
<file path=[Content_Types].xml><?xml version="1.0" encoding="utf-8"?>
<Types xmlns="http://schemas.openxmlformats.org/package/2006/content-types">
  <Default Extension="bin" ContentType="application/vnd.openxmlformats-officedocument.spreadsheetml.printerSettings"/>
  <Default Extension="rels" ContentType="application/vnd.openxmlformats-package.relationships+xml"/>
  <Default Extension="xml" ContentType="application/xml"/>
  <Override PartName="/xl/workbook.xml" ContentType="application/vnd.openxmlformats-officedocument.spreadsheetml.sheet.main+xml"/>
  <Override PartName="/xl/worksheets/sheet1.xml" ContentType="application/vnd.openxmlformats-officedocument.spreadsheetml.worksheet+xml"/>
  <Override PartName="/xl/worksheets/sheet2.xml" ContentType="application/vnd.openxmlformats-officedocument.spreadsheetml.worksheet+xml"/>
  <Override PartName="/xl/worksheets/sheet3.xml" ContentType="application/vnd.openxmlformats-officedocument.spreadsheetml.worksheet+xml"/>
  <Override PartName="/xl/worksheets/sheet4.xml" ContentType="application/vnd.openxmlformats-officedocument.spreadsheetml.worksheet+xml"/>
  <Override PartName="/xl/worksheets/sheet5.xml" ContentType="application/vnd.openxmlformats-officedocument.spreadsheetml.worksheet+xml"/>
  <Override PartName="/xl/worksheets/sheet6.xml" ContentType="application/vnd.openxmlformats-officedocument.spreadsheetml.worksheet+xml"/>
  <Override PartName="/xl/worksheets/sheet7.xml" ContentType="application/vnd.openxmlformats-officedocument.spreadsheetml.worksheet+xml"/>
  <Override PartName="/xl/worksheets/sheet8.xml" ContentType="application/vnd.openxmlformats-officedocument.spreadsheetml.worksheet+xml"/>
  <Override PartName="/xl/worksheets/sheet9.xml" ContentType="application/vnd.openxmlformats-officedocument.spreadsheetml.worksheet+xml"/>
  <Override PartName="/xl/theme/theme1.xml" ContentType="application/vnd.openxmlformats-officedocument.theme+xml"/>
  <Override PartName="/xl/connections.xml" ContentType="application/vnd.openxmlformats-officedocument.spreadsheetml.connections+xml"/>
  <Override PartName="/xl/styles.xml" ContentType="application/vnd.openxmlformats-officedocument.spreadsheetml.styles+xml"/>
  <Override PartName="/xl/sharedStrings.xml" ContentType="application/vnd.openxmlformats-officedocument.spreadsheetml.sharedStrings+xml"/>
  <Override PartName="/xl/metadata.xml" ContentType="application/vnd.openxmlformats-officedocument.spreadsheetml.sheetMetadata+xml"/>
  <Override PartName="/xl/tables/table1.xml" ContentType="application/vnd.openxmlformats-officedocument.spreadsheetml.table+xml"/>
  <Override PartName="/xl/tables/table2.xml" ContentType="application/vnd.openxmlformats-officedocument.spreadsheetml.table+xml"/>
  <Override PartName="/xl/tables/table3.xml" ContentType="application/vnd.openxmlformats-officedocument.spreadsheetml.table+xml"/>
  <Override PartName="/xl/tables/table4.xml" ContentType="application/vnd.openxmlformats-officedocument.spreadsheetml.table+xml"/>
  <Override PartName="/xl/tables/table5.xml" ContentType="application/vnd.openxmlformats-officedocument.spreadsheetml.table+xml"/>
  <Override PartName="/xl/tables/table6.xml" ContentType="application/vnd.openxmlformats-officedocument.spreadsheetml.table+xml"/>
  <Override PartName="/xl/tables/table7.xml" ContentType="application/vnd.openxmlformats-officedocument.spreadsheetml.table+xml"/>
  <Override PartName="/xl/tables/table8.xml" ContentType="application/vnd.openxmlformats-officedocument.spreadsheetml.table+xml"/>
  <Override PartName="/xl/tables/table9.xml" ContentType="application/vnd.openxmlformats-officedocument.spreadsheetml.table+xml"/>
  <Override PartName="/xl/tables/table10.xml" ContentType="application/vnd.openxmlformats-officedocument.spreadsheetml.table+xml"/>
  <Override PartName="/xl/tables/table11.xml" ContentType="application/vnd.openxmlformats-officedocument.spreadsheetml.table+xml"/>
  <Override PartName="/xl/calcChain.xml" ContentType="application/vnd.openxmlformats-officedocument.spreadsheetml.calcCh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customXml/itemProps6.xml" ContentType="application/vnd.openxmlformats-officedocument.customXmlProperties+xml"/>
  <Override PartName="/customXml/itemProps7.xml" ContentType="application/vnd.openxmlformats-officedocument.customXmlProperties+xml"/>
  <Override PartName="/docMetadata/LabelInfo.xml" ContentType="application/vnd.ms-office.classificationlabel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microsoft.com/office/2020/02/relationships/classificationlabels" Target="docMetadata/LabelInfo.xml"/><Relationship Id="rId1" Type="http://schemas.openxmlformats.org/officeDocument/2006/relationships/officeDocument" Target="xl/workbook.xml"/><Relationship Id="rId5" Type="http://schemas.openxmlformats.org/officeDocument/2006/relationships/custom-properties" Target="docProps/custom.xml"/><Relationship Id="rId4" Type="http://schemas.openxmlformats.org/officeDocument/2006/relationships/extended-properties" Target="docProps/app.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30430"/>
  <workbookPr/>
  <mc:AlternateContent xmlns:mc="http://schemas.openxmlformats.org/markup-compatibility/2006">
    <mc:Choice Requires="x15">
      <x15ac:absPath xmlns:x15ac="http://schemas.microsoft.com/office/spreadsheetml/2010/11/ac" url="C:\Users\milli\Downloads\"/>
    </mc:Choice>
  </mc:AlternateContent>
  <xr:revisionPtr revIDLastSave="0" documentId="13_ncr:1_{0651705D-E544-40A8-BEA9-5EF5082F4DA0}" xr6:coauthVersionLast="47" xr6:coauthVersionMax="47" xr10:uidLastSave="{00000000-0000-0000-0000-000000000000}"/>
  <workbookProtection workbookAlgorithmName="SHA-512" workbookHashValue="kZacVW+D/3Rk6oQWD83M9BUVPfFAQ0vYsNWVYWjUM43/3ZZp7iU0Os8dFOH38YT0nM78fEMhfMuNWIf3MGnK+Q==" workbookSaltValue="PHKg4BLXbWgk6+Bszdr9CA==" workbookSpinCount="100000" lockStructure="1"/>
  <bookViews>
    <workbookView xWindow="-110" yWindow="-110" windowWidth="19420" windowHeight="10300" tabRatio="886" activeTab="5" xr2:uid="{00000000-000D-0000-FFFF-FFFF00000000}"/>
  </bookViews>
  <sheets>
    <sheet name="Instructions" sheetId="32" r:id="rId1"/>
    <sheet name="Stage 1" sheetId="12" r:id="rId2"/>
    <sheet name="Stage 2" sheetId="15" r:id="rId3"/>
    <sheet name="Stage 3" sheetId="21" r:id="rId4"/>
    <sheet name="Stage 3S" sheetId="31" r:id="rId5"/>
    <sheet name="Stage 4" sheetId="23" r:id="rId6"/>
    <sheet name="Lookups" sheetId="29" state="hidden" r:id="rId7"/>
    <sheet name="TM" sheetId="13" state="hidden" r:id="rId8"/>
    <sheet name="Postcode_Lookup" sheetId="14" state="hidden" r:id="rId9"/>
  </sheets>
  <definedNames>
    <definedName name="_xlnm._FilterDatabase" localSheetId="8" hidden="1">Postcode_Lookup!$A$1:$W$28530</definedName>
  </definedNames>
  <calcPr calcId="191029"/>
  <extLst>
    <ext xmlns:xcalcf="http://schemas.microsoft.com/office/spreadsheetml/2018/calcfeatures" uri="{B58B0392-4F1F-4190-BB64-5DF3571DCE5F}">
      <xcalcf:calcFeatures>
        <xcalcf:feature name="microsoft.com:RD"/>
        <xcalcf:feature name="microsoft.com:Single"/>
        <xcalcf:feature name="microsoft.com:FV"/>
        <xcalcf:feature name="microsoft.com:CNMTM"/>
        <xcalcf:feature name="microsoft.com:LET_WF"/>
        <xcalcf:feature name="microsoft.com:LAMBDA_WF"/>
        <xcalcf:feature name="microsoft.com:ARRAYTEXT_WF"/>
      </xcalcf:calcFeatures>
    </ext>
  </extLst>
</workbook>
</file>

<file path=xl/calcChain.xml><?xml version="1.0" encoding="utf-8"?>
<calcChain xmlns="http://schemas.openxmlformats.org/spreadsheetml/2006/main">
  <c r="B24" i="12" l="1"/>
  <c r="B25" i="12" l="1"/>
  <c r="B9" i="12"/>
  <c r="D7" i="21"/>
  <c r="D8" i="21"/>
  <c r="D9" i="21"/>
  <c r="D10" i="21"/>
  <c r="D11" i="21"/>
  <c r="D12" i="21"/>
  <c r="D13" i="21"/>
  <c r="D14" i="21"/>
  <c r="D15" i="21"/>
  <c r="D16" i="21"/>
  <c r="D17" i="21"/>
  <c r="D18" i="21"/>
  <c r="D19" i="21"/>
  <c r="C7" i="21"/>
  <c r="C8" i="21"/>
  <c r="C9" i="21"/>
  <c r="C10" i="21"/>
  <c r="C11" i="21"/>
  <c r="C12" i="21"/>
  <c r="C13" i="21"/>
  <c r="C14" i="21"/>
  <c r="C15" i="21"/>
  <c r="C16" i="21"/>
  <c r="C17" i="21"/>
  <c r="C18" i="21"/>
  <c r="C19" i="21"/>
  <c r="D12" i="15"/>
  <c r="D13" i="15"/>
  <c r="D14" i="15"/>
  <c r="D15" i="15"/>
  <c r="D16" i="15"/>
  <c r="D17" i="15"/>
  <c r="D18" i="15"/>
  <c r="D19" i="15"/>
  <c r="D20" i="15"/>
  <c r="D21" i="15"/>
  <c r="D22" i="15"/>
  <c r="D23" i="15"/>
  <c r="D24" i="15"/>
  <c r="D25" i="15"/>
  <c r="C12" i="15"/>
  <c r="C13" i="15"/>
  <c r="C14" i="15"/>
  <c r="C15" i="15"/>
  <c r="C16" i="15"/>
  <c r="C17" i="15"/>
  <c r="C18" i="15"/>
  <c r="C19" i="15"/>
  <c r="C20" i="15"/>
  <c r="C21" i="15"/>
  <c r="C22" i="15"/>
  <c r="C23" i="15"/>
  <c r="C24" i="15"/>
  <c r="C25" i="15"/>
  <c r="V25606" i="14"/>
  <c r="W25606" i="14"/>
  <c r="V25607" i="14"/>
  <c r="W25607" i="14"/>
  <c r="V25608" i="14"/>
  <c r="W25608" i="14"/>
  <c r="V25609" i="14"/>
  <c r="W25609" i="14"/>
  <c r="V25610" i="14"/>
  <c r="W25610" i="14"/>
  <c r="V25611" i="14"/>
  <c r="W25611" i="14"/>
  <c r="V25612" i="14"/>
  <c r="W25612" i="14"/>
  <c r="V25613" i="14"/>
  <c r="W25613" i="14"/>
  <c r="V25614" i="14"/>
  <c r="W25614" i="14"/>
  <c r="V25615" i="14"/>
  <c r="W25615" i="14"/>
  <c r="V25616" i="14"/>
  <c r="W25616" i="14"/>
  <c r="V25617" i="14"/>
  <c r="W25617" i="14"/>
  <c r="V25618" i="14"/>
  <c r="W25618" i="14"/>
  <c r="V25619" i="14"/>
  <c r="W25619" i="14"/>
  <c r="V25620" i="14"/>
  <c r="W25620" i="14"/>
  <c r="V25621" i="14"/>
  <c r="W25621" i="14"/>
  <c r="V25622" i="14"/>
  <c r="W25622" i="14"/>
  <c r="V25623" i="14"/>
  <c r="W25623" i="14"/>
  <c r="V25624" i="14"/>
  <c r="W25624" i="14"/>
  <c r="V25625" i="14"/>
  <c r="W25625" i="14"/>
  <c r="V25626" i="14"/>
  <c r="W25626" i="14"/>
  <c r="V25627" i="14"/>
  <c r="W25627" i="14"/>
  <c r="V25628" i="14"/>
  <c r="W25628" i="14"/>
  <c r="V25629" i="14"/>
  <c r="W25629" i="14"/>
  <c r="V25630" i="14"/>
  <c r="W25630" i="14"/>
  <c r="V25631" i="14"/>
  <c r="W25631" i="14"/>
  <c r="V25632" i="14"/>
  <c r="W25632" i="14"/>
  <c r="V25633" i="14"/>
  <c r="W25633" i="14"/>
  <c r="V25634" i="14"/>
  <c r="W25634" i="14"/>
  <c r="V25635" i="14"/>
  <c r="W25635" i="14"/>
  <c r="V25636" i="14"/>
  <c r="W25636" i="14"/>
  <c r="V25637" i="14"/>
  <c r="W25637" i="14"/>
  <c r="V25638" i="14"/>
  <c r="W25638" i="14"/>
  <c r="V25639" i="14"/>
  <c r="W25639" i="14"/>
  <c r="V25640" i="14"/>
  <c r="W25640" i="14"/>
  <c r="V25641" i="14"/>
  <c r="W25641" i="14"/>
  <c r="V25642" i="14"/>
  <c r="W25642" i="14"/>
  <c r="V25643" i="14"/>
  <c r="W25643" i="14"/>
  <c r="V25644" i="14"/>
  <c r="W25644" i="14"/>
  <c r="V25645" i="14"/>
  <c r="W25645" i="14"/>
  <c r="V25646" i="14"/>
  <c r="W25646" i="14"/>
  <c r="V25647" i="14"/>
  <c r="W25647" i="14"/>
  <c r="V25648" i="14"/>
  <c r="W25648" i="14"/>
  <c r="V25649" i="14"/>
  <c r="W25649" i="14"/>
  <c r="V25650" i="14"/>
  <c r="W25650" i="14"/>
  <c r="V25651" i="14"/>
  <c r="W25651" i="14"/>
  <c r="V25652" i="14"/>
  <c r="W25652" i="14"/>
  <c r="V25653" i="14"/>
  <c r="W25653" i="14"/>
  <c r="V25654" i="14"/>
  <c r="W25654" i="14"/>
  <c r="V25655" i="14"/>
  <c r="W25655" i="14"/>
  <c r="V25656" i="14"/>
  <c r="W25656" i="14"/>
  <c r="V25657" i="14"/>
  <c r="W25657" i="14"/>
  <c r="V25658" i="14"/>
  <c r="W25658" i="14"/>
  <c r="V25659" i="14"/>
  <c r="W25659" i="14"/>
  <c r="V25660" i="14"/>
  <c r="W25660" i="14"/>
  <c r="V25661" i="14"/>
  <c r="W25661" i="14"/>
  <c r="V25662" i="14"/>
  <c r="W25662" i="14"/>
  <c r="V25663" i="14"/>
  <c r="W25663" i="14"/>
  <c r="V25664" i="14"/>
  <c r="W25664" i="14"/>
  <c r="V25665" i="14"/>
  <c r="W25665" i="14"/>
  <c r="V25666" i="14"/>
  <c r="W25666" i="14"/>
  <c r="V25667" i="14"/>
  <c r="W25667" i="14"/>
  <c r="V25668" i="14"/>
  <c r="W25668" i="14"/>
  <c r="V25669" i="14"/>
  <c r="W25669" i="14"/>
  <c r="V25670" i="14"/>
  <c r="W25670" i="14"/>
  <c r="V25671" i="14"/>
  <c r="W25671" i="14"/>
  <c r="V25672" i="14"/>
  <c r="W25672" i="14"/>
  <c r="V25673" i="14"/>
  <c r="W25673" i="14"/>
  <c r="V25674" i="14"/>
  <c r="W25674" i="14"/>
  <c r="V25675" i="14"/>
  <c r="W25675" i="14"/>
  <c r="V25676" i="14"/>
  <c r="W25676" i="14"/>
  <c r="V25677" i="14"/>
  <c r="W25677" i="14"/>
  <c r="V25678" i="14"/>
  <c r="W25678" i="14"/>
  <c r="V25679" i="14"/>
  <c r="W25679" i="14"/>
  <c r="V25680" i="14"/>
  <c r="W25680" i="14"/>
  <c r="V25681" i="14"/>
  <c r="W25681" i="14"/>
  <c r="V25682" i="14"/>
  <c r="W25682" i="14"/>
  <c r="V25683" i="14"/>
  <c r="W25683" i="14"/>
  <c r="V25684" i="14"/>
  <c r="W25684" i="14"/>
  <c r="V25685" i="14"/>
  <c r="W25685" i="14"/>
  <c r="V25686" i="14"/>
  <c r="W25686" i="14"/>
  <c r="V25687" i="14"/>
  <c r="W25687" i="14"/>
  <c r="V25688" i="14"/>
  <c r="W25688" i="14"/>
  <c r="V25689" i="14"/>
  <c r="W25689" i="14"/>
  <c r="V25690" i="14"/>
  <c r="W25690" i="14"/>
  <c r="V25691" i="14"/>
  <c r="W25691" i="14"/>
  <c r="V25692" i="14"/>
  <c r="W25692" i="14"/>
  <c r="V25693" i="14"/>
  <c r="W25693" i="14"/>
  <c r="V25694" i="14"/>
  <c r="W25694" i="14"/>
  <c r="V25695" i="14"/>
  <c r="W25695" i="14"/>
  <c r="V25696" i="14"/>
  <c r="W25696" i="14"/>
  <c r="V25697" i="14"/>
  <c r="W25697" i="14"/>
  <c r="V25698" i="14"/>
  <c r="W25698" i="14"/>
  <c r="V25699" i="14"/>
  <c r="W25699" i="14"/>
  <c r="V25700" i="14"/>
  <c r="W25700" i="14"/>
  <c r="V25701" i="14"/>
  <c r="W25701" i="14"/>
  <c r="V25702" i="14"/>
  <c r="W25702" i="14"/>
  <c r="V25703" i="14"/>
  <c r="W25703" i="14"/>
  <c r="V25704" i="14"/>
  <c r="W25704" i="14"/>
  <c r="V25705" i="14"/>
  <c r="W25705" i="14"/>
  <c r="V25706" i="14"/>
  <c r="W25706" i="14"/>
  <c r="V25707" i="14"/>
  <c r="W25707" i="14"/>
  <c r="V25708" i="14"/>
  <c r="W25708" i="14"/>
  <c r="V25709" i="14"/>
  <c r="W25709" i="14"/>
  <c r="V25710" i="14"/>
  <c r="W25710" i="14"/>
  <c r="V25711" i="14"/>
  <c r="W25711" i="14"/>
  <c r="V25712" i="14"/>
  <c r="W25712" i="14"/>
  <c r="V25713" i="14"/>
  <c r="W25713" i="14"/>
  <c r="V25714" i="14"/>
  <c r="W25714" i="14"/>
  <c r="V25715" i="14"/>
  <c r="W25715" i="14"/>
  <c r="V25716" i="14"/>
  <c r="W25716" i="14"/>
  <c r="V25717" i="14"/>
  <c r="W25717" i="14"/>
  <c r="V25718" i="14"/>
  <c r="W25718" i="14"/>
  <c r="V25719" i="14"/>
  <c r="W25719" i="14"/>
  <c r="V25720" i="14"/>
  <c r="W25720" i="14"/>
  <c r="V25721" i="14"/>
  <c r="W25721" i="14"/>
  <c r="V25722" i="14"/>
  <c r="W25722" i="14"/>
  <c r="V25723" i="14"/>
  <c r="W25723" i="14"/>
  <c r="V25724" i="14"/>
  <c r="W25724" i="14"/>
  <c r="V25725" i="14"/>
  <c r="W25725" i="14"/>
  <c r="V25726" i="14"/>
  <c r="W25726" i="14"/>
  <c r="V25727" i="14"/>
  <c r="W25727" i="14"/>
  <c r="V25728" i="14"/>
  <c r="W25728" i="14"/>
  <c r="V25729" i="14"/>
  <c r="W25729" i="14"/>
  <c r="V25730" i="14"/>
  <c r="W25730" i="14"/>
  <c r="V25731" i="14"/>
  <c r="W25731" i="14"/>
  <c r="V25732" i="14"/>
  <c r="W25732" i="14"/>
  <c r="V25733" i="14"/>
  <c r="W25733" i="14"/>
  <c r="V25734" i="14"/>
  <c r="W25734" i="14"/>
  <c r="V25735" i="14"/>
  <c r="W25735" i="14"/>
  <c r="V25736" i="14"/>
  <c r="W25736" i="14"/>
  <c r="V25737" i="14"/>
  <c r="W25737" i="14"/>
  <c r="V25738" i="14"/>
  <c r="W25738" i="14"/>
  <c r="V25739" i="14"/>
  <c r="W25739" i="14"/>
  <c r="V25740" i="14"/>
  <c r="W25740" i="14"/>
  <c r="V25741" i="14"/>
  <c r="W25741" i="14"/>
  <c r="V25742" i="14"/>
  <c r="W25742" i="14"/>
  <c r="V25743" i="14"/>
  <c r="W25743" i="14"/>
  <c r="V25744" i="14"/>
  <c r="W25744" i="14"/>
  <c r="V25745" i="14"/>
  <c r="W25745" i="14"/>
  <c r="V25746" i="14"/>
  <c r="W25746" i="14"/>
  <c r="V25747" i="14"/>
  <c r="W25747" i="14"/>
  <c r="V25748" i="14"/>
  <c r="W25748" i="14"/>
  <c r="V25749" i="14"/>
  <c r="W25749" i="14"/>
  <c r="V25750" i="14"/>
  <c r="W25750" i="14"/>
  <c r="V25751" i="14"/>
  <c r="W25751" i="14"/>
  <c r="V25752" i="14"/>
  <c r="W25752" i="14"/>
  <c r="V25753" i="14"/>
  <c r="W25753" i="14"/>
  <c r="V25754" i="14"/>
  <c r="W25754" i="14"/>
  <c r="V25755" i="14"/>
  <c r="W25755" i="14"/>
  <c r="V25756" i="14"/>
  <c r="W25756" i="14"/>
  <c r="V25757" i="14"/>
  <c r="W25757" i="14"/>
  <c r="V25758" i="14"/>
  <c r="W25758" i="14"/>
  <c r="V25759" i="14"/>
  <c r="W25759" i="14"/>
  <c r="V25760" i="14"/>
  <c r="W25760" i="14"/>
  <c r="V25761" i="14"/>
  <c r="W25761" i="14"/>
  <c r="V25762" i="14"/>
  <c r="W25762" i="14"/>
  <c r="V25763" i="14"/>
  <c r="W25763" i="14"/>
  <c r="V25764" i="14"/>
  <c r="W25764" i="14"/>
  <c r="V25765" i="14"/>
  <c r="W25765" i="14"/>
  <c r="V25766" i="14"/>
  <c r="W25766" i="14"/>
  <c r="V25767" i="14"/>
  <c r="W25767" i="14"/>
  <c r="V25768" i="14"/>
  <c r="W25768" i="14"/>
  <c r="V25769" i="14"/>
  <c r="W25769" i="14"/>
  <c r="V25770" i="14"/>
  <c r="W25770" i="14"/>
  <c r="V25771" i="14"/>
  <c r="W25771" i="14"/>
  <c r="V25772" i="14"/>
  <c r="W25772" i="14"/>
  <c r="V25773" i="14"/>
  <c r="W25773" i="14"/>
  <c r="V25774" i="14"/>
  <c r="W25774" i="14"/>
  <c r="V25775" i="14"/>
  <c r="W25775" i="14"/>
  <c r="V25776" i="14"/>
  <c r="W25776" i="14"/>
  <c r="V25777" i="14"/>
  <c r="W25777" i="14"/>
  <c r="V25778" i="14"/>
  <c r="W25778" i="14"/>
  <c r="V25779" i="14"/>
  <c r="W25779" i="14"/>
  <c r="V25780" i="14"/>
  <c r="W25780" i="14"/>
  <c r="V25781" i="14"/>
  <c r="W25781" i="14"/>
  <c r="V25782" i="14"/>
  <c r="W25782" i="14"/>
  <c r="V25783" i="14"/>
  <c r="W25783" i="14"/>
  <c r="V25784" i="14"/>
  <c r="W25784" i="14"/>
  <c r="V25785" i="14"/>
  <c r="W25785" i="14"/>
  <c r="V25786" i="14"/>
  <c r="W25786" i="14"/>
  <c r="V25787" i="14"/>
  <c r="W25787" i="14"/>
  <c r="V25788" i="14"/>
  <c r="W25788" i="14"/>
  <c r="V25789" i="14"/>
  <c r="W25789" i="14"/>
  <c r="V25790" i="14"/>
  <c r="W25790" i="14"/>
  <c r="V25791" i="14"/>
  <c r="W25791" i="14"/>
  <c r="V25792" i="14"/>
  <c r="W25792" i="14"/>
  <c r="V25793" i="14"/>
  <c r="W25793" i="14"/>
  <c r="V25794" i="14"/>
  <c r="W25794" i="14"/>
  <c r="V25795" i="14"/>
  <c r="W25795" i="14"/>
  <c r="V25796" i="14"/>
  <c r="W25796" i="14"/>
  <c r="V25797" i="14"/>
  <c r="W25797" i="14"/>
  <c r="V25798" i="14"/>
  <c r="W25798" i="14"/>
  <c r="V25799" i="14"/>
  <c r="W25799" i="14"/>
  <c r="V25800" i="14"/>
  <c r="W25800" i="14"/>
  <c r="V25801" i="14"/>
  <c r="W25801" i="14"/>
  <c r="V25802" i="14"/>
  <c r="W25802" i="14"/>
  <c r="V25803" i="14"/>
  <c r="W25803" i="14"/>
  <c r="V25804" i="14"/>
  <c r="W25804" i="14"/>
  <c r="V25805" i="14"/>
  <c r="W25805" i="14"/>
  <c r="V25806" i="14"/>
  <c r="W25806" i="14"/>
  <c r="V25807" i="14"/>
  <c r="W25807" i="14"/>
  <c r="V25808" i="14"/>
  <c r="W25808" i="14"/>
  <c r="V25809" i="14"/>
  <c r="W25809" i="14"/>
  <c r="V25810" i="14"/>
  <c r="W25810" i="14"/>
  <c r="V25811" i="14"/>
  <c r="W25811" i="14"/>
  <c r="V25812" i="14"/>
  <c r="W25812" i="14"/>
  <c r="V25813" i="14"/>
  <c r="W25813" i="14"/>
  <c r="V25814" i="14"/>
  <c r="W25814" i="14"/>
  <c r="V25815" i="14"/>
  <c r="W25815" i="14"/>
  <c r="V25816" i="14"/>
  <c r="W25816" i="14"/>
  <c r="V25817" i="14"/>
  <c r="W25817" i="14"/>
  <c r="V25818" i="14"/>
  <c r="W25818" i="14"/>
  <c r="V25819" i="14"/>
  <c r="W25819" i="14"/>
  <c r="V25820" i="14"/>
  <c r="W25820" i="14"/>
  <c r="V25821" i="14"/>
  <c r="W25821" i="14"/>
  <c r="V25822" i="14"/>
  <c r="W25822" i="14"/>
  <c r="V25823" i="14"/>
  <c r="W25823" i="14"/>
  <c r="V25824" i="14"/>
  <c r="W25824" i="14"/>
  <c r="V25825" i="14"/>
  <c r="W25825" i="14"/>
  <c r="V25826" i="14"/>
  <c r="W25826" i="14"/>
  <c r="V25827" i="14"/>
  <c r="W25827" i="14"/>
  <c r="V25828" i="14"/>
  <c r="W25828" i="14"/>
  <c r="V25829" i="14"/>
  <c r="W25829" i="14"/>
  <c r="V25830" i="14"/>
  <c r="W25830" i="14"/>
  <c r="V25831" i="14"/>
  <c r="W25831" i="14"/>
  <c r="V25832" i="14"/>
  <c r="W25832" i="14"/>
  <c r="V25833" i="14"/>
  <c r="W25833" i="14"/>
  <c r="V25834" i="14"/>
  <c r="W25834" i="14"/>
  <c r="V25835" i="14"/>
  <c r="W25835" i="14"/>
  <c r="V25836" i="14"/>
  <c r="W25836" i="14"/>
  <c r="V25837" i="14"/>
  <c r="W25837" i="14"/>
  <c r="V25838" i="14"/>
  <c r="W25838" i="14"/>
  <c r="V25839" i="14"/>
  <c r="W25839" i="14"/>
  <c r="V25840" i="14"/>
  <c r="W25840" i="14"/>
  <c r="V25841" i="14"/>
  <c r="W25841" i="14"/>
  <c r="V25842" i="14"/>
  <c r="W25842" i="14"/>
  <c r="V25843" i="14"/>
  <c r="W25843" i="14"/>
  <c r="V25844" i="14"/>
  <c r="W25844" i="14"/>
  <c r="V25845" i="14"/>
  <c r="W25845" i="14"/>
  <c r="V25846" i="14"/>
  <c r="W25846" i="14"/>
  <c r="V25847" i="14"/>
  <c r="W25847" i="14"/>
  <c r="V25848" i="14"/>
  <c r="W25848" i="14"/>
  <c r="V25849" i="14"/>
  <c r="W25849" i="14"/>
  <c r="V25850" i="14"/>
  <c r="W25850" i="14"/>
  <c r="V25851" i="14"/>
  <c r="W25851" i="14"/>
  <c r="V25852" i="14"/>
  <c r="W25852" i="14"/>
  <c r="V25853" i="14"/>
  <c r="W25853" i="14"/>
  <c r="V25854" i="14"/>
  <c r="W25854" i="14"/>
  <c r="V25855" i="14"/>
  <c r="W25855" i="14"/>
  <c r="V25856" i="14"/>
  <c r="W25856" i="14"/>
  <c r="V25857" i="14"/>
  <c r="W25857" i="14"/>
  <c r="V25858" i="14"/>
  <c r="W25858" i="14"/>
  <c r="V25859" i="14"/>
  <c r="W25859" i="14"/>
  <c r="V25860" i="14"/>
  <c r="W25860" i="14"/>
  <c r="V25861" i="14"/>
  <c r="W25861" i="14"/>
  <c r="V25862" i="14"/>
  <c r="W25862" i="14"/>
  <c r="V25863" i="14"/>
  <c r="W25863" i="14"/>
  <c r="V25864" i="14"/>
  <c r="W25864" i="14"/>
  <c r="V25865" i="14"/>
  <c r="W25865" i="14"/>
  <c r="V25866" i="14"/>
  <c r="W25866" i="14"/>
  <c r="V25867" i="14"/>
  <c r="W25867" i="14"/>
  <c r="V25868" i="14"/>
  <c r="W25868" i="14"/>
  <c r="V25869" i="14"/>
  <c r="W25869" i="14"/>
  <c r="V25870" i="14"/>
  <c r="W25870" i="14"/>
  <c r="V25871" i="14"/>
  <c r="W25871" i="14"/>
  <c r="V25872" i="14"/>
  <c r="W25872" i="14"/>
  <c r="V25873" i="14"/>
  <c r="W25873" i="14"/>
  <c r="V25874" i="14"/>
  <c r="W25874" i="14"/>
  <c r="V25875" i="14"/>
  <c r="W25875" i="14"/>
  <c r="V25876" i="14"/>
  <c r="W25876" i="14"/>
  <c r="V25877" i="14"/>
  <c r="W25877" i="14"/>
  <c r="V25878" i="14"/>
  <c r="W25878" i="14"/>
  <c r="V25879" i="14"/>
  <c r="W25879" i="14"/>
  <c r="V25880" i="14"/>
  <c r="W25880" i="14"/>
  <c r="V25881" i="14"/>
  <c r="W25881" i="14"/>
  <c r="V25882" i="14"/>
  <c r="W25882" i="14"/>
  <c r="V25883" i="14"/>
  <c r="W25883" i="14"/>
  <c r="V25884" i="14"/>
  <c r="W25884" i="14"/>
  <c r="V25885" i="14"/>
  <c r="W25885" i="14"/>
  <c r="V25886" i="14"/>
  <c r="W25886" i="14"/>
  <c r="V25887" i="14"/>
  <c r="W25887" i="14"/>
  <c r="V25888" i="14"/>
  <c r="W25888" i="14"/>
  <c r="V25889" i="14"/>
  <c r="W25889" i="14"/>
  <c r="V25890" i="14"/>
  <c r="W25890" i="14"/>
  <c r="V25891" i="14"/>
  <c r="W25891" i="14"/>
  <c r="V25892" i="14"/>
  <c r="W25892" i="14"/>
  <c r="V25893" i="14"/>
  <c r="W25893" i="14"/>
  <c r="V25894" i="14"/>
  <c r="W25894" i="14"/>
  <c r="V25895" i="14"/>
  <c r="W25895" i="14"/>
  <c r="V25896" i="14"/>
  <c r="W25896" i="14"/>
  <c r="V25897" i="14"/>
  <c r="W25897" i="14"/>
  <c r="V25898" i="14"/>
  <c r="W25898" i="14"/>
  <c r="V25899" i="14"/>
  <c r="W25899" i="14"/>
  <c r="V25900" i="14"/>
  <c r="W25900" i="14"/>
  <c r="V25901" i="14"/>
  <c r="W25901" i="14"/>
  <c r="V25902" i="14"/>
  <c r="W25902" i="14"/>
  <c r="V25903" i="14"/>
  <c r="W25903" i="14"/>
  <c r="V25904" i="14"/>
  <c r="W25904" i="14"/>
  <c r="V25905" i="14"/>
  <c r="W25905" i="14"/>
  <c r="V25906" i="14"/>
  <c r="W25906" i="14"/>
  <c r="V25907" i="14"/>
  <c r="W25907" i="14"/>
  <c r="V25908" i="14"/>
  <c r="W25908" i="14"/>
  <c r="V25909" i="14"/>
  <c r="W25909" i="14"/>
  <c r="V25910" i="14"/>
  <c r="W25910" i="14"/>
  <c r="V25911" i="14"/>
  <c r="W25911" i="14"/>
  <c r="V25912" i="14"/>
  <c r="W25912" i="14"/>
  <c r="V25913" i="14"/>
  <c r="W25913" i="14"/>
  <c r="V25914" i="14"/>
  <c r="W25914" i="14"/>
  <c r="V25915" i="14"/>
  <c r="W25915" i="14"/>
  <c r="V25916" i="14"/>
  <c r="W25916" i="14"/>
  <c r="V25917" i="14"/>
  <c r="W25917" i="14"/>
  <c r="V25918" i="14"/>
  <c r="W25918" i="14"/>
  <c r="V25919" i="14"/>
  <c r="W25919" i="14"/>
  <c r="V25920" i="14"/>
  <c r="W25920" i="14"/>
  <c r="V25921" i="14"/>
  <c r="W25921" i="14"/>
  <c r="V25922" i="14"/>
  <c r="W25922" i="14"/>
  <c r="V25923" i="14"/>
  <c r="W25923" i="14"/>
  <c r="V25924" i="14"/>
  <c r="W25924" i="14"/>
  <c r="V25925" i="14"/>
  <c r="W25925" i="14"/>
  <c r="V25926" i="14"/>
  <c r="W25926" i="14"/>
  <c r="V25927" i="14"/>
  <c r="W25927" i="14"/>
  <c r="V25928" i="14"/>
  <c r="W25928" i="14"/>
  <c r="V25929" i="14"/>
  <c r="W25929" i="14"/>
  <c r="V25930" i="14"/>
  <c r="W25930" i="14"/>
  <c r="V25931" i="14"/>
  <c r="W25931" i="14"/>
  <c r="V25932" i="14"/>
  <c r="W25932" i="14"/>
  <c r="V25933" i="14"/>
  <c r="W25933" i="14"/>
  <c r="V25934" i="14"/>
  <c r="W25934" i="14"/>
  <c r="V25935" i="14"/>
  <c r="W25935" i="14"/>
  <c r="V25936" i="14"/>
  <c r="W25936" i="14"/>
  <c r="V25937" i="14"/>
  <c r="W25937" i="14"/>
  <c r="V25938" i="14"/>
  <c r="W25938" i="14"/>
  <c r="V25939" i="14"/>
  <c r="W25939" i="14"/>
  <c r="V25940" i="14"/>
  <c r="W25940" i="14"/>
  <c r="V25941" i="14"/>
  <c r="W25941" i="14"/>
  <c r="V25942" i="14"/>
  <c r="W25942" i="14"/>
  <c r="V25943" i="14"/>
  <c r="W25943" i="14"/>
  <c r="V25944" i="14"/>
  <c r="W25944" i="14"/>
  <c r="V25945" i="14"/>
  <c r="W25945" i="14"/>
  <c r="V25946" i="14"/>
  <c r="W25946" i="14"/>
  <c r="V25947" i="14"/>
  <c r="W25947" i="14"/>
  <c r="V25948" i="14"/>
  <c r="W25948" i="14"/>
  <c r="V25949" i="14"/>
  <c r="W25949" i="14"/>
  <c r="V25950" i="14"/>
  <c r="W25950" i="14"/>
  <c r="V25951" i="14"/>
  <c r="W25951" i="14"/>
  <c r="V25952" i="14"/>
  <c r="W25952" i="14"/>
  <c r="V25953" i="14"/>
  <c r="W25953" i="14"/>
  <c r="V25954" i="14"/>
  <c r="W25954" i="14"/>
  <c r="V25955" i="14"/>
  <c r="W25955" i="14"/>
  <c r="V25956" i="14"/>
  <c r="W25956" i="14"/>
  <c r="V25957" i="14"/>
  <c r="W25957" i="14"/>
  <c r="V25958" i="14"/>
  <c r="W25958" i="14"/>
  <c r="V25959" i="14"/>
  <c r="W25959" i="14"/>
  <c r="V25960" i="14"/>
  <c r="W25960" i="14"/>
  <c r="V25961" i="14"/>
  <c r="W25961" i="14"/>
  <c r="V25962" i="14"/>
  <c r="W25962" i="14"/>
  <c r="V25963" i="14"/>
  <c r="W25963" i="14"/>
  <c r="V25964" i="14"/>
  <c r="W25964" i="14"/>
  <c r="V25965" i="14"/>
  <c r="W25965" i="14"/>
  <c r="V25966" i="14"/>
  <c r="W25966" i="14"/>
  <c r="V25967" i="14"/>
  <c r="W25967" i="14"/>
  <c r="V25968" i="14"/>
  <c r="W25968" i="14"/>
  <c r="V25969" i="14"/>
  <c r="W25969" i="14"/>
  <c r="V25970" i="14"/>
  <c r="W25970" i="14"/>
  <c r="V25971" i="14"/>
  <c r="W25971" i="14"/>
  <c r="V25972" i="14"/>
  <c r="W25972" i="14"/>
  <c r="V25973" i="14"/>
  <c r="W25973" i="14"/>
  <c r="V25974" i="14"/>
  <c r="W25974" i="14"/>
  <c r="V25975" i="14"/>
  <c r="W25975" i="14"/>
  <c r="V25976" i="14"/>
  <c r="W25976" i="14"/>
  <c r="V25977" i="14"/>
  <c r="W25977" i="14"/>
  <c r="V25978" i="14"/>
  <c r="W25978" i="14"/>
  <c r="V25979" i="14"/>
  <c r="W25979" i="14"/>
  <c r="V25980" i="14"/>
  <c r="W25980" i="14"/>
  <c r="V25981" i="14"/>
  <c r="W25981" i="14"/>
  <c r="V25982" i="14"/>
  <c r="W25982" i="14"/>
  <c r="V25983" i="14"/>
  <c r="W25983" i="14"/>
  <c r="V25984" i="14"/>
  <c r="W25984" i="14"/>
  <c r="V25985" i="14"/>
  <c r="W25985" i="14"/>
  <c r="V25986" i="14"/>
  <c r="W25986" i="14"/>
  <c r="V25987" i="14"/>
  <c r="W25987" i="14"/>
  <c r="V25988" i="14"/>
  <c r="W25988" i="14"/>
  <c r="V25989" i="14"/>
  <c r="W25989" i="14"/>
  <c r="V25990" i="14"/>
  <c r="W25990" i="14"/>
  <c r="V25991" i="14"/>
  <c r="W25991" i="14"/>
  <c r="V25992" i="14"/>
  <c r="W25992" i="14"/>
  <c r="V25993" i="14"/>
  <c r="W25993" i="14"/>
  <c r="V25994" i="14"/>
  <c r="W25994" i="14"/>
  <c r="V25995" i="14"/>
  <c r="W25995" i="14"/>
  <c r="V25996" i="14"/>
  <c r="W25996" i="14"/>
  <c r="V25997" i="14"/>
  <c r="W25997" i="14"/>
  <c r="V25998" i="14"/>
  <c r="W25998" i="14"/>
  <c r="V25999" i="14"/>
  <c r="W25999" i="14"/>
  <c r="V26000" i="14"/>
  <c r="W26000" i="14"/>
  <c r="V26001" i="14"/>
  <c r="W26001" i="14"/>
  <c r="V26002" i="14"/>
  <c r="W26002" i="14"/>
  <c r="V26003" i="14"/>
  <c r="W26003" i="14"/>
  <c r="V26004" i="14"/>
  <c r="W26004" i="14"/>
  <c r="V26005" i="14"/>
  <c r="W26005" i="14"/>
  <c r="V26006" i="14"/>
  <c r="W26006" i="14"/>
  <c r="V26007" i="14"/>
  <c r="W26007" i="14"/>
  <c r="V26008" i="14"/>
  <c r="W26008" i="14"/>
  <c r="V26009" i="14"/>
  <c r="W26009" i="14"/>
  <c r="V26010" i="14"/>
  <c r="W26010" i="14"/>
  <c r="V26011" i="14"/>
  <c r="W26011" i="14"/>
  <c r="V26012" i="14"/>
  <c r="W26012" i="14"/>
  <c r="V26013" i="14"/>
  <c r="W26013" i="14"/>
  <c r="V26014" i="14"/>
  <c r="W26014" i="14"/>
  <c r="V26015" i="14"/>
  <c r="W26015" i="14"/>
  <c r="V26016" i="14"/>
  <c r="W26016" i="14"/>
  <c r="V26017" i="14"/>
  <c r="W26017" i="14"/>
  <c r="V26018" i="14"/>
  <c r="W26018" i="14"/>
  <c r="V26019" i="14"/>
  <c r="W26019" i="14"/>
  <c r="V26020" i="14"/>
  <c r="W26020" i="14"/>
  <c r="V26021" i="14"/>
  <c r="W26021" i="14"/>
  <c r="V26022" i="14"/>
  <c r="W26022" i="14"/>
  <c r="V26023" i="14"/>
  <c r="W26023" i="14"/>
  <c r="V26024" i="14"/>
  <c r="W26024" i="14"/>
  <c r="V26025" i="14"/>
  <c r="W26025" i="14"/>
  <c r="V26026" i="14"/>
  <c r="W26026" i="14"/>
  <c r="V26027" i="14"/>
  <c r="W26027" i="14"/>
  <c r="V26028" i="14"/>
  <c r="W26028" i="14"/>
  <c r="V26029" i="14"/>
  <c r="W26029" i="14"/>
  <c r="V26030" i="14"/>
  <c r="W26030" i="14"/>
  <c r="V26031" i="14"/>
  <c r="W26031" i="14"/>
  <c r="V26032" i="14"/>
  <c r="W26032" i="14"/>
  <c r="V26033" i="14"/>
  <c r="W26033" i="14"/>
  <c r="V26034" i="14"/>
  <c r="W26034" i="14"/>
  <c r="V26035" i="14"/>
  <c r="W26035" i="14"/>
  <c r="V26036" i="14"/>
  <c r="W26036" i="14"/>
  <c r="V26037" i="14"/>
  <c r="W26037" i="14"/>
  <c r="V26038" i="14"/>
  <c r="W26038" i="14"/>
  <c r="V26039" i="14"/>
  <c r="W26039" i="14"/>
  <c r="V26040" i="14"/>
  <c r="W26040" i="14"/>
  <c r="V26041" i="14"/>
  <c r="W26041" i="14"/>
  <c r="V26042" i="14"/>
  <c r="W26042" i="14"/>
  <c r="V26043" i="14"/>
  <c r="W26043" i="14"/>
  <c r="V26044" i="14"/>
  <c r="W26044" i="14"/>
  <c r="V26045" i="14"/>
  <c r="W26045" i="14"/>
  <c r="V26046" i="14"/>
  <c r="W26046" i="14"/>
  <c r="V26047" i="14"/>
  <c r="W26047" i="14"/>
  <c r="V26048" i="14"/>
  <c r="W26048" i="14"/>
  <c r="V26049" i="14"/>
  <c r="W26049" i="14"/>
  <c r="V26050" i="14"/>
  <c r="W26050" i="14"/>
  <c r="V26051" i="14"/>
  <c r="W26051" i="14"/>
  <c r="V26052" i="14"/>
  <c r="W26052" i="14"/>
  <c r="V26053" i="14"/>
  <c r="W26053" i="14"/>
  <c r="V26054" i="14"/>
  <c r="W26054" i="14"/>
  <c r="V26055" i="14"/>
  <c r="W26055" i="14"/>
  <c r="V26056" i="14"/>
  <c r="W26056" i="14"/>
  <c r="V26057" i="14"/>
  <c r="W26057" i="14"/>
  <c r="V26058" i="14"/>
  <c r="W26058" i="14"/>
  <c r="V26059" i="14"/>
  <c r="W26059" i="14"/>
  <c r="V26060" i="14"/>
  <c r="W26060" i="14"/>
  <c r="V26061" i="14"/>
  <c r="W26061" i="14"/>
  <c r="V26062" i="14"/>
  <c r="W26062" i="14"/>
  <c r="V26063" i="14"/>
  <c r="W26063" i="14"/>
  <c r="V26064" i="14"/>
  <c r="W26064" i="14"/>
  <c r="V26065" i="14"/>
  <c r="W26065" i="14"/>
  <c r="V26066" i="14"/>
  <c r="W26066" i="14"/>
  <c r="V26067" i="14"/>
  <c r="W26067" i="14"/>
  <c r="V26068" i="14"/>
  <c r="W26068" i="14"/>
  <c r="V26069" i="14"/>
  <c r="W26069" i="14"/>
  <c r="V26070" i="14"/>
  <c r="W26070" i="14"/>
  <c r="V26071" i="14"/>
  <c r="W26071" i="14"/>
  <c r="V26072" i="14"/>
  <c r="W26072" i="14"/>
  <c r="V26073" i="14"/>
  <c r="W26073" i="14"/>
  <c r="V26074" i="14"/>
  <c r="W26074" i="14"/>
  <c r="V26075" i="14"/>
  <c r="W26075" i="14"/>
  <c r="V26076" i="14"/>
  <c r="W26076" i="14"/>
  <c r="V26077" i="14"/>
  <c r="W26077" i="14"/>
  <c r="V26078" i="14"/>
  <c r="W26078" i="14"/>
  <c r="V26079" i="14"/>
  <c r="W26079" i="14"/>
  <c r="V26080" i="14"/>
  <c r="W26080" i="14"/>
  <c r="V26081" i="14"/>
  <c r="W26081" i="14"/>
  <c r="V26082" i="14"/>
  <c r="W26082" i="14"/>
  <c r="V26083" i="14"/>
  <c r="W26083" i="14"/>
  <c r="V26084" i="14"/>
  <c r="W26084" i="14"/>
  <c r="V26085" i="14"/>
  <c r="W26085" i="14"/>
  <c r="V26086" i="14"/>
  <c r="W26086" i="14"/>
  <c r="V26087" i="14"/>
  <c r="W26087" i="14"/>
  <c r="V26088" i="14"/>
  <c r="W26088" i="14"/>
  <c r="V26089" i="14"/>
  <c r="W26089" i="14"/>
  <c r="V26090" i="14"/>
  <c r="W26090" i="14"/>
  <c r="V26091" i="14"/>
  <c r="W26091" i="14"/>
  <c r="V26092" i="14"/>
  <c r="W26092" i="14"/>
  <c r="V26093" i="14"/>
  <c r="W26093" i="14"/>
  <c r="V26094" i="14"/>
  <c r="W26094" i="14"/>
  <c r="V26095" i="14"/>
  <c r="W26095" i="14"/>
  <c r="V26096" i="14"/>
  <c r="W26096" i="14"/>
  <c r="V26097" i="14"/>
  <c r="W26097" i="14"/>
  <c r="V26098" i="14"/>
  <c r="W26098" i="14"/>
  <c r="V26099" i="14"/>
  <c r="W26099" i="14"/>
  <c r="V26100" i="14"/>
  <c r="W26100" i="14"/>
  <c r="V26101" i="14"/>
  <c r="W26101" i="14"/>
  <c r="V26102" i="14"/>
  <c r="W26102" i="14"/>
  <c r="V26103" i="14"/>
  <c r="W26103" i="14"/>
  <c r="V26104" i="14"/>
  <c r="W26104" i="14"/>
  <c r="V26105" i="14"/>
  <c r="W26105" i="14"/>
  <c r="V26106" i="14"/>
  <c r="W26106" i="14"/>
  <c r="V26107" i="14"/>
  <c r="W26107" i="14"/>
  <c r="V26108" i="14"/>
  <c r="W26108" i="14"/>
  <c r="V26109" i="14"/>
  <c r="W26109" i="14"/>
  <c r="V26110" i="14"/>
  <c r="W26110" i="14"/>
  <c r="V26111" i="14"/>
  <c r="W26111" i="14"/>
  <c r="V26112" i="14"/>
  <c r="W26112" i="14"/>
  <c r="V26113" i="14"/>
  <c r="W26113" i="14"/>
  <c r="V26114" i="14"/>
  <c r="W26114" i="14"/>
  <c r="V26115" i="14"/>
  <c r="W26115" i="14"/>
  <c r="V26116" i="14"/>
  <c r="W26116" i="14"/>
  <c r="V26117" i="14"/>
  <c r="W26117" i="14"/>
  <c r="V26118" i="14"/>
  <c r="W26118" i="14"/>
  <c r="V26119" i="14"/>
  <c r="W26119" i="14"/>
  <c r="V26120" i="14"/>
  <c r="W26120" i="14"/>
  <c r="V26121" i="14"/>
  <c r="W26121" i="14"/>
  <c r="V26122" i="14"/>
  <c r="W26122" i="14"/>
  <c r="V26123" i="14"/>
  <c r="W26123" i="14"/>
  <c r="V26124" i="14"/>
  <c r="W26124" i="14"/>
  <c r="V26125" i="14"/>
  <c r="W26125" i="14"/>
  <c r="V26126" i="14"/>
  <c r="W26126" i="14"/>
  <c r="V26127" i="14"/>
  <c r="W26127" i="14"/>
  <c r="V26128" i="14"/>
  <c r="W26128" i="14"/>
  <c r="V26129" i="14"/>
  <c r="W26129" i="14"/>
  <c r="V26130" i="14"/>
  <c r="W26130" i="14"/>
  <c r="V26131" i="14"/>
  <c r="W26131" i="14"/>
  <c r="V26132" i="14"/>
  <c r="W26132" i="14"/>
  <c r="V26133" i="14"/>
  <c r="W26133" i="14"/>
  <c r="V26134" i="14"/>
  <c r="W26134" i="14"/>
  <c r="V26135" i="14"/>
  <c r="W26135" i="14"/>
  <c r="V26136" i="14"/>
  <c r="W26136" i="14"/>
  <c r="V26137" i="14"/>
  <c r="W26137" i="14"/>
  <c r="V26138" i="14"/>
  <c r="W26138" i="14"/>
  <c r="V26139" i="14"/>
  <c r="W26139" i="14"/>
  <c r="V26140" i="14"/>
  <c r="W26140" i="14"/>
  <c r="V26141" i="14"/>
  <c r="W26141" i="14"/>
  <c r="V26142" i="14"/>
  <c r="W26142" i="14"/>
  <c r="V26143" i="14"/>
  <c r="W26143" i="14"/>
  <c r="V26144" i="14"/>
  <c r="W26144" i="14"/>
  <c r="V26145" i="14"/>
  <c r="W26145" i="14"/>
  <c r="V26146" i="14"/>
  <c r="W26146" i="14"/>
  <c r="V26147" i="14"/>
  <c r="W26147" i="14"/>
  <c r="V26148" i="14"/>
  <c r="W26148" i="14"/>
  <c r="V26149" i="14"/>
  <c r="W26149" i="14"/>
  <c r="V26150" i="14"/>
  <c r="W26150" i="14"/>
  <c r="V26151" i="14"/>
  <c r="W26151" i="14"/>
  <c r="V26152" i="14"/>
  <c r="W26152" i="14"/>
  <c r="V26153" i="14"/>
  <c r="W26153" i="14"/>
  <c r="V26154" i="14"/>
  <c r="W26154" i="14"/>
  <c r="V26155" i="14"/>
  <c r="W26155" i="14"/>
  <c r="V26156" i="14"/>
  <c r="W26156" i="14"/>
  <c r="V26157" i="14"/>
  <c r="W26157" i="14"/>
  <c r="V26158" i="14"/>
  <c r="W26158" i="14"/>
  <c r="V26159" i="14"/>
  <c r="W26159" i="14"/>
  <c r="V26160" i="14"/>
  <c r="W26160" i="14"/>
  <c r="V26161" i="14"/>
  <c r="W26161" i="14"/>
  <c r="V26162" i="14"/>
  <c r="W26162" i="14"/>
  <c r="V26163" i="14"/>
  <c r="W26163" i="14"/>
  <c r="V26164" i="14"/>
  <c r="W26164" i="14"/>
  <c r="V26165" i="14"/>
  <c r="W26165" i="14"/>
  <c r="V26166" i="14"/>
  <c r="W26166" i="14"/>
  <c r="V26167" i="14"/>
  <c r="W26167" i="14"/>
  <c r="V26168" i="14"/>
  <c r="W26168" i="14"/>
  <c r="V26169" i="14"/>
  <c r="W26169" i="14"/>
  <c r="V26170" i="14"/>
  <c r="W26170" i="14"/>
  <c r="V26171" i="14"/>
  <c r="W26171" i="14"/>
  <c r="V26172" i="14"/>
  <c r="W26172" i="14"/>
  <c r="V26173" i="14"/>
  <c r="W26173" i="14"/>
  <c r="V26174" i="14"/>
  <c r="W26174" i="14"/>
  <c r="V26175" i="14"/>
  <c r="W26175" i="14"/>
  <c r="V26176" i="14"/>
  <c r="W26176" i="14"/>
  <c r="V26177" i="14"/>
  <c r="W26177" i="14"/>
  <c r="V26178" i="14"/>
  <c r="W26178" i="14"/>
  <c r="V26179" i="14"/>
  <c r="W26179" i="14"/>
  <c r="V26180" i="14"/>
  <c r="W26180" i="14"/>
  <c r="V26181" i="14"/>
  <c r="W26181" i="14"/>
  <c r="V26182" i="14"/>
  <c r="W26182" i="14"/>
  <c r="V26183" i="14"/>
  <c r="W26183" i="14"/>
  <c r="V26184" i="14"/>
  <c r="W26184" i="14"/>
  <c r="V26185" i="14"/>
  <c r="W26185" i="14"/>
  <c r="V26186" i="14"/>
  <c r="W26186" i="14"/>
  <c r="V26187" i="14"/>
  <c r="W26187" i="14"/>
  <c r="V26188" i="14"/>
  <c r="W26188" i="14"/>
  <c r="V26189" i="14"/>
  <c r="W26189" i="14"/>
  <c r="V26190" i="14"/>
  <c r="W26190" i="14"/>
  <c r="V26191" i="14"/>
  <c r="W26191" i="14"/>
  <c r="V26192" i="14"/>
  <c r="W26192" i="14"/>
  <c r="V26193" i="14"/>
  <c r="W26193" i="14"/>
  <c r="V26194" i="14"/>
  <c r="W26194" i="14"/>
  <c r="V26195" i="14"/>
  <c r="W26195" i="14"/>
  <c r="V26196" i="14"/>
  <c r="W26196" i="14"/>
  <c r="V26197" i="14"/>
  <c r="W26197" i="14"/>
  <c r="V26198" i="14"/>
  <c r="W26198" i="14"/>
  <c r="V26199" i="14"/>
  <c r="W26199" i="14"/>
  <c r="V26200" i="14"/>
  <c r="W26200" i="14"/>
  <c r="V26201" i="14"/>
  <c r="W26201" i="14"/>
  <c r="V26202" i="14"/>
  <c r="W26202" i="14"/>
  <c r="V26203" i="14"/>
  <c r="W26203" i="14"/>
  <c r="V26204" i="14"/>
  <c r="W26204" i="14"/>
  <c r="V26205" i="14"/>
  <c r="W26205" i="14"/>
  <c r="V26206" i="14"/>
  <c r="W26206" i="14"/>
  <c r="V26207" i="14"/>
  <c r="W26207" i="14"/>
  <c r="V26208" i="14"/>
  <c r="W26208" i="14"/>
  <c r="V26209" i="14"/>
  <c r="W26209" i="14"/>
  <c r="V26210" i="14"/>
  <c r="W26210" i="14"/>
  <c r="V26211" i="14"/>
  <c r="W26211" i="14"/>
  <c r="V26212" i="14"/>
  <c r="W26212" i="14"/>
  <c r="V26213" i="14"/>
  <c r="W26213" i="14"/>
  <c r="V26214" i="14"/>
  <c r="W26214" i="14"/>
  <c r="V26215" i="14"/>
  <c r="W26215" i="14"/>
  <c r="V26216" i="14"/>
  <c r="W26216" i="14"/>
  <c r="V26217" i="14"/>
  <c r="W26217" i="14"/>
  <c r="V26218" i="14"/>
  <c r="W26218" i="14"/>
  <c r="V26219" i="14"/>
  <c r="W26219" i="14"/>
  <c r="V26220" i="14"/>
  <c r="W26220" i="14"/>
  <c r="V26221" i="14"/>
  <c r="W26221" i="14"/>
  <c r="V26222" i="14"/>
  <c r="W26222" i="14"/>
  <c r="V26223" i="14"/>
  <c r="W26223" i="14"/>
  <c r="V26224" i="14"/>
  <c r="W26224" i="14"/>
  <c r="V26225" i="14"/>
  <c r="W26225" i="14"/>
  <c r="V26226" i="14"/>
  <c r="W26226" i="14"/>
  <c r="V26227" i="14"/>
  <c r="W26227" i="14"/>
  <c r="V26228" i="14"/>
  <c r="W26228" i="14"/>
  <c r="V26229" i="14"/>
  <c r="W26229" i="14"/>
  <c r="V26230" i="14"/>
  <c r="W26230" i="14"/>
  <c r="V26231" i="14"/>
  <c r="W26231" i="14"/>
  <c r="V26232" i="14"/>
  <c r="W26232" i="14"/>
  <c r="V26233" i="14"/>
  <c r="W26233" i="14"/>
  <c r="V26234" i="14"/>
  <c r="W26234" i="14"/>
  <c r="V26235" i="14"/>
  <c r="W26235" i="14"/>
  <c r="V26236" i="14"/>
  <c r="W26236" i="14"/>
  <c r="V26237" i="14"/>
  <c r="W26237" i="14"/>
  <c r="V26238" i="14"/>
  <c r="W26238" i="14"/>
  <c r="V26239" i="14"/>
  <c r="W26239" i="14"/>
  <c r="V26240" i="14"/>
  <c r="W26240" i="14"/>
  <c r="V26241" i="14"/>
  <c r="W26241" i="14"/>
  <c r="V26242" i="14"/>
  <c r="W26242" i="14"/>
  <c r="V26243" i="14"/>
  <c r="W26243" i="14"/>
  <c r="V26244" i="14"/>
  <c r="W26244" i="14"/>
  <c r="V26245" i="14"/>
  <c r="W26245" i="14"/>
  <c r="V26246" i="14"/>
  <c r="W26246" i="14"/>
  <c r="V26247" i="14"/>
  <c r="W26247" i="14"/>
  <c r="V26248" i="14"/>
  <c r="W26248" i="14"/>
  <c r="V26249" i="14"/>
  <c r="W26249" i="14"/>
  <c r="V26250" i="14"/>
  <c r="W26250" i="14"/>
  <c r="V26251" i="14"/>
  <c r="W26251" i="14"/>
  <c r="V26252" i="14"/>
  <c r="W26252" i="14"/>
  <c r="V26253" i="14"/>
  <c r="W26253" i="14"/>
  <c r="V26254" i="14"/>
  <c r="W26254" i="14"/>
  <c r="V26255" i="14"/>
  <c r="W26255" i="14"/>
  <c r="V26256" i="14"/>
  <c r="W26256" i="14"/>
  <c r="V26257" i="14"/>
  <c r="W26257" i="14"/>
  <c r="V26258" i="14"/>
  <c r="W26258" i="14"/>
  <c r="V26259" i="14"/>
  <c r="W26259" i="14"/>
  <c r="V26260" i="14"/>
  <c r="W26260" i="14"/>
  <c r="V26261" i="14"/>
  <c r="W26261" i="14"/>
  <c r="V26262" i="14"/>
  <c r="W26262" i="14"/>
  <c r="V26263" i="14"/>
  <c r="W26263" i="14"/>
  <c r="V26264" i="14"/>
  <c r="W26264" i="14"/>
  <c r="V26265" i="14"/>
  <c r="W26265" i="14"/>
  <c r="V26266" i="14"/>
  <c r="W26266" i="14"/>
  <c r="V26267" i="14"/>
  <c r="W26267" i="14"/>
  <c r="V26268" i="14"/>
  <c r="W26268" i="14"/>
  <c r="V26269" i="14"/>
  <c r="W26269" i="14"/>
  <c r="V26270" i="14"/>
  <c r="W26270" i="14"/>
  <c r="V26271" i="14"/>
  <c r="W26271" i="14"/>
  <c r="V26272" i="14"/>
  <c r="W26272" i="14"/>
  <c r="V26273" i="14"/>
  <c r="W26273" i="14"/>
  <c r="V26274" i="14"/>
  <c r="W26274" i="14"/>
  <c r="V26275" i="14"/>
  <c r="W26275" i="14"/>
  <c r="V26276" i="14"/>
  <c r="W26276" i="14"/>
  <c r="V26277" i="14"/>
  <c r="W26277" i="14"/>
  <c r="V26278" i="14"/>
  <c r="W26278" i="14"/>
  <c r="V26279" i="14"/>
  <c r="W26279" i="14"/>
  <c r="V26280" i="14"/>
  <c r="W26280" i="14"/>
  <c r="V26281" i="14"/>
  <c r="W26281" i="14"/>
  <c r="V26282" i="14"/>
  <c r="W26282" i="14"/>
  <c r="V26283" i="14"/>
  <c r="W26283" i="14"/>
  <c r="V26284" i="14"/>
  <c r="W26284" i="14"/>
  <c r="V26285" i="14"/>
  <c r="W26285" i="14"/>
  <c r="V26286" i="14"/>
  <c r="W26286" i="14"/>
  <c r="V26287" i="14"/>
  <c r="W26287" i="14"/>
  <c r="V26288" i="14"/>
  <c r="W26288" i="14"/>
  <c r="V26289" i="14"/>
  <c r="W26289" i="14"/>
  <c r="V26290" i="14"/>
  <c r="W26290" i="14"/>
  <c r="V26291" i="14"/>
  <c r="W26291" i="14"/>
  <c r="V26292" i="14"/>
  <c r="W26292" i="14"/>
  <c r="V26293" i="14"/>
  <c r="W26293" i="14"/>
  <c r="V26294" i="14"/>
  <c r="W26294" i="14"/>
  <c r="V26295" i="14"/>
  <c r="W26295" i="14"/>
  <c r="V26296" i="14"/>
  <c r="W26296" i="14"/>
  <c r="V26297" i="14"/>
  <c r="W26297" i="14"/>
  <c r="V26298" i="14"/>
  <c r="W26298" i="14"/>
  <c r="V26299" i="14"/>
  <c r="W26299" i="14"/>
  <c r="V26300" i="14"/>
  <c r="W26300" i="14"/>
  <c r="V26301" i="14"/>
  <c r="W26301" i="14"/>
  <c r="V26302" i="14"/>
  <c r="W26302" i="14"/>
  <c r="V26303" i="14"/>
  <c r="W26303" i="14"/>
  <c r="V26304" i="14"/>
  <c r="W26304" i="14"/>
  <c r="V26305" i="14"/>
  <c r="W26305" i="14"/>
  <c r="V26306" i="14"/>
  <c r="W26306" i="14"/>
  <c r="V26307" i="14"/>
  <c r="W26307" i="14"/>
  <c r="V26308" i="14"/>
  <c r="W26308" i="14"/>
  <c r="V26309" i="14"/>
  <c r="W26309" i="14"/>
  <c r="V26310" i="14"/>
  <c r="W26310" i="14"/>
  <c r="V26311" i="14"/>
  <c r="W26311" i="14"/>
  <c r="V26312" i="14"/>
  <c r="W26312" i="14"/>
  <c r="V26313" i="14"/>
  <c r="W26313" i="14"/>
  <c r="V26314" i="14"/>
  <c r="W26314" i="14"/>
  <c r="V26315" i="14"/>
  <c r="W26315" i="14"/>
  <c r="V26316" i="14"/>
  <c r="W26316" i="14"/>
  <c r="V26317" i="14"/>
  <c r="W26317" i="14"/>
  <c r="V26318" i="14"/>
  <c r="W26318" i="14"/>
  <c r="V26319" i="14"/>
  <c r="W26319" i="14"/>
  <c r="V26320" i="14"/>
  <c r="W26320" i="14"/>
  <c r="V26321" i="14"/>
  <c r="W26321" i="14"/>
  <c r="V26322" i="14"/>
  <c r="W26322" i="14"/>
  <c r="V26323" i="14"/>
  <c r="W26323" i="14"/>
  <c r="V26324" i="14"/>
  <c r="W26324" i="14"/>
  <c r="V26325" i="14"/>
  <c r="W26325" i="14"/>
  <c r="V26326" i="14"/>
  <c r="W26326" i="14"/>
  <c r="V26327" i="14"/>
  <c r="W26327" i="14"/>
  <c r="V26328" i="14"/>
  <c r="W26328" i="14"/>
  <c r="V26329" i="14"/>
  <c r="W26329" i="14"/>
  <c r="V26330" i="14"/>
  <c r="W26330" i="14"/>
  <c r="V26331" i="14"/>
  <c r="W26331" i="14"/>
  <c r="V26332" i="14"/>
  <c r="W26332" i="14"/>
  <c r="V26333" i="14"/>
  <c r="W26333" i="14"/>
  <c r="V26334" i="14"/>
  <c r="W26334" i="14"/>
  <c r="V26335" i="14"/>
  <c r="W26335" i="14"/>
  <c r="V26336" i="14"/>
  <c r="W26336" i="14"/>
  <c r="V26337" i="14"/>
  <c r="W26337" i="14"/>
  <c r="V26338" i="14"/>
  <c r="W26338" i="14"/>
  <c r="V26339" i="14"/>
  <c r="W26339" i="14"/>
  <c r="V26340" i="14"/>
  <c r="W26340" i="14"/>
  <c r="V26341" i="14"/>
  <c r="W26341" i="14"/>
  <c r="V26342" i="14"/>
  <c r="W26342" i="14"/>
  <c r="V26343" i="14"/>
  <c r="W26343" i="14"/>
  <c r="V26344" i="14"/>
  <c r="W26344" i="14"/>
  <c r="V26345" i="14"/>
  <c r="W26345" i="14"/>
  <c r="V26346" i="14"/>
  <c r="W26346" i="14"/>
  <c r="V26347" i="14"/>
  <c r="W26347" i="14"/>
  <c r="V26348" i="14"/>
  <c r="W26348" i="14"/>
  <c r="V26349" i="14"/>
  <c r="W26349" i="14"/>
  <c r="V26350" i="14"/>
  <c r="W26350" i="14"/>
  <c r="V26351" i="14"/>
  <c r="W26351" i="14"/>
  <c r="V26352" i="14"/>
  <c r="W26352" i="14"/>
  <c r="V26353" i="14"/>
  <c r="W26353" i="14"/>
  <c r="V26354" i="14"/>
  <c r="W26354" i="14"/>
  <c r="V26355" i="14"/>
  <c r="W26355" i="14"/>
  <c r="V26356" i="14"/>
  <c r="W26356" i="14"/>
  <c r="V26357" i="14"/>
  <c r="W26357" i="14"/>
  <c r="V26358" i="14"/>
  <c r="W26358" i="14"/>
  <c r="V26359" i="14"/>
  <c r="W26359" i="14"/>
  <c r="V26360" i="14"/>
  <c r="W26360" i="14"/>
  <c r="V26361" i="14"/>
  <c r="W26361" i="14"/>
  <c r="V26362" i="14"/>
  <c r="W26362" i="14"/>
  <c r="V26363" i="14"/>
  <c r="W26363" i="14"/>
  <c r="V26364" i="14"/>
  <c r="W26364" i="14"/>
  <c r="V26365" i="14"/>
  <c r="W26365" i="14"/>
  <c r="V26366" i="14"/>
  <c r="W26366" i="14"/>
  <c r="V26367" i="14"/>
  <c r="W26367" i="14"/>
  <c r="V26368" i="14"/>
  <c r="W26368" i="14"/>
  <c r="V26369" i="14"/>
  <c r="W26369" i="14"/>
  <c r="V26370" i="14"/>
  <c r="W26370" i="14"/>
  <c r="V26371" i="14"/>
  <c r="W26371" i="14"/>
  <c r="V26372" i="14"/>
  <c r="W26372" i="14"/>
  <c r="V26373" i="14"/>
  <c r="W26373" i="14"/>
  <c r="V26374" i="14"/>
  <c r="W26374" i="14"/>
  <c r="V26375" i="14"/>
  <c r="W26375" i="14"/>
  <c r="V26376" i="14"/>
  <c r="W26376" i="14"/>
  <c r="V26377" i="14"/>
  <c r="W26377" i="14"/>
  <c r="V26378" i="14"/>
  <c r="W26378" i="14"/>
  <c r="V26379" i="14"/>
  <c r="W26379" i="14"/>
  <c r="V26380" i="14"/>
  <c r="W26380" i="14"/>
  <c r="V26381" i="14"/>
  <c r="W26381" i="14"/>
  <c r="V26382" i="14"/>
  <c r="W26382" i="14"/>
  <c r="V26383" i="14"/>
  <c r="W26383" i="14"/>
  <c r="V26384" i="14"/>
  <c r="W26384" i="14"/>
  <c r="V26385" i="14"/>
  <c r="W26385" i="14"/>
  <c r="V26386" i="14"/>
  <c r="W26386" i="14"/>
  <c r="V26387" i="14"/>
  <c r="W26387" i="14"/>
  <c r="V26388" i="14"/>
  <c r="W26388" i="14"/>
  <c r="V26389" i="14"/>
  <c r="W26389" i="14"/>
  <c r="V26390" i="14"/>
  <c r="W26390" i="14"/>
  <c r="V26391" i="14"/>
  <c r="W26391" i="14"/>
  <c r="V26392" i="14"/>
  <c r="W26392" i="14"/>
  <c r="V26393" i="14"/>
  <c r="W26393" i="14"/>
  <c r="V26394" i="14"/>
  <c r="W26394" i="14"/>
  <c r="V26395" i="14"/>
  <c r="W26395" i="14"/>
  <c r="V26396" i="14"/>
  <c r="W26396" i="14"/>
  <c r="V26397" i="14"/>
  <c r="W26397" i="14"/>
  <c r="V26398" i="14"/>
  <c r="W26398" i="14"/>
  <c r="V26399" i="14"/>
  <c r="W26399" i="14"/>
  <c r="V26400" i="14"/>
  <c r="W26400" i="14"/>
  <c r="V26401" i="14"/>
  <c r="W26401" i="14"/>
  <c r="V26402" i="14"/>
  <c r="W26402" i="14"/>
  <c r="V26403" i="14"/>
  <c r="W26403" i="14"/>
  <c r="V26404" i="14"/>
  <c r="W26404" i="14"/>
  <c r="V26405" i="14"/>
  <c r="W26405" i="14"/>
  <c r="V26406" i="14"/>
  <c r="W26406" i="14"/>
  <c r="V26407" i="14"/>
  <c r="W26407" i="14"/>
  <c r="V26408" i="14"/>
  <c r="W26408" i="14"/>
  <c r="V26409" i="14"/>
  <c r="W26409" i="14"/>
  <c r="V26410" i="14"/>
  <c r="W26410" i="14"/>
  <c r="V26411" i="14"/>
  <c r="W26411" i="14"/>
  <c r="V26412" i="14"/>
  <c r="W26412" i="14"/>
  <c r="V26413" i="14"/>
  <c r="W26413" i="14"/>
  <c r="V26414" i="14"/>
  <c r="W26414" i="14"/>
  <c r="V26415" i="14"/>
  <c r="W26415" i="14"/>
  <c r="V26416" i="14"/>
  <c r="W26416" i="14"/>
  <c r="V26417" i="14"/>
  <c r="W26417" i="14"/>
  <c r="V26418" i="14"/>
  <c r="W26418" i="14"/>
  <c r="V26419" i="14"/>
  <c r="W26419" i="14"/>
  <c r="V26420" i="14"/>
  <c r="W26420" i="14"/>
  <c r="V26421" i="14"/>
  <c r="W26421" i="14"/>
  <c r="V26422" i="14"/>
  <c r="W26422" i="14"/>
  <c r="V26423" i="14"/>
  <c r="W26423" i="14"/>
  <c r="V26424" i="14"/>
  <c r="W26424" i="14"/>
  <c r="V26425" i="14"/>
  <c r="W26425" i="14"/>
  <c r="V26426" i="14"/>
  <c r="W26426" i="14"/>
  <c r="V26427" i="14"/>
  <c r="W26427" i="14"/>
  <c r="V26428" i="14"/>
  <c r="W26428" i="14"/>
  <c r="V26429" i="14"/>
  <c r="W26429" i="14"/>
  <c r="V26430" i="14"/>
  <c r="W26430" i="14"/>
  <c r="V26431" i="14"/>
  <c r="W26431" i="14"/>
  <c r="V26432" i="14"/>
  <c r="W26432" i="14"/>
  <c r="V26433" i="14"/>
  <c r="W26433" i="14"/>
  <c r="V26434" i="14"/>
  <c r="W26434" i="14"/>
  <c r="V26435" i="14"/>
  <c r="W26435" i="14"/>
  <c r="V26436" i="14"/>
  <c r="W26436" i="14"/>
  <c r="V26437" i="14"/>
  <c r="W26437" i="14"/>
  <c r="V26438" i="14"/>
  <c r="W26438" i="14"/>
  <c r="V26439" i="14"/>
  <c r="W26439" i="14"/>
  <c r="V26440" i="14"/>
  <c r="W26440" i="14"/>
  <c r="V26441" i="14"/>
  <c r="W26441" i="14"/>
  <c r="V26442" i="14"/>
  <c r="W26442" i="14"/>
  <c r="V26443" i="14"/>
  <c r="W26443" i="14"/>
  <c r="V26444" i="14"/>
  <c r="W26444" i="14"/>
  <c r="V26445" i="14"/>
  <c r="W26445" i="14"/>
  <c r="V26446" i="14"/>
  <c r="W26446" i="14"/>
  <c r="V26447" i="14"/>
  <c r="W26447" i="14"/>
  <c r="V26448" i="14"/>
  <c r="W26448" i="14"/>
  <c r="V26449" i="14"/>
  <c r="W26449" i="14"/>
  <c r="V26450" i="14"/>
  <c r="W26450" i="14"/>
  <c r="V26451" i="14"/>
  <c r="W26451" i="14"/>
  <c r="V26452" i="14"/>
  <c r="W26452" i="14"/>
  <c r="V26453" i="14"/>
  <c r="W26453" i="14"/>
  <c r="V26454" i="14"/>
  <c r="W26454" i="14"/>
  <c r="V26455" i="14"/>
  <c r="W26455" i="14"/>
  <c r="V26456" i="14"/>
  <c r="W26456" i="14"/>
  <c r="V26457" i="14"/>
  <c r="W26457" i="14"/>
  <c r="V26458" i="14"/>
  <c r="W26458" i="14"/>
  <c r="V26459" i="14"/>
  <c r="W26459" i="14"/>
  <c r="V26460" i="14"/>
  <c r="W26460" i="14"/>
  <c r="V26461" i="14"/>
  <c r="W26461" i="14"/>
  <c r="V26462" i="14"/>
  <c r="W26462" i="14"/>
  <c r="V26463" i="14"/>
  <c r="W26463" i="14"/>
  <c r="V26464" i="14"/>
  <c r="W26464" i="14"/>
  <c r="V26465" i="14"/>
  <c r="W26465" i="14"/>
  <c r="V26466" i="14"/>
  <c r="W26466" i="14"/>
  <c r="V26467" i="14"/>
  <c r="W26467" i="14"/>
  <c r="V26468" i="14"/>
  <c r="W26468" i="14"/>
  <c r="V26469" i="14"/>
  <c r="W26469" i="14"/>
  <c r="V26470" i="14"/>
  <c r="W26470" i="14"/>
  <c r="V26471" i="14"/>
  <c r="W26471" i="14"/>
  <c r="V26472" i="14"/>
  <c r="W26472" i="14"/>
  <c r="V26473" i="14"/>
  <c r="W26473" i="14"/>
  <c r="V26474" i="14"/>
  <c r="W26474" i="14"/>
  <c r="V26475" i="14"/>
  <c r="W26475" i="14"/>
  <c r="V26476" i="14"/>
  <c r="W26476" i="14"/>
  <c r="V26477" i="14"/>
  <c r="W26477" i="14"/>
  <c r="V26478" i="14"/>
  <c r="W26478" i="14"/>
  <c r="V26479" i="14"/>
  <c r="W26479" i="14"/>
  <c r="V26480" i="14"/>
  <c r="W26480" i="14"/>
  <c r="V26481" i="14"/>
  <c r="W26481" i="14"/>
  <c r="V26482" i="14"/>
  <c r="W26482" i="14"/>
  <c r="V26483" i="14"/>
  <c r="W26483" i="14"/>
  <c r="V26484" i="14"/>
  <c r="W26484" i="14"/>
  <c r="V26485" i="14"/>
  <c r="W26485" i="14"/>
  <c r="V26486" i="14"/>
  <c r="W26486" i="14"/>
  <c r="V26487" i="14"/>
  <c r="W26487" i="14"/>
  <c r="V26488" i="14"/>
  <c r="W26488" i="14"/>
  <c r="V26489" i="14"/>
  <c r="W26489" i="14"/>
  <c r="V26490" i="14"/>
  <c r="W26490" i="14"/>
  <c r="V26491" i="14"/>
  <c r="W26491" i="14"/>
  <c r="V26492" i="14"/>
  <c r="W26492" i="14"/>
  <c r="V26493" i="14"/>
  <c r="W26493" i="14"/>
  <c r="V26494" i="14"/>
  <c r="W26494" i="14"/>
  <c r="V26495" i="14"/>
  <c r="W26495" i="14"/>
  <c r="V26496" i="14"/>
  <c r="W26496" i="14"/>
  <c r="V26497" i="14"/>
  <c r="W26497" i="14"/>
  <c r="V26498" i="14"/>
  <c r="W26498" i="14"/>
  <c r="V26499" i="14"/>
  <c r="W26499" i="14"/>
  <c r="V26500" i="14"/>
  <c r="W26500" i="14"/>
  <c r="V26501" i="14"/>
  <c r="W26501" i="14"/>
  <c r="V26502" i="14"/>
  <c r="W26502" i="14"/>
  <c r="V26503" i="14"/>
  <c r="W26503" i="14"/>
  <c r="V26504" i="14"/>
  <c r="W26504" i="14"/>
  <c r="V26505" i="14"/>
  <c r="W26505" i="14"/>
  <c r="V26506" i="14"/>
  <c r="W26506" i="14"/>
  <c r="V26507" i="14"/>
  <c r="W26507" i="14"/>
  <c r="V26508" i="14"/>
  <c r="W26508" i="14"/>
  <c r="V26509" i="14"/>
  <c r="W26509" i="14"/>
  <c r="V26510" i="14"/>
  <c r="W26510" i="14"/>
  <c r="V26511" i="14"/>
  <c r="W26511" i="14"/>
  <c r="V26512" i="14"/>
  <c r="W26512" i="14"/>
  <c r="V26513" i="14"/>
  <c r="W26513" i="14"/>
  <c r="V26514" i="14"/>
  <c r="W26514" i="14"/>
  <c r="V26515" i="14"/>
  <c r="W26515" i="14"/>
  <c r="V26516" i="14"/>
  <c r="W26516" i="14"/>
  <c r="V26517" i="14"/>
  <c r="W26517" i="14"/>
  <c r="V26518" i="14"/>
  <c r="W26518" i="14"/>
  <c r="V26519" i="14"/>
  <c r="W26519" i="14"/>
  <c r="V26520" i="14"/>
  <c r="W26520" i="14"/>
  <c r="V26521" i="14"/>
  <c r="W26521" i="14"/>
  <c r="V26522" i="14"/>
  <c r="W26522" i="14"/>
  <c r="V26523" i="14"/>
  <c r="W26523" i="14"/>
  <c r="V26524" i="14"/>
  <c r="W26524" i="14"/>
  <c r="V26525" i="14"/>
  <c r="W26525" i="14"/>
  <c r="V26526" i="14"/>
  <c r="W26526" i="14"/>
  <c r="V26527" i="14"/>
  <c r="W26527" i="14"/>
  <c r="V26528" i="14"/>
  <c r="W26528" i="14"/>
  <c r="V26529" i="14"/>
  <c r="W26529" i="14"/>
  <c r="V26530" i="14"/>
  <c r="W26530" i="14"/>
  <c r="V26531" i="14"/>
  <c r="W26531" i="14"/>
  <c r="V26532" i="14"/>
  <c r="W26532" i="14"/>
  <c r="V26533" i="14"/>
  <c r="W26533" i="14"/>
  <c r="V26534" i="14"/>
  <c r="W26534" i="14"/>
  <c r="V26535" i="14"/>
  <c r="W26535" i="14"/>
  <c r="V26536" i="14"/>
  <c r="W26536" i="14"/>
  <c r="V26537" i="14"/>
  <c r="W26537" i="14"/>
  <c r="V26538" i="14"/>
  <c r="W26538" i="14"/>
  <c r="V26539" i="14"/>
  <c r="W26539" i="14"/>
  <c r="V26540" i="14"/>
  <c r="W26540" i="14"/>
  <c r="V26541" i="14"/>
  <c r="W26541" i="14"/>
  <c r="V26542" i="14"/>
  <c r="W26542" i="14"/>
  <c r="V26543" i="14"/>
  <c r="W26543" i="14"/>
  <c r="V26544" i="14"/>
  <c r="W26544" i="14"/>
  <c r="V26545" i="14"/>
  <c r="W26545" i="14"/>
  <c r="V26546" i="14"/>
  <c r="W26546" i="14"/>
  <c r="V26547" i="14"/>
  <c r="W26547" i="14"/>
  <c r="V26548" i="14"/>
  <c r="W26548" i="14"/>
  <c r="V26549" i="14"/>
  <c r="W26549" i="14"/>
  <c r="V26550" i="14"/>
  <c r="W26550" i="14"/>
  <c r="V26551" i="14"/>
  <c r="W26551" i="14"/>
  <c r="V26552" i="14"/>
  <c r="W26552" i="14"/>
  <c r="V26553" i="14"/>
  <c r="W26553" i="14"/>
  <c r="V26554" i="14"/>
  <c r="W26554" i="14"/>
  <c r="V26555" i="14"/>
  <c r="W26555" i="14"/>
  <c r="V26556" i="14"/>
  <c r="W26556" i="14"/>
  <c r="V26557" i="14"/>
  <c r="W26557" i="14"/>
  <c r="V26558" i="14"/>
  <c r="W26558" i="14"/>
  <c r="V26559" i="14"/>
  <c r="W26559" i="14"/>
  <c r="V26560" i="14"/>
  <c r="W26560" i="14"/>
  <c r="V26561" i="14"/>
  <c r="W26561" i="14"/>
  <c r="V26562" i="14"/>
  <c r="W26562" i="14"/>
  <c r="V26563" i="14"/>
  <c r="W26563" i="14"/>
  <c r="V26564" i="14"/>
  <c r="W26564" i="14"/>
  <c r="V26565" i="14"/>
  <c r="W26565" i="14"/>
  <c r="V26566" i="14"/>
  <c r="W26566" i="14"/>
  <c r="V26567" i="14"/>
  <c r="W26567" i="14"/>
  <c r="V26568" i="14"/>
  <c r="W26568" i="14"/>
  <c r="V26569" i="14"/>
  <c r="W26569" i="14"/>
  <c r="V26570" i="14"/>
  <c r="W26570" i="14"/>
  <c r="V26571" i="14"/>
  <c r="W26571" i="14"/>
  <c r="V26572" i="14"/>
  <c r="W26572" i="14"/>
  <c r="V26573" i="14"/>
  <c r="W26573" i="14"/>
  <c r="V26574" i="14"/>
  <c r="W26574" i="14"/>
  <c r="V26575" i="14"/>
  <c r="W26575" i="14"/>
  <c r="V26576" i="14"/>
  <c r="W26576" i="14"/>
  <c r="V26577" i="14"/>
  <c r="W26577" i="14"/>
  <c r="V26578" i="14"/>
  <c r="W26578" i="14"/>
  <c r="V26579" i="14"/>
  <c r="W26579" i="14"/>
  <c r="V26580" i="14"/>
  <c r="W26580" i="14"/>
  <c r="V26581" i="14"/>
  <c r="W26581" i="14"/>
  <c r="V26582" i="14"/>
  <c r="W26582" i="14"/>
  <c r="V26583" i="14"/>
  <c r="W26583" i="14"/>
  <c r="V26584" i="14"/>
  <c r="W26584" i="14"/>
  <c r="V26585" i="14"/>
  <c r="W26585" i="14"/>
  <c r="V26586" i="14"/>
  <c r="W26586" i="14"/>
  <c r="V26587" i="14"/>
  <c r="W26587" i="14"/>
  <c r="V26588" i="14"/>
  <c r="W26588" i="14"/>
  <c r="V26589" i="14"/>
  <c r="W26589" i="14"/>
  <c r="V26590" i="14"/>
  <c r="W26590" i="14"/>
  <c r="V26591" i="14"/>
  <c r="W26591" i="14"/>
  <c r="V26592" i="14"/>
  <c r="W26592" i="14"/>
  <c r="V26593" i="14"/>
  <c r="W26593" i="14"/>
  <c r="V26594" i="14"/>
  <c r="W26594" i="14"/>
  <c r="V26595" i="14"/>
  <c r="W26595" i="14"/>
  <c r="V26596" i="14"/>
  <c r="W26596" i="14"/>
  <c r="V26597" i="14"/>
  <c r="W26597" i="14"/>
  <c r="V26598" i="14"/>
  <c r="W26598" i="14"/>
  <c r="V26599" i="14"/>
  <c r="W26599" i="14"/>
  <c r="V26600" i="14"/>
  <c r="W26600" i="14"/>
  <c r="V26601" i="14"/>
  <c r="W26601" i="14"/>
  <c r="V26602" i="14"/>
  <c r="W26602" i="14"/>
  <c r="V26603" i="14"/>
  <c r="W26603" i="14"/>
  <c r="V26604" i="14"/>
  <c r="W26604" i="14"/>
  <c r="V26605" i="14"/>
  <c r="W26605" i="14"/>
  <c r="V26606" i="14"/>
  <c r="W26606" i="14"/>
  <c r="V26607" i="14"/>
  <c r="W26607" i="14"/>
  <c r="V26608" i="14"/>
  <c r="W26608" i="14"/>
  <c r="V26609" i="14"/>
  <c r="W26609" i="14"/>
  <c r="V26610" i="14"/>
  <c r="W26610" i="14"/>
  <c r="V26611" i="14"/>
  <c r="W26611" i="14"/>
  <c r="V26612" i="14"/>
  <c r="W26612" i="14"/>
  <c r="V26613" i="14"/>
  <c r="W26613" i="14"/>
  <c r="V26614" i="14"/>
  <c r="W26614" i="14"/>
  <c r="V26615" i="14"/>
  <c r="W26615" i="14"/>
  <c r="V26616" i="14"/>
  <c r="W26616" i="14"/>
  <c r="V26617" i="14"/>
  <c r="W26617" i="14"/>
  <c r="V26618" i="14"/>
  <c r="W26618" i="14"/>
  <c r="V26619" i="14"/>
  <c r="W26619" i="14"/>
  <c r="V26620" i="14"/>
  <c r="W26620" i="14"/>
  <c r="V26621" i="14"/>
  <c r="W26621" i="14"/>
  <c r="V26622" i="14"/>
  <c r="W26622" i="14"/>
  <c r="V26623" i="14"/>
  <c r="W26623" i="14"/>
  <c r="V26624" i="14"/>
  <c r="W26624" i="14"/>
  <c r="V26625" i="14"/>
  <c r="W26625" i="14"/>
  <c r="V26626" i="14"/>
  <c r="W26626" i="14"/>
  <c r="V26627" i="14"/>
  <c r="W26627" i="14"/>
  <c r="V26628" i="14"/>
  <c r="W26628" i="14"/>
  <c r="V26629" i="14"/>
  <c r="W26629" i="14"/>
  <c r="V26630" i="14"/>
  <c r="W26630" i="14"/>
  <c r="V26631" i="14"/>
  <c r="W26631" i="14"/>
  <c r="V26632" i="14"/>
  <c r="W26632" i="14"/>
  <c r="V26633" i="14"/>
  <c r="W26633" i="14"/>
  <c r="V26634" i="14"/>
  <c r="W26634" i="14"/>
  <c r="V26635" i="14"/>
  <c r="W26635" i="14"/>
  <c r="V26636" i="14"/>
  <c r="W26636" i="14"/>
  <c r="V26637" i="14"/>
  <c r="W26637" i="14"/>
  <c r="V26638" i="14"/>
  <c r="W26638" i="14"/>
  <c r="V26639" i="14"/>
  <c r="W26639" i="14"/>
  <c r="V26640" i="14"/>
  <c r="W26640" i="14"/>
  <c r="V26641" i="14"/>
  <c r="W26641" i="14"/>
  <c r="V26642" i="14"/>
  <c r="W26642" i="14"/>
  <c r="V26643" i="14"/>
  <c r="W26643" i="14"/>
  <c r="V26644" i="14"/>
  <c r="W26644" i="14"/>
  <c r="V26645" i="14"/>
  <c r="W26645" i="14"/>
  <c r="V26646" i="14"/>
  <c r="W26646" i="14"/>
  <c r="V26647" i="14"/>
  <c r="W26647" i="14"/>
  <c r="V26648" i="14"/>
  <c r="W26648" i="14"/>
  <c r="V26649" i="14"/>
  <c r="W26649" i="14"/>
  <c r="V26650" i="14"/>
  <c r="W26650" i="14"/>
  <c r="V26651" i="14"/>
  <c r="W26651" i="14"/>
  <c r="V26652" i="14"/>
  <c r="W26652" i="14"/>
  <c r="V26653" i="14"/>
  <c r="W26653" i="14"/>
  <c r="V26654" i="14"/>
  <c r="W26654" i="14"/>
  <c r="V26655" i="14"/>
  <c r="W26655" i="14"/>
  <c r="V26656" i="14"/>
  <c r="W26656" i="14"/>
  <c r="V26657" i="14"/>
  <c r="W26657" i="14"/>
  <c r="V26658" i="14"/>
  <c r="W26658" i="14"/>
  <c r="V26659" i="14"/>
  <c r="W26659" i="14"/>
  <c r="V26660" i="14"/>
  <c r="W26660" i="14"/>
  <c r="V26661" i="14"/>
  <c r="W26661" i="14"/>
  <c r="V26662" i="14"/>
  <c r="W26662" i="14"/>
  <c r="V26663" i="14"/>
  <c r="W26663" i="14"/>
  <c r="V26664" i="14"/>
  <c r="W26664" i="14"/>
  <c r="V26665" i="14"/>
  <c r="W26665" i="14"/>
  <c r="V26666" i="14"/>
  <c r="W26666" i="14"/>
  <c r="V26667" i="14"/>
  <c r="W26667" i="14"/>
  <c r="V26668" i="14"/>
  <c r="W26668" i="14"/>
  <c r="V26669" i="14"/>
  <c r="W26669" i="14"/>
  <c r="V26670" i="14"/>
  <c r="W26670" i="14"/>
  <c r="V26671" i="14"/>
  <c r="W26671" i="14"/>
  <c r="V26672" i="14"/>
  <c r="W26672" i="14"/>
  <c r="V26673" i="14"/>
  <c r="W26673" i="14"/>
  <c r="V26674" i="14"/>
  <c r="W26674" i="14"/>
  <c r="V26675" i="14"/>
  <c r="W26675" i="14"/>
  <c r="V26676" i="14"/>
  <c r="W26676" i="14"/>
  <c r="V26677" i="14"/>
  <c r="W26677" i="14"/>
  <c r="V26678" i="14"/>
  <c r="W26678" i="14"/>
  <c r="V26679" i="14"/>
  <c r="W26679" i="14"/>
  <c r="V26680" i="14"/>
  <c r="W26680" i="14"/>
  <c r="V26681" i="14"/>
  <c r="W26681" i="14"/>
  <c r="V26682" i="14"/>
  <c r="W26682" i="14"/>
  <c r="V26683" i="14"/>
  <c r="W26683" i="14"/>
  <c r="V26684" i="14"/>
  <c r="W26684" i="14"/>
  <c r="V26685" i="14"/>
  <c r="W26685" i="14"/>
  <c r="V26686" i="14"/>
  <c r="W26686" i="14"/>
  <c r="V26687" i="14"/>
  <c r="W26687" i="14"/>
  <c r="V26688" i="14"/>
  <c r="W26688" i="14"/>
  <c r="V26689" i="14"/>
  <c r="W26689" i="14"/>
  <c r="V26690" i="14"/>
  <c r="W26690" i="14"/>
  <c r="V26691" i="14"/>
  <c r="W26691" i="14"/>
  <c r="V26692" i="14"/>
  <c r="W26692" i="14"/>
  <c r="V26693" i="14"/>
  <c r="W26693" i="14"/>
  <c r="V26694" i="14"/>
  <c r="W26694" i="14"/>
  <c r="V26695" i="14"/>
  <c r="W26695" i="14"/>
  <c r="V26696" i="14"/>
  <c r="W26696" i="14"/>
  <c r="V26697" i="14"/>
  <c r="W26697" i="14"/>
  <c r="V26698" i="14"/>
  <c r="W26698" i="14"/>
  <c r="V26699" i="14"/>
  <c r="W26699" i="14"/>
  <c r="V26700" i="14"/>
  <c r="W26700" i="14"/>
  <c r="V26701" i="14"/>
  <c r="W26701" i="14"/>
  <c r="V26702" i="14"/>
  <c r="W26702" i="14"/>
  <c r="V26703" i="14"/>
  <c r="W26703" i="14"/>
  <c r="V26704" i="14"/>
  <c r="W26704" i="14"/>
  <c r="V26705" i="14"/>
  <c r="W26705" i="14"/>
  <c r="V26706" i="14"/>
  <c r="W26706" i="14"/>
  <c r="V26707" i="14"/>
  <c r="W26707" i="14"/>
  <c r="V26708" i="14"/>
  <c r="W26708" i="14"/>
  <c r="V26709" i="14"/>
  <c r="W26709" i="14"/>
  <c r="V26710" i="14"/>
  <c r="W26710" i="14"/>
  <c r="V26711" i="14"/>
  <c r="W26711" i="14"/>
  <c r="V26712" i="14"/>
  <c r="W26712" i="14"/>
  <c r="V26713" i="14"/>
  <c r="W26713" i="14"/>
  <c r="V26714" i="14"/>
  <c r="W26714" i="14"/>
  <c r="V26715" i="14"/>
  <c r="W26715" i="14"/>
  <c r="V26716" i="14"/>
  <c r="W26716" i="14"/>
  <c r="V26717" i="14"/>
  <c r="W26717" i="14"/>
  <c r="V26718" i="14"/>
  <c r="W26718" i="14"/>
  <c r="V26719" i="14"/>
  <c r="W26719" i="14"/>
  <c r="V26720" i="14"/>
  <c r="W26720" i="14"/>
  <c r="V26721" i="14"/>
  <c r="W26721" i="14"/>
  <c r="V26722" i="14"/>
  <c r="W26722" i="14"/>
  <c r="V26723" i="14"/>
  <c r="W26723" i="14"/>
  <c r="V26724" i="14"/>
  <c r="W26724" i="14"/>
  <c r="V26725" i="14"/>
  <c r="W26725" i="14"/>
  <c r="V26726" i="14"/>
  <c r="W26726" i="14"/>
  <c r="V26727" i="14"/>
  <c r="W26727" i="14"/>
  <c r="V26728" i="14"/>
  <c r="W26728" i="14"/>
  <c r="V26729" i="14"/>
  <c r="W26729" i="14"/>
  <c r="V26730" i="14"/>
  <c r="W26730" i="14"/>
  <c r="V26731" i="14"/>
  <c r="W26731" i="14"/>
  <c r="V26732" i="14"/>
  <c r="W26732" i="14"/>
  <c r="V26733" i="14"/>
  <c r="W26733" i="14"/>
  <c r="V26734" i="14"/>
  <c r="W26734" i="14"/>
  <c r="V26735" i="14"/>
  <c r="W26735" i="14"/>
  <c r="V26736" i="14"/>
  <c r="W26736" i="14"/>
  <c r="V26737" i="14"/>
  <c r="W26737" i="14"/>
  <c r="V26738" i="14"/>
  <c r="W26738" i="14"/>
  <c r="V26739" i="14"/>
  <c r="W26739" i="14"/>
  <c r="V26740" i="14"/>
  <c r="W26740" i="14"/>
  <c r="V26741" i="14"/>
  <c r="W26741" i="14"/>
  <c r="V26742" i="14"/>
  <c r="W26742" i="14"/>
  <c r="V26743" i="14"/>
  <c r="W26743" i="14"/>
  <c r="V26744" i="14"/>
  <c r="W26744" i="14"/>
  <c r="V26745" i="14"/>
  <c r="W26745" i="14"/>
  <c r="V26746" i="14"/>
  <c r="W26746" i="14"/>
  <c r="V26747" i="14"/>
  <c r="W26747" i="14"/>
  <c r="V26748" i="14"/>
  <c r="W26748" i="14"/>
  <c r="V26749" i="14"/>
  <c r="W26749" i="14"/>
  <c r="V26750" i="14"/>
  <c r="W26750" i="14"/>
  <c r="V26751" i="14"/>
  <c r="W26751" i="14"/>
  <c r="V26752" i="14"/>
  <c r="W26752" i="14"/>
  <c r="V26753" i="14"/>
  <c r="W26753" i="14"/>
  <c r="V26754" i="14"/>
  <c r="W26754" i="14"/>
  <c r="V26755" i="14"/>
  <c r="W26755" i="14"/>
  <c r="V26756" i="14"/>
  <c r="W26756" i="14"/>
  <c r="V26757" i="14"/>
  <c r="W26757" i="14"/>
  <c r="V26758" i="14"/>
  <c r="W26758" i="14"/>
  <c r="V26759" i="14"/>
  <c r="W26759" i="14"/>
  <c r="V26760" i="14"/>
  <c r="W26760" i="14"/>
  <c r="V26761" i="14"/>
  <c r="W26761" i="14"/>
  <c r="V26762" i="14"/>
  <c r="W26762" i="14"/>
  <c r="V26763" i="14"/>
  <c r="W26763" i="14"/>
  <c r="V26764" i="14"/>
  <c r="W26764" i="14"/>
  <c r="V26765" i="14"/>
  <c r="W26765" i="14"/>
  <c r="V26766" i="14"/>
  <c r="W26766" i="14"/>
  <c r="V26767" i="14"/>
  <c r="W26767" i="14"/>
  <c r="V26768" i="14"/>
  <c r="W26768" i="14"/>
  <c r="V26769" i="14"/>
  <c r="W26769" i="14"/>
  <c r="V26770" i="14"/>
  <c r="W26770" i="14"/>
  <c r="V26771" i="14"/>
  <c r="W26771" i="14"/>
  <c r="V26772" i="14"/>
  <c r="W26772" i="14"/>
  <c r="V26773" i="14"/>
  <c r="W26773" i="14"/>
  <c r="V26774" i="14"/>
  <c r="W26774" i="14"/>
  <c r="V26775" i="14"/>
  <c r="W26775" i="14"/>
  <c r="V26776" i="14"/>
  <c r="W26776" i="14"/>
  <c r="V26777" i="14"/>
  <c r="W26777" i="14"/>
  <c r="V26778" i="14"/>
  <c r="W26778" i="14"/>
  <c r="V26779" i="14"/>
  <c r="W26779" i="14"/>
  <c r="V26780" i="14"/>
  <c r="W26780" i="14"/>
  <c r="V26781" i="14"/>
  <c r="W26781" i="14"/>
  <c r="V26782" i="14"/>
  <c r="W26782" i="14"/>
  <c r="V26783" i="14"/>
  <c r="W26783" i="14"/>
  <c r="V26784" i="14"/>
  <c r="W26784" i="14"/>
  <c r="V26785" i="14"/>
  <c r="W26785" i="14"/>
  <c r="V26786" i="14"/>
  <c r="W26786" i="14"/>
  <c r="V26787" i="14"/>
  <c r="W26787" i="14"/>
  <c r="V26788" i="14"/>
  <c r="W26788" i="14"/>
  <c r="V26789" i="14"/>
  <c r="W26789" i="14"/>
  <c r="V26790" i="14"/>
  <c r="W26790" i="14"/>
  <c r="V26791" i="14"/>
  <c r="W26791" i="14"/>
  <c r="V26792" i="14"/>
  <c r="W26792" i="14"/>
  <c r="V26793" i="14"/>
  <c r="W26793" i="14"/>
  <c r="V26794" i="14"/>
  <c r="W26794" i="14"/>
  <c r="V26795" i="14"/>
  <c r="W26795" i="14"/>
  <c r="V26796" i="14"/>
  <c r="W26796" i="14"/>
  <c r="V26797" i="14"/>
  <c r="W26797" i="14"/>
  <c r="V26798" i="14"/>
  <c r="W26798" i="14"/>
  <c r="V26799" i="14"/>
  <c r="W26799" i="14"/>
  <c r="V26800" i="14"/>
  <c r="W26800" i="14"/>
  <c r="V26801" i="14"/>
  <c r="W26801" i="14"/>
  <c r="V26802" i="14"/>
  <c r="W26802" i="14"/>
  <c r="V26803" i="14"/>
  <c r="W26803" i="14"/>
  <c r="V26804" i="14"/>
  <c r="W26804" i="14"/>
  <c r="V26805" i="14"/>
  <c r="W26805" i="14"/>
  <c r="V26806" i="14"/>
  <c r="W26806" i="14"/>
  <c r="V26807" i="14"/>
  <c r="W26807" i="14"/>
  <c r="V26808" i="14"/>
  <c r="W26808" i="14"/>
  <c r="V26809" i="14"/>
  <c r="W26809" i="14"/>
  <c r="V26810" i="14"/>
  <c r="W26810" i="14"/>
  <c r="V26811" i="14"/>
  <c r="W26811" i="14"/>
  <c r="V26812" i="14"/>
  <c r="W26812" i="14"/>
  <c r="V26813" i="14"/>
  <c r="W26813" i="14"/>
  <c r="V26814" i="14"/>
  <c r="W26814" i="14"/>
  <c r="V26815" i="14"/>
  <c r="W26815" i="14"/>
  <c r="V26816" i="14"/>
  <c r="W26816" i="14"/>
  <c r="V26817" i="14"/>
  <c r="W26817" i="14"/>
  <c r="V26818" i="14"/>
  <c r="W26818" i="14"/>
  <c r="V26819" i="14"/>
  <c r="W26819" i="14"/>
  <c r="V26820" i="14"/>
  <c r="W26820" i="14"/>
  <c r="V26821" i="14"/>
  <c r="W26821" i="14"/>
  <c r="V26822" i="14"/>
  <c r="W26822" i="14"/>
  <c r="V26823" i="14"/>
  <c r="W26823" i="14"/>
  <c r="V26824" i="14"/>
  <c r="W26824" i="14"/>
  <c r="V26825" i="14"/>
  <c r="W26825" i="14"/>
  <c r="V26826" i="14"/>
  <c r="W26826" i="14"/>
  <c r="V26827" i="14"/>
  <c r="W26827" i="14"/>
  <c r="V26828" i="14"/>
  <c r="W26828" i="14"/>
  <c r="V26829" i="14"/>
  <c r="W26829" i="14"/>
  <c r="V26830" i="14"/>
  <c r="W26830" i="14"/>
  <c r="V26831" i="14"/>
  <c r="W26831" i="14"/>
  <c r="V26832" i="14"/>
  <c r="W26832" i="14"/>
  <c r="V26833" i="14"/>
  <c r="W26833" i="14"/>
  <c r="V26834" i="14"/>
  <c r="W26834" i="14"/>
  <c r="V26835" i="14"/>
  <c r="W26835" i="14"/>
  <c r="V26836" i="14"/>
  <c r="W26836" i="14"/>
  <c r="V26837" i="14"/>
  <c r="W26837" i="14"/>
  <c r="V26838" i="14"/>
  <c r="W26838" i="14"/>
  <c r="V26839" i="14"/>
  <c r="W26839" i="14"/>
  <c r="V26840" i="14"/>
  <c r="W26840" i="14"/>
  <c r="V26841" i="14"/>
  <c r="W26841" i="14"/>
  <c r="V26842" i="14"/>
  <c r="W26842" i="14"/>
  <c r="V26843" i="14"/>
  <c r="W26843" i="14"/>
  <c r="V26844" i="14"/>
  <c r="W26844" i="14"/>
  <c r="V26845" i="14"/>
  <c r="W26845" i="14"/>
  <c r="V26846" i="14"/>
  <c r="W26846" i="14"/>
  <c r="V26847" i="14"/>
  <c r="W26847" i="14"/>
  <c r="V26848" i="14"/>
  <c r="W26848" i="14"/>
  <c r="V26849" i="14"/>
  <c r="W26849" i="14"/>
  <c r="V26850" i="14"/>
  <c r="W26850" i="14"/>
  <c r="V26851" i="14"/>
  <c r="W26851" i="14"/>
  <c r="V26852" i="14"/>
  <c r="W26852" i="14"/>
  <c r="V26853" i="14"/>
  <c r="W26853" i="14"/>
  <c r="V26854" i="14"/>
  <c r="W26854" i="14"/>
  <c r="V26855" i="14"/>
  <c r="W26855" i="14"/>
  <c r="V26856" i="14"/>
  <c r="W26856" i="14"/>
  <c r="V26857" i="14"/>
  <c r="W26857" i="14"/>
  <c r="V26858" i="14"/>
  <c r="W26858" i="14"/>
  <c r="V26859" i="14"/>
  <c r="W26859" i="14"/>
  <c r="V26860" i="14"/>
  <c r="W26860" i="14"/>
  <c r="V26861" i="14"/>
  <c r="W26861" i="14"/>
  <c r="V26862" i="14"/>
  <c r="W26862" i="14"/>
  <c r="V26863" i="14"/>
  <c r="W26863" i="14"/>
  <c r="V26864" i="14"/>
  <c r="W26864" i="14"/>
  <c r="V26865" i="14"/>
  <c r="W26865" i="14"/>
  <c r="V26866" i="14"/>
  <c r="W26866" i="14"/>
  <c r="V26867" i="14"/>
  <c r="W26867" i="14"/>
  <c r="V26868" i="14"/>
  <c r="W26868" i="14"/>
  <c r="V26869" i="14"/>
  <c r="W26869" i="14"/>
  <c r="V26870" i="14"/>
  <c r="W26870" i="14"/>
  <c r="V26871" i="14"/>
  <c r="W26871" i="14"/>
  <c r="V26872" i="14"/>
  <c r="W26872" i="14"/>
  <c r="V26873" i="14"/>
  <c r="W26873" i="14"/>
  <c r="V26874" i="14"/>
  <c r="W26874" i="14"/>
  <c r="V26875" i="14"/>
  <c r="W26875" i="14"/>
  <c r="V26876" i="14"/>
  <c r="W26876" i="14"/>
  <c r="V26877" i="14"/>
  <c r="W26877" i="14"/>
  <c r="V26878" i="14"/>
  <c r="W26878" i="14"/>
  <c r="V26879" i="14"/>
  <c r="W26879" i="14"/>
  <c r="V26880" i="14"/>
  <c r="W26880" i="14"/>
  <c r="V26881" i="14"/>
  <c r="W26881" i="14"/>
  <c r="V26882" i="14"/>
  <c r="W26882" i="14"/>
  <c r="V26883" i="14"/>
  <c r="W26883" i="14"/>
  <c r="V26884" i="14"/>
  <c r="W26884" i="14"/>
  <c r="V26885" i="14"/>
  <c r="W26885" i="14"/>
  <c r="V26886" i="14"/>
  <c r="W26886" i="14"/>
  <c r="V26887" i="14"/>
  <c r="W26887" i="14"/>
  <c r="V26888" i="14"/>
  <c r="W26888" i="14"/>
  <c r="V26889" i="14"/>
  <c r="W26889" i="14"/>
  <c r="V26890" i="14"/>
  <c r="W26890" i="14"/>
  <c r="V26891" i="14"/>
  <c r="W26891" i="14"/>
  <c r="V26892" i="14"/>
  <c r="W26892" i="14"/>
  <c r="V26893" i="14"/>
  <c r="W26893" i="14"/>
  <c r="V26894" i="14"/>
  <c r="W26894" i="14"/>
  <c r="V26895" i="14"/>
  <c r="W26895" i="14"/>
  <c r="V26896" i="14"/>
  <c r="W26896" i="14"/>
  <c r="V26897" i="14"/>
  <c r="W26897" i="14"/>
  <c r="V26898" i="14"/>
  <c r="W26898" i="14"/>
  <c r="V26899" i="14"/>
  <c r="W26899" i="14"/>
  <c r="V26900" i="14"/>
  <c r="W26900" i="14"/>
  <c r="V26901" i="14"/>
  <c r="W26901" i="14"/>
  <c r="V26902" i="14"/>
  <c r="W26902" i="14"/>
  <c r="V26903" i="14"/>
  <c r="W26903" i="14"/>
  <c r="V26904" i="14"/>
  <c r="W26904" i="14"/>
  <c r="V26905" i="14"/>
  <c r="W26905" i="14"/>
  <c r="V26906" i="14"/>
  <c r="W26906" i="14"/>
  <c r="V26907" i="14"/>
  <c r="W26907" i="14"/>
  <c r="V26908" i="14"/>
  <c r="W26908" i="14"/>
  <c r="V26909" i="14"/>
  <c r="W26909" i="14"/>
  <c r="V26910" i="14"/>
  <c r="W26910" i="14"/>
  <c r="V26911" i="14"/>
  <c r="W26911" i="14"/>
  <c r="V26912" i="14"/>
  <c r="W26912" i="14"/>
  <c r="V26913" i="14"/>
  <c r="W26913" i="14"/>
  <c r="V26914" i="14"/>
  <c r="W26914" i="14"/>
  <c r="V26915" i="14"/>
  <c r="W26915" i="14"/>
  <c r="V26916" i="14"/>
  <c r="W26916" i="14"/>
  <c r="V26917" i="14"/>
  <c r="W26917" i="14"/>
  <c r="V26918" i="14"/>
  <c r="W26918" i="14"/>
  <c r="V26919" i="14"/>
  <c r="W26919" i="14"/>
  <c r="V26920" i="14"/>
  <c r="W26920" i="14"/>
  <c r="V26921" i="14"/>
  <c r="W26921" i="14"/>
  <c r="V26922" i="14"/>
  <c r="W26922" i="14"/>
  <c r="V26923" i="14"/>
  <c r="W26923" i="14"/>
  <c r="V26924" i="14"/>
  <c r="W26924" i="14"/>
  <c r="V26925" i="14"/>
  <c r="W26925" i="14"/>
  <c r="V26926" i="14"/>
  <c r="W26926" i="14"/>
  <c r="V26927" i="14"/>
  <c r="W26927" i="14"/>
  <c r="V26928" i="14"/>
  <c r="W26928" i="14"/>
  <c r="V26929" i="14"/>
  <c r="W26929" i="14"/>
  <c r="V26930" i="14"/>
  <c r="W26930" i="14"/>
  <c r="V26931" i="14"/>
  <c r="W26931" i="14"/>
  <c r="V26932" i="14"/>
  <c r="W26932" i="14"/>
  <c r="V26933" i="14"/>
  <c r="W26933" i="14"/>
  <c r="V26934" i="14"/>
  <c r="W26934" i="14"/>
  <c r="V26935" i="14"/>
  <c r="W26935" i="14"/>
  <c r="V26936" i="14"/>
  <c r="W26936" i="14"/>
  <c r="V26937" i="14"/>
  <c r="W26937" i="14"/>
  <c r="V26938" i="14"/>
  <c r="W26938" i="14"/>
  <c r="V26939" i="14"/>
  <c r="W26939" i="14"/>
  <c r="V26940" i="14"/>
  <c r="W26940" i="14"/>
  <c r="V26941" i="14"/>
  <c r="W26941" i="14"/>
  <c r="V26942" i="14"/>
  <c r="W26942" i="14"/>
  <c r="V26943" i="14"/>
  <c r="W26943" i="14"/>
  <c r="V26944" i="14"/>
  <c r="W26944" i="14"/>
  <c r="V26945" i="14"/>
  <c r="W26945" i="14"/>
  <c r="V26946" i="14"/>
  <c r="W26946" i="14"/>
  <c r="V26947" i="14"/>
  <c r="W26947" i="14"/>
  <c r="V26948" i="14"/>
  <c r="W26948" i="14"/>
  <c r="V26949" i="14"/>
  <c r="W26949" i="14"/>
  <c r="V26950" i="14"/>
  <c r="W26950" i="14"/>
  <c r="V26951" i="14"/>
  <c r="W26951" i="14"/>
  <c r="V26952" i="14"/>
  <c r="W26952" i="14"/>
  <c r="V26953" i="14"/>
  <c r="W26953" i="14"/>
  <c r="V26954" i="14"/>
  <c r="W26954" i="14"/>
  <c r="V26955" i="14"/>
  <c r="W26955" i="14"/>
  <c r="V26956" i="14"/>
  <c r="W26956" i="14"/>
  <c r="V26957" i="14"/>
  <c r="W26957" i="14"/>
  <c r="V26958" i="14"/>
  <c r="W26958" i="14"/>
  <c r="V26959" i="14"/>
  <c r="W26959" i="14"/>
  <c r="V26960" i="14"/>
  <c r="W26960" i="14"/>
  <c r="V26961" i="14"/>
  <c r="W26961" i="14"/>
  <c r="V26962" i="14"/>
  <c r="W26962" i="14"/>
  <c r="V26963" i="14"/>
  <c r="W26963" i="14"/>
  <c r="V26964" i="14"/>
  <c r="W26964" i="14"/>
  <c r="V26965" i="14"/>
  <c r="W26965" i="14"/>
  <c r="V26966" i="14"/>
  <c r="W26966" i="14"/>
  <c r="V26967" i="14"/>
  <c r="W26967" i="14"/>
  <c r="V26968" i="14"/>
  <c r="W26968" i="14"/>
  <c r="V26969" i="14"/>
  <c r="W26969" i="14"/>
  <c r="V26970" i="14"/>
  <c r="W26970" i="14"/>
  <c r="V26971" i="14"/>
  <c r="W26971" i="14"/>
  <c r="V26972" i="14"/>
  <c r="W26972" i="14"/>
  <c r="V26973" i="14"/>
  <c r="W26973" i="14"/>
  <c r="V26974" i="14"/>
  <c r="W26974" i="14"/>
  <c r="V26975" i="14"/>
  <c r="W26975" i="14"/>
  <c r="V26976" i="14"/>
  <c r="W26976" i="14"/>
  <c r="V26977" i="14"/>
  <c r="W26977" i="14"/>
  <c r="V26978" i="14"/>
  <c r="W26978" i="14"/>
  <c r="V26979" i="14"/>
  <c r="W26979" i="14"/>
  <c r="V26980" i="14"/>
  <c r="W26980" i="14"/>
  <c r="V26981" i="14"/>
  <c r="W26981" i="14"/>
  <c r="V26982" i="14"/>
  <c r="W26982" i="14"/>
  <c r="V26983" i="14"/>
  <c r="W26983" i="14"/>
  <c r="V26984" i="14"/>
  <c r="W26984" i="14"/>
  <c r="V26985" i="14"/>
  <c r="W26985" i="14"/>
  <c r="V26986" i="14"/>
  <c r="W26986" i="14"/>
  <c r="V26987" i="14"/>
  <c r="W26987" i="14"/>
  <c r="V26988" i="14"/>
  <c r="W26988" i="14"/>
  <c r="V26989" i="14"/>
  <c r="W26989" i="14"/>
  <c r="V26990" i="14"/>
  <c r="W26990" i="14"/>
  <c r="V26991" i="14"/>
  <c r="W26991" i="14"/>
  <c r="V26992" i="14"/>
  <c r="W26992" i="14"/>
  <c r="V26993" i="14"/>
  <c r="W26993" i="14"/>
  <c r="V26994" i="14"/>
  <c r="W26994" i="14"/>
  <c r="V26995" i="14"/>
  <c r="W26995" i="14"/>
  <c r="V26996" i="14"/>
  <c r="W26996" i="14"/>
  <c r="V26997" i="14"/>
  <c r="W26997" i="14"/>
  <c r="V26998" i="14"/>
  <c r="W26998" i="14"/>
  <c r="V26999" i="14"/>
  <c r="W26999" i="14"/>
  <c r="V27000" i="14"/>
  <c r="W27000" i="14"/>
  <c r="V27001" i="14"/>
  <c r="W27001" i="14"/>
  <c r="V27002" i="14"/>
  <c r="W27002" i="14"/>
  <c r="V27003" i="14"/>
  <c r="W27003" i="14"/>
  <c r="V27004" i="14"/>
  <c r="W27004" i="14"/>
  <c r="V27005" i="14"/>
  <c r="W27005" i="14"/>
  <c r="V27006" i="14"/>
  <c r="W27006" i="14"/>
  <c r="V27007" i="14"/>
  <c r="W27007" i="14"/>
  <c r="V27008" i="14"/>
  <c r="W27008" i="14"/>
  <c r="V27009" i="14"/>
  <c r="W27009" i="14"/>
  <c r="V27010" i="14"/>
  <c r="W27010" i="14"/>
  <c r="V27011" i="14"/>
  <c r="W27011" i="14"/>
  <c r="V27012" i="14"/>
  <c r="W27012" i="14"/>
  <c r="V27013" i="14"/>
  <c r="W27013" i="14"/>
  <c r="V27014" i="14"/>
  <c r="W27014" i="14"/>
  <c r="V27015" i="14"/>
  <c r="W27015" i="14"/>
  <c r="V27016" i="14"/>
  <c r="W27016" i="14"/>
  <c r="V27017" i="14"/>
  <c r="W27017" i="14"/>
  <c r="V27018" i="14"/>
  <c r="W27018" i="14"/>
  <c r="V27019" i="14"/>
  <c r="W27019" i="14"/>
  <c r="V27020" i="14"/>
  <c r="W27020" i="14"/>
  <c r="V27021" i="14"/>
  <c r="W27021" i="14"/>
  <c r="V27022" i="14"/>
  <c r="W27022" i="14"/>
  <c r="V27023" i="14"/>
  <c r="W27023" i="14"/>
  <c r="V27024" i="14"/>
  <c r="W27024" i="14"/>
  <c r="V27025" i="14"/>
  <c r="W27025" i="14"/>
  <c r="V27026" i="14"/>
  <c r="W27026" i="14"/>
  <c r="V27027" i="14"/>
  <c r="W27027" i="14"/>
  <c r="V27028" i="14"/>
  <c r="W27028" i="14"/>
  <c r="V27029" i="14"/>
  <c r="W27029" i="14"/>
  <c r="V27030" i="14"/>
  <c r="W27030" i="14"/>
  <c r="V27031" i="14"/>
  <c r="W27031" i="14"/>
  <c r="V27032" i="14"/>
  <c r="W27032" i="14"/>
  <c r="V27033" i="14"/>
  <c r="W27033" i="14"/>
  <c r="V27034" i="14"/>
  <c r="W27034" i="14"/>
  <c r="V27035" i="14"/>
  <c r="W27035" i="14"/>
  <c r="V27036" i="14"/>
  <c r="W27036" i="14"/>
  <c r="V27037" i="14"/>
  <c r="W27037" i="14"/>
  <c r="V27038" i="14"/>
  <c r="W27038" i="14"/>
  <c r="V27039" i="14"/>
  <c r="W27039" i="14"/>
  <c r="V27040" i="14"/>
  <c r="W27040" i="14"/>
  <c r="V27041" i="14"/>
  <c r="W27041" i="14"/>
  <c r="V27042" i="14"/>
  <c r="W27042" i="14"/>
  <c r="V27043" i="14"/>
  <c r="W27043" i="14"/>
  <c r="V27044" i="14"/>
  <c r="W27044" i="14"/>
  <c r="V27045" i="14"/>
  <c r="W27045" i="14"/>
  <c r="V27046" i="14"/>
  <c r="W27046" i="14"/>
  <c r="V27047" i="14"/>
  <c r="W27047" i="14"/>
  <c r="V27048" i="14"/>
  <c r="W27048" i="14"/>
  <c r="V27049" i="14"/>
  <c r="W27049" i="14"/>
  <c r="V27050" i="14"/>
  <c r="W27050" i="14"/>
  <c r="V27051" i="14"/>
  <c r="W27051" i="14"/>
  <c r="V27052" i="14"/>
  <c r="W27052" i="14"/>
  <c r="V27053" i="14"/>
  <c r="W27053" i="14"/>
  <c r="V27054" i="14"/>
  <c r="W27054" i="14"/>
  <c r="V27055" i="14"/>
  <c r="W27055" i="14"/>
  <c r="V27056" i="14"/>
  <c r="W27056" i="14"/>
  <c r="V27057" i="14"/>
  <c r="W27057" i="14"/>
  <c r="V27058" i="14"/>
  <c r="W27058" i="14"/>
  <c r="V27059" i="14"/>
  <c r="W27059" i="14"/>
  <c r="V27060" i="14"/>
  <c r="W27060" i="14"/>
  <c r="V27061" i="14"/>
  <c r="W27061" i="14"/>
  <c r="V27062" i="14"/>
  <c r="W27062" i="14"/>
  <c r="V27063" i="14"/>
  <c r="W27063" i="14"/>
  <c r="V27064" i="14"/>
  <c r="W27064" i="14"/>
  <c r="V27065" i="14"/>
  <c r="W27065" i="14"/>
  <c r="V27066" i="14"/>
  <c r="W27066" i="14"/>
  <c r="V27067" i="14"/>
  <c r="W27067" i="14"/>
  <c r="V27068" i="14"/>
  <c r="W27068" i="14"/>
  <c r="V27069" i="14"/>
  <c r="W27069" i="14"/>
  <c r="V27070" i="14"/>
  <c r="W27070" i="14"/>
  <c r="V27071" i="14"/>
  <c r="W27071" i="14"/>
  <c r="V27072" i="14"/>
  <c r="W27072" i="14"/>
  <c r="V27073" i="14"/>
  <c r="W27073" i="14"/>
  <c r="V27074" i="14"/>
  <c r="W27074" i="14"/>
  <c r="V27075" i="14"/>
  <c r="W27075" i="14"/>
  <c r="V27076" i="14"/>
  <c r="W27076" i="14"/>
  <c r="V27077" i="14"/>
  <c r="W27077" i="14"/>
  <c r="V27078" i="14"/>
  <c r="W27078" i="14"/>
  <c r="V27079" i="14"/>
  <c r="W27079" i="14"/>
  <c r="V27080" i="14"/>
  <c r="W27080" i="14"/>
  <c r="V27081" i="14"/>
  <c r="W27081" i="14"/>
  <c r="V27082" i="14"/>
  <c r="W27082" i="14"/>
  <c r="V27083" i="14"/>
  <c r="W27083" i="14"/>
  <c r="V27084" i="14"/>
  <c r="W27084" i="14"/>
  <c r="V27085" i="14"/>
  <c r="W27085" i="14"/>
  <c r="V27086" i="14"/>
  <c r="W27086" i="14"/>
  <c r="V27087" i="14"/>
  <c r="W27087" i="14"/>
  <c r="V27088" i="14"/>
  <c r="W27088" i="14"/>
  <c r="V27089" i="14"/>
  <c r="W27089" i="14"/>
  <c r="V27090" i="14"/>
  <c r="W27090" i="14"/>
  <c r="V27091" i="14"/>
  <c r="W27091" i="14"/>
  <c r="V27092" i="14"/>
  <c r="W27092" i="14"/>
  <c r="V27093" i="14"/>
  <c r="W27093" i="14"/>
  <c r="V27094" i="14"/>
  <c r="W27094" i="14"/>
  <c r="V27095" i="14"/>
  <c r="W27095" i="14"/>
  <c r="V27096" i="14"/>
  <c r="W27096" i="14"/>
  <c r="V27097" i="14"/>
  <c r="W27097" i="14"/>
  <c r="V27098" i="14"/>
  <c r="W27098" i="14"/>
  <c r="V27099" i="14"/>
  <c r="W27099" i="14"/>
  <c r="V27100" i="14"/>
  <c r="W27100" i="14"/>
  <c r="V27101" i="14"/>
  <c r="W27101" i="14"/>
  <c r="V27102" i="14"/>
  <c r="W27102" i="14"/>
  <c r="V27103" i="14"/>
  <c r="W27103" i="14"/>
  <c r="V27104" i="14"/>
  <c r="W27104" i="14"/>
  <c r="V27105" i="14"/>
  <c r="W27105" i="14"/>
  <c r="V27106" i="14"/>
  <c r="W27106" i="14"/>
  <c r="V27107" i="14"/>
  <c r="W27107" i="14"/>
  <c r="V27108" i="14"/>
  <c r="W27108" i="14"/>
  <c r="V27109" i="14"/>
  <c r="W27109" i="14"/>
  <c r="V27110" i="14"/>
  <c r="W27110" i="14"/>
  <c r="V27111" i="14"/>
  <c r="W27111" i="14"/>
  <c r="V27112" i="14"/>
  <c r="W27112" i="14"/>
  <c r="V27113" i="14"/>
  <c r="W27113" i="14"/>
  <c r="V27114" i="14"/>
  <c r="W27114" i="14"/>
  <c r="V27115" i="14"/>
  <c r="W27115" i="14"/>
  <c r="V27116" i="14"/>
  <c r="W27116" i="14"/>
  <c r="V27117" i="14"/>
  <c r="W27117" i="14"/>
  <c r="V27118" i="14"/>
  <c r="W27118" i="14"/>
  <c r="V27119" i="14"/>
  <c r="W27119" i="14"/>
  <c r="V27120" i="14"/>
  <c r="W27120" i="14"/>
  <c r="V27121" i="14"/>
  <c r="W27121" i="14"/>
  <c r="V27122" i="14"/>
  <c r="W27122" i="14"/>
  <c r="V27123" i="14"/>
  <c r="W27123" i="14"/>
  <c r="V27124" i="14"/>
  <c r="W27124" i="14"/>
  <c r="V27125" i="14"/>
  <c r="W27125" i="14"/>
  <c r="V27126" i="14"/>
  <c r="W27126" i="14"/>
  <c r="V27127" i="14"/>
  <c r="W27127" i="14"/>
  <c r="V27128" i="14"/>
  <c r="W27128" i="14"/>
  <c r="V27129" i="14"/>
  <c r="W27129" i="14"/>
  <c r="V27130" i="14"/>
  <c r="W27130" i="14"/>
  <c r="V27131" i="14"/>
  <c r="W27131" i="14"/>
  <c r="V27132" i="14"/>
  <c r="W27132" i="14"/>
  <c r="V27133" i="14"/>
  <c r="W27133" i="14"/>
  <c r="V27134" i="14"/>
  <c r="W27134" i="14"/>
  <c r="V27135" i="14"/>
  <c r="W27135" i="14"/>
  <c r="V27136" i="14"/>
  <c r="W27136" i="14"/>
  <c r="V27137" i="14"/>
  <c r="W27137" i="14"/>
  <c r="V27138" i="14"/>
  <c r="W27138" i="14"/>
  <c r="V27139" i="14"/>
  <c r="W27139" i="14"/>
  <c r="V27140" i="14"/>
  <c r="W27140" i="14"/>
  <c r="V27141" i="14"/>
  <c r="W27141" i="14"/>
  <c r="V27142" i="14"/>
  <c r="W27142" i="14"/>
  <c r="V27143" i="14"/>
  <c r="W27143" i="14"/>
  <c r="V27144" i="14"/>
  <c r="W27144" i="14"/>
  <c r="V27145" i="14"/>
  <c r="W27145" i="14"/>
  <c r="V27146" i="14"/>
  <c r="W27146" i="14"/>
  <c r="V27147" i="14"/>
  <c r="W27147" i="14"/>
  <c r="V27148" i="14"/>
  <c r="W27148" i="14"/>
  <c r="V27149" i="14"/>
  <c r="W27149" i="14"/>
  <c r="V27150" i="14"/>
  <c r="W27150" i="14"/>
  <c r="V27151" i="14"/>
  <c r="W27151" i="14"/>
  <c r="V27152" i="14"/>
  <c r="W27152" i="14"/>
  <c r="V27153" i="14"/>
  <c r="W27153" i="14"/>
  <c r="V27154" i="14"/>
  <c r="W27154" i="14"/>
  <c r="V27155" i="14"/>
  <c r="W27155" i="14"/>
  <c r="V27156" i="14"/>
  <c r="W27156" i="14"/>
  <c r="V27157" i="14"/>
  <c r="W27157" i="14"/>
  <c r="V27158" i="14"/>
  <c r="W27158" i="14"/>
  <c r="V27159" i="14"/>
  <c r="W27159" i="14"/>
  <c r="V27160" i="14"/>
  <c r="W27160" i="14"/>
  <c r="V27161" i="14"/>
  <c r="W27161" i="14"/>
  <c r="V27162" i="14"/>
  <c r="W27162" i="14"/>
  <c r="V27163" i="14"/>
  <c r="W27163" i="14"/>
  <c r="V27164" i="14"/>
  <c r="W27164" i="14"/>
  <c r="V27165" i="14"/>
  <c r="W27165" i="14"/>
  <c r="V27166" i="14"/>
  <c r="W27166" i="14"/>
  <c r="V27167" i="14"/>
  <c r="W27167" i="14"/>
  <c r="V27168" i="14"/>
  <c r="W27168" i="14"/>
  <c r="V27169" i="14"/>
  <c r="W27169" i="14"/>
  <c r="V27170" i="14"/>
  <c r="W27170" i="14"/>
  <c r="V27171" i="14"/>
  <c r="W27171" i="14"/>
  <c r="V27172" i="14"/>
  <c r="W27172" i="14"/>
  <c r="V27173" i="14"/>
  <c r="W27173" i="14"/>
  <c r="V27174" i="14"/>
  <c r="W27174" i="14"/>
  <c r="V27175" i="14"/>
  <c r="W27175" i="14"/>
  <c r="V27176" i="14"/>
  <c r="W27176" i="14"/>
  <c r="V27177" i="14"/>
  <c r="W27177" i="14"/>
  <c r="V27178" i="14"/>
  <c r="W27178" i="14"/>
  <c r="V27179" i="14"/>
  <c r="W27179" i="14"/>
  <c r="V27180" i="14"/>
  <c r="W27180" i="14"/>
  <c r="V27181" i="14"/>
  <c r="W27181" i="14"/>
  <c r="V27182" i="14"/>
  <c r="W27182" i="14"/>
  <c r="V27183" i="14"/>
  <c r="W27183" i="14"/>
  <c r="V27184" i="14"/>
  <c r="W27184" i="14"/>
  <c r="V27185" i="14"/>
  <c r="W27185" i="14"/>
  <c r="V27186" i="14"/>
  <c r="W27186" i="14"/>
  <c r="V27187" i="14"/>
  <c r="W27187" i="14"/>
  <c r="V27188" i="14"/>
  <c r="W27188" i="14"/>
  <c r="V27189" i="14"/>
  <c r="W27189" i="14"/>
  <c r="V27190" i="14"/>
  <c r="W27190" i="14"/>
  <c r="V27191" i="14"/>
  <c r="W27191" i="14"/>
  <c r="V27192" i="14"/>
  <c r="W27192" i="14"/>
  <c r="V27193" i="14"/>
  <c r="W27193" i="14"/>
  <c r="V27194" i="14"/>
  <c r="W27194" i="14"/>
  <c r="V27195" i="14"/>
  <c r="W27195" i="14"/>
  <c r="V27196" i="14"/>
  <c r="W27196" i="14"/>
  <c r="V27197" i="14"/>
  <c r="W27197" i="14"/>
  <c r="V27198" i="14"/>
  <c r="W27198" i="14"/>
  <c r="V27199" i="14"/>
  <c r="W27199" i="14"/>
  <c r="V27200" i="14"/>
  <c r="W27200" i="14"/>
  <c r="V27201" i="14"/>
  <c r="W27201" i="14"/>
  <c r="V27202" i="14"/>
  <c r="W27202" i="14"/>
  <c r="V27203" i="14"/>
  <c r="W27203" i="14"/>
  <c r="V27204" i="14"/>
  <c r="W27204" i="14"/>
  <c r="V27205" i="14"/>
  <c r="W27205" i="14"/>
  <c r="V27206" i="14"/>
  <c r="W27206" i="14"/>
  <c r="V27207" i="14"/>
  <c r="W27207" i="14"/>
  <c r="V27208" i="14"/>
  <c r="W27208" i="14"/>
  <c r="V27209" i="14"/>
  <c r="W27209" i="14"/>
  <c r="V27210" i="14"/>
  <c r="W27210" i="14"/>
  <c r="V27211" i="14"/>
  <c r="W27211" i="14"/>
  <c r="V27212" i="14"/>
  <c r="W27212" i="14"/>
  <c r="V27213" i="14"/>
  <c r="W27213" i="14"/>
  <c r="V27214" i="14"/>
  <c r="W27214" i="14"/>
  <c r="V27215" i="14"/>
  <c r="W27215" i="14"/>
  <c r="V27216" i="14"/>
  <c r="W27216" i="14"/>
  <c r="V27217" i="14"/>
  <c r="W27217" i="14"/>
  <c r="V27218" i="14"/>
  <c r="W27218" i="14"/>
  <c r="V27219" i="14"/>
  <c r="W27219" i="14"/>
  <c r="V27220" i="14"/>
  <c r="W27220" i="14"/>
  <c r="V27221" i="14"/>
  <c r="W27221" i="14"/>
  <c r="V27222" i="14"/>
  <c r="W27222" i="14"/>
  <c r="V27223" i="14"/>
  <c r="W27223" i="14"/>
  <c r="V27224" i="14"/>
  <c r="W27224" i="14"/>
  <c r="V27225" i="14"/>
  <c r="W27225" i="14"/>
  <c r="V27226" i="14"/>
  <c r="W27226" i="14"/>
  <c r="V27227" i="14"/>
  <c r="W27227" i="14"/>
  <c r="V27228" i="14"/>
  <c r="W27228" i="14"/>
  <c r="V27229" i="14"/>
  <c r="W27229" i="14"/>
  <c r="V27230" i="14"/>
  <c r="W27230" i="14"/>
  <c r="V27231" i="14"/>
  <c r="W27231" i="14"/>
  <c r="V27232" i="14"/>
  <c r="W27232" i="14"/>
  <c r="V27233" i="14"/>
  <c r="W27233" i="14"/>
  <c r="V27234" i="14"/>
  <c r="W27234" i="14"/>
  <c r="V27235" i="14"/>
  <c r="W27235" i="14"/>
  <c r="V27236" i="14"/>
  <c r="W27236" i="14"/>
  <c r="V27237" i="14"/>
  <c r="W27237" i="14"/>
  <c r="V27238" i="14"/>
  <c r="W27238" i="14"/>
  <c r="V27239" i="14"/>
  <c r="W27239" i="14"/>
  <c r="V27240" i="14"/>
  <c r="W27240" i="14"/>
  <c r="V27241" i="14"/>
  <c r="W27241" i="14"/>
  <c r="V27242" i="14"/>
  <c r="W27242" i="14"/>
  <c r="V27243" i="14"/>
  <c r="W27243" i="14"/>
  <c r="V27244" i="14"/>
  <c r="W27244" i="14"/>
  <c r="V27245" i="14"/>
  <c r="W27245" i="14"/>
  <c r="V27246" i="14"/>
  <c r="W27246" i="14"/>
  <c r="V27247" i="14"/>
  <c r="W27247" i="14"/>
  <c r="V27248" i="14"/>
  <c r="W27248" i="14"/>
  <c r="V27249" i="14"/>
  <c r="W27249" i="14"/>
  <c r="V27250" i="14"/>
  <c r="W27250" i="14"/>
  <c r="V27251" i="14"/>
  <c r="W27251" i="14"/>
  <c r="V27252" i="14"/>
  <c r="W27252" i="14"/>
  <c r="V27253" i="14"/>
  <c r="W27253" i="14"/>
  <c r="V27254" i="14"/>
  <c r="W27254" i="14"/>
  <c r="V27255" i="14"/>
  <c r="W27255" i="14"/>
  <c r="V27256" i="14"/>
  <c r="W27256" i="14"/>
  <c r="V27257" i="14"/>
  <c r="W27257" i="14"/>
  <c r="V27258" i="14"/>
  <c r="W27258" i="14"/>
  <c r="V27259" i="14"/>
  <c r="W27259" i="14"/>
  <c r="V27260" i="14"/>
  <c r="W27260" i="14"/>
  <c r="V27261" i="14"/>
  <c r="W27261" i="14"/>
  <c r="V27262" i="14"/>
  <c r="W27262" i="14"/>
  <c r="V27263" i="14"/>
  <c r="W27263" i="14"/>
  <c r="V27264" i="14"/>
  <c r="W27264" i="14"/>
  <c r="V27265" i="14"/>
  <c r="W27265" i="14"/>
  <c r="V27266" i="14"/>
  <c r="W27266" i="14"/>
  <c r="V27267" i="14"/>
  <c r="W27267" i="14"/>
  <c r="V27268" i="14"/>
  <c r="W27268" i="14"/>
  <c r="V27269" i="14"/>
  <c r="W27269" i="14"/>
  <c r="V27270" i="14"/>
  <c r="W27270" i="14"/>
  <c r="V27271" i="14"/>
  <c r="W27271" i="14"/>
  <c r="V27272" i="14"/>
  <c r="W27272" i="14"/>
  <c r="V27273" i="14"/>
  <c r="W27273" i="14"/>
  <c r="V27274" i="14"/>
  <c r="W27274" i="14"/>
  <c r="V27275" i="14"/>
  <c r="W27275" i="14"/>
  <c r="V27276" i="14"/>
  <c r="W27276" i="14"/>
  <c r="V27277" i="14"/>
  <c r="W27277" i="14"/>
  <c r="V27278" i="14"/>
  <c r="W27278" i="14"/>
  <c r="V27279" i="14"/>
  <c r="W27279" i="14"/>
  <c r="V27280" i="14"/>
  <c r="W27280" i="14"/>
  <c r="V27281" i="14"/>
  <c r="W27281" i="14"/>
  <c r="V27282" i="14"/>
  <c r="W27282" i="14"/>
  <c r="V27283" i="14"/>
  <c r="W27283" i="14"/>
  <c r="V27284" i="14"/>
  <c r="W27284" i="14"/>
  <c r="V27285" i="14"/>
  <c r="W27285" i="14"/>
  <c r="V27286" i="14"/>
  <c r="W27286" i="14"/>
  <c r="V27287" i="14"/>
  <c r="W27287" i="14"/>
  <c r="V27288" i="14"/>
  <c r="W27288" i="14"/>
  <c r="V27289" i="14"/>
  <c r="W27289" i="14"/>
  <c r="V27290" i="14"/>
  <c r="W27290" i="14"/>
  <c r="V27291" i="14"/>
  <c r="W27291" i="14"/>
  <c r="V27292" i="14"/>
  <c r="W27292" i="14"/>
  <c r="V27293" i="14"/>
  <c r="W27293" i="14"/>
  <c r="V27294" i="14"/>
  <c r="W27294" i="14"/>
  <c r="V27295" i="14"/>
  <c r="W27295" i="14"/>
  <c r="V27296" i="14"/>
  <c r="W27296" i="14"/>
  <c r="V27297" i="14"/>
  <c r="W27297" i="14"/>
  <c r="V27298" i="14"/>
  <c r="W27298" i="14"/>
  <c r="V27299" i="14"/>
  <c r="W27299" i="14"/>
  <c r="V27300" i="14"/>
  <c r="W27300" i="14"/>
  <c r="V27301" i="14"/>
  <c r="W27301" i="14"/>
  <c r="V27302" i="14"/>
  <c r="W27302" i="14"/>
  <c r="V27303" i="14"/>
  <c r="W27303" i="14"/>
  <c r="V27304" i="14"/>
  <c r="W27304" i="14"/>
  <c r="V27305" i="14"/>
  <c r="W27305" i="14"/>
  <c r="V27306" i="14"/>
  <c r="W27306" i="14"/>
  <c r="V27307" i="14"/>
  <c r="W27307" i="14"/>
  <c r="V27308" i="14"/>
  <c r="W27308" i="14"/>
  <c r="V27309" i="14"/>
  <c r="W27309" i="14"/>
  <c r="V27310" i="14"/>
  <c r="W27310" i="14"/>
  <c r="V27311" i="14"/>
  <c r="W27311" i="14"/>
  <c r="V27312" i="14"/>
  <c r="W27312" i="14"/>
  <c r="V27313" i="14"/>
  <c r="W27313" i="14"/>
  <c r="V27314" i="14"/>
  <c r="W27314" i="14"/>
  <c r="V27315" i="14"/>
  <c r="W27315" i="14"/>
  <c r="V27316" i="14"/>
  <c r="W27316" i="14"/>
  <c r="V27317" i="14"/>
  <c r="W27317" i="14"/>
  <c r="V27318" i="14"/>
  <c r="W27318" i="14"/>
  <c r="V27319" i="14"/>
  <c r="W27319" i="14"/>
  <c r="V27320" i="14"/>
  <c r="W27320" i="14"/>
  <c r="V27321" i="14"/>
  <c r="W27321" i="14"/>
  <c r="V27322" i="14"/>
  <c r="W27322" i="14"/>
  <c r="V27323" i="14"/>
  <c r="W27323" i="14"/>
  <c r="V27324" i="14"/>
  <c r="W27324" i="14"/>
  <c r="V27325" i="14"/>
  <c r="W27325" i="14"/>
  <c r="V27326" i="14"/>
  <c r="W27326" i="14"/>
  <c r="V27327" i="14"/>
  <c r="W27327" i="14"/>
  <c r="V27328" i="14"/>
  <c r="W27328" i="14"/>
  <c r="V27329" i="14"/>
  <c r="W27329" i="14"/>
  <c r="V27330" i="14"/>
  <c r="W27330" i="14"/>
  <c r="V27331" i="14"/>
  <c r="W27331" i="14"/>
  <c r="V27332" i="14"/>
  <c r="W27332" i="14"/>
  <c r="V27333" i="14"/>
  <c r="W27333" i="14"/>
  <c r="V27334" i="14"/>
  <c r="W27334" i="14"/>
  <c r="V27335" i="14"/>
  <c r="W27335" i="14"/>
  <c r="V27336" i="14"/>
  <c r="W27336" i="14"/>
  <c r="V27337" i="14"/>
  <c r="W27337" i="14"/>
  <c r="V27338" i="14"/>
  <c r="W27338" i="14"/>
  <c r="V27339" i="14"/>
  <c r="W27339" i="14"/>
  <c r="V27340" i="14"/>
  <c r="W27340" i="14"/>
  <c r="V27341" i="14"/>
  <c r="W27341" i="14"/>
  <c r="V27342" i="14"/>
  <c r="W27342" i="14"/>
  <c r="V27343" i="14"/>
  <c r="W27343" i="14"/>
  <c r="V27344" i="14"/>
  <c r="W27344" i="14"/>
  <c r="V27345" i="14"/>
  <c r="W27345" i="14"/>
  <c r="V27346" i="14"/>
  <c r="W27346" i="14"/>
  <c r="V27347" i="14"/>
  <c r="W27347" i="14"/>
  <c r="V27348" i="14"/>
  <c r="W27348" i="14"/>
  <c r="V27349" i="14"/>
  <c r="W27349" i="14"/>
  <c r="V27350" i="14"/>
  <c r="W27350" i="14"/>
  <c r="V27351" i="14"/>
  <c r="W27351" i="14"/>
  <c r="V27352" i="14"/>
  <c r="W27352" i="14"/>
  <c r="V27353" i="14"/>
  <c r="W27353" i="14"/>
  <c r="V27354" i="14"/>
  <c r="W27354" i="14"/>
  <c r="V27355" i="14"/>
  <c r="W27355" i="14"/>
  <c r="V27356" i="14"/>
  <c r="W27356" i="14"/>
  <c r="V27357" i="14"/>
  <c r="W27357" i="14"/>
  <c r="V27358" i="14"/>
  <c r="W27358" i="14"/>
  <c r="V27359" i="14"/>
  <c r="W27359" i="14"/>
  <c r="V27360" i="14"/>
  <c r="W27360" i="14"/>
  <c r="V27361" i="14"/>
  <c r="W27361" i="14"/>
  <c r="V27362" i="14"/>
  <c r="W27362" i="14"/>
  <c r="V27363" i="14"/>
  <c r="W27363" i="14"/>
  <c r="V27364" i="14"/>
  <c r="W27364" i="14"/>
  <c r="V27365" i="14"/>
  <c r="W27365" i="14"/>
  <c r="V27366" i="14"/>
  <c r="W27366" i="14"/>
  <c r="V27367" i="14"/>
  <c r="W27367" i="14"/>
  <c r="V27368" i="14"/>
  <c r="W27368" i="14"/>
  <c r="V27369" i="14"/>
  <c r="W27369" i="14"/>
  <c r="V27370" i="14"/>
  <c r="W27370" i="14"/>
  <c r="V27371" i="14"/>
  <c r="W27371" i="14"/>
  <c r="V27372" i="14"/>
  <c r="W27372" i="14"/>
  <c r="V27373" i="14"/>
  <c r="W27373" i="14"/>
  <c r="V27374" i="14"/>
  <c r="W27374" i="14"/>
  <c r="V27375" i="14"/>
  <c r="W27375" i="14"/>
  <c r="V27376" i="14"/>
  <c r="W27376" i="14"/>
  <c r="V27377" i="14"/>
  <c r="W27377" i="14"/>
  <c r="V27378" i="14"/>
  <c r="W27378" i="14"/>
  <c r="V27379" i="14"/>
  <c r="W27379" i="14"/>
  <c r="V27380" i="14"/>
  <c r="W27380" i="14"/>
  <c r="V27381" i="14"/>
  <c r="W27381" i="14"/>
  <c r="V27382" i="14"/>
  <c r="W27382" i="14"/>
  <c r="V27383" i="14"/>
  <c r="W27383" i="14"/>
  <c r="V27384" i="14"/>
  <c r="W27384" i="14"/>
  <c r="V27385" i="14"/>
  <c r="W27385" i="14"/>
  <c r="V27386" i="14"/>
  <c r="W27386" i="14"/>
  <c r="V27387" i="14"/>
  <c r="W27387" i="14"/>
  <c r="V27388" i="14"/>
  <c r="W27388" i="14"/>
  <c r="V27389" i="14"/>
  <c r="W27389" i="14"/>
  <c r="V27390" i="14"/>
  <c r="W27390" i="14"/>
  <c r="V27391" i="14"/>
  <c r="W27391" i="14"/>
  <c r="V27392" i="14"/>
  <c r="W27392" i="14"/>
  <c r="V27393" i="14"/>
  <c r="W27393" i="14"/>
  <c r="V27394" i="14"/>
  <c r="W27394" i="14"/>
  <c r="V27395" i="14"/>
  <c r="W27395" i="14"/>
  <c r="V27396" i="14"/>
  <c r="W27396" i="14"/>
  <c r="V27397" i="14"/>
  <c r="W27397" i="14"/>
  <c r="V27398" i="14"/>
  <c r="W27398" i="14"/>
  <c r="V27399" i="14"/>
  <c r="W27399" i="14"/>
  <c r="V27400" i="14"/>
  <c r="W27400" i="14"/>
  <c r="V27401" i="14"/>
  <c r="W27401" i="14"/>
  <c r="V27402" i="14"/>
  <c r="W27402" i="14"/>
  <c r="V27403" i="14"/>
  <c r="W27403" i="14"/>
  <c r="V27404" i="14"/>
  <c r="W27404" i="14"/>
  <c r="V27405" i="14"/>
  <c r="W27405" i="14"/>
  <c r="V27406" i="14"/>
  <c r="W27406" i="14"/>
  <c r="V27407" i="14"/>
  <c r="W27407" i="14"/>
  <c r="V27408" i="14"/>
  <c r="W27408" i="14"/>
  <c r="V27409" i="14"/>
  <c r="W27409" i="14"/>
  <c r="V27410" i="14"/>
  <c r="W27410" i="14"/>
  <c r="V27411" i="14"/>
  <c r="W27411" i="14"/>
  <c r="V27412" i="14"/>
  <c r="W27412" i="14"/>
  <c r="V27413" i="14"/>
  <c r="W27413" i="14"/>
  <c r="V27414" i="14"/>
  <c r="W27414" i="14"/>
  <c r="V27415" i="14"/>
  <c r="W27415" i="14"/>
  <c r="V27416" i="14"/>
  <c r="W27416" i="14"/>
  <c r="V27417" i="14"/>
  <c r="W27417" i="14"/>
  <c r="V27418" i="14"/>
  <c r="W27418" i="14"/>
  <c r="V27419" i="14"/>
  <c r="W27419" i="14"/>
  <c r="V27420" i="14"/>
  <c r="W27420" i="14"/>
  <c r="V27421" i="14"/>
  <c r="W27421" i="14"/>
  <c r="V27422" i="14"/>
  <c r="W27422" i="14"/>
  <c r="V27423" i="14"/>
  <c r="W27423" i="14"/>
  <c r="V27424" i="14"/>
  <c r="W27424" i="14"/>
  <c r="V27425" i="14"/>
  <c r="W27425" i="14"/>
  <c r="V27426" i="14"/>
  <c r="W27426" i="14"/>
  <c r="V27427" i="14"/>
  <c r="W27427" i="14"/>
  <c r="V27428" i="14"/>
  <c r="W27428" i="14"/>
  <c r="V27429" i="14"/>
  <c r="W27429" i="14"/>
  <c r="V27430" i="14"/>
  <c r="W27430" i="14"/>
  <c r="V27431" i="14"/>
  <c r="W27431" i="14"/>
  <c r="V27432" i="14"/>
  <c r="W27432" i="14"/>
  <c r="V27433" i="14"/>
  <c r="W27433" i="14"/>
  <c r="V27434" i="14"/>
  <c r="W27434" i="14"/>
  <c r="V27435" i="14"/>
  <c r="W27435" i="14"/>
  <c r="V27436" i="14"/>
  <c r="W27436" i="14"/>
  <c r="V27437" i="14"/>
  <c r="W27437" i="14"/>
  <c r="V27438" i="14"/>
  <c r="W27438" i="14"/>
  <c r="V27439" i="14"/>
  <c r="W27439" i="14"/>
  <c r="V27440" i="14"/>
  <c r="W27440" i="14"/>
  <c r="V27441" i="14"/>
  <c r="W27441" i="14"/>
  <c r="V27442" i="14"/>
  <c r="W27442" i="14"/>
  <c r="V27443" i="14"/>
  <c r="W27443" i="14"/>
  <c r="V27444" i="14"/>
  <c r="W27444" i="14"/>
  <c r="V27445" i="14"/>
  <c r="W27445" i="14"/>
  <c r="V27446" i="14"/>
  <c r="W27446" i="14"/>
  <c r="V27447" i="14"/>
  <c r="W27447" i="14"/>
  <c r="V27448" i="14"/>
  <c r="W27448" i="14"/>
  <c r="V27449" i="14"/>
  <c r="W27449" i="14"/>
  <c r="V27450" i="14"/>
  <c r="W27450" i="14"/>
  <c r="V27451" i="14"/>
  <c r="W27451" i="14"/>
  <c r="V27452" i="14"/>
  <c r="W27452" i="14"/>
  <c r="V27453" i="14"/>
  <c r="W27453" i="14"/>
  <c r="V27454" i="14"/>
  <c r="W27454" i="14"/>
  <c r="V27455" i="14"/>
  <c r="W27455" i="14"/>
  <c r="V27456" i="14"/>
  <c r="W27456" i="14"/>
  <c r="V27457" i="14"/>
  <c r="W27457" i="14"/>
  <c r="V27458" i="14"/>
  <c r="W27458" i="14"/>
  <c r="V27459" i="14"/>
  <c r="W27459" i="14"/>
  <c r="V27460" i="14"/>
  <c r="W27460" i="14"/>
  <c r="V27461" i="14"/>
  <c r="W27461" i="14"/>
  <c r="V27462" i="14"/>
  <c r="W27462" i="14"/>
  <c r="V27463" i="14"/>
  <c r="W27463" i="14"/>
  <c r="V27464" i="14"/>
  <c r="W27464" i="14"/>
  <c r="V27465" i="14"/>
  <c r="W27465" i="14"/>
  <c r="V27466" i="14"/>
  <c r="W27466" i="14"/>
  <c r="V27467" i="14"/>
  <c r="W27467" i="14"/>
  <c r="V27468" i="14"/>
  <c r="W27468" i="14"/>
  <c r="V27469" i="14"/>
  <c r="W27469" i="14"/>
  <c r="V27470" i="14"/>
  <c r="W27470" i="14"/>
  <c r="V27471" i="14"/>
  <c r="W27471" i="14"/>
  <c r="V27472" i="14"/>
  <c r="W27472" i="14"/>
  <c r="V27473" i="14"/>
  <c r="W27473" i="14"/>
  <c r="V27474" i="14"/>
  <c r="W27474" i="14"/>
  <c r="V27475" i="14"/>
  <c r="W27475" i="14"/>
  <c r="V27476" i="14"/>
  <c r="W27476" i="14"/>
  <c r="V27477" i="14"/>
  <c r="W27477" i="14"/>
  <c r="V27478" i="14"/>
  <c r="W27478" i="14"/>
  <c r="V27479" i="14"/>
  <c r="W27479" i="14"/>
  <c r="V27480" i="14"/>
  <c r="W27480" i="14"/>
  <c r="V27481" i="14"/>
  <c r="W27481" i="14"/>
  <c r="V27482" i="14"/>
  <c r="W27482" i="14"/>
  <c r="V27483" i="14"/>
  <c r="W27483" i="14"/>
  <c r="V27484" i="14"/>
  <c r="W27484" i="14"/>
  <c r="V27485" i="14"/>
  <c r="W27485" i="14"/>
  <c r="V27486" i="14"/>
  <c r="W27486" i="14"/>
  <c r="V27487" i="14"/>
  <c r="W27487" i="14"/>
  <c r="V27488" i="14"/>
  <c r="W27488" i="14"/>
  <c r="V27489" i="14"/>
  <c r="W27489" i="14"/>
  <c r="V27490" i="14"/>
  <c r="W27490" i="14"/>
  <c r="V27491" i="14"/>
  <c r="W27491" i="14"/>
  <c r="V27492" i="14"/>
  <c r="W27492" i="14"/>
  <c r="V27493" i="14"/>
  <c r="W27493" i="14"/>
  <c r="V27494" i="14"/>
  <c r="W27494" i="14"/>
  <c r="V27495" i="14"/>
  <c r="W27495" i="14"/>
  <c r="V27496" i="14"/>
  <c r="W27496" i="14"/>
  <c r="V27497" i="14"/>
  <c r="W27497" i="14"/>
  <c r="V27498" i="14"/>
  <c r="W27498" i="14"/>
  <c r="V27499" i="14"/>
  <c r="W27499" i="14"/>
  <c r="V27500" i="14"/>
  <c r="W27500" i="14"/>
  <c r="V27501" i="14"/>
  <c r="W27501" i="14"/>
  <c r="V27502" i="14"/>
  <c r="W27502" i="14"/>
  <c r="V27503" i="14"/>
  <c r="W27503" i="14"/>
  <c r="V27504" i="14"/>
  <c r="W27504" i="14"/>
  <c r="V27505" i="14"/>
  <c r="W27505" i="14"/>
  <c r="V27506" i="14"/>
  <c r="W27506" i="14"/>
  <c r="V27507" i="14"/>
  <c r="W27507" i="14"/>
  <c r="V27508" i="14"/>
  <c r="W27508" i="14"/>
  <c r="V27509" i="14"/>
  <c r="W27509" i="14"/>
  <c r="V27510" i="14"/>
  <c r="W27510" i="14"/>
  <c r="V27511" i="14"/>
  <c r="W27511" i="14"/>
  <c r="V27512" i="14"/>
  <c r="W27512" i="14"/>
  <c r="V27513" i="14"/>
  <c r="W27513" i="14"/>
  <c r="V27514" i="14"/>
  <c r="W27514" i="14"/>
  <c r="V27515" i="14"/>
  <c r="W27515" i="14"/>
  <c r="V27516" i="14"/>
  <c r="W27516" i="14"/>
  <c r="V27517" i="14"/>
  <c r="W27517" i="14"/>
  <c r="V27518" i="14"/>
  <c r="W27518" i="14"/>
  <c r="V27519" i="14"/>
  <c r="W27519" i="14"/>
  <c r="V27520" i="14"/>
  <c r="W27520" i="14"/>
  <c r="V27521" i="14"/>
  <c r="W27521" i="14"/>
  <c r="V27522" i="14"/>
  <c r="W27522" i="14"/>
  <c r="V27523" i="14"/>
  <c r="W27523" i="14"/>
  <c r="V27524" i="14"/>
  <c r="W27524" i="14"/>
  <c r="V27525" i="14"/>
  <c r="W27525" i="14"/>
  <c r="V27526" i="14"/>
  <c r="W27526" i="14"/>
  <c r="V27527" i="14"/>
  <c r="W27527" i="14"/>
  <c r="V27528" i="14"/>
  <c r="W27528" i="14"/>
  <c r="V27529" i="14"/>
  <c r="W27529" i="14"/>
  <c r="V27530" i="14"/>
  <c r="W27530" i="14"/>
  <c r="V27531" i="14"/>
  <c r="W27531" i="14"/>
  <c r="V27532" i="14"/>
  <c r="W27532" i="14"/>
  <c r="V27533" i="14"/>
  <c r="W27533" i="14"/>
  <c r="V27534" i="14"/>
  <c r="W27534" i="14"/>
  <c r="V27535" i="14"/>
  <c r="W27535" i="14"/>
  <c r="V27536" i="14"/>
  <c r="W27536" i="14"/>
  <c r="V27537" i="14"/>
  <c r="W27537" i="14"/>
  <c r="V27538" i="14"/>
  <c r="W27538" i="14"/>
  <c r="V27539" i="14"/>
  <c r="W27539" i="14"/>
  <c r="V27540" i="14"/>
  <c r="W27540" i="14"/>
  <c r="V27541" i="14"/>
  <c r="W27541" i="14"/>
  <c r="V27542" i="14"/>
  <c r="W27542" i="14"/>
  <c r="V27543" i="14"/>
  <c r="W27543" i="14"/>
  <c r="V27544" i="14"/>
  <c r="W27544" i="14"/>
  <c r="V27545" i="14"/>
  <c r="W27545" i="14"/>
  <c r="V27546" i="14"/>
  <c r="W27546" i="14"/>
  <c r="V27547" i="14"/>
  <c r="W27547" i="14"/>
  <c r="V27548" i="14"/>
  <c r="W27548" i="14"/>
  <c r="V27549" i="14"/>
  <c r="W27549" i="14"/>
  <c r="V27550" i="14"/>
  <c r="W27550" i="14"/>
  <c r="V27551" i="14"/>
  <c r="W27551" i="14"/>
  <c r="V27552" i="14"/>
  <c r="W27552" i="14"/>
  <c r="V27553" i="14"/>
  <c r="W27553" i="14"/>
  <c r="V27554" i="14"/>
  <c r="W27554" i="14"/>
  <c r="V27555" i="14"/>
  <c r="W27555" i="14"/>
  <c r="V27556" i="14"/>
  <c r="W27556" i="14"/>
  <c r="V27557" i="14"/>
  <c r="W27557" i="14"/>
  <c r="V27558" i="14"/>
  <c r="W27558" i="14"/>
  <c r="V27559" i="14"/>
  <c r="W27559" i="14"/>
  <c r="V27560" i="14"/>
  <c r="W27560" i="14"/>
  <c r="V27561" i="14"/>
  <c r="W27561" i="14"/>
  <c r="V27562" i="14"/>
  <c r="W27562" i="14"/>
  <c r="V27563" i="14"/>
  <c r="W27563" i="14"/>
  <c r="V27564" i="14"/>
  <c r="W27564" i="14"/>
  <c r="V27565" i="14"/>
  <c r="W27565" i="14"/>
  <c r="V27566" i="14"/>
  <c r="W27566" i="14"/>
  <c r="V27567" i="14"/>
  <c r="W27567" i="14"/>
  <c r="V27568" i="14"/>
  <c r="W27568" i="14"/>
  <c r="V27569" i="14"/>
  <c r="W27569" i="14"/>
  <c r="V27570" i="14"/>
  <c r="W27570" i="14"/>
  <c r="V27571" i="14"/>
  <c r="W27571" i="14"/>
  <c r="V27572" i="14"/>
  <c r="W27572" i="14"/>
  <c r="V27573" i="14"/>
  <c r="W27573" i="14"/>
  <c r="V27574" i="14"/>
  <c r="W27574" i="14"/>
  <c r="V27575" i="14"/>
  <c r="W27575" i="14"/>
  <c r="V27576" i="14"/>
  <c r="W27576" i="14"/>
  <c r="V27577" i="14"/>
  <c r="W27577" i="14"/>
  <c r="V27578" i="14"/>
  <c r="W27578" i="14"/>
  <c r="V27579" i="14"/>
  <c r="W27579" i="14"/>
  <c r="V27580" i="14"/>
  <c r="W27580" i="14"/>
  <c r="V27581" i="14"/>
  <c r="W27581" i="14"/>
  <c r="V27582" i="14"/>
  <c r="W27582" i="14"/>
  <c r="V27583" i="14"/>
  <c r="W27583" i="14"/>
  <c r="V27584" i="14"/>
  <c r="W27584" i="14"/>
  <c r="V27585" i="14"/>
  <c r="W27585" i="14"/>
  <c r="V27586" i="14"/>
  <c r="W27586" i="14"/>
  <c r="V27587" i="14"/>
  <c r="W27587" i="14"/>
  <c r="V27588" i="14"/>
  <c r="W27588" i="14"/>
  <c r="V27589" i="14"/>
  <c r="W27589" i="14"/>
  <c r="V27590" i="14"/>
  <c r="W27590" i="14"/>
  <c r="V27591" i="14"/>
  <c r="W27591" i="14"/>
  <c r="V27592" i="14"/>
  <c r="W27592" i="14"/>
  <c r="V27593" i="14"/>
  <c r="W27593" i="14"/>
  <c r="V27594" i="14"/>
  <c r="W27594" i="14"/>
  <c r="V27595" i="14"/>
  <c r="W27595" i="14"/>
  <c r="V27596" i="14"/>
  <c r="W27596" i="14"/>
  <c r="V27597" i="14"/>
  <c r="W27597" i="14"/>
  <c r="V27598" i="14"/>
  <c r="W27598" i="14"/>
  <c r="V27599" i="14"/>
  <c r="W27599" i="14"/>
  <c r="V27600" i="14"/>
  <c r="W27600" i="14"/>
  <c r="V27601" i="14"/>
  <c r="W27601" i="14"/>
  <c r="V27602" i="14"/>
  <c r="W27602" i="14"/>
  <c r="V27603" i="14"/>
  <c r="W27603" i="14"/>
  <c r="V27604" i="14"/>
  <c r="W27604" i="14"/>
  <c r="V27605" i="14"/>
  <c r="W27605" i="14"/>
  <c r="V27606" i="14"/>
  <c r="W27606" i="14"/>
  <c r="V27607" i="14"/>
  <c r="W27607" i="14"/>
  <c r="V27608" i="14"/>
  <c r="W27608" i="14"/>
  <c r="V27609" i="14"/>
  <c r="W27609" i="14"/>
  <c r="V27610" i="14"/>
  <c r="W27610" i="14"/>
  <c r="V27611" i="14"/>
  <c r="W27611" i="14"/>
  <c r="V27612" i="14"/>
  <c r="W27612" i="14"/>
  <c r="V27613" i="14"/>
  <c r="W27613" i="14"/>
  <c r="V27614" i="14"/>
  <c r="W27614" i="14"/>
  <c r="V27615" i="14"/>
  <c r="W27615" i="14"/>
  <c r="V27616" i="14"/>
  <c r="W27616" i="14"/>
  <c r="V27617" i="14"/>
  <c r="W27617" i="14"/>
  <c r="V27618" i="14"/>
  <c r="W27618" i="14"/>
  <c r="V27619" i="14"/>
  <c r="W27619" i="14"/>
  <c r="V27620" i="14"/>
  <c r="W27620" i="14"/>
  <c r="V27621" i="14"/>
  <c r="W27621" i="14"/>
  <c r="V27622" i="14"/>
  <c r="W27622" i="14"/>
  <c r="V27623" i="14"/>
  <c r="W27623" i="14"/>
  <c r="V27624" i="14"/>
  <c r="W27624" i="14"/>
  <c r="V27625" i="14"/>
  <c r="W27625" i="14"/>
  <c r="V27626" i="14"/>
  <c r="W27626" i="14"/>
  <c r="V27627" i="14"/>
  <c r="W27627" i="14"/>
  <c r="V27628" i="14"/>
  <c r="W27628" i="14"/>
  <c r="V27629" i="14"/>
  <c r="W27629" i="14"/>
  <c r="V27630" i="14"/>
  <c r="W27630" i="14"/>
  <c r="V27631" i="14"/>
  <c r="W27631" i="14"/>
  <c r="V27632" i="14"/>
  <c r="W27632" i="14"/>
  <c r="V27633" i="14"/>
  <c r="W27633" i="14"/>
  <c r="V27634" i="14"/>
  <c r="W27634" i="14"/>
  <c r="V27635" i="14"/>
  <c r="W27635" i="14"/>
  <c r="V27636" i="14"/>
  <c r="W27636" i="14"/>
  <c r="V27637" i="14"/>
  <c r="W27637" i="14"/>
  <c r="V27638" i="14"/>
  <c r="W27638" i="14"/>
  <c r="V27639" i="14"/>
  <c r="W27639" i="14"/>
  <c r="V27640" i="14"/>
  <c r="W27640" i="14"/>
  <c r="V27641" i="14"/>
  <c r="W27641" i="14"/>
  <c r="V27642" i="14"/>
  <c r="W27642" i="14"/>
  <c r="V27643" i="14"/>
  <c r="W27643" i="14"/>
  <c r="V27644" i="14"/>
  <c r="W27644" i="14"/>
  <c r="V27645" i="14"/>
  <c r="W27645" i="14"/>
  <c r="V27646" i="14"/>
  <c r="W27646" i="14"/>
  <c r="V27647" i="14"/>
  <c r="W27647" i="14"/>
  <c r="V27648" i="14"/>
  <c r="W27648" i="14"/>
  <c r="V27649" i="14"/>
  <c r="W27649" i="14"/>
  <c r="V27650" i="14"/>
  <c r="W27650" i="14"/>
  <c r="V27651" i="14"/>
  <c r="W27651" i="14"/>
  <c r="V27652" i="14"/>
  <c r="W27652" i="14"/>
  <c r="V27653" i="14"/>
  <c r="W27653" i="14"/>
  <c r="V27654" i="14"/>
  <c r="W27654" i="14"/>
  <c r="V27655" i="14"/>
  <c r="W27655" i="14"/>
  <c r="V27656" i="14"/>
  <c r="W27656" i="14"/>
  <c r="V27657" i="14"/>
  <c r="W27657" i="14"/>
  <c r="V27658" i="14"/>
  <c r="W27658" i="14"/>
  <c r="V27659" i="14"/>
  <c r="W27659" i="14"/>
  <c r="V27660" i="14"/>
  <c r="W27660" i="14"/>
  <c r="V27661" i="14"/>
  <c r="W27661" i="14"/>
  <c r="V27662" i="14"/>
  <c r="W27662" i="14"/>
  <c r="V27663" i="14"/>
  <c r="W27663" i="14"/>
  <c r="V27664" i="14"/>
  <c r="W27664" i="14"/>
  <c r="V27665" i="14"/>
  <c r="W27665" i="14"/>
  <c r="V27666" i="14"/>
  <c r="W27666" i="14"/>
  <c r="V27667" i="14"/>
  <c r="W27667" i="14"/>
  <c r="V27668" i="14"/>
  <c r="W27668" i="14"/>
  <c r="V27669" i="14"/>
  <c r="W27669" i="14"/>
  <c r="V27670" i="14"/>
  <c r="W27670" i="14"/>
  <c r="V27671" i="14"/>
  <c r="W27671" i="14"/>
  <c r="V27672" i="14"/>
  <c r="W27672" i="14"/>
  <c r="V27673" i="14"/>
  <c r="W27673" i="14"/>
  <c r="V27674" i="14"/>
  <c r="W27674" i="14"/>
  <c r="V27675" i="14"/>
  <c r="W27675" i="14"/>
  <c r="V27676" i="14"/>
  <c r="W27676" i="14"/>
  <c r="V27677" i="14"/>
  <c r="W27677" i="14"/>
  <c r="V27678" i="14"/>
  <c r="W27678" i="14"/>
  <c r="V27679" i="14"/>
  <c r="W27679" i="14"/>
  <c r="V27680" i="14"/>
  <c r="W27680" i="14"/>
  <c r="V27681" i="14"/>
  <c r="W27681" i="14"/>
  <c r="V27682" i="14"/>
  <c r="W27682" i="14"/>
  <c r="V27683" i="14"/>
  <c r="W27683" i="14"/>
  <c r="V27684" i="14"/>
  <c r="W27684" i="14"/>
  <c r="V27685" i="14"/>
  <c r="W27685" i="14"/>
  <c r="V27686" i="14"/>
  <c r="W27686" i="14"/>
  <c r="V27687" i="14"/>
  <c r="W27687" i="14"/>
  <c r="V27688" i="14"/>
  <c r="W27688" i="14"/>
  <c r="V27689" i="14"/>
  <c r="W27689" i="14"/>
  <c r="V27690" i="14"/>
  <c r="W27690" i="14"/>
  <c r="V27691" i="14"/>
  <c r="W27691" i="14"/>
  <c r="V27692" i="14"/>
  <c r="W27692" i="14"/>
  <c r="V27693" i="14"/>
  <c r="W27693" i="14"/>
  <c r="V27694" i="14"/>
  <c r="W27694" i="14"/>
  <c r="V27695" i="14"/>
  <c r="W27695" i="14"/>
  <c r="V27696" i="14"/>
  <c r="W27696" i="14"/>
  <c r="V27697" i="14"/>
  <c r="W27697" i="14"/>
  <c r="V27698" i="14"/>
  <c r="W27698" i="14"/>
  <c r="V27699" i="14"/>
  <c r="W27699" i="14"/>
  <c r="V27700" i="14"/>
  <c r="W27700" i="14"/>
  <c r="V27701" i="14"/>
  <c r="W27701" i="14"/>
  <c r="V27702" i="14"/>
  <c r="W27702" i="14"/>
  <c r="V27703" i="14"/>
  <c r="W27703" i="14"/>
  <c r="V27704" i="14"/>
  <c r="W27704" i="14"/>
  <c r="V27705" i="14"/>
  <c r="W27705" i="14"/>
  <c r="V27706" i="14"/>
  <c r="W27706" i="14"/>
  <c r="V27707" i="14"/>
  <c r="W27707" i="14"/>
  <c r="V27708" i="14"/>
  <c r="W27708" i="14"/>
  <c r="V27709" i="14"/>
  <c r="W27709" i="14"/>
  <c r="V27710" i="14"/>
  <c r="W27710" i="14"/>
  <c r="V27711" i="14"/>
  <c r="W27711" i="14"/>
  <c r="V27712" i="14"/>
  <c r="W27712" i="14"/>
  <c r="V27713" i="14"/>
  <c r="W27713" i="14"/>
  <c r="V27714" i="14"/>
  <c r="W27714" i="14"/>
  <c r="V27715" i="14"/>
  <c r="W27715" i="14"/>
  <c r="V27716" i="14"/>
  <c r="W27716" i="14"/>
  <c r="V27717" i="14"/>
  <c r="W27717" i="14"/>
  <c r="V27718" i="14"/>
  <c r="W27718" i="14"/>
  <c r="V27719" i="14"/>
  <c r="W27719" i="14"/>
  <c r="V27720" i="14"/>
  <c r="W27720" i="14"/>
  <c r="V27721" i="14"/>
  <c r="W27721" i="14"/>
  <c r="V27722" i="14"/>
  <c r="W27722" i="14"/>
  <c r="V27723" i="14"/>
  <c r="W27723" i="14"/>
  <c r="V27724" i="14"/>
  <c r="W27724" i="14"/>
  <c r="V27725" i="14"/>
  <c r="W27725" i="14"/>
  <c r="V27726" i="14"/>
  <c r="W27726" i="14"/>
  <c r="V27727" i="14"/>
  <c r="W27727" i="14"/>
  <c r="V27728" i="14"/>
  <c r="W27728" i="14"/>
  <c r="V27729" i="14"/>
  <c r="W27729" i="14"/>
  <c r="V27730" i="14"/>
  <c r="W27730" i="14"/>
  <c r="V27731" i="14"/>
  <c r="W27731" i="14"/>
  <c r="V27732" i="14"/>
  <c r="W27732" i="14"/>
  <c r="V27733" i="14"/>
  <c r="W27733" i="14"/>
  <c r="V27734" i="14"/>
  <c r="W27734" i="14"/>
  <c r="V27735" i="14"/>
  <c r="W27735" i="14"/>
  <c r="V27736" i="14"/>
  <c r="W27736" i="14"/>
  <c r="V27737" i="14"/>
  <c r="W27737" i="14"/>
  <c r="V27738" i="14"/>
  <c r="W27738" i="14"/>
  <c r="V27739" i="14"/>
  <c r="W27739" i="14"/>
  <c r="V27740" i="14"/>
  <c r="W27740" i="14"/>
  <c r="V27741" i="14"/>
  <c r="W27741" i="14"/>
  <c r="V27742" i="14"/>
  <c r="W27742" i="14"/>
  <c r="V27743" i="14"/>
  <c r="W27743" i="14"/>
  <c r="V27744" i="14"/>
  <c r="W27744" i="14"/>
  <c r="V27745" i="14"/>
  <c r="W27745" i="14"/>
  <c r="V27746" i="14"/>
  <c r="W27746" i="14"/>
  <c r="V27747" i="14"/>
  <c r="W27747" i="14"/>
  <c r="V27748" i="14"/>
  <c r="W27748" i="14"/>
  <c r="V27749" i="14"/>
  <c r="W27749" i="14"/>
  <c r="V27750" i="14"/>
  <c r="W27750" i="14"/>
  <c r="V27751" i="14"/>
  <c r="W27751" i="14"/>
  <c r="V27752" i="14"/>
  <c r="W27752" i="14"/>
  <c r="V27753" i="14"/>
  <c r="W27753" i="14"/>
  <c r="V27754" i="14"/>
  <c r="W27754" i="14"/>
  <c r="V27755" i="14"/>
  <c r="W27755" i="14"/>
  <c r="V27756" i="14"/>
  <c r="W27756" i="14"/>
  <c r="V27757" i="14"/>
  <c r="W27757" i="14"/>
  <c r="V27758" i="14"/>
  <c r="W27758" i="14"/>
  <c r="V27759" i="14"/>
  <c r="W27759" i="14"/>
  <c r="V27760" i="14"/>
  <c r="W27760" i="14"/>
  <c r="V27761" i="14"/>
  <c r="W27761" i="14"/>
  <c r="V27762" i="14"/>
  <c r="W27762" i="14"/>
  <c r="V27763" i="14"/>
  <c r="W27763" i="14"/>
  <c r="V27764" i="14"/>
  <c r="W27764" i="14"/>
  <c r="V27765" i="14"/>
  <c r="W27765" i="14"/>
  <c r="V27766" i="14"/>
  <c r="W27766" i="14"/>
  <c r="V27767" i="14"/>
  <c r="W27767" i="14"/>
  <c r="V27768" i="14"/>
  <c r="W27768" i="14"/>
  <c r="V27769" i="14"/>
  <c r="W27769" i="14"/>
  <c r="V27770" i="14"/>
  <c r="W27770" i="14"/>
  <c r="V27771" i="14"/>
  <c r="W27771" i="14"/>
  <c r="V27772" i="14"/>
  <c r="W27772" i="14"/>
  <c r="V27773" i="14"/>
  <c r="W27773" i="14"/>
  <c r="V27774" i="14"/>
  <c r="W27774" i="14"/>
  <c r="V27775" i="14"/>
  <c r="W27775" i="14"/>
  <c r="V27776" i="14"/>
  <c r="W27776" i="14"/>
  <c r="V27777" i="14"/>
  <c r="W27777" i="14"/>
  <c r="V27778" i="14"/>
  <c r="W27778" i="14"/>
  <c r="V27779" i="14"/>
  <c r="W27779" i="14"/>
  <c r="V27780" i="14"/>
  <c r="W27780" i="14"/>
  <c r="V27781" i="14"/>
  <c r="W27781" i="14"/>
  <c r="V27782" i="14"/>
  <c r="W27782" i="14"/>
  <c r="V27783" i="14"/>
  <c r="W27783" i="14"/>
  <c r="V27784" i="14"/>
  <c r="W27784" i="14"/>
  <c r="V27785" i="14"/>
  <c r="W27785" i="14"/>
  <c r="V27786" i="14"/>
  <c r="W27786" i="14"/>
  <c r="V27787" i="14"/>
  <c r="W27787" i="14"/>
  <c r="V27788" i="14"/>
  <c r="W27788" i="14"/>
  <c r="V27789" i="14"/>
  <c r="W27789" i="14"/>
  <c r="V27790" i="14"/>
  <c r="W27790" i="14"/>
  <c r="V27791" i="14"/>
  <c r="W27791" i="14"/>
  <c r="V27792" i="14"/>
  <c r="W27792" i="14"/>
  <c r="V27793" i="14"/>
  <c r="W27793" i="14"/>
  <c r="V27794" i="14"/>
  <c r="W27794" i="14"/>
  <c r="V27795" i="14"/>
  <c r="W27795" i="14"/>
  <c r="V27796" i="14"/>
  <c r="W27796" i="14"/>
  <c r="V27797" i="14"/>
  <c r="W27797" i="14"/>
  <c r="V27798" i="14"/>
  <c r="W27798" i="14"/>
  <c r="V27799" i="14"/>
  <c r="W27799" i="14"/>
  <c r="V27800" i="14"/>
  <c r="W27800" i="14"/>
  <c r="V27801" i="14"/>
  <c r="W27801" i="14"/>
  <c r="V27802" i="14"/>
  <c r="W27802" i="14"/>
  <c r="V27803" i="14"/>
  <c r="W27803" i="14"/>
  <c r="V27804" i="14"/>
  <c r="W27804" i="14"/>
  <c r="V27805" i="14"/>
  <c r="W27805" i="14"/>
  <c r="V27806" i="14"/>
  <c r="W27806" i="14"/>
  <c r="V27807" i="14"/>
  <c r="W27807" i="14"/>
  <c r="V27808" i="14"/>
  <c r="W27808" i="14"/>
  <c r="V27809" i="14"/>
  <c r="W27809" i="14"/>
  <c r="V27810" i="14"/>
  <c r="W27810" i="14"/>
  <c r="V27811" i="14"/>
  <c r="W27811" i="14"/>
  <c r="V27812" i="14"/>
  <c r="W27812" i="14"/>
  <c r="V27813" i="14"/>
  <c r="W27813" i="14"/>
  <c r="V27814" i="14"/>
  <c r="W27814" i="14"/>
  <c r="V27815" i="14"/>
  <c r="W27815" i="14"/>
  <c r="V27816" i="14"/>
  <c r="W27816" i="14"/>
  <c r="V27817" i="14"/>
  <c r="W27817" i="14"/>
  <c r="V27818" i="14"/>
  <c r="W27818" i="14"/>
  <c r="V27819" i="14"/>
  <c r="W27819" i="14"/>
  <c r="V27820" i="14"/>
  <c r="W27820" i="14"/>
  <c r="V27821" i="14"/>
  <c r="W27821" i="14"/>
  <c r="V27822" i="14"/>
  <c r="W27822" i="14"/>
  <c r="V27823" i="14"/>
  <c r="W27823" i="14"/>
  <c r="V27824" i="14"/>
  <c r="W27824" i="14"/>
  <c r="V27825" i="14"/>
  <c r="W27825" i="14"/>
  <c r="V27826" i="14"/>
  <c r="W27826" i="14"/>
  <c r="V27827" i="14"/>
  <c r="W27827" i="14"/>
  <c r="V27828" i="14"/>
  <c r="W27828" i="14"/>
  <c r="V27829" i="14"/>
  <c r="W27829" i="14"/>
  <c r="V27830" i="14"/>
  <c r="W27830" i="14"/>
  <c r="V27831" i="14"/>
  <c r="W27831" i="14"/>
  <c r="V27832" i="14"/>
  <c r="W27832" i="14"/>
  <c r="V27833" i="14"/>
  <c r="W27833" i="14"/>
  <c r="V27834" i="14"/>
  <c r="W27834" i="14"/>
  <c r="V27835" i="14"/>
  <c r="W27835" i="14"/>
  <c r="V27836" i="14"/>
  <c r="W27836" i="14"/>
  <c r="V27837" i="14"/>
  <c r="W27837" i="14"/>
  <c r="V27838" i="14"/>
  <c r="W27838" i="14"/>
  <c r="V27839" i="14"/>
  <c r="W27839" i="14"/>
  <c r="V27840" i="14"/>
  <c r="W27840" i="14"/>
  <c r="V27841" i="14"/>
  <c r="W27841" i="14"/>
  <c r="V27842" i="14"/>
  <c r="W27842" i="14"/>
  <c r="V27843" i="14"/>
  <c r="W27843" i="14"/>
  <c r="V27844" i="14"/>
  <c r="W27844" i="14"/>
  <c r="V27845" i="14"/>
  <c r="W27845" i="14"/>
  <c r="V27846" i="14"/>
  <c r="W27846" i="14"/>
  <c r="V27847" i="14"/>
  <c r="W27847" i="14"/>
  <c r="V27848" i="14"/>
  <c r="W27848" i="14"/>
  <c r="V27849" i="14"/>
  <c r="W27849" i="14"/>
  <c r="V27850" i="14"/>
  <c r="W27850" i="14"/>
  <c r="V27851" i="14"/>
  <c r="W27851" i="14"/>
  <c r="V27852" i="14"/>
  <c r="W27852" i="14"/>
  <c r="V27853" i="14"/>
  <c r="W27853" i="14"/>
  <c r="V27854" i="14"/>
  <c r="W27854" i="14"/>
  <c r="V27855" i="14"/>
  <c r="W27855" i="14"/>
  <c r="V27856" i="14"/>
  <c r="W27856" i="14"/>
  <c r="V27857" i="14"/>
  <c r="W27857" i="14"/>
  <c r="V27858" i="14"/>
  <c r="W27858" i="14"/>
  <c r="V27859" i="14"/>
  <c r="W27859" i="14"/>
  <c r="V27860" i="14"/>
  <c r="W27860" i="14"/>
  <c r="V27861" i="14"/>
  <c r="W27861" i="14"/>
  <c r="V27862" i="14"/>
  <c r="W27862" i="14"/>
  <c r="V27863" i="14"/>
  <c r="W27863" i="14"/>
  <c r="V27864" i="14"/>
  <c r="W27864" i="14"/>
  <c r="V27865" i="14"/>
  <c r="W27865" i="14"/>
  <c r="V27866" i="14"/>
  <c r="W27866" i="14"/>
  <c r="V27867" i="14"/>
  <c r="W27867" i="14"/>
  <c r="V27868" i="14"/>
  <c r="W27868" i="14"/>
  <c r="V27869" i="14"/>
  <c r="W27869" i="14"/>
  <c r="V27870" i="14"/>
  <c r="W27870" i="14"/>
  <c r="V27871" i="14"/>
  <c r="W27871" i="14"/>
  <c r="V27872" i="14"/>
  <c r="W27872" i="14"/>
  <c r="V27873" i="14"/>
  <c r="W27873" i="14"/>
  <c r="V27874" i="14"/>
  <c r="W27874" i="14"/>
  <c r="V27875" i="14"/>
  <c r="W27875" i="14"/>
  <c r="V27876" i="14"/>
  <c r="W27876" i="14"/>
  <c r="V27877" i="14"/>
  <c r="W27877" i="14"/>
  <c r="V27878" i="14"/>
  <c r="W27878" i="14"/>
  <c r="V27879" i="14"/>
  <c r="W27879" i="14"/>
  <c r="V27880" i="14"/>
  <c r="W27880" i="14"/>
  <c r="V27881" i="14"/>
  <c r="W27881" i="14"/>
  <c r="V27882" i="14"/>
  <c r="W27882" i="14"/>
  <c r="V27883" i="14"/>
  <c r="W27883" i="14"/>
  <c r="V27884" i="14"/>
  <c r="W27884" i="14"/>
  <c r="V27885" i="14"/>
  <c r="W27885" i="14"/>
  <c r="V27886" i="14"/>
  <c r="W27886" i="14"/>
  <c r="V27887" i="14"/>
  <c r="W27887" i="14"/>
  <c r="V27888" i="14"/>
  <c r="W27888" i="14"/>
  <c r="V27889" i="14"/>
  <c r="W27889" i="14"/>
  <c r="V27890" i="14"/>
  <c r="W27890" i="14"/>
  <c r="V27891" i="14"/>
  <c r="W27891" i="14"/>
  <c r="V27892" i="14"/>
  <c r="W27892" i="14"/>
  <c r="V27893" i="14"/>
  <c r="W27893" i="14"/>
  <c r="V27894" i="14"/>
  <c r="W27894" i="14"/>
  <c r="V27895" i="14"/>
  <c r="W27895" i="14"/>
  <c r="V27896" i="14"/>
  <c r="W27896" i="14"/>
  <c r="V27897" i="14"/>
  <c r="W27897" i="14"/>
  <c r="V27898" i="14"/>
  <c r="W27898" i="14"/>
  <c r="V27899" i="14"/>
  <c r="W27899" i="14"/>
  <c r="V27900" i="14"/>
  <c r="W27900" i="14"/>
  <c r="V27901" i="14"/>
  <c r="W27901" i="14"/>
  <c r="V27902" i="14"/>
  <c r="W27902" i="14"/>
  <c r="V27903" i="14"/>
  <c r="W27903" i="14"/>
  <c r="V27904" i="14"/>
  <c r="W27904" i="14"/>
  <c r="V27905" i="14"/>
  <c r="W27905" i="14"/>
  <c r="V27906" i="14"/>
  <c r="W27906" i="14"/>
  <c r="V27907" i="14"/>
  <c r="W27907" i="14"/>
  <c r="V27908" i="14"/>
  <c r="W27908" i="14"/>
  <c r="V27909" i="14"/>
  <c r="W27909" i="14"/>
  <c r="V27910" i="14"/>
  <c r="W27910" i="14"/>
  <c r="V27911" i="14"/>
  <c r="W27911" i="14"/>
  <c r="V27912" i="14"/>
  <c r="W27912" i="14"/>
  <c r="V27913" i="14"/>
  <c r="W27913" i="14"/>
  <c r="V27914" i="14"/>
  <c r="W27914" i="14"/>
  <c r="V27915" i="14"/>
  <c r="W27915" i="14"/>
  <c r="V27916" i="14"/>
  <c r="W27916" i="14"/>
  <c r="V27917" i="14"/>
  <c r="W27917" i="14"/>
  <c r="V27918" i="14"/>
  <c r="W27918" i="14"/>
  <c r="V27919" i="14"/>
  <c r="W27919" i="14"/>
  <c r="V27920" i="14"/>
  <c r="W27920" i="14"/>
  <c r="V27921" i="14"/>
  <c r="W27921" i="14"/>
  <c r="V27922" i="14"/>
  <c r="W27922" i="14"/>
  <c r="V27923" i="14"/>
  <c r="W27923" i="14"/>
  <c r="V27924" i="14"/>
  <c r="W27924" i="14"/>
  <c r="V27925" i="14"/>
  <c r="W27925" i="14"/>
  <c r="V27926" i="14"/>
  <c r="W27926" i="14"/>
  <c r="V27927" i="14"/>
  <c r="W27927" i="14"/>
  <c r="V27928" i="14"/>
  <c r="W27928" i="14"/>
  <c r="V27929" i="14"/>
  <c r="W27929" i="14"/>
  <c r="V27930" i="14"/>
  <c r="W27930" i="14"/>
  <c r="V27931" i="14"/>
  <c r="W27931" i="14"/>
  <c r="V27932" i="14"/>
  <c r="W27932" i="14"/>
  <c r="V27933" i="14"/>
  <c r="W27933" i="14"/>
  <c r="V27934" i="14"/>
  <c r="W27934" i="14"/>
  <c r="V27935" i="14"/>
  <c r="W27935" i="14"/>
  <c r="V27936" i="14"/>
  <c r="W27936" i="14"/>
  <c r="V27937" i="14"/>
  <c r="W27937" i="14"/>
  <c r="V27938" i="14"/>
  <c r="W27938" i="14"/>
  <c r="V27939" i="14"/>
  <c r="W27939" i="14"/>
  <c r="V27940" i="14"/>
  <c r="W27940" i="14"/>
  <c r="V27941" i="14"/>
  <c r="W27941" i="14"/>
  <c r="V27942" i="14"/>
  <c r="W27942" i="14"/>
  <c r="V27943" i="14"/>
  <c r="W27943" i="14"/>
  <c r="V27944" i="14"/>
  <c r="W27944" i="14"/>
  <c r="V27945" i="14"/>
  <c r="W27945" i="14"/>
  <c r="V27946" i="14"/>
  <c r="W27946" i="14"/>
  <c r="V27947" i="14"/>
  <c r="W27947" i="14"/>
  <c r="V27948" i="14"/>
  <c r="W27948" i="14"/>
  <c r="V27949" i="14"/>
  <c r="W27949" i="14"/>
  <c r="V27950" i="14"/>
  <c r="W27950" i="14"/>
  <c r="V27951" i="14"/>
  <c r="W27951" i="14"/>
  <c r="V27952" i="14"/>
  <c r="W27952" i="14"/>
  <c r="V27953" i="14"/>
  <c r="W27953" i="14"/>
  <c r="V27954" i="14"/>
  <c r="W27954" i="14"/>
  <c r="V27955" i="14"/>
  <c r="W27955" i="14"/>
  <c r="V27956" i="14"/>
  <c r="W27956" i="14"/>
  <c r="V27957" i="14"/>
  <c r="W27957" i="14"/>
  <c r="V27958" i="14"/>
  <c r="W27958" i="14"/>
  <c r="V27959" i="14"/>
  <c r="W27959" i="14"/>
  <c r="V27960" i="14"/>
  <c r="W27960" i="14"/>
  <c r="V27961" i="14"/>
  <c r="W27961" i="14"/>
  <c r="V27962" i="14"/>
  <c r="W27962" i="14"/>
  <c r="V27963" i="14"/>
  <c r="W27963" i="14"/>
  <c r="V27964" i="14"/>
  <c r="W27964" i="14"/>
  <c r="V27965" i="14"/>
  <c r="W27965" i="14"/>
  <c r="V27966" i="14"/>
  <c r="W27966" i="14"/>
  <c r="V27967" i="14"/>
  <c r="W27967" i="14"/>
  <c r="V27968" i="14"/>
  <c r="W27968" i="14"/>
  <c r="V27969" i="14"/>
  <c r="W27969" i="14"/>
  <c r="V27970" i="14"/>
  <c r="W27970" i="14"/>
  <c r="V27971" i="14"/>
  <c r="W27971" i="14"/>
  <c r="V27972" i="14"/>
  <c r="W27972" i="14"/>
  <c r="V27973" i="14"/>
  <c r="W27973" i="14"/>
  <c r="V27974" i="14"/>
  <c r="W27974" i="14"/>
  <c r="V27975" i="14"/>
  <c r="W27975" i="14"/>
  <c r="V27976" i="14"/>
  <c r="W27976" i="14"/>
  <c r="V27977" i="14"/>
  <c r="W27977" i="14"/>
  <c r="V27978" i="14"/>
  <c r="W27978" i="14"/>
  <c r="V27979" i="14"/>
  <c r="W27979" i="14"/>
  <c r="V27980" i="14"/>
  <c r="W27980" i="14"/>
  <c r="V27981" i="14"/>
  <c r="W27981" i="14"/>
  <c r="V27982" i="14"/>
  <c r="W27982" i="14"/>
  <c r="V27983" i="14"/>
  <c r="W27983" i="14"/>
  <c r="V27984" i="14"/>
  <c r="W27984" i="14"/>
  <c r="V27985" i="14"/>
  <c r="W27985" i="14"/>
  <c r="V27986" i="14"/>
  <c r="W27986" i="14"/>
  <c r="V27987" i="14"/>
  <c r="W27987" i="14"/>
  <c r="V27988" i="14"/>
  <c r="W27988" i="14"/>
  <c r="V27989" i="14"/>
  <c r="W27989" i="14"/>
  <c r="V27990" i="14"/>
  <c r="W27990" i="14"/>
  <c r="V27991" i="14"/>
  <c r="W27991" i="14"/>
  <c r="V27992" i="14"/>
  <c r="W27992" i="14"/>
  <c r="V27993" i="14"/>
  <c r="W27993" i="14"/>
  <c r="V27994" i="14"/>
  <c r="W27994" i="14"/>
  <c r="V27995" i="14"/>
  <c r="W27995" i="14"/>
  <c r="V27996" i="14"/>
  <c r="W27996" i="14"/>
  <c r="V27997" i="14"/>
  <c r="W27997" i="14"/>
  <c r="V27998" i="14"/>
  <c r="W27998" i="14"/>
  <c r="V27999" i="14"/>
  <c r="W27999" i="14"/>
  <c r="V28000" i="14"/>
  <c r="W28000" i="14"/>
  <c r="V28001" i="14"/>
  <c r="W28001" i="14"/>
  <c r="V28002" i="14"/>
  <c r="W28002" i="14"/>
  <c r="V28003" i="14"/>
  <c r="W28003" i="14"/>
  <c r="V28004" i="14"/>
  <c r="W28004" i="14"/>
  <c r="V28005" i="14"/>
  <c r="W28005" i="14"/>
  <c r="V28006" i="14"/>
  <c r="W28006" i="14"/>
  <c r="V28007" i="14"/>
  <c r="W28007" i="14"/>
  <c r="V28008" i="14"/>
  <c r="W28008" i="14"/>
  <c r="V28009" i="14"/>
  <c r="W28009" i="14"/>
  <c r="V28010" i="14"/>
  <c r="W28010" i="14"/>
  <c r="V28011" i="14"/>
  <c r="W28011" i="14"/>
  <c r="V28012" i="14"/>
  <c r="W28012" i="14"/>
  <c r="V28013" i="14"/>
  <c r="W28013" i="14"/>
  <c r="V28014" i="14"/>
  <c r="W28014" i="14"/>
  <c r="V28015" i="14"/>
  <c r="W28015" i="14"/>
  <c r="V28016" i="14"/>
  <c r="W28016" i="14"/>
  <c r="V28017" i="14"/>
  <c r="W28017" i="14"/>
  <c r="V28018" i="14"/>
  <c r="W28018" i="14"/>
  <c r="V28019" i="14"/>
  <c r="W28019" i="14"/>
  <c r="V28020" i="14"/>
  <c r="W28020" i="14"/>
  <c r="V28021" i="14"/>
  <c r="W28021" i="14"/>
  <c r="V28022" i="14"/>
  <c r="W28022" i="14"/>
  <c r="V28023" i="14"/>
  <c r="W28023" i="14"/>
  <c r="V28024" i="14"/>
  <c r="W28024" i="14"/>
  <c r="V28025" i="14"/>
  <c r="W28025" i="14"/>
  <c r="V28026" i="14"/>
  <c r="W28026" i="14"/>
  <c r="V28027" i="14"/>
  <c r="W28027" i="14"/>
  <c r="V28028" i="14"/>
  <c r="W28028" i="14"/>
  <c r="V28029" i="14"/>
  <c r="W28029" i="14"/>
  <c r="V28030" i="14"/>
  <c r="W28030" i="14"/>
  <c r="V28031" i="14"/>
  <c r="W28031" i="14"/>
  <c r="V28032" i="14"/>
  <c r="W28032" i="14"/>
  <c r="V28033" i="14"/>
  <c r="W28033" i="14"/>
  <c r="V28034" i="14"/>
  <c r="W28034" i="14"/>
  <c r="V28035" i="14"/>
  <c r="W28035" i="14"/>
  <c r="V28036" i="14"/>
  <c r="W28036" i="14"/>
  <c r="V28037" i="14"/>
  <c r="W28037" i="14"/>
  <c r="V28038" i="14"/>
  <c r="W28038" i="14"/>
  <c r="V28039" i="14"/>
  <c r="W28039" i="14"/>
  <c r="V28040" i="14"/>
  <c r="W28040" i="14"/>
  <c r="V28041" i="14"/>
  <c r="W28041" i="14"/>
  <c r="V28042" i="14"/>
  <c r="W28042" i="14"/>
  <c r="V28043" i="14"/>
  <c r="W28043" i="14"/>
  <c r="V28044" i="14"/>
  <c r="W28044" i="14"/>
  <c r="V28045" i="14"/>
  <c r="W28045" i="14"/>
  <c r="V28046" i="14"/>
  <c r="W28046" i="14"/>
  <c r="V28047" i="14"/>
  <c r="W28047" i="14"/>
  <c r="V28048" i="14"/>
  <c r="W28048" i="14"/>
  <c r="V28049" i="14"/>
  <c r="W28049" i="14"/>
  <c r="V28050" i="14"/>
  <c r="W28050" i="14"/>
  <c r="V28051" i="14"/>
  <c r="W28051" i="14"/>
  <c r="V28052" i="14"/>
  <c r="W28052" i="14"/>
  <c r="V28053" i="14"/>
  <c r="W28053" i="14"/>
  <c r="V28054" i="14"/>
  <c r="W28054" i="14"/>
  <c r="V28055" i="14"/>
  <c r="W28055" i="14"/>
  <c r="V28056" i="14"/>
  <c r="W28056" i="14"/>
  <c r="V28057" i="14"/>
  <c r="W28057" i="14"/>
  <c r="V28058" i="14"/>
  <c r="W28058" i="14"/>
  <c r="V28059" i="14"/>
  <c r="W28059" i="14"/>
  <c r="V28060" i="14"/>
  <c r="W28060" i="14"/>
  <c r="V28061" i="14"/>
  <c r="W28061" i="14"/>
  <c r="V28062" i="14"/>
  <c r="W28062" i="14"/>
  <c r="V28063" i="14"/>
  <c r="W28063" i="14"/>
  <c r="V28064" i="14"/>
  <c r="W28064" i="14"/>
  <c r="V28065" i="14"/>
  <c r="W28065" i="14"/>
  <c r="V28066" i="14"/>
  <c r="W28066" i="14"/>
  <c r="V28067" i="14"/>
  <c r="W28067" i="14"/>
  <c r="V28068" i="14"/>
  <c r="W28068" i="14"/>
  <c r="V28069" i="14"/>
  <c r="W28069" i="14"/>
  <c r="V28070" i="14"/>
  <c r="W28070" i="14"/>
  <c r="V28071" i="14"/>
  <c r="W28071" i="14"/>
  <c r="V28072" i="14"/>
  <c r="W28072" i="14"/>
  <c r="V28073" i="14"/>
  <c r="W28073" i="14"/>
  <c r="V28074" i="14"/>
  <c r="W28074" i="14"/>
  <c r="V28075" i="14"/>
  <c r="W28075" i="14"/>
  <c r="V28076" i="14"/>
  <c r="W28076" i="14"/>
  <c r="V28077" i="14"/>
  <c r="W28077" i="14"/>
  <c r="V28078" i="14"/>
  <c r="W28078" i="14"/>
  <c r="V28079" i="14"/>
  <c r="W28079" i="14"/>
  <c r="V28080" i="14"/>
  <c r="W28080" i="14"/>
  <c r="V28081" i="14"/>
  <c r="W28081" i="14"/>
  <c r="V28082" i="14"/>
  <c r="W28082" i="14"/>
  <c r="V28083" i="14"/>
  <c r="W28083" i="14"/>
  <c r="V28084" i="14"/>
  <c r="W28084" i="14"/>
  <c r="V28085" i="14"/>
  <c r="W28085" i="14"/>
  <c r="V28086" i="14"/>
  <c r="W28086" i="14"/>
  <c r="V28087" i="14"/>
  <c r="W28087" i="14"/>
  <c r="V28088" i="14"/>
  <c r="W28088" i="14"/>
  <c r="V28089" i="14"/>
  <c r="W28089" i="14"/>
  <c r="V28090" i="14"/>
  <c r="W28090" i="14"/>
  <c r="V28091" i="14"/>
  <c r="W28091" i="14"/>
  <c r="V28092" i="14"/>
  <c r="W28092" i="14"/>
  <c r="V28093" i="14"/>
  <c r="W28093" i="14"/>
  <c r="V28094" i="14"/>
  <c r="W28094" i="14"/>
  <c r="V28095" i="14"/>
  <c r="W28095" i="14"/>
  <c r="V28096" i="14"/>
  <c r="W28096" i="14"/>
  <c r="V28097" i="14"/>
  <c r="W28097" i="14"/>
  <c r="V28098" i="14"/>
  <c r="W28098" i="14"/>
  <c r="V28099" i="14"/>
  <c r="W28099" i="14"/>
  <c r="V28100" i="14"/>
  <c r="W28100" i="14"/>
  <c r="V28101" i="14"/>
  <c r="W28101" i="14"/>
  <c r="V28102" i="14"/>
  <c r="W28102" i="14"/>
  <c r="V28103" i="14"/>
  <c r="W28103" i="14"/>
  <c r="V28104" i="14"/>
  <c r="W28104" i="14"/>
  <c r="V28105" i="14"/>
  <c r="W28105" i="14"/>
  <c r="V28106" i="14"/>
  <c r="W28106" i="14"/>
  <c r="V28107" i="14"/>
  <c r="W28107" i="14"/>
  <c r="V28108" i="14"/>
  <c r="W28108" i="14"/>
  <c r="V28109" i="14"/>
  <c r="W28109" i="14"/>
  <c r="V28110" i="14"/>
  <c r="W28110" i="14"/>
  <c r="V28111" i="14"/>
  <c r="W28111" i="14"/>
  <c r="V28112" i="14"/>
  <c r="W28112" i="14"/>
  <c r="V28113" i="14"/>
  <c r="W28113" i="14"/>
  <c r="V28114" i="14"/>
  <c r="W28114" i="14"/>
  <c r="V28115" i="14"/>
  <c r="W28115" i="14"/>
  <c r="V28116" i="14"/>
  <c r="W28116" i="14"/>
  <c r="V28117" i="14"/>
  <c r="W28117" i="14"/>
  <c r="V28118" i="14"/>
  <c r="W28118" i="14"/>
  <c r="V28119" i="14"/>
  <c r="W28119" i="14"/>
  <c r="V28120" i="14"/>
  <c r="W28120" i="14"/>
  <c r="V28121" i="14"/>
  <c r="W28121" i="14"/>
  <c r="V28122" i="14"/>
  <c r="W28122" i="14"/>
  <c r="V28123" i="14"/>
  <c r="W28123" i="14"/>
  <c r="V28124" i="14"/>
  <c r="W28124" i="14"/>
  <c r="V28125" i="14"/>
  <c r="W28125" i="14"/>
  <c r="V28126" i="14"/>
  <c r="W28126" i="14"/>
  <c r="V28127" i="14"/>
  <c r="W28127" i="14"/>
  <c r="V28128" i="14"/>
  <c r="W28128" i="14"/>
  <c r="V28129" i="14"/>
  <c r="W28129" i="14"/>
  <c r="V28130" i="14"/>
  <c r="W28130" i="14"/>
  <c r="V28131" i="14"/>
  <c r="W28131" i="14"/>
  <c r="V28132" i="14"/>
  <c r="W28132" i="14"/>
  <c r="V28133" i="14"/>
  <c r="W28133" i="14"/>
  <c r="V28134" i="14"/>
  <c r="W28134" i="14"/>
  <c r="V28135" i="14"/>
  <c r="W28135" i="14"/>
  <c r="V28136" i="14"/>
  <c r="W28136" i="14"/>
  <c r="V28137" i="14"/>
  <c r="W28137" i="14"/>
  <c r="V28138" i="14"/>
  <c r="W28138" i="14"/>
  <c r="V28139" i="14"/>
  <c r="W28139" i="14"/>
  <c r="V28140" i="14"/>
  <c r="W28140" i="14"/>
  <c r="V28141" i="14"/>
  <c r="W28141" i="14"/>
  <c r="V28142" i="14"/>
  <c r="W28142" i="14"/>
  <c r="V28143" i="14"/>
  <c r="W28143" i="14"/>
  <c r="V28144" i="14"/>
  <c r="W28144" i="14"/>
  <c r="V28145" i="14"/>
  <c r="W28145" i="14"/>
  <c r="V28146" i="14"/>
  <c r="W28146" i="14"/>
  <c r="V28147" i="14"/>
  <c r="W28147" i="14"/>
  <c r="V28148" i="14"/>
  <c r="W28148" i="14"/>
  <c r="V28149" i="14"/>
  <c r="W28149" i="14"/>
  <c r="V28150" i="14"/>
  <c r="W28150" i="14"/>
  <c r="V28151" i="14"/>
  <c r="W28151" i="14"/>
  <c r="V28152" i="14"/>
  <c r="W28152" i="14"/>
  <c r="V28153" i="14"/>
  <c r="W28153" i="14"/>
  <c r="V28154" i="14"/>
  <c r="W28154" i="14"/>
  <c r="V28155" i="14"/>
  <c r="W28155" i="14"/>
  <c r="V28156" i="14"/>
  <c r="W28156" i="14"/>
  <c r="V28157" i="14"/>
  <c r="W28157" i="14"/>
  <c r="V28158" i="14"/>
  <c r="W28158" i="14"/>
  <c r="V28159" i="14"/>
  <c r="W28159" i="14"/>
  <c r="V28160" i="14"/>
  <c r="W28160" i="14"/>
  <c r="V28161" i="14"/>
  <c r="W28161" i="14"/>
  <c r="V28162" i="14"/>
  <c r="W28162" i="14"/>
  <c r="V28163" i="14"/>
  <c r="W28163" i="14"/>
  <c r="V28164" i="14"/>
  <c r="W28164" i="14"/>
  <c r="V28165" i="14"/>
  <c r="W28165" i="14"/>
  <c r="V28166" i="14"/>
  <c r="W28166" i="14"/>
  <c r="V28167" i="14"/>
  <c r="W28167" i="14"/>
  <c r="V28168" i="14"/>
  <c r="W28168" i="14"/>
  <c r="V28169" i="14"/>
  <c r="W28169" i="14"/>
  <c r="V28170" i="14"/>
  <c r="W28170" i="14"/>
  <c r="V28171" i="14"/>
  <c r="W28171" i="14"/>
  <c r="V28172" i="14"/>
  <c r="W28172" i="14"/>
  <c r="V28173" i="14"/>
  <c r="W28173" i="14"/>
  <c r="V28174" i="14"/>
  <c r="W28174" i="14"/>
  <c r="V28175" i="14"/>
  <c r="W28175" i="14"/>
  <c r="V28176" i="14"/>
  <c r="W28176" i="14"/>
  <c r="V28177" i="14"/>
  <c r="W28177" i="14"/>
  <c r="V28178" i="14"/>
  <c r="W28178" i="14"/>
  <c r="V28179" i="14"/>
  <c r="W28179" i="14"/>
  <c r="V28180" i="14"/>
  <c r="W28180" i="14"/>
  <c r="V28181" i="14"/>
  <c r="W28181" i="14"/>
  <c r="V28182" i="14"/>
  <c r="W28182" i="14"/>
  <c r="V28183" i="14"/>
  <c r="W28183" i="14"/>
  <c r="V28184" i="14"/>
  <c r="W28184" i="14"/>
  <c r="V28185" i="14"/>
  <c r="W28185" i="14"/>
  <c r="V28186" i="14"/>
  <c r="W28186" i="14"/>
  <c r="V28187" i="14"/>
  <c r="W28187" i="14"/>
  <c r="V28188" i="14"/>
  <c r="W28188" i="14"/>
  <c r="V28189" i="14"/>
  <c r="W28189" i="14"/>
  <c r="V28190" i="14"/>
  <c r="W28190" i="14"/>
  <c r="V28191" i="14"/>
  <c r="W28191" i="14"/>
  <c r="V28192" i="14"/>
  <c r="W28192" i="14"/>
  <c r="V28193" i="14"/>
  <c r="W28193" i="14"/>
  <c r="V28194" i="14"/>
  <c r="W28194" i="14"/>
  <c r="V28195" i="14"/>
  <c r="W28195" i="14"/>
  <c r="V28196" i="14"/>
  <c r="W28196" i="14"/>
  <c r="V28197" i="14"/>
  <c r="W28197" i="14"/>
  <c r="V28198" i="14"/>
  <c r="W28198" i="14"/>
  <c r="V28199" i="14"/>
  <c r="W28199" i="14"/>
  <c r="V28200" i="14"/>
  <c r="W28200" i="14"/>
  <c r="V28201" i="14"/>
  <c r="W28201" i="14"/>
  <c r="V28202" i="14"/>
  <c r="W28202" i="14"/>
  <c r="V28203" i="14"/>
  <c r="W28203" i="14"/>
  <c r="V28204" i="14"/>
  <c r="W28204" i="14"/>
  <c r="V28205" i="14"/>
  <c r="W28205" i="14"/>
  <c r="V28206" i="14"/>
  <c r="W28206" i="14"/>
  <c r="V28207" i="14"/>
  <c r="W28207" i="14"/>
  <c r="V28208" i="14"/>
  <c r="W28208" i="14"/>
  <c r="V28209" i="14"/>
  <c r="W28209" i="14"/>
  <c r="V28210" i="14"/>
  <c r="W28210" i="14"/>
  <c r="V28211" i="14"/>
  <c r="W28211" i="14"/>
  <c r="V28212" i="14"/>
  <c r="W28212" i="14"/>
  <c r="V28213" i="14"/>
  <c r="W28213" i="14"/>
  <c r="V28214" i="14"/>
  <c r="W28214" i="14"/>
  <c r="V28215" i="14"/>
  <c r="W28215" i="14"/>
  <c r="V28216" i="14"/>
  <c r="W28216" i="14"/>
  <c r="V28217" i="14"/>
  <c r="W28217" i="14"/>
  <c r="V28218" i="14"/>
  <c r="W28218" i="14"/>
  <c r="V28219" i="14"/>
  <c r="W28219" i="14"/>
  <c r="V28220" i="14"/>
  <c r="W28220" i="14"/>
  <c r="V28221" i="14"/>
  <c r="W28221" i="14"/>
  <c r="V28222" i="14"/>
  <c r="W28222" i="14"/>
  <c r="V28223" i="14"/>
  <c r="W28223" i="14"/>
  <c r="V28224" i="14"/>
  <c r="W28224" i="14"/>
  <c r="V28225" i="14"/>
  <c r="W28225" i="14"/>
  <c r="V28226" i="14"/>
  <c r="W28226" i="14"/>
  <c r="V28227" i="14"/>
  <c r="W28227" i="14"/>
  <c r="V28228" i="14"/>
  <c r="W28228" i="14"/>
  <c r="V28229" i="14"/>
  <c r="W28229" i="14"/>
  <c r="V28230" i="14"/>
  <c r="W28230" i="14"/>
  <c r="V28231" i="14"/>
  <c r="W28231" i="14"/>
  <c r="V28232" i="14"/>
  <c r="W28232" i="14"/>
  <c r="V28233" i="14"/>
  <c r="W28233" i="14"/>
  <c r="V28234" i="14"/>
  <c r="W28234" i="14"/>
  <c r="V28235" i="14"/>
  <c r="W28235" i="14"/>
  <c r="V28236" i="14"/>
  <c r="W28236" i="14"/>
  <c r="V28237" i="14"/>
  <c r="W28237" i="14"/>
  <c r="V28238" i="14"/>
  <c r="W28238" i="14"/>
  <c r="V28239" i="14"/>
  <c r="W28239" i="14"/>
  <c r="V28240" i="14"/>
  <c r="W28240" i="14"/>
  <c r="V28241" i="14"/>
  <c r="W28241" i="14"/>
  <c r="V28242" i="14"/>
  <c r="W28242" i="14"/>
  <c r="V28243" i="14"/>
  <c r="W28243" i="14"/>
  <c r="V28244" i="14"/>
  <c r="W28244" i="14"/>
  <c r="V28245" i="14"/>
  <c r="W28245" i="14"/>
  <c r="V28246" i="14"/>
  <c r="W28246" i="14"/>
  <c r="V28247" i="14"/>
  <c r="W28247" i="14"/>
  <c r="V28248" i="14"/>
  <c r="W28248" i="14"/>
  <c r="V28249" i="14"/>
  <c r="W28249" i="14"/>
  <c r="V28250" i="14"/>
  <c r="W28250" i="14"/>
  <c r="V28251" i="14"/>
  <c r="W28251" i="14"/>
  <c r="V28252" i="14"/>
  <c r="W28252" i="14"/>
  <c r="V28253" i="14"/>
  <c r="W28253" i="14"/>
  <c r="V28254" i="14"/>
  <c r="W28254" i="14"/>
  <c r="V28255" i="14"/>
  <c r="W28255" i="14"/>
  <c r="V28256" i="14"/>
  <c r="W28256" i="14"/>
  <c r="V28257" i="14"/>
  <c r="W28257" i="14"/>
  <c r="V28258" i="14"/>
  <c r="W28258" i="14"/>
  <c r="V28259" i="14"/>
  <c r="W28259" i="14"/>
  <c r="V28260" i="14"/>
  <c r="W28260" i="14"/>
  <c r="V28261" i="14"/>
  <c r="W28261" i="14"/>
  <c r="V28262" i="14"/>
  <c r="W28262" i="14"/>
  <c r="V28263" i="14"/>
  <c r="W28263" i="14"/>
  <c r="V28264" i="14"/>
  <c r="W28264" i="14"/>
  <c r="V28265" i="14"/>
  <c r="W28265" i="14"/>
  <c r="V28266" i="14"/>
  <c r="W28266" i="14"/>
  <c r="V28267" i="14"/>
  <c r="W28267" i="14"/>
  <c r="V28268" i="14"/>
  <c r="W28268" i="14"/>
  <c r="V28269" i="14"/>
  <c r="W28269" i="14"/>
  <c r="V28270" i="14"/>
  <c r="W28270" i="14"/>
  <c r="V28271" i="14"/>
  <c r="W28271" i="14"/>
  <c r="V28272" i="14"/>
  <c r="W28272" i="14"/>
  <c r="V28273" i="14"/>
  <c r="W28273" i="14"/>
  <c r="V28274" i="14"/>
  <c r="W28274" i="14"/>
  <c r="V28275" i="14"/>
  <c r="W28275" i="14"/>
  <c r="V28276" i="14"/>
  <c r="W28276" i="14"/>
  <c r="V28277" i="14"/>
  <c r="W28277" i="14"/>
  <c r="V28278" i="14"/>
  <c r="W28278" i="14"/>
  <c r="V28279" i="14"/>
  <c r="W28279" i="14"/>
  <c r="V28280" i="14"/>
  <c r="W28280" i="14"/>
  <c r="V28281" i="14"/>
  <c r="W28281" i="14"/>
  <c r="V28282" i="14"/>
  <c r="W28282" i="14"/>
  <c r="V28283" i="14"/>
  <c r="W28283" i="14"/>
  <c r="V28284" i="14"/>
  <c r="W28284" i="14"/>
  <c r="V28285" i="14"/>
  <c r="W28285" i="14"/>
  <c r="V28286" i="14"/>
  <c r="W28286" i="14"/>
  <c r="V28287" i="14"/>
  <c r="W28287" i="14"/>
  <c r="V28288" i="14"/>
  <c r="W28288" i="14"/>
  <c r="V28289" i="14"/>
  <c r="W28289" i="14"/>
  <c r="V28290" i="14"/>
  <c r="W28290" i="14"/>
  <c r="V28291" i="14"/>
  <c r="W28291" i="14"/>
  <c r="V28292" i="14"/>
  <c r="W28292" i="14"/>
  <c r="V28293" i="14"/>
  <c r="W28293" i="14"/>
  <c r="V28294" i="14"/>
  <c r="W28294" i="14"/>
  <c r="V28295" i="14"/>
  <c r="W28295" i="14"/>
  <c r="V28296" i="14"/>
  <c r="W28296" i="14"/>
  <c r="V28297" i="14"/>
  <c r="W28297" i="14"/>
  <c r="V28298" i="14"/>
  <c r="W28298" i="14"/>
  <c r="V28299" i="14"/>
  <c r="W28299" i="14"/>
  <c r="V28300" i="14"/>
  <c r="W28300" i="14"/>
  <c r="V28301" i="14"/>
  <c r="W28301" i="14"/>
  <c r="V28302" i="14"/>
  <c r="W28302" i="14"/>
  <c r="V28303" i="14"/>
  <c r="W28303" i="14"/>
  <c r="V28304" i="14"/>
  <c r="W28304" i="14"/>
  <c r="V28305" i="14"/>
  <c r="W28305" i="14"/>
  <c r="V28306" i="14"/>
  <c r="W28306" i="14"/>
  <c r="V28307" i="14"/>
  <c r="W28307" i="14"/>
  <c r="V28308" i="14"/>
  <c r="W28308" i="14"/>
  <c r="V28309" i="14"/>
  <c r="W28309" i="14"/>
  <c r="V28310" i="14"/>
  <c r="W28310" i="14"/>
  <c r="V28311" i="14"/>
  <c r="W28311" i="14"/>
  <c r="V28312" i="14"/>
  <c r="W28312" i="14"/>
  <c r="V28313" i="14"/>
  <c r="W28313" i="14"/>
  <c r="V28314" i="14"/>
  <c r="W28314" i="14"/>
  <c r="V28315" i="14"/>
  <c r="W28315" i="14"/>
  <c r="V28316" i="14"/>
  <c r="W28316" i="14"/>
  <c r="V28317" i="14"/>
  <c r="W28317" i="14"/>
  <c r="V28318" i="14"/>
  <c r="W28318" i="14"/>
  <c r="V28319" i="14"/>
  <c r="W28319" i="14"/>
  <c r="V28320" i="14"/>
  <c r="W28320" i="14"/>
  <c r="V28321" i="14"/>
  <c r="W28321" i="14"/>
  <c r="V28322" i="14"/>
  <c r="W28322" i="14"/>
  <c r="V28323" i="14"/>
  <c r="W28323" i="14"/>
  <c r="V28324" i="14"/>
  <c r="W28324" i="14"/>
  <c r="V28325" i="14"/>
  <c r="W28325" i="14"/>
  <c r="V28326" i="14"/>
  <c r="W28326" i="14"/>
  <c r="V28327" i="14"/>
  <c r="W28327" i="14"/>
  <c r="V28328" i="14"/>
  <c r="W28328" i="14"/>
  <c r="V28329" i="14"/>
  <c r="W28329" i="14"/>
  <c r="V28330" i="14"/>
  <c r="W28330" i="14"/>
  <c r="V28331" i="14"/>
  <c r="W28331" i="14"/>
  <c r="V28332" i="14"/>
  <c r="W28332" i="14"/>
  <c r="V28333" i="14"/>
  <c r="W28333" i="14"/>
  <c r="V28334" i="14"/>
  <c r="W28334" i="14"/>
  <c r="V28335" i="14"/>
  <c r="W28335" i="14"/>
  <c r="V28336" i="14"/>
  <c r="W28336" i="14"/>
  <c r="V28337" i="14"/>
  <c r="W28337" i="14"/>
  <c r="V28338" i="14"/>
  <c r="W28338" i="14"/>
  <c r="V28339" i="14"/>
  <c r="W28339" i="14"/>
  <c r="V28340" i="14"/>
  <c r="W28340" i="14"/>
  <c r="V28341" i="14"/>
  <c r="W28341" i="14"/>
  <c r="V28342" i="14"/>
  <c r="W28342" i="14"/>
  <c r="V28343" i="14"/>
  <c r="W28343" i="14"/>
  <c r="V28344" i="14"/>
  <c r="W28344" i="14"/>
  <c r="V28345" i="14"/>
  <c r="W28345" i="14"/>
  <c r="V28346" i="14"/>
  <c r="W28346" i="14"/>
  <c r="V28347" i="14"/>
  <c r="W28347" i="14"/>
  <c r="V28348" i="14"/>
  <c r="W28348" i="14"/>
  <c r="V28349" i="14"/>
  <c r="W28349" i="14"/>
  <c r="V28350" i="14"/>
  <c r="W28350" i="14"/>
  <c r="V28351" i="14"/>
  <c r="W28351" i="14"/>
  <c r="V28352" i="14"/>
  <c r="W28352" i="14"/>
  <c r="V28353" i="14"/>
  <c r="W28353" i="14"/>
  <c r="V28354" i="14"/>
  <c r="W28354" i="14"/>
  <c r="V28355" i="14"/>
  <c r="W28355" i="14"/>
  <c r="V28356" i="14"/>
  <c r="W28356" i="14"/>
  <c r="V28357" i="14"/>
  <c r="W28357" i="14"/>
  <c r="V28358" i="14"/>
  <c r="W28358" i="14"/>
  <c r="V28359" i="14"/>
  <c r="W28359" i="14"/>
  <c r="V28360" i="14"/>
  <c r="W28360" i="14"/>
  <c r="V28361" i="14"/>
  <c r="W28361" i="14"/>
  <c r="V28362" i="14"/>
  <c r="W28362" i="14"/>
  <c r="V28363" i="14"/>
  <c r="W28363" i="14"/>
  <c r="V28364" i="14"/>
  <c r="W28364" i="14"/>
  <c r="V28365" i="14"/>
  <c r="W28365" i="14"/>
  <c r="V28366" i="14"/>
  <c r="W28366" i="14"/>
  <c r="V28367" i="14"/>
  <c r="W28367" i="14"/>
  <c r="V28368" i="14"/>
  <c r="W28368" i="14"/>
  <c r="V28369" i="14"/>
  <c r="W28369" i="14"/>
  <c r="V28370" i="14"/>
  <c r="W28370" i="14"/>
  <c r="V28371" i="14"/>
  <c r="W28371" i="14"/>
  <c r="V28372" i="14"/>
  <c r="W28372" i="14"/>
  <c r="V28373" i="14"/>
  <c r="W28373" i="14"/>
  <c r="V28374" i="14"/>
  <c r="W28374" i="14"/>
  <c r="V28375" i="14"/>
  <c r="W28375" i="14"/>
  <c r="V28376" i="14"/>
  <c r="W28376" i="14"/>
  <c r="V28377" i="14"/>
  <c r="W28377" i="14"/>
  <c r="V28378" i="14"/>
  <c r="W28378" i="14"/>
  <c r="V28379" i="14"/>
  <c r="W28379" i="14"/>
  <c r="V28380" i="14"/>
  <c r="W28380" i="14"/>
  <c r="V28381" i="14"/>
  <c r="W28381" i="14"/>
  <c r="V28382" i="14"/>
  <c r="W28382" i="14"/>
  <c r="V28383" i="14"/>
  <c r="W28383" i="14"/>
  <c r="V28384" i="14"/>
  <c r="W28384" i="14"/>
  <c r="V28385" i="14"/>
  <c r="W28385" i="14"/>
  <c r="V28386" i="14"/>
  <c r="W28386" i="14"/>
  <c r="V28387" i="14"/>
  <c r="W28387" i="14"/>
  <c r="V28388" i="14"/>
  <c r="W28388" i="14"/>
  <c r="V28389" i="14"/>
  <c r="W28389" i="14"/>
  <c r="V28390" i="14"/>
  <c r="W28390" i="14"/>
  <c r="V28391" i="14"/>
  <c r="W28391" i="14"/>
  <c r="V28392" i="14"/>
  <c r="W28392" i="14"/>
  <c r="V28393" i="14"/>
  <c r="W28393" i="14"/>
  <c r="V28394" i="14"/>
  <c r="W28394" i="14"/>
  <c r="V28395" i="14"/>
  <c r="W28395" i="14"/>
  <c r="V28396" i="14"/>
  <c r="W28396" i="14"/>
  <c r="V28397" i="14"/>
  <c r="W28397" i="14"/>
  <c r="V28398" i="14"/>
  <c r="W28398" i="14"/>
  <c r="V28399" i="14"/>
  <c r="W28399" i="14"/>
  <c r="V28400" i="14"/>
  <c r="W28400" i="14"/>
  <c r="V28401" i="14"/>
  <c r="W28401" i="14"/>
  <c r="V28402" i="14"/>
  <c r="W28402" i="14"/>
  <c r="V28403" i="14"/>
  <c r="W28403" i="14"/>
  <c r="V28404" i="14"/>
  <c r="W28404" i="14"/>
  <c r="V28405" i="14"/>
  <c r="W28405" i="14"/>
  <c r="V28406" i="14"/>
  <c r="W28406" i="14"/>
  <c r="V28407" i="14"/>
  <c r="W28407" i="14"/>
  <c r="V28408" i="14"/>
  <c r="W28408" i="14"/>
  <c r="V28409" i="14"/>
  <c r="W28409" i="14"/>
  <c r="V28410" i="14"/>
  <c r="W28410" i="14"/>
  <c r="V28411" i="14"/>
  <c r="W28411" i="14"/>
  <c r="V28412" i="14"/>
  <c r="W28412" i="14"/>
  <c r="V28413" i="14"/>
  <c r="W28413" i="14"/>
  <c r="V28414" i="14"/>
  <c r="W28414" i="14"/>
  <c r="V28415" i="14"/>
  <c r="W28415" i="14"/>
  <c r="V28416" i="14"/>
  <c r="W28416" i="14"/>
  <c r="V28417" i="14"/>
  <c r="W28417" i="14"/>
  <c r="V28418" i="14"/>
  <c r="W28418" i="14"/>
  <c r="V28419" i="14"/>
  <c r="W28419" i="14"/>
  <c r="V28420" i="14"/>
  <c r="W28420" i="14"/>
  <c r="V28421" i="14"/>
  <c r="W28421" i="14"/>
  <c r="V28422" i="14"/>
  <c r="W28422" i="14"/>
  <c r="V28423" i="14"/>
  <c r="W28423" i="14"/>
  <c r="V28424" i="14"/>
  <c r="W28424" i="14"/>
  <c r="V28425" i="14"/>
  <c r="W28425" i="14"/>
  <c r="V28426" i="14"/>
  <c r="W28426" i="14"/>
  <c r="V28427" i="14"/>
  <c r="W28427" i="14"/>
  <c r="V28428" i="14"/>
  <c r="W28428" i="14"/>
  <c r="V28429" i="14"/>
  <c r="W28429" i="14"/>
  <c r="V28430" i="14"/>
  <c r="W28430" i="14"/>
  <c r="V28431" i="14"/>
  <c r="W28431" i="14"/>
  <c r="V28432" i="14"/>
  <c r="W28432" i="14"/>
  <c r="V28433" i="14"/>
  <c r="W28433" i="14"/>
  <c r="V28434" i="14"/>
  <c r="W28434" i="14"/>
  <c r="V28435" i="14"/>
  <c r="W28435" i="14"/>
  <c r="V28436" i="14"/>
  <c r="W28436" i="14"/>
  <c r="V28437" i="14"/>
  <c r="W28437" i="14"/>
  <c r="V28438" i="14"/>
  <c r="W28438" i="14"/>
  <c r="V28439" i="14"/>
  <c r="W28439" i="14"/>
  <c r="V28440" i="14"/>
  <c r="W28440" i="14"/>
  <c r="V28441" i="14"/>
  <c r="W28441" i="14"/>
  <c r="V28442" i="14"/>
  <c r="W28442" i="14"/>
  <c r="V28443" i="14"/>
  <c r="W28443" i="14"/>
  <c r="V28444" i="14"/>
  <c r="W28444" i="14"/>
  <c r="V28445" i="14"/>
  <c r="W28445" i="14"/>
  <c r="V28446" i="14"/>
  <c r="W28446" i="14"/>
  <c r="V28447" i="14"/>
  <c r="W28447" i="14"/>
  <c r="V28448" i="14"/>
  <c r="W28448" i="14"/>
  <c r="V28449" i="14"/>
  <c r="W28449" i="14"/>
  <c r="V28450" i="14"/>
  <c r="W28450" i="14"/>
  <c r="V28451" i="14"/>
  <c r="W28451" i="14"/>
  <c r="V28452" i="14"/>
  <c r="W28452" i="14"/>
  <c r="V28453" i="14"/>
  <c r="W28453" i="14"/>
  <c r="V28454" i="14"/>
  <c r="W28454" i="14"/>
  <c r="V28455" i="14"/>
  <c r="W28455" i="14"/>
  <c r="V28456" i="14"/>
  <c r="W28456" i="14"/>
  <c r="V28457" i="14"/>
  <c r="W28457" i="14"/>
  <c r="V28458" i="14"/>
  <c r="W28458" i="14"/>
  <c r="V28459" i="14"/>
  <c r="W28459" i="14"/>
  <c r="V28460" i="14"/>
  <c r="W28460" i="14"/>
  <c r="V28461" i="14"/>
  <c r="W28461" i="14"/>
  <c r="V28462" i="14"/>
  <c r="W28462" i="14"/>
  <c r="V28463" i="14"/>
  <c r="W28463" i="14"/>
  <c r="V28464" i="14"/>
  <c r="W28464" i="14"/>
  <c r="V28465" i="14"/>
  <c r="W28465" i="14"/>
  <c r="V28466" i="14"/>
  <c r="W28466" i="14"/>
  <c r="V28467" i="14"/>
  <c r="W28467" i="14"/>
  <c r="V28468" i="14"/>
  <c r="W28468" i="14"/>
  <c r="V28469" i="14"/>
  <c r="W28469" i="14"/>
  <c r="V28470" i="14"/>
  <c r="W28470" i="14"/>
  <c r="V28471" i="14"/>
  <c r="W28471" i="14"/>
  <c r="V28472" i="14"/>
  <c r="W28472" i="14"/>
  <c r="V28473" i="14"/>
  <c r="W28473" i="14"/>
  <c r="V28474" i="14"/>
  <c r="W28474" i="14"/>
  <c r="V28475" i="14"/>
  <c r="W28475" i="14"/>
  <c r="V28476" i="14"/>
  <c r="W28476" i="14"/>
  <c r="V28477" i="14"/>
  <c r="W28477" i="14"/>
  <c r="V28478" i="14"/>
  <c r="W28478" i="14"/>
  <c r="V28479" i="14"/>
  <c r="W28479" i="14"/>
  <c r="V28480" i="14"/>
  <c r="W28480" i="14"/>
  <c r="V28481" i="14"/>
  <c r="W28481" i="14"/>
  <c r="V28482" i="14"/>
  <c r="W28482" i="14"/>
  <c r="V28483" i="14"/>
  <c r="W28483" i="14"/>
  <c r="V28484" i="14"/>
  <c r="W28484" i="14"/>
  <c r="V28485" i="14"/>
  <c r="W28485" i="14"/>
  <c r="V28486" i="14"/>
  <c r="W28486" i="14"/>
  <c r="V28487" i="14"/>
  <c r="W28487" i="14"/>
  <c r="V28488" i="14"/>
  <c r="W28488" i="14"/>
  <c r="V28489" i="14"/>
  <c r="W28489" i="14"/>
  <c r="V28490" i="14"/>
  <c r="W28490" i="14"/>
  <c r="V28491" i="14"/>
  <c r="W28491" i="14"/>
  <c r="V28492" i="14"/>
  <c r="W28492" i="14"/>
  <c r="V28493" i="14"/>
  <c r="W28493" i="14"/>
  <c r="V28494" i="14"/>
  <c r="W28494" i="14"/>
  <c r="V28495" i="14"/>
  <c r="W28495" i="14"/>
  <c r="V28496" i="14"/>
  <c r="W28496" i="14"/>
  <c r="V28497" i="14"/>
  <c r="W28497" i="14"/>
  <c r="V28498" i="14"/>
  <c r="W28498" i="14"/>
  <c r="V28499" i="14"/>
  <c r="W28499" i="14"/>
  <c r="V28500" i="14"/>
  <c r="W28500" i="14"/>
  <c r="V28501" i="14"/>
  <c r="W28501" i="14"/>
  <c r="V28502" i="14"/>
  <c r="W28502" i="14"/>
  <c r="V28503" i="14"/>
  <c r="W28503" i="14"/>
  <c r="V28504" i="14"/>
  <c r="W28504" i="14"/>
  <c r="V28505" i="14"/>
  <c r="W28505" i="14"/>
  <c r="V28506" i="14"/>
  <c r="W28506" i="14"/>
  <c r="V28507" i="14"/>
  <c r="W28507" i="14"/>
  <c r="V28508" i="14"/>
  <c r="W28508" i="14"/>
  <c r="V28509" i="14"/>
  <c r="W28509" i="14"/>
  <c r="V28510" i="14"/>
  <c r="W28510" i="14"/>
  <c r="V28511" i="14"/>
  <c r="W28511" i="14"/>
  <c r="V28512" i="14"/>
  <c r="W28512" i="14"/>
  <c r="V28513" i="14"/>
  <c r="W28513" i="14"/>
  <c r="V28514" i="14"/>
  <c r="W28514" i="14"/>
  <c r="V28515" i="14"/>
  <c r="W28515" i="14"/>
  <c r="V28516" i="14"/>
  <c r="W28516" i="14"/>
  <c r="V28517" i="14"/>
  <c r="W28517" i="14"/>
  <c r="V28518" i="14"/>
  <c r="W28518" i="14"/>
  <c r="V28519" i="14"/>
  <c r="W28519" i="14"/>
  <c r="V28520" i="14"/>
  <c r="W28520" i="14"/>
  <c r="V28521" i="14"/>
  <c r="W28521" i="14"/>
  <c r="V28522" i="14"/>
  <c r="W28522" i="14"/>
  <c r="V28523" i="14"/>
  <c r="W28523" i="14"/>
  <c r="V28524" i="14"/>
  <c r="W28524" i="14"/>
  <c r="V28525" i="14"/>
  <c r="W28525" i="14"/>
  <c r="V28526" i="14"/>
  <c r="W28526" i="14"/>
  <c r="V28527" i="14"/>
  <c r="W28527" i="14"/>
  <c r="V28528" i="14"/>
  <c r="W28528" i="14"/>
  <c r="V28529" i="14"/>
  <c r="W28529" i="14"/>
  <c r="V28530" i="14"/>
  <c r="W28530" i="14"/>
  <c r="B8" i="12"/>
  <c r="A23" i="12"/>
  <c r="A22" i="12"/>
  <c r="P58" i="29" a="1"/>
  <c r="P58" i="29" s="1"/>
  <c r="A8" i="12" l="1"/>
  <c r="E1449" i="29" a="1"/>
  <c r="E1449" i="29" s="1"/>
  <c r="G1449" i="29" s="1"/>
  <c r="D1449" i="29" a="1"/>
  <c r="D1449" i="29" s="1"/>
  <c r="F1449" i="29" s="1"/>
  <c r="Z2" i="14" a="1"/>
  <c r="Z2" i="14" s="1"/>
  <c r="F864" i="29"/>
  <c r="F865" i="29"/>
  <c r="F866" i="29"/>
  <c r="F867" i="29"/>
  <c r="F868" i="29"/>
  <c r="F869" i="29"/>
  <c r="F870" i="29"/>
  <c r="F871" i="29"/>
  <c r="F872" i="29"/>
  <c r="F873" i="29"/>
  <c r="F874" i="29"/>
  <c r="F875" i="29"/>
  <c r="F876" i="29"/>
  <c r="F877" i="29"/>
  <c r="F878" i="29"/>
  <c r="F879" i="29"/>
  <c r="F880" i="29"/>
  <c r="F881" i="29"/>
  <c r="F882" i="29"/>
  <c r="F883" i="29"/>
  <c r="F884" i="29"/>
  <c r="F885" i="29"/>
  <c r="F886" i="29"/>
  <c r="F887" i="29"/>
  <c r="F888" i="29"/>
  <c r="F889" i="29"/>
  <c r="F890" i="29"/>
  <c r="F891" i="29"/>
  <c r="F892" i="29"/>
  <c r="F893" i="29"/>
  <c r="F894" i="29"/>
  <c r="F895" i="29"/>
  <c r="F896" i="29"/>
  <c r="F897" i="29"/>
  <c r="F898" i="29"/>
  <c r="F899" i="29"/>
  <c r="F900" i="29"/>
  <c r="F901" i="29"/>
  <c r="F902" i="29"/>
  <c r="F903" i="29"/>
  <c r="F904" i="29"/>
  <c r="F905" i="29"/>
  <c r="F906" i="29"/>
  <c r="F907" i="29"/>
  <c r="F908" i="29"/>
  <c r="F909" i="29"/>
  <c r="F910" i="29"/>
  <c r="F911" i="29"/>
  <c r="F912" i="29"/>
  <c r="F913" i="29"/>
  <c r="F914" i="29"/>
  <c r="F915" i="29"/>
  <c r="F916" i="29"/>
  <c r="F917" i="29"/>
  <c r="F918" i="29"/>
  <c r="F919" i="29"/>
  <c r="F920" i="29"/>
  <c r="F921" i="29"/>
  <c r="F922" i="29"/>
  <c r="F923" i="29"/>
  <c r="I1440" i="29" a="1"/>
  <c r="H1449" i="29" l="1"/>
  <c r="I1440" i="29"/>
  <c r="E17" i="29" a="1"/>
  <c r="E17" i="29" s="1"/>
  <c r="A48" i="32" l="1"/>
  <c r="A2" i="23"/>
  <c r="A2" i="31"/>
  <c r="V2" i="14"/>
  <c r="W2" i="14"/>
  <c r="V3" i="14"/>
  <c r="W3" i="14"/>
  <c r="V4" i="14"/>
  <c r="W4" i="14"/>
  <c r="V5" i="14"/>
  <c r="W5" i="14"/>
  <c r="V6" i="14"/>
  <c r="W6" i="14"/>
  <c r="V7" i="14"/>
  <c r="W7" i="14"/>
  <c r="V8" i="14"/>
  <c r="W8" i="14"/>
  <c r="V9" i="14"/>
  <c r="W9" i="14"/>
  <c r="V10" i="14"/>
  <c r="W10" i="14"/>
  <c r="V11" i="14"/>
  <c r="W11" i="14"/>
  <c r="V12" i="14"/>
  <c r="W12" i="14"/>
  <c r="V13" i="14"/>
  <c r="W13" i="14"/>
  <c r="V14" i="14"/>
  <c r="W14" i="14"/>
  <c r="V15" i="14"/>
  <c r="W15" i="14"/>
  <c r="V16" i="14"/>
  <c r="W16" i="14"/>
  <c r="V17" i="14"/>
  <c r="W17" i="14"/>
  <c r="V18" i="14"/>
  <c r="W18" i="14"/>
  <c r="V19" i="14"/>
  <c r="W19" i="14"/>
  <c r="V20" i="14"/>
  <c r="W20" i="14"/>
  <c r="V21" i="14"/>
  <c r="W21" i="14"/>
  <c r="V22" i="14"/>
  <c r="W22" i="14"/>
  <c r="V23" i="14"/>
  <c r="W23" i="14"/>
  <c r="V24" i="14"/>
  <c r="W24" i="14"/>
  <c r="V25" i="14"/>
  <c r="W25" i="14"/>
  <c r="V26" i="14"/>
  <c r="W26" i="14"/>
  <c r="V27" i="14"/>
  <c r="W27" i="14"/>
  <c r="V28" i="14"/>
  <c r="W28" i="14"/>
  <c r="V29" i="14"/>
  <c r="W29" i="14"/>
  <c r="V30" i="14"/>
  <c r="W30" i="14"/>
  <c r="V31" i="14"/>
  <c r="W31" i="14"/>
  <c r="V32" i="14"/>
  <c r="W32" i="14"/>
  <c r="V33" i="14"/>
  <c r="W33" i="14"/>
  <c r="V34" i="14"/>
  <c r="W34" i="14"/>
  <c r="V35" i="14"/>
  <c r="W35" i="14"/>
  <c r="V36" i="14"/>
  <c r="W36" i="14"/>
  <c r="V37" i="14"/>
  <c r="W37" i="14"/>
  <c r="V38" i="14"/>
  <c r="W38" i="14"/>
  <c r="V39" i="14"/>
  <c r="W39" i="14"/>
  <c r="V40" i="14"/>
  <c r="W40" i="14"/>
  <c r="V41" i="14"/>
  <c r="W41" i="14"/>
  <c r="V42" i="14"/>
  <c r="W42" i="14"/>
  <c r="V43" i="14"/>
  <c r="W43" i="14"/>
  <c r="V44" i="14"/>
  <c r="W44" i="14"/>
  <c r="V45" i="14"/>
  <c r="W45" i="14"/>
  <c r="V46" i="14"/>
  <c r="W46" i="14"/>
  <c r="V47" i="14"/>
  <c r="W47" i="14"/>
  <c r="V48" i="14"/>
  <c r="W48" i="14"/>
  <c r="V49" i="14"/>
  <c r="W49" i="14"/>
  <c r="V50" i="14"/>
  <c r="W50" i="14"/>
  <c r="V51" i="14"/>
  <c r="W51" i="14"/>
  <c r="V52" i="14"/>
  <c r="W52" i="14"/>
  <c r="V53" i="14"/>
  <c r="W53" i="14"/>
  <c r="V54" i="14"/>
  <c r="W54" i="14"/>
  <c r="V55" i="14"/>
  <c r="W55" i="14"/>
  <c r="V56" i="14"/>
  <c r="W56" i="14"/>
  <c r="V57" i="14"/>
  <c r="W57" i="14"/>
  <c r="V58" i="14"/>
  <c r="W58" i="14"/>
  <c r="V59" i="14"/>
  <c r="W59" i="14"/>
  <c r="V60" i="14"/>
  <c r="W60" i="14"/>
  <c r="V61" i="14"/>
  <c r="W61" i="14"/>
  <c r="V62" i="14"/>
  <c r="W62" i="14"/>
  <c r="V63" i="14"/>
  <c r="W63" i="14"/>
  <c r="V64" i="14"/>
  <c r="W64" i="14"/>
  <c r="V65" i="14"/>
  <c r="W65" i="14"/>
  <c r="V66" i="14"/>
  <c r="W66" i="14"/>
  <c r="V67" i="14"/>
  <c r="W67" i="14"/>
  <c r="V68" i="14"/>
  <c r="W68" i="14"/>
  <c r="V69" i="14"/>
  <c r="W69" i="14"/>
  <c r="V70" i="14"/>
  <c r="W70" i="14"/>
  <c r="V71" i="14"/>
  <c r="W71" i="14"/>
  <c r="V72" i="14"/>
  <c r="W72" i="14"/>
  <c r="V73" i="14"/>
  <c r="W73" i="14"/>
  <c r="V74" i="14"/>
  <c r="W74" i="14"/>
  <c r="V75" i="14"/>
  <c r="W75" i="14"/>
  <c r="V76" i="14"/>
  <c r="W76" i="14"/>
  <c r="V77" i="14"/>
  <c r="W77" i="14"/>
  <c r="V78" i="14"/>
  <c r="W78" i="14"/>
  <c r="V79" i="14"/>
  <c r="W79" i="14"/>
  <c r="V80" i="14"/>
  <c r="W80" i="14"/>
  <c r="V81" i="14"/>
  <c r="W81" i="14"/>
  <c r="V82" i="14"/>
  <c r="W82" i="14"/>
  <c r="V83" i="14"/>
  <c r="W83" i="14"/>
  <c r="V84" i="14"/>
  <c r="W84" i="14"/>
  <c r="V85" i="14"/>
  <c r="W85" i="14"/>
  <c r="V86" i="14"/>
  <c r="W86" i="14"/>
  <c r="V87" i="14"/>
  <c r="W87" i="14"/>
  <c r="V88" i="14"/>
  <c r="W88" i="14"/>
  <c r="V89" i="14"/>
  <c r="W89" i="14"/>
  <c r="V90" i="14"/>
  <c r="W90" i="14"/>
  <c r="V91" i="14"/>
  <c r="W91" i="14"/>
  <c r="V92" i="14"/>
  <c r="W92" i="14"/>
  <c r="V93" i="14"/>
  <c r="W93" i="14"/>
  <c r="V94" i="14"/>
  <c r="W94" i="14"/>
  <c r="V95" i="14"/>
  <c r="W95" i="14"/>
  <c r="V96" i="14"/>
  <c r="W96" i="14"/>
  <c r="V97" i="14"/>
  <c r="W97" i="14"/>
  <c r="V98" i="14"/>
  <c r="W98" i="14"/>
  <c r="V99" i="14"/>
  <c r="W99" i="14"/>
  <c r="V100" i="14"/>
  <c r="W100" i="14"/>
  <c r="V101" i="14"/>
  <c r="W101" i="14"/>
  <c r="V102" i="14"/>
  <c r="W102" i="14"/>
  <c r="V103" i="14"/>
  <c r="W103" i="14"/>
  <c r="V104" i="14"/>
  <c r="W104" i="14"/>
  <c r="V105" i="14"/>
  <c r="W105" i="14"/>
  <c r="V106" i="14"/>
  <c r="W106" i="14"/>
  <c r="V107" i="14"/>
  <c r="W107" i="14"/>
  <c r="V108" i="14"/>
  <c r="W108" i="14"/>
  <c r="V109" i="14"/>
  <c r="W109" i="14"/>
  <c r="V110" i="14"/>
  <c r="W110" i="14"/>
  <c r="V111" i="14"/>
  <c r="W111" i="14"/>
  <c r="V112" i="14"/>
  <c r="W112" i="14"/>
  <c r="V113" i="14"/>
  <c r="W113" i="14"/>
  <c r="V114" i="14"/>
  <c r="W114" i="14"/>
  <c r="V115" i="14"/>
  <c r="W115" i="14"/>
  <c r="V116" i="14"/>
  <c r="W116" i="14"/>
  <c r="V117" i="14"/>
  <c r="W117" i="14"/>
  <c r="V118" i="14"/>
  <c r="W118" i="14"/>
  <c r="V119" i="14"/>
  <c r="W119" i="14"/>
  <c r="V120" i="14"/>
  <c r="W120" i="14"/>
  <c r="V121" i="14"/>
  <c r="W121" i="14"/>
  <c r="V122" i="14"/>
  <c r="W122" i="14"/>
  <c r="V123" i="14"/>
  <c r="W123" i="14"/>
  <c r="V124" i="14"/>
  <c r="W124" i="14"/>
  <c r="V125" i="14"/>
  <c r="W125" i="14"/>
  <c r="V126" i="14"/>
  <c r="W126" i="14"/>
  <c r="V127" i="14"/>
  <c r="W127" i="14"/>
  <c r="V128" i="14"/>
  <c r="W128" i="14"/>
  <c r="V129" i="14"/>
  <c r="W129" i="14"/>
  <c r="V130" i="14"/>
  <c r="W130" i="14"/>
  <c r="V131" i="14"/>
  <c r="W131" i="14"/>
  <c r="V132" i="14"/>
  <c r="W132" i="14"/>
  <c r="V133" i="14"/>
  <c r="W133" i="14"/>
  <c r="V134" i="14"/>
  <c r="W134" i="14"/>
  <c r="V135" i="14"/>
  <c r="W135" i="14"/>
  <c r="V136" i="14"/>
  <c r="W136" i="14"/>
  <c r="V137" i="14"/>
  <c r="W137" i="14"/>
  <c r="V138" i="14"/>
  <c r="W138" i="14"/>
  <c r="V139" i="14"/>
  <c r="W139" i="14"/>
  <c r="V140" i="14"/>
  <c r="W140" i="14"/>
  <c r="V141" i="14"/>
  <c r="W141" i="14"/>
  <c r="V142" i="14"/>
  <c r="W142" i="14"/>
  <c r="V143" i="14"/>
  <c r="W143" i="14"/>
  <c r="V144" i="14"/>
  <c r="W144" i="14"/>
  <c r="V145" i="14"/>
  <c r="W145" i="14"/>
  <c r="V146" i="14"/>
  <c r="W146" i="14"/>
  <c r="V147" i="14"/>
  <c r="W147" i="14"/>
  <c r="V148" i="14"/>
  <c r="W148" i="14"/>
  <c r="V149" i="14"/>
  <c r="W149" i="14"/>
  <c r="V150" i="14"/>
  <c r="W150" i="14"/>
  <c r="V151" i="14"/>
  <c r="W151" i="14"/>
  <c r="V152" i="14"/>
  <c r="W152" i="14"/>
  <c r="V153" i="14"/>
  <c r="W153" i="14"/>
  <c r="V154" i="14"/>
  <c r="W154" i="14"/>
  <c r="V155" i="14"/>
  <c r="W155" i="14"/>
  <c r="V156" i="14"/>
  <c r="W156" i="14"/>
  <c r="V157" i="14"/>
  <c r="W157" i="14"/>
  <c r="V158" i="14"/>
  <c r="W158" i="14"/>
  <c r="V159" i="14"/>
  <c r="W159" i="14"/>
  <c r="V160" i="14"/>
  <c r="W160" i="14"/>
  <c r="V161" i="14"/>
  <c r="W161" i="14"/>
  <c r="V162" i="14"/>
  <c r="W162" i="14"/>
  <c r="V163" i="14"/>
  <c r="W163" i="14"/>
  <c r="V164" i="14"/>
  <c r="W164" i="14"/>
  <c r="V165" i="14"/>
  <c r="W165" i="14"/>
  <c r="V166" i="14"/>
  <c r="W166" i="14"/>
  <c r="V167" i="14"/>
  <c r="W167" i="14"/>
  <c r="V168" i="14"/>
  <c r="W168" i="14"/>
  <c r="V169" i="14"/>
  <c r="W169" i="14"/>
  <c r="V170" i="14"/>
  <c r="W170" i="14"/>
  <c r="V171" i="14"/>
  <c r="W171" i="14"/>
  <c r="V172" i="14"/>
  <c r="W172" i="14"/>
  <c r="V173" i="14"/>
  <c r="W173" i="14"/>
  <c r="V174" i="14"/>
  <c r="W174" i="14"/>
  <c r="V175" i="14"/>
  <c r="W175" i="14"/>
  <c r="V176" i="14"/>
  <c r="W176" i="14"/>
  <c r="V177" i="14"/>
  <c r="W177" i="14"/>
  <c r="V178" i="14"/>
  <c r="W178" i="14"/>
  <c r="V179" i="14"/>
  <c r="W179" i="14"/>
  <c r="V180" i="14"/>
  <c r="W180" i="14"/>
  <c r="V181" i="14"/>
  <c r="W181" i="14"/>
  <c r="V182" i="14"/>
  <c r="W182" i="14"/>
  <c r="V183" i="14"/>
  <c r="W183" i="14"/>
  <c r="V184" i="14"/>
  <c r="W184" i="14"/>
  <c r="V185" i="14"/>
  <c r="W185" i="14"/>
  <c r="V186" i="14"/>
  <c r="W186" i="14"/>
  <c r="V187" i="14"/>
  <c r="W187" i="14"/>
  <c r="V188" i="14"/>
  <c r="W188" i="14"/>
  <c r="V189" i="14"/>
  <c r="W189" i="14"/>
  <c r="V190" i="14"/>
  <c r="W190" i="14"/>
  <c r="V191" i="14"/>
  <c r="W191" i="14"/>
  <c r="V192" i="14"/>
  <c r="W192" i="14"/>
  <c r="V193" i="14"/>
  <c r="W193" i="14"/>
  <c r="V194" i="14"/>
  <c r="W194" i="14"/>
  <c r="V195" i="14"/>
  <c r="W195" i="14"/>
  <c r="V196" i="14"/>
  <c r="W196" i="14"/>
  <c r="V197" i="14"/>
  <c r="W197" i="14"/>
  <c r="V198" i="14"/>
  <c r="W198" i="14"/>
  <c r="V199" i="14"/>
  <c r="W199" i="14"/>
  <c r="V200" i="14"/>
  <c r="W200" i="14"/>
  <c r="V201" i="14"/>
  <c r="W201" i="14"/>
  <c r="V202" i="14"/>
  <c r="W202" i="14"/>
  <c r="V203" i="14"/>
  <c r="W203" i="14"/>
  <c r="V204" i="14"/>
  <c r="W204" i="14"/>
  <c r="V205" i="14"/>
  <c r="W205" i="14"/>
  <c r="V206" i="14"/>
  <c r="W206" i="14"/>
  <c r="V207" i="14"/>
  <c r="W207" i="14"/>
  <c r="V208" i="14"/>
  <c r="W208" i="14"/>
  <c r="V209" i="14"/>
  <c r="W209" i="14"/>
  <c r="V210" i="14"/>
  <c r="W210" i="14"/>
  <c r="V211" i="14"/>
  <c r="W211" i="14"/>
  <c r="V212" i="14"/>
  <c r="W212" i="14"/>
  <c r="V213" i="14"/>
  <c r="W213" i="14"/>
  <c r="V214" i="14"/>
  <c r="W214" i="14"/>
  <c r="V215" i="14"/>
  <c r="W215" i="14"/>
  <c r="V216" i="14"/>
  <c r="W216" i="14"/>
  <c r="V217" i="14"/>
  <c r="W217" i="14"/>
  <c r="V218" i="14"/>
  <c r="W218" i="14"/>
  <c r="V219" i="14"/>
  <c r="W219" i="14"/>
  <c r="V220" i="14"/>
  <c r="W220" i="14"/>
  <c r="V221" i="14"/>
  <c r="W221" i="14"/>
  <c r="V222" i="14"/>
  <c r="W222" i="14"/>
  <c r="V223" i="14"/>
  <c r="W223" i="14"/>
  <c r="V224" i="14"/>
  <c r="W224" i="14"/>
  <c r="V225" i="14"/>
  <c r="W225" i="14"/>
  <c r="V226" i="14"/>
  <c r="W226" i="14"/>
  <c r="V227" i="14"/>
  <c r="W227" i="14"/>
  <c r="V228" i="14"/>
  <c r="W228" i="14"/>
  <c r="V229" i="14"/>
  <c r="W229" i="14"/>
  <c r="V230" i="14"/>
  <c r="W230" i="14"/>
  <c r="V231" i="14"/>
  <c r="W231" i="14"/>
  <c r="V232" i="14"/>
  <c r="W232" i="14"/>
  <c r="V233" i="14"/>
  <c r="W233" i="14"/>
  <c r="V234" i="14"/>
  <c r="W234" i="14"/>
  <c r="V235" i="14"/>
  <c r="W235" i="14"/>
  <c r="V236" i="14"/>
  <c r="W236" i="14"/>
  <c r="V237" i="14"/>
  <c r="W237" i="14"/>
  <c r="V238" i="14"/>
  <c r="W238" i="14"/>
  <c r="V239" i="14"/>
  <c r="W239" i="14"/>
  <c r="V240" i="14"/>
  <c r="W240" i="14"/>
  <c r="V241" i="14"/>
  <c r="W241" i="14"/>
  <c r="V242" i="14"/>
  <c r="W242" i="14"/>
  <c r="V243" i="14"/>
  <c r="W243" i="14"/>
  <c r="V244" i="14"/>
  <c r="W244" i="14"/>
  <c r="V245" i="14"/>
  <c r="W245" i="14"/>
  <c r="V246" i="14"/>
  <c r="W246" i="14"/>
  <c r="V247" i="14"/>
  <c r="W247" i="14"/>
  <c r="V248" i="14"/>
  <c r="W248" i="14"/>
  <c r="V249" i="14"/>
  <c r="W249" i="14"/>
  <c r="V250" i="14"/>
  <c r="W250" i="14"/>
  <c r="V251" i="14"/>
  <c r="W251" i="14"/>
  <c r="V252" i="14"/>
  <c r="W252" i="14"/>
  <c r="V253" i="14"/>
  <c r="W253" i="14"/>
  <c r="V254" i="14"/>
  <c r="W254" i="14"/>
  <c r="V255" i="14"/>
  <c r="W255" i="14"/>
  <c r="V256" i="14"/>
  <c r="W256" i="14"/>
  <c r="V257" i="14"/>
  <c r="W257" i="14"/>
  <c r="V258" i="14"/>
  <c r="W258" i="14"/>
  <c r="V259" i="14"/>
  <c r="W259" i="14"/>
  <c r="V260" i="14"/>
  <c r="W260" i="14"/>
  <c r="V261" i="14"/>
  <c r="W261" i="14"/>
  <c r="V262" i="14"/>
  <c r="W262" i="14"/>
  <c r="V263" i="14"/>
  <c r="W263" i="14"/>
  <c r="V264" i="14"/>
  <c r="W264" i="14"/>
  <c r="V265" i="14"/>
  <c r="W265" i="14"/>
  <c r="V266" i="14"/>
  <c r="W266" i="14"/>
  <c r="V267" i="14"/>
  <c r="W267" i="14"/>
  <c r="V268" i="14"/>
  <c r="W268" i="14"/>
  <c r="V269" i="14"/>
  <c r="W269" i="14"/>
  <c r="V270" i="14"/>
  <c r="W270" i="14"/>
  <c r="V271" i="14"/>
  <c r="W271" i="14"/>
  <c r="V272" i="14"/>
  <c r="W272" i="14"/>
  <c r="V273" i="14"/>
  <c r="W273" i="14"/>
  <c r="V274" i="14"/>
  <c r="W274" i="14"/>
  <c r="V275" i="14"/>
  <c r="W275" i="14"/>
  <c r="V276" i="14"/>
  <c r="W276" i="14"/>
  <c r="V277" i="14"/>
  <c r="W277" i="14"/>
  <c r="V278" i="14"/>
  <c r="W278" i="14"/>
  <c r="V279" i="14"/>
  <c r="W279" i="14"/>
  <c r="V280" i="14"/>
  <c r="W280" i="14"/>
  <c r="V281" i="14"/>
  <c r="W281" i="14"/>
  <c r="V282" i="14"/>
  <c r="W282" i="14"/>
  <c r="V283" i="14"/>
  <c r="W283" i="14"/>
  <c r="V284" i="14"/>
  <c r="W284" i="14"/>
  <c r="V285" i="14"/>
  <c r="W285" i="14"/>
  <c r="V286" i="14"/>
  <c r="W286" i="14"/>
  <c r="V287" i="14"/>
  <c r="W287" i="14"/>
  <c r="V288" i="14"/>
  <c r="W288" i="14"/>
  <c r="V289" i="14"/>
  <c r="W289" i="14"/>
  <c r="V290" i="14"/>
  <c r="W290" i="14"/>
  <c r="V291" i="14"/>
  <c r="W291" i="14"/>
  <c r="V292" i="14"/>
  <c r="W292" i="14"/>
  <c r="V293" i="14"/>
  <c r="W293" i="14"/>
  <c r="V294" i="14"/>
  <c r="W294" i="14"/>
  <c r="V295" i="14"/>
  <c r="W295" i="14"/>
  <c r="V296" i="14"/>
  <c r="W296" i="14"/>
  <c r="V297" i="14"/>
  <c r="W297" i="14"/>
  <c r="V298" i="14"/>
  <c r="W298" i="14"/>
  <c r="V299" i="14"/>
  <c r="W299" i="14"/>
  <c r="V300" i="14"/>
  <c r="W300" i="14"/>
  <c r="V301" i="14"/>
  <c r="W301" i="14"/>
  <c r="V302" i="14"/>
  <c r="W302" i="14"/>
  <c r="V303" i="14"/>
  <c r="W303" i="14"/>
  <c r="V304" i="14"/>
  <c r="W304" i="14"/>
  <c r="V305" i="14"/>
  <c r="W305" i="14"/>
  <c r="V306" i="14"/>
  <c r="W306" i="14"/>
  <c r="V307" i="14"/>
  <c r="W307" i="14"/>
  <c r="V308" i="14"/>
  <c r="W308" i="14"/>
  <c r="V309" i="14"/>
  <c r="W309" i="14"/>
  <c r="V310" i="14"/>
  <c r="W310" i="14"/>
  <c r="V311" i="14"/>
  <c r="W311" i="14"/>
  <c r="V312" i="14"/>
  <c r="W312" i="14"/>
  <c r="V313" i="14"/>
  <c r="W313" i="14"/>
  <c r="V314" i="14"/>
  <c r="W314" i="14"/>
  <c r="V315" i="14"/>
  <c r="W315" i="14"/>
  <c r="V316" i="14"/>
  <c r="W316" i="14"/>
  <c r="V317" i="14"/>
  <c r="W317" i="14"/>
  <c r="V318" i="14"/>
  <c r="W318" i="14"/>
  <c r="V319" i="14"/>
  <c r="W319" i="14"/>
  <c r="V320" i="14"/>
  <c r="W320" i="14"/>
  <c r="V321" i="14"/>
  <c r="W321" i="14"/>
  <c r="V322" i="14"/>
  <c r="W322" i="14"/>
  <c r="V323" i="14"/>
  <c r="W323" i="14"/>
  <c r="V324" i="14"/>
  <c r="W324" i="14"/>
  <c r="V325" i="14"/>
  <c r="W325" i="14"/>
  <c r="V326" i="14"/>
  <c r="W326" i="14"/>
  <c r="V327" i="14"/>
  <c r="W327" i="14"/>
  <c r="V328" i="14"/>
  <c r="W328" i="14"/>
  <c r="V329" i="14"/>
  <c r="W329" i="14"/>
  <c r="V330" i="14"/>
  <c r="W330" i="14"/>
  <c r="V331" i="14"/>
  <c r="W331" i="14"/>
  <c r="V332" i="14"/>
  <c r="W332" i="14"/>
  <c r="V333" i="14"/>
  <c r="W333" i="14"/>
  <c r="V334" i="14"/>
  <c r="W334" i="14"/>
  <c r="V335" i="14"/>
  <c r="W335" i="14"/>
  <c r="V336" i="14"/>
  <c r="W336" i="14"/>
  <c r="V337" i="14"/>
  <c r="W337" i="14"/>
  <c r="V338" i="14"/>
  <c r="W338" i="14"/>
  <c r="V339" i="14"/>
  <c r="W339" i="14"/>
  <c r="V340" i="14"/>
  <c r="W340" i="14"/>
  <c r="V341" i="14"/>
  <c r="W341" i="14"/>
  <c r="V342" i="14"/>
  <c r="W342" i="14"/>
  <c r="V343" i="14"/>
  <c r="W343" i="14"/>
  <c r="V344" i="14"/>
  <c r="W344" i="14"/>
  <c r="V345" i="14"/>
  <c r="W345" i="14"/>
  <c r="V346" i="14"/>
  <c r="W346" i="14"/>
  <c r="V347" i="14"/>
  <c r="W347" i="14"/>
  <c r="V348" i="14"/>
  <c r="W348" i="14"/>
  <c r="V349" i="14"/>
  <c r="W349" i="14"/>
  <c r="V350" i="14"/>
  <c r="W350" i="14"/>
  <c r="V351" i="14"/>
  <c r="W351" i="14"/>
  <c r="V352" i="14"/>
  <c r="W352" i="14"/>
  <c r="V353" i="14"/>
  <c r="W353" i="14"/>
  <c r="V354" i="14"/>
  <c r="W354" i="14"/>
  <c r="V355" i="14"/>
  <c r="W355" i="14"/>
  <c r="V356" i="14"/>
  <c r="W356" i="14"/>
  <c r="V357" i="14"/>
  <c r="W357" i="14"/>
  <c r="V358" i="14"/>
  <c r="W358" i="14"/>
  <c r="V359" i="14"/>
  <c r="W359" i="14"/>
  <c r="V360" i="14"/>
  <c r="W360" i="14"/>
  <c r="V361" i="14"/>
  <c r="W361" i="14"/>
  <c r="V362" i="14"/>
  <c r="W362" i="14"/>
  <c r="V363" i="14"/>
  <c r="W363" i="14"/>
  <c r="V364" i="14"/>
  <c r="W364" i="14"/>
  <c r="V365" i="14"/>
  <c r="W365" i="14"/>
  <c r="V366" i="14"/>
  <c r="W366" i="14"/>
  <c r="V367" i="14"/>
  <c r="W367" i="14"/>
  <c r="V368" i="14"/>
  <c r="W368" i="14"/>
  <c r="V369" i="14"/>
  <c r="W369" i="14"/>
  <c r="V370" i="14"/>
  <c r="W370" i="14"/>
  <c r="V371" i="14"/>
  <c r="W371" i="14"/>
  <c r="V372" i="14"/>
  <c r="W372" i="14"/>
  <c r="V373" i="14"/>
  <c r="W373" i="14"/>
  <c r="V374" i="14"/>
  <c r="W374" i="14"/>
  <c r="V375" i="14"/>
  <c r="W375" i="14"/>
  <c r="V376" i="14"/>
  <c r="W376" i="14"/>
  <c r="V377" i="14"/>
  <c r="W377" i="14"/>
  <c r="V378" i="14"/>
  <c r="W378" i="14"/>
  <c r="V379" i="14"/>
  <c r="W379" i="14"/>
  <c r="V380" i="14"/>
  <c r="W380" i="14"/>
  <c r="V381" i="14"/>
  <c r="W381" i="14"/>
  <c r="V382" i="14"/>
  <c r="W382" i="14"/>
  <c r="V383" i="14"/>
  <c r="W383" i="14"/>
  <c r="V384" i="14"/>
  <c r="W384" i="14"/>
  <c r="V385" i="14"/>
  <c r="W385" i="14"/>
  <c r="V386" i="14"/>
  <c r="W386" i="14"/>
  <c r="V387" i="14"/>
  <c r="W387" i="14"/>
  <c r="V388" i="14"/>
  <c r="W388" i="14"/>
  <c r="V389" i="14"/>
  <c r="W389" i="14"/>
  <c r="V390" i="14"/>
  <c r="W390" i="14"/>
  <c r="V391" i="14"/>
  <c r="W391" i="14"/>
  <c r="V392" i="14"/>
  <c r="W392" i="14"/>
  <c r="V393" i="14"/>
  <c r="W393" i="14"/>
  <c r="V394" i="14"/>
  <c r="W394" i="14"/>
  <c r="V395" i="14"/>
  <c r="W395" i="14"/>
  <c r="V396" i="14"/>
  <c r="W396" i="14"/>
  <c r="V397" i="14"/>
  <c r="W397" i="14"/>
  <c r="V398" i="14"/>
  <c r="W398" i="14"/>
  <c r="V399" i="14"/>
  <c r="W399" i="14"/>
  <c r="V400" i="14"/>
  <c r="W400" i="14"/>
  <c r="V401" i="14"/>
  <c r="W401" i="14"/>
  <c r="V402" i="14"/>
  <c r="W402" i="14"/>
  <c r="V403" i="14"/>
  <c r="W403" i="14"/>
  <c r="V404" i="14"/>
  <c r="W404" i="14"/>
  <c r="V405" i="14"/>
  <c r="W405" i="14"/>
  <c r="V406" i="14"/>
  <c r="W406" i="14"/>
  <c r="V407" i="14"/>
  <c r="W407" i="14"/>
  <c r="V408" i="14"/>
  <c r="W408" i="14"/>
  <c r="V409" i="14"/>
  <c r="W409" i="14"/>
  <c r="V410" i="14"/>
  <c r="W410" i="14"/>
  <c r="V411" i="14"/>
  <c r="W411" i="14"/>
  <c r="V412" i="14"/>
  <c r="W412" i="14"/>
  <c r="V413" i="14"/>
  <c r="W413" i="14"/>
  <c r="V414" i="14"/>
  <c r="W414" i="14"/>
  <c r="V415" i="14"/>
  <c r="W415" i="14"/>
  <c r="V416" i="14"/>
  <c r="W416" i="14"/>
  <c r="V417" i="14"/>
  <c r="W417" i="14"/>
  <c r="V418" i="14"/>
  <c r="W418" i="14"/>
  <c r="V419" i="14"/>
  <c r="W419" i="14"/>
  <c r="V420" i="14"/>
  <c r="W420" i="14"/>
  <c r="V421" i="14"/>
  <c r="W421" i="14"/>
  <c r="V422" i="14"/>
  <c r="W422" i="14"/>
  <c r="V423" i="14"/>
  <c r="W423" i="14"/>
  <c r="V424" i="14"/>
  <c r="W424" i="14"/>
  <c r="V425" i="14"/>
  <c r="W425" i="14"/>
  <c r="V426" i="14"/>
  <c r="W426" i="14"/>
  <c r="V427" i="14"/>
  <c r="W427" i="14"/>
  <c r="V428" i="14"/>
  <c r="W428" i="14"/>
  <c r="V429" i="14"/>
  <c r="W429" i="14"/>
  <c r="V430" i="14"/>
  <c r="W430" i="14"/>
  <c r="V431" i="14"/>
  <c r="W431" i="14"/>
  <c r="V432" i="14"/>
  <c r="W432" i="14"/>
  <c r="V433" i="14"/>
  <c r="W433" i="14"/>
  <c r="V434" i="14"/>
  <c r="W434" i="14"/>
  <c r="V435" i="14"/>
  <c r="W435" i="14"/>
  <c r="V436" i="14"/>
  <c r="W436" i="14"/>
  <c r="V437" i="14"/>
  <c r="W437" i="14"/>
  <c r="V438" i="14"/>
  <c r="W438" i="14"/>
  <c r="V439" i="14"/>
  <c r="W439" i="14"/>
  <c r="V440" i="14"/>
  <c r="W440" i="14"/>
  <c r="V441" i="14"/>
  <c r="W441" i="14"/>
  <c r="V442" i="14"/>
  <c r="W442" i="14"/>
  <c r="V443" i="14"/>
  <c r="W443" i="14"/>
  <c r="V444" i="14"/>
  <c r="W444" i="14"/>
  <c r="V445" i="14"/>
  <c r="W445" i="14"/>
  <c r="V446" i="14"/>
  <c r="W446" i="14"/>
  <c r="V447" i="14"/>
  <c r="W447" i="14"/>
  <c r="V448" i="14"/>
  <c r="W448" i="14"/>
  <c r="V449" i="14"/>
  <c r="W449" i="14"/>
  <c r="V450" i="14"/>
  <c r="W450" i="14"/>
  <c r="V451" i="14"/>
  <c r="W451" i="14"/>
  <c r="V452" i="14"/>
  <c r="W452" i="14"/>
  <c r="V453" i="14"/>
  <c r="W453" i="14"/>
  <c r="V454" i="14"/>
  <c r="W454" i="14"/>
  <c r="V455" i="14"/>
  <c r="W455" i="14"/>
  <c r="V456" i="14"/>
  <c r="W456" i="14"/>
  <c r="V457" i="14"/>
  <c r="W457" i="14"/>
  <c r="V458" i="14"/>
  <c r="W458" i="14"/>
  <c r="V459" i="14"/>
  <c r="W459" i="14"/>
  <c r="V460" i="14"/>
  <c r="W460" i="14"/>
  <c r="V461" i="14"/>
  <c r="W461" i="14"/>
  <c r="V462" i="14"/>
  <c r="W462" i="14"/>
  <c r="V463" i="14"/>
  <c r="W463" i="14"/>
  <c r="V464" i="14"/>
  <c r="W464" i="14"/>
  <c r="V465" i="14"/>
  <c r="W465" i="14"/>
  <c r="V466" i="14"/>
  <c r="W466" i="14"/>
  <c r="V467" i="14"/>
  <c r="W467" i="14"/>
  <c r="V468" i="14"/>
  <c r="W468" i="14"/>
  <c r="V469" i="14"/>
  <c r="W469" i="14"/>
  <c r="V470" i="14"/>
  <c r="W470" i="14"/>
  <c r="V471" i="14"/>
  <c r="W471" i="14"/>
  <c r="V472" i="14"/>
  <c r="W472" i="14"/>
  <c r="V473" i="14"/>
  <c r="W473" i="14"/>
  <c r="V474" i="14"/>
  <c r="W474" i="14"/>
  <c r="V475" i="14"/>
  <c r="W475" i="14"/>
  <c r="V476" i="14"/>
  <c r="W476" i="14"/>
  <c r="V477" i="14"/>
  <c r="W477" i="14"/>
  <c r="V478" i="14"/>
  <c r="W478" i="14"/>
  <c r="V479" i="14"/>
  <c r="W479" i="14"/>
  <c r="V480" i="14"/>
  <c r="W480" i="14"/>
  <c r="V481" i="14"/>
  <c r="W481" i="14"/>
  <c r="V482" i="14"/>
  <c r="W482" i="14"/>
  <c r="V483" i="14"/>
  <c r="W483" i="14"/>
  <c r="V484" i="14"/>
  <c r="W484" i="14"/>
  <c r="V485" i="14"/>
  <c r="W485" i="14"/>
  <c r="V486" i="14"/>
  <c r="W486" i="14"/>
  <c r="V487" i="14"/>
  <c r="W487" i="14"/>
  <c r="V488" i="14"/>
  <c r="W488" i="14"/>
  <c r="V489" i="14"/>
  <c r="W489" i="14"/>
  <c r="V490" i="14"/>
  <c r="W490" i="14"/>
  <c r="V491" i="14"/>
  <c r="W491" i="14"/>
  <c r="V492" i="14"/>
  <c r="W492" i="14"/>
  <c r="V493" i="14"/>
  <c r="W493" i="14"/>
  <c r="V494" i="14"/>
  <c r="W494" i="14"/>
  <c r="V495" i="14"/>
  <c r="W495" i="14"/>
  <c r="V496" i="14"/>
  <c r="W496" i="14"/>
  <c r="V497" i="14"/>
  <c r="W497" i="14"/>
  <c r="V498" i="14"/>
  <c r="W498" i="14"/>
  <c r="V499" i="14"/>
  <c r="W499" i="14"/>
  <c r="V500" i="14"/>
  <c r="W500" i="14"/>
  <c r="V501" i="14"/>
  <c r="W501" i="14"/>
  <c r="V502" i="14"/>
  <c r="W502" i="14"/>
  <c r="V503" i="14"/>
  <c r="W503" i="14"/>
  <c r="V504" i="14"/>
  <c r="W504" i="14"/>
  <c r="V505" i="14"/>
  <c r="W505" i="14"/>
  <c r="V506" i="14"/>
  <c r="W506" i="14"/>
  <c r="V507" i="14"/>
  <c r="W507" i="14"/>
  <c r="V508" i="14"/>
  <c r="W508" i="14"/>
  <c r="V509" i="14"/>
  <c r="W509" i="14"/>
  <c r="V510" i="14"/>
  <c r="W510" i="14"/>
  <c r="V511" i="14"/>
  <c r="W511" i="14"/>
  <c r="V512" i="14"/>
  <c r="W512" i="14"/>
  <c r="V513" i="14"/>
  <c r="W513" i="14"/>
  <c r="V514" i="14"/>
  <c r="W514" i="14"/>
  <c r="V515" i="14"/>
  <c r="W515" i="14"/>
  <c r="V516" i="14"/>
  <c r="W516" i="14"/>
  <c r="V517" i="14"/>
  <c r="W517" i="14"/>
  <c r="V518" i="14"/>
  <c r="W518" i="14"/>
  <c r="V519" i="14"/>
  <c r="W519" i="14"/>
  <c r="V520" i="14"/>
  <c r="W520" i="14"/>
  <c r="V521" i="14"/>
  <c r="W521" i="14"/>
  <c r="V522" i="14"/>
  <c r="W522" i="14"/>
  <c r="V523" i="14"/>
  <c r="W523" i="14"/>
  <c r="V524" i="14"/>
  <c r="W524" i="14"/>
  <c r="V525" i="14"/>
  <c r="W525" i="14"/>
  <c r="V526" i="14"/>
  <c r="W526" i="14"/>
  <c r="V527" i="14"/>
  <c r="W527" i="14"/>
  <c r="V528" i="14"/>
  <c r="W528" i="14"/>
  <c r="V529" i="14"/>
  <c r="W529" i="14"/>
  <c r="V530" i="14"/>
  <c r="W530" i="14"/>
  <c r="V531" i="14"/>
  <c r="W531" i="14"/>
  <c r="V532" i="14"/>
  <c r="W532" i="14"/>
  <c r="V533" i="14"/>
  <c r="W533" i="14"/>
  <c r="V534" i="14"/>
  <c r="W534" i="14"/>
  <c r="V535" i="14"/>
  <c r="W535" i="14"/>
  <c r="V536" i="14"/>
  <c r="W536" i="14"/>
  <c r="V537" i="14"/>
  <c r="W537" i="14"/>
  <c r="V538" i="14"/>
  <c r="W538" i="14"/>
  <c r="V539" i="14"/>
  <c r="W539" i="14"/>
  <c r="V540" i="14"/>
  <c r="W540" i="14"/>
  <c r="V541" i="14"/>
  <c r="W541" i="14"/>
  <c r="V542" i="14"/>
  <c r="W542" i="14"/>
  <c r="V543" i="14"/>
  <c r="W543" i="14"/>
  <c r="V544" i="14"/>
  <c r="W544" i="14"/>
  <c r="V545" i="14"/>
  <c r="W545" i="14"/>
  <c r="V546" i="14"/>
  <c r="W546" i="14"/>
  <c r="V547" i="14"/>
  <c r="W547" i="14"/>
  <c r="V548" i="14"/>
  <c r="W548" i="14"/>
  <c r="V549" i="14"/>
  <c r="W549" i="14"/>
  <c r="V550" i="14"/>
  <c r="W550" i="14"/>
  <c r="V551" i="14"/>
  <c r="W551" i="14"/>
  <c r="V552" i="14"/>
  <c r="W552" i="14"/>
  <c r="V553" i="14"/>
  <c r="W553" i="14"/>
  <c r="V554" i="14"/>
  <c r="W554" i="14"/>
  <c r="V555" i="14"/>
  <c r="W555" i="14"/>
  <c r="V556" i="14"/>
  <c r="W556" i="14"/>
  <c r="V557" i="14"/>
  <c r="W557" i="14"/>
  <c r="V558" i="14"/>
  <c r="W558" i="14"/>
  <c r="V559" i="14"/>
  <c r="W559" i="14"/>
  <c r="V560" i="14"/>
  <c r="W560" i="14"/>
  <c r="V561" i="14"/>
  <c r="W561" i="14"/>
  <c r="V562" i="14"/>
  <c r="W562" i="14"/>
  <c r="V563" i="14"/>
  <c r="W563" i="14"/>
  <c r="V564" i="14"/>
  <c r="W564" i="14"/>
  <c r="V565" i="14"/>
  <c r="W565" i="14"/>
  <c r="V566" i="14"/>
  <c r="W566" i="14"/>
  <c r="V567" i="14"/>
  <c r="W567" i="14"/>
  <c r="V568" i="14"/>
  <c r="W568" i="14"/>
  <c r="V569" i="14"/>
  <c r="W569" i="14"/>
  <c r="V570" i="14"/>
  <c r="W570" i="14"/>
  <c r="V571" i="14"/>
  <c r="W571" i="14"/>
  <c r="V572" i="14"/>
  <c r="W572" i="14"/>
  <c r="V573" i="14"/>
  <c r="W573" i="14"/>
  <c r="V574" i="14"/>
  <c r="W574" i="14"/>
  <c r="V575" i="14"/>
  <c r="W575" i="14"/>
  <c r="V576" i="14"/>
  <c r="W576" i="14"/>
  <c r="V577" i="14"/>
  <c r="W577" i="14"/>
  <c r="V578" i="14"/>
  <c r="W578" i="14"/>
  <c r="V579" i="14"/>
  <c r="W579" i="14"/>
  <c r="V580" i="14"/>
  <c r="W580" i="14"/>
  <c r="V581" i="14"/>
  <c r="W581" i="14"/>
  <c r="V582" i="14"/>
  <c r="W582" i="14"/>
  <c r="V583" i="14"/>
  <c r="W583" i="14"/>
  <c r="V584" i="14"/>
  <c r="W584" i="14"/>
  <c r="V585" i="14"/>
  <c r="W585" i="14"/>
  <c r="V586" i="14"/>
  <c r="W586" i="14"/>
  <c r="V587" i="14"/>
  <c r="W587" i="14"/>
  <c r="V588" i="14"/>
  <c r="W588" i="14"/>
  <c r="V589" i="14"/>
  <c r="W589" i="14"/>
  <c r="V590" i="14"/>
  <c r="W590" i="14"/>
  <c r="V591" i="14"/>
  <c r="W591" i="14"/>
  <c r="V592" i="14"/>
  <c r="W592" i="14"/>
  <c r="V593" i="14"/>
  <c r="W593" i="14"/>
  <c r="V594" i="14"/>
  <c r="W594" i="14"/>
  <c r="V595" i="14"/>
  <c r="W595" i="14"/>
  <c r="V596" i="14"/>
  <c r="W596" i="14"/>
  <c r="V597" i="14"/>
  <c r="W597" i="14"/>
  <c r="V598" i="14"/>
  <c r="W598" i="14"/>
  <c r="V599" i="14"/>
  <c r="W599" i="14"/>
  <c r="V600" i="14"/>
  <c r="W600" i="14"/>
  <c r="V601" i="14"/>
  <c r="W601" i="14"/>
  <c r="V602" i="14"/>
  <c r="W602" i="14"/>
  <c r="V603" i="14"/>
  <c r="W603" i="14"/>
  <c r="V604" i="14"/>
  <c r="W604" i="14"/>
  <c r="V605" i="14"/>
  <c r="W605" i="14"/>
  <c r="V606" i="14"/>
  <c r="W606" i="14"/>
  <c r="V607" i="14"/>
  <c r="W607" i="14"/>
  <c r="V608" i="14"/>
  <c r="W608" i="14"/>
  <c r="V609" i="14"/>
  <c r="W609" i="14"/>
  <c r="V610" i="14"/>
  <c r="W610" i="14"/>
  <c r="V611" i="14"/>
  <c r="W611" i="14"/>
  <c r="V612" i="14"/>
  <c r="W612" i="14"/>
  <c r="V613" i="14"/>
  <c r="W613" i="14"/>
  <c r="V614" i="14"/>
  <c r="W614" i="14"/>
  <c r="V615" i="14"/>
  <c r="W615" i="14"/>
  <c r="V616" i="14"/>
  <c r="W616" i="14"/>
  <c r="V617" i="14"/>
  <c r="W617" i="14"/>
  <c r="V618" i="14"/>
  <c r="W618" i="14"/>
  <c r="V619" i="14"/>
  <c r="W619" i="14"/>
  <c r="V620" i="14"/>
  <c r="W620" i="14"/>
  <c r="V621" i="14"/>
  <c r="W621" i="14"/>
  <c r="V622" i="14"/>
  <c r="W622" i="14"/>
  <c r="V623" i="14"/>
  <c r="W623" i="14"/>
  <c r="V624" i="14"/>
  <c r="W624" i="14"/>
  <c r="V625" i="14"/>
  <c r="W625" i="14"/>
  <c r="V626" i="14"/>
  <c r="W626" i="14"/>
  <c r="V627" i="14"/>
  <c r="W627" i="14"/>
  <c r="V628" i="14"/>
  <c r="W628" i="14"/>
  <c r="V629" i="14"/>
  <c r="W629" i="14"/>
  <c r="V630" i="14"/>
  <c r="W630" i="14"/>
  <c r="V631" i="14"/>
  <c r="W631" i="14"/>
  <c r="V632" i="14"/>
  <c r="W632" i="14"/>
  <c r="V633" i="14"/>
  <c r="W633" i="14"/>
  <c r="V634" i="14"/>
  <c r="W634" i="14"/>
  <c r="V635" i="14"/>
  <c r="W635" i="14"/>
  <c r="V636" i="14"/>
  <c r="W636" i="14"/>
  <c r="V637" i="14"/>
  <c r="W637" i="14"/>
  <c r="V638" i="14"/>
  <c r="W638" i="14"/>
  <c r="V639" i="14"/>
  <c r="W639" i="14"/>
  <c r="V640" i="14"/>
  <c r="W640" i="14"/>
  <c r="V641" i="14"/>
  <c r="W641" i="14"/>
  <c r="V642" i="14"/>
  <c r="W642" i="14"/>
  <c r="V643" i="14"/>
  <c r="W643" i="14"/>
  <c r="V644" i="14"/>
  <c r="W644" i="14"/>
  <c r="V645" i="14"/>
  <c r="W645" i="14"/>
  <c r="V646" i="14"/>
  <c r="W646" i="14"/>
  <c r="V647" i="14"/>
  <c r="W647" i="14"/>
  <c r="V648" i="14"/>
  <c r="W648" i="14"/>
  <c r="V649" i="14"/>
  <c r="W649" i="14"/>
  <c r="V650" i="14"/>
  <c r="W650" i="14"/>
  <c r="V651" i="14"/>
  <c r="W651" i="14"/>
  <c r="V652" i="14"/>
  <c r="W652" i="14"/>
  <c r="V653" i="14"/>
  <c r="W653" i="14"/>
  <c r="V654" i="14"/>
  <c r="W654" i="14"/>
  <c r="V655" i="14"/>
  <c r="W655" i="14"/>
  <c r="V656" i="14"/>
  <c r="W656" i="14"/>
  <c r="V657" i="14"/>
  <c r="W657" i="14"/>
  <c r="V658" i="14"/>
  <c r="W658" i="14"/>
  <c r="V659" i="14"/>
  <c r="W659" i="14"/>
  <c r="V660" i="14"/>
  <c r="W660" i="14"/>
  <c r="V661" i="14"/>
  <c r="W661" i="14"/>
  <c r="V662" i="14"/>
  <c r="W662" i="14"/>
  <c r="V663" i="14"/>
  <c r="W663" i="14"/>
  <c r="V664" i="14"/>
  <c r="W664" i="14"/>
  <c r="V665" i="14"/>
  <c r="W665" i="14"/>
  <c r="V666" i="14"/>
  <c r="W666" i="14"/>
  <c r="V667" i="14"/>
  <c r="W667" i="14"/>
  <c r="V668" i="14"/>
  <c r="W668" i="14"/>
  <c r="V669" i="14"/>
  <c r="W669" i="14"/>
  <c r="V670" i="14"/>
  <c r="W670" i="14"/>
  <c r="V671" i="14"/>
  <c r="W671" i="14"/>
  <c r="V672" i="14"/>
  <c r="W672" i="14"/>
  <c r="V673" i="14"/>
  <c r="W673" i="14"/>
  <c r="V674" i="14"/>
  <c r="W674" i="14"/>
  <c r="V675" i="14"/>
  <c r="W675" i="14"/>
  <c r="V676" i="14"/>
  <c r="W676" i="14"/>
  <c r="V677" i="14"/>
  <c r="W677" i="14"/>
  <c r="V678" i="14"/>
  <c r="W678" i="14"/>
  <c r="V679" i="14"/>
  <c r="W679" i="14"/>
  <c r="V680" i="14"/>
  <c r="W680" i="14"/>
  <c r="V681" i="14"/>
  <c r="W681" i="14"/>
  <c r="V682" i="14"/>
  <c r="W682" i="14"/>
  <c r="V683" i="14"/>
  <c r="W683" i="14"/>
  <c r="V684" i="14"/>
  <c r="W684" i="14"/>
  <c r="V685" i="14"/>
  <c r="W685" i="14"/>
  <c r="V686" i="14"/>
  <c r="W686" i="14"/>
  <c r="V687" i="14"/>
  <c r="W687" i="14"/>
  <c r="V688" i="14"/>
  <c r="W688" i="14"/>
  <c r="V689" i="14"/>
  <c r="W689" i="14"/>
  <c r="V690" i="14"/>
  <c r="W690" i="14"/>
  <c r="V691" i="14"/>
  <c r="W691" i="14"/>
  <c r="V692" i="14"/>
  <c r="W692" i="14"/>
  <c r="V693" i="14"/>
  <c r="W693" i="14"/>
  <c r="V694" i="14"/>
  <c r="W694" i="14"/>
  <c r="V695" i="14"/>
  <c r="W695" i="14"/>
  <c r="V696" i="14"/>
  <c r="W696" i="14"/>
  <c r="V697" i="14"/>
  <c r="W697" i="14"/>
  <c r="V698" i="14"/>
  <c r="W698" i="14"/>
  <c r="V699" i="14"/>
  <c r="W699" i="14"/>
  <c r="V700" i="14"/>
  <c r="W700" i="14"/>
  <c r="V701" i="14"/>
  <c r="W701" i="14"/>
  <c r="V702" i="14"/>
  <c r="W702" i="14"/>
  <c r="V703" i="14"/>
  <c r="W703" i="14"/>
  <c r="V704" i="14"/>
  <c r="W704" i="14"/>
  <c r="V705" i="14"/>
  <c r="W705" i="14"/>
  <c r="V706" i="14"/>
  <c r="W706" i="14"/>
  <c r="V707" i="14"/>
  <c r="W707" i="14"/>
  <c r="V708" i="14"/>
  <c r="W708" i="14"/>
  <c r="V709" i="14"/>
  <c r="W709" i="14"/>
  <c r="V710" i="14"/>
  <c r="W710" i="14"/>
  <c r="V711" i="14"/>
  <c r="W711" i="14"/>
  <c r="V712" i="14"/>
  <c r="W712" i="14"/>
  <c r="V713" i="14"/>
  <c r="W713" i="14"/>
  <c r="V714" i="14"/>
  <c r="W714" i="14"/>
  <c r="V715" i="14"/>
  <c r="W715" i="14"/>
  <c r="V716" i="14"/>
  <c r="W716" i="14"/>
  <c r="V717" i="14"/>
  <c r="W717" i="14"/>
  <c r="V718" i="14"/>
  <c r="W718" i="14"/>
  <c r="V719" i="14"/>
  <c r="W719" i="14"/>
  <c r="V720" i="14"/>
  <c r="W720" i="14"/>
  <c r="V721" i="14"/>
  <c r="W721" i="14"/>
  <c r="V722" i="14"/>
  <c r="W722" i="14"/>
  <c r="V723" i="14"/>
  <c r="W723" i="14"/>
  <c r="V724" i="14"/>
  <c r="W724" i="14"/>
  <c r="V725" i="14"/>
  <c r="W725" i="14"/>
  <c r="V726" i="14"/>
  <c r="W726" i="14"/>
  <c r="V727" i="14"/>
  <c r="W727" i="14"/>
  <c r="V728" i="14"/>
  <c r="W728" i="14"/>
  <c r="V729" i="14"/>
  <c r="W729" i="14"/>
  <c r="V730" i="14"/>
  <c r="W730" i="14"/>
  <c r="V731" i="14"/>
  <c r="W731" i="14"/>
  <c r="V732" i="14"/>
  <c r="W732" i="14"/>
  <c r="V733" i="14"/>
  <c r="W733" i="14"/>
  <c r="V734" i="14"/>
  <c r="W734" i="14"/>
  <c r="V735" i="14"/>
  <c r="W735" i="14"/>
  <c r="V736" i="14"/>
  <c r="W736" i="14"/>
  <c r="V737" i="14"/>
  <c r="W737" i="14"/>
  <c r="V738" i="14"/>
  <c r="W738" i="14"/>
  <c r="V739" i="14"/>
  <c r="W739" i="14"/>
  <c r="V740" i="14"/>
  <c r="W740" i="14"/>
  <c r="V741" i="14"/>
  <c r="W741" i="14"/>
  <c r="V742" i="14"/>
  <c r="W742" i="14"/>
  <c r="V743" i="14"/>
  <c r="W743" i="14"/>
  <c r="V744" i="14"/>
  <c r="W744" i="14"/>
  <c r="V745" i="14"/>
  <c r="W745" i="14"/>
  <c r="V746" i="14"/>
  <c r="W746" i="14"/>
  <c r="V747" i="14"/>
  <c r="W747" i="14"/>
  <c r="V748" i="14"/>
  <c r="W748" i="14"/>
  <c r="V749" i="14"/>
  <c r="W749" i="14"/>
  <c r="V750" i="14"/>
  <c r="W750" i="14"/>
  <c r="V751" i="14"/>
  <c r="W751" i="14"/>
  <c r="V752" i="14"/>
  <c r="W752" i="14"/>
  <c r="V753" i="14"/>
  <c r="W753" i="14"/>
  <c r="V754" i="14"/>
  <c r="W754" i="14"/>
  <c r="V755" i="14"/>
  <c r="W755" i="14"/>
  <c r="V756" i="14"/>
  <c r="W756" i="14"/>
  <c r="V757" i="14"/>
  <c r="W757" i="14"/>
  <c r="V758" i="14"/>
  <c r="W758" i="14"/>
  <c r="V759" i="14"/>
  <c r="W759" i="14"/>
  <c r="V760" i="14"/>
  <c r="W760" i="14"/>
  <c r="V761" i="14"/>
  <c r="W761" i="14"/>
  <c r="V762" i="14"/>
  <c r="W762" i="14"/>
  <c r="V763" i="14"/>
  <c r="W763" i="14"/>
  <c r="V764" i="14"/>
  <c r="W764" i="14"/>
  <c r="V765" i="14"/>
  <c r="W765" i="14"/>
  <c r="V766" i="14"/>
  <c r="W766" i="14"/>
  <c r="V767" i="14"/>
  <c r="W767" i="14"/>
  <c r="V768" i="14"/>
  <c r="W768" i="14"/>
  <c r="V769" i="14"/>
  <c r="W769" i="14"/>
  <c r="V770" i="14"/>
  <c r="W770" i="14"/>
  <c r="V771" i="14"/>
  <c r="W771" i="14"/>
  <c r="V772" i="14"/>
  <c r="W772" i="14"/>
  <c r="V773" i="14"/>
  <c r="W773" i="14"/>
  <c r="V774" i="14"/>
  <c r="W774" i="14"/>
  <c r="V775" i="14"/>
  <c r="W775" i="14"/>
  <c r="V776" i="14"/>
  <c r="W776" i="14"/>
  <c r="V777" i="14"/>
  <c r="W777" i="14"/>
  <c r="V778" i="14"/>
  <c r="W778" i="14"/>
  <c r="V779" i="14"/>
  <c r="W779" i="14"/>
  <c r="V780" i="14"/>
  <c r="W780" i="14"/>
  <c r="V781" i="14"/>
  <c r="W781" i="14"/>
  <c r="V782" i="14"/>
  <c r="W782" i="14"/>
  <c r="V783" i="14"/>
  <c r="W783" i="14"/>
  <c r="V784" i="14"/>
  <c r="W784" i="14"/>
  <c r="V785" i="14"/>
  <c r="W785" i="14"/>
  <c r="V786" i="14"/>
  <c r="W786" i="14"/>
  <c r="V787" i="14"/>
  <c r="W787" i="14"/>
  <c r="V788" i="14"/>
  <c r="W788" i="14"/>
  <c r="V789" i="14"/>
  <c r="W789" i="14"/>
  <c r="V790" i="14"/>
  <c r="W790" i="14"/>
  <c r="V791" i="14"/>
  <c r="W791" i="14"/>
  <c r="V792" i="14"/>
  <c r="W792" i="14"/>
  <c r="V793" i="14"/>
  <c r="W793" i="14"/>
  <c r="V794" i="14"/>
  <c r="W794" i="14"/>
  <c r="V795" i="14"/>
  <c r="W795" i="14"/>
  <c r="V796" i="14"/>
  <c r="W796" i="14"/>
  <c r="V797" i="14"/>
  <c r="W797" i="14"/>
  <c r="V798" i="14"/>
  <c r="W798" i="14"/>
  <c r="V799" i="14"/>
  <c r="W799" i="14"/>
  <c r="V800" i="14"/>
  <c r="W800" i="14"/>
  <c r="V801" i="14"/>
  <c r="W801" i="14"/>
  <c r="V802" i="14"/>
  <c r="W802" i="14"/>
  <c r="V803" i="14"/>
  <c r="W803" i="14"/>
  <c r="V804" i="14"/>
  <c r="W804" i="14"/>
  <c r="V805" i="14"/>
  <c r="W805" i="14"/>
  <c r="V806" i="14"/>
  <c r="W806" i="14"/>
  <c r="V807" i="14"/>
  <c r="W807" i="14"/>
  <c r="V808" i="14"/>
  <c r="W808" i="14"/>
  <c r="V809" i="14"/>
  <c r="W809" i="14"/>
  <c r="V810" i="14"/>
  <c r="W810" i="14"/>
  <c r="V811" i="14"/>
  <c r="W811" i="14"/>
  <c r="V812" i="14"/>
  <c r="W812" i="14"/>
  <c r="V813" i="14"/>
  <c r="W813" i="14"/>
  <c r="V814" i="14"/>
  <c r="W814" i="14"/>
  <c r="V815" i="14"/>
  <c r="W815" i="14"/>
  <c r="V816" i="14"/>
  <c r="W816" i="14"/>
  <c r="V817" i="14"/>
  <c r="W817" i="14"/>
  <c r="V818" i="14"/>
  <c r="W818" i="14"/>
  <c r="V819" i="14"/>
  <c r="W819" i="14"/>
  <c r="V820" i="14"/>
  <c r="W820" i="14"/>
  <c r="V821" i="14"/>
  <c r="W821" i="14"/>
  <c r="V822" i="14"/>
  <c r="W822" i="14"/>
  <c r="V823" i="14"/>
  <c r="W823" i="14"/>
  <c r="V824" i="14"/>
  <c r="W824" i="14"/>
  <c r="V825" i="14"/>
  <c r="W825" i="14"/>
  <c r="V826" i="14"/>
  <c r="W826" i="14"/>
  <c r="V827" i="14"/>
  <c r="W827" i="14"/>
  <c r="V828" i="14"/>
  <c r="W828" i="14"/>
  <c r="V829" i="14"/>
  <c r="W829" i="14"/>
  <c r="V830" i="14"/>
  <c r="W830" i="14"/>
  <c r="V831" i="14"/>
  <c r="W831" i="14"/>
  <c r="V832" i="14"/>
  <c r="W832" i="14"/>
  <c r="V833" i="14"/>
  <c r="W833" i="14"/>
  <c r="V834" i="14"/>
  <c r="W834" i="14"/>
  <c r="V835" i="14"/>
  <c r="W835" i="14"/>
  <c r="V836" i="14"/>
  <c r="W836" i="14"/>
  <c r="V837" i="14"/>
  <c r="W837" i="14"/>
  <c r="V838" i="14"/>
  <c r="W838" i="14"/>
  <c r="V839" i="14"/>
  <c r="W839" i="14"/>
  <c r="V840" i="14"/>
  <c r="W840" i="14"/>
  <c r="V841" i="14"/>
  <c r="W841" i="14"/>
  <c r="V842" i="14"/>
  <c r="W842" i="14"/>
  <c r="V843" i="14"/>
  <c r="W843" i="14"/>
  <c r="V844" i="14"/>
  <c r="W844" i="14"/>
  <c r="V845" i="14"/>
  <c r="W845" i="14"/>
  <c r="V846" i="14"/>
  <c r="W846" i="14"/>
  <c r="V847" i="14"/>
  <c r="W847" i="14"/>
  <c r="V848" i="14"/>
  <c r="W848" i="14"/>
  <c r="V849" i="14"/>
  <c r="W849" i="14"/>
  <c r="V850" i="14"/>
  <c r="W850" i="14"/>
  <c r="V851" i="14"/>
  <c r="W851" i="14"/>
  <c r="V852" i="14"/>
  <c r="W852" i="14"/>
  <c r="V853" i="14"/>
  <c r="W853" i="14"/>
  <c r="V854" i="14"/>
  <c r="W854" i="14"/>
  <c r="V855" i="14"/>
  <c r="W855" i="14"/>
  <c r="V856" i="14"/>
  <c r="W856" i="14"/>
  <c r="V857" i="14"/>
  <c r="W857" i="14"/>
  <c r="V858" i="14"/>
  <c r="W858" i="14"/>
  <c r="V859" i="14"/>
  <c r="W859" i="14"/>
  <c r="V860" i="14"/>
  <c r="W860" i="14"/>
  <c r="V861" i="14"/>
  <c r="W861" i="14"/>
  <c r="V862" i="14"/>
  <c r="W862" i="14"/>
  <c r="V863" i="14"/>
  <c r="W863" i="14"/>
  <c r="V864" i="14"/>
  <c r="W864" i="14"/>
  <c r="V865" i="14"/>
  <c r="W865" i="14"/>
  <c r="V866" i="14"/>
  <c r="W866" i="14"/>
  <c r="V867" i="14"/>
  <c r="W867" i="14"/>
  <c r="V868" i="14"/>
  <c r="W868" i="14"/>
  <c r="V869" i="14"/>
  <c r="W869" i="14"/>
  <c r="V870" i="14"/>
  <c r="W870" i="14"/>
  <c r="V871" i="14"/>
  <c r="W871" i="14"/>
  <c r="V872" i="14"/>
  <c r="W872" i="14"/>
  <c r="V873" i="14"/>
  <c r="W873" i="14"/>
  <c r="V874" i="14"/>
  <c r="W874" i="14"/>
  <c r="V875" i="14"/>
  <c r="W875" i="14"/>
  <c r="V876" i="14"/>
  <c r="W876" i="14"/>
  <c r="V877" i="14"/>
  <c r="W877" i="14"/>
  <c r="V878" i="14"/>
  <c r="W878" i="14"/>
  <c r="V879" i="14"/>
  <c r="W879" i="14"/>
  <c r="V880" i="14"/>
  <c r="W880" i="14"/>
  <c r="V881" i="14"/>
  <c r="W881" i="14"/>
  <c r="V882" i="14"/>
  <c r="W882" i="14"/>
  <c r="V883" i="14"/>
  <c r="W883" i="14"/>
  <c r="V884" i="14"/>
  <c r="W884" i="14"/>
  <c r="V885" i="14"/>
  <c r="W885" i="14"/>
  <c r="V886" i="14"/>
  <c r="W886" i="14"/>
  <c r="V887" i="14"/>
  <c r="W887" i="14"/>
  <c r="V888" i="14"/>
  <c r="W888" i="14"/>
  <c r="V889" i="14"/>
  <c r="W889" i="14"/>
  <c r="V890" i="14"/>
  <c r="W890" i="14"/>
  <c r="V891" i="14"/>
  <c r="W891" i="14"/>
  <c r="V892" i="14"/>
  <c r="W892" i="14"/>
  <c r="V893" i="14"/>
  <c r="W893" i="14"/>
  <c r="V894" i="14"/>
  <c r="W894" i="14"/>
  <c r="V895" i="14"/>
  <c r="W895" i="14"/>
  <c r="V896" i="14"/>
  <c r="W896" i="14"/>
  <c r="V897" i="14"/>
  <c r="W897" i="14"/>
  <c r="V898" i="14"/>
  <c r="W898" i="14"/>
  <c r="V899" i="14"/>
  <c r="W899" i="14"/>
  <c r="V900" i="14"/>
  <c r="W900" i="14"/>
  <c r="V901" i="14"/>
  <c r="W901" i="14"/>
  <c r="V902" i="14"/>
  <c r="W902" i="14"/>
  <c r="V903" i="14"/>
  <c r="W903" i="14"/>
  <c r="V904" i="14"/>
  <c r="W904" i="14"/>
  <c r="V905" i="14"/>
  <c r="W905" i="14"/>
  <c r="V906" i="14"/>
  <c r="W906" i="14"/>
  <c r="V907" i="14"/>
  <c r="W907" i="14"/>
  <c r="V908" i="14"/>
  <c r="W908" i="14"/>
  <c r="V909" i="14"/>
  <c r="W909" i="14"/>
  <c r="V910" i="14"/>
  <c r="W910" i="14"/>
  <c r="V911" i="14"/>
  <c r="W911" i="14"/>
  <c r="V912" i="14"/>
  <c r="W912" i="14"/>
  <c r="V913" i="14"/>
  <c r="W913" i="14"/>
  <c r="V914" i="14"/>
  <c r="W914" i="14"/>
  <c r="V915" i="14"/>
  <c r="W915" i="14"/>
  <c r="V916" i="14"/>
  <c r="W916" i="14"/>
  <c r="V917" i="14"/>
  <c r="W917" i="14"/>
  <c r="V918" i="14"/>
  <c r="W918" i="14"/>
  <c r="V919" i="14"/>
  <c r="W919" i="14"/>
  <c r="V920" i="14"/>
  <c r="W920" i="14"/>
  <c r="V921" i="14"/>
  <c r="W921" i="14"/>
  <c r="V922" i="14"/>
  <c r="W922" i="14"/>
  <c r="V923" i="14"/>
  <c r="W923" i="14"/>
  <c r="V924" i="14"/>
  <c r="W924" i="14"/>
  <c r="V925" i="14"/>
  <c r="W925" i="14"/>
  <c r="V926" i="14"/>
  <c r="W926" i="14"/>
  <c r="V927" i="14"/>
  <c r="W927" i="14"/>
  <c r="V928" i="14"/>
  <c r="W928" i="14"/>
  <c r="V929" i="14"/>
  <c r="W929" i="14"/>
  <c r="V930" i="14"/>
  <c r="W930" i="14"/>
  <c r="V931" i="14"/>
  <c r="W931" i="14"/>
  <c r="V932" i="14"/>
  <c r="W932" i="14"/>
  <c r="V933" i="14"/>
  <c r="W933" i="14"/>
  <c r="V934" i="14"/>
  <c r="W934" i="14"/>
  <c r="V935" i="14"/>
  <c r="W935" i="14"/>
  <c r="V936" i="14"/>
  <c r="W936" i="14"/>
  <c r="V937" i="14"/>
  <c r="W937" i="14"/>
  <c r="V938" i="14"/>
  <c r="W938" i="14"/>
  <c r="V939" i="14"/>
  <c r="W939" i="14"/>
  <c r="V940" i="14"/>
  <c r="W940" i="14"/>
  <c r="V941" i="14"/>
  <c r="W941" i="14"/>
  <c r="V942" i="14"/>
  <c r="W942" i="14"/>
  <c r="V943" i="14"/>
  <c r="W943" i="14"/>
  <c r="V944" i="14"/>
  <c r="W944" i="14"/>
  <c r="V945" i="14"/>
  <c r="W945" i="14"/>
  <c r="V946" i="14"/>
  <c r="W946" i="14"/>
  <c r="V947" i="14"/>
  <c r="W947" i="14"/>
  <c r="V948" i="14"/>
  <c r="W948" i="14"/>
  <c r="V949" i="14"/>
  <c r="W949" i="14"/>
  <c r="V950" i="14"/>
  <c r="W950" i="14"/>
  <c r="V951" i="14"/>
  <c r="W951" i="14"/>
  <c r="V952" i="14"/>
  <c r="W952" i="14"/>
  <c r="V953" i="14"/>
  <c r="W953" i="14"/>
  <c r="V954" i="14"/>
  <c r="W954" i="14"/>
  <c r="V955" i="14"/>
  <c r="W955" i="14"/>
  <c r="V956" i="14"/>
  <c r="W956" i="14"/>
  <c r="V957" i="14"/>
  <c r="W957" i="14"/>
  <c r="V958" i="14"/>
  <c r="W958" i="14"/>
  <c r="V959" i="14"/>
  <c r="W959" i="14"/>
  <c r="V960" i="14"/>
  <c r="W960" i="14"/>
  <c r="V961" i="14"/>
  <c r="W961" i="14"/>
  <c r="V962" i="14"/>
  <c r="W962" i="14"/>
  <c r="V963" i="14"/>
  <c r="W963" i="14"/>
  <c r="V964" i="14"/>
  <c r="W964" i="14"/>
  <c r="V965" i="14"/>
  <c r="W965" i="14"/>
  <c r="V966" i="14"/>
  <c r="W966" i="14"/>
  <c r="V967" i="14"/>
  <c r="W967" i="14"/>
  <c r="V968" i="14"/>
  <c r="W968" i="14"/>
  <c r="V969" i="14"/>
  <c r="W969" i="14"/>
  <c r="V970" i="14"/>
  <c r="W970" i="14"/>
  <c r="V971" i="14"/>
  <c r="W971" i="14"/>
  <c r="V972" i="14"/>
  <c r="W972" i="14"/>
  <c r="V973" i="14"/>
  <c r="W973" i="14"/>
  <c r="V974" i="14"/>
  <c r="W974" i="14"/>
  <c r="V975" i="14"/>
  <c r="W975" i="14"/>
  <c r="V976" i="14"/>
  <c r="W976" i="14"/>
  <c r="V977" i="14"/>
  <c r="W977" i="14"/>
  <c r="V978" i="14"/>
  <c r="W978" i="14"/>
  <c r="V979" i="14"/>
  <c r="W979" i="14"/>
  <c r="V980" i="14"/>
  <c r="W980" i="14"/>
  <c r="V981" i="14"/>
  <c r="W981" i="14"/>
  <c r="V982" i="14"/>
  <c r="W982" i="14"/>
  <c r="V983" i="14"/>
  <c r="W983" i="14"/>
  <c r="V984" i="14"/>
  <c r="W984" i="14"/>
  <c r="V985" i="14"/>
  <c r="W985" i="14"/>
  <c r="V986" i="14"/>
  <c r="W986" i="14"/>
  <c r="V987" i="14"/>
  <c r="W987" i="14"/>
  <c r="V988" i="14"/>
  <c r="W988" i="14"/>
  <c r="V989" i="14"/>
  <c r="W989" i="14"/>
  <c r="V990" i="14"/>
  <c r="W990" i="14"/>
  <c r="V991" i="14"/>
  <c r="W991" i="14"/>
  <c r="V992" i="14"/>
  <c r="W992" i="14"/>
  <c r="V993" i="14"/>
  <c r="W993" i="14"/>
  <c r="V994" i="14"/>
  <c r="W994" i="14"/>
  <c r="V995" i="14"/>
  <c r="W995" i="14"/>
  <c r="V996" i="14"/>
  <c r="W996" i="14"/>
  <c r="V997" i="14"/>
  <c r="W997" i="14"/>
  <c r="V998" i="14"/>
  <c r="W998" i="14"/>
  <c r="V999" i="14"/>
  <c r="W999" i="14"/>
  <c r="V1000" i="14"/>
  <c r="W1000" i="14"/>
  <c r="V1001" i="14"/>
  <c r="W1001" i="14"/>
  <c r="V1002" i="14"/>
  <c r="W1002" i="14"/>
  <c r="V1003" i="14"/>
  <c r="W1003" i="14"/>
  <c r="V1004" i="14"/>
  <c r="W1004" i="14"/>
  <c r="V1005" i="14"/>
  <c r="W1005" i="14"/>
  <c r="V1006" i="14"/>
  <c r="W1006" i="14"/>
  <c r="V1007" i="14"/>
  <c r="W1007" i="14"/>
  <c r="V1008" i="14"/>
  <c r="W1008" i="14"/>
  <c r="V1009" i="14"/>
  <c r="W1009" i="14"/>
  <c r="V1010" i="14"/>
  <c r="W1010" i="14"/>
  <c r="V1011" i="14"/>
  <c r="W1011" i="14"/>
  <c r="V1012" i="14"/>
  <c r="W1012" i="14"/>
  <c r="V1013" i="14"/>
  <c r="W1013" i="14"/>
  <c r="V1014" i="14"/>
  <c r="W1014" i="14"/>
  <c r="V1015" i="14"/>
  <c r="W1015" i="14"/>
  <c r="V1016" i="14"/>
  <c r="W1016" i="14"/>
  <c r="V1017" i="14"/>
  <c r="W1017" i="14"/>
  <c r="V1018" i="14"/>
  <c r="W1018" i="14"/>
  <c r="V1019" i="14"/>
  <c r="W1019" i="14"/>
  <c r="V1020" i="14"/>
  <c r="W1020" i="14"/>
  <c r="V1021" i="14"/>
  <c r="W1021" i="14"/>
  <c r="V1022" i="14"/>
  <c r="W1022" i="14"/>
  <c r="V1023" i="14"/>
  <c r="W1023" i="14"/>
  <c r="V1024" i="14"/>
  <c r="W1024" i="14"/>
  <c r="V1025" i="14"/>
  <c r="W1025" i="14"/>
  <c r="V1026" i="14"/>
  <c r="W1026" i="14"/>
  <c r="V1027" i="14"/>
  <c r="W1027" i="14"/>
  <c r="V1028" i="14"/>
  <c r="W1028" i="14"/>
  <c r="V1029" i="14"/>
  <c r="W1029" i="14"/>
  <c r="V1030" i="14"/>
  <c r="W1030" i="14"/>
  <c r="V1031" i="14"/>
  <c r="W1031" i="14"/>
  <c r="V1032" i="14"/>
  <c r="W1032" i="14"/>
  <c r="V1033" i="14"/>
  <c r="W1033" i="14"/>
  <c r="V1034" i="14"/>
  <c r="W1034" i="14"/>
  <c r="V1035" i="14"/>
  <c r="W1035" i="14"/>
  <c r="V1036" i="14"/>
  <c r="W1036" i="14"/>
  <c r="V1037" i="14"/>
  <c r="W1037" i="14"/>
  <c r="V1038" i="14"/>
  <c r="W1038" i="14"/>
  <c r="V1039" i="14"/>
  <c r="W1039" i="14"/>
  <c r="V1040" i="14"/>
  <c r="W1040" i="14"/>
  <c r="V1041" i="14"/>
  <c r="W1041" i="14"/>
  <c r="V1042" i="14"/>
  <c r="W1042" i="14"/>
  <c r="V1043" i="14"/>
  <c r="W1043" i="14"/>
  <c r="V1044" i="14"/>
  <c r="W1044" i="14"/>
  <c r="V1045" i="14"/>
  <c r="W1045" i="14"/>
  <c r="V1046" i="14"/>
  <c r="W1046" i="14"/>
  <c r="V1047" i="14"/>
  <c r="W1047" i="14"/>
  <c r="V1048" i="14"/>
  <c r="W1048" i="14"/>
  <c r="V1049" i="14"/>
  <c r="W1049" i="14"/>
  <c r="V1050" i="14"/>
  <c r="W1050" i="14"/>
  <c r="V1051" i="14"/>
  <c r="W1051" i="14"/>
  <c r="V1052" i="14"/>
  <c r="W1052" i="14"/>
  <c r="V1053" i="14"/>
  <c r="W1053" i="14"/>
  <c r="V1054" i="14"/>
  <c r="W1054" i="14"/>
  <c r="V1055" i="14"/>
  <c r="W1055" i="14"/>
  <c r="V1056" i="14"/>
  <c r="W1056" i="14"/>
  <c r="V1057" i="14"/>
  <c r="W1057" i="14"/>
  <c r="V1058" i="14"/>
  <c r="W1058" i="14"/>
  <c r="V1059" i="14"/>
  <c r="W1059" i="14"/>
  <c r="V1060" i="14"/>
  <c r="W1060" i="14"/>
  <c r="V1061" i="14"/>
  <c r="W1061" i="14"/>
  <c r="V1062" i="14"/>
  <c r="W1062" i="14"/>
  <c r="V1063" i="14"/>
  <c r="W1063" i="14"/>
  <c r="V1064" i="14"/>
  <c r="W1064" i="14"/>
  <c r="V1065" i="14"/>
  <c r="W1065" i="14"/>
  <c r="V1066" i="14"/>
  <c r="W1066" i="14"/>
  <c r="V1067" i="14"/>
  <c r="W1067" i="14"/>
  <c r="V1068" i="14"/>
  <c r="W1068" i="14"/>
  <c r="V1069" i="14"/>
  <c r="W1069" i="14"/>
  <c r="V1070" i="14"/>
  <c r="W1070" i="14"/>
  <c r="V1071" i="14"/>
  <c r="W1071" i="14"/>
  <c r="V1072" i="14"/>
  <c r="W1072" i="14"/>
  <c r="V1073" i="14"/>
  <c r="W1073" i="14"/>
  <c r="V1074" i="14"/>
  <c r="W1074" i="14"/>
  <c r="V1075" i="14"/>
  <c r="W1075" i="14"/>
  <c r="V1076" i="14"/>
  <c r="W1076" i="14"/>
  <c r="V1077" i="14"/>
  <c r="W1077" i="14"/>
  <c r="V1078" i="14"/>
  <c r="W1078" i="14"/>
  <c r="V1079" i="14"/>
  <c r="W1079" i="14"/>
  <c r="V1080" i="14"/>
  <c r="W1080" i="14"/>
  <c r="V1081" i="14"/>
  <c r="W1081" i="14"/>
  <c r="V1082" i="14"/>
  <c r="W1082" i="14"/>
  <c r="V1083" i="14"/>
  <c r="W1083" i="14"/>
  <c r="V1084" i="14"/>
  <c r="W1084" i="14"/>
  <c r="V1085" i="14"/>
  <c r="W1085" i="14"/>
  <c r="V1086" i="14"/>
  <c r="W1086" i="14"/>
  <c r="V1087" i="14"/>
  <c r="W1087" i="14"/>
  <c r="V1088" i="14"/>
  <c r="W1088" i="14"/>
  <c r="V1089" i="14"/>
  <c r="W1089" i="14"/>
  <c r="V1090" i="14"/>
  <c r="W1090" i="14"/>
  <c r="V1091" i="14"/>
  <c r="W1091" i="14"/>
  <c r="V1092" i="14"/>
  <c r="W1092" i="14"/>
  <c r="V1093" i="14"/>
  <c r="W1093" i="14"/>
  <c r="V1094" i="14"/>
  <c r="W1094" i="14"/>
  <c r="V1095" i="14"/>
  <c r="W1095" i="14"/>
  <c r="V1096" i="14"/>
  <c r="W1096" i="14"/>
  <c r="V1097" i="14"/>
  <c r="W1097" i="14"/>
  <c r="V1098" i="14"/>
  <c r="W1098" i="14"/>
  <c r="V1099" i="14"/>
  <c r="W1099" i="14"/>
  <c r="V1100" i="14"/>
  <c r="W1100" i="14"/>
  <c r="V1101" i="14"/>
  <c r="W1101" i="14"/>
  <c r="V1102" i="14"/>
  <c r="W1102" i="14"/>
  <c r="V1103" i="14"/>
  <c r="W1103" i="14"/>
  <c r="V1104" i="14"/>
  <c r="W1104" i="14"/>
  <c r="V1105" i="14"/>
  <c r="W1105" i="14"/>
  <c r="V1106" i="14"/>
  <c r="W1106" i="14"/>
  <c r="V1107" i="14"/>
  <c r="W1107" i="14"/>
  <c r="V1108" i="14"/>
  <c r="W1108" i="14"/>
  <c r="V1109" i="14"/>
  <c r="W1109" i="14"/>
  <c r="V1110" i="14"/>
  <c r="W1110" i="14"/>
  <c r="V1111" i="14"/>
  <c r="W1111" i="14"/>
  <c r="V1112" i="14"/>
  <c r="W1112" i="14"/>
  <c r="V1113" i="14"/>
  <c r="W1113" i="14"/>
  <c r="V1114" i="14"/>
  <c r="W1114" i="14"/>
  <c r="V1115" i="14"/>
  <c r="W1115" i="14"/>
  <c r="V1116" i="14"/>
  <c r="W1116" i="14"/>
  <c r="V1117" i="14"/>
  <c r="W1117" i="14"/>
  <c r="V1118" i="14"/>
  <c r="W1118" i="14"/>
  <c r="V1119" i="14"/>
  <c r="W1119" i="14"/>
  <c r="V1120" i="14"/>
  <c r="W1120" i="14"/>
  <c r="V1121" i="14"/>
  <c r="W1121" i="14"/>
  <c r="V1122" i="14"/>
  <c r="W1122" i="14"/>
  <c r="V1123" i="14"/>
  <c r="W1123" i="14"/>
  <c r="V1124" i="14"/>
  <c r="W1124" i="14"/>
  <c r="V1125" i="14"/>
  <c r="W1125" i="14"/>
  <c r="V1126" i="14"/>
  <c r="W1126" i="14"/>
  <c r="V1127" i="14"/>
  <c r="W1127" i="14"/>
  <c r="V1128" i="14"/>
  <c r="W1128" i="14"/>
  <c r="V1129" i="14"/>
  <c r="W1129" i="14"/>
  <c r="V1130" i="14"/>
  <c r="W1130" i="14"/>
  <c r="V1131" i="14"/>
  <c r="W1131" i="14"/>
  <c r="V1132" i="14"/>
  <c r="W1132" i="14"/>
  <c r="V1133" i="14"/>
  <c r="W1133" i="14"/>
  <c r="V1134" i="14"/>
  <c r="W1134" i="14"/>
  <c r="V1135" i="14"/>
  <c r="W1135" i="14"/>
  <c r="V1136" i="14"/>
  <c r="W1136" i="14"/>
  <c r="V1137" i="14"/>
  <c r="W1137" i="14"/>
  <c r="V1138" i="14"/>
  <c r="W1138" i="14"/>
  <c r="V1139" i="14"/>
  <c r="W1139" i="14"/>
  <c r="V1140" i="14"/>
  <c r="W1140" i="14"/>
  <c r="V1141" i="14"/>
  <c r="W1141" i="14"/>
  <c r="V1142" i="14"/>
  <c r="W1142" i="14"/>
  <c r="V1143" i="14"/>
  <c r="W1143" i="14"/>
  <c r="V1144" i="14"/>
  <c r="W1144" i="14"/>
  <c r="V1145" i="14"/>
  <c r="W1145" i="14"/>
  <c r="V1146" i="14"/>
  <c r="W1146" i="14"/>
  <c r="V1147" i="14"/>
  <c r="W1147" i="14"/>
  <c r="V1148" i="14"/>
  <c r="W1148" i="14"/>
  <c r="V1149" i="14"/>
  <c r="W1149" i="14"/>
  <c r="V1150" i="14"/>
  <c r="W1150" i="14"/>
  <c r="V1151" i="14"/>
  <c r="W1151" i="14"/>
  <c r="V1152" i="14"/>
  <c r="W1152" i="14"/>
  <c r="V1153" i="14"/>
  <c r="W1153" i="14"/>
  <c r="V1154" i="14"/>
  <c r="W1154" i="14"/>
  <c r="V1155" i="14"/>
  <c r="W1155" i="14"/>
  <c r="V1156" i="14"/>
  <c r="W1156" i="14"/>
  <c r="V1157" i="14"/>
  <c r="W1157" i="14"/>
  <c r="V1158" i="14"/>
  <c r="W1158" i="14"/>
  <c r="V1159" i="14"/>
  <c r="W1159" i="14"/>
  <c r="V1160" i="14"/>
  <c r="W1160" i="14"/>
  <c r="V1161" i="14"/>
  <c r="W1161" i="14"/>
  <c r="V1162" i="14"/>
  <c r="W1162" i="14"/>
  <c r="V1163" i="14"/>
  <c r="W1163" i="14"/>
  <c r="V1164" i="14"/>
  <c r="W1164" i="14"/>
  <c r="V1165" i="14"/>
  <c r="W1165" i="14"/>
  <c r="V1166" i="14"/>
  <c r="W1166" i="14"/>
  <c r="V1167" i="14"/>
  <c r="W1167" i="14"/>
  <c r="V1168" i="14"/>
  <c r="W1168" i="14"/>
  <c r="V1169" i="14"/>
  <c r="W1169" i="14"/>
  <c r="V1170" i="14"/>
  <c r="W1170" i="14"/>
  <c r="V1171" i="14"/>
  <c r="W1171" i="14"/>
  <c r="V1172" i="14"/>
  <c r="W1172" i="14"/>
  <c r="V1173" i="14"/>
  <c r="W1173" i="14"/>
  <c r="V1174" i="14"/>
  <c r="W1174" i="14"/>
  <c r="V1175" i="14"/>
  <c r="W1175" i="14"/>
  <c r="V1176" i="14"/>
  <c r="W1176" i="14"/>
  <c r="V1177" i="14"/>
  <c r="W1177" i="14"/>
  <c r="V1178" i="14"/>
  <c r="W1178" i="14"/>
  <c r="V1179" i="14"/>
  <c r="W1179" i="14"/>
  <c r="V1180" i="14"/>
  <c r="W1180" i="14"/>
  <c r="V1181" i="14"/>
  <c r="W1181" i="14"/>
  <c r="V1182" i="14"/>
  <c r="W1182" i="14"/>
  <c r="V1183" i="14"/>
  <c r="W1183" i="14"/>
  <c r="V1184" i="14"/>
  <c r="W1184" i="14"/>
  <c r="V1185" i="14"/>
  <c r="W1185" i="14"/>
  <c r="V1186" i="14"/>
  <c r="W1186" i="14"/>
  <c r="V1187" i="14"/>
  <c r="W1187" i="14"/>
  <c r="V1188" i="14"/>
  <c r="W1188" i="14"/>
  <c r="V1189" i="14"/>
  <c r="W1189" i="14"/>
  <c r="V1190" i="14"/>
  <c r="W1190" i="14"/>
  <c r="V1191" i="14"/>
  <c r="W1191" i="14"/>
  <c r="V1192" i="14"/>
  <c r="W1192" i="14"/>
  <c r="V1193" i="14"/>
  <c r="W1193" i="14"/>
  <c r="V1194" i="14"/>
  <c r="W1194" i="14"/>
  <c r="V1195" i="14"/>
  <c r="W1195" i="14"/>
  <c r="V1196" i="14"/>
  <c r="W1196" i="14"/>
  <c r="V1197" i="14"/>
  <c r="W1197" i="14"/>
  <c r="V1198" i="14"/>
  <c r="W1198" i="14"/>
  <c r="V1199" i="14"/>
  <c r="W1199" i="14"/>
  <c r="V1200" i="14"/>
  <c r="W1200" i="14"/>
  <c r="V1201" i="14"/>
  <c r="W1201" i="14"/>
  <c r="V1202" i="14"/>
  <c r="W1202" i="14"/>
  <c r="V1203" i="14"/>
  <c r="W1203" i="14"/>
  <c r="V1204" i="14"/>
  <c r="W1204" i="14"/>
  <c r="V1205" i="14"/>
  <c r="W1205" i="14"/>
  <c r="V1206" i="14"/>
  <c r="W1206" i="14"/>
  <c r="V1207" i="14"/>
  <c r="W1207" i="14"/>
  <c r="V1208" i="14"/>
  <c r="W1208" i="14"/>
  <c r="V1209" i="14"/>
  <c r="W1209" i="14"/>
  <c r="V1210" i="14"/>
  <c r="W1210" i="14"/>
  <c r="V1211" i="14"/>
  <c r="W1211" i="14"/>
  <c r="V1212" i="14"/>
  <c r="W1212" i="14"/>
  <c r="V1213" i="14"/>
  <c r="W1213" i="14"/>
  <c r="V1214" i="14"/>
  <c r="W1214" i="14"/>
  <c r="V1215" i="14"/>
  <c r="W1215" i="14"/>
  <c r="V1216" i="14"/>
  <c r="W1216" i="14"/>
  <c r="V1217" i="14"/>
  <c r="W1217" i="14"/>
  <c r="V1218" i="14"/>
  <c r="W1218" i="14"/>
  <c r="V1219" i="14"/>
  <c r="W1219" i="14"/>
  <c r="V1220" i="14"/>
  <c r="W1220" i="14"/>
  <c r="V1221" i="14"/>
  <c r="W1221" i="14"/>
  <c r="V1222" i="14"/>
  <c r="W1222" i="14"/>
  <c r="V1223" i="14"/>
  <c r="W1223" i="14"/>
  <c r="V1224" i="14"/>
  <c r="W1224" i="14"/>
  <c r="V1225" i="14"/>
  <c r="W1225" i="14"/>
  <c r="V1226" i="14"/>
  <c r="W1226" i="14"/>
  <c r="V1227" i="14"/>
  <c r="W1227" i="14"/>
  <c r="V1228" i="14"/>
  <c r="W1228" i="14"/>
  <c r="V1229" i="14"/>
  <c r="W1229" i="14"/>
  <c r="V1230" i="14"/>
  <c r="W1230" i="14"/>
  <c r="V1231" i="14"/>
  <c r="W1231" i="14"/>
  <c r="V1232" i="14"/>
  <c r="W1232" i="14"/>
  <c r="V1233" i="14"/>
  <c r="W1233" i="14"/>
  <c r="V1234" i="14"/>
  <c r="W1234" i="14"/>
  <c r="V1235" i="14"/>
  <c r="W1235" i="14"/>
  <c r="V1236" i="14"/>
  <c r="W1236" i="14"/>
  <c r="V1237" i="14"/>
  <c r="W1237" i="14"/>
  <c r="V1238" i="14"/>
  <c r="W1238" i="14"/>
  <c r="V1239" i="14"/>
  <c r="W1239" i="14"/>
  <c r="V1240" i="14"/>
  <c r="W1240" i="14"/>
  <c r="V1241" i="14"/>
  <c r="W1241" i="14"/>
  <c r="V1242" i="14"/>
  <c r="W1242" i="14"/>
  <c r="V1243" i="14"/>
  <c r="W1243" i="14"/>
  <c r="V1244" i="14"/>
  <c r="W1244" i="14"/>
  <c r="V1245" i="14"/>
  <c r="W1245" i="14"/>
  <c r="V1246" i="14"/>
  <c r="W1246" i="14"/>
  <c r="V1247" i="14"/>
  <c r="W1247" i="14"/>
  <c r="V1248" i="14"/>
  <c r="W1248" i="14"/>
  <c r="V1249" i="14"/>
  <c r="W1249" i="14"/>
  <c r="V1250" i="14"/>
  <c r="W1250" i="14"/>
  <c r="V1251" i="14"/>
  <c r="W1251" i="14"/>
  <c r="V1252" i="14"/>
  <c r="W1252" i="14"/>
  <c r="V1253" i="14"/>
  <c r="W1253" i="14"/>
  <c r="V1254" i="14"/>
  <c r="W1254" i="14"/>
  <c r="V1255" i="14"/>
  <c r="W1255" i="14"/>
  <c r="V1256" i="14"/>
  <c r="W1256" i="14"/>
  <c r="V1257" i="14"/>
  <c r="W1257" i="14"/>
  <c r="V1258" i="14"/>
  <c r="W1258" i="14"/>
  <c r="V1259" i="14"/>
  <c r="W1259" i="14"/>
  <c r="V1260" i="14"/>
  <c r="W1260" i="14"/>
  <c r="V1261" i="14"/>
  <c r="W1261" i="14"/>
  <c r="V1262" i="14"/>
  <c r="W1262" i="14"/>
  <c r="V1263" i="14"/>
  <c r="W1263" i="14"/>
  <c r="V1264" i="14"/>
  <c r="W1264" i="14"/>
  <c r="V1265" i="14"/>
  <c r="W1265" i="14"/>
  <c r="V1266" i="14"/>
  <c r="W1266" i="14"/>
  <c r="V1267" i="14"/>
  <c r="W1267" i="14"/>
  <c r="V1268" i="14"/>
  <c r="W1268" i="14"/>
  <c r="V1269" i="14"/>
  <c r="W1269" i="14"/>
  <c r="V1270" i="14"/>
  <c r="W1270" i="14"/>
  <c r="V1271" i="14"/>
  <c r="W1271" i="14"/>
  <c r="V1272" i="14"/>
  <c r="W1272" i="14"/>
  <c r="V1273" i="14"/>
  <c r="W1273" i="14"/>
  <c r="V1274" i="14"/>
  <c r="W1274" i="14"/>
  <c r="V1275" i="14"/>
  <c r="W1275" i="14"/>
  <c r="V1276" i="14"/>
  <c r="W1276" i="14"/>
  <c r="V1277" i="14"/>
  <c r="W1277" i="14"/>
  <c r="V1278" i="14"/>
  <c r="W1278" i="14"/>
  <c r="V1279" i="14"/>
  <c r="W1279" i="14"/>
  <c r="V1280" i="14"/>
  <c r="W1280" i="14"/>
  <c r="V1281" i="14"/>
  <c r="W1281" i="14"/>
  <c r="V1282" i="14"/>
  <c r="W1282" i="14"/>
  <c r="V1283" i="14"/>
  <c r="W1283" i="14"/>
  <c r="V1284" i="14"/>
  <c r="W1284" i="14"/>
  <c r="V1285" i="14"/>
  <c r="W1285" i="14"/>
  <c r="V1286" i="14"/>
  <c r="W1286" i="14"/>
  <c r="V1287" i="14"/>
  <c r="W1287" i="14"/>
  <c r="V1288" i="14"/>
  <c r="W1288" i="14"/>
  <c r="V1289" i="14"/>
  <c r="W1289" i="14"/>
  <c r="V1290" i="14"/>
  <c r="W1290" i="14"/>
  <c r="V1291" i="14"/>
  <c r="W1291" i="14"/>
  <c r="V1292" i="14"/>
  <c r="W1292" i="14"/>
  <c r="V1293" i="14"/>
  <c r="W1293" i="14"/>
  <c r="V1294" i="14"/>
  <c r="W1294" i="14"/>
  <c r="V1295" i="14"/>
  <c r="W1295" i="14"/>
  <c r="V1296" i="14"/>
  <c r="W1296" i="14"/>
  <c r="V1297" i="14"/>
  <c r="W1297" i="14"/>
  <c r="V1298" i="14"/>
  <c r="W1298" i="14"/>
  <c r="V1299" i="14"/>
  <c r="W1299" i="14"/>
  <c r="V1300" i="14"/>
  <c r="W1300" i="14"/>
  <c r="V1301" i="14"/>
  <c r="W1301" i="14"/>
  <c r="V1302" i="14"/>
  <c r="W1302" i="14"/>
  <c r="V1303" i="14"/>
  <c r="W1303" i="14"/>
  <c r="V1304" i="14"/>
  <c r="W1304" i="14"/>
  <c r="V1305" i="14"/>
  <c r="W1305" i="14"/>
  <c r="V1306" i="14"/>
  <c r="W1306" i="14"/>
  <c r="V1307" i="14"/>
  <c r="W1307" i="14"/>
  <c r="V1308" i="14"/>
  <c r="W1308" i="14"/>
  <c r="V1309" i="14"/>
  <c r="W1309" i="14"/>
  <c r="V1310" i="14"/>
  <c r="W1310" i="14"/>
  <c r="V1311" i="14"/>
  <c r="W1311" i="14"/>
  <c r="V1312" i="14"/>
  <c r="W1312" i="14"/>
  <c r="V1313" i="14"/>
  <c r="W1313" i="14"/>
  <c r="V1314" i="14"/>
  <c r="W1314" i="14"/>
  <c r="V1315" i="14"/>
  <c r="W1315" i="14"/>
  <c r="V1316" i="14"/>
  <c r="W1316" i="14"/>
  <c r="V1317" i="14"/>
  <c r="W1317" i="14"/>
  <c r="V1318" i="14"/>
  <c r="W1318" i="14"/>
  <c r="V1319" i="14"/>
  <c r="W1319" i="14"/>
  <c r="V1320" i="14"/>
  <c r="W1320" i="14"/>
  <c r="V1321" i="14"/>
  <c r="W1321" i="14"/>
  <c r="V1322" i="14"/>
  <c r="W1322" i="14"/>
  <c r="V1323" i="14"/>
  <c r="W1323" i="14"/>
  <c r="V1324" i="14"/>
  <c r="W1324" i="14"/>
  <c r="V1325" i="14"/>
  <c r="W1325" i="14"/>
  <c r="V1326" i="14"/>
  <c r="W1326" i="14"/>
  <c r="V1327" i="14"/>
  <c r="W1327" i="14"/>
  <c r="V1328" i="14"/>
  <c r="W1328" i="14"/>
  <c r="V1329" i="14"/>
  <c r="W1329" i="14"/>
  <c r="V1330" i="14"/>
  <c r="W1330" i="14"/>
  <c r="V1331" i="14"/>
  <c r="W1331" i="14"/>
  <c r="V1332" i="14"/>
  <c r="W1332" i="14"/>
  <c r="V1333" i="14"/>
  <c r="W1333" i="14"/>
  <c r="V1334" i="14"/>
  <c r="W1334" i="14"/>
  <c r="V1335" i="14"/>
  <c r="W1335" i="14"/>
  <c r="V1336" i="14"/>
  <c r="W1336" i="14"/>
  <c r="V1337" i="14"/>
  <c r="W1337" i="14"/>
  <c r="V1338" i="14"/>
  <c r="W1338" i="14"/>
  <c r="V1339" i="14"/>
  <c r="W1339" i="14"/>
  <c r="V1340" i="14"/>
  <c r="W1340" i="14"/>
  <c r="V1341" i="14"/>
  <c r="W1341" i="14"/>
  <c r="V1342" i="14"/>
  <c r="W1342" i="14"/>
  <c r="V1343" i="14"/>
  <c r="W1343" i="14"/>
  <c r="V1344" i="14"/>
  <c r="W1344" i="14"/>
  <c r="V1345" i="14"/>
  <c r="W1345" i="14"/>
  <c r="V1346" i="14"/>
  <c r="W1346" i="14"/>
  <c r="V1347" i="14"/>
  <c r="W1347" i="14"/>
  <c r="V1348" i="14"/>
  <c r="W1348" i="14"/>
  <c r="V1349" i="14"/>
  <c r="W1349" i="14"/>
  <c r="V1350" i="14"/>
  <c r="W1350" i="14"/>
  <c r="V1351" i="14"/>
  <c r="W1351" i="14"/>
  <c r="V1352" i="14"/>
  <c r="W1352" i="14"/>
  <c r="V1353" i="14"/>
  <c r="W1353" i="14"/>
  <c r="V1354" i="14"/>
  <c r="W1354" i="14"/>
  <c r="V1355" i="14"/>
  <c r="W1355" i="14"/>
  <c r="V1356" i="14"/>
  <c r="W1356" i="14"/>
  <c r="V1357" i="14"/>
  <c r="W1357" i="14"/>
  <c r="V1358" i="14"/>
  <c r="W1358" i="14"/>
  <c r="V1359" i="14"/>
  <c r="W1359" i="14"/>
  <c r="V1360" i="14"/>
  <c r="W1360" i="14"/>
  <c r="V1361" i="14"/>
  <c r="W1361" i="14"/>
  <c r="V1362" i="14"/>
  <c r="W1362" i="14"/>
  <c r="V1363" i="14"/>
  <c r="W1363" i="14"/>
  <c r="V1364" i="14"/>
  <c r="W1364" i="14"/>
  <c r="V1365" i="14"/>
  <c r="W1365" i="14"/>
  <c r="V1366" i="14"/>
  <c r="W1366" i="14"/>
  <c r="V1367" i="14"/>
  <c r="W1367" i="14"/>
  <c r="V1368" i="14"/>
  <c r="W1368" i="14"/>
  <c r="V1369" i="14"/>
  <c r="W1369" i="14"/>
  <c r="V1370" i="14"/>
  <c r="W1370" i="14"/>
  <c r="V1371" i="14"/>
  <c r="W1371" i="14"/>
  <c r="V1372" i="14"/>
  <c r="W1372" i="14"/>
  <c r="V1373" i="14"/>
  <c r="W1373" i="14"/>
  <c r="V1374" i="14"/>
  <c r="W1374" i="14"/>
  <c r="V1375" i="14"/>
  <c r="W1375" i="14"/>
  <c r="V1376" i="14"/>
  <c r="W1376" i="14"/>
  <c r="V1377" i="14"/>
  <c r="W1377" i="14"/>
  <c r="V1378" i="14"/>
  <c r="W1378" i="14"/>
  <c r="V1379" i="14"/>
  <c r="W1379" i="14"/>
  <c r="V1380" i="14"/>
  <c r="W1380" i="14"/>
  <c r="V1381" i="14"/>
  <c r="W1381" i="14"/>
  <c r="V1382" i="14"/>
  <c r="W1382" i="14"/>
  <c r="V1383" i="14"/>
  <c r="W1383" i="14"/>
  <c r="V1384" i="14"/>
  <c r="W1384" i="14"/>
  <c r="V1385" i="14"/>
  <c r="W1385" i="14"/>
  <c r="V1386" i="14"/>
  <c r="W1386" i="14"/>
  <c r="V1387" i="14"/>
  <c r="W1387" i="14"/>
  <c r="V1388" i="14"/>
  <c r="W1388" i="14"/>
  <c r="V1389" i="14"/>
  <c r="W1389" i="14"/>
  <c r="V1390" i="14"/>
  <c r="W1390" i="14"/>
  <c r="V1391" i="14"/>
  <c r="W1391" i="14"/>
  <c r="V1392" i="14"/>
  <c r="W1392" i="14"/>
  <c r="V1393" i="14"/>
  <c r="W1393" i="14"/>
  <c r="V1394" i="14"/>
  <c r="W1394" i="14"/>
  <c r="V1395" i="14"/>
  <c r="W1395" i="14"/>
  <c r="V1396" i="14"/>
  <c r="W1396" i="14"/>
  <c r="V1397" i="14"/>
  <c r="W1397" i="14"/>
  <c r="V1398" i="14"/>
  <c r="W1398" i="14"/>
  <c r="V1399" i="14"/>
  <c r="W1399" i="14"/>
  <c r="V1400" i="14"/>
  <c r="W1400" i="14"/>
  <c r="V1401" i="14"/>
  <c r="W1401" i="14"/>
  <c r="V1402" i="14"/>
  <c r="W1402" i="14"/>
  <c r="V1403" i="14"/>
  <c r="W1403" i="14"/>
  <c r="V1404" i="14"/>
  <c r="W1404" i="14"/>
  <c r="V1405" i="14"/>
  <c r="W1405" i="14"/>
  <c r="V1406" i="14"/>
  <c r="W1406" i="14"/>
  <c r="V1407" i="14"/>
  <c r="W1407" i="14"/>
  <c r="V1408" i="14"/>
  <c r="W1408" i="14"/>
  <c r="V1409" i="14"/>
  <c r="W1409" i="14"/>
  <c r="V1410" i="14"/>
  <c r="W1410" i="14"/>
  <c r="V1411" i="14"/>
  <c r="W1411" i="14"/>
  <c r="V1412" i="14"/>
  <c r="W1412" i="14"/>
  <c r="V1413" i="14"/>
  <c r="W1413" i="14"/>
  <c r="V1414" i="14"/>
  <c r="W1414" i="14"/>
  <c r="V1415" i="14"/>
  <c r="W1415" i="14"/>
  <c r="V1416" i="14"/>
  <c r="W1416" i="14"/>
  <c r="V1417" i="14"/>
  <c r="W1417" i="14"/>
  <c r="V1418" i="14"/>
  <c r="W1418" i="14"/>
  <c r="V1419" i="14"/>
  <c r="W1419" i="14"/>
  <c r="V1420" i="14"/>
  <c r="W1420" i="14"/>
  <c r="V1421" i="14"/>
  <c r="W1421" i="14"/>
  <c r="V1422" i="14"/>
  <c r="W1422" i="14"/>
  <c r="V1423" i="14"/>
  <c r="W1423" i="14"/>
  <c r="V1424" i="14"/>
  <c r="W1424" i="14"/>
  <c r="V1425" i="14"/>
  <c r="W1425" i="14"/>
  <c r="V1426" i="14"/>
  <c r="W1426" i="14"/>
  <c r="V1427" i="14"/>
  <c r="W1427" i="14"/>
  <c r="V1428" i="14"/>
  <c r="W1428" i="14"/>
  <c r="V1429" i="14"/>
  <c r="W1429" i="14"/>
  <c r="V1430" i="14"/>
  <c r="W1430" i="14"/>
  <c r="V1431" i="14"/>
  <c r="W1431" i="14"/>
  <c r="V1432" i="14"/>
  <c r="W1432" i="14"/>
  <c r="V1433" i="14"/>
  <c r="W1433" i="14"/>
  <c r="V1434" i="14"/>
  <c r="W1434" i="14"/>
  <c r="V1435" i="14"/>
  <c r="W1435" i="14"/>
  <c r="V1436" i="14"/>
  <c r="W1436" i="14"/>
  <c r="V1437" i="14"/>
  <c r="W1437" i="14"/>
  <c r="V1438" i="14"/>
  <c r="W1438" i="14"/>
  <c r="V1439" i="14"/>
  <c r="W1439" i="14"/>
  <c r="V1440" i="14"/>
  <c r="W1440" i="14"/>
  <c r="V1441" i="14"/>
  <c r="W1441" i="14"/>
  <c r="V1442" i="14"/>
  <c r="W1442" i="14"/>
  <c r="V1443" i="14"/>
  <c r="W1443" i="14"/>
  <c r="V1444" i="14"/>
  <c r="W1444" i="14"/>
  <c r="V1445" i="14"/>
  <c r="W1445" i="14"/>
  <c r="V1446" i="14"/>
  <c r="W1446" i="14"/>
  <c r="V1447" i="14"/>
  <c r="W1447" i="14"/>
  <c r="V1448" i="14"/>
  <c r="W1448" i="14"/>
  <c r="V1449" i="14"/>
  <c r="W1449" i="14"/>
  <c r="V1450" i="14"/>
  <c r="W1450" i="14"/>
  <c r="V1451" i="14"/>
  <c r="W1451" i="14"/>
  <c r="V1452" i="14"/>
  <c r="W1452" i="14"/>
  <c r="V1453" i="14"/>
  <c r="W1453" i="14"/>
  <c r="V1454" i="14"/>
  <c r="W1454" i="14"/>
  <c r="V1455" i="14"/>
  <c r="W1455" i="14"/>
  <c r="V1456" i="14"/>
  <c r="W1456" i="14"/>
  <c r="V1457" i="14"/>
  <c r="W1457" i="14"/>
  <c r="V1458" i="14"/>
  <c r="W1458" i="14"/>
  <c r="V1459" i="14"/>
  <c r="W1459" i="14"/>
  <c r="V1460" i="14"/>
  <c r="W1460" i="14"/>
  <c r="V1461" i="14"/>
  <c r="W1461" i="14"/>
  <c r="V1462" i="14"/>
  <c r="W1462" i="14"/>
  <c r="V1463" i="14"/>
  <c r="W1463" i="14"/>
  <c r="V1464" i="14"/>
  <c r="W1464" i="14"/>
  <c r="V1465" i="14"/>
  <c r="W1465" i="14"/>
  <c r="V1466" i="14"/>
  <c r="W1466" i="14"/>
  <c r="V1467" i="14"/>
  <c r="W1467" i="14"/>
  <c r="V1468" i="14"/>
  <c r="W1468" i="14"/>
  <c r="V1469" i="14"/>
  <c r="W1469" i="14"/>
  <c r="V1470" i="14"/>
  <c r="W1470" i="14"/>
  <c r="V1471" i="14"/>
  <c r="W1471" i="14"/>
  <c r="V1472" i="14"/>
  <c r="W1472" i="14"/>
  <c r="V1473" i="14"/>
  <c r="W1473" i="14"/>
  <c r="V1474" i="14"/>
  <c r="W1474" i="14"/>
  <c r="V1475" i="14"/>
  <c r="W1475" i="14"/>
  <c r="V1476" i="14"/>
  <c r="W1476" i="14"/>
  <c r="V1477" i="14"/>
  <c r="W1477" i="14"/>
  <c r="V1478" i="14"/>
  <c r="W1478" i="14"/>
  <c r="V1479" i="14"/>
  <c r="W1479" i="14"/>
  <c r="V1480" i="14"/>
  <c r="W1480" i="14"/>
  <c r="V1481" i="14"/>
  <c r="W1481" i="14"/>
  <c r="V1482" i="14"/>
  <c r="W1482" i="14"/>
  <c r="V1483" i="14"/>
  <c r="W1483" i="14"/>
  <c r="V1484" i="14"/>
  <c r="W1484" i="14"/>
  <c r="V1485" i="14"/>
  <c r="W1485" i="14"/>
  <c r="V1486" i="14"/>
  <c r="W1486" i="14"/>
  <c r="V1487" i="14"/>
  <c r="W1487" i="14"/>
  <c r="V1488" i="14"/>
  <c r="W1488" i="14"/>
  <c r="V1489" i="14"/>
  <c r="W1489" i="14"/>
  <c r="V1490" i="14"/>
  <c r="W1490" i="14"/>
  <c r="V1491" i="14"/>
  <c r="W1491" i="14"/>
  <c r="V1492" i="14"/>
  <c r="W1492" i="14"/>
  <c r="V1493" i="14"/>
  <c r="W1493" i="14"/>
  <c r="V1494" i="14"/>
  <c r="W1494" i="14"/>
  <c r="V1495" i="14"/>
  <c r="W1495" i="14"/>
  <c r="V1496" i="14"/>
  <c r="W1496" i="14"/>
  <c r="V1497" i="14"/>
  <c r="W1497" i="14"/>
  <c r="V1498" i="14"/>
  <c r="W1498" i="14"/>
  <c r="V1499" i="14"/>
  <c r="W1499" i="14"/>
  <c r="V1500" i="14"/>
  <c r="W1500" i="14"/>
  <c r="V1501" i="14"/>
  <c r="W1501" i="14"/>
  <c r="V1502" i="14"/>
  <c r="W1502" i="14"/>
  <c r="V1503" i="14"/>
  <c r="W1503" i="14"/>
  <c r="V1504" i="14"/>
  <c r="W1504" i="14"/>
  <c r="V1505" i="14"/>
  <c r="W1505" i="14"/>
  <c r="V1506" i="14"/>
  <c r="W1506" i="14"/>
  <c r="V1507" i="14"/>
  <c r="W1507" i="14"/>
  <c r="V1508" i="14"/>
  <c r="W1508" i="14"/>
  <c r="V1509" i="14"/>
  <c r="W1509" i="14"/>
  <c r="V1510" i="14"/>
  <c r="W1510" i="14"/>
  <c r="V1511" i="14"/>
  <c r="W1511" i="14"/>
  <c r="V1512" i="14"/>
  <c r="W1512" i="14"/>
  <c r="V1513" i="14"/>
  <c r="W1513" i="14"/>
  <c r="V1514" i="14"/>
  <c r="W1514" i="14"/>
  <c r="V1515" i="14"/>
  <c r="W1515" i="14"/>
  <c r="V1516" i="14"/>
  <c r="W1516" i="14"/>
  <c r="V1517" i="14"/>
  <c r="W1517" i="14"/>
  <c r="V1518" i="14"/>
  <c r="W1518" i="14"/>
  <c r="V1519" i="14"/>
  <c r="W1519" i="14"/>
  <c r="V1520" i="14"/>
  <c r="W1520" i="14"/>
  <c r="V1521" i="14"/>
  <c r="W1521" i="14"/>
  <c r="V1522" i="14"/>
  <c r="W1522" i="14"/>
  <c r="V1523" i="14"/>
  <c r="W1523" i="14"/>
  <c r="V1524" i="14"/>
  <c r="W1524" i="14"/>
  <c r="V1525" i="14"/>
  <c r="W1525" i="14"/>
  <c r="V1526" i="14"/>
  <c r="W1526" i="14"/>
  <c r="V1527" i="14"/>
  <c r="W1527" i="14"/>
  <c r="V1528" i="14"/>
  <c r="W1528" i="14"/>
  <c r="V1529" i="14"/>
  <c r="W1529" i="14"/>
  <c r="V1530" i="14"/>
  <c r="W1530" i="14"/>
  <c r="V1531" i="14"/>
  <c r="W1531" i="14"/>
  <c r="V1532" i="14"/>
  <c r="W1532" i="14"/>
  <c r="V1533" i="14"/>
  <c r="W1533" i="14"/>
  <c r="V1534" i="14"/>
  <c r="W1534" i="14"/>
  <c r="V1535" i="14"/>
  <c r="W1535" i="14"/>
  <c r="V1536" i="14"/>
  <c r="W1536" i="14"/>
  <c r="V1537" i="14"/>
  <c r="W1537" i="14"/>
  <c r="V1538" i="14"/>
  <c r="W1538" i="14"/>
  <c r="V1539" i="14"/>
  <c r="W1539" i="14"/>
  <c r="V1540" i="14"/>
  <c r="W1540" i="14"/>
  <c r="V1541" i="14"/>
  <c r="W1541" i="14"/>
  <c r="V1542" i="14"/>
  <c r="W1542" i="14"/>
  <c r="V1543" i="14"/>
  <c r="W1543" i="14"/>
  <c r="V1544" i="14"/>
  <c r="W1544" i="14"/>
  <c r="V1545" i="14"/>
  <c r="W1545" i="14"/>
  <c r="V1546" i="14"/>
  <c r="W1546" i="14"/>
  <c r="V1547" i="14"/>
  <c r="W1547" i="14"/>
  <c r="V1548" i="14"/>
  <c r="W1548" i="14"/>
  <c r="V1549" i="14"/>
  <c r="W1549" i="14"/>
  <c r="V1550" i="14"/>
  <c r="W1550" i="14"/>
  <c r="V1551" i="14"/>
  <c r="W1551" i="14"/>
  <c r="V1552" i="14"/>
  <c r="W1552" i="14"/>
  <c r="V1553" i="14"/>
  <c r="W1553" i="14"/>
  <c r="V1554" i="14"/>
  <c r="W1554" i="14"/>
  <c r="V1555" i="14"/>
  <c r="W1555" i="14"/>
  <c r="V1556" i="14"/>
  <c r="W1556" i="14"/>
  <c r="V1557" i="14"/>
  <c r="W1557" i="14"/>
  <c r="V1558" i="14"/>
  <c r="W1558" i="14"/>
  <c r="V1559" i="14"/>
  <c r="W1559" i="14"/>
  <c r="V1560" i="14"/>
  <c r="W1560" i="14"/>
  <c r="V1561" i="14"/>
  <c r="W1561" i="14"/>
  <c r="V1562" i="14"/>
  <c r="W1562" i="14"/>
  <c r="V1563" i="14"/>
  <c r="W1563" i="14"/>
  <c r="V1564" i="14"/>
  <c r="W1564" i="14"/>
  <c r="V1565" i="14"/>
  <c r="W1565" i="14"/>
  <c r="V1566" i="14"/>
  <c r="W1566" i="14"/>
  <c r="V1567" i="14"/>
  <c r="W1567" i="14"/>
  <c r="V1568" i="14"/>
  <c r="W1568" i="14"/>
  <c r="V1569" i="14"/>
  <c r="W1569" i="14"/>
  <c r="V1570" i="14"/>
  <c r="W1570" i="14"/>
  <c r="V1571" i="14"/>
  <c r="W1571" i="14"/>
  <c r="V1572" i="14"/>
  <c r="W1572" i="14"/>
  <c r="V1573" i="14"/>
  <c r="W1573" i="14"/>
  <c r="V1574" i="14"/>
  <c r="W1574" i="14"/>
  <c r="V1575" i="14"/>
  <c r="W1575" i="14"/>
  <c r="V1576" i="14"/>
  <c r="W1576" i="14"/>
  <c r="V1577" i="14"/>
  <c r="W1577" i="14"/>
  <c r="V1578" i="14"/>
  <c r="W1578" i="14"/>
  <c r="V1579" i="14"/>
  <c r="W1579" i="14"/>
  <c r="V1580" i="14"/>
  <c r="W1580" i="14"/>
  <c r="V1581" i="14"/>
  <c r="W1581" i="14"/>
  <c r="V1582" i="14"/>
  <c r="W1582" i="14"/>
  <c r="V1583" i="14"/>
  <c r="W1583" i="14"/>
  <c r="V1584" i="14"/>
  <c r="W1584" i="14"/>
  <c r="V1585" i="14"/>
  <c r="W1585" i="14"/>
  <c r="V1586" i="14"/>
  <c r="W1586" i="14"/>
  <c r="V1587" i="14"/>
  <c r="W1587" i="14"/>
  <c r="V1588" i="14"/>
  <c r="W1588" i="14"/>
  <c r="V1589" i="14"/>
  <c r="W1589" i="14"/>
  <c r="V1590" i="14"/>
  <c r="W1590" i="14"/>
  <c r="V1591" i="14"/>
  <c r="W1591" i="14"/>
  <c r="V1592" i="14"/>
  <c r="W1592" i="14"/>
  <c r="V1593" i="14"/>
  <c r="W1593" i="14"/>
  <c r="V1594" i="14"/>
  <c r="W1594" i="14"/>
  <c r="V1595" i="14"/>
  <c r="W1595" i="14"/>
  <c r="V1596" i="14"/>
  <c r="W1596" i="14"/>
  <c r="V1597" i="14"/>
  <c r="W1597" i="14"/>
  <c r="V1598" i="14"/>
  <c r="W1598" i="14"/>
  <c r="V1599" i="14"/>
  <c r="W1599" i="14"/>
  <c r="V1600" i="14"/>
  <c r="W1600" i="14"/>
  <c r="V1601" i="14"/>
  <c r="W1601" i="14"/>
  <c r="V1602" i="14"/>
  <c r="W1602" i="14"/>
  <c r="V1603" i="14"/>
  <c r="W1603" i="14"/>
  <c r="V1604" i="14"/>
  <c r="W1604" i="14"/>
  <c r="V1605" i="14"/>
  <c r="W1605" i="14"/>
  <c r="V1606" i="14"/>
  <c r="W1606" i="14"/>
  <c r="V1607" i="14"/>
  <c r="W1607" i="14"/>
  <c r="V1608" i="14"/>
  <c r="W1608" i="14"/>
  <c r="V1609" i="14"/>
  <c r="W1609" i="14"/>
  <c r="V1610" i="14"/>
  <c r="W1610" i="14"/>
  <c r="V1611" i="14"/>
  <c r="W1611" i="14"/>
  <c r="V1612" i="14"/>
  <c r="W1612" i="14"/>
  <c r="V1613" i="14"/>
  <c r="W1613" i="14"/>
  <c r="V1614" i="14"/>
  <c r="W1614" i="14"/>
  <c r="V1615" i="14"/>
  <c r="W1615" i="14"/>
  <c r="V1616" i="14"/>
  <c r="W1616" i="14"/>
  <c r="V1617" i="14"/>
  <c r="W1617" i="14"/>
  <c r="V1618" i="14"/>
  <c r="W1618" i="14"/>
  <c r="V1619" i="14"/>
  <c r="W1619" i="14"/>
  <c r="V1620" i="14"/>
  <c r="W1620" i="14"/>
  <c r="V1621" i="14"/>
  <c r="W1621" i="14"/>
  <c r="V1622" i="14"/>
  <c r="W1622" i="14"/>
  <c r="V1623" i="14"/>
  <c r="W1623" i="14"/>
  <c r="V1624" i="14"/>
  <c r="W1624" i="14"/>
  <c r="V1625" i="14"/>
  <c r="W1625" i="14"/>
  <c r="V1626" i="14"/>
  <c r="W1626" i="14"/>
  <c r="V1627" i="14"/>
  <c r="W1627" i="14"/>
  <c r="V1628" i="14"/>
  <c r="W1628" i="14"/>
  <c r="V1629" i="14"/>
  <c r="W1629" i="14"/>
  <c r="V1630" i="14"/>
  <c r="W1630" i="14"/>
  <c r="V1631" i="14"/>
  <c r="W1631" i="14"/>
  <c r="V1632" i="14"/>
  <c r="W1632" i="14"/>
  <c r="V1633" i="14"/>
  <c r="W1633" i="14"/>
  <c r="V1634" i="14"/>
  <c r="W1634" i="14"/>
  <c r="V1635" i="14"/>
  <c r="W1635" i="14"/>
  <c r="V1636" i="14"/>
  <c r="W1636" i="14"/>
  <c r="V1637" i="14"/>
  <c r="W1637" i="14"/>
  <c r="V1638" i="14"/>
  <c r="W1638" i="14"/>
  <c r="V1639" i="14"/>
  <c r="W1639" i="14"/>
  <c r="V1640" i="14"/>
  <c r="W1640" i="14"/>
  <c r="V1641" i="14"/>
  <c r="W1641" i="14"/>
  <c r="V1642" i="14"/>
  <c r="W1642" i="14"/>
  <c r="V1643" i="14"/>
  <c r="W1643" i="14"/>
  <c r="V1644" i="14"/>
  <c r="W1644" i="14"/>
  <c r="V1645" i="14"/>
  <c r="W1645" i="14"/>
  <c r="V1646" i="14"/>
  <c r="W1646" i="14"/>
  <c r="V1647" i="14"/>
  <c r="W1647" i="14"/>
  <c r="V1648" i="14"/>
  <c r="W1648" i="14"/>
  <c r="V1649" i="14"/>
  <c r="W1649" i="14"/>
  <c r="V1650" i="14"/>
  <c r="W1650" i="14"/>
  <c r="V1651" i="14"/>
  <c r="W1651" i="14"/>
  <c r="V1652" i="14"/>
  <c r="W1652" i="14"/>
  <c r="V1653" i="14"/>
  <c r="W1653" i="14"/>
  <c r="V1654" i="14"/>
  <c r="W1654" i="14"/>
  <c r="V1655" i="14"/>
  <c r="W1655" i="14"/>
  <c r="V1656" i="14"/>
  <c r="W1656" i="14"/>
  <c r="V1657" i="14"/>
  <c r="W1657" i="14"/>
  <c r="V1658" i="14"/>
  <c r="W1658" i="14"/>
  <c r="V1659" i="14"/>
  <c r="W1659" i="14"/>
  <c r="V1660" i="14"/>
  <c r="W1660" i="14"/>
  <c r="V1661" i="14"/>
  <c r="W1661" i="14"/>
  <c r="V1662" i="14"/>
  <c r="W1662" i="14"/>
  <c r="V1663" i="14"/>
  <c r="W1663" i="14"/>
  <c r="V1664" i="14"/>
  <c r="W1664" i="14"/>
  <c r="V1665" i="14"/>
  <c r="W1665" i="14"/>
  <c r="V1666" i="14"/>
  <c r="W1666" i="14"/>
  <c r="V1667" i="14"/>
  <c r="W1667" i="14"/>
  <c r="V1668" i="14"/>
  <c r="W1668" i="14"/>
  <c r="V1669" i="14"/>
  <c r="W1669" i="14"/>
  <c r="V1670" i="14"/>
  <c r="W1670" i="14"/>
  <c r="V1671" i="14"/>
  <c r="W1671" i="14"/>
  <c r="V1672" i="14"/>
  <c r="W1672" i="14"/>
  <c r="V1673" i="14"/>
  <c r="W1673" i="14"/>
  <c r="V1674" i="14"/>
  <c r="W1674" i="14"/>
  <c r="V1675" i="14"/>
  <c r="W1675" i="14"/>
  <c r="V1676" i="14"/>
  <c r="W1676" i="14"/>
  <c r="V1677" i="14"/>
  <c r="W1677" i="14"/>
  <c r="V1678" i="14"/>
  <c r="W1678" i="14"/>
  <c r="V1679" i="14"/>
  <c r="W1679" i="14"/>
  <c r="V1680" i="14"/>
  <c r="W1680" i="14"/>
  <c r="V1681" i="14"/>
  <c r="W1681" i="14"/>
  <c r="V1682" i="14"/>
  <c r="W1682" i="14"/>
  <c r="V1683" i="14"/>
  <c r="W1683" i="14"/>
  <c r="V1684" i="14"/>
  <c r="W1684" i="14"/>
  <c r="V1685" i="14"/>
  <c r="W1685" i="14"/>
  <c r="V1686" i="14"/>
  <c r="W1686" i="14"/>
  <c r="V1687" i="14"/>
  <c r="W1687" i="14"/>
  <c r="V1688" i="14"/>
  <c r="W1688" i="14"/>
  <c r="V1689" i="14"/>
  <c r="W1689" i="14"/>
  <c r="V1690" i="14"/>
  <c r="W1690" i="14"/>
  <c r="V1691" i="14"/>
  <c r="W1691" i="14"/>
  <c r="V1692" i="14"/>
  <c r="W1692" i="14"/>
  <c r="V1693" i="14"/>
  <c r="W1693" i="14"/>
  <c r="V1694" i="14"/>
  <c r="W1694" i="14"/>
  <c r="V1695" i="14"/>
  <c r="W1695" i="14"/>
  <c r="V1696" i="14"/>
  <c r="W1696" i="14"/>
  <c r="V1697" i="14"/>
  <c r="W1697" i="14"/>
  <c r="V1698" i="14"/>
  <c r="W1698" i="14"/>
  <c r="V1699" i="14"/>
  <c r="W1699" i="14"/>
  <c r="V1700" i="14"/>
  <c r="W1700" i="14"/>
  <c r="V1701" i="14"/>
  <c r="W1701" i="14"/>
  <c r="V1702" i="14"/>
  <c r="W1702" i="14"/>
  <c r="V1703" i="14"/>
  <c r="W1703" i="14"/>
  <c r="V1704" i="14"/>
  <c r="W1704" i="14"/>
  <c r="V1705" i="14"/>
  <c r="W1705" i="14"/>
  <c r="V1706" i="14"/>
  <c r="W1706" i="14"/>
  <c r="V1707" i="14"/>
  <c r="W1707" i="14"/>
  <c r="V1708" i="14"/>
  <c r="W1708" i="14"/>
  <c r="V1709" i="14"/>
  <c r="W1709" i="14"/>
  <c r="V1710" i="14"/>
  <c r="W1710" i="14"/>
  <c r="V1711" i="14"/>
  <c r="W1711" i="14"/>
  <c r="V1712" i="14"/>
  <c r="W1712" i="14"/>
  <c r="V1713" i="14"/>
  <c r="W1713" i="14"/>
  <c r="V1714" i="14"/>
  <c r="W1714" i="14"/>
  <c r="V1715" i="14"/>
  <c r="W1715" i="14"/>
  <c r="V1716" i="14"/>
  <c r="W1716" i="14"/>
  <c r="V1717" i="14"/>
  <c r="W1717" i="14"/>
  <c r="V1718" i="14"/>
  <c r="W1718" i="14"/>
  <c r="V1719" i="14"/>
  <c r="W1719" i="14"/>
  <c r="V1720" i="14"/>
  <c r="W1720" i="14"/>
  <c r="V1721" i="14"/>
  <c r="W1721" i="14"/>
  <c r="V1722" i="14"/>
  <c r="W1722" i="14"/>
  <c r="V1723" i="14"/>
  <c r="W1723" i="14"/>
  <c r="V1724" i="14"/>
  <c r="W1724" i="14"/>
  <c r="V1725" i="14"/>
  <c r="W1725" i="14"/>
  <c r="V1726" i="14"/>
  <c r="W1726" i="14"/>
  <c r="V1727" i="14"/>
  <c r="W1727" i="14"/>
  <c r="V1728" i="14"/>
  <c r="W1728" i="14"/>
  <c r="V1729" i="14"/>
  <c r="W1729" i="14"/>
  <c r="V1730" i="14"/>
  <c r="W1730" i="14"/>
  <c r="V1731" i="14"/>
  <c r="W1731" i="14"/>
  <c r="V1732" i="14"/>
  <c r="W1732" i="14"/>
  <c r="V1733" i="14"/>
  <c r="W1733" i="14"/>
  <c r="V1734" i="14"/>
  <c r="W1734" i="14"/>
  <c r="V1735" i="14"/>
  <c r="W1735" i="14"/>
  <c r="V1736" i="14"/>
  <c r="W1736" i="14"/>
  <c r="V1737" i="14"/>
  <c r="W1737" i="14"/>
  <c r="V1738" i="14"/>
  <c r="W1738" i="14"/>
  <c r="V1739" i="14"/>
  <c r="W1739" i="14"/>
  <c r="V1740" i="14"/>
  <c r="W1740" i="14"/>
  <c r="V1741" i="14"/>
  <c r="W1741" i="14"/>
  <c r="V1742" i="14"/>
  <c r="W1742" i="14"/>
  <c r="V1743" i="14"/>
  <c r="W1743" i="14"/>
  <c r="V1744" i="14"/>
  <c r="W1744" i="14"/>
  <c r="V1745" i="14"/>
  <c r="W1745" i="14"/>
  <c r="V1746" i="14"/>
  <c r="W1746" i="14"/>
  <c r="V1747" i="14"/>
  <c r="W1747" i="14"/>
  <c r="V1748" i="14"/>
  <c r="W1748" i="14"/>
  <c r="V1749" i="14"/>
  <c r="W1749" i="14"/>
  <c r="V1750" i="14"/>
  <c r="W1750" i="14"/>
  <c r="V1751" i="14"/>
  <c r="W1751" i="14"/>
  <c r="V1752" i="14"/>
  <c r="W1752" i="14"/>
  <c r="V1753" i="14"/>
  <c r="W1753" i="14"/>
  <c r="V1754" i="14"/>
  <c r="W1754" i="14"/>
  <c r="V1755" i="14"/>
  <c r="W1755" i="14"/>
  <c r="V1756" i="14"/>
  <c r="W1756" i="14"/>
  <c r="V1757" i="14"/>
  <c r="W1757" i="14"/>
  <c r="V1758" i="14"/>
  <c r="W1758" i="14"/>
  <c r="V1759" i="14"/>
  <c r="W1759" i="14"/>
  <c r="V1760" i="14"/>
  <c r="W1760" i="14"/>
  <c r="V1761" i="14"/>
  <c r="W1761" i="14"/>
  <c r="V1762" i="14"/>
  <c r="W1762" i="14"/>
  <c r="V1763" i="14"/>
  <c r="W1763" i="14"/>
  <c r="V1764" i="14"/>
  <c r="W1764" i="14"/>
  <c r="V1765" i="14"/>
  <c r="W1765" i="14"/>
  <c r="V1766" i="14"/>
  <c r="W1766" i="14"/>
  <c r="V1767" i="14"/>
  <c r="W1767" i="14"/>
  <c r="V1768" i="14"/>
  <c r="W1768" i="14"/>
  <c r="V1769" i="14"/>
  <c r="W1769" i="14"/>
  <c r="V1770" i="14"/>
  <c r="W1770" i="14"/>
  <c r="V1771" i="14"/>
  <c r="W1771" i="14"/>
  <c r="V1772" i="14"/>
  <c r="W1772" i="14"/>
  <c r="V1773" i="14"/>
  <c r="W1773" i="14"/>
  <c r="V1774" i="14"/>
  <c r="W1774" i="14"/>
  <c r="V1775" i="14"/>
  <c r="W1775" i="14"/>
  <c r="V1776" i="14"/>
  <c r="W1776" i="14"/>
  <c r="V1777" i="14"/>
  <c r="W1777" i="14"/>
  <c r="V1778" i="14"/>
  <c r="W1778" i="14"/>
  <c r="V1779" i="14"/>
  <c r="W1779" i="14"/>
  <c r="V1780" i="14"/>
  <c r="W1780" i="14"/>
  <c r="V1781" i="14"/>
  <c r="W1781" i="14"/>
  <c r="V1782" i="14"/>
  <c r="W1782" i="14"/>
  <c r="V1783" i="14"/>
  <c r="W1783" i="14"/>
  <c r="V1784" i="14"/>
  <c r="W1784" i="14"/>
  <c r="V1785" i="14"/>
  <c r="W1785" i="14"/>
  <c r="V1786" i="14"/>
  <c r="W1786" i="14"/>
  <c r="V1787" i="14"/>
  <c r="W1787" i="14"/>
  <c r="V1788" i="14"/>
  <c r="W1788" i="14"/>
  <c r="V1789" i="14"/>
  <c r="W1789" i="14"/>
  <c r="V1790" i="14"/>
  <c r="W1790" i="14"/>
  <c r="V1791" i="14"/>
  <c r="W1791" i="14"/>
  <c r="V1792" i="14"/>
  <c r="W1792" i="14"/>
  <c r="V1793" i="14"/>
  <c r="W1793" i="14"/>
  <c r="V1794" i="14"/>
  <c r="W1794" i="14"/>
  <c r="V1795" i="14"/>
  <c r="W1795" i="14"/>
  <c r="V1796" i="14"/>
  <c r="W1796" i="14"/>
  <c r="V1797" i="14"/>
  <c r="W1797" i="14"/>
  <c r="V1798" i="14"/>
  <c r="W1798" i="14"/>
  <c r="V1799" i="14"/>
  <c r="W1799" i="14"/>
  <c r="V1800" i="14"/>
  <c r="W1800" i="14"/>
  <c r="V1801" i="14"/>
  <c r="W1801" i="14"/>
  <c r="V1802" i="14"/>
  <c r="W1802" i="14"/>
  <c r="V1803" i="14"/>
  <c r="W1803" i="14"/>
  <c r="V1804" i="14"/>
  <c r="W1804" i="14"/>
  <c r="V1805" i="14"/>
  <c r="W1805" i="14"/>
  <c r="V1806" i="14"/>
  <c r="W1806" i="14"/>
  <c r="V1807" i="14"/>
  <c r="W1807" i="14"/>
  <c r="V1808" i="14"/>
  <c r="W1808" i="14"/>
  <c r="V1809" i="14"/>
  <c r="W1809" i="14"/>
  <c r="V1810" i="14"/>
  <c r="W1810" i="14"/>
  <c r="V1811" i="14"/>
  <c r="W1811" i="14"/>
  <c r="V1812" i="14"/>
  <c r="W1812" i="14"/>
  <c r="V1813" i="14"/>
  <c r="W1813" i="14"/>
  <c r="V1814" i="14"/>
  <c r="W1814" i="14"/>
  <c r="V1815" i="14"/>
  <c r="W1815" i="14"/>
  <c r="V1816" i="14"/>
  <c r="W1816" i="14"/>
  <c r="V1817" i="14"/>
  <c r="W1817" i="14"/>
  <c r="V1818" i="14"/>
  <c r="W1818" i="14"/>
  <c r="V1819" i="14"/>
  <c r="W1819" i="14"/>
  <c r="V1820" i="14"/>
  <c r="W1820" i="14"/>
  <c r="V1821" i="14"/>
  <c r="W1821" i="14"/>
  <c r="V1822" i="14"/>
  <c r="W1822" i="14"/>
  <c r="V1823" i="14"/>
  <c r="W1823" i="14"/>
  <c r="V1824" i="14"/>
  <c r="W1824" i="14"/>
  <c r="V1825" i="14"/>
  <c r="W1825" i="14"/>
  <c r="V1826" i="14"/>
  <c r="W1826" i="14"/>
  <c r="V1827" i="14"/>
  <c r="W1827" i="14"/>
  <c r="V1828" i="14"/>
  <c r="W1828" i="14"/>
  <c r="V1829" i="14"/>
  <c r="W1829" i="14"/>
  <c r="V1830" i="14"/>
  <c r="W1830" i="14"/>
  <c r="V1831" i="14"/>
  <c r="W1831" i="14"/>
  <c r="V1832" i="14"/>
  <c r="W1832" i="14"/>
  <c r="V1833" i="14"/>
  <c r="W1833" i="14"/>
  <c r="V1834" i="14"/>
  <c r="W1834" i="14"/>
  <c r="V1835" i="14"/>
  <c r="W1835" i="14"/>
  <c r="V1836" i="14"/>
  <c r="W1836" i="14"/>
  <c r="V1837" i="14"/>
  <c r="W1837" i="14"/>
  <c r="V1838" i="14"/>
  <c r="W1838" i="14"/>
  <c r="V1839" i="14"/>
  <c r="W1839" i="14"/>
  <c r="V1840" i="14"/>
  <c r="W1840" i="14"/>
  <c r="V1841" i="14"/>
  <c r="W1841" i="14"/>
  <c r="V1842" i="14"/>
  <c r="W1842" i="14"/>
  <c r="V1843" i="14"/>
  <c r="W1843" i="14"/>
  <c r="V1844" i="14"/>
  <c r="W1844" i="14"/>
  <c r="V1845" i="14"/>
  <c r="W1845" i="14"/>
  <c r="V1846" i="14"/>
  <c r="W1846" i="14"/>
  <c r="V1847" i="14"/>
  <c r="W1847" i="14"/>
  <c r="V1848" i="14"/>
  <c r="W1848" i="14"/>
  <c r="V1849" i="14"/>
  <c r="W1849" i="14"/>
  <c r="V1850" i="14"/>
  <c r="W1850" i="14"/>
  <c r="V1851" i="14"/>
  <c r="W1851" i="14"/>
  <c r="V1852" i="14"/>
  <c r="W1852" i="14"/>
  <c r="V1853" i="14"/>
  <c r="W1853" i="14"/>
  <c r="V1854" i="14"/>
  <c r="W1854" i="14"/>
  <c r="V1855" i="14"/>
  <c r="W1855" i="14"/>
  <c r="V1856" i="14"/>
  <c r="W1856" i="14"/>
  <c r="V1857" i="14"/>
  <c r="W1857" i="14"/>
  <c r="V1858" i="14"/>
  <c r="W1858" i="14"/>
  <c r="V1859" i="14"/>
  <c r="W1859" i="14"/>
  <c r="V1860" i="14"/>
  <c r="W1860" i="14"/>
  <c r="V1861" i="14"/>
  <c r="W1861" i="14"/>
  <c r="V1862" i="14"/>
  <c r="W1862" i="14"/>
  <c r="V1863" i="14"/>
  <c r="W1863" i="14"/>
  <c r="V1864" i="14"/>
  <c r="W1864" i="14"/>
  <c r="V1865" i="14"/>
  <c r="W1865" i="14"/>
  <c r="V1866" i="14"/>
  <c r="W1866" i="14"/>
  <c r="V1867" i="14"/>
  <c r="W1867" i="14"/>
  <c r="V1868" i="14"/>
  <c r="W1868" i="14"/>
  <c r="V1869" i="14"/>
  <c r="W1869" i="14"/>
  <c r="V1870" i="14"/>
  <c r="W1870" i="14"/>
  <c r="V1871" i="14"/>
  <c r="W1871" i="14"/>
  <c r="V1872" i="14"/>
  <c r="W1872" i="14"/>
  <c r="V1873" i="14"/>
  <c r="W1873" i="14"/>
  <c r="V1874" i="14"/>
  <c r="W1874" i="14"/>
  <c r="V1875" i="14"/>
  <c r="W1875" i="14"/>
  <c r="V1876" i="14"/>
  <c r="W1876" i="14"/>
  <c r="V1877" i="14"/>
  <c r="W1877" i="14"/>
  <c r="V1878" i="14"/>
  <c r="W1878" i="14"/>
  <c r="V1879" i="14"/>
  <c r="W1879" i="14"/>
  <c r="V1880" i="14"/>
  <c r="W1880" i="14"/>
  <c r="V1881" i="14"/>
  <c r="W1881" i="14"/>
  <c r="V1882" i="14"/>
  <c r="W1882" i="14"/>
  <c r="V1883" i="14"/>
  <c r="W1883" i="14"/>
  <c r="V1884" i="14"/>
  <c r="W1884" i="14"/>
  <c r="V1885" i="14"/>
  <c r="W1885" i="14"/>
  <c r="V1886" i="14"/>
  <c r="W1886" i="14"/>
  <c r="V1887" i="14"/>
  <c r="W1887" i="14"/>
  <c r="V1888" i="14"/>
  <c r="W1888" i="14"/>
  <c r="V1889" i="14"/>
  <c r="W1889" i="14"/>
  <c r="V1890" i="14"/>
  <c r="W1890" i="14"/>
  <c r="V1891" i="14"/>
  <c r="W1891" i="14"/>
  <c r="V1892" i="14"/>
  <c r="W1892" i="14"/>
  <c r="V1893" i="14"/>
  <c r="W1893" i="14"/>
  <c r="V1894" i="14"/>
  <c r="W1894" i="14"/>
  <c r="V1895" i="14"/>
  <c r="W1895" i="14"/>
  <c r="V1896" i="14"/>
  <c r="W1896" i="14"/>
  <c r="V1897" i="14"/>
  <c r="W1897" i="14"/>
  <c r="V1898" i="14"/>
  <c r="W1898" i="14"/>
  <c r="V1899" i="14"/>
  <c r="W1899" i="14"/>
  <c r="V1900" i="14"/>
  <c r="W1900" i="14"/>
  <c r="V1901" i="14"/>
  <c r="W1901" i="14"/>
  <c r="V1902" i="14"/>
  <c r="W1902" i="14"/>
  <c r="V1903" i="14"/>
  <c r="W1903" i="14"/>
  <c r="V1904" i="14"/>
  <c r="W1904" i="14"/>
  <c r="V1905" i="14"/>
  <c r="W1905" i="14"/>
  <c r="V1906" i="14"/>
  <c r="W1906" i="14"/>
  <c r="V1907" i="14"/>
  <c r="W1907" i="14"/>
  <c r="V1908" i="14"/>
  <c r="W1908" i="14"/>
  <c r="V1909" i="14"/>
  <c r="W1909" i="14"/>
  <c r="V1910" i="14"/>
  <c r="W1910" i="14"/>
  <c r="V1911" i="14"/>
  <c r="W1911" i="14"/>
  <c r="V1912" i="14"/>
  <c r="W1912" i="14"/>
  <c r="V1913" i="14"/>
  <c r="W1913" i="14"/>
  <c r="V1914" i="14"/>
  <c r="W1914" i="14"/>
  <c r="V1915" i="14"/>
  <c r="W1915" i="14"/>
  <c r="V1916" i="14"/>
  <c r="W1916" i="14"/>
  <c r="V1917" i="14"/>
  <c r="W1917" i="14"/>
  <c r="V1918" i="14"/>
  <c r="W1918" i="14"/>
  <c r="V1919" i="14"/>
  <c r="W1919" i="14"/>
  <c r="V1920" i="14"/>
  <c r="W1920" i="14"/>
  <c r="V1921" i="14"/>
  <c r="W1921" i="14"/>
  <c r="V1922" i="14"/>
  <c r="W1922" i="14"/>
  <c r="V1923" i="14"/>
  <c r="W1923" i="14"/>
  <c r="V1924" i="14"/>
  <c r="W1924" i="14"/>
  <c r="V1925" i="14"/>
  <c r="W1925" i="14"/>
  <c r="V1926" i="14"/>
  <c r="W1926" i="14"/>
  <c r="V1927" i="14"/>
  <c r="W1927" i="14"/>
  <c r="V1928" i="14"/>
  <c r="W1928" i="14"/>
  <c r="V1929" i="14"/>
  <c r="W1929" i="14"/>
  <c r="V1930" i="14"/>
  <c r="W1930" i="14"/>
  <c r="V1931" i="14"/>
  <c r="W1931" i="14"/>
  <c r="V1932" i="14"/>
  <c r="W1932" i="14"/>
  <c r="V1933" i="14"/>
  <c r="W1933" i="14"/>
  <c r="V1934" i="14"/>
  <c r="W1934" i="14"/>
  <c r="V1935" i="14"/>
  <c r="W1935" i="14"/>
  <c r="V1936" i="14"/>
  <c r="W1936" i="14"/>
  <c r="V1937" i="14"/>
  <c r="W1937" i="14"/>
  <c r="V1938" i="14"/>
  <c r="W1938" i="14"/>
  <c r="V1939" i="14"/>
  <c r="W1939" i="14"/>
  <c r="V1940" i="14"/>
  <c r="W1940" i="14"/>
  <c r="V1941" i="14"/>
  <c r="W1941" i="14"/>
  <c r="V1942" i="14"/>
  <c r="W1942" i="14"/>
  <c r="V1943" i="14"/>
  <c r="W1943" i="14"/>
  <c r="V1944" i="14"/>
  <c r="W1944" i="14"/>
  <c r="V1945" i="14"/>
  <c r="W1945" i="14"/>
  <c r="V1946" i="14"/>
  <c r="W1946" i="14"/>
  <c r="V1947" i="14"/>
  <c r="W1947" i="14"/>
  <c r="V1948" i="14"/>
  <c r="W1948" i="14"/>
  <c r="V1949" i="14"/>
  <c r="W1949" i="14"/>
  <c r="V1950" i="14"/>
  <c r="W1950" i="14"/>
  <c r="V1951" i="14"/>
  <c r="W1951" i="14"/>
  <c r="V1952" i="14"/>
  <c r="W1952" i="14"/>
  <c r="V1953" i="14"/>
  <c r="W1953" i="14"/>
  <c r="V1954" i="14"/>
  <c r="W1954" i="14"/>
  <c r="V1955" i="14"/>
  <c r="W1955" i="14"/>
  <c r="V1956" i="14"/>
  <c r="W1956" i="14"/>
  <c r="V1957" i="14"/>
  <c r="W1957" i="14"/>
  <c r="V1958" i="14"/>
  <c r="W1958" i="14"/>
  <c r="V1959" i="14"/>
  <c r="W1959" i="14"/>
  <c r="V1960" i="14"/>
  <c r="W1960" i="14"/>
  <c r="V1961" i="14"/>
  <c r="W1961" i="14"/>
  <c r="V1962" i="14"/>
  <c r="W1962" i="14"/>
  <c r="V1963" i="14"/>
  <c r="W1963" i="14"/>
  <c r="V1964" i="14"/>
  <c r="W1964" i="14"/>
  <c r="V1965" i="14"/>
  <c r="W1965" i="14"/>
  <c r="V1966" i="14"/>
  <c r="W1966" i="14"/>
  <c r="V1967" i="14"/>
  <c r="W1967" i="14"/>
  <c r="V1968" i="14"/>
  <c r="W1968" i="14"/>
  <c r="V1969" i="14"/>
  <c r="W1969" i="14"/>
  <c r="V1970" i="14"/>
  <c r="W1970" i="14"/>
  <c r="V1971" i="14"/>
  <c r="W1971" i="14"/>
  <c r="V1972" i="14"/>
  <c r="W1972" i="14"/>
  <c r="V1973" i="14"/>
  <c r="W1973" i="14"/>
  <c r="V1974" i="14"/>
  <c r="W1974" i="14"/>
  <c r="V1975" i="14"/>
  <c r="W1975" i="14"/>
  <c r="V1976" i="14"/>
  <c r="W1976" i="14"/>
  <c r="V1977" i="14"/>
  <c r="W1977" i="14"/>
  <c r="V1978" i="14"/>
  <c r="W1978" i="14"/>
  <c r="V1979" i="14"/>
  <c r="W1979" i="14"/>
  <c r="V1980" i="14"/>
  <c r="W1980" i="14"/>
  <c r="V1981" i="14"/>
  <c r="W1981" i="14"/>
  <c r="V1982" i="14"/>
  <c r="W1982" i="14"/>
  <c r="V1983" i="14"/>
  <c r="W1983" i="14"/>
  <c r="V1984" i="14"/>
  <c r="W1984" i="14"/>
  <c r="V1985" i="14"/>
  <c r="W1985" i="14"/>
  <c r="V1986" i="14"/>
  <c r="W1986" i="14"/>
  <c r="V1987" i="14"/>
  <c r="W1987" i="14"/>
  <c r="V1988" i="14"/>
  <c r="W1988" i="14"/>
  <c r="V1989" i="14"/>
  <c r="W1989" i="14"/>
  <c r="V1990" i="14"/>
  <c r="W1990" i="14"/>
  <c r="V1991" i="14"/>
  <c r="W1991" i="14"/>
  <c r="V1992" i="14"/>
  <c r="W1992" i="14"/>
  <c r="V1993" i="14"/>
  <c r="W1993" i="14"/>
  <c r="V1994" i="14"/>
  <c r="W1994" i="14"/>
  <c r="V1995" i="14"/>
  <c r="W1995" i="14"/>
  <c r="V1996" i="14"/>
  <c r="W1996" i="14"/>
  <c r="V1997" i="14"/>
  <c r="W1997" i="14"/>
  <c r="V1998" i="14"/>
  <c r="W1998" i="14"/>
  <c r="V1999" i="14"/>
  <c r="W1999" i="14"/>
  <c r="V2000" i="14"/>
  <c r="W2000" i="14"/>
  <c r="V2001" i="14"/>
  <c r="W2001" i="14"/>
  <c r="V2002" i="14"/>
  <c r="W2002" i="14"/>
  <c r="V2003" i="14"/>
  <c r="W2003" i="14"/>
  <c r="V2004" i="14"/>
  <c r="W2004" i="14"/>
  <c r="V2005" i="14"/>
  <c r="W2005" i="14"/>
  <c r="V2006" i="14"/>
  <c r="W2006" i="14"/>
  <c r="V2007" i="14"/>
  <c r="W2007" i="14"/>
  <c r="V2008" i="14"/>
  <c r="W2008" i="14"/>
  <c r="V2009" i="14"/>
  <c r="W2009" i="14"/>
  <c r="V2010" i="14"/>
  <c r="W2010" i="14"/>
  <c r="V2011" i="14"/>
  <c r="W2011" i="14"/>
  <c r="V2012" i="14"/>
  <c r="W2012" i="14"/>
  <c r="V2013" i="14"/>
  <c r="W2013" i="14"/>
  <c r="V2014" i="14"/>
  <c r="W2014" i="14"/>
  <c r="V2015" i="14"/>
  <c r="W2015" i="14"/>
  <c r="V2016" i="14"/>
  <c r="W2016" i="14"/>
  <c r="V2017" i="14"/>
  <c r="W2017" i="14"/>
  <c r="V2018" i="14"/>
  <c r="W2018" i="14"/>
  <c r="V2019" i="14"/>
  <c r="W2019" i="14"/>
  <c r="V2020" i="14"/>
  <c r="W2020" i="14"/>
  <c r="V2021" i="14"/>
  <c r="W2021" i="14"/>
  <c r="V2022" i="14"/>
  <c r="W2022" i="14"/>
  <c r="V2023" i="14"/>
  <c r="W2023" i="14"/>
  <c r="V2024" i="14"/>
  <c r="W2024" i="14"/>
  <c r="V2025" i="14"/>
  <c r="W2025" i="14"/>
  <c r="V2026" i="14"/>
  <c r="W2026" i="14"/>
  <c r="V2027" i="14"/>
  <c r="W2027" i="14"/>
  <c r="V2028" i="14"/>
  <c r="W2028" i="14"/>
  <c r="V2029" i="14"/>
  <c r="W2029" i="14"/>
  <c r="V2030" i="14"/>
  <c r="W2030" i="14"/>
  <c r="V2031" i="14"/>
  <c r="W2031" i="14"/>
  <c r="V2032" i="14"/>
  <c r="W2032" i="14"/>
  <c r="V2033" i="14"/>
  <c r="W2033" i="14"/>
  <c r="V2034" i="14"/>
  <c r="W2034" i="14"/>
  <c r="V2035" i="14"/>
  <c r="W2035" i="14"/>
  <c r="V2036" i="14"/>
  <c r="W2036" i="14"/>
  <c r="V2037" i="14"/>
  <c r="W2037" i="14"/>
  <c r="V2038" i="14"/>
  <c r="W2038" i="14"/>
  <c r="V2039" i="14"/>
  <c r="W2039" i="14"/>
  <c r="V2040" i="14"/>
  <c r="W2040" i="14"/>
  <c r="V2041" i="14"/>
  <c r="W2041" i="14"/>
  <c r="V2042" i="14"/>
  <c r="W2042" i="14"/>
  <c r="V2043" i="14"/>
  <c r="W2043" i="14"/>
  <c r="V2044" i="14"/>
  <c r="W2044" i="14"/>
  <c r="V2045" i="14"/>
  <c r="W2045" i="14"/>
  <c r="V2046" i="14"/>
  <c r="W2046" i="14"/>
  <c r="V2047" i="14"/>
  <c r="W2047" i="14"/>
  <c r="V2048" i="14"/>
  <c r="W2048" i="14"/>
  <c r="V2049" i="14"/>
  <c r="W2049" i="14"/>
  <c r="V2050" i="14"/>
  <c r="W2050" i="14"/>
  <c r="V2051" i="14"/>
  <c r="W2051" i="14"/>
  <c r="V2052" i="14"/>
  <c r="W2052" i="14"/>
  <c r="V2053" i="14"/>
  <c r="W2053" i="14"/>
  <c r="V2054" i="14"/>
  <c r="W2054" i="14"/>
  <c r="V2055" i="14"/>
  <c r="W2055" i="14"/>
  <c r="V2056" i="14"/>
  <c r="W2056" i="14"/>
  <c r="V2057" i="14"/>
  <c r="W2057" i="14"/>
  <c r="V2058" i="14"/>
  <c r="W2058" i="14"/>
  <c r="V2059" i="14"/>
  <c r="W2059" i="14"/>
  <c r="V2060" i="14"/>
  <c r="W2060" i="14"/>
  <c r="V2061" i="14"/>
  <c r="W2061" i="14"/>
  <c r="V2062" i="14"/>
  <c r="W2062" i="14"/>
  <c r="V2063" i="14"/>
  <c r="W2063" i="14"/>
  <c r="V2064" i="14"/>
  <c r="W2064" i="14"/>
  <c r="V2065" i="14"/>
  <c r="W2065" i="14"/>
  <c r="V2066" i="14"/>
  <c r="W2066" i="14"/>
  <c r="V2067" i="14"/>
  <c r="W2067" i="14"/>
  <c r="V2068" i="14"/>
  <c r="W2068" i="14"/>
  <c r="V2069" i="14"/>
  <c r="W2069" i="14"/>
  <c r="V2070" i="14"/>
  <c r="W2070" i="14"/>
  <c r="V2071" i="14"/>
  <c r="W2071" i="14"/>
  <c r="V2072" i="14"/>
  <c r="W2072" i="14"/>
  <c r="V2073" i="14"/>
  <c r="W2073" i="14"/>
  <c r="V2074" i="14"/>
  <c r="W2074" i="14"/>
  <c r="V2075" i="14"/>
  <c r="W2075" i="14"/>
  <c r="V2076" i="14"/>
  <c r="W2076" i="14"/>
  <c r="V2077" i="14"/>
  <c r="W2077" i="14"/>
  <c r="V2078" i="14"/>
  <c r="W2078" i="14"/>
  <c r="V2079" i="14"/>
  <c r="W2079" i="14"/>
  <c r="V2080" i="14"/>
  <c r="W2080" i="14"/>
  <c r="V2081" i="14"/>
  <c r="W2081" i="14"/>
  <c r="V2082" i="14"/>
  <c r="W2082" i="14"/>
  <c r="V2083" i="14"/>
  <c r="W2083" i="14"/>
  <c r="V2084" i="14"/>
  <c r="W2084" i="14"/>
  <c r="V2085" i="14"/>
  <c r="W2085" i="14"/>
  <c r="V2086" i="14"/>
  <c r="W2086" i="14"/>
  <c r="V2087" i="14"/>
  <c r="W2087" i="14"/>
  <c r="V2088" i="14"/>
  <c r="W2088" i="14"/>
  <c r="V2089" i="14"/>
  <c r="W2089" i="14"/>
  <c r="V2090" i="14"/>
  <c r="W2090" i="14"/>
  <c r="V2091" i="14"/>
  <c r="W2091" i="14"/>
  <c r="V2092" i="14"/>
  <c r="W2092" i="14"/>
  <c r="V2093" i="14"/>
  <c r="W2093" i="14"/>
  <c r="V2094" i="14"/>
  <c r="W2094" i="14"/>
  <c r="V2095" i="14"/>
  <c r="W2095" i="14"/>
  <c r="V2096" i="14"/>
  <c r="W2096" i="14"/>
  <c r="V2097" i="14"/>
  <c r="W2097" i="14"/>
  <c r="V2098" i="14"/>
  <c r="W2098" i="14"/>
  <c r="V2099" i="14"/>
  <c r="W2099" i="14"/>
  <c r="V2100" i="14"/>
  <c r="W2100" i="14"/>
  <c r="V2101" i="14"/>
  <c r="W2101" i="14"/>
  <c r="V2102" i="14"/>
  <c r="W2102" i="14"/>
  <c r="V2103" i="14"/>
  <c r="W2103" i="14"/>
  <c r="V2104" i="14"/>
  <c r="W2104" i="14"/>
  <c r="V2105" i="14"/>
  <c r="W2105" i="14"/>
  <c r="V2106" i="14"/>
  <c r="W2106" i="14"/>
  <c r="V2107" i="14"/>
  <c r="W2107" i="14"/>
  <c r="V2108" i="14"/>
  <c r="W2108" i="14"/>
  <c r="V2109" i="14"/>
  <c r="W2109" i="14"/>
  <c r="V2110" i="14"/>
  <c r="W2110" i="14"/>
  <c r="V2111" i="14"/>
  <c r="W2111" i="14"/>
  <c r="V2112" i="14"/>
  <c r="W2112" i="14"/>
  <c r="V2113" i="14"/>
  <c r="W2113" i="14"/>
  <c r="V2114" i="14"/>
  <c r="W2114" i="14"/>
  <c r="V2115" i="14"/>
  <c r="W2115" i="14"/>
  <c r="V2116" i="14"/>
  <c r="W2116" i="14"/>
  <c r="V2117" i="14"/>
  <c r="W2117" i="14"/>
  <c r="V2118" i="14"/>
  <c r="W2118" i="14"/>
  <c r="V2119" i="14"/>
  <c r="W2119" i="14"/>
  <c r="V2120" i="14"/>
  <c r="W2120" i="14"/>
  <c r="V2121" i="14"/>
  <c r="W2121" i="14"/>
  <c r="V2122" i="14"/>
  <c r="W2122" i="14"/>
  <c r="V2123" i="14"/>
  <c r="W2123" i="14"/>
  <c r="V2124" i="14"/>
  <c r="W2124" i="14"/>
  <c r="V2125" i="14"/>
  <c r="W2125" i="14"/>
  <c r="V2126" i="14"/>
  <c r="W2126" i="14"/>
  <c r="V2127" i="14"/>
  <c r="W2127" i="14"/>
  <c r="V2128" i="14"/>
  <c r="W2128" i="14"/>
  <c r="V2129" i="14"/>
  <c r="W2129" i="14"/>
  <c r="V2130" i="14"/>
  <c r="W2130" i="14"/>
  <c r="V2131" i="14"/>
  <c r="W2131" i="14"/>
  <c r="V2132" i="14"/>
  <c r="W2132" i="14"/>
  <c r="V2133" i="14"/>
  <c r="W2133" i="14"/>
  <c r="V2134" i="14"/>
  <c r="W2134" i="14"/>
  <c r="V2135" i="14"/>
  <c r="W2135" i="14"/>
  <c r="V2136" i="14"/>
  <c r="W2136" i="14"/>
  <c r="V2137" i="14"/>
  <c r="W2137" i="14"/>
  <c r="V2138" i="14"/>
  <c r="W2138" i="14"/>
  <c r="V2139" i="14"/>
  <c r="W2139" i="14"/>
  <c r="V2140" i="14"/>
  <c r="W2140" i="14"/>
  <c r="V2141" i="14"/>
  <c r="W2141" i="14"/>
  <c r="V2142" i="14"/>
  <c r="W2142" i="14"/>
  <c r="V2143" i="14"/>
  <c r="W2143" i="14"/>
  <c r="V2144" i="14"/>
  <c r="W2144" i="14"/>
  <c r="V2145" i="14"/>
  <c r="W2145" i="14"/>
  <c r="V2146" i="14"/>
  <c r="W2146" i="14"/>
  <c r="V2147" i="14"/>
  <c r="W2147" i="14"/>
  <c r="V2148" i="14"/>
  <c r="W2148" i="14"/>
  <c r="V2149" i="14"/>
  <c r="W2149" i="14"/>
  <c r="V2150" i="14"/>
  <c r="W2150" i="14"/>
  <c r="V2151" i="14"/>
  <c r="W2151" i="14"/>
  <c r="V2152" i="14"/>
  <c r="W2152" i="14"/>
  <c r="V2153" i="14"/>
  <c r="W2153" i="14"/>
  <c r="V2154" i="14"/>
  <c r="W2154" i="14"/>
  <c r="V2155" i="14"/>
  <c r="W2155" i="14"/>
  <c r="V2156" i="14"/>
  <c r="W2156" i="14"/>
  <c r="V2157" i="14"/>
  <c r="W2157" i="14"/>
  <c r="V2158" i="14"/>
  <c r="W2158" i="14"/>
  <c r="V2159" i="14"/>
  <c r="W2159" i="14"/>
  <c r="V2160" i="14"/>
  <c r="W2160" i="14"/>
  <c r="V2161" i="14"/>
  <c r="W2161" i="14"/>
  <c r="V2162" i="14"/>
  <c r="W2162" i="14"/>
  <c r="V2163" i="14"/>
  <c r="W2163" i="14"/>
  <c r="V2164" i="14"/>
  <c r="W2164" i="14"/>
  <c r="V2165" i="14"/>
  <c r="W2165" i="14"/>
  <c r="V2166" i="14"/>
  <c r="W2166" i="14"/>
  <c r="V2167" i="14"/>
  <c r="W2167" i="14"/>
  <c r="V2168" i="14"/>
  <c r="W2168" i="14"/>
  <c r="V2169" i="14"/>
  <c r="W2169" i="14"/>
  <c r="V2170" i="14"/>
  <c r="W2170" i="14"/>
  <c r="V2171" i="14"/>
  <c r="W2171" i="14"/>
  <c r="V2172" i="14"/>
  <c r="W2172" i="14"/>
  <c r="V2173" i="14"/>
  <c r="W2173" i="14"/>
  <c r="V2174" i="14"/>
  <c r="W2174" i="14"/>
  <c r="V2175" i="14"/>
  <c r="W2175" i="14"/>
  <c r="V2176" i="14"/>
  <c r="W2176" i="14"/>
  <c r="V2177" i="14"/>
  <c r="W2177" i="14"/>
  <c r="V2178" i="14"/>
  <c r="W2178" i="14"/>
  <c r="V2179" i="14"/>
  <c r="W2179" i="14"/>
  <c r="V2180" i="14"/>
  <c r="W2180" i="14"/>
  <c r="V2181" i="14"/>
  <c r="W2181" i="14"/>
  <c r="V2182" i="14"/>
  <c r="W2182" i="14"/>
  <c r="V2183" i="14"/>
  <c r="W2183" i="14"/>
  <c r="V2184" i="14"/>
  <c r="W2184" i="14"/>
  <c r="V2185" i="14"/>
  <c r="W2185" i="14"/>
  <c r="V2186" i="14"/>
  <c r="W2186" i="14"/>
  <c r="V2187" i="14"/>
  <c r="W2187" i="14"/>
  <c r="V2188" i="14"/>
  <c r="W2188" i="14"/>
  <c r="V2189" i="14"/>
  <c r="W2189" i="14"/>
  <c r="V2190" i="14"/>
  <c r="W2190" i="14"/>
  <c r="V2191" i="14"/>
  <c r="W2191" i="14"/>
  <c r="V2192" i="14"/>
  <c r="W2192" i="14"/>
  <c r="V2193" i="14"/>
  <c r="W2193" i="14"/>
  <c r="V2194" i="14"/>
  <c r="W2194" i="14"/>
  <c r="V2195" i="14"/>
  <c r="W2195" i="14"/>
  <c r="V2196" i="14"/>
  <c r="W2196" i="14"/>
  <c r="V2197" i="14"/>
  <c r="W2197" i="14"/>
  <c r="V2198" i="14"/>
  <c r="W2198" i="14"/>
  <c r="V2199" i="14"/>
  <c r="W2199" i="14"/>
  <c r="V2200" i="14"/>
  <c r="W2200" i="14"/>
  <c r="V2201" i="14"/>
  <c r="W2201" i="14"/>
  <c r="V2202" i="14"/>
  <c r="W2202" i="14"/>
  <c r="V2203" i="14"/>
  <c r="W2203" i="14"/>
  <c r="V2204" i="14"/>
  <c r="W2204" i="14"/>
  <c r="V2205" i="14"/>
  <c r="W2205" i="14"/>
  <c r="V2206" i="14"/>
  <c r="W2206" i="14"/>
  <c r="V2207" i="14"/>
  <c r="W2207" i="14"/>
  <c r="V2208" i="14"/>
  <c r="W2208" i="14"/>
  <c r="V2209" i="14"/>
  <c r="W2209" i="14"/>
  <c r="V2210" i="14"/>
  <c r="W2210" i="14"/>
  <c r="V2211" i="14"/>
  <c r="W2211" i="14"/>
  <c r="V2212" i="14"/>
  <c r="W2212" i="14"/>
  <c r="V2213" i="14"/>
  <c r="W2213" i="14"/>
  <c r="V2214" i="14"/>
  <c r="W2214" i="14"/>
  <c r="V2215" i="14"/>
  <c r="W2215" i="14"/>
  <c r="V2216" i="14"/>
  <c r="W2216" i="14"/>
  <c r="V2217" i="14"/>
  <c r="W2217" i="14"/>
  <c r="V2218" i="14"/>
  <c r="W2218" i="14"/>
  <c r="V2219" i="14"/>
  <c r="W2219" i="14"/>
  <c r="V2220" i="14"/>
  <c r="W2220" i="14"/>
  <c r="V2221" i="14"/>
  <c r="W2221" i="14"/>
  <c r="V2222" i="14"/>
  <c r="W2222" i="14"/>
  <c r="V2223" i="14"/>
  <c r="W2223" i="14"/>
  <c r="V2224" i="14"/>
  <c r="W2224" i="14"/>
  <c r="V2225" i="14"/>
  <c r="W2225" i="14"/>
  <c r="V2226" i="14"/>
  <c r="W2226" i="14"/>
  <c r="V2227" i="14"/>
  <c r="W2227" i="14"/>
  <c r="V2228" i="14"/>
  <c r="W2228" i="14"/>
  <c r="V2229" i="14"/>
  <c r="W2229" i="14"/>
  <c r="V2230" i="14"/>
  <c r="W2230" i="14"/>
  <c r="V2231" i="14"/>
  <c r="W2231" i="14"/>
  <c r="V2232" i="14"/>
  <c r="W2232" i="14"/>
  <c r="V2233" i="14"/>
  <c r="W2233" i="14"/>
  <c r="V2234" i="14"/>
  <c r="W2234" i="14"/>
  <c r="V2235" i="14"/>
  <c r="W2235" i="14"/>
  <c r="V2236" i="14"/>
  <c r="W2236" i="14"/>
  <c r="V2237" i="14"/>
  <c r="W2237" i="14"/>
  <c r="V2238" i="14"/>
  <c r="W2238" i="14"/>
  <c r="V2239" i="14"/>
  <c r="W2239" i="14"/>
  <c r="V2240" i="14"/>
  <c r="W2240" i="14"/>
  <c r="V2241" i="14"/>
  <c r="W2241" i="14"/>
  <c r="V2242" i="14"/>
  <c r="W2242" i="14"/>
  <c r="V2243" i="14"/>
  <c r="W2243" i="14"/>
  <c r="V2244" i="14"/>
  <c r="W2244" i="14"/>
  <c r="V2245" i="14"/>
  <c r="W2245" i="14"/>
  <c r="V2246" i="14"/>
  <c r="W2246" i="14"/>
  <c r="V2247" i="14"/>
  <c r="W2247" i="14"/>
  <c r="V2248" i="14"/>
  <c r="W2248" i="14"/>
  <c r="V2249" i="14"/>
  <c r="W2249" i="14"/>
  <c r="V2250" i="14"/>
  <c r="W2250" i="14"/>
  <c r="V2251" i="14"/>
  <c r="W2251" i="14"/>
  <c r="V2252" i="14"/>
  <c r="W2252" i="14"/>
  <c r="V2253" i="14"/>
  <c r="W2253" i="14"/>
  <c r="V2254" i="14"/>
  <c r="W2254" i="14"/>
  <c r="V2255" i="14"/>
  <c r="W2255" i="14"/>
  <c r="V2256" i="14"/>
  <c r="W2256" i="14"/>
  <c r="V2257" i="14"/>
  <c r="W2257" i="14"/>
  <c r="V2258" i="14"/>
  <c r="W2258" i="14"/>
  <c r="V2259" i="14"/>
  <c r="W2259" i="14"/>
  <c r="V2260" i="14"/>
  <c r="W2260" i="14"/>
  <c r="V2261" i="14"/>
  <c r="W2261" i="14"/>
  <c r="V2262" i="14"/>
  <c r="W2262" i="14"/>
  <c r="V2263" i="14"/>
  <c r="W2263" i="14"/>
  <c r="V2264" i="14"/>
  <c r="W2264" i="14"/>
  <c r="V2265" i="14"/>
  <c r="W2265" i="14"/>
  <c r="V2266" i="14"/>
  <c r="W2266" i="14"/>
  <c r="V2267" i="14"/>
  <c r="W2267" i="14"/>
  <c r="V2268" i="14"/>
  <c r="W2268" i="14"/>
  <c r="V2269" i="14"/>
  <c r="W2269" i="14"/>
  <c r="V2270" i="14"/>
  <c r="W2270" i="14"/>
  <c r="V2271" i="14"/>
  <c r="W2271" i="14"/>
  <c r="V2272" i="14"/>
  <c r="W2272" i="14"/>
  <c r="V2273" i="14"/>
  <c r="W2273" i="14"/>
  <c r="V2274" i="14"/>
  <c r="W2274" i="14"/>
  <c r="V2275" i="14"/>
  <c r="W2275" i="14"/>
  <c r="V2276" i="14"/>
  <c r="W2276" i="14"/>
  <c r="V2277" i="14"/>
  <c r="W2277" i="14"/>
  <c r="V2278" i="14"/>
  <c r="W2278" i="14"/>
  <c r="V2279" i="14"/>
  <c r="W2279" i="14"/>
  <c r="V2280" i="14"/>
  <c r="W2280" i="14"/>
  <c r="V2281" i="14"/>
  <c r="W2281" i="14"/>
  <c r="V2282" i="14"/>
  <c r="W2282" i="14"/>
  <c r="V2283" i="14"/>
  <c r="W2283" i="14"/>
  <c r="V2284" i="14"/>
  <c r="W2284" i="14"/>
  <c r="V2285" i="14"/>
  <c r="W2285" i="14"/>
  <c r="V2286" i="14"/>
  <c r="W2286" i="14"/>
  <c r="V2287" i="14"/>
  <c r="W2287" i="14"/>
  <c r="V2288" i="14"/>
  <c r="W2288" i="14"/>
  <c r="V2289" i="14"/>
  <c r="W2289" i="14"/>
  <c r="V2290" i="14"/>
  <c r="W2290" i="14"/>
  <c r="V2291" i="14"/>
  <c r="W2291" i="14"/>
  <c r="V2292" i="14"/>
  <c r="W2292" i="14"/>
  <c r="V2293" i="14"/>
  <c r="W2293" i="14"/>
  <c r="V2294" i="14"/>
  <c r="W2294" i="14"/>
  <c r="V2295" i="14"/>
  <c r="W2295" i="14"/>
  <c r="V2296" i="14"/>
  <c r="W2296" i="14"/>
  <c r="V2297" i="14"/>
  <c r="W2297" i="14"/>
  <c r="V2298" i="14"/>
  <c r="W2298" i="14"/>
  <c r="V2299" i="14"/>
  <c r="W2299" i="14"/>
  <c r="V2300" i="14"/>
  <c r="W2300" i="14"/>
  <c r="V2301" i="14"/>
  <c r="W2301" i="14"/>
  <c r="V2302" i="14"/>
  <c r="W2302" i="14"/>
  <c r="V2303" i="14"/>
  <c r="W2303" i="14"/>
  <c r="V2304" i="14"/>
  <c r="W2304" i="14"/>
  <c r="V2305" i="14"/>
  <c r="W2305" i="14"/>
  <c r="V2306" i="14"/>
  <c r="W2306" i="14"/>
  <c r="V2307" i="14"/>
  <c r="W2307" i="14"/>
  <c r="V2308" i="14"/>
  <c r="W2308" i="14"/>
  <c r="V2309" i="14"/>
  <c r="W2309" i="14"/>
  <c r="V2310" i="14"/>
  <c r="W2310" i="14"/>
  <c r="V2311" i="14"/>
  <c r="W2311" i="14"/>
  <c r="V2312" i="14"/>
  <c r="W2312" i="14"/>
  <c r="V2313" i="14"/>
  <c r="W2313" i="14"/>
  <c r="V2314" i="14"/>
  <c r="W2314" i="14"/>
  <c r="V2315" i="14"/>
  <c r="W2315" i="14"/>
  <c r="V2316" i="14"/>
  <c r="W2316" i="14"/>
  <c r="V2317" i="14"/>
  <c r="W2317" i="14"/>
  <c r="V2318" i="14"/>
  <c r="W2318" i="14"/>
  <c r="V2319" i="14"/>
  <c r="W2319" i="14"/>
  <c r="V2320" i="14"/>
  <c r="W2320" i="14"/>
  <c r="V2321" i="14"/>
  <c r="W2321" i="14"/>
  <c r="V2322" i="14"/>
  <c r="W2322" i="14"/>
  <c r="V2323" i="14"/>
  <c r="W2323" i="14"/>
  <c r="V2324" i="14"/>
  <c r="W2324" i="14"/>
  <c r="V2325" i="14"/>
  <c r="W2325" i="14"/>
  <c r="V2326" i="14"/>
  <c r="W2326" i="14"/>
  <c r="V2327" i="14"/>
  <c r="W2327" i="14"/>
  <c r="V2328" i="14"/>
  <c r="W2328" i="14"/>
  <c r="V2329" i="14"/>
  <c r="W2329" i="14"/>
  <c r="V2330" i="14"/>
  <c r="W2330" i="14"/>
  <c r="V2331" i="14"/>
  <c r="W2331" i="14"/>
  <c r="V2332" i="14"/>
  <c r="W2332" i="14"/>
  <c r="V2333" i="14"/>
  <c r="W2333" i="14"/>
  <c r="V2334" i="14"/>
  <c r="W2334" i="14"/>
  <c r="V2335" i="14"/>
  <c r="W2335" i="14"/>
  <c r="V2336" i="14"/>
  <c r="W2336" i="14"/>
  <c r="V2337" i="14"/>
  <c r="W2337" i="14"/>
  <c r="V2338" i="14"/>
  <c r="W2338" i="14"/>
  <c r="V2339" i="14"/>
  <c r="W2339" i="14"/>
  <c r="V2340" i="14"/>
  <c r="W2340" i="14"/>
  <c r="V2341" i="14"/>
  <c r="W2341" i="14"/>
  <c r="V2342" i="14"/>
  <c r="W2342" i="14"/>
  <c r="V2343" i="14"/>
  <c r="W2343" i="14"/>
  <c r="V2344" i="14"/>
  <c r="W2344" i="14"/>
  <c r="V2345" i="14"/>
  <c r="W2345" i="14"/>
  <c r="V2346" i="14"/>
  <c r="W2346" i="14"/>
  <c r="V2347" i="14"/>
  <c r="W2347" i="14"/>
  <c r="V2348" i="14"/>
  <c r="W2348" i="14"/>
  <c r="V2349" i="14"/>
  <c r="W2349" i="14"/>
  <c r="V2350" i="14"/>
  <c r="W2350" i="14"/>
  <c r="V2351" i="14"/>
  <c r="W2351" i="14"/>
  <c r="V2352" i="14"/>
  <c r="W2352" i="14"/>
  <c r="V2353" i="14"/>
  <c r="W2353" i="14"/>
  <c r="V2354" i="14"/>
  <c r="W2354" i="14"/>
  <c r="V2355" i="14"/>
  <c r="W2355" i="14"/>
  <c r="V2356" i="14"/>
  <c r="W2356" i="14"/>
  <c r="V2357" i="14"/>
  <c r="W2357" i="14"/>
  <c r="V2358" i="14"/>
  <c r="W2358" i="14"/>
  <c r="V2359" i="14"/>
  <c r="W2359" i="14"/>
  <c r="V2360" i="14"/>
  <c r="W2360" i="14"/>
  <c r="V2361" i="14"/>
  <c r="W2361" i="14"/>
  <c r="V2362" i="14"/>
  <c r="W2362" i="14"/>
  <c r="V2363" i="14"/>
  <c r="W2363" i="14"/>
  <c r="V2364" i="14"/>
  <c r="W2364" i="14"/>
  <c r="V2365" i="14"/>
  <c r="W2365" i="14"/>
  <c r="V2366" i="14"/>
  <c r="W2366" i="14"/>
  <c r="V2367" i="14"/>
  <c r="W2367" i="14"/>
  <c r="V2368" i="14"/>
  <c r="W2368" i="14"/>
  <c r="V2369" i="14"/>
  <c r="W2369" i="14"/>
  <c r="V2370" i="14"/>
  <c r="W2370" i="14"/>
  <c r="V2371" i="14"/>
  <c r="W2371" i="14"/>
  <c r="V2372" i="14"/>
  <c r="W2372" i="14"/>
  <c r="V2373" i="14"/>
  <c r="W2373" i="14"/>
  <c r="V2374" i="14"/>
  <c r="W2374" i="14"/>
  <c r="V2375" i="14"/>
  <c r="W2375" i="14"/>
  <c r="V2376" i="14"/>
  <c r="W2376" i="14"/>
  <c r="V2377" i="14"/>
  <c r="W2377" i="14"/>
  <c r="V2378" i="14"/>
  <c r="W2378" i="14"/>
  <c r="V2379" i="14"/>
  <c r="W2379" i="14"/>
  <c r="V2380" i="14"/>
  <c r="W2380" i="14"/>
  <c r="V2381" i="14"/>
  <c r="W2381" i="14"/>
  <c r="V2382" i="14"/>
  <c r="W2382" i="14"/>
  <c r="V2383" i="14"/>
  <c r="W2383" i="14"/>
  <c r="V2384" i="14"/>
  <c r="W2384" i="14"/>
  <c r="V2385" i="14"/>
  <c r="W2385" i="14"/>
  <c r="V2386" i="14"/>
  <c r="W2386" i="14"/>
  <c r="V2387" i="14"/>
  <c r="W2387" i="14"/>
  <c r="V2388" i="14"/>
  <c r="W2388" i="14"/>
  <c r="V2389" i="14"/>
  <c r="W2389" i="14"/>
  <c r="V2390" i="14"/>
  <c r="W2390" i="14"/>
  <c r="V2391" i="14"/>
  <c r="W2391" i="14"/>
  <c r="V2392" i="14"/>
  <c r="W2392" i="14"/>
  <c r="V2393" i="14"/>
  <c r="W2393" i="14"/>
  <c r="V2394" i="14"/>
  <c r="W2394" i="14"/>
  <c r="V2395" i="14"/>
  <c r="W2395" i="14"/>
  <c r="V2396" i="14"/>
  <c r="W2396" i="14"/>
  <c r="V2397" i="14"/>
  <c r="W2397" i="14"/>
  <c r="V2398" i="14"/>
  <c r="W2398" i="14"/>
  <c r="V2399" i="14"/>
  <c r="W2399" i="14"/>
  <c r="V2400" i="14"/>
  <c r="W2400" i="14"/>
  <c r="V2401" i="14"/>
  <c r="W2401" i="14"/>
  <c r="V2402" i="14"/>
  <c r="W2402" i="14"/>
  <c r="V2403" i="14"/>
  <c r="W2403" i="14"/>
  <c r="V2404" i="14"/>
  <c r="W2404" i="14"/>
  <c r="V2405" i="14"/>
  <c r="W2405" i="14"/>
  <c r="V2406" i="14"/>
  <c r="W2406" i="14"/>
  <c r="V2407" i="14"/>
  <c r="W2407" i="14"/>
  <c r="V2408" i="14"/>
  <c r="W2408" i="14"/>
  <c r="V2409" i="14"/>
  <c r="W2409" i="14"/>
  <c r="V2410" i="14"/>
  <c r="W2410" i="14"/>
  <c r="V2411" i="14"/>
  <c r="W2411" i="14"/>
  <c r="V2412" i="14"/>
  <c r="W2412" i="14"/>
  <c r="V2413" i="14"/>
  <c r="W2413" i="14"/>
  <c r="V2414" i="14"/>
  <c r="W2414" i="14"/>
  <c r="V2415" i="14"/>
  <c r="W2415" i="14"/>
  <c r="V2416" i="14"/>
  <c r="W2416" i="14"/>
  <c r="V2417" i="14"/>
  <c r="W2417" i="14"/>
  <c r="V2418" i="14"/>
  <c r="W2418" i="14"/>
  <c r="V2419" i="14"/>
  <c r="W2419" i="14"/>
  <c r="V2420" i="14"/>
  <c r="W2420" i="14"/>
  <c r="V2421" i="14"/>
  <c r="W2421" i="14"/>
  <c r="V2422" i="14"/>
  <c r="W2422" i="14"/>
  <c r="V2423" i="14"/>
  <c r="W2423" i="14"/>
  <c r="V2424" i="14"/>
  <c r="W2424" i="14"/>
  <c r="V2425" i="14"/>
  <c r="W2425" i="14"/>
  <c r="V2426" i="14"/>
  <c r="W2426" i="14"/>
  <c r="V2427" i="14"/>
  <c r="W2427" i="14"/>
  <c r="V2428" i="14"/>
  <c r="W2428" i="14"/>
  <c r="V2429" i="14"/>
  <c r="W2429" i="14"/>
  <c r="V2430" i="14"/>
  <c r="W2430" i="14"/>
  <c r="V2431" i="14"/>
  <c r="W2431" i="14"/>
  <c r="V2432" i="14"/>
  <c r="W2432" i="14"/>
  <c r="V2433" i="14"/>
  <c r="W2433" i="14"/>
  <c r="V2434" i="14"/>
  <c r="W2434" i="14"/>
  <c r="V2435" i="14"/>
  <c r="W2435" i="14"/>
  <c r="V2436" i="14"/>
  <c r="W2436" i="14"/>
  <c r="V2437" i="14"/>
  <c r="W2437" i="14"/>
  <c r="V2438" i="14"/>
  <c r="W2438" i="14"/>
  <c r="V2439" i="14"/>
  <c r="W2439" i="14"/>
  <c r="V2440" i="14"/>
  <c r="W2440" i="14"/>
  <c r="V2441" i="14"/>
  <c r="W2441" i="14"/>
  <c r="V2442" i="14"/>
  <c r="W2442" i="14"/>
  <c r="V2443" i="14"/>
  <c r="W2443" i="14"/>
  <c r="V2444" i="14"/>
  <c r="W2444" i="14"/>
  <c r="V2445" i="14"/>
  <c r="W2445" i="14"/>
  <c r="V2446" i="14"/>
  <c r="W2446" i="14"/>
  <c r="V2447" i="14"/>
  <c r="W2447" i="14"/>
  <c r="V2448" i="14"/>
  <c r="W2448" i="14"/>
  <c r="V2449" i="14"/>
  <c r="W2449" i="14"/>
  <c r="V2450" i="14"/>
  <c r="W2450" i="14"/>
  <c r="V2451" i="14"/>
  <c r="W2451" i="14"/>
  <c r="V2452" i="14"/>
  <c r="W2452" i="14"/>
  <c r="V2453" i="14"/>
  <c r="W2453" i="14"/>
  <c r="V2454" i="14"/>
  <c r="W2454" i="14"/>
  <c r="V2455" i="14"/>
  <c r="W2455" i="14"/>
  <c r="V2456" i="14"/>
  <c r="W2456" i="14"/>
  <c r="V2457" i="14"/>
  <c r="W2457" i="14"/>
  <c r="V2458" i="14"/>
  <c r="W2458" i="14"/>
  <c r="V2459" i="14"/>
  <c r="W2459" i="14"/>
  <c r="V2460" i="14"/>
  <c r="W2460" i="14"/>
  <c r="V2461" i="14"/>
  <c r="W2461" i="14"/>
  <c r="V2462" i="14"/>
  <c r="W2462" i="14"/>
  <c r="V2463" i="14"/>
  <c r="W2463" i="14"/>
  <c r="V2464" i="14"/>
  <c r="W2464" i="14"/>
  <c r="V2465" i="14"/>
  <c r="W2465" i="14"/>
  <c r="V2466" i="14"/>
  <c r="W2466" i="14"/>
  <c r="V2467" i="14"/>
  <c r="W2467" i="14"/>
  <c r="V2468" i="14"/>
  <c r="W2468" i="14"/>
  <c r="V2469" i="14"/>
  <c r="W2469" i="14"/>
  <c r="V2470" i="14"/>
  <c r="W2470" i="14"/>
  <c r="V2471" i="14"/>
  <c r="W2471" i="14"/>
  <c r="V2472" i="14"/>
  <c r="W2472" i="14"/>
  <c r="V2473" i="14"/>
  <c r="W2473" i="14"/>
  <c r="V2474" i="14"/>
  <c r="W2474" i="14"/>
  <c r="V2475" i="14"/>
  <c r="W2475" i="14"/>
  <c r="V2476" i="14"/>
  <c r="W2476" i="14"/>
  <c r="V2477" i="14"/>
  <c r="W2477" i="14"/>
  <c r="V2478" i="14"/>
  <c r="W2478" i="14"/>
  <c r="V2479" i="14"/>
  <c r="W2479" i="14"/>
  <c r="V2480" i="14"/>
  <c r="W2480" i="14"/>
  <c r="V2481" i="14"/>
  <c r="W2481" i="14"/>
  <c r="V2482" i="14"/>
  <c r="W2482" i="14"/>
  <c r="V2483" i="14"/>
  <c r="W2483" i="14"/>
  <c r="V2484" i="14"/>
  <c r="W2484" i="14"/>
  <c r="V2485" i="14"/>
  <c r="W2485" i="14"/>
  <c r="V2486" i="14"/>
  <c r="W2486" i="14"/>
  <c r="V2487" i="14"/>
  <c r="W2487" i="14"/>
  <c r="V2488" i="14"/>
  <c r="W2488" i="14"/>
  <c r="V2489" i="14"/>
  <c r="W2489" i="14"/>
  <c r="V2490" i="14"/>
  <c r="W2490" i="14"/>
  <c r="V2491" i="14"/>
  <c r="W2491" i="14"/>
  <c r="V2492" i="14"/>
  <c r="W2492" i="14"/>
  <c r="V2493" i="14"/>
  <c r="W2493" i="14"/>
  <c r="V2494" i="14"/>
  <c r="W2494" i="14"/>
  <c r="V2495" i="14"/>
  <c r="W2495" i="14"/>
  <c r="V2496" i="14"/>
  <c r="W2496" i="14"/>
  <c r="V2497" i="14"/>
  <c r="W2497" i="14"/>
  <c r="V2498" i="14"/>
  <c r="W2498" i="14"/>
  <c r="V2499" i="14"/>
  <c r="W2499" i="14"/>
  <c r="V2500" i="14"/>
  <c r="W2500" i="14"/>
  <c r="V2501" i="14"/>
  <c r="W2501" i="14"/>
  <c r="V2502" i="14"/>
  <c r="W2502" i="14"/>
  <c r="V2503" i="14"/>
  <c r="W2503" i="14"/>
  <c r="V2504" i="14"/>
  <c r="W2504" i="14"/>
  <c r="V2505" i="14"/>
  <c r="W2505" i="14"/>
  <c r="V2506" i="14"/>
  <c r="W2506" i="14"/>
  <c r="V2507" i="14"/>
  <c r="W2507" i="14"/>
  <c r="V2508" i="14"/>
  <c r="W2508" i="14"/>
  <c r="V2509" i="14"/>
  <c r="W2509" i="14"/>
  <c r="V2510" i="14"/>
  <c r="W2510" i="14"/>
  <c r="V2511" i="14"/>
  <c r="W2511" i="14"/>
  <c r="V2512" i="14"/>
  <c r="W2512" i="14"/>
  <c r="V2513" i="14"/>
  <c r="W2513" i="14"/>
  <c r="V2514" i="14"/>
  <c r="W2514" i="14"/>
  <c r="V2515" i="14"/>
  <c r="W2515" i="14"/>
  <c r="V2516" i="14"/>
  <c r="W2516" i="14"/>
  <c r="V2517" i="14"/>
  <c r="W2517" i="14"/>
  <c r="V2518" i="14"/>
  <c r="W2518" i="14"/>
  <c r="V2519" i="14"/>
  <c r="W2519" i="14"/>
  <c r="V2520" i="14"/>
  <c r="W2520" i="14"/>
  <c r="V2521" i="14"/>
  <c r="W2521" i="14"/>
  <c r="V2522" i="14"/>
  <c r="W2522" i="14"/>
  <c r="V2523" i="14"/>
  <c r="W2523" i="14"/>
  <c r="V2524" i="14"/>
  <c r="W2524" i="14"/>
  <c r="V2525" i="14"/>
  <c r="W2525" i="14"/>
  <c r="V2526" i="14"/>
  <c r="W2526" i="14"/>
  <c r="V2527" i="14"/>
  <c r="W2527" i="14"/>
  <c r="V2528" i="14"/>
  <c r="W2528" i="14"/>
  <c r="V2529" i="14"/>
  <c r="W2529" i="14"/>
  <c r="V2530" i="14"/>
  <c r="W2530" i="14"/>
  <c r="V2531" i="14"/>
  <c r="W2531" i="14"/>
  <c r="V2532" i="14"/>
  <c r="W2532" i="14"/>
  <c r="V2533" i="14"/>
  <c r="W2533" i="14"/>
  <c r="V2534" i="14"/>
  <c r="W2534" i="14"/>
  <c r="V2535" i="14"/>
  <c r="W2535" i="14"/>
  <c r="V2536" i="14"/>
  <c r="W2536" i="14"/>
  <c r="V2537" i="14"/>
  <c r="W2537" i="14"/>
  <c r="V2538" i="14"/>
  <c r="W2538" i="14"/>
  <c r="V2539" i="14"/>
  <c r="W2539" i="14"/>
  <c r="V2540" i="14"/>
  <c r="W2540" i="14"/>
  <c r="V2541" i="14"/>
  <c r="W2541" i="14"/>
  <c r="V2542" i="14"/>
  <c r="W2542" i="14"/>
  <c r="V2543" i="14"/>
  <c r="W2543" i="14"/>
  <c r="V2544" i="14"/>
  <c r="W2544" i="14"/>
  <c r="V2545" i="14"/>
  <c r="W2545" i="14"/>
  <c r="V2546" i="14"/>
  <c r="W2546" i="14"/>
  <c r="V2547" i="14"/>
  <c r="W2547" i="14"/>
  <c r="V2548" i="14"/>
  <c r="W2548" i="14"/>
  <c r="V2549" i="14"/>
  <c r="W2549" i="14"/>
  <c r="V2550" i="14"/>
  <c r="W2550" i="14"/>
  <c r="V2551" i="14"/>
  <c r="W2551" i="14"/>
  <c r="V2552" i="14"/>
  <c r="W2552" i="14"/>
  <c r="V2553" i="14"/>
  <c r="W2553" i="14"/>
  <c r="V2554" i="14"/>
  <c r="W2554" i="14"/>
  <c r="V2555" i="14"/>
  <c r="W2555" i="14"/>
  <c r="V2556" i="14"/>
  <c r="W2556" i="14"/>
  <c r="V2557" i="14"/>
  <c r="W2557" i="14"/>
  <c r="V2558" i="14"/>
  <c r="W2558" i="14"/>
  <c r="V2559" i="14"/>
  <c r="W2559" i="14"/>
  <c r="V2560" i="14"/>
  <c r="W2560" i="14"/>
  <c r="V2561" i="14"/>
  <c r="W2561" i="14"/>
  <c r="V2562" i="14"/>
  <c r="W2562" i="14"/>
  <c r="V2563" i="14"/>
  <c r="W2563" i="14"/>
  <c r="V2564" i="14"/>
  <c r="W2564" i="14"/>
  <c r="V2565" i="14"/>
  <c r="W2565" i="14"/>
  <c r="V2566" i="14"/>
  <c r="W2566" i="14"/>
  <c r="V2567" i="14"/>
  <c r="W2567" i="14"/>
  <c r="V2568" i="14"/>
  <c r="W2568" i="14"/>
  <c r="V2569" i="14"/>
  <c r="W2569" i="14"/>
  <c r="V2570" i="14"/>
  <c r="W2570" i="14"/>
  <c r="V2571" i="14"/>
  <c r="W2571" i="14"/>
  <c r="V2572" i="14"/>
  <c r="W2572" i="14"/>
  <c r="V2573" i="14"/>
  <c r="W2573" i="14"/>
  <c r="V2574" i="14"/>
  <c r="W2574" i="14"/>
  <c r="V2575" i="14"/>
  <c r="W2575" i="14"/>
  <c r="V2576" i="14"/>
  <c r="W2576" i="14"/>
  <c r="V2577" i="14"/>
  <c r="W2577" i="14"/>
  <c r="V2578" i="14"/>
  <c r="W2578" i="14"/>
  <c r="V2579" i="14"/>
  <c r="W2579" i="14"/>
  <c r="V2580" i="14"/>
  <c r="W2580" i="14"/>
  <c r="V2581" i="14"/>
  <c r="W2581" i="14"/>
  <c r="V2582" i="14"/>
  <c r="W2582" i="14"/>
  <c r="V2583" i="14"/>
  <c r="W2583" i="14"/>
  <c r="V2584" i="14"/>
  <c r="W2584" i="14"/>
  <c r="V2585" i="14"/>
  <c r="W2585" i="14"/>
  <c r="V2586" i="14"/>
  <c r="W2586" i="14"/>
  <c r="V2587" i="14"/>
  <c r="W2587" i="14"/>
  <c r="V2588" i="14"/>
  <c r="W2588" i="14"/>
  <c r="V2589" i="14"/>
  <c r="W2589" i="14"/>
  <c r="V2590" i="14"/>
  <c r="W2590" i="14"/>
  <c r="V2591" i="14"/>
  <c r="W2591" i="14"/>
  <c r="V2592" i="14"/>
  <c r="W2592" i="14"/>
  <c r="V2593" i="14"/>
  <c r="W2593" i="14"/>
  <c r="V2594" i="14"/>
  <c r="W2594" i="14"/>
  <c r="V2595" i="14"/>
  <c r="W2595" i="14"/>
  <c r="V2596" i="14"/>
  <c r="W2596" i="14"/>
  <c r="V2597" i="14"/>
  <c r="W2597" i="14"/>
  <c r="V2598" i="14"/>
  <c r="W2598" i="14"/>
  <c r="V2599" i="14"/>
  <c r="W2599" i="14"/>
  <c r="V2600" i="14"/>
  <c r="W2600" i="14"/>
  <c r="V2601" i="14"/>
  <c r="W2601" i="14"/>
  <c r="V2602" i="14"/>
  <c r="W2602" i="14"/>
  <c r="V2603" i="14"/>
  <c r="W2603" i="14"/>
  <c r="V2604" i="14"/>
  <c r="W2604" i="14"/>
  <c r="V2605" i="14"/>
  <c r="W2605" i="14"/>
  <c r="V2606" i="14"/>
  <c r="W2606" i="14"/>
  <c r="V2607" i="14"/>
  <c r="W2607" i="14"/>
  <c r="V2608" i="14"/>
  <c r="W2608" i="14"/>
  <c r="V2609" i="14"/>
  <c r="W2609" i="14"/>
  <c r="V2610" i="14"/>
  <c r="W2610" i="14"/>
  <c r="V2611" i="14"/>
  <c r="W2611" i="14"/>
  <c r="V2612" i="14"/>
  <c r="W2612" i="14"/>
  <c r="V2613" i="14"/>
  <c r="W2613" i="14"/>
  <c r="V2614" i="14"/>
  <c r="W2614" i="14"/>
  <c r="V2615" i="14"/>
  <c r="W2615" i="14"/>
  <c r="V2616" i="14"/>
  <c r="W2616" i="14"/>
  <c r="V2617" i="14"/>
  <c r="W2617" i="14"/>
  <c r="V2618" i="14"/>
  <c r="W2618" i="14"/>
  <c r="V2619" i="14"/>
  <c r="W2619" i="14"/>
  <c r="V2620" i="14"/>
  <c r="W2620" i="14"/>
  <c r="V2621" i="14"/>
  <c r="W2621" i="14"/>
  <c r="V2622" i="14"/>
  <c r="W2622" i="14"/>
  <c r="V2623" i="14"/>
  <c r="W2623" i="14"/>
  <c r="V2624" i="14"/>
  <c r="W2624" i="14"/>
  <c r="V2625" i="14"/>
  <c r="W2625" i="14"/>
  <c r="V2626" i="14"/>
  <c r="W2626" i="14"/>
  <c r="V2627" i="14"/>
  <c r="W2627" i="14"/>
  <c r="V2628" i="14"/>
  <c r="W2628" i="14"/>
  <c r="V2629" i="14"/>
  <c r="W2629" i="14"/>
  <c r="V2630" i="14"/>
  <c r="W2630" i="14"/>
  <c r="V2631" i="14"/>
  <c r="W2631" i="14"/>
  <c r="V2632" i="14"/>
  <c r="W2632" i="14"/>
  <c r="V2633" i="14"/>
  <c r="W2633" i="14"/>
  <c r="V2634" i="14"/>
  <c r="W2634" i="14"/>
  <c r="V2635" i="14"/>
  <c r="W2635" i="14"/>
  <c r="V2636" i="14"/>
  <c r="W2636" i="14"/>
  <c r="V2637" i="14"/>
  <c r="W2637" i="14"/>
  <c r="V2638" i="14"/>
  <c r="W2638" i="14"/>
  <c r="V2639" i="14"/>
  <c r="W2639" i="14"/>
  <c r="V2640" i="14"/>
  <c r="W2640" i="14"/>
  <c r="V2641" i="14"/>
  <c r="W2641" i="14"/>
  <c r="V2642" i="14"/>
  <c r="W2642" i="14"/>
  <c r="V2643" i="14"/>
  <c r="W2643" i="14"/>
  <c r="V2644" i="14"/>
  <c r="W2644" i="14"/>
  <c r="V2645" i="14"/>
  <c r="W2645" i="14"/>
  <c r="V2646" i="14"/>
  <c r="W2646" i="14"/>
  <c r="V2647" i="14"/>
  <c r="W2647" i="14"/>
  <c r="V2648" i="14"/>
  <c r="W2648" i="14"/>
  <c r="V2649" i="14"/>
  <c r="W2649" i="14"/>
  <c r="V2650" i="14"/>
  <c r="W2650" i="14"/>
  <c r="V2651" i="14"/>
  <c r="W2651" i="14"/>
  <c r="V2652" i="14"/>
  <c r="W2652" i="14"/>
  <c r="V2653" i="14"/>
  <c r="W2653" i="14"/>
  <c r="V2654" i="14"/>
  <c r="W2654" i="14"/>
  <c r="V2655" i="14"/>
  <c r="W2655" i="14"/>
  <c r="V2656" i="14"/>
  <c r="W2656" i="14"/>
  <c r="V2657" i="14"/>
  <c r="W2657" i="14"/>
  <c r="V2658" i="14"/>
  <c r="W2658" i="14"/>
  <c r="V2659" i="14"/>
  <c r="W2659" i="14"/>
  <c r="V2660" i="14"/>
  <c r="W2660" i="14"/>
  <c r="V2661" i="14"/>
  <c r="W2661" i="14"/>
  <c r="V2662" i="14"/>
  <c r="W2662" i="14"/>
  <c r="V2663" i="14"/>
  <c r="W2663" i="14"/>
  <c r="V2664" i="14"/>
  <c r="W2664" i="14"/>
  <c r="V2665" i="14"/>
  <c r="W2665" i="14"/>
  <c r="V2666" i="14"/>
  <c r="W2666" i="14"/>
  <c r="V2667" i="14"/>
  <c r="W2667" i="14"/>
  <c r="V2668" i="14"/>
  <c r="W2668" i="14"/>
  <c r="V2669" i="14"/>
  <c r="W2669" i="14"/>
  <c r="V2670" i="14"/>
  <c r="W2670" i="14"/>
  <c r="V2671" i="14"/>
  <c r="W2671" i="14"/>
  <c r="V2672" i="14"/>
  <c r="W2672" i="14"/>
  <c r="V2673" i="14"/>
  <c r="W2673" i="14"/>
  <c r="V2674" i="14"/>
  <c r="W2674" i="14"/>
  <c r="V2675" i="14"/>
  <c r="W2675" i="14"/>
  <c r="V2676" i="14"/>
  <c r="W2676" i="14"/>
  <c r="V2677" i="14"/>
  <c r="W2677" i="14"/>
  <c r="V2678" i="14"/>
  <c r="W2678" i="14"/>
  <c r="V2679" i="14"/>
  <c r="W2679" i="14"/>
  <c r="V2680" i="14"/>
  <c r="W2680" i="14"/>
  <c r="V2681" i="14"/>
  <c r="W2681" i="14"/>
  <c r="V2682" i="14"/>
  <c r="W2682" i="14"/>
  <c r="V2683" i="14"/>
  <c r="W2683" i="14"/>
  <c r="V2684" i="14"/>
  <c r="W2684" i="14"/>
  <c r="V2685" i="14"/>
  <c r="W2685" i="14"/>
  <c r="V2686" i="14"/>
  <c r="W2686" i="14"/>
  <c r="V2687" i="14"/>
  <c r="W2687" i="14"/>
  <c r="V2688" i="14"/>
  <c r="W2688" i="14"/>
  <c r="V2689" i="14"/>
  <c r="W2689" i="14"/>
  <c r="V2690" i="14"/>
  <c r="W2690" i="14"/>
  <c r="V2691" i="14"/>
  <c r="W2691" i="14"/>
  <c r="V2692" i="14"/>
  <c r="W2692" i="14"/>
  <c r="V2693" i="14"/>
  <c r="W2693" i="14"/>
  <c r="V2694" i="14"/>
  <c r="W2694" i="14"/>
  <c r="V2695" i="14"/>
  <c r="W2695" i="14"/>
  <c r="V2696" i="14"/>
  <c r="W2696" i="14"/>
  <c r="V2697" i="14"/>
  <c r="W2697" i="14"/>
  <c r="V2698" i="14"/>
  <c r="W2698" i="14"/>
  <c r="V2699" i="14"/>
  <c r="W2699" i="14"/>
  <c r="V2700" i="14"/>
  <c r="W2700" i="14"/>
  <c r="V2701" i="14"/>
  <c r="W2701" i="14"/>
  <c r="V2702" i="14"/>
  <c r="W2702" i="14"/>
  <c r="V2703" i="14"/>
  <c r="W2703" i="14"/>
  <c r="V2704" i="14"/>
  <c r="W2704" i="14"/>
  <c r="V2705" i="14"/>
  <c r="W2705" i="14"/>
  <c r="V2706" i="14"/>
  <c r="W2706" i="14"/>
  <c r="V2707" i="14"/>
  <c r="W2707" i="14"/>
  <c r="V2708" i="14"/>
  <c r="W2708" i="14"/>
  <c r="V2709" i="14"/>
  <c r="W2709" i="14"/>
  <c r="V2710" i="14"/>
  <c r="W2710" i="14"/>
  <c r="V2711" i="14"/>
  <c r="W2711" i="14"/>
  <c r="V2712" i="14"/>
  <c r="W2712" i="14"/>
  <c r="V2713" i="14"/>
  <c r="W2713" i="14"/>
  <c r="V2714" i="14"/>
  <c r="W2714" i="14"/>
  <c r="V2715" i="14"/>
  <c r="W2715" i="14"/>
  <c r="V2716" i="14"/>
  <c r="W2716" i="14"/>
  <c r="V2717" i="14"/>
  <c r="W2717" i="14"/>
  <c r="V2718" i="14"/>
  <c r="W2718" i="14"/>
  <c r="V2719" i="14"/>
  <c r="W2719" i="14"/>
  <c r="V2720" i="14"/>
  <c r="W2720" i="14"/>
  <c r="V2721" i="14"/>
  <c r="W2721" i="14"/>
  <c r="V2722" i="14"/>
  <c r="W2722" i="14"/>
  <c r="V2723" i="14"/>
  <c r="W2723" i="14"/>
  <c r="V2724" i="14"/>
  <c r="W2724" i="14"/>
  <c r="V2725" i="14"/>
  <c r="W2725" i="14"/>
  <c r="V2726" i="14"/>
  <c r="W2726" i="14"/>
  <c r="V2727" i="14"/>
  <c r="W2727" i="14"/>
  <c r="V2728" i="14"/>
  <c r="W2728" i="14"/>
  <c r="V2729" i="14"/>
  <c r="W2729" i="14"/>
  <c r="V2730" i="14"/>
  <c r="W2730" i="14"/>
  <c r="V2731" i="14"/>
  <c r="W2731" i="14"/>
  <c r="V2732" i="14"/>
  <c r="W2732" i="14"/>
  <c r="V2733" i="14"/>
  <c r="W2733" i="14"/>
  <c r="V2734" i="14"/>
  <c r="W2734" i="14"/>
  <c r="V2735" i="14"/>
  <c r="W2735" i="14"/>
  <c r="V2736" i="14"/>
  <c r="W2736" i="14"/>
  <c r="V2737" i="14"/>
  <c r="W2737" i="14"/>
  <c r="V2738" i="14"/>
  <c r="W2738" i="14"/>
  <c r="V2739" i="14"/>
  <c r="W2739" i="14"/>
  <c r="V2740" i="14"/>
  <c r="W2740" i="14"/>
  <c r="V2741" i="14"/>
  <c r="W2741" i="14"/>
  <c r="V2742" i="14"/>
  <c r="W2742" i="14"/>
  <c r="V2743" i="14"/>
  <c r="W2743" i="14"/>
  <c r="V2744" i="14"/>
  <c r="W2744" i="14"/>
  <c r="V2745" i="14"/>
  <c r="W2745" i="14"/>
  <c r="V2746" i="14"/>
  <c r="W2746" i="14"/>
  <c r="V2747" i="14"/>
  <c r="W2747" i="14"/>
  <c r="V2748" i="14"/>
  <c r="W2748" i="14"/>
  <c r="V2749" i="14"/>
  <c r="W2749" i="14"/>
  <c r="V2750" i="14"/>
  <c r="W2750" i="14"/>
  <c r="V2751" i="14"/>
  <c r="W2751" i="14"/>
  <c r="V2752" i="14"/>
  <c r="W2752" i="14"/>
  <c r="V2753" i="14"/>
  <c r="W2753" i="14"/>
  <c r="V2754" i="14"/>
  <c r="W2754" i="14"/>
  <c r="V2755" i="14"/>
  <c r="W2755" i="14"/>
  <c r="V2756" i="14"/>
  <c r="W2756" i="14"/>
  <c r="V2757" i="14"/>
  <c r="W2757" i="14"/>
  <c r="V2758" i="14"/>
  <c r="W2758" i="14"/>
  <c r="V2759" i="14"/>
  <c r="W2759" i="14"/>
  <c r="V2760" i="14"/>
  <c r="W2760" i="14"/>
  <c r="V2761" i="14"/>
  <c r="W2761" i="14"/>
  <c r="V2762" i="14"/>
  <c r="W2762" i="14"/>
  <c r="V2763" i="14"/>
  <c r="W2763" i="14"/>
  <c r="V2764" i="14"/>
  <c r="W2764" i="14"/>
  <c r="V2765" i="14"/>
  <c r="W2765" i="14"/>
  <c r="V2766" i="14"/>
  <c r="W2766" i="14"/>
  <c r="V2767" i="14"/>
  <c r="W2767" i="14"/>
  <c r="V2768" i="14"/>
  <c r="W2768" i="14"/>
  <c r="V2769" i="14"/>
  <c r="W2769" i="14"/>
  <c r="V2770" i="14"/>
  <c r="W2770" i="14"/>
  <c r="V2771" i="14"/>
  <c r="W2771" i="14"/>
  <c r="V2772" i="14"/>
  <c r="W2772" i="14"/>
  <c r="V2773" i="14"/>
  <c r="W2773" i="14"/>
  <c r="V2774" i="14"/>
  <c r="W2774" i="14"/>
  <c r="V2775" i="14"/>
  <c r="W2775" i="14"/>
  <c r="V2776" i="14"/>
  <c r="W2776" i="14"/>
  <c r="V2777" i="14"/>
  <c r="W2777" i="14"/>
  <c r="V2778" i="14"/>
  <c r="W2778" i="14"/>
  <c r="V2779" i="14"/>
  <c r="W2779" i="14"/>
  <c r="V2780" i="14"/>
  <c r="W2780" i="14"/>
  <c r="V2781" i="14"/>
  <c r="W2781" i="14"/>
  <c r="V2782" i="14"/>
  <c r="W2782" i="14"/>
  <c r="V2783" i="14"/>
  <c r="W2783" i="14"/>
  <c r="V2784" i="14"/>
  <c r="W2784" i="14"/>
  <c r="V2785" i="14"/>
  <c r="W2785" i="14"/>
  <c r="V2786" i="14"/>
  <c r="W2786" i="14"/>
  <c r="V2787" i="14"/>
  <c r="W2787" i="14"/>
  <c r="V2788" i="14"/>
  <c r="W2788" i="14"/>
  <c r="V2789" i="14"/>
  <c r="W2789" i="14"/>
  <c r="V2790" i="14"/>
  <c r="W2790" i="14"/>
  <c r="V2791" i="14"/>
  <c r="W2791" i="14"/>
  <c r="V2792" i="14"/>
  <c r="W2792" i="14"/>
  <c r="V2793" i="14"/>
  <c r="W2793" i="14"/>
  <c r="V2794" i="14"/>
  <c r="W2794" i="14"/>
  <c r="V2795" i="14"/>
  <c r="W2795" i="14"/>
  <c r="V2796" i="14"/>
  <c r="W2796" i="14"/>
  <c r="V2797" i="14"/>
  <c r="W2797" i="14"/>
  <c r="V2798" i="14"/>
  <c r="W2798" i="14"/>
  <c r="V2799" i="14"/>
  <c r="W2799" i="14"/>
  <c r="V2800" i="14"/>
  <c r="W2800" i="14"/>
  <c r="V2801" i="14"/>
  <c r="W2801" i="14"/>
  <c r="V2802" i="14"/>
  <c r="W2802" i="14"/>
  <c r="V2803" i="14"/>
  <c r="W2803" i="14"/>
  <c r="V2804" i="14"/>
  <c r="W2804" i="14"/>
  <c r="V2805" i="14"/>
  <c r="W2805" i="14"/>
  <c r="V2806" i="14"/>
  <c r="W2806" i="14"/>
  <c r="V2807" i="14"/>
  <c r="W2807" i="14"/>
  <c r="V2808" i="14"/>
  <c r="W2808" i="14"/>
  <c r="V2809" i="14"/>
  <c r="W2809" i="14"/>
  <c r="V2810" i="14"/>
  <c r="W2810" i="14"/>
  <c r="V2811" i="14"/>
  <c r="W2811" i="14"/>
  <c r="V2812" i="14"/>
  <c r="W2812" i="14"/>
  <c r="V2813" i="14"/>
  <c r="W2813" i="14"/>
  <c r="V2814" i="14"/>
  <c r="W2814" i="14"/>
  <c r="V2815" i="14"/>
  <c r="W2815" i="14"/>
  <c r="V2816" i="14"/>
  <c r="W2816" i="14"/>
  <c r="V2817" i="14"/>
  <c r="W2817" i="14"/>
  <c r="V2818" i="14"/>
  <c r="W2818" i="14"/>
  <c r="V2819" i="14"/>
  <c r="W2819" i="14"/>
  <c r="V2820" i="14"/>
  <c r="W2820" i="14"/>
  <c r="V2821" i="14"/>
  <c r="W2821" i="14"/>
  <c r="V2822" i="14"/>
  <c r="W2822" i="14"/>
  <c r="V2823" i="14"/>
  <c r="W2823" i="14"/>
  <c r="V2824" i="14"/>
  <c r="W2824" i="14"/>
  <c r="V2825" i="14"/>
  <c r="W2825" i="14"/>
  <c r="V2826" i="14"/>
  <c r="W2826" i="14"/>
  <c r="V2827" i="14"/>
  <c r="W2827" i="14"/>
  <c r="V2828" i="14"/>
  <c r="W2828" i="14"/>
  <c r="V2829" i="14"/>
  <c r="W2829" i="14"/>
  <c r="V2830" i="14"/>
  <c r="W2830" i="14"/>
  <c r="V2831" i="14"/>
  <c r="W2831" i="14"/>
  <c r="V2832" i="14"/>
  <c r="W2832" i="14"/>
  <c r="V2833" i="14"/>
  <c r="W2833" i="14"/>
  <c r="V2834" i="14"/>
  <c r="W2834" i="14"/>
  <c r="V2835" i="14"/>
  <c r="W2835" i="14"/>
  <c r="V2836" i="14"/>
  <c r="W2836" i="14"/>
  <c r="V2837" i="14"/>
  <c r="W2837" i="14"/>
  <c r="V2838" i="14"/>
  <c r="W2838" i="14"/>
  <c r="V2839" i="14"/>
  <c r="W2839" i="14"/>
  <c r="V2840" i="14"/>
  <c r="W2840" i="14"/>
  <c r="V2841" i="14"/>
  <c r="W2841" i="14"/>
  <c r="V2842" i="14"/>
  <c r="W2842" i="14"/>
  <c r="V2843" i="14"/>
  <c r="W2843" i="14"/>
  <c r="V2844" i="14"/>
  <c r="W2844" i="14"/>
  <c r="V2845" i="14"/>
  <c r="W2845" i="14"/>
  <c r="V2846" i="14"/>
  <c r="W2846" i="14"/>
  <c r="V2847" i="14"/>
  <c r="W2847" i="14"/>
  <c r="V2848" i="14"/>
  <c r="W2848" i="14"/>
  <c r="V2849" i="14"/>
  <c r="W2849" i="14"/>
  <c r="V2850" i="14"/>
  <c r="W2850" i="14"/>
  <c r="V2851" i="14"/>
  <c r="W2851" i="14"/>
  <c r="V2852" i="14"/>
  <c r="W2852" i="14"/>
  <c r="V2853" i="14"/>
  <c r="W2853" i="14"/>
  <c r="V2854" i="14"/>
  <c r="W2854" i="14"/>
  <c r="V2855" i="14"/>
  <c r="W2855" i="14"/>
  <c r="V2856" i="14"/>
  <c r="W2856" i="14"/>
  <c r="V2857" i="14"/>
  <c r="W2857" i="14"/>
  <c r="V2858" i="14"/>
  <c r="W2858" i="14"/>
  <c r="V2859" i="14"/>
  <c r="W2859" i="14"/>
  <c r="V2860" i="14"/>
  <c r="W2860" i="14"/>
  <c r="V2861" i="14"/>
  <c r="W2861" i="14"/>
  <c r="V2862" i="14"/>
  <c r="W2862" i="14"/>
  <c r="V2863" i="14"/>
  <c r="W2863" i="14"/>
  <c r="V2864" i="14"/>
  <c r="W2864" i="14"/>
  <c r="V2865" i="14"/>
  <c r="W2865" i="14"/>
  <c r="V2866" i="14"/>
  <c r="W2866" i="14"/>
  <c r="V2867" i="14"/>
  <c r="W2867" i="14"/>
  <c r="V2868" i="14"/>
  <c r="W2868" i="14"/>
  <c r="V2869" i="14"/>
  <c r="W2869" i="14"/>
  <c r="V2870" i="14"/>
  <c r="W2870" i="14"/>
  <c r="V2871" i="14"/>
  <c r="W2871" i="14"/>
  <c r="V2872" i="14"/>
  <c r="W2872" i="14"/>
  <c r="V2873" i="14"/>
  <c r="W2873" i="14"/>
  <c r="V2874" i="14"/>
  <c r="W2874" i="14"/>
  <c r="V2875" i="14"/>
  <c r="W2875" i="14"/>
  <c r="V2876" i="14"/>
  <c r="W2876" i="14"/>
  <c r="V2877" i="14"/>
  <c r="W2877" i="14"/>
  <c r="V2878" i="14"/>
  <c r="W2878" i="14"/>
  <c r="V2879" i="14"/>
  <c r="W2879" i="14"/>
  <c r="V2880" i="14"/>
  <c r="W2880" i="14"/>
  <c r="V2881" i="14"/>
  <c r="W2881" i="14"/>
  <c r="V2882" i="14"/>
  <c r="W2882" i="14"/>
  <c r="V2883" i="14"/>
  <c r="W2883" i="14"/>
  <c r="V2884" i="14"/>
  <c r="W2884" i="14"/>
  <c r="V2885" i="14"/>
  <c r="W2885" i="14"/>
  <c r="V2886" i="14"/>
  <c r="W2886" i="14"/>
  <c r="V2887" i="14"/>
  <c r="W2887" i="14"/>
  <c r="V2888" i="14"/>
  <c r="W2888" i="14"/>
  <c r="V2889" i="14"/>
  <c r="W2889" i="14"/>
  <c r="V2890" i="14"/>
  <c r="W2890" i="14"/>
  <c r="V2891" i="14"/>
  <c r="W2891" i="14"/>
  <c r="V2892" i="14"/>
  <c r="W2892" i="14"/>
  <c r="V2893" i="14"/>
  <c r="W2893" i="14"/>
  <c r="V2894" i="14"/>
  <c r="W2894" i="14"/>
  <c r="V2895" i="14"/>
  <c r="W2895" i="14"/>
  <c r="V2896" i="14"/>
  <c r="W2896" i="14"/>
  <c r="V2897" i="14"/>
  <c r="W2897" i="14"/>
  <c r="V2898" i="14"/>
  <c r="W2898" i="14"/>
  <c r="V2899" i="14"/>
  <c r="W2899" i="14"/>
  <c r="V2900" i="14"/>
  <c r="W2900" i="14"/>
  <c r="V2901" i="14"/>
  <c r="W2901" i="14"/>
  <c r="V2902" i="14"/>
  <c r="W2902" i="14"/>
  <c r="V2903" i="14"/>
  <c r="W2903" i="14"/>
  <c r="V2904" i="14"/>
  <c r="W2904" i="14"/>
  <c r="V2905" i="14"/>
  <c r="W2905" i="14"/>
  <c r="V2906" i="14"/>
  <c r="W2906" i="14"/>
  <c r="V2907" i="14"/>
  <c r="W2907" i="14"/>
  <c r="V2908" i="14"/>
  <c r="W2908" i="14"/>
  <c r="V2909" i="14"/>
  <c r="W2909" i="14"/>
  <c r="V2910" i="14"/>
  <c r="W2910" i="14"/>
  <c r="V2911" i="14"/>
  <c r="W2911" i="14"/>
  <c r="V2912" i="14"/>
  <c r="W2912" i="14"/>
  <c r="V2913" i="14"/>
  <c r="W2913" i="14"/>
  <c r="V2914" i="14"/>
  <c r="W2914" i="14"/>
  <c r="V2915" i="14"/>
  <c r="W2915" i="14"/>
  <c r="V2916" i="14"/>
  <c r="W2916" i="14"/>
  <c r="V2917" i="14"/>
  <c r="W2917" i="14"/>
  <c r="V2918" i="14"/>
  <c r="W2918" i="14"/>
  <c r="V2919" i="14"/>
  <c r="W2919" i="14"/>
  <c r="V2920" i="14"/>
  <c r="W2920" i="14"/>
  <c r="V2921" i="14"/>
  <c r="W2921" i="14"/>
  <c r="V2922" i="14"/>
  <c r="W2922" i="14"/>
  <c r="V2923" i="14"/>
  <c r="W2923" i="14"/>
  <c r="V2924" i="14"/>
  <c r="W2924" i="14"/>
  <c r="V2925" i="14"/>
  <c r="W2925" i="14"/>
  <c r="V2926" i="14"/>
  <c r="W2926" i="14"/>
  <c r="V2927" i="14"/>
  <c r="W2927" i="14"/>
  <c r="V2928" i="14"/>
  <c r="W2928" i="14"/>
  <c r="V2929" i="14"/>
  <c r="W2929" i="14"/>
  <c r="V2930" i="14"/>
  <c r="W2930" i="14"/>
  <c r="V2931" i="14"/>
  <c r="W2931" i="14"/>
  <c r="V2932" i="14"/>
  <c r="W2932" i="14"/>
  <c r="V2933" i="14"/>
  <c r="W2933" i="14"/>
  <c r="V2934" i="14"/>
  <c r="W2934" i="14"/>
  <c r="V2935" i="14"/>
  <c r="W2935" i="14"/>
  <c r="V2936" i="14"/>
  <c r="W2936" i="14"/>
  <c r="V2937" i="14"/>
  <c r="W2937" i="14"/>
  <c r="V2938" i="14"/>
  <c r="W2938" i="14"/>
  <c r="V2939" i="14"/>
  <c r="W2939" i="14"/>
  <c r="V2940" i="14"/>
  <c r="W2940" i="14"/>
  <c r="V2941" i="14"/>
  <c r="W2941" i="14"/>
  <c r="V2942" i="14"/>
  <c r="W2942" i="14"/>
  <c r="V2943" i="14"/>
  <c r="W2943" i="14"/>
  <c r="V2944" i="14"/>
  <c r="W2944" i="14"/>
  <c r="V2945" i="14"/>
  <c r="W2945" i="14"/>
  <c r="V2946" i="14"/>
  <c r="W2946" i="14"/>
  <c r="V2947" i="14"/>
  <c r="W2947" i="14"/>
  <c r="V2948" i="14"/>
  <c r="W2948" i="14"/>
  <c r="V2949" i="14"/>
  <c r="W2949" i="14"/>
  <c r="V2950" i="14"/>
  <c r="W2950" i="14"/>
  <c r="V2951" i="14"/>
  <c r="W2951" i="14"/>
  <c r="V2952" i="14"/>
  <c r="W2952" i="14"/>
  <c r="V2953" i="14"/>
  <c r="W2953" i="14"/>
  <c r="V2954" i="14"/>
  <c r="W2954" i="14"/>
  <c r="V2955" i="14"/>
  <c r="W2955" i="14"/>
  <c r="V2956" i="14"/>
  <c r="W2956" i="14"/>
  <c r="V2957" i="14"/>
  <c r="W2957" i="14"/>
  <c r="V2958" i="14"/>
  <c r="W2958" i="14"/>
  <c r="V2959" i="14"/>
  <c r="W2959" i="14"/>
  <c r="V2960" i="14"/>
  <c r="W2960" i="14"/>
  <c r="V2961" i="14"/>
  <c r="W2961" i="14"/>
  <c r="V2962" i="14"/>
  <c r="W2962" i="14"/>
  <c r="V2963" i="14"/>
  <c r="W2963" i="14"/>
  <c r="V2964" i="14"/>
  <c r="W2964" i="14"/>
  <c r="V2965" i="14"/>
  <c r="W2965" i="14"/>
  <c r="V2966" i="14"/>
  <c r="W2966" i="14"/>
  <c r="V2967" i="14"/>
  <c r="W2967" i="14"/>
  <c r="V2968" i="14"/>
  <c r="W2968" i="14"/>
  <c r="V2969" i="14"/>
  <c r="W2969" i="14"/>
  <c r="V2970" i="14"/>
  <c r="W2970" i="14"/>
  <c r="V2971" i="14"/>
  <c r="W2971" i="14"/>
  <c r="V2972" i="14"/>
  <c r="W2972" i="14"/>
  <c r="V2973" i="14"/>
  <c r="W2973" i="14"/>
  <c r="V2974" i="14"/>
  <c r="W2974" i="14"/>
  <c r="V2975" i="14"/>
  <c r="W2975" i="14"/>
  <c r="V2976" i="14"/>
  <c r="W2976" i="14"/>
  <c r="V2977" i="14"/>
  <c r="W2977" i="14"/>
  <c r="V2978" i="14"/>
  <c r="W2978" i="14"/>
  <c r="V2979" i="14"/>
  <c r="W2979" i="14"/>
  <c r="V2980" i="14"/>
  <c r="W2980" i="14"/>
  <c r="V2981" i="14"/>
  <c r="W2981" i="14"/>
  <c r="V2982" i="14"/>
  <c r="W2982" i="14"/>
  <c r="V2983" i="14"/>
  <c r="W2983" i="14"/>
  <c r="V2984" i="14"/>
  <c r="W2984" i="14"/>
  <c r="V2985" i="14"/>
  <c r="W2985" i="14"/>
  <c r="V2986" i="14"/>
  <c r="W2986" i="14"/>
  <c r="V2987" i="14"/>
  <c r="W2987" i="14"/>
  <c r="V2988" i="14"/>
  <c r="W2988" i="14"/>
  <c r="V2989" i="14"/>
  <c r="W2989" i="14"/>
  <c r="V2990" i="14"/>
  <c r="W2990" i="14"/>
  <c r="V2991" i="14"/>
  <c r="W2991" i="14"/>
  <c r="V2992" i="14"/>
  <c r="W2992" i="14"/>
  <c r="V2993" i="14"/>
  <c r="W2993" i="14"/>
  <c r="V2994" i="14"/>
  <c r="W2994" i="14"/>
  <c r="V2995" i="14"/>
  <c r="W2995" i="14"/>
  <c r="V2996" i="14"/>
  <c r="W2996" i="14"/>
  <c r="V2997" i="14"/>
  <c r="W2997" i="14"/>
  <c r="V2998" i="14"/>
  <c r="W2998" i="14"/>
  <c r="V2999" i="14"/>
  <c r="W2999" i="14"/>
  <c r="V3000" i="14"/>
  <c r="W3000" i="14"/>
  <c r="V3001" i="14"/>
  <c r="W3001" i="14"/>
  <c r="V3002" i="14"/>
  <c r="W3002" i="14"/>
  <c r="V3003" i="14"/>
  <c r="W3003" i="14"/>
  <c r="V3004" i="14"/>
  <c r="W3004" i="14"/>
  <c r="V3005" i="14"/>
  <c r="W3005" i="14"/>
  <c r="V3006" i="14"/>
  <c r="W3006" i="14"/>
  <c r="V3007" i="14"/>
  <c r="W3007" i="14"/>
  <c r="V3008" i="14"/>
  <c r="W3008" i="14"/>
  <c r="V3009" i="14"/>
  <c r="W3009" i="14"/>
  <c r="V3010" i="14"/>
  <c r="W3010" i="14"/>
  <c r="V3011" i="14"/>
  <c r="W3011" i="14"/>
  <c r="V3012" i="14"/>
  <c r="W3012" i="14"/>
  <c r="V3013" i="14"/>
  <c r="W3013" i="14"/>
  <c r="V3014" i="14"/>
  <c r="W3014" i="14"/>
  <c r="V3015" i="14"/>
  <c r="W3015" i="14"/>
  <c r="V3016" i="14"/>
  <c r="W3016" i="14"/>
  <c r="V3017" i="14"/>
  <c r="W3017" i="14"/>
  <c r="V3018" i="14"/>
  <c r="W3018" i="14"/>
  <c r="V3019" i="14"/>
  <c r="W3019" i="14"/>
  <c r="V3020" i="14"/>
  <c r="W3020" i="14"/>
  <c r="V3021" i="14"/>
  <c r="W3021" i="14"/>
  <c r="V3022" i="14"/>
  <c r="W3022" i="14"/>
  <c r="V3023" i="14"/>
  <c r="W3023" i="14"/>
  <c r="V3024" i="14"/>
  <c r="W3024" i="14"/>
  <c r="V3025" i="14"/>
  <c r="W3025" i="14"/>
  <c r="V3026" i="14"/>
  <c r="W3026" i="14"/>
  <c r="V3027" i="14"/>
  <c r="W3027" i="14"/>
  <c r="V3028" i="14"/>
  <c r="W3028" i="14"/>
  <c r="V3029" i="14"/>
  <c r="W3029" i="14"/>
  <c r="V3030" i="14"/>
  <c r="W3030" i="14"/>
  <c r="V3031" i="14"/>
  <c r="W3031" i="14"/>
  <c r="V3032" i="14"/>
  <c r="W3032" i="14"/>
  <c r="V3033" i="14"/>
  <c r="W3033" i="14"/>
  <c r="V3034" i="14"/>
  <c r="W3034" i="14"/>
  <c r="V3035" i="14"/>
  <c r="W3035" i="14"/>
  <c r="V3036" i="14"/>
  <c r="W3036" i="14"/>
  <c r="V3037" i="14"/>
  <c r="W3037" i="14"/>
  <c r="V3038" i="14"/>
  <c r="W3038" i="14"/>
  <c r="V3039" i="14"/>
  <c r="W3039" i="14"/>
  <c r="V3040" i="14"/>
  <c r="W3040" i="14"/>
  <c r="V3041" i="14"/>
  <c r="W3041" i="14"/>
  <c r="V3042" i="14"/>
  <c r="W3042" i="14"/>
  <c r="V3043" i="14"/>
  <c r="W3043" i="14"/>
  <c r="V3044" i="14"/>
  <c r="W3044" i="14"/>
  <c r="V3045" i="14"/>
  <c r="W3045" i="14"/>
  <c r="V3046" i="14"/>
  <c r="W3046" i="14"/>
  <c r="V3047" i="14"/>
  <c r="W3047" i="14"/>
  <c r="V3048" i="14"/>
  <c r="W3048" i="14"/>
  <c r="V3049" i="14"/>
  <c r="W3049" i="14"/>
  <c r="V3050" i="14"/>
  <c r="W3050" i="14"/>
  <c r="V3051" i="14"/>
  <c r="W3051" i="14"/>
  <c r="V3052" i="14"/>
  <c r="W3052" i="14"/>
  <c r="V3053" i="14"/>
  <c r="W3053" i="14"/>
  <c r="V3054" i="14"/>
  <c r="W3054" i="14"/>
  <c r="V3055" i="14"/>
  <c r="W3055" i="14"/>
  <c r="V3056" i="14"/>
  <c r="W3056" i="14"/>
  <c r="V3057" i="14"/>
  <c r="W3057" i="14"/>
  <c r="V3058" i="14"/>
  <c r="W3058" i="14"/>
  <c r="V3059" i="14"/>
  <c r="W3059" i="14"/>
  <c r="V3060" i="14"/>
  <c r="W3060" i="14"/>
  <c r="V3061" i="14"/>
  <c r="W3061" i="14"/>
  <c r="V3062" i="14"/>
  <c r="W3062" i="14"/>
  <c r="V3063" i="14"/>
  <c r="W3063" i="14"/>
  <c r="V3064" i="14"/>
  <c r="W3064" i="14"/>
  <c r="V3065" i="14"/>
  <c r="W3065" i="14"/>
  <c r="V3066" i="14"/>
  <c r="W3066" i="14"/>
  <c r="V3067" i="14"/>
  <c r="W3067" i="14"/>
  <c r="V3068" i="14"/>
  <c r="W3068" i="14"/>
  <c r="V3069" i="14"/>
  <c r="W3069" i="14"/>
  <c r="V3070" i="14"/>
  <c r="W3070" i="14"/>
  <c r="V3071" i="14"/>
  <c r="W3071" i="14"/>
  <c r="V3072" i="14"/>
  <c r="W3072" i="14"/>
  <c r="V3073" i="14"/>
  <c r="W3073" i="14"/>
  <c r="V3074" i="14"/>
  <c r="W3074" i="14"/>
  <c r="V3075" i="14"/>
  <c r="W3075" i="14"/>
  <c r="V3076" i="14"/>
  <c r="W3076" i="14"/>
  <c r="V3077" i="14"/>
  <c r="W3077" i="14"/>
  <c r="V3078" i="14"/>
  <c r="W3078" i="14"/>
  <c r="V3079" i="14"/>
  <c r="W3079" i="14"/>
  <c r="V3080" i="14"/>
  <c r="W3080" i="14"/>
  <c r="V3081" i="14"/>
  <c r="W3081" i="14"/>
  <c r="V3082" i="14"/>
  <c r="W3082" i="14"/>
  <c r="V3083" i="14"/>
  <c r="W3083" i="14"/>
  <c r="V3084" i="14"/>
  <c r="W3084" i="14"/>
  <c r="V3085" i="14"/>
  <c r="W3085" i="14"/>
  <c r="V3086" i="14"/>
  <c r="W3086" i="14"/>
  <c r="V3087" i="14"/>
  <c r="W3087" i="14"/>
  <c r="V3088" i="14"/>
  <c r="W3088" i="14"/>
  <c r="V3089" i="14"/>
  <c r="W3089" i="14"/>
  <c r="V3090" i="14"/>
  <c r="W3090" i="14"/>
  <c r="V3091" i="14"/>
  <c r="W3091" i="14"/>
  <c r="V3092" i="14"/>
  <c r="W3092" i="14"/>
  <c r="V3093" i="14"/>
  <c r="W3093" i="14"/>
  <c r="V3094" i="14"/>
  <c r="W3094" i="14"/>
  <c r="V3095" i="14"/>
  <c r="W3095" i="14"/>
  <c r="V3096" i="14"/>
  <c r="W3096" i="14"/>
  <c r="V3097" i="14"/>
  <c r="W3097" i="14"/>
  <c r="V3098" i="14"/>
  <c r="W3098" i="14"/>
  <c r="V3099" i="14"/>
  <c r="W3099" i="14"/>
  <c r="V3100" i="14"/>
  <c r="W3100" i="14"/>
  <c r="V3101" i="14"/>
  <c r="W3101" i="14"/>
  <c r="V3102" i="14"/>
  <c r="W3102" i="14"/>
  <c r="V3103" i="14"/>
  <c r="W3103" i="14"/>
  <c r="V3104" i="14"/>
  <c r="W3104" i="14"/>
  <c r="V3105" i="14"/>
  <c r="W3105" i="14"/>
  <c r="V3106" i="14"/>
  <c r="W3106" i="14"/>
  <c r="V3107" i="14"/>
  <c r="W3107" i="14"/>
  <c r="V3108" i="14"/>
  <c r="W3108" i="14"/>
  <c r="V3109" i="14"/>
  <c r="W3109" i="14"/>
  <c r="V3110" i="14"/>
  <c r="W3110" i="14"/>
  <c r="V3111" i="14"/>
  <c r="W3111" i="14"/>
  <c r="V3112" i="14"/>
  <c r="W3112" i="14"/>
  <c r="V3113" i="14"/>
  <c r="W3113" i="14"/>
  <c r="V3114" i="14"/>
  <c r="W3114" i="14"/>
  <c r="V3115" i="14"/>
  <c r="W3115" i="14"/>
  <c r="V3116" i="14"/>
  <c r="W3116" i="14"/>
  <c r="V3117" i="14"/>
  <c r="W3117" i="14"/>
  <c r="V3118" i="14"/>
  <c r="W3118" i="14"/>
  <c r="V3119" i="14"/>
  <c r="W3119" i="14"/>
  <c r="V3120" i="14"/>
  <c r="W3120" i="14"/>
  <c r="V3121" i="14"/>
  <c r="W3121" i="14"/>
  <c r="V3122" i="14"/>
  <c r="W3122" i="14"/>
  <c r="V3123" i="14"/>
  <c r="W3123" i="14"/>
  <c r="V3124" i="14"/>
  <c r="W3124" i="14"/>
  <c r="V3125" i="14"/>
  <c r="W3125" i="14"/>
  <c r="V3126" i="14"/>
  <c r="W3126" i="14"/>
  <c r="V3127" i="14"/>
  <c r="W3127" i="14"/>
  <c r="V3128" i="14"/>
  <c r="W3128" i="14"/>
  <c r="V3129" i="14"/>
  <c r="W3129" i="14"/>
  <c r="V3130" i="14"/>
  <c r="W3130" i="14"/>
  <c r="V3131" i="14"/>
  <c r="W3131" i="14"/>
  <c r="V3132" i="14"/>
  <c r="W3132" i="14"/>
  <c r="V3133" i="14"/>
  <c r="W3133" i="14"/>
  <c r="V3134" i="14"/>
  <c r="W3134" i="14"/>
  <c r="V3135" i="14"/>
  <c r="W3135" i="14"/>
  <c r="V3136" i="14"/>
  <c r="W3136" i="14"/>
  <c r="V3137" i="14"/>
  <c r="W3137" i="14"/>
  <c r="V3138" i="14"/>
  <c r="W3138" i="14"/>
  <c r="V3139" i="14"/>
  <c r="W3139" i="14"/>
  <c r="V3140" i="14"/>
  <c r="W3140" i="14"/>
  <c r="V3141" i="14"/>
  <c r="W3141" i="14"/>
  <c r="V3142" i="14"/>
  <c r="W3142" i="14"/>
  <c r="V3143" i="14"/>
  <c r="W3143" i="14"/>
  <c r="V3144" i="14"/>
  <c r="W3144" i="14"/>
  <c r="V3145" i="14"/>
  <c r="W3145" i="14"/>
  <c r="V3146" i="14"/>
  <c r="W3146" i="14"/>
  <c r="V3147" i="14"/>
  <c r="W3147" i="14"/>
  <c r="V3148" i="14"/>
  <c r="W3148" i="14"/>
  <c r="V3149" i="14"/>
  <c r="W3149" i="14"/>
  <c r="V3150" i="14"/>
  <c r="W3150" i="14"/>
  <c r="V3151" i="14"/>
  <c r="W3151" i="14"/>
  <c r="V3152" i="14"/>
  <c r="W3152" i="14"/>
  <c r="V3153" i="14"/>
  <c r="W3153" i="14"/>
  <c r="V3154" i="14"/>
  <c r="W3154" i="14"/>
  <c r="V3155" i="14"/>
  <c r="W3155" i="14"/>
  <c r="V3156" i="14"/>
  <c r="W3156" i="14"/>
  <c r="V3157" i="14"/>
  <c r="W3157" i="14"/>
  <c r="V3158" i="14"/>
  <c r="W3158" i="14"/>
  <c r="V3159" i="14"/>
  <c r="W3159" i="14"/>
  <c r="V3160" i="14"/>
  <c r="W3160" i="14"/>
  <c r="V3161" i="14"/>
  <c r="W3161" i="14"/>
  <c r="V3162" i="14"/>
  <c r="W3162" i="14"/>
  <c r="V3163" i="14"/>
  <c r="W3163" i="14"/>
  <c r="V3164" i="14"/>
  <c r="W3164" i="14"/>
  <c r="V3165" i="14"/>
  <c r="W3165" i="14"/>
  <c r="V3166" i="14"/>
  <c r="W3166" i="14"/>
  <c r="V3167" i="14"/>
  <c r="W3167" i="14"/>
  <c r="V3168" i="14"/>
  <c r="W3168" i="14"/>
  <c r="V3169" i="14"/>
  <c r="W3169" i="14"/>
  <c r="V3170" i="14"/>
  <c r="W3170" i="14"/>
  <c r="V3171" i="14"/>
  <c r="W3171" i="14"/>
  <c r="V3172" i="14"/>
  <c r="W3172" i="14"/>
  <c r="V3173" i="14"/>
  <c r="W3173" i="14"/>
  <c r="V3174" i="14"/>
  <c r="W3174" i="14"/>
  <c r="V3175" i="14"/>
  <c r="W3175" i="14"/>
  <c r="V3176" i="14"/>
  <c r="W3176" i="14"/>
  <c r="V3177" i="14"/>
  <c r="W3177" i="14"/>
  <c r="V3178" i="14"/>
  <c r="W3178" i="14"/>
  <c r="V3179" i="14"/>
  <c r="W3179" i="14"/>
  <c r="V3180" i="14"/>
  <c r="W3180" i="14"/>
  <c r="V3181" i="14"/>
  <c r="W3181" i="14"/>
  <c r="V3182" i="14"/>
  <c r="W3182" i="14"/>
  <c r="V3183" i="14"/>
  <c r="W3183" i="14"/>
  <c r="V3184" i="14"/>
  <c r="W3184" i="14"/>
  <c r="V3185" i="14"/>
  <c r="W3185" i="14"/>
  <c r="V3186" i="14"/>
  <c r="W3186" i="14"/>
  <c r="V3187" i="14"/>
  <c r="W3187" i="14"/>
  <c r="V3188" i="14"/>
  <c r="W3188" i="14"/>
  <c r="V3189" i="14"/>
  <c r="W3189" i="14"/>
  <c r="V3190" i="14"/>
  <c r="W3190" i="14"/>
  <c r="V3191" i="14"/>
  <c r="W3191" i="14"/>
  <c r="V3192" i="14"/>
  <c r="W3192" i="14"/>
  <c r="V3193" i="14"/>
  <c r="W3193" i="14"/>
  <c r="V3194" i="14"/>
  <c r="W3194" i="14"/>
  <c r="V3195" i="14"/>
  <c r="W3195" i="14"/>
  <c r="V3196" i="14"/>
  <c r="W3196" i="14"/>
  <c r="V3197" i="14"/>
  <c r="W3197" i="14"/>
  <c r="V3198" i="14"/>
  <c r="W3198" i="14"/>
  <c r="V3199" i="14"/>
  <c r="W3199" i="14"/>
  <c r="V3200" i="14"/>
  <c r="W3200" i="14"/>
  <c r="V3201" i="14"/>
  <c r="W3201" i="14"/>
  <c r="V3202" i="14"/>
  <c r="W3202" i="14"/>
  <c r="V3203" i="14"/>
  <c r="W3203" i="14"/>
  <c r="V3204" i="14"/>
  <c r="W3204" i="14"/>
  <c r="V3205" i="14"/>
  <c r="W3205" i="14"/>
  <c r="V3206" i="14"/>
  <c r="W3206" i="14"/>
  <c r="V3207" i="14"/>
  <c r="W3207" i="14"/>
  <c r="V3208" i="14"/>
  <c r="W3208" i="14"/>
  <c r="V3209" i="14"/>
  <c r="W3209" i="14"/>
  <c r="V3210" i="14"/>
  <c r="W3210" i="14"/>
  <c r="V3211" i="14"/>
  <c r="W3211" i="14"/>
  <c r="V3212" i="14"/>
  <c r="W3212" i="14"/>
  <c r="V3213" i="14"/>
  <c r="W3213" i="14"/>
  <c r="V3214" i="14"/>
  <c r="W3214" i="14"/>
  <c r="V3215" i="14"/>
  <c r="W3215" i="14"/>
  <c r="V3216" i="14"/>
  <c r="W3216" i="14"/>
  <c r="V3217" i="14"/>
  <c r="W3217" i="14"/>
  <c r="V3218" i="14"/>
  <c r="W3218" i="14"/>
  <c r="V3219" i="14"/>
  <c r="W3219" i="14"/>
  <c r="V3220" i="14"/>
  <c r="W3220" i="14"/>
  <c r="V3221" i="14"/>
  <c r="W3221" i="14"/>
  <c r="V3222" i="14"/>
  <c r="W3222" i="14"/>
  <c r="V3223" i="14"/>
  <c r="W3223" i="14"/>
  <c r="V3224" i="14"/>
  <c r="W3224" i="14"/>
  <c r="V3225" i="14"/>
  <c r="W3225" i="14"/>
  <c r="V3226" i="14"/>
  <c r="W3226" i="14"/>
  <c r="V3227" i="14"/>
  <c r="W3227" i="14"/>
  <c r="V3228" i="14"/>
  <c r="W3228" i="14"/>
  <c r="V3229" i="14"/>
  <c r="W3229" i="14"/>
  <c r="V3230" i="14"/>
  <c r="W3230" i="14"/>
  <c r="V3231" i="14"/>
  <c r="W3231" i="14"/>
  <c r="V3232" i="14"/>
  <c r="W3232" i="14"/>
  <c r="V3233" i="14"/>
  <c r="W3233" i="14"/>
  <c r="V3234" i="14"/>
  <c r="W3234" i="14"/>
  <c r="V3235" i="14"/>
  <c r="W3235" i="14"/>
  <c r="V3236" i="14"/>
  <c r="W3236" i="14"/>
  <c r="V3237" i="14"/>
  <c r="W3237" i="14"/>
  <c r="V3238" i="14"/>
  <c r="W3238" i="14"/>
  <c r="V3239" i="14"/>
  <c r="W3239" i="14"/>
  <c r="V3240" i="14"/>
  <c r="W3240" i="14"/>
  <c r="V3241" i="14"/>
  <c r="W3241" i="14"/>
  <c r="V3242" i="14"/>
  <c r="W3242" i="14"/>
  <c r="V3243" i="14"/>
  <c r="W3243" i="14"/>
  <c r="V3244" i="14"/>
  <c r="W3244" i="14"/>
  <c r="V3245" i="14"/>
  <c r="W3245" i="14"/>
  <c r="V3246" i="14"/>
  <c r="W3246" i="14"/>
  <c r="V3247" i="14"/>
  <c r="W3247" i="14"/>
  <c r="V3248" i="14"/>
  <c r="W3248" i="14"/>
  <c r="V3249" i="14"/>
  <c r="W3249" i="14"/>
  <c r="V3250" i="14"/>
  <c r="W3250" i="14"/>
  <c r="V3251" i="14"/>
  <c r="W3251" i="14"/>
  <c r="V3252" i="14"/>
  <c r="W3252" i="14"/>
  <c r="V3253" i="14"/>
  <c r="W3253" i="14"/>
  <c r="V3254" i="14"/>
  <c r="W3254" i="14"/>
  <c r="V3255" i="14"/>
  <c r="W3255" i="14"/>
  <c r="V3256" i="14"/>
  <c r="W3256" i="14"/>
  <c r="V3257" i="14"/>
  <c r="W3257" i="14"/>
  <c r="V3258" i="14"/>
  <c r="W3258" i="14"/>
  <c r="V3259" i="14"/>
  <c r="W3259" i="14"/>
  <c r="V3260" i="14"/>
  <c r="W3260" i="14"/>
  <c r="V3261" i="14"/>
  <c r="W3261" i="14"/>
  <c r="V3262" i="14"/>
  <c r="W3262" i="14"/>
  <c r="V3263" i="14"/>
  <c r="W3263" i="14"/>
  <c r="V3264" i="14"/>
  <c r="W3264" i="14"/>
  <c r="V3265" i="14"/>
  <c r="W3265" i="14"/>
  <c r="V3266" i="14"/>
  <c r="W3266" i="14"/>
  <c r="V3267" i="14"/>
  <c r="W3267" i="14"/>
  <c r="V3268" i="14"/>
  <c r="W3268" i="14"/>
  <c r="V3269" i="14"/>
  <c r="W3269" i="14"/>
  <c r="V3270" i="14"/>
  <c r="W3270" i="14"/>
  <c r="V3271" i="14"/>
  <c r="W3271" i="14"/>
  <c r="V3272" i="14"/>
  <c r="W3272" i="14"/>
  <c r="V3273" i="14"/>
  <c r="W3273" i="14"/>
  <c r="V3274" i="14"/>
  <c r="W3274" i="14"/>
  <c r="V3275" i="14"/>
  <c r="W3275" i="14"/>
  <c r="V3276" i="14"/>
  <c r="W3276" i="14"/>
  <c r="V3277" i="14"/>
  <c r="W3277" i="14"/>
  <c r="V3278" i="14"/>
  <c r="W3278" i="14"/>
  <c r="V3279" i="14"/>
  <c r="W3279" i="14"/>
  <c r="V3280" i="14"/>
  <c r="W3280" i="14"/>
  <c r="V3281" i="14"/>
  <c r="W3281" i="14"/>
  <c r="V3282" i="14"/>
  <c r="W3282" i="14"/>
  <c r="V3283" i="14"/>
  <c r="W3283" i="14"/>
  <c r="V3284" i="14"/>
  <c r="W3284" i="14"/>
  <c r="V3285" i="14"/>
  <c r="W3285" i="14"/>
  <c r="V3286" i="14"/>
  <c r="W3286" i="14"/>
  <c r="V3287" i="14"/>
  <c r="W3287" i="14"/>
  <c r="V3288" i="14"/>
  <c r="W3288" i="14"/>
  <c r="V3289" i="14"/>
  <c r="W3289" i="14"/>
  <c r="V3290" i="14"/>
  <c r="W3290" i="14"/>
  <c r="V3291" i="14"/>
  <c r="W3291" i="14"/>
  <c r="V3292" i="14"/>
  <c r="W3292" i="14"/>
  <c r="V3293" i="14"/>
  <c r="W3293" i="14"/>
  <c r="V3294" i="14"/>
  <c r="W3294" i="14"/>
  <c r="V3295" i="14"/>
  <c r="W3295" i="14"/>
  <c r="V3296" i="14"/>
  <c r="W3296" i="14"/>
  <c r="V3297" i="14"/>
  <c r="W3297" i="14"/>
  <c r="V3298" i="14"/>
  <c r="W3298" i="14"/>
  <c r="V3299" i="14"/>
  <c r="W3299" i="14"/>
  <c r="V3300" i="14"/>
  <c r="W3300" i="14"/>
  <c r="V3301" i="14"/>
  <c r="W3301" i="14"/>
  <c r="V3302" i="14"/>
  <c r="W3302" i="14"/>
  <c r="V3303" i="14"/>
  <c r="W3303" i="14"/>
  <c r="V3304" i="14"/>
  <c r="W3304" i="14"/>
  <c r="V3305" i="14"/>
  <c r="W3305" i="14"/>
  <c r="V3306" i="14"/>
  <c r="W3306" i="14"/>
  <c r="V3307" i="14"/>
  <c r="W3307" i="14"/>
  <c r="V3308" i="14"/>
  <c r="W3308" i="14"/>
  <c r="V3309" i="14"/>
  <c r="W3309" i="14"/>
  <c r="V3310" i="14"/>
  <c r="W3310" i="14"/>
  <c r="V3311" i="14"/>
  <c r="W3311" i="14"/>
  <c r="V3312" i="14"/>
  <c r="W3312" i="14"/>
  <c r="V3313" i="14"/>
  <c r="W3313" i="14"/>
  <c r="V3314" i="14"/>
  <c r="W3314" i="14"/>
  <c r="V3315" i="14"/>
  <c r="W3315" i="14"/>
  <c r="V3316" i="14"/>
  <c r="W3316" i="14"/>
  <c r="V3317" i="14"/>
  <c r="W3317" i="14"/>
  <c r="V3318" i="14"/>
  <c r="W3318" i="14"/>
  <c r="V3319" i="14"/>
  <c r="W3319" i="14"/>
  <c r="V3320" i="14"/>
  <c r="W3320" i="14"/>
  <c r="V3321" i="14"/>
  <c r="W3321" i="14"/>
  <c r="V3322" i="14"/>
  <c r="W3322" i="14"/>
  <c r="V3323" i="14"/>
  <c r="W3323" i="14"/>
  <c r="V3324" i="14"/>
  <c r="W3324" i="14"/>
  <c r="V3325" i="14"/>
  <c r="W3325" i="14"/>
  <c r="V3326" i="14"/>
  <c r="W3326" i="14"/>
  <c r="V3327" i="14"/>
  <c r="W3327" i="14"/>
  <c r="V3328" i="14"/>
  <c r="W3328" i="14"/>
  <c r="V3329" i="14"/>
  <c r="W3329" i="14"/>
  <c r="V3330" i="14"/>
  <c r="W3330" i="14"/>
  <c r="V3331" i="14"/>
  <c r="W3331" i="14"/>
  <c r="V3332" i="14"/>
  <c r="W3332" i="14"/>
  <c r="V3333" i="14"/>
  <c r="W3333" i="14"/>
  <c r="V3334" i="14"/>
  <c r="W3334" i="14"/>
  <c r="V3335" i="14"/>
  <c r="W3335" i="14"/>
  <c r="V3336" i="14"/>
  <c r="W3336" i="14"/>
  <c r="V3337" i="14"/>
  <c r="W3337" i="14"/>
  <c r="V3338" i="14"/>
  <c r="W3338" i="14"/>
  <c r="V3339" i="14"/>
  <c r="W3339" i="14"/>
  <c r="V3340" i="14"/>
  <c r="W3340" i="14"/>
  <c r="V3341" i="14"/>
  <c r="W3341" i="14"/>
  <c r="V3342" i="14"/>
  <c r="W3342" i="14"/>
  <c r="V3343" i="14"/>
  <c r="W3343" i="14"/>
  <c r="V3344" i="14"/>
  <c r="W3344" i="14"/>
  <c r="V3345" i="14"/>
  <c r="W3345" i="14"/>
  <c r="V3346" i="14"/>
  <c r="W3346" i="14"/>
  <c r="V3347" i="14"/>
  <c r="W3347" i="14"/>
  <c r="V3348" i="14"/>
  <c r="W3348" i="14"/>
  <c r="V3349" i="14"/>
  <c r="W3349" i="14"/>
  <c r="V3350" i="14"/>
  <c r="W3350" i="14"/>
  <c r="V3351" i="14"/>
  <c r="W3351" i="14"/>
  <c r="V3352" i="14"/>
  <c r="W3352" i="14"/>
  <c r="V3353" i="14"/>
  <c r="W3353" i="14"/>
  <c r="V3354" i="14"/>
  <c r="W3354" i="14"/>
  <c r="V3355" i="14"/>
  <c r="W3355" i="14"/>
  <c r="V3356" i="14"/>
  <c r="W3356" i="14"/>
  <c r="V3357" i="14"/>
  <c r="W3357" i="14"/>
  <c r="V3358" i="14"/>
  <c r="W3358" i="14"/>
  <c r="V3359" i="14"/>
  <c r="W3359" i="14"/>
  <c r="V3360" i="14"/>
  <c r="W3360" i="14"/>
  <c r="V3361" i="14"/>
  <c r="W3361" i="14"/>
  <c r="V3362" i="14"/>
  <c r="W3362" i="14"/>
  <c r="V3363" i="14"/>
  <c r="W3363" i="14"/>
  <c r="V3364" i="14"/>
  <c r="W3364" i="14"/>
  <c r="V3365" i="14"/>
  <c r="W3365" i="14"/>
  <c r="V3366" i="14"/>
  <c r="W3366" i="14"/>
  <c r="V3367" i="14"/>
  <c r="W3367" i="14"/>
  <c r="V3368" i="14"/>
  <c r="W3368" i="14"/>
  <c r="V3369" i="14"/>
  <c r="W3369" i="14"/>
  <c r="V3370" i="14"/>
  <c r="W3370" i="14"/>
  <c r="V3371" i="14"/>
  <c r="W3371" i="14"/>
  <c r="V3372" i="14"/>
  <c r="W3372" i="14"/>
  <c r="V3373" i="14"/>
  <c r="W3373" i="14"/>
  <c r="V3374" i="14"/>
  <c r="W3374" i="14"/>
  <c r="V3375" i="14"/>
  <c r="W3375" i="14"/>
  <c r="V3376" i="14"/>
  <c r="W3376" i="14"/>
  <c r="V3377" i="14"/>
  <c r="W3377" i="14"/>
  <c r="V3378" i="14"/>
  <c r="W3378" i="14"/>
  <c r="V3379" i="14"/>
  <c r="W3379" i="14"/>
  <c r="V3380" i="14"/>
  <c r="W3380" i="14"/>
  <c r="V3381" i="14"/>
  <c r="W3381" i="14"/>
  <c r="V3382" i="14"/>
  <c r="W3382" i="14"/>
  <c r="V3383" i="14"/>
  <c r="W3383" i="14"/>
  <c r="V3384" i="14"/>
  <c r="W3384" i="14"/>
  <c r="V3385" i="14"/>
  <c r="W3385" i="14"/>
  <c r="V3386" i="14"/>
  <c r="W3386" i="14"/>
  <c r="V3387" i="14"/>
  <c r="W3387" i="14"/>
  <c r="V3388" i="14"/>
  <c r="W3388" i="14"/>
  <c r="V3389" i="14"/>
  <c r="W3389" i="14"/>
  <c r="V3390" i="14"/>
  <c r="W3390" i="14"/>
  <c r="V3391" i="14"/>
  <c r="W3391" i="14"/>
  <c r="V3392" i="14"/>
  <c r="W3392" i="14"/>
  <c r="V3393" i="14"/>
  <c r="W3393" i="14"/>
  <c r="V3394" i="14"/>
  <c r="W3394" i="14"/>
  <c r="V3395" i="14"/>
  <c r="W3395" i="14"/>
  <c r="V3396" i="14"/>
  <c r="W3396" i="14"/>
  <c r="V3397" i="14"/>
  <c r="W3397" i="14"/>
  <c r="V3398" i="14"/>
  <c r="W3398" i="14"/>
  <c r="V3399" i="14"/>
  <c r="W3399" i="14"/>
  <c r="V3400" i="14"/>
  <c r="W3400" i="14"/>
  <c r="V3401" i="14"/>
  <c r="W3401" i="14"/>
  <c r="V3402" i="14"/>
  <c r="W3402" i="14"/>
  <c r="V3403" i="14"/>
  <c r="W3403" i="14"/>
  <c r="V3404" i="14"/>
  <c r="W3404" i="14"/>
  <c r="V3405" i="14"/>
  <c r="W3405" i="14"/>
  <c r="V3406" i="14"/>
  <c r="W3406" i="14"/>
  <c r="V3407" i="14"/>
  <c r="W3407" i="14"/>
  <c r="V3408" i="14"/>
  <c r="W3408" i="14"/>
  <c r="V3409" i="14"/>
  <c r="W3409" i="14"/>
  <c r="V3410" i="14"/>
  <c r="W3410" i="14"/>
  <c r="V3411" i="14"/>
  <c r="W3411" i="14"/>
  <c r="V3412" i="14"/>
  <c r="W3412" i="14"/>
  <c r="V3413" i="14"/>
  <c r="W3413" i="14"/>
  <c r="V3414" i="14"/>
  <c r="W3414" i="14"/>
  <c r="V3415" i="14"/>
  <c r="W3415" i="14"/>
  <c r="V3416" i="14"/>
  <c r="W3416" i="14"/>
  <c r="V3417" i="14"/>
  <c r="W3417" i="14"/>
  <c r="V3418" i="14"/>
  <c r="W3418" i="14"/>
  <c r="V3419" i="14"/>
  <c r="W3419" i="14"/>
  <c r="V3420" i="14"/>
  <c r="W3420" i="14"/>
  <c r="V3421" i="14"/>
  <c r="W3421" i="14"/>
  <c r="V3422" i="14"/>
  <c r="W3422" i="14"/>
  <c r="V3423" i="14"/>
  <c r="W3423" i="14"/>
  <c r="V3424" i="14"/>
  <c r="W3424" i="14"/>
  <c r="V3425" i="14"/>
  <c r="W3425" i="14"/>
  <c r="V3426" i="14"/>
  <c r="W3426" i="14"/>
  <c r="V3427" i="14"/>
  <c r="W3427" i="14"/>
  <c r="V3428" i="14"/>
  <c r="W3428" i="14"/>
  <c r="V3429" i="14"/>
  <c r="W3429" i="14"/>
  <c r="V3430" i="14"/>
  <c r="W3430" i="14"/>
  <c r="V3431" i="14"/>
  <c r="W3431" i="14"/>
  <c r="V3432" i="14"/>
  <c r="W3432" i="14"/>
  <c r="V3433" i="14"/>
  <c r="W3433" i="14"/>
  <c r="V3434" i="14"/>
  <c r="W3434" i="14"/>
  <c r="V3435" i="14"/>
  <c r="W3435" i="14"/>
  <c r="V3436" i="14"/>
  <c r="W3436" i="14"/>
  <c r="V3437" i="14"/>
  <c r="W3437" i="14"/>
  <c r="V3438" i="14"/>
  <c r="W3438" i="14"/>
  <c r="V3439" i="14"/>
  <c r="W3439" i="14"/>
  <c r="V3440" i="14"/>
  <c r="W3440" i="14"/>
  <c r="V3441" i="14"/>
  <c r="W3441" i="14"/>
  <c r="V3442" i="14"/>
  <c r="W3442" i="14"/>
  <c r="V3443" i="14"/>
  <c r="W3443" i="14"/>
  <c r="V3444" i="14"/>
  <c r="W3444" i="14"/>
  <c r="V3445" i="14"/>
  <c r="W3445" i="14"/>
  <c r="V3446" i="14"/>
  <c r="W3446" i="14"/>
  <c r="V3447" i="14"/>
  <c r="W3447" i="14"/>
  <c r="V3448" i="14"/>
  <c r="W3448" i="14"/>
  <c r="V3449" i="14"/>
  <c r="W3449" i="14"/>
  <c r="V3450" i="14"/>
  <c r="W3450" i="14"/>
  <c r="V3451" i="14"/>
  <c r="W3451" i="14"/>
  <c r="V3452" i="14"/>
  <c r="W3452" i="14"/>
  <c r="V3453" i="14"/>
  <c r="W3453" i="14"/>
  <c r="V3454" i="14"/>
  <c r="W3454" i="14"/>
  <c r="V3455" i="14"/>
  <c r="W3455" i="14"/>
  <c r="V3456" i="14"/>
  <c r="W3456" i="14"/>
  <c r="V3457" i="14"/>
  <c r="W3457" i="14"/>
  <c r="V3458" i="14"/>
  <c r="W3458" i="14"/>
  <c r="V3459" i="14"/>
  <c r="W3459" i="14"/>
  <c r="V3460" i="14"/>
  <c r="W3460" i="14"/>
  <c r="V3461" i="14"/>
  <c r="W3461" i="14"/>
  <c r="V3462" i="14"/>
  <c r="W3462" i="14"/>
  <c r="V3463" i="14"/>
  <c r="W3463" i="14"/>
  <c r="V3464" i="14"/>
  <c r="W3464" i="14"/>
  <c r="V3465" i="14"/>
  <c r="W3465" i="14"/>
  <c r="V3466" i="14"/>
  <c r="W3466" i="14"/>
  <c r="V3467" i="14"/>
  <c r="W3467" i="14"/>
  <c r="V3468" i="14"/>
  <c r="W3468" i="14"/>
  <c r="V3469" i="14"/>
  <c r="W3469" i="14"/>
  <c r="V3470" i="14"/>
  <c r="W3470" i="14"/>
  <c r="V3471" i="14"/>
  <c r="W3471" i="14"/>
  <c r="V3472" i="14"/>
  <c r="W3472" i="14"/>
  <c r="V3473" i="14"/>
  <c r="W3473" i="14"/>
  <c r="V3474" i="14"/>
  <c r="W3474" i="14"/>
  <c r="V3475" i="14"/>
  <c r="W3475" i="14"/>
  <c r="V3476" i="14"/>
  <c r="W3476" i="14"/>
  <c r="V3477" i="14"/>
  <c r="W3477" i="14"/>
  <c r="V3478" i="14"/>
  <c r="W3478" i="14"/>
  <c r="V3479" i="14"/>
  <c r="W3479" i="14"/>
  <c r="V3480" i="14"/>
  <c r="W3480" i="14"/>
  <c r="V3481" i="14"/>
  <c r="W3481" i="14"/>
  <c r="V3482" i="14"/>
  <c r="W3482" i="14"/>
  <c r="V3483" i="14"/>
  <c r="W3483" i="14"/>
  <c r="V3484" i="14"/>
  <c r="W3484" i="14"/>
  <c r="V3485" i="14"/>
  <c r="W3485" i="14"/>
  <c r="V3486" i="14"/>
  <c r="W3486" i="14"/>
  <c r="V3487" i="14"/>
  <c r="W3487" i="14"/>
  <c r="V3488" i="14"/>
  <c r="W3488" i="14"/>
  <c r="V3489" i="14"/>
  <c r="W3489" i="14"/>
  <c r="V3490" i="14"/>
  <c r="W3490" i="14"/>
  <c r="V3491" i="14"/>
  <c r="W3491" i="14"/>
  <c r="V3492" i="14"/>
  <c r="W3492" i="14"/>
  <c r="V3493" i="14"/>
  <c r="W3493" i="14"/>
  <c r="V3494" i="14"/>
  <c r="W3494" i="14"/>
  <c r="V3495" i="14"/>
  <c r="W3495" i="14"/>
  <c r="V3496" i="14"/>
  <c r="W3496" i="14"/>
  <c r="V3497" i="14"/>
  <c r="W3497" i="14"/>
  <c r="V3498" i="14"/>
  <c r="W3498" i="14"/>
  <c r="V3499" i="14"/>
  <c r="W3499" i="14"/>
  <c r="V3500" i="14"/>
  <c r="W3500" i="14"/>
  <c r="V3501" i="14"/>
  <c r="W3501" i="14"/>
  <c r="V3502" i="14"/>
  <c r="W3502" i="14"/>
  <c r="V3503" i="14"/>
  <c r="W3503" i="14"/>
  <c r="V3504" i="14"/>
  <c r="W3504" i="14"/>
  <c r="V3505" i="14"/>
  <c r="W3505" i="14"/>
  <c r="V3506" i="14"/>
  <c r="W3506" i="14"/>
  <c r="V3507" i="14"/>
  <c r="W3507" i="14"/>
  <c r="V3508" i="14"/>
  <c r="W3508" i="14"/>
  <c r="V3509" i="14"/>
  <c r="W3509" i="14"/>
  <c r="V3510" i="14"/>
  <c r="W3510" i="14"/>
  <c r="V3511" i="14"/>
  <c r="W3511" i="14"/>
  <c r="V3512" i="14"/>
  <c r="W3512" i="14"/>
  <c r="V3513" i="14"/>
  <c r="W3513" i="14"/>
  <c r="V3514" i="14"/>
  <c r="W3514" i="14"/>
  <c r="V3515" i="14"/>
  <c r="W3515" i="14"/>
  <c r="V3516" i="14"/>
  <c r="W3516" i="14"/>
  <c r="V3517" i="14"/>
  <c r="W3517" i="14"/>
  <c r="V3518" i="14"/>
  <c r="W3518" i="14"/>
  <c r="V3519" i="14"/>
  <c r="W3519" i="14"/>
  <c r="V3520" i="14"/>
  <c r="W3520" i="14"/>
  <c r="V3521" i="14"/>
  <c r="W3521" i="14"/>
  <c r="V3522" i="14"/>
  <c r="W3522" i="14"/>
  <c r="V3523" i="14"/>
  <c r="W3523" i="14"/>
  <c r="V3524" i="14"/>
  <c r="W3524" i="14"/>
  <c r="V3525" i="14"/>
  <c r="W3525" i="14"/>
  <c r="V3526" i="14"/>
  <c r="W3526" i="14"/>
  <c r="V3527" i="14"/>
  <c r="W3527" i="14"/>
  <c r="V3528" i="14"/>
  <c r="W3528" i="14"/>
  <c r="V3529" i="14"/>
  <c r="W3529" i="14"/>
  <c r="V3530" i="14"/>
  <c r="W3530" i="14"/>
  <c r="V3531" i="14"/>
  <c r="W3531" i="14"/>
  <c r="V3532" i="14"/>
  <c r="W3532" i="14"/>
  <c r="V3533" i="14"/>
  <c r="W3533" i="14"/>
  <c r="V3534" i="14"/>
  <c r="W3534" i="14"/>
  <c r="V3535" i="14"/>
  <c r="W3535" i="14"/>
  <c r="V3536" i="14"/>
  <c r="W3536" i="14"/>
  <c r="V3537" i="14"/>
  <c r="W3537" i="14"/>
  <c r="V3538" i="14"/>
  <c r="W3538" i="14"/>
  <c r="V3539" i="14"/>
  <c r="W3539" i="14"/>
  <c r="V3540" i="14"/>
  <c r="W3540" i="14"/>
  <c r="V3541" i="14"/>
  <c r="W3541" i="14"/>
  <c r="V3542" i="14"/>
  <c r="W3542" i="14"/>
  <c r="V3543" i="14"/>
  <c r="W3543" i="14"/>
  <c r="V3544" i="14"/>
  <c r="W3544" i="14"/>
  <c r="V3545" i="14"/>
  <c r="W3545" i="14"/>
  <c r="V3546" i="14"/>
  <c r="W3546" i="14"/>
  <c r="V3547" i="14"/>
  <c r="W3547" i="14"/>
  <c r="V3548" i="14"/>
  <c r="W3548" i="14"/>
  <c r="V3549" i="14"/>
  <c r="W3549" i="14"/>
  <c r="V3550" i="14"/>
  <c r="W3550" i="14"/>
  <c r="V3551" i="14"/>
  <c r="W3551" i="14"/>
  <c r="V3552" i="14"/>
  <c r="W3552" i="14"/>
  <c r="V3553" i="14"/>
  <c r="W3553" i="14"/>
  <c r="V3554" i="14"/>
  <c r="W3554" i="14"/>
  <c r="V3555" i="14"/>
  <c r="W3555" i="14"/>
  <c r="V3556" i="14"/>
  <c r="W3556" i="14"/>
  <c r="V3557" i="14"/>
  <c r="W3557" i="14"/>
  <c r="V3558" i="14"/>
  <c r="W3558" i="14"/>
  <c r="V3559" i="14"/>
  <c r="W3559" i="14"/>
  <c r="V3560" i="14"/>
  <c r="W3560" i="14"/>
  <c r="V3561" i="14"/>
  <c r="W3561" i="14"/>
  <c r="V3562" i="14"/>
  <c r="W3562" i="14"/>
  <c r="V3563" i="14"/>
  <c r="W3563" i="14"/>
  <c r="V3564" i="14"/>
  <c r="W3564" i="14"/>
  <c r="V3565" i="14"/>
  <c r="W3565" i="14"/>
  <c r="V3566" i="14"/>
  <c r="W3566" i="14"/>
  <c r="V3567" i="14"/>
  <c r="W3567" i="14"/>
  <c r="V3568" i="14"/>
  <c r="W3568" i="14"/>
  <c r="V3569" i="14"/>
  <c r="W3569" i="14"/>
  <c r="V3570" i="14"/>
  <c r="W3570" i="14"/>
  <c r="V3571" i="14"/>
  <c r="W3571" i="14"/>
  <c r="V3572" i="14"/>
  <c r="W3572" i="14"/>
  <c r="V3573" i="14"/>
  <c r="W3573" i="14"/>
  <c r="V3574" i="14"/>
  <c r="W3574" i="14"/>
  <c r="V3575" i="14"/>
  <c r="W3575" i="14"/>
  <c r="V3576" i="14"/>
  <c r="W3576" i="14"/>
  <c r="V3577" i="14"/>
  <c r="W3577" i="14"/>
  <c r="V3578" i="14"/>
  <c r="W3578" i="14"/>
  <c r="V3579" i="14"/>
  <c r="W3579" i="14"/>
  <c r="V3580" i="14"/>
  <c r="W3580" i="14"/>
  <c r="V3581" i="14"/>
  <c r="W3581" i="14"/>
  <c r="V3582" i="14"/>
  <c r="W3582" i="14"/>
  <c r="V3583" i="14"/>
  <c r="W3583" i="14"/>
  <c r="V3584" i="14"/>
  <c r="W3584" i="14"/>
  <c r="V3585" i="14"/>
  <c r="W3585" i="14"/>
  <c r="V3586" i="14"/>
  <c r="W3586" i="14"/>
  <c r="V3587" i="14"/>
  <c r="W3587" i="14"/>
  <c r="V3588" i="14"/>
  <c r="W3588" i="14"/>
  <c r="V3589" i="14"/>
  <c r="W3589" i="14"/>
  <c r="V3590" i="14"/>
  <c r="W3590" i="14"/>
  <c r="V3591" i="14"/>
  <c r="W3591" i="14"/>
  <c r="V3592" i="14"/>
  <c r="W3592" i="14"/>
  <c r="V3593" i="14"/>
  <c r="W3593" i="14"/>
  <c r="V3594" i="14"/>
  <c r="W3594" i="14"/>
  <c r="V3595" i="14"/>
  <c r="W3595" i="14"/>
  <c r="V3596" i="14"/>
  <c r="W3596" i="14"/>
  <c r="V3597" i="14"/>
  <c r="W3597" i="14"/>
  <c r="V3598" i="14"/>
  <c r="W3598" i="14"/>
  <c r="V3599" i="14"/>
  <c r="W3599" i="14"/>
  <c r="V3600" i="14"/>
  <c r="W3600" i="14"/>
  <c r="V3601" i="14"/>
  <c r="W3601" i="14"/>
  <c r="V3602" i="14"/>
  <c r="W3602" i="14"/>
  <c r="V3603" i="14"/>
  <c r="W3603" i="14"/>
  <c r="V3604" i="14"/>
  <c r="W3604" i="14"/>
  <c r="V3605" i="14"/>
  <c r="W3605" i="14"/>
  <c r="V3606" i="14"/>
  <c r="W3606" i="14"/>
  <c r="V3607" i="14"/>
  <c r="W3607" i="14"/>
  <c r="V3608" i="14"/>
  <c r="W3608" i="14"/>
  <c r="V3609" i="14"/>
  <c r="W3609" i="14"/>
  <c r="V3610" i="14"/>
  <c r="W3610" i="14"/>
  <c r="V3611" i="14"/>
  <c r="W3611" i="14"/>
  <c r="V3612" i="14"/>
  <c r="W3612" i="14"/>
  <c r="V3613" i="14"/>
  <c r="W3613" i="14"/>
  <c r="V3614" i="14"/>
  <c r="W3614" i="14"/>
  <c r="V3615" i="14"/>
  <c r="W3615" i="14"/>
  <c r="V3616" i="14"/>
  <c r="W3616" i="14"/>
  <c r="V3617" i="14"/>
  <c r="W3617" i="14"/>
  <c r="V3618" i="14"/>
  <c r="W3618" i="14"/>
  <c r="V3619" i="14"/>
  <c r="W3619" i="14"/>
  <c r="V3620" i="14"/>
  <c r="W3620" i="14"/>
  <c r="V3621" i="14"/>
  <c r="W3621" i="14"/>
  <c r="V3622" i="14"/>
  <c r="W3622" i="14"/>
  <c r="V3623" i="14"/>
  <c r="W3623" i="14"/>
  <c r="V3624" i="14"/>
  <c r="W3624" i="14"/>
  <c r="V3625" i="14"/>
  <c r="W3625" i="14"/>
  <c r="V3626" i="14"/>
  <c r="W3626" i="14"/>
  <c r="V3627" i="14"/>
  <c r="W3627" i="14"/>
  <c r="V3628" i="14"/>
  <c r="W3628" i="14"/>
  <c r="V3629" i="14"/>
  <c r="W3629" i="14"/>
  <c r="V3630" i="14"/>
  <c r="W3630" i="14"/>
  <c r="V3631" i="14"/>
  <c r="W3631" i="14"/>
  <c r="V3632" i="14"/>
  <c r="W3632" i="14"/>
  <c r="V3633" i="14"/>
  <c r="W3633" i="14"/>
  <c r="V3634" i="14"/>
  <c r="W3634" i="14"/>
  <c r="V3635" i="14"/>
  <c r="W3635" i="14"/>
  <c r="V3636" i="14"/>
  <c r="W3636" i="14"/>
  <c r="V3637" i="14"/>
  <c r="W3637" i="14"/>
  <c r="V3638" i="14"/>
  <c r="W3638" i="14"/>
  <c r="V3639" i="14"/>
  <c r="W3639" i="14"/>
  <c r="V3640" i="14"/>
  <c r="W3640" i="14"/>
  <c r="V3641" i="14"/>
  <c r="W3641" i="14"/>
  <c r="V3642" i="14"/>
  <c r="W3642" i="14"/>
  <c r="V3643" i="14"/>
  <c r="W3643" i="14"/>
  <c r="V3644" i="14"/>
  <c r="W3644" i="14"/>
  <c r="V3645" i="14"/>
  <c r="W3645" i="14"/>
  <c r="V3646" i="14"/>
  <c r="W3646" i="14"/>
  <c r="V3647" i="14"/>
  <c r="W3647" i="14"/>
  <c r="V3648" i="14"/>
  <c r="W3648" i="14"/>
  <c r="V3649" i="14"/>
  <c r="W3649" i="14"/>
  <c r="V3650" i="14"/>
  <c r="W3650" i="14"/>
  <c r="V3651" i="14"/>
  <c r="W3651" i="14"/>
  <c r="V3652" i="14"/>
  <c r="W3652" i="14"/>
  <c r="V3653" i="14"/>
  <c r="W3653" i="14"/>
  <c r="V3654" i="14"/>
  <c r="W3654" i="14"/>
  <c r="V3655" i="14"/>
  <c r="W3655" i="14"/>
  <c r="V3656" i="14"/>
  <c r="W3656" i="14"/>
  <c r="V3657" i="14"/>
  <c r="W3657" i="14"/>
  <c r="V3658" i="14"/>
  <c r="W3658" i="14"/>
  <c r="V3659" i="14"/>
  <c r="W3659" i="14"/>
  <c r="V3660" i="14"/>
  <c r="W3660" i="14"/>
  <c r="V3661" i="14"/>
  <c r="W3661" i="14"/>
  <c r="V3662" i="14"/>
  <c r="W3662" i="14"/>
  <c r="V3663" i="14"/>
  <c r="W3663" i="14"/>
  <c r="V3664" i="14"/>
  <c r="W3664" i="14"/>
  <c r="V3665" i="14"/>
  <c r="W3665" i="14"/>
  <c r="V3666" i="14"/>
  <c r="W3666" i="14"/>
  <c r="V3667" i="14"/>
  <c r="W3667" i="14"/>
  <c r="V3668" i="14"/>
  <c r="W3668" i="14"/>
  <c r="V3669" i="14"/>
  <c r="W3669" i="14"/>
  <c r="V3670" i="14"/>
  <c r="W3670" i="14"/>
  <c r="V3671" i="14"/>
  <c r="W3671" i="14"/>
  <c r="V3672" i="14"/>
  <c r="W3672" i="14"/>
  <c r="V3673" i="14"/>
  <c r="W3673" i="14"/>
  <c r="V3674" i="14"/>
  <c r="W3674" i="14"/>
  <c r="V3675" i="14"/>
  <c r="W3675" i="14"/>
  <c r="V3676" i="14"/>
  <c r="W3676" i="14"/>
  <c r="V3677" i="14"/>
  <c r="W3677" i="14"/>
  <c r="V3678" i="14"/>
  <c r="W3678" i="14"/>
  <c r="V3679" i="14"/>
  <c r="W3679" i="14"/>
  <c r="V3680" i="14"/>
  <c r="W3680" i="14"/>
  <c r="V3681" i="14"/>
  <c r="W3681" i="14"/>
  <c r="V3682" i="14"/>
  <c r="W3682" i="14"/>
  <c r="V3683" i="14"/>
  <c r="W3683" i="14"/>
  <c r="V3684" i="14"/>
  <c r="W3684" i="14"/>
  <c r="V3685" i="14"/>
  <c r="W3685" i="14"/>
  <c r="V3686" i="14"/>
  <c r="W3686" i="14"/>
  <c r="V3687" i="14"/>
  <c r="W3687" i="14"/>
  <c r="V3688" i="14"/>
  <c r="W3688" i="14"/>
  <c r="V3689" i="14"/>
  <c r="W3689" i="14"/>
  <c r="V3690" i="14"/>
  <c r="W3690" i="14"/>
  <c r="V3691" i="14"/>
  <c r="W3691" i="14"/>
  <c r="V3692" i="14"/>
  <c r="W3692" i="14"/>
  <c r="V3693" i="14"/>
  <c r="W3693" i="14"/>
  <c r="V3694" i="14"/>
  <c r="W3694" i="14"/>
  <c r="V3695" i="14"/>
  <c r="W3695" i="14"/>
  <c r="V3696" i="14"/>
  <c r="W3696" i="14"/>
  <c r="V3697" i="14"/>
  <c r="W3697" i="14"/>
  <c r="V3698" i="14"/>
  <c r="W3698" i="14"/>
  <c r="V3699" i="14"/>
  <c r="W3699" i="14"/>
  <c r="V3700" i="14"/>
  <c r="W3700" i="14"/>
  <c r="V3701" i="14"/>
  <c r="W3701" i="14"/>
  <c r="V3702" i="14"/>
  <c r="W3702" i="14"/>
  <c r="V3703" i="14"/>
  <c r="W3703" i="14"/>
  <c r="V3704" i="14"/>
  <c r="W3704" i="14"/>
  <c r="V3705" i="14"/>
  <c r="W3705" i="14"/>
  <c r="V3706" i="14"/>
  <c r="W3706" i="14"/>
  <c r="V3707" i="14"/>
  <c r="W3707" i="14"/>
  <c r="V3708" i="14"/>
  <c r="W3708" i="14"/>
  <c r="V3709" i="14"/>
  <c r="W3709" i="14"/>
  <c r="V3710" i="14"/>
  <c r="W3710" i="14"/>
  <c r="V3711" i="14"/>
  <c r="W3711" i="14"/>
  <c r="V3712" i="14"/>
  <c r="W3712" i="14"/>
  <c r="V3713" i="14"/>
  <c r="W3713" i="14"/>
  <c r="V3714" i="14"/>
  <c r="W3714" i="14"/>
  <c r="V3715" i="14"/>
  <c r="W3715" i="14"/>
  <c r="V3716" i="14"/>
  <c r="W3716" i="14"/>
  <c r="V3717" i="14"/>
  <c r="W3717" i="14"/>
  <c r="V3718" i="14"/>
  <c r="W3718" i="14"/>
  <c r="V3719" i="14"/>
  <c r="W3719" i="14"/>
  <c r="V3720" i="14"/>
  <c r="W3720" i="14"/>
  <c r="V3721" i="14"/>
  <c r="W3721" i="14"/>
  <c r="V3722" i="14"/>
  <c r="W3722" i="14"/>
  <c r="V3723" i="14"/>
  <c r="W3723" i="14"/>
  <c r="V3724" i="14"/>
  <c r="W3724" i="14"/>
  <c r="V3725" i="14"/>
  <c r="W3725" i="14"/>
  <c r="V3726" i="14"/>
  <c r="W3726" i="14"/>
  <c r="V3727" i="14"/>
  <c r="W3727" i="14"/>
  <c r="V3728" i="14"/>
  <c r="W3728" i="14"/>
  <c r="V3729" i="14"/>
  <c r="W3729" i="14"/>
  <c r="V3730" i="14"/>
  <c r="W3730" i="14"/>
  <c r="V3731" i="14"/>
  <c r="W3731" i="14"/>
  <c r="V3732" i="14"/>
  <c r="W3732" i="14"/>
  <c r="V3733" i="14"/>
  <c r="W3733" i="14"/>
  <c r="V3734" i="14"/>
  <c r="W3734" i="14"/>
  <c r="V3735" i="14"/>
  <c r="W3735" i="14"/>
  <c r="V3736" i="14"/>
  <c r="W3736" i="14"/>
  <c r="V3737" i="14"/>
  <c r="W3737" i="14"/>
  <c r="V3738" i="14"/>
  <c r="W3738" i="14"/>
  <c r="V3739" i="14"/>
  <c r="W3739" i="14"/>
  <c r="V3740" i="14"/>
  <c r="W3740" i="14"/>
  <c r="V3741" i="14"/>
  <c r="W3741" i="14"/>
  <c r="V3742" i="14"/>
  <c r="W3742" i="14"/>
  <c r="V3743" i="14"/>
  <c r="W3743" i="14"/>
  <c r="V3744" i="14"/>
  <c r="W3744" i="14"/>
  <c r="V3745" i="14"/>
  <c r="W3745" i="14"/>
  <c r="V3746" i="14"/>
  <c r="W3746" i="14"/>
  <c r="V3747" i="14"/>
  <c r="W3747" i="14"/>
  <c r="V3748" i="14"/>
  <c r="W3748" i="14"/>
  <c r="V3749" i="14"/>
  <c r="W3749" i="14"/>
  <c r="V3750" i="14"/>
  <c r="W3750" i="14"/>
  <c r="V3751" i="14"/>
  <c r="W3751" i="14"/>
  <c r="V3752" i="14"/>
  <c r="W3752" i="14"/>
  <c r="V3753" i="14"/>
  <c r="W3753" i="14"/>
  <c r="V3754" i="14"/>
  <c r="W3754" i="14"/>
  <c r="V3755" i="14"/>
  <c r="W3755" i="14"/>
  <c r="V3756" i="14"/>
  <c r="W3756" i="14"/>
  <c r="V3757" i="14"/>
  <c r="W3757" i="14"/>
  <c r="V3758" i="14"/>
  <c r="W3758" i="14"/>
  <c r="V3759" i="14"/>
  <c r="W3759" i="14"/>
  <c r="V3760" i="14"/>
  <c r="W3760" i="14"/>
  <c r="V3761" i="14"/>
  <c r="W3761" i="14"/>
  <c r="V3762" i="14"/>
  <c r="W3762" i="14"/>
  <c r="V3763" i="14"/>
  <c r="W3763" i="14"/>
  <c r="V3764" i="14"/>
  <c r="W3764" i="14"/>
  <c r="V3765" i="14"/>
  <c r="W3765" i="14"/>
  <c r="V3766" i="14"/>
  <c r="W3766" i="14"/>
  <c r="V3767" i="14"/>
  <c r="W3767" i="14"/>
  <c r="V3768" i="14"/>
  <c r="W3768" i="14"/>
  <c r="V3769" i="14"/>
  <c r="W3769" i="14"/>
  <c r="V3770" i="14"/>
  <c r="W3770" i="14"/>
  <c r="V3771" i="14"/>
  <c r="W3771" i="14"/>
  <c r="V3772" i="14"/>
  <c r="W3772" i="14"/>
  <c r="V3773" i="14"/>
  <c r="W3773" i="14"/>
  <c r="V3774" i="14"/>
  <c r="W3774" i="14"/>
  <c r="V3775" i="14"/>
  <c r="W3775" i="14"/>
  <c r="V3776" i="14"/>
  <c r="W3776" i="14"/>
  <c r="V3777" i="14"/>
  <c r="W3777" i="14"/>
  <c r="V3778" i="14"/>
  <c r="W3778" i="14"/>
  <c r="V3779" i="14"/>
  <c r="W3779" i="14"/>
  <c r="V3780" i="14"/>
  <c r="W3780" i="14"/>
  <c r="V3781" i="14"/>
  <c r="W3781" i="14"/>
  <c r="V3782" i="14"/>
  <c r="W3782" i="14"/>
  <c r="V3783" i="14"/>
  <c r="W3783" i="14"/>
  <c r="V3784" i="14"/>
  <c r="W3784" i="14"/>
  <c r="V3785" i="14"/>
  <c r="W3785" i="14"/>
  <c r="V3786" i="14"/>
  <c r="W3786" i="14"/>
  <c r="V3787" i="14"/>
  <c r="W3787" i="14"/>
  <c r="V3788" i="14"/>
  <c r="W3788" i="14"/>
  <c r="V3789" i="14"/>
  <c r="W3789" i="14"/>
  <c r="V3790" i="14"/>
  <c r="W3790" i="14"/>
  <c r="V3791" i="14"/>
  <c r="W3791" i="14"/>
  <c r="V3792" i="14"/>
  <c r="W3792" i="14"/>
  <c r="V3793" i="14"/>
  <c r="W3793" i="14"/>
  <c r="V3794" i="14"/>
  <c r="W3794" i="14"/>
  <c r="V3795" i="14"/>
  <c r="W3795" i="14"/>
  <c r="V3796" i="14"/>
  <c r="W3796" i="14"/>
  <c r="V3797" i="14"/>
  <c r="W3797" i="14"/>
  <c r="V3798" i="14"/>
  <c r="W3798" i="14"/>
  <c r="V3799" i="14"/>
  <c r="W3799" i="14"/>
  <c r="V3800" i="14"/>
  <c r="W3800" i="14"/>
  <c r="V3801" i="14"/>
  <c r="W3801" i="14"/>
  <c r="V3802" i="14"/>
  <c r="W3802" i="14"/>
  <c r="V3803" i="14"/>
  <c r="W3803" i="14"/>
  <c r="V3804" i="14"/>
  <c r="W3804" i="14"/>
  <c r="V3805" i="14"/>
  <c r="W3805" i="14"/>
  <c r="V3806" i="14"/>
  <c r="W3806" i="14"/>
  <c r="V3807" i="14"/>
  <c r="W3807" i="14"/>
  <c r="V3808" i="14"/>
  <c r="W3808" i="14"/>
  <c r="V3809" i="14"/>
  <c r="W3809" i="14"/>
  <c r="V3810" i="14"/>
  <c r="W3810" i="14"/>
  <c r="V3811" i="14"/>
  <c r="W3811" i="14"/>
  <c r="V3812" i="14"/>
  <c r="W3812" i="14"/>
  <c r="V3813" i="14"/>
  <c r="W3813" i="14"/>
  <c r="V3814" i="14"/>
  <c r="W3814" i="14"/>
  <c r="V3815" i="14"/>
  <c r="W3815" i="14"/>
  <c r="V3816" i="14"/>
  <c r="W3816" i="14"/>
  <c r="V3817" i="14"/>
  <c r="W3817" i="14"/>
  <c r="V3818" i="14"/>
  <c r="W3818" i="14"/>
  <c r="V3819" i="14"/>
  <c r="W3819" i="14"/>
  <c r="V3820" i="14"/>
  <c r="W3820" i="14"/>
  <c r="V3821" i="14"/>
  <c r="W3821" i="14"/>
  <c r="V3822" i="14"/>
  <c r="W3822" i="14"/>
  <c r="V3823" i="14"/>
  <c r="W3823" i="14"/>
  <c r="V3824" i="14"/>
  <c r="W3824" i="14"/>
  <c r="V3825" i="14"/>
  <c r="W3825" i="14"/>
  <c r="V3826" i="14"/>
  <c r="W3826" i="14"/>
  <c r="V3827" i="14"/>
  <c r="W3827" i="14"/>
  <c r="V3828" i="14"/>
  <c r="W3828" i="14"/>
  <c r="V3829" i="14"/>
  <c r="W3829" i="14"/>
  <c r="V3830" i="14"/>
  <c r="W3830" i="14"/>
  <c r="V3831" i="14"/>
  <c r="W3831" i="14"/>
  <c r="V3832" i="14"/>
  <c r="W3832" i="14"/>
  <c r="V3833" i="14"/>
  <c r="W3833" i="14"/>
  <c r="V3834" i="14"/>
  <c r="W3834" i="14"/>
  <c r="V3835" i="14"/>
  <c r="W3835" i="14"/>
  <c r="V3836" i="14"/>
  <c r="W3836" i="14"/>
  <c r="V3837" i="14"/>
  <c r="W3837" i="14"/>
  <c r="V3838" i="14"/>
  <c r="W3838" i="14"/>
  <c r="V3839" i="14"/>
  <c r="W3839" i="14"/>
  <c r="V3840" i="14"/>
  <c r="W3840" i="14"/>
  <c r="V3841" i="14"/>
  <c r="W3841" i="14"/>
  <c r="V3842" i="14"/>
  <c r="W3842" i="14"/>
  <c r="V3843" i="14"/>
  <c r="W3843" i="14"/>
  <c r="V3844" i="14"/>
  <c r="W3844" i="14"/>
  <c r="V3845" i="14"/>
  <c r="W3845" i="14"/>
  <c r="V3846" i="14"/>
  <c r="W3846" i="14"/>
  <c r="V3847" i="14"/>
  <c r="W3847" i="14"/>
  <c r="V3848" i="14"/>
  <c r="W3848" i="14"/>
  <c r="V3849" i="14"/>
  <c r="W3849" i="14"/>
  <c r="V3850" i="14"/>
  <c r="W3850" i="14"/>
  <c r="V3851" i="14"/>
  <c r="W3851" i="14"/>
  <c r="V3852" i="14"/>
  <c r="W3852" i="14"/>
  <c r="V3853" i="14"/>
  <c r="W3853" i="14"/>
  <c r="V3854" i="14"/>
  <c r="W3854" i="14"/>
  <c r="V3855" i="14"/>
  <c r="W3855" i="14"/>
  <c r="V3856" i="14"/>
  <c r="W3856" i="14"/>
  <c r="V3857" i="14"/>
  <c r="W3857" i="14"/>
  <c r="V3858" i="14"/>
  <c r="W3858" i="14"/>
  <c r="V3859" i="14"/>
  <c r="W3859" i="14"/>
  <c r="V3860" i="14"/>
  <c r="W3860" i="14"/>
  <c r="V3861" i="14"/>
  <c r="W3861" i="14"/>
  <c r="V3862" i="14"/>
  <c r="W3862" i="14"/>
  <c r="V3863" i="14"/>
  <c r="W3863" i="14"/>
  <c r="V3864" i="14"/>
  <c r="W3864" i="14"/>
  <c r="V3865" i="14"/>
  <c r="W3865" i="14"/>
  <c r="V3866" i="14"/>
  <c r="W3866" i="14"/>
  <c r="V3867" i="14"/>
  <c r="W3867" i="14"/>
  <c r="V3868" i="14"/>
  <c r="W3868" i="14"/>
  <c r="V3869" i="14"/>
  <c r="W3869" i="14"/>
  <c r="V3870" i="14"/>
  <c r="W3870" i="14"/>
  <c r="V3871" i="14"/>
  <c r="W3871" i="14"/>
  <c r="V3872" i="14"/>
  <c r="W3872" i="14"/>
  <c r="V3873" i="14"/>
  <c r="W3873" i="14"/>
  <c r="V3874" i="14"/>
  <c r="W3874" i="14"/>
  <c r="V3875" i="14"/>
  <c r="W3875" i="14"/>
  <c r="V3876" i="14"/>
  <c r="W3876" i="14"/>
  <c r="V3877" i="14"/>
  <c r="W3877" i="14"/>
  <c r="V3878" i="14"/>
  <c r="W3878" i="14"/>
  <c r="V3879" i="14"/>
  <c r="W3879" i="14"/>
  <c r="V3880" i="14"/>
  <c r="W3880" i="14"/>
  <c r="V3881" i="14"/>
  <c r="W3881" i="14"/>
  <c r="V3882" i="14"/>
  <c r="W3882" i="14"/>
  <c r="V3883" i="14"/>
  <c r="W3883" i="14"/>
  <c r="V3884" i="14"/>
  <c r="W3884" i="14"/>
  <c r="V3885" i="14"/>
  <c r="W3885" i="14"/>
  <c r="V3886" i="14"/>
  <c r="W3886" i="14"/>
  <c r="V3887" i="14"/>
  <c r="W3887" i="14"/>
  <c r="V3888" i="14"/>
  <c r="W3888" i="14"/>
  <c r="V3889" i="14"/>
  <c r="W3889" i="14"/>
  <c r="V3890" i="14"/>
  <c r="W3890" i="14"/>
  <c r="V3891" i="14"/>
  <c r="W3891" i="14"/>
  <c r="V3892" i="14"/>
  <c r="W3892" i="14"/>
  <c r="V3893" i="14"/>
  <c r="W3893" i="14"/>
  <c r="V3894" i="14"/>
  <c r="W3894" i="14"/>
  <c r="V3895" i="14"/>
  <c r="W3895" i="14"/>
  <c r="V3896" i="14"/>
  <c r="W3896" i="14"/>
  <c r="V3897" i="14"/>
  <c r="W3897" i="14"/>
  <c r="V3898" i="14"/>
  <c r="W3898" i="14"/>
  <c r="V3899" i="14"/>
  <c r="W3899" i="14"/>
  <c r="V3900" i="14"/>
  <c r="W3900" i="14"/>
  <c r="V3901" i="14"/>
  <c r="W3901" i="14"/>
  <c r="V3902" i="14"/>
  <c r="W3902" i="14"/>
  <c r="V3903" i="14"/>
  <c r="W3903" i="14"/>
  <c r="V3904" i="14"/>
  <c r="W3904" i="14"/>
  <c r="V3905" i="14"/>
  <c r="W3905" i="14"/>
  <c r="V3906" i="14"/>
  <c r="W3906" i="14"/>
  <c r="V3907" i="14"/>
  <c r="W3907" i="14"/>
  <c r="V3908" i="14"/>
  <c r="W3908" i="14"/>
  <c r="V3909" i="14"/>
  <c r="W3909" i="14"/>
  <c r="V3910" i="14"/>
  <c r="W3910" i="14"/>
  <c r="V3911" i="14"/>
  <c r="W3911" i="14"/>
  <c r="V3912" i="14"/>
  <c r="W3912" i="14"/>
  <c r="V3913" i="14"/>
  <c r="W3913" i="14"/>
  <c r="V3914" i="14"/>
  <c r="W3914" i="14"/>
  <c r="V3915" i="14"/>
  <c r="W3915" i="14"/>
  <c r="V3916" i="14"/>
  <c r="W3916" i="14"/>
  <c r="V3917" i="14"/>
  <c r="W3917" i="14"/>
  <c r="V3918" i="14"/>
  <c r="W3918" i="14"/>
  <c r="V3919" i="14"/>
  <c r="W3919" i="14"/>
  <c r="V3920" i="14"/>
  <c r="W3920" i="14"/>
  <c r="V3921" i="14"/>
  <c r="W3921" i="14"/>
  <c r="V3922" i="14"/>
  <c r="W3922" i="14"/>
  <c r="V3923" i="14"/>
  <c r="W3923" i="14"/>
  <c r="V3924" i="14"/>
  <c r="W3924" i="14"/>
  <c r="V3925" i="14"/>
  <c r="W3925" i="14"/>
  <c r="V3926" i="14"/>
  <c r="W3926" i="14"/>
  <c r="V3927" i="14"/>
  <c r="W3927" i="14"/>
  <c r="V3928" i="14"/>
  <c r="W3928" i="14"/>
  <c r="V3929" i="14"/>
  <c r="W3929" i="14"/>
  <c r="V3930" i="14"/>
  <c r="W3930" i="14"/>
  <c r="V3931" i="14"/>
  <c r="W3931" i="14"/>
  <c r="V3932" i="14"/>
  <c r="W3932" i="14"/>
  <c r="V3933" i="14"/>
  <c r="W3933" i="14"/>
  <c r="V3934" i="14"/>
  <c r="W3934" i="14"/>
  <c r="V3935" i="14"/>
  <c r="W3935" i="14"/>
  <c r="V3936" i="14"/>
  <c r="W3936" i="14"/>
  <c r="V3937" i="14"/>
  <c r="W3937" i="14"/>
  <c r="V3938" i="14"/>
  <c r="W3938" i="14"/>
  <c r="V3939" i="14"/>
  <c r="W3939" i="14"/>
  <c r="V3940" i="14"/>
  <c r="W3940" i="14"/>
  <c r="V3941" i="14"/>
  <c r="W3941" i="14"/>
  <c r="V3942" i="14"/>
  <c r="W3942" i="14"/>
  <c r="V3943" i="14"/>
  <c r="W3943" i="14"/>
  <c r="V3944" i="14"/>
  <c r="W3944" i="14"/>
  <c r="V3945" i="14"/>
  <c r="W3945" i="14"/>
  <c r="V3946" i="14"/>
  <c r="W3946" i="14"/>
  <c r="V3947" i="14"/>
  <c r="W3947" i="14"/>
  <c r="V3948" i="14"/>
  <c r="W3948" i="14"/>
  <c r="V3949" i="14"/>
  <c r="W3949" i="14"/>
  <c r="V3950" i="14"/>
  <c r="W3950" i="14"/>
  <c r="V3951" i="14"/>
  <c r="W3951" i="14"/>
  <c r="V3952" i="14"/>
  <c r="W3952" i="14"/>
  <c r="V3953" i="14"/>
  <c r="W3953" i="14"/>
  <c r="V3954" i="14"/>
  <c r="W3954" i="14"/>
  <c r="V3955" i="14"/>
  <c r="W3955" i="14"/>
  <c r="V3956" i="14"/>
  <c r="W3956" i="14"/>
  <c r="V3957" i="14"/>
  <c r="W3957" i="14"/>
  <c r="V3958" i="14"/>
  <c r="W3958" i="14"/>
  <c r="V3959" i="14"/>
  <c r="W3959" i="14"/>
  <c r="V3960" i="14"/>
  <c r="W3960" i="14"/>
  <c r="V3961" i="14"/>
  <c r="W3961" i="14"/>
  <c r="V3962" i="14"/>
  <c r="W3962" i="14"/>
  <c r="V3963" i="14"/>
  <c r="W3963" i="14"/>
  <c r="V3964" i="14"/>
  <c r="W3964" i="14"/>
  <c r="V3965" i="14"/>
  <c r="W3965" i="14"/>
  <c r="V3966" i="14"/>
  <c r="W3966" i="14"/>
  <c r="V3967" i="14"/>
  <c r="W3967" i="14"/>
  <c r="V3968" i="14"/>
  <c r="W3968" i="14"/>
  <c r="V3969" i="14"/>
  <c r="W3969" i="14"/>
  <c r="V3970" i="14"/>
  <c r="W3970" i="14"/>
  <c r="V3971" i="14"/>
  <c r="W3971" i="14"/>
  <c r="V3972" i="14"/>
  <c r="W3972" i="14"/>
  <c r="V3973" i="14"/>
  <c r="W3973" i="14"/>
  <c r="V3974" i="14"/>
  <c r="W3974" i="14"/>
  <c r="V3975" i="14"/>
  <c r="W3975" i="14"/>
  <c r="V3976" i="14"/>
  <c r="W3976" i="14"/>
  <c r="V3977" i="14"/>
  <c r="W3977" i="14"/>
  <c r="V3978" i="14"/>
  <c r="W3978" i="14"/>
  <c r="V3979" i="14"/>
  <c r="W3979" i="14"/>
  <c r="V3980" i="14"/>
  <c r="W3980" i="14"/>
  <c r="V3981" i="14"/>
  <c r="W3981" i="14"/>
  <c r="V3982" i="14"/>
  <c r="W3982" i="14"/>
  <c r="V3983" i="14"/>
  <c r="W3983" i="14"/>
  <c r="V3984" i="14"/>
  <c r="W3984" i="14"/>
  <c r="V3985" i="14"/>
  <c r="W3985" i="14"/>
  <c r="V3986" i="14"/>
  <c r="W3986" i="14"/>
  <c r="V3987" i="14"/>
  <c r="W3987" i="14"/>
  <c r="V3988" i="14"/>
  <c r="W3988" i="14"/>
  <c r="V3989" i="14"/>
  <c r="W3989" i="14"/>
  <c r="V3990" i="14"/>
  <c r="W3990" i="14"/>
  <c r="V3991" i="14"/>
  <c r="W3991" i="14"/>
  <c r="V3992" i="14"/>
  <c r="W3992" i="14"/>
  <c r="V3993" i="14"/>
  <c r="W3993" i="14"/>
  <c r="V3994" i="14"/>
  <c r="W3994" i="14"/>
  <c r="V3995" i="14"/>
  <c r="W3995" i="14"/>
  <c r="V3996" i="14"/>
  <c r="W3996" i="14"/>
  <c r="V3997" i="14"/>
  <c r="W3997" i="14"/>
  <c r="V3998" i="14"/>
  <c r="W3998" i="14"/>
  <c r="V3999" i="14"/>
  <c r="W3999" i="14"/>
  <c r="V4000" i="14"/>
  <c r="W4000" i="14"/>
  <c r="V4001" i="14"/>
  <c r="W4001" i="14"/>
  <c r="V4002" i="14"/>
  <c r="W4002" i="14"/>
  <c r="V4003" i="14"/>
  <c r="W4003" i="14"/>
  <c r="V4004" i="14"/>
  <c r="W4004" i="14"/>
  <c r="V4005" i="14"/>
  <c r="W4005" i="14"/>
  <c r="V4006" i="14"/>
  <c r="W4006" i="14"/>
  <c r="V4007" i="14"/>
  <c r="W4007" i="14"/>
  <c r="V4008" i="14"/>
  <c r="W4008" i="14"/>
  <c r="V4009" i="14"/>
  <c r="W4009" i="14"/>
  <c r="V4010" i="14"/>
  <c r="W4010" i="14"/>
  <c r="V4011" i="14"/>
  <c r="W4011" i="14"/>
  <c r="V4012" i="14"/>
  <c r="W4012" i="14"/>
  <c r="V4013" i="14"/>
  <c r="W4013" i="14"/>
  <c r="V4014" i="14"/>
  <c r="W4014" i="14"/>
  <c r="V4015" i="14"/>
  <c r="W4015" i="14"/>
  <c r="V4016" i="14"/>
  <c r="W4016" i="14"/>
  <c r="V4017" i="14"/>
  <c r="W4017" i="14"/>
  <c r="V4018" i="14"/>
  <c r="W4018" i="14"/>
  <c r="V4019" i="14"/>
  <c r="W4019" i="14"/>
  <c r="V4020" i="14"/>
  <c r="W4020" i="14"/>
  <c r="V4021" i="14"/>
  <c r="W4021" i="14"/>
  <c r="V4022" i="14"/>
  <c r="W4022" i="14"/>
  <c r="V4023" i="14"/>
  <c r="W4023" i="14"/>
  <c r="V4024" i="14"/>
  <c r="W4024" i="14"/>
  <c r="V4025" i="14"/>
  <c r="W4025" i="14"/>
  <c r="V4026" i="14"/>
  <c r="W4026" i="14"/>
  <c r="V4027" i="14"/>
  <c r="W4027" i="14"/>
  <c r="V4028" i="14"/>
  <c r="W4028" i="14"/>
  <c r="V4029" i="14"/>
  <c r="W4029" i="14"/>
  <c r="V4030" i="14"/>
  <c r="W4030" i="14"/>
  <c r="V4031" i="14"/>
  <c r="W4031" i="14"/>
  <c r="V4032" i="14"/>
  <c r="W4032" i="14"/>
  <c r="V4033" i="14"/>
  <c r="W4033" i="14"/>
  <c r="V4034" i="14"/>
  <c r="W4034" i="14"/>
  <c r="V4035" i="14"/>
  <c r="W4035" i="14"/>
  <c r="V4036" i="14"/>
  <c r="W4036" i="14"/>
  <c r="V4037" i="14"/>
  <c r="W4037" i="14"/>
  <c r="V4038" i="14"/>
  <c r="W4038" i="14"/>
  <c r="V4039" i="14"/>
  <c r="W4039" i="14"/>
  <c r="V4040" i="14"/>
  <c r="W4040" i="14"/>
  <c r="V4041" i="14"/>
  <c r="W4041" i="14"/>
  <c r="V4042" i="14"/>
  <c r="W4042" i="14"/>
  <c r="V4043" i="14"/>
  <c r="W4043" i="14"/>
  <c r="V4044" i="14"/>
  <c r="W4044" i="14"/>
  <c r="V4045" i="14"/>
  <c r="W4045" i="14"/>
  <c r="V4046" i="14"/>
  <c r="W4046" i="14"/>
  <c r="V4047" i="14"/>
  <c r="W4047" i="14"/>
  <c r="V4048" i="14"/>
  <c r="W4048" i="14"/>
  <c r="V4049" i="14"/>
  <c r="W4049" i="14"/>
  <c r="V4050" i="14"/>
  <c r="W4050" i="14"/>
  <c r="V4051" i="14"/>
  <c r="W4051" i="14"/>
  <c r="V4052" i="14"/>
  <c r="W4052" i="14"/>
  <c r="V4053" i="14"/>
  <c r="W4053" i="14"/>
  <c r="V4054" i="14"/>
  <c r="W4054" i="14"/>
  <c r="V4055" i="14"/>
  <c r="W4055" i="14"/>
  <c r="V4056" i="14"/>
  <c r="W4056" i="14"/>
  <c r="V4057" i="14"/>
  <c r="W4057" i="14"/>
  <c r="V4058" i="14"/>
  <c r="W4058" i="14"/>
  <c r="V4059" i="14"/>
  <c r="W4059" i="14"/>
  <c r="V4060" i="14"/>
  <c r="W4060" i="14"/>
  <c r="V4061" i="14"/>
  <c r="W4061" i="14"/>
  <c r="V4062" i="14"/>
  <c r="W4062" i="14"/>
  <c r="V4063" i="14"/>
  <c r="W4063" i="14"/>
  <c r="V4064" i="14"/>
  <c r="W4064" i="14"/>
  <c r="V4065" i="14"/>
  <c r="W4065" i="14"/>
  <c r="V4066" i="14"/>
  <c r="W4066" i="14"/>
  <c r="V4067" i="14"/>
  <c r="W4067" i="14"/>
  <c r="V4068" i="14"/>
  <c r="W4068" i="14"/>
  <c r="V4069" i="14"/>
  <c r="W4069" i="14"/>
  <c r="V4070" i="14"/>
  <c r="W4070" i="14"/>
  <c r="V4071" i="14"/>
  <c r="W4071" i="14"/>
  <c r="V4072" i="14"/>
  <c r="W4072" i="14"/>
  <c r="V4073" i="14"/>
  <c r="W4073" i="14"/>
  <c r="V4074" i="14"/>
  <c r="W4074" i="14"/>
  <c r="V4075" i="14"/>
  <c r="W4075" i="14"/>
  <c r="V4076" i="14"/>
  <c r="W4076" i="14"/>
  <c r="V4077" i="14"/>
  <c r="W4077" i="14"/>
  <c r="V4078" i="14"/>
  <c r="W4078" i="14"/>
  <c r="V4079" i="14"/>
  <c r="W4079" i="14"/>
  <c r="V4080" i="14"/>
  <c r="W4080" i="14"/>
  <c r="V4081" i="14"/>
  <c r="W4081" i="14"/>
  <c r="V4082" i="14"/>
  <c r="W4082" i="14"/>
  <c r="V4083" i="14"/>
  <c r="W4083" i="14"/>
  <c r="V4084" i="14"/>
  <c r="W4084" i="14"/>
  <c r="V4085" i="14"/>
  <c r="W4085" i="14"/>
  <c r="V4086" i="14"/>
  <c r="W4086" i="14"/>
  <c r="V4087" i="14"/>
  <c r="W4087" i="14"/>
  <c r="V4088" i="14"/>
  <c r="W4088" i="14"/>
  <c r="V4089" i="14"/>
  <c r="W4089" i="14"/>
  <c r="V4090" i="14"/>
  <c r="W4090" i="14"/>
  <c r="V4091" i="14"/>
  <c r="W4091" i="14"/>
  <c r="V4092" i="14"/>
  <c r="W4092" i="14"/>
  <c r="V4093" i="14"/>
  <c r="W4093" i="14"/>
  <c r="V4094" i="14"/>
  <c r="W4094" i="14"/>
  <c r="V4095" i="14"/>
  <c r="W4095" i="14"/>
  <c r="V4096" i="14"/>
  <c r="W4096" i="14"/>
  <c r="V4097" i="14"/>
  <c r="W4097" i="14"/>
  <c r="V4098" i="14"/>
  <c r="W4098" i="14"/>
  <c r="V4099" i="14"/>
  <c r="W4099" i="14"/>
  <c r="V4100" i="14"/>
  <c r="W4100" i="14"/>
  <c r="V4101" i="14"/>
  <c r="W4101" i="14"/>
  <c r="V4102" i="14"/>
  <c r="W4102" i="14"/>
  <c r="V4103" i="14"/>
  <c r="W4103" i="14"/>
  <c r="V4104" i="14"/>
  <c r="W4104" i="14"/>
  <c r="V4105" i="14"/>
  <c r="W4105" i="14"/>
  <c r="V4106" i="14"/>
  <c r="W4106" i="14"/>
  <c r="V4107" i="14"/>
  <c r="W4107" i="14"/>
  <c r="V4108" i="14"/>
  <c r="W4108" i="14"/>
  <c r="V4109" i="14"/>
  <c r="W4109" i="14"/>
  <c r="V4110" i="14"/>
  <c r="W4110" i="14"/>
  <c r="V4111" i="14"/>
  <c r="W4111" i="14"/>
  <c r="V4112" i="14"/>
  <c r="W4112" i="14"/>
  <c r="V4113" i="14"/>
  <c r="W4113" i="14"/>
  <c r="V4114" i="14"/>
  <c r="W4114" i="14"/>
  <c r="V4115" i="14"/>
  <c r="W4115" i="14"/>
  <c r="V4116" i="14"/>
  <c r="W4116" i="14"/>
  <c r="V4117" i="14"/>
  <c r="W4117" i="14"/>
  <c r="V4118" i="14"/>
  <c r="W4118" i="14"/>
  <c r="V4119" i="14"/>
  <c r="W4119" i="14"/>
  <c r="V4120" i="14"/>
  <c r="W4120" i="14"/>
  <c r="V4121" i="14"/>
  <c r="W4121" i="14"/>
  <c r="V4122" i="14"/>
  <c r="W4122" i="14"/>
  <c r="V4123" i="14"/>
  <c r="W4123" i="14"/>
  <c r="V4124" i="14"/>
  <c r="W4124" i="14"/>
  <c r="V4125" i="14"/>
  <c r="W4125" i="14"/>
  <c r="V4126" i="14"/>
  <c r="W4126" i="14"/>
  <c r="V4127" i="14"/>
  <c r="W4127" i="14"/>
  <c r="V4128" i="14"/>
  <c r="W4128" i="14"/>
  <c r="V4129" i="14"/>
  <c r="W4129" i="14"/>
  <c r="V4130" i="14"/>
  <c r="W4130" i="14"/>
  <c r="V4131" i="14"/>
  <c r="W4131" i="14"/>
  <c r="V4132" i="14"/>
  <c r="W4132" i="14"/>
  <c r="V4133" i="14"/>
  <c r="W4133" i="14"/>
  <c r="V4134" i="14"/>
  <c r="W4134" i="14"/>
  <c r="V4135" i="14"/>
  <c r="W4135" i="14"/>
  <c r="V4136" i="14"/>
  <c r="W4136" i="14"/>
  <c r="V4137" i="14"/>
  <c r="W4137" i="14"/>
  <c r="V4138" i="14"/>
  <c r="W4138" i="14"/>
  <c r="V4139" i="14"/>
  <c r="W4139" i="14"/>
  <c r="V4140" i="14"/>
  <c r="W4140" i="14"/>
  <c r="V4141" i="14"/>
  <c r="W4141" i="14"/>
  <c r="V4142" i="14"/>
  <c r="W4142" i="14"/>
  <c r="V4143" i="14"/>
  <c r="W4143" i="14"/>
  <c r="V4144" i="14"/>
  <c r="W4144" i="14"/>
  <c r="V4145" i="14"/>
  <c r="W4145" i="14"/>
  <c r="V4146" i="14"/>
  <c r="W4146" i="14"/>
  <c r="V4147" i="14"/>
  <c r="W4147" i="14"/>
  <c r="V4148" i="14"/>
  <c r="W4148" i="14"/>
  <c r="V4149" i="14"/>
  <c r="W4149" i="14"/>
  <c r="V4150" i="14"/>
  <c r="W4150" i="14"/>
  <c r="V4151" i="14"/>
  <c r="W4151" i="14"/>
  <c r="V4152" i="14"/>
  <c r="W4152" i="14"/>
  <c r="V4153" i="14"/>
  <c r="W4153" i="14"/>
  <c r="V4154" i="14"/>
  <c r="W4154" i="14"/>
  <c r="V4155" i="14"/>
  <c r="W4155" i="14"/>
  <c r="V4156" i="14"/>
  <c r="W4156" i="14"/>
  <c r="V4157" i="14"/>
  <c r="W4157" i="14"/>
  <c r="V4158" i="14"/>
  <c r="W4158" i="14"/>
  <c r="V4159" i="14"/>
  <c r="W4159" i="14"/>
  <c r="V4160" i="14"/>
  <c r="W4160" i="14"/>
  <c r="V4161" i="14"/>
  <c r="W4161" i="14"/>
  <c r="V4162" i="14"/>
  <c r="W4162" i="14"/>
  <c r="V4163" i="14"/>
  <c r="W4163" i="14"/>
  <c r="V4164" i="14"/>
  <c r="W4164" i="14"/>
  <c r="V4165" i="14"/>
  <c r="W4165" i="14"/>
  <c r="V4166" i="14"/>
  <c r="W4166" i="14"/>
  <c r="V4167" i="14"/>
  <c r="W4167" i="14"/>
  <c r="V4168" i="14"/>
  <c r="W4168" i="14"/>
  <c r="V4169" i="14"/>
  <c r="W4169" i="14"/>
  <c r="V4170" i="14"/>
  <c r="W4170" i="14"/>
  <c r="V4171" i="14"/>
  <c r="W4171" i="14"/>
  <c r="V4172" i="14"/>
  <c r="W4172" i="14"/>
  <c r="V4173" i="14"/>
  <c r="W4173" i="14"/>
  <c r="V4174" i="14"/>
  <c r="W4174" i="14"/>
  <c r="V4175" i="14"/>
  <c r="W4175" i="14"/>
  <c r="V4176" i="14"/>
  <c r="W4176" i="14"/>
  <c r="V4177" i="14"/>
  <c r="W4177" i="14"/>
  <c r="V4178" i="14"/>
  <c r="W4178" i="14"/>
  <c r="V4179" i="14"/>
  <c r="W4179" i="14"/>
  <c r="V4180" i="14"/>
  <c r="W4180" i="14"/>
  <c r="V4181" i="14"/>
  <c r="W4181" i="14"/>
  <c r="V4182" i="14"/>
  <c r="W4182" i="14"/>
  <c r="V4183" i="14"/>
  <c r="W4183" i="14"/>
  <c r="V4184" i="14"/>
  <c r="W4184" i="14"/>
  <c r="V4185" i="14"/>
  <c r="W4185" i="14"/>
  <c r="V4186" i="14"/>
  <c r="W4186" i="14"/>
  <c r="V4187" i="14"/>
  <c r="W4187" i="14"/>
  <c r="V4188" i="14"/>
  <c r="W4188" i="14"/>
  <c r="V4189" i="14"/>
  <c r="W4189" i="14"/>
  <c r="V4190" i="14"/>
  <c r="W4190" i="14"/>
  <c r="V4191" i="14"/>
  <c r="W4191" i="14"/>
  <c r="V4192" i="14"/>
  <c r="W4192" i="14"/>
  <c r="V4193" i="14"/>
  <c r="W4193" i="14"/>
  <c r="V4194" i="14"/>
  <c r="W4194" i="14"/>
  <c r="V4195" i="14"/>
  <c r="W4195" i="14"/>
  <c r="V4196" i="14"/>
  <c r="W4196" i="14"/>
  <c r="V4197" i="14"/>
  <c r="W4197" i="14"/>
  <c r="V4198" i="14"/>
  <c r="W4198" i="14"/>
  <c r="V4199" i="14"/>
  <c r="W4199" i="14"/>
  <c r="V4200" i="14"/>
  <c r="W4200" i="14"/>
  <c r="V4201" i="14"/>
  <c r="W4201" i="14"/>
  <c r="V4202" i="14"/>
  <c r="W4202" i="14"/>
  <c r="V4203" i="14"/>
  <c r="W4203" i="14"/>
  <c r="V4204" i="14"/>
  <c r="W4204" i="14"/>
  <c r="V4205" i="14"/>
  <c r="W4205" i="14"/>
  <c r="V4206" i="14"/>
  <c r="W4206" i="14"/>
  <c r="V4207" i="14"/>
  <c r="W4207" i="14"/>
  <c r="V4208" i="14"/>
  <c r="W4208" i="14"/>
  <c r="V4209" i="14"/>
  <c r="W4209" i="14"/>
  <c r="V4210" i="14"/>
  <c r="W4210" i="14"/>
  <c r="V4211" i="14"/>
  <c r="W4211" i="14"/>
  <c r="V4212" i="14"/>
  <c r="W4212" i="14"/>
  <c r="V4213" i="14"/>
  <c r="W4213" i="14"/>
  <c r="V4214" i="14"/>
  <c r="W4214" i="14"/>
  <c r="V4215" i="14"/>
  <c r="W4215" i="14"/>
  <c r="V4216" i="14"/>
  <c r="W4216" i="14"/>
  <c r="V4217" i="14"/>
  <c r="W4217" i="14"/>
  <c r="V4218" i="14"/>
  <c r="W4218" i="14"/>
  <c r="V4219" i="14"/>
  <c r="W4219" i="14"/>
  <c r="V4220" i="14"/>
  <c r="W4220" i="14"/>
  <c r="V4221" i="14"/>
  <c r="W4221" i="14"/>
  <c r="V4222" i="14"/>
  <c r="W4222" i="14"/>
  <c r="V4223" i="14"/>
  <c r="W4223" i="14"/>
  <c r="V4224" i="14"/>
  <c r="W4224" i="14"/>
  <c r="V4225" i="14"/>
  <c r="W4225" i="14"/>
  <c r="V4226" i="14"/>
  <c r="W4226" i="14"/>
  <c r="V4227" i="14"/>
  <c r="W4227" i="14"/>
  <c r="V4228" i="14"/>
  <c r="W4228" i="14"/>
  <c r="V4229" i="14"/>
  <c r="W4229" i="14"/>
  <c r="V4230" i="14"/>
  <c r="W4230" i="14"/>
  <c r="V4231" i="14"/>
  <c r="W4231" i="14"/>
  <c r="V4232" i="14"/>
  <c r="W4232" i="14"/>
  <c r="V4233" i="14"/>
  <c r="W4233" i="14"/>
  <c r="V4234" i="14"/>
  <c r="W4234" i="14"/>
  <c r="V4235" i="14"/>
  <c r="W4235" i="14"/>
  <c r="V4236" i="14"/>
  <c r="W4236" i="14"/>
  <c r="V4237" i="14"/>
  <c r="W4237" i="14"/>
  <c r="V4238" i="14"/>
  <c r="W4238" i="14"/>
  <c r="V4239" i="14"/>
  <c r="W4239" i="14"/>
  <c r="V4240" i="14"/>
  <c r="W4240" i="14"/>
  <c r="V4241" i="14"/>
  <c r="W4241" i="14"/>
  <c r="V4242" i="14"/>
  <c r="W4242" i="14"/>
  <c r="V4243" i="14"/>
  <c r="W4243" i="14"/>
  <c r="V4244" i="14"/>
  <c r="W4244" i="14"/>
  <c r="V4245" i="14"/>
  <c r="W4245" i="14"/>
  <c r="V4246" i="14"/>
  <c r="W4246" i="14"/>
  <c r="V4247" i="14"/>
  <c r="W4247" i="14"/>
  <c r="V4248" i="14"/>
  <c r="W4248" i="14"/>
  <c r="V4249" i="14"/>
  <c r="W4249" i="14"/>
  <c r="V4250" i="14"/>
  <c r="W4250" i="14"/>
  <c r="V4251" i="14"/>
  <c r="W4251" i="14"/>
  <c r="V4252" i="14"/>
  <c r="W4252" i="14"/>
  <c r="V4253" i="14"/>
  <c r="W4253" i="14"/>
  <c r="V4254" i="14"/>
  <c r="W4254" i="14"/>
  <c r="V4255" i="14"/>
  <c r="W4255" i="14"/>
  <c r="V4256" i="14"/>
  <c r="W4256" i="14"/>
  <c r="V4257" i="14"/>
  <c r="W4257" i="14"/>
  <c r="V4258" i="14"/>
  <c r="W4258" i="14"/>
  <c r="V4259" i="14"/>
  <c r="W4259" i="14"/>
  <c r="V4260" i="14"/>
  <c r="W4260" i="14"/>
  <c r="V4261" i="14"/>
  <c r="W4261" i="14"/>
  <c r="V4262" i="14"/>
  <c r="W4262" i="14"/>
  <c r="V4263" i="14"/>
  <c r="W4263" i="14"/>
  <c r="V4264" i="14"/>
  <c r="W4264" i="14"/>
  <c r="V4265" i="14"/>
  <c r="W4265" i="14"/>
  <c r="V4266" i="14"/>
  <c r="W4266" i="14"/>
  <c r="V4267" i="14"/>
  <c r="W4267" i="14"/>
  <c r="V4268" i="14"/>
  <c r="W4268" i="14"/>
  <c r="V4269" i="14"/>
  <c r="W4269" i="14"/>
  <c r="V4270" i="14"/>
  <c r="W4270" i="14"/>
  <c r="V4271" i="14"/>
  <c r="W4271" i="14"/>
  <c r="V4272" i="14"/>
  <c r="W4272" i="14"/>
  <c r="V4273" i="14"/>
  <c r="W4273" i="14"/>
  <c r="V4274" i="14"/>
  <c r="W4274" i="14"/>
  <c r="V4275" i="14"/>
  <c r="W4275" i="14"/>
  <c r="V4276" i="14"/>
  <c r="W4276" i="14"/>
  <c r="V4277" i="14"/>
  <c r="W4277" i="14"/>
  <c r="V4278" i="14"/>
  <c r="W4278" i="14"/>
  <c r="V4279" i="14"/>
  <c r="W4279" i="14"/>
  <c r="V4280" i="14"/>
  <c r="W4280" i="14"/>
  <c r="V4281" i="14"/>
  <c r="W4281" i="14"/>
  <c r="V4282" i="14"/>
  <c r="W4282" i="14"/>
  <c r="V4283" i="14"/>
  <c r="W4283" i="14"/>
  <c r="V4284" i="14"/>
  <c r="W4284" i="14"/>
  <c r="V4285" i="14"/>
  <c r="W4285" i="14"/>
  <c r="V4286" i="14"/>
  <c r="W4286" i="14"/>
  <c r="V4287" i="14"/>
  <c r="W4287" i="14"/>
  <c r="V4288" i="14"/>
  <c r="W4288" i="14"/>
  <c r="V4289" i="14"/>
  <c r="W4289" i="14"/>
  <c r="V4290" i="14"/>
  <c r="W4290" i="14"/>
  <c r="V4291" i="14"/>
  <c r="W4291" i="14"/>
  <c r="V4292" i="14"/>
  <c r="W4292" i="14"/>
  <c r="V4293" i="14"/>
  <c r="W4293" i="14"/>
  <c r="V4294" i="14"/>
  <c r="W4294" i="14"/>
  <c r="V4295" i="14"/>
  <c r="W4295" i="14"/>
  <c r="V4296" i="14"/>
  <c r="W4296" i="14"/>
  <c r="V4297" i="14"/>
  <c r="W4297" i="14"/>
  <c r="V4298" i="14"/>
  <c r="W4298" i="14"/>
  <c r="V4299" i="14"/>
  <c r="W4299" i="14"/>
  <c r="V4300" i="14"/>
  <c r="W4300" i="14"/>
  <c r="V4301" i="14"/>
  <c r="W4301" i="14"/>
  <c r="V4302" i="14"/>
  <c r="W4302" i="14"/>
  <c r="V4303" i="14"/>
  <c r="W4303" i="14"/>
  <c r="V4304" i="14"/>
  <c r="W4304" i="14"/>
  <c r="V4305" i="14"/>
  <c r="W4305" i="14"/>
  <c r="V4306" i="14"/>
  <c r="W4306" i="14"/>
  <c r="V4307" i="14"/>
  <c r="W4307" i="14"/>
  <c r="V4308" i="14"/>
  <c r="W4308" i="14"/>
  <c r="V4309" i="14"/>
  <c r="W4309" i="14"/>
  <c r="V4310" i="14"/>
  <c r="W4310" i="14"/>
  <c r="V4311" i="14"/>
  <c r="W4311" i="14"/>
  <c r="V4312" i="14"/>
  <c r="W4312" i="14"/>
  <c r="V4313" i="14"/>
  <c r="W4313" i="14"/>
  <c r="V4314" i="14"/>
  <c r="W4314" i="14"/>
  <c r="V4315" i="14"/>
  <c r="W4315" i="14"/>
  <c r="V4316" i="14"/>
  <c r="W4316" i="14"/>
  <c r="V4317" i="14"/>
  <c r="W4317" i="14"/>
  <c r="V4318" i="14"/>
  <c r="W4318" i="14"/>
  <c r="V4319" i="14"/>
  <c r="W4319" i="14"/>
  <c r="V4320" i="14"/>
  <c r="W4320" i="14"/>
  <c r="V4321" i="14"/>
  <c r="W4321" i="14"/>
  <c r="V4322" i="14"/>
  <c r="W4322" i="14"/>
  <c r="V4323" i="14"/>
  <c r="W4323" i="14"/>
  <c r="V4324" i="14"/>
  <c r="W4324" i="14"/>
  <c r="V4325" i="14"/>
  <c r="W4325" i="14"/>
  <c r="V4326" i="14"/>
  <c r="W4326" i="14"/>
  <c r="V4327" i="14"/>
  <c r="W4327" i="14"/>
  <c r="V4328" i="14"/>
  <c r="W4328" i="14"/>
  <c r="V4329" i="14"/>
  <c r="W4329" i="14"/>
  <c r="V4330" i="14"/>
  <c r="W4330" i="14"/>
  <c r="V4331" i="14"/>
  <c r="W4331" i="14"/>
  <c r="V4332" i="14"/>
  <c r="W4332" i="14"/>
  <c r="V4333" i="14"/>
  <c r="W4333" i="14"/>
  <c r="V4334" i="14"/>
  <c r="W4334" i="14"/>
  <c r="V4335" i="14"/>
  <c r="W4335" i="14"/>
  <c r="V4336" i="14"/>
  <c r="W4336" i="14"/>
  <c r="V4337" i="14"/>
  <c r="W4337" i="14"/>
  <c r="V4338" i="14"/>
  <c r="W4338" i="14"/>
  <c r="V4339" i="14"/>
  <c r="W4339" i="14"/>
  <c r="V4340" i="14"/>
  <c r="W4340" i="14"/>
  <c r="V4341" i="14"/>
  <c r="W4341" i="14"/>
  <c r="V4342" i="14"/>
  <c r="W4342" i="14"/>
  <c r="V4343" i="14"/>
  <c r="W4343" i="14"/>
  <c r="V4344" i="14"/>
  <c r="W4344" i="14"/>
  <c r="V4345" i="14"/>
  <c r="W4345" i="14"/>
  <c r="V4346" i="14"/>
  <c r="W4346" i="14"/>
  <c r="V4347" i="14"/>
  <c r="W4347" i="14"/>
  <c r="V4348" i="14"/>
  <c r="W4348" i="14"/>
  <c r="V4349" i="14"/>
  <c r="W4349" i="14"/>
  <c r="V4350" i="14"/>
  <c r="W4350" i="14"/>
  <c r="V4351" i="14"/>
  <c r="W4351" i="14"/>
  <c r="V4352" i="14"/>
  <c r="W4352" i="14"/>
  <c r="V4353" i="14"/>
  <c r="W4353" i="14"/>
  <c r="V4354" i="14"/>
  <c r="W4354" i="14"/>
  <c r="V4355" i="14"/>
  <c r="W4355" i="14"/>
  <c r="V4356" i="14"/>
  <c r="W4356" i="14"/>
  <c r="V4357" i="14"/>
  <c r="W4357" i="14"/>
  <c r="V4358" i="14"/>
  <c r="W4358" i="14"/>
  <c r="V4359" i="14"/>
  <c r="W4359" i="14"/>
  <c r="V4360" i="14"/>
  <c r="W4360" i="14"/>
  <c r="V4361" i="14"/>
  <c r="W4361" i="14"/>
  <c r="V4362" i="14"/>
  <c r="W4362" i="14"/>
  <c r="V4363" i="14"/>
  <c r="W4363" i="14"/>
  <c r="V4364" i="14"/>
  <c r="W4364" i="14"/>
  <c r="V4365" i="14"/>
  <c r="W4365" i="14"/>
  <c r="V4366" i="14"/>
  <c r="W4366" i="14"/>
  <c r="V4367" i="14"/>
  <c r="W4367" i="14"/>
  <c r="V4368" i="14"/>
  <c r="W4368" i="14"/>
  <c r="V4369" i="14"/>
  <c r="W4369" i="14"/>
  <c r="V4370" i="14"/>
  <c r="W4370" i="14"/>
  <c r="V4371" i="14"/>
  <c r="W4371" i="14"/>
  <c r="V4372" i="14"/>
  <c r="W4372" i="14"/>
  <c r="V4373" i="14"/>
  <c r="W4373" i="14"/>
  <c r="V4374" i="14"/>
  <c r="W4374" i="14"/>
  <c r="V4375" i="14"/>
  <c r="W4375" i="14"/>
  <c r="V4376" i="14"/>
  <c r="W4376" i="14"/>
  <c r="V4377" i="14"/>
  <c r="W4377" i="14"/>
  <c r="V4378" i="14"/>
  <c r="W4378" i="14"/>
  <c r="V4379" i="14"/>
  <c r="W4379" i="14"/>
  <c r="V4380" i="14"/>
  <c r="W4380" i="14"/>
  <c r="V4381" i="14"/>
  <c r="W4381" i="14"/>
  <c r="V4382" i="14"/>
  <c r="W4382" i="14"/>
  <c r="V4383" i="14"/>
  <c r="W4383" i="14"/>
  <c r="V4384" i="14"/>
  <c r="W4384" i="14"/>
  <c r="V4385" i="14"/>
  <c r="W4385" i="14"/>
  <c r="V4386" i="14"/>
  <c r="W4386" i="14"/>
  <c r="V4387" i="14"/>
  <c r="W4387" i="14"/>
  <c r="V4388" i="14"/>
  <c r="W4388" i="14"/>
  <c r="V4389" i="14"/>
  <c r="W4389" i="14"/>
  <c r="V4390" i="14"/>
  <c r="W4390" i="14"/>
  <c r="V4391" i="14"/>
  <c r="W4391" i="14"/>
  <c r="V4392" i="14"/>
  <c r="W4392" i="14"/>
  <c r="V4393" i="14"/>
  <c r="W4393" i="14"/>
  <c r="V4394" i="14"/>
  <c r="W4394" i="14"/>
  <c r="V4395" i="14"/>
  <c r="W4395" i="14"/>
  <c r="V4396" i="14"/>
  <c r="W4396" i="14"/>
  <c r="V4397" i="14"/>
  <c r="W4397" i="14"/>
  <c r="V4398" i="14"/>
  <c r="W4398" i="14"/>
  <c r="V4399" i="14"/>
  <c r="W4399" i="14"/>
  <c r="V4400" i="14"/>
  <c r="W4400" i="14"/>
  <c r="V4401" i="14"/>
  <c r="W4401" i="14"/>
  <c r="V4402" i="14"/>
  <c r="W4402" i="14"/>
  <c r="V4403" i="14"/>
  <c r="W4403" i="14"/>
  <c r="V4404" i="14"/>
  <c r="W4404" i="14"/>
  <c r="V4405" i="14"/>
  <c r="W4405" i="14"/>
  <c r="V4406" i="14"/>
  <c r="W4406" i="14"/>
  <c r="V4407" i="14"/>
  <c r="W4407" i="14"/>
  <c r="V4408" i="14"/>
  <c r="W4408" i="14"/>
  <c r="V4409" i="14"/>
  <c r="W4409" i="14"/>
  <c r="V4410" i="14"/>
  <c r="W4410" i="14"/>
  <c r="V4411" i="14"/>
  <c r="W4411" i="14"/>
  <c r="V4412" i="14"/>
  <c r="W4412" i="14"/>
  <c r="V4413" i="14"/>
  <c r="W4413" i="14"/>
  <c r="V4414" i="14"/>
  <c r="W4414" i="14"/>
  <c r="V4415" i="14"/>
  <c r="W4415" i="14"/>
  <c r="V4416" i="14"/>
  <c r="W4416" i="14"/>
  <c r="V4417" i="14"/>
  <c r="W4417" i="14"/>
  <c r="V4418" i="14"/>
  <c r="W4418" i="14"/>
  <c r="V4419" i="14"/>
  <c r="W4419" i="14"/>
  <c r="V4420" i="14"/>
  <c r="W4420" i="14"/>
  <c r="V4421" i="14"/>
  <c r="W4421" i="14"/>
  <c r="V4422" i="14"/>
  <c r="W4422" i="14"/>
  <c r="V4423" i="14"/>
  <c r="W4423" i="14"/>
  <c r="V4424" i="14"/>
  <c r="W4424" i="14"/>
  <c r="V4425" i="14"/>
  <c r="W4425" i="14"/>
  <c r="V4426" i="14"/>
  <c r="W4426" i="14"/>
  <c r="V4427" i="14"/>
  <c r="W4427" i="14"/>
  <c r="V4428" i="14"/>
  <c r="W4428" i="14"/>
  <c r="V4429" i="14"/>
  <c r="W4429" i="14"/>
  <c r="V4430" i="14"/>
  <c r="W4430" i="14"/>
  <c r="V4431" i="14"/>
  <c r="W4431" i="14"/>
  <c r="V4432" i="14"/>
  <c r="W4432" i="14"/>
  <c r="V4433" i="14"/>
  <c r="W4433" i="14"/>
  <c r="V4434" i="14"/>
  <c r="W4434" i="14"/>
  <c r="V4435" i="14"/>
  <c r="W4435" i="14"/>
  <c r="V4436" i="14"/>
  <c r="W4436" i="14"/>
  <c r="V4437" i="14"/>
  <c r="W4437" i="14"/>
  <c r="V4438" i="14"/>
  <c r="W4438" i="14"/>
  <c r="V4439" i="14"/>
  <c r="W4439" i="14"/>
  <c r="V4440" i="14"/>
  <c r="W4440" i="14"/>
  <c r="V4441" i="14"/>
  <c r="W4441" i="14"/>
  <c r="V4442" i="14"/>
  <c r="W4442" i="14"/>
  <c r="V4443" i="14"/>
  <c r="W4443" i="14"/>
  <c r="V4444" i="14"/>
  <c r="W4444" i="14"/>
  <c r="V4445" i="14"/>
  <c r="W4445" i="14"/>
  <c r="V4446" i="14"/>
  <c r="W4446" i="14"/>
  <c r="V4447" i="14"/>
  <c r="W4447" i="14"/>
  <c r="V4448" i="14"/>
  <c r="W4448" i="14"/>
  <c r="V4449" i="14"/>
  <c r="W4449" i="14"/>
  <c r="V4450" i="14"/>
  <c r="W4450" i="14"/>
  <c r="V4451" i="14"/>
  <c r="W4451" i="14"/>
  <c r="V4452" i="14"/>
  <c r="W4452" i="14"/>
  <c r="V4453" i="14"/>
  <c r="W4453" i="14"/>
  <c r="V4454" i="14"/>
  <c r="W4454" i="14"/>
  <c r="V4455" i="14"/>
  <c r="W4455" i="14"/>
  <c r="V4456" i="14"/>
  <c r="W4456" i="14"/>
  <c r="V4457" i="14"/>
  <c r="W4457" i="14"/>
  <c r="V4458" i="14"/>
  <c r="W4458" i="14"/>
  <c r="V4459" i="14"/>
  <c r="W4459" i="14"/>
  <c r="V4460" i="14"/>
  <c r="W4460" i="14"/>
  <c r="V4461" i="14"/>
  <c r="W4461" i="14"/>
  <c r="V4462" i="14"/>
  <c r="W4462" i="14"/>
  <c r="V4463" i="14"/>
  <c r="W4463" i="14"/>
  <c r="V4464" i="14"/>
  <c r="W4464" i="14"/>
  <c r="V4465" i="14"/>
  <c r="W4465" i="14"/>
  <c r="V4466" i="14"/>
  <c r="W4466" i="14"/>
  <c r="V4467" i="14"/>
  <c r="W4467" i="14"/>
  <c r="V4468" i="14"/>
  <c r="W4468" i="14"/>
  <c r="V4469" i="14"/>
  <c r="W4469" i="14"/>
  <c r="V4470" i="14"/>
  <c r="W4470" i="14"/>
  <c r="V4471" i="14"/>
  <c r="W4471" i="14"/>
  <c r="V4472" i="14"/>
  <c r="W4472" i="14"/>
  <c r="V4473" i="14"/>
  <c r="W4473" i="14"/>
  <c r="V4474" i="14"/>
  <c r="W4474" i="14"/>
  <c r="V4475" i="14"/>
  <c r="W4475" i="14"/>
  <c r="V4476" i="14"/>
  <c r="W4476" i="14"/>
  <c r="V4477" i="14"/>
  <c r="W4477" i="14"/>
  <c r="V4478" i="14"/>
  <c r="W4478" i="14"/>
  <c r="V4479" i="14"/>
  <c r="W4479" i="14"/>
  <c r="V4480" i="14"/>
  <c r="W4480" i="14"/>
  <c r="V4481" i="14"/>
  <c r="W4481" i="14"/>
  <c r="V4482" i="14"/>
  <c r="W4482" i="14"/>
  <c r="V4483" i="14"/>
  <c r="W4483" i="14"/>
  <c r="V4484" i="14"/>
  <c r="W4484" i="14"/>
  <c r="V4485" i="14"/>
  <c r="W4485" i="14"/>
  <c r="V4486" i="14"/>
  <c r="W4486" i="14"/>
  <c r="V4487" i="14"/>
  <c r="W4487" i="14"/>
  <c r="V4488" i="14"/>
  <c r="W4488" i="14"/>
  <c r="V4489" i="14"/>
  <c r="W4489" i="14"/>
  <c r="V4490" i="14"/>
  <c r="W4490" i="14"/>
  <c r="V4491" i="14"/>
  <c r="W4491" i="14"/>
  <c r="V4492" i="14"/>
  <c r="W4492" i="14"/>
  <c r="V4493" i="14"/>
  <c r="W4493" i="14"/>
  <c r="V4494" i="14"/>
  <c r="W4494" i="14"/>
  <c r="V4495" i="14"/>
  <c r="W4495" i="14"/>
  <c r="V4496" i="14"/>
  <c r="W4496" i="14"/>
  <c r="V4497" i="14"/>
  <c r="W4497" i="14"/>
  <c r="V4498" i="14"/>
  <c r="W4498" i="14"/>
  <c r="V4499" i="14"/>
  <c r="W4499" i="14"/>
  <c r="V4500" i="14"/>
  <c r="W4500" i="14"/>
  <c r="V4501" i="14"/>
  <c r="W4501" i="14"/>
  <c r="V4502" i="14"/>
  <c r="W4502" i="14"/>
  <c r="V4503" i="14"/>
  <c r="W4503" i="14"/>
  <c r="V4504" i="14"/>
  <c r="W4504" i="14"/>
  <c r="V4505" i="14"/>
  <c r="W4505" i="14"/>
  <c r="V4506" i="14"/>
  <c r="W4506" i="14"/>
  <c r="V4507" i="14"/>
  <c r="W4507" i="14"/>
  <c r="V4508" i="14"/>
  <c r="W4508" i="14"/>
  <c r="V4509" i="14"/>
  <c r="W4509" i="14"/>
  <c r="V4510" i="14"/>
  <c r="W4510" i="14"/>
  <c r="V4511" i="14"/>
  <c r="W4511" i="14"/>
  <c r="V4512" i="14"/>
  <c r="W4512" i="14"/>
  <c r="V4513" i="14"/>
  <c r="W4513" i="14"/>
  <c r="V4514" i="14"/>
  <c r="W4514" i="14"/>
  <c r="V4515" i="14"/>
  <c r="W4515" i="14"/>
  <c r="V4516" i="14"/>
  <c r="W4516" i="14"/>
  <c r="V4517" i="14"/>
  <c r="W4517" i="14"/>
  <c r="V4518" i="14"/>
  <c r="W4518" i="14"/>
  <c r="V4519" i="14"/>
  <c r="W4519" i="14"/>
  <c r="V4520" i="14"/>
  <c r="W4520" i="14"/>
  <c r="V4521" i="14"/>
  <c r="W4521" i="14"/>
  <c r="V4522" i="14"/>
  <c r="W4522" i="14"/>
  <c r="V4523" i="14"/>
  <c r="W4523" i="14"/>
  <c r="V4524" i="14"/>
  <c r="W4524" i="14"/>
  <c r="V4525" i="14"/>
  <c r="W4525" i="14"/>
  <c r="V4526" i="14"/>
  <c r="W4526" i="14"/>
  <c r="V4527" i="14"/>
  <c r="W4527" i="14"/>
  <c r="V4528" i="14"/>
  <c r="W4528" i="14"/>
  <c r="V4529" i="14"/>
  <c r="W4529" i="14"/>
  <c r="V4530" i="14"/>
  <c r="W4530" i="14"/>
  <c r="V4531" i="14"/>
  <c r="W4531" i="14"/>
  <c r="V4532" i="14"/>
  <c r="W4532" i="14"/>
  <c r="V4533" i="14"/>
  <c r="W4533" i="14"/>
  <c r="V4534" i="14"/>
  <c r="W4534" i="14"/>
  <c r="V4535" i="14"/>
  <c r="W4535" i="14"/>
  <c r="V4536" i="14"/>
  <c r="W4536" i="14"/>
  <c r="V4537" i="14"/>
  <c r="W4537" i="14"/>
  <c r="V4538" i="14"/>
  <c r="W4538" i="14"/>
  <c r="V4539" i="14"/>
  <c r="W4539" i="14"/>
  <c r="V4540" i="14"/>
  <c r="W4540" i="14"/>
  <c r="V4541" i="14"/>
  <c r="W4541" i="14"/>
  <c r="V4542" i="14"/>
  <c r="W4542" i="14"/>
  <c r="V4543" i="14"/>
  <c r="W4543" i="14"/>
  <c r="V4544" i="14"/>
  <c r="W4544" i="14"/>
  <c r="V4545" i="14"/>
  <c r="W4545" i="14"/>
  <c r="V4546" i="14"/>
  <c r="W4546" i="14"/>
  <c r="V4547" i="14"/>
  <c r="W4547" i="14"/>
  <c r="V4548" i="14"/>
  <c r="W4548" i="14"/>
  <c r="V4549" i="14"/>
  <c r="W4549" i="14"/>
  <c r="V4550" i="14"/>
  <c r="W4550" i="14"/>
  <c r="V4551" i="14"/>
  <c r="W4551" i="14"/>
  <c r="V4552" i="14"/>
  <c r="W4552" i="14"/>
  <c r="V4553" i="14"/>
  <c r="W4553" i="14"/>
  <c r="V4554" i="14"/>
  <c r="W4554" i="14"/>
  <c r="V4555" i="14"/>
  <c r="W4555" i="14"/>
  <c r="V4556" i="14"/>
  <c r="W4556" i="14"/>
  <c r="V4557" i="14"/>
  <c r="W4557" i="14"/>
  <c r="V4558" i="14"/>
  <c r="W4558" i="14"/>
  <c r="V4559" i="14"/>
  <c r="W4559" i="14"/>
  <c r="V4560" i="14"/>
  <c r="W4560" i="14"/>
  <c r="V4561" i="14"/>
  <c r="W4561" i="14"/>
  <c r="V4562" i="14"/>
  <c r="W4562" i="14"/>
  <c r="V4563" i="14"/>
  <c r="W4563" i="14"/>
  <c r="V4564" i="14"/>
  <c r="W4564" i="14"/>
  <c r="V4565" i="14"/>
  <c r="W4565" i="14"/>
  <c r="V4566" i="14"/>
  <c r="W4566" i="14"/>
  <c r="V4567" i="14"/>
  <c r="W4567" i="14"/>
  <c r="V4568" i="14"/>
  <c r="W4568" i="14"/>
  <c r="V4569" i="14"/>
  <c r="W4569" i="14"/>
  <c r="V4570" i="14"/>
  <c r="W4570" i="14"/>
  <c r="V4571" i="14"/>
  <c r="W4571" i="14"/>
  <c r="V4572" i="14"/>
  <c r="W4572" i="14"/>
  <c r="V4573" i="14"/>
  <c r="W4573" i="14"/>
  <c r="V4574" i="14"/>
  <c r="W4574" i="14"/>
  <c r="V4575" i="14"/>
  <c r="W4575" i="14"/>
  <c r="V4576" i="14"/>
  <c r="W4576" i="14"/>
  <c r="V4577" i="14"/>
  <c r="W4577" i="14"/>
  <c r="V4578" i="14"/>
  <c r="W4578" i="14"/>
  <c r="V4579" i="14"/>
  <c r="W4579" i="14"/>
  <c r="V4580" i="14"/>
  <c r="W4580" i="14"/>
  <c r="V4581" i="14"/>
  <c r="W4581" i="14"/>
  <c r="V4582" i="14"/>
  <c r="W4582" i="14"/>
  <c r="V4583" i="14"/>
  <c r="W4583" i="14"/>
  <c r="V4584" i="14"/>
  <c r="W4584" i="14"/>
  <c r="V4585" i="14"/>
  <c r="W4585" i="14"/>
  <c r="V4586" i="14"/>
  <c r="W4586" i="14"/>
  <c r="V4587" i="14"/>
  <c r="W4587" i="14"/>
  <c r="V4588" i="14"/>
  <c r="W4588" i="14"/>
  <c r="V4589" i="14"/>
  <c r="W4589" i="14"/>
  <c r="V4590" i="14"/>
  <c r="W4590" i="14"/>
  <c r="V4591" i="14"/>
  <c r="W4591" i="14"/>
  <c r="V4592" i="14"/>
  <c r="W4592" i="14"/>
  <c r="V4593" i="14"/>
  <c r="W4593" i="14"/>
  <c r="V4594" i="14"/>
  <c r="W4594" i="14"/>
  <c r="V4595" i="14"/>
  <c r="W4595" i="14"/>
  <c r="V4596" i="14"/>
  <c r="W4596" i="14"/>
  <c r="V4597" i="14"/>
  <c r="W4597" i="14"/>
  <c r="V4598" i="14"/>
  <c r="W4598" i="14"/>
  <c r="V4599" i="14"/>
  <c r="W4599" i="14"/>
  <c r="V4600" i="14"/>
  <c r="W4600" i="14"/>
  <c r="V4601" i="14"/>
  <c r="W4601" i="14"/>
  <c r="V4602" i="14"/>
  <c r="W4602" i="14"/>
  <c r="V4603" i="14"/>
  <c r="W4603" i="14"/>
  <c r="V4604" i="14"/>
  <c r="W4604" i="14"/>
  <c r="V4605" i="14"/>
  <c r="W4605" i="14"/>
  <c r="V4606" i="14"/>
  <c r="W4606" i="14"/>
  <c r="V4607" i="14"/>
  <c r="W4607" i="14"/>
  <c r="V4608" i="14"/>
  <c r="W4608" i="14"/>
  <c r="V4609" i="14"/>
  <c r="W4609" i="14"/>
  <c r="V4610" i="14"/>
  <c r="W4610" i="14"/>
  <c r="V4611" i="14"/>
  <c r="W4611" i="14"/>
  <c r="V4612" i="14"/>
  <c r="W4612" i="14"/>
  <c r="V4613" i="14"/>
  <c r="W4613" i="14"/>
  <c r="V4614" i="14"/>
  <c r="W4614" i="14"/>
  <c r="V4615" i="14"/>
  <c r="W4615" i="14"/>
  <c r="V4616" i="14"/>
  <c r="W4616" i="14"/>
  <c r="V4617" i="14"/>
  <c r="W4617" i="14"/>
  <c r="V4618" i="14"/>
  <c r="W4618" i="14"/>
  <c r="V4619" i="14"/>
  <c r="W4619" i="14"/>
  <c r="V4620" i="14"/>
  <c r="W4620" i="14"/>
  <c r="V4621" i="14"/>
  <c r="W4621" i="14"/>
  <c r="V4622" i="14"/>
  <c r="W4622" i="14"/>
  <c r="V4623" i="14"/>
  <c r="W4623" i="14"/>
  <c r="V4624" i="14"/>
  <c r="W4624" i="14"/>
  <c r="V4625" i="14"/>
  <c r="W4625" i="14"/>
  <c r="V4626" i="14"/>
  <c r="W4626" i="14"/>
  <c r="V4627" i="14"/>
  <c r="W4627" i="14"/>
  <c r="V4628" i="14"/>
  <c r="W4628" i="14"/>
  <c r="V4629" i="14"/>
  <c r="W4629" i="14"/>
  <c r="V4630" i="14"/>
  <c r="W4630" i="14"/>
  <c r="V4631" i="14"/>
  <c r="W4631" i="14"/>
  <c r="V4632" i="14"/>
  <c r="W4632" i="14"/>
  <c r="V4633" i="14"/>
  <c r="W4633" i="14"/>
  <c r="V4634" i="14"/>
  <c r="W4634" i="14"/>
  <c r="V4635" i="14"/>
  <c r="W4635" i="14"/>
  <c r="V4636" i="14"/>
  <c r="W4636" i="14"/>
  <c r="V4637" i="14"/>
  <c r="W4637" i="14"/>
  <c r="V4638" i="14"/>
  <c r="W4638" i="14"/>
  <c r="V4639" i="14"/>
  <c r="W4639" i="14"/>
  <c r="V4640" i="14"/>
  <c r="W4640" i="14"/>
  <c r="V4641" i="14"/>
  <c r="W4641" i="14"/>
  <c r="V4642" i="14"/>
  <c r="W4642" i="14"/>
  <c r="V4643" i="14"/>
  <c r="W4643" i="14"/>
  <c r="V4644" i="14"/>
  <c r="W4644" i="14"/>
  <c r="V4645" i="14"/>
  <c r="W4645" i="14"/>
  <c r="V4646" i="14"/>
  <c r="W4646" i="14"/>
  <c r="V4647" i="14"/>
  <c r="W4647" i="14"/>
  <c r="V4648" i="14"/>
  <c r="W4648" i="14"/>
  <c r="V4649" i="14"/>
  <c r="W4649" i="14"/>
  <c r="V4650" i="14"/>
  <c r="W4650" i="14"/>
  <c r="V4651" i="14"/>
  <c r="W4651" i="14"/>
  <c r="V4652" i="14"/>
  <c r="W4652" i="14"/>
  <c r="V4653" i="14"/>
  <c r="W4653" i="14"/>
  <c r="V4654" i="14"/>
  <c r="W4654" i="14"/>
  <c r="V4655" i="14"/>
  <c r="W4655" i="14"/>
  <c r="V4656" i="14"/>
  <c r="W4656" i="14"/>
  <c r="V4657" i="14"/>
  <c r="W4657" i="14"/>
  <c r="V4658" i="14"/>
  <c r="W4658" i="14"/>
  <c r="V4659" i="14"/>
  <c r="W4659" i="14"/>
  <c r="V4660" i="14"/>
  <c r="W4660" i="14"/>
  <c r="V4661" i="14"/>
  <c r="W4661" i="14"/>
  <c r="V4662" i="14"/>
  <c r="W4662" i="14"/>
  <c r="V4663" i="14"/>
  <c r="W4663" i="14"/>
  <c r="V4664" i="14"/>
  <c r="W4664" i="14"/>
  <c r="V4665" i="14"/>
  <c r="W4665" i="14"/>
  <c r="V4666" i="14"/>
  <c r="W4666" i="14"/>
  <c r="V4667" i="14"/>
  <c r="W4667" i="14"/>
  <c r="V4668" i="14"/>
  <c r="W4668" i="14"/>
  <c r="V4669" i="14"/>
  <c r="W4669" i="14"/>
  <c r="V4670" i="14"/>
  <c r="W4670" i="14"/>
  <c r="V4671" i="14"/>
  <c r="W4671" i="14"/>
  <c r="V4672" i="14"/>
  <c r="W4672" i="14"/>
  <c r="V4673" i="14"/>
  <c r="W4673" i="14"/>
  <c r="V4674" i="14"/>
  <c r="W4674" i="14"/>
  <c r="V4675" i="14"/>
  <c r="W4675" i="14"/>
  <c r="V4676" i="14"/>
  <c r="W4676" i="14"/>
  <c r="V4677" i="14"/>
  <c r="W4677" i="14"/>
  <c r="V4678" i="14"/>
  <c r="W4678" i="14"/>
  <c r="V4679" i="14"/>
  <c r="W4679" i="14"/>
  <c r="V4680" i="14"/>
  <c r="W4680" i="14"/>
  <c r="V4681" i="14"/>
  <c r="W4681" i="14"/>
  <c r="V4682" i="14"/>
  <c r="W4682" i="14"/>
  <c r="V4683" i="14"/>
  <c r="W4683" i="14"/>
  <c r="V4684" i="14"/>
  <c r="W4684" i="14"/>
  <c r="V4685" i="14"/>
  <c r="W4685" i="14"/>
  <c r="V4686" i="14"/>
  <c r="W4686" i="14"/>
  <c r="V4687" i="14"/>
  <c r="W4687" i="14"/>
  <c r="V4688" i="14"/>
  <c r="W4688" i="14"/>
  <c r="V4689" i="14"/>
  <c r="W4689" i="14"/>
  <c r="V4690" i="14"/>
  <c r="W4690" i="14"/>
  <c r="V4691" i="14"/>
  <c r="W4691" i="14"/>
  <c r="V4692" i="14"/>
  <c r="W4692" i="14"/>
  <c r="V4693" i="14"/>
  <c r="W4693" i="14"/>
  <c r="V4694" i="14"/>
  <c r="W4694" i="14"/>
  <c r="V4695" i="14"/>
  <c r="W4695" i="14"/>
  <c r="V4696" i="14"/>
  <c r="W4696" i="14"/>
  <c r="V4697" i="14"/>
  <c r="W4697" i="14"/>
  <c r="V4698" i="14"/>
  <c r="W4698" i="14"/>
  <c r="V4699" i="14"/>
  <c r="W4699" i="14"/>
  <c r="V4700" i="14"/>
  <c r="W4700" i="14"/>
  <c r="V4701" i="14"/>
  <c r="W4701" i="14"/>
  <c r="V4702" i="14"/>
  <c r="W4702" i="14"/>
  <c r="V4703" i="14"/>
  <c r="W4703" i="14"/>
  <c r="V4704" i="14"/>
  <c r="W4704" i="14"/>
  <c r="V4705" i="14"/>
  <c r="W4705" i="14"/>
  <c r="V4706" i="14"/>
  <c r="W4706" i="14"/>
  <c r="V4707" i="14"/>
  <c r="W4707" i="14"/>
  <c r="V4708" i="14"/>
  <c r="W4708" i="14"/>
  <c r="V4709" i="14"/>
  <c r="W4709" i="14"/>
  <c r="V4710" i="14"/>
  <c r="W4710" i="14"/>
  <c r="V4711" i="14"/>
  <c r="W4711" i="14"/>
  <c r="V4712" i="14"/>
  <c r="W4712" i="14"/>
  <c r="V4713" i="14"/>
  <c r="W4713" i="14"/>
  <c r="V4714" i="14"/>
  <c r="W4714" i="14"/>
  <c r="V4715" i="14"/>
  <c r="W4715" i="14"/>
  <c r="V4716" i="14"/>
  <c r="W4716" i="14"/>
  <c r="V4717" i="14"/>
  <c r="W4717" i="14"/>
  <c r="V4718" i="14"/>
  <c r="W4718" i="14"/>
  <c r="V4719" i="14"/>
  <c r="W4719" i="14"/>
  <c r="V4720" i="14"/>
  <c r="W4720" i="14"/>
  <c r="V4721" i="14"/>
  <c r="W4721" i="14"/>
  <c r="V4722" i="14"/>
  <c r="W4722" i="14"/>
  <c r="V4723" i="14"/>
  <c r="W4723" i="14"/>
  <c r="V4724" i="14"/>
  <c r="W4724" i="14"/>
  <c r="V4725" i="14"/>
  <c r="W4725" i="14"/>
  <c r="V4726" i="14"/>
  <c r="W4726" i="14"/>
  <c r="V4727" i="14"/>
  <c r="W4727" i="14"/>
  <c r="V4728" i="14"/>
  <c r="W4728" i="14"/>
  <c r="V4729" i="14"/>
  <c r="W4729" i="14"/>
  <c r="V4730" i="14"/>
  <c r="W4730" i="14"/>
  <c r="V4731" i="14"/>
  <c r="W4731" i="14"/>
  <c r="V4732" i="14"/>
  <c r="W4732" i="14"/>
  <c r="V4733" i="14"/>
  <c r="W4733" i="14"/>
  <c r="V4734" i="14"/>
  <c r="W4734" i="14"/>
  <c r="V4735" i="14"/>
  <c r="W4735" i="14"/>
  <c r="V4736" i="14"/>
  <c r="W4736" i="14"/>
  <c r="V4737" i="14"/>
  <c r="W4737" i="14"/>
  <c r="V4738" i="14"/>
  <c r="W4738" i="14"/>
  <c r="V4739" i="14"/>
  <c r="W4739" i="14"/>
  <c r="V4740" i="14"/>
  <c r="W4740" i="14"/>
  <c r="V4741" i="14"/>
  <c r="W4741" i="14"/>
  <c r="V4742" i="14"/>
  <c r="W4742" i="14"/>
  <c r="V4743" i="14"/>
  <c r="W4743" i="14"/>
  <c r="V4744" i="14"/>
  <c r="W4744" i="14"/>
  <c r="V4745" i="14"/>
  <c r="W4745" i="14"/>
  <c r="V4746" i="14"/>
  <c r="W4746" i="14"/>
  <c r="V4747" i="14"/>
  <c r="W4747" i="14"/>
  <c r="V4748" i="14"/>
  <c r="W4748" i="14"/>
  <c r="V4749" i="14"/>
  <c r="W4749" i="14"/>
  <c r="V4750" i="14"/>
  <c r="W4750" i="14"/>
  <c r="V4751" i="14"/>
  <c r="W4751" i="14"/>
  <c r="V4752" i="14"/>
  <c r="W4752" i="14"/>
  <c r="V4753" i="14"/>
  <c r="W4753" i="14"/>
  <c r="V4754" i="14"/>
  <c r="W4754" i="14"/>
  <c r="V4755" i="14"/>
  <c r="W4755" i="14"/>
  <c r="V4756" i="14"/>
  <c r="W4756" i="14"/>
  <c r="V4757" i="14"/>
  <c r="W4757" i="14"/>
  <c r="V4758" i="14"/>
  <c r="W4758" i="14"/>
  <c r="V4759" i="14"/>
  <c r="W4759" i="14"/>
  <c r="V4760" i="14"/>
  <c r="W4760" i="14"/>
  <c r="V4761" i="14"/>
  <c r="W4761" i="14"/>
  <c r="V4762" i="14"/>
  <c r="W4762" i="14"/>
  <c r="V4763" i="14"/>
  <c r="W4763" i="14"/>
  <c r="V4764" i="14"/>
  <c r="W4764" i="14"/>
  <c r="V4765" i="14"/>
  <c r="W4765" i="14"/>
  <c r="V4766" i="14"/>
  <c r="W4766" i="14"/>
  <c r="V4767" i="14"/>
  <c r="W4767" i="14"/>
  <c r="V4768" i="14"/>
  <c r="W4768" i="14"/>
  <c r="V4769" i="14"/>
  <c r="W4769" i="14"/>
  <c r="V4770" i="14"/>
  <c r="W4770" i="14"/>
  <c r="V4771" i="14"/>
  <c r="W4771" i="14"/>
  <c r="V4772" i="14"/>
  <c r="W4772" i="14"/>
  <c r="V4773" i="14"/>
  <c r="W4773" i="14"/>
  <c r="V4774" i="14"/>
  <c r="W4774" i="14"/>
  <c r="V4775" i="14"/>
  <c r="W4775" i="14"/>
  <c r="V4776" i="14"/>
  <c r="W4776" i="14"/>
  <c r="V4777" i="14"/>
  <c r="W4777" i="14"/>
  <c r="V4778" i="14"/>
  <c r="W4778" i="14"/>
  <c r="V4779" i="14"/>
  <c r="W4779" i="14"/>
  <c r="V4780" i="14"/>
  <c r="W4780" i="14"/>
  <c r="V4781" i="14"/>
  <c r="W4781" i="14"/>
  <c r="V4782" i="14"/>
  <c r="W4782" i="14"/>
  <c r="V4783" i="14"/>
  <c r="W4783" i="14"/>
  <c r="V4784" i="14"/>
  <c r="W4784" i="14"/>
  <c r="V4785" i="14"/>
  <c r="W4785" i="14"/>
  <c r="V4786" i="14"/>
  <c r="W4786" i="14"/>
  <c r="V4787" i="14"/>
  <c r="W4787" i="14"/>
  <c r="V4788" i="14"/>
  <c r="W4788" i="14"/>
  <c r="V4789" i="14"/>
  <c r="W4789" i="14"/>
  <c r="V4790" i="14"/>
  <c r="W4790" i="14"/>
  <c r="V4791" i="14"/>
  <c r="W4791" i="14"/>
  <c r="V4792" i="14"/>
  <c r="W4792" i="14"/>
  <c r="V4793" i="14"/>
  <c r="W4793" i="14"/>
  <c r="V4794" i="14"/>
  <c r="W4794" i="14"/>
  <c r="V4795" i="14"/>
  <c r="W4795" i="14"/>
  <c r="V4796" i="14"/>
  <c r="W4796" i="14"/>
  <c r="V4797" i="14"/>
  <c r="W4797" i="14"/>
  <c r="V4798" i="14"/>
  <c r="W4798" i="14"/>
  <c r="V4799" i="14"/>
  <c r="W4799" i="14"/>
  <c r="V4800" i="14"/>
  <c r="W4800" i="14"/>
  <c r="V4801" i="14"/>
  <c r="W4801" i="14"/>
  <c r="V4802" i="14"/>
  <c r="W4802" i="14"/>
  <c r="V4803" i="14"/>
  <c r="W4803" i="14"/>
  <c r="V4804" i="14"/>
  <c r="W4804" i="14"/>
  <c r="V4805" i="14"/>
  <c r="W4805" i="14"/>
  <c r="V4806" i="14"/>
  <c r="W4806" i="14"/>
  <c r="V4807" i="14"/>
  <c r="W4807" i="14"/>
  <c r="V4808" i="14"/>
  <c r="W4808" i="14"/>
  <c r="V4809" i="14"/>
  <c r="W4809" i="14"/>
  <c r="V4810" i="14"/>
  <c r="W4810" i="14"/>
  <c r="V4811" i="14"/>
  <c r="W4811" i="14"/>
  <c r="V4812" i="14"/>
  <c r="W4812" i="14"/>
  <c r="V4813" i="14"/>
  <c r="W4813" i="14"/>
  <c r="V4814" i="14"/>
  <c r="W4814" i="14"/>
  <c r="V4815" i="14"/>
  <c r="W4815" i="14"/>
  <c r="V4816" i="14"/>
  <c r="W4816" i="14"/>
  <c r="V4817" i="14"/>
  <c r="W4817" i="14"/>
  <c r="V4818" i="14"/>
  <c r="W4818" i="14"/>
  <c r="V4819" i="14"/>
  <c r="W4819" i="14"/>
  <c r="V4820" i="14"/>
  <c r="W4820" i="14"/>
  <c r="V4821" i="14"/>
  <c r="W4821" i="14"/>
  <c r="V4822" i="14"/>
  <c r="W4822" i="14"/>
  <c r="V4823" i="14"/>
  <c r="W4823" i="14"/>
  <c r="V4824" i="14"/>
  <c r="W4824" i="14"/>
  <c r="V4825" i="14"/>
  <c r="W4825" i="14"/>
  <c r="V4826" i="14"/>
  <c r="W4826" i="14"/>
  <c r="V4827" i="14"/>
  <c r="W4827" i="14"/>
  <c r="V4828" i="14"/>
  <c r="W4828" i="14"/>
  <c r="V4829" i="14"/>
  <c r="W4829" i="14"/>
  <c r="V4830" i="14"/>
  <c r="W4830" i="14"/>
  <c r="V4831" i="14"/>
  <c r="W4831" i="14"/>
  <c r="V4832" i="14"/>
  <c r="W4832" i="14"/>
  <c r="V4833" i="14"/>
  <c r="W4833" i="14"/>
  <c r="V4834" i="14"/>
  <c r="W4834" i="14"/>
  <c r="V4835" i="14"/>
  <c r="W4835" i="14"/>
  <c r="V4836" i="14"/>
  <c r="W4836" i="14"/>
  <c r="V4837" i="14"/>
  <c r="W4837" i="14"/>
  <c r="V4838" i="14"/>
  <c r="W4838" i="14"/>
  <c r="V4839" i="14"/>
  <c r="W4839" i="14"/>
  <c r="V4840" i="14"/>
  <c r="W4840" i="14"/>
  <c r="V4841" i="14"/>
  <c r="W4841" i="14"/>
  <c r="V4842" i="14"/>
  <c r="W4842" i="14"/>
  <c r="V4843" i="14"/>
  <c r="W4843" i="14"/>
  <c r="V4844" i="14"/>
  <c r="W4844" i="14"/>
  <c r="V4845" i="14"/>
  <c r="W4845" i="14"/>
  <c r="V4846" i="14"/>
  <c r="W4846" i="14"/>
  <c r="V4847" i="14"/>
  <c r="W4847" i="14"/>
  <c r="V4848" i="14"/>
  <c r="W4848" i="14"/>
  <c r="V4849" i="14"/>
  <c r="W4849" i="14"/>
  <c r="V4850" i="14"/>
  <c r="W4850" i="14"/>
  <c r="V4851" i="14"/>
  <c r="W4851" i="14"/>
  <c r="V4852" i="14"/>
  <c r="W4852" i="14"/>
  <c r="V4853" i="14"/>
  <c r="W4853" i="14"/>
  <c r="V4854" i="14"/>
  <c r="W4854" i="14"/>
  <c r="V4855" i="14"/>
  <c r="W4855" i="14"/>
  <c r="V4856" i="14"/>
  <c r="W4856" i="14"/>
  <c r="V4857" i="14"/>
  <c r="W4857" i="14"/>
  <c r="V4858" i="14"/>
  <c r="W4858" i="14"/>
  <c r="V4859" i="14"/>
  <c r="W4859" i="14"/>
  <c r="V4860" i="14"/>
  <c r="W4860" i="14"/>
  <c r="V4861" i="14"/>
  <c r="W4861" i="14"/>
  <c r="V4862" i="14"/>
  <c r="W4862" i="14"/>
  <c r="V4863" i="14"/>
  <c r="W4863" i="14"/>
  <c r="V4864" i="14"/>
  <c r="W4864" i="14"/>
  <c r="V4865" i="14"/>
  <c r="W4865" i="14"/>
  <c r="V4866" i="14"/>
  <c r="W4866" i="14"/>
  <c r="V4867" i="14"/>
  <c r="W4867" i="14"/>
  <c r="V4868" i="14"/>
  <c r="W4868" i="14"/>
  <c r="V4869" i="14"/>
  <c r="W4869" i="14"/>
  <c r="V4870" i="14"/>
  <c r="W4870" i="14"/>
  <c r="V4871" i="14"/>
  <c r="W4871" i="14"/>
  <c r="V4872" i="14"/>
  <c r="W4872" i="14"/>
  <c r="V4873" i="14"/>
  <c r="W4873" i="14"/>
  <c r="V4874" i="14"/>
  <c r="W4874" i="14"/>
  <c r="V4875" i="14"/>
  <c r="W4875" i="14"/>
  <c r="V4876" i="14"/>
  <c r="W4876" i="14"/>
  <c r="V4877" i="14"/>
  <c r="W4877" i="14"/>
  <c r="V4878" i="14"/>
  <c r="W4878" i="14"/>
  <c r="V4879" i="14"/>
  <c r="W4879" i="14"/>
  <c r="V4880" i="14"/>
  <c r="W4880" i="14"/>
  <c r="V4881" i="14"/>
  <c r="W4881" i="14"/>
  <c r="V4882" i="14"/>
  <c r="W4882" i="14"/>
  <c r="V4883" i="14"/>
  <c r="W4883" i="14"/>
  <c r="V4884" i="14"/>
  <c r="W4884" i="14"/>
  <c r="V4885" i="14"/>
  <c r="W4885" i="14"/>
  <c r="V4886" i="14"/>
  <c r="W4886" i="14"/>
  <c r="V4887" i="14"/>
  <c r="W4887" i="14"/>
  <c r="V4888" i="14"/>
  <c r="W4888" i="14"/>
  <c r="V4889" i="14"/>
  <c r="W4889" i="14"/>
  <c r="V4890" i="14"/>
  <c r="W4890" i="14"/>
  <c r="V4891" i="14"/>
  <c r="W4891" i="14"/>
  <c r="V4892" i="14"/>
  <c r="W4892" i="14"/>
  <c r="V4893" i="14"/>
  <c r="W4893" i="14"/>
  <c r="V4894" i="14"/>
  <c r="W4894" i="14"/>
  <c r="V4895" i="14"/>
  <c r="W4895" i="14"/>
  <c r="V4896" i="14"/>
  <c r="W4896" i="14"/>
  <c r="V4897" i="14"/>
  <c r="W4897" i="14"/>
  <c r="V4898" i="14"/>
  <c r="W4898" i="14"/>
  <c r="V4899" i="14"/>
  <c r="W4899" i="14"/>
  <c r="V4900" i="14"/>
  <c r="W4900" i="14"/>
  <c r="V4901" i="14"/>
  <c r="W4901" i="14"/>
  <c r="V4902" i="14"/>
  <c r="W4902" i="14"/>
  <c r="V4903" i="14"/>
  <c r="W4903" i="14"/>
  <c r="V4904" i="14"/>
  <c r="W4904" i="14"/>
  <c r="V4905" i="14"/>
  <c r="W4905" i="14"/>
  <c r="V4906" i="14"/>
  <c r="W4906" i="14"/>
  <c r="V4907" i="14"/>
  <c r="W4907" i="14"/>
  <c r="V4908" i="14"/>
  <c r="W4908" i="14"/>
  <c r="V4909" i="14"/>
  <c r="W4909" i="14"/>
  <c r="V4910" i="14"/>
  <c r="W4910" i="14"/>
  <c r="V4911" i="14"/>
  <c r="W4911" i="14"/>
  <c r="V4912" i="14"/>
  <c r="W4912" i="14"/>
  <c r="V4913" i="14"/>
  <c r="W4913" i="14"/>
  <c r="V4914" i="14"/>
  <c r="W4914" i="14"/>
  <c r="V4915" i="14"/>
  <c r="W4915" i="14"/>
  <c r="V4916" i="14"/>
  <c r="W4916" i="14"/>
  <c r="V4917" i="14"/>
  <c r="W4917" i="14"/>
  <c r="V4918" i="14"/>
  <c r="W4918" i="14"/>
  <c r="V4919" i="14"/>
  <c r="W4919" i="14"/>
  <c r="V4920" i="14"/>
  <c r="W4920" i="14"/>
  <c r="V4921" i="14"/>
  <c r="W4921" i="14"/>
  <c r="V4922" i="14"/>
  <c r="W4922" i="14"/>
  <c r="V4923" i="14"/>
  <c r="W4923" i="14"/>
  <c r="V4924" i="14"/>
  <c r="W4924" i="14"/>
  <c r="V4925" i="14"/>
  <c r="W4925" i="14"/>
  <c r="V4926" i="14"/>
  <c r="W4926" i="14"/>
  <c r="V4927" i="14"/>
  <c r="W4927" i="14"/>
  <c r="V4928" i="14"/>
  <c r="W4928" i="14"/>
  <c r="V4929" i="14"/>
  <c r="W4929" i="14"/>
  <c r="V4930" i="14"/>
  <c r="W4930" i="14"/>
  <c r="V4931" i="14"/>
  <c r="W4931" i="14"/>
  <c r="V4932" i="14"/>
  <c r="W4932" i="14"/>
  <c r="V4933" i="14"/>
  <c r="W4933" i="14"/>
  <c r="V4934" i="14"/>
  <c r="W4934" i="14"/>
  <c r="V4935" i="14"/>
  <c r="W4935" i="14"/>
  <c r="V4936" i="14"/>
  <c r="W4936" i="14"/>
  <c r="V4937" i="14"/>
  <c r="W4937" i="14"/>
  <c r="V4938" i="14"/>
  <c r="W4938" i="14"/>
  <c r="V4939" i="14"/>
  <c r="W4939" i="14"/>
  <c r="V4940" i="14"/>
  <c r="W4940" i="14"/>
  <c r="V4941" i="14"/>
  <c r="W4941" i="14"/>
  <c r="V4942" i="14"/>
  <c r="W4942" i="14"/>
  <c r="V4943" i="14"/>
  <c r="W4943" i="14"/>
  <c r="V4944" i="14"/>
  <c r="W4944" i="14"/>
  <c r="V4945" i="14"/>
  <c r="W4945" i="14"/>
  <c r="V4946" i="14"/>
  <c r="W4946" i="14"/>
  <c r="V4947" i="14"/>
  <c r="W4947" i="14"/>
  <c r="V4948" i="14"/>
  <c r="W4948" i="14"/>
  <c r="V4949" i="14"/>
  <c r="W4949" i="14"/>
  <c r="V4950" i="14"/>
  <c r="W4950" i="14"/>
  <c r="V4951" i="14"/>
  <c r="W4951" i="14"/>
  <c r="V4952" i="14"/>
  <c r="W4952" i="14"/>
  <c r="V4953" i="14"/>
  <c r="W4953" i="14"/>
  <c r="V4954" i="14"/>
  <c r="W4954" i="14"/>
  <c r="V4955" i="14"/>
  <c r="W4955" i="14"/>
  <c r="V4956" i="14"/>
  <c r="W4956" i="14"/>
  <c r="V4957" i="14"/>
  <c r="W4957" i="14"/>
  <c r="V4958" i="14"/>
  <c r="W4958" i="14"/>
  <c r="V4959" i="14"/>
  <c r="W4959" i="14"/>
  <c r="V4960" i="14"/>
  <c r="W4960" i="14"/>
  <c r="V4961" i="14"/>
  <c r="W4961" i="14"/>
  <c r="V4962" i="14"/>
  <c r="W4962" i="14"/>
  <c r="V4963" i="14"/>
  <c r="W4963" i="14"/>
  <c r="V4964" i="14"/>
  <c r="W4964" i="14"/>
  <c r="V4965" i="14"/>
  <c r="W4965" i="14"/>
  <c r="V4966" i="14"/>
  <c r="W4966" i="14"/>
  <c r="V4967" i="14"/>
  <c r="W4967" i="14"/>
  <c r="V4968" i="14"/>
  <c r="W4968" i="14"/>
  <c r="V4969" i="14"/>
  <c r="W4969" i="14"/>
  <c r="V4970" i="14"/>
  <c r="W4970" i="14"/>
  <c r="V4971" i="14"/>
  <c r="W4971" i="14"/>
  <c r="V4972" i="14"/>
  <c r="W4972" i="14"/>
  <c r="V4973" i="14"/>
  <c r="W4973" i="14"/>
  <c r="V4974" i="14"/>
  <c r="W4974" i="14"/>
  <c r="V4975" i="14"/>
  <c r="W4975" i="14"/>
  <c r="V4976" i="14"/>
  <c r="W4976" i="14"/>
  <c r="V4977" i="14"/>
  <c r="W4977" i="14"/>
  <c r="V4978" i="14"/>
  <c r="W4978" i="14"/>
  <c r="V4979" i="14"/>
  <c r="W4979" i="14"/>
  <c r="V4980" i="14"/>
  <c r="W4980" i="14"/>
  <c r="V4981" i="14"/>
  <c r="W4981" i="14"/>
  <c r="V4982" i="14"/>
  <c r="W4982" i="14"/>
  <c r="V4983" i="14"/>
  <c r="W4983" i="14"/>
  <c r="V4984" i="14"/>
  <c r="W4984" i="14"/>
  <c r="V4985" i="14"/>
  <c r="W4985" i="14"/>
  <c r="V4986" i="14"/>
  <c r="W4986" i="14"/>
  <c r="V4987" i="14"/>
  <c r="W4987" i="14"/>
  <c r="V4988" i="14"/>
  <c r="W4988" i="14"/>
  <c r="V4989" i="14"/>
  <c r="W4989" i="14"/>
  <c r="V4990" i="14"/>
  <c r="W4990" i="14"/>
  <c r="V4991" i="14"/>
  <c r="W4991" i="14"/>
  <c r="V4992" i="14"/>
  <c r="W4992" i="14"/>
  <c r="V4993" i="14"/>
  <c r="W4993" i="14"/>
  <c r="V4994" i="14"/>
  <c r="W4994" i="14"/>
  <c r="V4995" i="14"/>
  <c r="W4995" i="14"/>
  <c r="V4996" i="14"/>
  <c r="W4996" i="14"/>
  <c r="V4997" i="14"/>
  <c r="W4997" i="14"/>
  <c r="V4998" i="14"/>
  <c r="W4998" i="14"/>
  <c r="V4999" i="14"/>
  <c r="W4999" i="14"/>
  <c r="V5000" i="14"/>
  <c r="W5000" i="14"/>
  <c r="V5001" i="14"/>
  <c r="W5001" i="14"/>
  <c r="V5002" i="14"/>
  <c r="W5002" i="14"/>
  <c r="V5003" i="14"/>
  <c r="W5003" i="14"/>
  <c r="V5004" i="14"/>
  <c r="W5004" i="14"/>
  <c r="V5005" i="14"/>
  <c r="W5005" i="14"/>
  <c r="V5006" i="14"/>
  <c r="W5006" i="14"/>
  <c r="V5007" i="14"/>
  <c r="W5007" i="14"/>
  <c r="V5008" i="14"/>
  <c r="W5008" i="14"/>
  <c r="V5009" i="14"/>
  <c r="W5009" i="14"/>
  <c r="V5010" i="14"/>
  <c r="W5010" i="14"/>
  <c r="V5011" i="14"/>
  <c r="W5011" i="14"/>
  <c r="V5012" i="14"/>
  <c r="W5012" i="14"/>
  <c r="V5013" i="14"/>
  <c r="W5013" i="14"/>
  <c r="V5014" i="14"/>
  <c r="W5014" i="14"/>
  <c r="V5015" i="14"/>
  <c r="W5015" i="14"/>
  <c r="V5016" i="14"/>
  <c r="W5016" i="14"/>
  <c r="V5017" i="14"/>
  <c r="W5017" i="14"/>
  <c r="V5018" i="14"/>
  <c r="W5018" i="14"/>
  <c r="V5019" i="14"/>
  <c r="W5019" i="14"/>
  <c r="V5020" i="14"/>
  <c r="W5020" i="14"/>
  <c r="V5021" i="14"/>
  <c r="W5021" i="14"/>
  <c r="V5022" i="14"/>
  <c r="W5022" i="14"/>
  <c r="V5023" i="14"/>
  <c r="W5023" i="14"/>
  <c r="V5024" i="14"/>
  <c r="W5024" i="14"/>
  <c r="V5025" i="14"/>
  <c r="W5025" i="14"/>
  <c r="V5026" i="14"/>
  <c r="W5026" i="14"/>
  <c r="V5027" i="14"/>
  <c r="W5027" i="14"/>
  <c r="V5028" i="14"/>
  <c r="W5028" i="14"/>
  <c r="V5029" i="14"/>
  <c r="W5029" i="14"/>
  <c r="V5030" i="14"/>
  <c r="W5030" i="14"/>
  <c r="V5031" i="14"/>
  <c r="W5031" i="14"/>
  <c r="V5032" i="14"/>
  <c r="W5032" i="14"/>
  <c r="V5033" i="14"/>
  <c r="W5033" i="14"/>
  <c r="V5034" i="14"/>
  <c r="W5034" i="14"/>
  <c r="V5035" i="14"/>
  <c r="W5035" i="14"/>
  <c r="V5036" i="14"/>
  <c r="W5036" i="14"/>
  <c r="V5037" i="14"/>
  <c r="W5037" i="14"/>
  <c r="V5038" i="14"/>
  <c r="W5038" i="14"/>
  <c r="V5039" i="14"/>
  <c r="W5039" i="14"/>
  <c r="V5040" i="14"/>
  <c r="W5040" i="14"/>
  <c r="V5041" i="14"/>
  <c r="W5041" i="14"/>
  <c r="V5042" i="14"/>
  <c r="W5042" i="14"/>
  <c r="V5043" i="14"/>
  <c r="W5043" i="14"/>
  <c r="V5044" i="14"/>
  <c r="W5044" i="14"/>
  <c r="V5045" i="14"/>
  <c r="W5045" i="14"/>
  <c r="V5046" i="14"/>
  <c r="W5046" i="14"/>
  <c r="V5047" i="14"/>
  <c r="W5047" i="14"/>
  <c r="V5048" i="14"/>
  <c r="W5048" i="14"/>
  <c r="V5049" i="14"/>
  <c r="W5049" i="14"/>
  <c r="V5050" i="14"/>
  <c r="W5050" i="14"/>
  <c r="V5051" i="14"/>
  <c r="W5051" i="14"/>
  <c r="V5052" i="14"/>
  <c r="W5052" i="14"/>
  <c r="V5053" i="14"/>
  <c r="W5053" i="14"/>
  <c r="V5054" i="14"/>
  <c r="W5054" i="14"/>
  <c r="V5055" i="14"/>
  <c r="W5055" i="14"/>
  <c r="V5056" i="14"/>
  <c r="W5056" i="14"/>
  <c r="V5057" i="14"/>
  <c r="W5057" i="14"/>
  <c r="V5058" i="14"/>
  <c r="W5058" i="14"/>
  <c r="V5059" i="14"/>
  <c r="W5059" i="14"/>
  <c r="V5060" i="14"/>
  <c r="W5060" i="14"/>
  <c r="V5061" i="14"/>
  <c r="W5061" i="14"/>
  <c r="V5062" i="14"/>
  <c r="W5062" i="14"/>
  <c r="V5063" i="14"/>
  <c r="W5063" i="14"/>
  <c r="V5064" i="14"/>
  <c r="W5064" i="14"/>
  <c r="V5065" i="14"/>
  <c r="W5065" i="14"/>
  <c r="V5066" i="14"/>
  <c r="W5066" i="14"/>
  <c r="V5067" i="14"/>
  <c r="W5067" i="14"/>
  <c r="V5068" i="14"/>
  <c r="W5068" i="14"/>
  <c r="V5069" i="14"/>
  <c r="W5069" i="14"/>
  <c r="V5070" i="14"/>
  <c r="W5070" i="14"/>
  <c r="V5071" i="14"/>
  <c r="W5071" i="14"/>
  <c r="V5072" i="14"/>
  <c r="W5072" i="14"/>
  <c r="V5073" i="14"/>
  <c r="W5073" i="14"/>
  <c r="V5074" i="14"/>
  <c r="W5074" i="14"/>
  <c r="V5075" i="14"/>
  <c r="W5075" i="14"/>
  <c r="V5076" i="14"/>
  <c r="W5076" i="14"/>
  <c r="V5077" i="14"/>
  <c r="W5077" i="14"/>
  <c r="V5078" i="14"/>
  <c r="W5078" i="14"/>
  <c r="V5079" i="14"/>
  <c r="W5079" i="14"/>
  <c r="V5080" i="14"/>
  <c r="W5080" i="14"/>
  <c r="V5081" i="14"/>
  <c r="W5081" i="14"/>
  <c r="V5082" i="14"/>
  <c r="W5082" i="14"/>
  <c r="V5083" i="14"/>
  <c r="W5083" i="14"/>
  <c r="V5084" i="14"/>
  <c r="W5084" i="14"/>
  <c r="V5085" i="14"/>
  <c r="W5085" i="14"/>
  <c r="V5086" i="14"/>
  <c r="W5086" i="14"/>
  <c r="V5087" i="14"/>
  <c r="W5087" i="14"/>
  <c r="V5088" i="14"/>
  <c r="W5088" i="14"/>
  <c r="V5089" i="14"/>
  <c r="W5089" i="14"/>
  <c r="V5090" i="14"/>
  <c r="W5090" i="14"/>
  <c r="V5091" i="14"/>
  <c r="W5091" i="14"/>
  <c r="V5092" i="14"/>
  <c r="W5092" i="14"/>
  <c r="V5093" i="14"/>
  <c r="W5093" i="14"/>
  <c r="V5094" i="14"/>
  <c r="W5094" i="14"/>
  <c r="V5095" i="14"/>
  <c r="W5095" i="14"/>
  <c r="V5096" i="14"/>
  <c r="W5096" i="14"/>
  <c r="V5097" i="14"/>
  <c r="W5097" i="14"/>
  <c r="V5098" i="14"/>
  <c r="W5098" i="14"/>
  <c r="V5099" i="14"/>
  <c r="W5099" i="14"/>
  <c r="V5100" i="14"/>
  <c r="W5100" i="14"/>
  <c r="V5101" i="14"/>
  <c r="W5101" i="14"/>
  <c r="V5102" i="14"/>
  <c r="W5102" i="14"/>
  <c r="V5103" i="14"/>
  <c r="W5103" i="14"/>
  <c r="V5104" i="14"/>
  <c r="W5104" i="14"/>
  <c r="V5105" i="14"/>
  <c r="W5105" i="14"/>
  <c r="V5106" i="14"/>
  <c r="W5106" i="14"/>
  <c r="V5107" i="14"/>
  <c r="W5107" i="14"/>
  <c r="V5108" i="14"/>
  <c r="W5108" i="14"/>
  <c r="V5109" i="14"/>
  <c r="W5109" i="14"/>
  <c r="V5110" i="14"/>
  <c r="W5110" i="14"/>
  <c r="V5111" i="14"/>
  <c r="W5111" i="14"/>
  <c r="V5112" i="14"/>
  <c r="W5112" i="14"/>
  <c r="V5113" i="14"/>
  <c r="W5113" i="14"/>
  <c r="V5114" i="14"/>
  <c r="W5114" i="14"/>
  <c r="V5115" i="14"/>
  <c r="W5115" i="14"/>
  <c r="V5116" i="14"/>
  <c r="W5116" i="14"/>
  <c r="V5117" i="14"/>
  <c r="W5117" i="14"/>
  <c r="V5118" i="14"/>
  <c r="W5118" i="14"/>
  <c r="V5119" i="14"/>
  <c r="W5119" i="14"/>
  <c r="V5120" i="14"/>
  <c r="W5120" i="14"/>
  <c r="V5121" i="14"/>
  <c r="W5121" i="14"/>
  <c r="V5122" i="14"/>
  <c r="W5122" i="14"/>
  <c r="V5123" i="14"/>
  <c r="W5123" i="14"/>
  <c r="V5124" i="14"/>
  <c r="W5124" i="14"/>
  <c r="V5125" i="14"/>
  <c r="W5125" i="14"/>
  <c r="V5126" i="14"/>
  <c r="W5126" i="14"/>
  <c r="V5127" i="14"/>
  <c r="W5127" i="14"/>
  <c r="V5128" i="14"/>
  <c r="W5128" i="14"/>
  <c r="V5129" i="14"/>
  <c r="W5129" i="14"/>
  <c r="V5130" i="14"/>
  <c r="W5130" i="14"/>
  <c r="V5131" i="14"/>
  <c r="W5131" i="14"/>
  <c r="V5132" i="14"/>
  <c r="W5132" i="14"/>
  <c r="V5133" i="14"/>
  <c r="W5133" i="14"/>
  <c r="V5134" i="14"/>
  <c r="W5134" i="14"/>
  <c r="V5135" i="14"/>
  <c r="W5135" i="14"/>
  <c r="V5136" i="14"/>
  <c r="W5136" i="14"/>
  <c r="V5137" i="14"/>
  <c r="W5137" i="14"/>
  <c r="V5138" i="14"/>
  <c r="W5138" i="14"/>
  <c r="V5139" i="14"/>
  <c r="W5139" i="14"/>
  <c r="V5140" i="14"/>
  <c r="W5140" i="14"/>
  <c r="V5141" i="14"/>
  <c r="W5141" i="14"/>
  <c r="V5142" i="14"/>
  <c r="W5142" i="14"/>
  <c r="V5143" i="14"/>
  <c r="W5143" i="14"/>
  <c r="V5144" i="14"/>
  <c r="W5144" i="14"/>
  <c r="V5145" i="14"/>
  <c r="W5145" i="14"/>
  <c r="V5146" i="14"/>
  <c r="W5146" i="14"/>
  <c r="V5147" i="14"/>
  <c r="W5147" i="14"/>
  <c r="V5148" i="14"/>
  <c r="W5148" i="14"/>
  <c r="V5149" i="14"/>
  <c r="W5149" i="14"/>
  <c r="V5150" i="14"/>
  <c r="W5150" i="14"/>
  <c r="V5151" i="14"/>
  <c r="W5151" i="14"/>
  <c r="V5152" i="14"/>
  <c r="W5152" i="14"/>
  <c r="V5153" i="14"/>
  <c r="W5153" i="14"/>
  <c r="V5154" i="14"/>
  <c r="W5154" i="14"/>
  <c r="V5155" i="14"/>
  <c r="W5155" i="14"/>
  <c r="V5156" i="14"/>
  <c r="W5156" i="14"/>
  <c r="V5157" i="14"/>
  <c r="W5157" i="14"/>
  <c r="V5158" i="14"/>
  <c r="W5158" i="14"/>
  <c r="V5159" i="14"/>
  <c r="W5159" i="14"/>
  <c r="V5160" i="14"/>
  <c r="W5160" i="14"/>
  <c r="V5161" i="14"/>
  <c r="W5161" i="14"/>
  <c r="V5162" i="14"/>
  <c r="W5162" i="14"/>
  <c r="V5163" i="14"/>
  <c r="W5163" i="14"/>
  <c r="V5164" i="14"/>
  <c r="W5164" i="14"/>
  <c r="V5165" i="14"/>
  <c r="W5165" i="14"/>
  <c r="V5166" i="14"/>
  <c r="W5166" i="14"/>
  <c r="V5167" i="14"/>
  <c r="W5167" i="14"/>
  <c r="V5168" i="14"/>
  <c r="W5168" i="14"/>
  <c r="V5169" i="14"/>
  <c r="W5169" i="14"/>
  <c r="V5170" i="14"/>
  <c r="W5170" i="14"/>
  <c r="V5171" i="14"/>
  <c r="W5171" i="14"/>
  <c r="V5172" i="14"/>
  <c r="W5172" i="14"/>
  <c r="V5173" i="14"/>
  <c r="W5173" i="14"/>
  <c r="V5174" i="14"/>
  <c r="W5174" i="14"/>
  <c r="V5175" i="14"/>
  <c r="W5175" i="14"/>
  <c r="V5176" i="14"/>
  <c r="W5176" i="14"/>
  <c r="V5177" i="14"/>
  <c r="W5177" i="14"/>
  <c r="V5178" i="14"/>
  <c r="W5178" i="14"/>
  <c r="V5179" i="14"/>
  <c r="W5179" i="14"/>
  <c r="V5180" i="14"/>
  <c r="W5180" i="14"/>
  <c r="V5181" i="14"/>
  <c r="W5181" i="14"/>
  <c r="V5182" i="14"/>
  <c r="W5182" i="14"/>
  <c r="V5183" i="14"/>
  <c r="W5183" i="14"/>
  <c r="V5184" i="14"/>
  <c r="W5184" i="14"/>
  <c r="V5185" i="14"/>
  <c r="W5185" i="14"/>
  <c r="V5186" i="14"/>
  <c r="W5186" i="14"/>
  <c r="V5187" i="14"/>
  <c r="W5187" i="14"/>
  <c r="V5188" i="14"/>
  <c r="W5188" i="14"/>
  <c r="V5189" i="14"/>
  <c r="W5189" i="14"/>
  <c r="V5190" i="14"/>
  <c r="W5190" i="14"/>
  <c r="V5191" i="14"/>
  <c r="W5191" i="14"/>
  <c r="V5192" i="14"/>
  <c r="W5192" i="14"/>
  <c r="V5193" i="14"/>
  <c r="W5193" i="14"/>
  <c r="V5194" i="14"/>
  <c r="W5194" i="14"/>
  <c r="V5195" i="14"/>
  <c r="W5195" i="14"/>
  <c r="V5196" i="14"/>
  <c r="W5196" i="14"/>
  <c r="V5197" i="14"/>
  <c r="W5197" i="14"/>
  <c r="V5198" i="14"/>
  <c r="W5198" i="14"/>
  <c r="V5199" i="14"/>
  <c r="W5199" i="14"/>
  <c r="V5200" i="14"/>
  <c r="W5200" i="14"/>
  <c r="V5201" i="14"/>
  <c r="W5201" i="14"/>
  <c r="V5202" i="14"/>
  <c r="W5202" i="14"/>
  <c r="V5203" i="14"/>
  <c r="W5203" i="14"/>
  <c r="V5204" i="14"/>
  <c r="W5204" i="14"/>
  <c r="V5205" i="14"/>
  <c r="W5205" i="14"/>
  <c r="V5206" i="14"/>
  <c r="W5206" i="14"/>
  <c r="V5207" i="14"/>
  <c r="W5207" i="14"/>
  <c r="V5208" i="14"/>
  <c r="W5208" i="14"/>
  <c r="V5209" i="14"/>
  <c r="W5209" i="14"/>
  <c r="V5210" i="14"/>
  <c r="W5210" i="14"/>
  <c r="V5211" i="14"/>
  <c r="W5211" i="14"/>
  <c r="V5212" i="14"/>
  <c r="W5212" i="14"/>
  <c r="V5213" i="14"/>
  <c r="W5213" i="14"/>
  <c r="V5214" i="14"/>
  <c r="W5214" i="14"/>
  <c r="V5215" i="14"/>
  <c r="W5215" i="14"/>
  <c r="V5216" i="14"/>
  <c r="W5216" i="14"/>
  <c r="V5217" i="14"/>
  <c r="W5217" i="14"/>
  <c r="V5218" i="14"/>
  <c r="W5218" i="14"/>
  <c r="V5219" i="14"/>
  <c r="W5219" i="14"/>
  <c r="V5220" i="14"/>
  <c r="W5220" i="14"/>
  <c r="V5221" i="14"/>
  <c r="W5221" i="14"/>
  <c r="V5222" i="14"/>
  <c r="W5222" i="14"/>
  <c r="V5223" i="14"/>
  <c r="W5223" i="14"/>
  <c r="V5224" i="14"/>
  <c r="W5224" i="14"/>
  <c r="V5225" i="14"/>
  <c r="W5225" i="14"/>
  <c r="V5226" i="14"/>
  <c r="W5226" i="14"/>
  <c r="V5227" i="14"/>
  <c r="W5227" i="14"/>
  <c r="V5228" i="14"/>
  <c r="W5228" i="14"/>
  <c r="V5229" i="14"/>
  <c r="W5229" i="14"/>
  <c r="V5230" i="14"/>
  <c r="W5230" i="14"/>
  <c r="V5231" i="14"/>
  <c r="W5231" i="14"/>
  <c r="V5232" i="14"/>
  <c r="W5232" i="14"/>
  <c r="V5233" i="14"/>
  <c r="W5233" i="14"/>
  <c r="V5234" i="14"/>
  <c r="W5234" i="14"/>
  <c r="V5235" i="14"/>
  <c r="W5235" i="14"/>
  <c r="V5236" i="14"/>
  <c r="W5236" i="14"/>
  <c r="V5237" i="14"/>
  <c r="W5237" i="14"/>
  <c r="V5238" i="14"/>
  <c r="W5238" i="14"/>
  <c r="V5239" i="14"/>
  <c r="W5239" i="14"/>
  <c r="V5240" i="14"/>
  <c r="W5240" i="14"/>
  <c r="V5241" i="14"/>
  <c r="W5241" i="14"/>
  <c r="V5242" i="14"/>
  <c r="W5242" i="14"/>
  <c r="V5243" i="14"/>
  <c r="W5243" i="14"/>
  <c r="V5244" i="14"/>
  <c r="W5244" i="14"/>
  <c r="V5245" i="14"/>
  <c r="W5245" i="14"/>
  <c r="V5246" i="14"/>
  <c r="W5246" i="14"/>
  <c r="V5247" i="14"/>
  <c r="W5247" i="14"/>
  <c r="V5248" i="14"/>
  <c r="W5248" i="14"/>
  <c r="V5249" i="14"/>
  <c r="W5249" i="14"/>
  <c r="V5250" i="14"/>
  <c r="W5250" i="14"/>
  <c r="V5251" i="14"/>
  <c r="W5251" i="14"/>
  <c r="V5252" i="14"/>
  <c r="W5252" i="14"/>
  <c r="V5253" i="14"/>
  <c r="W5253" i="14"/>
  <c r="V5254" i="14"/>
  <c r="W5254" i="14"/>
  <c r="V5255" i="14"/>
  <c r="W5255" i="14"/>
  <c r="V5256" i="14"/>
  <c r="W5256" i="14"/>
  <c r="V5257" i="14"/>
  <c r="W5257" i="14"/>
  <c r="V5258" i="14"/>
  <c r="W5258" i="14"/>
  <c r="V5259" i="14"/>
  <c r="W5259" i="14"/>
  <c r="V5260" i="14"/>
  <c r="W5260" i="14"/>
  <c r="V5261" i="14"/>
  <c r="W5261" i="14"/>
  <c r="V5262" i="14"/>
  <c r="W5262" i="14"/>
  <c r="V5263" i="14"/>
  <c r="W5263" i="14"/>
  <c r="V5264" i="14"/>
  <c r="W5264" i="14"/>
  <c r="V5265" i="14"/>
  <c r="W5265" i="14"/>
  <c r="V5266" i="14"/>
  <c r="W5266" i="14"/>
  <c r="V5267" i="14"/>
  <c r="W5267" i="14"/>
  <c r="V5268" i="14"/>
  <c r="W5268" i="14"/>
  <c r="V5269" i="14"/>
  <c r="W5269" i="14"/>
  <c r="V5270" i="14"/>
  <c r="W5270" i="14"/>
  <c r="V5271" i="14"/>
  <c r="W5271" i="14"/>
  <c r="V5272" i="14"/>
  <c r="W5272" i="14"/>
  <c r="V5273" i="14"/>
  <c r="W5273" i="14"/>
  <c r="V5274" i="14"/>
  <c r="W5274" i="14"/>
  <c r="V5275" i="14"/>
  <c r="W5275" i="14"/>
  <c r="V5276" i="14"/>
  <c r="W5276" i="14"/>
  <c r="V5277" i="14"/>
  <c r="W5277" i="14"/>
  <c r="V5278" i="14"/>
  <c r="W5278" i="14"/>
  <c r="V5279" i="14"/>
  <c r="W5279" i="14"/>
  <c r="V5280" i="14"/>
  <c r="W5280" i="14"/>
  <c r="V5281" i="14"/>
  <c r="W5281" i="14"/>
  <c r="V5282" i="14"/>
  <c r="W5282" i="14"/>
  <c r="V5283" i="14"/>
  <c r="W5283" i="14"/>
  <c r="V5284" i="14"/>
  <c r="W5284" i="14"/>
  <c r="V5285" i="14"/>
  <c r="W5285" i="14"/>
  <c r="V5286" i="14"/>
  <c r="W5286" i="14"/>
  <c r="V5287" i="14"/>
  <c r="W5287" i="14"/>
  <c r="V5288" i="14"/>
  <c r="W5288" i="14"/>
  <c r="V5289" i="14"/>
  <c r="W5289" i="14"/>
  <c r="V5290" i="14"/>
  <c r="W5290" i="14"/>
  <c r="V5291" i="14"/>
  <c r="W5291" i="14"/>
  <c r="V5292" i="14"/>
  <c r="W5292" i="14"/>
  <c r="V5293" i="14"/>
  <c r="W5293" i="14"/>
  <c r="V5294" i="14"/>
  <c r="W5294" i="14"/>
  <c r="V5295" i="14"/>
  <c r="W5295" i="14"/>
  <c r="V5296" i="14"/>
  <c r="W5296" i="14"/>
  <c r="V5297" i="14"/>
  <c r="W5297" i="14"/>
  <c r="V5298" i="14"/>
  <c r="W5298" i="14"/>
  <c r="V5299" i="14"/>
  <c r="W5299" i="14"/>
  <c r="V5300" i="14"/>
  <c r="W5300" i="14"/>
  <c r="V5301" i="14"/>
  <c r="W5301" i="14"/>
  <c r="V5302" i="14"/>
  <c r="W5302" i="14"/>
  <c r="V5303" i="14"/>
  <c r="W5303" i="14"/>
  <c r="V5304" i="14"/>
  <c r="W5304" i="14"/>
  <c r="V5305" i="14"/>
  <c r="W5305" i="14"/>
  <c r="V5306" i="14"/>
  <c r="W5306" i="14"/>
  <c r="V5307" i="14"/>
  <c r="W5307" i="14"/>
  <c r="V5308" i="14"/>
  <c r="W5308" i="14"/>
  <c r="V5309" i="14"/>
  <c r="W5309" i="14"/>
  <c r="V5310" i="14"/>
  <c r="W5310" i="14"/>
  <c r="V5311" i="14"/>
  <c r="W5311" i="14"/>
  <c r="V5312" i="14"/>
  <c r="W5312" i="14"/>
  <c r="V5313" i="14"/>
  <c r="W5313" i="14"/>
  <c r="V5314" i="14"/>
  <c r="W5314" i="14"/>
  <c r="V5315" i="14"/>
  <c r="W5315" i="14"/>
  <c r="V5316" i="14"/>
  <c r="W5316" i="14"/>
  <c r="V5317" i="14"/>
  <c r="W5317" i="14"/>
  <c r="V5318" i="14"/>
  <c r="W5318" i="14"/>
  <c r="V5319" i="14"/>
  <c r="W5319" i="14"/>
  <c r="V5320" i="14"/>
  <c r="W5320" i="14"/>
  <c r="V5321" i="14"/>
  <c r="W5321" i="14"/>
  <c r="V5322" i="14"/>
  <c r="W5322" i="14"/>
  <c r="V5323" i="14"/>
  <c r="W5323" i="14"/>
  <c r="V5324" i="14"/>
  <c r="W5324" i="14"/>
  <c r="V5325" i="14"/>
  <c r="W5325" i="14"/>
  <c r="V5326" i="14"/>
  <c r="W5326" i="14"/>
  <c r="V5327" i="14"/>
  <c r="W5327" i="14"/>
  <c r="V5328" i="14"/>
  <c r="W5328" i="14"/>
  <c r="V5329" i="14"/>
  <c r="W5329" i="14"/>
  <c r="V5330" i="14"/>
  <c r="W5330" i="14"/>
  <c r="V5331" i="14"/>
  <c r="W5331" i="14"/>
  <c r="V5332" i="14"/>
  <c r="W5332" i="14"/>
  <c r="V5333" i="14"/>
  <c r="W5333" i="14"/>
  <c r="V5334" i="14"/>
  <c r="W5334" i="14"/>
  <c r="V5335" i="14"/>
  <c r="W5335" i="14"/>
  <c r="V5336" i="14"/>
  <c r="W5336" i="14"/>
  <c r="V5337" i="14"/>
  <c r="W5337" i="14"/>
  <c r="V5338" i="14"/>
  <c r="W5338" i="14"/>
  <c r="V5339" i="14"/>
  <c r="W5339" i="14"/>
  <c r="V5340" i="14"/>
  <c r="W5340" i="14"/>
  <c r="V5341" i="14"/>
  <c r="W5341" i="14"/>
  <c r="V5342" i="14"/>
  <c r="W5342" i="14"/>
  <c r="V5343" i="14"/>
  <c r="W5343" i="14"/>
  <c r="V5344" i="14"/>
  <c r="W5344" i="14"/>
  <c r="V5345" i="14"/>
  <c r="W5345" i="14"/>
  <c r="V5346" i="14"/>
  <c r="W5346" i="14"/>
  <c r="V5347" i="14"/>
  <c r="W5347" i="14"/>
  <c r="V5348" i="14"/>
  <c r="W5348" i="14"/>
  <c r="V5349" i="14"/>
  <c r="W5349" i="14"/>
  <c r="V5350" i="14"/>
  <c r="W5350" i="14"/>
  <c r="V5351" i="14"/>
  <c r="W5351" i="14"/>
  <c r="V5352" i="14"/>
  <c r="W5352" i="14"/>
  <c r="V5353" i="14"/>
  <c r="W5353" i="14"/>
  <c r="V5354" i="14"/>
  <c r="W5354" i="14"/>
  <c r="V5355" i="14"/>
  <c r="W5355" i="14"/>
  <c r="V5356" i="14"/>
  <c r="W5356" i="14"/>
  <c r="V5357" i="14"/>
  <c r="W5357" i="14"/>
  <c r="V5358" i="14"/>
  <c r="W5358" i="14"/>
  <c r="V5359" i="14"/>
  <c r="W5359" i="14"/>
  <c r="V5360" i="14"/>
  <c r="W5360" i="14"/>
  <c r="V5361" i="14"/>
  <c r="W5361" i="14"/>
  <c r="V5362" i="14"/>
  <c r="W5362" i="14"/>
  <c r="V5363" i="14"/>
  <c r="W5363" i="14"/>
  <c r="V5364" i="14"/>
  <c r="W5364" i="14"/>
  <c r="V5365" i="14"/>
  <c r="W5365" i="14"/>
  <c r="V5366" i="14"/>
  <c r="W5366" i="14"/>
  <c r="V5367" i="14"/>
  <c r="W5367" i="14"/>
  <c r="V5368" i="14"/>
  <c r="W5368" i="14"/>
  <c r="V5369" i="14"/>
  <c r="W5369" i="14"/>
  <c r="V5370" i="14"/>
  <c r="W5370" i="14"/>
  <c r="V5371" i="14"/>
  <c r="W5371" i="14"/>
  <c r="V5372" i="14"/>
  <c r="W5372" i="14"/>
  <c r="V5373" i="14"/>
  <c r="W5373" i="14"/>
  <c r="V5374" i="14"/>
  <c r="W5374" i="14"/>
  <c r="V5375" i="14"/>
  <c r="W5375" i="14"/>
  <c r="V5376" i="14"/>
  <c r="W5376" i="14"/>
  <c r="V5377" i="14"/>
  <c r="W5377" i="14"/>
  <c r="V5378" i="14"/>
  <c r="W5378" i="14"/>
  <c r="V5379" i="14"/>
  <c r="W5379" i="14"/>
  <c r="V5380" i="14"/>
  <c r="W5380" i="14"/>
  <c r="V5381" i="14"/>
  <c r="W5381" i="14"/>
  <c r="V5382" i="14"/>
  <c r="W5382" i="14"/>
  <c r="V5383" i="14"/>
  <c r="W5383" i="14"/>
  <c r="V5384" i="14"/>
  <c r="W5384" i="14"/>
  <c r="V5385" i="14"/>
  <c r="W5385" i="14"/>
  <c r="V5386" i="14"/>
  <c r="W5386" i="14"/>
  <c r="V5387" i="14"/>
  <c r="W5387" i="14"/>
  <c r="V5388" i="14"/>
  <c r="W5388" i="14"/>
  <c r="V5389" i="14"/>
  <c r="W5389" i="14"/>
  <c r="V5390" i="14"/>
  <c r="W5390" i="14"/>
  <c r="V5391" i="14"/>
  <c r="W5391" i="14"/>
  <c r="V5392" i="14"/>
  <c r="W5392" i="14"/>
  <c r="V5393" i="14"/>
  <c r="W5393" i="14"/>
  <c r="V5394" i="14"/>
  <c r="W5394" i="14"/>
  <c r="V5395" i="14"/>
  <c r="W5395" i="14"/>
  <c r="V5396" i="14"/>
  <c r="W5396" i="14"/>
  <c r="V5397" i="14"/>
  <c r="W5397" i="14"/>
  <c r="V5398" i="14"/>
  <c r="W5398" i="14"/>
  <c r="V5399" i="14"/>
  <c r="W5399" i="14"/>
  <c r="V5400" i="14"/>
  <c r="W5400" i="14"/>
  <c r="V5401" i="14"/>
  <c r="W5401" i="14"/>
  <c r="V5402" i="14"/>
  <c r="W5402" i="14"/>
  <c r="V5403" i="14"/>
  <c r="W5403" i="14"/>
  <c r="V5404" i="14"/>
  <c r="W5404" i="14"/>
  <c r="V5405" i="14"/>
  <c r="W5405" i="14"/>
  <c r="V5406" i="14"/>
  <c r="W5406" i="14"/>
  <c r="V5407" i="14"/>
  <c r="W5407" i="14"/>
  <c r="V5408" i="14"/>
  <c r="W5408" i="14"/>
  <c r="V5409" i="14"/>
  <c r="W5409" i="14"/>
  <c r="V5410" i="14"/>
  <c r="W5410" i="14"/>
  <c r="V5411" i="14"/>
  <c r="W5411" i="14"/>
  <c r="V5412" i="14"/>
  <c r="W5412" i="14"/>
  <c r="V5413" i="14"/>
  <c r="W5413" i="14"/>
  <c r="V5414" i="14"/>
  <c r="W5414" i="14"/>
  <c r="V5415" i="14"/>
  <c r="W5415" i="14"/>
  <c r="V5416" i="14"/>
  <c r="W5416" i="14"/>
  <c r="V5417" i="14"/>
  <c r="W5417" i="14"/>
  <c r="V5418" i="14"/>
  <c r="W5418" i="14"/>
  <c r="V5419" i="14"/>
  <c r="W5419" i="14"/>
  <c r="V5420" i="14"/>
  <c r="W5420" i="14"/>
  <c r="V5421" i="14"/>
  <c r="W5421" i="14"/>
  <c r="V5422" i="14"/>
  <c r="W5422" i="14"/>
  <c r="V5423" i="14"/>
  <c r="W5423" i="14"/>
  <c r="V5424" i="14"/>
  <c r="W5424" i="14"/>
  <c r="V5425" i="14"/>
  <c r="W5425" i="14"/>
  <c r="V5426" i="14"/>
  <c r="W5426" i="14"/>
  <c r="V5427" i="14"/>
  <c r="W5427" i="14"/>
  <c r="V5428" i="14"/>
  <c r="W5428" i="14"/>
  <c r="V5429" i="14"/>
  <c r="W5429" i="14"/>
  <c r="V5430" i="14"/>
  <c r="W5430" i="14"/>
  <c r="V5431" i="14"/>
  <c r="W5431" i="14"/>
  <c r="V5432" i="14"/>
  <c r="W5432" i="14"/>
  <c r="V5433" i="14"/>
  <c r="W5433" i="14"/>
  <c r="V5434" i="14"/>
  <c r="W5434" i="14"/>
  <c r="V5435" i="14"/>
  <c r="W5435" i="14"/>
  <c r="V5436" i="14"/>
  <c r="W5436" i="14"/>
  <c r="V5437" i="14"/>
  <c r="W5437" i="14"/>
  <c r="V5438" i="14"/>
  <c r="W5438" i="14"/>
  <c r="V5439" i="14"/>
  <c r="W5439" i="14"/>
  <c r="V5440" i="14"/>
  <c r="W5440" i="14"/>
  <c r="V5441" i="14"/>
  <c r="W5441" i="14"/>
  <c r="V5442" i="14"/>
  <c r="W5442" i="14"/>
  <c r="V5443" i="14"/>
  <c r="W5443" i="14"/>
  <c r="V5444" i="14"/>
  <c r="W5444" i="14"/>
  <c r="V5445" i="14"/>
  <c r="W5445" i="14"/>
  <c r="V5446" i="14"/>
  <c r="W5446" i="14"/>
  <c r="V5447" i="14"/>
  <c r="W5447" i="14"/>
  <c r="V5448" i="14"/>
  <c r="W5448" i="14"/>
  <c r="V5449" i="14"/>
  <c r="W5449" i="14"/>
  <c r="V5450" i="14"/>
  <c r="W5450" i="14"/>
  <c r="V5451" i="14"/>
  <c r="W5451" i="14"/>
  <c r="V5452" i="14"/>
  <c r="W5452" i="14"/>
  <c r="V5453" i="14"/>
  <c r="W5453" i="14"/>
  <c r="V5454" i="14"/>
  <c r="W5454" i="14"/>
  <c r="V5455" i="14"/>
  <c r="W5455" i="14"/>
  <c r="V5456" i="14"/>
  <c r="W5456" i="14"/>
  <c r="V5457" i="14"/>
  <c r="W5457" i="14"/>
  <c r="V5458" i="14"/>
  <c r="W5458" i="14"/>
  <c r="V5459" i="14"/>
  <c r="W5459" i="14"/>
  <c r="V5460" i="14"/>
  <c r="W5460" i="14"/>
  <c r="V5461" i="14"/>
  <c r="W5461" i="14"/>
  <c r="V5462" i="14"/>
  <c r="W5462" i="14"/>
  <c r="V5463" i="14"/>
  <c r="W5463" i="14"/>
  <c r="V5464" i="14"/>
  <c r="W5464" i="14"/>
  <c r="V5465" i="14"/>
  <c r="W5465" i="14"/>
  <c r="V5466" i="14"/>
  <c r="W5466" i="14"/>
  <c r="V5467" i="14"/>
  <c r="W5467" i="14"/>
  <c r="V5468" i="14"/>
  <c r="W5468" i="14"/>
  <c r="V5469" i="14"/>
  <c r="W5469" i="14"/>
  <c r="V5470" i="14"/>
  <c r="W5470" i="14"/>
  <c r="V5471" i="14"/>
  <c r="W5471" i="14"/>
  <c r="V5472" i="14"/>
  <c r="W5472" i="14"/>
  <c r="V5473" i="14"/>
  <c r="W5473" i="14"/>
  <c r="V5474" i="14"/>
  <c r="W5474" i="14"/>
  <c r="V5475" i="14"/>
  <c r="W5475" i="14"/>
  <c r="V5476" i="14"/>
  <c r="W5476" i="14"/>
  <c r="V5477" i="14"/>
  <c r="W5477" i="14"/>
  <c r="V5478" i="14"/>
  <c r="W5478" i="14"/>
  <c r="V5479" i="14"/>
  <c r="W5479" i="14"/>
  <c r="V5480" i="14"/>
  <c r="W5480" i="14"/>
  <c r="V5481" i="14"/>
  <c r="W5481" i="14"/>
  <c r="V5482" i="14"/>
  <c r="W5482" i="14"/>
  <c r="V5483" i="14"/>
  <c r="W5483" i="14"/>
  <c r="V5484" i="14"/>
  <c r="W5484" i="14"/>
  <c r="V5485" i="14"/>
  <c r="W5485" i="14"/>
  <c r="V5486" i="14"/>
  <c r="W5486" i="14"/>
  <c r="V5487" i="14"/>
  <c r="W5487" i="14"/>
  <c r="V5488" i="14"/>
  <c r="W5488" i="14"/>
  <c r="V5489" i="14"/>
  <c r="W5489" i="14"/>
  <c r="V5490" i="14"/>
  <c r="W5490" i="14"/>
  <c r="V5491" i="14"/>
  <c r="W5491" i="14"/>
  <c r="V5492" i="14"/>
  <c r="W5492" i="14"/>
  <c r="V5493" i="14"/>
  <c r="W5493" i="14"/>
  <c r="V5494" i="14"/>
  <c r="W5494" i="14"/>
  <c r="V5495" i="14"/>
  <c r="W5495" i="14"/>
  <c r="V5496" i="14"/>
  <c r="W5496" i="14"/>
  <c r="V5497" i="14"/>
  <c r="W5497" i="14"/>
  <c r="V5498" i="14"/>
  <c r="W5498" i="14"/>
  <c r="V5499" i="14"/>
  <c r="W5499" i="14"/>
  <c r="V5500" i="14"/>
  <c r="W5500" i="14"/>
  <c r="V5501" i="14"/>
  <c r="W5501" i="14"/>
  <c r="V5502" i="14"/>
  <c r="W5502" i="14"/>
  <c r="V5503" i="14"/>
  <c r="W5503" i="14"/>
  <c r="V5504" i="14"/>
  <c r="W5504" i="14"/>
  <c r="V5505" i="14"/>
  <c r="W5505" i="14"/>
  <c r="V5506" i="14"/>
  <c r="W5506" i="14"/>
  <c r="V5507" i="14"/>
  <c r="W5507" i="14"/>
  <c r="V5508" i="14"/>
  <c r="W5508" i="14"/>
  <c r="V5509" i="14"/>
  <c r="W5509" i="14"/>
  <c r="V5510" i="14"/>
  <c r="W5510" i="14"/>
  <c r="V5511" i="14"/>
  <c r="W5511" i="14"/>
  <c r="V5512" i="14"/>
  <c r="W5512" i="14"/>
  <c r="V5513" i="14"/>
  <c r="W5513" i="14"/>
  <c r="V5514" i="14"/>
  <c r="W5514" i="14"/>
  <c r="V5515" i="14"/>
  <c r="W5515" i="14"/>
  <c r="V5516" i="14"/>
  <c r="W5516" i="14"/>
  <c r="V5517" i="14"/>
  <c r="W5517" i="14"/>
  <c r="V5518" i="14"/>
  <c r="W5518" i="14"/>
  <c r="V5519" i="14"/>
  <c r="W5519" i="14"/>
  <c r="V5520" i="14"/>
  <c r="W5520" i="14"/>
  <c r="V5521" i="14"/>
  <c r="W5521" i="14"/>
  <c r="V5522" i="14"/>
  <c r="W5522" i="14"/>
  <c r="V5523" i="14"/>
  <c r="W5523" i="14"/>
  <c r="V5524" i="14"/>
  <c r="W5524" i="14"/>
  <c r="V5525" i="14"/>
  <c r="W5525" i="14"/>
  <c r="V5526" i="14"/>
  <c r="W5526" i="14"/>
  <c r="V5527" i="14"/>
  <c r="W5527" i="14"/>
  <c r="V5528" i="14"/>
  <c r="W5528" i="14"/>
  <c r="V5529" i="14"/>
  <c r="W5529" i="14"/>
  <c r="V5530" i="14"/>
  <c r="W5530" i="14"/>
  <c r="V5531" i="14"/>
  <c r="W5531" i="14"/>
  <c r="V5532" i="14"/>
  <c r="W5532" i="14"/>
  <c r="V5533" i="14"/>
  <c r="W5533" i="14"/>
  <c r="V5534" i="14"/>
  <c r="W5534" i="14"/>
  <c r="V5535" i="14"/>
  <c r="W5535" i="14"/>
  <c r="V5536" i="14"/>
  <c r="W5536" i="14"/>
  <c r="V5537" i="14"/>
  <c r="W5537" i="14"/>
  <c r="V5538" i="14"/>
  <c r="W5538" i="14"/>
  <c r="V5539" i="14"/>
  <c r="W5539" i="14"/>
  <c r="V5540" i="14"/>
  <c r="W5540" i="14"/>
  <c r="V5541" i="14"/>
  <c r="W5541" i="14"/>
  <c r="V5542" i="14"/>
  <c r="W5542" i="14"/>
  <c r="V5543" i="14"/>
  <c r="W5543" i="14"/>
  <c r="V5544" i="14"/>
  <c r="W5544" i="14"/>
  <c r="V5545" i="14"/>
  <c r="W5545" i="14"/>
  <c r="V5546" i="14"/>
  <c r="W5546" i="14"/>
  <c r="V5547" i="14"/>
  <c r="W5547" i="14"/>
  <c r="V5548" i="14"/>
  <c r="W5548" i="14"/>
  <c r="V5549" i="14"/>
  <c r="W5549" i="14"/>
  <c r="V5550" i="14"/>
  <c r="W5550" i="14"/>
  <c r="V5551" i="14"/>
  <c r="W5551" i="14"/>
  <c r="V5552" i="14"/>
  <c r="W5552" i="14"/>
  <c r="V5553" i="14"/>
  <c r="W5553" i="14"/>
  <c r="V5554" i="14"/>
  <c r="W5554" i="14"/>
  <c r="V5555" i="14"/>
  <c r="W5555" i="14"/>
  <c r="V5556" i="14"/>
  <c r="W5556" i="14"/>
  <c r="V5557" i="14"/>
  <c r="W5557" i="14"/>
  <c r="V5558" i="14"/>
  <c r="W5558" i="14"/>
  <c r="V5559" i="14"/>
  <c r="W5559" i="14"/>
  <c r="V5560" i="14"/>
  <c r="W5560" i="14"/>
  <c r="V5561" i="14"/>
  <c r="W5561" i="14"/>
  <c r="V5562" i="14"/>
  <c r="W5562" i="14"/>
  <c r="V5563" i="14"/>
  <c r="W5563" i="14"/>
  <c r="V5564" i="14"/>
  <c r="W5564" i="14"/>
  <c r="V5565" i="14"/>
  <c r="W5565" i="14"/>
  <c r="V5566" i="14"/>
  <c r="W5566" i="14"/>
  <c r="V5567" i="14"/>
  <c r="W5567" i="14"/>
  <c r="V5568" i="14"/>
  <c r="W5568" i="14"/>
  <c r="V5569" i="14"/>
  <c r="W5569" i="14"/>
  <c r="V5570" i="14"/>
  <c r="W5570" i="14"/>
  <c r="V5571" i="14"/>
  <c r="W5571" i="14"/>
  <c r="V5572" i="14"/>
  <c r="W5572" i="14"/>
  <c r="V5573" i="14"/>
  <c r="W5573" i="14"/>
  <c r="V5574" i="14"/>
  <c r="W5574" i="14"/>
  <c r="V5575" i="14"/>
  <c r="W5575" i="14"/>
  <c r="V5576" i="14"/>
  <c r="W5576" i="14"/>
  <c r="V5577" i="14"/>
  <c r="W5577" i="14"/>
  <c r="V5578" i="14"/>
  <c r="W5578" i="14"/>
  <c r="V5579" i="14"/>
  <c r="W5579" i="14"/>
  <c r="V5580" i="14"/>
  <c r="W5580" i="14"/>
  <c r="V5581" i="14"/>
  <c r="W5581" i="14"/>
  <c r="V5582" i="14"/>
  <c r="W5582" i="14"/>
  <c r="V5583" i="14"/>
  <c r="W5583" i="14"/>
  <c r="V5584" i="14"/>
  <c r="W5584" i="14"/>
  <c r="V5585" i="14"/>
  <c r="W5585" i="14"/>
  <c r="V5586" i="14"/>
  <c r="W5586" i="14"/>
  <c r="V5587" i="14"/>
  <c r="W5587" i="14"/>
  <c r="V5588" i="14"/>
  <c r="W5588" i="14"/>
  <c r="V5589" i="14"/>
  <c r="W5589" i="14"/>
  <c r="V5590" i="14"/>
  <c r="W5590" i="14"/>
  <c r="V5591" i="14"/>
  <c r="W5591" i="14"/>
  <c r="V5592" i="14"/>
  <c r="W5592" i="14"/>
  <c r="V5593" i="14"/>
  <c r="W5593" i="14"/>
  <c r="V5594" i="14"/>
  <c r="W5594" i="14"/>
  <c r="V5595" i="14"/>
  <c r="W5595" i="14"/>
  <c r="V5596" i="14"/>
  <c r="W5596" i="14"/>
  <c r="V5597" i="14"/>
  <c r="W5597" i="14"/>
  <c r="V5598" i="14"/>
  <c r="W5598" i="14"/>
  <c r="V5599" i="14"/>
  <c r="W5599" i="14"/>
  <c r="V5600" i="14"/>
  <c r="W5600" i="14"/>
  <c r="V5601" i="14"/>
  <c r="W5601" i="14"/>
  <c r="V5602" i="14"/>
  <c r="W5602" i="14"/>
  <c r="V5603" i="14"/>
  <c r="W5603" i="14"/>
  <c r="V5604" i="14"/>
  <c r="W5604" i="14"/>
  <c r="V5605" i="14"/>
  <c r="W5605" i="14"/>
  <c r="V5606" i="14"/>
  <c r="W5606" i="14"/>
  <c r="V5607" i="14"/>
  <c r="W5607" i="14"/>
  <c r="V5608" i="14"/>
  <c r="W5608" i="14"/>
  <c r="V5609" i="14"/>
  <c r="W5609" i="14"/>
  <c r="V5610" i="14"/>
  <c r="W5610" i="14"/>
  <c r="V5611" i="14"/>
  <c r="W5611" i="14"/>
  <c r="V5612" i="14"/>
  <c r="W5612" i="14"/>
  <c r="V5613" i="14"/>
  <c r="W5613" i="14"/>
  <c r="V5614" i="14"/>
  <c r="W5614" i="14"/>
  <c r="V5615" i="14"/>
  <c r="W5615" i="14"/>
  <c r="V5616" i="14"/>
  <c r="W5616" i="14"/>
  <c r="V5617" i="14"/>
  <c r="W5617" i="14"/>
  <c r="V5618" i="14"/>
  <c r="W5618" i="14"/>
  <c r="V5619" i="14"/>
  <c r="W5619" i="14"/>
  <c r="V5620" i="14"/>
  <c r="W5620" i="14"/>
  <c r="V5621" i="14"/>
  <c r="W5621" i="14"/>
  <c r="V5622" i="14"/>
  <c r="W5622" i="14"/>
  <c r="V5623" i="14"/>
  <c r="W5623" i="14"/>
  <c r="V5624" i="14"/>
  <c r="W5624" i="14"/>
  <c r="V5625" i="14"/>
  <c r="W5625" i="14"/>
  <c r="V5626" i="14"/>
  <c r="W5626" i="14"/>
  <c r="V5627" i="14"/>
  <c r="W5627" i="14"/>
  <c r="V5628" i="14"/>
  <c r="W5628" i="14"/>
  <c r="V5629" i="14"/>
  <c r="W5629" i="14"/>
  <c r="V5630" i="14"/>
  <c r="W5630" i="14"/>
  <c r="V5631" i="14"/>
  <c r="W5631" i="14"/>
  <c r="V5632" i="14"/>
  <c r="W5632" i="14"/>
  <c r="V5633" i="14"/>
  <c r="W5633" i="14"/>
  <c r="V5634" i="14"/>
  <c r="W5634" i="14"/>
  <c r="V5635" i="14"/>
  <c r="W5635" i="14"/>
  <c r="V5636" i="14"/>
  <c r="W5636" i="14"/>
  <c r="V5637" i="14"/>
  <c r="W5637" i="14"/>
  <c r="V5638" i="14"/>
  <c r="W5638" i="14"/>
  <c r="V5639" i="14"/>
  <c r="W5639" i="14"/>
  <c r="V5640" i="14"/>
  <c r="W5640" i="14"/>
  <c r="V5641" i="14"/>
  <c r="W5641" i="14"/>
  <c r="V5642" i="14"/>
  <c r="W5642" i="14"/>
  <c r="V5643" i="14"/>
  <c r="W5643" i="14"/>
  <c r="V5644" i="14"/>
  <c r="W5644" i="14"/>
  <c r="V5645" i="14"/>
  <c r="W5645" i="14"/>
  <c r="V5646" i="14"/>
  <c r="W5646" i="14"/>
  <c r="V5647" i="14"/>
  <c r="W5647" i="14"/>
  <c r="V5648" i="14"/>
  <c r="W5648" i="14"/>
  <c r="V5649" i="14"/>
  <c r="W5649" i="14"/>
  <c r="V5650" i="14"/>
  <c r="W5650" i="14"/>
  <c r="V5651" i="14"/>
  <c r="W5651" i="14"/>
  <c r="V5652" i="14"/>
  <c r="W5652" i="14"/>
  <c r="V5653" i="14"/>
  <c r="W5653" i="14"/>
  <c r="V5654" i="14"/>
  <c r="W5654" i="14"/>
  <c r="V5655" i="14"/>
  <c r="W5655" i="14"/>
  <c r="V5656" i="14"/>
  <c r="W5656" i="14"/>
  <c r="V5657" i="14"/>
  <c r="W5657" i="14"/>
  <c r="V5658" i="14"/>
  <c r="W5658" i="14"/>
  <c r="V5659" i="14"/>
  <c r="W5659" i="14"/>
  <c r="V5660" i="14"/>
  <c r="W5660" i="14"/>
  <c r="V5661" i="14"/>
  <c r="W5661" i="14"/>
  <c r="V5662" i="14"/>
  <c r="W5662" i="14"/>
  <c r="V5663" i="14"/>
  <c r="W5663" i="14"/>
  <c r="V5664" i="14"/>
  <c r="W5664" i="14"/>
  <c r="V5665" i="14"/>
  <c r="W5665" i="14"/>
  <c r="V5666" i="14"/>
  <c r="W5666" i="14"/>
  <c r="V5667" i="14"/>
  <c r="W5667" i="14"/>
  <c r="V5668" i="14"/>
  <c r="W5668" i="14"/>
  <c r="V5669" i="14"/>
  <c r="W5669" i="14"/>
  <c r="V5670" i="14"/>
  <c r="W5670" i="14"/>
  <c r="V5671" i="14"/>
  <c r="W5671" i="14"/>
  <c r="V5672" i="14"/>
  <c r="W5672" i="14"/>
  <c r="V5673" i="14"/>
  <c r="W5673" i="14"/>
  <c r="V5674" i="14"/>
  <c r="W5674" i="14"/>
  <c r="V5675" i="14"/>
  <c r="W5675" i="14"/>
  <c r="V5676" i="14"/>
  <c r="W5676" i="14"/>
  <c r="V5677" i="14"/>
  <c r="W5677" i="14"/>
  <c r="V5678" i="14"/>
  <c r="W5678" i="14"/>
  <c r="V5679" i="14"/>
  <c r="W5679" i="14"/>
  <c r="V5680" i="14"/>
  <c r="W5680" i="14"/>
  <c r="V5681" i="14"/>
  <c r="W5681" i="14"/>
  <c r="V5682" i="14"/>
  <c r="W5682" i="14"/>
  <c r="V5683" i="14"/>
  <c r="W5683" i="14"/>
  <c r="V5684" i="14"/>
  <c r="W5684" i="14"/>
  <c r="V5685" i="14"/>
  <c r="W5685" i="14"/>
  <c r="V5686" i="14"/>
  <c r="W5686" i="14"/>
  <c r="V5687" i="14"/>
  <c r="W5687" i="14"/>
  <c r="V5688" i="14"/>
  <c r="W5688" i="14"/>
  <c r="V5689" i="14"/>
  <c r="W5689" i="14"/>
  <c r="V5690" i="14"/>
  <c r="W5690" i="14"/>
  <c r="V5691" i="14"/>
  <c r="W5691" i="14"/>
  <c r="V5692" i="14"/>
  <c r="W5692" i="14"/>
  <c r="V5693" i="14"/>
  <c r="W5693" i="14"/>
  <c r="V5694" i="14"/>
  <c r="W5694" i="14"/>
  <c r="V5695" i="14"/>
  <c r="W5695" i="14"/>
  <c r="V5696" i="14"/>
  <c r="W5696" i="14"/>
  <c r="V5697" i="14"/>
  <c r="W5697" i="14"/>
  <c r="V5698" i="14"/>
  <c r="W5698" i="14"/>
  <c r="V5699" i="14"/>
  <c r="W5699" i="14"/>
  <c r="V5700" i="14"/>
  <c r="W5700" i="14"/>
  <c r="V5701" i="14"/>
  <c r="W5701" i="14"/>
  <c r="V5702" i="14"/>
  <c r="W5702" i="14"/>
  <c r="V5703" i="14"/>
  <c r="W5703" i="14"/>
  <c r="V5704" i="14"/>
  <c r="W5704" i="14"/>
  <c r="V5705" i="14"/>
  <c r="W5705" i="14"/>
  <c r="V5706" i="14"/>
  <c r="W5706" i="14"/>
  <c r="V5707" i="14"/>
  <c r="W5707" i="14"/>
  <c r="V5708" i="14"/>
  <c r="W5708" i="14"/>
  <c r="V5709" i="14"/>
  <c r="W5709" i="14"/>
  <c r="V5710" i="14"/>
  <c r="W5710" i="14"/>
  <c r="V5711" i="14"/>
  <c r="W5711" i="14"/>
  <c r="V5712" i="14"/>
  <c r="W5712" i="14"/>
  <c r="V5713" i="14"/>
  <c r="W5713" i="14"/>
  <c r="V5714" i="14"/>
  <c r="W5714" i="14"/>
  <c r="V5715" i="14"/>
  <c r="W5715" i="14"/>
  <c r="V5716" i="14"/>
  <c r="W5716" i="14"/>
  <c r="V5717" i="14"/>
  <c r="W5717" i="14"/>
  <c r="V5718" i="14"/>
  <c r="W5718" i="14"/>
  <c r="V5719" i="14"/>
  <c r="W5719" i="14"/>
  <c r="V5720" i="14"/>
  <c r="W5720" i="14"/>
  <c r="V5721" i="14"/>
  <c r="W5721" i="14"/>
  <c r="V5722" i="14"/>
  <c r="W5722" i="14"/>
  <c r="V5723" i="14"/>
  <c r="W5723" i="14"/>
  <c r="V5724" i="14"/>
  <c r="W5724" i="14"/>
  <c r="V5725" i="14"/>
  <c r="W5725" i="14"/>
  <c r="V5726" i="14"/>
  <c r="W5726" i="14"/>
  <c r="V5727" i="14"/>
  <c r="W5727" i="14"/>
  <c r="V5728" i="14"/>
  <c r="W5728" i="14"/>
  <c r="V5729" i="14"/>
  <c r="W5729" i="14"/>
  <c r="V5730" i="14"/>
  <c r="W5730" i="14"/>
  <c r="V5731" i="14"/>
  <c r="W5731" i="14"/>
  <c r="V5732" i="14"/>
  <c r="W5732" i="14"/>
  <c r="V5733" i="14"/>
  <c r="W5733" i="14"/>
  <c r="V5734" i="14"/>
  <c r="W5734" i="14"/>
  <c r="V5735" i="14"/>
  <c r="W5735" i="14"/>
  <c r="V5736" i="14"/>
  <c r="W5736" i="14"/>
  <c r="V5737" i="14"/>
  <c r="W5737" i="14"/>
  <c r="V5738" i="14"/>
  <c r="W5738" i="14"/>
  <c r="V5739" i="14"/>
  <c r="W5739" i="14"/>
  <c r="V5740" i="14"/>
  <c r="W5740" i="14"/>
  <c r="V5741" i="14"/>
  <c r="W5741" i="14"/>
  <c r="V5742" i="14"/>
  <c r="W5742" i="14"/>
  <c r="V5743" i="14"/>
  <c r="W5743" i="14"/>
  <c r="V5744" i="14"/>
  <c r="W5744" i="14"/>
  <c r="V5745" i="14"/>
  <c r="W5745" i="14"/>
  <c r="V5746" i="14"/>
  <c r="W5746" i="14"/>
  <c r="V5747" i="14"/>
  <c r="W5747" i="14"/>
  <c r="V5748" i="14"/>
  <c r="W5748" i="14"/>
  <c r="V5749" i="14"/>
  <c r="W5749" i="14"/>
  <c r="V5750" i="14"/>
  <c r="W5750" i="14"/>
  <c r="V5751" i="14"/>
  <c r="W5751" i="14"/>
  <c r="V5752" i="14"/>
  <c r="W5752" i="14"/>
  <c r="V5753" i="14"/>
  <c r="W5753" i="14"/>
  <c r="V5754" i="14"/>
  <c r="W5754" i="14"/>
  <c r="V5755" i="14"/>
  <c r="W5755" i="14"/>
  <c r="V5756" i="14"/>
  <c r="W5756" i="14"/>
  <c r="V5757" i="14"/>
  <c r="W5757" i="14"/>
  <c r="V5758" i="14"/>
  <c r="W5758" i="14"/>
  <c r="V5759" i="14"/>
  <c r="W5759" i="14"/>
  <c r="V5760" i="14"/>
  <c r="W5760" i="14"/>
  <c r="V5761" i="14"/>
  <c r="W5761" i="14"/>
  <c r="V5762" i="14"/>
  <c r="W5762" i="14"/>
  <c r="V5763" i="14"/>
  <c r="W5763" i="14"/>
  <c r="V5764" i="14"/>
  <c r="W5764" i="14"/>
  <c r="V5765" i="14"/>
  <c r="W5765" i="14"/>
  <c r="V5766" i="14"/>
  <c r="W5766" i="14"/>
  <c r="V5767" i="14"/>
  <c r="W5767" i="14"/>
  <c r="V5768" i="14"/>
  <c r="W5768" i="14"/>
  <c r="V5769" i="14"/>
  <c r="W5769" i="14"/>
  <c r="V5770" i="14"/>
  <c r="W5770" i="14"/>
  <c r="V5771" i="14"/>
  <c r="W5771" i="14"/>
  <c r="V5772" i="14"/>
  <c r="W5772" i="14"/>
  <c r="V5773" i="14"/>
  <c r="W5773" i="14"/>
  <c r="V5774" i="14"/>
  <c r="W5774" i="14"/>
  <c r="V5775" i="14"/>
  <c r="W5775" i="14"/>
  <c r="V5776" i="14"/>
  <c r="W5776" i="14"/>
  <c r="V5777" i="14"/>
  <c r="W5777" i="14"/>
  <c r="V5778" i="14"/>
  <c r="W5778" i="14"/>
  <c r="V5779" i="14"/>
  <c r="W5779" i="14"/>
  <c r="V5780" i="14"/>
  <c r="W5780" i="14"/>
  <c r="V5781" i="14"/>
  <c r="W5781" i="14"/>
  <c r="V5782" i="14"/>
  <c r="W5782" i="14"/>
  <c r="V5783" i="14"/>
  <c r="W5783" i="14"/>
  <c r="V5784" i="14"/>
  <c r="W5784" i="14"/>
  <c r="V5785" i="14"/>
  <c r="W5785" i="14"/>
  <c r="V5786" i="14"/>
  <c r="W5786" i="14"/>
  <c r="V5787" i="14"/>
  <c r="W5787" i="14"/>
  <c r="V5788" i="14"/>
  <c r="W5788" i="14"/>
  <c r="V5789" i="14"/>
  <c r="W5789" i="14"/>
  <c r="V5790" i="14"/>
  <c r="W5790" i="14"/>
  <c r="V5791" i="14"/>
  <c r="W5791" i="14"/>
  <c r="V5792" i="14"/>
  <c r="W5792" i="14"/>
  <c r="V5793" i="14"/>
  <c r="W5793" i="14"/>
  <c r="V5794" i="14"/>
  <c r="W5794" i="14"/>
  <c r="V5795" i="14"/>
  <c r="W5795" i="14"/>
  <c r="V5796" i="14"/>
  <c r="W5796" i="14"/>
  <c r="V5797" i="14"/>
  <c r="W5797" i="14"/>
  <c r="V5798" i="14"/>
  <c r="W5798" i="14"/>
  <c r="V5799" i="14"/>
  <c r="W5799" i="14"/>
  <c r="V5800" i="14"/>
  <c r="W5800" i="14"/>
  <c r="V5801" i="14"/>
  <c r="W5801" i="14"/>
  <c r="V5802" i="14"/>
  <c r="W5802" i="14"/>
  <c r="V5803" i="14"/>
  <c r="W5803" i="14"/>
  <c r="V5804" i="14"/>
  <c r="W5804" i="14"/>
  <c r="V5805" i="14"/>
  <c r="W5805" i="14"/>
  <c r="V5806" i="14"/>
  <c r="W5806" i="14"/>
  <c r="V5807" i="14"/>
  <c r="W5807" i="14"/>
  <c r="V5808" i="14"/>
  <c r="W5808" i="14"/>
  <c r="V5809" i="14"/>
  <c r="W5809" i="14"/>
  <c r="V5810" i="14"/>
  <c r="W5810" i="14"/>
  <c r="V5811" i="14"/>
  <c r="W5811" i="14"/>
  <c r="V5812" i="14"/>
  <c r="W5812" i="14"/>
  <c r="V5813" i="14"/>
  <c r="W5813" i="14"/>
  <c r="V5814" i="14"/>
  <c r="W5814" i="14"/>
  <c r="V5815" i="14"/>
  <c r="W5815" i="14"/>
  <c r="V5816" i="14"/>
  <c r="W5816" i="14"/>
  <c r="V5817" i="14"/>
  <c r="W5817" i="14"/>
  <c r="V5818" i="14"/>
  <c r="W5818" i="14"/>
  <c r="V5819" i="14"/>
  <c r="W5819" i="14"/>
  <c r="V5820" i="14"/>
  <c r="W5820" i="14"/>
  <c r="V5821" i="14"/>
  <c r="W5821" i="14"/>
  <c r="V5822" i="14"/>
  <c r="W5822" i="14"/>
  <c r="V5823" i="14"/>
  <c r="W5823" i="14"/>
  <c r="V5824" i="14"/>
  <c r="W5824" i="14"/>
  <c r="V5825" i="14"/>
  <c r="W5825" i="14"/>
  <c r="V5826" i="14"/>
  <c r="W5826" i="14"/>
  <c r="V5827" i="14"/>
  <c r="W5827" i="14"/>
  <c r="V5828" i="14"/>
  <c r="W5828" i="14"/>
  <c r="V5829" i="14"/>
  <c r="W5829" i="14"/>
  <c r="V5830" i="14"/>
  <c r="W5830" i="14"/>
  <c r="V5831" i="14"/>
  <c r="W5831" i="14"/>
  <c r="V5832" i="14"/>
  <c r="W5832" i="14"/>
  <c r="V5833" i="14"/>
  <c r="W5833" i="14"/>
  <c r="V5834" i="14"/>
  <c r="W5834" i="14"/>
  <c r="V5835" i="14"/>
  <c r="W5835" i="14"/>
  <c r="V5836" i="14"/>
  <c r="W5836" i="14"/>
  <c r="V5837" i="14"/>
  <c r="W5837" i="14"/>
  <c r="V5838" i="14"/>
  <c r="W5838" i="14"/>
  <c r="V5839" i="14"/>
  <c r="W5839" i="14"/>
  <c r="V5840" i="14"/>
  <c r="W5840" i="14"/>
  <c r="V5841" i="14"/>
  <c r="W5841" i="14"/>
  <c r="V5842" i="14"/>
  <c r="W5842" i="14"/>
  <c r="V5843" i="14"/>
  <c r="W5843" i="14"/>
  <c r="V5844" i="14"/>
  <c r="W5844" i="14"/>
  <c r="V5845" i="14"/>
  <c r="W5845" i="14"/>
  <c r="V5846" i="14"/>
  <c r="W5846" i="14"/>
  <c r="V5847" i="14"/>
  <c r="W5847" i="14"/>
  <c r="V5848" i="14"/>
  <c r="W5848" i="14"/>
  <c r="V5849" i="14"/>
  <c r="W5849" i="14"/>
  <c r="V5850" i="14"/>
  <c r="W5850" i="14"/>
  <c r="V5851" i="14"/>
  <c r="W5851" i="14"/>
  <c r="V5852" i="14"/>
  <c r="W5852" i="14"/>
  <c r="V5853" i="14"/>
  <c r="W5853" i="14"/>
  <c r="V5854" i="14"/>
  <c r="W5854" i="14"/>
  <c r="V5855" i="14"/>
  <c r="W5855" i="14"/>
  <c r="V5856" i="14"/>
  <c r="W5856" i="14"/>
  <c r="V5857" i="14"/>
  <c r="W5857" i="14"/>
  <c r="V5858" i="14"/>
  <c r="W5858" i="14"/>
  <c r="V5859" i="14"/>
  <c r="W5859" i="14"/>
  <c r="V5860" i="14"/>
  <c r="W5860" i="14"/>
  <c r="V5861" i="14"/>
  <c r="W5861" i="14"/>
  <c r="V5862" i="14"/>
  <c r="W5862" i="14"/>
  <c r="V5863" i="14"/>
  <c r="W5863" i="14"/>
  <c r="V5864" i="14"/>
  <c r="W5864" i="14"/>
  <c r="V5865" i="14"/>
  <c r="W5865" i="14"/>
  <c r="V5866" i="14"/>
  <c r="W5866" i="14"/>
  <c r="V5867" i="14"/>
  <c r="W5867" i="14"/>
  <c r="V5868" i="14"/>
  <c r="W5868" i="14"/>
  <c r="V5869" i="14"/>
  <c r="W5869" i="14"/>
  <c r="V5870" i="14"/>
  <c r="W5870" i="14"/>
  <c r="V5871" i="14"/>
  <c r="W5871" i="14"/>
  <c r="V5872" i="14"/>
  <c r="W5872" i="14"/>
  <c r="V5873" i="14"/>
  <c r="W5873" i="14"/>
  <c r="V5874" i="14"/>
  <c r="W5874" i="14"/>
  <c r="V5875" i="14"/>
  <c r="W5875" i="14"/>
  <c r="V5876" i="14"/>
  <c r="W5876" i="14"/>
  <c r="V5877" i="14"/>
  <c r="W5877" i="14"/>
  <c r="V5878" i="14"/>
  <c r="W5878" i="14"/>
  <c r="V5879" i="14"/>
  <c r="W5879" i="14"/>
  <c r="V5880" i="14"/>
  <c r="W5880" i="14"/>
  <c r="V5881" i="14"/>
  <c r="W5881" i="14"/>
  <c r="V5882" i="14"/>
  <c r="W5882" i="14"/>
  <c r="V5883" i="14"/>
  <c r="W5883" i="14"/>
  <c r="V5884" i="14"/>
  <c r="W5884" i="14"/>
  <c r="V5885" i="14"/>
  <c r="W5885" i="14"/>
  <c r="V5886" i="14"/>
  <c r="W5886" i="14"/>
  <c r="V5887" i="14"/>
  <c r="W5887" i="14"/>
  <c r="V5888" i="14"/>
  <c r="W5888" i="14"/>
  <c r="V5889" i="14"/>
  <c r="W5889" i="14"/>
  <c r="V5890" i="14"/>
  <c r="W5890" i="14"/>
  <c r="V5891" i="14"/>
  <c r="W5891" i="14"/>
  <c r="V5892" i="14"/>
  <c r="W5892" i="14"/>
  <c r="V5893" i="14"/>
  <c r="W5893" i="14"/>
  <c r="V5894" i="14"/>
  <c r="W5894" i="14"/>
  <c r="V5895" i="14"/>
  <c r="W5895" i="14"/>
  <c r="V5896" i="14"/>
  <c r="W5896" i="14"/>
  <c r="V5897" i="14"/>
  <c r="W5897" i="14"/>
  <c r="V5898" i="14"/>
  <c r="W5898" i="14"/>
  <c r="V5899" i="14"/>
  <c r="W5899" i="14"/>
  <c r="V5900" i="14"/>
  <c r="W5900" i="14"/>
  <c r="V5901" i="14"/>
  <c r="W5901" i="14"/>
  <c r="V5902" i="14"/>
  <c r="W5902" i="14"/>
  <c r="V5903" i="14"/>
  <c r="W5903" i="14"/>
  <c r="V5904" i="14"/>
  <c r="W5904" i="14"/>
  <c r="V5905" i="14"/>
  <c r="W5905" i="14"/>
  <c r="V5906" i="14"/>
  <c r="W5906" i="14"/>
  <c r="V5907" i="14"/>
  <c r="W5907" i="14"/>
  <c r="V5908" i="14"/>
  <c r="W5908" i="14"/>
  <c r="V5909" i="14"/>
  <c r="W5909" i="14"/>
  <c r="V5910" i="14"/>
  <c r="W5910" i="14"/>
  <c r="V5911" i="14"/>
  <c r="W5911" i="14"/>
  <c r="V5912" i="14"/>
  <c r="W5912" i="14"/>
  <c r="V5913" i="14"/>
  <c r="W5913" i="14"/>
  <c r="V5914" i="14"/>
  <c r="W5914" i="14"/>
  <c r="V5915" i="14"/>
  <c r="W5915" i="14"/>
  <c r="V5916" i="14"/>
  <c r="W5916" i="14"/>
  <c r="V5917" i="14"/>
  <c r="W5917" i="14"/>
  <c r="V5918" i="14"/>
  <c r="W5918" i="14"/>
  <c r="V5919" i="14"/>
  <c r="W5919" i="14"/>
  <c r="V5920" i="14"/>
  <c r="W5920" i="14"/>
  <c r="V5921" i="14"/>
  <c r="W5921" i="14"/>
  <c r="V5922" i="14"/>
  <c r="W5922" i="14"/>
  <c r="V5923" i="14"/>
  <c r="W5923" i="14"/>
  <c r="V5924" i="14"/>
  <c r="W5924" i="14"/>
  <c r="V5925" i="14"/>
  <c r="W5925" i="14"/>
  <c r="V5926" i="14"/>
  <c r="W5926" i="14"/>
  <c r="V5927" i="14"/>
  <c r="W5927" i="14"/>
  <c r="V5928" i="14"/>
  <c r="W5928" i="14"/>
  <c r="V5929" i="14"/>
  <c r="W5929" i="14"/>
  <c r="V5930" i="14"/>
  <c r="W5930" i="14"/>
  <c r="V5931" i="14"/>
  <c r="W5931" i="14"/>
  <c r="V5932" i="14"/>
  <c r="W5932" i="14"/>
  <c r="V5933" i="14"/>
  <c r="W5933" i="14"/>
  <c r="V5934" i="14"/>
  <c r="W5934" i="14"/>
  <c r="V5935" i="14"/>
  <c r="W5935" i="14"/>
  <c r="V5936" i="14"/>
  <c r="W5936" i="14"/>
  <c r="V5937" i="14"/>
  <c r="W5937" i="14"/>
  <c r="V5938" i="14"/>
  <c r="W5938" i="14"/>
  <c r="V5939" i="14"/>
  <c r="W5939" i="14"/>
  <c r="V5940" i="14"/>
  <c r="W5940" i="14"/>
  <c r="V5941" i="14"/>
  <c r="W5941" i="14"/>
  <c r="V5942" i="14"/>
  <c r="W5942" i="14"/>
  <c r="V5943" i="14"/>
  <c r="W5943" i="14"/>
  <c r="V5944" i="14"/>
  <c r="W5944" i="14"/>
  <c r="V5945" i="14"/>
  <c r="W5945" i="14"/>
  <c r="V5946" i="14"/>
  <c r="W5946" i="14"/>
  <c r="V5947" i="14"/>
  <c r="W5947" i="14"/>
  <c r="V5948" i="14"/>
  <c r="W5948" i="14"/>
  <c r="V5949" i="14"/>
  <c r="W5949" i="14"/>
  <c r="V5950" i="14"/>
  <c r="W5950" i="14"/>
  <c r="V5951" i="14"/>
  <c r="W5951" i="14"/>
  <c r="V5952" i="14"/>
  <c r="W5952" i="14"/>
  <c r="V5953" i="14"/>
  <c r="W5953" i="14"/>
  <c r="V5954" i="14"/>
  <c r="W5954" i="14"/>
  <c r="V5955" i="14"/>
  <c r="W5955" i="14"/>
  <c r="V5956" i="14"/>
  <c r="W5956" i="14"/>
  <c r="V5957" i="14"/>
  <c r="W5957" i="14"/>
  <c r="V5958" i="14"/>
  <c r="W5958" i="14"/>
  <c r="V5959" i="14"/>
  <c r="W5959" i="14"/>
  <c r="V5960" i="14"/>
  <c r="W5960" i="14"/>
  <c r="V5961" i="14"/>
  <c r="W5961" i="14"/>
  <c r="V5962" i="14"/>
  <c r="W5962" i="14"/>
  <c r="V5963" i="14"/>
  <c r="W5963" i="14"/>
  <c r="V5964" i="14"/>
  <c r="W5964" i="14"/>
  <c r="V5965" i="14"/>
  <c r="W5965" i="14"/>
  <c r="V5966" i="14"/>
  <c r="W5966" i="14"/>
  <c r="V5967" i="14"/>
  <c r="W5967" i="14"/>
  <c r="V5968" i="14"/>
  <c r="W5968" i="14"/>
  <c r="V5969" i="14"/>
  <c r="W5969" i="14"/>
  <c r="V5970" i="14"/>
  <c r="W5970" i="14"/>
  <c r="V5971" i="14"/>
  <c r="W5971" i="14"/>
  <c r="V5972" i="14"/>
  <c r="W5972" i="14"/>
  <c r="V5973" i="14"/>
  <c r="W5973" i="14"/>
  <c r="V5974" i="14"/>
  <c r="W5974" i="14"/>
  <c r="V5975" i="14"/>
  <c r="W5975" i="14"/>
  <c r="V5976" i="14"/>
  <c r="W5976" i="14"/>
  <c r="V5977" i="14"/>
  <c r="W5977" i="14"/>
  <c r="V5978" i="14"/>
  <c r="W5978" i="14"/>
  <c r="V5979" i="14"/>
  <c r="W5979" i="14"/>
  <c r="V5980" i="14"/>
  <c r="W5980" i="14"/>
  <c r="V5981" i="14"/>
  <c r="W5981" i="14"/>
  <c r="V5982" i="14"/>
  <c r="W5982" i="14"/>
  <c r="V5983" i="14"/>
  <c r="W5983" i="14"/>
  <c r="V5984" i="14"/>
  <c r="W5984" i="14"/>
  <c r="V5985" i="14"/>
  <c r="W5985" i="14"/>
  <c r="V5986" i="14"/>
  <c r="W5986" i="14"/>
  <c r="V5987" i="14"/>
  <c r="W5987" i="14"/>
  <c r="V5988" i="14"/>
  <c r="W5988" i="14"/>
  <c r="V5989" i="14"/>
  <c r="W5989" i="14"/>
  <c r="V5990" i="14"/>
  <c r="W5990" i="14"/>
  <c r="V5991" i="14"/>
  <c r="W5991" i="14"/>
  <c r="V5992" i="14"/>
  <c r="W5992" i="14"/>
  <c r="V5993" i="14"/>
  <c r="W5993" i="14"/>
  <c r="V5994" i="14"/>
  <c r="W5994" i="14"/>
  <c r="V5995" i="14"/>
  <c r="W5995" i="14"/>
  <c r="V5996" i="14"/>
  <c r="W5996" i="14"/>
  <c r="V5997" i="14"/>
  <c r="W5997" i="14"/>
  <c r="V5998" i="14"/>
  <c r="W5998" i="14"/>
  <c r="V5999" i="14"/>
  <c r="W5999" i="14"/>
  <c r="V6000" i="14"/>
  <c r="W6000" i="14"/>
  <c r="V6001" i="14"/>
  <c r="W6001" i="14"/>
  <c r="V6002" i="14"/>
  <c r="W6002" i="14"/>
  <c r="V6003" i="14"/>
  <c r="W6003" i="14"/>
  <c r="V6004" i="14"/>
  <c r="W6004" i="14"/>
  <c r="V6005" i="14"/>
  <c r="W6005" i="14"/>
  <c r="V6006" i="14"/>
  <c r="W6006" i="14"/>
  <c r="V6007" i="14"/>
  <c r="W6007" i="14"/>
  <c r="V6008" i="14"/>
  <c r="W6008" i="14"/>
  <c r="V6009" i="14"/>
  <c r="W6009" i="14"/>
  <c r="V6010" i="14"/>
  <c r="W6010" i="14"/>
  <c r="V6011" i="14"/>
  <c r="W6011" i="14"/>
  <c r="V6012" i="14"/>
  <c r="W6012" i="14"/>
  <c r="V6013" i="14"/>
  <c r="W6013" i="14"/>
  <c r="V6014" i="14"/>
  <c r="W6014" i="14"/>
  <c r="V6015" i="14"/>
  <c r="W6015" i="14"/>
  <c r="V6016" i="14"/>
  <c r="W6016" i="14"/>
  <c r="V6017" i="14"/>
  <c r="W6017" i="14"/>
  <c r="V6018" i="14"/>
  <c r="W6018" i="14"/>
  <c r="V6019" i="14"/>
  <c r="W6019" i="14"/>
  <c r="V6020" i="14"/>
  <c r="W6020" i="14"/>
  <c r="V6021" i="14"/>
  <c r="W6021" i="14"/>
  <c r="V6022" i="14"/>
  <c r="W6022" i="14"/>
  <c r="V6023" i="14"/>
  <c r="W6023" i="14"/>
  <c r="V6024" i="14"/>
  <c r="W6024" i="14"/>
  <c r="V6025" i="14"/>
  <c r="W6025" i="14"/>
  <c r="V6026" i="14"/>
  <c r="W6026" i="14"/>
  <c r="V6027" i="14"/>
  <c r="W6027" i="14"/>
  <c r="V6028" i="14"/>
  <c r="W6028" i="14"/>
  <c r="V6029" i="14"/>
  <c r="W6029" i="14"/>
  <c r="V6030" i="14"/>
  <c r="W6030" i="14"/>
  <c r="V6031" i="14"/>
  <c r="W6031" i="14"/>
  <c r="V6032" i="14"/>
  <c r="W6032" i="14"/>
  <c r="V6033" i="14"/>
  <c r="W6033" i="14"/>
  <c r="V6034" i="14"/>
  <c r="W6034" i="14"/>
  <c r="V6035" i="14"/>
  <c r="W6035" i="14"/>
  <c r="V6036" i="14"/>
  <c r="W6036" i="14"/>
  <c r="V6037" i="14"/>
  <c r="W6037" i="14"/>
  <c r="V6038" i="14"/>
  <c r="W6038" i="14"/>
  <c r="V6039" i="14"/>
  <c r="W6039" i="14"/>
  <c r="V6040" i="14"/>
  <c r="W6040" i="14"/>
  <c r="V6041" i="14"/>
  <c r="W6041" i="14"/>
  <c r="V6042" i="14"/>
  <c r="W6042" i="14"/>
  <c r="V6043" i="14"/>
  <c r="W6043" i="14"/>
  <c r="V6044" i="14"/>
  <c r="W6044" i="14"/>
  <c r="V6045" i="14"/>
  <c r="W6045" i="14"/>
  <c r="V6046" i="14"/>
  <c r="W6046" i="14"/>
  <c r="V6047" i="14"/>
  <c r="W6047" i="14"/>
  <c r="V6048" i="14"/>
  <c r="W6048" i="14"/>
  <c r="V6049" i="14"/>
  <c r="W6049" i="14"/>
  <c r="V6050" i="14"/>
  <c r="W6050" i="14"/>
  <c r="V6051" i="14"/>
  <c r="W6051" i="14"/>
  <c r="V6052" i="14"/>
  <c r="W6052" i="14"/>
  <c r="V6053" i="14"/>
  <c r="W6053" i="14"/>
  <c r="V6054" i="14"/>
  <c r="W6054" i="14"/>
  <c r="V6055" i="14"/>
  <c r="W6055" i="14"/>
  <c r="V6056" i="14"/>
  <c r="W6056" i="14"/>
  <c r="V6057" i="14"/>
  <c r="W6057" i="14"/>
  <c r="V6058" i="14"/>
  <c r="W6058" i="14"/>
  <c r="V6059" i="14"/>
  <c r="W6059" i="14"/>
  <c r="V6060" i="14"/>
  <c r="W6060" i="14"/>
  <c r="V6061" i="14"/>
  <c r="W6061" i="14"/>
  <c r="V6062" i="14"/>
  <c r="W6062" i="14"/>
  <c r="V6063" i="14"/>
  <c r="W6063" i="14"/>
  <c r="V6064" i="14"/>
  <c r="W6064" i="14"/>
  <c r="V6065" i="14"/>
  <c r="W6065" i="14"/>
  <c r="V6066" i="14"/>
  <c r="W6066" i="14"/>
  <c r="V6067" i="14"/>
  <c r="W6067" i="14"/>
  <c r="V6068" i="14"/>
  <c r="W6068" i="14"/>
  <c r="V6069" i="14"/>
  <c r="W6069" i="14"/>
  <c r="V6070" i="14"/>
  <c r="W6070" i="14"/>
  <c r="V6071" i="14"/>
  <c r="W6071" i="14"/>
  <c r="V6072" i="14"/>
  <c r="W6072" i="14"/>
  <c r="V6073" i="14"/>
  <c r="W6073" i="14"/>
  <c r="V6074" i="14"/>
  <c r="W6074" i="14"/>
  <c r="V6075" i="14"/>
  <c r="W6075" i="14"/>
  <c r="V6076" i="14"/>
  <c r="W6076" i="14"/>
  <c r="V6077" i="14"/>
  <c r="W6077" i="14"/>
  <c r="V6078" i="14"/>
  <c r="W6078" i="14"/>
  <c r="V6079" i="14"/>
  <c r="W6079" i="14"/>
  <c r="V6080" i="14"/>
  <c r="W6080" i="14"/>
  <c r="V6081" i="14"/>
  <c r="W6081" i="14"/>
  <c r="V6082" i="14"/>
  <c r="W6082" i="14"/>
  <c r="V6083" i="14"/>
  <c r="W6083" i="14"/>
  <c r="V6084" i="14"/>
  <c r="W6084" i="14"/>
  <c r="V6085" i="14"/>
  <c r="W6085" i="14"/>
  <c r="V6086" i="14"/>
  <c r="W6086" i="14"/>
  <c r="V6087" i="14"/>
  <c r="W6087" i="14"/>
  <c r="V6088" i="14"/>
  <c r="W6088" i="14"/>
  <c r="V6089" i="14"/>
  <c r="W6089" i="14"/>
  <c r="V6090" i="14"/>
  <c r="W6090" i="14"/>
  <c r="V6091" i="14"/>
  <c r="W6091" i="14"/>
  <c r="V6092" i="14"/>
  <c r="W6092" i="14"/>
  <c r="V6093" i="14"/>
  <c r="W6093" i="14"/>
  <c r="V6094" i="14"/>
  <c r="W6094" i="14"/>
  <c r="V6095" i="14"/>
  <c r="W6095" i="14"/>
  <c r="V6096" i="14"/>
  <c r="W6096" i="14"/>
  <c r="V6097" i="14"/>
  <c r="W6097" i="14"/>
  <c r="V6098" i="14"/>
  <c r="W6098" i="14"/>
  <c r="V6099" i="14"/>
  <c r="W6099" i="14"/>
  <c r="V6100" i="14"/>
  <c r="W6100" i="14"/>
  <c r="V6101" i="14"/>
  <c r="W6101" i="14"/>
  <c r="V6102" i="14"/>
  <c r="W6102" i="14"/>
  <c r="V6103" i="14"/>
  <c r="W6103" i="14"/>
  <c r="V6104" i="14"/>
  <c r="W6104" i="14"/>
  <c r="V6105" i="14"/>
  <c r="W6105" i="14"/>
  <c r="V6106" i="14"/>
  <c r="W6106" i="14"/>
  <c r="V6107" i="14"/>
  <c r="W6107" i="14"/>
  <c r="V6108" i="14"/>
  <c r="W6108" i="14"/>
  <c r="V6109" i="14"/>
  <c r="W6109" i="14"/>
  <c r="V6110" i="14"/>
  <c r="W6110" i="14"/>
  <c r="V6111" i="14"/>
  <c r="W6111" i="14"/>
  <c r="V6112" i="14"/>
  <c r="W6112" i="14"/>
  <c r="V6113" i="14"/>
  <c r="W6113" i="14"/>
  <c r="V6114" i="14"/>
  <c r="W6114" i="14"/>
  <c r="V6115" i="14"/>
  <c r="W6115" i="14"/>
  <c r="V6116" i="14"/>
  <c r="W6116" i="14"/>
  <c r="V6117" i="14"/>
  <c r="W6117" i="14"/>
  <c r="V6118" i="14"/>
  <c r="W6118" i="14"/>
  <c r="V6119" i="14"/>
  <c r="W6119" i="14"/>
  <c r="V6120" i="14"/>
  <c r="W6120" i="14"/>
  <c r="V6121" i="14"/>
  <c r="W6121" i="14"/>
  <c r="V6122" i="14"/>
  <c r="W6122" i="14"/>
  <c r="V6123" i="14"/>
  <c r="W6123" i="14"/>
  <c r="V6124" i="14"/>
  <c r="W6124" i="14"/>
  <c r="V6125" i="14"/>
  <c r="W6125" i="14"/>
  <c r="V6126" i="14"/>
  <c r="W6126" i="14"/>
  <c r="V6127" i="14"/>
  <c r="W6127" i="14"/>
  <c r="V6128" i="14"/>
  <c r="W6128" i="14"/>
  <c r="V6129" i="14"/>
  <c r="W6129" i="14"/>
  <c r="V6130" i="14"/>
  <c r="W6130" i="14"/>
  <c r="V6131" i="14"/>
  <c r="W6131" i="14"/>
  <c r="V6132" i="14"/>
  <c r="W6132" i="14"/>
  <c r="V6133" i="14"/>
  <c r="W6133" i="14"/>
  <c r="V6134" i="14"/>
  <c r="W6134" i="14"/>
  <c r="V6135" i="14"/>
  <c r="W6135" i="14"/>
  <c r="V6136" i="14"/>
  <c r="W6136" i="14"/>
  <c r="V6137" i="14"/>
  <c r="W6137" i="14"/>
  <c r="V6138" i="14"/>
  <c r="W6138" i="14"/>
  <c r="V6139" i="14"/>
  <c r="W6139" i="14"/>
  <c r="V6140" i="14"/>
  <c r="W6140" i="14"/>
  <c r="V6141" i="14"/>
  <c r="W6141" i="14"/>
  <c r="V6142" i="14"/>
  <c r="W6142" i="14"/>
  <c r="V6143" i="14"/>
  <c r="W6143" i="14"/>
  <c r="V6144" i="14"/>
  <c r="W6144" i="14"/>
  <c r="V6145" i="14"/>
  <c r="W6145" i="14"/>
  <c r="V6146" i="14"/>
  <c r="W6146" i="14"/>
  <c r="V6147" i="14"/>
  <c r="W6147" i="14"/>
  <c r="V6148" i="14"/>
  <c r="W6148" i="14"/>
  <c r="V6149" i="14"/>
  <c r="W6149" i="14"/>
  <c r="V6150" i="14"/>
  <c r="W6150" i="14"/>
  <c r="V6151" i="14"/>
  <c r="W6151" i="14"/>
  <c r="V6152" i="14"/>
  <c r="W6152" i="14"/>
  <c r="V6153" i="14"/>
  <c r="W6153" i="14"/>
  <c r="V6154" i="14"/>
  <c r="W6154" i="14"/>
  <c r="V6155" i="14"/>
  <c r="W6155" i="14"/>
  <c r="V6156" i="14"/>
  <c r="W6156" i="14"/>
  <c r="V6157" i="14"/>
  <c r="W6157" i="14"/>
  <c r="V6158" i="14"/>
  <c r="W6158" i="14"/>
  <c r="V6159" i="14"/>
  <c r="W6159" i="14"/>
  <c r="V6160" i="14"/>
  <c r="W6160" i="14"/>
  <c r="V6161" i="14"/>
  <c r="W6161" i="14"/>
  <c r="V6162" i="14"/>
  <c r="W6162" i="14"/>
  <c r="V6163" i="14"/>
  <c r="W6163" i="14"/>
  <c r="V6164" i="14"/>
  <c r="W6164" i="14"/>
  <c r="V6165" i="14"/>
  <c r="W6165" i="14"/>
  <c r="V6166" i="14"/>
  <c r="W6166" i="14"/>
  <c r="V6167" i="14"/>
  <c r="W6167" i="14"/>
  <c r="V6168" i="14"/>
  <c r="W6168" i="14"/>
  <c r="V6169" i="14"/>
  <c r="W6169" i="14"/>
  <c r="V6170" i="14"/>
  <c r="W6170" i="14"/>
  <c r="V6171" i="14"/>
  <c r="W6171" i="14"/>
  <c r="V6172" i="14"/>
  <c r="W6172" i="14"/>
  <c r="V6173" i="14"/>
  <c r="W6173" i="14"/>
  <c r="V6174" i="14"/>
  <c r="W6174" i="14"/>
  <c r="V6175" i="14"/>
  <c r="W6175" i="14"/>
  <c r="V6176" i="14"/>
  <c r="W6176" i="14"/>
  <c r="V6177" i="14"/>
  <c r="W6177" i="14"/>
  <c r="V6178" i="14"/>
  <c r="W6178" i="14"/>
  <c r="V6179" i="14"/>
  <c r="W6179" i="14"/>
  <c r="V6180" i="14"/>
  <c r="W6180" i="14"/>
  <c r="V6181" i="14"/>
  <c r="W6181" i="14"/>
  <c r="V6182" i="14"/>
  <c r="W6182" i="14"/>
  <c r="V6183" i="14"/>
  <c r="W6183" i="14"/>
  <c r="V6184" i="14"/>
  <c r="W6184" i="14"/>
  <c r="V6185" i="14"/>
  <c r="W6185" i="14"/>
  <c r="V6186" i="14"/>
  <c r="W6186" i="14"/>
  <c r="V6187" i="14"/>
  <c r="W6187" i="14"/>
  <c r="V6188" i="14"/>
  <c r="W6188" i="14"/>
  <c r="V6189" i="14"/>
  <c r="W6189" i="14"/>
  <c r="V6190" i="14"/>
  <c r="W6190" i="14"/>
  <c r="V6191" i="14"/>
  <c r="W6191" i="14"/>
  <c r="V6192" i="14"/>
  <c r="W6192" i="14"/>
  <c r="V6193" i="14"/>
  <c r="W6193" i="14"/>
  <c r="V6194" i="14"/>
  <c r="W6194" i="14"/>
  <c r="V6195" i="14"/>
  <c r="W6195" i="14"/>
  <c r="V6196" i="14"/>
  <c r="W6196" i="14"/>
  <c r="V6197" i="14"/>
  <c r="W6197" i="14"/>
  <c r="V6198" i="14"/>
  <c r="W6198" i="14"/>
  <c r="V6199" i="14"/>
  <c r="W6199" i="14"/>
  <c r="V6200" i="14"/>
  <c r="W6200" i="14"/>
  <c r="V6201" i="14"/>
  <c r="W6201" i="14"/>
  <c r="V6202" i="14"/>
  <c r="W6202" i="14"/>
  <c r="V6203" i="14"/>
  <c r="W6203" i="14"/>
  <c r="V6204" i="14"/>
  <c r="W6204" i="14"/>
  <c r="V6205" i="14"/>
  <c r="W6205" i="14"/>
  <c r="V6206" i="14"/>
  <c r="W6206" i="14"/>
  <c r="V6207" i="14"/>
  <c r="W6207" i="14"/>
  <c r="V6208" i="14"/>
  <c r="W6208" i="14"/>
  <c r="V6209" i="14"/>
  <c r="W6209" i="14"/>
  <c r="V6210" i="14"/>
  <c r="W6210" i="14"/>
  <c r="V6211" i="14"/>
  <c r="W6211" i="14"/>
  <c r="V6212" i="14"/>
  <c r="W6212" i="14"/>
  <c r="V6213" i="14"/>
  <c r="W6213" i="14"/>
  <c r="V6214" i="14"/>
  <c r="W6214" i="14"/>
  <c r="V6215" i="14"/>
  <c r="W6215" i="14"/>
  <c r="V6216" i="14"/>
  <c r="W6216" i="14"/>
  <c r="V6217" i="14"/>
  <c r="W6217" i="14"/>
  <c r="V6218" i="14"/>
  <c r="W6218" i="14"/>
  <c r="V6219" i="14"/>
  <c r="W6219" i="14"/>
  <c r="V6220" i="14"/>
  <c r="W6220" i="14"/>
  <c r="V6221" i="14"/>
  <c r="W6221" i="14"/>
  <c r="V6222" i="14"/>
  <c r="W6222" i="14"/>
  <c r="V6223" i="14"/>
  <c r="W6223" i="14"/>
  <c r="V6224" i="14"/>
  <c r="W6224" i="14"/>
  <c r="V6225" i="14"/>
  <c r="W6225" i="14"/>
  <c r="V6226" i="14"/>
  <c r="W6226" i="14"/>
  <c r="V6227" i="14"/>
  <c r="W6227" i="14"/>
  <c r="V6228" i="14"/>
  <c r="W6228" i="14"/>
  <c r="V6229" i="14"/>
  <c r="W6229" i="14"/>
  <c r="V6230" i="14"/>
  <c r="W6230" i="14"/>
  <c r="V6231" i="14"/>
  <c r="W6231" i="14"/>
  <c r="V6232" i="14"/>
  <c r="W6232" i="14"/>
  <c r="V6233" i="14"/>
  <c r="W6233" i="14"/>
  <c r="V6234" i="14"/>
  <c r="W6234" i="14"/>
  <c r="V6235" i="14"/>
  <c r="W6235" i="14"/>
  <c r="V6236" i="14"/>
  <c r="W6236" i="14"/>
  <c r="V6237" i="14"/>
  <c r="W6237" i="14"/>
  <c r="V6238" i="14"/>
  <c r="W6238" i="14"/>
  <c r="V6239" i="14"/>
  <c r="W6239" i="14"/>
  <c r="V6240" i="14"/>
  <c r="W6240" i="14"/>
  <c r="V6241" i="14"/>
  <c r="W6241" i="14"/>
  <c r="V6242" i="14"/>
  <c r="W6242" i="14"/>
  <c r="V6243" i="14"/>
  <c r="W6243" i="14"/>
  <c r="V6244" i="14"/>
  <c r="W6244" i="14"/>
  <c r="V6245" i="14"/>
  <c r="W6245" i="14"/>
  <c r="V6246" i="14"/>
  <c r="W6246" i="14"/>
  <c r="V6247" i="14"/>
  <c r="W6247" i="14"/>
  <c r="V6248" i="14"/>
  <c r="W6248" i="14"/>
  <c r="V6249" i="14"/>
  <c r="W6249" i="14"/>
  <c r="V6250" i="14"/>
  <c r="W6250" i="14"/>
  <c r="V6251" i="14"/>
  <c r="W6251" i="14"/>
  <c r="V6252" i="14"/>
  <c r="W6252" i="14"/>
  <c r="V6253" i="14"/>
  <c r="W6253" i="14"/>
  <c r="V6254" i="14"/>
  <c r="W6254" i="14"/>
  <c r="V6255" i="14"/>
  <c r="W6255" i="14"/>
  <c r="V6256" i="14"/>
  <c r="W6256" i="14"/>
  <c r="V6257" i="14"/>
  <c r="W6257" i="14"/>
  <c r="V6258" i="14"/>
  <c r="W6258" i="14"/>
  <c r="V6259" i="14"/>
  <c r="W6259" i="14"/>
  <c r="V6260" i="14"/>
  <c r="W6260" i="14"/>
  <c r="V6261" i="14"/>
  <c r="W6261" i="14"/>
  <c r="V6262" i="14"/>
  <c r="W6262" i="14"/>
  <c r="V6263" i="14"/>
  <c r="W6263" i="14"/>
  <c r="V6264" i="14"/>
  <c r="W6264" i="14"/>
  <c r="V6265" i="14"/>
  <c r="W6265" i="14"/>
  <c r="V6266" i="14"/>
  <c r="W6266" i="14"/>
  <c r="V6267" i="14"/>
  <c r="W6267" i="14"/>
  <c r="V6268" i="14"/>
  <c r="W6268" i="14"/>
  <c r="V6269" i="14"/>
  <c r="W6269" i="14"/>
  <c r="V6270" i="14"/>
  <c r="W6270" i="14"/>
  <c r="V6271" i="14"/>
  <c r="W6271" i="14"/>
  <c r="V6272" i="14"/>
  <c r="W6272" i="14"/>
  <c r="V6273" i="14"/>
  <c r="W6273" i="14"/>
  <c r="V6274" i="14"/>
  <c r="W6274" i="14"/>
  <c r="V6275" i="14"/>
  <c r="W6275" i="14"/>
  <c r="V6276" i="14"/>
  <c r="W6276" i="14"/>
  <c r="V6277" i="14"/>
  <c r="W6277" i="14"/>
  <c r="V6278" i="14"/>
  <c r="W6278" i="14"/>
  <c r="V6279" i="14"/>
  <c r="W6279" i="14"/>
  <c r="V6280" i="14"/>
  <c r="W6280" i="14"/>
  <c r="V6281" i="14"/>
  <c r="W6281" i="14"/>
  <c r="V6282" i="14"/>
  <c r="W6282" i="14"/>
  <c r="V6283" i="14"/>
  <c r="W6283" i="14"/>
  <c r="V6284" i="14"/>
  <c r="W6284" i="14"/>
  <c r="V6285" i="14"/>
  <c r="W6285" i="14"/>
  <c r="V6286" i="14"/>
  <c r="W6286" i="14"/>
  <c r="V6287" i="14"/>
  <c r="W6287" i="14"/>
  <c r="V6288" i="14"/>
  <c r="W6288" i="14"/>
  <c r="V6289" i="14"/>
  <c r="W6289" i="14"/>
  <c r="V6290" i="14"/>
  <c r="W6290" i="14"/>
  <c r="V6291" i="14"/>
  <c r="W6291" i="14"/>
  <c r="V6292" i="14"/>
  <c r="W6292" i="14"/>
  <c r="V6293" i="14"/>
  <c r="W6293" i="14"/>
  <c r="V6294" i="14"/>
  <c r="W6294" i="14"/>
  <c r="V6295" i="14"/>
  <c r="W6295" i="14"/>
  <c r="V6296" i="14"/>
  <c r="W6296" i="14"/>
  <c r="V6297" i="14"/>
  <c r="W6297" i="14"/>
  <c r="V6298" i="14"/>
  <c r="W6298" i="14"/>
  <c r="V6299" i="14"/>
  <c r="W6299" i="14"/>
  <c r="V6300" i="14"/>
  <c r="W6300" i="14"/>
  <c r="V6301" i="14"/>
  <c r="W6301" i="14"/>
  <c r="V6302" i="14"/>
  <c r="W6302" i="14"/>
  <c r="V6303" i="14"/>
  <c r="W6303" i="14"/>
  <c r="V6304" i="14"/>
  <c r="W6304" i="14"/>
  <c r="V6305" i="14"/>
  <c r="W6305" i="14"/>
  <c r="V6306" i="14"/>
  <c r="W6306" i="14"/>
  <c r="V6307" i="14"/>
  <c r="W6307" i="14"/>
  <c r="V6308" i="14"/>
  <c r="W6308" i="14"/>
  <c r="V6309" i="14"/>
  <c r="W6309" i="14"/>
  <c r="V6310" i="14"/>
  <c r="W6310" i="14"/>
  <c r="V6311" i="14"/>
  <c r="W6311" i="14"/>
  <c r="V6312" i="14"/>
  <c r="W6312" i="14"/>
  <c r="V6313" i="14"/>
  <c r="W6313" i="14"/>
  <c r="V6314" i="14"/>
  <c r="W6314" i="14"/>
  <c r="V6315" i="14"/>
  <c r="W6315" i="14"/>
  <c r="V6316" i="14"/>
  <c r="W6316" i="14"/>
  <c r="V6317" i="14"/>
  <c r="W6317" i="14"/>
  <c r="V6318" i="14"/>
  <c r="W6318" i="14"/>
  <c r="V6319" i="14"/>
  <c r="W6319" i="14"/>
  <c r="V6320" i="14"/>
  <c r="W6320" i="14"/>
  <c r="V6321" i="14"/>
  <c r="W6321" i="14"/>
  <c r="V6322" i="14"/>
  <c r="W6322" i="14"/>
  <c r="V6323" i="14"/>
  <c r="W6323" i="14"/>
  <c r="V6324" i="14"/>
  <c r="W6324" i="14"/>
  <c r="V6325" i="14"/>
  <c r="W6325" i="14"/>
  <c r="V6326" i="14"/>
  <c r="W6326" i="14"/>
  <c r="V6327" i="14"/>
  <c r="W6327" i="14"/>
  <c r="V6328" i="14"/>
  <c r="W6328" i="14"/>
  <c r="V6329" i="14"/>
  <c r="W6329" i="14"/>
  <c r="V6330" i="14"/>
  <c r="W6330" i="14"/>
  <c r="V6331" i="14"/>
  <c r="W6331" i="14"/>
  <c r="V6332" i="14"/>
  <c r="W6332" i="14"/>
  <c r="V6333" i="14"/>
  <c r="W6333" i="14"/>
  <c r="V6334" i="14"/>
  <c r="W6334" i="14"/>
  <c r="V6335" i="14"/>
  <c r="W6335" i="14"/>
  <c r="V6336" i="14"/>
  <c r="W6336" i="14"/>
  <c r="V6337" i="14"/>
  <c r="W6337" i="14"/>
  <c r="V6338" i="14"/>
  <c r="W6338" i="14"/>
  <c r="V6339" i="14"/>
  <c r="W6339" i="14"/>
  <c r="V6340" i="14"/>
  <c r="W6340" i="14"/>
  <c r="V6341" i="14"/>
  <c r="W6341" i="14"/>
  <c r="V6342" i="14"/>
  <c r="W6342" i="14"/>
  <c r="V6343" i="14"/>
  <c r="W6343" i="14"/>
  <c r="V6344" i="14"/>
  <c r="W6344" i="14"/>
  <c r="V6345" i="14"/>
  <c r="W6345" i="14"/>
  <c r="V6346" i="14"/>
  <c r="W6346" i="14"/>
  <c r="V6347" i="14"/>
  <c r="W6347" i="14"/>
  <c r="V6348" i="14"/>
  <c r="W6348" i="14"/>
  <c r="V6349" i="14"/>
  <c r="W6349" i="14"/>
  <c r="V6350" i="14"/>
  <c r="W6350" i="14"/>
  <c r="V6351" i="14"/>
  <c r="W6351" i="14"/>
  <c r="V6352" i="14"/>
  <c r="W6352" i="14"/>
  <c r="V6353" i="14"/>
  <c r="W6353" i="14"/>
  <c r="V6354" i="14"/>
  <c r="W6354" i="14"/>
  <c r="V6355" i="14"/>
  <c r="W6355" i="14"/>
  <c r="V6356" i="14"/>
  <c r="W6356" i="14"/>
  <c r="V6357" i="14"/>
  <c r="W6357" i="14"/>
  <c r="V6358" i="14"/>
  <c r="W6358" i="14"/>
  <c r="V6359" i="14"/>
  <c r="W6359" i="14"/>
  <c r="V6360" i="14"/>
  <c r="W6360" i="14"/>
  <c r="V6361" i="14"/>
  <c r="W6361" i="14"/>
  <c r="V6362" i="14"/>
  <c r="W6362" i="14"/>
  <c r="V6363" i="14"/>
  <c r="W6363" i="14"/>
  <c r="V6364" i="14"/>
  <c r="W6364" i="14"/>
  <c r="V6365" i="14"/>
  <c r="W6365" i="14"/>
  <c r="V6366" i="14"/>
  <c r="W6366" i="14"/>
  <c r="V6367" i="14"/>
  <c r="W6367" i="14"/>
  <c r="V6368" i="14"/>
  <c r="W6368" i="14"/>
  <c r="V6369" i="14"/>
  <c r="W6369" i="14"/>
  <c r="V6370" i="14"/>
  <c r="W6370" i="14"/>
  <c r="V6371" i="14"/>
  <c r="W6371" i="14"/>
  <c r="V6372" i="14"/>
  <c r="W6372" i="14"/>
  <c r="V6373" i="14"/>
  <c r="W6373" i="14"/>
  <c r="V6374" i="14"/>
  <c r="W6374" i="14"/>
  <c r="V6375" i="14"/>
  <c r="W6375" i="14"/>
  <c r="V6376" i="14"/>
  <c r="W6376" i="14"/>
  <c r="V6377" i="14"/>
  <c r="W6377" i="14"/>
  <c r="V6378" i="14"/>
  <c r="W6378" i="14"/>
  <c r="V6379" i="14"/>
  <c r="W6379" i="14"/>
  <c r="V6380" i="14"/>
  <c r="W6380" i="14"/>
  <c r="V6381" i="14"/>
  <c r="W6381" i="14"/>
  <c r="V6382" i="14"/>
  <c r="W6382" i="14"/>
  <c r="V6383" i="14"/>
  <c r="W6383" i="14"/>
  <c r="V6384" i="14"/>
  <c r="W6384" i="14"/>
  <c r="V6385" i="14"/>
  <c r="W6385" i="14"/>
  <c r="V6386" i="14"/>
  <c r="W6386" i="14"/>
  <c r="V6387" i="14"/>
  <c r="W6387" i="14"/>
  <c r="V6388" i="14"/>
  <c r="W6388" i="14"/>
  <c r="V6389" i="14"/>
  <c r="W6389" i="14"/>
  <c r="V6390" i="14"/>
  <c r="W6390" i="14"/>
  <c r="V6391" i="14"/>
  <c r="W6391" i="14"/>
  <c r="V6392" i="14"/>
  <c r="W6392" i="14"/>
  <c r="V6393" i="14"/>
  <c r="W6393" i="14"/>
  <c r="V6394" i="14"/>
  <c r="W6394" i="14"/>
  <c r="V6395" i="14"/>
  <c r="W6395" i="14"/>
  <c r="V6396" i="14"/>
  <c r="W6396" i="14"/>
  <c r="V6397" i="14"/>
  <c r="W6397" i="14"/>
  <c r="V6398" i="14"/>
  <c r="W6398" i="14"/>
  <c r="V6399" i="14"/>
  <c r="W6399" i="14"/>
  <c r="V6400" i="14"/>
  <c r="W6400" i="14"/>
  <c r="V6401" i="14"/>
  <c r="W6401" i="14"/>
  <c r="V6402" i="14"/>
  <c r="W6402" i="14"/>
  <c r="V6403" i="14"/>
  <c r="W6403" i="14"/>
  <c r="V6404" i="14"/>
  <c r="W6404" i="14"/>
  <c r="V6405" i="14"/>
  <c r="W6405" i="14"/>
  <c r="V6406" i="14"/>
  <c r="W6406" i="14"/>
  <c r="V6407" i="14"/>
  <c r="W6407" i="14"/>
  <c r="V6408" i="14"/>
  <c r="W6408" i="14"/>
  <c r="V6409" i="14"/>
  <c r="W6409" i="14"/>
  <c r="V6410" i="14"/>
  <c r="W6410" i="14"/>
  <c r="V6411" i="14"/>
  <c r="W6411" i="14"/>
  <c r="V6412" i="14"/>
  <c r="W6412" i="14"/>
  <c r="V6413" i="14"/>
  <c r="W6413" i="14"/>
  <c r="V6414" i="14"/>
  <c r="W6414" i="14"/>
  <c r="V6415" i="14"/>
  <c r="W6415" i="14"/>
  <c r="V6416" i="14"/>
  <c r="W6416" i="14"/>
  <c r="V6417" i="14"/>
  <c r="W6417" i="14"/>
  <c r="V6418" i="14"/>
  <c r="W6418" i="14"/>
  <c r="V6419" i="14"/>
  <c r="W6419" i="14"/>
  <c r="V6420" i="14"/>
  <c r="W6420" i="14"/>
  <c r="V6421" i="14"/>
  <c r="W6421" i="14"/>
  <c r="V6422" i="14"/>
  <c r="W6422" i="14"/>
  <c r="V6423" i="14"/>
  <c r="W6423" i="14"/>
  <c r="V6424" i="14"/>
  <c r="W6424" i="14"/>
  <c r="V6425" i="14"/>
  <c r="W6425" i="14"/>
  <c r="V6426" i="14"/>
  <c r="W6426" i="14"/>
  <c r="V6427" i="14"/>
  <c r="W6427" i="14"/>
  <c r="V6428" i="14"/>
  <c r="W6428" i="14"/>
  <c r="V6429" i="14"/>
  <c r="W6429" i="14"/>
  <c r="V6430" i="14"/>
  <c r="W6430" i="14"/>
  <c r="V6431" i="14"/>
  <c r="W6431" i="14"/>
  <c r="V6432" i="14"/>
  <c r="W6432" i="14"/>
  <c r="V6433" i="14"/>
  <c r="W6433" i="14"/>
  <c r="V6434" i="14"/>
  <c r="W6434" i="14"/>
  <c r="V6435" i="14"/>
  <c r="W6435" i="14"/>
  <c r="V6436" i="14"/>
  <c r="W6436" i="14"/>
  <c r="V6437" i="14"/>
  <c r="W6437" i="14"/>
  <c r="V6438" i="14"/>
  <c r="W6438" i="14"/>
  <c r="V6439" i="14"/>
  <c r="W6439" i="14"/>
  <c r="V6440" i="14"/>
  <c r="W6440" i="14"/>
  <c r="V6441" i="14"/>
  <c r="W6441" i="14"/>
  <c r="V6442" i="14"/>
  <c r="W6442" i="14"/>
  <c r="V6443" i="14"/>
  <c r="W6443" i="14"/>
  <c r="V6444" i="14"/>
  <c r="W6444" i="14"/>
  <c r="V6445" i="14"/>
  <c r="W6445" i="14"/>
  <c r="V6446" i="14"/>
  <c r="W6446" i="14"/>
  <c r="V6447" i="14"/>
  <c r="W6447" i="14"/>
  <c r="V6448" i="14"/>
  <c r="W6448" i="14"/>
  <c r="V6449" i="14"/>
  <c r="W6449" i="14"/>
  <c r="V6450" i="14"/>
  <c r="W6450" i="14"/>
  <c r="V6451" i="14"/>
  <c r="W6451" i="14"/>
  <c r="V6452" i="14"/>
  <c r="W6452" i="14"/>
  <c r="V6453" i="14"/>
  <c r="W6453" i="14"/>
  <c r="V6454" i="14"/>
  <c r="W6454" i="14"/>
  <c r="V6455" i="14"/>
  <c r="W6455" i="14"/>
  <c r="V6456" i="14"/>
  <c r="W6456" i="14"/>
  <c r="V6457" i="14"/>
  <c r="W6457" i="14"/>
  <c r="V6458" i="14"/>
  <c r="W6458" i="14"/>
  <c r="V6459" i="14"/>
  <c r="W6459" i="14"/>
  <c r="V6460" i="14"/>
  <c r="W6460" i="14"/>
  <c r="V6461" i="14"/>
  <c r="W6461" i="14"/>
  <c r="V6462" i="14"/>
  <c r="W6462" i="14"/>
  <c r="V6463" i="14"/>
  <c r="W6463" i="14"/>
  <c r="V6464" i="14"/>
  <c r="W6464" i="14"/>
  <c r="V6465" i="14"/>
  <c r="W6465" i="14"/>
  <c r="V6466" i="14"/>
  <c r="W6466" i="14"/>
  <c r="V6467" i="14"/>
  <c r="W6467" i="14"/>
  <c r="V6468" i="14"/>
  <c r="W6468" i="14"/>
  <c r="V6469" i="14"/>
  <c r="W6469" i="14"/>
  <c r="V6470" i="14"/>
  <c r="W6470" i="14"/>
  <c r="V6471" i="14"/>
  <c r="W6471" i="14"/>
  <c r="V6472" i="14"/>
  <c r="W6472" i="14"/>
  <c r="V6473" i="14"/>
  <c r="W6473" i="14"/>
  <c r="V6474" i="14"/>
  <c r="W6474" i="14"/>
  <c r="V6475" i="14"/>
  <c r="W6475" i="14"/>
  <c r="V6476" i="14"/>
  <c r="W6476" i="14"/>
  <c r="V6477" i="14"/>
  <c r="W6477" i="14"/>
  <c r="V6478" i="14"/>
  <c r="W6478" i="14"/>
  <c r="V6479" i="14"/>
  <c r="W6479" i="14"/>
  <c r="V6480" i="14"/>
  <c r="W6480" i="14"/>
  <c r="V6481" i="14"/>
  <c r="W6481" i="14"/>
  <c r="V6482" i="14"/>
  <c r="W6482" i="14"/>
  <c r="V6483" i="14"/>
  <c r="W6483" i="14"/>
  <c r="V6484" i="14"/>
  <c r="W6484" i="14"/>
  <c r="V6485" i="14"/>
  <c r="W6485" i="14"/>
  <c r="V6486" i="14"/>
  <c r="W6486" i="14"/>
  <c r="V6487" i="14"/>
  <c r="W6487" i="14"/>
  <c r="V6488" i="14"/>
  <c r="W6488" i="14"/>
  <c r="V6489" i="14"/>
  <c r="W6489" i="14"/>
  <c r="V6490" i="14"/>
  <c r="W6490" i="14"/>
  <c r="V6491" i="14"/>
  <c r="W6491" i="14"/>
  <c r="V6492" i="14"/>
  <c r="W6492" i="14"/>
  <c r="V6493" i="14"/>
  <c r="W6493" i="14"/>
  <c r="V6494" i="14"/>
  <c r="W6494" i="14"/>
  <c r="V6495" i="14"/>
  <c r="W6495" i="14"/>
  <c r="V6496" i="14"/>
  <c r="W6496" i="14"/>
  <c r="V6497" i="14"/>
  <c r="W6497" i="14"/>
  <c r="V6498" i="14"/>
  <c r="W6498" i="14"/>
  <c r="V6499" i="14"/>
  <c r="W6499" i="14"/>
  <c r="V6500" i="14"/>
  <c r="W6500" i="14"/>
  <c r="V6501" i="14"/>
  <c r="W6501" i="14"/>
  <c r="V6502" i="14"/>
  <c r="W6502" i="14"/>
  <c r="V6503" i="14"/>
  <c r="W6503" i="14"/>
  <c r="V6504" i="14"/>
  <c r="W6504" i="14"/>
  <c r="V6505" i="14"/>
  <c r="W6505" i="14"/>
  <c r="V6506" i="14"/>
  <c r="W6506" i="14"/>
  <c r="V6507" i="14"/>
  <c r="W6507" i="14"/>
  <c r="V6508" i="14"/>
  <c r="W6508" i="14"/>
  <c r="V6509" i="14"/>
  <c r="W6509" i="14"/>
  <c r="V6510" i="14"/>
  <c r="W6510" i="14"/>
  <c r="V6511" i="14"/>
  <c r="W6511" i="14"/>
  <c r="V6512" i="14"/>
  <c r="W6512" i="14"/>
  <c r="V6513" i="14"/>
  <c r="W6513" i="14"/>
  <c r="V6514" i="14"/>
  <c r="W6514" i="14"/>
  <c r="V6515" i="14"/>
  <c r="W6515" i="14"/>
  <c r="V6516" i="14"/>
  <c r="W6516" i="14"/>
  <c r="V6517" i="14"/>
  <c r="W6517" i="14"/>
  <c r="V6518" i="14"/>
  <c r="W6518" i="14"/>
  <c r="V6519" i="14"/>
  <c r="W6519" i="14"/>
  <c r="V6520" i="14"/>
  <c r="W6520" i="14"/>
  <c r="V6521" i="14"/>
  <c r="W6521" i="14"/>
  <c r="V6522" i="14"/>
  <c r="W6522" i="14"/>
  <c r="V6523" i="14"/>
  <c r="W6523" i="14"/>
  <c r="V6524" i="14"/>
  <c r="W6524" i="14"/>
  <c r="V6525" i="14"/>
  <c r="W6525" i="14"/>
  <c r="V6526" i="14"/>
  <c r="W6526" i="14"/>
  <c r="V6527" i="14"/>
  <c r="W6527" i="14"/>
  <c r="V6528" i="14"/>
  <c r="W6528" i="14"/>
  <c r="V6529" i="14"/>
  <c r="W6529" i="14"/>
  <c r="V6530" i="14"/>
  <c r="W6530" i="14"/>
  <c r="V6531" i="14"/>
  <c r="W6531" i="14"/>
  <c r="V6532" i="14"/>
  <c r="W6532" i="14"/>
  <c r="V6533" i="14"/>
  <c r="W6533" i="14"/>
  <c r="V6534" i="14"/>
  <c r="W6534" i="14"/>
  <c r="V6535" i="14"/>
  <c r="W6535" i="14"/>
  <c r="V6536" i="14"/>
  <c r="W6536" i="14"/>
  <c r="V6537" i="14"/>
  <c r="W6537" i="14"/>
  <c r="V6538" i="14"/>
  <c r="W6538" i="14"/>
  <c r="V6539" i="14"/>
  <c r="W6539" i="14"/>
  <c r="V6540" i="14"/>
  <c r="W6540" i="14"/>
  <c r="V6541" i="14"/>
  <c r="W6541" i="14"/>
  <c r="V6542" i="14"/>
  <c r="W6542" i="14"/>
  <c r="V6543" i="14"/>
  <c r="W6543" i="14"/>
  <c r="V6544" i="14"/>
  <c r="W6544" i="14"/>
  <c r="V6545" i="14"/>
  <c r="W6545" i="14"/>
  <c r="V6546" i="14"/>
  <c r="W6546" i="14"/>
  <c r="V6547" i="14"/>
  <c r="W6547" i="14"/>
  <c r="V6548" i="14"/>
  <c r="W6548" i="14"/>
  <c r="V6549" i="14"/>
  <c r="W6549" i="14"/>
  <c r="V6550" i="14"/>
  <c r="W6550" i="14"/>
  <c r="V6551" i="14"/>
  <c r="W6551" i="14"/>
  <c r="V6552" i="14"/>
  <c r="W6552" i="14"/>
  <c r="V6553" i="14"/>
  <c r="W6553" i="14"/>
  <c r="V6554" i="14"/>
  <c r="W6554" i="14"/>
  <c r="V6555" i="14"/>
  <c r="W6555" i="14"/>
  <c r="V6556" i="14"/>
  <c r="W6556" i="14"/>
  <c r="V6557" i="14"/>
  <c r="W6557" i="14"/>
  <c r="V6558" i="14"/>
  <c r="W6558" i="14"/>
  <c r="V6559" i="14"/>
  <c r="W6559" i="14"/>
  <c r="V6560" i="14"/>
  <c r="W6560" i="14"/>
  <c r="V6561" i="14"/>
  <c r="W6561" i="14"/>
  <c r="V6562" i="14"/>
  <c r="W6562" i="14"/>
  <c r="V6563" i="14"/>
  <c r="W6563" i="14"/>
  <c r="V6564" i="14"/>
  <c r="W6564" i="14"/>
  <c r="V6565" i="14"/>
  <c r="W6565" i="14"/>
  <c r="V6566" i="14"/>
  <c r="W6566" i="14"/>
  <c r="V6567" i="14"/>
  <c r="W6567" i="14"/>
  <c r="V6568" i="14"/>
  <c r="W6568" i="14"/>
  <c r="V6569" i="14"/>
  <c r="W6569" i="14"/>
  <c r="V6570" i="14"/>
  <c r="W6570" i="14"/>
  <c r="V6571" i="14"/>
  <c r="W6571" i="14"/>
  <c r="V6572" i="14"/>
  <c r="W6572" i="14"/>
  <c r="V6573" i="14"/>
  <c r="W6573" i="14"/>
  <c r="V6574" i="14"/>
  <c r="W6574" i="14"/>
  <c r="V6575" i="14"/>
  <c r="W6575" i="14"/>
  <c r="V6576" i="14"/>
  <c r="W6576" i="14"/>
  <c r="V6577" i="14"/>
  <c r="W6577" i="14"/>
  <c r="V6578" i="14"/>
  <c r="W6578" i="14"/>
  <c r="V6579" i="14"/>
  <c r="W6579" i="14"/>
  <c r="V6580" i="14"/>
  <c r="W6580" i="14"/>
  <c r="V6581" i="14"/>
  <c r="W6581" i="14"/>
  <c r="V6582" i="14"/>
  <c r="W6582" i="14"/>
  <c r="V6583" i="14"/>
  <c r="W6583" i="14"/>
  <c r="V6584" i="14"/>
  <c r="W6584" i="14"/>
  <c r="V6585" i="14"/>
  <c r="W6585" i="14"/>
  <c r="V6586" i="14"/>
  <c r="W6586" i="14"/>
  <c r="V6587" i="14"/>
  <c r="W6587" i="14"/>
  <c r="V6588" i="14"/>
  <c r="W6588" i="14"/>
  <c r="V6589" i="14"/>
  <c r="W6589" i="14"/>
  <c r="V6590" i="14"/>
  <c r="W6590" i="14"/>
  <c r="V6591" i="14"/>
  <c r="W6591" i="14"/>
  <c r="V6592" i="14"/>
  <c r="W6592" i="14"/>
  <c r="V6593" i="14"/>
  <c r="W6593" i="14"/>
  <c r="V6594" i="14"/>
  <c r="W6594" i="14"/>
  <c r="V6595" i="14"/>
  <c r="W6595" i="14"/>
  <c r="V6596" i="14"/>
  <c r="W6596" i="14"/>
  <c r="V6597" i="14"/>
  <c r="W6597" i="14"/>
  <c r="V6598" i="14"/>
  <c r="W6598" i="14"/>
  <c r="V6599" i="14"/>
  <c r="W6599" i="14"/>
  <c r="V6600" i="14"/>
  <c r="W6600" i="14"/>
  <c r="V6601" i="14"/>
  <c r="W6601" i="14"/>
  <c r="V6602" i="14"/>
  <c r="W6602" i="14"/>
  <c r="V6603" i="14"/>
  <c r="W6603" i="14"/>
  <c r="V6604" i="14"/>
  <c r="W6604" i="14"/>
  <c r="V6605" i="14"/>
  <c r="W6605" i="14"/>
  <c r="V6606" i="14"/>
  <c r="W6606" i="14"/>
  <c r="V6607" i="14"/>
  <c r="W6607" i="14"/>
  <c r="V6608" i="14"/>
  <c r="W6608" i="14"/>
  <c r="V6609" i="14"/>
  <c r="W6609" i="14"/>
  <c r="V6610" i="14"/>
  <c r="W6610" i="14"/>
  <c r="V6611" i="14"/>
  <c r="W6611" i="14"/>
  <c r="V6612" i="14"/>
  <c r="W6612" i="14"/>
  <c r="V6613" i="14"/>
  <c r="W6613" i="14"/>
  <c r="V6614" i="14"/>
  <c r="W6614" i="14"/>
  <c r="V6615" i="14"/>
  <c r="W6615" i="14"/>
  <c r="V6616" i="14"/>
  <c r="W6616" i="14"/>
  <c r="V6617" i="14"/>
  <c r="W6617" i="14"/>
  <c r="V6618" i="14"/>
  <c r="W6618" i="14"/>
  <c r="V6619" i="14"/>
  <c r="W6619" i="14"/>
  <c r="V6620" i="14"/>
  <c r="W6620" i="14"/>
  <c r="V6621" i="14"/>
  <c r="W6621" i="14"/>
  <c r="V6622" i="14"/>
  <c r="W6622" i="14"/>
  <c r="V6623" i="14"/>
  <c r="W6623" i="14"/>
  <c r="V6624" i="14"/>
  <c r="W6624" i="14"/>
  <c r="V6625" i="14"/>
  <c r="W6625" i="14"/>
  <c r="V6626" i="14"/>
  <c r="W6626" i="14"/>
  <c r="V6627" i="14"/>
  <c r="W6627" i="14"/>
  <c r="V6628" i="14"/>
  <c r="W6628" i="14"/>
  <c r="V6629" i="14"/>
  <c r="W6629" i="14"/>
  <c r="V6630" i="14"/>
  <c r="W6630" i="14"/>
  <c r="V6631" i="14"/>
  <c r="W6631" i="14"/>
  <c r="V6632" i="14"/>
  <c r="W6632" i="14"/>
  <c r="V6633" i="14"/>
  <c r="W6633" i="14"/>
  <c r="V6634" i="14"/>
  <c r="W6634" i="14"/>
  <c r="V6635" i="14"/>
  <c r="W6635" i="14"/>
  <c r="V6636" i="14"/>
  <c r="W6636" i="14"/>
  <c r="V6637" i="14"/>
  <c r="W6637" i="14"/>
  <c r="V6638" i="14"/>
  <c r="W6638" i="14"/>
  <c r="V6639" i="14"/>
  <c r="W6639" i="14"/>
  <c r="V6640" i="14"/>
  <c r="W6640" i="14"/>
  <c r="V6641" i="14"/>
  <c r="W6641" i="14"/>
  <c r="V6642" i="14"/>
  <c r="W6642" i="14"/>
  <c r="V6643" i="14"/>
  <c r="W6643" i="14"/>
  <c r="V6644" i="14"/>
  <c r="W6644" i="14"/>
  <c r="V6645" i="14"/>
  <c r="W6645" i="14"/>
  <c r="V6646" i="14"/>
  <c r="W6646" i="14"/>
  <c r="V6647" i="14"/>
  <c r="W6647" i="14"/>
  <c r="V6648" i="14"/>
  <c r="W6648" i="14"/>
  <c r="V6649" i="14"/>
  <c r="W6649" i="14"/>
  <c r="V6650" i="14"/>
  <c r="W6650" i="14"/>
  <c r="V6651" i="14"/>
  <c r="W6651" i="14"/>
  <c r="V6652" i="14"/>
  <c r="W6652" i="14"/>
  <c r="V6653" i="14"/>
  <c r="W6653" i="14"/>
  <c r="V6654" i="14"/>
  <c r="W6654" i="14"/>
  <c r="V6655" i="14"/>
  <c r="W6655" i="14"/>
  <c r="V6656" i="14"/>
  <c r="W6656" i="14"/>
  <c r="V6657" i="14"/>
  <c r="W6657" i="14"/>
  <c r="V6658" i="14"/>
  <c r="W6658" i="14"/>
  <c r="V6659" i="14"/>
  <c r="W6659" i="14"/>
  <c r="V6660" i="14"/>
  <c r="W6660" i="14"/>
  <c r="V6661" i="14"/>
  <c r="W6661" i="14"/>
  <c r="V6662" i="14"/>
  <c r="W6662" i="14"/>
  <c r="V6663" i="14"/>
  <c r="W6663" i="14"/>
  <c r="V6664" i="14"/>
  <c r="W6664" i="14"/>
  <c r="V6665" i="14"/>
  <c r="W6665" i="14"/>
  <c r="V6666" i="14"/>
  <c r="W6666" i="14"/>
  <c r="V6667" i="14"/>
  <c r="W6667" i="14"/>
  <c r="V6668" i="14"/>
  <c r="W6668" i="14"/>
  <c r="V6669" i="14"/>
  <c r="W6669" i="14"/>
  <c r="V6670" i="14"/>
  <c r="W6670" i="14"/>
  <c r="V6671" i="14"/>
  <c r="W6671" i="14"/>
  <c r="V6672" i="14"/>
  <c r="W6672" i="14"/>
  <c r="V6673" i="14"/>
  <c r="W6673" i="14"/>
  <c r="V6674" i="14"/>
  <c r="W6674" i="14"/>
  <c r="V6675" i="14"/>
  <c r="W6675" i="14"/>
  <c r="V6676" i="14"/>
  <c r="W6676" i="14"/>
  <c r="V6677" i="14"/>
  <c r="W6677" i="14"/>
  <c r="V6678" i="14"/>
  <c r="W6678" i="14"/>
  <c r="V6679" i="14"/>
  <c r="W6679" i="14"/>
  <c r="V6680" i="14"/>
  <c r="W6680" i="14"/>
  <c r="V6681" i="14"/>
  <c r="W6681" i="14"/>
  <c r="V6682" i="14"/>
  <c r="W6682" i="14"/>
  <c r="V6683" i="14"/>
  <c r="W6683" i="14"/>
  <c r="V6684" i="14"/>
  <c r="W6684" i="14"/>
  <c r="V6685" i="14"/>
  <c r="W6685" i="14"/>
  <c r="V6686" i="14"/>
  <c r="W6686" i="14"/>
  <c r="V6687" i="14"/>
  <c r="W6687" i="14"/>
  <c r="V6688" i="14"/>
  <c r="W6688" i="14"/>
  <c r="V6689" i="14"/>
  <c r="W6689" i="14"/>
  <c r="V6690" i="14"/>
  <c r="W6690" i="14"/>
  <c r="V6691" i="14"/>
  <c r="W6691" i="14"/>
  <c r="V6692" i="14"/>
  <c r="W6692" i="14"/>
  <c r="V6693" i="14"/>
  <c r="W6693" i="14"/>
  <c r="V6694" i="14"/>
  <c r="W6694" i="14"/>
  <c r="V6695" i="14"/>
  <c r="W6695" i="14"/>
  <c r="V6696" i="14"/>
  <c r="W6696" i="14"/>
  <c r="V6697" i="14"/>
  <c r="W6697" i="14"/>
  <c r="V6698" i="14"/>
  <c r="W6698" i="14"/>
  <c r="V6699" i="14"/>
  <c r="W6699" i="14"/>
  <c r="V6700" i="14"/>
  <c r="W6700" i="14"/>
  <c r="V6701" i="14"/>
  <c r="W6701" i="14"/>
  <c r="V6702" i="14"/>
  <c r="W6702" i="14"/>
  <c r="V6703" i="14"/>
  <c r="W6703" i="14"/>
  <c r="V6704" i="14"/>
  <c r="W6704" i="14"/>
  <c r="V6705" i="14"/>
  <c r="W6705" i="14"/>
  <c r="V6706" i="14"/>
  <c r="W6706" i="14"/>
  <c r="V6707" i="14"/>
  <c r="W6707" i="14"/>
  <c r="V6708" i="14"/>
  <c r="W6708" i="14"/>
  <c r="V6709" i="14"/>
  <c r="W6709" i="14"/>
  <c r="V6710" i="14"/>
  <c r="W6710" i="14"/>
  <c r="V6711" i="14"/>
  <c r="W6711" i="14"/>
  <c r="V6712" i="14"/>
  <c r="W6712" i="14"/>
  <c r="V6713" i="14"/>
  <c r="W6713" i="14"/>
  <c r="V6714" i="14"/>
  <c r="W6714" i="14"/>
  <c r="V6715" i="14"/>
  <c r="W6715" i="14"/>
  <c r="V6716" i="14"/>
  <c r="W6716" i="14"/>
  <c r="V6717" i="14"/>
  <c r="W6717" i="14"/>
  <c r="V6718" i="14"/>
  <c r="W6718" i="14"/>
  <c r="V6719" i="14"/>
  <c r="W6719" i="14"/>
  <c r="V6720" i="14"/>
  <c r="W6720" i="14"/>
  <c r="V6721" i="14"/>
  <c r="W6721" i="14"/>
  <c r="V6722" i="14"/>
  <c r="W6722" i="14"/>
  <c r="V6723" i="14"/>
  <c r="W6723" i="14"/>
  <c r="V6724" i="14"/>
  <c r="W6724" i="14"/>
  <c r="V6725" i="14"/>
  <c r="W6725" i="14"/>
  <c r="V6726" i="14"/>
  <c r="W6726" i="14"/>
  <c r="V6727" i="14"/>
  <c r="W6727" i="14"/>
  <c r="V6728" i="14"/>
  <c r="W6728" i="14"/>
  <c r="V6729" i="14"/>
  <c r="W6729" i="14"/>
  <c r="V6730" i="14"/>
  <c r="W6730" i="14"/>
  <c r="V6731" i="14"/>
  <c r="W6731" i="14"/>
  <c r="V6732" i="14"/>
  <c r="W6732" i="14"/>
  <c r="V6733" i="14"/>
  <c r="W6733" i="14"/>
  <c r="V6734" i="14"/>
  <c r="W6734" i="14"/>
  <c r="V6735" i="14"/>
  <c r="W6735" i="14"/>
  <c r="V6736" i="14"/>
  <c r="W6736" i="14"/>
  <c r="V6737" i="14"/>
  <c r="W6737" i="14"/>
  <c r="V6738" i="14"/>
  <c r="W6738" i="14"/>
  <c r="V6739" i="14"/>
  <c r="W6739" i="14"/>
  <c r="V6740" i="14"/>
  <c r="W6740" i="14"/>
  <c r="V6741" i="14"/>
  <c r="W6741" i="14"/>
  <c r="V6742" i="14"/>
  <c r="W6742" i="14"/>
  <c r="V6743" i="14"/>
  <c r="W6743" i="14"/>
  <c r="V6744" i="14"/>
  <c r="W6744" i="14"/>
  <c r="V6745" i="14"/>
  <c r="W6745" i="14"/>
  <c r="V6746" i="14"/>
  <c r="W6746" i="14"/>
  <c r="V6747" i="14"/>
  <c r="W6747" i="14"/>
  <c r="V6748" i="14"/>
  <c r="W6748" i="14"/>
  <c r="V6749" i="14"/>
  <c r="W6749" i="14"/>
  <c r="V6750" i="14"/>
  <c r="W6750" i="14"/>
  <c r="V6751" i="14"/>
  <c r="W6751" i="14"/>
  <c r="V6752" i="14"/>
  <c r="W6752" i="14"/>
  <c r="V6753" i="14"/>
  <c r="W6753" i="14"/>
  <c r="V6754" i="14"/>
  <c r="W6754" i="14"/>
  <c r="V6755" i="14"/>
  <c r="W6755" i="14"/>
  <c r="V6756" i="14"/>
  <c r="W6756" i="14"/>
  <c r="V6757" i="14"/>
  <c r="W6757" i="14"/>
  <c r="V6758" i="14"/>
  <c r="W6758" i="14"/>
  <c r="V6759" i="14"/>
  <c r="W6759" i="14"/>
  <c r="V6760" i="14"/>
  <c r="W6760" i="14"/>
  <c r="V6761" i="14"/>
  <c r="W6761" i="14"/>
  <c r="V6762" i="14"/>
  <c r="W6762" i="14"/>
  <c r="V6763" i="14"/>
  <c r="W6763" i="14"/>
  <c r="V6764" i="14"/>
  <c r="W6764" i="14"/>
  <c r="V6765" i="14"/>
  <c r="W6765" i="14"/>
  <c r="V6766" i="14"/>
  <c r="W6766" i="14"/>
  <c r="V6767" i="14"/>
  <c r="W6767" i="14"/>
  <c r="V6768" i="14"/>
  <c r="W6768" i="14"/>
  <c r="V6769" i="14"/>
  <c r="W6769" i="14"/>
  <c r="V6770" i="14"/>
  <c r="W6770" i="14"/>
  <c r="V6771" i="14"/>
  <c r="W6771" i="14"/>
  <c r="V6772" i="14"/>
  <c r="W6772" i="14"/>
  <c r="V6773" i="14"/>
  <c r="W6773" i="14"/>
  <c r="V6774" i="14"/>
  <c r="W6774" i="14"/>
  <c r="V6775" i="14"/>
  <c r="W6775" i="14"/>
  <c r="V6776" i="14"/>
  <c r="W6776" i="14"/>
  <c r="V6777" i="14"/>
  <c r="W6777" i="14"/>
  <c r="V6778" i="14"/>
  <c r="W6778" i="14"/>
  <c r="V6779" i="14"/>
  <c r="W6779" i="14"/>
  <c r="V6780" i="14"/>
  <c r="W6780" i="14"/>
  <c r="V6781" i="14"/>
  <c r="W6781" i="14"/>
  <c r="V6782" i="14"/>
  <c r="W6782" i="14"/>
  <c r="V6783" i="14"/>
  <c r="W6783" i="14"/>
  <c r="V6784" i="14"/>
  <c r="W6784" i="14"/>
  <c r="V6785" i="14"/>
  <c r="W6785" i="14"/>
  <c r="V6786" i="14"/>
  <c r="W6786" i="14"/>
  <c r="V6787" i="14"/>
  <c r="W6787" i="14"/>
  <c r="V6788" i="14"/>
  <c r="W6788" i="14"/>
  <c r="V6789" i="14"/>
  <c r="W6789" i="14"/>
  <c r="V6790" i="14"/>
  <c r="W6790" i="14"/>
  <c r="V6791" i="14"/>
  <c r="W6791" i="14"/>
  <c r="V6792" i="14"/>
  <c r="W6792" i="14"/>
  <c r="V6793" i="14"/>
  <c r="W6793" i="14"/>
  <c r="V6794" i="14"/>
  <c r="W6794" i="14"/>
  <c r="V6795" i="14"/>
  <c r="W6795" i="14"/>
  <c r="V6796" i="14"/>
  <c r="W6796" i="14"/>
  <c r="V6797" i="14"/>
  <c r="W6797" i="14"/>
  <c r="V6798" i="14"/>
  <c r="W6798" i="14"/>
  <c r="V6799" i="14"/>
  <c r="W6799" i="14"/>
  <c r="V6800" i="14"/>
  <c r="W6800" i="14"/>
  <c r="V6801" i="14"/>
  <c r="W6801" i="14"/>
  <c r="V6802" i="14"/>
  <c r="W6802" i="14"/>
  <c r="V6803" i="14"/>
  <c r="W6803" i="14"/>
  <c r="V6804" i="14"/>
  <c r="W6804" i="14"/>
  <c r="V6805" i="14"/>
  <c r="W6805" i="14"/>
  <c r="V6806" i="14"/>
  <c r="W6806" i="14"/>
  <c r="V6807" i="14"/>
  <c r="W6807" i="14"/>
  <c r="V6808" i="14"/>
  <c r="W6808" i="14"/>
  <c r="V6809" i="14"/>
  <c r="W6809" i="14"/>
  <c r="V6810" i="14"/>
  <c r="W6810" i="14"/>
  <c r="V6811" i="14"/>
  <c r="W6811" i="14"/>
  <c r="V6812" i="14"/>
  <c r="W6812" i="14"/>
  <c r="V6813" i="14"/>
  <c r="W6813" i="14"/>
  <c r="V6814" i="14"/>
  <c r="W6814" i="14"/>
  <c r="V6815" i="14"/>
  <c r="W6815" i="14"/>
  <c r="V6816" i="14"/>
  <c r="W6816" i="14"/>
  <c r="V6817" i="14"/>
  <c r="W6817" i="14"/>
  <c r="V6818" i="14"/>
  <c r="W6818" i="14"/>
  <c r="V6819" i="14"/>
  <c r="W6819" i="14"/>
  <c r="V6820" i="14"/>
  <c r="W6820" i="14"/>
  <c r="V6821" i="14"/>
  <c r="W6821" i="14"/>
  <c r="V6822" i="14"/>
  <c r="W6822" i="14"/>
  <c r="V6823" i="14"/>
  <c r="W6823" i="14"/>
  <c r="V6824" i="14"/>
  <c r="W6824" i="14"/>
  <c r="V6825" i="14"/>
  <c r="W6825" i="14"/>
  <c r="V6826" i="14"/>
  <c r="W6826" i="14"/>
  <c r="V6827" i="14"/>
  <c r="W6827" i="14"/>
  <c r="V6828" i="14"/>
  <c r="W6828" i="14"/>
  <c r="V6829" i="14"/>
  <c r="W6829" i="14"/>
  <c r="V6830" i="14"/>
  <c r="W6830" i="14"/>
  <c r="V6831" i="14"/>
  <c r="W6831" i="14"/>
  <c r="V6832" i="14"/>
  <c r="W6832" i="14"/>
  <c r="V6833" i="14"/>
  <c r="W6833" i="14"/>
  <c r="V6834" i="14"/>
  <c r="W6834" i="14"/>
  <c r="V6835" i="14"/>
  <c r="W6835" i="14"/>
  <c r="V6836" i="14"/>
  <c r="W6836" i="14"/>
  <c r="V6837" i="14"/>
  <c r="W6837" i="14"/>
  <c r="V6838" i="14"/>
  <c r="W6838" i="14"/>
  <c r="V6839" i="14"/>
  <c r="W6839" i="14"/>
  <c r="V6840" i="14"/>
  <c r="W6840" i="14"/>
  <c r="V6841" i="14"/>
  <c r="W6841" i="14"/>
  <c r="V6842" i="14"/>
  <c r="W6842" i="14"/>
  <c r="V6843" i="14"/>
  <c r="W6843" i="14"/>
  <c r="V6844" i="14"/>
  <c r="W6844" i="14"/>
  <c r="V6845" i="14"/>
  <c r="W6845" i="14"/>
  <c r="V6846" i="14"/>
  <c r="W6846" i="14"/>
  <c r="V6847" i="14"/>
  <c r="W6847" i="14"/>
  <c r="V6848" i="14"/>
  <c r="W6848" i="14"/>
  <c r="V6849" i="14"/>
  <c r="W6849" i="14"/>
  <c r="V6850" i="14"/>
  <c r="W6850" i="14"/>
  <c r="V6851" i="14"/>
  <c r="W6851" i="14"/>
  <c r="V6852" i="14"/>
  <c r="W6852" i="14"/>
  <c r="V6853" i="14"/>
  <c r="W6853" i="14"/>
  <c r="V6854" i="14"/>
  <c r="W6854" i="14"/>
  <c r="V6855" i="14"/>
  <c r="W6855" i="14"/>
  <c r="V6856" i="14"/>
  <c r="W6856" i="14"/>
  <c r="V6857" i="14"/>
  <c r="W6857" i="14"/>
  <c r="V6858" i="14"/>
  <c r="W6858" i="14"/>
  <c r="V6859" i="14"/>
  <c r="W6859" i="14"/>
  <c r="V6860" i="14"/>
  <c r="W6860" i="14"/>
  <c r="V6861" i="14"/>
  <c r="W6861" i="14"/>
  <c r="V6862" i="14"/>
  <c r="W6862" i="14"/>
  <c r="V6863" i="14"/>
  <c r="W6863" i="14"/>
  <c r="V6864" i="14"/>
  <c r="W6864" i="14"/>
  <c r="V6865" i="14"/>
  <c r="W6865" i="14"/>
  <c r="V6866" i="14"/>
  <c r="W6866" i="14"/>
  <c r="V6867" i="14"/>
  <c r="W6867" i="14"/>
  <c r="V6868" i="14"/>
  <c r="W6868" i="14"/>
  <c r="V6869" i="14"/>
  <c r="W6869" i="14"/>
  <c r="V6870" i="14"/>
  <c r="W6870" i="14"/>
  <c r="V6871" i="14"/>
  <c r="W6871" i="14"/>
  <c r="V6872" i="14"/>
  <c r="W6872" i="14"/>
  <c r="V6873" i="14"/>
  <c r="W6873" i="14"/>
  <c r="V6874" i="14"/>
  <c r="W6874" i="14"/>
  <c r="V6875" i="14"/>
  <c r="W6875" i="14"/>
  <c r="V6876" i="14"/>
  <c r="W6876" i="14"/>
  <c r="V6877" i="14"/>
  <c r="W6877" i="14"/>
  <c r="V6878" i="14"/>
  <c r="W6878" i="14"/>
  <c r="V6879" i="14"/>
  <c r="W6879" i="14"/>
  <c r="V6880" i="14"/>
  <c r="W6880" i="14"/>
  <c r="V6881" i="14"/>
  <c r="W6881" i="14"/>
  <c r="V6882" i="14"/>
  <c r="W6882" i="14"/>
  <c r="V6883" i="14"/>
  <c r="W6883" i="14"/>
  <c r="V6884" i="14"/>
  <c r="W6884" i="14"/>
  <c r="V6885" i="14"/>
  <c r="W6885" i="14"/>
  <c r="V6886" i="14"/>
  <c r="W6886" i="14"/>
  <c r="V6887" i="14"/>
  <c r="W6887" i="14"/>
  <c r="V6888" i="14"/>
  <c r="W6888" i="14"/>
  <c r="V6889" i="14"/>
  <c r="W6889" i="14"/>
  <c r="V6890" i="14"/>
  <c r="W6890" i="14"/>
  <c r="V6891" i="14"/>
  <c r="W6891" i="14"/>
  <c r="V6892" i="14"/>
  <c r="W6892" i="14"/>
  <c r="V6893" i="14"/>
  <c r="W6893" i="14"/>
  <c r="V6894" i="14"/>
  <c r="W6894" i="14"/>
  <c r="V6895" i="14"/>
  <c r="W6895" i="14"/>
  <c r="V6896" i="14"/>
  <c r="W6896" i="14"/>
  <c r="V6897" i="14"/>
  <c r="W6897" i="14"/>
  <c r="V6898" i="14"/>
  <c r="W6898" i="14"/>
  <c r="V6899" i="14"/>
  <c r="W6899" i="14"/>
  <c r="V6900" i="14"/>
  <c r="W6900" i="14"/>
  <c r="V6901" i="14"/>
  <c r="W6901" i="14"/>
  <c r="V6902" i="14"/>
  <c r="W6902" i="14"/>
  <c r="V6903" i="14"/>
  <c r="W6903" i="14"/>
  <c r="V6904" i="14"/>
  <c r="W6904" i="14"/>
  <c r="V6905" i="14"/>
  <c r="W6905" i="14"/>
  <c r="V6906" i="14"/>
  <c r="W6906" i="14"/>
  <c r="V6907" i="14"/>
  <c r="W6907" i="14"/>
  <c r="V6908" i="14"/>
  <c r="W6908" i="14"/>
  <c r="V6909" i="14"/>
  <c r="W6909" i="14"/>
  <c r="V6910" i="14"/>
  <c r="W6910" i="14"/>
  <c r="V6911" i="14"/>
  <c r="W6911" i="14"/>
  <c r="V6912" i="14"/>
  <c r="W6912" i="14"/>
  <c r="V6913" i="14"/>
  <c r="W6913" i="14"/>
  <c r="V6914" i="14"/>
  <c r="W6914" i="14"/>
  <c r="V6915" i="14"/>
  <c r="W6915" i="14"/>
  <c r="V6916" i="14"/>
  <c r="W6916" i="14"/>
  <c r="V6917" i="14"/>
  <c r="W6917" i="14"/>
  <c r="V6918" i="14"/>
  <c r="W6918" i="14"/>
  <c r="V6919" i="14"/>
  <c r="W6919" i="14"/>
  <c r="V6920" i="14"/>
  <c r="W6920" i="14"/>
  <c r="V6921" i="14"/>
  <c r="W6921" i="14"/>
  <c r="V6922" i="14"/>
  <c r="W6922" i="14"/>
  <c r="V6923" i="14"/>
  <c r="W6923" i="14"/>
  <c r="V6924" i="14"/>
  <c r="W6924" i="14"/>
  <c r="V6925" i="14"/>
  <c r="W6925" i="14"/>
  <c r="V6926" i="14"/>
  <c r="W6926" i="14"/>
  <c r="V6927" i="14"/>
  <c r="W6927" i="14"/>
  <c r="V6928" i="14"/>
  <c r="W6928" i="14"/>
  <c r="V6929" i="14"/>
  <c r="W6929" i="14"/>
  <c r="V6930" i="14"/>
  <c r="W6930" i="14"/>
  <c r="V6931" i="14"/>
  <c r="W6931" i="14"/>
  <c r="V6932" i="14"/>
  <c r="W6932" i="14"/>
  <c r="V6933" i="14"/>
  <c r="W6933" i="14"/>
  <c r="V6934" i="14"/>
  <c r="W6934" i="14"/>
  <c r="V6935" i="14"/>
  <c r="W6935" i="14"/>
  <c r="V6936" i="14"/>
  <c r="W6936" i="14"/>
  <c r="V6937" i="14"/>
  <c r="W6937" i="14"/>
  <c r="V6938" i="14"/>
  <c r="W6938" i="14"/>
  <c r="V6939" i="14"/>
  <c r="W6939" i="14"/>
  <c r="V6940" i="14"/>
  <c r="W6940" i="14"/>
  <c r="V6941" i="14"/>
  <c r="W6941" i="14"/>
  <c r="V6942" i="14"/>
  <c r="W6942" i="14"/>
  <c r="V6943" i="14"/>
  <c r="W6943" i="14"/>
  <c r="V6944" i="14"/>
  <c r="W6944" i="14"/>
  <c r="V6945" i="14"/>
  <c r="W6945" i="14"/>
  <c r="V6946" i="14"/>
  <c r="W6946" i="14"/>
  <c r="V6947" i="14"/>
  <c r="W6947" i="14"/>
  <c r="V6948" i="14"/>
  <c r="W6948" i="14"/>
  <c r="V6949" i="14"/>
  <c r="W6949" i="14"/>
  <c r="V6950" i="14"/>
  <c r="W6950" i="14"/>
  <c r="V6951" i="14"/>
  <c r="W6951" i="14"/>
  <c r="V6952" i="14"/>
  <c r="W6952" i="14"/>
  <c r="V6953" i="14"/>
  <c r="W6953" i="14"/>
  <c r="V6954" i="14"/>
  <c r="W6954" i="14"/>
  <c r="V6955" i="14"/>
  <c r="W6955" i="14"/>
  <c r="V6956" i="14"/>
  <c r="W6956" i="14"/>
  <c r="V6957" i="14"/>
  <c r="W6957" i="14"/>
  <c r="V6958" i="14"/>
  <c r="W6958" i="14"/>
  <c r="V6959" i="14"/>
  <c r="W6959" i="14"/>
  <c r="V6960" i="14"/>
  <c r="W6960" i="14"/>
  <c r="V6961" i="14"/>
  <c r="W6961" i="14"/>
  <c r="V6962" i="14"/>
  <c r="W6962" i="14"/>
  <c r="V6963" i="14"/>
  <c r="W6963" i="14"/>
  <c r="V6964" i="14"/>
  <c r="W6964" i="14"/>
  <c r="V6965" i="14"/>
  <c r="W6965" i="14"/>
  <c r="V6966" i="14"/>
  <c r="W6966" i="14"/>
  <c r="V6967" i="14"/>
  <c r="W6967" i="14"/>
  <c r="V6968" i="14"/>
  <c r="W6968" i="14"/>
  <c r="V6969" i="14"/>
  <c r="W6969" i="14"/>
  <c r="V6970" i="14"/>
  <c r="W6970" i="14"/>
  <c r="V6971" i="14"/>
  <c r="W6971" i="14"/>
  <c r="V6972" i="14"/>
  <c r="W6972" i="14"/>
  <c r="V6973" i="14"/>
  <c r="W6973" i="14"/>
  <c r="V6974" i="14"/>
  <c r="W6974" i="14"/>
  <c r="V6975" i="14"/>
  <c r="W6975" i="14"/>
  <c r="V6976" i="14"/>
  <c r="W6976" i="14"/>
  <c r="V6977" i="14"/>
  <c r="W6977" i="14"/>
  <c r="V6978" i="14"/>
  <c r="W6978" i="14"/>
  <c r="V6979" i="14"/>
  <c r="W6979" i="14"/>
  <c r="V6980" i="14"/>
  <c r="W6980" i="14"/>
  <c r="V6981" i="14"/>
  <c r="W6981" i="14"/>
  <c r="V6982" i="14"/>
  <c r="W6982" i="14"/>
  <c r="V6983" i="14"/>
  <c r="W6983" i="14"/>
  <c r="V6984" i="14"/>
  <c r="W6984" i="14"/>
  <c r="V6985" i="14"/>
  <c r="W6985" i="14"/>
  <c r="V6986" i="14"/>
  <c r="W6986" i="14"/>
  <c r="V6987" i="14"/>
  <c r="W6987" i="14"/>
  <c r="V6988" i="14"/>
  <c r="W6988" i="14"/>
  <c r="V6989" i="14"/>
  <c r="W6989" i="14"/>
  <c r="V6990" i="14"/>
  <c r="W6990" i="14"/>
  <c r="V6991" i="14"/>
  <c r="W6991" i="14"/>
  <c r="V6992" i="14"/>
  <c r="W6992" i="14"/>
  <c r="V6993" i="14"/>
  <c r="W6993" i="14"/>
  <c r="V6994" i="14"/>
  <c r="W6994" i="14"/>
  <c r="V6995" i="14"/>
  <c r="W6995" i="14"/>
  <c r="V6996" i="14"/>
  <c r="W6996" i="14"/>
  <c r="V6997" i="14"/>
  <c r="W6997" i="14"/>
  <c r="V6998" i="14"/>
  <c r="W6998" i="14"/>
  <c r="V6999" i="14"/>
  <c r="W6999" i="14"/>
  <c r="V7000" i="14"/>
  <c r="W7000" i="14"/>
  <c r="V7001" i="14"/>
  <c r="W7001" i="14"/>
  <c r="V7002" i="14"/>
  <c r="W7002" i="14"/>
  <c r="V7003" i="14"/>
  <c r="W7003" i="14"/>
  <c r="V7004" i="14"/>
  <c r="W7004" i="14"/>
  <c r="V7005" i="14"/>
  <c r="W7005" i="14"/>
  <c r="V7006" i="14"/>
  <c r="W7006" i="14"/>
  <c r="V7007" i="14"/>
  <c r="W7007" i="14"/>
  <c r="V7008" i="14"/>
  <c r="W7008" i="14"/>
  <c r="V7009" i="14"/>
  <c r="W7009" i="14"/>
  <c r="V7010" i="14"/>
  <c r="W7010" i="14"/>
  <c r="V7011" i="14"/>
  <c r="W7011" i="14"/>
  <c r="V7012" i="14"/>
  <c r="W7012" i="14"/>
  <c r="V7013" i="14"/>
  <c r="W7013" i="14"/>
  <c r="V7014" i="14"/>
  <c r="W7014" i="14"/>
  <c r="V7015" i="14"/>
  <c r="W7015" i="14"/>
  <c r="V7016" i="14"/>
  <c r="W7016" i="14"/>
  <c r="V7017" i="14"/>
  <c r="W7017" i="14"/>
  <c r="V7018" i="14"/>
  <c r="W7018" i="14"/>
  <c r="V7019" i="14"/>
  <c r="W7019" i="14"/>
  <c r="V7020" i="14"/>
  <c r="W7020" i="14"/>
  <c r="V7021" i="14"/>
  <c r="W7021" i="14"/>
  <c r="V7022" i="14"/>
  <c r="W7022" i="14"/>
  <c r="V7023" i="14"/>
  <c r="W7023" i="14"/>
  <c r="V7024" i="14"/>
  <c r="W7024" i="14"/>
  <c r="V7025" i="14"/>
  <c r="W7025" i="14"/>
  <c r="V7026" i="14"/>
  <c r="W7026" i="14"/>
  <c r="V7027" i="14"/>
  <c r="W7027" i="14"/>
  <c r="V7028" i="14"/>
  <c r="W7028" i="14"/>
  <c r="V7029" i="14"/>
  <c r="W7029" i="14"/>
  <c r="V7030" i="14"/>
  <c r="W7030" i="14"/>
  <c r="V7031" i="14"/>
  <c r="W7031" i="14"/>
  <c r="V7032" i="14"/>
  <c r="W7032" i="14"/>
  <c r="V7033" i="14"/>
  <c r="W7033" i="14"/>
  <c r="V7034" i="14"/>
  <c r="W7034" i="14"/>
  <c r="V7035" i="14"/>
  <c r="W7035" i="14"/>
  <c r="V7036" i="14"/>
  <c r="W7036" i="14"/>
  <c r="V7037" i="14"/>
  <c r="W7037" i="14"/>
  <c r="V7038" i="14"/>
  <c r="W7038" i="14"/>
  <c r="V7039" i="14"/>
  <c r="W7039" i="14"/>
  <c r="V7040" i="14"/>
  <c r="W7040" i="14"/>
  <c r="V7041" i="14"/>
  <c r="W7041" i="14"/>
  <c r="V7042" i="14"/>
  <c r="W7042" i="14"/>
  <c r="V7043" i="14"/>
  <c r="W7043" i="14"/>
  <c r="V7044" i="14"/>
  <c r="W7044" i="14"/>
  <c r="V7045" i="14"/>
  <c r="W7045" i="14"/>
  <c r="V7046" i="14"/>
  <c r="W7046" i="14"/>
  <c r="V7047" i="14"/>
  <c r="W7047" i="14"/>
  <c r="V7048" i="14"/>
  <c r="W7048" i="14"/>
  <c r="V7049" i="14"/>
  <c r="W7049" i="14"/>
  <c r="V7050" i="14"/>
  <c r="W7050" i="14"/>
  <c r="V7051" i="14"/>
  <c r="W7051" i="14"/>
  <c r="V7052" i="14"/>
  <c r="W7052" i="14"/>
  <c r="V7053" i="14"/>
  <c r="W7053" i="14"/>
  <c r="V7054" i="14"/>
  <c r="W7054" i="14"/>
  <c r="V7055" i="14"/>
  <c r="W7055" i="14"/>
  <c r="V7056" i="14"/>
  <c r="W7056" i="14"/>
  <c r="V7057" i="14"/>
  <c r="W7057" i="14"/>
  <c r="V7058" i="14"/>
  <c r="W7058" i="14"/>
  <c r="V7059" i="14"/>
  <c r="W7059" i="14"/>
  <c r="V7060" i="14"/>
  <c r="W7060" i="14"/>
  <c r="V7061" i="14"/>
  <c r="W7061" i="14"/>
  <c r="V7062" i="14"/>
  <c r="W7062" i="14"/>
  <c r="V7063" i="14"/>
  <c r="W7063" i="14"/>
  <c r="V7064" i="14"/>
  <c r="W7064" i="14"/>
  <c r="V7065" i="14"/>
  <c r="W7065" i="14"/>
  <c r="V7066" i="14"/>
  <c r="W7066" i="14"/>
  <c r="V7067" i="14"/>
  <c r="W7067" i="14"/>
  <c r="V7068" i="14"/>
  <c r="W7068" i="14"/>
  <c r="V7069" i="14"/>
  <c r="W7069" i="14"/>
  <c r="V7070" i="14"/>
  <c r="W7070" i="14"/>
  <c r="V7071" i="14"/>
  <c r="W7071" i="14"/>
  <c r="V7072" i="14"/>
  <c r="W7072" i="14"/>
  <c r="V7073" i="14"/>
  <c r="W7073" i="14"/>
  <c r="V7074" i="14"/>
  <c r="W7074" i="14"/>
  <c r="V7075" i="14"/>
  <c r="W7075" i="14"/>
  <c r="V7076" i="14"/>
  <c r="W7076" i="14"/>
  <c r="V7077" i="14"/>
  <c r="W7077" i="14"/>
  <c r="V7078" i="14"/>
  <c r="W7078" i="14"/>
  <c r="V7079" i="14"/>
  <c r="W7079" i="14"/>
  <c r="V7080" i="14"/>
  <c r="W7080" i="14"/>
  <c r="V7081" i="14"/>
  <c r="W7081" i="14"/>
  <c r="V7082" i="14"/>
  <c r="W7082" i="14"/>
  <c r="V7083" i="14"/>
  <c r="W7083" i="14"/>
  <c r="V7084" i="14"/>
  <c r="W7084" i="14"/>
  <c r="V7085" i="14"/>
  <c r="W7085" i="14"/>
  <c r="V7086" i="14"/>
  <c r="W7086" i="14"/>
  <c r="V7087" i="14"/>
  <c r="W7087" i="14"/>
  <c r="V7088" i="14"/>
  <c r="W7088" i="14"/>
  <c r="V7089" i="14"/>
  <c r="W7089" i="14"/>
  <c r="V7090" i="14"/>
  <c r="W7090" i="14"/>
  <c r="V7091" i="14"/>
  <c r="W7091" i="14"/>
  <c r="V7092" i="14"/>
  <c r="W7092" i="14"/>
  <c r="V7093" i="14"/>
  <c r="W7093" i="14"/>
  <c r="V7094" i="14"/>
  <c r="W7094" i="14"/>
  <c r="V7095" i="14"/>
  <c r="W7095" i="14"/>
  <c r="V7096" i="14"/>
  <c r="W7096" i="14"/>
  <c r="V7097" i="14"/>
  <c r="W7097" i="14"/>
  <c r="V7098" i="14"/>
  <c r="W7098" i="14"/>
  <c r="V7099" i="14"/>
  <c r="W7099" i="14"/>
  <c r="V7100" i="14"/>
  <c r="W7100" i="14"/>
  <c r="V7101" i="14"/>
  <c r="W7101" i="14"/>
  <c r="V7102" i="14"/>
  <c r="W7102" i="14"/>
  <c r="V7103" i="14"/>
  <c r="W7103" i="14"/>
  <c r="V7104" i="14"/>
  <c r="W7104" i="14"/>
  <c r="V7105" i="14"/>
  <c r="W7105" i="14"/>
  <c r="V7106" i="14"/>
  <c r="W7106" i="14"/>
  <c r="V7107" i="14"/>
  <c r="W7107" i="14"/>
  <c r="V7108" i="14"/>
  <c r="W7108" i="14"/>
  <c r="V7109" i="14"/>
  <c r="W7109" i="14"/>
  <c r="V7110" i="14"/>
  <c r="W7110" i="14"/>
  <c r="V7111" i="14"/>
  <c r="W7111" i="14"/>
  <c r="V7112" i="14"/>
  <c r="W7112" i="14"/>
  <c r="V7113" i="14"/>
  <c r="W7113" i="14"/>
  <c r="V7114" i="14"/>
  <c r="W7114" i="14"/>
  <c r="V7115" i="14"/>
  <c r="W7115" i="14"/>
  <c r="V7116" i="14"/>
  <c r="W7116" i="14"/>
  <c r="V7117" i="14"/>
  <c r="W7117" i="14"/>
  <c r="V7118" i="14"/>
  <c r="W7118" i="14"/>
  <c r="V7119" i="14"/>
  <c r="W7119" i="14"/>
  <c r="V7120" i="14"/>
  <c r="W7120" i="14"/>
  <c r="V7121" i="14"/>
  <c r="W7121" i="14"/>
  <c r="V7122" i="14"/>
  <c r="W7122" i="14"/>
  <c r="V7123" i="14"/>
  <c r="W7123" i="14"/>
  <c r="V7124" i="14"/>
  <c r="W7124" i="14"/>
  <c r="V7125" i="14"/>
  <c r="W7125" i="14"/>
  <c r="V7126" i="14"/>
  <c r="W7126" i="14"/>
  <c r="V7127" i="14"/>
  <c r="W7127" i="14"/>
  <c r="V7128" i="14"/>
  <c r="W7128" i="14"/>
  <c r="V7129" i="14"/>
  <c r="W7129" i="14"/>
  <c r="V7130" i="14"/>
  <c r="W7130" i="14"/>
  <c r="V7131" i="14"/>
  <c r="W7131" i="14"/>
  <c r="V7132" i="14"/>
  <c r="W7132" i="14"/>
  <c r="V7133" i="14"/>
  <c r="W7133" i="14"/>
  <c r="V7134" i="14"/>
  <c r="W7134" i="14"/>
  <c r="V7135" i="14"/>
  <c r="W7135" i="14"/>
  <c r="V7136" i="14"/>
  <c r="W7136" i="14"/>
  <c r="V7137" i="14"/>
  <c r="W7137" i="14"/>
  <c r="V7138" i="14"/>
  <c r="W7138" i="14"/>
  <c r="V7139" i="14"/>
  <c r="W7139" i="14"/>
  <c r="V7140" i="14"/>
  <c r="W7140" i="14"/>
  <c r="V7141" i="14"/>
  <c r="W7141" i="14"/>
  <c r="V7142" i="14"/>
  <c r="W7142" i="14"/>
  <c r="V7143" i="14"/>
  <c r="W7143" i="14"/>
  <c r="V7144" i="14"/>
  <c r="W7144" i="14"/>
  <c r="V7145" i="14"/>
  <c r="W7145" i="14"/>
  <c r="V7146" i="14"/>
  <c r="W7146" i="14"/>
  <c r="V7147" i="14"/>
  <c r="W7147" i="14"/>
  <c r="V7148" i="14"/>
  <c r="W7148" i="14"/>
  <c r="V7149" i="14"/>
  <c r="W7149" i="14"/>
  <c r="V7150" i="14"/>
  <c r="W7150" i="14"/>
  <c r="V7151" i="14"/>
  <c r="W7151" i="14"/>
  <c r="V7152" i="14"/>
  <c r="W7152" i="14"/>
  <c r="V7153" i="14"/>
  <c r="W7153" i="14"/>
  <c r="V7154" i="14"/>
  <c r="W7154" i="14"/>
  <c r="V7155" i="14"/>
  <c r="W7155" i="14"/>
  <c r="V7156" i="14"/>
  <c r="W7156" i="14"/>
  <c r="V7157" i="14"/>
  <c r="W7157" i="14"/>
  <c r="V7158" i="14"/>
  <c r="W7158" i="14"/>
  <c r="V7159" i="14"/>
  <c r="W7159" i="14"/>
  <c r="V7160" i="14"/>
  <c r="W7160" i="14"/>
  <c r="V7161" i="14"/>
  <c r="W7161" i="14"/>
  <c r="V7162" i="14"/>
  <c r="W7162" i="14"/>
  <c r="V7163" i="14"/>
  <c r="W7163" i="14"/>
  <c r="V7164" i="14"/>
  <c r="W7164" i="14"/>
  <c r="V7165" i="14"/>
  <c r="W7165" i="14"/>
  <c r="V7166" i="14"/>
  <c r="W7166" i="14"/>
  <c r="V7167" i="14"/>
  <c r="W7167" i="14"/>
  <c r="V7168" i="14"/>
  <c r="W7168" i="14"/>
  <c r="V7169" i="14"/>
  <c r="W7169" i="14"/>
  <c r="V7170" i="14"/>
  <c r="W7170" i="14"/>
  <c r="V7171" i="14"/>
  <c r="W7171" i="14"/>
  <c r="V7172" i="14"/>
  <c r="W7172" i="14"/>
  <c r="V7173" i="14"/>
  <c r="W7173" i="14"/>
  <c r="V7174" i="14"/>
  <c r="W7174" i="14"/>
  <c r="V7175" i="14"/>
  <c r="W7175" i="14"/>
  <c r="V7176" i="14"/>
  <c r="W7176" i="14"/>
  <c r="V7177" i="14"/>
  <c r="W7177" i="14"/>
  <c r="V7178" i="14"/>
  <c r="W7178" i="14"/>
  <c r="V7179" i="14"/>
  <c r="W7179" i="14"/>
  <c r="V7180" i="14"/>
  <c r="W7180" i="14"/>
  <c r="V7181" i="14"/>
  <c r="W7181" i="14"/>
  <c r="V7182" i="14"/>
  <c r="W7182" i="14"/>
  <c r="V7183" i="14"/>
  <c r="W7183" i="14"/>
  <c r="V7184" i="14"/>
  <c r="W7184" i="14"/>
  <c r="V7185" i="14"/>
  <c r="W7185" i="14"/>
  <c r="V7186" i="14"/>
  <c r="W7186" i="14"/>
  <c r="V7187" i="14"/>
  <c r="W7187" i="14"/>
  <c r="V7188" i="14"/>
  <c r="W7188" i="14"/>
  <c r="V7189" i="14"/>
  <c r="W7189" i="14"/>
  <c r="V7190" i="14"/>
  <c r="W7190" i="14"/>
  <c r="V7191" i="14"/>
  <c r="W7191" i="14"/>
  <c r="V7192" i="14"/>
  <c r="W7192" i="14"/>
  <c r="V7193" i="14"/>
  <c r="W7193" i="14"/>
  <c r="V7194" i="14"/>
  <c r="W7194" i="14"/>
  <c r="V7195" i="14"/>
  <c r="W7195" i="14"/>
  <c r="V7196" i="14"/>
  <c r="W7196" i="14"/>
  <c r="V7197" i="14"/>
  <c r="W7197" i="14"/>
  <c r="V7198" i="14"/>
  <c r="W7198" i="14"/>
  <c r="V7199" i="14"/>
  <c r="W7199" i="14"/>
  <c r="V7200" i="14"/>
  <c r="W7200" i="14"/>
  <c r="V7201" i="14"/>
  <c r="W7201" i="14"/>
  <c r="V7202" i="14"/>
  <c r="W7202" i="14"/>
  <c r="V7203" i="14"/>
  <c r="W7203" i="14"/>
  <c r="V7204" i="14"/>
  <c r="W7204" i="14"/>
  <c r="V7205" i="14"/>
  <c r="W7205" i="14"/>
  <c r="V7206" i="14"/>
  <c r="W7206" i="14"/>
  <c r="V7207" i="14"/>
  <c r="W7207" i="14"/>
  <c r="V7208" i="14"/>
  <c r="W7208" i="14"/>
  <c r="V7209" i="14"/>
  <c r="W7209" i="14"/>
  <c r="V7210" i="14"/>
  <c r="W7210" i="14"/>
  <c r="V7211" i="14"/>
  <c r="W7211" i="14"/>
  <c r="V7212" i="14"/>
  <c r="W7212" i="14"/>
  <c r="V7213" i="14"/>
  <c r="W7213" i="14"/>
  <c r="V7214" i="14"/>
  <c r="W7214" i="14"/>
  <c r="V7215" i="14"/>
  <c r="W7215" i="14"/>
  <c r="V7216" i="14"/>
  <c r="W7216" i="14"/>
  <c r="V7217" i="14"/>
  <c r="W7217" i="14"/>
  <c r="V7218" i="14"/>
  <c r="W7218" i="14"/>
  <c r="V7219" i="14"/>
  <c r="W7219" i="14"/>
  <c r="V7220" i="14"/>
  <c r="W7220" i="14"/>
  <c r="V7221" i="14"/>
  <c r="W7221" i="14"/>
  <c r="V7222" i="14"/>
  <c r="W7222" i="14"/>
  <c r="V7223" i="14"/>
  <c r="W7223" i="14"/>
  <c r="V7224" i="14"/>
  <c r="W7224" i="14"/>
  <c r="V7225" i="14"/>
  <c r="W7225" i="14"/>
  <c r="V7226" i="14"/>
  <c r="W7226" i="14"/>
  <c r="V7227" i="14"/>
  <c r="W7227" i="14"/>
  <c r="V7228" i="14"/>
  <c r="W7228" i="14"/>
  <c r="V7229" i="14"/>
  <c r="W7229" i="14"/>
  <c r="V7230" i="14"/>
  <c r="W7230" i="14"/>
  <c r="V7231" i="14"/>
  <c r="W7231" i="14"/>
  <c r="V7232" i="14"/>
  <c r="W7232" i="14"/>
  <c r="V7233" i="14"/>
  <c r="W7233" i="14"/>
  <c r="V7234" i="14"/>
  <c r="W7234" i="14"/>
  <c r="V7235" i="14"/>
  <c r="W7235" i="14"/>
  <c r="V7236" i="14"/>
  <c r="W7236" i="14"/>
  <c r="V7237" i="14"/>
  <c r="W7237" i="14"/>
  <c r="V7238" i="14"/>
  <c r="W7238" i="14"/>
  <c r="V7239" i="14"/>
  <c r="W7239" i="14"/>
  <c r="V7240" i="14"/>
  <c r="W7240" i="14"/>
  <c r="V7241" i="14"/>
  <c r="W7241" i="14"/>
  <c r="V7242" i="14"/>
  <c r="W7242" i="14"/>
  <c r="V7243" i="14"/>
  <c r="W7243" i="14"/>
  <c r="V7244" i="14"/>
  <c r="W7244" i="14"/>
  <c r="V7245" i="14"/>
  <c r="W7245" i="14"/>
  <c r="V7246" i="14"/>
  <c r="W7246" i="14"/>
  <c r="V7247" i="14"/>
  <c r="W7247" i="14"/>
  <c r="V7248" i="14"/>
  <c r="W7248" i="14"/>
  <c r="V7249" i="14"/>
  <c r="W7249" i="14"/>
  <c r="V7250" i="14"/>
  <c r="W7250" i="14"/>
  <c r="V7251" i="14"/>
  <c r="W7251" i="14"/>
  <c r="V7252" i="14"/>
  <c r="W7252" i="14"/>
  <c r="V7253" i="14"/>
  <c r="W7253" i="14"/>
  <c r="V7254" i="14"/>
  <c r="W7254" i="14"/>
  <c r="V7255" i="14"/>
  <c r="W7255" i="14"/>
  <c r="V7256" i="14"/>
  <c r="W7256" i="14"/>
  <c r="V7257" i="14"/>
  <c r="W7257" i="14"/>
  <c r="V7258" i="14"/>
  <c r="W7258" i="14"/>
  <c r="V7259" i="14"/>
  <c r="W7259" i="14"/>
  <c r="V7260" i="14"/>
  <c r="W7260" i="14"/>
  <c r="V7261" i="14"/>
  <c r="W7261" i="14"/>
  <c r="V7262" i="14"/>
  <c r="W7262" i="14"/>
  <c r="V7263" i="14"/>
  <c r="W7263" i="14"/>
  <c r="V7264" i="14"/>
  <c r="W7264" i="14"/>
  <c r="V7265" i="14"/>
  <c r="W7265" i="14"/>
  <c r="V7266" i="14"/>
  <c r="W7266" i="14"/>
  <c r="V7267" i="14"/>
  <c r="W7267" i="14"/>
  <c r="V7268" i="14"/>
  <c r="W7268" i="14"/>
  <c r="V7269" i="14"/>
  <c r="W7269" i="14"/>
  <c r="V7270" i="14"/>
  <c r="W7270" i="14"/>
  <c r="V7271" i="14"/>
  <c r="W7271" i="14"/>
  <c r="V7272" i="14"/>
  <c r="W7272" i="14"/>
  <c r="V7273" i="14"/>
  <c r="W7273" i="14"/>
  <c r="V7274" i="14"/>
  <c r="W7274" i="14"/>
  <c r="V7275" i="14"/>
  <c r="W7275" i="14"/>
  <c r="V7276" i="14"/>
  <c r="W7276" i="14"/>
  <c r="V7277" i="14"/>
  <c r="W7277" i="14"/>
  <c r="V7278" i="14"/>
  <c r="W7278" i="14"/>
  <c r="V7279" i="14"/>
  <c r="W7279" i="14"/>
  <c r="V7280" i="14"/>
  <c r="W7280" i="14"/>
  <c r="V7281" i="14"/>
  <c r="W7281" i="14"/>
  <c r="V7282" i="14"/>
  <c r="W7282" i="14"/>
  <c r="V7283" i="14"/>
  <c r="W7283" i="14"/>
  <c r="V7284" i="14"/>
  <c r="W7284" i="14"/>
  <c r="V7285" i="14"/>
  <c r="W7285" i="14"/>
  <c r="V7286" i="14"/>
  <c r="W7286" i="14"/>
  <c r="V7287" i="14"/>
  <c r="W7287" i="14"/>
  <c r="V7288" i="14"/>
  <c r="W7288" i="14"/>
  <c r="V7289" i="14"/>
  <c r="W7289" i="14"/>
  <c r="V7290" i="14"/>
  <c r="W7290" i="14"/>
  <c r="V7291" i="14"/>
  <c r="W7291" i="14"/>
  <c r="V7292" i="14"/>
  <c r="W7292" i="14"/>
  <c r="V7293" i="14"/>
  <c r="W7293" i="14"/>
  <c r="V7294" i="14"/>
  <c r="W7294" i="14"/>
  <c r="V7295" i="14"/>
  <c r="W7295" i="14"/>
  <c r="V7296" i="14"/>
  <c r="W7296" i="14"/>
  <c r="V7297" i="14"/>
  <c r="W7297" i="14"/>
  <c r="V7298" i="14"/>
  <c r="W7298" i="14"/>
  <c r="V7299" i="14"/>
  <c r="W7299" i="14"/>
  <c r="V7300" i="14"/>
  <c r="W7300" i="14"/>
  <c r="V7301" i="14"/>
  <c r="W7301" i="14"/>
  <c r="V7302" i="14"/>
  <c r="W7302" i="14"/>
  <c r="V7303" i="14"/>
  <c r="W7303" i="14"/>
  <c r="V7304" i="14"/>
  <c r="W7304" i="14"/>
  <c r="V7305" i="14"/>
  <c r="W7305" i="14"/>
  <c r="V7306" i="14"/>
  <c r="W7306" i="14"/>
  <c r="V7307" i="14"/>
  <c r="W7307" i="14"/>
  <c r="V7308" i="14"/>
  <c r="W7308" i="14"/>
  <c r="V7309" i="14"/>
  <c r="W7309" i="14"/>
  <c r="V7310" i="14"/>
  <c r="W7310" i="14"/>
  <c r="V7311" i="14"/>
  <c r="W7311" i="14"/>
  <c r="V7312" i="14"/>
  <c r="W7312" i="14"/>
  <c r="V7313" i="14"/>
  <c r="W7313" i="14"/>
  <c r="V7314" i="14"/>
  <c r="W7314" i="14"/>
  <c r="V7315" i="14"/>
  <c r="W7315" i="14"/>
  <c r="V7316" i="14"/>
  <c r="W7316" i="14"/>
  <c r="V7317" i="14"/>
  <c r="W7317" i="14"/>
  <c r="V7318" i="14"/>
  <c r="W7318" i="14"/>
  <c r="V7319" i="14"/>
  <c r="W7319" i="14"/>
  <c r="V7320" i="14"/>
  <c r="W7320" i="14"/>
  <c r="V7321" i="14"/>
  <c r="W7321" i="14"/>
  <c r="V7322" i="14"/>
  <c r="W7322" i="14"/>
  <c r="V7323" i="14"/>
  <c r="W7323" i="14"/>
  <c r="V7324" i="14"/>
  <c r="W7324" i="14"/>
  <c r="V7325" i="14"/>
  <c r="W7325" i="14"/>
  <c r="V7326" i="14"/>
  <c r="W7326" i="14"/>
  <c r="V7327" i="14"/>
  <c r="W7327" i="14"/>
  <c r="V7328" i="14"/>
  <c r="W7328" i="14"/>
  <c r="V7329" i="14"/>
  <c r="W7329" i="14"/>
  <c r="V7330" i="14"/>
  <c r="W7330" i="14"/>
  <c r="V7331" i="14"/>
  <c r="W7331" i="14"/>
  <c r="V7332" i="14"/>
  <c r="W7332" i="14"/>
  <c r="V7333" i="14"/>
  <c r="W7333" i="14"/>
  <c r="V7334" i="14"/>
  <c r="W7334" i="14"/>
  <c r="V7335" i="14"/>
  <c r="W7335" i="14"/>
  <c r="V7336" i="14"/>
  <c r="W7336" i="14"/>
  <c r="V7337" i="14"/>
  <c r="W7337" i="14"/>
  <c r="V7338" i="14"/>
  <c r="W7338" i="14"/>
  <c r="V7339" i="14"/>
  <c r="W7339" i="14"/>
  <c r="V7340" i="14"/>
  <c r="W7340" i="14"/>
  <c r="V7341" i="14"/>
  <c r="W7341" i="14"/>
  <c r="V7342" i="14"/>
  <c r="W7342" i="14"/>
  <c r="V7343" i="14"/>
  <c r="W7343" i="14"/>
  <c r="V7344" i="14"/>
  <c r="W7344" i="14"/>
  <c r="V7345" i="14"/>
  <c r="W7345" i="14"/>
  <c r="V7346" i="14"/>
  <c r="W7346" i="14"/>
  <c r="V7347" i="14"/>
  <c r="W7347" i="14"/>
  <c r="V7348" i="14"/>
  <c r="W7348" i="14"/>
  <c r="V7349" i="14"/>
  <c r="W7349" i="14"/>
  <c r="V7350" i="14"/>
  <c r="W7350" i="14"/>
  <c r="V7351" i="14"/>
  <c r="W7351" i="14"/>
  <c r="V7352" i="14"/>
  <c r="W7352" i="14"/>
  <c r="V7353" i="14"/>
  <c r="W7353" i="14"/>
  <c r="V7354" i="14"/>
  <c r="W7354" i="14"/>
  <c r="V7355" i="14"/>
  <c r="W7355" i="14"/>
  <c r="V7356" i="14"/>
  <c r="W7356" i="14"/>
  <c r="V7357" i="14"/>
  <c r="W7357" i="14"/>
  <c r="V7358" i="14"/>
  <c r="W7358" i="14"/>
  <c r="V7359" i="14"/>
  <c r="W7359" i="14"/>
  <c r="V7360" i="14"/>
  <c r="W7360" i="14"/>
  <c r="V7361" i="14"/>
  <c r="W7361" i="14"/>
  <c r="V7362" i="14"/>
  <c r="W7362" i="14"/>
  <c r="V7363" i="14"/>
  <c r="W7363" i="14"/>
  <c r="V7364" i="14"/>
  <c r="W7364" i="14"/>
  <c r="V7365" i="14"/>
  <c r="W7365" i="14"/>
  <c r="V7366" i="14"/>
  <c r="W7366" i="14"/>
  <c r="V7367" i="14"/>
  <c r="W7367" i="14"/>
  <c r="V7368" i="14"/>
  <c r="W7368" i="14"/>
  <c r="V7369" i="14"/>
  <c r="W7369" i="14"/>
  <c r="V7370" i="14"/>
  <c r="W7370" i="14"/>
  <c r="V7371" i="14"/>
  <c r="W7371" i="14"/>
  <c r="V7372" i="14"/>
  <c r="W7372" i="14"/>
  <c r="V7373" i="14"/>
  <c r="W7373" i="14"/>
  <c r="V7374" i="14"/>
  <c r="W7374" i="14"/>
  <c r="V7375" i="14"/>
  <c r="W7375" i="14"/>
  <c r="V7376" i="14"/>
  <c r="W7376" i="14"/>
  <c r="V7377" i="14"/>
  <c r="W7377" i="14"/>
  <c r="V7378" i="14"/>
  <c r="W7378" i="14"/>
  <c r="V7379" i="14"/>
  <c r="W7379" i="14"/>
  <c r="V7380" i="14"/>
  <c r="W7380" i="14"/>
  <c r="V7381" i="14"/>
  <c r="W7381" i="14"/>
  <c r="V7382" i="14"/>
  <c r="W7382" i="14"/>
  <c r="V7383" i="14"/>
  <c r="W7383" i="14"/>
  <c r="V7384" i="14"/>
  <c r="W7384" i="14"/>
  <c r="V7385" i="14"/>
  <c r="W7385" i="14"/>
  <c r="V7386" i="14"/>
  <c r="W7386" i="14"/>
  <c r="V7387" i="14"/>
  <c r="W7387" i="14"/>
  <c r="V7388" i="14"/>
  <c r="W7388" i="14"/>
  <c r="V7389" i="14"/>
  <c r="W7389" i="14"/>
  <c r="V7390" i="14"/>
  <c r="W7390" i="14"/>
  <c r="V7391" i="14"/>
  <c r="W7391" i="14"/>
  <c r="V7392" i="14"/>
  <c r="W7392" i="14"/>
  <c r="V7393" i="14"/>
  <c r="W7393" i="14"/>
  <c r="V7394" i="14"/>
  <c r="W7394" i="14"/>
  <c r="V7395" i="14"/>
  <c r="W7395" i="14"/>
  <c r="V7396" i="14"/>
  <c r="W7396" i="14"/>
  <c r="V7397" i="14"/>
  <c r="W7397" i="14"/>
  <c r="V7398" i="14"/>
  <c r="W7398" i="14"/>
  <c r="V7399" i="14"/>
  <c r="W7399" i="14"/>
  <c r="V7400" i="14"/>
  <c r="W7400" i="14"/>
  <c r="V7401" i="14"/>
  <c r="W7401" i="14"/>
  <c r="V7402" i="14"/>
  <c r="W7402" i="14"/>
  <c r="V7403" i="14"/>
  <c r="W7403" i="14"/>
  <c r="V7404" i="14"/>
  <c r="W7404" i="14"/>
  <c r="V7405" i="14"/>
  <c r="W7405" i="14"/>
  <c r="V7406" i="14"/>
  <c r="W7406" i="14"/>
  <c r="V7407" i="14"/>
  <c r="W7407" i="14"/>
  <c r="V7408" i="14"/>
  <c r="W7408" i="14"/>
  <c r="V7409" i="14"/>
  <c r="W7409" i="14"/>
  <c r="V7410" i="14"/>
  <c r="W7410" i="14"/>
  <c r="V7411" i="14"/>
  <c r="W7411" i="14"/>
  <c r="V7412" i="14"/>
  <c r="W7412" i="14"/>
  <c r="V7413" i="14"/>
  <c r="W7413" i="14"/>
  <c r="V7414" i="14"/>
  <c r="W7414" i="14"/>
  <c r="V7415" i="14"/>
  <c r="W7415" i="14"/>
  <c r="V7416" i="14"/>
  <c r="W7416" i="14"/>
  <c r="V7417" i="14"/>
  <c r="W7417" i="14"/>
  <c r="V7418" i="14"/>
  <c r="W7418" i="14"/>
  <c r="V7419" i="14"/>
  <c r="W7419" i="14"/>
  <c r="V7420" i="14"/>
  <c r="W7420" i="14"/>
  <c r="V7421" i="14"/>
  <c r="W7421" i="14"/>
  <c r="V7422" i="14"/>
  <c r="W7422" i="14"/>
  <c r="V7423" i="14"/>
  <c r="W7423" i="14"/>
  <c r="V7424" i="14"/>
  <c r="W7424" i="14"/>
  <c r="V7425" i="14"/>
  <c r="W7425" i="14"/>
  <c r="V7426" i="14"/>
  <c r="W7426" i="14"/>
  <c r="V7427" i="14"/>
  <c r="W7427" i="14"/>
  <c r="V7428" i="14"/>
  <c r="W7428" i="14"/>
  <c r="V7429" i="14"/>
  <c r="W7429" i="14"/>
  <c r="V7430" i="14"/>
  <c r="W7430" i="14"/>
  <c r="V7431" i="14"/>
  <c r="W7431" i="14"/>
  <c r="V7432" i="14"/>
  <c r="W7432" i="14"/>
  <c r="V7433" i="14"/>
  <c r="W7433" i="14"/>
  <c r="V7434" i="14"/>
  <c r="W7434" i="14"/>
  <c r="V7435" i="14"/>
  <c r="W7435" i="14"/>
  <c r="V7436" i="14"/>
  <c r="W7436" i="14"/>
  <c r="V7437" i="14"/>
  <c r="W7437" i="14"/>
  <c r="V7438" i="14"/>
  <c r="W7438" i="14"/>
  <c r="V7439" i="14"/>
  <c r="W7439" i="14"/>
  <c r="V7440" i="14"/>
  <c r="W7440" i="14"/>
  <c r="V7441" i="14"/>
  <c r="W7441" i="14"/>
  <c r="V7442" i="14"/>
  <c r="W7442" i="14"/>
  <c r="V7443" i="14"/>
  <c r="W7443" i="14"/>
  <c r="V7444" i="14"/>
  <c r="W7444" i="14"/>
  <c r="V7445" i="14"/>
  <c r="W7445" i="14"/>
  <c r="V7446" i="14"/>
  <c r="W7446" i="14"/>
  <c r="V7447" i="14"/>
  <c r="W7447" i="14"/>
  <c r="V7448" i="14"/>
  <c r="W7448" i="14"/>
  <c r="V7449" i="14"/>
  <c r="W7449" i="14"/>
  <c r="V7450" i="14"/>
  <c r="W7450" i="14"/>
  <c r="V7451" i="14"/>
  <c r="W7451" i="14"/>
  <c r="V7452" i="14"/>
  <c r="W7452" i="14"/>
  <c r="V7453" i="14"/>
  <c r="W7453" i="14"/>
  <c r="V7454" i="14"/>
  <c r="W7454" i="14"/>
  <c r="V7455" i="14"/>
  <c r="W7455" i="14"/>
  <c r="V7456" i="14"/>
  <c r="W7456" i="14"/>
  <c r="V7457" i="14"/>
  <c r="W7457" i="14"/>
  <c r="V7458" i="14"/>
  <c r="W7458" i="14"/>
  <c r="V7459" i="14"/>
  <c r="W7459" i="14"/>
  <c r="V7460" i="14"/>
  <c r="W7460" i="14"/>
  <c r="V7461" i="14"/>
  <c r="W7461" i="14"/>
  <c r="V7462" i="14"/>
  <c r="W7462" i="14"/>
  <c r="V7463" i="14"/>
  <c r="W7463" i="14"/>
  <c r="V7464" i="14"/>
  <c r="W7464" i="14"/>
  <c r="V7465" i="14"/>
  <c r="W7465" i="14"/>
  <c r="V7466" i="14"/>
  <c r="W7466" i="14"/>
  <c r="V7467" i="14"/>
  <c r="W7467" i="14"/>
  <c r="V7468" i="14"/>
  <c r="W7468" i="14"/>
  <c r="V7469" i="14"/>
  <c r="W7469" i="14"/>
  <c r="V7470" i="14"/>
  <c r="W7470" i="14"/>
  <c r="V7471" i="14"/>
  <c r="W7471" i="14"/>
  <c r="V7472" i="14"/>
  <c r="W7472" i="14"/>
  <c r="V7473" i="14"/>
  <c r="W7473" i="14"/>
  <c r="V7474" i="14"/>
  <c r="W7474" i="14"/>
  <c r="V7475" i="14"/>
  <c r="W7475" i="14"/>
  <c r="V7476" i="14"/>
  <c r="W7476" i="14"/>
  <c r="V7477" i="14"/>
  <c r="W7477" i="14"/>
  <c r="V7478" i="14"/>
  <c r="W7478" i="14"/>
  <c r="V7479" i="14"/>
  <c r="W7479" i="14"/>
  <c r="V7480" i="14"/>
  <c r="W7480" i="14"/>
  <c r="V7481" i="14"/>
  <c r="W7481" i="14"/>
  <c r="V7482" i="14"/>
  <c r="W7482" i="14"/>
  <c r="V7483" i="14"/>
  <c r="W7483" i="14"/>
  <c r="V7484" i="14"/>
  <c r="W7484" i="14"/>
  <c r="V7485" i="14"/>
  <c r="W7485" i="14"/>
  <c r="V7486" i="14"/>
  <c r="W7486" i="14"/>
  <c r="V7487" i="14"/>
  <c r="W7487" i="14"/>
  <c r="V7488" i="14"/>
  <c r="W7488" i="14"/>
  <c r="V7489" i="14"/>
  <c r="W7489" i="14"/>
  <c r="V7490" i="14"/>
  <c r="W7490" i="14"/>
  <c r="V7491" i="14"/>
  <c r="W7491" i="14"/>
  <c r="V7492" i="14"/>
  <c r="W7492" i="14"/>
  <c r="V7493" i="14"/>
  <c r="W7493" i="14"/>
  <c r="V7494" i="14"/>
  <c r="W7494" i="14"/>
  <c r="V7495" i="14"/>
  <c r="W7495" i="14"/>
  <c r="V7496" i="14"/>
  <c r="W7496" i="14"/>
  <c r="V7497" i="14"/>
  <c r="W7497" i="14"/>
  <c r="V7498" i="14"/>
  <c r="W7498" i="14"/>
  <c r="V7499" i="14"/>
  <c r="W7499" i="14"/>
  <c r="V7500" i="14"/>
  <c r="W7500" i="14"/>
  <c r="V7501" i="14"/>
  <c r="W7501" i="14"/>
  <c r="V7502" i="14"/>
  <c r="W7502" i="14"/>
  <c r="V7503" i="14"/>
  <c r="W7503" i="14"/>
  <c r="V7504" i="14"/>
  <c r="W7504" i="14"/>
  <c r="V7505" i="14"/>
  <c r="W7505" i="14"/>
  <c r="V7506" i="14"/>
  <c r="W7506" i="14"/>
  <c r="V7507" i="14"/>
  <c r="W7507" i="14"/>
  <c r="V7508" i="14"/>
  <c r="W7508" i="14"/>
  <c r="V7509" i="14"/>
  <c r="W7509" i="14"/>
  <c r="V7510" i="14"/>
  <c r="W7510" i="14"/>
  <c r="V7511" i="14"/>
  <c r="W7511" i="14"/>
  <c r="V7512" i="14"/>
  <c r="W7512" i="14"/>
  <c r="V7513" i="14"/>
  <c r="W7513" i="14"/>
  <c r="V7514" i="14"/>
  <c r="W7514" i="14"/>
  <c r="V7515" i="14"/>
  <c r="W7515" i="14"/>
  <c r="V7516" i="14"/>
  <c r="W7516" i="14"/>
  <c r="V7517" i="14"/>
  <c r="W7517" i="14"/>
  <c r="V7518" i="14"/>
  <c r="W7518" i="14"/>
  <c r="V7519" i="14"/>
  <c r="W7519" i="14"/>
  <c r="V7520" i="14"/>
  <c r="W7520" i="14"/>
  <c r="V7521" i="14"/>
  <c r="W7521" i="14"/>
  <c r="V7522" i="14"/>
  <c r="W7522" i="14"/>
  <c r="V7523" i="14"/>
  <c r="W7523" i="14"/>
  <c r="V7524" i="14"/>
  <c r="W7524" i="14"/>
  <c r="V7525" i="14"/>
  <c r="W7525" i="14"/>
  <c r="V7526" i="14"/>
  <c r="W7526" i="14"/>
  <c r="V7527" i="14"/>
  <c r="W7527" i="14"/>
  <c r="V7528" i="14"/>
  <c r="W7528" i="14"/>
  <c r="V7529" i="14"/>
  <c r="W7529" i="14"/>
  <c r="V7530" i="14"/>
  <c r="W7530" i="14"/>
  <c r="V7531" i="14"/>
  <c r="W7531" i="14"/>
  <c r="V7532" i="14"/>
  <c r="W7532" i="14"/>
  <c r="V7533" i="14"/>
  <c r="W7533" i="14"/>
  <c r="V7534" i="14"/>
  <c r="W7534" i="14"/>
  <c r="V7535" i="14"/>
  <c r="W7535" i="14"/>
  <c r="V7536" i="14"/>
  <c r="W7536" i="14"/>
  <c r="V7537" i="14"/>
  <c r="W7537" i="14"/>
  <c r="V7538" i="14"/>
  <c r="W7538" i="14"/>
  <c r="V7539" i="14"/>
  <c r="W7539" i="14"/>
  <c r="V7540" i="14"/>
  <c r="W7540" i="14"/>
  <c r="V7541" i="14"/>
  <c r="W7541" i="14"/>
  <c r="V7542" i="14"/>
  <c r="W7542" i="14"/>
  <c r="V7543" i="14"/>
  <c r="W7543" i="14"/>
  <c r="V7544" i="14"/>
  <c r="W7544" i="14"/>
  <c r="V7545" i="14"/>
  <c r="W7545" i="14"/>
  <c r="V7546" i="14"/>
  <c r="W7546" i="14"/>
  <c r="V7547" i="14"/>
  <c r="W7547" i="14"/>
  <c r="V7548" i="14"/>
  <c r="W7548" i="14"/>
  <c r="V7549" i="14"/>
  <c r="W7549" i="14"/>
  <c r="V7550" i="14"/>
  <c r="W7550" i="14"/>
  <c r="V7551" i="14"/>
  <c r="W7551" i="14"/>
  <c r="V7552" i="14"/>
  <c r="W7552" i="14"/>
  <c r="V7553" i="14"/>
  <c r="W7553" i="14"/>
  <c r="V7554" i="14"/>
  <c r="W7554" i="14"/>
  <c r="V7555" i="14"/>
  <c r="W7555" i="14"/>
  <c r="V7556" i="14"/>
  <c r="W7556" i="14"/>
  <c r="V7557" i="14"/>
  <c r="W7557" i="14"/>
  <c r="V7558" i="14"/>
  <c r="W7558" i="14"/>
  <c r="V7559" i="14"/>
  <c r="W7559" i="14"/>
  <c r="V7560" i="14"/>
  <c r="W7560" i="14"/>
  <c r="V7561" i="14"/>
  <c r="W7561" i="14"/>
  <c r="V7562" i="14"/>
  <c r="W7562" i="14"/>
  <c r="V7563" i="14"/>
  <c r="W7563" i="14"/>
  <c r="V7564" i="14"/>
  <c r="W7564" i="14"/>
  <c r="V7565" i="14"/>
  <c r="W7565" i="14"/>
  <c r="V7566" i="14"/>
  <c r="W7566" i="14"/>
  <c r="V7567" i="14"/>
  <c r="W7567" i="14"/>
  <c r="V7568" i="14"/>
  <c r="W7568" i="14"/>
  <c r="V7569" i="14"/>
  <c r="W7569" i="14"/>
  <c r="V7570" i="14"/>
  <c r="W7570" i="14"/>
  <c r="V7571" i="14"/>
  <c r="W7571" i="14"/>
  <c r="V7572" i="14"/>
  <c r="W7572" i="14"/>
  <c r="V7573" i="14"/>
  <c r="W7573" i="14"/>
  <c r="V7574" i="14"/>
  <c r="W7574" i="14"/>
  <c r="V7575" i="14"/>
  <c r="W7575" i="14"/>
  <c r="V7576" i="14"/>
  <c r="W7576" i="14"/>
  <c r="V7577" i="14"/>
  <c r="W7577" i="14"/>
  <c r="V7578" i="14"/>
  <c r="W7578" i="14"/>
  <c r="V7579" i="14"/>
  <c r="W7579" i="14"/>
  <c r="V7580" i="14"/>
  <c r="W7580" i="14"/>
  <c r="V7581" i="14"/>
  <c r="W7581" i="14"/>
  <c r="V7582" i="14"/>
  <c r="W7582" i="14"/>
  <c r="V7583" i="14"/>
  <c r="W7583" i="14"/>
  <c r="V7584" i="14"/>
  <c r="W7584" i="14"/>
  <c r="V7585" i="14"/>
  <c r="W7585" i="14"/>
  <c r="V7586" i="14"/>
  <c r="W7586" i="14"/>
  <c r="V7587" i="14"/>
  <c r="W7587" i="14"/>
  <c r="V7588" i="14"/>
  <c r="W7588" i="14"/>
  <c r="V7589" i="14"/>
  <c r="W7589" i="14"/>
  <c r="V7590" i="14"/>
  <c r="W7590" i="14"/>
  <c r="V7591" i="14"/>
  <c r="W7591" i="14"/>
  <c r="V7592" i="14"/>
  <c r="W7592" i="14"/>
  <c r="V7593" i="14"/>
  <c r="W7593" i="14"/>
  <c r="V7594" i="14"/>
  <c r="W7594" i="14"/>
  <c r="V7595" i="14"/>
  <c r="W7595" i="14"/>
  <c r="V7596" i="14"/>
  <c r="W7596" i="14"/>
  <c r="V7597" i="14"/>
  <c r="W7597" i="14"/>
  <c r="V7598" i="14"/>
  <c r="W7598" i="14"/>
  <c r="V7599" i="14"/>
  <c r="W7599" i="14"/>
  <c r="V7600" i="14"/>
  <c r="W7600" i="14"/>
  <c r="V7601" i="14"/>
  <c r="W7601" i="14"/>
  <c r="V7602" i="14"/>
  <c r="W7602" i="14"/>
  <c r="V7603" i="14"/>
  <c r="W7603" i="14"/>
  <c r="V7604" i="14"/>
  <c r="W7604" i="14"/>
  <c r="V7605" i="14"/>
  <c r="W7605" i="14"/>
  <c r="V7606" i="14"/>
  <c r="W7606" i="14"/>
  <c r="V7607" i="14"/>
  <c r="W7607" i="14"/>
  <c r="V7608" i="14"/>
  <c r="W7608" i="14"/>
  <c r="V7609" i="14"/>
  <c r="W7609" i="14"/>
  <c r="V7610" i="14"/>
  <c r="W7610" i="14"/>
  <c r="V7611" i="14"/>
  <c r="W7611" i="14"/>
  <c r="V7612" i="14"/>
  <c r="W7612" i="14"/>
  <c r="V7613" i="14"/>
  <c r="W7613" i="14"/>
  <c r="V7614" i="14"/>
  <c r="W7614" i="14"/>
  <c r="V7615" i="14"/>
  <c r="W7615" i="14"/>
  <c r="V7616" i="14"/>
  <c r="W7616" i="14"/>
  <c r="V7617" i="14"/>
  <c r="W7617" i="14"/>
  <c r="V7618" i="14"/>
  <c r="W7618" i="14"/>
  <c r="V7619" i="14"/>
  <c r="W7619" i="14"/>
  <c r="V7620" i="14"/>
  <c r="W7620" i="14"/>
  <c r="V7621" i="14"/>
  <c r="W7621" i="14"/>
  <c r="V7622" i="14"/>
  <c r="W7622" i="14"/>
  <c r="V7623" i="14"/>
  <c r="W7623" i="14"/>
  <c r="V7624" i="14"/>
  <c r="W7624" i="14"/>
  <c r="V7625" i="14"/>
  <c r="W7625" i="14"/>
  <c r="V7626" i="14"/>
  <c r="W7626" i="14"/>
  <c r="V7627" i="14"/>
  <c r="W7627" i="14"/>
  <c r="V7628" i="14"/>
  <c r="W7628" i="14"/>
  <c r="V7629" i="14"/>
  <c r="W7629" i="14"/>
  <c r="V7630" i="14"/>
  <c r="W7630" i="14"/>
  <c r="V7631" i="14"/>
  <c r="W7631" i="14"/>
  <c r="V7632" i="14"/>
  <c r="W7632" i="14"/>
  <c r="V7633" i="14"/>
  <c r="W7633" i="14"/>
  <c r="V7634" i="14"/>
  <c r="W7634" i="14"/>
  <c r="V7635" i="14"/>
  <c r="W7635" i="14"/>
  <c r="V7636" i="14"/>
  <c r="W7636" i="14"/>
  <c r="V7637" i="14"/>
  <c r="W7637" i="14"/>
  <c r="V7638" i="14"/>
  <c r="W7638" i="14"/>
  <c r="V7639" i="14"/>
  <c r="W7639" i="14"/>
  <c r="V7640" i="14"/>
  <c r="W7640" i="14"/>
  <c r="V7641" i="14"/>
  <c r="W7641" i="14"/>
  <c r="V7642" i="14"/>
  <c r="W7642" i="14"/>
  <c r="V7643" i="14"/>
  <c r="W7643" i="14"/>
  <c r="V7644" i="14"/>
  <c r="W7644" i="14"/>
  <c r="V7645" i="14"/>
  <c r="W7645" i="14"/>
  <c r="V7646" i="14"/>
  <c r="W7646" i="14"/>
  <c r="V7647" i="14"/>
  <c r="W7647" i="14"/>
  <c r="V7648" i="14"/>
  <c r="W7648" i="14"/>
  <c r="V7649" i="14"/>
  <c r="W7649" i="14"/>
  <c r="V7650" i="14"/>
  <c r="W7650" i="14"/>
  <c r="V7651" i="14"/>
  <c r="W7651" i="14"/>
  <c r="V7652" i="14"/>
  <c r="W7652" i="14"/>
  <c r="V7653" i="14"/>
  <c r="W7653" i="14"/>
  <c r="V7654" i="14"/>
  <c r="W7654" i="14"/>
  <c r="V7655" i="14"/>
  <c r="W7655" i="14"/>
  <c r="V7656" i="14"/>
  <c r="W7656" i="14"/>
  <c r="V7657" i="14"/>
  <c r="W7657" i="14"/>
  <c r="V7658" i="14"/>
  <c r="W7658" i="14"/>
  <c r="V7659" i="14"/>
  <c r="W7659" i="14"/>
  <c r="V7660" i="14"/>
  <c r="W7660" i="14"/>
  <c r="V7661" i="14"/>
  <c r="W7661" i="14"/>
  <c r="V7662" i="14"/>
  <c r="W7662" i="14"/>
  <c r="V7663" i="14"/>
  <c r="W7663" i="14"/>
  <c r="V7664" i="14"/>
  <c r="W7664" i="14"/>
  <c r="V7665" i="14"/>
  <c r="W7665" i="14"/>
  <c r="V7666" i="14"/>
  <c r="W7666" i="14"/>
  <c r="V7667" i="14"/>
  <c r="W7667" i="14"/>
  <c r="V7668" i="14"/>
  <c r="W7668" i="14"/>
  <c r="V7669" i="14"/>
  <c r="W7669" i="14"/>
  <c r="V7670" i="14"/>
  <c r="W7670" i="14"/>
  <c r="V7671" i="14"/>
  <c r="W7671" i="14"/>
  <c r="V7672" i="14"/>
  <c r="W7672" i="14"/>
  <c r="V7673" i="14"/>
  <c r="W7673" i="14"/>
  <c r="V7674" i="14"/>
  <c r="W7674" i="14"/>
  <c r="V7675" i="14"/>
  <c r="W7675" i="14"/>
  <c r="V7676" i="14"/>
  <c r="W7676" i="14"/>
  <c r="V7677" i="14"/>
  <c r="W7677" i="14"/>
  <c r="V7678" i="14"/>
  <c r="W7678" i="14"/>
  <c r="V7679" i="14"/>
  <c r="W7679" i="14"/>
  <c r="V7680" i="14"/>
  <c r="W7680" i="14"/>
  <c r="V7681" i="14"/>
  <c r="W7681" i="14"/>
  <c r="V7682" i="14"/>
  <c r="W7682" i="14"/>
  <c r="V7683" i="14"/>
  <c r="W7683" i="14"/>
  <c r="V7684" i="14"/>
  <c r="W7684" i="14"/>
  <c r="V7685" i="14"/>
  <c r="W7685" i="14"/>
  <c r="V7686" i="14"/>
  <c r="W7686" i="14"/>
  <c r="V7687" i="14"/>
  <c r="W7687" i="14"/>
  <c r="V7688" i="14"/>
  <c r="W7688" i="14"/>
  <c r="V7689" i="14"/>
  <c r="W7689" i="14"/>
  <c r="V7690" i="14"/>
  <c r="W7690" i="14"/>
  <c r="V7691" i="14"/>
  <c r="W7691" i="14"/>
  <c r="V7692" i="14"/>
  <c r="W7692" i="14"/>
  <c r="V7693" i="14"/>
  <c r="W7693" i="14"/>
  <c r="V7694" i="14"/>
  <c r="W7694" i="14"/>
  <c r="V7695" i="14"/>
  <c r="W7695" i="14"/>
  <c r="V7696" i="14"/>
  <c r="W7696" i="14"/>
  <c r="V7697" i="14"/>
  <c r="W7697" i="14"/>
  <c r="V7698" i="14"/>
  <c r="W7698" i="14"/>
  <c r="V7699" i="14"/>
  <c r="W7699" i="14"/>
  <c r="V7700" i="14"/>
  <c r="W7700" i="14"/>
  <c r="V7701" i="14"/>
  <c r="W7701" i="14"/>
  <c r="V7702" i="14"/>
  <c r="W7702" i="14"/>
  <c r="V7703" i="14"/>
  <c r="W7703" i="14"/>
  <c r="V7704" i="14"/>
  <c r="W7704" i="14"/>
  <c r="V7705" i="14"/>
  <c r="W7705" i="14"/>
  <c r="V7706" i="14"/>
  <c r="W7706" i="14"/>
  <c r="V7707" i="14"/>
  <c r="W7707" i="14"/>
  <c r="V7708" i="14"/>
  <c r="W7708" i="14"/>
  <c r="V7709" i="14"/>
  <c r="W7709" i="14"/>
  <c r="V7710" i="14"/>
  <c r="W7710" i="14"/>
  <c r="V7711" i="14"/>
  <c r="W7711" i="14"/>
  <c r="V7712" i="14"/>
  <c r="W7712" i="14"/>
  <c r="V7713" i="14"/>
  <c r="W7713" i="14"/>
  <c r="V7714" i="14"/>
  <c r="W7714" i="14"/>
  <c r="V7715" i="14"/>
  <c r="W7715" i="14"/>
  <c r="V7716" i="14"/>
  <c r="W7716" i="14"/>
  <c r="V7717" i="14"/>
  <c r="W7717" i="14"/>
  <c r="V7718" i="14"/>
  <c r="W7718" i="14"/>
  <c r="V7719" i="14"/>
  <c r="W7719" i="14"/>
  <c r="V7720" i="14"/>
  <c r="W7720" i="14"/>
  <c r="V7721" i="14"/>
  <c r="W7721" i="14"/>
  <c r="V7722" i="14"/>
  <c r="W7722" i="14"/>
  <c r="V7723" i="14"/>
  <c r="W7723" i="14"/>
  <c r="V7724" i="14"/>
  <c r="W7724" i="14"/>
  <c r="V7725" i="14"/>
  <c r="W7725" i="14"/>
  <c r="V7726" i="14"/>
  <c r="W7726" i="14"/>
  <c r="V7727" i="14"/>
  <c r="W7727" i="14"/>
  <c r="V7728" i="14"/>
  <c r="W7728" i="14"/>
  <c r="V7729" i="14"/>
  <c r="W7729" i="14"/>
  <c r="V7730" i="14"/>
  <c r="W7730" i="14"/>
  <c r="V7731" i="14"/>
  <c r="W7731" i="14"/>
  <c r="V7732" i="14"/>
  <c r="W7732" i="14"/>
  <c r="V7733" i="14"/>
  <c r="W7733" i="14"/>
  <c r="V7734" i="14"/>
  <c r="W7734" i="14"/>
  <c r="V7735" i="14"/>
  <c r="W7735" i="14"/>
  <c r="V7736" i="14"/>
  <c r="W7736" i="14"/>
  <c r="V7737" i="14"/>
  <c r="W7737" i="14"/>
  <c r="V7738" i="14"/>
  <c r="W7738" i="14"/>
  <c r="V7739" i="14"/>
  <c r="W7739" i="14"/>
  <c r="V7740" i="14"/>
  <c r="W7740" i="14"/>
  <c r="V7741" i="14"/>
  <c r="W7741" i="14"/>
  <c r="V7742" i="14"/>
  <c r="W7742" i="14"/>
  <c r="V7743" i="14"/>
  <c r="W7743" i="14"/>
  <c r="V7744" i="14"/>
  <c r="W7744" i="14"/>
  <c r="V7745" i="14"/>
  <c r="W7745" i="14"/>
  <c r="V7746" i="14"/>
  <c r="W7746" i="14"/>
  <c r="V7747" i="14"/>
  <c r="W7747" i="14"/>
  <c r="V7748" i="14"/>
  <c r="W7748" i="14"/>
  <c r="V7749" i="14"/>
  <c r="W7749" i="14"/>
  <c r="V7750" i="14"/>
  <c r="W7750" i="14"/>
  <c r="V7751" i="14"/>
  <c r="W7751" i="14"/>
  <c r="V7752" i="14"/>
  <c r="W7752" i="14"/>
  <c r="V7753" i="14"/>
  <c r="W7753" i="14"/>
  <c r="V7754" i="14"/>
  <c r="W7754" i="14"/>
  <c r="V7755" i="14"/>
  <c r="W7755" i="14"/>
  <c r="V7756" i="14"/>
  <c r="W7756" i="14"/>
  <c r="V7757" i="14"/>
  <c r="W7757" i="14"/>
  <c r="V7758" i="14"/>
  <c r="W7758" i="14"/>
  <c r="V7759" i="14"/>
  <c r="W7759" i="14"/>
  <c r="V7760" i="14"/>
  <c r="W7760" i="14"/>
  <c r="V7761" i="14"/>
  <c r="W7761" i="14"/>
  <c r="V7762" i="14"/>
  <c r="W7762" i="14"/>
  <c r="V7763" i="14"/>
  <c r="W7763" i="14"/>
  <c r="V7764" i="14"/>
  <c r="W7764" i="14"/>
  <c r="V7765" i="14"/>
  <c r="W7765" i="14"/>
  <c r="V7766" i="14"/>
  <c r="W7766" i="14"/>
  <c r="V7767" i="14"/>
  <c r="W7767" i="14"/>
  <c r="V7768" i="14"/>
  <c r="W7768" i="14"/>
  <c r="V7769" i="14"/>
  <c r="W7769" i="14"/>
  <c r="V7770" i="14"/>
  <c r="W7770" i="14"/>
  <c r="V7771" i="14"/>
  <c r="W7771" i="14"/>
  <c r="V7772" i="14"/>
  <c r="W7772" i="14"/>
  <c r="V7773" i="14"/>
  <c r="W7773" i="14"/>
  <c r="V7774" i="14"/>
  <c r="W7774" i="14"/>
  <c r="V7775" i="14"/>
  <c r="W7775" i="14"/>
  <c r="V7776" i="14"/>
  <c r="W7776" i="14"/>
  <c r="V7777" i="14"/>
  <c r="W7777" i="14"/>
  <c r="V7778" i="14"/>
  <c r="W7778" i="14"/>
  <c r="V7779" i="14"/>
  <c r="W7779" i="14"/>
  <c r="V7780" i="14"/>
  <c r="W7780" i="14"/>
  <c r="V7781" i="14"/>
  <c r="W7781" i="14"/>
  <c r="V7782" i="14"/>
  <c r="W7782" i="14"/>
  <c r="V7783" i="14"/>
  <c r="W7783" i="14"/>
  <c r="V7784" i="14"/>
  <c r="W7784" i="14"/>
  <c r="V7785" i="14"/>
  <c r="W7785" i="14"/>
  <c r="V7786" i="14"/>
  <c r="W7786" i="14"/>
  <c r="V7787" i="14"/>
  <c r="W7787" i="14"/>
  <c r="V7788" i="14"/>
  <c r="W7788" i="14"/>
  <c r="V7789" i="14"/>
  <c r="W7789" i="14"/>
  <c r="V7790" i="14"/>
  <c r="W7790" i="14"/>
  <c r="V7791" i="14"/>
  <c r="W7791" i="14"/>
  <c r="V7792" i="14"/>
  <c r="W7792" i="14"/>
  <c r="V7793" i="14"/>
  <c r="W7793" i="14"/>
  <c r="V7794" i="14"/>
  <c r="W7794" i="14"/>
  <c r="V7795" i="14"/>
  <c r="W7795" i="14"/>
  <c r="V7796" i="14"/>
  <c r="W7796" i="14"/>
  <c r="V7797" i="14"/>
  <c r="W7797" i="14"/>
  <c r="V7798" i="14"/>
  <c r="W7798" i="14"/>
  <c r="V7799" i="14"/>
  <c r="W7799" i="14"/>
  <c r="V7800" i="14"/>
  <c r="W7800" i="14"/>
  <c r="V7801" i="14"/>
  <c r="W7801" i="14"/>
  <c r="V7802" i="14"/>
  <c r="W7802" i="14"/>
  <c r="V7803" i="14"/>
  <c r="W7803" i="14"/>
  <c r="V7804" i="14"/>
  <c r="W7804" i="14"/>
  <c r="V7805" i="14"/>
  <c r="W7805" i="14"/>
  <c r="V7806" i="14"/>
  <c r="W7806" i="14"/>
  <c r="V7807" i="14"/>
  <c r="W7807" i="14"/>
  <c r="V7808" i="14"/>
  <c r="W7808" i="14"/>
  <c r="V7809" i="14"/>
  <c r="W7809" i="14"/>
  <c r="V7810" i="14"/>
  <c r="W7810" i="14"/>
  <c r="V7811" i="14"/>
  <c r="W7811" i="14"/>
  <c r="V7812" i="14"/>
  <c r="W7812" i="14"/>
  <c r="V7813" i="14"/>
  <c r="W7813" i="14"/>
  <c r="V7814" i="14"/>
  <c r="W7814" i="14"/>
  <c r="V7815" i="14"/>
  <c r="W7815" i="14"/>
  <c r="V7816" i="14"/>
  <c r="W7816" i="14"/>
  <c r="V7817" i="14"/>
  <c r="W7817" i="14"/>
  <c r="V7818" i="14"/>
  <c r="W7818" i="14"/>
  <c r="V7819" i="14"/>
  <c r="W7819" i="14"/>
  <c r="V7820" i="14"/>
  <c r="W7820" i="14"/>
  <c r="V7821" i="14"/>
  <c r="W7821" i="14"/>
  <c r="V7822" i="14"/>
  <c r="W7822" i="14"/>
  <c r="V7823" i="14"/>
  <c r="W7823" i="14"/>
  <c r="V7824" i="14"/>
  <c r="W7824" i="14"/>
  <c r="V7825" i="14"/>
  <c r="W7825" i="14"/>
  <c r="V7826" i="14"/>
  <c r="W7826" i="14"/>
  <c r="V7827" i="14"/>
  <c r="W7827" i="14"/>
  <c r="V7828" i="14"/>
  <c r="W7828" i="14"/>
  <c r="V7829" i="14"/>
  <c r="W7829" i="14"/>
  <c r="V7830" i="14"/>
  <c r="W7830" i="14"/>
  <c r="V7831" i="14"/>
  <c r="W7831" i="14"/>
  <c r="V7832" i="14"/>
  <c r="W7832" i="14"/>
  <c r="V7833" i="14"/>
  <c r="W7833" i="14"/>
  <c r="V7834" i="14"/>
  <c r="W7834" i="14"/>
  <c r="V7835" i="14"/>
  <c r="W7835" i="14"/>
  <c r="V7836" i="14"/>
  <c r="W7836" i="14"/>
  <c r="V7837" i="14"/>
  <c r="W7837" i="14"/>
  <c r="V7838" i="14"/>
  <c r="W7838" i="14"/>
  <c r="V7839" i="14"/>
  <c r="W7839" i="14"/>
  <c r="V7840" i="14"/>
  <c r="W7840" i="14"/>
  <c r="V7841" i="14"/>
  <c r="W7841" i="14"/>
  <c r="V7842" i="14"/>
  <c r="W7842" i="14"/>
  <c r="V7843" i="14"/>
  <c r="W7843" i="14"/>
  <c r="V7844" i="14"/>
  <c r="W7844" i="14"/>
  <c r="V7845" i="14"/>
  <c r="W7845" i="14"/>
  <c r="V7846" i="14"/>
  <c r="W7846" i="14"/>
  <c r="V7847" i="14"/>
  <c r="W7847" i="14"/>
  <c r="V7848" i="14"/>
  <c r="W7848" i="14"/>
  <c r="V7849" i="14"/>
  <c r="W7849" i="14"/>
  <c r="V7850" i="14"/>
  <c r="W7850" i="14"/>
  <c r="V7851" i="14"/>
  <c r="W7851" i="14"/>
  <c r="V7852" i="14"/>
  <c r="W7852" i="14"/>
  <c r="V7853" i="14"/>
  <c r="W7853" i="14"/>
  <c r="V7854" i="14"/>
  <c r="W7854" i="14"/>
  <c r="V7855" i="14"/>
  <c r="W7855" i="14"/>
  <c r="V7856" i="14"/>
  <c r="W7856" i="14"/>
  <c r="V7857" i="14"/>
  <c r="W7857" i="14"/>
  <c r="V7858" i="14"/>
  <c r="W7858" i="14"/>
  <c r="V7859" i="14"/>
  <c r="W7859" i="14"/>
  <c r="V7860" i="14"/>
  <c r="W7860" i="14"/>
  <c r="V7861" i="14"/>
  <c r="W7861" i="14"/>
  <c r="V7862" i="14"/>
  <c r="W7862" i="14"/>
  <c r="V7863" i="14"/>
  <c r="W7863" i="14"/>
  <c r="V7864" i="14"/>
  <c r="W7864" i="14"/>
  <c r="V7865" i="14"/>
  <c r="W7865" i="14"/>
  <c r="V7866" i="14"/>
  <c r="W7866" i="14"/>
  <c r="V7867" i="14"/>
  <c r="W7867" i="14"/>
  <c r="V7868" i="14"/>
  <c r="W7868" i="14"/>
  <c r="V7869" i="14"/>
  <c r="W7869" i="14"/>
  <c r="V7870" i="14"/>
  <c r="W7870" i="14"/>
  <c r="V7871" i="14"/>
  <c r="W7871" i="14"/>
  <c r="V7872" i="14"/>
  <c r="W7872" i="14"/>
  <c r="V7873" i="14"/>
  <c r="W7873" i="14"/>
  <c r="V7874" i="14"/>
  <c r="W7874" i="14"/>
  <c r="V7875" i="14"/>
  <c r="W7875" i="14"/>
  <c r="V7876" i="14"/>
  <c r="W7876" i="14"/>
  <c r="V7877" i="14"/>
  <c r="W7877" i="14"/>
  <c r="V7878" i="14"/>
  <c r="W7878" i="14"/>
  <c r="V7879" i="14"/>
  <c r="W7879" i="14"/>
  <c r="V7880" i="14"/>
  <c r="W7880" i="14"/>
  <c r="V7881" i="14"/>
  <c r="W7881" i="14"/>
  <c r="V7882" i="14"/>
  <c r="W7882" i="14"/>
  <c r="V7883" i="14"/>
  <c r="W7883" i="14"/>
  <c r="V7884" i="14"/>
  <c r="W7884" i="14"/>
  <c r="V7885" i="14"/>
  <c r="W7885" i="14"/>
  <c r="V7886" i="14"/>
  <c r="W7886" i="14"/>
  <c r="V7887" i="14"/>
  <c r="W7887" i="14"/>
  <c r="V7888" i="14"/>
  <c r="W7888" i="14"/>
  <c r="V7889" i="14"/>
  <c r="W7889" i="14"/>
  <c r="V7890" i="14"/>
  <c r="W7890" i="14"/>
  <c r="V7891" i="14"/>
  <c r="W7891" i="14"/>
  <c r="V7892" i="14"/>
  <c r="W7892" i="14"/>
  <c r="V7893" i="14"/>
  <c r="W7893" i="14"/>
  <c r="V7894" i="14"/>
  <c r="W7894" i="14"/>
  <c r="V7895" i="14"/>
  <c r="W7895" i="14"/>
  <c r="V7896" i="14"/>
  <c r="W7896" i="14"/>
  <c r="V7897" i="14"/>
  <c r="W7897" i="14"/>
  <c r="V7898" i="14"/>
  <c r="W7898" i="14"/>
  <c r="V7899" i="14"/>
  <c r="W7899" i="14"/>
  <c r="V7900" i="14"/>
  <c r="W7900" i="14"/>
  <c r="V7901" i="14"/>
  <c r="W7901" i="14"/>
  <c r="V7902" i="14"/>
  <c r="W7902" i="14"/>
  <c r="V7903" i="14"/>
  <c r="W7903" i="14"/>
  <c r="V7904" i="14"/>
  <c r="W7904" i="14"/>
  <c r="V7905" i="14"/>
  <c r="W7905" i="14"/>
  <c r="V7906" i="14"/>
  <c r="W7906" i="14"/>
  <c r="V7907" i="14"/>
  <c r="W7907" i="14"/>
  <c r="V7908" i="14"/>
  <c r="W7908" i="14"/>
  <c r="V7909" i="14"/>
  <c r="W7909" i="14"/>
  <c r="V7910" i="14"/>
  <c r="W7910" i="14"/>
  <c r="V7911" i="14"/>
  <c r="W7911" i="14"/>
  <c r="V7912" i="14"/>
  <c r="W7912" i="14"/>
  <c r="V7913" i="14"/>
  <c r="W7913" i="14"/>
  <c r="V7914" i="14"/>
  <c r="W7914" i="14"/>
  <c r="V7915" i="14"/>
  <c r="W7915" i="14"/>
  <c r="V7916" i="14"/>
  <c r="W7916" i="14"/>
  <c r="V7917" i="14"/>
  <c r="W7917" i="14"/>
  <c r="V7918" i="14"/>
  <c r="W7918" i="14"/>
  <c r="V7919" i="14"/>
  <c r="W7919" i="14"/>
  <c r="V7920" i="14"/>
  <c r="W7920" i="14"/>
  <c r="V7921" i="14"/>
  <c r="W7921" i="14"/>
  <c r="V7922" i="14"/>
  <c r="W7922" i="14"/>
  <c r="V7923" i="14"/>
  <c r="W7923" i="14"/>
  <c r="V7924" i="14"/>
  <c r="W7924" i="14"/>
  <c r="V7925" i="14"/>
  <c r="W7925" i="14"/>
  <c r="V7926" i="14"/>
  <c r="W7926" i="14"/>
  <c r="V7927" i="14"/>
  <c r="W7927" i="14"/>
  <c r="V7928" i="14"/>
  <c r="W7928" i="14"/>
  <c r="V7929" i="14"/>
  <c r="W7929" i="14"/>
  <c r="V7930" i="14"/>
  <c r="W7930" i="14"/>
  <c r="V7931" i="14"/>
  <c r="W7931" i="14"/>
  <c r="V7932" i="14"/>
  <c r="W7932" i="14"/>
  <c r="V7933" i="14"/>
  <c r="W7933" i="14"/>
  <c r="V7934" i="14"/>
  <c r="W7934" i="14"/>
  <c r="V7935" i="14"/>
  <c r="W7935" i="14"/>
  <c r="V7936" i="14"/>
  <c r="W7936" i="14"/>
  <c r="V7937" i="14"/>
  <c r="W7937" i="14"/>
  <c r="V7938" i="14"/>
  <c r="W7938" i="14"/>
  <c r="V7939" i="14"/>
  <c r="W7939" i="14"/>
  <c r="V7940" i="14"/>
  <c r="W7940" i="14"/>
  <c r="V7941" i="14"/>
  <c r="W7941" i="14"/>
  <c r="V7942" i="14"/>
  <c r="W7942" i="14"/>
  <c r="V7943" i="14"/>
  <c r="W7943" i="14"/>
  <c r="V7944" i="14"/>
  <c r="W7944" i="14"/>
  <c r="V7945" i="14"/>
  <c r="W7945" i="14"/>
  <c r="V7946" i="14"/>
  <c r="W7946" i="14"/>
  <c r="V7947" i="14"/>
  <c r="W7947" i="14"/>
  <c r="V7948" i="14"/>
  <c r="W7948" i="14"/>
  <c r="V7949" i="14"/>
  <c r="W7949" i="14"/>
  <c r="V7950" i="14"/>
  <c r="W7950" i="14"/>
  <c r="V7951" i="14"/>
  <c r="W7951" i="14"/>
  <c r="V7952" i="14"/>
  <c r="W7952" i="14"/>
  <c r="V7953" i="14"/>
  <c r="W7953" i="14"/>
  <c r="V7954" i="14"/>
  <c r="W7954" i="14"/>
  <c r="V7955" i="14"/>
  <c r="W7955" i="14"/>
  <c r="V7956" i="14"/>
  <c r="W7956" i="14"/>
  <c r="V7957" i="14"/>
  <c r="W7957" i="14"/>
  <c r="V7958" i="14"/>
  <c r="W7958" i="14"/>
  <c r="V7959" i="14"/>
  <c r="W7959" i="14"/>
  <c r="V7960" i="14"/>
  <c r="W7960" i="14"/>
  <c r="V7961" i="14"/>
  <c r="W7961" i="14"/>
  <c r="V7962" i="14"/>
  <c r="W7962" i="14"/>
  <c r="V7963" i="14"/>
  <c r="W7963" i="14"/>
  <c r="V7964" i="14"/>
  <c r="W7964" i="14"/>
  <c r="V7965" i="14"/>
  <c r="W7965" i="14"/>
  <c r="V7966" i="14"/>
  <c r="W7966" i="14"/>
  <c r="V7967" i="14"/>
  <c r="W7967" i="14"/>
  <c r="V7968" i="14"/>
  <c r="W7968" i="14"/>
  <c r="V7969" i="14"/>
  <c r="W7969" i="14"/>
  <c r="V7970" i="14"/>
  <c r="W7970" i="14"/>
  <c r="V7971" i="14"/>
  <c r="W7971" i="14"/>
  <c r="V7972" i="14"/>
  <c r="W7972" i="14"/>
  <c r="V7973" i="14"/>
  <c r="W7973" i="14"/>
  <c r="V7974" i="14"/>
  <c r="W7974" i="14"/>
  <c r="V7975" i="14"/>
  <c r="W7975" i="14"/>
  <c r="V7976" i="14"/>
  <c r="W7976" i="14"/>
  <c r="V7977" i="14"/>
  <c r="W7977" i="14"/>
  <c r="V7978" i="14"/>
  <c r="W7978" i="14"/>
  <c r="V7979" i="14"/>
  <c r="W7979" i="14"/>
  <c r="V7980" i="14"/>
  <c r="W7980" i="14"/>
  <c r="V7981" i="14"/>
  <c r="W7981" i="14"/>
  <c r="V7982" i="14"/>
  <c r="W7982" i="14"/>
  <c r="V7983" i="14"/>
  <c r="W7983" i="14"/>
  <c r="V7984" i="14"/>
  <c r="W7984" i="14"/>
  <c r="V7985" i="14"/>
  <c r="W7985" i="14"/>
  <c r="V7986" i="14"/>
  <c r="W7986" i="14"/>
  <c r="V7987" i="14"/>
  <c r="W7987" i="14"/>
  <c r="V7988" i="14"/>
  <c r="W7988" i="14"/>
  <c r="V7989" i="14"/>
  <c r="W7989" i="14"/>
  <c r="V7990" i="14"/>
  <c r="W7990" i="14"/>
  <c r="V7991" i="14"/>
  <c r="W7991" i="14"/>
  <c r="V7992" i="14"/>
  <c r="W7992" i="14"/>
  <c r="V7993" i="14"/>
  <c r="W7993" i="14"/>
  <c r="V7994" i="14"/>
  <c r="W7994" i="14"/>
  <c r="V7995" i="14"/>
  <c r="W7995" i="14"/>
  <c r="V7996" i="14"/>
  <c r="W7996" i="14"/>
  <c r="V7997" i="14"/>
  <c r="W7997" i="14"/>
  <c r="V7998" i="14"/>
  <c r="W7998" i="14"/>
  <c r="V7999" i="14"/>
  <c r="W7999" i="14"/>
  <c r="V8000" i="14"/>
  <c r="W8000" i="14"/>
  <c r="V8001" i="14"/>
  <c r="W8001" i="14"/>
  <c r="V8002" i="14"/>
  <c r="W8002" i="14"/>
  <c r="V8003" i="14"/>
  <c r="W8003" i="14"/>
  <c r="V8004" i="14"/>
  <c r="W8004" i="14"/>
  <c r="V8005" i="14"/>
  <c r="W8005" i="14"/>
  <c r="V8006" i="14"/>
  <c r="W8006" i="14"/>
  <c r="V8007" i="14"/>
  <c r="W8007" i="14"/>
  <c r="V8008" i="14"/>
  <c r="W8008" i="14"/>
  <c r="V8009" i="14"/>
  <c r="W8009" i="14"/>
  <c r="V8010" i="14"/>
  <c r="W8010" i="14"/>
  <c r="V8011" i="14"/>
  <c r="W8011" i="14"/>
  <c r="V8012" i="14"/>
  <c r="W8012" i="14"/>
  <c r="V8013" i="14"/>
  <c r="W8013" i="14"/>
  <c r="V8014" i="14"/>
  <c r="W8014" i="14"/>
  <c r="V8015" i="14"/>
  <c r="W8015" i="14"/>
  <c r="V8016" i="14"/>
  <c r="W8016" i="14"/>
  <c r="V8017" i="14"/>
  <c r="W8017" i="14"/>
  <c r="V8018" i="14"/>
  <c r="W8018" i="14"/>
  <c r="V8019" i="14"/>
  <c r="W8019" i="14"/>
  <c r="V8020" i="14"/>
  <c r="W8020" i="14"/>
  <c r="V8021" i="14"/>
  <c r="W8021" i="14"/>
  <c r="V8022" i="14"/>
  <c r="W8022" i="14"/>
  <c r="V8023" i="14"/>
  <c r="W8023" i="14"/>
  <c r="V8024" i="14"/>
  <c r="W8024" i="14"/>
  <c r="V8025" i="14"/>
  <c r="W8025" i="14"/>
  <c r="V8026" i="14"/>
  <c r="W8026" i="14"/>
  <c r="V8027" i="14"/>
  <c r="W8027" i="14"/>
  <c r="V8028" i="14"/>
  <c r="W8028" i="14"/>
  <c r="V8029" i="14"/>
  <c r="W8029" i="14"/>
  <c r="V8030" i="14"/>
  <c r="W8030" i="14"/>
  <c r="V8031" i="14"/>
  <c r="W8031" i="14"/>
  <c r="V8032" i="14"/>
  <c r="W8032" i="14"/>
  <c r="V8033" i="14"/>
  <c r="W8033" i="14"/>
  <c r="V8034" i="14"/>
  <c r="W8034" i="14"/>
  <c r="V8035" i="14"/>
  <c r="W8035" i="14"/>
  <c r="V8036" i="14"/>
  <c r="W8036" i="14"/>
  <c r="V8037" i="14"/>
  <c r="W8037" i="14"/>
  <c r="V8038" i="14"/>
  <c r="W8038" i="14"/>
  <c r="V8039" i="14"/>
  <c r="W8039" i="14"/>
  <c r="V8040" i="14"/>
  <c r="W8040" i="14"/>
  <c r="V8041" i="14"/>
  <c r="W8041" i="14"/>
  <c r="V8042" i="14"/>
  <c r="W8042" i="14"/>
  <c r="V8043" i="14"/>
  <c r="W8043" i="14"/>
  <c r="V8044" i="14"/>
  <c r="W8044" i="14"/>
  <c r="V8045" i="14"/>
  <c r="W8045" i="14"/>
  <c r="V8046" i="14"/>
  <c r="W8046" i="14"/>
  <c r="V8047" i="14"/>
  <c r="W8047" i="14"/>
  <c r="V8048" i="14"/>
  <c r="W8048" i="14"/>
  <c r="V8049" i="14"/>
  <c r="W8049" i="14"/>
  <c r="V8050" i="14"/>
  <c r="W8050" i="14"/>
  <c r="V8051" i="14"/>
  <c r="W8051" i="14"/>
  <c r="V8052" i="14"/>
  <c r="W8052" i="14"/>
  <c r="V8053" i="14"/>
  <c r="W8053" i="14"/>
  <c r="V8054" i="14"/>
  <c r="W8054" i="14"/>
  <c r="V8055" i="14"/>
  <c r="W8055" i="14"/>
  <c r="V8056" i="14"/>
  <c r="W8056" i="14"/>
  <c r="V8057" i="14"/>
  <c r="W8057" i="14"/>
  <c r="V8058" i="14"/>
  <c r="W8058" i="14"/>
  <c r="V8059" i="14"/>
  <c r="W8059" i="14"/>
  <c r="V8060" i="14"/>
  <c r="W8060" i="14"/>
  <c r="V8061" i="14"/>
  <c r="W8061" i="14"/>
  <c r="V8062" i="14"/>
  <c r="W8062" i="14"/>
  <c r="V8063" i="14"/>
  <c r="W8063" i="14"/>
  <c r="V8064" i="14"/>
  <c r="W8064" i="14"/>
  <c r="V8065" i="14"/>
  <c r="W8065" i="14"/>
  <c r="V8066" i="14"/>
  <c r="W8066" i="14"/>
  <c r="V8067" i="14"/>
  <c r="W8067" i="14"/>
  <c r="V8068" i="14"/>
  <c r="W8068" i="14"/>
  <c r="V8069" i="14"/>
  <c r="W8069" i="14"/>
  <c r="V8070" i="14"/>
  <c r="W8070" i="14"/>
  <c r="V8071" i="14"/>
  <c r="W8071" i="14"/>
  <c r="V8072" i="14"/>
  <c r="W8072" i="14"/>
  <c r="V8073" i="14"/>
  <c r="W8073" i="14"/>
  <c r="V8074" i="14"/>
  <c r="W8074" i="14"/>
  <c r="V8075" i="14"/>
  <c r="W8075" i="14"/>
  <c r="V8076" i="14"/>
  <c r="W8076" i="14"/>
  <c r="V8077" i="14"/>
  <c r="W8077" i="14"/>
  <c r="V8078" i="14"/>
  <c r="W8078" i="14"/>
  <c r="V8079" i="14"/>
  <c r="W8079" i="14"/>
  <c r="V8080" i="14"/>
  <c r="W8080" i="14"/>
  <c r="V8081" i="14"/>
  <c r="W8081" i="14"/>
  <c r="V8082" i="14"/>
  <c r="W8082" i="14"/>
  <c r="V8083" i="14"/>
  <c r="W8083" i="14"/>
  <c r="V8084" i="14"/>
  <c r="W8084" i="14"/>
  <c r="V8085" i="14"/>
  <c r="W8085" i="14"/>
  <c r="V8086" i="14"/>
  <c r="W8086" i="14"/>
  <c r="V8087" i="14"/>
  <c r="W8087" i="14"/>
  <c r="V8088" i="14"/>
  <c r="W8088" i="14"/>
  <c r="V8089" i="14"/>
  <c r="W8089" i="14"/>
  <c r="V8090" i="14"/>
  <c r="W8090" i="14"/>
  <c r="V8091" i="14"/>
  <c r="W8091" i="14"/>
  <c r="V8092" i="14"/>
  <c r="W8092" i="14"/>
  <c r="V8093" i="14"/>
  <c r="W8093" i="14"/>
  <c r="V8094" i="14"/>
  <c r="W8094" i="14"/>
  <c r="V8095" i="14"/>
  <c r="W8095" i="14"/>
  <c r="V8096" i="14"/>
  <c r="W8096" i="14"/>
  <c r="V8097" i="14"/>
  <c r="W8097" i="14"/>
  <c r="V8098" i="14"/>
  <c r="W8098" i="14"/>
  <c r="V8099" i="14"/>
  <c r="W8099" i="14"/>
  <c r="V8100" i="14"/>
  <c r="W8100" i="14"/>
  <c r="V8101" i="14"/>
  <c r="W8101" i="14"/>
  <c r="V8102" i="14"/>
  <c r="W8102" i="14"/>
  <c r="V8103" i="14"/>
  <c r="W8103" i="14"/>
  <c r="V8104" i="14"/>
  <c r="W8104" i="14"/>
  <c r="V8105" i="14"/>
  <c r="W8105" i="14"/>
  <c r="V8106" i="14"/>
  <c r="W8106" i="14"/>
  <c r="V8107" i="14"/>
  <c r="W8107" i="14"/>
  <c r="V8108" i="14"/>
  <c r="W8108" i="14"/>
  <c r="V8109" i="14"/>
  <c r="W8109" i="14"/>
  <c r="V8110" i="14"/>
  <c r="W8110" i="14"/>
  <c r="V8111" i="14"/>
  <c r="W8111" i="14"/>
  <c r="V8112" i="14"/>
  <c r="W8112" i="14"/>
  <c r="V8113" i="14"/>
  <c r="W8113" i="14"/>
  <c r="V8114" i="14"/>
  <c r="W8114" i="14"/>
  <c r="V8115" i="14"/>
  <c r="W8115" i="14"/>
  <c r="V8116" i="14"/>
  <c r="W8116" i="14"/>
  <c r="V8117" i="14"/>
  <c r="W8117" i="14"/>
  <c r="V8118" i="14"/>
  <c r="W8118" i="14"/>
  <c r="V8119" i="14"/>
  <c r="W8119" i="14"/>
  <c r="V8120" i="14"/>
  <c r="W8120" i="14"/>
  <c r="V8121" i="14"/>
  <c r="W8121" i="14"/>
  <c r="V8122" i="14"/>
  <c r="W8122" i="14"/>
  <c r="V8123" i="14"/>
  <c r="W8123" i="14"/>
  <c r="V8124" i="14"/>
  <c r="W8124" i="14"/>
  <c r="V8125" i="14"/>
  <c r="W8125" i="14"/>
  <c r="V8126" i="14"/>
  <c r="W8126" i="14"/>
  <c r="V8127" i="14"/>
  <c r="W8127" i="14"/>
  <c r="V8128" i="14"/>
  <c r="W8128" i="14"/>
  <c r="V8129" i="14"/>
  <c r="W8129" i="14"/>
  <c r="V8130" i="14"/>
  <c r="W8130" i="14"/>
  <c r="V8131" i="14"/>
  <c r="W8131" i="14"/>
  <c r="V8132" i="14"/>
  <c r="W8132" i="14"/>
  <c r="V8133" i="14"/>
  <c r="W8133" i="14"/>
  <c r="V8134" i="14"/>
  <c r="W8134" i="14"/>
  <c r="V8135" i="14"/>
  <c r="W8135" i="14"/>
  <c r="V8136" i="14"/>
  <c r="W8136" i="14"/>
  <c r="V8137" i="14"/>
  <c r="W8137" i="14"/>
  <c r="V8138" i="14"/>
  <c r="W8138" i="14"/>
  <c r="V8139" i="14"/>
  <c r="W8139" i="14"/>
  <c r="V8140" i="14"/>
  <c r="W8140" i="14"/>
  <c r="V8141" i="14"/>
  <c r="W8141" i="14"/>
  <c r="V8142" i="14"/>
  <c r="W8142" i="14"/>
  <c r="V8143" i="14"/>
  <c r="W8143" i="14"/>
  <c r="V8144" i="14"/>
  <c r="W8144" i="14"/>
  <c r="V8145" i="14"/>
  <c r="W8145" i="14"/>
  <c r="V8146" i="14"/>
  <c r="W8146" i="14"/>
  <c r="V8147" i="14"/>
  <c r="W8147" i="14"/>
  <c r="V8148" i="14"/>
  <c r="W8148" i="14"/>
  <c r="V8149" i="14"/>
  <c r="W8149" i="14"/>
  <c r="V8150" i="14"/>
  <c r="W8150" i="14"/>
  <c r="V8151" i="14"/>
  <c r="W8151" i="14"/>
  <c r="V8152" i="14"/>
  <c r="W8152" i="14"/>
  <c r="V8153" i="14"/>
  <c r="W8153" i="14"/>
  <c r="V8154" i="14"/>
  <c r="W8154" i="14"/>
  <c r="V8155" i="14"/>
  <c r="W8155" i="14"/>
  <c r="V8156" i="14"/>
  <c r="W8156" i="14"/>
  <c r="V8157" i="14"/>
  <c r="W8157" i="14"/>
  <c r="V8158" i="14"/>
  <c r="W8158" i="14"/>
  <c r="V8159" i="14"/>
  <c r="W8159" i="14"/>
  <c r="V8160" i="14"/>
  <c r="W8160" i="14"/>
  <c r="V8161" i="14"/>
  <c r="W8161" i="14"/>
  <c r="V8162" i="14"/>
  <c r="W8162" i="14"/>
  <c r="V8163" i="14"/>
  <c r="W8163" i="14"/>
  <c r="V8164" i="14"/>
  <c r="W8164" i="14"/>
  <c r="V8165" i="14"/>
  <c r="W8165" i="14"/>
  <c r="V8166" i="14"/>
  <c r="W8166" i="14"/>
  <c r="V8167" i="14"/>
  <c r="W8167" i="14"/>
  <c r="V8168" i="14"/>
  <c r="W8168" i="14"/>
  <c r="V8169" i="14"/>
  <c r="W8169" i="14"/>
  <c r="V8170" i="14"/>
  <c r="W8170" i="14"/>
  <c r="V8171" i="14"/>
  <c r="W8171" i="14"/>
  <c r="V8172" i="14"/>
  <c r="W8172" i="14"/>
  <c r="V8173" i="14"/>
  <c r="W8173" i="14"/>
  <c r="V8174" i="14"/>
  <c r="W8174" i="14"/>
  <c r="V8175" i="14"/>
  <c r="W8175" i="14"/>
  <c r="V8176" i="14"/>
  <c r="W8176" i="14"/>
  <c r="V8177" i="14"/>
  <c r="W8177" i="14"/>
  <c r="V8178" i="14"/>
  <c r="W8178" i="14"/>
  <c r="V8179" i="14"/>
  <c r="W8179" i="14"/>
  <c r="V8180" i="14"/>
  <c r="W8180" i="14"/>
  <c r="V8181" i="14"/>
  <c r="W8181" i="14"/>
  <c r="V8182" i="14"/>
  <c r="W8182" i="14"/>
  <c r="V8183" i="14"/>
  <c r="W8183" i="14"/>
  <c r="V8184" i="14"/>
  <c r="W8184" i="14"/>
  <c r="V8185" i="14"/>
  <c r="W8185" i="14"/>
  <c r="V8186" i="14"/>
  <c r="W8186" i="14"/>
  <c r="V8187" i="14"/>
  <c r="W8187" i="14"/>
  <c r="V8188" i="14"/>
  <c r="W8188" i="14"/>
  <c r="V8189" i="14"/>
  <c r="W8189" i="14"/>
  <c r="V8190" i="14"/>
  <c r="W8190" i="14"/>
  <c r="V8191" i="14"/>
  <c r="W8191" i="14"/>
  <c r="V8192" i="14"/>
  <c r="W8192" i="14"/>
  <c r="V8193" i="14"/>
  <c r="W8193" i="14"/>
  <c r="V8194" i="14"/>
  <c r="W8194" i="14"/>
  <c r="V8195" i="14"/>
  <c r="W8195" i="14"/>
  <c r="V8196" i="14"/>
  <c r="W8196" i="14"/>
  <c r="V8197" i="14"/>
  <c r="W8197" i="14"/>
  <c r="V8198" i="14"/>
  <c r="W8198" i="14"/>
  <c r="V8199" i="14"/>
  <c r="W8199" i="14"/>
  <c r="V8200" i="14"/>
  <c r="W8200" i="14"/>
  <c r="V8201" i="14"/>
  <c r="W8201" i="14"/>
  <c r="V8202" i="14"/>
  <c r="W8202" i="14"/>
  <c r="V8203" i="14"/>
  <c r="W8203" i="14"/>
  <c r="V8204" i="14"/>
  <c r="W8204" i="14"/>
  <c r="V8205" i="14"/>
  <c r="W8205" i="14"/>
  <c r="V8206" i="14"/>
  <c r="W8206" i="14"/>
  <c r="V8207" i="14"/>
  <c r="W8207" i="14"/>
  <c r="V8208" i="14"/>
  <c r="W8208" i="14"/>
  <c r="V8209" i="14"/>
  <c r="W8209" i="14"/>
  <c r="V8210" i="14"/>
  <c r="W8210" i="14"/>
  <c r="V8211" i="14"/>
  <c r="W8211" i="14"/>
  <c r="V8212" i="14"/>
  <c r="W8212" i="14"/>
  <c r="V8213" i="14"/>
  <c r="W8213" i="14"/>
  <c r="V8214" i="14"/>
  <c r="W8214" i="14"/>
  <c r="V8215" i="14"/>
  <c r="W8215" i="14"/>
  <c r="V8216" i="14"/>
  <c r="W8216" i="14"/>
  <c r="V8217" i="14"/>
  <c r="W8217" i="14"/>
  <c r="V8218" i="14"/>
  <c r="W8218" i="14"/>
  <c r="V8219" i="14"/>
  <c r="W8219" i="14"/>
  <c r="V8220" i="14"/>
  <c r="W8220" i="14"/>
  <c r="V8221" i="14"/>
  <c r="W8221" i="14"/>
  <c r="V8222" i="14"/>
  <c r="W8222" i="14"/>
  <c r="V8223" i="14"/>
  <c r="W8223" i="14"/>
  <c r="V8224" i="14"/>
  <c r="W8224" i="14"/>
  <c r="V8225" i="14"/>
  <c r="W8225" i="14"/>
  <c r="V8226" i="14"/>
  <c r="W8226" i="14"/>
  <c r="V8227" i="14"/>
  <c r="W8227" i="14"/>
  <c r="V8228" i="14"/>
  <c r="W8228" i="14"/>
  <c r="V8229" i="14"/>
  <c r="W8229" i="14"/>
  <c r="V8230" i="14"/>
  <c r="W8230" i="14"/>
  <c r="V8231" i="14"/>
  <c r="W8231" i="14"/>
  <c r="V8232" i="14"/>
  <c r="W8232" i="14"/>
  <c r="V8233" i="14"/>
  <c r="W8233" i="14"/>
  <c r="V8234" i="14"/>
  <c r="W8234" i="14"/>
  <c r="V8235" i="14"/>
  <c r="W8235" i="14"/>
  <c r="V8236" i="14"/>
  <c r="W8236" i="14"/>
  <c r="V8237" i="14"/>
  <c r="W8237" i="14"/>
  <c r="V8238" i="14"/>
  <c r="W8238" i="14"/>
  <c r="V8239" i="14"/>
  <c r="W8239" i="14"/>
  <c r="V8240" i="14"/>
  <c r="W8240" i="14"/>
  <c r="V8241" i="14"/>
  <c r="W8241" i="14"/>
  <c r="V8242" i="14"/>
  <c r="W8242" i="14"/>
  <c r="V8243" i="14"/>
  <c r="W8243" i="14"/>
  <c r="V8244" i="14"/>
  <c r="W8244" i="14"/>
  <c r="V8245" i="14"/>
  <c r="W8245" i="14"/>
  <c r="V8246" i="14"/>
  <c r="W8246" i="14"/>
  <c r="V8247" i="14"/>
  <c r="W8247" i="14"/>
  <c r="V8248" i="14"/>
  <c r="W8248" i="14"/>
  <c r="V8249" i="14"/>
  <c r="W8249" i="14"/>
  <c r="V8250" i="14"/>
  <c r="W8250" i="14"/>
  <c r="V8251" i="14"/>
  <c r="W8251" i="14"/>
  <c r="V8252" i="14"/>
  <c r="W8252" i="14"/>
  <c r="V8253" i="14"/>
  <c r="W8253" i="14"/>
  <c r="V8254" i="14"/>
  <c r="W8254" i="14"/>
  <c r="V8255" i="14"/>
  <c r="W8255" i="14"/>
  <c r="V8256" i="14"/>
  <c r="W8256" i="14"/>
  <c r="V8257" i="14"/>
  <c r="W8257" i="14"/>
  <c r="V8258" i="14"/>
  <c r="W8258" i="14"/>
  <c r="V8259" i="14"/>
  <c r="W8259" i="14"/>
  <c r="V8260" i="14"/>
  <c r="W8260" i="14"/>
  <c r="V8261" i="14"/>
  <c r="W8261" i="14"/>
  <c r="V8262" i="14"/>
  <c r="W8262" i="14"/>
  <c r="V8263" i="14"/>
  <c r="W8263" i="14"/>
  <c r="V8264" i="14"/>
  <c r="W8264" i="14"/>
  <c r="V8265" i="14"/>
  <c r="W8265" i="14"/>
  <c r="V8266" i="14"/>
  <c r="W8266" i="14"/>
  <c r="V8267" i="14"/>
  <c r="W8267" i="14"/>
  <c r="V8268" i="14"/>
  <c r="W8268" i="14"/>
  <c r="V8269" i="14"/>
  <c r="W8269" i="14"/>
  <c r="V8270" i="14"/>
  <c r="W8270" i="14"/>
  <c r="V8271" i="14"/>
  <c r="W8271" i="14"/>
  <c r="V8272" i="14"/>
  <c r="W8272" i="14"/>
  <c r="V8273" i="14"/>
  <c r="W8273" i="14"/>
  <c r="V8274" i="14"/>
  <c r="W8274" i="14"/>
  <c r="V8275" i="14"/>
  <c r="W8275" i="14"/>
  <c r="V8276" i="14"/>
  <c r="W8276" i="14"/>
  <c r="V8277" i="14"/>
  <c r="W8277" i="14"/>
  <c r="V8278" i="14"/>
  <c r="W8278" i="14"/>
  <c r="V8279" i="14"/>
  <c r="W8279" i="14"/>
  <c r="V8280" i="14"/>
  <c r="W8280" i="14"/>
  <c r="V8281" i="14"/>
  <c r="W8281" i="14"/>
  <c r="V8282" i="14"/>
  <c r="W8282" i="14"/>
  <c r="V8283" i="14"/>
  <c r="W8283" i="14"/>
  <c r="V8284" i="14"/>
  <c r="W8284" i="14"/>
  <c r="V8285" i="14"/>
  <c r="W8285" i="14"/>
  <c r="V8286" i="14"/>
  <c r="W8286" i="14"/>
  <c r="V8287" i="14"/>
  <c r="W8287" i="14"/>
  <c r="V8288" i="14"/>
  <c r="W8288" i="14"/>
  <c r="V8289" i="14"/>
  <c r="W8289" i="14"/>
  <c r="V8290" i="14"/>
  <c r="W8290" i="14"/>
  <c r="V8291" i="14"/>
  <c r="W8291" i="14"/>
  <c r="V8292" i="14"/>
  <c r="W8292" i="14"/>
  <c r="V8293" i="14"/>
  <c r="W8293" i="14"/>
  <c r="V8294" i="14"/>
  <c r="W8294" i="14"/>
  <c r="V8295" i="14"/>
  <c r="W8295" i="14"/>
  <c r="V8296" i="14"/>
  <c r="W8296" i="14"/>
  <c r="V8297" i="14"/>
  <c r="W8297" i="14"/>
  <c r="V8298" i="14"/>
  <c r="W8298" i="14"/>
  <c r="V8299" i="14"/>
  <c r="W8299" i="14"/>
  <c r="V8300" i="14"/>
  <c r="W8300" i="14"/>
  <c r="V8301" i="14"/>
  <c r="W8301" i="14"/>
  <c r="V8302" i="14"/>
  <c r="W8302" i="14"/>
  <c r="V8303" i="14"/>
  <c r="W8303" i="14"/>
  <c r="V8304" i="14"/>
  <c r="W8304" i="14"/>
  <c r="V8305" i="14"/>
  <c r="W8305" i="14"/>
  <c r="V8306" i="14"/>
  <c r="W8306" i="14"/>
  <c r="V8307" i="14"/>
  <c r="W8307" i="14"/>
  <c r="V8308" i="14"/>
  <c r="W8308" i="14"/>
  <c r="V8309" i="14"/>
  <c r="W8309" i="14"/>
  <c r="V8310" i="14"/>
  <c r="W8310" i="14"/>
  <c r="V8311" i="14"/>
  <c r="W8311" i="14"/>
  <c r="V8312" i="14"/>
  <c r="W8312" i="14"/>
  <c r="V8313" i="14"/>
  <c r="W8313" i="14"/>
  <c r="V8314" i="14"/>
  <c r="W8314" i="14"/>
  <c r="V8315" i="14"/>
  <c r="W8315" i="14"/>
  <c r="V8316" i="14"/>
  <c r="W8316" i="14"/>
  <c r="V8317" i="14"/>
  <c r="W8317" i="14"/>
  <c r="V8318" i="14"/>
  <c r="W8318" i="14"/>
  <c r="V8319" i="14"/>
  <c r="W8319" i="14"/>
  <c r="V8320" i="14"/>
  <c r="W8320" i="14"/>
  <c r="V8321" i="14"/>
  <c r="W8321" i="14"/>
  <c r="V8322" i="14"/>
  <c r="W8322" i="14"/>
  <c r="V8323" i="14"/>
  <c r="W8323" i="14"/>
  <c r="V8324" i="14"/>
  <c r="W8324" i="14"/>
  <c r="V8325" i="14"/>
  <c r="W8325" i="14"/>
  <c r="V8326" i="14"/>
  <c r="W8326" i="14"/>
  <c r="V8327" i="14"/>
  <c r="W8327" i="14"/>
  <c r="V8328" i="14"/>
  <c r="W8328" i="14"/>
  <c r="V8329" i="14"/>
  <c r="W8329" i="14"/>
  <c r="V8330" i="14"/>
  <c r="W8330" i="14"/>
  <c r="V8331" i="14"/>
  <c r="W8331" i="14"/>
  <c r="V8332" i="14"/>
  <c r="W8332" i="14"/>
  <c r="V8333" i="14"/>
  <c r="W8333" i="14"/>
  <c r="V8334" i="14"/>
  <c r="W8334" i="14"/>
  <c r="V8335" i="14"/>
  <c r="W8335" i="14"/>
  <c r="V8336" i="14"/>
  <c r="W8336" i="14"/>
  <c r="V8337" i="14"/>
  <c r="W8337" i="14"/>
  <c r="V8338" i="14"/>
  <c r="W8338" i="14"/>
  <c r="V8339" i="14"/>
  <c r="W8339" i="14"/>
  <c r="V8340" i="14"/>
  <c r="W8340" i="14"/>
  <c r="V8341" i="14"/>
  <c r="W8341" i="14"/>
  <c r="V8342" i="14"/>
  <c r="W8342" i="14"/>
  <c r="V8343" i="14"/>
  <c r="W8343" i="14"/>
  <c r="V8344" i="14"/>
  <c r="W8344" i="14"/>
  <c r="V8345" i="14"/>
  <c r="W8345" i="14"/>
  <c r="V8346" i="14"/>
  <c r="W8346" i="14"/>
  <c r="V8347" i="14"/>
  <c r="W8347" i="14"/>
  <c r="V8348" i="14"/>
  <c r="W8348" i="14"/>
  <c r="V8349" i="14"/>
  <c r="W8349" i="14"/>
  <c r="V8350" i="14"/>
  <c r="W8350" i="14"/>
  <c r="V8351" i="14"/>
  <c r="W8351" i="14"/>
  <c r="V8352" i="14"/>
  <c r="W8352" i="14"/>
  <c r="V8353" i="14"/>
  <c r="W8353" i="14"/>
  <c r="V8354" i="14"/>
  <c r="W8354" i="14"/>
  <c r="V8355" i="14"/>
  <c r="W8355" i="14"/>
  <c r="V8356" i="14"/>
  <c r="W8356" i="14"/>
  <c r="V8357" i="14"/>
  <c r="W8357" i="14"/>
  <c r="V8358" i="14"/>
  <c r="W8358" i="14"/>
  <c r="V8359" i="14"/>
  <c r="W8359" i="14"/>
  <c r="V8360" i="14"/>
  <c r="W8360" i="14"/>
  <c r="V8361" i="14"/>
  <c r="W8361" i="14"/>
  <c r="V8362" i="14"/>
  <c r="W8362" i="14"/>
  <c r="V8363" i="14"/>
  <c r="W8363" i="14"/>
  <c r="V8364" i="14"/>
  <c r="W8364" i="14"/>
  <c r="V8365" i="14"/>
  <c r="W8365" i="14"/>
  <c r="V8366" i="14"/>
  <c r="W8366" i="14"/>
  <c r="V8367" i="14"/>
  <c r="W8367" i="14"/>
  <c r="V8368" i="14"/>
  <c r="W8368" i="14"/>
  <c r="V8369" i="14"/>
  <c r="W8369" i="14"/>
  <c r="V8370" i="14"/>
  <c r="W8370" i="14"/>
  <c r="V8371" i="14"/>
  <c r="W8371" i="14"/>
  <c r="V8372" i="14"/>
  <c r="W8372" i="14"/>
  <c r="V8373" i="14"/>
  <c r="W8373" i="14"/>
  <c r="V8374" i="14"/>
  <c r="W8374" i="14"/>
  <c r="V8375" i="14"/>
  <c r="W8375" i="14"/>
  <c r="V8376" i="14"/>
  <c r="W8376" i="14"/>
  <c r="V8377" i="14"/>
  <c r="W8377" i="14"/>
  <c r="V8378" i="14"/>
  <c r="W8378" i="14"/>
  <c r="V8379" i="14"/>
  <c r="W8379" i="14"/>
  <c r="V8380" i="14"/>
  <c r="W8380" i="14"/>
  <c r="V8381" i="14"/>
  <c r="W8381" i="14"/>
  <c r="V8382" i="14"/>
  <c r="W8382" i="14"/>
  <c r="V8383" i="14"/>
  <c r="W8383" i="14"/>
  <c r="V8384" i="14"/>
  <c r="W8384" i="14"/>
  <c r="V8385" i="14"/>
  <c r="W8385" i="14"/>
  <c r="V8386" i="14"/>
  <c r="W8386" i="14"/>
  <c r="V8387" i="14"/>
  <c r="W8387" i="14"/>
  <c r="V8388" i="14"/>
  <c r="W8388" i="14"/>
  <c r="V8389" i="14"/>
  <c r="W8389" i="14"/>
  <c r="V8390" i="14"/>
  <c r="W8390" i="14"/>
  <c r="V8391" i="14"/>
  <c r="W8391" i="14"/>
  <c r="V8392" i="14"/>
  <c r="W8392" i="14"/>
  <c r="V8393" i="14"/>
  <c r="W8393" i="14"/>
  <c r="V8394" i="14"/>
  <c r="W8394" i="14"/>
  <c r="V8395" i="14"/>
  <c r="W8395" i="14"/>
  <c r="V8396" i="14"/>
  <c r="W8396" i="14"/>
  <c r="V8397" i="14"/>
  <c r="W8397" i="14"/>
  <c r="V8398" i="14"/>
  <c r="W8398" i="14"/>
  <c r="V8399" i="14"/>
  <c r="W8399" i="14"/>
  <c r="V8400" i="14"/>
  <c r="W8400" i="14"/>
  <c r="V8401" i="14"/>
  <c r="W8401" i="14"/>
  <c r="V8402" i="14"/>
  <c r="W8402" i="14"/>
  <c r="V8403" i="14"/>
  <c r="W8403" i="14"/>
  <c r="V8404" i="14"/>
  <c r="W8404" i="14"/>
  <c r="V8405" i="14"/>
  <c r="W8405" i="14"/>
  <c r="V8406" i="14"/>
  <c r="W8406" i="14"/>
  <c r="V8407" i="14"/>
  <c r="W8407" i="14"/>
  <c r="V8408" i="14"/>
  <c r="W8408" i="14"/>
  <c r="V8409" i="14"/>
  <c r="W8409" i="14"/>
  <c r="V8410" i="14"/>
  <c r="W8410" i="14"/>
  <c r="V8411" i="14"/>
  <c r="W8411" i="14"/>
  <c r="V8412" i="14"/>
  <c r="W8412" i="14"/>
  <c r="V8413" i="14"/>
  <c r="W8413" i="14"/>
  <c r="V8414" i="14"/>
  <c r="W8414" i="14"/>
  <c r="V8415" i="14"/>
  <c r="W8415" i="14"/>
  <c r="V8416" i="14"/>
  <c r="W8416" i="14"/>
  <c r="V8417" i="14"/>
  <c r="W8417" i="14"/>
  <c r="V8418" i="14"/>
  <c r="W8418" i="14"/>
  <c r="V8419" i="14"/>
  <c r="W8419" i="14"/>
  <c r="V8420" i="14"/>
  <c r="W8420" i="14"/>
  <c r="V8421" i="14"/>
  <c r="W8421" i="14"/>
  <c r="V8422" i="14"/>
  <c r="W8422" i="14"/>
  <c r="V8423" i="14"/>
  <c r="W8423" i="14"/>
  <c r="V8424" i="14"/>
  <c r="W8424" i="14"/>
  <c r="V8425" i="14"/>
  <c r="W8425" i="14"/>
  <c r="V8426" i="14"/>
  <c r="W8426" i="14"/>
  <c r="V8427" i="14"/>
  <c r="W8427" i="14"/>
  <c r="V8428" i="14"/>
  <c r="W8428" i="14"/>
  <c r="V8429" i="14"/>
  <c r="W8429" i="14"/>
  <c r="V8430" i="14"/>
  <c r="W8430" i="14"/>
  <c r="V8431" i="14"/>
  <c r="W8431" i="14"/>
  <c r="V8432" i="14"/>
  <c r="W8432" i="14"/>
  <c r="V8433" i="14"/>
  <c r="W8433" i="14"/>
  <c r="V8434" i="14"/>
  <c r="W8434" i="14"/>
  <c r="V8435" i="14"/>
  <c r="W8435" i="14"/>
  <c r="V8436" i="14"/>
  <c r="W8436" i="14"/>
  <c r="V8437" i="14"/>
  <c r="W8437" i="14"/>
  <c r="V8438" i="14"/>
  <c r="W8438" i="14"/>
  <c r="V8439" i="14"/>
  <c r="W8439" i="14"/>
  <c r="V8440" i="14"/>
  <c r="W8440" i="14"/>
  <c r="V8441" i="14"/>
  <c r="W8441" i="14"/>
  <c r="V8442" i="14"/>
  <c r="W8442" i="14"/>
  <c r="V8443" i="14"/>
  <c r="W8443" i="14"/>
  <c r="V8444" i="14"/>
  <c r="W8444" i="14"/>
  <c r="V8445" i="14"/>
  <c r="W8445" i="14"/>
  <c r="V8446" i="14"/>
  <c r="W8446" i="14"/>
  <c r="V8447" i="14"/>
  <c r="W8447" i="14"/>
  <c r="V8448" i="14"/>
  <c r="W8448" i="14"/>
  <c r="V8449" i="14"/>
  <c r="W8449" i="14"/>
  <c r="V8450" i="14"/>
  <c r="W8450" i="14"/>
  <c r="V8451" i="14"/>
  <c r="W8451" i="14"/>
  <c r="V8452" i="14"/>
  <c r="W8452" i="14"/>
  <c r="V8453" i="14"/>
  <c r="W8453" i="14"/>
  <c r="V8454" i="14"/>
  <c r="W8454" i="14"/>
  <c r="V8455" i="14"/>
  <c r="W8455" i="14"/>
  <c r="V8456" i="14"/>
  <c r="W8456" i="14"/>
  <c r="V8457" i="14"/>
  <c r="W8457" i="14"/>
  <c r="V8458" i="14"/>
  <c r="W8458" i="14"/>
  <c r="V8459" i="14"/>
  <c r="W8459" i="14"/>
  <c r="V8460" i="14"/>
  <c r="W8460" i="14"/>
  <c r="V8461" i="14"/>
  <c r="W8461" i="14"/>
  <c r="V8462" i="14"/>
  <c r="W8462" i="14"/>
  <c r="V8463" i="14"/>
  <c r="W8463" i="14"/>
  <c r="V8464" i="14"/>
  <c r="W8464" i="14"/>
  <c r="V8465" i="14"/>
  <c r="W8465" i="14"/>
  <c r="V8466" i="14"/>
  <c r="W8466" i="14"/>
  <c r="V8467" i="14"/>
  <c r="W8467" i="14"/>
  <c r="V8468" i="14"/>
  <c r="W8468" i="14"/>
  <c r="V8469" i="14"/>
  <c r="W8469" i="14"/>
  <c r="V8470" i="14"/>
  <c r="W8470" i="14"/>
  <c r="V8471" i="14"/>
  <c r="W8471" i="14"/>
  <c r="V8472" i="14"/>
  <c r="W8472" i="14"/>
  <c r="V8473" i="14"/>
  <c r="W8473" i="14"/>
  <c r="V8474" i="14"/>
  <c r="W8474" i="14"/>
  <c r="V8475" i="14"/>
  <c r="W8475" i="14"/>
  <c r="V8476" i="14"/>
  <c r="W8476" i="14"/>
  <c r="V8477" i="14"/>
  <c r="W8477" i="14"/>
  <c r="V8478" i="14"/>
  <c r="W8478" i="14"/>
  <c r="V8479" i="14"/>
  <c r="W8479" i="14"/>
  <c r="V8480" i="14"/>
  <c r="W8480" i="14"/>
  <c r="V8481" i="14"/>
  <c r="W8481" i="14"/>
  <c r="V8482" i="14"/>
  <c r="W8482" i="14"/>
  <c r="V8483" i="14"/>
  <c r="W8483" i="14"/>
  <c r="V8484" i="14"/>
  <c r="W8484" i="14"/>
  <c r="V8485" i="14"/>
  <c r="W8485" i="14"/>
  <c r="V8486" i="14"/>
  <c r="W8486" i="14"/>
  <c r="V8487" i="14"/>
  <c r="W8487" i="14"/>
  <c r="V8488" i="14"/>
  <c r="W8488" i="14"/>
  <c r="V8489" i="14"/>
  <c r="W8489" i="14"/>
  <c r="V8490" i="14"/>
  <c r="W8490" i="14"/>
  <c r="V8491" i="14"/>
  <c r="W8491" i="14"/>
  <c r="V8492" i="14"/>
  <c r="W8492" i="14"/>
  <c r="V8493" i="14"/>
  <c r="W8493" i="14"/>
  <c r="V8494" i="14"/>
  <c r="W8494" i="14"/>
  <c r="V8495" i="14"/>
  <c r="W8495" i="14"/>
  <c r="V8496" i="14"/>
  <c r="W8496" i="14"/>
  <c r="V8497" i="14"/>
  <c r="W8497" i="14"/>
  <c r="V8498" i="14"/>
  <c r="W8498" i="14"/>
  <c r="V8499" i="14"/>
  <c r="W8499" i="14"/>
  <c r="V8500" i="14"/>
  <c r="W8500" i="14"/>
  <c r="V8501" i="14"/>
  <c r="W8501" i="14"/>
  <c r="V8502" i="14"/>
  <c r="W8502" i="14"/>
  <c r="V8503" i="14"/>
  <c r="W8503" i="14"/>
  <c r="V8504" i="14"/>
  <c r="W8504" i="14"/>
  <c r="V8505" i="14"/>
  <c r="W8505" i="14"/>
  <c r="V8506" i="14"/>
  <c r="W8506" i="14"/>
  <c r="V8507" i="14"/>
  <c r="W8507" i="14"/>
  <c r="V8508" i="14"/>
  <c r="W8508" i="14"/>
  <c r="V8509" i="14"/>
  <c r="W8509" i="14"/>
  <c r="V8510" i="14"/>
  <c r="W8510" i="14"/>
  <c r="V8511" i="14"/>
  <c r="W8511" i="14"/>
  <c r="V8512" i="14"/>
  <c r="W8512" i="14"/>
  <c r="V8513" i="14"/>
  <c r="W8513" i="14"/>
  <c r="V8514" i="14"/>
  <c r="W8514" i="14"/>
  <c r="V8515" i="14"/>
  <c r="W8515" i="14"/>
  <c r="V8516" i="14"/>
  <c r="W8516" i="14"/>
  <c r="V8517" i="14"/>
  <c r="W8517" i="14"/>
  <c r="V8518" i="14"/>
  <c r="W8518" i="14"/>
  <c r="V8519" i="14"/>
  <c r="W8519" i="14"/>
  <c r="V8520" i="14"/>
  <c r="W8520" i="14"/>
  <c r="V8521" i="14"/>
  <c r="W8521" i="14"/>
  <c r="V8522" i="14"/>
  <c r="W8522" i="14"/>
  <c r="V8523" i="14"/>
  <c r="W8523" i="14"/>
  <c r="V8524" i="14"/>
  <c r="W8524" i="14"/>
  <c r="V8525" i="14"/>
  <c r="W8525" i="14"/>
  <c r="V8526" i="14"/>
  <c r="W8526" i="14"/>
  <c r="V8527" i="14"/>
  <c r="W8527" i="14"/>
  <c r="V8528" i="14"/>
  <c r="W8528" i="14"/>
  <c r="V8529" i="14"/>
  <c r="W8529" i="14"/>
  <c r="V8530" i="14"/>
  <c r="W8530" i="14"/>
  <c r="V8531" i="14"/>
  <c r="W8531" i="14"/>
  <c r="V8532" i="14"/>
  <c r="W8532" i="14"/>
  <c r="V8533" i="14"/>
  <c r="W8533" i="14"/>
  <c r="V8534" i="14"/>
  <c r="W8534" i="14"/>
  <c r="V8535" i="14"/>
  <c r="W8535" i="14"/>
  <c r="V8536" i="14"/>
  <c r="W8536" i="14"/>
  <c r="V8537" i="14"/>
  <c r="W8537" i="14"/>
  <c r="V8538" i="14"/>
  <c r="W8538" i="14"/>
  <c r="V8539" i="14"/>
  <c r="W8539" i="14"/>
  <c r="V8540" i="14"/>
  <c r="W8540" i="14"/>
  <c r="V8541" i="14"/>
  <c r="W8541" i="14"/>
  <c r="V8542" i="14"/>
  <c r="W8542" i="14"/>
  <c r="V8543" i="14"/>
  <c r="W8543" i="14"/>
  <c r="V8544" i="14"/>
  <c r="W8544" i="14"/>
  <c r="V8545" i="14"/>
  <c r="W8545" i="14"/>
  <c r="V8546" i="14"/>
  <c r="W8546" i="14"/>
  <c r="V8547" i="14"/>
  <c r="W8547" i="14"/>
  <c r="V8548" i="14"/>
  <c r="W8548" i="14"/>
  <c r="V8549" i="14"/>
  <c r="W8549" i="14"/>
  <c r="V8550" i="14"/>
  <c r="W8550" i="14"/>
  <c r="V8551" i="14"/>
  <c r="W8551" i="14"/>
  <c r="V8552" i="14"/>
  <c r="W8552" i="14"/>
  <c r="V8553" i="14"/>
  <c r="W8553" i="14"/>
  <c r="V8554" i="14"/>
  <c r="W8554" i="14"/>
  <c r="V8555" i="14"/>
  <c r="W8555" i="14"/>
  <c r="V8556" i="14"/>
  <c r="W8556" i="14"/>
  <c r="V8557" i="14"/>
  <c r="W8557" i="14"/>
  <c r="V8558" i="14"/>
  <c r="W8558" i="14"/>
  <c r="V8559" i="14"/>
  <c r="W8559" i="14"/>
  <c r="V8560" i="14"/>
  <c r="W8560" i="14"/>
  <c r="V8561" i="14"/>
  <c r="W8561" i="14"/>
  <c r="V8562" i="14"/>
  <c r="W8562" i="14"/>
  <c r="V8563" i="14"/>
  <c r="W8563" i="14"/>
  <c r="V8564" i="14"/>
  <c r="W8564" i="14"/>
  <c r="V8565" i="14"/>
  <c r="W8565" i="14"/>
  <c r="V8566" i="14"/>
  <c r="W8566" i="14"/>
  <c r="V8567" i="14"/>
  <c r="W8567" i="14"/>
  <c r="V8568" i="14"/>
  <c r="W8568" i="14"/>
  <c r="V8569" i="14"/>
  <c r="W8569" i="14"/>
  <c r="V8570" i="14"/>
  <c r="W8570" i="14"/>
  <c r="V8571" i="14"/>
  <c r="W8571" i="14"/>
  <c r="V8572" i="14"/>
  <c r="W8572" i="14"/>
  <c r="V8573" i="14"/>
  <c r="W8573" i="14"/>
  <c r="V8574" i="14"/>
  <c r="W8574" i="14"/>
  <c r="V8575" i="14"/>
  <c r="W8575" i="14"/>
  <c r="V8576" i="14"/>
  <c r="W8576" i="14"/>
  <c r="V8577" i="14"/>
  <c r="W8577" i="14"/>
  <c r="V8578" i="14"/>
  <c r="W8578" i="14"/>
  <c r="V8579" i="14"/>
  <c r="W8579" i="14"/>
  <c r="V8580" i="14"/>
  <c r="W8580" i="14"/>
  <c r="V8581" i="14"/>
  <c r="W8581" i="14"/>
  <c r="V8582" i="14"/>
  <c r="W8582" i="14"/>
  <c r="V8583" i="14"/>
  <c r="W8583" i="14"/>
  <c r="V8584" i="14"/>
  <c r="W8584" i="14"/>
  <c r="V8585" i="14"/>
  <c r="W8585" i="14"/>
  <c r="V8586" i="14"/>
  <c r="W8586" i="14"/>
  <c r="V8587" i="14"/>
  <c r="W8587" i="14"/>
  <c r="V8588" i="14"/>
  <c r="W8588" i="14"/>
  <c r="V8589" i="14"/>
  <c r="W8589" i="14"/>
  <c r="V8590" i="14"/>
  <c r="W8590" i="14"/>
  <c r="V8591" i="14"/>
  <c r="W8591" i="14"/>
  <c r="V8592" i="14"/>
  <c r="W8592" i="14"/>
  <c r="V8593" i="14"/>
  <c r="W8593" i="14"/>
  <c r="V8594" i="14"/>
  <c r="W8594" i="14"/>
  <c r="V8595" i="14"/>
  <c r="W8595" i="14"/>
  <c r="V8596" i="14"/>
  <c r="W8596" i="14"/>
  <c r="V8597" i="14"/>
  <c r="W8597" i="14"/>
  <c r="V8598" i="14"/>
  <c r="W8598" i="14"/>
  <c r="V8599" i="14"/>
  <c r="W8599" i="14"/>
  <c r="V8600" i="14"/>
  <c r="W8600" i="14"/>
  <c r="V8601" i="14"/>
  <c r="W8601" i="14"/>
  <c r="V8602" i="14"/>
  <c r="W8602" i="14"/>
  <c r="V8603" i="14"/>
  <c r="W8603" i="14"/>
  <c r="V8604" i="14"/>
  <c r="W8604" i="14"/>
  <c r="V8605" i="14"/>
  <c r="W8605" i="14"/>
  <c r="V8606" i="14"/>
  <c r="W8606" i="14"/>
  <c r="V8607" i="14"/>
  <c r="W8607" i="14"/>
  <c r="V8608" i="14"/>
  <c r="W8608" i="14"/>
  <c r="V8609" i="14"/>
  <c r="W8609" i="14"/>
  <c r="V8610" i="14"/>
  <c r="W8610" i="14"/>
  <c r="V8611" i="14"/>
  <c r="W8611" i="14"/>
  <c r="V8612" i="14"/>
  <c r="W8612" i="14"/>
  <c r="V8613" i="14"/>
  <c r="W8613" i="14"/>
  <c r="V8614" i="14"/>
  <c r="W8614" i="14"/>
  <c r="V8615" i="14"/>
  <c r="W8615" i="14"/>
  <c r="V8616" i="14"/>
  <c r="W8616" i="14"/>
  <c r="V8617" i="14"/>
  <c r="W8617" i="14"/>
  <c r="V8618" i="14"/>
  <c r="W8618" i="14"/>
  <c r="V8619" i="14"/>
  <c r="W8619" i="14"/>
  <c r="V8620" i="14"/>
  <c r="W8620" i="14"/>
  <c r="V8621" i="14"/>
  <c r="W8621" i="14"/>
  <c r="V8622" i="14"/>
  <c r="W8622" i="14"/>
  <c r="V8623" i="14"/>
  <c r="W8623" i="14"/>
  <c r="V8624" i="14"/>
  <c r="W8624" i="14"/>
  <c r="V8625" i="14"/>
  <c r="W8625" i="14"/>
  <c r="V8626" i="14"/>
  <c r="W8626" i="14"/>
  <c r="V8627" i="14"/>
  <c r="W8627" i="14"/>
  <c r="V8628" i="14"/>
  <c r="W8628" i="14"/>
  <c r="V8629" i="14"/>
  <c r="W8629" i="14"/>
  <c r="V8630" i="14"/>
  <c r="W8630" i="14"/>
  <c r="V8631" i="14"/>
  <c r="W8631" i="14"/>
  <c r="V8632" i="14"/>
  <c r="W8632" i="14"/>
  <c r="V8633" i="14"/>
  <c r="W8633" i="14"/>
  <c r="V8634" i="14"/>
  <c r="W8634" i="14"/>
  <c r="V8635" i="14"/>
  <c r="W8635" i="14"/>
  <c r="V8636" i="14"/>
  <c r="W8636" i="14"/>
  <c r="V8637" i="14"/>
  <c r="W8637" i="14"/>
  <c r="V8638" i="14"/>
  <c r="W8638" i="14"/>
  <c r="V8639" i="14"/>
  <c r="W8639" i="14"/>
  <c r="V8640" i="14"/>
  <c r="W8640" i="14"/>
  <c r="V8641" i="14"/>
  <c r="W8641" i="14"/>
  <c r="V8642" i="14"/>
  <c r="W8642" i="14"/>
  <c r="V8643" i="14"/>
  <c r="W8643" i="14"/>
  <c r="V8644" i="14"/>
  <c r="W8644" i="14"/>
  <c r="V8645" i="14"/>
  <c r="W8645" i="14"/>
  <c r="V8646" i="14"/>
  <c r="W8646" i="14"/>
  <c r="V8647" i="14"/>
  <c r="W8647" i="14"/>
  <c r="V8648" i="14"/>
  <c r="W8648" i="14"/>
  <c r="V8649" i="14"/>
  <c r="W8649" i="14"/>
  <c r="V8650" i="14"/>
  <c r="W8650" i="14"/>
  <c r="V8651" i="14"/>
  <c r="W8651" i="14"/>
  <c r="V8652" i="14"/>
  <c r="W8652" i="14"/>
  <c r="V8653" i="14"/>
  <c r="W8653" i="14"/>
  <c r="V8654" i="14"/>
  <c r="W8654" i="14"/>
  <c r="V8655" i="14"/>
  <c r="W8655" i="14"/>
  <c r="V8656" i="14"/>
  <c r="W8656" i="14"/>
  <c r="V8657" i="14"/>
  <c r="W8657" i="14"/>
  <c r="V8658" i="14"/>
  <c r="W8658" i="14"/>
  <c r="V8659" i="14"/>
  <c r="W8659" i="14"/>
  <c r="V8660" i="14"/>
  <c r="W8660" i="14"/>
  <c r="V8661" i="14"/>
  <c r="W8661" i="14"/>
  <c r="V8662" i="14"/>
  <c r="W8662" i="14"/>
  <c r="V8663" i="14"/>
  <c r="W8663" i="14"/>
  <c r="V8664" i="14"/>
  <c r="W8664" i="14"/>
  <c r="V8665" i="14"/>
  <c r="W8665" i="14"/>
  <c r="V8666" i="14"/>
  <c r="W8666" i="14"/>
  <c r="V8667" i="14"/>
  <c r="W8667" i="14"/>
  <c r="V8668" i="14"/>
  <c r="W8668" i="14"/>
  <c r="V8669" i="14"/>
  <c r="W8669" i="14"/>
  <c r="V8670" i="14"/>
  <c r="W8670" i="14"/>
  <c r="V8671" i="14"/>
  <c r="W8671" i="14"/>
  <c r="V8672" i="14"/>
  <c r="W8672" i="14"/>
  <c r="V8673" i="14"/>
  <c r="W8673" i="14"/>
  <c r="V8674" i="14"/>
  <c r="W8674" i="14"/>
  <c r="V8675" i="14"/>
  <c r="W8675" i="14"/>
  <c r="V8676" i="14"/>
  <c r="W8676" i="14"/>
  <c r="V8677" i="14"/>
  <c r="W8677" i="14"/>
  <c r="V8678" i="14"/>
  <c r="W8678" i="14"/>
  <c r="V8679" i="14"/>
  <c r="W8679" i="14"/>
  <c r="V8680" i="14"/>
  <c r="W8680" i="14"/>
  <c r="V8681" i="14"/>
  <c r="W8681" i="14"/>
  <c r="V8682" i="14"/>
  <c r="W8682" i="14"/>
  <c r="V8683" i="14"/>
  <c r="W8683" i="14"/>
  <c r="V8684" i="14"/>
  <c r="W8684" i="14"/>
  <c r="V8685" i="14"/>
  <c r="W8685" i="14"/>
  <c r="V8686" i="14"/>
  <c r="W8686" i="14"/>
  <c r="V8687" i="14"/>
  <c r="W8687" i="14"/>
  <c r="V8688" i="14"/>
  <c r="W8688" i="14"/>
  <c r="V8689" i="14"/>
  <c r="W8689" i="14"/>
  <c r="V8690" i="14"/>
  <c r="W8690" i="14"/>
  <c r="V8691" i="14"/>
  <c r="W8691" i="14"/>
  <c r="V8692" i="14"/>
  <c r="W8692" i="14"/>
  <c r="V8693" i="14"/>
  <c r="W8693" i="14"/>
  <c r="V8694" i="14"/>
  <c r="W8694" i="14"/>
  <c r="V8695" i="14"/>
  <c r="W8695" i="14"/>
  <c r="V8696" i="14"/>
  <c r="W8696" i="14"/>
  <c r="V8697" i="14"/>
  <c r="W8697" i="14"/>
  <c r="V8698" i="14"/>
  <c r="W8698" i="14"/>
  <c r="V8699" i="14"/>
  <c r="W8699" i="14"/>
  <c r="V8700" i="14"/>
  <c r="W8700" i="14"/>
  <c r="V8701" i="14"/>
  <c r="W8701" i="14"/>
  <c r="V8702" i="14"/>
  <c r="W8702" i="14"/>
  <c r="V8703" i="14"/>
  <c r="W8703" i="14"/>
  <c r="V8704" i="14"/>
  <c r="W8704" i="14"/>
  <c r="V8705" i="14"/>
  <c r="W8705" i="14"/>
  <c r="V8706" i="14"/>
  <c r="W8706" i="14"/>
  <c r="V8707" i="14"/>
  <c r="W8707" i="14"/>
  <c r="V8708" i="14"/>
  <c r="W8708" i="14"/>
  <c r="V8709" i="14"/>
  <c r="W8709" i="14"/>
  <c r="V8710" i="14"/>
  <c r="W8710" i="14"/>
  <c r="V8711" i="14"/>
  <c r="W8711" i="14"/>
  <c r="V8712" i="14"/>
  <c r="W8712" i="14"/>
  <c r="V8713" i="14"/>
  <c r="W8713" i="14"/>
  <c r="V8714" i="14"/>
  <c r="W8714" i="14"/>
  <c r="V8715" i="14"/>
  <c r="W8715" i="14"/>
  <c r="V8716" i="14"/>
  <c r="W8716" i="14"/>
  <c r="V8717" i="14"/>
  <c r="W8717" i="14"/>
  <c r="V8718" i="14"/>
  <c r="W8718" i="14"/>
  <c r="V8719" i="14"/>
  <c r="W8719" i="14"/>
  <c r="V8720" i="14"/>
  <c r="W8720" i="14"/>
  <c r="V8721" i="14"/>
  <c r="W8721" i="14"/>
  <c r="V8722" i="14"/>
  <c r="W8722" i="14"/>
  <c r="V8723" i="14"/>
  <c r="W8723" i="14"/>
  <c r="V8724" i="14"/>
  <c r="W8724" i="14"/>
  <c r="V8725" i="14"/>
  <c r="W8725" i="14"/>
  <c r="V8726" i="14"/>
  <c r="W8726" i="14"/>
  <c r="V8727" i="14"/>
  <c r="W8727" i="14"/>
  <c r="V8728" i="14"/>
  <c r="W8728" i="14"/>
  <c r="V8729" i="14"/>
  <c r="W8729" i="14"/>
  <c r="V8730" i="14"/>
  <c r="W8730" i="14"/>
  <c r="V8731" i="14"/>
  <c r="W8731" i="14"/>
  <c r="V8732" i="14"/>
  <c r="W8732" i="14"/>
  <c r="V8733" i="14"/>
  <c r="W8733" i="14"/>
  <c r="V8734" i="14"/>
  <c r="W8734" i="14"/>
  <c r="V8735" i="14"/>
  <c r="W8735" i="14"/>
  <c r="V8736" i="14"/>
  <c r="W8736" i="14"/>
  <c r="V8737" i="14"/>
  <c r="W8737" i="14"/>
  <c r="V8738" i="14"/>
  <c r="W8738" i="14"/>
  <c r="V8739" i="14"/>
  <c r="W8739" i="14"/>
  <c r="V8740" i="14"/>
  <c r="W8740" i="14"/>
  <c r="V8741" i="14"/>
  <c r="W8741" i="14"/>
  <c r="V8742" i="14"/>
  <c r="W8742" i="14"/>
  <c r="V8743" i="14"/>
  <c r="W8743" i="14"/>
  <c r="V8744" i="14"/>
  <c r="W8744" i="14"/>
  <c r="V8745" i="14"/>
  <c r="W8745" i="14"/>
  <c r="V8746" i="14"/>
  <c r="W8746" i="14"/>
  <c r="V8747" i="14"/>
  <c r="W8747" i="14"/>
  <c r="V8748" i="14"/>
  <c r="W8748" i="14"/>
  <c r="V8749" i="14"/>
  <c r="W8749" i="14"/>
  <c r="V8750" i="14"/>
  <c r="W8750" i="14"/>
  <c r="V8751" i="14"/>
  <c r="W8751" i="14"/>
  <c r="V8752" i="14"/>
  <c r="W8752" i="14"/>
  <c r="V8753" i="14"/>
  <c r="W8753" i="14"/>
  <c r="V8754" i="14"/>
  <c r="W8754" i="14"/>
  <c r="V8755" i="14"/>
  <c r="W8755" i="14"/>
  <c r="V8756" i="14"/>
  <c r="W8756" i="14"/>
  <c r="V8757" i="14"/>
  <c r="W8757" i="14"/>
  <c r="V8758" i="14"/>
  <c r="W8758" i="14"/>
  <c r="V8759" i="14"/>
  <c r="W8759" i="14"/>
  <c r="V8760" i="14"/>
  <c r="W8760" i="14"/>
  <c r="V8761" i="14"/>
  <c r="W8761" i="14"/>
  <c r="V8762" i="14"/>
  <c r="W8762" i="14"/>
  <c r="V8763" i="14"/>
  <c r="W8763" i="14"/>
  <c r="V8764" i="14"/>
  <c r="W8764" i="14"/>
  <c r="V8765" i="14"/>
  <c r="W8765" i="14"/>
  <c r="V8766" i="14"/>
  <c r="W8766" i="14"/>
  <c r="V8767" i="14"/>
  <c r="W8767" i="14"/>
  <c r="V8768" i="14"/>
  <c r="W8768" i="14"/>
  <c r="V8769" i="14"/>
  <c r="W8769" i="14"/>
  <c r="V8770" i="14"/>
  <c r="W8770" i="14"/>
  <c r="V8771" i="14"/>
  <c r="W8771" i="14"/>
  <c r="V8772" i="14"/>
  <c r="W8772" i="14"/>
  <c r="V8773" i="14"/>
  <c r="W8773" i="14"/>
  <c r="V8774" i="14"/>
  <c r="W8774" i="14"/>
  <c r="V8775" i="14"/>
  <c r="W8775" i="14"/>
  <c r="V8776" i="14"/>
  <c r="W8776" i="14"/>
  <c r="V8777" i="14"/>
  <c r="W8777" i="14"/>
  <c r="V8778" i="14"/>
  <c r="W8778" i="14"/>
  <c r="V8779" i="14"/>
  <c r="W8779" i="14"/>
  <c r="V8780" i="14"/>
  <c r="W8780" i="14"/>
  <c r="V8781" i="14"/>
  <c r="W8781" i="14"/>
  <c r="V8782" i="14"/>
  <c r="W8782" i="14"/>
  <c r="V8783" i="14"/>
  <c r="W8783" i="14"/>
  <c r="V8784" i="14"/>
  <c r="W8784" i="14"/>
  <c r="V8785" i="14"/>
  <c r="W8785" i="14"/>
  <c r="V8786" i="14"/>
  <c r="W8786" i="14"/>
  <c r="V8787" i="14"/>
  <c r="W8787" i="14"/>
  <c r="V8788" i="14"/>
  <c r="W8788" i="14"/>
  <c r="V8789" i="14"/>
  <c r="W8789" i="14"/>
  <c r="V8790" i="14"/>
  <c r="W8790" i="14"/>
  <c r="V8791" i="14"/>
  <c r="W8791" i="14"/>
  <c r="V8792" i="14"/>
  <c r="W8792" i="14"/>
  <c r="V8793" i="14"/>
  <c r="W8793" i="14"/>
  <c r="V8794" i="14"/>
  <c r="W8794" i="14"/>
  <c r="V8795" i="14"/>
  <c r="W8795" i="14"/>
  <c r="V8796" i="14"/>
  <c r="W8796" i="14"/>
  <c r="V8797" i="14"/>
  <c r="W8797" i="14"/>
  <c r="V8798" i="14"/>
  <c r="W8798" i="14"/>
  <c r="V8799" i="14"/>
  <c r="W8799" i="14"/>
  <c r="V8800" i="14"/>
  <c r="W8800" i="14"/>
  <c r="V8801" i="14"/>
  <c r="W8801" i="14"/>
  <c r="V8802" i="14"/>
  <c r="W8802" i="14"/>
  <c r="V8803" i="14"/>
  <c r="W8803" i="14"/>
  <c r="V8804" i="14"/>
  <c r="W8804" i="14"/>
  <c r="V8805" i="14"/>
  <c r="W8805" i="14"/>
  <c r="V8806" i="14"/>
  <c r="W8806" i="14"/>
  <c r="V8807" i="14"/>
  <c r="W8807" i="14"/>
  <c r="V8808" i="14"/>
  <c r="W8808" i="14"/>
  <c r="V8809" i="14"/>
  <c r="W8809" i="14"/>
  <c r="V8810" i="14"/>
  <c r="W8810" i="14"/>
  <c r="V8811" i="14"/>
  <c r="W8811" i="14"/>
  <c r="V8812" i="14"/>
  <c r="W8812" i="14"/>
  <c r="V8813" i="14"/>
  <c r="W8813" i="14"/>
  <c r="V8814" i="14"/>
  <c r="W8814" i="14"/>
  <c r="V8815" i="14"/>
  <c r="W8815" i="14"/>
  <c r="V8816" i="14"/>
  <c r="W8816" i="14"/>
  <c r="V8817" i="14"/>
  <c r="W8817" i="14"/>
  <c r="V8818" i="14"/>
  <c r="W8818" i="14"/>
  <c r="V8819" i="14"/>
  <c r="W8819" i="14"/>
  <c r="V8820" i="14"/>
  <c r="W8820" i="14"/>
  <c r="V8821" i="14"/>
  <c r="W8821" i="14"/>
  <c r="V8822" i="14"/>
  <c r="W8822" i="14"/>
  <c r="V8823" i="14"/>
  <c r="W8823" i="14"/>
  <c r="V8824" i="14"/>
  <c r="W8824" i="14"/>
  <c r="V8825" i="14"/>
  <c r="W8825" i="14"/>
  <c r="V8826" i="14"/>
  <c r="W8826" i="14"/>
  <c r="V8827" i="14"/>
  <c r="W8827" i="14"/>
  <c r="V8828" i="14"/>
  <c r="W8828" i="14"/>
  <c r="V8829" i="14"/>
  <c r="W8829" i="14"/>
  <c r="V8830" i="14"/>
  <c r="W8830" i="14"/>
  <c r="V8831" i="14"/>
  <c r="W8831" i="14"/>
  <c r="V8832" i="14"/>
  <c r="W8832" i="14"/>
  <c r="V8833" i="14"/>
  <c r="W8833" i="14"/>
  <c r="V8834" i="14"/>
  <c r="W8834" i="14"/>
  <c r="V8835" i="14"/>
  <c r="W8835" i="14"/>
  <c r="V8836" i="14"/>
  <c r="W8836" i="14"/>
  <c r="V8837" i="14"/>
  <c r="W8837" i="14"/>
  <c r="V8838" i="14"/>
  <c r="W8838" i="14"/>
  <c r="V8839" i="14"/>
  <c r="W8839" i="14"/>
  <c r="V8840" i="14"/>
  <c r="W8840" i="14"/>
  <c r="V8841" i="14"/>
  <c r="W8841" i="14"/>
  <c r="V8842" i="14"/>
  <c r="W8842" i="14"/>
  <c r="V8843" i="14"/>
  <c r="W8843" i="14"/>
  <c r="V8844" i="14"/>
  <c r="W8844" i="14"/>
  <c r="V8845" i="14"/>
  <c r="W8845" i="14"/>
  <c r="V8846" i="14"/>
  <c r="W8846" i="14"/>
  <c r="V8847" i="14"/>
  <c r="W8847" i="14"/>
  <c r="V8848" i="14"/>
  <c r="W8848" i="14"/>
  <c r="V8849" i="14"/>
  <c r="W8849" i="14"/>
  <c r="V8850" i="14"/>
  <c r="W8850" i="14"/>
  <c r="V8851" i="14"/>
  <c r="W8851" i="14"/>
  <c r="V8852" i="14"/>
  <c r="W8852" i="14"/>
  <c r="V8853" i="14"/>
  <c r="W8853" i="14"/>
  <c r="V8854" i="14"/>
  <c r="W8854" i="14"/>
  <c r="V8855" i="14"/>
  <c r="W8855" i="14"/>
  <c r="V8856" i="14"/>
  <c r="W8856" i="14"/>
  <c r="V8857" i="14"/>
  <c r="W8857" i="14"/>
  <c r="V8858" i="14"/>
  <c r="W8858" i="14"/>
  <c r="V8859" i="14"/>
  <c r="W8859" i="14"/>
  <c r="V8860" i="14"/>
  <c r="W8860" i="14"/>
  <c r="V8861" i="14"/>
  <c r="W8861" i="14"/>
  <c r="V8862" i="14"/>
  <c r="W8862" i="14"/>
  <c r="V8863" i="14"/>
  <c r="W8863" i="14"/>
  <c r="V8864" i="14"/>
  <c r="W8864" i="14"/>
  <c r="V8865" i="14"/>
  <c r="W8865" i="14"/>
  <c r="V8866" i="14"/>
  <c r="W8866" i="14"/>
  <c r="V8867" i="14"/>
  <c r="W8867" i="14"/>
  <c r="V8868" i="14"/>
  <c r="W8868" i="14"/>
  <c r="V8869" i="14"/>
  <c r="W8869" i="14"/>
  <c r="V8870" i="14"/>
  <c r="W8870" i="14"/>
  <c r="V8871" i="14"/>
  <c r="W8871" i="14"/>
  <c r="V8872" i="14"/>
  <c r="W8872" i="14"/>
  <c r="V8873" i="14"/>
  <c r="W8873" i="14"/>
  <c r="V8874" i="14"/>
  <c r="W8874" i="14"/>
  <c r="V8875" i="14"/>
  <c r="W8875" i="14"/>
  <c r="V8876" i="14"/>
  <c r="W8876" i="14"/>
  <c r="V8877" i="14"/>
  <c r="W8877" i="14"/>
  <c r="V8878" i="14"/>
  <c r="W8878" i="14"/>
  <c r="V8879" i="14"/>
  <c r="W8879" i="14"/>
  <c r="V8880" i="14"/>
  <c r="W8880" i="14"/>
  <c r="V8881" i="14"/>
  <c r="W8881" i="14"/>
  <c r="V8882" i="14"/>
  <c r="W8882" i="14"/>
  <c r="V8883" i="14"/>
  <c r="W8883" i="14"/>
  <c r="V8884" i="14"/>
  <c r="W8884" i="14"/>
  <c r="V8885" i="14"/>
  <c r="W8885" i="14"/>
  <c r="V8886" i="14"/>
  <c r="W8886" i="14"/>
  <c r="V8887" i="14"/>
  <c r="W8887" i="14"/>
  <c r="V8888" i="14"/>
  <c r="W8888" i="14"/>
  <c r="V8889" i="14"/>
  <c r="W8889" i="14"/>
  <c r="V8890" i="14"/>
  <c r="W8890" i="14"/>
  <c r="V8891" i="14"/>
  <c r="W8891" i="14"/>
  <c r="V8892" i="14"/>
  <c r="W8892" i="14"/>
  <c r="V8893" i="14"/>
  <c r="W8893" i="14"/>
  <c r="V8894" i="14"/>
  <c r="W8894" i="14"/>
  <c r="V8895" i="14"/>
  <c r="W8895" i="14"/>
  <c r="V8896" i="14"/>
  <c r="W8896" i="14"/>
  <c r="V8897" i="14"/>
  <c r="W8897" i="14"/>
  <c r="V8898" i="14"/>
  <c r="W8898" i="14"/>
  <c r="V8899" i="14"/>
  <c r="W8899" i="14"/>
  <c r="V8900" i="14"/>
  <c r="W8900" i="14"/>
  <c r="V8901" i="14"/>
  <c r="W8901" i="14"/>
  <c r="V8902" i="14"/>
  <c r="W8902" i="14"/>
  <c r="V8903" i="14"/>
  <c r="W8903" i="14"/>
  <c r="V8904" i="14"/>
  <c r="W8904" i="14"/>
  <c r="V8905" i="14"/>
  <c r="W8905" i="14"/>
  <c r="V8906" i="14"/>
  <c r="W8906" i="14"/>
  <c r="V8907" i="14"/>
  <c r="W8907" i="14"/>
  <c r="V8908" i="14"/>
  <c r="W8908" i="14"/>
  <c r="V8909" i="14"/>
  <c r="W8909" i="14"/>
  <c r="V8910" i="14"/>
  <c r="W8910" i="14"/>
  <c r="V8911" i="14"/>
  <c r="W8911" i="14"/>
  <c r="V8912" i="14"/>
  <c r="W8912" i="14"/>
  <c r="V8913" i="14"/>
  <c r="W8913" i="14"/>
  <c r="V8914" i="14"/>
  <c r="W8914" i="14"/>
  <c r="V8915" i="14"/>
  <c r="W8915" i="14"/>
  <c r="V8916" i="14"/>
  <c r="W8916" i="14"/>
  <c r="V8917" i="14"/>
  <c r="W8917" i="14"/>
  <c r="V8918" i="14"/>
  <c r="W8918" i="14"/>
  <c r="V8919" i="14"/>
  <c r="W8919" i="14"/>
  <c r="V8920" i="14"/>
  <c r="W8920" i="14"/>
  <c r="V8921" i="14"/>
  <c r="W8921" i="14"/>
  <c r="V8922" i="14"/>
  <c r="W8922" i="14"/>
  <c r="V8923" i="14"/>
  <c r="W8923" i="14"/>
  <c r="V8924" i="14"/>
  <c r="W8924" i="14"/>
  <c r="V8925" i="14"/>
  <c r="W8925" i="14"/>
  <c r="V8926" i="14"/>
  <c r="W8926" i="14"/>
  <c r="V8927" i="14"/>
  <c r="W8927" i="14"/>
  <c r="V8928" i="14"/>
  <c r="W8928" i="14"/>
  <c r="V8929" i="14"/>
  <c r="W8929" i="14"/>
  <c r="V8930" i="14"/>
  <c r="W8930" i="14"/>
  <c r="V8931" i="14"/>
  <c r="W8931" i="14"/>
  <c r="V8932" i="14"/>
  <c r="W8932" i="14"/>
  <c r="V8933" i="14"/>
  <c r="W8933" i="14"/>
  <c r="V8934" i="14"/>
  <c r="W8934" i="14"/>
  <c r="V8935" i="14"/>
  <c r="W8935" i="14"/>
  <c r="V8936" i="14"/>
  <c r="W8936" i="14"/>
  <c r="V8937" i="14"/>
  <c r="W8937" i="14"/>
  <c r="V8938" i="14"/>
  <c r="W8938" i="14"/>
  <c r="V8939" i="14"/>
  <c r="W8939" i="14"/>
  <c r="V8940" i="14"/>
  <c r="W8940" i="14"/>
  <c r="V8941" i="14"/>
  <c r="W8941" i="14"/>
  <c r="V8942" i="14"/>
  <c r="W8942" i="14"/>
  <c r="V8943" i="14"/>
  <c r="W8943" i="14"/>
  <c r="V8944" i="14"/>
  <c r="W8944" i="14"/>
  <c r="V8945" i="14"/>
  <c r="W8945" i="14"/>
  <c r="V8946" i="14"/>
  <c r="W8946" i="14"/>
  <c r="V8947" i="14"/>
  <c r="W8947" i="14"/>
  <c r="V8948" i="14"/>
  <c r="W8948" i="14"/>
  <c r="V8949" i="14"/>
  <c r="W8949" i="14"/>
  <c r="V8950" i="14"/>
  <c r="W8950" i="14"/>
  <c r="V8951" i="14"/>
  <c r="W8951" i="14"/>
  <c r="V8952" i="14"/>
  <c r="W8952" i="14"/>
  <c r="V8953" i="14"/>
  <c r="W8953" i="14"/>
  <c r="V8954" i="14"/>
  <c r="W8954" i="14"/>
  <c r="V8955" i="14"/>
  <c r="W8955" i="14"/>
  <c r="V8956" i="14"/>
  <c r="W8956" i="14"/>
  <c r="V8957" i="14"/>
  <c r="W8957" i="14"/>
  <c r="V8958" i="14"/>
  <c r="W8958" i="14"/>
  <c r="V8959" i="14"/>
  <c r="W8959" i="14"/>
  <c r="V8960" i="14"/>
  <c r="W8960" i="14"/>
  <c r="V8961" i="14"/>
  <c r="W8961" i="14"/>
  <c r="V8962" i="14"/>
  <c r="W8962" i="14"/>
  <c r="V8963" i="14"/>
  <c r="W8963" i="14"/>
  <c r="V8964" i="14"/>
  <c r="W8964" i="14"/>
  <c r="V8965" i="14"/>
  <c r="W8965" i="14"/>
  <c r="V8966" i="14"/>
  <c r="W8966" i="14"/>
  <c r="V8967" i="14"/>
  <c r="W8967" i="14"/>
  <c r="V8968" i="14"/>
  <c r="W8968" i="14"/>
  <c r="V8969" i="14"/>
  <c r="W8969" i="14"/>
  <c r="V8970" i="14"/>
  <c r="W8970" i="14"/>
  <c r="V8971" i="14"/>
  <c r="W8971" i="14"/>
  <c r="V8972" i="14"/>
  <c r="W8972" i="14"/>
  <c r="V8973" i="14"/>
  <c r="W8973" i="14"/>
  <c r="V8974" i="14"/>
  <c r="W8974" i="14"/>
  <c r="V8975" i="14"/>
  <c r="W8975" i="14"/>
  <c r="V8976" i="14"/>
  <c r="W8976" i="14"/>
  <c r="V8977" i="14"/>
  <c r="W8977" i="14"/>
  <c r="V8978" i="14"/>
  <c r="W8978" i="14"/>
  <c r="V8979" i="14"/>
  <c r="W8979" i="14"/>
  <c r="V8980" i="14"/>
  <c r="W8980" i="14"/>
  <c r="V8981" i="14"/>
  <c r="W8981" i="14"/>
  <c r="V8982" i="14"/>
  <c r="W8982" i="14"/>
  <c r="V8983" i="14"/>
  <c r="W8983" i="14"/>
  <c r="V8984" i="14"/>
  <c r="W8984" i="14"/>
  <c r="V8985" i="14"/>
  <c r="W8985" i="14"/>
  <c r="V8986" i="14"/>
  <c r="W8986" i="14"/>
  <c r="V8987" i="14"/>
  <c r="W8987" i="14"/>
  <c r="V8988" i="14"/>
  <c r="W8988" i="14"/>
  <c r="V8989" i="14"/>
  <c r="W8989" i="14"/>
  <c r="V8990" i="14"/>
  <c r="W8990" i="14"/>
  <c r="V8991" i="14"/>
  <c r="W8991" i="14"/>
  <c r="V8992" i="14"/>
  <c r="W8992" i="14"/>
  <c r="V8993" i="14"/>
  <c r="W8993" i="14"/>
  <c r="V8994" i="14"/>
  <c r="W8994" i="14"/>
  <c r="V8995" i="14"/>
  <c r="W8995" i="14"/>
  <c r="V8996" i="14"/>
  <c r="W8996" i="14"/>
  <c r="V8997" i="14"/>
  <c r="W8997" i="14"/>
  <c r="V8998" i="14"/>
  <c r="W8998" i="14"/>
  <c r="V8999" i="14"/>
  <c r="W8999" i="14"/>
  <c r="V9000" i="14"/>
  <c r="W9000" i="14"/>
  <c r="V9001" i="14"/>
  <c r="W9001" i="14"/>
  <c r="V9002" i="14"/>
  <c r="W9002" i="14"/>
  <c r="V9003" i="14"/>
  <c r="W9003" i="14"/>
  <c r="V9004" i="14"/>
  <c r="W9004" i="14"/>
  <c r="V9005" i="14"/>
  <c r="W9005" i="14"/>
  <c r="V9006" i="14"/>
  <c r="W9006" i="14"/>
  <c r="V9007" i="14"/>
  <c r="W9007" i="14"/>
  <c r="V9008" i="14"/>
  <c r="W9008" i="14"/>
  <c r="V9009" i="14"/>
  <c r="W9009" i="14"/>
  <c r="V9010" i="14"/>
  <c r="W9010" i="14"/>
  <c r="V9011" i="14"/>
  <c r="W9011" i="14"/>
  <c r="V9012" i="14"/>
  <c r="W9012" i="14"/>
  <c r="V9013" i="14"/>
  <c r="W9013" i="14"/>
  <c r="V9014" i="14"/>
  <c r="W9014" i="14"/>
  <c r="V9015" i="14"/>
  <c r="W9015" i="14"/>
  <c r="V9016" i="14"/>
  <c r="W9016" i="14"/>
  <c r="V9017" i="14"/>
  <c r="W9017" i="14"/>
  <c r="V9018" i="14"/>
  <c r="W9018" i="14"/>
  <c r="V9019" i="14"/>
  <c r="W9019" i="14"/>
  <c r="V9020" i="14"/>
  <c r="W9020" i="14"/>
  <c r="V9021" i="14"/>
  <c r="W9021" i="14"/>
  <c r="V9022" i="14"/>
  <c r="W9022" i="14"/>
  <c r="V9023" i="14"/>
  <c r="W9023" i="14"/>
  <c r="V9024" i="14"/>
  <c r="W9024" i="14"/>
  <c r="V9025" i="14"/>
  <c r="W9025" i="14"/>
  <c r="V9026" i="14"/>
  <c r="W9026" i="14"/>
  <c r="V9027" i="14"/>
  <c r="W9027" i="14"/>
  <c r="V9028" i="14"/>
  <c r="W9028" i="14"/>
  <c r="V9029" i="14"/>
  <c r="W9029" i="14"/>
  <c r="V9030" i="14"/>
  <c r="W9030" i="14"/>
  <c r="V9031" i="14"/>
  <c r="W9031" i="14"/>
  <c r="V9032" i="14"/>
  <c r="W9032" i="14"/>
  <c r="V9033" i="14"/>
  <c r="W9033" i="14"/>
  <c r="V9034" i="14"/>
  <c r="W9034" i="14"/>
  <c r="V9035" i="14"/>
  <c r="W9035" i="14"/>
  <c r="V9036" i="14"/>
  <c r="W9036" i="14"/>
  <c r="V9037" i="14"/>
  <c r="W9037" i="14"/>
  <c r="V9038" i="14"/>
  <c r="W9038" i="14"/>
  <c r="V9039" i="14"/>
  <c r="W9039" i="14"/>
  <c r="V9040" i="14"/>
  <c r="W9040" i="14"/>
  <c r="V9041" i="14"/>
  <c r="W9041" i="14"/>
  <c r="V9042" i="14"/>
  <c r="W9042" i="14"/>
  <c r="V9043" i="14"/>
  <c r="W9043" i="14"/>
  <c r="V9044" i="14"/>
  <c r="W9044" i="14"/>
  <c r="V9045" i="14"/>
  <c r="W9045" i="14"/>
  <c r="V9046" i="14"/>
  <c r="W9046" i="14"/>
  <c r="V9047" i="14"/>
  <c r="W9047" i="14"/>
  <c r="V9048" i="14"/>
  <c r="W9048" i="14"/>
  <c r="V9049" i="14"/>
  <c r="W9049" i="14"/>
  <c r="V9050" i="14"/>
  <c r="W9050" i="14"/>
  <c r="V9051" i="14"/>
  <c r="W9051" i="14"/>
  <c r="V9052" i="14"/>
  <c r="W9052" i="14"/>
  <c r="V9053" i="14"/>
  <c r="W9053" i="14"/>
  <c r="V9054" i="14"/>
  <c r="W9054" i="14"/>
  <c r="V9055" i="14"/>
  <c r="W9055" i="14"/>
  <c r="V9056" i="14"/>
  <c r="W9056" i="14"/>
  <c r="V9057" i="14"/>
  <c r="W9057" i="14"/>
  <c r="V9058" i="14"/>
  <c r="W9058" i="14"/>
  <c r="V9059" i="14"/>
  <c r="W9059" i="14"/>
  <c r="V9060" i="14"/>
  <c r="W9060" i="14"/>
  <c r="V9061" i="14"/>
  <c r="W9061" i="14"/>
  <c r="V9062" i="14"/>
  <c r="W9062" i="14"/>
  <c r="V9063" i="14"/>
  <c r="W9063" i="14"/>
  <c r="V9064" i="14"/>
  <c r="W9064" i="14"/>
  <c r="V9065" i="14"/>
  <c r="W9065" i="14"/>
  <c r="V9066" i="14"/>
  <c r="W9066" i="14"/>
  <c r="V9067" i="14"/>
  <c r="W9067" i="14"/>
  <c r="V9068" i="14"/>
  <c r="W9068" i="14"/>
  <c r="V9069" i="14"/>
  <c r="W9069" i="14"/>
  <c r="V9070" i="14"/>
  <c r="W9070" i="14"/>
  <c r="V9071" i="14"/>
  <c r="W9071" i="14"/>
  <c r="V9072" i="14"/>
  <c r="W9072" i="14"/>
  <c r="V9073" i="14"/>
  <c r="W9073" i="14"/>
  <c r="V9074" i="14"/>
  <c r="W9074" i="14"/>
  <c r="V9075" i="14"/>
  <c r="W9075" i="14"/>
  <c r="V9076" i="14"/>
  <c r="W9076" i="14"/>
  <c r="V9077" i="14"/>
  <c r="W9077" i="14"/>
  <c r="V9078" i="14"/>
  <c r="W9078" i="14"/>
  <c r="V9079" i="14"/>
  <c r="W9079" i="14"/>
  <c r="V9080" i="14"/>
  <c r="W9080" i="14"/>
  <c r="V9081" i="14"/>
  <c r="W9081" i="14"/>
  <c r="V9082" i="14"/>
  <c r="W9082" i="14"/>
  <c r="V9083" i="14"/>
  <c r="W9083" i="14"/>
  <c r="V9084" i="14"/>
  <c r="W9084" i="14"/>
  <c r="V9085" i="14"/>
  <c r="W9085" i="14"/>
  <c r="V9086" i="14"/>
  <c r="W9086" i="14"/>
  <c r="V9087" i="14"/>
  <c r="W9087" i="14"/>
  <c r="V9088" i="14"/>
  <c r="W9088" i="14"/>
  <c r="V9089" i="14"/>
  <c r="W9089" i="14"/>
  <c r="V9090" i="14"/>
  <c r="W9090" i="14"/>
  <c r="V9091" i="14"/>
  <c r="W9091" i="14"/>
  <c r="V9092" i="14"/>
  <c r="W9092" i="14"/>
  <c r="V9093" i="14"/>
  <c r="W9093" i="14"/>
  <c r="V9094" i="14"/>
  <c r="W9094" i="14"/>
  <c r="V9095" i="14"/>
  <c r="W9095" i="14"/>
  <c r="V9096" i="14"/>
  <c r="W9096" i="14"/>
  <c r="V9097" i="14"/>
  <c r="W9097" i="14"/>
  <c r="V9098" i="14"/>
  <c r="W9098" i="14"/>
  <c r="V9099" i="14"/>
  <c r="W9099" i="14"/>
  <c r="V9100" i="14"/>
  <c r="W9100" i="14"/>
  <c r="V9101" i="14"/>
  <c r="W9101" i="14"/>
  <c r="V9102" i="14"/>
  <c r="W9102" i="14"/>
  <c r="V9103" i="14"/>
  <c r="W9103" i="14"/>
  <c r="V9104" i="14"/>
  <c r="W9104" i="14"/>
  <c r="V9105" i="14"/>
  <c r="W9105" i="14"/>
  <c r="V9106" i="14"/>
  <c r="W9106" i="14"/>
  <c r="V9107" i="14"/>
  <c r="W9107" i="14"/>
  <c r="V9108" i="14"/>
  <c r="W9108" i="14"/>
  <c r="V9109" i="14"/>
  <c r="W9109" i="14"/>
  <c r="V9110" i="14"/>
  <c r="W9110" i="14"/>
  <c r="V9111" i="14"/>
  <c r="W9111" i="14"/>
  <c r="V9112" i="14"/>
  <c r="W9112" i="14"/>
  <c r="V9113" i="14"/>
  <c r="W9113" i="14"/>
  <c r="V9114" i="14"/>
  <c r="W9114" i="14"/>
  <c r="V9115" i="14"/>
  <c r="W9115" i="14"/>
  <c r="V9116" i="14"/>
  <c r="W9116" i="14"/>
  <c r="V9117" i="14"/>
  <c r="W9117" i="14"/>
  <c r="V9118" i="14"/>
  <c r="W9118" i="14"/>
  <c r="V9119" i="14"/>
  <c r="W9119" i="14"/>
  <c r="V9120" i="14"/>
  <c r="W9120" i="14"/>
  <c r="V9121" i="14"/>
  <c r="W9121" i="14"/>
  <c r="V9122" i="14"/>
  <c r="W9122" i="14"/>
  <c r="V9123" i="14"/>
  <c r="W9123" i="14"/>
  <c r="V9124" i="14"/>
  <c r="W9124" i="14"/>
  <c r="V9125" i="14"/>
  <c r="W9125" i="14"/>
  <c r="V9126" i="14"/>
  <c r="W9126" i="14"/>
  <c r="V9127" i="14"/>
  <c r="W9127" i="14"/>
  <c r="V9128" i="14"/>
  <c r="W9128" i="14"/>
  <c r="V9129" i="14"/>
  <c r="W9129" i="14"/>
  <c r="V9130" i="14"/>
  <c r="W9130" i="14"/>
  <c r="V9131" i="14"/>
  <c r="W9131" i="14"/>
  <c r="V9132" i="14"/>
  <c r="W9132" i="14"/>
  <c r="V9133" i="14"/>
  <c r="W9133" i="14"/>
  <c r="V9134" i="14"/>
  <c r="W9134" i="14"/>
  <c r="V9135" i="14"/>
  <c r="W9135" i="14"/>
  <c r="V9136" i="14"/>
  <c r="W9136" i="14"/>
  <c r="V9137" i="14"/>
  <c r="W9137" i="14"/>
  <c r="V9138" i="14"/>
  <c r="W9138" i="14"/>
  <c r="V9139" i="14"/>
  <c r="W9139" i="14"/>
  <c r="V9140" i="14"/>
  <c r="W9140" i="14"/>
  <c r="V9141" i="14"/>
  <c r="W9141" i="14"/>
  <c r="V9142" i="14"/>
  <c r="W9142" i="14"/>
  <c r="V9143" i="14"/>
  <c r="W9143" i="14"/>
  <c r="V9144" i="14"/>
  <c r="W9144" i="14"/>
  <c r="V9145" i="14"/>
  <c r="W9145" i="14"/>
  <c r="V9146" i="14"/>
  <c r="W9146" i="14"/>
  <c r="V9147" i="14"/>
  <c r="W9147" i="14"/>
  <c r="V9148" i="14"/>
  <c r="W9148" i="14"/>
  <c r="V9149" i="14"/>
  <c r="W9149" i="14"/>
  <c r="V9150" i="14"/>
  <c r="W9150" i="14"/>
  <c r="V9151" i="14"/>
  <c r="W9151" i="14"/>
  <c r="V9152" i="14"/>
  <c r="W9152" i="14"/>
  <c r="V9153" i="14"/>
  <c r="W9153" i="14"/>
  <c r="V9154" i="14"/>
  <c r="W9154" i="14"/>
  <c r="V9155" i="14"/>
  <c r="W9155" i="14"/>
  <c r="V9156" i="14"/>
  <c r="W9156" i="14"/>
  <c r="V9157" i="14"/>
  <c r="W9157" i="14"/>
  <c r="V9158" i="14"/>
  <c r="W9158" i="14"/>
  <c r="V9159" i="14"/>
  <c r="W9159" i="14"/>
  <c r="V9160" i="14"/>
  <c r="W9160" i="14"/>
  <c r="V9161" i="14"/>
  <c r="W9161" i="14"/>
  <c r="V9162" i="14"/>
  <c r="W9162" i="14"/>
  <c r="V9163" i="14"/>
  <c r="W9163" i="14"/>
  <c r="V9164" i="14"/>
  <c r="W9164" i="14"/>
  <c r="V9165" i="14"/>
  <c r="W9165" i="14"/>
  <c r="V9166" i="14"/>
  <c r="W9166" i="14"/>
  <c r="V9167" i="14"/>
  <c r="W9167" i="14"/>
  <c r="V9168" i="14"/>
  <c r="W9168" i="14"/>
  <c r="V9169" i="14"/>
  <c r="W9169" i="14"/>
  <c r="V9170" i="14"/>
  <c r="W9170" i="14"/>
  <c r="V9171" i="14"/>
  <c r="W9171" i="14"/>
  <c r="V9172" i="14"/>
  <c r="W9172" i="14"/>
  <c r="V9173" i="14"/>
  <c r="W9173" i="14"/>
  <c r="V9174" i="14"/>
  <c r="W9174" i="14"/>
  <c r="V9175" i="14"/>
  <c r="W9175" i="14"/>
  <c r="V9176" i="14"/>
  <c r="W9176" i="14"/>
  <c r="V9177" i="14"/>
  <c r="W9177" i="14"/>
  <c r="V9178" i="14"/>
  <c r="W9178" i="14"/>
  <c r="V9179" i="14"/>
  <c r="W9179" i="14"/>
  <c r="V9180" i="14"/>
  <c r="W9180" i="14"/>
  <c r="V9181" i="14"/>
  <c r="W9181" i="14"/>
  <c r="V9182" i="14"/>
  <c r="W9182" i="14"/>
  <c r="V9183" i="14"/>
  <c r="W9183" i="14"/>
  <c r="V9184" i="14"/>
  <c r="W9184" i="14"/>
  <c r="V9185" i="14"/>
  <c r="W9185" i="14"/>
  <c r="V9186" i="14"/>
  <c r="W9186" i="14"/>
  <c r="V9187" i="14"/>
  <c r="W9187" i="14"/>
  <c r="V9188" i="14"/>
  <c r="W9188" i="14"/>
  <c r="V9189" i="14"/>
  <c r="W9189" i="14"/>
  <c r="V9190" i="14"/>
  <c r="W9190" i="14"/>
  <c r="V9191" i="14"/>
  <c r="W9191" i="14"/>
  <c r="V9192" i="14"/>
  <c r="W9192" i="14"/>
  <c r="V9193" i="14"/>
  <c r="W9193" i="14"/>
  <c r="V9194" i="14"/>
  <c r="W9194" i="14"/>
  <c r="V9195" i="14"/>
  <c r="W9195" i="14"/>
  <c r="V9196" i="14"/>
  <c r="W9196" i="14"/>
  <c r="V9197" i="14"/>
  <c r="W9197" i="14"/>
  <c r="V9198" i="14"/>
  <c r="W9198" i="14"/>
  <c r="V9199" i="14"/>
  <c r="W9199" i="14"/>
  <c r="V9200" i="14"/>
  <c r="W9200" i="14"/>
  <c r="V9201" i="14"/>
  <c r="W9201" i="14"/>
  <c r="V9202" i="14"/>
  <c r="W9202" i="14"/>
  <c r="V9203" i="14"/>
  <c r="W9203" i="14"/>
  <c r="V9204" i="14"/>
  <c r="W9204" i="14"/>
  <c r="V9205" i="14"/>
  <c r="W9205" i="14"/>
  <c r="V9206" i="14"/>
  <c r="W9206" i="14"/>
  <c r="V9207" i="14"/>
  <c r="W9207" i="14"/>
  <c r="V9208" i="14"/>
  <c r="W9208" i="14"/>
  <c r="V9209" i="14"/>
  <c r="W9209" i="14"/>
  <c r="V9210" i="14"/>
  <c r="W9210" i="14"/>
  <c r="V9211" i="14"/>
  <c r="W9211" i="14"/>
  <c r="V9212" i="14"/>
  <c r="W9212" i="14"/>
  <c r="V9213" i="14"/>
  <c r="W9213" i="14"/>
  <c r="V9214" i="14"/>
  <c r="W9214" i="14"/>
  <c r="V9215" i="14"/>
  <c r="W9215" i="14"/>
  <c r="V9216" i="14"/>
  <c r="W9216" i="14"/>
  <c r="V9217" i="14"/>
  <c r="W9217" i="14"/>
  <c r="V9218" i="14"/>
  <c r="W9218" i="14"/>
  <c r="V9219" i="14"/>
  <c r="W9219" i="14"/>
  <c r="V9220" i="14"/>
  <c r="W9220" i="14"/>
  <c r="V9221" i="14"/>
  <c r="W9221" i="14"/>
  <c r="V9222" i="14"/>
  <c r="W9222" i="14"/>
  <c r="V9223" i="14"/>
  <c r="W9223" i="14"/>
  <c r="V9224" i="14"/>
  <c r="W9224" i="14"/>
  <c r="V9225" i="14"/>
  <c r="W9225" i="14"/>
  <c r="V9226" i="14"/>
  <c r="W9226" i="14"/>
  <c r="V9227" i="14"/>
  <c r="W9227" i="14"/>
  <c r="V9228" i="14"/>
  <c r="W9228" i="14"/>
  <c r="V9229" i="14"/>
  <c r="W9229" i="14"/>
  <c r="V9230" i="14"/>
  <c r="W9230" i="14"/>
  <c r="V9231" i="14"/>
  <c r="W9231" i="14"/>
  <c r="V9232" i="14"/>
  <c r="W9232" i="14"/>
  <c r="V9233" i="14"/>
  <c r="W9233" i="14"/>
  <c r="V9234" i="14"/>
  <c r="W9234" i="14"/>
  <c r="V9235" i="14"/>
  <c r="W9235" i="14"/>
  <c r="V9236" i="14"/>
  <c r="W9236" i="14"/>
  <c r="V9237" i="14"/>
  <c r="W9237" i="14"/>
  <c r="V9238" i="14"/>
  <c r="W9238" i="14"/>
  <c r="V9239" i="14"/>
  <c r="W9239" i="14"/>
  <c r="V9240" i="14"/>
  <c r="W9240" i="14"/>
  <c r="V9241" i="14"/>
  <c r="W9241" i="14"/>
  <c r="V9242" i="14"/>
  <c r="W9242" i="14"/>
  <c r="V9243" i="14"/>
  <c r="W9243" i="14"/>
  <c r="V9244" i="14"/>
  <c r="W9244" i="14"/>
  <c r="V9245" i="14"/>
  <c r="W9245" i="14"/>
  <c r="V9246" i="14"/>
  <c r="W9246" i="14"/>
  <c r="V9247" i="14"/>
  <c r="W9247" i="14"/>
  <c r="V9248" i="14"/>
  <c r="W9248" i="14"/>
  <c r="V9249" i="14"/>
  <c r="W9249" i="14"/>
  <c r="V9250" i="14"/>
  <c r="W9250" i="14"/>
  <c r="V9251" i="14"/>
  <c r="W9251" i="14"/>
  <c r="V9252" i="14"/>
  <c r="W9252" i="14"/>
  <c r="V9253" i="14"/>
  <c r="W9253" i="14"/>
  <c r="V9254" i="14"/>
  <c r="W9254" i="14"/>
  <c r="V9255" i="14"/>
  <c r="W9255" i="14"/>
  <c r="V9256" i="14"/>
  <c r="W9256" i="14"/>
  <c r="V9257" i="14"/>
  <c r="W9257" i="14"/>
  <c r="V9258" i="14"/>
  <c r="W9258" i="14"/>
  <c r="V9259" i="14"/>
  <c r="W9259" i="14"/>
  <c r="V9260" i="14"/>
  <c r="W9260" i="14"/>
  <c r="V9261" i="14"/>
  <c r="W9261" i="14"/>
  <c r="V9262" i="14"/>
  <c r="W9262" i="14"/>
  <c r="V9263" i="14"/>
  <c r="W9263" i="14"/>
  <c r="V9264" i="14"/>
  <c r="W9264" i="14"/>
  <c r="V9265" i="14"/>
  <c r="W9265" i="14"/>
  <c r="V9266" i="14"/>
  <c r="W9266" i="14"/>
  <c r="V9267" i="14"/>
  <c r="W9267" i="14"/>
  <c r="V9268" i="14"/>
  <c r="W9268" i="14"/>
  <c r="V9269" i="14"/>
  <c r="W9269" i="14"/>
  <c r="V9270" i="14"/>
  <c r="W9270" i="14"/>
  <c r="V9271" i="14"/>
  <c r="W9271" i="14"/>
  <c r="V9272" i="14"/>
  <c r="W9272" i="14"/>
  <c r="V9273" i="14"/>
  <c r="W9273" i="14"/>
  <c r="V9274" i="14"/>
  <c r="W9274" i="14"/>
  <c r="V9275" i="14"/>
  <c r="W9275" i="14"/>
  <c r="V9276" i="14"/>
  <c r="W9276" i="14"/>
  <c r="V9277" i="14"/>
  <c r="W9277" i="14"/>
  <c r="V9278" i="14"/>
  <c r="W9278" i="14"/>
  <c r="V9279" i="14"/>
  <c r="W9279" i="14"/>
  <c r="V9280" i="14"/>
  <c r="W9280" i="14"/>
  <c r="V9281" i="14"/>
  <c r="W9281" i="14"/>
  <c r="V9282" i="14"/>
  <c r="W9282" i="14"/>
  <c r="V9283" i="14"/>
  <c r="W9283" i="14"/>
  <c r="V9284" i="14"/>
  <c r="W9284" i="14"/>
  <c r="V9285" i="14"/>
  <c r="W9285" i="14"/>
  <c r="V9286" i="14"/>
  <c r="W9286" i="14"/>
  <c r="V9287" i="14"/>
  <c r="W9287" i="14"/>
  <c r="V9288" i="14"/>
  <c r="W9288" i="14"/>
  <c r="V9289" i="14"/>
  <c r="W9289" i="14"/>
  <c r="V9290" i="14"/>
  <c r="W9290" i="14"/>
  <c r="V9291" i="14"/>
  <c r="W9291" i="14"/>
  <c r="V9292" i="14"/>
  <c r="W9292" i="14"/>
  <c r="V9293" i="14"/>
  <c r="W9293" i="14"/>
  <c r="V9294" i="14"/>
  <c r="W9294" i="14"/>
  <c r="V9295" i="14"/>
  <c r="W9295" i="14"/>
  <c r="V9296" i="14"/>
  <c r="W9296" i="14"/>
  <c r="V9297" i="14"/>
  <c r="W9297" i="14"/>
  <c r="V9298" i="14"/>
  <c r="W9298" i="14"/>
  <c r="V9299" i="14"/>
  <c r="W9299" i="14"/>
  <c r="V9300" i="14"/>
  <c r="W9300" i="14"/>
  <c r="V9301" i="14"/>
  <c r="W9301" i="14"/>
  <c r="V9302" i="14"/>
  <c r="W9302" i="14"/>
  <c r="V9303" i="14"/>
  <c r="W9303" i="14"/>
  <c r="V9304" i="14"/>
  <c r="W9304" i="14"/>
  <c r="V9305" i="14"/>
  <c r="W9305" i="14"/>
  <c r="V9306" i="14"/>
  <c r="W9306" i="14"/>
  <c r="V9307" i="14"/>
  <c r="W9307" i="14"/>
  <c r="V9308" i="14"/>
  <c r="W9308" i="14"/>
  <c r="V9309" i="14"/>
  <c r="W9309" i="14"/>
  <c r="V9310" i="14"/>
  <c r="W9310" i="14"/>
  <c r="V9311" i="14"/>
  <c r="W9311" i="14"/>
  <c r="V9312" i="14"/>
  <c r="W9312" i="14"/>
  <c r="V9313" i="14"/>
  <c r="W9313" i="14"/>
  <c r="V9314" i="14"/>
  <c r="W9314" i="14"/>
  <c r="V9315" i="14"/>
  <c r="W9315" i="14"/>
  <c r="V9316" i="14"/>
  <c r="W9316" i="14"/>
  <c r="V9317" i="14"/>
  <c r="W9317" i="14"/>
  <c r="V9318" i="14"/>
  <c r="W9318" i="14"/>
  <c r="V9319" i="14"/>
  <c r="W9319" i="14"/>
  <c r="V9320" i="14"/>
  <c r="W9320" i="14"/>
  <c r="V9321" i="14"/>
  <c r="W9321" i="14"/>
  <c r="V9322" i="14"/>
  <c r="W9322" i="14"/>
  <c r="V9323" i="14"/>
  <c r="W9323" i="14"/>
  <c r="V9324" i="14"/>
  <c r="W9324" i="14"/>
  <c r="V9325" i="14"/>
  <c r="W9325" i="14"/>
  <c r="V9326" i="14"/>
  <c r="W9326" i="14"/>
  <c r="V9327" i="14"/>
  <c r="W9327" i="14"/>
  <c r="V9328" i="14"/>
  <c r="W9328" i="14"/>
  <c r="V9329" i="14"/>
  <c r="W9329" i="14"/>
  <c r="V9330" i="14"/>
  <c r="W9330" i="14"/>
  <c r="V9331" i="14"/>
  <c r="W9331" i="14"/>
  <c r="V9332" i="14"/>
  <c r="W9332" i="14"/>
  <c r="V9333" i="14"/>
  <c r="W9333" i="14"/>
  <c r="V9334" i="14"/>
  <c r="W9334" i="14"/>
  <c r="V9335" i="14"/>
  <c r="W9335" i="14"/>
  <c r="V9336" i="14"/>
  <c r="W9336" i="14"/>
  <c r="V9337" i="14"/>
  <c r="W9337" i="14"/>
  <c r="V9338" i="14"/>
  <c r="W9338" i="14"/>
  <c r="V9339" i="14"/>
  <c r="W9339" i="14"/>
  <c r="V9340" i="14"/>
  <c r="W9340" i="14"/>
  <c r="V9341" i="14"/>
  <c r="W9341" i="14"/>
  <c r="V9342" i="14"/>
  <c r="W9342" i="14"/>
  <c r="V9343" i="14"/>
  <c r="W9343" i="14"/>
  <c r="V9344" i="14"/>
  <c r="W9344" i="14"/>
  <c r="V9345" i="14"/>
  <c r="W9345" i="14"/>
  <c r="V9346" i="14"/>
  <c r="W9346" i="14"/>
  <c r="V9347" i="14"/>
  <c r="W9347" i="14"/>
  <c r="V9348" i="14"/>
  <c r="W9348" i="14"/>
  <c r="V9349" i="14"/>
  <c r="W9349" i="14"/>
  <c r="V9350" i="14"/>
  <c r="W9350" i="14"/>
  <c r="V9351" i="14"/>
  <c r="W9351" i="14"/>
  <c r="V9352" i="14"/>
  <c r="W9352" i="14"/>
  <c r="V9353" i="14"/>
  <c r="W9353" i="14"/>
  <c r="V9354" i="14"/>
  <c r="W9354" i="14"/>
  <c r="V9355" i="14"/>
  <c r="W9355" i="14"/>
  <c r="V9356" i="14"/>
  <c r="W9356" i="14"/>
  <c r="V9357" i="14"/>
  <c r="W9357" i="14"/>
  <c r="V9358" i="14"/>
  <c r="W9358" i="14"/>
  <c r="V9359" i="14"/>
  <c r="W9359" i="14"/>
  <c r="V9360" i="14"/>
  <c r="W9360" i="14"/>
  <c r="V9361" i="14"/>
  <c r="W9361" i="14"/>
  <c r="V9362" i="14"/>
  <c r="W9362" i="14"/>
  <c r="V9363" i="14"/>
  <c r="W9363" i="14"/>
  <c r="V9364" i="14"/>
  <c r="W9364" i="14"/>
  <c r="V9365" i="14"/>
  <c r="W9365" i="14"/>
  <c r="V9366" i="14"/>
  <c r="W9366" i="14"/>
  <c r="V9367" i="14"/>
  <c r="W9367" i="14"/>
  <c r="V9368" i="14"/>
  <c r="W9368" i="14"/>
  <c r="V9369" i="14"/>
  <c r="W9369" i="14"/>
  <c r="V9370" i="14"/>
  <c r="W9370" i="14"/>
  <c r="V9371" i="14"/>
  <c r="W9371" i="14"/>
  <c r="V9372" i="14"/>
  <c r="W9372" i="14"/>
  <c r="V9373" i="14"/>
  <c r="W9373" i="14"/>
  <c r="V9374" i="14"/>
  <c r="W9374" i="14"/>
  <c r="V9375" i="14"/>
  <c r="W9375" i="14"/>
  <c r="V9376" i="14"/>
  <c r="W9376" i="14"/>
  <c r="V9377" i="14"/>
  <c r="W9377" i="14"/>
  <c r="V9378" i="14"/>
  <c r="W9378" i="14"/>
  <c r="V9379" i="14"/>
  <c r="W9379" i="14"/>
  <c r="V9380" i="14"/>
  <c r="W9380" i="14"/>
  <c r="V9381" i="14"/>
  <c r="W9381" i="14"/>
  <c r="V9382" i="14"/>
  <c r="W9382" i="14"/>
  <c r="V9383" i="14"/>
  <c r="W9383" i="14"/>
  <c r="V9384" i="14"/>
  <c r="W9384" i="14"/>
  <c r="V9385" i="14"/>
  <c r="W9385" i="14"/>
  <c r="V9386" i="14"/>
  <c r="W9386" i="14"/>
  <c r="V9387" i="14"/>
  <c r="W9387" i="14"/>
  <c r="V9388" i="14"/>
  <c r="W9388" i="14"/>
  <c r="V9389" i="14"/>
  <c r="W9389" i="14"/>
  <c r="V9390" i="14"/>
  <c r="W9390" i="14"/>
  <c r="V9391" i="14"/>
  <c r="W9391" i="14"/>
  <c r="V9392" i="14"/>
  <c r="W9392" i="14"/>
  <c r="V9393" i="14"/>
  <c r="W9393" i="14"/>
  <c r="V9394" i="14"/>
  <c r="W9394" i="14"/>
  <c r="V9395" i="14"/>
  <c r="W9395" i="14"/>
  <c r="V9396" i="14"/>
  <c r="W9396" i="14"/>
  <c r="V9397" i="14"/>
  <c r="W9397" i="14"/>
  <c r="V9398" i="14"/>
  <c r="W9398" i="14"/>
  <c r="V9399" i="14"/>
  <c r="W9399" i="14"/>
  <c r="V9400" i="14"/>
  <c r="W9400" i="14"/>
  <c r="V9401" i="14"/>
  <c r="W9401" i="14"/>
  <c r="V9402" i="14"/>
  <c r="W9402" i="14"/>
  <c r="V9403" i="14"/>
  <c r="W9403" i="14"/>
  <c r="V9404" i="14"/>
  <c r="W9404" i="14"/>
  <c r="V9405" i="14"/>
  <c r="W9405" i="14"/>
  <c r="V9406" i="14"/>
  <c r="W9406" i="14"/>
  <c r="V9407" i="14"/>
  <c r="W9407" i="14"/>
  <c r="V9408" i="14"/>
  <c r="W9408" i="14"/>
  <c r="V9409" i="14"/>
  <c r="W9409" i="14"/>
  <c r="V9410" i="14"/>
  <c r="W9410" i="14"/>
  <c r="V9411" i="14"/>
  <c r="W9411" i="14"/>
  <c r="V9412" i="14"/>
  <c r="W9412" i="14"/>
  <c r="V9413" i="14"/>
  <c r="W9413" i="14"/>
  <c r="V9414" i="14"/>
  <c r="W9414" i="14"/>
  <c r="V9415" i="14"/>
  <c r="W9415" i="14"/>
  <c r="V9416" i="14"/>
  <c r="W9416" i="14"/>
  <c r="V9417" i="14"/>
  <c r="W9417" i="14"/>
  <c r="V9418" i="14"/>
  <c r="W9418" i="14"/>
  <c r="V9419" i="14"/>
  <c r="W9419" i="14"/>
  <c r="V9420" i="14"/>
  <c r="W9420" i="14"/>
  <c r="V9421" i="14"/>
  <c r="W9421" i="14"/>
  <c r="V9422" i="14"/>
  <c r="W9422" i="14"/>
  <c r="V9423" i="14"/>
  <c r="W9423" i="14"/>
  <c r="V9424" i="14"/>
  <c r="W9424" i="14"/>
  <c r="V9425" i="14"/>
  <c r="W9425" i="14"/>
  <c r="V9426" i="14"/>
  <c r="W9426" i="14"/>
  <c r="V9427" i="14"/>
  <c r="W9427" i="14"/>
  <c r="V9428" i="14"/>
  <c r="W9428" i="14"/>
  <c r="V9429" i="14"/>
  <c r="W9429" i="14"/>
  <c r="V9430" i="14"/>
  <c r="W9430" i="14"/>
  <c r="V9431" i="14"/>
  <c r="W9431" i="14"/>
  <c r="V9432" i="14"/>
  <c r="W9432" i="14"/>
  <c r="V9433" i="14"/>
  <c r="W9433" i="14"/>
  <c r="V9434" i="14"/>
  <c r="W9434" i="14"/>
  <c r="V9435" i="14"/>
  <c r="W9435" i="14"/>
  <c r="V9436" i="14"/>
  <c r="W9436" i="14"/>
  <c r="V9437" i="14"/>
  <c r="W9437" i="14"/>
  <c r="V9438" i="14"/>
  <c r="W9438" i="14"/>
  <c r="V9439" i="14"/>
  <c r="W9439" i="14"/>
  <c r="V9440" i="14"/>
  <c r="W9440" i="14"/>
  <c r="V9441" i="14"/>
  <c r="W9441" i="14"/>
  <c r="V9442" i="14"/>
  <c r="W9442" i="14"/>
  <c r="V9443" i="14"/>
  <c r="W9443" i="14"/>
  <c r="V9444" i="14"/>
  <c r="W9444" i="14"/>
  <c r="V9445" i="14"/>
  <c r="W9445" i="14"/>
  <c r="V9446" i="14"/>
  <c r="W9446" i="14"/>
  <c r="V9447" i="14"/>
  <c r="W9447" i="14"/>
  <c r="V9448" i="14"/>
  <c r="W9448" i="14"/>
  <c r="V9449" i="14"/>
  <c r="W9449" i="14"/>
  <c r="V9450" i="14"/>
  <c r="W9450" i="14"/>
  <c r="V9451" i="14"/>
  <c r="W9451" i="14"/>
  <c r="V9452" i="14"/>
  <c r="W9452" i="14"/>
  <c r="V9453" i="14"/>
  <c r="W9453" i="14"/>
  <c r="V9454" i="14"/>
  <c r="W9454" i="14"/>
  <c r="V9455" i="14"/>
  <c r="W9455" i="14"/>
  <c r="V9456" i="14"/>
  <c r="W9456" i="14"/>
  <c r="V9457" i="14"/>
  <c r="W9457" i="14"/>
  <c r="V9458" i="14"/>
  <c r="W9458" i="14"/>
  <c r="V9459" i="14"/>
  <c r="W9459" i="14"/>
  <c r="V9460" i="14"/>
  <c r="W9460" i="14"/>
  <c r="V9461" i="14"/>
  <c r="W9461" i="14"/>
  <c r="V9462" i="14"/>
  <c r="W9462" i="14"/>
  <c r="V9463" i="14"/>
  <c r="W9463" i="14"/>
  <c r="V9464" i="14"/>
  <c r="W9464" i="14"/>
  <c r="V9465" i="14"/>
  <c r="W9465" i="14"/>
  <c r="V9466" i="14"/>
  <c r="W9466" i="14"/>
  <c r="V9467" i="14"/>
  <c r="W9467" i="14"/>
  <c r="V9468" i="14"/>
  <c r="W9468" i="14"/>
  <c r="V9469" i="14"/>
  <c r="W9469" i="14"/>
  <c r="V9470" i="14"/>
  <c r="W9470" i="14"/>
  <c r="V9471" i="14"/>
  <c r="W9471" i="14"/>
  <c r="V9472" i="14"/>
  <c r="W9472" i="14"/>
  <c r="V9473" i="14"/>
  <c r="W9473" i="14"/>
  <c r="V9474" i="14"/>
  <c r="W9474" i="14"/>
  <c r="V9475" i="14"/>
  <c r="W9475" i="14"/>
  <c r="V9476" i="14"/>
  <c r="W9476" i="14"/>
  <c r="V9477" i="14"/>
  <c r="W9477" i="14"/>
  <c r="V9478" i="14"/>
  <c r="W9478" i="14"/>
  <c r="V9479" i="14"/>
  <c r="W9479" i="14"/>
  <c r="V9480" i="14"/>
  <c r="W9480" i="14"/>
  <c r="V9481" i="14"/>
  <c r="W9481" i="14"/>
  <c r="V9482" i="14"/>
  <c r="W9482" i="14"/>
  <c r="V9483" i="14"/>
  <c r="W9483" i="14"/>
  <c r="V9484" i="14"/>
  <c r="W9484" i="14"/>
  <c r="V9485" i="14"/>
  <c r="W9485" i="14"/>
  <c r="V9486" i="14"/>
  <c r="W9486" i="14"/>
  <c r="V9487" i="14"/>
  <c r="W9487" i="14"/>
  <c r="V9488" i="14"/>
  <c r="W9488" i="14"/>
  <c r="V9489" i="14"/>
  <c r="W9489" i="14"/>
  <c r="V9490" i="14"/>
  <c r="W9490" i="14"/>
  <c r="V9491" i="14"/>
  <c r="W9491" i="14"/>
  <c r="V9492" i="14"/>
  <c r="W9492" i="14"/>
  <c r="V9493" i="14"/>
  <c r="W9493" i="14"/>
  <c r="V9494" i="14"/>
  <c r="W9494" i="14"/>
  <c r="V9495" i="14"/>
  <c r="W9495" i="14"/>
  <c r="V9496" i="14"/>
  <c r="W9496" i="14"/>
  <c r="V9497" i="14"/>
  <c r="W9497" i="14"/>
  <c r="V9498" i="14"/>
  <c r="W9498" i="14"/>
  <c r="V9499" i="14"/>
  <c r="W9499" i="14"/>
  <c r="V9500" i="14"/>
  <c r="W9500" i="14"/>
  <c r="V9501" i="14"/>
  <c r="W9501" i="14"/>
  <c r="V9502" i="14"/>
  <c r="W9502" i="14"/>
  <c r="V9503" i="14"/>
  <c r="W9503" i="14"/>
  <c r="V9504" i="14"/>
  <c r="W9504" i="14"/>
  <c r="V9505" i="14"/>
  <c r="W9505" i="14"/>
  <c r="V9506" i="14"/>
  <c r="W9506" i="14"/>
  <c r="V9507" i="14"/>
  <c r="W9507" i="14"/>
  <c r="V9508" i="14"/>
  <c r="W9508" i="14"/>
  <c r="V9509" i="14"/>
  <c r="W9509" i="14"/>
  <c r="V9510" i="14"/>
  <c r="W9510" i="14"/>
  <c r="V9511" i="14"/>
  <c r="W9511" i="14"/>
  <c r="V9512" i="14"/>
  <c r="W9512" i="14"/>
  <c r="V9513" i="14"/>
  <c r="W9513" i="14"/>
  <c r="V9514" i="14"/>
  <c r="W9514" i="14"/>
  <c r="V9515" i="14"/>
  <c r="W9515" i="14"/>
  <c r="V9516" i="14"/>
  <c r="W9516" i="14"/>
  <c r="V9517" i="14"/>
  <c r="W9517" i="14"/>
  <c r="V9518" i="14"/>
  <c r="W9518" i="14"/>
  <c r="V9519" i="14"/>
  <c r="W9519" i="14"/>
  <c r="V9520" i="14"/>
  <c r="W9520" i="14"/>
  <c r="V9521" i="14"/>
  <c r="W9521" i="14"/>
  <c r="V9522" i="14"/>
  <c r="W9522" i="14"/>
  <c r="V9523" i="14"/>
  <c r="W9523" i="14"/>
  <c r="V9524" i="14"/>
  <c r="W9524" i="14"/>
  <c r="V9525" i="14"/>
  <c r="W9525" i="14"/>
  <c r="V9526" i="14"/>
  <c r="W9526" i="14"/>
  <c r="V9527" i="14"/>
  <c r="W9527" i="14"/>
  <c r="V9528" i="14"/>
  <c r="W9528" i="14"/>
  <c r="V9529" i="14"/>
  <c r="W9529" i="14"/>
  <c r="V9530" i="14"/>
  <c r="W9530" i="14"/>
  <c r="V9531" i="14"/>
  <c r="W9531" i="14"/>
  <c r="V9532" i="14"/>
  <c r="W9532" i="14"/>
  <c r="V9533" i="14"/>
  <c r="W9533" i="14"/>
  <c r="V9534" i="14"/>
  <c r="W9534" i="14"/>
  <c r="V9535" i="14"/>
  <c r="W9535" i="14"/>
  <c r="V9536" i="14"/>
  <c r="W9536" i="14"/>
  <c r="V9537" i="14"/>
  <c r="W9537" i="14"/>
  <c r="V9538" i="14"/>
  <c r="W9538" i="14"/>
  <c r="V9539" i="14"/>
  <c r="W9539" i="14"/>
  <c r="V9540" i="14"/>
  <c r="W9540" i="14"/>
  <c r="V9541" i="14"/>
  <c r="W9541" i="14"/>
  <c r="V9542" i="14"/>
  <c r="W9542" i="14"/>
  <c r="V9543" i="14"/>
  <c r="W9543" i="14"/>
  <c r="V9544" i="14"/>
  <c r="W9544" i="14"/>
  <c r="V9545" i="14"/>
  <c r="W9545" i="14"/>
  <c r="V9546" i="14"/>
  <c r="W9546" i="14"/>
  <c r="V9547" i="14"/>
  <c r="W9547" i="14"/>
  <c r="V9548" i="14"/>
  <c r="W9548" i="14"/>
  <c r="V9549" i="14"/>
  <c r="W9549" i="14"/>
  <c r="V9550" i="14"/>
  <c r="W9550" i="14"/>
  <c r="V9551" i="14"/>
  <c r="W9551" i="14"/>
  <c r="V9552" i="14"/>
  <c r="W9552" i="14"/>
  <c r="V9553" i="14"/>
  <c r="W9553" i="14"/>
  <c r="V9554" i="14"/>
  <c r="W9554" i="14"/>
  <c r="V9555" i="14"/>
  <c r="W9555" i="14"/>
  <c r="V9556" i="14"/>
  <c r="W9556" i="14"/>
  <c r="V9557" i="14"/>
  <c r="W9557" i="14"/>
  <c r="V9558" i="14"/>
  <c r="W9558" i="14"/>
  <c r="V9559" i="14"/>
  <c r="W9559" i="14"/>
  <c r="V9560" i="14"/>
  <c r="W9560" i="14"/>
  <c r="V9561" i="14"/>
  <c r="W9561" i="14"/>
  <c r="V9562" i="14"/>
  <c r="W9562" i="14"/>
  <c r="V9563" i="14"/>
  <c r="W9563" i="14"/>
  <c r="V9564" i="14"/>
  <c r="W9564" i="14"/>
  <c r="V9565" i="14"/>
  <c r="W9565" i="14"/>
  <c r="V9566" i="14"/>
  <c r="W9566" i="14"/>
  <c r="V9567" i="14"/>
  <c r="W9567" i="14"/>
  <c r="V9568" i="14"/>
  <c r="W9568" i="14"/>
  <c r="V9569" i="14"/>
  <c r="W9569" i="14"/>
  <c r="V9570" i="14"/>
  <c r="W9570" i="14"/>
  <c r="V9571" i="14"/>
  <c r="W9571" i="14"/>
  <c r="V9572" i="14"/>
  <c r="W9572" i="14"/>
  <c r="V9573" i="14"/>
  <c r="W9573" i="14"/>
  <c r="V9574" i="14"/>
  <c r="W9574" i="14"/>
  <c r="V9575" i="14"/>
  <c r="W9575" i="14"/>
  <c r="V9576" i="14"/>
  <c r="W9576" i="14"/>
  <c r="V9577" i="14"/>
  <c r="W9577" i="14"/>
  <c r="V9578" i="14"/>
  <c r="W9578" i="14"/>
  <c r="V9579" i="14"/>
  <c r="W9579" i="14"/>
  <c r="V9580" i="14"/>
  <c r="W9580" i="14"/>
  <c r="V9581" i="14"/>
  <c r="W9581" i="14"/>
  <c r="V9582" i="14"/>
  <c r="W9582" i="14"/>
  <c r="V9583" i="14"/>
  <c r="W9583" i="14"/>
  <c r="V9584" i="14"/>
  <c r="W9584" i="14"/>
  <c r="V9585" i="14"/>
  <c r="W9585" i="14"/>
  <c r="V9586" i="14"/>
  <c r="W9586" i="14"/>
  <c r="V9587" i="14"/>
  <c r="W9587" i="14"/>
  <c r="V9588" i="14"/>
  <c r="W9588" i="14"/>
  <c r="V9589" i="14"/>
  <c r="W9589" i="14"/>
  <c r="V9590" i="14"/>
  <c r="W9590" i="14"/>
  <c r="V9591" i="14"/>
  <c r="W9591" i="14"/>
  <c r="V9592" i="14"/>
  <c r="W9592" i="14"/>
  <c r="V9593" i="14"/>
  <c r="W9593" i="14"/>
  <c r="V9594" i="14"/>
  <c r="W9594" i="14"/>
  <c r="V9595" i="14"/>
  <c r="W9595" i="14"/>
  <c r="V9596" i="14"/>
  <c r="W9596" i="14"/>
  <c r="V9597" i="14"/>
  <c r="W9597" i="14"/>
  <c r="V9598" i="14"/>
  <c r="W9598" i="14"/>
  <c r="V9599" i="14"/>
  <c r="W9599" i="14"/>
  <c r="V9600" i="14"/>
  <c r="W9600" i="14"/>
  <c r="V9601" i="14"/>
  <c r="W9601" i="14"/>
  <c r="V9602" i="14"/>
  <c r="W9602" i="14"/>
  <c r="V9603" i="14"/>
  <c r="W9603" i="14"/>
  <c r="V9604" i="14"/>
  <c r="W9604" i="14"/>
  <c r="V9605" i="14"/>
  <c r="W9605" i="14"/>
  <c r="V9606" i="14"/>
  <c r="W9606" i="14"/>
  <c r="V9607" i="14"/>
  <c r="W9607" i="14"/>
  <c r="V9608" i="14"/>
  <c r="W9608" i="14"/>
  <c r="V9609" i="14"/>
  <c r="W9609" i="14"/>
  <c r="V9610" i="14"/>
  <c r="W9610" i="14"/>
  <c r="V9611" i="14"/>
  <c r="W9611" i="14"/>
  <c r="V9612" i="14"/>
  <c r="W9612" i="14"/>
  <c r="V9613" i="14"/>
  <c r="W9613" i="14"/>
  <c r="V9614" i="14"/>
  <c r="W9614" i="14"/>
  <c r="V9615" i="14"/>
  <c r="W9615" i="14"/>
  <c r="V9616" i="14"/>
  <c r="W9616" i="14"/>
  <c r="V9617" i="14"/>
  <c r="W9617" i="14"/>
  <c r="V9618" i="14"/>
  <c r="W9618" i="14"/>
  <c r="V9619" i="14"/>
  <c r="W9619" i="14"/>
  <c r="V9620" i="14"/>
  <c r="W9620" i="14"/>
  <c r="V9621" i="14"/>
  <c r="W9621" i="14"/>
  <c r="V9622" i="14"/>
  <c r="W9622" i="14"/>
  <c r="V9623" i="14"/>
  <c r="W9623" i="14"/>
  <c r="V9624" i="14"/>
  <c r="W9624" i="14"/>
  <c r="V9625" i="14"/>
  <c r="W9625" i="14"/>
  <c r="V9626" i="14"/>
  <c r="W9626" i="14"/>
  <c r="V9627" i="14"/>
  <c r="W9627" i="14"/>
  <c r="V9628" i="14"/>
  <c r="W9628" i="14"/>
  <c r="V9629" i="14"/>
  <c r="W9629" i="14"/>
  <c r="V9630" i="14"/>
  <c r="W9630" i="14"/>
  <c r="V9631" i="14"/>
  <c r="W9631" i="14"/>
  <c r="V9632" i="14"/>
  <c r="W9632" i="14"/>
  <c r="V9633" i="14"/>
  <c r="W9633" i="14"/>
  <c r="V9634" i="14"/>
  <c r="W9634" i="14"/>
  <c r="V9635" i="14"/>
  <c r="W9635" i="14"/>
  <c r="V9636" i="14"/>
  <c r="W9636" i="14"/>
  <c r="V9637" i="14"/>
  <c r="W9637" i="14"/>
  <c r="V9638" i="14"/>
  <c r="W9638" i="14"/>
  <c r="V9639" i="14"/>
  <c r="W9639" i="14"/>
  <c r="V9640" i="14"/>
  <c r="W9640" i="14"/>
  <c r="V9641" i="14"/>
  <c r="W9641" i="14"/>
  <c r="V9642" i="14"/>
  <c r="W9642" i="14"/>
  <c r="V9643" i="14"/>
  <c r="W9643" i="14"/>
  <c r="V9644" i="14"/>
  <c r="W9644" i="14"/>
  <c r="V9645" i="14"/>
  <c r="W9645" i="14"/>
  <c r="V9646" i="14"/>
  <c r="W9646" i="14"/>
  <c r="V9647" i="14"/>
  <c r="W9647" i="14"/>
  <c r="V9648" i="14"/>
  <c r="W9648" i="14"/>
  <c r="V9649" i="14"/>
  <c r="W9649" i="14"/>
  <c r="V9650" i="14"/>
  <c r="W9650" i="14"/>
  <c r="V9651" i="14"/>
  <c r="W9651" i="14"/>
  <c r="V9652" i="14"/>
  <c r="W9652" i="14"/>
  <c r="V9653" i="14"/>
  <c r="W9653" i="14"/>
  <c r="V9654" i="14"/>
  <c r="W9654" i="14"/>
  <c r="V9655" i="14"/>
  <c r="W9655" i="14"/>
  <c r="V9656" i="14"/>
  <c r="W9656" i="14"/>
  <c r="V9657" i="14"/>
  <c r="W9657" i="14"/>
  <c r="V9658" i="14"/>
  <c r="W9658" i="14"/>
  <c r="V9659" i="14"/>
  <c r="W9659" i="14"/>
  <c r="V9660" i="14"/>
  <c r="W9660" i="14"/>
  <c r="V9661" i="14"/>
  <c r="W9661" i="14"/>
  <c r="V9662" i="14"/>
  <c r="W9662" i="14"/>
  <c r="V9663" i="14"/>
  <c r="W9663" i="14"/>
  <c r="V9664" i="14"/>
  <c r="W9664" i="14"/>
  <c r="V9665" i="14"/>
  <c r="W9665" i="14"/>
  <c r="V9666" i="14"/>
  <c r="W9666" i="14"/>
  <c r="V9667" i="14"/>
  <c r="W9667" i="14"/>
  <c r="V9668" i="14"/>
  <c r="W9668" i="14"/>
  <c r="V9669" i="14"/>
  <c r="W9669" i="14"/>
  <c r="V9670" i="14"/>
  <c r="W9670" i="14"/>
  <c r="V9671" i="14"/>
  <c r="W9671" i="14"/>
  <c r="V9672" i="14"/>
  <c r="W9672" i="14"/>
  <c r="V9673" i="14"/>
  <c r="W9673" i="14"/>
  <c r="V9674" i="14"/>
  <c r="W9674" i="14"/>
  <c r="V9675" i="14"/>
  <c r="W9675" i="14"/>
  <c r="V9676" i="14"/>
  <c r="W9676" i="14"/>
  <c r="V9677" i="14"/>
  <c r="W9677" i="14"/>
  <c r="V9678" i="14"/>
  <c r="W9678" i="14"/>
  <c r="V9679" i="14"/>
  <c r="W9679" i="14"/>
  <c r="V9680" i="14"/>
  <c r="W9680" i="14"/>
  <c r="V9681" i="14"/>
  <c r="W9681" i="14"/>
  <c r="V9682" i="14"/>
  <c r="W9682" i="14"/>
  <c r="V9683" i="14"/>
  <c r="W9683" i="14"/>
  <c r="V9684" i="14"/>
  <c r="W9684" i="14"/>
  <c r="V9685" i="14"/>
  <c r="W9685" i="14"/>
  <c r="V9686" i="14"/>
  <c r="W9686" i="14"/>
  <c r="V9687" i="14"/>
  <c r="W9687" i="14"/>
  <c r="V9688" i="14"/>
  <c r="W9688" i="14"/>
  <c r="V9689" i="14"/>
  <c r="W9689" i="14"/>
  <c r="V9690" i="14"/>
  <c r="W9690" i="14"/>
  <c r="V9691" i="14"/>
  <c r="W9691" i="14"/>
  <c r="V9692" i="14"/>
  <c r="W9692" i="14"/>
  <c r="V9693" i="14"/>
  <c r="W9693" i="14"/>
  <c r="V9694" i="14"/>
  <c r="W9694" i="14"/>
  <c r="V9695" i="14"/>
  <c r="W9695" i="14"/>
  <c r="V9696" i="14"/>
  <c r="W9696" i="14"/>
  <c r="V9697" i="14"/>
  <c r="W9697" i="14"/>
  <c r="V9698" i="14"/>
  <c r="W9698" i="14"/>
  <c r="V9699" i="14"/>
  <c r="W9699" i="14"/>
  <c r="V9700" i="14"/>
  <c r="W9700" i="14"/>
  <c r="V9701" i="14"/>
  <c r="W9701" i="14"/>
  <c r="V9702" i="14"/>
  <c r="W9702" i="14"/>
  <c r="V9703" i="14"/>
  <c r="W9703" i="14"/>
  <c r="V9704" i="14"/>
  <c r="W9704" i="14"/>
  <c r="V9705" i="14"/>
  <c r="W9705" i="14"/>
  <c r="V9706" i="14"/>
  <c r="W9706" i="14"/>
  <c r="V9707" i="14"/>
  <c r="W9707" i="14"/>
  <c r="V9708" i="14"/>
  <c r="W9708" i="14"/>
  <c r="V9709" i="14"/>
  <c r="W9709" i="14"/>
  <c r="V9710" i="14"/>
  <c r="W9710" i="14"/>
  <c r="V9711" i="14"/>
  <c r="W9711" i="14"/>
  <c r="V9712" i="14"/>
  <c r="W9712" i="14"/>
  <c r="V9713" i="14"/>
  <c r="W9713" i="14"/>
  <c r="V9714" i="14"/>
  <c r="W9714" i="14"/>
  <c r="V9715" i="14"/>
  <c r="W9715" i="14"/>
  <c r="V9716" i="14"/>
  <c r="W9716" i="14"/>
  <c r="V9717" i="14"/>
  <c r="W9717" i="14"/>
  <c r="V9718" i="14"/>
  <c r="W9718" i="14"/>
  <c r="V9719" i="14"/>
  <c r="W9719" i="14"/>
  <c r="V9720" i="14"/>
  <c r="W9720" i="14"/>
  <c r="V9721" i="14"/>
  <c r="W9721" i="14"/>
  <c r="V9722" i="14"/>
  <c r="W9722" i="14"/>
  <c r="V9723" i="14"/>
  <c r="W9723" i="14"/>
  <c r="V9724" i="14"/>
  <c r="W9724" i="14"/>
  <c r="V9725" i="14"/>
  <c r="W9725" i="14"/>
  <c r="V9726" i="14"/>
  <c r="W9726" i="14"/>
  <c r="V9727" i="14"/>
  <c r="W9727" i="14"/>
  <c r="V9728" i="14"/>
  <c r="W9728" i="14"/>
  <c r="V9729" i="14"/>
  <c r="W9729" i="14"/>
  <c r="V9730" i="14"/>
  <c r="W9730" i="14"/>
  <c r="V9731" i="14"/>
  <c r="W9731" i="14"/>
  <c r="V9732" i="14"/>
  <c r="W9732" i="14"/>
  <c r="V9733" i="14"/>
  <c r="W9733" i="14"/>
  <c r="V9734" i="14"/>
  <c r="W9734" i="14"/>
  <c r="V9735" i="14"/>
  <c r="W9735" i="14"/>
  <c r="V9736" i="14"/>
  <c r="W9736" i="14"/>
  <c r="V9737" i="14"/>
  <c r="W9737" i="14"/>
  <c r="V9738" i="14"/>
  <c r="W9738" i="14"/>
  <c r="V9739" i="14"/>
  <c r="W9739" i="14"/>
  <c r="V9740" i="14"/>
  <c r="W9740" i="14"/>
  <c r="V9741" i="14"/>
  <c r="W9741" i="14"/>
  <c r="V9742" i="14"/>
  <c r="W9742" i="14"/>
  <c r="V9743" i="14"/>
  <c r="W9743" i="14"/>
  <c r="V9744" i="14"/>
  <c r="W9744" i="14"/>
  <c r="V9745" i="14"/>
  <c r="W9745" i="14"/>
  <c r="V9746" i="14"/>
  <c r="W9746" i="14"/>
  <c r="V9747" i="14"/>
  <c r="W9747" i="14"/>
  <c r="V9748" i="14"/>
  <c r="W9748" i="14"/>
  <c r="V9749" i="14"/>
  <c r="W9749" i="14"/>
  <c r="V9750" i="14"/>
  <c r="W9750" i="14"/>
  <c r="V9751" i="14"/>
  <c r="W9751" i="14"/>
  <c r="V9752" i="14"/>
  <c r="W9752" i="14"/>
  <c r="V9753" i="14"/>
  <c r="W9753" i="14"/>
  <c r="V9754" i="14"/>
  <c r="W9754" i="14"/>
  <c r="V9755" i="14"/>
  <c r="W9755" i="14"/>
  <c r="V9756" i="14"/>
  <c r="W9756" i="14"/>
  <c r="V9757" i="14"/>
  <c r="W9757" i="14"/>
  <c r="V9758" i="14"/>
  <c r="W9758" i="14"/>
  <c r="V9759" i="14"/>
  <c r="W9759" i="14"/>
  <c r="V9760" i="14"/>
  <c r="W9760" i="14"/>
  <c r="V9761" i="14"/>
  <c r="W9761" i="14"/>
  <c r="V9762" i="14"/>
  <c r="W9762" i="14"/>
  <c r="V9763" i="14"/>
  <c r="W9763" i="14"/>
  <c r="V9764" i="14"/>
  <c r="W9764" i="14"/>
  <c r="V9765" i="14"/>
  <c r="W9765" i="14"/>
  <c r="V9766" i="14"/>
  <c r="W9766" i="14"/>
  <c r="V9767" i="14"/>
  <c r="W9767" i="14"/>
  <c r="V9768" i="14"/>
  <c r="W9768" i="14"/>
  <c r="V9769" i="14"/>
  <c r="W9769" i="14"/>
  <c r="V9770" i="14"/>
  <c r="W9770" i="14"/>
  <c r="V9771" i="14"/>
  <c r="W9771" i="14"/>
  <c r="V9772" i="14"/>
  <c r="W9772" i="14"/>
  <c r="V9773" i="14"/>
  <c r="W9773" i="14"/>
  <c r="V9774" i="14"/>
  <c r="W9774" i="14"/>
  <c r="V9775" i="14"/>
  <c r="W9775" i="14"/>
  <c r="V9776" i="14"/>
  <c r="W9776" i="14"/>
  <c r="V9777" i="14"/>
  <c r="W9777" i="14"/>
  <c r="V9778" i="14"/>
  <c r="W9778" i="14"/>
  <c r="V9779" i="14"/>
  <c r="W9779" i="14"/>
  <c r="V9780" i="14"/>
  <c r="W9780" i="14"/>
  <c r="V9781" i="14"/>
  <c r="W9781" i="14"/>
  <c r="V9782" i="14"/>
  <c r="W9782" i="14"/>
  <c r="V9783" i="14"/>
  <c r="W9783" i="14"/>
  <c r="V9784" i="14"/>
  <c r="W9784" i="14"/>
  <c r="V9785" i="14"/>
  <c r="W9785" i="14"/>
  <c r="V9786" i="14"/>
  <c r="W9786" i="14"/>
  <c r="V9787" i="14"/>
  <c r="W9787" i="14"/>
  <c r="V9788" i="14"/>
  <c r="W9788" i="14"/>
  <c r="V9789" i="14"/>
  <c r="W9789" i="14"/>
  <c r="V9790" i="14"/>
  <c r="W9790" i="14"/>
  <c r="V9791" i="14"/>
  <c r="W9791" i="14"/>
  <c r="V9792" i="14"/>
  <c r="W9792" i="14"/>
  <c r="V9793" i="14"/>
  <c r="W9793" i="14"/>
  <c r="V9794" i="14"/>
  <c r="W9794" i="14"/>
  <c r="V9795" i="14"/>
  <c r="W9795" i="14"/>
  <c r="V9796" i="14"/>
  <c r="W9796" i="14"/>
  <c r="V9797" i="14"/>
  <c r="W9797" i="14"/>
  <c r="V9798" i="14"/>
  <c r="W9798" i="14"/>
  <c r="V9799" i="14"/>
  <c r="W9799" i="14"/>
  <c r="V9800" i="14"/>
  <c r="W9800" i="14"/>
  <c r="V9801" i="14"/>
  <c r="W9801" i="14"/>
  <c r="V9802" i="14"/>
  <c r="W9802" i="14"/>
  <c r="V9803" i="14"/>
  <c r="W9803" i="14"/>
  <c r="V9804" i="14"/>
  <c r="W9804" i="14"/>
  <c r="V9805" i="14"/>
  <c r="W9805" i="14"/>
  <c r="V9806" i="14"/>
  <c r="W9806" i="14"/>
  <c r="V9807" i="14"/>
  <c r="W9807" i="14"/>
  <c r="V9808" i="14"/>
  <c r="W9808" i="14"/>
  <c r="V9809" i="14"/>
  <c r="W9809" i="14"/>
  <c r="V9810" i="14"/>
  <c r="W9810" i="14"/>
  <c r="V9811" i="14"/>
  <c r="W9811" i="14"/>
  <c r="V9812" i="14"/>
  <c r="W9812" i="14"/>
  <c r="V9813" i="14"/>
  <c r="W9813" i="14"/>
  <c r="V9814" i="14"/>
  <c r="W9814" i="14"/>
  <c r="V9815" i="14"/>
  <c r="W9815" i="14"/>
  <c r="V9816" i="14"/>
  <c r="W9816" i="14"/>
  <c r="V9817" i="14"/>
  <c r="W9817" i="14"/>
  <c r="V9818" i="14"/>
  <c r="W9818" i="14"/>
  <c r="V9819" i="14"/>
  <c r="W9819" i="14"/>
  <c r="V9820" i="14"/>
  <c r="W9820" i="14"/>
  <c r="V9821" i="14"/>
  <c r="W9821" i="14"/>
  <c r="V9822" i="14"/>
  <c r="W9822" i="14"/>
  <c r="V9823" i="14"/>
  <c r="W9823" i="14"/>
  <c r="V9824" i="14"/>
  <c r="W9824" i="14"/>
  <c r="V9825" i="14"/>
  <c r="W9825" i="14"/>
  <c r="V9826" i="14"/>
  <c r="W9826" i="14"/>
  <c r="V9827" i="14"/>
  <c r="W9827" i="14"/>
  <c r="V9828" i="14"/>
  <c r="W9828" i="14"/>
  <c r="V9829" i="14"/>
  <c r="W9829" i="14"/>
  <c r="V9830" i="14"/>
  <c r="W9830" i="14"/>
  <c r="V9831" i="14"/>
  <c r="W9831" i="14"/>
  <c r="V9832" i="14"/>
  <c r="W9832" i="14"/>
  <c r="V9833" i="14"/>
  <c r="W9833" i="14"/>
  <c r="V9834" i="14"/>
  <c r="W9834" i="14"/>
  <c r="V9835" i="14"/>
  <c r="W9835" i="14"/>
  <c r="V9836" i="14"/>
  <c r="W9836" i="14"/>
  <c r="V9837" i="14"/>
  <c r="W9837" i="14"/>
  <c r="V9838" i="14"/>
  <c r="W9838" i="14"/>
  <c r="V9839" i="14"/>
  <c r="W9839" i="14"/>
  <c r="V9840" i="14"/>
  <c r="W9840" i="14"/>
  <c r="V9841" i="14"/>
  <c r="W9841" i="14"/>
  <c r="V9842" i="14"/>
  <c r="W9842" i="14"/>
  <c r="V9843" i="14"/>
  <c r="W9843" i="14"/>
  <c r="V9844" i="14"/>
  <c r="W9844" i="14"/>
  <c r="V9845" i="14"/>
  <c r="W9845" i="14"/>
  <c r="V9846" i="14"/>
  <c r="W9846" i="14"/>
  <c r="V9847" i="14"/>
  <c r="W9847" i="14"/>
  <c r="V9848" i="14"/>
  <c r="W9848" i="14"/>
  <c r="V9849" i="14"/>
  <c r="W9849" i="14"/>
  <c r="V9850" i="14"/>
  <c r="W9850" i="14"/>
  <c r="V9851" i="14"/>
  <c r="W9851" i="14"/>
  <c r="V9852" i="14"/>
  <c r="W9852" i="14"/>
  <c r="V9853" i="14"/>
  <c r="W9853" i="14"/>
  <c r="V9854" i="14"/>
  <c r="W9854" i="14"/>
  <c r="V9855" i="14"/>
  <c r="W9855" i="14"/>
  <c r="V9856" i="14"/>
  <c r="W9856" i="14"/>
  <c r="V9857" i="14"/>
  <c r="W9857" i="14"/>
  <c r="V9858" i="14"/>
  <c r="W9858" i="14"/>
  <c r="V9859" i="14"/>
  <c r="W9859" i="14"/>
  <c r="V9860" i="14"/>
  <c r="W9860" i="14"/>
  <c r="V9861" i="14"/>
  <c r="W9861" i="14"/>
  <c r="V9862" i="14"/>
  <c r="W9862" i="14"/>
  <c r="V9863" i="14"/>
  <c r="W9863" i="14"/>
  <c r="V9864" i="14"/>
  <c r="W9864" i="14"/>
  <c r="V9865" i="14"/>
  <c r="W9865" i="14"/>
  <c r="V9866" i="14"/>
  <c r="W9866" i="14"/>
  <c r="V9867" i="14"/>
  <c r="W9867" i="14"/>
  <c r="V9868" i="14"/>
  <c r="W9868" i="14"/>
  <c r="V9869" i="14"/>
  <c r="W9869" i="14"/>
  <c r="V9870" i="14"/>
  <c r="W9870" i="14"/>
  <c r="V9871" i="14"/>
  <c r="W9871" i="14"/>
  <c r="V9872" i="14"/>
  <c r="W9872" i="14"/>
  <c r="V9873" i="14"/>
  <c r="W9873" i="14"/>
  <c r="V9874" i="14"/>
  <c r="W9874" i="14"/>
  <c r="V9875" i="14"/>
  <c r="W9875" i="14"/>
  <c r="V9876" i="14"/>
  <c r="W9876" i="14"/>
  <c r="V9877" i="14"/>
  <c r="W9877" i="14"/>
  <c r="V9878" i="14"/>
  <c r="W9878" i="14"/>
  <c r="V9879" i="14"/>
  <c r="W9879" i="14"/>
  <c r="V9880" i="14"/>
  <c r="W9880" i="14"/>
  <c r="V9881" i="14"/>
  <c r="W9881" i="14"/>
  <c r="V9882" i="14"/>
  <c r="W9882" i="14"/>
  <c r="V9883" i="14"/>
  <c r="W9883" i="14"/>
  <c r="V9884" i="14"/>
  <c r="W9884" i="14"/>
  <c r="V9885" i="14"/>
  <c r="W9885" i="14"/>
  <c r="V9886" i="14"/>
  <c r="W9886" i="14"/>
  <c r="V9887" i="14"/>
  <c r="W9887" i="14"/>
  <c r="V9888" i="14"/>
  <c r="W9888" i="14"/>
  <c r="V9889" i="14"/>
  <c r="W9889" i="14"/>
  <c r="V9890" i="14"/>
  <c r="W9890" i="14"/>
  <c r="V9891" i="14"/>
  <c r="W9891" i="14"/>
  <c r="V9892" i="14"/>
  <c r="W9892" i="14"/>
  <c r="V9893" i="14"/>
  <c r="W9893" i="14"/>
  <c r="V9894" i="14"/>
  <c r="W9894" i="14"/>
  <c r="V9895" i="14"/>
  <c r="W9895" i="14"/>
  <c r="V9896" i="14"/>
  <c r="W9896" i="14"/>
  <c r="V9897" i="14"/>
  <c r="W9897" i="14"/>
  <c r="V9898" i="14"/>
  <c r="W9898" i="14"/>
  <c r="V9899" i="14"/>
  <c r="W9899" i="14"/>
  <c r="V9900" i="14"/>
  <c r="W9900" i="14"/>
  <c r="V9901" i="14"/>
  <c r="W9901" i="14"/>
  <c r="V9902" i="14"/>
  <c r="W9902" i="14"/>
  <c r="V9903" i="14"/>
  <c r="W9903" i="14"/>
  <c r="V9904" i="14"/>
  <c r="W9904" i="14"/>
  <c r="V9905" i="14"/>
  <c r="W9905" i="14"/>
  <c r="V9906" i="14"/>
  <c r="W9906" i="14"/>
  <c r="V9907" i="14"/>
  <c r="W9907" i="14"/>
  <c r="V9908" i="14"/>
  <c r="W9908" i="14"/>
  <c r="V9909" i="14"/>
  <c r="W9909" i="14"/>
  <c r="V9910" i="14"/>
  <c r="W9910" i="14"/>
  <c r="V9911" i="14"/>
  <c r="W9911" i="14"/>
  <c r="V9912" i="14"/>
  <c r="W9912" i="14"/>
  <c r="V9913" i="14"/>
  <c r="W9913" i="14"/>
  <c r="V9914" i="14"/>
  <c r="W9914" i="14"/>
  <c r="V9915" i="14"/>
  <c r="W9915" i="14"/>
  <c r="V9916" i="14"/>
  <c r="W9916" i="14"/>
  <c r="V9917" i="14"/>
  <c r="W9917" i="14"/>
  <c r="V9918" i="14"/>
  <c r="W9918" i="14"/>
  <c r="V9919" i="14"/>
  <c r="W9919" i="14"/>
  <c r="V9920" i="14"/>
  <c r="W9920" i="14"/>
  <c r="V9921" i="14"/>
  <c r="W9921" i="14"/>
  <c r="V9922" i="14"/>
  <c r="W9922" i="14"/>
  <c r="V9923" i="14"/>
  <c r="W9923" i="14"/>
  <c r="V9924" i="14"/>
  <c r="W9924" i="14"/>
  <c r="V9925" i="14"/>
  <c r="W9925" i="14"/>
  <c r="V9926" i="14"/>
  <c r="W9926" i="14"/>
  <c r="V9927" i="14"/>
  <c r="W9927" i="14"/>
  <c r="V9928" i="14"/>
  <c r="W9928" i="14"/>
  <c r="V9929" i="14"/>
  <c r="W9929" i="14"/>
  <c r="V9930" i="14"/>
  <c r="W9930" i="14"/>
  <c r="V9931" i="14"/>
  <c r="W9931" i="14"/>
  <c r="V9932" i="14"/>
  <c r="W9932" i="14"/>
  <c r="V9933" i="14"/>
  <c r="W9933" i="14"/>
  <c r="V9934" i="14"/>
  <c r="W9934" i="14"/>
  <c r="V9935" i="14"/>
  <c r="W9935" i="14"/>
  <c r="V9936" i="14"/>
  <c r="W9936" i="14"/>
  <c r="V9937" i="14"/>
  <c r="W9937" i="14"/>
  <c r="V9938" i="14"/>
  <c r="W9938" i="14"/>
  <c r="V9939" i="14"/>
  <c r="W9939" i="14"/>
  <c r="V9940" i="14"/>
  <c r="W9940" i="14"/>
  <c r="V9941" i="14"/>
  <c r="W9941" i="14"/>
  <c r="V9942" i="14"/>
  <c r="W9942" i="14"/>
  <c r="V9943" i="14"/>
  <c r="W9943" i="14"/>
  <c r="V9944" i="14"/>
  <c r="W9944" i="14"/>
  <c r="V9945" i="14"/>
  <c r="W9945" i="14"/>
  <c r="V9946" i="14"/>
  <c r="W9946" i="14"/>
  <c r="V9947" i="14"/>
  <c r="W9947" i="14"/>
  <c r="V9948" i="14"/>
  <c r="W9948" i="14"/>
  <c r="V9949" i="14"/>
  <c r="W9949" i="14"/>
  <c r="V9950" i="14"/>
  <c r="W9950" i="14"/>
  <c r="V9951" i="14"/>
  <c r="W9951" i="14"/>
  <c r="V9952" i="14"/>
  <c r="W9952" i="14"/>
  <c r="V9953" i="14"/>
  <c r="W9953" i="14"/>
  <c r="V9954" i="14"/>
  <c r="W9954" i="14"/>
  <c r="V9955" i="14"/>
  <c r="W9955" i="14"/>
  <c r="V9956" i="14"/>
  <c r="W9956" i="14"/>
  <c r="V9957" i="14"/>
  <c r="W9957" i="14"/>
  <c r="V9958" i="14"/>
  <c r="W9958" i="14"/>
  <c r="V9959" i="14"/>
  <c r="W9959" i="14"/>
  <c r="V9960" i="14"/>
  <c r="W9960" i="14"/>
  <c r="V9961" i="14"/>
  <c r="W9961" i="14"/>
  <c r="V9962" i="14"/>
  <c r="W9962" i="14"/>
  <c r="V9963" i="14"/>
  <c r="W9963" i="14"/>
  <c r="V9964" i="14"/>
  <c r="W9964" i="14"/>
  <c r="V9965" i="14"/>
  <c r="W9965" i="14"/>
  <c r="V9966" i="14"/>
  <c r="W9966" i="14"/>
  <c r="V9967" i="14"/>
  <c r="W9967" i="14"/>
  <c r="V9968" i="14"/>
  <c r="W9968" i="14"/>
  <c r="V9969" i="14"/>
  <c r="W9969" i="14"/>
  <c r="V9970" i="14"/>
  <c r="W9970" i="14"/>
  <c r="V9971" i="14"/>
  <c r="W9971" i="14"/>
  <c r="V9972" i="14"/>
  <c r="W9972" i="14"/>
  <c r="V9973" i="14"/>
  <c r="W9973" i="14"/>
  <c r="V9974" i="14"/>
  <c r="W9974" i="14"/>
  <c r="V9975" i="14"/>
  <c r="W9975" i="14"/>
  <c r="V9976" i="14"/>
  <c r="W9976" i="14"/>
  <c r="V9977" i="14"/>
  <c r="W9977" i="14"/>
  <c r="V9978" i="14"/>
  <c r="W9978" i="14"/>
  <c r="V9979" i="14"/>
  <c r="W9979" i="14"/>
  <c r="V9980" i="14"/>
  <c r="W9980" i="14"/>
  <c r="V9981" i="14"/>
  <c r="W9981" i="14"/>
  <c r="V9982" i="14"/>
  <c r="W9982" i="14"/>
  <c r="V9983" i="14"/>
  <c r="W9983" i="14"/>
  <c r="V9984" i="14"/>
  <c r="W9984" i="14"/>
  <c r="V9985" i="14"/>
  <c r="W9985" i="14"/>
  <c r="V9986" i="14"/>
  <c r="W9986" i="14"/>
  <c r="V9987" i="14"/>
  <c r="W9987" i="14"/>
  <c r="V9988" i="14"/>
  <c r="W9988" i="14"/>
  <c r="V9989" i="14"/>
  <c r="W9989" i="14"/>
  <c r="V9990" i="14"/>
  <c r="W9990" i="14"/>
  <c r="V9991" i="14"/>
  <c r="W9991" i="14"/>
  <c r="V9992" i="14"/>
  <c r="W9992" i="14"/>
  <c r="V9993" i="14"/>
  <c r="W9993" i="14"/>
  <c r="V9994" i="14"/>
  <c r="W9994" i="14"/>
  <c r="V9995" i="14"/>
  <c r="W9995" i="14"/>
  <c r="V9996" i="14"/>
  <c r="W9996" i="14"/>
  <c r="V9997" i="14"/>
  <c r="W9997" i="14"/>
  <c r="V9998" i="14"/>
  <c r="W9998" i="14"/>
  <c r="V9999" i="14"/>
  <c r="W9999" i="14"/>
  <c r="V10000" i="14"/>
  <c r="W10000" i="14"/>
  <c r="V10001" i="14"/>
  <c r="W10001" i="14"/>
  <c r="V10002" i="14"/>
  <c r="W10002" i="14"/>
  <c r="V10003" i="14"/>
  <c r="W10003" i="14"/>
  <c r="V10004" i="14"/>
  <c r="W10004" i="14"/>
  <c r="V10005" i="14"/>
  <c r="W10005" i="14"/>
  <c r="V10006" i="14"/>
  <c r="W10006" i="14"/>
  <c r="V10007" i="14"/>
  <c r="W10007" i="14"/>
  <c r="V10008" i="14"/>
  <c r="W10008" i="14"/>
  <c r="V10009" i="14"/>
  <c r="W10009" i="14"/>
  <c r="V10010" i="14"/>
  <c r="W10010" i="14"/>
  <c r="V10011" i="14"/>
  <c r="W10011" i="14"/>
  <c r="V10012" i="14"/>
  <c r="W10012" i="14"/>
  <c r="V10013" i="14"/>
  <c r="W10013" i="14"/>
  <c r="V10014" i="14"/>
  <c r="W10014" i="14"/>
  <c r="V10015" i="14"/>
  <c r="W10015" i="14"/>
  <c r="V10016" i="14"/>
  <c r="W10016" i="14"/>
  <c r="V10017" i="14"/>
  <c r="W10017" i="14"/>
  <c r="V10018" i="14"/>
  <c r="W10018" i="14"/>
  <c r="V10019" i="14"/>
  <c r="W10019" i="14"/>
  <c r="V10020" i="14"/>
  <c r="W10020" i="14"/>
  <c r="V10021" i="14"/>
  <c r="W10021" i="14"/>
  <c r="V10022" i="14"/>
  <c r="W10022" i="14"/>
  <c r="V10023" i="14"/>
  <c r="W10023" i="14"/>
  <c r="V10024" i="14"/>
  <c r="W10024" i="14"/>
  <c r="V10025" i="14"/>
  <c r="W10025" i="14"/>
  <c r="V10026" i="14"/>
  <c r="W10026" i="14"/>
  <c r="V10027" i="14"/>
  <c r="W10027" i="14"/>
  <c r="V10028" i="14"/>
  <c r="W10028" i="14"/>
  <c r="V10029" i="14"/>
  <c r="W10029" i="14"/>
  <c r="V10030" i="14"/>
  <c r="W10030" i="14"/>
  <c r="V10031" i="14"/>
  <c r="W10031" i="14"/>
  <c r="V10032" i="14"/>
  <c r="W10032" i="14"/>
  <c r="V10033" i="14"/>
  <c r="W10033" i="14"/>
  <c r="V10034" i="14"/>
  <c r="W10034" i="14"/>
  <c r="V10035" i="14"/>
  <c r="W10035" i="14"/>
  <c r="V10036" i="14"/>
  <c r="W10036" i="14"/>
  <c r="V10037" i="14"/>
  <c r="W10037" i="14"/>
  <c r="V10038" i="14"/>
  <c r="W10038" i="14"/>
  <c r="V10039" i="14"/>
  <c r="W10039" i="14"/>
  <c r="V10040" i="14"/>
  <c r="W10040" i="14"/>
  <c r="V10041" i="14"/>
  <c r="W10041" i="14"/>
  <c r="V10042" i="14"/>
  <c r="W10042" i="14"/>
  <c r="V10043" i="14"/>
  <c r="W10043" i="14"/>
  <c r="V10044" i="14"/>
  <c r="W10044" i="14"/>
  <c r="V10045" i="14"/>
  <c r="W10045" i="14"/>
  <c r="V10046" i="14"/>
  <c r="W10046" i="14"/>
  <c r="V10047" i="14"/>
  <c r="W10047" i="14"/>
  <c r="V10048" i="14"/>
  <c r="W10048" i="14"/>
  <c r="V10049" i="14"/>
  <c r="W10049" i="14"/>
  <c r="V10050" i="14"/>
  <c r="W10050" i="14"/>
  <c r="V10051" i="14"/>
  <c r="W10051" i="14"/>
  <c r="V10052" i="14"/>
  <c r="W10052" i="14"/>
  <c r="V10053" i="14"/>
  <c r="W10053" i="14"/>
  <c r="V10054" i="14"/>
  <c r="W10054" i="14"/>
  <c r="V10055" i="14"/>
  <c r="W10055" i="14"/>
  <c r="V10056" i="14"/>
  <c r="W10056" i="14"/>
  <c r="V10057" i="14"/>
  <c r="W10057" i="14"/>
  <c r="V10058" i="14"/>
  <c r="W10058" i="14"/>
  <c r="V10059" i="14"/>
  <c r="W10059" i="14"/>
  <c r="V10060" i="14"/>
  <c r="W10060" i="14"/>
  <c r="V10061" i="14"/>
  <c r="W10061" i="14"/>
  <c r="V10062" i="14"/>
  <c r="W10062" i="14"/>
  <c r="V10063" i="14"/>
  <c r="W10063" i="14"/>
  <c r="V10064" i="14"/>
  <c r="W10064" i="14"/>
  <c r="V10065" i="14"/>
  <c r="W10065" i="14"/>
  <c r="V10066" i="14"/>
  <c r="W10066" i="14"/>
  <c r="V10067" i="14"/>
  <c r="W10067" i="14"/>
  <c r="V10068" i="14"/>
  <c r="W10068" i="14"/>
  <c r="V10069" i="14"/>
  <c r="W10069" i="14"/>
  <c r="V10070" i="14"/>
  <c r="W10070" i="14"/>
  <c r="V10071" i="14"/>
  <c r="W10071" i="14"/>
  <c r="V10072" i="14"/>
  <c r="W10072" i="14"/>
  <c r="V10073" i="14"/>
  <c r="W10073" i="14"/>
  <c r="V10074" i="14"/>
  <c r="W10074" i="14"/>
  <c r="V10075" i="14"/>
  <c r="W10075" i="14"/>
  <c r="V10076" i="14"/>
  <c r="W10076" i="14"/>
  <c r="V10077" i="14"/>
  <c r="W10077" i="14"/>
  <c r="V10078" i="14"/>
  <c r="W10078" i="14"/>
  <c r="V10079" i="14"/>
  <c r="W10079" i="14"/>
  <c r="V10080" i="14"/>
  <c r="W10080" i="14"/>
  <c r="V10081" i="14"/>
  <c r="W10081" i="14"/>
  <c r="V10082" i="14"/>
  <c r="W10082" i="14"/>
  <c r="V10083" i="14"/>
  <c r="W10083" i="14"/>
  <c r="V10084" i="14"/>
  <c r="W10084" i="14"/>
  <c r="V10085" i="14"/>
  <c r="W10085" i="14"/>
  <c r="V10086" i="14"/>
  <c r="W10086" i="14"/>
  <c r="V10087" i="14"/>
  <c r="W10087" i="14"/>
  <c r="V10088" i="14"/>
  <c r="W10088" i="14"/>
  <c r="V10089" i="14"/>
  <c r="W10089" i="14"/>
  <c r="V10090" i="14"/>
  <c r="W10090" i="14"/>
  <c r="V10091" i="14"/>
  <c r="W10091" i="14"/>
  <c r="V10092" i="14"/>
  <c r="W10092" i="14"/>
  <c r="V10093" i="14"/>
  <c r="W10093" i="14"/>
  <c r="V10094" i="14"/>
  <c r="W10094" i="14"/>
  <c r="V10095" i="14"/>
  <c r="W10095" i="14"/>
  <c r="V10096" i="14"/>
  <c r="W10096" i="14"/>
  <c r="V10097" i="14"/>
  <c r="W10097" i="14"/>
  <c r="V10098" i="14"/>
  <c r="W10098" i="14"/>
  <c r="V10099" i="14"/>
  <c r="W10099" i="14"/>
  <c r="V10100" i="14"/>
  <c r="W10100" i="14"/>
  <c r="V10101" i="14"/>
  <c r="W10101" i="14"/>
  <c r="V10102" i="14"/>
  <c r="W10102" i="14"/>
  <c r="V10103" i="14"/>
  <c r="W10103" i="14"/>
  <c r="V10104" i="14"/>
  <c r="W10104" i="14"/>
  <c r="V10105" i="14"/>
  <c r="W10105" i="14"/>
  <c r="V10106" i="14"/>
  <c r="W10106" i="14"/>
  <c r="V10107" i="14"/>
  <c r="W10107" i="14"/>
  <c r="V10108" i="14"/>
  <c r="W10108" i="14"/>
  <c r="V10109" i="14"/>
  <c r="W10109" i="14"/>
  <c r="V10110" i="14"/>
  <c r="W10110" i="14"/>
  <c r="V10111" i="14"/>
  <c r="W10111" i="14"/>
  <c r="V10112" i="14"/>
  <c r="W10112" i="14"/>
  <c r="V10113" i="14"/>
  <c r="W10113" i="14"/>
  <c r="V10114" i="14"/>
  <c r="W10114" i="14"/>
  <c r="V10115" i="14"/>
  <c r="W10115" i="14"/>
  <c r="V10116" i="14"/>
  <c r="W10116" i="14"/>
  <c r="V10117" i="14"/>
  <c r="W10117" i="14"/>
  <c r="V10118" i="14"/>
  <c r="W10118" i="14"/>
  <c r="V10119" i="14"/>
  <c r="W10119" i="14"/>
  <c r="V10120" i="14"/>
  <c r="W10120" i="14"/>
  <c r="V10121" i="14"/>
  <c r="W10121" i="14"/>
  <c r="V10122" i="14"/>
  <c r="W10122" i="14"/>
  <c r="V10123" i="14"/>
  <c r="W10123" i="14"/>
  <c r="V10124" i="14"/>
  <c r="W10124" i="14"/>
  <c r="V10125" i="14"/>
  <c r="W10125" i="14"/>
  <c r="V10126" i="14"/>
  <c r="W10126" i="14"/>
  <c r="V10127" i="14"/>
  <c r="W10127" i="14"/>
  <c r="V10128" i="14"/>
  <c r="W10128" i="14"/>
  <c r="V10129" i="14"/>
  <c r="W10129" i="14"/>
  <c r="V10130" i="14"/>
  <c r="W10130" i="14"/>
  <c r="V10131" i="14"/>
  <c r="W10131" i="14"/>
  <c r="V10132" i="14"/>
  <c r="W10132" i="14"/>
  <c r="V10133" i="14"/>
  <c r="W10133" i="14"/>
  <c r="V10134" i="14"/>
  <c r="W10134" i="14"/>
  <c r="V10135" i="14"/>
  <c r="W10135" i="14"/>
  <c r="V10136" i="14"/>
  <c r="W10136" i="14"/>
  <c r="V10137" i="14"/>
  <c r="W10137" i="14"/>
  <c r="V10138" i="14"/>
  <c r="W10138" i="14"/>
  <c r="V10139" i="14"/>
  <c r="W10139" i="14"/>
  <c r="V10140" i="14"/>
  <c r="W10140" i="14"/>
  <c r="V10141" i="14"/>
  <c r="W10141" i="14"/>
  <c r="V10142" i="14"/>
  <c r="W10142" i="14"/>
  <c r="V10143" i="14"/>
  <c r="W10143" i="14"/>
  <c r="V10144" i="14"/>
  <c r="W10144" i="14"/>
  <c r="V10145" i="14"/>
  <c r="W10145" i="14"/>
  <c r="V10146" i="14"/>
  <c r="W10146" i="14"/>
  <c r="V10147" i="14"/>
  <c r="W10147" i="14"/>
  <c r="V10148" i="14"/>
  <c r="W10148" i="14"/>
  <c r="V10149" i="14"/>
  <c r="W10149" i="14"/>
  <c r="V10150" i="14"/>
  <c r="W10150" i="14"/>
  <c r="V10151" i="14"/>
  <c r="W10151" i="14"/>
  <c r="V10152" i="14"/>
  <c r="W10152" i="14"/>
  <c r="V10153" i="14"/>
  <c r="W10153" i="14"/>
  <c r="V10154" i="14"/>
  <c r="W10154" i="14"/>
  <c r="V10155" i="14"/>
  <c r="W10155" i="14"/>
  <c r="V10156" i="14"/>
  <c r="W10156" i="14"/>
  <c r="V10157" i="14"/>
  <c r="W10157" i="14"/>
  <c r="V10158" i="14"/>
  <c r="W10158" i="14"/>
  <c r="V10159" i="14"/>
  <c r="W10159" i="14"/>
  <c r="V10160" i="14"/>
  <c r="W10160" i="14"/>
  <c r="V10161" i="14"/>
  <c r="W10161" i="14"/>
  <c r="V10162" i="14"/>
  <c r="W10162" i="14"/>
  <c r="V10163" i="14"/>
  <c r="W10163" i="14"/>
  <c r="V10164" i="14"/>
  <c r="W10164" i="14"/>
  <c r="V10165" i="14"/>
  <c r="W10165" i="14"/>
  <c r="V10166" i="14"/>
  <c r="W10166" i="14"/>
  <c r="V10167" i="14"/>
  <c r="W10167" i="14"/>
  <c r="V10168" i="14"/>
  <c r="W10168" i="14"/>
  <c r="V10169" i="14"/>
  <c r="W10169" i="14"/>
  <c r="V10170" i="14"/>
  <c r="W10170" i="14"/>
  <c r="V10171" i="14"/>
  <c r="W10171" i="14"/>
  <c r="V10172" i="14"/>
  <c r="W10172" i="14"/>
  <c r="V10173" i="14"/>
  <c r="W10173" i="14"/>
  <c r="V10174" i="14"/>
  <c r="W10174" i="14"/>
  <c r="V10175" i="14"/>
  <c r="W10175" i="14"/>
  <c r="V10176" i="14"/>
  <c r="W10176" i="14"/>
  <c r="V10177" i="14"/>
  <c r="W10177" i="14"/>
  <c r="V10178" i="14"/>
  <c r="W10178" i="14"/>
  <c r="V10179" i="14"/>
  <c r="W10179" i="14"/>
  <c r="V10180" i="14"/>
  <c r="W10180" i="14"/>
  <c r="V10181" i="14"/>
  <c r="W10181" i="14"/>
  <c r="V10182" i="14"/>
  <c r="W10182" i="14"/>
  <c r="V10183" i="14"/>
  <c r="W10183" i="14"/>
  <c r="V10184" i="14"/>
  <c r="W10184" i="14"/>
  <c r="V10185" i="14"/>
  <c r="W10185" i="14"/>
  <c r="V10186" i="14"/>
  <c r="W10186" i="14"/>
  <c r="V10187" i="14"/>
  <c r="W10187" i="14"/>
  <c r="V10188" i="14"/>
  <c r="W10188" i="14"/>
  <c r="V10189" i="14"/>
  <c r="W10189" i="14"/>
  <c r="V10190" i="14"/>
  <c r="W10190" i="14"/>
  <c r="V10191" i="14"/>
  <c r="W10191" i="14"/>
  <c r="V10192" i="14"/>
  <c r="W10192" i="14"/>
  <c r="V10193" i="14"/>
  <c r="W10193" i="14"/>
  <c r="V10194" i="14"/>
  <c r="W10194" i="14"/>
  <c r="V10195" i="14"/>
  <c r="W10195" i="14"/>
  <c r="V10196" i="14"/>
  <c r="W10196" i="14"/>
  <c r="V10197" i="14"/>
  <c r="W10197" i="14"/>
  <c r="V10198" i="14"/>
  <c r="W10198" i="14"/>
  <c r="V10199" i="14"/>
  <c r="W10199" i="14"/>
  <c r="V10200" i="14"/>
  <c r="W10200" i="14"/>
  <c r="V10201" i="14"/>
  <c r="W10201" i="14"/>
  <c r="V10202" i="14"/>
  <c r="W10202" i="14"/>
  <c r="V10203" i="14"/>
  <c r="W10203" i="14"/>
  <c r="V10204" i="14"/>
  <c r="W10204" i="14"/>
  <c r="V10205" i="14"/>
  <c r="W10205" i="14"/>
  <c r="V10206" i="14"/>
  <c r="W10206" i="14"/>
  <c r="V10207" i="14"/>
  <c r="W10207" i="14"/>
  <c r="V10208" i="14"/>
  <c r="W10208" i="14"/>
  <c r="V10209" i="14"/>
  <c r="W10209" i="14"/>
  <c r="V10210" i="14"/>
  <c r="W10210" i="14"/>
  <c r="V10211" i="14"/>
  <c r="W10211" i="14"/>
  <c r="V10212" i="14"/>
  <c r="W10212" i="14"/>
  <c r="V10213" i="14"/>
  <c r="W10213" i="14"/>
  <c r="V10214" i="14"/>
  <c r="W10214" i="14"/>
  <c r="V10215" i="14"/>
  <c r="W10215" i="14"/>
  <c r="V10216" i="14"/>
  <c r="W10216" i="14"/>
  <c r="V10217" i="14"/>
  <c r="W10217" i="14"/>
  <c r="V10218" i="14"/>
  <c r="W10218" i="14"/>
  <c r="V10219" i="14"/>
  <c r="W10219" i="14"/>
  <c r="V10220" i="14"/>
  <c r="W10220" i="14"/>
  <c r="V10221" i="14"/>
  <c r="W10221" i="14"/>
  <c r="V10222" i="14"/>
  <c r="W10222" i="14"/>
  <c r="V10223" i="14"/>
  <c r="W10223" i="14"/>
  <c r="V10224" i="14"/>
  <c r="W10224" i="14"/>
  <c r="V10225" i="14"/>
  <c r="W10225" i="14"/>
  <c r="V10226" i="14"/>
  <c r="W10226" i="14"/>
  <c r="V10227" i="14"/>
  <c r="W10227" i="14"/>
  <c r="V10228" i="14"/>
  <c r="W10228" i="14"/>
  <c r="V10229" i="14"/>
  <c r="W10229" i="14"/>
  <c r="V10230" i="14"/>
  <c r="W10230" i="14"/>
  <c r="V10231" i="14"/>
  <c r="W10231" i="14"/>
  <c r="V10232" i="14"/>
  <c r="W10232" i="14"/>
  <c r="V10233" i="14"/>
  <c r="W10233" i="14"/>
  <c r="V10234" i="14"/>
  <c r="W10234" i="14"/>
  <c r="V10235" i="14"/>
  <c r="W10235" i="14"/>
  <c r="V10236" i="14"/>
  <c r="W10236" i="14"/>
  <c r="V10237" i="14"/>
  <c r="W10237" i="14"/>
  <c r="V10238" i="14"/>
  <c r="W10238" i="14"/>
  <c r="V10239" i="14"/>
  <c r="W10239" i="14"/>
  <c r="V10240" i="14"/>
  <c r="W10240" i="14"/>
  <c r="V10241" i="14"/>
  <c r="W10241" i="14"/>
  <c r="V10242" i="14"/>
  <c r="W10242" i="14"/>
  <c r="V10243" i="14"/>
  <c r="W10243" i="14"/>
  <c r="V10244" i="14"/>
  <c r="W10244" i="14"/>
  <c r="V10245" i="14"/>
  <c r="W10245" i="14"/>
  <c r="V10246" i="14"/>
  <c r="W10246" i="14"/>
  <c r="V10247" i="14"/>
  <c r="W10247" i="14"/>
  <c r="V10248" i="14"/>
  <c r="W10248" i="14"/>
  <c r="V10249" i="14"/>
  <c r="W10249" i="14"/>
  <c r="V10250" i="14"/>
  <c r="W10250" i="14"/>
  <c r="V10251" i="14"/>
  <c r="W10251" i="14"/>
  <c r="V10252" i="14"/>
  <c r="W10252" i="14"/>
  <c r="V10253" i="14"/>
  <c r="W10253" i="14"/>
  <c r="V10254" i="14"/>
  <c r="W10254" i="14"/>
  <c r="V10255" i="14"/>
  <c r="W10255" i="14"/>
  <c r="V10256" i="14"/>
  <c r="W10256" i="14"/>
  <c r="V10257" i="14"/>
  <c r="W10257" i="14"/>
  <c r="V10258" i="14"/>
  <c r="W10258" i="14"/>
  <c r="V10259" i="14"/>
  <c r="W10259" i="14"/>
  <c r="V10260" i="14"/>
  <c r="W10260" i="14"/>
  <c r="V10261" i="14"/>
  <c r="W10261" i="14"/>
  <c r="V10262" i="14"/>
  <c r="W10262" i="14"/>
  <c r="V10263" i="14"/>
  <c r="W10263" i="14"/>
  <c r="V10264" i="14"/>
  <c r="W10264" i="14"/>
  <c r="V10265" i="14"/>
  <c r="W10265" i="14"/>
  <c r="V10266" i="14"/>
  <c r="W10266" i="14"/>
  <c r="V10267" i="14"/>
  <c r="W10267" i="14"/>
  <c r="V10268" i="14"/>
  <c r="W10268" i="14"/>
  <c r="V10269" i="14"/>
  <c r="W10269" i="14"/>
  <c r="V10270" i="14"/>
  <c r="W10270" i="14"/>
  <c r="V10271" i="14"/>
  <c r="W10271" i="14"/>
  <c r="V10272" i="14"/>
  <c r="W10272" i="14"/>
  <c r="V10273" i="14"/>
  <c r="W10273" i="14"/>
  <c r="V10274" i="14"/>
  <c r="W10274" i="14"/>
  <c r="V10275" i="14"/>
  <c r="W10275" i="14"/>
  <c r="V10276" i="14"/>
  <c r="W10276" i="14"/>
  <c r="V10277" i="14"/>
  <c r="W10277" i="14"/>
  <c r="V10278" i="14"/>
  <c r="W10278" i="14"/>
  <c r="V10279" i="14"/>
  <c r="W10279" i="14"/>
  <c r="V10280" i="14"/>
  <c r="W10280" i="14"/>
  <c r="V10281" i="14"/>
  <c r="W10281" i="14"/>
  <c r="V10282" i="14"/>
  <c r="W10282" i="14"/>
  <c r="V10283" i="14"/>
  <c r="W10283" i="14"/>
  <c r="V10284" i="14"/>
  <c r="W10284" i="14"/>
  <c r="V10285" i="14"/>
  <c r="W10285" i="14"/>
  <c r="V10286" i="14"/>
  <c r="W10286" i="14"/>
  <c r="V10287" i="14"/>
  <c r="W10287" i="14"/>
  <c r="V10288" i="14"/>
  <c r="W10288" i="14"/>
  <c r="V10289" i="14"/>
  <c r="W10289" i="14"/>
  <c r="V10290" i="14"/>
  <c r="W10290" i="14"/>
  <c r="V10291" i="14"/>
  <c r="W10291" i="14"/>
  <c r="V10292" i="14"/>
  <c r="W10292" i="14"/>
  <c r="V10293" i="14"/>
  <c r="W10293" i="14"/>
  <c r="V10294" i="14"/>
  <c r="W10294" i="14"/>
  <c r="V10295" i="14"/>
  <c r="W10295" i="14"/>
  <c r="V10296" i="14"/>
  <c r="W10296" i="14"/>
  <c r="V10297" i="14"/>
  <c r="W10297" i="14"/>
  <c r="V10298" i="14"/>
  <c r="W10298" i="14"/>
  <c r="V10299" i="14"/>
  <c r="W10299" i="14"/>
  <c r="V10300" i="14"/>
  <c r="W10300" i="14"/>
  <c r="V10301" i="14"/>
  <c r="W10301" i="14"/>
  <c r="V10302" i="14"/>
  <c r="W10302" i="14"/>
  <c r="V10303" i="14"/>
  <c r="W10303" i="14"/>
  <c r="V10304" i="14"/>
  <c r="W10304" i="14"/>
  <c r="V10305" i="14"/>
  <c r="W10305" i="14"/>
  <c r="V10306" i="14"/>
  <c r="W10306" i="14"/>
  <c r="V10307" i="14"/>
  <c r="W10307" i="14"/>
  <c r="V10308" i="14"/>
  <c r="W10308" i="14"/>
  <c r="V10309" i="14"/>
  <c r="W10309" i="14"/>
  <c r="V10310" i="14"/>
  <c r="W10310" i="14"/>
  <c r="V10311" i="14"/>
  <c r="W10311" i="14"/>
  <c r="V10312" i="14"/>
  <c r="W10312" i="14"/>
  <c r="V10313" i="14"/>
  <c r="W10313" i="14"/>
  <c r="V10314" i="14"/>
  <c r="W10314" i="14"/>
  <c r="V10315" i="14"/>
  <c r="W10315" i="14"/>
  <c r="V10316" i="14"/>
  <c r="W10316" i="14"/>
  <c r="V10317" i="14"/>
  <c r="W10317" i="14"/>
  <c r="V10318" i="14"/>
  <c r="W10318" i="14"/>
  <c r="V10319" i="14"/>
  <c r="W10319" i="14"/>
  <c r="V10320" i="14"/>
  <c r="W10320" i="14"/>
  <c r="V10321" i="14"/>
  <c r="W10321" i="14"/>
  <c r="V10322" i="14"/>
  <c r="W10322" i="14"/>
  <c r="V10323" i="14"/>
  <c r="W10323" i="14"/>
  <c r="V10324" i="14"/>
  <c r="W10324" i="14"/>
  <c r="V10325" i="14"/>
  <c r="W10325" i="14"/>
  <c r="V10326" i="14"/>
  <c r="W10326" i="14"/>
  <c r="V10327" i="14"/>
  <c r="W10327" i="14"/>
  <c r="V10328" i="14"/>
  <c r="W10328" i="14"/>
  <c r="V10329" i="14"/>
  <c r="W10329" i="14"/>
  <c r="V10330" i="14"/>
  <c r="W10330" i="14"/>
  <c r="V10331" i="14"/>
  <c r="W10331" i="14"/>
  <c r="V10332" i="14"/>
  <c r="W10332" i="14"/>
  <c r="V10333" i="14"/>
  <c r="W10333" i="14"/>
  <c r="V10334" i="14"/>
  <c r="W10334" i="14"/>
  <c r="V10335" i="14"/>
  <c r="W10335" i="14"/>
  <c r="V10336" i="14"/>
  <c r="W10336" i="14"/>
  <c r="V10337" i="14"/>
  <c r="W10337" i="14"/>
  <c r="V10338" i="14"/>
  <c r="W10338" i="14"/>
  <c r="V10339" i="14"/>
  <c r="W10339" i="14"/>
  <c r="V10340" i="14"/>
  <c r="W10340" i="14"/>
  <c r="V10341" i="14"/>
  <c r="W10341" i="14"/>
  <c r="V10342" i="14"/>
  <c r="W10342" i="14"/>
  <c r="V10343" i="14"/>
  <c r="W10343" i="14"/>
  <c r="V10344" i="14"/>
  <c r="W10344" i="14"/>
  <c r="V10345" i="14"/>
  <c r="W10345" i="14"/>
  <c r="V10346" i="14"/>
  <c r="W10346" i="14"/>
  <c r="V10347" i="14"/>
  <c r="W10347" i="14"/>
  <c r="V10348" i="14"/>
  <c r="W10348" i="14"/>
  <c r="V10349" i="14"/>
  <c r="W10349" i="14"/>
  <c r="V10350" i="14"/>
  <c r="W10350" i="14"/>
  <c r="V10351" i="14"/>
  <c r="W10351" i="14"/>
  <c r="V10352" i="14"/>
  <c r="W10352" i="14"/>
  <c r="V10353" i="14"/>
  <c r="W10353" i="14"/>
  <c r="V10354" i="14"/>
  <c r="W10354" i="14"/>
  <c r="V10355" i="14"/>
  <c r="W10355" i="14"/>
  <c r="V10356" i="14"/>
  <c r="W10356" i="14"/>
  <c r="V10357" i="14"/>
  <c r="W10357" i="14"/>
  <c r="V10358" i="14"/>
  <c r="W10358" i="14"/>
  <c r="V10359" i="14"/>
  <c r="W10359" i="14"/>
  <c r="V10360" i="14"/>
  <c r="W10360" i="14"/>
  <c r="V10361" i="14"/>
  <c r="W10361" i="14"/>
  <c r="V10362" i="14"/>
  <c r="W10362" i="14"/>
  <c r="V10363" i="14"/>
  <c r="W10363" i="14"/>
  <c r="V10364" i="14"/>
  <c r="W10364" i="14"/>
  <c r="V10365" i="14"/>
  <c r="W10365" i="14"/>
  <c r="V10366" i="14"/>
  <c r="W10366" i="14"/>
  <c r="V10367" i="14"/>
  <c r="W10367" i="14"/>
  <c r="V10368" i="14"/>
  <c r="W10368" i="14"/>
  <c r="V10369" i="14"/>
  <c r="W10369" i="14"/>
  <c r="V10370" i="14"/>
  <c r="W10370" i="14"/>
  <c r="V10371" i="14"/>
  <c r="W10371" i="14"/>
  <c r="V10372" i="14"/>
  <c r="W10372" i="14"/>
  <c r="V10373" i="14"/>
  <c r="W10373" i="14"/>
  <c r="V10374" i="14"/>
  <c r="W10374" i="14"/>
  <c r="V10375" i="14"/>
  <c r="W10375" i="14"/>
  <c r="V10376" i="14"/>
  <c r="W10376" i="14"/>
  <c r="V10377" i="14"/>
  <c r="W10377" i="14"/>
  <c r="V10378" i="14"/>
  <c r="W10378" i="14"/>
  <c r="V10379" i="14"/>
  <c r="W10379" i="14"/>
  <c r="V10380" i="14"/>
  <c r="W10380" i="14"/>
  <c r="V10381" i="14"/>
  <c r="W10381" i="14"/>
  <c r="V10382" i="14"/>
  <c r="W10382" i="14"/>
  <c r="V10383" i="14"/>
  <c r="W10383" i="14"/>
  <c r="V10384" i="14"/>
  <c r="W10384" i="14"/>
  <c r="V10385" i="14"/>
  <c r="W10385" i="14"/>
  <c r="V10386" i="14"/>
  <c r="W10386" i="14"/>
  <c r="V10387" i="14"/>
  <c r="W10387" i="14"/>
  <c r="V10388" i="14"/>
  <c r="W10388" i="14"/>
  <c r="V10389" i="14"/>
  <c r="W10389" i="14"/>
  <c r="V10390" i="14"/>
  <c r="W10390" i="14"/>
  <c r="V10391" i="14"/>
  <c r="W10391" i="14"/>
  <c r="V10392" i="14"/>
  <c r="W10392" i="14"/>
  <c r="V10393" i="14"/>
  <c r="W10393" i="14"/>
  <c r="V10394" i="14"/>
  <c r="W10394" i="14"/>
  <c r="V10395" i="14"/>
  <c r="W10395" i="14"/>
  <c r="V10396" i="14"/>
  <c r="W10396" i="14"/>
  <c r="V10397" i="14"/>
  <c r="W10397" i="14"/>
  <c r="V10398" i="14"/>
  <c r="W10398" i="14"/>
  <c r="V10399" i="14"/>
  <c r="W10399" i="14"/>
  <c r="V10400" i="14"/>
  <c r="W10400" i="14"/>
  <c r="V10401" i="14"/>
  <c r="W10401" i="14"/>
  <c r="V10402" i="14"/>
  <c r="W10402" i="14"/>
  <c r="V10403" i="14"/>
  <c r="W10403" i="14"/>
  <c r="V10404" i="14"/>
  <c r="W10404" i="14"/>
  <c r="V10405" i="14"/>
  <c r="W10405" i="14"/>
  <c r="V10406" i="14"/>
  <c r="W10406" i="14"/>
  <c r="V10407" i="14"/>
  <c r="W10407" i="14"/>
  <c r="V10408" i="14"/>
  <c r="W10408" i="14"/>
  <c r="V10409" i="14"/>
  <c r="W10409" i="14"/>
  <c r="V10410" i="14"/>
  <c r="W10410" i="14"/>
  <c r="V10411" i="14"/>
  <c r="W10411" i="14"/>
  <c r="V10412" i="14"/>
  <c r="W10412" i="14"/>
  <c r="V10413" i="14"/>
  <c r="W10413" i="14"/>
  <c r="V10414" i="14"/>
  <c r="W10414" i="14"/>
  <c r="V10415" i="14"/>
  <c r="W10415" i="14"/>
  <c r="V10416" i="14"/>
  <c r="W10416" i="14"/>
  <c r="V10417" i="14"/>
  <c r="W10417" i="14"/>
  <c r="V10418" i="14"/>
  <c r="W10418" i="14"/>
  <c r="V10419" i="14"/>
  <c r="W10419" i="14"/>
  <c r="V10420" i="14"/>
  <c r="W10420" i="14"/>
  <c r="V10421" i="14"/>
  <c r="W10421" i="14"/>
  <c r="V10422" i="14"/>
  <c r="W10422" i="14"/>
  <c r="V10423" i="14"/>
  <c r="W10423" i="14"/>
  <c r="V10424" i="14"/>
  <c r="W10424" i="14"/>
  <c r="V10425" i="14"/>
  <c r="W10425" i="14"/>
  <c r="V10426" i="14"/>
  <c r="W10426" i="14"/>
  <c r="V10427" i="14"/>
  <c r="W10427" i="14"/>
  <c r="V10428" i="14"/>
  <c r="W10428" i="14"/>
  <c r="V10429" i="14"/>
  <c r="W10429" i="14"/>
  <c r="V10430" i="14"/>
  <c r="W10430" i="14"/>
  <c r="V10431" i="14"/>
  <c r="W10431" i="14"/>
  <c r="V10432" i="14"/>
  <c r="W10432" i="14"/>
  <c r="V10433" i="14"/>
  <c r="W10433" i="14"/>
  <c r="V10434" i="14"/>
  <c r="W10434" i="14"/>
  <c r="V10435" i="14"/>
  <c r="W10435" i="14"/>
  <c r="V10436" i="14"/>
  <c r="W10436" i="14"/>
  <c r="V10437" i="14"/>
  <c r="W10437" i="14"/>
  <c r="V10438" i="14"/>
  <c r="W10438" i="14"/>
  <c r="V10439" i="14"/>
  <c r="W10439" i="14"/>
  <c r="V10440" i="14"/>
  <c r="W10440" i="14"/>
  <c r="V10441" i="14"/>
  <c r="W10441" i="14"/>
  <c r="V10442" i="14"/>
  <c r="W10442" i="14"/>
  <c r="V10443" i="14"/>
  <c r="W10443" i="14"/>
  <c r="V10444" i="14"/>
  <c r="W10444" i="14"/>
  <c r="V10445" i="14"/>
  <c r="W10445" i="14"/>
  <c r="V10446" i="14"/>
  <c r="W10446" i="14"/>
  <c r="V10447" i="14"/>
  <c r="W10447" i="14"/>
  <c r="V10448" i="14"/>
  <c r="W10448" i="14"/>
  <c r="V10449" i="14"/>
  <c r="W10449" i="14"/>
  <c r="V10450" i="14"/>
  <c r="W10450" i="14"/>
  <c r="V10451" i="14"/>
  <c r="W10451" i="14"/>
  <c r="V10452" i="14"/>
  <c r="W10452" i="14"/>
  <c r="V10453" i="14"/>
  <c r="W10453" i="14"/>
  <c r="V10454" i="14"/>
  <c r="W10454" i="14"/>
  <c r="V10455" i="14"/>
  <c r="W10455" i="14"/>
  <c r="V10456" i="14"/>
  <c r="W10456" i="14"/>
  <c r="V10457" i="14"/>
  <c r="W10457" i="14"/>
  <c r="V10458" i="14"/>
  <c r="W10458" i="14"/>
  <c r="V10459" i="14"/>
  <c r="W10459" i="14"/>
  <c r="V10460" i="14"/>
  <c r="W10460" i="14"/>
  <c r="V10461" i="14"/>
  <c r="W10461" i="14"/>
  <c r="V10462" i="14"/>
  <c r="W10462" i="14"/>
  <c r="V10463" i="14"/>
  <c r="W10463" i="14"/>
  <c r="V10464" i="14"/>
  <c r="W10464" i="14"/>
  <c r="V10465" i="14"/>
  <c r="W10465" i="14"/>
  <c r="V10466" i="14"/>
  <c r="W10466" i="14"/>
  <c r="V10467" i="14"/>
  <c r="W10467" i="14"/>
  <c r="V10468" i="14"/>
  <c r="W10468" i="14"/>
  <c r="V10469" i="14"/>
  <c r="W10469" i="14"/>
  <c r="V10470" i="14"/>
  <c r="W10470" i="14"/>
  <c r="V10471" i="14"/>
  <c r="W10471" i="14"/>
  <c r="V10472" i="14"/>
  <c r="W10472" i="14"/>
  <c r="V10473" i="14"/>
  <c r="W10473" i="14"/>
  <c r="V10474" i="14"/>
  <c r="W10474" i="14"/>
  <c r="V10475" i="14"/>
  <c r="W10475" i="14"/>
  <c r="V10476" i="14"/>
  <c r="W10476" i="14"/>
  <c r="V10477" i="14"/>
  <c r="W10477" i="14"/>
  <c r="V10478" i="14"/>
  <c r="W10478" i="14"/>
  <c r="V10479" i="14"/>
  <c r="W10479" i="14"/>
  <c r="V10480" i="14"/>
  <c r="W10480" i="14"/>
  <c r="V10481" i="14"/>
  <c r="W10481" i="14"/>
  <c r="V10482" i="14"/>
  <c r="W10482" i="14"/>
  <c r="V10483" i="14"/>
  <c r="W10483" i="14"/>
  <c r="V10484" i="14"/>
  <c r="W10484" i="14"/>
  <c r="V10485" i="14"/>
  <c r="W10485" i="14"/>
  <c r="V10486" i="14"/>
  <c r="W10486" i="14"/>
  <c r="V10487" i="14"/>
  <c r="W10487" i="14"/>
  <c r="V10488" i="14"/>
  <c r="W10488" i="14"/>
  <c r="V10489" i="14"/>
  <c r="W10489" i="14"/>
  <c r="V10490" i="14"/>
  <c r="W10490" i="14"/>
  <c r="V10491" i="14"/>
  <c r="W10491" i="14"/>
  <c r="V10492" i="14"/>
  <c r="W10492" i="14"/>
  <c r="V10493" i="14"/>
  <c r="W10493" i="14"/>
  <c r="V10494" i="14"/>
  <c r="W10494" i="14"/>
  <c r="V10495" i="14"/>
  <c r="W10495" i="14"/>
  <c r="V10496" i="14"/>
  <c r="W10496" i="14"/>
  <c r="V10497" i="14"/>
  <c r="W10497" i="14"/>
  <c r="V10498" i="14"/>
  <c r="W10498" i="14"/>
  <c r="V10499" i="14"/>
  <c r="W10499" i="14"/>
  <c r="V10500" i="14"/>
  <c r="W10500" i="14"/>
  <c r="V10501" i="14"/>
  <c r="W10501" i="14"/>
  <c r="V10502" i="14"/>
  <c r="W10502" i="14"/>
  <c r="V10503" i="14"/>
  <c r="W10503" i="14"/>
  <c r="V10504" i="14"/>
  <c r="W10504" i="14"/>
  <c r="V10505" i="14"/>
  <c r="W10505" i="14"/>
  <c r="V10506" i="14"/>
  <c r="W10506" i="14"/>
  <c r="V10507" i="14"/>
  <c r="W10507" i="14"/>
  <c r="V10508" i="14"/>
  <c r="W10508" i="14"/>
  <c r="V10509" i="14"/>
  <c r="W10509" i="14"/>
  <c r="V10510" i="14"/>
  <c r="W10510" i="14"/>
  <c r="V10511" i="14"/>
  <c r="W10511" i="14"/>
  <c r="V10512" i="14"/>
  <c r="W10512" i="14"/>
  <c r="V10513" i="14"/>
  <c r="W10513" i="14"/>
  <c r="V10514" i="14"/>
  <c r="W10514" i="14"/>
  <c r="V10515" i="14"/>
  <c r="W10515" i="14"/>
  <c r="V10516" i="14"/>
  <c r="W10516" i="14"/>
  <c r="V10517" i="14"/>
  <c r="W10517" i="14"/>
  <c r="V10518" i="14"/>
  <c r="W10518" i="14"/>
  <c r="V10519" i="14"/>
  <c r="W10519" i="14"/>
  <c r="V10520" i="14"/>
  <c r="W10520" i="14"/>
  <c r="V10521" i="14"/>
  <c r="W10521" i="14"/>
  <c r="V10522" i="14"/>
  <c r="W10522" i="14"/>
  <c r="V10523" i="14"/>
  <c r="W10523" i="14"/>
  <c r="V10524" i="14"/>
  <c r="W10524" i="14"/>
  <c r="V10525" i="14"/>
  <c r="W10525" i="14"/>
  <c r="V10526" i="14"/>
  <c r="W10526" i="14"/>
  <c r="V10527" i="14"/>
  <c r="W10527" i="14"/>
  <c r="V10528" i="14"/>
  <c r="W10528" i="14"/>
  <c r="V10529" i="14"/>
  <c r="W10529" i="14"/>
  <c r="V10530" i="14"/>
  <c r="W10530" i="14"/>
  <c r="V10531" i="14"/>
  <c r="W10531" i="14"/>
  <c r="V10532" i="14"/>
  <c r="W10532" i="14"/>
  <c r="V10533" i="14"/>
  <c r="W10533" i="14"/>
  <c r="V10534" i="14"/>
  <c r="W10534" i="14"/>
  <c r="V10535" i="14"/>
  <c r="W10535" i="14"/>
  <c r="V10536" i="14"/>
  <c r="W10536" i="14"/>
  <c r="V10537" i="14"/>
  <c r="W10537" i="14"/>
  <c r="V10538" i="14"/>
  <c r="W10538" i="14"/>
  <c r="V10539" i="14"/>
  <c r="W10539" i="14"/>
  <c r="V10540" i="14"/>
  <c r="W10540" i="14"/>
  <c r="V10541" i="14"/>
  <c r="W10541" i="14"/>
  <c r="V10542" i="14"/>
  <c r="W10542" i="14"/>
  <c r="V10543" i="14"/>
  <c r="W10543" i="14"/>
  <c r="V10544" i="14"/>
  <c r="W10544" i="14"/>
  <c r="V10545" i="14"/>
  <c r="W10545" i="14"/>
  <c r="V10546" i="14"/>
  <c r="W10546" i="14"/>
  <c r="V10547" i="14"/>
  <c r="W10547" i="14"/>
  <c r="V10548" i="14"/>
  <c r="W10548" i="14"/>
  <c r="V10549" i="14"/>
  <c r="W10549" i="14"/>
  <c r="V10550" i="14"/>
  <c r="W10550" i="14"/>
  <c r="V10551" i="14"/>
  <c r="W10551" i="14"/>
  <c r="V10552" i="14"/>
  <c r="W10552" i="14"/>
  <c r="V10553" i="14"/>
  <c r="W10553" i="14"/>
  <c r="V10554" i="14"/>
  <c r="W10554" i="14"/>
  <c r="V10555" i="14"/>
  <c r="W10555" i="14"/>
  <c r="V10556" i="14"/>
  <c r="W10556" i="14"/>
  <c r="V10557" i="14"/>
  <c r="W10557" i="14"/>
  <c r="V10558" i="14"/>
  <c r="W10558" i="14"/>
  <c r="V10559" i="14"/>
  <c r="W10559" i="14"/>
  <c r="V10560" i="14"/>
  <c r="W10560" i="14"/>
  <c r="V10561" i="14"/>
  <c r="W10561" i="14"/>
  <c r="V10562" i="14"/>
  <c r="W10562" i="14"/>
  <c r="V10563" i="14"/>
  <c r="W10563" i="14"/>
  <c r="V10564" i="14"/>
  <c r="W10564" i="14"/>
  <c r="V10565" i="14"/>
  <c r="W10565" i="14"/>
  <c r="V10566" i="14"/>
  <c r="W10566" i="14"/>
  <c r="V10567" i="14"/>
  <c r="W10567" i="14"/>
  <c r="V10568" i="14"/>
  <c r="W10568" i="14"/>
  <c r="V10569" i="14"/>
  <c r="W10569" i="14"/>
  <c r="V10570" i="14"/>
  <c r="W10570" i="14"/>
  <c r="V10571" i="14"/>
  <c r="W10571" i="14"/>
  <c r="V10572" i="14"/>
  <c r="W10572" i="14"/>
  <c r="V10573" i="14"/>
  <c r="W10573" i="14"/>
  <c r="V10574" i="14"/>
  <c r="W10574" i="14"/>
  <c r="V10575" i="14"/>
  <c r="W10575" i="14"/>
  <c r="V10576" i="14"/>
  <c r="W10576" i="14"/>
  <c r="V10577" i="14"/>
  <c r="W10577" i="14"/>
  <c r="V10578" i="14"/>
  <c r="W10578" i="14"/>
  <c r="V10579" i="14"/>
  <c r="W10579" i="14"/>
  <c r="V10580" i="14"/>
  <c r="W10580" i="14"/>
  <c r="V10581" i="14"/>
  <c r="W10581" i="14"/>
  <c r="V10582" i="14"/>
  <c r="W10582" i="14"/>
  <c r="V10583" i="14"/>
  <c r="W10583" i="14"/>
  <c r="V10584" i="14"/>
  <c r="W10584" i="14"/>
  <c r="V10585" i="14"/>
  <c r="W10585" i="14"/>
  <c r="V10586" i="14"/>
  <c r="W10586" i="14"/>
  <c r="V10587" i="14"/>
  <c r="W10587" i="14"/>
  <c r="V10588" i="14"/>
  <c r="W10588" i="14"/>
  <c r="V10589" i="14"/>
  <c r="W10589" i="14"/>
  <c r="V10590" i="14"/>
  <c r="W10590" i="14"/>
  <c r="V10591" i="14"/>
  <c r="W10591" i="14"/>
  <c r="V10592" i="14"/>
  <c r="W10592" i="14"/>
  <c r="V10593" i="14"/>
  <c r="W10593" i="14"/>
  <c r="V10594" i="14"/>
  <c r="W10594" i="14"/>
  <c r="V10595" i="14"/>
  <c r="W10595" i="14"/>
  <c r="V10596" i="14"/>
  <c r="W10596" i="14"/>
  <c r="V10597" i="14"/>
  <c r="W10597" i="14"/>
  <c r="V10598" i="14"/>
  <c r="W10598" i="14"/>
  <c r="V10599" i="14"/>
  <c r="W10599" i="14"/>
  <c r="V10600" i="14"/>
  <c r="W10600" i="14"/>
  <c r="V10601" i="14"/>
  <c r="W10601" i="14"/>
  <c r="V10602" i="14"/>
  <c r="W10602" i="14"/>
  <c r="V10603" i="14"/>
  <c r="W10603" i="14"/>
  <c r="V10604" i="14"/>
  <c r="W10604" i="14"/>
  <c r="V10605" i="14"/>
  <c r="W10605" i="14"/>
  <c r="V10606" i="14"/>
  <c r="W10606" i="14"/>
  <c r="V10607" i="14"/>
  <c r="W10607" i="14"/>
  <c r="V10608" i="14"/>
  <c r="W10608" i="14"/>
  <c r="V10609" i="14"/>
  <c r="W10609" i="14"/>
  <c r="V10610" i="14"/>
  <c r="W10610" i="14"/>
  <c r="V10611" i="14"/>
  <c r="W10611" i="14"/>
  <c r="V10612" i="14"/>
  <c r="W10612" i="14"/>
  <c r="V10613" i="14"/>
  <c r="W10613" i="14"/>
  <c r="V10614" i="14"/>
  <c r="W10614" i="14"/>
  <c r="V10615" i="14"/>
  <c r="W10615" i="14"/>
  <c r="V10616" i="14"/>
  <c r="W10616" i="14"/>
  <c r="V10617" i="14"/>
  <c r="W10617" i="14"/>
  <c r="V10618" i="14"/>
  <c r="W10618" i="14"/>
  <c r="V10619" i="14"/>
  <c r="W10619" i="14"/>
  <c r="V10620" i="14"/>
  <c r="W10620" i="14"/>
  <c r="V10621" i="14"/>
  <c r="W10621" i="14"/>
  <c r="V10622" i="14"/>
  <c r="W10622" i="14"/>
  <c r="V10623" i="14"/>
  <c r="W10623" i="14"/>
  <c r="V10624" i="14"/>
  <c r="W10624" i="14"/>
  <c r="V10625" i="14"/>
  <c r="W10625" i="14"/>
  <c r="V10626" i="14"/>
  <c r="W10626" i="14"/>
  <c r="V10627" i="14"/>
  <c r="W10627" i="14"/>
  <c r="V10628" i="14"/>
  <c r="W10628" i="14"/>
  <c r="V10629" i="14"/>
  <c r="W10629" i="14"/>
  <c r="V10630" i="14"/>
  <c r="W10630" i="14"/>
  <c r="V10631" i="14"/>
  <c r="W10631" i="14"/>
  <c r="V10632" i="14"/>
  <c r="W10632" i="14"/>
  <c r="V10633" i="14"/>
  <c r="W10633" i="14"/>
  <c r="V10634" i="14"/>
  <c r="W10634" i="14"/>
  <c r="V10635" i="14"/>
  <c r="W10635" i="14"/>
  <c r="V10636" i="14"/>
  <c r="W10636" i="14"/>
  <c r="V10637" i="14"/>
  <c r="W10637" i="14"/>
  <c r="V10638" i="14"/>
  <c r="W10638" i="14"/>
  <c r="V10639" i="14"/>
  <c r="W10639" i="14"/>
  <c r="V10640" i="14"/>
  <c r="W10640" i="14"/>
  <c r="V10641" i="14"/>
  <c r="W10641" i="14"/>
  <c r="V10642" i="14"/>
  <c r="W10642" i="14"/>
  <c r="V10643" i="14"/>
  <c r="W10643" i="14"/>
  <c r="V10644" i="14"/>
  <c r="W10644" i="14"/>
  <c r="V10645" i="14"/>
  <c r="W10645" i="14"/>
  <c r="V10646" i="14"/>
  <c r="W10646" i="14"/>
  <c r="V10647" i="14"/>
  <c r="W10647" i="14"/>
  <c r="V10648" i="14"/>
  <c r="W10648" i="14"/>
  <c r="V10649" i="14"/>
  <c r="W10649" i="14"/>
  <c r="V10650" i="14"/>
  <c r="W10650" i="14"/>
  <c r="V10651" i="14"/>
  <c r="W10651" i="14"/>
  <c r="V10652" i="14"/>
  <c r="W10652" i="14"/>
  <c r="V10653" i="14"/>
  <c r="W10653" i="14"/>
  <c r="V10654" i="14"/>
  <c r="W10654" i="14"/>
  <c r="V10655" i="14"/>
  <c r="W10655" i="14"/>
  <c r="V10656" i="14"/>
  <c r="W10656" i="14"/>
  <c r="V10657" i="14"/>
  <c r="W10657" i="14"/>
  <c r="V10658" i="14"/>
  <c r="W10658" i="14"/>
  <c r="V10659" i="14"/>
  <c r="W10659" i="14"/>
  <c r="V10660" i="14"/>
  <c r="W10660" i="14"/>
  <c r="V10661" i="14"/>
  <c r="W10661" i="14"/>
  <c r="V10662" i="14"/>
  <c r="W10662" i="14"/>
  <c r="V10663" i="14"/>
  <c r="W10663" i="14"/>
  <c r="V10664" i="14"/>
  <c r="W10664" i="14"/>
  <c r="V10665" i="14"/>
  <c r="W10665" i="14"/>
  <c r="V10666" i="14"/>
  <c r="W10666" i="14"/>
  <c r="V10667" i="14"/>
  <c r="W10667" i="14"/>
  <c r="V10668" i="14"/>
  <c r="W10668" i="14"/>
  <c r="V10669" i="14"/>
  <c r="W10669" i="14"/>
  <c r="V10670" i="14"/>
  <c r="W10670" i="14"/>
  <c r="V10671" i="14"/>
  <c r="W10671" i="14"/>
  <c r="V10672" i="14"/>
  <c r="W10672" i="14"/>
  <c r="V10673" i="14"/>
  <c r="W10673" i="14"/>
  <c r="V10674" i="14"/>
  <c r="W10674" i="14"/>
  <c r="V10675" i="14"/>
  <c r="W10675" i="14"/>
  <c r="V10676" i="14"/>
  <c r="W10676" i="14"/>
  <c r="V10677" i="14"/>
  <c r="W10677" i="14"/>
  <c r="V10678" i="14"/>
  <c r="W10678" i="14"/>
  <c r="V10679" i="14"/>
  <c r="W10679" i="14"/>
  <c r="V10680" i="14"/>
  <c r="W10680" i="14"/>
  <c r="V10681" i="14"/>
  <c r="W10681" i="14"/>
  <c r="V10682" i="14"/>
  <c r="W10682" i="14"/>
  <c r="V10683" i="14"/>
  <c r="W10683" i="14"/>
  <c r="V10684" i="14"/>
  <c r="W10684" i="14"/>
  <c r="V10685" i="14"/>
  <c r="W10685" i="14"/>
  <c r="V10686" i="14"/>
  <c r="W10686" i="14"/>
  <c r="V10687" i="14"/>
  <c r="W10687" i="14"/>
  <c r="V10688" i="14"/>
  <c r="W10688" i="14"/>
  <c r="V10689" i="14"/>
  <c r="W10689" i="14"/>
  <c r="V10690" i="14"/>
  <c r="W10690" i="14"/>
  <c r="V10691" i="14"/>
  <c r="W10691" i="14"/>
  <c r="V10692" i="14"/>
  <c r="W10692" i="14"/>
  <c r="V10693" i="14"/>
  <c r="W10693" i="14"/>
  <c r="V10694" i="14"/>
  <c r="W10694" i="14"/>
  <c r="V10695" i="14"/>
  <c r="W10695" i="14"/>
  <c r="V10696" i="14"/>
  <c r="W10696" i="14"/>
  <c r="V10697" i="14"/>
  <c r="W10697" i="14"/>
  <c r="V10698" i="14"/>
  <c r="W10698" i="14"/>
  <c r="V10699" i="14"/>
  <c r="W10699" i="14"/>
  <c r="V10700" i="14"/>
  <c r="W10700" i="14"/>
  <c r="V10701" i="14"/>
  <c r="W10701" i="14"/>
  <c r="V10702" i="14"/>
  <c r="W10702" i="14"/>
  <c r="V10703" i="14"/>
  <c r="W10703" i="14"/>
  <c r="V10704" i="14"/>
  <c r="W10704" i="14"/>
  <c r="V10705" i="14"/>
  <c r="W10705" i="14"/>
  <c r="V10706" i="14"/>
  <c r="W10706" i="14"/>
  <c r="V10707" i="14"/>
  <c r="W10707" i="14"/>
  <c r="V10708" i="14"/>
  <c r="W10708" i="14"/>
  <c r="V10709" i="14"/>
  <c r="W10709" i="14"/>
  <c r="V10710" i="14"/>
  <c r="W10710" i="14"/>
  <c r="V10711" i="14"/>
  <c r="W10711" i="14"/>
  <c r="V10712" i="14"/>
  <c r="W10712" i="14"/>
  <c r="V10713" i="14"/>
  <c r="W10713" i="14"/>
  <c r="V10714" i="14"/>
  <c r="W10714" i="14"/>
  <c r="V10715" i="14"/>
  <c r="W10715" i="14"/>
  <c r="V10716" i="14"/>
  <c r="W10716" i="14"/>
  <c r="V10717" i="14"/>
  <c r="W10717" i="14"/>
  <c r="V10718" i="14"/>
  <c r="W10718" i="14"/>
  <c r="V10719" i="14"/>
  <c r="W10719" i="14"/>
  <c r="V10720" i="14"/>
  <c r="W10720" i="14"/>
  <c r="V10721" i="14"/>
  <c r="W10721" i="14"/>
  <c r="V10722" i="14"/>
  <c r="W10722" i="14"/>
  <c r="V10723" i="14"/>
  <c r="W10723" i="14"/>
  <c r="V10724" i="14"/>
  <c r="W10724" i="14"/>
  <c r="V10725" i="14"/>
  <c r="W10725" i="14"/>
  <c r="V10726" i="14"/>
  <c r="W10726" i="14"/>
  <c r="V10727" i="14"/>
  <c r="W10727" i="14"/>
  <c r="V10728" i="14"/>
  <c r="W10728" i="14"/>
  <c r="V10729" i="14"/>
  <c r="W10729" i="14"/>
  <c r="V10730" i="14"/>
  <c r="W10730" i="14"/>
  <c r="V10731" i="14"/>
  <c r="W10731" i="14"/>
  <c r="V10732" i="14"/>
  <c r="W10732" i="14"/>
  <c r="V10733" i="14"/>
  <c r="W10733" i="14"/>
  <c r="V10734" i="14"/>
  <c r="W10734" i="14"/>
  <c r="V10735" i="14"/>
  <c r="W10735" i="14"/>
  <c r="V10736" i="14"/>
  <c r="W10736" i="14"/>
  <c r="V10737" i="14"/>
  <c r="W10737" i="14"/>
  <c r="V10738" i="14"/>
  <c r="W10738" i="14"/>
  <c r="V10739" i="14"/>
  <c r="W10739" i="14"/>
  <c r="V10740" i="14"/>
  <c r="W10740" i="14"/>
  <c r="V10741" i="14"/>
  <c r="W10741" i="14"/>
  <c r="V10742" i="14"/>
  <c r="W10742" i="14"/>
  <c r="V10743" i="14"/>
  <c r="W10743" i="14"/>
  <c r="V10744" i="14"/>
  <c r="W10744" i="14"/>
  <c r="V10745" i="14"/>
  <c r="W10745" i="14"/>
  <c r="V10746" i="14"/>
  <c r="W10746" i="14"/>
  <c r="V10747" i="14"/>
  <c r="W10747" i="14"/>
  <c r="V10748" i="14"/>
  <c r="W10748" i="14"/>
  <c r="V10749" i="14"/>
  <c r="W10749" i="14"/>
  <c r="V10750" i="14"/>
  <c r="W10750" i="14"/>
  <c r="V10751" i="14"/>
  <c r="W10751" i="14"/>
  <c r="V10752" i="14"/>
  <c r="W10752" i="14"/>
  <c r="V10753" i="14"/>
  <c r="W10753" i="14"/>
  <c r="V10754" i="14"/>
  <c r="W10754" i="14"/>
  <c r="V10755" i="14"/>
  <c r="W10755" i="14"/>
  <c r="V10756" i="14"/>
  <c r="W10756" i="14"/>
  <c r="V10757" i="14"/>
  <c r="W10757" i="14"/>
  <c r="V10758" i="14"/>
  <c r="W10758" i="14"/>
  <c r="V10759" i="14"/>
  <c r="W10759" i="14"/>
  <c r="V10760" i="14"/>
  <c r="W10760" i="14"/>
  <c r="V10761" i="14"/>
  <c r="W10761" i="14"/>
  <c r="V10762" i="14"/>
  <c r="W10762" i="14"/>
  <c r="V10763" i="14"/>
  <c r="W10763" i="14"/>
  <c r="V10764" i="14"/>
  <c r="W10764" i="14"/>
  <c r="V10765" i="14"/>
  <c r="W10765" i="14"/>
  <c r="V10766" i="14"/>
  <c r="W10766" i="14"/>
  <c r="V10767" i="14"/>
  <c r="W10767" i="14"/>
  <c r="V10768" i="14"/>
  <c r="W10768" i="14"/>
  <c r="V10769" i="14"/>
  <c r="W10769" i="14"/>
  <c r="V10770" i="14"/>
  <c r="W10770" i="14"/>
  <c r="V10771" i="14"/>
  <c r="W10771" i="14"/>
  <c r="V10772" i="14"/>
  <c r="W10772" i="14"/>
  <c r="V10773" i="14"/>
  <c r="W10773" i="14"/>
  <c r="V10774" i="14"/>
  <c r="W10774" i="14"/>
  <c r="V10775" i="14"/>
  <c r="W10775" i="14"/>
  <c r="V10776" i="14"/>
  <c r="W10776" i="14"/>
  <c r="V10777" i="14"/>
  <c r="W10777" i="14"/>
  <c r="V10778" i="14"/>
  <c r="W10778" i="14"/>
  <c r="V10779" i="14"/>
  <c r="W10779" i="14"/>
  <c r="V10780" i="14"/>
  <c r="W10780" i="14"/>
  <c r="V10781" i="14"/>
  <c r="W10781" i="14"/>
  <c r="V10782" i="14"/>
  <c r="W10782" i="14"/>
  <c r="V10783" i="14"/>
  <c r="W10783" i="14"/>
  <c r="V10784" i="14"/>
  <c r="W10784" i="14"/>
  <c r="V10785" i="14"/>
  <c r="W10785" i="14"/>
  <c r="V10786" i="14"/>
  <c r="W10786" i="14"/>
  <c r="V10787" i="14"/>
  <c r="W10787" i="14"/>
  <c r="V10788" i="14"/>
  <c r="W10788" i="14"/>
  <c r="V10789" i="14"/>
  <c r="W10789" i="14"/>
  <c r="V10790" i="14"/>
  <c r="W10790" i="14"/>
  <c r="V10791" i="14"/>
  <c r="W10791" i="14"/>
  <c r="V10792" i="14"/>
  <c r="W10792" i="14"/>
  <c r="V10793" i="14"/>
  <c r="W10793" i="14"/>
  <c r="V10794" i="14"/>
  <c r="W10794" i="14"/>
  <c r="V10795" i="14"/>
  <c r="W10795" i="14"/>
  <c r="V10796" i="14"/>
  <c r="W10796" i="14"/>
  <c r="V10797" i="14"/>
  <c r="W10797" i="14"/>
  <c r="V10798" i="14"/>
  <c r="W10798" i="14"/>
  <c r="V10799" i="14"/>
  <c r="W10799" i="14"/>
  <c r="V10800" i="14"/>
  <c r="W10800" i="14"/>
  <c r="V10801" i="14"/>
  <c r="W10801" i="14"/>
  <c r="V10802" i="14"/>
  <c r="W10802" i="14"/>
  <c r="V10803" i="14"/>
  <c r="W10803" i="14"/>
  <c r="V10804" i="14"/>
  <c r="W10804" i="14"/>
  <c r="V10805" i="14"/>
  <c r="W10805" i="14"/>
  <c r="V10806" i="14"/>
  <c r="W10806" i="14"/>
  <c r="V10807" i="14"/>
  <c r="W10807" i="14"/>
  <c r="V10808" i="14"/>
  <c r="W10808" i="14"/>
  <c r="V10809" i="14"/>
  <c r="W10809" i="14"/>
  <c r="V10810" i="14"/>
  <c r="W10810" i="14"/>
  <c r="V10811" i="14"/>
  <c r="W10811" i="14"/>
  <c r="V10812" i="14"/>
  <c r="W10812" i="14"/>
  <c r="V10813" i="14"/>
  <c r="W10813" i="14"/>
  <c r="V10814" i="14"/>
  <c r="W10814" i="14"/>
  <c r="V10815" i="14"/>
  <c r="W10815" i="14"/>
  <c r="V10816" i="14"/>
  <c r="W10816" i="14"/>
  <c r="V10817" i="14"/>
  <c r="W10817" i="14"/>
  <c r="V10818" i="14"/>
  <c r="W10818" i="14"/>
  <c r="V10819" i="14"/>
  <c r="W10819" i="14"/>
  <c r="V10820" i="14"/>
  <c r="W10820" i="14"/>
  <c r="V10821" i="14"/>
  <c r="W10821" i="14"/>
  <c r="V10822" i="14"/>
  <c r="W10822" i="14"/>
  <c r="V10823" i="14"/>
  <c r="W10823" i="14"/>
  <c r="V10824" i="14"/>
  <c r="W10824" i="14"/>
  <c r="V10825" i="14"/>
  <c r="W10825" i="14"/>
  <c r="V10826" i="14"/>
  <c r="W10826" i="14"/>
  <c r="V10827" i="14"/>
  <c r="W10827" i="14"/>
  <c r="V10828" i="14"/>
  <c r="W10828" i="14"/>
  <c r="V10829" i="14"/>
  <c r="W10829" i="14"/>
  <c r="V10830" i="14"/>
  <c r="W10830" i="14"/>
  <c r="V10831" i="14"/>
  <c r="W10831" i="14"/>
  <c r="V10832" i="14"/>
  <c r="W10832" i="14"/>
  <c r="V10833" i="14"/>
  <c r="W10833" i="14"/>
  <c r="V10834" i="14"/>
  <c r="W10834" i="14"/>
  <c r="V10835" i="14"/>
  <c r="W10835" i="14"/>
  <c r="V10836" i="14"/>
  <c r="W10836" i="14"/>
  <c r="V10837" i="14"/>
  <c r="W10837" i="14"/>
  <c r="V10838" i="14"/>
  <c r="W10838" i="14"/>
  <c r="V10839" i="14"/>
  <c r="W10839" i="14"/>
  <c r="V10840" i="14"/>
  <c r="W10840" i="14"/>
  <c r="V10841" i="14"/>
  <c r="W10841" i="14"/>
  <c r="V10842" i="14"/>
  <c r="W10842" i="14"/>
  <c r="V10843" i="14"/>
  <c r="W10843" i="14"/>
  <c r="V10844" i="14"/>
  <c r="W10844" i="14"/>
  <c r="V10845" i="14"/>
  <c r="W10845" i="14"/>
  <c r="V10846" i="14"/>
  <c r="W10846" i="14"/>
  <c r="V10847" i="14"/>
  <c r="W10847" i="14"/>
  <c r="V10848" i="14"/>
  <c r="W10848" i="14"/>
  <c r="V10849" i="14"/>
  <c r="W10849" i="14"/>
  <c r="V10850" i="14"/>
  <c r="W10850" i="14"/>
  <c r="V10851" i="14"/>
  <c r="W10851" i="14"/>
  <c r="V10852" i="14"/>
  <c r="W10852" i="14"/>
  <c r="V10853" i="14"/>
  <c r="W10853" i="14"/>
  <c r="V10854" i="14"/>
  <c r="W10854" i="14"/>
  <c r="V10855" i="14"/>
  <c r="W10855" i="14"/>
  <c r="V10856" i="14"/>
  <c r="W10856" i="14"/>
  <c r="V10857" i="14"/>
  <c r="W10857" i="14"/>
  <c r="V10858" i="14"/>
  <c r="W10858" i="14"/>
  <c r="V10859" i="14"/>
  <c r="W10859" i="14"/>
  <c r="V10860" i="14"/>
  <c r="W10860" i="14"/>
  <c r="V10861" i="14"/>
  <c r="W10861" i="14"/>
  <c r="V10862" i="14"/>
  <c r="W10862" i="14"/>
  <c r="V10863" i="14"/>
  <c r="W10863" i="14"/>
  <c r="V10864" i="14"/>
  <c r="W10864" i="14"/>
  <c r="V10865" i="14"/>
  <c r="W10865" i="14"/>
  <c r="V10866" i="14"/>
  <c r="W10866" i="14"/>
  <c r="V10867" i="14"/>
  <c r="W10867" i="14"/>
  <c r="V10868" i="14"/>
  <c r="W10868" i="14"/>
  <c r="V10869" i="14"/>
  <c r="W10869" i="14"/>
  <c r="V10870" i="14"/>
  <c r="W10870" i="14"/>
  <c r="V10871" i="14"/>
  <c r="W10871" i="14"/>
  <c r="V10872" i="14"/>
  <c r="W10872" i="14"/>
  <c r="V10873" i="14"/>
  <c r="W10873" i="14"/>
  <c r="V10874" i="14"/>
  <c r="W10874" i="14"/>
  <c r="V10875" i="14"/>
  <c r="W10875" i="14"/>
  <c r="V10876" i="14"/>
  <c r="W10876" i="14"/>
  <c r="V10877" i="14"/>
  <c r="W10877" i="14"/>
  <c r="V10878" i="14"/>
  <c r="W10878" i="14"/>
  <c r="V10879" i="14"/>
  <c r="W10879" i="14"/>
  <c r="V10880" i="14"/>
  <c r="W10880" i="14"/>
  <c r="V10881" i="14"/>
  <c r="W10881" i="14"/>
  <c r="V10882" i="14"/>
  <c r="W10882" i="14"/>
  <c r="V10883" i="14"/>
  <c r="W10883" i="14"/>
  <c r="V10884" i="14"/>
  <c r="W10884" i="14"/>
  <c r="V10885" i="14"/>
  <c r="W10885" i="14"/>
  <c r="V10886" i="14"/>
  <c r="W10886" i="14"/>
  <c r="V10887" i="14"/>
  <c r="W10887" i="14"/>
  <c r="V10888" i="14"/>
  <c r="W10888" i="14"/>
  <c r="V10889" i="14"/>
  <c r="W10889" i="14"/>
  <c r="V10890" i="14"/>
  <c r="W10890" i="14"/>
  <c r="V10891" i="14"/>
  <c r="W10891" i="14"/>
  <c r="V10892" i="14"/>
  <c r="W10892" i="14"/>
  <c r="V10893" i="14"/>
  <c r="W10893" i="14"/>
  <c r="V10894" i="14"/>
  <c r="W10894" i="14"/>
  <c r="V10895" i="14"/>
  <c r="W10895" i="14"/>
  <c r="V10896" i="14"/>
  <c r="W10896" i="14"/>
  <c r="V10897" i="14"/>
  <c r="W10897" i="14"/>
  <c r="V10898" i="14"/>
  <c r="W10898" i="14"/>
  <c r="V10899" i="14"/>
  <c r="W10899" i="14"/>
  <c r="V10900" i="14"/>
  <c r="W10900" i="14"/>
  <c r="V10901" i="14"/>
  <c r="W10901" i="14"/>
  <c r="V10902" i="14"/>
  <c r="W10902" i="14"/>
  <c r="V10903" i="14"/>
  <c r="W10903" i="14"/>
  <c r="V10904" i="14"/>
  <c r="W10904" i="14"/>
  <c r="V10905" i="14"/>
  <c r="W10905" i="14"/>
  <c r="V10906" i="14"/>
  <c r="W10906" i="14"/>
  <c r="V10907" i="14"/>
  <c r="W10907" i="14"/>
  <c r="V10908" i="14"/>
  <c r="W10908" i="14"/>
  <c r="V10909" i="14"/>
  <c r="W10909" i="14"/>
  <c r="V10910" i="14"/>
  <c r="W10910" i="14"/>
  <c r="V10911" i="14"/>
  <c r="W10911" i="14"/>
  <c r="V10912" i="14"/>
  <c r="W10912" i="14"/>
  <c r="V10913" i="14"/>
  <c r="W10913" i="14"/>
  <c r="V10914" i="14"/>
  <c r="W10914" i="14"/>
  <c r="V10915" i="14"/>
  <c r="W10915" i="14"/>
  <c r="V10916" i="14"/>
  <c r="W10916" i="14"/>
  <c r="V10917" i="14"/>
  <c r="W10917" i="14"/>
  <c r="V10918" i="14"/>
  <c r="W10918" i="14"/>
  <c r="V10919" i="14"/>
  <c r="W10919" i="14"/>
  <c r="V10920" i="14"/>
  <c r="W10920" i="14"/>
  <c r="V10921" i="14"/>
  <c r="W10921" i="14"/>
  <c r="V10922" i="14"/>
  <c r="W10922" i="14"/>
  <c r="V10923" i="14"/>
  <c r="W10923" i="14"/>
  <c r="V10924" i="14"/>
  <c r="W10924" i="14"/>
  <c r="V10925" i="14"/>
  <c r="W10925" i="14"/>
  <c r="V10926" i="14"/>
  <c r="W10926" i="14"/>
  <c r="V10927" i="14"/>
  <c r="W10927" i="14"/>
  <c r="V10928" i="14"/>
  <c r="W10928" i="14"/>
  <c r="V10929" i="14"/>
  <c r="W10929" i="14"/>
  <c r="V10930" i="14"/>
  <c r="W10930" i="14"/>
  <c r="V10931" i="14"/>
  <c r="W10931" i="14"/>
  <c r="V10932" i="14"/>
  <c r="W10932" i="14"/>
  <c r="V10933" i="14"/>
  <c r="W10933" i="14"/>
  <c r="V10934" i="14"/>
  <c r="W10934" i="14"/>
  <c r="V10935" i="14"/>
  <c r="W10935" i="14"/>
  <c r="V10936" i="14"/>
  <c r="W10936" i="14"/>
  <c r="V10937" i="14"/>
  <c r="W10937" i="14"/>
  <c r="V10938" i="14"/>
  <c r="W10938" i="14"/>
  <c r="V10939" i="14"/>
  <c r="W10939" i="14"/>
  <c r="V10940" i="14"/>
  <c r="W10940" i="14"/>
  <c r="V10941" i="14"/>
  <c r="W10941" i="14"/>
  <c r="V10942" i="14"/>
  <c r="W10942" i="14"/>
  <c r="V10943" i="14"/>
  <c r="W10943" i="14"/>
  <c r="V10944" i="14"/>
  <c r="W10944" i="14"/>
  <c r="V10945" i="14"/>
  <c r="W10945" i="14"/>
  <c r="V10946" i="14"/>
  <c r="W10946" i="14"/>
  <c r="V10947" i="14"/>
  <c r="W10947" i="14"/>
  <c r="V10948" i="14"/>
  <c r="W10948" i="14"/>
  <c r="V10949" i="14"/>
  <c r="W10949" i="14"/>
  <c r="V10950" i="14"/>
  <c r="W10950" i="14"/>
  <c r="V10951" i="14"/>
  <c r="W10951" i="14"/>
  <c r="V10952" i="14"/>
  <c r="W10952" i="14"/>
  <c r="V10953" i="14"/>
  <c r="W10953" i="14"/>
  <c r="V10954" i="14"/>
  <c r="W10954" i="14"/>
  <c r="V10955" i="14"/>
  <c r="W10955" i="14"/>
  <c r="V10956" i="14"/>
  <c r="W10956" i="14"/>
  <c r="V10957" i="14"/>
  <c r="W10957" i="14"/>
  <c r="V10958" i="14"/>
  <c r="W10958" i="14"/>
  <c r="V10959" i="14"/>
  <c r="W10959" i="14"/>
  <c r="V10960" i="14"/>
  <c r="W10960" i="14"/>
  <c r="V10961" i="14"/>
  <c r="W10961" i="14"/>
  <c r="V10962" i="14"/>
  <c r="W10962" i="14"/>
  <c r="V10963" i="14"/>
  <c r="W10963" i="14"/>
  <c r="V10964" i="14"/>
  <c r="W10964" i="14"/>
  <c r="V10965" i="14"/>
  <c r="W10965" i="14"/>
  <c r="V10966" i="14"/>
  <c r="W10966" i="14"/>
  <c r="V10967" i="14"/>
  <c r="W10967" i="14"/>
  <c r="V10968" i="14"/>
  <c r="W10968" i="14"/>
  <c r="V10969" i="14"/>
  <c r="W10969" i="14"/>
  <c r="V10970" i="14"/>
  <c r="W10970" i="14"/>
  <c r="V10971" i="14"/>
  <c r="W10971" i="14"/>
  <c r="V10972" i="14"/>
  <c r="W10972" i="14"/>
  <c r="V10973" i="14"/>
  <c r="W10973" i="14"/>
  <c r="V10974" i="14"/>
  <c r="W10974" i="14"/>
  <c r="V10975" i="14"/>
  <c r="W10975" i="14"/>
  <c r="V10976" i="14"/>
  <c r="W10976" i="14"/>
  <c r="V10977" i="14"/>
  <c r="W10977" i="14"/>
  <c r="V10978" i="14"/>
  <c r="W10978" i="14"/>
  <c r="V10979" i="14"/>
  <c r="W10979" i="14"/>
  <c r="V10980" i="14"/>
  <c r="W10980" i="14"/>
  <c r="V10981" i="14"/>
  <c r="W10981" i="14"/>
  <c r="V10982" i="14"/>
  <c r="W10982" i="14"/>
  <c r="V10983" i="14"/>
  <c r="W10983" i="14"/>
  <c r="V10984" i="14"/>
  <c r="W10984" i="14"/>
  <c r="V10985" i="14"/>
  <c r="W10985" i="14"/>
  <c r="V10986" i="14"/>
  <c r="W10986" i="14"/>
  <c r="V10987" i="14"/>
  <c r="W10987" i="14"/>
  <c r="V10988" i="14"/>
  <c r="W10988" i="14"/>
  <c r="V10989" i="14"/>
  <c r="W10989" i="14"/>
  <c r="V10990" i="14"/>
  <c r="W10990" i="14"/>
  <c r="V10991" i="14"/>
  <c r="W10991" i="14"/>
  <c r="V10992" i="14"/>
  <c r="W10992" i="14"/>
  <c r="V10993" i="14"/>
  <c r="W10993" i="14"/>
  <c r="V10994" i="14"/>
  <c r="W10994" i="14"/>
  <c r="V10995" i="14"/>
  <c r="W10995" i="14"/>
  <c r="V10996" i="14"/>
  <c r="W10996" i="14"/>
  <c r="V10997" i="14"/>
  <c r="W10997" i="14"/>
  <c r="V10998" i="14"/>
  <c r="W10998" i="14"/>
  <c r="V10999" i="14"/>
  <c r="W10999" i="14"/>
  <c r="V11000" i="14"/>
  <c r="W11000" i="14"/>
  <c r="V11001" i="14"/>
  <c r="W11001" i="14"/>
  <c r="V11002" i="14"/>
  <c r="W11002" i="14"/>
  <c r="V11003" i="14"/>
  <c r="W11003" i="14"/>
  <c r="V11004" i="14"/>
  <c r="W11004" i="14"/>
  <c r="V11005" i="14"/>
  <c r="W11005" i="14"/>
  <c r="V11006" i="14"/>
  <c r="W11006" i="14"/>
  <c r="V11007" i="14"/>
  <c r="W11007" i="14"/>
  <c r="V11008" i="14"/>
  <c r="W11008" i="14"/>
  <c r="V11009" i="14"/>
  <c r="W11009" i="14"/>
  <c r="V11010" i="14"/>
  <c r="W11010" i="14"/>
  <c r="V11011" i="14"/>
  <c r="W11011" i="14"/>
  <c r="V11012" i="14"/>
  <c r="W11012" i="14"/>
  <c r="V11013" i="14"/>
  <c r="W11013" i="14"/>
  <c r="V11014" i="14"/>
  <c r="W11014" i="14"/>
  <c r="V11015" i="14"/>
  <c r="W11015" i="14"/>
  <c r="V11016" i="14"/>
  <c r="W11016" i="14"/>
  <c r="V11017" i="14"/>
  <c r="W11017" i="14"/>
  <c r="V11018" i="14"/>
  <c r="W11018" i="14"/>
  <c r="V11019" i="14"/>
  <c r="W11019" i="14"/>
  <c r="V11020" i="14"/>
  <c r="W11020" i="14"/>
  <c r="V11021" i="14"/>
  <c r="W11021" i="14"/>
  <c r="V11022" i="14"/>
  <c r="W11022" i="14"/>
  <c r="V11023" i="14"/>
  <c r="W11023" i="14"/>
  <c r="V11024" i="14"/>
  <c r="W11024" i="14"/>
  <c r="V11025" i="14"/>
  <c r="W11025" i="14"/>
  <c r="V11026" i="14"/>
  <c r="W11026" i="14"/>
  <c r="V11027" i="14"/>
  <c r="W11027" i="14"/>
  <c r="V11028" i="14"/>
  <c r="W11028" i="14"/>
  <c r="V11029" i="14"/>
  <c r="W11029" i="14"/>
  <c r="V11030" i="14"/>
  <c r="W11030" i="14"/>
  <c r="V11031" i="14"/>
  <c r="W11031" i="14"/>
  <c r="V11032" i="14"/>
  <c r="W11032" i="14"/>
  <c r="V11033" i="14"/>
  <c r="W11033" i="14"/>
  <c r="V11034" i="14"/>
  <c r="W11034" i="14"/>
  <c r="V11035" i="14"/>
  <c r="W11035" i="14"/>
  <c r="V11036" i="14"/>
  <c r="W11036" i="14"/>
  <c r="V11037" i="14"/>
  <c r="W11037" i="14"/>
  <c r="V11038" i="14"/>
  <c r="W11038" i="14"/>
  <c r="V11039" i="14"/>
  <c r="W11039" i="14"/>
  <c r="V11040" i="14"/>
  <c r="W11040" i="14"/>
  <c r="V11041" i="14"/>
  <c r="W11041" i="14"/>
  <c r="V11042" i="14"/>
  <c r="W11042" i="14"/>
  <c r="V11043" i="14"/>
  <c r="W11043" i="14"/>
  <c r="V11044" i="14"/>
  <c r="W11044" i="14"/>
  <c r="V11045" i="14"/>
  <c r="W11045" i="14"/>
  <c r="V11046" i="14"/>
  <c r="W11046" i="14"/>
  <c r="V11047" i="14"/>
  <c r="W11047" i="14"/>
  <c r="V11048" i="14"/>
  <c r="W11048" i="14"/>
  <c r="V11049" i="14"/>
  <c r="W11049" i="14"/>
  <c r="V11050" i="14"/>
  <c r="W11050" i="14"/>
  <c r="V11051" i="14"/>
  <c r="W11051" i="14"/>
  <c r="V11052" i="14"/>
  <c r="W11052" i="14"/>
  <c r="V11053" i="14"/>
  <c r="W11053" i="14"/>
  <c r="V11054" i="14"/>
  <c r="W11054" i="14"/>
  <c r="V11055" i="14"/>
  <c r="W11055" i="14"/>
  <c r="V11056" i="14"/>
  <c r="W11056" i="14"/>
  <c r="V11057" i="14"/>
  <c r="W11057" i="14"/>
  <c r="V11058" i="14"/>
  <c r="W11058" i="14"/>
  <c r="V11059" i="14"/>
  <c r="W11059" i="14"/>
  <c r="V11060" i="14"/>
  <c r="W11060" i="14"/>
  <c r="V11061" i="14"/>
  <c r="W11061" i="14"/>
  <c r="V11062" i="14"/>
  <c r="W11062" i="14"/>
  <c r="V11063" i="14"/>
  <c r="W11063" i="14"/>
  <c r="V11064" i="14"/>
  <c r="W11064" i="14"/>
  <c r="V11065" i="14"/>
  <c r="W11065" i="14"/>
  <c r="V11066" i="14"/>
  <c r="W11066" i="14"/>
  <c r="V11067" i="14"/>
  <c r="W11067" i="14"/>
  <c r="V11068" i="14"/>
  <c r="W11068" i="14"/>
  <c r="V11069" i="14"/>
  <c r="W11069" i="14"/>
  <c r="V11070" i="14"/>
  <c r="W11070" i="14"/>
  <c r="V11071" i="14"/>
  <c r="W11071" i="14"/>
  <c r="V11072" i="14"/>
  <c r="W11072" i="14"/>
  <c r="V11073" i="14"/>
  <c r="W11073" i="14"/>
  <c r="V11074" i="14"/>
  <c r="W11074" i="14"/>
  <c r="V11075" i="14"/>
  <c r="W11075" i="14"/>
  <c r="V11076" i="14"/>
  <c r="W11076" i="14"/>
  <c r="V11077" i="14"/>
  <c r="W11077" i="14"/>
  <c r="V11078" i="14"/>
  <c r="W11078" i="14"/>
  <c r="V11079" i="14"/>
  <c r="W11079" i="14"/>
  <c r="V11080" i="14"/>
  <c r="W11080" i="14"/>
  <c r="V11081" i="14"/>
  <c r="W11081" i="14"/>
  <c r="V11082" i="14"/>
  <c r="W11082" i="14"/>
  <c r="V11083" i="14"/>
  <c r="W11083" i="14"/>
  <c r="V11084" i="14"/>
  <c r="W11084" i="14"/>
  <c r="V11085" i="14"/>
  <c r="W11085" i="14"/>
  <c r="V11086" i="14"/>
  <c r="W11086" i="14"/>
  <c r="V11087" i="14"/>
  <c r="W11087" i="14"/>
  <c r="V11088" i="14"/>
  <c r="W11088" i="14"/>
  <c r="V11089" i="14"/>
  <c r="W11089" i="14"/>
  <c r="V11090" i="14"/>
  <c r="W11090" i="14"/>
  <c r="V11091" i="14"/>
  <c r="W11091" i="14"/>
  <c r="V11092" i="14"/>
  <c r="W11092" i="14"/>
  <c r="V11093" i="14"/>
  <c r="W11093" i="14"/>
  <c r="V11094" i="14"/>
  <c r="W11094" i="14"/>
  <c r="V11095" i="14"/>
  <c r="W11095" i="14"/>
  <c r="V11096" i="14"/>
  <c r="W11096" i="14"/>
  <c r="V11097" i="14"/>
  <c r="W11097" i="14"/>
  <c r="V11098" i="14"/>
  <c r="W11098" i="14"/>
  <c r="V11099" i="14"/>
  <c r="W11099" i="14"/>
  <c r="V11100" i="14"/>
  <c r="W11100" i="14"/>
  <c r="V11101" i="14"/>
  <c r="W11101" i="14"/>
  <c r="V11102" i="14"/>
  <c r="W11102" i="14"/>
  <c r="V11103" i="14"/>
  <c r="W11103" i="14"/>
  <c r="V11104" i="14"/>
  <c r="W11104" i="14"/>
  <c r="V11105" i="14"/>
  <c r="W11105" i="14"/>
  <c r="V11106" i="14"/>
  <c r="W11106" i="14"/>
  <c r="V11107" i="14"/>
  <c r="W11107" i="14"/>
  <c r="V11108" i="14"/>
  <c r="W11108" i="14"/>
  <c r="V11109" i="14"/>
  <c r="W11109" i="14"/>
  <c r="V11110" i="14"/>
  <c r="W11110" i="14"/>
  <c r="V11111" i="14"/>
  <c r="W11111" i="14"/>
  <c r="V11112" i="14"/>
  <c r="W11112" i="14"/>
  <c r="V11113" i="14"/>
  <c r="W11113" i="14"/>
  <c r="V11114" i="14"/>
  <c r="W11114" i="14"/>
  <c r="V11115" i="14"/>
  <c r="W11115" i="14"/>
  <c r="V11116" i="14"/>
  <c r="W11116" i="14"/>
  <c r="V11117" i="14"/>
  <c r="W11117" i="14"/>
  <c r="V11118" i="14"/>
  <c r="W11118" i="14"/>
  <c r="V11119" i="14"/>
  <c r="W11119" i="14"/>
  <c r="V11120" i="14"/>
  <c r="W11120" i="14"/>
  <c r="V11121" i="14"/>
  <c r="W11121" i="14"/>
  <c r="V11122" i="14"/>
  <c r="W11122" i="14"/>
  <c r="V11123" i="14"/>
  <c r="W11123" i="14"/>
  <c r="V11124" i="14"/>
  <c r="W11124" i="14"/>
  <c r="V11125" i="14"/>
  <c r="W11125" i="14"/>
  <c r="V11126" i="14"/>
  <c r="W11126" i="14"/>
  <c r="V11127" i="14"/>
  <c r="W11127" i="14"/>
  <c r="V11128" i="14"/>
  <c r="W11128" i="14"/>
  <c r="V11129" i="14"/>
  <c r="W11129" i="14"/>
  <c r="V11130" i="14"/>
  <c r="W11130" i="14"/>
  <c r="V11131" i="14"/>
  <c r="W11131" i="14"/>
  <c r="V11132" i="14"/>
  <c r="W11132" i="14"/>
  <c r="V11133" i="14"/>
  <c r="W11133" i="14"/>
  <c r="V11134" i="14"/>
  <c r="W11134" i="14"/>
  <c r="V11135" i="14"/>
  <c r="W11135" i="14"/>
  <c r="V11136" i="14"/>
  <c r="W11136" i="14"/>
  <c r="V11137" i="14"/>
  <c r="W11137" i="14"/>
  <c r="V11138" i="14"/>
  <c r="W11138" i="14"/>
  <c r="V11139" i="14"/>
  <c r="W11139" i="14"/>
  <c r="V11140" i="14"/>
  <c r="W11140" i="14"/>
  <c r="V11141" i="14"/>
  <c r="W11141" i="14"/>
  <c r="V11142" i="14"/>
  <c r="W11142" i="14"/>
  <c r="V11143" i="14"/>
  <c r="W11143" i="14"/>
  <c r="V11144" i="14"/>
  <c r="W11144" i="14"/>
  <c r="V11145" i="14"/>
  <c r="W11145" i="14"/>
  <c r="V11146" i="14"/>
  <c r="W11146" i="14"/>
  <c r="V11147" i="14"/>
  <c r="W11147" i="14"/>
  <c r="V11148" i="14"/>
  <c r="W11148" i="14"/>
  <c r="V11149" i="14"/>
  <c r="W11149" i="14"/>
  <c r="V11150" i="14"/>
  <c r="W11150" i="14"/>
  <c r="V11151" i="14"/>
  <c r="W11151" i="14"/>
  <c r="V11152" i="14"/>
  <c r="W11152" i="14"/>
  <c r="V11153" i="14"/>
  <c r="W11153" i="14"/>
  <c r="V11154" i="14"/>
  <c r="W11154" i="14"/>
  <c r="V11155" i="14"/>
  <c r="W11155" i="14"/>
  <c r="V11156" i="14"/>
  <c r="W11156" i="14"/>
  <c r="V11157" i="14"/>
  <c r="W11157" i="14"/>
  <c r="V11158" i="14"/>
  <c r="W11158" i="14"/>
  <c r="V11159" i="14"/>
  <c r="W11159" i="14"/>
  <c r="V11160" i="14"/>
  <c r="W11160" i="14"/>
  <c r="V11161" i="14"/>
  <c r="W11161" i="14"/>
  <c r="V11162" i="14"/>
  <c r="W11162" i="14"/>
  <c r="V11163" i="14"/>
  <c r="W11163" i="14"/>
  <c r="V11164" i="14"/>
  <c r="W11164" i="14"/>
  <c r="V11165" i="14"/>
  <c r="W11165" i="14"/>
  <c r="V11166" i="14"/>
  <c r="W11166" i="14"/>
  <c r="V11167" i="14"/>
  <c r="W11167" i="14"/>
  <c r="V11168" i="14"/>
  <c r="W11168" i="14"/>
  <c r="V11169" i="14"/>
  <c r="W11169" i="14"/>
  <c r="V11170" i="14"/>
  <c r="W11170" i="14"/>
  <c r="V11171" i="14"/>
  <c r="W11171" i="14"/>
  <c r="V11172" i="14"/>
  <c r="W11172" i="14"/>
  <c r="V11173" i="14"/>
  <c r="W11173" i="14"/>
  <c r="V11174" i="14"/>
  <c r="W11174" i="14"/>
  <c r="V11175" i="14"/>
  <c r="W11175" i="14"/>
  <c r="V11176" i="14"/>
  <c r="W11176" i="14"/>
  <c r="V11177" i="14"/>
  <c r="W11177" i="14"/>
  <c r="V11178" i="14"/>
  <c r="W11178" i="14"/>
  <c r="V11179" i="14"/>
  <c r="W11179" i="14"/>
  <c r="V11180" i="14"/>
  <c r="W11180" i="14"/>
  <c r="V11181" i="14"/>
  <c r="W11181" i="14"/>
  <c r="V11182" i="14"/>
  <c r="W11182" i="14"/>
  <c r="V11183" i="14"/>
  <c r="W11183" i="14"/>
  <c r="V11184" i="14"/>
  <c r="W11184" i="14"/>
  <c r="V11185" i="14"/>
  <c r="W11185" i="14"/>
  <c r="V11186" i="14"/>
  <c r="W11186" i="14"/>
  <c r="V11187" i="14"/>
  <c r="W11187" i="14"/>
  <c r="V11188" i="14"/>
  <c r="W11188" i="14"/>
  <c r="V11189" i="14"/>
  <c r="W11189" i="14"/>
  <c r="V11190" i="14"/>
  <c r="W11190" i="14"/>
  <c r="V11191" i="14"/>
  <c r="W11191" i="14"/>
  <c r="V11192" i="14"/>
  <c r="W11192" i="14"/>
  <c r="V11193" i="14"/>
  <c r="W11193" i="14"/>
  <c r="V11194" i="14"/>
  <c r="W11194" i="14"/>
  <c r="V11195" i="14"/>
  <c r="W11195" i="14"/>
  <c r="V11196" i="14"/>
  <c r="W11196" i="14"/>
  <c r="V11197" i="14"/>
  <c r="W11197" i="14"/>
  <c r="V11198" i="14"/>
  <c r="W11198" i="14"/>
  <c r="V11199" i="14"/>
  <c r="W11199" i="14"/>
  <c r="V11200" i="14"/>
  <c r="W11200" i="14"/>
  <c r="V11201" i="14"/>
  <c r="W11201" i="14"/>
  <c r="V11202" i="14"/>
  <c r="W11202" i="14"/>
  <c r="V11203" i="14"/>
  <c r="W11203" i="14"/>
  <c r="V11204" i="14"/>
  <c r="W11204" i="14"/>
  <c r="V11205" i="14"/>
  <c r="W11205" i="14"/>
  <c r="V11206" i="14"/>
  <c r="W11206" i="14"/>
  <c r="V11207" i="14"/>
  <c r="W11207" i="14"/>
  <c r="V11208" i="14"/>
  <c r="W11208" i="14"/>
  <c r="V11209" i="14"/>
  <c r="W11209" i="14"/>
  <c r="V11210" i="14"/>
  <c r="W11210" i="14"/>
  <c r="V11211" i="14"/>
  <c r="W11211" i="14"/>
  <c r="V11212" i="14"/>
  <c r="W11212" i="14"/>
  <c r="V11213" i="14"/>
  <c r="W11213" i="14"/>
  <c r="V11214" i="14"/>
  <c r="W11214" i="14"/>
  <c r="V11215" i="14"/>
  <c r="W11215" i="14"/>
  <c r="V11216" i="14"/>
  <c r="W11216" i="14"/>
  <c r="V11217" i="14"/>
  <c r="W11217" i="14"/>
  <c r="V11218" i="14"/>
  <c r="W11218" i="14"/>
  <c r="V11219" i="14"/>
  <c r="W11219" i="14"/>
  <c r="V11220" i="14"/>
  <c r="W11220" i="14"/>
  <c r="V11221" i="14"/>
  <c r="W11221" i="14"/>
  <c r="V11222" i="14"/>
  <c r="W11222" i="14"/>
  <c r="V11223" i="14"/>
  <c r="W11223" i="14"/>
  <c r="V11224" i="14"/>
  <c r="W11224" i="14"/>
  <c r="V11225" i="14"/>
  <c r="W11225" i="14"/>
  <c r="V11226" i="14"/>
  <c r="W11226" i="14"/>
  <c r="V11227" i="14"/>
  <c r="W11227" i="14"/>
  <c r="V11228" i="14"/>
  <c r="W11228" i="14"/>
  <c r="V11229" i="14"/>
  <c r="W11229" i="14"/>
  <c r="V11230" i="14"/>
  <c r="W11230" i="14"/>
  <c r="V11231" i="14"/>
  <c r="W11231" i="14"/>
  <c r="V11232" i="14"/>
  <c r="W11232" i="14"/>
  <c r="V11233" i="14"/>
  <c r="W11233" i="14"/>
  <c r="V11234" i="14"/>
  <c r="W11234" i="14"/>
  <c r="V11235" i="14"/>
  <c r="W11235" i="14"/>
  <c r="V11236" i="14"/>
  <c r="W11236" i="14"/>
  <c r="V11237" i="14"/>
  <c r="W11237" i="14"/>
  <c r="V11238" i="14"/>
  <c r="W11238" i="14"/>
  <c r="V11239" i="14"/>
  <c r="W11239" i="14"/>
  <c r="V11240" i="14"/>
  <c r="W11240" i="14"/>
  <c r="V11241" i="14"/>
  <c r="W11241" i="14"/>
  <c r="V11242" i="14"/>
  <c r="W11242" i="14"/>
  <c r="V11243" i="14"/>
  <c r="W11243" i="14"/>
  <c r="V11244" i="14"/>
  <c r="W11244" i="14"/>
  <c r="V11245" i="14"/>
  <c r="W11245" i="14"/>
  <c r="V11246" i="14"/>
  <c r="W11246" i="14"/>
  <c r="V11247" i="14"/>
  <c r="W11247" i="14"/>
  <c r="V11248" i="14"/>
  <c r="W11248" i="14"/>
  <c r="V11249" i="14"/>
  <c r="W11249" i="14"/>
  <c r="V11250" i="14"/>
  <c r="W11250" i="14"/>
  <c r="V11251" i="14"/>
  <c r="W11251" i="14"/>
  <c r="V11252" i="14"/>
  <c r="W11252" i="14"/>
  <c r="V11253" i="14"/>
  <c r="W11253" i="14"/>
  <c r="V11254" i="14"/>
  <c r="W11254" i="14"/>
  <c r="V11255" i="14"/>
  <c r="W11255" i="14"/>
  <c r="V11256" i="14"/>
  <c r="W11256" i="14"/>
  <c r="V11257" i="14"/>
  <c r="W11257" i="14"/>
  <c r="V11258" i="14"/>
  <c r="W11258" i="14"/>
  <c r="V11259" i="14"/>
  <c r="W11259" i="14"/>
  <c r="V11260" i="14"/>
  <c r="W11260" i="14"/>
  <c r="V11261" i="14"/>
  <c r="W11261" i="14"/>
  <c r="V11262" i="14"/>
  <c r="W11262" i="14"/>
  <c r="V11263" i="14"/>
  <c r="W11263" i="14"/>
  <c r="V11264" i="14"/>
  <c r="W11264" i="14"/>
  <c r="V11265" i="14"/>
  <c r="W11265" i="14"/>
  <c r="V11266" i="14"/>
  <c r="W11266" i="14"/>
  <c r="V11267" i="14"/>
  <c r="W11267" i="14"/>
  <c r="V11268" i="14"/>
  <c r="W11268" i="14"/>
  <c r="V11269" i="14"/>
  <c r="W11269" i="14"/>
  <c r="V11270" i="14"/>
  <c r="W11270" i="14"/>
  <c r="V11271" i="14"/>
  <c r="W11271" i="14"/>
  <c r="V11272" i="14"/>
  <c r="W11272" i="14"/>
  <c r="V11273" i="14"/>
  <c r="W11273" i="14"/>
  <c r="V11274" i="14"/>
  <c r="W11274" i="14"/>
  <c r="V11275" i="14"/>
  <c r="W11275" i="14"/>
  <c r="V11276" i="14"/>
  <c r="W11276" i="14"/>
  <c r="V11277" i="14"/>
  <c r="W11277" i="14"/>
  <c r="V11278" i="14"/>
  <c r="W11278" i="14"/>
  <c r="V11279" i="14"/>
  <c r="W11279" i="14"/>
  <c r="V11280" i="14"/>
  <c r="W11280" i="14"/>
  <c r="V11281" i="14"/>
  <c r="W11281" i="14"/>
  <c r="V11282" i="14"/>
  <c r="W11282" i="14"/>
  <c r="V11283" i="14"/>
  <c r="W11283" i="14"/>
  <c r="V11284" i="14"/>
  <c r="W11284" i="14"/>
  <c r="V11285" i="14"/>
  <c r="W11285" i="14"/>
  <c r="V11286" i="14"/>
  <c r="W11286" i="14"/>
  <c r="V11287" i="14"/>
  <c r="W11287" i="14"/>
  <c r="V11288" i="14"/>
  <c r="W11288" i="14"/>
  <c r="V11289" i="14"/>
  <c r="W11289" i="14"/>
  <c r="V11290" i="14"/>
  <c r="W11290" i="14"/>
  <c r="V11291" i="14"/>
  <c r="W11291" i="14"/>
  <c r="V11292" i="14"/>
  <c r="W11292" i="14"/>
  <c r="V11293" i="14"/>
  <c r="W11293" i="14"/>
  <c r="V11294" i="14"/>
  <c r="W11294" i="14"/>
  <c r="V11295" i="14"/>
  <c r="W11295" i="14"/>
  <c r="V11296" i="14"/>
  <c r="W11296" i="14"/>
  <c r="V11297" i="14"/>
  <c r="W11297" i="14"/>
  <c r="V11298" i="14"/>
  <c r="W11298" i="14"/>
  <c r="V11299" i="14"/>
  <c r="W11299" i="14"/>
  <c r="V11300" i="14"/>
  <c r="W11300" i="14"/>
  <c r="V11301" i="14"/>
  <c r="W11301" i="14"/>
  <c r="V11302" i="14"/>
  <c r="W11302" i="14"/>
  <c r="V11303" i="14"/>
  <c r="W11303" i="14"/>
  <c r="V11304" i="14"/>
  <c r="W11304" i="14"/>
  <c r="V11305" i="14"/>
  <c r="W11305" i="14"/>
  <c r="V11306" i="14"/>
  <c r="W11306" i="14"/>
  <c r="V11307" i="14"/>
  <c r="W11307" i="14"/>
  <c r="V11308" i="14"/>
  <c r="W11308" i="14"/>
  <c r="V11309" i="14"/>
  <c r="W11309" i="14"/>
  <c r="V11310" i="14"/>
  <c r="W11310" i="14"/>
  <c r="V11311" i="14"/>
  <c r="W11311" i="14"/>
  <c r="V11312" i="14"/>
  <c r="W11312" i="14"/>
  <c r="V11313" i="14"/>
  <c r="W11313" i="14"/>
  <c r="V11314" i="14"/>
  <c r="W11314" i="14"/>
  <c r="V11315" i="14"/>
  <c r="W11315" i="14"/>
  <c r="V11316" i="14"/>
  <c r="W11316" i="14"/>
  <c r="V11317" i="14"/>
  <c r="W11317" i="14"/>
  <c r="V11318" i="14"/>
  <c r="W11318" i="14"/>
  <c r="V11319" i="14"/>
  <c r="W11319" i="14"/>
  <c r="V11320" i="14"/>
  <c r="W11320" i="14"/>
  <c r="V11321" i="14"/>
  <c r="W11321" i="14"/>
  <c r="V11322" i="14"/>
  <c r="W11322" i="14"/>
  <c r="V11323" i="14"/>
  <c r="W11323" i="14"/>
  <c r="V11324" i="14"/>
  <c r="W11324" i="14"/>
  <c r="V11325" i="14"/>
  <c r="W11325" i="14"/>
  <c r="V11326" i="14"/>
  <c r="W11326" i="14"/>
  <c r="V11327" i="14"/>
  <c r="W11327" i="14"/>
  <c r="V11328" i="14"/>
  <c r="W11328" i="14"/>
  <c r="V11329" i="14"/>
  <c r="W11329" i="14"/>
  <c r="V11330" i="14"/>
  <c r="W11330" i="14"/>
  <c r="V11331" i="14"/>
  <c r="W11331" i="14"/>
  <c r="V11332" i="14"/>
  <c r="W11332" i="14"/>
  <c r="V11333" i="14"/>
  <c r="W11333" i="14"/>
  <c r="V11334" i="14"/>
  <c r="W11334" i="14"/>
  <c r="V11335" i="14"/>
  <c r="W11335" i="14"/>
  <c r="V11336" i="14"/>
  <c r="W11336" i="14"/>
  <c r="V11337" i="14"/>
  <c r="W11337" i="14"/>
  <c r="V11338" i="14"/>
  <c r="W11338" i="14"/>
  <c r="V11339" i="14"/>
  <c r="W11339" i="14"/>
  <c r="V11340" i="14"/>
  <c r="W11340" i="14"/>
  <c r="V11341" i="14"/>
  <c r="W11341" i="14"/>
  <c r="V11342" i="14"/>
  <c r="W11342" i="14"/>
  <c r="V11343" i="14"/>
  <c r="W11343" i="14"/>
  <c r="V11344" i="14"/>
  <c r="W11344" i="14"/>
  <c r="V11345" i="14"/>
  <c r="W11345" i="14"/>
  <c r="V11346" i="14"/>
  <c r="W11346" i="14"/>
  <c r="V11347" i="14"/>
  <c r="W11347" i="14"/>
  <c r="V11348" i="14"/>
  <c r="W11348" i="14"/>
  <c r="V11349" i="14"/>
  <c r="W11349" i="14"/>
  <c r="V11350" i="14"/>
  <c r="W11350" i="14"/>
  <c r="V11351" i="14"/>
  <c r="W11351" i="14"/>
  <c r="V11352" i="14"/>
  <c r="W11352" i="14"/>
  <c r="V11353" i="14"/>
  <c r="W11353" i="14"/>
  <c r="V11354" i="14"/>
  <c r="W11354" i="14"/>
  <c r="V11355" i="14"/>
  <c r="W11355" i="14"/>
  <c r="V11356" i="14"/>
  <c r="W11356" i="14"/>
  <c r="V11357" i="14"/>
  <c r="W11357" i="14"/>
  <c r="V11358" i="14"/>
  <c r="W11358" i="14"/>
  <c r="V11359" i="14"/>
  <c r="W11359" i="14"/>
  <c r="V11360" i="14"/>
  <c r="W11360" i="14"/>
  <c r="V11361" i="14"/>
  <c r="W11361" i="14"/>
  <c r="V11362" i="14"/>
  <c r="W11362" i="14"/>
  <c r="V11363" i="14"/>
  <c r="W11363" i="14"/>
  <c r="V11364" i="14"/>
  <c r="W11364" i="14"/>
  <c r="V11365" i="14"/>
  <c r="W11365" i="14"/>
  <c r="V11366" i="14"/>
  <c r="W11366" i="14"/>
  <c r="V11367" i="14"/>
  <c r="W11367" i="14"/>
  <c r="V11368" i="14"/>
  <c r="W11368" i="14"/>
  <c r="V11369" i="14"/>
  <c r="W11369" i="14"/>
  <c r="V11370" i="14"/>
  <c r="W11370" i="14"/>
  <c r="V11371" i="14"/>
  <c r="W11371" i="14"/>
  <c r="V11372" i="14"/>
  <c r="W11372" i="14"/>
  <c r="V11373" i="14"/>
  <c r="W11373" i="14"/>
  <c r="V11374" i="14"/>
  <c r="W11374" i="14"/>
  <c r="V11375" i="14"/>
  <c r="W11375" i="14"/>
  <c r="V11376" i="14"/>
  <c r="W11376" i="14"/>
  <c r="V11377" i="14"/>
  <c r="W11377" i="14"/>
  <c r="V11378" i="14"/>
  <c r="W11378" i="14"/>
  <c r="V11379" i="14"/>
  <c r="W11379" i="14"/>
  <c r="V11380" i="14"/>
  <c r="W11380" i="14"/>
  <c r="V11381" i="14"/>
  <c r="W11381" i="14"/>
  <c r="V11382" i="14"/>
  <c r="W11382" i="14"/>
  <c r="V11383" i="14"/>
  <c r="W11383" i="14"/>
  <c r="V11384" i="14"/>
  <c r="W11384" i="14"/>
  <c r="V11385" i="14"/>
  <c r="W11385" i="14"/>
  <c r="V11386" i="14"/>
  <c r="W11386" i="14"/>
  <c r="V11387" i="14"/>
  <c r="W11387" i="14"/>
  <c r="V11388" i="14"/>
  <c r="W11388" i="14"/>
  <c r="V11389" i="14"/>
  <c r="W11389" i="14"/>
  <c r="V11390" i="14"/>
  <c r="W11390" i="14"/>
  <c r="V11391" i="14"/>
  <c r="W11391" i="14"/>
  <c r="V11392" i="14"/>
  <c r="W11392" i="14"/>
  <c r="V11393" i="14"/>
  <c r="W11393" i="14"/>
  <c r="V11394" i="14"/>
  <c r="W11394" i="14"/>
  <c r="V11395" i="14"/>
  <c r="W11395" i="14"/>
  <c r="V11396" i="14"/>
  <c r="W11396" i="14"/>
  <c r="V11397" i="14"/>
  <c r="W11397" i="14"/>
  <c r="V11398" i="14"/>
  <c r="W11398" i="14"/>
  <c r="V11399" i="14"/>
  <c r="W11399" i="14"/>
  <c r="V11400" i="14"/>
  <c r="W11400" i="14"/>
  <c r="V11401" i="14"/>
  <c r="W11401" i="14"/>
  <c r="V11402" i="14"/>
  <c r="W11402" i="14"/>
  <c r="V11403" i="14"/>
  <c r="W11403" i="14"/>
  <c r="V11404" i="14"/>
  <c r="W11404" i="14"/>
  <c r="V11405" i="14"/>
  <c r="W11405" i="14"/>
  <c r="V11406" i="14"/>
  <c r="W11406" i="14"/>
  <c r="V11407" i="14"/>
  <c r="W11407" i="14"/>
  <c r="V11408" i="14"/>
  <c r="W11408" i="14"/>
  <c r="V11409" i="14"/>
  <c r="W11409" i="14"/>
  <c r="V11410" i="14"/>
  <c r="W11410" i="14"/>
  <c r="V11411" i="14"/>
  <c r="W11411" i="14"/>
  <c r="V11412" i="14"/>
  <c r="W11412" i="14"/>
  <c r="V11413" i="14"/>
  <c r="W11413" i="14"/>
  <c r="V11414" i="14"/>
  <c r="W11414" i="14"/>
  <c r="V11415" i="14"/>
  <c r="W11415" i="14"/>
  <c r="V11416" i="14"/>
  <c r="W11416" i="14"/>
  <c r="V11417" i="14"/>
  <c r="W11417" i="14"/>
  <c r="V11418" i="14"/>
  <c r="W11418" i="14"/>
  <c r="V11419" i="14"/>
  <c r="W11419" i="14"/>
  <c r="V11420" i="14"/>
  <c r="W11420" i="14"/>
  <c r="V11421" i="14"/>
  <c r="W11421" i="14"/>
  <c r="V11422" i="14"/>
  <c r="W11422" i="14"/>
  <c r="V11423" i="14"/>
  <c r="W11423" i="14"/>
  <c r="V11424" i="14"/>
  <c r="W11424" i="14"/>
  <c r="V11425" i="14"/>
  <c r="W11425" i="14"/>
  <c r="V11426" i="14"/>
  <c r="W11426" i="14"/>
  <c r="V11427" i="14"/>
  <c r="W11427" i="14"/>
  <c r="V11428" i="14"/>
  <c r="W11428" i="14"/>
  <c r="V11429" i="14"/>
  <c r="W11429" i="14"/>
  <c r="V11430" i="14"/>
  <c r="W11430" i="14"/>
  <c r="V11431" i="14"/>
  <c r="W11431" i="14"/>
  <c r="V11432" i="14"/>
  <c r="W11432" i="14"/>
  <c r="V11433" i="14"/>
  <c r="W11433" i="14"/>
  <c r="V11434" i="14"/>
  <c r="W11434" i="14"/>
  <c r="V11435" i="14"/>
  <c r="W11435" i="14"/>
  <c r="V11436" i="14"/>
  <c r="W11436" i="14"/>
  <c r="V11437" i="14"/>
  <c r="W11437" i="14"/>
  <c r="V11438" i="14"/>
  <c r="W11438" i="14"/>
  <c r="V11439" i="14"/>
  <c r="W11439" i="14"/>
  <c r="V11440" i="14"/>
  <c r="W11440" i="14"/>
  <c r="V11441" i="14"/>
  <c r="W11441" i="14"/>
  <c r="V11442" i="14"/>
  <c r="W11442" i="14"/>
  <c r="V11443" i="14"/>
  <c r="W11443" i="14"/>
  <c r="V11444" i="14"/>
  <c r="W11444" i="14"/>
  <c r="V11445" i="14"/>
  <c r="W11445" i="14"/>
  <c r="V11446" i="14"/>
  <c r="W11446" i="14"/>
  <c r="V11447" i="14"/>
  <c r="W11447" i="14"/>
  <c r="V11448" i="14"/>
  <c r="W11448" i="14"/>
  <c r="V11449" i="14"/>
  <c r="W11449" i="14"/>
  <c r="V11450" i="14"/>
  <c r="W11450" i="14"/>
  <c r="V11451" i="14"/>
  <c r="W11451" i="14"/>
  <c r="V11452" i="14"/>
  <c r="W11452" i="14"/>
  <c r="V11453" i="14"/>
  <c r="W11453" i="14"/>
  <c r="V11454" i="14"/>
  <c r="W11454" i="14"/>
  <c r="V11455" i="14"/>
  <c r="W11455" i="14"/>
  <c r="V11456" i="14"/>
  <c r="W11456" i="14"/>
  <c r="V11457" i="14"/>
  <c r="W11457" i="14"/>
  <c r="V11458" i="14"/>
  <c r="W11458" i="14"/>
  <c r="V11459" i="14"/>
  <c r="W11459" i="14"/>
  <c r="V11460" i="14"/>
  <c r="W11460" i="14"/>
  <c r="V11461" i="14"/>
  <c r="W11461" i="14"/>
  <c r="V11462" i="14"/>
  <c r="W11462" i="14"/>
  <c r="V11463" i="14"/>
  <c r="W11463" i="14"/>
  <c r="V11464" i="14"/>
  <c r="W11464" i="14"/>
  <c r="V11465" i="14"/>
  <c r="W11465" i="14"/>
  <c r="V11466" i="14"/>
  <c r="W11466" i="14"/>
  <c r="V11467" i="14"/>
  <c r="W11467" i="14"/>
  <c r="V11468" i="14"/>
  <c r="W11468" i="14"/>
  <c r="V11469" i="14"/>
  <c r="W11469" i="14"/>
  <c r="V11470" i="14"/>
  <c r="W11470" i="14"/>
  <c r="V11471" i="14"/>
  <c r="W11471" i="14"/>
  <c r="V11472" i="14"/>
  <c r="W11472" i="14"/>
  <c r="V11473" i="14"/>
  <c r="W11473" i="14"/>
  <c r="V11474" i="14"/>
  <c r="W11474" i="14"/>
  <c r="V11475" i="14"/>
  <c r="W11475" i="14"/>
  <c r="V11476" i="14"/>
  <c r="W11476" i="14"/>
  <c r="V11477" i="14"/>
  <c r="W11477" i="14"/>
  <c r="V11478" i="14"/>
  <c r="W11478" i="14"/>
  <c r="V11479" i="14"/>
  <c r="W11479" i="14"/>
  <c r="V11480" i="14"/>
  <c r="W11480" i="14"/>
  <c r="V11481" i="14"/>
  <c r="W11481" i="14"/>
  <c r="V11482" i="14"/>
  <c r="W11482" i="14"/>
  <c r="V11483" i="14"/>
  <c r="W11483" i="14"/>
  <c r="V11484" i="14"/>
  <c r="W11484" i="14"/>
  <c r="V11485" i="14"/>
  <c r="W11485" i="14"/>
  <c r="V11486" i="14"/>
  <c r="W11486" i="14"/>
  <c r="V11487" i="14"/>
  <c r="W11487" i="14"/>
  <c r="V11488" i="14"/>
  <c r="W11488" i="14"/>
  <c r="V11489" i="14"/>
  <c r="W11489" i="14"/>
  <c r="V11490" i="14"/>
  <c r="W11490" i="14"/>
  <c r="V11491" i="14"/>
  <c r="W11491" i="14"/>
  <c r="V11492" i="14"/>
  <c r="W11492" i="14"/>
  <c r="V11493" i="14"/>
  <c r="W11493" i="14"/>
  <c r="V11494" i="14"/>
  <c r="W11494" i="14"/>
  <c r="V11495" i="14"/>
  <c r="W11495" i="14"/>
  <c r="V11496" i="14"/>
  <c r="W11496" i="14"/>
  <c r="V11497" i="14"/>
  <c r="W11497" i="14"/>
  <c r="V11498" i="14"/>
  <c r="W11498" i="14"/>
  <c r="V11499" i="14"/>
  <c r="W11499" i="14"/>
  <c r="V11500" i="14"/>
  <c r="W11500" i="14"/>
  <c r="V11501" i="14"/>
  <c r="W11501" i="14"/>
  <c r="V11502" i="14"/>
  <c r="W11502" i="14"/>
  <c r="V11503" i="14"/>
  <c r="W11503" i="14"/>
  <c r="V11504" i="14"/>
  <c r="W11504" i="14"/>
  <c r="V11505" i="14"/>
  <c r="W11505" i="14"/>
  <c r="V11506" i="14"/>
  <c r="W11506" i="14"/>
  <c r="V11507" i="14"/>
  <c r="W11507" i="14"/>
  <c r="V11508" i="14"/>
  <c r="W11508" i="14"/>
  <c r="V11509" i="14"/>
  <c r="W11509" i="14"/>
  <c r="V11510" i="14"/>
  <c r="W11510" i="14"/>
  <c r="V11511" i="14"/>
  <c r="W11511" i="14"/>
  <c r="V11512" i="14"/>
  <c r="W11512" i="14"/>
  <c r="V11513" i="14"/>
  <c r="W11513" i="14"/>
  <c r="V11514" i="14"/>
  <c r="W11514" i="14"/>
  <c r="V11515" i="14"/>
  <c r="W11515" i="14"/>
  <c r="V11516" i="14"/>
  <c r="W11516" i="14"/>
  <c r="V11517" i="14"/>
  <c r="W11517" i="14"/>
  <c r="V11518" i="14"/>
  <c r="W11518" i="14"/>
  <c r="V11519" i="14"/>
  <c r="W11519" i="14"/>
  <c r="V11520" i="14"/>
  <c r="W11520" i="14"/>
  <c r="V11521" i="14"/>
  <c r="W11521" i="14"/>
  <c r="V11522" i="14"/>
  <c r="W11522" i="14"/>
  <c r="V11523" i="14"/>
  <c r="W11523" i="14"/>
  <c r="V11524" i="14"/>
  <c r="W11524" i="14"/>
  <c r="V11525" i="14"/>
  <c r="W11525" i="14"/>
  <c r="V11526" i="14"/>
  <c r="W11526" i="14"/>
  <c r="V11527" i="14"/>
  <c r="W11527" i="14"/>
  <c r="V11528" i="14"/>
  <c r="W11528" i="14"/>
  <c r="V11529" i="14"/>
  <c r="W11529" i="14"/>
  <c r="V11530" i="14"/>
  <c r="W11530" i="14"/>
  <c r="V11531" i="14"/>
  <c r="W11531" i="14"/>
  <c r="V11532" i="14"/>
  <c r="W11532" i="14"/>
  <c r="V11533" i="14"/>
  <c r="W11533" i="14"/>
  <c r="V11534" i="14"/>
  <c r="W11534" i="14"/>
  <c r="V11535" i="14"/>
  <c r="W11535" i="14"/>
  <c r="V11536" i="14"/>
  <c r="W11536" i="14"/>
  <c r="V11537" i="14"/>
  <c r="W11537" i="14"/>
  <c r="V11538" i="14"/>
  <c r="W11538" i="14"/>
  <c r="V11539" i="14"/>
  <c r="W11539" i="14"/>
  <c r="V11540" i="14"/>
  <c r="W11540" i="14"/>
  <c r="V11541" i="14"/>
  <c r="W11541" i="14"/>
  <c r="V11542" i="14"/>
  <c r="W11542" i="14"/>
  <c r="V11543" i="14"/>
  <c r="W11543" i="14"/>
  <c r="V11544" i="14"/>
  <c r="W11544" i="14"/>
  <c r="V11545" i="14"/>
  <c r="W11545" i="14"/>
  <c r="V11546" i="14"/>
  <c r="W11546" i="14"/>
  <c r="V11547" i="14"/>
  <c r="W11547" i="14"/>
  <c r="V11548" i="14"/>
  <c r="W11548" i="14"/>
  <c r="V11549" i="14"/>
  <c r="W11549" i="14"/>
  <c r="V11550" i="14"/>
  <c r="W11550" i="14"/>
  <c r="V11551" i="14"/>
  <c r="W11551" i="14"/>
  <c r="V11552" i="14"/>
  <c r="W11552" i="14"/>
  <c r="V11553" i="14"/>
  <c r="W11553" i="14"/>
  <c r="V11554" i="14"/>
  <c r="W11554" i="14"/>
  <c r="V11555" i="14"/>
  <c r="W11555" i="14"/>
  <c r="V11556" i="14"/>
  <c r="W11556" i="14"/>
  <c r="V11557" i="14"/>
  <c r="W11557" i="14"/>
  <c r="V11558" i="14"/>
  <c r="W11558" i="14"/>
  <c r="V11559" i="14"/>
  <c r="W11559" i="14"/>
  <c r="V11560" i="14"/>
  <c r="W11560" i="14"/>
  <c r="V11561" i="14"/>
  <c r="W11561" i="14"/>
  <c r="V11562" i="14"/>
  <c r="W11562" i="14"/>
  <c r="V11563" i="14"/>
  <c r="W11563" i="14"/>
  <c r="V11564" i="14"/>
  <c r="W11564" i="14"/>
  <c r="V11565" i="14"/>
  <c r="W11565" i="14"/>
  <c r="V11566" i="14"/>
  <c r="W11566" i="14"/>
  <c r="V11567" i="14"/>
  <c r="W11567" i="14"/>
  <c r="V11568" i="14"/>
  <c r="W11568" i="14"/>
  <c r="V11569" i="14"/>
  <c r="W11569" i="14"/>
  <c r="V11570" i="14"/>
  <c r="W11570" i="14"/>
  <c r="V11571" i="14"/>
  <c r="W11571" i="14"/>
  <c r="V11572" i="14"/>
  <c r="W11572" i="14"/>
  <c r="V11573" i="14"/>
  <c r="W11573" i="14"/>
  <c r="V11574" i="14"/>
  <c r="W11574" i="14"/>
  <c r="V11575" i="14"/>
  <c r="W11575" i="14"/>
  <c r="V11576" i="14"/>
  <c r="W11576" i="14"/>
  <c r="V11577" i="14"/>
  <c r="W11577" i="14"/>
  <c r="V11578" i="14"/>
  <c r="W11578" i="14"/>
  <c r="V11579" i="14"/>
  <c r="W11579" i="14"/>
  <c r="V11580" i="14"/>
  <c r="W11580" i="14"/>
  <c r="V11581" i="14"/>
  <c r="W11581" i="14"/>
  <c r="V11582" i="14"/>
  <c r="W11582" i="14"/>
  <c r="V11583" i="14"/>
  <c r="W11583" i="14"/>
  <c r="V11584" i="14"/>
  <c r="W11584" i="14"/>
  <c r="V11585" i="14"/>
  <c r="W11585" i="14"/>
  <c r="V11586" i="14"/>
  <c r="W11586" i="14"/>
  <c r="V11587" i="14"/>
  <c r="W11587" i="14"/>
  <c r="V11588" i="14"/>
  <c r="W11588" i="14"/>
  <c r="V11589" i="14"/>
  <c r="W11589" i="14"/>
  <c r="V11590" i="14"/>
  <c r="W11590" i="14"/>
  <c r="V11591" i="14"/>
  <c r="W11591" i="14"/>
  <c r="V11592" i="14"/>
  <c r="W11592" i="14"/>
  <c r="V11593" i="14"/>
  <c r="W11593" i="14"/>
  <c r="V11594" i="14"/>
  <c r="W11594" i="14"/>
  <c r="V11595" i="14"/>
  <c r="W11595" i="14"/>
  <c r="V11596" i="14"/>
  <c r="W11596" i="14"/>
  <c r="V11597" i="14"/>
  <c r="W11597" i="14"/>
  <c r="V11598" i="14"/>
  <c r="W11598" i="14"/>
  <c r="V11599" i="14"/>
  <c r="W11599" i="14"/>
  <c r="V11600" i="14"/>
  <c r="W11600" i="14"/>
  <c r="V11601" i="14"/>
  <c r="W11601" i="14"/>
  <c r="V11602" i="14"/>
  <c r="W11602" i="14"/>
  <c r="V11603" i="14"/>
  <c r="W11603" i="14"/>
  <c r="V11604" i="14"/>
  <c r="W11604" i="14"/>
  <c r="V11605" i="14"/>
  <c r="W11605" i="14"/>
  <c r="V11606" i="14"/>
  <c r="W11606" i="14"/>
  <c r="V11607" i="14"/>
  <c r="W11607" i="14"/>
  <c r="V11608" i="14"/>
  <c r="W11608" i="14"/>
  <c r="V11609" i="14"/>
  <c r="W11609" i="14"/>
  <c r="V11610" i="14"/>
  <c r="W11610" i="14"/>
  <c r="V11611" i="14"/>
  <c r="W11611" i="14"/>
  <c r="V11612" i="14"/>
  <c r="W11612" i="14"/>
  <c r="V11613" i="14"/>
  <c r="W11613" i="14"/>
  <c r="V11614" i="14"/>
  <c r="W11614" i="14"/>
  <c r="V11615" i="14"/>
  <c r="W11615" i="14"/>
  <c r="V11616" i="14"/>
  <c r="W11616" i="14"/>
  <c r="V11617" i="14"/>
  <c r="W11617" i="14"/>
  <c r="V11618" i="14"/>
  <c r="W11618" i="14"/>
  <c r="V11619" i="14"/>
  <c r="W11619" i="14"/>
  <c r="V11620" i="14"/>
  <c r="W11620" i="14"/>
  <c r="V11621" i="14"/>
  <c r="W11621" i="14"/>
  <c r="V11622" i="14"/>
  <c r="W11622" i="14"/>
  <c r="V11623" i="14"/>
  <c r="W11623" i="14"/>
  <c r="V11624" i="14"/>
  <c r="W11624" i="14"/>
  <c r="V11625" i="14"/>
  <c r="W11625" i="14"/>
  <c r="V11626" i="14"/>
  <c r="W11626" i="14"/>
  <c r="V11627" i="14"/>
  <c r="W11627" i="14"/>
  <c r="V11628" i="14"/>
  <c r="W11628" i="14"/>
  <c r="V11629" i="14"/>
  <c r="W11629" i="14"/>
  <c r="V11630" i="14"/>
  <c r="W11630" i="14"/>
  <c r="V11631" i="14"/>
  <c r="W11631" i="14"/>
  <c r="V11632" i="14"/>
  <c r="W11632" i="14"/>
  <c r="V11633" i="14"/>
  <c r="W11633" i="14"/>
  <c r="V11634" i="14"/>
  <c r="W11634" i="14"/>
  <c r="V11635" i="14"/>
  <c r="W11635" i="14"/>
  <c r="V11636" i="14"/>
  <c r="W11636" i="14"/>
  <c r="V11637" i="14"/>
  <c r="W11637" i="14"/>
  <c r="V11638" i="14"/>
  <c r="W11638" i="14"/>
  <c r="V11639" i="14"/>
  <c r="W11639" i="14"/>
  <c r="V11640" i="14"/>
  <c r="W11640" i="14"/>
  <c r="V11641" i="14"/>
  <c r="W11641" i="14"/>
  <c r="V11642" i="14"/>
  <c r="W11642" i="14"/>
  <c r="V11643" i="14"/>
  <c r="W11643" i="14"/>
  <c r="V11644" i="14"/>
  <c r="W11644" i="14"/>
  <c r="V11645" i="14"/>
  <c r="W11645" i="14"/>
  <c r="V11646" i="14"/>
  <c r="W11646" i="14"/>
  <c r="V11647" i="14"/>
  <c r="W11647" i="14"/>
  <c r="V11648" i="14"/>
  <c r="W11648" i="14"/>
  <c r="V11649" i="14"/>
  <c r="W11649" i="14"/>
  <c r="V11650" i="14"/>
  <c r="W11650" i="14"/>
  <c r="V11651" i="14"/>
  <c r="W11651" i="14"/>
  <c r="V11652" i="14"/>
  <c r="W11652" i="14"/>
  <c r="V11653" i="14"/>
  <c r="W11653" i="14"/>
  <c r="V11654" i="14"/>
  <c r="W11654" i="14"/>
  <c r="V11655" i="14"/>
  <c r="W11655" i="14"/>
  <c r="V11656" i="14"/>
  <c r="W11656" i="14"/>
  <c r="V11657" i="14"/>
  <c r="W11657" i="14"/>
  <c r="V11658" i="14"/>
  <c r="W11658" i="14"/>
  <c r="V11659" i="14"/>
  <c r="W11659" i="14"/>
  <c r="V11660" i="14"/>
  <c r="W11660" i="14"/>
  <c r="V11661" i="14"/>
  <c r="W11661" i="14"/>
  <c r="V11662" i="14"/>
  <c r="W11662" i="14"/>
  <c r="V11663" i="14"/>
  <c r="W11663" i="14"/>
  <c r="V11664" i="14"/>
  <c r="W11664" i="14"/>
  <c r="V11665" i="14"/>
  <c r="W11665" i="14"/>
  <c r="V11666" i="14"/>
  <c r="W11666" i="14"/>
  <c r="V11667" i="14"/>
  <c r="W11667" i="14"/>
  <c r="V11668" i="14"/>
  <c r="W11668" i="14"/>
  <c r="V11669" i="14"/>
  <c r="W11669" i="14"/>
  <c r="V11670" i="14"/>
  <c r="W11670" i="14"/>
  <c r="V11671" i="14"/>
  <c r="W11671" i="14"/>
  <c r="V11672" i="14"/>
  <c r="W11672" i="14"/>
  <c r="V11673" i="14"/>
  <c r="W11673" i="14"/>
  <c r="V11674" i="14"/>
  <c r="W11674" i="14"/>
  <c r="V11675" i="14"/>
  <c r="W11675" i="14"/>
  <c r="V11676" i="14"/>
  <c r="W11676" i="14"/>
  <c r="V11677" i="14"/>
  <c r="W11677" i="14"/>
  <c r="V11678" i="14"/>
  <c r="W11678" i="14"/>
  <c r="V11679" i="14"/>
  <c r="W11679" i="14"/>
  <c r="V11680" i="14"/>
  <c r="W11680" i="14"/>
  <c r="V11681" i="14"/>
  <c r="W11681" i="14"/>
  <c r="V11682" i="14"/>
  <c r="W11682" i="14"/>
  <c r="V11683" i="14"/>
  <c r="W11683" i="14"/>
  <c r="V11684" i="14"/>
  <c r="W11684" i="14"/>
  <c r="V11685" i="14"/>
  <c r="W11685" i="14"/>
  <c r="V11686" i="14"/>
  <c r="W11686" i="14"/>
  <c r="V11687" i="14"/>
  <c r="W11687" i="14"/>
  <c r="V11688" i="14"/>
  <c r="W11688" i="14"/>
  <c r="V11689" i="14"/>
  <c r="W11689" i="14"/>
  <c r="V11690" i="14"/>
  <c r="W11690" i="14"/>
  <c r="V11691" i="14"/>
  <c r="W11691" i="14"/>
  <c r="V11692" i="14"/>
  <c r="W11692" i="14"/>
  <c r="V11693" i="14"/>
  <c r="W11693" i="14"/>
  <c r="V11694" i="14"/>
  <c r="W11694" i="14"/>
  <c r="V11695" i="14"/>
  <c r="W11695" i="14"/>
  <c r="V11696" i="14"/>
  <c r="W11696" i="14"/>
  <c r="V11697" i="14"/>
  <c r="W11697" i="14"/>
  <c r="V11698" i="14"/>
  <c r="W11698" i="14"/>
  <c r="V11699" i="14"/>
  <c r="W11699" i="14"/>
  <c r="V11700" i="14"/>
  <c r="W11700" i="14"/>
  <c r="V11701" i="14"/>
  <c r="W11701" i="14"/>
  <c r="V11702" i="14"/>
  <c r="W11702" i="14"/>
  <c r="V11703" i="14"/>
  <c r="W11703" i="14"/>
  <c r="V11704" i="14"/>
  <c r="W11704" i="14"/>
  <c r="V11705" i="14"/>
  <c r="W11705" i="14"/>
  <c r="V11706" i="14"/>
  <c r="W11706" i="14"/>
  <c r="V11707" i="14"/>
  <c r="W11707" i="14"/>
  <c r="V11708" i="14"/>
  <c r="W11708" i="14"/>
  <c r="V11709" i="14"/>
  <c r="W11709" i="14"/>
  <c r="V11710" i="14"/>
  <c r="W11710" i="14"/>
  <c r="V11711" i="14"/>
  <c r="W11711" i="14"/>
  <c r="V11712" i="14"/>
  <c r="W11712" i="14"/>
  <c r="V11713" i="14"/>
  <c r="W11713" i="14"/>
  <c r="V11714" i="14"/>
  <c r="W11714" i="14"/>
  <c r="V11715" i="14"/>
  <c r="W11715" i="14"/>
  <c r="V11716" i="14"/>
  <c r="W11716" i="14"/>
  <c r="V11717" i="14"/>
  <c r="W11717" i="14"/>
  <c r="V11718" i="14"/>
  <c r="W11718" i="14"/>
  <c r="V11719" i="14"/>
  <c r="W11719" i="14"/>
  <c r="V11720" i="14"/>
  <c r="W11720" i="14"/>
  <c r="V11721" i="14"/>
  <c r="W11721" i="14"/>
  <c r="V11722" i="14"/>
  <c r="W11722" i="14"/>
  <c r="V11723" i="14"/>
  <c r="W11723" i="14"/>
  <c r="V11724" i="14"/>
  <c r="W11724" i="14"/>
  <c r="V11725" i="14"/>
  <c r="W11725" i="14"/>
  <c r="V11726" i="14"/>
  <c r="W11726" i="14"/>
  <c r="V11727" i="14"/>
  <c r="W11727" i="14"/>
  <c r="V11728" i="14"/>
  <c r="W11728" i="14"/>
  <c r="V11729" i="14"/>
  <c r="W11729" i="14"/>
  <c r="V11730" i="14"/>
  <c r="W11730" i="14"/>
  <c r="V11731" i="14"/>
  <c r="W11731" i="14"/>
  <c r="V11732" i="14"/>
  <c r="W11732" i="14"/>
  <c r="V11733" i="14"/>
  <c r="W11733" i="14"/>
  <c r="V11734" i="14"/>
  <c r="W11734" i="14"/>
  <c r="V11735" i="14"/>
  <c r="W11735" i="14"/>
  <c r="V11736" i="14"/>
  <c r="W11736" i="14"/>
  <c r="V11737" i="14"/>
  <c r="W11737" i="14"/>
  <c r="V11738" i="14"/>
  <c r="W11738" i="14"/>
  <c r="V11739" i="14"/>
  <c r="W11739" i="14"/>
  <c r="V11740" i="14"/>
  <c r="W11740" i="14"/>
  <c r="V11741" i="14"/>
  <c r="W11741" i="14"/>
  <c r="V11742" i="14"/>
  <c r="W11742" i="14"/>
  <c r="V11743" i="14"/>
  <c r="W11743" i="14"/>
  <c r="V11744" i="14"/>
  <c r="W11744" i="14"/>
  <c r="V11745" i="14"/>
  <c r="W11745" i="14"/>
  <c r="V11746" i="14"/>
  <c r="W11746" i="14"/>
  <c r="V11747" i="14"/>
  <c r="W11747" i="14"/>
  <c r="V11748" i="14"/>
  <c r="W11748" i="14"/>
  <c r="V11749" i="14"/>
  <c r="W11749" i="14"/>
  <c r="V11750" i="14"/>
  <c r="W11750" i="14"/>
  <c r="V11751" i="14"/>
  <c r="W11751" i="14"/>
  <c r="V11752" i="14"/>
  <c r="W11752" i="14"/>
  <c r="V11753" i="14"/>
  <c r="W11753" i="14"/>
  <c r="V11754" i="14"/>
  <c r="W11754" i="14"/>
  <c r="V11755" i="14"/>
  <c r="W11755" i="14"/>
  <c r="V11756" i="14"/>
  <c r="W11756" i="14"/>
  <c r="V11757" i="14"/>
  <c r="W11757" i="14"/>
  <c r="V11758" i="14"/>
  <c r="W11758" i="14"/>
  <c r="V11759" i="14"/>
  <c r="W11759" i="14"/>
  <c r="V11760" i="14"/>
  <c r="W11760" i="14"/>
  <c r="V11761" i="14"/>
  <c r="W11761" i="14"/>
  <c r="V11762" i="14"/>
  <c r="W11762" i="14"/>
  <c r="V11763" i="14"/>
  <c r="W11763" i="14"/>
  <c r="V11764" i="14"/>
  <c r="W11764" i="14"/>
  <c r="V11765" i="14"/>
  <c r="W11765" i="14"/>
  <c r="V11766" i="14"/>
  <c r="W11766" i="14"/>
  <c r="V11767" i="14"/>
  <c r="W11767" i="14"/>
  <c r="V11768" i="14"/>
  <c r="W11768" i="14"/>
  <c r="V11769" i="14"/>
  <c r="W11769" i="14"/>
  <c r="V11770" i="14"/>
  <c r="W11770" i="14"/>
  <c r="V11771" i="14"/>
  <c r="W11771" i="14"/>
  <c r="V11772" i="14"/>
  <c r="W11772" i="14"/>
  <c r="V11773" i="14"/>
  <c r="W11773" i="14"/>
  <c r="V11774" i="14"/>
  <c r="W11774" i="14"/>
  <c r="V11775" i="14"/>
  <c r="W11775" i="14"/>
  <c r="V11776" i="14"/>
  <c r="W11776" i="14"/>
  <c r="V11777" i="14"/>
  <c r="W11777" i="14"/>
  <c r="V11778" i="14"/>
  <c r="W11778" i="14"/>
  <c r="V11779" i="14"/>
  <c r="W11779" i="14"/>
  <c r="V11780" i="14"/>
  <c r="W11780" i="14"/>
  <c r="V11781" i="14"/>
  <c r="W11781" i="14"/>
  <c r="V11782" i="14"/>
  <c r="W11782" i="14"/>
  <c r="V11783" i="14"/>
  <c r="W11783" i="14"/>
  <c r="V11784" i="14"/>
  <c r="W11784" i="14"/>
  <c r="V11785" i="14"/>
  <c r="W11785" i="14"/>
  <c r="V11786" i="14"/>
  <c r="W11786" i="14"/>
  <c r="V11787" i="14"/>
  <c r="W11787" i="14"/>
  <c r="V11788" i="14"/>
  <c r="W11788" i="14"/>
  <c r="V11789" i="14"/>
  <c r="W11789" i="14"/>
  <c r="V11790" i="14"/>
  <c r="W11790" i="14"/>
  <c r="V11791" i="14"/>
  <c r="W11791" i="14"/>
  <c r="V11792" i="14"/>
  <c r="W11792" i="14"/>
  <c r="V11793" i="14"/>
  <c r="W11793" i="14"/>
  <c r="V11794" i="14"/>
  <c r="W11794" i="14"/>
  <c r="V11795" i="14"/>
  <c r="W11795" i="14"/>
  <c r="V11796" i="14"/>
  <c r="W11796" i="14"/>
  <c r="V11797" i="14"/>
  <c r="W11797" i="14"/>
  <c r="V11798" i="14"/>
  <c r="W11798" i="14"/>
  <c r="V11799" i="14"/>
  <c r="W11799" i="14"/>
  <c r="V11800" i="14"/>
  <c r="W11800" i="14"/>
  <c r="V11801" i="14"/>
  <c r="W11801" i="14"/>
  <c r="V11802" i="14"/>
  <c r="W11802" i="14"/>
  <c r="V11803" i="14"/>
  <c r="W11803" i="14"/>
  <c r="V11804" i="14"/>
  <c r="W11804" i="14"/>
  <c r="V11805" i="14"/>
  <c r="W11805" i="14"/>
  <c r="V11806" i="14"/>
  <c r="W11806" i="14"/>
  <c r="V11807" i="14"/>
  <c r="W11807" i="14"/>
  <c r="V11808" i="14"/>
  <c r="W11808" i="14"/>
  <c r="V11809" i="14"/>
  <c r="W11809" i="14"/>
  <c r="V11810" i="14"/>
  <c r="W11810" i="14"/>
  <c r="V11811" i="14"/>
  <c r="W11811" i="14"/>
  <c r="V11812" i="14"/>
  <c r="W11812" i="14"/>
  <c r="V11813" i="14"/>
  <c r="W11813" i="14"/>
  <c r="V11814" i="14"/>
  <c r="W11814" i="14"/>
  <c r="V11815" i="14"/>
  <c r="W11815" i="14"/>
  <c r="V11816" i="14"/>
  <c r="W11816" i="14"/>
  <c r="V11817" i="14"/>
  <c r="W11817" i="14"/>
  <c r="V11818" i="14"/>
  <c r="W11818" i="14"/>
  <c r="V11819" i="14"/>
  <c r="W11819" i="14"/>
  <c r="V11820" i="14"/>
  <c r="W11820" i="14"/>
  <c r="V11821" i="14"/>
  <c r="W11821" i="14"/>
  <c r="V11822" i="14"/>
  <c r="W11822" i="14"/>
  <c r="V11823" i="14"/>
  <c r="W11823" i="14"/>
  <c r="V11824" i="14"/>
  <c r="W11824" i="14"/>
  <c r="V11825" i="14"/>
  <c r="W11825" i="14"/>
  <c r="V11826" i="14"/>
  <c r="W11826" i="14"/>
  <c r="V11827" i="14"/>
  <c r="W11827" i="14"/>
  <c r="V11828" i="14"/>
  <c r="W11828" i="14"/>
  <c r="V11829" i="14"/>
  <c r="W11829" i="14"/>
  <c r="V11830" i="14"/>
  <c r="W11830" i="14"/>
  <c r="V11831" i="14"/>
  <c r="W11831" i="14"/>
  <c r="V11832" i="14"/>
  <c r="W11832" i="14"/>
  <c r="V11833" i="14"/>
  <c r="W11833" i="14"/>
  <c r="V11834" i="14"/>
  <c r="W11834" i="14"/>
  <c r="V11835" i="14"/>
  <c r="W11835" i="14"/>
  <c r="V11836" i="14"/>
  <c r="W11836" i="14"/>
  <c r="V11837" i="14"/>
  <c r="W11837" i="14"/>
  <c r="V11838" i="14"/>
  <c r="W11838" i="14"/>
  <c r="V11839" i="14"/>
  <c r="W11839" i="14"/>
  <c r="V11840" i="14"/>
  <c r="W11840" i="14"/>
  <c r="V11841" i="14"/>
  <c r="W11841" i="14"/>
  <c r="V11842" i="14"/>
  <c r="W11842" i="14"/>
  <c r="V11843" i="14"/>
  <c r="W11843" i="14"/>
  <c r="V11844" i="14"/>
  <c r="W11844" i="14"/>
  <c r="V11845" i="14"/>
  <c r="W11845" i="14"/>
  <c r="V11846" i="14"/>
  <c r="W11846" i="14"/>
  <c r="V11847" i="14"/>
  <c r="W11847" i="14"/>
  <c r="V11848" i="14"/>
  <c r="W11848" i="14"/>
  <c r="V11849" i="14"/>
  <c r="W11849" i="14"/>
  <c r="V11850" i="14"/>
  <c r="W11850" i="14"/>
  <c r="V11851" i="14"/>
  <c r="W11851" i="14"/>
  <c r="V11852" i="14"/>
  <c r="W11852" i="14"/>
  <c r="V11853" i="14"/>
  <c r="W11853" i="14"/>
  <c r="V11854" i="14"/>
  <c r="W11854" i="14"/>
  <c r="V11855" i="14"/>
  <c r="W11855" i="14"/>
  <c r="V11856" i="14"/>
  <c r="W11856" i="14"/>
  <c r="V11857" i="14"/>
  <c r="W11857" i="14"/>
  <c r="V11858" i="14"/>
  <c r="W11858" i="14"/>
  <c r="V11859" i="14"/>
  <c r="W11859" i="14"/>
  <c r="V11860" i="14"/>
  <c r="W11860" i="14"/>
  <c r="V11861" i="14"/>
  <c r="W11861" i="14"/>
  <c r="V11862" i="14"/>
  <c r="W11862" i="14"/>
  <c r="V11863" i="14"/>
  <c r="W11863" i="14"/>
  <c r="V11864" i="14"/>
  <c r="W11864" i="14"/>
  <c r="V11865" i="14"/>
  <c r="W11865" i="14"/>
  <c r="V11866" i="14"/>
  <c r="W11866" i="14"/>
  <c r="V11867" i="14"/>
  <c r="W11867" i="14"/>
  <c r="V11868" i="14"/>
  <c r="W11868" i="14"/>
  <c r="V11869" i="14"/>
  <c r="W11869" i="14"/>
  <c r="V11870" i="14"/>
  <c r="W11870" i="14"/>
  <c r="V11871" i="14"/>
  <c r="W11871" i="14"/>
  <c r="V11872" i="14"/>
  <c r="W11872" i="14"/>
  <c r="V11873" i="14"/>
  <c r="W11873" i="14"/>
  <c r="V11874" i="14"/>
  <c r="W11874" i="14"/>
  <c r="V11875" i="14"/>
  <c r="W11875" i="14"/>
  <c r="V11876" i="14"/>
  <c r="W11876" i="14"/>
  <c r="V11877" i="14"/>
  <c r="W11877" i="14"/>
  <c r="V11878" i="14"/>
  <c r="W11878" i="14"/>
  <c r="V11879" i="14"/>
  <c r="W11879" i="14"/>
  <c r="V11880" i="14"/>
  <c r="W11880" i="14"/>
  <c r="V11881" i="14"/>
  <c r="W11881" i="14"/>
  <c r="V11882" i="14"/>
  <c r="W11882" i="14"/>
  <c r="V11883" i="14"/>
  <c r="W11883" i="14"/>
  <c r="V11884" i="14"/>
  <c r="W11884" i="14"/>
  <c r="V11885" i="14"/>
  <c r="W11885" i="14"/>
  <c r="V11886" i="14"/>
  <c r="W11886" i="14"/>
  <c r="V11887" i="14"/>
  <c r="W11887" i="14"/>
  <c r="V11888" i="14"/>
  <c r="W11888" i="14"/>
  <c r="V11889" i="14"/>
  <c r="W11889" i="14"/>
  <c r="V11890" i="14"/>
  <c r="W11890" i="14"/>
  <c r="V11891" i="14"/>
  <c r="W11891" i="14"/>
  <c r="V11892" i="14"/>
  <c r="W11892" i="14"/>
  <c r="V11893" i="14"/>
  <c r="W11893" i="14"/>
  <c r="V11894" i="14"/>
  <c r="W11894" i="14"/>
  <c r="V11895" i="14"/>
  <c r="W11895" i="14"/>
  <c r="V11896" i="14"/>
  <c r="W11896" i="14"/>
  <c r="V11897" i="14"/>
  <c r="W11897" i="14"/>
  <c r="V11898" i="14"/>
  <c r="W11898" i="14"/>
  <c r="V11899" i="14"/>
  <c r="W11899" i="14"/>
  <c r="V11900" i="14"/>
  <c r="W11900" i="14"/>
  <c r="V11901" i="14"/>
  <c r="W11901" i="14"/>
  <c r="V11902" i="14"/>
  <c r="W11902" i="14"/>
  <c r="V11903" i="14"/>
  <c r="W11903" i="14"/>
  <c r="V11904" i="14"/>
  <c r="W11904" i="14"/>
  <c r="V11905" i="14"/>
  <c r="W11905" i="14"/>
  <c r="V11906" i="14"/>
  <c r="W11906" i="14"/>
  <c r="V11907" i="14"/>
  <c r="W11907" i="14"/>
  <c r="V11908" i="14"/>
  <c r="W11908" i="14"/>
  <c r="V11909" i="14"/>
  <c r="W11909" i="14"/>
  <c r="V11910" i="14"/>
  <c r="W11910" i="14"/>
  <c r="V11911" i="14"/>
  <c r="W11911" i="14"/>
  <c r="V11912" i="14"/>
  <c r="W11912" i="14"/>
  <c r="V11913" i="14"/>
  <c r="W11913" i="14"/>
  <c r="V11914" i="14"/>
  <c r="W11914" i="14"/>
  <c r="V11915" i="14"/>
  <c r="W11915" i="14"/>
  <c r="V11916" i="14"/>
  <c r="W11916" i="14"/>
  <c r="V11917" i="14"/>
  <c r="W11917" i="14"/>
  <c r="V11918" i="14"/>
  <c r="W11918" i="14"/>
  <c r="V11919" i="14"/>
  <c r="W11919" i="14"/>
  <c r="V11920" i="14"/>
  <c r="W11920" i="14"/>
  <c r="V11921" i="14"/>
  <c r="W11921" i="14"/>
  <c r="V11922" i="14"/>
  <c r="W11922" i="14"/>
  <c r="V11923" i="14"/>
  <c r="W11923" i="14"/>
  <c r="V11924" i="14"/>
  <c r="W11924" i="14"/>
  <c r="V11925" i="14"/>
  <c r="W11925" i="14"/>
  <c r="V11926" i="14"/>
  <c r="W11926" i="14"/>
  <c r="V11927" i="14"/>
  <c r="W11927" i="14"/>
  <c r="V11928" i="14"/>
  <c r="W11928" i="14"/>
  <c r="V11929" i="14"/>
  <c r="W11929" i="14"/>
  <c r="V11930" i="14"/>
  <c r="W11930" i="14"/>
  <c r="V11931" i="14"/>
  <c r="W11931" i="14"/>
  <c r="V11932" i="14"/>
  <c r="W11932" i="14"/>
  <c r="V11933" i="14"/>
  <c r="W11933" i="14"/>
  <c r="V11934" i="14"/>
  <c r="W11934" i="14"/>
  <c r="V11935" i="14"/>
  <c r="W11935" i="14"/>
  <c r="V11936" i="14"/>
  <c r="W11936" i="14"/>
  <c r="V11937" i="14"/>
  <c r="W11937" i="14"/>
  <c r="V11938" i="14"/>
  <c r="W11938" i="14"/>
  <c r="V11939" i="14"/>
  <c r="W11939" i="14"/>
  <c r="V11940" i="14"/>
  <c r="W11940" i="14"/>
  <c r="V11941" i="14"/>
  <c r="W11941" i="14"/>
  <c r="V11942" i="14"/>
  <c r="W11942" i="14"/>
  <c r="V11943" i="14"/>
  <c r="W11943" i="14"/>
  <c r="V11944" i="14"/>
  <c r="W11944" i="14"/>
  <c r="V11945" i="14"/>
  <c r="W11945" i="14"/>
  <c r="V11946" i="14"/>
  <c r="W11946" i="14"/>
  <c r="V11947" i="14"/>
  <c r="W11947" i="14"/>
  <c r="V11948" i="14"/>
  <c r="W11948" i="14"/>
  <c r="V11949" i="14"/>
  <c r="W11949" i="14"/>
  <c r="V11950" i="14"/>
  <c r="W11950" i="14"/>
  <c r="V11951" i="14"/>
  <c r="W11951" i="14"/>
  <c r="V11952" i="14"/>
  <c r="W11952" i="14"/>
  <c r="V11953" i="14"/>
  <c r="W11953" i="14"/>
  <c r="V11954" i="14"/>
  <c r="W11954" i="14"/>
  <c r="V11955" i="14"/>
  <c r="W11955" i="14"/>
  <c r="V11956" i="14"/>
  <c r="W11956" i="14"/>
  <c r="V11957" i="14"/>
  <c r="W11957" i="14"/>
  <c r="V11958" i="14"/>
  <c r="W11958" i="14"/>
  <c r="V11959" i="14"/>
  <c r="W11959" i="14"/>
  <c r="V11960" i="14"/>
  <c r="W11960" i="14"/>
  <c r="V11961" i="14"/>
  <c r="W11961" i="14"/>
  <c r="V11962" i="14"/>
  <c r="W11962" i="14"/>
  <c r="V11963" i="14"/>
  <c r="W11963" i="14"/>
  <c r="V11964" i="14"/>
  <c r="W11964" i="14"/>
  <c r="V11965" i="14"/>
  <c r="W11965" i="14"/>
  <c r="V11966" i="14"/>
  <c r="W11966" i="14"/>
  <c r="V11967" i="14"/>
  <c r="W11967" i="14"/>
  <c r="V11968" i="14"/>
  <c r="W11968" i="14"/>
  <c r="V11969" i="14"/>
  <c r="W11969" i="14"/>
  <c r="V11970" i="14"/>
  <c r="W11970" i="14"/>
  <c r="V11971" i="14"/>
  <c r="W11971" i="14"/>
  <c r="V11972" i="14"/>
  <c r="W11972" i="14"/>
  <c r="V11973" i="14"/>
  <c r="W11973" i="14"/>
  <c r="V11974" i="14"/>
  <c r="W11974" i="14"/>
  <c r="V11975" i="14"/>
  <c r="W11975" i="14"/>
  <c r="V11976" i="14"/>
  <c r="W11976" i="14"/>
  <c r="V11977" i="14"/>
  <c r="W11977" i="14"/>
  <c r="V11978" i="14"/>
  <c r="W11978" i="14"/>
  <c r="V11979" i="14"/>
  <c r="W11979" i="14"/>
  <c r="V11980" i="14"/>
  <c r="W11980" i="14"/>
  <c r="V11981" i="14"/>
  <c r="W11981" i="14"/>
  <c r="V11982" i="14"/>
  <c r="W11982" i="14"/>
  <c r="V11983" i="14"/>
  <c r="W11983" i="14"/>
  <c r="V11984" i="14"/>
  <c r="W11984" i="14"/>
  <c r="V11985" i="14"/>
  <c r="W11985" i="14"/>
  <c r="V11986" i="14"/>
  <c r="W11986" i="14"/>
  <c r="V11987" i="14"/>
  <c r="W11987" i="14"/>
  <c r="V11988" i="14"/>
  <c r="W11988" i="14"/>
  <c r="V11989" i="14"/>
  <c r="W11989" i="14"/>
  <c r="V11990" i="14"/>
  <c r="W11990" i="14"/>
  <c r="V11991" i="14"/>
  <c r="W11991" i="14"/>
  <c r="V11992" i="14"/>
  <c r="W11992" i="14"/>
  <c r="V11993" i="14"/>
  <c r="W11993" i="14"/>
  <c r="V11994" i="14"/>
  <c r="W11994" i="14"/>
  <c r="V11995" i="14"/>
  <c r="W11995" i="14"/>
  <c r="V11996" i="14"/>
  <c r="W11996" i="14"/>
  <c r="V11997" i="14"/>
  <c r="W11997" i="14"/>
  <c r="V11998" i="14"/>
  <c r="W11998" i="14"/>
  <c r="V11999" i="14"/>
  <c r="W11999" i="14"/>
  <c r="V12000" i="14"/>
  <c r="W12000" i="14"/>
  <c r="V12001" i="14"/>
  <c r="W12001" i="14"/>
  <c r="V12002" i="14"/>
  <c r="W12002" i="14"/>
  <c r="V12003" i="14"/>
  <c r="W12003" i="14"/>
  <c r="V12004" i="14"/>
  <c r="W12004" i="14"/>
  <c r="V12005" i="14"/>
  <c r="W12005" i="14"/>
  <c r="V12006" i="14"/>
  <c r="W12006" i="14"/>
  <c r="V12007" i="14"/>
  <c r="W12007" i="14"/>
  <c r="V12008" i="14"/>
  <c r="W12008" i="14"/>
  <c r="V12009" i="14"/>
  <c r="W12009" i="14"/>
  <c r="V12010" i="14"/>
  <c r="W12010" i="14"/>
  <c r="V12011" i="14"/>
  <c r="W12011" i="14"/>
  <c r="V12012" i="14"/>
  <c r="W12012" i="14"/>
  <c r="V12013" i="14"/>
  <c r="W12013" i="14"/>
  <c r="V12014" i="14"/>
  <c r="W12014" i="14"/>
  <c r="V12015" i="14"/>
  <c r="W12015" i="14"/>
  <c r="V12016" i="14"/>
  <c r="W12016" i="14"/>
  <c r="V12017" i="14"/>
  <c r="W12017" i="14"/>
  <c r="V12018" i="14"/>
  <c r="W12018" i="14"/>
  <c r="V12019" i="14"/>
  <c r="W12019" i="14"/>
  <c r="V12020" i="14"/>
  <c r="W12020" i="14"/>
  <c r="V12021" i="14"/>
  <c r="W12021" i="14"/>
  <c r="V12022" i="14"/>
  <c r="W12022" i="14"/>
  <c r="V12023" i="14"/>
  <c r="W12023" i="14"/>
  <c r="V12024" i="14"/>
  <c r="W12024" i="14"/>
  <c r="V12025" i="14"/>
  <c r="W12025" i="14"/>
  <c r="V12026" i="14"/>
  <c r="W12026" i="14"/>
  <c r="V12027" i="14"/>
  <c r="W12027" i="14"/>
  <c r="V12028" i="14"/>
  <c r="W12028" i="14"/>
  <c r="V12029" i="14"/>
  <c r="W12029" i="14"/>
  <c r="V12030" i="14"/>
  <c r="W12030" i="14"/>
  <c r="V12031" i="14"/>
  <c r="W12031" i="14"/>
  <c r="V12032" i="14"/>
  <c r="W12032" i="14"/>
  <c r="V12033" i="14"/>
  <c r="W12033" i="14"/>
  <c r="V12034" i="14"/>
  <c r="W12034" i="14"/>
  <c r="V12035" i="14"/>
  <c r="W12035" i="14"/>
  <c r="V12036" i="14"/>
  <c r="W12036" i="14"/>
  <c r="V12037" i="14"/>
  <c r="W12037" i="14"/>
  <c r="V12038" i="14"/>
  <c r="W12038" i="14"/>
  <c r="V12039" i="14"/>
  <c r="W12039" i="14"/>
  <c r="V12040" i="14"/>
  <c r="W12040" i="14"/>
  <c r="V12041" i="14"/>
  <c r="W12041" i="14"/>
  <c r="V12042" i="14"/>
  <c r="W12042" i="14"/>
  <c r="V12043" i="14"/>
  <c r="W12043" i="14"/>
  <c r="V12044" i="14"/>
  <c r="W12044" i="14"/>
  <c r="V12045" i="14"/>
  <c r="W12045" i="14"/>
  <c r="V12046" i="14"/>
  <c r="W12046" i="14"/>
  <c r="V12047" i="14"/>
  <c r="W12047" i="14"/>
  <c r="V12048" i="14"/>
  <c r="W12048" i="14"/>
  <c r="V12049" i="14"/>
  <c r="W12049" i="14"/>
  <c r="V12050" i="14"/>
  <c r="W12050" i="14"/>
  <c r="V12051" i="14"/>
  <c r="W12051" i="14"/>
  <c r="V12052" i="14"/>
  <c r="W12052" i="14"/>
  <c r="V12053" i="14"/>
  <c r="W12053" i="14"/>
  <c r="V12054" i="14"/>
  <c r="W12054" i="14"/>
  <c r="V12055" i="14"/>
  <c r="W12055" i="14"/>
  <c r="V12056" i="14"/>
  <c r="W12056" i="14"/>
  <c r="V12057" i="14"/>
  <c r="W12057" i="14"/>
  <c r="V12058" i="14"/>
  <c r="W12058" i="14"/>
  <c r="V12059" i="14"/>
  <c r="W12059" i="14"/>
  <c r="V12060" i="14"/>
  <c r="W12060" i="14"/>
  <c r="V12061" i="14"/>
  <c r="W12061" i="14"/>
  <c r="V12062" i="14"/>
  <c r="W12062" i="14"/>
  <c r="V12063" i="14"/>
  <c r="W12063" i="14"/>
  <c r="V12064" i="14"/>
  <c r="W12064" i="14"/>
  <c r="V12065" i="14"/>
  <c r="W12065" i="14"/>
  <c r="V12066" i="14"/>
  <c r="W12066" i="14"/>
  <c r="V12067" i="14"/>
  <c r="W12067" i="14"/>
  <c r="V12068" i="14"/>
  <c r="W12068" i="14"/>
  <c r="V12069" i="14"/>
  <c r="W12069" i="14"/>
  <c r="V12070" i="14"/>
  <c r="W12070" i="14"/>
  <c r="V12071" i="14"/>
  <c r="W12071" i="14"/>
  <c r="V12072" i="14"/>
  <c r="W12072" i="14"/>
  <c r="V12073" i="14"/>
  <c r="W12073" i="14"/>
  <c r="V12074" i="14"/>
  <c r="W12074" i="14"/>
  <c r="V12075" i="14"/>
  <c r="W12075" i="14"/>
  <c r="V12076" i="14"/>
  <c r="W12076" i="14"/>
  <c r="V12077" i="14"/>
  <c r="W12077" i="14"/>
  <c r="V12078" i="14"/>
  <c r="W12078" i="14"/>
  <c r="V12079" i="14"/>
  <c r="W12079" i="14"/>
  <c r="V12080" i="14"/>
  <c r="W12080" i="14"/>
  <c r="V12081" i="14"/>
  <c r="W12081" i="14"/>
  <c r="V12082" i="14"/>
  <c r="W12082" i="14"/>
  <c r="V12083" i="14"/>
  <c r="W12083" i="14"/>
  <c r="V12084" i="14"/>
  <c r="W12084" i="14"/>
  <c r="V12085" i="14"/>
  <c r="W12085" i="14"/>
  <c r="V12086" i="14"/>
  <c r="W12086" i="14"/>
  <c r="V12087" i="14"/>
  <c r="W12087" i="14"/>
  <c r="V12088" i="14"/>
  <c r="W12088" i="14"/>
  <c r="V12089" i="14"/>
  <c r="W12089" i="14"/>
  <c r="V12090" i="14"/>
  <c r="W12090" i="14"/>
  <c r="V12091" i="14"/>
  <c r="W12091" i="14"/>
  <c r="V12092" i="14"/>
  <c r="W12092" i="14"/>
  <c r="V12093" i="14"/>
  <c r="W12093" i="14"/>
  <c r="V12094" i="14"/>
  <c r="W12094" i="14"/>
  <c r="V12095" i="14"/>
  <c r="W12095" i="14"/>
  <c r="V12096" i="14"/>
  <c r="W12096" i="14"/>
  <c r="V12097" i="14"/>
  <c r="W12097" i="14"/>
  <c r="V12098" i="14"/>
  <c r="W12098" i="14"/>
  <c r="V12099" i="14"/>
  <c r="W12099" i="14"/>
  <c r="V12100" i="14"/>
  <c r="W12100" i="14"/>
  <c r="V12101" i="14"/>
  <c r="W12101" i="14"/>
  <c r="V12102" i="14"/>
  <c r="W12102" i="14"/>
  <c r="V12103" i="14"/>
  <c r="W12103" i="14"/>
  <c r="V12104" i="14"/>
  <c r="W12104" i="14"/>
  <c r="V12105" i="14"/>
  <c r="W12105" i="14"/>
  <c r="V12106" i="14"/>
  <c r="W12106" i="14"/>
  <c r="V12107" i="14"/>
  <c r="W12107" i="14"/>
  <c r="V12108" i="14"/>
  <c r="W12108" i="14"/>
  <c r="V12109" i="14"/>
  <c r="W12109" i="14"/>
  <c r="V12110" i="14"/>
  <c r="W12110" i="14"/>
  <c r="V12111" i="14"/>
  <c r="W12111" i="14"/>
  <c r="V12112" i="14"/>
  <c r="W12112" i="14"/>
  <c r="V12113" i="14"/>
  <c r="W12113" i="14"/>
  <c r="V12114" i="14"/>
  <c r="W12114" i="14"/>
  <c r="V12115" i="14"/>
  <c r="W12115" i="14"/>
  <c r="V12116" i="14"/>
  <c r="W12116" i="14"/>
  <c r="V12117" i="14"/>
  <c r="W12117" i="14"/>
  <c r="V12118" i="14"/>
  <c r="W12118" i="14"/>
  <c r="V12119" i="14"/>
  <c r="W12119" i="14"/>
  <c r="V12120" i="14"/>
  <c r="W12120" i="14"/>
  <c r="V12121" i="14"/>
  <c r="W12121" i="14"/>
  <c r="V12122" i="14"/>
  <c r="W12122" i="14"/>
  <c r="V12123" i="14"/>
  <c r="W12123" i="14"/>
  <c r="V12124" i="14"/>
  <c r="W12124" i="14"/>
  <c r="V12125" i="14"/>
  <c r="W12125" i="14"/>
  <c r="V12126" i="14"/>
  <c r="W12126" i="14"/>
  <c r="V12127" i="14"/>
  <c r="W12127" i="14"/>
  <c r="V12128" i="14"/>
  <c r="W12128" i="14"/>
  <c r="V12129" i="14"/>
  <c r="W12129" i="14"/>
  <c r="V12130" i="14"/>
  <c r="W12130" i="14"/>
  <c r="V12131" i="14"/>
  <c r="W12131" i="14"/>
  <c r="V12132" i="14"/>
  <c r="W12132" i="14"/>
  <c r="V12133" i="14"/>
  <c r="W12133" i="14"/>
  <c r="V12134" i="14"/>
  <c r="W12134" i="14"/>
  <c r="V12135" i="14"/>
  <c r="W12135" i="14"/>
  <c r="V12136" i="14"/>
  <c r="W12136" i="14"/>
  <c r="V12137" i="14"/>
  <c r="W12137" i="14"/>
  <c r="V12138" i="14"/>
  <c r="W12138" i="14"/>
  <c r="V12139" i="14"/>
  <c r="W12139" i="14"/>
  <c r="V12140" i="14"/>
  <c r="W12140" i="14"/>
  <c r="V12141" i="14"/>
  <c r="W12141" i="14"/>
  <c r="V12142" i="14"/>
  <c r="W12142" i="14"/>
  <c r="V12143" i="14"/>
  <c r="W12143" i="14"/>
  <c r="V12144" i="14"/>
  <c r="W12144" i="14"/>
  <c r="V12145" i="14"/>
  <c r="W12145" i="14"/>
  <c r="V12146" i="14"/>
  <c r="W12146" i="14"/>
  <c r="V12147" i="14"/>
  <c r="W12147" i="14"/>
  <c r="V12148" i="14"/>
  <c r="W12148" i="14"/>
  <c r="V12149" i="14"/>
  <c r="W12149" i="14"/>
  <c r="V12150" i="14"/>
  <c r="W12150" i="14"/>
  <c r="V12151" i="14"/>
  <c r="W12151" i="14"/>
  <c r="V12152" i="14"/>
  <c r="W12152" i="14"/>
  <c r="V12153" i="14"/>
  <c r="W12153" i="14"/>
  <c r="V12154" i="14"/>
  <c r="W12154" i="14"/>
  <c r="V12155" i="14"/>
  <c r="W12155" i="14"/>
  <c r="V12156" i="14"/>
  <c r="W12156" i="14"/>
  <c r="V12157" i="14"/>
  <c r="W12157" i="14"/>
  <c r="V12158" i="14"/>
  <c r="W12158" i="14"/>
  <c r="V12159" i="14"/>
  <c r="W12159" i="14"/>
  <c r="V12160" i="14"/>
  <c r="W12160" i="14"/>
  <c r="V12161" i="14"/>
  <c r="W12161" i="14"/>
  <c r="V12162" i="14"/>
  <c r="W12162" i="14"/>
  <c r="V12163" i="14"/>
  <c r="W12163" i="14"/>
  <c r="V12164" i="14"/>
  <c r="W12164" i="14"/>
  <c r="V12165" i="14"/>
  <c r="W12165" i="14"/>
  <c r="V12166" i="14"/>
  <c r="W12166" i="14"/>
  <c r="V12167" i="14"/>
  <c r="W12167" i="14"/>
  <c r="V12168" i="14"/>
  <c r="W12168" i="14"/>
  <c r="V12169" i="14"/>
  <c r="W12169" i="14"/>
  <c r="V12170" i="14"/>
  <c r="W12170" i="14"/>
  <c r="V12171" i="14"/>
  <c r="W12171" i="14"/>
  <c r="V12172" i="14"/>
  <c r="W12172" i="14"/>
  <c r="V12173" i="14"/>
  <c r="W12173" i="14"/>
  <c r="V12174" i="14"/>
  <c r="W12174" i="14"/>
  <c r="V12175" i="14"/>
  <c r="W12175" i="14"/>
  <c r="V12176" i="14"/>
  <c r="W12176" i="14"/>
  <c r="V12177" i="14"/>
  <c r="W12177" i="14"/>
  <c r="V12178" i="14"/>
  <c r="W12178" i="14"/>
  <c r="V12179" i="14"/>
  <c r="W12179" i="14"/>
  <c r="V12180" i="14"/>
  <c r="W12180" i="14"/>
  <c r="V12181" i="14"/>
  <c r="W12181" i="14"/>
  <c r="V12182" i="14"/>
  <c r="W12182" i="14"/>
  <c r="V12183" i="14"/>
  <c r="W12183" i="14"/>
  <c r="V12184" i="14"/>
  <c r="W12184" i="14"/>
  <c r="V12185" i="14"/>
  <c r="W12185" i="14"/>
  <c r="V12186" i="14"/>
  <c r="W12186" i="14"/>
  <c r="V12187" i="14"/>
  <c r="W12187" i="14"/>
  <c r="V12188" i="14"/>
  <c r="W12188" i="14"/>
  <c r="V12189" i="14"/>
  <c r="W12189" i="14"/>
  <c r="V12190" i="14"/>
  <c r="W12190" i="14"/>
  <c r="V12191" i="14"/>
  <c r="W12191" i="14"/>
  <c r="V12192" i="14"/>
  <c r="W12192" i="14"/>
  <c r="V12193" i="14"/>
  <c r="W12193" i="14"/>
  <c r="V12194" i="14"/>
  <c r="W12194" i="14"/>
  <c r="V12195" i="14"/>
  <c r="W12195" i="14"/>
  <c r="V12196" i="14"/>
  <c r="W12196" i="14"/>
  <c r="V12197" i="14"/>
  <c r="W12197" i="14"/>
  <c r="V12198" i="14"/>
  <c r="W12198" i="14"/>
  <c r="V12199" i="14"/>
  <c r="W12199" i="14"/>
  <c r="V12200" i="14"/>
  <c r="W12200" i="14"/>
  <c r="V12201" i="14"/>
  <c r="W12201" i="14"/>
  <c r="V12202" i="14"/>
  <c r="W12202" i="14"/>
  <c r="V12203" i="14"/>
  <c r="W12203" i="14"/>
  <c r="V12204" i="14"/>
  <c r="W12204" i="14"/>
  <c r="V12205" i="14"/>
  <c r="W12205" i="14"/>
  <c r="V12206" i="14"/>
  <c r="W12206" i="14"/>
  <c r="V12207" i="14"/>
  <c r="W12207" i="14"/>
  <c r="V12208" i="14"/>
  <c r="W12208" i="14"/>
  <c r="V12209" i="14"/>
  <c r="W12209" i="14"/>
  <c r="V12210" i="14"/>
  <c r="W12210" i="14"/>
  <c r="V12211" i="14"/>
  <c r="W12211" i="14"/>
  <c r="V12212" i="14"/>
  <c r="W12212" i="14"/>
  <c r="V12213" i="14"/>
  <c r="W12213" i="14"/>
  <c r="V12214" i="14"/>
  <c r="W12214" i="14"/>
  <c r="V12215" i="14"/>
  <c r="W12215" i="14"/>
  <c r="V12216" i="14"/>
  <c r="W12216" i="14"/>
  <c r="V12217" i="14"/>
  <c r="W12217" i="14"/>
  <c r="V12218" i="14"/>
  <c r="W12218" i="14"/>
  <c r="V12219" i="14"/>
  <c r="W12219" i="14"/>
  <c r="V12220" i="14"/>
  <c r="W12220" i="14"/>
  <c r="V12221" i="14"/>
  <c r="W12221" i="14"/>
  <c r="V12222" i="14"/>
  <c r="W12222" i="14"/>
  <c r="V12223" i="14"/>
  <c r="W12223" i="14"/>
  <c r="V12224" i="14"/>
  <c r="W12224" i="14"/>
  <c r="V12225" i="14"/>
  <c r="W12225" i="14"/>
  <c r="V12226" i="14"/>
  <c r="W12226" i="14"/>
  <c r="V12227" i="14"/>
  <c r="W12227" i="14"/>
  <c r="V12228" i="14"/>
  <c r="W12228" i="14"/>
  <c r="V12229" i="14"/>
  <c r="W12229" i="14"/>
  <c r="V12230" i="14"/>
  <c r="W12230" i="14"/>
  <c r="V12231" i="14"/>
  <c r="W12231" i="14"/>
  <c r="V12232" i="14"/>
  <c r="W12232" i="14"/>
  <c r="V12233" i="14"/>
  <c r="W12233" i="14"/>
  <c r="V12234" i="14"/>
  <c r="W12234" i="14"/>
  <c r="V12235" i="14"/>
  <c r="W12235" i="14"/>
  <c r="V12236" i="14"/>
  <c r="W12236" i="14"/>
  <c r="V12237" i="14"/>
  <c r="W12237" i="14"/>
  <c r="V12238" i="14"/>
  <c r="W12238" i="14"/>
  <c r="V12239" i="14"/>
  <c r="W12239" i="14"/>
  <c r="V12240" i="14"/>
  <c r="W12240" i="14"/>
  <c r="V12241" i="14"/>
  <c r="W12241" i="14"/>
  <c r="V12242" i="14"/>
  <c r="W12242" i="14"/>
  <c r="V12243" i="14"/>
  <c r="W12243" i="14"/>
  <c r="V12244" i="14"/>
  <c r="W12244" i="14"/>
  <c r="V12245" i="14"/>
  <c r="W12245" i="14"/>
  <c r="V12246" i="14"/>
  <c r="W12246" i="14"/>
  <c r="V12247" i="14"/>
  <c r="W12247" i="14"/>
  <c r="V12248" i="14"/>
  <c r="W12248" i="14"/>
  <c r="V12249" i="14"/>
  <c r="W12249" i="14"/>
  <c r="V12250" i="14"/>
  <c r="W12250" i="14"/>
  <c r="V12251" i="14"/>
  <c r="W12251" i="14"/>
  <c r="V12252" i="14"/>
  <c r="W12252" i="14"/>
  <c r="V12253" i="14"/>
  <c r="W12253" i="14"/>
  <c r="V12254" i="14"/>
  <c r="W12254" i="14"/>
  <c r="V12255" i="14"/>
  <c r="W12255" i="14"/>
  <c r="V12256" i="14"/>
  <c r="W12256" i="14"/>
  <c r="V12257" i="14"/>
  <c r="W12257" i="14"/>
  <c r="V12258" i="14"/>
  <c r="W12258" i="14"/>
  <c r="V12259" i="14"/>
  <c r="W12259" i="14"/>
  <c r="V12260" i="14"/>
  <c r="W12260" i="14"/>
  <c r="V12261" i="14"/>
  <c r="W12261" i="14"/>
  <c r="V12262" i="14"/>
  <c r="W12262" i="14"/>
  <c r="V12263" i="14"/>
  <c r="W12263" i="14"/>
  <c r="V12264" i="14"/>
  <c r="W12264" i="14"/>
  <c r="V12265" i="14"/>
  <c r="W12265" i="14"/>
  <c r="V12266" i="14"/>
  <c r="W12266" i="14"/>
  <c r="V12267" i="14"/>
  <c r="W12267" i="14"/>
  <c r="V12268" i="14"/>
  <c r="W12268" i="14"/>
  <c r="V12269" i="14"/>
  <c r="W12269" i="14"/>
  <c r="V12270" i="14"/>
  <c r="W12270" i="14"/>
  <c r="V12271" i="14"/>
  <c r="W12271" i="14"/>
  <c r="V12272" i="14"/>
  <c r="W12272" i="14"/>
  <c r="V12273" i="14"/>
  <c r="W12273" i="14"/>
  <c r="V12274" i="14"/>
  <c r="W12274" i="14"/>
  <c r="V12275" i="14"/>
  <c r="W12275" i="14"/>
  <c r="V12276" i="14"/>
  <c r="W12276" i="14"/>
  <c r="V12277" i="14"/>
  <c r="W12277" i="14"/>
  <c r="V12278" i="14"/>
  <c r="W12278" i="14"/>
  <c r="V12279" i="14"/>
  <c r="W12279" i="14"/>
  <c r="V12280" i="14"/>
  <c r="W12280" i="14"/>
  <c r="V12281" i="14"/>
  <c r="W12281" i="14"/>
  <c r="V12282" i="14"/>
  <c r="W12282" i="14"/>
  <c r="V12283" i="14"/>
  <c r="W12283" i="14"/>
  <c r="V12284" i="14"/>
  <c r="W12284" i="14"/>
  <c r="V12285" i="14"/>
  <c r="W12285" i="14"/>
  <c r="V12286" i="14"/>
  <c r="W12286" i="14"/>
  <c r="V12287" i="14"/>
  <c r="W12287" i="14"/>
  <c r="V12288" i="14"/>
  <c r="W12288" i="14"/>
  <c r="V12289" i="14"/>
  <c r="W12289" i="14"/>
  <c r="V12290" i="14"/>
  <c r="W12290" i="14"/>
  <c r="V12291" i="14"/>
  <c r="W12291" i="14"/>
  <c r="V12292" i="14"/>
  <c r="W12292" i="14"/>
  <c r="V12293" i="14"/>
  <c r="W12293" i="14"/>
  <c r="V12294" i="14"/>
  <c r="W12294" i="14"/>
  <c r="V12295" i="14"/>
  <c r="W12295" i="14"/>
  <c r="V12296" i="14"/>
  <c r="W12296" i="14"/>
  <c r="V12297" i="14"/>
  <c r="W12297" i="14"/>
  <c r="V12298" i="14"/>
  <c r="W12298" i="14"/>
  <c r="V12299" i="14"/>
  <c r="W12299" i="14"/>
  <c r="V12300" i="14"/>
  <c r="W12300" i="14"/>
  <c r="V12301" i="14"/>
  <c r="W12301" i="14"/>
  <c r="V12302" i="14"/>
  <c r="W12302" i="14"/>
  <c r="V12303" i="14"/>
  <c r="W12303" i="14"/>
  <c r="V12304" i="14"/>
  <c r="W12304" i="14"/>
  <c r="V12305" i="14"/>
  <c r="W12305" i="14"/>
  <c r="V12306" i="14"/>
  <c r="W12306" i="14"/>
  <c r="V12307" i="14"/>
  <c r="W12307" i="14"/>
  <c r="V12308" i="14"/>
  <c r="W12308" i="14"/>
  <c r="V12309" i="14"/>
  <c r="W12309" i="14"/>
  <c r="V12310" i="14"/>
  <c r="W12310" i="14"/>
  <c r="V12311" i="14"/>
  <c r="W12311" i="14"/>
  <c r="V12312" i="14"/>
  <c r="W12312" i="14"/>
  <c r="V12313" i="14"/>
  <c r="W12313" i="14"/>
  <c r="V12314" i="14"/>
  <c r="W12314" i="14"/>
  <c r="V12315" i="14"/>
  <c r="W12315" i="14"/>
  <c r="V12316" i="14"/>
  <c r="W12316" i="14"/>
  <c r="V12317" i="14"/>
  <c r="W12317" i="14"/>
  <c r="V12318" i="14"/>
  <c r="W12318" i="14"/>
  <c r="V12319" i="14"/>
  <c r="W12319" i="14"/>
  <c r="V12320" i="14"/>
  <c r="W12320" i="14"/>
  <c r="V12321" i="14"/>
  <c r="W12321" i="14"/>
  <c r="V12322" i="14"/>
  <c r="W12322" i="14"/>
  <c r="V12323" i="14"/>
  <c r="W12323" i="14"/>
  <c r="V12324" i="14"/>
  <c r="W12324" i="14"/>
  <c r="V12325" i="14"/>
  <c r="W12325" i="14"/>
  <c r="V12326" i="14"/>
  <c r="W12326" i="14"/>
  <c r="V12327" i="14"/>
  <c r="W12327" i="14"/>
  <c r="V12328" i="14"/>
  <c r="W12328" i="14"/>
  <c r="V12329" i="14"/>
  <c r="W12329" i="14"/>
  <c r="V12330" i="14"/>
  <c r="W12330" i="14"/>
  <c r="V12331" i="14"/>
  <c r="W12331" i="14"/>
  <c r="V12332" i="14"/>
  <c r="W12332" i="14"/>
  <c r="V12333" i="14"/>
  <c r="W12333" i="14"/>
  <c r="V12334" i="14"/>
  <c r="W12334" i="14"/>
  <c r="V12335" i="14"/>
  <c r="W12335" i="14"/>
  <c r="V12336" i="14"/>
  <c r="W12336" i="14"/>
  <c r="V12337" i="14"/>
  <c r="W12337" i="14"/>
  <c r="V12338" i="14"/>
  <c r="W12338" i="14"/>
  <c r="V12339" i="14"/>
  <c r="W12339" i="14"/>
  <c r="V12340" i="14"/>
  <c r="W12340" i="14"/>
  <c r="V12341" i="14"/>
  <c r="W12341" i="14"/>
  <c r="V12342" i="14"/>
  <c r="W12342" i="14"/>
  <c r="V12343" i="14"/>
  <c r="W12343" i="14"/>
  <c r="V12344" i="14"/>
  <c r="W12344" i="14"/>
  <c r="V12345" i="14"/>
  <c r="W12345" i="14"/>
  <c r="V12346" i="14"/>
  <c r="W12346" i="14"/>
  <c r="V12347" i="14"/>
  <c r="W12347" i="14"/>
  <c r="V12348" i="14"/>
  <c r="W12348" i="14"/>
  <c r="V12349" i="14"/>
  <c r="W12349" i="14"/>
  <c r="V12350" i="14"/>
  <c r="W12350" i="14"/>
  <c r="V12351" i="14"/>
  <c r="W12351" i="14"/>
  <c r="V12352" i="14"/>
  <c r="W12352" i="14"/>
  <c r="V12353" i="14"/>
  <c r="W12353" i="14"/>
  <c r="V12354" i="14"/>
  <c r="W12354" i="14"/>
  <c r="V12355" i="14"/>
  <c r="W12355" i="14"/>
  <c r="V12356" i="14"/>
  <c r="W12356" i="14"/>
  <c r="V12357" i="14"/>
  <c r="W12357" i="14"/>
  <c r="V12358" i="14"/>
  <c r="W12358" i="14"/>
  <c r="V12359" i="14"/>
  <c r="W12359" i="14"/>
  <c r="V12360" i="14"/>
  <c r="W12360" i="14"/>
  <c r="V12361" i="14"/>
  <c r="W12361" i="14"/>
  <c r="V12362" i="14"/>
  <c r="W12362" i="14"/>
  <c r="V12363" i="14"/>
  <c r="W12363" i="14"/>
  <c r="V12364" i="14"/>
  <c r="W12364" i="14"/>
  <c r="V12365" i="14"/>
  <c r="W12365" i="14"/>
  <c r="V12366" i="14"/>
  <c r="W12366" i="14"/>
  <c r="V12367" i="14"/>
  <c r="W12367" i="14"/>
  <c r="V12368" i="14"/>
  <c r="W12368" i="14"/>
  <c r="V12369" i="14"/>
  <c r="W12369" i="14"/>
  <c r="V12370" i="14"/>
  <c r="W12370" i="14"/>
  <c r="V12371" i="14"/>
  <c r="W12371" i="14"/>
  <c r="V12372" i="14"/>
  <c r="W12372" i="14"/>
  <c r="V12373" i="14"/>
  <c r="W12373" i="14"/>
  <c r="V12374" i="14"/>
  <c r="W12374" i="14"/>
  <c r="V12375" i="14"/>
  <c r="W12375" i="14"/>
  <c r="V12376" i="14"/>
  <c r="W12376" i="14"/>
  <c r="V12377" i="14"/>
  <c r="W12377" i="14"/>
  <c r="V12378" i="14"/>
  <c r="W12378" i="14"/>
  <c r="V12379" i="14"/>
  <c r="W12379" i="14"/>
  <c r="V12380" i="14"/>
  <c r="W12380" i="14"/>
  <c r="V12381" i="14"/>
  <c r="W12381" i="14"/>
  <c r="V12382" i="14"/>
  <c r="W12382" i="14"/>
  <c r="V12383" i="14"/>
  <c r="W12383" i="14"/>
  <c r="V12384" i="14"/>
  <c r="W12384" i="14"/>
  <c r="V12385" i="14"/>
  <c r="W12385" i="14"/>
  <c r="V12386" i="14"/>
  <c r="W12386" i="14"/>
  <c r="V12387" i="14"/>
  <c r="W12387" i="14"/>
  <c r="V12388" i="14"/>
  <c r="W12388" i="14"/>
  <c r="V12389" i="14"/>
  <c r="W12389" i="14"/>
  <c r="V12390" i="14"/>
  <c r="W12390" i="14"/>
  <c r="V12391" i="14"/>
  <c r="W12391" i="14"/>
  <c r="V12392" i="14"/>
  <c r="W12392" i="14"/>
  <c r="V12393" i="14"/>
  <c r="W12393" i="14"/>
  <c r="V12394" i="14"/>
  <c r="W12394" i="14"/>
  <c r="V12395" i="14"/>
  <c r="W12395" i="14"/>
  <c r="V12396" i="14"/>
  <c r="W12396" i="14"/>
  <c r="V12397" i="14"/>
  <c r="W12397" i="14"/>
  <c r="V12398" i="14"/>
  <c r="W12398" i="14"/>
  <c r="V12399" i="14"/>
  <c r="W12399" i="14"/>
  <c r="V12400" i="14"/>
  <c r="W12400" i="14"/>
  <c r="V12401" i="14"/>
  <c r="W12401" i="14"/>
  <c r="V12402" i="14"/>
  <c r="W12402" i="14"/>
  <c r="V12403" i="14"/>
  <c r="W12403" i="14"/>
  <c r="V12404" i="14"/>
  <c r="W12404" i="14"/>
  <c r="V12405" i="14"/>
  <c r="W12405" i="14"/>
  <c r="V12406" i="14"/>
  <c r="W12406" i="14"/>
  <c r="V12407" i="14"/>
  <c r="W12407" i="14"/>
  <c r="V12408" i="14"/>
  <c r="W12408" i="14"/>
  <c r="V12409" i="14"/>
  <c r="W12409" i="14"/>
  <c r="V12410" i="14"/>
  <c r="W12410" i="14"/>
  <c r="V12411" i="14"/>
  <c r="W12411" i="14"/>
  <c r="V12412" i="14"/>
  <c r="W12412" i="14"/>
  <c r="V12413" i="14"/>
  <c r="W12413" i="14"/>
  <c r="V12414" i="14"/>
  <c r="W12414" i="14"/>
  <c r="V12415" i="14"/>
  <c r="W12415" i="14"/>
  <c r="V12416" i="14"/>
  <c r="W12416" i="14"/>
  <c r="V12417" i="14"/>
  <c r="W12417" i="14"/>
  <c r="V12418" i="14"/>
  <c r="W12418" i="14"/>
  <c r="V12419" i="14"/>
  <c r="W12419" i="14"/>
  <c r="V12420" i="14"/>
  <c r="W12420" i="14"/>
  <c r="V12421" i="14"/>
  <c r="W12421" i="14"/>
  <c r="V12422" i="14"/>
  <c r="W12422" i="14"/>
  <c r="V12423" i="14"/>
  <c r="W12423" i="14"/>
  <c r="V12424" i="14"/>
  <c r="W12424" i="14"/>
  <c r="V12425" i="14"/>
  <c r="W12425" i="14"/>
  <c r="V12426" i="14"/>
  <c r="W12426" i="14"/>
  <c r="V12427" i="14"/>
  <c r="W12427" i="14"/>
  <c r="V12428" i="14"/>
  <c r="W12428" i="14"/>
  <c r="V12429" i="14"/>
  <c r="W12429" i="14"/>
  <c r="V12430" i="14"/>
  <c r="W12430" i="14"/>
  <c r="V12431" i="14"/>
  <c r="W12431" i="14"/>
  <c r="V12432" i="14"/>
  <c r="W12432" i="14"/>
  <c r="V12433" i="14"/>
  <c r="W12433" i="14"/>
  <c r="V12434" i="14"/>
  <c r="W12434" i="14"/>
  <c r="V12435" i="14"/>
  <c r="W12435" i="14"/>
  <c r="V12436" i="14"/>
  <c r="W12436" i="14"/>
  <c r="V12437" i="14"/>
  <c r="W12437" i="14"/>
  <c r="V12438" i="14"/>
  <c r="W12438" i="14"/>
  <c r="V12439" i="14"/>
  <c r="W12439" i="14"/>
  <c r="V12440" i="14"/>
  <c r="W12440" i="14"/>
  <c r="V12441" i="14"/>
  <c r="W12441" i="14"/>
  <c r="V12442" i="14"/>
  <c r="W12442" i="14"/>
  <c r="V12443" i="14"/>
  <c r="W12443" i="14"/>
  <c r="V12444" i="14"/>
  <c r="W12444" i="14"/>
  <c r="V12445" i="14"/>
  <c r="W12445" i="14"/>
  <c r="V12446" i="14"/>
  <c r="W12446" i="14"/>
  <c r="V12447" i="14"/>
  <c r="W12447" i="14"/>
  <c r="V12448" i="14"/>
  <c r="W12448" i="14"/>
  <c r="V12449" i="14"/>
  <c r="W12449" i="14"/>
  <c r="V12450" i="14"/>
  <c r="W12450" i="14"/>
  <c r="V12451" i="14"/>
  <c r="W12451" i="14"/>
  <c r="V12452" i="14"/>
  <c r="W12452" i="14"/>
  <c r="V12453" i="14"/>
  <c r="W12453" i="14"/>
  <c r="V12454" i="14"/>
  <c r="W12454" i="14"/>
  <c r="V12455" i="14"/>
  <c r="W12455" i="14"/>
  <c r="V12456" i="14"/>
  <c r="W12456" i="14"/>
  <c r="V12457" i="14"/>
  <c r="W12457" i="14"/>
  <c r="V12458" i="14"/>
  <c r="W12458" i="14"/>
  <c r="V12459" i="14"/>
  <c r="W12459" i="14"/>
  <c r="V12460" i="14"/>
  <c r="W12460" i="14"/>
  <c r="V12461" i="14"/>
  <c r="W12461" i="14"/>
  <c r="V12462" i="14"/>
  <c r="W12462" i="14"/>
  <c r="V12463" i="14"/>
  <c r="W12463" i="14"/>
  <c r="V12464" i="14"/>
  <c r="W12464" i="14"/>
  <c r="V12465" i="14"/>
  <c r="W12465" i="14"/>
  <c r="V12466" i="14"/>
  <c r="W12466" i="14"/>
  <c r="V12467" i="14"/>
  <c r="W12467" i="14"/>
  <c r="V12468" i="14"/>
  <c r="W12468" i="14"/>
  <c r="V12469" i="14"/>
  <c r="W12469" i="14"/>
  <c r="V12470" i="14"/>
  <c r="W12470" i="14"/>
  <c r="V12471" i="14"/>
  <c r="W12471" i="14"/>
  <c r="V12472" i="14"/>
  <c r="W12472" i="14"/>
  <c r="V12473" i="14"/>
  <c r="W12473" i="14"/>
  <c r="V12474" i="14"/>
  <c r="W12474" i="14"/>
  <c r="V12475" i="14"/>
  <c r="W12475" i="14"/>
  <c r="V12476" i="14"/>
  <c r="W12476" i="14"/>
  <c r="V12477" i="14"/>
  <c r="W12477" i="14"/>
  <c r="V12478" i="14"/>
  <c r="W12478" i="14"/>
  <c r="V12479" i="14"/>
  <c r="W12479" i="14"/>
  <c r="V12480" i="14"/>
  <c r="W12480" i="14"/>
  <c r="V12481" i="14"/>
  <c r="W12481" i="14"/>
  <c r="V12482" i="14"/>
  <c r="W12482" i="14"/>
  <c r="V12483" i="14"/>
  <c r="W12483" i="14"/>
  <c r="V12484" i="14"/>
  <c r="W12484" i="14"/>
  <c r="V12485" i="14"/>
  <c r="W12485" i="14"/>
  <c r="V12486" i="14"/>
  <c r="W12486" i="14"/>
  <c r="V12487" i="14"/>
  <c r="W12487" i="14"/>
  <c r="V12488" i="14"/>
  <c r="W12488" i="14"/>
  <c r="V12489" i="14"/>
  <c r="W12489" i="14"/>
  <c r="V12490" i="14"/>
  <c r="W12490" i="14"/>
  <c r="V12491" i="14"/>
  <c r="W12491" i="14"/>
  <c r="V12492" i="14"/>
  <c r="W12492" i="14"/>
  <c r="V12493" i="14"/>
  <c r="W12493" i="14"/>
  <c r="V12494" i="14"/>
  <c r="W12494" i="14"/>
  <c r="V12495" i="14"/>
  <c r="W12495" i="14"/>
  <c r="V12496" i="14"/>
  <c r="W12496" i="14"/>
  <c r="V12497" i="14"/>
  <c r="W12497" i="14"/>
  <c r="V12498" i="14"/>
  <c r="W12498" i="14"/>
  <c r="V12499" i="14"/>
  <c r="W12499" i="14"/>
  <c r="V12500" i="14"/>
  <c r="W12500" i="14"/>
  <c r="V12501" i="14"/>
  <c r="W12501" i="14"/>
  <c r="V12502" i="14"/>
  <c r="W12502" i="14"/>
  <c r="V12503" i="14"/>
  <c r="W12503" i="14"/>
  <c r="V12504" i="14"/>
  <c r="W12504" i="14"/>
  <c r="V12505" i="14"/>
  <c r="W12505" i="14"/>
  <c r="V12506" i="14"/>
  <c r="W12506" i="14"/>
  <c r="V12507" i="14"/>
  <c r="W12507" i="14"/>
  <c r="V12508" i="14"/>
  <c r="W12508" i="14"/>
  <c r="V12509" i="14"/>
  <c r="W12509" i="14"/>
  <c r="V12510" i="14"/>
  <c r="W12510" i="14"/>
  <c r="V12511" i="14"/>
  <c r="W12511" i="14"/>
  <c r="V12512" i="14"/>
  <c r="W12512" i="14"/>
  <c r="V12513" i="14"/>
  <c r="W12513" i="14"/>
  <c r="V12514" i="14"/>
  <c r="W12514" i="14"/>
  <c r="V12515" i="14"/>
  <c r="W12515" i="14"/>
  <c r="V12516" i="14"/>
  <c r="W12516" i="14"/>
  <c r="V12517" i="14"/>
  <c r="W12517" i="14"/>
  <c r="V12518" i="14"/>
  <c r="W12518" i="14"/>
  <c r="V12519" i="14"/>
  <c r="W12519" i="14"/>
  <c r="V12520" i="14"/>
  <c r="W12520" i="14"/>
  <c r="V12521" i="14"/>
  <c r="W12521" i="14"/>
  <c r="V12522" i="14"/>
  <c r="W12522" i="14"/>
  <c r="V12523" i="14"/>
  <c r="W12523" i="14"/>
  <c r="V12524" i="14"/>
  <c r="W12524" i="14"/>
  <c r="V12525" i="14"/>
  <c r="W12525" i="14"/>
  <c r="V12526" i="14"/>
  <c r="W12526" i="14"/>
  <c r="V12527" i="14"/>
  <c r="W12527" i="14"/>
  <c r="V12528" i="14"/>
  <c r="W12528" i="14"/>
  <c r="V12529" i="14"/>
  <c r="W12529" i="14"/>
  <c r="V12530" i="14"/>
  <c r="W12530" i="14"/>
  <c r="V12531" i="14"/>
  <c r="W12531" i="14"/>
  <c r="V12532" i="14"/>
  <c r="W12532" i="14"/>
  <c r="V12533" i="14"/>
  <c r="W12533" i="14"/>
  <c r="V12534" i="14"/>
  <c r="W12534" i="14"/>
  <c r="V12535" i="14"/>
  <c r="W12535" i="14"/>
  <c r="V12536" i="14"/>
  <c r="W12536" i="14"/>
  <c r="V12537" i="14"/>
  <c r="W12537" i="14"/>
  <c r="V12538" i="14"/>
  <c r="W12538" i="14"/>
  <c r="V12539" i="14"/>
  <c r="W12539" i="14"/>
  <c r="V12540" i="14"/>
  <c r="W12540" i="14"/>
  <c r="V12541" i="14"/>
  <c r="W12541" i="14"/>
  <c r="V12542" i="14"/>
  <c r="W12542" i="14"/>
  <c r="V12543" i="14"/>
  <c r="W12543" i="14"/>
  <c r="V12544" i="14"/>
  <c r="W12544" i="14"/>
  <c r="V12545" i="14"/>
  <c r="W12545" i="14"/>
  <c r="V12546" i="14"/>
  <c r="W12546" i="14"/>
  <c r="V12547" i="14"/>
  <c r="W12547" i="14"/>
  <c r="V12548" i="14"/>
  <c r="W12548" i="14"/>
  <c r="V12549" i="14"/>
  <c r="W12549" i="14"/>
  <c r="V12550" i="14"/>
  <c r="W12550" i="14"/>
  <c r="V12551" i="14"/>
  <c r="W12551" i="14"/>
  <c r="V12552" i="14"/>
  <c r="W12552" i="14"/>
  <c r="V12553" i="14"/>
  <c r="W12553" i="14"/>
  <c r="V12554" i="14"/>
  <c r="W12554" i="14"/>
  <c r="V12555" i="14"/>
  <c r="W12555" i="14"/>
  <c r="V12556" i="14"/>
  <c r="W12556" i="14"/>
  <c r="V12557" i="14"/>
  <c r="W12557" i="14"/>
  <c r="V12558" i="14"/>
  <c r="W12558" i="14"/>
  <c r="V12559" i="14"/>
  <c r="W12559" i="14"/>
  <c r="V12560" i="14"/>
  <c r="W12560" i="14"/>
  <c r="V12561" i="14"/>
  <c r="W12561" i="14"/>
  <c r="V12562" i="14"/>
  <c r="W12562" i="14"/>
  <c r="V12563" i="14"/>
  <c r="W12563" i="14"/>
  <c r="V12564" i="14"/>
  <c r="W12564" i="14"/>
  <c r="V12565" i="14"/>
  <c r="W12565" i="14"/>
  <c r="V12566" i="14"/>
  <c r="W12566" i="14"/>
  <c r="V12567" i="14"/>
  <c r="W12567" i="14"/>
  <c r="V12568" i="14"/>
  <c r="W12568" i="14"/>
  <c r="V12569" i="14"/>
  <c r="W12569" i="14"/>
  <c r="V12570" i="14"/>
  <c r="W12570" i="14"/>
  <c r="V12571" i="14"/>
  <c r="W12571" i="14"/>
  <c r="V12572" i="14"/>
  <c r="W12572" i="14"/>
  <c r="V12573" i="14"/>
  <c r="W12573" i="14"/>
  <c r="V12574" i="14"/>
  <c r="W12574" i="14"/>
  <c r="V12575" i="14"/>
  <c r="W12575" i="14"/>
  <c r="V12576" i="14"/>
  <c r="W12576" i="14"/>
  <c r="V12577" i="14"/>
  <c r="W12577" i="14"/>
  <c r="V12578" i="14"/>
  <c r="W12578" i="14"/>
  <c r="V12579" i="14"/>
  <c r="W12579" i="14"/>
  <c r="V12580" i="14"/>
  <c r="W12580" i="14"/>
  <c r="V12581" i="14"/>
  <c r="W12581" i="14"/>
  <c r="V12582" i="14"/>
  <c r="W12582" i="14"/>
  <c r="V12583" i="14"/>
  <c r="W12583" i="14"/>
  <c r="V12584" i="14"/>
  <c r="W12584" i="14"/>
  <c r="V12585" i="14"/>
  <c r="W12585" i="14"/>
  <c r="V12586" i="14"/>
  <c r="W12586" i="14"/>
  <c r="V12587" i="14"/>
  <c r="W12587" i="14"/>
  <c r="V12588" i="14"/>
  <c r="W12588" i="14"/>
  <c r="V12589" i="14"/>
  <c r="W12589" i="14"/>
  <c r="V12590" i="14"/>
  <c r="W12590" i="14"/>
  <c r="V12591" i="14"/>
  <c r="W12591" i="14"/>
  <c r="V12592" i="14"/>
  <c r="W12592" i="14"/>
  <c r="V12593" i="14"/>
  <c r="W12593" i="14"/>
  <c r="V12594" i="14"/>
  <c r="W12594" i="14"/>
  <c r="V12595" i="14"/>
  <c r="W12595" i="14"/>
  <c r="V12596" i="14"/>
  <c r="W12596" i="14"/>
  <c r="V12597" i="14"/>
  <c r="W12597" i="14"/>
  <c r="V12598" i="14"/>
  <c r="W12598" i="14"/>
  <c r="V12599" i="14"/>
  <c r="W12599" i="14"/>
  <c r="V12600" i="14"/>
  <c r="W12600" i="14"/>
  <c r="V12601" i="14"/>
  <c r="W12601" i="14"/>
  <c r="V12602" i="14"/>
  <c r="W12602" i="14"/>
  <c r="V12603" i="14"/>
  <c r="W12603" i="14"/>
  <c r="V12604" i="14"/>
  <c r="W12604" i="14"/>
  <c r="V12605" i="14"/>
  <c r="W12605" i="14"/>
  <c r="V12606" i="14"/>
  <c r="W12606" i="14"/>
  <c r="V12607" i="14"/>
  <c r="W12607" i="14"/>
  <c r="V12608" i="14"/>
  <c r="W12608" i="14"/>
  <c r="V12609" i="14"/>
  <c r="W12609" i="14"/>
  <c r="V12610" i="14"/>
  <c r="W12610" i="14"/>
  <c r="V12611" i="14"/>
  <c r="W12611" i="14"/>
  <c r="V12612" i="14"/>
  <c r="W12612" i="14"/>
  <c r="V12613" i="14"/>
  <c r="W12613" i="14"/>
  <c r="V12614" i="14"/>
  <c r="W12614" i="14"/>
  <c r="V12615" i="14"/>
  <c r="W12615" i="14"/>
  <c r="V12616" i="14"/>
  <c r="W12616" i="14"/>
  <c r="V12617" i="14"/>
  <c r="W12617" i="14"/>
  <c r="V12618" i="14"/>
  <c r="W12618" i="14"/>
  <c r="V12619" i="14"/>
  <c r="W12619" i="14"/>
  <c r="V12620" i="14"/>
  <c r="W12620" i="14"/>
  <c r="V12621" i="14"/>
  <c r="W12621" i="14"/>
  <c r="V12622" i="14"/>
  <c r="W12622" i="14"/>
  <c r="V12623" i="14"/>
  <c r="W12623" i="14"/>
  <c r="V12624" i="14"/>
  <c r="W12624" i="14"/>
  <c r="V12625" i="14"/>
  <c r="W12625" i="14"/>
  <c r="V12626" i="14"/>
  <c r="W12626" i="14"/>
  <c r="V12627" i="14"/>
  <c r="W12627" i="14"/>
  <c r="V12628" i="14"/>
  <c r="W12628" i="14"/>
  <c r="V12629" i="14"/>
  <c r="W12629" i="14"/>
  <c r="V12630" i="14"/>
  <c r="W12630" i="14"/>
  <c r="V12631" i="14"/>
  <c r="W12631" i="14"/>
  <c r="V12632" i="14"/>
  <c r="W12632" i="14"/>
  <c r="V12633" i="14"/>
  <c r="W12633" i="14"/>
  <c r="V12634" i="14"/>
  <c r="W12634" i="14"/>
  <c r="V12635" i="14"/>
  <c r="W12635" i="14"/>
  <c r="V12636" i="14"/>
  <c r="W12636" i="14"/>
  <c r="V12637" i="14"/>
  <c r="W12637" i="14"/>
  <c r="V12638" i="14"/>
  <c r="W12638" i="14"/>
  <c r="V12639" i="14"/>
  <c r="W12639" i="14"/>
  <c r="V12640" i="14"/>
  <c r="W12640" i="14"/>
  <c r="V12641" i="14"/>
  <c r="W12641" i="14"/>
  <c r="V12642" i="14"/>
  <c r="W12642" i="14"/>
  <c r="V12643" i="14"/>
  <c r="W12643" i="14"/>
  <c r="V12644" i="14"/>
  <c r="W12644" i="14"/>
  <c r="V12645" i="14"/>
  <c r="W12645" i="14"/>
  <c r="V12646" i="14"/>
  <c r="W12646" i="14"/>
  <c r="V12647" i="14"/>
  <c r="W12647" i="14"/>
  <c r="V12648" i="14"/>
  <c r="W12648" i="14"/>
  <c r="V12649" i="14"/>
  <c r="W12649" i="14"/>
  <c r="V12650" i="14"/>
  <c r="W12650" i="14"/>
  <c r="V12651" i="14"/>
  <c r="W12651" i="14"/>
  <c r="V12652" i="14"/>
  <c r="W12652" i="14"/>
  <c r="V12653" i="14"/>
  <c r="W12653" i="14"/>
  <c r="V12654" i="14"/>
  <c r="W12654" i="14"/>
  <c r="V12655" i="14"/>
  <c r="W12655" i="14"/>
  <c r="V12656" i="14"/>
  <c r="W12656" i="14"/>
  <c r="V12657" i="14"/>
  <c r="W12657" i="14"/>
  <c r="V12658" i="14"/>
  <c r="W12658" i="14"/>
  <c r="V12659" i="14"/>
  <c r="W12659" i="14"/>
  <c r="V12660" i="14"/>
  <c r="W12660" i="14"/>
  <c r="V12661" i="14"/>
  <c r="W12661" i="14"/>
  <c r="V12662" i="14"/>
  <c r="W12662" i="14"/>
  <c r="V12663" i="14"/>
  <c r="W12663" i="14"/>
  <c r="V12664" i="14"/>
  <c r="W12664" i="14"/>
  <c r="V12665" i="14"/>
  <c r="W12665" i="14"/>
  <c r="V12666" i="14"/>
  <c r="W12666" i="14"/>
  <c r="V12667" i="14"/>
  <c r="W12667" i="14"/>
  <c r="V12668" i="14"/>
  <c r="W12668" i="14"/>
  <c r="V12669" i="14"/>
  <c r="W12669" i="14"/>
  <c r="V12670" i="14"/>
  <c r="W12670" i="14"/>
  <c r="V12671" i="14"/>
  <c r="W12671" i="14"/>
  <c r="V12672" i="14"/>
  <c r="W12672" i="14"/>
  <c r="V12673" i="14"/>
  <c r="W12673" i="14"/>
  <c r="V12674" i="14"/>
  <c r="W12674" i="14"/>
  <c r="V12675" i="14"/>
  <c r="W12675" i="14"/>
  <c r="V12676" i="14"/>
  <c r="W12676" i="14"/>
  <c r="V12677" i="14"/>
  <c r="W12677" i="14"/>
  <c r="V12678" i="14"/>
  <c r="W12678" i="14"/>
  <c r="V12679" i="14"/>
  <c r="W12679" i="14"/>
  <c r="V12680" i="14"/>
  <c r="W12680" i="14"/>
  <c r="V12681" i="14"/>
  <c r="W12681" i="14"/>
  <c r="V12682" i="14"/>
  <c r="W12682" i="14"/>
  <c r="V12683" i="14"/>
  <c r="W12683" i="14"/>
  <c r="V12684" i="14"/>
  <c r="W12684" i="14"/>
  <c r="V12685" i="14"/>
  <c r="W12685" i="14"/>
  <c r="V12686" i="14"/>
  <c r="W12686" i="14"/>
  <c r="V12687" i="14"/>
  <c r="W12687" i="14"/>
  <c r="V12688" i="14"/>
  <c r="W12688" i="14"/>
  <c r="V12689" i="14"/>
  <c r="W12689" i="14"/>
  <c r="V12690" i="14"/>
  <c r="W12690" i="14"/>
  <c r="V12691" i="14"/>
  <c r="W12691" i="14"/>
  <c r="V12692" i="14"/>
  <c r="W12692" i="14"/>
  <c r="V12693" i="14"/>
  <c r="W12693" i="14"/>
  <c r="V12694" i="14"/>
  <c r="W12694" i="14"/>
  <c r="V12695" i="14"/>
  <c r="W12695" i="14"/>
  <c r="V12696" i="14"/>
  <c r="W12696" i="14"/>
  <c r="V12697" i="14"/>
  <c r="W12697" i="14"/>
  <c r="V12698" i="14"/>
  <c r="W12698" i="14"/>
  <c r="V12699" i="14"/>
  <c r="W12699" i="14"/>
  <c r="V12700" i="14"/>
  <c r="W12700" i="14"/>
  <c r="V12701" i="14"/>
  <c r="W12701" i="14"/>
  <c r="V12702" i="14"/>
  <c r="W12702" i="14"/>
  <c r="V12703" i="14"/>
  <c r="W12703" i="14"/>
  <c r="V12704" i="14"/>
  <c r="W12704" i="14"/>
  <c r="V12705" i="14"/>
  <c r="W12705" i="14"/>
  <c r="V12706" i="14"/>
  <c r="W12706" i="14"/>
  <c r="V12707" i="14"/>
  <c r="W12707" i="14"/>
  <c r="V12708" i="14"/>
  <c r="W12708" i="14"/>
  <c r="V12709" i="14"/>
  <c r="W12709" i="14"/>
  <c r="V12710" i="14"/>
  <c r="W12710" i="14"/>
  <c r="V12711" i="14"/>
  <c r="W12711" i="14"/>
  <c r="V12712" i="14"/>
  <c r="W12712" i="14"/>
  <c r="V12713" i="14"/>
  <c r="W12713" i="14"/>
  <c r="V12714" i="14"/>
  <c r="W12714" i="14"/>
  <c r="V12715" i="14"/>
  <c r="W12715" i="14"/>
  <c r="V12716" i="14"/>
  <c r="W12716" i="14"/>
  <c r="V12717" i="14"/>
  <c r="W12717" i="14"/>
  <c r="V12718" i="14"/>
  <c r="W12718" i="14"/>
  <c r="V12719" i="14"/>
  <c r="W12719" i="14"/>
  <c r="V12720" i="14"/>
  <c r="W12720" i="14"/>
  <c r="V12721" i="14"/>
  <c r="W12721" i="14"/>
  <c r="V12722" i="14"/>
  <c r="W12722" i="14"/>
  <c r="V12723" i="14"/>
  <c r="W12723" i="14"/>
  <c r="V12724" i="14"/>
  <c r="W12724" i="14"/>
  <c r="V12725" i="14"/>
  <c r="W12725" i="14"/>
  <c r="V12726" i="14"/>
  <c r="W12726" i="14"/>
  <c r="V12727" i="14"/>
  <c r="W12727" i="14"/>
  <c r="V12728" i="14"/>
  <c r="W12728" i="14"/>
  <c r="V12729" i="14"/>
  <c r="W12729" i="14"/>
  <c r="V12730" i="14"/>
  <c r="W12730" i="14"/>
  <c r="V12731" i="14"/>
  <c r="W12731" i="14"/>
  <c r="V12732" i="14"/>
  <c r="W12732" i="14"/>
  <c r="V12733" i="14"/>
  <c r="W12733" i="14"/>
  <c r="V12734" i="14"/>
  <c r="W12734" i="14"/>
  <c r="V12735" i="14"/>
  <c r="W12735" i="14"/>
  <c r="V12736" i="14"/>
  <c r="W12736" i="14"/>
  <c r="V12737" i="14"/>
  <c r="W12737" i="14"/>
  <c r="V12738" i="14"/>
  <c r="W12738" i="14"/>
  <c r="V12739" i="14"/>
  <c r="W12739" i="14"/>
  <c r="V12740" i="14"/>
  <c r="W12740" i="14"/>
  <c r="V12741" i="14"/>
  <c r="W12741" i="14"/>
  <c r="V12742" i="14"/>
  <c r="W12742" i="14"/>
  <c r="V12743" i="14"/>
  <c r="W12743" i="14"/>
  <c r="V12744" i="14"/>
  <c r="W12744" i="14"/>
  <c r="V12745" i="14"/>
  <c r="W12745" i="14"/>
  <c r="V12746" i="14"/>
  <c r="W12746" i="14"/>
  <c r="V12747" i="14"/>
  <c r="W12747" i="14"/>
  <c r="V12748" i="14"/>
  <c r="W12748" i="14"/>
  <c r="V12749" i="14"/>
  <c r="W12749" i="14"/>
  <c r="V12750" i="14"/>
  <c r="W12750" i="14"/>
  <c r="V12751" i="14"/>
  <c r="W12751" i="14"/>
  <c r="V12752" i="14"/>
  <c r="W12752" i="14"/>
  <c r="V12753" i="14"/>
  <c r="W12753" i="14"/>
  <c r="V12754" i="14"/>
  <c r="W12754" i="14"/>
  <c r="V12755" i="14"/>
  <c r="W12755" i="14"/>
  <c r="V12756" i="14"/>
  <c r="W12756" i="14"/>
  <c r="V12757" i="14"/>
  <c r="W12757" i="14"/>
  <c r="V12758" i="14"/>
  <c r="W12758" i="14"/>
  <c r="V12759" i="14"/>
  <c r="W12759" i="14"/>
  <c r="V12760" i="14"/>
  <c r="W12760" i="14"/>
  <c r="V12761" i="14"/>
  <c r="W12761" i="14"/>
  <c r="V12762" i="14"/>
  <c r="W12762" i="14"/>
  <c r="V12763" i="14"/>
  <c r="W12763" i="14"/>
  <c r="V12764" i="14"/>
  <c r="W12764" i="14"/>
  <c r="V12765" i="14"/>
  <c r="W12765" i="14"/>
  <c r="V12766" i="14"/>
  <c r="W12766" i="14"/>
  <c r="V12767" i="14"/>
  <c r="W12767" i="14"/>
  <c r="V12768" i="14"/>
  <c r="W12768" i="14"/>
  <c r="V12769" i="14"/>
  <c r="W12769" i="14"/>
  <c r="V12770" i="14"/>
  <c r="W12770" i="14"/>
  <c r="V12771" i="14"/>
  <c r="W12771" i="14"/>
  <c r="V12772" i="14"/>
  <c r="W12772" i="14"/>
  <c r="V12773" i="14"/>
  <c r="W12773" i="14"/>
  <c r="V12774" i="14"/>
  <c r="W12774" i="14"/>
  <c r="V12775" i="14"/>
  <c r="W12775" i="14"/>
  <c r="V12776" i="14"/>
  <c r="W12776" i="14"/>
  <c r="V12777" i="14"/>
  <c r="W12777" i="14"/>
  <c r="V12778" i="14"/>
  <c r="W12778" i="14"/>
  <c r="V12779" i="14"/>
  <c r="W12779" i="14"/>
  <c r="V12780" i="14"/>
  <c r="W12780" i="14"/>
  <c r="V12781" i="14"/>
  <c r="W12781" i="14"/>
  <c r="V12782" i="14"/>
  <c r="W12782" i="14"/>
  <c r="V12783" i="14"/>
  <c r="W12783" i="14"/>
  <c r="V12784" i="14"/>
  <c r="W12784" i="14"/>
  <c r="V12785" i="14"/>
  <c r="W12785" i="14"/>
  <c r="V12786" i="14"/>
  <c r="W12786" i="14"/>
  <c r="V12787" i="14"/>
  <c r="W12787" i="14"/>
  <c r="V12788" i="14"/>
  <c r="W12788" i="14"/>
  <c r="V12789" i="14"/>
  <c r="W12789" i="14"/>
  <c r="V12790" i="14"/>
  <c r="W12790" i="14"/>
  <c r="V12791" i="14"/>
  <c r="W12791" i="14"/>
  <c r="V12792" i="14"/>
  <c r="W12792" i="14"/>
  <c r="V12793" i="14"/>
  <c r="W12793" i="14"/>
  <c r="V12794" i="14"/>
  <c r="W12794" i="14"/>
  <c r="V12795" i="14"/>
  <c r="W12795" i="14"/>
  <c r="V12796" i="14"/>
  <c r="W12796" i="14"/>
  <c r="V12797" i="14"/>
  <c r="W12797" i="14"/>
  <c r="V12798" i="14"/>
  <c r="W12798" i="14"/>
  <c r="V12799" i="14"/>
  <c r="W12799" i="14"/>
  <c r="V12800" i="14"/>
  <c r="W12800" i="14"/>
  <c r="V12801" i="14"/>
  <c r="W12801" i="14"/>
  <c r="V12802" i="14"/>
  <c r="W12802" i="14"/>
  <c r="V12803" i="14"/>
  <c r="W12803" i="14"/>
  <c r="V12804" i="14"/>
  <c r="W12804" i="14"/>
  <c r="V12805" i="14"/>
  <c r="W12805" i="14"/>
  <c r="V12806" i="14"/>
  <c r="W12806" i="14"/>
  <c r="V12807" i="14"/>
  <c r="W12807" i="14"/>
  <c r="V12808" i="14"/>
  <c r="W12808" i="14"/>
  <c r="V12809" i="14"/>
  <c r="W12809" i="14"/>
  <c r="V12810" i="14"/>
  <c r="W12810" i="14"/>
  <c r="V12811" i="14"/>
  <c r="W12811" i="14"/>
  <c r="V12812" i="14"/>
  <c r="W12812" i="14"/>
  <c r="V12813" i="14"/>
  <c r="W12813" i="14"/>
  <c r="V12814" i="14"/>
  <c r="W12814" i="14"/>
  <c r="V12815" i="14"/>
  <c r="W12815" i="14"/>
  <c r="V12816" i="14"/>
  <c r="W12816" i="14"/>
  <c r="V12817" i="14"/>
  <c r="W12817" i="14"/>
  <c r="V12818" i="14"/>
  <c r="W12818" i="14"/>
  <c r="V12819" i="14"/>
  <c r="W12819" i="14"/>
  <c r="V12820" i="14"/>
  <c r="W12820" i="14"/>
  <c r="V12821" i="14"/>
  <c r="W12821" i="14"/>
  <c r="V12822" i="14"/>
  <c r="W12822" i="14"/>
  <c r="V12823" i="14"/>
  <c r="W12823" i="14"/>
  <c r="V12824" i="14"/>
  <c r="W12824" i="14"/>
  <c r="V12825" i="14"/>
  <c r="W12825" i="14"/>
  <c r="V12826" i="14"/>
  <c r="W12826" i="14"/>
  <c r="V12827" i="14"/>
  <c r="W12827" i="14"/>
  <c r="V12828" i="14"/>
  <c r="W12828" i="14"/>
  <c r="V12829" i="14"/>
  <c r="W12829" i="14"/>
  <c r="V12830" i="14"/>
  <c r="W12830" i="14"/>
  <c r="V12831" i="14"/>
  <c r="W12831" i="14"/>
  <c r="V12832" i="14"/>
  <c r="W12832" i="14"/>
  <c r="V12833" i="14"/>
  <c r="W12833" i="14"/>
  <c r="V12834" i="14"/>
  <c r="W12834" i="14"/>
  <c r="V12835" i="14"/>
  <c r="W12835" i="14"/>
  <c r="V12836" i="14"/>
  <c r="W12836" i="14"/>
  <c r="V12837" i="14"/>
  <c r="W12837" i="14"/>
  <c r="V12838" i="14"/>
  <c r="W12838" i="14"/>
  <c r="V12839" i="14"/>
  <c r="W12839" i="14"/>
  <c r="V12840" i="14"/>
  <c r="W12840" i="14"/>
  <c r="V12841" i="14"/>
  <c r="W12841" i="14"/>
  <c r="V12842" i="14"/>
  <c r="W12842" i="14"/>
  <c r="V12843" i="14"/>
  <c r="W12843" i="14"/>
  <c r="V12844" i="14"/>
  <c r="W12844" i="14"/>
  <c r="V12845" i="14"/>
  <c r="W12845" i="14"/>
  <c r="V12846" i="14"/>
  <c r="W12846" i="14"/>
  <c r="V12847" i="14"/>
  <c r="W12847" i="14"/>
  <c r="V12848" i="14"/>
  <c r="W12848" i="14"/>
  <c r="V12849" i="14"/>
  <c r="W12849" i="14"/>
  <c r="V12850" i="14"/>
  <c r="W12850" i="14"/>
  <c r="V12851" i="14"/>
  <c r="W12851" i="14"/>
  <c r="V12852" i="14"/>
  <c r="W12852" i="14"/>
  <c r="V12853" i="14"/>
  <c r="W12853" i="14"/>
  <c r="V12854" i="14"/>
  <c r="W12854" i="14"/>
  <c r="V12855" i="14"/>
  <c r="W12855" i="14"/>
  <c r="V12856" i="14"/>
  <c r="W12856" i="14"/>
  <c r="V12857" i="14"/>
  <c r="W12857" i="14"/>
  <c r="V12858" i="14"/>
  <c r="W12858" i="14"/>
  <c r="V12859" i="14"/>
  <c r="W12859" i="14"/>
  <c r="V12860" i="14"/>
  <c r="W12860" i="14"/>
  <c r="V12861" i="14"/>
  <c r="W12861" i="14"/>
  <c r="V12862" i="14"/>
  <c r="W12862" i="14"/>
  <c r="V12863" i="14"/>
  <c r="W12863" i="14"/>
  <c r="V12864" i="14"/>
  <c r="W12864" i="14"/>
  <c r="V12865" i="14"/>
  <c r="W12865" i="14"/>
  <c r="V12866" i="14"/>
  <c r="W12866" i="14"/>
  <c r="V12867" i="14"/>
  <c r="W12867" i="14"/>
  <c r="V12868" i="14"/>
  <c r="W12868" i="14"/>
  <c r="V12869" i="14"/>
  <c r="W12869" i="14"/>
  <c r="V12870" i="14"/>
  <c r="W12870" i="14"/>
  <c r="V12871" i="14"/>
  <c r="W12871" i="14"/>
  <c r="V12872" i="14"/>
  <c r="W12872" i="14"/>
  <c r="V12873" i="14"/>
  <c r="W12873" i="14"/>
  <c r="V12874" i="14"/>
  <c r="W12874" i="14"/>
  <c r="V12875" i="14"/>
  <c r="W12875" i="14"/>
  <c r="V12876" i="14"/>
  <c r="W12876" i="14"/>
  <c r="V12877" i="14"/>
  <c r="W12877" i="14"/>
  <c r="V12878" i="14"/>
  <c r="W12878" i="14"/>
  <c r="V12879" i="14"/>
  <c r="W12879" i="14"/>
  <c r="V12880" i="14"/>
  <c r="W12880" i="14"/>
  <c r="V12881" i="14"/>
  <c r="W12881" i="14"/>
  <c r="V12882" i="14"/>
  <c r="W12882" i="14"/>
  <c r="V12883" i="14"/>
  <c r="W12883" i="14"/>
  <c r="V12884" i="14"/>
  <c r="W12884" i="14"/>
  <c r="V12885" i="14"/>
  <c r="W12885" i="14"/>
  <c r="V12886" i="14"/>
  <c r="W12886" i="14"/>
  <c r="V12887" i="14"/>
  <c r="W12887" i="14"/>
  <c r="V12888" i="14"/>
  <c r="W12888" i="14"/>
  <c r="V12889" i="14"/>
  <c r="W12889" i="14"/>
  <c r="V12890" i="14"/>
  <c r="W12890" i="14"/>
  <c r="V12891" i="14"/>
  <c r="W12891" i="14"/>
  <c r="V12892" i="14"/>
  <c r="W12892" i="14"/>
  <c r="V12893" i="14"/>
  <c r="W12893" i="14"/>
  <c r="V12894" i="14"/>
  <c r="W12894" i="14"/>
  <c r="V12895" i="14"/>
  <c r="W12895" i="14"/>
  <c r="V12896" i="14"/>
  <c r="W12896" i="14"/>
  <c r="V12897" i="14"/>
  <c r="W12897" i="14"/>
  <c r="V12898" i="14"/>
  <c r="W12898" i="14"/>
  <c r="V12899" i="14"/>
  <c r="W12899" i="14"/>
  <c r="V12900" i="14"/>
  <c r="W12900" i="14"/>
  <c r="V12901" i="14"/>
  <c r="W12901" i="14"/>
  <c r="V12902" i="14"/>
  <c r="W12902" i="14"/>
  <c r="V12903" i="14"/>
  <c r="W12903" i="14"/>
  <c r="V12904" i="14"/>
  <c r="W12904" i="14"/>
  <c r="V12905" i="14"/>
  <c r="W12905" i="14"/>
  <c r="V12906" i="14"/>
  <c r="W12906" i="14"/>
  <c r="V12907" i="14"/>
  <c r="W12907" i="14"/>
  <c r="V12908" i="14"/>
  <c r="W12908" i="14"/>
  <c r="V12909" i="14"/>
  <c r="W12909" i="14"/>
  <c r="V12910" i="14"/>
  <c r="W12910" i="14"/>
  <c r="V12911" i="14"/>
  <c r="W12911" i="14"/>
  <c r="V12912" i="14"/>
  <c r="W12912" i="14"/>
  <c r="V12913" i="14"/>
  <c r="W12913" i="14"/>
  <c r="V12914" i="14"/>
  <c r="W12914" i="14"/>
  <c r="V12915" i="14"/>
  <c r="W12915" i="14"/>
  <c r="V12916" i="14"/>
  <c r="W12916" i="14"/>
  <c r="V12917" i="14"/>
  <c r="W12917" i="14"/>
  <c r="V12918" i="14"/>
  <c r="W12918" i="14"/>
  <c r="V12919" i="14"/>
  <c r="W12919" i="14"/>
  <c r="V12920" i="14"/>
  <c r="W12920" i="14"/>
  <c r="V12921" i="14"/>
  <c r="W12921" i="14"/>
  <c r="V12922" i="14"/>
  <c r="W12922" i="14"/>
  <c r="V12923" i="14"/>
  <c r="W12923" i="14"/>
  <c r="V12924" i="14"/>
  <c r="W12924" i="14"/>
  <c r="V12925" i="14"/>
  <c r="W12925" i="14"/>
  <c r="V12926" i="14"/>
  <c r="W12926" i="14"/>
  <c r="V12927" i="14"/>
  <c r="W12927" i="14"/>
  <c r="V12928" i="14"/>
  <c r="W12928" i="14"/>
  <c r="V12929" i="14"/>
  <c r="W12929" i="14"/>
  <c r="V12930" i="14"/>
  <c r="W12930" i="14"/>
  <c r="V12931" i="14"/>
  <c r="W12931" i="14"/>
  <c r="V12932" i="14"/>
  <c r="W12932" i="14"/>
  <c r="V12933" i="14"/>
  <c r="W12933" i="14"/>
  <c r="V12934" i="14"/>
  <c r="W12934" i="14"/>
  <c r="V12935" i="14"/>
  <c r="W12935" i="14"/>
  <c r="V12936" i="14"/>
  <c r="W12936" i="14"/>
  <c r="V12937" i="14"/>
  <c r="W12937" i="14"/>
  <c r="V12938" i="14"/>
  <c r="W12938" i="14"/>
  <c r="V12939" i="14"/>
  <c r="W12939" i="14"/>
  <c r="V12940" i="14"/>
  <c r="W12940" i="14"/>
  <c r="V12941" i="14"/>
  <c r="W12941" i="14"/>
  <c r="V12942" i="14"/>
  <c r="W12942" i="14"/>
  <c r="V12943" i="14"/>
  <c r="W12943" i="14"/>
  <c r="V12944" i="14"/>
  <c r="W12944" i="14"/>
  <c r="V12945" i="14"/>
  <c r="W12945" i="14"/>
  <c r="V12946" i="14"/>
  <c r="W12946" i="14"/>
  <c r="V12947" i="14"/>
  <c r="W12947" i="14"/>
  <c r="V12948" i="14"/>
  <c r="W12948" i="14"/>
  <c r="V12949" i="14"/>
  <c r="W12949" i="14"/>
  <c r="V12950" i="14"/>
  <c r="W12950" i="14"/>
  <c r="V12951" i="14"/>
  <c r="W12951" i="14"/>
  <c r="V12952" i="14"/>
  <c r="W12952" i="14"/>
  <c r="V12953" i="14"/>
  <c r="W12953" i="14"/>
  <c r="V12954" i="14"/>
  <c r="W12954" i="14"/>
  <c r="V12955" i="14"/>
  <c r="W12955" i="14"/>
  <c r="V12956" i="14"/>
  <c r="W12956" i="14"/>
  <c r="V12957" i="14"/>
  <c r="W12957" i="14"/>
  <c r="V12958" i="14"/>
  <c r="W12958" i="14"/>
  <c r="V12959" i="14"/>
  <c r="W12959" i="14"/>
  <c r="V12960" i="14"/>
  <c r="W12960" i="14"/>
  <c r="V12961" i="14"/>
  <c r="W12961" i="14"/>
  <c r="V12962" i="14"/>
  <c r="W12962" i="14"/>
  <c r="V12963" i="14"/>
  <c r="W12963" i="14"/>
  <c r="V12964" i="14"/>
  <c r="W12964" i="14"/>
  <c r="V12965" i="14"/>
  <c r="W12965" i="14"/>
  <c r="V12966" i="14"/>
  <c r="W12966" i="14"/>
  <c r="V12967" i="14"/>
  <c r="W12967" i="14"/>
  <c r="V12968" i="14"/>
  <c r="W12968" i="14"/>
  <c r="V12969" i="14"/>
  <c r="W12969" i="14"/>
  <c r="V12970" i="14"/>
  <c r="W12970" i="14"/>
  <c r="V12971" i="14"/>
  <c r="W12971" i="14"/>
  <c r="V12972" i="14"/>
  <c r="W12972" i="14"/>
  <c r="V12973" i="14"/>
  <c r="W12973" i="14"/>
  <c r="V12974" i="14"/>
  <c r="W12974" i="14"/>
  <c r="V12975" i="14"/>
  <c r="W12975" i="14"/>
  <c r="V12976" i="14"/>
  <c r="W12976" i="14"/>
  <c r="V12977" i="14"/>
  <c r="W12977" i="14"/>
  <c r="V12978" i="14"/>
  <c r="W12978" i="14"/>
  <c r="V12979" i="14"/>
  <c r="W12979" i="14"/>
  <c r="V12980" i="14"/>
  <c r="W12980" i="14"/>
  <c r="V12981" i="14"/>
  <c r="W12981" i="14"/>
  <c r="V12982" i="14"/>
  <c r="W12982" i="14"/>
  <c r="V12983" i="14"/>
  <c r="W12983" i="14"/>
  <c r="V12984" i="14"/>
  <c r="W12984" i="14"/>
  <c r="V12985" i="14"/>
  <c r="W12985" i="14"/>
  <c r="V12986" i="14"/>
  <c r="W12986" i="14"/>
  <c r="V12987" i="14"/>
  <c r="W12987" i="14"/>
  <c r="V12988" i="14"/>
  <c r="W12988" i="14"/>
  <c r="V12989" i="14"/>
  <c r="W12989" i="14"/>
  <c r="V12990" i="14"/>
  <c r="W12990" i="14"/>
  <c r="V12991" i="14"/>
  <c r="W12991" i="14"/>
  <c r="V12992" i="14"/>
  <c r="W12992" i="14"/>
  <c r="V12993" i="14"/>
  <c r="W12993" i="14"/>
  <c r="V12994" i="14"/>
  <c r="W12994" i="14"/>
  <c r="V12995" i="14"/>
  <c r="W12995" i="14"/>
  <c r="V12996" i="14"/>
  <c r="W12996" i="14"/>
  <c r="V12997" i="14"/>
  <c r="W12997" i="14"/>
  <c r="V12998" i="14"/>
  <c r="W12998" i="14"/>
  <c r="V12999" i="14"/>
  <c r="W12999" i="14"/>
  <c r="V13000" i="14"/>
  <c r="W13000" i="14"/>
  <c r="V13001" i="14"/>
  <c r="W13001" i="14"/>
  <c r="V13002" i="14"/>
  <c r="W13002" i="14"/>
  <c r="V13003" i="14"/>
  <c r="W13003" i="14"/>
  <c r="V13004" i="14"/>
  <c r="W13004" i="14"/>
  <c r="V13005" i="14"/>
  <c r="W13005" i="14"/>
  <c r="V13006" i="14"/>
  <c r="W13006" i="14"/>
  <c r="V13007" i="14"/>
  <c r="W13007" i="14"/>
  <c r="V13008" i="14"/>
  <c r="W13008" i="14"/>
  <c r="V13009" i="14"/>
  <c r="W13009" i="14"/>
  <c r="V13010" i="14"/>
  <c r="W13010" i="14"/>
  <c r="V13011" i="14"/>
  <c r="W13011" i="14"/>
  <c r="V13012" i="14"/>
  <c r="W13012" i="14"/>
  <c r="V13013" i="14"/>
  <c r="W13013" i="14"/>
  <c r="V13014" i="14"/>
  <c r="W13014" i="14"/>
  <c r="V13015" i="14"/>
  <c r="W13015" i="14"/>
  <c r="V13016" i="14"/>
  <c r="W13016" i="14"/>
  <c r="V13017" i="14"/>
  <c r="W13017" i="14"/>
  <c r="V13018" i="14"/>
  <c r="W13018" i="14"/>
  <c r="V13019" i="14"/>
  <c r="W13019" i="14"/>
  <c r="V13020" i="14"/>
  <c r="W13020" i="14"/>
  <c r="V13021" i="14"/>
  <c r="W13021" i="14"/>
  <c r="V13022" i="14"/>
  <c r="W13022" i="14"/>
  <c r="V13023" i="14"/>
  <c r="W13023" i="14"/>
  <c r="V13024" i="14"/>
  <c r="W13024" i="14"/>
  <c r="V13025" i="14"/>
  <c r="W13025" i="14"/>
  <c r="V13026" i="14"/>
  <c r="W13026" i="14"/>
  <c r="V13027" i="14"/>
  <c r="W13027" i="14"/>
  <c r="V13028" i="14"/>
  <c r="W13028" i="14"/>
  <c r="V13029" i="14"/>
  <c r="W13029" i="14"/>
  <c r="V13030" i="14"/>
  <c r="W13030" i="14"/>
  <c r="V13031" i="14"/>
  <c r="W13031" i="14"/>
  <c r="V13032" i="14"/>
  <c r="W13032" i="14"/>
  <c r="V13033" i="14"/>
  <c r="W13033" i="14"/>
  <c r="V13034" i="14"/>
  <c r="W13034" i="14"/>
  <c r="V13035" i="14"/>
  <c r="W13035" i="14"/>
  <c r="V13036" i="14"/>
  <c r="W13036" i="14"/>
  <c r="V13037" i="14"/>
  <c r="W13037" i="14"/>
  <c r="V13038" i="14"/>
  <c r="W13038" i="14"/>
  <c r="V13039" i="14"/>
  <c r="W13039" i="14"/>
  <c r="V13040" i="14"/>
  <c r="W13040" i="14"/>
  <c r="V13041" i="14"/>
  <c r="W13041" i="14"/>
  <c r="V13042" i="14"/>
  <c r="W13042" i="14"/>
  <c r="V13043" i="14"/>
  <c r="W13043" i="14"/>
  <c r="V13044" i="14"/>
  <c r="W13044" i="14"/>
  <c r="V13045" i="14"/>
  <c r="W13045" i="14"/>
  <c r="V13046" i="14"/>
  <c r="W13046" i="14"/>
  <c r="V13047" i="14"/>
  <c r="W13047" i="14"/>
  <c r="V13048" i="14"/>
  <c r="W13048" i="14"/>
  <c r="V13049" i="14"/>
  <c r="W13049" i="14"/>
  <c r="V13050" i="14"/>
  <c r="W13050" i="14"/>
  <c r="V13051" i="14"/>
  <c r="W13051" i="14"/>
  <c r="V13052" i="14"/>
  <c r="W13052" i="14"/>
  <c r="V13053" i="14"/>
  <c r="W13053" i="14"/>
  <c r="V13054" i="14"/>
  <c r="W13054" i="14"/>
  <c r="V13055" i="14"/>
  <c r="W13055" i="14"/>
  <c r="V13056" i="14"/>
  <c r="W13056" i="14"/>
  <c r="V13057" i="14"/>
  <c r="W13057" i="14"/>
  <c r="V13058" i="14"/>
  <c r="W13058" i="14"/>
  <c r="V13059" i="14"/>
  <c r="W13059" i="14"/>
  <c r="V13060" i="14"/>
  <c r="W13060" i="14"/>
  <c r="V13061" i="14"/>
  <c r="W13061" i="14"/>
  <c r="V13062" i="14"/>
  <c r="W13062" i="14"/>
  <c r="V13063" i="14"/>
  <c r="W13063" i="14"/>
  <c r="V13064" i="14"/>
  <c r="W13064" i="14"/>
  <c r="V13065" i="14"/>
  <c r="W13065" i="14"/>
  <c r="V13066" i="14"/>
  <c r="W13066" i="14"/>
  <c r="V13067" i="14"/>
  <c r="W13067" i="14"/>
  <c r="V13068" i="14"/>
  <c r="W13068" i="14"/>
  <c r="V13069" i="14"/>
  <c r="W13069" i="14"/>
  <c r="V13070" i="14"/>
  <c r="W13070" i="14"/>
  <c r="V13071" i="14"/>
  <c r="W13071" i="14"/>
  <c r="V13072" i="14"/>
  <c r="W13072" i="14"/>
  <c r="V13073" i="14"/>
  <c r="W13073" i="14"/>
  <c r="V13074" i="14"/>
  <c r="W13074" i="14"/>
  <c r="V13075" i="14"/>
  <c r="W13075" i="14"/>
  <c r="V13076" i="14"/>
  <c r="W13076" i="14"/>
  <c r="V13077" i="14"/>
  <c r="W13077" i="14"/>
  <c r="V13078" i="14"/>
  <c r="W13078" i="14"/>
  <c r="V13079" i="14"/>
  <c r="W13079" i="14"/>
  <c r="V13080" i="14"/>
  <c r="W13080" i="14"/>
  <c r="V13081" i="14"/>
  <c r="W13081" i="14"/>
  <c r="V13082" i="14"/>
  <c r="W13082" i="14"/>
  <c r="V13083" i="14"/>
  <c r="W13083" i="14"/>
  <c r="V13084" i="14"/>
  <c r="W13084" i="14"/>
  <c r="V13085" i="14"/>
  <c r="W13085" i="14"/>
  <c r="V13086" i="14"/>
  <c r="W13086" i="14"/>
  <c r="V13087" i="14"/>
  <c r="W13087" i="14"/>
  <c r="V13088" i="14"/>
  <c r="W13088" i="14"/>
  <c r="V13089" i="14"/>
  <c r="W13089" i="14"/>
  <c r="V13090" i="14"/>
  <c r="W13090" i="14"/>
  <c r="V13091" i="14"/>
  <c r="W13091" i="14"/>
  <c r="V13092" i="14"/>
  <c r="W13092" i="14"/>
  <c r="V13093" i="14"/>
  <c r="W13093" i="14"/>
  <c r="V13094" i="14"/>
  <c r="W13094" i="14"/>
  <c r="V13095" i="14"/>
  <c r="W13095" i="14"/>
  <c r="V13096" i="14"/>
  <c r="W13096" i="14"/>
  <c r="V13097" i="14"/>
  <c r="W13097" i="14"/>
  <c r="V13098" i="14"/>
  <c r="W13098" i="14"/>
  <c r="V13099" i="14"/>
  <c r="W13099" i="14"/>
  <c r="V13100" i="14"/>
  <c r="W13100" i="14"/>
  <c r="V13101" i="14"/>
  <c r="W13101" i="14"/>
  <c r="V13102" i="14"/>
  <c r="W13102" i="14"/>
  <c r="V13103" i="14"/>
  <c r="W13103" i="14"/>
  <c r="V13104" i="14"/>
  <c r="W13104" i="14"/>
  <c r="V13105" i="14"/>
  <c r="W13105" i="14"/>
  <c r="V13106" i="14"/>
  <c r="W13106" i="14"/>
  <c r="V13107" i="14"/>
  <c r="W13107" i="14"/>
  <c r="V13108" i="14"/>
  <c r="W13108" i="14"/>
  <c r="V13109" i="14"/>
  <c r="W13109" i="14"/>
  <c r="V13110" i="14"/>
  <c r="W13110" i="14"/>
  <c r="V13111" i="14"/>
  <c r="W13111" i="14"/>
  <c r="V13112" i="14"/>
  <c r="W13112" i="14"/>
  <c r="V13113" i="14"/>
  <c r="W13113" i="14"/>
  <c r="V13114" i="14"/>
  <c r="W13114" i="14"/>
  <c r="V13115" i="14"/>
  <c r="W13115" i="14"/>
  <c r="V13116" i="14"/>
  <c r="W13116" i="14"/>
  <c r="V13117" i="14"/>
  <c r="W13117" i="14"/>
  <c r="V13118" i="14"/>
  <c r="W13118" i="14"/>
  <c r="V13119" i="14"/>
  <c r="W13119" i="14"/>
  <c r="V13120" i="14"/>
  <c r="W13120" i="14"/>
  <c r="V13121" i="14"/>
  <c r="W13121" i="14"/>
  <c r="V13122" i="14"/>
  <c r="W13122" i="14"/>
  <c r="V13123" i="14"/>
  <c r="W13123" i="14"/>
  <c r="V13124" i="14"/>
  <c r="W13124" i="14"/>
  <c r="V13125" i="14"/>
  <c r="W13125" i="14"/>
  <c r="V13126" i="14"/>
  <c r="W13126" i="14"/>
  <c r="V13127" i="14"/>
  <c r="W13127" i="14"/>
  <c r="V13128" i="14"/>
  <c r="W13128" i="14"/>
  <c r="V13129" i="14"/>
  <c r="W13129" i="14"/>
  <c r="V13130" i="14"/>
  <c r="W13130" i="14"/>
  <c r="V13131" i="14"/>
  <c r="W13131" i="14"/>
  <c r="V13132" i="14"/>
  <c r="W13132" i="14"/>
  <c r="V13133" i="14"/>
  <c r="W13133" i="14"/>
  <c r="V13134" i="14"/>
  <c r="W13134" i="14"/>
  <c r="V13135" i="14"/>
  <c r="W13135" i="14"/>
  <c r="V13136" i="14"/>
  <c r="W13136" i="14"/>
  <c r="V13137" i="14"/>
  <c r="W13137" i="14"/>
  <c r="V13138" i="14"/>
  <c r="W13138" i="14"/>
  <c r="V13139" i="14"/>
  <c r="W13139" i="14"/>
  <c r="V13140" i="14"/>
  <c r="W13140" i="14"/>
  <c r="V13141" i="14"/>
  <c r="W13141" i="14"/>
  <c r="V13142" i="14"/>
  <c r="W13142" i="14"/>
  <c r="V13143" i="14"/>
  <c r="W13143" i="14"/>
  <c r="V13144" i="14"/>
  <c r="W13144" i="14"/>
  <c r="V13145" i="14"/>
  <c r="W13145" i="14"/>
  <c r="V13146" i="14"/>
  <c r="W13146" i="14"/>
  <c r="V13147" i="14"/>
  <c r="W13147" i="14"/>
  <c r="V13148" i="14"/>
  <c r="W13148" i="14"/>
  <c r="V13149" i="14"/>
  <c r="W13149" i="14"/>
  <c r="V13150" i="14"/>
  <c r="W13150" i="14"/>
  <c r="V13151" i="14"/>
  <c r="W13151" i="14"/>
  <c r="V13152" i="14"/>
  <c r="W13152" i="14"/>
  <c r="V13153" i="14"/>
  <c r="W13153" i="14"/>
  <c r="V13154" i="14"/>
  <c r="W13154" i="14"/>
  <c r="V13155" i="14"/>
  <c r="W13155" i="14"/>
  <c r="V13156" i="14"/>
  <c r="W13156" i="14"/>
  <c r="V13157" i="14"/>
  <c r="W13157" i="14"/>
  <c r="V13158" i="14"/>
  <c r="W13158" i="14"/>
  <c r="V13159" i="14"/>
  <c r="W13159" i="14"/>
  <c r="V13160" i="14"/>
  <c r="W13160" i="14"/>
  <c r="V13161" i="14"/>
  <c r="W13161" i="14"/>
  <c r="V13162" i="14"/>
  <c r="W13162" i="14"/>
  <c r="V13163" i="14"/>
  <c r="W13163" i="14"/>
  <c r="V13164" i="14"/>
  <c r="W13164" i="14"/>
  <c r="V13165" i="14"/>
  <c r="W13165" i="14"/>
  <c r="V13166" i="14"/>
  <c r="W13166" i="14"/>
  <c r="V13167" i="14"/>
  <c r="W13167" i="14"/>
  <c r="V13168" i="14"/>
  <c r="W13168" i="14"/>
  <c r="V13169" i="14"/>
  <c r="W13169" i="14"/>
  <c r="V13170" i="14"/>
  <c r="W13170" i="14"/>
  <c r="V13171" i="14"/>
  <c r="W13171" i="14"/>
  <c r="V13172" i="14"/>
  <c r="W13172" i="14"/>
  <c r="V13173" i="14"/>
  <c r="W13173" i="14"/>
  <c r="V13174" i="14"/>
  <c r="W13174" i="14"/>
  <c r="V13175" i="14"/>
  <c r="W13175" i="14"/>
  <c r="V13176" i="14"/>
  <c r="W13176" i="14"/>
  <c r="V13177" i="14"/>
  <c r="W13177" i="14"/>
  <c r="V13178" i="14"/>
  <c r="W13178" i="14"/>
  <c r="V13179" i="14"/>
  <c r="W13179" i="14"/>
  <c r="V13180" i="14"/>
  <c r="W13180" i="14"/>
  <c r="V13181" i="14"/>
  <c r="W13181" i="14"/>
  <c r="V13182" i="14"/>
  <c r="W13182" i="14"/>
  <c r="V13183" i="14"/>
  <c r="W13183" i="14"/>
  <c r="V13184" i="14"/>
  <c r="W13184" i="14"/>
  <c r="V13185" i="14"/>
  <c r="W13185" i="14"/>
  <c r="V13186" i="14"/>
  <c r="W13186" i="14"/>
  <c r="V13187" i="14"/>
  <c r="W13187" i="14"/>
  <c r="V13188" i="14"/>
  <c r="W13188" i="14"/>
  <c r="V13189" i="14"/>
  <c r="W13189" i="14"/>
  <c r="V13190" i="14"/>
  <c r="W13190" i="14"/>
  <c r="V13191" i="14"/>
  <c r="W13191" i="14"/>
  <c r="V13192" i="14"/>
  <c r="W13192" i="14"/>
  <c r="V13193" i="14"/>
  <c r="W13193" i="14"/>
  <c r="V13194" i="14"/>
  <c r="W13194" i="14"/>
  <c r="V13195" i="14"/>
  <c r="W13195" i="14"/>
  <c r="V13196" i="14"/>
  <c r="W13196" i="14"/>
  <c r="V13197" i="14"/>
  <c r="W13197" i="14"/>
  <c r="V13198" i="14"/>
  <c r="W13198" i="14"/>
  <c r="V13199" i="14"/>
  <c r="W13199" i="14"/>
  <c r="V13200" i="14"/>
  <c r="W13200" i="14"/>
  <c r="V13201" i="14"/>
  <c r="W13201" i="14"/>
  <c r="V13202" i="14"/>
  <c r="W13202" i="14"/>
  <c r="V13203" i="14"/>
  <c r="W13203" i="14"/>
  <c r="V13204" i="14"/>
  <c r="W13204" i="14"/>
  <c r="V13205" i="14"/>
  <c r="W13205" i="14"/>
  <c r="V13206" i="14"/>
  <c r="W13206" i="14"/>
  <c r="V13207" i="14"/>
  <c r="W13207" i="14"/>
  <c r="V13208" i="14"/>
  <c r="W13208" i="14"/>
  <c r="V13209" i="14"/>
  <c r="W13209" i="14"/>
  <c r="V13210" i="14"/>
  <c r="W13210" i="14"/>
  <c r="V13211" i="14"/>
  <c r="W13211" i="14"/>
  <c r="V13212" i="14"/>
  <c r="W13212" i="14"/>
  <c r="V13213" i="14"/>
  <c r="W13213" i="14"/>
  <c r="V13214" i="14"/>
  <c r="W13214" i="14"/>
  <c r="V13215" i="14"/>
  <c r="W13215" i="14"/>
  <c r="V13216" i="14"/>
  <c r="W13216" i="14"/>
  <c r="V13217" i="14"/>
  <c r="W13217" i="14"/>
  <c r="V13218" i="14"/>
  <c r="W13218" i="14"/>
  <c r="V13219" i="14"/>
  <c r="W13219" i="14"/>
  <c r="V13220" i="14"/>
  <c r="W13220" i="14"/>
  <c r="V13221" i="14"/>
  <c r="W13221" i="14"/>
  <c r="V13222" i="14"/>
  <c r="W13222" i="14"/>
  <c r="V13223" i="14"/>
  <c r="W13223" i="14"/>
  <c r="V13224" i="14"/>
  <c r="W13224" i="14"/>
  <c r="V13225" i="14"/>
  <c r="W13225" i="14"/>
  <c r="V13226" i="14"/>
  <c r="W13226" i="14"/>
  <c r="V13227" i="14"/>
  <c r="W13227" i="14"/>
  <c r="V13228" i="14"/>
  <c r="W13228" i="14"/>
  <c r="V13229" i="14"/>
  <c r="W13229" i="14"/>
  <c r="V13230" i="14"/>
  <c r="W13230" i="14"/>
  <c r="V13231" i="14"/>
  <c r="W13231" i="14"/>
  <c r="V13232" i="14"/>
  <c r="W13232" i="14"/>
  <c r="V13233" i="14"/>
  <c r="W13233" i="14"/>
  <c r="V13234" i="14"/>
  <c r="W13234" i="14"/>
  <c r="V13235" i="14"/>
  <c r="W13235" i="14"/>
  <c r="V13236" i="14"/>
  <c r="W13236" i="14"/>
  <c r="V13237" i="14"/>
  <c r="W13237" i="14"/>
  <c r="V13238" i="14"/>
  <c r="W13238" i="14"/>
  <c r="V13239" i="14"/>
  <c r="W13239" i="14"/>
  <c r="V13240" i="14"/>
  <c r="W13240" i="14"/>
  <c r="V13241" i="14"/>
  <c r="W13241" i="14"/>
  <c r="V13242" i="14"/>
  <c r="W13242" i="14"/>
  <c r="V13243" i="14"/>
  <c r="W13243" i="14"/>
  <c r="V13244" i="14"/>
  <c r="W13244" i="14"/>
  <c r="V13245" i="14"/>
  <c r="W13245" i="14"/>
  <c r="V13246" i="14"/>
  <c r="W13246" i="14"/>
  <c r="V13247" i="14"/>
  <c r="W13247" i="14"/>
  <c r="V13248" i="14"/>
  <c r="W13248" i="14"/>
  <c r="V13249" i="14"/>
  <c r="W13249" i="14"/>
  <c r="V13250" i="14"/>
  <c r="W13250" i="14"/>
  <c r="V13251" i="14"/>
  <c r="W13251" i="14"/>
  <c r="V13252" i="14"/>
  <c r="W13252" i="14"/>
  <c r="V13253" i="14"/>
  <c r="W13253" i="14"/>
  <c r="V13254" i="14"/>
  <c r="W13254" i="14"/>
  <c r="V13255" i="14"/>
  <c r="W13255" i="14"/>
  <c r="V13256" i="14"/>
  <c r="W13256" i="14"/>
  <c r="V13257" i="14"/>
  <c r="W13257" i="14"/>
  <c r="V13258" i="14"/>
  <c r="W13258" i="14"/>
  <c r="V13259" i="14"/>
  <c r="W13259" i="14"/>
  <c r="V13260" i="14"/>
  <c r="W13260" i="14"/>
  <c r="V13261" i="14"/>
  <c r="W13261" i="14"/>
  <c r="V13262" i="14"/>
  <c r="W13262" i="14"/>
  <c r="V13263" i="14"/>
  <c r="W13263" i="14"/>
  <c r="V13264" i="14"/>
  <c r="W13264" i="14"/>
  <c r="V13265" i="14"/>
  <c r="W13265" i="14"/>
  <c r="V13266" i="14"/>
  <c r="W13266" i="14"/>
  <c r="V13267" i="14"/>
  <c r="W13267" i="14"/>
  <c r="V13268" i="14"/>
  <c r="W13268" i="14"/>
  <c r="V13269" i="14"/>
  <c r="W13269" i="14"/>
  <c r="V13270" i="14"/>
  <c r="W13270" i="14"/>
  <c r="V13271" i="14"/>
  <c r="W13271" i="14"/>
  <c r="V13272" i="14"/>
  <c r="W13272" i="14"/>
  <c r="V13273" i="14"/>
  <c r="W13273" i="14"/>
  <c r="V13274" i="14"/>
  <c r="W13274" i="14"/>
  <c r="V13275" i="14"/>
  <c r="W13275" i="14"/>
  <c r="V13276" i="14"/>
  <c r="W13276" i="14"/>
  <c r="V13277" i="14"/>
  <c r="W13277" i="14"/>
  <c r="V13278" i="14"/>
  <c r="W13278" i="14"/>
  <c r="V13279" i="14"/>
  <c r="W13279" i="14"/>
  <c r="V13280" i="14"/>
  <c r="W13280" i="14"/>
  <c r="V13281" i="14"/>
  <c r="W13281" i="14"/>
  <c r="V13282" i="14"/>
  <c r="W13282" i="14"/>
  <c r="V13283" i="14"/>
  <c r="W13283" i="14"/>
  <c r="V13284" i="14"/>
  <c r="W13284" i="14"/>
  <c r="V13285" i="14"/>
  <c r="W13285" i="14"/>
  <c r="V13286" i="14"/>
  <c r="W13286" i="14"/>
  <c r="V13287" i="14"/>
  <c r="W13287" i="14"/>
  <c r="V13288" i="14"/>
  <c r="W13288" i="14"/>
  <c r="V13289" i="14"/>
  <c r="W13289" i="14"/>
  <c r="V13290" i="14"/>
  <c r="W13290" i="14"/>
  <c r="V13291" i="14"/>
  <c r="W13291" i="14"/>
  <c r="V13292" i="14"/>
  <c r="W13292" i="14"/>
  <c r="V13293" i="14"/>
  <c r="W13293" i="14"/>
  <c r="V13294" i="14"/>
  <c r="W13294" i="14"/>
  <c r="V13295" i="14"/>
  <c r="W13295" i="14"/>
  <c r="V13296" i="14"/>
  <c r="W13296" i="14"/>
  <c r="V13297" i="14"/>
  <c r="W13297" i="14"/>
  <c r="V13298" i="14"/>
  <c r="W13298" i="14"/>
  <c r="V13299" i="14"/>
  <c r="W13299" i="14"/>
  <c r="V13300" i="14"/>
  <c r="W13300" i="14"/>
  <c r="V13301" i="14"/>
  <c r="W13301" i="14"/>
  <c r="V13302" i="14"/>
  <c r="W13302" i="14"/>
  <c r="V13303" i="14"/>
  <c r="W13303" i="14"/>
  <c r="V13304" i="14"/>
  <c r="W13304" i="14"/>
  <c r="V13305" i="14"/>
  <c r="W13305" i="14"/>
  <c r="V13306" i="14"/>
  <c r="W13306" i="14"/>
  <c r="V13307" i="14"/>
  <c r="W13307" i="14"/>
  <c r="V13308" i="14"/>
  <c r="W13308" i="14"/>
  <c r="V13309" i="14"/>
  <c r="W13309" i="14"/>
  <c r="V13310" i="14"/>
  <c r="W13310" i="14"/>
  <c r="V13311" i="14"/>
  <c r="W13311" i="14"/>
  <c r="V13312" i="14"/>
  <c r="W13312" i="14"/>
  <c r="V13313" i="14"/>
  <c r="W13313" i="14"/>
  <c r="V13314" i="14"/>
  <c r="W13314" i="14"/>
  <c r="V13315" i="14"/>
  <c r="W13315" i="14"/>
  <c r="V13316" i="14"/>
  <c r="W13316" i="14"/>
  <c r="V13317" i="14"/>
  <c r="W13317" i="14"/>
  <c r="V13318" i="14"/>
  <c r="W13318" i="14"/>
  <c r="V13319" i="14"/>
  <c r="W13319" i="14"/>
  <c r="V13320" i="14"/>
  <c r="W13320" i="14"/>
  <c r="V13321" i="14"/>
  <c r="W13321" i="14"/>
  <c r="V13322" i="14"/>
  <c r="W13322" i="14"/>
  <c r="V13323" i="14"/>
  <c r="W13323" i="14"/>
  <c r="V13324" i="14"/>
  <c r="W13324" i="14"/>
  <c r="V13325" i="14"/>
  <c r="W13325" i="14"/>
  <c r="V13326" i="14"/>
  <c r="W13326" i="14"/>
  <c r="V13327" i="14"/>
  <c r="W13327" i="14"/>
  <c r="V13328" i="14"/>
  <c r="W13328" i="14"/>
  <c r="V13329" i="14"/>
  <c r="W13329" i="14"/>
  <c r="V13330" i="14"/>
  <c r="W13330" i="14"/>
  <c r="V13331" i="14"/>
  <c r="W13331" i="14"/>
  <c r="V13332" i="14"/>
  <c r="W13332" i="14"/>
  <c r="V13333" i="14"/>
  <c r="W13333" i="14"/>
  <c r="V13334" i="14"/>
  <c r="W13334" i="14"/>
  <c r="V13335" i="14"/>
  <c r="W13335" i="14"/>
  <c r="V13336" i="14"/>
  <c r="W13336" i="14"/>
  <c r="V13337" i="14"/>
  <c r="W13337" i="14"/>
  <c r="V13338" i="14"/>
  <c r="W13338" i="14"/>
  <c r="V13339" i="14"/>
  <c r="W13339" i="14"/>
  <c r="V13340" i="14"/>
  <c r="W13340" i="14"/>
  <c r="V13341" i="14"/>
  <c r="W13341" i="14"/>
  <c r="V13342" i="14"/>
  <c r="W13342" i="14"/>
  <c r="V13343" i="14"/>
  <c r="W13343" i="14"/>
  <c r="V13344" i="14"/>
  <c r="W13344" i="14"/>
  <c r="V13345" i="14"/>
  <c r="W13345" i="14"/>
  <c r="V13346" i="14"/>
  <c r="W13346" i="14"/>
  <c r="V13347" i="14"/>
  <c r="W13347" i="14"/>
  <c r="V13348" i="14"/>
  <c r="W13348" i="14"/>
  <c r="V13349" i="14"/>
  <c r="W13349" i="14"/>
  <c r="V13350" i="14"/>
  <c r="W13350" i="14"/>
  <c r="V13351" i="14"/>
  <c r="W13351" i="14"/>
  <c r="V13352" i="14"/>
  <c r="W13352" i="14"/>
  <c r="V13353" i="14"/>
  <c r="W13353" i="14"/>
  <c r="V13354" i="14"/>
  <c r="W13354" i="14"/>
  <c r="V13355" i="14"/>
  <c r="W13355" i="14"/>
  <c r="V13356" i="14"/>
  <c r="W13356" i="14"/>
  <c r="V13357" i="14"/>
  <c r="W13357" i="14"/>
  <c r="V13358" i="14"/>
  <c r="W13358" i="14"/>
  <c r="V13359" i="14"/>
  <c r="W13359" i="14"/>
  <c r="V13360" i="14"/>
  <c r="W13360" i="14"/>
  <c r="V13361" i="14"/>
  <c r="W13361" i="14"/>
  <c r="V13362" i="14"/>
  <c r="W13362" i="14"/>
  <c r="V13363" i="14"/>
  <c r="W13363" i="14"/>
  <c r="V13364" i="14"/>
  <c r="W13364" i="14"/>
  <c r="V13365" i="14"/>
  <c r="W13365" i="14"/>
  <c r="V13366" i="14"/>
  <c r="W13366" i="14"/>
  <c r="V13367" i="14"/>
  <c r="W13367" i="14"/>
  <c r="V13368" i="14"/>
  <c r="W13368" i="14"/>
  <c r="V13369" i="14"/>
  <c r="W13369" i="14"/>
  <c r="V13370" i="14"/>
  <c r="W13370" i="14"/>
  <c r="V13371" i="14"/>
  <c r="W13371" i="14"/>
  <c r="V13372" i="14"/>
  <c r="W13372" i="14"/>
  <c r="V13373" i="14"/>
  <c r="W13373" i="14"/>
  <c r="V13374" i="14"/>
  <c r="W13374" i="14"/>
  <c r="V13375" i="14"/>
  <c r="W13375" i="14"/>
  <c r="V13376" i="14"/>
  <c r="W13376" i="14"/>
  <c r="V13377" i="14"/>
  <c r="W13377" i="14"/>
  <c r="V13378" i="14"/>
  <c r="W13378" i="14"/>
  <c r="V13379" i="14"/>
  <c r="W13379" i="14"/>
  <c r="V13380" i="14"/>
  <c r="W13380" i="14"/>
  <c r="V13381" i="14"/>
  <c r="W13381" i="14"/>
  <c r="V13382" i="14"/>
  <c r="W13382" i="14"/>
  <c r="V13383" i="14"/>
  <c r="W13383" i="14"/>
  <c r="V13384" i="14"/>
  <c r="W13384" i="14"/>
  <c r="V13385" i="14"/>
  <c r="W13385" i="14"/>
  <c r="V13386" i="14"/>
  <c r="W13386" i="14"/>
  <c r="V13387" i="14"/>
  <c r="W13387" i="14"/>
  <c r="V13388" i="14"/>
  <c r="W13388" i="14"/>
  <c r="V13389" i="14"/>
  <c r="W13389" i="14"/>
  <c r="V13390" i="14"/>
  <c r="W13390" i="14"/>
  <c r="V13391" i="14"/>
  <c r="W13391" i="14"/>
  <c r="V13392" i="14"/>
  <c r="W13392" i="14"/>
  <c r="V13393" i="14"/>
  <c r="W13393" i="14"/>
  <c r="V13394" i="14"/>
  <c r="W13394" i="14"/>
  <c r="V13395" i="14"/>
  <c r="W13395" i="14"/>
  <c r="V13396" i="14"/>
  <c r="W13396" i="14"/>
  <c r="V13397" i="14"/>
  <c r="W13397" i="14"/>
  <c r="V13398" i="14"/>
  <c r="W13398" i="14"/>
  <c r="V13399" i="14"/>
  <c r="W13399" i="14"/>
  <c r="V13400" i="14"/>
  <c r="W13400" i="14"/>
  <c r="V13401" i="14"/>
  <c r="W13401" i="14"/>
  <c r="V13402" i="14"/>
  <c r="W13402" i="14"/>
  <c r="V13403" i="14"/>
  <c r="W13403" i="14"/>
  <c r="V13404" i="14"/>
  <c r="W13404" i="14"/>
  <c r="V13405" i="14"/>
  <c r="W13405" i="14"/>
  <c r="V13406" i="14"/>
  <c r="W13406" i="14"/>
  <c r="V13407" i="14"/>
  <c r="W13407" i="14"/>
  <c r="V13408" i="14"/>
  <c r="W13408" i="14"/>
  <c r="V13409" i="14"/>
  <c r="W13409" i="14"/>
  <c r="V13410" i="14"/>
  <c r="W13410" i="14"/>
  <c r="V13411" i="14"/>
  <c r="W13411" i="14"/>
  <c r="V13412" i="14"/>
  <c r="W13412" i="14"/>
  <c r="V13413" i="14"/>
  <c r="W13413" i="14"/>
  <c r="V13414" i="14"/>
  <c r="W13414" i="14"/>
  <c r="V13415" i="14"/>
  <c r="W13415" i="14"/>
  <c r="V13416" i="14"/>
  <c r="W13416" i="14"/>
  <c r="V13417" i="14"/>
  <c r="W13417" i="14"/>
  <c r="V13418" i="14"/>
  <c r="W13418" i="14"/>
  <c r="V13419" i="14"/>
  <c r="W13419" i="14"/>
  <c r="V13420" i="14"/>
  <c r="W13420" i="14"/>
  <c r="V13421" i="14"/>
  <c r="W13421" i="14"/>
  <c r="V13422" i="14"/>
  <c r="W13422" i="14"/>
  <c r="V13423" i="14"/>
  <c r="W13423" i="14"/>
  <c r="V13424" i="14"/>
  <c r="W13424" i="14"/>
  <c r="V13425" i="14"/>
  <c r="W13425" i="14"/>
  <c r="V13426" i="14"/>
  <c r="W13426" i="14"/>
  <c r="V13427" i="14"/>
  <c r="W13427" i="14"/>
  <c r="V13428" i="14"/>
  <c r="W13428" i="14"/>
  <c r="V13429" i="14"/>
  <c r="W13429" i="14"/>
  <c r="V13430" i="14"/>
  <c r="W13430" i="14"/>
  <c r="V13431" i="14"/>
  <c r="W13431" i="14"/>
  <c r="V13432" i="14"/>
  <c r="W13432" i="14"/>
  <c r="V13433" i="14"/>
  <c r="W13433" i="14"/>
  <c r="V13434" i="14"/>
  <c r="W13434" i="14"/>
  <c r="V13435" i="14"/>
  <c r="W13435" i="14"/>
  <c r="V13436" i="14"/>
  <c r="W13436" i="14"/>
  <c r="V13437" i="14"/>
  <c r="W13437" i="14"/>
  <c r="V13438" i="14"/>
  <c r="W13438" i="14"/>
  <c r="V13439" i="14"/>
  <c r="W13439" i="14"/>
  <c r="V13440" i="14"/>
  <c r="W13440" i="14"/>
  <c r="V13441" i="14"/>
  <c r="W13441" i="14"/>
  <c r="V13442" i="14"/>
  <c r="W13442" i="14"/>
  <c r="V13443" i="14"/>
  <c r="W13443" i="14"/>
  <c r="V13444" i="14"/>
  <c r="W13444" i="14"/>
  <c r="V13445" i="14"/>
  <c r="W13445" i="14"/>
  <c r="V13446" i="14"/>
  <c r="W13446" i="14"/>
  <c r="V13447" i="14"/>
  <c r="W13447" i="14"/>
  <c r="V13448" i="14"/>
  <c r="W13448" i="14"/>
  <c r="V13449" i="14"/>
  <c r="W13449" i="14"/>
  <c r="V13450" i="14"/>
  <c r="W13450" i="14"/>
  <c r="V13451" i="14"/>
  <c r="W13451" i="14"/>
  <c r="V13452" i="14"/>
  <c r="W13452" i="14"/>
  <c r="V13453" i="14"/>
  <c r="W13453" i="14"/>
  <c r="V13454" i="14"/>
  <c r="W13454" i="14"/>
  <c r="V13455" i="14"/>
  <c r="W13455" i="14"/>
  <c r="V13456" i="14"/>
  <c r="W13456" i="14"/>
  <c r="V13457" i="14"/>
  <c r="W13457" i="14"/>
  <c r="V13458" i="14"/>
  <c r="W13458" i="14"/>
  <c r="V13459" i="14"/>
  <c r="W13459" i="14"/>
  <c r="V13460" i="14"/>
  <c r="W13460" i="14"/>
  <c r="V13461" i="14"/>
  <c r="W13461" i="14"/>
  <c r="V13462" i="14"/>
  <c r="W13462" i="14"/>
  <c r="V13463" i="14"/>
  <c r="W13463" i="14"/>
  <c r="V13464" i="14"/>
  <c r="W13464" i="14"/>
  <c r="V13465" i="14"/>
  <c r="W13465" i="14"/>
  <c r="V13466" i="14"/>
  <c r="W13466" i="14"/>
  <c r="V13467" i="14"/>
  <c r="W13467" i="14"/>
  <c r="V13468" i="14"/>
  <c r="W13468" i="14"/>
  <c r="V13469" i="14"/>
  <c r="W13469" i="14"/>
  <c r="V13470" i="14"/>
  <c r="W13470" i="14"/>
  <c r="V13471" i="14"/>
  <c r="W13471" i="14"/>
  <c r="V13472" i="14"/>
  <c r="W13472" i="14"/>
  <c r="V13473" i="14"/>
  <c r="W13473" i="14"/>
  <c r="V13474" i="14"/>
  <c r="W13474" i="14"/>
  <c r="V13475" i="14"/>
  <c r="W13475" i="14"/>
  <c r="V13476" i="14"/>
  <c r="W13476" i="14"/>
  <c r="V13477" i="14"/>
  <c r="W13477" i="14"/>
  <c r="V13478" i="14"/>
  <c r="W13478" i="14"/>
  <c r="V13479" i="14"/>
  <c r="W13479" i="14"/>
  <c r="V13480" i="14"/>
  <c r="W13480" i="14"/>
  <c r="V13481" i="14"/>
  <c r="W13481" i="14"/>
  <c r="V13482" i="14"/>
  <c r="W13482" i="14"/>
  <c r="V13483" i="14"/>
  <c r="W13483" i="14"/>
  <c r="V13484" i="14"/>
  <c r="W13484" i="14"/>
  <c r="V13485" i="14"/>
  <c r="W13485" i="14"/>
  <c r="V13486" i="14"/>
  <c r="W13486" i="14"/>
  <c r="V13487" i="14"/>
  <c r="W13487" i="14"/>
  <c r="V13488" i="14"/>
  <c r="W13488" i="14"/>
  <c r="V13489" i="14"/>
  <c r="W13489" i="14"/>
  <c r="V13490" i="14"/>
  <c r="W13490" i="14"/>
  <c r="V13491" i="14"/>
  <c r="W13491" i="14"/>
  <c r="V13492" i="14"/>
  <c r="W13492" i="14"/>
  <c r="V13493" i="14"/>
  <c r="W13493" i="14"/>
  <c r="V13494" i="14"/>
  <c r="W13494" i="14"/>
  <c r="V13495" i="14"/>
  <c r="W13495" i="14"/>
  <c r="V13496" i="14"/>
  <c r="W13496" i="14"/>
  <c r="V13497" i="14"/>
  <c r="W13497" i="14"/>
  <c r="V13498" i="14"/>
  <c r="W13498" i="14"/>
  <c r="V13499" i="14"/>
  <c r="W13499" i="14"/>
  <c r="V13500" i="14"/>
  <c r="W13500" i="14"/>
  <c r="V13501" i="14"/>
  <c r="W13501" i="14"/>
  <c r="V13502" i="14"/>
  <c r="W13502" i="14"/>
  <c r="V13503" i="14"/>
  <c r="W13503" i="14"/>
  <c r="V13504" i="14"/>
  <c r="W13504" i="14"/>
  <c r="V13505" i="14"/>
  <c r="W13505" i="14"/>
  <c r="V13506" i="14"/>
  <c r="W13506" i="14"/>
  <c r="V13507" i="14"/>
  <c r="W13507" i="14"/>
  <c r="V13508" i="14"/>
  <c r="W13508" i="14"/>
  <c r="V13509" i="14"/>
  <c r="W13509" i="14"/>
  <c r="V13510" i="14"/>
  <c r="W13510" i="14"/>
  <c r="V13511" i="14"/>
  <c r="W13511" i="14"/>
  <c r="V13512" i="14"/>
  <c r="W13512" i="14"/>
  <c r="V13513" i="14"/>
  <c r="W13513" i="14"/>
  <c r="V13514" i="14"/>
  <c r="W13514" i="14"/>
  <c r="V13515" i="14"/>
  <c r="W13515" i="14"/>
  <c r="V13516" i="14"/>
  <c r="W13516" i="14"/>
  <c r="V13517" i="14"/>
  <c r="W13517" i="14"/>
  <c r="V13518" i="14"/>
  <c r="W13518" i="14"/>
  <c r="V13519" i="14"/>
  <c r="W13519" i="14"/>
  <c r="V13520" i="14"/>
  <c r="W13520" i="14"/>
  <c r="V13521" i="14"/>
  <c r="W13521" i="14"/>
  <c r="V13522" i="14"/>
  <c r="W13522" i="14"/>
  <c r="V13523" i="14"/>
  <c r="W13523" i="14"/>
  <c r="V13524" i="14"/>
  <c r="W13524" i="14"/>
  <c r="V13525" i="14"/>
  <c r="W13525" i="14"/>
  <c r="V13526" i="14"/>
  <c r="W13526" i="14"/>
  <c r="V13527" i="14"/>
  <c r="W13527" i="14"/>
  <c r="V13528" i="14"/>
  <c r="W13528" i="14"/>
  <c r="V13529" i="14"/>
  <c r="W13529" i="14"/>
  <c r="V13530" i="14"/>
  <c r="W13530" i="14"/>
  <c r="V13531" i="14"/>
  <c r="W13531" i="14"/>
  <c r="V13532" i="14"/>
  <c r="W13532" i="14"/>
  <c r="V13533" i="14"/>
  <c r="W13533" i="14"/>
  <c r="V13534" i="14"/>
  <c r="W13534" i="14"/>
  <c r="V13535" i="14"/>
  <c r="W13535" i="14"/>
  <c r="V13536" i="14"/>
  <c r="W13536" i="14"/>
  <c r="V13537" i="14"/>
  <c r="W13537" i="14"/>
  <c r="V13538" i="14"/>
  <c r="W13538" i="14"/>
  <c r="V13539" i="14"/>
  <c r="W13539" i="14"/>
  <c r="V13540" i="14"/>
  <c r="W13540" i="14"/>
  <c r="V13541" i="14"/>
  <c r="W13541" i="14"/>
  <c r="V13542" i="14"/>
  <c r="W13542" i="14"/>
  <c r="V13543" i="14"/>
  <c r="W13543" i="14"/>
  <c r="V13544" i="14"/>
  <c r="W13544" i="14"/>
  <c r="V13545" i="14"/>
  <c r="W13545" i="14"/>
  <c r="V13546" i="14"/>
  <c r="W13546" i="14"/>
  <c r="V13547" i="14"/>
  <c r="W13547" i="14"/>
  <c r="V13548" i="14"/>
  <c r="W13548" i="14"/>
  <c r="V13549" i="14"/>
  <c r="W13549" i="14"/>
  <c r="V13550" i="14"/>
  <c r="W13550" i="14"/>
  <c r="V13551" i="14"/>
  <c r="W13551" i="14"/>
  <c r="V13552" i="14"/>
  <c r="W13552" i="14"/>
  <c r="V13553" i="14"/>
  <c r="W13553" i="14"/>
  <c r="V13554" i="14"/>
  <c r="W13554" i="14"/>
  <c r="V13555" i="14"/>
  <c r="W13555" i="14"/>
  <c r="V13556" i="14"/>
  <c r="W13556" i="14"/>
  <c r="V13557" i="14"/>
  <c r="W13557" i="14"/>
  <c r="V13558" i="14"/>
  <c r="W13558" i="14"/>
  <c r="V13559" i="14"/>
  <c r="W13559" i="14"/>
  <c r="V13560" i="14"/>
  <c r="W13560" i="14"/>
  <c r="V13561" i="14"/>
  <c r="W13561" i="14"/>
  <c r="V13562" i="14"/>
  <c r="W13562" i="14"/>
  <c r="V13563" i="14"/>
  <c r="W13563" i="14"/>
  <c r="V13564" i="14"/>
  <c r="W13564" i="14"/>
  <c r="V13565" i="14"/>
  <c r="W13565" i="14"/>
  <c r="V13566" i="14"/>
  <c r="W13566" i="14"/>
  <c r="V13567" i="14"/>
  <c r="W13567" i="14"/>
  <c r="V13568" i="14"/>
  <c r="W13568" i="14"/>
  <c r="V13569" i="14"/>
  <c r="W13569" i="14"/>
  <c r="V13570" i="14"/>
  <c r="W13570" i="14"/>
  <c r="V13571" i="14"/>
  <c r="W13571" i="14"/>
  <c r="V13572" i="14"/>
  <c r="W13572" i="14"/>
  <c r="V13573" i="14"/>
  <c r="W13573" i="14"/>
  <c r="V13574" i="14"/>
  <c r="W13574" i="14"/>
  <c r="V13575" i="14"/>
  <c r="W13575" i="14"/>
  <c r="V13576" i="14"/>
  <c r="W13576" i="14"/>
  <c r="V13577" i="14"/>
  <c r="W13577" i="14"/>
  <c r="V13578" i="14"/>
  <c r="W13578" i="14"/>
  <c r="V13579" i="14"/>
  <c r="W13579" i="14"/>
  <c r="V13580" i="14"/>
  <c r="W13580" i="14"/>
  <c r="V13581" i="14"/>
  <c r="W13581" i="14"/>
  <c r="V13582" i="14"/>
  <c r="W13582" i="14"/>
  <c r="V13583" i="14"/>
  <c r="W13583" i="14"/>
  <c r="V13584" i="14"/>
  <c r="W13584" i="14"/>
  <c r="V13585" i="14"/>
  <c r="W13585" i="14"/>
  <c r="V13586" i="14"/>
  <c r="W13586" i="14"/>
  <c r="V13587" i="14"/>
  <c r="W13587" i="14"/>
  <c r="V13588" i="14"/>
  <c r="W13588" i="14"/>
  <c r="V13589" i="14"/>
  <c r="W13589" i="14"/>
  <c r="V13590" i="14"/>
  <c r="W13590" i="14"/>
  <c r="V13591" i="14"/>
  <c r="W13591" i="14"/>
  <c r="V13592" i="14"/>
  <c r="W13592" i="14"/>
  <c r="V13593" i="14"/>
  <c r="W13593" i="14"/>
  <c r="V13594" i="14"/>
  <c r="W13594" i="14"/>
  <c r="V13595" i="14"/>
  <c r="W13595" i="14"/>
  <c r="V13596" i="14"/>
  <c r="W13596" i="14"/>
  <c r="V13597" i="14"/>
  <c r="W13597" i="14"/>
  <c r="V13598" i="14"/>
  <c r="W13598" i="14"/>
  <c r="V13599" i="14"/>
  <c r="W13599" i="14"/>
  <c r="V13600" i="14"/>
  <c r="W13600" i="14"/>
  <c r="V13601" i="14"/>
  <c r="W13601" i="14"/>
  <c r="V13602" i="14"/>
  <c r="W13602" i="14"/>
  <c r="V13603" i="14"/>
  <c r="W13603" i="14"/>
  <c r="V13604" i="14"/>
  <c r="W13604" i="14"/>
  <c r="V13605" i="14"/>
  <c r="W13605" i="14"/>
  <c r="V13606" i="14"/>
  <c r="W13606" i="14"/>
  <c r="V13607" i="14"/>
  <c r="W13607" i="14"/>
  <c r="V13608" i="14"/>
  <c r="W13608" i="14"/>
  <c r="V13609" i="14"/>
  <c r="W13609" i="14"/>
  <c r="V13610" i="14"/>
  <c r="W13610" i="14"/>
  <c r="V13611" i="14"/>
  <c r="W13611" i="14"/>
  <c r="V13612" i="14"/>
  <c r="W13612" i="14"/>
  <c r="V13613" i="14"/>
  <c r="W13613" i="14"/>
  <c r="V13614" i="14"/>
  <c r="W13614" i="14"/>
  <c r="V13615" i="14"/>
  <c r="W13615" i="14"/>
  <c r="V13616" i="14"/>
  <c r="W13616" i="14"/>
  <c r="V13617" i="14"/>
  <c r="W13617" i="14"/>
  <c r="V13618" i="14"/>
  <c r="W13618" i="14"/>
  <c r="V13619" i="14"/>
  <c r="W13619" i="14"/>
  <c r="V13620" i="14"/>
  <c r="W13620" i="14"/>
  <c r="V13621" i="14"/>
  <c r="W13621" i="14"/>
  <c r="V13622" i="14"/>
  <c r="W13622" i="14"/>
  <c r="V13623" i="14"/>
  <c r="W13623" i="14"/>
  <c r="V13624" i="14"/>
  <c r="W13624" i="14"/>
  <c r="V13625" i="14"/>
  <c r="W13625" i="14"/>
  <c r="V13626" i="14"/>
  <c r="W13626" i="14"/>
  <c r="V13627" i="14"/>
  <c r="W13627" i="14"/>
  <c r="V13628" i="14"/>
  <c r="W13628" i="14"/>
  <c r="V13629" i="14"/>
  <c r="W13629" i="14"/>
  <c r="V13630" i="14"/>
  <c r="W13630" i="14"/>
  <c r="V13631" i="14"/>
  <c r="W13631" i="14"/>
  <c r="V13632" i="14"/>
  <c r="W13632" i="14"/>
  <c r="V13633" i="14"/>
  <c r="W13633" i="14"/>
  <c r="V13634" i="14"/>
  <c r="W13634" i="14"/>
  <c r="V13635" i="14"/>
  <c r="W13635" i="14"/>
  <c r="V13636" i="14"/>
  <c r="W13636" i="14"/>
  <c r="V13637" i="14"/>
  <c r="W13637" i="14"/>
  <c r="V13638" i="14"/>
  <c r="W13638" i="14"/>
  <c r="V13639" i="14"/>
  <c r="W13639" i="14"/>
  <c r="V13640" i="14"/>
  <c r="W13640" i="14"/>
  <c r="V13641" i="14"/>
  <c r="W13641" i="14"/>
  <c r="V13642" i="14"/>
  <c r="W13642" i="14"/>
  <c r="V13643" i="14"/>
  <c r="W13643" i="14"/>
  <c r="V13644" i="14"/>
  <c r="W13644" i="14"/>
  <c r="V13645" i="14"/>
  <c r="W13645" i="14"/>
  <c r="V13646" i="14"/>
  <c r="W13646" i="14"/>
  <c r="V13647" i="14"/>
  <c r="W13647" i="14"/>
  <c r="V13648" i="14"/>
  <c r="W13648" i="14"/>
  <c r="V13649" i="14"/>
  <c r="W13649" i="14"/>
  <c r="V13650" i="14"/>
  <c r="W13650" i="14"/>
  <c r="V13651" i="14"/>
  <c r="W13651" i="14"/>
  <c r="V13652" i="14"/>
  <c r="W13652" i="14"/>
  <c r="V13653" i="14"/>
  <c r="W13653" i="14"/>
  <c r="V13654" i="14"/>
  <c r="W13654" i="14"/>
  <c r="V13655" i="14"/>
  <c r="W13655" i="14"/>
  <c r="V13656" i="14"/>
  <c r="W13656" i="14"/>
  <c r="V13657" i="14"/>
  <c r="W13657" i="14"/>
  <c r="V13658" i="14"/>
  <c r="W13658" i="14"/>
  <c r="V13659" i="14"/>
  <c r="W13659" i="14"/>
  <c r="V13660" i="14"/>
  <c r="W13660" i="14"/>
  <c r="V13661" i="14"/>
  <c r="W13661" i="14"/>
  <c r="V13662" i="14"/>
  <c r="W13662" i="14"/>
  <c r="V13663" i="14"/>
  <c r="W13663" i="14"/>
  <c r="V13664" i="14"/>
  <c r="W13664" i="14"/>
  <c r="V13665" i="14"/>
  <c r="W13665" i="14"/>
  <c r="V13666" i="14"/>
  <c r="W13666" i="14"/>
  <c r="V13667" i="14"/>
  <c r="W13667" i="14"/>
  <c r="V13668" i="14"/>
  <c r="W13668" i="14"/>
  <c r="V13669" i="14"/>
  <c r="W13669" i="14"/>
  <c r="V13670" i="14"/>
  <c r="W13670" i="14"/>
  <c r="V13671" i="14"/>
  <c r="W13671" i="14"/>
  <c r="V13672" i="14"/>
  <c r="W13672" i="14"/>
  <c r="V13673" i="14"/>
  <c r="W13673" i="14"/>
  <c r="V13674" i="14"/>
  <c r="W13674" i="14"/>
  <c r="V13675" i="14"/>
  <c r="W13675" i="14"/>
  <c r="V13676" i="14"/>
  <c r="W13676" i="14"/>
  <c r="V13677" i="14"/>
  <c r="W13677" i="14"/>
  <c r="V13678" i="14"/>
  <c r="W13678" i="14"/>
  <c r="V13679" i="14"/>
  <c r="W13679" i="14"/>
  <c r="V13680" i="14"/>
  <c r="W13680" i="14"/>
  <c r="V13681" i="14"/>
  <c r="W13681" i="14"/>
  <c r="V13682" i="14"/>
  <c r="W13682" i="14"/>
  <c r="V13683" i="14"/>
  <c r="W13683" i="14"/>
  <c r="V13684" i="14"/>
  <c r="W13684" i="14"/>
  <c r="V13685" i="14"/>
  <c r="W13685" i="14"/>
  <c r="V13686" i="14"/>
  <c r="W13686" i="14"/>
  <c r="V13687" i="14"/>
  <c r="W13687" i="14"/>
  <c r="V13688" i="14"/>
  <c r="W13688" i="14"/>
  <c r="V13689" i="14"/>
  <c r="W13689" i="14"/>
  <c r="V13690" i="14"/>
  <c r="W13690" i="14"/>
  <c r="V13691" i="14"/>
  <c r="W13691" i="14"/>
  <c r="V13692" i="14"/>
  <c r="W13692" i="14"/>
  <c r="V13693" i="14"/>
  <c r="W13693" i="14"/>
  <c r="V13694" i="14"/>
  <c r="W13694" i="14"/>
  <c r="V13695" i="14"/>
  <c r="W13695" i="14"/>
  <c r="V13696" i="14"/>
  <c r="W13696" i="14"/>
  <c r="V13697" i="14"/>
  <c r="W13697" i="14"/>
  <c r="V13698" i="14"/>
  <c r="W13698" i="14"/>
  <c r="V13699" i="14"/>
  <c r="W13699" i="14"/>
  <c r="V13700" i="14"/>
  <c r="W13700" i="14"/>
  <c r="V13701" i="14"/>
  <c r="W13701" i="14"/>
  <c r="V13702" i="14"/>
  <c r="W13702" i="14"/>
  <c r="V13703" i="14"/>
  <c r="W13703" i="14"/>
  <c r="V13704" i="14"/>
  <c r="W13704" i="14"/>
  <c r="V13705" i="14"/>
  <c r="W13705" i="14"/>
  <c r="V13706" i="14"/>
  <c r="W13706" i="14"/>
  <c r="V13707" i="14"/>
  <c r="W13707" i="14"/>
  <c r="V13708" i="14"/>
  <c r="W13708" i="14"/>
  <c r="V13709" i="14"/>
  <c r="W13709" i="14"/>
  <c r="V13710" i="14"/>
  <c r="W13710" i="14"/>
  <c r="V13711" i="14"/>
  <c r="W13711" i="14"/>
  <c r="V13712" i="14"/>
  <c r="W13712" i="14"/>
  <c r="V13713" i="14"/>
  <c r="W13713" i="14"/>
  <c r="V13714" i="14"/>
  <c r="W13714" i="14"/>
  <c r="V13715" i="14"/>
  <c r="W13715" i="14"/>
  <c r="V13716" i="14"/>
  <c r="W13716" i="14"/>
  <c r="V13717" i="14"/>
  <c r="W13717" i="14"/>
  <c r="V13718" i="14"/>
  <c r="W13718" i="14"/>
  <c r="V13719" i="14"/>
  <c r="W13719" i="14"/>
  <c r="V13720" i="14"/>
  <c r="W13720" i="14"/>
  <c r="V13721" i="14"/>
  <c r="W13721" i="14"/>
  <c r="V13722" i="14"/>
  <c r="W13722" i="14"/>
  <c r="V13723" i="14"/>
  <c r="W13723" i="14"/>
  <c r="V13724" i="14"/>
  <c r="W13724" i="14"/>
  <c r="V13725" i="14"/>
  <c r="W13725" i="14"/>
  <c r="V13726" i="14"/>
  <c r="W13726" i="14"/>
  <c r="V13727" i="14"/>
  <c r="W13727" i="14"/>
  <c r="V13728" i="14"/>
  <c r="W13728" i="14"/>
  <c r="V13729" i="14"/>
  <c r="W13729" i="14"/>
  <c r="V13730" i="14"/>
  <c r="W13730" i="14"/>
  <c r="V13731" i="14"/>
  <c r="W13731" i="14"/>
  <c r="V13732" i="14"/>
  <c r="W13732" i="14"/>
  <c r="V13733" i="14"/>
  <c r="W13733" i="14"/>
  <c r="V13734" i="14"/>
  <c r="W13734" i="14"/>
  <c r="V13735" i="14"/>
  <c r="W13735" i="14"/>
  <c r="V13736" i="14"/>
  <c r="W13736" i="14"/>
  <c r="V13737" i="14"/>
  <c r="W13737" i="14"/>
  <c r="V13738" i="14"/>
  <c r="W13738" i="14"/>
  <c r="V13739" i="14"/>
  <c r="W13739" i="14"/>
  <c r="V13740" i="14"/>
  <c r="W13740" i="14"/>
  <c r="V13741" i="14"/>
  <c r="W13741" i="14"/>
  <c r="V13742" i="14"/>
  <c r="W13742" i="14"/>
  <c r="V13743" i="14"/>
  <c r="W13743" i="14"/>
  <c r="V13744" i="14"/>
  <c r="W13744" i="14"/>
  <c r="V13745" i="14"/>
  <c r="W13745" i="14"/>
  <c r="V13746" i="14"/>
  <c r="W13746" i="14"/>
  <c r="V13747" i="14"/>
  <c r="W13747" i="14"/>
  <c r="V13748" i="14"/>
  <c r="W13748" i="14"/>
  <c r="V13749" i="14"/>
  <c r="W13749" i="14"/>
  <c r="V13750" i="14"/>
  <c r="W13750" i="14"/>
  <c r="V13751" i="14"/>
  <c r="W13751" i="14"/>
  <c r="V13752" i="14"/>
  <c r="W13752" i="14"/>
  <c r="V13753" i="14"/>
  <c r="W13753" i="14"/>
  <c r="V13754" i="14"/>
  <c r="W13754" i="14"/>
  <c r="V13755" i="14"/>
  <c r="W13755" i="14"/>
  <c r="V13756" i="14"/>
  <c r="W13756" i="14"/>
  <c r="V13757" i="14"/>
  <c r="W13757" i="14"/>
  <c r="V13758" i="14"/>
  <c r="W13758" i="14"/>
  <c r="V13759" i="14"/>
  <c r="W13759" i="14"/>
  <c r="V13760" i="14"/>
  <c r="W13760" i="14"/>
  <c r="V13761" i="14"/>
  <c r="W13761" i="14"/>
  <c r="V13762" i="14"/>
  <c r="W13762" i="14"/>
  <c r="V13763" i="14"/>
  <c r="W13763" i="14"/>
  <c r="V13764" i="14"/>
  <c r="W13764" i="14"/>
  <c r="V13765" i="14"/>
  <c r="W13765" i="14"/>
  <c r="V13766" i="14"/>
  <c r="W13766" i="14"/>
  <c r="V13767" i="14"/>
  <c r="W13767" i="14"/>
  <c r="V13768" i="14"/>
  <c r="W13768" i="14"/>
  <c r="V13769" i="14"/>
  <c r="W13769" i="14"/>
  <c r="V13770" i="14"/>
  <c r="W13770" i="14"/>
  <c r="V13771" i="14"/>
  <c r="W13771" i="14"/>
  <c r="V13772" i="14"/>
  <c r="W13772" i="14"/>
  <c r="V13773" i="14"/>
  <c r="W13773" i="14"/>
  <c r="V13774" i="14"/>
  <c r="W13774" i="14"/>
  <c r="V13775" i="14"/>
  <c r="W13775" i="14"/>
  <c r="V13776" i="14"/>
  <c r="W13776" i="14"/>
  <c r="V13777" i="14"/>
  <c r="W13777" i="14"/>
  <c r="V13778" i="14"/>
  <c r="W13778" i="14"/>
  <c r="V13779" i="14"/>
  <c r="W13779" i="14"/>
  <c r="V13780" i="14"/>
  <c r="W13780" i="14"/>
  <c r="V13781" i="14"/>
  <c r="W13781" i="14"/>
  <c r="V13782" i="14"/>
  <c r="W13782" i="14"/>
  <c r="V13783" i="14"/>
  <c r="W13783" i="14"/>
  <c r="V13784" i="14"/>
  <c r="W13784" i="14"/>
  <c r="V13785" i="14"/>
  <c r="W13785" i="14"/>
  <c r="V13786" i="14"/>
  <c r="W13786" i="14"/>
  <c r="V13787" i="14"/>
  <c r="W13787" i="14"/>
  <c r="V13788" i="14"/>
  <c r="W13788" i="14"/>
  <c r="V13789" i="14"/>
  <c r="W13789" i="14"/>
  <c r="V13790" i="14"/>
  <c r="W13790" i="14"/>
  <c r="V13791" i="14"/>
  <c r="W13791" i="14"/>
  <c r="V13792" i="14"/>
  <c r="W13792" i="14"/>
  <c r="V13793" i="14"/>
  <c r="W13793" i="14"/>
  <c r="V13794" i="14"/>
  <c r="W13794" i="14"/>
  <c r="V13795" i="14"/>
  <c r="W13795" i="14"/>
  <c r="V13796" i="14"/>
  <c r="W13796" i="14"/>
  <c r="V13797" i="14"/>
  <c r="W13797" i="14"/>
  <c r="V13798" i="14"/>
  <c r="W13798" i="14"/>
  <c r="V13799" i="14"/>
  <c r="W13799" i="14"/>
  <c r="V13800" i="14"/>
  <c r="W13800" i="14"/>
  <c r="V13801" i="14"/>
  <c r="W13801" i="14"/>
  <c r="V13802" i="14"/>
  <c r="W13802" i="14"/>
  <c r="V13803" i="14"/>
  <c r="W13803" i="14"/>
  <c r="V13804" i="14"/>
  <c r="W13804" i="14"/>
  <c r="V13805" i="14"/>
  <c r="W13805" i="14"/>
  <c r="V13806" i="14"/>
  <c r="W13806" i="14"/>
  <c r="V13807" i="14"/>
  <c r="W13807" i="14"/>
  <c r="V13808" i="14"/>
  <c r="W13808" i="14"/>
  <c r="V13809" i="14"/>
  <c r="W13809" i="14"/>
  <c r="V13810" i="14"/>
  <c r="W13810" i="14"/>
  <c r="V13811" i="14"/>
  <c r="W13811" i="14"/>
  <c r="V13812" i="14"/>
  <c r="W13812" i="14"/>
  <c r="V13813" i="14"/>
  <c r="W13813" i="14"/>
  <c r="V13814" i="14"/>
  <c r="W13814" i="14"/>
  <c r="V13815" i="14"/>
  <c r="W13815" i="14"/>
  <c r="V13816" i="14"/>
  <c r="W13816" i="14"/>
  <c r="V13817" i="14"/>
  <c r="W13817" i="14"/>
  <c r="V13818" i="14"/>
  <c r="W13818" i="14"/>
  <c r="V13819" i="14"/>
  <c r="W13819" i="14"/>
  <c r="V13820" i="14"/>
  <c r="W13820" i="14"/>
  <c r="V13821" i="14"/>
  <c r="W13821" i="14"/>
  <c r="V13822" i="14"/>
  <c r="W13822" i="14"/>
  <c r="V13823" i="14"/>
  <c r="W13823" i="14"/>
  <c r="V13824" i="14"/>
  <c r="W13824" i="14"/>
  <c r="V13825" i="14"/>
  <c r="W13825" i="14"/>
  <c r="V13826" i="14"/>
  <c r="W13826" i="14"/>
  <c r="V13827" i="14"/>
  <c r="W13827" i="14"/>
  <c r="V13828" i="14"/>
  <c r="W13828" i="14"/>
  <c r="V13829" i="14"/>
  <c r="W13829" i="14"/>
  <c r="V13830" i="14"/>
  <c r="W13830" i="14"/>
  <c r="V13831" i="14"/>
  <c r="W13831" i="14"/>
  <c r="V13832" i="14"/>
  <c r="W13832" i="14"/>
  <c r="V13833" i="14"/>
  <c r="W13833" i="14"/>
  <c r="V13834" i="14"/>
  <c r="W13834" i="14"/>
  <c r="V13835" i="14"/>
  <c r="W13835" i="14"/>
  <c r="V13836" i="14"/>
  <c r="W13836" i="14"/>
  <c r="V13837" i="14"/>
  <c r="W13837" i="14"/>
  <c r="V13838" i="14"/>
  <c r="W13838" i="14"/>
  <c r="V13839" i="14"/>
  <c r="W13839" i="14"/>
  <c r="V13840" i="14"/>
  <c r="W13840" i="14"/>
  <c r="V13841" i="14"/>
  <c r="W13841" i="14"/>
  <c r="V13842" i="14"/>
  <c r="W13842" i="14"/>
  <c r="V13843" i="14"/>
  <c r="W13843" i="14"/>
  <c r="V13844" i="14"/>
  <c r="W13844" i="14"/>
  <c r="V13845" i="14"/>
  <c r="W13845" i="14"/>
  <c r="V13846" i="14"/>
  <c r="W13846" i="14"/>
  <c r="V13847" i="14"/>
  <c r="W13847" i="14"/>
  <c r="V13848" i="14"/>
  <c r="W13848" i="14"/>
  <c r="V13849" i="14"/>
  <c r="W13849" i="14"/>
  <c r="V13850" i="14"/>
  <c r="W13850" i="14"/>
  <c r="V13851" i="14"/>
  <c r="W13851" i="14"/>
  <c r="V13852" i="14"/>
  <c r="W13852" i="14"/>
  <c r="V13853" i="14"/>
  <c r="W13853" i="14"/>
  <c r="V13854" i="14"/>
  <c r="W13854" i="14"/>
  <c r="V13855" i="14"/>
  <c r="W13855" i="14"/>
  <c r="V13856" i="14"/>
  <c r="W13856" i="14"/>
  <c r="V13857" i="14"/>
  <c r="W13857" i="14"/>
  <c r="V13858" i="14"/>
  <c r="W13858" i="14"/>
  <c r="V13859" i="14"/>
  <c r="W13859" i="14"/>
  <c r="V13860" i="14"/>
  <c r="W13860" i="14"/>
  <c r="V13861" i="14"/>
  <c r="W13861" i="14"/>
  <c r="V13862" i="14"/>
  <c r="W13862" i="14"/>
  <c r="V13863" i="14"/>
  <c r="W13863" i="14"/>
  <c r="V13864" i="14"/>
  <c r="W13864" i="14"/>
  <c r="V13865" i="14"/>
  <c r="W13865" i="14"/>
  <c r="V13866" i="14"/>
  <c r="W13866" i="14"/>
  <c r="V13867" i="14"/>
  <c r="W13867" i="14"/>
  <c r="V13868" i="14"/>
  <c r="W13868" i="14"/>
  <c r="V13869" i="14"/>
  <c r="W13869" i="14"/>
  <c r="V13870" i="14"/>
  <c r="W13870" i="14"/>
  <c r="V13871" i="14"/>
  <c r="W13871" i="14"/>
  <c r="V13872" i="14"/>
  <c r="W13872" i="14"/>
  <c r="V13873" i="14"/>
  <c r="W13873" i="14"/>
  <c r="V13874" i="14"/>
  <c r="W13874" i="14"/>
  <c r="V13875" i="14"/>
  <c r="W13875" i="14"/>
  <c r="V13876" i="14"/>
  <c r="W13876" i="14"/>
  <c r="V13877" i="14"/>
  <c r="W13877" i="14"/>
  <c r="V13878" i="14"/>
  <c r="W13878" i="14"/>
  <c r="V13879" i="14"/>
  <c r="W13879" i="14"/>
  <c r="V13880" i="14"/>
  <c r="W13880" i="14"/>
  <c r="V13881" i="14"/>
  <c r="W13881" i="14"/>
  <c r="V13882" i="14"/>
  <c r="W13882" i="14"/>
  <c r="V13883" i="14"/>
  <c r="W13883" i="14"/>
  <c r="V13884" i="14"/>
  <c r="W13884" i="14"/>
  <c r="V13885" i="14"/>
  <c r="W13885" i="14"/>
  <c r="V13886" i="14"/>
  <c r="W13886" i="14"/>
  <c r="V13887" i="14"/>
  <c r="W13887" i="14"/>
  <c r="V13888" i="14"/>
  <c r="W13888" i="14"/>
  <c r="V13889" i="14"/>
  <c r="W13889" i="14"/>
  <c r="V13890" i="14"/>
  <c r="W13890" i="14"/>
  <c r="V13891" i="14"/>
  <c r="W13891" i="14"/>
  <c r="V13892" i="14"/>
  <c r="W13892" i="14"/>
  <c r="V13893" i="14"/>
  <c r="W13893" i="14"/>
  <c r="V13894" i="14"/>
  <c r="W13894" i="14"/>
  <c r="V13895" i="14"/>
  <c r="W13895" i="14"/>
  <c r="V13896" i="14"/>
  <c r="W13896" i="14"/>
  <c r="V13897" i="14"/>
  <c r="W13897" i="14"/>
  <c r="V13898" i="14"/>
  <c r="W13898" i="14"/>
  <c r="V13899" i="14"/>
  <c r="W13899" i="14"/>
  <c r="V13900" i="14"/>
  <c r="W13900" i="14"/>
  <c r="V13901" i="14"/>
  <c r="W13901" i="14"/>
  <c r="V13902" i="14"/>
  <c r="W13902" i="14"/>
  <c r="V13903" i="14"/>
  <c r="W13903" i="14"/>
  <c r="V13904" i="14"/>
  <c r="W13904" i="14"/>
  <c r="V13905" i="14"/>
  <c r="W13905" i="14"/>
  <c r="V13906" i="14"/>
  <c r="W13906" i="14"/>
  <c r="V13907" i="14"/>
  <c r="W13907" i="14"/>
  <c r="V13908" i="14"/>
  <c r="W13908" i="14"/>
  <c r="V13909" i="14"/>
  <c r="W13909" i="14"/>
  <c r="V13910" i="14"/>
  <c r="W13910" i="14"/>
  <c r="V13911" i="14"/>
  <c r="W13911" i="14"/>
  <c r="V13912" i="14"/>
  <c r="W13912" i="14"/>
  <c r="V13913" i="14"/>
  <c r="W13913" i="14"/>
  <c r="V13914" i="14"/>
  <c r="W13914" i="14"/>
  <c r="V13915" i="14"/>
  <c r="W13915" i="14"/>
  <c r="V13916" i="14"/>
  <c r="W13916" i="14"/>
  <c r="V13917" i="14"/>
  <c r="W13917" i="14"/>
  <c r="V13918" i="14"/>
  <c r="W13918" i="14"/>
  <c r="V13919" i="14"/>
  <c r="W13919" i="14"/>
  <c r="V13920" i="14"/>
  <c r="W13920" i="14"/>
  <c r="V13921" i="14"/>
  <c r="W13921" i="14"/>
  <c r="V13922" i="14"/>
  <c r="W13922" i="14"/>
  <c r="V13923" i="14"/>
  <c r="W13923" i="14"/>
  <c r="V13924" i="14"/>
  <c r="W13924" i="14"/>
  <c r="V13925" i="14"/>
  <c r="W13925" i="14"/>
  <c r="V13926" i="14"/>
  <c r="W13926" i="14"/>
  <c r="V13927" i="14"/>
  <c r="W13927" i="14"/>
  <c r="V13928" i="14"/>
  <c r="W13928" i="14"/>
  <c r="V13929" i="14"/>
  <c r="W13929" i="14"/>
  <c r="V13930" i="14"/>
  <c r="W13930" i="14"/>
  <c r="V13931" i="14"/>
  <c r="W13931" i="14"/>
  <c r="V13932" i="14"/>
  <c r="W13932" i="14"/>
  <c r="V13933" i="14"/>
  <c r="W13933" i="14"/>
  <c r="V13934" i="14"/>
  <c r="W13934" i="14"/>
  <c r="V13935" i="14"/>
  <c r="W13935" i="14"/>
  <c r="V13936" i="14"/>
  <c r="W13936" i="14"/>
  <c r="V13937" i="14"/>
  <c r="W13937" i="14"/>
  <c r="V13938" i="14"/>
  <c r="W13938" i="14"/>
  <c r="V13939" i="14"/>
  <c r="W13939" i="14"/>
  <c r="V13940" i="14"/>
  <c r="W13940" i="14"/>
  <c r="V13941" i="14"/>
  <c r="W13941" i="14"/>
  <c r="V13942" i="14"/>
  <c r="W13942" i="14"/>
  <c r="V13943" i="14"/>
  <c r="W13943" i="14"/>
  <c r="V13944" i="14"/>
  <c r="W13944" i="14"/>
  <c r="V13945" i="14"/>
  <c r="W13945" i="14"/>
  <c r="V13946" i="14"/>
  <c r="W13946" i="14"/>
  <c r="V13947" i="14"/>
  <c r="W13947" i="14"/>
  <c r="V13948" i="14"/>
  <c r="W13948" i="14"/>
  <c r="V13949" i="14"/>
  <c r="W13949" i="14"/>
  <c r="V13950" i="14"/>
  <c r="W13950" i="14"/>
  <c r="V13951" i="14"/>
  <c r="W13951" i="14"/>
  <c r="V13952" i="14"/>
  <c r="W13952" i="14"/>
  <c r="V13953" i="14"/>
  <c r="W13953" i="14"/>
  <c r="V13954" i="14"/>
  <c r="W13954" i="14"/>
  <c r="V13955" i="14"/>
  <c r="W13955" i="14"/>
  <c r="V13956" i="14"/>
  <c r="W13956" i="14"/>
  <c r="V13957" i="14"/>
  <c r="W13957" i="14"/>
  <c r="V13958" i="14"/>
  <c r="W13958" i="14"/>
  <c r="V13959" i="14"/>
  <c r="W13959" i="14"/>
  <c r="V13960" i="14"/>
  <c r="W13960" i="14"/>
  <c r="V13961" i="14"/>
  <c r="W13961" i="14"/>
  <c r="V13962" i="14"/>
  <c r="W13962" i="14"/>
  <c r="V13963" i="14"/>
  <c r="W13963" i="14"/>
  <c r="V13964" i="14"/>
  <c r="W13964" i="14"/>
  <c r="V13965" i="14"/>
  <c r="W13965" i="14"/>
  <c r="V13966" i="14"/>
  <c r="W13966" i="14"/>
  <c r="V13967" i="14"/>
  <c r="W13967" i="14"/>
  <c r="V13968" i="14"/>
  <c r="W13968" i="14"/>
  <c r="V13969" i="14"/>
  <c r="W13969" i="14"/>
  <c r="V13970" i="14"/>
  <c r="W13970" i="14"/>
  <c r="V13971" i="14"/>
  <c r="W13971" i="14"/>
  <c r="V13972" i="14"/>
  <c r="W13972" i="14"/>
  <c r="V13973" i="14"/>
  <c r="W13973" i="14"/>
  <c r="V13974" i="14"/>
  <c r="W13974" i="14"/>
  <c r="V13975" i="14"/>
  <c r="W13975" i="14"/>
  <c r="V13976" i="14"/>
  <c r="W13976" i="14"/>
  <c r="V13977" i="14"/>
  <c r="W13977" i="14"/>
  <c r="V13978" i="14"/>
  <c r="W13978" i="14"/>
  <c r="V13979" i="14"/>
  <c r="W13979" i="14"/>
  <c r="V13980" i="14"/>
  <c r="W13980" i="14"/>
  <c r="V13981" i="14"/>
  <c r="W13981" i="14"/>
  <c r="V13982" i="14"/>
  <c r="W13982" i="14"/>
  <c r="V13983" i="14"/>
  <c r="W13983" i="14"/>
  <c r="V13984" i="14"/>
  <c r="W13984" i="14"/>
  <c r="V13985" i="14"/>
  <c r="W13985" i="14"/>
  <c r="V13986" i="14"/>
  <c r="W13986" i="14"/>
  <c r="V13987" i="14"/>
  <c r="W13987" i="14"/>
  <c r="V13988" i="14"/>
  <c r="W13988" i="14"/>
  <c r="V13989" i="14"/>
  <c r="W13989" i="14"/>
  <c r="V13990" i="14"/>
  <c r="W13990" i="14"/>
  <c r="V13991" i="14"/>
  <c r="W13991" i="14"/>
  <c r="V13992" i="14"/>
  <c r="W13992" i="14"/>
  <c r="V13993" i="14"/>
  <c r="W13993" i="14"/>
  <c r="V13994" i="14"/>
  <c r="W13994" i="14"/>
  <c r="V13995" i="14"/>
  <c r="W13995" i="14"/>
  <c r="V13996" i="14"/>
  <c r="W13996" i="14"/>
  <c r="V13997" i="14"/>
  <c r="W13997" i="14"/>
  <c r="V13998" i="14"/>
  <c r="W13998" i="14"/>
  <c r="V13999" i="14"/>
  <c r="W13999" i="14"/>
  <c r="V14000" i="14"/>
  <c r="W14000" i="14"/>
  <c r="V14001" i="14"/>
  <c r="W14001" i="14"/>
  <c r="V14002" i="14"/>
  <c r="W14002" i="14"/>
  <c r="V14003" i="14"/>
  <c r="W14003" i="14"/>
  <c r="V14004" i="14"/>
  <c r="W14004" i="14"/>
  <c r="V14005" i="14"/>
  <c r="W14005" i="14"/>
  <c r="V14006" i="14"/>
  <c r="W14006" i="14"/>
  <c r="V14007" i="14"/>
  <c r="W14007" i="14"/>
  <c r="V14008" i="14"/>
  <c r="W14008" i="14"/>
  <c r="V14009" i="14"/>
  <c r="W14009" i="14"/>
  <c r="V14010" i="14"/>
  <c r="W14010" i="14"/>
  <c r="V14011" i="14"/>
  <c r="W14011" i="14"/>
  <c r="V14012" i="14"/>
  <c r="W14012" i="14"/>
  <c r="V14013" i="14"/>
  <c r="W14013" i="14"/>
  <c r="V14014" i="14"/>
  <c r="W14014" i="14"/>
  <c r="V14015" i="14"/>
  <c r="W14015" i="14"/>
  <c r="V14016" i="14"/>
  <c r="W14016" i="14"/>
  <c r="V14017" i="14"/>
  <c r="W14017" i="14"/>
  <c r="V14018" i="14"/>
  <c r="W14018" i="14"/>
  <c r="V14019" i="14"/>
  <c r="W14019" i="14"/>
  <c r="V14020" i="14"/>
  <c r="W14020" i="14"/>
  <c r="V14021" i="14"/>
  <c r="W14021" i="14"/>
  <c r="V14022" i="14"/>
  <c r="W14022" i="14"/>
  <c r="V14023" i="14"/>
  <c r="W14023" i="14"/>
  <c r="V14024" i="14"/>
  <c r="W14024" i="14"/>
  <c r="V14025" i="14"/>
  <c r="W14025" i="14"/>
  <c r="V14026" i="14"/>
  <c r="W14026" i="14"/>
  <c r="V14027" i="14"/>
  <c r="W14027" i="14"/>
  <c r="V14028" i="14"/>
  <c r="W14028" i="14"/>
  <c r="V14029" i="14"/>
  <c r="W14029" i="14"/>
  <c r="V14030" i="14"/>
  <c r="W14030" i="14"/>
  <c r="V14031" i="14"/>
  <c r="W14031" i="14"/>
  <c r="V14032" i="14"/>
  <c r="W14032" i="14"/>
  <c r="V14033" i="14"/>
  <c r="W14033" i="14"/>
  <c r="V14034" i="14"/>
  <c r="W14034" i="14"/>
  <c r="V14035" i="14"/>
  <c r="W14035" i="14"/>
  <c r="V14036" i="14"/>
  <c r="W14036" i="14"/>
  <c r="V14037" i="14"/>
  <c r="W14037" i="14"/>
  <c r="V14038" i="14"/>
  <c r="W14038" i="14"/>
  <c r="V14039" i="14"/>
  <c r="W14039" i="14"/>
  <c r="V14040" i="14"/>
  <c r="W14040" i="14"/>
  <c r="V14041" i="14"/>
  <c r="W14041" i="14"/>
  <c r="V14042" i="14"/>
  <c r="W14042" i="14"/>
  <c r="V14043" i="14"/>
  <c r="W14043" i="14"/>
  <c r="V14044" i="14"/>
  <c r="W14044" i="14"/>
  <c r="V14045" i="14"/>
  <c r="W14045" i="14"/>
  <c r="V14046" i="14"/>
  <c r="W14046" i="14"/>
  <c r="V14047" i="14"/>
  <c r="W14047" i="14"/>
  <c r="V14048" i="14"/>
  <c r="W14048" i="14"/>
  <c r="V14049" i="14"/>
  <c r="W14049" i="14"/>
  <c r="V14050" i="14"/>
  <c r="W14050" i="14"/>
  <c r="V14051" i="14"/>
  <c r="W14051" i="14"/>
  <c r="V14052" i="14"/>
  <c r="W14052" i="14"/>
  <c r="V14053" i="14"/>
  <c r="W14053" i="14"/>
  <c r="V14054" i="14"/>
  <c r="W14054" i="14"/>
  <c r="V14055" i="14"/>
  <c r="W14055" i="14"/>
  <c r="V14056" i="14"/>
  <c r="W14056" i="14"/>
  <c r="V14057" i="14"/>
  <c r="W14057" i="14"/>
  <c r="V14058" i="14"/>
  <c r="W14058" i="14"/>
  <c r="V14059" i="14"/>
  <c r="W14059" i="14"/>
  <c r="V14060" i="14"/>
  <c r="W14060" i="14"/>
  <c r="V14061" i="14"/>
  <c r="W14061" i="14"/>
  <c r="V14062" i="14"/>
  <c r="W14062" i="14"/>
  <c r="V14063" i="14"/>
  <c r="W14063" i="14"/>
  <c r="V14064" i="14"/>
  <c r="W14064" i="14"/>
  <c r="V14065" i="14"/>
  <c r="W14065" i="14"/>
  <c r="V14066" i="14"/>
  <c r="W14066" i="14"/>
  <c r="V14067" i="14"/>
  <c r="W14067" i="14"/>
  <c r="V14068" i="14"/>
  <c r="W14068" i="14"/>
  <c r="V14069" i="14"/>
  <c r="W14069" i="14"/>
  <c r="V14070" i="14"/>
  <c r="W14070" i="14"/>
  <c r="V14071" i="14"/>
  <c r="W14071" i="14"/>
  <c r="V14072" i="14"/>
  <c r="W14072" i="14"/>
  <c r="V14073" i="14"/>
  <c r="W14073" i="14"/>
  <c r="V14074" i="14"/>
  <c r="W14074" i="14"/>
  <c r="V14075" i="14"/>
  <c r="W14075" i="14"/>
  <c r="V14076" i="14"/>
  <c r="W14076" i="14"/>
  <c r="V14077" i="14"/>
  <c r="W14077" i="14"/>
  <c r="V14078" i="14"/>
  <c r="W14078" i="14"/>
  <c r="V14079" i="14"/>
  <c r="W14079" i="14"/>
  <c r="V14080" i="14"/>
  <c r="W14080" i="14"/>
  <c r="V14081" i="14"/>
  <c r="W14081" i="14"/>
  <c r="V14082" i="14"/>
  <c r="W14082" i="14"/>
  <c r="V14083" i="14"/>
  <c r="W14083" i="14"/>
  <c r="V14084" i="14"/>
  <c r="W14084" i="14"/>
  <c r="V14085" i="14"/>
  <c r="W14085" i="14"/>
  <c r="V14086" i="14"/>
  <c r="W14086" i="14"/>
  <c r="V14087" i="14"/>
  <c r="W14087" i="14"/>
  <c r="V14088" i="14"/>
  <c r="W14088" i="14"/>
  <c r="V14089" i="14"/>
  <c r="W14089" i="14"/>
  <c r="V14090" i="14"/>
  <c r="W14090" i="14"/>
  <c r="V14091" i="14"/>
  <c r="W14091" i="14"/>
  <c r="V14092" i="14"/>
  <c r="W14092" i="14"/>
  <c r="V14093" i="14"/>
  <c r="W14093" i="14"/>
  <c r="V14094" i="14"/>
  <c r="W14094" i="14"/>
  <c r="V14095" i="14"/>
  <c r="W14095" i="14"/>
  <c r="V14096" i="14"/>
  <c r="W14096" i="14"/>
  <c r="V14097" i="14"/>
  <c r="W14097" i="14"/>
  <c r="V14098" i="14"/>
  <c r="W14098" i="14"/>
  <c r="V14099" i="14"/>
  <c r="W14099" i="14"/>
  <c r="V14100" i="14"/>
  <c r="W14100" i="14"/>
  <c r="V14101" i="14"/>
  <c r="W14101" i="14"/>
  <c r="V14102" i="14"/>
  <c r="W14102" i="14"/>
  <c r="V14103" i="14"/>
  <c r="W14103" i="14"/>
  <c r="V14104" i="14"/>
  <c r="W14104" i="14"/>
  <c r="V14105" i="14"/>
  <c r="W14105" i="14"/>
  <c r="V14106" i="14"/>
  <c r="W14106" i="14"/>
  <c r="V14107" i="14"/>
  <c r="W14107" i="14"/>
  <c r="V14108" i="14"/>
  <c r="W14108" i="14"/>
  <c r="V14109" i="14"/>
  <c r="W14109" i="14"/>
  <c r="V14110" i="14"/>
  <c r="W14110" i="14"/>
  <c r="V14111" i="14"/>
  <c r="W14111" i="14"/>
  <c r="V14112" i="14"/>
  <c r="W14112" i="14"/>
  <c r="V14113" i="14"/>
  <c r="W14113" i="14"/>
  <c r="V14114" i="14"/>
  <c r="W14114" i="14"/>
  <c r="V14115" i="14"/>
  <c r="W14115" i="14"/>
  <c r="V14116" i="14"/>
  <c r="W14116" i="14"/>
  <c r="V14117" i="14"/>
  <c r="W14117" i="14"/>
  <c r="V14118" i="14"/>
  <c r="W14118" i="14"/>
  <c r="V14119" i="14"/>
  <c r="W14119" i="14"/>
  <c r="V14120" i="14"/>
  <c r="W14120" i="14"/>
  <c r="V14121" i="14"/>
  <c r="W14121" i="14"/>
  <c r="V14122" i="14"/>
  <c r="W14122" i="14"/>
  <c r="V14123" i="14"/>
  <c r="W14123" i="14"/>
  <c r="V14124" i="14"/>
  <c r="W14124" i="14"/>
  <c r="V14125" i="14"/>
  <c r="W14125" i="14"/>
  <c r="V14126" i="14"/>
  <c r="W14126" i="14"/>
  <c r="V14127" i="14"/>
  <c r="W14127" i="14"/>
  <c r="V14128" i="14"/>
  <c r="W14128" i="14"/>
  <c r="V14129" i="14"/>
  <c r="W14129" i="14"/>
  <c r="V14130" i="14"/>
  <c r="W14130" i="14"/>
  <c r="V14131" i="14"/>
  <c r="W14131" i="14"/>
  <c r="V14132" i="14"/>
  <c r="W14132" i="14"/>
  <c r="V14133" i="14"/>
  <c r="W14133" i="14"/>
  <c r="V14134" i="14"/>
  <c r="W14134" i="14"/>
  <c r="V14135" i="14"/>
  <c r="W14135" i="14"/>
  <c r="V14136" i="14"/>
  <c r="W14136" i="14"/>
  <c r="V14137" i="14"/>
  <c r="W14137" i="14"/>
  <c r="V14138" i="14"/>
  <c r="W14138" i="14"/>
  <c r="V14139" i="14"/>
  <c r="W14139" i="14"/>
  <c r="V14140" i="14"/>
  <c r="W14140" i="14"/>
  <c r="V14141" i="14"/>
  <c r="W14141" i="14"/>
  <c r="V14142" i="14"/>
  <c r="W14142" i="14"/>
  <c r="V14143" i="14"/>
  <c r="W14143" i="14"/>
  <c r="V14144" i="14"/>
  <c r="W14144" i="14"/>
  <c r="V14145" i="14"/>
  <c r="W14145" i="14"/>
  <c r="V14146" i="14"/>
  <c r="W14146" i="14"/>
  <c r="V14147" i="14"/>
  <c r="W14147" i="14"/>
  <c r="V14148" i="14"/>
  <c r="W14148" i="14"/>
  <c r="V14149" i="14"/>
  <c r="W14149" i="14"/>
  <c r="V14150" i="14"/>
  <c r="W14150" i="14"/>
  <c r="V14151" i="14"/>
  <c r="W14151" i="14"/>
  <c r="V14152" i="14"/>
  <c r="W14152" i="14"/>
  <c r="V14153" i="14"/>
  <c r="W14153" i="14"/>
  <c r="V14154" i="14"/>
  <c r="W14154" i="14"/>
  <c r="V14155" i="14"/>
  <c r="W14155" i="14"/>
  <c r="V14156" i="14"/>
  <c r="W14156" i="14"/>
  <c r="V14157" i="14"/>
  <c r="W14157" i="14"/>
  <c r="V14158" i="14"/>
  <c r="W14158" i="14"/>
  <c r="V14159" i="14"/>
  <c r="W14159" i="14"/>
  <c r="V14160" i="14"/>
  <c r="W14160" i="14"/>
  <c r="V14161" i="14"/>
  <c r="W14161" i="14"/>
  <c r="V14162" i="14"/>
  <c r="W14162" i="14"/>
  <c r="V14163" i="14"/>
  <c r="W14163" i="14"/>
  <c r="V14164" i="14"/>
  <c r="W14164" i="14"/>
  <c r="V14165" i="14"/>
  <c r="W14165" i="14"/>
  <c r="V14166" i="14"/>
  <c r="W14166" i="14"/>
  <c r="V14167" i="14"/>
  <c r="W14167" i="14"/>
  <c r="V14168" i="14"/>
  <c r="W14168" i="14"/>
  <c r="V14169" i="14"/>
  <c r="W14169" i="14"/>
  <c r="V14170" i="14"/>
  <c r="W14170" i="14"/>
  <c r="V14171" i="14"/>
  <c r="W14171" i="14"/>
  <c r="V14172" i="14"/>
  <c r="W14172" i="14"/>
  <c r="V14173" i="14"/>
  <c r="W14173" i="14"/>
  <c r="V14174" i="14"/>
  <c r="W14174" i="14"/>
  <c r="V14175" i="14"/>
  <c r="W14175" i="14"/>
  <c r="V14176" i="14"/>
  <c r="W14176" i="14"/>
  <c r="V14177" i="14"/>
  <c r="W14177" i="14"/>
  <c r="V14178" i="14"/>
  <c r="W14178" i="14"/>
  <c r="V14179" i="14"/>
  <c r="W14179" i="14"/>
  <c r="V14180" i="14"/>
  <c r="W14180" i="14"/>
  <c r="V14181" i="14"/>
  <c r="W14181" i="14"/>
  <c r="V14182" i="14"/>
  <c r="W14182" i="14"/>
  <c r="V14183" i="14"/>
  <c r="W14183" i="14"/>
  <c r="V14184" i="14"/>
  <c r="W14184" i="14"/>
  <c r="V14185" i="14"/>
  <c r="W14185" i="14"/>
  <c r="V14186" i="14"/>
  <c r="W14186" i="14"/>
  <c r="V14187" i="14"/>
  <c r="W14187" i="14"/>
  <c r="V14188" i="14"/>
  <c r="W14188" i="14"/>
  <c r="V14189" i="14"/>
  <c r="W14189" i="14"/>
  <c r="V14190" i="14"/>
  <c r="W14190" i="14"/>
  <c r="V14191" i="14"/>
  <c r="W14191" i="14"/>
  <c r="V14192" i="14"/>
  <c r="W14192" i="14"/>
  <c r="V14193" i="14"/>
  <c r="W14193" i="14"/>
  <c r="V14194" i="14"/>
  <c r="W14194" i="14"/>
  <c r="V14195" i="14"/>
  <c r="W14195" i="14"/>
  <c r="V14196" i="14"/>
  <c r="W14196" i="14"/>
  <c r="V14197" i="14"/>
  <c r="W14197" i="14"/>
  <c r="V14198" i="14"/>
  <c r="W14198" i="14"/>
  <c r="V14199" i="14"/>
  <c r="W14199" i="14"/>
  <c r="V14200" i="14"/>
  <c r="W14200" i="14"/>
  <c r="V14201" i="14"/>
  <c r="W14201" i="14"/>
  <c r="V14202" i="14"/>
  <c r="W14202" i="14"/>
  <c r="V14203" i="14"/>
  <c r="W14203" i="14"/>
  <c r="V14204" i="14"/>
  <c r="W14204" i="14"/>
  <c r="V14205" i="14"/>
  <c r="W14205" i="14"/>
  <c r="V14206" i="14"/>
  <c r="W14206" i="14"/>
  <c r="V14207" i="14"/>
  <c r="W14207" i="14"/>
  <c r="V14208" i="14"/>
  <c r="W14208" i="14"/>
  <c r="V14209" i="14"/>
  <c r="W14209" i="14"/>
  <c r="V14210" i="14"/>
  <c r="W14210" i="14"/>
  <c r="V14211" i="14"/>
  <c r="W14211" i="14"/>
  <c r="V14212" i="14"/>
  <c r="W14212" i="14"/>
  <c r="V14213" i="14"/>
  <c r="W14213" i="14"/>
  <c r="V14214" i="14"/>
  <c r="W14214" i="14"/>
  <c r="V14215" i="14"/>
  <c r="W14215" i="14"/>
  <c r="V14216" i="14"/>
  <c r="W14216" i="14"/>
  <c r="V14217" i="14"/>
  <c r="W14217" i="14"/>
  <c r="V14218" i="14"/>
  <c r="W14218" i="14"/>
  <c r="V14219" i="14"/>
  <c r="W14219" i="14"/>
  <c r="V14220" i="14"/>
  <c r="W14220" i="14"/>
  <c r="V14221" i="14"/>
  <c r="W14221" i="14"/>
  <c r="V14222" i="14"/>
  <c r="W14222" i="14"/>
  <c r="V14223" i="14"/>
  <c r="W14223" i="14"/>
  <c r="V14224" i="14"/>
  <c r="W14224" i="14"/>
  <c r="V14225" i="14"/>
  <c r="W14225" i="14"/>
  <c r="V14226" i="14"/>
  <c r="W14226" i="14"/>
  <c r="V14227" i="14"/>
  <c r="W14227" i="14"/>
  <c r="V14228" i="14"/>
  <c r="W14228" i="14"/>
  <c r="V14229" i="14"/>
  <c r="W14229" i="14"/>
  <c r="V14230" i="14"/>
  <c r="W14230" i="14"/>
  <c r="V14231" i="14"/>
  <c r="W14231" i="14"/>
  <c r="V14232" i="14"/>
  <c r="W14232" i="14"/>
  <c r="V14233" i="14"/>
  <c r="W14233" i="14"/>
  <c r="V14234" i="14"/>
  <c r="W14234" i="14"/>
  <c r="V14235" i="14"/>
  <c r="W14235" i="14"/>
  <c r="V14236" i="14"/>
  <c r="W14236" i="14"/>
  <c r="V14237" i="14"/>
  <c r="W14237" i="14"/>
  <c r="V14238" i="14"/>
  <c r="W14238" i="14"/>
  <c r="V14239" i="14"/>
  <c r="W14239" i="14"/>
  <c r="V14240" i="14"/>
  <c r="W14240" i="14"/>
  <c r="V14241" i="14"/>
  <c r="W14241" i="14"/>
  <c r="V14242" i="14"/>
  <c r="W14242" i="14"/>
  <c r="V14243" i="14"/>
  <c r="W14243" i="14"/>
  <c r="V14244" i="14"/>
  <c r="W14244" i="14"/>
  <c r="V14245" i="14"/>
  <c r="W14245" i="14"/>
  <c r="V14246" i="14"/>
  <c r="W14246" i="14"/>
  <c r="V14247" i="14"/>
  <c r="W14247" i="14"/>
  <c r="V14248" i="14"/>
  <c r="W14248" i="14"/>
  <c r="V14249" i="14"/>
  <c r="W14249" i="14"/>
  <c r="V14250" i="14"/>
  <c r="W14250" i="14"/>
  <c r="V14251" i="14"/>
  <c r="W14251" i="14"/>
  <c r="V14252" i="14"/>
  <c r="W14252" i="14"/>
  <c r="V14253" i="14"/>
  <c r="W14253" i="14"/>
  <c r="V14254" i="14"/>
  <c r="W14254" i="14"/>
  <c r="V14255" i="14"/>
  <c r="W14255" i="14"/>
  <c r="V14256" i="14"/>
  <c r="W14256" i="14"/>
  <c r="V14257" i="14"/>
  <c r="W14257" i="14"/>
  <c r="V14258" i="14"/>
  <c r="W14258" i="14"/>
  <c r="V14259" i="14"/>
  <c r="W14259" i="14"/>
  <c r="V14260" i="14"/>
  <c r="W14260" i="14"/>
  <c r="V14261" i="14"/>
  <c r="W14261" i="14"/>
  <c r="V14262" i="14"/>
  <c r="W14262" i="14"/>
  <c r="V14263" i="14"/>
  <c r="W14263" i="14"/>
  <c r="V14264" i="14"/>
  <c r="W14264" i="14"/>
  <c r="V14265" i="14"/>
  <c r="W14265" i="14"/>
  <c r="V14266" i="14"/>
  <c r="W14266" i="14"/>
  <c r="V14267" i="14"/>
  <c r="W14267" i="14"/>
  <c r="V14268" i="14"/>
  <c r="W14268" i="14"/>
  <c r="V14269" i="14"/>
  <c r="W14269" i="14"/>
  <c r="V14270" i="14"/>
  <c r="W14270" i="14"/>
  <c r="V14271" i="14"/>
  <c r="W14271" i="14"/>
  <c r="V14272" i="14"/>
  <c r="W14272" i="14"/>
  <c r="V14273" i="14"/>
  <c r="W14273" i="14"/>
  <c r="V14274" i="14"/>
  <c r="W14274" i="14"/>
  <c r="V14275" i="14"/>
  <c r="W14275" i="14"/>
  <c r="V14276" i="14"/>
  <c r="W14276" i="14"/>
  <c r="V14277" i="14"/>
  <c r="W14277" i="14"/>
  <c r="V14278" i="14"/>
  <c r="W14278" i="14"/>
  <c r="V14279" i="14"/>
  <c r="W14279" i="14"/>
  <c r="V14280" i="14"/>
  <c r="W14280" i="14"/>
  <c r="V14281" i="14"/>
  <c r="W14281" i="14"/>
  <c r="V14282" i="14"/>
  <c r="W14282" i="14"/>
  <c r="V14283" i="14"/>
  <c r="W14283" i="14"/>
  <c r="V14284" i="14"/>
  <c r="W14284" i="14"/>
  <c r="V14285" i="14"/>
  <c r="W14285" i="14"/>
  <c r="V14286" i="14"/>
  <c r="W14286" i="14"/>
  <c r="V14287" i="14"/>
  <c r="W14287" i="14"/>
  <c r="V14288" i="14"/>
  <c r="W14288" i="14"/>
  <c r="V14289" i="14"/>
  <c r="W14289" i="14"/>
  <c r="V14290" i="14"/>
  <c r="W14290" i="14"/>
  <c r="V14291" i="14"/>
  <c r="W14291" i="14"/>
  <c r="V14292" i="14"/>
  <c r="W14292" i="14"/>
  <c r="V14293" i="14"/>
  <c r="W14293" i="14"/>
  <c r="V14294" i="14"/>
  <c r="W14294" i="14"/>
  <c r="V14295" i="14"/>
  <c r="W14295" i="14"/>
  <c r="V14296" i="14"/>
  <c r="W14296" i="14"/>
  <c r="V14297" i="14"/>
  <c r="W14297" i="14"/>
  <c r="V14298" i="14"/>
  <c r="W14298" i="14"/>
  <c r="V14299" i="14"/>
  <c r="W14299" i="14"/>
  <c r="V14300" i="14"/>
  <c r="W14300" i="14"/>
  <c r="V14301" i="14"/>
  <c r="W14301" i="14"/>
  <c r="V14302" i="14"/>
  <c r="W14302" i="14"/>
  <c r="V14303" i="14"/>
  <c r="W14303" i="14"/>
  <c r="V14304" i="14"/>
  <c r="W14304" i="14"/>
  <c r="V14305" i="14"/>
  <c r="W14305" i="14"/>
  <c r="V14306" i="14"/>
  <c r="W14306" i="14"/>
  <c r="V14307" i="14"/>
  <c r="W14307" i="14"/>
  <c r="V14308" i="14"/>
  <c r="W14308" i="14"/>
  <c r="V14309" i="14"/>
  <c r="W14309" i="14"/>
  <c r="V14310" i="14"/>
  <c r="W14310" i="14"/>
  <c r="V14311" i="14"/>
  <c r="W14311" i="14"/>
  <c r="V14312" i="14"/>
  <c r="W14312" i="14"/>
  <c r="V14313" i="14"/>
  <c r="W14313" i="14"/>
  <c r="V14314" i="14"/>
  <c r="W14314" i="14"/>
  <c r="V14315" i="14"/>
  <c r="W14315" i="14"/>
  <c r="V14316" i="14"/>
  <c r="W14316" i="14"/>
  <c r="V14317" i="14"/>
  <c r="W14317" i="14"/>
  <c r="V14318" i="14"/>
  <c r="W14318" i="14"/>
  <c r="V14319" i="14"/>
  <c r="W14319" i="14"/>
  <c r="V14320" i="14"/>
  <c r="W14320" i="14"/>
  <c r="V14321" i="14"/>
  <c r="W14321" i="14"/>
  <c r="V14322" i="14"/>
  <c r="W14322" i="14"/>
  <c r="V14323" i="14"/>
  <c r="W14323" i="14"/>
  <c r="V14324" i="14"/>
  <c r="W14324" i="14"/>
  <c r="V14325" i="14"/>
  <c r="W14325" i="14"/>
  <c r="V14326" i="14"/>
  <c r="W14326" i="14"/>
  <c r="V14327" i="14"/>
  <c r="W14327" i="14"/>
  <c r="V14328" i="14"/>
  <c r="W14328" i="14"/>
  <c r="V14329" i="14"/>
  <c r="W14329" i="14"/>
  <c r="V14330" i="14"/>
  <c r="W14330" i="14"/>
  <c r="V14331" i="14"/>
  <c r="W14331" i="14"/>
  <c r="V14332" i="14"/>
  <c r="W14332" i="14"/>
  <c r="V14333" i="14"/>
  <c r="W14333" i="14"/>
  <c r="V14334" i="14"/>
  <c r="W14334" i="14"/>
  <c r="V14335" i="14"/>
  <c r="W14335" i="14"/>
  <c r="V14336" i="14"/>
  <c r="W14336" i="14"/>
  <c r="V14337" i="14"/>
  <c r="W14337" i="14"/>
  <c r="V14338" i="14"/>
  <c r="W14338" i="14"/>
  <c r="V14339" i="14"/>
  <c r="W14339" i="14"/>
  <c r="V14340" i="14"/>
  <c r="W14340" i="14"/>
  <c r="V14341" i="14"/>
  <c r="W14341" i="14"/>
  <c r="V14342" i="14"/>
  <c r="W14342" i="14"/>
  <c r="V14343" i="14"/>
  <c r="W14343" i="14"/>
  <c r="V14344" i="14"/>
  <c r="W14344" i="14"/>
  <c r="V14345" i="14"/>
  <c r="W14345" i="14"/>
  <c r="V14346" i="14"/>
  <c r="W14346" i="14"/>
  <c r="V14347" i="14"/>
  <c r="W14347" i="14"/>
  <c r="V14348" i="14"/>
  <c r="W14348" i="14"/>
  <c r="V14349" i="14"/>
  <c r="W14349" i="14"/>
  <c r="V14350" i="14"/>
  <c r="W14350" i="14"/>
  <c r="V14351" i="14"/>
  <c r="W14351" i="14"/>
  <c r="V14352" i="14"/>
  <c r="W14352" i="14"/>
  <c r="V14353" i="14"/>
  <c r="W14353" i="14"/>
  <c r="V14354" i="14"/>
  <c r="W14354" i="14"/>
  <c r="V14355" i="14"/>
  <c r="W14355" i="14"/>
  <c r="V14356" i="14"/>
  <c r="W14356" i="14"/>
  <c r="V14357" i="14"/>
  <c r="W14357" i="14"/>
  <c r="V14358" i="14"/>
  <c r="W14358" i="14"/>
  <c r="V14359" i="14"/>
  <c r="W14359" i="14"/>
  <c r="V14360" i="14"/>
  <c r="W14360" i="14"/>
  <c r="V14361" i="14"/>
  <c r="W14361" i="14"/>
  <c r="V14362" i="14"/>
  <c r="W14362" i="14"/>
  <c r="V14363" i="14"/>
  <c r="W14363" i="14"/>
  <c r="V14364" i="14"/>
  <c r="W14364" i="14"/>
  <c r="V14365" i="14"/>
  <c r="W14365" i="14"/>
  <c r="V14366" i="14"/>
  <c r="W14366" i="14"/>
  <c r="V14367" i="14"/>
  <c r="W14367" i="14"/>
  <c r="V14368" i="14"/>
  <c r="W14368" i="14"/>
  <c r="V14369" i="14"/>
  <c r="W14369" i="14"/>
  <c r="V14370" i="14"/>
  <c r="W14370" i="14"/>
  <c r="V14371" i="14"/>
  <c r="W14371" i="14"/>
  <c r="V14372" i="14"/>
  <c r="W14372" i="14"/>
  <c r="V14373" i="14"/>
  <c r="W14373" i="14"/>
  <c r="V14374" i="14"/>
  <c r="W14374" i="14"/>
  <c r="V14375" i="14"/>
  <c r="W14375" i="14"/>
  <c r="V14376" i="14"/>
  <c r="W14376" i="14"/>
  <c r="V14377" i="14"/>
  <c r="W14377" i="14"/>
  <c r="V14378" i="14"/>
  <c r="W14378" i="14"/>
  <c r="V14379" i="14"/>
  <c r="W14379" i="14"/>
  <c r="V14380" i="14"/>
  <c r="W14380" i="14"/>
  <c r="V14381" i="14"/>
  <c r="W14381" i="14"/>
  <c r="V14382" i="14"/>
  <c r="W14382" i="14"/>
  <c r="V14383" i="14"/>
  <c r="W14383" i="14"/>
  <c r="V14384" i="14"/>
  <c r="W14384" i="14"/>
  <c r="V14385" i="14"/>
  <c r="W14385" i="14"/>
  <c r="V14386" i="14"/>
  <c r="W14386" i="14"/>
  <c r="V14387" i="14"/>
  <c r="W14387" i="14"/>
  <c r="V14388" i="14"/>
  <c r="W14388" i="14"/>
  <c r="V14389" i="14"/>
  <c r="W14389" i="14"/>
  <c r="V14390" i="14"/>
  <c r="W14390" i="14"/>
  <c r="V14391" i="14"/>
  <c r="W14391" i="14"/>
  <c r="V14392" i="14"/>
  <c r="W14392" i="14"/>
  <c r="V14393" i="14"/>
  <c r="W14393" i="14"/>
  <c r="V14394" i="14"/>
  <c r="W14394" i="14"/>
  <c r="V14395" i="14"/>
  <c r="W14395" i="14"/>
  <c r="V14396" i="14"/>
  <c r="W14396" i="14"/>
  <c r="V14397" i="14"/>
  <c r="W14397" i="14"/>
  <c r="V14398" i="14"/>
  <c r="W14398" i="14"/>
  <c r="V14399" i="14"/>
  <c r="W14399" i="14"/>
  <c r="V14400" i="14"/>
  <c r="W14400" i="14"/>
  <c r="V14401" i="14"/>
  <c r="W14401" i="14"/>
  <c r="V14402" i="14"/>
  <c r="W14402" i="14"/>
  <c r="V14403" i="14"/>
  <c r="W14403" i="14"/>
  <c r="V14404" i="14"/>
  <c r="W14404" i="14"/>
  <c r="V14405" i="14"/>
  <c r="W14405" i="14"/>
  <c r="V14406" i="14"/>
  <c r="W14406" i="14"/>
  <c r="V14407" i="14"/>
  <c r="W14407" i="14"/>
  <c r="V14408" i="14"/>
  <c r="W14408" i="14"/>
  <c r="V14409" i="14"/>
  <c r="W14409" i="14"/>
  <c r="V14410" i="14"/>
  <c r="W14410" i="14"/>
  <c r="V14411" i="14"/>
  <c r="W14411" i="14"/>
  <c r="V14412" i="14"/>
  <c r="W14412" i="14"/>
  <c r="V14413" i="14"/>
  <c r="W14413" i="14"/>
  <c r="V14414" i="14"/>
  <c r="W14414" i="14"/>
  <c r="V14415" i="14"/>
  <c r="W14415" i="14"/>
  <c r="V14416" i="14"/>
  <c r="W14416" i="14"/>
  <c r="V14417" i="14"/>
  <c r="W14417" i="14"/>
  <c r="V14418" i="14"/>
  <c r="W14418" i="14"/>
  <c r="V14419" i="14"/>
  <c r="W14419" i="14"/>
  <c r="V14420" i="14"/>
  <c r="W14420" i="14"/>
  <c r="V14421" i="14"/>
  <c r="W14421" i="14"/>
  <c r="V14422" i="14"/>
  <c r="W14422" i="14"/>
  <c r="V14423" i="14"/>
  <c r="W14423" i="14"/>
  <c r="V14424" i="14"/>
  <c r="W14424" i="14"/>
  <c r="V14425" i="14"/>
  <c r="W14425" i="14"/>
  <c r="V14426" i="14"/>
  <c r="W14426" i="14"/>
  <c r="V14427" i="14"/>
  <c r="W14427" i="14"/>
  <c r="V14428" i="14"/>
  <c r="W14428" i="14"/>
  <c r="V14429" i="14"/>
  <c r="W14429" i="14"/>
  <c r="V14430" i="14"/>
  <c r="W14430" i="14"/>
  <c r="V14431" i="14"/>
  <c r="W14431" i="14"/>
  <c r="V14432" i="14"/>
  <c r="W14432" i="14"/>
  <c r="V14433" i="14"/>
  <c r="W14433" i="14"/>
  <c r="V14434" i="14"/>
  <c r="W14434" i="14"/>
  <c r="V14435" i="14"/>
  <c r="W14435" i="14"/>
  <c r="V14436" i="14"/>
  <c r="W14436" i="14"/>
  <c r="V14437" i="14"/>
  <c r="W14437" i="14"/>
  <c r="V14438" i="14"/>
  <c r="W14438" i="14"/>
  <c r="V14439" i="14"/>
  <c r="W14439" i="14"/>
  <c r="V14440" i="14"/>
  <c r="W14440" i="14"/>
  <c r="V14441" i="14"/>
  <c r="W14441" i="14"/>
  <c r="V14442" i="14"/>
  <c r="W14442" i="14"/>
  <c r="V14443" i="14"/>
  <c r="W14443" i="14"/>
  <c r="V14444" i="14"/>
  <c r="W14444" i="14"/>
  <c r="V14445" i="14"/>
  <c r="W14445" i="14"/>
  <c r="V14446" i="14"/>
  <c r="W14446" i="14"/>
  <c r="V14447" i="14"/>
  <c r="W14447" i="14"/>
  <c r="V14448" i="14"/>
  <c r="W14448" i="14"/>
  <c r="V14449" i="14"/>
  <c r="W14449" i="14"/>
  <c r="V14450" i="14"/>
  <c r="W14450" i="14"/>
  <c r="V14451" i="14"/>
  <c r="W14451" i="14"/>
  <c r="V14452" i="14"/>
  <c r="W14452" i="14"/>
  <c r="V14453" i="14"/>
  <c r="W14453" i="14"/>
  <c r="V14454" i="14"/>
  <c r="W14454" i="14"/>
  <c r="V14455" i="14"/>
  <c r="W14455" i="14"/>
  <c r="V14456" i="14"/>
  <c r="W14456" i="14"/>
  <c r="V14457" i="14"/>
  <c r="W14457" i="14"/>
  <c r="V14458" i="14"/>
  <c r="W14458" i="14"/>
  <c r="V14459" i="14"/>
  <c r="W14459" i="14"/>
  <c r="V14460" i="14"/>
  <c r="W14460" i="14"/>
  <c r="V14461" i="14"/>
  <c r="W14461" i="14"/>
  <c r="V14462" i="14"/>
  <c r="W14462" i="14"/>
  <c r="V14463" i="14"/>
  <c r="W14463" i="14"/>
  <c r="V14464" i="14"/>
  <c r="W14464" i="14"/>
  <c r="V14465" i="14"/>
  <c r="W14465" i="14"/>
  <c r="V14466" i="14"/>
  <c r="W14466" i="14"/>
  <c r="V14467" i="14"/>
  <c r="W14467" i="14"/>
  <c r="V14468" i="14"/>
  <c r="W14468" i="14"/>
  <c r="V14469" i="14"/>
  <c r="W14469" i="14"/>
  <c r="V14470" i="14"/>
  <c r="W14470" i="14"/>
  <c r="V14471" i="14"/>
  <c r="W14471" i="14"/>
  <c r="V14472" i="14"/>
  <c r="W14472" i="14"/>
  <c r="V14473" i="14"/>
  <c r="W14473" i="14"/>
  <c r="V14474" i="14"/>
  <c r="W14474" i="14"/>
  <c r="V14475" i="14"/>
  <c r="W14475" i="14"/>
  <c r="V14476" i="14"/>
  <c r="W14476" i="14"/>
  <c r="V14477" i="14"/>
  <c r="W14477" i="14"/>
  <c r="V14478" i="14"/>
  <c r="W14478" i="14"/>
  <c r="V14479" i="14"/>
  <c r="W14479" i="14"/>
  <c r="V14480" i="14"/>
  <c r="W14480" i="14"/>
  <c r="V14481" i="14"/>
  <c r="W14481" i="14"/>
  <c r="V14482" i="14"/>
  <c r="W14482" i="14"/>
  <c r="V14483" i="14"/>
  <c r="W14483" i="14"/>
  <c r="V14484" i="14"/>
  <c r="W14484" i="14"/>
  <c r="V14485" i="14"/>
  <c r="W14485" i="14"/>
  <c r="V14486" i="14"/>
  <c r="W14486" i="14"/>
  <c r="V14487" i="14"/>
  <c r="W14487" i="14"/>
  <c r="V14488" i="14"/>
  <c r="W14488" i="14"/>
  <c r="V14489" i="14"/>
  <c r="W14489" i="14"/>
  <c r="V14490" i="14"/>
  <c r="W14490" i="14"/>
  <c r="V14491" i="14"/>
  <c r="W14491" i="14"/>
  <c r="V14492" i="14"/>
  <c r="W14492" i="14"/>
  <c r="V14493" i="14"/>
  <c r="W14493" i="14"/>
  <c r="V14494" i="14"/>
  <c r="W14494" i="14"/>
  <c r="V14495" i="14"/>
  <c r="W14495" i="14"/>
  <c r="V14496" i="14"/>
  <c r="W14496" i="14"/>
  <c r="V14497" i="14"/>
  <c r="W14497" i="14"/>
  <c r="V14498" i="14"/>
  <c r="W14498" i="14"/>
  <c r="V14499" i="14"/>
  <c r="W14499" i="14"/>
  <c r="V14500" i="14"/>
  <c r="W14500" i="14"/>
  <c r="V14501" i="14"/>
  <c r="W14501" i="14"/>
  <c r="V14502" i="14"/>
  <c r="W14502" i="14"/>
  <c r="V14503" i="14"/>
  <c r="W14503" i="14"/>
  <c r="V14504" i="14"/>
  <c r="W14504" i="14"/>
  <c r="V14505" i="14"/>
  <c r="W14505" i="14"/>
  <c r="V14506" i="14"/>
  <c r="W14506" i="14"/>
  <c r="V14507" i="14"/>
  <c r="W14507" i="14"/>
  <c r="V14508" i="14"/>
  <c r="W14508" i="14"/>
  <c r="V14509" i="14"/>
  <c r="W14509" i="14"/>
  <c r="V14510" i="14"/>
  <c r="W14510" i="14"/>
  <c r="V14511" i="14"/>
  <c r="W14511" i="14"/>
  <c r="V14512" i="14"/>
  <c r="W14512" i="14"/>
  <c r="V14513" i="14"/>
  <c r="W14513" i="14"/>
  <c r="V14514" i="14"/>
  <c r="W14514" i="14"/>
  <c r="V14515" i="14"/>
  <c r="W14515" i="14"/>
  <c r="V14516" i="14"/>
  <c r="W14516" i="14"/>
  <c r="V14517" i="14"/>
  <c r="W14517" i="14"/>
  <c r="V14518" i="14"/>
  <c r="W14518" i="14"/>
  <c r="V14519" i="14"/>
  <c r="W14519" i="14"/>
  <c r="V14520" i="14"/>
  <c r="W14520" i="14"/>
  <c r="V14521" i="14"/>
  <c r="W14521" i="14"/>
  <c r="V14522" i="14"/>
  <c r="W14522" i="14"/>
  <c r="V14523" i="14"/>
  <c r="W14523" i="14"/>
  <c r="V14524" i="14"/>
  <c r="W14524" i="14"/>
  <c r="V14525" i="14"/>
  <c r="W14525" i="14"/>
  <c r="V14526" i="14"/>
  <c r="W14526" i="14"/>
  <c r="V14527" i="14"/>
  <c r="W14527" i="14"/>
  <c r="V14528" i="14"/>
  <c r="W14528" i="14"/>
  <c r="V14529" i="14"/>
  <c r="W14529" i="14"/>
  <c r="V14530" i="14"/>
  <c r="W14530" i="14"/>
  <c r="V14531" i="14"/>
  <c r="W14531" i="14"/>
  <c r="V14532" i="14"/>
  <c r="W14532" i="14"/>
  <c r="V14533" i="14"/>
  <c r="W14533" i="14"/>
  <c r="V14534" i="14"/>
  <c r="W14534" i="14"/>
  <c r="V14535" i="14"/>
  <c r="W14535" i="14"/>
  <c r="V14536" i="14"/>
  <c r="W14536" i="14"/>
  <c r="V14537" i="14"/>
  <c r="W14537" i="14"/>
  <c r="V14538" i="14"/>
  <c r="W14538" i="14"/>
  <c r="V14539" i="14"/>
  <c r="W14539" i="14"/>
  <c r="V14540" i="14"/>
  <c r="W14540" i="14"/>
  <c r="V14541" i="14"/>
  <c r="W14541" i="14"/>
  <c r="V14542" i="14"/>
  <c r="W14542" i="14"/>
  <c r="V14543" i="14"/>
  <c r="W14543" i="14"/>
  <c r="V14544" i="14"/>
  <c r="W14544" i="14"/>
  <c r="V14545" i="14"/>
  <c r="W14545" i="14"/>
  <c r="V14546" i="14"/>
  <c r="W14546" i="14"/>
  <c r="V14547" i="14"/>
  <c r="W14547" i="14"/>
  <c r="V14548" i="14"/>
  <c r="W14548" i="14"/>
  <c r="V14549" i="14"/>
  <c r="W14549" i="14"/>
  <c r="V14550" i="14"/>
  <c r="W14550" i="14"/>
  <c r="V14551" i="14"/>
  <c r="W14551" i="14"/>
  <c r="V14552" i="14"/>
  <c r="W14552" i="14"/>
  <c r="V14553" i="14"/>
  <c r="W14553" i="14"/>
  <c r="V14554" i="14"/>
  <c r="W14554" i="14"/>
  <c r="V14555" i="14"/>
  <c r="W14555" i="14"/>
  <c r="V14556" i="14"/>
  <c r="W14556" i="14"/>
  <c r="V14557" i="14"/>
  <c r="W14557" i="14"/>
  <c r="V14558" i="14"/>
  <c r="W14558" i="14"/>
  <c r="V14559" i="14"/>
  <c r="W14559" i="14"/>
  <c r="V14560" i="14"/>
  <c r="W14560" i="14"/>
  <c r="V14561" i="14"/>
  <c r="W14561" i="14"/>
  <c r="V14562" i="14"/>
  <c r="W14562" i="14"/>
  <c r="V14563" i="14"/>
  <c r="W14563" i="14"/>
  <c r="V14564" i="14"/>
  <c r="W14564" i="14"/>
  <c r="V14565" i="14"/>
  <c r="W14565" i="14"/>
  <c r="V14566" i="14"/>
  <c r="W14566" i="14"/>
  <c r="V14567" i="14"/>
  <c r="W14567" i="14"/>
  <c r="V14568" i="14"/>
  <c r="W14568" i="14"/>
  <c r="V14569" i="14"/>
  <c r="W14569" i="14"/>
  <c r="V14570" i="14"/>
  <c r="W14570" i="14"/>
  <c r="V14571" i="14"/>
  <c r="W14571" i="14"/>
  <c r="V14572" i="14"/>
  <c r="W14572" i="14"/>
  <c r="V14573" i="14"/>
  <c r="W14573" i="14"/>
  <c r="V14574" i="14"/>
  <c r="W14574" i="14"/>
  <c r="V14575" i="14"/>
  <c r="W14575" i="14"/>
  <c r="V14576" i="14"/>
  <c r="W14576" i="14"/>
  <c r="V14577" i="14"/>
  <c r="W14577" i="14"/>
  <c r="V14578" i="14"/>
  <c r="W14578" i="14"/>
  <c r="V14579" i="14"/>
  <c r="W14579" i="14"/>
  <c r="V14580" i="14"/>
  <c r="W14580" i="14"/>
  <c r="V14581" i="14"/>
  <c r="W14581" i="14"/>
  <c r="V14582" i="14"/>
  <c r="W14582" i="14"/>
  <c r="V14583" i="14"/>
  <c r="W14583" i="14"/>
  <c r="V14584" i="14"/>
  <c r="W14584" i="14"/>
  <c r="V14585" i="14"/>
  <c r="W14585" i="14"/>
  <c r="V14586" i="14"/>
  <c r="W14586" i="14"/>
  <c r="V14587" i="14"/>
  <c r="W14587" i="14"/>
  <c r="V14588" i="14"/>
  <c r="W14588" i="14"/>
  <c r="V14589" i="14"/>
  <c r="W14589" i="14"/>
  <c r="V14590" i="14"/>
  <c r="W14590" i="14"/>
  <c r="V14591" i="14"/>
  <c r="W14591" i="14"/>
  <c r="V14592" i="14"/>
  <c r="W14592" i="14"/>
  <c r="V14593" i="14"/>
  <c r="W14593" i="14"/>
  <c r="V14594" i="14"/>
  <c r="W14594" i="14"/>
  <c r="V14595" i="14"/>
  <c r="W14595" i="14"/>
  <c r="V14596" i="14"/>
  <c r="W14596" i="14"/>
  <c r="V14597" i="14"/>
  <c r="W14597" i="14"/>
  <c r="V14598" i="14"/>
  <c r="W14598" i="14"/>
  <c r="V14599" i="14"/>
  <c r="W14599" i="14"/>
  <c r="V14600" i="14"/>
  <c r="W14600" i="14"/>
  <c r="V14601" i="14"/>
  <c r="W14601" i="14"/>
  <c r="V14602" i="14"/>
  <c r="W14602" i="14"/>
  <c r="V14603" i="14"/>
  <c r="W14603" i="14"/>
  <c r="V14604" i="14"/>
  <c r="W14604" i="14"/>
  <c r="V14605" i="14"/>
  <c r="W14605" i="14"/>
  <c r="V14606" i="14"/>
  <c r="W14606" i="14"/>
  <c r="V14607" i="14"/>
  <c r="W14607" i="14"/>
  <c r="V14608" i="14"/>
  <c r="W14608" i="14"/>
  <c r="V14609" i="14"/>
  <c r="W14609" i="14"/>
  <c r="V14610" i="14"/>
  <c r="W14610" i="14"/>
  <c r="V14611" i="14"/>
  <c r="W14611" i="14"/>
  <c r="V14612" i="14"/>
  <c r="W14612" i="14"/>
  <c r="V14613" i="14"/>
  <c r="W14613" i="14"/>
  <c r="V14614" i="14"/>
  <c r="W14614" i="14"/>
  <c r="V14615" i="14"/>
  <c r="W14615" i="14"/>
  <c r="V14616" i="14"/>
  <c r="W14616" i="14"/>
  <c r="V14617" i="14"/>
  <c r="W14617" i="14"/>
  <c r="V14618" i="14"/>
  <c r="W14618" i="14"/>
  <c r="V14619" i="14"/>
  <c r="W14619" i="14"/>
  <c r="V14620" i="14"/>
  <c r="W14620" i="14"/>
  <c r="V14621" i="14"/>
  <c r="W14621" i="14"/>
  <c r="V14622" i="14"/>
  <c r="W14622" i="14"/>
  <c r="V14623" i="14"/>
  <c r="W14623" i="14"/>
  <c r="V14624" i="14"/>
  <c r="W14624" i="14"/>
  <c r="V14625" i="14"/>
  <c r="W14625" i="14"/>
  <c r="V14626" i="14"/>
  <c r="W14626" i="14"/>
  <c r="V14627" i="14"/>
  <c r="W14627" i="14"/>
  <c r="V14628" i="14"/>
  <c r="W14628" i="14"/>
  <c r="V14629" i="14"/>
  <c r="W14629" i="14"/>
  <c r="V14630" i="14"/>
  <c r="W14630" i="14"/>
  <c r="V14631" i="14"/>
  <c r="W14631" i="14"/>
  <c r="V14632" i="14"/>
  <c r="W14632" i="14"/>
  <c r="V14633" i="14"/>
  <c r="W14633" i="14"/>
  <c r="V14634" i="14"/>
  <c r="W14634" i="14"/>
  <c r="V14635" i="14"/>
  <c r="W14635" i="14"/>
  <c r="V14636" i="14"/>
  <c r="W14636" i="14"/>
  <c r="V14637" i="14"/>
  <c r="W14637" i="14"/>
  <c r="V14638" i="14"/>
  <c r="W14638" i="14"/>
  <c r="V14639" i="14"/>
  <c r="W14639" i="14"/>
  <c r="V14640" i="14"/>
  <c r="W14640" i="14"/>
  <c r="V14641" i="14"/>
  <c r="W14641" i="14"/>
  <c r="V14642" i="14"/>
  <c r="W14642" i="14"/>
  <c r="V14643" i="14"/>
  <c r="W14643" i="14"/>
  <c r="V14644" i="14"/>
  <c r="W14644" i="14"/>
  <c r="V14645" i="14"/>
  <c r="W14645" i="14"/>
  <c r="V14646" i="14"/>
  <c r="W14646" i="14"/>
  <c r="V14647" i="14"/>
  <c r="W14647" i="14"/>
  <c r="V14648" i="14"/>
  <c r="W14648" i="14"/>
  <c r="V14649" i="14"/>
  <c r="W14649" i="14"/>
  <c r="V14650" i="14"/>
  <c r="W14650" i="14"/>
  <c r="V14651" i="14"/>
  <c r="W14651" i="14"/>
  <c r="V14652" i="14"/>
  <c r="W14652" i="14"/>
  <c r="V14653" i="14"/>
  <c r="W14653" i="14"/>
  <c r="V14654" i="14"/>
  <c r="W14654" i="14"/>
  <c r="V14655" i="14"/>
  <c r="W14655" i="14"/>
  <c r="V14656" i="14"/>
  <c r="W14656" i="14"/>
  <c r="V14657" i="14"/>
  <c r="W14657" i="14"/>
  <c r="V14658" i="14"/>
  <c r="W14658" i="14"/>
  <c r="V14659" i="14"/>
  <c r="W14659" i="14"/>
  <c r="V14660" i="14"/>
  <c r="W14660" i="14"/>
  <c r="V14661" i="14"/>
  <c r="W14661" i="14"/>
  <c r="V14662" i="14"/>
  <c r="W14662" i="14"/>
  <c r="V14663" i="14"/>
  <c r="W14663" i="14"/>
  <c r="V14664" i="14"/>
  <c r="W14664" i="14"/>
  <c r="V14665" i="14"/>
  <c r="W14665" i="14"/>
  <c r="V14666" i="14"/>
  <c r="W14666" i="14"/>
  <c r="V14667" i="14"/>
  <c r="W14667" i="14"/>
  <c r="V14668" i="14"/>
  <c r="W14668" i="14"/>
  <c r="V14669" i="14"/>
  <c r="W14669" i="14"/>
  <c r="V14670" i="14"/>
  <c r="W14670" i="14"/>
  <c r="V14671" i="14"/>
  <c r="W14671" i="14"/>
  <c r="V14672" i="14"/>
  <c r="W14672" i="14"/>
  <c r="V14673" i="14"/>
  <c r="W14673" i="14"/>
  <c r="V14674" i="14"/>
  <c r="W14674" i="14"/>
  <c r="V14675" i="14"/>
  <c r="W14675" i="14"/>
  <c r="V14676" i="14"/>
  <c r="W14676" i="14"/>
  <c r="V14677" i="14"/>
  <c r="W14677" i="14"/>
  <c r="V14678" i="14"/>
  <c r="W14678" i="14"/>
  <c r="V14679" i="14"/>
  <c r="W14679" i="14"/>
  <c r="V14680" i="14"/>
  <c r="W14680" i="14"/>
  <c r="V14681" i="14"/>
  <c r="W14681" i="14"/>
  <c r="V14682" i="14"/>
  <c r="W14682" i="14"/>
  <c r="V14683" i="14"/>
  <c r="W14683" i="14"/>
  <c r="V14684" i="14"/>
  <c r="W14684" i="14"/>
  <c r="V14685" i="14"/>
  <c r="W14685" i="14"/>
  <c r="V14686" i="14"/>
  <c r="W14686" i="14"/>
  <c r="V14687" i="14"/>
  <c r="W14687" i="14"/>
  <c r="V14688" i="14"/>
  <c r="W14688" i="14"/>
  <c r="V14689" i="14"/>
  <c r="W14689" i="14"/>
  <c r="V14690" i="14"/>
  <c r="W14690" i="14"/>
  <c r="V14691" i="14"/>
  <c r="W14691" i="14"/>
  <c r="V14692" i="14"/>
  <c r="W14692" i="14"/>
  <c r="V14693" i="14"/>
  <c r="W14693" i="14"/>
  <c r="V14694" i="14"/>
  <c r="W14694" i="14"/>
  <c r="V14695" i="14"/>
  <c r="W14695" i="14"/>
  <c r="V14696" i="14"/>
  <c r="W14696" i="14"/>
  <c r="V14697" i="14"/>
  <c r="W14697" i="14"/>
  <c r="V14698" i="14"/>
  <c r="W14698" i="14"/>
  <c r="V14699" i="14"/>
  <c r="W14699" i="14"/>
  <c r="V14700" i="14"/>
  <c r="W14700" i="14"/>
  <c r="V14701" i="14"/>
  <c r="W14701" i="14"/>
  <c r="V14702" i="14"/>
  <c r="W14702" i="14"/>
  <c r="V14703" i="14"/>
  <c r="W14703" i="14"/>
  <c r="V14704" i="14"/>
  <c r="W14704" i="14"/>
  <c r="V14705" i="14"/>
  <c r="W14705" i="14"/>
  <c r="V14706" i="14"/>
  <c r="W14706" i="14"/>
  <c r="V14707" i="14"/>
  <c r="W14707" i="14"/>
  <c r="V14708" i="14"/>
  <c r="W14708" i="14"/>
  <c r="V14709" i="14"/>
  <c r="W14709" i="14"/>
  <c r="V14710" i="14"/>
  <c r="W14710" i="14"/>
  <c r="V14711" i="14"/>
  <c r="W14711" i="14"/>
  <c r="V14712" i="14"/>
  <c r="W14712" i="14"/>
  <c r="V14713" i="14"/>
  <c r="W14713" i="14"/>
  <c r="V14714" i="14"/>
  <c r="W14714" i="14"/>
  <c r="V14715" i="14"/>
  <c r="W14715" i="14"/>
  <c r="V14716" i="14"/>
  <c r="W14716" i="14"/>
  <c r="V14717" i="14"/>
  <c r="W14717" i="14"/>
  <c r="V14718" i="14"/>
  <c r="W14718" i="14"/>
  <c r="V14719" i="14"/>
  <c r="W14719" i="14"/>
  <c r="V14720" i="14"/>
  <c r="W14720" i="14"/>
  <c r="V14721" i="14"/>
  <c r="W14721" i="14"/>
  <c r="V14722" i="14"/>
  <c r="W14722" i="14"/>
  <c r="V14723" i="14"/>
  <c r="W14723" i="14"/>
  <c r="V14724" i="14"/>
  <c r="W14724" i="14"/>
  <c r="V14725" i="14"/>
  <c r="W14725" i="14"/>
  <c r="V14726" i="14"/>
  <c r="W14726" i="14"/>
  <c r="V14727" i="14"/>
  <c r="W14727" i="14"/>
  <c r="V14728" i="14"/>
  <c r="W14728" i="14"/>
  <c r="V14729" i="14"/>
  <c r="W14729" i="14"/>
  <c r="V14730" i="14"/>
  <c r="W14730" i="14"/>
  <c r="V14731" i="14"/>
  <c r="W14731" i="14"/>
  <c r="V14732" i="14"/>
  <c r="W14732" i="14"/>
  <c r="V14733" i="14"/>
  <c r="W14733" i="14"/>
  <c r="V14734" i="14"/>
  <c r="W14734" i="14"/>
  <c r="V14735" i="14"/>
  <c r="W14735" i="14"/>
  <c r="V14736" i="14"/>
  <c r="W14736" i="14"/>
  <c r="V14737" i="14"/>
  <c r="W14737" i="14"/>
  <c r="V14738" i="14"/>
  <c r="W14738" i="14"/>
  <c r="V14739" i="14"/>
  <c r="W14739" i="14"/>
  <c r="V14740" i="14"/>
  <c r="W14740" i="14"/>
  <c r="V14741" i="14"/>
  <c r="W14741" i="14"/>
  <c r="V14742" i="14"/>
  <c r="W14742" i="14"/>
  <c r="V14743" i="14"/>
  <c r="W14743" i="14"/>
  <c r="V14744" i="14"/>
  <c r="W14744" i="14"/>
  <c r="V14745" i="14"/>
  <c r="W14745" i="14"/>
  <c r="V14746" i="14"/>
  <c r="W14746" i="14"/>
  <c r="V14747" i="14"/>
  <c r="W14747" i="14"/>
  <c r="V14748" i="14"/>
  <c r="W14748" i="14"/>
  <c r="V14749" i="14"/>
  <c r="W14749" i="14"/>
  <c r="V14750" i="14"/>
  <c r="W14750" i="14"/>
  <c r="V14751" i="14"/>
  <c r="W14751" i="14"/>
  <c r="V14752" i="14"/>
  <c r="W14752" i="14"/>
  <c r="V14753" i="14"/>
  <c r="W14753" i="14"/>
  <c r="V14754" i="14"/>
  <c r="W14754" i="14"/>
  <c r="V14755" i="14"/>
  <c r="W14755" i="14"/>
  <c r="V14756" i="14"/>
  <c r="W14756" i="14"/>
  <c r="V14757" i="14"/>
  <c r="W14757" i="14"/>
  <c r="V14758" i="14"/>
  <c r="W14758" i="14"/>
  <c r="V14759" i="14"/>
  <c r="W14759" i="14"/>
  <c r="V14760" i="14"/>
  <c r="W14760" i="14"/>
  <c r="V14761" i="14"/>
  <c r="W14761" i="14"/>
  <c r="V14762" i="14"/>
  <c r="W14762" i="14"/>
  <c r="V14763" i="14"/>
  <c r="W14763" i="14"/>
  <c r="V14764" i="14"/>
  <c r="W14764" i="14"/>
  <c r="V14765" i="14"/>
  <c r="W14765" i="14"/>
  <c r="V14766" i="14"/>
  <c r="W14766" i="14"/>
  <c r="V14767" i="14"/>
  <c r="W14767" i="14"/>
  <c r="V14768" i="14"/>
  <c r="W14768" i="14"/>
  <c r="V14769" i="14"/>
  <c r="W14769" i="14"/>
  <c r="V14770" i="14"/>
  <c r="W14770" i="14"/>
  <c r="V14771" i="14"/>
  <c r="W14771" i="14"/>
  <c r="V14772" i="14"/>
  <c r="W14772" i="14"/>
  <c r="V14773" i="14"/>
  <c r="W14773" i="14"/>
  <c r="V14774" i="14"/>
  <c r="W14774" i="14"/>
  <c r="V14775" i="14"/>
  <c r="W14775" i="14"/>
  <c r="V14776" i="14"/>
  <c r="W14776" i="14"/>
  <c r="V14777" i="14"/>
  <c r="W14777" i="14"/>
  <c r="V14778" i="14"/>
  <c r="W14778" i="14"/>
  <c r="V14779" i="14"/>
  <c r="W14779" i="14"/>
  <c r="V14780" i="14"/>
  <c r="W14780" i="14"/>
  <c r="V14781" i="14"/>
  <c r="W14781" i="14"/>
  <c r="V14782" i="14"/>
  <c r="W14782" i="14"/>
  <c r="V14783" i="14"/>
  <c r="W14783" i="14"/>
  <c r="V14784" i="14"/>
  <c r="W14784" i="14"/>
  <c r="V14785" i="14"/>
  <c r="W14785" i="14"/>
  <c r="V14786" i="14"/>
  <c r="W14786" i="14"/>
  <c r="V14787" i="14"/>
  <c r="W14787" i="14"/>
  <c r="V14788" i="14"/>
  <c r="W14788" i="14"/>
  <c r="V14789" i="14"/>
  <c r="W14789" i="14"/>
  <c r="V14790" i="14"/>
  <c r="W14790" i="14"/>
  <c r="V14791" i="14"/>
  <c r="W14791" i="14"/>
  <c r="V14792" i="14"/>
  <c r="W14792" i="14"/>
  <c r="V14793" i="14"/>
  <c r="W14793" i="14"/>
  <c r="V14794" i="14"/>
  <c r="W14794" i="14"/>
  <c r="V14795" i="14"/>
  <c r="W14795" i="14"/>
  <c r="V14796" i="14"/>
  <c r="W14796" i="14"/>
  <c r="V14797" i="14"/>
  <c r="W14797" i="14"/>
  <c r="V14798" i="14"/>
  <c r="W14798" i="14"/>
  <c r="V14799" i="14"/>
  <c r="W14799" i="14"/>
  <c r="V14800" i="14"/>
  <c r="W14800" i="14"/>
  <c r="V14801" i="14"/>
  <c r="W14801" i="14"/>
  <c r="V14802" i="14"/>
  <c r="W14802" i="14"/>
  <c r="V14803" i="14"/>
  <c r="W14803" i="14"/>
  <c r="V14804" i="14"/>
  <c r="W14804" i="14"/>
  <c r="V14805" i="14"/>
  <c r="W14805" i="14"/>
  <c r="V14806" i="14"/>
  <c r="W14806" i="14"/>
  <c r="V14807" i="14"/>
  <c r="W14807" i="14"/>
  <c r="V14808" i="14"/>
  <c r="W14808" i="14"/>
  <c r="V14809" i="14"/>
  <c r="W14809" i="14"/>
  <c r="V14810" i="14"/>
  <c r="W14810" i="14"/>
  <c r="V14811" i="14"/>
  <c r="W14811" i="14"/>
  <c r="V14812" i="14"/>
  <c r="W14812" i="14"/>
  <c r="V14813" i="14"/>
  <c r="W14813" i="14"/>
  <c r="V14814" i="14"/>
  <c r="W14814" i="14"/>
  <c r="V14815" i="14"/>
  <c r="W14815" i="14"/>
  <c r="V14816" i="14"/>
  <c r="W14816" i="14"/>
  <c r="V14817" i="14"/>
  <c r="W14817" i="14"/>
  <c r="V14818" i="14"/>
  <c r="W14818" i="14"/>
  <c r="V14819" i="14"/>
  <c r="W14819" i="14"/>
  <c r="V14820" i="14"/>
  <c r="W14820" i="14"/>
  <c r="V14821" i="14"/>
  <c r="W14821" i="14"/>
  <c r="V14822" i="14"/>
  <c r="W14822" i="14"/>
  <c r="V14823" i="14"/>
  <c r="W14823" i="14"/>
  <c r="V14824" i="14"/>
  <c r="W14824" i="14"/>
  <c r="V14825" i="14"/>
  <c r="W14825" i="14"/>
  <c r="V14826" i="14"/>
  <c r="W14826" i="14"/>
  <c r="V14827" i="14"/>
  <c r="W14827" i="14"/>
  <c r="V14828" i="14"/>
  <c r="W14828" i="14"/>
  <c r="V14829" i="14"/>
  <c r="W14829" i="14"/>
  <c r="V14830" i="14"/>
  <c r="W14830" i="14"/>
  <c r="V14831" i="14"/>
  <c r="W14831" i="14"/>
  <c r="V14832" i="14"/>
  <c r="W14832" i="14"/>
  <c r="V14833" i="14"/>
  <c r="W14833" i="14"/>
  <c r="V14834" i="14"/>
  <c r="W14834" i="14"/>
  <c r="V14835" i="14"/>
  <c r="W14835" i="14"/>
  <c r="V14836" i="14"/>
  <c r="W14836" i="14"/>
  <c r="V14837" i="14"/>
  <c r="W14837" i="14"/>
  <c r="V14838" i="14"/>
  <c r="W14838" i="14"/>
  <c r="V14839" i="14"/>
  <c r="W14839" i="14"/>
  <c r="V14840" i="14"/>
  <c r="W14840" i="14"/>
  <c r="V14841" i="14"/>
  <c r="W14841" i="14"/>
  <c r="V14842" i="14"/>
  <c r="W14842" i="14"/>
  <c r="V14843" i="14"/>
  <c r="W14843" i="14"/>
  <c r="V14844" i="14"/>
  <c r="W14844" i="14"/>
  <c r="V14845" i="14"/>
  <c r="W14845" i="14"/>
  <c r="V14846" i="14"/>
  <c r="W14846" i="14"/>
  <c r="V14847" i="14"/>
  <c r="W14847" i="14"/>
  <c r="V14848" i="14"/>
  <c r="W14848" i="14"/>
  <c r="V14849" i="14"/>
  <c r="W14849" i="14"/>
  <c r="V14850" i="14"/>
  <c r="W14850" i="14"/>
  <c r="V14851" i="14"/>
  <c r="W14851" i="14"/>
  <c r="V14852" i="14"/>
  <c r="W14852" i="14"/>
  <c r="V14853" i="14"/>
  <c r="W14853" i="14"/>
  <c r="V14854" i="14"/>
  <c r="W14854" i="14"/>
  <c r="V14855" i="14"/>
  <c r="W14855" i="14"/>
  <c r="V14856" i="14"/>
  <c r="W14856" i="14"/>
  <c r="V14857" i="14"/>
  <c r="W14857" i="14"/>
  <c r="V14858" i="14"/>
  <c r="W14858" i="14"/>
  <c r="V14859" i="14"/>
  <c r="W14859" i="14"/>
  <c r="V14860" i="14"/>
  <c r="W14860" i="14"/>
  <c r="V14861" i="14"/>
  <c r="W14861" i="14"/>
  <c r="V14862" i="14"/>
  <c r="W14862" i="14"/>
  <c r="V14863" i="14"/>
  <c r="W14863" i="14"/>
  <c r="V14864" i="14"/>
  <c r="W14864" i="14"/>
  <c r="V14865" i="14"/>
  <c r="W14865" i="14"/>
  <c r="V14866" i="14"/>
  <c r="W14866" i="14"/>
  <c r="V14867" i="14"/>
  <c r="W14867" i="14"/>
  <c r="V14868" i="14"/>
  <c r="W14868" i="14"/>
  <c r="V14869" i="14"/>
  <c r="W14869" i="14"/>
  <c r="V14870" i="14"/>
  <c r="W14870" i="14"/>
  <c r="V14871" i="14"/>
  <c r="W14871" i="14"/>
  <c r="V14872" i="14"/>
  <c r="W14872" i="14"/>
  <c r="V14873" i="14"/>
  <c r="W14873" i="14"/>
  <c r="V14874" i="14"/>
  <c r="W14874" i="14"/>
  <c r="V14875" i="14"/>
  <c r="W14875" i="14"/>
  <c r="V14876" i="14"/>
  <c r="W14876" i="14"/>
  <c r="V14877" i="14"/>
  <c r="W14877" i="14"/>
  <c r="V14878" i="14"/>
  <c r="W14878" i="14"/>
  <c r="V14879" i="14"/>
  <c r="W14879" i="14"/>
  <c r="V14880" i="14"/>
  <c r="W14880" i="14"/>
  <c r="V14881" i="14"/>
  <c r="W14881" i="14"/>
  <c r="V14882" i="14"/>
  <c r="W14882" i="14"/>
  <c r="V14883" i="14"/>
  <c r="W14883" i="14"/>
  <c r="V14884" i="14"/>
  <c r="W14884" i="14"/>
  <c r="V14885" i="14"/>
  <c r="W14885" i="14"/>
  <c r="V14886" i="14"/>
  <c r="W14886" i="14"/>
  <c r="V14887" i="14"/>
  <c r="W14887" i="14"/>
  <c r="V14888" i="14"/>
  <c r="W14888" i="14"/>
  <c r="V14889" i="14"/>
  <c r="W14889" i="14"/>
  <c r="V14890" i="14"/>
  <c r="W14890" i="14"/>
  <c r="V14891" i="14"/>
  <c r="W14891" i="14"/>
  <c r="V14892" i="14"/>
  <c r="W14892" i="14"/>
  <c r="V14893" i="14"/>
  <c r="W14893" i="14"/>
  <c r="V14894" i="14"/>
  <c r="W14894" i="14"/>
  <c r="V14895" i="14"/>
  <c r="W14895" i="14"/>
  <c r="V14896" i="14"/>
  <c r="W14896" i="14"/>
  <c r="V14897" i="14"/>
  <c r="W14897" i="14"/>
  <c r="V14898" i="14"/>
  <c r="W14898" i="14"/>
  <c r="V14899" i="14"/>
  <c r="W14899" i="14"/>
  <c r="V14900" i="14"/>
  <c r="W14900" i="14"/>
  <c r="V14901" i="14"/>
  <c r="W14901" i="14"/>
  <c r="V14902" i="14"/>
  <c r="W14902" i="14"/>
  <c r="V14903" i="14"/>
  <c r="W14903" i="14"/>
  <c r="V14904" i="14"/>
  <c r="W14904" i="14"/>
  <c r="V14905" i="14"/>
  <c r="W14905" i="14"/>
  <c r="V14906" i="14"/>
  <c r="W14906" i="14"/>
  <c r="V14907" i="14"/>
  <c r="W14907" i="14"/>
  <c r="V14908" i="14"/>
  <c r="W14908" i="14"/>
  <c r="V14909" i="14"/>
  <c r="W14909" i="14"/>
  <c r="V14910" i="14"/>
  <c r="W14910" i="14"/>
  <c r="V14911" i="14"/>
  <c r="W14911" i="14"/>
  <c r="V14912" i="14"/>
  <c r="W14912" i="14"/>
  <c r="V14913" i="14"/>
  <c r="W14913" i="14"/>
  <c r="V14914" i="14"/>
  <c r="W14914" i="14"/>
  <c r="V14915" i="14"/>
  <c r="W14915" i="14"/>
  <c r="V14916" i="14"/>
  <c r="W14916" i="14"/>
  <c r="V14917" i="14"/>
  <c r="W14917" i="14"/>
  <c r="V14918" i="14"/>
  <c r="W14918" i="14"/>
  <c r="V14919" i="14"/>
  <c r="W14919" i="14"/>
  <c r="V14920" i="14"/>
  <c r="W14920" i="14"/>
  <c r="V14921" i="14"/>
  <c r="W14921" i="14"/>
  <c r="V14922" i="14"/>
  <c r="W14922" i="14"/>
  <c r="V14923" i="14"/>
  <c r="W14923" i="14"/>
  <c r="V14924" i="14"/>
  <c r="W14924" i="14"/>
  <c r="V14925" i="14"/>
  <c r="W14925" i="14"/>
  <c r="V14926" i="14"/>
  <c r="W14926" i="14"/>
  <c r="V14927" i="14"/>
  <c r="W14927" i="14"/>
  <c r="V14928" i="14"/>
  <c r="W14928" i="14"/>
  <c r="V14929" i="14"/>
  <c r="W14929" i="14"/>
  <c r="V14930" i="14"/>
  <c r="W14930" i="14"/>
  <c r="V14931" i="14"/>
  <c r="W14931" i="14"/>
  <c r="V14932" i="14"/>
  <c r="W14932" i="14"/>
  <c r="V14933" i="14"/>
  <c r="W14933" i="14"/>
  <c r="V14934" i="14"/>
  <c r="W14934" i="14"/>
  <c r="V14935" i="14"/>
  <c r="W14935" i="14"/>
  <c r="V14936" i="14"/>
  <c r="W14936" i="14"/>
  <c r="V14937" i="14"/>
  <c r="W14937" i="14"/>
  <c r="V14938" i="14"/>
  <c r="W14938" i="14"/>
  <c r="V14939" i="14"/>
  <c r="W14939" i="14"/>
  <c r="V14940" i="14"/>
  <c r="W14940" i="14"/>
  <c r="V14941" i="14"/>
  <c r="W14941" i="14"/>
  <c r="V14942" i="14"/>
  <c r="W14942" i="14"/>
  <c r="V14943" i="14"/>
  <c r="W14943" i="14"/>
  <c r="V14944" i="14"/>
  <c r="W14944" i="14"/>
  <c r="V14945" i="14"/>
  <c r="W14945" i="14"/>
  <c r="V14946" i="14"/>
  <c r="W14946" i="14"/>
  <c r="V14947" i="14"/>
  <c r="W14947" i="14"/>
  <c r="V14948" i="14"/>
  <c r="W14948" i="14"/>
  <c r="V14949" i="14"/>
  <c r="W14949" i="14"/>
  <c r="V14950" i="14"/>
  <c r="W14950" i="14"/>
  <c r="V14951" i="14"/>
  <c r="W14951" i="14"/>
  <c r="V14952" i="14"/>
  <c r="W14952" i="14"/>
  <c r="V14953" i="14"/>
  <c r="W14953" i="14"/>
  <c r="V14954" i="14"/>
  <c r="W14954" i="14"/>
  <c r="V14955" i="14"/>
  <c r="W14955" i="14"/>
  <c r="V14956" i="14"/>
  <c r="W14956" i="14"/>
  <c r="V14957" i="14"/>
  <c r="W14957" i="14"/>
  <c r="V14958" i="14"/>
  <c r="W14958" i="14"/>
  <c r="V14959" i="14"/>
  <c r="W14959" i="14"/>
  <c r="V14960" i="14"/>
  <c r="W14960" i="14"/>
  <c r="V14961" i="14"/>
  <c r="W14961" i="14"/>
  <c r="V14962" i="14"/>
  <c r="W14962" i="14"/>
  <c r="V14963" i="14"/>
  <c r="W14963" i="14"/>
  <c r="V14964" i="14"/>
  <c r="W14964" i="14"/>
  <c r="V14965" i="14"/>
  <c r="W14965" i="14"/>
  <c r="V14966" i="14"/>
  <c r="W14966" i="14"/>
  <c r="V14967" i="14"/>
  <c r="W14967" i="14"/>
  <c r="V14968" i="14"/>
  <c r="W14968" i="14"/>
  <c r="V14969" i="14"/>
  <c r="W14969" i="14"/>
  <c r="V14970" i="14"/>
  <c r="W14970" i="14"/>
  <c r="V14971" i="14"/>
  <c r="W14971" i="14"/>
  <c r="V14972" i="14"/>
  <c r="W14972" i="14"/>
  <c r="V14973" i="14"/>
  <c r="W14973" i="14"/>
  <c r="V14974" i="14"/>
  <c r="W14974" i="14"/>
  <c r="V14975" i="14"/>
  <c r="W14975" i="14"/>
  <c r="V14976" i="14"/>
  <c r="W14976" i="14"/>
  <c r="V14977" i="14"/>
  <c r="W14977" i="14"/>
  <c r="V14978" i="14"/>
  <c r="W14978" i="14"/>
  <c r="V14979" i="14"/>
  <c r="W14979" i="14"/>
  <c r="V14980" i="14"/>
  <c r="W14980" i="14"/>
  <c r="V14981" i="14"/>
  <c r="W14981" i="14"/>
  <c r="V14982" i="14"/>
  <c r="W14982" i="14"/>
  <c r="V14983" i="14"/>
  <c r="W14983" i="14"/>
  <c r="V14984" i="14"/>
  <c r="W14984" i="14"/>
  <c r="V14985" i="14"/>
  <c r="W14985" i="14"/>
  <c r="V14986" i="14"/>
  <c r="W14986" i="14"/>
  <c r="V14987" i="14"/>
  <c r="W14987" i="14"/>
  <c r="V14988" i="14"/>
  <c r="W14988" i="14"/>
  <c r="V14989" i="14"/>
  <c r="W14989" i="14"/>
  <c r="V14990" i="14"/>
  <c r="W14990" i="14"/>
  <c r="V14991" i="14"/>
  <c r="W14991" i="14"/>
  <c r="V14992" i="14"/>
  <c r="W14992" i="14"/>
  <c r="V14993" i="14"/>
  <c r="W14993" i="14"/>
  <c r="V14994" i="14"/>
  <c r="W14994" i="14"/>
  <c r="V14995" i="14"/>
  <c r="W14995" i="14"/>
  <c r="V14996" i="14"/>
  <c r="W14996" i="14"/>
  <c r="V14997" i="14"/>
  <c r="W14997" i="14"/>
  <c r="V14998" i="14"/>
  <c r="W14998" i="14"/>
  <c r="V14999" i="14"/>
  <c r="W14999" i="14"/>
  <c r="V15000" i="14"/>
  <c r="W15000" i="14"/>
  <c r="V15001" i="14"/>
  <c r="W15001" i="14"/>
  <c r="V15002" i="14"/>
  <c r="W15002" i="14"/>
  <c r="V15003" i="14"/>
  <c r="W15003" i="14"/>
  <c r="V15004" i="14"/>
  <c r="W15004" i="14"/>
  <c r="V15005" i="14"/>
  <c r="W15005" i="14"/>
  <c r="V15006" i="14"/>
  <c r="W15006" i="14"/>
  <c r="V15007" i="14"/>
  <c r="W15007" i="14"/>
  <c r="V15008" i="14"/>
  <c r="W15008" i="14"/>
  <c r="V15009" i="14"/>
  <c r="W15009" i="14"/>
  <c r="V15010" i="14"/>
  <c r="W15010" i="14"/>
  <c r="V15011" i="14"/>
  <c r="W15011" i="14"/>
  <c r="V15012" i="14"/>
  <c r="W15012" i="14"/>
  <c r="V15013" i="14"/>
  <c r="W15013" i="14"/>
  <c r="V15014" i="14"/>
  <c r="W15014" i="14"/>
  <c r="V15015" i="14"/>
  <c r="W15015" i="14"/>
  <c r="V15016" i="14"/>
  <c r="W15016" i="14"/>
  <c r="V15017" i="14"/>
  <c r="W15017" i="14"/>
  <c r="V15018" i="14"/>
  <c r="W15018" i="14"/>
  <c r="V15019" i="14"/>
  <c r="W15019" i="14"/>
  <c r="V15020" i="14"/>
  <c r="W15020" i="14"/>
  <c r="V15021" i="14"/>
  <c r="W15021" i="14"/>
  <c r="V15022" i="14"/>
  <c r="W15022" i="14"/>
  <c r="V15023" i="14"/>
  <c r="W15023" i="14"/>
  <c r="V15024" i="14"/>
  <c r="W15024" i="14"/>
  <c r="V15025" i="14"/>
  <c r="W15025" i="14"/>
  <c r="V15026" i="14"/>
  <c r="W15026" i="14"/>
  <c r="V15027" i="14"/>
  <c r="W15027" i="14"/>
  <c r="V15028" i="14"/>
  <c r="W15028" i="14"/>
  <c r="V15029" i="14"/>
  <c r="W15029" i="14"/>
  <c r="V15030" i="14"/>
  <c r="W15030" i="14"/>
  <c r="V15031" i="14"/>
  <c r="W15031" i="14"/>
  <c r="V15032" i="14"/>
  <c r="W15032" i="14"/>
  <c r="V15033" i="14"/>
  <c r="W15033" i="14"/>
  <c r="V15034" i="14"/>
  <c r="W15034" i="14"/>
  <c r="V15035" i="14"/>
  <c r="W15035" i="14"/>
  <c r="V15036" i="14"/>
  <c r="W15036" i="14"/>
  <c r="V15037" i="14"/>
  <c r="W15037" i="14"/>
  <c r="V15038" i="14"/>
  <c r="W15038" i="14"/>
  <c r="V15039" i="14"/>
  <c r="W15039" i="14"/>
  <c r="V15040" i="14"/>
  <c r="W15040" i="14"/>
  <c r="V15041" i="14"/>
  <c r="W15041" i="14"/>
  <c r="V15042" i="14"/>
  <c r="W15042" i="14"/>
  <c r="V15043" i="14"/>
  <c r="W15043" i="14"/>
  <c r="V15044" i="14"/>
  <c r="W15044" i="14"/>
  <c r="V15045" i="14"/>
  <c r="W15045" i="14"/>
  <c r="V15046" i="14"/>
  <c r="W15046" i="14"/>
  <c r="V15047" i="14"/>
  <c r="W15047" i="14"/>
  <c r="V15048" i="14"/>
  <c r="W15048" i="14"/>
  <c r="V15049" i="14"/>
  <c r="W15049" i="14"/>
  <c r="V15050" i="14"/>
  <c r="W15050" i="14"/>
  <c r="V15051" i="14"/>
  <c r="W15051" i="14"/>
  <c r="V15052" i="14"/>
  <c r="W15052" i="14"/>
  <c r="V15053" i="14"/>
  <c r="W15053" i="14"/>
  <c r="V15054" i="14"/>
  <c r="W15054" i="14"/>
  <c r="V15055" i="14"/>
  <c r="W15055" i="14"/>
  <c r="V15056" i="14"/>
  <c r="W15056" i="14"/>
  <c r="V15057" i="14"/>
  <c r="W15057" i="14"/>
  <c r="V15058" i="14"/>
  <c r="W15058" i="14"/>
  <c r="V15059" i="14"/>
  <c r="W15059" i="14"/>
  <c r="V15060" i="14"/>
  <c r="W15060" i="14"/>
  <c r="V15061" i="14"/>
  <c r="W15061" i="14"/>
  <c r="V15062" i="14"/>
  <c r="W15062" i="14"/>
  <c r="V15063" i="14"/>
  <c r="W15063" i="14"/>
  <c r="V15064" i="14"/>
  <c r="W15064" i="14"/>
  <c r="V15065" i="14"/>
  <c r="W15065" i="14"/>
  <c r="V15066" i="14"/>
  <c r="W15066" i="14"/>
  <c r="V15067" i="14"/>
  <c r="W15067" i="14"/>
  <c r="V15068" i="14"/>
  <c r="W15068" i="14"/>
  <c r="V15069" i="14"/>
  <c r="W15069" i="14"/>
  <c r="V15070" i="14"/>
  <c r="W15070" i="14"/>
  <c r="V15071" i="14"/>
  <c r="W15071" i="14"/>
  <c r="V15072" i="14"/>
  <c r="W15072" i="14"/>
  <c r="V15073" i="14"/>
  <c r="W15073" i="14"/>
  <c r="V15074" i="14"/>
  <c r="W15074" i="14"/>
  <c r="V15075" i="14"/>
  <c r="W15075" i="14"/>
  <c r="V15076" i="14"/>
  <c r="W15076" i="14"/>
  <c r="V15077" i="14"/>
  <c r="W15077" i="14"/>
  <c r="V15078" i="14"/>
  <c r="W15078" i="14"/>
  <c r="V15079" i="14"/>
  <c r="W15079" i="14"/>
  <c r="V15080" i="14"/>
  <c r="W15080" i="14"/>
  <c r="V15081" i="14"/>
  <c r="W15081" i="14"/>
  <c r="V15082" i="14"/>
  <c r="W15082" i="14"/>
  <c r="V15083" i="14"/>
  <c r="W15083" i="14"/>
  <c r="V15084" i="14"/>
  <c r="W15084" i="14"/>
  <c r="V15085" i="14"/>
  <c r="W15085" i="14"/>
  <c r="V15086" i="14"/>
  <c r="W15086" i="14"/>
  <c r="V15087" i="14"/>
  <c r="W15087" i="14"/>
  <c r="V15088" i="14"/>
  <c r="W15088" i="14"/>
  <c r="V15089" i="14"/>
  <c r="W15089" i="14"/>
  <c r="V15090" i="14"/>
  <c r="W15090" i="14"/>
  <c r="V15091" i="14"/>
  <c r="W15091" i="14"/>
  <c r="V15092" i="14"/>
  <c r="W15092" i="14"/>
  <c r="V15093" i="14"/>
  <c r="W15093" i="14"/>
  <c r="V15094" i="14"/>
  <c r="W15094" i="14"/>
  <c r="V15095" i="14"/>
  <c r="W15095" i="14"/>
  <c r="V15096" i="14"/>
  <c r="W15096" i="14"/>
  <c r="V15097" i="14"/>
  <c r="W15097" i="14"/>
  <c r="V15098" i="14"/>
  <c r="W15098" i="14"/>
  <c r="V15099" i="14"/>
  <c r="W15099" i="14"/>
  <c r="V15100" i="14"/>
  <c r="W15100" i="14"/>
  <c r="V15101" i="14"/>
  <c r="W15101" i="14"/>
  <c r="V15102" i="14"/>
  <c r="W15102" i="14"/>
  <c r="V15103" i="14"/>
  <c r="W15103" i="14"/>
  <c r="V15104" i="14"/>
  <c r="W15104" i="14"/>
  <c r="V15105" i="14"/>
  <c r="W15105" i="14"/>
  <c r="V15106" i="14"/>
  <c r="W15106" i="14"/>
  <c r="V15107" i="14"/>
  <c r="W15107" i="14"/>
  <c r="V15108" i="14"/>
  <c r="W15108" i="14"/>
  <c r="V15109" i="14"/>
  <c r="W15109" i="14"/>
  <c r="V15110" i="14"/>
  <c r="W15110" i="14"/>
  <c r="V15111" i="14"/>
  <c r="W15111" i="14"/>
  <c r="V15112" i="14"/>
  <c r="W15112" i="14"/>
  <c r="V15113" i="14"/>
  <c r="W15113" i="14"/>
  <c r="V15114" i="14"/>
  <c r="W15114" i="14"/>
  <c r="V15115" i="14"/>
  <c r="W15115" i="14"/>
  <c r="V15116" i="14"/>
  <c r="W15116" i="14"/>
  <c r="V15117" i="14"/>
  <c r="W15117" i="14"/>
  <c r="V15118" i="14"/>
  <c r="W15118" i="14"/>
  <c r="V15119" i="14"/>
  <c r="W15119" i="14"/>
  <c r="V15120" i="14"/>
  <c r="W15120" i="14"/>
  <c r="V15121" i="14"/>
  <c r="W15121" i="14"/>
  <c r="V15122" i="14"/>
  <c r="W15122" i="14"/>
  <c r="V15123" i="14"/>
  <c r="W15123" i="14"/>
  <c r="V15124" i="14"/>
  <c r="W15124" i="14"/>
  <c r="V15125" i="14"/>
  <c r="W15125" i="14"/>
  <c r="V15126" i="14"/>
  <c r="W15126" i="14"/>
  <c r="V15127" i="14"/>
  <c r="W15127" i="14"/>
  <c r="V15128" i="14"/>
  <c r="W15128" i="14"/>
  <c r="V15129" i="14"/>
  <c r="W15129" i="14"/>
  <c r="V15130" i="14"/>
  <c r="W15130" i="14"/>
  <c r="V15131" i="14"/>
  <c r="W15131" i="14"/>
  <c r="V15132" i="14"/>
  <c r="W15132" i="14"/>
  <c r="V15133" i="14"/>
  <c r="W15133" i="14"/>
  <c r="V15134" i="14"/>
  <c r="W15134" i="14"/>
  <c r="V15135" i="14"/>
  <c r="W15135" i="14"/>
  <c r="V15136" i="14"/>
  <c r="W15136" i="14"/>
  <c r="V15137" i="14"/>
  <c r="W15137" i="14"/>
  <c r="V15138" i="14"/>
  <c r="W15138" i="14"/>
  <c r="V15139" i="14"/>
  <c r="W15139" i="14"/>
  <c r="V15140" i="14"/>
  <c r="W15140" i="14"/>
  <c r="V15141" i="14"/>
  <c r="W15141" i="14"/>
  <c r="V15142" i="14"/>
  <c r="W15142" i="14"/>
  <c r="V15143" i="14"/>
  <c r="W15143" i="14"/>
  <c r="V15144" i="14"/>
  <c r="W15144" i="14"/>
  <c r="V15145" i="14"/>
  <c r="W15145" i="14"/>
  <c r="V15146" i="14"/>
  <c r="W15146" i="14"/>
  <c r="V15147" i="14"/>
  <c r="W15147" i="14"/>
  <c r="V15148" i="14"/>
  <c r="W15148" i="14"/>
  <c r="V15149" i="14"/>
  <c r="W15149" i="14"/>
  <c r="V15150" i="14"/>
  <c r="W15150" i="14"/>
  <c r="V15151" i="14"/>
  <c r="W15151" i="14"/>
  <c r="V15152" i="14"/>
  <c r="W15152" i="14"/>
  <c r="V15153" i="14"/>
  <c r="W15153" i="14"/>
  <c r="V15154" i="14"/>
  <c r="W15154" i="14"/>
  <c r="V15155" i="14"/>
  <c r="W15155" i="14"/>
  <c r="V15156" i="14"/>
  <c r="W15156" i="14"/>
  <c r="V15157" i="14"/>
  <c r="W15157" i="14"/>
  <c r="V15158" i="14"/>
  <c r="W15158" i="14"/>
  <c r="V15159" i="14"/>
  <c r="W15159" i="14"/>
  <c r="V15160" i="14"/>
  <c r="W15160" i="14"/>
  <c r="V15161" i="14"/>
  <c r="W15161" i="14"/>
  <c r="V15162" i="14"/>
  <c r="W15162" i="14"/>
  <c r="V15163" i="14"/>
  <c r="W15163" i="14"/>
  <c r="V15164" i="14"/>
  <c r="W15164" i="14"/>
  <c r="V15165" i="14"/>
  <c r="W15165" i="14"/>
  <c r="V15166" i="14"/>
  <c r="W15166" i="14"/>
  <c r="V15167" i="14"/>
  <c r="W15167" i="14"/>
  <c r="V15168" i="14"/>
  <c r="W15168" i="14"/>
  <c r="V15169" i="14"/>
  <c r="W15169" i="14"/>
  <c r="V15170" i="14"/>
  <c r="W15170" i="14"/>
  <c r="V15171" i="14"/>
  <c r="W15171" i="14"/>
  <c r="V15172" i="14"/>
  <c r="W15172" i="14"/>
  <c r="V15173" i="14"/>
  <c r="W15173" i="14"/>
  <c r="V15174" i="14"/>
  <c r="W15174" i="14"/>
  <c r="V15175" i="14"/>
  <c r="W15175" i="14"/>
  <c r="V15176" i="14"/>
  <c r="W15176" i="14"/>
  <c r="V15177" i="14"/>
  <c r="W15177" i="14"/>
  <c r="V15178" i="14"/>
  <c r="W15178" i="14"/>
  <c r="V15179" i="14"/>
  <c r="W15179" i="14"/>
  <c r="V15180" i="14"/>
  <c r="W15180" i="14"/>
  <c r="V15181" i="14"/>
  <c r="W15181" i="14"/>
  <c r="V15182" i="14"/>
  <c r="W15182" i="14"/>
  <c r="V15183" i="14"/>
  <c r="W15183" i="14"/>
  <c r="V15184" i="14"/>
  <c r="W15184" i="14"/>
  <c r="V15185" i="14"/>
  <c r="W15185" i="14"/>
  <c r="V15186" i="14"/>
  <c r="W15186" i="14"/>
  <c r="V15187" i="14"/>
  <c r="W15187" i="14"/>
  <c r="V15188" i="14"/>
  <c r="W15188" i="14"/>
  <c r="V15189" i="14"/>
  <c r="W15189" i="14"/>
  <c r="V15190" i="14"/>
  <c r="W15190" i="14"/>
  <c r="V15191" i="14"/>
  <c r="W15191" i="14"/>
  <c r="V15192" i="14"/>
  <c r="W15192" i="14"/>
  <c r="V15193" i="14"/>
  <c r="W15193" i="14"/>
  <c r="V15194" i="14"/>
  <c r="W15194" i="14"/>
  <c r="V15195" i="14"/>
  <c r="W15195" i="14"/>
  <c r="V15196" i="14"/>
  <c r="W15196" i="14"/>
  <c r="V15197" i="14"/>
  <c r="W15197" i="14"/>
  <c r="V15198" i="14"/>
  <c r="W15198" i="14"/>
  <c r="V15199" i="14"/>
  <c r="W15199" i="14"/>
  <c r="V15200" i="14"/>
  <c r="W15200" i="14"/>
  <c r="V15201" i="14"/>
  <c r="W15201" i="14"/>
  <c r="V15202" i="14"/>
  <c r="W15202" i="14"/>
  <c r="V15203" i="14"/>
  <c r="W15203" i="14"/>
  <c r="V15204" i="14"/>
  <c r="W15204" i="14"/>
  <c r="V15205" i="14"/>
  <c r="W15205" i="14"/>
  <c r="V15206" i="14"/>
  <c r="W15206" i="14"/>
  <c r="V15207" i="14"/>
  <c r="W15207" i="14"/>
  <c r="V15208" i="14"/>
  <c r="W15208" i="14"/>
  <c r="V15209" i="14"/>
  <c r="W15209" i="14"/>
  <c r="V15210" i="14"/>
  <c r="W15210" i="14"/>
  <c r="V15211" i="14"/>
  <c r="W15211" i="14"/>
  <c r="V15212" i="14"/>
  <c r="W15212" i="14"/>
  <c r="V15213" i="14"/>
  <c r="W15213" i="14"/>
  <c r="V15214" i="14"/>
  <c r="W15214" i="14"/>
  <c r="V15215" i="14"/>
  <c r="W15215" i="14"/>
  <c r="V15216" i="14"/>
  <c r="W15216" i="14"/>
  <c r="V15217" i="14"/>
  <c r="W15217" i="14"/>
  <c r="V15218" i="14"/>
  <c r="W15218" i="14"/>
  <c r="V15219" i="14"/>
  <c r="W15219" i="14"/>
  <c r="V15220" i="14"/>
  <c r="W15220" i="14"/>
  <c r="V15221" i="14"/>
  <c r="W15221" i="14"/>
  <c r="V15222" i="14"/>
  <c r="W15222" i="14"/>
  <c r="V15223" i="14"/>
  <c r="W15223" i="14"/>
  <c r="V15224" i="14"/>
  <c r="W15224" i="14"/>
  <c r="V15225" i="14"/>
  <c r="W15225" i="14"/>
  <c r="V15226" i="14"/>
  <c r="W15226" i="14"/>
  <c r="V15227" i="14"/>
  <c r="W15227" i="14"/>
  <c r="V15228" i="14"/>
  <c r="W15228" i="14"/>
  <c r="V15229" i="14"/>
  <c r="W15229" i="14"/>
  <c r="V15230" i="14"/>
  <c r="W15230" i="14"/>
  <c r="V15231" i="14"/>
  <c r="W15231" i="14"/>
  <c r="V15232" i="14"/>
  <c r="W15232" i="14"/>
  <c r="V15233" i="14"/>
  <c r="W15233" i="14"/>
  <c r="V15234" i="14"/>
  <c r="W15234" i="14"/>
  <c r="V15235" i="14"/>
  <c r="W15235" i="14"/>
  <c r="V15236" i="14"/>
  <c r="W15236" i="14"/>
  <c r="V15237" i="14"/>
  <c r="W15237" i="14"/>
  <c r="V15238" i="14"/>
  <c r="W15238" i="14"/>
  <c r="V15239" i="14"/>
  <c r="W15239" i="14"/>
  <c r="V15240" i="14"/>
  <c r="W15240" i="14"/>
  <c r="V15241" i="14"/>
  <c r="W15241" i="14"/>
  <c r="V15242" i="14"/>
  <c r="W15242" i="14"/>
  <c r="V15243" i="14"/>
  <c r="W15243" i="14"/>
  <c r="V15244" i="14"/>
  <c r="W15244" i="14"/>
  <c r="V15245" i="14"/>
  <c r="W15245" i="14"/>
  <c r="V15246" i="14"/>
  <c r="W15246" i="14"/>
  <c r="V15247" i="14"/>
  <c r="W15247" i="14"/>
  <c r="V15248" i="14"/>
  <c r="W15248" i="14"/>
  <c r="V15249" i="14"/>
  <c r="W15249" i="14"/>
  <c r="V15250" i="14"/>
  <c r="W15250" i="14"/>
  <c r="V15251" i="14"/>
  <c r="W15251" i="14"/>
  <c r="V15252" i="14"/>
  <c r="W15252" i="14"/>
  <c r="V15253" i="14"/>
  <c r="W15253" i="14"/>
  <c r="V15254" i="14"/>
  <c r="W15254" i="14"/>
  <c r="V15255" i="14"/>
  <c r="W15255" i="14"/>
  <c r="V15256" i="14"/>
  <c r="W15256" i="14"/>
  <c r="V15257" i="14"/>
  <c r="W15257" i="14"/>
  <c r="V15258" i="14"/>
  <c r="W15258" i="14"/>
  <c r="V15259" i="14"/>
  <c r="W15259" i="14"/>
  <c r="V15260" i="14"/>
  <c r="W15260" i="14"/>
  <c r="V15261" i="14"/>
  <c r="W15261" i="14"/>
  <c r="V15262" i="14"/>
  <c r="W15262" i="14"/>
  <c r="V15263" i="14"/>
  <c r="W15263" i="14"/>
  <c r="V15264" i="14"/>
  <c r="W15264" i="14"/>
  <c r="V15265" i="14"/>
  <c r="W15265" i="14"/>
  <c r="V15266" i="14"/>
  <c r="W15266" i="14"/>
  <c r="V15267" i="14"/>
  <c r="W15267" i="14"/>
  <c r="V15268" i="14"/>
  <c r="W15268" i="14"/>
  <c r="V15269" i="14"/>
  <c r="W15269" i="14"/>
  <c r="V15270" i="14"/>
  <c r="W15270" i="14"/>
  <c r="V15271" i="14"/>
  <c r="W15271" i="14"/>
  <c r="V15272" i="14"/>
  <c r="W15272" i="14"/>
  <c r="V15273" i="14"/>
  <c r="W15273" i="14"/>
  <c r="V15274" i="14"/>
  <c r="W15274" i="14"/>
  <c r="V15275" i="14"/>
  <c r="W15275" i="14"/>
  <c r="V15276" i="14"/>
  <c r="W15276" i="14"/>
  <c r="V15277" i="14"/>
  <c r="W15277" i="14"/>
  <c r="V15278" i="14"/>
  <c r="W15278" i="14"/>
  <c r="V15279" i="14"/>
  <c r="W15279" i="14"/>
  <c r="V15280" i="14"/>
  <c r="W15280" i="14"/>
  <c r="V15281" i="14"/>
  <c r="W15281" i="14"/>
  <c r="V15282" i="14"/>
  <c r="W15282" i="14"/>
  <c r="V15283" i="14"/>
  <c r="W15283" i="14"/>
  <c r="V15284" i="14"/>
  <c r="W15284" i="14"/>
  <c r="V15285" i="14"/>
  <c r="W15285" i="14"/>
  <c r="V15286" i="14"/>
  <c r="W15286" i="14"/>
  <c r="V15287" i="14"/>
  <c r="W15287" i="14"/>
  <c r="V15288" i="14"/>
  <c r="W15288" i="14"/>
  <c r="V15289" i="14"/>
  <c r="W15289" i="14"/>
  <c r="V15290" i="14"/>
  <c r="W15290" i="14"/>
  <c r="V15291" i="14"/>
  <c r="W15291" i="14"/>
  <c r="V15292" i="14"/>
  <c r="W15292" i="14"/>
  <c r="V15293" i="14"/>
  <c r="W15293" i="14"/>
  <c r="V15294" i="14"/>
  <c r="W15294" i="14"/>
  <c r="V15295" i="14"/>
  <c r="W15295" i="14"/>
  <c r="V15296" i="14"/>
  <c r="W15296" i="14"/>
  <c r="V15297" i="14"/>
  <c r="W15297" i="14"/>
  <c r="V15298" i="14"/>
  <c r="W15298" i="14"/>
  <c r="V15299" i="14"/>
  <c r="W15299" i="14"/>
  <c r="V15300" i="14"/>
  <c r="W15300" i="14"/>
  <c r="V15301" i="14"/>
  <c r="W15301" i="14"/>
  <c r="V15302" i="14"/>
  <c r="W15302" i="14"/>
  <c r="V15303" i="14"/>
  <c r="W15303" i="14"/>
  <c r="V15304" i="14"/>
  <c r="W15304" i="14"/>
  <c r="V15305" i="14"/>
  <c r="W15305" i="14"/>
  <c r="V15306" i="14"/>
  <c r="W15306" i="14"/>
  <c r="V15307" i="14"/>
  <c r="W15307" i="14"/>
  <c r="V15308" i="14"/>
  <c r="W15308" i="14"/>
  <c r="V15309" i="14"/>
  <c r="W15309" i="14"/>
  <c r="V15310" i="14"/>
  <c r="W15310" i="14"/>
  <c r="V15311" i="14"/>
  <c r="W15311" i="14"/>
  <c r="V15312" i="14"/>
  <c r="W15312" i="14"/>
  <c r="V15313" i="14"/>
  <c r="W15313" i="14"/>
  <c r="V15314" i="14"/>
  <c r="W15314" i="14"/>
  <c r="V15315" i="14"/>
  <c r="W15315" i="14"/>
  <c r="V15316" i="14"/>
  <c r="W15316" i="14"/>
  <c r="V15317" i="14"/>
  <c r="W15317" i="14"/>
  <c r="V15318" i="14"/>
  <c r="W15318" i="14"/>
  <c r="V15319" i="14"/>
  <c r="W15319" i="14"/>
  <c r="V15320" i="14"/>
  <c r="W15320" i="14"/>
  <c r="V15321" i="14"/>
  <c r="W15321" i="14"/>
  <c r="V15322" i="14"/>
  <c r="W15322" i="14"/>
  <c r="V15323" i="14"/>
  <c r="W15323" i="14"/>
  <c r="V15324" i="14"/>
  <c r="W15324" i="14"/>
  <c r="V15325" i="14"/>
  <c r="W15325" i="14"/>
  <c r="V15326" i="14"/>
  <c r="W15326" i="14"/>
  <c r="V15327" i="14"/>
  <c r="W15327" i="14"/>
  <c r="V15328" i="14"/>
  <c r="W15328" i="14"/>
  <c r="V15329" i="14"/>
  <c r="W15329" i="14"/>
  <c r="V15330" i="14"/>
  <c r="W15330" i="14"/>
  <c r="V15331" i="14"/>
  <c r="W15331" i="14"/>
  <c r="V15332" i="14"/>
  <c r="W15332" i="14"/>
  <c r="V15333" i="14"/>
  <c r="W15333" i="14"/>
  <c r="V15334" i="14"/>
  <c r="W15334" i="14"/>
  <c r="V15335" i="14"/>
  <c r="W15335" i="14"/>
  <c r="V15336" i="14"/>
  <c r="W15336" i="14"/>
  <c r="V15337" i="14"/>
  <c r="W15337" i="14"/>
  <c r="V15338" i="14"/>
  <c r="W15338" i="14"/>
  <c r="V15339" i="14"/>
  <c r="W15339" i="14"/>
  <c r="V15340" i="14"/>
  <c r="W15340" i="14"/>
  <c r="V15341" i="14"/>
  <c r="W15341" i="14"/>
  <c r="V15342" i="14"/>
  <c r="W15342" i="14"/>
  <c r="V15343" i="14"/>
  <c r="W15343" i="14"/>
  <c r="V15344" i="14"/>
  <c r="W15344" i="14"/>
  <c r="V15345" i="14"/>
  <c r="W15345" i="14"/>
  <c r="V15346" i="14"/>
  <c r="W15346" i="14"/>
  <c r="V15347" i="14"/>
  <c r="W15347" i="14"/>
  <c r="V15348" i="14"/>
  <c r="W15348" i="14"/>
  <c r="V15349" i="14"/>
  <c r="W15349" i="14"/>
  <c r="V15350" i="14"/>
  <c r="W15350" i="14"/>
  <c r="V15351" i="14"/>
  <c r="W15351" i="14"/>
  <c r="V15352" i="14"/>
  <c r="W15352" i="14"/>
  <c r="V15353" i="14"/>
  <c r="W15353" i="14"/>
  <c r="V15354" i="14"/>
  <c r="W15354" i="14"/>
  <c r="V15355" i="14"/>
  <c r="W15355" i="14"/>
  <c r="V15356" i="14"/>
  <c r="W15356" i="14"/>
  <c r="V15357" i="14"/>
  <c r="W15357" i="14"/>
  <c r="V15358" i="14"/>
  <c r="W15358" i="14"/>
  <c r="V15359" i="14"/>
  <c r="W15359" i="14"/>
  <c r="V15360" i="14"/>
  <c r="W15360" i="14"/>
  <c r="V15361" i="14"/>
  <c r="W15361" i="14"/>
  <c r="V15362" i="14"/>
  <c r="W15362" i="14"/>
  <c r="V15363" i="14"/>
  <c r="W15363" i="14"/>
  <c r="V15364" i="14"/>
  <c r="W15364" i="14"/>
  <c r="V15365" i="14"/>
  <c r="W15365" i="14"/>
  <c r="V15366" i="14"/>
  <c r="W15366" i="14"/>
  <c r="V15367" i="14"/>
  <c r="W15367" i="14"/>
  <c r="V15368" i="14"/>
  <c r="W15368" i="14"/>
  <c r="V15369" i="14"/>
  <c r="W15369" i="14"/>
  <c r="V15370" i="14"/>
  <c r="W15370" i="14"/>
  <c r="V15371" i="14"/>
  <c r="W15371" i="14"/>
  <c r="V15372" i="14"/>
  <c r="W15372" i="14"/>
  <c r="V15373" i="14"/>
  <c r="W15373" i="14"/>
  <c r="V15374" i="14"/>
  <c r="W15374" i="14"/>
  <c r="V15375" i="14"/>
  <c r="W15375" i="14"/>
  <c r="V15376" i="14"/>
  <c r="W15376" i="14"/>
  <c r="V15377" i="14"/>
  <c r="W15377" i="14"/>
  <c r="V15378" i="14"/>
  <c r="W15378" i="14"/>
  <c r="V15379" i="14"/>
  <c r="W15379" i="14"/>
  <c r="V15380" i="14"/>
  <c r="W15380" i="14"/>
  <c r="V15381" i="14"/>
  <c r="W15381" i="14"/>
  <c r="V15382" i="14"/>
  <c r="W15382" i="14"/>
  <c r="V15383" i="14"/>
  <c r="W15383" i="14"/>
  <c r="V15384" i="14"/>
  <c r="W15384" i="14"/>
  <c r="V15385" i="14"/>
  <c r="W15385" i="14"/>
  <c r="V15386" i="14"/>
  <c r="W15386" i="14"/>
  <c r="V15387" i="14"/>
  <c r="W15387" i="14"/>
  <c r="V15388" i="14"/>
  <c r="W15388" i="14"/>
  <c r="V15389" i="14"/>
  <c r="W15389" i="14"/>
  <c r="V15390" i="14"/>
  <c r="W15390" i="14"/>
  <c r="V15391" i="14"/>
  <c r="W15391" i="14"/>
  <c r="V15392" i="14"/>
  <c r="W15392" i="14"/>
  <c r="V15393" i="14"/>
  <c r="W15393" i="14"/>
  <c r="V15394" i="14"/>
  <c r="W15394" i="14"/>
  <c r="V15395" i="14"/>
  <c r="W15395" i="14"/>
  <c r="V15396" i="14"/>
  <c r="W15396" i="14"/>
  <c r="V15397" i="14"/>
  <c r="W15397" i="14"/>
  <c r="V15398" i="14"/>
  <c r="W15398" i="14"/>
  <c r="V15399" i="14"/>
  <c r="W15399" i="14"/>
  <c r="V15400" i="14"/>
  <c r="W15400" i="14"/>
  <c r="V15401" i="14"/>
  <c r="W15401" i="14"/>
  <c r="V15402" i="14"/>
  <c r="W15402" i="14"/>
  <c r="V15403" i="14"/>
  <c r="W15403" i="14"/>
  <c r="V15404" i="14"/>
  <c r="W15404" i="14"/>
  <c r="V15405" i="14"/>
  <c r="W15405" i="14"/>
  <c r="V15406" i="14"/>
  <c r="W15406" i="14"/>
  <c r="V15407" i="14"/>
  <c r="W15407" i="14"/>
  <c r="V15408" i="14"/>
  <c r="W15408" i="14"/>
  <c r="V15409" i="14"/>
  <c r="W15409" i="14"/>
  <c r="V15410" i="14"/>
  <c r="W15410" i="14"/>
  <c r="V15411" i="14"/>
  <c r="W15411" i="14"/>
  <c r="V15412" i="14"/>
  <c r="W15412" i="14"/>
  <c r="V15413" i="14"/>
  <c r="W15413" i="14"/>
  <c r="V15414" i="14"/>
  <c r="W15414" i="14"/>
  <c r="V15415" i="14"/>
  <c r="W15415" i="14"/>
  <c r="V15416" i="14"/>
  <c r="W15416" i="14"/>
  <c r="V15417" i="14"/>
  <c r="W15417" i="14"/>
  <c r="V15418" i="14"/>
  <c r="W15418" i="14"/>
  <c r="V15419" i="14"/>
  <c r="W15419" i="14"/>
  <c r="V15420" i="14"/>
  <c r="W15420" i="14"/>
  <c r="V15421" i="14"/>
  <c r="W15421" i="14"/>
  <c r="V15422" i="14"/>
  <c r="W15422" i="14"/>
  <c r="V15423" i="14"/>
  <c r="W15423" i="14"/>
  <c r="V15424" i="14"/>
  <c r="W15424" i="14"/>
  <c r="V15425" i="14"/>
  <c r="W15425" i="14"/>
  <c r="V15426" i="14"/>
  <c r="W15426" i="14"/>
  <c r="V15427" i="14"/>
  <c r="W15427" i="14"/>
  <c r="V15428" i="14"/>
  <c r="W15428" i="14"/>
  <c r="V15429" i="14"/>
  <c r="W15429" i="14"/>
  <c r="V15430" i="14"/>
  <c r="W15430" i="14"/>
  <c r="V15431" i="14"/>
  <c r="W15431" i="14"/>
  <c r="V15432" i="14"/>
  <c r="W15432" i="14"/>
  <c r="V15433" i="14"/>
  <c r="W15433" i="14"/>
  <c r="V15434" i="14"/>
  <c r="W15434" i="14"/>
  <c r="V15435" i="14"/>
  <c r="W15435" i="14"/>
  <c r="V15436" i="14"/>
  <c r="W15436" i="14"/>
  <c r="V15437" i="14"/>
  <c r="W15437" i="14"/>
  <c r="V15438" i="14"/>
  <c r="W15438" i="14"/>
  <c r="V15439" i="14"/>
  <c r="W15439" i="14"/>
  <c r="V15440" i="14"/>
  <c r="W15440" i="14"/>
  <c r="V15441" i="14"/>
  <c r="W15441" i="14"/>
  <c r="V15442" i="14"/>
  <c r="W15442" i="14"/>
  <c r="V15443" i="14"/>
  <c r="W15443" i="14"/>
  <c r="V15444" i="14"/>
  <c r="W15444" i="14"/>
  <c r="V15445" i="14"/>
  <c r="W15445" i="14"/>
  <c r="V15446" i="14"/>
  <c r="W15446" i="14"/>
  <c r="V15447" i="14"/>
  <c r="W15447" i="14"/>
  <c r="V15448" i="14"/>
  <c r="W15448" i="14"/>
  <c r="V15449" i="14"/>
  <c r="W15449" i="14"/>
  <c r="V15450" i="14"/>
  <c r="W15450" i="14"/>
  <c r="V15451" i="14"/>
  <c r="W15451" i="14"/>
  <c r="V15452" i="14"/>
  <c r="W15452" i="14"/>
  <c r="V15453" i="14"/>
  <c r="W15453" i="14"/>
  <c r="V15454" i="14"/>
  <c r="W15454" i="14"/>
  <c r="V15455" i="14"/>
  <c r="W15455" i="14"/>
  <c r="V15456" i="14"/>
  <c r="W15456" i="14"/>
  <c r="V15457" i="14"/>
  <c r="W15457" i="14"/>
  <c r="V15458" i="14"/>
  <c r="W15458" i="14"/>
  <c r="V15459" i="14"/>
  <c r="W15459" i="14"/>
  <c r="V15460" i="14"/>
  <c r="W15460" i="14"/>
  <c r="V15461" i="14"/>
  <c r="W15461" i="14"/>
  <c r="V15462" i="14"/>
  <c r="W15462" i="14"/>
  <c r="V15463" i="14"/>
  <c r="W15463" i="14"/>
  <c r="V15464" i="14"/>
  <c r="W15464" i="14"/>
  <c r="V15465" i="14"/>
  <c r="W15465" i="14"/>
  <c r="V15466" i="14"/>
  <c r="W15466" i="14"/>
  <c r="V15467" i="14"/>
  <c r="W15467" i="14"/>
  <c r="V15468" i="14"/>
  <c r="W15468" i="14"/>
  <c r="V15469" i="14"/>
  <c r="W15469" i="14"/>
  <c r="V15470" i="14"/>
  <c r="W15470" i="14"/>
  <c r="V15471" i="14"/>
  <c r="W15471" i="14"/>
  <c r="V15472" i="14"/>
  <c r="W15472" i="14"/>
  <c r="V15473" i="14"/>
  <c r="W15473" i="14"/>
  <c r="V15474" i="14"/>
  <c r="W15474" i="14"/>
  <c r="V15475" i="14"/>
  <c r="W15475" i="14"/>
  <c r="V15476" i="14"/>
  <c r="W15476" i="14"/>
  <c r="V15477" i="14"/>
  <c r="W15477" i="14"/>
  <c r="V15478" i="14"/>
  <c r="W15478" i="14"/>
  <c r="V15479" i="14"/>
  <c r="W15479" i="14"/>
  <c r="V15480" i="14"/>
  <c r="W15480" i="14"/>
  <c r="V15481" i="14"/>
  <c r="W15481" i="14"/>
  <c r="V15482" i="14"/>
  <c r="W15482" i="14"/>
  <c r="V15483" i="14"/>
  <c r="W15483" i="14"/>
  <c r="V15484" i="14"/>
  <c r="W15484" i="14"/>
  <c r="V15485" i="14"/>
  <c r="W15485" i="14"/>
  <c r="V15486" i="14"/>
  <c r="W15486" i="14"/>
  <c r="V15487" i="14"/>
  <c r="W15487" i="14"/>
  <c r="V15488" i="14"/>
  <c r="W15488" i="14"/>
  <c r="V15489" i="14"/>
  <c r="W15489" i="14"/>
  <c r="V15490" i="14"/>
  <c r="W15490" i="14"/>
  <c r="V15491" i="14"/>
  <c r="W15491" i="14"/>
  <c r="V15492" i="14"/>
  <c r="W15492" i="14"/>
  <c r="V15493" i="14"/>
  <c r="W15493" i="14"/>
  <c r="V15494" i="14"/>
  <c r="W15494" i="14"/>
  <c r="V15495" i="14"/>
  <c r="W15495" i="14"/>
  <c r="V15496" i="14"/>
  <c r="W15496" i="14"/>
  <c r="V15497" i="14"/>
  <c r="W15497" i="14"/>
  <c r="V15498" i="14"/>
  <c r="W15498" i="14"/>
  <c r="V15499" i="14"/>
  <c r="W15499" i="14"/>
  <c r="V15500" i="14"/>
  <c r="W15500" i="14"/>
  <c r="V15501" i="14"/>
  <c r="W15501" i="14"/>
  <c r="V15502" i="14"/>
  <c r="W15502" i="14"/>
  <c r="V15503" i="14"/>
  <c r="W15503" i="14"/>
  <c r="V15504" i="14"/>
  <c r="W15504" i="14"/>
  <c r="V15505" i="14"/>
  <c r="W15505" i="14"/>
  <c r="V15506" i="14"/>
  <c r="W15506" i="14"/>
  <c r="V15507" i="14"/>
  <c r="W15507" i="14"/>
  <c r="V15508" i="14"/>
  <c r="W15508" i="14"/>
  <c r="V15509" i="14"/>
  <c r="W15509" i="14"/>
  <c r="V15510" i="14"/>
  <c r="W15510" i="14"/>
  <c r="V15511" i="14"/>
  <c r="W15511" i="14"/>
  <c r="V15512" i="14"/>
  <c r="W15512" i="14"/>
  <c r="V15513" i="14"/>
  <c r="W15513" i="14"/>
  <c r="V15514" i="14"/>
  <c r="W15514" i="14"/>
  <c r="V15515" i="14"/>
  <c r="W15515" i="14"/>
  <c r="V15516" i="14"/>
  <c r="W15516" i="14"/>
  <c r="V15517" i="14"/>
  <c r="W15517" i="14"/>
  <c r="V15518" i="14"/>
  <c r="W15518" i="14"/>
  <c r="V15519" i="14"/>
  <c r="W15519" i="14"/>
  <c r="V15520" i="14"/>
  <c r="W15520" i="14"/>
  <c r="V15521" i="14"/>
  <c r="W15521" i="14"/>
  <c r="V15522" i="14"/>
  <c r="W15522" i="14"/>
  <c r="V15523" i="14"/>
  <c r="W15523" i="14"/>
  <c r="V15524" i="14"/>
  <c r="W15524" i="14"/>
  <c r="V15525" i="14"/>
  <c r="W15525" i="14"/>
  <c r="V15526" i="14"/>
  <c r="W15526" i="14"/>
  <c r="V15527" i="14"/>
  <c r="W15527" i="14"/>
  <c r="V15528" i="14"/>
  <c r="W15528" i="14"/>
  <c r="V15529" i="14"/>
  <c r="W15529" i="14"/>
  <c r="V15530" i="14"/>
  <c r="W15530" i="14"/>
  <c r="V15531" i="14"/>
  <c r="W15531" i="14"/>
  <c r="V15532" i="14"/>
  <c r="W15532" i="14"/>
  <c r="V15533" i="14"/>
  <c r="W15533" i="14"/>
  <c r="V15534" i="14"/>
  <c r="W15534" i="14"/>
  <c r="V15535" i="14"/>
  <c r="W15535" i="14"/>
  <c r="V15536" i="14"/>
  <c r="W15536" i="14"/>
  <c r="V15537" i="14"/>
  <c r="W15537" i="14"/>
  <c r="V15538" i="14"/>
  <c r="W15538" i="14"/>
  <c r="V15539" i="14"/>
  <c r="W15539" i="14"/>
  <c r="V15540" i="14"/>
  <c r="W15540" i="14"/>
  <c r="V15541" i="14"/>
  <c r="W15541" i="14"/>
  <c r="V15542" i="14"/>
  <c r="W15542" i="14"/>
  <c r="V15543" i="14"/>
  <c r="W15543" i="14"/>
  <c r="V15544" i="14"/>
  <c r="W15544" i="14"/>
  <c r="V15545" i="14"/>
  <c r="W15545" i="14"/>
  <c r="V15546" i="14"/>
  <c r="W15546" i="14"/>
  <c r="V15547" i="14"/>
  <c r="W15547" i="14"/>
  <c r="V15548" i="14"/>
  <c r="W15548" i="14"/>
  <c r="V15549" i="14"/>
  <c r="W15549" i="14"/>
  <c r="V15550" i="14"/>
  <c r="W15550" i="14"/>
  <c r="V15551" i="14"/>
  <c r="W15551" i="14"/>
  <c r="V15552" i="14"/>
  <c r="W15552" i="14"/>
  <c r="V15553" i="14"/>
  <c r="W15553" i="14"/>
  <c r="V15554" i="14"/>
  <c r="W15554" i="14"/>
  <c r="V15555" i="14"/>
  <c r="W15555" i="14"/>
  <c r="V15556" i="14"/>
  <c r="W15556" i="14"/>
  <c r="V15557" i="14"/>
  <c r="W15557" i="14"/>
  <c r="V15558" i="14"/>
  <c r="W15558" i="14"/>
  <c r="V15559" i="14"/>
  <c r="W15559" i="14"/>
  <c r="V15560" i="14"/>
  <c r="W15560" i="14"/>
  <c r="V15561" i="14"/>
  <c r="W15561" i="14"/>
  <c r="V15562" i="14"/>
  <c r="W15562" i="14"/>
  <c r="V15563" i="14"/>
  <c r="W15563" i="14"/>
  <c r="V15564" i="14"/>
  <c r="W15564" i="14"/>
  <c r="V15565" i="14"/>
  <c r="W15565" i="14"/>
  <c r="V15566" i="14"/>
  <c r="W15566" i="14"/>
  <c r="V15567" i="14"/>
  <c r="W15567" i="14"/>
  <c r="V15568" i="14"/>
  <c r="W15568" i="14"/>
  <c r="V15569" i="14"/>
  <c r="W15569" i="14"/>
  <c r="V15570" i="14"/>
  <c r="W15570" i="14"/>
  <c r="V15571" i="14"/>
  <c r="W15571" i="14"/>
  <c r="V15572" i="14"/>
  <c r="W15572" i="14"/>
  <c r="V15573" i="14"/>
  <c r="W15573" i="14"/>
  <c r="V15574" i="14"/>
  <c r="W15574" i="14"/>
  <c r="V15575" i="14"/>
  <c r="W15575" i="14"/>
  <c r="V15576" i="14"/>
  <c r="W15576" i="14"/>
  <c r="V15577" i="14"/>
  <c r="W15577" i="14"/>
  <c r="V15578" i="14"/>
  <c r="W15578" i="14"/>
  <c r="V15579" i="14"/>
  <c r="W15579" i="14"/>
  <c r="V15580" i="14"/>
  <c r="W15580" i="14"/>
  <c r="V15581" i="14"/>
  <c r="W15581" i="14"/>
  <c r="V15582" i="14"/>
  <c r="W15582" i="14"/>
  <c r="V15583" i="14"/>
  <c r="W15583" i="14"/>
  <c r="V15584" i="14"/>
  <c r="W15584" i="14"/>
  <c r="V15585" i="14"/>
  <c r="W15585" i="14"/>
  <c r="V15586" i="14"/>
  <c r="W15586" i="14"/>
  <c r="V15587" i="14"/>
  <c r="W15587" i="14"/>
  <c r="V15588" i="14"/>
  <c r="W15588" i="14"/>
  <c r="V15589" i="14"/>
  <c r="W15589" i="14"/>
  <c r="V15590" i="14"/>
  <c r="W15590" i="14"/>
  <c r="V15591" i="14"/>
  <c r="W15591" i="14"/>
  <c r="V15592" i="14"/>
  <c r="W15592" i="14"/>
  <c r="V15593" i="14"/>
  <c r="W15593" i="14"/>
  <c r="V15594" i="14"/>
  <c r="W15594" i="14"/>
  <c r="V15595" i="14"/>
  <c r="W15595" i="14"/>
  <c r="V15596" i="14"/>
  <c r="W15596" i="14"/>
  <c r="V15597" i="14"/>
  <c r="W15597" i="14"/>
  <c r="V15598" i="14"/>
  <c r="W15598" i="14"/>
  <c r="V15599" i="14"/>
  <c r="W15599" i="14"/>
  <c r="V15600" i="14"/>
  <c r="W15600" i="14"/>
  <c r="V15601" i="14"/>
  <c r="W15601" i="14"/>
  <c r="V15602" i="14"/>
  <c r="W15602" i="14"/>
  <c r="V15603" i="14"/>
  <c r="W15603" i="14"/>
  <c r="V15604" i="14"/>
  <c r="W15604" i="14"/>
  <c r="V15605" i="14"/>
  <c r="W15605" i="14"/>
  <c r="V15606" i="14"/>
  <c r="W15606" i="14"/>
  <c r="V15607" i="14"/>
  <c r="W15607" i="14"/>
  <c r="V15608" i="14"/>
  <c r="W15608" i="14"/>
  <c r="V15609" i="14"/>
  <c r="W15609" i="14"/>
  <c r="V15610" i="14"/>
  <c r="W15610" i="14"/>
  <c r="V15611" i="14"/>
  <c r="W15611" i="14"/>
  <c r="V15612" i="14"/>
  <c r="W15612" i="14"/>
  <c r="V15613" i="14"/>
  <c r="W15613" i="14"/>
  <c r="V15614" i="14"/>
  <c r="W15614" i="14"/>
  <c r="V15615" i="14"/>
  <c r="W15615" i="14"/>
  <c r="V15616" i="14"/>
  <c r="W15616" i="14"/>
  <c r="V15617" i="14"/>
  <c r="W15617" i="14"/>
  <c r="V15618" i="14"/>
  <c r="W15618" i="14"/>
  <c r="V15619" i="14"/>
  <c r="W15619" i="14"/>
  <c r="V15620" i="14"/>
  <c r="W15620" i="14"/>
  <c r="V15621" i="14"/>
  <c r="W15621" i="14"/>
  <c r="V15622" i="14"/>
  <c r="W15622" i="14"/>
  <c r="V15623" i="14"/>
  <c r="W15623" i="14"/>
  <c r="V15624" i="14"/>
  <c r="W15624" i="14"/>
  <c r="V15625" i="14"/>
  <c r="W15625" i="14"/>
  <c r="V15626" i="14"/>
  <c r="W15626" i="14"/>
  <c r="V15627" i="14"/>
  <c r="W15627" i="14"/>
  <c r="V15628" i="14"/>
  <c r="W15628" i="14"/>
  <c r="V15629" i="14"/>
  <c r="W15629" i="14"/>
  <c r="V15630" i="14"/>
  <c r="W15630" i="14"/>
  <c r="V15631" i="14"/>
  <c r="W15631" i="14"/>
  <c r="V15632" i="14"/>
  <c r="W15632" i="14"/>
  <c r="V15633" i="14"/>
  <c r="W15633" i="14"/>
  <c r="V15634" i="14"/>
  <c r="W15634" i="14"/>
  <c r="V15635" i="14"/>
  <c r="W15635" i="14"/>
  <c r="V15636" i="14"/>
  <c r="W15636" i="14"/>
  <c r="V15637" i="14"/>
  <c r="W15637" i="14"/>
  <c r="V15638" i="14"/>
  <c r="W15638" i="14"/>
  <c r="V15639" i="14"/>
  <c r="W15639" i="14"/>
  <c r="V15640" i="14"/>
  <c r="W15640" i="14"/>
  <c r="V15641" i="14"/>
  <c r="W15641" i="14"/>
  <c r="V15642" i="14"/>
  <c r="W15642" i="14"/>
  <c r="V15643" i="14"/>
  <c r="W15643" i="14"/>
  <c r="V15644" i="14"/>
  <c r="W15644" i="14"/>
  <c r="V15645" i="14"/>
  <c r="W15645" i="14"/>
  <c r="V15646" i="14"/>
  <c r="W15646" i="14"/>
  <c r="V15647" i="14"/>
  <c r="W15647" i="14"/>
  <c r="V15648" i="14"/>
  <c r="W15648" i="14"/>
  <c r="V15649" i="14"/>
  <c r="W15649" i="14"/>
  <c r="V15650" i="14"/>
  <c r="W15650" i="14"/>
  <c r="V15651" i="14"/>
  <c r="W15651" i="14"/>
  <c r="V15652" i="14"/>
  <c r="W15652" i="14"/>
  <c r="V15653" i="14"/>
  <c r="W15653" i="14"/>
  <c r="V15654" i="14"/>
  <c r="W15654" i="14"/>
  <c r="V15655" i="14"/>
  <c r="W15655" i="14"/>
  <c r="V15656" i="14"/>
  <c r="W15656" i="14"/>
  <c r="V15657" i="14"/>
  <c r="W15657" i="14"/>
  <c r="V15658" i="14"/>
  <c r="W15658" i="14"/>
  <c r="V15659" i="14"/>
  <c r="W15659" i="14"/>
  <c r="V15660" i="14"/>
  <c r="W15660" i="14"/>
  <c r="V15661" i="14"/>
  <c r="W15661" i="14"/>
  <c r="V15662" i="14"/>
  <c r="W15662" i="14"/>
  <c r="V15663" i="14"/>
  <c r="W15663" i="14"/>
  <c r="V15664" i="14"/>
  <c r="W15664" i="14"/>
  <c r="V15665" i="14"/>
  <c r="W15665" i="14"/>
  <c r="V15666" i="14"/>
  <c r="W15666" i="14"/>
  <c r="V15667" i="14"/>
  <c r="W15667" i="14"/>
  <c r="V15668" i="14"/>
  <c r="W15668" i="14"/>
  <c r="V15669" i="14"/>
  <c r="W15669" i="14"/>
  <c r="V15670" i="14"/>
  <c r="W15670" i="14"/>
  <c r="V15671" i="14"/>
  <c r="W15671" i="14"/>
  <c r="V15672" i="14"/>
  <c r="W15672" i="14"/>
  <c r="V15673" i="14"/>
  <c r="W15673" i="14"/>
  <c r="V15674" i="14"/>
  <c r="W15674" i="14"/>
  <c r="V15675" i="14"/>
  <c r="W15675" i="14"/>
  <c r="V15676" i="14"/>
  <c r="W15676" i="14"/>
  <c r="V15677" i="14"/>
  <c r="W15677" i="14"/>
  <c r="V15678" i="14"/>
  <c r="W15678" i="14"/>
  <c r="V15679" i="14"/>
  <c r="W15679" i="14"/>
  <c r="V15680" i="14"/>
  <c r="W15680" i="14"/>
  <c r="V15681" i="14"/>
  <c r="W15681" i="14"/>
  <c r="V15682" i="14"/>
  <c r="W15682" i="14"/>
  <c r="V15683" i="14"/>
  <c r="W15683" i="14"/>
  <c r="V15684" i="14"/>
  <c r="W15684" i="14"/>
  <c r="V15685" i="14"/>
  <c r="W15685" i="14"/>
  <c r="V15686" i="14"/>
  <c r="W15686" i="14"/>
  <c r="V15687" i="14"/>
  <c r="W15687" i="14"/>
  <c r="V15688" i="14"/>
  <c r="W15688" i="14"/>
  <c r="V15689" i="14"/>
  <c r="W15689" i="14"/>
  <c r="V15690" i="14"/>
  <c r="W15690" i="14"/>
  <c r="V15691" i="14"/>
  <c r="W15691" i="14"/>
  <c r="V15692" i="14"/>
  <c r="W15692" i="14"/>
  <c r="V15693" i="14"/>
  <c r="W15693" i="14"/>
  <c r="V15694" i="14"/>
  <c r="W15694" i="14"/>
  <c r="V15695" i="14"/>
  <c r="W15695" i="14"/>
  <c r="V15696" i="14"/>
  <c r="W15696" i="14"/>
  <c r="V15697" i="14"/>
  <c r="W15697" i="14"/>
  <c r="V15698" i="14"/>
  <c r="W15698" i="14"/>
  <c r="V15699" i="14"/>
  <c r="W15699" i="14"/>
  <c r="V15700" i="14"/>
  <c r="W15700" i="14"/>
  <c r="V15701" i="14"/>
  <c r="W15701" i="14"/>
  <c r="V15702" i="14"/>
  <c r="W15702" i="14"/>
  <c r="V15703" i="14"/>
  <c r="W15703" i="14"/>
  <c r="V15704" i="14"/>
  <c r="W15704" i="14"/>
  <c r="V15705" i="14"/>
  <c r="W15705" i="14"/>
  <c r="V15706" i="14"/>
  <c r="W15706" i="14"/>
  <c r="V15707" i="14"/>
  <c r="W15707" i="14"/>
  <c r="V15708" i="14"/>
  <c r="W15708" i="14"/>
  <c r="V15709" i="14"/>
  <c r="W15709" i="14"/>
  <c r="V15710" i="14"/>
  <c r="W15710" i="14"/>
  <c r="V15711" i="14"/>
  <c r="W15711" i="14"/>
  <c r="V15712" i="14"/>
  <c r="W15712" i="14"/>
  <c r="V15713" i="14"/>
  <c r="W15713" i="14"/>
  <c r="V15714" i="14"/>
  <c r="W15714" i="14"/>
  <c r="V15715" i="14"/>
  <c r="W15715" i="14"/>
  <c r="V15716" i="14"/>
  <c r="W15716" i="14"/>
  <c r="V15717" i="14"/>
  <c r="W15717" i="14"/>
  <c r="V15718" i="14"/>
  <c r="W15718" i="14"/>
  <c r="V15719" i="14"/>
  <c r="W15719" i="14"/>
  <c r="V15720" i="14"/>
  <c r="W15720" i="14"/>
  <c r="V15721" i="14"/>
  <c r="W15721" i="14"/>
  <c r="V15722" i="14"/>
  <c r="W15722" i="14"/>
  <c r="V15723" i="14"/>
  <c r="W15723" i="14"/>
  <c r="V15724" i="14"/>
  <c r="W15724" i="14"/>
  <c r="V15725" i="14"/>
  <c r="W15725" i="14"/>
  <c r="V15726" i="14"/>
  <c r="W15726" i="14"/>
  <c r="V15727" i="14"/>
  <c r="W15727" i="14"/>
  <c r="V15728" i="14"/>
  <c r="W15728" i="14"/>
  <c r="V15729" i="14"/>
  <c r="W15729" i="14"/>
  <c r="V15730" i="14"/>
  <c r="W15730" i="14"/>
  <c r="V15731" i="14"/>
  <c r="W15731" i="14"/>
  <c r="V15732" i="14"/>
  <c r="W15732" i="14"/>
  <c r="V15733" i="14"/>
  <c r="W15733" i="14"/>
  <c r="V15734" i="14"/>
  <c r="W15734" i="14"/>
  <c r="V15735" i="14"/>
  <c r="W15735" i="14"/>
  <c r="V15736" i="14"/>
  <c r="W15736" i="14"/>
  <c r="V15737" i="14"/>
  <c r="W15737" i="14"/>
  <c r="V15738" i="14"/>
  <c r="W15738" i="14"/>
  <c r="V15739" i="14"/>
  <c r="W15739" i="14"/>
  <c r="V15740" i="14"/>
  <c r="W15740" i="14"/>
  <c r="V15741" i="14"/>
  <c r="W15741" i="14"/>
  <c r="V15742" i="14"/>
  <c r="W15742" i="14"/>
  <c r="V15743" i="14"/>
  <c r="W15743" i="14"/>
  <c r="V15744" i="14"/>
  <c r="W15744" i="14"/>
  <c r="V15745" i="14"/>
  <c r="W15745" i="14"/>
  <c r="V15746" i="14"/>
  <c r="W15746" i="14"/>
  <c r="V15747" i="14"/>
  <c r="W15747" i="14"/>
  <c r="V15748" i="14"/>
  <c r="W15748" i="14"/>
  <c r="V15749" i="14"/>
  <c r="W15749" i="14"/>
  <c r="V15750" i="14"/>
  <c r="W15750" i="14"/>
  <c r="V15751" i="14"/>
  <c r="W15751" i="14"/>
  <c r="V15752" i="14"/>
  <c r="W15752" i="14"/>
  <c r="V15753" i="14"/>
  <c r="W15753" i="14"/>
  <c r="V15754" i="14"/>
  <c r="W15754" i="14"/>
  <c r="V15755" i="14"/>
  <c r="W15755" i="14"/>
  <c r="V15756" i="14"/>
  <c r="W15756" i="14"/>
  <c r="V15757" i="14"/>
  <c r="W15757" i="14"/>
  <c r="V15758" i="14"/>
  <c r="W15758" i="14"/>
  <c r="V15759" i="14"/>
  <c r="W15759" i="14"/>
  <c r="V15760" i="14"/>
  <c r="W15760" i="14"/>
  <c r="V15761" i="14"/>
  <c r="W15761" i="14"/>
  <c r="V15762" i="14"/>
  <c r="W15762" i="14"/>
  <c r="V15763" i="14"/>
  <c r="W15763" i="14"/>
  <c r="V15764" i="14"/>
  <c r="W15764" i="14"/>
  <c r="V15765" i="14"/>
  <c r="W15765" i="14"/>
  <c r="V15766" i="14"/>
  <c r="W15766" i="14"/>
  <c r="V15767" i="14"/>
  <c r="W15767" i="14"/>
  <c r="V15768" i="14"/>
  <c r="W15768" i="14"/>
  <c r="V15769" i="14"/>
  <c r="W15769" i="14"/>
  <c r="V15770" i="14"/>
  <c r="W15770" i="14"/>
  <c r="V15771" i="14"/>
  <c r="W15771" i="14"/>
  <c r="V15772" i="14"/>
  <c r="W15772" i="14"/>
  <c r="V15773" i="14"/>
  <c r="W15773" i="14"/>
  <c r="V15774" i="14"/>
  <c r="W15774" i="14"/>
  <c r="V15775" i="14"/>
  <c r="W15775" i="14"/>
  <c r="V15776" i="14"/>
  <c r="W15776" i="14"/>
  <c r="V15777" i="14"/>
  <c r="W15777" i="14"/>
  <c r="V15778" i="14"/>
  <c r="W15778" i="14"/>
  <c r="V15779" i="14"/>
  <c r="W15779" i="14"/>
  <c r="V15780" i="14"/>
  <c r="W15780" i="14"/>
  <c r="V15781" i="14"/>
  <c r="W15781" i="14"/>
  <c r="V15782" i="14"/>
  <c r="W15782" i="14"/>
  <c r="V15783" i="14"/>
  <c r="W15783" i="14"/>
  <c r="V15784" i="14"/>
  <c r="W15784" i="14"/>
  <c r="V15785" i="14"/>
  <c r="W15785" i="14"/>
  <c r="V15786" i="14"/>
  <c r="W15786" i="14"/>
  <c r="V15787" i="14"/>
  <c r="W15787" i="14"/>
  <c r="V15788" i="14"/>
  <c r="W15788" i="14"/>
  <c r="V15789" i="14"/>
  <c r="W15789" i="14"/>
  <c r="V15790" i="14"/>
  <c r="W15790" i="14"/>
  <c r="V15791" i="14"/>
  <c r="W15791" i="14"/>
  <c r="V15792" i="14"/>
  <c r="W15792" i="14"/>
  <c r="V15793" i="14"/>
  <c r="W15793" i="14"/>
  <c r="V15794" i="14"/>
  <c r="W15794" i="14"/>
  <c r="V15795" i="14"/>
  <c r="W15795" i="14"/>
  <c r="V15796" i="14"/>
  <c r="W15796" i="14"/>
  <c r="V15797" i="14"/>
  <c r="W15797" i="14"/>
  <c r="V15798" i="14"/>
  <c r="W15798" i="14"/>
  <c r="V15799" i="14"/>
  <c r="W15799" i="14"/>
  <c r="V15800" i="14"/>
  <c r="W15800" i="14"/>
  <c r="V15801" i="14"/>
  <c r="W15801" i="14"/>
  <c r="V15802" i="14"/>
  <c r="W15802" i="14"/>
  <c r="V15803" i="14"/>
  <c r="W15803" i="14"/>
  <c r="V15804" i="14"/>
  <c r="W15804" i="14"/>
  <c r="V15805" i="14"/>
  <c r="W15805" i="14"/>
  <c r="V15806" i="14"/>
  <c r="W15806" i="14"/>
  <c r="V15807" i="14"/>
  <c r="W15807" i="14"/>
  <c r="V15808" i="14"/>
  <c r="W15808" i="14"/>
  <c r="V15809" i="14"/>
  <c r="W15809" i="14"/>
  <c r="V15810" i="14"/>
  <c r="W15810" i="14"/>
  <c r="V15811" i="14"/>
  <c r="W15811" i="14"/>
  <c r="V15812" i="14"/>
  <c r="W15812" i="14"/>
  <c r="V15813" i="14"/>
  <c r="W15813" i="14"/>
  <c r="V15814" i="14"/>
  <c r="W15814" i="14"/>
  <c r="V15815" i="14"/>
  <c r="W15815" i="14"/>
  <c r="V15816" i="14"/>
  <c r="W15816" i="14"/>
  <c r="V15817" i="14"/>
  <c r="W15817" i="14"/>
  <c r="V15818" i="14"/>
  <c r="W15818" i="14"/>
  <c r="V15819" i="14"/>
  <c r="W15819" i="14"/>
  <c r="V15820" i="14"/>
  <c r="W15820" i="14"/>
  <c r="V15821" i="14"/>
  <c r="W15821" i="14"/>
  <c r="V15822" i="14"/>
  <c r="W15822" i="14"/>
  <c r="V15823" i="14"/>
  <c r="W15823" i="14"/>
  <c r="V15824" i="14"/>
  <c r="W15824" i="14"/>
  <c r="V15825" i="14"/>
  <c r="W15825" i="14"/>
  <c r="V15826" i="14"/>
  <c r="W15826" i="14"/>
  <c r="V15827" i="14"/>
  <c r="W15827" i="14"/>
  <c r="V15828" i="14"/>
  <c r="W15828" i="14"/>
  <c r="V15829" i="14"/>
  <c r="W15829" i="14"/>
  <c r="V15830" i="14"/>
  <c r="W15830" i="14"/>
  <c r="V15831" i="14"/>
  <c r="W15831" i="14"/>
  <c r="V15832" i="14"/>
  <c r="W15832" i="14"/>
  <c r="V15833" i="14"/>
  <c r="W15833" i="14"/>
  <c r="V15834" i="14"/>
  <c r="W15834" i="14"/>
  <c r="V15835" i="14"/>
  <c r="W15835" i="14"/>
  <c r="V15836" i="14"/>
  <c r="W15836" i="14"/>
  <c r="V15837" i="14"/>
  <c r="W15837" i="14"/>
  <c r="V15838" i="14"/>
  <c r="W15838" i="14"/>
  <c r="V15839" i="14"/>
  <c r="W15839" i="14"/>
  <c r="V15840" i="14"/>
  <c r="W15840" i="14"/>
  <c r="V15841" i="14"/>
  <c r="W15841" i="14"/>
  <c r="V15842" i="14"/>
  <c r="W15842" i="14"/>
  <c r="V15843" i="14"/>
  <c r="W15843" i="14"/>
  <c r="V15844" i="14"/>
  <c r="W15844" i="14"/>
  <c r="V15845" i="14"/>
  <c r="W15845" i="14"/>
  <c r="V15846" i="14"/>
  <c r="W15846" i="14"/>
  <c r="V15847" i="14"/>
  <c r="W15847" i="14"/>
  <c r="V15848" i="14"/>
  <c r="W15848" i="14"/>
  <c r="V15849" i="14"/>
  <c r="W15849" i="14"/>
  <c r="V15850" i="14"/>
  <c r="W15850" i="14"/>
  <c r="V15851" i="14"/>
  <c r="W15851" i="14"/>
  <c r="V15852" i="14"/>
  <c r="W15852" i="14"/>
  <c r="V15853" i="14"/>
  <c r="W15853" i="14"/>
  <c r="V15854" i="14"/>
  <c r="W15854" i="14"/>
  <c r="V15855" i="14"/>
  <c r="W15855" i="14"/>
  <c r="V15856" i="14"/>
  <c r="W15856" i="14"/>
  <c r="V15857" i="14"/>
  <c r="W15857" i="14"/>
  <c r="V15858" i="14"/>
  <c r="W15858" i="14"/>
  <c r="V15859" i="14"/>
  <c r="W15859" i="14"/>
  <c r="V15860" i="14"/>
  <c r="W15860" i="14"/>
  <c r="V15861" i="14"/>
  <c r="W15861" i="14"/>
  <c r="V15862" i="14"/>
  <c r="W15862" i="14"/>
  <c r="V15863" i="14"/>
  <c r="W15863" i="14"/>
  <c r="V15864" i="14"/>
  <c r="W15864" i="14"/>
  <c r="V15865" i="14"/>
  <c r="W15865" i="14"/>
  <c r="V15866" i="14"/>
  <c r="W15866" i="14"/>
  <c r="V15867" i="14"/>
  <c r="W15867" i="14"/>
  <c r="V15868" i="14"/>
  <c r="W15868" i="14"/>
  <c r="V15869" i="14"/>
  <c r="W15869" i="14"/>
  <c r="V15870" i="14"/>
  <c r="W15870" i="14"/>
  <c r="V15871" i="14"/>
  <c r="W15871" i="14"/>
  <c r="V15872" i="14"/>
  <c r="W15872" i="14"/>
  <c r="V15873" i="14"/>
  <c r="W15873" i="14"/>
  <c r="V15874" i="14"/>
  <c r="W15874" i="14"/>
  <c r="V15875" i="14"/>
  <c r="W15875" i="14"/>
  <c r="V15876" i="14"/>
  <c r="W15876" i="14"/>
  <c r="V15877" i="14"/>
  <c r="W15877" i="14"/>
  <c r="V15878" i="14"/>
  <c r="W15878" i="14"/>
  <c r="V15879" i="14"/>
  <c r="W15879" i="14"/>
  <c r="V15880" i="14"/>
  <c r="W15880" i="14"/>
  <c r="V15881" i="14"/>
  <c r="W15881" i="14"/>
  <c r="V15882" i="14"/>
  <c r="W15882" i="14"/>
  <c r="V15883" i="14"/>
  <c r="W15883" i="14"/>
  <c r="V15884" i="14"/>
  <c r="W15884" i="14"/>
  <c r="V15885" i="14"/>
  <c r="W15885" i="14"/>
  <c r="V15886" i="14"/>
  <c r="W15886" i="14"/>
  <c r="V15887" i="14"/>
  <c r="W15887" i="14"/>
  <c r="V15888" i="14"/>
  <c r="W15888" i="14"/>
  <c r="V15889" i="14"/>
  <c r="W15889" i="14"/>
  <c r="V15890" i="14"/>
  <c r="W15890" i="14"/>
  <c r="V15891" i="14"/>
  <c r="W15891" i="14"/>
  <c r="V15892" i="14"/>
  <c r="W15892" i="14"/>
  <c r="V15893" i="14"/>
  <c r="W15893" i="14"/>
  <c r="V15894" i="14"/>
  <c r="W15894" i="14"/>
  <c r="V15895" i="14"/>
  <c r="W15895" i="14"/>
  <c r="V15896" i="14"/>
  <c r="W15896" i="14"/>
  <c r="V15897" i="14"/>
  <c r="W15897" i="14"/>
  <c r="V15898" i="14"/>
  <c r="W15898" i="14"/>
  <c r="V15899" i="14"/>
  <c r="W15899" i="14"/>
  <c r="V15900" i="14"/>
  <c r="W15900" i="14"/>
  <c r="V15901" i="14"/>
  <c r="W15901" i="14"/>
  <c r="V15902" i="14"/>
  <c r="W15902" i="14"/>
  <c r="V15903" i="14"/>
  <c r="W15903" i="14"/>
  <c r="V15904" i="14"/>
  <c r="W15904" i="14"/>
  <c r="V15905" i="14"/>
  <c r="W15905" i="14"/>
  <c r="V15906" i="14"/>
  <c r="W15906" i="14"/>
  <c r="V15907" i="14"/>
  <c r="W15907" i="14"/>
  <c r="V15908" i="14"/>
  <c r="W15908" i="14"/>
  <c r="V15909" i="14"/>
  <c r="W15909" i="14"/>
  <c r="V15910" i="14"/>
  <c r="W15910" i="14"/>
  <c r="V15911" i="14"/>
  <c r="W15911" i="14"/>
  <c r="V15912" i="14"/>
  <c r="W15912" i="14"/>
  <c r="V15913" i="14"/>
  <c r="W15913" i="14"/>
  <c r="V15914" i="14"/>
  <c r="W15914" i="14"/>
  <c r="V15915" i="14"/>
  <c r="W15915" i="14"/>
  <c r="V15916" i="14"/>
  <c r="W15916" i="14"/>
  <c r="V15917" i="14"/>
  <c r="W15917" i="14"/>
  <c r="V15918" i="14"/>
  <c r="W15918" i="14"/>
  <c r="V15919" i="14"/>
  <c r="W15919" i="14"/>
  <c r="V15920" i="14"/>
  <c r="W15920" i="14"/>
  <c r="V15921" i="14"/>
  <c r="W15921" i="14"/>
  <c r="V15922" i="14"/>
  <c r="W15922" i="14"/>
  <c r="V15923" i="14"/>
  <c r="W15923" i="14"/>
  <c r="V15924" i="14"/>
  <c r="W15924" i="14"/>
  <c r="V15925" i="14"/>
  <c r="W15925" i="14"/>
  <c r="V15926" i="14"/>
  <c r="W15926" i="14"/>
  <c r="V15927" i="14"/>
  <c r="W15927" i="14"/>
  <c r="V15928" i="14"/>
  <c r="W15928" i="14"/>
  <c r="V15929" i="14"/>
  <c r="W15929" i="14"/>
  <c r="V15930" i="14"/>
  <c r="W15930" i="14"/>
  <c r="V15931" i="14"/>
  <c r="W15931" i="14"/>
  <c r="V15932" i="14"/>
  <c r="W15932" i="14"/>
  <c r="V15933" i="14"/>
  <c r="W15933" i="14"/>
  <c r="V15934" i="14"/>
  <c r="W15934" i="14"/>
  <c r="V15935" i="14"/>
  <c r="W15935" i="14"/>
  <c r="V15936" i="14"/>
  <c r="W15936" i="14"/>
  <c r="V15937" i="14"/>
  <c r="W15937" i="14"/>
  <c r="V15938" i="14"/>
  <c r="W15938" i="14"/>
  <c r="V15939" i="14"/>
  <c r="W15939" i="14"/>
  <c r="V15940" i="14"/>
  <c r="W15940" i="14"/>
  <c r="V15941" i="14"/>
  <c r="W15941" i="14"/>
  <c r="V15942" i="14"/>
  <c r="W15942" i="14"/>
  <c r="V15943" i="14"/>
  <c r="W15943" i="14"/>
  <c r="V15944" i="14"/>
  <c r="W15944" i="14"/>
  <c r="V15945" i="14"/>
  <c r="W15945" i="14"/>
  <c r="V15946" i="14"/>
  <c r="W15946" i="14"/>
  <c r="V15947" i="14"/>
  <c r="W15947" i="14"/>
  <c r="V15948" i="14"/>
  <c r="W15948" i="14"/>
  <c r="V15949" i="14"/>
  <c r="W15949" i="14"/>
  <c r="V15950" i="14"/>
  <c r="W15950" i="14"/>
  <c r="V15951" i="14"/>
  <c r="W15951" i="14"/>
  <c r="V15952" i="14"/>
  <c r="W15952" i="14"/>
  <c r="V15953" i="14"/>
  <c r="W15953" i="14"/>
  <c r="V15954" i="14"/>
  <c r="W15954" i="14"/>
  <c r="V15955" i="14"/>
  <c r="W15955" i="14"/>
  <c r="V15956" i="14"/>
  <c r="W15956" i="14"/>
  <c r="V15957" i="14"/>
  <c r="W15957" i="14"/>
  <c r="V15958" i="14"/>
  <c r="W15958" i="14"/>
  <c r="V15959" i="14"/>
  <c r="W15959" i="14"/>
  <c r="V15960" i="14"/>
  <c r="W15960" i="14"/>
  <c r="V15961" i="14"/>
  <c r="W15961" i="14"/>
  <c r="V15962" i="14"/>
  <c r="W15962" i="14"/>
  <c r="V15963" i="14"/>
  <c r="W15963" i="14"/>
  <c r="V15964" i="14"/>
  <c r="W15964" i="14"/>
  <c r="V15965" i="14"/>
  <c r="W15965" i="14"/>
  <c r="V15966" i="14"/>
  <c r="W15966" i="14"/>
  <c r="V15967" i="14"/>
  <c r="W15967" i="14"/>
  <c r="V15968" i="14"/>
  <c r="W15968" i="14"/>
  <c r="V15969" i="14"/>
  <c r="W15969" i="14"/>
  <c r="V15970" i="14"/>
  <c r="W15970" i="14"/>
  <c r="V15971" i="14"/>
  <c r="W15971" i="14"/>
  <c r="V15972" i="14"/>
  <c r="W15972" i="14"/>
  <c r="V15973" i="14"/>
  <c r="W15973" i="14"/>
  <c r="V15974" i="14"/>
  <c r="W15974" i="14"/>
  <c r="V15975" i="14"/>
  <c r="W15975" i="14"/>
  <c r="V15976" i="14"/>
  <c r="W15976" i="14"/>
  <c r="V15977" i="14"/>
  <c r="W15977" i="14"/>
  <c r="V15978" i="14"/>
  <c r="W15978" i="14"/>
  <c r="V15979" i="14"/>
  <c r="W15979" i="14"/>
  <c r="V15980" i="14"/>
  <c r="W15980" i="14"/>
  <c r="V15981" i="14"/>
  <c r="W15981" i="14"/>
  <c r="V15982" i="14"/>
  <c r="W15982" i="14"/>
  <c r="V15983" i="14"/>
  <c r="W15983" i="14"/>
  <c r="V15984" i="14"/>
  <c r="W15984" i="14"/>
  <c r="V15985" i="14"/>
  <c r="W15985" i="14"/>
  <c r="V15986" i="14"/>
  <c r="W15986" i="14"/>
  <c r="V15987" i="14"/>
  <c r="W15987" i="14"/>
  <c r="V15988" i="14"/>
  <c r="W15988" i="14"/>
  <c r="V15989" i="14"/>
  <c r="W15989" i="14"/>
  <c r="V15990" i="14"/>
  <c r="W15990" i="14"/>
  <c r="V15991" i="14"/>
  <c r="W15991" i="14"/>
  <c r="V15992" i="14"/>
  <c r="W15992" i="14"/>
  <c r="V15993" i="14"/>
  <c r="W15993" i="14"/>
  <c r="V15994" i="14"/>
  <c r="W15994" i="14"/>
  <c r="V15995" i="14"/>
  <c r="W15995" i="14"/>
  <c r="V15996" i="14"/>
  <c r="W15996" i="14"/>
  <c r="V15997" i="14"/>
  <c r="W15997" i="14"/>
  <c r="V15998" i="14"/>
  <c r="W15998" i="14"/>
  <c r="V15999" i="14"/>
  <c r="W15999" i="14"/>
  <c r="V16000" i="14"/>
  <c r="W16000" i="14"/>
  <c r="V16001" i="14"/>
  <c r="W16001" i="14"/>
  <c r="V16002" i="14"/>
  <c r="W16002" i="14"/>
  <c r="V16003" i="14"/>
  <c r="W16003" i="14"/>
  <c r="V16004" i="14"/>
  <c r="W16004" i="14"/>
  <c r="V16005" i="14"/>
  <c r="W16005" i="14"/>
  <c r="V16006" i="14"/>
  <c r="W16006" i="14"/>
  <c r="V16007" i="14"/>
  <c r="W16007" i="14"/>
  <c r="V16008" i="14"/>
  <c r="W16008" i="14"/>
  <c r="V16009" i="14"/>
  <c r="W16009" i="14"/>
  <c r="V16010" i="14"/>
  <c r="W16010" i="14"/>
  <c r="V16011" i="14"/>
  <c r="W16011" i="14"/>
  <c r="V16012" i="14"/>
  <c r="W16012" i="14"/>
  <c r="V16013" i="14"/>
  <c r="W16013" i="14"/>
  <c r="V16014" i="14"/>
  <c r="W16014" i="14"/>
  <c r="V16015" i="14"/>
  <c r="W16015" i="14"/>
  <c r="V16016" i="14"/>
  <c r="W16016" i="14"/>
  <c r="V16017" i="14"/>
  <c r="W16017" i="14"/>
  <c r="V16018" i="14"/>
  <c r="W16018" i="14"/>
  <c r="V16019" i="14"/>
  <c r="W16019" i="14"/>
  <c r="V16020" i="14"/>
  <c r="W16020" i="14"/>
  <c r="V16021" i="14"/>
  <c r="W16021" i="14"/>
  <c r="V16022" i="14"/>
  <c r="W16022" i="14"/>
  <c r="V16023" i="14"/>
  <c r="W16023" i="14"/>
  <c r="V16024" i="14"/>
  <c r="W16024" i="14"/>
  <c r="V16025" i="14"/>
  <c r="W16025" i="14"/>
  <c r="V16026" i="14"/>
  <c r="W16026" i="14"/>
  <c r="V16027" i="14"/>
  <c r="W16027" i="14"/>
  <c r="V16028" i="14"/>
  <c r="W16028" i="14"/>
  <c r="V16029" i="14"/>
  <c r="W16029" i="14"/>
  <c r="V16030" i="14"/>
  <c r="W16030" i="14"/>
  <c r="V16031" i="14"/>
  <c r="W16031" i="14"/>
  <c r="V16032" i="14"/>
  <c r="W16032" i="14"/>
  <c r="V16033" i="14"/>
  <c r="W16033" i="14"/>
  <c r="V16034" i="14"/>
  <c r="W16034" i="14"/>
  <c r="V16035" i="14"/>
  <c r="W16035" i="14"/>
  <c r="V16036" i="14"/>
  <c r="W16036" i="14"/>
  <c r="V16037" i="14"/>
  <c r="W16037" i="14"/>
  <c r="V16038" i="14"/>
  <c r="W16038" i="14"/>
  <c r="V16039" i="14"/>
  <c r="W16039" i="14"/>
  <c r="V16040" i="14"/>
  <c r="W16040" i="14"/>
  <c r="V16041" i="14"/>
  <c r="W16041" i="14"/>
  <c r="V16042" i="14"/>
  <c r="W16042" i="14"/>
  <c r="V16043" i="14"/>
  <c r="W16043" i="14"/>
  <c r="V16044" i="14"/>
  <c r="W16044" i="14"/>
  <c r="V16045" i="14"/>
  <c r="W16045" i="14"/>
  <c r="V16046" i="14"/>
  <c r="W16046" i="14"/>
  <c r="V16047" i="14"/>
  <c r="W16047" i="14"/>
  <c r="V16048" i="14"/>
  <c r="W16048" i="14"/>
  <c r="V16049" i="14"/>
  <c r="W16049" i="14"/>
  <c r="V16050" i="14"/>
  <c r="W16050" i="14"/>
  <c r="V16051" i="14"/>
  <c r="W16051" i="14"/>
  <c r="V16052" i="14"/>
  <c r="W16052" i="14"/>
  <c r="V16053" i="14"/>
  <c r="W16053" i="14"/>
  <c r="V16054" i="14"/>
  <c r="W16054" i="14"/>
  <c r="V16055" i="14"/>
  <c r="W16055" i="14"/>
  <c r="V16056" i="14"/>
  <c r="W16056" i="14"/>
  <c r="V16057" i="14"/>
  <c r="W16057" i="14"/>
  <c r="V16058" i="14"/>
  <c r="W16058" i="14"/>
  <c r="V16059" i="14"/>
  <c r="W16059" i="14"/>
  <c r="V16060" i="14"/>
  <c r="W16060" i="14"/>
  <c r="V16061" i="14"/>
  <c r="W16061" i="14"/>
  <c r="V16062" i="14"/>
  <c r="W16062" i="14"/>
  <c r="V16063" i="14"/>
  <c r="W16063" i="14"/>
  <c r="V16064" i="14"/>
  <c r="W16064" i="14"/>
  <c r="V16065" i="14"/>
  <c r="W16065" i="14"/>
  <c r="V16066" i="14"/>
  <c r="W16066" i="14"/>
  <c r="V16067" i="14"/>
  <c r="W16067" i="14"/>
  <c r="V16068" i="14"/>
  <c r="W16068" i="14"/>
  <c r="V16069" i="14"/>
  <c r="W16069" i="14"/>
  <c r="V16070" i="14"/>
  <c r="W16070" i="14"/>
  <c r="V16071" i="14"/>
  <c r="W16071" i="14"/>
  <c r="V16072" i="14"/>
  <c r="W16072" i="14"/>
  <c r="V16073" i="14"/>
  <c r="W16073" i="14"/>
  <c r="V16074" i="14"/>
  <c r="W16074" i="14"/>
  <c r="V16075" i="14"/>
  <c r="W16075" i="14"/>
  <c r="V16076" i="14"/>
  <c r="W16076" i="14"/>
  <c r="V16077" i="14"/>
  <c r="W16077" i="14"/>
  <c r="V16078" i="14"/>
  <c r="W16078" i="14"/>
  <c r="V16079" i="14"/>
  <c r="W16079" i="14"/>
  <c r="V16080" i="14"/>
  <c r="W16080" i="14"/>
  <c r="V16081" i="14"/>
  <c r="W16081" i="14"/>
  <c r="V16082" i="14"/>
  <c r="W16082" i="14"/>
  <c r="V16083" i="14"/>
  <c r="W16083" i="14"/>
  <c r="V16084" i="14"/>
  <c r="W16084" i="14"/>
  <c r="V16085" i="14"/>
  <c r="W16085" i="14"/>
  <c r="V16086" i="14"/>
  <c r="W16086" i="14"/>
  <c r="V16087" i="14"/>
  <c r="W16087" i="14"/>
  <c r="V16088" i="14"/>
  <c r="W16088" i="14"/>
  <c r="V16089" i="14"/>
  <c r="W16089" i="14"/>
  <c r="V16090" i="14"/>
  <c r="W16090" i="14"/>
  <c r="V16091" i="14"/>
  <c r="W16091" i="14"/>
  <c r="V16092" i="14"/>
  <c r="W16092" i="14"/>
  <c r="V16093" i="14"/>
  <c r="W16093" i="14"/>
  <c r="V16094" i="14"/>
  <c r="W16094" i="14"/>
  <c r="V16095" i="14"/>
  <c r="W16095" i="14"/>
  <c r="V16096" i="14"/>
  <c r="W16096" i="14"/>
  <c r="V16097" i="14"/>
  <c r="W16097" i="14"/>
  <c r="V16098" i="14"/>
  <c r="W16098" i="14"/>
  <c r="V16099" i="14"/>
  <c r="W16099" i="14"/>
  <c r="V16100" i="14"/>
  <c r="W16100" i="14"/>
  <c r="V16101" i="14"/>
  <c r="W16101" i="14"/>
  <c r="V16102" i="14"/>
  <c r="W16102" i="14"/>
  <c r="V16103" i="14"/>
  <c r="W16103" i="14"/>
  <c r="V16104" i="14"/>
  <c r="W16104" i="14"/>
  <c r="V16105" i="14"/>
  <c r="W16105" i="14"/>
  <c r="V16106" i="14"/>
  <c r="W16106" i="14"/>
  <c r="V16107" i="14"/>
  <c r="W16107" i="14"/>
  <c r="V16108" i="14"/>
  <c r="W16108" i="14"/>
  <c r="V16109" i="14"/>
  <c r="W16109" i="14"/>
  <c r="V16110" i="14"/>
  <c r="W16110" i="14"/>
  <c r="V16111" i="14"/>
  <c r="W16111" i="14"/>
  <c r="V16112" i="14"/>
  <c r="W16112" i="14"/>
  <c r="V16113" i="14"/>
  <c r="W16113" i="14"/>
  <c r="V16114" i="14"/>
  <c r="W16114" i="14"/>
  <c r="V16115" i="14"/>
  <c r="W16115" i="14"/>
  <c r="V16116" i="14"/>
  <c r="W16116" i="14"/>
  <c r="V16117" i="14"/>
  <c r="W16117" i="14"/>
  <c r="V16118" i="14"/>
  <c r="W16118" i="14"/>
  <c r="V16119" i="14"/>
  <c r="W16119" i="14"/>
  <c r="V16120" i="14"/>
  <c r="W16120" i="14"/>
  <c r="V16121" i="14"/>
  <c r="W16121" i="14"/>
  <c r="V16122" i="14"/>
  <c r="W16122" i="14"/>
  <c r="V16123" i="14"/>
  <c r="W16123" i="14"/>
  <c r="V16124" i="14"/>
  <c r="W16124" i="14"/>
  <c r="V16125" i="14"/>
  <c r="W16125" i="14"/>
  <c r="V16126" i="14"/>
  <c r="W16126" i="14"/>
  <c r="V16127" i="14"/>
  <c r="W16127" i="14"/>
  <c r="V16128" i="14"/>
  <c r="W16128" i="14"/>
  <c r="V16129" i="14"/>
  <c r="W16129" i="14"/>
  <c r="V16130" i="14"/>
  <c r="W16130" i="14"/>
  <c r="V16131" i="14"/>
  <c r="W16131" i="14"/>
  <c r="V16132" i="14"/>
  <c r="W16132" i="14"/>
  <c r="V16133" i="14"/>
  <c r="W16133" i="14"/>
  <c r="V16134" i="14"/>
  <c r="W16134" i="14"/>
  <c r="V16135" i="14"/>
  <c r="W16135" i="14"/>
  <c r="V16136" i="14"/>
  <c r="W16136" i="14"/>
  <c r="V16137" i="14"/>
  <c r="W16137" i="14"/>
  <c r="V16138" i="14"/>
  <c r="W16138" i="14"/>
  <c r="V16139" i="14"/>
  <c r="W16139" i="14"/>
  <c r="V16140" i="14"/>
  <c r="W16140" i="14"/>
  <c r="V16141" i="14"/>
  <c r="W16141" i="14"/>
  <c r="V16142" i="14"/>
  <c r="W16142" i="14"/>
  <c r="V16143" i="14"/>
  <c r="W16143" i="14"/>
  <c r="V16144" i="14"/>
  <c r="W16144" i="14"/>
  <c r="V16145" i="14"/>
  <c r="W16145" i="14"/>
  <c r="V16146" i="14"/>
  <c r="W16146" i="14"/>
  <c r="V16147" i="14"/>
  <c r="W16147" i="14"/>
  <c r="V16148" i="14"/>
  <c r="W16148" i="14"/>
  <c r="V16149" i="14"/>
  <c r="W16149" i="14"/>
  <c r="V16150" i="14"/>
  <c r="W16150" i="14"/>
  <c r="V16151" i="14"/>
  <c r="W16151" i="14"/>
  <c r="V16152" i="14"/>
  <c r="W16152" i="14"/>
  <c r="V16153" i="14"/>
  <c r="W16153" i="14"/>
  <c r="V16154" i="14"/>
  <c r="W16154" i="14"/>
  <c r="V16155" i="14"/>
  <c r="W16155" i="14"/>
  <c r="V16156" i="14"/>
  <c r="W16156" i="14"/>
  <c r="V16157" i="14"/>
  <c r="W16157" i="14"/>
  <c r="V16158" i="14"/>
  <c r="W16158" i="14"/>
  <c r="V16159" i="14"/>
  <c r="W16159" i="14"/>
  <c r="V16160" i="14"/>
  <c r="W16160" i="14"/>
  <c r="V16161" i="14"/>
  <c r="W16161" i="14"/>
  <c r="V16162" i="14"/>
  <c r="W16162" i="14"/>
  <c r="V16163" i="14"/>
  <c r="W16163" i="14"/>
  <c r="V16164" i="14"/>
  <c r="W16164" i="14"/>
  <c r="V16165" i="14"/>
  <c r="W16165" i="14"/>
  <c r="V16166" i="14"/>
  <c r="W16166" i="14"/>
  <c r="V16167" i="14"/>
  <c r="W16167" i="14"/>
  <c r="V16168" i="14"/>
  <c r="W16168" i="14"/>
  <c r="V16169" i="14"/>
  <c r="W16169" i="14"/>
  <c r="V16170" i="14"/>
  <c r="W16170" i="14"/>
  <c r="V16171" i="14"/>
  <c r="W16171" i="14"/>
  <c r="V16172" i="14"/>
  <c r="W16172" i="14"/>
  <c r="V16173" i="14"/>
  <c r="W16173" i="14"/>
  <c r="V16174" i="14"/>
  <c r="W16174" i="14"/>
  <c r="V16175" i="14"/>
  <c r="W16175" i="14"/>
  <c r="V16176" i="14"/>
  <c r="W16176" i="14"/>
  <c r="V16177" i="14"/>
  <c r="W16177" i="14"/>
  <c r="V16178" i="14"/>
  <c r="W16178" i="14"/>
  <c r="V16179" i="14"/>
  <c r="W16179" i="14"/>
  <c r="V16180" i="14"/>
  <c r="W16180" i="14"/>
  <c r="V16181" i="14"/>
  <c r="W16181" i="14"/>
  <c r="V16182" i="14"/>
  <c r="W16182" i="14"/>
  <c r="V16183" i="14"/>
  <c r="W16183" i="14"/>
  <c r="V16184" i="14"/>
  <c r="W16184" i="14"/>
  <c r="V16185" i="14"/>
  <c r="W16185" i="14"/>
  <c r="V16186" i="14"/>
  <c r="W16186" i="14"/>
  <c r="V16187" i="14"/>
  <c r="W16187" i="14"/>
  <c r="V16188" i="14"/>
  <c r="W16188" i="14"/>
  <c r="V16189" i="14"/>
  <c r="W16189" i="14"/>
  <c r="V16190" i="14"/>
  <c r="W16190" i="14"/>
  <c r="V16191" i="14"/>
  <c r="W16191" i="14"/>
  <c r="V16192" i="14"/>
  <c r="W16192" i="14"/>
  <c r="V16193" i="14"/>
  <c r="W16193" i="14"/>
  <c r="V16194" i="14"/>
  <c r="W16194" i="14"/>
  <c r="V16195" i="14"/>
  <c r="W16195" i="14"/>
  <c r="V16196" i="14"/>
  <c r="W16196" i="14"/>
  <c r="V16197" i="14"/>
  <c r="W16197" i="14"/>
  <c r="V16198" i="14"/>
  <c r="W16198" i="14"/>
  <c r="V16199" i="14"/>
  <c r="W16199" i="14"/>
  <c r="V16200" i="14"/>
  <c r="W16200" i="14"/>
  <c r="V16201" i="14"/>
  <c r="W16201" i="14"/>
  <c r="V16202" i="14"/>
  <c r="W16202" i="14"/>
  <c r="V16203" i="14"/>
  <c r="W16203" i="14"/>
  <c r="V16204" i="14"/>
  <c r="W16204" i="14"/>
  <c r="V16205" i="14"/>
  <c r="W16205" i="14"/>
  <c r="V16206" i="14"/>
  <c r="W16206" i="14"/>
  <c r="V16207" i="14"/>
  <c r="W16207" i="14"/>
  <c r="V16208" i="14"/>
  <c r="W16208" i="14"/>
  <c r="V16209" i="14"/>
  <c r="W16209" i="14"/>
  <c r="V16210" i="14"/>
  <c r="W16210" i="14"/>
  <c r="V16211" i="14"/>
  <c r="W16211" i="14"/>
  <c r="V16212" i="14"/>
  <c r="W16212" i="14"/>
  <c r="V16213" i="14"/>
  <c r="W16213" i="14"/>
  <c r="V16214" i="14"/>
  <c r="W16214" i="14"/>
  <c r="V16215" i="14"/>
  <c r="W16215" i="14"/>
  <c r="V16216" i="14"/>
  <c r="W16216" i="14"/>
  <c r="V16217" i="14"/>
  <c r="W16217" i="14"/>
  <c r="V16218" i="14"/>
  <c r="W16218" i="14"/>
  <c r="V16219" i="14"/>
  <c r="W16219" i="14"/>
  <c r="V16220" i="14"/>
  <c r="W16220" i="14"/>
  <c r="V16221" i="14"/>
  <c r="W16221" i="14"/>
  <c r="V16222" i="14"/>
  <c r="W16222" i="14"/>
  <c r="V16223" i="14"/>
  <c r="W16223" i="14"/>
  <c r="V16224" i="14"/>
  <c r="W16224" i="14"/>
  <c r="V16225" i="14"/>
  <c r="W16225" i="14"/>
  <c r="V16226" i="14"/>
  <c r="W16226" i="14"/>
  <c r="V16227" i="14"/>
  <c r="W16227" i="14"/>
  <c r="V16228" i="14"/>
  <c r="W16228" i="14"/>
  <c r="V16229" i="14"/>
  <c r="W16229" i="14"/>
  <c r="V16230" i="14"/>
  <c r="W16230" i="14"/>
  <c r="V16231" i="14"/>
  <c r="W16231" i="14"/>
  <c r="V16232" i="14"/>
  <c r="W16232" i="14"/>
  <c r="V16233" i="14"/>
  <c r="W16233" i="14"/>
  <c r="V16234" i="14"/>
  <c r="W16234" i="14"/>
  <c r="V16235" i="14"/>
  <c r="W16235" i="14"/>
  <c r="V16236" i="14"/>
  <c r="W16236" i="14"/>
  <c r="V16237" i="14"/>
  <c r="W16237" i="14"/>
  <c r="V16238" i="14"/>
  <c r="W16238" i="14"/>
  <c r="V16239" i="14"/>
  <c r="W16239" i="14"/>
  <c r="V16240" i="14"/>
  <c r="W16240" i="14"/>
  <c r="V16241" i="14"/>
  <c r="W16241" i="14"/>
  <c r="V16242" i="14"/>
  <c r="W16242" i="14"/>
  <c r="V16243" i="14"/>
  <c r="W16243" i="14"/>
  <c r="V16244" i="14"/>
  <c r="W16244" i="14"/>
  <c r="V16245" i="14"/>
  <c r="W16245" i="14"/>
  <c r="V16246" i="14"/>
  <c r="W16246" i="14"/>
  <c r="V16247" i="14"/>
  <c r="W16247" i="14"/>
  <c r="V16248" i="14"/>
  <c r="W16248" i="14"/>
  <c r="V16249" i="14"/>
  <c r="W16249" i="14"/>
  <c r="V16250" i="14"/>
  <c r="W16250" i="14"/>
  <c r="V16251" i="14"/>
  <c r="W16251" i="14"/>
  <c r="V16252" i="14"/>
  <c r="W16252" i="14"/>
  <c r="V16253" i="14"/>
  <c r="W16253" i="14"/>
  <c r="V16254" i="14"/>
  <c r="W16254" i="14"/>
  <c r="V16255" i="14"/>
  <c r="W16255" i="14"/>
  <c r="V16256" i="14"/>
  <c r="W16256" i="14"/>
  <c r="V16257" i="14"/>
  <c r="W16257" i="14"/>
  <c r="V16258" i="14"/>
  <c r="W16258" i="14"/>
  <c r="V16259" i="14"/>
  <c r="W16259" i="14"/>
  <c r="V16260" i="14"/>
  <c r="W16260" i="14"/>
  <c r="V16261" i="14"/>
  <c r="W16261" i="14"/>
  <c r="V16262" i="14"/>
  <c r="W16262" i="14"/>
  <c r="V16263" i="14"/>
  <c r="W16263" i="14"/>
  <c r="V16264" i="14"/>
  <c r="W16264" i="14"/>
  <c r="V16265" i="14"/>
  <c r="W16265" i="14"/>
  <c r="V16266" i="14"/>
  <c r="W16266" i="14"/>
  <c r="V16267" i="14"/>
  <c r="W16267" i="14"/>
  <c r="V16268" i="14"/>
  <c r="W16268" i="14"/>
  <c r="V16269" i="14"/>
  <c r="W16269" i="14"/>
  <c r="V16270" i="14"/>
  <c r="W16270" i="14"/>
  <c r="V16271" i="14"/>
  <c r="W16271" i="14"/>
  <c r="V16272" i="14"/>
  <c r="W16272" i="14"/>
  <c r="V16273" i="14"/>
  <c r="W16273" i="14"/>
  <c r="V16274" i="14"/>
  <c r="W16274" i="14"/>
  <c r="V16275" i="14"/>
  <c r="W16275" i="14"/>
  <c r="V16276" i="14"/>
  <c r="W16276" i="14"/>
  <c r="V16277" i="14"/>
  <c r="W16277" i="14"/>
  <c r="V16278" i="14"/>
  <c r="W16278" i="14"/>
  <c r="V16279" i="14"/>
  <c r="W16279" i="14"/>
  <c r="V16280" i="14"/>
  <c r="W16280" i="14"/>
  <c r="V16281" i="14"/>
  <c r="W16281" i="14"/>
  <c r="V16282" i="14"/>
  <c r="W16282" i="14"/>
  <c r="V16283" i="14"/>
  <c r="W16283" i="14"/>
  <c r="V16284" i="14"/>
  <c r="W16284" i="14"/>
  <c r="V16285" i="14"/>
  <c r="W16285" i="14"/>
  <c r="V16286" i="14"/>
  <c r="W16286" i="14"/>
  <c r="V16287" i="14"/>
  <c r="W16287" i="14"/>
  <c r="V16288" i="14"/>
  <c r="W16288" i="14"/>
  <c r="V16289" i="14"/>
  <c r="W16289" i="14"/>
  <c r="V16290" i="14"/>
  <c r="W16290" i="14"/>
  <c r="V16291" i="14"/>
  <c r="W16291" i="14"/>
  <c r="V16292" i="14"/>
  <c r="W16292" i="14"/>
  <c r="V16293" i="14"/>
  <c r="W16293" i="14"/>
  <c r="V16294" i="14"/>
  <c r="W16294" i="14"/>
  <c r="V16295" i="14"/>
  <c r="W16295" i="14"/>
  <c r="V16296" i="14"/>
  <c r="W16296" i="14"/>
  <c r="V16297" i="14"/>
  <c r="W16297" i="14"/>
  <c r="V16298" i="14"/>
  <c r="W16298" i="14"/>
  <c r="V16299" i="14"/>
  <c r="W16299" i="14"/>
  <c r="V16300" i="14"/>
  <c r="W16300" i="14"/>
  <c r="V16301" i="14"/>
  <c r="W16301" i="14"/>
  <c r="V16302" i="14"/>
  <c r="W16302" i="14"/>
  <c r="V16303" i="14"/>
  <c r="W16303" i="14"/>
  <c r="V16304" i="14"/>
  <c r="W16304" i="14"/>
  <c r="V16305" i="14"/>
  <c r="W16305" i="14"/>
  <c r="V16306" i="14"/>
  <c r="W16306" i="14"/>
  <c r="V16307" i="14"/>
  <c r="W16307" i="14"/>
  <c r="V16308" i="14"/>
  <c r="W16308" i="14"/>
  <c r="V16309" i="14"/>
  <c r="W16309" i="14"/>
  <c r="V16310" i="14"/>
  <c r="W16310" i="14"/>
  <c r="V16311" i="14"/>
  <c r="W16311" i="14"/>
  <c r="V16312" i="14"/>
  <c r="W16312" i="14"/>
  <c r="V16313" i="14"/>
  <c r="W16313" i="14"/>
  <c r="V16314" i="14"/>
  <c r="W16314" i="14"/>
  <c r="V16315" i="14"/>
  <c r="W16315" i="14"/>
  <c r="V16316" i="14"/>
  <c r="W16316" i="14"/>
  <c r="V16317" i="14"/>
  <c r="W16317" i="14"/>
  <c r="V16318" i="14"/>
  <c r="W16318" i="14"/>
  <c r="V16319" i="14"/>
  <c r="W16319" i="14"/>
  <c r="V16320" i="14"/>
  <c r="W16320" i="14"/>
  <c r="V16321" i="14"/>
  <c r="W16321" i="14"/>
  <c r="V16322" i="14"/>
  <c r="W16322" i="14"/>
  <c r="V16323" i="14"/>
  <c r="W16323" i="14"/>
  <c r="V16324" i="14"/>
  <c r="W16324" i="14"/>
  <c r="V16325" i="14"/>
  <c r="W16325" i="14"/>
  <c r="V16326" i="14"/>
  <c r="W16326" i="14"/>
  <c r="V16327" i="14"/>
  <c r="W16327" i="14"/>
  <c r="V16328" i="14"/>
  <c r="W16328" i="14"/>
  <c r="V16329" i="14"/>
  <c r="W16329" i="14"/>
  <c r="V16330" i="14"/>
  <c r="W16330" i="14"/>
  <c r="V16331" i="14"/>
  <c r="W16331" i="14"/>
  <c r="V16332" i="14"/>
  <c r="W16332" i="14"/>
  <c r="V16333" i="14"/>
  <c r="W16333" i="14"/>
  <c r="V16334" i="14"/>
  <c r="W16334" i="14"/>
  <c r="V16335" i="14"/>
  <c r="W16335" i="14"/>
  <c r="V16336" i="14"/>
  <c r="W16336" i="14"/>
  <c r="V16337" i="14"/>
  <c r="W16337" i="14"/>
  <c r="V16338" i="14"/>
  <c r="W16338" i="14"/>
  <c r="V16339" i="14"/>
  <c r="W16339" i="14"/>
  <c r="V16340" i="14"/>
  <c r="W16340" i="14"/>
  <c r="V16341" i="14"/>
  <c r="W16341" i="14"/>
  <c r="V16342" i="14"/>
  <c r="W16342" i="14"/>
  <c r="V16343" i="14"/>
  <c r="W16343" i="14"/>
  <c r="V16344" i="14"/>
  <c r="W16344" i="14"/>
  <c r="V16345" i="14"/>
  <c r="W16345" i="14"/>
  <c r="V16346" i="14"/>
  <c r="W16346" i="14"/>
  <c r="V16347" i="14"/>
  <c r="W16347" i="14"/>
  <c r="V16348" i="14"/>
  <c r="W16348" i="14"/>
  <c r="V16349" i="14"/>
  <c r="W16349" i="14"/>
  <c r="V16350" i="14"/>
  <c r="W16350" i="14"/>
  <c r="V16351" i="14"/>
  <c r="W16351" i="14"/>
  <c r="V16352" i="14"/>
  <c r="W16352" i="14"/>
  <c r="V16353" i="14"/>
  <c r="W16353" i="14"/>
  <c r="V16354" i="14"/>
  <c r="W16354" i="14"/>
  <c r="V16355" i="14"/>
  <c r="W16355" i="14"/>
  <c r="V16356" i="14"/>
  <c r="W16356" i="14"/>
  <c r="V16357" i="14"/>
  <c r="W16357" i="14"/>
  <c r="V16358" i="14"/>
  <c r="W16358" i="14"/>
  <c r="V16359" i="14"/>
  <c r="W16359" i="14"/>
  <c r="V16360" i="14"/>
  <c r="W16360" i="14"/>
  <c r="V16361" i="14"/>
  <c r="W16361" i="14"/>
  <c r="V16362" i="14"/>
  <c r="W16362" i="14"/>
  <c r="V16363" i="14"/>
  <c r="W16363" i="14"/>
  <c r="V16364" i="14"/>
  <c r="W16364" i="14"/>
  <c r="V16365" i="14"/>
  <c r="W16365" i="14"/>
  <c r="V16366" i="14"/>
  <c r="W16366" i="14"/>
  <c r="V16367" i="14"/>
  <c r="W16367" i="14"/>
  <c r="V16368" i="14"/>
  <c r="W16368" i="14"/>
  <c r="V16369" i="14"/>
  <c r="W16369" i="14"/>
  <c r="V16370" i="14"/>
  <c r="W16370" i="14"/>
  <c r="V16371" i="14"/>
  <c r="W16371" i="14"/>
  <c r="V16372" i="14"/>
  <c r="W16372" i="14"/>
  <c r="V16373" i="14"/>
  <c r="W16373" i="14"/>
  <c r="V16374" i="14"/>
  <c r="W16374" i="14"/>
  <c r="V16375" i="14"/>
  <c r="W16375" i="14"/>
  <c r="V16376" i="14"/>
  <c r="W16376" i="14"/>
  <c r="V16377" i="14"/>
  <c r="W16377" i="14"/>
  <c r="V16378" i="14"/>
  <c r="W16378" i="14"/>
  <c r="V16379" i="14"/>
  <c r="W16379" i="14"/>
  <c r="V16380" i="14"/>
  <c r="W16380" i="14"/>
  <c r="V16381" i="14"/>
  <c r="W16381" i="14"/>
  <c r="V16382" i="14"/>
  <c r="W16382" i="14"/>
  <c r="V16383" i="14"/>
  <c r="W16383" i="14"/>
  <c r="V16384" i="14"/>
  <c r="W16384" i="14"/>
  <c r="V16385" i="14"/>
  <c r="W16385" i="14"/>
  <c r="V16386" i="14"/>
  <c r="W16386" i="14"/>
  <c r="V16387" i="14"/>
  <c r="W16387" i="14"/>
  <c r="V16388" i="14"/>
  <c r="W16388" i="14"/>
  <c r="V16389" i="14"/>
  <c r="W16389" i="14"/>
  <c r="V16390" i="14"/>
  <c r="W16390" i="14"/>
  <c r="V16391" i="14"/>
  <c r="W16391" i="14"/>
  <c r="V16392" i="14"/>
  <c r="W16392" i="14"/>
  <c r="V16393" i="14"/>
  <c r="W16393" i="14"/>
  <c r="V16394" i="14"/>
  <c r="W16394" i="14"/>
  <c r="V16395" i="14"/>
  <c r="W16395" i="14"/>
  <c r="V16396" i="14"/>
  <c r="W16396" i="14"/>
  <c r="V16397" i="14"/>
  <c r="W16397" i="14"/>
  <c r="V16398" i="14"/>
  <c r="W16398" i="14"/>
  <c r="V16399" i="14"/>
  <c r="W16399" i="14"/>
  <c r="V16400" i="14"/>
  <c r="W16400" i="14"/>
  <c r="V16401" i="14"/>
  <c r="W16401" i="14"/>
  <c r="V16402" i="14"/>
  <c r="W16402" i="14"/>
  <c r="V16403" i="14"/>
  <c r="W16403" i="14"/>
  <c r="V16404" i="14"/>
  <c r="W16404" i="14"/>
  <c r="V16405" i="14"/>
  <c r="W16405" i="14"/>
  <c r="V16406" i="14"/>
  <c r="W16406" i="14"/>
  <c r="V16407" i="14"/>
  <c r="W16407" i="14"/>
  <c r="V16408" i="14"/>
  <c r="W16408" i="14"/>
  <c r="V16409" i="14"/>
  <c r="W16409" i="14"/>
  <c r="V16410" i="14"/>
  <c r="W16410" i="14"/>
  <c r="V16411" i="14"/>
  <c r="W16411" i="14"/>
  <c r="V16412" i="14"/>
  <c r="W16412" i="14"/>
  <c r="V16413" i="14"/>
  <c r="W16413" i="14"/>
  <c r="V16414" i="14"/>
  <c r="W16414" i="14"/>
  <c r="V16415" i="14"/>
  <c r="W16415" i="14"/>
  <c r="V16416" i="14"/>
  <c r="W16416" i="14"/>
  <c r="V16417" i="14"/>
  <c r="W16417" i="14"/>
  <c r="V16418" i="14"/>
  <c r="W16418" i="14"/>
  <c r="V16419" i="14"/>
  <c r="W16419" i="14"/>
  <c r="V16420" i="14"/>
  <c r="W16420" i="14"/>
  <c r="V16421" i="14"/>
  <c r="W16421" i="14"/>
  <c r="V16422" i="14"/>
  <c r="W16422" i="14"/>
  <c r="V16423" i="14"/>
  <c r="W16423" i="14"/>
  <c r="V16424" i="14"/>
  <c r="W16424" i="14"/>
  <c r="V16425" i="14"/>
  <c r="W16425" i="14"/>
  <c r="V16426" i="14"/>
  <c r="W16426" i="14"/>
  <c r="V16427" i="14"/>
  <c r="W16427" i="14"/>
  <c r="V16428" i="14"/>
  <c r="W16428" i="14"/>
  <c r="V16429" i="14"/>
  <c r="W16429" i="14"/>
  <c r="V16430" i="14"/>
  <c r="W16430" i="14"/>
  <c r="V16431" i="14"/>
  <c r="W16431" i="14"/>
  <c r="V16432" i="14"/>
  <c r="W16432" i="14"/>
  <c r="V16433" i="14"/>
  <c r="W16433" i="14"/>
  <c r="V16434" i="14"/>
  <c r="W16434" i="14"/>
  <c r="V16435" i="14"/>
  <c r="W16435" i="14"/>
  <c r="V16436" i="14"/>
  <c r="W16436" i="14"/>
  <c r="V16437" i="14"/>
  <c r="W16437" i="14"/>
  <c r="V16438" i="14"/>
  <c r="W16438" i="14"/>
  <c r="V16439" i="14"/>
  <c r="W16439" i="14"/>
  <c r="V16440" i="14"/>
  <c r="W16440" i="14"/>
  <c r="V16441" i="14"/>
  <c r="W16441" i="14"/>
  <c r="V16442" i="14"/>
  <c r="W16442" i="14"/>
  <c r="V16443" i="14"/>
  <c r="W16443" i="14"/>
  <c r="V16444" i="14"/>
  <c r="W16444" i="14"/>
  <c r="V16445" i="14"/>
  <c r="W16445" i="14"/>
  <c r="V16446" i="14"/>
  <c r="W16446" i="14"/>
  <c r="V16447" i="14"/>
  <c r="W16447" i="14"/>
  <c r="V16448" i="14"/>
  <c r="W16448" i="14"/>
  <c r="V16449" i="14"/>
  <c r="W16449" i="14"/>
  <c r="V16450" i="14"/>
  <c r="W16450" i="14"/>
  <c r="V16451" i="14"/>
  <c r="W16451" i="14"/>
  <c r="V16452" i="14"/>
  <c r="W16452" i="14"/>
  <c r="V16453" i="14"/>
  <c r="W16453" i="14"/>
  <c r="V16454" i="14"/>
  <c r="W16454" i="14"/>
  <c r="V16455" i="14"/>
  <c r="W16455" i="14"/>
  <c r="V16456" i="14"/>
  <c r="W16456" i="14"/>
  <c r="V16457" i="14"/>
  <c r="W16457" i="14"/>
  <c r="V16458" i="14"/>
  <c r="W16458" i="14"/>
  <c r="V16459" i="14"/>
  <c r="W16459" i="14"/>
  <c r="V16460" i="14"/>
  <c r="W16460" i="14"/>
  <c r="V16461" i="14"/>
  <c r="W16461" i="14"/>
  <c r="V16462" i="14"/>
  <c r="W16462" i="14"/>
  <c r="V16463" i="14"/>
  <c r="W16463" i="14"/>
  <c r="V16464" i="14"/>
  <c r="W16464" i="14"/>
  <c r="V16465" i="14"/>
  <c r="W16465" i="14"/>
  <c r="V16466" i="14"/>
  <c r="W16466" i="14"/>
  <c r="V16467" i="14"/>
  <c r="W16467" i="14"/>
  <c r="V16468" i="14"/>
  <c r="W16468" i="14"/>
  <c r="V16469" i="14"/>
  <c r="W16469" i="14"/>
  <c r="V16470" i="14"/>
  <c r="W16470" i="14"/>
  <c r="V16471" i="14"/>
  <c r="W16471" i="14"/>
  <c r="V16472" i="14"/>
  <c r="W16472" i="14"/>
  <c r="V16473" i="14"/>
  <c r="W16473" i="14"/>
  <c r="V16474" i="14"/>
  <c r="W16474" i="14"/>
  <c r="V16475" i="14"/>
  <c r="W16475" i="14"/>
  <c r="V16476" i="14"/>
  <c r="W16476" i="14"/>
  <c r="V16477" i="14"/>
  <c r="W16477" i="14"/>
  <c r="V16478" i="14"/>
  <c r="W16478" i="14"/>
  <c r="V16479" i="14"/>
  <c r="W16479" i="14"/>
  <c r="V16480" i="14"/>
  <c r="W16480" i="14"/>
  <c r="V16481" i="14"/>
  <c r="W16481" i="14"/>
  <c r="V16482" i="14"/>
  <c r="W16482" i="14"/>
  <c r="V16483" i="14"/>
  <c r="W16483" i="14"/>
  <c r="V16484" i="14"/>
  <c r="W16484" i="14"/>
  <c r="V16485" i="14"/>
  <c r="W16485" i="14"/>
  <c r="V16486" i="14"/>
  <c r="W16486" i="14"/>
  <c r="V16487" i="14"/>
  <c r="W16487" i="14"/>
  <c r="V16488" i="14"/>
  <c r="W16488" i="14"/>
  <c r="V16489" i="14"/>
  <c r="W16489" i="14"/>
  <c r="V16490" i="14"/>
  <c r="W16490" i="14"/>
  <c r="V16491" i="14"/>
  <c r="W16491" i="14"/>
  <c r="V16492" i="14"/>
  <c r="W16492" i="14"/>
  <c r="V16493" i="14"/>
  <c r="W16493" i="14"/>
  <c r="V16494" i="14"/>
  <c r="W16494" i="14"/>
  <c r="V16495" i="14"/>
  <c r="W16495" i="14"/>
  <c r="V16496" i="14"/>
  <c r="W16496" i="14"/>
  <c r="V16497" i="14"/>
  <c r="W16497" i="14"/>
  <c r="V16498" i="14"/>
  <c r="W16498" i="14"/>
  <c r="V16499" i="14"/>
  <c r="W16499" i="14"/>
  <c r="V16500" i="14"/>
  <c r="W16500" i="14"/>
  <c r="V16501" i="14"/>
  <c r="W16501" i="14"/>
  <c r="V16502" i="14"/>
  <c r="W16502" i="14"/>
  <c r="V16503" i="14"/>
  <c r="W16503" i="14"/>
  <c r="V16504" i="14"/>
  <c r="W16504" i="14"/>
  <c r="V16505" i="14"/>
  <c r="W16505" i="14"/>
  <c r="V16506" i="14"/>
  <c r="W16506" i="14"/>
  <c r="V16507" i="14"/>
  <c r="W16507" i="14"/>
  <c r="V16508" i="14"/>
  <c r="W16508" i="14"/>
  <c r="V16509" i="14"/>
  <c r="W16509" i="14"/>
  <c r="V16510" i="14"/>
  <c r="W16510" i="14"/>
  <c r="V16511" i="14"/>
  <c r="W16511" i="14"/>
  <c r="V16512" i="14"/>
  <c r="W16512" i="14"/>
  <c r="V16513" i="14"/>
  <c r="W16513" i="14"/>
  <c r="V16514" i="14"/>
  <c r="W16514" i="14"/>
  <c r="V16515" i="14"/>
  <c r="W16515" i="14"/>
  <c r="V16516" i="14"/>
  <c r="W16516" i="14"/>
  <c r="V16517" i="14"/>
  <c r="W16517" i="14"/>
  <c r="V16518" i="14"/>
  <c r="W16518" i="14"/>
  <c r="V16519" i="14"/>
  <c r="W16519" i="14"/>
  <c r="V16520" i="14"/>
  <c r="W16520" i="14"/>
  <c r="V16521" i="14"/>
  <c r="W16521" i="14"/>
  <c r="V16522" i="14"/>
  <c r="W16522" i="14"/>
  <c r="V16523" i="14"/>
  <c r="W16523" i="14"/>
  <c r="V16524" i="14"/>
  <c r="W16524" i="14"/>
  <c r="V16525" i="14"/>
  <c r="W16525" i="14"/>
  <c r="V16526" i="14"/>
  <c r="W16526" i="14"/>
  <c r="V16527" i="14"/>
  <c r="W16527" i="14"/>
  <c r="V16528" i="14"/>
  <c r="W16528" i="14"/>
  <c r="V16529" i="14"/>
  <c r="W16529" i="14"/>
  <c r="V16530" i="14"/>
  <c r="W16530" i="14"/>
  <c r="V16531" i="14"/>
  <c r="W16531" i="14"/>
  <c r="V16532" i="14"/>
  <c r="W16532" i="14"/>
  <c r="V16533" i="14"/>
  <c r="W16533" i="14"/>
  <c r="V16534" i="14"/>
  <c r="W16534" i="14"/>
  <c r="V16535" i="14"/>
  <c r="W16535" i="14"/>
  <c r="V16536" i="14"/>
  <c r="W16536" i="14"/>
  <c r="V16537" i="14"/>
  <c r="W16537" i="14"/>
  <c r="V16538" i="14"/>
  <c r="W16538" i="14"/>
  <c r="V16539" i="14"/>
  <c r="W16539" i="14"/>
  <c r="V16540" i="14"/>
  <c r="W16540" i="14"/>
  <c r="V16541" i="14"/>
  <c r="W16541" i="14"/>
  <c r="V16542" i="14"/>
  <c r="W16542" i="14"/>
  <c r="V16543" i="14"/>
  <c r="W16543" i="14"/>
  <c r="V16544" i="14"/>
  <c r="W16544" i="14"/>
  <c r="V16545" i="14"/>
  <c r="W16545" i="14"/>
  <c r="V16546" i="14"/>
  <c r="W16546" i="14"/>
  <c r="V16547" i="14"/>
  <c r="W16547" i="14"/>
  <c r="V16548" i="14"/>
  <c r="W16548" i="14"/>
  <c r="V16549" i="14"/>
  <c r="W16549" i="14"/>
  <c r="V16550" i="14"/>
  <c r="W16550" i="14"/>
  <c r="V16551" i="14"/>
  <c r="W16551" i="14"/>
  <c r="V16552" i="14"/>
  <c r="W16552" i="14"/>
  <c r="V16553" i="14"/>
  <c r="W16553" i="14"/>
  <c r="V16554" i="14"/>
  <c r="W16554" i="14"/>
  <c r="V16555" i="14"/>
  <c r="W16555" i="14"/>
  <c r="V16556" i="14"/>
  <c r="W16556" i="14"/>
  <c r="V16557" i="14"/>
  <c r="W16557" i="14"/>
  <c r="V16558" i="14"/>
  <c r="W16558" i="14"/>
  <c r="V16559" i="14"/>
  <c r="W16559" i="14"/>
  <c r="V16560" i="14"/>
  <c r="W16560" i="14"/>
  <c r="V16561" i="14"/>
  <c r="W16561" i="14"/>
  <c r="V16562" i="14"/>
  <c r="W16562" i="14"/>
  <c r="V16563" i="14"/>
  <c r="W16563" i="14"/>
  <c r="V16564" i="14"/>
  <c r="W16564" i="14"/>
  <c r="V16565" i="14"/>
  <c r="W16565" i="14"/>
  <c r="V16566" i="14"/>
  <c r="W16566" i="14"/>
  <c r="V16567" i="14"/>
  <c r="W16567" i="14"/>
  <c r="V16568" i="14"/>
  <c r="W16568" i="14"/>
  <c r="V16569" i="14"/>
  <c r="W16569" i="14"/>
  <c r="V16570" i="14"/>
  <c r="W16570" i="14"/>
  <c r="V16571" i="14"/>
  <c r="W16571" i="14"/>
  <c r="V16572" i="14"/>
  <c r="W16572" i="14"/>
  <c r="V16573" i="14"/>
  <c r="W16573" i="14"/>
  <c r="V16574" i="14"/>
  <c r="W16574" i="14"/>
  <c r="V16575" i="14"/>
  <c r="W16575" i="14"/>
  <c r="V16576" i="14"/>
  <c r="W16576" i="14"/>
  <c r="V16577" i="14"/>
  <c r="W16577" i="14"/>
  <c r="V16578" i="14"/>
  <c r="W16578" i="14"/>
  <c r="V16579" i="14"/>
  <c r="W16579" i="14"/>
  <c r="V16580" i="14"/>
  <c r="W16580" i="14"/>
  <c r="V16581" i="14"/>
  <c r="W16581" i="14"/>
  <c r="V16582" i="14"/>
  <c r="W16582" i="14"/>
  <c r="V16583" i="14"/>
  <c r="W16583" i="14"/>
  <c r="V16584" i="14"/>
  <c r="W16584" i="14"/>
  <c r="V16585" i="14"/>
  <c r="W16585" i="14"/>
  <c r="V16586" i="14"/>
  <c r="W16586" i="14"/>
  <c r="V16587" i="14"/>
  <c r="W16587" i="14"/>
  <c r="V16588" i="14"/>
  <c r="W16588" i="14"/>
  <c r="V16589" i="14"/>
  <c r="W16589" i="14"/>
  <c r="V16590" i="14"/>
  <c r="W16590" i="14"/>
  <c r="V16591" i="14"/>
  <c r="W16591" i="14"/>
  <c r="V16592" i="14"/>
  <c r="W16592" i="14"/>
  <c r="V16593" i="14"/>
  <c r="W16593" i="14"/>
  <c r="V16594" i="14"/>
  <c r="W16594" i="14"/>
  <c r="V16595" i="14"/>
  <c r="W16595" i="14"/>
  <c r="V16596" i="14"/>
  <c r="W16596" i="14"/>
  <c r="V16597" i="14"/>
  <c r="W16597" i="14"/>
  <c r="V16598" i="14"/>
  <c r="W16598" i="14"/>
  <c r="V16599" i="14"/>
  <c r="W16599" i="14"/>
  <c r="V16600" i="14"/>
  <c r="W16600" i="14"/>
  <c r="V16601" i="14"/>
  <c r="W16601" i="14"/>
  <c r="V16602" i="14"/>
  <c r="W16602" i="14"/>
  <c r="V16603" i="14"/>
  <c r="W16603" i="14"/>
  <c r="V16604" i="14"/>
  <c r="W16604" i="14"/>
  <c r="V16605" i="14"/>
  <c r="W16605" i="14"/>
  <c r="V16606" i="14"/>
  <c r="W16606" i="14"/>
  <c r="V16607" i="14"/>
  <c r="W16607" i="14"/>
  <c r="V16608" i="14"/>
  <c r="W16608" i="14"/>
  <c r="V16609" i="14"/>
  <c r="W16609" i="14"/>
  <c r="V16610" i="14"/>
  <c r="W16610" i="14"/>
  <c r="V16611" i="14"/>
  <c r="W16611" i="14"/>
  <c r="V16612" i="14"/>
  <c r="W16612" i="14"/>
  <c r="V16613" i="14"/>
  <c r="W16613" i="14"/>
  <c r="V16614" i="14"/>
  <c r="W16614" i="14"/>
  <c r="V16615" i="14"/>
  <c r="W16615" i="14"/>
  <c r="V16616" i="14"/>
  <c r="W16616" i="14"/>
  <c r="V16617" i="14"/>
  <c r="W16617" i="14"/>
  <c r="V16618" i="14"/>
  <c r="W16618" i="14"/>
  <c r="V16619" i="14"/>
  <c r="W16619" i="14"/>
  <c r="V16620" i="14"/>
  <c r="W16620" i="14"/>
  <c r="V16621" i="14"/>
  <c r="W16621" i="14"/>
  <c r="V16622" i="14"/>
  <c r="W16622" i="14"/>
  <c r="V16623" i="14"/>
  <c r="W16623" i="14"/>
  <c r="V16624" i="14"/>
  <c r="W16624" i="14"/>
  <c r="V16625" i="14"/>
  <c r="W16625" i="14"/>
  <c r="V16626" i="14"/>
  <c r="W16626" i="14"/>
  <c r="V16627" i="14"/>
  <c r="W16627" i="14"/>
  <c r="V16628" i="14"/>
  <c r="W16628" i="14"/>
  <c r="V16629" i="14"/>
  <c r="W16629" i="14"/>
  <c r="V16630" i="14"/>
  <c r="W16630" i="14"/>
  <c r="V16631" i="14"/>
  <c r="W16631" i="14"/>
  <c r="V16632" i="14"/>
  <c r="W16632" i="14"/>
  <c r="V16633" i="14"/>
  <c r="W16633" i="14"/>
  <c r="V16634" i="14"/>
  <c r="W16634" i="14"/>
  <c r="V16635" i="14"/>
  <c r="W16635" i="14"/>
  <c r="V16636" i="14"/>
  <c r="W16636" i="14"/>
  <c r="V16637" i="14"/>
  <c r="W16637" i="14"/>
  <c r="V16638" i="14"/>
  <c r="W16638" i="14"/>
  <c r="V16639" i="14"/>
  <c r="W16639" i="14"/>
  <c r="V16640" i="14"/>
  <c r="W16640" i="14"/>
  <c r="V16641" i="14"/>
  <c r="W16641" i="14"/>
  <c r="V16642" i="14"/>
  <c r="W16642" i="14"/>
  <c r="V16643" i="14"/>
  <c r="W16643" i="14"/>
  <c r="V16644" i="14"/>
  <c r="W16644" i="14"/>
  <c r="V16645" i="14"/>
  <c r="W16645" i="14"/>
  <c r="V16646" i="14"/>
  <c r="W16646" i="14"/>
  <c r="V16647" i="14"/>
  <c r="W16647" i="14"/>
  <c r="V16648" i="14"/>
  <c r="W16648" i="14"/>
  <c r="V16649" i="14"/>
  <c r="W16649" i="14"/>
  <c r="V16650" i="14"/>
  <c r="W16650" i="14"/>
  <c r="V16651" i="14"/>
  <c r="W16651" i="14"/>
  <c r="V16652" i="14"/>
  <c r="W16652" i="14"/>
  <c r="V16653" i="14"/>
  <c r="W16653" i="14"/>
  <c r="V16654" i="14"/>
  <c r="W16654" i="14"/>
  <c r="V16655" i="14"/>
  <c r="W16655" i="14"/>
  <c r="V16656" i="14"/>
  <c r="W16656" i="14"/>
  <c r="V16657" i="14"/>
  <c r="W16657" i="14"/>
  <c r="V16658" i="14"/>
  <c r="W16658" i="14"/>
  <c r="V16659" i="14"/>
  <c r="W16659" i="14"/>
  <c r="V16660" i="14"/>
  <c r="W16660" i="14"/>
  <c r="V16661" i="14"/>
  <c r="W16661" i="14"/>
  <c r="V16662" i="14"/>
  <c r="W16662" i="14"/>
  <c r="V16663" i="14"/>
  <c r="W16663" i="14"/>
  <c r="V16664" i="14"/>
  <c r="W16664" i="14"/>
  <c r="V16665" i="14"/>
  <c r="W16665" i="14"/>
  <c r="V16666" i="14"/>
  <c r="W16666" i="14"/>
  <c r="V16667" i="14"/>
  <c r="W16667" i="14"/>
  <c r="V16668" i="14"/>
  <c r="W16668" i="14"/>
  <c r="V16669" i="14"/>
  <c r="W16669" i="14"/>
  <c r="V16670" i="14"/>
  <c r="W16670" i="14"/>
  <c r="V16671" i="14"/>
  <c r="W16671" i="14"/>
  <c r="V16672" i="14"/>
  <c r="W16672" i="14"/>
  <c r="V16673" i="14"/>
  <c r="W16673" i="14"/>
  <c r="V16674" i="14"/>
  <c r="W16674" i="14"/>
  <c r="V16675" i="14"/>
  <c r="W16675" i="14"/>
  <c r="V16676" i="14"/>
  <c r="W16676" i="14"/>
  <c r="V16677" i="14"/>
  <c r="W16677" i="14"/>
  <c r="V16678" i="14"/>
  <c r="W16678" i="14"/>
  <c r="V16679" i="14"/>
  <c r="W16679" i="14"/>
  <c r="V16680" i="14"/>
  <c r="W16680" i="14"/>
  <c r="V16681" i="14"/>
  <c r="W16681" i="14"/>
  <c r="V16682" i="14"/>
  <c r="W16682" i="14"/>
  <c r="V16683" i="14"/>
  <c r="W16683" i="14"/>
  <c r="V16684" i="14"/>
  <c r="W16684" i="14"/>
  <c r="V16685" i="14"/>
  <c r="W16685" i="14"/>
  <c r="V16686" i="14"/>
  <c r="W16686" i="14"/>
  <c r="V16687" i="14"/>
  <c r="W16687" i="14"/>
  <c r="V16688" i="14"/>
  <c r="W16688" i="14"/>
  <c r="V16689" i="14"/>
  <c r="W16689" i="14"/>
  <c r="V16690" i="14"/>
  <c r="W16690" i="14"/>
  <c r="V16691" i="14"/>
  <c r="W16691" i="14"/>
  <c r="V16692" i="14"/>
  <c r="W16692" i="14"/>
  <c r="V16693" i="14"/>
  <c r="W16693" i="14"/>
  <c r="V16694" i="14"/>
  <c r="W16694" i="14"/>
  <c r="V16695" i="14"/>
  <c r="W16695" i="14"/>
  <c r="V16696" i="14"/>
  <c r="W16696" i="14"/>
  <c r="V16697" i="14"/>
  <c r="W16697" i="14"/>
  <c r="V16698" i="14"/>
  <c r="W16698" i="14"/>
  <c r="V16699" i="14"/>
  <c r="W16699" i="14"/>
  <c r="V16700" i="14"/>
  <c r="W16700" i="14"/>
  <c r="V16701" i="14"/>
  <c r="W16701" i="14"/>
  <c r="V16702" i="14"/>
  <c r="W16702" i="14"/>
  <c r="V16703" i="14"/>
  <c r="W16703" i="14"/>
  <c r="V16704" i="14"/>
  <c r="W16704" i="14"/>
  <c r="V16705" i="14"/>
  <c r="W16705" i="14"/>
  <c r="V16706" i="14"/>
  <c r="W16706" i="14"/>
  <c r="V16707" i="14"/>
  <c r="W16707" i="14"/>
  <c r="V16708" i="14"/>
  <c r="W16708" i="14"/>
  <c r="V16709" i="14"/>
  <c r="W16709" i="14"/>
  <c r="V16710" i="14"/>
  <c r="W16710" i="14"/>
  <c r="V16711" i="14"/>
  <c r="W16711" i="14"/>
  <c r="V16712" i="14"/>
  <c r="W16712" i="14"/>
  <c r="V16713" i="14"/>
  <c r="W16713" i="14"/>
  <c r="V16714" i="14"/>
  <c r="W16714" i="14"/>
  <c r="V16715" i="14"/>
  <c r="W16715" i="14"/>
  <c r="V16716" i="14"/>
  <c r="W16716" i="14"/>
  <c r="V16717" i="14"/>
  <c r="W16717" i="14"/>
  <c r="V16718" i="14"/>
  <c r="W16718" i="14"/>
  <c r="V16719" i="14"/>
  <c r="W16719" i="14"/>
  <c r="V16720" i="14"/>
  <c r="W16720" i="14"/>
  <c r="V16721" i="14"/>
  <c r="W16721" i="14"/>
  <c r="V16722" i="14"/>
  <c r="W16722" i="14"/>
  <c r="V16723" i="14"/>
  <c r="W16723" i="14"/>
  <c r="V16724" i="14"/>
  <c r="W16724" i="14"/>
  <c r="V16725" i="14"/>
  <c r="W16725" i="14"/>
  <c r="V16726" i="14"/>
  <c r="W16726" i="14"/>
  <c r="V16727" i="14"/>
  <c r="W16727" i="14"/>
  <c r="V16728" i="14"/>
  <c r="W16728" i="14"/>
  <c r="V16729" i="14"/>
  <c r="W16729" i="14"/>
  <c r="V16730" i="14"/>
  <c r="W16730" i="14"/>
  <c r="V16731" i="14"/>
  <c r="W16731" i="14"/>
  <c r="V16732" i="14"/>
  <c r="W16732" i="14"/>
  <c r="V16733" i="14"/>
  <c r="W16733" i="14"/>
  <c r="V16734" i="14"/>
  <c r="W16734" i="14"/>
  <c r="V16735" i="14"/>
  <c r="W16735" i="14"/>
  <c r="V16736" i="14"/>
  <c r="W16736" i="14"/>
  <c r="V16737" i="14"/>
  <c r="W16737" i="14"/>
  <c r="V16738" i="14"/>
  <c r="W16738" i="14"/>
  <c r="V16739" i="14"/>
  <c r="W16739" i="14"/>
  <c r="V16740" i="14"/>
  <c r="W16740" i="14"/>
  <c r="V16741" i="14"/>
  <c r="W16741" i="14"/>
  <c r="V16742" i="14"/>
  <c r="W16742" i="14"/>
  <c r="V16743" i="14"/>
  <c r="W16743" i="14"/>
  <c r="V16744" i="14"/>
  <c r="W16744" i="14"/>
  <c r="V16745" i="14"/>
  <c r="W16745" i="14"/>
  <c r="V16746" i="14"/>
  <c r="W16746" i="14"/>
  <c r="V16747" i="14"/>
  <c r="W16747" i="14"/>
  <c r="V16748" i="14"/>
  <c r="W16748" i="14"/>
  <c r="V16749" i="14"/>
  <c r="W16749" i="14"/>
  <c r="V16750" i="14"/>
  <c r="W16750" i="14"/>
  <c r="V16751" i="14"/>
  <c r="W16751" i="14"/>
  <c r="V16752" i="14"/>
  <c r="W16752" i="14"/>
  <c r="V16753" i="14"/>
  <c r="W16753" i="14"/>
  <c r="V16754" i="14"/>
  <c r="W16754" i="14"/>
  <c r="V16755" i="14"/>
  <c r="W16755" i="14"/>
  <c r="V16756" i="14"/>
  <c r="W16756" i="14"/>
  <c r="V16757" i="14"/>
  <c r="W16757" i="14"/>
  <c r="V16758" i="14"/>
  <c r="W16758" i="14"/>
  <c r="V16759" i="14"/>
  <c r="W16759" i="14"/>
  <c r="V16760" i="14"/>
  <c r="W16760" i="14"/>
  <c r="V16761" i="14"/>
  <c r="W16761" i="14"/>
  <c r="V16762" i="14"/>
  <c r="W16762" i="14"/>
  <c r="V16763" i="14"/>
  <c r="W16763" i="14"/>
  <c r="V16764" i="14"/>
  <c r="W16764" i="14"/>
  <c r="V16765" i="14"/>
  <c r="W16765" i="14"/>
  <c r="V16766" i="14"/>
  <c r="W16766" i="14"/>
  <c r="V16767" i="14"/>
  <c r="W16767" i="14"/>
  <c r="V16768" i="14"/>
  <c r="W16768" i="14"/>
  <c r="V16769" i="14"/>
  <c r="W16769" i="14"/>
  <c r="V16770" i="14"/>
  <c r="W16770" i="14"/>
  <c r="V16771" i="14"/>
  <c r="W16771" i="14"/>
  <c r="V16772" i="14"/>
  <c r="W16772" i="14"/>
  <c r="V16773" i="14"/>
  <c r="W16773" i="14"/>
  <c r="V16774" i="14"/>
  <c r="W16774" i="14"/>
  <c r="V16775" i="14"/>
  <c r="W16775" i="14"/>
  <c r="V16776" i="14"/>
  <c r="W16776" i="14"/>
  <c r="V16777" i="14"/>
  <c r="W16777" i="14"/>
  <c r="V16778" i="14"/>
  <c r="W16778" i="14"/>
  <c r="V16779" i="14"/>
  <c r="W16779" i="14"/>
  <c r="V16780" i="14"/>
  <c r="W16780" i="14"/>
  <c r="V16781" i="14"/>
  <c r="W16781" i="14"/>
  <c r="V16782" i="14"/>
  <c r="W16782" i="14"/>
  <c r="V16783" i="14"/>
  <c r="W16783" i="14"/>
  <c r="V16784" i="14"/>
  <c r="W16784" i="14"/>
  <c r="V16785" i="14"/>
  <c r="W16785" i="14"/>
  <c r="V16786" i="14"/>
  <c r="W16786" i="14"/>
  <c r="V16787" i="14"/>
  <c r="W16787" i="14"/>
  <c r="V16788" i="14"/>
  <c r="W16788" i="14"/>
  <c r="V16789" i="14"/>
  <c r="W16789" i="14"/>
  <c r="V16790" i="14"/>
  <c r="W16790" i="14"/>
  <c r="V16791" i="14"/>
  <c r="W16791" i="14"/>
  <c r="V16792" i="14"/>
  <c r="W16792" i="14"/>
  <c r="V16793" i="14"/>
  <c r="W16793" i="14"/>
  <c r="V16794" i="14"/>
  <c r="W16794" i="14"/>
  <c r="V16795" i="14"/>
  <c r="W16795" i="14"/>
  <c r="V16796" i="14"/>
  <c r="W16796" i="14"/>
  <c r="V16797" i="14"/>
  <c r="W16797" i="14"/>
  <c r="V16798" i="14"/>
  <c r="W16798" i="14"/>
  <c r="V16799" i="14"/>
  <c r="W16799" i="14"/>
  <c r="V16800" i="14"/>
  <c r="W16800" i="14"/>
  <c r="V16801" i="14"/>
  <c r="W16801" i="14"/>
  <c r="V16802" i="14"/>
  <c r="W16802" i="14"/>
  <c r="V16803" i="14"/>
  <c r="W16803" i="14"/>
  <c r="V16804" i="14"/>
  <c r="W16804" i="14"/>
  <c r="V16805" i="14"/>
  <c r="W16805" i="14"/>
  <c r="V16806" i="14"/>
  <c r="W16806" i="14"/>
  <c r="V16807" i="14"/>
  <c r="W16807" i="14"/>
  <c r="V16808" i="14"/>
  <c r="W16808" i="14"/>
  <c r="V16809" i="14"/>
  <c r="W16809" i="14"/>
  <c r="V16810" i="14"/>
  <c r="W16810" i="14"/>
  <c r="V16811" i="14"/>
  <c r="W16811" i="14"/>
  <c r="V16812" i="14"/>
  <c r="W16812" i="14"/>
  <c r="V16813" i="14"/>
  <c r="W16813" i="14"/>
  <c r="V16814" i="14"/>
  <c r="W16814" i="14"/>
  <c r="V16815" i="14"/>
  <c r="W16815" i="14"/>
  <c r="V16816" i="14"/>
  <c r="W16816" i="14"/>
  <c r="V16817" i="14"/>
  <c r="W16817" i="14"/>
  <c r="V16818" i="14"/>
  <c r="W16818" i="14"/>
  <c r="V16819" i="14"/>
  <c r="W16819" i="14"/>
  <c r="V16820" i="14"/>
  <c r="W16820" i="14"/>
  <c r="V16821" i="14"/>
  <c r="W16821" i="14"/>
  <c r="V16822" i="14"/>
  <c r="W16822" i="14"/>
  <c r="V16823" i="14"/>
  <c r="W16823" i="14"/>
  <c r="V16824" i="14"/>
  <c r="W16824" i="14"/>
  <c r="V16825" i="14"/>
  <c r="W16825" i="14"/>
  <c r="V16826" i="14"/>
  <c r="W16826" i="14"/>
  <c r="V16827" i="14"/>
  <c r="W16827" i="14"/>
  <c r="V16828" i="14"/>
  <c r="W16828" i="14"/>
  <c r="V16829" i="14"/>
  <c r="W16829" i="14"/>
  <c r="V16830" i="14"/>
  <c r="W16830" i="14"/>
  <c r="V16831" i="14"/>
  <c r="W16831" i="14"/>
  <c r="V16832" i="14"/>
  <c r="W16832" i="14"/>
  <c r="V16833" i="14"/>
  <c r="W16833" i="14"/>
  <c r="V16834" i="14"/>
  <c r="W16834" i="14"/>
  <c r="V16835" i="14"/>
  <c r="W16835" i="14"/>
  <c r="V16836" i="14"/>
  <c r="W16836" i="14"/>
  <c r="V16837" i="14"/>
  <c r="W16837" i="14"/>
  <c r="V16838" i="14"/>
  <c r="W16838" i="14"/>
  <c r="V16839" i="14"/>
  <c r="W16839" i="14"/>
  <c r="V16840" i="14"/>
  <c r="W16840" i="14"/>
  <c r="V16841" i="14"/>
  <c r="W16841" i="14"/>
  <c r="V16842" i="14"/>
  <c r="W16842" i="14"/>
  <c r="V16843" i="14"/>
  <c r="W16843" i="14"/>
  <c r="V16844" i="14"/>
  <c r="W16844" i="14"/>
  <c r="V16845" i="14"/>
  <c r="W16845" i="14"/>
  <c r="V16846" i="14"/>
  <c r="W16846" i="14"/>
  <c r="V16847" i="14"/>
  <c r="W16847" i="14"/>
  <c r="V16848" i="14"/>
  <c r="W16848" i="14"/>
  <c r="V16849" i="14"/>
  <c r="W16849" i="14"/>
  <c r="V16850" i="14"/>
  <c r="W16850" i="14"/>
  <c r="V16851" i="14"/>
  <c r="W16851" i="14"/>
  <c r="V16852" i="14"/>
  <c r="W16852" i="14"/>
  <c r="V16853" i="14"/>
  <c r="W16853" i="14"/>
  <c r="V16854" i="14"/>
  <c r="W16854" i="14"/>
  <c r="V16855" i="14"/>
  <c r="W16855" i="14"/>
  <c r="V16856" i="14"/>
  <c r="W16856" i="14"/>
  <c r="V16857" i="14"/>
  <c r="W16857" i="14"/>
  <c r="V16858" i="14"/>
  <c r="W16858" i="14"/>
  <c r="V16859" i="14"/>
  <c r="W16859" i="14"/>
  <c r="V16860" i="14"/>
  <c r="W16860" i="14"/>
  <c r="V16861" i="14"/>
  <c r="W16861" i="14"/>
  <c r="V16862" i="14"/>
  <c r="W16862" i="14"/>
  <c r="V16863" i="14"/>
  <c r="W16863" i="14"/>
  <c r="V16864" i="14"/>
  <c r="W16864" i="14"/>
  <c r="V16865" i="14"/>
  <c r="W16865" i="14"/>
  <c r="V16866" i="14"/>
  <c r="W16866" i="14"/>
  <c r="V16867" i="14"/>
  <c r="W16867" i="14"/>
  <c r="V16868" i="14"/>
  <c r="W16868" i="14"/>
  <c r="V16869" i="14"/>
  <c r="W16869" i="14"/>
  <c r="V16870" i="14"/>
  <c r="W16870" i="14"/>
  <c r="V16871" i="14"/>
  <c r="W16871" i="14"/>
  <c r="V16872" i="14"/>
  <c r="W16872" i="14"/>
  <c r="V16873" i="14"/>
  <c r="W16873" i="14"/>
  <c r="V16874" i="14"/>
  <c r="W16874" i="14"/>
  <c r="V16875" i="14"/>
  <c r="W16875" i="14"/>
  <c r="V16876" i="14"/>
  <c r="W16876" i="14"/>
  <c r="V16877" i="14"/>
  <c r="W16877" i="14"/>
  <c r="V16878" i="14"/>
  <c r="W16878" i="14"/>
  <c r="V16879" i="14"/>
  <c r="W16879" i="14"/>
  <c r="V16880" i="14"/>
  <c r="W16880" i="14"/>
  <c r="V16881" i="14"/>
  <c r="W16881" i="14"/>
  <c r="V16882" i="14"/>
  <c r="W16882" i="14"/>
  <c r="V16883" i="14"/>
  <c r="W16883" i="14"/>
  <c r="V16884" i="14"/>
  <c r="W16884" i="14"/>
  <c r="V16885" i="14"/>
  <c r="W16885" i="14"/>
  <c r="V16886" i="14"/>
  <c r="W16886" i="14"/>
  <c r="V16887" i="14"/>
  <c r="W16887" i="14"/>
  <c r="V16888" i="14"/>
  <c r="W16888" i="14"/>
  <c r="V16889" i="14"/>
  <c r="W16889" i="14"/>
  <c r="V16890" i="14"/>
  <c r="W16890" i="14"/>
  <c r="V16891" i="14"/>
  <c r="W16891" i="14"/>
  <c r="V16892" i="14"/>
  <c r="W16892" i="14"/>
  <c r="V16893" i="14"/>
  <c r="W16893" i="14"/>
  <c r="V16894" i="14"/>
  <c r="W16894" i="14"/>
  <c r="V16895" i="14"/>
  <c r="W16895" i="14"/>
  <c r="V16896" i="14"/>
  <c r="W16896" i="14"/>
  <c r="V16897" i="14"/>
  <c r="W16897" i="14"/>
  <c r="V16898" i="14"/>
  <c r="W16898" i="14"/>
  <c r="V16899" i="14"/>
  <c r="W16899" i="14"/>
  <c r="V16900" i="14"/>
  <c r="W16900" i="14"/>
  <c r="V16901" i="14"/>
  <c r="W16901" i="14"/>
  <c r="V16902" i="14"/>
  <c r="W16902" i="14"/>
  <c r="V16903" i="14"/>
  <c r="W16903" i="14"/>
  <c r="V16904" i="14"/>
  <c r="W16904" i="14"/>
  <c r="V16905" i="14"/>
  <c r="W16905" i="14"/>
  <c r="V16906" i="14"/>
  <c r="W16906" i="14"/>
  <c r="V16907" i="14"/>
  <c r="W16907" i="14"/>
  <c r="V16908" i="14"/>
  <c r="W16908" i="14"/>
  <c r="V16909" i="14"/>
  <c r="W16909" i="14"/>
  <c r="V16910" i="14"/>
  <c r="W16910" i="14"/>
  <c r="V16911" i="14"/>
  <c r="W16911" i="14"/>
  <c r="V16912" i="14"/>
  <c r="W16912" i="14"/>
  <c r="V16913" i="14"/>
  <c r="W16913" i="14"/>
  <c r="V16914" i="14"/>
  <c r="W16914" i="14"/>
  <c r="V16915" i="14"/>
  <c r="W16915" i="14"/>
  <c r="V16916" i="14"/>
  <c r="W16916" i="14"/>
  <c r="V16917" i="14"/>
  <c r="W16917" i="14"/>
  <c r="V16918" i="14"/>
  <c r="W16918" i="14"/>
  <c r="V16919" i="14"/>
  <c r="W16919" i="14"/>
  <c r="V16920" i="14"/>
  <c r="W16920" i="14"/>
  <c r="V16921" i="14"/>
  <c r="W16921" i="14"/>
  <c r="V16922" i="14"/>
  <c r="W16922" i="14"/>
  <c r="V16923" i="14"/>
  <c r="W16923" i="14"/>
  <c r="V16924" i="14"/>
  <c r="W16924" i="14"/>
  <c r="V16925" i="14"/>
  <c r="W16925" i="14"/>
  <c r="V16926" i="14"/>
  <c r="W16926" i="14"/>
  <c r="V16927" i="14"/>
  <c r="W16927" i="14"/>
  <c r="V16928" i="14"/>
  <c r="W16928" i="14"/>
  <c r="V16929" i="14"/>
  <c r="W16929" i="14"/>
  <c r="V16930" i="14"/>
  <c r="W16930" i="14"/>
  <c r="V16931" i="14"/>
  <c r="W16931" i="14"/>
  <c r="V16932" i="14"/>
  <c r="W16932" i="14"/>
  <c r="V16933" i="14"/>
  <c r="W16933" i="14"/>
  <c r="V16934" i="14"/>
  <c r="W16934" i="14"/>
  <c r="V16935" i="14"/>
  <c r="W16935" i="14"/>
  <c r="V16936" i="14"/>
  <c r="W16936" i="14"/>
  <c r="V16937" i="14"/>
  <c r="W16937" i="14"/>
  <c r="V16938" i="14"/>
  <c r="W16938" i="14"/>
  <c r="V16939" i="14"/>
  <c r="W16939" i="14"/>
  <c r="V16940" i="14"/>
  <c r="W16940" i="14"/>
  <c r="V16941" i="14"/>
  <c r="W16941" i="14"/>
  <c r="V16942" i="14"/>
  <c r="W16942" i="14"/>
  <c r="V16943" i="14"/>
  <c r="W16943" i="14"/>
  <c r="V16944" i="14"/>
  <c r="W16944" i="14"/>
  <c r="V16945" i="14"/>
  <c r="W16945" i="14"/>
  <c r="V16946" i="14"/>
  <c r="W16946" i="14"/>
  <c r="V16947" i="14"/>
  <c r="W16947" i="14"/>
  <c r="V16948" i="14"/>
  <c r="W16948" i="14"/>
  <c r="V16949" i="14"/>
  <c r="W16949" i="14"/>
  <c r="V16950" i="14"/>
  <c r="W16950" i="14"/>
  <c r="V16951" i="14"/>
  <c r="W16951" i="14"/>
  <c r="V16952" i="14"/>
  <c r="W16952" i="14"/>
  <c r="V16953" i="14"/>
  <c r="W16953" i="14"/>
  <c r="V16954" i="14"/>
  <c r="W16954" i="14"/>
  <c r="V16955" i="14"/>
  <c r="W16955" i="14"/>
  <c r="V16956" i="14"/>
  <c r="W16956" i="14"/>
  <c r="V16957" i="14"/>
  <c r="W16957" i="14"/>
  <c r="V16958" i="14"/>
  <c r="W16958" i="14"/>
  <c r="V16959" i="14"/>
  <c r="W16959" i="14"/>
  <c r="V16960" i="14"/>
  <c r="W16960" i="14"/>
  <c r="V16961" i="14"/>
  <c r="W16961" i="14"/>
  <c r="V16962" i="14"/>
  <c r="W16962" i="14"/>
  <c r="V16963" i="14"/>
  <c r="W16963" i="14"/>
  <c r="V16964" i="14"/>
  <c r="W16964" i="14"/>
  <c r="V16965" i="14"/>
  <c r="W16965" i="14"/>
  <c r="V16966" i="14"/>
  <c r="W16966" i="14"/>
  <c r="V16967" i="14"/>
  <c r="W16967" i="14"/>
  <c r="V16968" i="14"/>
  <c r="W16968" i="14"/>
  <c r="V16969" i="14"/>
  <c r="W16969" i="14"/>
  <c r="V16970" i="14"/>
  <c r="W16970" i="14"/>
  <c r="V16971" i="14"/>
  <c r="W16971" i="14"/>
  <c r="V16972" i="14"/>
  <c r="W16972" i="14"/>
  <c r="V16973" i="14"/>
  <c r="W16973" i="14"/>
  <c r="V16974" i="14"/>
  <c r="W16974" i="14"/>
  <c r="V16975" i="14"/>
  <c r="W16975" i="14"/>
  <c r="V16976" i="14"/>
  <c r="W16976" i="14"/>
  <c r="V16977" i="14"/>
  <c r="W16977" i="14"/>
  <c r="V16978" i="14"/>
  <c r="W16978" i="14"/>
  <c r="V16979" i="14"/>
  <c r="W16979" i="14"/>
  <c r="V16980" i="14"/>
  <c r="W16980" i="14"/>
  <c r="V16981" i="14"/>
  <c r="W16981" i="14"/>
  <c r="V16982" i="14"/>
  <c r="W16982" i="14"/>
  <c r="V16983" i="14"/>
  <c r="W16983" i="14"/>
  <c r="V16984" i="14"/>
  <c r="W16984" i="14"/>
  <c r="V16985" i="14"/>
  <c r="W16985" i="14"/>
  <c r="V16986" i="14"/>
  <c r="W16986" i="14"/>
  <c r="V16987" i="14"/>
  <c r="W16987" i="14"/>
  <c r="V16988" i="14"/>
  <c r="W16988" i="14"/>
  <c r="V16989" i="14"/>
  <c r="W16989" i="14"/>
  <c r="V16990" i="14"/>
  <c r="W16990" i="14"/>
  <c r="V16991" i="14"/>
  <c r="W16991" i="14"/>
  <c r="V16992" i="14"/>
  <c r="W16992" i="14"/>
  <c r="V16993" i="14"/>
  <c r="W16993" i="14"/>
  <c r="V16994" i="14"/>
  <c r="W16994" i="14"/>
  <c r="V16995" i="14"/>
  <c r="W16995" i="14"/>
  <c r="V16996" i="14"/>
  <c r="W16996" i="14"/>
  <c r="V16997" i="14"/>
  <c r="W16997" i="14"/>
  <c r="V16998" i="14"/>
  <c r="W16998" i="14"/>
  <c r="V16999" i="14"/>
  <c r="W16999" i="14"/>
  <c r="V17000" i="14"/>
  <c r="W17000" i="14"/>
  <c r="V17001" i="14"/>
  <c r="W17001" i="14"/>
  <c r="V17002" i="14"/>
  <c r="W17002" i="14"/>
  <c r="V17003" i="14"/>
  <c r="W17003" i="14"/>
  <c r="V17004" i="14"/>
  <c r="W17004" i="14"/>
  <c r="V17005" i="14"/>
  <c r="W17005" i="14"/>
  <c r="V17006" i="14"/>
  <c r="W17006" i="14"/>
  <c r="V17007" i="14"/>
  <c r="W17007" i="14"/>
  <c r="V17008" i="14"/>
  <c r="W17008" i="14"/>
  <c r="V17009" i="14"/>
  <c r="W17009" i="14"/>
  <c r="V17010" i="14"/>
  <c r="W17010" i="14"/>
  <c r="V17011" i="14"/>
  <c r="W17011" i="14"/>
  <c r="V17012" i="14"/>
  <c r="W17012" i="14"/>
  <c r="V17013" i="14"/>
  <c r="W17013" i="14"/>
  <c r="V17014" i="14"/>
  <c r="W17014" i="14"/>
  <c r="V17015" i="14"/>
  <c r="W17015" i="14"/>
  <c r="V17016" i="14"/>
  <c r="W17016" i="14"/>
  <c r="V17017" i="14"/>
  <c r="W17017" i="14"/>
  <c r="V17018" i="14"/>
  <c r="W17018" i="14"/>
  <c r="V17019" i="14"/>
  <c r="W17019" i="14"/>
  <c r="V17020" i="14"/>
  <c r="W17020" i="14"/>
  <c r="V17021" i="14"/>
  <c r="W17021" i="14"/>
  <c r="V17022" i="14"/>
  <c r="W17022" i="14"/>
  <c r="V17023" i="14"/>
  <c r="W17023" i="14"/>
  <c r="V17024" i="14"/>
  <c r="W17024" i="14"/>
  <c r="V17025" i="14"/>
  <c r="W17025" i="14"/>
  <c r="V17026" i="14"/>
  <c r="W17026" i="14"/>
  <c r="V17027" i="14"/>
  <c r="W17027" i="14"/>
  <c r="V17028" i="14"/>
  <c r="W17028" i="14"/>
  <c r="V17029" i="14"/>
  <c r="W17029" i="14"/>
  <c r="V17030" i="14"/>
  <c r="W17030" i="14"/>
  <c r="V17031" i="14"/>
  <c r="W17031" i="14"/>
  <c r="V17032" i="14"/>
  <c r="W17032" i="14"/>
  <c r="V17033" i="14"/>
  <c r="W17033" i="14"/>
  <c r="V17034" i="14"/>
  <c r="W17034" i="14"/>
  <c r="V17035" i="14"/>
  <c r="W17035" i="14"/>
  <c r="V17036" i="14"/>
  <c r="W17036" i="14"/>
  <c r="V17037" i="14"/>
  <c r="W17037" i="14"/>
  <c r="V17038" i="14"/>
  <c r="W17038" i="14"/>
  <c r="V17039" i="14"/>
  <c r="W17039" i="14"/>
  <c r="V17040" i="14"/>
  <c r="W17040" i="14"/>
  <c r="V17041" i="14"/>
  <c r="W17041" i="14"/>
  <c r="V17042" i="14"/>
  <c r="W17042" i="14"/>
  <c r="V17043" i="14"/>
  <c r="W17043" i="14"/>
  <c r="V17044" i="14"/>
  <c r="W17044" i="14"/>
  <c r="V17045" i="14"/>
  <c r="W17045" i="14"/>
  <c r="V17046" i="14"/>
  <c r="W17046" i="14"/>
  <c r="V17047" i="14"/>
  <c r="W17047" i="14"/>
  <c r="V17048" i="14"/>
  <c r="W17048" i="14"/>
  <c r="V17049" i="14"/>
  <c r="W17049" i="14"/>
  <c r="V17050" i="14"/>
  <c r="W17050" i="14"/>
  <c r="V17051" i="14"/>
  <c r="W17051" i="14"/>
  <c r="V17052" i="14"/>
  <c r="W17052" i="14"/>
  <c r="V17053" i="14"/>
  <c r="W17053" i="14"/>
  <c r="V17054" i="14"/>
  <c r="W17054" i="14"/>
  <c r="V17055" i="14"/>
  <c r="W17055" i="14"/>
  <c r="V17056" i="14"/>
  <c r="W17056" i="14"/>
  <c r="V17057" i="14"/>
  <c r="W17057" i="14"/>
  <c r="V17058" i="14"/>
  <c r="W17058" i="14"/>
  <c r="V17059" i="14"/>
  <c r="W17059" i="14"/>
  <c r="V17060" i="14"/>
  <c r="W17060" i="14"/>
  <c r="V17061" i="14"/>
  <c r="W17061" i="14"/>
  <c r="V17062" i="14"/>
  <c r="W17062" i="14"/>
  <c r="V17063" i="14"/>
  <c r="W17063" i="14"/>
  <c r="V17064" i="14"/>
  <c r="W17064" i="14"/>
  <c r="V17065" i="14"/>
  <c r="W17065" i="14"/>
  <c r="V17066" i="14"/>
  <c r="W17066" i="14"/>
  <c r="V17067" i="14"/>
  <c r="W17067" i="14"/>
  <c r="V17068" i="14"/>
  <c r="W17068" i="14"/>
  <c r="V17069" i="14"/>
  <c r="W17069" i="14"/>
  <c r="V17070" i="14"/>
  <c r="W17070" i="14"/>
  <c r="V17071" i="14"/>
  <c r="W17071" i="14"/>
  <c r="V17072" i="14"/>
  <c r="W17072" i="14"/>
  <c r="V17073" i="14"/>
  <c r="W17073" i="14"/>
  <c r="V17074" i="14"/>
  <c r="W17074" i="14"/>
  <c r="V17075" i="14"/>
  <c r="W17075" i="14"/>
  <c r="V17076" i="14"/>
  <c r="W17076" i="14"/>
  <c r="V17077" i="14"/>
  <c r="W17077" i="14"/>
  <c r="V17078" i="14"/>
  <c r="W17078" i="14"/>
  <c r="V17079" i="14"/>
  <c r="W17079" i="14"/>
  <c r="V17080" i="14"/>
  <c r="W17080" i="14"/>
  <c r="V17081" i="14"/>
  <c r="W17081" i="14"/>
  <c r="V17082" i="14"/>
  <c r="W17082" i="14"/>
  <c r="V17083" i="14"/>
  <c r="W17083" i="14"/>
  <c r="V17084" i="14"/>
  <c r="W17084" i="14"/>
  <c r="V17085" i="14"/>
  <c r="W17085" i="14"/>
  <c r="V17086" i="14"/>
  <c r="W17086" i="14"/>
  <c r="V17087" i="14"/>
  <c r="W17087" i="14"/>
  <c r="V17088" i="14"/>
  <c r="W17088" i="14"/>
  <c r="V17089" i="14"/>
  <c r="W17089" i="14"/>
  <c r="V17090" i="14"/>
  <c r="W17090" i="14"/>
  <c r="V17091" i="14"/>
  <c r="W17091" i="14"/>
  <c r="V17092" i="14"/>
  <c r="W17092" i="14"/>
  <c r="V17093" i="14"/>
  <c r="W17093" i="14"/>
  <c r="V17094" i="14"/>
  <c r="W17094" i="14"/>
  <c r="V17095" i="14"/>
  <c r="W17095" i="14"/>
  <c r="V17096" i="14"/>
  <c r="W17096" i="14"/>
  <c r="V17097" i="14"/>
  <c r="W17097" i="14"/>
  <c r="V17098" i="14"/>
  <c r="W17098" i="14"/>
  <c r="V17099" i="14"/>
  <c r="W17099" i="14"/>
  <c r="V17100" i="14"/>
  <c r="W17100" i="14"/>
  <c r="V17101" i="14"/>
  <c r="W17101" i="14"/>
  <c r="V17102" i="14"/>
  <c r="W17102" i="14"/>
  <c r="V17103" i="14"/>
  <c r="W17103" i="14"/>
  <c r="V17104" i="14"/>
  <c r="W17104" i="14"/>
  <c r="V17105" i="14"/>
  <c r="W17105" i="14"/>
  <c r="V17106" i="14"/>
  <c r="W17106" i="14"/>
  <c r="V17107" i="14"/>
  <c r="W17107" i="14"/>
  <c r="V17108" i="14"/>
  <c r="W17108" i="14"/>
  <c r="V17109" i="14"/>
  <c r="W17109" i="14"/>
  <c r="V17110" i="14"/>
  <c r="W17110" i="14"/>
  <c r="V17111" i="14"/>
  <c r="W17111" i="14"/>
  <c r="V17112" i="14"/>
  <c r="W17112" i="14"/>
  <c r="V17113" i="14"/>
  <c r="W17113" i="14"/>
  <c r="V17114" i="14"/>
  <c r="W17114" i="14"/>
  <c r="V17115" i="14"/>
  <c r="W17115" i="14"/>
  <c r="V17116" i="14"/>
  <c r="W17116" i="14"/>
  <c r="V17117" i="14"/>
  <c r="W17117" i="14"/>
  <c r="V17118" i="14"/>
  <c r="W17118" i="14"/>
  <c r="V17119" i="14"/>
  <c r="W17119" i="14"/>
  <c r="V17120" i="14"/>
  <c r="W17120" i="14"/>
  <c r="V17121" i="14"/>
  <c r="W17121" i="14"/>
  <c r="V17122" i="14"/>
  <c r="W17122" i="14"/>
  <c r="V17123" i="14"/>
  <c r="W17123" i="14"/>
  <c r="V17124" i="14"/>
  <c r="W17124" i="14"/>
  <c r="V17125" i="14"/>
  <c r="W17125" i="14"/>
  <c r="V17126" i="14"/>
  <c r="W17126" i="14"/>
  <c r="V17127" i="14"/>
  <c r="W17127" i="14"/>
  <c r="V17128" i="14"/>
  <c r="W17128" i="14"/>
  <c r="V17129" i="14"/>
  <c r="W17129" i="14"/>
  <c r="V17130" i="14"/>
  <c r="W17130" i="14"/>
  <c r="V17131" i="14"/>
  <c r="W17131" i="14"/>
  <c r="V17132" i="14"/>
  <c r="W17132" i="14"/>
  <c r="V17133" i="14"/>
  <c r="W17133" i="14"/>
  <c r="V17134" i="14"/>
  <c r="W17134" i="14"/>
  <c r="V17135" i="14"/>
  <c r="W17135" i="14"/>
  <c r="V17136" i="14"/>
  <c r="W17136" i="14"/>
  <c r="V17137" i="14"/>
  <c r="W17137" i="14"/>
  <c r="V17138" i="14"/>
  <c r="W17138" i="14"/>
  <c r="V17139" i="14"/>
  <c r="W17139" i="14"/>
  <c r="V17140" i="14"/>
  <c r="W17140" i="14"/>
  <c r="V17141" i="14"/>
  <c r="W17141" i="14"/>
  <c r="V17142" i="14"/>
  <c r="W17142" i="14"/>
  <c r="V17143" i="14"/>
  <c r="W17143" i="14"/>
  <c r="V17144" i="14"/>
  <c r="W17144" i="14"/>
  <c r="V17145" i="14"/>
  <c r="W17145" i="14"/>
  <c r="V17146" i="14"/>
  <c r="W17146" i="14"/>
  <c r="V17147" i="14"/>
  <c r="W17147" i="14"/>
  <c r="V17148" i="14"/>
  <c r="W17148" i="14"/>
  <c r="V17149" i="14"/>
  <c r="W17149" i="14"/>
  <c r="V17150" i="14"/>
  <c r="W17150" i="14"/>
  <c r="V17151" i="14"/>
  <c r="W17151" i="14"/>
  <c r="V17152" i="14"/>
  <c r="W17152" i="14"/>
  <c r="V17153" i="14"/>
  <c r="W17153" i="14"/>
  <c r="V17154" i="14"/>
  <c r="W17154" i="14"/>
  <c r="V17155" i="14"/>
  <c r="W17155" i="14"/>
  <c r="V17156" i="14"/>
  <c r="W17156" i="14"/>
  <c r="V17157" i="14"/>
  <c r="W17157" i="14"/>
  <c r="V17158" i="14"/>
  <c r="W17158" i="14"/>
  <c r="V17159" i="14"/>
  <c r="W17159" i="14"/>
  <c r="V17160" i="14"/>
  <c r="W17160" i="14"/>
  <c r="V17161" i="14"/>
  <c r="W17161" i="14"/>
  <c r="V17162" i="14"/>
  <c r="W17162" i="14"/>
  <c r="V17163" i="14"/>
  <c r="W17163" i="14"/>
  <c r="V17164" i="14"/>
  <c r="W17164" i="14"/>
  <c r="V17165" i="14"/>
  <c r="W17165" i="14"/>
  <c r="V17166" i="14"/>
  <c r="W17166" i="14"/>
  <c r="V17167" i="14"/>
  <c r="W17167" i="14"/>
  <c r="V17168" i="14"/>
  <c r="W17168" i="14"/>
  <c r="V17169" i="14"/>
  <c r="W17169" i="14"/>
  <c r="V17170" i="14"/>
  <c r="W17170" i="14"/>
  <c r="V17171" i="14"/>
  <c r="W17171" i="14"/>
  <c r="V17172" i="14"/>
  <c r="W17172" i="14"/>
  <c r="V17173" i="14"/>
  <c r="W17173" i="14"/>
  <c r="V17174" i="14"/>
  <c r="W17174" i="14"/>
  <c r="V17175" i="14"/>
  <c r="W17175" i="14"/>
  <c r="V17176" i="14"/>
  <c r="W17176" i="14"/>
  <c r="V17177" i="14"/>
  <c r="W17177" i="14"/>
  <c r="V17178" i="14"/>
  <c r="W17178" i="14"/>
  <c r="V17179" i="14"/>
  <c r="W17179" i="14"/>
  <c r="V17180" i="14"/>
  <c r="W17180" i="14"/>
  <c r="V17181" i="14"/>
  <c r="W17181" i="14"/>
  <c r="V17182" i="14"/>
  <c r="W17182" i="14"/>
  <c r="V17183" i="14"/>
  <c r="W17183" i="14"/>
  <c r="V17184" i="14"/>
  <c r="W17184" i="14"/>
  <c r="V17185" i="14"/>
  <c r="W17185" i="14"/>
  <c r="V17186" i="14"/>
  <c r="W17186" i="14"/>
  <c r="V17187" i="14"/>
  <c r="W17187" i="14"/>
  <c r="V17188" i="14"/>
  <c r="W17188" i="14"/>
  <c r="V17189" i="14"/>
  <c r="W17189" i="14"/>
  <c r="V17190" i="14"/>
  <c r="W17190" i="14"/>
  <c r="V17191" i="14"/>
  <c r="W17191" i="14"/>
  <c r="V17192" i="14"/>
  <c r="W17192" i="14"/>
  <c r="V17193" i="14"/>
  <c r="W17193" i="14"/>
  <c r="V17194" i="14"/>
  <c r="W17194" i="14"/>
  <c r="V17195" i="14"/>
  <c r="W17195" i="14"/>
  <c r="V17196" i="14"/>
  <c r="W17196" i="14"/>
  <c r="V17197" i="14"/>
  <c r="W17197" i="14"/>
  <c r="V17198" i="14"/>
  <c r="W17198" i="14"/>
  <c r="V17199" i="14"/>
  <c r="W17199" i="14"/>
  <c r="V17200" i="14"/>
  <c r="W17200" i="14"/>
  <c r="V17201" i="14"/>
  <c r="W17201" i="14"/>
  <c r="V17202" i="14"/>
  <c r="W17202" i="14"/>
  <c r="V17203" i="14"/>
  <c r="W17203" i="14"/>
  <c r="V17204" i="14"/>
  <c r="W17204" i="14"/>
  <c r="V17205" i="14"/>
  <c r="W17205" i="14"/>
  <c r="V17206" i="14"/>
  <c r="W17206" i="14"/>
  <c r="V17207" i="14"/>
  <c r="W17207" i="14"/>
  <c r="V17208" i="14"/>
  <c r="W17208" i="14"/>
  <c r="V17209" i="14"/>
  <c r="W17209" i="14"/>
  <c r="V17210" i="14"/>
  <c r="W17210" i="14"/>
  <c r="V17211" i="14"/>
  <c r="W17211" i="14"/>
  <c r="V17212" i="14"/>
  <c r="W17212" i="14"/>
  <c r="V17213" i="14"/>
  <c r="W17213" i="14"/>
  <c r="V17214" i="14"/>
  <c r="W17214" i="14"/>
  <c r="V17215" i="14"/>
  <c r="W17215" i="14"/>
  <c r="V17216" i="14"/>
  <c r="W17216" i="14"/>
  <c r="V17217" i="14"/>
  <c r="W17217" i="14"/>
  <c r="V17218" i="14"/>
  <c r="W17218" i="14"/>
  <c r="V17219" i="14"/>
  <c r="W17219" i="14"/>
  <c r="V17220" i="14"/>
  <c r="W17220" i="14"/>
  <c r="V17221" i="14"/>
  <c r="W17221" i="14"/>
  <c r="V17222" i="14"/>
  <c r="W17222" i="14"/>
  <c r="V17223" i="14"/>
  <c r="W17223" i="14"/>
  <c r="V17224" i="14"/>
  <c r="W17224" i="14"/>
  <c r="V17225" i="14"/>
  <c r="W17225" i="14"/>
  <c r="V17226" i="14"/>
  <c r="W17226" i="14"/>
  <c r="V17227" i="14"/>
  <c r="W17227" i="14"/>
  <c r="V17228" i="14"/>
  <c r="W17228" i="14"/>
  <c r="V17229" i="14"/>
  <c r="W17229" i="14"/>
  <c r="V17230" i="14"/>
  <c r="W17230" i="14"/>
  <c r="V17231" i="14"/>
  <c r="W17231" i="14"/>
  <c r="V17232" i="14"/>
  <c r="W17232" i="14"/>
  <c r="V17233" i="14"/>
  <c r="W17233" i="14"/>
  <c r="V17234" i="14"/>
  <c r="W17234" i="14"/>
  <c r="V17235" i="14"/>
  <c r="W17235" i="14"/>
  <c r="V17236" i="14"/>
  <c r="W17236" i="14"/>
  <c r="V17237" i="14"/>
  <c r="W17237" i="14"/>
  <c r="V17238" i="14"/>
  <c r="W17238" i="14"/>
  <c r="V17239" i="14"/>
  <c r="W17239" i="14"/>
  <c r="V17240" i="14"/>
  <c r="W17240" i="14"/>
  <c r="V17241" i="14"/>
  <c r="W17241" i="14"/>
  <c r="V17242" i="14"/>
  <c r="W17242" i="14"/>
  <c r="V17243" i="14"/>
  <c r="W17243" i="14"/>
  <c r="V17244" i="14"/>
  <c r="W17244" i="14"/>
  <c r="V17245" i="14"/>
  <c r="W17245" i="14"/>
  <c r="V17246" i="14"/>
  <c r="W17246" i="14"/>
  <c r="V17247" i="14"/>
  <c r="W17247" i="14"/>
  <c r="V17248" i="14"/>
  <c r="W17248" i="14"/>
  <c r="V17249" i="14"/>
  <c r="W17249" i="14"/>
  <c r="V17250" i="14"/>
  <c r="W17250" i="14"/>
  <c r="V17251" i="14"/>
  <c r="W17251" i="14"/>
  <c r="V17252" i="14"/>
  <c r="W17252" i="14"/>
  <c r="V17253" i="14"/>
  <c r="W17253" i="14"/>
  <c r="V17254" i="14"/>
  <c r="W17254" i="14"/>
  <c r="V17255" i="14"/>
  <c r="W17255" i="14"/>
  <c r="V17256" i="14"/>
  <c r="W17256" i="14"/>
  <c r="V17257" i="14"/>
  <c r="W17257" i="14"/>
  <c r="V17258" i="14"/>
  <c r="W17258" i="14"/>
  <c r="V17259" i="14"/>
  <c r="W17259" i="14"/>
  <c r="V17260" i="14"/>
  <c r="W17260" i="14"/>
  <c r="V17261" i="14"/>
  <c r="W17261" i="14"/>
  <c r="V17262" i="14"/>
  <c r="W17262" i="14"/>
  <c r="V17263" i="14"/>
  <c r="W17263" i="14"/>
  <c r="V17264" i="14"/>
  <c r="W17264" i="14"/>
  <c r="V17265" i="14"/>
  <c r="W17265" i="14"/>
  <c r="V17266" i="14"/>
  <c r="W17266" i="14"/>
  <c r="V17267" i="14"/>
  <c r="W17267" i="14"/>
  <c r="V17268" i="14"/>
  <c r="W17268" i="14"/>
  <c r="V17269" i="14"/>
  <c r="W17269" i="14"/>
  <c r="V17270" i="14"/>
  <c r="W17270" i="14"/>
  <c r="V17271" i="14"/>
  <c r="W17271" i="14"/>
  <c r="V17272" i="14"/>
  <c r="W17272" i="14"/>
  <c r="V17273" i="14"/>
  <c r="W17273" i="14"/>
  <c r="V17274" i="14"/>
  <c r="W17274" i="14"/>
  <c r="V17275" i="14"/>
  <c r="W17275" i="14"/>
  <c r="V17276" i="14"/>
  <c r="W17276" i="14"/>
  <c r="V17277" i="14"/>
  <c r="W17277" i="14"/>
  <c r="V17278" i="14"/>
  <c r="W17278" i="14"/>
  <c r="V17279" i="14"/>
  <c r="W17279" i="14"/>
  <c r="V17280" i="14"/>
  <c r="W17280" i="14"/>
  <c r="V17281" i="14"/>
  <c r="W17281" i="14"/>
  <c r="V17282" i="14"/>
  <c r="W17282" i="14"/>
  <c r="V17283" i="14"/>
  <c r="W17283" i="14"/>
  <c r="V17284" i="14"/>
  <c r="W17284" i="14"/>
  <c r="V17285" i="14"/>
  <c r="W17285" i="14"/>
  <c r="V17286" i="14"/>
  <c r="W17286" i="14"/>
  <c r="V17287" i="14"/>
  <c r="W17287" i="14"/>
  <c r="V17288" i="14"/>
  <c r="W17288" i="14"/>
  <c r="V17289" i="14"/>
  <c r="W17289" i="14"/>
  <c r="V17290" i="14"/>
  <c r="W17290" i="14"/>
  <c r="V17291" i="14"/>
  <c r="W17291" i="14"/>
  <c r="V17292" i="14"/>
  <c r="W17292" i="14"/>
  <c r="V17293" i="14"/>
  <c r="W17293" i="14"/>
  <c r="V17294" i="14"/>
  <c r="W17294" i="14"/>
  <c r="V17295" i="14"/>
  <c r="W17295" i="14"/>
  <c r="V17296" i="14"/>
  <c r="W17296" i="14"/>
  <c r="V17297" i="14"/>
  <c r="W17297" i="14"/>
  <c r="V17298" i="14"/>
  <c r="W17298" i="14"/>
  <c r="V17299" i="14"/>
  <c r="W17299" i="14"/>
  <c r="V17300" i="14"/>
  <c r="W17300" i="14"/>
  <c r="V17301" i="14"/>
  <c r="W17301" i="14"/>
  <c r="V17302" i="14"/>
  <c r="W17302" i="14"/>
  <c r="V17303" i="14"/>
  <c r="W17303" i="14"/>
  <c r="V17304" i="14"/>
  <c r="W17304" i="14"/>
  <c r="V17305" i="14"/>
  <c r="W17305" i="14"/>
  <c r="V17306" i="14"/>
  <c r="W17306" i="14"/>
  <c r="V17307" i="14"/>
  <c r="W17307" i="14"/>
  <c r="V17308" i="14"/>
  <c r="W17308" i="14"/>
  <c r="V17309" i="14"/>
  <c r="W17309" i="14"/>
  <c r="V17310" i="14"/>
  <c r="W17310" i="14"/>
  <c r="V17311" i="14"/>
  <c r="W17311" i="14"/>
  <c r="V17312" i="14"/>
  <c r="W17312" i="14"/>
  <c r="V17313" i="14"/>
  <c r="W17313" i="14"/>
  <c r="V17314" i="14"/>
  <c r="W17314" i="14"/>
  <c r="V17315" i="14"/>
  <c r="W17315" i="14"/>
  <c r="V17316" i="14"/>
  <c r="W17316" i="14"/>
  <c r="V17317" i="14"/>
  <c r="W17317" i="14"/>
  <c r="V17318" i="14"/>
  <c r="W17318" i="14"/>
  <c r="V17319" i="14"/>
  <c r="W17319" i="14"/>
  <c r="V17320" i="14"/>
  <c r="W17320" i="14"/>
  <c r="V17321" i="14"/>
  <c r="W17321" i="14"/>
  <c r="V17322" i="14"/>
  <c r="W17322" i="14"/>
  <c r="V17323" i="14"/>
  <c r="W17323" i="14"/>
  <c r="V17324" i="14"/>
  <c r="W17324" i="14"/>
  <c r="V17325" i="14"/>
  <c r="W17325" i="14"/>
  <c r="V17326" i="14"/>
  <c r="W17326" i="14"/>
  <c r="V17327" i="14"/>
  <c r="W17327" i="14"/>
  <c r="V17328" i="14"/>
  <c r="W17328" i="14"/>
  <c r="V17329" i="14"/>
  <c r="W17329" i="14"/>
  <c r="V17330" i="14"/>
  <c r="W17330" i="14"/>
  <c r="V17331" i="14"/>
  <c r="W17331" i="14"/>
  <c r="V17332" i="14"/>
  <c r="W17332" i="14"/>
  <c r="V17333" i="14"/>
  <c r="W17333" i="14"/>
  <c r="V17334" i="14"/>
  <c r="W17334" i="14"/>
  <c r="V17335" i="14"/>
  <c r="W17335" i="14"/>
  <c r="V17336" i="14"/>
  <c r="W17336" i="14"/>
  <c r="V17337" i="14"/>
  <c r="W17337" i="14"/>
  <c r="V17338" i="14"/>
  <c r="W17338" i="14"/>
  <c r="V17339" i="14"/>
  <c r="W17339" i="14"/>
  <c r="V17340" i="14"/>
  <c r="W17340" i="14"/>
  <c r="V17341" i="14"/>
  <c r="W17341" i="14"/>
  <c r="V17342" i="14"/>
  <c r="W17342" i="14"/>
  <c r="V17343" i="14"/>
  <c r="W17343" i="14"/>
  <c r="V17344" i="14"/>
  <c r="W17344" i="14"/>
  <c r="V17345" i="14"/>
  <c r="W17345" i="14"/>
  <c r="V17346" i="14"/>
  <c r="W17346" i="14"/>
  <c r="V17347" i="14"/>
  <c r="W17347" i="14"/>
  <c r="V17348" i="14"/>
  <c r="W17348" i="14"/>
  <c r="V17349" i="14"/>
  <c r="W17349" i="14"/>
  <c r="V17350" i="14"/>
  <c r="W17350" i="14"/>
  <c r="V17351" i="14"/>
  <c r="W17351" i="14"/>
  <c r="V17352" i="14"/>
  <c r="W17352" i="14"/>
  <c r="V17353" i="14"/>
  <c r="W17353" i="14"/>
  <c r="V17354" i="14"/>
  <c r="W17354" i="14"/>
  <c r="V17355" i="14"/>
  <c r="W17355" i="14"/>
  <c r="V17356" i="14"/>
  <c r="W17356" i="14"/>
  <c r="V17357" i="14"/>
  <c r="W17357" i="14"/>
  <c r="V17358" i="14"/>
  <c r="W17358" i="14"/>
  <c r="V17359" i="14"/>
  <c r="W17359" i="14"/>
  <c r="V17360" i="14"/>
  <c r="W17360" i="14"/>
  <c r="V17361" i="14"/>
  <c r="W17361" i="14"/>
  <c r="V17362" i="14"/>
  <c r="W17362" i="14"/>
  <c r="V17363" i="14"/>
  <c r="W17363" i="14"/>
  <c r="V17364" i="14"/>
  <c r="W17364" i="14"/>
  <c r="V17365" i="14"/>
  <c r="W17365" i="14"/>
  <c r="V17366" i="14"/>
  <c r="W17366" i="14"/>
  <c r="V17367" i="14"/>
  <c r="W17367" i="14"/>
  <c r="V17368" i="14"/>
  <c r="W17368" i="14"/>
  <c r="V17369" i="14"/>
  <c r="W17369" i="14"/>
  <c r="V17370" i="14"/>
  <c r="W17370" i="14"/>
  <c r="V17371" i="14"/>
  <c r="W17371" i="14"/>
  <c r="V17372" i="14"/>
  <c r="W17372" i="14"/>
  <c r="V17373" i="14"/>
  <c r="W17373" i="14"/>
  <c r="V17374" i="14"/>
  <c r="W17374" i="14"/>
  <c r="V17375" i="14"/>
  <c r="W17375" i="14"/>
  <c r="V17376" i="14"/>
  <c r="W17376" i="14"/>
  <c r="V17377" i="14"/>
  <c r="W17377" i="14"/>
  <c r="V17378" i="14"/>
  <c r="W17378" i="14"/>
  <c r="V17379" i="14"/>
  <c r="W17379" i="14"/>
  <c r="V17380" i="14"/>
  <c r="W17380" i="14"/>
  <c r="V17381" i="14"/>
  <c r="W17381" i="14"/>
  <c r="V17382" i="14"/>
  <c r="W17382" i="14"/>
  <c r="V17383" i="14"/>
  <c r="W17383" i="14"/>
  <c r="V17384" i="14"/>
  <c r="W17384" i="14"/>
  <c r="V17385" i="14"/>
  <c r="W17385" i="14"/>
  <c r="V17386" i="14"/>
  <c r="W17386" i="14"/>
  <c r="V17387" i="14"/>
  <c r="W17387" i="14"/>
  <c r="V17388" i="14"/>
  <c r="W17388" i="14"/>
  <c r="V17389" i="14"/>
  <c r="W17389" i="14"/>
  <c r="V17390" i="14"/>
  <c r="W17390" i="14"/>
  <c r="V17391" i="14"/>
  <c r="W17391" i="14"/>
  <c r="V17392" i="14"/>
  <c r="W17392" i="14"/>
  <c r="V17393" i="14"/>
  <c r="W17393" i="14"/>
  <c r="V17394" i="14"/>
  <c r="W17394" i="14"/>
  <c r="V17395" i="14"/>
  <c r="W17395" i="14"/>
  <c r="V17396" i="14"/>
  <c r="W17396" i="14"/>
  <c r="V17397" i="14"/>
  <c r="W17397" i="14"/>
  <c r="V17398" i="14"/>
  <c r="W17398" i="14"/>
  <c r="V17399" i="14"/>
  <c r="W17399" i="14"/>
  <c r="V17400" i="14"/>
  <c r="W17400" i="14"/>
  <c r="V17401" i="14"/>
  <c r="W17401" i="14"/>
  <c r="V17402" i="14"/>
  <c r="W17402" i="14"/>
  <c r="V17403" i="14"/>
  <c r="W17403" i="14"/>
  <c r="V17404" i="14"/>
  <c r="W17404" i="14"/>
  <c r="V17405" i="14"/>
  <c r="W17405" i="14"/>
  <c r="V17406" i="14"/>
  <c r="W17406" i="14"/>
  <c r="V17407" i="14"/>
  <c r="W17407" i="14"/>
  <c r="V17408" i="14"/>
  <c r="W17408" i="14"/>
  <c r="V17409" i="14"/>
  <c r="W17409" i="14"/>
  <c r="V17410" i="14"/>
  <c r="W17410" i="14"/>
  <c r="V17411" i="14"/>
  <c r="W17411" i="14"/>
  <c r="V17412" i="14"/>
  <c r="W17412" i="14"/>
  <c r="V17413" i="14"/>
  <c r="W17413" i="14"/>
  <c r="V17414" i="14"/>
  <c r="W17414" i="14"/>
  <c r="V17415" i="14"/>
  <c r="W17415" i="14"/>
  <c r="V17416" i="14"/>
  <c r="W17416" i="14"/>
  <c r="V17417" i="14"/>
  <c r="W17417" i="14"/>
  <c r="V17418" i="14"/>
  <c r="W17418" i="14"/>
  <c r="V17419" i="14"/>
  <c r="W17419" i="14"/>
  <c r="V17420" i="14"/>
  <c r="W17420" i="14"/>
  <c r="V17421" i="14"/>
  <c r="W17421" i="14"/>
  <c r="V17422" i="14"/>
  <c r="W17422" i="14"/>
  <c r="V17423" i="14"/>
  <c r="W17423" i="14"/>
  <c r="V17424" i="14"/>
  <c r="W17424" i="14"/>
  <c r="V17425" i="14"/>
  <c r="W17425" i="14"/>
  <c r="V17426" i="14"/>
  <c r="W17426" i="14"/>
  <c r="V17427" i="14"/>
  <c r="W17427" i="14"/>
  <c r="V17428" i="14"/>
  <c r="W17428" i="14"/>
  <c r="V17429" i="14"/>
  <c r="W17429" i="14"/>
  <c r="V17430" i="14"/>
  <c r="W17430" i="14"/>
  <c r="V17431" i="14"/>
  <c r="W17431" i="14"/>
  <c r="V17432" i="14"/>
  <c r="W17432" i="14"/>
  <c r="V17433" i="14"/>
  <c r="W17433" i="14"/>
  <c r="V17434" i="14"/>
  <c r="W17434" i="14"/>
  <c r="V17435" i="14"/>
  <c r="W17435" i="14"/>
  <c r="V17436" i="14"/>
  <c r="W17436" i="14"/>
  <c r="V17437" i="14"/>
  <c r="W17437" i="14"/>
  <c r="V17438" i="14"/>
  <c r="W17438" i="14"/>
  <c r="V17439" i="14"/>
  <c r="W17439" i="14"/>
  <c r="V17440" i="14"/>
  <c r="W17440" i="14"/>
  <c r="V17441" i="14"/>
  <c r="W17441" i="14"/>
  <c r="V17442" i="14"/>
  <c r="W17442" i="14"/>
  <c r="V17443" i="14"/>
  <c r="W17443" i="14"/>
  <c r="V17444" i="14"/>
  <c r="W17444" i="14"/>
  <c r="V17445" i="14"/>
  <c r="W17445" i="14"/>
  <c r="V17446" i="14"/>
  <c r="W17446" i="14"/>
  <c r="V17447" i="14"/>
  <c r="W17447" i="14"/>
  <c r="V17448" i="14"/>
  <c r="W17448" i="14"/>
  <c r="V17449" i="14"/>
  <c r="W17449" i="14"/>
  <c r="V17450" i="14"/>
  <c r="W17450" i="14"/>
  <c r="V17451" i="14"/>
  <c r="W17451" i="14"/>
  <c r="V17452" i="14"/>
  <c r="W17452" i="14"/>
  <c r="V17453" i="14"/>
  <c r="W17453" i="14"/>
  <c r="V17454" i="14"/>
  <c r="W17454" i="14"/>
  <c r="V17455" i="14"/>
  <c r="W17455" i="14"/>
  <c r="V17456" i="14"/>
  <c r="W17456" i="14"/>
  <c r="V17457" i="14"/>
  <c r="W17457" i="14"/>
  <c r="V17458" i="14"/>
  <c r="W17458" i="14"/>
  <c r="V17459" i="14"/>
  <c r="W17459" i="14"/>
  <c r="V17460" i="14"/>
  <c r="W17460" i="14"/>
  <c r="V17461" i="14"/>
  <c r="W17461" i="14"/>
  <c r="V17462" i="14"/>
  <c r="W17462" i="14"/>
  <c r="V17463" i="14"/>
  <c r="W17463" i="14"/>
  <c r="V17464" i="14"/>
  <c r="W17464" i="14"/>
  <c r="V17465" i="14"/>
  <c r="W17465" i="14"/>
  <c r="V17466" i="14"/>
  <c r="W17466" i="14"/>
  <c r="V17467" i="14"/>
  <c r="W17467" i="14"/>
  <c r="V17468" i="14"/>
  <c r="W17468" i="14"/>
  <c r="V17469" i="14"/>
  <c r="W17469" i="14"/>
  <c r="V17470" i="14"/>
  <c r="W17470" i="14"/>
  <c r="V17471" i="14"/>
  <c r="W17471" i="14"/>
  <c r="V17472" i="14"/>
  <c r="W17472" i="14"/>
  <c r="V17473" i="14"/>
  <c r="W17473" i="14"/>
  <c r="V17474" i="14"/>
  <c r="W17474" i="14"/>
  <c r="V17475" i="14"/>
  <c r="W17475" i="14"/>
  <c r="V17476" i="14"/>
  <c r="W17476" i="14"/>
  <c r="V17477" i="14"/>
  <c r="W17477" i="14"/>
  <c r="V17478" i="14"/>
  <c r="W17478" i="14"/>
  <c r="V17479" i="14"/>
  <c r="W17479" i="14"/>
  <c r="V17480" i="14"/>
  <c r="W17480" i="14"/>
  <c r="V17481" i="14"/>
  <c r="W17481" i="14"/>
  <c r="V17482" i="14"/>
  <c r="W17482" i="14"/>
  <c r="V17483" i="14"/>
  <c r="W17483" i="14"/>
  <c r="V17484" i="14"/>
  <c r="W17484" i="14"/>
  <c r="V17485" i="14"/>
  <c r="W17485" i="14"/>
  <c r="V17486" i="14"/>
  <c r="W17486" i="14"/>
  <c r="V17487" i="14"/>
  <c r="W17487" i="14"/>
  <c r="V17488" i="14"/>
  <c r="W17488" i="14"/>
  <c r="V17489" i="14"/>
  <c r="W17489" i="14"/>
  <c r="V17490" i="14"/>
  <c r="W17490" i="14"/>
  <c r="V17491" i="14"/>
  <c r="W17491" i="14"/>
  <c r="V17492" i="14"/>
  <c r="W17492" i="14"/>
  <c r="V17493" i="14"/>
  <c r="W17493" i="14"/>
  <c r="V17494" i="14"/>
  <c r="W17494" i="14"/>
  <c r="V17495" i="14"/>
  <c r="W17495" i="14"/>
  <c r="V17496" i="14"/>
  <c r="W17496" i="14"/>
  <c r="V17497" i="14"/>
  <c r="W17497" i="14"/>
  <c r="V17498" i="14"/>
  <c r="W17498" i="14"/>
  <c r="V17499" i="14"/>
  <c r="W17499" i="14"/>
  <c r="V17500" i="14"/>
  <c r="W17500" i="14"/>
  <c r="V17501" i="14"/>
  <c r="W17501" i="14"/>
  <c r="V17502" i="14"/>
  <c r="W17502" i="14"/>
  <c r="V17503" i="14"/>
  <c r="W17503" i="14"/>
  <c r="V17504" i="14"/>
  <c r="W17504" i="14"/>
  <c r="V17505" i="14"/>
  <c r="W17505" i="14"/>
  <c r="V17506" i="14"/>
  <c r="W17506" i="14"/>
  <c r="V17507" i="14"/>
  <c r="W17507" i="14"/>
  <c r="V17508" i="14"/>
  <c r="W17508" i="14"/>
  <c r="V17509" i="14"/>
  <c r="W17509" i="14"/>
  <c r="V17510" i="14"/>
  <c r="W17510" i="14"/>
  <c r="V17511" i="14"/>
  <c r="W17511" i="14"/>
  <c r="V17512" i="14"/>
  <c r="W17512" i="14"/>
  <c r="V17513" i="14"/>
  <c r="W17513" i="14"/>
  <c r="V17514" i="14"/>
  <c r="W17514" i="14"/>
  <c r="V17515" i="14"/>
  <c r="W17515" i="14"/>
  <c r="V17516" i="14"/>
  <c r="W17516" i="14"/>
  <c r="V17517" i="14"/>
  <c r="W17517" i="14"/>
  <c r="V17518" i="14"/>
  <c r="W17518" i="14"/>
  <c r="V17519" i="14"/>
  <c r="W17519" i="14"/>
  <c r="V17520" i="14"/>
  <c r="W17520" i="14"/>
  <c r="V17521" i="14"/>
  <c r="W17521" i="14"/>
  <c r="V17522" i="14"/>
  <c r="W17522" i="14"/>
  <c r="V17523" i="14"/>
  <c r="W17523" i="14"/>
  <c r="V17524" i="14"/>
  <c r="W17524" i="14"/>
  <c r="V17525" i="14"/>
  <c r="W17525" i="14"/>
  <c r="V17526" i="14"/>
  <c r="W17526" i="14"/>
  <c r="V17527" i="14"/>
  <c r="W17527" i="14"/>
  <c r="V17528" i="14"/>
  <c r="W17528" i="14"/>
  <c r="V17529" i="14"/>
  <c r="W17529" i="14"/>
  <c r="V17530" i="14"/>
  <c r="W17530" i="14"/>
  <c r="V17531" i="14"/>
  <c r="W17531" i="14"/>
  <c r="V17532" i="14"/>
  <c r="W17532" i="14"/>
  <c r="V17533" i="14"/>
  <c r="W17533" i="14"/>
  <c r="V17534" i="14"/>
  <c r="W17534" i="14"/>
  <c r="V17535" i="14"/>
  <c r="W17535" i="14"/>
  <c r="V17536" i="14"/>
  <c r="W17536" i="14"/>
  <c r="V17537" i="14"/>
  <c r="W17537" i="14"/>
  <c r="V17538" i="14"/>
  <c r="W17538" i="14"/>
  <c r="V17539" i="14"/>
  <c r="W17539" i="14"/>
  <c r="V17540" i="14"/>
  <c r="W17540" i="14"/>
  <c r="V17541" i="14"/>
  <c r="W17541" i="14"/>
  <c r="V17542" i="14"/>
  <c r="W17542" i="14"/>
  <c r="V17543" i="14"/>
  <c r="W17543" i="14"/>
  <c r="V17544" i="14"/>
  <c r="W17544" i="14"/>
  <c r="V17545" i="14"/>
  <c r="W17545" i="14"/>
  <c r="V17546" i="14"/>
  <c r="W17546" i="14"/>
  <c r="V17547" i="14"/>
  <c r="W17547" i="14"/>
  <c r="V17548" i="14"/>
  <c r="W17548" i="14"/>
  <c r="V17549" i="14"/>
  <c r="W17549" i="14"/>
  <c r="V17550" i="14"/>
  <c r="W17550" i="14"/>
  <c r="V17551" i="14"/>
  <c r="W17551" i="14"/>
  <c r="V17552" i="14"/>
  <c r="W17552" i="14"/>
  <c r="V17553" i="14"/>
  <c r="W17553" i="14"/>
  <c r="V17554" i="14"/>
  <c r="W17554" i="14"/>
  <c r="V17555" i="14"/>
  <c r="W17555" i="14"/>
  <c r="V17556" i="14"/>
  <c r="W17556" i="14"/>
  <c r="V17557" i="14"/>
  <c r="W17557" i="14"/>
  <c r="V17558" i="14"/>
  <c r="W17558" i="14"/>
  <c r="V17559" i="14"/>
  <c r="W17559" i="14"/>
  <c r="V17560" i="14"/>
  <c r="W17560" i="14"/>
  <c r="V17561" i="14"/>
  <c r="W17561" i="14"/>
  <c r="V17562" i="14"/>
  <c r="W17562" i="14"/>
  <c r="V17563" i="14"/>
  <c r="W17563" i="14"/>
  <c r="V17564" i="14"/>
  <c r="W17564" i="14"/>
  <c r="V17565" i="14"/>
  <c r="W17565" i="14"/>
  <c r="V17566" i="14"/>
  <c r="W17566" i="14"/>
  <c r="V17567" i="14"/>
  <c r="W17567" i="14"/>
  <c r="V17568" i="14"/>
  <c r="W17568" i="14"/>
  <c r="V17569" i="14"/>
  <c r="W17569" i="14"/>
  <c r="V17570" i="14"/>
  <c r="W17570" i="14"/>
  <c r="V17571" i="14"/>
  <c r="W17571" i="14"/>
  <c r="V17572" i="14"/>
  <c r="W17572" i="14"/>
  <c r="V17573" i="14"/>
  <c r="W17573" i="14"/>
  <c r="V17574" i="14"/>
  <c r="W17574" i="14"/>
  <c r="V17575" i="14"/>
  <c r="W17575" i="14"/>
  <c r="V17576" i="14"/>
  <c r="W17576" i="14"/>
  <c r="V17577" i="14"/>
  <c r="W17577" i="14"/>
  <c r="V17578" i="14"/>
  <c r="W17578" i="14"/>
  <c r="V17579" i="14"/>
  <c r="W17579" i="14"/>
  <c r="V17580" i="14"/>
  <c r="W17580" i="14"/>
  <c r="V17581" i="14"/>
  <c r="W17581" i="14"/>
  <c r="V17582" i="14"/>
  <c r="W17582" i="14"/>
  <c r="V17583" i="14"/>
  <c r="W17583" i="14"/>
  <c r="V17584" i="14"/>
  <c r="W17584" i="14"/>
  <c r="V17585" i="14"/>
  <c r="W17585" i="14"/>
  <c r="V17586" i="14"/>
  <c r="W17586" i="14"/>
  <c r="V17587" i="14"/>
  <c r="W17587" i="14"/>
  <c r="V17588" i="14"/>
  <c r="W17588" i="14"/>
  <c r="V17589" i="14"/>
  <c r="W17589" i="14"/>
  <c r="V17590" i="14"/>
  <c r="W17590" i="14"/>
  <c r="V17591" i="14"/>
  <c r="W17591" i="14"/>
  <c r="V17592" i="14"/>
  <c r="W17592" i="14"/>
  <c r="V17593" i="14"/>
  <c r="W17593" i="14"/>
  <c r="V17594" i="14"/>
  <c r="W17594" i="14"/>
  <c r="V17595" i="14"/>
  <c r="W17595" i="14"/>
  <c r="V17596" i="14"/>
  <c r="W17596" i="14"/>
  <c r="V17597" i="14"/>
  <c r="W17597" i="14"/>
  <c r="V17598" i="14"/>
  <c r="W17598" i="14"/>
  <c r="V17599" i="14"/>
  <c r="W17599" i="14"/>
  <c r="V17600" i="14"/>
  <c r="W17600" i="14"/>
  <c r="V17601" i="14"/>
  <c r="W17601" i="14"/>
  <c r="V17602" i="14"/>
  <c r="W17602" i="14"/>
  <c r="V17603" i="14"/>
  <c r="W17603" i="14"/>
  <c r="V17604" i="14"/>
  <c r="W17604" i="14"/>
  <c r="V17605" i="14"/>
  <c r="W17605" i="14"/>
  <c r="V17606" i="14"/>
  <c r="W17606" i="14"/>
  <c r="V17607" i="14"/>
  <c r="W17607" i="14"/>
  <c r="V17608" i="14"/>
  <c r="W17608" i="14"/>
  <c r="V17609" i="14"/>
  <c r="W17609" i="14"/>
  <c r="V17610" i="14"/>
  <c r="W17610" i="14"/>
  <c r="V17611" i="14"/>
  <c r="W17611" i="14"/>
  <c r="V17612" i="14"/>
  <c r="W17612" i="14"/>
  <c r="V17613" i="14"/>
  <c r="W17613" i="14"/>
  <c r="V17614" i="14"/>
  <c r="W17614" i="14"/>
  <c r="V17615" i="14"/>
  <c r="W17615" i="14"/>
  <c r="V17616" i="14"/>
  <c r="W17616" i="14"/>
  <c r="V17617" i="14"/>
  <c r="W17617" i="14"/>
  <c r="V17618" i="14"/>
  <c r="W17618" i="14"/>
  <c r="V17619" i="14"/>
  <c r="W17619" i="14"/>
  <c r="V17620" i="14"/>
  <c r="W17620" i="14"/>
  <c r="V17621" i="14"/>
  <c r="W17621" i="14"/>
  <c r="V17622" i="14"/>
  <c r="W17622" i="14"/>
  <c r="V17623" i="14"/>
  <c r="W17623" i="14"/>
  <c r="V17624" i="14"/>
  <c r="W17624" i="14"/>
  <c r="V17625" i="14"/>
  <c r="W17625" i="14"/>
  <c r="V17626" i="14"/>
  <c r="W17626" i="14"/>
  <c r="V17627" i="14"/>
  <c r="W17627" i="14"/>
  <c r="V17628" i="14"/>
  <c r="W17628" i="14"/>
  <c r="V17629" i="14"/>
  <c r="W17629" i="14"/>
  <c r="V17630" i="14"/>
  <c r="W17630" i="14"/>
  <c r="V17631" i="14"/>
  <c r="W17631" i="14"/>
  <c r="V17632" i="14"/>
  <c r="W17632" i="14"/>
  <c r="V17633" i="14"/>
  <c r="W17633" i="14"/>
  <c r="V17634" i="14"/>
  <c r="W17634" i="14"/>
  <c r="V17635" i="14"/>
  <c r="W17635" i="14"/>
  <c r="V17636" i="14"/>
  <c r="W17636" i="14"/>
  <c r="V17637" i="14"/>
  <c r="W17637" i="14"/>
  <c r="V17638" i="14"/>
  <c r="W17638" i="14"/>
  <c r="V17639" i="14"/>
  <c r="W17639" i="14"/>
  <c r="V17640" i="14"/>
  <c r="W17640" i="14"/>
  <c r="V17641" i="14"/>
  <c r="W17641" i="14"/>
  <c r="V17642" i="14"/>
  <c r="W17642" i="14"/>
  <c r="V17643" i="14"/>
  <c r="W17643" i="14"/>
  <c r="V17644" i="14"/>
  <c r="W17644" i="14"/>
  <c r="V17645" i="14"/>
  <c r="W17645" i="14"/>
  <c r="V17646" i="14"/>
  <c r="W17646" i="14"/>
  <c r="V17647" i="14"/>
  <c r="W17647" i="14"/>
  <c r="V17648" i="14"/>
  <c r="W17648" i="14"/>
  <c r="V17649" i="14"/>
  <c r="W17649" i="14"/>
  <c r="V17650" i="14"/>
  <c r="W17650" i="14"/>
  <c r="V17651" i="14"/>
  <c r="W17651" i="14"/>
  <c r="V17652" i="14"/>
  <c r="W17652" i="14"/>
  <c r="V17653" i="14"/>
  <c r="W17653" i="14"/>
  <c r="V17654" i="14"/>
  <c r="W17654" i="14"/>
  <c r="V17655" i="14"/>
  <c r="W17655" i="14"/>
  <c r="V17656" i="14"/>
  <c r="W17656" i="14"/>
  <c r="V17657" i="14"/>
  <c r="W17657" i="14"/>
  <c r="V17658" i="14"/>
  <c r="W17658" i="14"/>
  <c r="V17659" i="14"/>
  <c r="W17659" i="14"/>
  <c r="V17660" i="14"/>
  <c r="W17660" i="14"/>
  <c r="V17661" i="14"/>
  <c r="W17661" i="14"/>
  <c r="V17662" i="14"/>
  <c r="W17662" i="14"/>
  <c r="V17663" i="14"/>
  <c r="W17663" i="14"/>
  <c r="V17664" i="14"/>
  <c r="W17664" i="14"/>
  <c r="V17665" i="14"/>
  <c r="W17665" i="14"/>
  <c r="V17666" i="14"/>
  <c r="W17666" i="14"/>
  <c r="V17667" i="14"/>
  <c r="W17667" i="14"/>
  <c r="V17668" i="14"/>
  <c r="W17668" i="14"/>
  <c r="V17669" i="14"/>
  <c r="W17669" i="14"/>
  <c r="V17670" i="14"/>
  <c r="W17670" i="14"/>
  <c r="V17671" i="14"/>
  <c r="W17671" i="14"/>
  <c r="V17672" i="14"/>
  <c r="W17672" i="14"/>
  <c r="V17673" i="14"/>
  <c r="W17673" i="14"/>
  <c r="V17674" i="14"/>
  <c r="W17674" i="14"/>
  <c r="V17675" i="14"/>
  <c r="W17675" i="14"/>
  <c r="V17676" i="14"/>
  <c r="W17676" i="14"/>
  <c r="V17677" i="14"/>
  <c r="W17677" i="14"/>
  <c r="V17678" i="14"/>
  <c r="W17678" i="14"/>
  <c r="V17679" i="14"/>
  <c r="W17679" i="14"/>
  <c r="V17680" i="14"/>
  <c r="W17680" i="14"/>
  <c r="V17681" i="14"/>
  <c r="W17681" i="14"/>
  <c r="V17682" i="14"/>
  <c r="W17682" i="14"/>
  <c r="V17683" i="14"/>
  <c r="W17683" i="14"/>
  <c r="V17684" i="14"/>
  <c r="W17684" i="14"/>
  <c r="V17685" i="14"/>
  <c r="W17685" i="14"/>
  <c r="V17686" i="14"/>
  <c r="W17686" i="14"/>
  <c r="V17687" i="14"/>
  <c r="W17687" i="14"/>
  <c r="V17688" i="14"/>
  <c r="W17688" i="14"/>
  <c r="V17689" i="14"/>
  <c r="W17689" i="14"/>
  <c r="V17690" i="14"/>
  <c r="W17690" i="14"/>
  <c r="V17691" i="14"/>
  <c r="W17691" i="14"/>
  <c r="V17692" i="14"/>
  <c r="W17692" i="14"/>
  <c r="V17693" i="14"/>
  <c r="W17693" i="14"/>
  <c r="V17694" i="14"/>
  <c r="W17694" i="14"/>
  <c r="V17695" i="14"/>
  <c r="W17695" i="14"/>
  <c r="V17696" i="14"/>
  <c r="W17696" i="14"/>
  <c r="V17697" i="14"/>
  <c r="W17697" i="14"/>
  <c r="V17698" i="14"/>
  <c r="W17698" i="14"/>
  <c r="V17699" i="14"/>
  <c r="W17699" i="14"/>
  <c r="V17700" i="14"/>
  <c r="W17700" i="14"/>
  <c r="V17701" i="14"/>
  <c r="W17701" i="14"/>
  <c r="V17702" i="14"/>
  <c r="W17702" i="14"/>
  <c r="V17703" i="14"/>
  <c r="W17703" i="14"/>
  <c r="V17704" i="14"/>
  <c r="W17704" i="14"/>
  <c r="V17705" i="14"/>
  <c r="W17705" i="14"/>
  <c r="V17706" i="14"/>
  <c r="W17706" i="14"/>
  <c r="V17707" i="14"/>
  <c r="W17707" i="14"/>
  <c r="V17708" i="14"/>
  <c r="W17708" i="14"/>
  <c r="V17709" i="14"/>
  <c r="W17709" i="14"/>
  <c r="V17710" i="14"/>
  <c r="W17710" i="14"/>
  <c r="V17711" i="14"/>
  <c r="W17711" i="14"/>
  <c r="V17712" i="14"/>
  <c r="W17712" i="14"/>
  <c r="V17713" i="14"/>
  <c r="W17713" i="14"/>
  <c r="V17714" i="14"/>
  <c r="W17714" i="14"/>
  <c r="V17715" i="14"/>
  <c r="W17715" i="14"/>
  <c r="V17716" i="14"/>
  <c r="W17716" i="14"/>
  <c r="V17717" i="14"/>
  <c r="W17717" i="14"/>
  <c r="V17718" i="14"/>
  <c r="W17718" i="14"/>
  <c r="V17719" i="14"/>
  <c r="W17719" i="14"/>
  <c r="V17720" i="14"/>
  <c r="W17720" i="14"/>
  <c r="V17721" i="14"/>
  <c r="W17721" i="14"/>
  <c r="V17722" i="14"/>
  <c r="W17722" i="14"/>
  <c r="V17723" i="14"/>
  <c r="W17723" i="14"/>
  <c r="V17724" i="14"/>
  <c r="W17724" i="14"/>
  <c r="V17725" i="14"/>
  <c r="W17725" i="14"/>
  <c r="V17726" i="14"/>
  <c r="W17726" i="14"/>
  <c r="V17727" i="14"/>
  <c r="W17727" i="14"/>
  <c r="V17728" i="14"/>
  <c r="W17728" i="14"/>
  <c r="V17729" i="14"/>
  <c r="W17729" i="14"/>
  <c r="V17730" i="14"/>
  <c r="W17730" i="14"/>
  <c r="V17731" i="14"/>
  <c r="W17731" i="14"/>
  <c r="V17732" i="14"/>
  <c r="W17732" i="14"/>
  <c r="V17733" i="14"/>
  <c r="W17733" i="14"/>
  <c r="V17734" i="14"/>
  <c r="W17734" i="14"/>
  <c r="V17735" i="14"/>
  <c r="W17735" i="14"/>
  <c r="V17736" i="14"/>
  <c r="W17736" i="14"/>
  <c r="V17737" i="14"/>
  <c r="W17737" i="14"/>
  <c r="V17738" i="14"/>
  <c r="W17738" i="14"/>
  <c r="V17739" i="14"/>
  <c r="W17739" i="14"/>
  <c r="V17740" i="14"/>
  <c r="W17740" i="14"/>
  <c r="V17741" i="14"/>
  <c r="W17741" i="14"/>
  <c r="V17742" i="14"/>
  <c r="W17742" i="14"/>
  <c r="V17743" i="14"/>
  <c r="W17743" i="14"/>
  <c r="V17744" i="14"/>
  <c r="W17744" i="14"/>
  <c r="V17745" i="14"/>
  <c r="W17745" i="14"/>
  <c r="V17746" i="14"/>
  <c r="W17746" i="14"/>
  <c r="V17747" i="14"/>
  <c r="W17747" i="14"/>
  <c r="V17748" i="14"/>
  <c r="W17748" i="14"/>
  <c r="V17749" i="14"/>
  <c r="W17749" i="14"/>
  <c r="V17750" i="14"/>
  <c r="W17750" i="14"/>
  <c r="V17751" i="14"/>
  <c r="W17751" i="14"/>
  <c r="V17752" i="14"/>
  <c r="W17752" i="14"/>
  <c r="V17753" i="14"/>
  <c r="W17753" i="14"/>
  <c r="V17754" i="14"/>
  <c r="W17754" i="14"/>
  <c r="V17755" i="14"/>
  <c r="W17755" i="14"/>
  <c r="V17756" i="14"/>
  <c r="W17756" i="14"/>
  <c r="V17757" i="14"/>
  <c r="W17757" i="14"/>
  <c r="V17758" i="14"/>
  <c r="W17758" i="14"/>
  <c r="V17759" i="14"/>
  <c r="W17759" i="14"/>
  <c r="V17760" i="14"/>
  <c r="W17760" i="14"/>
  <c r="V17761" i="14"/>
  <c r="W17761" i="14"/>
  <c r="V17762" i="14"/>
  <c r="W17762" i="14"/>
  <c r="V17763" i="14"/>
  <c r="W17763" i="14"/>
  <c r="V17764" i="14"/>
  <c r="W17764" i="14"/>
  <c r="V17765" i="14"/>
  <c r="W17765" i="14"/>
  <c r="V17766" i="14"/>
  <c r="W17766" i="14"/>
  <c r="V17767" i="14"/>
  <c r="W17767" i="14"/>
  <c r="V17768" i="14"/>
  <c r="W17768" i="14"/>
  <c r="V17769" i="14"/>
  <c r="W17769" i="14"/>
  <c r="V17770" i="14"/>
  <c r="W17770" i="14"/>
  <c r="V17771" i="14"/>
  <c r="W17771" i="14"/>
  <c r="V17772" i="14"/>
  <c r="W17772" i="14"/>
  <c r="V17773" i="14"/>
  <c r="W17773" i="14"/>
  <c r="V17774" i="14"/>
  <c r="W17774" i="14"/>
  <c r="V17775" i="14"/>
  <c r="W17775" i="14"/>
  <c r="V17776" i="14"/>
  <c r="W17776" i="14"/>
  <c r="V17777" i="14"/>
  <c r="W17777" i="14"/>
  <c r="V17778" i="14"/>
  <c r="W17778" i="14"/>
  <c r="V17779" i="14"/>
  <c r="W17779" i="14"/>
  <c r="V17780" i="14"/>
  <c r="W17780" i="14"/>
  <c r="V17781" i="14"/>
  <c r="W17781" i="14"/>
  <c r="V17782" i="14"/>
  <c r="W17782" i="14"/>
  <c r="V17783" i="14"/>
  <c r="W17783" i="14"/>
  <c r="V17784" i="14"/>
  <c r="W17784" i="14"/>
  <c r="V17785" i="14"/>
  <c r="W17785" i="14"/>
  <c r="V17786" i="14"/>
  <c r="W17786" i="14"/>
  <c r="V17787" i="14"/>
  <c r="W17787" i="14"/>
  <c r="V17788" i="14"/>
  <c r="W17788" i="14"/>
  <c r="V17789" i="14"/>
  <c r="W17789" i="14"/>
  <c r="V17790" i="14"/>
  <c r="W17790" i="14"/>
  <c r="V17791" i="14"/>
  <c r="W17791" i="14"/>
  <c r="V17792" i="14"/>
  <c r="W17792" i="14"/>
  <c r="V17793" i="14"/>
  <c r="W17793" i="14"/>
  <c r="V17794" i="14"/>
  <c r="W17794" i="14"/>
  <c r="V17795" i="14"/>
  <c r="W17795" i="14"/>
  <c r="V17796" i="14"/>
  <c r="W17796" i="14"/>
  <c r="V17797" i="14"/>
  <c r="W17797" i="14"/>
  <c r="V17798" i="14"/>
  <c r="W17798" i="14"/>
  <c r="V17799" i="14"/>
  <c r="W17799" i="14"/>
  <c r="V17800" i="14"/>
  <c r="W17800" i="14"/>
  <c r="V17801" i="14"/>
  <c r="W17801" i="14"/>
  <c r="V17802" i="14"/>
  <c r="W17802" i="14"/>
  <c r="V17803" i="14"/>
  <c r="W17803" i="14"/>
  <c r="V17804" i="14"/>
  <c r="W17804" i="14"/>
  <c r="V17805" i="14"/>
  <c r="W17805" i="14"/>
  <c r="V17806" i="14"/>
  <c r="W17806" i="14"/>
  <c r="V17807" i="14"/>
  <c r="W17807" i="14"/>
  <c r="V17808" i="14"/>
  <c r="W17808" i="14"/>
  <c r="V17809" i="14"/>
  <c r="W17809" i="14"/>
  <c r="V17810" i="14"/>
  <c r="W17810" i="14"/>
  <c r="V17811" i="14"/>
  <c r="W17811" i="14"/>
  <c r="V17812" i="14"/>
  <c r="W17812" i="14"/>
  <c r="V17813" i="14"/>
  <c r="W17813" i="14"/>
  <c r="V17814" i="14"/>
  <c r="W17814" i="14"/>
  <c r="V17815" i="14"/>
  <c r="W17815" i="14"/>
  <c r="V17816" i="14"/>
  <c r="W17816" i="14"/>
  <c r="V17817" i="14"/>
  <c r="W17817" i="14"/>
  <c r="V17818" i="14"/>
  <c r="W17818" i="14"/>
  <c r="V17819" i="14"/>
  <c r="W17819" i="14"/>
  <c r="V17820" i="14"/>
  <c r="W17820" i="14"/>
  <c r="V17821" i="14"/>
  <c r="W17821" i="14"/>
  <c r="V17822" i="14"/>
  <c r="W17822" i="14"/>
  <c r="V17823" i="14"/>
  <c r="W17823" i="14"/>
  <c r="V17824" i="14"/>
  <c r="W17824" i="14"/>
  <c r="V17825" i="14"/>
  <c r="W17825" i="14"/>
  <c r="V17826" i="14"/>
  <c r="W17826" i="14"/>
  <c r="V17827" i="14"/>
  <c r="W17827" i="14"/>
  <c r="V17828" i="14"/>
  <c r="W17828" i="14"/>
  <c r="V17829" i="14"/>
  <c r="W17829" i="14"/>
  <c r="V17830" i="14"/>
  <c r="W17830" i="14"/>
  <c r="V17831" i="14"/>
  <c r="W17831" i="14"/>
  <c r="V17832" i="14"/>
  <c r="W17832" i="14"/>
  <c r="V17833" i="14"/>
  <c r="W17833" i="14"/>
  <c r="V17834" i="14"/>
  <c r="W17834" i="14"/>
  <c r="V17835" i="14"/>
  <c r="W17835" i="14"/>
  <c r="V17836" i="14"/>
  <c r="W17836" i="14"/>
  <c r="V17837" i="14"/>
  <c r="W17837" i="14"/>
  <c r="V17838" i="14"/>
  <c r="W17838" i="14"/>
  <c r="V17839" i="14"/>
  <c r="W17839" i="14"/>
  <c r="V17840" i="14"/>
  <c r="W17840" i="14"/>
  <c r="V17841" i="14"/>
  <c r="W17841" i="14"/>
  <c r="V17842" i="14"/>
  <c r="W17842" i="14"/>
  <c r="V17843" i="14"/>
  <c r="W17843" i="14"/>
  <c r="V17844" i="14"/>
  <c r="W17844" i="14"/>
  <c r="V17845" i="14"/>
  <c r="W17845" i="14"/>
  <c r="V17846" i="14"/>
  <c r="W17846" i="14"/>
  <c r="V17847" i="14"/>
  <c r="W17847" i="14"/>
  <c r="V17848" i="14"/>
  <c r="W17848" i="14"/>
  <c r="V17849" i="14"/>
  <c r="W17849" i="14"/>
  <c r="V17850" i="14"/>
  <c r="W17850" i="14"/>
  <c r="V17851" i="14"/>
  <c r="W17851" i="14"/>
  <c r="V17852" i="14"/>
  <c r="W17852" i="14"/>
  <c r="V17853" i="14"/>
  <c r="W17853" i="14"/>
  <c r="V17854" i="14"/>
  <c r="W17854" i="14"/>
  <c r="V17855" i="14"/>
  <c r="W17855" i="14"/>
  <c r="V17856" i="14"/>
  <c r="W17856" i="14"/>
  <c r="V17857" i="14"/>
  <c r="W17857" i="14"/>
  <c r="V17858" i="14"/>
  <c r="W17858" i="14"/>
  <c r="V17859" i="14"/>
  <c r="W17859" i="14"/>
  <c r="V17860" i="14"/>
  <c r="W17860" i="14"/>
  <c r="V17861" i="14"/>
  <c r="W17861" i="14"/>
  <c r="V17862" i="14"/>
  <c r="W17862" i="14"/>
  <c r="V17863" i="14"/>
  <c r="W17863" i="14"/>
  <c r="V17864" i="14"/>
  <c r="W17864" i="14"/>
  <c r="V17865" i="14"/>
  <c r="W17865" i="14"/>
  <c r="V17866" i="14"/>
  <c r="W17866" i="14"/>
  <c r="V17867" i="14"/>
  <c r="W17867" i="14"/>
  <c r="V17868" i="14"/>
  <c r="W17868" i="14"/>
  <c r="V17869" i="14"/>
  <c r="W17869" i="14"/>
  <c r="V17870" i="14"/>
  <c r="W17870" i="14"/>
  <c r="V17871" i="14"/>
  <c r="W17871" i="14"/>
  <c r="V17872" i="14"/>
  <c r="W17872" i="14"/>
  <c r="V17873" i="14"/>
  <c r="W17873" i="14"/>
  <c r="V17874" i="14"/>
  <c r="W17874" i="14"/>
  <c r="V17875" i="14"/>
  <c r="W17875" i="14"/>
  <c r="V17876" i="14"/>
  <c r="W17876" i="14"/>
  <c r="V17877" i="14"/>
  <c r="W17877" i="14"/>
  <c r="V17878" i="14"/>
  <c r="W17878" i="14"/>
  <c r="V17879" i="14"/>
  <c r="W17879" i="14"/>
  <c r="V17880" i="14"/>
  <c r="W17880" i="14"/>
  <c r="V17881" i="14"/>
  <c r="W17881" i="14"/>
  <c r="V17882" i="14"/>
  <c r="W17882" i="14"/>
  <c r="V17883" i="14"/>
  <c r="W17883" i="14"/>
  <c r="V17884" i="14"/>
  <c r="W17884" i="14"/>
  <c r="V17885" i="14"/>
  <c r="W17885" i="14"/>
  <c r="V17886" i="14"/>
  <c r="W17886" i="14"/>
  <c r="V17887" i="14"/>
  <c r="W17887" i="14"/>
  <c r="V17888" i="14"/>
  <c r="W17888" i="14"/>
  <c r="V17889" i="14"/>
  <c r="W17889" i="14"/>
  <c r="V17890" i="14"/>
  <c r="W17890" i="14"/>
  <c r="V17891" i="14"/>
  <c r="W17891" i="14"/>
  <c r="V17892" i="14"/>
  <c r="W17892" i="14"/>
  <c r="V17893" i="14"/>
  <c r="W17893" i="14"/>
  <c r="V17894" i="14"/>
  <c r="W17894" i="14"/>
  <c r="V17895" i="14"/>
  <c r="W17895" i="14"/>
  <c r="V17896" i="14"/>
  <c r="W17896" i="14"/>
  <c r="V17897" i="14"/>
  <c r="W17897" i="14"/>
  <c r="V17898" i="14"/>
  <c r="W17898" i="14"/>
  <c r="V17899" i="14"/>
  <c r="W17899" i="14"/>
  <c r="V17900" i="14"/>
  <c r="W17900" i="14"/>
  <c r="V17901" i="14"/>
  <c r="W17901" i="14"/>
  <c r="V17902" i="14"/>
  <c r="W17902" i="14"/>
  <c r="V17903" i="14"/>
  <c r="W17903" i="14"/>
  <c r="V17904" i="14"/>
  <c r="W17904" i="14"/>
  <c r="V17905" i="14"/>
  <c r="W17905" i="14"/>
  <c r="V17906" i="14"/>
  <c r="W17906" i="14"/>
  <c r="V17907" i="14"/>
  <c r="W17907" i="14"/>
  <c r="V17908" i="14"/>
  <c r="W17908" i="14"/>
  <c r="V17909" i="14"/>
  <c r="W17909" i="14"/>
  <c r="V17910" i="14"/>
  <c r="W17910" i="14"/>
  <c r="V17911" i="14"/>
  <c r="W17911" i="14"/>
  <c r="V17912" i="14"/>
  <c r="W17912" i="14"/>
  <c r="V17913" i="14"/>
  <c r="W17913" i="14"/>
  <c r="V17914" i="14"/>
  <c r="W17914" i="14"/>
  <c r="V17915" i="14"/>
  <c r="W17915" i="14"/>
  <c r="V17916" i="14"/>
  <c r="W17916" i="14"/>
  <c r="V17917" i="14"/>
  <c r="W17917" i="14"/>
  <c r="V17918" i="14"/>
  <c r="W17918" i="14"/>
  <c r="V17919" i="14"/>
  <c r="W17919" i="14"/>
  <c r="V17920" i="14"/>
  <c r="W17920" i="14"/>
  <c r="V17921" i="14"/>
  <c r="W17921" i="14"/>
  <c r="V17922" i="14"/>
  <c r="W17922" i="14"/>
  <c r="V17923" i="14"/>
  <c r="W17923" i="14"/>
  <c r="V17924" i="14"/>
  <c r="W17924" i="14"/>
  <c r="V17925" i="14"/>
  <c r="W17925" i="14"/>
  <c r="V17926" i="14"/>
  <c r="W17926" i="14"/>
  <c r="V17927" i="14"/>
  <c r="W17927" i="14"/>
  <c r="V17928" i="14"/>
  <c r="W17928" i="14"/>
  <c r="V17929" i="14"/>
  <c r="W17929" i="14"/>
  <c r="V17930" i="14"/>
  <c r="W17930" i="14"/>
  <c r="V17931" i="14"/>
  <c r="W17931" i="14"/>
  <c r="V17932" i="14"/>
  <c r="W17932" i="14"/>
  <c r="V17933" i="14"/>
  <c r="W17933" i="14"/>
  <c r="V17934" i="14"/>
  <c r="W17934" i="14"/>
  <c r="V17935" i="14"/>
  <c r="W17935" i="14"/>
  <c r="V17936" i="14"/>
  <c r="W17936" i="14"/>
  <c r="V17937" i="14"/>
  <c r="W17937" i="14"/>
  <c r="V17938" i="14"/>
  <c r="W17938" i="14"/>
  <c r="V17939" i="14"/>
  <c r="W17939" i="14"/>
  <c r="V17940" i="14"/>
  <c r="W17940" i="14"/>
  <c r="V17941" i="14"/>
  <c r="W17941" i="14"/>
  <c r="V17942" i="14"/>
  <c r="W17942" i="14"/>
  <c r="V17943" i="14"/>
  <c r="W17943" i="14"/>
  <c r="V17944" i="14"/>
  <c r="W17944" i="14"/>
  <c r="V17945" i="14"/>
  <c r="W17945" i="14"/>
  <c r="V17946" i="14"/>
  <c r="W17946" i="14"/>
  <c r="V17947" i="14"/>
  <c r="W17947" i="14"/>
  <c r="V17948" i="14"/>
  <c r="W17948" i="14"/>
  <c r="V17949" i="14"/>
  <c r="W17949" i="14"/>
  <c r="V17950" i="14"/>
  <c r="W17950" i="14"/>
  <c r="V17951" i="14"/>
  <c r="W17951" i="14"/>
  <c r="V17952" i="14"/>
  <c r="W17952" i="14"/>
  <c r="V17953" i="14"/>
  <c r="W17953" i="14"/>
  <c r="V17954" i="14"/>
  <c r="W17954" i="14"/>
  <c r="V17955" i="14"/>
  <c r="W17955" i="14"/>
  <c r="V17956" i="14"/>
  <c r="W17956" i="14"/>
  <c r="V17957" i="14"/>
  <c r="W17957" i="14"/>
  <c r="V17958" i="14"/>
  <c r="W17958" i="14"/>
  <c r="V17959" i="14"/>
  <c r="W17959" i="14"/>
  <c r="V17960" i="14"/>
  <c r="W17960" i="14"/>
  <c r="V17961" i="14"/>
  <c r="W17961" i="14"/>
  <c r="V17962" i="14"/>
  <c r="W17962" i="14"/>
  <c r="V17963" i="14"/>
  <c r="W17963" i="14"/>
  <c r="V17964" i="14"/>
  <c r="W17964" i="14"/>
  <c r="V17965" i="14"/>
  <c r="W17965" i="14"/>
  <c r="V17966" i="14"/>
  <c r="W17966" i="14"/>
  <c r="V17967" i="14"/>
  <c r="W17967" i="14"/>
  <c r="V17968" i="14"/>
  <c r="W17968" i="14"/>
  <c r="V17969" i="14"/>
  <c r="W17969" i="14"/>
  <c r="V17970" i="14"/>
  <c r="W17970" i="14"/>
  <c r="V17971" i="14"/>
  <c r="W17971" i="14"/>
  <c r="V17972" i="14"/>
  <c r="W17972" i="14"/>
  <c r="V17973" i="14"/>
  <c r="W17973" i="14"/>
  <c r="V17974" i="14"/>
  <c r="W17974" i="14"/>
  <c r="V17975" i="14"/>
  <c r="W17975" i="14"/>
  <c r="V17976" i="14"/>
  <c r="W17976" i="14"/>
  <c r="V17977" i="14"/>
  <c r="W17977" i="14"/>
  <c r="V17978" i="14"/>
  <c r="W17978" i="14"/>
  <c r="V17979" i="14"/>
  <c r="W17979" i="14"/>
  <c r="V17980" i="14"/>
  <c r="W17980" i="14"/>
  <c r="V17981" i="14"/>
  <c r="W17981" i="14"/>
  <c r="V17982" i="14"/>
  <c r="W17982" i="14"/>
  <c r="V17983" i="14"/>
  <c r="W17983" i="14"/>
  <c r="V17984" i="14"/>
  <c r="W17984" i="14"/>
  <c r="V17985" i="14"/>
  <c r="W17985" i="14"/>
  <c r="V17986" i="14"/>
  <c r="W17986" i="14"/>
  <c r="V17987" i="14"/>
  <c r="W17987" i="14"/>
  <c r="V17988" i="14"/>
  <c r="W17988" i="14"/>
  <c r="V17989" i="14"/>
  <c r="W17989" i="14"/>
  <c r="V17990" i="14"/>
  <c r="W17990" i="14"/>
  <c r="V17991" i="14"/>
  <c r="W17991" i="14"/>
  <c r="V17992" i="14"/>
  <c r="W17992" i="14"/>
  <c r="V17993" i="14"/>
  <c r="W17993" i="14"/>
  <c r="V17994" i="14"/>
  <c r="W17994" i="14"/>
  <c r="V17995" i="14"/>
  <c r="W17995" i="14"/>
  <c r="V17996" i="14"/>
  <c r="W17996" i="14"/>
  <c r="V17997" i="14"/>
  <c r="W17997" i="14"/>
  <c r="V17998" i="14"/>
  <c r="W17998" i="14"/>
  <c r="V17999" i="14"/>
  <c r="W17999" i="14"/>
  <c r="V18000" i="14"/>
  <c r="W18000" i="14"/>
  <c r="V18001" i="14"/>
  <c r="W18001" i="14"/>
  <c r="V18002" i="14"/>
  <c r="W18002" i="14"/>
  <c r="V18003" i="14"/>
  <c r="W18003" i="14"/>
  <c r="V18004" i="14"/>
  <c r="W18004" i="14"/>
  <c r="V18005" i="14"/>
  <c r="W18005" i="14"/>
  <c r="V18006" i="14"/>
  <c r="W18006" i="14"/>
  <c r="V18007" i="14"/>
  <c r="W18007" i="14"/>
  <c r="V18008" i="14"/>
  <c r="W18008" i="14"/>
  <c r="V18009" i="14"/>
  <c r="W18009" i="14"/>
  <c r="V18010" i="14"/>
  <c r="W18010" i="14"/>
  <c r="V18011" i="14"/>
  <c r="W18011" i="14"/>
  <c r="V18012" i="14"/>
  <c r="W18012" i="14"/>
  <c r="V18013" i="14"/>
  <c r="W18013" i="14"/>
  <c r="V18014" i="14"/>
  <c r="W18014" i="14"/>
  <c r="V18015" i="14"/>
  <c r="W18015" i="14"/>
  <c r="V18016" i="14"/>
  <c r="W18016" i="14"/>
  <c r="V18017" i="14"/>
  <c r="W18017" i="14"/>
  <c r="V18018" i="14"/>
  <c r="W18018" i="14"/>
  <c r="V18019" i="14"/>
  <c r="W18019" i="14"/>
  <c r="V18020" i="14"/>
  <c r="W18020" i="14"/>
  <c r="V18021" i="14"/>
  <c r="W18021" i="14"/>
  <c r="V18022" i="14"/>
  <c r="W18022" i="14"/>
  <c r="V18023" i="14"/>
  <c r="W18023" i="14"/>
  <c r="V18024" i="14"/>
  <c r="W18024" i="14"/>
  <c r="V18025" i="14"/>
  <c r="W18025" i="14"/>
  <c r="V18026" i="14"/>
  <c r="W18026" i="14"/>
  <c r="V18027" i="14"/>
  <c r="W18027" i="14"/>
  <c r="V18028" i="14"/>
  <c r="W18028" i="14"/>
  <c r="V18029" i="14"/>
  <c r="W18029" i="14"/>
  <c r="V18030" i="14"/>
  <c r="W18030" i="14"/>
  <c r="V18031" i="14"/>
  <c r="W18031" i="14"/>
  <c r="V18032" i="14"/>
  <c r="W18032" i="14"/>
  <c r="V18033" i="14"/>
  <c r="W18033" i="14"/>
  <c r="V18034" i="14"/>
  <c r="W18034" i="14"/>
  <c r="V18035" i="14"/>
  <c r="W18035" i="14"/>
  <c r="V18036" i="14"/>
  <c r="W18036" i="14"/>
  <c r="V18037" i="14"/>
  <c r="W18037" i="14"/>
  <c r="V18038" i="14"/>
  <c r="W18038" i="14"/>
  <c r="V18039" i="14"/>
  <c r="W18039" i="14"/>
  <c r="V18040" i="14"/>
  <c r="W18040" i="14"/>
  <c r="V18041" i="14"/>
  <c r="W18041" i="14"/>
  <c r="V18042" i="14"/>
  <c r="W18042" i="14"/>
  <c r="V18043" i="14"/>
  <c r="W18043" i="14"/>
  <c r="V18044" i="14"/>
  <c r="W18044" i="14"/>
  <c r="V18045" i="14"/>
  <c r="W18045" i="14"/>
  <c r="V18046" i="14"/>
  <c r="W18046" i="14"/>
  <c r="V18047" i="14"/>
  <c r="W18047" i="14"/>
  <c r="V18048" i="14"/>
  <c r="W18048" i="14"/>
  <c r="V18049" i="14"/>
  <c r="W18049" i="14"/>
  <c r="V18050" i="14"/>
  <c r="W18050" i="14"/>
  <c r="V18051" i="14"/>
  <c r="W18051" i="14"/>
  <c r="V18052" i="14"/>
  <c r="W18052" i="14"/>
  <c r="V18053" i="14"/>
  <c r="W18053" i="14"/>
  <c r="V18054" i="14"/>
  <c r="W18054" i="14"/>
  <c r="V18055" i="14"/>
  <c r="W18055" i="14"/>
  <c r="V18056" i="14"/>
  <c r="W18056" i="14"/>
  <c r="V18057" i="14"/>
  <c r="W18057" i="14"/>
  <c r="V18058" i="14"/>
  <c r="W18058" i="14"/>
  <c r="V18059" i="14"/>
  <c r="W18059" i="14"/>
  <c r="V18060" i="14"/>
  <c r="W18060" i="14"/>
  <c r="V18061" i="14"/>
  <c r="W18061" i="14"/>
  <c r="V18062" i="14"/>
  <c r="W18062" i="14"/>
  <c r="V18063" i="14"/>
  <c r="W18063" i="14"/>
  <c r="V18064" i="14"/>
  <c r="W18064" i="14"/>
  <c r="V18065" i="14"/>
  <c r="W18065" i="14"/>
  <c r="V18066" i="14"/>
  <c r="W18066" i="14"/>
  <c r="V18067" i="14"/>
  <c r="W18067" i="14"/>
  <c r="V18068" i="14"/>
  <c r="W18068" i="14"/>
  <c r="V18069" i="14"/>
  <c r="W18069" i="14"/>
  <c r="V18070" i="14"/>
  <c r="W18070" i="14"/>
  <c r="V18071" i="14"/>
  <c r="W18071" i="14"/>
  <c r="V18072" i="14"/>
  <c r="W18072" i="14"/>
  <c r="V18073" i="14"/>
  <c r="W18073" i="14"/>
  <c r="V18074" i="14"/>
  <c r="W18074" i="14"/>
  <c r="V18075" i="14"/>
  <c r="W18075" i="14"/>
  <c r="V18076" i="14"/>
  <c r="W18076" i="14"/>
  <c r="V18077" i="14"/>
  <c r="W18077" i="14"/>
  <c r="V18078" i="14"/>
  <c r="W18078" i="14"/>
  <c r="V18079" i="14"/>
  <c r="W18079" i="14"/>
  <c r="V18080" i="14"/>
  <c r="W18080" i="14"/>
  <c r="V18081" i="14"/>
  <c r="W18081" i="14"/>
  <c r="V18082" i="14"/>
  <c r="W18082" i="14"/>
  <c r="V18083" i="14"/>
  <c r="W18083" i="14"/>
  <c r="V18084" i="14"/>
  <c r="W18084" i="14"/>
  <c r="V18085" i="14"/>
  <c r="W18085" i="14"/>
  <c r="V18086" i="14"/>
  <c r="W18086" i="14"/>
  <c r="V18087" i="14"/>
  <c r="W18087" i="14"/>
  <c r="V18088" i="14"/>
  <c r="W18088" i="14"/>
  <c r="V18089" i="14"/>
  <c r="W18089" i="14"/>
  <c r="V18090" i="14"/>
  <c r="W18090" i="14"/>
  <c r="V18091" i="14"/>
  <c r="W18091" i="14"/>
  <c r="V18092" i="14"/>
  <c r="W18092" i="14"/>
  <c r="V18093" i="14"/>
  <c r="W18093" i="14"/>
  <c r="V18094" i="14"/>
  <c r="W18094" i="14"/>
  <c r="V18095" i="14"/>
  <c r="W18095" i="14"/>
  <c r="V18096" i="14"/>
  <c r="W18096" i="14"/>
  <c r="V18097" i="14"/>
  <c r="W18097" i="14"/>
  <c r="V18098" i="14"/>
  <c r="W18098" i="14"/>
  <c r="V18099" i="14"/>
  <c r="W18099" i="14"/>
  <c r="V18100" i="14"/>
  <c r="W18100" i="14"/>
  <c r="V18101" i="14"/>
  <c r="W18101" i="14"/>
  <c r="V18102" i="14"/>
  <c r="W18102" i="14"/>
  <c r="V18103" i="14"/>
  <c r="W18103" i="14"/>
  <c r="V18104" i="14"/>
  <c r="W18104" i="14"/>
  <c r="V18105" i="14"/>
  <c r="W18105" i="14"/>
  <c r="V18106" i="14"/>
  <c r="W18106" i="14"/>
  <c r="V18107" i="14"/>
  <c r="W18107" i="14"/>
  <c r="V18108" i="14"/>
  <c r="W18108" i="14"/>
  <c r="V18109" i="14"/>
  <c r="W18109" i="14"/>
  <c r="V18110" i="14"/>
  <c r="W18110" i="14"/>
  <c r="V18111" i="14"/>
  <c r="W18111" i="14"/>
  <c r="V18112" i="14"/>
  <c r="W18112" i="14"/>
  <c r="V18113" i="14"/>
  <c r="W18113" i="14"/>
  <c r="V18114" i="14"/>
  <c r="W18114" i="14"/>
  <c r="V18115" i="14"/>
  <c r="W18115" i="14"/>
  <c r="V18116" i="14"/>
  <c r="W18116" i="14"/>
  <c r="V18117" i="14"/>
  <c r="W18117" i="14"/>
  <c r="V18118" i="14"/>
  <c r="W18118" i="14"/>
  <c r="V18119" i="14"/>
  <c r="W18119" i="14"/>
  <c r="V18120" i="14"/>
  <c r="W18120" i="14"/>
  <c r="V18121" i="14"/>
  <c r="W18121" i="14"/>
  <c r="V18122" i="14"/>
  <c r="W18122" i="14"/>
  <c r="V18123" i="14"/>
  <c r="W18123" i="14"/>
  <c r="V18124" i="14"/>
  <c r="W18124" i="14"/>
  <c r="V18125" i="14"/>
  <c r="W18125" i="14"/>
  <c r="V18126" i="14"/>
  <c r="W18126" i="14"/>
  <c r="V18127" i="14"/>
  <c r="W18127" i="14"/>
  <c r="V18128" i="14"/>
  <c r="W18128" i="14"/>
  <c r="V18129" i="14"/>
  <c r="W18129" i="14"/>
  <c r="V18130" i="14"/>
  <c r="W18130" i="14"/>
  <c r="V18131" i="14"/>
  <c r="W18131" i="14"/>
  <c r="V18132" i="14"/>
  <c r="W18132" i="14"/>
  <c r="V18133" i="14"/>
  <c r="W18133" i="14"/>
  <c r="V18134" i="14"/>
  <c r="W18134" i="14"/>
  <c r="V18135" i="14"/>
  <c r="W18135" i="14"/>
  <c r="V18136" i="14"/>
  <c r="W18136" i="14"/>
  <c r="V18137" i="14"/>
  <c r="W18137" i="14"/>
  <c r="V18138" i="14"/>
  <c r="W18138" i="14"/>
  <c r="V18139" i="14"/>
  <c r="W18139" i="14"/>
  <c r="V18140" i="14"/>
  <c r="W18140" i="14"/>
  <c r="V18141" i="14"/>
  <c r="W18141" i="14"/>
  <c r="V18142" i="14"/>
  <c r="W18142" i="14"/>
  <c r="V18143" i="14"/>
  <c r="W18143" i="14"/>
  <c r="V18144" i="14"/>
  <c r="W18144" i="14"/>
  <c r="V18145" i="14"/>
  <c r="W18145" i="14"/>
  <c r="V18146" i="14"/>
  <c r="W18146" i="14"/>
  <c r="V18147" i="14"/>
  <c r="W18147" i="14"/>
  <c r="V18148" i="14"/>
  <c r="W18148" i="14"/>
  <c r="V18149" i="14"/>
  <c r="W18149" i="14"/>
  <c r="V18150" i="14"/>
  <c r="W18150" i="14"/>
  <c r="V18151" i="14"/>
  <c r="W18151" i="14"/>
  <c r="V18152" i="14"/>
  <c r="W18152" i="14"/>
  <c r="V18153" i="14"/>
  <c r="W18153" i="14"/>
  <c r="V18154" i="14"/>
  <c r="W18154" i="14"/>
  <c r="V18155" i="14"/>
  <c r="W18155" i="14"/>
  <c r="V18156" i="14"/>
  <c r="W18156" i="14"/>
  <c r="V18157" i="14"/>
  <c r="W18157" i="14"/>
  <c r="V18158" i="14"/>
  <c r="W18158" i="14"/>
  <c r="V18159" i="14"/>
  <c r="W18159" i="14"/>
  <c r="V18160" i="14"/>
  <c r="W18160" i="14"/>
  <c r="V18161" i="14"/>
  <c r="W18161" i="14"/>
  <c r="V18162" i="14"/>
  <c r="W18162" i="14"/>
  <c r="V18163" i="14"/>
  <c r="W18163" i="14"/>
  <c r="V18164" i="14"/>
  <c r="W18164" i="14"/>
  <c r="V18165" i="14"/>
  <c r="W18165" i="14"/>
  <c r="V18166" i="14"/>
  <c r="W18166" i="14"/>
  <c r="V18167" i="14"/>
  <c r="W18167" i="14"/>
  <c r="V18168" i="14"/>
  <c r="W18168" i="14"/>
  <c r="V18169" i="14"/>
  <c r="W18169" i="14"/>
  <c r="V18170" i="14"/>
  <c r="W18170" i="14"/>
  <c r="V18171" i="14"/>
  <c r="W18171" i="14"/>
  <c r="V18172" i="14"/>
  <c r="W18172" i="14"/>
  <c r="V18173" i="14"/>
  <c r="W18173" i="14"/>
  <c r="V18174" i="14"/>
  <c r="W18174" i="14"/>
  <c r="V18175" i="14"/>
  <c r="W18175" i="14"/>
  <c r="V18176" i="14"/>
  <c r="W18176" i="14"/>
  <c r="V18177" i="14"/>
  <c r="W18177" i="14"/>
  <c r="V18178" i="14"/>
  <c r="W18178" i="14"/>
  <c r="V18179" i="14"/>
  <c r="W18179" i="14"/>
  <c r="V18180" i="14"/>
  <c r="W18180" i="14"/>
  <c r="V18181" i="14"/>
  <c r="W18181" i="14"/>
  <c r="V18182" i="14"/>
  <c r="W18182" i="14"/>
  <c r="V18183" i="14"/>
  <c r="W18183" i="14"/>
  <c r="V18184" i="14"/>
  <c r="W18184" i="14"/>
  <c r="V18185" i="14"/>
  <c r="W18185" i="14"/>
  <c r="V18186" i="14"/>
  <c r="W18186" i="14"/>
  <c r="V18187" i="14"/>
  <c r="W18187" i="14"/>
  <c r="V18188" i="14"/>
  <c r="W18188" i="14"/>
  <c r="V18189" i="14"/>
  <c r="W18189" i="14"/>
  <c r="V18190" i="14"/>
  <c r="W18190" i="14"/>
  <c r="V18191" i="14"/>
  <c r="W18191" i="14"/>
  <c r="V18192" i="14"/>
  <c r="W18192" i="14"/>
  <c r="V18193" i="14"/>
  <c r="W18193" i="14"/>
  <c r="V18194" i="14"/>
  <c r="W18194" i="14"/>
  <c r="V18195" i="14"/>
  <c r="W18195" i="14"/>
  <c r="V18196" i="14"/>
  <c r="W18196" i="14"/>
  <c r="V18197" i="14"/>
  <c r="W18197" i="14"/>
  <c r="V18198" i="14"/>
  <c r="W18198" i="14"/>
  <c r="V18199" i="14"/>
  <c r="W18199" i="14"/>
  <c r="V18200" i="14"/>
  <c r="W18200" i="14"/>
  <c r="V18201" i="14"/>
  <c r="W18201" i="14"/>
  <c r="V18202" i="14"/>
  <c r="W18202" i="14"/>
  <c r="V18203" i="14"/>
  <c r="W18203" i="14"/>
  <c r="V18204" i="14"/>
  <c r="W18204" i="14"/>
  <c r="V18205" i="14"/>
  <c r="W18205" i="14"/>
  <c r="V18206" i="14"/>
  <c r="W18206" i="14"/>
  <c r="V18207" i="14"/>
  <c r="W18207" i="14"/>
  <c r="V18208" i="14"/>
  <c r="W18208" i="14"/>
  <c r="V18209" i="14"/>
  <c r="W18209" i="14"/>
  <c r="V18210" i="14"/>
  <c r="W18210" i="14"/>
  <c r="V18211" i="14"/>
  <c r="W18211" i="14"/>
  <c r="V18212" i="14"/>
  <c r="W18212" i="14"/>
  <c r="V18213" i="14"/>
  <c r="W18213" i="14"/>
  <c r="V18214" i="14"/>
  <c r="W18214" i="14"/>
  <c r="V18215" i="14"/>
  <c r="W18215" i="14"/>
  <c r="V18216" i="14"/>
  <c r="W18216" i="14"/>
  <c r="V18217" i="14"/>
  <c r="W18217" i="14"/>
  <c r="V18218" i="14"/>
  <c r="W18218" i="14"/>
  <c r="V18219" i="14"/>
  <c r="W18219" i="14"/>
  <c r="V18220" i="14"/>
  <c r="W18220" i="14"/>
  <c r="V18221" i="14"/>
  <c r="W18221" i="14"/>
  <c r="V18222" i="14"/>
  <c r="W18222" i="14"/>
  <c r="V18223" i="14"/>
  <c r="W18223" i="14"/>
  <c r="V18224" i="14"/>
  <c r="W18224" i="14"/>
  <c r="V18225" i="14"/>
  <c r="W18225" i="14"/>
  <c r="V18226" i="14"/>
  <c r="W18226" i="14"/>
  <c r="V18227" i="14"/>
  <c r="W18227" i="14"/>
  <c r="V18228" i="14"/>
  <c r="W18228" i="14"/>
  <c r="V18229" i="14"/>
  <c r="W18229" i="14"/>
  <c r="V18230" i="14"/>
  <c r="W18230" i="14"/>
  <c r="V18231" i="14"/>
  <c r="W18231" i="14"/>
  <c r="V18232" i="14"/>
  <c r="W18232" i="14"/>
  <c r="V18233" i="14"/>
  <c r="W18233" i="14"/>
  <c r="V18234" i="14"/>
  <c r="W18234" i="14"/>
  <c r="V18235" i="14"/>
  <c r="W18235" i="14"/>
  <c r="V18236" i="14"/>
  <c r="W18236" i="14"/>
  <c r="V18237" i="14"/>
  <c r="W18237" i="14"/>
  <c r="V18238" i="14"/>
  <c r="W18238" i="14"/>
  <c r="V18239" i="14"/>
  <c r="W18239" i="14"/>
  <c r="V18240" i="14"/>
  <c r="W18240" i="14"/>
  <c r="V18241" i="14"/>
  <c r="W18241" i="14"/>
  <c r="V18242" i="14"/>
  <c r="W18242" i="14"/>
  <c r="V18243" i="14"/>
  <c r="W18243" i="14"/>
  <c r="V18244" i="14"/>
  <c r="W18244" i="14"/>
  <c r="V18245" i="14"/>
  <c r="W18245" i="14"/>
  <c r="V18246" i="14"/>
  <c r="W18246" i="14"/>
  <c r="V18247" i="14"/>
  <c r="W18247" i="14"/>
  <c r="V18248" i="14"/>
  <c r="W18248" i="14"/>
  <c r="V18249" i="14"/>
  <c r="W18249" i="14"/>
  <c r="V18250" i="14"/>
  <c r="W18250" i="14"/>
  <c r="V18251" i="14"/>
  <c r="W18251" i="14"/>
  <c r="V18252" i="14"/>
  <c r="W18252" i="14"/>
  <c r="V18253" i="14"/>
  <c r="W18253" i="14"/>
  <c r="V18254" i="14"/>
  <c r="W18254" i="14"/>
  <c r="V18255" i="14"/>
  <c r="W18255" i="14"/>
  <c r="V18256" i="14"/>
  <c r="W18256" i="14"/>
  <c r="V18257" i="14"/>
  <c r="W18257" i="14"/>
  <c r="V18258" i="14"/>
  <c r="W18258" i="14"/>
  <c r="V18259" i="14"/>
  <c r="W18259" i="14"/>
  <c r="V18260" i="14"/>
  <c r="W18260" i="14"/>
  <c r="V18261" i="14"/>
  <c r="W18261" i="14"/>
  <c r="V18262" i="14"/>
  <c r="W18262" i="14"/>
  <c r="V18263" i="14"/>
  <c r="W18263" i="14"/>
  <c r="V18264" i="14"/>
  <c r="W18264" i="14"/>
  <c r="V18265" i="14"/>
  <c r="W18265" i="14"/>
  <c r="V18266" i="14"/>
  <c r="W18266" i="14"/>
  <c r="V18267" i="14"/>
  <c r="W18267" i="14"/>
  <c r="V18268" i="14"/>
  <c r="W18268" i="14"/>
  <c r="V18269" i="14"/>
  <c r="W18269" i="14"/>
  <c r="V18270" i="14"/>
  <c r="W18270" i="14"/>
  <c r="V18271" i="14"/>
  <c r="W18271" i="14"/>
  <c r="V18272" i="14"/>
  <c r="W18272" i="14"/>
  <c r="V18273" i="14"/>
  <c r="W18273" i="14"/>
  <c r="V18274" i="14"/>
  <c r="W18274" i="14"/>
  <c r="V18275" i="14"/>
  <c r="W18275" i="14"/>
  <c r="V18276" i="14"/>
  <c r="W18276" i="14"/>
  <c r="V18277" i="14"/>
  <c r="W18277" i="14"/>
  <c r="V18278" i="14"/>
  <c r="W18278" i="14"/>
  <c r="V18279" i="14"/>
  <c r="W18279" i="14"/>
  <c r="V18280" i="14"/>
  <c r="W18280" i="14"/>
  <c r="V18281" i="14"/>
  <c r="W18281" i="14"/>
  <c r="V18282" i="14"/>
  <c r="W18282" i="14"/>
  <c r="V18283" i="14"/>
  <c r="W18283" i="14"/>
  <c r="V18284" i="14"/>
  <c r="W18284" i="14"/>
  <c r="V18285" i="14"/>
  <c r="W18285" i="14"/>
  <c r="V18286" i="14"/>
  <c r="W18286" i="14"/>
  <c r="V18287" i="14"/>
  <c r="W18287" i="14"/>
  <c r="V18288" i="14"/>
  <c r="W18288" i="14"/>
  <c r="V18289" i="14"/>
  <c r="W18289" i="14"/>
  <c r="V18290" i="14"/>
  <c r="W18290" i="14"/>
  <c r="V18291" i="14"/>
  <c r="W18291" i="14"/>
  <c r="V18292" i="14"/>
  <c r="W18292" i="14"/>
  <c r="V18293" i="14"/>
  <c r="W18293" i="14"/>
  <c r="V18294" i="14"/>
  <c r="W18294" i="14"/>
  <c r="V18295" i="14"/>
  <c r="W18295" i="14"/>
  <c r="V18296" i="14"/>
  <c r="W18296" i="14"/>
  <c r="V18297" i="14"/>
  <c r="W18297" i="14"/>
  <c r="V18298" i="14"/>
  <c r="W18298" i="14"/>
  <c r="V18299" i="14"/>
  <c r="W18299" i="14"/>
  <c r="V18300" i="14"/>
  <c r="W18300" i="14"/>
  <c r="V18301" i="14"/>
  <c r="W18301" i="14"/>
  <c r="V18302" i="14"/>
  <c r="W18302" i="14"/>
  <c r="V18303" i="14"/>
  <c r="W18303" i="14"/>
  <c r="V18304" i="14"/>
  <c r="W18304" i="14"/>
  <c r="V18305" i="14"/>
  <c r="W18305" i="14"/>
  <c r="V18306" i="14"/>
  <c r="W18306" i="14"/>
  <c r="V18307" i="14"/>
  <c r="W18307" i="14"/>
  <c r="V18308" i="14"/>
  <c r="W18308" i="14"/>
  <c r="V18309" i="14"/>
  <c r="W18309" i="14"/>
  <c r="V18310" i="14"/>
  <c r="W18310" i="14"/>
  <c r="V18311" i="14"/>
  <c r="W18311" i="14"/>
  <c r="V18312" i="14"/>
  <c r="W18312" i="14"/>
  <c r="V18313" i="14"/>
  <c r="W18313" i="14"/>
  <c r="V18314" i="14"/>
  <c r="W18314" i="14"/>
  <c r="V18315" i="14"/>
  <c r="W18315" i="14"/>
  <c r="V18316" i="14"/>
  <c r="W18316" i="14"/>
  <c r="V18317" i="14"/>
  <c r="W18317" i="14"/>
  <c r="V18318" i="14"/>
  <c r="W18318" i="14"/>
  <c r="V18319" i="14"/>
  <c r="W18319" i="14"/>
  <c r="V18320" i="14"/>
  <c r="W18320" i="14"/>
  <c r="V18321" i="14"/>
  <c r="W18321" i="14"/>
  <c r="V18322" i="14"/>
  <c r="W18322" i="14"/>
  <c r="V18323" i="14"/>
  <c r="W18323" i="14"/>
  <c r="V18324" i="14"/>
  <c r="W18324" i="14"/>
  <c r="V18325" i="14"/>
  <c r="W18325" i="14"/>
  <c r="V18326" i="14"/>
  <c r="W18326" i="14"/>
  <c r="V18327" i="14"/>
  <c r="W18327" i="14"/>
  <c r="V18328" i="14"/>
  <c r="W18328" i="14"/>
  <c r="V18329" i="14"/>
  <c r="W18329" i="14"/>
  <c r="V18330" i="14"/>
  <c r="W18330" i="14"/>
  <c r="V18331" i="14"/>
  <c r="W18331" i="14"/>
  <c r="V18332" i="14"/>
  <c r="W18332" i="14"/>
  <c r="V18333" i="14"/>
  <c r="W18333" i="14"/>
  <c r="V18334" i="14"/>
  <c r="W18334" i="14"/>
  <c r="V18335" i="14"/>
  <c r="W18335" i="14"/>
  <c r="V18336" i="14"/>
  <c r="W18336" i="14"/>
  <c r="V18337" i="14"/>
  <c r="W18337" i="14"/>
  <c r="V18338" i="14"/>
  <c r="W18338" i="14"/>
  <c r="V18339" i="14"/>
  <c r="W18339" i="14"/>
  <c r="V18340" i="14"/>
  <c r="W18340" i="14"/>
  <c r="V18341" i="14"/>
  <c r="W18341" i="14"/>
  <c r="V18342" i="14"/>
  <c r="W18342" i="14"/>
  <c r="V18343" i="14"/>
  <c r="W18343" i="14"/>
  <c r="V18344" i="14"/>
  <c r="W18344" i="14"/>
  <c r="V18345" i="14"/>
  <c r="W18345" i="14"/>
  <c r="V18346" i="14"/>
  <c r="W18346" i="14"/>
  <c r="V18347" i="14"/>
  <c r="W18347" i="14"/>
  <c r="V18348" i="14"/>
  <c r="W18348" i="14"/>
  <c r="V18349" i="14"/>
  <c r="W18349" i="14"/>
  <c r="V18350" i="14"/>
  <c r="W18350" i="14"/>
  <c r="V18351" i="14"/>
  <c r="W18351" i="14"/>
  <c r="V18352" i="14"/>
  <c r="W18352" i="14"/>
  <c r="V18353" i="14"/>
  <c r="W18353" i="14"/>
  <c r="V18354" i="14"/>
  <c r="W18354" i="14"/>
  <c r="V18355" i="14"/>
  <c r="W18355" i="14"/>
  <c r="V18356" i="14"/>
  <c r="W18356" i="14"/>
  <c r="V18357" i="14"/>
  <c r="W18357" i="14"/>
  <c r="V18358" i="14"/>
  <c r="W18358" i="14"/>
  <c r="V18359" i="14"/>
  <c r="W18359" i="14"/>
  <c r="V18360" i="14"/>
  <c r="W18360" i="14"/>
  <c r="V18361" i="14"/>
  <c r="W18361" i="14"/>
  <c r="V18362" i="14"/>
  <c r="W18362" i="14"/>
  <c r="V18363" i="14"/>
  <c r="W18363" i="14"/>
  <c r="V18364" i="14"/>
  <c r="W18364" i="14"/>
  <c r="V18365" i="14"/>
  <c r="W18365" i="14"/>
  <c r="V18366" i="14"/>
  <c r="W18366" i="14"/>
  <c r="V18367" i="14"/>
  <c r="W18367" i="14"/>
  <c r="V18368" i="14"/>
  <c r="W18368" i="14"/>
  <c r="V18369" i="14"/>
  <c r="W18369" i="14"/>
  <c r="V18370" i="14"/>
  <c r="W18370" i="14"/>
  <c r="V18371" i="14"/>
  <c r="W18371" i="14"/>
  <c r="V18372" i="14"/>
  <c r="W18372" i="14"/>
  <c r="V18373" i="14"/>
  <c r="W18373" i="14"/>
  <c r="V18374" i="14"/>
  <c r="W18374" i="14"/>
  <c r="V18375" i="14"/>
  <c r="W18375" i="14"/>
  <c r="V18376" i="14"/>
  <c r="W18376" i="14"/>
  <c r="V18377" i="14"/>
  <c r="W18377" i="14"/>
  <c r="V18378" i="14"/>
  <c r="W18378" i="14"/>
  <c r="V18379" i="14"/>
  <c r="W18379" i="14"/>
  <c r="V18380" i="14"/>
  <c r="W18380" i="14"/>
  <c r="V18381" i="14"/>
  <c r="W18381" i="14"/>
  <c r="V18382" i="14"/>
  <c r="W18382" i="14"/>
  <c r="V18383" i="14"/>
  <c r="W18383" i="14"/>
  <c r="V18384" i="14"/>
  <c r="W18384" i="14"/>
  <c r="V18385" i="14"/>
  <c r="W18385" i="14"/>
  <c r="V18386" i="14"/>
  <c r="W18386" i="14"/>
  <c r="V18387" i="14"/>
  <c r="W18387" i="14"/>
  <c r="V18388" i="14"/>
  <c r="W18388" i="14"/>
  <c r="V18389" i="14"/>
  <c r="W18389" i="14"/>
  <c r="V18390" i="14"/>
  <c r="W18390" i="14"/>
  <c r="V18391" i="14"/>
  <c r="W18391" i="14"/>
  <c r="V18392" i="14"/>
  <c r="W18392" i="14"/>
  <c r="V18393" i="14"/>
  <c r="W18393" i="14"/>
  <c r="V18394" i="14"/>
  <c r="W18394" i="14"/>
  <c r="V18395" i="14"/>
  <c r="W18395" i="14"/>
  <c r="V18396" i="14"/>
  <c r="W18396" i="14"/>
  <c r="V18397" i="14"/>
  <c r="W18397" i="14"/>
  <c r="V18398" i="14"/>
  <c r="W18398" i="14"/>
  <c r="V18399" i="14"/>
  <c r="W18399" i="14"/>
  <c r="V18400" i="14"/>
  <c r="W18400" i="14"/>
  <c r="V18401" i="14"/>
  <c r="W18401" i="14"/>
  <c r="V18402" i="14"/>
  <c r="W18402" i="14"/>
  <c r="V18403" i="14"/>
  <c r="W18403" i="14"/>
  <c r="V18404" i="14"/>
  <c r="W18404" i="14"/>
  <c r="V18405" i="14"/>
  <c r="W18405" i="14"/>
  <c r="V18406" i="14"/>
  <c r="W18406" i="14"/>
  <c r="V18407" i="14"/>
  <c r="W18407" i="14"/>
  <c r="V18408" i="14"/>
  <c r="W18408" i="14"/>
  <c r="V18409" i="14"/>
  <c r="W18409" i="14"/>
  <c r="V18410" i="14"/>
  <c r="W18410" i="14"/>
  <c r="V18411" i="14"/>
  <c r="W18411" i="14"/>
  <c r="V18412" i="14"/>
  <c r="W18412" i="14"/>
  <c r="V18413" i="14"/>
  <c r="W18413" i="14"/>
  <c r="V18414" i="14"/>
  <c r="W18414" i="14"/>
  <c r="V18415" i="14"/>
  <c r="W18415" i="14"/>
  <c r="V18416" i="14"/>
  <c r="W18416" i="14"/>
  <c r="V18417" i="14"/>
  <c r="W18417" i="14"/>
  <c r="V18418" i="14"/>
  <c r="W18418" i="14"/>
  <c r="V18419" i="14"/>
  <c r="W18419" i="14"/>
  <c r="V18420" i="14"/>
  <c r="W18420" i="14"/>
  <c r="V18421" i="14"/>
  <c r="W18421" i="14"/>
  <c r="V18422" i="14"/>
  <c r="W18422" i="14"/>
  <c r="V18423" i="14"/>
  <c r="W18423" i="14"/>
  <c r="V18424" i="14"/>
  <c r="W18424" i="14"/>
  <c r="V18425" i="14"/>
  <c r="W18425" i="14"/>
  <c r="V18426" i="14"/>
  <c r="W18426" i="14"/>
  <c r="V18427" i="14"/>
  <c r="W18427" i="14"/>
  <c r="V18428" i="14"/>
  <c r="W18428" i="14"/>
  <c r="V18429" i="14"/>
  <c r="W18429" i="14"/>
  <c r="V18430" i="14"/>
  <c r="W18430" i="14"/>
  <c r="V18431" i="14"/>
  <c r="W18431" i="14"/>
  <c r="V18432" i="14"/>
  <c r="W18432" i="14"/>
  <c r="V18433" i="14"/>
  <c r="W18433" i="14"/>
  <c r="V18434" i="14"/>
  <c r="W18434" i="14"/>
  <c r="V18435" i="14"/>
  <c r="W18435" i="14"/>
  <c r="V18436" i="14"/>
  <c r="W18436" i="14"/>
  <c r="V18437" i="14"/>
  <c r="W18437" i="14"/>
  <c r="V18438" i="14"/>
  <c r="W18438" i="14"/>
  <c r="V18439" i="14"/>
  <c r="W18439" i="14"/>
  <c r="V18440" i="14"/>
  <c r="W18440" i="14"/>
  <c r="V18441" i="14"/>
  <c r="W18441" i="14"/>
  <c r="V18442" i="14"/>
  <c r="W18442" i="14"/>
  <c r="V18443" i="14"/>
  <c r="W18443" i="14"/>
  <c r="V18444" i="14"/>
  <c r="W18444" i="14"/>
  <c r="V18445" i="14"/>
  <c r="W18445" i="14"/>
  <c r="V18446" i="14"/>
  <c r="W18446" i="14"/>
  <c r="V18447" i="14"/>
  <c r="W18447" i="14"/>
  <c r="V18448" i="14"/>
  <c r="W18448" i="14"/>
  <c r="V18449" i="14"/>
  <c r="W18449" i="14"/>
  <c r="V18450" i="14"/>
  <c r="W18450" i="14"/>
  <c r="V18451" i="14"/>
  <c r="W18451" i="14"/>
  <c r="V18452" i="14"/>
  <c r="W18452" i="14"/>
  <c r="V18453" i="14"/>
  <c r="W18453" i="14"/>
  <c r="V18454" i="14"/>
  <c r="W18454" i="14"/>
  <c r="V18455" i="14"/>
  <c r="W18455" i="14"/>
  <c r="V18456" i="14"/>
  <c r="W18456" i="14"/>
  <c r="V18457" i="14"/>
  <c r="W18457" i="14"/>
  <c r="V18458" i="14"/>
  <c r="W18458" i="14"/>
  <c r="V18459" i="14"/>
  <c r="W18459" i="14"/>
  <c r="V18460" i="14"/>
  <c r="W18460" i="14"/>
  <c r="V18461" i="14"/>
  <c r="W18461" i="14"/>
  <c r="V18462" i="14"/>
  <c r="W18462" i="14"/>
  <c r="V18463" i="14"/>
  <c r="W18463" i="14"/>
  <c r="V18464" i="14"/>
  <c r="W18464" i="14"/>
  <c r="V18465" i="14"/>
  <c r="W18465" i="14"/>
  <c r="V18466" i="14"/>
  <c r="W18466" i="14"/>
  <c r="V18467" i="14"/>
  <c r="W18467" i="14"/>
  <c r="V18468" i="14"/>
  <c r="W18468" i="14"/>
  <c r="V18469" i="14"/>
  <c r="W18469" i="14"/>
  <c r="V18470" i="14"/>
  <c r="W18470" i="14"/>
  <c r="V18471" i="14"/>
  <c r="W18471" i="14"/>
  <c r="V18472" i="14"/>
  <c r="W18472" i="14"/>
  <c r="V18473" i="14"/>
  <c r="W18473" i="14"/>
  <c r="V18474" i="14"/>
  <c r="W18474" i="14"/>
  <c r="V18475" i="14"/>
  <c r="W18475" i="14"/>
  <c r="V18476" i="14"/>
  <c r="W18476" i="14"/>
  <c r="V18477" i="14"/>
  <c r="W18477" i="14"/>
  <c r="V18478" i="14"/>
  <c r="W18478" i="14"/>
  <c r="V18479" i="14"/>
  <c r="W18479" i="14"/>
  <c r="V18480" i="14"/>
  <c r="W18480" i="14"/>
  <c r="V18481" i="14"/>
  <c r="W18481" i="14"/>
  <c r="V18482" i="14"/>
  <c r="W18482" i="14"/>
  <c r="V18483" i="14"/>
  <c r="W18483" i="14"/>
  <c r="V18484" i="14"/>
  <c r="W18484" i="14"/>
  <c r="V18485" i="14"/>
  <c r="W18485" i="14"/>
  <c r="V18486" i="14"/>
  <c r="W18486" i="14"/>
  <c r="V18487" i="14"/>
  <c r="W18487" i="14"/>
  <c r="V18488" i="14"/>
  <c r="W18488" i="14"/>
  <c r="V18489" i="14"/>
  <c r="W18489" i="14"/>
  <c r="V18490" i="14"/>
  <c r="W18490" i="14"/>
  <c r="V18491" i="14"/>
  <c r="W18491" i="14"/>
  <c r="V18492" i="14"/>
  <c r="W18492" i="14"/>
  <c r="V18493" i="14"/>
  <c r="W18493" i="14"/>
  <c r="V18494" i="14"/>
  <c r="W18494" i="14"/>
  <c r="V18495" i="14"/>
  <c r="W18495" i="14"/>
  <c r="V18496" i="14"/>
  <c r="W18496" i="14"/>
  <c r="V18497" i="14"/>
  <c r="W18497" i="14"/>
  <c r="V18498" i="14"/>
  <c r="W18498" i="14"/>
  <c r="V18499" i="14"/>
  <c r="W18499" i="14"/>
  <c r="V18500" i="14"/>
  <c r="W18500" i="14"/>
  <c r="V18501" i="14"/>
  <c r="W18501" i="14"/>
  <c r="V18502" i="14"/>
  <c r="W18502" i="14"/>
  <c r="V18503" i="14"/>
  <c r="W18503" i="14"/>
  <c r="V18504" i="14"/>
  <c r="W18504" i="14"/>
  <c r="V18505" i="14"/>
  <c r="W18505" i="14"/>
  <c r="V18506" i="14"/>
  <c r="W18506" i="14"/>
  <c r="V18507" i="14"/>
  <c r="W18507" i="14"/>
  <c r="V18508" i="14"/>
  <c r="W18508" i="14"/>
  <c r="V18509" i="14"/>
  <c r="W18509" i="14"/>
  <c r="V18510" i="14"/>
  <c r="W18510" i="14"/>
  <c r="V18511" i="14"/>
  <c r="W18511" i="14"/>
  <c r="V18512" i="14"/>
  <c r="W18512" i="14"/>
  <c r="V18513" i="14"/>
  <c r="W18513" i="14"/>
  <c r="V18514" i="14"/>
  <c r="W18514" i="14"/>
  <c r="V18515" i="14"/>
  <c r="W18515" i="14"/>
  <c r="V18516" i="14"/>
  <c r="W18516" i="14"/>
  <c r="V18517" i="14"/>
  <c r="W18517" i="14"/>
  <c r="V18518" i="14"/>
  <c r="W18518" i="14"/>
  <c r="V18519" i="14"/>
  <c r="W18519" i="14"/>
  <c r="V18520" i="14"/>
  <c r="W18520" i="14"/>
  <c r="V18521" i="14"/>
  <c r="W18521" i="14"/>
  <c r="V18522" i="14"/>
  <c r="W18522" i="14"/>
  <c r="V18523" i="14"/>
  <c r="W18523" i="14"/>
  <c r="V18524" i="14"/>
  <c r="W18524" i="14"/>
  <c r="V18525" i="14"/>
  <c r="W18525" i="14"/>
  <c r="V18526" i="14"/>
  <c r="W18526" i="14"/>
  <c r="V18527" i="14"/>
  <c r="W18527" i="14"/>
  <c r="V18528" i="14"/>
  <c r="W18528" i="14"/>
  <c r="V18529" i="14"/>
  <c r="W18529" i="14"/>
  <c r="V18530" i="14"/>
  <c r="W18530" i="14"/>
  <c r="V18531" i="14"/>
  <c r="W18531" i="14"/>
  <c r="V18532" i="14"/>
  <c r="W18532" i="14"/>
  <c r="V18533" i="14"/>
  <c r="W18533" i="14"/>
  <c r="V18534" i="14"/>
  <c r="W18534" i="14"/>
  <c r="V18535" i="14"/>
  <c r="W18535" i="14"/>
  <c r="V18536" i="14"/>
  <c r="W18536" i="14"/>
  <c r="V18537" i="14"/>
  <c r="W18537" i="14"/>
  <c r="V18538" i="14"/>
  <c r="W18538" i="14"/>
  <c r="V18539" i="14"/>
  <c r="W18539" i="14"/>
  <c r="V18540" i="14"/>
  <c r="W18540" i="14"/>
  <c r="V18541" i="14"/>
  <c r="W18541" i="14"/>
  <c r="V18542" i="14"/>
  <c r="W18542" i="14"/>
  <c r="V18543" i="14"/>
  <c r="W18543" i="14"/>
  <c r="V18544" i="14"/>
  <c r="W18544" i="14"/>
  <c r="V18545" i="14"/>
  <c r="W18545" i="14"/>
  <c r="V18546" i="14"/>
  <c r="W18546" i="14"/>
  <c r="V18547" i="14"/>
  <c r="W18547" i="14"/>
  <c r="V18548" i="14"/>
  <c r="W18548" i="14"/>
  <c r="V18549" i="14"/>
  <c r="W18549" i="14"/>
  <c r="V18550" i="14"/>
  <c r="W18550" i="14"/>
  <c r="V18551" i="14"/>
  <c r="W18551" i="14"/>
  <c r="V18552" i="14"/>
  <c r="W18552" i="14"/>
  <c r="V18553" i="14"/>
  <c r="W18553" i="14"/>
  <c r="V18554" i="14"/>
  <c r="W18554" i="14"/>
  <c r="V18555" i="14"/>
  <c r="W18555" i="14"/>
  <c r="V18556" i="14"/>
  <c r="W18556" i="14"/>
  <c r="V18557" i="14"/>
  <c r="W18557" i="14"/>
  <c r="V18558" i="14"/>
  <c r="W18558" i="14"/>
  <c r="V18559" i="14"/>
  <c r="W18559" i="14"/>
  <c r="V18560" i="14"/>
  <c r="W18560" i="14"/>
  <c r="V18561" i="14"/>
  <c r="W18561" i="14"/>
  <c r="V18562" i="14"/>
  <c r="W18562" i="14"/>
  <c r="V18563" i="14"/>
  <c r="W18563" i="14"/>
  <c r="V18564" i="14"/>
  <c r="W18564" i="14"/>
  <c r="V18565" i="14"/>
  <c r="W18565" i="14"/>
  <c r="V18566" i="14"/>
  <c r="W18566" i="14"/>
  <c r="V18567" i="14"/>
  <c r="W18567" i="14"/>
  <c r="V18568" i="14"/>
  <c r="W18568" i="14"/>
  <c r="V18569" i="14"/>
  <c r="W18569" i="14"/>
  <c r="V18570" i="14"/>
  <c r="W18570" i="14"/>
  <c r="V18571" i="14"/>
  <c r="W18571" i="14"/>
  <c r="V18572" i="14"/>
  <c r="W18572" i="14"/>
  <c r="V18573" i="14"/>
  <c r="W18573" i="14"/>
  <c r="V18574" i="14"/>
  <c r="W18574" i="14"/>
  <c r="V18575" i="14"/>
  <c r="W18575" i="14"/>
  <c r="V18576" i="14"/>
  <c r="W18576" i="14"/>
  <c r="V18577" i="14"/>
  <c r="W18577" i="14"/>
  <c r="V18578" i="14"/>
  <c r="W18578" i="14"/>
  <c r="V18579" i="14"/>
  <c r="W18579" i="14"/>
  <c r="V18580" i="14"/>
  <c r="W18580" i="14"/>
  <c r="V18581" i="14"/>
  <c r="W18581" i="14"/>
  <c r="V18582" i="14"/>
  <c r="W18582" i="14"/>
  <c r="V18583" i="14"/>
  <c r="W18583" i="14"/>
  <c r="V18584" i="14"/>
  <c r="W18584" i="14"/>
  <c r="V18585" i="14"/>
  <c r="W18585" i="14"/>
  <c r="V18586" i="14"/>
  <c r="W18586" i="14"/>
  <c r="V18587" i="14"/>
  <c r="W18587" i="14"/>
  <c r="V18588" i="14"/>
  <c r="W18588" i="14"/>
  <c r="V18589" i="14"/>
  <c r="W18589" i="14"/>
  <c r="V18590" i="14"/>
  <c r="W18590" i="14"/>
  <c r="V18591" i="14"/>
  <c r="W18591" i="14"/>
  <c r="V18592" i="14"/>
  <c r="W18592" i="14"/>
  <c r="V18593" i="14"/>
  <c r="W18593" i="14"/>
  <c r="V18594" i="14"/>
  <c r="W18594" i="14"/>
  <c r="V18595" i="14"/>
  <c r="W18595" i="14"/>
  <c r="V18596" i="14"/>
  <c r="W18596" i="14"/>
  <c r="V18597" i="14"/>
  <c r="W18597" i="14"/>
  <c r="V18598" i="14"/>
  <c r="W18598" i="14"/>
  <c r="V18599" i="14"/>
  <c r="W18599" i="14"/>
  <c r="V18600" i="14"/>
  <c r="W18600" i="14"/>
  <c r="V18601" i="14"/>
  <c r="W18601" i="14"/>
  <c r="V18602" i="14"/>
  <c r="W18602" i="14"/>
  <c r="V18603" i="14"/>
  <c r="W18603" i="14"/>
  <c r="V18604" i="14"/>
  <c r="W18604" i="14"/>
  <c r="V18605" i="14"/>
  <c r="W18605" i="14"/>
  <c r="V18606" i="14"/>
  <c r="W18606" i="14"/>
  <c r="V18607" i="14"/>
  <c r="W18607" i="14"/>
  <c r="V18608" i="14"/>
  <c r="W18608" i="14"/>
  <c r="V18609" i="14"/>
  <c r="W18609" i="14"/>
  <c r="V18610" i="14"/>
  <c r="W18610" i="14"/>
  <c r="V18611" i="14"/>
  <c r="W18611" i="14"/>
  <c r="V18612" i="14"/>
  <c r="W18612" i="14"/>
  <c r="V18613" i="14"/>
  <c r="W18613" i="14"/>
  <c r="V18614" i="14"/>
  <c r="W18614" i="14"/>
  <c r="V18615" i="14"/>
  <c r="W18615" i="14"/>
  <c r="V18616" i="14"/>
  <c r="W18616" i="14"/>
  <c r="V18617" i="14"/>
  <c r="W18617" i="14"/>
  <c r="V18618" i="14"/>
  <c r="W18618" i="14"/>
  <c r="V18619" i="14"/>
  <c r="W18619" i="14"/>
  <c r="V18620" i="14"/>
  <c r="W18620" i="14"/>
  <c r="V18621" i="14"/>
  <c r="W18621" i="14"/>
  <c r="V18622" i="14"/>
  <c r="W18622" i="14"/>
  <c r="V18623" i="14"/>
  <c r="W18623" i="14"/>
  <c r="V18624" i="14"/>
  <c r="W18624" i="14"/>
  <c r="V18625" i="14"/>
  <c r="W18625" i="14"/>
  <c r="V18626" i="14"/>
  <c r="W18626" i="14"/>
  <c r="V18627" i="14"/>
  <c r="W18627" i="14"/>
  <c r="V18628" i="14"/>
  <c r="W18628" i="14"/>
  <c r="V18629" i="14"/>
  <c r="W18629" i="14"/>
  <c r="V18630" i="14"/>
  <c r="W18630" i="14"/>
  <c r="V18631" i="14"/>
  <c r="W18631" i="14"/>
  <c r="V18632" i="14"/>
  <c r="W18632" i="14"/>
  <c r="V18633" i="14"/>
  <c r="W18633" i="14"/>
  <c r="V18634" i="14"/>
  <c r="W18634" i="14"/>
  <c r="V18635" i="14"/>
  <c r="W18635" i="14"/>
  <c r="V18636" i="14"/>
  <c r="W18636" i="14"/>
  <c r="V18637" i="14"/>
  <c r="W18637" i="14"/>
  <c r="V18638" i="14"/>
  <c r="W18638" i="14"/>
  <c r="V18639" i="14"/>
  <c r="W18639" i="14"/>
  <c r="V18640" i="14"/>
  <c r="W18640" i="14"/>
  <c r="V18641" i="14"/>
  <c r="W18641" i="14"/>
  <c r="V18642" i="14"/>
  <c r="W18642" i="14"/>
  <c r="V18643" i="14"/>
  <c r="W18643" i="14"/>
  <c r="V18644" i="14"/>
  <c r="W18644" i="14"/>
  <c r="V18645" i="14"/>
  <c r="W18645" i="14"/>
  <c r="V18646" i="14"/>
  <c r="W18646" i="14"/>
  <c r="V18647" i="14"/>
  <c r="W18647" i="14"/>
  <c r="V18648" i="14"/>
  <c r="W18648" i="14"/>
  <c r="V18649" i="14"/>
  <c r="W18649" i="14"/>
  <c r="V18650" i="14"/>
  <c r="W18650" i="14"/>
  <c r="V18651" i="14"/>
  <c r="W18651" i="14"/>
  <c r="V18652" i="14"/>
  <c r="W18652" i="14"/>
  <c r="V18653" i="14"/>
  <c r="W18653" i="14"/>
  <c r="V18654" i="14"/>
  <c r="W18654" i="14"/>
  <c r="V18655" i="14"/>
  <c r="W18655" i="14"/>
  <c r="V18656" i="14"/>
  <c r="W18656" i="14"/>
  <c r="V18657" i="14"/>
  <c r="W18657" i="14"/>
  <c r="V18658" i="14"/>
  <c r="W18658" i="14"/>
  <c r="V18659" i="14"/>
  <c r="W18659" i="14"/>
  <c r="V18660" i="14"/>
  <c r="W18660" i="14"/>
  <c r="V18661" i="14"/>
  <c r="W18661" i="14"/>
  <c r="V18662" i="14"/>
  <c r="W18662" i="14"/>
  <c r="V18663" i="14"/>
  <c r="W18663" i="14"/>
  <c r="V18664" i="14"/>
  <c r="W18664" i="14"/>
  <c r="V18665" i="14"/>
  <c r="W18665" i="14"/>
  <c r="V18666" i="14"/>
  <c r="W18666" i="14"/>
  <c r="V18667" i="14"/>
  <c r="W18667" i="14"/>
  <c r="V18668" i="14"/>
  <c r="W18668" i="14"/>
  <c r="V18669" i="14"/>
  <c r="W18669" i="14"/>
  <c r="V18670" i="14"/>
  <c r="W18670" i="14"/>
  <c r="V18671" i="14"/>
  <c r="W18671" i="14"/>
  <c r="V18672" i="14"/>
  <c r="W18672" i="14"/>
  <c r="V18673" i="14"/>
  <c r="W18673" i="14"/>
  <c r="V18674" i="14"/>
  <c r="W18674" i="14"/>
  <c r="V18675" i="14"/>
  <c r="W18675" i="14"/>
  <c r="V18676" i="14"/>
  <c r="W18676" i="14"/>
  <c r="V18677" i="14"/>
  <c r="W18677" i="14"/>
  <c r="V18678" i="14"/>
  <c r="W18678" i="14"/>
  <c r="V18679" i="14"/>
  <c r="W18679" i="14"/>
  <c r="V18680" i="14"/>
  <c r="W18680" i="14"/>
  <c r="V18681" i="14"/>
  <c r="W18681" i="14"/>
  <c r="V18682" i="14"/>
  <c r="W18682" i="14"/>
  <c r="V18683" i="14"/>
  <c r="W18683" i="14"/>
  <c r="V18684" i="14"/>
  <c r="W18684" i="14"/>
  <c r="V18685" i="14"/>
  <c r="W18685" i="14"/>
  <c r="V18686" i="14"/>
  <c r="W18686" i="14"/>
  <c r="V18687" i="14"/>
  <c r="W18687" i="14"/>
  <c r="V18688" i="14"/>
  <c r="W18688" i="14"/>
  <c r="V18689" i="14"/>
  <c r="W18689" i="14"/>
  <c r="V18690" i="14"/>
  <c r="W18690" i="14"/>
  <c r="V18691" i="14"/>
  <c r="W18691" i="14"/>
  <c r="V18692" i="14"/>
  <c r="W18692" i="14"/>
  <c r="V18693" i="14"/>
  <c r="W18693" i="14"/>
  <c r="V18694" i="14"/>
  <c r="W18694" i="14"/>
  <c r="V18695" i="14"/>
  <c r="W18695" i="14"/>
  <c r="V18696" i="14"/>
  <c r="W18696" i="14"/>
  <c r="V18697" i="14"/>
  <c r="W18697" i="14"/>
  <c r="V18698" i="14"/>
  <c r="W18698" i="14"/>
  <c r="V18699" i="14"/>
  <c r="W18699" i="14"/>
  <c r="V18700" i="14"/>
  <c r="W18700" i="14"/>
  <c r="V18701" i="14"/>
  <c r="W18701" i="14"/>
  <c r="V18702" i="14"/>
  <c r="W18702" i="14"/>
  <c r="V18703" i="14"/>
  <c r="W18703" i="14"/>
  <c r="V18704" i="14"/>
  <c r="W18704" i="14"/>
  <c r="V18705" i="14"/>
  <c r="W18705" i="14"/>
  <c r="V18706" i="14"/>
  <c r="W18706" i="14"/>
  <c r="V18707" i="14"/>
  <c r="W18707" i="14"/>
  <c r="V18708" i="14"/>
  <c r="W18708" i="14"/>
  <c r="V18709" i="14"/>
  <c r="W18709" i="14"/>
  <c r="V18710" i="14"/>
  <c r="W18710" i="14"/>
  <c r="V18711" i="14"/>
  <c r="W18711" i="14"/>
  <c r="V18712" i="14"/>
  <c r="W18712" i="14"/>
  <c r="V18713" i="14"/>
  <c r="W18713" i="14"/>
  <c r="V18714" i="14"/>
  <c r="W18714" i="14"/>
  <c r="V18715" i="14"/>
  <c r="W18715" i="14"/>
  <c r="V18716" i="14"/>
  <c r="W18716" i="14"/>
  <c r="V18717" i="14"/>
  <c r="W18717" i="14"/>
  <c r="V18718" i="14"/>
  <c r="W18718" i="14"/>
  <c r="V18719" i="14"/>
  <c r="W18719" i="14"/>
  <c r="V18720" i="14"/>
  <c r="W18720" i="14"/>
  <c r="V18721" i="14"/>
  <c r="W18721" i="14"/>
  <c r="V18722" i="14"/>
  <c r="W18722" i="14"/>
  <c r="V18723" i="14"/>
  <c r="W18723" i="14"/>
  <c r="V18724" i="14"/>
  <c r="W18724" i="14"/>
  <c r="V18725" i="14"/>
  <c r="W18725" i="14"/>
  <c r="V18726" i="14"/>
  <c r="W18726" i="14"/>
  <c r="V18727" i="14"/>
  <c r="W18727" i="14"/>
  <c r="V18728" i="14"/>
  <c r="W18728" i="14"/>
  <c r="V18729" i="14"/>
  <c r="W18729" i="14"/>
  <c r="V18730" i="14"/>
  <c r="W18730" i="14"/>
  <c r="V18731" i="14"/>
  <c r="W18731" i="14"/>
  <c r="V18732" i="14"/>
  <c r="W18732" i="14"/>
  <c r="V18733" i="14"/>
  <c r="W18733" i="14"/>
  <c r="V18734" i="14"/>
  <c r="W18734" i="14"/>
  <c r="V18735" i="14"/>
  <c r="W18735" i="14"/>
  <c r="V18736" i="14"/>
  <c r="W18736" i="14"/>
  <c r="V18737" i="14"/>
  <c r="W18737" i="14"/>
  <c r="V18738" i="14"/>
  <c r="W18738" i="14"/>
  <c r="V18739" i="14"/>
  <c r="W18739" i="14"/>
  <c r="V18740" i="14"/>
  <c r="W18740" i="14"/>
  <c r="V18741" i="14"/>
  <c r="W18741" i="14"/>
  <c r="V18742" i="14"/>
  <c r="W18742" i="14"/>
  <c r="V18743" i="14"/>
  <c r="W18743" i="14"/>
  <c r="V18744" i="14"/>
  <c r="W18744" i="14"/>
  <c r="V18745" i="14"/>
  <c r="W18745" i="14"/>
  <c r="V18746" i="14"/>
  <c r="W18746" i="14"/>
  <c r="V18747" i="14"/>
  <c r="W18747" i="14"/>
  <c r="V18748" i="14"/>
  <c r="W18748" i="14"/>
  <c r="V18749" i="14"/>
  <c r="W18749" i="14"/>
  <c r="V18750" i="14"/>
  <c r="W18750" i="14"/>
  <c r="V18751" i="14"/>
  <c r="W18751" i="14"/>
  <c r="V18752" i="14"/>
  <c r="W18752" i="14"/>
  <c r="V18753" i="14"/>
  <c r="W18753" i="14"/>
  <c r="V18754" i="14"/>
  <c r="W18754" i="14"/>
  <c r="V18755" i="14"/>
  <c r="W18755" i="14"/>
  <c r="V18756" i="14"/>
  <c r="W18756" i="14"/>
  <c r="V18757" i="14"/>
  <c r="W18757" i="14"/>
  <c r="V18758" i="14"/>
  <c r="W18758" i="14"/>
  <c r="V18759" i="14"/>
  <c r="W18759" i="14"/>
  <c r="V18760" i="14"/>
  <c r="W18760" i="14"/>
  <c r="V18761" i="14"/>
  <c r="W18761" i="14"/>
  <c r="V18762" i="14"/>
  <c r="W18762" i="14"/>
  <c r="V18763" i="14"/>
  <c r="W18763" i="14"/>
  <c r="V18764" i="14"/>
  <c r="W18764" i="14"/>
  <c r="V18765" i="14"/>
  <c r="W18765" i="14"/>
  <c r="V18766" i="14"/>
  <c r="W18766" i="14"/>
  <c r="V18767" i="14"/>
  <c r="W18767" i="14"/>
  <c r="V18768" i="14"/>
  <c r="W18768" i="14"/>
  <c r="V18769" i="14"/>
  <c r="W18769" i="14"/>
  <c r="V18770" i="14"/>
  <c r="W18770" i="14"/>
  <c r="V18771" i="14"/>
  <c r="W18771" i="14"/>
  <c r="V18772" i="14"/>
  <c r="W18772" i="14"/>
  <c r="V18773" i="14"/>
  <c r="W18773" i="14"/>
  <c r="V18774" i="14"/>
  <c r="W18774" i="14"/>
  <c r="V18775" i="14"/>
  <c r="W18775" i="14"/>
  <c r="V18776" i="14"/>
  <c r="W18776" i="14"/>
  <c r="V18777" i="14"/>
  <c r="W18777" i="14"/>
  <c r="V18778" i="14"/>
  <c r="W18778" i="14"/>
  <c r="V18779" i="14"/>
  <c r="W18779" i="14"/>
  <c r="V18780" i="14"/>
  <c r="W18780" i="14"/>
  <c r="V18781" i="14"/>
  <c r="W18781" i="14"/>
  <c r="V18782" i="14"/>
  <c r="W18782" i="14"/>
  <c r="V18783" i="14"/>
  <c r="W18783" i="14"/>
  <c r="V18784" i="14"/>
  <c r="W18784" i="14"/>
  <c r="V18785" i="14"/>
  <c r="W18785" i="14"/>
  <c r="V18786" i="14"/>
  <c r="W18786" i="14"/>
  <c r="V18787" i="14"/>
  <c r="W18787" i="14"/>
  <c r="V18788" i="14"/>
  <c r="W18788" i="14"/>
  <c r="V18789" i="14"/>
  <c r="W18789" i="14"/>
  <c r="V18790" i="14"/>
  <c r="W18790" i="14"/>
  <c r="V18791" i="14"/>
  <c r="W18791" i="14"/>
  <c r="V18792" i="14"/>
  <c r="W18792" i="14"/>
  <c r="V18793" i="14"/>
  <c r="W18793" i="14"/>
  <c r="V18794" i="14"/>
  <c r="W18794" i="14"/>
  <c r="V18795" i="14"/>
  <c r="W18795" i="14"/>
  <c r="V18796" i="14"/>
  <c r="W18796" i="14"/>
  <c r="V18797" i="14"/>
  <c r="W18797" i="14"/>
  <c r="V18798" i="14"/>
  <c r="W18798" i="14"/>
  <c r="V18799" i="14"/>
  <c r="W18799" i="14"/>
  <c r="V18800" i="14"/>
  <c r="W18800" i="14"/>
  <c r="V18801" i="14"/>
  <c r="W18801" i="14"/>
  <c r="V18802" i="14"/>
  <c r="W18802" i="14"/>
  <c r="V18803" i="14"/>
  <c r="W18803" i="14"/>
  <c r="V18804" i="14"/>
  <c r="W18804" i="14"/>
  <c r="V18805" i="14"/>
  <c r="W18805" i="14"/>
  <c r="V18806" i="14"/>
  <c r="W18806" i="14"/>
  <c r="V18807" i="14"/>
  <c r="W18807" i="14"/>
  <c r="V18808" i="14"/>
  <c r="W18808" i="14"/>
  <c r="V18809" i="14"/>
  <c r="W18809" i="14"/>
  <c r="V18810" i="14"/>
  <c r="W18810" i="14"/>
  <c r="V18811" i="14"/>
  <c r="W18811" i="14"/>
  <c r="V18812" i="14"/>
  <c r="W18812" i="14"/>
  <c r="V18813" i="14"/>
  <c r="W18813" i="14"/>
  <c r="V18814" i="14"/>
  <c r="W18814" i="14"/>
  <c r="V18815" i="14"/>
  <c r="W18815" i="14"/>
  <c r="V18816" i="14"/>
  <c r="W18816" i="14"/>
  <c r="V18817" i="14"/>
  <c r="W18817" i="14"/>
  <c r="V18818" i="14"/>
  <c r="W18818" i="14"/>
  <c r="V18819" i="14"/>
  <c r="W18819" i="14"/>
  <c r="V18820" i="14"/>
  <c r="W18820" i="14"/>
  <c r="V18821" i="14"/>
  <c r="W18821" i="14"/>
  <c r="V18822" i="14"/>
  <c r="W18822" i="14"/>
  <c r="V18823" i="14"/>
  <c r="W18823" i="14"/>
  <c r="V18824" i="14"/>
  <c r="W18824" i="14"/>
  <c r="V18825" i="14"/>
  <c r="W18825" i="14"/>
  <c r="V18826" i="14"/>
  <c r="W18826" i="14"/>
  <c r="V18827" i="14"/>
  <c r="W18827" i="14"/>
  <c r="V18828" i="14"/>
  <c r="W18828" i="14"/>
  <c r="V18829" i="14"/>
  <c r="W18829" i="14"/>
  <c r="V18830" i="14"/>
  <c r="W18830" i="14"/>
  <c r="V18831" i="14"/>
  <c r="W18831" i="14"/>
  <c r="V18832" i="14"/>
  <c r="W18832" i="14"/>
  <c r="V18833" i="14"/>
  <c r="W18833" i="14"/>
  <c r="V18834" i="14"/>
  <c r="W18834" i="14"/>
  <c r="V18835" i="14"/>
  <c r="W18835" i="14"/>
  <c r="V18836" i="14"/>
  <c r="W18836" i="14"/>
  <c r="V18837" i="14"/>
  <c r="W18837" i="14"/>
  <c r="V18838" i="14"/>
  <c r="W18838" i="14"/>
  <c r="V18839" i="14"/>
  <c r="W18839" i="14"/>
  <c r="V18840" i="14"/>
  <c r="W18840" i="14"/>
  <c r="V18841" i="14"/>
  <c r="W18841" i="14"/>
  <c r="V18842" i="14"/>
  <c r="W18842" i="14"/>
  <c r="V18843" i="14"/>
  <c r="W18843" i="14"/>
  <c r="V18844" i="14"/>
  <c r="W18844" i="14"/>
  <c r="V18845" i="14"/>
  <c r="W18845" i="14"/>
  <c r="V18846" i="14"/>
  <c r="W18846" i="14"/>
  <c r="V18847" i="14"/>
  <c r="W18847" i="14"/>
  <c r="V18848" i="14"/>
  <c r="W18848" i="14"/>
  <c r="V18849" i="14"/>
  <c r="W18849" i="14"/>
  <c r="V18850" i="14"/>
  <c r="W18850" i="14"/>
  <c r="V18851" i="14"/>
  <c r="W18851" i="14"/>
  <c r="V18852" i="14"/>
  <c r="W18852" i="14"/>
  <c r="V18853" i="14"/>
  <c r="W18853" i="14"/>
  <c r="V18854" i="14"/>
  <c r="W18854" i="14"/>
  <c r="V18855" i="14"/>
  <c r="W18855" i="14"/>
  <c r="V18856" i="14"/>
  <c r="W18856" i="14"/>
  <c r="V18857" i="14"/>
  <c r="W18857" i="14"/>
  <c r="V18858" i="14"/>
  <c r="W18858" i="14"/>
  <c r="V18859" i="14"/>
  <c r="W18859" i="14"/>
  <c r="V18860" i="14"/>
  <c r="W18860" i="14"/>
  <c r="V18861" i="14"/>
  <c r="W18861" i="14"/>
  <c r="V18862" i="14"/>
  <c r="W18862" i="14"/>
  <c r="V18863" i="14"/>
  <c r="W18863" i="14"/>
  <c r="V18864" i="14"/>
  <c r="W18864" i="14"/>
  <c r="V18865" i="14"/>
  <c r="W18865" i="14"/>
  <c r="V18866" i="14"/>
  <c r="W18866" i="14"/>
  <c r="V18867" i="14"/>
  <c r="W18867" i="14"/>
  <c r="V18868" i="14"/>
  <c r="W18868" i="14"/>
  <c r="V18869" i="14"/>
  <c r="W18869" i="14"/>
  <c r="V18870" i="14"/>
  <c r="W18870" i="14"/>
  <c r="V18871" i="14"/>
  <c r="W18871" i="14"/>
  <c r="V18872" i="14"/>
  <c r="W18872" i="14"/>
  <c r="V18873" i="14"/>
  <c r="W18873" i="14"/>
  <c r="V18874" i="14"/>
  <c r="W18874" i="14"/>
  <c r="V18875" i="14"/>
  <c r="W18875" i="14"/>
  <c r="V18876" i="14"/>
  <c r="W18876" i="14"/>
  <c r="V18877" i="14"/>
  <c r="W18877" i="14"/>
  <c r="V18878" i="14"/>
  <c r="W18878" i="14"/>
  <c r="V18879" i="14"/>
  <c r="W18879" i="14"/>
  <c r="V18880" i="14"/>
  <c r="W18880" i="14"/>
  <c r="V18881" i="14"/>
  <c r="W18881" i="14"/>
  <c r="V18882" i="14"/>
  <c r="W18882" i="14"/>
  <c r="V18883" i="14"/>
  <c r="W18883" i="14"/>
  <c r="V18884" i="14"/>
  <c r="W18884" i="14"/>
  <c r="V18885" i="14"/>
  <c r="W18885" i="14"/>
  <c r="V18886" i="14"/>
  <c r="W18886" i="14"/>
  <c r="V18887" i="14"/>
  <c r="W18887" i="14"/>
  <c r="V18888" i="14"/>
  <c r="W18888" i="14"/>
  <c r="V18889" i="14"/>
  <c r="W18889" i="14"/>
  <c r="V18890" i="14"/>
  <c r="W18890" i="14"/>
  <c r="V18891" i="14"/>
  <c r="W18891" i="14"/>
  <c r="V18892" i="14"/>
  <c r="W18892" i="14"/>
  <c r="V18893" i="14"/>
  <c r="W18893" i="14"/>
  <c r="V18894" i="14"/>
  <c r="W18894" i="14"/>
  <c r="V18895" i="14"/>
  <c r="W18895" i="14"/>
  <c r="V18896" i="14"/>
  <c r="W18896" i="14"/>
  <c r="V18897" i="14"/>
  <c r="W18897" i="14"/>
  <c r="V18898" i="14"/>
  <c r="W18898" i="14"/>
  <c r="V18899" i="14"/>
  <c r="W18899" i="14"/>
  <c r="V18900" i="14"/>
  <c r="W18900" i="14"/>
  <c r="V18901" i="14"/>
  <c r="W18901" i="14"/>
  <c r="V18902" i="14"/>
  <c r="W18902" i="14"/>
  <c r="V18903" i="14"/>
  <c r="W18903" i="14"/>
  <c r="V18904" i="14"/>
  <c r="W18904" i="14"/>
  <c r="V18905" i="14"/>
  <c r="W18905" i="14"/>
  <c r="V18906" i="14"/>
  <c r="W18906" i="14"/>
  <c r="V18907" i="14"/>
  <c r="W18907" i="14"/>
  <c r="V18908" i="14"/>
  <c r="W18908" i="14"/>
  <c r="V18909" i="14"/>
  <c r="W18909" i="14"/>
  <c r="V18910" i="14"/>
  <c r="W18910" i="14"/>
  <c r="V18911" i="14"/>
  <c r="W18911" i="14"/>
  <c r="V18912" i="14"/>
  <c r="W18912" i="14"/>
  <c r="V18913" i="14"/>
  <c r="W18913" i="14"/>
  <c r="V18914" i="14"/>
  <c r="W18914" i="14"/>
  <c r="V18915" i="14"/>
  <c r="W18915" i="14"/>
  <c r="V18916" i="14"/>
  <c r="W18916" i="14"/>
  <c r="V18917" i="14"/>
  <c r="W18917" i="14"/>
  <c r="V18918" i="14"/>
  <c r="W18918" i="14"/>
  <c r="V18919" i="14"/>
  <c r="W18919" i="14"/>
  <c r="V18920" i="14"/>
  <c r="W18920" i="14"/>
  <c r="V18921" i="14"/>
  <c r="W18921" i="14"/>
  <c r="V18922" i="14"/>
  <c r="W18922" i="14"/>
  <c r="V18923" i="14"/>
  <c r="W18923" i="14"/>
  <c r="V18924" i="14"/>
  <c r="W18924" i="14"/>
  <c r="V18925" i="14"/>
  <c r="W18925" i="14"/>
  <c r="V18926" i="14"/>
  <c r="W18926" i="14"/>
  <c r="V18927" i="14"/>
  <c r="W18927" i="14"/>
  <c r="V18928" i="14"/>
  <c r="W18928" i="14"/>
  <c r="V18929" i="14"/>
  <c r="W18929" i="14"/>
  <c r="V18930" i="14"/>
  <c r="W18930" i="14"/>
  <c r="V18931" i="14"/>
  <c r="W18931" i="14"/>
  <c r="V18932" i="14"/>
  <c r="W18932" i="14"/>
  <c r="V18933" i="14"/>
  <c r="W18933" i="14"/>
  <c r="V18934" i="14"/>
  <c r="W18934" i="14"/>
  <c r="V18935" i="14"/>
  <c r="W18935" i="14"/>
  <c r="V18936" i="14"/>
  <c r="W18936" i="14"/>
  <c r="V18937" i="14"/>
  <c r="W18937" i="14"/>
  <c r="V18938" i="14"/>
  <c r="W18938" i="14"/>
  <c r="V18939" i="14"/>
  <c r="W18939" i="14"/>
  <c r="V18940" i="14"/>
  <c r="W18940" i="14"/>
  <c r="V18941" i="14"/>
  <c r="W18941" i="14"/>
  <c r="V18942" i="14"/>
  <c r="W18942" i="14"/>
  <c r="V18943" i="14"/>
  <c r="W18943" i="14"/>
  <c r="V18944" i="14"/>
  <c r="W18944" i="14"/>
  <c r="V18945" i="14"/>
  <c r="W18945" i="14"/>
  <c r="V18946" i="14"/>
  <c r="W18946" i="14"/>
  <c r="V18947" i="14"/>
  <c r="W18947" i="14"/>
  <c r="V18948" i="14"/>
  <c r="W18948" i="14"/>
  <c r="V18949" i="14"/>
  <c r="W18949" i="14"/>
  <c r="V18950" i="14"/>
  <c r="W18950" i="14"/>
  <c r="V18951" i="14"/>
  <c r="W18951" i="14"/>
  <c r="V18952" i="14"/>
  <c r="W18952" i="14"/>
  <c r="V18953" i="14"/>
  <c r="W18953" i="14"/>
  <c r="V18954" i="14"/>
  <c r="W18954" i="14"/>
  <c r="V18955" i="14"/>
  <c r="W18955" i="14"/>
  <c r="V18956" i="14"/>
  <c r="W18956" i="14"/>
  <c r="V18957" i="14"/>
  <c r="W18957" i="14"/>
  <c r="V18958" i="14"/>
  <c r="W18958" i="14"/>
  <c r="V18959" i="14"/>
  <c r="W18959" i="14"/>
  <c r="V18960" i="14"/>
  <c r="W18960" i="14"/>
  <c r="V18961" i="14"/>
  <c r="W18961" i="14"/>
  <c r="V18962" i="14"/>
  <c r="W18962" i="14"/>
  <c r="V18963" i="14"/>
  <c r="W18963" i="14"/>
  <c r="V18964" i="14"/>
  <c r="W18964" i="14"/>
  <c r="V18965" i="14"/>
  <c r="W18965" i="14"/>
  <c r="V18966" i="14"/>
  <c r="W18966" i="14"/>
  <c r="V18967" i="14"/>
  <c r="W18967" i="14"/>
  <c r="V18968" i="14"/>
  <c r="W18968" i="14"/>
  <c r="V18969" i="14"/>
  <c r="W18969" i="14"/>
  <c r="V18970" i="14"/>
  <c r="W18970" i="14"/>
  <c r="V18971" i="14"/>
  <c r="W18971" i="14"/>
  <c r="V18972" i="14"/>
  <c r="W18972" i="14"/>
  <c r="V18973" i="14"/>
  <c r="W18973" i="14"/>
  <c r="V18974" i="14"/>
  <c r="W18974" i="14"/>
  <c r="V18975" i="14"/>
  <c r="W18975" i="14"/>
  <c r="V18976" i="14"/>
  <c r="W18976" i="14"/>
  <c r="V18977" i="14"/>
  <c r="W18977" i="14"/>
  <c r="V18978" i="14"/>
  <c r="W18978" i="14"/>
  <c r="V18979" i="14"/>
  <c r="W18979" i="14"/>
  <c r="V18980" i="14"/>
  <c r="W18980" i="14"/>
  <c r="V18981" i="14"/>
  <c r="W18981" i="14"/>
  <c r="V18982" i="14"/>
  <c r="W18982" i="14"/>
  <c r="V18983" i="14"/>
  <c r="W18983" i="14"/>
  <c r="V18984" i="14"/>
  <c r="W18984" i="14"/>
  <c r="V18985" i="14"/>
  <c r="W18985" i="14"/>
  <c r="V18986" i="14"/>
  <c r="W18986" i="14"/>
  <c r="V18987" i="14"/>
  <c r="W18987" i="14"/>
  <c r="V18988" i="14"/>
  <c r="W18988" i="14"/>
  <c r="V18989" i="14"/>
  <c r="W18989" i="14"/>
  <c r="V18990" i="14"/>
  <c r="W18990" i="14"/>
  <c r="V18991" i="14"/>
  <c r="W18991" i="14"/>
  <c r="V18992" i="14"/>
  <c r="W18992" i="14"/>
  <c r="V18993" i="14"/>
  <c r="W18993" i="14"/>
  <c r="V18994" i="14"/>
  <c r="W18994" i="14"/>
  <c r="V18995" i="14"/>
  <c r="W18995" i="14"/>
  <c r="V18996" i="14"/>
  <c r="W18996" i="14"/>
  <c r="V18997" i="14"/>
  <c r="W18997" i="14"/>
  <c r="V18998" i="14"/>
  <c r="W18998" i="14"/>
  <c r="V18999" i="14"/>
  <c r="W18999" i="14"/>
  <c r="V19000" i="14"/>
  <c r="W19000" i="14"/>
  <c r="V19001" i="14"/>
  <c r="W19001" i="14"/>
  <c r="V19002" i="14"/>
  <c r="W19002" i="14"/>
  <c r="V19003" i="14"/>
  <c r="W19003" i="14"/>
  <c r="V19004" i="14"/>
  <c r="W19004" i="14"/>
  <c r="V19005" i="14"/>
  <c r="W19005" i="14"/>
  <c r="V19006" i="14"/>
  <c r="W19006" i="14"/>
  <c r="V19007" i="14"/>
  <c r="W19007" i="14"/>
  <c r="V19008" i="14"/>
  <c r="W19008" i="14"/>
  <c r="V19009" i="14"/>
  <c r="W19009" i="14"/>
  <c r="V19010" i="14"/>
  <c r="W19010" i="14"/>
  <c r="V19011" i="14"/>
  <c r="W19011" i="14"/>
  <c r="V19012" i="14"/>
  <c r="W19012" i="14"/>
  <c r="V19013" i="14"/>
  <c r="W19013" i="14"/>
  <c r="V19014" i="14"/>
  <c r="W19014" i="14"/>
  <c r="V19015" i="14"/>
  <c r="W19015" i="14"/>
  <c r="V19016" i="14"/>
  <c r="W19016" i="14"/>
  <c r="V19017" i="14"/>
  <c r="W19017" i="14"/>
  <c r="V19018" i="14"/>
  <c r="W19018" i="14"/>
  <c r="V19019" i="14"/>
  <c r="W19019" i="14"/>
  <c r="V19020" i="14"/>
  <c r="W19020" i="14"/>
  <c r="V19021" i="14"/>
  <c r="W19021" i="14"/>
  <c r="V19022" i="14"/>
  <c r="W19022" i="14"/>
  <c r="V19023" i="14"/>
  <c r="W19023" i="14"/>
  <c r="V19024" i="14"/>
  <c r="W19024" i="14"/>
  <c r="V19025" i="14"/>
  <c r="W19025" i="14"/>
  <c r="V19026" i="14"/>
  <c r="W19026" i="14"/>
  <c r="V19027" i="14"/>
  <c r="W19027" i="14"/>
  <c r="V19028" i="14"/>
  <c r="W19028" i="14"/>
  <c r="V19029" i="14"/>
  <c r="W19029" i="14"/>
  <c r="V19030" i="14"/>
  <c r="W19030" i="14"/>
  <c r="V19031" i="14"/>
  <c r="W19031" i="14"/>
  <c r="V19032" i="14"/>
  <c r="W19032" i="14"/>
  <c r="V19033" i="14"/>
  <c r="W19033" i="14"/>
  <c r="V19034" i="14"/>
  <c r="W19034" i="14"/>
  <c r="V19035" i="14"/>
  <c r="W19035" i="14"/>
  <c r="V19036" i="14"/>
  <c r="W19036" i="14"/>
  <c r="V19037" i="14"/>
  <c r="W19037" i="14"/>
  <c r="V19038" i="14"/>
  <c r="W19038" i="14"/>
  <c r="V19039" i="14"/>
  <c r="W19039" i="14"/>
  <c r="V19040" i="14"/>
  <c r="W19040" i="14"/>
  <c r="V19041" i="14"/>
  <c r="W19041" i="14"/>
  <c r="V19042" i="14"/>
  <c r="W19042" i="14"/>
  <c r="V19043" i="14"/>
  <c r="W19043" i="14"/>
  <c r="V19044" i="14"/>
  <c r="W19044" i="14"/>
  <c r="V19045" i="14"/>
  <c r="W19045" i="14"/>
  <c r="V19046" i="14"/>
  <c r="W19046" i="14"/>
  <c r="V19047" i="14"/>
  <c r="W19047" i="14"/>
  <c r="V19048" i="14"/>
  <c r="W19048" i="14"/>
  <c r="V19049" i="14"/>
  <c r="W19049" i="14"/>
  <c r="V19050" i="14"/>
  <c r="W19050" i="14"/>
  <c r="V19051" i="14"/>
  <c r="W19051" i="14"/>
  <c r="V19052" i="14"/>
  <c r="W19052" i="14"/>
  <c r="V19053" i="14"/>
  <c r="W19053" i="14"/>
  <c r="V19054" i="14"/>
  <c r="W19054" i="14"/>
  <c r="V19055" i="14"/>
  <c r="W19055" i="14"/>
  <c r="V19056" i="14"/>
  <c r="W19056" i="14"/>
  <c r="V19057" i="14"/>
  <c r="W19057" i="14"/>
  <c r="V19058" i="14"/>
  <c r="W19058" i="14"/>
  <c r="V19059" i="14"/>
  <c r="W19059" i="14"/>
  <c r="V19060" i="14"/>
  <c r="W19060" i="14"/>
  <c r="V19061" i="14"/>
  <c r="W19061" i="14"/>
  <c r="V19062" i="14"/>
  <c r="W19062" i="14"/>
  <c r="V19063" i="14"/>
  <c r="W19063" i="14"/>
  <c r="V19064" i="14"/>
  <c r="W19064" i="14"/>
  <c r="V19065" i="14"/>
  <c r="W19065" i="14"/>
  <c r="V19066" i="14"/>
  <c r="W19066" i="14"/>
  <c r="V19067" i="14"/>
  <c r="W19067" i="14"/>
  <c r="V19068" i="14"/>
  <c r="W19068" i="14"/>
  <c r="V19069" i="14"/>
  <c r="W19069" i="14"/>
  <c r="V19070" i="14"/>
  <c r="W19070" i="14"/>
  <c r="V19071" i="14"/>
  <c r="W19071" i="14"/>
  <c r="V19072" i="14"/>
  <c r="W19072" i="14"/>
  <c r="V19073" i="14"/>
  <c r="W19073" i="14"/>
  <c r="V19074" i="14"/>
  <c r="W19074" i="14"/>
  <c r="V19075" i="14"/>
  <c r="W19075" i="14"/>
  <c r="V19076" i="14"/>
  <c r="W19076" i="14"/>
  <c r="V19077" i="14"/>
  <c r="W19077" i="14"/>
  <c r="V19078" i="14"/>
  <c r="W19078" i="14"/>
  <c r="V19079" i="14"/>
  <c r="W19079" i="14"/>
  <c r="V19080" i="14"/>
  <c r="W19080" i="14"/>
  <c r="V19081" i="14"/>
  <c r="W19081" i="14"/>
  <c r="V19082" i="14"/>
  <c r="W19082" i="14"/>
  <c r="V19083" i="14"/>
  <c r="W19083" i="14"/>
  <c r="V19084" i="14"/>
  <c r="W19084" i="14"/>
  <c r="V19085" i="14"/>
  <c r="W19085" i="14"/>
  <c r="V19086" i="14"/>
  <c r="W19086" i="14"/>
  <c r="V19087" i="14"/>
  <c r="W19087" i="14"/>
  <c r="V19088" i="14"/>
  <c r="W19088" i="14"/>
  <c r="V19089" i="14"/>
  <c r="W19089" i="14"/>
  <c r="V19090" i="14"/>
  <c r="W19090" i="14"/>
  <c r="V19091" i="14"/>
  <c r="W19091" i="14"/>
  <c r="V19092" i="14"/>
  <c r="W19092" i="14"/>
  <c r="V19093" i="14"/>
  <c r="W19093" i="14"/>
  <c r="V19094" i="14"/>
  <c r="W19094" i="14"/>
  <c r="V19095" i="14"/>
  <c r="W19095" i="14"/>
  <c r="V19096" i="14"/>
  <c r="W19096" i="14"/>
  <c r="V19097" i="14"/>
  <c r="W19097" i="14"/>
  <c r="V19098" i="14"/>
  <c r="W19098" i="14"/>
  <c r="V19099" i="14"/>
  <c r="W19099" i="14"/>
  <c r="V19100" i="14"/>
  <c r="W19100" i="14"/>
  <c r="V19101" i="14"/>
  <c r="W19101" i="14"/>
  <c r="V19102" i="14"/>
  <c r="W19102" i="14"/>
  <c r="V19103" i="14"/>
  <c r="W19103" i="14"/>
  <c r="V19104" i="14"/>
  <c r="W19104" i="14"/>
  <c r="V19105" i="14"/>
  <c r="W19105" i="14"/>
  <c r="V19106" i="14"/>
  <c r="W19106" i="14"/>
  <c r="V19107" i="14"/>
  <c r="W19107" i="14"/>
  <c r="V19108" i="14"/>
  <c r="W19108" i="14"/>
  <c r="V19109" i="14"/>
  <c r="W19109" i="14"/>
  <c r="V19110" i="14"/>
  <c r="W19110" i="14"/>
  <c r="V19111" i="14"/>
  <c r="W19111" i="14"/>
  <c r="V19112" i="14"/>
  <c r="W19112" i="14"/>
  <c r="V19113" i="14"/>
  <c r="W19113" i="14"/>
  <c r="V19114" i="14"/>
  <c r="W19114" i="14"/>
  <c r="V19115" i="14"/>
  <c r="W19115" i="14"/>
  <c r="V19116" i="14"/>
  <c r="W19116" i="14"/>
  <c r="V19117" i="14"/>
  <c r="W19117" i="14"/>
  <c r="V19118" i="14"/>
  <c r="W19118" i="14"/>
  <c r="V19119" i="14"/>
  <c r="W19119" i="14"/>
  <c r="V19120" i="14"/>
  <c r="W19120" i="14"/>
  <c r="V19121" i="14"/>
  <c r="W19121" i="14"/>
  <c r="V19122" i="14"/>
  <c r="W19122" i="14"/>
  <c r="V19123" i="14"/>
  <c r="W19123" i="14"/>
  <c r="V19124" i="14"/>
  <c r="W19124" i="14"/>
  <c r="V19125" i="14"/>
  <c r="W19125" i="14"/>
  <c r="V19126" i="14"/>
  <c r="W19126" i="14"/>
  <c r="V19127" i="14"/>
  <c r="W19127" i="14"/>
  <c r="V19128" i="14"/>
  <c r="W19128" i="14"/>
  <c r="V19129" i="14"/>
  <c r="W19129" i="14"/>
  <c r="V19130" i="14"/>
  <c r="W19130" i="14"/>
  <c r="V19131" i="14"/>
  <c r="W19131" i="14"/>
  <c r="V19132" i="14"/>
  <c r="W19132" i="14"/>
  <c r="V19133" i="14"/>
  <c r="W19133" i="14"/>
  <c r="V19134" i="14"/>
  <c r="W19134" i="14"/>
  <c r="V19135" i="14"/>
  <c r="W19135" i="14"/>
  <c r="V19136" i="14"/>
  <c r="W19136" i="14"/>
  <c r="V19137" i="14"/>
  <c r="W19137" i="14"/>
  <c r="V19138" i="14"/>
  <c r="W19138" i="14"/>
  <c r="V19139" i="14"/>
  <c r="W19139" i="14"/>
  <c r="V19140" i="14"/>
  <c r="W19140" i="14"/>
  <c r="V19141" i="14"/>
  <c r="W19141" i="14"/>
  <c r="V19142" i="14"/>
  <c r="W19142" i="14"/>
  <c r="V19143" i="14"/>
  <c r="W19143" i="14"/>
  <c r="V19144" i="14"/>
  <c r="W19144" i="14"/>
  <c r="V19145" i="14"/>
  <c r="W19145" i="14"/>
  <c r="V19146" i="14"/>
  <c r="W19146" i="14"/>
  <c r="V19147" i="14"/>
  <c r="W19147" i="14"/>
  <c r="V19148" i="14"/>
  <c r="W19148" i="14"/>
  <c r="V19149" i="14"/>
  <c r="W19149" i="14"/>
  <c r="V19150" i="14"/>
  <c r="W19150" i="14"/>
  <c r="V19151" i="14"/>
  <c r="W19151" i="14"/>
  <c r="V19152" i="14"/>
  <c r="W19152" i="14"/>
  <c r="V19153" i="14"/>
  <c r="W19153" i="14"/>
  <c r="V19154" i="14"/>
  <c r="W19154" i="14"/>
  <c r="V19155" i="14"/>
  <c r="W19155" i="14"/>
  <c r="V19156" i="14"/>
  <c r="W19156" i="14"/>
  <c r="V19157" i="14"/>
  <c r="W19157" i="14"/>
  <c r="V19158" i="14"/>
  <c r="W19158" i="14"/>
  <c r="V19159" i="14"/>
  <c r="W19159" i="14"/>
  <c r="V19160" i="14"/>
  <c r="W19160" i="14"/>
  <c r="V19161" i="14"/>
  <c r="W19161" i="14"/>
  <c r="V19162" i="14"/>
  <c r="W19162" i="14"/>
  <c r="V19163" i="14"/>
  <c r="W19163" i="14"/>
  <c r="V19164" i="14"/>
  <c r="W19164" i="14"/>
  <c r="V19165" i="14"/>
  <c r="W19165" i="14"/>
  <c r="V19166" i="14"/>
  <c r="W19166" i="14"/>
  <c r="V19167" i="14"/>
  <c r="W19167" i="14"/>
  <c r="V19168" i="14"/>
  <c r="W19168" i="14"/>
  <c r="V19169" i="14"/>
  <c r="W19169" i="14"/>
  <c r="V19170" i="14"/>
  <c r="W19170" i="14"/>
  <c r="V19171" i="14"/>
  <c r="W19171" i="14"/>
  <c r="V19172" i="14"/>
  <c r="W19172" i="14"/>
  <c r="V19173" i="14"/>
  <c r="W19173" i="14"/>
  <c r="V19174" i="14"/>
  <c r="W19174" i="14"/>
  <c r="V19175" i="14"/>
  <c r="W19175" i="14"/>
  <c r="V19176" i="14"/>
  <c r="W19176" i="14"/>
  <c r="V19177" i="14"/>
  <c r="W19177" i="14"/>
  <c r="V19178" i="14"/>
  <c r="W19178" i="14"/>
  <c r="V19179" i="14"/>
  <c r="W19179" i="14"/>
  <c r="V19180" i="14"/>
  <c r="W19180" i="14"/>
  <c r="V19181" i="14"/>
  <c r="W19181" i="14"/>
  <c r="V19182" i="14"/>
  <c r="W19182" i="14"/>
  <c r="V19183" i="14"/>
  <c r="W19183" i="14"/>
  <c r="V19184" i="14"/>
  <c r="W19184" i="14"/>
  <c r="V19185" i="14"/>
  <c r="W19185" i="14"/>
  <c r="V19186" i="14"/>
  <c r="W19186" i="14"/>
  <c r="V19187" i="14"/>
  <c r="W19187" i="14"/>
  <c r="V19188" i="14"/>
  <c r="W19188" i="14"/>
  <c r="V19189" i="14"/>
  <c r="W19189" i="14"/>
  <c r="V19190" i="14"/>
  <c r="W19190" i="14"/>
  <c r="V19191" i="14"/>
  <c r="W19191" i="14"/>
  <c r="V19192" i="14"/>
  <c r="W19192" i="14"/>
  <c r="V19193" i="14"/>
  <c r="W19193" i="14"/>
  <c r="V19194" i="14"/>
  <c r="W19194" i="14"/>
  <c r="V19195" i="14"/>
  <c r="W19195" i="14"/>
  <c r="V19196" i="14"/>
  <c r="W19196" i="14"/>
  <c r="V19197" i="14"/>
  <c r="W19197" i="14"/>
  <c r="V19198" i="14"/>
  <c r="W19198" i="14"/>
  <c r="V19199" i="14"/>
  <c r="W19199" i="14"/>
  <c r="V19200" i="14"/>
  <c r="W19200" i="14"/>
  <c r="V19201" i="14"/>
  <c r="W19201" i="14"/>
  <c r="V19202" i="14"/>
  <c r="W19202" i="14"/>
  <c r="V19203" i="14"/>
  <c r="W19203" i="14"/>
  <c r="V19204" i="14"/>
  <c r="W19204" i="14"/>
  <c r="V19205" i="14"/>
  <c r="W19205" i="14"/>
  <c r="V19206" i="14"/>
  <c r="W19206" i="14"/>
  <c r="V19207" i="14"/>
  <c r="W19207" i="14"/>
  <c r="V19208" i="14"/>
  <c r="W19208" i="14"/>
  <c r="V19209" i="14"/>
  <c r="W19209" i="14"/>
  <c r="V19210" i="14"/>
  <c r="W19210" i="14"/>
  <c r="V19211" i="14"/>
  <c r="W19211" i="14"/>
  <c r="V19212" i="14"/>
  <c r="W19212" i="14"/>
  <c r="V19213" i="14"/>
  <c r="W19213" i="14"/>
  <c r="V19214" i="14"/>
  <c r="W19214" i="14"/>
  <c r="V19215" i="14"/>
  <c r="W19215" i="14"/>
  <c r="V19216" i="14"/>
  <c r="W19216" i="14"/>
  <c r="V19217" i="14"/>
  <c r="W19217" i="14"/>
  <c r="V19218" i="14"/>
  <c r="W19218" i="14"/>
  <c r="V19219" i="14"/>
  <c r="W19219" i="14"/>
  <c r="V19220" i="14"/>
  <c r="W19220" i="14"/>
  <c r="V19221" i="14"/>
  <c r="W19221" i="14"/>
  <c r="V19222" i="14"/>
  <c r="W19222" i="14"/>
  <c r="V19223" i="14"/>
  <c r="W19223" i="14"/>
  <c r="V19224" i="14"/>
  <c r="W19224" i="14"/>
  <c r="V19225" i="14"/>
  <c r="W19225" i="14"/>
  <c r="V19226" i="14"/>
  <c r="W19226" i="14"/>
  <c r="V19227" i="14"/>
  <c r="W19227" i="14"/>
  <c r="V19228" i="14"/>
  <c r="W19228" i="14"/>
  <c r="V19229" i="14"/>
  <c r="W19229" i="14"/>
  <c r="V19230" i="14"/>
  <c r="W19230" i="14"/>
  <c r="V19231" i="14"/>
  <c r="W19231" i="14"/>
  <c r="V19232" i="14"/>
  <c r="W19232" i="14"/>
  <c r="V19233" i="14"/>
  <c r="W19233" i="14"/>
  <c r="V19234" i="14"/>
  <c r="W19234" i="14"/>
  <c r="V19235" i="14"/>
  <c r="W19235" i="14"/>
  <c r="V19236" i="14"/>
  <c r="W19236" i="14"/>
  <c r="V19237" i="14"/>
  <c r="W19237" i="14"/>
  <c r="V19238" i="14"/>
  <c r="W19238" i="14"/>
  <c r="V19239" i="14"/>
  <c r="W19239" i="14"/>
  <c r="V19240" i="14"/>
  <c r="W19240" i="14"/>
  <c r="V19241" i="14"/>
  <c r="W19241" i="14"/>
  <c r="V19242" i="14"/>
  <c r="W19242" i="14"/>
  <c r="V19243" i="14"/>
  <c r="W19243" i="14"/>
  <c r="V19244" i="14"/>
  <c r="W19244" i="14"/>
  <c r="V19245" i="14"/>
  <c r="W19245" i="14"/>
  <c r="V19246" i="14"/>
  <c r="W19246" i="14"/>
  <c r="V19247" i="14"/>
  <c r="W19247" i="14"/>
  <c r="V19248" i="14"/>
  <c r="W19248" i="14"/>
  <c r="V19249" i="14"/>
  <c r="W19249" i="14"/>
  <c r="V19250" i="14"/>
  <c r="W19250" i="14"/>
  <c r="V19251" i="14"/>
  <c r="W19251" i="14"/>
  <c r="V19252" i="14"/>
  <c r="W19252" i="14"/>
  <c r="V19253" i="14"/>
  <c r="W19253" i="14"/>
  <c r="V19254" i="14"/>
  <c r="W19254" i="14"/>
  <c r="V19255" i="14"/>
  <c r="W19255" i="14"/>
  <c r="V19256" i="14"/>
  <c r="W19256" i="14"/>
  <c r="V19257" i="14"/>
  <c r="W19257" i="14"/>
  <c r="V19258" i="14"/>
  <c r="W19258" i="14"/>
  <c r="V19259" i="14"/>
  <c r="W19259" i="14"/>
  <c r="V19260" i="14"/>
  <c r="W19260" i="14"/>
  <c r="V19261" i="14"/>
  <c r="W19261" i="14"/>
  <c r="V19262" i="14"/>
  <c r="W19262" i="14"/>
  <c r="V19263" i="14"/>
  <c r="W19263" i="14"/>
  <c r="V19264" i="14"/>
  <c r="W19264" i="14"/>
  <c r="V19265" i="14"/>
  <c r="W19265" i="14"/>
  <c r="V19266" i="14"/>
  <c r="W19266" i="14"/>
  <c r="V19267" i="14"/>
  <c r="W19267" i="14"/>
  <c r="V19268" i="14"/>
  <c r="W19268" i="14"/>
  <c r="V19269" i="14"/>
  <c r="W19269" i="14"/>
  <c r="V19270" i="14"/>
  <c r="W19270" i="14"/>
  <c r="V19271" i="14"/>
  <c r="W19271" i="14"/>
  <c r="V19272" i="14"/>
  <c r="W19272" i="14"/>
  <c r="V19273" i="14"/>
  <c r="W19273" i="14"/>
  <c r="V19274" i="14"/>
  <c r="W19274" i="14"/>
  <c r="V19275" i="14"/>
  <c r="W19275" i="14"/>
  <c r="V19276" i="14"/>
  <c r="W19276" i="14"/>
  <c r="V19277" i="14"/>
  <c r="W19277" i="14"/>
  <c r="V19278" i="14"/>
  <c r="W19278" i="14"/>
  <c r="V19279" i="14"/>
  <c r="W19279" i="14"/>
  <c r="V19280" i="14"/>
  <c r="W19280" i="14"/>
  <c r="V19281" i="14"/>
  <c r="W19281" i="14"/>
  <c r="V19282" i="14"/>
  <c r="W19282" i="14"/>
  <c r="V19283" i="14"/>
  <c r="W19283" i="14"/>
  <c r="V19284" i="14"/>
  <c r="W19284" i="14"/>
  <c r="V19285" i="14"/>
  <c r="W19285" i="14"/>
  <c r="V19286" i="14"/>
  <c r="W19286" i="14"/>
  <c r="V19287" i="14"/>
  <c r="W19287" i="14"/>
  <c r="V19288" i="14"/>
  <c r="W19288" i="14"/>
  <c r="V19289" i="14"/>
  <c r="W19289" i="14"/>
  <c r="V19290" i="14"/>
  <c r="W19290" i="14"/>
  <c r="V19291" i="14"/>
  <c r="W19291" i="14"/>
  <c r="V19292" i="14"/>
  <c r="W19292" i="14"/>
  <c r="V19293" i="14"/>
  <c r="W19293" i="14"/>
  <c r="V19294" i="14"/>
  <c r="W19294" i="14"/>
  <c r="V19295" i="14"/>
  <c r="W19295" i="14"/>
  <c r="V19296" i="14"/>
  <c r="W19296" i="14"/>
  <c r="V19297" i="14"/>
  <c r="W19297" i="14"/>
  <c r="V19298" i="14"/>
  <c r="W19298" i="14"/>
  <c r="V19299" i="14"/>
  <c r="W19299" i="14"/>
  <c r="V19300" i="14"/>
  <c r="W19300" i="14"/>
  <c r="V19301" i="14"/>
  <c r="W19301" i="14"/>
  <c r="V19302" i="14"/>
  <c r="W19302" i="14"/>
  <c r="V19303" i="14"/>
  <c r="W19303" i="14"/>
  <c r="V19304" i="14"/>
  <c r="W19304" i="14"/>
  <c r="V19305" i="14"/>
  <c r="W19305" i="14"/>
  <c r="V19306" i="14"/>
  <c r="W19306" i="14"/>
  <c r="V19307" i="14"/>
  <c r="W19307" i="14"/>
  <c r="V19308" i="14"/>
  <c r="W19308" i="14"/>
  <c r="V19309" i="14"/>
  <c r="W19309" i="14"/>
  <c r="V19310" i="14"/>
  <c r="W19310" i="14"/>
  <c r="V19311" i="14"/>
  <c r="W19311" i="14"/>
  <c r="V19312" i="14"/>
  <c r="W19312" i="14"/>
  <c r="V19313" i="14"/>
  <c r="W19313" i="14"/>
  <c r="V19314" i="14"/>
  <c r="W19314" i="14"/>
  <c r="V19315" i="14"/>
  <c r="W19315" i="14"/>
  <c r="V19316" i="14"/>
  <c r="W19316" i="14"/>
  <c r="V19317" i="14"/>
  <c r="W19317" i="14"/>
  <c r="V19318" i="14"/>
  <c r="W19318" i="14"/>
  <c r="V19319" i="14"/>
  <c r="W19319" i="14"/>
  <c r="V19320" i="14"/>
  <c r="W19320" i="14"/>
  <c r="V19321" i="14"/>
  <c r="W19321" i="14"/>
  <c r="V19322" i="14"/>
  <c r="W19322" i="14"/>
  <c r="V19323" i="14"/>
  <c r="W19323" i="14"/>
  <c r="V19324" i="14"/>
  <c r="W19324" i="14"/>
  <c r="V19325" i="14"/>
  <c r="W19325" i="14"/>
  <c r="V19326" i="14"/>
  <c r="W19326" i="14"/>
  <c r="V19327" i="14"/>
  <c r="W19327" i="14"/>
  <c r="V19328" i="14"/>
  <c r="W19328" i="14"/>
  <c r="V19329" i="14"/>
  <c r="W19329" i="14"/>
  <c r="V19330" i="14"/>
  <c r="W19330" i="14"/>
  <c r="V19331" i="14"/>
  <c r="W19331" i="14"/>
  <c r="V19332" i="14"/>
  <c r="W19332" i="14"/>
  <c r="V19333" i="14"/>
  <c r="W19333" i="14"/>
  <c r="V19334" i="14"/>
  <c r="W19334" i="14"/>
  <c r="V19335" i="14"/>
  <c r="W19335" i="14"/>
  <c r="V19336" i="14"/>
  <c r="W19336" i="14"/>
  <c r="V19337" i="14"/>
  <c r="W19337" i="14"/>
  <c r="V19338" i="14"/>
  <c r="W19338" i="14"/>
  <c r="V19339" i="14"/>
  <c r="W19339" i="14"/>
  <c r="V19340" i="14"/>
  <c r="W19340" i="14"/>
  <c r="V19341" i="14"/>
  <c r="W19341" i="14"/>
  <c r="V19342" i="14"/>
  <c r="W19342" i="14"/>
  <c r="V19343" i="14"/>
  <c r="W19343" i="14"/>
  <c r="V19344" i="14"/>
  <c r="W19344" i="14"/>
  <c r="V19345" i="14"/>
  <c r="W19345" i="14"/>
  <c r="V19346" i="14"/>
  <c r="W19346" i="14"/>
  <c r="V19347" i="14"/>
  <c r="W19347" i="14"/>
  <c r="V19348" i="14"/>
  <c r="W19348" i="14"/>
  <c r="V19349" i="14"/>
  <c r="W19349" i="14"/>
  <c r="V19350" i="14"/>
  <c r="W19350" i="14"/>
  <c r="V19351" i="14"/>
  <c r="W19351" i="14"/>
  <c r="V19352" i="14"/>
  <c r="W19352" i="14"/>
  <c r="V19353" i="14"/>
  <c r="W19353" i="14"/>
  <c r="V19354" i="14"/>
  <c r="W19354" i="14"/>
  <c r="V19355" i="14"/>
  <c r="W19355" i="14"/>
  <c r="V19356" i="14"/>
  <c r="W19356" i="14"/>
  <c r="V19357" i="14"/>
  <c r="W19357" i="14"/>
  <c r="V19358" i="14"/>
  <c r="W19358" i="14"/>
  <c r="V19359" i="14"/>
  <c r="W19359" i="14"/>
  <c r="V19360" i="14"/>
  <c r="W19360" i="14"/>
  <c r="V19361" i="14"/>
  <c r="W19361" i="14"/>
  <c r="V19362" i="14"/>
  <c r="W19362" i="14"/>
  <c r="V19363" i="14"/>
  <c r="W19363" i="14"/>
  <c r="V19364" i="14"/>
  <c r="W19364" i="14"/>
  <c r="V19365" i="14"/>
  <c r="W19365" i="14"/>
  <c r="V19366" i="14"/>
  <c r="W19366" i="14"/>
  <c r="V19367" i="14"/>
  <c r="W19367" i="14"/>
  <c r="V19368" i="14"/>
  <c r="W19368" i="14"/>
  <c r="V19369" i="14"/>
  <c r="W19369" i="14"/>
  <c r="V19370" i="14"/>
  <c r="W19370" i="14"/>
  <c r="V19371" i="14"/>
  <c r="W19371" i="14"/>
  <c r="V19372" i="14"/>
  <c r="W19372" i="14"/>
  <c r="V19373" i="14"/>
  <c r="W19373" i="14"/>
  <c r="V19374" i="14"/>
  <c r="W19374" i="14"/>
  <c r="V19375" i="14"/>
  <c r="W19375" i="14"/>
  <c r="V19376" i="14"/>
  <c r="W19376" i="14"/>
  <c r="V19377" i="14"/>
  <c r="W19377" i="14"/>
  <c r="V19378" i="14"/>
  <c r="W19378" i="14"/>
  <c r="V19379" i="14"/>
  <c r="W19379" i="14"/>
  <c r="V19380" i="14"/>
  <c r="W19380" i="14"/>
  <c r="V19381" i="14"/>
  <c r="W19381" i="14"/>
  <c r="V19382" i="14"/>
  <c r="W19382" i="14"/>
  <c r="V19383" i="14"/>
  <c r="W19383" i="14"/>
  <c r="V19384" i="14"/>
  <c r="W19384" i="14"/>
  <c r="V19385" i="14"/>
  <c r="W19385" i="14"/>
  <c r="V19386" i="14"/>
  <c r="W19386" i="14"/>
  <c r="V19387" i="14"/>
  <c r="W19387" i="14"/>
  <c r="V19388" i="14"/>
  <c r="W19388" i="14"/>
  <c r="V19389" i="14"/>
  <c r="W19389" i="14"/>
  <c r="V19390" i="14"/>
  <c r="W19390" i="14"/>
  <c r="V19391" i="14"/>
  <c r="W19391" i="14"/>
  <c r="V19392" i="14"/>
  <c r="W19392" i="14"/>
  <c r="V19393" i="14"/>
  <c r="W19393" i="14"/>
  <c r="V19394" i="14"/>
  <c r="W19394" i="14"/>
  <c r="V19395" i="14"/>
  <c r="W19395" i="14"/>
  <c r="V19396" i="14"/>
  <c r="W19396" i="14"/>
  <c r="V19397" i="14"/>
  <c r="W19397" i="14"/>
  <c r="V19398" i="14"/>
  <c r="W19398" i="14"/>
  <c r="V19399" i="14"/>
  <c r="W19399" i="14"/>
  <c r="V19400" i="14"/>
  <c r="W19400" i="14"/>
  <c r="V19401" i="14"/>
  <c r="W19401" i="14"/>
  <c r="V19402" i="14"/>
  <c r="W19402" i="14"/>
  <c r="V19403" i="14"/>
  <c r="W19403" i="14"/>
  <c r="V19404" i="14"/>
  <c r="W19404" i="14"/>
  <c r="V19405" i="14"/>
  <c r="W19405" i="14"/>
  <c r="V19406" i="14"/>
  <c r="W19406" i="14"/>
  <c r="V19407" i="14"/>
  <c r="W19407" i="14"/>
  <c r="V19408" i="14"/>
  <c r="W19408" i="14"/>
  <c r="V19409" i="14"/>
  <c r="W19409" i="14"/>
  <c r="V19410" i="14"/>
  <c r="W19410" i="14"/>
  <c r="V19411" i="14"/>
  <c r="W19411" i="14"/>
  <c r="V19412" i="14"/>
  <c r="W19412" i="14"/>
  <c r="V19413" i="14"/>
  <c r="W19413" i="14"/>
  <c r="V19414" i="14"/>
  <c r="W19414" i="14"/>
  <c r="V19415" i="14"/>
  <c r="W19415" i="14"/>
  <c r="V19416" i="14"/>
  <c r="W19416" i="14"/>
  <c r="V19417" i="14"/>
  <c r="W19417" i="14"/>
  <c r="V19418" i="14"/>
  <c r="W19418" i="14"/>
  <c r="V19419" i="14"/>
  <c r="W19419" i="14"/>
  <c r="V19420" i="14"/>
  <c r="W19420" i="14"/>
  <c r="V19421" i="14"/>
  <c r="W19421" i="14"/>
  <c r="V19422" i="14"/>
  <c r="W19422" i="14"/>
  <c r="V19423" i="14"/>
  <c r="W19423" i="14"/>
  <c r="V19424" i="14"/>
  <c r="W19424" i="14"/>
  <c r="V19425" i="14"/>
  <c r="W19425" i="14"/>
  <c r="V19426" i="14"/>
  <c r="W19426" i="14"/>
  <c r="V19427" i="14"/>
  <c r="W19427" i="14"/>
  <c r="V19428" i="14"/>
  <c r="W19428" i="14"/>
  <c r="V19429" i="14"/>
  <c r="W19429" i="14"/>
  <c r="V19430" i="14"/>
  <c r="W19430" i="14"/>
  <c r="V19431" i="14"/>
  <c r="W19431" i="14"/>
  <c r="V19432" i="14"/>
  <c r="W19432" i="14"/>
  <c r="V19433" i="14"/>
  <c r="W19433" i="14"/>
  <c r="V19434" i="14"/>
  <c r="W19434" i="14"/>
  <c r="V19435" i="14"/>
  <c r="W19435" i="14"/>
  <c r="V19436" i="14"/>
  <c r="W19436" i="14"/>
  <c r="V19437" i="14"/>
  <c r="W19437" i="14"/>
  <c r="V19438" i="14"/>
  <c r="W19438" i="14"/>
  <c r="V19439" i="14"/>
  <c r="W19439" i="14"/>
  <c r="V19440" i="14"/>
  <c r="W19440" i="14"/>
  <c r="V19441" i="14"/>
  <c r="W19441" i="14"/>
  <c r="V19442" i="14"/>
  <c r="W19442" i="14"/>
  <c r="V19443" i="14"/>
  <c r="W19443" i="14"/>
  <c r="V19444" i="14"/>
  <c r="W19444" i="14"/>
  <c r="V19445" i="14"/>
  <c r="W19445" i="14"/>
  <c r="V19446" i="14"/>
  <c r="W19446" i="14"/>
  <c r="V19447" i="14"/>
  <c r="W19447" i="14"/>
  <c r="V19448" i="14"/>
  <c r="W19448" i="14"/>
  <c r="V19449" i="14"/>
  <c r="W19449" i="14"/>
  <c r="V19450" i="14"/>
  <c r="W19450" i="14"/>
  <c r="V19451" i="14"/>
  <c r="W19451" i="14"/>
  <c r="V19452" i="14"/>
  <c r="W19452" i="14"/>
  <c r="V19453" i="14"/>
  <c r="W19453" i="14"/>
  <c r="V19454" i="14"/>
  <c r="W19454" i="14"/>
  <c r="V19455" i="14"/>
  <c r="W19455" i="14"/>
  <c r="V19456" i="14"/>
  <c r="W19456" i="14"/>
  <c r="V19457" i="14"/>
  <c r="W19457" i="14"/>
  <c r="V19458" i="14"/>
  <c r="W19458" i="14"/>
  <c r="V19459" i="14"/>
  <c r="W19459" i="14"/>
  <c r="V19460" i="14"/>
  <c r="W19460" i="14"/>
  <c r="V19461" i="14"/>
  <c r="W19461" i="14"/>
  <c r="V19462" i="14"/>
  <c r="W19462" i="14"/>
  <c r="V19463" i="14"/>
  <c r="W19463" i="14"/>
  <c r="V19464" i="14"/>
  <c r="W19464" i="14"/>
  <c r="V19465" i="14"/>
  <c r="W19465" i="14"/>
  <c r="V19466" i="14"/>
  <c r="W19466" i="14"/>
  <c r="V19467" i="14"/>
  <c r="W19467" i="14"/>
  <c r="V19468" i="14"/>
  <c r="W19468" i="14"/>
  <c r="V19469" i="14"/>
  <c r="W19469" i="14"/>
  <c r="V19470" i="14"/>
  <c r="W19470" i="14"/>
  <c r="V19471" i="14"/>
  <c r="W19471" i="14"/>
  <c r="V19472" i="14"/>
  <c r="W19472" i="14"/>
  <c r="V19473" i="14"/>
  <c r="W19473" i="14"/>
  <c r="V19474" i="14"/>
  <c r="W19474" i="14"/>
  <c r="V19475" i="14"/>
  <c r="W19475" i="14"/>
  <c r="V19476" i="14"/>
  <c r="W19476" i="14"/>
  <c r="V19477" i="14"/>
  <c r="W19477" i="14"/>
  <c r="V19478" i="14"/>
  <c r="W19478" i="14"/>
  <c r="V19479" i="14"/>
  <c r="W19479" i="14"/>
  <c r="V19480" i="14"/>
  <c r="W19480" i="14"/>
  <c r="V19481" i="14"/>
  <c r="W19481" i="14"/>
  <c r="V19482" i="14"/>
  <c r="W19482" i="14"/>
  <c r="V19483" i="14"/>
  <c r="W19483" i="14"/>
  <c r="V19484" i="14"/>
  <c r="W19484" i="14"/>
  <c r="V19485" i="14"/>
  <c r="W19485" i="14"/>
  <c r="V19486" i="14"/>
  <c r="W19486" i="14"/>
  <c r="V19487" i="14"/>
  <c r="W19487" i="14"/>
  <c r="V19488" i="14"/>
  <c r="W19488" i="14"/>
  <c r="V19489" i="14"/>
  <c r="W19489" i="14"/>
  <c r="V19490" i="14"/>
  <c r="W19490" i="14"/>
  <c r="V19491" i="14"/>
  <c r="W19491" i="14"/>
  <c r="V19492" i="14"/>
  <c r="W19492" i="14"/>
  <c r="V19493" i="14"/>
  <c r="W19493" i="14"/>
  <c r="V19494" i="14"/>
  <c r="W19494" i="14"/>
  <c r="V19495" i="14"/>
  <c r="W19495" i="14"/>
  <c r="V19496" i="14"/>
  <c r="W19496" i="14"/>
  <c r="V19497" i="14"/>
  <c r="W19497" i="14"/>
  <c r="V19498" i="14"/>
  <c r="W19498" i="14"/>
  <c r="V19499" i="14"/>
  <c r="W19499" i="14"/>
  <c r="V19500" i="14"/>
  <c r="W19500" i="14"/>
  <c r="V19501" i="14"/>
  <c r="W19501" i="14"/>
  <c r="V19502" i="14"/>
  <c r="W19502" i="14"/>
  <c r="V19503" i="14"/>
  <c r="W19503" i="14"/>
  <c r="V19504" i="14"/>
  <c r="W19504" i="14"/>
  <c r="V19505" i="14"/>
  <c r="W19505" i="14"/>
  <c r="V19506" i="14"/>
  <c r="W19506" i="14"/>
  <c r="V19507" i="14"/>
  <c r="W19507" i="14"/>
  <c r="V19508" i="14"/>
  <c r="W19508" i="14"/>
  <c r="V19509" i="14"/>
  <c r="W19509" i="14"/>
  <c r="V19510" i="14"/>
  <c r="W19510" i="14"/>
  <c r="V19511" i="14"/>
  <c r="W19511" i="14"/>
  <c r="V19512" i="14"/>
  <c r="W19512" i="14"/>
  <c r="V19513" i="14"/>
  <c r="W19513" i="14"/>
  <c r="V19514" i="14"/>
  <c r="W19514" i="14"/>
  <c r="V19515" i="14"/>
  <c r="W19515" i="14"/>
  <c r="V19516" i="14"/>
  <c r="W19516" i="14"/>
  <c r="V19517" i="14"/>
  <c r="W19517" i="14"/>
  <c r="V19518" i="14"/>
  <c r="W19518" i="14"/>
  <c r="V19519" i="14"/>
  <c r="W19519" i="14"/>
  <c r="V19520" i="14"/>
  <c r="W19520" i="14"/>
  <c r="V19521" i="14"/>
  <c r="W19521" i="14"/>
  <c r="V19522" i="14"/>
  <c r="W19522" i="14"/>
  <c r="V19523" i="14"/>
  <c r="W19523" i="14"/>
  <c r="V19524" i="14"/>
  <c r="W19524" i="14"/>
  <c r="V19525" i="14"/>
  <c r="W19525" i="14"/>
  <c r="V19526" i="14"/>
  <c r="W19526" i="14"/>
  <c r="V19527" i="14"/>
  <c r="W19527" i="14"/>
  <c r="V19528" i="14"/>
  <c r="W19528" i="14"/>
  <c r="V19529" i="14"/>
  <c r="W19529" i="14"/>
  <c r="V19530" i="14"/>
  <c r="W19530" i="14"/>
  <c r="V19531" i="14"/>
  <c r="W19531" i="14"/>
  <c r="V19532" i="14"/>
  <c r="W19532" i="14"/>
  <c r="V19533" i="14"/>
  <c r="W19533" i="14"/>
  <c r="V19534" i="14"/>
  <c r="W19534" i="14"/>
  <c r="V19535" i="14"/>
  <c r="W19535" i="14"/>
  <c r="V19536" i="14"/>
  <c r="W19536" i="14"/>
  <c r="V19537" i="14"/>
  <c r="W19537" i="14"/>
  <c r="V19538" i="14"/>
  <c r="W19538" i="14"/>
  <c r="V19539" i="14"/>
  <c r="W19539" i="14"/>
  <c r="V19540" i="14"/>
  <c r="W19540" i="14"/>
  <c r="V19541" i="14"/>
  <c r="W19541" i="14"/>
  <c r="V19542" i="14"/>
  <c r="W19542" i="14"/>
  <c r="V19543" i="14"/>
  <c r="W19543" i="14"/>
  <c r="V19544" i="14"/>
  <c r="W19544" i="14"/>
  <c r="V19545" i="14"/>
  <c r="W19545" i="14"/>
  <c r="V19546" i="14"/>
  <c r="W19546" i="14"/>
  <c r="V19547" i="14"/>
  <c r="W19547" i="14"/>
  <c r="V19548" i="14"/>
  <c r="W19548" i="14"/>
  <c r="V19549" i="14"/>
  <c r="W19549" i="14"/>
  <c r="V19550" i="14"/>
  <c r="W19550" i="14"/>
  <c r="V19551" i="14"/>
  <c r="W19551" i="14"/>
  <c r="V19552" i="14"/>
  <c r="W19552" i="14"/>
  <c r="V19553" i="14"/>
  <c r="W19553" i="14"/>
  <c r="V19554" i="14"/>
  <c r="W19554" i="14"/>
  <c r="V19555" i="14"/>
  <c r="W19555" i="14"/>
  <c r="V19556" i="14"/>
  <c r="W19556" i="14"/>
  <c r="V19557" i="14"/>
  <c r="W19557" i="14"/>
  <c r="V19558" i="14"/>
  <c r="W19558" i="14"/>
  <c r="V19559" i="14"/>
  <c r="W19559" i="14"/>
  <c r="V19560" i="14"/>
  <c r="W19560" i="14"/>
  <c r="V19561" i="14"/>
  <c r="W19561" i="14"/>
  <c r="V19562" i="14"/>
  <c r="W19562" i="14"/>
  <c r="V19563" i="14"/>
  <c r="W19563" i="14"/>
  <c r="V19564" i="14"/>
  <c r="W19564" i="14"/>
  <c r="V19565" i="14"/>
  <c r="W19565" i="14"/>
  <c r="V19566" i="14"/>
  <c r="W19566" i="14"/>
  <c r="V19567" i="14"/>
  <c r="W19567" i="14"/>
  <c r="V19568" i="14"/>
  <c r="W19568" i="14"/>
  <c r="V19569" i="14"/>
  <c r="W19569" i="14"/>
  <c r="V19570" i="14"/>
  <c r="W19570" i="14"/>
  <c r="V19571" i="14"/>
  <c r="W19571" i="14"/>
  <c r="V19572" i="14"/>
  <c r="W19572" i="14"/>
  <c r="V19573" i="14"/>
  <c r="W19573" i="14"/>
  <c r="V19574" i="14"/>
  <c r="W19574" i="14"/>
  <c r="V19575" i="14"/>
  <c r="W19575" i="14"/>
  <c r="V19576" i="14"/>
  <c r="W19576" i="14"/>
  <c r="V19577" i="14"/>
  <c r="W19577" i="14"/>
  <c r="V19578" i="14"/>
  <c r="W19578" i="14"/>
  <c r="V19579" i="14"/>
  <c r="W19579" i="14"/>
  <c r="V19580" i="14"/>
  <c r="W19580" i="14"/>
  <c r="V19581" i="14"/>
  <c r="W19581" i="14"/>
  <c r="V19582" i="14"/>
  <c r="W19582" i="14"/>
  <c r="V19583" i="14"/>
  <c r="W19583" i="14"/>
  <c r="V19584" i="14"/>
  <c r="W19584" i="14"/>
  <c r="V19585" i="14"/>
  <c r="W19585" i="14"/>
  <c r="V19586" i="14"/>
  <c r="W19586" i="14"/>
  <c r="V19587" i="14"/>
  <c r="W19587" i="14"/>
  <c r="V19588" i="14"/>
  <c r="W19588" i="14"/>
  <c r="V19589" i="14"/>
  <c r="W19589" i="14"/>
  <c r="V19590" i="14"/>
  <c r="W19590" i="14"/>
  <c r="V19591" i="14"/>
  <c r="W19591" i="14"/>
  <c r="V19592" i="14"/>
  <c r="W19592" i="14"/>
  <c r="V19593" i="14"/>
  <c r="W19593" i="14"/>
  <c r="V19594" i="14"/>
  <c r="W19594" i="14"/>
  <c r="V19595" i="14"/>
  <c r="W19595" i="14"/>
  <c r="V19596" i="14"/>
  <c r="W19596" i="14"/>
  <c r="V19597" i="14"/>
  <c r="W19597" i="14"/>
  <c r="V19598" i="14"/>
  <c r="W19598" i="14"/>
  <c r="V19599" i="14"/>
  <c r="W19599" i="14"/>
  <c r="V19600" i="14"/>
  <c r="W19600" i="14"/>
  <c r="V19601" i="14"/>
  <c r="W19601" i="14"/>
  <c r="V19602" i="14"/>
  <c r="W19602" i="14"/>
  <c r="V19603" i="14"/>
  <c r="W19603" i="14"/>
  <c r="V19604" i="14"/>
  <c r="W19604" i="14"/>
  <c r="V19605" i="14"/>
  <c r="W19605" i="14"/>
  <c r="V19606" i="14"/>
  <c r="W19606" i="14"/>
  <c r="V19607" i="14"/>
  <c r="W19607" i="14"/>
  <c r="V19608" i="14"/>
  <c r="W19608" i="14"/>
  <c r="V19609" i="14"/>
  <c r="W19609" i="14"/>
  <c r="V19610" i="14"/>
  <c r="W19610" i="14"/>
  <c r="V19611" i="14"/>
  <c r="W19611" i="14"/>
  <c r="V19612" i="14"/>
  <c r="W19612" i="14"/>
  <c r="V19613" i="14"/>
  <c r="W19613" i="14"/>
  <c r="V19614" i="14"/>
  <c r="W19614" i="14"/>
  <c r="V19615" i="14"/>
  <c r="W19615" i="14"/>
  <c r="V19616" i="14"/>
  <c r="W19616" i="14"/>
  <c r="V19617" i="14"/>
  <c r="W19617" i="14"/>
  <c r="V19618" i="14"/>
  <c r="W19618" i="14"/>
  <c r="V19619" i="14"/>
  <c r="W19619" i="14"/>
  <c r="V19620" i="14"/>
  <c r="W19620" i="14"/>
  <c r="V19621" i="14"/>
  <c r="W19621" i="14"/>
  <c r="V19622" i="14"/>
  <c r="W19622" i="14"/>
  <c r="V19623" i="14"/>
  <c r="W19623" i="14"/>
  <c r="V19624" i="14"/>
  <c r="W19624" i="14"/>
  <c r="V19625" i="14"/>
  <c r="W19625" i="14"/>
  <c r="V19626" i="14"/>
  <c r="W19626" i="14"/>
  <c r="V19627" i="14"/>
  <c r="W19627" i="14"/>
  <c r="V19628" i="14"/>
  <c r="W19628" i="14"/>
  <c r="V19629" i="14"/>
  <c r="W19629" i="14"/>
  <c r="V19630" i="14"/>
  <c r="W19630" i="14"/>
  <c r="V19631" i="14"/>
  <c r="W19631" i="14"/>
  <c r="V19632" i="14"/>
  <c r="W19632" i="14"/>
  <c r="V19633" i="14"/>
  <c r="W19633" i="14"/>
  <c r="V19634" i="14"/>
  <c r="W19634" i="14"/>
  <c r="V19635" i="14"/>
  <c r="W19635" i="14"/>
  <c r="V19636" i="14"/>
  <c r="W19636" i="14"/>
  <c r="V19637" i="14"/>
  <c r="W19637" i="14"/>
  <c r="V19638" i="14"/>
  <c r="W19638" i="14"/>
  <c r="V19639" i="14"/>
  <c r="W19639" i="14"/>
  <c r="V19640" i="14"/>
  <c r="W19640" i="14"/>
  <c r="V19641" i="14"/>
  <c r="W19641" i="14"/>
  <c r="V19642" i="14"/>
  <c r="W19642" i="14"/>
  <c r="V19643" i="14"/>
  <c r="W19643" i="14"/>
  <c r="V19644" i="14"/>
  <c r="W19644" i="14"/>
  <c r="V19645" i="14"/>
  <c r="W19645" i="14"/>
  <c r="V19646" i="14"/>
  <c r="W19646" i="14"/>
  <c r="V19647" i="14"/>
  <c r="W19647" i="14"/>
  <c r="V19648" i="14"/>
  <c r="W19648" i="14"/>
  <c r="V19649" i="14"/>
  <c r="W19649" i="14"/>
  <c r="V19650" i="14"/>
  <c r="W19650" i="14"/>
  <c r="V19651" i="14"/>
  <c r="W19651" i="14"/>
  <c r="V19652" i="14"/>
  <c r="W19652" i="14"/>
  <c r="V19653" i="14"/>
  <c r="W19653" i="14"/>
  <c r="V19654" i="14"/>
  <c r="W19654" i="14"/>
  <c r="V19655" i="14"/>
  <c r="W19655" i="14"/>
  <c r="V19656" i="14"/>
  <c r="W19656" i="14"/>
  <c r="V19657" i="14"/>
  <c r="W19657" i="14"/>
  <c r="V19658" i="14"/>
  <c r="W19658" i="14"/>
  <c r="V19659" i="14"/>
  <c r="W19659" i="14"/>
  <c r="V19660" i="14"/>
  <c r="W19660" i="14"/>
  <c r="V19661" i="14"/>
  <c r="W19661" i="14"/>
  <c r="V19662" i="14"/>
  <c r="W19662" i="14"/>
  <c r="V19663" i="14"/>
  <c r="W19663" i="14"/>
  <c r="V19664" i="14"/>
  <c r="W19664" i="14"/>
  <c r="V19665" i="14"/>
  <c r="W19665" i="14"/>
  <c r="V19666" i="14"/>
  <c r="W19666" i="14"/>
  <c r="V19667" i="14"/>
  <c r="W19667" i="14"/>
  <c r="V19668" i="14"/>
  <c r="W19668" i="14"/>
  <c r="V19669" i="14"/>
  <c r="W19669" i="14"/>
  <c r="V19670" i="14"/>
  <c r="W19670" i="14"/>
  <c r="V19671" i="14"/>
  <c r="W19671" i="14"/>
  <c r="V19672" i="14"/>
  <c r="W19672" i="14"/>
  <c r="V19673" i="14"/>
  <c r="W19673" i="14"/>
  <c r="V19674" i="14"/>
  <c r="W19674" i="14"/>
  <c r="V19675" i="14"/>
  <c r="W19675" i="14"/>
  <c r="V19676" i="14"/>
  <c r="W19676" i="14"/>
  <c r="V19677" i="14"/>
  <c r="W19677" i="14"/>
  <c r="V19678" i="14"/>
  <c r="W19678" i="14"/>
  <c r="V19679" i="14"/>
  <c r="W19679" i="14"/>
  <c r="V19680" i="14"/>
  <c r="W19680" i="14"/>
  <c r="V19681" i="14"/>
  <c r="W19681" i="14"/>
  <c r="V19682" i="14"/>
  <c r="W19682" i="14"/>
  <c r="V19683" i="14"/>
  <c r="W19683" i="14"/>
  <c r="V19684" i="14"/>
  <c r="W19684" i="14"/>
  <c r="V19685" i="14"/>
  <c r="W19685" i="14"/>
  <c r="V19686" i="14"/>
  <c r="W19686" i="14"/>
  <c r="V19687" i="14"/>
  <c r="W19687" i="14"/>
  <c r="V19688" i="14"/>
  <c r="W19688" i="14"/>
  <c r="V19689" i="14"/>
  <c r="W19689" i="14"/>
  <c r="V19690" i="14"/>
  <c r="W19690" i="14"/>
  <c r="V19691" i="14"/>
  <c r="W19691" i="14"/>
  <c r="V19692" i="14"/>
  <c r="W19692" i="14"/>
  <c r="V19693" i="14"/>
  <c r="W19693" i="14"/>
  <c r="V19694" i="14"/>
  <c r="W19694" i="14"/>
  <c r="V19695" i="14"/>
  <c r="W19695" i="14"/>
  <c r="V19696" i="14"/>
  <c r="W19696" i="14"/>
  <c r="V19697" i="14"/>
  <c r="W19697" i="14"/>
  <c r="V19698" i="14"/>
  <c r="W19698" i="14"/>
  <c r="V19699" i="14"/>
  <c r="W19699" i="14"/>
  <c r="V19700" i="14"/>
  <c r="W19700" i="14"/>
  <c r="V19701" i="14"/>
  <c r="W19701" i="14"/>
  <c r="V19702" i="14"/>
  <c r="W19702" i="14"/>
  <c r="V19703" i="14"/>
  <c r="W19703" i="14"/>
  <c r="V19704" i="14"/>
  <c r="W19704" i="14"/>
  <c r="V19705" i="14"/>
  <c r="W19705" i="14"/>
  <c r="V19706" i="14"/>
  <c r="W19706" i="14"/>
  <c r="V19707" i="14"/>
  <c r="W19707" i="14"/>
  <c r="V19708" i="14"/>
  <c r="W19708" i="14"/>
  <c r="V19709" i="14"/>
  <c r="W19709" i="14"/>
  <c r="V19710" i="14"/>
  <c r="W19710" i="14"/>
  <c r="V19711" i="14"/>
  <c r="W19711" i="14"/>
  <c r="V19712" i="14"/>
  <c r="W19712" i="14"/>
  <c r="V19713" i="14"/>
  <c r="W19713" i="14"/>
  <c r="V19714" i="14"/>
  <c r="W19714" i="14"/>
  <c r="V19715" i="14"/>
  <c r="W19715" i="14"/>
  <c r="V19716" i="14"/>
  <c r="W19716" i="14"/>
  <c r="V19717" i="14"/>
  <c r="W19717" i="14"/>
  <c r="V19718" i="14"/>
  <c r="W19718" i="14"/>
  <c r="V19719" i="14"/>
  <c r="W19719" i="14"/>
  <c r="V19720" i="14"/>
  <c r="W19720" i="14"/>
  <c r="V19721" i="14"/>
  <c r="W19721" i="14"/>
  <c r="V19722" i="14"/>
  <c r="W19722" i="14"/>
  <c r="V19723" i="14"/>
  <c r="W19723" i="14"/>
  <c r="V19724" i="14"/>
  <c r="W19724" i="14"/>
  <c r="V19725" i="14"/>
  <c r="W19725" i="14"/>
  <c r="V19726" i="14"/>
  <c r="W19726" i="14"/>
  <c r="V19727" i="14"/>
  <c r="W19727" i="14"/>
  <c r="V19728" i="14"/>
  <c r="W19728" i="14"/>
  <c r="V19729" i="14"/>
  <c r="W19729" i="14"/>
  <c r="V19730" i="14"/>
  <c r="W19730" i="14"/>
  <c r="V19731" i="14"/>
  <c r="W19731" i="14"/>
  <c r="V19732" i="14"/>
  <c r="W19732" i="14"/>
  <c r="V19733" i="14"/>
  <c r="W19733" i="14"/>
  <c r="V19734" i="14"/>
  <c r="W19734" i="14"/>
  <c r="V19735" i="14"/>
  <c r="W19735" i="14"/>
  <c r="V19736" i="14"/>
  <c r="W19736" i="14"/>
  <c r="V19737" i="14"/>
  <c r="W19737" i="14"/>
  <c r="V19738" i="14"/>
  <c r="W19738" i="14"/>
  <c r="V19739" i="14"/>
  <c r="W19739" i="14"/>
  <c r="V19740" i="14"/>
  <c r="W19740" i="14"/>
  <c r="V19741" i="14"/>
  <c r="W19741" i="14"/>
  <c r="V19742" i="14"/>
  <c r="W19742" i="14"/>
  <c r="V19743" i="14"/>
  <c r="W19743" i="14"/>
  <c r="V19744" i="14"/>
  <c r="W19744" i="14"/>
  <c r="V19745" i="14"/>
  <c r="W19745" i="14"/>
  <c r="V19746" i="14"/>
  <c r="W19746" i="14"/>
  <c r="V19747" i="14"/>
  <c r="W19747" i="14"/>
  <c r="V19748" i="14"/>
  <c r="W19748" i="14"/>
  <c r="V19749" i="14"/>
  <c r="W19749" i="14"/>
  <c r="V19750" i="14"/>
  <c r="W19750" i="14"/>
  <c r="V19751" i="14"/>
  <c r="W19751" i="14"/>
  <c r="V19752" i="14"/>
  <c r="W19752" i="14"/>
  <c r="V19753" i="14"/>
  <c r="W19753" i="14"/>
  <c r="V19754" i="14"/>
  <c r="W19754" i="14"/>
  <c r="V19755" i="14"/>
  <c r="W19755" i="14"/>
  <c r="V19756" i="14"/>
  <c r="W19756" i="14"/>
  <c r="V19757" i="14"/>
  <c r="W19757" i="14"/>
  <c r="V19758" i="14"/>
  <c r="W19758" i="14"/>
  <c r="V19759" i="14"/>
  <c r="W19759" i="14"/>
  <c r="V19760" i="14"/>
  <c r="W19760" i="14"/>
  <c r="V19761" i="14"/>
  <c r="W19761" i="14"/>
  <c r="V19762" i="14"/>
  <c r="W19762" i="14"/>
  <c r="V19763" i="14"/>
  <c r="W19763" i="14"/>
  <c r="V19764" i="14"/>
  <c r="W19764" i="14"/>
  <c r="V19765" i="14"/>
  <c r="W19765" i="14"/>
  <c r="V19766" i="14"/>
  <c r="W19766" i="14"/>
  <c r="V19767" i="14"/>
  <c r="W19767" i="14"/>
  <c r="V19768" i="14"/>
  <c r="W19768" i="14"/>
  <c r="V19769" i="14"/>
  <c r="W19769" i="14"/>
  <c r="V19770" i="14"/>
  <c r="W19770" i="14"/>
  <c r="V19771" i="14"/>
  <c r="W19771" i="14"/>
  <c r="V19772" i="14"/>
  <c r="W19772" i="14"/>
  <c r="V19773" i="14"/>
  <c r="W19773" i="14"/>
  <c r="V19774" i="14"/>
  <c r="W19774" i="14"/>
  <c r="V19775" i="14"/>
  <c r="W19775" i="14"/>
  <c r="V19776" i="14"/>
  <c r="W19776" i="14"/>
  <c r="V19777" i="14"/>
  <c r="W19777" i="14"/>
  <c r="V19778" i="14"/>
  <c r="W19778" i="14"/>
  <c r="V19779" i="14"/>
  <c r="W19779" i="14"/>
  <c r="V19780" i="14"/>
  <c r="W19780" i="14"/>
  <c r="V19781" i="14"/>
  <c r="W19781" i="14"/>
  <c r="V19782" i="14"/>
  <c r="W19782" i="14"/>
  <c r="V19783" i="14"/>
  <c r="W19783" i="14"/>
  <c r="V19784" i="14"/>
  <c r="W19784" i="14"/>
  <c r="V19785" i="14"/>
  <c r="W19785" i="14"/>
  <c r="V19786" i="14"/>
  <c r="W19786" i="14"/>
  <c r="V19787" i="14"/>
  <c r="W19787" i="14"/>
  <c r="V19788" i="14"/>
  <c r="W19788" i="14"/>
  <c r="V19789" i="14"/>
  <c r="W19789" i="14"/>
  <c r="V19790" i="14"/>
  <c r="W19790" i="14"/>
  <c r="V19791" i="14"/>
  <c r="W19791" i="14"/>
  <c r="V19792" i="14"/>
  <c r="W19792" i="14"/>
  <c r="V19793" i="14"/>
  <c r="W19793" i="14"/>
  <c r="V19794" i="14"/>
  <c r="W19794" i="14"/>
  <c r="V19795" i="14"/>
  <c r="W19795" i="14"/>
  <c r="V19796" i="14"/>
  <c r="W19796" i="14"/>
  <c r="V19797" i="14"/>
  <c r="W19797" i="14"/>
  <c r="V19798" i="14"/>
  <c r="W19798" i="14"/>
  <c r="V19799" i="14"/>
  <c r="W19799" i="14"/>
  <c r="V19800" i="14"/>
  <c r="W19800" i="14"/>
  <c r="V19801" i="14"/>
  <c r="W19801" i="14"/>
  <c r="V19802" i="14"/>
  <c r="W19802" i="14"/>
  <c r="V19803" i="14"/>
  <c r="W19803" i="14"/>
  <c r="V19804" i="14"/>
  <c r="W19804" i="14"/>
  <c r="V19805" i="14"/>
  <c r="W19805" i="14"/>
  <c r="V19806" i="14"/>
  <c r="W19806" i="14"/>
  <c r="V19807" i="14"/>
  <c r="W19807" i="14"/>
  <c r="V19808" i="14"/>
  <c r="W19808" i="14"/>
  <c r="V19809" i="14"/>
  <c r="W19809" i="14"/>
  <c r="V19810" i="14"/>
  <c r="W19810" i="14"/>
  <c r="V19811" i="14"/>
  <c r="W19811" i="14"/>
  <c r="V19812" i="14"/>
  <c r="W19812" i="14"/>
  <c r="V19813" i="14"/>
  <c r="W19813" i="14"/>
  <c r="V19814" i="14"/>
  <c r="W19814" i="14"/>
  <c r="V19815" i="14"/>
  <c r="W19815" i="14"/>
  <c r="V19816" i="14"/>
  <c r="W19816" i="14"/>
  <c r="V19817" i="14"/>
  <c r="W19817" i="14"/>
  <c r="V19818" i="14"/>
  <c r="W19818" i="14"/>
  <c r="V19819" i="14"/>
  <c r="W19819" i="14"/>
  <c r="V19820" i="14"/>
  <c r="W19820" i="14"/>
  <c r="V19821" i="14"/>
  <c r="W19821" i="14"/>
  <c r="V19822" i="14"/>
  <c r="W19822" i="14"/>
  <c r="V19823" i="14"/>
  <c r="W19823" i="14"/>
  <c r="V19824" i="14"/>
  <c r="W19824" i="14"/>
  <c r="V19825" i="14"/>
  <c r="W19825" i="14"/>
  <c r="V19826" i="14"/>
  <c r="W19826" i="14"/>
  <c r="V19827" i="14"/>
  <c r="W19827" i="14"/>
  <c r="V19828" i="14"/>
  <c r="W19828" i="14"/>
  <c r="V19829" i="14"/>
  <c r="W19829" i="14"/>
  <c r="V19830" i="14"/>
  <c r="W19830" i="14"/>
  <c r="V19831" i="14"/>
  <c r="W19831" i="14"/>
  <c r="V19832" i="14"/>
  <c r="W19832" i="14"/>
  <c r="V19833" i="14"/>
  <c r="W19833" i="14"/>
  <c r="V19834" i="14"/>
  <c r="W19834" i="14"/>
  <c r="V19835" i="14"/>
  <c r="W19835" i="14"/>
  <c r="V19836" i="14"/>
  <c r="W19836" i="14"/>
  <c r="V19837" i="14"/>
  <c r="W19837" i="14"/>
  <c r="V19838" i="14"/>
  <c r="W19838" i="14"/>
  <c r="V19839" i="14"/>
  <c r="W19839" i="14"/>
  <c r="V19840" i="14"/>
  <c r="W19840" i="14"/>
  <c r="V19841" i="14"/>
  <c r="W19841" i="14"/>
  <c r="V19842" i="14"/>
  <c r="W19842" i="14"/>
  <c r="V19843" i="14"/>
  <c r="W19843" i="14"/>
  <c r="V19844" i="14"/>
  <c r="W19844" i="14"/>
  <c r="V19845" i="14"/>
  <c r="W19845" i="14"/>
  <c r="V19846" i="14"/>
  <c r="W19846" i="14"/>
  <c r="V19847" i="14"/>
  <c r="W19847" i="14"/>
  <c r="V19848" i="14"/>
  <c r="W19848" i="14"/>
  <c r="V19849" i="14"/>
  <c r="W19849" i="14"/>
  <c r="V19850" i="14"/>
  <c r="W19850" i="14"/>
  <c r="V19851" i="14"/>
  <c r="W19851" i="14"/>
  <c r="V19852" i="14"/>
  <c r="W19852" i="14"/>
  <c r="V19853" i="14"/>
  <c r="W19853" i="14"/>
  <c r="V19854" i="14"/>
  <c r="W19854" i="14"/>
  <c r="V19855" i="14"/>
  <c r="W19855" i="14"/>
  <c r="V19856" i="14"/>
  <c r="W19856" i="14"/>
  <c r="V19857" i="14"/>
  <c r="W19857" i="14"/>
  <c r="V19858" i="14"/>
  <c r="W19858" i="14"/>
  <c r="V19859" i="14"/>
  <c r="W19859" i="14"/>
  <c r="V19860" i="14"/>
  <c r="W19860" i="14"/>
  <c r="V19861" i="14"/>
  <c r="W19861" i="14"/>
  <c r="V19862" i="14"/>
  <c r="W19862" i="14"/>
  <c r="V19863" i="14"/>
  <c r="W19863" i="14"/>
  <c r="V19864" i="14"/>
  <c r="W19864" i="14"/>
  <c r="V19865" i="14"/>
  <c r="W19865" i="14"/>
  <c r="V19866" i="14"/>
  <c r="W19866" i="14"/>
  <c r="V19867" i="14"/>
  <c r="W19867" i="14"/>
  <c r="V19868" i="14"/>
  <c r="W19868" i="14"/>
  <c r="V19869" i="14"/>
  <c r="W19869" i="14"/>
  <c r="V19870" i="14"/>
  <c r="W19870" i="14"/>
  <c r="V19871" i="14"/>
  <c r="W19871" i="14"/>
  <c r="V19872" i="14"/>
  <c r="W19872" i="14"/>
  <c r="V19873" i="14"/>
  <c r="W19873" i="14"/>
  <c r="V19874" i="14"/>
  <c r="W19874" i="14"/>
  <c r="V19875" i="14"/>
  <c r="W19875" i="14"/>
  <c r="V19876" i="14"/>
  <c r="W19876" i="14"/>
  <c r="V19877" i="14"/>
  <c r="W19877" i="14"/>
  <c r="V19878" i="14"/>
  <c r="W19878" i="14"/>
  <c r="V19879" i="14"/>
  <c r="W19879" i="14"/>
  <c r="V19880" i="14"/>
  <c r="W19880" i="14"/>
  <c r="V19881" i="14"/>
  <c r="W19881" i="14"/>
  <c r="V19882" i="14"/>
  <c r="W19882" i="14"/>
  <c r="V19883" i="14"/>
  <c r="W19883" i="14"/>
  <c r="V19884" i="14"/>
  <c r="W19884" i="14"/>
  <c r="V19885" i="14"/>
  <c r="W19885" i="14"/>
  <c r="V19886" i="14"/>
  <c r="W19886" i="14"/>
  <c r="V19887" i="14"/>
  <c r="W19887" i="14"/>
  <c r="V19888" i="14"/>
  <c r="W19888" i="14"/>
  <c r="V19889" i="14"/>
  <c r="W19889" i="14"/>
  <c r="V19890" i="14"/>
  <c r="W19890" i="14"/>
  <c r="V19891" i="14"/>
  <c r="W19891" i="14"/>
  <c r="V19892" i="14"/>
  <c r="W19892" i="14"/>
  <c r="V19893" i="14"/>
  <c r="W19893" i="14"/>
  <c r="V19894" i="14"/>
  <c r="W19894" i="14"/>
  <c r="V19895" i="14"/>
  <c r="W19895" i="14"/>
  <c r="V19896" i="14"/>
  <c r="W19896" i="14"/>
  <c r="V19897" i="14"/>
  <c r="W19897" i="14"/>
  <c r="V19898" i="14"/>
  <c r="W19898" i="14"/>
  <c r="V19899" i="14"/>
  <c r="W19899" i="14"/>
  <c r="V19900" i="14"/>
  <c r="W19900" i="14"/>
  <c r="V19901" i="14"/>
  <c r="W19901" i="14"/>
  <c r="V19902" i="14"/>
  <c r="W19902" i="14"/>
  <c r="V19903" i="14"/>
  <c r="W19903" i="14"/>
  <c r="V19904" i="14"/>
  <c r="W19904" i="14"/>
  <c r="V19905" i="14"/>
  <c r="W19905" i="14"/>
  <c r="V19906" i="14"/>
  <c r="W19906" i="14"/>
  <c r="V19907" i="14"/>
  <c r="W19907" i="14"/>
  <c r="V19908" i="14"/>
  <c r="W19908" i="14"/>
  <c r="V19909" i="14"/>
  <c r="W19909" i="14"/>
  <c r="V19910" i="14"/>
  <c r="W19910" i="14"/>
  <c r="V19911" i="14"/>
  <c r="W19911" i="14"/>
  <c r="V19912" i="14"/>
  <c r="W19912" i="14"/>
  <c r="V19913" i="14"/>
  <c r="W19913" i="14"/>
  <c r="V19914" i="14"/>
  <c r="W19914" i="14"/>
  <c r="V19915" i="14"/>
  <c r="W19915" i="14"/>
  <c r="V19916" i="14"/>
  <c r="W19916" i="14"/>
  <c r="V19917" i="14"/>
  <c r="W19917" i="14"/>
  <c r="V19918" i="14"/>
  <c r="W19918" i="14"/>
  <c r="V19919" i="14"/>
  <c r="W19919" i="14"/>
  <c r="V19920" i="14"/>
  <c r="W19920" i="14"/>
  <c r="V19921" i="14"/>
  <c r="W19921" i="14"/>
  <c r="V19922" i="14"/>
  <c r="W19922" i="14"/>
  <c r="V19923" i="14"/>
  <c r="W19923" i="14"/>
  <c r="V19924" i="14"/>
  <c r="W19924" i="14"/>
  <c r="V19925" i="14"/>
  <c r="W19925" i="14"/>
  <c r="V19926" i="14"/>
  <c r="W19926" i="14"/>
  <c r="V19927" i="14"/>
  <c r="W19927" i="14"/>
  <c r="V19928" i="14"/>
  <c r="W19928" i="14"/>
  <c r="V19929" i="14"/>
  <c r="W19929" i="14"/>
  <c r="V19930" i="14"/>
  <c r="W19930" i="14"/>
  <c r="V19931" i="14"/>
  <c r="W19931" i="14"/>
  <c r="V19932" i="14"/>
  <c r="W19932" i="14"/>
  <c r="V19933" i="14"/>
  <c r="W19933" i="14"/>
  <c r="V19934" i="14"/>
  <c r="W19934" i="14"/>
  <c r="V19935" i="14"/>
  <c r="W19935" i="14"/>
  <c r="V19936" i="14"/>
  <c r="W19936" i="14"/>
  <c r="V19937" i="14"/>
  <c r="W19937" i="14"/>
  <c r="V19938" i="14"/>
  <c r="W19938" i="14"/>
  <c r="V19939" i="14"/>
  <c r="W19939" i="14"/>
  <c r="V19940" i="14"/>
  <c r="W19940" i="14"/>
  <c r="V19941" i="14"/>
  <c r="W19941" i="14"/>
  <c r="V19942" i="14"/>
  <c r="W19942" i="14"/>
  <c r="V19943" i="14"/>
  <c r="W19943" i="14"/>
  <c r="V19944" i="14"/>
  <c r="W19944" i="14"/>
  <c r="V19945" i="14"/>
  <c r="W19945" i="14"/>
  <c r="V19946" i="14"/>
  <c r="W19946" i="14"/>
  <c r="V19947" i="14"/>
  <c r="W19947" i="14"/>
  <c r="V19948" i="14"/>
  <c r="W19948" i="14"/>
  <c r="V19949" i="14"/>
  <c r="W19949" i="14"/>
  <c r="V19950" i="14"/>
  <c r="W19950" i="14"/>
  <c r="V19951" i="14"/>
  <c r="W19951" i="14"/>
  <c r="V19952" i="14"/>
  <c r="W19952" i="14"/>
  <c r="V19953" i="14"/>
  <c r="W19953" i="14"/>
  <c r="V19954" i="14"/>
  <c r="W19954" i="14"/>
  <c r="V19955" i="14"/>
  <c r="W19955" i="14"/>
  <c r="V19956" i="14"/>
  <c r="W19956" i="14"/>
  <c r="V19957" i="14"/>
  <c r="W19957" i="14"/>
  <c r="V19958" i="14"/>
  <c r="W19958" i="14"/>
  <c r="V19959" i="14"/>
  <c r="W19959" i="14"/>
  <c r="V19960" i="14"/>
  <c r="W19960" i="14"/>
  <c r="V19961" i="14"/>
  <c r="W19961" i="14"/>
  <c r="V19962" i="14"/>
  <c r="W19962" i="14"/>
  <c r="V19963" i="14"/>
  <c r="W19963" i="14"/>
  <c r="V19964" i="14"/>
  <c r="W19964" i="14"/>
  <c r="V19965" i="14"/>
  <c r="W19965" i="14"/>
  <c r="V19966" i="14"/>
  <c r="W19966" i="14"/>
  <c r="V19967" i="14"/>
  <c r="W19967" i="14"/>
  <c r="V19968" i="14"/>
  <c r="W19968" i="14"/>
  <c r="V19969" i="14"/>
  <c r="W19969" i="14"/>
  <c r="V19970" i="14"/>
  <c r="W19970" i="14"/>
  <c r="V19971" i="14"/>
  <c r="W19971" i="14"/>
  <c r="V19972" i="14"/>
  <c r="W19972" i="14"/>
  <c r="V19973" i="14"/>
  <c r="W19973" i="14"/>
  <c r="V19974" i="14"/>
  <c r="W19974" i="14"/>
  <c r="V19975" i="14"/>
  <c r="W19975" i="14"/>
  <c r="V19976" i="14"/>
  <c r="W19976" i="14"/>
  <c r="V19977" i="14"/>
  <c r="W19977" i="14"/>
  <c r="V19978" i="14"/>
  <c r="W19978" i="14"/>
  <c r="V19979" i="14"/>
  <c r="W19979" i="14"/>
  <c r="V19980" i="14"/>
  <c r="W19980" i="14"/>
  <c r="V19981" i="14"/>
  <c r="W19981" i="14"/>
  <c r="V19982" i="14"/>
  <c r="W19982" i="14"/>
  <c r="V19983" i="14"/>
  <c r="W19983" i="14"/>
  <c r="V19984" i="14"/>
  <c r="W19984" i="14"/>
  <c r="V19985" i="14"/>
  <c r="W19985" i="14"/>
  <c r="V19986" i="14"/>
  <c r="W19986" i="14"/>
  <c r="V19987" i="14"/>
  <c r="W19987" i="14"/>
  <c r="V19988" i="14"/>
  <c r="W19988" i="14"/>
  <c r="V19989" i="14"/>
  <c r="W19989" i="14"/>
  <c r="V19990" i="14"/>
  <c r="W19990" i="14"/>
  <c r="V19991" i="14"/>
  <c r="W19991" i="14"/>
  <c r="V19992" i="14"/>
  <c r="W19992" i="14"/>
  <c r="V19993" i="14"/>
  <c r="W19993" i="14"/>
  <c r="V19994" i="14"/>
  <c r="W19994" i="14"/>
  <c r="V19995" i="14"/>
  <c r="W19995" i="14"/>
  <c r="V19996" i="14"/>
  <c r="W19996" i="14"/>
  <c r="V19997" i="14"/>
  <c r="W19997" i="14"/>
  <c r="V19998" i="14"/>
  <c r="W19998" i="14"/>
  <c r="V19999" i="14"/>
  <c r="W19999" i="14"/>
  <c r="V20000" i="14"/>
  <c r="W20000" i="14"/>
  <c r="V20001" i="14"/>
  <c r="W20001" i="14"/>
  <c r="V20002" i="14"/>
  <c r="W20002" i="14"/>
  <c r="V20003" i="14"/>
  <c r="W20003" i="14"/>
  <c r="V20004" i="14"/>
  <c r="W20004" i="14"/>
  <c r="V20005" i="14"/>
  <c r="W20005" i="14"/>
  <c r="V20006" i="14"/>
  <c r="W20006" i="14"/>
  <c r="V20007" i="14"/>
  <c r="W20007" i="14"/>
  <c r="V20008" i="14"/>
  <c r="W20008" i="14"/>
  <c r="V20009" i="14"/>
  <c r="W20009" i="14"/>
  <c r="V20010" i="14"/>
  <c r="W20010" i="14"/>
  <c r="V20011" i="14"/>
  <c r="W20011" i="14"/>
  <c r="V20012" i="14"/>
  <c r="W20012" i="14"/>
  <c r="V20013" i="14"/>
  <c r="W20013" i="14"/>
  <c r="V20014" i="14"/>
  <c r="W20014" i="14"/>
  <c r="V20015" i="14"/>
  <c r="W20015" i="14"/>
  <c r="V20016" i="14"/>
  <c r="W20016" i="14"/>
  <c r="V20017" i="14"/>
  <c r="W20017" i="14"/>
  <c r="V20018" i="14"/>
  <c r="W20018" i="14"/>
  <c r="V20019" i="14"/>
  <c r="W20019" i="14"/>
  <c r="V20020" i="14"/>
  <c r="W20020" i="14"/>
  <c r="V20021" i="14"/>
  <c r="W20021" i="14"/>
  <c r="V20022" i="14"/>
  <c r="W20022" i="14"/>
  <c r="V20023" i="14"/>
  <c r="W20023" i="14"/>
  <c r="V20024" i="14"/>
  <c r="W20024" i="14"/>
  <c r="V20025" i="14"/>
  <c r="W20025" i="14"/>
  <c r="V20026" i="14"/>
  <c r="W20026" i="14"/>
  <c r="V20027" i="14"/>
  <c r="W20027" i="14"/>
  <c r="V20028" i="14"/>
  <c r="W20028" i="14"/>
  <c r="V20029" i="14"/>
  <c r="W20029" i="14"/>
  <c r="V20030" i="14"/>
  <c r="W20030" i="14"/>
  <c r="V20031" i="14"/>
  <c r="W20031" i="14"/>
  <c r="V20032" i="14"/>
  <c r="W20032" i="14"/>
  <c r="V20033" i="14"/>
  <c r="W20033" i="14"/>
  <c r="V20034" i="14"/>
  <c r="W20034" i="14"/>
  <c r="V20035" i="14"/>
  <c r="W20035" i="14"/>
  <c r="V20036" i="14"/>
  <c r="W20036" i="14"/>
  <c r="V20037" i="14"/>
  <c r="W20037" i="14"/>
  <c r="V20038" i="14"/>
  <c r="W20038" i="14"/>
  <c r="V20039" i="14"/>
  <c r="W20039" i="14"/>
  <c r="V20040" i="14"/>
  <c r="W20040" i="14"/>
  <c r="V20041" i="14"/>
  <c r="W20041" i="14"/>
  <c r="V20042" i="14"/>
  <c r="W20042" i="14"/>
  <c r="V20043" i="14"/>
  <c r="W20043" i="14"/>
  <c r="V20044" i="14"/>
  <c r="W20044" i="14"/>
  <c r="V20045" i="14"/>
  <c r="W20045" i="14"/>
  <c r="V20046" i="14"/>
  <c r="W20046" i="14"/>
  <c r="V20047" i="14"/>
  <c r="W20047" i="14"/>
  <c r="V20048" i="14"/>
  <c r="W20048" i="14"/>
  <c r="V20049" i="14"/>
  <c r="W20049" i="14"/>
  <c r="V20050" i="14"/>
  <c r="W20050" i="14"/>
  <c r="V20051" i="14"/>
  <c r="W20051" i="14"/>
  <c r="V20052" i="14"/>
  <c r="W20052" i="14"/>
  <c r="V20053" i="14"/>
  <c r="W20053" i="14"/>
  <c r="V20054" i="14"/>
  <c r="W20054" i="14"/>
  <c r="V20055" i="14"/>
  <c r="W20055" i="14"/>
  <c r="V20056" i="14"/>
  <c r="W20056" i="14"/>
  <c r="V20057" i="14"/>
  <c r="W20057" i="14"/>
  <c r="V20058" i="14"/>
  <c r="W20058" i="14"/>
  <c r="V20059" i="14"/>
  <c r="W20059" i="14"/>
  <c r="V20060" i="14"/>
  <c r="W20060" i="14"/>
  <c r="V20061" i="14"/>
  <c r="W20061" i="14"/>
  <c r="V20062" i="14"/>
  <c r="W20062" i="14"/>
  <c r="V20063" i="14"/>
  <c r="W20063" i="14"/>
  <c r="V20064" i="14"/>
  <c r="W20064" i="14"/>
  <c r="V20065" i="14"/>
  <c r="W20065" i="14"/>
  <c r="V20066" i="14"/>
  <c r="W20066" i="14"/>
  <c r="V20067" i="14"/>
  <c r="W20067" i="14"/>
  <c r="V20068" i="14"/>
  <c r="W20068" i="14"/>
  <c r="V20069" i="14"/>
  <c r="W20069" i="14"/>
  <c r="V20070" i="14"/>
  <c r="W20070" i="14"/>
  <c r="V20071" i="14"/>
  <c r="W20071" i="14"/>
  <c r="V20072" i="14"/>
  <c r="W20072" i="14"/>
  <c r="V20073" i="14"/>
  <c r="W20073" i="14"/>
  <c r="V20074" i="14"/>
  <c r="W20074" i="14"/>
  <c r="V20075" i="14"/>
  <c r="W20075" i="14"/>
  <c r="V20076" i="14"/>
  <c r="W20076" i="14"/>
  <c r="V20077" i="14"/>
  <c r="W20077" i="14"/>
  <c r="V20078" i="14"/>
  <c r="W20078" i="14"/>
  <c r="V20079" i="14"/>
  <c r="W20079" i="14"/>
  <c r="V20080" i="14"/>
  <c r="W20080" i="14"/>
  <c r="V20081" i="14"/>
  <c r="W20081" i="14"/>
  <c r="V20082" i="14"/>
  <c r="W20082" i="14"/>
  <c r="V20083" i="14"/>
  <c r="W20083" i="14"/>
  <c r="V20084" i="14"/>
  <c r="W20084" i="14"/>
  <c r="V20085" i="14"/>
  <c r="W20085" i="14"/>
  <c r="V20086" i="14"/>
  <c r="W20086" i="14"/>
  <c r="V20087" i="14"/>
  <c r="W20087" i="14"/>
  <c r="V20088" i="14"/>
  <c r="W20088" i="14"/>
  <c r="V20089" i="14"/>
  <c r="W20089" i="14"/>
  <c r="V20090" i="14"/>
  <c r="W20090" i="14"/>
  <c r="V20091" i="14"/>
  <c r="W20091" i="14"/>
  <c r="V20092" i="14"/>
  <c r="W20092" i="14"/>
  <c r="V20093" i="14"/>
  <c r="W20093" i="14"/>
  <c r="V20094" i="14"/>
  <c r="W20094" i="14"/>
  <c r="V20095" i="14"/>
  <c r="W20095" i="14"/>
  <c r="V20096" i="14"/>
  <c r="W20096" i="14"/>
  <c r="V20097" i="14"/>
  <c r="W20097" i="14"/>
  <c r="V20098" i="14"/>
  <c r="W20098" i="14"/>
  <c r="V20099" i="14"/>
  <c r="W20099" i="14"/>
  <c r="V20100" i="14"/>
  <c r="W20100" i="14"/>
  <c r="V20101" i="14"/>
  <c r="W20101" i="14"/>
  <c r="V20102" i="14"/>
  <c r="W20102" i="14"/>
  <c r="V20103" i="14"/>
  <c r="W20103" i="14"/>
  <c r="V20104" i="14"/>
  <c r="W20104" i="14"/>
  <c r="V20105" i="14"/>
  <c r="W20105" i="14"/>
  <c r="V20106" i="14"/>
  <c r="W20106" i="14"/>
  <c r="V20107" i="14"/>
  <c r="W20107" i="14"/>
  <c r="V20108" i="14"/>
  <c r="W20108" i="14"/>
  <c r="V20109" i="14"/>
  <c r="W20109" i="14"/>
  <c r="V20110" i="14"/>
  <c r="W20110" i="14"/>
  <c r="V20111" i="14"/>
  <c r="W20111" i="14"/>
  <c r="V20112" i="14"/>
  <c r="W20112" i="14"/>
  <c r="V20113" i="14"/>
  <c r="W20113" i="14"/>
  <c r="V20114" i="14"/>
  <c r="W20114" i="14"/>
  <c r="V20115" i="14"/>
  <c r="W20115" i="14"/>
  <c r="V20116" i="14"/>
  <c r="W20116" i="14"/>
  <c r="V20117" i="14"/>
  <c r="W20117" i="14"/>
  <c r="V20118" i="14"/>
  <c r="W20118" i="14"/>
  <c r="V20119" i="14"/>
  <c r="W20119" i="14"/>
  <c r="V20120" i="14"/>
  <c r="W20120" i="14"/>
  <c r="V20121" i="14"/>
  <c r="W20121" i="14"/>
  <c r="V20122" i="14"/>
  <c r="W20122" i="14"/>
  <c r="V20123" i="14"/>
  <c r="W20123" i="14"/>
  <c r="V20124" i="14"/>
  <c r="W20124" i="14"/>
  <c r="V20125" i="14"/>
  <c r="W20125" i="14"/>
  <c r="V20126" i="14"/>
  <c r="W20126" i="14"/>
  <c r="V20127" i="14"/>
  <c r="W20127" i="14"/>
  <c r="V20128" i="14"/>
  <c r="W20128" i="14"/>
  <c r="V20129" i="14"/>
  <c r="W20129" i="14"/>
  <c r="V20130" i="14"/>
  <c r="W20130" i="14"/>
  <c r="V20131" i="14"/>
  <c r="W20131" i="14"/>
  <c r="V20132" i="14"/>
  <c r="W20132" i="14"/>
  <c r="V20133" i="14"/>
  <c r="W20133" i="14"/>
  <c r="V20134" i="14"/>
  <c r="W20134" i="14"/>
  <c r="V20135" i="14"/>
  <c r="W20135" i="14"/>
  <c r="V20136" i="14"/>
  <c r="W20136" i="14"/>
  <c r="V20137" i="14"/>
  <c r="W20137" i="14"/>
  <c r="V20138" i="14"/>
  <c r="W20138" i="14"/>
  <c r="V20139" i="14"/>
  <c r="W20139" i="14"/>
  <c r="V20140" i="14"/>
  <c r="W20140" i="14"/>
  <c r="V20141" i="14"/>
  <c r="W20141" i="14"/>
  <c r="V20142" i="14"/>
  <c r="W20142" i="14"/>
  <c r="V20143" i="14"/>
  <c r="W20143" i="14"/>
  <c r="V20144" i="14"/>
  <c r="W20144" i="14"/>
  <c r="V20145" i="14"/>
  <c r="W20145" i="14"/>
  <c r="V20146" i="14"/>
  <c r="W20146" i="14"/>
  <c r="V20147" i="14"/>
  <c r="W20147" i="14"/>
  <c r="V20148" i="14"/>
  <c r="W20148" i="14"/>
  <c r="V20149" i="14"/>
  <c r="W20149" i="14"/>
  <c r="V20150" i="14"/>
  <c r="W20150" i="14"/>
  <c r="V20151" i="14"/>
  <c r="W20151" i="14"/>
  <c r="V20152" i="14"/>
  <c r="W20152" i="14"/>
  <c r="V20153" i="14"/>
  <c r="W20153" i="14"/>
  <c r="V20154" i="14"/>
  <c r="W20154" i="14"/>
  <c r="V20155" i="14"/>
  <c r="W20155" i="14"/>
  <c r="V20156" i="14"/>
  <c r="W20156" i="14"/>
  <c r="V20157" i="14"/>
  <c r="W20157" i="14"/>
  <c r="V20158" i="14"/>
  <c r="W20158" i="14"/>
  <c r="V20159" i="14"/>
  <c r="W20159" i="14"/>
  <c r="V20160" i="14"/>
  <c r="W20160" i="14"/>
  <c r="V20161" i="14"/>
  <c r="W20161" i="14"/>
  <c r="V20162" i="14"/>
  <c r="W20162" i="14"/>
  <c r="V20163" i="14"/>
  <c r="W20163" i="14"/>
  <c r="V20164" i="14"/>
  <c r="W20164" i="14"/>
  <c r="V20165" i="14"/>
  <c r="W20165" i="14"/>
  <c r="V20166" i="14"/>
  <c r="W20166" i="14"/>
  <c r="V20167" i="14"/>
  <c r="W20167" i="14"/>
  <c r="V20168" i="14"/>
  <c r="W20168" i="14"/>
  <c r="V20169" i="14"/>
  <c r="W20169" i="14"/>
  <c r="V20170" i="14"/>
  <c r="W20170" i="14"/>
  <c r="V20171" i="14"/>
  <c r="W20171" i="14"/>
  <c r="V20172" i="14"/>
  <c r="W20172" i="14"/>
  <c r="V20173" i="14"/>
  <c r="W20173" i="14"/>
  <c r="V20174" i="14"/>
  <c r="W20174" i="14"/>
  <c r="V20175" i="14"/>
  <c r="W20175" i="14"/>
  <c r="V20176" i="14"/>
  <c r="W20176" i="14"/>
  <c r="V20177" i="14"/>
  <c r="W20177" i="14"/>
  <c r="V20178" i="14"/>
  <c r="W20178" i="14"/>
  <c r="V20179" i="14"/>
  <c r="W20179" i="14"/>
  <c r="V20180" i="14"/>
  <c r="W20180" i="14"/>
  <c r="V20181" i="14"/>
  <c r="W20181" i="14"/>
  <c r="V20182" i="14"/>
  <c r="W20182" i="14"/>
  <c r="V20183" i="14"/>
  <c r="W20183" i="14"/>
  <c r="V20184" i="14"/>
  <c r="W20184" i="14"/>
  <c r="V20185" i="14"/>
  <c r="W20185" i="14"/>
  <c r="V20186" i="14"/>
  <c r="W20186" i="14"/>
  <c r="V20187" i="14"/>
  <c r="W20187" i="14"/>
  <c r="V20188" i="14"/>
  <c r="W20188" i="14"/>
  <c r="V20189" i="14"/>
  <c r="W20189" i="14"/>
  <c r="V20190" i="14"/>
  <c r="W20190" i="14"/>
  <c r="V20191" i="14"/>
  <c r="W20191" i="14"/>
  <c r="V20192" i="14"/>
  <c r="W20192" i="14"/>
  <c r="V20193" i="14"/>
  <c r="W20193" i="14"/>
  <c r="V20194" i="14"/>
  <c r="W20194" i="14"/>
  <c r="V20195" i="14"/>
  <c r="W20195" i="14"/>
  <c r="V20196" i="14"/>
  <c r="W20196" i="14"/>
  <c r="V20197" i="14"/>
  <c r="W20197" i="14"/>
  <c r="V20198" i="14"/>
  <c r="W20198" i="14"/>
  <c r="V20199" i="14"/>
  <c r="W20199" i="14"/>
  <c r="V20200" i="14"/>
  <c r="W20200" i="14"/>
  <c r="V20201" i="14"/>
  <c r="W20201" i="14"/>
  <c r="V20202" i="14"/>
  <c r="W20202" i="14"/>
  <c r="V20203" i="14"/>
  <c r="W20203" i="14"/>
  <c r="V20204" i="14"/>
  <c r="W20204" i="14"/>
  <c r="V20205" i="14"/>
  <c r="W20205" i="14"/>
  <c r="V20206" i="14"/>
  <c r="W20206" i="14"/>
  <c r="V20207" i="14"/>
  <c r="W20207" i="14"/>
  <c r="V20208" i="14"/>
  <c r="W20208" i="14"/>
  <c r="V20209" i="14"/>
  <c r="W20209" i="14"/>
  <c r="V20210" i="14"/>
  <c r="W20210" i="14"/>
  <c r="V20211" i="14"/>
  <c r="W20211" i="14"/>
  <c r="V20212" i="14"/>
  <c r="W20212" i="14"/>
  <c r="V20213" i="14"/>
  <c r="W20213" i="14"/>
  <c r="V20214" i="14"/>
  <c r="W20214" i="14"/>
  <c r="V20215" i="14"/>
  <c r="W20215" i="14"/>
  <c r="V20216" i="14"/>
  <c r="W20216" i="14"/>
  <c r="V20217" i="14"/>
  <c r="W20217" i="14"/>
  <c r="V20218" i="14"/>
  <c r="W20218" i="14"/>
  <c r="V20219" i="14"/>
  <c r="W20219" i="14"/>
  <c r="V20220" i="14"/>
  <c r="W20220" i="14"/>
  <c r="V20221" i="14"/>
  <c r="W20221" i="14"/>
  <c r="V20222" i="14"/>
  <c r="W20222" i="14"/>
  <c r="V20223" i="14"/>
  <c r="W20223" i="14"/>
  <c r="V20224" i="14"/>
  <c r="W20224" i="14"/>
  <c r="V20225" i="14"/>
  <c r="W20225" i="14"/>
  <c r="V20226" i="14"/>
  <c r="W20226" i="14"/>
  <c r="V20227" i="14"/>
  <c r="W20227" i="14"/>
  <c r="V20228" i="14"/>
  <c r="W20228" i="14"/>
  <c r="V20229" i="14"/>
  <c r="W20229" i="14"/>
  <c r="V20230" i="14"/>
  <c r="W20230" i="14"/>
  <c r="V20231" i="14"/>
  <c r="W20231" i="14"/>
  <c r="V20232" i="14"/>
  <c r="W20232" i="14"/>
  <c r="V20233" i="14"/>
  <c r="W20233" i="14"/>
  <c r="V20234" i="14"/>
  <c r="W20234" i="14"/>
  <c r="V20235" i="14"/>
  <c r="W20235" i="14"/>
  <c r="V20236" i="14"/>
  <c r="W20236" i="14"/>
  <c r="V20237" i="14"/>
  <c r="W20237" i="14"/>
  <c r="V20238" i="14"/>
  <c r="W20238" i="14"/>
  <c r="V20239" i="14"/>
  <c r="W20239" i="14"/>
  <c r="V20240" i="14"/>
  <c r="W20240" i="14"/>
  <c r="V20241" i="14"/>
  <c r="W20241" i="14"/>
  <c r="V20242" i="14"/>
  <c r="W20242" i="14"/>
  <c r="V20243" i="14"/>
  <c r="W20243" i="14"/>
  <c r="V20244" i="14"/>
  <c r="W20244" i="14"/>
  <c r="V20245" i="14"/>
  <c r="W20245" i="14"/>
  <c r="V20246" i="14"/>
  <c r="W20246" i="14"/>
  <c r="V20247" i="14"/>
  <c r="W20247" i="14"/>
  <c r="V20248" i="14"/>
  <c r="W20248" i="14"/>
  <c r="V20249" i="14"/>
  <c r="W20249" i="14"/>
  <c r="V20250" i="14"/>
  <c r="W20250" i="14"/>
  <c r="V20251" i="14"/>
  <c r="W20251" i="14"/>
  <c r="V20252" i="14"/>
  <c r="W20252" i="14"/>
  <c r="V20253" i="14"/>
  <c r="W20253" i="14"/>
  <c r="V20254" i="14"/>
  <c r="W20254" i="14"/>
  <c r="V20255" i="14"/>
  <c r="W20255" i="14"/>
  <c r="V20256" i="14"/>
  <c r="W20256" i="14"/>
  <c r="V20257" i="14"/>
  <c r="W20257" i="14"/>
  <c r="V20258" i="14"/>
  <c r="W20258" i="14"/>
  <c r="V20259" i="14"/>
  <c r="W20259" i="14"/>
  <c r="V20260" i="14"/>
  <c r="W20260" i="14"/>
  <c r="V20261" i="14"/>
  <c r="W20261" i="14"/>
  <c r="V20262" i="14"/>
  <c r="W20262" i="14"/>
  <c r="V20263" i="14"/>
  <c r="W20263" i="14"/>
  <c r="V20264" i="14"/>
  <c r="W20264" i="14"/>
  <c r="V20265" i="14"/>
  <c r="W20265" i="14"/>
  <c r="V20266" i="14"/>
  <c r="W20266" i="14"/>
  <c r="V20267" i="14"/>
  <c r="W20267" i="14"/>
  <c r="V20268" i="14"/>
  <c r="W20268" i="14"/>
  <c r="V20269" i="14"/>
  <c r="W20269" i="14"/>
  <c r="V20270" i="14"/>
  <c r="W20270" i="14"/>
  <c r="V20271" i="14"/>
  <c r="W20271" i="14"/>
  <c r="V20272" i="14"/>
  <c r="W20272" i="14"/>
  <c r="V20273" i="14"/>
  <c r="W20273" i="14"/>
  <c r="V20274" i="14"/>
  <c r="W20274" i="14"/>
  <c r="V20275" i="14"/>
  <c r="W20275" i="14"/>
  <c r="V20276" i="14"/>
  <c r="W20276" i="14"/>
  <c r="V20277" i="14"/>
  <c r="W20277" i="14"/>
  <c r="V20278" i="14"/>
  <c r="W20278" i="14"/>
  <c r="V20279" i="14"/>
  <c r="W20279" i="14"/>
  <c r="V20280" i="14"/>
  <c r="W20280" i="14"/>
  <c r="V20281" i="14"/>
  <c r="W20281" i="14"/>
  <c r="V20282" i="14"/>
  <c r="W20282" i="14"/>
  <c r="V20283" i="14"/>
  <c r="W20283" i="14"/>
  <c r="V20284" i="14"/>
  <c r="W20284" i="14"/>
  <c r="V20285" i="14"/>
  <c r="W20285" i="14"/>
  <c r="V20286" i="14"/>
  <c r="W20286" i="14"/>
  <c r="V20287" i="14"/>
  <c r="W20287" i="14"/>
  <c r="V20288" i="14"/>
  <c r="W20288" i="14"/>
  <c r="V20289" i="14"/>
  <c r="W20289" i="14"/>
  <c r="V20290" i="14"/>
  <c r="W20290" i="14"/>
  <c r="V20291" i="14"/>
  <c r="W20291" i="14"/>
  <c r="V20292" i="14"/>
  <c r="W20292" i="14"/>
  <c r="V20293" i="14"/>
  <c r="W20293" i="14"/>
  <c r="V20294" i="14"/>
  <c r="W20294" i="14"/>
  <c r="V20295" i="14"/>
  <c r="W20295" i="14"/>
  <c r="V20296" i="14"/>
  <c r="W20296" i="14"/>
  <c r="V20297" i="14"/>
  <c r="W20297" i="14"/>
  <c r="V20298" i="14"/>
  <c r="W20298" i="14"/>
  <c r="V20299" i="14"/>
  <c r="W20299" i="14"/>
  <c r="V20300" i="14"/>
  <c r="W20300" i="14"/>
  <c r="V20301" i="14"/>
  <c r="W20301" i="14"/>
  <c r="V20302" i="14"/>
  <c r="W20302" i="14"/>
  <c r="V20303" i="14"/>
  <c r="W20303" i="14"/>
  <c r="V20304" i="14"/>
  <c r="W20304" i="14"/>
  <c r="V20305" i="14"/>
  <c r="W20305" i="14"/>
  <c r="V20306" i="14"/>
  <c r="W20306" i="14"/>
  <c r="V20307" i="14"/>
  <c r="W20307" i="14"/>
  <c r="V20308" i="14"/>
  <c r="W20308" i="14"/>
  <c r="V20309" i="14"/>
  <c r="W20309" i="14"/>
  <c r="V20310" i="14"/>
  <c r="W20310" i="14"/>
  <c r="V20311" i="14"/>
  <c r="W20311" i="14"/>
  <c r="V20312" i="14"/>
  <c r="W20312" i="14"/>
  <c r="V20313" i="14"/>
  <c r="W20313" i="14"/>
  <c r="V20314" i="14"/>
  <c r="W20314" i="14"/>
  <c r="V20315" i="14"/>
  <c r="W20315" i="14"/>
  <c r="V20316" i="14"/>
  <c r="W20316" i="14"/>
  <c r="V20317" i="14"/>
  <c r="W20317" i="14"/>
  <c r="V20318" i="14"/>
  <c r="W20318" i="14"/>
  <c r="V20319" i="14"/>
  <c r="W20319" i="14"/>
  <c r="V20320" i="14"/>
  <c r="W20320" i="14"/>
  <c r="V20321" i="14"/>
  <c r="W20321" i="14"/>
  <c r="V20322" i="14"/>
  <c r="W20322" i="14"/>
  <c r="V20323" i="14"/>
  <c r="W20323" i="14"/>
  <c r="V20324" i="14"/>
  <c r="W20324" i="14"/>
  <c r="V20325" i="14"/>
  <c r="W20325" i="14"/>
  <c r="V20326" i="14"/>
  <c r="W20326" i="14"/>
  <c r="V20327" i="14"/>
  <c r="W20327" i="14"/>
  <c r="V20328" i="14"/>
  <c r="W20328" i="14"/>
  <c r="V20329" i="14"/>
  <c r="W20329" i="14"/>
  <c r="V20330" i="14"/>
  <c r="W20330" i="14"/>
  <c r="V20331" i="14"/>
  <c r="W20331" i="14"/>
  <c r="V20332" i="14"/>
  <c r="W20332" i="14"/>
  <c r="V20333" i="14"/>
  <c r="W20333" i="14"/>
  <c r="V20334" i="14"/>
  <c r="W20334" i="14"/>
  <c r="V20335" i="14"/>
  <c r="W20335" i="14"/>
  <c r="V20336" i="14"/>
  <c r="W20336" i="14"/>
  <c r="V20337" i="14"/>
  <c r="W20337" i="14"/>
  <c r="V20338" i="14"/>
  <c r="W20338" i="14"/>
  <c r="V20339" i="14"/>
  <c r="W20339" i="14"/>
  <c r="V20340" i="14"/>
  <c r="W20340" i="14"/>
  <c r="V20341" i="14"/>
  <c r="W20341" i="14"/>
  <c r="V20342" i="14"/>
  <c r="W20342" i="14"/>
  <c r="V20343" i="14"/>
  <c r="W20343" i="14"/>
  <c r="V20344" i="14"/>
  <c r="W20344" i="14"/>
  <c r="V20345" i="14"/>
  <c r="W20345" i="14"/>
  <c r="V20346" i="14"/>
  <c r="W20346" i="14"/>
  <c r="V20347" i="14"/>
  <c r="W20347" i="14"/>
  <c r="V20348" i="14"/>
  <c r="W20348" i="14"/>
  <c r="V20349" i="14"/>
  <c r="W20349" i="14"/>
  <c r="V20350" i="14"/>
  <c r="W20350" i="14"/>
  <c r="V20351" i="14"/>
  <c r="W20351" i="14"/>
  <c r="V20352" i="14"/>
  <c r="W20352" i="14"/>
  <c r="V20353" i="14"/>
  <c r="W20353" i="14"/>
  <c r="V20354" i="14"/>
  <c r="W20354" i="14"/>
  <c r="V20355" i="14"/>
  <c r="W20355" i="14"/>
  <c r="V20356" i="14"/>
  <c r="W20356" i="14"/>
  <c r="V20357" i="14"/>
  <c r="W20357" i="14"/>
  <c r="V20358" i="14"/>
  <c r="W20358" i="14"/>
  <c r="V20359" i="14"/>
  <c r="W20359" i="14"/>
  <c r="V20360" i="14"/>
  <c r="W20360" i="14"/>
  <c r="V20361" i="14"/>
  <c r="W20361" i="14"/>
  <c r="V20362" i="14"/>
  <c r="W20362" i="14"/>
  <c r="V20363" i="14"/>
  <c r="W20363" i="14"/>
  <c r="V20364" i="14"/>
  <c r="W20364" i="14"/>
  <c r="V20365" i="14"/>
  <c r="W20365" i="14"/>
  <c r="V20366" i="14"/>
  <c r="W20366" i="14"/>
  <c r="V20367" i="14"/>
  <c r="W20367" i="14"/>
  <c r="V20368" i="14"/>
  <c r="W20368" i="14"/>
  <c r="V20369" i="14"/>
  <c r="W20369" i="14"/>
  <c r="V20370" i="14"/>
  <c r="W20370" i="14"/>
  <c r="V20371" i="14"/>
  <c r="W20371" i="14"/>
  <c r="V20372" i="14"/>
  <c r="W20372" i="14"/>
  <c r="V20373" i="14"/>
  <c r="W20373" i="14"/>
  <c r="V20374" i="14"/>
  <c r="W20374" i="14"/>
  <c r="V20375" i="14"/>
  <c r="W20375" i="14"/>
  <c r="V20376" i="14"/>
  <c r="W20376" i="14"/>
  <c r="V20377" i="14"/>
  <c r="W20377" i="14"/>
  <c r="V20378" i="14"/>
  <c r="W20378" i="14"/>
  <c r="V20379" i="14"/>
  <c r="W20379" i="14"/>
  <c r="V20380" i="14"/>
  <c r="W20380" i="14"/>
  <c r="V20381" i="14"/>
  <c r="W20381" i="14"/>
  <c r="V20382" i="14"/>
  <c r="W20382" i="14"/>
  <c r="V20383" i="14"/>
  <c r="W20383" i="14"/>
  <c r="V20384" i="14"/>
  <c r="W20384" i="14"/>
  <c r="V20385" i="14"/>
  <c r="W20385" i="14"/>
  <c r="V20386" i="14"/>
  <c r="W20386" i="14"/>
  <c r="V20387" i="14"/>
  <c r="W20387" i="14"/>
  <c r="V20388" i="14"/>
  <c r="W20388" i="14"/>
  <c r="V20389" i="14"/>
  <c r="W20389" i="14"/>
  <c r="V20390" i="14"/>
  <c r="W20390" i="14"/>
  <c r="V20391" i="14"/>
  <c r="W20391" i="14"/>
  <c r="V20392" i="14"/>
  <c r="W20392" i="14"/>
  <c r="V20393" i="14"/>
  <c r="W20393" i="14"/>
  <c r="V20394" i="14"/>
  <c r="W20394" i="14"/>
  <c r="V20395" i="14"/>
  <c r="W20395" i="14"/>
  <c r="V20396" i="14"/>
  <c r="W20396" i="14"/>
  <c r="V20397" i="14"/>
  <c r="W20397" i="14"/>
  <c r="V20398" i="14"/>
  <c r="W20398" i="14"/>
  <c r="V20399" i="14"/>
  <c r="W20399" i="14"/>
  <c r="V20400" i="14"/>
  <c r="W20400" i="14"/>
  <c r="V20401" i="14"/>
  <c r="W20401" i="14"/>
  <c r="V20402" i="14"/>
  <c r="W20402" i="14"/>
  <c r="V20403" i="14"/>
  <c r="W20403" i="14"/>
  <c r="V20404" i="14"/>
  <c r="W20404" i="14"/>
  <c r="V20405" i="14"/>
  <c r="W20405" i="14"/>
  <c r="V20406" i="14"/>
  <c r="W20406" i="14"/>
  <c r="V20407" i="14"/>
  <c r="W20407" i="14"/>
  <c r="V20408" i="14"/>
  <c r="W20408" i="14"/>
  <c r="V20409" i="14"/>
  <c r="W20409" i="14"/>
  <c r="V20410" i="14"/>
  <c r="W20410" i="14"/>
  <c r="V20411" i="14"/>
  <c r="W20411" i="14"/>
  <c r="V20412" i="14"/>
  <c r="W20412" i="14"/>
  <c r="V20413" i="14"/>
  <c r="W20413" i="14"/>
  <c r="V20414" i="14"/>
  <c r="W20414" i="14"/>
  <c r="V20415" i="14"/>
  <c r="W20415" i="14"/>
  <c r="V20416" i="14"/>
  <c r="W20416" i="14"/>
  <c r="V20417" i="14"/>
  <c r="W20417" i="14"/>
  <c r="V20418" i="14"/>
  <c r="W20418" i="14"/>
  <c r="V20419" i="14"/>
  <c r="W20419" i="14"/>
  <c r="V20420" i="14"/>
  <c r="W20420" i="14"/>
  <c r="V20421" i="14"/>
  <c r="W20421" i="14"/>
  <c r="V20422" i="14"/>
  <c r="W20422" i="14"/>
  <c r="V20423" i="14"/>
  <c r="W20423" i="14"/>
  <c r="V20424" i="14"/>
  <c r="W20424" i="14"/>
  <c r="V20425" i="14"/>
  <c r="W20425" i="14"/>
  <c r="V20426" i="14"/>
  <c r="W20426" i="14"/>
  <c r="V20427" i="14"/>
  <c r="W20427" i="14"/>
  <c r="V20428" i="14"/>
  <c r="W20428" i="14"/>
  <c r="V20429" i="14"/>
  <c r="W20429" i="14"/>
  <c r="V20430" i="14"/>
  <c r="W20430" i="14"/>
  <c r="V20431" i="14"/>
  <c r="W20431" i="14"/>
  <c r="V20432" i="14"/>
  <c r="W20432" i="14"/>
  <c r="V20433" i="14"/>
  <c r="W20433" i="14"/>
  <c r="V20434" i="14"/>
  <c r="W20434" i="14"/>
  <c r="V20435" i="14"/>
  <c r="W20435" i="14"/>
  <c r="V20436" i="14"/>
  <c r="W20436" i="14"/>
  <c r="V20437" i="14"/>
  <c r="W20437" i="14"/>
  <c r="V20438" i="14"/>
  <c r="W20438" i="14"/>
  <c r="V20439" i="14"/>
  <c r="W20439" i="14"/>
  <c r="V20440" i="14"/>
  <c r="W20440" i="14"/>
  <c r="V20441" i="14"/>
  <c r="W20441" i="14"/>
  <c r="V20442" i="14"/>
  <c r="W20442" i="14"/>
  <c r="V20443" i="14"/>
  <c r="W20443" i="14"/>
  <c r="V20444" i="14"/>
  <c r="W20444" i="14"/>
  <c r="V20445" i="14"/>
  <c r="W20445" i="14"/>
  <c r="V20446" i="14"/>
  <c r="W20446" i="14"/>
  <c r="V20447" i="14"/>
  <c r="W20447" i="14"/>
  <c r="V20448" i="14"/>
  <c r="W20448" i="14"/>
  <c r="V20449" i="14"/>
  <c r="W20449" i="14"/>
  <c r="V20450" i="14"/>
  <c r="W20450" i="14"/>
  <c r="V20451" i="14"/>
  <c r="W20451" i="14"/>
  <c r="V20452" i="14"/>
  <c r="W20452" i="14"/>
  <c r="V20453" i="14"/>
  <c r="W20453" i="14"/>
  <c r="V20454" i="14"/>
  <c r="W20454" i="14"/>
  <c r="V20455" i="14"/>
  <c r="W20455" i="14"/>
  <c r="V20456" i="14"/>
  <c r="W20456" i="14"/>
  <c r="V20457" i="14"/>
  <c r="W20457" i="14"/>
  <c r="V20458" i="14"/>
  <c r="W20458" i="14"/>
  <c r="V20459" i="14"/>
  <c r="W20459" i="14"/>
  <c r="V20460" i="14"/>
  <c r="W20460" i="14"/>
  <c r="V20461" i="14"/>
  <c r="W20461" i="14"/>
  <c r="V20462" i="14"/>
  <c r="W20462" i="14"/>
  <c r="V20463" i="14"/>
  <c r="W20463" i="14"/>
  <c r="V20464" i="14"/>
  <c r="W20464" i="14"/>
  <c r="V20465" i="14"/>
  <c r="W20465" i="14"/>
  <c r="V20466" i="14"/>
  <c r="W20466" i="14"/>
  <c r="V20467" i="14"/>
  <c r="W20467" i="14"/>
  <c r="V20468" i="14"/>
  <c r="W20468" i="14"/>
  <c r="V20469" i="14"/>
  <c r="W20469" i="14"/>
  <c r="V20470" i="14"/>
  <c r="W20470" i="14"/>
  <c r="V20471" i="14"/>
  <c r="W20471" i="14"/>
  <c r="V20472" i="14"/>
  <c r="W20472" i="14"/>
  <c r="V20473" i="14"/>
  <c r="W20473" i="14"/>
  <c r="V20474" i="14"/>
  <c r="W20474" i="14"/>
  <c r="V20475" i="14"/>
  <c r="W20475" i="14"/>
  <c r="V20476" i="14"/>
  <c r="W20476" i="14"/>
  <c r="V20477" i="14"/>
  <c r="W20477" i="14"/>
  <c r="V20478" i="14"/>
  <c r="W20478" i="14"/>
  <c r="V20479" i="14"/>
  <c r="W20479" i="14"/>
  <c r="V20480" i="14"/>
  <c r="W20480" i="14"/>
  <c r="V20481" i="14"/>
  <c r="W20481" i="14"/>
  <c r="V20482" i="14"/>
  <c r="W20482" i="14"/>
  <c r="V20483" i="14"/>
  <c r="W20483" i="14"/>
  <c r="V20484" i="14"/>
  <c r="W20484" i="14"/>
  <c r="V20485" i="14"/>
  <c r="W20485" i="14"/>
  <c r="V20486" i="14"/>
  <c r="W20486" i="14"/>
  <c r="V20487" i="14"/>
  <c r="W20487" i="14"/>
  <c r="V20488" i="14"/>
  <c r="W20488" i="14"/>
  <c r="V20489" i="14"/>
  <c r="W20489" i="14"/>
  <c r="V20490" i="14"/>
  <c r="W20490" i="14"/>
  <c r="V20491" i="14"/>
  <c r="W20491" i="14"/>
  <c r="V20492" i="14"/>
  <c r="W20492" i="14"/>
  <c r="V20493" i="14"/>
  <c r="W20493" i="14"/>
  <c r="V20494" i="14"/>
  <c r="W20494" i="14"/>
  <c r="V20495" i="14"/>
  <c r="W20495" i="14"/>
  <c r="V20496" i="14"/>
  <c r="W20496" i="14"/>
  <c r="V20497" i="14"/>
  <c r="W20497" i="14"/>
  <c r="V20498" i="14"/>
  <c r="W20498" i="14"/>
  <c r="V20499" i="14"/>
  <c r="W20499" i="14"/>
  <c r="V20500" i="14"/>
  <c r="W20500" i="14"/>
  <c r="V20501" i="14"/>
  <c r="W20501" i="14"/>
  <c r="V20502" i="14"/>
  <c r="W20502" i="14"/>
  <c r="V20503" i="14"/>
  <c r="W20503" i="14"/>
  <c r="V20504" i="14"/>
  <c r="W20504" i="14"/>
  <c r="V20505" i="14"/>
  <c r="W20505" i="14"/>
  <c r="V20506" i="14"/>
  <c r="W20506" i="14"/>
  <c r="V20507" i="14"/>
  <c r="W20507" i="14"/>
  <c r="V20508" i="14"/>
  <c r="W20508" i="14"/>
  <c r="V20509" i="14"/>
  <c r="W20509" i="14"/>
  <c r="V20510" i="14"/>
  <c r="W20510" i="14"/>
  <c r="V20511" i="14"/>
  <c r="W20511" i="14"/>
  <c r="V20512" i="14"/>
  <c r="W20512" i="14"/>
  <c r="V20513" i="14"/>
  <c r="W20513" i="14"/>
  <c r="V20514" i="14"/>
  <c r="W20514" i="14"/>
  <c r="V20515" i="14"/>
  <c r="W20515" i="14"/>
  <c r="V20516" i="14"/>
  <c r="W20516" i="14"/>
  <c r="V20517" i="14"/>
  <c r="W20517" i="14"/>
  <c r="V20518" i="14"/>
  <c r="W20518" i="14"/>
  <c r="V20519" i="14"/>
  <c r="W20519" i="14"/>
  <c r="V20520" i="14"/>
  <c r="W20520" i="14"/>
  <c r="V20521" i="14"/>
  <c r="W20521" i="14"/>
  <c r="V20522" i="14"/>
  <c r="W20522" i="14"/>
  <c r="V20523" i="14"/>
  <c r="W20523" i="14"/>
  <c r="V20524" i="14"/>
  <c r="W20524" i="14"/>
  <c r="V20525" i="14"/>
  <c r="W20525" i="14"/>
  <c r="V20526" i="14"/>
  <c r="W20526" i="14"/>
  <c r="V20527" i="14"/>
  <c r="W20527" i="14"/>
  <c r="V20528" i="14"/>
  <c r="W20528" i="14"/>
  <c r="V20529" i="14"/>
  <c r="W20529" i="14"/>
  <c r="V20530" i="14"/>
  <c r="W20530" i="14"/>
  <c r="V20531" i="14"/>
  <c r="W20531" i="14"/>
  <c r="V20532" i="14"/>
  <c r="W20532" i="14"/>
  <c r="V20533" i="14"/>
  <c r="W20533" i="14"/>
  <c r="V20534" i="14"/>
  <c r="W20534" i="14"/>
  <c r="V20535" i="14"/>
  <c r="W20535" i="14"/>
  <c r="V20536" i="14"/>
  <c r="W20536" i="14"/>
  <c r="V20537" i="14"/>
  <c r="W20537" i="14"/>
  <c r="V20538" i="14"/>
  <c r="W20538" i="14"/>
  <c r="V20539" i="14"/>
  <c r="W20539" i="14"/>
  <c r="V20540" i="14"/>
  <c r="W20540" i="14"/>
  <c r="V20541" i="14"/>
  <c r="W20541" i="14"/>
  <c r="V20542" i="14"/>
  <c r="W20542" i="14"/>
  <c r="V20543" i="14"/>
  <c r="W20543" i="14"/>
  <c r="V20544" i="14"/>
  <c r="W20544" i="14"/>
  <c r="V20545" i="14"/>
  <c r="W20545" i="14"/>
  <c r="V20546" i="14"/>
  <c r="W20546" i="14"/>
  <c r="V20547" i="14"/>
  <c r="W20547" i="14"/>
  <c r="V20548" i="14"/>
  <c r="W20548" i="14"/>
  <c r="V20549" i="14"/>
  <c r="W20549" i="14"/>
  <c r="V20550" i="14"/>
  <c r="W20550" i="14"/>
  <c r="V20551" i="14"/>
  <c r="W20551" i="14"/>
  <c r="V20552" i="14"/>
  <c r="W20552" i="14"/>
  <c r="V20553" i="14"/>
  <c r="W20553" i="14"/>
  <c r="V20554" i="14"/>
  <c r="W20554" i="14"/>
  <c r="V20555" i="14"/>
  <c r="W20555" i="14"/>
  <c r="V20556" i="14"/>
  <c r="W20556" i="14"/>
  <c r="V20557" i="14"/>
  <c r="W20557" i="14"/>
  <c r="V20558" i="14"/>
  <c r="W20558" i="14"/>
  <c r="V20559" i="14"/>
  <c r="W20559" i="14"/>
  <c r="V20560" i="14"/>
  <c r="W20560" i="14"/>
  <c r="V20561" i="14"/>
  <c r="W20561" i="14"/>
  <c r="V20562" i="14"/>
  <c r="W20562" i="14"/>
  <c r="V20563" i="14"/>
  <c r="W20563" i="14"/>
  <c r="V20564" i="14"/>
  <c r="W20564" i="14"/>
  <c r="V20565" i="14"/>
  <c r="W20565" i="14"/>
  <c r="V20566" i="14"/>
  <c r="W20566" i="14"/>
  <c r="V20567" i="14"/>
  <c r="W20567" i="14"/>
  <c r="V20568" i="14"/>
  <c r="W20568" i="14"/>
  <c r="V20569" i="14"/>
  <c r="W20569" i="14"/>
  <c r="V20570" i="14"/>
  <c r="W20570" i="14"/>
  <c r="V20571" i="14"/>
  <c r="W20571" i="14"/>
  <c r="V20572" i="14"/>
  <c r="W20572" i="14"/>
  <c r="V20573" i="14"/>
  <c r="W20573" i="14"/>
  <c r="V20574" i="14"/>
  <c r="W20574" i="14"/>
  <c r="V20575" i="14"/>
  <c r="W20575" i="14"/>
  <c r="V20576" i="14"/>
  <c r="W20576" i="14"/>
  <c r="V20577" i="14"/>
  <c r="W20577" i="14"/>
  <c r="V20578" i="14"/>
  <c r="W20578" i="14"/>
  <c r="V20579" i="14"/>
  <c r="W20579" i="14"/>
  <c r="V20580" i="14"/>
  <c r="W20580" i="14"/>
  <c r="V20581" i="14"/>
  <c r="W20581" i="14"/>
  <c r="V20582" i="14"/>
  <c r="W20582" i="14"/>
  <c r="V20583" i="14"/>
  <c r="W20583" i="14"/>
  <c r="V20584" i="14"/>
  <c r="W20584" i="14"/>
  <c r="V20585" i="14"/>
  <c r="W20585" i="14"/>
  <c r="V20586" i="14"/>
  <c r="W20586" i="14"/>
  <c r="V20587" i="14"/>
  <c r="W20587" i="14"/>
  <c r="V20588" i="14"/>
  <c r="W20588" i="14"/>
  <c r="V20589" i="14"/>
  <c r="W20589" i="14"/>
  <c r="V20590" i="14"/>
  <c r="W20590" i="14"/>
  <c r="V20591" i="14"/>
  <c r="W20591" i="14"/>
  <c r="V20592" i="14"/>
  <c r="W20592" i="14"/>
  <c r="V20593" i="14"/>
  <c r="W20593" i="14"/>
  <c r="V20594" i="14"/>
  <c r="W20594" i="14"/>
  <c r="V20595" i="14"/>
  <c r="W20595" i="14"/>
  <c r="V20596" i="14"/>
  <c r="W20596" i="14"/>
  <c r="V20597" i="14"/>
  <c r="W20597" i="14"/>
  <c r="V20598" i="14"/>
  <c r="W20598" i="14"/>
  <c r="V20599" i="14"/>
  <c r="W20599" i="14"/>
  <c r="V20600" i="14"/>
  <c r="W20600" i="14"/>
  <c r="V20601" i="14"/>
  <c r="W20601" i="14"/>
  <c r="V20602" i="14"/>
  <c r="W20602" i="14"/>
  <c r="V20603" i="14"/>
  <c r="W20603" i="14"/>
  <c r="V20604" i="14"/>
  <c r="W20604" i="14"/>
  <c r="V20605" i="14"/>
  <c r="W20605" i="14"/>
  <c r="V20606" i="14"/>
  <c r="W20606" i="14"/>
  <c r="V20607" i="14"/>
  <c r="W20607" i="14"/>
  <c r="V20608" i="14"/>
  <c r="W20608" i="14"/>
  <c r="V20609" i="14"/>
  <c r="W20609" i="14"/>
  <c r="V20610" i="14"/>
  <c r="W20610" i="14"/>
  <c r="V20611" i="14"/>
  <c r="W20611" i="14"/>
  <c r="V20612" i="14"/>
  <c r="W20612" i="14"/>
  <c r="V20613" i="14"/>
  <c r="W20613" i="14"/>
  <c r="V20614" i="14"/>
  <c r="W20614" i="14"/>
  <c r="V20615" i="14"/>
  <c r="W20615" i="14"/>
  <c r="V20616" i="14"/>
  <c r="W20616" i="14"/>
  <c r="V20617" i="14"/>
  <c r="W20617" i="14"/>
  <c r="V20618" i="14"/>
  <c r="W20618" i="14"/>
  <c r="V20619" i="14"/>
  <c r="W20619" i="14"/>
  <c r="V20620" i="14"/>
  <c r="W20620" i="14"/>
  <c r="V20621" i="14"/>
  <c r="W20621" i="14"/>
  <c r="V20622" i="14"/>
  <c r="W20622" i="14"/>
  <c r="V20623" i="14"/>
  <c r="W20623" i="14"/>
  <c r="V20624" i="14"/>
  <c r="W20624" i="14"/>
  <c r="V20625" i="14"/>
  <c r="W20625" i="14"/>
  <c r="V20626" i="14"/>
  <c r="W20626" i="14"/>
  <c r="V20627" i="14"/>
  <c r="W20627" i="14"/>
  <c r="V20628" i="14"/>
  <c r="W20628" i="14"/>
  <c r="V20629" i="14"/>
  <c r="W20629" i="14"/>
  <c r="V20630" i="14"/>
  <c r="W20630" i="14"/>
  <c r="V20631" i="14"/>
  <c r="W20631" i="14"/>
  <c r="V20632" i="14"/>
  <c r="W20632" i="14"/>
  <c r="V20633" i="14"/>
  <c r="W20633" i="14"/>
  <c r="V20634" i="14"/>
  <c r="W20634" i="14"/>
  <c r="V20635" i="14"/>
  <c r="W20635" i="14"/>
  <c r="V20636" i="14"/>
  <c r="W20636" i="14"/>
  <c r="V20637" i="14"/>
  <c r="W20637" i="14"/>
  <c r="V20638" i="14"/>
  <c r="W20638" i="14"/>
  <c r="V20639" i="14"/>
  <c r="W20639" i="14"/>
  <c r="V20640" i="14"/>
  <c r="W20640" i="14"/>
  <c r="V20641" i="14"/>
  <c r="W20641" i="14"/>
  <c r="V20642" i="14"/>
  <c r="W20642" i="14"/>
  <c r="V20643" i="14"/>
  <c r="W20643" i="14"/>
  <c r="V20644" i="14"/>
  <c r="W20644" i="14"/>
  <c r="V20645" i="14"/>
  <c r="W20645" i="14"/>
  <c r="V20646" i="14"/>
  <c r="W20646" i="14"/>
  <c r="V20647" i="14"/>
  <c r="W20647" i="14"/>
  <c r="V20648" i="14"/>
  <c r="W20648" i="14"/>
  <c r="V20649" i="14"/>
  <c r="W20649" i="14"/>
  <c r="V20650" i="14"/>
  <c r="W20650" i="14"/>
  <c r="V20651" i="14"/>
  <c r="W20651" i="14"/>
  <c r="V20652" i="14"/>
  <c r="W20652" i="14"/>
  <c r="V20653" i="14"/>
  <c r="W20653" i="14"/>
  <c r="V20654" i="14"/>
  <c r="W20654" i="14"/>
  <c r="V20655" i="14"/>
  <c r="W20655" i="14"/>
  <c r="V20656" i="14"/>
  <c r="W20656" i="14"/>
  <c r="V20657" i="14"/>
  <c r="W20657" i="14"/>
  <c r="V20658" i="14"/>
  <c r="W20658" i="14"/>
  <c r="V20659" i="14"/>
  <c r="W20659" i="14"/>
  <c r="V20660" i="14"/>
  <c r="W20660" i="14"/>
  <c r="V20661" i="14"/>
  <c r="W20661" i="14"/>
  <c r="V20662" i="14"/>
  <c r="W20662" i="14"/>
  <c r="V20663" i="14"/>
  <c r="W20663" i="14"/>
  <c r="V20664" i="14"/>
  <c r="W20664" i="14"/>
  <c r="V20665" i="14"/>
  <c r="W20665" i="14"/>
  <c r="V20666" i="14"/>
  <c r="W20666" i="14"/>
  <c r="V20667" i="14"/>
  <c r="W20667" i="14"/>
  <c r="V20668" i="14"/>
  <c r="W20668" i="14"/>
  <c r="V20669" i="14"/>
  <c r="W20669" i="14"/>
  <c r="V20670" i="14"/>
  <c r="W20670" i="14"/>
  <c r="V20671" i="14"/>
  <c r="W20671" i="14"/>
  <c r="V20672" i="14"/>
  <c r="W20672" i="14"/>
  <c r="V20673" i="14"/>
  <c r="W20673" i="14"/>
  <c r="V20674" i="14"/>
  <c r="W20674" i="14"/>
  <c r="V20675" i="14"/>
  <c r="W20675" i="14"/>
  <c r="V20676" i="14"/>
  <c r="W20676" i="14"/>
  <c r="V20677" i="14"/>
  <c r="W20677" i="14"/>
  <c r="V20678" i="14"/>
  <c r="W20678" i="14"/>
  <c r="V20679" i="14"/>
  <c r="W20679" i="14"/>
  <c r="V20680" i="14"/>
  <c r="W20680" i="14"/>
  <c r="V20681" i="14"/>
  <c r="W20681" i="14"/>
  <c r="V20682" i="14"/>
  <c r="W20682" i="14"/>
  <c r="V20683" i="14"/>
  <c r="W20683" i="14"/>
  <c r="V20684" i="14"/>
  <c r="W20684" i="14"/>
  <c r="V20685" i="14"/>
  <c r="W20685" i="14"/>
  <c r="V20686" i="14"/>
  <c r="W20686" i="14"/>
  <c r="V20687" i="14"/>
  <c r="W20687" i="14"/>
  <c r="V20688" i="14"/>
  <c r="W20688" i="14"/>
  <c r="V20689" i="14"/>
  <c r="W20689" i="14"/>
  <c r="V20690" i="14"/>
  <c r="W20690" i="14"/>
  <c r="V20691" i="14"/>
  <c r="W20691" i="14"/>
  <c r="V20692" i="14"/>
  <c r="W20692" i="14"/>
  <c r="V20693" i="14"/>
  <c r="W20693" i="14"/>
  <c r="V20694" i="14"/>
  <c r="W20694" i="14"/>
  <c r="V20695" i="14"/>
  <c r="W20695" i="14"/>
  <c r="V20696" i="14"/>
  <c r="W20696" i="14"/>
  <c r="V20697" i="14"/>
  <c r="W20697" i="14"/>
  <c r="V20698" i="14"/>
  <c r="W20698" i="14"/>
  <c r="V20699" i="14"/>
  <c r="W20699" i="14"/>
  <c r="V20700" i="14"/>
  <c r="W20700" i="14"/>
  <c r="V20701" i="14"/>
  <c r="W20701" i="14"/>
  <c r="V20702" i="14"/>
  <c r="W20702" i="14"/>
  <c r="V20703" i="14"/>
  <c r="W20703" i="14"/>
  <c r="V20704" i="14"/>
  <c r="W20704" i="14"/>
  <c r="V20705" i="14"/>
  <c r="W20705" i="14"/>
  <c r="V20706" i="14"/>
  <c r="W20706" i="14"/>
  <c r="V20707" i="14"/>
  <c r="W20707" i="14"/>
  <c r="V20708" i="14"/>
  <c r="W20708" i="14"/>
  <c r="V20709" i="14"/>
  <c r="W20709" i="14"/>
  <c r="V20710" i="14"/>
  <c r="W20710" i="14"/>
  <c r="V20711" i="14"/>
  <c r="W20711" i="14"/>
  <c r="V20712" i="14"/>
  <c r="W20712" i="14"/>
  <c r="V20713" i="14"/>
  <c r="W20713" i="14"/>
  <c r="V20714" i="14"/>
  <c r="W20714" i="14"/>
  <c r="V20715" i="14"/>
  <c r="W20715" i="14"/>
  <c r="V20716" i="14"/>
  <c r="W20716" i="14"/>
  <c r="V20717" i="14"/>
  <c r="W20717" i="14"/>
  <c r="V20718" i="14"/>
  <c r="W20718" i="14"/>
  <c r="V20719" i="14"/>
  <c r="W20719" i="14"/>
  <c r="V20720" i="14"/>
  <c r="W20720" i="14"/>
  <c r="V20721" i="14"/>
  <c r="W20721" i="14"/>
  <c r="V20722" i="14"/>
  <c r="W20722" i="14"/>
  <c r="V20723" i="14"/>
  <c r="W20723" i="14"/>
  <c r="V20724" i="14"/>
  <c r="W20724" i="14"/>
  <c r="V20725" i="14"/>
  <c r="W20725" i="14"/>
  <c r="V20726" i="14"/>
  <c r="W20726" i="14"/>
  <c r="V20727" i="14"/>
  <c r="W20727" i="14"/>
  <c r="V20728" i="14"/>
  <c r="W20728" i="14"/>
  <c r="V20729" i="14"/>
  <c r="W20729" i="14"/>
  <c r="V20730" i="14"/>
  <c r="W20730" i="14"/>
  <c r="V20731" i="14"/>
  <c r="W20731" i="14"/>
  <c r="V20732" i="14"/>
  <c r="W20732" i="14"/>
  <c r="V20733" i="14"/>
  <c r="W20733" i="14"/>
  <c r="V20734" i="14"/>
  <c r="W20734" i="14"/>
  <c r="V20735" i="14"/>
  <c r="W20735" i="14"/>
  <c r="V20736" i="14"/>
  <c r="W20736" i="14"/>
  <c r="V20737" i="14"/>
  <c r="W20737" i="14"/>
  <c r="V20738" i="14"/>
  <c r="W20738" i="14"/>
  <c r="V20739" i="14"/>
  <c r="W20739" i="14"/>
  <c r="V20740" i="14"/>
  <c r="W20740" i="14"/>
  <c r="V20741" i="14"/>
  <c r="W20741" i="14"/>
  <c r="V20742" i="14"/>
  <c r="W20742" i="14"/>
  <c r="V20743" i="14"/>
  <c r="W20743" i="14"/>
  <c r="V20744" i="14"/>
  <c r="W20744" i="14"/>
  <c r="V20745" i="14"/>
  <c r="W20745" i="14"/>
  <c r="V20746" i="14"/>
  <c r="W20746" i="14"/>
  <c r="V20747" i="14"/>
  <c r="W20747" i="14"/>
  <c r="V20748" i="14"/>
  <c r="W20748" i="14"/>
  <c r="V20749" i="14"/>
  <c r="W20749" i="14"/>
  <c r="V20750" i="14"/>
  <c r="W20750" i="14"/>
  <c r="V20751" i="14"/>
  <c r="W20751" i="14"/>
  <c r="V20752" i="14"/>
  <c r="W20752" i="14"/>
  <c r="V20753" i="14"/>
  <c r="W20753" i="14"/>
  <c r="V20754" i="14"/>
  <c r="W20754" i="14"/>
  <c r="V20755" i="14"/>
  <c r="W20755" i="14"/>
  <c r="V20756" i="14"/>
  <c r="W20756" i="14"/>
  <c r="V20757" i="14"/>
  <c r="W20757" i="14"/>
  <c r="V20758" i="14"/>
  <c r="W20758" i="14"/>
  <c r="V20759" i="14"/>
  <c r="W20759" i="14"/>
  <c r="V20760" i="14"/>
  <c r="W20760" i="14"/>
  <c r="V20761" i="14"/>
  <c r="W20761" i="14"/>
  <c r="V20762" i="14"/>
  <c r="W20762" i="14"/>
  <c r="V20763" i="14"/>
  <c r="W20763" i="14"/>
  <c r="V20764" i="14"/>
  <c r="W20764" i="14"/>
  <c r="V20765" i="14"/>
  <c r="W20765" i="14"/>
  <c r="V20766" i="14"/>
  <c r="W20766" i="14"/>
  <c r="V20767" i="14"/>
  <c r="W20767" i="14"/>
  <c r="V20768" i="14"/>
  <c r="W20768" i="14"/>
  <c r="V20769" i="14"/>
  <c r="W20769" i="14"/>
  <c r="V20770" i="14"/>
  <c r="W20770" i="14"/>
  <c r="V20771" i="14"/>
  <c r="W20771" i="14"/>
  <c r="V20772" i="14"/>
  <c r="W20772" i="14"/>
  <c r="V20773" i="14"/>
  <c r="W20773" i="14"/>
  <c r="V20774" i="14"/>
  <c r="W20774" i="14"/>
  <c r="V20775" i="14"/>
  <c r="W20775" i="14"/>
  <c r="V20776" i="14"/>
  <c r="W20776" i="14"/>
  <c r="V20777" i="14"/>
  <c r="W20777" i="14"/>
  <c r="V20778" i="14"/>
  <c r="W20778" i="14"/>
  <c r="V20779" i="14"/>
  <c r="W20779" i="14"/>
  <c r="V20780" i="14"/>
  <c r="W20780" i="14"/>
  <c r="V20781" i="14"/>
  <c r="W20781" i="14"/>
  <c r="V20782" i="14"/>
  <c r="W20782" i="14"/>
  <c r="V20783" i="14"/>
  <c r="W20783" i="14"/>
  <c r="V20784" i="14"/>
  <c r="W20784" i="14"/>
  <c r="V20785" i="14"/>
  <c r="W20785" i="14"/>
  <c r="V20786" i="14"/>
  <c r="W20786" i="14"/>
  <c r="V20787" i="14"/>
  <c r="W20787" i="14"/>
  <c r="V20788" i="14"/>
  <c r="W20788" i="14"/>
  <c r="V20789" i="14"/>
  <c r="W20789" i="14"/>
  <c r="V20790" i="14"/>
  <c r="W20790" i="14"/>
  <c r="V20791" i="14"/>
  <c r="W20791" i="14"/>
  <c r="V20792" i="14"/>
  <c r="W20792" i="14"/>
  <c r="V20793" i="14"/>
  <c r="W20793" i="14"/>
  <c r="V20794" i="14"/>
  <c r="W20794" i="14"/>
  <c r="V20795" i="14"/>
  <c r="W20795" i="14"/>
  <c r="V20796" i="14"/>
  <c r="W20796" i="14"/>
  <c r="V20797" i="14"/>
  <c r="W20797" i="14"/>
  <c r="V20798" i="14"/>
  <c r="W20798" i="14"/>
  <c r="V20799" i="14"/>
  <c r="W20799" i="14"/>
  <c r="V20800" i="14"/>
  <c r="W20800" i="14"/>
  <c r="V20801" i="14"/>
  <c r="W20801" i="14"/>
  <c r="V20802" i="14"/>
  <c r="W20802" i="14"/>
  <c r="V20803" i="14"/>
  <c r="W20803" i="14"/>
  <c r="V20804" i="14"/>
  <c r="W20804" i="14"/>
  <c r="V20805" i="14"/>
  <c r="W20805" i="14"/>
  <c r="V20806" i="14"/>
  <c r="W20806" i="14"/>
  <c r="V20807" i="14"/>
  <c r="W20807" i="14"/>
  <c r="V20808" i="14"/>
  <c r="W20808" i="14"/>
  <c r="V20809" i="14"/>
  <c r="W20809" i="14"/>
  <c r="V20810" i="14"/>
  <c r="W20810" i="14"/>
  <c r="V20811" i="14"/>
  <c r="W20811" i="14"/>
  <c r="V20812" i="14"/>
  <c r="W20812" i="14"/>
  <c r="V20813" i="14"/>
  <c r="W20813" i="14"/>
  <c r="V20814" i="14"/>
  <c r="W20814" i="14"/>
  <c r="V20815" i="14"/>
  <c r="W20815" i="14"/>
  <c r="V20816" i="14"/>
  <c r="W20816" i="14"/>
  <c r="V20817" i="14"/>
  <c r="W20817" i="14"/>
  <c r="V20818" i="14"/>
  <c r="W20818" i="14"/>
  <c r="V20819" i="14"/>
  <c r="W20819" i="14"/>
  <c r="V20820" i="14"/>
  <c r="W20820" i="14"/>
  <c r="V20821" i="14"/>
  <c r="W20821" i="14"/>
  <c r="V20822" i="14"/>
  <c r="W20822" i="14"/>
  <c r="V20823" i="14"/>
  <c r="W20823" i="14"/>
  <c r="V20824" i="14"/>
  <c r="W20824" i="14"/>
  <c r="V20825" i="14"/>
  <c r="W20825" i="14"/>
  <c r="V20826" i="14"/>
  <c r="W20826" i="14"/>
  <c r="V20827" i="14"/>
  <c r="W20827" i="14"/>
  <c r="V20828" i="14"/>
  <c r="W20828" i="14"/>
  <c r="V20829" i="14"/>
  <c r="W20829" i="14"/>
  <c r="V20830" i="14"/>
  <c r="W20830" i="14"/>
  <c r="V20831" i="14"/>
  <c r="W20831" i="14"/>
  <c r="V20832" i="14"/>
  <c r="W20832" i="14"/>
  <c r="V20833" i="14"/>
  <c r="W20833" i="14"/>
  <c r="V20834" i="14"/>
  <c r="W20834" i="14"/>
  <c r="V20835" i="14"/>
  <c r="W20835" i="14"/>
  <c r="V20836" i="14"/>
  <c r="W20836" i="14"/>
  <c r="V20837" i="14"/>
  <c r="W20837" i="14"/>
  <c r="V20838" i="14"/>
  <c r="W20838" i="14"/>
  <c r="V20839" i="14"/>
  <c r="W20839" i="14"/>
  <c r="V20840" i="14"/>
  <c r="W20840" i="14"/>
  <c r="V20841" i="14"/>
  <c r="W20841" i="14"/>
  <c r="V20842" i="14"/>
  <c r="W20842" i="14"/>
  <c r="V20843" i="14"/>
  <c r="W20843" i="14"/>
  <c r="V20844" i="14"/>
  <c r="W20844" i="14"/>
  <c r="V20845" i="14"/>
  <c r="W20845" i="14"/>
  <c r="V20846" i="14"/>
  <c r="W20846" i="14"/>
  <c r="V20847" i="14"/>
  <c r="W20847" i="14"/>
  <c r="V20848" i="14"/>
  <c r="W20848" i="14"/>
  <c r="V20849" i="14"/>
  <c r="W20849" i="14"/>
  <c r="V20850" i="14"/>
  <c r="W20850" i="14"/>
  <c r="V20851" i="14"/>
  <c r="W20851" i="14"/>
  <c r="V20852" i="14"/>
  <c r="W20852" i="14"/>
  <c r="V20853" i="14"/>
  <c r="W20853" i="14"/>
  <c r="V20854" i="14"/>
  <c r="W20854" i="14"/>
  <c r="V20855" i="14"/>
  <c r="W20855" i="14"/>
  <c r="V20856" i="14"/>
  <c r="W20856" i="14"/>
  <c r="V20857" i="14"/>
  <c r="W20857" i="14"/>
  <c r="V20858" i="14"/>
  <c r="W20858" i="14"/>
  <c r="V20859" i="14"/>
  <c r="W20859" i="14"/>
  <c r="V20860" i="14"/>
  <c r="W20860" i="14"/>
  <c r="V20861" i="14"/>
  <c r="W20861" i="14"/>
  <c r="V20862" i="14"/>
  <c r="W20862" i="14"/>
  <c r="V20863" i="14"/>
  <c r="W20863" i="14"/>
  <c r="V20864" i="14"/>
  <c r="W20864" i="14"/>
  <c r="V20865" i="14"/>
  <c r="W20865" i="14"/>
  <c r="V20866" i="14"/>
  <c r="W20866" i="14"/>
  <c r="V20867" i="14"/>
  <c r="W20867" i="14"/>
  <c r="V20868" i="14"/>
  <c r="W20868" i="14"/>
  <c r="V20869" i="14"/>
  <c r="W20869" i="14"/>
  <c r="V20870" i="14"/>
  <c r="W20870" i="14"/>
  <c r="V20871" i="14"/>
  <c r="W20871" i="14"/>
  <c r="V20872" i="14"/>
  <c r="W20872" i="14"/>
  <c r="V20873" i="14"/>
  <c r="W20873" i="14"/>
  <c r="V20874" i="14"/>
  <c r="W20874" i="14"/>
  <c r="V20875" i="14"/>
  <c r="W20875" i="14"/>
  <c r="V20876" i="14"/>
  <c r="W20876" i="14"/>
  <c r="V20877" i="14"/>
  <c r="W20877" i="14"/>
  <c r="V20878" i="14"/>
  <c r="W20878" i="14"/>
  <c r="V20879" i="14"/>
  <c r="W20879" i="14"/>
  <c r="V20880" i="14"/>
  <c r="W20880" i="14"/>
  <c r="V20881" i="14"/>
  <c r="W20881" i="14"/>
  <c r="V20882" i="14"/>
  <c r="W20882" i="14"/>
  <c r="V20883" i="14"/>
  <c r="W20883" i="14"/>
  <c r="V20884" i="14"/>
  <c r="W20884" i="14"/>
  <c r="V20885" i="14"/>
  <c r="W20885" i="14"/>
  <c r="V20886" i="14"/>
  <c r="W20886" i="14"/>
  <c r="V20887" i="14"/>
  <c r="W20887" i="14"/>
  <c r="V20888" i="14"/>
  <c r="W20888" i="14"/>
  <c r="V20889" i="14"/>
  <c r="W20889" i="14"/>
  <c r="V20890" i="14"/>
  <c r="W20890" i="14"/>
  <c r="V20891" i="14"/>
  <c r="W20891" i="14"/>
  <c r="V20892" i="14"/>
  <c r="W20892" i="14"/>
  <c r="V20893" i="14"/>
  <c r="W20893" i="14"/>
  <c r="V20894" i="14"/>
  <c r="W20894" i="14"/>
  <c r="V20895" i="14"/>
  <c r="W20895" i="14"/>
  <c r="V20896" i="14"/>
  <c r="W20896" i="14"/>
  <c r="V20897" i="14"/>
  <c r="W20897" i="14"/>
  <c r="V20898" i="14"/>
  <c r="W20898" i="14"/>
  <c r="V20899" i="14"/>
  <c r="W20899" i="14"/>
  <c r="V20900" i="14"/>
  <c r="W20900" i="14"/>
  <c r="V20901" i="14"/>
  <c r="W20901" i="14"/>
  <c r="V20902" i="14"/>
  <c r="W20902" i="14"/>
  <c r="V20903" i="14"/>
  <c r="W20903" i="14"/>
  <c r="V20904" i="14"/>
  <c r="W20904" i="14"/>
  <c r="V20905" i="14"/>
  <c r="W20905" i="14"/>
  <c r="V20906" i="14"/>
  <c r="W20906" i="14"/>
  <c r="V20907" i="14"/>
  <c r="W20907" i="14"/>
  <c r="V20908" i="14"/>
  <c r="W20908" i="14"/>
  <c r="V20909" i="14"/>
  <c r="W20909" i="14"/>
  <c r="V20910" i="14"/>
  <c r="W20910" i="14"/>
  <c r="V20911" i="14"/>
  <c r="W20911" i="14"/>
  <c r="V20912" i="14"/>
  <c r="W20912" i="14"/>
  <c r="V20913" i="14"/>
  <c r="W20913" i="14"/>
  <c r="V20914" i="14"/>
  <c r="W20914" i="14"/>
  <c r="V20915" i="14"/>
  <c r="W20915" i="14"/>
  <c r="V20916" i="14"/>
  <c r="W20916" i="14"/>
  <c r="V20917" i="14"/>
  <c r="W20917" i="14"/>
  <c r="V20918" i="14"/>
  <c r="W20918" i="14"/>
  <c r="V20919" i="14"/>
  <c r="W20919" i="14"/>
  <c r="V20920" i="14"/>
  <c r="W20920" i="14"/>
  <c r="V20921" i="14"/>
  <c r="W20921" i="14"/>
  <c r="V20922" i="14"/>
  <c r="W20922" i="14"/>
  <c r="V20923" i="14"/>
  <c r="W20923" i="14"/>
  <c r="V20924" i="14"/>
  <c r="W20924" i="14"/>
  <c r="V20925" i="14"/>
  <c r="W20925" i="14"/>
  <c r="V20926" i="14"/>
  <c r="W20926" i="14"/>
  <c r="V20927" i="14"/>
  <c r="W20927" i="14"/>
  <c r="V20928" i="14"/>
  <c r="W20928" i="14"/>
  <c r="V20929" i="14"/>
  <c r="W20929" i="14"/>
  <c r="V20930" i="14"/>
  <c r="W20930" i="14"/>
  <c r="V20931" i="14"/>
  <c r="W20931" i="14"/>
  <c r="V20932" i="14"/>
  <c r="W20932" i="14"/>
  <c r="V20933" i="14"/>
  <c r="W20933" i="14"/>
  <c r="V20934" i="14"/>
  <c r="W20934" i="14"/>
  <c r="V20935" i="14"/>
  <c r="W20935" i="14"/>
  <c r="V20936" i="14"/>
  <c r="W20936" i="14"/>
  <c r="V20937" i="14"/>
  <c r="W20937" i="14"/>
  <c r="V20938" i="14"/>
  <c r="W20938" i="14"/>
  <c r="V20939" i="14"/>
  <c r="W20939" i="14"/>
  <c r="V20940" i="14"/>
  <c r="W20940" i="14"/>
  <c r="V20941" i="14"/>
  <c r="W20941" i="14"/>
  <c r="V20942" i="14"/>
  <c r="W20942" i="14"/>
  <c r="V20943" i="14"/>
  <c r="W20943" i="14"/>
  <c r="V20944" i="14"/>
  <c r="W20944" i="14"/>
  <c r="V20945" i="14"/>
  <c r="W20945" i="14"/>
  <c r="V20946" i="14"/>
  <c r="W20946" i="14"/>
  <c r="V20947" i="14"/>
  <c r="W20947" i="14"/>
  <c r="V20948" i="14"/>
  <c r="W20948" i="14"/>
  <c r="V20949" i="14"/>
  <c r="W20949" i="14"/>
  <c r="V20950" i="14"/>
  <c r="W20950" i="14"/>
  <c r="V20951" i="14"/>
  <c r="W20951" i="14"/>
  <c r="V20952" i="14"/>
  <c r="W20952" i="14"/>
  <c r="V20953" i="14"/>
  <c r="W20953" i="14"/>
  <c r="V20954" i="14"/>
  <c r="W20954" i="14"/>
  <c r="V20955" i="14"/>
  <c r="W20955" i="14"/>
  <c r="V20956" i="14"/>
  <c r="W20956" i="14"/>
  <c r="V20957" i="14"/>
  <c r="W20957" i="14"/>
  <c r="V20958" i="14"/>
  <c r="W20958" i="14"/>
  <c r="V20959" i="14"/>
  <c r="W20959" i="14"/>
  <c r="V20960" i="14"/>
  <c r="W20960" i="14"/>
  <c r="V20961" i="14"/>
  <c r="W20961" i="14"/>
  <c r="V20962" i="14"/>
  <c r="W20962" i="14"/>
  <c r="V20963" i="14"/>
  <c r="W20963" i="14"/>
  <c r="V20964" i="14"/>
  <c r="W20964" i="14"/>
  <c r="V20965" i="14"/>
  <c r="W20965" i="14"/>
  <c r="V20966" i="14"/>
  <c r="W20966" i="14"/>
  <c r="V20967" i="14"/>
  <c r="W20967" i="14"/>
  <c r="V20968" i="14"/>
  <c r="W20968" i="14"/>
  <c r="V20969" i="14"/>
  <c r="W20969" i="14"/>
  <c r="V20970" i="14"/>
  <c r="W20970" i="14"/>
  <c r="V20971" i="14"/>
  <c r="W20971" i="14"/>
  <c r="V20972" i="14"/>
  <c r="W20972" i="14"/>
  <c r="V20973" i="14"/>
  <c r="W20973" i="14"/>
  <c r="V20974" i="14"/>
  <c r="W20974" i="14"/>
  <c r="V20975" i="14"/>
  <c r="W20975" i="14"/>
  <c r="V20976" i="14"/>
  <c r="W20976" i="14"/>
  <c r="V20977" i="14"/>
  <c r="W20977" i="14"/>
  <c r="V20978" i="14"/>
  <c r="W20978" i="14"/>
  <c r="V20979" i="14"/>
  <c r="W20979" i="14"/>
  <c r="V20980" i="14"/>
  <c r="W20980" i="14"/>
  <c r="V20981" i="14"/>
  <c r="W20981" i="14"/>
  <c r="V20982" i="14"/>
  <c r="W20982" i="14"/>
  <c r="V20983" i="14"/>
  <c r="W20983" i="14"/>
  <c r="V20984" i="14"/>
  <c r="W20984" i="14"/>
  <c r="V20985" i="14"/>
  <c r="W20985" i="14"/>
  <c r="V20986" i="14"/>
  <c r="W20986" i="14"/>
  <c r="V20987" i="14"/>
  <c r="W20987" i="14"/>
  <c r="V20988" i="14"/>
  <c r="W20988" i="14"/>
  <c r="V20989" i="14"/>
  <c r="W20989" i="14"/>
  <c r="V20990" i="14"/>
  <c r="W20990" i="14"/>
  <c r="V20991" i="14"/>
  <c r="W20991" i="14"/>
  <c r="V20992" i="14"/>
  <c r="W20992" i="14"/>
  <c r="V20993" i="14"/>
  <c r="W20993" i="14"/>
  <c r="V20994" i="14"/>
  <c r="W20994" i="14"/>
  <c r="V20995" i="14"/>
  <c r="W20995" i="14"/>
  <c r="V20996" i="14"/>
  <c r="W20996" i="14"/>
  <c r="V20997" i="14"/>
  <c r="W20997" i="14"/>
  <c r="V20998" i="14"/>
  <c r="W20998" i="14"/>
  <c r="V20999" i="14"/>
  <c r="W20999" i="14"/>
  <c r="V21000" i="14"/>
  <c r="W21000" i="14"/>
  <c r="V21001" i="14"/>
  <c r="W21001" i="14"/>
  <c r="V21002" i="14"/>
  <c r="W21002" i="14"/>
  <c r="V21003" i="14"/>
  <c r="W21003" i="14"/>
  <c r="V21004" i="14"/>
  <c r="W21004" i="14"/>
  <c r="V21005" i="14"/>
  <c r="W21005" i="14"/>
  <c r="V21006" i="14"/>
  <c r="W21006" i="14"/>
  <c r="V21007" i="14"/>
  <c r="W21007" i="14"/>
  <c r="V21008" i="14"/>
  <c r="W21008" i="14"/>
  <c r="V21009" i="14"/>
  <c r="W21009" i="14"/>
  <c r="V21010" i="14"/>
  <c r="W21010" i="14"/>
  <c r="V21011" i="14"/>
  <c r="W21011" i="14"/>
  <c r="V21012" i="14"/>
  <c r="W21012" i="14"/>
  <c r="V21013" i="14"/>
  <c r="W21013" i="14"/>
  <c r="V21014" i="14"/>
  <c r="W21014" i="14"/>
  <c r="V21015" i="14"/>
  <c r="W21015" i="14"/>
  <c r="V21016" i="14"/>
  <c r="W21016" i="14"/>
  <c r="V21017" i="14"/>
  <c r="W21017" i="14"/>
  <c r="V21018" i="14"/>
  <c r="W21018" i="14"/>
  <c r="V21019" i="14"/>
  <c r="W21019" i="14"/>
  <c r="V21020" i="14"/>
  <c r="W21020" i="14"/>
  <c r="V21021" i="14"/>
  <c r="W21021" i="14"/>
  <c r="V21022" i="14"/>
  <c r="W21022" i="14"/>
  <c r="V21023" i="14"/>
  <c r="W21023" i="14"/>
  <c r="V21024" i="14"/>
  <c r="W21024" i="14"/>
  <c r="V21025" i="14"/>
  <c r="W21025" i="14"/>
  <c r="V21026" i="14"/>
  <c r="W21026" i="14"/>
  <c r="V21027" i="14"/>
  <c r="W21027" i="14"/>
  <c r="V21028" i="14"/>
  <c r="W21028" i="14"/>
  <c r="V21029" i="14"/>
  <c r="W21029" i="14"/>
  <c r="V21030" i="14"/>
  <c r="W21030" i="14"/>
  <c r="V21031" i="14"/>
  <c r="W21031" i="14"/>
  <c r="V21032" i="14"/>
  <c r="W21032" i="14"/>
  <c r="V21033" i="14"/>
  <c r="W21033" i="14"/>
  <c r="V21034" i="14"/>
  <c r="W21034" i="14"/>
  <c r="V21035" i="14"/>
  <c r="W21035" i="14"/>
  <c r="V21036" i="14"/>
  <c r="W21036" i="14"/>
  <c r="V21037" i="14"/>
  <c r="W21037" i="14"/>
  <c r="V21038" i="14"/>
  <c r="W21038" i="14"/>
  <c r="V21039" i="14"/>
  <c r="W21039" i="14"/>
  <c r="V21040" i="14"/>
  <c r="W21040" i="14"/>
  <c r="V21041" i="14"/>
  <c r="W21041" i="14"/>
  <c r="V21042" i="14"/>
  <c r="W21042" i="14"/>
  <c r="V21043" i="14"/>
  <c r="W21043" i="14"/>
  <c r="V21044" i="14"/>
  <c r="W21044" i="14"/>
  <c r="V21045" i="14"/>
  <c r="W21045" i="14"/>
  <c r="V21046" i="14"/>
  <c r="W21046" i="14"/>
  <c r="V21047" i="14"/>
  <c r="W21047" i="14"/>
  <c r="V21048" i="14"/>
  <c r="W21048" i="14"/>
  <c r="V21049" i="14"/>
  <c r="W21049" i="14"/>
  <c r="V21050" i="14"/>
  <c r="W21050" i="14"/>
  <c r="V21051" i="14"/>
  <c r="W21051" i="14"/>
  <c r="V21052" i="14"/>
  <c r="W21052" i="14"/>
  <c r="V21053" i="14"/>
  <c r="W21053" i="14"/>
  <c r="V21054" i="14"/>
  <c r="W21054" i="14"/>
  <c r="V21055" i="14"/>
  <c r="W21055" i="14"/>
  <c r="V21056" i="14"/>
  <c r="W21056" i="14"/>
  <c r="V21057" i="14"/>
  <c r="W21057" i="14"/>
  <c r="V21058" i="14"/>
  <c r="W21058" i="14"/>
  <c r="V21059" i="14"/>
  <c r="W21059" i="14"/>
  <c r="V21060" i="14"/>
  <c r="W21060" i="14"/>
  <c r="V21061" i="14"/>
  <c r="W21061" i="14"/>
  <c r="V21062" i="14"/>
  <c r="W21062" i="14"/>
  <c r="V21063" i="14"/>
  <c r="W21063" i="14"/>
  <c r="V21064" i="14"/>
  <c r="W21064" i="14"/>
  <c r="V21065" i="14"/>
  <c r="W21065" i="14"/>
  <c r="V21066" i="14"/>
  <c r="W21066" i="14"/>
  <c r="V21067" i="14"/>
  <c r="W21067" i="14"/>
  <c r="V21068" i="14"/>
  <c r="W21068" i="14"/>
  <c r="V21069" i="14"/>
  <c r="W21069" i="14"/>
  <c r="V21070" i="14"/>
  <c r="W21070" i="14"/>
  <c r="V21071" i="14"/>
  <c r="W21071" i="14"/>
  <c r="V21072" i="14"/>
  <c r="W21072" i="14"/>
  <c r="V21073" i="14"/>
  <c r="W21073" i="14"/>
  <c r="V21074" i="14"/>
  <c r="W21074" i="14"/>
  <c r="V21075" i="14"/>
  <c r="W21075" i="14"/>
  <c r="V21076" i="14"/>
  <c r="W21076" i="14"/>
  <c r="V21077" i="14"/>
  <c r="W21077" i="14"/>
  <c r="V21078" i="14"/>
  <c r="W21078" i="14"/>
  <c r="V21079" i="14"/>
  <c r="W21079" i="14"/>
  <c r="V21080" i="14"/>
  <c r="W21080" i="14"/>
  <c r="V21081" i="14"/>
  <c r="W21081" i="14"/>
  <c r="V21082" i="14"/>
  <c r="W21082" i="14"/>
  <c r="V21083" i="14"/>
  <c r="W21083" i="14"/>
  <c r="V21084" i="14"/>
  <c r="W21084" i="14"/>
  <c r="V21085" i="14"/>
  <c r="W21085" i="14"/>
  <c r="V21086" i="14"/>
  <c r="W21086" i="14"/>
  <c r="V21087" i="14"/>
  <c r="W21087" i="14"/>
  <c r="V21088" i="14"/>
  <c r="W21088" i="14"/>
  <c r="V21089" i="14"/>
  <c r="W21089" i="14"/>
  <c r="V21090" i="14"/>
  <c r="W21090" i="14"/>
  <c r="V21091" i="14"/>
  <c r="W21091" i="14"/>
  <c r="V21092" i="14"/>
  <c r="W21092" i="14"/>
  <c r="V21093" i="14"/>
  <c r="W21093" i="14"/>
  <c r="V21094" i="14"/>
  <c r="W21094" i="14"/>
  <c r="V21095" i="14"/>
  <c r="W21095" i="14"/>
  <c r="V21096" i="14"/>
  <c r="W21096" i="14"/>
  <c r="V21097" i="14"/>
  <c r="W21097" i="14"/>
  <c r="V21098" i="14"/>
  <c r="W21098" i="14"/>
  <c r="V21099" i="14"/>
  <c r="W21099" i="14"/>
  <c r="V21100" i="14"/>
  <c r="W21100" i="14"/>
  <c r="V21101" i="14"/>
  <c r="W21101" i="14"/>
  <c r="V21102" i="14"/>
  <c r="W21102" i="14"/>
  <c r="V21103" i="14"/>
  <c r="W21103" i="14"/>
  <c r="V21104" i="14"/>
  <c r="W21104" i="14"/>
  <c r="V21105" i="14"/>
  <c r="W21105" i="14"/>
  <c r="V21106" i="14"/>
  <c r="W21106" i="14"/>
  <c r="V21107" i="14"/>
  <c r="W21107" i="14"/>
  <c r="V21108" i="14"/>
  <c r="W21108" i="14"/>
  <c r="V21109" i="14"/>
  <c r="W21109" i="14"/>
  <c r="V21110" i="14"/>
  <c r="W21110" i="14"/>
  <c r="V21111" i="14"/>
  <c r="W21111" i="14"/>
  <c r="V21112" i="14"/>
  <c r="W21112" i="14"/>
  <c r="V21113" i="14"/>
  <c r="W21113" i="14"/>
  <c r="V21114" i="14"/>
  <c r="W21114" i="14"/>
  <c r="V21115" i="14"/>
  <c r="W21115" i="14"/>
  <c r="V21116" i="14"/>
  <c r="W21116" i="14"/>
  <c r="V21117" i="14"/>
  <c r="W21117" i="14"/>
  <c r="V21118" i="14"/>
  <c r="W21118" i="14"/>
  <c r="V21119" i="14"/>
  <c r="W21119" i="14"/>
  <c r="V21120" i="14"/>
  <c r="W21120" i="14"/>
  <c r="V21121" i="14"/>
  <c r="W21121" i="14"/>
  <c r="V21122" i="14"/>
  <c r="W21122" i="14"/>
  <c r="V21123" i="14"/>
  <c r="W21123" i="14"/>
  <c r="V21124" i="14"/>
  <c r="W21124" i="14"/>
  <c r="V21125" i="14"/>
  <c r="W21125" i="14"/>
  <c r="V21126" i="14"/>
  <c r="W21126" i="14"/>
  <c r="V21127" i="14"/>
  <c r="W21127" i="14"/>
  <c r="V21128" i="14"/>
  <c r="W21128" i="14"/>
  <c r="V21129" i="14"/>
  <c r="W21129" i="14"/>
  <c r="V21130" i="14"/>
  <c r="W21130" i="14"/>
  <c r="V21131" i="14"/>
  <c r="W21131" i="14"/>
  <c r="V21132" i="14"/>
  <c r="W21132" i="14"/>
  <c r="V21133" i="14"/>
  <c r="W21133" i="14"/>
  <c r="V21134" i="14"/>
  <c r="W21134" i="14"/>
  <c r="V21135" i="14"/>
  <c r="W21135" i="14"/>
  <c r="V21136" i="14"/>
  <c r="W21136" i="14"/>
  <c r="V21137" i="14"/>
  <c r="W21137" i="14"/>
  <c r="V21138" i="14"/>
  <c r="W21138" i="14"/>
  <c r="V21139" i="14"/>
  <c r="W21139" i="14"/>
  <c r="V21140" i="14"/>
  <c r="W21140" i="14"/>
  <c r="V21141" i="14"/>
  <c r="W21141" i="14"/>
  <c r="V21142" i="14"/>
  <c r="W21142" i="14"/>
  <c r="V21143" i="14"/>
  <c r="W21143" i="14"/>
  <c r="V21144" i="14"/>
  <c r="W21144" i="14"/>
  <c r="V21145" i="14"/>
  <c r="W21145" i="14"/>
  <c r="V21146" i="14"/>
  <c r="W21146" i="14"/>
  <c r="V21147" i="14"/>
  <c r="W21147" i="14"/>
  <c r="V21148" i="14"/>
  <c r="W21148" i="14"/>
  <c r="V21149" i="14"/>
  <c r="W21149" i="14"/>
  <c r="V21150" i="14"/>
  <c r="W21150" i="14"/>
  <c r="V21151" i="14"/>
  <c r="W21151" i="14"/>
  <c r="V21152" i="14"/>
  <c r="W21152" i="14"/>
  <c r="V21153" i="14"/>
  <c r="W21153" i="14"/>
  <c r="V21154" i="14"/>
  <c r="W21154" i="14"/>
  <c r="V21155" i="14"/>
  <c r="W21155" i="14"/>
  <c r="V21156" i="14"/>
  <c r="W21156" i="14"/>
  <c r="V21157" i="14"/>
  <c r="W21157" i="14"/>
  <c r="V21158" i="14"/>
  <c r="W21158" i="14"/>
  <c r="V21159" i="14"/>
  <c r="W21159" i="14"/>
  <c r="V21160" i="14"/>
  <c r="W21160" i="14"/>
  <c r="V21161" i="14"/>
  <c r="W21161" i="14"/>
  <c r="V21162" i="14"/>
  <c r="W21162" i="14"/>
  <c r="V21163" i="14"/>
  <c r="W21163" i="14"/>
  <c r="V21164" i="14"/>
  <c r="W21164" i="14"/>
  <c r="V21165" i="14"/>
  <c r="W21165" i="14"/>
  <c r="V21166" i="14"/>
  <c r="W21166" i="14"/>
  <c r="V21167" i="14"/>
  <c r="W21167" i="14"/>
  <c r="V21168" i="14"/>
  <c r="W21168" i="14"/>
  <c r="V21169" i="14"/>
  <c r="W21169" i="14"/>
  <c r="V21170" i="14"/>
  <c r="W21170" i="14"/>
  <c r="V21171" i="14"/>
  <c r="W21171" i="14"/>
  <c r="V21172" i="14"/>
  <c r="W21172" i="14"/>
  <c r="V21173" i="14"/>
  <c r="W21173" i="14"/>
  <c r="V21174" i="14"/>
  <c r="W21174" i="14"/>
  <c r="V21175" i="14"/>
  <c r="W21175" i="14"/>
  <c r="V21176" i="14"/>
  <c r="W21176" i="14"/>
  <c r="V21177" i="14"/>
  <c r="W21177" i="14"/>
  <c r="V21178" i="14"/>
  <c r="W21178" i="14"/>
  <c r="V21179" i="14"/>
  <c r="W21179" i="14"/>
  <c r="V21180" i="14"/>
  <c r="W21180" i="14"/>
  <c r="V21181" i="14"/>
  <c r="W21181" i="14"/>
  <c r="V21182" i="14"/>
  <c r="W21182" i="14"/>
  <c r="V21183" i="14"/>
  <c r="W21183" i="14"/>
  <c r="V21184" i="14"/>
  <c r="W21184" i="14"/>
  <c r="V21185" i="14"/>
  <c r="W21185" i="14"/>
  <c r="V21186" i="14"/>
  <c r="W21186" i="14"/>
  <c r="V21187" i="14"/>
  <c r="W21187" i="14"/>
  <c r="V21188" i="14"/>
  <c r="W21188" i="14"/>
  <c r="V21189" i="14"/>
  <c r="W21189" i="14"/>
  <c r="V21190" i="14"/>
  <c r="W21190" i="14"/>
  <c r="V21191" i="14"/>
  <c r="W21191" i="14"/>
  <c r="V21192" i="14"/>
  <c r="W21192" i="14"/>
  <c r="V21193" i="14"/>
  <c r="W21193" i="14"/>
  <c r="V21194" i="14"/>
  <c r="W21194" i="14"/>
  <c r="V21195" i="14"/>
  <c r="W21195" i="14"/>
  <c r="V21196" i="14"/>
  <c r="W21196" i="14"/>
  <c r="V21197" i="14"/>
  <c r="W21197" i="14"/>
  <c r="V21198" i="14"/>
  <c r="W21198" i="14"/>
  <c r="V21199" i="14"/>
  <c r="W21199" i="14"/>
  <c r="V21200" i="14"/>
  <c r="W21200" i="14"/>
  <c r="V21201" i="14"/>
  <c r="W21201" i="14"/>
  <c r="V21202" i="14"/>
  <c r="W21202" i="14"/>
  <c r="V21203" i="14"/>
  <c r="W21203" i="14"/>
  <c r="V21204" i="14"/>
  <c r="W21204" i="14"/>
  <c r="V21205" i="14"/>
  <c r="W21205" i="14"/>
  <c r="V21206" i="14"/>
  <c r="W21206" i="14"/>
  <c r="V21207" i="14"/>
  <c r="W21207" i="14"/>
  <c r="V21208" i="14"/>
  <c r="W21208" i="14"/>
  <c r="V21209" i="14"/>
  <c r="W21209" i="14"/>
  <c r="V21210" i="14"/>
  <c r="W21210" i="14"/>
  <c r="V21211" i="14"/>
  <c r="W21211" i="14"/>
  <c r="V21212" i="14"/>
  <c r="W21212" i="14"/>
  <c r="V21213" i="14"/>
  <c r="W21213" i="14"/>
  <c r="V21214" i="14"/>
  <c r="W21214" i="14"/>
  <c r="V21215" i="14"/>
  <c r="W21215" i="14"/>
  <c r="V21216" i="14"/>
  <c r="W21216" i="14"/>
  <c r="V21217" i="14"/>
  <c r="W21217" i="14"/>
  <c r="V21218" i="14"/>
  <c r="W21218" i="14"/>
  <c r="V21219" i="14"/>
  <c r="W21219" i="14"/>
  <c r="V21220" i="14"/>
  <c r="W21220" i="14"/>
  <c r="V21221" i="14"/>
  <c r="W21221" i="14"/>
  <c r="V21222" i="14"/>
  <c r="W21222" i="14"/>
  <c r="V21223" i="14"/>
  <c r="W21223" i="14"/>
  <c r="V21224" i="14"/>
  <c r="W21224" i="14"/>
  <c r="V21225" i="14"/>
  <c r="W21225" i="14"/>
  <c r="V21226" i="14"/>
  <c r="W21226" i="14"/>
  <c r="V21227" i="14"/>
  <c r="W21227" i="14"/>
  <c r="V21228" i="14"/>
  <c r="W21228" i="14"/>
  <c r="V21229" i="14"/>
  <c r="W21229" i="14"/>
  <c r="V21230" i="14"/>
  <c r="W21230" i="14"/>
  <c r="V21231" i="14"/>
  <c r="W21231" i="14"/>
  <c r="V21232" i="14"/>
  <c r="W21232" i="14"/>
  <c r="V21233" i="14"/>
  <c r="W21233" i="14"/>
  <c r="V21234" i="14"/>
  <c r="W21234" i="14"/>
  <c r="V21235" i="14"/>
  <c r="W21235" i="14"/>
  <c r="V21236" i="14"/>
  <c r="W21236" i="14"/>
  <c r="V21237" i="14"/>
  <c r="W21237" i="14"/>
  <c r="V21238" i="14"/>
  <c r="W21238" i="14"/>
  <c r="V21239" i="14"/>
  <c r="W21239" i="14"/>
  <c r="V21240" i="14"/>
  <c r="W21240" i="14"/>
  <c r="V21241" i="14"/>
  <c r="W21241" i="14"/>
  <c r="V21242" i="14"/>
  <c r="W21242" i="14"/>
  <c r="V21243" i="14"/>
  <c r="W21243" i="14"/>
  <c r="V21244" i="14"/>
  <c r="W21244" i="14"/>
  <c r="V21245" i="14"/>
  <c r="W21245" i="14"/>
  <c r="V21246" i="14"/>
  <c r="W21246" i="14"/>
  <c r="V21247" i="14"/>
  <c r="W21247" i="14"/>
  <c r="V21248" i="14"/>
  <c r="W21248" i="14"/>
  <c r="V21249" i="14"/>
  <c r="W21249" i="14"/>
  <c r="V21250" i="14"/>
  <c r="W21250" i="14"/>
  <c r="V21251" i="14"/>
  <c r="W21251" i="14"/>
  <c r="V21252" i="14"/>
  <c r="W21252" i="14"/>
  <c r="V21253" i="14"/>
  <c r="W21253" i="14"/>
  <c r="V21254" i="14"/>
  <c r="W21254" i="14"/>
  <c r="V21255" i="14"/>
  <c r="W21255" i="14"/>
  <c r="V21256" i="14"/>
  <c r="W21256" i="14"/>
  <c r="V21257" i="14"/>
  <c r="W21257" i="14"/>
  <c r="V21258" i="14"/>
  <c r="W21258" i="14"/>
  <c r="V21259" i="14"/>
  <c r="W21259" i="14"/>
  <c r="V21260" i="14"/>
  <c r="W21260" i="14"/>
  <c r="V21261" i="14"/>
  <c r="W21261" i="14"/>
  <c r="V21262" i="14"/>
  <c r="W21262" i="14"/>
  <c r="V21263" i="14"/>
  <c r="W21263" i="14"/>
  <c r="V21264" i="14"/>
  <c r="W21264" i="14"/>
  <c r="V21265" i="14"/>
  <c r="W21265" i="14"/>
  <c r="V21266" i="14"/>
  <c r="W21266" i="14"/>
  <c r="V21267" i="14"/>
  <c r="W21267" i="14"/>
  <c r="V21268" i="14"/>
  <c r="W21268" i="14"/>
  <c r="V21269" i="14"/>
  <c r="W21269" i="14"/>
  <c r="V21270" i="14"/>
  <c r="W21270" i="14"/>
  <c r="V21271" i="14"/>
  <c r="W21271" i="14"/>
  <c r="V21272" i="14"/>
  <c r="W21272" i="14"/>
  <c r="V21273" i="14"/>
  <c r="W21273" i="14"/>
  <c r="V21274" i="14"/>
  <c r="W21274" i="14"/>
  <c r="V21275" i="14"/>
  <c r="W21275" i="14"/>
  <c r="V21276" i="14"/>
  <c r="W21276" i="14"/>
  <c r="V21277" i="14"/>
  <c r="W21277" i="14"/>
  <c r="V21278" i="14"/>
  <c r="W21278" i="14"/>
  <c r="V21279" i="14"/>
  <c r="W21279" i="14"/>
  <c r="V21280" i="14"/>
  <c r="W21280" i="14"/>
  <c r="V21281" i="14"/>
  <c r="W21281" i="14"/>
  <c r="V21282" i="14"/>
  <c r="W21282" i="14"/>
  <c r="V21283" i="14"/>
  <c r="W21283" i="14"/>
  <c r="V21284" i="14"/>
  <c r="W21284" i="14"/>
  <c r="V21285" i="14"/>
  <c r="W21285" i="14"/>
  <c r="V21286" i="14"/>
  <c r="W21286" i="14"/>
  <c r="V21287" i="14"/>
  <c r="W21287" i="14"/>
  <c r="V21288" i="14"/>
  <c r="W21288" i="14"/>
  <c r="V21289" i="14"/>
  <c r="W21289" i="14"/>
  <c r="V21290" i="14"/>
  <c r="W21290" i="14"/>
  <c r="V21291" i="14"/>
  <c r="W21291" i="14"/>
  <c r="V21292" i="14"/>
  <c r="W21292" i="14"/>
  <c r="V21293" i="14"/>
  <c r="W21293" i="14"/>
  <c r="V21294" i="14"/>
  <c r="W21294" i="14"/>
  <c r="V21295" i="14"/>
  <c r="W21295" i="14"/>
  <c r="V21296" i="14"/>
  <c r="W21296" i="14"/>
  <c r="V21297" i="14"/>
  <c r="W21297" i="14"/>
  <c r="V21298" i="14"/>
  <c r="W21298" i="14"/>
  <c r="V21299" i="14"/>
  <c r="W21299" i="14"/>
  <c r="V21300" i="14"/>
  <c r="W21300" i="14"/>
  <c r="V21301" i="14"/>
  <c r="W21301" i="14"/>
  <c r="V21302" i="14"/>
  <c r="W21302" i="14"/>
  <c r="V21303" i="14"/>
  <c r="W21303" i="14"/>
  <c r="V21304" i="14"/>
  <c r="W21304" i="14"/>
  <c r="V21305" i="14"/>
  <c r="W21305" i="14"/>
  <c r="V21306" i="14"/>
  <c r="W21306" i="14"/>
  <c r="V21307" i="14"/>
  <c r="W21307" i="14"/>
  <c r="V21308" i="14"/>
  <c r="W21308" i="14"/>
  <c r="V21309" i="14"/>
  <c r="W21309" i="14"/>
  <c r="V21310" i="14"/>
  <c r="W21310" i="14"/>
  <c r="V21311" i="14"/>
  <c r="W21311" i="14"/>
  <c r="V21312" i="14"/>
  <c r="W21312" i="14"/>
  <c r="V21313" i="14"/>
  <c r="W21313" i="14"/>
  <c r="V21314" i="14"/>
  <c r="W21314" i="14"/>
  <c r="V21315" i="14"/>
  <c r="W21315" i="14"/>
  <c r="V21316" i="14"/>
  <c r="W21316" i="14"/>
  <c r="V21317" i="14"/>
  <c r="W21317" i="14"/>
  <c r="V21318" i="14"/>
  <c r="W21318" i="14"/>
  <c r="V21319" i="14"/>
  <c r="W21319" i="14"/>
  <c r="V21320" i="14"/>
  <c r="W21320" i="14"/>
  <c r="V21321" i="14"/>
  <c r="W21321" i="14"/>
  <c r="V21322" i="14"/>
  <c r="W21322" i="14"/>
  <c r="V21323" i="14"/>
  <c r="W21323" i="14"/>
  <c r="V21324" i="14"/>
  <c r="W21324" i="14"/>
  <c r="V21325" i="14"/>
  <c r="W21325" i="14"/>
  <c r="V21326" i="14"/>
  <c r="W21326" i="14"/>
  <c r="V21327" i="14"/>
  <c r="W21327" i="14"/>
  <c r="V21328" i="14"/>
  <c r="W21328" i="14"/>
  <c r="V21329" i="14"/>
  <c r="W21329" i="14"/>
  <c r="V21330" i="14"/>
  <c r="W21330" i="14"/>
  <c r="V21331" i="14"/>
  <c r="W21331" i="14"/>
  <c r="V21332" i="14"/>
  <c r="W21332" i="14"/>
  <c r="V21333" i="14"/>
  <c r="W21333" i="14"/>
  <c r="V21334" i="14"/>
  <c r="W21334" i="14"/>
  <c r="V21335" i="14"/>
  <c r="W21335" i="14"/>
  <c r="V21336" i="14"/>
  <c r="W21336" i="14"/>
  <c r="V21337" i="14"/>
  <c r="W21337" i="14"/>
  <c r="V21338" i="14"/>
  <c r="W21338" i="14"/>
  <c r="V21339" i="14"/>
  <c r="W21339" i="14"/>
  <c r="V21340" i="14"/>
  <c r="W21340" i="14"/>
  <c r="V21341" i="14"/>
  <c r="W21341" i="14"/>
  <c r="V21342" i="14"/>
  <c r="W21342" i="14"/>
  <c r="V21343" i="14"/>
  <c r="W21343" i="14"/>
  <c r="V21344" i="14"/>
  <c r="W21344" i="14"/>
  <c r="V21345" i="14"/>
  <c r="W21345" i="14"/>
  <c r="V21346" i="14"/>
  <c r="W21346" i="14"/>
  <c r="V21347" i="14"/>
  <c r="W21347" i="14"/>
  <c r="V21348" i="14"/>
  <c r="W21348" i="14"/>
  <c r="V21349" i="14"/>
  <c r="W21349" i="14"/>
  <c r="V21350" i="14"/>
  <c r="W21350" i="14"/>
  <c r="V21351" i="14"/>
  <c r="W21351" i="14"/>
  <c r="V21352" i="14"/>
  <c r="W21352" i="14"/>
  <c r="V21353" i="14"/>
  <c r="W21353" i="14"/>
  <c r="V21354" i="14"/>
  <c r="W21354" i="14"/>
  <c r="V21355" i="14"/>
  <c r="W21355" i="14"/>
  <c r="V21356" i="14"/>
  <c r="W21356" i="14"/>
  <c r="V21357" i="14"/>
  <c r="W21357" i="14"/>
  <c r="V21358" i="14"/>
  <c r="W21358" i="14"/>
  <c r="V21359" i="14"/>
  <c r="W21359" i="14"/>
  <c r="V21360" i="14"/>
  <c r="W21360" i="14"/>
  <c r="V21361" i="14"/>
  <c r="W21361" i="14"/>
  <c r="V21362" i="14"/>
  <c r="W21362" i="14"/>
  <c r="V21363" i="14"/>
  <c r="W21363" i="14"/>
  <c r="V21364" i="14"/>
  <c r="W21364" i="14"/>
  <c r="V21365" i="14"/>
  <c r="W21365" i="14"/>
  <c r="V21366" i="14"/>
  <c r="W21366" i="14"/>
  <c r="V21367" i="14"/>
  <c r="W21367" i="14"/>
  <c r="V21368" i="14"/>
  <c r="W21368" i="14"/>
  <c r="V21369" i="14"/>
  <c r="W21369" i="14"/>
  <c r="V21370" i="14"/>
  <c r="W21370" i="14"/>
  <c r="V21371" i="14"/>
  <c r="W21371" i="14"/>
  <c r="V21372" i="14"/>
  <c r="W21372" i="14"/>
  <c r="V21373" i="14"/>
  <c r="W21373" i="14"/>
  <c r="V21374" i="14"/>
  <c r="W21374" i="14"/>
  <c r="V21375" i="14"/>
  <c r="W21375" i="14"/>
  <c r="V21376" i="14"/>
  <c r="W21376" i="14"/>
  <c r="V21377" i="14"/>
  <c r="W21377" i="14"/>
  <c r="V21378" i="14"/>
  <c r="W21378" i="14"/>
  <c r="V21379" i="14"/>
  <c r="W21379" i="14"/>
  <c r="V21380" i="14"/>
  <c r="W21380" i="14"/>
  <c r="V21381" i="14"/>
  <c r="W21381" i="14"/>
  <c r="V21382" i="14"/>
  <c r="W21382" i="14"/>
  <c r="V21383" i="14"/>
  <c r="W21383" i="14"/>
  <c r="V21384" i="14"/>
  <c r="W21384" i="14"/>
  <c r="V21385" i="14"/>
  <c r="W21385" i="14"/>
  <c r="V21386" i="14"/>
  <c r="W21386" i="14"/>
  <c r="V21387" i="14"/>
  <c r="W21387" i="14"/>
  <c r="V21388" i="14"/>
  <c r="W21388" i="14"/>
  <c r="V21389" i="14"/>
  <c r="W21389" i="14"/>
  <c r="V21390" i="14"/>
  <c r="W21390" i="14"/>
  <c r="V21391" i="14"/>
  <c r="W21391" i="14"/>
  <c r="V21392" i="14"/>
  <c r="W21392" i="14"/>
  <c r="V21393" i="14"/>
  <c r="W21393" i="14"/>
  <c r="V21394" i="14"/>
  <c r="W21394" i="14"/>
  <c r="V21395" i="14"/>
  <c r="W21395" i="14"/>
  <c r="V21396" i="14"/>
  <c r="W21396" i="14"/>
  <c r="V21397" i="14"/>
  <c r="W21397" i="14"/>
  <c r="V21398" i="14"/>
  <c r="W21398" i="14"/>
  <c r="V21399" i="14"/>
  <c r="W21399" i="14"/>
  <c r="V21400" i="14"/>
  <c r="W21400" i="14"/>
  <c r="V21401" i="14"/>
  <c r="W21401" i="14"/>
  <c r="V21402" i="14"/>
  <c r="W21402" i="14"/>
  <c r="V21403" i="14"/>
  <c r="W21403" i="14"/>
  <c r="V21404" i="14"/>
  <c r="W21404" i="14"/>
  <c r="V21405" i="14"/>
  <c r="W21405" i="14"/>
  <c r="V21406" i="14"/>
  <c r="W21406" i="14"/>
  <c r="V21407" i="14"/>
  <c r="W21407" i="14"/>
  <c r="V21408" i="14"/>
  <c r="W21408" i="14"/>
  <c r="V21409" i="14"/>
  <c r="W21409" i="14"/>
  <c r="V21410" i="14"/>
  <c r="W21410" i="14"/>
  <c r="V21411" i="14"/>
  <c r="W21411" i="14"/>
  <c r="V21412" i="14"/>
  <c r="W21412" i="14"/>
  <c r="V21413" i="14"/>
  <c r="W21413" i="14"/>
  <c r="V21414" i="14"/>
  <c r="W21414" i="14"/>
  <c r="V21415" i="14"/>
  <c r="W21415" i="14"/>
  <c r="V21416" i="14"/>
  <c r="W21416" i="14"/>
  <c r="V21417" i="14"/>
  <c r="W21417" i="14"/>
  <c r="V21418" i="14"/>
  <c r="W21418" i="14"/>
  <c r="V21419" i="14"/>
  <c r="W21419" i="14"/>
  <c r="V21420" i="14"/>
  <c r="W21420" i="14"/>
  <c r="V21421" i="14"/>
  <c r="W21421" i="14"/>
  <c r="V21422" i="14"/>
  <c r="W21422" i="14"/>
  <c r="V21423" i="14"/>
  <c r="W21423" i="14"/>
  <c r="V21424" i="14"/>
  <c r="W21424" i="14"/>
  <c r="V21425" i="14"/>
  <c r="W21425" i="14"/>
  <c r="V21426" i="14"/>
  <c r="W21426" i="14"/>
  <c r="V21427" i="14"/>
  <c r="W21427" i="14"/>
  <c r="V21428" i="14"/>
  <c r="W21428" i="14"/>
  <c r="V21429" i="14"/>
  <c r="W21429" i="14"/>
  <c r="V21430" i="14"/>
  <c r="W21430" i="14"/>
  <c r="V21431" i="14"/>
  <c r="W21431" i="14"/>
  <c r="V21432" i="14"/>
  <c r="W21432" i="14"/>
  <c r="V21433" i="14"/>
  <c r="W21433" i="14"/>
  <c r="V21434" i="14"/>
  <c r="W21434" i="14"/>
  <c r="V21435" i="14"/>
  <c r="W21435" i="14"/>
  <c r="V21436" i="14"/>
  <c r="W21436" i="14"/>
  <c r="V21437" i="14"/>
  <c r="W21437" i="14"/>
  <c r="V21438" i="14"/>
  <c r="W21438" i="14"/>
  <c r="V21439" i="14"/>
  <c r="W21439" i="14"/>
  <c r="V21440" i="14"/>
  <c r="W21440" i="14"/>
  <c r="V21441" i="14"/>
  <c r="W21441" i="14"/>
  <c r="V21442" i="14"/>
  <c r="W21442" i="14"/>
  <c r="V21443" i="14"/>
  <c r="W21443" i="14"/>
  <c r="V21444" i="14"/>
  <c r="W21444" i="14"/>
  <c r="V21445" i="14"/>
  <c r="W21445" i="14"/>
  <c r="V21446" i="14"/>
  <c r="W21446" i="14"/>
  <c r="V21447" i="14"/>
  <c r="W21447" i="14"/>
  <c r="V21448" i="14"/>
  <c r="W21448" i="14"/>
  <c r="V21449" i="14"/>
  <c r="W21449" i="14"/>
  <c r="V21450" i="14"/>
  <c r="W21450" i="14"/>
  <c r="V21451" i="14"/>
  <c r="W21451" i="14"/>
  <c r="V21452" i="14"/>
  <c r="W21452" i="14"/>
  <c r="V21453" i="14"/>
  <c r="W21453" i="14"/>
  <c r="V21454" i="14"/>
  <c r="W21454" i="14"/>
  <c r="V21455" i="14"/>
  <c r="W21455" i="14"/>
  <c r="V21456" i="14"/>
  <c r="W21456" i="14"/>
  <c r="V21457" i="14"/>
  <c r="W21457" i="14"/>
  <c r="V21458" i="14"/>
  <c r="W21458" i="14"/>
  <c r="V21459" i="14"/>
  <c r="W21459" i="14"/>
  <c r="V21460" i="14"/>
  <c r="W21460" i="14"/>
  <c r="V21461" i="14"/>
  <c r="W21461" i="14"/>
  <c r="V21462" i="14"/>
  <c r="W21462" i="14"/>
  <c r="V21463" i="14"/>
  <c r="W21463" i="14"/>
  <c r="V21464" i="14"/>
  <c r="W21464" i="14"/>
  <c r="V21465" i="14"/>
  <c r="W21465" i="14"/>
  <c r="V21466" i="14"/>
  <c r="W21466" i="14"/>
  <c r="V21467" i="14"/>
  <c r="W21467" i="14"/>
  <c r="V21468" i="14"/>
  <c r="W21468" i="14"/>
  <c r="V21469" i="14"/>
  <c r="W21469" i="14"/>
  <c r="V21470" i="14"/>
  <c r="W21470" i="14"/>
  <c r="V21471" i="14"/>
  <c r="W21471" i="14"/>
  <c r="V21472" i="14"/>
  <c r="W21472" i="14"/>
  <c r="V21473" i="14"/>
  <c r="W21473" i="14"/>
  <c r="V21474" i="14"/>
  <c r="W21474" i="14"/>
  <c r="V21475" i="14"/>
  <c r="W21475" i="14"/>
  <c r="V21476" i="14"/>
  <c r="W21476" i="14"/>
  <c r="V21477" i="14"/>
  <c r="W21477" i="14"/>
  <c r="V21478" i="14"/>
  <c r="W21478" i="14"/>
  <c r="V21479" i="14"/>
  <c r="W21479" i="14"/>
  <c r="V21480" i="14"/>
  <c r="W21480" i="14"/>
  <c r="V21481" i="14"/>
  <c r="W21481" i="14"/>
  <c r="V21482" i="14"/>
  <c r="W21482" i="14"/>
  <c r="V21483" i="14"/>
  <c r="W21483" i="14"/>
  <c r="V21484" i="14"/>
  <c r="W21484" i="14"/>
  <c r="V21485" i="14"/>
  <c r="W21485" i="14"/>
  <c r="V21486" i="14"/>
  <c r="W21486" i="14"/>
  <c r="V21487" i="14"/>
  <c r="W21487" i="14"/>
  <c r="V21488" i="14"/>
  <c r="W21488" i="14"/>
  <c r="V21489" i="14"/>
  <c r="W21489" i="14"/>
  <c r="V21490" i="14"/>
  <c r="W21490" i="14"/>
  <c r="V21491" i="14"/>
  <c r="W21491" i="14"/>
  <c r="V21492" i="14"/>
  <c r="W21492" i="14"/>
  <c r="V21493" i="14"/>
  <c r="W21493" i="14"/>
  <c r="V21494" i="14"/>
  <c r="W21494" i="14"/>
  <c r="V21495" i="14"/>
  <c r="W21495" i="14"/>
  <c r="V21496" i="14"/>
  <c r="W21496" i="14"/>
  <c r="V21497" i="14"/>
  <c r="W21497" i="14"/>
  <c r="V21498" i="14"/>
  <c r="W21498" i="14"/>
  <c r="V21499" i="14"/>
  <c r="W21499" i="14"/>
  <c r="V21500" i="14"/>
  <c r="W21500" i="14"/>
  <c r="V21501" i="14"/>
  <c r="W21501" i="14"/>
  <c r="V21502" i="14"/>
  <c r="W21502" i="14"/>
  <c r="V21503" i="14"/>
  <c r="W21503" i="14"/>
  <c r="V21504" i="14"/>
  <c r="W21504" i="14"/>
  <c r="V21505" i="14"/>
  <c r="W21505" i="14"/>
  <c r="V21506" i="14"/>
  <c r="W21506" i="14"/>
  <c r="V21507" i="14"/>
  <c r="W21507" i="14"/>
  <c r="V21508" i="14"/>
  <c r="W21508" i="14"/>
  <c r="V21509" i="14"/>
  <c r="W21509" i="14"/>
  <c r="V21510" i="14"/>
  <c r="W21510" i="14"/>
  <c r="V21511" i="14"/>
  <c r="W21511" i="14"/>
  <c r="V21512" i="14"/>
  <c r="W21512" i="14"/>
  <c r="V21513" i="14"/>
  <c r="W21513" i="14"/>
  <c r="V21514" i="14"/>
  <c r="W21514" i="14"/>
  <c r="V21515" i="14"/>
  <c r="W21515" i="14"/>
  <c r="V21516" i="14"/>
  <c r="W21516" i="14"/>
  <c r="V21517" i="14"/>
  <c r="W21517" i="14"/>
  <c r="V21518" i="14"/>
  <c r="W21518" i="14"/>
  <c r="V21519" i="14"/>
  <c r="W21519" i="14"/>
  <c r="V21520" i="14"/>
  <c r="W21520" i="14"/>
  <c r="V21521" i="14"/>
  <c r="W21521" i="14"/>
  <c r="V21522" i="14"/>
  <c r="W21522" i="14"/>
  <c r="V21523" i="14"/>
  <c r="W21523" i="14"/>
  <c r="V21524" i="14"/>
  <c r="W21524" i="14"/>
  <c r="V21525" i="14"/>
  <c r="W21525" i="14"/>
  <c r="V21526" i="14"/>
  <c r="W21526" i="14"/>
  <c r="V21527" i="14"/>
  <c r="W21527" i="14"/>
  <c r="V21528" i="14"/>
  <c r="W21528" i="14"/>
  <c r="V21529" i="14"/>
  <c r="W21529" i="14"/>
  <c r="V21530" i="14"/>
  <c r="W21530" i="14"/>
  <c r="V21531" i="14"/>
  <c r="W21531" i="14"/>
  <c r="V21532" i="14"/>
  <c r="W21532" i="14"/>
  <c r="V21533" i="14"/>
  <c r="W21533" i="14"/>
  <c r="V21534" i="14"/>
  <c r="W21534" i="14"/>
  <c r="V21535" i="14"/>
  <c r="W21535" i="14"/>
  <c r="V21536" i="14"/>
  <c r="W21536" i="14"/>
  <c r="V21537" i="14"/>
  <c r="W21537" i="14"/>
  <c r="V21538" i="14"/>
  <c r="W21538" i="14"/>
  <c r="V21539" i="14"/>
  <c r="W21539" i="14"/>
  <c r="V21540" i="14"/>
  <c r="W21540" i="14"/>
  <c r="V21541" i="14"/>
  <c r="W21541" i="14"/>
  <c r="V21542" i="14"/>
  <c r="W21542" i="14"/>
  <c r="V21543" i="14"/>
  <c r="W21543" i="14"/>
  <c r="V21544" i="14"/>
  <c r="W21544" i="14"/>
  <c r="V21545" i="14"/>
  <c r="W21545" i="14"/>
  <c r="V21546" i="14"/>
  <c r="W21546" i="14"/>
  <c r="V21547" i="14"/>
  <c r="W21547" i="14"/>
  <c r="V21548" i="14"/>
  <c r="W21548" i="14"/>
  <c r="V21549" i="14"/>
  <c r="W21549" i="14"/>
  <c r="V21550" i="14"/>
  <c r="W21550" i="14"/>
  <c r="V21551" i="14"/>
  <c r="W21551" i="14"/>
  <c r="V21552" i="14"/>
  <c r="W21552" i="14"/>
  <c r="V21553" i="14"/>
  <c r="W21553" i="14"/>
  <c r="V21554" i="14"/>
  <c r="W21554" i="14"/>
  <c r="V21555" i="14"/>
  <c r="W21555" i="14"/>
  <c r="V21556" i="14"/>
  <c r="W21556" i="14"/>
  <c r="V21557" i="14"/>
  <c r="W21557" i="14"/>
  <c r="V21558" i="14"/>
  <c r="W21558" i="14"/>
  <c r="V21559" i="14"/>
  <c r="W21559" i="14"/>
  <c r="V21560" i="14"/>
  <c r="W21560" i="14"/>
  <c r="V21561" i="14"/>
  <c r="W21561" i="14"/>
  <c r="V21562" i="14"/>
  <c r="W21562" i="14"/>
  <c r="V21563" i="14"/>
  <c r="W21563" i="14"/>
  <c r="V21564" i="14"/>
  <c r="W21564" i="14"/>
  <c r="V21565" i="14"/>
  <c r="W21565" i="14"/>
  <c r="V21566" i="14"/>
  <c r="W21566" i="14"/>
  <c r="V21567" i="14"/>
  <c r="W21567" i="14"/>
  <c r="V21568" i="14"/>
  <c r="W21568" i="14"/>
  <c r="V21569" i="14"/>
  <c r="W21569" i="14"/>
  <c r="V21570" i="14"/>
  <c r="W21570" i="14"/>
  <c r="V21571" i="14"/>
  <c r="W21571" i="14"/>
  <c r="V21572" i="14"/>
  <c r="W21572" i="14"/>
  <c r="V21573" i="14"/>
  <c r="W21573" i="14"/>
  <c r="V21574" i="14"/>
  <c r="W21574" i="14"/>
  <c r="V21575" i="14"/>
  <c r="W21575" i="14"/>
  <c r="V21576" i="14"/>
  <c r="W21576" i="14"/>
  <c r="V21577" i="14"/>
  <c r="W21577" i="14"/>
  <c r="V21578" i="14"/>
  <c r="W21578" i="14"/>
  <c r="V21579" i="14"/>
  <c r="W21579" i="14"/>
  <c r="V21580" i="14"/>
  <c r="W21580" i="14"/>
  <c r="V21581" i="14"/>
  <c r="W21581" i="14"/>
  <c r="V21582" i="14"/>
  <c r="W21582" i="14"/>
  <c r="V21583" i="14"/>
  <c r="W21583" i="14"/>
  <c r="V21584" i="14"/>
  <c r="W21584" i="14"/>
  <c r="V21585" i="14"/>
  <c r="W21585" i="14"/>
  <c r="V21586" i="14"/>
  <c r="W21586" i="14"/>
  <c r="V21587" i="14"/>
  <c r="W21587" i="14"/>
  <c r="V21588" i="14"/>
  <c r="W21588" i="14"/>
  <c r="V21589" i="14"/>
  <c r="W21589" i="14"/>
  <c r="V21590" i="14"/>
  <c r="W21590" i="14"/>
  <c r="V21591" i="14"/>
  <c r="W21591" i="14"/>
  <c r="V21592" i="14"/>
  <c r="W21592" i="14"/>
  <c r="V21593" i="14"/>
  <c r="W21593" i="14"/>
  <c r="V21594" i="14"/>
  <c r="W21594" i="14"/>
  <c r="V21595" i="14"/>
  <c r="W21595" i="14"/>
  <c r="V21596" i="14"/>
  <c r="W21596" i="14"/>
  <c r="V21597" i="14"/>
  <c r="W21597" i="14"/>
  <c r="V21598" i="14"/>
  <c r="W21598" i="14"/>
  <c r="V21599" i="14"/>
  <c r="W21599" i="14"/>
  <c r="V21600" i="14"/>
  <c r="W21600" i="14"/>
  <c r="V21601" i="14"/>
  <c r="W21601" i="14"/>
  <c r="V21602" i="14"/>
  <c r="W21602" i="14"/>
  <c r="V21603" i="14"/>
  <c r="W21603" i="14"/>
  <c r="V21604" i="14"/>
  <c r="W21604" i="14"/>
  <c r="V21605" i="14"/>
  <c r="W21605" i="14"/>
  <c r="V21606" i="14"/>
  <c r="W21606" i="14"/>
  <c r="V21607" i="14"/>
  <c r="W21607" i="14"/>
  <c r="V21608" i="14"/>
  <c r="W21608" i="14"/>
  <c r="V21609" i="14"/>
  <c r="W21609" i="14"/>
  <c r="V21610" i="14"/>
  <c r="W21610" i="14"/>
  <c r="V21611" i="14"/>
  <c r="W21611" i="14"/>
  <c r="V21612" i="14"/>
  <c r="W21612" i="14"/>
  <c r="V21613" i="14"/>
  <c r="W21613" i="14"/>
  <c r="V21614" i="14"/>
  <c r="W21614" i="14"/>
  <c r="V21615" i="14"/>
  <c r="W21615" i="14"/>
  <c r="V21616" i="14"/>
  <c r="W21616" i="14"/>
  <c r="V21617" i="14"/>
  <c r="W21617" i="14"/>
  <c r="V21618" i="14"/>
  <c r="W21618" i="14"/>
  <c r="V21619" i="14"/>
  <c r="W21619" i="14"/>
  <c r="V21620" i="14"/>
  <c r="W21620" i="14"/>
  <c r="V21621" i="14"/>
  <c r="W21621" i="14"/>
  <c r="V21622" i="14"/>
  <c r="W21622" i="14"/>
  <c r="V21623" i="14"/>
  <c r="W21623" i="14"/>
  <c r="V21624" i="14"/>
  <c r="W21624" i="14"/>
  <c r="V21625" i="14"/>
  <c r="W21625" i="14"/>
  <c r="V21626" i="14"/>
  <c r="W21626" i="14"/>
  <c r="V21627" i="14"/>
  <c r="W21627" i="14"/>
  <c r="V21628" i="14"/>
  <c r="W21628" i="14"/>
  <c r="V21629" i="14"/>
  <c r="W21629" i="14"/>
  <c r="V21630" i="14"/>
  <c r="W21630" i="14"/>
  <c r="V21631" i="14"/>
  <c r="W21631" i="14"/>
  <c r="V21632" i="14"/>
  <c r="W21632" i="14"/>
  <c r="V21633" i="14"/>
  <c r="W21633" i="14"/>
  <c r="V21634" i="14"/>
  <c r="W21634" i="14"/>
  <c r="V21635" i="14"/>
  <c r="W21635" i="14"/>
  <c r="V21636" i="14"/>
  <c r="W21636" i="14"/>
  <c r="V21637" i="14"/>
  <c r="W21637" i="14"/>
  <c r="V21638" i="14"/>
  <c r="W21638" i="14"/>
  <c r="V21639" i="14"/>
  <c r="W21639" i="14"/>
  <c r="V21640" i="14"/>
  <c r="W21640" i="14"/>
  <c r="V21641" i="14"/>
  <c r="W21641" i="14"/>
  <c r="V21642" i="14"/>
  <c r="W21642" i="14"/>
  <c r="V21643" i="14"/>
  <c r="W21643" i="14"/>
  <c r="V21644" i="14"/>
  <c r="W21644" i="14"/>
  <c r="V21645" i="14"/>
  <c r="W21645" i="14"/>
  <c r="V21646" i="14"/>
  <c r="W21646" i="14"/>
  <c r="V21647" i="14"/>
  <c r="W21647" i="14"/>
  <c r="V21648" i="14"/>
  <c r="W21648" i="14"/>
  <c r="V21649" i="14"/>
  <c r="W21649" i="14"/>
  <c r="V21650" i="14"/>
  <c r="W21650" i="14"/>
  <c r="V21651" i="14"/>
  <c r="W21651" i="14"/>
  <c r="V21652" i="14"/>
  <c r="W21652" i="14"/>
  <c r="V21653" i="14"/>
  <c r="W21653" i="14"/>
  <c r="V21654" i="14"/>
  <c r="W21654" i="14"/>
  <c r="V21655" i="14"/>
  <c r="W21655" i="14"/>
  <c r="V21656" i="14"/>
  <c r="W21656" i="14"/>
  <c r="V21657" i="14"/>
  <c r="W21657" i="14"/>
  <c r="V21658" i="14"/>
  <c r="W21658" i="14"/>
  <c r="V21659" i="14"/>
  <c r="W21659" i="14"/>
  <c r="V21660" i="14"/>
  <c r="W21660" i="14"/>
  <c r="V21661" i="14"/>
  <c r="W21661" i="14"/>
  <c r="V21662" i="14"/>
  <c r="W21662" i="14"/>
  <c r="V21663" i="14"/>
  <c r="W21663" i="14"/>
  <c r="V21664" i="14"/>
  <c r="W21664" i="14"/>
  <c r="V21665" i="14"/>
  <c r="W21665" i="14"/>
  <c r="V21666" i="14"/>
  <c r="W21666" i="14"/>
  <c r="V21667" i="14"/>
  <c r="W21667" i="14"/>
  <c r="V21668" i="14"/>
  <c r="W21668" i="14"/>
  <c r="V21669" i="14"/>
  <c r="W21669" i="14"/>
  <c r="V21670" i="14"/>
  <c r="W21670" i="14"/>
  <c r="V21671" i="14"/>
  <c r="W21671" i="14"/>
  <c r="V21672" i="14"/>
  <c r="W21672" i="14"/>
  <c r="V21673" i="14"/>
  <c r="W21673" i="14"/>
  <c r="V21674" i="14"/>
  <c r="W21674" i="14"/>
  <c r="V21675" i="14"/>
  <c r="W21675" i="14"/>
  <c r="V21676" i="14"/>
  <c r="W21676" i="14"/>
  <c r="V21677" i="14"/>
  <c r="W21677" i="14"/>
  <c r="V21678" i="14"/>
  <c r="W21678" i="14"/>
  <c r="V21679" i="14"/>
  <c r="W21679" i="14"/>
  <c r="V21680" i="14"/>
  <c r="W21680" i="14"/>
  <c r="V21681" i="14"/>
  <c r="W21681" i="14"/>
  <c r="V21682" i="14"/>
  <c r="W21682" i="14"/>
  <c r="V21683" i="14"/>
  <c r="W21683" i="14"/>
  <c r="V21684" i="14"/>
  <c r="W21684" i="14"/>
  <c r="V21685" i="14"/>
  <c r="W21685" i="14"/>
  <c r="V21686" i="14"/>
  <c r="W21686" i="14"/>
  <c r="V21687" i="14"/>
  <c r="W21687" i="14"/>
  <c r="V21688" i="14"/>
  <c r="W21688" i="14"/>
  <c r="V21689" i="14"/>
  <c r="W21689" i="14"/>
  <c r="V21690" i="14"/>
  <c r="W21690" i="14"/>
  <c r="V21691" i="14"/>
  <c r="W21691" i="14"/>
  <c r="V21692" i="14"/>
  <c r="W21692" i="14"/>
  <c r="V21693" i="14"/>
  <c r="W21693" i="14"/>
  <c r="V21694" i="14"/>
  <c r="W21694" i="14"/>
  <c r="V21695" i="14"/>
  <c r="W21695" i="14"/>
  <c r="V21696" i="14"/>
  <c r="W21696" i="14"/>
  <c r="V21697" i="14"/>
  <c r="W21697" i="14"/>
  <c r="V21698" i="14"/>
  <c r="W21698" i="14"/>
  <c r="V21699" i="14"/>
  <c r="W21699" i="14"/>
  <c r="V21700" i="14"/>
  <c r="W21700" i="14"/>
  <c r="V21701" i="14"/>
  <c r="W21701" i="14"/>
  <c r="V21702" i="14"/>
  <c r="W21702" i="14"/>
  <c r="V21703" i="14"/>
  <c r="W21703" i="14"/>
  <c r="V21704" i="14"/>
  <c r="W21704" i="14"/>
  <c r="V21705" i="14"/>
  <c r="W21705" i="14"/>
  <c r="V21706" i="14"/>
  <c r="W21706" i="14"/>
  <c r="V21707" i="14"/>
  <c r="W21707" i="14"/>
  <c r="V21708" i="14"/>
  <c r="W21708" i="14"/>
  <c r="V21709" i="14"/>
  <c r="W21709" i="14"/>
  <c r="V21710" i="14"/>
  <c r="W21710" i="14"/>
  <c r="V21711" i="14"/>
  <c r="W21711" i="14"/>
  <c r="V21712" i="14"/>
  <c r="W21712" i="14"/>
  <c r="V21713" i="14"/>
  <c r="W21713" i="14"/>
  <c r="V21714" i="14"/>
  <c r="W21714" i="14"/>
  <c r="V21715" i="14"/>
  <c r="W21715" i="14"/>
  <c r="V21716" i="14"/>
  <c r="W21716" i="14"/>
  <c r="V21717" i="14"/>
  <c r="W21717" i="14"/>
  <c r="V21718" i="14"/>
  <c r="W21718" i="14"/>
  <c r="V21719" i="14"/>
  <c r="W21719" i="14"/>
  <c r="V21720" i="14"/>
  <c r="W21720" i="14"/>
  <c r="V21721" i="14"/>
  <c r="W21721" i="14"/>
  <c r="V21722" i="14"/>
  <c r="W21722" i="14"/>
  <c r="V21723" i="14"/>
  <c r="W21723" i="14"/>
  <c r="V21724" i="14"/>
  <c r="W21724" i="14"/>
  <c r="V21725" i="14"/>
  <c r="W21725" i="14"/>
  <c r="V21726" i="14"/>
  <c r="W21726" i="14"/>
  <c r="V21727" i="14"/>
  <c r="W21727" i="14"/>
  <c r="V21728" i="14"/>
  <c r="W21728" i="14"/>
  <c r="V21729" i="14"/>
  <c r="W21729" i="14"/>
  <c r="V21730" i="14"/>
  <c r="W21730" i="14"/>
  <c r="V21731" i="14"/>
  <c r="W21731" i="14"/>
  <c r="V21732" i="14"/>
  <c r="W21732" i="14"/>
  <c r="V21733" i="14"/>
  <c r="W21733" i="14"/>
  <c r="V21734" i="14"/>
  <c r="W21734" i="14"/>
  <c r="V21735" i="14"/>
  <c r="W21735" i="14"/>
  <c r="V21736" i="14"/>
  <c r="W21736" i="14"/>
  <c r="V21737" i="14"/>
  <c r="W21737" i="14"/>
  <c r="V21738" i="14"/>
  <c r="W21738" i="14"/>
  <c r="V21739" i="14"/>
  <c r="W21739" i="14"/>
  <c r="V21740" i="14"/>
  <c r="W21740" i="14"/>
  <c r="V21741" i="14"/>
  <c r="W21741" i="14"/>
  <c r="V21742" i="14"/>
  <c r="W21742" i="14"/>
  <c r="V21743" i="14"/>
  <c r="W21743" i="14"/>
  <c r="V21744" i="14"/>
  <c r="W21744" i="14"/>
  <c r="V21745" i="14"/>
  <c r="W21745" i="14"/>
  <c r="V21746" i="14"/>
  <c r="W21746" i="14"/>
  <c r="V21747" i="14"/>
  <c r="W21747" i="14"/>
  <c r="V21748" i="14"/>
  <c r="W21748" i="14"/>
  <c r="V21749" i="14"/>
  <c r="W21749" i="14"/>
  <c r="V21750" i="14"/>
  <c r="W21750" i="14"/>
  <c r="V21751" i="14"/>
  <c r="W21751" i="14"/>
  <c r="V21752" i="14"/>
  <c r="W21752" i="14"/>
  <c r="V21753" i="14"/>
  <c r="W21753" i="14"/>
  <c r="V21754" i="14"/>
  <c r="W21754" i="14"/>
  <c r="V21755" i="14"/>
  <c r="W21755" i="14"/>
  <c r="V21756" i="14"/>
  <c r="W21756" i="14"/>
  <c r="V21757" i="14"/>
  <c r="W21757" i="14"/>
  <c r="V21758" i="14"/>
  <c r="W21758" i="14"/>
  <c r="V21759" i="14"/>
  <c r="W21759" i="14"/>
  <c r="V21760" i="14"/>
  <c r="W21760" i="14"/>
  <c r="V21761" i="14"/>
  <c r="W21761" i="14"/>
  <c r="V21762" i="14"/>
  <c r="W21762" i="14"/>
  <c r="V21763" i="14"/>
  <c r="W21763" i="14"/>
  <c r="V21764" i="14"/>
  <c r="W21764" i="14"/>
  <c r="V21765" i="14"/>
  <c r="W21765" i="14"/>
  <c r="V21766" i="14"/>
  <c r="W21766" i="14"/>
  <c r="V21767" i="14"/>
  <c r="W21767" i="14"/>
  <c r="V21768" i="14"/>
  <c r="W21768" i="14"/>
  <c r="V21769" i="14"/>
  <c r="W21769" i="14"/>
  <c r="V21770" i="14"/>
  <c r="W21770" i="14"/>
  <c r="V21771" i="14"/>
  <c r="W21771" i="14"/>
  <c r="V21772" i="14"/>
  <c r="W21772" i="14"/>
  <c r="V21773" i="14"/>
  <c r="W21773" i="14"/>
  <c r="V21774" i="14"/>
  <c r="W21774" i="14"/>
  <c r="V21775" i="14"/>
  <c r="W21775" i="14"/>
  <c r="V21776" i="14"/>
  <c r="W21776" i="14"/>
  <c r="V21777" i="14"/>
  <c r="W21777" i="14"/>
  <c r="V21778" i="14"/>
  <c r="W21778" i="14"/>
  <c r="V21779" i="14"/>
  <c r="W21779" i="14"/>
  <c r="V21780" i="14"/>
  <c r="W21780" i="14"/>
  <c r="V21781" i="14"/>
  <c r="W21781" i="14"/>
  <c r="V21782" i="14"/>
  <c r="W21782" i="14"/>
  <c r="V21783" i="14"/>
  <c r="W21783" i="14"/>
  <c r="V21784" i="14"/>
  <c r="W21784" i="14"/>
  <c r="V21785" i="14"/>
  <c r="W21785" i="14"/>
  <c r="V21786" i="14"/>
  <c r="W21786" i="14"/>
  <c r="V21787" i="14"/>
  <c r="W21787" i="14"/>
  <c r="V21788" i="14"/>
  <c r="W21788" i="14"/>
  <c r="V21789" i="14"/>
  <c r="W21789" i="14"/>
  <c r="V21790" i="14"/>
  <c r="W21790" i="14"/>
  <c r="V21791" i="14"/>
  <c r="W21791" i="14"/>
  <c r="V21792" i="14"/>
  <c r="W21792" i="14"/>
  <c r="V21793" i="14"/>
  <c r="W21793" i="14"/>
  <c r="V21794" i="14"/>
  <c r="W21794" i="14"/>
  <c r="V21795" i="14"/>
  <c r="W21795" i="14"/>
  <c r="V21796" i="14"/>
  <c r="W21796" i="14"/>
  <c r="V21797" i="14"/>
  <c r="W21797" i="14"/>
  <c r="V21798" i="14"/>
  <c r="W21798" i="14"/>
  <c r="V21799" i="14"/>
  <c r="W21799" i="14"/>
  <c r="V21800" i="14"/>
  <c r="W21800" i="14"/>
  <c r="V21801" i="14"/>
  <c r="W21801" i="14"/>
  <c r="V21802" i="14"/>
  <c r="W21802" i="14"/>
  <c r="V21803" i="14"/>
  <c r="W21803" i="14"/>
  <c r="V21804" i="14"/>
  <c r="W21804" i="14"/>
  <c r="V21805" i="14"/>
  <c r="W21805" i="14"/>
  <c r="V21806" i="14"/>
  <c r="W21806" i="14"/>
  <c r="V21807" i="14"/>
  <c r="W21807" i="14"/>
  <c r="V21808" i="14"/>
  <c r="W21808" i="14"/>
  <c r="V21809" i="14"/>
  <c r="W21809" i="14"/>
  <c r="V21810" i="14"/>
  <c r="W21810" i="14"/>
  <c r="V21811" i="14"/>
  <c r="W21811" i="14"/>
  <c r="V21812" i="14"/>
  <c r="W21812" i="14"/>
  <c r="V21813" i="14"/>
  <c r="W21813" i="14"/>
  <c r="V21814" i="14"/>
  <c r="W21814" i="14"/>
  <c r="V21815" i="14"/>
  <c r="W21815" i="14"/>
  <c r="V21816" i="14"/>
  <c r="W21816" i="14"/>
  <c r="V21817" i="14"/>
  <c r="W21817" i="14"/>
  <c r="V21818" i="14"/>
  <c r="W21818" i="14"/>
  <c r="V21819" i="14"/>
  <c r="W21819" i="14"/>
  <c r="V21820" i="14"/>
  <c r="W21820" i="14"/>
  <c r="V21821" i="14"/>
  <c r="W21821" i="14"/>
  <c r="V21822" i="14"/>
  <c r="W21822" i="14"/>
  <c r="V21823" i="14"/>
  <c r="W21823" i="14"/>
  <c r="V21824" i="14"/>
  <c r="W21824" i="14"/>
  <c r="V21825" i="14"/>
  <c r="W21825" i="14"/>
  <c r="V21826" i="14"/>
  <c r="W21826" i="14"/>
  <c r="V21827" i="14"/>
  <c r="W21827" i="14"/>
  <c r="V21828" i="14"/>
  <c r="W21828" i="14"/>
  <c r="V21829" i="14"/>
  <c r="W21829" i="14"/>
  <c r="V21830" i="14"/>
  <c r="W21830" i="14"/>
  <c r="V21831" i="14"/>
  <c r="W21831" i="14"/>
  <c r="V21832" i="14"/>
  <c r="W21832" i="14"/>
  <c r="V21833" i="14"/>
  <c r="W21833" i="14"/>
  <c r="V21834" i="14"/>
  <c r="W21834" i="14"/>
  <c r="V21835" i="14"/>
  <c r="W21835" i="14"/>
  <c r="V21836" i="14"/>
  <c r="W21836" i="14"/>
  <c r="V21837" i="14"/>
  <c r="W21837" i="14"/>
  <c r="V21838" i="14"/>
  <c r="W21838" i="14"/>
  <c r="V21839" i="14"/>
  <c r="W21839" i="14"/>
  <c r="V21840" i="14"/>
  <c r="W21840" i="14"/>
  <c r="V21841" i="14"/>
  <c r="W21841" i="14"/>
  <c r="V21842" i="14"/>
  <c r="W21842" i="14"/>
  <c r="V21843" i="14"/>
  <c r="W21843" i="14"/>
  <c r="V21844" i="14"/>
  <c r="W21844" i="14"/>
  <c r="V21845" i="14"/>
  <c r="W21845" i="14"/>
  <c r="V21846" i="14"/>
  <c r="W21846" i="14"/>
  <c r="V21847" i="14"/>
  <c r="W21847" i="14"/>
  <c r="V21848" i="14"/>
  <c r="W21848" i="14"/>
  <c r="V21849" i="14"/>
  <c r="W21849" i="14"/>
  <c r="V21850" i="14"/>
  <c r="W21850" i="14"/>
  <c r="V21851" i="14"/>
  <c r="W21851" i="14"/>
  <c r="V21852" i="14"/>
  <c r="W21852" i="14"/>
  <c r="V21853" i="14"/>
  <c r="W21853" i="14"/>
  <c r="V21854" i="14"/>
  <c r="W21854" i="14"/>
  <c r="V21855" i="14"/>
  <c r="W21855" i="14"/>
  <c r="V21856" i="14"/>
  <c r="W21856" i="14"/>
  <c r="V21857" i="14"/>
  <c r="W21857" i="14"/>
  <c r="V21858" i="14"/>
  <c r="W21858" i="14"/>
  <c r="V21859" i="14"/>
  <c r="W21859" i="14"/>
  <c r="V21860" i="14"/>
  <c r="W21860" i="14"/>
  <c r="V21861" i="14"/>
  <c r="W21861" i="14"/>
  <c r="V21862" i="14"/>
  <c r="W21862" i="14"/>
  <c r="V21863" i="14"/>
  <c r="W21863" i="14"/>
  <c r="V21864" i="14"/>
  <c r="W21864" i="14"/>
  <c r="V21865" i="14"/>
  <c r="W21865" i="14"/>
  <c r="V21866" i="14"/>
  <c r="W21866" i="14"/>
  <c r="V21867" i="14"/>
  <c r="W21867" i="14"/>
  <c r="V21868" i="14"/>
  <c r="W21868" i="14"/>
  <c r="V21869" i="14"/>
  <c r="W21869" i="14"/>
  <c r="V21870" i="14"/>
  <c r="W21870" i="14"/>
  <c r="V21871" i="14"/>
  <c r="W21871" i="14"/>
  <c r="V21872" i="14"/>
  <c r="W21872" i="14"/>
  <c r="V21873" i="14"/>
  <c r="W21873" i="14"/>
  <c r="V21874" i="14"/>
  <c r="W21874" i="14"/>
  <c r="V21875" i="14"/>
  <c r="W21875" i="14"/>
  <c r="V21876" i="14"/>
  <c r="W21876" i="14"/>
  <c r="V21877" i="14"/>
  <c r="W21877" i="14"/>
  <c r="V21878" i="14"/>
  <c r="W21878" i="14"/>
  <c r="V21879" i="14"/>
  <c r="W21879" i="14"/>
  <c r="V21880" i="14"/>
  <c r="W21880" i="14"/>
  <c r="V21881" i="14"/>
  <c r="W21881" i="14"/>
  <c r="V21882" i="14"/>
  <c r="W21882" i="14"/>
  <c r="V21883" i="14"/>
  <c r="W21883" i="14"/>
  <c r="V21884" i="14"/>
  <c r="W21884" i="14"/>
  <c r="V21885" i="14"/>
  <c r="W21885" i="14"/>
  <c r="V21886" i="14"/>
  <c r="W21886" i="14"/>
  <c r="V21887" i="14"/>
  <c r="W21887" i="14"/>
  <c r="V21888" i="14"/>
  <c r="W21888" i="14"/>
  <c r="V21889" i="14"/>
  <c r="W21889" i="14"/>
  <c r="V21890" i="14"/>
  <c r="W21890" i="14"/>
  <c r="V21891" i="14"/>
  <c r="W21891" i="14"/>
  <c r="V21892" i="14"/>
  <c r="W21892" i="14"/>
  <c r="V21893" i="14"/>
  <c r="W21893" i="14"/>
  <c r="V21894" i="14"/>
  <c r="W21894" i="14"/>
  <c r="V21895" i="14"/>
  <c r="W21895" i="14"/>
  <c r="V21896" i="14"/>
  <c r="W21896" i="14"/>
  <c r="V21897" i="14"/>
  <c r="W21897" i="14"/>
  <c r="V21898" i="14"/>
  <c r="W21898" i="14"/>
  <c r="V21899" i="14"/>
  <c r="W21899" i="14"/>
  <c r="V21900" i="14"/>
  <c r="W21900" i="14"/>
  <c r="V21901" i="14"/>
  <c r="W21901" i="14"/>
  <c r="V21902" i="14"/>
  <c r="W21902" i="14"/>
  <c r="V21903" i="14"/>
  <c r="W21903" i="14"/>
  <c r="V21904" i="14"/>
  <c r="W21904" i="14"/>
  <c r="V21905" i="14"/>
  <c r="W21905" i="14"/>
  <c r="V21906" i="14"/>
  <c r="W21906" i="14"/>
  <c r="V21907" i="14"/>
  <c r="W21907" i="14"/>
  <c r="V21908" i="14"/>
  <c r="W21908" i="14"/>
  <c r="V21909" i="14"/>
  <c r="W21909" i="14"/>
  <c r="V21910" i="14"/>
  <c r="W21910" i="14"/>
  <c r="V21911" i="14"/>
  <c r="W21911" i="14"/>
  <c r="V21912" i="14"/>
  <c r="W21912" i="14"/>
  <c r="V21913" i="14"/>
  <c r="W21913" i="14"/>
  <c r="V21914" i="14"/>
  <c r="W21914" i="14"/>
  <c r="V21915" i="14"/>
  <c r="W21915" i="14"/>
  <c r="V21916" i="14"/>
  <c r="W21916" i="14"/>
  <c r="V21917" i="14"/>
  <c r="W21917" i="14"/>
  <c r="V21918" i="14"/>
  <c r="W21918" i="14"/>
  <c r="V21919" i="14"/>
  <c r="W21919" i="14"/>
  <c r="V21920" i="14"/>
  <c r="W21920" i="14"/>
  <c r="V21921" i="14"/>
  <c r="W21921" i="14"/>
  <c r="V21922" i="14"/>
  <c r="W21922" i="14"/>
  <c r="V21923" i="14"/>
  <c r="W21923" i="14"/>
  <c r="V21924" i="14"/>
  <c r="W21924" i="14"/>
  <c r="V21925" i="14"/>
  <c r="W21925" i="14"/>
  <c r="V21926" i="14"/>
  <c r="W21926" i="14"/>
  <c r="V21927" i="14"/>
  <c r="W21927" i="14"/>
  <c r="V21928" i="14"/>
  <c r="W21928" i="14"/>
  <c r="V21929" i="14"/>
  <c r="W21929" i="14"/>
  <c r="V21930" i="14"/>
  <c r="W21930" i="14"/>
  <c r="V21931" i="14"/>
  <c r="W21931" i="14"/>
  <c r="V21932" i="14"/>
  <c r="W21932" i="14"/>
  <c r="V21933" i="14"/>
  <c r="W21933" i="14"/>
  <c r="V21934" i="14"/>
  <c r="W21934" i="14"/>
  <c r="V21935" i="14"/>
  <c r="W21935" i="14"/>
  <c r="V21936" i="14"/>
  <c r="W21936" i="14"/>
  <c r="V21937" i="14"/>
  <c r="W21937" i="14"/>
  <c r="V21938" i="14"/>
  <c r="W21938" i="14"/>
  <c r="V21939" i="14"/>
  <c r="W21939" i="14"/>
  <c r="V21940" i="14"/>
  <c r="W21940" i="14"/>
  <c r="V21941" i="14"/>
  <c r="W21941" i="14"/>
  <c r="V21942" i="14"/>
  <c r="W21942" i="14"/>
  <c r="V21943" i="14"/>
  <c r="W21943" i="14"/>
  <c r="V21944" i="14"/>
  <c r="W21944" i="14"/>
  <c r="V21945" i="14"/>
  <c r="W21945" i="14"/>
  <c r="V21946" i="14"/>
  <c r="W21946" i="14"/>
  <c r="V21947" i="14"/>
  <c r="W21947" i="14"/>
  <c r="V21948" i="14"/>
  <c r="W21948" i="14"/>
  <c r="V21949" i="14"/>
  <c r="W21949" i="14"/>
  <c r="V21950" i="14"/>
  <c r="W21950" i="14"/>
  <c r="V21951" i="14"/>
  <c r="W21951" i="14"/>
  <c r="V21952" i="14"/>
  <c r="W21952" i="14"/>
  <c r="V21953" i="14"/>
  <c r="W21953" i="14"/>
  <c r="V21954" i="14"/>
  <c r="W21954" i="14"/>
  <c r="V21955" i="14"/>
  <c r="W21955" i="14"/>
  <c r="V21956" i="14"/>
  <c r="W21956" i="14"/>
  <c r="V21957" i="14"/>
  <c r="W21957" i="14"/>
  <c r="V21958" i="14"/>
  <c r="W21958" i="14"/>
  <c r="V21959" i="14"/>
  <c r="W21959" i="14"/>
  <c r="V21960" i="14"/>
  <c r="W21960" i="14"/>
  <c r="V21961" i="14"/>
  <c r="W21961" i="14"/>
  <c r="V21962" i="14"/>
  <c r="W21962" i="14"/>
  <c r="V21963" i="14"/>
  <c r="W21963" i="14"/>
  <c r="V21964" i="14"/>
  <c r="W21964" i="14"/>
  <c r="V21965" i="14"/>
  <c r="W21965" i="14"/>
  <c r="V21966" i="14"/>
  <c r="W21966" i="14"/>
  <c r="V21967" i="14"/>
  <c r="W21967" i="14"/>
  <c r="V21968" i="14"/>
  <c r="W21968" i="14"/>
  <c r="V21969" i="14"/>
  <c r="W21969" i="14"/>
  <c r="V21970" i="14"/>
  <c r="W21970" i="14"/>
  <c r="V21971" i="14"/>
  <c r="W21971" i="14"/>
  <c r="V21972" i="14"/>
  <c r="W21972" i="14"/>
  <c r="V21973" i="14"/>
  <c r="W21973" i="14"/>
  <c r="V21974" i="14"/>
  <c r="W21974" i="14"/>
  <c r="V21975" i="14"/>
  <c r="W21975" i="14"/>
  <c r="V21976" i="14"/>
  <c r="W21976" i="14"/>
  <c r="V21977" i="14"/>
  <c r="W21977" i="14"/>
  <c r="V21978" i="14"/>
  <c r="W21978" i="14"/>
  <c r="V21979" i="14"/>
  <c r="W21979" i="14"/>
  <c r="V21980" i="14"/>
  <c r="W21980" i="14"/>
  <c r="V21981" i="14"/>
  <c r="W21981" i="14"/>
  <c r="V21982" i="14"/>
  <c r="W21982" i="14"/>
  <c r="V21983" i="14"/>
  <c r="W21983" i="14"/>
  <c r="V21984" i="14"/>
  <c r="W21984" i="14"/>
  <c r="V21985" i="14"/>
  <c r="W21985" i="14"/>
  <c r="V21986" i="14"/>
  <c r="W21986" i="14"/>
  <c r="V21987" i="14"/>
  <c r="W21987" i="14"/>
  <c r="V21988" i="14"/>
  <c r="W21988" i="14"/>
  <c r="V21989" i="14"/>
  <c r="W21989" i="14"/>
  <c r="V21990" i="14"/>
  <c r="W21990" i="14"/>
  <c r="V21991" i="14"/>
  <c r="W21991" i="14"/>
  <c r="V21992" i="14"/>
  <c r="W21992" i="14"/>
  <c r="V21993" i="14"/>
  <c r="W21993" i="14"/>
  <c r="V21994" i="14"/>
  <c r="W21994" i="14"/>
  <c r="V21995" i="14"/>
  <c r="W21995" i="14"/>
  <c r="V21996" i="14"/>
  <c r="W21996" i="14"/>
  <c r="V21997" i="14"/>
  <c r="W21997" i="14"/>
  <c r="V21998" i="14"/>
  <c r="W21998" i="14"/>
  <c r="V21999" i="14"/>
  <c r="W21999" i="14"/>
  <c r="V22000" i="14"/>
  <c r="W22000" i="14"/>
  <c r="V22001" i="14"/>
  <c r="W22001" i="14"/>
  <c r="V22002" i="14"/>
  <c r="W22002" i="14"/>
  <c r="V22003" i="14"/>
  <c r="W22003" i="14"/>
  <c r="V22004" i="14"/>
  <c r="W22004" i="14"/>
  <c r="V22005" i="14"/>
  <c r="W22005" i="14"/>
  <c r="V22006" i="14"/>
  <c r="W22006" i="14"/>
  <c r="V22007" i="14"/>
  <c r="W22007" i="14"/>
  <c r="V22008" i="14"/>
  <c r="W22008" i="14"/>
  <c r="V22009" i="14"/>
  <c r="W22009" i="14"/>
  <c r="V22010" i="14"/>
  <c r="W22010" i="14"/>
  <c r="V22011" i="14"/>
  <c r="W22011" i="14"/>
  <c r="V22012" i="14"/>
  <c r="W22012" i="14"/>
  <c r="V22013" i="14"/>
  <c r="W22013" i="14"/>
  <c r="V22014" i="14"/>
  <c r="W22014" i="14"/>
  <c r="V22015" i="14"/>
  <c r="W22015" i="14"/>
  <c r="V22016" i="14"/>
  <c r="W22016" i="14"/>
  <c r="V22017" i="14"/>
  <c r="W22017" i="14"/>
  <c r="V22018" i="14"/>
  <c r="W22018" i="14"/>
  <c r="V22019" i="14"/>
  <c r="W22019" i="14"/>
  <c r="V22020" i="14"/>
  <c r="W22020" i="14"/>
  <c r="V22021" i="14"/>
  <c r="W22021" i="14"/>
  <c r="V22022" i="14"/>
  <c r="W22022" i="14"/>
  <c r="V22023" i="14"/>
  <c r="W22023" i="14"/>
  <c r="V22024" i="14"/>
  <c r="W22024" i="14"/>
  <c r="V22025" i="14"/>
  <c r="W22025" i="14"/>
  <c r="V22026" i="14"/>
  <c r="W22026" i="14"/>
  <c r="V22027" i="14"/>
  <c r="W22027" i="14"/>
  <c r="V22028" i="14"/>
  <c r="W22028" i="14"/>
  <c r="V22029" i="14"/>
  <c r="W22029" i="14"/>
  <c r="V22030" i="14"/>
  <c r="W22030" i="14"/>
  <c r="V22031" i="14"/>
  <c r="W22031" i="14"/>
  <c r="V22032" i="14"/>
  <c r="W22032" i="14"/>
  <c r="V22033" i="14"/>
  <c r="W22033" i="14"/>
  <c r="V22034" i="14"/>
  <c r="W22034" i="14"/>
  <c r="V22035" i="14"/>
  <c r="W22035" i="14"/>
  <c r="V22036" i="14"/>
  <c r="W22036" i="14"/>
  <c r="V22037" i="14"/>
  <c r="W22037" i="14"/>
  <c r="V22038" i="14"/>
  <c r="W22038" i="14"/>
  <c r="V22039" i="14"/>
  <c r="W22039" i="14"/>
  <c r="V22040" i="14"/>
  <c r="W22040" i="14"/>
  <c r="V22041" i="14"/>
  <c r="W22041" i="14"/>
  <c r="V22042" i="14"/>
  <c r="W22042" i="14"/>
  <c r="V22043" i="14"/>
  <c r="W22043" i="14"/>
  <c r="V22044" i="14"/>
  <c r="W22044" i="14"/>
  <c r="V22045" i="14"/>
  <c r="W22045" i="14"/>
  <c r="V22046" i="14"/>
  <c r="W22046" i="14"/>
  <c r="V22047" i="14"/>
  <c r="W22047" i="14"/>
  <c r="V22048" i="14"/>
  <c r="W22048" i="14"/>
  <c r="V22049" i="14"/>
  <c r="W22049" i="14"/>
  <c r="V22050" i="14"/>
  <c r="W22050" i="14"/>
  <c r="V22051" i="14"/>
  <c r="W22051" i="14"/>
  <c r="V22052" i="14"/>
  <c r="W22052" i="14"/>
  <c r="V22053" i="14"/>
  <c r="W22053" i="14"/>
  <c r="V22054" i="14"/>
  <c r="W22054" i="14"/>
  <c r="V22055" i="14"/>
  <c r="W22055" i="14"/>
  <c r="V22056" i="14"/>
  <c r="W22056" i="14"/>
  <c r="V22057" i="14"/>
  <c r="W22057" i="14"/>
  <c r="V22058" i="14"/>
  <c r="W22058" i="14"/>
  <c r="V22059" i="14"/>
  <c r="W22059" i="14"/>
  <c r="V22060" i="14"/>
  <c r="W22060" i="14"/>
  <c r="V22061" i="14"/>
  <c r="W22061" i="14"/>
  <c r="V22062" i="14"/>
  <c r="W22062" i="14"/>
  <c r="V22063" i="14"/>
  <c r="W22063" i="14"/>
  <c r="V22064" i="14"/>
  <c r="W22064" i="14"/>
  <c r="V22065" i="14"/>
  <c r="W22065" i="14"/>
  <c r="V22066" i="14"/>
  <c r="W22066" i="14"/>
  <c r="V22067" i="14"/>
  <c r="W22067" i="14"/>
  <c r="V22068" i="14"/>
  <c r="W22068" i="14"/>
  <c r="V22069" i="14"/>
  <c r="W22069" i="14"/>
  <c r="V22070" i="14"/>
  <c r="W22070" i="14"/>
  <c r="V22071" i="14"/>
  <c r="W22071" i="14"/>
  <c r="V22072" i="14"/>
  <c r="W22072" i="14"/>
  <c r="V22073" i="14"/>
  <c r="W22073" i="14"/>
  <c r="V22074" i="14"/>
  <c r="W22074" i="14"/>
  <c r="V22075" i="14"/>
  <c r="W22075" i="14"/>
  <c r="V22076" i="14"/>
  <c r="W22076" i="14"/>
  <c r="V22077" i="14"/>
  <c r="W22077" i="14"/>
  <c r="V22078" i="14"/>
  <c r="W22078" i="14"/>
  <c r="V22079" i="14"/>
  <c r="W22079" i="14"/>
  <c r="V22080" i="14"/>
  <c r="W22080" i="14"/>
  <c r="V22081" i="14"/>
  <c r="W22081" i="14"/>
  <c r="V22082" i="14"/>
  <c r="W22082" i="14"/>
  <c r="V22083" i="14"/>
  <c r="W22083" i="14"/>
  <c r="V22084" i="14"/>
  <c r="W22084" i="14"/>
  <c r="V22085" i="14"/>
  <c r="W22085" i="14"/>
  <c r="V22086" i="14"/>
  <c r="W22086" i="14"/>
  <c r="V22087" i="14"/>
  <c r="W22087" i="14"/>
  <c r="V22088" i="14"/>
  <c r="W22088" i="14"/>
  <c r="V22089" i="14"/>
  <c r="W22089" i="14"/>
  <c r="V22090" i="14"/>
  <c r="W22090" i="14"/>
  <c r="V22091" i="14"/>
  <c r="W22091" i="14"/>
  <c r="V22092" i="14"/>
  <c r="W22092" i="14"/>
  <c r="V22093" i="14"/>
  <c r="W22093" i="14"/>
  <c r="V22094" i="14"/>
  <c r="W22094" i="14"/>
  <c r="V22095" i="14"/>
  <c r="W22095" i="14"/>
  <c r="V22096" i="14"/>
  <c r="W22096" i="14"/>
  <c r="V22097" i="14"/>
  <c r="W22097" i="14"/>
  <c r="V22098" i="14"/>
  <c r="W22098" i="14"/>
  <c r="V22099" i="14"/>
  <c r="W22099" i="14"/>
  <c r="V22100" i="14"/>
  <c r="W22100" i="14"/>
  <c r="V22101" i="14"/>
  <c r="W22101" i="14"/>
  <c r="V22102" i="14"/>
  <c r="W22102" i="14"/>
  <c r="V22103" i="14"/>
  <c r="W22103" i="14"/>
  <c r="V22104" i="14"/>
  <c r="W22104" i="14"/>
  <c r="V22105" i="14"/>
  <c r="W22105" i="14"/>
  <c r="V22106" i="14"/>
  <c r="W22106" i="14"/>
  <c r="V22107" i="14"/>
  <c r="W22107" i="14"/>
  <c r="V22108" i="14"/>
  <c r="W22108" i="14"/>
  <c r="V22109" i="14"/>
  <c r="W22109" i="14"/>
  <c r="V22110" i="14"/>
  <c r="W22110" i="14"/>
  <c r="V22111" i="14"/>
  <c r="W22111" i="14"/>
  <c r="V22112" i="14"/>
  <c r="W22112" i="14"/>
  <c r="V22113" i="14"/>
  <c r="W22113" i="14"/>
  <c r="V22114" i="14"/>
  <c r="W22114" i="14"/>
  <c r="V22115" i="14"/>
  <c r="W22115" i="14"/>
  <c r="V22116" i="14"/>
  <c r="W22116" i="14"/>
  <c r="V22117" i="14"/>
  <c r="W22117" i="14"/>
  <c r="V22118" i="14"/>
  <c r="W22118" i="14"/>
  <c r="V22119" i="14"/>
  <c r="W22119" i="14"/>
  <c r="V22120" i="14"/>
  <c r="W22120" i="14"/>
  <c r="V22121" i="14"/>
  <c r="W22121" i="14"/>
  <c r="V22122" i="14"/>
  <c r="W22122" i="14"/>
  <c r="V22123" i="14"/>
  <c r="W22123" i="14"/>
  <c r="V22124" i="14"/>
  <c r="W22124" i="14"/>
  <c r="V22125" i="14"/>
  <c r="W22125" i="14"/>
  <c r="V22126" i="14"/>
  <c r="W22126" i="14"/>
  <c r="V22127" i="14"/>
  <c r="W22127" i="14"/>
  <c r="V22128" i="14"/>
  <c r="W22128" i="14"/>
  <c r="V22129" i="14"/>
  <c r="W22129" i="14"/>
  <c r="V22130" i="14"/>
  <c r="W22130" i="14"/>
  <c r="V22131" i="14"/>
  <c r="W22131" i="14"/>
  <c r="V22132" i="14"/>
  <c r="W22132" i="14"/>
  <c r="V22133" i="14"/>
  <c r="W22133" i="14"/>
  <c r="V22134" i="14"/>
  <c r="W22134" i="14"/>
  <c r="V22135" i="14"/>
  <c r="W22135" i="14"/>
  <c r="V22136" i="14"/>
  <c r="W22136" i="14"/>
  <c r="V22137" i="14"/>
  <c r="W22137" i="14"/>
  <c r="V22138" i="14"/>
  <c r="W22138" i="14"/>
  <c r="V22139" i="14"/>
  <c r="W22139" i="14"/>
  <c r="V22140" i="14"/>
  <c r="W22140" i="14"/>
  <c r="V22141" i="14"/>
  <c r="W22141" i="14"/>
  <c r="V22142" i="14"/>
  <c r="W22142" i="14"/>
  <c r="V22143" i="14"/>
  <c r="W22143" i="14"/>
  <c r="V22144" i="14"/>
  <c r="W22144" i="14"/>
  <c r="V22145" i="14"/>
  <c r="W22145" i="14"/>
  <c r="V22146" i="14"/>
  <c r="W22146" i="14"/>
  <c r="V22147" i="14"/>
  <c r="W22147" i="14"/>
  <c r="V22148" i="14"/>
  <c r="W22148" i="14"/>
  <c r="V22149" i="14"/>
  <c r="W22149" i="14"/>
  <c r="V22150" i="14"/>
  <c r="W22150" i="14"/>
  <c r="V22151" i="14"/>
  <c r="W22151" i="14"/>
  <c r="V22152" i="14"/>
  <c r="W22152" i="14"/>
  <c r="V22153" i="14"/>
  <c r="W22153" i="14"/>
  <c r="V22154" i="14"/>
  <c r="W22154" i="14"/>
  <c r="V22155" i="14"/>
  <c r="W22155" i="14"/>
  <c r="V22156" i="14"/>
  <c r="W22156" i="14"/>
  <c r="V22157" i="14"/>
  <c r="W22157" i="14"/>
  <c r="V22158" i="14"/>
  <c r="W22158" i="14"/>
  <c r="V22159" i="14"/>
  <c r="W22159" i="14"/>
  <c r="V22160" i="14"/>
  <c r="W22160" i="14"/>
  <c r="V22161" i="14"/>
  <c r="W22161" i="14"/>
  <c r="V22162" i="14"/>
  <c r="W22162" i="14"/>
  <c r="V22163" i="14"/>
  <c r="W22163" i="14"/>
  <c r="V22164" i="14"/>
  <c r="W22164" i="14"/>
  <c r="V22165" i="14"/>
  <c r="W22165" i="14"/>
  <c r="V22166" i="14"/>
  <c r="W22166" i="14"/>
  <c r="V22167" i="14"/>
  <c r="W22167" i="14"/>
  <c r="V22168" i="14"/>
  <c r="W22168" i="14"/>
  <c r="V22169" i="14"/>
  <c r="W22169" i="14"/>
  <c r="V22170" i="14"/>
  <c r="W22170" i="14"/>
  <c r="V22171" i="14"/>
  <c r="W22171" i="14"/>
  <c r="V22172" i="14"/>
  <c r="W22172" i="14"/>
  <c r="V22173" i="14"/>
  <c r="W22173" i="14"/>
  <c r="V22174" i="14"/>
  <c r="W22174" i="14"/>
  <c r="V22175" i="14"/>
  <c r="W22175" i="14"/>
  <c r="V22176" i="14"/>
  <c r="W22176" i="14"/>
  <c r="V22177" i="14"/>
  <c r="W22177" i="14"/>
  <c r="V22178" i="14"/>
  <c r="W22178" i="14"/>
  <c r="V22179" i="14"/>
  <c r="W22179" i="14"/>
  <c r="V22180" i="14"/>
  <c r="W22180" i="14"/>
  <c r="V22181" i="14"/>
  <c r="W22181" i="14"/>
  <c r="V22182" i="14"/>
  <c r="W22182" i="14"/>
  <c r="V22183" i="14"/>
  <c r="W22183" i="14"/>
  <c r="V22184" i="14"/>
  <c r="W22184" i="14"/>
  <c r="V22185" i="14"/>
  <c r="W22185" i="14"/>
  <c r="V22186" i="14"/>
  <c r="W22186" i="14"/>
  <c r="V22187" i="14"/>
  <c r="W22187" i="14"/>
  <c r="V22188" i="14"/>
  <c r="W22188" i="14"/>
  <c r="V22189" i="14"/>
  <c r="W22189" i="14"/>
  <c r="V22190" i="14"/>
  <c r="W22190" i="14"/>
  <c r="V22191" i="14"/>
  <c r="W22191" i="14"/>
  <c r="V22192" i="14"/>
  <c r="W22192" i="14"/>
  <c r="V22193" i="14"/>
  <c r="W22193" i="14"/>
  <c r="V22194" i="14"/>
  <c r="W22194" i="14"/>
  <c r="V22195" i="14"/>
  <c r="W22195" i="14"/>
  <c r="V22196" i="14"/>
  <c r="W22196" i="14"/>
  <c r="V22197" i="14"/>
  <c r="W22197" i="14"/>
  <c r="V22198" i="14"/>
  <c r="W22198" i="14"/>
  <c r="V22199" i="14"/>
  <c r="W22199" i="14"/>
  <c r="V22200" i="14"/>
  <c r="W22200" i="14"/>
  <c r="V22201" i="14"/>
  <c r="W22201" i="14"/>
  <c r="V22202" i="14"/>
  <c r="W22202" i="14"/>
  <c r="V22203" i="14"/>
  <c r="W22203" i="14"/>
  <c r="V22204" i="14"/>
  <c r="W22204" i="14"/>
  <c r="V22205" i="14"/>
  <c r="W22205" i="14"/>
  <c r="V22206" i="14"/>
  <c r="W22206" i="14"/>
  <c r="V22207" i="14"/>
  <c r="W22207" i="14"/>
  <c r="V22208" i="14"/>
  <c r="W22208" i="14"/>
  <c r="V22209" i="14"/>
  <c r="W22209" i="14"/>
  <c r="V22210" i="14"/>
  <c r="W22210" i="14"/>
  <c r="V22211" i="14"/>
  <c r="W22211" i="14"/>
  <c r="V22212" i="14"/>
  <c r="W22212" i="14"/>
  <c r="V22213" i="14"/>
  <c r="W22213" i="14"/>
  <c r="V22214" i="14"/>
  <c r="W22214" i="14"/>
  <c r="V22215" i="14"/>
  <c r="W22215" i="14"/>
  <c r="V22216" i="14"/>
  <c r="W22216" i="14"/>
  <c r="V22217" i="14"/>
  <c r="W22217" i="14"/>
  <c r="V22218" i="14"/>
  <c r="W22218" i="14"/>
  <c r="V22219" i="14"/>
  <c r="W22219" i="14"/>
  <c r="V22220" i="14"/>
  <c r="W22220" i="14"/>
  <c r="V22221" i="14"/>
  <c r="W22221" i="14"/>
  <c r="V22222" i="14"/>
  <c r="W22222" i="14"/>
  <c r="V22223" i="14"/>
  <c r="W22223" i="14"/>
  <c r="V22224" i="14"/>
  <c r="W22224" i="14"/>
  <c r="V22225" i="14"/>
  <c r="W22225" i="14"/>
  <c r="V22226" i="14"/>
  <c r="W22226" i="14"/>
  <c r="V22227" i="14"/>
  <c r="W22227" i="14"/>
  <c r="V22228" i="14"/>
  <c r="W22228" i="14"/>
  <c r="V22229" i="14"/>
  <c r="W22229" i="14"/>
  <c r="V22230" i="14"/>
  <c r="W22230" i="14"/>
  <c r="V22231" i="14"/>
  <c r="W22231" i="14"/>
  <c r="V22232" i="14"/>
  <c r="W22232" i="14"/>
  <c r="V22233" i="14"/>
  <c r="W22233" i="14"/>
  <c r="V22234" i="14"/>
  <c r="W22234" i="14"/>
  <c r="V22235" i="14"/>
  <c r="W22235" i="14"/>
  <c r="V22236" i="14"/>
  <c r="W22236" i="14"/>
  <c r="V22237" i="14"/>
  <c r="W22237" i="14"/>
  <c r="V22238" i="14"/>
  <c r="W22238" i="14"/>
  <c r="V22239" i="14"/>
  <c r="W22239" i="14"/>
  <c r="V22240" i="14"/>
  <c r="W22240" i="14"/>
  <c r="V22241" i="14"/>
  <c r="W22241" i="14"/>
  <c r="V22242" i="14"/>
  <c r="W22242" i="14"/>
  <c r="V22243" i="14"/>
  <c r="W22243" i="14"/>
  <c r="V22244" i="14"/>
  <c r="W22244" i="14"/>
  <c r="V22245" i="14"/>
  <c r="W22245" i="14"/>
  <c r="V22246" i="14"/>
  <c r="W22246" i="14"/>
  <c r="V22247" i="14"/>
  <c r="W22247" i="14"/>
  <c r="V22248" i="14"/>
  <c r="W22248" i="14"/>
  <c r="V22249" i="14"/>
  <c r="W22249" i="14"/>
  <c r="V22250" i="14"/>
  <c r="W22250" i="14"/>
  <c r="V22251" i="14"/>
  <c r="W22251" i="14"/>
  <c r="V22252" i="14"/>
  <c r="W22252" i="14"/>
  <c r="V22253" i="14"/>
  <c r="W22253" i="14"/>
  <c r="V22254" i="14"/>
  <c r="W22254" i="14"/>
  <c r="V22255" i="14"/>
  <c r="W22255" i="14"/>
  <c r="V22256" i="14"/>
  <c r="W22256" i="14"/>
  <c r="V22257" i="14"/>
  <c r="W22257" i="14"/>
  <c r="V22258" i="14"/>
  <c r="W22258" i="14"/>
  <c r="V22259" i="14"/>
  <c r="W22259" i="14"/>
  <c r="V22260" i="14"/>
  <c r="W22260" i="14"/>
  <c r="V22261" i="14"/>
  <c r="W22261" i="14"/>
  <c r="V22262" i="14"/>
  <c r="W22262" i="14"/>
  <c r="V22263" i="14"/>
  <c r="W22263" i="14"/>
  <c r="V22264" i="14"/>
  <c r="W22264" i="14"/>
  <c r="V22265" i="14"/>
  <c r="W22265" i="14"/>
  <c r="V22266" i="14"/>
  <c r="W22266" i="14"/>
  <c r="V22267" i="14"/>
  <c r="W22267" i="14"/>
  <c r="V22268" i="14"/>
  <c r="W22268" i="14"/>
  <c r="V22269" i="14"/>
  <c r="W22269" i="14"/>
  <c r="V22270" i="14"/>
  <c r="W22270" i="14"/>
  <c r="V22271" i="14"/>
  <c r="W22271" i="14"/>
  <c r="V22272" i="14"/>
  <c r="W22272" i="14"/>
  <c r="V22273" i="14"/>
  <c r="W22273" i="14"/>
  <c r="V22274" i="14"/>
  <c r="W22274" i="14"/>
  <c r="V22275" i="14"/>
  <c r="W22275" i="14"/>
  <c r="V22276" i="14"/>
  <c r="W22276" i="14"/>
  <c r="V22277" i="14"/>
  <c r="W22277" i="14"/>
  <c r="V22278" i="14"/>
  <c r="W22278" i="14"/>
  <c r="V22279" i="14"/>
  <c r="W22279" i="14"/>
  <c r="V22280" i="14"/>
  <c r="W22280" i="14"/>
  <c r="V22281" i="14"/>
  <c r="W22281" i="14"/>
  <c r="V22282" i="14"/>
  <c r="W22282" i="14"/>
  <c r="V22283" i="14"/>
  <c r="W22283" i="14"/>
  <c r="V22284" i="14"/>
  <c r="W22284" i="14"/>
  <c r="V22285" i="14"/>
  <c r="W22285" i="14"/>
  <c r="V22286" i="14"/>
  <c r="W22286" i="14"/>
  <c r="V22287" i="14"/>
  <c r="W22287" i="14"/>
  <c r="V22288" i="14"/>
  <c r="W22288" i="14"/>
  <c r="V22289" i="14"/>
  <c r="W22289" i="14"/>
  <c r="V22290" i="14"/>
  <c r="W22290" i="14"/>
  <c r="V22291" i="14"/>
  <c r="W22291" i="14"/>
  <c r="V22292" i="14"/>
  <c r="W22292" i="14"/>
  <c r="V22293" i="14"/>
  <c r="W22293" i="14"/>
  <c r="V22294" i="14"/>
  <c r="W22294" i="14"/>
  <c r="V22295" i="14"/>
  <c r="W22295" i="14"/>
  <c r="V22296" i="14"/>
  <c r="W22296" i="14"/>
  <c r="V22297" i="14"/>
  <c r="W22297" i="14"/>
  <c r="V22298" i="14"/>
  <c r="W22298" i="14"/>
  <c r="V22299" i="14"/>
  <c r="W22299" i="14"/>
  <c r="V22300" i="14"/>
  <c r="W22300" i="14"/>
  <c r="V22301" i="14"/>
  <c r="W22301" i="14"/>
  <c r="V22302" i="14"/>
  <c r="W22302" i="14"/>
  <c r="V22303" i="14"/>
  <c r="W22303" i="14"/>
  <c r="V22304" i="14"/>
  <c r="W22304" i="14"/>
  <c r="V22305" i="14"/>
  <c r="W22305" i="14"/>
  <c r="V22306" i="14"/>
  <c r="W22306" i="14"/>
  <c r="V22307" i="14"/>
  <c r="W22307" i="14"/>
  <c r="V22308" i="14"/>
  <c r="W22308" i="14"/>
  <c r="V22309" i="14"/>
  <c r="W22309" i="14"/>
  <c r="V22310" i="14"/>
  <c r="W22310" i="14"/>
  <c r="V22311" i="14"/>
  <c r="W22311" i="14"/>
  <c r="V22312" i="14"/>
  <c r="W22312" i="14"/>
  <c r="V22313" i="14"/>
  <c r="W22313" i="14"/>
  <c r="V22314" i="14"/>
  <c r="W22314" i="14"/>
  <c r="V22315" i="14"/>
  <c r="W22315" i="14"/>
  <c r="V22316" i="14"/>
  <c r="W22316" i="14"/>
  <c r="V22317" i="14"/>
  <c r="W22317" i="14"/>
  <c r="V22318" i="14"/>
  <c r="W22318" i="14"/>
  <c r="V22319" i="14"/>
  <c r="W22319" i="14"/>
  <c r="V22320" i="14"/>
  <c r="W22320" i="14"/>
  <c r="V22321" i="14"/>
  <c r="W22321" i="14"/>
  <c r="V22322" i="14"/>
  <c r="W22322" i="14"/>
  <c r="V22323" i="14"/>
  <c r="W22323" i="14"/>
  <c r="V22324" i="14"/>
  <c r="W22324" i="14"/>
  <c r="V22325" i="14"/>
  <c r="W22325" i="14"/>
  <c r="V22326" i="14"/>
  <c r="W22326" i="14"/>
  <c r="V22327" i="14"/>
  <c r="W22327" i="14"/>
  <c r="V22328" i="14"/>
  <c r="W22328" i="14"/>
  <c r="V22329" i="14"/>
  <c r="W22329" i="14"/>
  <c r="V22330" i="14"/>
  <c r="W22330" i="14"/>
  <c r="V22331" i="14"/>
  <c r="W22331" i="14"/>
  <c r="V22332" i="14"/>
  <c r="W22332" i="14"/>
  <c r="V22333" i="14"/>
  <c r="W22333" i="14"/>
  <c r="V22334" i="14"/>
  <c r="W22334" i="14"/>
  <c r="V22335" i="14"/>
  <c r="W22335" i="14"/>
  <c r="V22336" i="14"/>
  <c r="W22336" i="14"/>
  <c r="V22337" i="14"/>
  <c r="W22337" i="14"/>
  <c r="V22338" i="14"/>
  <c r="W22338" i="14"/>
  <c r="V22339" i="14"/>
  <c r="W22339" i="14"/>
  <c r="V22340" i="14"/>
  <c r="W22340" i="14"/>
  <c r="V22341" i="14"/>
  <c r="W22341" i="14"/>
  <c r="V22342" i="14"/>
  <c r="W22342" i="14"/>
  <c r="V22343" i="14"/>
  <c r="W22343" i="14"/>
  <c r="V22344" i="14"/>
  <c r="W22344" i="14"/>
  <c r="V22345" i="14"/>
  <c r="W22345" i="14"/>
  <c r="V22346" i="14"/>
  <c r="W22346" i="14"/>
  <c r="V22347" i="14"/>
  <c r="W22347" i="14"/>
  <c r="V22348" i="14"/>
  <c r="W22348" i="14"/>
  <c r="V22349" i="14"/>
  <c r="W22349" i="14"/>
  <c r="V22350" i="14"/>
  <c r="W22350" i="14"/>
  <c r="V22351" i="14"/>
  <c r="W22351" i="14"/>
  <c r="V22352" i="14"/>
  <c r="W22352" i="14"/>
  <c r="V22353" i="14"/>
  <c r="W22353" i="14"/>
  <c r="V22354" i="14"/>
  <c r="W22354" i="14"/>
  <c r="V22355" i="14"/>
  <c r="W22355" i="14"/>
  <c r="V22356" i="14"/>
  <c r="W22356" i="14"/>
  <c r="V22357" i="14"/>
  <c r="W22357" i="14"/>
  <c r="V22358" i="14"/>
  <c r="W22358" i="14"/>
  <c r="V22359" i="14"/>
  <c r="W22359" i="14"/>
  <c r="V22360" i="14"/>
  <c r="W22360" i="14"/>
  <c r="V22361" i="14"/>
  <c r="W22361" i="14"/>
  <c r="V22362" i="14"/>
  <c r="W22362" i="14"/>
  <c r="V22363" i="14"/>
  <c r="W22363" i="14"/>
  <c r="V22364" i="14"/>
  <c r="W22364" i="14"/>
  <c r="V22365" i="14"/>
  <c r="W22365" i="14"/>
  <c r="V22366" i="14"/>
  <c r="W22366" i="14"/>
  <c r="V22367" i="14"/>
  <c r="W22367" i="14"/>
  <c r="V22368" i="14"/>
  <c r="W22368" i="14"/>
  <c r="V22369" i="14"/>
  <c r="W22369" i="14"/>
  <c r="V22370" i="14"/>
  <c r="W22370" i="14"/>
  <c r="V22371" i="14"/>
  <c r="W22371" i="14"/>
  <c r="V22372" i="14"/>
  <c r="W22372" i="14"/>
  <c r="V22373" i="14"/>
  <c r="W22373" i="14"/>
  <c r="V22374" i="14"/>
  <c r="W22374" i="14"/>
  <c r="V22375" i="14"/>
  <c r="W22375" i="14"/>
  <c r="V22376" i="14"/>
  <c r="W22376" i="14"/>
  <c r="V22377" i="14"/>
  <c r="W22377" i="14"/>
  <c r="V22378" i="14"/>
  <c r="W22378" i="14"/>
  <c r="V22379" i="14"/>
  <c r="W22379" i="14"/>
  <c r="V22380" i="14"/>
  <c r="W22380" i="14"/>
  <c r="V22381" i="14"/>
  <c r="W22381" i="14"/>
  <c r="V22382" i="14"/>
  <c r="W22382" i="14"/>
  <c r="V22383" i="14"/>
  <c r="W22383" i="14"/>
  <c r="V22384" i="14"/>
  <c r="W22384" i="14"/>
  <c r="V22385" i="14"/>
  <c r="W22385" i="14"/>
  <c r="V22386" i="14"/>
  <c r="W22386" i="14"/>
  <c r="V22387" i="14"/>
  <c r="W22387" i="14"/>
  <c r="V22388" i="14"/>
  <c r="W22388" i="14"/>
  <c r="V22389" i="14"/>
  <c r="W22389" i="14"/>
  <c r="V22390" i="14"/>
  <c r="W22390" i="14"/>
  <c r="V22391" i="14"/>
  <c r="W22391" i="14"/>
  <c r="V22392" i="14"/>
  <c r="W22392" i="14"/>
  <c r="V22393" i="14"/>
  <c r="W22393" i="14"/>
  <c r="V22394" i="14"/>
  <c r="W22394" i="14"/>
  <c r="V22395" i="14"/>
  <c r="W22395" i="14"/>
  <c r="V22396" i="14"/>
  <c r="W22396" i="14"/>
  <c r="V22397" i="14"/>
  <c r="W22397" i="14"/>
  <c r="V22398" i="14"/>
  <c r="W22398" i="14"/>
  <c r="V22399" i="14"/>
  <c r="W22399" i="14"/>
  <c r="V22400" i="14"/>
  <c r="W22400" i="14"/>
  <c r="V22401" i="14"/>
  <c r="W22401" i="14"/>
  <c r="V22402" i="14"/>
  <c r="W22402" i="14"/>
  <c r="V22403" i="14"/>
  <c r="W22403" i="14"/>
  <c r="V22404" i="14"/>
  <c r="W22404" i="14"/>
  <c r="V22405" i="14"/>
  <c r="W22405" i="14"/>
  <c r="V22406" i="14"/>
  <c r="W22406" i="14"/>
  <c r="V22407" i="14"/>
  <c r="W22407" i="14"/>
  <c r="V22408" i="14"/>
  <c r="W22408" i="14"/>
  <c r="V22409" i="14"/>
  <c r="W22409" i="14"/>
  <c r="V22410" i="14"/>
  <c r="W22410" i="14"/>
  <c r="V22411" i="14"/>
  <c r="W22411" i="14"/>
  <c r="V22412" i="14"/>
  <c r="W22412" i="14"/>
  <c r="V22413" i="14"/>
  <c r="W22413" i="14"/>
  <c r="V22414" i="14"/>
  <c r="W22414" i="14"/>
  <c r="V22415" i="14"/>
  <c r="W22415" i="14"/>
  <c r="V22416" i="14"/>
  <c r="W22416" i="14"/>
  <c r="V22417" i="14"/>
  <c r="W22417" i="14"/>
  <c r="V22418" i="14"/>
  <c r="W22418" i="14"/>
  <c r="V22419" i="14"/>
  <c r="W22419" i="14"/>
  <c r="V22420" i="14"/>
  <c r="W22420" i="14"/>
  <c r="V22421" i="14"/>
  <c r="W22421" i="14"/>
  <c r="V22422" i="14"/>
  <c r="W22422" i="14"/>
  <c r="V22423" i="14"/>
  <c r="W22423" i="14"/>
  <c r="V22424" i="14"/>
  <c r="W22424" i="14"/>
  <c r="V22425" i="14"/>
  <c r="W22425" i="14"/>
  <c r="V22426" i="14"/>
  <c r="W22426" i="14"/>
  <c r="V22427" i="14"/>
  <c r="W22427" i="14"/>
  <c r="V22428" i="14"/>
  <c r="W22428" i="14"/>
  <c r="V22429" i="14"/>
  <c r="W22429" i="14"/>
  <c r="V22430" i="14"/>
  <c r="W22430" i="14"/>
  <c r="V22431" i="14"/>
  <c r="W22431" i="14"/>
  <c r="V22432" i="14"/>
  <c r="W22432" i="14"/>
  <c r="V22433" i="14"/>
  <c r="W22433" i="14"/>
  <c r="V22434" i="14"/>
  <c r="W22434" i="14"/>
  <c r="V22435" i="14"/>
  <c r="W22435" i="14"/>
  <c r="V22436" i="14"/>
  <c r="W22436" i="14"/>
  <c r="V22437" i="14"/>
  <c r="W22437" i="14"/>
  <c r="V22438" i="14"/>
  <c r="W22438" i="14"/>
  <c r="V22439" i="14"/>
  <c r="W22439" i="14"/>
  <c r="V22440" i="14"/>
  <c r="W22440" i="14"/>
  <c r="V22441" i="14"/>
  <c r="W22441" i="14"/>
  <c r="V22442" i="14"/>
  <c r="W22442" i="14"/>
  <c r="V22443" i="14"/>
  <c r="W22443" i="14"/>
  <c r="V22444" i="14"/>
  <c r="W22444" i="14"/>
  <c r="V22445" i="14"/>
  <c r="W22445" i="14"/>
  <c r="V22446" i="14"/>
  <c r="W22446" i="14"/>
  <c r="V22447" i="14"/>
  <c r="W22447" i="14"/>
  <c r="V22448" i="14"/>
  <c r="W22448" i="14"/>
  <c r="V22449" i="14"/>
  <c r="W22449" i="14"/>
  <c r="V22450" i="14"/>
  <c r="W22450" i="14"/>
  <c r="V22451" i="14"/>
  <c r="W22451" i="14"/>
  <c r="V22452" i="14"/>
  <c r="W22452" i="14"/>
  <c r="V22453" i="14"/>
  <c r="W22453" i="14"/>
  <c r="V22454" i="14"/>
  <c r="W22454" i="14"/>
  <c r="V22455" i="14"/>
  <c r="W22455" i="14"/>
  <c r="V22456" i="14"/>
  <c r="W22456" i="14"/>
  <c r="V22457" i="14"/>
  <c r="W22457" i="14"/>
  <c r="V22458" i="14"/>
  <c r="W22458" i="14"/>
  <c r="V22459" i="14"/>
  <c r="W22459" i="14"/>
  <c r="V22460" i="14"/>
  <c r="W22460" i="14"/>
  <c r="V22461" i="14"/>
  <c r="W22461" i="14"/>
  <c r="V22462" i="14"/>
  <c r="W22462" i="14"/>
  <c r="V22463" i="14"/>
  <c r="W22463" i="14"/>
  <c r="V22464" i="14"/>
  <c r="W22464" i="14"/>
  <c r="V22465" i="14"/>
  <c r="W22465" i="14"/>
  <c r="V22466" i="14"/>
  <c r="W22466" i="14"/>
  <c r="V22467" i="14"/>
  <c r="W22467" i="14"/>
  <c r="V22468" i="14"/>
  <c r="W22468" i="14"/>
  <c r="V22469" i="14"/>
  <c r="W22469" i="14"/>
  <c r="V22470" i="14"/>
  <c r="W22470" i="14"/>
  <c r="V22471" i="14"/>
  <c r="W22471" i="14"/>
  <c r="V22472" i="14"/>
  <c r="W22472" i="14"/>
  <c r="V22473" i="14"/>
  <c r="W22473" i="14"/>
  <c r="V22474" i="14"/>
  <c r="W22474" i="14"/>
  <c r="V22475" i="14"/>
  <c r="W22475" i="14"/>
  <c r="V22476" i="14"/>
  <c r="W22476" i="14"/>
  <c r="V22477" i="14"/>
  <c r="W22477" i="14"/>
  <c r="V22478" i="14"/>
  <c r="W22478" i="14"/>
  <c r="V22479" i="14"/>
  <c r="W22479" i="14"/>
  <c r="V22480" i="14"/>
  <c r="W22480" i="14"/>
  <c r="V22481" i="14"/>
  <c r="W22481" i="14"/>
  <c r="V22482" i="14"/>
  <c r="W22482" i="14"/>
  <c r="V22483" i="14"/>
  <c r="W22483" i="14"/>
  <c r="V22484" i="14"/>
  <c r="W22484" i="14"/>
  <c r="V22485" i="14"/>
  <c r="W22485" i="14"/>
  <c r="V22486" i="14"/>
  <c r="W22486" i="14"/>
  <c r="V22487" i="14"/>
  <c r="W22487" i="14"/>
  <c r="V22488" i="14"/>
  <c r="W22488" i="14"/>
  <c r="V22489" i="14"/>
  <c r="W22489" i="14"/>
  <c r="V22490" i="14"/>
  <c r="W22490" i="14"/>
  <c r="V22491" i="14"/>
  <c r="W22491" i="14"/>
  <c r="V22492" i="14"/>
  <c r="W22492" i="14"/>
  <c r="V22493" i="14"/>
  <c r="W22493" i="14"/>
  <c r="V22494" i="14"/>
  <c r="W22494" i="14"/>
  <c r="V22495" i="14"/>
  <c r="W22495" i="14"/>
  <c r="V22496" i="14"/>
  <c r="W22496" i="14"/>
  <c r="V22497" i="14"/>
  <c r="W22497" i="14"/>
  <c r="V22498" i="14"/>
  <c r="W22498" i="14"/>
  <c r="V22499" i="14"/>
  <c r="W22499" i="14"/>
  <c r="V22500" i="14"/>
  <c r="W22500" i="14"/>
  <c r="V22501" i="14"/>
  <c r="W22501" i="14"/>
  <c r="V22502" i="14"/>
  <c r="W22502" i="14"/>
  <c r="V22503" i="14"/>
  <c r="W22503" i="14"/>
  <c r="V22504" i="14"/>
  <c r="W22504" i="14"/>
  <c r="V22505" i="14"/>
  <c r="W22505" i="14"/>
  <c r="V22506" i="14"/>
  <c r="W22506" i="14"/>
  <c r="V22507" i="14"/>
  <c r="W22507" i="14"/>
  <c r="V22508" i="14"/>
  <c r="W22508" i="14"/>
  <c r="V22509" i="14"/>
  <c r="W22509" i="14"/>
  <c r="V22510" i="14"/>
  <c r="W22510" i="14"/>
  <c r="V22511" i="14"/>
  <c r="W22511" i="14"/>
  <c r="V22512" i="14"/>
  <c r="W22512" i="14"/>
  <c r="V22513" i="14"/>
  <c r="W22513" i="14"/>
  <c r="V22514" i="14"/>
  <c r="W22514" i="14"/>
  <c r="V22515" i="14"/>
  <c r="W22515" i="14"/>
  <c r="V22516" i="14"/>
  <c r="W22516" i="14"/>
  <c r="V22517" i="14"/>
  <c r="W22517" i="14"/>
  <c r="V22518" i="14"/>
  <c r="W22518" i="14"/>
  <c r="V22519" i="14"/>
  <c r="W22519" i="14"/>
  <c r="V22520" i="14"/>
  <c r="W22520" i="14"/>
  <c r="V22521" i="14"/>
  <c r="W22521" i="14"/>
  <c r="V22522" i="14"/>
  <c r="W22522" i="14"/>
  <c r="V22523" i="14"/>
  <c r="W22523" i="14"/>
  <c r="V22524" i="14"/>
  <c r="W22524" i="14"/>
  <c r="V22525" i="14"/>
  <c r="W22525" i="14"/>
  <c r="V22526" i="14"/>
  <c r="W22526" i="14"/>
  <c r="V22527" i="14"/>
  <c r="W22527" i="14"/>
  <c r="V22528" i="14"/>
  <c r="W22528" i="14"/>
  <c r="V22529" i="14"/>
  <c r="W22529" i="14"/>
  <c r="V22530" i="14"/>
  <c r="W22530" i="14"/>
  <c r="V22531" i="14"/>
  <c r="W22531" i="14"/>
  <c r="V22532" i="14"/>
  <c r="W22532" i="14"/>
  <c r="V22533" i="14"/>
  <c r="W22533" i="14"/>
  <c r="V22534" i="14"/>
  <c r="W22534" i="14"/>
  <c r="V22535" i="14"/>
  <c r="W22535" i="14"/>
  <c r="V22536" i="14"/>
  <c r="W22536" i="14"/>
  <c r="V22537" i="14"/>
  <c r="W22537" i="14"/>
  <c r="V22538" i="14"/>
  <c r="W22538" i="14"/>
  <c r="V22539" i="14"/>
  <c r="W22539" i="14"/>
  <c r="V22540" i="14"/>
  <c r="W22540" i="14"/>
  <c r="V22541" i="14"/>
  <c r="W22541" i="14"/>
  <c r="V22542" i="14"/>
  <c r="W22542" i="14"/>
  <c r="V22543" i="14"/>
  <c r="W22543" i="14"/>
  <c r="V22544" i="14"/>
  <c r="W22544" i="14"/>
  <c r="V22545" i="14"/>
  <c r="W22545" i="14"/>
  <c r="V22546" i="14"/>
  <c r="W22546" i="14"/>
  <c r="V22547" i="14"/>
  <c r="W22547" i="14"/>
  <c r="V22548" i="14"/>
  <c r="W22548" i="14"/>
  <c r="V22549" i="14"/>
  <c r="W22549" i="14"/>
  <c r="V22550" i="14"/>
  <c r="W22550" i="14"/>
  <c r="V22551" i="14"/>
  <c r="W22551" i="14"/>
  <c r="V22552" i="14"/>
  <c r="W22552" i="14"/>
  <c r="V22553" i="14"/>
  <c r="W22553" i="14"/>
  <c r="V22554" i="14"/>
  <c r="W22554" i="14"/>
  <c r="V22555" i="14"/>
  <c r="W22555" i="14"/>
  <c r="V22556" i="14"/>
  <c r="W22556" i="14"/>
  <c r="V22557" i="14"/>
  <c r="W22557" i="14"/>
  <c r="V22558" i="14"/>
  <c r="W22558" i="14"/>
  <c r="V22559" i="14"/>
  <c r="W22559" i="14"/>
  <c r="V22560" i="14"/>
  <c r="W22560" i="14"/>
  <c r="V22561" i="14"/>
  <c r="W22561" i="14"/>
  <c r="V22562" i="14"/>
  <c r="W22562" i="14"/>
  <c r="V22563" i="14"/>
  <c r="W22563" i="14"/>
  <c r="V22564" i="14"/>
  <c r="W22564" i="14"/>
  <c r="V22565" i="14"/>
  <c r="W22565" i="14"/>
  <c r="V22566" i="14"/>
  <c r="W22566" i="14"/>
  <c r="V22567" i="14"/>
  <c r="W22567" i="14"/>
  <c r="V22568" i="14"/>
  <c r="W22568" i="14"/>
  <c r="V22569" i="14"/>
  <c r="W22569" i="14"/>
  <c r="V22570" i="14"/>
  <c r="W22570" i="14"/>
  <c r="V22571" i="14"/>
  <c r="W22571" i="14"/>
  <c r="V22572" i="14"/>
  <c r="W22572" i="14"/>
  <c r="V22573" i="14"/>
  <c r="W22573" i="14"/>
  <c r="V22574" i="14"/>
  <c r="W22574" i="14"/>
  <c r="V22575" i="14"/>
  <c r="W22575" i="14"/>
  <c r="V22576" i="14"/>
  <c r="W22576" i="14"/>
  <c r="V22577" i="14"/>
  <c r="W22577" i="14"/>
  <c r="V22578" i="14"/>
  <c r="W22578" i="14"/>
  <c r="V22579" i="14"/>
  <c r="W22579" i="14"/>
  <c r="V22580" i="14"/>
  <c r="W22580" i="14"/>
  <c r="V22581" i="14"/>
  <c r="W22581" i="14"/>
  <c r="V22582" i="14"/>
  <c r="W22582" i="14"/>
  <c r="V22583" i="14"/>
  <c r="W22583" i="14"/>
  <c r="V22584" i="14"/>
  <c r="W22584" i="14"/>
  <c r="V22585" i="14"/>
  <c r="W22585" i="14"/>
  <c r="V22586" i="14"/>
  <c r="W22586" i="14"/>
  <c r="V22587" i="14"/>
  <c r="W22587" i="14"/>
  <c r="V22588" i="14"/>
  <c r="W22588" i="14"/>
  <c r="V22589" i="14"/>
  <c r="W22589" i="14"/>
  <c r="V22590" i="14"/>
  <c r="W22590" i="14"/>
  <c r="V22591" i="14"/>
  <c r="W22591" i="14"/>
  <c r="V22592" i="14"/>
  <c r="W22592" i="14"/>
  <c r="V22593" i="14"/>
  <c r="W22593" i="14"/>
  <c r="V22594" i="14"/>
  <c r="W22594" i="14"/>
  <c r="V22595" i="14"/>
  <c r="W22595" i="14"/>
  <c r="V22596" i="14"/>
  <c r="W22596" i="14"/>
  <c r="V22597" i="14"/>
  <c r="W22597" i="14"/>
  <c r="V22598" i="14"/>
  <c r="W22598" i="14"/>
  <c r="V22599" i="14"/>
  <c r="W22599" i="14"/>
  <c r="V22600" i="14"/>
  <c r="W22600" i="14"/>
  <c r="V22601" i="14"/>
  <c r="W22601" i="14"/>
  <c r="V22602" i="14"/>
  <c r="W22602" i="14"/>
  <c r="V22603" i="14"/>
  <c r="W22603" i="14"/>
  <c r="V22604" i="14"/>
  <c r="W22604" i="14"/>
  <c r="V22605" i="14"/>
  <c r="W22605" i="14"/>
  <c r="V22606" i="14"/>
  <c r="W22606" i="14"/>
  <c r="V22607" i="14"/>
  <c r="W22607" i="14"/>
  <c r="V22608" i="14"/>
  <c r="W22608" i="14"/>
  <c r="V22609" i="14"/>
  <c r="W22609" i="14"/>
  <c r="V22610" i="14"/>
  <c r="W22610" i="14"/>
  <c r="V22611" i="14"/>
  <c r="W22611" i="14"/>
  <c r="V22612" i="14"/>
  <c r="W22612" i="14"/>
  <c r="V22613" i="14"/>
  <c r="W22613" i="14"/>
  <c r="V22614" i="14"/>
  <c r="W22614" i="14"/>
  <c r="V22615" i="14"/>
  <c r="W22615" i="14"/>
  <c r="V22616" i="14"/>
  <c r="W22616" i="14"/>
  <c r="V22617" i="14"/>
  <c r="W22617" i="14"/>
  <c r="V22618" i="14"/>
  <c r="W22618" i="14"/>
  <c r="V22619" i="14"/>
  <c r="W22619" i="14"/>
  <c r="V22620" i="14"/>
  <c r="W22620" i="14"/>
  <c r="V22621" i="14"/>
  <c r="W22621" i="14"/>
  <c r="V22622" i="14"/>
  <c r="W22622" i="14"/>
  <c r="V22623" i="14"/>
  <c r="W22623" i="14"/>
  <c r="V22624" i="14"/>
  <c r="W22624" i="14"/>
  <c r="V22625" i="14"/>
  <c r="W22625" i="14"/>
  <c r="V22626" i="14"/>
  <c r="W22626" i="14"/>
  <c r="V22627" i="14"/>
  <c r="W22627" i="14"/>
  <c r="V22628" i="14"/>
  <c r="W22628" i="14"/>
  <c r="V22629" i="14"/>
  <c r="W22629" i="14"/>
  <c r="V22630" i="14"/>
  <c r="W22630" i="14"/>
  <c r="V22631" i="14"/>
  <c r="W22631" i="14"/>
  <c r="V22632" i="14"/>
  <c r="W22632" i="14"/>
  <c r="V22633" i="14"/>
  <c r="W22633" i="14"/>
  <c r="V22634" i="14"/>
  <c r="W22634" i="14"/>
  <c r="V22635" i="14"/>
  <c r="W22635" i="14"/>
  <c r="V22636" i="14"/>
  <c r="W22636" i="14"/>
  <c r="V22637" i="14"/>
  <c r="W22637" i="14"/>
  <c r="V22638" i="14"/>
  <c r="W22638" i="14"/>
  <c r="V22639" i="14"/>
  <c r="W22639" i="14"/>
  <c r="V22640" i="14"/>
  <c r="W22640" i="14"/>
  <c r="V22641" i="14"/>
  <c r="W22641" i="14"/>
  <c r="V22642" i="14"/>
  <c r="W22642" i="14"/>
  <c r="V22643" i="14"/>
  <c r="W22643" i="14"/>
  <c r="V22644" i="14"/>
  <c r="W22644" i="14"/>
  <c r="V22645" i="14"/>
  <c r="W22645" i="14"/>
  <c r="V22646" i="14"/>
  <c r="W22646" i="14"/>
  <c r="V22647" i="14"/>
  <c r="W22647" i="14"/>
  <c r="V22648" i="14"/>
  <c r="W22648" i="14"/>
  <c r="V22649" i="14"/>
  <c r="W22649" i="14"/>
  <c r="V22650" i="14"/>
  <c r="W22650" i="14"/>
  <c r="V22651" i="14"/>
  <c r="W22651" i="14"/>
  <c r="V22652" i="14"/>
  <c r="W22652" i="14"/>
  <c r="V22653" i="14"/>
  <c r="W22653" i="14"/>
  <c r="V22654" i="14"/>
  <c r="W22654" i="14"/>
  <c r="V22655" i="14"/>
  <c r="W22655" i="14"/>
  <c r="V22656" i="14"/>
  <c r="W22656" i="14"/>
  <c r="V22657" i="14"/>
  <c r="W22657" i="14"/>
  <c r="V22658" i="14"/>
  <c r="W22658" i="14"/>
  <c r="V22659" i="14"/>
  <c r="W22659" i="14"/>
  <c r="V22660" i="14"/>
  <c r="W22660" i="14"/>
  <c r="V22661" i="14"/>
  <c r="W22661" i="14"/>
  <c r="V22662" i="14"/>
  <c r="W22662" i="14"/>
  <c r="V22663" i="14"/>
  <c r="W22663" i="14"/>
  <c r="V22664" i="14"/>
  <c r="W22664" i="14"/>
  <c r="V22665" i="14"/>
  <c r="W22665" i="14"/>
  <c r="V22666" i="14"/>
  <c r="W22666" i="14"/>
  <c r="V22667" i="14"/>
  <c r="W22667" i="14"/>
  <c r="V22668" i="14"/>
  <c r="W22668" i="14"/>
  <c r="V22669" i="14"/>
  <c r="W22669" i="14"/>
  <c r="V22670" i="14"/>
  <c r="W22670" i="14"/>
  <c r="V22671" i="14"/>
  <c r="W22671" i="14"/>
  <c r="V22672" i="14"/>
  <c r="W22672" i="14"/>
  <c r="V22673" i="14"/>
  <c r="W22673" i="14"/>
  <c r="V22674" i="14"/>
  <c r="W22674" i="14"/>
  <c r="V22675" i="14"/>
  <c r="W22675" i="14"/>
  <c r="V22676" i="14"/>
  <c r="W22676" i="14"/>
  <c r="V22677" i="14"/>
  <c r="W22677" i="14"/>
  <c r="V22678" i="14"/>
  <c r="W22678" i="14"/>
  <c r="V22679" i="14"/>
  <c r="W22679" i="14"/>
  <c r="V22680" i="14"/>
  <c r="W22680" i="14"/>
  <c r="V22681" i="14"/>
  <c r="W22681" i="14"/>
  <c r="V22682" i="14"/>
  <c r="W22682" i="14"/>
  <c r="V22683" i="14"/>
  <c r="W22683" i="14"/>
  <c r="V22684" i="14"/>
  <c r="W22684" i="14"/>
  <c r="V22685" i="14"/>
  <c r="W22685" i="14"/>
  <c r="V22686" i="14"/>
  <c r="W22686" i="14"/>
  <c r="V22687" i="14"/>
  <c r="W22687" i="14"/>
  <c r="V22688" i="14"/>
  <c r="W22688" i="14"/>
  <c r="V22689" i="14"/>
  <c r="W22689" i="14"/>
  <c r="V22690" i="14"/>
  <c r="W22690" i="14"/>
  <c r="V22691" i="14"/>
  <c r="W22691" i="14"/>
  <c r="V22692" i="14"/>
  <c r="W22692" i="14"/>
  <c r="V22693" i="14"/>
  <c r="W22693" i="14"/>
  <c r="V22694" i="14"/>
  <c r="W22694" i="14"/>
  <c r="V22695" i="14"/>
  <c r="W22695" i="14"/>
  <c r="V22696" i="14"/>
  <c r="W22696" i="14"/>
  <c r="V22697" i="14"/>
  <c r="W22697" i="14"/>
  <c r="V22698" i="14"/>
  <c r="W22698" i="14"/>
  <c r="V22699" i="14"/>
  <c r="W22699" i="14"/>
  <c r="V22700" i="14"/>
  <c r="W22700" i="14"/>
  <c r="V22701" i="14"/>
  <c r="W22701" i="14"/>
  <c r="V22702" i="14"/>
  <c r="W22702" i="14"/>
  <c r="V22703" i="14"/>
  <c r="W22703" i="14"/>
  <c r="V22704" i="14"/>
  <c r="W22704" i="14"/>
  <c r="V22705" i="14"/>
  <c r="W22705" i="14"/>
  <c r="V22706" i="14"/>
  <c r="W22706" i="14"/>
  <c r="V22707" i="14"/>
  <c r="W22707" i="14"/>
  <c r="V22708" i="14"/>
  <c r="W22708" i="14"/>
  <c r="V22709" i="14"/>
  <c r="W22709" i="14"/>
  <c r="V22710" i="14"/>
  <c r="W22710" i="14"/>
  <c r="V22711" i="14"/>
  <c r="W22711" i="14"/>
  <c r="V22712" i="14"/>
  <c r="W22712" i="14"/>
  <c r="V22713" i="14"/>
  <c r="W22713" i="14"/>
  <c r="V22714" i="14"/>
  <c r="W22714" i="14"/>
  <c r="V22715" i="14"/>
  <c r="W22715" i="14"/>
  <c r="V22716" i="14"/>
  <c r="W22716" i="14"/>
  <c r="V22717" i="14"/>
  <c r="W22717" i="14"/>
  <c r="V22718" i="14"/>
  <c r="W22718" i="14"/>
  <c r="V22719" i="14"/>
  <c r="W22719" i="14"/>
  <c r="V22720" i="14"/>
  <c r="W22720" i="14"/>
  <c r="V22721" i="14"/>
  <c r="W22721" i="14"/>
  <c r="V22722" i="14"/>
  <c r="W22722" i="14"/>
  <c r="V22723" i="14"/>
  <c r="W22723" i="14"/>
  <c r="V22724" i="14"/>
  <c r="W22724" i="14"/>
  <c r="V22725" i="14"/>
  <c r="W22725" i="14"/>
  <c r="V22726" i="14"/>
  <c r="W22726" i="14"/>
  <c r="V22727" i="14"/>
  <c r="W22727" i="14"/>
  <c r="V22728" i="14"/>
  <c r="W22728" i="14"/>
  <c r="V22729" i="14"/>
  <c r="W22729" i="14"/>
  <c r="V22730" i="14"/>
  <c r="W22730" i="14"/>
  <c r="V22731" i="14"/>
  <c r="W22731" i="14"/>
  <c r="V22732" i="14"/>
  <c r="W22732" i="14"/>
  <c r="V22733" i="14"/>
  <c r="W22733" i="14"/>
  <c r="V22734" i="14"/>
  <c r="W22734" i="14"/>
  <c r="V22735" i="14"/>
  <c r="W22735" i="14"/>
  <c r="V22736" i="14"/>
  <c r="W22736" i="14"/>
  <c r="V22737" i="14"/>
  <c r="W22737" i="14"/>
  <c r="V22738" i="14"/>
  <c r="W22738" i="14"/>
  <c r="V22739" i="14"/>
  <c r="W22739" i="14"/>
  <c r="V22740" i="14"/>
  <c r="W22740" i="14"/>
  <c r="V22741" i="14"/>
  <c r="W22741" i="14"/>
  <c r="V22742" i="14"/>
  <c r="W22742" i="14"/>
  <c r="V22743" i="14"/>
  <c r="W22743" i="14"/>
  <c r="V22744" i="14"/>
  <c r="W22744" i="14"/>
  <c r="V22745" i="14"/>
  <c r="W22745" i="14"/>
  <c r="V22746" i="14"/>
  <c r="W22746" i="14"/>
  <c r="V22747" i="14"/>
  <c r="W22747" i="14"/>
  <c r="V22748" i="14"/>
  <c r="W22748" i="14"/>
  <c r="V22749" i="14"/>
  <c r="W22749" i="14"/>
  <c r="V22750" i="14"/>
  <c r="W22750" i="14"/>
  <c r="V22751" i="14"/>
  <c r="W22751" i="14"/>
  <c r="V22752" i="14"/>
  <c r="W22752" i="14"/>
  <c r="V22753" i="14"/>
  <c r="W22753" i="14"/>
  <c r="V22754" i="14"/>
  <c r="W22754" i="14"/>
  <c r="V22755" i="14"/>
  <c r="W22755" i="14"/>
  <c r="V22756" i="14"/>
  <c r="W22756" i="14"/>
  <c r="V22757" i="14"/>
  <c r="W22757" i="14"/>
  <c r="V22758" i="14"/>
  <c r="W22758" i="14"/>
  <c r="V22759" i="14"/>
  <c r="W22759" i="14"/>
  <c r="V22760" i="14"/>
  <c r="W22760" i="14"/>
  <c r="V22761" i="14"/>
  <c r="W22761" i="14"/>
  <c r="V22762" i="14"/>
  <c r="W22762" i="14"/>
  <c r="V22763" i="14"/>
  <c r="W22763" i="14"/>
  <c r="V22764" i="14"/>
  <c r="W22764" i="14"/>
  <c r="V22765" i="14"/>
  <c r="W22765" i="14"/>
  <c r="V22766" i="14"/>
  <c r="W22766" i="14"/>
  <c r="V22767" i="14"/>
  <c r="W22767" i="14"/>
  <c r="V22768" i="14"/>
  <c r="W22768" i="14"/>
  <c r="V22769" i="14"/>
  <c r="W22769" i="14"/>
  <c r="V22770" i="14"/>
  <c r="W22770" i="14"/>
  <c r="V22771" i="14"/>
  <c r="W22771" i="14"/>
  <c r="V22772" i="14"/>
  <c r="W22772" i="14"/>
  <c r="V22773" i="14"/>
  <c r="W22773" i="14"/>
  <c r="V22774" i="14"/>
  <c r="W22774" i="14"/>
  <c r="V22775" i="14"/>
  <c r="W22775" i="14"/>
  <c r="V22776" i="14"/>
  <c r="W22776" i="14"/>
  <c r="V22777" i="14"/>
  <c r="W22777" i="14"/>
  <c r="V22778" i="14"/>
  <c r="W22778" i="14"/>
  <c r="V22779" i="14"/>
  <c r="W22779" i="14"/>
  <c r="V22780" i="14"/>
  <c r="W22780" i="14"/>
  <c r="V22781" i="14"/>
  <c r="W22781" i="14"/>
  <c r="V22782" i="14"/>
  <c r="W22782" i="14"/>
  <c r="V22783" i="14"/>
  <c r="W22783" i="14"/>
  <c r="V22784" i="14"/>
  <c r="W22784" i="14"/>
  <c r="V22785" i="14"/>
  <c r="W22785" i="14"/>
  <c r="V22786" i="14"/>
  <c r="W22786" i="14"/>
  <c r="V22787" i="14"/>
  <c r="W22787" i="14"/>
  <c r="V22788" i="14"/>
  <c r="W22788" i="14"/>
  <c r="V22789" i="14"/>
  <c r="W22789" i="14"/>
  <c r="V22790" i="14"/>
  <c r="W22790" i="14"/>
  <c r="V22791" i="14"/>
  <c r="W22791" i="14"/>
  <c r="V22792" i="14"/>
  <c r="W22792" i="14"/>
  <c r="V22793" i="14"/>
  <c r="W22793" i="14"/>
  <c r="V22794" i="14"/>
  <c r="W22794" i="14"/>
  <c r="V22795" i="14"/>
  <c r="W22795" i="14"/>
  <c r="V22796" i="14"/>
  <c r="W22796" i="14"/>
  <c r="V22797" i="14"/>
  <c r="W22797" i="14"/>
  <c r="V22798" i="14"/>
  <c r="W22798" i="14"/>
  <c r="V22799" i="14"/>
  <c r="W22799" i="14"/>
  <c r="V22800" i="14"/>
  <c r="W22800" i="14"/>
  <c r="V22801" i="14"/>
  <c r="W22801" i="14"/>
  <c r="V22802" i="14"/>
  <c r="W22802" i="14"/>
  <c r="V22803" i="14"/>
  <c r="W22803" i="14"/>
  <c r="V22804" i="14"/>
  <c r="W22804" i="14"/>
  <c r="V22805" i="14"/>
  <c r="W22805" i="14"/>
  <c r="V22806" i="14"/>
  <c r="W22806" i="14"/>
  <c r="V22807" i="14"/>
  <c r="W22807" i="14"/>
  <c r="V22808" i="14"/>
  <c r="W22808" i="14"/>
  <c r="V22809" i="14"/>
  <c r="W22809" i="14"/>
  <c r="V22810" i="14"/>
  <c r="W22810" i="14"/>
  <c r="V22811" i="14"/>
  <c r="W22811" i="14"/>
  <c r="V22812" i="14"/>
  <c r="W22812" i="14"/>
  <c r="V22813" i="14"/>
  <c r="W22813" i="14"/>
  <c r="V22814" i="14"/>
  <c r="W22814" i="14"/>
  <c r="V22815" i="14"/>
  <c r="W22815" i="14"/>
  <c r="V22816" i="14"/>
  <c r="W22816" i="14"/>
  <c r="V22817" i="14"/>
  <c r="W22817" i="14"/>
  <c r="V22818" i="14"/>
  <c r="W22818" i="14"/>
  <c r="V22819" i="14"/>
  <c r="W22819" i="14"/>
  <c r="V22820" i="14"/>
  <c r="W22820" i="14"/>
  <c r="V22821" i="14"/>
  <c r="W22821" i="14"/>
  <c r="V22822" i="14"/>
  <c r="W22822" i="14"/>
  <c r="V22823" i="14"/>
  <c r="W22823" i="14"/>
  <c r="V22824" i="14"/>
  <c r="W22824" i="14"/>
  <c r="V22825" i="14"/>
  <c r="W22825" i="14"/>
  <c r="V22826" i="14"/>
  <c r="W22826" i="14"/>
  <c r="V22827" i="14"/>
  <c r="W22827" i="14"/>
  <c r="V22828" i="14"/>
  <c r="W22828" i="14"/>
  <c r="V22829" i="14"/>
  <c r="W22829" i="14"/>
  <c r="V22830" i="14"/>
  <c r="W22830" i="14"/>
  <c r="V22831" i="14"/>
  <c r="W22831" i="14"/>
  <c r="V22832" i="14"/>
  <c r="W22832" i="14"/>
  <c r="V22833" i="14"/>
  <c r="W22833" i="14"/>
  <c r="V22834" i="14"/>
  <c r="W22834" i="14"/>
  <c r="V22835" i="14"/>
  <c r="W22835" i="14"/>
  <c r="V22836" i="14"/>
  <c r="W22836" i="14"/>
  <c r="V22837" i="14"/>
  <c r="W22837" i="14"/>
  <c r="V22838" i="14"/>
  <c r="W22838" i="14"/>
  <c r="V22839" i="14"/>
  <c r="W22839" i="14"/>
  <c r="V22840" i="14"/>
  <c r="W22840" i="14"/>
  <c r="V22841" i="14"/>
  <c r="W22841" i="14"/>
  <c r="V22842" i="14"/>
  <c r="W22842" i="14"/>
  <c r="V22843" i="14"/>
  <c r="W22843" i="14"/>
  <c r="V22844" i="14"/>
  <c r="W22844" i="14"/>
  <c r="V22845" i="14"/>
  <c r="W22845" i="14"/>
  <c r="V22846" i="14"/>
  <c r="W22846" i="14"/>
  <c r="V22847" i="14"/>
  <c r="W22847" i="14"/>
  <c r="V22848" i="14"/>
  <c r="W22848" i="14"/>
  <c r="V22849" i="14"/>
  <c r="W22849" i="14"/>
  <c r="V22850" i="14"/>
  <c r="W22850" i="14"/>
  <c r="V22851" i="14"/>
  <c r="W22851" i="14"/>
  <c r="V22852" i="14"/>
  <c r="W22852" i="14"/>
  <c r="V22853" i="14"/>
  <c r="W22853" i="14"/>
  <c r="V22854" i="14"/>
  <c r="W22854" i="14"/>
  <c r="V22855" i="14"/>
  <c r="W22855" i="14"/>
  <c r="V22856" i="14"/>
  <c r="W22856" i="14"/>
  <c r="V22857" i="14"/>
  <c r="W22857" i="14"/>
  <c r="V22858" i="14"/>
  <c r="W22858" i="14"/>
  <c r="V22859" i="14"/>
  <c r="W22859" i="14"/>
  <c r="V22860" i="14"/>
  <c r="W22860" i="14"/>
  <c r="V22861" i="14"/>
  <c r="W22861" i="14"/>
  <c r="V22862" i="14"/>
  <c r="W22862" i="14"/>
  <c r="V22863" i="14"/>
  <c r="W22863" i="14"/>
  <c r="V22864" i="14"/>
  <c r="W22864" i="14"/>
  <c r="V22865" i="14"/>
  <c r="W22865" i="14"/>
  <c r="V22866" i="14"/>
  <c r="W22866" i="14"/>
  <c r="V22867" i="14"/>
  <c r="W22867" i="14"/>
  <c r="V22868" i="14"/>
  <c r="W22868" i="14"/>
  <c r="V22869" i="14"/>
  <c r="W22869" i="14"/>
  <c r="V22870" i="14"/>
  <c r="W22870" i="14"/>
  <c r="V22871" i="14"/>
  <c r="W22871" i="14"/>
  <c r="V22872" i="14"/>
  <c r="W22872" i="14"/>
  <c r="V22873" i="14"/>
  <c r="W22873" i="14"/>
  <c r="V22874" i="14"/>
  <c r="W22874" i="14"/>
  <c r="V22875" i="14"/>
  <c r="W22875" i="14"/>
  <c r="V22876" i="14"/>
  <c r="W22876" i="14"/>
  <c r="V22877" i="14"/>
  <c r="W22877" i="14"/>
  <c r="V22878" i="14"/>
  <c r="W22878" i="14"/>
  <c r="V22879" i="14"/>
  <c r="W22879" i="14"/>
  <c r="V22880" i="14"/>
  <c r="W22880" i="14"/>
  <c r="V22881" i="14"/>
  <c r="W22881" i="14"/>
  <c r="V22882" i="14"/>
  <c r="W22882" i="14"/>
  <c r="V22883" i="14"/>
  <c r="W22883" i="14"/>
  <c r="V22884" i="14"/>
  <c r="W22884" i="14"/>
  <c r="V22885" i="14"/>
  <c r="W22885" i="14"/>
  <c r="V22886" i="14"/>
  <c r="W22886" i="14"/>
  <c r="V22887" i="14"/>
  <c r="W22887" i="14"/>
  <c r="V22888" i="14"/>
  <c r="W22888" i="14"/>
  <c r="V22889" i="14"/>
  <c r="W22889" i="14"/>
  <c r="V22890" i="14"/>
  <c r="W22890" i="14"/>
  <c r="V22891" i="14"/>
  <c r="W22891" i="14"/>
  <c r="V22892" i="14"/>
  <c r="W22892" i="14"/>
  <c r="V22893" i="14"/>
  <c r="W22893" i="14"/>
  <c r="V22894" i="14"/>
  <c r="W22894" i="14"/>
  <c r="V22895" i="14"/>
  <c r="W22895" i="14"/>
  <c r="V22896" i="14"/>
  <c r="W22896" i="14"/>
  <c r="V22897" i="14"/>
  <c r="W22897" i="14"/>
  <c r="V22898" i="14"/>
  <c r="W22898" i="14"/>
  <c r="V22899" i="14"/>
  <c r="W22899" i="14"/>
  <c r="V22900" i="14"/>
  <c r="W22900" i="14"/>
  <c r="V22901" i="14"/>
  <c r="W22901" i="14"/>
  <c r="V22902" i="14"/>
  <c r="W22902" i="14"/>
  <c r="V22903" i="14"/>
  <c r="W22903" i="14"/>
  <c r="V22904" i="14"/>
  <c r="W22904" i="14"/>
  <c r="V22905" i="14"/>
  <c r="W22905" i="14"/>
  <c r="V22906" i="14"/>
  <c r="W22906" i="14"/>
  <c r="V22907" i="14"/>
  <c r="W22907" i="14"/>
  <c r="V22908" i="14"/>
  <c r="W22908" i="14"/>
  <c r="V22909" i="14"/>
  <c r="W22909" i="14"/>
  <c r="V22910" i="14"/>
  <c r="W22910" i="14"/>
  <c r="V22911" i="14"/>
  <c r="W22911" i="14"/>
  <c r="V22912" i="14"/>
  <c r="W22912" i="14"/>
  <c r="V22913" i="14"/>
  <c r="W22913" i="14"/>
  <c r="V22914" i="14"/>
  <c r="W22914" i="14"/>
  <c r="V22915" i="14"/>
  <c r="W22915" i="14"/>
  <c r="V22916" i="14"/>
  <c r="W22916" i="14"/>
  <c r="V22917" i="14"/>
  <c r="W22917" i="14"/>
  <c r="V22918" i="14"/>
  <c r="W22918" i="14"/>
  <c r="V22919" i="14"/>
  <c r="W22919" i="14"/>
  <c r="V22920" i="14"/>
  <c r="W22920" i="14"/>
  <c r="V22921" i="14"/>
  <c r="W22921" i="14"/>
  <c r="V22922" i="14"/>
  <c r="W22922" i="14"/>
  <c r="V22923" i="14"/>
  <c r="W22923" i="14"/>
  <c r="V22924" i="14"/>
  <c r="W22924" i="14"/>
  <c r="V22925" i="14"/>
  <c r="W22925" i="14"/>
  <c r="V22926" i="14"/>
  <c r="W22926" i="14"/>
  <c r="V22927" i="14"/>
  <c r="W22927" i="14"/>
  <c r="V22928" i="14"/>
  <c r="W22928" i="14"/>
  <c r="V22929" i="14"/>
  <c r="W22929" i="14"/>
  <c r="V22930" i="14"/>
  <c r="W22930" i="14"/>
  <c r="V22931" i="14"/>
  <c r="W22931" i="14"/>
  <c r="V22932" i="14"/>
  <c r="W22932" i="14"/>
  <c r="V22933" i="14"/>
  <c r="W22933" i="14"/>
  <c r="V22934" i="14"/>
  <c r="W22934" i="14"/>
  <c r="V22935" i="14"/>
  <c r="W22935" i="14"/>
  <c r="V22936" i="14"/>
  <c r="W22936" i="14"/>
  <c r="V22937" i="14"/>
  <c r="W22937" i="14"/>
  <c r="V22938" i="14"/>
  <c r="W22938" i="14"/>
  <c r="V22939" i="14"/>
  <c r="W22939" i="14"/>
  <c r="V22940" i="14"/>
  <c r="W22940" i="14"/>
  <c r="V22941" i="14"/>
  <c r="W22941" i="14"/>
  <c r="V22942" i="14"/>
  <c r="W22942" i="14"/>
  <c r="V22943" i="14"/>
  <c r="W22943" i="14"/>
  <c r="V22944" i="14"/>
  <c r="W22944" i="14"/>
  <c r="V22945" i="14"/>
  <c r="W22945" i="14"/>
  <c r="V22946" i="14"/>
  <c r="W22946" i="14"/>
  <c r="V22947" i="14"/>
  <c r="W22947" i="14"/>
  <c r="V22948" i="14"/>
  <c r="W22948" i="14"/>
  <c r="V22949" i="14"/>
  <c r="W22949" i="14"/>
  <c r="V22950" i="14"/>
  <c r="W22950" i="14"/>
  <c r="V22951" i="14"/>
  <c r="W22951" i="14"/>
  <c r="V22952" i="14"/>
  <c r="W22952" i="14"/>
  <c r="V22953" i="14"/>
  <c r="W22953" i="14"/>
  <c r="V22954" i="14"/>
  <c r="W22954" i="14"/>
  <c r="V22955" i="14"/>
  <c r="W22955" i="14"/>
  <c r="V22956" i="14"/>
  <c r="W22956" i="14"/>
  <c r="V22957" i="14"/>
  <c r="W22957" i="14"/>
  <c r="V22958" i="14"/>
  <c r="W22958" i="14"/>
  <c r="V22959" i="14"/>
  <c r="W22959" i="14"/>
  <c r="V22960" i="14"/>
  <c r="W22960" i="14"/>
  <c r="V22961" i="14"/>
  <c r="W22961" i="14"/>
  <c r="V22962" i="14"/>
  <c r="W22962" i="14"/>
  <c r="V22963" i="14"/>
  <c r="W22963" i="14"/>
  <c r="V22964" i="14"/>
  <c r="W22964" i="14"/>
  <c r="V22965" i="14"/>
  <c r="W22965" i="14"/>
  <c r="V22966" i="14"/>
  <c r="W22966" i="14"/>
  <c r="V22967" i="14"/>
  <c r="W22967" i="14"/>
  <c r="V22968" i="14"/>
  <c r="W22968" i="14"/>
  <c r="V22969" i="14"/>
  <c r="W22969" i="14"/>
  <c r="V22970" i="14"/>
  <c r="W22970" i="14"/>
  <c r="V22971" i="14"/>
  <c r="W22971" i="14"/>
  <c r="V22972" i="14"/>
  <c r="W22972" i="14"/>
  <c r="V22973" i="14"/>
  <c r="W22973" i="14"/>
  <c r="V22974" i="14"/>
  <c r="W22974" i="14"/>
  <c r="V22975" i="14"/>
  <c r="W22975" i="14"/>
  <c r="V22976" i="14"/>
  <c r="W22976" i="14"/>
  <c r="V22977" i="14"/>
  <c r="W22977" i="14"/>
  <c r="V22978" i="14"/>
  <c r="W22978" i="14"/>
  <c r="V22979" i="14"/>
  <c r="W22979" i="14"/>
  <c r="V22980" i="14"/>
  <c r="W22980" i="14"/>
  <c r="V22981" i="14"/>
  <c r="W22981" i="14"/>
  <c r="V22982" i="14"/>
  <c r="W22982" i="14"/>
  <c r="V22983" i="14"/>
  <c r="W22983" i="14"/>
  <c r="V22984" i="14"/>
  <c r="W22984" i="14"/>
  <c r="V22985" i="14"/>
  <c r="W22985" i="14"/>
  <c r="V22986" i="14"/>
  <c r="W22986" i="14"/>
  <c r="V22987" i="14"/>
  <c r="W22987" i="14"/>
  <c r="V22988" i="14"/>
  <c r="W22988" i="14"/>
  <c r="V22989" i="14"/>
  <c r="W22989" i="14"/>
  <c r="V22990" i="14"/>
  <c r="W22990" i="14"/>
  <c r="V22991" i="14"/>
  <c r="W22991" i="14"/>
  <c r="V22992" i="14"/>
  <c r="W22992" i="14"/>
  <c r="V22993" i="14"/>
  <c r="W22993" i="14"/>
  <c r="V22994" i="14"/>
  <c r="W22994" i="14"/>
  <c r="V22995" i="14"/>
  <c r="W22995" i="14"/>
  <c r="V22996" i="14"/>
  <c r="W22996" i="14"/>
  <c r="V22997" i="14"/>
  <c r="W22997" i="14"/>
  <c r="V22998" i="14"/>
  <c r="W22998" i="14"/>
  <c r="V22999" i="14"/>
  <c r="W22999" i="14"/>
  <c r="V23000" i="14"/>
  <c r="W23000" i="14"/>
  <c r="V23001" i="14"/>
  <c r="W23001" i="14"/>
  <c r="V23002" i="14"/>
  <c r="W23002" i="14"/>
  <c r="V23003" i="14"/>
  <c r="W23003" i="14"/>
  <c r="V23004" i="14"/>
  <c r="W23004" i="14"/>
  <c r="V23005" i="14"/>
  <c r="W23005" i="14"/>
  <c r="V23006" i="14"/>
  <c r="W23006" i="14"/>
  <c r="V23007" i="14"/>
  <c r="W23007" i="14"/>
  <c r="V23008" i="14"/>
  <c r="W23008" i="14"/>
  <c r="V23009" i="14"/>
  <c r="W23009" i="14"/>
  <c r="V23010" i="14"/>
  <c r="W23010" i="14"/>
  <c r="V23011" i="14"/>
  <c r="W23011" i="14"/>
  <c r="V23012" i="14"/>
  <c r="W23012" i="14"/>
  <c r="V23013" i="14"/>
  <c r="W23013" i="14"/>
  <c r="V23014" i="14"/>
  <c r="W23014" i="14"/>
  <c r="V23015" i="14"/>
  <c r="W23015" i="14"/>
  <c r="V23016" i="14"/>
  <c r="W23016" i="14"/>
  <c r="V23017" i="14"/>
  <c r="W23017" i="14"/>
  <c r="V23018" i="14"/>
  <c r="W23018" i="14"/>
  <c r="V23019" i="14"/>
  <c r="W23019" i="14"/>
  <c r="V23020" i="14"/>
  <c r="W23020" i="14"/>
  <c r="V23021" i="14"/>
  <c r="W23021" i="14"/>
  <c r="V23022" i="14"/>
  <c r="W23022" i="14"/>
  <c r="V23023" i="14"/>
  <c r="W23023" i="14"/>
  <c r="V23024" i="14"/>
  <c r="W23024" i="14"/>
  <c r="V23025" i="14"/>
  <c r="W23025" i="14"/>
  <c r="V23026" i="14"/>
  <c r="W23026" i="14"/>
  <c r="V23027" i="14"/>
  <c r="W23027" i="14"/>
  <c r="V23028" i="14"/>
  <c r="W23028" i="14"/>
  <c r="V23029" i="14"/>
  <c r="W23029" i="14"/>
  <c r="V23030" i="14"/>
  <c r="W23030" i="14"/>
  <c r="V23031" i="14"/>
  <c r="W23031" i="14"/>
  <c r="V23032" i="14"/>
  <c r="W23032" i="14"/>
  <c r="V23033" i="14"/>
  <c r="W23033" i="14"/>
  <c r="V23034" i="14"/>
  <c r="W23034" i="14"/>
  <c r="V23035" i="14"/>
  <c r="W23035" i="14"/>
  <c r="V23036" i="14"/>
  <c r="W23036" i="14"/>
  <c r="V23037" i="14"/>
  <c r="W23037" i="14"/>
  <c r="V23038" i="14"/>
  <c r="W23038" i="14"/>
  <c r="V23039" i="14"/>
  <c r="W23039" i="14"/>
  <c r="V23040" i="14"/>
  <c r="W23040" i="14"/>
  <c r="V23041" i="14"/>
  <c r="W23041" i="14"/>
  <c r="V23042" i="14"/>
  <c r="W23042" i="14"/>
  <c r="V23043" i="14"/>
  <c r="W23043" i="14"/>
  <c r="V23044" i="14"/>
  <c r="W23044" i="14"/>
  <c r="V23045" i="14"/>
  <c r="W23045" i="14"/>
  <c r="V23046" i="14"/>
  <c r="W23046" i="14"/>
  <c r="V23047" i="14"/>
  <c r="W23047" i="14"/>
  <c r="V23048" i="14"/>
  <c r="W23048" i="14"/>
  <c r="V23049" i="14"/>
  <c r="W23049" i="14"/>
  <c r="V23050" i="14"/>
  <c r="W23050" i="14"/>
  <c r="V23051" i="14"/>
  <c r="W23051" i="14"/>
  <c r="V23052" i="14"/>
  <c r="W23052" i="14"/>
  <c r="V23053" i="14"/>
  <c r="W23053" i="14"/>
  <c r="V23054" i="14"/>
  <c r="W23054" i="14"/>
  <c r="V23055" i="14"/>
  <c r="W23055" i="14"/>
  <c r="V23056" i="14"/>
  <c r="W23056" i="14"/>
  <c r="V23057" i="14"/>
  <c r="W23057" i="14"/>
  <c r="V23058" i="14"/>
  <c r="W23058" i="14"/>
  <c r="V23059" i="14"/>
  <c r="W23059" i="14"/>
  <c r="V23060" i="14"/>
  <c r="W23060" i="14"/>
  <c r="V23061" i="14"/>
  <c r="W23061" i="14"/>
  <c r="V23062" i="14"/>
  <c r="W23062" i="14"/>
  <c r="V23063" i="14"/>
  <c r="W23063" i="14"/>
  <c r="V23064" i="14"/>
  <c r="W23064" i="14"/>
  <c r="V23065" i="14"/>
  <c r="W23065" i="14"/>
  <c r="V23066" i="14"/>
  <c r="W23066" i="14"/>
  <c r="V23067" i="14"/>
  <c r="W23067" i="14"/>
  <c r="V23068" i="14"/>
  <c r="W23068" i="14"/>
  <c r="V23069" i="14"/>
  <c r="W23069" i="14"/>
  <c r="V23070" i="14"/>
  <c r="W23070" i="14"/>
  <c r="V23071" i="14"/>
  <c r="W23071" i="14"/>
  <c r="V23072" i="14"/>
  <c r="W23072" i="14"/>
  <c r="V23073" i="14"/>
  <c r="W23073" i="14"/>
  <c r="V23074" i="14"/>
  <c r="W23074" i="14"/>
  <c r="V23075" i="14"/>
  <c r="W23075" i="14"/>
  <c r="V23076" i="14"/>
  <c r="W23076" i="14"/>
  <c r="V23077" i="14"/>
  <c r="W23077" i="14"/>
  <c r="V23078" i="14"/>
  <c r="W23078" i="14"/>
  <c r="V23079" i="14"/>
  <c r="W23079" i="14"/>
  <c r="V23080" i="14"/>
  <c r="W23080" i="14"/>
  <c r="V23081" i="14"/>
  <c r="W23081" i="14"/>
  <c r="V23082" i="14"/>
  <c r="W23082" i="14"/>
  <c r="V23083" i="14"/>
  <c r="W23083" i="14"/>
  <c r="V23084" i="14"/>
  <c r="W23084" i="14"/>
  <c r="V23085" i="14"/>
  <c r="W23085" i="14"/>
  <c r="V23086" i="14"/>
  <c r="W23086" i="14"/>
  <c r="V23087" i="14"/>
  <c r="W23087" i="14"/>
  <c r="V23088" i="14"/>
  <c r="W23088" i="14"/>
  <c r="V23089" i="14"/>
  <c r="W23089" i="14"/>
  <c r="V23090" i="14"/>
  <c r="W23090" i="14"/>
  <c r="V23091" i="14"/>
  <c r="W23091" i="14"/>
  <c r="V23092" i="14"/>
  <c r="W23092" i="14"/>
  <c r="V23093" i="14"/>
  <c r="W23093" i="14"/>
  <c r="V23094" i="14"/>
  <c r="W23094" i="14"/>
  <c r="V23095" i="14"/>
  <c r="W23095" i="14"/>
  <c r="V23096" i="14"/>
  <c r="W23096" i="14"/>
  <c r="V23097" i="14"/>
  <c r="W23097" i="14"/>
  <c r="V23098" i="14"/>
  <c r="W23098" i="14"/>
  <c r="V23099" i="14"/>
  <c r="W23099" i="14"/>
  <c r="V23100" i="14"/>
  <c r="W23100" i="14"/>
  <c r="V23101" i="14"/>
  <c r="W23101" i="14"/>
  <c r="V23102" i="14"/>
  <c r="W23102" i="14"/>
  <c r="V23103" i="14"/>
  <c r="W23103" i="14"/>
  <c r="V23104" i="14"/>
  <c r="W23104" i="14"/>
  <c r="V23105" i="14"/>
  <c r="W23105" i="14"/>
  <c r="V23106" i="14"/>
  <c r="W23106" i="14"/>
  <c r="V23107" i="14"/>
  <c r="W23107" i="14"/>
  <c r="V23108" i="14"/>
  <c r="W23108" i="14"/>
  <c r="V23109" i="14"/>
  <c r="W23109" i="14"/>
  <c r="V23110" i="14"/>
  <c r="W23110" i="14"/>
  <c r="V23111" i="14"/>
  <c r="W23111" i="14"/>
  <c r="V23112" i="14"/>
  <c r="W23112" i="14"/>
  <c r="V23113" i="14"/>
  <c r="W23113" i="14"/>
  <c r="V23114" i="14"/>
  <c r="W23114" i="14"/>
  <c r="V23115" i="14"/>
  <c r="W23115" i="14"/>
  <c r="V23116" i="14"/>
  <c r="W23116" i="14"/>
  <c r="V23117" i="14"/>
  <c r="W23117" i="14"/>
  <c r="V23118" i="14"/>
  <c r="W23118" i="14"/>
  <c r="V23119" i="14"/>
  <c r="W23119" i="14"/>
  <c r="V23120" i="14"/>
  <c r="W23120" i="14"/>
  <c r="V23121" i="14"/>
  <c r="W23121" i="14"/>
  <c r="V23122" i="14"/>
  <c r="W23122" i="14"/>
  <c r="V23123" i="14"/>
  <c r="W23123" i="14"/>
  <c r="V23124" i="14"/>
  <c r="W23124" i="14"/>
  <c r="V23125" i="14"/>
  <c r="W23125" i="14"/>
  <c r="V23126" i="14"/>
  <c r="W23126" i="14"/>
  <c r="V23127" i="14"/>
  <c r="W23127" i="14"/>
  <c r="V23128" i="14"/>
  <c r="W23128" i="14"/>
  <c r="V23129" i="14"/>
  <c r="W23129" i="14"/>
  <c r="V23130" i="14"/>
  <c r="W23130" i="14"/>
  <c r="V23131" i="14"/>
  <c r="W23131" i="14"/>
  <c r="V23132" i="14"/>
  <c r="W23132" i="14"/>
  <c r="V23133" i="14"/>
  <c r="W23133" i="14"/>
  <c r="V23134" i="14"/>
  <c r="W23134" i="14"/>
  <c r="V23135" i="14"/>
  <c r="W23135" i="14"/>
  <c r="V23136" i="14"/>
  <c r="W23136" i="14"/>
  <c r="V23137" i="14"/>
  <c r="W23137" i="14"/>
  <c r="V23138" i="14"/>
  <c r="W23138" i="14"/>
  <c r="V23139" i="14"/>
  <c r="W23139" i="14"/>
  <c r="V23140" i="14"/>
  <c r="W23140" i="14"/>
  <c r="V23141" i="14"/>
  <c r="W23141" i="14"/>
  <c r="V23142" i="14"/>
  <c r="W23142" i="14"/>
  <c r="V23143" i="14"/>
  <c r="W23143" i="14"/>
  <c r="V23144" i="14"/>
  <c r="W23144" i="14"/>
  <c r="V23145" i="14"/>
  <c r="W23145" i="14"/>
  <c r="V23146" i="14"/>
  <c r="W23146" i="14"/>
  <c r="V23147" i="14"/>
  <c r="W23147" i="14"/>
  <c r="V23148" i="14"/>
  <c r="W23148" i="14"/>
  <c r="V23149" i="14"/>
  <c r="W23149" i="14"/>
  <c r="V23150" i="14"/>
  <c r="W23150" i="14"/>
  <c r="V23151" i="14"/>
  <c r="W23151" i="14"/>
  <c r="V23152" i="14"/>
  <c r="W23152" i="14"/>
  <c r="V23153" i="14"/>
  <c r="W23153" i="14"/>
  <c r="V23154" i="14"/>
  <c r="W23154" i="14"/>
  <c r="V23155" i="14"/>
  <c r="W23155" i="14"/>
  <c r="V23156" i="14"/>
  <c r="W23156" i="14"/>
  <c r="V23157" i="14"/>
  <c r="W23157" i="14"/>
  <c r="V23158" i="14"/>
  <c r="W23158" i="14"/>
  <c r="V23159" i="14"/>
  <c r="W23159" i="14"/>
  <c r="V23160" i="14"/>
  <c r="W23160" i="14"/>
  <c r="V23161" i="14"/>
  <c r="W23161" i="14"/>
  <c r="V23162" i="14"/>
  <c r="W23162" i="14"/>
  <c r="V23163" i="14"/>
  <c r="W23163" i="14"/>
  <c r="V23164" i="14"/>
  <c r="W23164" i="14"/>
  <c r="V23165" i="14"/>
  <c r="W23165" i="14"/>
  <c r="V23166" i="14"/>
  <c r="W23166" i="14"/>
  <c r="V23167" i="14"/>
  <c r="W23167" i="14"/>
  <c r="V23168" i="14"/>
  <c r="W23168" i="14"/>
  <c r="V23169" i="14"/>
  <c r="W23169" i="14"/>
  <c r="V23170" i="14"/>
  <c r="W23170" i="14"/>
  <c r="V23171" i="14"/>
  <c r="W23171" i="14"/>
  <c r="V23172" i="14"/>
  <c r="W23172" i="14"/>
  <c r="V23173" i="14"/>
  <c r="W23173" i="14"/>
  <c r="V23174" i="14"/>
  <c r="W23174" i="14"/>
  <c r="V23175" i="14"/>
  <c r="W23175" i="14"/>
  <c r="V23176" i="14"/>
  <c r="W23176" i="14"/>
  <c r="V23177" i="14"/>
  <c r="W23177" i="14"/>
  <c r="V23178" i="14"/>
  <c r="W23178" i="14"/>
  <c r="V23179" i="14"/>
  <c r="W23179" i="14"/>
  <c r="V23180" i="14"/>
  <c r="W23180" i="14"/>
  <c r="V23181" i="14"/>
  <c r="W23181" i="14"/>
  <c r="V23182" i="14"/>
  <c r="W23182" i="14"/>
  <c r="V23183" i="14"/>
  <c r="W23183" i="14"/>
  <c r="V23184" i="14"/>
  <c r="W23184" i="14"/>
  <c r="V23185" i="14"/>
  <c r="W23185" i="14"/>
  <c r="V23186" i="14"/>
  <c r="W23186" i="14"/>
  <c r="V23187" i="14"/>
  <c r="W23187" i="14"/>
  <c r="V23188" i="14"/>
  <c r="W23188" i="14"/>
  <c r="V23189" i="14"/>
  <c r="W23189" i="14"/>
  <c r="V23190" i="14"/>
  <c r="W23190" i="14"/>
  <c r="V23191" i="14"/>
  <c r="W23191" i="14"/>
  <c r="V23192" i="14"/>
  <c r="W23192" i="14"/>
  <c r="V23193" i="14"/>
  <c r="W23193" i="14"/>
  <c r="V23194" i="14"/>
  <c r="W23194" i="14"/>
  <c r="V23195" i="14"/>
  <c r="W23195" i="14"/>
  <c r="V23196" i="14"/>
  <c r="W23196" i="14"/>
  <c r="V23197" i="14"/>
  <c r="W23197" i="14"/>
  <c r="V23198" i="14"/>
  <c r="W23198" i="14"/>
  <c r="V23199" i="14"/>
  <c r="W23199" i="14"/>
  <c r="V23200" i="14"/>
  <c r="W23200" i="14"/>
  <c r="V23201" i="14"/>
  <c r="W23201" i="14"/>
  <c r="V23202" i="14"/>
  <c r="W23202" i="14"/>
  <c r="V23203" i="14"/>
  <c r="W23203" i="14"/>
  <c r="V23204" i="14"/>
  <c r="W23204" i="14"/>
  <c r="V23205" i="14"/>
  <c r="W23205" i="14"/>
  <c r="V23206" i="14"/>
  <c r="W23206" i="14"/>
  <c r="V23207" i="14"/>
  <c r="W23207" i="14"/>
  <c r="V23208" i="14"/>
  <c r="W23208" i="14"/>
  <c r="V23209" i="14"/>
  <c r="W23209" i="14"/>
  <c r="V23210" i="14"/>
  <c r="W23210" i="14"/>
  <c r="V23211" i="14"/>
  <c r="W23211" i="14"/>
  <c r="V23212" i="14"/>
  <c r="W23212" i="14"/>
  <c r="V23213" i="14"/>
  <c r="W23213" i="14"/>
  <c r="V23214" i="14"/>
  <c r="W23214" i="14"/>
  <c r="V23215" i="14"/>
  <c r="W23215" i="14"/>
  <c r="V23216" i="14"/>
  <c r="W23216" i="14"/>
  <c r="V23217" i="14"/>
  <c r="W23217" i="14"/>
  <c r="V23218" i="14"/>
  <c r="W23218" i="14"/>
  <c r="V23219" i="14"/>
  <c r="W23219" i="14"/>
  <c r="V23220" i="14"/>
  <c r="W23220" i="14"/>
  <c r="V23221" i="14"/>
  <c r="W23221" i="14"/>
  <c r="V23222" i="14"/>
  <c r="W23222" i="14"/>
  <c r="V23223" i="14"/>
  <c r="W23223" i="14"/>
  <c r="V23224" i="14"/>
  <c r="W23224" i="14"/>
  <c r="V23225" i="14"/>
  <c r="W23225" i="14"/>
  <c r="V23226" i="14"/>
  <c r="W23226" i="14"/>
  <c r="V23227" i="14"/>
  <c r="W23227" i="14"/>
  <c r="V23228" i="14"/>
  <c r="W23228" i="14"/>
  <c r="V23229" i="14"/>
  <c r="W23229" i="14"/>
  <c r="V23230" i="14"/>
  <c r="W23230" i="14"/>
  <c r="V23231" i="14"/>
  <c r="W23231" i="14"/>
  <c r="V23232" i="14"/>
  <c r="W23232" i="14"/>
  <c r="V23233" i="14"/>
  <c r="W23233" i="14"/>
  <c r="V23234" i="14"/>
  <c r="W23234" i="14"/>
  <c r="V23235" i="14"/>
  <c r="W23235" i="14"/>
  <c r="V23236" i="14"/>
  <c r="W23236" i="14"/>
  <c r="V23237" i="14"/>
  <c r="W23237" i="14"/>
  <c r="V23238" i="14"/>
  <c r="W23238" i="14"/>
  <c r="V23239" i="14"/>
  <c r="W23239" i="14"/>
  <c r="V23240" i="14"/>
  <c r="W23240" i="14"/>
  <c r="V23241" i="14"/>
  <c r="W23241" i="14"/>
  <c r="V23242" i="14"/>
  <c r="W23242" i="14"/>
  <c r="V23243" i="14"/>
  <c r="W23243" i="14"/>
  <c r="V23244" i="14"/>
  <c r="W23244" i="14"/>
  <c r="V23245" i="14"/>
  <c r="W23245" i="14"/>
  <c r="V23246" i="14"/>
  <c r="W23246" i="14"/>
  <c r="V23247" i="14"/>
  <c r="W23247" i="14"/>
  <c r="V23248" i="14"/>
  <c r="W23248" i="14"/>
  <c r="V23249" i="14"/>
  <c r="W23249" i="14"/>
  <c r="V23250" i="14"/>
  <c r="W23250" i="14"/>
  <c r="V23251" i="14"/>
  <c r="W23251" i="14"/>
  <c r="V23252" i="14"/>
  <c r="W23252" i="14"/>
  <c r="V23253" i="14"/>
  <c r="W23253" i="14"/>
  <c r="V23254" i="14"/>
  <c r="W23254" i="14"/>
  <c r="V23255" i="14"/>
  <c r="W23255" i="14"/>
  <c r="V23256" i="14"/>
  <c r="W23256" i="14"/>
  <c r="V23257" i="14"/>
  <c r="W23257" i="14"/>
  <c r="V23258" i="14"/>
  <c r="W23258" i="14"/>
  <c r="V23259" i="14"/>
  <c r="W23259" i="14"/>
  <c r="V23260" i="14"/>
  <c r="W23260" i="14"/>
  <c r="V23261" i="14"/>
  <c r="W23261" i="14"/>
  <c r="V23262" i="14"/>
  <c r="W23262" i="14"/>
  <c r="V23263" i="14"/>
  <c r="W23263" i="14"/>
  <c r="V23264" i="14"/>
  <c r="W23264" i="14"/>
  <c r="V23265" i="14"/>
  <c r="W23265" i="14"/>
  <c r="V23266" i="14"/>
  <c r="W23266" i="14"/>
  <c r="V23267" i="14"/>
  <c r="W23267" i="14"/>
  <c r="V23268" i="14"/>
  <c r="W23268" i="14"/>
  <c r="V23269" i="14"/>
  <c r="W23269" i="14"/>
  <c r="V23270" i="14"/>
  <c r="W23270" i="14"/>
  <c r="V23271" i="14"/>
  <c r="W23271" i="14"/>
  <c r="V23272" i="14"/>
  <c r="W23272" i="14"/>
  <c r="V23273" i="14"/>
  <c r="W23273" i="14"/>
  <c r="V23274" i="14"/>
  <c r="W23274" i="14"/>
  <c r="V23275" i="14"/>
  <c r="W23275" i="14"/>
  <c r="V23276" i="14"/>
  <c r="W23276" i="14"/>
  <c r="V23277" i="14"/>
  <c r="W23277" i="14"/>
  <c r="V23278" i="14"/>
  <c r="W23278" i="14"/>
  <c r="V23279" i="14"/>
  <c r="W23279" i="14"/>
  <c r="V23280" i="14"/>
  <c r="W23280" i="14"/>
  <c r="V23281" i="14"/>
  <c r="W23281" i="14"/>
  <c r="V23282" i="14"/>
  <c r="W23282" i="14"/>
  <c r="V23283" i="14"/>
  <c r="W23283" i="14"/>
  <c r="V23284" i="14"/>
  <c r="W23284" i="14"/>
  <c r="V23285" i="14"/>
  <c r="W23285" i="14"/>
  <c r="V23286" i="14"/>
  <c r="W23286" i="14"/>
  <c r="V23287" i="14"/>
  <c r="W23287" i="14"/>
  <c r="V23288" i="14"/>
  <c r="W23288" i="14"/>
  <c r="V23289" i="14"/>
  <c r="W23289" i="14"/>
  <c r="V23290" i="14"/>
  <c r="W23290" i="14"/>
  <c r="V23291" i="14"/>
  <c r="W23291" i="14"/>
  <c r="V23292" i="14"/>
  <c r="W23292" i="14"/>
  <c r="V23293" i="14"/>
  <c r="W23293" i="14"/>
  <c r="V23294" i="14"/>
  <c r="W23294" i="14"/>
  <c r="V23295" i="14"/>
  <c r="W23295" i="14"/>
  <c r="V23296" i="14"/>
  <c r="W23296" i="14"/>
  <c r="V23297" i="14"/>
  <c r="W23297" i="14"/>
  <c r="V23298" i="14"/>
  <c r="W23298" i="14"/>
  <c r="V23299" i="14"/>
  <c r="W23299" i="14"/>
  <c r="V23300" i="14"/>
  <c r="W23300" i="14"/>
  <c r="V23301" i="14"/>
  <c r="W23301" i="14"/>
  <c r="V23302" i="14"/>
  <c r="W23302" i="14"/>
  <c r="V23303" i="14"/>
  <c r="W23303" i="14"/>
  <c r="V23304" i="14"/>
  <c r="W23304" i="14"/>
  <c r="V23305" i="14"/>
  <c r="W23305" i="14"/>
  <c r="V23306" i="14"/>
  <c r="W23306" i="14"/>
  <c r="V23307" i="14"/>
  <c r="W23307" i="14"/>
  <c r="V23308" i="14"/>
  <c r="W23308" i="14"/>
  <c r="V23309" i="14"/>
  <c r="W23309" i="14"/>
  <c r="V23310" i="14"/>
  <c r="W23310" i="14"/>
  <c r="V23311" i="14"/>
  <c r="W23311" i="14"/>
  <c r="V23312" i="14"/>
  <c r="W23312" i="14"/>
  <c r="V23313" i="14"/>
  <c r="W23313" i="14"/>
  <c r="V23314" i="14"/>
  <c r="W23314" i="14"/>
  <c r="V23315" i="14"/>
  <c r="W23315" i="14"/>
  <c r="V23316" i="14"/>
  <c r="W23316" i="14"/>
  <c r="V23317" i="14"/>
  <c r="W23317" i="14"/>
  <c r="V23318" i="14"/>
  <c r="W23318" i="14"/>
  <c r="V23319" i="14"/>
  <c r="W23319" i="14"/>
  <c r="V23320" i="14"/>
  <c r="W23320" i="14"/>
  <c r="V23321" i="14"/>
  <c r="W23321" i="14"/>
  <c r="V23322" i="14"/>
  <c r="W23322" i="14"/>
  <c r="V23323" i="14"/>
  <c r="W23323" i="14"/>
  <c r="V23324" i="14"/>
  <c r="W23324" i="14"/>
  <c r="V23325" i="14"/>
  <c r="W23325" i="14"/>
  <c r="V23326" i="14"/>
  <c r="W23326" i="14"/>
  <c r="V23327" i="14"/>
  <c r="W23327" i="14"/>
  <c r="V23328" i="14"/>
  <c r="W23328" i="14"/>
  <c r="V23329" i="14"/>
  <c r="W23329" i="14"/>
  <c r="V23330" i="14"/>
  <c r="W23330" i="14"/>
  <c r="V23331" i="14"/>
  <c r="W23331" i="14"/>
  <c r="V23332" i="14"/>
  <c r="W23332" i="14"/>
  <c r="V23333" i="14"/>
  <c r="W23333" i="14"/>
  <c r="V23334" i="14"/>
  <c r="W23334" i="14"/>
  <c r="V23335" i="14"/>
  <c r="W23335" i="14"/>
  <c r="V23336" i="14"/>
  <c r="W23336" i="14"/>
  <c r="V23337" i="14"/>
  <c r="W23337" i="14"/>
  <c r="V23338" i="14"/>
  <c r="W23338" i="14"/>
  <c r="V23339" i="14"/>
  <c r="W23339" i="14"/>
  <c r="V23340" i="14"/>
  <c r="W23340" i="14"/>
  <c r="V23341" i="14"/>
  <c r="W23341" i="14"/>
  <c r="V23342" i="14"/>
  <c r="W23342" i="14"/>
  <c r="V23343" i="14"/>
  <c r="W23343" i="14"/>
  <c r="V23344" i="14"/>
  <c r="W23344" i="14"/>
  <c r="V23345" i="14"/>
  <c r="W23345" i="14"/>
  <c r="V23346" i="14"/>
  <c r="W23346" i="14"/>
  <c r="V23347" i="14"/>
  <c r="W23347" i="14"/>
  <c r="V23348" i="14"/>
  <c r="W23348" i="14"/>
  <c r="V23349" i="14"/>
  <c r="W23349" i="14"/>
  <c r="V23350" i="14"/>
  <c r="W23350" i="14"/>
  <c r="V23351" i="14"/>
  <c r="W23351" i="14"/>
  <c r="V23352" i="14"/>
  <c r="W23352" i="14"/>
  <c r="V23353" i="14"/>
  <c r="W23353" i="14"/>
  <c r="V23354" i="14"/>
  <c r="W23354" i="14"/>
  <c r="V23355" i="14"/>
  <c r="W23355" i="14"/>
  <c r="V23356" i="14"/>
  <c r="W23356" i="14"/>
  <c r="V23357" i="14"/>
  <c r="W23357" i="14"/>
  <c r="V23358" i="14"/>
  <c r="W23358" i="14"/>
  <c r="V23359" i="14"/>
  <c r="W23359" i="14"/>
  <c r="V23360" i="14"/>
  <c r="W23360" i="14"/>
  <c r="V23361" i="14"/>
  <c r="W23361" i="14"/>
  <c r="V23362" i="14"/>
  <c r="W23362" i="14"/>
  <c r="V23363" i="14"/>
  <c r="W23363" i="14"/>
  <c r="V23364" i="14"/>
  <c r="W23364" i="14"/>
  <c r="V23365" i="14"/>
  <c r="W23365" i="14"/>
  <c r="V23366" i="14"/>
  <c r="W23366" i="14"/>
  <c r="V23367" i="14"/>
  <c r="W23367" i="14"/>
  <c r="V23368" i="14"/>
  <c r="W23368" i="14"/>
  <c r="V23369" i="14"/>
  <c r="W23369" i="14"/>
  <c r="V23370" i="14"/>
  <c r="W23370" i="14"/>
  <c r="V23371" i="14"/>
  <c r="W23371" i="14"/>
  <c r="V23372" i="14"/>
  <c r="W23372" i="14"/>
  <c r="V23373" i="14"/>
  <c r="W23373" i="14"/>
  <c r="V23374" i="14"/>
  <c r="W23374" i="14"/>
  <c r="V23375" i="14"/>
  <c r="W23375" i="14"/>
  <c r="V23376" i="14"/>
  <c r="W23376" i="14"/>
  <c r="V23377" i="14"/>
  <c r="W23377" i="14"/>
  <c r="V23378" i="14"/>
  <c r="W23378" i="14"/>
  <c r="V23379" i="14"/>
  <c r="W23379" i="14"/>
  <c r="V23380" i="14"/>
  <c r="W23380" i="14"/>
  <c r="V23381" i="14"/>
  <c r="W23381" i="14"/>
  <c r="V23382" i="14"/>
  <c r="W23382" i="14"/>
  <c r="V23383" i="14"/>
  <c r="W23383" i="14"/>
  <c r="V23384" i="14"/>
  <c r="W23384" i="14"/>
  <c r="V23385" i="14"/>
  <c r="W23385" i="14"/>
  <c r="V23386" i="14"/>
  <c r="W23386" i="14"/>
  <c r="V23387" i="14"/>
  <c r="W23387" i="14"/>
  <c r="V23388" i="14"/>
  <c r="W23388" i="14"/>
  <c r="V23389" i="14"/>
  <c r="W23389" i="14"/>
  <c r="V23390" i="14"/>
  <c r="W23390" i="14"/>
  <c r="V23391" i="14"/>
  <c r="W23391" i="14"/>
  <c r="V23392" i="14"/>
  <c r="W23392" i="14"/>
  <c r="V23393" i="14"/>
  <c r="W23393" i="14"/>
  <c r="V23394" i="14"/>
  <c r="W23394" i="14"/>
  <c r="V23395" i="14"/>
  <c r="W23395" i="14"/>
  <c r="V23396" i="14"/>
  <c r="W23396" i="14"/>
  <c r="V23397" i="14"/>
  <c r="W23397" i="14"/>
  <c r="V23398" i="14"/>
  <c r="W23398" i="14"/>
  <c r="V23399" i="14"/>
  <c r="W23399" i="14"/>
  <c r="V23400" i="14"/>
  <c r="W23400" i="14"/>
  <c r="V23401" i="14"/>
  <c r="W23401" i="14"/>
  <c r="V23402" i="14"/>
  <c r="W23402" i="14"/>
  <c r="V23403" i="14"/>
  <c r="W23403" i="14"/>
  <c r="V23404" i="14"/>
  <c r="W23404" i="14"/>
  <c r="V23405" i="14"/>
  <c r="W23405" i="14"/>
  <c r="V23406" i="14"/>
  <c r="W23406" i="14"/>
  <c r="V23407" i="14"/>
  <c r="W23407" i="14"/>
  <c r="V23408" i="14"/>
  <c r="W23408" i="14"/>
  <c r="V23409" i="14"/>
  <c r="W23409" i="14"/>
  <c r="V23410" i="14"/>
  <c r="W23410" i="14"/>
  <c r="V23411" i="14"/>
  <c r="W23411" i="14"/>
  <c r="V23412" i="14"/>
  <c r="W23412" i="14"/>
  <c r="V23413" i="14"/>
  <c r="W23413" i="14"/>
  <c r="V23414" i="14"/>
  <c r="W23414" i="14"/>
  <c r="V23415" i="14"/>
  <c r="W23415" i="14"/>
  <c r="V23416" i="14"/>
  <c r="W23416" i="14"/>
  <c r="V23417" i="14"/>
  <c r="W23417" i="14"/>
  <c r="V23418" i="14"/>
  <c r="W23418" i="14"/>
  <c r="V23419" i="14"/>
  <c r="W23419" i="14"/>
  <c r="V23420" i="14"/>
  <c r="W23420" i="14"/>
  <c r="V23421" i="14"/>
  <c r="W23421" i="14"/>
  <c r="V23422" i="14"/>
  <c r="W23422" i="14"/>
  <c r="V23423" i="14"/>
  <c r="W23423" i="14"/>
  <c r="V23424" i="14"/>
  <c r="W23424" i="14"/>
  <c r="V23425" i="14"/>
  <c r="W23425" i="14"/>
  <c r="V23426" i="14"/>
  <c r="W23426" i="14"/>
  <c r="V23427" i="14"/>
  <c r="W23427" i="14"/>
  <c r="V23428" i="14"/>
  <c r="W23428" i="14"/>
  <c r="V23429" i="14"/>
  <c r="W23429" i="14"/>
  <c r="V23430" i="14"/>
  <c r="W23430" i="14"/>
  <c r="V23431" i="14"/>
  <c r="W23431" i="14"/>
  <c r="V23432" i="14"/>
  <c r="W23432" i="14"/>
  <c r="V23433" i="14"/>
  <c r="W23433" i="14"/>
  <c r="V23434" i="14"/>
  <c r="W23434" i="14"/>
  <c r="V23435" i="14"/>
  <c r="W23435" i="14"/>
  <c r="V23436" i="14"/>
  <c r="W23436" i="14"/>
  <c r="V23437" i="14"/>
  <c r="W23437" i="14"/>
  <c r="V23438" i="14"/>
  <c r="W23438" i="14"/>
  <c r="V23439" i="14"/>
  <c r="W23439" i="14"/>
  <c r="V23440" i="14"/>
  <c r="W23440" i="14"/>
  <c r="V23441" i="14"/>
  <c r="W23441" i="14"/>
  <c r="V23442" i="14"/>
  <c r="W23442" i="14"/>
  <c r="V23443" i="14"/>
  <c r="W23443" i="14"/>
  <c r="V23444" i="14"/>
  <c r="W23444" i="14"/>
  <c r="V23445" i="14"/>
  <c r="W23445" i="14"/>
  <c r="V23446" i="14"/>
  <c r="W23446" i="14"/>
  <c r="V23447" i="14"/>
  <c r="W23447" i="14"/>
  <c r="V23448" i="14"/>
  <c r="W23448" i="14"/>
  <c r="V23449" i="14"/>
  <c r="W23449" i="14"/>
  <c r="V23450" i="14"/>
  <c r="W23450" i="14"/>
  <c r="V23451" i="14"/>
  <c r="W23451" i="14"/>
  <c r="V23452" i="14"/>
  <c r="W23452" i="14"/>
  <c r="V23453" i="14"/>
  <c r="W23453" i="14"/>
  <c r="V23454" i="14"/>
  <c r="W23454" i="14"/>
  <c r="V23455" i="14"/>
  <c r="W23455" i="14"/>
  <c r="V23456" i="14"/>
  <c r="W23456" i="14"/>
  <c r="V23457" i="14"/>
  <c r="W23457" i="14"/>
  <c r="V23458" i="14"/>
  <c r="W23458" i="14"/>
  <c r="V23459" i="14"/>
  <c r="W23459" i="14"/>
  <c r="V23460" i="14"/>
  <c r="W23460" i="14"/>
  <c r="V23461" i="14"/>
  <c r="W23461" i="14"/>
  <c r="V23462" i="14"/>
  <c r="W23462" i="14"/>
  <c r="V23463" i="14"/>
  <c r="W23463" i="14"/>
  <c r="V23464" i="14"/>
  <c r="W23464" i="14"/>
  <c r="V23465" i="14"/>
  <c r="W23465" i="14"/>
  <c r="V23466" i="14"/>
  <c r="W23466" i="14"/>
  <c r="V23467" i="14"/>
  <c r="W23467" i="14"/>
  <c r="V23468" i="14"/>
  <c r="W23468" i="14"/>
  <c r="V23469" i="14"/>
  <c r="W23469" i="14"/>
  <c r="V23470" i="14"/>
  <c r="W23470" i="14"/>
  <c r="V23471" i="14"/>
  <c r="W23471" i="14"/>
  <c r="V23472" i="14"/>
  <c r="W23472" i="14"/>
  <c r="V23473" i="14"/>
  <c r="W23473" i="14"/>
  <c r="V23474" i="14"/>
  <c r="W23474" i="14"/>
  <c r="V23475" i="14"/>
  <c r="W23475" i="14"/>
  <c r="V23476" i="14"/>
  <c r="W23476" i="14"/>
  <c r="V23477" i="14"/>
  <c r="W23477" i="14"/>
  <c r="V23478" i="14"/>
  <c r="W23478" i="14"/>
  <c r="V23479" i="14"/>
  <c r="W23479" i="14"/>
  <c r="V23480" i="14"/>
  <c r="W23480" i="14"/>
  <c r="V23481" i="14"/>
  <c r="W23481" i="14"/>
  <c r="V23482" i="14"/>
  <c r="W23482" i="14"/>
  <c r="V23483" i="14"/>
  <c r="W23483" i="14"/>
  <c r="V23484" i="14"/>
  <c r="W23484" i="14"/>
  <c r="V23485" i="14"/>
  <c r="W23485" i="14"/>
  <c r="V23486" i="14"/>
  <c r="W23486" i="14"/>
  <c r="V23487" i="14"/>
  <c r="W23487" i="14"/>
  <c r="V23488" i="14"/>
  <c r="W23488" i="14"/>
  <c r="V23489" i="14"/>
  <c r="W23489" i="14"/>
  <c r="V23490" i="14"/>
  <c r="W23490" i="14"/>
  <c r="V23491" i="14"/>
  <c r="W23491" i="14"/>
  <c r="V23492" i="14"/>
  <c r="W23492" i="14"/>
  <c r="V23493" i="14"/>
  <c r="W23493" i="14"/>
  <c r="V23494" i="14"/>
  <c r="W23494" i="14"/>
  <c r="V23495" i="14"/>
  <c r="W23495" i="14"/>
  <c r="V23496" i="14"/>
  <c r="W23496" i="14"/>
  <c r="V23497" i="14"/>
  <c r="W23497" i="14"/>
  <c r="V23498" i="14"/>
  <c r="W23498" i="14"/>
  <c r="V23499" i="14"/>
  <c r="W23499" i="14"/>
  <c r="V23500" i="14"/>
  <c r="W23500" i="14"/>
  <c r="V23501" i="14"/>
  <c r="W23501" i="14"/>
  <c r="V23502" i="14"/>
  <c r="W23502" i="14"/>
  <c r="V23503" i="14"/>
  <c r="W23503" i="14"/>
  <c r="V23504" i="14"/>
  <c r="W23504" i="14"/>
  <c r="V23505" i="14"/>
  <c r="W23505" i="14"/>
  <c r="V23506" i="14"/>
  <c r="W23506" i="14"/>
  <c r="V23507" i="14"/>
  <c r="W23507" i="14"/>
  <c r="V23508" i="14"/>
  <c r="W23508" i="14"/>
  <c r="V23509" i="14"/>
  <c r="W23509" i="14"/>
  <c r="V23510" i="14"/>
  <c r="W23510" i="14"/>
  <c r="V23511" i="14"/>
  <c r="W23511" i="14"/>
  <c r="V23512" i="14"/>
  <c r="W23512" i="14"/>
  <c r="V23513" i="14"/>
  <c r="W23513" i="14"/>
  <c r="V23514" i="14"/>
  <c r="W23514" i="14"/>
  <c r="V23515" i="14"/>
  <c r="W23515" i="14"/>
  <c r="V23516" i="14"/>
  <c r="W23516" i="14"/>
  <c r="V23517" i="14"/>
  <c r="W23517" i="14"/>
  <c r="V23518" i="14"/>
  <c r="W23518" i="14"/>
  <c r="V23519" i="14"/>
  <c r="W23519" i="14"/>
  <c r="V23520" i="14"/>
  <c r="W23520" i="14"/>
  <c r="V23521" i="14"/>
  <c r="W23521" i="14"/>
  <c r="V23522" i="14"/>
  <c r="W23522" i="14"/>
  <c r="V23523" i="14"/>
  <c r="W23523" i="14"/>
  <c r="V23524" i="14"/>
  <c r="W23524" i="14"/>
  <c r="V23525" i="14"/>
  <c r="W23525" i="14"/>
  <c r="V23526" i="14"/>
  <c r="W23526" i="14"/>
  <c r="V23527" i="14"/>
  <c r="W23527" i="14"/>
  <c r="V23528" i="14"/>
  <c r="W23528" i="14"/>
  <c r="V23529" i="14"/>
  <c r="W23529" i="14"/>
  <c r="V23530" i="14"/>
  <c r="W23530" i="14"/>
  <c r="V23531" i="14"/>
  <c r="W23531" i="14"/>
  <c r="V23532" i="14"/>
  <c r="W23532" i="14"/>
  <c r="V23533" i="14"/>
  <c r="W23533" i="14"/>
  <c r="V23534" i="14"/>
  <c r="W23534" i="14"/>
  <c r="V23535" i="14"/>
  <c r="W23535" i="14"/>
  <c r="V23536" i="14"/>
  <c r="W23536" i="14"/>
  <c r="V23537" i="14"/>
  <c r="W23537" i="14"/>
  <c r="V23538" i="14"/>
  <c r="W23538" i="14"/>
  <c r="V23539" i="14"/>
  <c r="W23539" i="14"/>
  <c r="V23540" i="14"/>
  <c r="W23540" i="14"/>
  <c r="V23541" i="14"/>
  <c r="W23541" i="14"/>
  <c r="V23542" i="14"/>
  <c r="W23542" i="14"/>
  <c r="V23543" i="14"/>
  <c r="W23543" i="14"/>
  <c r="V23544" i="14"/>
  <c r="W23544" i="14"/>
  <c r="V23545" i="14"/>
  <c r="W23545" i="14"/>
  <c r="V23546" i="14"/>
  <c r="W23546" i="14"/>
  <c r="V23547" i="14"/>
  <c r="W23547" i="14"/>
  <c r="V23548" i="14"/>
  <c r="W23548" i="14"/>
  <c r="V23549" i="14"/>
  <c r="W23549" i="14"/>
  <c r="V23550" i="14"/>
  <c r="W23550" i="14"/>
  <c r="V23551" i="14"/>
  <c r="W23551" i="14"/>
  <c r="V23552" i="14"/>
  <c r="W23552" i="14"/>
  <c r="V23553" i="14"/>
  <c r="W23553" i="14"/>
  <c r="V23554" i="14"/>
  <c r="W23554" i="14"/>
  <c r="V23555" i="14"/>
  <c r="W23555" i="14"/>
  <c r="V23556" i="14"/>
  <c r="W23556" i="14"/>
  <c r="V23557" i="14"/>
  <c r="W23557" i="14"/>
  <c r="V23558" i="14"/>
  <c r="W23558" i="14"/>
  <c r="V23559" i="14"/>
  <c r="W23559" i="14"/>
  <c r="V23560" i="14"/>
  <c r="W23560" i="14"/>
  <c r="V23561" i="14"/>
  <c r="W23561" i="14"/>
  <c r="V23562" i="14"/>
  <c r="W23562" i="14"/>
  <c r="V23563" i="14"/>
  <c r="W23563" i="14"/>
  <c r="V23564" i="14"/>
  <c r="W23564" i="14"/>
  <c r="V23565" i="14"/>
  <c r="W23565" i="14"/>
  <c r="V23566" i="14"/>
  <c r="W23566" i="14"/>
  <c r="V23567" i="14"/>
  <c r="W23567" i="14"/>
  <c r="V23568" i="14"/>
  <c r="W23568" i="14"/>
  <c r="V23569" i="14"/>
  <c r="W23569" i="14"/>
  <c r="V23570" i="14"/>
  <c r="W23570" i="14"/>
  <c r="V23571" i="14"/>
  <c r="W23571" i="14"/>
  <c r="V23572" i="14"/>
  <c r="W23572" i="14"/>
  <c r="V23573" i="14"/>
  <c r="W23573" i="14"/>
  <c r="V23574" i="14"/>
  <c r="W23574" i="14"/>
  <c r="V23575" i="14"/>
  <c r="W23575" i="14"/>
  <c r="V23576" i="14"/>
  <c r="W23576" i="14"/>
  <c r="V23577" i="14"/>
  <c r="W23577" i="14"/>
  <c r="V23578" i="14"/>
  <c r="W23578" i="14"/>
  <c r="V23579" i="14"/>
  <c r="W23579" i="14"/>
  <c r="V23580" i="14"/>
  <c r="W23580" i="14"/>
  <c r="V23581" i="14"/>
  <c r="W23581" i="14"/>
  <c r="V23582" i="14"/>
  <c r="W23582" i="14"/>
  <c r="V23583" i="14"/>
  <c r="W23583" i="14"/>
  <c r="V23584" i="14"/>
  <c r="W23584" i="14"/>
  <c r="V23585" i="14"/>
  <c r="W23585" i="14"/>
  <c r="V23586" i="14"/>
  <c r="W23586" i="14"/>
  <c r="V23587" i="14"/>
  <c r="W23587" i="14"/>
  <c r="V23588" i="14"/>
  <c r="W23588" i="14"/>
  <c r="V23589" i="14"/>
  <c r="W23589" i="14"/>
  <c r="V23590" i="14"/>
  <c r="W23590" i="14"/>
  <c r="V23591" i="14"/>
  <c r="W23591" i="14"/>
  <c r="V23592" i="14"/>
  <c r="W23592" i="14"/>
  <c r="V23593" i="14"/>
  <c r="W23593" i="14"/>
  <c r="V23594" i="14"/>
  <c r="W23594" i="14"/>
  <c r="V23595" i="14"/>
  <c r="W23595" i="14"/>
  <c r="V23596" i="14"/>
  <c r="W23596" i="14"/>
  <c r="V23597" i="14"/>
  <c r="W23597" i="14"/>
  <c r="V23598" i="14"/>
  <c r="W23598" i="14"/>
  <c r="V23599" i="14"/>
  <c r="W23599" i="14"/>
  <c r="V23600" i="14"/>
  <c r="W23600" i="14"/>
  <c r="V23601" i="14"/>
  <c r="W23601" i="14"/>
  <c r="V23602" i="14"/>
  <c r="W23602" i="14"/>
  <c r="V23603" i="14"/>
  <c r="W23603" i="14"/>
  <c r="V23604" i="14"/>
  <c r="W23604" i="14"/>
  <c r="V23605" i="14"/>
  <c r="W23605" i="14"/>
  <c r="V23606" i="14"/>
  <c r="W23606" i="14"/>
  <c r="V23607" i="14"/>
  <c r="W23607" i="14"/>
  <c r="V23608" i="14"/>
  <c r="W23608" i="14"/>
  <c r="V23609" i="14"/>
  <c r="W23609" i="14"/>
  <c r="V23610" i="14"/>
  <c r="W23610" i="14"/>
  <c r="V23611" i="14"/>
  <c r="W23611" i="14"/>
  <c r="V23612" i="14"/>
  <c r="W23612" i="14"/>
  <c r="V23613" i="14"/>
  <c r="W23613" i="14"/>
  <c r="V23614" i="14"/>
  <c r="W23614" i="14"/>
  <c r="V23615" i="14"/>
  <c r="W23615" i="14"/>
  <c r="V23616" i="14"/>
  <c r="W23616" i="14"/>
  <c r="V23617" i="14"/>
  <c r="W23617" i="14"/>
  <c r="V23618" i="14"/>
  <c r="W23618" i="14"/>
  <c r="V23619" i="14"/>
  <c r="W23619" i="14"/>
  <c r="V23620" i="14"/>
  <c r="W23620" i="14"/>
  <c r="V23621" i="14"/>
  <c r="W23621" i="14"/>
  <c r="V23622" i="14"/>
  <c r="W23622" i="14"/>
  <c r="V23623" i="14"/>
  <c r="W23623" i="14"/>
  <c r="V23624" i="14"/>
  <c r="W23624" i="14"/>
  <c r="V23625" i="14"/>
  <c r="W23625" i="14"/>
  <c r="V23626" i="14"/>
  <c r="W23626" i="14"/>
  <c r="V23627" i="14"/>
  <c r="W23627" i="14"/>
  <c r="V23628" i="14"/>
  <c r="W23628" i="14"/>
  <c r="V23629" i="14"/>
  <c r="W23629" i="14"/>
  <c r="V23630" i="14"/>
  <c r="W23630" i="14"/>
  <c r="V23631" i="14"/>
  <c r="W23631" i="14"/>
  <c r="V23632" i="14"/>
  <c r="W23632" i="14"/>
  <c r="V23633" i="14"/>
  <c r="W23633" i="14"/>
  <c r="V23634" i="14"/>
  <c r="W23634" i="14"/>
  <c r="V23635" i="14"/>
  <c r="W23635" i="14"/>
  <c r="V23636" i="14"/>
  <c r="W23636" i="14"/>
  <c r="V23637" i="14"/>
  <c r="W23637" i="14"/>
  <c r="V23638" i="14"/>
  <c r="W23638" i="14"/>
  <c r="V23639" i="14"/>
  <c r="W23639" i="14"/>
  <c r="V23640" i="14"/>
  <c r="W23640" i="14"/>
  <c r="V23641" i="14"/>
  <c r="W23641" i="14"/>
  <c r="V23642" i="14"/>
  <c r="W23642" i="14"/>
  <c r="V23643" i="14"/>
  <c r="W23643" i="14"/>
  <c r="V23644" i="14"/>
  <c r="W23644" i="14"/>
  <c r="V23645" i="14"/>
  <c r="W23645" i="14"/>
  <c r="V23646" i="14"/>
  <c r="W23646" i="14"/>
  <c r="V23647" i="14"/>
  <c r="W23647" i="14"/>
  <c r="V23648" i="14"/>
  <c r="W23648" i="14"/>
  <c r="V23649" i="14"/>
  <c r="W23649" i="14"/>
  <c r="V23650" i="14"/>
  <c r="W23650" i="14"/>
  <c r="V23651" i="14"/>
  <c r="W23651" i="14"/>
  <c r="V23652" i="14"/>
  <c r="W23652" i="14"/>
  <c r="V23653" i="14"/>
  <c r="W23653" i="14"/>
  <c r="V23654" i="14"/>
  <c r="W23654" i="14"/>
  <c r="V23655" i="14"/>
  <c r="W23655" i="14"/>
  <c r="V23656" i="14"/>
  <c r="W23656" i="14"/>
  <c r="V23657" i="14"/>
  <c r="W23657" i="14"/>
  <c r="V23658" i="14"/>
  <c r="W23658" i="14"/>
  <c r="V23659" i="14"/>
  <c r="W23659" i="14"/>
  <c r="V23660" i="14"/>
  <c r="W23660" i="14"/>
  <c r="V23661" i="14"/>
  <c r="W23661" i="14"/>
  <c r="V23662" i="14"/>
  <c r="W23662" i="14"/>
  <c r="V23663" i="14"/>
  <c r="W23663" i="14"/>
  <c r="V23664" i="14"/>
  <c r="W23664" i="14"/>
  <c r="V23665" i="14"/>
  <c r="W23665" i="14"/>
  <c r="V23666" i="14"/>
  <c r="W23666" i="14"/>
  <c r="V23667" i="14"/>
  <c r="W23667" i="14"/>
  <c r="V23668" i="14"/>
  <c r="W23668" i="14"/>
  <c r="V23669" i="14"/>
  <c r="W23669" i="14"/>
  <c r="V23670" i="14"/>
  <c r="W23670" i="14"/>
  <c r="V23671" i="14"/>
  <c r="W23671" i="14"/>
  <c r="V23672" i="14"/>
  <c r="W23672" i="14"/>
  <c r="V23673" i="14"/>
  <c r="W23673" i="14"/>
  <c r="V23674" i="14"/>
  <c r="W23674" i="14"/>
  <c r="V23675" i="14"/>
  <c r="W23675" i="14"/>
  <c r="V23676" i="14"/>
  <c r="W23676" i="14"/>
  <c r="V23677" i="14"/>
  <c r="W23677" i="14"/>
  <c r="V23678" i="14"/>
  <c r="W23678" i="14"/>
  <c r="V23679" i="14"/>
  <c r="W23679" i="14"/>
  <c r="V23680" i="14"/>
  <c r="W23680" i="14"/>
  <c r="V23681" i="14"/>
  <c r="W23681" i="14"/>
  <c r="V23682" i="14"/>
  <c r="W23682" i="14"/>
  <c r="V23683" i="14"/>
  <c r="W23683" i="14"/>
  <c r="V23684" i="14"/>
  <c r="W23684" i="14"/>
  <c r="V23685" i="14"/>
  <c r="W23685" i="14"/>
  <c r="V23686" i="14"/>
  <c r="W23686" i="14"/>
  <c r="V23687" i="14"/>
  <c r="W23687" i="14"/>
  <c r="V23688" i="14"/>
  <c r="W23688" i="14"/>
  <c r="V23689" i="14"/>
  <c r="W23689" i="14"/>
  <c r="V23690" i="14"/>
  <c r="W23690" i="14"/>
  <c r="V23691" i="14"/>
  <c r="W23691" i="14"/>
  <c r="V23692" i="14"/>
  <c r="W23692" i="14"/>
  <c r="V23693" i="14"/>
  <c r="W23693" i="14"/>
  <c r="V23694" i="14"/>
  <c r="W23694" i="14"/>
  <c r="V23695" i="14"/>
  <c r="W23695" i="14"/>
  <c r="V23696" i="14"/>
  <c r="W23696" i="14"/>
  <c r="V23697" i="14"/>
  <c r="W23697" i="14"/>
  <c r="V23698" i="14"/>
  <c r="W23698" i="14"/>
  <c r="V23699" i="14"/>
  <c r="W23699" i="14"/>
  <c r="V23700" i="14"/>
  <c r="W23700" i="14"/>
  <c r="V23701" i="14"/>
  <c r="W23701" i="14"/>
  <c r="V23702" i="14"/>
  <c r="W23702" i="14"/>
  <c r="V23703" i="14"/>
  <c r="W23703" i="14"/>
  <c r="V23704" i="14"/>
  <c r="W23704" i="14"/>
  <c r="V23705" i="14"/>
  <c r="W23705" i="14"/>
  <c r="V23706" i="14"/>
  <c r="W23706" i="14"/>
  <c r="V23707" i="14"/>
  <c r="W23707" i="14"/>
  <c r="V23708" i="14"/>
  <c r="W23708" i="14"/>
  <c r="V23709" i="14"/>
  <c r="W23709" i="14"/>
  <c r="V23710" i="14"/>
  <c r="W23710" i="14"/>
  <c r="V23711" i="14"/>
  <c r="W23711" i="14"/>
  <c r="V23712" i="14"/>
  <c r="W23712" i="14"/>
  <c r="V23713" i="14"/>
  <c r="W23713" i="14"/>
  <c r="V23714" i="14"/>
  <c r="W23714" i="14"/>
  <c r="V23715" i="14"/>
  <c r="W23715" i="14"/>
  <c r="V23716" i="14"/>
  <c r="W23716" i="14"/>
  <c r="V23717" i="14"/>
  <c r="W23717" i="14"/>
  <c r="V23718" i="14"/>
  <c r="W23718" i="14"/>
  <c r="V23719" i="14"/>
  <c r="W23719" i="14"/>
  <c r="V23720" i="14"/>
  <c r="W23720" i="14"/>
  <c r="V23721" i="14"/>
  <c r="W23721" i="14"/>
  <c r="V23722" i="14"/>
  <c r="W23722" i="14"/>
  <c r="V23723" i="14"/>
  <c r="W23723" i="14"/>
  <c r="V23724" i="14"/>
  <c r="W23724" i="14"/>
  <c r="V23725" i="14"/>
  <c r="W23725" i="14"/>
  <c r="V23726" i="14"/>
  <c r="W23726" i="14"/>
  <c r="V23727" i="14"/>
  <c r="W23727" i="14"/>
  <c r="V23728" i="14"/>
  <c r="W23728" i="14"/>
  <c r="V23729" i="14"/>
  <c r="W23729" i="14"/>
  <c r="V23730" i="14"/>
  <c r="W23730" i="14"/>
  <c r="V23731" i="14"/>
  <c r="W23731" i="14"/>
  <c r="V23732" i="14"/>
  <c r="W23732" i="14"/>
  <c r="V23733" i="14"/>
  <c r="W23733" i="14"/>
  <c r="V23734" i="14"/>
  <c r="W23734" i="14"/>
  <c r="V23735" i="14"/>
  <c r="W23735" i="14"/>
  <c r="V23736" i="14"/>
  <c r="W23736" i="14"/>
  <c r="V23737" i="14"/>
  <c r="W23737" i="14"/>
  <c r="V23738" i="14"/>
  <c r="W23738" i="14"/>
  <c r="V23739" i="14"/>
  <c r="W23739" i="14"/>
  <c r="V23740" i="14"/>
  <c r="W23740" i="14"/>
  <c r="V23741" i="14"/>
  <c r="W23741" i="14"/>
  <c r="V23742" i="14"/>
  <c r="W23742" i="14"/>
  <c r="V23743" i="14"/>
  <c r="W23743" i="14"/>
  <c r="V23744" i="14"/>
  <c r="W23744" i="14"/>
  <c r="V23745" i="14"/>
  <c r="W23745" i="14"/>
  <c r="V23746" i="14"/>
  <c r="W23746" i="14"/>
  <c r="V23747" i="14"/>
  <c r="W23747" i="14"/>
  <c r="V23748" i="14"/>
  <c r="W23748" i="14"/>
  <c r="V23749" i="14"/>
  <c r="W23749" i="14"/>
  <c r="V23750" i="14"/>
  <c r="W23750" i="14"/>
  <c r="V23751" i="14"/>
  <c r="W23751" i="14"/>
  <c r="V23752" i="14"/>
  <c r="W23752" i="14"/>
  <c r="V23753" i="14"/>
  <c r="W23753" i="14"/>
  <c r="V23754" i="14"/>
  <c r="W23754" i="14"/>
  <c r="V23755" i="14"/>
  <c r="W23755" i="14"/>
  <c r="V23756" i="14"/>
  <c r="W23756" i="14"/>
  <c r="V23757" i="14"/>
  <c r="W23757" i="14"/>
  <c r="V23758" i="14"/>
  <c r="W23758" i="14"/>
  <c r="V23759" i="14"/>
  <c r="W23759" i="14"/>
  <c r="V23760" i="14"/>
  <c r="W23760" i="14"/>
  <c r="V23761" i="14"/>
  <c r="W23761" i="14"/>
  <c r="V23762" i="14"/>
  <c r="W23762" i="14"/>
  <c r="V23763" i="14"/>
  <c r="W23763" i="14"/>
  <c r="V23764" i="14"/>
  <c r="W23764" i="14"/>
  <c r="V23765" i="14"/>
  <c r="W23765" i="14"/>
  <c r="V23766" i="14"/>
  <c r="W23766" i="14"/>
  <c r="V23767" i="14"/>
  <c r="W23767" i="14"/>
  <c r="V23768" i="14"/>
  <c r="W23768" i="14"/>
  <c r="V23769" i="14"/>
  <c r="W23769" i="14"/>
  <c r="V23770" i="14"/>
  <c r="W23770" i="14"/>
  <c r="V23771" i="14"/>
  <c r="W23771" i="14"/>
  <c r="V23772" i="14"/>
  <c r="W23772" i="14"/>
  <c r="V23773" i="14"/>
  <c r="W23773" i="14"/>
  <c r="V23774" i="14"/>
  <c r="W23774" i="14"/>
  <c r="V23775" i="14"/>
  <c r="W23775" i="14"/>
  <c r="V23776" i="14"/>
  <c r="W23776" i="14"/>
  <c r="V23777" i="14"/>
  <c r="W23777" i="14"/>
  <c r="V23778" i="14"/>
  <c r="W23778" i="14"/>
  <c r="V23779" i="14"/>
  <c r="W23779" i="14"/>
  <c r="V23780" i="14"/>
  <c r="W23780" i="14"/>
  <c r="V23781" i="14"/>
  <c r="W23781" i="14"/>
  <c r="V23782" i="14"/>
  <c r="W23782" i="14"/>
  <c r="V23783" i="14"/>
  <c r="W23783" i="14"/>
  <c r="V23784" i="14"/>
  <c r="W23784" i="14"/>
  <c r="V23785" i="14"/>
  <c r="W23785" i="14"/>
  <c r="V23786" i="14"/>
  <c r="W23786" i="14"/>
  <c r="V23787" i="14"/>
  <c r="W23787" i="14"/>
  <c r="V23788" i="14"/>
  <c r="W23788" i="14"/>
  <c r="V23789" i="14"/>
  <c r="W23789" i="14"/>
  <c r="V23790" i="14"/>
  <c r="W23790" i="14"/>
  <c r="V23791" i="14"/>
  <c r="W23791" i="14"/>
  <c r="V23792" i="14"/>
  <c r="W23792" i="14"/>
  <c r="V23793" i="14"/>
  <c r="W23793" i="14"/>
  <c r="V23794" i="14"/>
  <c r="W23794" i="14"/>
  <c r="V23795" i="14"/>
  <c r="W23795" i="14"/>
  <c r="V23796" i="14"/>
  <c r="W23796" i="14"/>
  <c r="V23797" i="14"/>
  <c r="W23797" i="14"/>
  <c r="V23798" i="14"/>
  <c r="W23798" i="14"/>
  <c r="V23799" i="14"/>
  <c r="W23799" i="14"/>
  <c r="V23800" i="14"/>
  <c r="W23800" i="14"/>
  <c r="V23801" i="14"/>
  <c r="W23801" i="14"/>
  <c r="V23802" i="14"/>
  <c r="W23802" i="14"/>
  <c r="V23803" i="14"/>
  <c r="W23803" i="14"/>
  <c r="V23804" i="14"/>
  <c r="W23804" i="14"/>
  <c r="V23805" i="14"/>
  <c r="W23805" i="14"/>
  <c r="V23806" i="14"/>
  <c r="W23806" i="14"/>
  <c r="V23807" i="14"/>
  <c r="W23807" i="14"/>
  <c r="V23808" i="14"/>
  <c r="W23808" i="14"/>
  <c r="V23809" i="14"/>
  <c r="W23809" i="14"/>
  <c r="V23810" i="14"/>
  <c r="W23810" i="14"/>
  <c r="V23811" i="14"/>
  <c r="W23811" i="14"/>
  <c r="V23812" i="14"/>
  <c r="W23812" i="14"/>
  <c r="V23813" i="14"/>
  <c r="W23813" i="14"/>
  <c r="V23814" i="14"/>
  <c r="W23814" i="14"/>
  <c r="V23815" i="14"/>
  <c r="W23815" i="14"/>
  <c r="V23816" i="14"/>
  <c r="W23816" i="14"/>
  <c r="V23817" i="14"/>
  <c r="W23817" i="14"/>
  <c r="V23818" i="14"/>
  <c r="W23818" i="14"/>
  <c r="V23819" i="14"/>
  <c r="W23819" i="14"/>
  <c r="V23820" i="14"/>
  <c r="W23820" i="14"/>
  <c r="V23821" i="14"/>
  <c r="W23821" i="14"/>
  <c r="V23822" i="14"/>
  <c r="W23822" i="14"/>
  <c r="V23823" i="14"/>
  <c r="W23823" i="14"/>
  <c r="V23824" i="14"/>
  <c r="W23824" i="14"/>
  <c r="V23825" i="14"/>
  <c r="W23825" i="14"/>
  <c r="V23826" i="14"/>
  <c r="W23826" i="14"/>
  <c r="V23827" i="14"/>
  <c r="W23827" i="14"/>
  <c r="V23828" i="14"/>
  <c r="W23828" i="14"/>
  <c r="V23829" i="14"/>
  <c r="W23829" i="14"/>
  <c r="V23830" i="14"/>
  <c r="W23830" i="14"/>
  <c r="V23831" i="14"/>
  <c r="W23831" i="14"/>
  <c r="V23832" i="14"/>
  <c r="W23832" i="14"/>
  <c r="V23833" i="14"/>
  <c r="W23833" i="14"/>
  <c r="V23834" i="14"/>
  <c r="W23834" i="14"/>
  <c r="V23835" i="14"/>
  <c r="W23835" i="14"/>
  <c r="V23836" i="14"/>
  <c r="W23836" i="14"/>
  <c r="V23837" i="14"/>
  <c r="W23837" i="14"/>
  <c r="V23838" i="14"/>
  <c r="W23838" i="14"/>
  <c r="V23839" i="14"/>
  <c r="W23839" i="14"/>
  <c r="V23840" i="14"/>
  <c r="W23840" i="14"/>
  <c r="V23841" i="14"/>
  <c r="W23841" i="14"/>
  <c r="V23842" i="14"/>
  <c r="W23842" i="14"/>
  <c r="V23843" i="14"/>
  <c r="W23843" i="14"/>
  <c r="V23844" i="14"/>
  <c r="W23844" i="14"/>
  <c r="V23845" i="14"/>
  <c r="W23845" i="14"/>
  <c r="V23846" i="14"/>
  <c r="W23846" i="14"/>
  <c r="V23847" i="14"/>
  <c r="W23847" i="14"/>
  <c r="V23848" i="14"/>
  <c r="W23848" i="14"/>
  <c r="V23849" i="14"/>
  <c r="W23849" i="14"/>
  <c r="V23850" i="14"/>
  <c r="W23850" i="14"/>
  <c r="V23851" i="14"/>
  <c r="W23851" i="14"/>
  <c r="V23852" i="14"/>
  <c r="W23852" i="14"/>
  <c r="V23853" i="14"/>
  <c r="W23853" i="14"/>
  <c r="V23854" i="14"/>
  <c r="W23854" i="14"/>
  <c r="V23855" i="14"/>
  <c r="W23855" i="14"/>
  <c r="V23856" i="14"/>
  <c r="W23856" i="14"/>
  <c r="V23857" i="14"/>
  <c r="W23857" i="14"/>
  <c r="V23858" i="14"/>
  <c r="W23858" i="14"/>
  <c r="V23859" i="14"/>
  <c r="W23859" i="14"/>
  <c r="V23860" i="14"/>
  <c r="W23860" i="14"/>
  <c r="V23861" i="14"/>
  <c r="W23861" i="14"/>
  <c r="V23862" i="14"/>
  <c r="W23862" i="14"/>
  <c r="V23863" i="14"/>
  <c r="W23863" i="14"/>
  <c r="V23864" i="14"/>
  <c r="W23864" i="14"/>
  <c r="V23865" i="14"/>
  <c r="W23865" i="14"/>
  <c r="V23866" i="14"/>
  <c r="W23866" i="14"/>
  <c r="V23867" i="14"/>
  <c r="W23867" i="14"/>
  <c r="V23868" i="14"/>
  <c r="W23868" i="14"/>
  <c r="V23869" i="14"/>
  <c r="W23869" i="14"/>
  <c r="V23870" i="14"/>
  <c r="W23870" i="14"/>
  <c r="V23871" i="14"/>
  <c r="W23871" i="14"/>
  <c r="V23872" i="14"/>
  <c r="W23872" i="14"/>
  <c r="V23873" i="14"/>
  <c r="W23873" i="14"/>
  <c r="V23874" i="14"/>
  <c r="W23874" i="14"/>
  <c r="V23875" i="14"/>
  <c r="W23875" i="14"/>
  <c r="V23876" i="14"/>
  <c r="W23876" i="14"/>
  <c r="V23877" i="14"/>
  <c r="W23877" i="14"/>
  <c r="V23878" i="14"/>
  <c r="W23878" i="14"/>
  <c r="V23879" i="14"/>
  <c r="W23879" i="14"/>
  <c r="V23880" i="14"/>
  <c r="W23880" i="14"/>
  <c r="V23881" i="14"/>
  <c r="W23881" i="14"/>
  <c r="V23882" i="14"/>
  <c r="W23882" i="14"/>
  <c r="V23883" i="14"/>
  <c r="W23883" i="14"/>
  <c r="V23884" i="14"/>
  <c r="W23884" i="14"/>
  <c r="V23885" i="14"/>
  <c r="W23885" i="14"/>
  <c r="V23886" i="14"/>
  <c r="W23886" i="14"/>
  <c r="V23887" i="14"/>
  <c r="W23887" i="14"/>
  <c r="V23888" i="14"/>
  <c r="W23888" i="14"/>
  <c r="V23889" i="14"/>
  <c r="W23889" i="14"/>
  <c r="V23890" i="14"/>
  <c r="W23890" i="14"/>
  <c r="V23891" i="14"/>
  <c r="W23891" i="14"/>
  <c r="V23892" i="14"/>
  <c r="W23892" i="14"/>
  <c r="V23893" i="14"/>
  <c r="W23893" i="14"/>
  <c r="V23894" i="14"/>
  <c r="W23894" i="14"/>
  <c r="V23895" i="14"/>
  <c r="W23895" i="14"/>
  <c r="V23896" i="14"/>
  <c r="W23896" i="14"/>
  <c r="V23897" i="14"/>
  <c r="W23897" i="14"/>
  <c r="V23898" i="14"/>
  <c r="W23898" i="14"/>
  <c r="V23899" i="14"/>
  <c r="W23899" i="14"/>
  <c r="V23900" i="14"/>
  <c r="W23900" i="14"/>
  <c r="V23901" i="14"/>
  <c r="W23901" i="14"/>
  <c r="V23902" i="14"/>
  <c r="W23902" i="14"/>
  <c r="V23903" i="14"/>
  <c r="W23903" i="14"/>
  <c r="V23904" i="14"/>
  <c r="W23904" i="14"/>
  <c r="V23905" i="14"/>
  <c r="W23905" i="14"/>
  <c r="V23906" i="14"/>
  <c r="W23906" i="14"/>
  <c r="V23907" i="14"/>
  <c r="W23907" i="14"/>
  <c r="V23908" i="14"/>
  <c r="W23908" i="14"/>
  <c r="V23909" i="14"/>
  <c r="W23909" i="14"/>
  <c r="V23910" i="14"/>
  <c r="W23910" i="14"/>
  <c r="V23911" i="14"/>
  <c r="W23911" i="14"/>
  <c r="V23912" i="14"/>
  <c r="W23912" i="14"/>
  <c r="V23913" i="14"/>
  <c r="W23913" i="14"/>
  <c r="V23914" i="14"/>
  <c r="W23914" i="14"/>
  <c r="V23915" i="14"/>
  <c r="W23915" i="14"/>
  <c r="V23916" i="14"/>
  <c r="W23916" i="14"/>
  <c r="V23917" i="14"/>
  <c r="W23917" i="14"/>
  <c r="V23918" i="14"/>
  <c r="W23918" i="14"/>
  <c r="V23919" i="14"/>
  <c r="W23919" i="14"/>
  <c r="V23920" i="14"/>
  <c r="W23920" i="14"/>
  <c r="V23921" i="14"/>
  <c r="W23921" i="14"/>
  <c r="V23922" i="14"/>
  <c r="W23922" i="14"/>
  <c r="V23923" i="14"/>
  <c r="W23923" i="14"/>
  <c r="V23924" i="14"/>
  <c r="W23924" i="14"/>
  <c r="V23925" i="14"/>
  <c r="W23925" i="14"/>
  <c r="V23926" i="14"/>
  <c r="W23926" i="14"/>
  <c r="V23927" i="14"/>
  <c r="W23927" i="14"/>
  <c r="V23928" i="14"/>
  <c r="W23928" i="14"/>
  <c r="V23929" i="14"/>
  <c r="W23929" i="14"/>
  <c r="V23930" i="14"/>
  <c r="W23930" i="14"/>
  <c r="V23931" i="14"/>
  <c r="W23931" i="14"/>
  <c r="V23932" i="14"/>
  <c r="W23932" i="14"/>
  <c r="V23933" i="14"/>
  <c r="W23933" i="14"/>
  <c r="V23934" i="14"/>
  <c r="W23934" i="14"/>
  <c r="V23935" i="14"/>
  <c r="W23935" i="14"/>
  <c r="V23936" i="14"/>
  <c r="W23936" i="14"/>
  <c r="V23937" i="14"/>
  <c r="W23937" i="14"/>
  <c r="V23938" i="14"/>
  <c r="W23938" i="14"/>
  <c r="V23939" i="14"/>
  <c r="W23939" i="14"/>
  <c r="V23940" i="14"/>
  <c r="W23940" i="14"/>
  <c r="V23941" i="14"/>
  <c r="W23941" i="14"/>
  <c r="V23942" i="14"/>
  <c r="W23942" i="14"/>
  <c r="V23943" i="14"/>
  <c r="W23943" i="14"/>
  <c r="V23944" i="14"/>
  <c r="W23944" i="14"/>
  <c r="V23945" i="14"/>
  <c r="W23945" i="14"/>
  <c r="V23946" i="14"/>
  <c r="W23946" i="14"/>
  <c r="V23947" i="14"/>
  <c r="W23947" i="14"/>
  <c r="V23948" i="14"/>
  <c r="W23948" i="14"/>
  <c r="V23949" i="14"/>
  <c r="W23949" i="14"/>
  <c r="V23950" i="14"/>
  <c r="W23950" i="14"/>
  <c r="V23951" i="14"/>
  <c r="W23951" i="14"/>
  <c r="V23952" i="14"/>
  <c r="W23952" i="14"/>
  <c r="V23953" i="14"/>
  <c r="W23953" i="14"/>
  <c r="V23954" i="14"/>
  <c r="W23954" i="14"/>
  <c r="V23955" i="14"/>
  <c r="W23955" i="14"/>
  <c r="V23956" i="14"/>
  <c r="W23956" i="14"/>
  <c r="V23957" i="14"/>
  <c r="W23957" i="14"/>
  <c r="V23958" i="14"/>
  <c r="W23958" i="14"/>
  <c r="V23959" i="14"/>
  <c r="W23959" i="14"/>
  <c r="V23960" i="14"/>
  <c r="W23960" i="14"/>
  <c r="V23961" i="14"/>
  <c r="W23961" i="14"/>
  <c r="V23962" i="14"/>
  <c r="W23962" i="14"/>
  <c r="V23963" i="14"/>
  <c r="W23963" i="14"/>
  <c r="V23964" i="14"/>
  <c r="W23964" i="14"/>
  <c r="V23965" i="14"/>
  <c r="W23965" i="14"/>
  <c r="V23966" i="14"/>
  <c r="W23966" i="14"/>
  <c r="V23967" i="14"/>
  <c r="W23967" i="14"/>
  <c r="V23968" i="14"/>
  <c r="W23968" i="14"/>
  <c r="V23969" i="14"/>
  <c r="W23969" i="14"/>
  <c r="V23970" i="14"/>
  <c r="W23970" i="14"/>
  <c r="V23971" i="14"/>
  <c r="W23971" i="14"/>
  <c r="V23972" i="14"/>
  <c r="W23972" i="14"/>
  <c r="V23973" i="14"/>
  <c r="W23973" i="14"/>
  <c r="V23974" i="14"/>
  <c r="W23974" i="14"/>
  <c r="V23975" i="14"/>
  <c r="W23975" i="14"/>
  <c r="V23976" i="14"/>
  <c r="W23976" i="14"/>
  <c r="V23977" i="14"/>
  <c r="W23977" i="14"/>
  <c r="V23978" i="14"/>
  <c r="W23978" i="14"/>
  <c r="V23979" i="14"/>
  <c r="W23979" i="14"/>
  <c r="V23980" i="14"/>
  <c r="W23980" i="14"/>
  <c r="V23981" i="14"/>
  <c r="W23981" i="14"/>
  <c r="V23982" i="14"/>
  <c r="W23982" i="14"/>
  <c r="V23983" i="14"/>
  <c r="W23983" i="14"/>
  <c r="V23984" i="14"/>
  <c r="W23984" i="14"/>
  <c r="V23985" i="14"/>
  <c r="W23985" i="14"/>
  <c r="V23986" i="14"/>
  <c r="W23986" i="14"/>
  <c r="V23987" i="14"/>
  <c r="W23987" i="14"/>
  <c r="V23988" i="14"/>
  <c r="W23988" i="14"/>
  <c r="V23989" i="14"/>
  <c r="W23989" i="14"/>
  <c r="V23990" i="14"/>
  <c r="W23990" i="14"/>
  <c r="V23991" i="14"/>
  <c r="W23991" i="14"/>
  <c r="V23992" i="14"/>
  <c r="W23992" i="14"/>
  <c r="V23993" i="14"/>
  <c r="W23993" i="14"/>
  <c r="V23994" i="14"/>
  <c r="W23994" i="14"/>
  <c r="V23995" i="14"/>
  <c r="W23995" i="14"/>
  <c r="V23996" i="14"/>
  <c r="W23996" i="14"/>
  <c r="V23997" i="14"/>
  <c r="W23997" i="14"/>
  <c r="V23998" i="14"/>
  <c r="W23998" i="14"/>
  <c r="V23999" i="14"/>
  <c r="W23999" i="14"/>
  <c r="V24000" i="14"/>
  <c r="W24000" i="14"/>
  <c r="V24001" i="14"/>
  <c r="W24001" i="14"/>
  <c r="V24002" i="14"/>
  <c r="W24002" i="14"/>
  <c r="V24003" i="14"/>
  <c r="W24003" i="14"/>
  <c r="V24004" i="14"/>
  <c r="W24004" i="14"/>
  <c r="V24005" i="14"/>
  <c r="W24005" i="14"/>
  <c r="V24006" i="14"/>
  <c r="W24006" i="14"/>
  <c r="V24007" i="14"/>
  <c r="W24007" i="14"/>
  <c r="V24008" i="14"/>
  <c r="W24008" i="14"/>
  <c r="V24009" i="14"/>
  <c r="W24009" i="14"/>
  <c r="V24010" i="14"/>
  <c r="W24010" i="14"/>
  <c r="V24011" i="14"/>
  <c r="W24011" i="14"/>
  <c r="V24012" i="14"/>
  <c r="W24012" i="14"/>
  <c r="V24013" i="14"/>
  <c r="W24013" i="14"/>
  <c r="V24014" i="14"/>
  <c r="W24014" i="14"/>
  <c r="V24015" i="14"/>
  <c r="W24015" i="14"/>
  <c r="V24016" i="14"/>
  <c r="W24016" i="14"/>
  <c r="V24017" i="14"/>
  <c r="W24017" i="14"/>
  <c r="V24018" i="14"/>
  <c r="W24018" i="14"/>
  <c r="V24019" i="14"/>
  <c r="W24019" i="14"/>
  <c r="V24020" i="14"/>
  <c r="W24020" i="14"/>
  <c r="V24021" i="14"/>
  <c r="W24021" i="14"/>
  <c r="V24022" i="14"/>
  <c r="W24022" i="14"/>
  <c r="V24023" i="14"/>
  <c r="W24023" i="14"/>
  <c r="V24024" i="14"/>
  <c r="W24024" i="14"/>
  <c r="V24025" i="14"/>
  <c r="W24025" i="14"/>
  <c r="V24026" i="14"/>
  <c r="W24026" i="14"/>
  <c r="V24027" i="14"/>
  <c r="W24027" i="14"/>
  <c r="V24028" i="14"/>
  <c r="W24028" i="14"/>
  <c r="V24029" i="14"/>
  <c r="W24029" i="14"/>
  <c r="V24030" i="14"/>
  <c r="W24030" i="14"/>
  <c r="V24031" i="14"/>
  <c r="W24031" i="14"/>
  <c r="V24032" i="14"/>
  <c r="W24032" i="14"/>
  <c r="V24033" i="14"/>
  <c r="W24033" i="14"/>
  <c r="V24034" i="14"/>
  <c r="W24034" i="14"/>
  <c r="V24035" i="14"/>
  <c r="W24035" i="14"/>
  <c r="V24036" i="14"/>
  <c r="W24036" i="14"/>
  <c r="V24037" i="14"/>
  <c r="W24037" i="14"/>
  <c r="V24038" i="14"/>
  <c r="W24038" i="14"/>
  <c r="V24039" i="14"/>
  <c r="W24039" i="14"/>
  <c r="V24040" i="14"/>
  <c r="W24040" i="14"/>
  <c r="V24041" i="14"/>
  <c r="W24041" i="14"/>
  <c r="V24042" i="14"/>
  <c r="W24042" i="14"/>
  <c r="V24043" i="14"/>
  <c r="W24043" i="14"/>
  <c r="V24044" i="14"/>
  <c r="W24044" i="14"/>
  <c r="V24045" i="14"/>
  <c r="W24045" i="14"/>
  <c r="V24046" i="14"/>
  <c r="W24046" i="14"/>
  <c r="V24047" i="14"/>
  <c r="W24047" i="14"/>
  <c r="V24048" i="14"/>
  <c r="W24048" i="14"/>
  <c r="V24049" i="14"/>
  <c r="W24049" i="14"/>
  <c r="V24050" i="14"/>
  <c r="W24050" i="14"/>
  <c r="V24051" i="14"/>
  <c r="W24051" i="14"/>
  <c r="V24052" i="14"/>
  <c r="W24052" i="14"/>
  <c r="V24053" i="14"/>
  <c r="W24053" i="14"/>
  <c r="V24054" i="14"/>
  <c r="W24054" i="14"/>
  <c r="V24055" i="14"/>
  <c r="W24055" i="14"/>
  <c r="V24056" i="14"/>
  <c r="W24056" i="14"/>
  <c r="V24057" i="14"/>
  <c r="W24057" i="14"/>
  <c r="V24058" i="14"/>
  <c r="W24058" i="14"/>
  <c r="V24059" i="14"/>
  <c r="W24059" i="14"/>
  <c r="V24060" i="14"/>
  <c r="W24060" i="14"/>
  <c r="V24061" i="14"/>
  <c r="W24061" i="14"/>
  <c r="V24062" i="14"/>
  <c r="W24062" i="14"/>
  <c r="V24063" i="14"/>
  <c r="W24063" i="14"/>
  <c r="V24064" i="14"/>
  <c r="W24064" i="14"/>
  <c r="V24065" i="14"/>
  <c r="W24065" i="14"/>
  <c r="V24066" i="14"/>
  <c r="W24066" i="14"/>
  <c r="V24067" i="14"/>
  <c r="W24067" i="14"/>
  <c r="V24068" i="14"/>
  <c r="W24068" i="14"/>
  <c r="V24069" i="14"/>
  <c r="W24069" i="14"/>
  <c r="V24070" i="14"/>
  <c r="W24070" i="14"/>
  <c r="V24071" i="14"/>
  <c r="W24071" i="14"/>
  <c r="V24072" i="14"/>
  <c r="W24072" i="14"/>
  <c r="V24073" i="14"/>
  <c r="W24073" i="14"/>
  <c r="V24074" i="14"/>
  <c r="W24074" i="14"/>
  <c r="V24075" i="14"/>
  <c r="W24075" i="14"/>
  <c r="V24076" i="14"/>
  <c r="W24076" i="14"/>
  <c r="V24077" i="14"/>
  <c r="W24077" i="14"/>
  <c r="V24078" i="14"/>
  <c r="W24078" i="14"/>
  <c r="V24079" i="14"/>
  <c r="W24079" i="14"/>
  <c r="V24080" i="14"/>
  <c r="W24080" i="14"/>
  <c r="V24081" i="14"/>
  <c r="W24081" i="14"/>
  <c r="V24082" i="14"/>
  <c r="W24082" i="14"/>
  <c r="V24083" i="14"/>
  <c r="W24083" i="14"/>
  <c r="V24084" i="14"/>
  <c r="W24084" i="14"/>
  <c r="V24085" i="14"/>
  <c r="W24085" i="14"/>
  <c r="V24086" i="14"/>
  <c r="W24086" i="14"/>
  <c r="V24087" i="14"/>
  <c r="W24087" i="14"/>
  <c r="V24088" i="14"/>
  <c r="W24088" i="14"/>
  <c r="V24089" i="14"/>
  <c r="W24089" i="14"/>
  <c r="V24090" i="14"/>
  <c r="W24090" i="14"/>
  <c r="V24091" i="14"/>
  <c r="W24091" i="14"/>
  <c r="V24092" i="14"/>
  <c r="W24092" i="14"/>
  <c r="V24093" i="14"/>
  <c r="W24093" i="14"/>
  <c r="V24094" i="14"/>
  <c r="W24094" i="14"/>
  <c r="V24095" i="14"/>
  <c r="W24095" i="14"/>
  <c r="V24096" i="14"/>
  <c r="W24096" i="14"/>
  <c r="V24097" i="14"/>
  <c r="W24097" i="14"/>
  <c r="V24098" i="14"/>
  <c r="W24098" i="14"/>
  <c r="V24099" i="14"/>
  <c r="W24099" i="14"/>
  <c r="V24100" i="14"/>
  <c r="W24100" i="14"/>
  <c r="V24101" i="14"/>
  <c r="W24101" i="14"/>
  <c r="V24102" i="14"/>
  <c r="W24102" i="14"/>
  <c r="V24103" i="14"/>
  <c r="W24103" i="14"/>
  <c r="V24104" i="14"/>
  <c r="W24104" i="14"/>
  <c r="V24105" i="14"/>
  <c r="W24105" i="14"/>
  <c r="V24106" i="14"/>
  <c r="W24106" i="14"/>
  <c r="V24107" i="14"/>
  <c r="W24107" i="14"/>
  <c r="V24108" i="14"/>
  <c r="W24108" i="14"/>
  <c r="V24109" i="14"/>
  <c r="W24109" i="14"/>
  <c r="V24110" i="14"/>
  <c r="W24110" i="14"/>
  <c r="V24111" i="14"/>
  <c r="W24111" i="14"/>
  <c r="V24112" i="14"/>
  <c r="W24112" i="14"/>
  <c r="V24113" i="14"/>
  <c r="W24113" i="14"/>
  <c r="V24114" i="14"/>
  <c r="W24114" i="14"/>
  <c r="V24115" i="14"/>
  <c r="W24115" i="14"/>
  <c r="V24116" i="14"/>
  <c r="W24116" i="14"/>
  <c r="V24117" i="14"/>
  <c r="W24117" i="14"/>
  <c r="V24118" i="14"/>
  <c r="W24118" i="14"/>
  <c r="V24119" i="14"/>
  <c r="W24119" i="14"/>
  <c r="V24120" i="14"/>
  <c r="W24120" i="14"/>
  <c r="V24121" i="14"/>
  <c r="W24121" i="14"/>
  <c r="V24122" i="14"/>
  <c r="W24122" i="14"/>
  <c r="V24123" i="14"/>
  <c r="W24123" i="14"/>
  <c r="V24124" i="14"/>
  <c r="W24124" i="14"/>
  <c r="V24125" i="14"/>
  <c r="W24125" i="14"/>
  <c r="V24126" i="14"/>
  <c r="W24126" i="14"/>
  <c r="V24127" i="14"/>
  <c r="W24127" i="14"/>
  <c r="V24128" i="14"/>
  <c r="W24128" i="14"/>
  <c r="V24129" i="14"/>
  <c r="W24129" i="14"/>
  <c r="V24130" i="14"/>
  <c r="W24130" i="14"/>
  <c r="V24131" i="14"/>
  <c r="W24131" i="14"/>
  <c r="V24132" i="14"/>
  <c r="W24132" i="14"/>
  <c r="V24133" i="14"/>
  <c r="W24133" i="14"/>
  <c r="V24134" i="14"/>
  <c r="W24134" i="14"/>
  <c r="V24135" i="14"/>
  <c r="W24135" i="14"/>
  <c r="V24136" i="14"/>
  <c r="W24136" i="14"/>
  <c r="V24137" i="14"/>
  <c r="W24137" i="14"/>
  <c r="V24138" i="14"/>
  <c r="W24138" i="14"/>
  <c r="V24139" i="14"/>
  <c r="W24139" i="14"/>
  <c r="V24140" i="14"/>
  <c r="W24140" i="14"/>
  <c r="V24141" i="14"/>
  <c r="W24141" i="14"/>
  <c r="V24142" i="14"/>
  <c r="W24142" i="14"/>
  <c r="V24143" i="14"/>
  <c r="W24143" i="14"/>
  <c r="V24144" i="14"/>
  <c r="W24144" i="14"/>
  <c r="V24145" i="14"/>
  <c r="W24145" i="14"/>
  <c r="V24146" i="14"/>
  <c r="W24146" i="14"/>
  <c r="V24147" i="14"/>
  <c r="W24147" i="14"/>
  <c r="V24148" i="14"/>
  <c r="W24148" i="14"/>
  <c r="V24149" i="14"/>
  <c r="W24149" i="14"/>
  <c r="V24150" i="14"/>
  <c r="W24150" i="14"/>
  <c r="V24151" i="14"/>
  <c r="W24151" i="14"/>
  <c r="V24152" i="14"/>
  <c r="W24152" i="14"/>
  <c r="V24153" i="14"/>
  <c r="W24153" i="14"/>
  <c r="V24154" i="14"/>
  <c r="W24154" i="14"/>
  <c r="V24155" i="14"/>
  <c r="W24155" i="14"/>
  <c r="V24156" i="14"/>
  <c r="W24156" i="14"/>
  <c r="V24157" i="14"/>
  <c r="W24157" i="14"/>
  <c r="V24158" i="14"/>
  <c r="W24158" i="14"/>
  <c r="V24159" i="14"/>
  <c r="W24159" i="14"/>
  <c r="V24160" i="14"/>
  <c r="W24160" i="14"/>
  <c r="V24161" i="14"/>
  <c r="W24161" i="14"/>
  <c r="V24162" i="14"/>
  <c r="W24162" i="14"/>
  <c r="V24163" i="14"/>
  <c r="W24163" i="14"/>
  <c r="V24164" i="14"/>
  <c r="W24164" i="14"/>
  <c r="V24165" i="14"/>
  <c r="W24165" i="14"/>
  <c r="V24166" i="14"/>
  <c r="W24166" i="14"/>
  <c r="V24167" i="14"/>
  <c r="W24167" i="14"/>
  <c r="V24168" i="14"/>
  <c r="W24168" i="14"/>
  <c r="V24169" i="14"/>
  <c r="W24169" i="14"/>
  <c r="V24170" i="14"/>
  <c r="W24170" i="14"/>
  <c r="V24171" i="14"/>
  <c r="W24171" i="14"/>
  <c r="V24172" i="14"/>
  <c r="W24172" i="14"/>
  <c r="V24173" i="14"/>
  <c r="W24173" i="14"/>
  <c r="V24174" i="14"/>
  <c r="W24174" i="14"/>
  <c r="V24175" i="14"/>
  <c r="W24175" i="14"/>
  <c r="V24176" i="14"/>
  <c r="W24176" i="14"/>
  <c r="V24177" i="14"/>
  <c r="W24177" i="14"/>
  <c r="V24178" i="14"/>
  <c r="W24178" i="14"/>
  <c r="V24179" i="14"/>
  <c r="W24179" i="14"/>
  <c r="V24180" i="14"/>
  <c r="W24180" i="14"/>
  <c r="V24181" i="14"/>
  <c r="W24181" i="14"/>
  <c r="V24182" i="14"/>
  <c r="W24182" i="14"/>
  <c r="V24183" i="14"/>
  <c r="W24183" i="14"/>
  <c r="V24184" i="14"/>
  <c r="W24184" i="14"/>
  <c r="V24185" i="14"/>
  <c r="W24185" i="14"/>
  <c r="V24186" i="14"/>
  <c r="W24186" i="14"/>
  <c r="V24187" i="14"/>
  <c r="W24187" i="14"/>
  <c r="V24188" i="14"/>
  <c r="W24188" i="14"/>
  <c r="V24189" i="14"/>
  <c r="W24189" i="14"/>
  <c r="V24190" i="14"/>
  <c r="W24190" i="14"/>
  <c r="V24191" i="14"/>
  <c r="W24191" i="14"/>
  <c r="V24192" i="14"/>
  <c r="W24192" i="14"/>
  <c r="V24193" i="14"/>
  <c r="W24193" i="14"/>
  <c r="V24194" i="14"/>
  <c r="W24194" i="14"/>
  <c r="V24195" i="14"/>
  <c r="W24195" i="14"/>
  <c r="V24196" i="14"/>
  <c r="W24196" i="14"/>
  <c r="V24197" i="14"/>
  <c r="W24197" i="14"/>
  <c r="V24198" i="14"/>
  <c r="W24198" i="14"/>
  <c r="V24199" i="14"/>
  <c r="W24199" i="14"/>
  <c r="V24200" i="14"/>
  <c r="W24200" i="14"/>
  <c r="V24201" i="14"/>
  <c r="W24201" i="14"/>
  <c r="V24202" i="14"/>
  <c r="W24202" i="14"/>
  <c r="V24203" i="14"/>
  <c r="W24203" i="14"/>
  <c r="V24204" i="14"/>
  <c r="W24204" i="14"/>
  <c r="V24205" i="14"/>
  <c r="W24205" i="14"/>
  <c r="V24206" i="14"/>
  <c r="W24206" i="14"/>
  <c r="V24207" i="14"/>
  <c r="W24207" i="14"/>
  <c r="V24208" i="14"/>
  <c r="W24208" i="14"/>
  <c r="V24209" i="14"/>
  <c r="W24209" i="14"/>
  <c r="V24210" i="14"/>
  <c r="W24210" i="14"/>
  <c r="V24211" i="14"/>
  <c r="W24211" i="14"/>
  <c r="V24212" i="14"/>
  <c r="W24212" i="14"/>
  <c r="V24213" i="14"/>
  <c r="W24213" i="14"/>
  <c r="V24214" i="14"/>
  <c r="W24214" i="14"/>
  <c r="V24215" i="14"/>
  <c r="W24215" i="14"/>
  <c r="V24216" i="14"/>
  <c r="W24216" i="14"/>
  <c r="V24217" i="14"/>
  <c r="W24217" i="14"/>
  <c r="V24218" i="14"/>
  <c r="W24218" i="14"/>
  <c r="V24219" i="14"/>
  <c r="W24219" i="14"/>
  <c r="V24220" i="14"/>
  <c r="W24220" i="14"/>
  <c r="V24221" i="14"/>
  <c r="W24221" i="14"/>
  <c r="V24222" i="14"/>
  <c r="W24222" i="14"/>
  <c r="V24223" i="14"/>
  <c r="W24223" i="14"/>
  <c r="V24224" i="14"/>
  <c r="W24224" i="14"/>
  <c r="V24225" i="14"/>
  <c r="W24225" i="14"/>
  <c r="V24226" i="14"/>
  <c r="W24226" i="14"/>
  <c r="V24227" i="14"/>
  <c r="W24227" i="14"/>
  <c r="V24228" i="14"/>
  <c r="W24228" i="14"/>
  <c r="V24229" i="14"/>
  <c r="W24229" i="14"/>
  <c r="V24230" i="14"/>
  <c r="W24230" i="14"/>
  <c r="V24231" i="14"/>
  <c r="W24231" i="14"/>
  <c r="V24232" i="14"/>
  <c r="W24232" i="14"/>
  <c r="V24233" i="14"/>
  <c r="W24233" i="14"/>
  <c r="V24234" i="14"/>
  <c r="W24234" i="14"/>
  <c r="V24235" i="14"/>
  <c r="W24235" i="14"/>
  <c r="V24236" i="14"/>
  <c r="W24236" i="14"/>
  <c r="V24237" i="14"/>
  <c r="W24237" i="14"/>
  <c r="V24238" i="14"/>
  <c r="W24238" i="14"/>
  <c r="V24239" i="14"/>
  <c r="W24239" i="14"/>
  <c r="V24240" i="14"/>
  <c r="W24240" i="14"/>
  <c r="V24241" i="14"/>
  <c r="W24241" i="14"/>
  <c r="V24242" i="14"/>
  <c r="W24242" i="14"/>
  <c r="V24243" i="14"/>
  <c r="W24243" i="14"/>
  <c r="V24244" i="14"/>
  <c r="W24244" i="14"/>
  <c r="V24245" i="14"/>
  <c r="W24245" i="14"/>
  <c r="V24246" i="14"/>
  <c r="W24246" i="14"/>
  <c r="V24247" i="14"/>
  <c r="W24247" i="14"/>
  <c r="V24248" i="14"/>
  <c r="W24248" i="14"/>
  <c r="V24249" i="14"/>
  <c r="W24249" i="14"/>
  <c r="V24250" i="14"/>
  <c r="W24250" i="14"/>
  <c r="V24251" i="14"/>
  <c r="W24251" i="14"/>
  <c r="V24252" i="14"/>
  <c r="W24252" i="14"/>
  <c r="V24253" i="14"/>
  <c r="W24253" i="14"/>
  <c r="V24254" i="14"/>
  <c r="W24254" i="14"/>
  <c r="V24255" i="14"/>
  <c r="W24255" i="14"/>
  <c r="V24256" i="14"/>
  <c r="W24256" i="14"/>
  <c r="V24257" i="14"/>
  <c r="W24257" i="14"/>
  <c r="V24258" i="14"/>
  <c r="W24258" i="14"/>
  <c r="V24259" i="14"/>
  <c r="W24259" i="14"/>
  <c r="V24260" i="14"/>
  <c r="W24260" i="14"/>
  <c r="V24261" i="14"/>
  <c r="W24261" i="14"/>
  <c r="V24262" i="14"/>
  <c r="W24262" i="14"/>
  <c r="V24263" i="14"/>
  <c r="W24263" i="14"/>
  <c r="V24264" i="14"/>
  <c r="W24264" i="14"/>
  <c r="V24265" i="14"/>
  <c r="W24265" i="14"/>
  <c r="V24266" i="14"/>
  <c r="W24266" i="14"/>
  <c r="V24267" i="14"/>
  <c r="W24267" i="14"/>
  <c r="V24268" i="14"/>
  <c r="W24268" i="14"/>
  <c r="V24269" i="14"/>
  <c r="W24269" i="14"/>
  <c r="V24270" i="14"/>
  <c r="W24270" i="14"/>
  <c r="V24271" i="14"/>
  <c r="W24271" i="14"/>
  <c r="V24272" i="14"/>
  <c r="W24272" i="14"/>
  <c r="V24273" i="14"/>
  <c r="W24273" i="14"/>
  <c r="V24274" i="14"/>
  <c r="W24274" i="14"/>
  <c r="V24275" i="14"/>
  <c r="W24275" i="14"/>
  <c r="V24276" i="14"/>
  <c r="W24276" i="14"/>
  <c r="V24277" i="14"/>
  <c r="W24277" i="14"/>
  <c r="V24278" i="14"/>
  <c r="W24278" i="14"/>
  <c r="V24279" i="14"/>
  <c r="W24279" i="14"/>
  <c r="V24280" i="14"/>
  <c r="W24280" i="14"/>
  <c r="V24281" i="14"/>
  <c r="W24281" i="14"/>
  <c r="V24282" i="14"/>
  <c r="W24282" i="14"/>
  <c r="V24283" i="14"/>
  <c r="W24283" i="14"/>
  <c r="V24284" i="14"/>
  <c r="W24284" i="14"/>
  <c r="V24285" i="14"/>
  <c r="W24285" i="14"/>
  <c r="V24286" i="14"/>
  <c r="W24286" i="14"/>
  <c r="V24287" i="14"/>
  <c r="W24287" i="14"/>
  <c r="V24288" i="14"/>
  <c r="W24288" i="14"/>
  <c r="V24289" i="14"/>
  <c r="W24289" i="14"/>
  <c r="V24290" i="14"/>
  <c r="W24290" i="14"/>
  <c r="V24291" i="14"/>
  <c r="W24291" i="14"/>
  <c r="V24292" i="14"/>
  <c r="W24292" i="14"/>
  <c r="V24293" i="14"/>
  <c r="W24293" i="14"/>
  <c r="V24294" i="14"/>
  <c r="W24294" i="14"/>
  <c r="V24295" i="14"/>
  <c r="W24295" i="14"/>
  <c r="V24296" i="14"/>
  <c r="W24296" i="14"/>
  <c r="V24297" i="14"/>
  <c r="W24297" i="14"/>
  <c r="V24298" i="14"/>
  <c r="W24298" i="14"/>
  <c r="V24299" i="14"/>
  <c r="W24299" i="14"/>
  <c r="V24300" i="14"/>
  <c r="W24300" i="14"/>
  <c r="V24301" i="14"/>
  <c r="W24301" i="14"/>
  <c r="V24302" i="14"/>
  <c r="W24302" i="14"/>
  <c r="V24303" i="14"/>
  <c r="W24303" i="14"/>
  <c r="V24304" i="14"/>
  <c r="W24304" i="14"/>
  <c r="V24305" i="14"/>
  <c r="W24305" i="14"/>
  <c r="V24306" i="14"/>
  <c r="W24306" i="14"/>
  <c r="V24307" i="14"/>
  <c r="W24307" i="14"/>
  <c r="V24308" i="14"/>
  <c r="W24308" i="14"/>
  <c r="V24309" i="14"/>
  <c r="W24309" i="14"/>
  <c r="V24310" i="14"/>
  <c r="W24310" i="14"/>
  <c r="V24311" i="14"/>
  <c r="W24311" i="14"/>
  <c r="V24312" i="14"/>
  <c r="W24312" i="14"/>
  <c r="V24313" i="14"/>
  <c r="W24313" i="14"/>
  <c r="V24314" i="14"/>
  <c r="W24314" i="14"/>
  <c r="V24315" i="14"/>
  <c r="W24315" i="14"/>
  <c r="V24316" i="14"/>
  <c r="W24316" i="14"/>
  <c r="V24317" i="14"/>
  <c r="W24317" i="14"/>
  <c r="V24318" i="14"/>
  <c r="W24318" i="14"/>
  <c r="V24319" i="14"/>
  <c r="W24319" i="14"/>
  <c r="V24320" i="14"/>
  <c r="W24320" i="14"/>
  <c r="V24321" i="14"/>
  <c r="W24321" i="14"/>
  <c r="V24322" i="14"/>
  <c r="W24322" i="14"/>
  <c r="V24323" i="14"/>
  <c r="W24323" i="14"/>
  <c r="V24324" i="14"/>
  <c r="W24324" i="14"/>
  <c r="V24325" i="14"/>
  <c r="W24325" i="14"/>
  <c r="V24326" i="14"/>
  <c r="W24326" i="14"/>
  <c r="V24327" i="14"/>
  <c r="W24327" i="14"/>
  <c r="V24328" i="14"/>
  <c r="W24328" i="14"/>
  <c r="V24329" i="14"/>
  <c r="W24329" i="14"/>
  <c r="V24330" i="14"/>
  <c r="W24330" i="14"/>
  <c r="V24331" i="14"/>
  <c r="W24331" i="14"/>
  <c r="V24332" i="14"/>
  <c r="W24332" i="14"/>
  <c r="V24333" i="14"/>
  <c r="W24333" i="14"/>
  <c r="V24334" i="14"/>
  <c r="W24334" i="14"/>
  <c r="V24335" i="14"/>
  <c r="W24335" i="14"/>
  <c r="V24336" i="14"/>
  <c r="W24336" i="14"/>
  <c r="V24337" i="14"/>
  <c r="W24337" i="14"/>
  <c r="V24338" i="14"/>
  <c r="W24338" i="14"/>
  <c r="V24339" i="14"/>
  <c r="W24339" i="14"/>
  <c r="V24340" i="14"/>
  <c r="W24340" i="14"/>
  <c r="V24341" i="14"/>
  <c r="W24341" i="14"/>
  <c r="V24342" i="14"/>
  <c r="W24342" i="14"/>
  <c r="V24343" i="14"/>
  <c r="W24343" i="14"/>
  <c r="V24344" i="14"/>
  <c r="W24344" i="14"/>
  <c r="V24345" i="14"/>
  <c r="W24345" i="14"/>
  <c r="V24346" i="14"/>
  <c r="W24346" i="14"/>
  <c r="V24347" i="14"/>
  <c r="W24347" i="14"/>
  <c r="V24348" i="14"/>
  <c r="W24348" i="14"/>
  <c r="V24349" i="14"/>
  <c r="W24349" i="14"/>
  <c r="V24350" i="14"/>
  <c r="W24350" i="14"/>
  <c r="V24351" i="14"/>
  <c r="W24351" i="14"/>
  <c r="V24352" i="14"/>
  <c r="W24352" i="14"/>
  <c r="V24353" i="14"/>
  <c r="W24353" i="14"/>
  <c r="V24354" i="14"/>
  <c r="W24354" i="14"/>
  <c r="V24355" i="14"/>
  <c r="W24355" i="14"/>
  <c r="V24356" i="14"/>
  <c r="W24356" i="14"/>
  <c r="V24357" i="14"/>
  <c r="W24357" i="14"/>
  <c r="V24358" i="14"/>
  <c r="W24358" i="14"/>
  <c r="V24359" i="14"/>
  <c r="W24359" i="14"/>
  <c r="V24360" i="14"/>
  <c r="W24360" i="14"/>
  <c r="V24361" i="14"/>
  <c r="W24361" i="14"/>
  <c r="V24362" i="14"/>
  <c r="W24362" i="14"/>
  <c r="V24363" i="14"/>
  <c r="W24363" i="14"/>
  <c r="V24364" i="14"/>
  <c r="W24364" i="14"/>
  <c r="V24365" i="14"/>
  <c r="W24365" i="14"/>
  <c r="V24366" i="14"/>
  <c r="W24366" i="14"/>
  <c r="V24367" i="14"/>
  <c r="W24367" i="14"/>
  <c r="V24368" i="14"/>
  <c r="W24368" i="14"/>
  <c r="V24369" i="14"/>
  <c r="W24369" i="14"/>
  <c r="V24370" i="14"/>
  <c r="W24370" i="14"/>
  <c r="V24371" i="14"/>
  <c r="W24371" i="14"/>
  <c r="V24372" i="14"/>
  <c r="W24372" i="14"/>
  <c r="V24373" i="14"/>
  <c r="W24373" i="14"/>
  <c r="V24374" i="14"/>
  <c r="W24374" i="14"/>
  <c r="V24375" i="14"/>
  <c r="W24375" i="14"/>
  <c r="V24376" i="14"/>
  <c r="W24376" i="14"/>
  <c r="V24377" i="14"/>
  <c r="W24377" i="14"/>
  <c r="V24378" i="14"/>
  <c r="W24378" i="14"/>
  <c r="V24379" i="14"/>
  <c r="W24379" i="14"/>
  <c r="V24380" i="14"/>
  <c r="W24380" i="14"/>
  <c r="V24381" i="14"/>
  <c r="W24381" i="14"/>
  <c r="V24382" i="14"/>
  <c r="W24382" i="14"/>
  <c r="V24383" i="14"/>
  <c r="W24383" i="14"/>
  <c r="V24384" i="14"/>
  <c r="W24384" i="14"/>
  <c r="V24385" i="14"/>
  <c r="W24385" i="14"/>
  <c r="V24386" i="14"/>
  <c r="W24386" i="14"/>
  <c r="V24387" i="14"/>
  <c r="W24387" i="14"/>
  <c r="V24388" i="14"/>
  <c r="W24388" i="14"/>
  <c r="V24389" i="14"/>
  <c r="W24389" i="14"/>
  <c r="V24390" i="14"/>
  <c r="W24390" i="14"/>
  <c r="V24391" i="14"/>
  <c r="W24391" i="14"/>
  <c r="V24392" i="14"/>
  <c r="W24392" i="14"/>
  <c r="V24393" i="14"/>
  <c r="W24393" i="14"/>
  <c r="V24394" i="14"/>
  <c r="W24394" i="14"/>
  <c r="V24395" i="14"/>
  <c r="W24395" i="14"/>
  <c r="V24396" i="14"/>
  <c r="W24396" i="14"/>
  <c r="V24397" i="14"/>
  <c r="W24397" i="14"/>
  <c r="V24398" i="14"/>
  <c r="W24398" i="14"/>
  <c r="V24399" i="14"/>
  <c r="W24399" i="14"/>
  <c r="V24400" i="14"/>
  <c r="W24400" i="14"/>
  <c r="V24401" i="14"/>
  <c r="W24401" i="14"/>
  <c r="V24402" i="14"/>
  <c r="W24402" i="14"/>
  <c r="V24403" i="14"/>
  <c r="W24403" i="14"/>
  <c r="V24404" i="14"/>
  <c r="W24404" i="14"/>
  <c r="V24405" i="14"/>
  <c r="W24405" i="14"/>
  <c r="V24406" i="14"/>
  <c r="W24406" i="14"/>
  <c r="V24407" i="14"/>
  <c r="W24407" i="14"/>
  <c r="V24408" i="14"/>
  <c r="W24408" i="14"/>
  <c r="V24409" i="14"/>
  <c r="W24409" i="14"/>
  <c r="V24410" i="14"/>
  <c r="W24410" i="14"/>
  <c r="V24411" i="14"/>
  <c r="W24411" i="14"/>
  <c r="V24412" i="14"/>
  <c r="W24412" i="14"/>
  <c r="V24413" i="14"/>
  <c r="W24413" i="14"/>
  <c r="V24414" i="14"/>
  <c r="W24414" i="14"/>
  <c r="V24415" i="14"/>
  <c r="W24415" i="14"/>
  <c r="V24416" i="14"/>
  <c r="W24416" i="14"/>
  <c r="V24417" i="14"/>
  <c r="W24417" i="14"/>
  <c r="V24418" i="14"/>
  <c r="W24418" i="14"/>
  <c r="V24419" i="14"/>
  <c r="W24419" i="14"/>
  <c r="V24420" i="14"/>
  <c r="W24420" i="14"/>
  <c r="V24421" i="14"/>
  <c r="W24421" i="14"/>
  <c r="V24422" i="14"/>
  <c r="W24422" i="14"/>
  <c r="V24423" i="14"/>
  <c r="W24423" i="14"/>
  <c r="V24424" i="14"/>
  <c r="W24424" i="14"/>
  <c r="V24425" i="14"/>
  <c r="W24425" i="14"/>
  <c r="V24426" i="14"/>
  <c r="W24426" i="14"/>
  <c r="V24427" i="14"/>
  <c r="W24427" i="14"/>
  <c r="V24428" i="14"/>
  <c r="W24428" i="14"/>
  <c r="V24429" i="14"/>
  <c r="W24429" i="14"/>
  <c r="V24430" i="14"/>
  <c r="W24430" i="14"/>
  <c r="V24431" i="14"/>
  <c r="W24431" i="14"/>
  <c r="V24432" i="14"/>
  <c r="W24432" i="14"/>
  <c r="V24433" i="14"/>
  <c r="W24433" i="14"/>
  <c r="V24434" i="14"/>
  <c r="W24434" i="14"/>
  <c r="V24435" i="14"/>
  <c r="W24435" i="14"/>
  <c r="V24436" i="14"/>
  <c r="W24436" i="14"/>
  <c r="V24437" i="14"/>
  <c r="W24437" i="14"/>
  <c r="V24438" i="14"/>
  <c r="W24438" i="14"/>
  <c r="V24439" i="14"/>
  <c r="W24439" i="14"/>
  <c r="V24440" i="14"/>
  <c r="W24440" i="14"/>
  <c r="V24441" i="14"/>
  <c r="W24441" i="14"/>
  <c r="V24442" i="14"/>
  <c r="W24442" i="14"/>
  <c r="V24443" i="14"/>
  <c r="W24443" i="14"/>
  <c r="V24444" i="14"/>
  <c r="W24444" i="14"/>
  <c r="V24445" i="14"/>
  <c r="W24445" i="14"/>
  <c r="V24446" i="14"/>
  <c r="W24446" i="14"/>
  <c r="V24447" i="14"/>
  <c r="W24447" i="14"/>
  <c r="V24448" i="14"/>
  <c r="W24448" i="14"/>
  <c r="V24449" i="14"/>
  <c r="W24449" i="14"/>
  <c r="V24450" i="14"/>
  <c r="W24450" i="14"/>
  <c r="V24451" i="14"/>
  <c r="W24451" i="14"/>
  <c r="V24452" i="14"/>
  <c r="W24452" i="14"/>
  <c r="V24453" i="14"/>
  <c r="W24453" i="14"/>
  <c r="V24454" i="14"/>
  <c r="W24454" i="14"/>
  <c r="V24455" i="14"/>
  <c r="W24455" i="14"/>
  <c r="V24456" i="14"/>
  <c r="W24456" i="14"/>
  <c r="V24457" i="14"/>
  <c r="W24457" i="14"/>
  <c r="V24458" i="14"/>
  <c r="W24458" i="14"/>
  <c r="V24459" i="14"/>
  <c r="W24459" i="14"/>
  <c r="V24460" i="14"/>
  <c r="W24460" i="14"/>
  <c r="V24461" i="14"/>
  <c r="W24461" i="14"/>
  <c r="V24462" i="14"/>
  <c r="W24462" i="14"/>
  <c r="V24463" i="14"/>
  <c r="W24463" i="14"/>
  <c r="V24464" i="14"/>
  <c r="W24464" i="14"/>
  <c r="V24465" i="14"/>
  <c r="W24465" i="14"/>
  <c r="V24466" i="14"/>
  <c r="W24466" i="14"/>
  <c r="V24467" i="14"/>
  <c r="W24467" i="14"/>
  <c r="V24468" i="14"/>
  <c r="W24468" i="14"/>
  <c r="V24469" i="14"/>
  <c r="W24469" i="14"/>
  <c r="V24470" i="14"/>
  <c r="W24470" i="14"/>
  <c r="V24471" i="14"/>
  <c r="W24471" i="14"/>
  <c r="V24472" i="14"/>
  <c r="W24472" i="14"/>
  <c r="V24473" i="14"/>
  <c r="W24473" i="14"/>
  <c r="V24474" i="14"/>
  <c r="W24474" i="14"/>
  <c r="V24475" i="14"/>
  <c r="W24475" i="14"/>
  <c r="V24476" i="14"/>
  <c r="W24476" i="14"/>
  <c r="V24477" i="14"/>
  <c r="W24477" i="14"/>
  <c r="V24478" i="14"/>
  <c r="W24478" i="14"/>
  <c r="V24479" i="14"/>
  <c r="W24479" i="14"/>
  <c r="V24480" i="14"/>
  <c r="W24480" i="14"/>
  <c r="V24481" i="14"/>
  <c r="W24481" i="14"/>
  <c r="V24482" i="14"/>
  <c r="W24482" i="14"/>
  <c r="V24483" i="14"/>
  <c r="W24483" i="14"/>
  <c r="V24484" i="14"/>
  <c r="W24484" i="14"/>
  <c r="V24485" i="14"/>
  <c r="W24485" i="14"/>
  <c r="V24486" i="14"/>
  <c r="W24486" i="14"/>
  <c r="V24487" i="14"/>
  <c r="W24487" i="14"/>
  <c r="V24488" i="14"/>
  <c r="W24488" i="14"/>
  <c r="V24489" i="14"/>
  <c r="W24489" i="14"/>
  <c r="V24490" i="14"/>
  <c r="W24490" i="14"/>
  <c r="V24491" i="14"/>
  <c r="W24491" i="14"/>
  <c r="V24492" i="14"/>
  <c r="W24492" i="14"/>
  <c r="V24493" i="14"/>
  <c r="W24493" i="14"/>
  <c r="V24494" i="14"/>
  <c r="W24494" i="14"/>
  <c r="V24495" i="14"/>
  <c r="W24495" i="14"/>
  <c r="V24496" i="14"/>
  <c r="W24496" i="14"/>
  <c r="V24497" i="14"/>
  <c r="W24497" i="14"/>
  <c r="V24498" i="14"/>
  <c r="W24498" i="14"/>
  <c r="V24499" i="14"/>
  <c r="W24499" i="14"/>
  <c r="V24500" i="14"/>
  <c r="W24500" i="14"/>
  <c r="V24501" i="14"/>
  <c r="W24501" i="14"/>
  <c r="V24502" i="14"/>
  <c r="W24502" i="14"/>
  <c r="V24503" i="14"/>
  <c r="W24503" i="14"/>
  <c r="V24504" i="14"/>
  <c r="W24504" i="14"/>
  <c r="V24505" i="14"/>
  <c r="W24505" i="14"/>
  <c r="V24506" i="14"/>
  <c r="W24506" i="14"/>
  <c r="V24507" i="14"/>
  <c r="W24507" i="14"/>
  <c r="V24508" i="14"/>
  <c r="W24508" i="14"/>
  <c r="V24509" i="14"/>
  <c r="W24509" i="14"/>
  <c r="V24510" i="14"/>
  <c r="W24510" i="14"/>
  <c r="V24511" i="14"/>
  <c r="W24511" i="14"/>
  <c r="V24512" i="14"/>
  <c r="W24512" i="14"/>
  <c r="V24513" i="14"/>
  <c r="W24513" i="14"/>
  <c r="V24514" i="14"/>
  <c r="W24514" i="14"/>
  <c r="V24515" i="14"/>
  <c r="W24515" i="14"/>
  <c r="V24516" i="14"/>
  <c r="W24516" i="14"/>
  <c r="V24517" i="14"/>
  <c r="W24517" i="14"/>
  <c r="V24518" i="14"/>
  <c r="W24518" i="14"/>
  <c r="V24519" i="14"/>
  <c r="W24519" i="14"/>
  <c r="V24520" i="14"/>
  <c r="W24520" i="14"/>
  <c r="V24521" i="14"/>
  <c r="W24521" i="14"/>
  <c r="V24522" i="14"/>
  <c r="W24522" i="14"/>
  <c r="V24523" i="14"/>
  <c r="W24523" i="14"/>
  <c r="V24524" i="14"/>
  <c r="W24524" i="14"/>
  <c r="V24525" i="14"/>
  <c r="W24525" i="14"/>
  <c r="V24526" i="14"/>
  <c r="W24526" i="14"/>
  <c r="V24527" i="14"/>
  <c r="W24527" i="14"/>
  <c r="V24528" i="14"/>
  <c r="W24528" i="14"/>
  <c r="V24529" i="14"/>
  <c r="W24529" i="14"/>
  <c r="V24530" i="14"/>
  <c r="W24530" i="14"/>
  <c r="V24531" i="14"/>
  <c r="W24531" i="14"/>
  <c r="V24532" i="14"/>
  <c r="W24532" i="14"/>
  <c r="V24533" i="14"/>
  <c r="W24533" i="14"/>
  <c r="V24534" i="14"/>
  <c r="W24534" i="14"/>
  <c r="V24535" i="14"/>
  <c r="W24535" i="14"/>
  <c r="V24536" i="14"/>
  <c r="W24536" i="14"/>
  <c r="V24537" i="14"/>
  <c r="W24537" i="14"/>
  <c r="V24538" i="14"/>
  <c r="W24538" i="14"/>
  <c r="V24539" i="14"/>
  <c r="W24539" i="14"/>
  <c r="V24540" i="14"/>
  <c r="W24540" i="14"/>
  <c r="V24541" i="14"/>
  <c r="W24541" i="14"/>
  <c r="V24542" i="14"/>
  <c r="W24542" i="14"/>
  <c r="V24543" i="14"/>
  <c r="W24543" i="14"/>
  <c r="V24544" i="14"/>
  <c r="W24544" i="14"/>
  <c r="V24545" i="14"/>
  <c r="W24545" i="14"/>
  <c r="V24546" i="14"/>
  <c r="W24546" i="14"/>
  <c r="V24547" i="14"/>
  <c r="W24547" i="14"/>
  <c r="V24548" i="14"/>
  <c r="W24548" i="14"/>
  <c r="V24549" i="14"/>
  <c r="W24549" i="14"/>
  <c r="V24550" i="14"/>
  <c r="W24550" i="14"/>
  <c r="V24551" i="14"/>
  <c r="W24551" i="14"/>
  <c r="V24552" i="14"/>
  <c r="W24552" i="14"/>
  <c r="V24553" i="14"/>
  <c r="W24553" i="14"/>
  <c r="V24554" i="14"/>
  <c r="W24554" i="14"/>
  <c r="V24555" i="14"/>
  <c r="W24555" i="14"/>
  <c r="V24556" i="14"/>
  <c r="W24556" i="14"/>
  <c r="V24557" i="14"/>
  <c r="W24557" i="14"/>
  <c r="V24558" i="14"/>
  <c r="W24558" i="14"/>
  <c r="V24559" i="14"/>
  <c r="W24559" i="14"/>
  <c r="V24560" i="14"/>
  <c r="W24560" i="14"/>
  <c r="V24561" i="14"/>
  <c r="W24561" i="14"/>
  <c r="V24562" i="14"/>
  <c r="W24562" i="14"/>
  <c r="V24563" i="14"/>
  <c r="W24563" i="14"/>
  <c r="V24564" i="14"/>
  <c r="W24564" i="14"/>
  <c r="V24565" i="14"/>
  <c r="W24565" i="14"/>
  <c r="V24566" i="14"/>
  <c r="W24566" i="14"/>
  <c r="V24567" i="14"/>
  <c r="W24567" i="14"/>
  <c r="V24568" i="14"/>
  <c r="W24568" i="14"/>
  <c r="V24569" i="14"/>
  <c r="W24569" i="14"/>
  <c r="V24570" i="14"/>
  <c r="W24570" i="14"/>
  <c r="V24571" i="14"/>
  <c r="W24571" i="14"/>
  <c r="V24572" i="14"/>
  <c r="W24572" i="14"/>
  <c r="V24573" i="14"/>
  <c r="W24573" i="14"/>
  <c r="V24574" i="14"/>
  <c r="W24574" i="14"/>
  <c r="V24575" i="14"/>
  <c r="W24575" i="14"/>
  <c r="V24576" i="14"/>
  <c r="W24576" i="14"/>
  <c r="V24577" i="14"/>
  <c r="W24577" i="14"/>
  <c r="V24578" i="14"/>
  <c r="W24578" i="14"/>
  <c r="V24579" i="14"/>
  <c r="W24579" i="14"/>
  <c r="V24580" i="14"/>
  <c r="W24580" i="14"/>
  <c r="V24581" i="14"/>
  <c r="W24581" i="14"/>
  <c r="V24582" i="14"/>
  <c r="W24582" i="14"/>
  <c r="V24583" i="14"/>
  <c r="W24583" i="14"/>
  <c r="V24584" i="14"/>
  <c r="W24584" i="14"/>
  <c r="V24585" i="14"/>
  <c r="W24585" i="14"/>
  <c r="V24586" i="14"/>
  <c r="W24586" i="14"/>
  <c r="V24587" i="14"/>
  <c r="W24587" i="14"/>
  <c r="V24588" i="14"/>
  <c r="W24588" i="14"/>
  <c r="V24589" i="14"/>
  <c r="W24589" i="14"/>
  <c r="V24590" i="14"/>
  <c r="W24590" i="14"/>
  <c r="V24591" i="14"/>
  <c r="W24591" i="14"/>
  <c r="V24592" i="14"/>
  <c r="W24592" i="14"/>
  <c r="V24593" i="14"/>
  <c r="W24593" i="14"/>
  <c r="V24594" i="14"/>
  <c r="W24594" i="14"/>
  <c r="V24595" i="14"/>
  <c r="W24595" i="14"/>
  <c r="V24596" i="14"/>
  <c r="W24596" i="14"/>
  <c r="V24597" i="14"/>
  <c r="W24597" i="14"/>
  <c r="V24598" i="14"/>
  <c r="W24598" i="14"/>
  <c r="V24599" i="14"/>
  <c r="W24599" i="14"/>
  <c r="V24600" i="14"/>
  <c r="W24600" i="14"/>
  <c r="V24601" i="14"/>
  <c r="W24601" i="14"/>
  <c r="V24602" i="14"/>
  <c r="W24602" i="14"/>
  <c r="V24603" i="14"/>
  <c r="W24603" i="14"/>
  <c r="V24604" i="14"/>
  <c r="W24604" i="14"/>
  <c r="V24605" i="14"/>
  <c r="W24605" i="14"/>
  <c r="V24606" i="14"/>
  <c r="W24606" i="14"/>
  <c r="V24607" i="14"/>
  <c r="W24607" i="14"/>
  <c r="V24608" i="14"/>
  <c r="W24608" i="14"/>
  <c r="V24609" i="14"/>
  <c r="W24609" i="14"/>
  <c r="V24610" i="14"/>
  <c r="W24610" i="14"/>
  <c r="V24611" i="14"/>
  <c r="W24611" i="14"/>
  <c r="V24612" i="14"/>
  <c r="W24612" i="14"/>
  <c r="V24613" i="14"/>
  <c r="W24613" i="14"/>
  <c r="V24614" i="14"/>
  <c r="W24614" i="14"/>
  <c r="V24615" i="14"/>
  <c r="W24615" i="14"/>
  <c r="V24616" i="14"/>
  <c r="W24616" i="14"/>
  <c r="V24617" i="14"/>
  <c r="W24617" i="14"/>
  <c r="V24618" i="14"/>
  <c r="W24618" i="14"/>
  <c r="V24619" i="14"/>
  <c r="W24619" i="14"/>
  <c r="V24620" i="14"/>
  <c r="W24620" i="14"/>
  <c r="V24621" i="14"/>
  <c r="W24621" i="14"/>
  <c r="V24622" i="14"/>
  <c r="W24622" i="14"/>
  <c r="V24623" i="14"/>
  <c r="W24623" i="14"/>
  <c r="V24624" i="14"/>
  <c r="W24624" i="14"/>
  <c r="V24625" i="14"/>
  <c r="W24625" i="14"/>
  <c r="V24626" i="14"/>
  <c r="W24626" i="14"/>
  <c r="V24627" i="14"/>
  <c r="W24627" i="14"/>
  <c r="V24628" i="14"/>
  <c r="W24628" i="14"/>
  <c r="V24629" i="14"/>
  <c r="W24629" i="14"/>
  <c r="V24630" i="14"/>
  <c r="W24630" i="14"/>
  <c r="V24631" i="14"/>
  <c r="W24631" i="14"/>
  <c r="V24632" i="14"/>
  <c r="W24632" i="14"/>
  <c r="V24633" i="14"/>
  <c r="W24633" i="14"/>
  <c r="V24634" i="14"/>
  <c r="W24634" i="14"/>
  <c r="V24635" i="14"/>
  <c r="W24635" i="14"/>
  <c r="V24636" i="14"/>
  <c r="W24636" i="14"/>
  <c r="V24637" i="14"/>
  <c r="W24637" i="14"/>
  <c r="V24638" i="14"/>
  <c r="W24638" i="14"/>
  <c r="V24639" i="14"/>
  <c r="W24639" i="14"/>
  <c r="V24640" i="14"/>
  <c r="W24640" i="14"/>
  <c r="V24641" i="14"/>
  <c r="W24641" i="14"/>
  <c r="V24642" i="14"/>
  <c r="W24642" i="14"/>
  <c r="V24643" i="14"/>
  <c r="W24643" i="14"/>
  <c r="V24644" i="14"/>
  <c r="W24644" i="14"/>
  <c r="V24645" i="14"/>
  <c r="W24645" i="14"/>
  <c r="V24646" i="14"/>
  <c r="W24646" i="14"/>
  <c r="V24647" i="14"/>
  <c r="W24647" i="14"/>
  <c r="V24648" i="14"/>
  <c r="W24648" i="14"/>
  <c r="V24649" i="14"/>
  <c r="W24649" i="14"/>
  <c r="V24650" i="14"/>
  <c r="W24650" i="14"/>
  <c r="V24651" i="14"/>
  <c r="W24651" i="14"/>
  <c r="V24652" i="14"/>
  <c r="W24652" i="14"/>
  <c r="V24653" i="14"/>
  <c r="W24653" i="14"/>
  <c r="V24654" i="14"/>
  <c r="W24654" i="14"/>
  <c r="V24655" i="14"/>
  <c r="W24655" i="14"/>
  <c r="V24656" i="14"/>
  <c r="W24656" i="14"/>
  <c r="V24657" i="14"/>
  <c r="W24657" i="14"/>
  <c r="V24658" i="14"/>
  <c r="W24658" i="14"/>
  <c r="V24659" i="14"/>
  <c r="W24659" i="14"/>
  <c r="V24660" i="14"/>
  <c r="W24660" i="14"/>
  <c r="V24661" i="14"/>
  <c r="W24661" i="14"/>
  <c r="V24662" i="14"/>
  <c r="W24662" i="14"/>
  <c r="V24663" i="14"/>
  <c r="W24663" i="14"/>
  <c r="V24664" i="14"/>
  <c r="W24664" i="14"/>
  <c r="V24665" i="14"/>
  <c r="W24665" i="14"/>
  <c r="V24666" i="14"/>
  <c r="W24666" i="14"/>
  <c r="V24667" i="14"/>
  <c r="W24667" i="14"/>
  <c r="V24668" i="14"/>
  <c r="W24668" i="14"/>
  <c r="V24669" i="14"/>
  <c r="W24669" i="14"/>
  <c r="V24670" i="14"/>
  <c r="W24670" i="14"/>
  <c r="V24671" i="14"/>
  <c r="W24671" i="14"/>
  <c r="V24672" i="14"/>
  <c r="W24672" i="14"/>
  <c r="V24673" i="14"/>
  <c r="W24673" i="14"/>
  <c r="V24674" i="14"/>
  <c r="W24674" i="14"/>
  <c r="V24675" i="14"/>
  <c r="W24675" i="14"/>
  <c r="V24676" i="14"/>
  <c r="W24676" i="14"/>
  <c r="V24677" i="14"/>
  <c r="W24677" i="14"/>
  <c r="V24678" i="14"/>
  <c r="W24678" i="14"/>
  <c r="V24679" i="14"/>
  <c r="W24679" i="14"/>
  <c r="V24680" i="14"/>
  <c r="W24680" i="14"/>
  <c r="V24681" i="14"/>
  <c r="W24681" i="14"/>
  <c r="V24682" i="14"/>
  <c r="W24682" i="14"/>
  <c r="V24683" i="14"/>
  <c r="W24683" i="14"/>
  <c r="V24684" i="14"/>
  <c r="W24684" i="14"/>
  <c r="V24685" i="14"/>
  <c r="W24685" i="14"/>
  <c r="V24686" i="14"/>
  <c r="W24686" i="14"/>
  <c r="V24687" i="14"/>
  <c r="W24687" i="14"/>
  <c r="V24688" i="14"/>
  <c r="W24688" i="14"/>
  <c r="V24689" i="14"/>
  <c r="W24689" i="14"/>
  <c r="V24690" i="14"/>
  <c r="W24690" i="14"/>
  <c r="V24691" i="14"/>
  <c r="W24691" i="14"/>
  <c r="V24692" i="14"/>
  <c r="W24692" i="14"/>
  <c r="V24693" i="14"/>
  <c r="W24693" i="14"/>
  <c r="V24694" i="14"/>
  <c r="W24694" i="14"/>
  <c r="V24695" i="14"/>
  <c r="W24695" i="14"/>
  <c r="V24696" i="14"/>
  <c r="W24696" i="14"/>
  <c r="V24697" i="14"/>
  <c r="W24697" i="14"/>
  <c r="V24698" i="14"/>
  <c r="W24698" i="14"/>
  <c r="V24699" i="14"/>
  <c r="W24699" i="14"/>
  <c r="V24700" i="14"/>
  <c r="W24700" i="14"/>
  <c r="V24701" i="14"/>
  <c r="W24701" i="14"/>
  <c r="V24702" i="14"/>
  <c r="W24702" i="14"/>
  <c r="V24703" i="14"/>
  <c r="W24703" i="14"/>
  <c r="V24704" i="14"/>
  <c r="W24704" i="14"/>
  <c r="V24705" i="14"/>
  <c r="W24705" i="14"/>
  <c r="V24706" i="14"/>
  <c r="W24706" i="14"/>
  <c r="V24707" i="14"/>
  <c r="W24707" i="14"/>
  <c r="V24708" i="14"/>
  <c r="W24708" i="14"/>
  <c r="V24709" i="14"/>
  <c r="W24709" i="14"/>
  <c r="V24710" i="14"/>
  <c r="W24710" i="14"/>
  <c r="V24711" i="14"/>
  <c r="W24711" i="14"/>
  <c r="V24712" i="14"/>
  <c r="W24712" i="14"/>
  <c r="V24713" i="14"/>
  <c r="W24713" i="14"/>
  <c r="V24714" i="14"/>
  <c r="W24714" i="14"/>
  <c r="V24715" i="14"/>
  <c r="W24715" i="14"/>
  <c r="V24716" i="14"/>
  <c r="W24716" i="14"/>
  <c r="V24717" i="14"/>
  <c r="W24717" i="14"/>
  <c r="V24718" i="14"/>
  <c r="W24718" i="14"/>
  <c r="V24719" i="14"/>
  <c r="W24719" i="14"/>
  <c r="V24720" i="14"/>
  <c r="W24720" i="14"/>
  <c r="V24721" i="14"/>
  <c r="W24721" i="14"/>
  <c r="V24722" i="14"/>
  <c r="W24722" i="14"/>
  <c r="V24723" i="14"/>
  <c r="W24723" i="14"/>
  <c r="V24724" i="14"/>
  <c r="W24724" i="14"/>
  <c r="V24725" i="14"/>
  <c r="W24725" i="14"/>
  <c r="V24726" i="14"/>
  <c r="W24726" i="14"/>
  <c r="V24727" i="14"/>
  <c r="W24727" i="14"/>
  <c r="V24728" i="14"/>
  <c r="W24728" i="14"/>
  <c r="V24729" i="14"/>
  <c r="W24729" i="14"/>
  <c r="V24730" i="14"/>
  <c r="W24730" i="14"/>
  <c r="V24731" i="14"/>
  <c r="W24731" i="14"/>
  <c r="V24732" i="14"/>
  <c r="W24732" i="14"/>
  <c r="V24733" i="14"/>
  <c r="W24733" i="14"/>
  <c r="V24734" i="14"/>
  <c r="W24734" i="14"/>
  <c r="V24735" i="14"/>
  <c r="W24735" i="14"/>
  <c r="V24736" i="14"/>
  <c r="W24736" i="14"/>
  <c r="V24737" i="14"/>
  <c r="W24737" i="14"/>
  <c r="V24738" i="14"/>
  <c r="W24738" i="14"/>
  <c r="V24739" i="14"/>
  <c r="W24739" i="14"/>
  <c r="V24740" i="14"/>
  <c r="W24740" i="14"/>
  <c r="V24741" i="14"/>
  <c r="W24741" i="14"/>
  <c r="V24742" i="14"/>
  <c r="W24742" i="14"/>
  <c r="V24743" i="14"/>
  <c r="W24743" i="14"/>
  <c r="V24744" i="14"/>
  <c r="W24744" i="14"/>
  <c r="V24745" i="14"/>
  <c r="W24745" i="14"/>
  <c r="V24746" i="14"/>
  <c r="W24746" i="14"/>
  <c r="V24747" i="14"/>
  <c r="W24747" i="14"/>
  <c r="V24748" i="14"/>
  <c r="W24748" i="14"/>
  <c r="V24749" i="14"/>
  <c r="W24749" i="14"/>
  <c r="V24750" i="14"/>
  <c r="W24750" i="14"/>
  <c r="V24751" i="14"/>
  <c r="W24751" i="14"/>
  <c r="V24752" i="14"/>
  <c r="W24752" i="14"/>
  <c r="V24753" i="14"/>
  <c r="W24753" i="14"/>
  <c r="V24754" i="14"/>
  <c r="W24754" i="14"/>
  <c r="V24755" i="14"/>
  <c r="W24755" i="14"/>
  <c r="V24756" i="14"/>
  <c r="W24756" i="14"/>
  <c r="V24757" i="14"/>
  <c r="W24757" i="14"/>
  <c r="V24758" i="14"/>
  <c r="W24758" i="14"/>
  <c r="V24759" i="14"/>
  <c r="W24759" i="14"/>
  <c r="V24760" i="14"/>
  <c r="W24760" i="14"/>
  <c r="V24761" i="14"/>
  <c r="W24761" i="14"/>
  <c r="V24762" i="14"/>
  <c r="W24762" i="14"/>
  <c r="V24763" i="14"/>
  <c r="W24763" i="14"/>
  <c r="V24764" i="14"/>
  <c r="W24764" i="14"/>
  <c r="V24765" i="14"/>
  <c r="W24765" i="14"/>
  <c r="V24766" i="14"/>
  <c r="W24766" i="14"/>
  <c r="V24767" i="14"/>
  <c r="W24767" i="14"/>
  <c r="V24768" i="14"/>
  <c r="W24768" i="14"/>
  <c r="V24769" i="14"/>
  <c r="W24769" i="14"/>
  <c r="V24770" i="14"/>
  <c r="W24770" i="14"/>
  <c r="V24771" i="14"/>
  <c r="W24771" i="14"/>
  <c r="V24772" i="14"/>
  <c r="W24772" i="14"/>
  <c r="V24773" i="14"/>
  <c r="W24773" i="14"/>
  <c r="V24774" i="14"/>
  <c r="W24774" i="14"/>
  <c r="V24775" i="14"/>
  <c r="W24775" i="14"/>
  <c r="V24776" i="14"/>
  <c r="W24776" i="14"/>
  <c r="V24777" i="14"/>
  <c r="W24777" i="14"/>
  <c r="V24778" i="14"/>
  <c r="W24778" i="14"/>
  <c r="V24779" i="14"/>
  <c r="W24779" i="14"/>
  <c r="V24780" i="14"/>
  <c r="W24780" i="14"/>
  <c r="V24781" i="14"/>
  <c r="W24781" i="14"/>
  <c r="V24782" i="14"/>
  <c r="W24782" i="14"/>
  <c r="V24783" i="14"/>
  <c r="W24783" i="14"/>
  <c r="V24784" i="14"/>
  <c r="W24784" i="14"/>
  <c r="V24785" i="14"/>
  <c r="W24785" i="14"/>
  <c r="V24786" i="14"/>
  <c r="W24786" i="14"/>
  <c r="V24787" i="14"/>
  <c r="W24787" i="14"/>
  <c r="V24788" i="14"/>
  <c r="W24788" i="14"/>
  <c r="V24789" i="14"/>
  <c r="W24789" i="14"/>
  <c r="V24790" i="14"/>
  <c r="W24790" i="14"/>
  <c r="V24791" i="14"/>
  <c r="W24791" i="14"/>
  <c r="V24792" i="14"/>
  <c r="W24792" i="14"/>
  <c r="V24793" i="14"/>
  <c r="W24793" i="14"/>
  <c r="V24794" i="14"/>
  <c r="W24794" i="14"/>
  <c r="V24795" i="14"/>
  <c r="W24795" i="14"/>
  <c r="V24796" i="14"/>
  <c r="W24796" i="14"/>
  <c r="V24797" i="14"/>
  <c r="W24797" i="14"/>
  <c r="V24798" i="14"/>
  <c r="W24798" i="14"/>
  <c r="V24799" i="14"/>
  <c r="W24799" i="14"/>
  <c r="V24800" i="14"/>
  <c r="W24800" i="14"/>
  <c r="V24801" i="14"/>
  <c r="W24801" i="14"/>
  <c r="V24802" i="14"/>
  <c r="W24802" i="14"/>
  <c r="V24803" i="14"/>
  <c r="W24803" i="14"/>
  <c r="V24804" i="14"/>
  <c r="W24804" i="14"/>
  <c r="V24805" i="14"/>
  <c r="W24805" i="14"/>
  <c r="V24806" i="14"/>
  <c r="W24806" i="14"/>
  <c r="V24807" i="14"/>
  <c r="W24807" i="14"/>
  <c r="V24808" i="14"/>
  <c r="W24808" i="14"/>
  <c r="V24809" i="14"/>
  <c r="W24809" i="14"/>
  <c r="V24810" i="14"/>
  <c r="W24810" i="14"/>
  <c r="V24811" i="14"/>
  <c r="W24811" i="14"/>
  <c r="V24812" i="14"/>
  <c r="W24812" i="14"/>
  <c r="V24813" i="14"/>
  <c r="W24813" i="14"/>
  <c r="V24814" i="14"/>
  <c r="W24814" i="14"/>
  <c r="V24815" i="14"/>
  <c r="W24815" i="14"/>
  <c r="V24816" i="14"/>
  <c r="W24816" i="14"/>
  <c r="V24817" i="14"/>
  <c r="W24817" i="14"/>
  <c r="V24818" i="14"/>
  <c r="W24818" i="14"/>
  <c r="V24819" i="14"/>
  <c r="W24819" i="14"/>
  <c r="V24820" i="14"/>
  <c r="W24820" i="14"/>
  <c r="V24821" i="14"/>
  <c r="W24821" i="14"/>
  <c r="V24822" i="14"/>
  <c r="W24822" i="14"/>
  <c r="V24823" i="14"/>
  <c r="W24823" i="14"/>
  <c r="V24824" i="14"/>
  <c r="W24824" i="14"/>
  <c r="V24825" i="14"/>
  <c r="W24825" i="14"/>
  <c r="V24826" i="14"/>
  <c r="W24826" i="14"/>
  <c r="V24827" i="14"/>
  <c r="W24827" i="14"/>
  <c r="V24828" i="14"/>
  <c r="W24828" i="14"/>
  <c r="V24829" i="14"/>
  <c r="W24829" i="14"/>
  <c r="V24830" i="14"/>
  <c r="W24830" i="14"/>
  <c r="V24831" i="14"/>
  <c r="W24831" i="14"/>
  <c r="V24832" i="14"/>
  <c r="W24832" i="14"/>
  <c r="V24833" i="14"/>
  <c r="W24833" i="14"/>
  <c r="V24834" i="14"/>
  <c r="W24834" i="14"/>
  <c r="V24835" i="14"/>
  <c r="W24835" i="14"/>
  <c r="V24836" i="14"/>
  <c r="W24836" i="14"/>
  <c r="V24837" i="14"/>
  <c r="W24837" i="14"/>
  <c r="V24838" i="14"/>
  <c r="W24838" i="14"/>
  <c r="V24839" i="14"/>
  <c r="W24839" i="14"/>
  <c r="V24840" i="14"/>
  <c r="W24840" i="14"/>
  <c r="V24841" i="14"/>
  <c r="W24841" i="14"/>
  <c r="V24842" i="14"/>
  <c r="W24842" i="14"/>
  <c r="V24843" i="14"/>
  <c r="W24843" i="14"/>
  <c r="V24844" i="14"/>
  <c r="W24844" i="14"/>
  <c r="V24845" i="14"/>
  <c r="W24845" i="14"/>
  <c r="V24846" i="14"/>
  <c r="W24846" i="14"/>
  <c r="V24847" i="14"/>
  <c r="W24847" i="14"/>
  <c r="V24848" i="14"/>
  <c r="W24848" i="14"/>
  <c r="V24849" i="14"/>
  <c r="W24849" i="14"/>
  <c r="V24850" i="14"/>
  <c r="W24850" i="14"/>
  <c r="V24851" i="14"/>
  <c r="W24851" i="14"/>
  <c r="V24852" i="14"/>
  <c r="W24852" i="14"/>
  <c r="V24853" i="14"/>
  <c r="W24853" i="14"/>
  <c r="V24854" i="14"/>
  <c r="W24854" i="14"/>
  <c r="V24855" i="14"/>
  <c r="W24855" i="14"/>
  <c r="V24856" i="14"/>
  <c r="W24856" i="14"/>
  <c r="V24857" i="14"/>
  <c r="W24857" i="14"/>
  <c r="V24858" i="14"/>
  <c r="W24858" i="14"/>
  <c r="V24859" i="14"/>
  <c r="W24859" i="14"/>
  <c r="V24860" i="14"/>
  <c r="W24860" i="14"/>
  <c r="V24861" i="14"/>
  <c r="W24861" i="14"/>
  <c r="V24862" i="14"/>
  <c r="W24862" i="14"/>
  <c r="V24863" i="14"/>
  <c r="W24863" i="14"/>
  <c r="V24864" i="14"/>
  <c r="W24864" i="14"/>
  <c r="V24865" i="14"/>
  <c r="W24865" i="14"/>
  <c r="V24866" i="14"/>
  <c r="W24866" i="14"/>
  <c r="V24867" i="14"/>
  <c r="W24867" i="14"/>
  <c r="V24868" i="14"/>
  <c r="W24868" i="14"/>
  <c r="V24869" i="14"/>
  <c r="W24869" i="14"/>
  <c r="V24870" i="14"/>
  <c r="W24870" i="14"/>
  <c r="V24871" i="14"/>
  <c r="W24871" i="14"/>
  <c r="V24872" i="14"/>
  <c r="W24872" i="14"/>
  <c r="V24873" i="14"/>
  <c r="W24873" i="14"/>
  <c r="V24874" i="14"/>
  <c r="W24874" i="14"/>
  <c r="V24875" i="14"/>
  <c r="W24875" i="14"/>
  <c r="V24876" i="14"/>
  <c r="W24876" i="14"/>
  <c r="V24877" i="14"/>
  <c r="W24877" i="14"/>
  <c r="V24878" i="14"/>
  <c r="W24878" i="14"/>
  <c r="V24879" i="14"/>
  <c r="W24879" i="14"/>
  <c r="V24880" i="14"/>
  <c r="W24880" i="14"/>
  <c r="V24881" i="14"/>
  <c r="W24881" i="14"/>
  <c r="V24882" i="14"/>
  <c r="W24882" i="14"/>
  <c r="V24883" i="14"/>
  <c r="W24883" i="14"/>
  <c r="V24884" i="14"/>
  <c r="W24884" i="14"/>
  <c r="V24885" i="14"/>
  <c r="W24885" i="14"/>
  <c r="V24886" i="14"/>
  <c r="W24886" i="14"/>
  <c r="V24887" i="14"/>
  <c r="W24887" i="14"/>
  <c r="V24888" i="14"/>
  <c r="W24888" i="14"/>
  <c r="V24889" i="14"/>
  <c r="W24889" i="14"/>
  <c r="V24890" i="14"/>
  <c r="W24890" i="14"/>
  <c r="V24891" i="14"/>
  <c r="W24891" i="14"/>
  <c r="V24892" i="14"/>
  <c r="W24892" i="14"/>
  <c r="V24893" i="14"/>
  <c r="W24893" i="14"/>
  <c r="V24894" i="14"/>
  <c r="W24894" i="14"/>
  <c r="V24895" i="14"/>
  <c r="W24895" i="14"/>
  <c r="V24896" i="14"/>
  <c r="W24896" i="14"/>
  <c r="V24897" i="14"/>
  <c r="W24897" i="14"/>
  <c r="V24898" i="14"/>
  <c r="W24898" i="14"/>
  <c r="V24899" i="14"/>
  <c r="W24899" i="14"/>
  <c r="V24900" i="14"/>
  <c r="W24900" i="14"/>
  <c r="V24901" i="14"/>
  <c r="W24901" i="14"/>
  <c r="V24902" i="14"/>
  <c r="W24902" i="14"/>
  <c r="V24903" i="14"/>
  <c r="W24903" i="14"/>
  <c r="V24904" i="14"/>
  <c r="W24904" i="14"/>
  <c r="V24905" i="14"/>
  <c r="W24905" i="14"/>
  <c r="V24906" i="14"/>
  <c r="W24906" i="14"/>
  <c r="V24907" i="14"/>
  <c r="W24907" i="14"/>
  <c r="V24908" i="14"/>
  <c r="W24908" i="14"/>
  <c r="V24909" i="14"/>
  <c r="W24909" i="14"/>
  <c r="V24910" i="14"/>
  <c r="W24910" i="14"/>
  <c r="V24911" i="14"/>
  <c r="W24911" i="14"/>
  <c r="V24912" i="14"/>
  <c r="W24912" i="14"/>
  <c r="V24913" i="14"/>
  <c r="W24913" i="14"/>
  <c r="V24914" i="14"/>
  <c r="W24914" i="14"/>
  <c r="V24915" i="14"/>
  <c r="W24915" i="14"/>
  <c r="V24916" i="14"/>
  <c r="W24916" i="14"/>
  <c r="V24917" i="14"/>
  <c r="W24917" i="14"/>
  <c r="V24918" i="14"/>
  <c r="W24918" i="14"/>
  <c r="V24919" i="14"/>
  <c r="W24919" i="14"/>
  <c r="V24920" i="14"/>
  <c r="W24920" i="14"/>
  <c r="V24921" i="14"/>
  <c r="W24921" i="14"/>
  <c r="V24922" i="14"/>
  <c r="W24922" i="14"/>
  <c r="V24923" i="14"/>
  <c r="W24923" i="14"/>
  <c r="V24924" i="14"/>
  <c r="W24924" i="14"/>
  <c r="V24925" i="14"/>
  <c r="W24925" i="14"/>
  <c r="V24926" i="14"/>
  <c r="W24926" i="14"/>
  <c r="V24927" i="14"/>
  <c r="W24927" i="14"/>
  <c r="V24928" i="14"/>
  <c r="W24928" i="14"/>
  <c r="V24929" i="14"/>
  <c r="W24929" i="14"/>
  <c r="V24930" i="14"/>
  <c r="W24930" i="14"/>
  <c r="V24931" i="14"/>
  <c r="W24931" i="14"/>
  <c r="V24932" i="14"/>
  <c r="W24932" i="14"/>
  <c r="V24933" i="14"/>
  <c r="W24933" i="14"/>
  <c r="V24934" i="14"/>
  <c r="W24934" i="14"/>
  <c r="V24935" i="14"/>
  <c r="W24935" i="14"/>
  <c r="V24936" i="14"/>
  <c r="W24936" i="14"/>
  <c r="V24937" i="14"/>
  <c r="W24937" i="14"/>
  <c r="V24938" i="14"/>
  <c r="W24938" i="14"/>
  <c r="V24939" i="14"/>
  <c r="W24939" i="14"/>
  <c r="V24940" i="14"/>
  <c r="W24940" i="14"/>
  <c r="V24941" i="14"/>
  <c r="W24941" i="14"/>
  <c r="V24942" i="14"/>
  <c r="W24942" i="14"/>
  <c r="V24943" i="14"/>
  <c r="W24943" i="14"/>
  <c r="V24944" i="14"/>
  <c r="W24944" i="14"/>
  <c r="V24945" i="14"/>
  <c r="W24945" i="14"/>
  <c r="V24946" i="14"/>
  <c r="W24946" i="14"/>
  <c r="V24947" i="14"/>
  <c r="W24947" i="14"/>
  <c r="V24948" i="14"/>
  <c r="W24948" i="14"/>
  <c r="V24949" i="14"/>
  <c r="W24949" i="14"/>
  <c r="V24950" i="14"/>
  <c r="W24950" i="14"/>
  <c r="V24951" i="14"/>
  <c r="W24951" i="14"/>
  <c r="V24952" i="14"/>
  <c r="W24952" i="14"/>
  <c r="V24953" i="14"/>
  <c r="W24953" i="14"/>
  <c r="V24954" i="14"/>
  <c r="W24954" i="14"/>
  <c r="V24955" i="14"/>
  <c r="W24955" i="14"/>
  <c r="V24956" i="14"/>
  <c r="W24956" i="14"/>
  <c r="V24957" i="14"/>
  <c r="W24957" i="14"/>
  <c r="V24958" i="14"/>
  <c r="W24958" i="14"/>
  <c r="V24959" i="14"/>
  <c r="W24959" i="14"/>
  <c r="V24960" i="14"/>
  <c r="W24960" i="14"/>
  <c r="V24961" i="14"/>
  <c r="W24961" i="14"/>
  <c r="V24962" i="14"/>
  <c r="W24962" i="14"/>
  <c r="V24963" i="14"/>
  <c r="W24963" i="14"/>
  <c r="V24964" i="14"/>
  <c r="W24964" i="14"/>
  <c r="V24965" i="14"/>
  <c r="W24965" i="14"/>
  <c r="V24966" i="14"/>
  <c r="W24966" i="14"/>
  <c r="V24967" i="14"/>
  <c r="W24967" i="14"/>
  <c r="V24968" i="14"/>
  <c r="W24968" i="14"/>
  <c r="V24969" i="14"/>
  <c r="W24969" i="14"/>
  <c r="V24970" i="14"/>
  <c r="W24970" i="14"/>
  <c r="V24971" i="14"/>
  <c r="W24971" i="14"/>
  <c r="V24972" i="14"/>
  <c r="W24972" i="14"/>
  <c r="V24973" i="14"/>
  <c r="W24973" i="14"/>
  <c r="V24974" i="14"/>
  <c r="W24974" i="14"/>
  <c r="V24975" i="14"/>
  <c r="W24975" i="14"/>
  <c r="V24976" i="14"/>
  <c r="W24976" i="14"/>
  <c r="V24977" i="14"/>
  <c r="W24977" i="14"/>
  <c r="V24978" i="14"/>
  <c r="W24978" i="14"/>
  <c r="V24979" i="14"/>
  <c r="W24979" i="14"/>
  <c r="V24980" i="14"/>
  <c r="W24980" i="14"/>
  <c r="V24981" i="14"/>
  <c r="W24981" i="14"/>
  <c r="V24982" i="14"/>
  <c r="W24982" i="14"/>
  <c r="V24983" i="14"/>
  <c r="W24983" i="14"/>
  <c r="V24984" i="14"/>
  <c r="W24984" i="14"/>
  <c r="V24985" i="14"/>
  <c r="W24985" i="14"/>
  <c r="V24986" i="14"/>
  <c r="W24986" i="14"/>
  <c r="V24987" i="14"/>
  <c r="W24987" i="14"/>
  <c r="V24988" i="14"/>
  <c r="W24988" i="14"/>
  <c r="V24989" i="14"/>
  <c r="W24989" i="14"/>
  <c r="V24990" i="14"/>
  <c r="W24990" i="14"/>
  <c r="V24991" i="14"/>
  <c r="W24991" i="14"/>
  <c r="V24992" i="14"/>
  <c r="W24992" i="14"/>
  <c r="V24993" i="14"/>
  <c r="W24993" i="14"/>
  <c r="V24994" i="14"/>
  <c r="W24994" i="14"/>
  <c r="V24995" i="14"/>
  <c r="W24995" i="14"/>
  <c r="V24996" i="14"/>
  <c r="W24996" i="14"/>
  <c r="V24997" i="14"/>
  <c r="W24997" i="14"/>
  <c r="V24998" i="14"/>
  <c r="W24998" i="14"/>
  <c r="V24999" i="14"/>
  <c r="W24999" i="14"/>
  <c r="V25000" i="14"/>
  <c r="W25000" i="14"/>
  <c r="V25001" i="14"/>
  <c r="W25001" i="14"/>
  <c r="V25002" i="14"/>
  <c r="W25002" i="14"/>
  <c r="V25003" i="14"/>
  <c r="W25003" i="14"/>
  <c r="V25004" i="14"/>
  <c r="W25004" i="14"/>
  <c r="V25005" i="14"/>
  <c r="W25005" i="14"/>
  <c r="V25006" i="14"/>
  <c r="W25006" i="14"/>
  <c r="V25007" i="14"/>
  <c r="W25007" i="14"/>
  <c r="V25008" i="14"/>
  <c r="W25008" i="14"/>
  <c r="V25009" i="14"/>
  <c r="W25009" i="14"/>
  <c r="V25010" i="14"/>
  <c r="W25010" i="14"/>
  <c r="V25011" i="14"/>
  <c r="W25011" i="14"/>
  <c r="V25012" i="14"/>
  <c r="W25012" i="14"/>
  <c r="V25013" i="14"/>
  <c r="W25013" i="14"/>
  <c r="V25014" i="14"/>
  <c r="W25014" i="14"/>
  <c r="V25015" i="14"/>
  <c r="W25015" i="14"/>
  <c r="V25016" i="14"/>
  <c r="W25016" i="14"/>
  <c r="V25017" i="14"/>
  <c r="W25017" i="14"/>
  <c r="V25018" i="14"/>
  <c r="W25018" i="14"/>
  <c r="V25019" i="14"/>
  <c r="W25019" i="14"/>
  <c r="V25020" i="14"/>
  <c r="W25020" i="14"/>
  <c r="V25021" i="14"/>
  <c r="W25021" i="14"/>
  <c r="V25022" i="14"/>
  <c r="W25022" i="14"/>
  <c r="V25023" i="14"/>
  <c r="W25023" i="14"/>
  <c r="V25024" i="14"/>
  <c r="W25024" i="14"/>
  <c r="V25025" i="14"/>
  <c r="W25025" i="14"/>
  <c r="V25026" i="14"/>
  <c r="W25026" i="14"/>
  <c r="V25027" i="14"/>
  <c r="W25027" i="14"/>
  <c r="V25028" i="14"/>
  <c r="W25028" i="14"/>
  <c r="V25029" i="14"/>
  <c r="W25029" i="14"/>
  <c r="V25030" i="14"/>
  <c r="W25030" i="14"/>
  <c r="V25031" i="14"/>
  <c r="W25031" i="14"/>
  <c r="V25032" i="14"/>
  <c r="W25032" i="14"/>
  <c r="V25033" i="14"/>
  <c r="W25033" i="14"/>
  <c r="V25034" i="14"/>
  <c r="W25034" i="14"/>
  <c r="V25035" i="14"/>
  <c r="W25035" i="14"/>
  <c r="V25036" i="14"/>
  <c r="W25036" i="14"/>
  <c r="V25037" i="14"/>
  <c r="W25037" i="14"/>
  <c r="V25038" i="14"/>
  <c r="W25038" i="14"/>
  <c r="V25039" i="14"/>
  <c r="W25039" i="14"/>
  <c r="V25040" i="14"/>
  <c r="W25040" i="14"/>
  <c r="V25041" i="14"/>
  <c r="W25041" i="14"/>
  <c r="V25042" i="14"/>
  <c r="W25042" i="14"/>
  <c r="V25043" i="14"/>
  <c r="W25043" i="14"/>
  <c r="V25044" i="14"/>
  <c r="W25044" i="14"/>
  <c r="V25045" i="14"/>
  <c r="W25045" i="14"/>
  <c r="V25046" i="14"/>
  <c r="W25046" i="14"/>
  <c r="V25047" i="14"/>
  <c r="W25047" i="14"/>
  <c r="V25048" i="14"/>
  <c r="W25048" i="14"/>
  <c r="V25049" i="14"/>
  <c r="W25049" i="14"/>
  <c r="V25050" i="14"/>
  <c r="W25050" i="14"/>
  <c r="V25051" i="14"/>
  <c r="W25051" i="14"/>
  <c r="V25052" i="14"/>
  <c r="W25052" i="14"/>
  <c r="V25053" i="14"/>
  <c r="W25053" i="14"/>
  <c r="V25054" i="14"/>
  <c r="W25054" i="14"/>
  <c r="V25055" i="14"/>
  <c r="W25055" i="14"/>
  <c r="V25056" i="14"/>
  <c r="W25056" i="14"/>
  <c r="V25057" i="14"/>
  <c r="W25057" i="14"/>
  <c r="V25058" i="14"/>
  <c r="W25058" i="14"/>
  <c r="V25059" i="14"/>
  <c r="W25059" i="14"/>
  <c r="V25060" i="14"/>
  <c r="W25060" i="14"/>
  <c r="V25061" i="14"/>
  <c r="W25061" i="14"/>
  <c r="V25062" i="14"/>
  <c r="W25062" i="14"/>
  <c r="V25063" i="14"/>
  <c r="W25063" i="14"/>
  <c r="V25064" i="14"/>
  <c r="W25064" i="14"/>
  <c r="V25065" i="14"/>
  <c r="W25065" i="14"/>
  <c r="V25066" i="14"/>
  <c r="W25066" i="14"/>
  <c r="V25067" i="14"/>
  <c r="W25067" i="14"/>
  <c r="V25068" i="14"/>
  <c r="W25068" i="14"/>
  <c r="V25069" i="14"/>
  <c r="W25069" i="14"/>
  <c r="V25070" i="14"/>
  <c r="W25070" i="14"/>
  <c r="V25071" i="14"/>
  <c r="W25071" i="14"/>
  <c r="V25072" i="14"/>
  <c r="W25072" i="14"/>
  <c r="V25073" i="14"/>
  <c r="W25073" i="14"/>
  <c r="V25074" i="14"/>
  <c r="W25074" i="14"/>
  <c r="V25075" i="14"/>
  <c r="W25075" i="14"/>
  <c r="V25076" i="14"/>
  <c r="W25076" i="14"/>
  <c r="V25077" i="14"/>
  <c r="W25077" i="14"/>
  <c r="V25078" i="14"/>
  <c r="W25078" i="14"/>
  <c r="V25079" i="14"/>
  <c r="W25079" i="14"/>
  <c r="V25080" i="14"/>
  <c r="W25080" i="14"/>
  <c r="V25081" i="14"/>
  <c r="W25081" i="14"/>
  <c r="V25082" i="14"/>
  <c r="W25082" i="14"/>
  <c r="V25083" i="14"/>
  <c r="W25083" i="14"/>
  <c r="V25084" i="14"/>
  <c r="W25084" i="14"/>
  <c r="V25085" i="14"/>
  <c r="W25085" i="14"/>
  <c r="V25086" i="14"/>
  <c r="W25086" i="14"/>
  <c r="V25087" i="14"/>
  <c r="W25087" i="14"/>
  <c r="V25088" i="14"/>
  <c r="W25088" i="14"/>
  <c r="V25089" i="14"/>
  <c r="W25089" i="14"/>
  <c r="V25090" i="14"/>
  <c r="W25090" i="14"/>
  <c r="V25091" i="14"/>
  <c r="W25091" i="14"/>
  <c r="V25092" i="14"/>
  <c r="W25092" i="14"/>
  <c r="V25093" i="14"/>
  <c r="W25093" i="14"/>
  <c r="V25094" i="14"/>
  <c r="W25094" i="14"/>
  <c r="V25095" i="14"/>
  <c r="W25095" i="14"/>
  <c r="V25096" i="14"/>
  <c r="W25096" i="14"/>
  <c r="V25097" i="14"/>
  <c r="W25097" i="14"/>
  <c r="V25098" i="14"/>
  <c r="W25098" i="14"/>
  <c r="V25099" i="14"/>
  <c r="W25099" i="14"/>
  <c r="V25100" i="14"/>
  <c r="W25100" i="14"/>
  <c r="V25101" i="14"/>
  <c r="W25101" i="14"/>
  <c r="V25102" i="14"/>
  <c r="W25102" i="14"/>
  <c r="V25103" i="14"/>
  <c r="W25103" i="14"/>
  <c r="V25104" i="14"/>
  <c r="W25104" i="14"/>
  <c r="V25105" i="14"/>
  <c r="W25105" i="14"/>
  <c r="V25106" i="14"/>
  <c r="W25106" i="14"/>
  <c r="V25107" i="14"/>
  <c r="W25107" i="14"/>
  <c r="V25108" i="14"/>
  <c r="W25108" i="14"/>
  <c r="V25109" i="14"/>
  <c r="W25109" i="14"/>
  <c r="V25110" i="14"/>
  <c r="W25110" i="14"/>
  <c r="V25111" i="14"/>
  <c r="W25111" i="14"/>
  <c r="V25112" i="14"/>
  <c r="W25112" i="14"/>
  <c r="V25113" i="14"/>
  <c r="W25113" i="14"/>
  <c r="V25114" i="14"/>
  <c r="W25114" i="14"/>
  <c r="V25115" i="14"/>
  <c r="W25115" i="14"/>
  <c r="V25116" i="14"/>
  <c r="W25116" i="14"/>
  <c r="V25117" i="14"/>
  <c r="W25117" i="14"/>
  <c r="V25118" i="14"/>
  <c r="W25118" i="14"/>
  <c r="V25119" i="14"/>
  <c r="W25119" i="14"/>
  <c r="V25120" i="14"/>
  <c r="W25120" i="14"/>
  <c r="V25121" i="14"/>
  <c r="W25121" i="14"/>
  <c r="V25122" i="14"/>
  <c r="W25122" i="14"/>
  <c r="V25123" i="14"/>
  <c r="W25123" i="14"/>
  <c r="V25124" i="14"/>
  <c r="W25124" i="14"/>
  <c r="V25125" i="14"/>
  <c r="W25125" i="14"/>
  <c r="V25126" i="14"/>
  <c r="W25126" i="14"/>
  <c r="V25127" i="14"/>
  <c r="W25127" i="14"/>
  <c r="V25128" i="14"/>
  <c r="W25128" i="14"/>
  <c r="V25129" i="14"/>
  <c r="W25129" i="14"/>
  <c r="V25130" i="14"/>
  <c r="W25130" i="14"/>
  <c r="V25131" i="14"/>
  <c r="W25131" i="14"/>
  <c r="V25132" i="14"/>
  <c r="W25132" i="14"/>
  <c r="V25133" i="14"/>
  <c r="W25133" i="14"/>
  <c r="V25134" i="14"/>
  <c r="W25134" i="14"/>
  <c r="V25135" i="14"/>
  <c r="W25135" i="14"/>
  <c r="V25136" i="14"/>
  <c r="W25136" i="14"/>
  <c r="V25137" i="14"/>
  <c r="W25137" i="14"/>
  <c r="V25138" i="14"/>
  <c r="W25138" i="14"/>
  <c r="V25139" i="14"/>
  <c r="W25139" i="14"/>
  <c r="V25140" i="14"/>
  <c r="W25140" i="14"/>
  <c r="V25141" i="14"/>
  <c r="W25141" i="14"/>
  <c r="V25142" i="14"/>
  <c r="W25142" i="14"/>
  <c r="V25143" i="14"/>
  <c r="W25143" i="14"/>
  <c r="V25144" i="14"/>
  <c r="W25144" i="14"/>
  <c r="V25145" i="14"/>
  <c r="W25145" i="14"/>
  <c r="V25146" i="14"/>
  <c r="W25146" i="14"/>
  <c r="V25147" i="14"/>
  <c r="W25147" i="14"/>
  <c r="V25148" i="14"/>
  <c r="W25148" i="14"/>
  <c r="V25149" i="14"/>
  <c r="W25149" i="14"/>
  <c r="V25150" i="14"/>
  <c r="W25150" i="14"/>
  <c r="V25151" i="14"/>
  <c r="W25151" i="14"/>
  <c r="V25152" i="14"/>
  <c r="W25152" i="14"/>
  <c r="V25153" i="14"/>
  <c r="W25153" i="14"/>
  <c r="V25154" i="14"/>
  <c r="W25154" i="14"/>
  <c r="V25155" i="14"/>
  <c r="W25155" i="14"/>
  <c r="V25156" i="14"/>
  <c r="W25156" i="14"/>
  <c r="V25157" i="14"/>
  <c r="W25157" i="14"/>
  <c r="V25158" i="14"/>
  <c r="W25158" i="14"/>
  <c r="V25159" i="14"/>
  <c r="W25159" i="14"/>
  <c r="V25160" i="14"/>
  <c r="W25160" i="14"/>
  <c r="V25161" i="14"/>
  <c r="W25161" i="14"/>
  <c r="V25162" i="14"/>
  <c r="W25162" i="14"/>
  <c r="V25163" i="14"/>
  <c r="W25163" i="14"/>
  <c r="V25164" i="14"/>
  <c r="W25164" i="14"/>
  <c r="V25165" i="14"/>
  <c r="W25165" i="14"/>
  <c r="V25166" i="14"/>
  <c r="W25166" i="14"/>
  <c r="V25167" i="14"/>
  <c r="W25167" i="14"/>
  <c r="V25168" i="14"/>
  <c r="W25168" i="14"/>
  <c r="V25169" i="14"/>
  <c r="W25169" i="14"/>
  <c r="V25170" i="14"/>
  <c r="W25170" i="14"/>
  <c r="V25171" i="14"/>
  <c r="W25171" i="14"/>
  <c r="V25172" i="14"/>
  <c r="W25172" i="14"/>
  <c r="V25173" i="14"/>
  <c r="W25173" i="14"/>
  <c r="V25174" i="14"/>
  <c r="W25174" i="14"/>
  <c r="V25175" i="14"/>
  <c r="W25175" i="14"/>
  <c r="V25176" i="14"/>
  <c r="W25176" i="14"/>
  <c r="V25177" i="14"/>
  <c r="W25177" i="14"/>
  <c r="V25178" i="14"/>
  <c r="W25178" i="14"/>
  <c r="V25179" i="14"/>
  <c r="W25179" i="14"/>
  <c r="V25180" i="14"/>
  <c r="W25180" i="14"/>
  <c r="V25181" i="14"/>
  <c r="W25181" i="14"/>
  <c r="V25182" i="14"/>
  <c r="W25182" i="14"/>
  <c r="V25183" i="14"/>
  <c r="W25183" i="14"/>
  <c r="V25184" i="14"/>
  <c r="W25184" i="14"/>
  <c r="V25185" i="14"/>
  <c r="W25185" i="14"/>
  <c r="V25186" i="14"/>
  <c r="W25186" i="14"/>
  <c r="V25187" i="14"/>
  <c r="W25187" i="14"/>
  <c r="V25188" i="14"/>
  <c r="W25188" i="14"/>
  <c r="V25189" i="14"/>
  <c r="W25189" i="14"/>
  <c r="V25190" i="14"/>
  <c r="W25190" i="14"/>
  <c r="V25191" i="14"/>
  <c r="W25191" i="14"/>
  <c r="V25192" i="14"/>
  <c r="W25192" i="14"/>
  <c r="V25193" i="14"/>
  <c r="W25193" i="14"/>
  <c r="V25194" i="14"/>
  <c r="W25194" i="14"/>
  <c r="V25195" i="14"/>
  <c r="W25195" i="14"/>
  <c r="V25196" i="14"/>
  <c r="W25196" i="14"/>
  <c r="V25197" i="14"/>
  <c r="W25197" i="14"/>
  <c r="V25198" i="14"/>
  <c r="W25198" i="14"/>
  <c r="V25199" i="14"/>
  <c r="W25199" i="14"/>
  <c r="V25200" i="14"/>
  <c r="W25200" i="14"/>
  <c r="V25201" i="14"/>
  <c r="W25201" i="14"/>
  <c r="V25202" i="14"/>
  <c r="W25202" i="14"/>
  <c r="V25203" i="14"/>
  <c r="W25203" i="14"/>
  <c r="V25204" i="14"/>
  <c r="W25204" i="14"/>
  <c r="V25205" i="14"/>
  <c r="W25205" i="14"/>
  <c r="V25206" i="14"/>
  <c r="W25206" i="14"/>
  <c r="V25207" i="14"/>
  <c r="W25207" i="14"/>
  <c r="V25208" i="14"/>
  <c r="W25208" i="14"/>
  <c r="V25209" i="14"/>
  <c r="W25209" i="14"/>
  <c r="V25210" i="14"/>
  <c r="W25210" i="14"/>
  <c r="V25211" i="14"/>
  <c r="W25211" i="14"/>
  <c r="V25212" i="14"/>
  <c r="W25212" i="14"/>
  <c r="V25213" i="14"/>
  <c r="W25213" i="14"/>
  <c r="V25214" i="14"/>
  <c r="W25214" i="14"/>
  <c r="V25215" i="14"/>
  <c r="W25215" i="14"/>
  <c r="V25216" i="14"/>
  <c r="W25216" i="14"/>
  <c r="V25217" i="14"/>
  <c r="W25217" i="14"/>
  <c r="V25218" i="14"/>
  <c r="W25218" i="14"/>
  <c r="V25219" i="14"/>
  <c r="W25219" i="14"/>
  <c r="V25220" i="14"/>
  <c r="W25220" i="14"/>
  <c r="V25221" i="14"/>
  <c r="W25221" i="14"/>
  <c r="V25222" i="14"/>
  <c r="W25222" i="14"/>
  <c r="V25223" i="14"/>
  <c r="W25223" i="14"/>
  <c r="V25224" i="14"/>
  <c r="W25224" i="14"/>
  <c r="V25225" i="14"/>
  <c r="W25225" i="14"/>
  <c r="V25226" i="14"/>
  <c r="W25226" i="14"/>
  <c r="V25227" i="14"/>
  <c r="W25227" i="14"/>
  <c r="V25228" i="14"/>
  <c r="W25228" i="14"/>
  <c r="V25229" i="14"/>
  <c r="W25229" i="14"/>
  <c r="V25230" i="14"/>
  <c r="W25230" i="14"/>
  <c r="V25231" i="14"/>
  <c r="W25231" i="14"/>
  <c r="V25232" i="14"/>
  <c r="W25232" i="14"/>
  <c r="V25233" i="14"/>
  <c r="W25233" i="14"/>
  <c r="V25234" i="14"/>
  <c r="W25234" i="14"/>
  <c r="V25235" i="14"/>
  <c r="W25235" i="14"/>
  <c r="V25236" i="14"/>
  <c r="W25236" i="14"/>
  <c r="V25237" i="14"/>
  <c r="W25237" i="14"/>
  <c r="V25238" i="14"/>
  <c r="W25238" i="14"/>
  <c r="V25239" i="14"/>
  <c r="W25239" i="14"/>
  <c r="V25240" i="14"/>
  <c r="W25240" i="14"/>
  <c r="V25241" i="14"/>
  <c r="W25241" i="14"/>
  <c r="V25242" i="14"/>
  <c r="W25242" i="14"/>
  <c r="V25243" i="14"/>
  <c r="W25243" i="14"/>
  <c r="V25244" i="14"/>
  <c r="W25244" i="14"/>
  <c r="V25245" i="14"/>
  <c r="W25245" i="14"/>
  <c r="V25246" i="14"/>
  <c r="W25246" i="14"/>
  <c r="V25247" i="14"/>
  <c r="W25247" i="14"/>
  <c r="V25248" i="14"/>
  <c r="W25248" i="14"/>
  <c r="V25249" i="14"/>
  <c r="W25249" i="14"/>
  <c r="V25250" i="14"/>
  <c r="W25250" i="14"/>
  <c r="V25251" i="14"/>
  <c r="W25251" i="14"/>
  <c r="V25252" i="14"/>
  <c r="W25252" i="14"/>
  <c r="V25253" i="14"/>
  <c r="W25253" i="14"/>
  <c r="V25254" i="14"/>
  <c r="W25254" i="14"/>
  <c r="V25255" i="14"/>
  <c r="W25255" i="14"/>
  <c r="V25256" i="14"/>
  <c r="W25256" i="14"/>
  <c r="V25257" i="14"/>
  <c r="W25257" i="14"/>
  <c r="V25258" i="14"/>
  <c r="W25258" i="14"/>
  <c r="V25259" i="14"/>
  <c r="W25259" i="14"/>
  <c r="V25260" i="14"/>
  <c r="W25260" i="14"/>
  <c r="V25261" i="14"/>
  <c r="W25261" i="14"/>
  <c r="V25262" i="14"/>
  <c r="W25262" i="14"/>
  <c r="V25263" i="14"/>
  <c r="W25263" i="14"/>
  <c r="V25264" i="14"/>
  <c r="W25264" i="14"/>
  <c r="V25265" i="14"/>
  <c r="W25265" i="14"/>
  <c r="V25266" i="14"/>
  <c r="W25266" i="14"/>
  <c r="V25267" i="14"/>
  <c r="W25267" i="14"/>
  <c r="V25268" i="14"/>
  <c r="W25268" i="14"/>
  <c r="V25269" i="14"/>
  <c r="W25269" i="14"/>
  <c r="V25270" i="14"/>
  <c r="W25270" i="14"/>
  <c r="V25271" i="14"/>
  <c r="W25271" i="14"/>
  <c r="V25272" i="14"/>
  <c r="W25272" i="14"/>
  <c r="V25273" i="14"/>
  <c r="W25273" i="14"/>
  <c r="V25274" i="14"/>
  <c r="W25274" i="14"/>
  <c r="V25275" i="14"/>
  <c r="W25275" i="14"/>
  <c r="V25276" i="14"/>
  <c r="W25276" i="14"/>
  <c r="V25277" i="14"/>
  <c r="W25277" i="14"/>
  <c r="V25278" i="14"/>
  <c r="W25278" i="14"/>
  <c r="V25279" i="14"/>
  <c r="W25279" i="14"/>
  <c r="V25280" i="14"/>
  <c r="W25280" i="14"/>
  <c r="V25281" i="14"/>
  <c r="W25281" i="14"/>
  <c r="V25282" i="14"/>
  <c r="W25282" i="14"/>
  <c r="V25283" i="14"/>
  <c r="W25283" i="14"/>
  <c r="V25284" i="14"/>
  <c r="W25284" i="14"/>
  <c r="V25285" i="14"/>
  <c r="W25285" i="14"/>
  <c r="V25286" i="14"/>
  <c r="W25286" i="14"/>
  <c r="V25287" i="14"/>
  <c r="W25287" i="14"/>
  <c r="V25288" i="14"/>
  <c r="W25288" i="14"/>
  <c r="V25289" i="14"/>
  <c r="W25289" i="14"/>
  <c r="V25290" i="14"/>
  <c r="W25290" i="14"/>
  <c r="V25291" i="14"/>
  <c r="W25291" i="14"/>
  <c r="V25292" i="14"/>
  <c r="W25292" i="14"/>
  <c r="V25293" i="14"/>
  <c r="W25293" i="14"/>
  <c r="V25294" i="14"/>
  <c r="W25294" i="14"/>
  <c r="V25295" i="14"/>
  <c r="W25295" i="14"/>
  <c r="V25296" i="14"/>
  <c r="W25296" i="14"/>
  <c r="V25297" i="14"/>
  <c r="W25297" i="14"/>
  <c r="V25298" i="14"/>
  <c r="W25298" i="14"/>
  <c r="V25299" i="14"/>
  <c r="W25299" i="14"/>
  <c r="V25300" i="14"/>
  <c r="W25300" i="14"/>
  <c r="V25301" i="14"/>
  <c r="W25301" i="14"/>
  <c r="V25302" i="14"/>
  <c r="W25302" i="14"/>
  <c r="V25303" i="14"/>
  <c r="W25303" i="14"/>
  <c r="V25304" i="14"/>
  <c r="W25304" i="14"/>
  <c r="V25305" i="14"/>
  <c r="W25305" i="14"/>
  <c r="V25306" i="14"/>
  <c r="W25306" i="14"/>
  <c r="V25307" i="14"/>
  <c r="W25307" i="14"/>
  <c r="V25308" i="14"/>
  <c r="W25308" i="14"/>
  <c r="V25309" i="14"/>
  <c r="W25309" i="14"/>
  <c r="V25310" i="14"/>
  <c r="W25310" i="14"/>
  <c r="V25311" i="14"/>
  <c r="W25311" i="14"/>
  <c r="V25312" i="14"/>
  <c r="W25312" i="14"/>
  <c r="V25313" i="14"/>
  <c r="W25313" i="14"/>
  <c r="V25314" i="14"/>
  <c r="W25314" i="14"/>
  <c r="V25315" i="14"/>
  <c r="W25315" i="14"/>
  <c r="V25316" i="14"/>
  <c r="W25316" i="14"/>
  <c r="V25317" i="14"/>
  <c r="W25317" i="14"/>
  <c r="V25318" i="14"/>
  <c r="W25318" i="14"/>
  <c r="V25319" i="14"/>
  <c r="W25319" i="14"/>
  <c r="V25320" i="14"/>
  <c r="W25320" i="14"/>
  <c r="V25321" i="14"/>
  <c r="W25321" i="14"/>
  <c r="V25322" i="14"/>
  <c r="W25322" i="14"/>
  <c r="V25323" i="14"/>
  <c r="W25323" i="14"/>
  <c r="V25324" i="14"/>
  <c r="W25324" i="14"/>
  <c r="V25325" i="14"/>
  <c r="W25325" i="14"/>
  <c r="V25326" i="14"/>
  <c r="W25326" i="14"/>
  <c r="V25327" i="14"/>
  <c r="W25327" i="14"/>
  <c r="V25328" i="14"/>
  <c r="W25328" i="14"/>
  <c r="V25329" i="14"/>
  <c r="W25329" i="14"/>
  <c r="V25330" i="14"/>
  <c r="W25330" i="14"/>
  <c r="V25331" i="14"/>
  <c r="W25331" i="14"/>
  <c r="V25332" i="14"/>
  <c r="W25332" i="14"/>
  <c r="V25333" i="14"/>
  <c r="W25333" i="14"/>
  <c r="V25334" i="14"/>
  <c r="W25334" i="14"/>
  <c r="V25335" i="14"/>
  <c r="W25335" i="14"/>
  <c r="V25336" i="14"/>
  <c r="W25336" i="14"/>
  <c r="V25337" i="14"/>
  <c r="W25337" i="14"/>
  <c r="V25338" i="14"/>
  <c r="W25338" i="14"/>
  <c r="V25339" i="14"/>
  <c r="W25339" i="14"/>
  <c r="V25340" i="14"/>
  <c r="W25340" i="14"/>
  <c r="V25341" i="14"/>
  <c r="W25341" i="14"/>
  <c r="V25342" i="14"/>
  <c r="W25342" i="14"/>
  <c r="V25343" i="14"/>
  <c r="W25343" i="14"/>
  <c r="V25344" i="14"/>
  <c r="W25344" i="14"/>
  <c r="V25345" i="14"/>
  <c r="W25345" i="14"/>
  <c r="V25346" i="14"/>
  <c r="W25346" i="14"/>
  <c r="V25347" i="14"/>
  <c r="W25347" i="14"/>
  <c r="V25348" i="14"/>
  <c r="W25348" i="14"/>
  <c r="V25349" i="14"/>
  <c r="W25349" i="14"/>
  <c r="V25350" i="14"/>
  <c r="W25350" i="14"/>
  <c r="V25351" i="14"/>
  <c r="W25351" i="14"/>
  <c r="V25352" i="14"/>
  <c r="W25352" i="14"/>
  <c r="V25353" i="14"/>
  <c r="W25353" i="14"/>
  <c r="V25354" i="14"/>
  <c r="W25354" i="14"/>
  <c r="V25355" i="14"/>
  <c r="W25355" i="14"/>
  <c r="V25356" i="14"/>
  <c r="W25356" i="14"/>
  <c r="V25357" i="14"/>
  <c r="W25357" i="14"/>
  <c r="V25358" i="14"/>
  <c r="W25358" i="14"/>
  <c r="V25359" i="14"/>
  <c r="W25359" i="14"/>
  <c r="V25360" i="14"/>
  <c r="W25360" i="14"/>
  <c r="V25361" i="14"/>
  <c r="W25361" i="14"/>
  <c r="V25362" i="14"/>
  <c r="W25362" i="14"/>
  <c r="V25363" i="14"/>
  <c r="W25363" i="14"/>
  <c r="V25364" i="14"/>
  <c r="W25364" i="14"/>
  <c r="V25365" i="14"/>
  <c r="W25365" i="14"/>
  <c r="V25366" i="14"/>
  <c r="W25366" i="14"/>
  <c r="V25367" i="14"/>
  <c r="W25367" i="14"/>
  <c r="V25368" i="14"/>
  <c r="W25368" i="14"/>
  <c r="V25369" i="14"/>
  <c r="W25369" i="14"/>
  <c r="V25370" i="14"/>
  <c r="W25370" i="14"/>
  <c r="V25371" i="14"/>
  <c r="W25371" i="14"/>
  <c r="V25372" i="14"/>
  <c r="W25372" i="14"/>
  <c r="V25373" i="14"/>
  <c r="W25373" i="14"/>
  <c r="V25374" i="14"/>
  <c r="W25374" i="14"/>
  <c r="V25375" i="14"/>
  <c r="W25375" i="14"/>
  <c r="V25376" i="14"/>
  <c r="W25376" i="14"/>
  <c r="V25377" i="14"/>
  <c r="W25377" i="14"/>
  <c r="V25378" i="14"/>
  <c r="W25378" i="14"/>
  <c r="V25379" i="14"/>
  <c r="W25379" i="14"/>
  <c r="V25380" i="14"/>
  <c r="W25380" i="14"/>
  <c r="V25381" i="14"/>
  <c r="W25381" i="14"/>
  <c r="V25382" i="14"/>
  <c r="W25382" i="14"/>
  <c r="V25383" i="14"/>
  <c r="W25383" i="14"/>
  <c r="V25384" i="14"/>
  <c r="W25384" i="14"/>
  <c r="V25385" i="14"/>
  <c r="W25385" i="14"/>
  <c r="V25386" i="14"/>
  <c r="W25386" i="14"/>
  <c r="V25387" i="14"/>
  <c r="W25387" i="14"/>
  <c r="V25388" i="14"/>
  <c r="W25388" i="14"/>
  <c r="V25389" i="14"/>
  <c r="W25389" i="14"/>
  <c r="V25390" i="14"/>
  <c r="W25390" i="14"/>
  <c r="V25391" i="14"/>
  <c r="W25391" i="14"/>
  <c r="V25392" i="14"/>
  <c r="W25392" i="14"/>
  <c r="V25393" i="14"/>
  <c r="W25393" i="14"/>
  <c r="V25394" i="14"/>
  <c r="W25394" i="14"/>
  <c r="V25395" i="14"/>
  <c r="W25395" i="14"/>
  <c r="V25396" i="14"/>
  <c r="W25396" i="14"/>
  <c r="V25397" i="14"/>
  <c r="W25397" i="14"/>
  <c r="V25398" i="14"/>
  <c r="W25398" i="14"/>
  <c r="V25399" i="14"/>
  <c r="W25399" i="14"/>
  <c r="V25400" i="14"/>
  <c r="W25400" i="14"/>
  <c r="V25401" i="14"/>
  <c r="W25401" i="14"/>
  <c r="V25402" i="14"/>
  <c r="W25402" i="14"/>
  <c r="V25403" i="14"/>
  <c r="W25403" i="14"/>
  <c r="V25404" i="14"/>
  <c r="W25404" i="14"/>
  <c r="V25405" i="14"/>
  <c r="W25405" i="14"/>
  <c r="V25406" i="14"/>
  <c r="W25406" i="14"/>
  <c r="V25407" i="14"/>
  <c r="W25407" i="14"/>
  <c r="V25408" i="14"/>
  <c r="W25408" i="14"/>
  <c r="V25409" i="14"/>
  <c r="W25409" i="14"/>
  <c r="V25410" i="14"/>
  <c r="W25410" i="14"/>
  <c r="V25411" i="14"/>
  <c r="W25411" i="14"/>
  <c r="V25412" i="14"/>
  <c r="W25412" i="14"/>
  <c r="V25413" i="14"/>
  <c r="W25413" i="14"/>
  <c r="V25414" i="14"/>
  <c r="W25414" i="14"/>
  <c r="V25415" i="14"/>
  <c r="W25415" i="14"/>
  <c r="V25416" i="14"/>
  <c r="W25416" i="14"/>
  <c r="V25417" i="14"/>
  <c r="W25417" i="14"/>
  <c r="V25418" i="14"/>
  <c r="W25418" i="14"/>
  <c r="V25419" i="14"/>
  <c r="W25419" i="14"/>
  <c r="V25420" i="14"/>
  <c r="W25420" i="14"/>
  <c r="V25421" i="14"/>
  <c r="W25421" i="14"/>
  <c r="V25422" i="14"/>
  <c r="W25422" i="14"/>
  <c r="V25423" i="14"/>
  <c r="W25423" i="14"/>
  <c r="V25424" i="14"/>
  <c r="W25424" i="14"/>
  <c r="V25425" i="14"/>
  <c r="W25425" i="14"/>
  <c r="V25426" i="14"/>
  <c r="W25426" i="14"/>
  <c r="V25427" i="14"/>
  <c r="W25427" i="14"/>
  <c r="V25428" i="14"/>
  <c r="W25428" i="14"/>
  <c r="V25429" i="14"/>
  <c r="W25429" i="14"/>
  <c r="V25430" i="14"/>
  <c r="W25430" i="14"/>
  <c r="V25431" i="14"/>
  <c r="W25431" i="14"/>
  <c r="V25432" i="14"/>
  <c r="W25432" i="14"/>
  <c r="V25433" i="14"/>
  <c r="W25433" i="14"/>
  <c r="V25434" i="14"/>
  <c r="W25434" i="14"/>
  <c r="V25435" i="14"/>
  <c r="W25435" i="14"/>
  <c r="V25436" i="14"/>
  <c r="W25436" i="14"/>
  <c r="V25437" i="14"/>
  <c r="W25437" i="14"/>
  <c r="V25438" i="14"/>
  <c r="W25438" i="14"/>
  <c r="V25439" i="14"/>
  <c r="W25439" i="14"/>
  <c r="V25440" i="14"/>
  <c r="W25440" i="14"/>
  <c r="V25441" i="14"/>
  <c r="W25441" i="14"/>
  <c r="V25442" i="14"/>
  <c r="W25442" i="14"/>
  <c r="V25443" i="14"/>
  <c r="W25443" i="14"/>
  <c r="V25444" i="14"/>
  <c r="W25444" i="14"/>
  <c r="V25445" i="14"/>
  <c r="W25445" i="14"/>
  <c r="V25446" i="14"/>
  <c r="W25446" i="14"/>
  <c r="V25447" i="14"/>
  <c r="W25447" i="14"/>
  <c r="V25448" i="14"/>
  <c r="W25448" i="14"/>
  <c r="V25449" i="14"/>
  <c r="W25449" i="14"/>
  <c r="V25450" i="14"/>
  <c r="W25450" i="14"/>
  <c r="V25451" i="14"/>
  <c r="W25451" i="14"/>
  <c r="V25452" i="14"/>
  <c r="W25452" i="14"/>
  <c r="V25453" i="14"/>
  <c r="W25453" i="14"/>
  <c r="V25454" i="14"/>
  <c r="W25454" i="14"/>
  <c r="V25455" i="14"/>
  <c r="W25455" i="14"/>
  <c r="V25456" i="14"/>
  <c r="W25456" i="14"/>
  <c r="V25457" i="14"/>
  <c r="W25457" i="14"/>
  <c r="V25458" i="14"/>
  <c r="W25458" i="14"/>
  <c r="V25459" i="14"/>
  <c r="W25459" i="14"/>
  <c r="V25460" i="14"/>
  <c r="W25460" i="14"/>
  <c r="V25461" i="14"/>
  <c r="W25461" i="14"/>
  <c r="V25462" i="14"/>
  <c r="W25462" i="14"/>
  <c r="V25463" i="14"/>
  <c r="W25463" i="14"/>
  <c r="V25464" i="14"/>
  <c r="W25464" i="14"/>
  <c r="V25465" i="14"/>
  <c r="W25465" i="14"/>
  <c r="V25466" i="14"/>
  <c r="W25466" i="14"/>
  <c r="V25467" i="14"/>
  <c r="W25467" i="14"/>
  <c r="V25468" i="14"/>
  <c r="W25468" i="14"/>
  <c r="V25469" i="14"/>
  <c r="W25469" i="14"/>
  <c r="V25470" i="14"/>
  <c r="W25470" i="14"/>
  <c r="V25471" i="14"/>
  <c r="W25471" i="14"/>
  <c r="V25472" i="14"/>
  <c r="W25472" i="14"/>
  <c r="V25473" i="14"/>
  <c r="W25473" i="14"/>
  <c r="V25474" i="14"/>
  <c r="W25474" i="14"/>
  <c r="V25475" i="14"/>
  <c r="W25475" i="14"/>
  <c r="V25476" i="14"/>
  <c r="W25476" i="14"/>
  <c r="V25477" i="14"/>
  <c r="W25477" i="14"/>
  <c r="V25478" i="14"/>
  <c r="W25478" i="14"/>
  <c r="V25479" i="14"/>
  <c r="W25479" i="14"/>
  <c r="V25480" i="14"/>
  <c r="W25480" i="14"/>
  <c r="V25481" i="14"/>
  <c r="W25481" i="14"/>
  <c r="V25482" i="14"/>
  <c r="W25482" i="14"/>
  <c r="V25483" i="14"/>
  <c r="W25483" i="14"/>
  <c r="V25484" i="14"/>
  <c r="W25484" i="14"/>
  <c r="V25485" i="14"/>
  <c r="W25485" i="14"/>
  <c r="V25486" i="14"/>
  <c r="W25486" i="14"/>
  <c r="V25487" i="14"/>
  <c r="W25487" i="14"/>
  <c r="V25488" i="14"/>
  <c r="W25488" i="14"/>
  <c r="V25489" i="14"/>
  <c r="W25489" i="14"/>
  <c r="V25490" i="14"/>
  <c r="W25490" i="14"/>
  <c r="V25491" i="14"/>
  <c r="W25491" i="14"/>
  <c r="V25492" i="14"/>
  <c r="W25492" i="14"/>
  <c r="V25493" i="14"/>
  <c r="W25493" i="14"/>
  <c r="V25494" i="14"/>
  <c r="W25494" i="14"/>
  <c r="V25495" i="14"/>
  <c r="W25495" i="14"/>
  <c r="V25496" i="14"/>
  <c r="W25496" i="14"/>
  <c r="V25497" i="14"/>
  <c r="W25497" i="14"/>
  <c r="V25498" i="14"/>
  <c r="W25498" i="14"/>
  <c r="V25499" i="14"/>
  <c r="W25499" i="14"/>
  <c r="V25500" i="14"/>
  <c r="W25500" i="14"/>
  <c r="V25501" i="14"/>
  <c r="W25501" i="14"/>
  <c r="V25502" i="14"/>
  <c r="W25502" i="14"/>
  <c r="V25503" i="14"/>
  <c r="W25503" i="14"/>
  <c r="V25504" i="14"/>
  <c r="W25504" i="14"/>
  <c r="V25505" i="14"/>
  <c r="W25505" i="14"/>
  <c r="V25506" i="14"/>
  <c r="W25506" i="14"/>
  <c r="V25507" i="14"/>
  <c r="W25507" i="14"/>
  <c r="V25508" i="14"/>
  <c r="W25508" i="14"/>
  <c r="V25509" i="14"/>
  <c r="W25509" i="14"/>
  <c r="V25510" i="14"/>
  <c r="W25510" i="14"/>
  <c r="V25511" i="14"/>
  <c r="W25511" i="14"/>
  <c r="V25512" i="14"/>
  <c r="W25512" i="14"/>
  <c r="V25513" i="14"/>
  <c r="W25513" i="14"/>
  <c r="V25514" i="14"/>
  <c r="W25514" i="14"/>
  <c r="V25515" i="14"/>
  <c r="W25515" i="14"/>
  <c r="V25516" i="14"/>
  <c r="W25516" i="14"/>
  <c r="V25517" i="14"/>
  <c r="W25517" i="14"/>
  <c r="V25518" i="14"/>
  <c r="W25518" i="14"/>
  <c r="V25519" i="14"/>
  <c r="W25519" i="14"/>
  <c r="V25520" i="14"/>
  <c r="W25520" i="14"/>
  <c r="V25521" i="14"/>
  <c r="W25521" i="14"/>
  <c r="V25522" i="14"/>
  <c r="W25522" i="14"/>
  <c r="V25523" i="14"/>
  <c r="W25523" i="14"/>
  <c r="V25524" i="14"/>
  <c r="W25524" i="14"/>
  <c r="V25525" i="14"/>
  <c r="W25525" i="14"/>
  <c r="V25526" i="14"/>
  <c r="W25526" i="14"/>
  <c r="V25527" i="14"/>
  <c r="W25527" i="14"/>
  <c r="V25528" i="14"/>
  <c r="W25528" i="14"/>
  <c r="V25529" i="14"/>
  <c r="W25529" i="14"/>
  <c r="V25530" i="14"/>
  <c r="W25530" i="14"/>
  <c r="V25531" i="14"/>
  <c r="W25531" i="14"/>
  <c r="V25532" i="14"/>
  <c r="W25532" i="14"/>
  <c r="V25533" i="14"/>
  <c r="W25533" i="14"/>
  <c r="V25534" i="14"/>
  <c r="W25534" i="14"/>
  <c r="V25535" i="14"/>
  <c r="W25535" i="14"/>
  <c r="V25536" i="14"/>
  <c r="W25536" i="14"/>
  <c r="V25537" i="14"/>
  <c r="W25537" i="14"/>
  <c r="V25538" i="14"/>
  <c r="W25538" i="14"/>
  <c r="V25539" i="14"/>
  <c r="W25539" i="14"/>
  <c r="V25540" i="14"/>
  <c r="W25540" i="14"/>
  <c r="V25541" i="14"/>
  <c r="W25541" i="14"/>
  <c r="V25542" i="14"/>
  <c r="W25542" i="14"/>
  <c r="V25543" i="14"/>
  <c r="W25543" i="14"/>
  <c r="V25544" i="14"/>
  <c r="W25544" i="14"/>
  <c r="V25545" i="14"/>
  <c r="W25545" i="14"/>
  <c r="V25546" i="14"/>
  <c r="W25546" i="14"/>
  <c r="V25547" i="14"/>
  <c r="W25547" i="14"/>
  <c r="V25548" i="14"/>
  <c r="W25548" i="14"/>
  <c r="V25549" i="14"/>
  <c r="W25549" i="14"/>
  <c r="V25550" i="14"/>
  <c r="W25550" i="14"/>
  <c r="V25551" i="14"/>
  <c r="W25551" i="14"/>
  <c r="V25552" i="14"/>
  <c r="W25552" i="14"/>
  <c r="V25553" i="14"/>
  <c r="W25553" i="14"/>
  <c r="V25554" i="14"/>
  <c r="W25554" i="14"/>
  <c r="V25555" i="14"/>
  <c r="W25555" i="14"/>
  <c r="V25556" i="14"/>
  <c r="W25556" i="14"/>
  <c r="V25557" i="14"/>
  <c r="W25557" i="14"/>
  <c r="V25558" i="14"/>
  <c r="W25558" i="14"/>
  <c r="V25559" i="14"/>
  <c r="W25559" i="14"/>
  <c r="V25560" i="14"/>
  <c r="W25560" i="14"/>
  <c r="V25561" i="14"/>
  <c r="W25561" i="14"/>
  <c r="V25562" i="14"/>
  <c r="W25562" i="14"/>
  <c r="V25563" i="14"/>
  <c r="W25563" i="14"/>
  <c r="V25564" i="14"/>
  <c r="W25564" i="14"/>
  <c r="V25565" i="14"/>
  <c r="W25565" i="14"/>
  <c r="V25566" i="14"/>
  <c r="W25566" i="14"/>
  <c r="V25567" i="14"/>
  <c r="W25567" i="14"/>
  <c r="V25568" i="14"/>
  <c r="W25568" i="14"/>
  <c r="V25569" i="14"/>
  <c r="W25569" i="14"/>
  <c r="V25570" i="14"/>
  <c r="W25570" i="14"/>
  <c r="V25571" i="14"/>
  <c r="W25571" i="14"/>
  <c r="V25572" i="14"/>
  <c r="W25572" i="14"/>
  <c r="V25573" i="14"/>
  <c r="W25573" i="14"/>
  <c r="V25574" i="14"/>
  <c r="W25574" i="14"/>
  <c r="V25575" i="14"/>
  <c r="W25575" i="14"/>
  <c r="V25576" i="14"/>
  <c r="W25576" i="14"/>
  <c r="V25577" i="14"/>
  <c r="W25577" i="14"/>
  <c r="V25578" i="14"/>
  <c r="W25578" i="14"/>
  <c r="V25579" i="14"/>
  <c r="W25579" i="14"/>
  <c r="V25580" i="14"/>
  <c r="W25580" i="14"/>
  <c r="V25581" i="14"/>
  <c r="W25581" i="14"/>
  <c r="V25582" i="14"/>
  <c r="W25582" i="14"/>
  <c r="V25583" i="14"/>
  <c r="W25583" i="14"/>
  <c r="V25584" i="14"/>
  <c r="W25584" i="14"/>
  <c r="V25585" i="14"/>
  <c r="W25585" i="14"/>
  <c r="V25586" i="14"/>
  <c r="W25586" i="14"/>
  <c r="V25587" i="14"/>
  <c r="W25587" i="14"/>
  <c r="V25588" i="14"/>
  <c r="W25588" i="14"/>
  <c r="V25589" i="14"/>
  <c r="W25589" i="14"/>
  <c r="V25590" i="14"/>
  <c r="W25590" i="14"/>
  <c r="V25591" i="14"/>
  <c r="W25591" i="14"/>
  <c r="V25592" i="14"/>
  <c r="W25592" i="14"/>
  <c r="V25593" i="14"/>
  <c r="W25593" i="14"/>
  <c r="V25594" i="14"/>
  <c r="W25594" i="14"/>
  <c r="V25595" i="14"/>
  <c r="W25595" i="14"/>
  <c r="V25596" i="14"/>
  <c r="W25596" i="14"/>
  <c r="V25597" i="14"/>
  <c r="W25597" i="14"/>
  <c r="V25598" i="14"/>
  <c r="W25598" i="14"/>
  <c r="V25599" i="14"/>
  <c r="W25599" i="14"/>
  <c r="V25600" i="14"/>
  <c r="W25600" i="14"/>
  <c r="V25601" i="14"/>
  <c r="W25601" i="14"/>
  <c r="V25602" i="14"/>
  <c r="W25602" i="14"/>
  <c r="V25603" i="14"/>
  <c r="W25603" i="14"/>
  <c r="V25604" i="14"/>
  <c r="W25604" i="14"/>
  <c r="V25605" i="14"/>
  <c r="W25605" i="14"/>
  <c r="E20" i="21"/>
  <c r="D20" i="31"/>
  <c r="E20" i="31"/>
  <c r="F20" i="31"/>
  <c r="C20" i="31"/>
  <c r="A6" i="31"/>
  <c r="A3" i="21"/>
  <c r="A3" i="12"/>
  <c r="A67" i="32"/>
  <c r="A66" i="32"/>
  <c r="A65" i="32"/>
  <c r="A64" i="32"/>
  <c r="A63" i="32"/>
  <c r="A62" i="32"/>
  <c r="A61" i="32"/>
  <c r="A60" i="32"/>
  <c r="A58" i="32"/>
  <c r="A57" i="32"/>
  <c r="A56" i="32"/>
  <c r="A55" i="32"/>
  <c r="A54" i="32"/>
  <c r="A53" i="32"/>
  <c r="A52" i="32"/>
  <c r="A51" i="32"/>
  <c r="A50" i="32"/>
  <c r="A49" i="32"/>
  <c r="A47" i="32"/>
  <c r="A46" i="32"/>
  <c r="A45" i="32"/>
  <c r="A43" i="32"/>
  <c r="A42" i="32"/>
  <c r="A41" i="32"/>
  <c r="A40" i="32"/>
  <c r="A39" i="32"/>
  <c r="A38" i="32"/>
  <c r="A37" i="32"/>
  <c r="A36" i="32"/>
  <c r="A35" i="32"/>
  <c r="A34" i="32"/>
  <c r="A33" i="32"/>
  <c r="A32" i="32"/>
  <c r="A31" i="32"/>
  <c r="A30" i="32"/>
  <c r="A29" i="32"/>
  <c r="A28" i="32"/>
  <c r="A27" i="32"/>
  <c r="A26" i="32"/>
  <c r="A25" i="32"/>
  <c r="A24" i="32"/>
  <c r="A23" i="32"/>
  <c r="A22" i="32"/>
  <c r="A21" i="32"/>
  <c r="A20" i="32"/>
  <c r="A19" i="32"/>
  <c r="A18" i="32"/>
  <c r="A17" i="32"/>
  <c r="B15" i="32"/>
  <c r="B16" i="32"/>
  <c r="B14" i="32"/>
  <c r="B13" i="32"/>
  <c r="B12" i="32"/>
  <c r="A12" i="32"/>
  <c r="A13" i="32"/>
  <c r="A14" i="32"/>
  <c r="A15" i="32"/>
  <c r="A16" i="32"/>
  <c r="A10" i="32"/>
  <c r="A9" i="32"/>
  <c r="A4" i="32"/>
  <c r="A5" i="32"/>
  <c r="A6" i="32"/>
  <c r="A7" i="32"/>
  <c r="A8" i="32"/>
  <c r="A3" i="32"/>
  <c r="A2" i="32"/>
  <c r="B62" i="32"/>
  <c r="B61" i="32"/>
  <c r="B60" i="32"/>
  <c r="A2" i="12"/>
  <c r="F1253" i="29" l="1"/>
  <c r="F1254" i="29"/>
  <c r="F1255" i="29"/>
  <c r="F1256" i="29"/>
  <c r="F1257" i="29"/>
  <c r="F1258" i="29"/>
  <c r="F1259" i="29"/>
  <c r="F1260" i="29"/>
  <c r="F1261" i="29"/>
  <c r="F1262" i="29"/>
  <c r="F1263" i="29"/>
  <c r="F1264" i="29"/>
  <c r="F1265" i="29"/>
  <c r="F1266" i="29"/>
  <c r="F1267" i="29"/>
  <c r="F1268" i="29"/>
  <c r="F1269" i="29"/>
  <c r="F1270" i="29"/>
  <c r="F1271" i="29"/>
  <c r="F1272" i="29"/>
  <c r="F1273" i="29"/>
  <c r="F1274" i="29"/>
  <c r="F1275" i="29"/>
  <c r="F1276" i="29"/>
  <c r="F1277" i="29"/>
  <c r="F1278" i="29"/>
  <c r="F1279" i="29"/>
  <c r="F1280" i="29"/>
  <c r="F1281" i="29"/>
  <c r="F1282" i="29"/>
  <c r="F1283" i="29"/>
  <c r="F1284" i="29"/>
  <c r="F1285" i="29"/>
  <c r="F1286" i="29"/>
  <c r="F1287" i="29"/>
  <c r="F1288" i="29"/>
  <c r="F1289" i="29"/>
  <c r="F1290" i="29"/>
  <c r="F1291" i="29"/>
  <c r="F1292" i="29"/>
  <c r="F1293" i="29"/>
  <c r="F1294" i="29"/>
  <c r="F1295" i="29"/>
  <c r="F1296" i="29"/>
  <c r="F1297" i="29"/>
  <c r="F1298" i="29"/>
  <c r="F1299" i="29"/>
  <c r="F1300" i="29"/>
  <c r="F1301" i="29"/>
  <c r="F1302" i="29"/>
  <c r="F1303" i="29"/>
  <c r="F1304" i="29"/>
  <c r="F1305" i="29"/>
  <c r="F1306" i="29"/>
  <c r="F1307" i="29"/>
  <c r="F1308" i="29"/>
  <c r="F1309" i="29"/>
  <c r="F1310" i="29"/>
  <c r="F1311" i="29"/>
  <c r="F1312" i="29"/>
  <c r="F1313" i="29"/>
  <c r="F1314" i="29"/>
  <c r="F1315" i="29"/>
  <c r="F1316" i="29"/>
  <c r="F1317" i="29"/>
  <c r="F1318" i="29"/>
  <c r="F1319" i="29"/>
  <c r="F1320" i="29"/>
  <c r="F1321" i="29"/>
  <c r="F1322" i="29"/>
  <c r="F1323" i="29"/>
  <c r="F1324" i="29"/>
  <c r="F1325" i="29"/>
  <c r="F1326" i="29"/>
  <c r="F1327" i="29"/>
  <c r="F1328" i="29"/>
  <c r="F1329" i="29"/>
  <c r="F1330" i="29"/>
  <c r="F1331" i="29"/>
  <c r="F1332" i="29"/>
  <c r="F1333" i="29"/>
  <c r="F1334" i="29"/>
  <c r="F1335" i="29"/>
  <c r="F1336" i="29"/>
  <c r="F1337" i="29"/>
  <c r="F1338" i="29"/>
  <c r="F1339" i="29"/>
  <c r="F1340" i="29"/>
  <c r="F1341" i="29"/>
  <c r="F1342" i="29"/>
  <c r="F1343" i="29"/>
  <c r="F1344" i="29"/>
  <c r="F1345" i="29"/>
  <c r="F1346" i="29"/>
  <c r="F1347" i="29"/>
  <c r="F1348" i="29"/>
  <c r="F1349" i="29"/>
  <c r="F1350" i="29"/>
  <c r="F1351" i="29"/>
  <c r="F1352" i="29"/>
  <c r="F1353" i="29"/>
  <c r="F1354" i="29"/>
  <c r="F1355" i="29"/>
  <c r="F1356" i="29"/>
  <c r="F1357" i="29"/>
  <c r="F1358" i="29"/>
  <c r="F1359" i="29"/>
  <c r="F1360" i="29"/>
  <c r="F1361" i="29"/>
  <c r="F1362" i="29"/>
  <c r="F1363" i="29"/>
  <c r="F1364" i="29"/>
  <c r="F1365" i="29"/>
  <c r="F1366" i="29"/>
  <c r="F1367" i="29"/>
  <c r="F1368" i="29"/>
  <c r="F1369" i="29"/>
  <c r="F1370" i="29"/>
  <c r="F1371" i="29"/>
  <c r="F1372" i="29"/>
  <c r="F1373" i="29"/>
  <c r="F1374" i="29"/>
  <c r="F1375" i="29"/>
  <c r="F1376" i="29"/>
  <c r="F1377" i="29"/>
  <c r="F1378" i="29"/>
  <c r="F1379" i="29"/>
  <c r="F1380" i="29"/>
  <c r="F1381" i="29"/>
  <c r="F1382" i="29"/>
  <c r="F1383" i="29"/>
  <c r="F1384" i="29"/>
  <c r="F1385" i="29"/>
  <c r="F1386" i="29"/>
  <c r="F1387" i="29"/>
  <c r="F1388" i="29"/>
  <c r="F1389" i="29"/>
  <c r="F1390" i="29"/>
  <c r="F1391" i="29"/>
  <c r="F1392" i="29"/>
  <c r="F1393" i="29"/>
  <c r="F1394" i="29"/>
  <c r="F1395" i="29"/>
  <c r="F1396" i="29"/>
  <c r="F1397" i="29"/>
  <c r="F1398" i="29"/>
  <c r="F1399" i="29"/>
  <c r="F1400" i="29"/>
  <c r="F1401" i="29"/>
  <c r="F1402" i="29"/>
  <c r="F1403" i="29"/>
  <c r="F1012" i="29"/>
  <c r="F1013" i="29"/>
  <c r="F1014" i="29"/>
  <c r="F1015" i="29"/>
  <c r="F1016" i="29"/>
  <c r="F1017" i="29"/>
  <c r="F1018" i="29"/>
  <c r="F1019" i="29"/>
  <c r="F1020" i="29"/>
  <c r="F1021" i="29"/>
  <c r="F1022" i="29"/>
  <c r="F1023" i="29"/>
  <c r="F1024" i="29"/>
  <c r="F1025" i="29"/>
  <c r="F1026" i="29"/>
  <c r="F1027" i="29"/>
  <c r="F1028" i="29"/>
  <c r="F1029" i="29"/>
  <c r="F1030" i="29"/>
  <c r="F1031" i="29"/>
  <c r="F1032" i="29"/>
  <c r="F1033" i="29"/>
  <c r="F1034" i="29"/>
  <c r="F1035" i="29"/>
  <c r="F1036" i="29"/>
  <c r="F1037" i="29"/>
  <c r="F1038" i="29"/>
  <c r="F1039" i="29"/>
  <c r="F1040" i="29"/>
  <c r="F1041" i="29"/>
  <c r="F1042" i="29"/>
  <c r="F1043" i="29"/>
  <c r="F1044" i="29"/>
  <c r="F1045" i="29"/>
  <c r="F1046" i="29"/>
  <c r="F1047" i="29"/>
  <c r="F1048" i="29"/>
  <c r="F1049" i="29"/>
  <c r="F1050" i="29"/>
  <c r="F1051" i="29"/>
  <c r="F1052" i="29"/>
  <c r="F1053" i="29"/>
  <c r="F1054" i="29"/>
  <c r="F1055" i="29"/>
  <c r="F1056" i="29"/>
  <c r="F1057" i="29"/>
  <c r="F1058" i="29"/>
  <c r="F1059" i="29"/>
  <c r="F1060" i="29"/>
  <c r="F1061" i="29"/>
  <c r="F1062" i="29"/>
  <c r="F1063" i="29"/>
  <c r="F1064" i="29"/>
  <c r="F1065" i="29"/>
  <c r="F1066" i="29"/>
  <c r="F1067" i="29"/>
  <c r="F1068" i="29"/>
  <c r="F1069" i="29"/>
  <c r="F1070" i="29"/>
  <c r="F1071" i="29"/>
  <c r="F1072" i="29"/>
  <c r="F1073" i="29"/>
  <c r="F1074" i="29"/>
  <c r="F1075" i="29"/>
  <c r="F1076" i="29"/>
  <c r="F1077" i="29"/>
  <c r="F1078" i="29"/>
  <c r="F1079" i="29"/>
  <c r="F1080" i="29"/>
  <c r="F1081" i="29"/>
  <c r="F1082" i="29"/>
  <c r="F1083" i="29"/>
  <c r="F1084" i="29"/>
  <c r="F1085" i="29"/>
  <c r="F1086" i="29"/>
  <c r="F1087" i="29"/>
  <c r="F1088" i="29"/>
  <c r="F1089" i="29"/>
  <c r="F1090" i="29"/>
  <c r="F1091" i="29"/>
  <c r="F1092" i="29"/>
  <c r="F1093" i="29"/>
  <c r="F1094" i="29"/>
  <c r="F1095" i="29"/>
  <c r="F1096" i="29"/>
  <c r="F1097" i="29"/>
  <c r="F1098" i="29"/>
  <c r="F1099" i="29"/>
  <c r="F1100" i="29"/>
  <c r="F1101" i="29"/>
  <c r="F1102" i="29"/>
  <c r="F1103" i="29"/>
  <c r="F1104" i="29"/>
  <c r="F1105" i="29"/>
  <c r="F1106" i="29"/>
  <c r="F1107" i="29"/>
  <c r="F1108" i="29"/>
  <c r="F1109" i="29"/>
  <c r="F1110" i="29"/>
  <c r="F1111" i="29"/>
  <c r="F1112" i="29"/>
  <c r="F1113" i="29"/>
  <c r="F1114" i="29"/>
  <c r="F1115" i="29"/>
  <c r="F1116" i="29"/>
  <c r="F1117" i="29"/>
  <c r="F1118" i="29"/>
  <c r="F1119" i="29"/>
  <c r="F1120" i="29"/>
  <c r="F1121" i="29"/>
  <c r="F1122" i="29"/>
  <c r="F1123" i="29"/>
  <c r="F1124" i="29"/>
  <c r="F1125" i="29"/>
  <c r="F1126" i="29"/>
  <c r="F1127" i="29"/>
  <c r="F1128" i="29"/>
  <c r="F1129" i="29"/>
  <c r="F1130" i="29"/>
  <c r="F1131" i="29"/>
  <c r="F1132" i="29"/>
  <c r="F1133" i="29"/>
  <c r="F1134" i="29"/>
  <c r="F1135" i="29"/>
  <c r="F1136" i="29"/>
  <c r="F1137" i="29"/>
  <c r="F1138" i="29"/>
  <c r="F1139" i="29"/>
  <c r="F1140" i="29"/>
  <c r="F1141" i="29"/>
  <c r="F1142" i="29"/>
  <c r="F1143" i="29"/>
  <c r="F1144" i="29"/>
  <c r="F1145" i="29"/>
  <c r="F1146" i="29"/>
  <c r="F1147" i="29"/>
  <c r="F1148" i="29"/>
  <c r="F1149" i="29"/>
  <c r="F1150" i="29"/>
  <c r="F1151" i="29"/>
  <c r="F1152" i="29"/>
  <c r="F1153" i="29"/>
  <c r="F1154" i="29"/>
  <c r="F1155" i="29"/>
  <c r="F1156" i="29"/>
  <c r="F1157" i="29"/>
  <c r="F1158" i="29"/>
  <c r="F1159" i="29"/>
  <c r="F1160" i="29"/>
  <c r="F1161" i="29"/>
  <c r="F1162" i="29"/>
  <c r="F1163" i="29"/>
  <c r="F924" i="29" l="1"/>
  <c r="F925" i="29"/>
  <c r="F926" i="29"/>
  <c r="F927" i="29"/>
  <c r="F928" i="29"/>
  <c r="F929" i="29"/>
  <c r="F930" i="29"/>
  <c r="F931" i="29"/>
  <c r="F932" i="29"/>
  <c r="F933" i="29"/>
  <c r="F934" i="29"/>
  <c r="F935" i="29"/>
  <c r="F936" i="29"/>
  <c r="F937" i="29"/>
  <c r="F938" i="29"/>
  <c r="F939" i="29"/>
  <c r="F940" i="29"/>
  <c r="F941" i="29"/>
  <c r="F942" i="29"/>
  <c r="F943" i="29"/>
  <c r="F944" i="29"/>
  <c r="F945" i="29"/>
  <c r="F946" i="29"/>
  <c r="F947" i="29"/>
  <c r="F948" i="29"/>
  <c r="F949" i="29"/>
  <c r="F950" i="29"/>
  <c r="F951" i="29"/>
  <c r="F952" i="29"/>
  <c r="F953" i="29"/>
  <c r="F954" i="29"/>
  <c r="F955" i="29"/>
  <c r="F956" i="29"/>
  <c r="F957" i="29"/>
  <c r="F958" i="29"/>
  <c r="F959" i="29"/>
  <c r="F960" i="29"/>
  <c r="F961" i="29"/>
  <c r="F962" i="29"/>
  <c r="F963" i="29"/>
  <c r="F964" i="29"/>
  <c r="F965" i="29"/>
  <c r="F966" i="29"/>
  <c r="F967" i="29"/>
  <c r="F968" i="29"/>
  <c r="F969" i="29"/>
  <c r="F970" i="29"/>
  <c r="F971" i="29"/>
  <c r="F972" i="29"/>
  <c r="F973" i="29"/>
  <c r="F974" i="29"/>
  <c r="F975" i="29"/>
  <c r="F976" i="29"/>
  <c r="F977" i="29"/>
  <c r="F978" i="29"/>
  <c r="F979" i="29"/>
  <c r="F980" i="29"/>
  <c r="F981" i="29"/>
  <c r="F982" i="29"/>
  <c r="F983" i="29"/>
  <c r="F984" i="29"/>
  <c r="F985" i="29"/>
  <c r="F986" i="29"/>
  <c r="F987" i="29"/>
  <c r="F988" i="29"/>
  <c r="F989" i="29"/>
  <c r="F990" i="29"/>
  <c r="F991" i="29"/>
  <c r="F992" i="29"/>
  <c r="F993" i="29"/>
  <c r="F994" i="29"/>
  <c r="F995" i="29"/>
  <c r="F996" i="29"/>
  <c r="F997" i="29"/>
  <c r="F998" i="29"/>
  <c r="F999" i="29"/>
  <c r="F1000" i="29"/>
  <c r="F1001" i="29"/>
  <c r="F1002" i="29"/>
  <c r="F1003" i="29"/>
  <c r="F1004" i="29"/>
  <c r="F1005" i="29"/>
  <c r="F1006" i="29"/>
  <c r="F1007" i="29"/>
  <c r="F1008" i="29"/>
  <c r="F1009" i="29"/>
  <c r="F1010" i="29"/>
  <c r="F1011" i="29"/>
  <c r="F1164" i="29"/>
  <c r="F1165" i="29"/>
  <c r="F1166" i="29"/>
  <c r="F1167" i="29"/>
  <c r="F1168" i="29"/>
  <c r="F1169" i="29"/>
  <c r="F1170" i="29"/>
  <c r="F1171" i="29"/>
  <c r="F1172" i="29"/>
  <c r="F1173" i="29"/>
  <c r="F1174" i="29"/>
  <c r="F1175" i="29"/>
  <c r="F1176" i="29"/>
  <c r="F1177" i="29"/>
  <c r="F1178" i="29"/>
  <c r="F1179" i="29"/>
  <c r="F1180" i="29"/>
  <c r="F1181" i="29"/>
  <c r="F1182" i="29"/>
  <c r="F1183" i="29"/>
  <c r="F1184" i="29"/>
  <c r="F1185" i="29"/>
  <c r="F1186" i="29"/>
  <c r="F1187" i="29"/>
  <c r="F1188" i="29"/>
  <c r="F1189" i="29"/>
  <c r="F1190" i="29"/>
  <c r="F1191" i="29"/>
  <c r="F1192" i="29"/>
  <c r="F1193" i="29"/>
  <c r="F1194" i="29"/>
  <c r="F1195" i="29"/>
  <c r="F1196" i="29"/>
  <c r="F1197" i="29"/>
  <c r="F1198" i="29"/>
  <c r="F1199" i="29"/>
  <c r="F1200" i="29"/>
  <c r="F1201" i="29"/>
  <c r="F1202" i="29"/>
  <c r="F1203" i="29"/>
  <c r="F1204" i="29"/>
  <c r="F708" i="29" l="1"/>
  <c r="F709" i="29"/>
  <c r="F710" i="29"/>
  <c r="F711" i="29"/>
  <c r="F712" i="29"/>
  <c r="F713" i="29"/>
  <c r="F714" i="29"/>
  <c r="F715" i="29"/>
  <c r="F716" i="29"/>
  <c r="F717" i="29"/>
  <c r="F718" i="29"/>
  <c r="F719" i="29"/>
  <c r="F720" i="29"/>
  <c r="F721" i="29"/>
  <c r="F722" i="29"/>
  <c r="F723" i="29"/>
  <c r="F724" i="29"/>
  <c r="F725" i="29"/>
  <c r="F726" i="29"/>
  <c r="F727" i="29"/>
  <c r="F728" i="29"/>
  <c r="F729" i="29"/>
  <c r="F730" i="29"/>
  <c r="F731" i="29"/>
  <c r="F732" i="29"/>
  <c r="F733" i="29"/>
  <c r="F734" i="29"/>
  <c r="F735" i="29"/>
  <c r="F736" i="29"/>
  <c r="F737" i="29"/>
  <c r="F738" i="29"/>
  <c r="F739" i="29"/>
  <c r="F740" i="29"/>
  <c r="F741" i="29"/>
  <c r="F742" i="29"/>
  <c r="F743" i="29"/>
  <c r="F744" i="29"/>
  <c r="F745" i="29"/>
  <c r="F746" i="29"/>
  <c r="F747" i="29"/>
  <c r="F748" i="29"/>
  <c r="F749" i="29"/>
  <c r="F750" i="29"/>
  <c r="F751" i="29"/>
  <c r="F752" i="29"/>
  <c r="F753" i="29"/>
  <c r="F754" i="29"/>
  <c r="F755" i="29"/>
  <c r="F756" i="29"/>
  <c r="F757" i="29"/>
  <c r="F758" i="29"/>
  <c r="F759" i="29"/>
  <c r="F760" i="29"/>
  <c r="F761" i="29"/>
  <c r="F762" i="29"/>
  <c r="F763" i="29"/>
  <c r="F764" i="29"/>
  <c r="F765" i="29"/>
  <c r="F766" i="29"/>
  <c r="F767" i="29"/>
  <c r="F768" i="29"/>
  <c r="F769" i="29"/>
  <c r="F770" i="29"/>
  <c r="F771" i="29"/>
  <c r="F772" i="29"/>
  <c r="F773" i="29"/>
  <c r="F774" i="29"/>
  <c r="F775" i="29"/>
  <c r="F776" i="29"/>
  <c r="F777" i="29"/>
  <c r="F594" i="29" l="1"/>
  <c r="F595" i="29"/>
  <c r="F596" i="29"/>
  <c r="F597" i="29"/>
  <c r="F598" i="29"/>
  <c r="F599" i="29"/>
  <c r="F600" i="29"/>
  <c r="F601" i="29"/>
  <c r="F602" i="29"/>
  <c r="F603" i="29"/>
  <c r="F604" i="29"/>
  <c r="F605" i="29"/>
  <c r="F606" i="29"/>
  <c r="F607" i="29"/>
  <c r="F608" i="29"/>
  <c r="F609" i="29"/>
  <c r="F610" i="29"/>
  <c r="F611" i="29"/>
  <c r="F612" i="29"/>
  <c r="F613" i="29"/>
  <c r="F614" i="29"/>
  <c r="F615" i="29"/>
  <c r="F616" i="29"/>
  <c r="F617" i="29"/>
  <c r="F618" i="29"/>
  <c r="F619" i="29"/>
  <c r="F620" i="29"/>
  <c r="F621" i="29"/>
  <c r="F622" i="29"/>
  <c r="F623" i="29"/>
  <c r="F624" i="29"/>
  <c r="F625" i="29"/>
  <c r="F626" i="29"/>
  <c r="F627" i="29"/>
  <c r="F628" i="29"/>
  <c r="F629" i="29"/>
  <c r="F630" i="29"/>
  <c r="F631" i="29"/>
  <c r="F632" i="29"/>
  <c r="F633" i="29"/>
  <c r="F634" i="29"/>
  <c r="F635" i="29"/>
  <c r="F636" i="29"/>
  <c r="F637" i="29"/>
  <c r="F638" i="29"/>
  <c r="F639" i="29"/>
  <c r="F640" i="29"/>
  <c r="F641" i="29"/>
  <c r="F642" i="29"/>
  <c r="F643" i="29"/>
  <c r="F644" i="29"/>
  <c r="F645" i="29"/>
  <c r="F646" i="29"/>
  <c r="F647" i="29"/>
  <c r="F648" i="29"/>
  <c r="F649" i="29"/>
  <c r="F650" i="29"/>
  <c r="F651" i="29"/>
  <c r="F652" i="29"/>
  <c r="F653" i="29"/>
  <c r="F654" i="29"/>
  <c r="F655" i="29"/>
  <c r="F656" i="29"/>
  <c r="F657" i="29"/>
  <c r="F658" i="29"/>
  <c r="F659" i="29"/>
  <c r="F660" i="29"/>
  <c r="F661" i="29"/>
  <c r="F662" i="29"/>
  <c r="F663" i="29"/>
  <c r="F664" i="29"/>
  <c r="F665" i="29"/>
  <c r="F666" i="29"/>
  <c r="F667" i="29"/>
  <c r="F668" i="29"/>
  <c r="F669" i="29"/>
  <c r="F670" i="29"/>
  <c r="F671" i="29"/>
  <c r="F672" i="29"/>
  <c r="F673" i="29"/>
  <c r="F674" i="29"/>
  <c r="F675" i="29"/>
  <c r="F676" i="29"/>
  <c r="F677" i="29"/>
  <c r="F678" i="29"/>
  <c r="F679" i="29"/>
  <c r="F680" i="29"/>
  <c r="F681" i="29"/>
  <c r="F682" i="29"/>
  <c r="F683" i="29"/>
  <c r="F684" i="29"/>
  <c r="F685" i="29"/>
  <c r="F686" i="29"/>
  <c r="F687" i="29"/>
  <c r="F688" i="29"/>
  <c r="F689" i="29"/>
  <c r="F690" i="29"/>
  <c r="F691" i="29"/>
  <c r="F692" i="29"/>
  <c r="F693" i="29"/>
  <c r="F694" i="29"/>
  <c r="F695" i="29"/>
  <c r="F696" i="29"/>
  <c r="F697" i="29"/>
  <c r="F698" i="29"/>
  <c r="F699" i="29"/>
  <c r="F700" i="29"/>
  <c r="F701" i="29"/>
  <c r="F702" i="29"/>
  <c r="F703" i="29"/>
  <c r="F704" i="29"/>
  <c r="F705" i="29"/>
  <c r="F706" i="29"/>
  <c r="F707" i="29"/>
  <c r="F504" i="29" l="1"/>
  <c r="F505" i="29"/>
  <c r="F506" i="29"/>
  <c r="F507" i="29"/>
  <c r="F508" i="29"/>
  <c r="F509" i="29"/>
  <c r="F510" i="29"/>
  <c r="F511" i="29"/>
  <c r="F512" i="29"/>
  <c r="F513" i="29"/>
  <c r="F514" i="29"/>
  <c r="F515" i="29"/>
  <c r="F516" i="29"/>
  <c r="F517" i="29"/>
  <c r="F518" i="29"/>
  <c r="F519" i="29"/>
  <c r="F520" i="29"/>
  <c r="F521" i="29"/>
  <c r="F522" i="29"/>
  <c r="F523" i="29"/>
  <c r="F524" i="29"/>
  <c r="F525" i="29"/>
  <c r="F526" i="29"/>
  <c r="F527" i="29"/>
  <c r="F528" i="29"/>
  <c r="F529" i="29"/>
  <c r="F530" i="29"/>
  <c r="F531" i="29"/>
  <c r="F532" i="29"/>
  <c r="F533" i="29"/>
  <c r="F534" i="29"/>
  <c r="F535" i="29"/>
  <c r="F536" i="29"/>
  <c r="F537" i="29"/>
  <c r="F538" i="29"/>
  <c r="F539" i="29"/>
  <c r="F540" i="29"/>
  <c r="F541" i="29"/>
  <c r="F542" i="29"/>
  <c r="F543" i="29"/>
  <c r="F544" i="29"/>
  <c r="F545" i="29"/>
  <c r="F546" i="29"/>
  <c r="F547" i="29"/>
  <c r="F548" i="29"/>
  <c r="F549" i="29"/>
  <c r="F550" i="29"/>
  <c r="F551" i="29"/>
  <c r="F552" i="29"/>
  <c r="F553" i="29"/>
  <c r="F554" i="29"/>
  <c r="F555" i="29"/>
  <c r="F556" i="29"/>
  <c r="F557" i="29"/>
  <c r="F558" i="29"/>
  <c r="F559" i="29"/>
  <c r="F560" i="29"/>
  <c r="F561" i="29"/>
  <c r="F562" i="29"/>
  <c r="F563" i="29"/>
  <c r="F564" i="29"/>
  <c r="F565" i="29"/>
  <c r="F566" i="29"/>
  <c r="F567" i="29"/>
  <c r="F568" i="29"/>
  <c r="F569" i="29"/>
  <c r="F570" i="29"/>
  <c r="F571" i="29"/>
  <c r="F572" i="29"/>
  <c r="F573" i="29"/>
  <c r="F574" i="29"/>
  <c r="F575" i="29"/>
  <c r="F576" i="29"/>
  <c r="F577" i="29"/>
  <c r="F578" i="29"/>
  <c r="F579" i="29"/>
  <c r="F580" i="29"/>
  <c r="F581" i="29"/>
  <c r="F582" i="29"/>
  <c r="F583" i="29"/>
  <c r="F584" i="29"/>
  <c r="F585" i="29"/>
  <c r="F586" i="29"/>
  <c r="F587" i="29"/>
  <c r="F588" i="29"/>
  <c r="F589" i="29"/>
  <c r="F590" i="29"/>
  <c r="F591" i="29"/>
  <c r="F592" i="29"/>
  <c r="F593" i="29"/>
  <c r="F778" i="29"/>
  <c r="F444" i="29" l="1"/>
  <c r="F445" i="29"/>
  <c r="F446" i="29"/>
  <c r="F447" i="29"/>
  <c r="F448" i="29"/>
  <c r="F449" i="29"/>
  <c r="F450" i="29"/>
  <c r="F451" i="29"/>
  <c r="F452" i="29"/>
  <c r="F453" i="29"/>
  <c r="F454" i="29"/>
  <c r="F455" i="29"/>
  <c r="F456" i="29"/>
  <c r="F457" i="29"/>
  <c r="F458" i="29"/>
  <c r="F459" i="29"/>
  <c r="F460" i="29"/>
  <c r="F461" i="29"/>
  <c r="F462" i="29"/>
  <c r="F463" i="29"/>
  <c r="F464" i="29"/>
  <c r="F465" i="29"/>
  <c r="F466" i="29"/>
  <c r="F467" i="29"/>
  <c r="F468" i="29"/>
  <c r="F469" i="29"/>
  <c r="F470" i="29"/>
  <c r="F471" i="29"/>
  <c r="F472" i="29"/>
  <c r="F473" i="29"/>
  <c r="F474" i="29"/>
  <c r="F475" i="29"/>
  <c r="F476" i="29"/>
  <c r="F477" i="29"/>
  <c r="F478" i="29"/>
  <c r="F479" i="29"/>
  <c r="F480" i="29"/>
  <c r="F481" i="29"/>
  <c r="F482" i="29"/>
  <c r="F483" i="29"/>
  <c r="F484" i="29"/>
  <c r="F485" i="29"/>
  <c r="F486" i="29"/>
  <c r="F487" i="29"/>
  <c r="F488" i="29"/>
  <c r="F489" i="29"/>
  <c r="F490" i="29"/>
  <c r="F491" i="29"/>
  <c r="F492" i="29"/>
  <c r="F493" i="29"/>
  <c r="F494" i="29"/>
  <c r="F495" i="29"/>
  <c r="F496" i="29"/>
  <c r="F497" i="29"/>
  <c r="F498" i="29"/>
  <c r="F499" i="29"/>
  <c r="F500" i="29"/>
  <c r="F501" i="29"/>
  <c r="F502" i="29"/>
  <c r="F503" i="29"/>
  <c r="A10" i="12" l="1"/>
  <c r="F779" i="29"/>
  <c r="F780" i="29"/>
  <c r="F781" i="29"/>
  <c r="F782" i="29"/>
  <c r="F783" i="29"/>
  <c r="F784" i="29"/>
  <c r="F785" i="29"/>
  <c r="F786" i="29"/>
  <c r="F787" i="29"/>
  <c r="F788" i="29"/>
  <c r="F789" i="29"/>
  <c r="F790" i="29"/>
  <c r="F791" i="29"/>
  <c r="F792" i="29"/>
  <c r="F793" i="29"/>
  <c r="F794" i="29"/>
  <c r="F795" i="29"/>
  <c r="F796" i="29"/>
  <c r="F797" i="29"/>
  <c r="F798" i="29"/>
  <c r="F799" i="29"/>
  <c r="F800" i="29"/>
  <c r="F801" i="29"/>
  <c r="F802" i="29"/>
  <c r="F803" i="29"/>
  <c r="F804" i="29"/>
  <c r="F805" i="29"/>
  <c r="F806" i="29"/>
  <c r="F807" i="29"/>
  <c r="F808" i="29"/>
  <c r="F809" i="29"/>
  <c r="F810" i="29"/>
  <c r="F811" i="29"/>
  <c r="F812" i="29"/>
  <c r="F813" i="29"/>
  <c r="F814" i="29"/>
  <c r="F815" i="29"/>
  <c r="F816" i="29"/>
  <c r="F817" i="29"/>
  <c r="F818" i="29"/>
  <c r="F819" i="29"/>
  <c r="F820" i="29"/>
  <c r="F821" i="29"/>
  <c r="F822" i="29"/>
  <c r="F823" i="29"/>
  <c r="F824" i="29"/>
  <c r="F825" i="29"/>
  <c r="F826" i="29"/>
  <c r="F827" i="29"/>
  <c r="F828" i="29"/>
  <c r="F829" i="29"/>
  <c r="F830" i="29"/>
  <c r="F831" i="29"/>
  <c r="F832" i="29"/>
  <c r="F833" i="29"/>
  <c r="F834" i="29"/>
  <c r="F835" i="29"/>
  <c r="F836" i="29"/>
  <c r="F837" i="29"/>
  <c r="F838" i="29"/>
  <c r="F839" i="29"/>
  <c r="F840" i="29"/>
  <c r="F841" i="29"/>
  <c r="F842" i="29"/>
  <c r="F843" i="29"/>
  <c r="F844" i="29"/>
  <c r="F845" i="29"/>
  <c r="F846" i="29"/>
  <c r="F847" i="29"/>
  <c r="F848" i="29"/>
  <c r="F849" i="29"/>
  <c r="F850" i="29"/>
  <c r="F851" i="29"/>
  <c r="F852" i="29"/>
  <c r="F853" i="29"/>
  <c r="F854" i="29"/>
  <c r="F855" i="29"/>
  <c r="F856" i="29"/>
  <c r="F857" i="29"/>
  <c r="F858" i="29"/>
  <c r="F859" i="29"/>
  <c r="F860" i="29"/>
  <c r="F861" i="29"/>
  <c r="F862" i="29"/>
  <c r="F863" i="29"/>
  <c r="F1205" i="29"/>
  <c r="F1206" i="29"/>
  <c r="F1207" i="29"/>
  <c r="F1208" i="29"/>
  <c r="F1209" i="29"/>
  <c r="F1210" i="29"/>
  <c r="F1211" i="29"/>
  <c r="F1212" i="29"/>
  <c r="F1213" i="29"/>
  <c r="F1214" i="29"/>
  <c r="F1215" i="29"/>
  <c r="F1216" i="29"/>
  <c r="F1217" i="29"/>
  <c r="F1218" i="29"/>
  <c r="F1219" i="29"/>
  <c r="F1220" i="29"/>
  <c r="F1221" i="29"/>
  <c r="F1222" i="29"/>
  <c r="F1223" i="29"/>
  <c r="F1224" i="29"/>
  <c r="F1225" i="29"/>
  <c r="F1226" i="29"/>
  <c r="F1227" i="29"/>
  <c r="F1228" i="29"/>
  <c r="F1229" i="29"/>
  <c r="F1230" i="29"/>
  <c r="F1231" i="29"/>
  <c r="F1232" i="29"/>
  <c r="F1233" i="29"/>
  <c r="F1234" i="29"/>
  <c r="F1235" i="29"/>
  <c r="F1236" i="29"/>
  <c r="F1237" i="29"/>
  <c r="F1238" i="29"/>
  <c r="F1239" i="29"/>
  <c r="F1240" i="29"/>
  <c r="F1241" i="29"/>
  <c r="F1242" i="29"/>
  <c r="F1243" i="29"/>
  <c r="F1244" i="29"/>
  <c r="F1245" i="29"/>
  <c r="F1246" i="29"/>
  <c r="F1247" i="29"/>
  <c r="F1248" i="29"/>
  <c r="F1249" i="29"/>
  <c r="F1250" i="29"/>
  <c r="F1251" i="29"/>
  <c r="F1252" i="29"/>
  <c r="B13" i="12"/>
  <c r="A6" i="15" l="1"/>
  <c r="A6" i="12"/>
  <c r="B1441" i="29"/>
  <c r="D1441" i="29" s="1" a="1"/>
  <c r="D1441" i="29" s="1"/>
  <c r="F1441" i="29" s="1"/>
  <c r="E1441" i="29" a="1"/>
  <c r="E1441" i="29" s="1"/>
  <c r="G1441" i="29" s="1"/>
  <c r="B1442" i="29"/>
  <c r="D1442" i="29" s="1" a="1"/>
  <c r="D1442" i="29" s="1"/>
  <c r="F1442" i="29" s="1"/>
  <c r="E1442" i="29" a="1"/>
  <c r="E1442" i="29" s="1"/>
  <c r="G1442" i="29" s="1"/>
  <c r="B1443" i="29"/>
  <c r="D1443" i="29" s="1" a="1"/>
  <c r="D1443" i="29" s="1"/>
  <c r="F1443" i="29" s="1"/>
  <c r="E1443" i="29" a="1"/>
  <c r="E1443" i="29" s="1"/>
  <c r="G1443" i="29" s="1"/>
  <c r="D1444" i="29" a="1"/>
  <c r="D1444" i="29" s="1"/>
  <c r="F1444" i="29" s="1"/>
  <c r="E1444" i="29" a="1"/>
  <c r="E1444" i="29" s="1"/>
  <c r="G1444" i="29" s="1"/>
  <c r="D1445" i="29" a="1"/>
  <c r="D1445" i="29" s="1"/>
  <c r="F1445" i="29" s="1"/>
  <c r="E1445" i="29" a="1"/>
  <c r="E1445" i="29" s="1"/>
  <c r="G1445" i="29" s="1"/>
  <c r="B1446" i="29"/>
  <c r="D1446" i="29" s="1" a="1"/>
  <c r="D1446" i="29" s="1"/>
  <c r="F1446" i="29" s="1"/>
  <c r="E1446" i="29" a="1"/>
  <c r="E1446" i="29" s="1"/>
  <c r="G1446" i="29" s="1"/>
  <c r="B1447" i="29"/>
  <c r="D1447" i="29" s="1" a="1"/>
  <c r="D1447" i="29" s="1"/>
  <c r="F1447" i="29" s="1"/>
  <c r="E1447" i="29" a="1"/>
  <c r="E1447" i="29" s="1"/>
  <c r="G1447" i="29" s="1"/>
  <c r="D1448" i="29" a="1"/>
  <c r="D1448" i="29" s="1"/>
  <c r="F1448" i="29" s="1"/>
  <c r="E1448" i="29" a="1"/>
  <c r="E1448" i="29" s="1"/>
  <c r="G1448" i="29" s="1"/>
  <c r="E1440" i="29" a="1"/>
  <c r="E1440" i="29" s="1"/>
  <c r="G1440" i="29" s="1"/>
  <c r="D1440" i="29" a="1"/>
  <c r="D1440" i="29" s="1"/>
  <c r="F1440" i="29" s="1"/>
  <c r="A4" i="12"/>
  <c r="H1442" i="29" l="1"/>
  <c r="H1440" i="29"/>
  <c r="H1446" i="29"/>
  <c r="H1444" i="29"/>
  <c r="H1447" i="29"/>
  <c r="H1445" i="29"/>
  <c r="H1443" i="29"/>
  <c r="H1441" i="29"/>
  <c r="H1448" i="29"/>
  <c r="A1" i="32" l="1"/>
  <c r="A1" i="12"/>
  <c r="A2" i="15"/>
  <c r="A1" i="15"/>
  <c r="A2" i="21"/>
  <c r="A1" i="31"/>
  <c r="A3" i="23"/>
  <c r="B6" i="31"/>
  <c r="A7" i="31"/>
  <c r="B7" i="31"/>
  <c r="A8" i="31"/>
  <c r="B8" i="31"/>
  <c r="A9" i="31"/>
  <c r="B9" i="31"/>
  <c r="A10" i="31"/>
  <c r="B10" i="31"/>
  <c r="A11" i="31"/>
  <c r="B11" i="31"/>
  <c r="A12" i="31"/>
  <c r="B12" i="31"/>
  <c r="A13" i="31"/>
  <c r="B13" i="31"/>
  <c r="A14" i="31"/>
  <c r="B14" i="31"/>
  <c r="A15" i="31"/>
  <c r="B15" i="31"/>
  <c r="A16" i="31"/>
  <c r="B16" i="31"/>
  <c r="A17" i="31"/>
  <c r="B17" i="31"/>
  <c r="A18" i="31"/>
  <c r="B18" i="31"/>
  <c r="A19" i="31"/>
  <c r="B19" i="31"/>
  <c r="G9" i="31"/>
  <c r="H9" i="31"/>
  <c r="G10" i="31"/>
  <c r="H10" i="31"/>
  <c r="G11" i="31"/>
  <c r="H11" i="31"/>
  <c r="G12" i="31"/>
  <c r="H12" i="31"/>
  <c r="G13" i="31"/>
  <c r="H13" i="31"/>
  <c r="G14" i="31"/>
  <c r="H14" i="31"/>
  <c r="G15" i="31"/>
  <c r="H15" i="31"/>
  <c r="G16" i="31"/>
  <c r="H16" i="31"/>
  <c r="G17" i="31"/>
  <c r="H17" i="31"/>
  <c r="G18" i="31"/>
  <c r="H18" i="31"/>
  <c r="G19" i="31"/>
  <c r="H19" i="31"/>
  <c r="A5" i="31"/>
  <c r="B5" i="31"/>
  <c r="B26" i="15"/>
  <c r="A9" i="12"/>
  <c r="A12" i="12"/>
  <c r="A20" i="12"/>
  <c r="A19" i="12"/>
  <c r="A18" i="12"/>
  <c r="A17" i="12"/>
  <c r="A15" i="12"/>
  <c r="A14" i="12"/>
  <c r="A13" i="12"/>
  <c r="A8" i="15"/>
  <c r="B6" i="15" l="1"/>
  <c r="A7" i="15"/>
  <c r="A7" i="12" l="1"/>
  <c r="B28" i="12"/>
  <c r="B29" i="12"/>
  <c r="A1454" i="29"/>
  <c r="A11" i="23"/>
  <c r="A9" i="15"/>
  <c r="A3" i="15"/>
  <c r="B20" i="21"/>
  <c r="A3" i="31"/>
  <c r="A1" i="21"/>
  <c r="A26" i="12"/>
  <c r="A11" i="12"/>
  <c r="E10" i="21" l="1"/>
  <c r="E11" i="21"/>
  <c r="E13" i="21"/>
  <c r="E14" i="21"/>
  <c r="E16" i="21"/>
  <c r="E15" i="21"/>
  <c r="E9" i="21"/>
  <c r="E5" i="21"/>
  <c r="E17" i="21"/>
  <c r="E6" i="21"/>
  <c r="E18" i="21"/>
  <c r="E7" i="21"/>
  <c r="E19" i="21"/>
  <c r="E8" i="21"/>
  <c r="E12" i="21"/>
  <c r="B30" i="12"/>
  <c r="B31" i="12"/>
  <c r="E165" i="13"/>
  <c r="D165" i="13"/>
  <c r="H36" i="15" l="1"/>
  <c r="F1404" i="29" l="1"/>
  <c r="F1405" i="29"/>
  <c r="A5" i="15"/>
  <c r="E33" i="31"/>
  <c r="K44" i="21" l="1"/>
  <c r="Y42" i="31" s="1"/>
  <c r="K47" i="21"/>
  <c r="Y45" i="31" s="1"/>
  <c r="K50" i="21"/>
  <c r="Y48" i="31" s="1"/>
  <c r="K53" i="21"/>
  <c r="Y51" i="31" s="1"/>
  <c r="K56" i="21"/>
  <c r="Y54" i="31" s="1"/>
  <c r="H44" i="21"/>
  <c r="V42" i="31" s="1"/>
  <c r="H47" i="21"/>
  <c r="V45" i="31" s="1"/>
  <c r="H50" i="21"/>
  <c r="V48" i="31" s="1"/>
  <c r="H53" i="21"/>
  <c r="V51" i="31" s="1"/>
  <c r="H56" i="21"/>
  <c r="V54" i="31" s="1"/>
  <c r="K66" i="15"/>
  <c r="K69" i="15"/>
  <c r="K72" i="15"/>
  <c r="K75" i="15"/>
  <c r="K78" i="15"/>
  <c r="K81" i="15"/>
  <c r="K84" i="15"/>
  <c r="H66" i="15"/>
  <c r="H69" i="15"/>
  <c r="H72" i="15"/>
  <c r="H75" i="15"/>
  <c r="H78" i="15"/>
  <c r="H81" i="15"/>
  <c r="H84" i="15"/>
  <c r="B20" i="31"/>
  <c r="A20" i="31" l="1"/>
  <c r="A20" i="21"/>
  <c r="A16" i="23"/>
  <c r="A15" i="23"/>
  <c r="A8" i="23"/>
  <c r="A7" i="23"/>
  <c r="A1" i="23"/>
  <c r="E24" i="31" l="1"/>
  <c r="E27" i="31"/>
  <c r="E30" i="31"/>
  <c r="E36" i="31"/>
  <c r="E39" i="31"/>
  <c r="E42" i="31"/>
  <c r="E45" i="31"/>
  <c r="E48" i="31"/>
  <c r="E51" i="31"/>
  <c r="E54" i="31"/>
  <c r="A27" i="31"/>
  <c r="A30" i="31"/>
  <c r="A33" i="31"/>
  <c r="A36" i="31"/>
  <c r="A39" i="31"/>
  <c r="A42" i="31"/>
  <c r="A45" i="31"/>
  <c r="A48" i="31"/>
  <c r="A51" i="31"/>
  <c r="A54" i="31"/>
  <c r="A24" i="31"/>
  <c r="A1" i="29" l="1"/>
  <c r="A16" i="12" l="1"/>
  <c r="K3" i="13" l="1"/>
  <c r="A18" i="23"/>
  <c r="A17" i="23"/>
  <c r="A14" i="23"/>
  <c r="A13" i="23"/>
  <c r="A10" i="23"/>
  <c r="A9" i="23"/>
  <c r="A6" i="23"/>
  <c r="A5" i="23"/>
  <c r="A26" i="15"/>
  <c r="C1404" i="29"/>
  <c r="C1405" i="29"/>
  <c r="C1406" i="29"/>
  <c r="C1407" i="29"/>
  <c r="C1408" i="29"/>
  <c r="C1409" i="29"/>
  <c r="F1409" i="29" s="1"/>
  <c r="C1410" i="29"/>
  <c r="F1410" i="29" s="1"/>
  <c r="C1411" i="29"/>
  <c r="F1411" i="29" s="1"/>
  <c r="B437" i="29"/>
  <c r="B438" i="29"/>
  <c r="B439" i="29"/>
  <c r="B440" i="29"/>
  <c r="B441" i="29"/>
  <c r="B436" i="29"/>
  <c r="F1406" i="29"/>
  <c r="F1407" i="29"/>
  <c r="F1408" i="29"/>
  <c r="D6" i="21" l="1"/>
  <c r="H6" i="31" s="1"/>
  <c r="C6" i="21"/>
  <c r="G6" i="31" s="1"/>
  <c r="C11" i="15"/>
  <c r="D5" i="21"/>
  <c r="C5" i="21"/>
  <c r="D11" i="15"/>
  <c r="H8" i="31"/>
  <c r="G8" i="31"/>
  <c r="G1405" i="29"/>
  <c r="H1405" i="29"/>
  <c r="K38" i="21"/>
  <c r="Y36" i="31" s="1"/>
  <c r="H38" i="21"/>
  <c r="V36" i="31" s="1"/>
  <c r="H41" i="21"/>
  <c r="V39" i="31" s="1"/>
  <c r="K41" i="21"/>
  <c r="Y39" i="31" s="1"/>
  <c r="H1409" i="29"/>
  <c r="H1410" i="29"/>
  <c r="H7" i="31" s="1"/>
  <c r="H1411" i="29"/>
  <c r="G1411" i="29"/>
  <c r="G1410" i="29"/>
  <c r="H48" i="15" s="1"/>
  <c r="G1409" i="29"/>
  <c r="H26" i="21"/>
  <c r="V24" i="31" s="1"/>
  <c r="K45" i="15"/>
  <c r="H51" i="15"/>
  <c r="H29" i="21"/>
  <c r="V27" i="31" s="1"/>
  <c r="H54" i="15"/>
  <c r="H60" i="15"/>
  <c r="H63" i="15"/>
  <c r="K36" i="15"/>
  <c r="K48" i="15"/>
  <c r="H32" i="21"/>
  <c r="V30" i="31" s="1"/>
  <c r="K51" i="15"/>
  <c r="H35" i="21"/>
  <c r="V33" i="31" s="1"/>
  <c r="K54" i="15"/>
  <c r="K57" i="15"/>
  <c r="H39" i="15"/>
  <c r="K60" i="15"/>
  <c r="K39" i="15"/>
  <c r="K63" i="15"/>
  <c r="K42" i="15"/>
  <c r="H45" i="15"/>
  <c r="K26" i="21"/>
  <c r="Y24" i="31" s="1"/>
  <c r="K29" i="21"/>
  <c r="Y27" i="31" s="1"/>
  <c r="K32" i="21"/>
  <c r="Y30" i="31" s="1"/>
  <c r="H57" i="15"/>
  <c r="H42" i="15"/>
  <c r="G5" i="31" l="1"/>
  <c r="G7" i="31"/>
  <c r="H5" i="31"/>
  <c r="K35" i="21"/>
  <c r="Y33" i="31" s="1"/>
  <c r="C20" i="21" l="1"/>
  <c r="D20" i="21"/>
  <c r="C26" i="15"/>
  <c r="D26" i="15"/>
  <c r="A31" i="12"/>
  <c r="A30" i="12"/>
  <c r="A29" i="12"/>
  <c r="A28" i="12"/>
  <c r="A25" i="12"/>
  <c r="A24" i="12"/>
  <c r="A21" i="12"/>
  <c r="B15" i="23" l="1"/>
  <c r="H20" i="31"/>
  <c r="B16" i="23" s="1"/>
  <c r="B7" i="23"/>
  <c r="G20" i="31"/>
  <c r="B8" i="23" s="1"/>
  <c r="B6" i="23"/>
  <c r="B14" i="23" l="1"/>
  <c r="B13" i="23"/>
  <c r="B5" i="23"/>
  <c r="B9" i="23" s="1"/>
  <c r="B17" i="23" l="1"/>
  <c r="B18" i="23" s="1"/>
  <c r="B10" i="23"/>
</calcChain>
</file>

<file path=xl/connections.xml><?xml version="1.0" encoding="utf-8"?>
<connections xmlns="http://schemas.openxmlformats.org/spreadsheetml/2006/main" xmlns:mc="http://schemas.openxmlformats.org/markup-compatibility/2006" xmlns:xr16="http://schemas.microsoft.com/office/spreadsheetml/2017/revision16" mc:Ignorable="xr16">
  <connection id="1" xr16:uid="{80F3096D-407C-4402-B2DA-80B55B45F0CC}" keepAlive="1" name="Query - Table4" description="Connection to the 'Table4' query in the workbook." type="5" refreshedVersion="0" background="1">
    <dbPr connection="Provider=Microsoft.Mashup.OleDb.1;Data Source=$Workbook$;Location=Table4;Extended Properties=&quot;&quot;" command="SELECT * FROM [Table4]"/>
  </connection>
</connections>
</file>

<file path=xl/metadata.xml><?xml version="1.0" encoding="utf-8"?>
<metadata xmlns="http://schemas.openxmlformats.org/spreadsheetml/2006/main" xmlns:xlrd="http://schemas.microsoft.com/office/spreadsheetml/2017/richdata" xmlns:xda="http://schemas.microsoft.com/office/spreadsheetml/2017/dynamicarray">
  <metadataTypes count="1">
    <metadataType name="XLDAPR" minSupportedVersion="120000" copy="1" pasteAll="1" pasteValues="1" merge="1" splitFirst="1" rowColShift="1" clearFormats="1" clearComments="1" assign="1" coerce="1" cellMeta="1"/>
  </metadataTypes>
  <futureMetadata name="XLDAPR" count="1">
    <bk>
      <extLst>
        <ext uri="{bdbb8cdc-fa1e-496e-a857-3c3f30c029c3}">
          <xda:dynamicArrayProperties fDynamic="1" fCollapsed="0"/>
        </ext>
      </extLst>
    </bk>
  </futureMetadata>
  <cellMetadata count="1">
    <bk>
      <rc t="1" v="0"/>
    </bk>
  </cellMetadata>
</metadata>
</file>

<file path=xl/sharedStrings.xml><?xml version="1.0" encoding="utf-8"?>
<sst xmlns="http://schemas.openxmlformats.org/spreadsheetml/2006/main" count="315639" uniqueCount="115507">
  <si>
    <t>English</t>
  </si>
  <si>
    <t>Project name:</t>
  </si>
  <si>
    <t>Planning application reference:</t>
  </si>
  <si>
    <t>Completed by:</t>
  </si>
  <si>
    <t>Sheet number</t>
  </si>
  <si>
    <t>Input</t>
  </si>
  <si>
    <t>Title</t>
  </si>
  <si>
    <t>Instructions</t>
  </si>
  <si>
    <t>Subtitle</t>
  </si>
  <si>
    <t>Acknowledgements</t>
  </si>
  <si>
    <t>Introduction (Rhagymadrodd)</t>
  </si>
  <si>
    <t>Instructions (Cyfarwyddiadau)</t>
  </si>
  <si>
    <t>Background (Cefndir)</t>
  </si>
  <si>
    <t>Start (Dechrau)</t>
  </si>
  <si>
    <t>Input descriptions</t>
  </si>
  <si>
    <t>Lookup tables</t>
  </si>
  <si>
    <t>No</t>
  </si>
  <si>
    <t>Start</t>
  </si>
  <si>
    <t>Yes</t>
  </si>
  <si>
    <t>Landcover</t>
  </si>
  <si>
    <t>Freely draining</t>
  </si>
  <si>
    <t>Nutrient Budget Calculator for Wales</t>
  </si>
  <si>
    <t>Contains public sector information licensed under the Open Government Licence v3.0.</t>
  </si>
  <si>
    <t>Language:</t>
  </si>
  <si>
    <t>Project details</t>
  </si>
  <si>
    <t>What is nutrient neutrality?</t>
  </si>
  <si>
    <t>Date of budget calculation:</t>
  </si>
  <si>
    <t>Project type:</t>
  </si>
  <si>
    <t>Postcode:</t>
  </si>
  <si>
    <t>Postcode search tool</t>
  </si>
  <si>
    <t>Rainfall:</t>
  </si>
  <si>
    <t>Local Planning Authority (LPA):</t>
  </si>
  <si>
    <t>Address:</t>
  </si>
  <si>
    <t>Stage 1 - additional nutrient loading from wastewater</t>
  </si>
  <si>
    <t>Overview</t>
  </si>
  <si>
    <t>Stage 1</t>
  </si>
  <si>
    <t>Stage 2</t>
  </si>
  <si>
    <t>Stage 3</t>
  </si>
  <si>
    <t>Stage 4</t>
  </si>
  <si>
    <t>Basic instructions</t>
  </si>
  <si>
    <t>Background to nutrient neutrality and the budget calculator</t>
  </si>
  <si>
    <t>When a cell is selected, instructions are shown on how to fill out the cell. These input messages can be moved by clicking and dragging to another location. These pop-up instructions are shown below:</t>
  </si>
  <si>
    <t>Default occupancy rate:</t>
  </si>
  <si>
    <t>Instructions - how to use the tool</t>
  </si>
  <si>
    <t>Start - enter key information about the project</t>
  </si>
  <si>
    <t>Soil drainage:</t>
  </si>
  <si>
    <t>Stage 4 - final nutrient budget calculation</t>
  </si>
  <si>
    <t>Y</t>
  </si>
  <si>
    <t xml:space="preserve">Llangybi STW </t>
  </si>
  <si>
    <t>Landcover descriptions</t>
  </si>
  <si>
    <t>Cereals</t>
  </si>
  <si>
    <t xml:space="preserve">General </t>
  </si>
  <si>
    <t>Horticulture</t>
  </si>
  <si>
    <t>Indoor Pig farming</t>
  </si>
  <si>
    <t>Outdoor Pig farming</t>
  </si>
  <si>
    <t>Poultry</t>
  </si>
  <si>
    <t>Dairy</t>
  </si>
  <si>
    <t>Less Favoured Area (LFA) grazing</t>
  </si>
  <si>
    <t>Lowland grazing</t>
  </si>
  <si>
    <t>Mixed</t>
  </si>
  <si>
    <t>Greenspace</t>
  </si>
  <si>
    <t>Woodland</t>
  </si>
  <si>
    <t>Shrub</t>
  </si>
  <si>
    <t>Water</t>
  </si>
  <si>
    <t>Residential land</t>
  </si>
  <si>
    <t>Commercial / industrial land</t>
  </si>
  <si>
    <t>Open land – built environment</t>
  </si>
  <si>
    <t>Agricultural areas on which cereals, combinable crops and set aside are farmed.</t>
  </si>
  <si>
    <t>Agricultural areas on which arable crops (including field scale vegetables) are farmed.</t>
  </si>
  <si>
    <t>Agricultural areas on which fruit (including vineyards), hardy nursery stock, glasshouse flowers and vegetables, market garden scale vegetables, outdoor bulbs and flowers, and mushrooms are farmed.</t>
  </si>
  <si>
    <t>Agricultural areas on which pigs farmed indoors.</t>
  </si>
  <si>
    <t>Agricultural areas on which pigs farmed outdoors.</t>
  </si>
  <si>
    <t>Agricultural areas on which poultry are farmed.</t>
  </si>
  <si>
    <t>Agricultural areas on which dairy cows are farmed.</t>
  </si>
  <si>
    <t>Agricultural areas on which cattle, sheep and other grazing livestock are farmed in locations where agricultural production is difficult. An area is classified as an LFA holding if 50 per cent or more of its total area is classed as LFA.</t>
  </si>
  <si>
    <t>Agricultural areas on which cattle, sheep and other grazing livestock are farmed. A holding is classified as lowland if less than 50 per cent of its total area is classed as a lowland grazing area.</t>
  </si>
  <si>
    <t>Natural and semi-natural outdoor wooded areas.</t>
  </si>
  <si>
    <t>Natural and semi-natural outdoor shrubland area.</t>
  </si>
  <si>
    <t xml:space="preserve">Areas that are used for industry. These are businesses that typically manufacture, process or otherwise generate products. Included in the definition of industrial land are factories and storage facilities as well as mining and shipping operations. </t>
  </si>
  <si>
    <t>Development types and planning permission use classes</t>
  </si>
  <si>
    <t>Residential</t>
  </si>
  <si>
    <t>C2 Residential institutions; C2A Secure Residential Institution; C3 Dwellinghouses, used as sole or main residences; C4 Houses in multiple occupation; C5 Dwellinghouses, used otherwise than as sole or main residences; C6 Short term</t>
  </si>
  <si>
    <t>Commercial</t>
  </si>
  <si>
    <t>A1 Shops; A2 Financial and professional services; A3 Food and drink; B1 Business; B2 General industrial; B8 Storage or distribution</t>
  </si>
  <si>
    <t>Leisure</t>
  </si>
  <si>
    <t>D2 Assembly and leisure</t>
  </si>
  <si>
    <t>Public service infrastructure</t>
  </si>
  <si>
    <t>D1 Non-residential institutions</t>
  </si>
  <si>
    <t>Tourism</t>
  </si>
  <si>
    <t>C1 Hotels</t>
  </si>
  <si>
    <t>postcode</t>
  </si>
  <si>
    <t>postcode_nospace</t>
  </si>
  <si>
    <t>postcode_lc</t>
  </si>
  <si>
    <t>Postcode_lc_ns</t>
  </si>
  <si>
    <t>LPA</t>
  </si>
  <si>
    <t>LPA_C</t>
  </si>
  <si>
    <t>HubName</t>
  </si>
  <si>
    <t>Nearest_WwTW</t>
  </si>
  <si>
    <t>SAAR_Round</t>
  </si>
  <si>
    <t>LD3 0EP</t>
  </si>
  <si>
    <t>LD30EP</t>
  </si>
  <si>
    <t>ld3 0ep</t>
  </si>
  <si>
    <t>ld30ep</t>
  </si>
  <si>
    <t>Powys</t>
  </si>
  <si>
    <t xml:space="preserve">Cwmdu STW </t>
  </si>
  <si>
    <t>LD3 0ER</t>
  </si>
  <si>
    <t>LD30ER</t>
  </si>
  <si>
    <t>ld3 0er</t>
  </si>
  <si>
    <t>ld30er</t>
  </si>
  <si>
    <t>LD3 0ES</t>
  </si>
  <si>
    <t>LD30ES</t>
  </si>
  <si>
    <t>ld3 0es</t>
  </si>
  <si>
    <t>ld30es</t>
  </si>
  <si>
    <t>LD3 0ET</t>
  </si>
  <si>
    <t>LD30ET</t>
  </si>
  <si>
    <t>ld3 0et</t>
  </si>
  <si>
    <t>ld30et</t>
  </si>
  <si>
    <t>LD3 0EU</t>
  </si>
  <si>
    <t>LD30EU</t>
  </si>
  <si>
    <t>ld3 0eu</t>
  </si>
  <si>
    <t>ld30eu</t>
  </si>
  <si>
    <t>LD3 0TP</t>
  </si>
  <si>
    <t>LD30TP</t>
  </si>
  <si>
    <t>ld3 0tp</t>
  </si>
  <si>
    <t>ld30tp</t>
  </si>
  <si>
    <t xml:space="preserve">Llanddew STW </t>
  </si>
  <si>
    <t>LD3 0TR</t>
  </si>
  <si>
    <t>LD30TR</t>
  </si>
  <si>
    <t>ld3 0tr</t>
  </si>
  <si>
    <t>ld30tr</t>
  </si>
  <si>
    <t>LD3 0TS</t>
  </si>
  <si>
    <t>LD30TS</t>
  </si>
  <si>
    <t>ld3 0ts</t>
  </si>
  <si>
    <t>ld30ts</t>
  </si>
  <si>
    <t>LD3 0TW</t>
  </si>
  <si>
    <t>LD30TW</t>
  </si>
  <si>
    <t>ld3 0tw</t>
  </si>
  <si>
    <t>ld30tw</t>
  </si>
  <si>
    <t>Groesffordd STW</t>
  </si>
  <si>
    <t>LD3 3DE</t>
  </si>
  <si>
    <t>LD33DE</t>
  </si>
  <si>
    <t>ld3 3de</t>
  </si>
  <si>
    <t>ld33de</t>
  </si>
  <si>
    <t>Llanspyddid STW</t>
  </si>
  <si>
    <t>LD3 3DG</t>
  </si>
  <si>
    <t>LD33DG</t>
  </si>
  <si>
    <t>ld3 3dg</t>
  </si>
  <si>
    <t>ld33dg</t>
  </si>
  <si>
    <t>LD3 3DP</t>
  </si>
  <si>
    <t>LD33DP</t>
  </si>
  <si>
    <t>ld3 3dp</t>
  </si>
  <si>
    <t>ld33dp</t>
  </si>
  <si>
    <t>LD3 3DQ</t>
  </si>
  <si>
    <t>LD33DQ</t>
  </si>
  <si>
    <t>ld3 3dq</t>
  </si>
  <si>
    <t>ld33dq</t>
  </si>
  <si>
    <t>LD3 3DR</t>
  </si>
  <si>
    <t>LD33DR</t>
  </si>
  <si>
    <t>ld3 3dr</t>
  </si>
  <si>
    <t>ld33dr</t>
  </si>
  <si>
    <t>LD3 7AA</t>
  </si>
  <si>
    <t>LD37AA</t>
  </si>
  <si>
    <t>ld3 7aa</t>
  </si>
  <si>
    <t>ld37aa</t>
  </si>
  <si>
    <t xml:space="preserve">Brecon STW </t>
  </si>
  <si>
    <t>LD3 7AD</t>
  </si>
  <si>
    <t>LD37AD</t>
  </si>
  <si>
    <t>ld3 7ad</t>
  </si>
  <si>
    <t>ld37ad</t>
  </si>
  <si>
    <t>LD3 7AE</t>
  </si>
  <si>
    <t>LD37AE</t>
  </si>
  <si>
    <t>ld3 7ae</t>
  </si>
  <si>
    <t>ld37ae</t>
  </si>
  <si>
    <t>LD3 7AF</t>
  </si>
  <si>
    <t>LD37AF</t>
  </si>
  <si>
    <t>ld3 7af</t>
  </si>
  <si>
    <t>ld37af</t>
  </si>
  <si>
    <t>LD3 7AG</t>
  </si>
  <si>
    <t>LD37AG</t>
  </si>
  <si>
    <t>ld3 7ag</t>
  </si>
  <si>
    <t>ld37ag</t>
  </si>
  <si>
    <t>LD3 7AH</t>
  </si>
  <si>
    <t>LD37AH</t>
  </si>
  <si>
    <t>ld3 7ah</t>
  </si>
  <si>
    <t>ld37ah</t>
  </si>
  <si>
    <t>LD3 7AJ</t>
  </si>
  <si>
    <t>LD37AJ</t>
  </si>
  <si>
    <t>ld3 7aj</t>
  </si>
  <si>
    <t>ld37aj</t>
  </si>
  <si>
    <t xml:space="preserve">Llanfyrnach STW </t>
  </si>
  <si>
    <t>LD3 7AL</t>
  </si>
  <si>
    <t>LD37AL</t>
  </si>
  <si>
    <t>ld3 7al</t>
  </si>
  <si>
    <t>ld37al</t>
  </si>
  <si>
    <t>LD3 7AN</t>
  </si>
  <si>
    <t>LD37AN</t>
  </si>
  <si>
    <t>ld3 7an</t>
  </si>
  <si>
    <t>ld37an</t>
  </si>
  <si>
    <t>LD3 7AP</t>
  </si>
  <si>
    <t>LD37AP</t>
  </si>
  <si>
    <t>ld3 7ap</t>
  </si>
  <si>
    <t>ld37ap</t>
  </si>
  <si>
    <t>LD3 7AQ</t>
  </si>
  <si>
    <t>LD37AQ</t>
  </si>
  <si>
    <t>ld3 7aq</t>
  </si>
  <si>
    <t>ld37aq</t>
  </si>
  <si>
    <t>LD3 7AR</t>
  </si>
  <si>
    <t>LD37AR</t>
  </si>
  <si>
    <t>ld3 7ar</t>
  </si>
  <si>
    <t>ld37ar</t>
  </si>
  <si>
    <t>LD3 7AS</t>
  </si>
  <si>
    <t>LD37AS</t>
  </si>
  <si>
    <t>ld3 7as</t>
  </si>
  <si>
    <t>ld37as</t>
  </si>
  <si>
    <t>LD3 7AU</t>
  </si>
  <si>
    <t>LD37AU</t>
  </si>
  <si>
    <t>ld3 7au</t>
  </si>
  <si>
    <t>ld37au</t>
  </si>
  <si>
    <t>LD3 7AX</t>
  </si>
  <si>
    <t>LD37AX</t>
  </si>
  <si>
    <t>ld3 7ax</t>
  </si>
  <si>
    <t>ld37ax</t>
  </si>
  <si>
    <t>LD3 7AY</t>
  </si>
  <si>
    <t>LD37AY</t>
  </si>
  <si>
    <t>ld3 7ay</t>
  </si>
  <si>
    <t>ld37ay</t>
  </si>
  <si>
    <t>LD3 7AZ</t>
  </si>
  <si>
    <t>LD37AZ</t>
  </si>
  <si>
    <t>ld3 7az</t>
  </si>
  <si>
    <t>ld37az</t>
  </si>
  <si>
    <t>LD3 7BA</t>
  </si>
  <si>
    <t>LD37BA</t>
  </si>
  <si>
    <t>ld3 7ba</t>
  </si>
  <si>
    <t>ld37ba</t>
  </si>
  <si>
    <t>LD3 7BD</t>
  </si>
  <si>
    <t>LD37BD</t>
  </si>
  <si>
    <t>ld3 7bd</t>
  </si>
  <si>
    <t>ld37bd</t>
  </si>
  <si>
    <t>LD3 7BE</t>
  </si>
  <si>
    <t>LD37BE</t>
  </si>
  <si>
    <t>ld3 7be</t>
  </si>
  <si>
    <t>ld37be</t>
  </si>
  <si>
    <t>LD3 7BF</t>
  </si>
  <si>
    <t>LD37BF</t>
  </si>
  <si>
    <t>ld3 7bf</t>
  </si>
  <si>
    <t>ld37bf</t>
  </si>
  <si>
    <t>LD3 7BG</t>
  </si>
  <si>
    <t>LD37BG</t>
  </si>
  <si>
    <t>ld3 7bg</t>
  </si>
  <si>
    <t>ld37bg</t>
  </si>
  <si>
    <t>LD3 7BH</t>
  </si>
  <si>
    <t>LD37BH</t>
  </si>
  <si>
    <t>ld3 7bh</t>
  </si>
  <si>
    <t>ld37bh</t>
  </si>
  <si>
    <t>LD3 7BJ</t>
  </si>
  <si>
    <t>LD37BJ</t>
  </si>
  <si>
    <t>ld3 7bj</t>
  </si>
  <si>
    <t>ld37bj</t>
  </si>
  <si>
    <t>LD3 7BL</t>
  </si>
  <si>
    <t>LD37BL</t>
  </si>
  <si>
    <t>ld3 7bl</t>
  </si>
  <si>
    <t>ld37bl</t>
  </si>
  <si>
    <t>LD3 7BN</t>
  </si>
  <si>
    <t>LD37BN</t>
  </si>
  <si>
    <t>ld3 7bn</t>
  </si>
  <si>
    <t>ld37bn</t>
  </si>
  <si>
    <t>LD3 7BQ</t>
  </si>
  <si>
    <t>LD37BQ</t>
  </si>
  <si>
    <t>ld3 7bq</t>
  </si>
  <si>
    <t>ld37bq</t>
  </si>
  <si>
    <t>LD3 7BS</t>
  </si>
  <si>
    <t>LD37BS</t>
  </si>
  <si>
    <t>ld3 7bs</t>
  </si>
  <si>
    <t>ld37bs</t>
  </si>
  <si>
    <t>LD3 7BU</t>
  </si>
  <si>
    <t>LD37BU</t>
  </si>
  <si>
    <t>ld3 7bu</t>
  </si>
  <si>
    <t>ld37bu</t>
  </si>
  <si>
    <t>LD3 7BX</t>
  </si>
  <si>
    <t>LD37BX</t>
  </si>
  <si>
    <t>ld3 7bx</t>
  </si>
  <si>
    <t>ld37bx</t>
  </si>
  <si>
    <t>LD3 7BY</t>
  </si>
  <si>
    <t>LD37BY</t>
  </si>
  <si>
    <t>ld3 7by</t>
  </si>
  <si>
    <t>ld37by</t>
  </si>
  <si>
    <t>LD3 7BZ</t>
  </si>
  <si>
    <t>LD37BZ</t>
  </si>
  <si>
    <t>ld3 7bz</t>
  </si>
  <si>
    <t>ld37bz</t>
  </si>
  <si>
    <t>LD3 7DA</t>
  </si>
  <si>
    <t>LD37DA</t>
  </si>
  <si>
    <t>ld3 7da</t>
  </si>
  <si>
    <t>ld37da</t>
  </si>
  <si>
    <t>LD3 7DB</t>
  </si>
  <si>
    <t>LD37DB</t>
  </si>
  <si>
    <t>ld3 7db</t>
  </si>
  <si>
    <t>ld37db</t>
  </si>
  <si>
    <t>LD3 7DD</t>
  </si>
  <si>
    <t>LD37DD</t>
  </si>
  <si>
    <t>ld3 7dd</t>
  </si>
  <si>
    <t>ld37dd</t>
  </si>
  <si>
    <t>LD3 7DE</t>
  </si>
  <si>
    <t>LD37DE</t>
  </si>
  <si>
    <t>ld3 7de</t>
  </si>
  <si>
    <t>ld37de</t>
  </si>
  <si>
    <t>LD3 7DG</t>
  </si>
  <si>
    <t>LD37DG</t>
  </si>
  <si>
    <t>ld3 7dg</t>
  </si>
  <si>
    <t>ld37dg</t>
  </si>
  <si>
    <t>LD3 7DH</t>
  </si>
  <si>
    <t>LD37DH</t>
  </si>
  <si>
    <t>ld3 7dh</t>
  </si>
  <si>
    <t>ld37dh</t>
  </si>
  <si>
    <t>LD3 7DJ</t>
  </si>
  <si>
    <t>LD37DJ</t>
  </si>
  <si>
    <t>ld3 7dj</t>
  </si>
  <si>
    <t>ld37dj</t>
  </si>
  <si>
    <t>LD3 7DL</t>
  </si>
  <si>
    <t>LD37DL</t>
  </si>
  <si>
    <t>ld3 7dl</t>
  </si>
  <si>
    <t>ld37dl</t>
  </si>
  <si>
    <t>LD3 7DQ</t>
  </si>
  <si>
    <t>LD37DQ</t>
  </si>
  <si>
    <t>ld3 7dq</t>
  </si>
  <si>
    <t>ld37dq</t>
  </si>
  <si>
    <t>LD3 7DR</t>
  </si>
  <si>
    <t>LD37DR</t>
  </si>
  <si>
    <t>ld3 7dr</t>
  </si>
  <si>
    <t>ld37dr</t>
  </si>
  <si>
    <t>LD3 7DS</t>
  </si>
  <si>
    <t>LD37DS</t>
  </si>
  <si>
    <t>ld3 7ds</t>
  </si>
  <si>
    <t>ld37ds</t>
  </si>
  <si>
    <t>LD3 7DT</t>
  </si>
  <si>
    <t>LD37DT</t>
  </si>
  <si>
    <t>ld3 7dt</t>
  </si>
  <si>
    <t>ld37dt</t>
  </si>
  <si>
    <t>LD3 7DU</t>
  </si>
  <si>
    <t>LD37DU</t>
  </si>
  <si>
    <t>ld3 7du</t>
  </si>
  <si>
    <t>ld37du</t>
  </si>
  <si>
    <t>LD3 7DW</t>
  </si>
  <si>
    <t>LD37DW</t>
  </si>
  <si>
    <t>ld3 7dw</t>
  </si>
  <si>
    <t>ld37dw</t>
  </si>
  <si>
    <t>LD3 7DX</t>
  </si>
  <si>
    <t>LD37DX</t>
  </si>
  <si>
    <t>ld3 7dx</t>
  </si>
  <si>
    <t>ld37dx</t>
  </si>
  <si>
    <t>LD3 7DY</t>
  </si>
  <si>
    <t>LD37DY</t>
  </si>
  <si>
    <t>ld3 7dy</t>
  </si>
  <si>
    <t>ld37dy</t>
  </si>
  <si>
    <t>LD3 7EA</t>
  </si>
  <si>
    <t>LD37EA</t>
  </si>
  <si>
    <t>ld3 7ea</t>
  </si>
  <si>
    <t>ld37ea</t>
  </si>
  <si>
    <t>LD3 7EB</t>
  </si>
  <si>
    <t>LD37EB</t>
  </si>
  <si>
    <t>ld3 7eb</t>
  </si>
  <si>
    <t>ld37eb</t>
  </si>
  <si>
    <t>LD3 7ED</t>
  </si>
  <si>
    <t>LD37ED</t>
  </si>
  <si>
    <t>ld3 7ed</t>
  </si>
  <si>
    <t>ld37ed</t>
  </si>
  <si>
    <t>LD3 7EE</t>
  </si>
  <si>
    <t>LD37EE</t>
  </si>
  <si>
    <t>ld3 7ee</t>
  </si>
  <si>
    <t>ld37ee</t>
  </si>
  <si>
    <t>LD3 7EF</t>
  </si>
  <si>
    <t>LD37EF</t>
  </si>
  <si>
    <t>ld3 7ef</t>
  </si>
  <si>
    <t>ld37ef</t>
  </si>
  <si>
    <t>LD3 7EG</t>
  </si>
  <si>
    <t>LD37EG</t>
  </si>
  <si>
    <t>ld3 7eg</t>
  </si>
  <si>
    <t>ld37eg</t>
  </si>
  <si>
    <t>LD3 7EH</t>
  </si>
  <si>
    <t>LD37EH</t>
  </si>
  <si>
    <t>ld3 7eh</t>
  </si>
  <si>
    <t>ld37eh</t>
  </si>
  <si>
    <t>LD3 7EJ</t>
  </si>
  <si>
    <t>LD37EJ</t>
  </si>
  <si>
    <t>ld3 7ej</t>
  </si>
  <si>
    <t>ld37ej</t>
  </si>
  <si>
    <t xml:space="preserve">Pennorth And Scethrog STW </t>
  </si>
  <si>
    <t>LD3 7EL</t>
  </si>
  <si>
    <t>LD37EL</t>
  </si>
  <si>
    <t>ld3 7el</t>
  </si>
  <si>
    <t>ld37el</t>
  </si>
  <si>
    <t>LD3 7EN</t>
  </si>
  <si>
    <t>LD37EN</t>
  </si>
  <si>
    <t>ld3 7en</t>
  </si>
  <si>
    <t>ld37en</t>
  </si>
  <si>
    <t>LD3 7EP</t>
  </si>
  <si>
    <t>LD37EP</t>
  </si>
  <si>
    <t>ld3 7ep</t>
  </si>
  <si>
    <t>ld37ep</t>
  </si>
  <si>
    <t>LD3 7EQ</t>
  </si>
  <si>
    <t>LD37EQ</t>
  </si>
  <si>
    <t>ld3 7eq</t>
  </si>
  <si>
    <t>ld37eq</t>
  </si>
  <si>
    <t>LD3 7ER</t>
  </si>
  <si>
    <t>LD37ER</t>
  </si>
  <si>
    <t>ld3 7er</t>
  </si>
  <si>
    <t>ld37er</t>
  </si>
  <si>
    <t>LD3 7ES</t>
  </si>
  <si>
    <t>LD37ES</t>
  </si>
  <si>
    <t>ld3 7es</t>
  </si>
  <si>
    <t>ld37es</t>
  </si>
  <si>
    <t>LD3 7ET</t>
  </si>
  <si>
    <t>LD37ET</t>
  </si>
  <si>
    <t>ld3 7et</t>
  </si>
  <si>
    <t>ld37et</t>
  </si>
  <si>
    <t>LD3 7EU</t>
  </si>
  <si>
    <t>LD37EU</t>
  </si>
  <si>
    <t>ld3 7eu</t>
  </si>
  <si>
    <t>ld37eu</t>
  </si>
  <si>
    <t>LD3 7EW</t>
  </si>
  <si>
    <t>LD37EW</t>
  </si>
  <si>
    <t>ld3 7ew</t>
  </si>
  <si>
    <t>ld37ew</t>
  </si>
  <si>
    <t>LD3 7EY</t>
  </si>
  <si>
    <t>LD37EY</t>
  </si>
  <si>
    <t>ld3 7ey</t>
  </si>
  <si>
    <t>ld37ey</t>
  </si>
  <si>
    <t>LD3 7FB</t>
  </si>
  <si>
    <t>LD37FB</t>
  </si>
  <si>
    <t>ld3 7fb</t>
  </si>
  <si>
    <t>ld37fb</t>
  </si>
  <si>
    <t>LD3 7FD</t>
  </si>
  <si>
    <t>LD37FD</t>
  </si>
  <si>
    <t>ld3 7fd</t>
  </si>
  <si>
    <t>ld37fd</t>
  </si>
  <si>
    <t>LD3 7FE</t>
  </si>
  <si>
    <t>LD37FE</t>
  </si>
  <si>
    <t>ld3 7fe</t>
  </si>
  <si>
    <t>ld37fe</t>
  </si>
  <si>
    <t>LD3 7GA</t>
  </si>
  <si>
    <t>LD37GA</t>
  </si>
  <si>
    <t>ld3 7ga</t>
  </si>
  <si>
    <t>ld37ga</t>
  </si>
  <si>
    <t>LD3 7HA</t>
  </si>
  <si>
    <t>LD37HA</t>
  </si>
  <si>
    <t>ld3 7ha</t>
  </si>
  <si>
    <t>ld37ha</t>
  </si>
  <si>
    <t>LD3 7HB</t>
  </si>
  <si>
    <t>LD37HB</t>
  </si>
  <si>
    <t>ld3 7hb</t>
  </si>
  <si>
    <t>ld37hb</t>
  </si>
  <si>
    <t>LD3 7HD</t>
  </si>
  <si>
    <t>LD37HD</t>
  </si>
  <si>
    <t>ld3 7hd</t>
  </si>
  <si>
    <t>ld37hd</t>
  </si>
  <si>
    <t>LD3 7HE</t>
  </si>
  <si>
    <t>LD37HE</t>
  </si>
  <si>
    <t>ld3 7he</t>
  </si>
  <si>
    <t>ld37he</t>
  </si>
  <si>
    <t>LD3 7HF</t>
  </si>
  <si>
    <t>LD37HF</t>
  </si>
  <si>
    <t>ld3 7hf</t>
  </si>
  <si>
    <t>ld37hf</t>
  </si>
  <si>
    <t>LD3 7HG</t>
  </si>
  <si>
    <t>LD37HG</t>
  </si>
  <si>
    <t>ld3 7hg</t>
  </si>
  <si>
    <t>ld37hg</t>
  </si>
  <si>
    <t>LD3 7HH</t>
  </si>
  <si>
    <t>LD37HH</t>
  </si>
  <si>
    <t>ld3 7hh</t>
  </si>
  <si>
    <t>ld37hh</t>
  </si>
  <si>
    <t>LD3 7HJ</t>
  </si>
  <si>
    <t>LD37HJ</t>
  </si>
  <si>
    <t>ld3 7hj</t>
  </si>
  <si>
    <t>ld37hj</t>
  </si>
  <si>
    <t xml:space="preserve">Bwlch (S) STW </t>
  </si>
  <si>
    <t>LD3 7HL</t>
  </si>
  <si>
    <t>LD37HL</t>
  </si>
  <si>
    <t>ld3 7hl</t>
  </si>
  <si>
    <t>ld37hl</t>
  </si>
  <si>
    <t>LD3 7HN</t>
  </si>
  <si>
    <t>LD37HN</t>
  </si>
  <si>
    <t>ld3 7hn</t>
  </si>
  <si>
    <t>ld37hn</t>
  </si>
  <si>
    <t>LD3 7HP</t>
  </si>
  <si>
    <t>LD37HP</t>
  </si>
  <si>
    <t>ld3 7hp</t>
  </si>
  <si>
    <t>ld37hp</t>
  </si>
  <si>
    <t>LD3 7HR</t>
  </si>
  <si>
    <t>LD37HR</t>
  </si>
  <si>
    <t>ld3 7hr</t>
  </si>
  <si>
    <t>ld37hr</t>
  </si>
  <si>
    <t>LD3 7HT</t>
  </si>
  <si>
    <t>LD37HT</t>
  </si>
  <si>
    <t>ld3 7ht</t>
  </si>
  <si>
    <t>ld37ht</t>
  </si>
  <si>
    <t>LD3 7HU</t>
  </si>
  <si>
    <t>LD37HU</t>
  </si>
  <si>
    <t>ld3 7hu</t>
  </si>
  <si>
    <t>ld37hu</t>
  </si>
  <si>
    <t>LD3 7HW</t>
  </si>
  <si>
    <t>LD37HW</t>
  </si>
  <si>
    <t>ld3 7hw</t>
  </si>
  <si>
    <t>ld37hw</t>
  </si>
  <si>
    <t>LD3 7HX</t>
  </si>
  <si>
    <t>LD37HX</t>
  </si>
  <si>
    <t>ld3 7hx</t>
  </si>
  <si>
    <t>ld37hx</t>
  </si>
  <si>
    <t>LD3 7HY</t>
  </si>
  <si>
    <t>LD37HY</t>
  </si>
  <si>
    <t>ld3 7hy</t>
  </si>
  <si>
    <t>ld37hy</t>
  </si>
  <si>
    <t>LD3 7HZ</t>
  </si>
  <si>
    <t>LD37HZ</t>
  </si>
  <si>
    <t>ld3 7hz</t>
  </si>
  <si>
    <t>ld37hz</t>
  </si>
  <si>
    <t>LD3 7JA</t>
  </si>
  <si>
    <t>LD37JA</t>
  </si>
  <si>
    <t>ld3 7ja</t>
  </si>
  <si>
    <t>ld37ja</t>
  </si>
  <si>
    <t xml:space="preserve">Talybont STW </t>
  </si>
  <si>
    <t>LD3 7JB</t>
  </si>
  <si>
    <t>LD37JB</t>
  </si>
  <si>
    <t>ld3 7jb</t>
  </si>
  <si>
    <t>ld37jb</t>
  </si>
  <si>
    <t>LD3 7JD</t>
  </si>
  <si>
    <t>LD37JD</t>
  </si>
  <si>
    <t>ld3 7jd</t>
  </si>
  <si>
    <t>ld37jd</t>
  </si>
  <si>
    <t>LD3 7JE</t>
  </si>
  <si>
    <t>LD37JE</t>
  </si>
  <si>
    <t>ld3 7je</t>
  </si>
  <si>
    <t>ld37je</t>
  </si>
  <si>
    <t>LD3 7JF</t>
  </si>
  <si>
    <t>LD37JF</t>
  </si>
  <si>
    <t>ld3 7jf</t>
  </si>
  <si>
    <t>ld37jf</t>
  </si>
  <si>
    <t>LD3 7JG</t>
  </si>
  <si>
    <t>LD37JG</t>
  </si>
  <si>
    <t>ld3 7jg</t>
  </si>
  <si>
    <t>ld37jg</t>
  </si>
  <si>
    <t>LD3 7JH</t>
  </si>
  <si>
    <t>LD37JH</t>
  </si>
  <si>
    <t>ld3 7jh</t>
  </si>
  <si>
    <t>ld37jh</t>
  </si>
  <si>
    <t>LD3 7JJ</t>
  </si>
  <si>
    <t>LD37JJ</t>
  </si>
  <si>
    <t>ld3 7jj</t>
  </si>
  <si>
    <t>ld37jj</t>
  </si>
  <si>
    <t>LD3 7JL</t>
  </si>
  <si>
    <t>LD37JL</t>
  </si>
  <si>
    <t>ld3 7jl</t>
  </si>
  <si>
    <t>ld37jl</t>
  </si>
  <si>
    <t>LD3 7JP</t>
  </si>
  <si>
    <t>LD37JP</t>
  </si>
  <si>
    <t>ld3 7jp</t>
  </si>
  <si>
    <t>ld37jp</t>
  </si>
  <si>
    <t>LD3 7JQ</t>
  </si>
  <si>
    <t>LD37JQ</t>
  </si>
  <si>
    <t>ld3 7jq</t>
  </si>
  <si>
    <t>ld37jq</t>
  </si>
  <si>
    <t>LD3 7JU</t>
  </si>
  <si>
    <t>LD37JU</t>
  </si>
  <si>
    <t>ld3 7ju</t>
  </si>
  <si>
    <t>ld37ju</t>
  </si>
  <si>
    <t>LD3 7JW</t>
  </si>
  <si>
    <t>LD37JW</t>
  </si>
  <si>
    <t>ld3 7jw</t>
  </si>
  <si>
    <t>ld37jw</t>
  </si>
  <si>
    <t>LD3 7LA</t>
  </si>
  <si>
    <t>LD37LA</t>
  </si>
  <si>
    <t>ld3 7la</t>
  </si>
  <si>
    <t>ld37la</t>
  </si>
  <si>
    <t>LD3 7LB</t>
  </si>
  <si>
    <t>LD37LB</t>
  </si>
  <si>
    <t>ld3 7lb</t>
  </si>
  <si>
    <t>ld37lb</t>
  </si>
  <si>
    <t>LD3 7LD</t>
  </si>
  <si>
    <t>LD37LD</t>
  </si>
  <si>
    <t>ld3 7ld</t>
  </si>
  <si>
    <t>ld37ld</t>
  </si>
  <si>
    <t>LD3 7LE</t>
  </si>
  <si>
    <t>LD37LE</t>
  </si>
  <si>
    <t>ld3 7le</t>
  </si>
  <si>
    <t>ld37le</t>
  </si>
  <si>
    <t>LD3 7LF</t>
  </si>
  <si>
    <t>LD37LF</t>
  </si>
  <si>
    <t>ld3 7lf</t>
  </si>
  <si>
    <t>ld37lf</t>
  </si>
  <si>
    <t>LD3 7LH</t>
  </si>
  <si>
    <t>LD37LH</t>
  </si>
  <si>
    <t>ld3 7lh</t>
  </si>
  <si>
    <t>ld37lh</t>
  </si>
  <si>
    <t>LD3 7LJ</t>
  </si>
  <si>
    <t>LD37LJ</t>
  </si>
  <si>
    <t>ld3 7lj</t>
  </si>
  <si>
    <t>ld37lj</t>
  </si>
  <si>
    <t>LD3 7LL</t>
  </si>
  <si>
    <t>LD37LL</t>
  </si>
  <si>
    <t>ld3 7ll</t>
  </si>
  <si>
    <t>ld37ll</t>
  </si>
  <si>
    <t>LD3 7LN</t>
  </si>
  <si>
    <t>LD37LN</t>
  </si>
  <si>
    <t>ld3 7ln</t>
  </si>
  <si>
    <t>ld37ln</t>
  </si>
  <si>
    <t>LD3 7LP</t>
  </si>
  <si>
    <t>LD37LP</t>
  </si>
  <si>
    <t>ld3 7lp</t>
  </si>
  <si>
    <t>ld37lp</t>
  </si>
  <si>
    <t>LD3 7LQ</t>
  </si>
  <si>
    <t>LD37LQ</t>
  </si>
  <si>
    <t>ld3 7lq</t>
  </si>
  <si>
    <t>ld37lq</t>
  </si>
  <si>
    <t>LD3 7LS</t>
  </si>
  <si>
    <t>LD37LS</t>
  </si>
  <si>
    <t>ld3 7ls</t>
  </si>
  <si>
    <t>ld37ls</t>
  </si>
  <si>
    <t>LD3 7LT</t>
  </si>
  <si>
    <t>LD37LT</t>
  </si>
  <si>
    <t>ld3 7lt</t>
  </si>
  <si>
    <t>ld37lt</t>
  </si>
  <si>
    <t>LD3 7LU</t>
  </si>
  <si>
    <t>LD37LU</t>
  </si>
  <si>
    <t>ld3 7lu</t>
  </si>
  <si>
    <t>ld37lu</t>
  </si>
  <si>
    <t>LD3 7LW</t>
  </si>
  <si>
    <t>LD37LW</t>
  </si>
  <si>
    <t>ld3 7lw</t>
  </si>
  <si>
    <t>ld37lw</t>
  </si>
  <si>
    <t>LD3 7LX</t>
  </si>
  <si>
    <t>LD37LX</t>
  </si>
  <si>
    <t>ld3 7lx</t>
  </si>
  <si>
    <t>ld37lx</t>
  </si>
  <si>
    <t xml:space="preserve">Pencelli STW </t>
  </si>
  <si>
    <t>LD3 7LY</t>
  </si>
  <si>
    <t>LD37LY</t>
  </si>
  <si>
    <t>ld3 7ly</t>
  </si>
  <si>
    <t>ld37ly</t>
  </si>
  <si>
    <t>LD3 7LZ</t>
  </si>
  <si>
    <t>LD37LZ</t>
  </si>
  <si>
    <t>ld3 7lz</t>
  </si>
  <si>
    <t>ld37lz</t>
  </si>
  <si>
    <t>LD3 7NA</t>
  </si>
  <si>
    <t>LD37NA</t>
  </si>
  <si>
    <t>ld3 7na</t>
  </si>
  <si>
    <t>ld37na</t>
  </si>
  <si>
    <t>LD3 7NB</t>
  </si>
  <si>
    <t>LD37NB</t>
  </si>
  <si>
    <t>ld3 7nb</t>
  </si>
  <si>
    <t>ld37nb</t>
  </si>
  <si>
    <t>LD3 7ND</t>
  </si>
  <si>
    <t>LD37ND</t>
  </si>
  <si>
    <t>ld3 7nd</t>
  </si>
  <si>
    <t>ld37nd</t>
  </si>
  <si>
    <t>LD3 7NE</t>
  </si>
  <si>
    <t>LD37NE</t>
  </si>
  <si>
    <t>ld3 7ne</t>
  </si>
  <si>
    <t>ld37ne</t>
  </si>
  <si>
    <t>LD3 7NF</t>
  </si>
  <si>
    <t>LD37NF</t>
  </si>
  <si>
    <t>ld3 7nf</t>
  </si>
  <si>
    <t>ld37nf</t>
  </si>
  <si>
    <t>LD3 7NG</t>
  </si>
  <si>
    <t>LD37NG</t>
  </si>
  <si>
    <t>ld3 7ng</t>
  </si>
  <si>
    <t>ld37ng</t>
  </si>
  <si>
    <t>LD3 7NH</t>
  </si>
  <si>
    <t>LD37NH</t>
  </si>
  <si>
    <t>ld3 7nh</t>
  </si>
  <si>
    <t>ld37nh</t>
  </si>
  <si>
    <t>LD3 7NJ</t>
  </si>
  <si>
    <t>LD37NJ</t>
  </si>
  <si>
    <t>ld3 7nj</t>
  </si>
  <si>
    <t>ld37nj</t>
  </si>
  <si>
    <t>LD3 7NL</t>
  </si>
  <si>
    <t>LD37NL</t>
  </si>
  <si>
    <t>ld3 7nl</t>
  </si>
  <si>
    <t>ld37nl</t>
  </si>
  <si>
    <t>LD3 7NN</t>
  </si>
  <si>
    <t>LD37NN</t>
  </si>
  <si>
    <t>ld3 7nn</t>
  </si>
  <si>
    <t>ld37nn</t>
  </si>
  <si>
    <t>LD3 7NP</t>
  </si>
  <si>
    <t>LD37NP</t>
  </si>
  <si>
    <t>ld3 7np</t>
  </si>
  <si>
    <t>ld37np</t>
  </si>
  <si>
    <t>LD3 7NQ</t>
  </si>
  <si>
    <t>LD37NQ</t>
  </si>
  <si>
    <t>ld3 7nq</t>
  </si>
  <si>
    <t>ld37nq</t>
  </si>
  <si>
    <t>LD3 7NR</t>
  </si>
  <si>
    <t>LD37NR</t>
  </si>
  <si>
    <t>ld3 7nr</t>
  </si>
  <si>
    <t>ld37nr</t>
  </si>
  <si>
    <t>LD3 7NS</t>
  </si>
  <si>
    <t>LD37NS</t>
  </si>
  <si>
    <t>ld3 7ns</t>
  </si>
  <si>
    <t>ld37ns</t>
  </si>
  <si>
    <t>LD3 7NT</t>
  </si>
  <si>
    <t>LD37NT</t>
  </si>
  <si>
    <t>ld3 7nt</t>
  </si>
  <si>
    <t>ld37nt</t>
  </si>
  <si>
    <t>LD3 7NU</t>
  </si>
  <si>
    <t>LD37NU</t>
  </si>
  <si>
    <t>ld3 7nu</t>
  </si>
  <si>
    <t>ld37nu</t>
  </si>
  <si>
    <t>LD3 7NW</t>
  </si>
  <si>
    <t>LD37NW</t>
  </si>
  <si>
    <t>ld3 7nw</t>
  </si>
  <si>
    <t>ld37nw</t>
  </si>
  <si>
    <t>LD3 7NX</t>
  </si>
  <si>
    <t>LD37NX</t>
  </si>
  <si>
    <t>ld3 7nx</t>
  </si>
  <si>
    <t>ld37nx</t>
  </si>
  <si>
    <t>LD3 7NY</t>
  </si>
  <si>
    <t>LD37NY</t>
  </si>
  <si>
    <t>ld3 7ny</t>
  </si>
  <si>
    <t>ld37ny</t>
  </si>
  <si>
    <t>LD3 7NZ</t>
  </si>
  <si>
    <t>LD37NZ</t>
  </si>
  <si>
    <t>ld3 7nz</t>
  </si>
  <si>
    <t>ld37nz</t>
  </si>
  <si>
    <t>LD3 7PA</t>
  </si>
  <si>
    <t>LD37PA</t>
  </si>
  <si>
    <t>ld3 7pa</t>
  </si>
  <si>
    <t>ld37pa</t>
  </si>
  <si>
    <t>LD3 7PB</t>
  </si>
  <si>
    <t>LD37PB</t>
  </si>
  <si>
    <t>ld3 7pb</t>
  </si>
  <si>
    <t>ld37pb</t>
  </si>
  <si>
    <t>LD3 7PD</t>
  </si>
  <si>
    <t>LD37PD</t>
  </si>
  <si>
    <t>ld3 7pd</t>
  </si>
  <si>
    <t>ld37pd</t>
  </si>
  <si>
    <t>LD3 7PE</t>
  </si>
  <si>
    <t>LD37PE</t>
  </si>
  <si>
    <t>ld3 7pe</t>
  </si>
  <si>
    <t>ld37pe</t>
  </si>
  <si>
    <t>LD3 7PF</t>
  </si>
  <si>
    <t>LD37PF</t>
  </si>
  <si>
    <t>ld3 7pf</t>
  </si>
  <si>
    <t>ld37pf</t>
  </si>
  <si>
    <t>LD3 7PG</t>
  </si>
  <si>
    <t>LD37PG</t>
  </si>
  <si>
    <t>ld3 7pg</t>
  </si>
  <si>
    <t>ld37pg</t>
  </si>
  <si>
    <t>LD3 7PL</t>
  </si>
  <si>
    <t>LD37PL</t>
  </si>
  <si>
    <t>ld3 7pl</t>
  </si>
  <si>
    <t>ld37pl</t>
  </si>
  <si>
    <t>LD3 7PN</t>
  </si>
  <si>
    <t>LD37PN</t>
  </si>
  <si>
    <t>ld3 7pn</t>
  </si>
  <si>
    <t>ld37pn</t>
  </si>
  <si>
    <t>LD3 7PP</t>
  </si>
  <si>
    <t>LD37PP</t>
  </si>
  <si>
    <t>ld3 7pp</t>
  </si>
  <si>
    <t>ld37pp</t>
  </si>
  <si>
    <t>LD3 7PR</t>
  </si>
  <si>
    <t>LD37PR</t>
  </si>
  <si>
    <t>ld3 7pr</t>
  </si>
  <si>
    <t>ld37pr</t>
  </si>
  <si>
    <t>LD3 7PS</t>
  </si>
  <si>
    <t>LD37PS</t>
  </si>
  <si>
    <t>ld3 7ps</t>
  </si>
  <si>
    <t>ld37ps</t>
  </si>
  <si>
    <t>LD3 7PT</t>
  </si>
  <si>
    <t>LD37PT</t>
  </si>
  <si>
    <t>ld3 7pt</t>
  </si>
  <si>
    <t>ld37pt</t>
  </si>
  <si>
    <t>LD3 7PW</t>
  </si>
  <si>
    <t>LD37PW</t>
  </si>
  <si>
    <t>ld3 7pw</t>
  </si>
  <si>
    <t>ld37pw</t>
  </si>
  <si>
    <t>LD3 7QA</t>
  </si>
  <si>
    <t>LD37QA</t>
  </si>
  <si>
    <t>ld3 7qa</t>
  </si>
  <si>
    <t>ld37qa</t>
  </si>
  <si>
    <t>LD3 7RA</t>
  </si>
  <si>
    <t>LD37RA</t>
  </si>
  <si>
    <t>ld3 7ra</t>
  </si>
  <si>
    <t>ld37ra</t>
  </si>
  <si>
    <t>LD3 7RB</t>
  </si>
  <si>
    <t>LD37RB</t>
  </si>
  <si>
    <t>ld3 7rb</t>
  </si>
  <si>
    <t>ld37rb</t>
  </si>
  <si>
    <t>LD3 7RD</t>
  </si>
  <si>
    <t>LD37RD</t>
  </si>
  <si>
    <t>ld3 7rd</t>
  </si>
  <si>
    <t>ld37rd</t>
  </si>
  <si>
    <t>LD3 7RE</t>
  </si>
  <si>
    <t>LD37RE</t>
  </si>
  <si>
    <t>ld3 7re</t>
  </si>
  <si>
    <t>ld37re</t>
  </si>
  <si>
    <t>LD3 7RH</t>
  </si>
  <si>
    <t>LD37RH</t>
  </si>
  <si>
    <t>ld3 7rh</t>
  </si>
  <si>
    <t>ld37rh</t>
  </si>
  <si>
    <t>LD3 7RJ</t>
  </si>
  <si>
    <t>LD37RJ</t>
  </si>
  <si>
    <t>ld3 7rj</t>
  </si>
  <si>
    <t>ld37rj</t>
  </si>
  <si>
    <t>LD3 7RL</t>
  </si>
  <si>
    <t>LD37RL</t>
  </si>
  <si>
    <t>ld3 7rl</t>
  </si>
  <si>
    <t>ld37rl</t>
  </si>
  <si>
    <t>LD3 7RN</t>
  </si>
  <si>
    <t>LD37RN</t>
  </si>
  <si>
    <t>ld3 7rn</t>
  </si>
  <si>
    <t>ld37rn</t>
  </si>
  <si>
    <t>LD3 7RP</t>
  </si>
  <si>
    <t>LD37RP</t>
  </si>
  <si>
    <t>ld3 7rp</t>
  </si>
  <si>
    <t>ld37rp</t>
  </si>
  <si>
    <t>LD3 7RQ</t>
  </si>
  <si>
    <t>LD37RQ</t>
  </si>
  <si>
    <t>ld3 7rq</t>
  </si>
  <si>
    <t>ld37rq</t>
  </si>
  <si>
    <t>LD3 7RR</t>
  </si>
  <si>
    <t>LD37RR</t>
  </si>
  <si>
    <t>ld3 7rr</t>
  </si>
  <si>
    <t>ld37rr</t>
  </si>
  <si>
    <t>LD3 7RS</t>
  </si>
  <si>
    <t>LD37RS</t>
  </si>
  <si>
    <t>ld3 7rs</t>
  </si>
  <si>
    <t>ld37rs</t>
  </si>
  <si>
    <t>LD3 7RT</t>
  </si>
  <si>
    <t>LD37RT</t>
  </si>
  <si>
    <t>ld3 7rt</t>
  </si>
  <si>
    <t>ld37rt</t>
  </si>
  <si>
    <t>LD3 7RU</t>
  </si>
  <si>
    <t>LD37RU</t>
  </si>
  <si>
    <t>ld3 7ru</t>
  </si>
  <si>
    <t>ld37ru</t>
  </si>
  <si>
    <t>LD3 7RW</t>
  </si>
  <si>
    <t>LD37RW</t>
  </si>
  <si>
    <t>ld3 7rw</t>
  </si>
  <si>
    <t>ld37rw</t>
  </si>
  <si>
    <t>LD3 7RX</t>
  </si>
  <si>
    <t>LD37RX</t>
  </si>
  <si>
    <t>ld3 7rx</t>
  </si>
  <si>
    <t>ld37rx</t>
  </si>
  <si>
    <t>LD3 7RZ</t>
  </si>
  <si>
    <t>LD37RZ</t>
  </si>
  <si>
    <t>ld3 7rz</t>
  </si>
  <si>
    <t>ld37rz</t>
  </si>
  <si>
    <t>LD3 7SA</t>
  </si>
  <si>
    <t>LD37SA</t>
  </si>
  <si>
    <t>ld3 7sa</t>
  </si>
  <si>
    <t>ld37sa</t>
  </si>
  <si>
    <t>LD3 7SB</t>
  </si>
  <si>
    <t>LD37SB</t>
  </si>
  <si>
    <t>ld3 7sb</t>
  </si>
  <si>
    <t>ld37sb</t>
  </si>
  <si>
    <t>LD3 7SD</t>
  </si>
  <si>
    <t>LD37SD</t>
  </si>
  <si>
    <t>ld3 7sd</t>
  </si>
  <si>
    <t>ld37sd</t>
  </si>
  <si>
    <t>LD3 7SE</t>
  </si>
  <si>
    <t>LD37SE</t>
  </si>
  <si>
    <t>ld3 7se</t>
  </si>
  <si>
    <t>ld37se</t>
  </si>
  <si>
    <t>LD3 7SF</t>
  </si>
  <si>
    <t>LD37SF</t>
  </si>
  <si>
    <t>ld3 7sf</t>
  </si>
  <si>
    <t>ld37sf</t>
  </si>
  <si>
    <t>LD3 7SG</t>
  </si>
  <si>
    <t>LD37SG</t>
  </si>
  <si>
    <t>ld3 7sg</t>
  </si>
  <si>
    <t>ld37sg</t>
  </si>
  <si>
    <t>LD3 7SH</t>
  </si>
  <si>
    <t>LD37SH</t>
  </si>
  <si>
    <t>ld3 7sh</t>
  </si>
  <si>
    <t>ld37sh</t>
  </si>
  <si>
    <t>LD3 7SJ</t>
  </si>
  <si>
    <t>LD37SJ</t>
  </si>
  <si>
    <t>ld3 7sj</t>
  </si>
  <si>
    <t>ld37sj</t>
  </si>
  <si>
    <t>LD3 7SL</t>
  </si>
  <si>
    <t>LD37SL</t>
  </si>
  <si>
    <t>ld3 7sl</t>
  </si>
  <si>
    <t>ld37sl</t>
  </si>
  <si>
    <t>LD3 7SN</t>
  </si>
  <si>
    <t>LD37SN</t>
  </si>
  <si>
    <t>ld3 7sn</t>
  </si>
  <si>
    <t>ld37sn</t>
  </si>
  <si>
    <t>LD3 7SP</t>
  </si>
  <si>
    <t>LD37SP</t>
  </si>
  <si>
    <t>ld3 7sp</t>
  </si>
  <si>
    <t>ld37sp</t>
  </si>
  <si>
    <t>LD3 7SQ</t>
  </si>
  <si>
    <t>LD37SQ</t>
  </si>
  <si>
    <t>ld3 7sq</t>
  </si>
  <si>
    <t>ld37sq</t>
  </si>
  <si>
    <t>LD3 7SR</t>
  </si>
  <si>
    <t>LD37SR</t>
  </si>
  <si>
    <t>ld3 7sr</t>
  </si>
  <si>
    <t>ld37sr</t>
  </si>
  <si>
    <t>LD3 7SS</t>
  </si>
  <si>
    <t>LD37SS</t>
  </si>
  <si>
    <t>ld3 7ss</t>
  </si>
  <si>
    <t>ld37ss</t>
  </si>
  <si>
    <t>LD3 7ST</t>
  </si>
  <si>
    <t>LD37ST</t>
  </si>
  <si>
    <t>ld3 7st</t>
  </si>
  <si>
    <t>ld37st</t>
  </si>
  <si>
    <t>LD3 7SU</t>
  </si>
  <si>
    <t>LD37SU</t>
  </si>
  <si>
    <t>ld3 7su</t>
  </si>
  <si>
    <t>ld37su</t>
  </si>
  <si>
    <t>LD3 7SW</t>
  </si>
  <si>
    <t>LD37SW</t>
  </si>
  <si>
    <t>ld3 7sw</t>
  </si>
  <si>
    <t>ld37sw</t>
  </si>
  <si>
    <t>LD3 7UQ</t>
  </si>
  <si>
    <t>LD37UQ</t>
  </si>
  <si>
    <t>ld3 7uq</t>
  </si>
  <si>
    <t>ld37uq</t>
  </si>
  <si>
    <t>LD3 7UX</t>
  </si>
  <si>
    <t>LD37UX</t>
  </si>
  <si>
    <t>ld3 7ux</t>
  </si>
  <si>
    <t>ld37ux</t>
  </si>
  <si>
    <t>LD3 7UY</t>
  </si>
  <si>
    <t>LD37UY</t>
  </si>
  <si>
    <t>ld3 7uy</t>
  </si>
  <si>
    <t>ld37uy</t>
  </si>
  <si>
    <t>LD3 7UZ</t>
  </si>
  <si>
    <t>LD37UZ</t>
  </si>
  <si>
    <t>ld3 7uz</t>
  </si>
  <si>
    <t>ld37uz</t>
  </si>
  <si>
    <t>LD3 7WD</t>
  </si>
  <si>
    <t>LD37WD</t>
  </si>
  <si>
    <t>ld3 7wd</t>
  </si>
  <si>
    <t>ld37wd</t>
  </si>
  <si>
    <t>LD3 7YA</t>
  </si>
  <si>
    <t>LD37YA</t>
  </si>
  <si>
    <t>ld3 7ya</t>
  </si>
  <si>
    <t>ld37ya</t>
  </si>
  <si>
    <t>LD3 7YB</t>
  </si>
  <si>
    <t>LD37YB</t>
  </si>
  <si>
    <t>ld3 7yb</t>
  </si>
  <si>
    <t>ld37yb</t>
  </si>
  <si>
    <t>LD3 7YD</t>
  </si>
  <si>
    <t>LD37YD</t>
  </si>
  <si>
    <t>ld3 7yd</t>
  </si>
  <si>
    <t>ld37yd</t>
  </si>
  <si>
    <t>LD3 7YE</t>
  </si>
  <si>
    <t>LD37YE</t>
  </si>
  <si>
    <t>ld3 7ye</t>
  </si>
  <si>
    <t>ld37ye</t>
  </si>
  <si>
    <t>LD3 7YF</t>
  </si>
  <si>
    <t>LD37YF</t>
  </si>
  <si>
    <t>ld3 7yf</t>
  </si>
  <si>
    <t>ld37yf</t>
  </si>
  <si>
    <t>LD3 7YG</t>
  </si>
  <si>
    <t>LD37YG</t>
  </si>
  <si>
    <t>ld3 7yg</t>
  </si>
  <si>
    <t>ld37yg</t>
  </si>
  <si>
    <t>LD3 7YJ</t>
  </si>
  <si>
    <t>LD37YJ</t>
  </si>
  <si>
    <t>ld3 7yj</t>
  </si>
  <si>
    <t>ld37yj</t>
  </si>
  <si>
    <t>LD3 7YL</t>
  </si>
  <si>
    <t>LD37YL</t>
  </si>
  <si>
    <t>ld3 7yl</t>
  </si>
  <si>
    <t>ld37yl</t>
  </si>
  <si>
    <t>LD3 7YN</t>
  </si>
  <si>
    <t>LD37YN</t>
  </si>
  <si>
    <t>ld3 7yn</t>
  </si>
  <si>
    <t>ld37yn</t>
  </si>
  <si>
    <t>LD3 7YP</t>
  </si>
  <si>
    <t>LD37YP</t>
  </si>
  <si>
    <t>ld3 7yp</t>
  </si>
  <si>
    <t>ld37yp</t>
  </si>
  <si>
    <t>LD3 7YQ</t>
  </si>
  <si>
    <t>LD37YQ</t>
  </si>
  <si>
    <t>ld3 7yq</t>
  </si>
  <si>
    <t>ld37yq</t>
  </si>
  <si>
    <t>LD3 7YR</t>
  </si>
  <si>
    <t>LD37YR</t>
  </si>
  <si>
    <t>ld3 7yr</t>
  </si>
  <si>
    <t>ld37yr</t>
  </si>
  <si>
    <t>Aber STW</t>
  </si>
  <si>
    <t>LD3 7YS</t>
  </si>
  <si>
    <t>LD37YS</t>
  </si>
  <si>
    <t>ld3 7ys</t>
  </si>
  <si>
    <t>ld37ys</t>
  </si>
  <si>
    <t>LD3 7YT</t>
  </si>
  <si>
    <t>LD37YT</t>
  </si>
  <si>
    <t>ld3 7yt</t>
  </si>
  <si>
    <t>ld37yt</t>
  </si>
  <si>
    <t>LD3 7YU</t>
  </si>
  <si>
    <t>LD37YU</t>
  </si>
  <si>
    <t>ld3 7yu</t>
  </si>
  <si>
    <t>ld37yu</t>
  </si>
  <si>
    <t>LD3 7YW</t>
  </si>
  <si>
    <t>LD37YW</t>
  </si>
  <si>
    <t>ld3 7yw</t>
  </si>
  <si>
    <t>ld37yw</t>
  </si>
  <si>
    <t>LD3 7YX</t>
  </si>
  <si>
    <t>LD37YX</t>
  </si>
  <si>
    <t>ld3 7yx</t>
  </si>
  <si>
    <t>ld37yx</t>
  </si>
  <si>
    <t>LD3 7YZ</t>
  </si>
  <si>
    <t>LD37YZ</t>
  </si>
  <si>
    <t>ld3 7yz</t>
  </si>
  <si>
    <t>ld37yz</t>
  </si>
  <si>
    <t>LD3 7ZZ</t>
  </si>
  <si>
    <t>LD37ZZ</t>
  </si>
  <si>
    <t>ld3 7zz</t>
  </si>
  <si>
    <t>ld37zz</t>
  </si>
  <si>
    <t>LD3 8AD</t>
  </si>
  <si>
    <t>LD38AD</t>
  </si>
  <si>
    <t>ld3 8ad</t>
  </si>
  <si>
    <t>ld38ad</t>
  </si>
  <si>
    <t>LD3 8AF</t>
  </si>
  <si>
    <t>LD38AF</t>
  </si>
  <si>
    <t>ld3 8af</t>
  </si>
  <si>
    <t>ld38af</t>
  </si>
  <si>
    <t>LD3 8AH</t>
  </si>
  <si>
    <t>LD38AH</t>
  </si>
  <si>
    <t>ld3 8ah</t>
  </si>
  <si>
    <t>ld38ah</t>
  </si>
  <si>
    <t>LD3 8AJ</t>
  </si>
  <si>
    <t>LD38AJ</t>
  </si>
  <si>
    <t>ld3 8aj</t>
  </si>
  <si>
    <t>ld38aj</t>
  </si>
  <si>
    <t xml:space="preserve">Cray STW </t>
  </si>
  <si>
    <t>LD3 8AL</t>
  </si>
  <si>
    <t>LD38AL</t>
  </si>
  <si>
    <t>ld3 8al</t>
  </si>
  <si>
    <t>ld38al</t>
  </si>
  <si>
    <t>LD3 8AN</t>
  </si>
  <si>
    <t>LD38AN</t>
  </si>
  <si>
    <t>ld3 8an</t>
  </si>
  <si>
    <t>ld38an</t>
  </si>
  <si>
    <t>LD3 8AP</t>
  </si>
  <si>
    <t>LD38AP</t>
  </si>
  <si>
    <t>ld3 8ap</t>
  </si>
  <si>
    <t>ld38ap</t>
  </si>
  <si>
    <t>LD3 8AQ</t>
  </si>
  <si>
    <t>LD38AQ</t>
  </si>
  <si>
    <t>ld3 8aq</t>
  </si>
  <si>
    <t>ld38aq</t>
  </si>
  <si>
    <t>LD3 8AR</t>
  </si>
  <si>
    <t>LD38AR</t>
  </si>
  <si>
    <t>ld3 8ar</t>
  </si>
  <si>
    <t>ld38ar</t>
  </si>
  <si>
    <t>LD3 8AS</t>
  </si>
  <si>
    <t>LD38AS</t>
  </si>
  <si>
    <t>ld3 8as</t>
  </si>
  <si>
    <t>ld38as</t>
  </si>
  <si>
    <t>LD3 8AT</t>
  </si>
  <si>
    <t>LD38AT</t>
  </si>
  <si>
    <t>ld3 8at</t>
  </si>
  <si>
    <t>ld38at</t>
  </si>
  <si>
    <t>LD3 8AU</t>
  </si>
  <si>
    <t>LD38AU</t>
  </si>
  <si>
    <t>ld3 8au</t>
  </si>
  <si>
    <t>ld38au</t>
  </si>
  <si>
    <t>LD3 8AW</t>
  </si>
  <si>
    <t>LD38AW</t>
  </si>
  <si>
    <t>ld3 8aw</t>
  </si>
  <si>
    <t>ld38aw</t>
  </si>
  <si>
    <t>LD3 8AY</t>
  </si>
  <si>
    <t>LD38AY</t>
  </si>
  <si>
    <t>ld3 8ay</t>
  </si>
  <si>
    <t>ld38ay</t>
  </si>
  <si>
    <t>LD3 8BA</t>
  </si>
  <si>
    <t>LD38BA</t>
  </si>
  <si>
    <t>ld3 8ba</t>
  </si>
  <si>
    <t>ld38ba</t>
  </si>
  <si>
    <t>LD3 8BB</t>
  </si>
  <si>
    <t>LD38BB</t>
  </si>
  <si>
    <t>ld3 8bb</t>
  </si>
  <si>
    <t>ld38bb</t>
  </si>
  <si>
    <t>LD3 8BD</t>
  </si>
  <si>
    <t>LD38BD</t>
  </si>
  <si>
    <t>ld3 8bd</t>
  </si>
  <si>
    <t>ld38bd</t>
  </si>
  <si>
    <t>LD3 8BE</t>
  </si>
  <si>
    <t>LD38BE</t>
  </si>
  <si>
    <t>ld3 8be</t>
  </si>
  <si>
    <t>ld38be</t>
  </si>
  <si>
    <t>LD3 8BG</t>
  </si>
  <si>
    <t>LD38BG</t>
  </si>
  <si>
    <t>ld3 8bg</t>
  </si>
  <si>
    <t>ld38bg</t>
  </si>
  <si>
    <t>LD3 8BH</t>
  </si>
  <si>
    <t>LD38BH</t>
  </si>
  <si>
    <t>ld3 8bh</t>
  </si>
  <si>
    <t>ld38bh</t>
  </si>
  <si>
    <t>Sennybridge Army Camp STW</t>
  </si>
  <si>
    <t>LD3 8BL</t>
  </si>
  <si>
    <t>LD38BL</t>
  </si>
  <si>
    <t>ld3 8bl</t>
  </si>
  <si>
    <t>ld38bl</t>
  </si>
  <si>
    <t>LD3 8BN</t>
  </si>
  <si>
    <t>LD38BN</t>
  </si>
  <si>
    <t>ld3 8bn</t>
  </si>
  <si>
    <t>ld38bn</t>
  </si>
  <si>
    <t>LD3 8BT</t>
  </si>
  <si>
    <t>LD38BT</t>
  </si>
  <si>
    <t>ld3 8bt</t>
  </si>
  <si>
    <t>ld38bt</t>
  </si>
  <si>
    <t>LD3 8BU</t>
  </si>
  <si>
    <t>LD38BU</t>
  </si>
  <si>
    <t>ld3 8bu</t>
  </si>
  <si>
    <t>ld38bu</t>
  </si>
  <si>
    <t>LD3 8BY</t>
  </si>
  <si>
    <t>LD38BY</t>
  </si>
  <si>
    <t>ld3 8by</t>
  </si>
  <si>
    <t>ld38by</t>
  </si>
  <si>
    <t>LD3 8DA</t>
  </si>
  <si>
    <t>LD38DA</t>
  </si>
  <si>
    <t>ld3 8da</t>
  </si>
  <si>
    <t>ld38da</t>
  </si>
  <si>
    <t>LD3 8DB</t>
  </si>
  <si>
    <t>LD38DB</t>
  </si>
  <si>
    <t>ld3 8db</t>
  </si>
  <si>
    <t>ld38db</t>
  </si>
  <si>
    <t>LD3 8DD</t>
  </si>
  <si>
    <t>LD38DD</t>
  </si>
  <si>
    <t>ld3 8dd</t>
  </si>
  <si>
    <t>ld38dd</t>
  </si>
  <si>
    <t>LD3 8DE</t>
  </si>
  <si>
    <t>LD38DE</t>
  </si>
  <si>
    <t>ld3 8de</t>
  </si>
  <si>
    <t>ld38de</t>
  </si>
  <si>
    <t>LD3 8DF</t>
  </si>
  <si>
    <t>LD38DF</t>
  </si>
  <si>
    <t>ld3 8df</t>
  </si>
  <si>
    <t>ld38df</t>
  </si>
  <si>
    <t>LD3 8DG</t>
  </si>
  <si>
    <t>LD38DG</t>
  </si>
  <si>
    <t>ld3 8dg</t>
  </si>
  <si>
    <t>ld38dg</t>
  </si>
  <si>
    <t>LD3 8DH</t>
  </si>
  <si>
    <t>LD38DH</t>
  </si>
  <si>
    <t>ld3 8dh</t>
  </si>
  <si>
    <t>ld38dh</t>
  </si>
  <si>
    <t>LD3 8DJ</t>
  </si>
  <si>
    <t>LD38DJ</t>
  </si>
  <si>
    <t>ld3 8dj</t>
  </si>
  <si>
    <t>ld38dj</t>
  </si>
  <si>
    <t>LD3 8DL</t>
  </si>
  <si>
    <t>LD38DL</t>
  </si>
  <si>
    <t>ld3 8dl</t>
  </si>
  <si>
    <t>ld38dl</t>
  </si>
  <si>
    <t>LD3 8DN</t>
  </si>
  <si>
    <t>LD38DN</t>
  </si>
  <si>
    <t>ld3 8dn</t>
  </si>
  <si>
    <t>ld38dn</t>
  </si>
  <si>
    <t>LD3 8DP</t>
  </si>
  <si>
    <t>LD38DP</t>
  </si>
  <si>
    <t>ld3 8dp</t>
  </si>
  <si>
    <t>ld38dp</t>
  </si>
  <si>
    <t>LD3 8DQ</t>
  </si>
  <si>
    <t>LD38DQ</t>
  </si>
  <si>
    <t>ld3 8dq</t>
  </si>
  <si>
    <t>ld38dq</t>
  </si>
  <si>
    <t>LD3 8DR</t>
  </si>
  <si>
    <t>LD38DR</t>
  </si>
  <si>
    <t>ld3 8dr</t>
  </si>
  <si>
    <t>ld38dr</t>
  </si>
  <si>
    <t>LD3 8DS</t>
  </si>
  <si>
    <t>LD38DS</t>
  </si>
  <si>
    <t>ld3 8ds</t>
  </si>
  <si>
    <t>ld38ds</t>
  </si>
  <si>
    <t>LD3 8DT</t>
  </si>
  <si>
    <t>LD38DT</t>
  </si>
  <si>
    <t>ld3 8dt</t>
  </si>
  <si>
    <t>ld38dt</t>
  </si>
  <si>
    <t>LD3 8DU</t>
  </si>
  <si>
    <t>LD38DU</t>
  </si>
  <si>
    <t>ld3 8du</t>
  </si>
  <si>
    <t>ld38du</t>
  </si>
  <si>
    <t>LD3 8DW</t>
  </si>
  <si>
    <t>LD38DW</t>
  </si>
  <si>
    <t>ld3 8dw</t>
  </si>
  <si>
    <t>ld38dw</t>
  </si>
  <si>
    <t>LD3 8DX</t>
  </si>
  <si>
    <t>LD38DX</t>
  </si>
  <si>
    <t>ld3 8dx</t>
  </si>
  <si>
    <t>ld38dx</t>
  </si>
  <si>
    <t>LD3 8DY</t>
  </si>
  <si>
    <t>LD38DY</t>
  </si>
  <si>
    <t>ld3 8dy</t>
  </si>
  <si>
    <t>ld38dy</t>
  </si>
  <si>
    <t>LD3 8EA</t>
  </si>
  <si>
    <t>LD38EA</t>
  </si>
  <si>
    <t>ld3 8ea</t>
  </si>
  <si>
    <t>ld38ea</t>
  </si>
  <si>
    <t>LD3 8EB</t>
  </si>
  <si>
    <t>LD38EB</t>
  </si>
  <si>
    <t>ld3 8eb</t>
  </si>
  <si>
    <t>ld38eb</t>
  </si>
  <si>
    <t>LD3 8ED</t>
  </si>
  <si>
    <t>LD38ED</t>
  </si>
  <si>
    <t>ld3 8ed</t>
  </si>
  <si>
    <t>ld38ed</t>
  </si>
  <si>
    <t>LD3 8EE</t>
  </si>
  <si>
    <t>LD38EE</t>
  </si>
  <si>
    <t>ld3 8ee</t>
  </si>
  <si>
    <t>ld38ee</t>
  </si>
  <si>
    <t>LD3 8EF</t>
  </si>
  <si>
    <t>LD38EF</t>
  </si>
  <si>
    <t>ld3 8ef</t>
  </si>
  <si>
    <t>ld38ef</t>
  </si>
  <si>
    <t>LD3 8EG</t>
  </si>
  <si>
    <t>LD38EG</t>
  </si>
  <si>
    <t>ld3 8eg</t>
  </si>
  <si>
    <t>ld38eg</t>
  </si>
  <si>
    <t>LD3 8EH</t>
  </si>
  <si>
    <t>LD38EH</t>
  </si>
  <si>
    <t>ld3 8eh</t>
  </si>
  <si>
    <t>ld38eh</t>
  </si>
  <si>
    <t>LD3 8EJ</t>
  </si>
  <si>
    <t>LD38EJ</t>
  </si>
  <si>
    <t>ld3 8ej</t>
  </si>
  <si>
    <t>ld38ej</t>
  </si>
  <si>
    <t>Libanus WwTW</t>
  </si>
  <si>
    <t>LD3 8EL</t>
  </si>
  <si>
    <t>LD38EL</t>
  </si>
  <si>
    <t>ld3 8el</t>
  </si>
  <si>
    <t>ld38el</t>
  </si>
  <si>
    <t>LD3 8EN</t>
  </si>
  <si>
    <t>LD38EN</t>
  </si>
  <si>
    <t>ld3 8en</t>
  </si>
  <si>
    <t>ld38en</t>
  </si>
  <si>
    <t>LD3 8EP</t>
  </si>
  <si>
    <t>LD38EP</t>
  </si>
  <si>
    <t>ld3 8ep</t>
  </si>
  <si>
    <t>ld38ep</t>
  </si>
  <si>
    <t>LD3 8EQ</t>
  </si>
  <si>
    <t>LD38EQ</t>
  </si>
  <si>
    <t>ld3 8eq</t>
  </si>
  <si>
    <t>ld38eq</t>
  </si>
  <si>
    <t>LD3 8ER</t>
  </si>
  <si>
    <t>LD38ER</t>
  </si>
  <si>
    <t>ld3 8er</t>
  </si>
  <si>
    <t>ld38er</t>
  </si>
  <si>
    <t>LD3 8ES</t>
  </si>
  <si>
    <t>LD38ES</t>
  </si>
  <si>
    <t>ld3 8es</t>
  </si>
  <si>
    <t>ld38es</t>
  </si>
  <si>
    <t>LD3 8ET</t>
  </si>
  <si>
    <t>LD38ET</t>
  </si>
  <si>
    <t>ld3 8et</t>
  </si>
  <si>
    <t>ld38et</t>
  </si>
  <si>
    <t>LD3 8EU</t>
  </si>
  <si>
    <t>LD38EU</t>
  </si>
  <si>
    <t>ld3 8eu</t>
  </si>
  <si>
    <t>ld38eu</t>
  </si>
  <si>
    <t>Cradoc STW</t>
  </si>
  <si>
    <t>LD3 8EW</t>
  </si>
  <si>
    <t>LD38EW</t>
  </si>
  <si>
    <t>ld3 8ew</t>
  </si>
  <si>
    <t>ld38ew</t>
  </si>
  <si>
    <t>LD3 8EX</t>
  </si>
  <si>
    <t>LD38EX</t>
  </si>
  <si>
    <t>ld3 8ex</t>
  </si>
  <si>
    <t>ld38ex</t>
  </si>
  <si>
    <t>LD3 8EY</t>
  </si>
  <si>
    <t>LD38EY</t>
  </si>
  <si>
    <t>ld3 8ey</t>
  </si>
  <si>
    <t>ld38ey</t>
  </si>
  <si>
    <t xml:space="preserve">Coedwaungaer STW </t>
  </si>
  <si>
    <t>LD3 8FB</t>
  </si>
  <si>
    <t>LD38FB</t>
  </si>
  <si>
    <t>ld3 8fb</t>
  </si>
  <si>
    <t>ld38fb</t>
  </si>
  <si>
    <t>LD3 8HA</t>
  </si>
  <si>
    <t>LD38HA</t>
  </si>
  <si>
    <t>ld3 8ha</t>
  </si>
  <si>
    <t>ld38ha</t>
  </si>
  <si>
    <t>LD3 8HB</t>
  </si>
  <si>
    <t>LD38HB</t>
  </si>
  <si>
    <t>ld3 8hb</t>
  </si>
  <si>
    <t>ld38hb</t>
  </si>
  <si>
    <t>LD3 8HD</t>
  </si>
  <si>
    <t>LD38HD</t>
  </si>
  <si>
    <t>ld3 8hd</t>
  </si>
  <si>
    <t>ld38hd</t>
  </si>
  <si>
    <t>LD3 8HF</t>
  </si>
  <si>
    <t>LD38HF</t>
  </si>
  <si>
    <t>ld3 8hf</t>
  </si>
  <si>
    <t>ld38hf</t>
  </si>
  <si>
    <t>LD3 8HG</t>
  </si>
  <si>
    <t>LD38HG</t>
  </si>
  <si>
    <t>ld3 8hg</t>
  </si>
  <si>
    <t>ld38hg</t>
  </si>
  <si>
    <t>LD3 8HH</t>
  </si>
  <si>
    <t>LD38HH</t>
  </si>
  <si>
    <t>ld3 8hh</t>
  </si>
  <si>
    <t>ld38hh</t>
  </si>
  <si>
    <t>LD3 8HL</t>
  </si>
  <si>
    <t>LD38HL</t>
  </si>
  <si>
    <t>ld3 8hl</t>
  </si>
  <si>
    <t>ld38hl</t>
  </si>
  <si>
    <t>LD3 8HN</t>
  </si>
  <si>
    <t>LD38HN</t>
  </si>
  <si>
    <t>ld3 8hn</t>
  </si>
  <si>
    <t>ld38hn</t>
  </si>
  <si>
    <t>LD3 8HP</t>
  </si>
  <si>
    <t>LD38HP</t>
  </si>
  <si>
    <t>ld3 8hp</t>
  </si>
  <si>
    <t>ld38hp</t>
  </si>
  <si>
    <t>LD3 8HR</t>
  </si>
  <si>
    <t>LD38HR</t>
  </si>
  <si>
    <t>ld3 8hr</t>
  </si>
  <si>
    <t>ld38hr</t>
  </si>
  <si>
    <t>LD3 8HS</t>
  </si>
  <si>
    <t>LD38HS</t>
  </si>
  <si>
    <t>ld3 8hs</t>
  </si>
  <si>
    <t>ld38hs</t>
  </si>
  <si>
    <t>LD3 8HT</t>
  </si>
  <si>
    <t>LD38HT</t>
  </si>
  <si>
    <t>ld3 8ht</t>
  </si>
  <si>
    <t>ld38ht</t>
  </si>
  <si>
    <t>LD3 8HW</t>
  </si>
  <si>
    <t>LD38HW</t>
  </si>
  <si>
    <t>ld3 8hw</t>
  </si>
  <si>
    <t>ld38hw</t>
  </si>
  <si>
    <t>LD3 8LA</t>
  </si>
  <si>
    <t>LD38LA</t>
  </si>
  <si>
    <t>ld3 8la</t>
  </si>
  <si>
    <t>ld38la</t>
  </si>
  <si>
    <t>LD3 8LB</t>
  </si>
  <si>
    <t>LD38LB</t>
  </si>
  <si>
    <t>ld3 8lb</t>
  </si>
  <si>
    <t>ld38lb</t>
  </si>
  <si>
    <t>LD3 8LD</t>
  </si>
  <si>
    <t>LD38LD</t>
  </si>
  <si>
    <t>ld3 8ld</t>
  </si>
  <si>
    <t>ld38ld</t>
  </si>
  <si>
    <t>LD3 8LE</t>
  </si>
  <si>
    <t>LD38LE</t>
  </si>
  <si>
    <t>ld3 8le</t>
  </si>
  <si>
    <t>ld38le</t>
  </si>
  <si>
    <t>LD3 8LF</t>
  </si>
  <si>
    <t>LD38LF</t>
  </si>
  <si>
    <t>ld3 8lf</t>
  </si>
  <si>
    <t>ld38lf</t>
  </si>
  <si>
    <t>LD3 8LG</t>
  </si>
  <si>
    <t>LD38LG</t>
  </si>
  <si>
    <t>ld3 8lg</t>
  </si>
  <si>
    <t>ld38lg</t>
  </si>
  <si>
    <t>LD3 8LH</t>
  </si>
  <si>
    <t>LD38LH</t>
  </si>
  <si>
    <t>ld3 8lh</t>
  </si>
  <si>
    <t>ld38lh</t>
  </si>
  <si>
    <t>LD3 8LJ</t>
  </si>
  <si>
    <t>LD38LJ</t>
  </si>
  <si>
    <t>ld3 8lj</t>
  </si>
  <si>
    <t>ld38lj</t>
  </si>
  <si>
    <t>LD3 8LL</t>
  </si>
  <si>
    <t>LD38LL</t>
  </si>
  <si>
    <t>ld3 8ll</t>
  </si>
  <si>
    <t>ld38ll</t>
  </si>
  <si>
    <t>LD3 8LN</t>
  </si>
  <si>
    <t>LD38LN</t>
  </si>
  <si>
    <t>ld3 8ln</t>
  </si>
  <si>
    <t>ld38ln</t>
  </si>
  <si>
    <t>LD3 8LP</t>
  </si>
  <si>
    <t>LD38LP</t>
  </si>
  <si>
    <t>ld3 8lp</t>
  </si>
  <si>
    <t>ld38lp</t>
  </si>
  <si>
    <t>LD3 8LQ</t>
  </si>
  <si>
    <t>LD38LQ</t>
  </si>
  <si>
    <t>ld3 8lq</t>
  </si>
  <si>
    <t>ld38lq</t>
  </si>
  <si>
    <t>LD3 8LR</t>
  </si>
  <si>
    <t>LD38LR</t>
  </si>
  <si>
    <t>ld3 8lr</t>
  </si>
  <si>
    <t>ld38lr</t>
  </si>
  <si>
    <t>LD3 8LS</t>
  </si>
  <si>
    <t>LD38LS</t>
  </si>
  <si>
    <t>ld3 8ls</t>
  </si>
  <si>
    <t>ld38ls</t>
  </si>
  <si>
    <t>LD3 8LT</t>
  </si>
  <si>
    <t>LD38LT</t>
  </si>
  <si>
    <t>ld3 8lt</t>
  </si>
  <si>
    <t>ld38lt</t>
  </si>
  <si>
    <t>LD3 8LU</t>
  </si>
  <si>
    <t>LD38LU</t>
  </si>
  <si>
    <t>ld3 8lu</t>
  </si>
  <si>
    <t>ld38lu</t>
  </si>
  <si>
    <t>LD3 8LW</t>
  </si>
  <si>
    <t>LD38LW</t>
  </si>
  <si>
    <t>ld3 8lw</t>
  </si>
  <si>
    <t>ld38lw</t>
  </si>
  <si>
    <t>LD3 8NA</t>
  </si>
  <si>
    <t>LD38NA</t>
  </si>
  <si>
    <t>ld3 8na</t>
  </si>
  <si>
    <t>ld38na</t>
  </si>
  <si>
    <t>LD3 8NB</t>
  </si>
  <si>
    <t>LD38NB</t>
  </si>
  <si>
    <t>ld3 8nb</t>
  </si>
  <si>
    <t>ld38nb</t>
  </si>
  <si>
    <t>LD3 8ND</t>
  </si>
  <si>
    <t>LD38ND</t>
  </si>
  <si>
    <t>ld3 8nd</t>
  </si>
  <si>
    <t>ld38nd</t>
  </si>
  <si>
    <t>LD3 8NE</t>
  </si>
  <si>
    <t>LD38NE</t>
  </si>
  <si>
    <t>ld3 8ne</t>
  </si>
  <si>
    <t>ld38ne</t>
  </si>
  <si>
    <t>LD3 8NF</t>
  </si>
  <si>
    <t>LD38NF</t>
  </si>
  <si>
    <t>ld3 8nf</t>
  </si>
  <si>
    <t>ld38nf</t>
  </si>
  <si>
    <t>LD3 8NG</t>
  </si>
  <si>
    <t>LD38NG</t>
  </si>
  <si>
    <t>ld3 8ng</t>
  </si>
  <si>
    <t>ld38ng</t>
  </si>
  <si>
    <t>LD3 8NH</t>
  </si>
  <si>
    <t>LD38NH</t>
  </si>
  <si>
    <t>ld3 8nh</t>
  </si>
  <si>
    <t>ld38nh</t>
  </si>
  <si>
    <t>LD3 8NN</t>
  </si>
  <si>
    <t>LD38NN</t>
  </si>
  <si>
    <t>ld3 8nn</t>
  </si>
  <si>
    <t>ld38nn</t>
  </si>
  <si>
    <t>LD3 8NP</t>
  </si>
  <si>
    <t>LD38NP</t>
  </si>
  <si>
    <t>ld3 8np</t>
  </si>
  <si>
    <t>ld38np</t>
  </si>
  <si>
    <t>LD3 8NR</t>
  </si>
  <si>
    <t>LD38NR</t>
  </si>
  <si>
    <t>ld3 8nr</t>
  </si>
  <si>
    <t>ld38nr</t>
  </si>
  <si>
    <t>LD3 8NS</t>
  </si>
  <si>
    <t>LD38NS</t>
  </si>
  <si>
    <t>ld3 8ns</t>
  </si>
  <si>
    <t>ld38ns</t>
  </si>
  <si>
    <t>LD3 8NU</t>
  </si>
  <si>
    <t>LD38NU</t>
  </si>
  <si>
    <t>ld3 8nu</t>
  </si>
  <si>
    <t>ld38nu</t>
  </si>
  <si>
    <t>LD3 8NW</t>
  </si>
  <si>
    <t>LD38NW</t>
  </si>
  <si>
    <t>ld3 8nw</t>
  </si>
  <si>
    <t>ld38nw</t>
  </si>
  <si>
    <t>LD3 8PA</t>
  </si>
  <si>
    <t>LD38PA</t>
  </si>
  <si>
    <t>ld3 8pa</t>
  </si>
  <si>
    <t>ld38pa</t>
  </si>
  <si>
    <t>LD3 8PB</t>
  </si>
  <si>
    <t>LD38PB</t>
  </si>
  <si>
    <t>ld3 8pb</t>
  </si>
  <si>
    <t>ld38pb</t>
  </si>
  <si>
    <t>LD3 8PD</t>
  </si>
  <si>
    <t>LD38PD</t>
  </si>
  <si>
    <t>ld3 8pd</t>
  </si>
  <si>
    <t>ld38pd</t>
  </si>
  <si>
    <t>LD3 8PE</t>
  </si>
  <si>
    <t>LD38PE</t>
  </si>
  <si>
    <t>ld3 8pe</t>
  </si>
  <si>
    <t>ld38pe</t>
  </si>
  <si>
    <t>LD3 8PF</t>
  </si>
  <si>
    <t>LD38PF</t>
  </si>
  <si>
    <t>ld3 8pf</t>
  </si>
  <si>
    <t>ld38pf</t>
  </si>
  <si>
    <t>LD3 8PG</t>
  </si>
  <si>
    <t>LD38PG</t>
  </si>
  <si>
    <t>ld3 8pg</t>
  </si>
  <si>
    <t>ld38pg</t>
  </si>
  <si>
    <t>LD3 8PH</t>
  </si>
  <si>
    <t>LD38PH</t>
  </si>
  <si>
    <t>ld3 8ph</t>
  </si>
  <si>
    <t>ld38ph</t>
  </si>
  <si>
    <t>LD3 8PJ</t>
  </si>
  <si>
    <t>LD38PJ</t>
  </si>
  <si>
    <t>ld3 8pj</t>
  </si>
  <si>
    <t>ld38pj</t>
  </si>
  <si>
    <t>LD3 8PL</t>
  </si>
  <si>
    <t>LD38PL</t>
  </si>
  <si>
    <t>ld3 8pl</t>
  </si>
  <si>
    <t>ld38pl</t>
  </si>
  <si>
    <t>LD3 8PN</t>
  </si>
  <si>
    <t>LD38PN</t>
  </si>
  <si>
    <t>ld3 8pn</t>
  </si>
  <si>
    <t>ld38pn</t>
  </si>
  <si>
    <t>LD3 8PP</t>
  </si>
  <si>
    <t>LD38PP</t>
  </si>
  <si>
    <t>ld3 8pp</t>
  </si>
  <si>
    <t>ld38pp</t>
  </si>
  <si>
    <t>LD3 8PR</t>
  </si>
  <si>
    <t>LD38PR</t>
  </si>
  <si>
    <t>ld3 8pr</t>
  </si>
  <si>
    <t>ld38pr</t>
  </si>
  <si>
    <t>LD3 8PS</t>
  </si>
  <si>
    <t>LD38PS</t>
  </si>
  <si>
    <t>ld3 8ps</t>
  </si>
  <si>
    <t>ld38ps</t>
  </si>
  <si>
    <t>LD3 8PT</t>
  </si>
  <si>
    <t>LD38PT</t>
  </si>
  <si>
    <t>ld3 8pt</t>
  </si>
  <si>
    <t>ld38pt</t>
  </si>
  <si>
    <t>LD3 8PU</t>
  </si>
  <si>
    <t>LD38PU</t>
  </si>
  <si>
    <t>ld3 8pu</t>
  </si>
  <si>
    <t>ld38pu</t>
  </si>
  <si>
    <t>Trecastle WwTW</t>
  </si>
  <si>
    <t>LD3 8PW</t>
  </si>
  <si>
    <t>LD38PW</t>
  </si>
  <si>
    <t>ld3 8pw</t>
  </si>
  <si>
    <t>ld38pw</t>
  </si>
  <si>
    <t>LD3 8PY</t>
  </si>
  <si>
    <t>LD38PY</t>
  </si>
  <si>
    <t>ld3 8py</t>
  </si>
  <si>
    <t>ld38py</t>
  </si>
  <si>
    <t>LD3 8RA</t>
  </si>
  <si>
    <t>LD38RA</t>
  </si>
  <si>
    <t>ld3 8ra</t>
  </si>
  <si>
    <t>ld38ra</t>
  </si>
  <si>
    <t>LD3 8RB</t>
  </si>
  <si>
    <t>LD38RB</t>
  </si>
  <si>
    <t>ld3 8rb</t>
  </si>
  <si>
    <t>ld38rb</t>
  </si>
  <si>
    <t>LD3 8RD</t>
  </si>
  <si>
    <t>LD38RD</t>
  </si>
  <si>
    <t>ld3 8rd</t>
  </si>
  <si>
    <t>ld38rd</t>
  </si>
  <si>
    <t>LD3 8RL</t>
  </si>
  <si>
    <t>LD38RL</t>
  </si>
  <si>
    <t>ld3 8rl</t>
  </si>
  <si>
    <t>ld38rl</t>
  </si>
  <si>
    <t>LD3 8RP</t>
  </si>
  <si>
    <t>LD38RP</t>
  </si>
  <si>
    <t>ld3 8rp</t>
  </si>
  <si>
    <t>ld38rp</t>
  </si>
  <si>
    <t>LD3 8RR</t>
  </si>
  <si>
    <t>LD38RR</t>
  </si>
  <si>
    <t>ld3 8rr</t>
  </si>
  <si>
    <t>ld38rr</t>
  </si>
  <si>
    <t>LD3 8RS</t>
  </si>
  <si>
    <t>LD38RS</t>
  </si>
  <si>
    <t>ld3 8rs</t>
  </si>
  <si>
    <t>ld38rs</t>
  </si>
  <si>
    <t>LD3 8RT</t>
  </si>
  <si>
    <t>LD38RT</t>
  </si>
  <si>
    <t>ld3 8rt</t>
  </si>
  <si>
    <t>ld38rt</t>
  </si>
  <si>
    <t>LD3 8RU</t>
  </si>
  <si>
    <t>LD38RU</t>
  </si>
  <si>
    <t>ld3 8ru</t>
  </si>
  <si>
    <t>ld38ru</t>
  </si>
  <si>
    <t>LD3 8RY</t>
  </si>
  <si>
    <t>LD38RY</t>
  </si>
  <si>
    <t>ld3 8ry</t>
  </si>
  <si>
    <t>ld38ry</t>
  </si>
  <si>
    <t>LD3 8SA</t>
  </si>
  <si>
    <t>LD38SA</t>
  </si>
  <si>
    <t>ld3 8sa</t>
  </si>
  <si>
    <t>ld38sa</t>
  </si>
  <si>
    <t>LD3 8SB</t>
  </si>
  <si>
    <t>LD38SB</t>
  </si>
  <si>
    <t>ld3 8sb</t>
  </si>
  <si>
    <t>ld38sb</t>
  </si>
  <si>
    <t>LD3 8SD</t>
  </si>
  <si>
    <t>LD38SD</t>
  </si>
  <si>
    <t>ld3 8sd</t>
  </si>
  <si>
    <t>ld38sd</t>
  </si>
  <si>
    <t>LD3 8SE</t>
  </si>
  <si>
    <t>LD38SE</t>
  </si>
  <si>
    <t>ld3 8se</t>
  </si>
  <si>
    <t>ld38se</t>
  </si>
  <si>
    <t>LD3 8SF</t>
  </si>
  <si>
    <t>LD38SF</t>
  </si>
  <si>
    <t>ld3 8sf</t>
  </si>
  <si>
    <t>ld38sf</t>
  </si>
  <si>
    <t>LD3 8SG</t>
  </si>
  <si>
    <t>LD38SG</t>
  </si>
  <si>
    <t>ld3 8sg</t>
  </si>
  <si>
    <t>ld38sg</t>
  </si>
  <si>
    <t>LD3 8SH</t>
  </si>
  <si>
    <t>LD38SH</t>
  </si>
  <si>
    <t>ld3 8sh</t>
  </si>
  <si>
    <t>ld38sh</t>
  </si>
  <si>
    <t>LD3 8SL</t>
  </si>
  <si>
    <t>LD38SL</t>
  </si>
  <si>
    <t>ld3 8sl</t>
  </si>
  <si>
    <t>ld38sl</t>
  </si>
  <si>
    <t>LD3 8SN</t>
  </si>
  <si>
    <t>LD38SN</t>
  </si>
  <si>
    <t>ld3 8sn</t>
  </si>
  <si>
    <t>ld38sn</t>
  </si>
  <si>
    <t>LD3 8SP</t>
  </si>
  <si>
    <t>LD38SP</t>
  </si>
  <si>
    <t>ld3 8sp</t>
  </si>
  <si>
    <t>ld38sp</t>
  </si>
  <si>
    <t>LD3 8SR</t>
  </si>
  <si>
    <t>LD38SR</t>
  </si>
  <si>
    <t>ld3 8sr</t>
  </si>
  <si>
    <t>ld38sr</t>
  </si>
  <si>
    <t>LD3 8SS</t>
  </si>
  <si>
    <t>LD38SS</t>
  </si>
  <si>
    <t>ld3 8ss</t>
  </si>
  <si>
    <t>ld38ss</t>
  </si>
  <si>
    <t>LD3 8ST</t>
  </si>
  <si>
    <t>LD38ST</t>
  </si>
  <si>
    <t>ld3 8st</t>
  </si>
  <si>
    <t>ld38st</t>
  </si>
  <si>
    <t>LD3 8SU</t>
  </si>
  <si>
    <t>LD38SU</t>
  </si>
  <si>
    <t>ld3 8su</t>
  </si>
  <si>
    <t>ld38su</t>
  </si>
  <si>
    <t>LD3 8SW</t>
  </si>
  <si>
    <t>LD38SW</t>
  </si>
  <si>
    <t>ld3 8sw</t>
  </si>
  <si>
    <t>ld38sw</t>
  </si>
  <si>
    <t>LD3 8SY</t>
  </si>
  <si>
    <t>LD38SY</t>
  </si>
  <si>
    <t>ld3 8sy</t>
  </si>
  <si>
    <t>ld38sy</t>
  </si>
  <si>
    <t>LD3 8TA</t>
  </si>
  <si>
    <t>LD38TA</t>
  </si>
  <si>
    <t>ld3 8ta</t>
  </si>
  <si>
    <t>ld38ta</t>
  </si>
  <si>
    <t>LD3 8TB</t>
  </si>
  <si>
    <t>LD38TB</t>
  </si>
  <si>
    <t>ld3 8tb</t>
  </si>
  <si>
    <t>ld38tb</t>
  </si>
  <si>
    <t>LD3 8TD</t>
  </si>
  <si>
    <t>LD38TD</t>
  </si>
  <si>
    <t>ld3 8td</t>
  </si>
  <si>
    <t>ld38td</t>
  </si>
  <si>
    <t>LD3 8TE</t>
  </si>
  <si>
    <t>LD38TE</t>
  </si>
  <si>
    <t>ld3 8te</t>
  </si>
  <si>
    <t>ld38te</t>
  </si>
  <si>
    <t>LD3 8TF</t>
  </si>
  <si>
    <t>LD38TF</t>
  </si>
  <si>
    <t>ld3 8tf</t>
  </si>
  <si>
    <t>ld38tf</t>
  </si>
  <si>
    <t>LD3 8TG</t>
  </si>
  <si>
    <t>LD38TG</t>
  </si>
  <si>
    <t>ld3 8tg</t>
  </si>
  <si>
    <t>ld38tg</t>
  </si>
  <si>
    <t>LD3 8TL</t>
  </si>
  <si>
    <t>LD38TL</t>
  </si>
  <si>
    <t>ld3 8tl</t>
  </si>
  <si>
    <t>ld38tl</t>
  </si>
  <si>
    <t>LD3 8TN</t>
  </si>
  <si>
    <t>LD38TN</t>
  </si>
  <si>
    <t>ld3 8tn</t>
  </si>
  <si>
    <t>ld38tn</t>
  </si>
  <si>
    <t>LD3 8TP</t>
  </si>
  <si>
    <t>LD38TP</t>
  </si>
  <si>
    <t>ld3 8tp</t>
  </si>
  <si>
    <t>ld38tp</t>
  </si>
  <si>
    <t>LD3 8TR</t>
  </si>
  <si>
    <t>LD38TR</t>
  </si>
  <si>
    <t>ld3 8tr</t>
  </si>
  <si>
    <t>ld38tr</t>
  </si>
  <si>
    <t>LD3 8TS</t>
  </si>
  <si>
    <t>LD38TS</t>
  </si>
  <si>
    <t>ld3 8ts</t>
  </si>
  <si>
    <t>ld38ts</t>
  </si>
  <si>
    <t>LD3 8TT</t>
  </si>
  <si>
    <t>LD38TT</t>
  </si>
  <si>
    <t>ld3 8tt</t>
  </si>
  <si>
    <t>ld38tt</t>
  </si>
  <si>
    <t>LD3 8TU</t>
  </si>
  <si>
    <t>LD38TU</t>
  </si>
  <si>
    <t>ld3 8tu</t>
  </si>
  <si>
    <t>ld38tu</t>
  </si>
  <si>
    <t>LD3 8TW</t>
  </si>
  <si>
    <t>LD38TW</t>
  </si>
  <si>
    <t>ld3 8tw</t>
  </si>
  <si>
    <t>ld38tw</t>
  </si>
  <si>
    <t>LD3 8TY</t>
  </si>
  <si>
    <t>LD38TY</t>
  </si>
  <si>
    <t>ld3 8ty</t>
  </si>
  <si>
    <t>ld38ty</t>
  </si>
  <si>
    <t>LD3 8UA</t>
  </si>
  <si>
    <t>LD38UA</t>
  </si>
  <si>
    <t>ld3 8ua</t>
  </si>
  <si>
    <t>ld38ua</t>
  </si>
  <si>
    <t>Llanfihangle Nant Bran STW</t>
  </si>
  <si>
    <t>LD3 8UB</t>
  </si>
  <si>
    <t>LD38UB</t>
  </si>
  <si>
    <t>ld3 8ub</t>
  </si>
  <si>
    <t>ld38ub</t>
  </si>
  <si>
    <t>LD3 8UD</t>
  </si>
  <si>
    <t>LD38UD</t>
  </si>
  <si>
    <t>ld3 8ud</t>
  </si>
  <si>
    <t>ld38ud</t>
  </si>
  <si>
    <t>LD3 8UE</t>
  </si>
  <si>
    <t>LD38UE</t>
  </si>
  <si>
    <t>ld3 8ue</t>
  </si>
  <si>
    <t>ld38ue</t>
  </si>
  <si>
    <t>LD3 8UF</t>
  </si>
  <si>
    <t>LD38UF</t>
  </si>
  <si>
    <t>ld3 8uf</t>
  </si>
  <si>
    <t>ld38uf</t>
  </si>
  <si>
    <t>LD3 8UG</t>
  </si>
  <si>
    <t>LD38UG</t>
  </si>
  <si>
    <t>ld3 8ug</t>
  </si>
  <si>
    <t>ld38ug</t>
  </si>
  <si>
    <t>LD3 8UH</t>
  </si>
  <si>
    <t>LD38UH</t>
  </si>
  <si>
    <t>ld3 8uh</t>
  </si>
  <si>
    <t>ld38uh</t>
  </si>
  <si>
    <t>LD3 8UL</t>
  </si>
  <si>
    <t>LD38UL</t>
  </si>
  <si>
    <t>ld3 8ul</t>
  </si>
  <si>
    <t>ld38ul</t>
  </si>
  <si>
    <t>LD3 8UP</t>
  </si>
  <si>
    <t>LD38UP</t>
  </si>
  <si>
    <t>ld3 8up</t>
  </si>
  <si>
    <t>ld38up</t>
  </si>
  <si>
    <t>LD3 8UQ</t>
  </si>
  <si>
    <t>LD38UQ</t>
  </si>
  <si>
    <t>ld3 8uq</t>
  </si>
  <si>
    <t>ld38uq</t>
  </si>
  <si>
    <t>LD3 8UR</t>
  </si>
  <si>
    <t>LD38UR</t>
  </si>
  <si>
    <t>ld3 8ur</t>
  </si>
  <si>
    <t>ld38ur</t>
  </si>
  <si>
    <t>LD3 8UT</t>
  </si>
  <si>
    <t>LD38UT</t>
  </si>
  <si>
    <t>ld3 8ut</t>
  </si>
  <si>
    <t>ld38ut</t>
  </si>
  <si>
    <t>LD3 8UU</t>
  </si>
  <si>
    <t>LD38UU</t>
  </si>
  <si>
    <t>ld3 8uu</t>
  </si>
  <si>
    <t>ld38uu</t>
  </si>
  <si>
    <t>LD3 8UW</t>
  </si>
  <si>
    <t>LD38UW</t>
  </si>
  <si>
    <t>ld3 8uw</t>
  </si>
  <si>
    <t>ld38uw</t>
  </si>
  <si>
    <t>LD3 8UY</t>
  </si>
  <si>
    <t>LD38UY</t>
  </si>
  <si>
    <t>ld3 8uy</t>
  </si>
  <si>
    <t>ld38uy</t>
  </si>
  <si>
    <t>LD3 8YA</t>
  </si>
  <si>
    <t>LD38YA</t>
  </si>
  <si>
    <t>ld3 8ya</t>
  </si>
  <si>
    <t>ld38ya</t>
  </si>
  <si>
    <t>LD3 8YB</t>
  </si>
  <si>
    <t>LD38YB</t>
  </si>
  <si>
    <t>ld3 8yb</t>
  </si>
  <si>
    <t>ld38yb</t>
  </si>
  <si>
    <t>LD3 8YD</t>
  </si>
  <si>
    <t>LD38YD</t>
  </si>
  <si>
    <t>ld3 8yd</t>
  </si>
  <si>
    <t>ld38yd</t>
  </si>
  <si>
    <t>LD3 8YE</t>
  </si>
  <si>
    <t>LD38YE</t>
  </si>
  <si>
    <t>ld3 8ye</t>
  </si>
  <si>
    <t>ld38ye</t>
  </si>
  <si>
    <t>LD3 8YF</t>
  </si>
  <si>
    <t>LD38YF</t>
  </si>
  <si>
    <t>ld3 8yf</t>
  </si>
  <si>
    <t>ld38yf</t>
  </si>
  <si>
    <t>LD3 8YG</t>
  </si>
  <si>
    <t>LD38YG</t>
  </si>
  <si>
    <t>ld3 8yg</t>
  </si>
  <si>
    <t>ld38yg</t>
  </si>
  <si>
    <t>LD3 8YH</t>
  </si>
  <si>
    <t>LD38YH</t>
  </si>
  <si>
    <t>ld3 8yh</t>
  </si>
  <si>
    <t>ld38yh</t>
  </si>
  <si>
    <t>LD3 8YL</t>
  </si>
  <si>
    <t>LD38YL</t>
  </si>
  <si>
    <t>ld3 8yl</t>
  </si>
  <si>
    <t>ld38yl</t>
  </si>
  <si>
    <t>LD3 8YN</t>
  </si>
  <si>
    <t>LD38YN</t>
  </si>
  <si>
    <t>ld3 8yn</t>
  </si>
  <si>
    <t>ld38yn</t>
  </si>
  <si>
    <t>LD3 8YP</t>
  </si>
  <si>
    <t>LD38YP</t>
  </si>
  <si>
    <t>ld3 8yp</t>
  </si>
  <si>
    <t>ld38yp</t>
  </si>
  <si>
    <t>LD3 8YR</t>
  </si>
  <si>
    <t>LD38YR</t>
  </si>
  <si>
    <t>ld3 8yr</t>
  </si>
  <si>
    <t>ld38yr</t>
  </si>
  <si>
    <t>LD3 8YS</t>
  </si>
  <si>
    <t>LD38YS</t>
  </si>
  <si>
    <t>ld3 8ys</t>
  </si>
  <si>
    <t>ld38ys</t>
  </si>
  <si>
    <t>LD3 8YT</t>
  </si>
  <si>
    <t>LD38YT</t>
  </si>
  <si>
    <t>ld3 8yt</t>
  </si>
  <si>
    <t>ld38yt</t>
  </si>
  <si>
    <t>LD3 8YU</t>
  </si>
  <si>
    <t>LD38YU</t>
  </si>
  <si>
    <t>ld3 8yu</t>
  </si>
  <si>
    <t>ld38yu</t>
  </si>
  <si>
    <t>LD3 8YW</t>
  </si>
  <si>
    <t>LD38YW</t>
  </si>
  <si>
    <t>ld3 8yw</t>
  </si>
  <si>
    <t>ld38yw</t>
  </si>
  <si>
    <t>LD3 8YY</t>
  </si>
  <si>
    <t>LD38YY</t>
  </si>
  <si>
    <t>ld3 8yy</t>
  </si>
  <si>
    <t>ld38yy</t>
  </si>
  <si>
    <t>LD3 9AA</t>
  </si>
  <si>
    <t>LD39AA</t>
  </si>
  <si>
    <t>ld3 9aa</t>
  </si>
  <si>
    <t>ld39aa</t>
  </si>
  <si>
    <t>LD3 9AB</t>
  </si>
  <si>
    <t>LD39AB</t>
  </si>
  <si>
    <t>ld3 9ab</t>
  </si>
  <si>
    <t>ld39ab</t>
  </si>
  <si>
    <t>LD3 9AD</t>
  </si>
  <si>
    <t>LD39AD</t>
  </si>
  <si>
    <t>ld3 9ad</t>
  </si>
  <si>
    <t>ld39ad</t>
  </si>
  <si>
    <t>LD3 9AE</t>
  </si>
  <si>
    <t>LD39AE</t>
  </si>
  <si>
    <t>ld3 9ae</t>
  </si>
  <si>
    <t>ld39ae</t>
  </si>
  <si>
    <t>LD3 9AF</t>
  </si>
  <si>
    <t>LD39AF</t>
  </si>
  <si>
    <t>ld3 9af</t>
  </si>
  <si>
    <t>ld39af</t>
  </si>
  <si>
    <t>LD3 9AH</t>
  </si>
  <si>
    <t>LD39AH</t>
  </si>
  <si>
    <t>ld3 9ah</t>
  </si>
  <si>
    <t>ld39ah</t>
  </si>
  <si>
    <t>LD3 9AJ</t>
  </si>
  <si>
    <t>LD39AJ</t>
  </si>
  <si>
    <t>ld3 9aj</t>
  </si>
  <si>
    <t>ld39aj</t>
  </si>
  <si>
    <t>LD3 9AL</t>
  </si>
  <si>
    <t>LD39AL</t>
  </si>
  <si>
    <t>ld3 9al</t>
  </si>
  <si>
    <t>ld39al</t>
  </si>
  <si>
    <t>LD3 9AN</t>
  </si>
  <si>
    <t>LD39AN</t>
  </si>
  <si>
    <t>ld3 9an</t>
  </si>
  <si>
    <t>ld39an</t>
  </si>
  <si>
    <t>LD3 9AP</t>
  </si>
  <si>
    <t>LD39AP</t>
  </si>
  <si>
    <t>ld3 9ap</t>
  </si>
  <si>
    <t>ld39ap</t>
  </si>
  <si>
    <t>LD3 9AQ</t>
  </si>
  <si>
    <t>LD39AQ</t>
  </si>
  <si>
    <t>ld3 9aq</t>
  </si>
  <si>
    <t>ld39aq</t>
  </si>
  <si>
    <t>LD3 9AR</t>
  </si>
  <si>
    <t>LD39AR</t>
  </si>
  <si>
    <t>ld3 9ar</t>
  </si>
  <si>
    <t>ld39ar</t>
  </si>
  <si>
    <t>LD3 9AS</t>
  </si>
  <si>
    <t>LD39AS</t>
  </si>
  <si>
    <t>ld3 9as</t>
  </si>
  <si>
    <t>ld39as</t>
  </si>
  <si>
    <t>LD3 9AT</t>
  </si>
  <si>
    <t>LD39AT</t>
  </si>
  <si>
    <t>ld3 9at</t>
  </si>
  <si>
    <t>ld39at</t>
  </si>
  <si>
    <t>LD3 9AU</t>
  </si>
  <si>
    <t>LD39AU</t>
  </si>
  <si>
    <t>ld3 9au</t>
  </si>
  <si>
    <t>ld39au</t>
  </si>
  <si>
    <t>LD3 9AX</t>
  </si>
  <si>
    <t>LD39AX</t>
  </si>
  <si>
    <t>ld3 9ax</t>
  </si>
  <si>
    <t>ld39ax</t>
  </si>
  <si>
    <t>LD3 9AY</t>
  </si>
  <si>
    <t>LD39AY</t>
  </si>
  <si>
    <t>ld3 9ay</t>
  </si>
  <si>
    <t>ld39ay</t>
  </si>
  <si>
    <t>LD3 9BA</t>
  </si>
  <si>
    <t>LD39BA</t>
  </si>
  <si>
    <t>ld3 9ba</t>
  </si>
  <si>
    <t>ld39ba</t>
  </si>
  <si>
    <t>LD3 9BB</t>
  </si>
  <si>
    <t>LD39BB</t>
  </si>
  <si>
    <t>ld3 9bb</t>
  </si>
  <si>
    <t>ld39bb</t>
  </si>
  <si>
    <t>LD3 9BD</t>
  </si>
  <si>
    <t>LD39BD</t>
  </si>
  <si>
    <t>ld3 9bd</t>
  </si>
  <si>
    <t>ld39bd</t>
  </si>
  <si>
    <t>LD3 9BE</t>
  </si>
  <si>
    <t>LD39BE</t>
  </si>
  <si>
    <t>ld3 9be</t>
  </si>
  <si>
    <t>ld39be</t>
  </si>
  <si>
    <t>LD3 9BG</t>
  </si>
  <si>
    <t>LD39BG</t>
  </si>
  <si>
    <t>ld3 9bg</t>
  </si>
  <si>
    <t>ld39bg</t>
  </si>
  <si>
    <t>LD3 9BH</t>
  </si>
  <si>
    <t>LD39BH</t>
  </si>
  <si>
    <t>ld3 9bh</t>
  </si>
  <si>
    <t>ld39bh</t>
  </si>
  <si>
    <t>LD3 9BL</t>
  </si>
  <si>
    <t>LD39BL</t>
  </si>
  <si>
    <t>ld3 9bl</t>
  </si>
  <si>
    <t>ld39bl</t>
  </si>
  <si>
    <t>LD3 9BN</t>
  </si>
  <si>
    <t>LD39BN</t>
  </si>
  <si>
    <t>ld3 9bn</t>
  </si>
  <si>
    <t>ld39bn</t>
  </si>
  <si>
    <t>LD3 9BP</t>
  </si>
  <si>
    <t>LD39BP</t>
  </si>
  <si>
    <t>ld3 9bp</t>
  </si>
  <si>
    <t>ld39bp</t>
  </si>
  <si>
    <t>LD3 9BQ</t>
  </si>
  <si>
    <t>LD39BQ</t>
  </si>
  <si>
    <t>ld3 9bq</t>
  </si>
  <si>
    <t>ld39bq</t>
  </si>
  <si>
    <t>LD3 9BR</t>
  </si>
  <si>
    <t>LD39BR</t>
  </si>
  <si>
    <t>ld3 9br</t>
  </si>
  <si>
    <t>ld39br</t>
  </si>
  <si>
    <t>LD3 9BS</t>
  </si>
  <si>
    <t>LD39BS</t>
  </si>
  <si>
    <t>ld3 9bs</t>
  </si>
  <si>
    <t>ld39bs</t>
  </si>
  <si>
    <t>LD3 9BT</t>
  </si>
  <si>
    <t>LD39BT</t>
  </si>
  <si>
    <t>ld3 9bt</t>
  </si>
  <si>
    <t>ld39bt</t>
  </si>
  <si>
    <t>LD3 9BU</t>
  </si>
  <si>
    <t>LD39BU</t>
  </si>
  <si>
    <t>ld3 9bu</t>
  </si>
  <si>
    <t>ld39bu</t>
  </si>
  <si>
    <t>LD3 9BW</t>
  </si>
  <si>
    <t>LD39BW</t>
  </si>
  <si>
    <t>ld3 9bw</t>
  </si>
  <si>
    <t>ld39bw</t>
  </si>
  <si>
    <t>LD3 9DA</t>
  </si>
  <si>
    <t>LD39DA</t>
  </si>
  <si>
    <t>ld3 9da</t>
  </si>
  <si>
    <t>ld39da</t>
  </si>
  <si>
    <t>LD3 9DB</t>
  </si>
  <si>
    <t>LD39DB</t>
  </si>
  <si>
    <t>ld3 9db</t>
  </si>
  <si>
    <t>ld39db</t>
  </si>
  <si>
    <t>LD3 9DD</t>
  </si>
  <si>
    <t>LD39DD</t>
  </si>
  <si>
    <t>ld3 9dd</t>
  </si>
  <si>
    <t>ld39dd</t>
  </si>
  <si>
    <t>LD3 9DE</t>
  </si>
  <si>
    <t>LD39DE</t>
  </si>
  <si>
    <t>ld3 9de</t>
  </si>
  <si>
    <t>ld39de</t>
  </si>
  <si>
    <t>LD3 9DF</t>
  </si>
  <si>
    <t>LD39DF</t>
  </si>
  <si>
    <t>ld3 9df</t>
  </si>
  <si>
    <t>ld39df</t>
  </si>
  <si>
    <t>LD3 9DG</t>
  </si>
  <si>
    <t>LD39DG</t>
  </si>
  <si>
    <t>ld3 9dg</t>
  </si>
  <si>
    <t>ld39dg</t>
  </si>
  <si>
    <t>LD3 9DH</t>
  </si>
  <si>
    <t>LD39DH</t>
  </si>
  <si>
    <t>ld3 9dh</t>
  </si>
  <si>
    <t>ld39dh</t>
  </si>
  <si>
    <t>LD3 9DJ</t>
  </si>
  <si>
    <t>LD39DJ</t>
  </si>
  <si>
    <t>ld3 9dj</t>
  </si>
  <si>
    <t>ld39dj</t>
  </si>
  <si>
    <t>LD3 9DL</t>
  </si>
  <si>
    <t>LD39DL</t>
  </si>
  <si>
    <t>ld3 9dl</t>
  </si>
  <si>
    <t>ld39dl</t>
  </si>
  <si>
    <t>LD3 9DN</t>
  </si>
  <si>
    <t>LD39DN</t>
  </si>
  <si>
    <t>ld3 9dn</t>
  </si>
  <si>
    <t>ld39dn</t>
  </si>
  <si>
    <t>LD3 9DP</t>
  </si>
  <si>
    <t>LD39DP</t>
  </si>
  <si>
    <t>ld3 9dp</t>
  </si>
  <si>
    <t>ld39dp</t>
  </si>
  <si>
    <t>LD3 9DR</t>
  </si>
  <si>
    <t>LD39DR</t>
  </si>
  <si>
    <t>ld3 9dr</t>
  </si>
  <si>
    <t>ld39dr</t>
  </si>
  <si>
    <t>LD3 9DS</t>
  </si>
  <si>
    <t>LD39DS</t>
  </si>
  <si>
    <t>ld3 9ds</t>
  </si>
  <si>
    <t>ld39ds</t>
  </si>
  <si>
    <t>LD3 9DT</t>
  </si>
  <si>
    <t>LD39DT</t>
  </si>
  <si>
    <t>ld3 9dt</t>
  </si>
  <si>
    <t>ld39dt</t>
  </si>
  <si>
    <t>LD3 9DU</t>
  </si>
  <si>
    <t>LD39DU</t>
  </si>
  <si>
    <t>ld3 9du</t>
  </si>
  <si>
    <t>ld39du</t>
  </si>
  <si>
    <t>LD3 9DW</t>
  </si>
  <si>
    <t>LD39DW</t>
  </si>
  <si>
    <t>ld3 9dw</t>
  </si>
  <si>
    <t>ld39dw</t>
  </si>
  <si>
    <t>LD3 9DX</t>
  </si>
  <si>
    <t>LD39DX</t>
  </si>
  <si>
    <t>ld3 9dx</t>
  </si>
  <si>
    <t>ld39dx</t>
  </si>
  <si>
    <t>LD3 9DY</t>
  </si>
  <si>
    <t>LD39DY</t>
  </si>
  <si>
    <t>ld3 9dy</t>
  </si>
  <si>
    <t>ld39dy</t>
  </si>
  <si>
    <t>LD3 9EA</t>
  </si>
  <si>
    <t>LD39EA</t>
  </si>
  <si>
    <t>ld3 9ea</t>
  </si>
  <si>
    <t>ld39ea</t>
  </si>
  <si>
    <t>LD3 9EB</t>
  </si>
  <si>
    <t>LD39EB</t>
  </si>
  <si>
    <t>ld3 9eb</t>
  </si>
  <si>
    <t>ld39eb</t>
  </si>
  <si>
    <t>LD3 9ED</t>
  </si>
  <si>
    <t>LD39ED</t>
  </si>
  <si>
    <t>ld3 9ed</t>
  </si>
  <si>
    <t>ld39ed</t>
  </si>
  <si>
    <t>LD3 9EE</t>
  </si>
  <si>
    <t>LD39EE</t>
  </si>
  <si>
    <t>ld3 9ee</t>
  </si>
  <si>
    <t>ld39ee</t>
  </si>
  <si>
    <t>LD3 9EF</t>
  </si>
  <si>
    <t>LD39EF</t>
  </si>
  <si>
    <t>ld3 9ef</t>
  </si>
  <si>
    <t>ld39ef</t>
  </si>
  <si>
    <t>LD3 9EG</t>
  </si>
  <si>
    <t>LD39EG</t>
  </si>
  <si>
    <t>ld3 9eg</t>
  </si>
  <si>
    <t>ld39eg</t>
  </si>
  <si>
    <t>LD3 9EH</t>
  </si>
  <si>
    <t>LD39EH</t>
  </si>
  <si>
    <t>ld3 9eh</t>
  </si>
  <si>
    <t>ld39eh</t>
  </si>
  <si>
    <t>LD3 9EL</t>
  </si>
  <si>
    <t>LD39EL</t>
  </si>
  <si>
    <t>ld3 9el</t>
  </si>
  <si>
    <t>ld39el</t>
  </si>
  <si>
    <t>LD3 9EN</t>
  </si>
  <si>
    <t>LD39EN</t>
  </si>
  <si>
    <t>ld3 9en</t>
  </si>
  <si>
    <t>ld39en</t>
  </si>
  <si>
    <t>LD3 9EP</t>
  </si>
  <si>
    <t>LD39EP</t>
  </si>
  <si>
    <t>ld3 9ep</t>
  </si>
  <si>
    <t>ld39ep</t>
  </si>
  <si>
    <t>LD3 9EQ</t>
  </si>
  <si>
    <t>LD39EQ</t>
  </si>
  <si>
    <t>ld3 9eq</t>
  </si>
  <si>
    <t>ld39eq</t>
  </si>
  <si>
    <t>LD3 9ER</t>
  </si>
  <si>
    <t>LD39ER</t>
  </si>
  <si>
    <t>ld3 9er</t>
  </si>
  <si>
    <t>ld39er</t>
  </si>
  <si>
    <t>LD3 9ES</t>
  </si>
  <si>
    <t>LD39ES</t>
  </si>
  <si>
    <t>ld3 9es</t>
  </si>
  <si>
    <t>ld39es</t>
  </si>
  <si>
    <t>LD3 9ET</t>
  </si>
  <si>
    <t>LD39ET</t>
  </si>
  <si>
    <t>ld3 9et</t>
  </si>
  <si>
    <t>ld39et</t>
  </si>
  <si>
    <t>LD3 9EU</t>
  </si>
  <si>
    <t>LD39EU</t>
  </si>
  <si>
    <t>ld3 9eu</t>
  </si>
  <si>
    <t>ld39eu</t>
  </si>
  <si>
    <t>LD3 9EW</t>
  </si>
  <si>
    <t>LD39EW</t>
  </si>
  <si>
    <t>ld3 9ew</t>
  </si>
  <si>
    <t>ld39ew</t>
  </si>
  <si>
    <t>LD3 9EY</t>
  </si>
  <si>
    <t>LD39EY</t>
  </si>
  <si>
    <t>ld3 9ey</t>
  </si>
  <si>
    <t>ld39ey</t>
  </si>
  <si>
    <t>LD3 9HA</t>
  </si>
  <si>
    <t>LD39HA</t>
  </si>
  <si>
    <t>ld3 9ha</t>
  </si>
  <si>
    <t>ld39ha</t>
  </si>
  <si>
    <t>LD3 9HB</t>
  </si>
  <si>
    <t>LD39HB</t>
  </si>
  <si>
    <t>ld3 9hb</t>
  </si>
  <si>
    <t>ld39hb</t>
  </si>
  <si>
    <t>LD3 9HD</t>
  </si>
  <si>
    <t>LD39HD</t>
  </si>
  <si>
    <t>ld3 9hd</t>
  </si>
  <si>
    <t>ld39hd</t>
  </si>
  <si>
    <t>LD3 9HE</t>
  </si>
  <si>
    <t>LD39HE</t>
  </si>
  <si>
    <t>ld3 9he</t>
  </si>
  <si>
    <t>ld39he</t>
  </si>
  <si>
    <t>LD3 9HF</t>
  </si>
  <si>
    <t>LD39HF</t>
  </si>
  <si>
    <t>ld3 9hf</t>
  </si>
  <si>
    <t>ld39hf</t>
  </si>
  <si>
    <t>LD3 9HG</t>
  </si>
  <si>
    <t>LD39HG</t>
  </si>
  <si>
    <t>ld3 9hg</t>
  </si>
  <si>
    <t>ld39hg</t>
  </si>
  <si>
    <t>LD3 9HH</t>
  </si>
  <si>
    <t>LD39HH</t>
  </si>
  <si>
    <t>ld3 9hh</t>
  </si>
  <si>
    <t>ld39hh</t>
  </si>
  <si>
    <t>LD3 9HJ</t>
  </si>
  <si>
    <t>LD39HJ</t>
  </si>
  <si>
    <t>ld3 9hj</t>
  </si>
  <si>
    <t>ld39hj</t>
  </si>
  <si>
    <t>LD3 9HL</t>
  </si>
  <si>
    <t>LD39HL</t>
  </si>
  <si>
    <t>ld3 9hl</t>
  </si>
  <si>
    <t>ld39hl</t>
  </si>
  <si>
    <t>LD3 9HN</t>
  </si>
  <si>
    <t>LD39HN</t>
  </si>
  <si>
    <t>ld3 9hn</t>
  </si>
  <si>
    <t>ld39hn</t>
  </si>
  <si>
    <t>LD3 9HP</t>
  </si>
  <si>
    <t>LD39HP</t>
  </si>
  <si>
    <t>ld3 9hp</t>
  </si>
  <si>
    <t>ld39hp</t>
  </si>
  <si>
    <t>LD3 9HR</t>
  </si>
  <si>
    <t>LD39HR</t>
  </si>
  <si>
    <t>ld3 9hr</t>
  </si>
  <si>
    <t>ld39hr</t>
  </si>
  <si>
    <t>LD3 9HS</t>
  </si>
  <si>
    <t>LD39HS</t>
  </si>
  <si>
    <t>ld3 9hs</t>
  </si>
  <si>
    <t>ld39hs</t>
  </si>
  <si>
    <t>LD3 9HT</t>
  </si>
  <si>
    <t>LD39HT</t>
  </si>
  <si>
    <t>ld3 9ht</t>
  </si>
  <si>
    <t>ld39ht</t>
  </si>
  <si>
    <t>LD3 9HU</t>
  </si>
  <si>
    <t>LD39HU</t>
  </si>
  <si>
    <t>ld3 9hu</t>
  </si>
  <si>
    <t>ld39hu</t>
  </si>
  <si>
    <t>LD3 9HW</t>
  </si>
  <si>
    <t>LD39HW</t>
  </si>
  <si>
    <t>ld3 9hw</t>
  </si>
  <si>
    <t>ld39hw</t>
  </si>
  <si>
    <t>LD3 9HY</t>
  </si>
  <si>
    <t>LD39HY</t>
  </si>
  <si>
    <t>ld3 9hy</t>
  </si>
  <si>
    <t>ld39hy</t>
  </si>
  <si>
    <t>LD3 9LA</t>
  </si>
  <si>
    <t>LD39LA</t>
  </si>
  <si>
    <t>ld3 9la</t>
  </si>
  <si>
    <t>ld39la</t>
  </si>
  <si>
    <t>LD3 9LB</t>
  </si>
  <si>
    <t>LD39LB</t>
  </si>
  <si>
    <t>ld3 9lb</t>
  </si>
  <si>
    <t>ld39lb</t>
  </si>
  <si>
    <t>LD3 9LD</t>
  </si>
  <si>
    <t>LD39LD</t>
  </si>
  <si>
    <t>ld3 9ld</t>
  </si>
  <si>
    <t>ld39ld</t>
  </si>
  <si>
    <t>LD3 9LE</t>
  </si>
  <si>
    <t>LD39LE</t>
  </si>
  <si>
    <t>ld3 9le</t>
  </si>
  <si>
    <t>ld39le</t>
  </si>
  <si>
    <t>LD3 9LF</t>
  </si>
  <si>
    <t>LD39LF</t>
  </si>
  <si>
    <t>ld3 9lf</t>
  </si>
  <si>
    <t>ld39lf</t>
  </si>
  <si>
    <t>LD3 9LG</t>
  </si>
  <si>
    <t>LD39LG</t>
  </si>
  <si>
    <t>ld3 9lg</t>
  </si>
  <si>
    <t>ld39lg</t>
  </si>
  <si>
    <t>LD3 9LH</t>
  </si>
  <si>
    <t>LD39LH</t>
  </si>
  <si>
    <t>ld3 9lh</t>
  </si>
  <si>
    <t>ld39lh</t>
  </si>
  <si>
    <t>LD3 9LL</t>
  </si>
  <si>
    <t>LD39LL</t>
  </si>
  <si>
    <t>ld3 9ll</t>
  </si>
  <si>
    <t>ld39ll</t>
  </si>
  <si>
    <t>LD3 9LN</t>
  </si>
  <si>
    <t>LD39LN</t>
  </si>
  <si>
    <t>ld3 9ln</t>
  </si>
  <si>
    <t>ld39ln</t>
  </si>
  <si>
    <t>LD3 9LP</t>
  </si>
  <si>
    <t>LD39LP</t>
  </si>
  <si>
    <t>ld3 9lp</t>
  </si>
  <si>
    <t>ld39lp</t>
  </si>
  <si>
    <t>LD3 9LR</t>
  </si>
  <si>
    <t>LD39LR</t>
  </si>
  <si>
    <t>ld3 9lr</t>
  </si>
  <si>
    <t>ld39lr</t>
  </si>
  <si>
    <t>LD3 9LS</t>
  </si>
  <si>
    <t>LD39LS</t>
  </si>
  <si>
    <t>ld3 9ls</t>
  </si>
  <si>
    <t>ld39ls</t>
  </si>
  <si>
    <t>LD3 9LT</t>
  </si>
  <si>
    <t>LD39LT</t>
  </si>
  <si>
    <t>ld3 9lt</t>
  </si>
  <si>
    <t>ld39lt</t>
  </si>
  <si>
    <t xml:space="preserve">Pontfaen STW </t>
  </si>
  <si>
    <t>LD3 9LU</t>
  </si>
  <si>
    <t>LD39LU</t>
  </si>
  <si>
    <t>ld3 9lu</t>
  </si>
  <si>
    <t>ld39lu</t>
  </si>
  <si>
    <t>LD3 9LW</t>
  </si>
  <si>
    <t>LD39LW</t>
  </si>
  <si>
    <t>ld3 9lw</t>
  </si>
  <si>
    <t>ld39lw</t>
  </si>
  <si>
    <t>LD3 9LY</t>
  </si>
  <si>
    <t>LD39LY</t>
  </si>
  <si>
    <t>ld3 9ly</t>
  </si>
  <si>
    <t>ld39ly</t>
  </si>
  <si>
    <t>LD3 9NA</t>
  </si>
  <si>
    <t>LD39NA</t>
  </si>
  <si>
    <t>ld3 9na</t>
  </si>
  <si>
    <t>ld39na</t>
  </si>
  <si>
    <t>LD3 9NB</t>
  </si>
  <si>
    <t>LD39NB</t>
  </si>
  <si>
    <t>ld3 9nb</t>
  </si>
  <si>
    <t>ld39nb</t>
  </si>
  <si>
    <t>LD3 9ND</t>
  </si>
  <si>
    <t>LD39ND</t>
  </si>
  <si>
    <t>ld3 9nd</t>
  </si>
  <si>
    <t>ld39nd</t>
  </si>
  <si>
    <t>LD3 9NE</t>
  </si>
  <si>
    <t>LD39NE</t>
  </si>
  <si>
    <t>ld3 9ne</t>
  </si>
  <si>
    <t>ld39ne</t>
  </si>
  <si>
    <t>LD3 9NF</t>
  </si>
  <si>
    <t>LD39NF</t>
  </si>
  <si>
    <t>ld3 9nf</t>
  </si>
  <si>
    <t>ld39nf</t>
  </si>
  <si>
    <t>LD3 9NG</t>
  </si>
  <si>
    <t>LD39NG</t>
  </si>
  <si>
    <t>ld3 9ng</t>
  </si>
  <si>
    <t>ld39ng</t>
  </si>
  <si>
    <t>LD3 9NH</t>
  </si>
  <si>
    <t>LD39NH</t>
  </si>
  <si>
    <t>ld3 9nh</t>
  </si>
  <si>
    <t>ld39nh</t>
  </si>
  <si>
    <t>LD3 9NL</t>
  </si>
  <si>
    <t>LD39NL</t>
  </si>
  <si>
    <t>ld3 9nl</t>
  </si>
  <si>
    <t>ld39nl</t>
  </si>
  <si>
    <t>LD3 9NN</t>
  </si>
  <si>
    <t>LD39NN</t>
  </si>
  <si>
    <t>ld3 9nn</t>
  </si>
  <si>
    <t>ld39nn</t>
  </si>
  <si>
    <t>LD3 9NP</t>
  </si>
  <si>
    <t>LD39NP</t>
  </si>
  <si>
    <t>ld3 9np</t>
  </si>
  <si>
    <t>ld39np</t>
  </si>
  <si>
    <t>LD3 9NR</t>
  </si>
  <si>
    <t>LD39NR</t>
  </si>
  <si>
    <t>ld3 9nr</t>
  </si>
  <si>
    <t>ld39nr</t>
  </si>
  <si>
    <t>LD3 9NS</t>
  </si>
  <si>
    <t>LD39NS</t>
  </si>
  <si>
    <t>ld3 9ns</t>
  </si>
  <si>
    <t>ld39ns</t>
  </si>
  <si>
    <t>LD3 9NT</t>
  </si>
  <si>
    <t>LD39NT</t>
  </si>
  <si>
    <t>ld3 9nt</t>
  </si>
  <si>
    <t>ld39nt</t>
  </si>
  <si>
    <t>LD3 9NU</t>
  </si>
  <si>
    <t>LD39NU</t>
  </si>
  <si>
    <t>ld3 9nu</t>
  </si>
  <si>
    <t>ld39nu</t>
  </si>
  <si>
    <t>LD3 9NW</t>
  </si>
  <si>
    <t>LD39NW</t>
  </si>
  <si>
    <t>ld3 9nw</t>
  </si>
  <si>
    <t>ld39nw</t>
  </si>
  <si>
    <t>LD3 9NY</t>
  </si>
  <si>
    <t>LD39NY</t>
  </si>
  <si>
    <t>ld3 9ny</t>
  </si>
  <si>
    <t>ld39ny</t>
  </si>
  <si>
    <t>LD3 9PA</t>
  </si>
  <si>
    <t>LD39PA</t>
  </si>
  <si>
    <t>ld3 9pa</t>
  </si>
  <si>
    <t>ld39pa</t>
  </si>
  <si>
    <t>LD3 9PB</t>
  </si>
  <si>
    <t>LD39PB</t>
  </si>
  <si>
    <t>ld3 9pb</t>
  </si>
  <si>
    <t>ld39pb</t>
  </si>
  <si>
    <t>LD3 9PD</t>
  </si>
  <si>
    <t>LD39PD</t>
  </si>
  <si>
    <t>ld3 9pd</t>
  </si>
  <si>
    <t>ld39pd</t>
  </si>
  <si>
    <t>LD3 9PE</t>
  </si>
  <si>
    <t>LD39PE</t>
  </si>
  <si>
    <t>ld3 9pe</t>
  </si>
  <si>
    <t>ld39pe</t>
  </si>
  <si>
    <t>LD3 9PF</t>
  </si>
  <si>
    <t>LD39PF</t>
  </si>
  <si>
    <t>ld3 9pf</t>
  </si>
  <si>
    <t>ld39pf</t>
  </si>
  <si>
    <t>LD3 9PG</t>
  </si>
  <si>
    <t>LD39PG</t>
  </si>
  <si>
    <t>ld3 9pg</t>
  </si>
  <si>
    <t>ld39pg</t>
  </si>
  <si>
    <t>LD3 9PH</t>
  </si>
  <si>
    <t>LD39PH</t>
  </si>
  <si>
    <t>ld3 9ph</t>
  </si>
  <si>
    <t>ld39ph</t>
  </si>
  <si>
    <t>LD3 9PL</t>
  </si>
  <si>
    <t>LD39PL</t>
  </si>
  <si>
    <t>ld3 9pl</t>
  </si>
  <si>
    <t>ld39pl</t>
  </si>
  <si>
    <t>LD3 9PN</t>
  </si>
  <si>
    <t>LD39PN</t>
  </si>
  <si>
    <t>ld3 9pn</t>
  </si>
  <si>
    <t>ld39pn</t>
  </si>
  <si>
    <t>LD3 9PP</t>
  </si>
  <si>
    <t>LD39PP</t>
  </si>
  <si>
    <t>ld3 9pp</t>
  </si>
  <si>
    <t>ld39pp</t>
  </si>
  <si>
    <t>LD3 9PR</t>
  </si>
  <si>
    <t>LD39PR</t>
  </si>
  <si>
    <t>ld3 9pr</t>
  </si>
  <si>
    <t>ld39pr</t>
  </si>
  <si>
    <t>LD3 9PS</t>
  </si>
  <si>
    <t>LD39PS</t>
  </si>
  <si>
    <t>ld3 9ps</t>
  </si>
  <si>
    <t>ld39ps</t>
  </si>
  <si>
    <t>LD3 9PT</t>
  </si>
  <si>
    <t>LD39PT</t>
  </si>
  <si>
    <t>ld3 9pt</t>
  </si>
  <si>
    <t>ld39pt</t>
  </si>
  <si>
    <t>LD3 9PU</t>
  </si>
  <si>
    <t>LD39PU</t>
  </si>
  <si>
    <t>ld3 9pu</t>
  </si>
  <si>
    <t>ld39pu</t>
  </si>
  <si>
    <t>LD3 9PW</t>
  </si>
  <si>
    <t>LD39PW</t>
  </si>
  <si>
    <t>ld3 9pw</t>
  </si>
  <si>
    <t>ld39pw</t>
  </si>
  <si>
    <t>LD3 9PY</t>
  </si>
  <si>
    <t>LD39PY</t>
  </si>
  <si>
    <t>ld3 9py</t>
  </si>
  <si>
    <t>ld39py</t>
  </si>
  <si>
    <t>LD3 9QA</t>
  </si>
  <si>
    <t>LD39QA</t>
  </si>
  <si>
    <t>ld3 9qa</t>
  </si>
  <si>
    <t>ld39qa</t>
  </si>
  <si>
    <t>LD3 9RA</t>
  </si>
  <si>
    <t>LD39RA</t>
  </si>
  <si>
    <t>ld3 9ra</t>
  </si>
  <si>
    <t>ld39ra</t>
  </si>
  <si>
    <t>LD3 9RB</t>
  </si>
  <si>
    <t>LD39RB</t>
  </si>
  <si>
    <t>ld3 9rb</t>
  </si>
  <si>
    <t>ld39rb</t>
  </si>
  <si>
    <t>LD3 9RD</t>
  </si>
  <si>
    <t>LD39RD</t>
  </si>
  <si>
    <t>ld3 9rd</t>
  </si>
  <si>
    <t>ld39rd</t>
  </si>
  <si>
    <t>LD3 9RE</t>
  </si>
  <si>
    <t>LD39RE</t>
  </si>
  <si>
    <t>ld3 9re</t>
  </si>
  <si>
    <t>ld39re</t>
  </si>
  <si>
    <t>LD3 9RF</t>
  </si>
  <si>
    <t>LD39RF</t>
  </si>
  <si>
    <t>ld3 9rf</t>
  </si>
  <si>
    <t>ld39rf</t>
  </si>
  <si>
    <t>LD3 9RG</t>
  </si>
  <si>
    <t>LD39RG</t>
  </si>
  <si>
    <t>ld3 9rg</t>
  </si>
  <si>
    <t>ld39rg</t>
  </si>
  <si>
    <t>LD3 9RH</t>
  </si>
  <si>
    <t>LD39RH</t>
  </si>
  <si>
    <t>ld3 9rh</t>
  </si>
  <si>
    <t>ld39rh</t>
  </si>
  <si>
    <t>LD3 9RL</t>
  </si>
  <si>
    <t>LD39RL</t>
  </si>
  <si>
    <t>ld3 9rl</t>
  </si>
  <si>
    <t>ld39rl</t>
  </si>
  <si>
    <t>LD3 9RN</t>
  </si>
  <si>
    <t>LD39RN</t>
  </si>
  <si>
    <t>ld3 9rn</t>
  </si>
  <si>
    <t>ld39rn</t>
  </si>
  <si>
    <t>LD3 9RP</t>
  </si>
  <si>
    <t>LD39RP</t>
  </si>
  <si>
    <t>ld3 9rp</t>
  </si>
  <si>
    <t>ld39rp</t>
  </si>
  <si>
    <t>LD3 9RR</t>
  </si>
  <si>
    <t>LD39RR</t>
  </si>
  <si>
    <t>ld3 9rr</t>
  </si>
  <si>
    <t>ld39rr</t>
  </si>
  <si>
    <t>LD3 9RS</t>
  </si>
  <si>
    <t>LD39RS</t>
  </si>
  <si>
    <t>ld3 9rs</t>
  </si>
  <si>
    <t>ld39rs</t>
  </si>
  <si>
    <t>LD3 9RT</t>
  </si>
  <si>
    <t>LD39RT</t>
  </si>
  <si>
    <t>ld3 9rt</t>
  </si>
  <si>
    <t>ld39rt</t>
  </si>
  <si>
    <t>LD3 9RU</t>
  </si>
  <si>
    <t>LD39RU</t>
  </si>
  <si>
    <t>ld3 9ru</t>
  </si>
  <si>
    <t>ld39ru</t>
  </si>
  <si>
    <t>LD3 9RW</t>
  </si>
  <si>
    <t>LD39RW</t>
  </si>
  <si>
    <t>ld3 9rw</t>
  </si>
  <si>
    <t>ld39rw</t>
  </si>
  <si>
    <t>LD3 9RY</t>
  </si>
  <si>
    <t>LD39RY</t>
  </si>
  <si>
    <t>ld3 9ry</t>
  </si>
  <si>
    <t>ld39ry</t>
  </si>
  <si>
    <t>LD3 9SA</t>
  </si>
  <si>
    <t>LD39SA</t>
  </si>
  <si>
    <t>ld3 9sa</t>
  </si>
  <si>
    <t>ld39sa</t>
  </si>
  <si>
    <t>LD3 9SB</t>
  </si>
  <si>
    <t>LD39SB</t>
  </si>
  <si>
    <t>ld3 9sb</t>
  </si>
  <si>
    <t>ld39sb</t>
  </si>
  <si>
    <t>LD3 9SD</t>
  </si>
  <si>
    <t>LD39SD</t>
  </si>
  <si>
    <t>ld3 9sd</t>
  </si>
  <si>
    <t>ld39sd</t>
  </si>
  <si>
    <t>LD3 9SE</t>
  </si>
  <si>
    <t>LD39SE</t>
  </si>
  <si>
    <t>ld3 9se</t>
  </si>
  <si>
    <t>ld39se</t>
  </si>
  <si>
    <t>LD3 9SF</t>
  </si>
  <si>
    <t>LD39SF</t>
  </si>
  <si>
    <t>ld3 9sf</t>
  </si>
  <si>
    <t>ld39sf</t>
  </si>
  <si>
    <t>LD3 9SG</t>
  </si>
  <si>
    <t>LD39SG</t>
  </si>
  <si>
    <t>ld3 9sg</t>
  </si>
  <si>
    <t>ld39sg</t>
  </si>
  <si>
    <t>LD3 9SH</t>
  </si>
  <si>
    <t>LD39SH</t>
  </si>
  <si>
    <t>ld3 9sh</t>
  </si>
  <si>
    <t>ld39sh</t>
  </si>
  <si>
    <t>LD3 9SN</t>
  </si>
  <si>
    <t>LD39SN</t>
  </si>
  <si>
    <t>ld3 9sn</t>
  </si>
  <si>
    <t>ld39sn</t>
  </si>
  <si>
    <t>LD3 9SP</t>
  </si>
  <si>
    <t>LD39SP</t>
  </si>
  <si>
    <t>ld3 9sp</t>
  </si>
  <si>
    <t>ld39sp</t>
  </si>
  <si>
    <t>LD3 9SR</t>
  </si>
  <si>
    <t>LD39SR</t>
  </si>
  <si>
    <t>ld3 9sr</t>
  </si>
  <si>
    <t>ld39sr</t>
  </si>
  <si>
    <t>LD3 9SS</t>
  </si>
  <si>
    <t>LD39SS</t>
  </si>
  <si>
    <t>ld3 9ss</t>
  </si>
  <si>
    <t>ld39ss</t>
  </si>
  <si>
    <t>LD3 9ST</t>
  </si>
  <si>
    <t>LD39ST</t>
  </si>
  <si>
    <t>ld3 9st</t>
  </si>
  <si>
    <t>ld39st</t>
  </si>
  <si>
    <t>LD3 9SU</t>
  </si>
  <si>
    <t>LD39SU</t>
  </si>
  <si>
    <t>ld3 9su</t>
  </si>
  <si>
    <t>ld39su</t>
  </si>
  <si>
    <t>LD3 9SW</t>
  </si>
  <si>
    <t>LD39SW</t>
  </si>
  <si>
    <t>ld3 9sw</t>
  </si>
  <si>
    <t>ld39sw</t>
  </si>
  <si>
    <t>LD3 9SX</t>
  </si>
  <si>
    <t>LD39SX</t>
  </si>
  <si>
    <t>ld3 9sx</t>
  </si>
  <si>
    <t>ld39sx</t>
  </si>
  <si>
    <t>LD3 9SY</t>
  </si>
  <si>
    <t>LD39SY</t>
  </si>
  <si>
    <t>ld3 9sy</t>
  </si>
  <si>
    <t>ld39sy</t>
  </si>
  <si>
    <t>LD3 9SZ</t>
  </si>
  <si>
    <t>LD39SZ</t>
  </si>
  <si>
    <t>ld3 9sz</t>
  </si>
  <si>
    <t>ld39sz</t>
  </si>
  <si>
    <t>LD3 9TE</t>
  </si>
  <si>
    <t>LD39TE</t>
  </si>
  <si>
    <t>ld3 9te</t>
  </si>
  <si>
    <t>ld39te</t>
  </si>
  <si>
    <t>LD3 9TF</t>
  </si>
  <si>
    <t>LD39TF</t>
  </si>
  <si>
    <t>ld3 9tf</t>
  </si>
  <si>
    <t>ld39tf</t>
  </si>
  <si>
    <t>LD3 9TG</t>
  </si>
  <si>
    <t>LD39TG</t>
  </si>
  <si>
    <t>ld3 9tg</t>
  </si>
  <si>
    <t>ld39tg</t>
  </si>
  <si>
    <t>LD3 9TN</t>
  </si>
  <si>
    <t>LD39TN</t>
  </si>
  <si>
    <t>ld3 9tn</t>
  </si>
  <si>
    <t>ld39tn</t>
  </si>
  <si>
    <t>LD3 9TP</t>
  </si>
  <si>
    <t>LD39TP</t>
  </si>
  <si>
    <t>ld3 9tp</t>
  </si>
  <si>
    <t>ld39tp</t>
  </si>
  <si>
    <t>LD3 9TR</t>
  </si>
  <si>
    <t>LD39TR</t>
  </si>
  <si>
    <t>ld3 9tr</t>
  </si>
  <si>
    <t>ld39tr</t>
  </si>
  <si>
    <t>LD3 9TS</t>
  </si>
  <si>
    <t>LD39TS</t>
  </si>
  <si>
    <t>ld3 9ts</t>
  </si>
  <si>
    <t>ld39ts</t>
  </si>
  <si>
    <t>LD3 9TT</t>
  </si>
  <si>
    <t>LD39TT</t>
  </si>
  <si>
    <t>ld3 9tt</t>
  </si>
  <si>
    <t>ld39tt</t>
  </si>
  <si>
    <t>LD3 9TW</t>
  </si>
  <si>
    <t>LD39TW</t>
  </si>
  <si>
    <t>ld3 9tw</t>
  </si>
  <si>
    <t>ld39tw</t>
  </si>
  <si>
    <t>LD3 9UA</t>
  </si>
  <si>
    <t>LD39UA</t>
  </si>
  <si>
    <t>ld3 9ua</t>
  </si>
  <si>
    <t>ld39ua</t>
  </si>
  <si>
    <t>LD3 9UB</t>
  </si>
  <si>
    <t>LD39UB</t>
  </si>
  <si>
    <t>ld3 9ub</t>
  </si>
  <si>
    <t>ld39ub</t>
  </si>
  <si>
    <t>LD3 9UD</t>
  </si>
  <si>
    <t>LD39UD</t>
  </si>
  <si>
    <t>ld3 9ud</t>
  </si>
  <si>
    <t>ld39ud</t>
  </si>
  <si>
    <t>LD3 9UE</t>
  </si>
  <si>
    <t>LD39UE</t>
  </si>
  <si>
    <t>ld3 9ue</t>
  </si>
  <si>
    <t>ld39ue</t>
  </si>
  <si>
    <t>LD3 9UF</t>
  </si>
  <si>
    <t>LD39UF</t>
  </si>
  <si>
    <t>ld3 9uf</t>
  </si>
  <si>
    <t>ld39uf</t>
  </si>
  <si>
    <t>NP10 0AA</t>
  </si>
  <si>
    <t>NP100AA</t>
  </si>
  <si>
    <t>np10 0aa</t>
  </si>
  <si>
    <t>np100aa</t>
  </si>
  <si>
    <t>Newport</t>
  </si>
  <si>
    <t>Casnewydd</t>
  </si>
  <si>
    <t>NP10 0AB</t>
  </si>
  <si>
    <t>NP100AB</t>
  </si>
  <si>
    <t>np10 0ab</t>
  </si>
  <si>
    <t>np100ab</t>
  </si>
  <si>
    <t>NP10 0AD</t>
  </si>
  <si>
    <t>NP100AD</t>
  </si>
  <si>
    <t>np10 0ad</t>
  </si>
  <si>
    <t>np100ad</t>
  </si>
  <si>
    <t>NP10 0AE</t>
  </si>
  <si>
    <t>NP100AE</t>
  </si>
  <si>
    <t>np10 0ae</t>
  </si>
  <si>
    <t>np100ae</t>
  </si>
  <si>
    <t>NP10 0AF</t>
  </si>
  <si>
    <t>NP100AF</t>
  </si>
  <si>
    <t>np10 0af</t>
  </si>
  <si>
    <t>np100af</t>
  </si>
  <si>
    <t>NP10 0AG</t>
  </si>
  <si>
    <t>NP100AG</t>
  </si>
  <si>
    <t>np10 0ag</t>
  </si>
  <si>
    <t>np100ag</t>
  </si>
  <si>
    <t>NP10 0AH</t>
  </si>
  <si>
    <t>NP100AH</t>
  </si>
  <si>
    <t>np10 0ah</t>
  </si>
  <si>
    <t>np100ah</t>
  </si>
  <si>
    <t>NP10 0AJ</t>
  </si>
  <si>
    <t>NP100AJ</t>
  </si>
  <si>
    <t>np10 0aj</t>
  </si>
  <si>
    <t>np100aj</t>
  </si>
  <si>
    <t>NP10 0AL</t>
  </si>
  <si>
    <t>NP100AL</t>
  </si>
  <si>
    <t>np10 0al</t>
  </si>
  <si>
    <t>np100al</t>
  </si>
  <si>
    <t>NP10 0AN</t>
  </si>
  <si>
    <t>NP100AN</t>
  </si>
  <si>
    <t>np10 0an</t>
  </si>
  <si>
    <t>np100an</t>
  </si>
  <si>
    <t>NP10 0AP</t>
  </si>
  <si>
    <t>NP100AP</t>
  </si>
  <si>
    <t>np10 0ap</t>
  </si>
  <si>
    <t>np100ap</t>
  </si>
  <si>
    <t>NP10 0AQ</t>
  </si>
  <si>
    <t>NP100AQ</t>
  </si>
  <si>
    <t>np10 0aq</t>
  </si>
  <si>
    <t>np100aq</t>
  </si>
  <si>
    <t>NP10 0AR</t>
  </si>
  <si>
    <t>NP100AR</t>
  </si>
  <si>
    <t>np10 0ar</t>
  </si>
  <si>
    <t>np100ar</t>
  </si>
  <si>
    <t>NP10 0AS</t>
  </si>
  <si>
    <t>NP100AS</t>
  </si>
  <si>
    <t>np10 0as</t>
  </si>
  <si>
    <t>np100as</t>
  </si>
  <si>
    <t>NP10 0AT</t>
  </si>
  <si>
    <t>NP100AT</t>
  </si>
  <si>
    <t>np10 0at</t>
  </si>
  <si>
    <t>np100at</t>
  </si>
  <si>
    <t>NP10 0AU</t>
  </si>
  <si>
    <t>NP100AU</t>
  </si>
  <si>
    <t>np10 0au</t>
  </si>
  <si>
    <t>np100au</t>
  </si>
  <si>
    <t>NP10 0AW</t>
  </si>
  <si>
    <t>NP100AW</t>
  </si>
  <si>
    <t>np10 0aw</t>
  </si>
  <si>
    <t>np100aw</t>
  </si>
  <si>
    <t>NP10 0AX</t>
  </si>
  <si>
    <t>NP100AX</t>
  </si>
  <si>
    <t>np10 0ax</t>
  </si>
  <si>
    <t>np100ax</t>
  </si>
  <si>
    <t>NP10 0AY</t>
  </si>
  <si>
    <t>NP100AY</t>
  </si>
  <si>
    <t>np10 0ay</t>
  </si>
  <si>
    <t>np100ay</t>
  </si>
  <si>
    <t>NP10 0AZ</t>
  </si>
  <si>
    <t>NP100AZ</t>
  </si>
  <si>
    <t>np10 0az</t>
  </si>
  <si>
    <t>np100az</t>
  </si>
  <si>
    <t>NP10 0BA</t>
  </si>
  <si>
    <t>NP100BA</t>
  </si>
  <si>
    <t>np10 0ba</t>
  </si>
  <si>
    <t>np100ba</t>
  </si>
  <si>
    <t>NP10 0BB</t>
  </si>
  <si>
    <t>NP100BB</t>
  </si>
  <si>
    <t>np10 0bb</t>
  </si>
  <si>
    <t>np100bb</t>
  </si>
  <si>
    <t>NP10 0BD</t>
  </si>
  <si>
    <t>NP100BD</t>
  </si>
  <si>
    <t>np10 0bd</t>
  </si>
  <si>
    <t>np100bd</t>
  </si>
  <si>
    <t>NP10 0BE</t>
  </si>
  <si>
    <t>NP100BE</t>
  </si>
  <si>
    <t>np10 0be</t>
  </si>
  <si>
    <t>np100be</t>
  </si>
  <si>
    <t>NP10 0BG</t>
  </si>
  <si>
    <t>NP100BG</t>
  </si>
  <si>
    <t>np10 0bg</t>
  </si>
  <si>
    <t>np100bg</t>
  </si>
  <si>
    <t>NP10 0BH</t>
  </si>
  <si>
    <t>NP100BH</t>
  </si>
  <si>
    <t>np10 0bh</t>
  </si>
  <si>
    <t>np100bh</t>
  </si>
  <si>
    <t>NP10 0BJ</t>
  </si>
  <si>
    <t>NP100BJ</t>
  </si>
  <si>
    <t>np10 0bj</t>
  </si>
  <si>
    <t>np100bj</t>
  </si>
  <si>
    <t>NP10 0BL</t>
  </si>
  <si>
    <t>NP100BL</t>
  </si>
  <si>
    <t>np10 0bl</t>
  </si>
  <si>
    <t>np100bl</t>
  </si>
  <si>
    <t>NP10 0BP</t>
  </si>
  <si>
    <t>NP100BP</t>
  </si>
  <si>
    <t>np10 0bp</t>
  </si>
  <si>
    <t>np100bp</t>
  </si>
  <si>
    <t>NP10 0BQ</t>
  </si>
  <si>
    <t>NP100BQ</t>
  </si>
  <si>
    <t>np10 0bq</t>
  </si>
  <si>
    <t>np100bq</t>
  </si>
  <si>
    <t>NP10 0BS</t>
  </si>
  <si>
    <t>NP100BS</t>
  </si>
  <si>
    <t>np10 0bs</t>
  </si>
  <si>
    <t>np100bs</t>
  </si>
  <si>
    <t>NP10 0BT</t>
  </si>
  <si>
    <t>NP100BT</t>
  </si>
  <si>
    <t>np10 0bt</t>
  </si>
  <si>
    <t>np100bt</t>
  </si>
  <si>
    <t>NP10 0BU</t>
  </si>
  <si>
    <t>NP100BU</t>
  </si>
  <si>
    <t>np10 0bu</t>
  </si>
  <si>
    <t>np100bu</t>
  </si>
  <si>
    <t>NP10 0BW</t>
  </si>
  <si>
    <t>NP100BW</t>
  </si>
  <si>
    <t>np10 0bw</t>
  </si>
  <si>
    <t>np100bw</t>
  </si>
  <si>
    <t>NP10 0BX</t>
  </si>
  <si>
    <t>NP100BX</t>
  </si>
  <si>
    <t>np10 0bx</t>
  </si>
  <si>
    <t>np100bx</t>
  </si>
  <si>
    <t>NP10 0BY</t>
  </si>
  <si>
    <t>NP100BY</t>
  </si>
  <si>
    <t>np10 0by</t>
  </si>
  <si>
    <t>np100by</t>
  </si>
  <si>
    <t>NP10 0DB</t>
  </si>
  <si>
    <t>NP100DB</t>
  </si>
  <si>
    <t>np10 0db</t>
  </si>
  <si>
    <t>np100db</t>
  </si>
  <si>
    <t>NP10 0DD</t>
  </si>
  <si>
    <t>NP100DD</t>
  </si>
  <si>
    <t>np10 0dd</t>
  </si>
  <si>
    <t>np100dd</t>
  </si>
  <si>
    <t>NP10 0DE</t>
  </si>
  <si>
    <t>NP100DE</t>
  </si>
  <si>
    <t>np10 0de</t>
  </si>
  <si>
    <t>np100de</t>
  </si>
  <si>
    <t>NP10 0DF</t>
  </si>
  <si>
    <t>NP100DF</t>
  </si>
  <si>
    <t>np10 0df</t>
  </si>
  <si>
    <t>np100df</t>
  </si>
  <si>
    <t>NP10 0DL</t>
  </si>
  <si>
    <t>NP100DL</t>
  </si>
  <si>
    <t>np10 0dl</t>
  </si>
  <si>
    <t>np100dl</t>
  </si>
  <si>
    <t>NP10 0DN</t>
  </si>
  <si>
    <t>NP100DN</t>
  </si>
  <si>
    <t>np10 0dn</t>
  </si>
  <si>
    <t>np100dn</t>
  </si>
  <si>
    <t>NP10 0DW</t>
  </si>
  <si>
    <t>NP100DW</t>
  </si>
  <si>
    <t>np10 0dw</t>
  </si>
  <si>
    <t>np100dw</t>
  </si>
  <si>
    <t>NP10 0ED</t>
  </si>
  <si>
    <t>NP100ED</t>
  </si>
  <si>
    <t>np10 0ed</t>
  </si>
  <si>
    <t>np100ed</t>
  </si>
  <si>
    <t>NP10 8UZ</t>
  </si>
  <si>
    <t>NP108UZ</t>
  </si>
  <si>
    <t>np10 8uz</t>
  </si>
  <si>
    <t>np108uz</t>
  </si>
  <si>
    <t>NP10 8XA</t>
  </si>
  <si>
    <t>NP108XA</t>
  </si>
  <si>
    <t>np10 8xa</t>
  </si>
  <si>
    <t>np108xa</t>
  </si>
  <si>
    <t>NP10 8YG</t>
  </si>
  <si>
    <t>NP108YG</t>
  </si>
  <si>
    <t>np10 8yg</t>
  </si>
  <si>
    <t>np108yg</t>
  </si>
  <si>
    <t>NP10 8YT</t>
  </si>
  <si>
    <t>NP108YT</t>
  </si>
  <si>
    <t>np10 8yt</t>
  </si>
  <si>
    <t>np108yt</t>
  </si>
  <si>
    <t>NP10 8YU</t>
  </si>
  <si>
    <t>NP108YU</t>
  </si>
  <si>
    <t>np10 8yu</t>
  </si>
  <si>
    <t>np108yu</t>
  </si>
  <si>
    <t>NP10 8ZS</t>
  </si>
  <si>
    <t>NP108ZS</t>
  </si>
  <si>
    <t>np10 8zs</t>
  </si>
  <si>
    <t>np108zs</t>
  </si>
  <si>
    <t>NP10 9AA</t>
  </si>
  <si>
    <t>NP109AA</t>
  </si>
  <si>
    <t>np10 9aa</t>
  </si>
  <si>
    <t>np109aa</t>
  </si>
  <si>
    <t>NP10 9AD</t>
  </si>
  <si>
    <t>NP109AD</t>
  </si>
  <si>
    <t>np10 9ad</t>
  </si>
  <si>
    <t>np109ad</t>
  </si>
  <si>
    <t>NP10 9AE</t>
  </si>
  <si>
    <t>NP109AE</t>
  </si>
  <si>
    <t>np10 9ae</t>
  </si>
  <si>
    <t>np109ae</t>
  </si>
  <si>
    <t>NP10 9AF</t>
  </si>
  <si>
    <t>NP109AF</t>
  </si>
  <si>
    <t>np10 9af</t>
  </si>
  <si>
    <t>np109af</t>
  </si>
  <si>
    <t>NP10 9AG</t>
  </si>
  <si>
    <t>NP109AG</t>
  </si>
  <si>
    <t>np10 9ag</t>
  </si>
  <si>
    <t>np109ag</t>
  </si>
  <si>
    <t>NP10 9AH</t>
  </si>
  <si>
    <t>NP109AH</t>
  </si>
  <si>
    <t>np10 9ah</t>
  </si>
  <si>
    <t>np109ah</t>
  </si>
  <si>
    <t>NP10 9AJ</t>
  </si>
  <si>
    <t>NP109AJ</t>
  </si>
  <si>
    <t>np10 9aj</t>
  </si>
  <si>
    <t>np109aj</t>
  </si>
  <si>
    <t>NP10 9AL</t>
  </si>
  <si>
    <t>NP109AL</t>
  </si>
  <si>
    <t>np10 9al</t>
  </si>
  <si>
    <t>np109al</t>
  </si>
  <si>
    <t>NP10 9AP</t>
  </si>
  <si>
    <t>NP109AP</t>
  </si>
  <si>
    <t>np10 9ap</t>
  </si>
  <si>
    <t>np109ap</t>
  </si>
  <si>
    <t>NP10 9AQ</t>
  </si>
  <si>
    <t>NP109AQ</t>
  </si>
  <si>
    <t>np10 9aq</t>
  </si>
  <si>
    <t>np109aq</t>
  </si>
  <si>
    <t>NP10 9AR</t>
  </si>
  <si>
    <t>NP109AR</t>
  </si>
  <si>
    <t>np10 9ar</t>
  </si>
  <si>
    <t>np109ar</t>
  </si>
  <si>
    <t>NP10 9AS</t>
  </si>
  <si>
    <t>NP109AS</t>
  </si>
  <si>
    <t>np10 9as</t>
  </si>
  <si>
    <t>np109as</t>
  </si>
  <si>
    <t>NP10 9AU</t>
  </si>
  <si>
    <t>NP109AU</t>
  </si>
  <si>
    <t>np10 9au</t>
  </si>
  <si>
    <t>np109au</t>
  </si>
  <si>
    <t>NP10 9AW</t>
  </si>
  <si>
    <t>NP109AW</t>
  </si>
  <si>
    <t>np10 9aw</t>
  </si>
  <si>
    <t>np109aw</t>
  </si>
  <si>
    <t>NP10 9AX</t>
  </si>
  <si>
    <t>NP109AX</t>
  </si>
  <si>
    <t>np10 9ax</t>
  </si>
  <si>
    <t>np109ax</t>
  </si>
  <si>
    <t>NP10 9FX</t>
  </si>
  <si>
    <t>NP109FX</t>
  </si>
  <si>
    <t>np10 9fx</t>
  </si>
  <si>
    <t>np109fx</t>
  </si>
  <si>
    <t>NP10 9GN</t>
  </si>
  <si>
    <t>NP109GN</t>
  </si>
  <si>
    <t>np10 9gn</t>
  </si>
  <si>
    <t>np109gn</t>
  </si>
  <si>
    <t>NP10 9GP</t>
  </si>
  <si>
    <t>NP109GP</t>
  </si>
  <si>
    <t>np10 9gp</t>
  </si>
  <si>
    <t>np109gp</t>
  </si>
  <si>
    <t>NP10 9GQ</t>
  </si>
  <si>
    <t>NP109GQ</t>
  </si>
  <si>
    <t>np10 9gq</t>
  </si>
  <si>
    <t>np109gq</t>
  </si>
  <si>
    <t>NP10 9HH</t>
  </si>
  <si>
    <t>NP109HH</t>
  </si>
  <si>
    <t>np10 9hh</t>
  </si>
  <si>
    <t>np109hh</t>
  </si>
  <si>
    <t>NP10 9HJ</t>
  </si>
  <si>
    <t>NP109HJ</t>
  </si>
  <si>
    <t>np10 9hj</t>
  </si>
  <si>
    <t>np109hj</t>
  </si>
  <si>
    <t>NP10 9HL</t>
  </si>
  <si>
    <t>NP109HL</t>
  </si>
  <si>
    <t>np10 9hl</t>
  </si>
  <si>
    <t>np109hl</t>
  </si>
  <si>
    <t>NP10 9HN</t>
  </si>
  <si>
    <t>NP109HN</t>
  </si>
  <si>
    <t>np10 9hn</t>
  </si>
  <si>
    <t>np109hn</t>
  </si>
  <si>
    <t>NP10 9HP</t>
  </si>
  <si>
    <t>NP109HP</t>
  </si>
  <si>
    <t>np10 9hp</t>
  </si>
  <si>
    <t>np109hp</t>
  </si>
  <si>
    <t>NP10 9HW</t>
  </si>
  <si>
    <t>NP109HW</t>
  </si>
  <si>
    <t>np10 9hw</t>
  </si>
  <si>
    <t>np109hw</t>
  </si>
  <si>
    <t>NP10 9HX</t>
  </si>
  <si>
    <t>NP109HX</t>
  </si>
  <si>
    <t>np10 9hx</t>
  </si>
  <si>
    <t>np109hx</t>
  </si>
  <si>
    <t>NP10 9HY</t>
  </si>
  <si>
    <t>NP109HY</t>
  </si>
  <si>
    <t>np10 9hy</t>
  </si>
  <si>
    <t>np109hy</t>
  </si>
  <si>
    <t>NP10 9LH</t>
  </si>
  <si>
    <t>NP109LH</t>
  </si>
  <si>
    <t>np10 9lh</t>
  </si>
  <si>
    <t>np109lh</t>
  </si>
  <si>
    <t>NP10 9LW</t>
  </si>
  <si>
    <t>NP109LW</t>
  </si>
  <si>
    <t>np10 9lw</t>
  </si>
  <si>
    <t>np109lw</t>
  </si>
  <si>
    <t>NP10 9LX</t>
  </si>
  <si>
    <t>NP109LX</t>
  </si>
  <si>
    <t>np10 9lx</t>
  </si>
  <si>
    <t>np109lx</t>
  </si>
  <si>
    <t>NP10 9LY</t>
  </si>
  <si>
    <t>NP109LY</t>
  </si>
  <si>
    <t>np10 9ly</t>
  </si>
  <si>
    <t>np109ly</t>
  </si>
  <si>
    <t>NP10 9SG</t>
  </si>
  <si>
    <t>NP109SG</t>
  </si>
  <si>
    <t>np10 9sg</t>
  </si>
  <si>
    <t>np109sg</t>
  </si>
  <si>
    <t>NP10 9SH</t>
  </si>
  <si>
    <t>NP109SH</t>
  </si>
  <si>
    <t>np10 9sh</t>
  </si>
  <si>
    <t>np109sh</t>
  </si>
  <si>
    <t>NP10 9SW</t>
  </si>
  <si>
    <t>NP109SW</t>
  </si>
  <si>
    <t>np10 9sw</t>
  </si>
  <si>
    <t>np109sw</t>
  </si>
  <si>
    <t>NP10 9TG</t>
  </si>
  <si>
    <t>NP109TG</t>
  </si>
  <si>
    <t>np10 9tg</t>
  </si>
  <si>
    <t>np109tg</t>
  </si>
  <si>
    <t>NP10 9US</t>
  </si>
  <si>
    <t>NP109US</t>
  </si>
  <si>
    <t>np10 9us</t>
  </si>
  <si>
    <t>np109us</t>
  </si>
  <si>
    <t>NP15 1AA</t>
  </si>
  <si>
    <t>NP151AA</t>
  </si>
  <si>
    <t>np15 1aa</t>
  </si>
  <si>
    <t>np151aa</t>
  </si>
  <si>
    <t>Monmouthshire</t>
  </si>
  <si>
    <t>Sir Fynwy</t>
  </si>
  <si>
    <t xml:space="preserve">Usk STW </t>
  </si>
  <si>
    <t>NP15 1AB</t>
  </si>
  <si>
    <t>NP151AB</t>
  </si>
  <si>
    <t>np15 1ab</t>
  </si>
  <si>
    <t>np151ab</t>
  </si>
  <si>
    <t>NP15 1AD</t>
  </si>
  <si>
    <t>NP151AD</t>
  </si>
  <si>
    <t>np15 1ad</t>
  </si>
  <si>
    <t>np151ad</t>
  </si>
  <si>
    <t>NP15 1AE</t>
  </si>
  <si>
    <t>NP151AE</t>
  </si>
  <si>
    <t>np15 1ae</t>
  </si>
  <si>
    <t>np151ae</t>
  </si>
  <si>
    <t>NP15 1AF</t>
  </si>
  <si>
    <t>NP151AF</t>
  </si>
  <si>
    <t>np15 1af</t>
  </si>
  <si>
    <t>np151af</t>
  </si>
  <si>
    <t>NP15 1AG</t>
  </si>
  <si>
    <t>NP151AG</t>
  </si>
  <si>
    <t>np15 1ag</t>
  </si>
  <si>
    <t>np151ag</t>
  </si>
  <si>
    <t>NP15 1AH</t>
  </si>
  <si>
    <t>NP151AH</t>
  </si>
  <si>
    <t>np15 1ah</t>
  </si>
  <si>
    <t>np151ah</t>
  </si>
  <si>
    <t>NP15 1AJ</t>
  </si>
  <si>
    <t>NP151AJ</t>
  </si>
  <si>
    <t>np15 1aj</t>
  </si>
  <si>
    <t>np151aj</t>
  </si>
  <si>
    <t>NP15 1AL</t>
  </si>
  <si>
    <t>NP151AL</t>
  </si>
  <si>
    <t>np15 1al</t>
  </si>
  <si>
    <t>np151al</t>
  </si>
  <si>
    <t>NP15 1AN</t>
  </si>
  <si>
    <t>NP151AN</t>
  </si>
  <si>
    <t>np15 1an</t>
  </si>
  <si>
    <t>np151an</t>
  </si>
  <si>
    <t>NP15 1AP</t>
  </si>
  <si>
    <t>NP151AP</t>
  </si>
  <si>
    <t>np15 1ap</t>
  </si>
  <si>
    <t>np151ap</t>
  </si>
  <si>
    <t>NP15 1AQ</t>
  </si>
  <si>
    <t>NP151AQ</t>
  </si>
  <si>
    <t>np15 1aq</t>
  </si>
  <si>
    <t>np151aq</t>
  </si>
  <si>
    <t>NP15 1AR</t>
  </si>
  <si>
    <t>NP151AR</t>
  </si>
  <si>
    <t>np15 1ar</t>
  </si>
  <si>
    <t>np151ar</t>
  </si>
  <si>
    <t>NP15 1AS</t>
  </si>
  <si>
    <t>NP151AS</t>
  </si>
  <si>
    <t>np15 1as</t>
  </si>
  <si>
    <t>np151as</t>
  </si>
  <si>
    <t>NP15 1AT</t>
  </si>
  <si>
    <t>NP151AT</t>
  </si>
  <si>
    <t>np15 1at</t>
  </si>
  <si>
    <t>np151at</t>
  </si>
  <si>
    <t>NP15 1AU</t>
  </si>
  <si>
    <t>NP151AU</t>
  </si>
  <si>
    <t>np15 1au</t>
  </si>
  <si>
    <t>np151au</t>
  </si>
  <si>
    <t>NP15 1AW</t>
  </si>
  <si>
    <t>NP151AW</t>
  </si>
  <si>
    <t>np15 1aw</t>
  </si>
  <si>
    <t>np151aw</t>
  </si>
  <si>
    <t>NP15 1AX</t>
  </si>
  <si>
    <t>NP151AX</t>
  </si>
  <si>
    <t>np15 1ax</t>
  </si>
  <si>
    <t>np151ax</t>
  </si>
  <si>
    <t>NP15 1AY</t>
  </si>
  <si>
    <t>NP151AY</t>
  </si>
  <si>
    <t>np15 1ay</t>
  </si>
  <si>
    <t>np151ay</t>
  </si>
  <si>
    <t>NP15 1AZ</t>
  </si>
  <si>
    <t>NP151AZ</t>
  </si>
  <si>
    <t>np15 1az</t>
  </si>
  <si>
    <t>np151az</t>
  </si>
  <si>
    <t>NP15 1BA</t>
  </si>
  <si>
    <t>NP151BA</t>
  </si>
  <si>
    <t>np15 1ba</t>
  </si>
  <si>
    <t>np151ba</t>
  </si>
  <si>
    <t>NP15 1BB</t>
  </si>
  <si>
    <t>NP151BB</t>
  </si>
  <si>
    <t>np15 1bb</t>
  </si>
  <si>
    <t>np151bb</t>
  </si>
  <si>
    <t>NP15 1BD</t>
  </si>
  <si>
    <t>NP151BD</t>
  </si>
  <si>
    <t>np15 1bd</t>
  </si>
  <si>
    <t>np151bd</t>
  </si>
  <si>
    <t>NP15 1BE</t>
  </si>
  <si>
    <t>NP151BE</t>
  </si>
  <si>
    <t>np15 1be</t>
  </si>
  <si>
    <t>np151be</t>
  </si>
  <si>
    <t>NP15 1BG</t>
  </si>
  <si>
    <t>NP151BG</t>
  </si>
  <si>
    <t>np15 1bg</t>
  </si>
  <si>
    <t>np151bg</t>
  </si>
  <si>
    <t>NP15 1BH</t>
  </si>
  <si>
    <t>NP151BH</t>
  </si>
  <si>
    <t>np15 1bh</t>
  </si>
  <si>
    <t>np151bh</t>
  </si>
  <si>
    <t>NP15 1BJ</t>
  </si>
  <si>
    <t>NP151BJ</t>
  </si>
  <si>
    <t>np15 1bj</t>
  </si>
  <si>
    <t>np151bj</t>
  </si>
  <si>
    <t>NP15 1BL</t>
  </si>
  <si>
    <t>NP151BL</t>
  </si>
  <si>
    <t>np15 1bl</t>
  </si>
  <si>
    <t>np151bl</t>
  </si>
  <si>
    <t>NP15 1BN</t>
  </si>
  <si>
    <t>NP151BN</t>
  </si>
  <si>
    <t>np15 1bn</t>
  </si>
  <si>
    <t>np151bn</t>
  </si>
  <si>
    <t>NP15 1BP</t>
  </si>
  <si>
    <t>NP151BP</t>
  </si>
  <si>
    <t>np15 1bp</t>
  </si>
  <si>
    <t>np151bp</t>
  </si>
  <si>
    <t>NP15 1BQ</t>
  </si>
  <si>
    <t>NP151BQ</t>
  </si>
  <si>
    <t>np15 1bq</t>
  </si>
  <si>
    <t>np151bq</t>
  </si>
  <si>
    <t>NP15 1BR</t>
  </si>
  <si>
    <t>NP151BR</t>
  </si>
  <si>
    <t>np15 1br</t>
  </si>
  <si>
    <t>np151br</t>
  </si>
  <si>
    <t>NP15 1BS</t>
  </si>
  <si>
    <t>NP151BS</t>
  </si>
  <si>
    <t>np15 1bs</t>
  </si>
  <si>
    <t>np151bs</t>
  </si>
  <si>
    <t>NP15 1BT</t>
  </si>
  <si>
    <t>NP151BT</t>
  </si>
  <si>
    <t>np15 1bt</t>
  </si>
  <si>
    <t>np151bt</t>
  </si>
  <si>
    <t>NP15 1BU</t>
  </si>
  <si>
    <t>NP151BU</t>
  </si>
  <si>
    <t>np15 1bu</t>
  </si>
  <si>
    <t>np151bu</t>
  </si>
  <si>
    <t>NP15 1BW</t>
  </si>
  <si>
    <t>NP151BW</t>
  </si>
  <si>
    <t>np15 1bw</t>
  </si>
  <si>
    <t>np151bw</t>
  </si>
  <si>
    <t>NP15 1BX</t>
  </si>
  <si>
    <t>NP151BX</t>
  </si>
  <si>
    <t>np15 1bx</t>
  </si>
  <si>
    <t>np151bx</t>
  </si>
  <si>
    <t>NP15 1BY</t>
  </si>
  <si>
    <t>NP151BY</t>
  </si>
  <si>
    <t>np15 1by</t>
  </si>
  <si>
    <t>np151by</t>
  </si>
  <si>
    <t>NP15 1BZ</t>
  </si>
  <si>
    <t>NP151BZ</t>
  </si>
  <si>
    <t>np15 1bz</t>
  </si>
  <si>
    <t>np151bz</t>
  </si>
  <si>
    <t>NP15 1DA</t>
  </si>
  <si>
    <t>NP151DA</t>
  </si>
  <si>
    <t>np15 1da</t>
  </si>
  <si>
    <t>np151da</t>
  </si>
  <si>
    <t xml:space="preserve">Llansoy STW </t>
  </si>
  <si>
    <t>NP15 1DB</t>
  </si>
  <si>
    <t>NP151DB</t>
  </si>
  <si>
    <t>np15 1db</t>
  </si>
  <si>
    <t>np151db</t>
  </si>
  <si>
    <t xml:space="preserve">Gwernesney STW </t>
  </si>
  <si>
    <t>NP15 1DD</t>
  </si>
  <si>
    <t>NP151DD</t>
  </si>
  <si>
    <t>np15 1dd</t>
  </si>
  <si>
    <t>np151dd</t>
  </si>
  <si>
    <t>NP15 1DE</t>
  </si>
  <si>
    <t>NP151DE</t>
  </si>
  <si>
    <t>np15 1de</t>
  </si>
  <si>
    <t>np151de</t>
  </si>
  <si>
    <t>NP15 1DF</t>
  </si>
  <si>
    <t>NP151DF</t>
  </si>
  <si>
    <t>np15 1df</t>
  </si>
  <si>
    <t>np151df</t>
  </si>
  <si>
    <t>NP15 1DG</t>
  </si>
  <si>
    <t>NP151DG</t>
  </si>
  <si>
    <t>np15 1dg</t>
  </si>
  <si>
    <t>np151dg</t>
  </si>
  <si>
    <t>NP15 1DH</t>
  </si>
  <si>
    <t>NP151DH</t>
  </si>
  <si>
    <t>np15 1dh</t>
  </si>
  <si>
    <t>np151dh</t>
  </si>
  <si>
    <t>NP15 1DJ</t>
  </si>
  <si>
    <t>NP151DJ</t>
  </si>
  <si>
    <t>np15 1dj</t>
  </si>
  <si>
    <t>np151dj</t>
  </si>
  <si>
    <t>NP15 1DL</t>
  </si>
  <si>
    <t>NP151DL</t>
  </si>
  <si>
    <t>np15 1dl</t>
  </si>
  <si>
    <t>np151dl</t>
  </si>
  <si>
    <t>NP15 1DN</t>
  </si>
  <si>
    <t>NP151DN</t>
  </si>
  <si>
    <t>np15 1dn</t>
  </si>
  <si>
    <t>np151dn</t>
  </si>
  <si>
    <t xml:space="preserve">Raglan STW </t>
  </si>
  <si>
    <t>NP15 1DP</t>
  </si>
  <si>
    <t>NP151DP</t>
  </si>
  <si>
    <t>np15 1dp</t>
  </si>
  <si>
    <t>np151dp</t>
  </si>
  <si>
    <t>Raglan Enterprise Park</t>
  </si>
  <si>
    <t>NP15 1DQ</t>
  </si>
  <si>
    <t>NP151DQ</t>
  </si>
  <si>
    <t>np15 1dq</t>
  </si>
  <si>
    <t>np151dq</t>
  </si>
  <si>
    <t>NP15 1DR</t>
  </si>
  <si>
    <t>NP151DR</t>
  </si>
  <si>
    <t>np15 1dr</t>
  </si>
  <si>
    <t>np151dr</t>
  </si>
  <si>
    <t>NP15 1DS</t>
  </si>
  <si>
    <t>NP151DS</t>
  </si>
  <si>
    <t>np15 1ds</t>
  </si>
  <si>
    <t>np151ds</t>
  </si>
  <si>
    <t>NP15 1DT</t>
  </si>
  <si>
    <t>NP151DT</t>
  </si>
  <si>
    <t>np15 1dt</t>
  </si>
  <si>
    <t>np151dt</t>
  </si>
  <si>
    <t>NP15 1DU</t>
  </si>
  <si>
    <t>NP151DU</t>
  </si>
  <si>
    <t>np15 1du</t>
  </si>
  <si>
    <t>np151du</t>
  </si>
  <si>
    <t xml:space="preserve">Llanishen STW </t>
  </si>
  <si>
    <t>NP15 1DW</t>
  </si>
  <si>
    <t>NP151DW</t>
  </si>
  <si>
    <t>np15 1dw</t>
  </si>
  <si>
    <t>np151dw</t>
  </si>
  <si>
    <t>NP15 1DX</t>
  </si>
  <si>
    <t>NP151DX</t>
  </si>
  <si>
    <t>np15 1dx</t>
  </si>
  <si>
    <t>np151dx</t>
  </si>
  <si>
    <t>NP15 1DY</t>
  </si>
  <si>
    <t>NP151DY</t>
  </si>
  <si>
    <t>np15 1dy</t>
  </si>
  <si>
    <t>np151dy</t>
  </si>
  <si>
    <t>NP15 1DZ</t>
  </si>
  <si>
    <t>NP151DZ</t>
  </si>
  <si>
    <t>np15 1dz</t>
  </si>
  <si>
    <t>np151dz</t>
  </si>
  <si>
    <t>NP15 1EB</t>
  </si>
  <si>
    <t>NP151EB</t>
  </si>
  <si>
    <t>np15 1eb</t>
  </si>
  <si>
    <t>np151eb</t>
  </si>
  <si>
    <t>NP15 1ED</t>
  </si>
  <si>
    <t>NP151ED</t>
  </si>
  <si>
    <t>np15 1ed</t>
  </si>
  <si>
    <t>np151ed</t>
  </si>
  <si>
    <t>NP15 1EE</t>
  </si>
  <si>
    <t>NP151EE</t>
  </si>
  <si>
    <t>np15 1ee</t>
  </si>
  <si>
    <t>np151ee</t>
  </si>
  <si>
    <t>NP15 1EF</t>
  </si>
  <si>
    <t>NP151EF</t>
  </si>
  <si>
    <t>np15 1ef</t>
  </si>
  <si>
    <t>np151ef</t>
  </si>
  <si>
    <t>NP15 1EG</t>
  </si>
  <si>
    <t>NP151EG</t>
  </si>
  <si>
    <t>np15 1eg</t>
  </si>
  <si>
    <t>np151eg</t>
  </si>
  <si>
    <t>NP15 1EH</t>
  </si>
  <si>
    <t>NP151EH</t>
  </si>
  <si>
    <t>np15 1eh</t>
  </si>
  <si>
    <t>np151eh</t>
  </si>
  <si>
    <t>NP15 1EJ</t>
  </si>
  <si>
    <t>NP151EJ</t>
  </si>
  <si>
    <t>np15 1ej</t>
  </si>
  <si>
    <t>np151ej</t>
  </si>
  <si>
    <t>NP15 1EL</t>
  </si>
  <si>
    <t>NP151EL</t>
  </si>
  <si>
    <t>np15 1el</t>
  </si>
  <si>
    <t>np151el</t>
  </si>
  <si>
    <t>NP15 1EN</t>
  </si>
  <si>
    <t>NP151EN</t>
  </si>
  <si>
    <t>np15 1en</t>
  </si>
  <si>
    <t>np151en</t>
  </si>
  <si>
    <t>NP15 1EP</t>
  </si>
  <si>
    <t>NP151EP</t>
  </si>
  <si>
    <t>np15 1ep</t>
  </si>
  <si>
    <t>np151ep</t>
  </si>
  <si>
    <t>NP15 1EQ</t>
  </si>
  <si>
    <t>NP151EQ</t>
  </si>
  <si>
    <t>np15 1eq</t>
  </si>
  <si>
    <t>np151eq</t>
  </si>
  <si>
    <t xml:space="preserve">Llanvair STW </t>
  </si>
  <si>
    <t>NP15 1ER</t>
  </si>
  <si>
    <t>NP151ER</t>
  </si>
  <si>
    <t>np15 1er</t>
  </si>
  <si>
    <t>np151er</t>
  </si>
  <si>
    <t>NP15 1ES</t>
  </si>
  <si>
    <t>NP151ES</t>
  </si>
  <si>
    <t>np15 1es</t>
  </si>
  <si>
    <t>np151es</t>
  </si>
  <si>
    <t>NP15 1ET</t>
  </si>
  <si>
    <t>NP151ET</t>
  </si>
  <si>
    <t>np15 1et</t>
  </si>
  <si>
    <t>np151et</t>
  </si>
  <si>
    <t>NP15 1EU</t>
  </si>
  <si>
    <t>NP151EU</t>
  </si>
  <si>
    <t>np15 1eu</t>
  </si>
  <si>
    <t>np151eu</t>
  </si>
  <si>
    <t>NP15 1EW</t>
  </si>
  <si>
    <t>NP151EW</t>
  </si>
  <si>
    <t>np15 1ew</t>
  </si>
  <si>
    <t>np151ew</t>
  </si>
  <si>
    <t>NP15 1EX</t>
  </si>
  <si>
    <t>NP151EX</t>
  </si>
  <si>
    <t>np15 1ex</t>
  </si>
  <si>
    <t>np151ex</t>
  </si>
  <si>
    <t>NP15 1EY</t>
  </si>
  <si>
    <t>NP151EY</t>
  </si>
  <si>
    <t>np15 1ey</t>
  </si>
  <si>
    <t>np151ey</t>
  </si>
  <si>
    <t>NP15 1EZ</t>
  </si>
  <si>
    <t>NP151EZ</t>
  </si>
  <si>
    <t>np15 1ez</t>
  </si>
  <si>
    <t>np151ez</t>
  </si>
  <si>
    <t>NP15 1FA</t>
  </si>
  <si>
    <t>NP151FA</t>
  </si>
  <si>
    <t>np15 1fa</t>
  </si>
  <si>
    <t>np151fa</t>
  </si>
  <si>
    <t>NP15 1FB</t>
  </si>
  <si>
    <t>NP151FB</t>
  </si>
  <si>
    <t>np15 1fb</t>
  </si>
  <si>
    <t>np151fb</t>
  </si>
  <si>
    <t>NP15 1GA</t>
  </si>
  <si>
    <t>NP151GA</t>
  </si>
  <si>
    <t>np15 1ga</t>
  </si>
  <si>
    <t>np151ga</t>
  </si>
  <si>
    <t xml:space="preserve">Little Mill STW </t>
  </si>
  <si>
    <t>NP15 1GY</t>
  </si>
  <si>
    <t>NP151GY</t>
  </si>
  <si>
    <t>np15 1gy</t>
  </si>
  <si>
    <t>np151gy</t>
  </si>
  <si>
    <t xml:space="preserve">Goytre STW </t>
  </si>
  <si>
    <t>NP15 1GZ</t>
  </si>
  <si>
    <t>NP151GZ</t>
  </si>
  <si>
    <t>np15 1gz</t>
  </si>
  <si>
    <t>np151gz</t>
  </si>
  <si>
    <t>NP15 1HA</t>
  </si>
  <si>
    <t>NP151HA</t>
  </si>
  <si>
    <t>np15 1ha</t>
  </si>
  <si>
    <t>np151ha</t>
  </si>
  <si>
    <t>NP15 1HB</t>
  </si>
  <si>
    <t>NP151HB</t>
  </si>
  <si>
    <t>np15 1hb</t>
  </si>
  <si>
    <t>np151hb</t>
  </si>
  <si>
    <t>NP15 1HD</t>
  </si>
  <si>
    <t>NP151HD</t>
  </si>
  <si>
    <t>np15 1hd</t>
  </si>
  <si>
    <t>np151hd</t>
  </si>
  <si>
    <t>NP15 1HE</t>
  </si>
  <si>
    <t>NP151HE</t>
  </si>
  <si>
    <t>np15 1he</t>
  </si>
  <si>
    <t>np151he</t>
  </si>
  <si>
    <t>NP15 1HF</t>
  </si>
  <si>
    <t>NP151HF</t>
  </si>
  <si>
    <t>np15 1hf</t>
  </si>
  <si>
    <t>np151hf</t>
  </si>
  <si>
    <t>NP15 1HG</t>
  </si>
  <si>
    <t>NP151HG</t>
  </si>
  <si>
    <t>np15 1hg</t>
  </si>
  <si>
    <t>np151hg</t>
  </si>
  <si>
    <t>NP15 1HH</t>
  </si>
  <si>
    <t>NP151HH</t>
  </si>
  <si>
    <t>np15 1hh</t>
  </si>
  <si>
    <t>np151hh</t>
  </si>
  <si>
    <t>NP15 1HJ</t>
  </si>
  <si>
    <t>NP151HJ</t>
  </si>
  <si>
    <t>np15 1hj</t>
  </si>
  <si>
    <t>np151hj</t>
  </si>
  <si>
    <t>Devauden STW</t>
  </si>
  <si>
    <t>NP15 1HL</t>
  </si>
  <si>
    <t>NP151HL</t>
  </si>
  <si>
    <t>np15 1hl</t>
  </si>
  <si>
    <t>np151hl</t>
  </si>
  <si>
    <t>NP15 1HN</t>
  </si>
  <si>
    <t>NP151HN</t>
  </si>
  <si>
    <t>np15 1hn</t>
  </si>
  <si>
    <t>np151hn</t>
  </si>
  <si>
    <t>NP15 1HP</t>
  </si>
  <si>
    <t>NP151HP</t>
  </si>
  <si>
    <t>np15 1hp</t>
  </si>
  <si>
    <t>np151hp</t>
  </si>
  <si>
    <t>NP15 1HQ</t>
  </si>
  <si>
    <t>NP151HQ</t>
  </si>
  <si>
    <t>np15 1hq</t>
  </si>
  <si>
    <t>np151hq</t>
  </si>
  <si>
    <t>NP15 1HR</t>
  </si>
  <si>
    <t>NP151HR</t>
  </si>
  <si>
    <t>np15 1hr</t>
  </si>
  <si>
    <t>np151hr</t>
  </si>
  <si>
    <t>NP15 1HS</t>
  </si>
  <si>
    <t>NP151HS</t>
  </si>
  <si>
    <t>np15 1hs</t>
  </si>
  <si>
    <t>np151hs</t>
  </si>
  <si>
    <t>NP15 1HT</t>
  </si>
  <si>
    <t>NP151HT</t>
  </si>
  <si>
    <t>np15 1ht</t>
  </si>
  <si>
    <t>np151ht</t>
  </si>
  <si>
    <t>NP15 1HU</t>
  </si>
  <si>
    <t>NP151HU</t>
  </si>
  <si>
    <t>np15 1hu</t>
  </si>
  <si>
    <t>np151hu</t>
  </si>
  <si>
    <t>NP15 1HW</t>
  </si>
  <si>
    <t>NP151HW</t>
  </si>
  <si>
    <t>np15 1hw</t>
  </si>
  <si>
    <t>np151hw</t>
  </si>
  <si>
    <t>NP15 1HX</t>
  </si>
  <si>
    <t>NP151HX</t>
  </si>
  <si>
    <t>np15 1hx</t>
  </si>
  <si>
    <t>np151hx</t>
  </si>
  <si>
    <t>NP15 1HY</t>
  </si>
  <si>
    <t>NP151HY</t>
  </si>
  <si>
    <t>np15 1hy</t>
  </si>
  <si>
    <t>np151hy</t>
  </si>
  <si>
    <t>NP15 1HZ</t>
  </si>
  <si>
    <t>NP151HZ</t>
  </si>
  <si>
    <t>np15 1hz</t>
  </si>
  <si>
    <t>np151hz</t>
  </si>
  <si>
    <t>NP15 1JA</t>
  </si>
  <si>
    <t>NP151JA</t>
  </si>
  <si>
    <t>np15 1ja</t>
  </si>
  <si>
    <t>np151ja</t>
  </si>
  <si>
    <t>NP15 1JB</t>
  </si>
  <si>
    <t>NP151JB</t>
  </si>
  <si>
    <t>np15 1jb</t>
  </si>
  <si>
    <t>np151jb</t>
  </si>
  <si>
    <t>NP15 1JD</t>
  </si>
  <si>
    <t>NP151JD</t>
  </si>
  <si>
    <t>np15 1jd</t>
  </si>
  <si>
    <t>np151jd</t>
  </si>
  <si>
    <t>NP15 1JE</t>
  </si>
  <si>
    <t>NP151JE</t>
  </si>
  <si>
    <t>np15 1je</t>
  </si>
  <si>
    <t>np151je</t>
  </si>
  <si>
    <t>NP15 1JF</t>
  </si>
  <si>
    <t>NP151JF</t>
  </si>
  <si>
    <t>np15 1jf</t>
  </si>
  <si>
    <t>np151jf</t>
  </si>
  <si>
    <t>NP15 1JG</t>
  </si>
  <si>
    <t>NP151JG</t>
  </si>
  <si>
    <t>np15 1jg</t>
  </si>
  <si>
    <t>np151jg</t>
  </si>
  <si>
    <t>NP15 1JH</t>
  </si>
  <si>
    <t>NP151JH</t>
  </si>
  <si>
    <t>np15 1jh</t>
  </si>
  <si>
    <t>np151jh</t>
  </si>
  <si>
    <t>NP15 1JJ</t>
  </si>
  <si>
    <t>NP151JJ</t>
  </si>
  <si>
    <t>np15 1jj</t>
  </si>
  <si>
    <t>np151jj</t>
  </si>
  <si>
    <t>NP15 1JL</t>
  </si>
  <si>
    <t>NP151JL</t>
  </si>
  <si>
    <t>np15 1jl</t>
  </si>
  <si>
    <t>np151jl</t>
  </si>
  <si>
    <t>NP15 1JN</t>
  </si>
  <si>
    <t>NP151JN</t>
  </si>
  <si>
    <t>np15 1jn</t>
  </si>
  <si>
    <t>np151jn</t>
  </si>
  <si>
    <t>NP15 1JP</t>
  </si>
  <si>
    <t>NP151JP</t>
  </si>
  <si>
    <t>np15 1jp</t>
  </si>
  <si>
    <t>np151jp</t>
  </si>
  <si>
    <t>NP15 1JQ</t>
  </si>
  <si>
    <t>NP151JQ</t>
  </si>
  <si>
    <t>np15 1jq</t>
  </si>
  <si>
    <t>np151jq</t>
  </si>
  <si>
    <t>NP15 1JR</t>
  </si>
  <si>
    <t>NP151JR</t>
  </si>
  <si>
    <t>np15 1jr</t>
  </si>
  <si>
    <t>np151jr</t>
  </si>
  <si>
    <t>NP15 1JS</t>
  </si>
  <si>
    <t>NP151JS</t>
  </si>
  <si>
    <t>np15 1js</t>
  </si>
  <si>
    <t>np151js</t>
  </si>
  <si>
    <t>NP15 1JT</t>
  </si>
  <si>
    <t>NP151JT</t>
  </si>
  <si>
    <t>np15 1jt</t>
  </si>
  <si>
    <t>np151jt</t>
  </si>
  <si>
    <t>NP15 1JU</t>
  </si>
  <si>
    <t>NP151JU</t>
  </si>
  <si>
    <t>np15 1ju</t>
  </si>
  <si>
    <t>np151ju</t>
  </si>
  <si>
    <t>NP15 1JW</t>
  </si>
  <si>
    <t>NP151JW</t>
  </si>
  <si>
    <t>np15 1jw</t>
  </si>
  <si>
    <t>np151jw</t>
  </si>
  <si>
    <t>NP15 1JX</t>
  </si>
  <si>
    <t>NP151JX</t>
  </si>
  <si>
    <t>np15 1jx</t>
  </si>
  <si>
    <t>np151jx</t>
  </si>
  <si>
    <t>NP15 1JY</t>
  </si>
  <si>
    <t>NP151JY</t>
  </si>
  <si>
    <t>np15 1jy</t>
  </si>
  <si>
    <t>np151jy</t>
  </si>
  <si>
    <t>NP15 1JZ</t>
  </si>
  <si>
    <t>NP151JZ</t>
  </si>
  <si>
    <t>np15 1jz</t>
  </si>
  <si>
    <t>np151jz</t>
  </si>
  <si>
    <t>NP15 1LA</t>
  </si>
  <si>
    <t>NP151LA</t>
  </si>
  <si>
    <t>np15 1la</t>
  </si>
  <si>
    <t>np151la</t>
  </si>
  <si>
    <t>NP15 1LB</t>
  </si>
  <si>
    <t>NP151LB</t>
  </si>
  <si>
    <t>np15 1lb</t>
  </si>
  <si>
    <t>np151lb</t>
  </si>
  <si>
    <t>NP15 1LD</t>
  </si>
  <si>
    <t>NP151LD</t>
  </si>
  <si>
    <t>np15 1ld</t>
  </si>
  <si>
    <t>np151ld</t>
  </si>
  <si>
    <t>NP15 1LE</t>
  </si>
  <si>
    <t>NP151LE</t>
  </si>
  <si>
    <t>np15 1le</t>
  </si>
  <si>
    <t>np151le</t>
  </si>
  <si>
    <t>NP15 1LG</t>
  </si>
  <si>
    <t>NP151LG</t>
  </si>
  <si>
    <t>np15 1lg</t>
  </si>
  <si>
    <t>np151lg</t>
  </si>
  <si>
    <t>NP15 1LH</t>
  </si>
  <si>
    <t>NP151LH</t>
  </si>
  <si>
    <t>np15 1lh</t>
  </si>
  <si>
    <t>np151lh</t>
  </si>
  <si>
    <t>NP15 1LJ</t>
  </si>
  <si>
    <t>NP151LJ</t>
  </si>
  <si>
    <t>np15 1lj</t>
  </si>
  <si>
    <t>np151lj</t>
  </si>
  <si>
    <t>NP15 1LL</t>
  </si>
  <si>
    <t>NP151LL</t>
  </si>
  <si>
    <t>np15 1ll</t>
  </si>
  <si>
    <t>np151ll</t>
  </si>
  <si>
    <t>NP15 1LN</t>
  </si>
  <si>
    <t>NP151LN</t>
  </si>
  <si>
    <t>np15 1ln</t>
  </si>
  <si>
    <t>np151ln</t>
  </si>
  <si>
    <t>NP15 1LP</t>
  </si>
  <si>
    <t>NP151LP</t>
  </si>
  <si>
    <t>np15 1lp</t>
  </si>
  <si>
    <t>np151lp</t>
  </si>
  <si>
    <t>NP15 1LQ</t>
  </si>
  <si>
    <t>NP151LQ</t>
  </si>
  <si>
    <t>np15 1lq</t>
  </si>
  <si>
    <t>np151lq</t>
  </si>
  <si>
    <t>NP15 1LR</t>
  </si>
  <si>
    <t>NP151LR</t>
  </si>
  <si>
    <t>np15 1lr</t>
  </si>
  <si>
    <t>np151lr</t>
  </si>
  <si>
    <t>NP15 1LS</t>
  </si>
  <si>
    <t>NP151LS</t>
  </si>
  <si>
    <t>np15 1ls</t>
  </si>
  <si>
    <t>np151ls</t>
  </si>
  <si>
    <t>NP15 1LT</t>
  </si>
  <si>
    <t>NP151LT</t>
  </si>
  <si>
    <t>np15 1lt</t>
  </si>
  <si>
    <t>np151lt</t>
  </si>
  <si>
    <t>NP15 1LU</t>
  </si>
  <si>
    <t>NP151LU</t>
  </si>
  <si>
    <t>np15 1lu</t>
  </si>
  <si>
    <t>np151lu</t>
  </si>
  <si>
    <t>NP15 1LW</t>
  </si>
  <si>
    <t>NP151LW</t>
  </si>
  <si>
    <t>np15 1lw</t>
  </si>
  <si>
    <t>np151lw</t>
  </si>
  <si>
    <t>NP15 1LY</t>
  </si>
  <si>
    <t>NP151LY</t>
  </si>
  <si>
    <t>np15 1ly</t>
  </si>
  <si>
    <t>np151ly</t>
  </si>
  <si>
    <t xml:space="preserve">Tredunnock STW </t>
  </si>
  <si>
    <t>NP15 1LZ</t>
  </si>
  <si>
    <t>NP151LZ</t>
  </si>
  <si>
    <t>np15 1lz</t>
  </si>
  <si>
    <t>np151lz</t>
  </si>
  <si>
    <t>NP15 1NB</t>
  </si>
  <si>
    <t>NP151NB</t>
  </si>
  <si>
    <t>np15 1nb</t>
  </si>
  <si>
    <t>np151nb</t>
  </si>
  <si>
    <t>NP15 1ND</t>
  </si>
  <si>
    <t>NP151ND</t>
  </si>
  <si>
    <t>np15 1nd</t>
  </si>
  <si>
    <t>np151nd</t>
  </si>
  <si>
    <t>NP15 1NE</t>
  </si>
  <si>
    <t>NP151NE</t>
  </si>
  <si>
    <t>np15 1ne</t>
  </si>
  <si>
    <t>np151ne</t>
  </si>
  <si>
    <t>NP15 1NF</t>
  </si>
  <si>
    <t>NP151NF</t>
  </si>
  <si>
    <t>np15 1nf</t>
  </si>
  <si>
    <t>np151nf</t>
  </si>
  <si>
    <t>NP15 1NG</t>
  </si>
  <si>
    <t>NP151NG</t>
  </si>
  <si>
    <t>np15 1ng</t>
  </si>
  <si>
    <t>np151ng</t>
  </si>
  <si>
    <t>NP15 1NH</t>
  </si>
  <si>
    <t>NP151NH</t>
  </si>
  <si>
    <t>np15 1nh</t>
  </si>
  <si>
    <t>np151nh</t>
  </si>
  <si>
    <t>NP15 1NJ</t>
  </si>
  <si>
    <t>NP151NJ</t>
  </si>
  <si>
    <t>np15 1nj</t>
  </si>
  <si>
    <t>np151nj</t>
  </si>
  <si>
    <t>NP15 1NL</t>
  </si>
  <si>
    <t>NP151NL</t>
  </si>
  <si>
    <t>np15 1nl</t>
  </si>
  <si>
    <t>np151nl</t>
  </si>
  <si>
    <t>NP15 1NN</t>
  </si>
  <si>
    <t>NP151NN</t>
  </si>
  <si>
    <t>np15 1nn</t>
  </si>
  <si>
    <t>np151nn</t>
  </si>
  <si>
    <t>NP15 1NP</t>
  </si>
  <si>
    <t>NP151NP</t>
  </si>
  <si>
    <t>np15 1np</t>
  </si>
  <si>
    <t>np151np</t>
  </si>
  <si>
    <t>NP15 1NQ</t>
  </si>
  <si>
    <t>NP151NQ</t>
  </si>
  <si>
    <t>np15 1nq</t>
  </si>
  <si>
    <t>np151nq</t>
  </si>
  <si>
    <t>NP15 1NR</t>
  </si>
  <si>
    <t>NP151NR</t>
  </si>
  <si>
    <t>np15 1nr</t>
  </si>
  <si>
    <t>np151nr</t>
  </si>
  <si>
    <t>NP15 1NS</t>
  </si>
  <si>
    <t>NP151NS</t>
  </si>
  <si>
    <t>np15 1ns</t>
  </si>
  <si>
    <t>np151ns</t>
  </si>
  <si>
    <t>NP15 1NT</t>
  </si>
  <si>
    <t>NP151NT</t>
  </si>
  <si>
    <t>np15 1nt</t>
  </si>
  <si>
    <t>np151nt</t>
  </si>
  <si>
    <t>NP15 1NU</t>
  </si>
  <si>
    <t>NP151NU</t>
  </si>
  <si>
    <t>np15 1nu</t>
  </si>
  <si>
    <t>np151nu</t>
  </si>
  <si>
    <t>NP15 1NW</t>
  </si>
  <si>
    <t>NP151NW</t>
  </si>
  <si>
    <t>np15 1nw</t>
  </si>
  <si>
    <t>np151nw</t>
  </si>
  <si>
    <t>NP15 1NX</t>
  </si>
  <si>
    <t>NP151NX</t>
  </si>
  <si>
    <t>np15 1nx</t>
  </si>
  <si>
    <t>np151nx</t>
  </si>
  <si>
    <t xml:space="preserve">Llandegfedd (Waunypwll) STW </t>
  </si>
  <si>
    <t>NP15 1NY</t>
  </si>
  <si>
    <t>NP151NY</t>
  </si>
  <si>
    <t>np15 1ny</t>
  </si>
  <si>
    <t>np151ny</t>
  </si>
  <si>
    <t>NP15 1NZ</t>
  </si>
  <si>
    <t>NP151NZ</t>
  </si>
  <si>
    <t>np15 1nz</t>
  </si>
  <si>
    <t>np151nz</t>
  </si>
  <si>
    <t>NP15 1PA</t>
  </si>
  <si>
    <t>NP151PA</t>
  </si>
  <si>
    <t>np15 1pa</t>
  </si>
  <si>
    <t>np151pa</t>
  </si>
  <si>
    <t>NP15 1PB</t>
  </si>
  <si>
    <t>NP151PB</t>
  </si>
  <si>
    <t>np15 1pb</t>
  </si>
  <si>
    <t>np151pb</t>
  </si>
  <si>
    <t>NP15 1PD</t>
  </si>
  <si>
    <t>NP151PD</t>
  </si>
  <si>
    <t>np15 1pd</t>
  </si>
  <si>
    <t>np151pd</t>
  </si>
  <si>
    <t>NP15 1PE</t>
  </si>
  <si>
    <t>NP151PE</t>
  </si>
  <si>
    <t>np15 1pe</t>
  </si>
  <si>
    <t>np151pe</t>
  </si>
  <si>
    <t>NP15 1PF</t>
  </si>
  <si>
    <t>NP151PF</t>
  </si>
  <si>
    <t>np15 1pf</t>
  </si>
  <si>
    <t>np151pf</t>
  </si>
  <si>
    <t>NP15 1PG</t>
  </si>
  <si>
    <t>NP151PG</t>
  </si>
  <si>
    <t>np15 1pg</t>
  </si>
  <si>
    <t>np151pg</t>
  </si>
  <si>
    <t>NP15 1PH</t>
  </si>
  <si>
    <t>NP151PH</t>
  </si>
  <si>
    <t>np15 1ph</t>
  </si>
  <si>
    <t>np151ph</t>
  </si>
  <si>
    <t>NP15 1PJ</t>
  </si>
  <si>
    <t>NP151PJ</t>
  </si>
  <si>
    <t>np15 1pj</t>
  </si>
  <si>
    <t>np151pj</t>
  </si>
  <si>
    <t>NP15 1PL</t>
  </si>
  <si>
    <t>NP151PL</t>
  </si>
  <si>
    <t>np15 1pl</t>
  </si>
  <si>
    <t>np151pl</t>
  </si>
  <si>
    <t>NP15 1PN</t>
  </si>
  <si>
    <t>NP151PN</t>
  </si>
  <si>
    <t>np15 1pn</t>
  </si>
  <si>
    <t>np151pn</t>
  </si>
  <si>
    <t>NP15 1PP</t>
  </si>
  <si>
    <t>NP151PP</t>
  </si>
  <si>
    <t>np15 1pp</t>
  </si>
  <si>
    <t>np151pp</t>
  </si>
  <si>
    <t>NP15 1PQ</t>
  </si>
  <si>
    <t>NP151PQ</t>
  </si>
  <si>
    <t>np15 1pq</t>
  </si>
  <si>
    <t>np151pq</t>
  </si>
  <si>
    <t>NP15 1PR</t>
  </si>
  <si>
    <t>NP151PR</t>
  </si>
  <si>
    <t>np15 1pr</t>
  </si>
  <si>
    <t>np151pr</t>
  </si>
  <si>
    <t>NP15 1PS</t>
  </si>
  <si>
    <t>NP151PS</t>
  </si>
  <si>
    <t>np15 1ps</t>
  </si>
  <si>
    <t>np151ps</t>
  </si>
  <si>
    <t>NP15 1PT</t>
  </si>
  <si>
    <t>NP151PT</t>
  </si>
  <si>
    <t>np15 1pt</t>
  </si>
  <si>
    <t>np151pt</t>
  </si>
  <si>
    <t>NP15 1PU</t>
  </si>
  <si>
    <t>NP151PU</t>
  </si>
  <si>
    <t>np15 1pu</t>
  </si>
  <si>
    <t>np151pu</t>
  </si>
  <si>
    <t>NP15 1PW</t>
  </si>
  <si>
    <t>NP151PW</t>
  </si>
  <si>
    <t>np15 1pw</t>
  </si>
  <si>
    <t>np151pw</t>
  </si>
  <si>
    <t>NP15 1PX</t>
  </si>
  <si>
    <t>NP151PX</t>
  </si>
  <si>
    <t>np15 1px</t>
  </si>
  <si>
    <t>np151px</t>
  </si>
  <si>
    <t>NP15 1PY</t>
  </si>
  <si>
    <t>NP151PY</t>
  </si>
  <si>
    <t>np15 1py</t>
  </si>
  <si>
    <t>np151py</t>
  </si>
  <si>
    <t>NP15 1PZ</t>
  </si>
  <si>
    <t>NP151PZ</t>
  </si>
  <si>
    <t>np15 1pz</t>
  </si>
  <si>
    <t>np151pz</t>
  </si>
  <si>
    <t>NP15 1QA</t>
  </si>
  <si>
    <t>NP151QA</t>
  </si>
  <si>
    <t>np15 1qa</t>
  </si>
  <si>
    <t>np151qa</t>
  </si>
  <si>
    <t>NP15 1QB</t>
  </si>
  <si>
    <t>NP151QB</t>
  </si>
  <si>
    <t>np15 1qb</t>
  </si>
  <si>
    <t>np151qb</t>
  </si>
  <si>
    <t>NP15 1QD</t>
  </si>
  <si>
    <t>NP151QD</t>
  </si>
  <si>
    <t>np15 1qd</t>
  </si>
  <si>
    <t>np151qd</t>
  </si>
  <si>
    <t>NP15 1QE</t>
  </si>
  <si>
    <t>NP151QE</t>
  </si>
  <si>
    <t>np15 1qe</t>
  </si>
  <si>
    <t>np151qe</t>
  </si>
  <si>
    <t>NP15 1QF</t>
  </si>
  <si>
    <t>NP151QF</t>
  </si>
  <si>
    <t>np15 1qf</t>
  </si>
  <si>
    <t>np151qf</t>
  </si>
  <si>
    <t>NP15 1QG</t>
  </si>
  <si>
    <t>NP151QG</t>
  </si>
  <si>
    <t>np15 1qg</t>
  </si>
  <si>
    <t>np151qg</t>
  </si>
  <si>
    <t>NP15 1QH</t>
  </si>
  <si>
    <t>NP151QH</t>
  </si>
  <si>
    <t>np15 1qh</t>
  </si>
  <si>
    <t>np151qh</t>
  </si>
  <si>
    <t>NP15 1QJ</t>
  </si>
  <si>
    <t>NP151QJ</t>
  </si>
  <si>
    <t>np15 1qj</t>
  </si>
  <si>
    <t>np151qj</t>
  </si>
  <si>
    <t>NP15 1QL</t>
  </si>
  <si>
    <t>NP151QL</t>
  </si>
  <si>
    <t>np15 1ql</t>
  </si>
  <si>
    <t>np151ql</t>
  </si>
  <si>
    <t>NP15 1QN</t>
  </si>
  <si>
    <t>NP151QN</t>
  </si>
  <si>
    <t>np15 1qn</t>
  </si>
  <si>
    <t>np151qn</t>
  </si>
  <si>
    <t>NP15 1QP</t>
  </si>
  <si>
    <t>NP151QP</t>
  </si>
  <si>
    <t>np15 1qp</t>
  </si>
  <si>
    <t>np151qp</t>
  </si>
  <si>
    <t>NP15 1QQ</t>
  </si>
  <si>
    <t>NP151QQ</t>
  </si>
  <si>
    <t>np15 1qq</t>
  </si>
  <si>
    <t>np151qq</t>
  </si>
  <si>
    <t>NP15 1QR</t>
  </si>
  <si>
    <t>NP151QR</t>
  </si>
  <si>
    <t>np15 1qr</t>
  </si>
  <si>
    <t>np151qr</t>
  </si>
  <si>
    <t>NP15 1QS</t>
  </si>
  <si>
    <t>NP151QS</t>
  </si>
  <si>
    <t>np15 1qs</t>
  </si>
  <si>
    <t>np151qs</t>
  </si>
  <si>
    <t>NP15 1QT</t>
  </si>
  <si>
    <t>NP151QT</t>
  </si>
  <si>
    <t>np15 1qt</t>
  </si>
  <si>
    <t>np151qt</t>
  </si>
  <si>
    <t>NP15 1QU</t>
  </si>
  <si>
    <t>NP151QU</t>
  </si>
  <si>
    <t>np15 1qu</t>
  </si>
  <si>
    <t>np151qu</t>
  </si>
  <si>
    <t>NP15 1QW</t>
  </si>
  <si>
    <t>NP151QW</t>
  </si>
  <si>
    <t>np15 1qw</t>
  </si>
  <si>
    <t>np151qw</t>
  </si>
  <si>
    <t>NP15 1QX</t>
  </si>
  <si>
    <t>NP151QX</t>
  </si>
  <si>
    <t>np15 1qx</t>
  </si>
  <si>
    <t>np151qx</t>
  </si>
  <si>
    <t>NP15 1QY</t>
  </si>
  <si>
    <t>NP151QY</t>
  </si>
  <si>
    <t>np15 1qy</t>
  </si>
  <si>
    <t>np151qy</t>
  </si>
  <si>
    <t>NP15 1QZ</t>
  </si>
  <si>
    <t>NP151QZ</t>
  </si>
  <si>
    <t>np15 1qz</t>
  </si>
  <si>
    <t>np151qz</t>
  </si>
  <si>
    <t>NP15 1RA</t>
  </si>
  <si>
    <t>NP151RA</t>
  </si>
  <si>
    <t>np15 1ra</t>
  </si>
  <si>
    <t>np151ra</t>
  </si>
  <si>
    <t>NP15 1RB</t>
  </si>
  <si>
    <t>NP151RB</t>
  </si>
  <si>
    <t>np15 1rb</t>
  </si>
  <si>
    <t>np151rb</t>
  </si>
  <si>
    <t>NP15 1RD</t>
  </si>
  <si>
    <t>NP151RD</t>
  </si>
  <si>
    <t>np15 1rd</t>
  </si>
  <si>
    <t>np151rd</t>
  </si>
  <si>
    <t>NP15 1RE</t>
  </si>
  <si>
    <t>NP151RE</t>
  </si>
  <si>
    <t>np15 1re</t>
  </si>
  <si>
    <t>np151re</t>
  </si>
  <si>
    <t>NP15 1RF</t>
  </si>
  <si>
    <t>NP151RF</t>
  </si>
  <si>
    <t>np15 1rf</t>
  </si>
  <si>
    <t>np151rf</t>
  </si>
  <si>
    <t>NP15 1RG</t>
  </si>
  <si>
    <t>NP151RG</t>
  </si>
  <si>
    <t>np15 1rg</t>
  </si>
  <si>
    <t>np151rg</t>
  </si>
  <si>
    <t>NP15 1RH</t>
  </si>
  <si>
    <t>NP151RH</t>
  </si>
  <si>
    <t>np15 1rh</t>
  </si>
  <si>
    <t>np151rh</t>
  </si>
  <si>
    <t>NP15 1RJ</t>
  </si>
  <si>
    <t>NP151RJ</t>
  </si>
  <si>
    <t>np15 1rj</t>
  </si>
  <si>
    <t>np151rj</t>
  </si>
  <si>
    <t>NP15 1RL</t>
  </si>
  <si>
    <t>NP151RL</t>
  </si>
  <si>
    <t>np15 1rl</t>
  </si>
  <si>
    <t>np151rl</t>
  </si>
  <si>
    <t>NP15 1RP</t>
  </si>
  <si>
    <t>NP151RP</t>
  </si>
  <si>
    <t>np15 1rp</t>
  </si>
  <si>
    <t>np151rp</t>
  </si>
  <si>
    <t>NP15 1RQ</t>
  </si>
  <si>
    <t>NP151RQ</t>
  </si>
  <si>
    <t>np15 1rq</t>
  </si>
  <si>
    <t>np151rq</t>
  </si>
  <si>
    <t>NP15 1RR</t>
  </si>
  <si>
    <t>NP151RR</t>
  </si>
  <si>
    <t>np15 1rr</t>
  </si>
  <si>
    <t>np151rr</t>
  </si>
  <si>
    <t>NP15 1RS</t>
  </si>
  <si>
    <t>NP151RS</t>
  </si>
  <si>
    <t>np15 1rs</t>
  </si>
  <si>
    <t>np151rs</t>
  </si>
  <si>
    <t>NP15 1RT</t>
  </si>
  <si>
    <t>NP151RT</t>
  </si>
  <si>
    <t>np15 1rt</t>
  </si>
  <si>
    <t>np151rt</t>
  </si>
  <si>
    <t>NP15 1RU</t>
  </si>
  <si>
    <t>NP151RU</t>
  </si>
  <si>
    <t>np15 1ru</t>
  </si>
  <si>
    <t>np151ru</t>
  </si>
  <si>
    <t>NP15 1RW</t>
  </si>
  <si>
    <t>NP151RW</t>
  </si>
  <si>
    <t>np15 1rw</t>
  </si>
  <si>
    <t>np151rw</t>
  </si>
  <si>
    <t>NP15 1RX</t>
  </si>
  <si>
    <t>NP151RX</t>
  </si>
  <si>
    <t>np15 1rx</t>
  </si>
  <si>
    <t>np151rx</t>
  </si>
  <si>
    <t>NP15 1RY</t>
  </si>
  <si>
    <t>NP151RY</t>
  </si>
  <si>
    <t>np15 1ry</t>
  </si>
  <si>
    <t>np151ry</t>
  </si>
  <si>
    <t>NP15 1RZ</t>
  </si>
  <si>
    <t>NP151RZ</t>
  </si>
  <si>
    <t>np15 1rz</t>
  </si>
  <si>
    <t>np151rz</t>
  </si>
  <si>
    <t>NP15 1SA</t>
  </si>
  <si>
    <t>NP151SA</t>
  </si>
  <si>
    <t>np15 1sa</t>
  </si>
  <si>
    <t>np151sa</t>
  </si>
  <si>
    <t>NP15 1SB</t>
  </si>
  <si>
    <t>NP151SB</t>
  </si>
  <si>
    <t>np15 1sb</t>
  </si>
  <si>
    <t>np151sb</t>
  </si>
  <si>
    <t>NP15 1SD</t>
  </si>
  <si>
    <t>NP151SD</t>
  </si>
  <si>
    <t>np15 1sd</t>
  </si>
  <si>
    <t>np151sd</t>
  </si>
  <si>
    <t>NP15 1SE</t>
  </si>
  <si>
    <t>NP151SE</t>
  </si>
  <si>
    <t>np15 1se</t>
  </si>
  <si>
    <t>np151se</t>
  </si>
  <si>
    <t>NP15 1SF</t>
  </si>
  <si>
    <t>NP151SF</t>
  </si>
  <si>
    <t>np15 1sf</t>
  </si>
  <si>
    <t>np151sf</t>
  </si>
  <si>
    <t>NP15 1SG</t>
  </si>
  <si>
    <t>NP151SG</t>
  </si>
  <si>
    <t>np15 1sg</t>
  </si>
  <si>
    <t>np151sg</t>
  </si>
  <si>
    <t>NP15 1SH</t>
  </si>
  <si>
    <t>NP151SH</t>
  </si>
  <si>
    <t>np15 1sh</t>
  </si>
  <si>
    <t>np151sh</t>
  </si>
  <si>
    <t>NP15 1SJ</t>
  </si>
  <si>
    <t>NP151SJ</t>
  </si>
  <si>
    <t>np15 1sj</t>
  </si>
  <si>
    <t>np151sj</t>
  </si>
  <si>
    <t>NP15 1SL</t>
  </si>
  <si>
    <t>NP151SL</t>
  </si>
  <si>
    <t>np15 1sl</t>
  </si>
  <si>
    <t>np151sl</t>
  </si>
  <si>
    <t>NP15 1SN</t>
  </si>
  <si>
    <t>NP151SN</t>
  </si>
  <si>
    <t>np15 1sn</t>
  </si>
  <si>
    <t>np151sn</t>
  </si>
  <si>
    <t>NP15 1SP</t>
  </si>
  <si>
    <t>NP151SP</t>
  </si>
  <si>
    <t>np15 1sp</t>
  </si>
  <si>
    <t>np151sp</t>
  </si>
  <si>
    <t>NP15 1SQ</t>
  </si>
  <si>
    <t>NP151SQ</t>
  </si>
  <si>
    <t>np15 1sq</t>
  </si>
  <si>
    <t>np151sq</t>
  </si>
  <si>
    <t>NP15 1SR</t>
  </si>
  <si>
    <t>NP151SR</t>
  </si>
  <si>
    <t>np15 1sr</t>
  </si>
  <si>
    <t>np151sr</t>
  </si>
  <si>
    <t>NP15 1SS</t>
  </si>
  <si>
    <t>NP151SS</t>
  </si>
  <si>
    <t>np15 1ss</t>
  </si>
  <si>
    <t>np151ss</t>
  </si>
  <si>
    <t>NP15 1ST</t>
  </si>
  <si>
    <t>NP151ST</t>
  </si>
  <si>
    <t>np15 1st</t>
  </si>
  <si>
    <t>np151st</t>
  </si>
  <si>
    <t>NP15 1SU</t>
  </si>
  <si>
    <t>NP151SU</t>
  </si>
  <si>
    <t>np15 1su</t>
  </si>
  <si>
    <t>np151su</t>
  </si>
  <si>
    <t>NP15 1SW</t>
  </si>
  <si>
    <t>NP151SW</t>
  </si>
  <si>
    <t>np15 1sw</t>
  </si>
  <si>
    <t>np151sw</t>
  </si>
  <si>
    <t>NP15 1SX</t>
  </si>
  <si>
    <t>NP151SX</t>
  </si>
  <si>
    <t>np15 1sx</t>
  </si>
  <si>
    <t>np151sx</t>
  </si>
  <si>
    <t>NP15 1SY</t>
  </si>
  <si>
    <t>NP151SY</t>
  </si>
  <si>
    <t>np15 1sy</t>
  </si>
  <si>
    <t>np151sy</t>
  </si>
  <si>
    <t>NP15 1SZ</t>
  </si>
  <si>
    <t>NP151SZ</t>
  </si>
  <si>
    <t>np15 1sz</t>
  </si>
  <si>
    <t>np151sz</t>
  </si>
  <si>
    <t>NP15 1TA</t>
  </si>
  <si>
    <t>NP151TA</t>
  </si>
  <si>
    <t>np15 1ta</t>
  </si>
  <si>
    <t>np151ta</t>
  </si>
  <si>
    <t>NP15 1TB</t>
  </si>
  <si>
    <t>NP151TB</t>
  </si>
  <si>
    <t>np15 1tb</t>
  </si>
  <si>
    <t>np151tb</t>
  </si>
  <si>
    <t>NP15 1TD</t>
  </si>
  <si>
    <t>NP151TD</t>
  </si>
  <si>
    <t>np15 1td</t>
  </si>
  <si>
    <t>np151td</t>
  </si>
  <si>
    <t>NP15 1TE</t>
  </si>
  <si>
    <t>NP151TE</t>
  </si>
  <si>
    <t>np15 1te</t>
  </si>
  <si>
    <t>np151te</t>
  </si>
  <si>
    <t>NP15 1TF</t>
  </si>
  <si>
    <t>NP151TF</t>
  </si>
  <si>
    <t>np15 1tf</t>
  </si>
  <si>
    <t>np151tf</t>
  </si>
  <si>
    <t>NP15 1TG</t>
  </si>
  <si>
    <t>NP151TG</t>
  </si>
  <si>
    <t>np15 1tg</t>
  </si>
  <si>
    <t>np151tg</t>
  </si>
  <si>
    <t>NP15 1TH</t>
  </si>
  <si>
    <t>NP151TH</t>
  </si>
  <si>
    <t>np15 1th</t>
  </si>
  <si>
    <t>np151th</t>
  </si>
  <si>
    <t>NP15 1TJ</t>
  </si>
  <si>
    <t>NP151TJ</t>
  </si>
  <si>
    <t>np15 1tj</t>
  </si>
  <si>
    <t>np151tj</t>
  </si>
  <si>
    <t>NP15 1TL</t>
  </si>
  <si>
    <t>NP151TL</t>
  </si>
  <si>
    <t>np15 1tl</t>
  </si>
  <si>
    <t>np151tl</t>
  </si>
  <si>
    <t>NP15 1TN</t>
  </si>
  <si>
    <t>NP151TN</t>
  </si>
  <si>
    <t>np15 1tn</t>
  </si>
  <si>
    <t>np151tn</t>
  </si>
  <si>
    <t>NP15 1TP</t>
  </si>
  <si>
    <t>NP151TP</t>
  </si>
  <si>
    <t>np15 1tp</t>
  </si>
  <si>
    <t>np151tp</t>
  </si>
  <si>
    <t>NP15 1TQ</t>
  </si>
  <si>
    <t>NP151TQ</t>
  </si>
  <si>
    <t>np15 1tq</t>
  </si>
  <si>
    <t>np151tq</t>
  </si>
  <si>
    <t>NP15 1TR</t>
  </si>
  <si>
    <t>NP151TR</t>
  </si>
  <si>
    <t>np15 1tr</t>
  </si>
  <si>
    <t>np151tr</t>
  </si>
  <si>
    <t>NP15 1TS</t>
  </si>
  <si>
    <t>NP151TS</t>
  </si>
  <si>
    <t>np15 1ts</t>
  </si>
  <si>
    <t>np151ts</t>
  </si>
  <si>
    <t>NP15 1TT</t>
  </si>
  <si>
    <t>NP151TT</t>
  </si>
  <si>
    <t>np15 1tt</t>
  </si>
  <si>
    <t>np151tt</t>
  </si>
  <si>
    <t>NP15 1TU</t>
  </si>
  <si>
    <t>NP151TU</t>
  </si>
  <si>
    <t>np15 1tu</t>
  </si>
  <si>
    <t>np151tu</t>
  </si>
  <si>
    <t>NP15 1TW</t>
  </si>
  <si>
    <t>NP151TW</t>
  </si>
  <si>
    <t>np15 1tw</t>
  </si>
  <si>
    <t>np151tw</t>
  </si>
  <si>
    <t>NP15 1TX</t>
  </si>
  <si>
    <t>NP151TX</t>
  </si>
  <si>
    <t>np15 1tx</t>
  </si>
  <si>
    <t>np151tx</t>
  </si>
  <si>
    <t>NP15 1TY</t>
  </si>
  <si>
    <t>NP151TY</t>
  </si>
  <si>
    <t>np15 1ty</t>
  </si>
  <si>
    <t>np151ty</t>
  </si>
  <si>
    <t>NP15 1TZ</t>
  </si>
  <si>
    <t>NP151TZ</t>
  </si>
  <si>
    <t>np15 1tz</t>
  </si>
  <si>
    <t>np151tz</t>
  </si>
  <si>
    <t>NP15 1UA</t>
  </si>
  <si>
    <t>NP151UA</t>
  </si>
  <si>
    <t>np15 1ua</t>
  </si>
  <si>
    <t>np151ua</t>
  </si>
  <si>
    <t>NP15 1XD</t>
  </si>
  <si>
    <t>NP151XD</t>
  </si>
  <si>
    <t>np15 1xd</t>
  </si>
  <si>
    <t>np151xd</t>
  </si>
  <si>
    <t>NP15 1XJ</t>
  </si>
  <si>
    <t>NP151XJ</t>
  </si>
  <si>
    <t>np15 1xj</t>
  </si>
  <si>
    <t>np151xj</t>
  </si>
  <si>
    <t>NP15 1XL</t>
  </si>
  <si>
    <t>NP151XL</t>
  </si>
  <si>
    <t>np15 1xl</t>
  </si>
  <si>
    <t>np151xl</t>
  </si>
  <si>
    <t>NP15 1XP</t>
  </si>
  <si>
    <t>NP151XP</t>
  </si>
  <si>
    <t>np15 1xp</t>
  </si>
  <si>
    <t>np151xp</t>
  </si>
  <si>
    <t>NP15 1XQ</t>
  </si>
  <si>
    <t>NP151XQ</t>
  </si>
  <si>
    <t>np15 1xq</t>
  </si>
  <si>
    <t>np151xq</t>
  </si>
  <si>
    <t>NP15 1YS</t>
  </si>
  <si>
    <t>NP151YS</t>
  </si>
  <si>
    <t>np15 1ys</t>
  </si>
  <si>
    <t>np151ys</t>
  </si>
  <si>
    <t>NP15 2AA</t>
  </si>
  <si>
    <t>NP152AA</t>
  </si>
  <si>
    <t>np15 2aa</t>
  </si>
  <si>
    <t>np152aa</t>
  </si>
  <si>
    <t>NP15 2AB</t>
  </si>
  <si>
    <t>NP152AB</t>
  </si>
  <si>
    <t>np15 2ab</t>
  </si>
  <si>
    <t>np152ab</t>
  </si>
  <si>
    <t xml:space="preserve">Great Oak STW </t>
  </si>
  <si>
    <t>NP15 2AD</t>
  </si>
  <si>
    <t>NP152AD</t>
  </si>
  <si>
    <t>np15 2ad</t>
  </si>
  <si>
    <t>np152ad</t>
  </si>
  <si>
    <t>NP15 2AE</t>
  </si>
  <si>
    <t>NP152AE</t>
  </si>
  <si>
    <t>np15 2ae</t>
  </si>
  <si>
    <t>np152ae</t>
  </si>
  <si>
    <t>NP15 2AF</t>
  </si>
  <si>
    <t>NP152AF</t>
  </si>
  <si>
    <t>np15 2af</t>
  </si>
  <si>
    <t>np152af</t>
  </si>
  <si>
    <t>NP15 2AG</t>
  </si>
  <si>
    <t>NP152AG</t>
  </si>
  <si>
    <t>np15 2ag</t>
  </si>
  <si>
    <t>np152ag</t>
  </si>
  <si>
    <t>NP15 2AH</t>
  </si>
  <si>
    <t>NP152AH</t>
  </si>
  <si>
    <t>np15 2ah</t>
  </si>
  <si>
    <t>np152ah</t>
  </si>
  <si>
    <t>NP15 2AJ</t>
  </si>
  <si>
    <t>NP152AJ</t>
  </si>
  <si>
    <t>np15 2aj</t>
  </si>
  <si>
    <t>np152aj</t>
  </si>
  <si>
    <t>NP15 2AL</t>
  </si>
  <si>
    <t>NP152AL</t>
  </si>
  <si>
    <t>np15 2al</t>
  </si>
  <si>
    <t>np152al</t>
  </si>
  <si>
    <t>NP15 2AN</t>
  </si>
  <si>
    <t>NP152AN</t>
  </si>
  <si>
    <t>np15 2an</t>
  </si>
  <si>
    <t>np152an</t>
  </si>
  <si>
    <t>NP15 2AP</t>
  </si>
  <si>
    <t>NP152AP</t>
  </si>
  <si>
    <t>np15 2ap</t>
  </si>
  <si>
    <t>np152ap</t>
  </si>
  <si>
    <t xml:space="preserve">Llanarth STW </t>
  </si>
  <si>
    <t>NP15 2AQ</t>
  </si>
  <si>
    <t>NP152AQ</t>
  </si>
  <si>
    <t>np15 2aq</t>
  </si>
  <si>
    <t>np152aq</t>
  </si>
  <si>
    <t>NP15 2AR</t>
  </si>
  <si>
    <t>NP152AR</t>
  </si>
  <si>
    <t>np15 2ar</t>
  </si>
  <si>
    <t>np152ar</t>
  </si>
  <si>
    <t>NP15 2AS</t>
  </si>
  <si>
    <t>NP152AS</t>
  </si>
  <si>
    <t>np15 2as</t>
  </si>
  <si>
    <t>np152as</t>
  </si>
  <si>
    <t>NP15 2AT</t>
  </si>
  <si>
    <t>NP152AT</t>
  </si>
  <si>
    <t>np15 2at</t>
  </si>
  <si>
    <t>np152at</t>
  </si>
  <si>
    <t>NP15 2AU</t>
  </si>
  <si>
    <t>NP152AU</t>
  </si>
  <si>
    <t>np15 2au</t>
  </si>
  <si>
    <t>np152au</t>
  </si>
  <si>
    <t>NP15 2AW</t>
  </si>
  <si>
    <t>NP152AW</t>
  </si>
  <si>
    <t>np15 2aw</t>
  </si>
  <si>
    <t>np152aw</t>
  </si>
  <si>
    <t>NP15 2AX</t>
  </si>
  <si>
    <t>NP152AX</t>
  </si>
  <si>
    <t>np15 2ax</t>
  </si>
  <si>
    <t>np152ax</t>
  </si>
  <si>
    <t>NP15 2AY</t>
  </si>
  <si>
    <t>NP152AY</t>
  </si>
  <si>
    <t>np15 2ay</t>
  </si>
  <si>
    <t>np152ay</t>
  </si>
  <si>
    <t>NP15 2AZ</t>
  </si>
  <si>
    <t>NP152AZ</t>
  </si>
  <si>
    <t>np15 2az</t>
  </si>
  <si>
    <t>np152az</t>
  </si>
  <si>
    <t>NP15 2BA</t>
  </si>
  <si>
    <t>NP152BA</t>
  </si>
  <si>
    <t>np15 2ba</t>
  </si>
  <si>
    <t>np152ba</t>
  </si>
  <si>
    <t>NP15 2BB</t>
  </si>
  <si>
    <t>NP152BB</t>
  </si>
  <si>
    <t>np15 2bb</t>
  </si>
  <si>
    <t>np152bb</t>
  </si>
  <si>
    <t>NP15 2BD</t>
  </si>
  <si>
    <t>NP152BD</t>
  </si>
  <si>
    <t>np15 2bd</t>
  </si>
  <si>
    <t>np152bd</t>
  </si>
  <si>
    <t>NP15 2BE</t>
  </si>
  <si>
    <t>NP152BE</t>
  </si>
  <si>
    <t>np15 2be</t>
  </si>
  <si>
    <t>np152be</t>
  </si>
  <si>
    <t>NP15 2BG</t>
  </si>
  <si>
    <t>NP152BG</t>
  </si>
  <si>
    <t>np15 2bg</t>
  </si>
  <si>
    <t>np152bg</t>
  </si>
  <si>
    <t>NP15 2BH</t>
  </si>
  <si>
    <t>NP152BH</t>
  </si>
  <si>
    <t>np15 2bh</t>
  </si>
  <si>
    <t>np152bh</t>
  </si>
  <si>
    <t>NP15 2BJ</t>
  </si>
  <si>
    <t>NP152BJ</t>
  </si>
  <si>
    <t>np15 2bj</t>
  </si>
  <si>
    <t>np152bj</t>
  </si>
  <si>
    <t>NP15 2BL</t>
  </si>
  <si>
    <t>NP152BL</t>
  </si>
  <si>
    <t>np15 2bl</t>
  </si>
  <si>
    <t>np152bl</t>
  </si>
  <si>
    <t>NP15 2BN</t>
  </si>
  <si>
    <t>NP152BN</t>
  </si>
  <si>
    <t>np15 2bn</t>
  </si>
  <si>
    <t>np152bn</t>
  </si>
  <si>
    <t>NP15 2BP</t>
  </si>
  <si>
    <t>NP152BP</t>
  </si>
  <si>
    <t>np15 2bp</t>
  </si>
  <si>
    <t>np152bp</t>
  </si>
  <si>
    <t>NP15 2BQ</t>
  </si>
  <si>
    <t>NP152BQ</t>
  </si>
  <si>
    <t>np15 2bq</t>
  </si>
  <si>
    <t>np152bq</t>
  </si>
  <si>
    <t>NP15 2BR</t>
  </si>
  <si>
    <t>NP152BR</t>
  </si>
  <si>
    <t>np15 2br</t>
  </si>
  <si>
    <t>np152br</t>
  </si>
  <si>
    <t>NP15 2BS</t>
  </si>
  <si>
    <t>NP152BS</t>
  </si>
  <si>
    <t>np15 2bs</t>
  </si>
  <si>
    <t>np152bs</t>
  </si>
  <si>
    <t>NP15 2BT</t>
  </si>
  <si>
    <t>NP152BT</t>
  </si>
  <si>
    <t>np15 2bt</t>
  </si>
  <si>
    <t>np152bt</t>
  </si>
  <si>
    <t>NP15 2BW</t>
  </si>
  <si>
    <t>NP152BW</t>
  </si>
  <si>
    <t>np15 2bw</t>
  </si>
  <si>
    <t>np152bw</t>
  </si>
  <si>
    <t>NP15 2BX</t>
  </si>
  <si>
    <t>NP152BX</t>
  </si>
  <si>
    <t>np15 2bx</t>
  </si>
  <si>
    <t>np152bx</t>
  </si>
  <si>
    <t>NP15 2BY</t>
  </si>
  <si>
    <t>NP152BY</t>
  </si>
  <si>
    <t>np15 2by</t>
  </si>
  <si>
    <t>np152by</t>
  </si>
  <si>
    <t>NP15 2BZ</t>
  </si>
  <si>
    <t>NP152BZ</t>
  </si>
  <si>
    <t>np15 2bz</t>
  </si>
  <si>
    <t>np152bz</t>
  </si>
  <si>
    <t>NP15 2DA</t>
  </si>
  <si>
    <t>NP152DA</t>
  </si>
  <si>
    <t>np15 2da</t>
  </si>
  <si>
    <t>np152da</t>
  </si>
  <si>
    <t>NP15 2DB</t>
  </si>
  <si>
    <t>NP152DB</t>
  </si>
  <si>
    <t>np15 2db</t>
  </si>
  <si>
    <t>np152db</t>
  </si>
  <si>
    <t>NP15 2DD</t>
  </si>
  <si>
    <t>NP152DD</t>
  </si>
  <si>
    <t>np15 2dd</t>
  </si>
  <si>
    <t>np152dd</t>
  </si>
  <si>
    <t>NP15 2DE</t>
  </si>
  <si>
    <t>NP152DE</t>
  </si>
  <si>
    <t>np15 2de</t>
  </si>
  <si>
    <t>np152de</t>
  </si>
  <si>
    <t>NP15 2DF</t>
  </si>
  <si>
    <t>NP152DF</t>
  </si>
  <si>
    <t>np15 2df</t>
  </si>
  <si>
    <t>np152df</t>
  </si>
  <si>
    <t>NP15 2DJ</t>
  </si>
  <si>
    <t>NP152DJ</t>
  </si>
  <si>
    <t>np15 2dj</t>
  </si>
  <si>
    <t>np152dj</t>
  </si>
  <si>
    <t>NP15 2DL</t>
  </si>
  <si>
    <t>NP152DL</t>
  </si>
  <si>
    <t>np15 2dl</t>
  </si>
  <si>
    <t>np152dl</t>
  </si>
  <si>
    <t>NP15 2DN</t>
  </si>
  <si>
    <t>NP152DN</t>
  </si>
  <si>
    <t>np15 2dn</t>
  </si>
  <si>
    <t>np152dn</t>
  </si>
  <si>
    <t>NP15 2DP</t>
  </si>
  <si>
    <t>NP152DP</t>
  </si>
  <si>
    <t>np15 2dp</t>
  </si>
  <si>
    <t>np152dp</t>
  </si>
  <si>
    <t>NP15 2DR</t>
  </si>
  <si>
    <t>NP152DR</t>
  </si>
  <si>
    <t>np15 2dr</t>
  </si>
  <si>
    <t>np152dr</t>
  </si>
  <si>
    <t>NP15 2DS</t>
  </si>
  <si>
    <t>NP152DS</t>
  </si>
  <si>
    <t>np15 2ds</t>
  </si>
  <si>
    <t>np152ds</t>
  </si>
  <si>
    <t>NP15 2DT</t>
  </si>
  <si>
    <t>NP152DT</t>
  </si>
  <si>
    <t>np15 2dt</t>
  </si>
  <si>
    <t>np152dt</t>
  </si>
  <si>
    <t>NP15 2DU</t>
  </si>
  <si>
    <t>NP152DU</t>
  </si>
  <si>
    <t>np15 2du</t>
  </si>
  <si>
    <t>np152du</t>
  </si>
  <si>
    <t>NP15 2DW</t>
  </si>
  <si>
    <t>NP152DW</t>
  </si>
  <si>
    <t>np15 2dw</t>
  </si>
  <si>
    <t>np152dw</t>
  </si>
  <si>
    <t>NP15 2DX</t>
  </si>
  <si>
    <t>NP152DX</t>
  </si>
  <si>
    <t>np15 2dx</t>
  </si>
  <si>
    <t>np152dx</t>
  </si>
  <si>
    <t>NP15 2DY</t>
  </si>
  <si>
    <t>NP152DY</t>
  </si>
  <si>
    <t>np15 2dy</t>
  </si>
  <si>
    <t>np152dy</t>
  </si>
  <si>
    <t>NP15 2EA</t>
  </si>
  <si>
    <t>NP152EA</t>
  </si>
  <si>
    <t>np15 2ea</t>
  </si>
  <si>
    <t>np152ea</t>
  </si>
  <si>
    <t>NP15 2EB</t>
  </si>
  <si>
    <t>NP152EB</t>
  </si>
  <si>
    <t>np15 2eb</t>
  </si>
  <si>
    <t>np152eb</t>
  </si>
  <si>
    <t>NP15 2ED</t>
  </si>
  <si>
    <t>NP152ED</t>
  </si>
  <si>
    <t>np15 2ed</t>
  </si>
  <si>
    <t>np152ed</t>
  </si>
  <si>
    <t>NP15 2EE</t>
  </si>
  <si>
    <t>NP152EE</t>
  </si>
  <si>
    <t>np15 2ee</t>
  </si>
  <si>
    <t>np152ee</t>
  </si>
  <si>
    <t>NP15 2EF</t>
  </si>
  <si>
    <t>NP152EF</t>
  </si>
  <si>
    <t>np15 2ef</t>
  </si>
  <si>
    <t>np152ef</t>
  </si>
  <si>
    <t>NP15 2EG</t>
  </si>
  <si>
    <t>NP152EG</t>
  </si>
  <si>
    <t>np15 2eg</t>
  </si>
  <si>
    <t>np152eg</t>
  </si>
  <si>
    <t>NP15 2EH</t>
  </si>
  <si>
    <t>NP152EH</t>
  </si>
  <si>
    <t>np15 2eh</t>
  </si>
  <si>
    <t>np152eh</t>
  </si>
  <si>
    <t>NP15 2EJ</t>
  </si>
  <si>
    <t>NP152EJ</t>
  </si>
  <si>
    <t>np15 2ej</t>
  </si>
  <si>
    <t>np152ej</t>
  </si>
  <si>
    <t>NP15 2EL</t>
  </si>
  <si>
    <t>NP152EL</t>
  </si>
  <si>
    <t>np15 2el</t>
  </si>
  <si>
    <t>np152el</t>
  </si>
  <si>
    <t>NP15 2EN</t>
  </si>
  <si>
    <t>NP152EN</t>
  </si>
  <si>
    <t>np15 2en</t>
  </si>
  <si>
    <t>np152en</t>
  </si>
  <si>
    <t>NP15 2EP</t>
  </si>
  <si>
    <t>NP152EP</t>
  </si>
  <si>
    <t>np15 2ep</t>
  </si>
  <si>
    <t>np152ep</t>
  </si>
  <si>
    <t>NP15 2EQ</t>
  </si>
  <si>
    <t>NP152EQ</t>
  </si>
  <si>
    <t>np15 2eq</t>
  </si>
  <si>
    <t>np152eq</t>
  </si>
  <si>
    <t>NP15 2ER</t>
  </si>
  <si>
    <t>NP152ER</t>
  </si>
  <si>
    <t>np15 2er</t>
  </si>
  <si>
    <t>np152er</t>
  </si>
  <si>
    <t>NP15 2ES</t>
  </si>
  <si>
    <t>NP152ES</t>
  </si>
  <si>
    <t>np15 2es</t>
  </si>
  <si>
    <t>np152es</t>
  </si>
  <si>
    <t>NP15 2ET</t>
  </si>
  <si>
    <t>NP152ET</t>
  </si>
  <si>
    <t>np15 2et</t>
  </si>
  <si>
    <t>np152et</t>
  </si>
  <si>
    <t>NP15 2EU</t>
  </si>
  <si>
    <t>NP152EU</t>
  </si>
  <si>
    <t>np15 2eu</t>
  </si>
  <si>
    <t>np152eu</t>
  </si>
  <si>
    <t>NP15 2EW</t>
  </si>
  <si>
    <t>NP152EW</t>
  </si>
  <si>
    <t>np15 2ew</t>
  </si>
  <si>
    <t>np152ew</t>
  </si>
  <si>
    <t>NP15 2EX</t>
  </si>
  <si>
    <t>NP152EX</t>
  </si>
  <si>
    <t>np15 2ex</t>
  </si>
  <si>
    <t>np152ex</t>
  </si>
  <si>
    <t>NP15 2EY</t>
  </si>
  <si>
    <t>NP152EY</t>
  </si>
  <si>
    <t>np15 2ey</t>
  </si>
  <si>
    <t>np152ey</t>
  </si>
  <si>
    <t>NP15 2EZ</t>
  </si>
  <si>
    <t>NP152EZ</t>
  </si>
  <si>
    <t>np15 2ez</t>
  </si>
  <si>
    <t>np152ez</t>
  </si>
  <si>
    <t>NP15 2FB</t>
  </si>
  <si>
    <t>NP152FB</t>
  </si>
  <si>
    <t>np15 2fb</t>
  </si>
  <si>
    <t>np152fb</t>
  </si>
  <si>
    <t>NP15 2FD</t>
  </si>
  <si>
    <t>NP152FD</t>
  </si>
  <si>
    <t>np15 2fd</t>
  </si>
  <si>
    <t>np152fd</t>
  </si>
  <si>
    <t>NP15 2HA</t>
  </si>
  <si>
    <t>NP152HA</t>
  </si>
  <si>
    <t>np15 2ha</t>
  </si>
  <si>
    <t>np152ha</t>
  </si>
  <si>
    <t>NP15 2HB</t>
  </si>
  <si>
    <t>NP152HB</t>
  </si>
  <si>
    <t>np15 2hb</t>
  </si>
  <si>
    <t>np152hb</t>
  </si>
  <si>
    <t>NP15 2HD</t>
  </si>
  <si>
    <t>NP152HD</t>
  </si>
  <si>
    <t>np15 2hd</t>
  </si>
  <si>
    <t>np152hd</t>
  </si>
  <si>
    <t>NP15 2HE</t>
  </si>
  <si>
    <t>NP152HE</t>
  </si>
  <si>
    <t>np15 2he</t>
  </si>
  <si>
    <t>np152he</t>
  </si>
  <si>
    <t>NP15 2HF</t>
  </si>
  <si>
    <t>NP152HF</t>
  </si>
  <si>
    <t>np15 2hf</t>
  </si>
  <si>
    <t>np152hf</t>
  </si>
  <si>
    <t>NP15 2HG</t>
  </si>
  <si>
    <t>NP152HG</t>
  </si>
  <si>
    <t>np15 2hg</t>
  </si>
  <si>
    <t>np152hg</t>
  </si>
  <si>
    <t>NP15 2HH</t>
  </si>
  <si>
    <t>NP152HH</t>
  </si>
  <si>
    <t>np15 2hh</t>
  </si>
  <si>
    <t>np152hh</t>
  </si>
  <si>
    <t>NP15 2HJ</t>
  </si>
  <si>
    <t>NP152HJ</t>
  </si>
  <si>
    <t>np15 2hj</t>
  </si>
  <si>
    <t>np152hj</t>
  </si>
  <si>
    <t>NP15 2HL</t>
  </si>
  <si>
    <t>NP152HL</t>
  </si>
  <si>
    <t>np15 2hl</t>
  </si>
  <si>
    <t>np152hl</t>
  </si>
  <si>
    <t>NP15 2HN</t>
  </si>
  <si>
    <t>NP152HN</t>
  </si>
  <si>
    <t>np15 2hn</t>
  </si>
  <si>
    <t>np152hn</t>
  </si>
  <si>
    <t>NP15 2HP</t>
  </si>
  <si>
    <t>NP152HP</t>
  </si>
  <si>
    <t>np15 2hp</t>
  </si>
  <si>
    <t>np152hp</t>
  </si>
  <si>
    <t>NP15 2HQ</t>
  </si>
  <si>
    <t>NP152HQ</t>
  </si>
  <si>
    <t>np15 2hq</t>
  </si>
  <si>
    <t>np152hq</t>
  </si>
  <si>
    <t>NP15 2HR</t>
  </si>
  <si>
    <t>NP152HR</t>
  </si>
  <si>
    <t>np15 2hr</t>
  </si>
  <si>
    <t>np152hr</t>
  </si>
  <si>
    <t>NP15 2HS</t>
  </si>
  <si>
    <t>NP152HS</t>
  </si>
  <si>
    <t>np15 2hs</t>
  </si>
  <si>
    <t>np152hs</t>
  </si>
  <si>
    <t>NP15 2HT</t>
  </si>
  <si>
    <t>NP152HT</t>
  </si>
  <si>
    <t>np15 2ht</t>
  </si>
  <si>
    <t>np152ht</t>
  </si>
  <si>
    <t>NP15 2HU</t>
  </si>
  <si>
    <t>NP152HU</t>
  </si>
  <si>
    <t>np15 2hu</t>
  </si>
  <si>
    <t>np152hu</t>
  </si>
  <si>
    <t>NP15 2HW</t>
  </si>
  <si>
    <t>NP152HW</t>
  </si>
  <si>
    <t>np15 2hw</t>
  </si>
  <si>
    <t>np152hw</t>
  </si>
  <si>
    <t>NP15 2HX</t>
  </si>
  <si>
    <t>NP152HX</t>
  </si>
  <si>
    <t>np15 2hx</t>
  </si>
  <si>
    <t>np152hx</t>
  </si>
  <si>
    <t>NP15 2HY</t>
  </si>
  <si>
    <t>NP152HY</t>
  </si>
  <si>
    <t>np15 2hy</t>
  </si>
  <si>
    <t>np152hy</t>
  </si>
  <si>
    <t>NP15 2HZ</t>
  </si>
  <si>
    <t>NP152HZ</t>
  </si>
  <si>
    <t>np15 2hz</t>
  </si>
  <si>
    <t>np152hz</t>
  </si>
  <si>
    <t>NP15 2JA</t>
  </si>
  <si>
    <t>NP152JA</t>
  </si>
  <si>
    <t>np15 2ja</t>
  </si>
  <si>
    <t>np152ja</t>
  </si>
  <si>
    <t>NP15 2JB</t>
  </si>
  <si>
    <t>NP152JB</t>
  </si>
  <si>
    <t>np15 2jb</t>
  </si>
  <si>
    <t>np152jb</t>
  </si>
  <si>
    <t>NP15 2JG</t>
  </si>
  <si>
    <t>NP152JG</t>
  </si>
  <si>
    <t>np15 2jg</t>
  </si>
  <si>
    <t>np152jg</t>
  </si>
  <si>
    <t>NP15 2JH</t>
  </si>
  <si>
    <t>NP152JH</t>
  </si>
  <si>
    <t>np15 2jh</t>
  </si>
  <si>
    <t>np152jh</t>
  </si>
  <si>
    <t>NP15 2JJ</t>
  </si>
  <si>
    <t>NP152JJ</t>
  </si>
  <si>
    <t>np15 2jj</t>
  </si>
  <si>
    <t>np152jj</t>
  </si>
  <si>
    <t>NP15 2JL</t>
  </si>
  <si>
    <t>NP152JL</t>
  </si>
  <si>
    <t>np15 2jl</t>
  </si>
  <si>
    <t>np152jl</t>
  </si>
  <si>
    <t>NP15 2JP</t>
  </si>
  <si>
    <t>NP152JP</t>
  </si>
  <si>
    <t>np15 2jp</t>
  </si>
  <si>
    <t>np152jp</t>
  </si>
  <si>
    <t>NP15 2JQ</t>
  </si>
  <si>
    <t>NP152JQ</t>
  </si>
  <si>
    <t>np15 2jq</t>
  </si>
  <si>
    <t>np152jq</t>
  </si>
  <si>
    <t>NP15 2JU</t>
  </si>
  <si>
    <t>NP152JU</t>
  </si>
  <si>
    <t>np15 2ju</t>
  </si>
  <si>
    <t>np152ju</t>
  </si>
  <si>
    <t>NP15 2JW</t>
  </si>
  <si>
    <t>NP152JW</t>
  </si>
  <si>
    <t>np15 2jw</t>
  </si>
  <si>
    <t>np152jw</t>
  </si>
  <si>
    <t>NP15 2JX</t>
  </si>
  <si>
    <t>NP152JX</t>
  </si>
  <si>
    <t>np15 2jx</t>
  </si>
  <si>
    <t>np152jx</t>
  </si>
  <si>
    <t>NP15 2JY</t>
  </si>
  <si>
    <t>NP152JY</t>
  </si>
  <si>
    <t>np15 2jy</t>
  </si>
  <si>
    <t>np152jy</t>
  </si>
  <si>
    <t>NP15 2JZ</t>
  </si>
  <si>
    <t>NP152JZ</t>
  </si>
  <si>
    <t>np15 2jz</t>
  </si>
  <si>
    <t>np152jz</t>
  </si>
  <si>
    <t>NP15 2LA</t>
  </si>
  <si>
    <t>NP152LA</t>
  </si>
  <si>
    <t>np15 2la</t>
  </si>
  <si>
    <t>np152la</t>
  </si>
  <si>
    <t>NP15 2LB</t>
  </si>
  <si>
    <t>NP152LB</t>
  </si>
  <si>
    <t>np15 2lb</t>
  </si>
  <si>
    <t>np152lb</t>
  </si>
  <si>
    <t>NP15 2LD</t>
  </si>
  <si>
    <t>NP152LD</t>
  </si>
  <si>
    <t>np15 2ld</t>
  </si>
  <si>
    <t>np152ld</t>
  </si>
  <si>
    <t>NP15 2LH</t>
  </si>
  <si>
    <t>NP152LH</t>
  </si>
  <si>
    <t>np15 2lh</t>
  </si>
  <si>
    <t>np152lh</t>
  </si>
  <si>
    <t>NP15 2LN</t>
  </si>
  <si>
    <t>NP152LN</t>
  </si>
  <si>
    <t>np15 2ln</t>
  </si>
  <si>
    <t>np152ln</t>
  </si>
  <si>
    <t>NP15 2LU</t>
  </si>
  <si>
    <t>NP152LU</t>
  </si>
  <si>
    <t>np15 2lu</t>
  </si>
  <si>
    <t>np152lu</t>
  </si>
  <si>
    <t>NP15 2LX</t>
  </si>
  <si>
    <t>NP152LX</t>
  </si>
  <si>
    <t>np15 2lx</t>
  </si>
  <si>
    <t>np152lx</t>
  </si>
  <si>
    <t>NP15 2LY</t>
  </si>
  <si>
    <t>NP152LY</t>
  </si>
  <si>
    <t>np15 2ly</t>
  </si>
  <si>
    <t>np152ly</t>
  </si>
  <si>
    <t>NP15 2LZ</t>
  </si>
  <si>
    <t>NP152LZ</t>
  </si>
  <si>
    <t>np15 2lz</t>
  </si>
  <si>
    <t>np152lz</t>
  </si>
  <si>
    <t>NP15 2NA</t>
  </si>
  <si>
    <t>NP152NA</t>
  </si>
  <si>
    <t>np15 2na</t>
  </si>
  <si>
    <t>np152na</t>
  </si>
  <si>
    <t>NP15 2NB</t>
  </si>
  <si>
    <t>NP152NB</t>
  </si>
  <si>
    <t>np15 2nb</t>
  </si>
  <si>
    <t>np152nb</t>
  </si>
  <si>
    <t>NP15 2YB</t>
  </si>
  <si>
    <t>NP152YB</t>
  </si>
  <si>
    <t>np15 2yb</t>
  </si>
  <si>
    <t>np152yb</t>
  </si>
  <si>
    <t>NP15 2YD</t>
  </si>
  <si>
    <t>NP152YD</t>
  </si>
  <si>
    <t>np15 2yd</t>
  </si>
  <si>
    <t>np152yd</t>
  </si>
  <si>
    <t>NP15 9AR</t>
  </si>
  <si>
    <t>NP159AR</t>
  </si>
  <si>
    <t>np15 9ar</t>
  </si>
  <si>
    <t>np159ar</t>
  </si>
  <si>
    <t>NP15 9AT</t>
  </si>
  <si>
    <t>NP159AT</t>
  </si>
  <si>
    <t>np15 9at</t>
  </si>
  <si>
    <t>np159at</t>
  </si>
  <si>
    <t>NP15 9AY</t>
  </si>
  <si>
    <t>NP159AY</t>
  </si>
  <si>
    <t>np15 9ay</t>
  </si>
  <si>
    <t>np159ay</t>
  </si>
  <si>
    <t>NP15 9TA</t>
  </si>
  <si>
    <t>NP159TA</t>
  </si>
  <si>
    <t>np15 9ta</t>
  </si>
  <si>
    <t>np159ta</t>
  </si>
  <si>
    <t>NP15 9ZZ</t>
  </si>
  <si>
    <t>NP159ZZ</t>
  </si>
  <si>
    <t>np15 9zz</t>
  </si>
  <si>
    <t>np159zz</t>
  </si>
  <si>
    <t>NP16 6DA</t>
  </si>
  <si>
    <t>NP166DA</t>
  </si>
  <si>
    <t>np16 6da</t>
  </si>
  <si>
    <t>np166da</t>
  </si>
  <si>
    <t>NP16 6DB</t>
  </si>
  <si>
    <t>NP166DB</t>
  </si>
  <si>
    <t>np16 6db</t>
  </si>
  <si>
    <t>np166db</t>
  </si>
  <si>
    <t>NP16 6NB</t>
  </si>
  <si>
    <t>NP166NB</t>
  </si>
  <si>
    <t>np16 6nb</t>
  </si>
  <si>
    <t>np166nb</t>
  </si>
  <si>
    <t>NP16 6NN</t>
  </si>
  <si>
    <t>NP166NN</t>
  </si>
  <si>
    <t>np16 6nn</t>
  </si>
  <si>
    <t>np166nn</t>
  </si>
  <si>
    <t>NP16 6NR</t>
  </si>
  <si>
    <t>NP166NR</t>
  </si>
  <si>
    <t>np16 6nr</t>
  </si>
  <si>
    <t>np166nr</t>
  </si>
  <si>
    <t>NP16 6NS</t>
  </si>
  <si>
    <t>NP166NS</t>
  </si>
  <si>
    <t>np16 6ns</t>
  </si>
  <si>
    <t>np166ns</t>
  </si>
  <si>
    <t>NP16 6NT</t>
  </si>
  <si>
    <t>NP166NT</t>
  </si>
  <si>
    <t>np16 6nt</t>
  </si>
  <si>
    <t>np166nt</t>
  </si>
  <si>
    <t>NP16 6NU</t>
  </si>
  <si>
    <t>NP166NU</t>
  </si>
  <si>
    <t>np16 6nu</t>
  </si>
  <si>
    <t>np166nu</t>
  </si>
  <si>
    <t>NP16 6NW</t>
  </si>
  <si>
    <t>NP166NW</t>
  </si>
  <si>
    <t>np16 6nw</t>
  </si>
  <si>
    <t>np166nw</t>
  </si>
  <si>
    <t>NP16 6NX</t>
  </si>
  <si>
    <t>NP166NX</t>
  </si>
  <si>
    <t>np16 6nx</t>
  </si>
  <si>
    <t>np166nx</t>
  </si>
  <si>
    <t>NP16 6NY</t>
  </si>
  <si>
    <t>NP166NY</t>
  </si>
  <si>
    <t>np16 6ny</t>
  </si>
  <si>
    <t>np166ny</t>
  </si>
  <si>
    <t>NP16 6NZ</t>
  </si>
  <si>
    <t>NP166NZ</t>
  </si>
  <si>
    <t>np16 6nz</t>
  </si>
  <si>
    <t>np166nz</t>
  </si>
  <si>
    <t>NP16 6PA</t>
  </si>
  <si>
    <t>NP166PA</t>
  </si>
  <si>
    <t>np16 6pa</t>
  </si>
  <si>
    <t>np166pa</t>
  </si>
  <si>
    <t>NP16 6PB</t>
  </si>
  <si>
    <t>NP166PB</t>
  </si>
  <si>
    <t>np16 6pb</t>
  </si>
  <si>
    <t>np166pb</t>
  </si>
  <si>
    <t>NP16 6PD</t>
  </si>
  <si>
    <t>NP166PD</t>
  </si>
  <si>
    <t>np16 6pd</t>
  </si>
  <si>
    <t>np166pd</t>
  </si>
  <si>
    <t>NP16 6PG</t>
  </si>
  <si>
    <t>NP166PG</t>
  </si>
  <si>
    <t>np16 6pg</t>
  </si>
  <si>
    <t>np166pg</t>
  </si>
  <si>
    <t>NP16 6PJ</t>
  </si>
  <si>
    <t>NP166PJ</t>
  </si>
  <si>
    <t>np16 6pj</t>
  </si>
  <si>
    <t>np166pj</t>
  </si>
  <si>
    <t>NP16 6PP</t>
  </si>
  <si>
    <t>NP166PP</t>
  </si>
  <si>
    <t>np16 6pp</t>
  </si>
  <si>
    <t>np166pp</t>
  </si>
  <si>
    <t>NP16 6PQ</t>
  </si>
  <si>
    <t>NP166PQ</t>
  </si>
  <si>
    <t>np16 6pq</t>
  </si>
  <si>
    <t>np166pq</t>
  </si>
  <si>
    <t>NP16 6PR</t>
  </si>
  <si>
    <t>NP166PR</t>
  </si>
  <si>
    <t>np16 6pr</t>
  </si>
  <si>
    <t>np166pr</t>
  </si>
  <si>
    <t>NP16 6PT</t>
  </si>
  <si>
    <t>NP166PT</t>
  </si>
  <si>
    <t>np16 6pt</t>
  </si>
  <si>
    <t>np166pt</t>
  </si>
  <si>
    <t>NP16 6PZ</t>
  </si>
  <si>
    <t>NP166PZ</t>
  </si>
  <si>
    <t>np16 6pz</t>
  </si>
  <si>
    <t>np166pz</t>
  </si>
  <si>
    <t>NP16 6QA</t>
  </si>
  <si>
    <t>NP166QA</t>
  </si>
  <si>
    <t>np16 6qa</t>
  </si>
  <si>
    <t>np166qa</t>
  </si>
  <si>
    <t>NP16 6QB</t>
  </si>
  <si>
    <t>NP166QB</t>
  </si>
  <si>
    <t>np16 6qb</t>
  </si>
  <si>
    <t>np166qb</t>
  </si>
  <si>
    <t>NP16 6QD</t>
  </si>
  <si>
    <t>NP166QD</t>
  </si>
  <si>
    <t>np16 6qd</t>
  </si>
  <si>
    <t>np166qd</t>
  </si>
  <si>
    <t>NP16 6QE</t>
  </si>
  <si>
    <t>NP166QE</t>
  </si>
  <si>
    <t>np16 6qe</t>
  </si>
  <si>
    <t>np166qe</t>
  </si>
  <si>
    <t>NP16 6QG</t>
  </si>
  <si>
    <t>NP166QG</t>
  </si>
  <si>
    <t>np16 6qg</t>
  </si>
  <si>
    <t>np166qg</t>
  </si>
  <si>
    <t>NP16 6QJ</t>
  </si>
  <si>
    <t>NP166QJ</t>
  </si>
  <si>
    <t>np16 6qj</t>
  </si>
  <si>
    <t>np166qj</t>
  </si>
  <si>
    <t>NP16 6QL</t>
  </si>
  <si>
    <t>NP166QL</t>
  </si>
  <si>
    <t>np16 6ql</t>
  </si>
  <si>
    <t>np166ql</t>
  </si>
  <si>
    <t>NP16 6QS</t>
  </si>
  <si>
    <t>NP166QS</t>
  </si>
  <si>
    <t>np16 6qs</t>
  </si>
  <si>
    <t>np166qs</t>
  </si>
  <si>
    <t>NP16 6QT</t>
  </si>
  <si>
    <t>NP166QT</t>
  </si>
  <si>
    <t>np16 6qt</t>
  </si>
  <si>
    <t>np166qt</t>
  </si>
  <si>
    <t>NP16 6QU</t>
  </si>
  <si>
    <t>NP166QU</t>
  </si>
  <si>
    <t>np16 6qu</t>
  </si>
  <si>
    <t>np166qu</t>
  </si>
  <si>
    <t>NP16 6QX</t>
  </si>
  <si>
    <t>NP166QX</t>
  </si>
  <si>
    <t>np16 6qx</t>
  </si>
  <si>
    <t>np166qx</t>
  </si>
  <si>
    <t>NP16 6QY</t>
  </si>
  <si>
    <t>NP166QY</t>
  </si>
  <si>
    <t>np16 6qy</t>
  </si>
  <si>
    <t>np166qy</t>
  </si>
  <si>
    <t>NP16 6QZ</t>
  </si>
  <si>
    <t>NP166QZ</t>
  </si>
  <si>
    <t>np16 6qz</t>
  </si>
  <si>
    <t>np166qz</t>
  </si>
  <si>
    <t>NP18 1AA</t>
  </si>
  <si>
    <t>NP181AA</t>
  </si>
  <si>
    <t>np18 1aa</t>
  </si>
  <si>
    <t>np181aa</t>
  </si>
  <si>
    <t>Christchurch WwTW</t>
  </si>
  <si>
    <t>NP18 1AB</t>
  </si>
  <si>
    <t>NP181AB</t>
  </si>
  <si>
    <t>np18 1ab</t>
  </si>
  <si>
    <t>np181ab</t>
  </si>
  <si>
    <t xml:space="preserve">Ponthir STW </t>
  </si>
  <si>
    <t>NP18 1AD</t>
  </si>
  <si>
    <t>NP181AD</t>
  </si>
  <si>
    <t>np18 1ad</t>
  </si>
  <si>
    <t>np181ad</t>
  </si>
  <si>
    <t>NP18 1AE</t>
  </si>
  <si>
    <t>NP181AE</t>
  </si>
  <si>
    <t>np18 1ae</t>
  </si>
  <si>
    <t>np181ae</t>
  </si>
  <si>
    <t>NP18 1AF</t>
  </si>
  <si>
    <t>NP181AF</t>
  </si>
  <si>
    <t>np18 1af</t>
  </si>
  <si>
    <t>np181af</t>
  </si>
  <si>
    <t>NP18 1AG</t>
  </si>
  <si>
    <t>NP181AG</t>
  </si>
  <si>
    <t>np18 1ag</t>
  </si>
  <si>
    <t>np181ag</t>
  </si>
  <si>
    <t>NP18 1AH</t>
  </si>
  <si>
    <t>NP181AH</t>
  </si>
  <si>
    <t>np18 1ah</t>
  </si>
  <si>
    <t>np181ah</t>
  </si>
  <si>
    <t>NP18 1AJ</t>
  </si>
  <si>
    <t>NP181AJ</t>
  </si>
  <si>
    <t>np18 1aj</t>
  </si>
  <si>
    <t>np181aj</t>
  </si>
  <si>
    <t>NP18 1AL</t>
  </si>
  <si>
    <t>NP181AL</t>
  </si>
  <si>
    <t>np18 1al</t>
  </si>
  <si>
    <t>np181al</t>
  </si>
  <si>
    <t>NP18 1AN</t>
  </si>
  <si>
    <t>NP181AN</t>
  </si>
  <si>
    <t>np18 1an</t>
  </si>
  <si>
    <t>np181an</t>
  </si>
  <si>
    <t>NP18 1AP</t>
  </si>
  <si>
    <t>NP181AP</t>
  </si>
  <si>
    <t>np18 1ap</t>
  </si>
  <si>
    <t>np181ap</t>
  </si>
  <si>
    <t>NP18 1AQ</t>
  </si>
  <si>
    <t>NP181AQ</t>
  </si>
  <si>
    <t>np18 1aq</t>
  </si>
  <si>
    <t>np181aq</t>
  </si>
  <si>
    <t>NP18 1AR</t>
  </si>
  <si>
    <t>NP181AR</t>
  </si>
  <si>
    <t>np18 1ar</t>
  </si>
  <si>
    <t>np181ar</t>
  </si>
  <si>
    <t>NP18 1AS</t>
  </si>
  <si>
    <t>NP181AS</t>
  </si>
  <si>
    <t>np18 1as</t>
  </si>
  <si>
    <t>np181as</t>
  </si>
  <si>
    <t>NP18 1AT</t>
  </si>
  <si>
    <t>NP181AT</t>
  </si>
  <si>
    <t>np18 1at</t>
  </si>
  <si>
    <t>np181at</t>
  </si>
  <si>
    <t>NP18 1AU</t>
  </si>
  <si>
    <t>NP181AU</t>
  </si>
  <si>
    <t>np18 1au</t>
  </si>
  <si>
    <t>np181au</t>
  </si>
  <si>
    <t>NP18 1AW</t>
  </si>
  <si>
    <t>NP181AW</t>
  </si>
  <si>
    <t>np18 1aw</t>
  </si>
  <si>
    <t>np181aw</t>
  </si>
  <si>
    <t>NP18 1AX</t>
  </si>
  <si>
    <t>NP181AX</t>
  </si>
  <si>
    <t>np18 1ax</t>
  </si>
  <si>
    <t>np181ax</t>
  </si>
  <si>
    <t>NP18 1AY</t>
  </si>
  <si>
    <t>NP181AY</t>
  </si>
  <si>
    <t>np18 1ay</t>
  </si>
  <si>
    <t>np181ay</t>
  </si>
  <si>
    <t>NP18 1AZ</t>
  </si>
  <si>
    <t>NP181AZ</t>
  </si>
  <si>
    <t>np18 1az</t>
  </si>
  <si>
    <t>np181az</t>
  </si>
  <si>
    <t>NP18 1BA</t>
  </si>
  <si>
    <t>NP181BA</t>
  </si>
  <si>
    <t>np18 1ba</t>
  </si>
  <si>
    <t>np181ba</t>
  </si>
  <si>
    <t>NP18 1BB</t>
  </si>
  <si>
    <t>NP181BB</t>
  </si>
  <si>
    <t>np18 1bb</t>
  </si>
  <si>
    <t>np181bb</t>
  </si>
  <si>
    <t>NP18 1BD</t>
  </si>
  <si>
    <t>NP181BD</t>
  </si>
  <si>
    <t>np18 1bd</t>
  </si>
  <si>
    <t>np181bd</t>
  </si>
  <si>
    <t>NP18 1BE</t>
  </si>
  <si>
    <t>NP181BE</t>
  </si>
  <si>
    <t>np18 1be</t>
  </si>
  <si>
    <t>np181be</t>
  </si>
  <si>
    <t>NP18 1BG</t>
  </si>
  <si>
    <t>NP181BG</t>
  </si>
  <si>
    <t>np18 1bg</t>
  </si>
  <si>
    <t>np181bg</t>
  </si>
  <si>
    <t>NP18 1BH</t>
  </si>
  <si>
    <t>NP181BH</t>
  </si>
  <si>
    <t>np18 1bh</t>
  </si>
  <si>
    <t>np181bh</t>
  </si>
  <si>
    <t>NP18 1BJ</t>
  </si>
  <si>
    <t>NP181BJ</t>
  </si>
  <si>
    <t>np18 1bj</t>
  </si>
  <si>
    <t>np181bj</t>
  </si>
  <si>
    <t>NP18 1BL</t>
  </si>
  <si>
    <t>NP181BL</t>
  </si>
  <si>
    <t>np18 1bl</t>
  </si>
  <si>
    <t>np181bl</t>
  </si>
  <si>
    <t>NP18 1BN</t>
  </si>
  <si>
    <t>NP181BN</t>
  </si>
  <si>
    <t>np18 1bn</t>
  </si>
  <si>
    <t>np181bn</t>
  </si>
  <si>
    <t>NP18 1BP</t>
  </si>
  <si>
    <t>NP181BP</t>
  </si>
  <si>
    <t>np18 1bp</t>
  </si>
  <si>
    <t>np181bp</t>
  </si>
  <si>
    <t>NP18 1BR</t>
  </si>
  <si>
    <t>NP181BR</t>
  </si>
  <si>
    <t>np18 1br</t>
  </si>
  <si>
    <t>np181br</t>
  </si>
  <si>
    <t>NP18 1BS</t>
  </si>
  <si>
    <t>NP181BS</t>
  </si>
  <si>
    <t>np18 1bs</t>
  </si>
  <si>
    <t>np181bs</t>
  </si>
  <si>
    <t>NP18 1BT</t>
  </si>
  <si>
    <t>NP181BT</t>
  </si>
  <si>
    <t>np18 1bt</t>
  </si>
  <si>
    <t>np181bt</t>
  </si>
  <si>
    <t>NP18 1BU</t>
  </si>
  <si>
    <t>NP181BU</t>
  </si>
  <si>
    <t>np18 1bu</t>
  </si>
  <si>
    <t>np181bu</t>
  </si>
  <si>
    <t>NP18 1BW</t>
  </si>
  <si>
    <t>NP181BW</t>
  </si>
  <si>
    <t>np18 1bw</t>
  </si>
  <si>
    <t>np181bw</t>
  </si>
  <si>
    <t>NP18 1BX</t>
  </si>
  <si>
    <t>NP181BX</t>
  </si>
  <si>
    <t>np18 1bx</t>
  </si>
  <si>
    <t>np181bx</t>
  </si>
  <si>
    <t>NP18 1BY</t>
  </si>
  <si>
    <t>NP181BY</t>
  </si>
  <si>
    <t>np18 1by</t>
  </si>
  <si>
    <t>np181by</t>
  </si>
  <si>
    <t>NP18 1BZ</t>
  </si>
  <si>
    <t>NP181BZ</t>
  </si>
  <si>
    <t>np18 1bz</t>
  </si>
  <si>
    <t>np181bz</t>
  </si>
  <si>
    <t>NP18 1DA</t>
  </si>
  <si>
    <t>NP181DA</t>
  </si>
  <si>
    <t>np18 1da</t>
  </si>
  <si>
    <t>np181da</t>
  </si>
  <si>
    <t>NP18 1DB</t>
  </si>
  <si>
    <t>NP181DB</t>
  </si>
  <si>
    <t>np18 1db</t>
  </si>
  <si>
    <t>np181db</t>
  </si>
  <si>
    <t>NP18 1DD</t>
  </si>
  <si>
    <t>NP181DD</t>
  </si>
  <si>
    <t>np18 1dd</t>
  </si>
  <si>
    <t>np181dd</t>
  </si>
  <si>
    <t>NP18 1DY</t>
  </si>
  <si>
    <t>NP181DY</t>
  </si>
  <si>
    <t>np18 1dy</t>
  </si>
  <si>
    <t>np181dy</t>
  </si>
  <si>
    <t>NP18 1GA</t>
  </si>
  <si>
    <t>NP181GA</t>
  </si>
  <si>
    <t>np18 1ga</t>
  </si>
  <si>
    <t>np181ga</t>
  </si>
  <si>
    <t>Torfaen</t>
  </si>
  <si>
    <t>Tor-Faen</t>
  </si>
  <si>
    <t>STW Serving Court Farm Wtw</t>
  </si>
  <si>
    <t>NP18 1GD</t>
  </si>
  <si>
    <t>NP181GD</t>
  </si>
  <si>
    <t>np18 1gd</t>
  </si>
  <si>
    <t>np181gd</t>
  </si>
  <si>
    <t>NP18 1GE</t>
  </si>
  <si>
    <t>NP181GE</t>
  </si>
  <si>
    <t>np18 1ge</t>
  </si>
  <si>
    <t>np181ge</t>
  </si>
  <si>
    <t>NP18 1GF</t>
  </si>
  <si>
    <t>NP181GF</t>
  </si>
  <si>
    <t>np18 1gf</t>
  </si>
  <si>
    <t>np181gf</t>
  </si>
  <si>
    <t>NP18 1GG</t>
  </si>
  <si>
    <t>NP181GG</t>
  </si>
  <si>
    <t>np18 1gg</t>
  </si>
  <si>
    <t>np181gg</t>
  </si>
  <si>
    <t>NP18 1GH</t>
  </si>
  <si>
    <t>NP181GH</t>
  </si>
  <si>
    <t>np18 1gh</t>
  </si>
  <si>
    <t>np181gh</t>
  </si>
  <si>
    <t>NP18 1GJ</t>
  </si>
  <si>
    <t>NP181GJ</t>
  </si>
  <si>
    <t>np18 1gj</t>
  </si>
  <si>
    <t>np181gj</t>
  </si>
  <si>
    <t>NP18 1GL</t>
  </si>
  <si>
    <t>NP181GL</t>
  </si>
  <si>
    <t>np18 1gl</t>
  </si>
  <si>
    <t>np181gl</t>
  </si>
  <si>
    <t>NP18 1GN</t>
  </si>
  <si>
    <t>NP181GN</t>
  </si>
  <si>
    <t>np18 1gn</t>
  </si>
  <si>
    <t>np181gn</t>
  </si>
  <si>
    <t>NP18 1GP</t>
  </si>
  <si>
    <t>NP181GP</t>
  </si>
  <si>
    <t>np18 1gp</t>
  </si>
  <si>
    <t>np181gp</t>
  </si>
  <si>
    <t>NP18 1GQ</t>
  </si>
  <si>
    <t>NP181GQ</t>
  </si>
  <si>
    <t>np18 1gq</t>
  </si>
  <si>
    <t>np181gq</t>
  </si>
  <si>
    <t>NP18 1GR</t>
  </si>
  <si>
    <t>NP181GR</t>
  </si>
  <si>
    <t>np18 1gr</t>
  </si>
  <si>
    <t>np181gr</t>
  </si>
  <si>
    <t>NP18 1GS</t>
  </si>
  <si>
    <t>NP181GS</t>
  </si>
  <si>
    <t>np18 1gs</t>
  </si>
  <si>
    <t>np181gs</t>
  </si>
  <si>
    <t>NP18 1GT</t>
  </si>
  <si>
    <t>NP181GT</t>
  </si>
  <si>
    <t>np18 1gt</t>
  </si>
  <si>
    <t>np181gt</t>
  </si>
  <si>
    <t>NP18 1GU</t>
  </si>
  <si>
    <t>NP181GU</t>
  </si>
  <si>
    <t>np18 1gu</t>
  </si>
  <si>
    <t>np181gu</t>
  </si>
  <si>
    <t>NP18 1GW</t>
  </si>
  <si>
    <t>NP181GW</t>
  </si>
  <si>
    <t>np18 1gw</t>
  </si>
  <si>
    <t>np181gw</t>
  </si>
  <si>
    <t>NP18 1GX</t>
  </si>
  <si>
    <t>NP181GX</t>
  </si>
  <si>
    <t>np18 1gx</t>
  </si>
  <si>
    <t>np181gx</t>
  </si>
  <si>
    <t>NP18 1GY</t>
  </si>
  <si>
    <t>NP181GY</t>
  </si>
  <si>
    <t>np18 1gy</t>
  </si>
  <si>
    <t>np181gy</t>
  </si>
  <si>
    <t>NP18 1GZ</t>
  </si>
  <si>
    <t>NP181GZ</t>
  </si>
  <si>
    <t>np18 1gz</t>
  </si>
  <si>
    <t>np181gz</t>
  </si>
  <si>
    <t>NP18 1HA</t>
  </si>
  <si>
    <t>NP181HA</t>
  </si>
  <si>
    <t>np18 1ha</t>
  </si>
  <si>
    <t>np181ha</t>
  </si>
  <si>
    <t>NP18 1HB</t>
  </si>
  <si>
    <t>NP181HB</t>
  </si>
  <si>
    <t>np18 1hb</t>
  </si>
  <si>
    <t>np181hb</t>
  </si>
  <si>
    <t>NP18 1HD</t>
  </si>
  <si>
    <t>NP181HD</t>
  </si>
  <si>
    <t>np18 1hd</t>
  </si>
  <si>
    <t>np181hd</t>
  </si>
  <si>
    <t>NP18 1HE</t>
  </si>
  <si>
    <t>NP181HE</t>
  </si>
  <si>
    <t>np18 1he</t>
  </si>
  <si>
    <t>np181he</t>
  </si>
  <si>
    <t>NP18 1HF</t>
  </si>
  <si>
    <t>NP181HF</t>
  </si>
  <si>
    <t>np18 1hf</t>
  </si>
  <si>
    <t>np181hf</t>
  </si>
  <si>
    <t>NP18 1HG</t>
  </si>
  <si>
    <t>NP181HG</t>
  </si>
  <si>
    <t>np18 1hg</t>
  </si>
  <si>
    <t>np181hg</t>
  </si>
  <si>
    <t>NP18 1HH</t>
  </si>
  <si>
    <t>NP181HH</t>
  </si>
  <si>
    <t>np18 1hh</t>
  </si>
  <si>
    <t>np181hh</t>
  </si>
  <si>
    <t>NP18 1HL</t>
  </si>
  <si>
    <t>NP181HL</t>
  </si>
  <si>
    <t>np18 1hl</t>
  </si>
  <si>
    <t>np181hl</t>
  </si>
  <si>
    <t>NP18 1HN</t>
  </si>
  <si>
    <t>NP181HN</t>
  </si>
  <si>
    <t>np18 1hn</t>
  </si>
  <si>
    <t>np181hn</t>
  </si>
  <si>
    <t>NP18 1HP</t>
  </si>
  <si>
    <t>NP181HP</t>
  </si>
  <si>
    <t>np18 1hp</t>
  </si>
  <si>
    <t>np181hp</t>
  </si>
  <si>
    <t>NP18 1HR</t>
  </si>
  <si>
    <t>NP181HR</t>
  </si>
  <si>
    <t>np18 1hr</t>
  </si>
  <si>
    <t>np181hr</t>
  </si>
  <si>
    <t>NP18 1HS</t>
  </si>
  <si>
    <t>NP181HS</t>
  </si>
  <si>
    <t>np18 1hs</t>
  </si>
  <si>
    <t>np181hs</t>
  </si>
  <si>
    <t>NP18 1HT</t>
  </si>
  <si>
    <t>NP181HT</t>
  </si>
  <si>
    <t>np18 1ht</t>
  </si>
  <si>
    <t>np181ht</t>
  </si>
  <si>
    <t>NP18 1HU</t>
  </si>
  <si>
    <t>NP181HU</t>
  </si>
  <si>
    <t>np18 1hu</t>
  </si>
  <si>
    <t>np181hu</t>
  </si>
  <si>
    <t>NP18 1HW</t>
  </si>
  <si>
    <t>NP181HW</t>
  </si>
  <si>
    <t>np18 1hw</t>
  </si>
  <si>
    <t>np181hw</t>
  </si>
  <si>
    <t>NP18 1HX</t>
  </si>
  <si>
    <t>NP181HX</t>
  </si>
  <si>
    <t>np18 1hx</t>
  </si>
  <si>
    <t>np181hx</t>
  </si>
  <si>
    <t>NP18 1HY</t>
  </si>
  <si>
    <t>NP181HY</t>
  </si>
  <si>
    <t>np18 1hy</t>
  </si>
  <si>
    <t>np181hy</t>
  </si>
  <si>
    <t>NP18 1HZ</t>
  </si>
  <si>
    <t>NP181HZ</t>
  </si>
  <si>
    <t>np18 1hz</t>
  </si>
  <si>
    <t>np181hz</t>
  </si>
  <si>
    <t>NP18 1JA</t>
  </si>
  <si>
    <t>NP181JA</t>
  </si>
  <si>
    <t>np18 1ja</t>
  </si>
  <si>
    <t>np181ja</t>
  </si>
  <si>
    <t>NP18 1JB</t>
  </si>
  <si>
    <t>NP181JB</t>
  </si>
  <si>
    <t>np18 1jb</t>
  </si>
  <si>
    <t>np181jb</t>
  </si>
  <si>
    <t>NP18 1JD</t>
  </si>
  <si>
    <t>NP181JD</t>
  </si>
  <si>
    <t>np18 1jd</t>
  </si>
  <si>
    <t>np181jd</t>
  </si>
  <si>
    <t>NP18 1JE</t>
  </si>
  <si>
    <t>NP181JE</t>
  </si>
  <si>
    <t>np18 1je</t>
  </si>
  <si>
    <t>np181je</t>
  </si>
  <si>
    <t>NP18 1JF</t>
  </si>
  <si>
    <t>NP181JF</t>
  </si>
  <si>
    <t>np18 1jf</t>
  </si>
  <si>
    <t>np181jf</t>
  </si>
  <si>
    <t>NP18 1JG</t>
  </si>
  <si>
    <t>NP181JG</t>
  </si>
  <si>
    <t>np18 1jg</t>
  </si>
  <si>
    <t>np181jg</t>
  </si>
  <si>
    <t>NP18 1JH</t>
  </si>
  <si>
    <t>NP181JH</t>
  </si>
  <si>
    <t>np18 1jh</t>
  </si>
  <si>
    <t>np181jh</t>
  </si>
  <si>
    <t>NP18 1JJ</t>
  </si>
  <si>
    <t>NP181JJ</t>
  </si>
  <si>
    <t>np18 1jj</t>
  </si>
  <si>
    <t>np181jj</t>
  </si>
  <si>
    <t>NP18 1JL</t>
  </si>
  <si>
    <t>NP181JL</t>
  </si>
  <si>
    <t>np18 1jl</t>
  </si>
  <si>
    <t>np181jl</t>
  </si>
  <si>
    <t>NP18 1JN</t>
  </si>
  <si>
    <t>NP181JN</t>
  </si>
  <si>
    <t>np18 1jn</t>
  </si>
  <si>
    <t>np181jn</t>
  </si>
  <si>
    <t>NP18 1JP</t>
  </si>
  <si>
    <t>NP181JP</t>
  </si>
  <si>
    <t>np18 1jp</t>
  </si>
  <si>
    <t>np181jp</t>
  </si>
  <si>
    <t>NP18 1JQ</t>
  </si>
  <si>
    <t>NP181JQ</t>
  </si>
  <si>
    <t>np18 1jq</t>
  </si>
  <si>
    <t>np181jq</t>
  </si>
  <si>
    <t>NP18 1JS</t>
  </si>
  <si>
    <t>NP181JS</t>
  </si>
  <si>
    <t>np18 1js</t>
  </si>
  <si>
    <t>np181js</t>
  </si>
  <si>
    <t>NP18 1JT</t>
  </si>
  <si>
    <t>NP181JT</t>
  </si>
  <si>
    <t>np18 1jt</t>
  </si>
  <si>
    <t>np181jt</t>
  </si>
  <si>
    <t>NP18 1JU</t>
  </si>
  <si>
    <t>NP181JU</t>
  </si>
  <si>
    <t>np18 1ju</t>
  </si>
  <si>
    <t>np181ju</t>
  </si>
  <si>
    <t>NP18 1JW</t>
  </si>
  <si>
    <t>NP181JW</t>
  </si>
  <si>
    <t>np18 1jw</t>
  </si>
  <si>
    <t>np181jw</t>
  </si>
  <si>
    <t>NP18 1JX</t>
  </si>
  <si>
    <t>NP181JX</t>
  </si>
  <si>
    <t>np18 1jx</t>
  </si>
  <si>
    <t>np181jx</t>
  </si>
  <si>
    <t>NP18 1JZ</t>
  </si>
  <si>
    <t>NP181JZ</t>
  </si>
  <si>
    <t>np18 1jz</t>
  </si>
  <si>
    <t>np181jz</t>
  </si>
  <si>
    <t>NP18 1LB</t>
  </si>
  <si>
    <t>NP181LB</t>
  </si>
  <si>
    <t>np18 1lb</t>
  </si>
  <si>
    <t>np181lb</t>
  </si>
  <si>
    <t>NP18 1LD</t>
  </si>
  <si>
    <t>NP181LD</t>
  </si>
  <si>
    <t>np18 1ld</t>
  </si>
  <si>
    <t>np181ld</t>
  </si>
  <si>
    <t>NP18 1LE</t>
  </si>
  <si>
    <t>NP181LE</t>
  </si>
  <si>
    <t>np18 1le</t>
  </si>
  <si>
    <t>np181le</t>
  </si>
  <si>
    <t>NP18 1LF</t>
  </si>
  <si>
    <t>NP181LF</t>
  </si>
  <si>
    <t>np18 1lf</t>
  </si>
  <si>
    <t>np181lf</t>
  </si>
  <si>
    <t>NP18 1LG</t>
  </si>
  <si>
    <t>NP181LG</t>
  </si>
  <si>
    <t>np18 1lg</t>
  </si>
  <si>
    <t>np181lg</t>
  </si>
  <si>
    <t>NP18 1LH</t>
  </si>
  <si>
    <t>NP181LH</t>
  </si>
  <si>
    <t>np18 1lh</t>
  </si>
  <si>
    <t>np181lh</t>
  </si>
  <si>
    <t>NP18 1LJ</t>
  </si>
  <si>
    <t>NP181LJ</t>
  </si>
  <si>
    <t>np18 1lj</t>
  </si>
  <si>
    <t>np181lj</t>
  </si>
  <si>
    <t>NP18 1LL</t>
  </si>
  <si>
    <t>NP181LL</t>
  </si>
  <si>
    <t>np18 1ll</t>
  </si>
  <si>
    <t>np181ll</t>
  </si>
  <si>
    <t>NP18 1LN</t>
  </si>
  <si>
    <t>NP181LN</t>
  </si>
  <si>
    <t>np18 1ln</t>
  </si>
  <si>
    <t>np181ln</t>
  </si>
  <si>
    <t>NP18 1LP</t>
  </si>
  <si>
    <t>NP181LP</t>
  </si>
  <si>
    <t>np18 1lp</t>
  </si>
  <si>
    <t>np181lp</t>
  </si>
  <si>
    <t>NP18 1LQ</t>
  </si>
  <si>
    <t>NP181LQ</t>
  </si>
  <si>
    <t>np18 1lq</t>
  </si>
  <si>
    <t>np181lq</t>
  </si>
  <si>
    <t>NP18 1LR</t>
  </si>
  <si>
    <t>NP181LR</t>
  </si>
  <si>
    <t>np18 1lr</t>
  </si>
  <si>
    <t>np181lr</t>
  </si>
  <si>
    <t>NP18 1LS</t>
  </si>
  <si>
    <t>NP181LS</t>
  </si>
  <si>
    <t>np18 1ls</t>
  </si>
  <si>
    <t>np181ls</t>
  </si>
  <si>
    <t>NP18 1LT</t>
  </si>
  <si>
    <t>NP181LT</t>
  </si>
  <si>
    <t>np18 1lt</t>
  </si>
  <si>
    <t>np181lt</t>
  </si>
  <si>
    <t>NP18 1LU</t>
  </si>
  <si>
    <t>NP181LU</t>
  </si>
  <si>
    <t>np18 1lu</t>
  </si>
  <si>
    <t>np181lu</t>
  </si>
  <si>
    <t>NP18 1LW</t>
  </si>
  <si>
    <t>NP181LW</t>
  </si>
  <si>
    <t>np18 1lw</t>
  </si>
  <si>
    <t>np181lw</t>
  </si>
  <si>
    <t>NP18 1LX</t>
  </si>
  <si>
    <t>NP181LX</t>
  </si>
  <si>
    <t>np18 1lx</t>
  </si>
  <si>
    <t>np181lx</t>
  </si>
  <si>
    <t>NP18 1LY</t>
  </si>
  <si>
    <t>NP181LY</t>
  </si>
  <si>
    <t>np18 1ly</t>
  </si>
  <si>
    <t>np181ly</t>
  </si>
  <si>
    <t>NP18 1LZ</t>
  </si>
  <si>
    <t>NP181LZ</t>
  </si>
  <si>
    <t>np18 1lz</t>
  </si>
  <si>
    <t>np181lz</t>
  </si>
  <si>
    <t>NP18 1NA</t>
  </si>
  <si>
    <t>NP181NA</t>
  </si>
  <si>
    <t>np18 1na</t>
  </si>
  <si>
    <t>np181na</t>
  </si>
  <si>
    <t>NP18 1NB</t>
  </si>
  <si>
    <t>NP181NB</t>
  </si>
  <si>
    <t>np18 1nb</t>
  </si>
  <si>
    <t>np181nb</t>
  </si>
  <si>
    <t>NP18 1ND</t>
  </si>
  <si>
    <t>NP181ND</t>
  </si>
  <si>
    <t>np18 1nd</t>
  </si>
  <si>
    <t>np181nd</t>
  </si>
  <si>
    <t>NP18 1NE</t>
  </si>
  <si>
    <t>NP181NE</t>
  </si>
  <si>
    <t>np18 1ne</t>
  </si>
  <si>
    <t>np181ne</t>
  </si>
  <si>
    <t>NP18 1NF</t>
  </si>
  <si>
    <t>NP181NF</t>
  </si>
  <si>
    <t>np18 1nf</t>
  </si>
  <si>
    <t>np181nf</t>
  </si>
  <si>
    <t>NP18 1NG</t>
  </si>
  <si>
    <t>NP181NG</t>
  </si>
  <si>
    <t>np18 1ng</t>
  </si>
  <si>
    <t>np181ng</t>
  </si>
  <si>
    <t>NP18 1NH</t>
  </si>
  <si>
    <t>NP181NH</t>
  </si>
  <si>
    <t>np18 1nh</t>
  </si>
  <si>
    <t>np181nh</t>
  </si>
  <si>
    <t>NP18 1NJ</t>
  </si>
  <si>
    <t>NP181NJ</t>
  </si>
  <si>
    <t>np18 1nj</t>
  </si>
  <si>
    <t>np181nj</t>
  </si>
  <si>
    <t>NP18 1NL</t>
  </si>
  <si>
    <t>NP181NL</t>
  </si>
  <si>
    <t>np18 1nl</t>
  </si>
  <si>
    <t>np181nl</t>
  </si>
  <si>
    <t>NP18 1NP</t>
  </si>
  <si>
    <t>NP181NP</t>
  </si>
  <si>
    <t>np18 1np</t>
  </si>
  <si>
    <t>np181np</t>
  </si>
  <si>
    <t>NP18 1NQ</t>
  </si>
  <si>
    <t>NP181NQ</t>
  </si>
  <si>
    <t>np18 1nq</t>
  </si>
  <si>
    <t>np181nq</t>
  </si>
  <si>
    <t>NP18 1NR</t>
  </si>
  <si>
    <t>NP181NR</t>
  </si>
  <si>
    <t>np18 1nr</t>
  </si>
  <si>
    <t>np181nr</t>
  </si>
  <si>
    <t>NP18 1NS</t>
  </si>
  <si>
    <t>NP181NS</t>
  </si>
  <si>
    <t>np18 1ns</t>
  </si>
  <si>
    <t>np181ns</t>
  </si>
  <si>
    <t>NP18 1NT</t>
  </si>
  <si>
    <t>NP181NT</t>
  </si>
  <si>
    <t>np18 1nt</t>
  </si>
  <si>
    <t>np181nt</t>
  </si>
  <si>
    <t>NP18 1NU</t>
  </si>
  <si>
    <t>NP181NU</t>
  </si>
  <si>
    <t>np18 1nu</t>
  </si>
  <si>
    <t>np181nu</t>
  </si>
  <si>
    <t>NP18 1NX</t>
  </si>
  <si>
    <t>NP181NX</t>
  </si>
  <si>
    <t>np18 1nx</t>
  </si>
  <si>
    <t>np181nx</t>
  </si>
  <si>
    <t>NP18 1PA</t>
  </si>
  <si>
    <t>NP181PA</t>
  </si>
  <si>
    <t>np18 1pa</t>
  </si>
  <si>
    <t>np181pa</t>
  </si>
  <si>
    <t>NP18 1PB</t>
  </si>
  <si>
    <t>NP181PB</t>
  </si>
  <si>
    <t>np18 1pb</t>
  </si>
  <si>
    <t>np181pb</t>
  </si>
  <si>
    <t>NP18 1PD</t>
  </si>
  <si>
    <t>NP181PD</t>
  </si>
  <si>
    <t>np18 1pd</t>
  </si>
  <si>
    <t>np181pd</t>
  </si>
  <si>
    <t>NP18 1PE</t>
  </si>
  <si>
    <t>NP181PE</t>
  </si>
  <si>
    <t>np18 1pe</t>
  </si>
  <si>
    <t>np181pe</t>
  </si>
  <si>
    <t>NP18 1PF</t>
  </si>
  <si>
    <t>NP181PF</t>
  </si>
  <si>
    <t>np18 1pf</t>
  </si>
  <si>
    <t>np181pf</t>
  </si>
  <si>
    <t>NP18 1PG</t>
  </si>
  <si>
    <t>NP181PG</t>
  </si>
  <si>
    <t>np18 1pg</t>
  </si>
  <si>
    <t>np181pg</t>
  </si>
  <si>
    <t>NP18 1PH</t>
  </si>
  <si>
    <t>NP181PH</t>
  </si>
  <si>
    <t>np18 1ph</t>
  </si>
  <si>
    <t>np181ph</t>
  </si>
  <si>
    <t>NP18 1PJ</t>
  </si>
  <si>
    <t>NP181PJ</t>
  </si>
  <si>
    <t>np18 1pj</t>
  </si>
  <si>
    <t>np181pj</t>
  </si>
  <si>
    <t>NP18 1PL</t>
  </si>
  <si>
    <t>NP181PL</t>
  </si>
  <si>
    <t>np18 1pl</t>
  </si>
  <si>
    <t>np181pl</t>
  </si>
  <si>
    <t>NP18 1PN</t>
  </si>
  <si>
    <t>NP181PN</t>
  </si>
  <si>
    <t>np18 1pn</t>
  </si>
  <si>
    <t>np181pn</t>
  </si>
  <si>
    <t>NP18 1PP</t>
  </si>
  <si>
    <t>NP181PP</t>
  </si>
  <si>
    <t>np18 1pp</t>
  </si>
  <si>
    <t>np181pp</t>
  </si>
  <si>
    <t>NP18 1PQ</t>
  </si>
  <si>
    <t>NP181PQ</t>
  </si>
  <si>
    <t>np18 1pq</t>
  </si>
  <si>
    <t>np181pq</t>
  </si>
  <si>
    <t>NP18 1PR</t>
  </si>
  <si>
    <t>NP181PR</t>
  </si>
  <si>
    <t>np18 1pr</t>
  </si>
  <si>
    <t>np181pr</t>
  </si>
  <si>
    <t>NP18 1PY</t>
  </si>
  <si>
    <t>NP181PY</t>
  </si>
  <si>
    <t>np18 1py</t>
  </si>
  <si>
    <t>np181py</t>
  </si>
  <si>
    <t>NP18 1PZ</t>
  </si>
  <si>
    <t>NP181PZ</t>
  </si>
  <si>
    <t>np18 1pz</t>
  </si>
  <si>
    <t>np181pz</t>
  </si>
  <si>
    <t>NP18 1QA</t>
  </si>
  <si>
    <t>NP181QA</t>
  </si>
  <si>
    <t>np18 1qa</t>
  </si>
  <si>
    <t>np181qa</t>
  </si>
  <si>
    <t xml:space="preserve">Caerleon Road STW </t>
  </si>
  <si>
    <t>NP18 1QB</t>
  </si>
  <si>
    <t>NP181QB</t>
  </si>
  <si>
    <t>np18 1qb</t>
  </si>
  <si>
    <t>np181qb</t>
  </si>
  <si>
    <t>NP18 1QD</t>
  </si>
  <si>
    <t>NP181QD</t>
  </si>
  <si>
    <t>np18 1qd</t>
  </si>
  <si>
    <t>np181qd</t>
  </si>
  <si>
    <t>NP18 1QE</t>
  </si>
  <si>
    <t>NP181QE</t>
  </si>
  <si>
    <t>np18 1qe</t>
  </si>
  <si>
    <t>np181qe</t>
  </si>
  <si>
    <t>NP18 1QF</t>
  </si>
  <si>
    <t>NP181QF</t>
  </si>
  <si>
    <t>np18 1qf</t>
  </si>
  <si>
    <t>np181qf</t>
  </si>
  <si>
    <t>NP18 1QG</t>
  </si>
  <si>
    <t>NP181QG</t>
  </si>
  <si>
    <t>np18 1qg</t>
  </si>
  <si>
    <t>np181qg</t>
  </si>
  <si>
    <t>NP18 1QH</t>
  </si>
  <si>
    <t>NP181QH</t>
  </si>
  <si>
    <t>np18 1qh</t>
  </si>
  <si>
    <t>np181qh</t>
  </si>
  <si>
    <t>NP18 1QJ</t>
  </si>
  <si>
    <t>NP181QJ</t>
  </si>
  <si>
    <t>np18 1qj</t>
  </si>
  <si>
    <t>np181qj</t>
  </si>
  <si>
    <t>NP18 1QL</t>
  </si>
  <si>
    <t>NP181QL</t>
  </si>
  <si>
    <t>np18 1ql</t>
  </si>
  <si>
    <t>np181ql</t>
  </si>
  <si>
    <t>NP18 1QP</t>
  </si>
  <si>
    <t>NP181QP</t>
  </si>
  <si>
    <t>np18 1qp</t>
  </si>
  <si>
    <t>np181qp</t>
  </si>
  <si>
    <t>NP18 1QQ</t>
  </si>
  <si>
    <t>NP181QQ</t>
  </si>
  <si>
    <t>np18 1qq</t>
  </si>
  <si>
    <t>np181qq</t>
  </si>
  <si>
    <t>NP18 1QR</t>
  </si>
  <si>
    <t>NP181QR</t>
  </si>
  <si>
    <t>np18 1qr</t>
  </si>
  <si>
    <t>np181qr</t>
  </si>
  <si>
    <t>NP18 1QS</t>
  </si>
  <si>
    <t>NP181QS</t>
  </si>
  <si>
    <t>np18 1qs</t>
  </si>
  <si>
    <t>np181qs</t>
  </si>
  <si>
    <t>NP18 1QW</t>
  </si>
  <si>
    <t>NP181QW</t>
  </si>
  <si>
    <t>np18 1qw</t>
  </si>
  <si>
    <t>np181qw</t>
  </si>
  <si>
    <t>NP18 1RE</t>
  </si>
  <si>
    <t>NP181RE</t>
  </si>
  <si>
    <t>np18 1re</t>
  </si>
  <si>
    <t>np181re</t>
  </si>
  <si>
    <t>NP18 1RY</t>
  </si>
  <si>
    <t>NP181RY</t>
  </si>
  <si>
    <t>np18 1ry</t>
  </si>
  <si>
    <t>np181ry</t>
  </si>
  <si>
    <t>NP18 1TN</t>
  </si>
  <si>
    <t>NP181TN</t>
  </si>
  <si>
    <t>np18 1tn</t>
  </si>
  <si>
    <t>np181tn</t>
  </si>
  <si>
    <t>NP18 1YE</t>
  </si>
  <si>
    <t>NP181YE</t>
  </si>
  <si>
    <t>np18 1ye</t>
  </si>
  <si>
    <t>np181ye</t>
  </si>
  <si>
    <t>NP18 2BS</t>
  </si>
  <si>
    <t>NP182BS</t>
  </si>
  <si>
    <t>np18 2bs</t>
  </si>
  <si>
    <t>np182bs</t>
  </si>
  <si>
    <t xml:space="preserve">Nash STW </t>
  </si>
  <si>
    <t>NP18 2BT</t>
  </si>
  <si>
    <t>NP182BT</t>
  </si>
  <si>
    <t>np18 2bt</t>
  </si>
  <si>
    <t>np182bt</t>
  </si>
  <si>
    <t>NP18 2BU</t>
  </si>
  <si>
    <t>NP182BU</t>
  </si>
  <si>
    <t>np18 2bu</t>
  </si>
  <si>
    <t>np182bu</t>
  </si>
  <si>
    <t>NP18 2DB</t>
  </si>
  <si>
    <t>NP182DB</t>
  </si>
  <si>
    <t>np18 2db</t>
  </si>
  <si>
    <t>np182db</t>
  </si>
  <si>
    <t>NP18 2DJ</t>
  </si>
  <si>
    <t>NP182DJ</t>
  </si>
  <si>
    <t>np18 2dj</t>
  </si>
  <si>
    <t>np182dj</t>
  </si>
  <si>
    <t>NP18 2EF</t>
  </si>
  <si>
    <t>NP182EF</t>
  </si>
  <si>
    <t>np18 2ef</t>
  </si>
  <si>
    <t>np182ef</t>
  </si>
  <si>
    <t>NP18 2EH</t>
  </si>
  <si>
    <t>NP182EH</t>
  </si>
  <si>
    <t>np18 2eh</t>
  </si>
  <si>
    <t>np182eh</t>
  </si>
  <si>
    <t>NP18 2EJ</t>
  </si>
  <si>
    <t>NP182EJ</t>
  </si>
  <si>
    <t>np18 2ej</t>
  </si>
  <si>
    <t>np182ej</t>
  </si>
  <si>
    <t>NP18 2EP</t>
  </si>
  <si>
    <t>NP182EP</t>
  </si>
  <si>
    <t>np18 2ep</t>
  </si>
  <si>
    <t>np182ep</t>
  </si>
  <si>
    <t>NP18 2LL</t>
  </si>
  <si>
    <t>NP182LL</t>
  </si>
  <si>
    <t>np18 2ll</t>
  </si>
  <si>
    <t>np182ll</t>
  </si>
  <si>
    <t>NP18 2LN</t>
  </si>
  <si>
    <t>NP182LN</t>
  </si>
  <si>
    <t>np18 2ln</t>
  </si>
  <si>
    <t>np182ln</t>
  </si>
  <si>
    <t>NP18 2LP</t>
  </si>
  <si>
    <t>NP182LP</t>
  </si>
  <si>
    <t>np18 2lp</t>
  </si>
  <si>
    <t>np182lp</t>
  </si>
  <si>
    <t>NP18 2LR</t>
  </si>
  <si>
    <t>NP182LR</t>
  </si>
  <si>
    <t>np18 2lr</t>
  </si>
  <si>
    <t>np182lr</t>
  </si>
  <si>
    <t>NP18 2LS</t>
  </si>
  <si>
    <t>NP182LS</t>
  </si>
  <si>
    <t>np18 2ls</t>
  </si>
  <si>
    <t>np182ls</t>
  </si>
  <si>
    <t>NP18 2NH</t>
  </si>
  <si>
    <t>NP182NH</t>
  </si>
  <si>
    <t>np18 2nh</t>
  </si>
  <si>
    <t>np182nh</t>
  </si>
  <si>
    <t>NP18 2TA</t>
  </si>
  <si>
    <t>NP182TA</t>
  </si>
  <si>
    <t>np18 2ta</t>
  </si>
  <si>
    <t>np182ta</t>
  </si>
  <si>
    <t>NP18 2YB</t>
  </si>
  <si>
    <t>NP182YB</t>
  </si>
  <si>
    <t>np18 2yb</t>
  </si>
  <si>
    <t>np182yb</t>
  </si>
  <si>
    <t>NP18 2YE</t>
  </si>
  <si>
    <t>NP182YE</t>
  </si>
  <si>
    <t>np18 2ye</t>
  </si>
  <si>
    <t>np182ye</t>
  </si>
  <si>
    <t>NP18 2YG</t>
  </si>
  <si>
    <t>NP182YG</t>
  </si>
  <si>
    <t>np18 2yg</t>
  </si>
  <si>
    <t>np182yg</t>
  </si>
  <si>
    <t>NP18 3BS</t>
  </si>
  <si>
    <t>NP183BS</t>
  </si>
  <si>
    <t>np18 3bs</t>
  </si>
  <si>
    <t>np183bs</t>
  </si>
  <si>
    <t>NP18 3BT</t>
  </si>
  <si>
    <t>NP183BT</t>
  </si>
  <si>
    <t>np18 3bt</t>
  </si>
  <si>
    <t>np183bt</t>
  </si>
  <si>
    <t>NP18 3BU</t>
  </si>
  <si>
    <t>NP183BU</t>
  </si>
  <si>
    <t>np18 3bu</t>
  </si>
  <si>
    <t>np183bu</t>
  </si>
  <si>
    <t>NP18 3BW</t>
  </si>
  <si>
    <t>NP183BW</t>
  </si>
  <si>
    <t>np18 3bw</t>
  </si>
  <si>
    <t>np183bw</t>
  </si>
  <si>
    <t>NP18 3BX</t>
  </si>
  <si>
    <t>NP183BX</t>
  </si>
  <si>
    <t>np18 3bx</t>
  </si>
  <si>
    <t>np183bx</t>
  </si>
  <si>
    <t>NP18 3BY</t>
  </si>
  <si>
    <t>NP183BY</t>
  </si>
  <si>
    <t>np18 3by</t>
  </si>
  <si>
    <t>np183by</t>
  </si>
  <si>
    <t>NP18 3BZ</t>
  </si>
  <si>
    <t>NP183BZ</t>
  </si>
  <si>
    <t>np18 3bz</t>
  </si>
  <si>
    <t>np183bz</t>
  </si>
  <si>
    <t>NP18 3DA</t>
  </si>
  <si>
    <t>NP183DA</t>
  </si>
  <si>
    <t>np18 3da</t>
  </si>
  <si>
    <t>np183da</t>
  </si>
  <si>
    <t>NP18 3DB</t>
  </si>
  <si>
    <t>NP183DB</t>
  </si>
  <si>
    <t>np18 3db</t>
  </si>
  <si>
    <t>np183db</t>
  </si>
  <si>
    <t>NP18 3DD</t>
  </si>
  <si>
    <t>NP183DD</t>
  </si>
  <si>
    <t>np18 3dd</t>
  </si>
  <si>
    <t>np183dd</t>
  </si>
  <si>
    <t>NP18 3DE</t>
  </si>
  <si>
    <t>NP183DE</t>
  </si>
  <si>
    <t>np18 3de</t>
  </si>
  <si>
    <t>np183de</t>
  </si>
  <si>
    <t>NP18 3DF</t>
  </si>
  <si>
    <t>NP183DF</t>
  </si>
  <si>
    <t>np18 3df</t>
  </si>
  <si>
    <t>np183df</t>
  </si>
  <si>
    <t>NP18 3DG</t>
  </si>
  <si>
    <t>NP183DG</t>
  </si>
  <si>
    <t>np18 3dg</t>
  </si>
  <si>
    <t>np183dg</t>
  </si>
  <si>
    <t>NP18 3DH</t>
  </si>
  <si>
    <t>NP183DH</t>
  </si>
  <si>
    <t>np18 3dh</t>
  </si>
  <si>
    <t>np183dh</t>
  </si>
  <si>
    <t>NP18 3DJ</t>
  </si>
  <si>
    <t>NP183DJ</t>
  </si>
  <si>
    <t>np18 3dj</t>
  </si>
  <si>
    <t>np183dj</t>
  </si>
  <si>
    <t>NP18 3DL</t>
  </si>
  <si>
    <t>NP183DL</t>
  </si>
  <si>
    <t>np18 3dl</t>
  </si>
  <si>
    <t>np183dl</t>
  </si>
  <si>
    <t>NP18 3DN</t>
  </si>
  <si>
    <t>NP183DN</t>
  </si>
  <si>
    <t>np18 3dn</t>
  </si>
  <si>
    <t>np183dn</t>
  </si>
  <si>
    <t>NP18 3DP</t>
  </si>
  <si>
    <t>NP183DP</t>
  </si>
  <si>
    <t>np18 3dp</t>
  </si>
  <si>
    <t>np183dp</t>
  </si>
  <si>
    <t>NP18 3DQ</t>
  </si>
  <si>
    <t>NP183DQ</t>
  </si>
  <si>
    <t>np18 3dq</t>
  </si>
  <si>
    <t>np183dq</t>
  </si>
  <si>
    <t>NP18 3DR</t>
  </si>
  <si>
    <t>NP183DR</t>
  </si>
  <si>
    <t>np18 3dr</t>
  </si>
  <si>
    <t>np183dr</t>
  </si>
  <si>
    <t>NP18 3DS</t>
  </si>
  <si>
    <t>NP183DS</t>
  </si>
  <si>
    <t>np18 3ds</t>
  </si>
  <si>
    <t>np183ds</t>
  </si>
  <si>
    <t>NP18 3DT</t>
  </si>
  <si>
    <t>NP183DT</t>
  </si>
  <si>
    <t>np18 3dt</t>
  </si>
  <si>
    <t>np183dt</t>
  </si>
  <si>
    <t>NP18 3DU</t>
  </si>
  <si>
    <t>NP183DU</t>
  </si>
  <si>
    <t>np18 3du</t>
  </si>
  <si>
    <t>np183du</t>
  </si>
  <si>
    <t>NP18 3DW</t>
  </si>
  <si>
    <t>NP183DW</t>
  </si>
  <si>
    <t>np18 3dw</t>
  </si>
  <si>
    <t>np183dw</t>
  </si>
  <si>
    <t>NP18 3DX</t>
  </si>
  <si>
    <t>NP183DX</t>
  </si>
  <si>
    <t>np18 3dx</t>
  </si>
  <si>
    <t>np183dx</t>
  </si>
  <si>
    <t>NP18 3DY</t>
  </si>
  <si>
    <t>NP183DY</t>
  </si>
  <si>
    <t>np18 3dy</t>
  </si>
  <si>
    <t>np183dy</t>
  </si>
  <si>
    <t>NP18 3DZ</t>
  </si>
  <si>
    <t>NP183DZ</t>
  </si>
  <si>
    <t>np18 3dz</t>
  </si>
  <si>
    <t>np183dz</t>
  </si>
  <si>
    <t>NP18 3EA</t>
  </si>
  <si>
    <t>NP183EA</t>
  </si>
  <si>
    <t>np18 3ea</t>
  </si>
  <si>
    <t>np183ea</t>
  </si>
  <si>
    <t>NP18 3EB</t>
  </si>
  <si>
    <t>NP183EB</t>
  </si>
  <si>
    <t>np18 3eb</t>
  </si>
  <si>
    <t>np183eb</t>
  </si>
  <si>
    <t>NP18 3ED</t>
  </si>
  <si>
    <t>NP183ED</t>
  </si>
  <si>
    <t>np18 3ed</t>
  </si>
  <si>
    <t>np183ed</t>
  </si>
  <si>
    <t>NP18 3EE</t>
  </si>
  <si>
    <t>NP183EE</t>
  </si>
  <si>
    <t>np18 3ee</t>
  </si>
  <si>
    <t>np183ee</t>
  </si>
  <si>
    <t>NP18 3EF</t>
  </si>
  <si>
    <t>NP183EF</t>
  </si>
  <si>
    <t>np18 3ef</t>
  </si>
  <si>
    <t>np183ef</t>
  </si>
  <si>
    <t>NP18 3EG</t>
  </si>
  <si>
    <t>NP183EG</t>
  </si>
  <si>
    <t>np18 3eg</t>
  </si>
  <si>
    <t>np183eg</t>
  </si>
  <si>
    <t>NP18 3EH</t>
  </si>
  <si>
    <t>NP183EH</t>
  </si>
  <si>
    <t>np18 3eh</t>
  </si>
  <si>
    <t>np183eh</t>
  </si>
  <si>
    <t>NP18 3EJ</t>
  </si>
  <si>
    <t>NP183EJ</t>
  </si>
  <si>
    <t>np18 3ej</t>
  </si>
  <si>
    <t>np183ej</t>
  </si>
  <si>
    <t>NP18 3EL</t>
  </si>
  <si>
    <t>NP183EL</t>
  </si>
  <si>
    <t>np18 3el</t>
  </si>
  <si>
    <t>np183el</t>
  </si>
  <si>
    <t>NP18 3EN</t>
  </si>
  <si>
    <t>NP183EN</t>
  </si>
  <si>
    <t>np18 3en</t>
  </si>
  <si>
    <t>np183en</t>
  </si>
  <si>
    <t>NP18 3EP</t>
  </si>
  <si>
    <t>NP183EP</t>
  </si>
  <si>
    <t>np18 3ep</t>
  </si>
  <si>
    <t>np183ep</t>
  </si>
  <si>
    <t>NP18 3EQ</t>
  </si>
  <si>
    <t>NP183EQ</t>
  </si>
  <si>
    <t>np18 3eq</t>
  </si>
  <si>
    <t>np183eq</t>
  </si>
  <si>
    <t>NP18 3ER</t>
  </si>
  <si>
    <t>NP183ER</t>
  </si>
  <si>
    <t>np18 3er</t>
  </si>
  <si>
    <t>np183er</t>
  </si>
  <si>
    <t>NP18 3ES</t>
  </si>
  <si>
    <t>NP183ES</t>
  </si>
  <si>
    <t>np18 3es</t>
  </si>
  <si>
    <t>np183es</t>
  </si>
  <si>
    <t>NP18 3ET</t>
  </si>
  <si>
    <t>NP183ET</t>
  </si>
  <si>
    <t>np18 3et</t>
  </si>
  <si>
    <t>np183et</t>
  </si>
  <si>
    <t>NP18 3EU</t>
  </si>
  <si>
    <t>NP183EU</t>
  </si>
  <si>
    <t>np18 3eu</t>
  </si>
  <si>
    <t>np183eu</t>
  </si>
  <si>
    <t>NP18 3EW</t>
  </si>
  <si>
    <t>NP183EW</t>
  </si>
  <si>
    <t>np18 3ew</t>
  </si>
  <si>
    <t>np183ew</t>
  </si>
  <si>
    <t>NP18 3EX</t>
  </si>
  <si>
    <t>NP183EX</t>
  </si>
  <si>
    <t>np18 3ex</t>
  </si>
  <si>
    <t>np183ex</t>
  </si>
  <si>
    <t>NP18 3EY</t>
  </si>
  <si>
    <t>NP183EY</t>
  </si>
  <si>
    <t>np18 3ey</t>
  </si>
  <si>
    <t>np183ey</t>
  </si>
  <si>
    <t>NP18 3EZ</t>
  </si>
  <si>
    <t>NP183EZ</t>
  </si>
  <si>
    <t>np18 3ez</t>
  </si>
  <si>
    <t>np183ez</t>
  </si>
  <si>
    <t>NP18 3FA</t>
  </si>
  <si>
    <t>NP183FA</t>
  </si>
  <si>
    <t>np18 3fa</t>
  </si>
  <si>
    <t>np183fa</t>
  </si>
  <si>
    <t>NP18 3FB</t>
  </si>
  <si>
    <t>NP183FB</t>
  </si>
  <si>
    <t>np18 3fb</t>
  </si>
  <si>
    <t>np183fb</t>
  </si>
  <si>
    <t>NP18 3FD</t>
  </si>
  <si>
    <t>NP183FD</t>
  </si>
  <si>
    <t>np18 3fd</t>
  </si>
  <si>
    <t>np183fd</t>
  </si>
  <si>
    <t>NP18 3FE</t>
  </si>
  <si>
    <t>NP183FE</t>
  </si>
  <si>
    <t>np18 3fe</t>
  </si>
  <si>
    <t>np183fe</t>
  </si>
  <si>
    <t>NP18 3FF</t>
  </si>
  <si>
    <t>NP183FF</t>
  </si>
  <si>
    <t>np18 3ff</t>
  </si>
  <si>
    <t>np183ff</t>
  </si>
  <si>
    <t>NP18 3FG</t>
  </si>
  <si>
    <t>NP183FG</t>
  </si>
  <si>
    <t>np18 3fg</t>
  </si>
  <si>
    <t>np183fg</t>
  </si>
  <si>
    <t>NP18 3FH</t>
  </si>
  <si>
    <t>NP183FH</t>
  </si>
  <si>
    <t>np18 3fh</t>
  </si>
  <si>
    <t>np183fh</t>
  </si>
  <si>
    <t>NP18 3FJ</t>
  </si>
  <si>
    <t>NP183FJ</t>
  </si>
  <si>
    <t>np18 3fj</t>
  </si>
  <si>
    <t>np183fj</t>
  </si>
  <si>
    <t>NP18 3FL</t>
  </si>
  <si>
    <t>NP183FL</t>
  </si>
  <si>
    <t>np18 3fl</t>
  </si>
  <si>
    <t>np183fl</t>
  </si>
  <si>
    <t>NP18 3FN</t>
  </si>
  <si>
    <t>NP183FN</t>
  </si>
  <si>
    <t>np18 3fn</t>
  </si>
  <si>
    <t>np183fn</t>
  </si>
  <si>
    <t>NP18 3FP</t>
  </si>
  <si>
    <t>NP183FP</t>
  </si>
  <si>
    <t>np18 3fp</t>
  </si>
  <si>
    <t>np183fp</t>
  </si>
  <si>
    <t>NP18 3FQ</t>
  </si>
  <si>
    <t>NP183FQ</t>
  </si>
  <si>
    <t>np18 3fq</t>
  </si>
  <si>
    <t>np183fq</t>
  </si>
  <si>
    <t>NP18 3FR</t>
  </si>
  <si>
    <t>NP183FR</t>
  </si>
  <si>
    <t>np18 3fr</t>
  </si>
  <si>
    <t>np183fr</t>
  </si>
  <si>
    <t>NP18 3FS</t>
  </si>
  <si>
    <t>NP183FS</t>
  </si>
  <si>
    <t>np18 3fs</t>
  </si>
  <si>
    <t>np183fs</t>
  </si>
  <si>
    <t>NP18 3FT</t>
  </si>
  <si>
    <t>NP183FT</t>
  </si>
  <si>
    <t>np18 3ft</t>
  </si>
  <si>
    <t>np183ft</t>
  </si>
  <si>
    <t>NP18 3FU</t>
  </si>
  <si>
    <t>NP183FU</t>
  </si>
  <si>
    <t>np18 3fu</t>
  </si>
  <si>
    <t>np183fu</t>
  </si>
  <si>
    <t>NP18 3FW</t>
  </si>
  <si>
    <t>NP183FW</t>
  </si>
  <si>
    <t>np18 3fw</t>
  </si>
  <si>
    <t>np183fw</t>
  </si>
  <si>
    <t>NP18 3FX</t>
  </si>
  <si>
    <t>NP183FX</t>
  </si>
  <si>
    <t>np18 3fx</t>
  </si>
  <si>
    <t>np183fx</t>
  </si>
  <si>
    <t>NP18 3FY</t>
  </si>
  <si>
    <t>NP183FY</t>
  </si>
  <si>
    <t>np18 3fy</t>
  </si>
  <si>
    <t>np183fy</t>
  </si>
  <si>
    <t>NP18 3FZ</t>
  </si>
  <si>
    <t>NP183FZ</t>
  </si>
  <si>
    <t>np18 3fz</t>
  </si>
  <si>
    <t>np183fz</t>
  </si>
  <si>
    <t>NP18 3NN</t>
  </si>
  <si>
    <t>NP183NN</t>
  </si>
  <si>
    <t>np18 3nn</t>
  </si>
  <si>
    <t>np183nn</t>
  </si>
  <si>
    <t>NP18 3NR</t>
  </si>
  <si>
    <t>NP183NR</t>
  </si>
  <si>
    <t>np18 3nr</t>
  </si>
  <si>
    <t>np183nr</t>
  </si>
  <si>
    <t>NP18 3NS</t>
  </si>
  <si>
    <t>NP183NS</t>
  </si>
  <si>
    <t>np18 3ns</t>
  </si>
  <si>
    <t>np183ns</t>
  </si>
  <si>
    <t>NP18 3NT</t>
  </si>
  <si>
    <t>NP183NT</t>
  </si>
  <si>
    <t>np18 3nt</t>
  </si>
  <si>
    <t>np183nt</t>
  </si>
  <si>
    <t>NP18 3NU</t>
  </si>
  <si>
    <t>NP183NU</t>
  </si>
  <si>
    <t>np18 3nu</t>
  </si>
  <si>
    <t>np183nu</t>
  </si>
  <si>
    <t>NP18 3NW</t>
  </si>
  <si>
    <t>NP183NW</t>
  </si>
  <si>
    <t>np18 3nw</t>
  </si>
  <si>
    <t>np183nw</t>
  </si>
  <si>
    <t>NP18 3NX</t>
  </si>
  <si>
    <t>NP183NX</t>
  </si>
  <si>
    <t>np18 3nx</t>
  </si>
  <si>
    <t>np183nx</t>
  </si>
  <si>
    <t>NP18 3NY</t>
  </si>
  <si>
    <t>NP183NY</t>
  </si>
  <si>
    <t>np18 3ny</t>
  </si>
  <si>
    <t>np183ny</t>
  </si>
  <si>
    <t>NP18 3NZ</t>
  </si>
  <si>
    <t>NP183NZ</t>
  </si>
  <si>
    <t>np18 3nz</t>
  </si>
  <si>
    <t>np183nz</t>
  </si>
  <si>
    <t>NP18 3PA</t>
  </si>
  <si>
    <t>NP183PA</t>
  </si>
  <si>
    <t>np18 3pa</t>
  </si>
  <si>
    <t>np183pa</t>
  </si>
  <si>
    <t>NP18 3PB</t>
  </si>
  <si>
    <t>NP183PB</t>
  </si>
  <si>
    <t>np18 3pb</t>
  </si>
  <si>
    <t>np183pb</t>
  </si>
  <si>
    <t>NP18 3PD</t>
  </si>
  <si>
    <t>NP183PD</t>
  </si>
  <si>
    <t>np18 3pd</t>
  </si>
  <si>
    <t>np183pd</t>
  </si>
  <si>
    <t>NP18 3PE</t>
  </si>
  <si>
    <t>NP183PE</t>
  </si>
  <si>
    <t>np18 3pe</t>
  </si>
  <si>
    <t>np183pe</t>
  </si>
  <si>
    <t>NP18 3PF</t>
  </si>
  <si>
    <t>NP183PF</t>
  </si>
  <si>
    <t>np18 3pf</t>
  </si>
  <si>
    <t>np183pf</t>
  </si>
  <si>
    <t>NP18 3PG</t>
  </si>
  <si>
    <t>NP183PG</t>
  </si>
  <si>
    <t>np18 3pg</t>
  </si>
  <si>
    <t>np183pg</t>
  </si>
  <si>
    <t>NP18 3PR</t>
  </si>
  <si>
    <t>NP183PR</t>
  </si>
  <si>
    <t>np18 3pr</t>
  </si>
  <si>
    <t>np183pr</t>
  </si>
  <si>
    <t>NP18 3PS</t>
  </si>
  <si>
    <t>NP183PS</t>
  </si>
  <si>
    <t>np18 3ps</t>
  </si>
  <si>
    <t>np183ps</t>
  </si>
  <si>
    <t>NP18 3PT</t>
  </si>
  <si>
    <t>NP183PT</t>
  </si>
  <si>
    <t>np18 3pt</t>
  </si>
  <si>
    <t>np183pt</t>
  </si>
  <si>
    <t>NP18 3PU</t>
  </si>
  <si>
    <t>NP183PU</t>
  </si>
  <si>
    <t>np18 3pu</t>
  </si>
  <si>
    <t>np183pu</t>
  </si>
  <si>
    <t>NP18 3PW</t>
  </si>
  <si>
    <t>NP183PW</t>
  </si>
  <si>
    <t>np18 3pw</t>
  </si>
  <si>
    <t>np183pw</t>
  </si>
  <si>
    <t>NP18 3PX</t>
  </si>
  <si>
    <t>NP183PX</t>
  </si>
  <si>
    <t>np18 3px</t>
  </si>
  <si>
    <t>np183px</t>
  </si>
  <si>
    <t>NP18 3QQ</t>
  </si>
  <si>
    <t>NP183QQ</t>
  </si>
  <si>
    <t>np18 3qq</t>
  </si>
  <si>
    <t>np183qq</t>
  </si>
  <si>
    <t>NP18 3QR</t>
  </si>
  <si>
    <t>NP183QR</t>
  </si>
  <si>
    <t>np18 3qr</t>
  </si>
  <si>
    <t>np183qr</t>
  </si>
  <si>
    <t>NP18 3QU</t>
  </si>
  <si>
    <t>NP183QU</t>
  </si>
  <si>
    <t>np18 3qu</t>
  </si>
  <si>
    <t>np183qu</t>
  </si>
  <si>
    <t>NP18 3QW</t>
  </si>
  <si>
    <t>NP183QW</t>
  </si>
  <si>
    <t>np18 3qw</t>
  </si>
  <si>
    <t>np183qw</t>
  </si>
  <si>
    <t>NP18 3QX</t>
  </si>
  <si>
    <t>NP183QX</t>
  </si>
  <si>
    <t>np18 3qx</t>
  </si>
  <si>
    <t>np183qx</t>
  </si>
  <si>
    <t>NP18 3QY</t>
  </si>
  <si>
    <t>NP183QY</t>
  </si>
  <si>
    <t>np18 3qy</t>
  </si>
  <si>
    <t>np183qy</t>
  </si>
  <si>
    <t>NP18 3QZ</t>
  </si>
  <si>
    <t>NP183QZ</t>
  </si>
  <si>
    <t>np18 3qz</t>
  </si>
  <si>
    <t>np183qz</t>
  </si>
  <si>
    <t>NP18 3RA</t>
  </si>
  <si>
    <t>NP183RA</t>
  </si>
  <si>
    <t>np18 3ra</t>
  </si>
  <si>
    <t>np183ra</t>
  </si>
  <si>
    <t>NP18 3RB</t>
  </si>
  <si>
    <t>NP183RB</t>
  </si>
  <si>
    <t>np18 3rb</t>
  </si>
  <si>
    <t>np183rb</t>
  </si>
  <si>
    <t>NP18 3RD</t>
  </si>
  <si>
    <t>NP183RD</t>
  </si>
  <si>
    <t>np18 3rd</t>
  </si>
  <si>
    <t>np183rd</t>
  </si>
  <si>
    <t>NP18 3RF</t>
  </si>
  <si>
    <t>NP183RF</t>
  </si>
  <si>
    <t>np18 3rf</t>
  </si>
  <si>
    <t>np183rf</t>
  </si>
  <si>
    <t>NP18 3RG</t>
  </si>
  <si>
    <t>NP183RG</t>
  </si>
  <si>
    <t>np18 3rg</t>
  </si>
  <si>
    <t>np183rg</t>
  </si>
  <si>
    <t>NP18 3RH</t>
  </si>
  <si>
    <t>NP183RH</t>
  </si>
  <si>
    <t>np18 3rh</t>
  </si>
  <si>
    <t>np183rh</t>
  </si>
  <si>
    <t>NP18 3RJ</t>
  </si>
  <si>
    <t>NP183RJ</t>
  </si>
  <si>
    <t>np18 3rj</t>
  </si>
  <si>
    <t>np183rj</t>
  </si>
  <si>
    <t>NP18 3RL</t>
  </si>
  <si>
    <t>NP183RL</t>
  </si>
  <si>
    <t>np18 3rl</t>
  </si>
  <si>
    <t>np183rl</t>
  </si>
  <si>
    <t>NP18 3RN</t>
  </si>
  <si>
    <t>NP183RN</t>
  </si>
  <si>
    <t>np18 3rn</t>
  </si>
  <si>
    <t>np183rn</t>
  </si>
  <si>
    <t>NP18 3RP</t>
  </si>
  <si>
    <t>NP183RP</t>
  </si>
  <si>
    <t>np18 3rp</t>
  </si>
  <si>
    <t>np183rp</t>
  </si>
  <si>
    <t>NP18 3RQ</t>
  </si>
  <si>
    <t>NP183RQ</t>
  </si>
  <si>
    <t>np18 3rq</t>
  </si>
  <si>
    <t>np183rq</t>
  </si>
  <si>
    <t>NP18 3RR</t>
  </si>
  <si>
    <t>NP183RR</t>
  </si>
  <si>
    <t>np18 3rr</t>
  </si>
  <si>
    <t>np183rr</t>
  </si>
  <si>
    <t>NP18 3RS</t>
  </si>
  <si>
    <t>NP183RS</t>
  </si>
  <si>
    <t>np18 3rs</t>
  </si>
  <si>
    <t>np183rs</t>
  </si>
  <si>
    <t>NP18 3RT</t>
  </si>
  <si>
    <t>NP183RT</t>
  </si>
  <si>
    <t>np18 3rt</t>
  </si>
  <si>
    <t>np183rt</t>
  </si>
  <si>
    <t>NP18 3RU</t>
  </si>
  <si>
    <t>NP183RU</t>
  </si>
  <si>
    <t>np18 3ru</t>
  </si>
  <si>
    <t>np183ru</t>
  </si>
  <si>
    <t>NP18 3RW</t>
  </si>
  <si>
    <t>NP183RW</t>
  </si>
  <si>
    <t>np18 3rw</t>
  </si>
  <si>
    <t>np183rw</t>
  </si>
  <si>
    <t>NP18 3RX</t>
  </si>
  <si>
    <t>NP183RX</t>
  </si>
  <si>
    <t>np18 3rx</t>
  </si>
  <si>
    <t>np183rx</t>
  </si>
  <si>
    <t>NP18 3SA</t>
  </si>
  <si>
    <t>NP183SA</t>
  </si>
  <si>
    <t>np18 3sa</t>
  </si>
  <si>
    <t>np183sa</t>
  </si>
  <si>
    <t>NP18 3SB</t>
  </si>
  <si>
    <t>NP183SB</t>
  </si>
  <si>
    <t>np18 3sb</t>
  </si>
  <si>
    <t>np183sb</t>
  </si>
  <si>
    <t>NP18 3SD</t>
  </si>
  <si>
    <t>NP183SD</t>
  </si>
  <si>
    <t>np18 3sd</t>
  </si>
  <si>
    <t>np183sd</t>
  </si>
  <si>
    <t>NP18 3SE</t>
  </si>
  <si>
    <t>NP183SE</t>
  </si>
  <si>
    <t>np18 3se</t>
  </si>
  <si>
    <t>np183se</t>
  </si>
  <si>
    <t>NP18 3SF</t>
  </si>
  <si>
    <t>NP183SF</t>
  </si>
  <si>
    <t>np18 3sf</t>
  </si>
  <si>
    <t>np183sf</t>
  </si>
  <si>
    <t>NP18 3SG</t>
  </si>
  <si>
    <t>NP183SG</t>
  </si>
  <si>
    <t>np18 3sg</t>
  </si>
  <si>
    <t>np183sg</t>
  </si>
  <si>
    <t>NP18 3SH</t>
  </si>
  <si>
    <t>NP183SH</t>
  </si>
  <si>
    <t>np18 3sh</t>
  </si>
  <si>
    <t>np183sh</t>
  </si>
  <si>
    <t>NP18 3SJ</t>
  </si>
  <si>
    <t>NP183SJ</t>
  </si>
  <si>
    <t>np18 3sj</t>
  </si>
  <si>
    <t>np183sj</t>
  </si>
  <si>
    <t>NP18 3SL</t>
  </si>
  <si>
    <t>NP183SL</t>
  </si>
  <si>
    <t>np18 3sl</t>
  </si>
  <si>
    <t>np183sl</t>
  </si>
  <si>
    <t>NP18 3SN</t>
  </si>
  <si>
    <t>NP183SN</t>
  </si>
  <si>
    <t>np18 3sn</t>
  </si>
  <si>
    <t>np183sn</t>
  </si>
  <si>
    <t>NP18 3SP</t>
  </si>
  <si>
    <t>NP183SP</t>
  </si>
  <si>
    <t>np18 3sp</t>
  </si>
  <si>
    <t>np183sp</t>
  </si>
  <si>
    <t>NP18 3SQ</t>
  </si>
  <si>
    <t>NP183SQ</t>
  </si>
  <si>
    <t>np18 3sq</t>
  </si>
  <si>
    <t>np183sq</t>
  </si>
  <si>
    <t>NP18 3SS</t>
  </si>
  <si>
    <t>NP183SS</t>
  </si>
  <si>
    <t>np18 3ss</t>
  </si>
  <si>
    <t>np183ss</t>
  </si>
  <si>
    <t>NP18 3ST</t>
  </si>
  <si>
    <t>NP183ST</t>
  </si>
  <si>
    <t>np18 3st</t>
  </si>
  <si>
    <t>np183st</t>
  </si>
  <si>
    <t>NP18 3SU</t>
  </si>
  <si>
    <t>NP183SU</t>
  </si>
  <si>
    <t>np18 3su</t>
  </si>
  <si>
    <t>np183su</t>
  </si>
  <si>
    <t>NP18 3SW</t>
  </si>
  <si>
    <t>NP183SW</t>
  </si>
  <si>
    <t>np18 3sw</t>
  </si>
  <si>
    <t>np183sw</t>
  </si>
  <si>
    <t>NP18 3SX</t>
  </si>
  <si>
    <t>NP183SX</t>
  </si>
  <si>
    <t>np18 3sx</t>
  </si>
  <si>
    <t>np183sx</t>
  </si>
  <si>
    <t>NP18 3SY</t>
  </si>
  <si>
    <t>NP183SY</t>
  </si>
  <si>
    <t>np18 3sy</t>
  </si>
  <si>
    <t>np183sy</t>
  </si>
  <si>
    <t>NP18 3SZ</t>
  </si>
  <si>
    <t>NP183SZ</t>
  </si>
  <si>
    <t>np18 3sz</t>
  </si>
  <si>
    <t>np183sz</t>
  </si>
  <si>
    <t>NP18 3TA</t>
  </si>
  <si>
    <t>NP183TA</t>
  </si>
  <si>
    <t>np18 3ta</t>
  </si>
  <si>
    <t>np183ta</t>
  </si>
  <si>
    <t>NP18 3TB</t>
  </si>
  <si>
    <t>NP183TB</t>
  </si>
  <si>
    <t>np18 3tb</t>
  </si>
  <si>
    <t>np183tb</t>
  </si>
  <si>
    <t>NP18 3TD</t>
  </si>
  <si>
    <t>NP183TD</t>
  </si>
  <si>
    <t>np18 3td</t>
  </si>
  <si>
    <t>np183td</t>
  </si>
  <si>
    <t>NP18 3TE</t>
  </si>
  <si>
    <t>NP183TE</t>
  </si>
  <si>
    <t>np18 3te</t>
  </si>
  <si>
    <t>np183te</t>
  </si>
  <si>
    <t>NP18 3TF</t>
  </si>
  <si>
    <t>NP183TF</t>
  </si>
  <si>
    <t>np18 3tf</t>
  </si>
  <si>
    <t>np183tf</t>
  </si>
  <si>
    <t>NP18 3TG</t>
  </si>
  <si>
    <t>NP183TG</t>
  </si>
  <si>
    <t>np18 3tg</t>
  </si>
  <si>
    <t>np183tg</t>
  </si>
  <si>
    <t>NP18 3TH</t>
  </si>
  <si>
    <t>NP183TH</t>
  </si>
  <si>
    <t>np18 3th</t>
  </si>
  <si>
    <t>np183th</t>
  </si>
  <si>
    <t>NP18 3TJ</t>
  </si>
  <si>
    <t>NP183TJ</t>
  </si>
  <si>
    <t>np18 3tj</t>
  </si>
  <si>
    <t>np183tj</t>
  </si>
  <si>
    <t>NP18 3TN</t>
  </si>
  <si>
    <t>NP183TN</t>
  </si>
  <si>
    <t>np18 3tn</t>
  </si>
  <si>
    <t>np183tn</t>
  </si>
  <si>
    <t>NP18 3XL</t>
  </si>
  <si>
    <t>NP183XL</t>
  </si>
  <si>
    <t>np18 3xl</t>
  </si>
  <si>
    <t>np183xl</t>
  </si>
  <si>
    <t>NP18 3XQ</t>
  </si>
  <si>
    <t>NP183XQ</t>
  </si>
  <si>
    <t>np18 3xq</t>
  </si>
  <si>
    <t>np183xq</t>
  </si>
  <si>
    <t>NP19 0AB</t>
  </si>
  <si>
    <t>NP190AB</t>
  </si>
  <si>
    <t>np19 0ab</t>
  </si>
  <si>
    <t>np190ab</t>
  </si>
  <si>
    <t>NP19 0AD</t>
  </si>
  <si>
    <t>NP190AD</t>
  </si>
  <si>
    <t>np19 0ad</t>
  </si>
  <si>
    <t>np190ad</t>
  </si>
  <si>
    <t>NP19 0AE</t>
  </si>
  <si>
    <t>NP190AE</t>
  </si>
  <si>
    <t>np19 0ae</t>
  </si>
  <si>
    <t>np190ae</t>
  </si>
  <si>
    <t>NP19 0AG</t>
  </si>
  <si>
    <t>NP190AG</t>
  </si>
  <si>
    <t>np19 0ag</t>
  </si>
  <si>
    <t>np190ag</t>
  </si>
  <si>
    <t>NP19 0AH</t>
  </si>
  <si>
    <t>NP190AH</t>
  </si>
  <si>
    <t>np19 0ah</t>
  </si>
  <si>
    <t>np190ah</t>
  </si>
  <si>
    <t>NP19 0AJ</t>
  </si>
  <si>
    <t>NP190AJ</t>
  </si>
  <si>
    <t>np19 0aj</t>
  </si>
  <si>
    <t>np190aj</t>
  </si>
  <si>
    <t>NP19 0AL</t>
  </si>
  <si>
    <t>NP190AL</t>
  </si>
  <si>
    <t>np19 0al</t>
  </si>
  <si>
    <t>np190al</t>
  </si>
  <si>
    <t>NP19 0AN</t>
  </si>
  <si>
    <t>NP190AN</t>
  </si>
  <si>
    <t>np19 0an</t>
  </si>
  <si>
    <t>np190an</t>
  </si>
  <si>
    <t>NP19 0AP</t>
  </si>
  <si>
    <t>NP190AP</t>
  </si>
  <si>
    <t>np19 0ap</t>
  </si>
  <si>
    <t>np190ap</t>
  </si>
  <si>
    <t>NP19 0AQ</t>
  </si>
  <si>
    <t>NP190AQ</t>
  </si>
  <si>
    <t>np19 0aq</t>
  </si>
  <si>
    <t>np190aq</t>
  </si>
  <si>
    <t>NP19 0AR</t>
  </si>
  <si>
    <t>NP190AR</t>
  </si>
  <si>
    <t>np19 0ar</t>
  </si>
  <si>
    <t>np190ar</t>
  </si>
  <si>
    <t>NP19 0AS</t>
  </si>
  <si>
    <t>NP190AS</t>
  </si>
  <si>
    <t>np19 0as</t>
  </si>
  <si>
    <t>np190as</t>
  </si>
  <si>
    <t>NP19 0AT</t>
  </si>
  <si>
    <t>NP190AT</t>
  </si>
  <si>
    <t>np19 0at</t>
  </si>
  <si>
    <t>np190at</t>
  </si>
  <si>
    <t>NP19 0AU</t>
  </si>
  <si>
    <t>NP190AU</t>
  </si>
  <si>
    <t>np19 0au</t>
  </si>
  <si>
    <t>np190au</t>
  </si>
  <si>
    <t>NP19 0AW</t>
  </si>
  <si>
    <t>NP190AW</t>
  </si>
  <si>
    <t>np19 0aw</t>
  </si>
  <si>
    <t>np190aw</t>
  </si>
  <si>
    <t>NP19 0AX</t>
  </si>
  <si>
    <t>NP190AX</t>
  </si>
  <si>
    <t>np19 0ax</t>
  </si>
  <si>
    <t>np190ax</t>
  </si>
  <si>
    <t>NP19 0AY</t>
  </si>
  <si>
    <t>NP190AY</t>
  </si>
  <si>
    <t>np19 0ay</t>
  </si>
  <si>
    <t>np190ay</t>
  </si>
  <si>
    <t>NP19 0AZ</t>
  </si>
  <si>
    <t>NP190AZ</t>
  </si>
  <si>
    <t>np19 0az</t>
  </si>
  <si>
    <t>np190az</t>
  </si>
  <si>
    <t>NP19 0BA</t>
  </si>
  <si>
    <t>NP190BA</t>
  </si>
  <si>
    <t>np19 0ba</t>
  </si>
  <si>
    <t>np190ba</t>
  </si>
  <si>
    <t>NP19 0BB</t>
  </si>
  <si>
    <t>NP190BB</t>
  </si>
  <si>
    <t>np19 0bb</t>
  </si>
  <si>
    <t>np190bb</t>
  </si>
  <si>
    <t>NP19 0BD</t>
  </si>
  <si>
    <t>NP190BD</t>
  </si>
  <si>
    <t>np19 0bd</t>
  </si>
  <si>
    <t>np190bd</t>
  </si>
  <si>
    <t>NP19 0BE</t>
  </si>
  <si>
    <t>NP190BE</t>
  </si>
  <si>
    <t>np19 0be</t>
  </si>
  <si>
    <t>np190be</t>
  </si>
  <si>
    <t>NP19 0BG</t>
  </si>
  <si>
    <t>NP190BG</t>
  </si>
  <si>
    <t>np19 0bg</t>
  </si>
  <si>
    <t>np190bg</t>
  </si>
  <si>
    <t>NP19 0BH</t>
  </si>
  <si>
    <t>NP190BH</t>
  </si>
  <si>
    <t>np19 0bh</t>
  </si>
  <si>
    <t>np190bh</t>
  </si>
  <si>
    <t>NP19 0BJ</t>
  </si>
  <si>
    <t>NP190BJ</t>
  </si>
  <si>
    <t>np19 0bj</t>
  </si>
  <si>
    <t>np190bj</t>
  </si>
  <si>
    <t>NP19 0BL</t>
  </si>
  <si>
    <t>NP190BL</t>
  </si>
  <si>
    <t>np19 0bl</t>
  </si>
  <si>
    <t>np190bl</t>
  </si>
  <si>
    <t>NP19 0BN</t>
  </si>
  <si>
    <t>NP190BN</t>
  </si>
  <si>
    <t>np19 0bn</t>
  </si>
  <si>
    <t>np190bn</t>
  </si>
  <si>
    <t>NP19 0BP</t>
  </si>
  <si>
    <t>NP190BP</t>
  </si>
  <si>
    <t>np19 0bp</t>
  </si>
  <si>
    <t>np190bp</t>
  </si>
  <si>
    <t>NP19 0BQ</t>
  </si>
  <si>
    <t>NP190BQ</t>
  </si>
  <si>
    <t>np19 0bq</t>
  </si>
  <si>
    <t>np190bq</t>
  </si>
  <si>
    <t>NP19 0BR</t>
  </si>
  <si>
    <t>NP190BR</t>
  </si>
  <si>
    <t>np19 0br</t>
  </si>
  <si>
    <t>np190br</t>
  </si>
  <si>
    <t>NP19 0BS</t>
  </si>
  <si>
    <t>NP190BS</t>
  </si>
  <si>
    <t>np19 0bs</t>
  </si>
  <si>
    <t>np190bs</t>
  </si>
  <si>
    <t>NP19 0BT</t>
  </si>
  <si>
    <t>NP190BT</t>
  </si>
  <si>
    <t>np19 0bt</t>
  </si>
  <si>
    <t>np190bt</t>
  </si>
  <si>
    <t>NP19 0BU</t>
  </si>
  <si>
    <t>NP190BU</t>
  </si>
  <si>
    <t>np19 0bu</t>
  </si>
  <si>
    <t>np190bu</t>
  </si>
  <si>
    <t>NP19 0BW</t>
  </si>
  <si>
    <t>NP190BW</t>
  </si>
  <si>
    <t>np19 0bw</t>
  </si>
  <si>
    <t>np190bw</t>
  </si>
  <si>
    <t>NP19 0BX</t>
  </si>
  <si>
    <t>NP190BX</t>
  </si>
  <si>
    <t>np19 0bx</t>
  </si>
  <si>
    <t>np190bx</t>
  </si>
  <si>
    <t>NP19 0BY</t>
  </si>
  <si>
    <t>NP190BY</t>
  </si>
  <si>
    <t>np19 0by</t>
  </si>
  <si>
    <t>np190by</t>
  </si>
  <si>
    <t>NP19 0BZ</t>
  </si>
  <si>
    <t>NP190BZ</t>
  </si>
  <si>
    <t>np19 0bz</t>
  </si>
  <si>
    <t>np190bz</t>
  </si>
  <si>
    <t>NP19 0DA</t>
  </si>
  <si>
    <t>NP190DA</t>
  </si>
  <si>
    <t>np19 0da</t>
  </si>
  <si>
    <t>np190da</t>
  </si>
  <si>
    <t>NP19 0DB</t>
  </si>
  <si>
    <t>NP190DB</t>
  </si>
  <si>
    <t>np19 0db</t>
  </si>
  <si>
    <t>np190db</t>
  </si>
  <si>
    <t>NP19 0DE</t>
  </si>
  <si>
    <t>NP190DE</t>
  </si>
  <si>
    <t>np19 0de</t>
  </si>
  <si>
    <t>np190de</t>
  </si>
  <si>
    <t>NP19 0DF</t>
  </si>
  <si>
    <t>NP190DF</t>
  </si>
  <si>
    <t>np19 0df</t>
  </si>
  <si>
    <t>np190df</t>
  </si>
  <si>
    <t>NP19 0DG</t>
  </si>
  <si>
    <t>NP190DG</t>
  </si>
  <si>
    <t>np19 0dg</t>
  </si>
  <si>
    <t>np190dg</t>
  </si>
  <si>
    <t>NP19 0DH</t>
  </si>
  <si>
    <t>NP190DH</t>
  </si>
  <si>
    <t>np19 0dh</t>
  </si>
  <si>
    <t>np190dh</t>
  </si>
  <si>
    <t>NP19 0DJ</t>
  </si>
  <si>
    <t>NP190DJ</t>
  </si>
  <si>
    <t>np19 0dj</t>
  </si>
  <si>
    <t>np190dj</t>
  </si>
  <si>
    <t>NP19 0DL</t>
  </si>
  <si>
    <t>NP190DL</t>
  </si>
  <si>
    <t>np19 0dl</t>
  </si>
  <si>
    <t>np190dl</t>
  </si>
  <si>
    <t>NP19 0DN</t>
  </si>
  <si>
    <t>NP190DN</t>
  </si>
  <si>
    <t>np19 0dn</t>
  </si>
  <si>
    <t>np190dn</t>
  </si>
  <si>
    <t>NP19 0DP</t>
  </si>
  <si>
    <t>NP190DP</t>
  </si>
  <si>
    <t>np19 0dp</t>
  </si>
  <si>
    <t>np190dp</t>
  </si>
  <si>
    <t>NP19 0DQ</t>
  </si>
  <si>
    <t>NP190DQ</t>
  </si>
  <si>
    <t>np19 0dq</t>
  </si>
  <si>
    <t>np190dq</t>
  </si>
  <si>
    <t>NP19 0DR</t>
  </si>
  <si>
    <t>NP190DR</t>
  </si>
  <si>
    <t>np19 0dr</t>
  </si>
  <si>
    <t>np190dr</t>
  </si>
  <si>
    <t>NP19 0DS</t>
  </si>
  <si>
    <t>NP190DS</t>
  </si>
  <si>
    <t>np19 0ds</t>
  </si>
  <si>
    <t>np190ds</t>
  </si>
  <si>
    <t>NP19 0DT</t>
  </si>
  <si>
    <t>NP190DT</t>
  </si>
  <si>
    <t>np19 0dt</t>
  </si>
  <si>
    <t>np190dt</t>
  </si>
  <si>
    <t>NP19 0DU</t>
  </si>
  <si>
    <t>NP190DU</t>
  </si>
  <si>
    <t>np19 0du</t>
  </si>
  <si>
    <t>np190du</t>
  </si>
  <si>
    <t>NP19 0DW</t>
  </si>
  <si>
    <t>NP190DW</t>
  </si>
  <si>
    <t>np19 0dw</t>
  </si>
  <si>
    <t>np190dw</t>
  </si>
  <si>
    <t>NP19 0DX</t>
  </si>
  <si>
    <t>NP190DX</t>
  </si>
  <si>
    <t>np19 0dx</t>
  </si>
  <si>
    <t>np190dx</t>
  </si>
  <si>
    <t>NP19 0DY</t>
  </si>
  <si>
    <t>NP190DY</t>
  </si>
  <si>
    <t>np19 0dy</t>
  </si>
  <si>
    <t>np190dy</t>
  </si>
  <si>
    <t>NP19 0DZ</t>
  </si>
  <si>
    <t>NP190DZ</t>
  </si>
  <si>
    <t>np19 0dz</t>
  </si>
  <si>
    <t>np190dz</t>
  </si>
  <si>
    <t>NP19 0EA</t>
  </si>
  <si>
    <t>NP190EA</t>
  </si>
  <si>
    <t>np19 0ea</t>
  </si>
  <si>
    <t>np190ea</t>
  </si>
  <si>
    <t>NP19 0EB</t>
  </si>
  <si>
    <t>NP190EB</t>
  </si>
  <si>
    <t>np19 0eb</t>
  </si>
  <si>
    <t>np190eb</t>
  </si>
  <si>
    <t>NP19 0ED</t>
  </si>
  <si>
    <t>NP190ED</t>
  </si>
  <si>
    <t>np19 0ed</t>
  </si>
  <si>
    <t>np190ed</t>
  </si>
  <si>
    <t>NP19 0EE</t>
  </si>
  <si>
    <t>NP190EE</t>
  </si>
  <si>
    <t>np19 0ee</t>
  </si>
  <si>
    <t>np190ee</t>
  </si>
  <si>
    <t>NP19 0EF</t>
  </si>
  <si>
    <t>NP190EF</t>
  </si>
  <si>
    <t>np19 0ef</t>
  </si>
  <si>
    <t>np190ef</t>
  </si>
  <si>
    <t>NP19 0EG</t>
  </si>
  <si>
    <t>NP190EG</t>
  </si>
  <si>
    <t>np19 0eg</t>
  </si>
  <si>
    <t>np190eg</t>
  </si>
  <si>
    <t>NP19 0EH</t>
  </si>
  <si>
    <t>NP190EH</t>
  </si>
  <si>
    <t>np19 0eh</t>
  </si>
  <si>
    <t>np190eh</t>
  </si>
  <si>
    <t>NP19 0EJ</t>
  </si>
  <si>
    <t>NP190EJ</t>
  </si>
  <si>
    <t>np19 0ej</t>
  </si>
  <si>
    <t>np190ej</t>
  </si>
  <si>
    <t>NP19 0EL</t>
  </si>
  <si>
    <t>NP190EL</t>
  </si>
  <si>
    <t>np19 0el</t>
  </si>
  <si>
    <t>np190el</t>
  </si>
  <si>
    <t>NP19 0EN</t>
  </si>
  <si>
    <t>NP190EN</t>
  </si>
  <si>
    <t>np19 0en</t>
  </si>
  <si>
    <t>np190en</t>
  </si>
  <si>
    <t>NP19 0EP</t>
  </si>
  <si>
    <t>NP190EP</t>
  </si>
  <si>
    <t>np19 0ep</t>
  </si>
  <si>
    <t>np190ep</t>
  </si>
  <si>
    <t>NP19 0EQ</t>
  </si>
  <si>
    <t>NP190EQ</t>
  </si>
  <si>
    <t>np19 0eq</t>
  </si>
  <si>
    <t>np190eq</t>
  </si>
  <si>
    <t>NP19 0ER</t>
  </si>
  <si>
    <t>NP190ER</t>
  </si>
  <si>
    <t>np19 0er</t>
  </si>
  <si>
    <t>np190er</t>
  </si>
  <si>
    <t>NP19 0ES</t>
  </si>
  <si>
    <t>NP190ES</t>
  </si>
  <si>
    <t>np19 0es</t>
  </si>
  <si>
    <t>np190es</t>
  </si>
  <si>
    <t>NP19 0ET</t>
  </si>
  <si>
    <t>NP190ET</t>
  </si>
  <si>
    <t>np19 0et</t>
  </si>
  <si>
    <t>np190et</t>
  </si>
  <si>
    <t>NP19 0EU</t>
  </si>
  <si>
    <t>NP190EU</t>
  </si>
  <si>
    <t>np19 0eu</t>
  </si>
  <si>
    <t>np190eu</t>
  </si>
  <si>
    <t>NP19 0EX</t>
  </si>
  <si>
    <t>NP190EX</t>
  </si>
  <si>
    <t>np19 0ex</t>
  </si>
  <si>
    <t>np190ex</t>
  </si>
  <si>
    <t>NP19 0EY</t>
  </si>
  <si>
    <t>NP190EY</t>
  </si>
  <si>
    <t>np19 0ey</t>
  </si>
  <si>
    <t>np190ey</t>
  </si>
  <si>
    <t>NP19 0EZ</t>
  </si>
  <si>
    <t>NP190EZ</t>
  </si>
  <si>
    <t>np19 0ez</t>
  </si>
  <si>
    <t>np190ez</t>
  </si>
  <si>
    <t>NP19 0FA</t>
  </si>
  <si>
    <t>NP190FA</t>
  </si>
  <si>
    <t>np19 0fa</t>
  </si>
  <si>
    <t>np190fa</t>
  </si>
  <si>
    <t>NP19 0FB</t>
  </si>
  <si>
    <t>NP190FB</t>
  </si>
  <si>
    <t>np19 0fb</t>
  </si>
  <si>
    <t>np190fb</t>
  </si>
  <si>
    <t>NP19 0FD</t>
  </si>
  <si>
    <t>NP190FD</t>
  </si>
  <si>
    <t>np19 0fd</t>
  </si>
  <si>
    <t>np190fd</t>
  </si>
  <si>
    <t>NP19 0FE</t>
  </si>
  <si>
    <t>NP190FE</t>
  </si>
  <si>
    <t>np19 0fe</t>
  </si>
  <si>
    <t>np190fe</t>
  </si>
  <si>
    <t>NP19 0FF</t>
  </si>
  <si>
    <t>NP190FF</t>
  </si>
  <si>
    <t>np19 0ff</t>
  </si>
  <si>
    <t>np190ff</t>
  </si>
  <si>
    <t>NP19 0FG</t>
  </si>
  <si>
    <t>NP190FG</t>
  </si>
  <si>
    <t>np19 0fg</t>
  </si>
  <si>
    <t>np190fg</t>
  </si>
  <si>
    <t>NP19 0FJ</t>
  </si>
  <si>
    <t>NP190FJ</t>
  </si>
  <si>
    <t>np19 0fj</t>
  </si>
  <si>
    <t>np190fj</t>
  </si>
  <si>
    <t>NP19 0FL</t>
  </si>
  <si>
    <t>NP190FL</t>
  </si>
  <si>
    <t>np19 0fl</t>
  </si>
  <si>
    <t>np190fl</t>
  </si>
  <si>
    <t>NP19 0FN</t>
  </si>
  <si>
    <t>NP190FN</t>
  </si>
  <si>
    <t>np19 0fn</t>
  </si>
  <si>
    <t>np190fn</t>
  </si>
  <si>
    <t>NP19 0FP</t>
  </si>
  <si>
    <t>NP190FP</t>
  </si>
  <si>
    <t>np19 0fp</t>
  </si>
  <si>
    <t>np190fp</t>
  </si>
  <si>
    <t>NP19 0FQ</t>
  </si>
  <si>
    <t>NP190FQ</t>
  </si>
  <si>
    <t>np19 0fq</t>
  </si>
  <si>
    <t>np190fq</t>
  </si>
  <si>
    <t>NP19 0FR</t>
  </si>
  <si>
    <t>NP190FR</t>
  </si>
  <si>
    <t>np19 0fr</t>
  </si>
  <si>
    <t>np190fr</t>
  </si>
  <si>
    <t>NP19 0FS</t>
  </si>
  <si>
    <t>NP190FS</t>
  </si>
  <si>
    <t>np19 0fs</t>
  </si>
  <si>
    <t>np190fs</t>
  </si>
  <si>
    <t>NP19 0FT</t>
  </si>
  <si>
    <t>NP190FT</t>
  </si>
  <si>
    <t>np19 0ft</t>
  </si>
  <si>
    <t>np190ft</t>
  </si>
  <si>
    <t>NP19 0FU</t>
  </si>
  <si>
    <t>NP190FU</t>
  </si>
  <si>
    <t>np19 0fu</t>
  </si>
  <si>
    <t>np190fu</t>
  </si>
  <si>
    <t>NP19 0FW</t>
  </si>
  <si>
    <t>NP190FW</t>
  </si>
  <si>
    <t>np19 0fw</t>
  </si>
  <si>
    <t>np190fw</t>
  </si>
  <si>
    <t>NP19 0FX</t>
  </si>
  <si>
    <t>NP190FX</t>
  </si>
  <si>
    <t>np19 0fx</t>
  </si>
  <si>
    <t>np190fx</t>
  </si>
  <si>
    <t>NP19 0FY</t>
  </si>
  <si>
    <t>NP190FY</t>
  </si>
  <si>
    <t>np19 0fy</t>
  </si>
  <si>
    <t>np190fy</t>
  </si>
  <si>
    <t>NP19 0FZ</t>
  </si>
  <si>
    <t>NP190FZ</t>
  </si>
  <si>
    <t>np19 0fz</t>
  </si>
  <si>
    <t>np190fz</t>
  </si>
  <si>
    <t>NP19 0GA</t>
  </si>
  <si>
    <t>NP190GA</t>
  </si>
  <si>
    <t>np19 0ga</t>
  </si>
  <si>
    <t>np190ga</t>
  </si>
  <si>
    <t>NP19 0GB</t>
  </si>
  <si>
    <t>NP190GB</t>
  </si>
  <si>
    <t>np19 0gb</t>
  </si>
  <si>
    <t>np190gb</t>
  </si>
  <si>
    <t>NP19 0GD</t>
  </si>
  <si>
    <t>NP190GD</t>
  </si>
  <si>
    <t>np19 0gd</t>
  </si>
  <si>
    <t>np190gd</t>
  </si>
  <si>
    <t>NP19 0GE</t>
  </si>
  <si>
    <t>NP190GE</t>
  </si>
  <si>
    <t>np19 0ge</t>
  </si>
  <si>
    <t>np190ge</t>
  </si>
  <si>
    <t>NP19 0GF</t>
  </si>
  <si>
    <t>NP190GF</t>
  </si>
  <si>
    <t>np19 0gf</t>
  </si>
  <si>
    <t>np190gf</t>
  </si>
  <si>
    <t>NP19 0GG</t>
  </si>
  <si>
    <t>NP190GG</t>
  </si>
  <si>
    <t>np19 0gg</t>
  </si>
  <si>
    <t>np190gg</t>
  </si>
  <si>
    <t>NP19 0GH</t>
  </si>
  <si>
    <t>NP190GH</t>
  </si>
  <si>
    <t>np19 0gh</t>
  </si>
  <si>
    <t>np190gh</t>
  </si>
  <si>
    <t>NP19 0GJ</t>
  </si>
  <si>
    <t>NP190GJ</t>
  </si>
  <si>
    <t>np19 0gj</t>
  </si>
  <si>
    <t>np190gj</t>
  </si>
  <si>
    <t>NP19 0GN</t>
  </si>
  <si>
    <t>NP190GN</t>
  </si>
  <si>
    <t>np19 0gn</t>
  </si>
  <si>
    <t>np190gn</t>
  </si>
  <si>
    <t>NP19 0GP</t>
  </si>
  <si>
    <t>NP190GP</t>
  </si>
  <si>
    <t>np19 0gp</t>
  </si>
  <si>
    <t>np190gp</t>
  </si>
  <si>
    <t>NP19 0GQ</t>
  </si>
  <si>
    <t>NP190GQ</t>
  </si>
  <si>
    <t>np19 0gq</t>
  </si>
  <si>
    <t>np190gq</t>
  </si>
  <si>
    <t>NP19 0GR</t>
  </si>
  <si>
    <t>NP190GR</t>
  </si>
  <si>
    <t>np19 0gr</t>
  </si>
  <si>
    <t>np190gr</t>
  </si>
  <si>
    <t>NP19 0GS</t>
  </si>
  <si>
    <t>NP190GS</t>
  </si>
  <si>
    <t>np19 0gs</t>
  </si>
  <si>
    <t>np190gs</t>
  </si>
  <si>
    <t>NP19 0GT</t>
  </si>
  <si>
    <t>NP190GT</t>
  </si>
  <si>
    <t>np19 0gt</t>
  </si>
  <si>
    <t>np190gt</t>
  </si>
  <si>
    <t>NP19 0GU</t>
  </si>
  <si>
    <t>NP190GU</t>
  </si>
  <si>
    <t>np19 0gu</t>
  </si>
  <si>
    <t>np190gu</t>
  </si>
  <si>
    <t>NP19 0GW</t>
  </si>
  <si>
    <t>NP190GW</t>
  </si>
  <si>
    <t>np19 0gw</t>
  </si>
  <si>
    <t>np190gw</t>
  </si>
  <si>
    <t>NP19 0GX</t>
  </si>
  <si>
    <t>NP190GX</t>
  </si>
  <si>
    <t>np19 0gx</t>
  </si>
  <si>
    <t>np190gx</t>
  </si>
  <si>
    <t>NP19 0GY</t>
  </si>
  <si>
    <t>NP190GY</t>
  </si>
  <si>
    <t>np19 0gy</t>
  </si>
  <si>
    <t>np190gy</t>
  </si>
  <si>
    <t>NP19 0GZ</t>
  </si>
  <si>
    <t>NP190GZ</t>
  </si>
  <si>
    <t>np19 0gz</t>
  </si>
  <si>
    <t>np190gz</t>
  </si>
  <si>
    <t>NP19 0HA</t>
  </si>
  <si>
    <t>NP190HA</t>
  </si>
  <si>
    <t>np19 0ha</t>
  </si>
  <si>
    <t>np190ha</t>
  </si>
  <si>
    <t>NP19 0HB</t>
  </si>
  <si>
    <t>NP190HB</t>
  </si>
  <si>
    <t>np19 0hb</t>
  </si>
  <si>
    <t>np190hb</t>
  </si>
  <si>
    <t>NP19 0HD</t>
  </si>
  <si>
    <t>NP190HD</t>
  </si>
  <si>
    <t>np19 0hd</t>
  </si>
  <si>
    <t>np190hd</t>
  </si>
  <si>
    <t>NP19 0HE</t>
  </si>
  <si>
    <t>NP190HE</t>
  </si>
  <si>
    <t>np19 0he</t>
  </si>
  <si>
    <t>np190he</t>
  </si>
  <si>
    <t>NP19 0HF</t>
  </si>
  <si>
    <t>NP190HF</t>
  </si>
  <si>
    <t>np19 0hf</t>
  </si>
  <si>
    <t>np190hf</t>
  </si>
  <si>
    <t>NP19 0HG</t>
  </si>
  <si>
    <t>NP190HG</t>
  </si>
  <si>
    <t>np19 0hg</t>
  </si>
  <si>
    <t>np190hg</t>
  </si>
  <si>
    <t>NP19 0HH</t>
  </si>
  <si>
    <t>NP190HH</t>
  </si>
  <si>
    <t>np19 0hh</t>
  </si>
  <si>
    <t>np190hh</t>
  </si>
  <si>
    <t>NP19 0HJ</t>
  </si>
  <si>
    <t>NP190HJ</t>
  </si>
  <si>
    <t>np19 0hj</t>
  </si>
  <si>
    <t>np190hj</t>
  </si>
  <si>
    <t>NP19 0HL</t>
  </si>
  <si>
    <t>NP190HL</t>
  </si>
  <si>
    <t>np19 0hl</t>
  </si>
  <si>
    <t>np190hl</t>
  </si>
  <si>
    <t>NP19 0HN</t>
  </si>
  <si>
    <t>NP190HN</t>
  </si>
  <si>
    <t>np19 0hn</t>
  </si>
  <si>
    <t>np190hn</t>
  </si>
  <si>
    <t>NP19 0HP</t>
  </si>
  <si>
    <t>NP190HP</t>
  </si>
  <si>
    <t>np19 0hp</t>
  </si>
  <si>
    <t>np190hp</t>
  </si>
  <si>
    <t>NP19 0HQ</t>
  </si>
  <si>
    <t>NP190HQ</t>
  </si>
  <si>
    <t>np19 0hq</t>
  </si>
  <si>
    <t>np190hq</t>
  </si>
  <si>
    <t>NP19 0HR</t>
  </si>
  <si>
    <t>NP190HR</t>
  </si>
  <si>
    <t>np19 0hr</t>
  </si>
  <si>
    <t>np190hr</t>
  </si>
  <si>
    <t>NP19 0HS</t>
  </si>
  <si>
    <t>NP190HS</t>
  </si>
  <si>
    <t>np19 0hs</t>
  </si>
  <si>
    <t>np190hs</t>
  </si>
  <si>
    <t>NP19 0HT</t>
  </si>
  <si>
    <t>NP190HT</t>
  </si>
  <si>
    <t>np19 0ht</t>
  </si>
  <si>
    <t>np190ht</t>
  </si>
  <si>
    <t>NP19 0HU</t>
  </si>
  <si>
    <t>NP190HU</t>
  </si>
  <si>
    <t>np19 0hu</t>
  </si>
  <si>
    <t>np190hu</t>
  </si>
  <si>
    <t>NP19 0HW</t>
  </si>
  <si>
    <t>NP190HW</t>
  </si>
  <si>
    <t>np19 0hw</t>
  </si>
  <si>
    <t>np190hw</t>
  </si>
  <si>
    <t>NP19 0HX</t>
  </si>
  <si>
    <t>NP190HX</t>
  </si>
  <si>
    <t>np19 0hx</t>
  </si>
  <si>
    <t>np190hx</t>
  </si>
  <si>
    <t>NP19 0HY</t>
  </si>
  <si>
    <t>NP190HY</t>
  </si>
  <si>
    <t>np19 0hy</t>
  </si>
  <si>
    <t>np190hy</t>
  </si>
  <si>
    <t>NP19 0HZ</t>
  </si>
  <si>
    <t>NP190HZ</t>
  </si>
  <si>
    <t>np19 0hz</t>
  </si>
  <si>
    <t>np190hz</t>
  </si>
  <si>
    <t>NP19 0JA</t>
  </si>
  <si>
    <t>NP190JA</t>
  </si>
  <si>
    <t>np19 0ja</t>
  </si>
  <si>
    <t>np190ja</t>
  </si>
  <si>
    <t>NP19 0JB</t>
  </si>
  <si>
    <t>NP190JB</t>
  </si>
  <si>
    <t>np19 0jb</t>
  </si>
  <si>
    <t>np190jb</t>
  </si>
  <si>
    <t>NP19 0JD</t>
  </si>
  <si>
    <t>NP190JD</t>
  </si>
  <si>
    <t>np19 0jd</t>
  </si>
  <si>
    <t>np190jd</t>
  </si>
  <si>
    <t>NP19 0JE</t>
  </si>
  <si>
    <t>NP190JE</t>
  </si>
  <si>
    <t>np19 0je</t>
  </si>
  <si>
    <t>np190je</t>
  </si>
  <si>
    <t>NP19 0JF</t>
  </si>
  <si>
    <t>NP190JF</t>
  </si>
  <si>
    <t>np19 0jf</t>
  </si>
  <si>
    <t>np190jf</t>
  </si>
  <si>
    <t>NP19 0JG</t>
  </si>
  <si>
    <t>NP190JG</t>
  </si>
  <si>
    <t>np19 0jg</t>
  </si>
  <si>
    <t>np190jg</t>
  </si>
  <si>
    <t>NP19 0JH</t>
  </si>
  <si>
    <t>NP190JH</t>
  </si>
  <si>
    <t>np19 0jh</t>
  </si>
  <si>
    <t>np190jh</t>
  </si>
  <si>
    <t>NP19 0JJ</t>
  </si>
  <si>
    <t>NP190JJ</t>
  </si>
  <si>
    <t>np19 0jj</t>
  </si>
  <si>
    <t>np190jj</t>
  </si>
  <si>
    <t>NP19 0JL</t>
  </si>
  <si>
    <t>NP190JL</t>
  </si>
  <si>
    <t>np19 0jl</t>
  </si>
  <si>
    <t>np190jl</t>
  </si>
  <si>
    <t>NP19 0JN</t>
  </si>
  <si>
    <t>NP190JN</t>
  </si>
  <si>
    <t>np19 0jn</t>
  </si>
  <si>
    <t>np190jn</t>
  </si>
  <si>
    <t>NP19 0JP</t>
  </si>
  <si>
    <t>NP190JP</t>
  </si>
  <si>
    <t>np19 0jp</t>
  </si>
  <si>
    <t>np190jp</t>
  </si>
  <si>
    <t>NP19 0JQ</t>
  </si>
  <si>
    <t>NP190JQ</t>
  </si>
  <si>
    <t>np19 0jq</t>
  </si>
  <si>
    <t>np190jq</t>
  </si>
  <si>
    <t>NP19 0JR</t>
  </si>
  <si>
    <t>NP190JR</t>
  </si>
  <si>
    <t>np19 0jr</t>
  </si>
  <si>
    <t>np190jr</t>
  </si>
  <si>
    <t>NP19 0JS</t>
  </si>
  <si>
    <t>NP190JS</t>
  </si>
  <si>
    <t>np19 0js</t>
  </si>
  <si>
    <t>np190js</t>
  </si>
  <si>
    <t>NP19 0JT</t>
  </si>
  <si>
    <t>NP190JT</t>
  </si>
  <si>
    <t>np19 0jt</t>
  </si>
  <si>
    <t>np190jt</t>
  </si>
  <si>
    <t>NP19 0JU</t>
  </si>
  <si>
    <t>NP190JU</t>
  </si>
  <si>
    <t>np19 0ju</t>
  </si>
  <si>
    <t>np190ju</t>
  </si>
  <si>
    <t>NP19 0JW</t>
  </si>
  <si>
    <t>NP190JW</t>
  </si>
  <si>
    <t>np19 0jw</t>
  </si>
  <si>
    <t>np190jw</t>
  </si>
  <si>
    <t>NP19 0JX</t>
  </si>
  <si>
    <t>NP190JX</t>
  </si>
  <si>
    <t>np19 0jx</t>
  </si>
  <si>
    <t>np190jx</t>
  </si>
  <si>
    <t>NP19 0JY</t>
  </si>
  <si>
    <t>NP190JY</t>
  </si>
  <si>
    <t>np19 0jy</t>
  </si>
  <si>
    <t>np190jy</t>
  </si>
  <si>
    <t>NP19 0JZ</t>
  </si>
  <si>
    <t>NP190JZ</t>
  </si>
  <si>
    <t>np19 0jz</t>
  </si>
  <si>
    <t>np190jz</t>
  </si>
  <si>
    <t>NP19 0LA</t>
  </si>
  <si>
    <t>NP190LA</t>
  </si>
  <si>
    <t>np19 0la</t>
  </si>
  <si>
    <t>np190la</t>
  </si>
  <si>
    <t>NP19 0LB</t>
  </si>
  <si>
    <t>NP190LB</t>
  </si>
  <si>
    <t>np19 0lb</t>
  </si>
  <si>
    <t>np190lb</t>
  </si>
  <si>
    <t>NP19 0LD</t>
  </si>
  <si>
    <t>NP190LD</t>
  </si>
  <si>
    <t>np19 0ld</t>
  </si>
  <si>
    <t>np190ld</t>
  </si>
  <si>
    <t>NP19 0LE</t>
  </si>
  <si>
    <t>NP190LE</t>
  </si>
  <si>
    <t>np19 0le</t>
  </si>
  <si>
    <t>np190le</t>
  </si>
  <si>
    <t>NP19 0LF</t>
  </si>
  <si>
    <t>NP190LF</t>
  </si>
  <si>
    <t>np19 0lf</t>
  </si>
  <si>
    <t>np190lf</t>
  </si>
  <si>
    <t>NP19 0LG</t>
  </si>
  <si>
    <t>NP190LG</t>
  </si>
  <si>
    <t>np19 0lg</t>
  </si>
  <si>
    <t>np190lg</t>
  </si>
  <si>
    <t>NP19 0LH</t>
  </si>
  <si>
    <t>NP190LH</t>
  </si>
  <si>
    <t>np19 0lh</t>
  </si>
  <si>
    <t>np190lh</t>
  </si>
  <si>
    <t>NP19 0LJ</t>
  </si>
  <si>
    <t>NP190LJ</t>
  </si>
  <si>
    <t>np19 0lj</t>
  </si>
  <si>
    <t>np190lj</t>
  </si>
  <si>
    <t>NP19 0LL</t>
  </si>
  <si>
    <t>NP190LL</t>
  </si>
  <si>
    <t>np19 0ll</t>
  </si>
  <si>
    <t>np190ll</t>
  </si>
  <si>
    <t>NP19 0LN</t>
  </si>
  <si>
    <t>NP190LN</t>
  </si>
  <si>
    <t>np19 0ln</t>
  </si>
  <si>
    <t>np190ln</t>
  </si>
  <si>
    <t>NP19 0LP</t>
  </si>
  <si>
    <t>NP190LP</t>
  </si>
  <si>
    <t>np19 0lp</t>
  </si>
  <si>
    <t>np190lp</t>
  </si>
  <si>
    <t>NP19 0LQ</t>
  </si>
  <si>
    <t>NP190LQ</t>
  </si>
  <si>
    <t>np19 0lq</t>
  </si>
  <si>
    <t>np190lq</t>
  </si>
  <si>
    <t>NP19 0LR</t>
  </si>
  <si>
    <t>NP190LR</t>
  </si>
  <si>
    <t>np19 0lr</t>
  </si>
  <si>
    <t>np190lr</t>
  </si>
  <si>
    <t>NP19 0LS</t>
  </si>
  <si>
    <t>NP190LS</t>
  </si>
  <si>
    <t>np19 0ls</t>
  </si>
  <si>
    <t>np190ls</t>
  </si>
  <si>
    <t>NP19 0LT</t>
  </si>
  <si>
    <t>NP190LT</t>
  </si>
  <si>
    <t>np19 0lt</t>
  </si>
  <si>
    <t>np190lt</t>
  </si>
  <si>
    <t>NP19 0LU</t>
  </si>
  <si>
    <t>NP190LU</t>
  </si>
  <si>
    <t>np19 0lu</t>
  </si>
  <si>
    <t>np190lu</t>
  </si>
  <si>
    <t>NP19 0LW</t>
  </si>
  <si>
    <t>NP190LW</t>
  </si>
  <si>
    <t>np19 0lw</t>
  </si>
  <si>
    <t>np190lw</t>
  </si>
  <si>
    <t>NP19 0LX</t>
  </si>
  <si>
    <t>NP190LX</t>
  </si>
  <si>
    <t>np19 0lx</t>
  </si>
  <si>
    <t>np190lx</t>
  </si>
  <si>
    <t>NP19 0LY</t>
  </si>
  <si>
    <t>NP190LY</t>
  </si>
  <si>
    <t>np19 0ly</t>
  </si>
  <si>
    <t>np190ly</t>
  </si>
  <si>
    <t>NP19 0LZ</t>
  </si>
  <si>
    <t>NP190LZ</t>
  </si>
  <si>
    <t>np19 0lz</t>
  </si>
  <si>
    <t>np190lz</t>
  </si>
  <si>
    <t>NP19 0NA</t>
  </si>
  <si>
    <t>NP190NA</t>
  </si>
  <si>
    <t>np19 0na</t>
  </si>
  <si>
    <t>np190na</t>
  </si>
  <si>
    <t>NP19 0NB</t>
  </si>
  <si>
    <t>NP190NB</t>
  </si>
  <si>
    <t>np19 0nb</t>
  </si>
  <si>
    <t>np190nb</t>
  </si>
  <si>
    <t>NP19 0ND</t>
  </si>
  <si>
    <t>NP190ND</t>
  </si>
  <si>
    <t>np19 0nd</t>
  </si>
  <si>
    <t>np190nd</t>
  </si>
  <si>
    <t>NP19 0NF</t>
  </si>
  <si>
    <t>NP190NF</t>
  </si>
  <si>
    <t>np19 0nf</t>
  </si>
  <si>
    <t>np190nf</t>
  </si>
  <si>
    <t>NP19 0NG</t>
  </si>
  <si>
    <t>NP190NG</t>
  </si>
  <si>
    <t>np19 0ng</t>
  </si>
  <si>
    <t>np190ng</t>
  </si>
  <si>
    <t>NP19 0NL</t>
  </si>
  <si>
    <t>NP190NL</t>
  </si>
  <si>
    <t>np19 0nl</t>
  </si>
  <si>
    <t>np190nl</t>
  </si>
  <si>
    <t>NP19 0NP</t>
  </si>
  <si>
    <t>NP190NP</t>
  </si>
  <si>
    <t>np19 0np</t>
  </si>
  <si>
    <t>np190np</t>
  </si>
  <si>
    <t>NP19 0NQ</t>
  </si>
  <si>
    <t>NP190NQ</t>
  </si>
  <si>
    <t>np19 0nq</t>
  </si>
  <si>
    <t>np190nq</t>
  </si>
  <si>
    <t>NP19 0NR</t>
  </si>
  <si>
    <t>NP190NR</t>
  </si>
  <si>
    <t>np19 0nr</t>
  </si>
  <si>
    <t>np190nr</t>
  </si>
  <si>
    <t>NP19 0NS</t>
  </si>
  <si>
    <t>NP190NS</t>
  </si>
  <si>
    <t>np19 0ns</t>
  </si>
  <si>
    <t>np190ns</t>
  </si>
  <si>
    <t>NP19 0NT</t>
  </si>
  <si>
    <t>NP190NT</t>
  </si>
  <si>
    <t>np19 0nt</t>
  </si>
  <si>
    <t>np190nt</t>
  </si>
  <si>
    <t>NP19 0NU</t>
  </si>
  <si>
    <t>NP190NU</t>
  </si>
  <si>
    <t>np19 0nu</t>
  </si>
  <si>
    <t>np190nu</t>
  </si>
  <si>
    <t>NP19 0NW</t>
  </si>
  <si>
    <t>NP190NW</t>
  </si>
  <si>
    <t>np19 0nw</t>
  </si>
  <si>
    <t>np190nw</t>
  </si>
  <si>
    <t>NP19 0NX</t>
  </si>
  <si>
    <t>NP190NX</t>
  </si>
  <si>
    <t>np19 0nx</t>
  </si>
  <si>
    <t>np190nx</t>
  </si>
  <si>
    <t>NP19 0NY</t>
  </si>
  <si>
    <t>NP190NY</t>
  </si>
  <si>
    <t>np19 0ny</t>
  </si>
  <si>
    <t>np190ny</t>
  </si>
  <si>
    <t>NP19 0NZ</t>
  </si>
  <si>
    <t>NP190NZ</t>
  </si>
  <si>
    <t>np19 0nz</t>
  </si>
  <si>
    <t>np190nz</t>
  </si>
  <si>
    <t>NP19 0PA</t>
  </si>
  <si>
    <t>NP190PA</t>
  </si>
  <si>
    <t>np19 0pa</t>
  </si>
  <si>
    <t>np190pa</t>
  </si>
  <si>
    <t>NP19 0PB</t>
  </si>
  <si>
    <t>NP190PB</t>
  </si>
  <si>
    <t>np19 0pb</t>
  </si>
  <si>
    <t>np190pb</t>
  </si>
  <si>
    <t>NP19 0PD</t>
  </si>
  <si>
    <t>NP190PD</t>
  </si>
  <si>
    <t>np19 0pd</t>
  </si>
  <si>
    <t>np190pd</t>
  </si>
  <si>
    <t>NP19 0PE</t>
  </si>
  <si>
    <t>NP190PE</t>
  </si>
  <si>
    <t>np19 0pe</t>
  </si>
  <si>
    <t>np190pe</t>
  </si>
  <si>
    <t>NP19 0PF</t>
  </si>
  <si>
    <t>NP190PF</t>
  </si>
  <si>
    <t>np19 0pf</t>
  </si>
  <si>
    <t>np190pf</t>
  </si>
  <si>
    <t>NP19 0PG</t>
  </si>
  <si>
    <t>NP190PG</t>
  </si>
  <si>
    <t>np19 0pg</t>
  </si>
  <si>
    <t>np190pg</t>
  </si>
  <si>
    <t>NP19 0PH</t>
  </si>
  <si>
    <t>NP190PH</t>
  </si>
  <si>
    <t>np19 0ph</t>
  </si>
  <si>
    <t>np190ph</t>
  </si>
  <si>
    <t>NP19 0PJ</t>
  </si>
  <si>
    <t>NP190PJ</t>
  </si>
  <si>
    <t>np19 0pj</t>
  </si>
  <si>
    <t>np190pj</t>
  </si>
  <si>
    <t>NP19 0PL</t>
  </si>
  <si>
    <t>NP190PL</t>
  </si>
  <si>
    <t>np19 0pl</t>
  </si>
  <si>
    <t>np190pl</t>
  </si>
  <si>
    <t>NP19 0PN</t>
  </si>
  <si>
    <t>NP190PN</t>
  </si>
  <si>
    <t>np19 0pn</t>
  </si>
  <si>
    <t>np190pn</t>
  </si>
  <si>
    <t>NP19 0PP</t>
  </si>
  <si>
    <t>NP190PP</t>
  </si>
  <si>
    <t>np19 0pp</t>
  </si>
  <si>
    <t>np190pp</t>
  </si>
  <si>
    <t>NP19 0PQ</t>
  </si>
  <si>
    <t>NP190PQ</t>
  </si>
  <si>
    <t>np19 0pq</t>
  </si>
  <si>
    <t>np190pq</t>
  </si>
  <si>
    <t>NP19 0PR</t>
  </si>
  <si>
    <t>NP190PR</t>
  </si>
  <si>
    <t>np19 0pr</t>
  </si>
  <si>
    <t>np190pr</t>
  </si>
  <si>
    <t>NP19 0PS</t>
  </si>
  <si>
    <t>NP190PS</t>
  </si>
  <si>
    <t>np19 0ps</t>
  </si>
  <si>
    <t>np190ps</t>
  </si>
  <si>
    <t>NP19 0PT</t>
  </si>
  <si>
    <t>NP190PT</t>
  </si>
  <si>
    <t>np19 0pt</t>
  </si>
  <si>
    <t>np190pt</t>
  </si>
  <si>
    <t>NP19 0PU</t>
  </si>
  <si>
    <t>NP190PU</t>
  </si>
  <si>
    <t>np19 0pu</t>
  </si>
  <si>
    <t>np190pu</t>
  </si>
  <si>
    <t>NP19 0PW</t>
  </si>
  <si>
    <t>NP190PW</t>
  </si>
  <si>
    <t>np19 0pw</t>
  </si>
  <si>
    <t>np190pw</t>
  </si>
  <si>
    <t>NP19 0PX</t>
  </si>
  <si>
    <t>NP190PX</t>
  </si>
  <si>
    <t>np19 0px</t>
  </si>
  <si>
    <t>np190px</t>
  </si>
  <si>
    <t>NP19 0PY</t>
  </si>
  <si>
    <t>NP190PY</t>
  </si>
  <si>
    <t>np19 0py</t>
  </si>
  <si>
    <t>np190py</t>
  </si>
  <si>
    <t>NP19 0PZ</t>
  </si>
  <si>
    <t>NP190PZ</t>
  </si>
  <si>
    <t>np19 0pz</t>
  </si>
  <si>
    <t>np190pz</t>
  </si>
  <si>
    <t>NP19 0QA</t>
  </si>
  <si>
    <t>NP190QA</t>
  </si>
  <si>
    <t>np19 0qa</t>
  </si>
  <si>
    <t>np190qa</t>
  </si>
  <si>
    <t>NP19 0QB</t>
  </si>
  <si>
    <t>NP190QB</t>
  </si>
  <si>
    <t>np19 0qb</t>
  </si>
  <si>
    <t>np190qb</t>
  </si>
  <si>
    <t>NP19 0QD</t>
  </si>
  <si>
    <t>NP190QD</t>
  </si>
  <si>
    <t>np19 0qd</t>
  </si>
  <si>
    <t>np190qd</t>
  </si>
  <si>
    <t>NP19 0QE</t>
  </si>
  <si>
    <t>NP190QE</t>
  </si>
  <si>
    <t>np19 0qe</t>
  </si>
  <si>
    <t>np190qe</t>
  </si>
  <si>
    <t>NP19 0RA</t>
  </si>
  <si>
    <t>NP190RA</t>
  </si>
  <si>
    <t>np19 0ra</t>
  </si>
  <si>
    <t>np190ra</t>
  </si>
  <si>
    <t>NP19 0RB</t>
  </si>
  <si>
    <t>NP190RB</t>
  </si>
  <si>
    <t>np19 0rb</t>
  </si>
  <si>
    <t>np190rb</t>
  </si>
  <si>
    <t>NP19 0RD</t>
  </si>
  <si>
    <t>NP190RD</t>
  </si>
  <si>
    <t>np19 0rd</t>
  </si>
  <si>
    <t>np190rd</t>
  </si>
  <si>
    <t>NP19 0RE</t>
  </si>
  <si>
    <t>NP190RE</t>
  </si>
  <si>
    <t>np19 0re</t>
  </si>
  <si>
    <t>np190re</t>
  </si>
  <si>
    <t>NP19 0RF</t>
  </si>
  <si>
    <t>NP190RF</t>
  </si>
  <si>
    <t>np19 0rf</t>
  </si>
  <si>
    <t>np190rf</t>
  </si>
  <si>
    <t>NP19 0RG</t>
  </si>
  <si>
    <t>NP190RG</t>
  </si>
  <si>
    <t>np19 0rg</t>
  </si>
  <si>
    <t>np190rg</t>
  </si>
  <si>
    <t>NP19 0RH</t>
  </si>
  <si>
    <t>NP190RH</t>
  </si>
  <si>
    <t>np19 0rh</t>
  </si>
  <si>
    <t>np190rh</t>
  </si>
  <si>
    <t>NP19 0RJ</t>
  </si>
  <si>
    <t>NP190RJ</t>
  </si>
  <si>
    <t>np19 0rj</t>
  </si>
  <si>
    <t>np190rj</t>
  </si>
  <si>
    <t>NP19 0RL</t>
  </si>
  <si>
    <t>NP190RL</t>
  </si>
  <si>
    <t>np19 0rl</t>
  </si>
  <si>
    <t>np190rl</t>
  </si>
  <si>
    <t>NP19 0RP</t>
  </si>
  <si>
    <t>NP190RP</t>
  </si>
  <si>
    <t>np19 0rp</t>
  </si>
  <si>
    <t>np190rp</t>
  </si>
  <si>
    <t>NP19 0RQ</t>
  </si>
  <si>
    <t>NP190RQ</t>
  </si>
  <si>
    <t>np19 0rq</t>
  </si>
  <si>
    <t>np190rq</t>
  </si>
  <si>
    <t>NP19 0RT</t>
  </si>
  <si>
    <t>NP190RT</t>
  </si>
  <si>
    <t>np19 0rt</t>
  </si>
  <si>
    <t>np190rt</t>
  </si>
  <si>
    <t>NP19 0RU</t>
  </si>
  <si>
    <t>NP190RU</t>
  </si>
  <si>
    <t>np19 0ru</t>
  </si>
  <si>
    <t>np190ru</t>
  </si>
  <si>
    <t>NP19 0RW</t>
  </si>
  <si>
    <t>NP190RW</t>
  </si>
  <si>
    <t>np19 0rw</t>
  </si>
  <si>
    <t>np190rw</t>
  </si>
  <si>
    <t>NP19 0RX</t>
  </si>
  <si>
    <t>NP190RX</t>
  </si>
  <si>
    <t>np19 0rx</t>
  </si>
  <si>
    <t>np190rx</t>
  </si>
  <si>
    <t>NP19 0RY</t>
  </si>
  <si>
    <t>NP190RY</t>
  </si>
  <si>
    <t>np19 0ry</t>
  </si>
  <si>
    <t>np190ry</t>
  </si>
  <si>
    <t>NP19 0RZ</t>
  </si>
  <si>
    <t>NP190RZ</t>
  </si>
  <si>
    <t>np19 0rz</t>
  </si>
  <si>
    <t>np190rz</t>
  </si>
  <si>
    <t>NP19 0SE</t>
  </si>
  <si>
    <t>NP190SE</t>
  </si>
  <si>
    <t>np19 0se</t>
  </si>
  <si>
    <t>np190se</t>
  </si>
  <si>
    <t>NP19 0UU</t>
  </si>
  <si>
    <t>NP190UU</t>
  </si>
  <si>
    <t>np19 0uu</t>
  </si>
  <si>
    <t>np190uu</t>
  </si>
  <si>
    <t>NP19 0WB</t>
  </si>
  <si>
    <t>NP190WB</t>
  </si>
  <si>
    <t>np19 0wb</t>
  </si>
  <si>
    <t>np190wb</t>
  </si>
  <si>
    <t>NP19 0WF</t>
  </si>
  <si>
    <t>NP190WF</t>
  </si>
  <si>
    <t>np19 0wf</t>
  </si>
  <si>
    <t>np190wf</t>
  </si>
  <si>
    <t>NP19 0XB</t>
  </si>
  <si>
    <t>NP190XB</t>
  </si>
  <si>
    <t>np19 0xb</t>
  </si>
  <si>
    <t>np190xb</t>
  </si>
  <si>
    <t>NP19 0XT</t>
  </si>
  <si>
    <t>NP190XT</t>
  </si>
  <si>
    <t>np19 0xt</t>
  </si>
  <si>
    <t>np190xt</t>
  </si>
  <si>
    <t>NP19 1AF</t>
  </si>
  <si>
    <t>NP191AF</t>
  </si>
  <si>
    <t>np19 1af</t>
  </si>
  <si>
    <t>np191af</t>
  </si>
  <si>
    <t>NP19 1BJ</t>
  </si>
  <si>
    <t>NP191BJ</t>
  </si>
  <si>
    <t>np19 1bj</t>
  </si>
  <si>
    <t>np191bj</t>
  </si>
  <si>
    <t>NP19 1DE</t>
  </si>
  <si>
    <t>NP191DE</t>
  </si>
  <si>
    <t>np19 1de</t>
  </si>
  <si>
    <t>np191de</t>
  </si>
  <si>
    <t>NP19 1DT</t>
  </si>
  <si>
    <t>NP191DT</t>
  </si>
  <si>
    <t>np19 1dt</t>
  </si>
  <si>
    <t>np191dt</t>
  </si>
  <si>
    <t>NP19 1EA</t>
  </si>
  <si>
    <t>NP191EA</t>
  </si>
  <si>
    <t>np19 1ea</t>
  </si>
  <si>
    <t>np191ea</t>
  </si>
  <si>
    <t>NP19 1EG</t>
  </si>
  <si>
    <t>NP191EG</t>
  </si>
  <si>
    <t>np19 1eg</t>
  </si>
  <si>
    <t>np191eg</t>
  </si>
  <si>
    <t>NP19 1EL</t>
  </si>
  <si>
    <t>NP191EL</t>
  </si>
  <si>
    <t>np19 1el</t>
  </si>
  <si>
    <t>np191el</t>
  </si>
  <si>
    <t>NP19 1EP</t>
  </si>
  <si>
    <t>NP191EP</t>
  </si>
  <si>
    <t>np19 1ep</t>
  </si>
  <si>
    <t>np191ep</t>
  </si>
  <si>
    <t>NP19 4AA</t>
  </si>
  <si>
    <t>NP194AA</t>
  </si>
  <si>
    <t>np19 4aa</t>
  </si>
  <si>
    <t>np194aa</t>
  </si>
  <si>
    <t>NP19 4AD</t>
  </si>
  <si>
    <t>NP194AD</t>
  </si>
  <si>
    <t>np19 4ad</t>
  </si>
  <si>
    <t>np194ad</t>
  </si>
  <si>
    <t>NP19 4AE</t>
  </si>
  <si>
    <t>NP194AE</t>
  </si>
  <si>
    <t>np19 4ae</t>
  </si>
  <si>
    <t>np194ae</t>
  </si>
  <si>
    <t>NP19 4AF</t>
  </si>
  <si>
    <t>NP194AF</t>
  </si>
  <si>
    <t>np19 4af</t>
  </si>
  <si>
    <t>np194af</t>
  </si>
  <si>
    <t>NP19 4AG</t>
  </si>
  <si>
    <t>NP194AG</t>
  </si>
  <si>
    <t>np19 4ag</t>
  </si>
  <si>
    <t>np194ag</t>
  </si>
  <si>
    <t>NP19 4AH</t>
  </si>
  <si>
    <t>NP194AH</t>
  </si>
  <si>
    <t>np19 4ah</t>
  </si>
  <si>
    <t>np194ah</t>
  </si>
  <si>
    <t>NP19 4AJ</t>
  </si>
  <si>
    <t>NP194AJ</t>
  </si>
  <si>
    <t>np19 4aj</t>
  </si>
  <si>
    <t>np194aj</t>
  </si>
  <si>
    <t>NP19 4AL</t>
  </si>
  <si>
    <t>NP194AL</t>
  </si>
  <si>
    <t>np19 4al</t>
  </si>
  <si>
    <t>np194al</t>
  </si>
  <si>
    <t>NP19 4AN</t>
  </si>
  <si>
    <t>NP194AN</t>
  </si>
  <si>
    <t>np19 4an</t>
  </si>
  <si>
    <t>np194an</t>
  </si>
  <si>
    <t>NP19 4AP</t>
  </si>
  <si>
    <t>NP194AP</t>
  </si>
  <si>
    <t>np19 4ap</t>
  </si>
  <si>
    <t>np194ap</t>
  </si>
  <si>
    <t>NP19 4AQ</t>
  </si>
  <si>
    <t>NP194AQ</t>
  </si>
  <si>
    <t>np19 4aq</t>
  </si>
  <si>
    <t>np194aq</t>
  </si>
  <si>
    <t>NP19 4AR</t>
  </si>
  <si>
    <t>NP194AR</t>
  </si>
  <si>
    <t>np19 4ar</t>
  </si>
  <si>
    <t>np194ar</t>
  </si>
  <si>
    <t>NP19 4AS</t>
  </si>
  <si>
    <t>NP194AS</t>
  </si>
  <si>
    <t>np19 4as</t>
  </si>
  <si>
    <t>np194as</t>
  </si>
  <si>
    <t>NP19 4AT</t>
  </si>
  <si>
    <t>NP194AT</t>
  </si>
  <si>
    <t>np19 4at</t>
  </si>
  <si>
    <t>np194at</t>
  </si>
  <si>
    <t>NP19 4AU</t>
  </si>
  <si>
    <t>NP194AU</t>
  </si>
  <si>
    <t>np19 4au</t>
  </si>
  <si>
    <t>np194au</t>
  </si>
  <si>
    <t>NP19 4AW</t>
  </si>
  <si>
    <t>NP194AW</t>
  </si>
  <si>
    <t>np19 4aw</t>
  </si>
  <si>
    <t>np194aw</t>
  </si>
  <si>
    <t>NP19 4AX</t>
  </si>
  <si>
    <t>NP194AX</t>
  </si>
  <si>
    <t>np19 4ax</t>
  </si>
  <si>
    <t>np194ax</t>
  </si>
  <si>
    <t>NP19 4BB</t>
  </si>
  <si>
    <t>NP194BB</t>
  </si>
  <si>
    <t>np19 4bb</t>
  </si>
  <si>
    <t>np194bb</t>
  </si>
  <si>
    <t>NP19 4BD</t>
  </si>
  <si>
    <t>NP194BD</t>
  </si>
  <si>
    <t>np19 4bd</t>
  </si>
  <si>
    <t>np194bd</t>
  </si>
  <si>
    <t>NP19 4BE</t>
  </si>
  <si>
    <t>NP194BE</t>
  </si>
  <si>
    <t>np19 4be</t>
  </si>
  <si>
    <t>np194be</t>
  </si>
  <si>
    <t>NP19 4BH</t>
  </si>
  <si>
    <t>NP194BH</t>
  </si>
  <si>
    <t>np19 4bh</t>
  </si>
  <si>
    <t>np194bh</t>
  </si>
  <si>
    <t>NP19 4BL</t>
  </si>
  <si>
    <t>NP194BL</t>
  </si>
  <si>
    <t>np19 4bl</t>
  </si>
  <si>
    <t>np194bl</t>
  </si>
  <si>
    <t>NP19 4BN</t>
  </si>
  <si>
    <t>NP194BN</t>
  </si>
  <si>
    <t>np19 4bn</t>
  </si>
  <si>
    <t>np194bn</t>
  </si>
  <si>
    <t>NP19 4BP</t>
  </si>
  <si>
    <t>NP194BP</t>
  </si>
  <si>
    <t>np19 4bp</t>
  </si>
  <si>
    <t>np194bp</t>
  </si>
  <si>
    <t>NP19 4BQ</t>
  </si>
  <si>
    <t>NP194BQ</t>
  </si>
  <si>
    <t>np19 4bq</t>
  </si>
  <si>
    <t>np194bq</t>
  </si>
  <si>
    <t>NP19 4BR</t>
  </si>
  <si>
    <t>NP194BR</t>
  </si>
  <si>
    <t>np19 4br</t>
  </si>
  <si>
    <t>np194br</t>
  </si>
  <si>
    <t>NP19 4BT</t>
  </si>
  <si>
    <t>NP194BT</t>
  </si>
  <si>
    <t>np19 4bt</t>
  </si>
  <si>
    <t>np194bt</t>
  </si>
  <si>
    <t>NP19 4BU</t>
  </si>
  <si>
    <t>NP194BU</t>
  </si>
  <si>
    <t>np19 4bu</t>
  </si>
  <si>
    <t>np194bu</t>
  </si>
  <si>
    <t>NP19 4BW</t>
  </si>
  <si>
    <t>NP194BW</t>
  </si>
  <si>
    <t>np19 4bw</t>
  </si>
  <si>
    <t>np194bw</t>
  </si>
  <si>
    <t>NP19 4BX</t>
  </si>
  <si>
    <t>NP194BX</t>
  </si>
  <si>
    <t>np19 4bx</t>
  </si>
  <si>
    <t>np194bx</t>
  </si>
  <si>
    <t>NP19 4BY</t>
  </si>
  <si>
    <t>NP194BY</t>
  </si>
  <si>
    <t>np19 4by</t>
  </si>
  <si>
    <t>np194by</t>
  </si>
  <si>
    <t>NP19 4BZ</t>
  </si>
  <si>
    <t>NP194BZ</t>
  </si>
  <si>
    <t>np19 4bz</t>
  </si>
  <si>
    <t>np194bz</t>
  </si>
  <si>
    <t>NP19 4DA</t>
  </si>
  <si>
    <t>NP194DA</t>
  </si>
  <si>
    <t>np19 4da</t>
  </si>
  <si>
    <t>np194da</t>
  </si>
  <si>
    <t>NP19 4DB</t>
  </si>
  <si>
    <t>NP194DB</t>
  </si>
  <si>
    <t>np19 4db</t>
  </si>
  <si>
    <t>np194db</t>
  </si>
  <si>
    <t>NP19 4DE</t>
  </si>
  <si>
    <t>NP194DE</t>
  </si>
  <si>
    <t>np19 4de</t>
  </si>
  <si>
    <t>np194de</t>
  </si>
  <si>
    <t>NP19 4DF</t>
  </si>
  <si>
    <t>NP194DF</t>
  </si>
  <si>
    <t>np19 4df</t>
  </si>
  <si>
    <t>np194df</t>
  </si>
  <si>
    <t>NP19 4DL</t>
  </si>
  <si>
    <t>NP194DL</t>
  </si>
  <si>
    <t>np19 4dl</t>
  </si>
  <si>
    <t>np194dl</t>
  </si>
  <si>
    <t>NP19 4ED</t>
  </si>
  <si>
    <t>NP194ED</t>
  </si>
  <si>
    <t>np19 4ed</t>
  </si>
  <si>
    <t>np194ed</t>
  </si>
  <si>
    <t>NP19 4EE</t>
  </si>
  <si>
    <t>NP194EE</t>
  </si>
  <si>
    <t>np19 4ee</t>
  </si>
  <si>
    <t>np194ee</t>
  </si>
  <si>
    <t>NP19 4EF</t>
  </si>
  <si>
    <t>NP194EF</t>
  </si>
  <si>
    <t>np19 4ef</t>
  </si>
  <si>
    <t>np194ef</t>
  </si>
  <si>
    <t>NP19 4JZ</t>
  </si>
  <si>
    <t>NP194JZ</t>
  </si>
  <si>
    <t>np19 4jz</t>
  </si>
  <si>
    <t>np194jz</t>
  </si>
  <si>
    <t>NP19 4LA</t>
  </si>
  <si>
    <t>NP194LA</t>
  </si>
  <si>
    <t>np19 4la</t>
  </si>
  <si>
    <t>np194la</t>
  </si>
  <si>
    <t>NP19 4LB</t>
  </si>
  <si>
    <t>NP194LB</t>
  </si>
  <si>
    <t>np19 4lb</t>
  </si>
  <si>
    <t>np194lb</t>
  </si>
  <si>
    <t>NP19 4LD</t>
  </si>
  <si>
    <t>NP194LD</t>
  </si>
  <si>
    <t>np19 4ld</t>
  </si>
  <si>
    <t>np194ld</t>
  </si>
  <si>
    <t>NP19 4LE</t>
  </si>
  <si>
    <t>NP194LE</t>
  </si>
  <si>
    <t>np19 4le</t>
  </si>
  <si>
    <t>np194le</t>
  </si>
  <si>
    <t>NP19 4LF</t>
  </si>
  <si>
    <t>NP194LF</t>
  </si>
  <si>
    <t>np19 4lf</t>
  </si>
  <si>
    <t>np194lf</t>
  </si>
  <si>
    <t>NP19 4LG</t>
  </si>
  <si>
    <t>NP194LG</t>
  </si>
  <si>
    <t>np19 4lg</t>
  </si>
  <si>
    <t>np194lg</t>
  </si>
  <si>
    <t>NP19 4LH</t>
  </si>
  <si>
    <t>NP194LH</t>
  </si>
  <si>
    <t>np19 4lh</t>
  </si>
  <si>
    <t>np194lh</t>
  </si>
  <si>
    <t>NP19 4LJ</t>
  </si>
  <si>
    <t>NP194LJ</t>
  </si>
  <si>
    <t>np19 4lj</t>
  </si>
  <si>
    <t>np194lj</t>
  </si>
  <si>
    <t>NP19 4LL</t>
  </si>
  <si>
    <t>NP194LL</t>
  </si>
  <si>
    <t>np19 4ll</t>
  </si>
  <si>
    <t>np194ll</t>
  </si>
  <si>
    <t>NP19 4LN</t>
  </si>
  <si>
    <t>NP194LN</t>
  </si>
  <si>
    <t>np19 4ln</t>
  </si>
  <si>
    <t>np194ln</t>
  </si>
  <si>
    <t>NP19 4LP</t>
  </si>
  <si>
    <t>NP194LP</t>
  </si>
  <si>
    <t>np19 4lp</t>
  </si>
  <si>
    <t>np194lp</t>
  </si>
  <si>
    <t>NP19 4LQ</t>
  </si>
  <si>
    <t>NP194LQ</t>
  </si>
  <si>
    <t>np19 4lq</t>
  </si>
  <si>
    <t>np194lq</t>
  </si>
  <si>
    <t>NP19 4LR</t>
  </si>
  <si>
    <t>NP194LR</t>
  </si>
  <si>
    <t>np19 4lr</t>
  </si>
  <si>
    <t>np194lr</t>
  </si>
  <si>
    <t>NP19 4LS</t>
  </si>
  <si>
    <t>NP194LS</t>
  </si>
  <si>
    <t>np19 4ls</t>
  </si>
  <si>
    <t>np194ls</t>
  </si>
  <si>
    <t>NP19 4LT</t>
  </si>
  <si>
    <t>NP194LT</t>
  </si>
  <si>
    <t>np19 4lt</t>
  </si>
  <si>
    <t>np194lt</t>
  </si>
  <si>
    <t>NP19 4LU</t>
  </si>
  <si>
    <t>NP194LU</t>
  </si>
  <si>
    <t>np19 4lu</t>
  </si>
  <si>
    <t>np194lu</t>
  </si>
  <si>
    <t>NP19 4LW</t>
  </si>
  <si>
    <t>NP194LW</t>
  </si>
  <si>
    <t>np19 4lw</t>
  </si>
  <si>
    <t>np194lw</t>
  </si>
  <si>
    <t>NP19 4LX</t>
  </si>
  <si>
    <t>NP194LX</t>
  </si>
  <si>
    <t>np19 4lx</t>
  </si>
  <si>
    <t>np194lx</t>
  </si>
  <si>
    <t>NP19 4LY</t>
  </si>
  <si>
    <t>NP194LY</t>
  </si>
  <si>
    <t>np19 4ly</t>
  </si>
  <si>
    <t>np194ly</t>
  </si>
  <si>
    <t>NP19 4LZ</t>
  </si>
  <si>
    <t>NP194LZ</t>
  </si>
  <si>
    <t>np19 4lz</t>
  </si>
  <si>
    <t>np194lz</t>
  </si>
  <si>
    <t>NP19 4NA</t>
  </si>
  <si>
    <t>NP194NA</t>
  </si>
  <si>
    <t>np19 4na</t>
  </si>
  <si>
    <t>np194na</t>
  </si>
  <si>
    <t>NP19 4NB</t>
  </si>
  <si>
    <t>NP194NB</t>
  </si>
  <si>
    <t>np19 4nb</t>
  </si>
  <si>
    <t>np194nb</t>
  </si>
  <si>
    <t>NP19 4ND</t>
  </si>
  <si>
    <t>NP194ND</t>
  </si>
  <si>
    <t>np19 4nd</t>
  </si>
  <si>
    <t>np194nd</t>
  </si>
  <si>
    <t>NP19 4NE</t>
  </si>
  <si>
    <t>NP194NE</t>
  </si>
  <si>
    <t>np19 4ne</t>
  </si>
  <si>
    <t>np194ne</t>
  </si>
  <si>
    <t>NP19 4NF</t>
  </si>
  <si>
    <t>NP194NF</t>
  </si>
  <si>
    <t>np19 4nf</t>
  </si>
  <si>
    <t>np194nf</t>
  </si>
  <si>
    <t>NP19 4NG</t>
  </si>
  <si>
    <t>NP194NG</t>
  </si>
  <si>
    <t>np19 4ng</t>
  </si>
  <si>
    <t>np194ng</t>
  </si>
  <si>
    <t>NP19 4NH</t>
  </si>
  <si>
    <t>NP194NH</t>
  </si>
  <si>
    <t>np19 4nh</t>
  </si>
  <si>
    <t>np194nh</t>
  </si>
  <si>
    <t>NP19 4NJ</t>
  </si>
  <si>
    <t>NP194NJ</t>
  </si>
  <si>
    <t>np19 4nj</t>
  </si>
  <si>
    <t>np194nj</t>
  </si>
  <si>
    <t>NP19 4NL</t>
  </si>
  <si>
    <t>NP194NL</t>
  </si>
  <si>
    <t>np19 4nl</t>
  </si>
  <si>
    <t>np194nl</t>
  </si>
  <si>
    <t>NP19 4NN</t>
  </si>
  <si>
    <t>NP194NN</t>
  </si>
  <si>
    <t>np19 4nn</t>
  </si>
  <si>
    <t>np194nn</t>
  </si>
  <si>
    <t>NP19 4NP</t>
  </si>
  <si>
    <t>NP194NP</t>
  </si>
  <si>
    <t>np19 4np</t>
  </si>
  <si>
    <t>np194np</t>
  </si>
  <si>
    <t>NP19 4NQ</t>
  </si>
  <si>
    <t>NP194NQ</t>
  </si>
  <si>
    <t>np19 4nq</t>
  </si>
  <si>
    <t>np194nq</t>
  </si>
  <si>
    <t>NP19 4NR</t>
  </si>
  <si>
    <t>NP194NR</t>
  </si>
  <si>
    <t>np19 4nr</t>
  </si>
  <si>
    <t>np194nr</t>
  </si>
  <si>
    <t>NP19 4NS</t>
  </si>
  <si>
    <t>NP194NS</t>
  </si>
  <si>
    <t>np19 4ns</t>
  </si>
  <si>
    <t>np194ns</t>
  </si>
  <si>
    <t>NP19 4NT</t>
  </si>
  <si>
    <t>NP194NT</t>
  </si>
  <si>
    <t>np19 4nt</t>
  </si>
  <si>
    <t>np194nt</t>
  </si>
  <si>
    <t>NP19 4NU</t>
  </si>
  <si>
    <t>NP194NU</t>
  </si>
  <si>
    <t>np19 4nu</t>
  </si>
  <si>
    <t>np194nu</t>
  </si>
  <si>
    <t>NP19 4NW</t>
  </si>
  <si>
    <t>NP194NW</t>
  </si>
  <si>
    <t>np19 4nw</t>
  </si>
  <si>
    <t>np194nw</t>
  </si>
  <si>
    <t>NP19 4NX</t>
  </si>
  <si>
    <t>NP194NX</t>
  </si>
  <si>
    <t>np19 4nx</t>
  </si>
  <si>
    <t>np194nx</t>
  </si>
  <si>
    <t>NP19 4NY</t>
  </si>
  <si>
    <t>NP194NY</t>
  </si>
  <si>
    <t>np19 4ny</t>
  </si>
  <si>
    <t>np194ny</t>
  </si>
  <si>
    <t>NP19 4NZ</t>
  </si>
  <si>
    <t>NP194NZ</t>
  </si>
  <si>
    <t>np19 4nz</t>
  </si>
  <si>
    <t>np194nz</t>
  </si>
  <si>
    <t>NP19 4PA</t>
  </si>
  <si>
    <t>NP194PA</t>
  </si>
  <si>
    <t>np19 4pa</t>
  </si>
  <si>
    <t>np194pa</t>
  </si>
  <si>
    <t>NP19 4PB</t>
  </si>
  <si>
    <t>NP194PB</t>
  </si>
  <si>
    <t>np19 4pb</t>
  </si>
  <si>
    <t>np194pb</t>
  </si>
  <si>
    <t>NP19 4PD</t>
  </si>
  <si>
    <t>NP194PD</t>
  </si>
  <si>
    <t>np19 4pd</t>
  </si>
  <si>
    <t>np194pd</t>
  </si>
  <si>
    <t>NP19 4PE</t>
  </si>
  <si>
    <t>NP194PE</t>
  </si>
  <si>
    <t>np19 4pe</t>
  </si>
  <si>
    <t>np194pe</t>
  </si>
  <si>
    <t>NP19 4PF</t>
  </si>
  <si>
    <t>NP194PF</t>
  </si>
  <si>
    <t>np19 4pf</t>
  </si>
  <si>
    <t>np194pf</t>
  </si>
  <si>
    <t>NP19 4PG</t>
  </si>
  <si>
    <t>NP194PG</t>
  </si>
  <si>
    <t>np19 4pg</t>
  </si>
  <si>
    <t>np194pg</t>
  </si>
  <si>
    <t>NP19 4PJ</t>
  </si>
  <si>
    <t>NP194PJ</t>
  </si>
  <si>
    <t>np19 4pj</t>
  </si>
  <si>
    <t>np194pj</t>
  </si>
  <si>
    <t>NP19 4PL</t>
  </si>
  <si>
    <t>NP194PL</t>
  </si>
  <si>
    <t>np19 4pl</t>
  </si>
  <si>
    <t>np194pl</t>
  </si>
  <si>
    <t>NP19 4PN</t>
  </si>
  <si>
    <t>NP194PN</t>
  </si>
  <si>
    <t>np19 4pn</t>
  </si>
  <si>
    <t>np194pn</t>
  </si>
  <si>
    <t>NP19 4PP</t>
  </si>
  <si>
    <t>NP194PP</t>
  </si>
  <si>
    <t>np19 4pp</t>
  </si>
  <si>
    <t>np194pp</t>
  </si>
  <si>
    <t>NP19 4PQ</t>
  </si>
  <si>
    <t>NP194PQ</t>
  </si>
  <si>
    <t>np19 4pq</t>
  </si>
  <si>
    <t>np194pq</t>
  </si>
  <si>
    <t>NP19 4PT</t>
  </si>
  <si>
    <t>NP194PT</t>
  </si>
  <si>
    <t>np19 4pt</t>
  </si>
  <si>
    <t>np194pt</t>
  </si>
  <si>
    <t>NP19 4PU</t>
  </si>
  <si>
    <t>NP194PU</t>
  </si>
  <si>
    <t>np19 4pu</t>
  </si>
  <si>
    <t>np194pu</t>
  </si>
  <si>
    <t>NP19 4PW</t>
  </si>
  <si>
    <t>NP194PW</t>
  </si>
  <si>
    <t>np19 4pw</t>
  </si>
  <si>
    <t>np194pw</t>
  </si>
  <si>
    <t>NP19 4PY</t>
  </si>
  <si>
    <t>NP194PY</t>
  </si>
  <si>
    <t>np19 4py</t>
  </si>
  <si>
    <t>np194py</t>
  </si>
  <si>
    <t>NP19 4QA</t>
  </si>
  <si>
    <t>NP194QA</t>
  </si>
  <si>
    <t>np19 4qa</t>
  </si>
  <si>
    <t>np194qa</t>
  </si>
  <si>
    <t>NP19 4QB</t>
  </si>
  <si>
    <t>NP194QB</t>
  </si>
  <si>
    <t>np19 4qb</t>
  </si>
  <si>
    <t>np194qb</t>
  </si>
  <si>
    <t>NP19 4QD</t>
  </si>
  <si>
    <t>NP194QD</t>
  </si>
  <si>
    <t>np19 4qd</t>
  </si>
  <si>
    <t>np194qd</t>
  </si>
  <si>
    <t>NP19 4QE</t>
  </si>
  <si>
    <t>NP194QE</t>
  </si>
  <si>
    <t>np19 4qe</t>
  </si>
  <si>
    <t>np194qe</t>
  </si>
  <si>
    <t>NP19 4QF</t>
  </si>
  <si>
    <t>NP194QF</t>
  </si>
  <si>
    <t>np19 4qf</t>
  </si>
  <si>
    <t>np194qf</t>
  </si>
  <si>
    <t>NP19 4QG</t>
  </si>
  <si>
    <t>NP194QG</t>
  </si>
  <si>
    <t>np19 4qg</t>
  </si>
  <si>
    <t>np194qg</t>
  </si>
  <si>
    <t>NP19 4QH</t>
  </si>
  <si>
    <t>NP194QH</t>
  </si>
  <si>
    <t>np19 4qh</t>
  </si>
  <si>
    <t>np194qh</t>
  </si>
  <si>
    <t>NP19 4QJ</t>
  </si>
  <si>
    <t>NP194QJ</t>
  </si>
  <si>
    <t>np19 4qj</t>
  </si>
  <si>
    <t>np194qj</t>
  </si>
  <si>
    <t>NP19 4QL</t>
  </si>
  <si>
    <t>NP194QL</t>
  </si>
  <si>
    <t>np19 4ql</t>
  </si>
  <si>
    <t>np194ql</t>
  </si>
  <si>
    <t>NP19 4QN</t>
  </si>
  <si>
    <t>NP194QN</t>
  </si>
  <si>
    <t>np19 4qn</t>
  </si>
  <si>
    <t>np194qn</t>
  </si>
  <si>
    <t>NP19 4QP</t>
  </si>
  <si>
    <t>NP194QP</t>
  </si>
  <si>
    <t>np19 4qp</t>
  </si>
  <si>
    <t>np194qp</t>
  </si>
  <si>
    <t>NP19 4QQ</t>
  </si>
  <si>
    <t>NP194QQ</t>
  </si>
  <si>
    <t>np19 4qq</t>
  </si>
  <si>
    <t>np194qq</t>
  </si>
  <si>
    <t>NP19 4QR</t>
  </si>
  <si>
    <t>NP194QR</t>
  </si>
  <si>
    <t>np19 4qr</t>
  </si>
  <si>
    <t>np194qr</t>
  </si>
  <si>
    <t>NP19 4QU</t>
  </si>
  <si>
    <t>NP194QU</t>
  </si>
  <si>
    <t>np19 4qu</t>
  </si>
  <si>
    <t>np194qu</t>
  </si>
  <si>
    <t>NP19 4QY</t>
  </si>
  <si>
    <t>NP194QY</t>
  </si>
  <si>
    <t>np19 4qy</t>
  </si>
  <si>
    <t>np194qy</t>
  </si>
  <si>
    <t>NP19 4RA</t>
  </si>
  <si>
    <t>NP194RA</t>
  </si>
  <si>
    <t>np19 4ra</t>
  </si>
  <si>
    <t>np194ra</t>
  </si>
  <si>
    <t>NP19 4RB</t>
  </si>
  <si>
    <t>NP194RB</t>
  </si>
  <si>
    <t>np19 4rb</t>
  </si>
  <si>
    <t>np194rb</t>
  </si>
  <si>
    <t>NP19 4RD</t>
  </si>
  <si>
    <t>NP194RD</t>
  </si>
  <si>
    <t>np19 4rd</t>
  </si>
  <si>
    <t>np194rd</t>
  </si>
  <si>
    <t>NP19 4RE</t>
  </si>
  <si>
    <t>NP194RE</t>
  </si>
  <si>
    <t>np19 4re</t>
  </si>
  <si>
    <t>np194re</t>
  </si>
  <si>
    <t>NP19 4RF</t>
  </si>
  <si>
    <t>NP194RF</t>
  </si>
  <si>
    <t>np19 4rf</t>
  </si>
  <si>
    <t>np194rf</t>
  </si>
  <si>
    <t>NP19 4RL</t>
  </si>
  <si>
    <t>NP194RL</t>
  </si>
  <si>
    <t>np19 4rl</t>
  </si>
  <si>
    <t>np194rl</t>
  </si>
  <si>
    <t>NP19 4RN</t>
  </si>
  <si>
    <t>NP194RN</t>
  </si>
  <si>
    <t>np19 4rn</t>
  </si>
  <si>
    <t>np194rn</t>
  </si>
  <si>
    <t>NP19 4RP</t>
  </si>
  <si>
    <t>NP194RP</t>
  </si>
  <si>
    <t>np19 4rp</t>
  </si>
  <si>
    <t>np194rp</t>
  </si>
  <si>
    <t>NP19 4RQ</t>
  </si>
  <si>
    <t>NP194RQ</t>
  </si>
  <si>
    <t>np19 4rq</t>
  </si>
  <si>
    <t>np194rq</t>
  </si>
  <si>
    <t>NP19 4RR</t>
  </si>
  <si>
    <t>NP194RR</t>
  </si>
  <si>
    <t>np19 4rr</t>
  </si>
  <si>
    <t>np194rr</t>
  </si>
  <si>
    <t>NP19 4RS</t>
  </si>
  <si>
    <t>NP194RS</t>
  </si>
  <si>
    <t>np19 4rs</t>
  </si>
  <si>
    <t>np194rs</t>
  </si>
  <si>
    <t>NP19 4SA</t>
  </si>
  <si>
    <t>NP194SA</t>
  </si>
  <si>
    <t>np19 4sa</t>
  </si>
  <si>
    <t>np194sa</t>
  </si>
  <si>
    <t>NP19 4SB</t>
  </si>
  <si>
    <t>NP194SB</t>
  </si>
  <si>
    <t>np19 4sb</t>
  </si>
  <si>
    <t>np194sb</t>
  </si>
  <si>
    <t>NP19 4SD</t>
  </si>
  <si>
    <t>NP194SD</t>
  </si>
  <si>
    <t>np19 4sd</t>
  </si>
  <si>
    <t>np194sd</t>
  </si>
  <si>
    <t>NP19 4SF</t>
  </si>
  <si>
    <t>NP194SF</t>
  </si>
  <si>
    <t>np19 4sf</t>
  </si>
  <si>
    <t>np194sf</t>
  </si>
  <si>
    <t>NP19 4SG</t>
  </si>
  <si>
    <t>NP194SG</t>
  </si>
  <si>
    <t>np19 4sg</t>
  </si>
  <si>
    <t>np194sg</t>
  </si>
  <si>
    <t>NP19 4SJ</t>
  </si>
  <si>
    <t>NP194SJ</t>
  </si>
  <si>
    <t>np19 4sj</t>
  </si>
  <si>
    <t>np194sj</t>
  </si>
  <si>
    <t>NP19 4SL</t>
  </si>
  <si>
    <t>NP194SL</t>
  </si>
  <si>
    <t>np19 4sl</t>
  </si>
  <si>
    <t>np194sl</t>
  </si>
  <si>
    <t>NP19 4SN</t>
  </si>
  <si>
    <t>NP194SN</t>
  </si>
  <si>
    <t>np19 4sn</t>
  </si>
  <si>
    <t>np194sn</t>
  </si>
  <si>
    <t>NP19 4SP</t>
  </si>
  <si>
    <t>NP194SP</t>
  </si>
  <si>
    <t>np19 4sp</t>
  </si>
  <si>
    <t>np194sp</t>
  </si>
  <si>
    <t>NP19 4SQ</t>
  </si>
  <si>
    <t>NP194SQ</t>
  </si>
  <si>
    <t>np19 4sq</t>
  </si>
  <si>
    <t>np194sq</t>
  </si>
  <si>
    <t>NP19 4SR</t>
  </si>
  <si>
    <t>NP194SR</t>
  </si>
  <si>
    <t>np19 4sr</t>
  </si>
  <si>
    <t>np194sr</t>
  </si>
  <si>
    <t>NP19 4ST</t>
  </si>
  <si>
    <t>NP194ST</t>
  </si>
  <si>
    <t>np19 4st</t>
  </si>
  <si>
    <t>np194st</t>
  </si>
  <si>
    <t>NP19 4SU</t>
  </si>
  <si>
    <t>NP194SU</t>
  </si>
  <si>
    <t>np19 4su</t>
  </si>
  <si>
    <t>np194su</t>
  </si>
  <si>
    <t>NP19 4TA</t>
  </si>
  <si>
    <t>NP194TA</t>
  </si>
  <si>
    <t>np19 4ta</t>
  </si>
  <si>
    <t>np194ta</t>
  </si>
  <si>
    <t>NP19 4TB</t>
  </si>
  <si>
    <t>NP194TB</t>
  </si>
  <si>
    <t>np19 4tb</t>
  </si>
  <si>
    <t>np194tb</t>
  </si>
  <si>
    <t>NP19 4TD</t>
  </si>
  <si>
    <t>NP194TD</t>
  </si>
  <si>
    <t>np19 4td</t>
  </si>
  <si>
    <t>np194td</t>
  </si>
  <si>
    <t>NP19 4TE</t>
  </si>
  <si>
    <t>NP194TE</t>
  </si>
  <si>
    <t>np19 4te</t>
  </si>
  <si>
    <t>np194te</t>
  </si>
  <si>
    <t>NP19 4TF</t>
  </si>
  <si>
    <t>NP194TF</t>
  </si>
  <si>
    <t>np19 4tf</t>
  </si>
  <si>
    <t>np194tf</t>
  </si>
  <si>
    <t>NP19 4TG</t>
  </si>
  <si>
    <t>NP194TG</t>
  </si>
  <si>
    <t>np19 4tg</t>
  </si>
  <si>
    <t>np194tg</t>
  </si>
  <si>
    <t>NP19 4TH</t>
  </si>
  <si>
    <t>NP194TH</t>
  </si>
  <si>
    <t>np19 4th</t>
  </si>
  <si>
    <t>np194th</t>
  </si>
  <si>
    <t>NP19 4TS</t>
  </si>
  <si>
    <t>NP194TS</t>
  </si>
  <si>
    <t>np19 4ts</t>
  </si>
  <si>
    <t>np194ts</t>
  </si>
  <si>
    <t>NP19 4TX</t>
  </si>
  <si>
    <t>NP194TX</t>
  </si>
  <si>
    <t>np19 4tx</t>
  </si>
  <si>
    <t>np194tx</t>
  </si>
  <si>
    <t>NP19 4XB</t>
  </si>
  <si>
    <t>NP194XB</t>
  </si>
  <si>
    <t>np19 4xb</t>
  </si>
  <si>
    <t>np194xb</t>
  </si>
  <si>
    <t>NP19 4XE</t>
  </si>
  <si>
    <t>NP194XE</t>
  </si>
  <si>
    <t>np19 4xe</t>
  </si>
  <si>
    <t>np194xe</t>
  </si>
  <si>
    <t>NP19 4XF</t>
  </si>
  <si>
    <t>NP194XF</t>
  </si>
  <si>
    <t>np19 4xf</t>
  </si>
  <si>
    <t>np194xf</t>
  </si>
  <si>
    <t>NP19 4XH</t>
  </si>
  <si>
    <t>NP194XH</t>
  </si>
  <si>
    <t>np19 4xh</t>
  </si>
  <si>
    <t>np194xh</t>
  </si>
  <si>
    <t>NP19 4XJ</t>
  </si>
  <si>
    <t>NP194XJ</t>
  </si>
  <si>
    <t>np19 4xj</t>
  </si>
  <si>
    <t>np194xj</t>
  </si>
  <si>
    <t>NP19 4XN</t>
  </si>
  <si>
    <t>NP194XN</t>
  </si>
  <si>
    <t>np19 4xn</t>
  </si>
  <si>
    <t>np194xn</t>
  </si>
  <si>
    <t>NP19 4YH</t>
  </si>
  <si>
    <t>NP194YH</t>
  </si>
  <si>
    <t>np19 4yh</t>
  </si>
  <si>
    <t>np194yh</t>
  </si>
  <si>
    <t>NP19 7AA</t>
  </si>
  <si>
    <t>NP197AA</t>
  </si>
  <si>
    <t>np19 7aa</t>
  </si>
  <si>
    <t>np197aa</t>
  </si>
  <si>
    <t>NP19 7AB</t>
  </si>
  <si>
    <t>NP197AB</t>
  </si>
  <si>
    <t>np19 7ab</t>
  </si>
  <si>
    <t>np197ab</t>
  </si>
  <si>
    <t>NP19 7AD</t>
  </si>
  <si>
    <t>NP197AD</t>
  </si>
  <si>
    <t>np19 7ad</t>
  </si>
  <si>
    <t>np197ad</t>
  </si>
  <si>
    <t>NP19 7AE</t>
  </si>
  <si>
    <t>NP197AE</t>
  </si>
  <si>
    <t>np19 7ae</t>
  </si>
  <si>
    <t>np197ae</t>
  </si>
  <si>
    <t>NP19 7AF</t>
  </si>
  <si>
    <t>NP197AF</t>
  </si>
  <si>
    <t>np19 7af</t>
  </si>
  <si>
    <t>np197af</t>
  </si>
  <si>
    <t>NP19 7AG</t>
  </si>
  <si>
    <t>NP197AG</t>
  </si>
  <si>
    <t>np19 7ag</t>
  </si>
  <si>
    <t>np197ag</t>
  </si>
  <si>
    <t>NP19 7AH</t>
  </si>
  <si>
    <t>NP197AH</t>
  </si>
  <si>
    <t>np19 7ah</t>
  </si>
  <si>
    <t>np197ah</t>
  </si>
  <si>
    <t>NP19 7AJ</t>
  </si>
  <si>
    <t>NP197AJ</t>
  </si>
  <si>
    <t>np19 7aj</t>
  </si>
  <si>
    <t>np197aj</t>
  </si>
  <si>
    <t>NP19 7AL</t>
  </si>
  <si>
    <t>NP197AL</t>
  </si>
  <si>
    <t>np19 7al</t>
  </si>
  <si>
    <t>np197al</t>
  </si>
  <si>
    <t>NP19 7AN</t>
  </si>
  <si>
    <t>NP197AN</t>
  </si>
  <si>
    <t>np19 7an</t>
  </si>
  <si>
    <t>np197an</t>
  </si>
  <si>
    <t>NP19 7AP</t>
  </si>
  <si>
    <t>NP197AP</t>
  </si>
  <si>
    <t>np19 7ap</t>
  </si>
  <si>
    <t>np197ap</t>
  </si>
  <si>
    <t>NP19 7AQ</t>
  </si>
  <si>
    <t>NP197AQ</t>
  </si>
  <si>
    <t>np19 7aq</t>
  </si>
  <si>
    <t>np197aq</t>
  </si>
  <si>
    <t>NP19 7AR</t>
  </si>
  <si>
    <t>NP197AR</t>
  </si>
  <si>
    <t>np19 7ar</t>
  </si>
  <si>
    <t>np197ar</t>
  </si>
  <si>
    <t>NP19 7AS</t>
  </si>
  <si>
    <t>NP197AS</t>
  </si>
  <si>
    <t>np19 7as</t>
  </si>
  <si>
    <t>np197as</t>
  </si>
  <si>
    <t>NP19 7AT</t>
  </si>
  <si>
    <t>NP197AT</t>
  </si>
  <si>
    <t>np19 7at</t>
  </si>
  <si>
    <t>np197at</t>
  </si>
  <si>
    <t>NP19 7AU</t>
  </si>
  <si>
    <t>NP197AU</t>
  </si>
  <si>
    <t>np19 7au</t>
  </si>
  <si>
    <t>np197au</t>
  </si>
  <si>
    <t>NP19 7AW</t>
  </si>
  <si>
    <t>NP197AW</t>
  </si>
  <si>
    <t>np19 7aw</t>
  </si>
  <si>
    <t>np197aw</t>
  </si>
  <si>
    <t>NP19 7AX</t>
  </si>
  <si>
    <t>NP197AX</t>
  </si>
  <si>
    <t>np19 7ax</t>
  </si>
  <si>
    <t>np197ax</t>
  </si>
  <si>
    <t>NP19 7AY</t>
  </si>
  <si>
    <t>NP197AY</t>
  </si>
  <si>
    <t>np19 7ay</t>
  </si>
  <si>
    <t>np197ay</t>
  </si>
  <si>
    <t>NP19 7AZ</t>
  </si>
  <si>
    <t>NP197AZ</t>
  </si>
  <si>
    <t>np19 7az</t>
  </si>
  <si>
    <t>np197az</t>
  </si>
  <si>
    <t>NP19 7BA</t>
  </si>
  <si>
    <t>NP197BA</t>
  </si>
  <si>
    <t>np19 7ba</t>
  </si>
  <si>
    <t>np197ba</t>
  </si>
  <si>
    <t>NP19 7BB</t>
  </si>
  <si>
    <t>NP197BB</t>
  </si>
  <si>
    <t>np19 7bb</t>
  </si>
  <si>
    <t>np197bb</t>
  </si>
  <si>
    <t>NP19 7BD</t>
  </si>
  <si>
    <t>NP197BD</t>
  </si>
  <si>
    <t>np19 7bd</t>
  </si>
  <si>
    <t>np197bd</t>
  </si>
  <si>
    <t>NP19 7BE</t>
  </si>
  <si>
    <t>NP197BE</t>
  </si>
  <si>
    <t>np19 7be</t>
  </si>
  <si>
    <t>np197be</t>
  </si>
  <si>
    <t>NP19 7BG</t>
  </si>
  <si>
    <t>NP197BG</t>
  </si>
  <si>
    <t>np19 7bg</t>
  </si>
  <si>
    <t>np197bg</t>
  </si>
  <si>
    <t>NP19 7BH</t>
  </si>
  <si>
    <t>NP197BH</t>
  </si>
  <si>
    <t>np19 7bh</t>
  </si>
  <si>
    <t>np197bh</t>
  </si>
  <si>
    <t>NP19 7BJ</t>
  </si>
  <si>
    <t>NP197BJ</t>
  </si>
  <si>
    <t>np19 7bj</t>
  </si>
  <si>
    <t>np197bj</t>
  </si>
  <si>
    <t>NP19 7BL</t>
  </si>
  <si>
    <t>NP197BL</t>
  </si>
  <si>
    <t>np19 7bl</t>
  </si>
  <si>
    <t>np197bl</t>
  </si>
  <si>
    <t>NP19 7BN</t>
  </si>
  <si>
    <t>NP197BN</t>
  </si>
  <si>
    <t>np19 7bn</t>
  </si>
  <si>
    <t>np197bn</t>
  </si>
  <si>
    <t>NP19 7BP</t>
  </si>
  <si>
    <t>NP197BP</t>
  </si>
  <si>
    <t>np19 7bp</t>
  </si>
  <si>
    <t>np197bp</t>
  </si>
  <si>
    <t>NP19 7BQ</t>
  </si>
  <si>
    <t>NP197BQ</t>
  </si>
  <si>
    <t>np19 7bq</t>
  </si>
  <si>
    <t>np197bq</t>
  </si>
  <si>
    <t>NP19 7BR</t>
  </si>
  <si>
    <t>NP197BR</t>
  </si>
  <si>
    <t>np19 7br</t>
  </si>
  <si>
    <t>np197br</t>
  </si>
  <si>
    <t>NP19 7BS</t>
  </si>
  <si>
    <t>NP197BS</t>
  </si>
  <si>
    <t>np19 7bs</t>
  </si>
  <si>
    <t>np197bs</t>
  </si>
  <si>
    <t>NP19 7BU</t>
  </si>
  <si>
    <t>NP197BU</t>
  </si>
  <si>
    <t>np19 7bu</t>
  </si>
  <si>
    <t>np197bu</t>
  </si>
  <si>
    <t>NP19 7BW</t>
  </si>
  <si>
    <t>NP197BW</t>
  </si>
  <si>
    <t>np19 7bw</t>
  </si>
  <si>
    <t>np197bw</t>
  </si>
  <si>
    <t>NP19 7BX</t>
  </si>
  <si>
    <t>NP197BX</t>
  </si>
  <si>
    <t>np19 7bx</t>
  </si>
  <si>
    <t>np197bx</t>
  </si>
  <si>
    <t>NP19 7BY</t>
  </si>
  <si>
    <t>NP197BY</t>
  </si>
  <si>
    <t>np19 7by</t>
  </si>
  <si>
    <t>np197by</t>
  </si>
  <si>
    <t>NP19 7BZ</t>
  </si>
  <si>
    <t>NP197BZ</t>
  </si>
  <si>
    <t>np19 7bz</t>
  </si>
  <si>
    <t>np197bz</t>
  </si>
  <si>
    <t>NP19 7DA</t>
  </si>
  <si>
    <t>NP197DA</t>
  </si>
  <si>
    <t>np19 7da</t>
  </si>
  <si>
    <t>np197da</t>
  </si>
  <si>
    <t>NP19 7DB</t>
  </si>
  <si>
    <t>NP197DB</t>
  </si>
  <si>
    <t>np19 7db</t>
  </si>
  <si>
    <t>np197db</t>
  </si>
  <si>
    <t>NP19 7DD</t>
  </si>
  <si>
    <t>NP197DD</t>
  </si>
  <si>
    <t>np19 7dd</t>
  </si>
  <si>
    <t>np197dd</t>
  </si>
  <si>
    <t>NP19 7DE</t>
  </si>
  <si>
    <t>NP197DE</t>
  </si>
  <si>
    <t>np19 7de</t>
  </si>
  <si>
    <t>np197de</t>
  </si>
  <si>
    <t>NP19 7DF</t>
  </si>
  <si>
    <t>NP197DF</t>
  </si>
  <si>
    <t>np19 7df</t>
  </si>
  <si>
    <t>np197df</t>
  </si>
  <si>
    <t>NP19 7DG</t>
  </si>
  <si>
    <t>NP197DG</t>
  </si>
  <si>
    <t>np19 7dg</t>
  </si>
  <si>
    <t>np197dg</t>
  </si>
  <si>
    <t>NP19 7DH</t>
  </si>
  <si>
    <t>NP197DH</t>
  </si>
  <si>
    <t>np19 7dh</t>
  </si>
  <si>
    <t>np197dh</t>
  </si>
  <si>
    <t>NP19 7DJ</t>
  </si>
  <si>
    <t>NP197DJ</t>
  </si>
  <si>
    <t>np19 7dj</t>
  </si>
  <si>
    <t>np197dj</t>
  </si>
  <si>
    <t>NP19 7DL</t>
  </si>
  <si>
    <t>NP197DL</t>
  </si>
  <si>
    <t>np19 7dl</t>
  </si>
  <si>
    <t>np197dl</t>
  </si>
  <si>
    <t>NP19 7DN</t>
  </si>
  <si>
    <t>NP197DN</t>
  </si>
  <si>
    <t>np19 7dn</t>
  </si>
  <si>
    <t>np197dn</t>
  </si>
  <si>
    <t>NP19 7DP</t>
  </si>
  <si>
    <t>NP197DP</t>
  </si>
  <si>
    <t>np19 7dp</t>
  </si>
  <si>
    <t>np197dp</t>
  </si>
  <si>
    <t>NP19 7DQ</t>
  </si>
  <si>
    <t>NP197DQ</t>
  </si>
  <si>
    <t>np19 7dq</t>
  </si>
  <si>
    <t>np197dq</t>
  </si>
  <si>
    <t>NP19 7DR</t>
  </si>
  <si>
    <t>NP197DR</t>
  </si>
  <si>
    <t>np19 7dr</t>
  </si>
  <si>
    <t>np197dr</t>
  </si>
  <si>
    <t>NP19 7DS</t>
  </si>
  <si>
    <t>NP197DS</t>
  </si>
  <si>
    <t>np19 7ds</t>
  </si>
  <si>
    <t>np197ds</t>
  </si>
  <si>
    <t>NP19 7DT</t>
  </si>
  <si>
    <t>NP197DT</t>
  </si>
  <si>
    <t>np19 7dt</t>
  </si>
  <si>
    <t>np197dt</t>
  </si>
  <si>
    <t>NP19 7DU</t>
  </si>
  <si>
    <t>NP197DU</t>
  </si>
  <si>
    <t>np19 7du</t>
  </si>
  <si>
    <t>np197du</t>
  </si>
  <si>
    <t>NP19 7DX</t>
  </si>
  <si>
    <t>NP197DX</t>
  </si>
  <si>
    <t>np19 7dx</t>
  </si>
  <si>
    <t>np197dx</t>
  </si>
  <si>
    <t>NP19 7DY</t>
  </si>
  <si>
    <t>NP197DY</t>
  </si>
  <si>
    <t>np19 7dy</t>
  </si>
  <si>
    <t>np197dy</t>
  </si>
  <si>
    <t>NP19 7DZ</t>
  </si>
  <si>
    <t>NP197DZ</t>
  </si>
  <si>
    <t>np19 7dz</t>
  </si>
  <si>
    <t>np197dz</t>
  </si>
  <si>
    <t>NP19 7ED</t>
  </si>
  <si>
    <t>NP197ED</t>
  </si>
  <si>
    <t>np19 7ed</t>
  </si>
  <si>
    <t>np197ed</t>
  </si>
  <si>
    <t>NP19 7EE</t>
  </si>
  <si>
    <t>NP197EE</t>
  </si>
  <si>
    <t>np19 7ee</t>
  </si>
  <si>
    <t>np197ee</t>
  </si>
  <si>
    <t>NP19 7EF</t>
  </si>
  <si>
    <t>NP197EF</t>
  </si>
  <si>
    <t>np19 7ef</t>
  </si>
  <si>
    <t>np197ef</t>
  </si>
  <si>
    <t>NP19 7EG</t>
  </si>
  <si>
    <t>NP197EG</t>
  </si>
  <si>
    <t>np19 7eg</t>
  </si>
  <si>
    <t>np197eg</t>
  </si>
  <si>
    <t>NP19 7EH</t>
  </si>
  <si>
    <t>NP197EH</t>
  </si>
  <si>
    <t>np19 7eh</t>
  </si>
  <si>
    <t>np197eh</t>
  </si>
  <si>
    <t>NP19 7EJ</t>
  </si>
  <si>
    <t>NP197EJ</t>
  </si>
  <si>
    <t>np19 7ej</t>
  </si>
  <si>
    <t>np197ej</t>
  </si>
  <si>
    <t>NP19 7EL</t>
  </si>
  <si>
    <t>NP197EL</t>
  </si>
  <si>
    <t>np19 7el</t>
  </si>
  <si>
    <t>np197el</t>
  </si>
  <si>
    <t>NP19 7EN</t>
  </si>
  <si>
    <t>NP197EN</t>
  </si>
  <si>
    <t>np19 7en</t>
  </si>
  <si>
    <t>np197en</t>
  </si>
  <si>
    <t>NP19 7EP</t>
  </si>
  <si>
    <t>NP197EP</t>
  </si>
  <si>
    <t>np19 7ep</t>
  </si>
  <si>
    <t>np197ep</t>
  </si>
  <si>
    <t>NP19 7EQ</t>
  </si>
  <si>
    <t>NP197EQ</t>
  </si>
  <si>
    <t>np19 7eq</t>
  </si>
  <si>
    <t>np197eq</t>
  </si>
  <si>
    <t>NP19 7ER</t>
  </si>
  <si>
    <t>NP197ER</t>
  </si>
  <si>
    <t>np19 7er</t>
  </si>
  <si>
    <t>np197er</t>
  </si>
  <si>
    <t>NP19 7ES</t>
  </si>
  <si>
    <t>NP197ES</t>
  </si>
  <si>
    <t>np19 7es</t>
  </si>
  <si>
    <t>np197es</t>
  </si>
  <si>
    <t>NP19 7ET</t>
  </si>
  <si>
    <t>NP197ET</t>
  </si>
  <si>
    <t>np19 7et</t>
  </si>
  <si>
    <t>np197et</t>
  </si>
  <si>
    <t>NP19 7EU</t>
  </si>
  <si>
    <t>NP197EU</t>
  </si>
  <si>
    <t>np19 7eu</t>
  </si>
  <si>
    <t>np197eu</t>
  </si>
  <si>
    <t>NP19 7EW</t>
  </si>
  <si>
    <t>NP197EW</t>
  </si>
  <si>
    <t>np19 7ew</t>
  </si>
  <si>
    <t>np197ew</t>
  </si>
  <si>
    <t>NP19 7EX</t>
  </si>
  <si>
    <t>NP197EX</t>
  </si>
  <si>
    <t>np19 7ex</t>
  </si>
  <si>
    <t>np197ex</t>
  </si>
  <si>
    <t>NP19 7EY</t>
  </si>
  <si>
    <t>NP197EY</t>
  </si>
  <si>
    <t>np19 7ey</t>
  </si>
  <si>
    <t>np197ey</t>
  </si>
  <si>
    <t>NP19 7EZ</t>
  </si>
  <si>
    <t>NP197EZ</t>
  </si>
  <si>
    <t>np19 7ez</t>
  </si>
  <si>
    <t>np197ez</t>
  </si>
  <si>
    <t>NP19 7FA</t>
  </si>
  <si>
    <t>NP197FA</t>
  </si>
  <si>
    <t>np19 7fa</t>
  </si>
  <si>
    <t>np197fa</t>
  </si>
  <si>
    <t>NP19 7FB</t>
  </si>
  <si>
    <t>NP197FB</t>
  </si>
  <si>
    <t>np19 7fb</t>
  </si>
  <si>
    <t>np197fb</t>
  </si>
  <si>
    <t>NP19 7FD</t>
  </si>
  <si>
    <t>NP197FD</t>
  </si>
  <si>
    <t>np19 7fd</t>
  </si>
  <si>
    <t>np197fd</t>
  </si>
  <si>
    <t>NP19 7FE</t>
  </si>
  <si>
    <t>NP197FE</t>
  </si>
  <si>
    <t>np19 7fe</t>
  </si>
  <si>
    <t>np197fe</t>
  </si>
  <si>
    <t>NP19 7FF</t>
  </si>
  <si>
    <t>NP197FF</t>
  </si>
  <si>
    <t>np19 7ff</t>
  </si>
  <si>
    <t>np197ff</t>
  </si>
  <si>
    <t>NP19 7FG</t>
  </si>
  <si>
    <t>NP197FG</t>
  </si>
  <si>
    <t>np19 7fg</t>
  </si>
  <si>
    <t>np197fg</t>
  </si>
  <si>
    <t>NP19 7FH</t>
  </si>
  <si>
    <t>NP197FH</t>
  </si>
  <si>
    <t>np19 7fh</t>
  </si>
  <si>
    <t>np197fh</t>
  </si>
  <si>
    <t>NP19 7FJ</t>
  </si>
  <si>
    <t>NP197FJ</t>
  </si>
  <si>
    <t>np19 7fj</t>
  </si>
  <si>
    <t>np197fj</t>
  </si>
  <si>
    <t>NP19 7FL</t>
  </si>
  <si>
    <t>NP197FL</t>
  </si>
  <si>
    <t>np19 7fl</t>
  </si>
  <si>
    <t>np197fl</t>
  </si>
  <si>
    <t>NP19 7FN</t>
  </si>
  <si>
    <t>NP197FN</t>
  </si>
  <si>
    <t>np19 7fn</t>
  </si>
  <si>
    <t>np197fn</t>
  </si>
  <si>
    <t>NP19 7FP</t>
  </si>
  <si>
    <t>NP197FP</t>
  </si>
  <si>
    <t>np19 7fp</t>
  </si>
  <si>
    <t>np197fp</t>
  </si>
  <si>
    <t>NP19 7FQ</t>
  </si>
  <si>
    <t>NP197FQ</t>
  </si>
  <si>
    <t>np19 7fq</t>
  </si>
  <si>
    <t>np197fq</t>
  </si>
  <si>
    <t>NP19 7FR</t>
  </si>
  <si>
    <t>NP197FR</t>
  </si>
  <si>
    <t>np19 7fr</t>
  </si>
  <si>
    <t>np197fr</t>
  </si>
  <si>
    <t>NP19 7FS</t>
  </si>
  <si>
    <t>NP197FS</t>
  </si>
  <si>
    <t>np19 7fs</t>
  </si>
  <si>
    <t>np197fs</t>
  </si>
  <si>
    <t>NP19 7FT</t>
  </si>
  <si>
    <t>NP197FT</t>
  </si>
  <si>
    <t>np19 7ft</t>
  </si>
  <si>
    <t>np197ft</t>
  </si>
  <si>
    <t>NP19 7FU</t>
  </si>
  <si>
    <t>NP197FU</t>
  </si>
  <si>
    <t>np19 7fu</t>
  </si>
  <si>
    <t>np197fu</t>
  </si>
  <si>
    <t>NP19 7FW</t>
  </si>
  <si>
    <t>NP197FW</t>
  </si>
  <si>
    <t>np19 7fw</t>
  </si>
  <si>
    <t>np197fw</t>
  </si>
  <si>
    <t>NP19 7FX</t>
  </si>
  <si>
    <t>NP197FX</t>
  </si>
  <si>
    <t>np19 7fx</t>
  </si>
  <si>
    <t>np197fx</t>
  </si>
  <si>
    <t>NP19 7FY</t>
  </si>
  <si>
    <t>NP197FY</t>
  </si>
  <si>
    <t>np19 7fy</t>
  </si>
  <si>
    <t>np197fy</t>
  </si>
  <si>
    <t>NP19 7FZ</t>
  </si>
  <si>
    <t>NP197FZ</t>
  </si>
  <si>
    <t>np19 7fz</t>
  </si>
  <si>
    <t>np197fz</t>
  </si>
  <si>
    <t>NP19 7GA</t>
  </si>
  <si>
    <t>NP197GA</t>
  </si>
  <si>
    <t>np19 7ga</t>
  </si>
  <si>
    <t>np197ga</t>
  </si>
  <si>
    <t>NP19 7GB</t>
  </si>
  <si>
    <t>NP197GB</t>
  </si>
  <si>
    <t>np19 7gb</t>
  </si>
  <si>
    <t>np197gb</t>
  </si>
  <si>
    <t>NP19 7GD</t>
  </si>
  <si>
    <t>NP197GD</t>
  </si>
  <si>
    <t>np19 7gd</t>
  </si>
  <si>
    <t>np197gd</t>
  </si>
  <si>
    <t>NP19 7GE</t>
  </si>
  <si>
    <t>NP197GE</t>
  </si>
  <si>
    <t>np19 7ge</t>
  </si>
  <si>
    <t>np197ge</t>
  </si>
  <si>
    <t>NP19 7GF</t>
  </si>
  <si>
    <t>NP197GF</t>
  </si>
  <si>
    <t>np19 7gf</t>
  </si>
  <si>
    <t>np197gf</t>
  </si>
  <si>
    <t>NP19 7GG</t>
  </si>
  <si>
    <t>NP197GG</t>
  </si>
  <si>
    <t>np19 7gg</t>
  </si>
  <si>
    <t>np197gg</t>
  </si>
  <si>
    <t>NP19 7GH</t>
  </si>
  <si>
    <t>NP197GH</t>
  </si>
  <si>
    <t>np19 7gh</t>
  </si>
  <si>
    <t>np197gh</t>
  </si>
  <si>
    <t>NP19 7GJ</t>
  </si>
  <si>
    <t>NP197GJ</t>
  </si>
  <si>
    <t>np19 7gj</t>
  </si>
  <si>
    <t>np197gj</t>
  </si>
  <si>
    <t>NP19 7GL</t>
  </si>
  <si>
    <t>NP197GL</t>
  </si>
  <si>
    <t>np19 7gl</t>
  </si>
  <si>
    <t>np197gl</t>
  </si>
  <si>
    <t>NP19 7GN</t>
  </si>
  <si>
    <t>NP197GN</t>
  </si>
  <si>
    <t>np19 7gn</t>
  </si>
  <si>
    <t>np197gn</t>
  </si>
  <si>
    <t>NP19 7GP</t>
  </si>
  <si>
    <t>NP197GP</t>
  </si>
  <si>
    <t>np19 7gp</t>
  </si>
  <si>
    <t>np197gp</t>
  </si>
  <si>
    <t>NP19 7GQ</t>
  </si>
  <si>
    <t>NP197GQ</t>
  </si>
  <si>
    <t>np19 7gq</t>
  </si>
  <si>
    <t>np197gq</t>
  </si>
  <si>
    <t>NP19 7GR</t>
  </si>
  <si>
    <t>NP197GR</t>
  </si>
  <si>
    <t>np19 7gr</t>
  </si>
  <si>
    <t>np197gr</t>
  </si>
  <si>
    <t>NP19 7GS</t>
  </si>
  <si>
    <t>NP197GS</t>
  </si>
  <si>
    <t>np19 7gs</t>
  </si>
  <si>
    <t>np197gs</t>
  </si>
  <si>
    <t>NP19 7GZ</t>
  </si>
  <si>
    <t>NP197GZ</t>
  </si>
  <si>
    <t>np19 7gz</t>
  </si>
  <si>
    <t>np197gz</t>
  </si>
  <si>
    <t>NP19 7HA</t>
  </si>
  <si>
    <t>NP197HA</t>
  </si>
  <si>
    <t>np19 7ha</t>
  </si>
  <si>
    <t>np197ha</t>
  </si>
  <si>
    <t>NP19 7HB</t>
  </si>
  <si>
    <t>NP197HB</t>
  </si>
  <si>
    <t>np19 7hb</t>
  </si>
  <si>
    <t>np197hb</t>
  </si>
  <si>
    <t>NP19 7HD</t>
  </si>
  <si>
    <t>NP197HD</t>
  </si>
  <si>
    <t>np19 7hd</t>
  </si>
  <si>
    <t>np197hd</t>
  </si>
  <si>
    <t>NP19 7HE</t>
  </si>
  <si>
    <t>NP197HE</t>
  </si>
  <si>
    <t>np19 7he</t>
  </si>
  <si>
    <t>np197he</t>
  </si>
  <si>
    <t>NP19 7HF</t>
  </si>
  <si>
    <t>NP197HF</t>
  </si>
  <si>
    <t>np19 7hf</t>
  </si>
  <si>
    <t>np197hf</t>
  </si>
  <si>
    <t>NP19 7HG</t>
  </si>
  <si>
    <t>NP197HG</t>
  </si>
  <si>
    <t>np19 7hg</t>
  </si>
  <si>
    <t>np197hg</t>
  </si>
  <si>
    <t>NP19 7HH</t>
  </si>
  <si>
    <t>NP197HH</t>
  </si>
  <si>
    <t>np19 7hh</t>
  </si>
  <si>
    <t>np197hh</t>
  </si>
  <si>
    <t>NP19 7HJ</t>
  </si>
  <si>
    <t>NP197HJ</t>
  </si>
  <si>
    <t>np19 7hj</t>
  </si>
  <si>
    <t>np197hj</t>
  </si>
  <si>
    <t>NP19 7HL</t>
  </si>
  <si>
    <t>NP197HL</t>
  </si>
  <si>
    <t>np19 7hl</t>
  </si>
  <si>
    <t>np197hl</t>
  </si>
  <si>
    <t>NP19 7HN</t>
  </si>
  <si>
    <t>NP197HN</t>
  </si>
  <si>
    <t>np19 7hn</t>
  </si>
  <si>
    <t>np197hn</t>
  </si>
  <si>
    <t>NP19 7HP</t>
  </si>
  <si>
    <t>NP197HP</t>
  </si>
  <si>
    <t>np19 7hp</t>
  </si>
  <si>
    <t>np197hp</t>
  </si>
  <si>
    <t>NP19 7HQ</t>
  </si>
  <si>
    <t>NP197HQ</t>
  </si>
  <si>
    <t>np19 7hq</t>
  </si>
  <si>
    <t>np197hq</t>
  </si>
  <si>
    <t>NP19 7HR</t>
  </si>
  <si>
    <t>NP197HR</t>
  </si>
  <si>
    <t>np19 7hr</t>
  </si>
  <si>
    <t>np197hr</t>
  </si>
  <si>
    <t>NP19 7HS</t>
  </si>
  <si>
    <t>NP197HS</t>
  </si>
  <si>
    <t>np19 7hs</t>
  </si>
  <si>
    <t>np197hs</t>
  </si>
  <si>
    <t>NP19 7HT</t>
  </si>
  <si>
    <t>NP197HT</t>
  </si>
  <si>
    <t>np19 7ht</t>
  </si>
  <si>
    <t>np197ht</t>
  </si>
  <si>
    <t>NP19 7HU</t>
  </si>
  <si>
    <t>NP197HU</t>
  </si>
  <si>
    <t>np19 7hu</t>
  </si>
  <si>
    <t>np197hu</t>
  </si>
  <si>
    <t>NP19 7HW</t>
  </si>
  <si>
    <t>NP197HW</t>
  </si>
  <si>
    <t>np19 7hw</t>
  </si>
  <si>
    <t>np197hw</t>
  </si>
  <si>
    <t>NP19 7HX</t>
  </si>
  <si>
    <t>NP197HX</t>
  </si>
  <si>
    <t>np19 7hx</t>
  </si>
  <si>
    <t>np197hx</t>
  </si>
  <si>
    <t>NP19 7HY</t>
  </si>
  <si>
    <t>NP197HY</t>
  </si>
  <si>
    <t>np19 7hy</t>
  </si>
  <si>
    <t>np197hy</t>
  </si>
  <si>
    <t>NP19 7HZ</t>
  </si>
  <si>
    <t>NP197HZ</t>
  </si>
  <si>
    <t>np19 7hz</t>
  </si>
  <si>
    <t>np197hz</t>
  </si>
  <si>
    <t>NP19 7JA</t>
  </si>
  <si>
    <t>NP197JA</t>
  </si>
  <si>
    <t>np19 7ja</t>
  </si>
  <si>
    <t>np197ja</t>
  </si>
  <si>
    <t>NP19 7JB</t>
  </si>
  <si>
    <t>NP197JB</t>
  </si>
  <si>
    <t>np19 7jb</t>
  </si>
  <si>
    <t>np197jb</t>
  </si>
  <si>
    <t>NP19 7JD</t>
  </si>
  <si>
    <t>NP197JD</t>
  </si>
  <si>
    <t>np19 7jd</t>
  </si>
  <si>
    <t>np197jd</t>
  </si>
  <si>
    <t>NP19 7JE</t>
  </si>
  <si>
    <t>NP197JE</t>
  </si>
  <si>
    <t>np19 7je</t>
  </si>
  <si>
    <t>np197je</t>
  </si>
  <si>
    <t>NP19 7JF</t>
  </si>
  <si>
    <t>NP197JF</t>
  </si>
  <si>
    <t>np19 7jf</t>
  </si>
  <si>
    <t>np197jf</t>
  </si>
  <si>
    <t>NP19 7JG</t>
  </si>
  <si>
    <t>NP197JG</t>
  </si>
  <si>
    <t>np19 7jg</t>
  </si>
  <si>
    <t>np197jg</t>
  </si>
  <si>
    <t>NP19 7JH</t>
  </si>
  <si>
    <t>NP197JH</t>
  </si>
  <si>
    <t>np19 7jh</t>
  </si>
  <si>
    <t>np197jh</t>
  </si>
  <si>
    <t>NP19 7JJ</t>
  </si>
  <si>
    <t>NP197JJ</t>
  </si>
  <si>
    <t>np19 7jj</t>
  </si>
  <si>
    <t>np197jj</t>
  </si>
  <si>
    <t>NP19 7JL</t>
  </si>
  <si>
    <t>NP197JL</t>
  </si>
  <si>
    <t>np19 7jl</t>
  </si>
  <si>
    <t>np197jl</t>
  </si>
  <si>
    <t>NP19 7JN</t>
  </si>
  <si>
    <t>NP197JN</t>
  </si>
  <si>
    <t>np19 7jn</t>
  </si>
  <si>
    <t>np197jn</t>
  </si>
  <si>
    <t>NP19 7JP</t>
  </si>
  <si>
    <t>NP197JP</t>
  </si>
  <si>
    <t>np19 7jp</t>
  </si>
  <si>
    <t>np197jp</t>
  </si>
  <si>
    <t>NP19 7JQ</t>
  </si>
  <si>
    <t>NP197JQ</t>
  </si>
  <si>
    <t>np19 7jq</t>
  </si>
  <si>
    <t>np197jq</t>
  </si>
  <si>
    <t>NP19 7JR</t>
  </si>
  <si>
    <t>NP197JR</t>
  </si>
  <si>
    <t>np19 7jr</t>
  </si>
  <si>
    <t>np197jr</t>
  </si>
  <si>
    <t>NP19 7JS</t>
  </si>
  <si>
    <t>NP197JS</t>
  </si>
  <si>
    <t>np19 7js</t>
  </si>
  <si>
    <t>np197js</t>
  </si>
  <si>
    <t>NP19 7JT</t>
  </si>
  <si>
    <t>NP197JT</t>
  </si>
  <si>
    <t>np19 7jt</t>
  </si>
  <si>
    <t>np197jt</t>
  </si>
  <si>
    <t>NP19 7JU</t>
  </si>
  <si>
    <t>NP197JU</t>
  </si>
  <si>
    <t>np19 7ju</t>
  </si>
  <si>
    <t>np197ju</t>
  </si>
  <si>
    <t>NP19 7JW</t>
  </si>
  <si>
    <t>NP197JW</t>
  </si>
  <si>
    <t>np19 7jw</t>
  </si>
  <si>
    <t>np197jw</t>
  </si>
  <si>
    <t>NP19 7JX</t>
  </si>
  <si>
    <t>NP197JX</t>
  </si>
  <si>
    <t>np19 7jx</t>
  </si>
  <si>
    <t>np197jx</t>
  </si>
  <si>
    <t>NP19 7JY</t>
  </si>
  <si>
    <t>NP197JY</t>
  </si>
  <si>
    <t>np19 7jy</t>
  </si>
  <si>
    <t>np197jy</t>
  </si>
  <si>
    <t>NP19 7JZ</t>
  </si>
  <si>
    <t>NP197JZ</t>
  </si>
  <si>
    <t>np19 7jz</t>
  </si>
  <si>
    <t>np197jz</t>
  </si>
  <si>
    <t>NP19 7LA</t>
  </si>
  <si>
    <t>NP197LA</t>
  </si>
  <si>
    <t>np19 7la</t>
  </si>
  <si>
    <t>np197la</t>
  </si>
  <si>
    <t>NP19 7LB</t>
  </si>
  <si>
    <t>NP197LB</t>
  </si>
  <si>
    <t>np19 7lb</t>
  </si>
  <si>
    <t>np197lb</t>
  </si>
  <si>
    <t>NP19 7LD</t>
  </si>
  <si>
    <t>NP197LD</t>
  </si>
  <si>
    <t>np19 7ld</t>
  </si>
  <si>
    <t>np197ld</t>
  </si>
  <si>
    <t>NP19 7LE</t>
  </si>
  <si>
    <t>NP197LE</t>
  </si>
  <si>
    <t>np19 7le</t>
  </si>
  <si>
    <t>np197le</t>
  </si>
  <si>
    <t>NP19 7LF</t>
  </si>
  <si>
    <t>NP197LF</t>
  </si>
  <si>
    <t>np19 7lf</t>
  </si>
  <si>
    <t>np197lf</t>
  </si>
  <si>
    <t>NP19 7LG</t>
  </si>
  <si>
    <t>NP197LG</t>
  </si>
  <si>
    <t>np19 7lg</t>
  </si>
  <si>
    <t>np197lg</t>
  </si>
  <si>
    <t>NP19 7LH</t>
  </si>
  <si>
    <t>NP197LH</t>
  </si>
  <si>
    <t>np19 7lh</t>
  </si>
  <si>
    <t>np197lh</t>
  </si>
  <si>
    <t>NP19 7LJ</t>
  </si>
  <si>
    <t>NP197LJ</t>
  </si>
  <si>
    <t>np19 7lj</t>
  </si>
  <si>
    <t>np197lj</t>
  </si>
  <si>
    <t>NP19 7LL</t>
  </si>
  <si>
    <t>NP197LL</t>
  </si>
  <si>
    <t>np19 7ll</t>
  </si>
  <si>
    <t>np197ll</t>
  </si>
  <si>
    <t>NP19 7LN</t>
  </si>
  <si>
    <t>NP197LN</t>
  </si>
  <si>
    <t>np19 7ln</t>
  </si>
  <si>
    <t>np197ln</t>
  </si>
  <si>
    <t>NP19 7LP</t>
  </si>
  <si>
    <t>NP197LP</t>
  </si>
  <si>
    <t>np19 7lp</t>
  </si>
  <si>
    <t>np197lp</t>
  </si>
  <si>
    <t>NP19 7LT</t>
  </si>
  <si>
    <t>NP197LT</t>
  </si>
  <si>
    <t>np19 7lt</t>
  </si>
  <si>
    <t>np197lt</t>
  </si>
  <si>
    <t>NP19 7LU</t>
  </si>
  <si>
    <t>NP197LU</t>
  </si>
  <si>
    <t>np19 7lu</t>
  </si>
  <si>
    <t>np197lu</t>
  </si>
  <si>
    <t>NP19 7LW</t>
  </si>
  <si>
    <t>NP197LW</t>
  </si>
  <si>
    <t>np19 7lw</t>
  </si>
  <si>
    <t>np197lw</t>
  </si>
  <si>
    <t>NP19 7LX</t>
  </si>
  <si>
    <t>NP197LX</t>
  </si>
  <si>
    <t>np19 7lx</t>
  </si>
  <si>
    <t>np197lx</t>
  </si>
  <si>
    <t>NP19 7LY</t>
  </si>
  <si>
    <t>NP197LY</t>
  </si>
  <si>
    <t>np19 7ly</t>
  </si>
  <si>
    <t>np197ly</t>
  </si>
  <si>
    <t>NP19 7LZ</t>
  </si>
  <si>
    <t>NP197LZ</t>
  </si>
  <si>
    <t>np19 7lz</t>
  </si>
  <si>
    <t>np197lz</t>
  </si>
  <si>
    <t>NP19 7NA</t>
  </si>
  <si>
    <t>NP197NA</t>
  </si>
  <si>
    <t>np19 7na</t>
  </si>
  <si>
    <t>np197na</t>
  </si>
  <si>
    <t>NP19 7NB</t>
  </si>
  <si>
    <t>NP197NB</t>
  </si>
  <si>
    <t>np19 7nb</t>
  </si>
  <si>
    <t>np197nb</t>
  </si>
  <si>
    <t>NP19 7ND</t>
  </si>
  <si>
    <t>NP197ND</t>
  </si>
  <si>
    <t>np19 7nd</t>
  </si>
  <si>
    <t>np197nd</t>
  </si>
  <si>
    <t>NP19 7NE</t>
  </si>
  <si>
    <t>NP197NE</t>
  </si>
  <si>
    <t>np19 7ne</t>
  </si>
  <si>
    <t>np197ne</t>
  </si>
  <si>
    <t>NP19 7NF</t>
  </si>
  <si>
    <t>NP197NF</t>
  </si>
  <si>
    <t>np19 7nf</t>
  </si>
  <si>
    <t>np197nf</t>
  </si>
  <si>
    <t>NP19 7NG</t>
  </si>
  <si>
    <t>NP197NG</t>
  </si>
  <si>
    <t>np19 7ng</t>
  </si>
  <si>
    <t>np197ng</t>
  </si>
  <si>
    <t>NP19 7NH</t>
  </si>
  <si>
    <t>NP197NH</t>
  </si>
  <si>
    <t>np19 7nh</t>
  </si>
  <si>
    <t>np197nh</t>
  </si>
  <si>
    <t>NP19 7NJ</t>
  </si>
  <si>
    <t>NP197NJ</t>
  </si>
  <si>
    <t>np19 7nj</t>
  </si>
  <si>
    <t>np197nj</t>
  </si>
  <si>
    <t>NP19 7NL</t>
  </si>
  <si>
    <t>NP197NL</t>
  </si>
  <si>
    <t>np19 7nl</t>
  </si>
  <si>
    <t>np197nl</t>
  </si>
  <si>
    <t>NP19 7NN</t>
  </si>
  <si>
    <t>NP197NN</t>
  </si>
  <si>
    <t>np19 7nn</t>
  </si>
  <si>
    <t>np197nn</t>
  </si>
  <si>
    <t>NP19 7NP</t>
  </si>
  <si>
    <t>NP197NP</t>
  </si>
  <si>
    <t>np19 7np</t>
  </si>
  <si>
    <t>np197np</t>
  </si>
  <si>
    <t>NP19 7NQ</t>
  </si>
  <si>
    <t>NP197NQ</t>
  </si>
  <si>
    <t>np19 7nq</t>
  </si>
  <si>
    <t>np197nq</t>
  </si>
  <si>
    <t>NP19 7NR</t>
  </si>
  <si>
    <t>NP197NR</t>
  </si>
  <si>
    <t>np19 7nr</t>
  </si>
  <si>
    <t>np197nr</t>
  </si>
  <si>
    <t>NP19 7NS</t>
  </si>
  <si>
    <t>NP197NS</t>
  </si>
  <si>
    <t>np19 7ns</t>
  </si>
  <si>
    <t>np197ns</t>
  </si>
  <si>
    <t>NP19 7NT</t>
  </si>
  <si>
    <t>NP197NT</t>
  </si>
  <si>
    <t>np19 7nt</t>
  </si>
  <si>
    <t>np197nt</t>
  </si>
  <si>
    <t>NP19 7NU</t>
  </si>
  <si>
    <t>NP197NU</t>
  </si>
  <si>
    <t>np19 7nu</t>
  </si>
  <si>
    <t>np197nu</t>
  </si>
  <si>
    <t>NP19 7NW</t>
  </si>
  <si>
    <t>NP197NW</t>
  </si>
  <si>
    <t>np19 7nw</t>
  </si>
  <si>
    <t>np197nw</t>
  </si>
  <si>
    <t>NP19 7NX</t>
  </si>
  <si>
    <t>NP197NX</t>
  </si>
  <si>
    <t>np19 7nx</t>
  </si>
  <si>
    <t>np197nx</t>
  </si>
  <si>
    <t>NP19 7NY</t>
  </si>
  <si>
    <t>NP197NY</t>
  </si>
  <si>
    <t>np19 7ny</t>
  </si>
  <si>
    <t>np197ny</t>
  </si>
  <si>
    <t>NP19 7NZ</t>
  </si>
  <si>
    <t>NP197NZ</t>
  </si>
  <si>
    <t>np19 7nz</t>
  </si>
  <si>
    <t>np197nz</t>
  </si>
  <si>
    <t>NP19 7PA</t>
  </si>
  <si>
    <t>NP197PA</t>
  </si>
  <si>
    <t>np19 7pa</t>
  </si>
  <si>
    <t>np197pa</t>
  </si>
  <si>
    <t>NP19 7PB</t>
  </si>
  <si>
    <t>NP197PB</t>
  </si>
  <si>
    <t>np19 7pb</t>
  </si>
  <si>
    <t>np197pb</t>
  </si>
  <si>
    <t>NP19 7PD</t>
  </si>
  <si>
    <t>NP197PD</t>
  </si>
  <si>
    <t>np19 7pd</t>
  </si>
  <si>
    <t>np197pd</t>
  </si>
  <si>
    <t>NP19 7PE</t>
  </si>
  <si>
    <t>NP197PE</t>
  </si>
  <si>
    <t>np19 7pe</t>
  </si>
  <si>
    <t>np197pe</t>
  </si>
  <si>
    <t>NP19 7PF</t>
  </si>
  <si>
    <t>NP197PF</t>
  </si>
  <si>
    <t>np19 7pf</t>
  </si>
  <si>
    <t>np197pf</t>
  </si>
  <si>
    <t>NP19 7PG</t>
  </si>
  <si>
    <t>NP197PG</t>
  </si>
  <si>
    <t>np19 7pg</t>
  </si>
  <si>
    <t>np197pg</t>
  </si>
  <si>
    <t>NP19 7PH</t>
  </si>
  <si>
    <t>NP197PH</t>
  </si>
  <si>
    <t>np19 7ph</t>
  </si>
  <si>
    <t>np197ph</t>
  </si>
  <si>
    <t>NP19 7PJ</t>
  </si>
  <si>
    <t>NP197PJ</t>
  </si>
  <si>
    <t>np19 7pj</t>
  </si>
  <si>
    <t>np197pj</t>
  </si>
  <si>
    <t>NP19 7PL</t>
  </si>
  <si>
    <t>NP197PL</t>
  </si>
  <si>
    <t>np19 7pl</t>
  </si>
  <si>
    <t>np197pl</t>
  </si>
  <si>
    <t>NP19 7PN</t>
  </si>
  <si>
    <t>NP197PN</t>
  </si>
  <si>
    <t>np19 7pn</t>
  </si>
  <si>
    <t>np197pn</t>
  </si>
  <si>
    <t>NP19 7PP</t>
  </si>
  <si>
    <t>NP197PP</t>
  </si>
  <si>
    <t>np19 7pp</t>
  </si>
  <si>
    <t>np197pp</t>
  </si>
  <si>
    <t>NP19 7PQ</t>
  </si>
  <si>
    <t>NP197PQ</t>
  </si>
  <si>
    <t>np19 7pq</t>
  </si>
  <si>
    <t>np197pq</t>
  </si>
  <si>
    <t>NP19 7PR</t>
  </si>
  <si>
    <t>NP197PR</t>
  </si>
  <si>
    <t>np19 7pr</t>
  </si>
  <si>
    <t>np197pr</t>
  </si>
  <si>
    <t>NP19 7PS</t>
  </si>
  <si>
    <t>NP197PS</t>
  </si>
  <si>
    <t>np19 7ps</t>
  </si>
  <si>
    <t>np197ps</t>
  </si>
  <si>
    <t>NP19 7PT</t>
  </si>
  <si>
    <t>NP197PT</t>
  </si>
  <si>
    <t>np19 7pt</t>
  </si>
  <si>
    <t>np197pt</t>
  </si>
  <si>
    <t>NP19 7PU</t>
  </si>
  <si>
    <t>NP197PU</t>
  </si>
  <si>
    <t>np19 7pu</t>
  </si>
  <si>
    <t>np197pu</t>
  </si>
  <si>
    <t>NP19 7PW</t>
  </si>
  <si>
    <t>NP197PW</t>
  </si>
  <si>
    <t>np19 7pw</t>
  </si>
  <si>
    <t>np197pw</t>
  </si>
  <si>
    <t>NP19 7PX</t>
  </si>
  <si>
    <t>NP197PX</t>
  </si>
  <si>
    <t>np19 7px</t>
  </si>
  <si>
    <t>np197px</t>
  </si>
  <si>
    <t>NP19 7PY</t>
  </si>
  <si>
    <t>NP197PY</t>
  </si>
  <si>
    <t>np19 7py</t>
  </si>
  <si>
    <t>np197py</t>
  </si>
  <si>
    <t>NP19 7PZ</t>
  </si>
  <si>
    <t>NP197PZ</t>
  </si>
  <si>
    <t>np19 7pz</t>
  </si>
  <si>
    <t>np197pz</t>
  </si>
  <si>
    <t>NP19 7QA</t>
  </si>
  <si>
    <t>NP197QA</t>
  </si>
  <si>
    <t>np19 7qa</t>
  </si>
  <si>
    <t>np197qa</t>
  </si>
  <si>
    <t>NP19 7QB</t>
  </si>
  <si>
    <t>NP197QB</t>
  </si>
  <si>
    <t>np19 7qb</t>
  </si>
  <si>
    <t>np197qb</t>
  </si>
  <si>
    <t>NP19 7QL</t>
  </si>
  <si>
    <t>NP197QL</t>
  </si>
  <si>
    <t>np19 7ql</t>
  </si>
  <si>
    <t>np197ql</t>
  </si>
  <si>
    <t>NP19 7QN</t>
  </si>
  <si>
    <t>NP197QN</t>
  </si>
  <si>
    <t>np19 7qn</t>
  </si>
  <si>
    <t>np197qn</t>
  </si>
  <si>
    <t>NP19 7QP</t>
  </si>
  <si>
    <t>NP197QP</t>
  </si>
  <si>
    <t>np19 7qp</t>
  </si>
  <si>
    <t>np197qp</t>
  </si>
  <si>
    <t>NP19 7QQ</t>
  </si>
  <si>
    <t>NP197QQ</t>
  </si>
  <si>
    <t>np19 7qq</t>
  </si>
  <si>
    <t>np197qq</t>
  </si>
  <si>
    <t>NP19 7QR</t>
  </si>
  <si>
    <t>NP197QR</t>
  </si>
  <si>
    <t>np19 7qr</t>
  </si>
  <si>
    <t>np197qr</t>
  </si>
  <si>
    <t>NP19 7QS</t>
  </si>
  <si>
    <t>NP197QS</t>
  </si>
  <si>
    <t>np19 7qs</t>
  </si>
  <si>
    <t>np197qs</t>
  </si>
  <si>
    <t>NP19 7QT</t>
  </si>
  <si>
    <t>NP197QT</t>
  </si>
  <si>
    <t>np19 7qt</t>
  </si>
  <si>
    <t>np197qt</t>
  </si>
  <si>
    <t>NP19 7QU</t>
  </si>
  <si>
    <t>NP197QU</t>
  </si>
  <si>
    <t>np19 7qu</t>
  </si>
  <si>
    <t>np197qu</t>
  </si>
  <si>
    <t>NP19 7QW</t>
  </si>
  <si>
    <t>NP197QW</t>
  </si>
  <si>
    <t>np19 7qw</t>
  </si>
  <si>
    <t>np197qw</t>
  </si>
  <si>
    <t>NP19 7QX</t>
  </si>
  <si>
    <t>NP197QX</t>
  </si>
  <si>
    <t>np19 7qx</t>
  </si>
  <si>
    <t>np197qx</t>
  </si>
  <si>
    <t>NP19 7QY</t>
  </si>
  <si>
    <t>NP197QY</t>
  </si>
  <si>
    <t>np19 7qy</t>
  </si>
  <si>
    <t>np197qy</t>
  </si>
  <si>
    <t>NP19 7QZ</t>
  </si>
  <si>
    <t>NP197QZ</t>
  </si>
  <si>
    <t>np19 7qz</t>
  </si>
  <si>
    <t>np197qz</t>
  </si>
  <si>
    <t>NP19 7RA</t>
  </si>
  <si>
    <t>NP197RA</t>
  </si>
  <si>
    <t>np19 7ra</t>
  </si>
  <si>
    <t>np197ra</t>
  </si>
  <si>
    <t>NP19 7RB</t>
  </si>
  <si>
    <t>NP197RB</t>
  </si>
  <si>
    <t>np19 7rb</t>
  </si>
  <si>
    <t>np197rb</t>
  </si>
  <si>
    <t>NP19 7RD</t>
  </si>
  <si>
    <t>NP197RD</t>
  </si>
  <si>
    <t>np19 7rd</t>
  </si>
  <si>
    <t>np197rd</t>
  </si>
  <si>
    <t>NP19 7RE</t>
  </si>
  <si>
    <t>NP197RE</t>
  </si>
  <si>
    <t>np19 7re</t>
  </si>
  <si>
    <t>np197re</t>
  </si>
  <si>
    <t>NP19 7RF</t>
  </si>
  <si>
    <t>NP197RF</t>
  </si>
  <si>
    <t>np19 7rf</t>
  </si>
  <si>
    <t>np197rf</t>
  </si>
  <si>
    <t>NP19 7RG</t>
  </si>
  <si>
    <t>NP197RG</t>
  </si>
  <si>
    <t>np19 7rg</t>
  </si>
  <si>
    <t>np197rg</t>
  </si>
  <si>
    <t>NP19 7RH</t>
  </si>
  <si>
    <t>NP197RH</t>
  </si>
  <si>
    <t>np19 7rh</t>
  </si>
  <si>
    <t>np197rh</t>
  </si>
  <si>
    <t>NP19 7RU</t>
  </si>
  <si>
    <t>NP197RU</t>
  </si>
  <si>
    <t>np19 7ru</t>
  </si>
  <si>
    <t>np197ru</t>
  </si>
  <si>
    <t>NP19 7RW</t>
  </si>
  <si>
    <t>NP197RW</t>
  </si>
  <si>
    <t>np19 7rw</t>
  </si>
  <si>
    <t>np197rw</t>
  </si>
  <si>
    <t>NP19 7RX</t>
  </si>
  <si>
    <t>NP197RX</t>
  </si>
  <si>
    <t>np19 7rx</t>
  </si>
  <si>
    <t>np197rx</t>
  </si>
  <si>
    <t>NP19 7RY</t>
  </si>
  <si>
    <t>NP197RY</t>
  </si>
  <si>
    <t>np19 7ry</t>
  </si>
  <si>
    <t>np197ry</t>
  </si>
  <si>
    <t>NP19 7RZ</t>
  </si>
  <si>
    <t>NP197RZ</t>
  </si>
  <si>
    <t>np19 7rz</t>
  </si>
  <si>
    <t>np197rz</t>
  </si>
  <si>
    <t>NP19 7SA</t>
  </si>
  <si>
    <t>NP197SA</t>
  </si>
  <si>
    <t>np19 7sa</t>
  </si>
  <si>
    <t>np197sa</t>
  </si>
  <si>
    <t>NP19 7SB</t>
  </si>
  <si>
    <t>NP197SB</t>
  </si>
  <si>
    <t>np19 7sb</t>
  </si>
  <si>
    <t>np197sb</t>
  </si>
  <si>
    <t>NP19 7SD</t>
  </si>
  <si>
    <t>NP197SD</t>
  </si>
  <si>
    <t>np19 7sd</t>
  </si>
  <si>
    <t>np197sd</t>
  </si>
  <si>
    <t>NP19 7SE</t>
  </si>
  <si>
    <t>NP197SE</t>
  </si>
  <si>
    <t>np19 7se</t>
  </si>
  <si>
    <t>np197se</t>
  </si>
  <si>
    <t>NP19 7SF</t>
  </si>
  <si>
    <t>NP197SF</t>
  </si>
  <si>
    <t>np19 7sf</t>
  </si>
  <si>
    <t>np197sf</t>
  </si>
  <si>
    <t>NP19 7SG</t>
  </si>
  <si>
    <t>NP197SG</t>
  </si>
  <si>
    <t>np19 7sg</t>
  </si>
  <si>
    <t>np197sg</t>
  </si>
  <si>
    <t>NP19 7SH</t>
  </si>
  <si>
    <t>NP197SH</t>
  </si>
  <si>
    <t>np19 7sh</t>
  </si>
  <si>
    <t>np197sh</t>
  </si>
  <si>
    <t>NP19 7SJ</t>
  </si>
  <si>
    <t>NP197SJ</t>
  </si>
  <si>
    <t>np19 7sj</t>
  </si>
  <si>
    <t>np197sj</t>
  </si>
  <si>
    <t>NP19 7SL</t>
  </si>
  <si>
    <t>NP197SL</t>
  </si>
  <si>
    <t>np19 7sl</t>
  </si>
  <si>
    <t>np197sl</t>
  </si>
  <si>
    <t>NP19 7SN</t>
  </si>
  <si>
    <t>NP197SN</t>
  </si>
  <si>
    <t>np19 7sn</t>
  </si>
  <si>
    <t>np197sn</t>
  </si>
  <si>
    <t>NP19 7SP</t>
  </si>
  <si>
    <t>NP197SP</t>
  </si>
  <si>
    <t>np19 7sp</t>
  </si>
  <si>
    <t>np197sp</t>
  </si>
  <si>
    <t>NP19 7SQ</t>
  </si>
  <si>
    <t>NP197SQ</t>
  </si>
  <si>
    <t>np19 7sq</t>
  </si>
  <si>
    <t>np197sq</t>
  </si>
  <si>
    <t>NP19 7SR</t>
  </si>
  <si>
    <t>NP197SR</t>
  </si>
  <si>
    <t>np19 7sr</t>
  </si>
  <si>
    <t>np197sr</t>
  </si>
  <si>
    <t>NP19 7SS</t>
  </si>
  <si>
    <t>NP197SS</t>
  </si>
  <si>
    <t>np19 7ss</t>
  </si>
  <si>
    <t>np197ss</t>
  </si>
  <si>
    <t>NP19 7TA</t>
  </si>
  <si>
    <t>NP197TA</t>
  </si>
  <si>
    <t>np19 7ta</t>
  </si>
  <si>
    <t>np197ta</t>
  </si>
  <si>
    <t>NP19 7TB</t>
  </si>
  <si>
    <t>NP197TB</t>
  </si>
  <si>
    <t>np19 7tb</t>
  </si>
  <si>
    <t>np197tb</t>
  </si>
  <si>
    <t>NP19 7TD</t>
  </si>
  <si>
    <t>NP197TD</t>
  </si>
  <si>
    <t>np19 7td</t>
  </si>
  <si>
    <t>np197td</t>
  </si>
  <si>
    <t>NP19 7TE</t>
  </si>
  <si>
    <t>NP197TE</t>
  </si>
  <si>
    <t>np19 7te</t>
  </si>
  <si>
    <t>np197te</t>
  </si>
  <si>
    <t>NP19 7TF</t>
  </si>
  <si>
    <t>NP197TF</t>
  </si>
  <si>
    <t>np19 7tf</t>
  </si>
  <si>
    <t>np197tf</t>
  </si>
  <si>
    <t>NP19 7TG</t>
  </si>
  <si>
    <t>NP197TG</t>
  </si>
  <si>
    <t>np19 7tg</t>
  </si>
  <si>
    <t>np197tg</t>
  </si>
  <si>
    <t>NP19 7TH</t>
  </si>
  <si>
    <t>NP197TH</t>
  </si>
  <si>
    <t>np19 7th</t>
  </si>
  <si>
    <t>np197th</t>
  </si>
  <si>
    <t>NP19 7TJ</t>
  </si>
  <si>
    <t>NP197TJ</t>
  </si>
  <si>
    <t>np19 7tj</t>
  </si>
  <si>
    <t>np197tj</t>
  </si>
  <si>
    <t>NP19 7UB</t>
  </si>
  <si>
    <t>NP197UB</t>
  </si>
  <si>
    <t>np19 7ub</t>
  </si>
  <si>
    <t>np197ub</t>
  </si>
  <si>
    <t>NP19 7XU</t>
  </si>
  <si>
    <t>NP197XU</t>
  </si>
  <si>
    <t>np19 7xu</t>
  </si>
  <si>
    <t>np197xu</t>
  </si>
  <si>
    <t>NP19 8AA</t>
  </si>
  <si>
    <t>NP198AA</t>
  </si>
  <si>
    <t>np19 8aa</t>
  </si>
  <si>
    <t>np198aa</t>
  </si>
  <si>
    <t>NP19 8AB</t>
  </si>
  <si>
    <t>NP198AB</t>
  </si>
  <si>
    <t>np19 8ab</t>
  </si>
  <si>
    <t>np198ab</t>
  </si>
  <si>
    <t>NP19 8AD</t>
  </si>
  <si>
    <t>NP198AD</t>
  </si>
  <si>
    <t>np19 8ad</t>
  </si>
  <si>
    <t>np198ad</t>
  </si>
  <si>
    <t>NP19 8AE</t>
  </si>
  <si>
    <t>NP198AE</t>
  </si>
  <si>
    <t>np19 8ae</t>
  </si>
  <si>
    <t>np198ae</t>
  </si>
  <si>
    <t>NP19 8AF</t>
  </si>
  <si>
    <t>NP198AF</t>
  </si>
  <si>
    <t>np19 8af</t>
  </si>
  <si>
    <t>np198af</t>
  </si>
  <si>
    <t>NP19 8AG</t>
  </si>
  <si>
    <t>NP198AG</t>
  </si>
  <si>
    <t>np19 8ag</t>
  </si>
  <si>
    <t>np198ag</t>
  </si>
  <si>
    <t>NP19 8AH</t>
  </si>
  <si>
    <t>NP198AH</t>
  </si>
  <si>
    <t>np19 8ah</t>
  </si>
  <si>
    <t>np198ah</t>
  </si>
  <si>
    <t>NP19 8AJ</t>
  </si>
  <si>
    <t>NP198AJ</t>
  </si>
  <si>
    <t>np19 8aj</t>
  </si>
  <si>
    <t>np198aj</t>
  </si>
  <si>
    <t>NP19 8AP</t>
  </si>
  <si>
    <t>NP198AP</t>
  </si>
  <si>
    <t>np19 8ap</t>
  </si>
  <si>
    <t>np198ap</t>
  </si>
  <si>
    <t>NP19 8AQ</t>
  </si>
  <si>
    <t>NP198AQ</t>
  </si>
  <si>
    <t>np19 8aq</t>
  </si>
  <si>
    <t>np198aq</t>
  </si>
  <si>
    <t>NP19 8AR</t>
  </si>
  <si>
    <t>NP198AR</t>
  </si>
  <si>
    <t>np19 8ar</t>
  </si>
  <si>
    <t>np198ar</t>
  </si>
  <si>
    <t>NP19 8AS</t>
  </si>
  <si>
    <t>NP198AS</t>
  </si>
  <si>
    <t>np19 8as</t>
  </si>
  <si>
    <t>np198as</t>
  </si>
  <si>
    <t>NP19 8AT</t>
  </si>
  <si>
    <t>NP198AT</t>
  </si>
  <si>
    <t>np19 8at</t>
  </si>
  <si>
    <t>np198at</t>
  </si>
  <si>
    <t>NP19 8AU</t>
  </si>
  <si>
    <t>NP198AU</t>
  </si>
  <si>
    <t>np19 8au</t>
  </si>
  <si>
    <t>np198au</t>
  </si>
  <si>
    <t>NP19 8AW</t>
  </si>
  <si>
    <t>NP198AW</t>
  </si>
  <si>
    <t>np19 8aw</t>
  </si>
  <si>
    <t>np198aw</t>
  </si>
  <si>
    <t>NP19 8AX</t>
  </si>
  <si>
    <t>NP198AX</t>
  </si>
  <si>
    <t>np19 8ax</t>
  </si>
  <si>
    <t>np198ax</t>
  </si>
  <si>
    <t>NP19 8AY</t>
  </si>
  <si>
    <t>NP198AY</t>
  </si>
  <si>
    <t>np19 8ay</t>
  </si>
  <si>
    <t>np198ay</t>
  </si>
  <si>
    <t>NP19 8AZ</t>
  </si>
  <si>
    <t>NP198AZ</t>
  </si>
  <si>
    <t>np19 8az</t>
  </si>
  <si>
    <t>np198az</t>
  </si>
  <si>
    <t>NP19 8BA</t>
  </si>
  <si>
    <t>NP198BA</t>
  </si>
  <si>
    <t>np19 8ba</t>
  </si>
  <si>
    <t>np198ba</t>
  </si>
  <si>
    <t>NP19 8BB</t>
  </si>
  <si>
    <t>NP198BB</t>
  </si>
  <si>
    <t>np19 8bb</t>
  </si>
  <si>
    <t>np198bb</t>
  </si>
  <si>
    <t>NP19 8BD</t>
  </si>
  <si>
    <t>NP198BD</t>
  </si>
  <si>
    <t>np19 8bd</t>
  </si>
  <si>
    <t>np198bd</t>
  </si>
  <si>
    <t>NP19 8BE</t>
  </si>
  <si>
    <t>NP198BE</t>
  </si>
  <si>
    <t>np19 8be</t>
  </si>
  <si>
    <t>np198be</t>
  </si>
  <si>
    <t>NP19 8BG</t>
  </si>
  <si>
    <t>NP198BG</t>
  </si>
  <si>
    <t>np19 8bg</t>
  </si>
  <si>
    <t>np198bg</t>
  </si>
  <si>
    <t>NP19 8BH</t>
  </si>
  <si>
    <t>NP198BH</t>
  </si>
  <si>
    <t>np19 8bh</t>
  </si>
  <si>
    <t>np198bh</t>
  </si>
  <si>
    <t>NP19 8BJ</t>
  </si>
  <si>
    <t>NP198BJ</t>
  </si>
  <si>
    <t>np19 8bj</t>
  </si>
  <si>
    <t>np198bj</t>
  </si>
  <si>
    <t>NP19 8BL</t>
  </si>
  <si>
    <t>NP198BL</t>
  </si>
  <si>
    <t>np19 8bl</t>
  </si>
  <si>
    <t>np198bl</t>
  </si>
  <si>
    <t>NP19 8BN</t>
  </si>
  <si>
    <t>NP198BN</t>
  </si>
  <si>
    <t>np19 8bn</t>
  </si>
  <si>
    <t>np198bn</t>
  </si>
  <si>
    <t>NP19 8BP</t>
  </si>
  <si>
    <t>NP198BP</t>
  </si>
  <si>
    <t>np19 8bp</t>
  </si>
  <si>
    <t>np198bp</t>
  </si>
  <si>
    <t>NP19 8BU</t>
  </si>
  <si>
    <t>NP198BU</t>
  </si>
  <si>
    <t>np19 8bu</t>
  </si>
  <si>
    <t>np198bu</t>
  </si>
  <si>
    <t>NP19 8BW</t>
  </si>
  <si>
    <t>NP198BW</t>
  </si>
  <si>
    <t>np19 8bw</t>
  </si>
  <si>
    <t>np198bw</t>
  </si>
  <si>
    <t>NP19 8BX</t>
  </si>
  <si>
    <t>NP198BX</t>
  </si>
  <si>
    <t>np19 8bx</t>
  </si>
  <si>
    <t>np198bx</t>
  </si>
  <si>
    <t>NP19 8BY</t>
  </si>
  <si>
    <t>NP198BY</t>
  </si>
  <si>
    <t>np19 8by</t>
  </si>
  <si>
    <t>np198by</t>
  </si>
  <si>
    <t>NP19 8BZ</t>
  </si>
  <si>
    <t>NP198BZ</t>
  </si>
  <si>
    <t>np19 8bz</t>
  </si>
  <si>
    <t>np198bz</t>
  </si>
  <si>
    <t>NP19 8DA</t>
  </si>
  <si>
    <t>NP198DA</t>
  </si>
  <si>
    <t>np19 8da</t>
  </si>
  <si>
    <t>np198da</t>
  </si>
  <si>
    <t>NP19 8DB</t>
  </si>
  <si>
    <t>NP198DB</t>
  </si>
  <si>
    <t>np19 8db</t>
  </si>
  <si>
    <t>np198db</t>
  </si>
  <si>
    <t>NP19 8DD</t>
  </si>
  <si>
    <t>NP198DD</t>
  </si>
  <si>
    <t>np19 8dd</t>
  </si>
  <si>
    <t>np198dd</t>
  </si>
  <si>
    <t>NP19 8DE</t>
  </si>
  <si>
    <t>NP198DE</t>
  </si>
  <si>
    <t>np19 8de</t>
  </si>
  <si>
    <t>np198de</t>
  </si>
  <si>
    <t>NP19 8DG</t>
  </si>
  <si>
    <t>NP198DG</t>
  </si>
  <si>
    <t>np19 8dg</t>
  </si>
  <si>
    <t>np198dg</t>
  </si>
  <si>
    <t>NP19 8DH</t>
  </si>
  <si>
    <t>NP198DH</t>
  </si>
  <si>
    <t>np19 8dh</t>
  </si>
  <si>
    <t>np198dh</t>
  </si>
  <si>
    <t>NP19 8DJ</t>
  </si>
  <si>
    <t>NP198DJ</t>
  </si>
  <si>
    <t>np19 8dj</t>
  </si>
  <si>
    <t>np198dj</t>
  </si>
  <si>
    <t>NP19 8DL</t>
  </si>
  <si>
    <t>NP198DL</t>
  </si>
  <si>
    <t>np19 8dl</t>
  </si>
  <si>
    <t>np198dl</t>
  </si>
  <si>
    <t>NP19 8DN</t>
  </si>
  <si>
    <t>NP198DN</t>
  </si>
  <si>
    <t>np19 8dn</t>
  </si>
  <si>
    <t>np198dn</t>
  </si>
  <si>
    <t>NP19 8DP</t>
  </si>
  <si>
    <t>NP198DP</t>
  </si>
  <si>
    <t>np19 8dp</t>
  </si>
  <si>
    <t>np198dp</t>
  </si>
  <si>
    <t>NP19 8DQ</t>
  </si>
  <si>
    <t>NP198DQ</t>
  </si>
  <si>
    <t>np19 8dq</t>
  </si>
  <si>
    <t>np198dq</t>
  </si>
  <si>
    <t>NP19 8DR</t>
  </si>
  <si>
    <t>NP198DR</t>
  </si>
  <si>
    <t>np19 8dr</t>
  </si>
  <si>
    <t>np198dr</t>
  </si>
  <si>
    <t>NP19 8DS</t>
  </si>
  <si>
    <t>NP198DS</t>
  </si>
  <si>
    <t>np19 8ds</t>
  </si>
  <si>
    <t>np198ds</t>
  </si>
  <si>
    <t>NP19 8DT</t>
  </si>
  <si>
    <t>NP198DT</t>
  </si>
  <si>
    <t>np19 8dt</t>
  </si>
  <si>
    <t>np198dt</t>
  </si>
  <si>
    <t>NP19 8DU</t>
  </si>
  <si>
    <t>NP198DU</t>
  </si>
  <si>
    <t>np19 8du</t>
  </si>
  <si>
    <t>np198du</t>
  </si>
  <si>
    <t>NP19 8DW</t>
  </si>
  <si>
    <t>NP198DW</t>
  </si>
  <si>
    <t>np19 8dw</t>
  </si>
  <si>
    <t>np198dw</t>
  </si>
  <si>
    <t>NP19 8DY</t>
  </si>
  <si>
    <t>NP198DY</t>
  </si>
  <si>
    <t>np19 8dy</t>
  </si>
  <si>
    <t>np198dy</t>
  </si>
  <si>
    <t>NP19 8DZ</t>
  </si>
  <si>
    <t>NP198DZ</t>
  </si>
  <si>
    <t>np19 8dz</t>
  </si>
  <si>
    <t>np198dz</t>
  </si>
  <si>
    <t>NP19 8EA</t>
  </si>
  <si>
    <t>NP198EA</t>
  </si>
  <si>
    <t>np19 8ea</t>
  </si>
  <si>
    <t>np198ea</t>
  </si>
  <si>
    <t>NP19 8EB</t>
  </si>
  <si>
    <t>NP198EB</t>
  </si>
  <si>
    <t>np19 8eb</t>
  </si>
  <si>
    <t>np198eb</t>
  </si>
  <si>
    <t>NP19 8ED</t>
  </si>
  <si>
    <t>NP198ED</t>
  </si>
  <si>
    <t>np19 8ed</t>
  </si>
  <si>
    <t>np198ed</t>
  </si>
  <si>
    <t>NP19 8EE</t>
  </si>
  <si>
    <t>NP198EE</t>
  </si>
  <si>
    <t>np19 8ee</t>
  </si>
  <si>
    <t>np198ee</t>
  </si>
  <si>
    <t>NP19 8EF</t>
  </si>
  <si>
    <t>NP198EF</t>
  </si>
  <si>
    <t>np19 8ef</t>
  </si>
  <si>
    <t>np198ef</t>
  </si>
  <si>
    <t>NP19 8EG</t>
  </si>
  <si>
    <t>NP198EG</t>
  </si>
  <si>
    <t>np19 8eg</t>
  </si>
  <si>
    <t>np198eg</t>
  </si>
  <si>
    <t>NP19 8EH</t>
  </si>
  <si>
    <t>NP198EH</t>
  </si>
  <si>
    <t>np19 8eh</t>
  </si>
  <si>
    <t>np198eh</t>
  </si>
  <si>
    <t>NP19 8EJ</t>
  </si>
  <si>
    <t>NP198EJ</t>
  </si>
  <si>
    <t>np19 8ej</t>
  </si>
  <si>
    <t>np198ej</t>
  </si>
  <si>
    <t>NP19 8EL</t>
  </si>
  <si>
    <t>NP198EL</t>
  </si>
  <si>
    <t>np19 8el</t>
  </si>
  <si>
    <t>np198el</t>
  </si>
  <si>
    <t>NP19 8EN</t>
  </si>
  <si>
    <t>NP198EN</t>
  </si>
  <si>
    <t>np19 8en</t>
  </si>
  <si>
    <t>np198en</t>
  </si>
  <si>
    <t>NP19 8EP</t>
  </si>
  <si>
    <t>NP198EP</t>
  </si>
  <si>
    <t>np19 8ep</t>
  </si>
  <si>
    <t>np198ep</t>
  </si>
  <si>
    <t>NP19 8EQ</t>
  </si>
  <si>
    <t>NP198EQ</t>
  </si>
  <si>
    <t>np19 8eq</t>
  </si>
  <si>
    <t>np198eq</t>
  </si>
  <si>
    <t>NP19 8ER</t>
  </si>
  <si>
    <t>NP198ER</t>
  </si>
  <si>
    <t>np19 8er</t>
  </si>
  <si>
    <t>np198er</t>
  </si>
  <si>
    <t>NP19 8ES</t>
  </si>
  <si>
    <t>NP198ES</t>
  </si>
  <si>
    <t>np19 8es</t>
  </si>
  <si>
    <t>np198es</t>
  </si>
  <si>
    <t>NP19 8ET</t>
  </si>
  <si>
    <t>NP198ET</t>
  </si>
  <si>
    <t>np19 8et</t>
  </si>
  <si>
    <t>np198et</t>
  </si>
  <si>
    <t>NP19 8EU</t>
  </si>
  <si>
    <t>NP198EU</t>
  </si>
  <si>
    <t>np19 8eu</t>
  </si>
  <si>
    <t>np198eu</t>
  </si>
  <si>
    <t>NP19 8EW</t>
  </si>
  <si>
    <t>NP198EW</t>
  </si>
  <si>
    <t>np19 8ew</t>
  </si>
  <si>
    <t>np198ew</t>
  </si>
  <si>
    <t>NP19 8EX</t>
  </si>
  <si>
    <t>NP198EX</t>
  </si>
  <si>
    <t>np19 8ex</t>
  </si>
  <si>
    <t>np198ex</t>
  </si>
  <si>
    <t>NP19 8EY</t>
  </si>
  <si>
    <t>NP198EY</t>
  </si>
  <si>
    <t>np19 8ey</t>
  </si>
  <si>
    <t>np198ey</t>
  </si>
  <si>
    <t>NP19 8EZ</t>
  </si>
  <si>
    <t>NP198EZ</t>
  </si>
  <si>
    <t>np19 8ez</t>
  </si>
  <si>
    <t>np198ez</t>
  </si>
  <si>
    <t>NP19 8FB</t>
  </si>
  <si>
    <t>NP198FB</t>
  </si>
  <si>
    <t>np19 8fb</t>
  </si>
  <si>
    <t>np198fb</t>
  </si>
  <si>
    <t>NP19 8FD</t>
  </si>
  <si>
    <t>NP198FD</t>
  </si>
  <si>
    <t>np19 8fd</t>
  </si>
  <si>
    <t>np198fd</t>
  </si>
  <si>
    <t>NP19 8FE</t>
  </si>
  <si>
    <t>NP198FE</t>
  </si>
  <si>
    <t>np19 8fe</t>
  </si>
  <si>
    <t>np198fe</t>
  </si>
  <si>
    <t>NP19 8FF</t>
  </si>
  <si>
    <t>NP198FF</t>
  </si>
  <si>
    <t>np19 8ff</t>
  </si>
  <si>
    <t>np198ff</t>
  </si>
  <si>
    <t>NP19 8FG</t>
  </si>
  <si>
    <t>NP198FG</t>
  </si>
  <si>
    <t>np19 8fg</t>
  </si>
  <si>
    <t>np198fg</t>
  </si>
  <si>
    <t>NP19 8FH</t>
  </si>
  <si>
    <t>NP198FH</t>
  </si>
  <si>
    <t>np19 8fh</t>
  </si>
  <si>
    <t>np198fh</t>
  </si>
  <si>
    <t>NP19 8FJ</t>
  </si>
  <si>
    <t>NP198FJ</t>
  </si>
  <si>
    <t>np19 8fj</t>
  </si>
  <si>
    <t>np198fj</t>
  </si>
  <si>
    <t>NP19 8FL</t>
  </si>
  <si>
    <t>NP198FL</t>
  </si>
  <si>
    <t>np19 8fl</t>
  </si>
  <si>
    <t>np198fl</t>
  </si>
  <si>
    <t>NP19 8FN</t>
  </si>
  <si>
    <t>NP198FN</t>
  </si>
  <si>
    <t>np19 8fn</t>
  </si>
  <si>
    <t>np198fn</t>
  </si>
  <si>
    <t>NP19 8FP</t>
  </si>
  <si>
    <t>NP198FP</t>
  </si>
  <si>
    <t>np19 8fp</t>
  </si>
  <si>
    <t>np198fp</t>
  </si>
  <si>
    <t>NP19 8FQ</t>
  </si>
  <si>
    <t>NP198FQ</t>
  </si>
  <si>
    <t>np19 8fq</t>
  </si>
  <si>
    <t>np198fq</t>
  </si>
  <si>
    <t>NP19 8FR</t>
  </si>
  <si>
    <t>NP198FR</t>
  </si>
  <si>
    <t>np19 8fr</t>
  </si>
  <si>
    <t>np198fr</t>
  </si>
  <si>
    <t>NP19 8FS</t>
  </si>
  <si>
    <t>NP198FS</t>
  </si>
  <si>
    <t>np19 8fs</t>
  </si>
  <si>
    <t>np198fs</t>
  </si>
  <si>
    <t>NP19 8FT</t>
  </si>
  <si>
    <t>NP198FT</t>
  </si>
  <si>
    <t>np19 8ft</t>
  </si>
  <si>
    <t>np198ft</t>
  </si>
  <si>
    <t>NP19 8FU</t>
  </si>
  <si>
    <t>NP198FU</t>
  </si>
  <si>
    <t>np19 8fu</t>
  </si>
  <si>
    <t>np198fu</t>
  </si>
  <si>
    <t>NP19 8FW</t>
  </si>
  <si>
    <t>NP198FW</t>
  </si>
  <si>
    <t>np19 8fw</t>
  </si>
  <si>
    <t>np198fw</t>
  </si>
  <si>
    <t>NP19 8FX</t>
  </si>
  <si>
    <t>NP198FX</t>
  </si>
  <si>
    <t>np19 8fx</t>
  </si>
  <si>
    <t>np198fx</t>
  </si>
  <si>
    <t>NP19 8FY</t>
  </si>
  <si>
    <t>NP198FY</t>
  </si>
  <si>
    <t>np19 8fy</t>
  </si>
  <si>
    <t>np198fy</t>
  </si>
  <si>
    <t>NP19 8FZ</t>
  </si>
  <si>
    <t>NP198FZ</t>
  </si>
  <si>
    <t>np19 8fz</t>
  </si>
  <si>
    <t>np198fz</t>
  </si>
  <si>
    <t>NP19 8GA</t>
  </si>
  <si>
    <t>NP198GA</t>
  </si>
  <si>
    <t>np19 8ga</t>
  </si>
  <si>
    <t>np198ga</t>
  </si>
  <si>
    <t>NP19 8GB</t>
  </si>
  <si>
    <t>NP198GB</t>
  </si>
  <si>
    <t>np19 8gb</t>
  </si>
  <si>
    <t>np198gb</t>
  </si>
  <si>
    <t>NP19 8GD</t>
  </si>
  <si>
    <t>NP198GD</t>
  </si>
  <si>
    <t>np19 8gd</t>
  </si>
  <si>
    <t>np198gd</t>
  </si>
  <si>
    <t>NP19 8GE</t>
  </si>
  <si>
    <t>NP198GE</t>
  </si>
  <si>
    <t>np19 8ge</t>
  </si>
  <si>
    <t>np198ge</t>
  </si>
  <si>
    <t>NP19 8GF</t>
  </si>
  <si>
    <t>NP198GF</t>
  </si>
  <si>
    <t>np19 8gf</t>
  </si>
  <si>
    <t>np198gf</t>
  </si>
  <si>
    <t>NP19 8GG</t>
  </si>
  <si>
    <t>NP198GG</t>
  </si>
  <si>
    <t>np19 8gg</t>
  </si>
  <si>
    <t>np198gg</t>
  </si>
  <si>
    <t>NP19 8GH</t>
  </si>
  <si>
    <t>NP198GH</t>
  </si>
  <si>
    <t>np19 8gh</t>
  </si>
  <si>
    <t>np198gh</t>
  </si>
  <si>
    <t>NP19 8GJ</t>
  </si>
  <si>
    <t>NP198GJ</t>
  </si>
  <si>
    <t>np19 8gj</t>
  </si>
  <si>
    <t>np198gj</t>
  </si>
  <si>
    <t>NP19 8GL</t>
  </si>
  <si>
    <t>NP198GL</t>
  </si>
  <si>
    <t>np19 8gl</t>
  </si>
  <si>
    <t>np198gl</t>
  </si>
  <si>
    <t>NP19 8GN</t>
  </si>
  <si>
    <t>NP198GN</t>
  </si>
  <si>
    <t>np19 8gn</t>
  </si>
  <si>
    <t>np198gn</t>
  </si>
  <si>
    <t>NP19 8GP</t>
  </si>
  <si>
    <t>NP198GP</t>
  </si>
  <si>
    <t>np19 8gp</t>
  </si>
  <si>
    <t>np198gp</t>
  </si>
  <si>
    <t>NP19 8GQ</t>
  </si>
  <si>
    <t>NP198GQ</t>
  </si>
  <si>
    <t>np19 8gq</t>
  </si>
  <si>
    <t>np198gq</t>
  </si>
  <si>
    <t>NP19 8GR</t>
  </si>
  <si>
    <t>NP198GR</t>
  </si>
  <si>
    <t>np19 8gr</t>
  </si>
  <si>
    <t>np198gr</t>
  </si>
  <si>
    <t>NP19 8GS</t>
  </si>
  <si>
    <t>NP198GS</t>
  </si>
  <si>
    <t>np19 8gs</t>
  </si>
  <si>
    <t>np198gs</t>
  </si>
  <si>
    <t>NP19 8GT</t>
  </si>
  <si>
    <t>NP198GT</t>
  </si>
  <si>
    <t>np19 8gt</t>
  </si>
  <si>
    <t>np198gt</t>
  </si>
  <si>
    <t>NP19 8GU</t>
  </si>
  <si>
    <t>NP198GU</t>
  </si>
  <si>
    <t>np19 8gu</t>
  </si>
  <si>
    <t>np198gu</t>
  </si>
  <si>
    <t>NP19 8GW</t>
  </si>
  <si>
    <t>NP198GW</t>
  </si>
  <si>
    <t>np19 8gw</t>
  </si>
  <si>
    <t>np198gw</t>
  </si>
  <si>
    <t>NP19 8GX</t>
  </si>
  <si>
    <t>NP198GX</t>
  </si>
  <si>
    <t>np19 8gx</t>
  </si>
  <si>
    <t>np198gx</t>
  </si>
  <si>
    <t>NP19 8GY</t>
  </si>
  <si>
    <t>NP198GY</t>
  </si>
  <si>
    <t>np19 8gy</t>
  </si>
  <si>
    <t>np198gy</t>
  </si>
  <si>
    <t>NP19 8HA</t>
  </si>
  <si>
    <t>NP198HA</t>
  </si>
  <si>
    <t>np19 8ha</t>
  </si>
  <si>
    <t>np198ha</t>
  </si>
  <si>
    <t>NP19 8HH</t>
  </si>
  <si>
    <t>NP198HH</t>
  </si>
  <si>
    <t>np19 8hh</t>
  </si>
  <si>
    <t>np198hh</t>
  </si>
  <si>
    <t>NP19 8HJ</t>
  </si>
  <si>
    <t>NP198HJ</t>
  </si>
  <si>
    <t>np19 8hj</t>
  </si>
  <si>
    <t>np198hj</t>
  </si>
  <si>
    <t>NP19 8HL</t>
  </si>
  <si>
    <t>NP198HL</t>
  </si>
  <si>
    <t>np19 8hl</t>
  </si>
  <si>
    <t>np198hl</t>
  </si>
  <si>
    <t>NP19 8HN</t>
  </si>
  <si>
    <t>NP198HN</t>
  </si>
  <si>
    <t>np19 8hn</t>
  </si>
  <si>
    <t>np198hn</t>
  </si>
  <si>
    <t>NP19 8HP</t>
  </si>
  <si>
    <t>NP198HP</t>
  </si>
  <si>
    <t>np19 8hp</t>
  </si>
  <si>
    <t>np198hp</t>
  </si>
  <si>
    <t>NP19 8HQ</t>
  </si>
  <si>
    <t>NP198HQ</t>
  </si>
  <si>
    <t>np19 8hq</t>
  </si>
  <si>
    <t>np198hq</t>
  </si>
  <si>
    <t>NP19 8HR</t>
  </si>
  <si>
    <t>NP198HR</t>
  </si>
  <si>
    <t>np19 8hr</t>
  </si>
  <si>
    <t>np198hr</t>
  </si>
  <si>
    <t>NP19 8HS</t>
  </si>
  <si>
    <t>NP198HS</t>
  </si>
  <si>
    <t>np19 8hs</t>
  </si>
  <si>
    <t>np198hs</t>
  </si>
  <si>
    <t>NP19 8HT</t>
  </si>
  <si>
    <t>NP198HT</t>
  </si>
  <si>
    <t>np19 8ht</t>
  </si>
  <si>
    <t>np198ht</t>
  </si>
  <si>
    <t>NP19 8HU</t>
  </si>
  <si>
    <t>NP198HU</t>
  </si>
  <si>
    <t>np19 8hu</t>
  </si>
  <si>
    <t>np198hu</t>
  </si>
  <si>
    <t>NP19 8HW</t>
  </si>
  <si>
    <t>NP198HW</t>
  </si>
  <si>
    <t>np19 8hw</t>
  </si>
  <si>
    <t>np198hw</t>
  </si>
  <si>
    <t>NP19 8HX</t>
  </si>
  <si>
    <t>NP198HX</t>
  </si>
  <si>
    <t>np19 8hx</t>
  </si>
  <si>
    <t>np198hx</t>
  </si>
  <si>
    <t>NP19 8HY</t>
  </si>
  <si>
    <t>NP198HY</t>
  </si>
  <si>
    <t>np19 8hy</t>
  </si>
  <si>
    <t>np198hy</t>
  </si>
  <si>
    <t>NP19 8HZ</t>
  </si>
  <si>
    <t>NP198HZ</t>
  </si>
  <si>
    <t>np19 8hz</t>
  </si>
  <si>
    <t>np198hz</t>
  </si>
  <si>
    <t>NP19 8JF</t>
  </si>
  <si>
    <t>NP198JF</t>
  </si>
  <si>
    <t>np19 8jf</t>
  </si>
  <si>
    <t>np198jf</t>
  </si>
  <si>
    <t>NP19 8JG</t>
  </si>
  <si>
    <t>NP198JG</t>
  </si>
  <si>
    <t>np19 8jg</t>
  </si>
  <si>
    <t>np198jg</t>
  </si>
  <si>
    <t>NP19 8JH</t>
  </si>
  <si>
    <t>NP198JH</t>
  </si>
  <si>
    <t>np19 8jh</t>
  </si>
  <si>
    <t>np198jh</t>
  </si>
  <si>
    <t>NP19 8JJ</t>
  </si>
  <si>
    <t>NP198JJ</t>
  </si>
  <si>
    <t>np19 8jj</t>
  </si>
  <si>
    <t>np198jj</t>
  </si>
  <si>
    <t>NP19 8JL</t>
  </si>
  <si>
    <t>NP198JL</t>
  </si>
  <si>
    <t>np19 8jl</t>
  </si>
  <si>
    <t>np198jl</t>
  </si>
  <si>
    <t>NP19 8JN</t>
  </si>
  <si>
    <t>NP198JN</t>
  </si>
  <si>
    <t>np19 8jn</t>
  </si>
  <si>
    <t>np198jn</t>
  </si>
  <si>
    <t>NP19 8JP</t>
  </si>
  <si>
    <t>NP198JP</t>
  </si>
  <si>
    <t>np19 8jp</t>
  </si>
  <si>
    <t>np198jp</t>
  </si>
  <si>
    <t>NP19 8JQ</t>
  </si>
  <si>
    <t>NP198JQ</t>
  </si>
  <si>
    <t>np19 8jq</t>
  </si>
  <si>
    <t>np198jq</t>
  </si>
  <si>
    <t>NP19 8JR</t>
  </si>
  <si>
    <t>NP198JR</t>
  </si>
  <si>
    <t>np19 8jr</t>
  </si>
  <si>
    <t>np198jr</t>
  </si>
  <si>
    <t>NP19 8JS</t>
  </si>
  <si>
    <t>NP198JS</t>
  </si>
  <si>
    <t>np19 8js</t>
  </si>
  <si>
    <t>np198js</t>
  </si>
  <si>
    <t>NP19 8JT</t>
  </si>
  <si>
    <t>NP198JT</t>
  </si>
  <si>
    <t>np19 8jt</t>
  </si>
  <si>
    <t>np198jt</t>
  </si>
  <si>
    <t>NP19 8JU</t>
  </si>
  <si>
    <t>NP198JU</t>
  </si>
  <si>
    <t>np19 8ju</t>
  </si>
  <si>
    <t>np198ju</t>
  </si>
  <si>
    <t>NP19 8JW</t>
  </si>
  <si>
    <t>NP198JW</t>
  </si>
  <si>
    <t>np19 8jw</t>
  </si>
  <si>
    <t>np198jw</t>
  </si>
  <si>
    <t>NP19 8JX</t>
  </si>
  <si>
    <t>NP198JX</t>
  </si>
  <si>
    <t>np19 8jx</t>
  </si>
  <si>
    <t>np198jx</t>
  </si>
  <si>
    <t>NP19 8JY</t>
  </si>
  <si>
    <t>NP198JY</t>
  </si>
  <si>
    <t>np19 8jy</t>
  </si>
  <si>
    <t>np198jy</t>
  </si>
  <si>
    <t>NP19 8JZ</t>
  </si>
  <si>
    <t>NP198JZ</t>
  </si>
  <si>
    <t>np19 8jz</t>
  </si>
  <si>
    <t>np198jz</t>
  </si>
  <si>
    <t>NP19 8LA</t>
  </si>
  <si>
    <t>NP198LA</t>
  </si>
  <si>
    <t>np19 8la</t>
  </si>
  <si>
    <t>np198la</t>
  </si>
  <si>
    <t>NP19 8LB</t>
  </si>
  <si>
    <t>NP198LB</t>
  </si>
  <si>
    <t>np19 8lb</t>
  </si>
  <si>
    <t>np198lb</t>
  </si>
  <si>
    <t>NP19 8LD</t>
  </si>
  <si>
    <t>NP198LD</t>
  </si>
  <si>
    <t>np19 8ld</t>
  </si>
  <si>
    <t>np198ld</t>
  </si>
  <si>
    <t>NP19 8LE</t>
  </si>
  <si>
    <t>NP198LE</t>
  </si>
  <si>
    <t>np19 8le</t>
  </si>
  <si>
    <t>np198le</t>
  </si>
  <si>
    <t>NP19 8LF</t>
  </si>
  <si>
    <t>NP198LF</t>
  </si>
  <si>
    <t>np19 8lf</t>
  </si>
  <si>
    <t>np198lf</t>
  </si>
  <si>
    <t>NP19 8LG</t>
  </si>
  <si>
    <t>NP198LG</t>
  </si>
  <si>
    <t>np19 8lg</t>
  </si>
  <si>
    <t>np198lg</t>
  </si>
  <si>
    <t>NP19 8LL</t>
  </si>
  <si>
    <t>NP198LL</t>
  </si>
  <si>
    <t>np19 8ll</t>
  </si>
  <si>
    <t>np198ll</t>
  </si>
  <si>
    <t>NP19 8LN</t>
  </si>
  <si>
    <t>NP198LN</t>
  </si>
  <si>
    <t>np19 8ln</t>
  </si>
  <si>
    <t>np198ln</t>
  </si>
  <si>
    <t>NP19 8LP</t>
  </si>
  <si>
    <t>NP198LP</t>
  </si>
  <si>
    <t>np19 8lp</t>
  </si>
  <si>
    <t>np198lp</t>
  </si>
  <si>
    <t>NP19 8LQ</t>
  </si>
  <si>
    <t>NP198LQ</t>
  </si>
  <si>
    <t>np19 8lq</t>
  </si>
  <si>
    <t>np198lq</t>
  </si>
  <si>
    <t>NP19 8LR</t>
  </si>
  <si>
    <t>NP198LR</t>
  </si>
  <si>
    <t>np19 8lr</t>
  </si>
  <si>
    <t>np198lr</t>
  </si>
  <si>
    <t>NP19 8LS</t>
  </si>
  <si>
    <t>NP198LS</t>
  </si>
  <si>
    <t>np19 8ls</t>
  </si>
  <si>
    <t>np198ls</t>
  </si>
  <si>
    <t>NP19 8LT</t>
  </si>
  <si>
    <t>NP198LT</t>
  </si>
  <si>
    <t>np19 8lt</t>
  </si>
  <si>
    <t>np198lt</t>
  </si>
  <si>
    <t>NP19 8LU</t>
  </si>
  <si>
    <t>NP198LU</t>
  </si>
  <si>
    <t>np19 8lu</t>
  </si>
  <si>
    <t>np198lu</t>
  </si>
  <si>
    <t>NP19 8LW</t>
  </si>
  <si>
    <t>NP198LW</t>
  </si>
  <si>
    <t>np19 8lw</t>
  </si>
  <si>
    <t>np198lw</t>
  </si>
  <si>
    <t>NP19 8LX</t>
  </si>
  <si>
    <t>NP198LX</t>
  </si>
  <si>
    <t>np19 8lx</t>
  </si>
  <si>
    <t>np198lx</t>
  </si>
  <si>
    <t>NP19 8LY</t>
  </si>
  <si>
    <t>NP198LY</t>
  </si>
  <si>
    <t>np19 8ly</t>
  </si>
  <si>
    <t>np198ly</t>
  </si>
  <si>
    <t>NP19 8LZ</t>
  </si>
  <si>
    <t>NP198LZ</t>
  </si>
  <si>
    <t>np19 8lz</t>
  </si>
  <si>
    <t>np198lz</t>
  </si>
  <si>
    <t>NP19 8NA</t>
  </si>
  <si>
    <t>NP198NA</t>
  </si>
  <si>
    <t>np19 8na</t>
  </si>
  <si>
    <t>np198na</t>
  </si>
  <si>
    <t>NP19 8NB</t>
  </si>
  <si>
    <t>NP198NB</t>
  </si>
  <si>
    <t>np19 8nb</t>
  </si>
  <si>
    <t>np198nb</t>
  </si>
  <si>
    <t>NP19 8ND</t>
  </si>
  <si>
    <t>NP198ND</t>
  </si>
  <si>
    <t>np19 8nd</t>
  </si>
  <si>
    <t>np198nd</t>
  </si>
  <si>
    <t>NP19 8NE</t>
  </si>
  <si>
    <t>NP198NE</t>
  </si>
  <si>
    <t>np19 8ne</t>
  </si>
  <si>
    <t>np198ne</t>
  </si>
  <si>
    <t>NP19 8NF</t>
  </si>
  <si>
    <t>NP198NF</t>
  </si>
  <si>
    <t>np19 8nf</t>
  </si>
  <si>
    <t>np198nf</t>
  </si>
  <si>
    <t>NP19 8NL</t>
  </si>
  <si>
    <t>NP198NL</t>
  </si>
  <si>
    <t>np19 8nl</t>
  </si>
  <si>
    <t>np198nl</t>
  </si>
  <si>
    <t>NP19 8NN</t>
  </si>
  <si>
    <t>NP198NN</t>
  </si>
  <si>
    <t>np19 8nn</t>
  </si>
  <si>
    <t>np198nn</t>
  </si>
  <si>
    <t>NP19 8NP</t>
  </si>
  <si>
    <t>NP198NP</t>
  </si>
  <si>
    <t>np19 8np</t>
  </si>
  <si>
    <t>np198np</t>
  </si>
  <si>
    <t>NP19 8NQ</t>
  </si>
  <si>
    <t>NP198NQ</t>
  </si>
  <si>
    <t>np19 8nq</t>
  </si>
  <si>
    <t>np198nq</t>
  </si>
  <si>
    <t>NP19 8NR</t>
  </si>
  <si>
    <t>NP198NR</t>
  </si>
  <si>
    <t>np19 8nr</t>
  </si>
  <si>
    <t>np198nr</t>
  </si>
  <si>
    <t>NP19 8NS</t>
  </si>
  <si>
    <t>NP198NS</t>
  </si>
  <si>
    <t>np19 8ns</t>
  </si>
  <si>
    <t>np198ns</t>
  </si>
  <si>
    <t>NP19 8NT</t>
  </si>
  <si>
    <t>NP198NT</t>
  </si>
  <si>
    <t>np19 8nt</t>
  </si>
  <si>
    <t>np198nt</t>
  </si>
  <si>
    <t>NP19 8NU</t>
  </si>
  <si>
    <t>NP198NU</t>
  </si>
  <si>
    <t>np19 8nu</t>
  </si>
  <si>
    <t>np198nu</t>
  </si>
  <si>
    <t>NP19 8NW</t>
  </si>
  <si>
    <t>NP198NW</t>
  </si>
  <si>
    <t>np19 8nw</t>
  </si>
  <si>
    <t>np198nw</t>
  </si>
  <si>
    <t>NP19 8NX</t>
  </si>
  <si>
    <t>NP198NX</t>
  </si>
  <si>
    <t>np19 8nx</t>
  </si>
  <si>
    <t>np198nx</t>
  </si>
  <si>
    <t>NP19 8NY</t>
  </si>
  <si>
    <t>NP198NY</t>
  </si>
  <si>
    <t>np19 8ny</t>
  </si>
  <si>
    <t>np198ny</t>
  </si>
  <si>
    <t>NP19 8NZ</t>
  </si>
  <si>
    <t>NP198NZ</t>
  </si>
  <si>
    <t>np19 8nz</t>
  </si>
  <si>
    <t>np198nz</t>
  </si>
  <si>
    <t>NP19 8PA</t>
  </si>
  <si>
    <t>NP198PA</t>
  </si>
  <si>
    <t>np19 8pa</t>
  </si>
  <si>
    <t>np198pa</t>
  </si>
  <si>
    <t>NP19 8PB</t>
  </si>
  <si>
    <t>NP198PB</t>
  </si>
  <si>
    <t>np19 8pb</t>
  </si>
  <si>
    <t>np198pb</t>
  </si>
  <si>
    <t>NP19 8PD</t>
  </si>
  <si>
    <t>NP198PD</t>
  </si>
  <si>
    <t>np19 8pd</t>
  </si>
  <si>
    <t>np198pd</t>
  </si>
  <si>
    <t>NP19 8PE</t>
  </si>
  <si>
    <t>NP198PE</t>
  </si>
  <si>
    <t>np19 8pe</t>
  </si>
  <si>
    <t>np198pe</t>
  </si>
  <si>
    <t>NP19 8WU</t>
  </si>
  <si>
    <t>NP198WU</t>
  </si>
  <si>
    <t>np19 8wu</t>
  </si>
  <si>
    <t>np198wu</t>
  </si>
  <si>
    <t>NP19 8XA</t>
  </si>
  <si>
    <t>NP198XA</t>
  </si>
  <si>
    <t>np19 8xa</t>
  </si>
  <si>
    <t>np198xa</t>
  </si>
  <si>
    <t>NP19 8XR</t>
  </si>
  <si>
    <t>NP198XR</t>
  </si>
  <si>
    <t>np19 8xr</t>
  </si>
  <si>
    <t>np198xr</t>
  </si>
  <si>
    <t>NP19 9AA</t>
  </si>
  <si>
    <t>NP199AA</t>
  </si>
  <si>
    <t>np19 9aa</t>
  </si>
  <si>
    <t>np199aa</t>
  </si>
  <si>
    <t>NP19 9AB</t>
  </si>
  <si>
    <t>NP199AB</t>
  </si>
  <si>
    <t>np19 9ab</t>
  </si>
  <si>
    <t>np199ab</t>
  </si>
  <si>
    <t>NP19 9AD</t>
  </si>
  <si>
    <t>NP199AD</t>
  </si>
  <si>
    <t>np19 9ad</t>
  </si>
  <si>
    <t>np199ad</t>
  </si>
  <si>
    <t>NP19 9AE</t>
  </si>
  <si>
    <t>NP199AE</t>
  </si>
  <si>
    <t>np19 9ae</t>
  </si>
  <si>
    <t>np199ae</t>
  </si>
  <si>
    <t>NP19 9AF</t>
  </si>
  <si>
    <t>NP199AF</t>
  </si>
  <si>
    <t>np19 9af</t>
  </si>
  <si>
    <t>np199af</t>
  </si>
  <si>
    <t>NP19 9AG</t>
  </si>
  <si>
    <t>NP199AG</t>
  </si>
  <si>
    <t>np19 9ag</t>
  </si>
  <si>
    <t>np199ag</t>
  </si>
  <si>
    <t>NP19 9AH</t>
  </si>
  <si>
    <t>NP199AH</t>
  </si>
  <si>
    <t>np19 9ah</t>
  </si>
  <si>
    <t>np199ah</t>
  </si>
  <si>
    <t>NP19 9AJ</t>
  </si>
  <si>
    <t>NP199AJ</t>
  </si>
  <si>
    <t>np19 9aj</t>
  </si>
  <si>
    <t>np199aj</t>
  </si>
  <si>
    <t>NP19 9AL</t>
  </si>
  <si>
    <t>NP199AL</t>
  </si>
  <si>
    <t>np19 9al</t>
  </si>
  <si>
    <t>np199al</t>
  </si>
  <si>
    <t>NP19 9AN</t>
  </si>
  <si>
    <t>NP199AN</t>
  </si>
  <si>
    <t>np19 9an</t>
  </si>
  <si>
    <t>np199an</t>
  </si>
  <si>
    <t>NP19 9AP</t>
  </si>
  <si>
    <t>NP199AP</t>
  </si>
  <si>
    <t>np19 9ap</t>
  </si>
  <si>
    <t>np199ap</t>
  </si>
  <si>
    <t>NP19 9AQ</t>
  </si>
  <si>
    <t>NP199AQ</t>
  </si>
  <si>
    <t>np19 9aq</t>
  </si>
  <si>
    <t>np199aq</t>
  </si>
  <si>
    <t>NP19 9AR</t>
  </si>
  <si>
    <t>NP199AR</t>
  </si>
  <si>
    <t>np19 9ar</t>
  </si>
  <si>
    <t>np199ar</t>
  </si>
  <si>
    <t>NP19 9AS</t>
  </si>
  <si>
    <t>NP199AS</t>
  </si>
  <si>
    <t>np19 9as</t>
  </si>
  <si>
    <t>np199as</t>
  </si>
  <si>
    <t>NP19 9AT</t>
  </si>
  <si>
    <t>NP199AT</t>
  </si>
  <si>
    <t>np19 9at</t>
  </si>
  <si>
    <t>np199at</t>
  </si>
  <si>
    <t>NP19 9AU</t>
  </si>
  <si>
    <t>NP199AU</t>
  </si>
  <si>
    <t>np19 9au</t>
  </si>
  <si>
    <t>np199au</t>
  </si>
  <si>
    <t>NP19 9AW</t>
  </si>
  <si>
    <t>NP199AW</t>
  </si>
  <si>
    <t>np19 9aw</t>
  </si>
  <si>
    <t>np199aw</t>
  </si>
  <si>
    <t>NP19 9AX</t>
  </si>
  <si>
    <t>NP199AX</t>
  </si>
  <si>
    <t>np19 9ax</t>
  </si>
  <si>
    <t>np199ax</t>
  </si>
  <si>
    <t>NP19 9AY</t>
  </si>
  <si>
    <t>NP199AY</t>
  </si>
  <si>
    <t>np19 9ay</t>
  </si>
  <si>
    <t>np199ay</t>
  </si>
  <si>
    <t>NP19 9AZ</t>
  </si>
  <si>
    <t>NP199AZ</t>
  </si>
  <si>
    <t>np19 9az</t>
  </si>
  <si>
    <t>np199az</t>
  </si>
  <si>
    <t>NP19 9BA</t>
  </si>
  <si>
    <t>NP199BA</t>
  </si>
  <si>
    <t>np19 9ba</t>
  </si>
  <si>
    <t>np199ba</t>
  </si>
  <si>
    <t>NP19 9BB</t>
  </si>
  <si>
    <t>NP199BB</t>
  </si>
  <si>
    <t>np19 9bb</t>
  </si>
  <si>
    <t>np199bb</t>
  </si>
  <si>
    <t>NP19 9BD</t>
  </si>
  <si>
    <t>NP199BD</t>
  </si>
  <si>
    <t>np19 9bd</t>
  </si>
  <si>
    <t>np199bd</t>
  </si>
  <si>
    <t>NP19 9BG</t>
  </si>
  <si>
    <t>NP199BG</t>
  </si>
  <si>
    <t>np19 9bg</t>
  </si>
  <si>
    <t>np199bg</t>
  </si>
  <si>
    <t>NP19 9BH</t>
  </si>
  <si>
    <t>NP199BH</t>
  </si>
  <si>
    <t>np19 9bh</t>
  </si>
  <si>
    <t>np199bh</t>
  </si>
  <si>
    <t>NP19 9BJ</t>
  </si>
  <si>
    <t>NP199BJ</t>
  </si>
  <si>
    <t>np19 9bj</t>
  </si>
  <si>
    <t>np199bj</t>
  </si>
  <si>
    <t>NP19 9BL</t>
  </si>
  <si>
    <t>NP199BL</t>
  </si>
  <si>
    <t>np19 9bl</t>
  </si>
  <si>
    <t>np199bl</t>
  </si>
  <si>
    <t>NP19 9BN</t>
  </si>
  <si>
    <t>NP199BN</t>
  </si>
  <si>
    <t>np19 9bn</t>
  </si>
  <si>
    <t>np199bn</t>
  </si>
  <si>
    <t>NP19 9BP</t>
  </si>
  <si>
    <t>NP199BP</t>
  </si>
  <si>
    <t>np19 9bp</t>
  </si>
  <si>
    <t>np199bp</t>
  </si>
  <si>
    <t>NP19 9BQ</t>
  </si>
  <si>
    <t>NP199BQ</t>
  </si>
  <si>
    <t>np19 9bq</t>
  </si>
  <si>
    <t>np199bq</t>
  </si>
  <si>
    <t>NP19 9BR</t>
  </si>
  <si>
    <t>NP199BR</t>
  </si>
  <si>
    <t>np19 9br</t>
  </si>
  <si>
    <t>np199br</t>
  </si>
  <si>
    <t>NP19 9BS</t>
  </si>
  <si>
    <t>NP199BS</t>
  </si>
  <si>
    <t>np19 9bs</t>
  </si>
  <si>
    <t>np199bs</t>
  </si>
  <si>
    <t>NP19 9BT</t>
  </si>
  <si>
    <t>NP199BT</t>
  </si>
  <si>
    <t>np19 9bt</t>
  </si>
  <si>
    <t>np199bt</t>
  </si>
  <si>
    <t>NP19 9BU</t>
  </si>
  <si>
    <t>NP199BU</t>
  </si>
  <si>
    <t>np19 9bu</t>
  </si>
  <si>
    <t>np199bu</t>
  </si>
  <si>
    <t>NP19 9BW</t>
  </si>
  <si>
    <t>NP199BW</t>
  </si>
  <si>
    <t>np19 9bw</t>
  </si>
  <si>
    <t>np199bw</t>
  </si>
  <si>
    <t>NP19 9BX</t>
  </si>
  <si>
    <t>NP199BX</t>
  </si>
  <si>
    <t>np19 9bx</t>
  </si>
  <si>
    <t>np199bx</t>
  </si>
  <si>
    <t>NP19 9BY</t>
  </si>
  <si>
    <t>NP199BY</t>
  </si>
  <si>
    <t>np19 9by</t>
  </si>
  <si>
    <t>np199by</t>
  </si>
  <si>
    <t>NP19 9BZ</t>
  </si>
  <si>
    <t>NP199BZ</t>
  </si>
  <si>
    <t>np19 9bz</t>
  </si>
  <si>
    <t>np199bz</t>
  </si>
  <si>
    <t>NP19 9DA</t>
  </si>
  <si>
    <t>NP199DA</t>
  </si>
  <si>
    <t>np19 9da</t>
  </si>
  <si>
    <t>np199da</t>
  </si>
  <si>
    <t>NP19 9DB</t>
  </si>
  <si>
    <t>NP199DB</t>
  </si>
  <si>
    <t>np19 9db</t>
  </si>
  <si>
    <t>np199db</t>
  </si>
  <si>
    <t>NP19 9DD</t>
  </si>
  <si>
    <t>NP199DD</t>
  </si>
  <si>
    <t>np19 9dd</t>
  </si>
  <si>
    <t>np199dd</t>
  </si>
  <si>
    <t>NP19 9DE</t>
  </si>
  <si>
    <t>NP199DE</t>
  </si>
  <si>
    <t>np19 9de</t>
  </si>
  <si>
    <t>np199de</t>
  </si>
  <si>
    <t>NP19 9DF</t>
  </si>
  <si>
    <t>NP199DF</t>
  </si>
  <si>
    <t>np19 9df</t>
  </si>
  <si>
    <t>np199df</t>
  </si>
  <si>
    <t>NP19 9DG</t>
  </si>
  <si>
    <t>NP199DG</t>
  </si>
  <si>
    <t>np19 9dg</t>
  </si>
  <si>
    <t>np199dg</t>
  </si>
  <si>
    <t>NP19 9DH</t>
  </si>
  <si>
    <t>NP199DH</t>
  </si>
  <si>
    <t>np19 9dh</t>
  </si>
  <si>
    <t>np199dh</t>
  </si>
  <si>
    <t>NP19 9DJ</t>
  </si>
  <si>
    <t>NP199DJ</t>
  </si>
  <si>
    <t>np19 9dj</t>
  </si>
  <si>
    <t>np199dj</t>
  </si>
  <si>
    <t>NP19 9DL</t>
  </si>
  <si>
    <t>NP199DL</t>
  </si>
  <si>
    <t>np19 9dl</t>
  </si>
  <si>
    <t>np199dl</t>
  </si>
  <si>
    <t>NP19 9DN</t>
  </si>
  <si>
    <t>NP199DN</t>
  </si>
  <si>
    <t>np19 9dn</t>
  </si>
  <si>
    <t>np199dn</t>
  </si>
  <si>
    <t>NP19 9DP</t>
  </si>
  <si>
    <t>NP199DP</t>
  </si>
  <si>
    <t>np19 9dp</t>
  </si>
  <si>
    <t>np199dp</t>
  </si>
  <si>
    <t>NP19 9DQ</t>
  </si>
  <si>
    <t>NP199DQ</t>
  </si>
  <si>
    <t>np19 9dq</t>
  </si>
  <si>
    <t>np199dq</t>
  </si>
  <si>
    <t>NP19 9DR</t>
  </si>
  <si>
    <t>NP199DR</t>
  </si>
  <si>
    <t>np19 9dr</t>
  </si>
  <si>
    <t>np199dr</t>
  </si>
  <si>
    <t>NP19 9DS</t>
  </si>
  <si>
    <t>NP199DS</t>
  </si>
  <si>
    <t>np19 9ds</t>
  </si>
  <si>
    <t>np199ds</t>
  </si>
  <si>
    <t>NP19 9DT</t>
  </si>
  <si>
    <t>NP199DT</t>
  </si>
  <si>
    <t>np19 9dt</t>
  </si>
  <si>
    <t>np199dt</t>
  </si>
  <si>
    <t>NP19 9DU</t>
  </si>
  <si>
    <t>NP199DU</t>
  </si>
  <si>
    <t>np19 9du</t>
  </si>
  <si>
    <t>np199du</t>
  </si>
  <si>
    <t>NP19 9DW</t>
  </si>
  <si>
    <t>NP199DW</t>
  </si>
  <si>
    <t>np19 9dw</t>
  </si>
  <si>
    <t>np199dw</t>
  </si>
  <si>
    <t>NP19 9DX</t>
  </si>
  <si>
    <t>NP199DX</t>
  </si>
  <si>
    <t>np19 9dx</t>
  </si>
  <si>
    <t>np199dx</t>
  </si>
  <si>
    <t>NP19 9DY</t>
  </si>
  <si>
    <t>NP199DY</t>
  </si>
  <si>
    <t>np19 9dy</t>
  </si>
  <si>
    <t>np199dy</t>
  </si>
  <si>
    <t>NP19 9DZ</t>
  </si>
  <si>
    <t>NP199DZ</t>
  </si>
  <si>
    <t>np19 9dz</t>
  </si>
  <si>
    <t>np199dz</t>
  </si>
  <si>
    <t>NP19 9EA</t>
  </si>
  <si>
    <t>NP199EA</t>
  </si>
  <si>
    <t>np19 9ea</t>
  </si>
  <si>
    <t>np199ea</t>
  </si>
  <si>
    <t>NP19 9EB</t>
  </si>
  <si>
    <t>NP199EB</t>
  </si>
  <si>
    <t>np19 9eb</t>
  </si>
  <si>
    <t>np199eb</t>
  </si>
  <si>
    <t>NP19 9ED</t>
  </si>
  <si>
    <t>NP199ED</t>
  </si>
  <si>
    <t>np19 9ed</t>
  </si>
  <si>
    <t>np199ed</t>
  </si>
  <si>
    <t>NP19 9EE</t>
  </si>
  <si>
    <t>NP199EE</t>
  </si>
  <si>
    <t>np19 9ee</t>
  </si>
  <si>
    <t>np199ee</t>
  </si>
  <si>
    <t>NP19 9EF</t>
  </si>
  <si>
    <t>NP199EF</t>
  </si>
  <si>
    <t>np19 9ef</t>
  </si>
  <si>
    <t>np199ef</t>
  </si>
  <si>
    <t>NP19 9EN</t>
  </si>
  <si>
    <t>NP199EN</t>
  </si>
  <si>
    <t>np19 9en</t>
  </si>
  <si>
    <t>np199en</t>
  </si>
  <si>
    <t>NP19 9EP</t>
  </si>
  <si>
    <t>NP199EP</t>
  </si>
  <si>
    <t>np19 9ep</t>
  </si>
  <si>
    <t>np199ep</t>
  </si>
  <si>
    <t>NP19 9EQ</t>
  </si>
  <si>
    <t>NP199EQ</t>
  </si>
  <si>
    <t>np19 9eq</t>
  </si>
  <si>
    <t>np199eq</t>
  </si>
  <si>
    <t>NP19 9ER</t>
  </si>
  <si>
    <t>NP199ER</t>
  </si>
  <si>
    <t>np19 9er</t>
  </si>
  <si>
    <t>np199er</t>
  </si>
  <si>
    <t>NP19 9ES</t>
  </si>
  <si>
    <t>NP199ES</t>
  </si>
  <si>
    <t>np19 9es</t>
  </si>
  <si>
    <t>np199es</t>
  </si>
  <si>
    <t>NP19 9ET</t>
  </si>
  <si>
    <t>NP199ET</t>
  </si>
  <si>
    <t>np19 9et</t>
  </si>
  <si>
    <t>np199et</t>
  </si>
  <si>
    <t>NP19 9EU</t>
  </si>
  <si>
    <t>NP199EU</t>
  </si>
  <si>
    <t>np19 9eu</t>
  </si>
  <si>
    <t>np199eu</t>
  </si>
  <si>
    <t>NP19 9EW</t>
  </si>
  <si>
    <t>NP199EW</t>
  </si>
  <si>
    <t>np19 9ew</t>
  </si>
  <si>
    <t>np199ew</t>
  </si>
  <si>
    <t>NP19 9EX</t>
  </si>
  <si>
    <t>NP199EX</t>
  </si>
  <si>
    <t>np19 9ex</t>
  </si>
  <si>
    <t>np199ex</t>
  </si>
  <si>
    <t>NP19 9EY</t>
  </si>
  <si>
    <t>NP199EY</t>
  </si>
  <si>
    <t>np19 9ey</t>
  </si>
  <si>
    <t>np199ey</t>
  </si>
  <si>
    <t>NP19 9EZ</t>
  </si>
  <si>
    <t>NP199EZ</t>
  </si>
  <si>
    <t>np19 9ez</t>
  </si>
  <si>
    <t>np199ez</t>
  </si>
  <si>
    <t>NP19 9FA</t>
  </si>
  <si>
    <t>NP199FA</t>
  </si>
  <si>
    <t>np19 9fa</t>
  </si>
  <si>
    <t>np199fa</t>
  </si>
  <si>
    <t>NP19 9FB</t>
  </si>
  <si>
    <t>NP199FB</t>
  </si>
  <si>
    <t>np19 9fb</t>
  </si>
  <si>
    <t>np199fb</t>
  </si>
  <si>
    <t>NP19 9FL</t>
  </si>
  <si>
    <t>NP199FL</t>
  </si>
  <si>
    <t>np19 9fl</t>
  </si>
  <si>
    <t>np199fl</t>
  </si>
  <si>
    <t>NP19 9FN</t>
  </si>
  <si>
    <t>NP199FN</t>
  </si>
  <si>
    <t>np19 9fn</t>
  </si>
  <si>
    <t>np199fn</t>
  </si>
  <si>
    <t>NP19 9FP</t>
  </si>
  <si>
    <t>NP199FP</t>
  </si>
  <si>
    <t>np19 9fp</t>
  </si>
  <si>
    <t>np199fp</t>
  </si>
  <si>
    <t>NP19 9FQ</t>
  </si>
  <si>
    <t>NP199FQ</t>
  </si>
  <si>
    <t>np19 9fq</t>
  </si>
  <si>
    <t>np199fq</t>
  </si>
  <si>
    <t>NP19 9FR</t>
  </si>
  <si>
    <t>NP199FR</t>
  </si>
  <si>
    <t>np19 9fr</t>
  </si>
  <si>
    <t>np199fr</t>
  </si>
  <si>
    <t>NP19 9FS</t>
  </si>
  <si>
    <t>NP199FS</t>
  </si>
  <si>
    <t>np19 9fs</t>
  </si>
  <si>
    <t>np199fs</t>
  </si>
  <si>
    <t>NP19 9FT</t>
  </si>
  <si>
    <t>NP199FT</t>
  </si>
  <si>
    <t>np19 9ft</t>
  </si>
  <si>
    <t>np199ft</t>
  </si>
  <si>
    <t>NP19 9FU</t>
  </si>
  <si>
    <t>NP199FU</t>
  </si>
  <si>
    <t>np19 9fu</t>
  </si>
  <si>
    <t>np199fu</t>
  </si>
  <si>
    <t>NP19 9GA</t>
  </si>
  <si>
    <t>NP199GA</t>
  </si>
  <si>
    <t>np19 9ga</t>
  </si>
  <si>
    <t>np199ga</t>
  </si>
  <si>
    <t>NP19 9GF</t>
  </si>
  <si>
    <t>NP199GF</t>
  </si>
  <si>
    <t>np19 9gf</t>
  </si>
  <si>
    <t>np199gf</t>
  </si>
  <si>
    <t>NP19 9GG</t>
  </si>
  <si>
    <t>NP199GG</t>
  </si>
  <si>
    <t>np19 9gg</t>
  </si>
  <si>
    <t>np199gg</t>
  </si>
  <si>
    <t>NP19 9GH</t>
  </si>
  <si>
    <t>NP199GH</t>
  </si>
  <si>
    <t>np19 9gh</t>
  </si>
  <si>
    <t>np199gh</t>
  </si>
  <si>
    <t>NP19 9GJ</t>
  </si>
  <si>
    <t>NP199GJ</t>
  </si>
  <si>
    <t>np19 9gj</t>
  </si>
  <si>
    <t>np199gj</t>
  </si>
  <si>
    <t>NP19 9GL</t>
  </si>
  <si>
    <t>NP199GL</t>
  </si>
  <si>
    <t>np19 9gl</t>
  </si>
  <si>
    <t>np199gl</t>
  </si>
  <si>
    <t>NP19 9GN</t>
  </si>
  <si>
    <t>NP199GN</t>
  </si>
  <si>
    <t>np19 9gn</t>
  </si>
  <si>
    <t>np199gn</t>
  </si>
  <si>
    <t>NP19 9GP</t>
  </si>
  <si>
    <t>NP199GP</t>
  </si>
  <si>
    <t>np19 9gp</t>
  </si>
  <si>
    <t>np199gp</t>
  </si>
  <si>
    <t>NP19 9GQ</t>
  </si>
  <si>
    <t>NP199GQ</t>
  </si>
  <si>
    <t>np19 9gq</t>
  </si>
  <si>
    <t>np199gq</t>
  </si>
  <si>
    <t>NP19 9GR</t>
  </si>
  <si>
    <t>NP199GR</t>
  </si>
  <si>
    <t>np19 9gr</t>
  </si>
  <si>
    <t>np199gr</t>
  </si>
  <si>
    <t>NP19 9GS</t>
  </si>
  <si>
    <t>NP199GS</t>
  </si>
  <si>
    <t>np19 9gs</t>
  </si>
  <si>
    <t>np199gs</t>
  </si>
  <si>
    <t>NP19 9GT</t>
  </si>
  <si>
    <t>NP199GT</t>
  </si>
  <si>
    <t>np19 9gt</t>
  </si>
  <si>
    <t>np199gt</t>
  </si>
  <si>
    <t>NP19 9GU</t>
  </si>
  <si>
    <t>NP199GU</t>
  </si>
  <si>
    <t>np19 9gu</t>
  </si>
  <si>
    <t>np199gu</t>
  </si>
  <si>
    <t>NP19 9GW</t>
  </si>
  <si>
    <t>NP199GW</t>
  </si>
  <si>
    <t>np19 9gw</t>
  </si>
  <si>
    <t>np199gw</t>
  </si>
  <si>
    <t>NP19 9GX</t>
  </si>
  <si>
    <t>NP199GX</t>
  </si>
  <si>
    <t>np19 9gx</t>
  </si>
  <si>
    <t>np199gx</t>
  </si>
  <si>
    <t>NP19 9GY</t>
  </si>
  <si>
    <t>NP199GY</t>
  </si>
  <si>
    <t>np19 9gy</t>
  </si>
  <si>
    <t>np199gy</t>
  </si>
  <si>
    <t>NP19 9GZ</t>
  </si>
  <si>
    <t>NP199GZ</t>
  </si>
  <si>
    <t>np19 9gz</t>
  </si>
  <si>
    <t>np199gz</t>
  </si>
  <si>
    <t>NP19 9HA</t>
  </si>
  <si>
    <t>NP199HA</t>
  </si>
  <si>
    <t>np19 9ha</t>
  </si>
  <si>
    <t>np199ha</t>
  </si>
  <si>
    <t>NP19 9HB</t>
  </si>
  <si>
    <t>NP199HB</t>
  </si>
  <si>
    <t>np19 9hb</t>
  </si>
  <si>
    <t>np199hb</t>
  </si>
  <si>
    <t>NP19 9HE</t>
  </si>
  <si>
    <t>NP199HE</t>
  </si>
  <si>
    <t>np19 9he</t>
  </si>
  <si>
    <t>np199he</t>
  </si>
  <si>
    <t>NP19 9HF</t>
  </si>
  <si>
    <t>NP199HF</t>
  </si>
  <si>
    <t>np19 9hf</t>
  </si>
  <si>
    <t>np199hf</t>
  </si>
  <si>
    <t>NP19 9HG</t>
  </si>
  <si>
    <t>NP199HG</t>
  </si>
  <si>
    <t>np19 9hg</t>
  </si>
  <si>
    <t>np199hg</t>
  </si>
  <si>
    <t>NP19 9HH</t>
  </si>
  <si>
    <t>NP199HH</t>
  </si>
  <si>
    <t>np19 9hh</t>
  </si>
  <si>
    <t>np199hh</t>
  </si>
  <si>
    <t>NP19 9HJ</t>
  </si>
  <si>
    <t>NP199HJ</t>
  </si>
  <si>
    <t>np19 9hj</t>
  </si>
  <si>
    <t>np199hj</t>
  </si>
  <si>
    <t>NP19 9HP</t>
  </si>
  <si>
    <t>NP199HP</t>
  </si>
  <si>
    <t>np19 9hp</t>
  </si>
  <si>
    <t>np199hp</t>
  </si>
  <si>
    <t>NP19 9HQ</t>
  </si>
  <si>
    <t>NP199HQ</t>
  </si>
  <si>
    <t>np19 9hq</t>
  </si>
  <si>
    <t>np199hq</t>
  </si>
  <si>
    <t>NP19 9HR</t>
  </si>
  <si>
    <t>NP199HR</t>
  </si>
  <si>
    <t>np19 9hr</t>
  </si>
  <si>
    <t>np199hr</t>
  </si>
  <si>
    <t>NP19 9HS</t>
  </si>
  <si>
    <t>NP199HS</t>
  </si>
  <si>
    <t>np19 9hs</t>
  </si>
  <si>
    <t>np199hs</t>
  </si>
  <si>
    <t>NP19 9HT</t>
  </si>
  <si>
    <t>NP199HT</t>
  </si>
  <si>
    <t>np19 9ht</t>
  </si>
  <si>
    <t>np199ht</t>
  </si>
  <si>
    <t>NP19 9HU</t>
  </si>
  <si>
    <t>NP199HU</t>
  </si>
  <si>
    <t>np19 9hu</t>
  </si>
  <si>
    <t>np199hu</t>
  </si>
  <si>
    <t>NP19 9HW</t>
  </si>
  <si>
    <t>NP199HW</t>
  </si>
  <si>
    <t>np19 9hw</t>
  </si>
  <si>
    <t>np199hw</t>
  </si>
  <si>
    <t>NP19 9HX</t>
  </si>
  <si>
    <t>NP199HX</t>
  </si>
  <si>
    <t>np19 9hx</t>
  </si>
  <si>
    <t>np199hx</t>
  </si>
  <si>
    <t>NP19 9HY</t>
  </si>
  <si>
    <t>NP199HY</t>
  </si>
  <si>
    <t>np19 9hy</t>
  </si>
  <si>
    <t>np199hy</t>
  </si>
  <si>
    <t>NP19 9HZ</t>
  </si>
  <si>
    <t>NP199HZ</t>
  </si>
  <si>
    <t>np19 9hz</t>
  </si>
  <si>
    <t>np199hz</t>
  </si>
  <si>
    <t>NP19 9JA</t>
  </si>
  <si>
    <t>NP199JA</t>
  </si>
  <si>
    <t>np19 9ja</t>
  </si>
  <si>
    <t>np199ja</t>
  </si>
  <si>
    <t>NP19 9JB</t>
  </si>
  <si>
    <t>NP199JB</t>
  </si>
  <si>
    <t>np19 9jb</t>
  </si>
  <si>
    <t>np199jb</t>
  </si>
  <si>
    <t>NP19 9JD</t>
  </si>
  <si>
    <t>NP199JD</t>
  </si>
  <si>
    <t>np19 9jd</t>
  </si>
  <si>
    <t>np199jd</t>
  </si>
  <si>
    <t>NP19 9JE</t>
  </si>
  <si>
    <t>NP199JE</t>
  </si>
  <si>
    <t>np19 9je</t>
  </si>
  <si>
    <t>np199je</t>
  </si>
  <si>
    <t>NP19 9JF</t>
  </si>
  <si>
    <t>NP199JF</t>
  </si>
  <si>
    <t>np19 9jf</t>
  </si>
  <si>
    <t>np199jf</t>
  </si>
  <si>
    <t>NP19 9JG</t>
  </si>
  <si>
    <t>NP199JG</t>
  </si>
  <si>
    <t>np19 9jg</t>
  </si>
  <si>
    <t>np199jg</t>
  </si>
  <si>
    <t>NP19 9JH</t>
  </si>
  <si>
    <t>NP199JH</t>
  </si>
  <si>
    <t>np19 9jh</t>
  </si>
  <si>
    <t>np199jh</t>
  </si>
  <si>
    <t>NP19 9JJ</t>
  </si>
  <si>
    <t>NP199JJ</t>
  </si>
  <si>
    <t>np19 9jj</t>
  </si>
  <si>
    <t>np199jj</t>
  </si>
  <si>
    <t>NP19 9JL</t>
  </si>
  <si>
    <t>NP199JL</t>
  </si>
  <si>
    <t>np19 9jl</t>
  </si>
  <si>
    <t>np199jl</t>
  </si>
  <si>
    <t>NP19 9JN</t>
  </si>
  <si>
    <t>NP199JN</t>
  </si>
  <si>
    <t>np19 9jn</t>
  </si>
  <si>
    <t>np199jn</t>
  </si>
  <si>
    <t>NP19 9JP</t>
  </si>
  <si>
    <t>NP199JP</t>
  </si>
  <si>
    <t>np19 9jp</t>
  </si>
  <si>
    <t>np199jp</t>
  </si>
  <si>
    <t>NP19 9JQ</t>
  </si>
  <si>
    <t>NP199JQ</t>
  </si>
  <si>
    <t>np19 9jq</t>
  </si>
  <si>
    <t>np199jq</t>
  </si>
  <si>
    <t>NP19 9JR</t>
  </si>
  <si>
    <t>NP199JR</t>
  </si>
  <si>
    <t>np19 9jr</t>
  </si>
  <si>
    <t>np199jr</t>
  </si>
  <si>
    <t>NP19 9JS</t>
  </si>
  <si>
    <t>NP199JS</t>
  </si>
  <si>
    <t>np19 9js</t>
  </si>
  <si>
    <t>np199js</t>
  </si>
  <si>
    <t>NP19 9JT</t>
  </si>
  <si>
    <t>NP199JT</t>
  </si>
  <si>
    <t>np19 9jt</t>
  </si>
  <si>
    <t>np199jt</t>
  </si>
  <si>
    <t>NP19 9LA</t>
  </si>
  <si>
    <t>NP199LA</t>
  </si>
  <si>
    <t>np19 9la</t>
  </si>
  <si>
    <t>np199la</t>
  </si>
  <si>
    <t>NP19 9LD</t>
  </si>
  <si>
    <t>NP199LD</t>
  </si>
  <si>
    <t>np19 9ld</t>
  </si>
  <si>
    <t>np199ld</t>
  </si>
  <si>
    <t>NP19 9LE</t>
  </si>
  <si>
    <t>NP199LE</t>
  </si>
  <si>
    <t>np19 9le</t>
  </si>
  <si>
    <t>np199le</t>
  </si>
  <si>
    <t>NP19 9LF</t>
  </si>
  <si>
    <t>NP199LF</t>
  </si>
  <si>
    <t>np19 9lf</t>
  </si>
  <si>
    <t>np199lf</t>
  </si>
  <si>
    <t>NP19 9LG</t>
  </si>
  <si>
    <t>NP199LG</t>
  </si>
  <si>
    <t>np19 9lg</t>
  </si>
  <si>
    <t>np199lg</t>
  </si>
  <si>
    <t>NP19 9LH</t>
  </si>
  <si>
    <t>NP199LH</t>
  </si>
  <si>
    <t>np19 9lh</t>
  </si>
  <si>
    <t>np199lh</t>
  </si>
  <si>
    <t>NP19 9LJ</t>
  </si>
  <si>
    <t>NP199LJ</t>
  </si>
  <si>
    <t>np19 9lj</t>
  </si>
  <si>
    <t>np199lj</t>
  </si>
  <si>
    <t>NP19 9LL</t>
  </si>
  <si>
    <t>NP199LL</t>
  </si>
  <si>
    <t>np19 9ll</t>
  </si>
  <si>
    <t>np199ll</t>
  </si>
  <si>
    <t>NP19 9LN</t>
  </si>
  <si>
    <t>NP199LN</t>
  </si>
  <si>
    <t>np19 9ln</t>
  </si>
  <si>
    <t>np199ln</t>
  </si>
  <si>
    <t>NP19 9LP</t>
  </si>
  <si>
    <t>NP199LP</t>
  </si>
  <si>
    <t>np19 9lp</t>
  </si>
  <si>
    <t>np199lp</t>
  </si>
  <si>
    <t>NP19 9LQ</t>
  </si>
  <si>
    <t>NP199LQ</t>
  </si>
  <si>
    <t>np19 9lq</t>
  </si>
  <si>
    <t>np199lq</t>
  </si>
  <si>
    <t>NP19 9LR</t>
  </si>
  <si>
    <t>NP199LR</t>
  </si>
  <si>
    <t>np19 9lr</t>
  </si>
  <si>
    <t>np199lr</t>
  </si>
  <si>
    <t>NP19 9LS</t>
  </si>
  <si>
    <t>NP199LS</t>
  </si>
  <si>
    <t>np19 9ls</t>
  </si>
  <si>
    <t>np199ls</t>
  </si>
  <si>
    <t>NP19 9LT</t>
  </si>
  <si>
    <t>NP199LT</t>
  </si>
  <si>
    <t>np19 9lt</t>
  </si>
  <si>
    <t>np199lt</t>
  </si>
  <si>
    <t>NP19 9LU</t>
  </si>
  <si>
    <t>NP199LU</t>
  </si>
  <si>
    <t>np19 9lu</t>
  </si>
  <si>
    <t>np199lu</t>
  </si>
  <si>
    <t>NP19 9LW</t>
  </si>
  <si>
    <t>NP199LW</t>
  </si>
  <si>
    <t>np19 9lw</t>
  </si>
  <si>
    <t>np199lw</t>
  </si>
  <si>
    <t>NP19 9LX</t>
  </si>
  <si>
    <t>NP199LX</t>
  </si>
  <si>
    <t>np19 9lx</t>
  </si>
  <si>
    <t>np199lx</t>
  </si>
  <si>
    <t>NP19 9LY</t>
  </si>
  <si>
    <t>NP199LY</t>
  </si>
  <si>
    <t>np19 9ly</t>
  </si>
  <si>
    <t>np199ly</t>
  </si>
  <si>
    <t>NP19 9LZ</t>
  </si>
  <si>
    <t>NP199LZ</t>
  </si>
  <si>
    <t>np19 9lz</t>
  </si>
  <si>
    <t>np199lz</t>
  </si>
  <si>
    <t>NP19 9NA</t>
  </si>
  <si>
    <t>NP199NA</t>
  </si>
  <si>
    <t>np19 9na</t>
  </si>
  <si>
    <t>np199na</t>
  </si>
  <si>
    <t>NP19 9NB</t>
  </si>
  <si>
    <t>NP199NB</t>
  </si>
  <si>
    <t>np19 9nb</t>
  </si>
  <si>
    <t>np199nb</t>
  </si>
  <si>
    <t>NP19 9ND</t>
  </si>
  <si>
    <t>NP199ND</t>
  </si>
  <si>
    <t>np19 9nd</t>
  </si>
  <si>
    <t>np199nd</t>
  </si>
  <si>
    <t>NP19 9NE</t>
  </si>
  <si>
    <t>NP199NE</t>
  </si>
  <si>
    <t>np19 9ne</t>
  </si>
  <si>
    <t>np199ne</t>
  </si>
  <si>
    <t>NP19 9NF</t>
  </si>
  <si>
    <t>NP199NF</t>
  </si>
  <si>
    <t>np19 9nf</t>
  </si>
  <si>
    <t>np199nf</t>
  </si>
  <si>
    <t>NP19 9NG</t>
  </si>
  <si>
    <t>NP199NG</t>
  </si>
  <si>
    <t>np19 9ng</t>
  </si>
  <si>
    <t>np199ng</t>
  </si>
  <si>
    <t>NP19 9NH</t>
  </si>
  <si>
    <t>NP199NH</t>
  </si>
  <si>
    <t>np19 9nh</t>
  </si>
  <si>
    <t>np199nh</t>
  </si>
  <si>
    <t>NP19 9NJ</t>
  </si>
  <si>
    <t>NP199NJ</t>
  </si>
  <si>
    <t>np19 9nj</t>
  </si>
  <si>
    <t>np199nj</t>
  </si>
  <si>
    <t>NP19 9NL</t>
  </si>
  <si>
    <t>NP199NL</t>
  </si>
  <si>
    <t>np19 9nl</t>
  </si>
  <si>
    <t>np199nl</t>
  </si>
  <si>
    <t>NP19 9NN</t>
  </si>
  <si>
    <t>NP199NN</t>
  </si>
  <si>
    <t>np19 9nn</t>
  </si>
  <si>
    <t>np199nn</t>
  </si>
  <si>
    <t>NP19 9NP</t>
  </si>
  <si>
    <t>NP199NP</t>
  </si>
  <si>
    <t>np19 9np</t>
  </si>
  <si>
    <t>np199np</t>
  </si>
  <si>
    <t>NP19 9NQ</t>
  </si>
  <si>
    <t>NP199NQ</t>
  </si>
  <si>
    <t>np19 9nq</t>
  </si>
  <si>
    <t>np199nq</t>
  </si>
  <si>
    <t>NP19 9NR</t>
  </si>
  <si>
    <t>NP199NR</t>
  </si>
  <si>
    <t>np19 9nr</t>
  </si>
  <si>
    <t>np199nr</t>
  </si>
  <si>
    <t>NP19 9NS</t>
  </si>
  <si>
    <t>NP199NS</t>
  </si>
  <si>
    <t>np19 9ns</t>
  </si>
  <si>
    <t>np199ns</t>
  </si>
  <si>
    <t>NP19 9NT</t>
  </si>
  <si>
    <t>NP199NT</t>
  </si>
  <si>
    <t>np19 9nt</t>
  </si>
  <si>
    <t>np199nt</t>
  </si>
  <si>
    <t>NP19 9NX</t>
  </si>
  <si>
    <t>NP199NX</t>
  </si>
  <si>
    <t>np19 9nx</t>
  </si>
  <si>
    <t>np199nx</t>
  </si>
  <si>
    <t>NP19 9NY</t>
  </si>
  <si>
    <t>NP199NY</t>
  </si>
  <si>
    <t>np19 9ny</t>
  </si>
  <si>
    <t>np199ny</t>
  </si>
  <si>
    <t>NP19 9NZ</t>
  </si>
  <si>
    <t>NP199NZ</t>
  </si>
  <si>
    <t>np19 9nz</t>
  </si>
  <si>
    <t>np199nz</t>
  </si>
  <si>
    <t>NP19 9PA</t>
  </si>
  <si>
    <t>NP199PA</t>
  </si>
  <si>
    <t>np19 9pa</t>
  </si>
  <si>
    <t>np199pa</t>
  </si>
  <si>
    <t>NP19 9PB</t>
  </si>
  <si>
    <t>NP199PB</t>
  </si>
  <si>
    <t>np19 9pb</t>
  </si>
  <si>
    <t>np199pb</t>
  </si>
  <si>
    <t>NP19 9PD</t>
  </si>
  <si>
    <t>NP199PD</t>
  </si>
  <si>
    <t>np19 9pd</t>
  </si>
  <si>
    <t>np199pd</t>
  </si>
  <si>
    <t>NP19 9PE</t>
  </si>
  <si>
    <t>NP199PE</t>
  </si>
  <si>
    <t>np19 9pe</t>
  </si>
  <si>
    <t>np199pe</t>
  </si>
  <si>
    <t>NP19 9PF</t>
  </si>
  <si>
    <t>NP199PF</t>
  </si>
  <si>
    <t>np19 9pf</t>
  </si>
  <si>
    <t>np199pf</t>
  </si>
  <si>
    <t>NP19 9PG</t>
  </si>
  <si>
    <t>NP199PG</t>
  </si>
  <si>
    <t>np19 9pg</t>
  </si>
  <si>
    <t>np199pg</t>
  </si>
  <si>
    <t>NP19 9PH</t>
  </si>
  <si>
    <t>NP199PH</t>
  </si>
  <si>
    <t>np19 9ph</t>
  </si>
  <si>
    <t>np199ph</t>
  </si>
  <si>
    <t>NP19 9PJ</t>
  </si>
  <si>
    <t>NP199PJ</t>
  </si>
  <si>
    <t>np19 9pj</t>
  </si>
  <si>
    <t>np199pj</t>
  </si>
  <si>
    <t>NP19 9PL</t>
  </si>
  <si>
    <t>NP199PL</t>
  </si>
  <si>
    <t>np19 9pl</t>
  </si>
  <si>
    <t>np199pl</t>
  </si>
  <si>
    <t>NP19 9PN</t>
  </si>
  <si>
    <t>NP199PN</t>
  </si>
  <si>
    <t>np19 9pn</t>
  </si>
  <si>
    <t>np199pn</t>
  </si>
  <si>
    <t>NP19 9PP</t>
  </si>
  <si>
    <t>NP199PP</t>
  </si>
  <si>
    <t>np19 9pp</t>
  </si>
  <si>
    <t>np199pp</t>
  </si>
  <si>
    <t>NP19 9PQ</t>
  </si>
  <si>
    <t>NP199PQ</t>
  </si>
  <si>
    <t>np19 9pq</t>
  </si>
  <si>
    <t>np199pq</t>
  </si>
  <si>
    <t>NP19 9PR</t>
  </si>
  <si>
    <t>NP199PR</t>
  </si>
  <si>
    <t>np19 9pr</t>
  </si>
  <si>
    <t>np199pr</t>
  </si>
  <si>
    <t>NP19 9PS</t>
  </si>
  <si>
    <t>NP199PS</t>
  </si>
  <si>
    <t>np19 9ps</t>
  </si>
  <si>
    <t>np199ps</t>
  </si>
  <si>
    <t>NP19 9PT</t>
  </si>
  <si>
    <t>NP199PT</t>
  </si>
  <si>
    <t>np19 9pt</t>
  </si>
  <si>
    <t>np199pt</t>
  </si>
  <si>
    <t>NP19 9PU</t>
  </si>
  <si>
    <t>NP199PU</t>
  </si>
  <si>
    <t>np19 9pu</t>
  </si>
  <si>
    <t>np199pu</t>
  </si>
  <si>
    <t>NP19 9PW</t>
  </si>
  <si>
    <t>NP199PW</t>
  </si>
  <si>
    <t>np19 9pw</t>
  </si>
  <si>
    <t>np199pw</t>
  </si>
  <si>
    <t>NP19 9PX</t>
  </si>
  <si>
    <t>NP199PX</t>
  </si>
  <si>
    <t>np19 9px</t>
  </si>
  <si>
    <t>np199px</t>
  </si>
  <si>
    <t>NP19 9PZ</t>
  </si>
  <si>
    <t>NP199PZ</t>
  </si>
  <si>
    <t>np19 9pz</t>
  </si>
  <si>
    <t>np199pz</t>
  </si>
  <si>
    <t>NP19 9QA</t>
  </si>
  <si>
    <t>NP199QA</t>
  </si>
  <si>
    <t>np19 9qa</t>
  </si>
  <si>
    <t>np199qa</t>
  </si>
  <si>
    <t>NP19 9QB</t>
  </si>
  <si>
    <t>NP199QB</t>
  </si>
  <si>
    <t>np19 9qb</t>
  </si>
  <si>
    <t>np199qb</t>
  </si>
  <si>
    <t>NP19 9QD</t>
  </si>
  <si>
    <t>NP199QD</t>
  </si>
  <si>
    <t>np19 9qd</t>
  </si>
  <si>
    <t>np199qd</t>
  </si>
  <si>
    <t>NP19 9QE</t>
  </si>
  <si>
    <t>NP199QE</t>
  </si>
  <si>
    <t>np19 9qe</t>
  </si>
  <si>
    <t>np199qe</t>
  </si>
  <si>
    <t>NP19 9QF</t>
  </si>
  <si>
    <t>NP199QF</t>
  </si>
  <si>
    <t>np19 9qf</t>
  </si>
  <si>
    <t>np199qf</t>
  </si>
  <si>
    <t>NP19 9QG</t>
  </si>
  <si>
    <t>NP199QG</t>
  </si>
  <si>
    <t>np19 9qg</t>
  </si>
  <si>
    <t>np199qg</t>
  </si>
  <si>
    <t>NP19 9QH</t>
  </si>
  <si>
    <t>NP199QH</t>
  </si>
  <si>
    <t>np19 9qh</t>
  </si>
  <si>
    <t>np199qh</t>
  </si>
  <si>
    <t>NP19 9QJ</t>
  </si>
  <si>
    <t>NP199QJ</t>
  </si>
  <si>
    <t>np19 9qj</t>
  </si>
  <si>
    <t>np199qj</t>
  </si>
  <si>
    <t>NP19 9QL</t>
  </si>
  <si>
    <t>NP199QL</t>
  </si>
  <si>
    <t>np19 9ql</t>
  </si>
  <si>
    <t>np199ql</t>
  </si>
  <si>
    <t>NP19 9QN</t>
  </si>
  <si>
    <t>NP199QN</t>
  </si>
  <si>
    <t>np19 9qn</t>
  </si>
  <si>
    <t>np199qn</t>
  </si>
  <si>
    <t>NP19 9QP</t>
  </si>
  <si>
    <t>NP199QP</t>
  </si>
  <si>
    <t>np19 9qp</t>
  </si>
  <si>
    <t>np199qp</t>
  </si>
  <si>
    <t>NP19 9QQ</t>
  </si>
  <si>
    <t>NP199QQ</t>
  </si>
  <si>
    <t>np19 9qq</t>
  </si>
  <si>
    <t>np199qq</t>
  </si>
  <si>
    <t>NP19 9QR</t>
  </si>
  <si>
    <t>NP199QR</t>
  </si>
  <si>
    <t>np19 9qr</t>
  </si>
  <si>
    <t>np199qr</t>
  </si>
  <si>
    <t>NP19 9QS</t>
  </si>
  <si>
    <t>NP199QS</t>
  </si>
  <si>
    <t>np19 9qs</t>
  </si>
  <si>
    <t>np199qs</t>
  </si>
  <si>
    <t>NP19 9QT</t>
  </si>
  <si>
    <t>NP199QT</t>
  </si>
  <si>
    <t>np19 9qt</t>
  </si>
  <si>
    <t>np199qt</t>
  </si>
  <si>
    <t>NP19 9QU</t>
  </si>
  <si>
    <t>NP199QU</t>
  </si>
  <si>
    <t>np19 9qu</t>
  </si>
  <si>
    <t>np199qu</t>
  </si>
  <si>
    <t>NP19 9QW</t>
  </si>
  <si>
    <t>NP199QW</t>
  </si>
  <si>
    <t>np19 9qw</t>
  </si>
  <si>
    <t>np199qw</t>
  </si>
  <si>
    <t>NP19 9QX</t>
  </si>
  <si>
    <t>NP199QX</t>
  </si>
  <si>
    <t>np19 9qx</t>
  </si>
  <si>
    <t>np199qx</t>
  </si>
  <si>
    <t>NP19 9QY</t>
  </si>
  <si>
    <t>NP199QY</t>
  </si>
  <si>
    <t>np19 9qy</t>
  </si>
  <si>
    <t>np199qy</t>
  </si>
  <si>
    <t>NP19 9QZ</t>
  </si>
  <si>
    <t>NP199QZ</t>
  </si>
  <si>
    <t>np19 9qz</t>
  </si>
  <si>
    <t>np199qz</t>
  </si>
  <si>
    <t>NP19 9RA</t>
  </si>
  <si>
    <t>NP199RA</t>
  </si>
  <si>
    <t>np19 9ra</t>
  </si>
  <si>
    <t>np199ra</t>
  </si>
  <si>
    <t>NP19 9RB</t>
  </si>
  <si>
    <t>NP199RB</t>
  </si>
  <si>
    <t>np19 9rb</t>
  </si>
  <si>
    <t>np199rb</t>
  </si>
  <si>
    <t>NP19 9RD</t>
  </si>
  <si>
    <t>NP199RD</t>
  </si>
  <si>
    <t>np19 9rd</t>
  </si>
  <si>
    <t>np199rd</t>
  </si>
  <si>
    <t>NP19 9RE</t>
  </si>
  <si>
    <t>NP199RE</t>
  </si>
  <si>
    <t>np19 9re</t>
  </si>
  <si>
    <t>np199re</t>
  </si>
  <si>
    <t>NP19 9RF</t>
  </si>
  <si>
    <t>NP199RF</t>
  </si>
  <si>
    <t>np19 9rf</t>
  </si>
  <si>
    <t>np199rf</t>
  </si>
  <si>
    <t>NP19 9RG</t>
  </si>
  <si>
    <t>NP199RG</t>
  </si>
  <si>
    <t>np19 9rg</t>
  </si>
  <si>
    <t>np199rg</t>
  </si>
  <si>
    <t>NP19 9RH</t>
  </si>
  <si>
    <t>NP199RH</t>
  </si>
  <si>
    <t>np19 9rh</t>
  </si>
  <si>
    <t>np199rh</t>
  </si>
  <si>
    <t>NP19 9RJ</t>
  </si>
  <si>
    <t>NP199RJ</t>
  </si>
  <si>
    <t>np19 9rj</t>
  </si>
  <si>
    <t>np199rj</t>
  </si>
  <si>
    <t>NP19 9RU</t>
  </si>
  <si>
    <t>NP199RU</t>
  </si>
  <si>
    <t>np19 9ru</t>
  </si>
  <si>
    <t>np199ru</t>
  </si>
  <si>
    <t>NP19 9RW</t>
  </si>
  <si>
    <t>NP199RW</t>
  </si>
  <si>
    <t>np19 9rw</t>
  </si>
  <si>
    <t>np199rw</t>
  </si>
  <si>
    <t>NP19 9RX</t>
  </si>
  <si>
    <t>NP199RX</t>
  </si>
  <si>
    <t>np19 9rx</t>
  </si>
  <si>
    <t>np199rx</t>
  </si>
  <si>
    <t>NP19 9RY</t>
  </si>
  <si>
    <t>NP199RY</t>
  </si>
  <si>
    <t>np19 9ry</t>
  </si>
  <si>
    <t>np199ry</t>
  </si>
  <si>
    <t>NP19 9RZ</t>
  </si>
  <si>
    <t>NP199RZ</t>
  </si>
  <si>
    <t>np19 9rz</t>
  </si>
  <si>
    <t>np199rz</t>
  </si>
  <si>
    <t>NP19 9SA</t>
  </si>
  <si>
    <t>NP199SA</t>
  </si>
  <si>
    <t>np19 9sa</t>
  </si>
  <si>
    <t>np199sa</t>
  </si>
  <si>
    <t>NP19 9SB</t>
  </si>
  <si>
    <t>NP199SB</t>
  </si>
  <si>
    <t>np19 9sb</t>
  </si>
  <si>
    <t>np199sb</t>
  </si>
  <si>
    <t>NP19 9SD</t>
  </si>
  <si>
    <t>NP199SD</t>
  </si>
  <si>
    <t>np19 9sd</t>
  </si>
  <si>
    <t>np199sd</t>
  </si>
  <si>
    <t>NP19 9SE</t>
  </si>
  <si>
    <t>NP199SE</t>
  </si>
  <si>
    <t>np19 9se</t>
  </si>
  <si>
    <t>np199se</t>
  </si>
  <si>
    <t>NP19 9SF</t>
  </si>
  <si>
    <t>NP199SF</t>
  </si>
  <si>
    <t>np19 9sf</t>
  </si>
  <si>
    <t>np199sf</t>
  </si>
  <si>
    <t>NP19 9SG</t>
  </si>
  <si>
    <t>NP199SG</t>
  </si>
  <si>
    <t>np19 9sg</t>
  </si>
  <si>
    <t>np199sg</t>
  </si>
  <si>
    <t>NP19 9SH</t>
  </si>
  <si>
    <t>NP199SH</t>
  </si>
  <si>
    <t>np19 9sh</t>
  </si>
  <si>
    <t>np199sh</t>
  </si>
  <si>
    <t>NP19 9SJ</t>
  </si>
  <si>
    <t>NP199SJ</t>
  </si>
  <si>
    <t>np19 9sj</t>
  </si>
  <si>
    <t>np199sj</t>
  </si>
  <si>
    <t>NP19 9SL</t>
  </si>
  <si>
    <t>NP199SL</t>
  </si>
  <si>
    <t>np19 9sl</t>
  </si>
  <si>
    <t>np199sl</t>
  </si>
  <si>
    <t>NP19 9SN</t>
  </si>
  <si>
    <t>NP199SN</t>
  </si>
  <si>
    <t>np19 9sn</t>
  </si>
  <si>
    <t>np199sn</t>
  </si>
  <si>
    <t>NP19 9SP</t>
  </si>
  <si>
    <t>NP199SP</t>
  </si>
  <si>
    <t>np19 9sp</t>
  </si>
  <si>
    <t>np199sp</t>
  </si>
  <si>
    <t>NP19 9SQ</t>
  </si>
  <si>
    <t>NP199SQ</t>
  </si>
  <si>
    <t>np19 9sq</t>
  </si>
  <si>
    <t>np199sq</t>
  </si>
  <si>
    <t>NP19 9SR</t>
  </si>
  <si>
    <t>NP199SR</t>
  </si>
  <si>
    <t>np19 9sr</t>
  </si>
  <si>
    <t>np199sr</t>
  </si>
  <si>
    <t>NP19 9SS</t>
  </si>
  <si>
    <t>NP199SS</t>
  </si>
  <si>
    <t>np19 9ss</t>
  </si>
  <si>
    <t>np199ss</t>
  </si>
  <si>
    <t>NP19 9ST</t>
  </si>
  <si>
    <t>NP199ST</t>
  </si>
  <si>
    <t>np19 9st</t>
  </si>
  <si>
    <t>np199st</t>
  </si>
  <si>
    <t>NP19 9SU</t>
  </si>
  <si>
    <t>NP199SU</t>
  </si>
  <si>
    <t>np19 9su</t>
  </si>
  <si>
    <t>np199su</t>
  </si>
  <si>
    <t>NP19 9SX</t>
  </si>
  <si>
    <t>NP199SX</t>
  </si>
  <si>
    <t>np19 9sx</t>
  </si>
  <si>
    <t>np199sx</t>
  </si>
  <si>
    <t>NP19 9SY</t>
  </si>
  <si>
    <t>NP199SY</t>
  </si>
  <si>
    <t>np19 9sy</t>
  </si>
  <si>
    <t>np199sy</t>
  </si>
  <si>
    <t>NP19 9SZ</t>
  </si>
  <si>
    <t>NP199SZ</t>
  </si>
  <si>
    <t>np19 9sz</t>
  </si>
  <si>
    <t>np199sz</t>
  </si>
  <si>
    <t>NP19 9TA</t>
  </si>
  <si>
    <t>NP199TA</t>
  </si>
  <si>
    <t>np19 9ta</t>
  </si>
  <si>
    <t>np199ta</t>
  </si>
  <si>
    <t>NP19 9TB</t>
  </si>
  <si>
    <t>NP199TB</t>
  </si>
  <si>
    <t>np19 9tb</t>
  </si>
  <si>
    <t>np199tb</t>
  </si>
  <si>
    <t>NP19 9TD</t>
  </si>
  <si>
    <t>NP199TD</t>
  </si>
  <si>
    <t>np19 9td</t>
  </si>
  <si>
    <t>np199td</t>
  </si>
  <si>
    <t>NP19 9TE</t>
  </si>
  <si>
    <t>NP199TE</t>
  </si>
  <si>
    <t>np19 9te</t>
  </si>
  <si>
    <t>np199te</t>
  </si>
  <si>
    <t>NP19 9TF</t>
  </si>
  <si>
    <t>NP199TF</t>
  </si>
  <si>
    <t>np19 9tf</t>
  </si>
  <si>
    <t>np199tf</t>
  </si>
  <si>
    <t>NP19 9TG</t>
  </si>
  <si>
    <t>NP199TG</t>
  </si>
  <si>
    <t>np19 9tg</t>
  </si>
  <si>
    <t>np199tg</t>
  </si>
  <si>
    <t>NP19 9TH</t>
  </si>
  <si>
    <t>NP199TH</t>
  </si>
  <si>
    <t>np19 9th</t>
  </si>
  <si>
    <t>np199th</t>
  </si>
  <si>
    <t>NP19 9TJ</t>
  </si>
  <si>
    <t>NP199TJ</t>
  </si>
  <si>
    <t>np19 9tj</t>
  </si>
  <si>
    <t>np199tj</t>
  </si>
  <si>
    <t>NP19 9TL</t>
  </si>
  <si>
    <t>NP199TL</t>
  </si>
  <si>
    <t>np19 9tl</t>
  </si>
  <si>
    <t>np199tl</t>
  </si>
  <si>
    <t>NP19 9TN</t>
  </si>
  <si>
    <t>NP199TN</t>
  </si>
  <si>
    <t>np19 9tn</t>
  </si>
  <si>
    <t>np199tn</t>
  </si>
  <si>
    <t>NP19 9TP</t>
  </si>
  <si>
    <t>NP199TP</t>
  </si>
  <si>
    <t>np19 9tp</t>
  </si>
  <si>
    <t>np199tp</t>
  </si>
  <si>
    <t>NP19 9TQ</t>
  </si>
  <si>
    <t>NP199TQ</t>
  </si>
  <si>
    <t>np19 9tq</t>
  </si>
  <si>
    <t>np199tq</t>
  </si>
  <si>
    <t>NP20 1AA</t>
  </si>
  <si>
    <t>NP201AA</t>
  </si>
  <si>
    <t>np20 1aa</t>
  </si>
  <si>
    <t>np201aa</t>
  </si>
  <si>
    <t>NP20 1AB</t>
  </si>
  <si>
    <t>NP201AB</t>
  </si>
  <si>
    <t>np20 1ab</t>
  </si>
  <si>
    <t>np201ab</t>
  </si>
  <si>
    <t>NP20 1AD</t>
  </si>
  <si>
    <t>NP201AD</t>
  </si>
  <si>
    <t>np20 1ad</t>
  </si>
  <si>
    <t>np201ad</t>
  </si>
  <si>
    <t>NP20 1AE</t>
  </si>
  <si>
    <t>NP201AE</t>
  </si>
  <si>
    <t>np20 1ae</t>
  </si>
  <si>
    <t>np201ae</t>
  </si>
  <si>
    <t>NP20 1AF</t>
  </si>
  <si>
    <t>NP201AF</t>
  </si>
  <si>
    <t>np20 1af</t>
  </si>
  <si>
    <t>np201af</t>
  </si>
  <si>
    <t>NP20 1AG</t>
  </si>
  <si>
    <t>NP201AG</t>
  </si>
  <si>
    <t>np20 1ag</t>
  </si>
  <si>
    <t>np201ag</t>
  </si>
  <si>
    <t>NP20 1DA</t>
  </si>
  <si>
    <t>NP201DA</t>
  </si>
  <si>
    <t>np20 1da</t>
  </si>
  <si>
    <t>np201da</t>
  </si>
  <si>
    <t>NP20 1DB</t>
  </si>
  <si>
    <t>NP201DB</t>
  </si>
  <si>
    <t>np20 1db</t>
  </si>
  <si>
    <t>np201db</t>
  </si>
  <si>
    <t>NP20 1DD</t>
  </si>
  <si>
    <t>NP201DD</t>
  </si>
  <si>
    <t>np20 1dd</t>
  </si>
  <si>
    <t>np201dd</t>
  </si>
  <si>
    <t>NP20 1DF</t>
  </si>
  <si>
    <t>NP201DF</t>
  </si>
  <si>
    <t>np20 1df</t>
  </si>
  <si>
    <t>np201df</t>
  </si>
  <si>
    <t>NP20 1DG</t>
  </si>
  <si>
    <t>NP201DG</t>
  </si>
  <si>
    <t>np20 1dg</t>
  </si>
  <si>
    <t>np201dg</t>
  </si>
  <si>
    <t>NP20 1DH</t>
  </si>
  <si>
    <t>NP201DH</t>
  </si>
  <si>
    <t>np20 1dh</t>
  </si>
  <si>
    <t>np201dh</t>
  </si>
  <si>
    <t>NP20 1DJ</t>
  </si>
  <si>
    <t>NP201DJ</t>
  </si>
  <si>
    <t>np20 1dj</t>
  </si>
  <si>
    <t>np201dj</t>
  </si>
  <si>
    <t>NP20 1DL</t>
  </si>
  <si>
    <t>NP201DL</t>
  </si>
  <si>
    <t>np20 1dl</t>
  </si>
  <si>
    <t>np201dl</t>
  </si>
  <si>
    <t>NP20 1DP</t>
  </si>
  <si>
    <t>NP201DP</t>
  </si>
  <si>
    <t>np20 1dp</t>
  </si>
  <si>
    <t>np201dp</t>
  </si>
  <si>
    <t>NP20 1DQ</t>
  </si>
  <si>
    <t>NP201DQ</t>
  </si>
  <si>
    <t>np20 1dq</t>
  </si>
  <si>
    <t>np201dq</t>
  </si>
  <si>
    <t>NP20 1DR</t>
  </si>
  <si>
    <t>NP201DR</t>
  </si>
  <si>
    <t>np20 1dr</t>
  </si>
  <si>
    <t>np201dr</t>
  </si>
  <si>
    <t>NP20 1DS</t>
  </si>
  <si>
    <t>NP201DS</t>
  </si>
  <si>
    <t>np20 1ds</t>
  </si>
  <si>
    <t>np201ds</t>
  </si>
  <si>
    <t>NP20 1DT</t>
  </si>
  <si>
    <t>NP201DT</t>
  </si>
  <si>
    <t>np20 1dt</t>
  </si>
  <si>
    <t>np201dt</t>
  </si>
  <si>
    <t>NP20 1DU</t>
  </si>
  <si>
    <t>NP201DU</t>
  </si>
  <si>
    <t>np20 1du</t>
  </si>
  <si>
    <t>np201du</t>
  </si>
  <si>
    <t>NP20 1DW</t>
  </si>
  <si>
    <t>NP201DW</t>
  </si>
  <si>
    <t>np20 1dw</t>
  </si>
  <si>
    <t>np201dw</t>
  </si>
  <si>
    <t>NP20 1DX</t>
  </si>
  <si>
    <t>NP201DX</t>
  </si>
  <si>
    <t>np20 1dx</t>
  </si>
  <si>
    <t>np201dx</t>
  </si>
  <si>
    <t>NP20 1DY</t>
  </si>
  <si>
    <t>NP201DY</t>
  </si>
  <si>
    <t>np20 1dy</t>
  </si>
  <si>
    <t>np201dy</t>
  </si>
  <si>
    <t>NP20 1DZ</t>
  </si>
  <si>
    <t>NP201DZ</t>
  </si>
  <si>
    <t>np20 1dz</t>
  </si>
  <si>
    <t>np201dz</t>
  </si>
  <si>
    <t>NP20 1EA</t>
  </si>
  <si>
    <t>NP201EA</t>
  </si>
  <si>
    <t>np20 1ea</t>
  </si>
  <si>
    <t>np201ea</t>
  </si>
  <si>
    <t>NP20 1EB</t>
  </si>
  <si>
    <t>NP201EB</t>
  </si>
  <si>
    <t>np20 1eb</t>
  </si>
  <si>
    <t>np201eb</t>
  </si>
  <si>
    <t>NP20 1ED</t>
  </si>
  <si>
    <t>NP201ED</t>
  </si>
  <si>
    <t>np20 1ed</t>
  </si>
  <si>
    <t>np201ed</t>
  </si>
  <si>
    <t>NP20 1EE</t>
  </si>
  <si>
    <t>NP201EE</t>
  </si>
  <si>
    <t>np20 1ee</t>
  </si>
  <si>
    <t>np201ee</t>
  </si>
  <si>
    <t>NP20 1EF</t>
  </si>
  <si>
    <t>NP201EF</t>
  </si>
  <si>
    <t>np20 1ef</t>
  </si>
  <si>
    <t>np201ef</t>
  </si>
  <si>
    <t>NP20 1EG</t>
  </si>
  <si>
    <t>NP201EG</t>
  </si>
  <si>
    <t>np20 1eg</t>
  </si>
  <si>
    <t>np201eg</t>
  </si>
  <si>
    <t>NP20 1EH</t>
  </si>
  <si>
    <t>NP201EH</t>
  </si>
  <si>
    <t>np20 1eh</t>
  </si>
  <si>
    <t>np201eh</t>
  </si>
  <si>
    <t>NP20 1EJ</t>
  </si>
  <si>
    <t>NP201EJ</t>
  </si>
  <si>
    <t>np20 1ej</t>
  </si>
  <si>
    <t>np201ej</t>
  </si>
  <si>
    <t>NP20 1EL</t>
  </si>
  <si>
    <t>NP201EL</t>
  </si>
  <si>
    <t>np20 1el</t>
  </si>
  <si>
    <t>np201el</t>
  </si>
  <si>
    <t>NP20 1EN</t>
  </si>
  <si>
    <t>NP201EN</t>
  </si>
  <si>
    <t>np20 1en</t>
  </si>
  <si>
    <t>np201en</t>
  </si>
  <si>
    <t>NP20 1EP</t>
  </si>
  <si>
    <t>NP201EP</t>
  </si>
  <si>
    <t>np20 1ep</t>
  </si>
  <si>
    <t>np201ep</t>
  </si>
  <si>
    <t>NP20 1EQ</t>
  </si>
  <si>
    <t>NP201EQ</t>
  </si>
  <si>
    <t>np20 1eq</t>
  </si>
  <si>
    <t>np201eq</t>
  </si>
  <si>
    <t>NP20 1ER</t>
  </si>
  <si>
    <t>NP201ER</t>
  </si>
  <si>
    <t>np20 1er</t>
  </si>
  <si>
    <t>np201er</t>
  </si>
  <si>
    <t>NP20 1ES</t>
  </si>
  <si>
    <t>NP201ES</t>
  </si>
  <si>
    <t>np20 1es</t>
  </si>
  <si>
    <t>np201es</t>
  </si>
  <si>
    <t>NP20 1ET</t>
  </si>
  <si>
    <t>NP201ET</t>
  </si>
  <si>
    <t>np20 1et</t>
  </si>
  <si>
    <t>np201et</t>
  </si>
  <si>
    <t>NP20 1EU</t>
  </si>
  <si>
    <t>NP201EU</t>
  </si>
  <si>
    <t>np20 1eu</t>
  </si>
  <si>
    <t>np201eu</t>
  </si>
  <si>
    <t>NP20 1EW</t>
  </si>
  <si>
    <t>NP201EW</t>
  </si>
  <si>
    <t>np20 1ew</t>
  </si>
  <si>
    <t>np201ew</t>
  </si>
  <si>
    <t>NP20 1EX</t>
  </si>
  <si>
    <t>NP201EX</t>
  </si>
  <si>
    <t>np20 1ex</t>
  </si>
  <si>
    <t>np201ex</t>
  </si>
  <si>
    <t>NP20 1EZ</t>
  </si>
  <si>
    <t>NP201EZ</t>
  </si>
  <si>
    <t>np20 1ez</t>
  </si>
  <si>
    <t>np201ez</t>
  </si>
  <si>
    <t>NP20 1FA</t>
  </si>
  <si>
    <t>NP201FA</t>
  </si>
  <si>
    <t>np20 1fa</t>
  </si>
  <si>
    <t>np201fa</t>
  </si>
  <si>
    <t>NP20 1FB</t>
  </si>
  <si>
    <t>NP201FB</t>
  </si>
  <si>
    <t>np20 1fb</t>
  </si>
  <si>
    <t>np201fb</t>
  </si>
  <si>
    <t>NP20 1FQ</t>
  </si>
  <si>
    <t>NP201FQ</t>
  </si>
  <si>
    <t>np20 1fq</t>
  </si>
  <si>
    <t>np201fq</t>
  </si>
  <si>
    <t>NP20 1FS</t>
  </si>
  <si>
    <t>NP201FS</t>
  </si>
  <si>
    <t>np20 1fs</t>
  </si>
  <si>
    <t>np201fs</t>
  </si>
  <si>
    <t>NP20 1FU</t>
  </si>
  <si>
    <t>NP201FU</t>
  </si>
  <si>
    <t>np20 1fu</t>
  </si>
  <si>
    <t>np201fu</t>
  </si>
  <si>
    <t>NP20 1FW</t>
  </si>
  <si>
    <t>NP201FW</t>
  </si>
  <si>
    <t>np20 1fw</t>
  </si>
  <si>
    <t>np201fw</t>
  </si>
  <si>
    <t>NP20 1FX</t>
  </si>
  <si>
    <t>NP201FX</t>
  </si>
  <si>
    <t>np20 1fx</t>
  </si>
  <si>
    <t>np201fx</t>
  </si>
  <si>
    <t>NP20 1FZ</t>
  </si>
  <si>
    <t>NP201FZ</t>
  </si>
  <si>
    <t>np20 1fz</t>
  </si>
  <si>
    <t>np201fz</t>
  </si>
  <si>
    <t>NP20 1GA</t>
  </si>
  <si>
    <t>NP201GA</t>
  </si>
  <si>
    <t>np20 1ga</t>
  </si>
  <si>
    <t>np201ga</t>
  </si>
  <si>
    <t>NP20 1GB</t>
  </si>
  <si>
    <t>NP201GB</t>
  </si>
  <si>
    <t>np20 1gb</t>
  </si>
  <si>
    <t>np201gb</t>
  </si>
  <si>
    <t>NP20 1GD</t>
  </si>
  <si>
    <t>NP201GD</t>
  </si>
  <si>
    <t>np20 1gd</t>
  </si>
  <si>
    <t>np201gd</t>
  </si>
  <si>
    <t>NP20 1GF</t>
  </si>
  <si>
    <t>NP201GF</t>
  </si>
  <si>
    <t>np20 1gf</t>
  </si>
  <si>
    <t>np201gf</t>
  </si>
  <si>
    <t>NP20 1GG</t>
  </si>
  <si>
    <t>NP201GG</t>
  </si>
  <si>
    <t>np20 1gg</t>
  </si>
  <si>
    <t>np201gg</t>
  </si>
  <si>
    <t>NP20 1GH</t>
  </si>
  <si>
    <t>NP201GH</t>
  </si>
  <si>
    <t>np20 1gh</t>
  </si>
  <si>
    <t>np201gh</t>
  </si>
  <si>
    <t>NP20 1GL</t>
  </si>
  <si>
    <t>NP201GL</t>
  </si>
  <si>
    <t>np20 1gl</t>
  </si>
  <si>
    <t>np201gl</t>
  </si>
  <si>
    <t>NP20 1GN</t>
  </si>
  <si>
    <t>NP201GN</t>
  </si>
  <si>
    <t>np20 1gn</t>
  </si>
  <si>
    <t>np201gn</t>
  </si>
  <si>
    <t>NP20 1GP</t>
  </si>
  <si>
    <t>NP201GP</t>
  </si>
  <si>
    <t>np20 1gp</t>
  </si>
  <si>
    <t>np201gp</t>
  </si>
  <si>
    <t>NP20 1GY</t>
  </si>
  <si>
    <t>NP201GY</t>
  </si>
  <si>
    <t>np20 1gy</t>
  </si>
  <si>
    <t>np201gy</t>
  </si>
  <si>
    <t>NP20 1HA</t>
  </si>
  <si>
    <t>NP201HA</t>
  </si>
  <si>
    <t>np20 1ha</t>
  </si>
  <si>
    <t>np201ha</t>
  </si>
  <si>
    <t>NP20 1HB</t>
  </si>
  <si>
    <t>NP201HB</t>
  </si>
  <si>
    <t>np20 1hb</t>
  </si>
  <si>
    <t>np201hb</t>
  </si>
  <si>
    <t>NP20 1HD</t>
  </si>
  <si>
    <t>NP201HD</t>
  </si>
  <si>
    <t>np20 1hd</t>
  </si>
  <si>
    <t>np201hd</t>
  </si>
  <si>
    <t>NP20 1HE</t>
  </si>
  <si>
    <t>NP201HE</t>
  </si>
  <si>
    <t>np20 1he</t>
  </si>
  <si>
    <t>np201he</t>
  </si>
  <si>
    <t>NP20 1HF</t>
  </si>
  <si>
    <t>NP201HF</t>
  </si>
  <si>
    <t>np20 1hf</t>
  </si>
  <si>
    <t>np201hf</t>
  </si>
  <si>
    <t>NP20 1HG</t>
  </si>
  <si>
    <t>NP201HG</t>
  </si>
  <si>
    <t>np20 1hg</t>
  </si>
  <si>
    <t>np201hg</t>
  </si>
  <si>
    <t>NP20 1HJ</t>
  </si>
  <si>
    <t>NP201HJ</t>
  </si>
  <si>
    <t>np20 1hj</t>
  </si>
  <si>
    <t>np201hj</t>
  </si>
  <si>
    <t>NP20 1HP</t>
  </si>
  <si>
    <t>NP201HP</t>
  </si>
  <si>
    <t>np20 1hp</t>
  </si>
  <si>
    <t>np201hp</t>
  </si>
  <si>
    <t>NP20 1HR</t>
  </si>
  <si>
    <t>NP201HR</t>
  </si>
  <si>
    <t>np20 1hr</t>
  </si>
  <si>
    <t>np201hr</t>
  </si>
  <si>
    <t>NP20 1HS</t>
  </si>
  <si>
    <t>NP201HS</t>
  </si>
  <si>
    <t>np20 1hs</t>
  </si>
  <si>
    <t>np201hs</t>
  </si>
  <si>
    <t>NP20 1HY</t>
  </si>
  <si>
    <t>NP201HY</t>
  </si>
  <si>
    <t>np20 1hy</t>
  </si>
  <si>
    <t>np201hy</t>
  </si>
  <si>
    <t>NP20 1HZ</t>
  </si>
  <si>
    <t>NP201HZ</t>
  </si>
  <si>
    <t>np20 1hz</t>
  </si>
  <si>
    <t>np201hz</t>
  </si>
  <si>
    <t>NP20 1JB</t>
  </si>
  <si>
    <t>NP201JB</t>
  </si>
  <si>
    <t>np20 1jb</t>
  </si>
  <si>
    <t>np201jb</t>
  </si>
  <si>
    <t>NP20 1JD</t>
  </si>
  <si>
    <t>NP201JD</t>
  </si>
  <si>
    <t>np20 1jd</t>
  </si>
  <si>
    <t>np201jd</t>
  </si>
  <si>
    <t>NP20 1JE</t>
  </si>
  <si>
    <t>NP201JE</t>
  </si>
  <si>
    <t>np20 1je</t>
  </si>
  <si>
    <t>np201je</t>
  </si>
  <si>
    <t>NP20 1JF</t>
  </si>
  <si>
    <t>NP201JF</t>
  </si>
  <si>
    <t>np20 1jf</t>
  </si>
  <si>
    <t>np201jf</t>
  </si>
  <si>
    <t>NP20 1JG</t>
  </si>
  <si>
    <t>NP201JG</t>
  </si>
  <si>
    <t>np20 1jg</t>
  </si>
  <si>
    <t>np201jg</t>
  </si>
  <si>
    <t>NP20 1JH</t>
  </si>
  <si>
    <t>NP201JH</t>
  </si>
  <si>
    <t>np20 1jh</t>
  </si>
  <si>
    <t>np201jh</t>
  </si>
  <si>
    <t>NP20 1JJ</t>
  </si>
  <si>
    <t>NP201JJ</t>
  </si>
  <si>
    <t>np20 1jj</t>
  </si>
  <si>
    <t>np201jj</t>
  </si>
  <si>
    <t>NP20 1JL</t>
  </si>
  <si>
    <t>NP201JL</t>
  </si>
  <si>
    <t>np20 1jl</t>
  </si>
  <si>
    <t>np201jl</t>
  </si>
  <si>
    <t>NP20 1JN</t>
  </si>
  <si>
    <t>NP201JN</t>
  </si>
  <si>
    <t>np20 1jn</t>
  </si>
  <si>
    <t>np201jn</t>
  </si>
  <si>
    <t>NP20 1JQ</t>
  </si>
  <si>
    <t>NP201JQ</t>
  </si>
  <si>
    <t>np20 1jq</t>
  </si>
  <si>
    <t>np201jq</t>
  </si>
  <si>
    <t>NP20 1JR</t>
  </si>
  <si>
    <t>NP201JR</t>
  </si>
  <si>
    <t>np20 1jr</t>
  </si>
  <si>
    <t>np201jr</t>
  </si>
  <si>
    <t>NP20 1JS</t>
  </si>
  <si>
    <t>NP201JS</t>
  </si>
  <si>
    <t>np20 1js</t>
  </si>
  <si>
    <t>np201js</t>
  </si>
  <si>
    <t>NP20 1JT</t>
  </si>
  <si>
    <t>NP201JT</t>
  </si>
  <si>
    <t>np20 1jt</t>
  </si>
  <si>
    <t>np201jt</t>
  </si>
  <si>
    <t>NP20 1JU</t>
  </si>
  <si>
    <t>NP201JU</t>
  </si>
  <si>
    <t>np20 1ju</t>
  </si>
  <si>
    <t>np201ju</t>
  </si>
  <si>
    <t>NP20 1JW</t>
  </si>
  <si>
    <t>NP201JW</t>
  </si>
  <si>
    <t>np20 1jw</t>
  </si>
  <si>
    <t>np201jw</t>
  </si>
  <si>
    <t>NP20 1JX</t>
  </si>
  <si>
    <t>NP201JX</t>
  </si>
  <si>
    <t>np20 1jx</t>
  </si>
  <si>
    <t>np201jx</t>
  </si>
  <si>
    <t>NP20 1JY</t>
  </si>
  <si>
    <t>NP201JY</t>
  </si>
  <si>
    <t>np20 1jy</t>
  </si>
  <si>
    <t>np201jy</t>
  </si>
  <si>
    <t>NP20 1JZ</t>
  </si>
  <si>
    <t>NP201JZ</t>
  </si>
  <si>
    <t>np20 1jz</t>
  </si>
  <si>
    <t>np201jz</t>
  </si>
  <si>
    <t>NP20 1LA</t>
  </si>
  <si>
    <t>NP201LA</t>
  </si>
  <si>
    <t>np20 1la</t>
  </si>
  <si>
    <t>np201la</t>
  </si>
  <si>
    <t>NP20 1LB</t>
  </si>
  <si>
    <t>NP201LB</t>
  </si>
  <si>
    <t>np20 1lb</t>
  </si>
  <si>
    <t>np201lb</t>
  </si>
  <si>
    <t>NP20 1LD</t>
  </si>
  <si>
    <t>NP201LD</t>
  </si>
  <si>
    <t>np20 1ld</t>
  </si>
  <si>
    <t>np201ld</t>
  </si>
  <si>
    <t>NP20 1LE</t>
  </si>
  <si>
    <t>NP201LE</t>
  </si>
  <si>
    <t>np20 1le</t>
  </si>
  <si>
    <t>np201le</t>
  </si>
  <si>
    <t>NP20 1LF</t>
  </si>
  <si>
    <t>NP201LF</t>
  </si>
  <si>
    <t>np20 1lf</t>
  </si>
  <si>
    <t>np201lf</t>
  </si>
  <si>
    <t>NP20 1LN</t>
  </si>
  <si>
    <t>NP201LN</t>
  </si>
  <si>
    <t>np20 1ln</t>
  </si>
  <si>
    <t>np201ln</t>
  </si>
  <si>
    <t>NP20 1LP</t>
  </si>
  <si>
    <t>NP201LP</t>
  </si>
  <si>
    <t>np20 1lp</t>
  </si>
  <si>
    <t>np201lp</t>
  </si>
  <si>
    <t>NP20 1LQ</t>
  </si>
  <si>
    <t>NP201LQ</t>
  </si>
  <si>
    <t>np20 1lq</t>
  </si>
  <si>
    <t>np201lq</t>
  </si>
  <si>
    <t>NP20 1LR</t>
  </si>
  <si>
    <t>NP201LR</t>
  </si>
  <si>
    <t>np20 1lr</t>
  </si>
  <si>
    <t>np201lr</t>
  </si>
  <si>
    <t>NP20 1LS</t>
  </si>
  <si>
    <t>NP201LS</t>
  </si>
  <si>
    <t>np20 1ls</t>
  </si>
  <si>
    <t>np201ls</t>
  </si>
  <si>
    <t>NP20 1LT</t>
  </si>
  <si>
    <t>NP201LT</t>
  </si>
  <si>
    <t>np20 1lt</t>
  </si>
  <si>
    <t>np201lt</t>
  </si>
  <si>
    <t>NP20 1LU</t>
  </si>
  <si>
    <t>NP201LU</t>
  </si>
  <si>
    <t>np20 1lu</t>
  </si>
  <si>
    <t>np201lu</t>
  </si>
  <si>
    <t>NP20 1LW</t>
  </si>
  <si>
    <t>NP201LW</t>
  </si>
  <si>
    <t>np20 1lw</t>
  </si>
  <si>
    <t>np201lw</t>
  </si>
  <si>
    <t>NP20 1LX</t>
  </si>
  <si>
    <t>NP201LX</t>
  </si>
  <si>
    <t>np20 1lx</t>
  </si>
  <si>
    <t>np201lx</t>
  </si>
  <si>
    <t>NP20 1LY</t>
  </si>
  <si>
    <t>NP201LY</t>
  </si>
  <si>
    <t>np20 1ly</t>
  </si>
  <si>
    <t>np201ly</t>
  </si>
  <si>
    <t>NP20 1LZ</t>
  </si>
  <si>
    <t>NP201LZ</t>
  </si>
  <si>
    <t>np20 1lz</t>
  </si>
  <si>
    <t>np201lz</t>
  </si>
  <si>
    <t>NP20 1NA</t>
  </si>
  <si>
    <t>NP201NA</t>
  </si>
  <si>
    <t>np20 1na</t>
  </si>
  <si>
    <t>np201na</t>
  </si>
  <si>
    <t>NP20 1PA</t>
  </si>
  <si>
    <t>NP201PA</t>
  </si>
  <si>
    <t>np20 1pa</t>
  </si>
  <si>
    <t>np201pa</t>
  </si>
  <si>
    <t>NP20 1PW</t>
  </si>
  <si>
    <t>NP201PW</t>
  </si>
  <si>
    <t>np20 1pw</t>
  </si>
  <si>
    <t>np201pw</t>
  </si>
  <si>
    <t>NP20 1PX</t>
  </si>
  <si>
    <t>NP201PX</t>
  </si>
  <si>
    <t>np20 1px</t>
  </si>
  <si>
    <t>np201px</t>
  </si>
  <si>
    <t>NP20 1QY</t>
  </si>
  <si>
    <t>NP201QY</t>
  </si>
  <si>
    <t>np20 1qy</t>
  </si>
  <si>
    <t>np201qy</t>
  </si>
  <si>
    <t>NP20 1RL</t>
  </si>
  <si>
    <t>NP201RL</t>
  </si>
  <si>
    <t>np20 1rl</t>
  </si>
  <si>
    <t>np201rl</t>
  </si>
  <si>
    <t>NP20 1RN</t>
  </si>
  <si>
    <t>NP201RN</t>
  </si>
  <si>
    <t>np20 1rn</t>
  </si>
  <si>
    <t>np201rn</t>
  </si>
  <si>
    <t>NP20 1TE</t>
  </si>
  <si>
    <t>NP201TE</t>
  </si>
  <si>
    <t>np20 1te</t>
  </si>
  <si>
    <t>np201te</t>
  </si>
  <si>
    <t>NP20 1TP</t>
  </si>
  <si>
    <t>NP201TP</t>
  </si>
  <si>
    <t>np20 1tp</t>
  </si>
  <si>
    <t>np201tp</t>
  </si>
  <si>
    <t>NP20 1TS</t>
  </si>
  <si>
    <t>NP201TS</t>
  </si>
  <si>
    <t>np20 1ts</t>
  </si>
  <si>
    <t>np201ts</t>
  </si>
  <si>
    <t>NP20 1UE</t>
  </si>
  <si>
    <t>NP201UE</t>
  </si>
  <si>
    <t>np20 1ue</t>
  </si>
  <si>
    <t>np201ue</t>
  </si>
  <si>
    <t>NP20 1WR</t>
  </si>
  <si>
    <t>NP201WR</t>
  </si>
  <si>
    <t>np20 1wr</t>
  </si>
  <si>
    <t>np201wr</t>
  </si>
  <si>
    <t>NP20 1WX</t>
  </si>
  <si>
    <t>NP201WX</t>
  </si>
  <si>
    <t>np20 1wx</t>
  </si>
  <si>
    <t>np201wx</t>
  </si>
  <si>
    <t>NP20 1YD</t>
  </si>
  <si>
    <t>NP201YD</t>
  </si>
  <si>
    <t>np20 1yd</t>
  </si>
  <si>
    <t>np201yd</t>
  </si>
  <si>
    <t>NP20 1YN</t>
  </si>
  <si>
    <t>NP201YN</t>
  </si>
  <si>
    <t>np20 1yn</t>
  </si>
  <si>
    <t>np201yn</t>
  </si>
  <si>
    <t>NP20 1YP</t>
  </si>
  <si>
    <t>NP201YP</t>
  </si>
  <si>
    <t>np20 1yp</t>
  </si>
  <si>
    <t>np201yp</t>
  </si>
  <si>
    <t>NP20 1ZB</t>
  </si>
  <si>
    <t>NP201ZB</t>
  </si>
  <si>
    <t>np20 1zb</t>
  </si>
  <si>
    <t>np201zb</t>
  </si>
  <si>
    <t>NP20 2AA</t>
  </si>
  <si>
    <t>NP202AA</t>
  </si>
  <si>
    <t>np20 2aa</t>
  </si>
  <si>
    <t>np202aa</t>
  </si>
  <si>
    <t>NP20 2AB</t>
  </si>
  <si>
    <t>NP202AB</t>
  </si>
  <si>
    <t>np20 2ab</t>
  </si>
  <si>
    <t>np202ab</t>
  </si>
  <si>
    <t>NP20 2AD</t>
  </si>
  <si>
    <t>NP202AD</t>
  </si>
  <si>
    <t>np20 2ad</t>
  </si>
  <si>
    <t>np202ad</t>
  </si>
  <si>
    <t>NP20 2AE</t>
  </si>
  <si>
    <t>NP202AE</t>
  </si>
  <si>
    <t>np20 2ae</t>
  </si>
  <si>
    <t>np202ae</t>
  </si>
  <si>
    <t>NP20 2AF</t>
  </si>
  <si>
    <t>NP202AF</t>
  </si>
  <si>
    <t>np20 2af</t>
  </si>
  <si>
    <t>np202af</t>
  </si>
  <si>
    <t>NP20 2AG</t>
  </si>
  <si>
    <t>NP202AG</t>
  </si>
  <si>
    <t>np20 2ag</t>
  </si>
  <si>
    <t>np202ag</t>
  </si>
  <si>
    <t>NP20 2AH</t>
  </si>
  <si>
    <t>NP202AH</t>
  </si>
  <si>
    <t>np20 2ah</t>
  </si>
  <si>
    <t>np202ah</t>
  </si>
  <si>
    <t>NP20 2AJ</t>
  </si>
  <si>
    <t>NP202AJ</t>
  </si>
  <si>
    <t>np20 2aj</t>
  </si>
  <si>
    <t>np202aj</t>
  </si>
  <si>
    <t>NP20 2AL</t>
  </si>
  <si>
    <t>NP202AL</t>
  </si>
  <si>
    <t>np20 2al</t>
  </si>
  <si>
    <t>np202al</t>
  </si>
  <si>
    <t>NP20 2AN</t>
  </si>
  <si>
    <t>NP202AN</t>
  </si>
  <si>
    <t>np20 2an</t>
  </si>
  <si>
    <t>np202an</t>
  </si>
  <si>
    <t>NP20 2AP</t>
  </si>
  <si>
    <t>NP202AP</t>
  </si>
  <si>
    <t>np20 2ap</t>
  </si>
  <si>
    <t>np202ap</t>
  </si>
  <si>
    <t>NP20 2AQ</t>
  </si>
  <si>
    <t>NP202AQ</t>
  </si>
  <si>
    <t>np20 2aq</t>
  </si>
  <si>
    <t>np202aq</t>
  </si>
  <si>
    <t>NP20 2AR</t>
  </si>
  <si>
    <t>NP202AR</t>
  </si>
  <si>
    <t>np20 2ar</t>
  </si>
  <si>
    <t>np202ar</t>
  </si>
  <si>
    <t>NP20 2AS</t>
  </si>
  <si>
    <t>NP202AS</t>
  </si>
  <si>
    <t>np20 2as</t>
  </si>
  <si>
    <t>np202as</t>
  </si>
  <si>
    <t>NP20 2AT</t>
  </si>
  <si>
    <t>NP202AT</t>
  </si>
  <si>
    <t>np20 2at</t>
  </si>
  <si>
    <t>np202at</t>
  </si>
  <si>
    <t>NP20 2AU</t>
  </si>
  <si>
    <t>NP202AU</t>
  </si>
  <si>
    <t>np20 2au</t>
  </si>
  <si>
    <t>np202au</t>
  </si>
  <si>
    <t>NP20 2AW</t>
  </si>
  <si>
    <t>NP202AW</t>
  </si>
  <si>
    <t>np20 2aw</t>
  </si>
  <si>
    <t>np202aw</t>
  </si>
  <si>
    <t>NP20 2AX</t>
  </si>
  <si>
    <t>NP202AX</t>
  </si>
  <si>
    <t>np20 2ax</t>
  </si>
  <si>
    <t>np202ax</t>
  </si>
  <si>
    <t>NP20 2AY</t>
  </si>
  <si>
    <t>NP202AY</t>
  </si>
  <si>
    <t>np20 2ay</t>
  </si>
  <si>
    <t>np202ay</t>
  </si>
  <si>
    <t>NP20 2AZ</t>
  </si>
  <si>
    <t>NP202AZ</t>
  </si>
  <si>
    <t>np20 2az</t>
  </si>
  <si>
    <t>np202az</t>
  </si>
  <si>
    <t>NP20 2BA</t>
  </si>
  <si>
    <t>NP202BA</t>
  </si>
  <si>
    <t>np20 2ba</t>
  </si>
  <si>
    <t>np202ba</t>
  </si>
  <si>
    <t>NP20 2BB</t>
  </si>
  <si>
    <t>NP202BB</t>
  </si>
  <si>
    <t>np20 2bb</t>
  </si>
  <si>
    <t>np202bb</t>
  </si>
  <si>
    <t>NP20 2BE</t>
  </si>
  <si>
    <t>NP202BE</t>
  </si>
  <si>
    <t>np20 2be</t>
  </si>
  <si>
    <t>np202be</t>
  </si>
  <si>
    <t>NP20 2BH</t>
  </si>
  <si>
    <t>NP202BH</t>
  </si>
  <si>
    <t>np20 2bh</t>
  </si>
  <si>
    <t>np202bh</t>
  </si>
  <si>
    <t>NP20 2BJ</t>
  </si>
  <si>
    <t>NP202BJ</t>
  </si>
  <si>
    <t>np20 2bj</t>
  </si>
  <si>
    <t>np202bj</t>
  </si>
  <si>
    <t>NP20 2BL</t>
  </si>
  <si>
    <t>NP202BL</t>
  </si>
  <si>
    <t>np20 2bl</t>
  </si>
  <si>
    <t>np202bl</t>
  </si>
  <si>
    <t>NP20 2BP</t>
  </si>
  <si>
    <t>NP202BP</t>
  </si>
  <si>
    <t>np20 2bp</t>
  </si>
  <si>
    <t>np202bp</t>
  </si>
  <si>
    <t>NP20 2BQ</t>
  </si>
  <si>
    <t>NP202BQ</t>
  </si>
  <si>
    <t>np20 2bq</t>
  </si>
  <si>
    <t>np202bq</t>
  </si>
  <si>
    <t>NP20 2BW</t>
  </si>
  <si>
    <t>NP202BW</t>
  </si>
  <si>
    <t>np20 2bw</t>
  </si>
  <si>
    <t>np202bw</t>
  </si>
  <si>
    <t>NP20 2BX</t>
  </si>
  <si>
    <t>NP202BX</t>
  </si>
  <si>
    <t>np20 2bx</t>
  </si>
  <si>
    <t>np202bx</t>
  </si>
  <si>
    <t>NP20 2BY</t>
  </si>
  <si>
    <t>NP202BY</t>
  </si>
  <si>
    <t>np20 2by</t>
  </si>
  <si>
    <t>np202by</t>
  </si>
  <si>
    <t>NP20 2BZ</t>
  </si>
  <si>
    <t>NP202BZ</t>
  </si>
  <si>
    <t>np20 2bz</t>
  </si>
  <si>
    <t>np202bz</t>
  </si>
  <si>
    <t>NP20 2DA</t>
  </si>
  <si>
    <t>NP202DA</t>
  </si>
  <si>
    <t>np20 2da</t>
  </si>
  <si>
    <t>np202da</t>
  </si>
  <si>
    <t>NP20 2DB</t>
  </si>
  <si>
    <t>NP202DB</t>
  </si>
  <si>
    <t>np20 2db</t>
  </si>
  <si>
    <t>np202db</t>
  </si>
  <si>
    <t>NP20 2DD</t>
  </si>
  <si>
    <t>NP202DD</t>
  </si>
  <si>
    <t>np20 2dd</t>
  </si>
  <si>
    <t>np202dd</t>
  </si>
  <si>
    <t>NP20 2DE</t>
  </si>
  <si>
    <t>NP202DE</t>
  </si>
  <si>
    <t>np20 2de</t>
  </si>
  <si>
    <t>np202de</t>
  </si>
  <si>
    <t>NP20 2DF</t>
  </si>
  <si>
    <t>NP202DF</t>
  </si>
  <si>
    <t>np20 2df</t>
  </si>
  <si>
    <t>np202df</t>
  </si>
  <si>
    <t>NP20 2DG</t>
  </si>
  <si>
    <t>NP202DG</t>
  </si>
  <si>
    <t>np20 2dg</t>
  </si>
  <si>
    <t>np202dg</t>
  </si>
  <si>
    <t>NP20 2DH</t>
  </si>
  <si>
    <t>NP202DH</t>
  </si>
  <si>
    <t>np20 2dh</t>
  </si>
  <si>
    <t>np202dh</t>
  </si>
  <si>
    <t>NP20 2DJ</t>
  </si>
  <si>
    <t>NP202DJ</t>
  </si>
  <si>
    <t>np20 2dj</t>
  </si>
  <si>
    <t>np202dj</t>
  </si>
  <si>
    <t>NP20 2DL</t>
  </si>
  <si>
    <t>NP202DL</t>
  </si>
  <si>
    <t>np20 2dl</t>
  </si>
  <si>
    <t>np202dl</t>
  </si>
  <si>
    <t>NP20 2DN</t>
  </si>
  <si>
    <t>NP202DN</t>
  </si>
  <si>
    <t>np20 2dn</t>
  </si>
  <si>
    <t>np202dn</t>
  </si>
  <si>
    <t>NP20 2DP</t>
  </si>
  <si>
    <t>NP202DP</t>
  </si>
  <si>
    <t>np20 2dp</t>
  </si>
  <si>
    <t>np202dp</t>
  </si>
  <si>
    <t>NP20 2DQ</t>
  </si>
  <si>
    <t>NP202DQ</t>
  </si>
  <si>
    <t>np20 2dq</t>
  </si>
  <si>
    <t>np202dq</t>
  </si>
  <si>
    <t>NP20 2DR</t>
  </si>
  <si>
    <t>NP202DR</t>
  </si>
  <si>
    <t>np20 2dr</t>
  </si>
  <si>
    <t>np202dr</t>
  </si>
  <si>
    <t>NP20 2DS</t>
  </si>
  <si>
    <t>NP202DS</t>
  </si>
  <si>
    <t>np20 2ds</t>
  </si>
  <si>
    <t>np202ds</t>
  </si>
  <si>
    <t>NP20 2DT</t>
  </si>
  <si>
    <t>NP202DT</t>
  </si>
  <si>
    <t>np20 2dt</t>
  </si>
  <si>
    <t>np202dt</t>
  </si>
  <si>
    <t>NP20 2DU</t>
  </si>
  <si>
    <t>NP202DU</t>
  </si>
  <si>
    <t>np20 2du</t>
  </si>
  <si>
    <t>np202du</t>
  </si>
  <si>
    <t>NP20 2DW</t>
  </si>
  <si>
    <t>NP202DW</t>
  </si>
  <si>
    <t>np20 2dw</t>
  </si>
  <si>
    <t>np202dw</t>
  </si>
  <si>
    <t>NP20 2DX</t>
  </si>
  <si>
    <t>NP202DX</t>
  </si>
  <si>
    <t>np20 2dx</t>
  </si>
  <si>
    <t>np202dx</t>
  </si>
  <si>
    <t>NP20 2DY</t>
  </si>
  <si>
    <t>NP202DY</t>
  </si>
  <si>
    <t>np20 2dy</t>
  </si>
  <si>
    <t>np202dy</t>
  </si>
  <si>
    <t>NP20 2DZ</t>
  </si>
  <si>
    <t>NP202DZ</t>
  </si>
  <si>
    <t>np20 2dz</t>
  </si>
  <si>
    <t>np202dz</t>
  </si>
  <si>
    <t>NP20 2EA</t>
  </si>
  <si>
    <t>NP202EA</t>
  </si>
  <si>
    <t>np20 2ea</t>
  </si>
  <si>
    <t>np202ea</t>
  </si>
  <si>
    <t>NP20 2EB</t>
  </si>
  <si>
    <t>NP202EB</t>
  </si>
  <si>
    <t>np20 2eb</t>
  </si>
  <si>
    <t>np202eb</t>
  </si>
  <si>
    <t>NP20 2ED</t>
  </si>
  <si>
    <t>NP202ED</t>
  </si>
  <si>
    <t>np20 2ed</t>
  </si>
  <si>
    <t>np202ed</t>
  </si>
  <si>
    <t>NP20 2EE</t>
  </si>
  <si>
    <t>NP202EE</t>
  </si>
  <si>
    <t>np20 2ee</t>
  </si>
  <si>
    <t>np202ee</t>
  </si>
  <si>
    <t>NP20 2EF</t>
  </si>
  <si>
    <t>NP202EF</t>
  </si>
  <si>
    <t>np20 2ef</t>
  </si>
  <si>
    <t>np202ef</t>
  </si>
  <si>
    <t>NP20 2EG</t>
  </si>
  <si>
    <t>NP202EG</t>
  </si>
  <si>
    <t>np20 2eg</t>
  </si>
  <si>
    <t>np202eg</t>
  </si>
  <si>
    <t>NP20 2EH</t>
  </si>
  <si>
    <t>NP202EH</t>
  </si>
  <si>
    <t>np20 2eh</t>
  </si>
  <si>
    <t>np202eh</t>
  </si>
  <si>
    <t>NP20 2EJ</t>
  </si>
  <si>
    <t>NP202EJ</t>
  </si>
  <si>
    <t>np20 2ej</t>
  </si>
  <si>
    <t>np202ej</t>
  </si>
  <si>
    <t>NP20 2EL</t>
  </si>
  <si>
    <t>NP202EL</t>
  </si>
  <si>
    <t>np20 2el</t>
  </si>
  <si>
    <t>np202el</t>
  </si>
  <si>
    <t>NP20 2EQ</t>
  </si>
  <si>
    <t>NP202EQ</t>
  </si>
  <si>
    <t>np20 2eq</t>
  </si>
  <si>
    <t>np202eq</t>
  </si>
  <si>
    <t>NP20 2ER</t>
  </si>
  <si>
    <t>NP202ER</t>
  </si>
  <si>
    <t>np20 2er</t>
  </si>
  <si>
    <t>np202er</t>
  </si>
  <si>
    <t>NP20 2ES</t>
  </si>
  <si>
    <t>NP202ES</t>
  </si>
  <si>
    <t>np20 2es</t>
  </si>
  <si>
    <t>np202es</t>
  </si>
  <si>
    <t>NP20 2ET</t>
  </si>
  <si>
    <t>NP202ET</t>
  </si>
  <si>
    <t>np20 2et</t>
  </si>
  <si>
    <t>np202et</t>
  </si>
  <si>
    <t>NP20 2EU</t>
  </si>
  <si>
    <t>NP202EU</t>
  </si>
  <si>
    <t>np20 2eu</t>
  </si>
  <si>
    <t>np202eu</t>
  </si>
  <si>
    <t>NP20 2EW</t>
  </si>
  <si>
    <t>NP202EW</t>
  </si>
  <si>
    <t>np20 2ew</t>
  </si>
  <si>
    <t>np202ew</t>
  </si>
  <si>
    <t>NP20 2EX</t>
  </si>
  <si>
    <t>NP202EX</t>
  </si>
  <si>
    <t>np20 2ex</t>
  </si>
  <si>
    <t>np202ex</t>
  </si>
  <si>
    <t>NP20 2EY</t>
  </si>
  <si>
    <t>NP202EY</t>
  </si>
  <si>
    <t>np20 2ey</t>
  </si>
  <si>
    <t>np202ey</t>
  </si>
  <si>
    <t>NP20 2EZ</t>
  </si>
  <si>
    <t>NP202EZ</t>
  </si>
  <si>
    <t>np20 2ez</t>
  </si>
  <si>
    <t>np202ez</t>
  </si>
  <si>
    <t>NP20 2FA</t>
  </si>
  <si>
    <t>NP202FA</t>
  </si>
  <si>
    <t>np20 2fa</t>
  </si>
  <si>
    <t>np202fa</t>
  </si>
  <si>
    <t>NP20 2FB</t>
  </si>
  <si>
    <t>NP202FB</t>
  </si>
  <si>
    <t>np20 2fb</t>
  </si>
  <si>
    <t>np202fb</t>
  </si>
  <si>
    <t>NP20 2FD</t>
  </si>
  <si>
    <t>NP202FD</t>
  </si>
  <si>
    <t>np20 2fd</t>
  </si>
  <si>
    <t>np202fd</t>
  </si>
  <si>
    <t>NP20 2FE</t>
  </si>
  <si>
    <t>NP202FE</t>
  </si>
  <si>
    <t>np20 2fe</t>
  </si>
  <si>
    <t>np202fe</t>
  </si>
  <si>
    <t>NP20 2FF</t>
  </si>
  <si>
    <t>NP202FF</t>
  </si>
  <si>
    <t>np20 2ff</t>
  </si>
  <si>
    <t>np202ff</t>
  </si>
  <si>
    <t>NP20 2FG</t>
  </si>
  <si>
    <t>NP202FG</t>
  </si>
  <si>
    <t>np20 2fg</t>
  </si>
  <si>
    <t>np202fg</t>
  </si>
  <si>
    <t>NP20 2FH</t>
  </si>
  <si>
    <t>NP202FH</t>
  </si>
  <si>
    <t>np20 2fh</t>
  </si>
  <si>
    <t>np202fh</t>
  </si>
  <si>
    <t>NP20 2FJ</t>
  </si>
  <si>
    <t>NP202FJ</t>
  </si>
  <si>
    <t>np20 2fj</t>
  </si>
  <si>
    <t>np202fj</t>
  </si>
  <si>
    <t>NP20 2FL</t>
  </si>
  <si>
    <t>NP202FL</t>
  </si>
  <si>
    <t>np20 2fl</t>
  </si>
  <si>
    <t>np202fl</t>
  </si>
  <si>
    <t>NP20 2FN</t>
  </si>
  <si>
    <t>NP202FN</t>
  </si>
  <si>
    <t>np20 2fn</t>
  </si>
  <si>
    <t>np202fn</t>
  </si>
  <si>
    <t>NP20 2FP</t>
  </si>
  <si>
    <t>NP202FP</t>
  </si>
  <si>
    <t>np20 2fp</t>
  </si>
  <si>
    <t>np202fp</t>
  </si>
  <si>
    <t>NP20 2FR</t>
  </si>
  <si>
    <t>NP202FR</t>
  </si>
  <si>
    <t>np20 2fr</t>
  </si>
  <si>
    <t>np202fr</t>
  </si>
  <si>
    <t>NP20 2FT</t>
  </si>
  <si>
    <t>NP202FT</t>
  </si>
  <si>
    <t>np20 2ft</t>
  </si>
  <si>
    <t>np202ft</t>
  </si>
  <si>
    <t>NP20 2FW</t>
  </si>
  <si>
    <t>NP202FW</t>
  </si>
  <si>
    <t>np20 2fw</t>
  </si>
  <si>
    <t>np202fw</t>
  </si>
  <si>
    <t>NP20 2FX</t>
  </si>
  <si>
    <t>NP202FX</t>
  </si>
  <si>
    <t>np20 2fx</t>
  </si>
  <si>
    <t>np202fx</t>
  </si>
  <si>
    <t>NP20 2FY</t>
  </si>
  <si>
    <t>NP202FY</t>
  </si>
  <si>
    <t>np20 2fy</t>
  </si>
  <si>
    <t>np202fy</t>
  </si>
  <si>
    <t>NP20 2FZ</t>
  </si>
  <si>
    <t>NP202FZ</t>
  </si>
  <si>
    <t>np20 2fz</t>
  </si>
  <si>
    <t>np202fz</t>
  </si>
  <si>
    <t>NP20 2GA</t>
  </si>
  <si>
    <t>NP202GA</t>
  </si>
  <si>
    <t>np20 2ga</t>
  </si>
  <si>
    <t>np202ga</t>
  </si>
  <si>
    <t>NP20 2GD</t>
  </si>
  <si>
    <t>NP202GD</t>
  </si>
  <si>
    <t>np20 2gd</t>
  </si>
  <si>
    <t>np202gd</t>
  </si>
  <si>
    <t>NP20 2GE</t>
  </si>
  <si>
    <t>NP202GE</t>
  </si>
  <si>
    <t>np20 2ge</t>
  </si>
  <si>
    <t>np202ge</t>
  </si>
  <si>
    <t>NP20 2GF</t>
  </si>
  <si>
    <t>NP202GF</t>
  </si>
  <si>
    <t>np20 2gf</t>
  </si>
  <si>
    <t>np202gf</t>
  </si>
  <si>
    <t>NP20 2GG</t>
  </si>
  <si>
    <t>NP202GG</t>
  </si>
  <si>
    <t>np20 2gg</t>
  </si>
  <si>
    <t>np202gg</t>
  </si>
  <si>
    <t>NP20 2GH</t>
  </si>
  <si>
    <t>NP202GH</t>
  </si>
  <si>
    <t>np20 2gh</t>
  </si>
  <si>
    <t>np202gh</t>
  </si>
  <si>
    <t>NP20 2GJ</t>
  </si>
  <si>
    <t>NP202GJ</t>
  </si>
  <si>
    <t>np20 2gj</t>
  </si>
  <si>
    <t>np202gj</t>
  </si>
  <si>
    <t>NP20 2GL</t>
  </si>
  <si>
    <t>NP202GL</t>
  </si>
  <si>
    <t>np20 2gl</t>
  </si>
  <si>
    <t>np202gl</t>
  </si>
  <si>
    <t>NP20 2GN</t>
  </si>
  <si>
    <t>NP202GN</t>
  </si>
  <si>
    <t>np20 2gn</t>
  </si>
  <si>
    <t>np202gn</t>
  </si>
  <si>
    <t>NP20 2GQ</t>
  </si>
  <si>
    <t>NP202GQ</t>
  </si>
  <si>
    <t>np20 2gq</t>
  </si>
  <si>
    <t>np202gq</t>
  </si>
  <si>
    <t>NP20 2GR</t>
  </si>
  <si>
    <t>NP202GR</t>
  </si>
  <si>
    <t>np20 2gr</t>
  </si>
  <si>
    <t>np202gr</t>
  </si>
  <si>
    <t>NP20 2GS</t>
  </si>
  <si>
    <t>NP202GS</t>
  </si>
  <si>
    <t>np20 2gs</t>
  </si>
  <si>
    <t>np202gs</t>
  </si>
  <si>
    <t>NP20 2GT</t>
  </si>
  <si>
    <t>NP202GT</t>
  </si>
  <si>
    <t>np20 2gt</t>
  </si>
  <si>
    <t>np202gt</t>
  </si>
  <si>
    <t>NP20 2GW</t>
  </si>
  <si>
    <t>NP202GW</t>
  </si>
  <si>
    <t>np20 2gw</t>
  </si>
  <si>
    <t>np202gw</t>
  </si>
  <si>
    <t>NP20 2GX</t>
  </si>
  <si>
    <t>NP202GX</t>
  </si>
  <si>
    <t>np20 2gx</t>
  </si>
  <si>
    <t>np202gx</t>
  </si>
  <si>
    <t>NP20 2GY</t>
  </si>
  <si>
    <t>NP202GY</t>
  </si>
  <si>
    <t>np20 2gy</t>
  </si>
  <si>
    <t>np202gy</t>
  </si>
  <si>
    <t>NP20 2GZ</t>
  </si>
  <si>
    <t>NP202GZ</t>
  </si>
  <si>
    <t>np20 2gz</t>
  </si>
  <si>
    <t>np202gz</t>
  </si>
  <si>
    <t>NP20 2HA</t>
  </si>
  <si>
    <t>NP202HA</t>
  </si>
  <si>
    <t>np20 2ha</t>
  </si>
  <si>
    <t>np202ha</t>
  </si>
  <si>
    <t>NP20 2HB</t>
  </si>
  <si>
    <t>NP202HB</t>
  </si>
  <si>
    <t>np20 2hb</t>
  </si>
  <si>
    <t>np202hb</t>
  </si>
  <si>
    <t>NP20 2HD</t>
  </si>
  <si>
    <t>NP202HD</t>
  </si>
  <si>
    <t>np20 2hd</t>
  </si>
  <si>
    <t>np202hd</t>
  </si>
  <si>
    <t>NP20 2HF</t>
  </si>
  <si>
    <t>NP202HF</t>
  </si>
  <si>
    <t>np20 2hf</t>
  </si>
  <si>
    <t>np202hf</t>
  </si>
  <si>
    <t>NP20 2HG</t>
  </si>
  <si>
    <t>NP202HG</t>
  </si>
  <si>
    <t>np20 2hg</t>
  </si>
  <si>
    <t>np202hg</t>
  </si>
  <si>
    <t>NP20 2HJ</t>
  </si>
  <si>
    <t>NP202HJ</t>
  </si>
  <si>
    <t>np20 2hj</t>
  </si>
  <si>
    <t>np202hj</t>
  </si>
  <si>
    <t>NP20 2HL</t>
  </si>
  <si>
    <t>NP202HL</t>
  </si>
  <si>
    <t>np20 2hl</t>
  </si>
  <si>
    <t>np202hl</t>
  </si>
  <si>
    <t>NP20 2HN</t>
  </si>
  <si>
    <t>NP202HN</t>
  </si>
  <si>
    <t>np20 2hn</t>
  </si>
  <si>
    <t>np202hn</t>
  </si>
  <si>
    <t>NP20 2HP</t>
  </si>
  <si>
    <t>NP202HP</t>
  </si>
  <si>
    <t>np20 2hp</t>
  </si>
  <si>
    <t>np202hp</t>
  </si>
  <si>
    <t>NP20 2HQ</t>
  </si>
  <si>
    <t>NP202HQ</t>
  </si>
  <si>
    <t>np20 2hq</t>
  </si>
  <si>
    <t>np202hq</t>
  </si>
  <si>
    <t>NP20 2HR</t>
  </si>
  <si>
    <t>NP202HR</t>
  </si>
  <si>
    <t>np20 2hr</t>
  </si>
  <si>
    <t>np202hr</t>
  </si>
  <si>
    <t>NP20 2HS</t>
  </si>
  <si>
    <t>NP202HS</t>
  </si>
  <si>
    <t>np20 2hs</t>
  </si>
  <si>
    <t>np202hs</t>
  </si>
  <si>
    <t>NP20 2HT</t>
  </si>
  <si>
    <t>NP202HT</t>
  </si>
  <si>
    <t>np20 2ht</t>
  </si>
  <si>
    <t>np202ht</t>
  </si>
  <si>
    <t>NP20 2HU</t>
  </si>
  <si>
    <t>NP202HU</t>
  </si>
  <si>
    <t>np20 2hu</t>
  </si>
  <si>
    <t>np202hu</t>
  </si>
  <si>
    <t>NP20 2HW</t>
  </si>
  <si>
    <t>NP202HW</t>
  </si>
  <si>
    <t>np20 2hw</t>
  </si>
  <si>
    <t>np202hw</t>
  </si>
  <si>
    <t>NP20 2HX</t>
  </si>
  <si>
    <t>NP202HX</t>
  </si>
  <si>
    <t>np20 2hx</t>
  </si>
  <si>
    <t>np202hx</t>
  </si>
  <si>
    <t>NP20 2HY</t>
  </si>
  <si>
    <t>NP202HY</t>
  </si>
  <si>
    <t>np20 2hy</t>
  </si>
  <si>
    <t>np202hy</t>
  </si>
  <si>
    <t>NP20 2HZ</t>
  </si>
  <si>
    <t>NP202HZ</t>
  </si>
  <si>
    <t>np20 2hz</t>
  </si>
  <si>
    <t>np202hz</t>
  </si>
  <si>
    <t>NP20 2JA</t>
  </si>
  <si>
    <t>NP202JA</t>
  </si>
  <si>
    <t>np20 2ja</t>
  </si>
  <si>
    <t>np202ja</t>
  </si>
  <si>
    <t>NP20 2JB</t>
  </si>
  <si>
    <t>NP202JB</t>
  </si>
  <si>
    <t>np20 2jb</t>
  </si>
  <si>
    <t>np202jb</t>
  </si>
  <si>
    <t>NP20 2JD</t>
  </si>
  <si>
    <t>NP202JD</t>
  </si>
  <si>
    <t>np20 2jd</t>
  </si>
  <si>
    <t>np202jd</t>
  </si>
  <si>
    <t>NP20 2JE</t>
  </si>
  <si>
    <t>NP202JE</t>
  </si>
  <si>
    <t>np20 2je</t>
  </si>
  <si>
    <t>np202je</t>
  </si>
  <si>
    <t>NP20 2JF</t>
  </si>
  <si>
    <t>NP202JF</t>
  </si>
  <si>
    <t>np20 2jf</t>
  </si>
  <si>
    <t>np202jf</t>
  </si>
  <si>
    <t>NP20 4JD</t>
  </si>
  <si>
    <t>NP204JD</t>
  </si>
  <si>
    <t>np20 4jd</t>
  </si>
  <si>
    <t>np204jd</t>
  </si>
  <si>
    <t>NP20 4JF</t>
  </si>
  <si>
    <t>NP204JF</t>
  </si>
  <si>
    <t>np20 4jf</t>
  </si>
  <si>
    <t>np204jf</t>
  </si>
  <si>
    <t>NP20 4JG</t>
  </si>
  <si>
    <t>NP204JG</t>
  </si>
  <si>
    <t>np20 4jg</t>
  </si>
  <si>
    <t>np204jg</t>
  </si>
  <si>
    <t>NP20 4JH</t>
  </si>
  <si>
    <t>NP204JH</t>
  </si>
  <si>
    <t>np20 4jh</t>
  </si>
  <si>
    <t>np204jh</t>
  </si>
  <si>
    <t>NP20 4JQ</t>
  </si>
  <si>
    <t>NP204JQ</t>
  </si>
  <si>
    <t>np20 4jq</t>
  </si>
  <si>
    <t>np204jq</t>
  </si>
  <si>
    <t>NP20 4JR</t>
  </si>
  <si>
    <t>NP204JR</t>
  </si>
  <si>
    <t>np20 4jr</t>
  </si>
  <si>
    <t>np204jr</t>
  </si>
  <si>
    <t>NP20 4JS</t>
  </si>
  <si>
    <t>NP204JS</t>
  </si>
  <si>
    <t>np20 4js</t>
  </si>
  <si>
    <t>np204js</t>
  </si>
  <si>
    <t>NP20 4JT</t>
  </si>
  <si>
    <t>NP204JT</t>
  </si>
  <si>
    <t>np20 4jt</t>
  </si>
  <si>
    <t>np204jt</t>
  </si>
  <si>
    <t>NP20 4JU</t>
  </si>
  <si>
    <t>NP204JU</t>
  </si>
  <si>
    <t>np20 4ju</t>
  </si>
  <si>
    <t>np204ju</t>
  </si>
  <si>
    <t>NP20 4JW</t>
  </si>
  <si>
    <t>NP204JW</t>
  </si>
  <si>
    <t>np20 4jw</t>
  </si>
  <si>
    <t>np204jw</t>
  </si>
  <si>
    <t>NP20 4JX</t>
  </si>
  <si>
    <t>NP204JX</t>
  </si>
  <si>
    <t>np20 4jx</t>
  </si>
  <si>
    <t>np204jx</t>
  </si>
  <si>
    <t>NP20 4JY</t>
  </si>
  <si>
    <t>NP204JY</t>
  </si>
  <si>
    <t>np20 4jy</t>
  </si>
  <si>
    <t>np204jy</t>
  </si>
  <si>
    <t>NP20 4JZ</t>
  </si>
  <si>
    <t>NP204JZ</t>
  </si>
  <si>
    <t>np20 4jz</t>
  </si>
  <si>
    <t>np204jz</t>
  </si>
  <si>
    <t>NP20 4LA</t>
  </si>
  <si>
    <t>NP204LA</t>
  </si>
  <si>
    <t>np20 4la</t>
  </si>
  <si>
    <t>np204la</t>
  </si>
  <si>
    <t>NP20 4LB</t>
  </si>
  <si>
    <t>NP204LB</t>
  </si>
  <si>
    <t>np20 4lb</t>
  </si>
  <si>
    <t>np204lb</t>
  </si>
  <si>
    <t>NP20 4LD</t>
  </si>
  <si>
    <t>NP204LD</t>
  </si>
  <si>
    <t>np20 4ld</t>
  </si>
  <si>
    <t>np204ld</t>
  </si>
  <si>
    <t>NP20 4LN</t>
  </si>
  <si>
    <t>NP204LN</t>
  </si>
  <si>
    <t>np20 4ln</t>
  </si>
  <si>
    <t>np204ln</t>
  </si>
  <si>
    <t>NP20 4LP</t>
  </si>
  <si>
    <t>NP204LP</t>
  </si>
  <si>
    <t>np20 4lp</t>
  </si>
  <si>
    <t>np204lp</t>
  </si>
  <si>
    <t>NP20 4LQ</t>
  </si>
  <si>
    <t>NP204LQ</t>
  </si>
  <si>
    <t>np20 4lq</t>
  </si>
  <si>
    <t>np204lq</t>
  </si>
  <si>
    <t>NP20 4LR</t>
  </si>
  <si>
    <t>NP204LR</t>
  </si>
  <si>
    <t>np20 4lr</t>
  </si>
  <si>
    <t>np204lr</t>
  </si>
  <si>
    <t>NP20 4LS</t>
  </si>
  <si>
    <t>NP204LS</t>
  </si>
  <si>
    <t>np20 4ls</t>
  </si>
  <si>
    <t>np204ls</t>
  </si>
  <si>
    <t>NP20 4LT</t>
  </si>
  <si>
    <t>NP204LT</t>
  </si>
  <si>
    <t>np20 4lt</t>
  </si>
  <si>
    <t>np204lt</t>
  </si>
  <si>
    <t>NP20 4LU</t>
  </si>
  <si>
    <t>NP204LU</t>
  </si>
  <si>
    <t>np20 4lu</t>
  </si>
  <si>
    <t>np204lu</t>
  </si>
  <si>
    <t>NP20 4LW</t>
  </si>
  <si>
    <t>NP204LW</t>
  </si>
  <si>
    <t>np20 4lw</t>
  </si>
  <si>
    <t>np204lw</t>
  </si>
  <si>
    <t>NP20 4LX</t>
  </si>
  <si>
    <t>NP204LX</t>
  </si>
  <si>
    <t>np20 4lx</t>
  </si>
  <si>
    <t>np204lx</t>
  </si>
  <si>
    <t>NP20 4LY</t>
  </si>
  <si>
    <t>NP204LY</t>
  </si>
  <si>
    <t>np20 4ly</t>
  </si>
  <si>
    <t>np204ly</t>
  </si>
  <si>
    <t>NP20 4LZ</t>
  </si>
  <si>
    <t>NP204LZ</t>
  </si>
  <si>
    <t>np20 4lz</t>
  </si>
  <si>
    <t>np204lz</t>
  </si>
  <si>
    <t>NP20 4NA</t>
  </si>
  <si>
    <t>NP204NA</t>
  </si>
  <si>
    <t>np20 4na</t>
  </si>
  <si>
    <t>np204na</t>
  </si>
  <si>
    <t>NP20 4NB</t>
  </si>
  <si>
    <t>NP204NB</t>
  </si>
  <si>
    <t>np20 4nb</t>
  </si>
  <si>
    <t>np204nb</t>
  </si>
  <si>
    <t>NP20 4ND</t>
  </si>
  <si>
    <t>NP204ND</t>
  </si>
  <si>
    <t>np20 4nd</t>
  </si>
  <si>
    <t>np204nd</t>
  </si>
  <si>
    <t>NP20 4NE</t>
  </si>
  <si>
    <t>NP204NE</t>
  </si>
  <si>
    <t>np20 4ne</t>
  </si>
  <si>
    <t>np204ne</t>
  </si>
  <si>
    <t>NP20 4NF</t>
  </si>
  <si>
    <t>NP204NF</t>
  </si>
  <si>
    <t>np20 4nf</t>
  </si>
  <si>
    <t>np204nf</t>
  </si>
  <si>
    <t>NP20 4NG</t>
  </si>
  <si>
    <t>NP204NG</t>
  </si>
  <si>
    <t>np20 4ng</t>
  </si>
  <si>
    <t>np204ng</t>
  </si>
  <si>
    <t>NP20 4NH</t>
  </si>
  <si>
    <t>NP204NH</t>
  </si>
  <si>
    <t>np20 4nh</t>
  </si>
  <si>
    <t>np204nh</t>
  </si>
  <si>
    <t>NP20 4NJ</t>
  </si>
  <si>
    <t>NP204NJ</t>
  </si>
  <si>
    <t>np20 4nj</t>
  </si>
  <si>
    <t>np204nj</t>
  </si>
  <si>
    <t>NP20 4NL</t>
  </si>
  <si>
    <t>NP204NL</t>
  </si>
  <si>
    <t>np20 4nl</t>
  </si>
  <si>
    <t>np204nl</t>
  </si>
  <si>
    <t>NP20 4NN</t>
  </si>
  <si>
    <t>NP204NN</t>
  </si>
  <si>
    <t>np20 4nn</t>
  </si>
  <si>
    <t>np204nn</t>
  </si>
  <si>
    <t>NP20 4NT</t>
  </si>
  <si>
    <t>NP204NT</t>
  </si>
  <si>
    <t>np20 4nt</t>
  </si>
  <si>
    <t>np204nt</t>
  </si>
  <si>
    <t>NP20 4NU</t>
  </si>
  <si>
    <t>NP204NU</t>
  </si>
  <si>
    <t>np20 4nu</t>
  </si>
  <si>
    <t>np204nu</t>
  </si>
  <si>
    <t>NP20 4NW</t>
  </si>
  <si>
    <t>NP204NW</t>
  </si>
  <si>
    <t>np20 4nw</t>
  </si>
  <si>
    <t>np204nw</t>
  </si>
  <si>
    <t>NP20 4NX</t>
  </si>
  <si>
    <t>NP204NX</t>
  </si>
  <si>
    <t>np20 4nx</t>
  </si>
  <si>
    <t>np204nx</t>
  </si>
  <si>
    <t>NP20 4NY</t>
  </si>
  <si>
    <t>NP204NY</t>
  </si>
  <si>
    <t>np20 4ny</t>
  </si>
  <si>
    <t>np204ny</t>
  </si>
  <si>
    <t>NP20 4NZ</t>
  </si>
  <si>
    <t>NP204NZ</t>
  </si>
  <si>
    <t>np20 4nz</t>
  </si>
  <si>
    <t>np204nz</t>
  </si>
  <si>
    <t>NP20 4PA</t>
  </si>
  <si>
    <t>NP204PA</t>
  </si>
  <si>
    <t>np20 4pa</t>
  </si>
  <si>
    <t>np204pa</t>
  </si>
  <si>
    <t>NP20 4PB</t>
  </si>
  <si>
    <t>NP204PB</t>
  </si>
  <si>
    <t>np20 4pb</t>
  </si>
  <si>
    <t>np204pb</t>
  </si>
  <si>
    <t>NP20 4PD</t>
  </si>
  <si>
    <t>NP204PD</t>
  </si>
  <si>
    <t>np20 4pd</t>
  </si>
  <si>
    <t>np204pd</t>
  </si>
  <si>
    <t>NP20 4PE</t>
  </si>
  <si>
    <t>NP204PE</t>
  </si>
  <si>
    <t>np20 4pe</t>
  </si>
  <si>
    <t>np204pe</t>
  </si>
  <si>
    <t>NP20 4PF</t>
  </si>
  <si>
    <t>NP204PF</t>
  </si>
  <si>
    <t>np20 4pf</t>
  </si>
  <si>
    <t>np204pf</t>
  </si>
  <si>
    <t>NP20 4PG</t>
  </si>
  <si>
    <t>NP204PG</t>
  </si>
  <si>
    <t>np20 4pg</t>
  </si>
  <si>
    <t>np204pg</t>
  </si>
  <si>
    <t>NP20 4PH</t>
  </si>
  <si>
    <t>NP204PH</t>
  </si>
  <si>
    <t>np20 4ph</t>
  </si>
  <si>
    <t>np204ph</t>
  </si>
  <si>
    <t>NP20 4PJ</t>
  </si>
  <si>
    <t>NP204PJ</t>
  </si>
  <si>
    <t>np20 4pj</t>
  </si>
  <si>
    <t>np204pj</t>
  </si>
  <si>
    <t>NP20 4PL</t>
  </si>
  <si>
    <t>NP204PL</t>
  </si>
  <si>
    <t>np20 4pl</t>
  </si>
  <si>
    <t>np204pl</t>
  </si>
  <si>
    <t>NP20 4PQ</t>
  </si>
  <si>
    <t>NP204PQ</t>
  </si>
  <si>
    <t>np20 4pq</t>
  </si>
  <si>
    <t>np204pq</t>
  </si>
  <si>
    <t>NP20 4PR</t>
  </si>
  <si>
    <t>NP204PR</t>
  </si>
  <si>
    <t>np20 4pr</t>
  </si>
  <si>
    <t>np204pr</t>
  </si>
  <si>
    <t>NP20 4RS</t>
  </si>
  <si>
    <t>NP204RS</t>
  </si>
  <si>
    <t>np20 4rs</t>
  </si>
  <si>
    <t>np204rs</t>
  </si>
  <si>
    <t>NP20 4SF</t>
  </si>
  <si>
    <t>NP204SF</t>
  </si>
  <si>
    <t>np20 4sf</t>
  </si>
  <si>
    <t>np204sf</t>
  </si>
  <si>
    <t>NP20 4TL</t>
  </si>
  <si>
    <t>NP204TL</t>
  </si>
  <si>
    <t>np20 4tl</t>
  </si>
  <si>
    <t>np204tl</t>
  </si>
  <si>
    <t>NP20 4TU</t>
  </si>
  <si>
    <t>NP204TU</t>
  </si>
  <si>
    <t>np20 4tu</t>
  </si>
  <si>
    <t>np204tu</t>
  </si>
  <si>
    <t>NP20 4TW</t>
  </si>
  <si>
    <t>NP204TW</t>
  </si>
  <si>
    <t>np20 4tw</t>
  </si>
  <si>
    <t>np204tw</t>
  </si>
  <si>
    <t>NP20 4TX</t>
  </si>
  <si>
    <t>NP204TX</t>
  </si>
  <si>
    <t>np20 4tx</t>
  </si>
  <si>
    <t>np204tx</t>
  </si>
  <si>
    <t>NP20 4UL</t>
  </si>
  <si>
    <t>NP204UL</t>
  </si>
  <si>
    <t>np20 4ul</t>
  </si>
  <si>
    <t>np204ul</t>
  </si>
  <si>
    <t>NP20 4UR</t>
  </si>
  <si>
    <t>NP204UR</t>
  </si>
  <si>
    <t>np20 4ur</t>
  </si>
  <si>
    <t>np204ur</t>
  </si>
  <si>
    <t>NP20 4UT</t>
  </si>
  <si>
    <t>NP204UT</t>
  </si>
  <si>
    <t>np20 4ut</t>
  </si>
  <si>
    <t>np204ut</t>
  </si>
  <si>
    <t>NP20 4XN</t>
  </si>
  <si>
    <t>NP204XN</t>
  </si>
  <si>
    <t>np20 4xn</t>
  </si>
  <si>
    <t>np204xn</t>
  </si>
  <si>
    <t>NP20 4ZF</t>
  </si>
  <si>
    <t>NP204ZF</t>
  </si>
  <si>
    <t>np20 4zf</t>
  </si>
  <si>
    <t>np204zf</t>
  </si>
  <si>
    <t>NP20 5AF</t>
  </si>
  <si>
    <t>NP205AF</t>
  </si>
  <si>
    <t>np20 5af</t>
  </si>
  <si>
    <t>np205af</t>
  </si>
  <si>
    <t>NP20 5BA</t>
  </si>
  <si>
    <t>NP205BA</t>
  </si>
  <si>
    <t>np20 5ba</t>
  </si>
  <si>
    <t>np205ba</t>
  </si>
  <si>
    <t>NP20 5BB</t>
  </si>
  <si>
    <t>NP205BB</t>
  </si>
  <si>
    <t>np20 5bb</t>
  </si>
  <si>
    <t>np205bb</t>
  </si>
  <si>
    <t>NP20 5BD</t>
  </si>
  <si>
    <t>NP205BD</t>
  </si>
  <si>
    <t>np20 5bd</t>
  </si>
  <si>
    <t>np205bd</t>
  </si>
  <si>
    <t>NP20 5BE</t>
  </si>
  <si>
    <t>NP205BE</t>
  </si>
  <si>
    <t>np20 5be</t>
  </si>
  <si>
    <t>np205be</t>
  </si>
  <si>
    <t>NP20 5BG</t>
  </si>
  <si>
    <t>NP205BG</t>
  </si>
  <si>
    <t>np20 5bg</t>
  </si>
  <si>
    <t>np205bg</t>
  </si>
  <si>
    <t>NP20 5BH</t>
  </si>
  <si>
    <t>NP205BH</t>
  </si>
  <si>
    <t>np20 5bh</t>
  </si>
  <si>
    <t>np205bh</t>
  </si>
  <si>
    <t>NP20 2JG</t>
  </si>
  <si>
    <t>NP202JG</t>
  </si>
  <si>
    <t>np20 2jg</t>
  </si>
  <si>
    <t>np202jg</t>
  </si>
  <si>
    <t>NP20 2JH</t>
  </si>
  <si>
    <t>NP202JH</t>
  </si>
  <si>
    <t>np20 2jh</t>
  </si>
  <si>
    <t>np202jh</t>
  </si>
  <si>
    <t>NP20 2JJ</t>
  </si>
  <si>
    <t>NP202JJ</t>
  </si>
  <si>
    <t>np20 2jj</t>
  </si>
  <si>
    <t>np202jj</t>
  </si>
  <si>
    <t>NP20 2JL</t>
  </si>
  <si>
    <t>NP202JL</t>
  </si>
  <si>
    <t>np20 2jl</t>
  </si>
  <si>
    <t>np202jl</t>
  </si>
  <si>
    <t>NP20 2JN</t>
  </si>
  <si>
    <t>NP202JN</t>
  </si>
  <si>
    <t>np20 2jn</t>
  </si>
  <si>
    <t>np202jn</t>
  </si>
  <si>
    <t>NP20 2JP</t>
  </si>
  <si>
    <t>NP202JP</t>
  </si>
  <si>
    <t>np20 2jp</t>
  </si>
  <si>
    <t>np202jp</t>
  </si>
  <si>
    <t>NP20 2JQ</t>
  </si>
  <si>
    <t>NP202JQ</t>
  </si>
  <si>
    <t>np20 2jq</t>
  </si>
  <si>
    <t>np202jq</t>
  </si>
  <si>
    <t>NP20 2JR</t>
  </si>
  <si>
    <t>NP202JR</t>
  </si>
  <si>
    <t>np20 2jr</t>
  </si>
  <si>
    <t>np202jr</t>
  </si>
  <si>
    <t>NP20 2JS</t>
  </si>
  <si>
    <t>NP202JS</t>
  </si>
  <si>
    <t>np20 2js</t>
  </si>
  <si>
    <t>np202js</t>
  </si>
  <si>
    <t>NP20 2JT</t>
  </si>
  <si>
    <t>NP202JT</t>
  </si>
  <si>
    <t>np20 2jt</t>
  </si>
  <si>
    <t>np202jt</t>
  </si>
  <si>
    <t>NP20 2JU</t>
  </si>
  <si>
    <t>NP202JU</t>
  </si>
  <si>
    <t>np20 2ju</t>
  </si>
  <si>
    <t>np202ju</t>
  </si>
  <si>
    <t>NP20 2JX</t>
  </si>
  <si>
    <t>NP202JX</t>
  </si>
  <si>
    <t>np20 2jx</t>
  </si>
  <si>
    <t>np202jx</t>
  </si>
  <si>
    <t>NP20 2JY</t>
  </si>
  <si>
    <t>NP202JY</t>
  </si>
  <si>
    <t>np20 2jy</t>
  </si>
  <si>
    <t>np202jy</t>
  </si>
  <si>
    <t>NP20 2JZ</t>
  </si>
  <si>
    <t>NP202JZ</t>
  </si>
  <si>
    <t>np20 2jz</t>
  </si>
  <si>
    <t>np202jz</t>
  </si>
  <si>
    <t>NP20 2LA</t>
  </si>
  <si>
    <t>NP202LA</t>
  </si>
  <si>
    <t>np20 2la</t>
  </si>
  <si>
    <t>np202la</t>
  </si>
  <si>
    <t>NP20 2LD</t>
  </si>
  <si>
    <t>NP202LD</t>
  </si>
  <si>
    <t>np20 2ld</t>
  </si>
  <si>
    <t>np202ld</t>
  </si>
  <si>
    <t>NP20 2LG</t>
  </si>
  <si>
    <t>NP202LG</t>
  </si>
  <si>
    <t>np20 2lg</t>
  </si>
  <si>
    <t>np202lg</t>
  </si>
  <si>
    <t>NP20 2LH</t>
  </si>
  <si>
    <t>NP202LH</t>
  </si>
  <si>
    <t>np20 2lh</t>
  </si>
  <si>
    <t>np202lh</t>
  </si>
  <si>
    <t>NP20 2LJ</t>
  </si>
  <si>
    <t>NP202LJ</t>
  </si>
  <si>
    <t>np20 2lj</t>
  </si>
  <si>
    <t>np202lj</t>
  </si>
  <si>
    <t>NP20 2LN</t>
  </si>
  <si>
    <t>NP202LN</t>
  </si>
  <si>
    <t>np20 2ln</t>
  </si>
  <si>
    <t>np202ln</t>
  </si>
  <si>
    <t>NP20 2LQ</t>
  </si>
  <si>
    <t>NP202LQ</t>
  </si>
  <si>
    <t>np20 2lq</t>
  </si>
  <si>
    <t>np202lq</t>
  </si>
  <si>
    <t>NP20 2LR</t>
  </si>
  <si>
    <t>NP202LR</t>
  </si>
  <si>
    <t>np20 2lr</t>
  </si>
  <si>
    <t>np202lr</t>
  </si>
  <si>
    <t>NP20 2LT</t>
  </si>
  <si>
    <t>NP202LT</t>
  </si>
  <si>
    <t>np20 2lt</t>
  </si>
  <si>
    <t>np202lt</t>
  </si>
  <si>
    <t>NP20 2LU</t>
  </si>
  <si>
    <t>NP202LU</t>
  </si>
  <si>
    <t>np20 2lu</t>
  </si>
  <si>
    <t>np202lu</t>
  </si>
  <si>
    <t>NP20 2LX</t>
  </si>
  <si>
    <t>NP202LX</t>
  </si>
  <si>
    <t>np20 2lx</t>
  </si>
  <si>
    <t>np202lx</t>
  </si>
  <si>
    <t>NP20 2LY</t>
  </si>
  <si>
    <t>NP202LY</t>
  </si>
  <si>
    <t>np20 2ly</t>
  </si>
  <si>
    <t>np202ly</t>
  </si>
  <si>
    <t>NP20 2NA</t>
  </si>
  <si>
    <t>NP202NA</t>
  </si>
  <si>
    <t>np20 2na</t>
  </si>
  <si>
    <t>np202na</t>
  </si>
  <si>
    <t>NP20 2NP</t>
  </si>
  <si>
    <t>NP202NP</t>
  </si>
  <si>
    <t>np20 2np</t>
  </si>
  <si>
    <t>np202np</t>
  </si>
  <si>
    <t>NP20 2NQ</t>
  </si>
  <si>
    <t>NP202NQ</t>
  </si>
  <si>
    <t>np20 2nq</t>
  </si>
  <si>
    <t>np202nq</t>
  </si>
  <si>
    <t>NP20 2NU</t>
  </si>
  <si>
    <t>NP202NU</t>
  </si>
  <si>
    <t>np20 2nu</t>
  </si>
  <si>
    <t>np202nu</t>
  </si>
  <si>
    <t>NP20 2NX</t>
  </si>
  <si>
    <t>NP202NX</t>
  </si>
  <si>
    <t>np20 2nx</t>
  </si>
  <si>
    <t>np202nx</t>
  </si>
  <si>
    <t>NP20 2PA</t>
  </si>
  <si>
    <t>NP202PA</t>
  </si>
  <si>
    <t>np20 2pa</t>
  </si>
  <si>
    <t>np202pa</t>
  </si>
  <si>
    <t>NP20 2PB</t>
  </si>
  <si>
    <t>NP202PB</t>
  </si>
  <si>
    <t>np20 2pb</t>
  </si>
  <si>
    <t>np202pb</t>
  </si>
  <si>
    <t>NP20 2PD</t>
  </si>
  <si>
    <t>NP202PD</t>
  </si>
  <si>
    <t>np20 2pd</t>
  </si>
  <si>
    <t>np202pd</t>
  </si>
  <si>
    <t>NP20 2PE</t>
  </si>
  <si>
    <t>NP202PE</t>
  </si>
  <si>
    <t>np20 2pe</t>
  </si>
  <si>
    <t>np202pe</t>
  </si>
  <si>
    <t>NP20 2PF</t>
  </si>
  <si>
    <t>NP202PF</t>
  </si>
  <si>
    <t>np20 2pf</t>
  </si>
  <si>
    <t>np202pf</t>
  </si>
  <si>
    <t>NP20 2PG</t>
  </si>
  <si>
    <t>NP202PG</t>
  </si>
  <si>
    <t>np20 2pg</t>
  </si>
  <si>
    <t>np202pg</t>
  </si>
  <si>
    <t>NP20 2PH</t>
  </si>
  <si>
    <t>NP202PH</t>
  </si>
  <si>
    <t>np20 2ph</t>
  </si>
  <si>
    <t>np202ph</t>
  </si>
  <si>
    <t>NP20 2PJ</t>
  </si>
  <si>
    <t>NP202PJ</t>
  </si>
  <si>
    <t>np20 2pj</t>
  </si>
  <si>
    <t>np202pj</t>
  </si>
  <si>
    <t>NP20 2PL</t>
  </si>
  <si>
    <t>NP202PL</t>
  </si>
  <si>
    <t>np20 2pl</t>
  </si>
  <si>
    <t>np202pl</t>
  </si>
  <si>
    <t>NP20 2PN</t>
  </si>
  <si>
    <t>NP202PN</t>
  </si>
  <si>
    <t>np20 2pn</t>
  </si>
  <si>
    <t>np202pn</t>
  </si>
  <si>
    <t>NP20 2PP</t>
  </si>
  <si>
    <t>NP202PP</t>
  </si>
  <si>
    <t>np20 2pp</t>
  </si>
  <si>
    <t>np202pp</t>
  </si>
  <si>
    <t>NP20 2PS</t>
  </si>
  <si>
    <t>NP202PS</t>
  </si>
  <si>
    <t>np20 2ps</t>
  </si>
  <si>
    <t>np202ps</t>
  </si>
  <si>
    <t>NP20 2QF</t>
  </si>
  <si>
    <t>NP202QF</t>
  </si>
  <si>
    <t>np20 2qf</t>
  </si>
  <si>
    <t>np202qf</t>
  </si>
  <si>
    <t>NP20 2QG</t>
  </si>
  <si>
    <t>NP202QG</t>
  </si>
  <si>
    <t>np20 2qg</t>
  </si>
  <si>
    <t>np202qg</t>
  </si>
  <si>
    <t>NP20 2QH</t>
  </si>
  <si>
    <t>NP202QH</t>
  </si>
  <si>
    <t>np20 2qh</t>
  </si>
  <si>
    <t>np202qh</t>
  </si>
  <si>
    <t>NP20 2RA</t>
  </si>
  <si>
    <t>NP202RA</t>
  </si>
  <si>
    <t>np20 2ra</t>
  </si>
  <si>
    <t>np202ra</t>
  </si>
  <si>
    <t>NP20 2RB</t>
  </si>
  <si>
    <t>NP202RB</t>
  </si>
  <si>
    <t>np20 2rb</t>
  </si>
  <si>
    <t>np202rb</t>
  </si>
  <si>
    <t>NP20 2RD</t>
  </si>
  <si>
    <t>NP202RD</t>
  </si>
  <si>
    <t>np20 2rd</t>
  </si>
  <si>
    <t>np202rd</t>
  </si>
  <si>
    <t>NP20 2RE</t>
  </si>
  <si>
    <t>NP202RE</t>
  </si>
  <si>
    <t>np20 2re</t>
  </si>
  <si>
    <t>np202re</t>
  </si>
  <si>
    <t>NP20 2RF</t>
  </si>
  <si>
    <t>NP202RF</t>
  </si>
  <si>
    <t>np20 2rf</t>
  </si>
  <si>
    <t>np202rf</t>
  </si>
  <si>
    <t>NP20 2RG</t>
  </si>
  <si>
    <t>NP202RG</t>
  </si>
  <si>
    <t>np20 2rg</t>
  </si>
  <si>
    <t>np202rg</t>
  </si>
  <si>
    <t>NP20 2RH</t>
  </si>
  <si>
    <t>NP202RH</t>
  </si>
  <si>
    <t>np20 2rh</t>
  </si>
  <si>
    <t>np202rh</t>
  </si>
  <si>
    <t>NP20 2RJ</t>
  </si>
  <si>
    <t>NP202RJ</t>
  </si>
  <si>
    <t>np20 2rj</t>
  </si>
  <si>
    <t>np202rj</t>
  </si>
  <si>
    <t>NP20 2RL</t>
  </si>
  <si>
    <t>NP202RL</t>
  </si>
  <si>
    <t>np20 2rl</t>
  </si>
  <si>
    <t>np202rl</t>
  </si>
  <si>
    <t>NP20 2RN</t>
  </si>
  <si>
    <t>NP202RN</t>
  </si>
  <si>
    <t>np20 2rn</t>
  </si>
  <si>
    <t>np202rn</t>
  </si>
  <si>
    <t>NP20 2RP</t>
  </si>
  <si>
    <t>NP202RP</t>
  </si>
  <si>
    <t>np20 2rp</t>
  </si>
  <si>
    <t>np202rp</t>
  </si>
  <si>
    <t>NP20 2RQ</t>
  </si>
  <si>
    <t>NP202RQ</t>
  </si>
  <si>
    <t>np20 2rq</t>
  </si>
  <si>
    <t>np202rq</t>
  </si>
  <si>
    <t>NP20 2RR</t>
  </si>
  <si>
    <t>NP202RR</t>
  </si>
  <si>
    <t>np20 2rr</t>
  </si>
  <si>
    <t>np202rr</t>
  </si>
  <si>
    <t>NP20 2RS</t>
  </si>
  <si>
    <t>NP202RS</t>
  </si>
  <si>
    <t>np20 2rs</t>
  </si>
  <si>
    <t>np202rs</t>
  </si>
  <si>
    <t>NP20 2RT</t>
  </si>
  <si>
    <t>NP202RT</t>
  </si>
  <si>
    <t>np20 2rt</t>
  </si>
  <si>
    <t>np202rt</t>
  </si>
  <si>
    <t>NP20 2RU</t>
  </si>
  <si>
    <t>NP202RU</t>
  </si>
  <si>
    <t>np20 2ru</t>
  </si>
  <si>
    <t>np202ru</t>
  </si>
  <si>
    <t>NP20 2RY</t>
  </si>
  <si>
    <t>NP202RY</t>
  </si>
  <si>
    <t>np20 2ry</t>
  </si>
  <si>
    <t>np202ry</t>
  </si>
  <si>
    <t>NP20 2RZ</t>
  </si>
  <si>
    <t>NP202RZ</t>
  </si>
  <si>
    <t>np20 2rz</t>
  </si>
  <si>
    <t>np202rz</t>
  </si>
  <si>
    <t>NP20 2TJ</t>
  </si>
  <si>
    <t>NP202TJ</t>
  </si>
  <si>
    <t>np20 2tj</t>
  </si>
  <si>
    <t>np202tj</t>
  </si>
  <si>
    <t>NP20 2TX</t>
  </si>
  <si>
    <t>NP202TX</t>
  </si>
  <si>
    <t>np20 2tx</t>
  </si>
  <si>
    <t>np202tx</t>
  </si>
  <si>
    <t>NP20 2UP</t>
  </si>
  <si>
    <t>NP202UP</t>
  </si>
  <si>
    <t>np20 2up</t>
  </si>
  <si>
    <t>np202up</t>
  </si>
  <si>
    <t>NP20 2US</t>
  </si>
  <si>
    <t>NP202US</t>
  </si>
  <si>
    <t>np20 2us</t>
  </si>
  <si>
    <t>np202us</t>
  </si>
  <si>
    <t>NP20 2UW</t>
  </si>
  <si>
    <t>NP202UW</t>
  </si>
  <si>
    <t>np20 2uw</t>
  </si>
  <si>
    <t>np202uw</t>
  </si>
  <si>
    <t>NP20 2WE</t>
  </si>
  <si>
    <t>NP202WE</t>
  </si>
  <si>
    <t>np20 2we</t>
  </si>
  <si>
    <t>np202we</t>
  </si>
  <si>
    <t>NP20 2XJ</t>
  </si>
  <si>
    <t>NP202XJ</t>
  </si>
  <si>
    <t>np20 2xj</t>
  </si>
  <si>
    <t>np202xj</t>
  </si>
  <si>
    <t>NP20 2YB</t>
  </si>
  <si>
    <t>NP202YB</t>
  </si>
  <si>
    <t>np20 2yb</t>
  </si>
  <si>
    <t>np202yb</t>
  </si>
  <si>
    <t>NP20 3QN</t>
  </si>
  <si>
    <t>NP203QN</t>
  </si>
  <si>
    <t>np20 3qn</t>
  </si>
  <si>
    <t>np203qn</t>
  </si>
  <si>
    <t>NP20 3SE</t>
  </si>
  <si>
    <t>NP203SE</t>
  </si>
  <si>
    <t>np20 3se</t>
  </si>
  <si>
    <t>np203se</t>
  </si>
  <si>
    <t>NP20 4AB</t>
  </si>
  <si>
    <t>NP204AB</t>
  </si>
  <si>
    <t>np20 4ab</t>
  </si>
  <si>
    <t>np204ab</t>
  </si>
  <si>
    <t>NP20 4AD</t>
  </si>
  <si>
    <t>NP204AD</t>
  </si>
  <si>
    <t>np20 4ad</t>
  </si>
  <si>
    <t>np204ad</t>
  </si>
  <si>
    <t>NP20 4AF</t>
  </si>
  <si>
    <t>NP204AF</t>
  </si>
  <si>
    <t>np20 4af</t>
  </si>
  <si>
    <t>np204af</t>
  </si>
  <si>
    <t>NP20 4AG</t>
  </si>
  <si>
    <t>NP204AG</t>
  </si>
  <si>
    <t>np20 4ag</t>
  </si>
  <si>
    <t>np204ag</t>
  </si>
  <si>
    <t>NP20 4AL</t>
  </si>
  <si>
    <t>NP204AL</t>
  </si>
  <si>
    <t>np20 4al</t>
  </si>
  <si>
    <t>np204al</t>
  </si>
  <si>
    <t>NP20 4AN</t>
  </si>
  <si>
    <t>NP204AN</t>
  </si>
  <si>
    <t>np20 4an</t>
  </si>
  <si>
    <t>np204an</t>
  </si>
  <si>
    <t>NP20 4AQ</t>
  </si>
  <si>
    <t>NP204AQ</t>
  </si>
  <si>
    <t>np20 4aq</t>
  </si>
  <si>
    <t>np204aq</t>
  </si>
  <si>
    <t>NP20 4AT</t>
  </si>
  <si>
    <t>NP204AT</t>
  </si>
  <si>
    <t>np20 4at</t>
  </si>
  <si>
    <t>np204at</t>
  </si>
  <si>
    <t>NP20 4AU</t>
  </si>
  <si>
    <t>NP204AU</t>
  </si>
  <si>
    <t>np20 4au</t>
  </si>
  <si>
    <t>np204au</t>
  </si>
  <si>
    <t>NP20 4AX</t>
  </si>
  <si>
    <t>NP204AX</t>
  </si>
  <si>
    <t>np20 4ax</t>
  </si>
  <si>
    <t>np204ax</t>
  </si>
  <si>
    <t>NP20 4BG</t>
  </si>
  <si>
    <t>NP204BG</t>
  </si>
  <si>
    <t>np20 4bg</t>
  </si>
  <si>
    <t>np204bg</t>
  </si>
  <si>
    <t>NP20 4BH</t>
  </si>
  <si>
    <t>NP204BH</t>
  </si>
  <si>
    <t>np20 4bh</t>
  </si>
  <si>
    <t>np204bh</t>
  </si>
  <si>
    <t>NP20 4BL</t>
  </si>
  <si>
    <t>NP204BL</t>
  </si>
  <si>
    <t>np20 4bl</t>
  </si>
  <si>
    <t>np204bl</t>
  </si>
  <si>
    <t>NP20 4BN</t>
  </si>
  <si>
    <t>NP204BN</t>
  </si>
  <si>
    <t>np20 4bn</t>
  </si>
  <si>
    <t>np204bn</t>
  </si>
  <si>
    <t>NP20 4BP</t>
  </si>
  <si>
    <t>NP204BP</t>
  </si>
  <si>
    <t>np20 4bp</t>
  </si>
  <si>
    <t>np204bp</t>
  </si>
  <si>
    <t>NP20 4BQ</t>
  </si>
  <si>
    <t>NP204BQ</t>
  </si>
  <si>
    <t>np20 4bq</t>
  </si>
  <si>
    <t>np204bq</t>
  </si>
  <si>
    <t>NP20 4BR</t>
  </si>
  <si>
    <t>NP204BR</t>
  </si>
  <si>
    <t>np20 4br</t>
  </si>
  <si>
    <t>np204br</t>
  </si>
  <si>
    <t>NP20 4BS</t>
  </si>
  <si>
    <t>NP204BS</t>
  </si>
  <si>
    <t>np20 4bs</t>
  </si>
  <si>
    <t>np204bs</t>
  </si>
  <si>
    <t>NP20 4BT</t>
  </si>
  <si>
    <t>NP204BT</t>
  </si>
  <si>
    <t>np20 4bt</t>
  </si>
  <si>
    <t>np204bt</t>
  </si>
  <si>
    <t>NP20 4BU</t>
  </si>
  <si>
    <t>NP204BU</t>
  </si>
  <si>
    <t>np20 4bu</t>
  </si>
  <si>
    <t>np204bu</t>
  </si>
  <si>
    <t>NP20 4BW</t>
  </si>
  <si>
    <t>NP204BW</t>
  </si>
  <si>
    <t>np20 4bw</t>
  </si>
  <si>
    <t>np204bw</t>
  </si>
  <si>
    <t>NP20 4BX</t>
  </si>
  <si>
    <t>NP204BX</t>
  </si>
  <si>
    <t>np20 4bx</t>
  </si>
  <si>
    <t>np204bx</t>
  </si>
  <si>
    <t>NP20 4BY</t>
  </si>
  <si>
    <t>NP204BY</t>
  </si>
  <si>
    <t>np20 4by</t>
  </si>
  <si>
    <t>np204by</t>
  </si>
  <si>
    <t>NP20 4BZ</t>
  </si>
  <si>
    <t>NP204BZ</t>
  </si>
  <si>
    <t>np20 4bz</t>
  </si>
  <si>
    <t>np204bz</t>
  </si>
  <si>
    <t>NP20 4DA</t>
  </si>
  <si>
    <t>NP204DA</t>
  </si>
  <si>
    <t>np20 4da</t>
  </si>
  <si>
    <t>np204da</t>
  </si>
  <si>
    <t>NP20 4DB</t>
  </si>
  <si>
    <t>NP204DB</t>
  </si>
  <si>
    <t>np20 4db</t>
  </si>
  <si>
    <t>np204db</t>
  </si>
  <si>
    <t>NP20 4DD</t>
  </si>
  <si>
    <t>NP204DD</t>
  </si>
  <si>
    <t>np20 4dd</t>
  </si>
  <si>
    <t>np204dd</t>
  </si>
  <si>
    <t>NP20 4DE</t>
  </si>
  <si>
    <t>NP204DE</t>
  </si>
  <si>
    <t>np20 4de</t>
  </si>
  <si>
    <t>np204de</t>
  </si>
  <si>
    <t>NP20 4DF</t>
  </si>
  <si>
    <t>NP204DF</t>
  </si>
  <si>
    <t>np20 4df</t>
  </si>
  <si>
    <t>np204df</t>
  </si>
  <si>
    <t>NP20 4DG</t>
  </si>
  <si>
    <t>NP204DG</t>
  </si>
  <si>
    <t>np20 4dg</t>
  </si>
  <si>
    <t>np204dg</t>
  </si>
  <si>
    <t>NP20 4DH</t>
  </si>
  <si>
    <t>NP204DH</t>
  </si>
  <si>
    <t>np20 4dh</t>
  </si>
  <si>
    <t>np204dh</t>
  </si>
  <si>
    <t>NP20 4DJ</t>
  </si>
  <si>
    <t>NP204DJ</t>
  </si>
  <si>
    <t>np20 4dj</t>
  </si>
  <si>
    <t>np204dj</t>
  </si>
  <si>
    <t>NP20 4DL</t>
  </si>
  <si>
    <t>NP204DL</t>
  </si>
  <si>
    <t>np20 4dl</t>
  </si>
  <si>
    <t>np204dl</t>
  </si>
  <si>
    <t>NP20 4DP</t>
  </si>
  <si>
    <t>NP204DP</t>
  </si>
  <si>
    <t>np20 4dp</t>
  </si>
  <si>
    <t>np204dp</t>
  </si>
  <si>
    <t>NP20 4DT</t>
  </si>
  <si>
    <t>NP204DT</t>
  </si>
  <si>
    <t>np20 4dt</t>
  </si>
  <si>
    <t>np204dt</t>
  </si>
  <si>
    <t>NP20 4DU</t>
  </si>
  <si>
    <t>NP204DU</t>
  </si>
  <si>
    <t>np20 4du</t>
  </si>
  <si>
    <t>np204du</t>
  </si>
  <si>
    <t>NP20 4DW</t>
  </si>
  <si>
    <t>NP204DW</t>
  </si>
  <si>
    <t>np20 4dw</t>
  </si>
  <si>
    <t>np204dw</t>
  </si>
  <si>
    <t>NP20 4DX</t>
  </si>
  <si>
    <t>NP204DX</t>
  </si>
  <si>
    <t>np20 4dx</t>
  </si>
  <si>
    <t>np204dx</t>
  </si>
  <si>
    <t>NP20 4DY</t>
  </si>
  <si>
    <t>NP204DY</t>
  </si>
  <si>
    <t>np20 4dy</t>
  </si>
  <si>
    <t>np204dy</t>
  </si>
  <si>
    <t>NP20 4DZ</t>
  </si>
  <si>
    <t>NP204DZ</t>
  </si>
  <si>
    <t>np20 4dz</t>
  </si>
  <si>
    <t>np204dz</t>
  </si>
  <si>
    <t>NP20 4EA</t>
  </si>
  <si>
    <t>NP204EA</t>
  </si>
  <si>
    <t>np20 4ea</t>
  </si>
  <si>
    <t>np204ea</t>
  </si>
  <si>
    <t>NP20 4EB</t>
  </si>
  <si>
    <t>NP204EB</t>
  </si>
  <si>
    <t>np20 4eb</t>
  </si>
  <si>
    <t>np204eb</t>
  </si>
  <si>
    <t>NP20 4ED</t>
  </si>
  <si>
    <t>NP204ED</t>
  </si>
  <si>
    <t>np20 4ed</t>
  </si>
  <si>
    <t>np204ed</t>
  </si>
  <si>
    <t>NP20 4EE</t>
  </si>
  <si>
    <t>NP204EE</t>
  </si>
  <si>
    <t>np20 4ee</t>
  </si>
  <si>
    <t>np204ee</t>
  </si>
  <si>
    <t>NP20 4EG</t>
  </si>
  <si>
    <t>NP204EG</t>
  </si>
  <si>
    <t>np20 4eg</t>
  </si>
  <si>
    <t>np204eg</t>
  </si>
  <si>
    <t>NP20 4EH</t>
  </si>
  <si>
    <t>NP204EH</t>
  </si>
  <si>
    <t>np20 4eh</t>
  </si>
  <si>
    <t>np204eh</t>
  </si>
  <si>
    <t>NP20 4EJ</t>
  </si>
  <si>
    <t>NP204EJ</t>
  </si>
  <si>
    <t>np20 4ej</t>
  </si>
  <si>
    <t>np204ej</t>
  </si>
  <si>
    <t>NP20 4EL</t>
  </si>
  <si>
    <t>NP204EL</t>
  </si>
  <si>
    <t>np20 4el</t>
  </si>
  <si>
    <t>np204el</t>
  </si>
  <si>
    <t>NP20 4EN</t>
  </si>
  <si>
    <t>NP204EN</t>
  </si>
  <si>
    <t>np20 4en</t>
  </si>
  <si>
    <t>np204en</t>
  </si>
  <si>
    <t>NP20 4EP</t>
  </si>
  <si>
    <t>NP204EP</t>
  </si>
  <si>
    <t>np20 4ep</t>
  </si>
  <si>
    <t>np204ep</t>
  </si>
  <si>
    <t>NP20 4EQ</t>
  </si>
  <si>
    <t>NP204EQ</t>
  </si>
  <si>
    <t>np20 4eq</t>
  </si>
  <si>
    <t>np204eq</t>
  </si>
  <si>
    <t>NP20 4ER</t>
  </si>
  <si>
    <t>NP204ER</t>
  </si>
  <si>
    <t>np20 4er</t>
  </si>
  <si>
    <t>np204er</t>
  </si>
  <si>
    <t>NP20 4EU</t>
  </si>
  <si>
    <t>NP204EU</t>
  </si>
  <si>
    <t>np20 4eu</t>
  </si>
  <si>
    <t>np204eu</t>
  </si>
  <si>
    <t>NP20 4EW</t>
  </si>
  <si>
    <t>NP204EW</t>
  </si>
  <si>
    <t>np20 4ew</t>
  </si>
  <si>
    <t>np204ew</t>
  </si>
  <si>
    <t>NP20 4EX</t>
  </si>
  <si>
    <t>NP204EX</t>
  </si>
  <si>
    <t>np20 4ex</t>
  </si>
  <si>
    <t>np204ex</t>
  </si>
  <si>
    <t>NP20 4FX</t>
  </si>
  <si>
    <t>NP204FX</t>
  </si>
  <si>
    <t>np20 4fx</t>
  </si>
  <si>
    <t>np204fx</t>
  </si>
  <si>
    <t>NP20 4GD</t>
  </si>
  <si>
    <t>NP204GD</t>
  </si>
  <si>
    <t>np20 4gd</t>
  </si>
  <si>
    <t>np204gd</t>
  </si>
  <si>
    <t>NP20 4GE</t>
  </si>
  <si>
    <t>NP204GE</t>
  </si>
  <si>
    <t>np20 4ge</t>
  </si>
  <si>
    <t>np204ge</t>
  </si>
  <si>
    <t>NP20 4GF</t>
  </si>
  <si>
    <t>NP204GF</t>
  </si>
  <si>
    <t>np20 4gf</t>
  </si>
  <si>
    <t>np204gf</t>
  </si>
  <si>
    <t>NP20 4GG</t>
  </si>
  <si>
    <t>NP204GG</t>
  </si>
  <si>
    <t>np20 4gg</t>
  </si>
  <si>
    <t>np204gg</t>
  </si>
  <si>
    <t>NP20 4GH</t>
  </si>
  <si>
    <t>NP204GH</t>
  </si>
  <si>
    <t>np20 4gh</t>
  </si>
  <si>
    <t>np204gh</t>
  </si>
  <si>
    <t>NP20 4GJ</t>
  </si>
  <si>
    <t>NP204GJ</t>
  </si>
  <si>
    <t>np20 4gj</t>
  </si>
  <si>
    <t>np204gj</t>
  </si>
  <si>
    <t>NP20 4GL</t>
  </si>
  <si>
    <t>NP204GL</t>
  </si>
  <si>
    <t>np20 4gl</t>
  </si>
  <si>
    <t>np204gl</t>
  </si>
  <si>
    <t>NP20 4GN</t>
  </si>
  <si>
    <t>NP204GN</t>
  </si>
  <si>
    <t>np20 4gn</t>
  </si>
  <si>
    <t>np204gn</t>
  </si>
  <si>
    <t>NP20 4GP</t>
  </si>
  <si>
    <t>NP204GP</t>
  </si>
  <si>
    <t>np20 4gp</t>
  </si>
  <si>
    <t>np204gp</t>
  </si>
  <si>
    <t>NP20 4GQ</t>
  </si>
  <si>
    <t>NP204GQ</t>
  </si>
  <si>
    <t>np20 4gq</t>
  </si>
  <si>
    <t>np204gq</t>
  </si>
  <si>
    <t>NP20 4HG</t>
  </si>
  <si>
    <t>NP204HG</t>
  </si>
  <si>
    <t>np20 4hg</t>
  </si>
  <si>
    <t>np204hg</t>
  </si>
  <si>
    <t>NP20 4HH</t>
  </si>
  <si>
    <t>NP204HH</t>
  </si>
  <si>
    <t>np20 4hh</t>
  </si>
  <si>
    <t>np204hh</t>
  </si>
  <si>
    <t>NP20 4HJ</t>
  </si>
  <si>
    <t>NP204HJ</t>
  </si>
  <si>
    <t>np20 4hj</t>
  </si>
  <si>
    <t>np204hj</t>
  </si>
  <si>
    <t>NP20 4HL</t>
  </si>
  <si>
    <t>NP204HL</t>
  </si>
  <si>
    <t>np20 4hl</t>
  </si>
  <si>
    <t>np204hl</t>
  </si>
  <si>
    <t>NP20 4HY</t>
  </si>
  <si>
    <t>NP204HY</t>
  </si>
  <si>
    <t>np20 4hy</t>
  </si>
  <si>
    <t>np204hy</t>
  </si>
  <si>
    <t>NP20 4HZ</t>
  </si>
  <si>
    <t>NP204HZ</t>
  </si>
  <si>
    <t>np20 4hz</t>
  </si>
  <si>
    <t>np204hz</t>
  </si>
  <si>
    <t>NP20 5BN</t>
  </si>
  <si>
    <t>NP205BN</t>
  </si>
  <si>
    <t>np20 5bn</t>
  </si>
  <si>
    <t>np205bn</t>
  </si>
  <si>
    <t>NP20 5BP</t>
  </si>
  <si>
    <t>NP205BP</t>
  </si>
  <si>
    <t>np20 5bp</t>
  </si>
  <si>
    <t>np205bp</t>
  </si>
  <si>
    <t>NP20 5BQ</t>
  </si>
  <si>
    <t>NP205BQ</t>
  </si>
  <si>
    <t>np20 5bq</t>
  </si>
  <si>
    <t>np205bq</t>
  </si>
  <si>
    <t>NP20 5BR</t>
  </si>
  <si>
    <t>NP205BR</t>
  </si>
  <si>
    <t>np20 5br</t>
  </si>
  <si>
    <t>np205br</t>
  </si>
  <si>
    <t>NP20 5BS</t>
  </si>
  <si>
    <t>NP205BS</t>
  </si>
  <si>
    <t>np20 5bs</t>
  </si>
  <si>
    <t>np205bs</t>
  </si>
  <si>
    <t>NP20 5BT</t>
  </si>
  <si>
    <t>NP205BT</t>
  </si>
  <si>
    <t>np20 5bt</t>
  </si>
  <si>
    <t>np205bt</t>
  </si>
  <si>
    <t>NP20 5BW</t>
  </si>
  <si>
    <t>NP205BW</t>
  </si>
  <si>
    <t>np20 5bw</t>
  </si>
  <si>
    <t>np205bw</t>
  </si>
  <si>
    <t>NP20 5BX</t>
  </si>
  <si>
    <t>NP205BX</t>
  </si>
  <si>
    <t>np20 5bx</t>
  </si>
  <si>
    <t>np205bx</t>
  </si>
  <si>
    <t>NP20 5BY</t>
  </si>
  <si>
    <t>NP205BY</t>
  </si>
  <si>
    <t>np20 5by</t>
  </si>
  <si>
    <t>np205by</t>
  </si>
  <si>
    <t>NP20 5BZ</t>
  </si>
  <si>
    <t>NP205BZ</t>
  </si>
  <si>
    <t>np20 5bz</t>
  </si>
  <si>
    <t>np205bz</t>
  </si>
  <si>
    <t>NP20 5DA</t>
  </si>
  <si>
    <t>NP205DA</t>
  </si>
  <si>
    <t>np20 5da</t>
  </si>
  <si>
    <t>np205da</t>
  </si>
  <si>
    <t>NP20 5DB</t>
  </si>
  <si>
    <t>NP205DB</t>
  </si>
  <si>
    <t>np20 5db</t>
  </si>
  <si>
    <t>np205db</t>
  </si>
  <si>
    <t>NP20 5DD</t>
  </si>
  <si>
    <t>NP205DD</t>
  </si>
  <si>
    <t>np20 5dd</t>
  </si>
  <si>
    <t>np205dd</t>
  </si>
  <si>
    <t>NP20 5DN</t>
  </si>
  <si>
    <t>NP205DN</t>
  </si>
  <si>
    <t>np20 5dn</t>
  </si>
  <si>
    <t>np205dn</t>
  </si>
  <si>
    <t>NP20 5DP</t>
  </si>
  <si>
    <t>NP205DP</t>
  </si>
  <si>
    <t>np20 5dp</t>
  </si>
  <si>
    <t>np205dp</t>
  </si>
  <si>
    <t>NP20 5DQ</t>
  </si>
  <si>
    <t>NP205DQ</t>
  </si>
  <si>
    <t>np20 5dq</t>
  </si>
  <si>
    <t>np205dq</t>
  </si>
  <si>
    <t>NP20 5DR</t>
  </si>
  <si>
    <t>NP205DR</t>
  </si>
  <si>
    <t>np20 5dr</t>
  </si>
  <si>
    <t>np205dr</t>
  </si>
  <si>
    <t>NP20 5DS</t>
  </si>
  <si>
    <t>NP205DS</t>
  </si>
  <si>
    <t>np20 5ds</t>
  </si>
  <si>
    <t>np205ds</t>
  </si>
  <si>
    <t>NP20 5DT</t>
  </si>
  <si>
    <t>NP205DT</t>
  </si>
  <si>
    <t>np20 5dt</t>
  </si>
  <si>
    <t>np205dt</t>
  </si>
  <si>
    <t>NP20 5DU</t>
  </si>
  <si>
    <t>NP205DU</t>
  </si>
  <si>
    <t>np20 5du</t>
  </si>
  <si>
    <t>np205du</t>
  </si>
  <si>
    <t>NP20 5DX</t>
  </si>
  <si>
    <t>NP205DX</t>
  </si>
  <si>
    <t>np20 5dx</t>
  </si>
  <si>
    <t>np205dx</t>
  </si>
  <si>
    <t>NP20 5DZ</t>
  </si>
  <si>
    <t>NP205DZ</t>
  </si>
  <si>
    <t>np20 5dz</t>
  </si>
  <si>
    <t>np205dz</t>
  </si>
  <si>
    <t>NP20 5EA</t>
  </si>
  <si>
    <t>NP205EA</t>
  </si>
  <si>
    <t>np20 5ea</t>
  </si>
  <si>
    <t>np205ea</t>
  </si>
  <si>
    <t>NP20 5EB</t>
  </si>
  <si>
    <t>NP205EB</t>
  </si>
  <si>
    <t>np20 5eb</t>
  </si>
  <si>
    <t>np205eb</t>
  </si>
  <si>
    <t>NP20 5ED</t>
  </si>
  <si>
    <t>NP205ED</t>
  </si>
  <si>
    <t>np20 5ed</t>
  </si>
  <si>
    <t>np205ed</t>
  </si>
  <si>
    <t>NP20 5EE</t>
  </si>
  <si>
    <t>NP205EE</t>
  </si>
  <si>
    <t>np20 5ee</t>
  </si>
  <si>
    <t>np205ee</t>
  </si>
  <si>
    <t>NP20 5EF</t>
  </si>
  <si>
    <t>NP205EF</t>
  </si>
  <si>
    <t>np20 5ef</t>
  </si>
  <si>
    <t>np205ef</t>
  </si>
  <si>
    <t>NP20 5EG</t>
  </si>
  <si>
    <t>NP205EG</t>
  </si>
  <si>
    <t>np20 5eg</t>
  </si>
  <si>
    <t>np205eg</t>
  </si>
  <si>
    <t>NP20 5EH</t>
  </si>
  <si>
    <t>NP205EH</t>
  </si>
  <si>
    <t>np20 5eh</t>
  </si>
  <si>
    <t>np205eh</t>
  </si>
  <si>
    <t>NP20 5EJ</t>
  </si>
  <si>
    <t>NP205EJ</t>
  </si>
  <si>
    <t>np20 5ej</t>
  </si>
  <si>
    <t>np205ej</t>
  </si>
  <si>
    <t>NP20 5EL</t>
  </si>
  <si>
    <t>NP205EL</t>
  </si>
  <si>
    <t>np20 5el</t>
  </si>
  <si>
    <t>np205el</t>
  </si>
  <si>
    <t>NP20 5EN</t>
  </si>
  <si>
    <t>NP205EN</t>
  </si>
  <si>
    <t>np20 5en</t>
  </si>
  <si>
    <t>np205en</t>
  </si>
  <si>
    <t>NP20 5EP</t>
  </si>
  <si>
    <t>NP205EP</t>
  </si>
  <si>
    <t>np20 5ep</t>
  </si>
  <si>
    <t>np205ep</t>
  </si>
  <si>
    <t>NP20 5EQ</t>
  </si>
  <si>
    <t>NP205EQ</t>
  </si>
  <si>
    <t>np20 5eq</t>
  </si>
  <si>
    <t>np205eq</t>
  </si>
  <si>
    <t>NP20 5ER</t>
  </si>
  <si>
    <t>NP205ER</t>
  </si>
  <si>
    <t>np20 5er</t>
  </si>
  <si>
    <t>np205er</t>
  </si>
  <si>
    <t>NP20 5ES</t>
  </si>
  <si>
    <t>NP205ES</t>
  </si>
  <si>
    <t>np20 5es</t>
  </si>
  <si>
    <t>np205es</t>
  </si>
  <si>
    <t>NP20 5ET</t>
  </si>
  <si>
    <t>NP205ET</t>
  </si>
  <si>
    <t>np20 5et</t>
  </si>
  <si>
    <t>np205et</t>
  </si>
  <si>
    <t>NP20 5EU</t>
  </si>
  <si>
    <t>NP205EU</t>
  </si>
  <si>
    <t>np20 5eu</t>
  </si>
  <si>
    <t>np205eu</t>
  </si>
  <si>
    <t>NP20 5EW</t>
  </si>
  <si>
    <t>NP205EW</t>
  </si>
  <si>
    <t>np20 5ew</t>
  </si>
  <si>
    <t>np205ew</t>
  </si>
  <si>
    <t>NP20 5EX</t>
  </si>
  <si>
    <t>NP205EX</t>
  </si>
  <si>
    <t>np20 5ex</t>
  </si>
  <si>
    <t>np205ex</t>
  </si>
  <si>
    <t>NP20 5EZ</t>
  </si>
  <si>
    <t>NP205EZ</t>
  </si>
  <si>
    <t>np20 5ez</t>
  </si>
  <si>
    <t>np205ez</t>
  </si>
  <si>
    <t>NP20 5FA</t>
  </si>
  <si>
    <t>NP205FA</t>
  </si>
  <si>
    <t>np20 5fa</t>
  </si>
  <si>
    <t>np205fa</t>
  </si>
  <si>
    <t>NP20 5FB</t>
  </si>
  <si>
    <t>NP205FB</t>
  </si>
  <si>
    <t>np20 5fb</t>
  </si>
  <si>
    <t>np205fb</t>
  </si>
  <si>
    <t>NP20 5FD</t>
  </si>
  <si>
    <t>NP205FD</t>
  </si>
  <si>
    <t>np20 5fd</t>
  </si>
  <si>
    <t>np205fd</t>
  </si>
  <si>
    <t>NP20 5FE</t>
  </si>
  <si>
    <t>NP205FE</t>
  </si>
  <si>
    <t>np20 5fe</t>
  </si>
  <si>
    <t>np205fe</t>
  </si>
  <si>
    <t>NP20 5FF</t>
  </si>
  <si>
    <t>NP205FF</t>
  </si>
  <si>
    <t>np20 5ff</t>
  </si>
  <si>
    <t>np205ff</t>
  </si>
  <si>
    <t>NP20 5FG</t>
  </si>
  <si>
    <t>NP205FG</t>
  </si>
  <si>
    <t>np20 5fg</t>
  </si>
  <si>
    <t>np205fg</t>
  </si>
  <si>
    <t>NP20 5FJ</t>
  </si>
  <si>
    <t>NP205FJ</t>
  </si>
  <si>
    <t>np20 5fj</t>
  </si>
  <si>
    <t>np205fj</t>
  </si>
  <si>
    <t>NP20 5FL</t>
  </si>
  <si>
    <t>NP205FL</t>
  </si>
  <si>
    <t>np20 5fl</t>
  </si>
  <si>
    <t>np205fl</t>
  </si>
  <si>
    <t>NP20 5FN</t>
  </si>
  <si>
    <t>NP205FN</t>
  </si>
  <si>
    <t>np20 5fn</t>
  </si>
  <si>
    <t>np205fn</t>
  </si>
  <si>
    <t>NP20 5FP</t>
  </si>
  <si>
    <t>NP205FP</t>
  </si>
  <si>
    <t>np20 5fp</t>
  </si>
  <si>
    <t>np205fp</t>
  </si>
  <si>
    <t>NP20 5FQ</t>
  </si>
  <si>
    <t>NP205FQ</t>
  </si>
  <si>
    <t>np20 5fq</t>
  </si>
  <si>
    <t>np205fq</t>
  </si>
  <si>
    <t>NP20 5FR</t>
  </si>
  <si>
    <t>NP205FR</t>
  </si>
  <si>
    <t>np20 5fr</t>
  </si>
  <si>
    <t>np205fr</t>
  </si>
  <si>
    <t>NP20 5FS</t>
  </si>
  <si>
    <t>NP205FS</t>
  </si>
  <si>
    <t>np20 5fs</t>
  </si>
  <si>
    <t>np205fs</t>
  </si>
  <si>
    <t>NP20 5FT</t>
  </si>
  <si>
    <t>NP205FT</t>
  </si>
  <si>
    <t>np20 5ft</t>
  </si>
  <si>
    <t>np205ft</t>
  </si>
  <si>
    <t>NP20 5FU</t>
  </si>
  <si>
    <t>NP205FU</t>
  </si>
  <si>
    <t>np20 5fu</t>
  </si>
  <si>
    <t>np205fu</t>
  </si>
  <si>
    <t>NP20 5FW</t>
  </si>
  <si>
    <t>NP205FW</t>
  </si>
  <si>
    <t>np20 5fw</t>
  </si>
  <si>
    <t>np205fw</t>
  </si>
  <si>
    <t>NP20 5FX</t>
  </si>
  <si>
    <t>NP205FX</t>
  </si>
  <si>
    <t>np20 5fx</t>
  </si>
  <si>
    <t>np205fx</t>
  </si>
  <si>
    <t>NP20 5FY</t>
  </si>
  <si>
    <t>NP205FY</t>
  </si>
  <si>
    <t>np20 5fy</t>
  </si>
  <si>
    <t>np205fy</t>
  </si>
  <si>
    <t>NP20 5FZ</t>
  </si>
  <si>
    <t>NP205FZ</t>
  </si>
  <si>
    <t>np20 5fz</t>
  </si>
  <si>
    <t>np205fz</t>
  </si>
  <si>
    <t>NP20 5GA</t>
  </si>
  <si>
    <t>NP205GA</t>
  </si>
  <si>
    <t>np20 5ga</t>
  </si>
  <si>
    <t>np205ga</t>
  </si>
  <si>
    <t>NP20 5GB</t>
  </si>
  <si>
    <t>NP205GB</t>
  </si>
  <si>
    <t>np20 5gb</t>
  </si>
  <si>
    <t>np205gb</t>
  </si>
  <si>
    <t>NP20 5GD</t>
  </si>
  <si>
    <t>NP205GD</t>
  </si>
  <si>
    <t>np20 5gd</t>
  </si>
  <si>
    <t>np205gd</t>
  </si>
  <si>
    <t>NP20 5GE</t>
  </si>
  <si>
    <t>NP205GE</t>
  </si>
  <si>
    <t>np20 5ge</t>
  </si>
  <si>
    <t>np205ge</t>
  </si>
  <si>
    <t>NP20 5GF</t>
  </si>
  <si>
    <t>NP205GF</t>
  </si>
  <si>
    <t>np20 5gf</t>
  </si>
  <si>
    <t>np205gf</t>
  </si>
  <si>
    <t>NP20 5GG</t>
  </si>
  <si>
    <t>NP205GG</t>
  </si>
  <si>
    <t>np20 5gg</t>
  </si>
  <si>
    <t>np205gg</t>
  </si>
  <si>
    <t>NP20 5GJ</t>
  </si>
  <si>
    <t>NP205GJ</t>
  </si>
  <si>
    <t>np20 5gj</t>
  </si>
  <si>
    <t>np205gj</t>
  </si>
  <si>
    <t>NP20 5GL</t>
  </si>
  <si>
    <t>NP205GL</t>
  </si>
  <si>
    <t>np20 5gl</t>
  </si>
  <si>
    <t>np205gl</t>
  </si>
  <si>
    <t>NP20 5GN</t>
  </si>
  <si>
    <t>NP205GN</t>
  </si>
  <si>
    <t>np20 5gn</t>
  </si>
  <si>
    <t>np205gn</t>
  </si>
  <si>
    <t>NP20 5GZ</t>
  </si>
  <si>
    <t>NP205GZ</t>
  </si>
  <si>
    <t>np20 5gz</t>
  </si>
  <si>
    <t>np205gz</t>
  </si>
  <si>
    <t>NP20 5HA</t>
  </si>
  <si>
    <t>NP205HA</t>
  </si>
  <si>
    <t>np20 5ha</t>
  </si>
  <si>
    <t>np205ha</t>
  </si>
  <si>
    <t>NP20 5HB</t>
  </si>
  <si>
    <t>NP205HB</t>
  </si>
  <si>
    <t>np20 5hb</t>
  </si>
  <si>
    <t>np205hb</t>
  </si>
  <si>
    <t>NP20 5HD</t>
  </si>
  <si>
    <t>NP205HD</t>
  </si>
  <si>
    <t>np20 5hd</t>
  </si>
  <si>
    <t>np205hd</t>
  </si>
  <si>
    <t>NP20 5HE</t>
  </si>
  <si>
    <t>NP205HE</t>
  </si>
  <si>
    <t>np20 5he</t>
  </si>
  <si>
    <t>np205he</t>
  </si>
  <si>
    <t>NP20 5HF</t>
  </si>
  <si>
    <t>NP205HF</t>
  </si>
  <si>
    <t>np20 5hf</t>
  </si>
  <si>
    <t>np205hf</t>
  </si>
  <si>
    <t>NP20 5HG</t>
  </si>
  <si>
    <t>NP205HG</t>
  </si>
  <si>
    <t>np20 5hg</t>
  </si>
  <si>
    <t>np205hg</t>
  </si>
  <si>
    <t>NP20 5HH</t>
  </si>
  <si>
    <t>NP205HH</t>
  </si>
  <si>
    <t>np20 5hh</t>
  </si>
  <si>
    <t>np205hh</t>
  </si>
  <si>
    <t>NP20 5HJ</t>
  </si>
  <si>
    <t>NP205HJ</t>
  </si>
  <si>
    <t>np20 5hj</t>
  </si>
  <si>
    <t>np205hj</t>
  </si>
  <si>
    <t>NP20 5HL</t>
  </si>
  <si>
    <t>NP205HL</t>
  </si>
  <si>
    <t>np20 5hl</t>
  </si>
  <si>
    <t>np205hl</t>
  </si>
  <si>
    <t>NP20 5HN</t>
  </si>
  <si>
    <t>NP205HN</t>
  </si>
  <si>
    <t>np20 5hn</t>
  </si>
  <si>
    <t>np205hn</t>
  </si>
  <si>
    <t>NP20 5HP</t>
  </si>
  <si>
    <t>NP205HP</t>
  </si>
  <si>
    <t>np20 5hp</t>
  </si>
  <si>
    <t>np205hp</t>
  </si>
  <si>
    <t>NP20 5HQ</t>
  </si>
  <si>
    <t>NP205HQ</t>
  </si>
  <si>
    <t>np20 5hq</t>
  </si>
  <si>
    <t>np205hq</t>
  </si>
  <si>
    <t>NP20 5HR</t>
  </si>
  <si>
    <t>NP205HR</t>
  </si>
  <si>
    <t>np20 5hr</t>
  </si>
  <si>
    <t>np205hr</t>
  </si>
  <si>
    <t>NP20 5HS</t>
  </si>
  <si>
    <t>NP205HS</t>
  </si>
  <si>
    <t>np20 5hs</t>
  </si>
  <si>
    <t>np205hs</t>
  </si>
  <si>
    <t>NP20 5HT</t>
  </si>
  <si>
    <t>NP205HT</t>
  </si>
  <si>
    <t>np20 5ht</t>
  </si>
  <si>
    <t>np205ht</t>
  </si>
  <si>
    <t>NP20 5HU</t>
  </si>
  <si>
    <t>NP205HU</t>
  </si>
  <si>
    <t>np20 5hu</t>
  </si>
  <si>
    <t>np205hu</t>
  </si>
  <si>
    <t>NP20 5HW</t>
  </si>
  <si>
    <t>NP205HW</t>
  </si>
  <si>
    <t>np20 5hw</t>
  </si>
  <si>
    <t>np205hw</t>
  </si>
  <si>
    <t>NP20 5HX</t>
  </si>
  <si>
    <t>NP205HX</t>
  </si>
  <si>
    <t>np20 5hx</t>
  </si>
  <si>
    <t>np205hx</t>
  </si>
  <si>
    <t>NP20 5JG</t>
  </si>
  <si>
    <t>NP205JG</t>
  </si>
  <si>
    <t>np20 5jg</t>
  </si>
  <si>
    <t>np205jg</t>
  </si>
  <si>
    <t>NP20 5JJ</t>
  </si>
  <si>
    <t>NP205JJ</t>
  </si>
  <si>
    <t>np20 5jj</t>
  </si>
  <si>
    <t>np205jj</t>
  </si>
  <si>
    <t>NP20 5JL</t>
  </si>
  <si>
    <t>NP205JL</t>
  </si>
  <si>
    <t>np20 5jl</t>
  </si>
  <si>
    <t>np205jl</t>
  </si>
  <si>
    <t>NP20 5JN</t>
  </si>
  <si>
    <t>NP205JN</t>
  </si>
  <si>
    <t>np20 5jn</t>
  </si>
  <si>
    <t>np205jn</t>
  </si>
  <si>
    <t>NP20 5JT</t>
  </si>
  <si>
    <t>NP205JT</t>
  </si>
  <si>
    <t>np20 5jt</t>
  </si>
  <si>
    <t>np205jt</t>
  </si>
  <si>
    <t>NP20 5JU</t>
  </si>
  <si>
    <t>NP205JU</t>
  </si>
  <si>
    <t>np20 5ju</t>
  </si>
  <si>
    <t>np205ju</t>
  </si>
  <si>
    <t>NP20 5JZ</t>
  </si>
  <si>
    <t>NP205JZ</t>
  </si>
  <si>
    <t>np20 5jz</t>
  </si>
  <si>
    <t>np205jz</t>
  </si>
  <si>
    <t>NP20 5LA</t>
  </si>
  <si>
    <t>NP205LA</t>
  </si>
  <si>
    <t>np20 5la</t>
  </si>
  <si>
    <t>np205la</t>
  </si>
  <si>
    <t>NP20 5LB</t>
  </si>
  <si>
    <t>NP205LB</t>
  </si>
  <si>
    <t>np20 5lb</t>
  </si>
  <si>
    <t>np205lb</t>
  </si>
  <si>
    <t>NP20 5LD</t>
  </si>
  <si>
    <t>NP205LD</t>
  </si>
  <si>
    <t>np20 5ld</t>
  </si>
  <si>
    <t>np205ld</t>
  </si>
  <si>
    <t>NP20 5LP</t>
  </si>
  <si>
    <t>NP205LP</t>
  </si>
  <si>
    <t>np20 5lp</t>
  </si>
  <si>
    <t>np205lp</t>
  </si>
  <si>
    <t>NP20 5LQ</t>
  </si>
  <si>
    <t>NP205LQ</t>
  </si>
  <si>
    <t>np20 5lq</t>
  </si>
  <si>
    <t>np205lq</t>
  </si>
  <si>
    <t>NP20 5LR</t>
  </si>
  <si>
    <t>NP205LR</t>
  </si>
  <si>
    <t>np20 5lr</t>
  </si>
  <si>
    <t>np205lr</t>
  </si>
  <si>
    <t>NP20 5LS</t>
  </si>
  <si>
    <t>NP205LS</t>
  </si>
  <si>
    <t>np20 5ls</t>
  </si>
  <si>
    <t>np205ls</t>
  </si>
  <si>
    <t>NP20 5LT</t>
  </si>
  <si>
    <t>NP205LT</t>
  </si>
  <si>
    <t>np20 5lt</t>
  </si>
  <si>
    <t>np205lt</t>
  </si>
  <si>
    <t>NP20 5LU</t>
  </si>
  <si>
    <t>NP205LU</t>
  </si>
  <si>
    <t>np20 5lu</t>
  </si>
  <si>
    <t>np205lu</t>
  </si>
  <si>
    <t>NP20 5LW</t>
  </si>
  <si>
    <t>NP205LW</t>
  </si>
  <si>
    <t>np20 5lw</t>
  </si>
  <si>
    <t>np205lw</t>
  </si>
  <si>
    <t>NP20 5LX</t>
  </si>
  <si>
    <t>NP205LX</t>
  </si>
  <si>
    <t>np20 5lx</t>
  </si>
  <si>
    <t>np205lx</t>
  </si>
  <si>
    <t>NP20 5LY</t>
  </si>
  <si>
    <t>NP205LY</t>
  </si>
  <si>
    <t>np20 5ly</t>
  </si>
  <si>
    <t>np205ly</t>
  </si>
  <si>
    <t>NP20 5LZ</t>
  </si>
  <si>
    <t>NP205LZ</t>
  </si>
  <si>
    <t>np20 5lz</t>
  </si>
  <si>
    <t>np205lz</t>
  </si>
  <si>
    <t>NP20 5NA</t>
  </si>
  <si>
    <t>NP205NA</t>
  </si>
  <si>
    <t>np20 5na</t>
  </si>
  <si>
    <t>np205na</t>
  </si>
  <si>
    <t>NP20 5NB</t>
  </si>
  <si>
    <t>NP205NB</t>
  </si>
  <si>
    <t>np20 5nb</t>
  </si>
  <si>
    <t>np205nb</t>
  </si>
  <si>
    <t>NP20 5ND</t>
  </si>
  <si>
    <t>NP205ND</t>
  </si>
  <si>
    <t>np20 5nd</t>
  </si>
  <si>
    <t>np205nd</t>
  </si>
  <si>
    <t>NP20 5NE</t>
  </si>
  <si>
    <t>NP205NE</t>
  </si>
  <si>
    <t>np20 5ne</t>
  </si>
  <si>
    <t>np205ne</t>
  </si>
  <si>
    <t>NP20 5NF</t>
  </si>
  <si>
    <t>NP205NF</t>
  </si>
  <si>
    <t>np20 5nf</t>
  </si>
  <si>
    <t>np205nf</t>
  </si>
  <si>
    <t>NP20 5NG</t>
  </si>
  <si>
    <t>NP205NG</t>
  </si>
  <si>
    <t>np20 5ng</t>
  </si>
  <si>
    <t>np205ng</t>
  </si>
  <si>
    <t>NP20 5NH</t>
  </si>
  <si>
    <t>NP205NH</t>
  </si>
  <si>
    <t>np20 5nh</t>
  </si>
  <si>
    <t>np205nh</t>
  </si>
  <si>
    <t>NP20 5NJ</t>
  </si>
  <si>
    <t>NP205NJ</t>
  </si>
  <si>
    <t>np20 5nj</t>
  </si>
  <si>
    <t>np205nj</t>
  </si>
  <si>
    <t>NP20 5NL</t>
  </si>
  <si>
    <t>NP205NL</t>
  </si>
  <si>
    <t>np20 5nl</t>
  </si>
  <si>
    <t>np205nl</t>
  </si>
  <si>
    <t>NP20 5NN</t>
  </si>
  <si>
    <t>NP205NN</t>
  </si>
  <si>
    <t>np20 5nn</t>
  </si>
  <si>
    <t>np205nn</t>
  </si>
  <si>
    <t>NP20 5NQ</t>
  </si>
  <si>
    <t>NP205NQ</t>
  </si>
  <si>
    <t>np20 5nq</t>
  </si>
  <si>
    <t>np205nq</t>
  </si>
  <si>
    <t>NP20 5NR</t>
  </si>
  <si>
    <t>NP205NR</t>
  </si>
  <si>
    <t>np20 5nr</t>
  </si>
  <si>
    <t>np205nr</t>
  </si>
  <si>
    <t>NP20 5NS</t>
  </si>
  <si>
    <t>NP205NS</t>
  </si>
  <si>
    <t>np20 5ns</t>
  </si>
  <si>
    <t>np205ns</t>
  </si>
  <si>
    <t>NP20 5NT</t>
  </si>
  <si>
    <t>NP205NT</t>
  </si>
  <si>
    <t>np20 5nt</t>
  </si>
  <si>
    <t>np205nt</t>
  </si>
  <si>
    <t>NP20 5PA</t>
  </si>
  <si>
    <t>NP205PA</t>
  </si>
  <si>
    <t>np20 5pa</t>
  </si>
  <si>
    <t>np205pa</t>
  </si>
  <si>
    <t>NP20 5PB</t>
  </si>
  <si>
    <t>NP205PB</t>
  </si>
  <si>
    <t>np20 5pb</t>
  </si>
  <si>
    <t>np205pb</t>
  </si>
  <si>
    <t>NP20 5PE</t>
  </si>
  <si>
    <t>NP205PE</t>
  </si>
  <si>
    <t>np20 5pe</t>
  </si>
  <si>
    <t>np205pe</t>
  </si>
  <si>
    <t>NP20 5PF</t>
  </si>
  <si>
    <t>NP205PF</t>
  </si>
  <si>
    <t>np20 5pf</t>
  </si>
  <si>
    <t>np205pf</t>
  </si>
  <si>
    <t>NP20 5PG</t>
  </si>
  <si>
    <t>NP205PG</t>
  </si>
  <si>
    <t>np20 5pg</t>
  </si>
  <si>
    <t>np205pg</t>
  </si>
  <si>
    <t>NP20 5PH</t>
  </si>
  <si>
    <t>NP205PH</t>
  </si>
  <si>
    <t>np20 5ph</t>
  </si>
  <si>
    <t>np205ph</t>
  </si>
  <si>
    <t>NP20 5PJ</t>
  </si>
  <si>
    <t>NP205PJ</t>
  </si>
  <si>
    <t>np20 5pj</t>
  </si>
  <si>
    <t>np205pj</t>
  </si>
  <si>
    <t>NP20 5PL</t>
  </si>
  <si>
    <t>NP205PL</t>
  </si>
  <si>
    <t>np20 5pl</t>
  </si>
  <si>
    <t>np205pl</t>
  </si>
  <si>
    <t>NP20 5PN</t>
  </si>
  <si>
    <t>NP205PN</t>
  </si>
  <si>
    <t>np20 5pn</t>
  </si>
  <si>
    <t>np205pn</t>
  </si>
  <si>
    <t>NP20 5PP</t>
  </si>
  <si>
    <t>NP205PP</t>
  </si>
  <si>
    <t>np20 5pp</t>
  </si>
  <si>
    <t>np205pp</t>
  </si>
  <si>
    <t>NP20 5PQ</t>
  </si>
  <si>
    <t>NP205PQ</t>
  </si>
  <si>
    <t>np20 5pq</t>
  </si>
  <si>
    <t>np205pq</t>
  </si>
  <si>
    <t>NP20 5PR</t>
  </si>
  <si>
    <t>NP205PR</t>
  </si>
  <si>
    <t>np20 5pr</t>
  </si>
  <si>
    <t>np205pr</t>
  </si>
  <si>
    <t>NP20 5PS</t>
  </si>
  <si>
    <t>NP205PS</t>
  </si>
  <si>
    <t>np20 5ps</t>
  </si>
  <si>
    <t>np205ps</t>
  </si>
  <si>
    <t>NP20 5PU</t>
  </si>
  <si>
    <t>NP205PU</t>
  </si>
  <si>
    <t>np20 5pu</t>
  </si>
  <si>
    <t>np205pu</t>
  </si>
  <si>
    <t>NP20 5PW</t>
  </si>
  <si>
    <t>NP205PW</t>
  </si>
  <si>
    <t>np20 5pw</t>
  </si>
  <si>
    <t>np205pw</t>
  </si>
  <si>
    <t>NP20 5PX</t>
  </si>
  <si>
    <t>NP205PX</t>
  </si>
  <si>
    <t>np20 5px</t>
  </si>
  <si>
    <t>np205px</t>
  </si>
  <si>
    <t>NP20 5PY</t>
  </si>
  <si>
    <t>NP205PY</t>
  </si>
  <si>
    <t>np20 5py</t>
  </si>
  <si>
    <t>np205py</t>
  </si>
  <si>
    <t>NP20 5PZ</t>
  </si>
  <si>
    <t>NP205PZ</t>
  </si>
  <si>
    <t>np20 5pz</t>
  </si>
  <si>
    <t>np205pz</t>
  </si>
  <si>
    <t>NP20 5QA</t>
  </si>
  <si>
    <t>NP205QA</t>
  </si>
  <si>
    <t>np20 5qa</t>
  </si>
  <si>
    <t>np205qa</t>
  </si>
  <si>
    <t>NP20 5QB</t>
  </si>
  <si>
    <t>NP205QB</t>
  </si>
  <si>
    <t>np20 5qb</t>
  </si>
  <si>
    <t>np205qb</t>
  </si>
  <si>
    <t>NP20 5QD</t>
  </si>
  <si>
    <t>NP205QD</t>
  </si>
  <si>
    <t>np20 5qd</t>
  </si>
  <si>
    <t>np205qd</t>
  </si>
  <si>
    <t>NP20 5QE</t>
  </si>
  <si>
    <t>NP205QE</t>
  </si>
  <si>
    <t>np20 5qe</t>
  </si>
  <si>
    <t>np205qe</t>
  </si>
  <si>
    <t>NP20 5QF</t>
  </si>
  <si>
    <t>NP205QF</t>
  </si>
  <si>
    <t>np20 5qf</t>
  </si>
  <si>
    <t>np205qf</t>
  </si>
  <si>
    <t>NP20 5QG</t>
  </si>
  <si>
    <t>NP205QG</t>
  </si>
  <si>
    <t>np20 5qg</t>
  </si>
  <si>
    <t>np205qg</t>
  </si>
  <si>
    <t>NP20 5QH</t>
  </si>
  <si>
    <t>NP205QH</t>
  </si>
  <si>
    <t>np20 5qh</t>
  </si>
  <si>
    <t>np205qh</t>
  </si>
  <si>
    <t>NP20 5QJ</t>
  </si>
  <si>
    <t>NP205QJ</t>
  </si>
  <si>
    <t>np20 5qj</t>
  </si>
  <si>
    <t>np205qj</t>
  </si>
  <si>
    <t>NP20 5QL</t>
  </si>
  <si>
    <t>NP205QL</t>
  </si>
  <si>
    <t>np20 5ql</t>
  </si>
  <si>
    <t>np205ql</t>
  </si>
  <si>
    <t>NP20 5QN</t>
  </si>
  <si>
    <t>NP205QN</t>
  </si>
  <si>
    <t>np20 5qn</t>
  </si>
  <si>
    <t>np205qn</t>
  </si>
  <si>
    <t>NP20 5QP</t>
  </si>
  <si>
    <t>NP205QP</t>
  </si>
  <si>
    <t>np20 5qp</t>
  </si>
  <si>
    <t>np205qp</t>
  </si>
  <si>
    <t>NP20 5QQ</t>
  </si>
  <si>
    <t>NP205QQ</t>
  </si>
  <si>
    <t>np20 5qq</t>
  </si>
  <si>
    <t>np205qq</t>
  </si>
  <si>
    <t>NP20 5QR</t>
  </si>
  <si>
    <t>NP205QR</t>
  </si>
  <si>
    <t>np20 5qr</t>
  </si>
  <si>
    <t>np205qr</t>
  </si>
  <si>
    <t>NP20 5QS</t>
  </si>
  <si>
    <t>NP205QS</t>
  </si>
  <si>
    <t>np20 5qs</t>
  </si>
  <si>
    <t>np205qs</t>
  </si>
  <si>
    <t>NP20 5QT</t>
  </si>
  <si>
    <t>NP205QT</t>
  </si>
  <si>
    <t>np20 5qt</t>
  </si>
  <si>
    <t>np205qt</t>
  </si>
  <si>
    <t>NP20 5QU</t>
  </si>
  <si>
    <t>NP205QU</t>
  </si>
  <si>
    <t>np20 5qu</t>
  </si>
  <si>
    <t>np205qu</t>
  </si>
  <si>
    <t>NP20 5QW</t>
  </si>
  <si>
    <t>NP205QW</t>
  </si>
  <si>
    <t>np20 5qw</t>
  </si>
  <si>
    <t>np205qw</t>
  </si>
  <si>
    <t>NP20 5QX</t>
  </si>
  <si>
    <t>NP205QX</t>
  </si>
  <si>
    <t>np20 5qx</t>
  </si>
  <si>
    <t>np205qx</t>
  </si>
  <si>
    <t>NP20 5QY</t>
  </si>
  <si>
    <t>NP205QY</t>
  </si>
  <si>
    <t>np20 5qy</t>
  </si>
  <si>
    <t>np205qy</t>
  </si>
  <si>
    <t>NP20 5QZ</t>
  </si>
  <si>
    <t>NP205QZ</t>
  </si>
  <si>
    <t>np20 5qz</t>
  </si>
  <si>
    <t>np205qz</t>
  </si>
  <si>
    <t>NP20 5RA</t>
  </si>
  <si>
    <t>NP205RA</t>
  </si>
  <si>
    <t>np20 5ra</t>
  </si>
  <si>
    <t>np205ra</t>
  </si>
  <si>
    <t>NP20 5RB</t>
  </si>
  <si>
    <t>NP205RB</t>
  </si>
  <si>
    <t>np20 5rb</t>
  </si>
  <si>
    <t>np205rb</t>
  </si>
  <si>
    <t>NP20 5RD</t>
  </si>
  <si>
    <t>NP205RD</t>
  </si>
  <si>
    <t>np20 5rd</t>
  </si>
  <si>
    <t>np205rd</t>
  </si>
  <si>
    <t>NP20 5RE</t>
  </si>
  <si>
    <t>NP205RE</t>
  </si>
  <si>
    <t>np20 5re</t>
  </si>
  <si>
    <t>np205re</t>
  </si>
  <si>
    <t>NP20 5RR</t>
  </si>
  <si>
    <t>NP205RR</t>
  </si>
  <si>
    <t>np20 5rr</t>
  </si>
  <si>
    <t>np205rr</t>
  </si>
  <si>
    <t>NP20 5RY</t>
  </si>
  <si>
    <t>NP205RY</t>
  </si>
  <si>
    <t>np20 5ry</t>
  </si>
  <si>
    <t>np205ry</t>
  </si>
  <si>
    <t>NP20 5RZ</t>
  </si>
  <si>
    <t>NP205RZ</t>
  </si>
  <si>
    <t>np20 5rz</t>
  </si>
  <si>
    <t>np205rz</t>
  </si>
  <si>
    <t>NP20 5WJ</t>
  </si>
  <si>
    <t>NP205WJ</t>
  </si>
  <si>
    <t>np20 5wj</t>
  </si>
  <si>
    <t>np205wj</t>
  </si>
  <si>
    <t>NP20 5XE</t>
  </si>
  <si>
    <t>NP205XE</t>
  </si>
  <si>
    <t>np20 5xe</t>
  </si>
  <si>
    <t>np205xe</t>
  </si>
  <si>
    <t>NP20 5XX</t>
  </si>
  <si>
    <t>NP205XX</t>
  </si>
  <si>
    <t>np20 5xx</t>
  </si>
  <si>
    <t>np205xx</t>
  </si>
  <si>
    <t>NP20 5YL</t>
  </si>
  <si>
    <t>NP205YL</t>
  </si>
  <si>
    <t>np20 5yl</t>
  </si>
  <si>
    <t>np205yl</t>
  </si>
  <si>
    <t>NP20 5ZN</t>
  </si>
  <si>
    <t>NP205ZN</t>
  </si>
  <si>
    <t>np20 5zn</t>
  </si>
  <si>
    <t>np205zn</t>
  </si>
  <si>
    <t>NP20 6AA</t>
  </si>
  <si>
    <t>NP206AA</t>
  </si>
  <si>
    <t>np20 6aa</t>
  </si>
  <si>
    <t>np206aa</t>
  </si>
  <si>
    <t>NP20 6AD</t>
  </si>
  <si>
    <t>NP206AD</t>
  </si>
  <si>
    <t>np20 6ad</t>
  </si>
  <si>
    <t>np206ad</t>
  </si>
  <si>
    <t>NP20 6EP</t>
  </si>
  <si>
    <t>NP206EP</t>
  </si>
  <si>
    <t>np20 6ep</t>
  </si>
  <si>
    <t>np206ep</t>
  </si>
  <si>
    <t>NP20 6EQ</t>
  </si>
  <si>
    <t>NP206EQ</t>
  </si>
  <si>
    <t>np20 6eq</t>
  </si>
  <si>
    <t>np206eq</t>
  </si>
  <si>
    <t>NP20 6ER</t>
  </si>
  <si>
    <t>NP206ER</t>
  </si>
  <si>
    <t>np20 6er</t>
  </si>
  <si>
    <t>np206er</t>
  </si>
  <si>
    <t>NP20 6ES</t>
  </si>
  <si>
    <t>NP206ES</t>
  </si>
  <si>
    <t>np20 6es</t>
  </si>
  <si>
    <t>np206es</t>
  </si>
  <si>
    <t>NP20 6ET</t>
  </si>
  <si>
    <t>NP206ET</t>
  </si>
  <si>
    <t>np20 6et</t>
  </si>
  <si>
    <t>np206et</t>
  </si>
  <si>
    <t>NP20 6EU</t>
  </si>
  <si>
    <t>NP206EU</t>
  </si>
  <si>
    <t>np20 6eu</t>
  </si>
  <si>
    <t>np206eu</t>
  </si>
  <si>
    <t>NP20 6EW</t>
  </si>
  <si>
    <t>NP206EW</t>
  </si>
  <si>
    <t>np20 6ew</t>
  </si>
  <si>
    <t>np206ew</t>
  </si>
  <si>
    <t>NP20 6EX</t>
  </si>
  <si>
    <t>NP206EX</t>
  </si>
  <si>
    <t>np20 6ex</t>
  </si>
  <si>
    <t>np206ex</t>
  </si>
  <si>
    <t>NP20 6EY</t>
  </si>
  <si>
    <t>NP206EY</t>
  </si>
  <si>
    <t>np20 6ey</t>
  </si>
  <si>
    <t>np206ey</t>
  </si>
  <si>
    <t>NP20 6EZ</t>
  </si>
  <si>
    <t>NP206EZ</t>
  </si>
  <si>
    <t>np20 6ez</t>
  </si>
  <si>
    <t>np206ez</t>
  </si>
  <si>
    <t>NP20 6FA</t>
  </si>
  <si>
    <t>NP206FA</t>
  </si>
  <si>
    <t>np20 6fa</t>
  </si>
  <si>
    <t>np206fa</t>
  </si>
  <si>
    <t>NP20 6FB</t>
  </si>
  <si>
    <t>NP206FB</t>
  </si>
  <si>
    <t>np20 6fb</t>
  </si>
  <si>
    <t>np206fb</t>
  </si>
  <si>
    <t>NP20 6FD</t>
  </si>
  <si>
    <t>NP206FD</t>
  </si>
  <si>
    <t>np20 6fd</t>
  </si>
  <si>
    <t>np206fd</t>
  </si>
  <si>
    <t>NP20 6FE</t>
  </si>
  <si>
    <t>NP206FE</t>
  </si>
  <si>
    <t>np20 6fe</t>
  </si>
  <si>
    <t>np206fe</t>
  </si>
  <si>
    <t>NP20 6FF</t>
  </si>
  <si>
    <t>NP206FF</t>
  </si>
  <si>
    <t>np20 6ff</t>
  </si>
  <si>
    <t>np206ff</t>
  </si>
  <si>
    <t>NP20 6FG</t>
  </si>
  <si>
    <t>NP206FG</t>
  </si>
  <si>
    <t>np20 6fg</t>
  </si>
  <si>
    <t>np206fg</t>
  </si>
  <si>
    <t>NP20 6FH</t>
  </si>
  <si>
    <t>NP206FH</t>
  </si>
  <si>
    <t>np20 6fh</t>
  </si>
  <si>
    <t>np206fh</t>
  </si>
  <si>
    <t>NP20 6FJ</t>
  </si>
  <si>
    <t>NP206FJ</t>
  </si>
  <si>
    <t>np20 6fj</t>
  </si>
  <si>
    <t>np206fj</t>
  </si>
  <si>
    <t>NP20 6FL</t>
  </si>
  <si>
    <t>NP206FL</t>
  </si>
  <si>
    <t>np20 6fl</t>
  </si>
  <si>
    <t>np206fl</t>
  </si>
  <si>
    <t>NP20 6FN</t>
  </si>
  <si>
    <t>NP206FN</t>
  </si>
  <si>
    <t>np20 6fn</t>
  </si>
  <si>
    <t>np206fn</t>
  </si>
  <si>
    <t>NP20 6FP</t>
  </si>
  <si>
    <t>NP206FP</t>
  </si>
  <si>
    <t>np20 6fp</t>
  </si>
  <si>
    <t>np206fp</t>
  </si>
  <si>
    <t>NP20 6FQ</t>
  </si>
  <si>
    <t>NP206FQ</t>
  </si>
  <si>
    <t>np20 6fq</t>
  </si>
  <si>
    <t>np206fq</t>
  </si>
  <si>
    <t>NP20 6FR</t>
  </si>
  <si>
    <t>NP206FR</t>
  </si>
  <si>
    <t>np20 6fr</t>
  </si>
  <si>
    <t>np206fr</t>
  </si>
  <si>
    <t>NP20 6FS</t>
  </si>
  <si>
    <t>NP206FS</t>
  </si>
  <si>
    <t>np20 6fs</t>
  </si>
  <si>
    <t>np206fs</t>
  </si>
  <si>
    <t>NP20 6FT</t>
  </si>
  <si>
    <t>NP206FT</t>
  </si>
  <si>
    <t>np20 6ft</t>
  </si>
  <si>
    <t>np206ft</t>
  </si>
  <si>
    <t>NP20 6FU</t>
  </si>
  <si>
    <t>NP206FU</t>
  </si>
  <si>
    <t>np20 6fu</t>
  </si>
  <si>
    <t>np206fu</t>
  </si>
  <si>
    <t>NP20 6FW</t>
  </si>
  <si>
    <t>NP206FW</t>
  </si>
  <si>
    <t>np20 6fw</t>
  </si>
  <si>
    <t>np206fw</t>
  </si>
  <si>
    <t>NP20 6FX</t>
  </si>
  <si>
    <t>NP206FX</t>
  </si>
  <si>
    <t>np20 6fx</t>
  </si>
  <si>
    <t>np206fx</t>
  </si>
  <si>
    <t>NP20 6FY</t>
  </si>
  <si>
    <t>NP206FY</t>
  </si>
  <si>
    <t>np20 6fy</t>
  </si>
  <si>
    <t>np206fy</t>
  </si>
  <si>
    <t>NP20 6FZ</t>
  </si>
  <si>
    <t>NP206FZ</t>
  </si>
  <si>
    <t>np20 6fz</t>
  </si>
  <si>
    <t>np206fz</t>
  </si>
  <si>
    <t>NP20 6GA</t>
  </si>
  <si>
    <t>NP206GA</t>
  </si>
  <si>
    <t>np20 6ga</t>
  </si>
  <si>
    <t>np206ga</t>
  </si>
  <si>
    <t>NP20 6GB</t>
  </si>
  <si>
    <t>NP206GB</t>
  </si>
  <si>
    <t>np20 6gb</t>
  </si>
  <si>
    <t>np206gb</t>
  </si>
  <si>
    <t>NP20 6GP</t>
  </si>
  <si>
    <t>NP206GP</t>
  </si>
  <si>
    <t>np20 6gp</t>
  </si>
  <si>
    <t>np206gp</t>
  </si>
  <si>
    <t>NP20 6GQ</t>
  </si>
  <si>
    <t>NP206GQ</t>
  </si>
  <si>
    <t>np20 6gq</t>
  </si>
  <si>
    <t>np206gq</t>
  </si>
  <si>
    <t>NP20 6GR</t>
  </si>
  <si>
    <t>NP206GR</t>
  </si>
  <si>
    <t>np20 6gr</t>
  </si>
  <si>
    <t>np206gr</t>
  </si>
  <si>
    <t>NP20 6GS</t>
  </si>
  <si>
    <t>NP206GS</t>
  </si>
  <si>
    <t>np20 6gs</t>
  </si>
  <si>
    <t>np206gs</t>
  </si>
  <si>
    <t>NP20 6GT</t>
  </si>
  <si>
    <t>NP206GT</t>
  </si>
  <si>
    <t>np20 6gt</t>
  </si>
  <si>
    <t>np206gt</t>
  </si>
  <si>
    <t>NP20 6GU</t>
  </si>
  <si>
    <t>NP206GU</t>
  </si>
  <si>
    <t>np20 6gu</t>
  </si>
  <si>
    <t>np206gu</t>
  </si>
  <si>
    <t>NP20 6GW</t>
  </si>
  <si>
    <t>NP206GW</t>
  </si>
  <si>
    <t>np20 6gw</t>
  </si>
  <si>
    <t>np206gw</t>
  </si>
  <si>
    <t>NP20 6GX</t>
  </si>
  <si>
    <t>NP206GX</t>
  </si>
  <si>
    <t>np20 6gx</t>
  </si>
  <si>
    <t>np206gx</t>
  </si>
  <si>
    <t>NP20 6GY</t>
  </si>
  <si>
    <t>NP206GY</t>
  </si>
  <si>
    <t>np20 6gy</t>
  </si>
  <si>
    <t>np206gy</t>
  </si>
  <si>
    <t>NP20 6GZ</t>
  </si>
  <si>
    <t>NP206GZ</t>
  </si>
  <si>
    <t>np20 6gz</t>
  </si>
  <si>
    <t>np206gz</t>
  </si>
  <si>
    <t>NP20 6HA</t>
  </si>
  <si>
    <t>NP206HA</t>
  </si>
  <si>
    <t>np20 6ha</t>
  </si>
  <si>
    <t>np206ha</t>
  </si>
  <si>
    <t>NP20 6HB</t>
  </si>
  <si>
    <t>NP206HB</t>
  </si>
  <si>
    <t>np20 6hb</t>
  </si>
  <si>
    <t>np206hb</t>
  </si>
  <si>
    <t>NP20 6HD</t>
  </si>
  <si>
    <t>NP206HD</t>
  </si>
  <si>
    <t>np20 6hd</t>
  </si>
  <si>
    <t>np206hd</t>
  </si>
  <si>
    <t>NP20 6HE</t>
  </si>
  <si>
    <t>NP206HE</t>
  </si>
  <si>
    <t>np20 6he</t>
  </si>
  <si>
    <t>np206he</t>
  </si>
  <si>
    <t>NP20 6HF</t>
  </si>
  <si>
    <t>NP206HF</t>
  </si>
  <si>
    <t>np20 6hf</t>
  </si>
  <si>
    <t>np206hf</t>
  </si>
  <si>
    <t>NP20 6HG</t>
  </si>
  <si>
    <t>NP206HG</t>
  </si>
  <si>
    <t>np20 6hg</t>
  </si>
  <si>
    <t>np206hg</t>
  </si>
  <si>
    <t>NP20 6HH</t>
  </si>
  <si>
    <t>NP206HH</t>
  </si>
  <si>
    <t>np20 6hh</t>
  </si>
  <si>
    <t>np206hh</t>
  </si>
  <si>
    <t>NP20 6HJ</t>
  </si>
  <si>
    <t>NP206HJ</t>
  </si>
  <si>
    <t>np20 6hj</t>
  </si>
  <si>
    <t>np206hj</t>
  </si>
  <si>
    <t>NP20 6JA</t>
  </si>
  <si>
    <t>NP206JA</t>
  </si>
  <si>
    <t>np20 6ja</t>
  </si>
  <si>
    <t>np206ja</t>
  </si>
  <si>
    <t>NP20 6JB</t>
  </si>
  <si>
    <t>NP206JB</t>
  </si>
  <si>
    <t>np20 6jb</t>
  </si>
  <si>
    <t>np206jb</t>
  </si>
  <si>
    <t>NP20 6JD</t>
  </si>
  <si>
    <t>NP206JD</t>
  </si>
  <si>
    <t>np20 6jd</t>
  </si>
  <si>
    <t>np206jd</t>
  </si>
  <si>
    <t>NP20 6JE</t>
  </si>
  <si>
    <t>NP206JE</t>
  </si>
  <si>
    <t>np20 6je</t>
  </si>
  <si>
    <t>np206je</t>
  </si>
  <si>
    <t>NP20 6JF</t>
  </si>
  <si>
    <t>NP206JF</t>
  </si>
  <si>
    <t>np20 6jf</t>
  </si>
  <si>
    <t>np206jf</t>
  </si>
  <si>
    <t>NP20 6JG</t>
  </si>
  <si>
    <t>NP206JG</t>
  </si>
  <si>
    <t>np20 6jg</t>
  </si>
  <si>
    <t>np206jg</t>
  </si>
  <si>
    <t>NP20 6JH</t>
  </si>
  <si>
    <t>NP206JH</t>
  </si>
  <si>
    <t>np20 6jh</t>
  </si>
  <si>
    <t>np206jh</t>
  </si>
  <si>
    <t>NP20 6JJ</t>
  </si>
  <si>
    <t>NP206JJ</t>
  </si>
  <si>
    <t>np20 6jj</t>
  </si>
  <si>
    <t>np206jj</t>
  </si>
  <si>
    <t>NP20 6JL</t>
  </si>
  <si>
    <t>NP206JL</t>
  </si>
  <si>
    <t>np20 6jl</t>
  </si>
  <si>
    <t>np206jl</t>
  </si>
  <si>
    <t>NP20 6JN</t>
  </si>
  <si>
    <t>NP206JN</t>
  </si>
  <si>
    <t>np20 6jn</t>
  </si>
  <si>
    <t>np206jn</t>
  </si>
  <si>
    <t>NP20 6JP</t>
  </si>
  <si>
    <t>NP206JP</t>
  </si>
  <si>
    <t>np20 6jp</t>
  </si>
  <si>
    <t>np206jp</t>
  </si>
  <si>
    <t>NP20 6JQ</t>
  </si>
  <si>
    <t>NP206JQ</t>
  </si>
  <si>
    <t>np20 6jq</t>
  </si>
  <si>
    <t>np206jq</t>
  </si>
  <si>
    <t>NP20 6JR</t>
  </si>
  <si>
    <t>NP206JR</t>
  </si>
  <si>
    <t>np20 6jr</t>
  </si>
  <si>
    <t>np206jr</t>
  </si>
  <si>
    <t>NP20 6JS</t>
  </si>
  <si>
    <t>NP206JS</t>
  </si>
  <si>
    <t>np20 6js</t>
  </si>
  <si>
    <t>np206js</t>
  </si>
  <si>
    <t>NP20 6JT</t>
  </si>
  <si>
    <t>NP206JT</t>
  </si>
  <si>
    <t>np20 6jt</t>
  </si>
  <si>
    <t>np206jt</t>
  </si>
  <si>
    <t>NP20 6JU</t>
  </si>
  <si>
    <t>NP206JU</t>
  </si>
  <si>
    <t>np20 6ju</t>
  </si>
  <si>
    <t>np206ju</t>
  </si>
  <si>
    <t>NP20 6JW</t>
  </si>
  <si>
    <t>NP206JW</t>
  </si>
  <si>
    <t>np20 6jw</t>
  </si>
  <si>
    <t>np206jw</t>
  </si>
  <si>
    <t>NP20 6JX</t>
  </si>
  <si>
    <t>NP206JX</t>
  </si>
  <si>
    <t>np20 6jx</t>
  </si>
  <si>
    <t>np206jx</t>
  </si>
  <si>
    <t>NP20 6JY</t>
  </si>
  <si>
    <t>NP206JY</t>
  </si>
  <si>
    <t>np20 6jy</t>
  </si>
  <si>
    <t>np206jy</t>
  </si>
  <si>
    <t>NP20 6JZ</t>
  </si>
  <si>
    <t>NP206JZ</t>
  </si>
  <si>
    <t>np20 6jz</t>
  </si>
  <si>
    <t>np206jz</t>
  </si>
  <si>
    <t>NP20 6LA</t>
  </si>
  <si>
    <t>NP206LA</t>
  </si>
  <si>
    <t>np20 6la</t>
  </si>
  <si>
    <t>np206la</t>
  </si>
  <si>
    <t>NP20 6LB</t>
  </si>
  <si>
    <t>NP206LB</t>
  </si>
  <si>
    <t>np20 6lb</t>
  </si>
  <si>
    <t>np206lb</t>
  </si>
  <si>
    <t>NP20 6LD</t>
  </si>
  <si>
    <t>NP206LD</t>
  </si>
  <si>
    <t>np20 6ld</t>
  </si>
  <si>
    <t>np206ld</t>
  </si>
  <si>
    <t>NP20 6LE</t>
  </si>
  <si>
    <t>NP206LE</t>
  </si>
  <si>
    <t>np20 6le</t>
  </si>
  <si>
    <t>np206le</t>
  </si>
  <si>
    <t>NP20 6LF</t>
  </si>
  <si>
    <t>NP206LF</t>
  </si>
  <si>
    <t>np20 6lf</t>
  </si>
  <si>
    <t>np206lf</t>
  </si>
  <si>
    <t>NP20 6LG</t>
  </si>
  <si>
    <t>NP206LG</t>
  </si>
  <si>
    <t>np20 6lg</t>
  </si>
  <si>
    <t>np206lg</t>
  </si>
  <si>
    <t>NP20 6LH</t>
  </si>
  <si>
    <t>NP206LH</t>
  </si>
  <si>
    <t>np20 6lh</t>
  </si>
  <si>
    <t>np206lh</t>
  </si>
  <si>
    <t>NP20 6LJ</t>
  </si>
  <si>
    <t>NP206LJ</t>
  </si>
  <si>
    <t>np20 6lj</t>
  </si>
  <si>
    <t>np206lj</t>
  </si>
  <si>
    <t>NP20 6LL</t>
  </si>
  <si>
    <t>NP206LL</t>
  </si>
  <si>
    <t>np20 6ll</t>
  </si>
  <si>
    <t>np206ll</t>
  </si>
  <si>
    <t>NP20 6LN</t>
  </si>
  <si>
    <t>NP206LN</t>
  </si>
  <si>
    <t>np20 6ln</t>
  </si>
  <si>
    <t>np206ln</t>
  </si>
  <si>
    <t>NP20 6LP</t>
  </si>
  <si>
    <t>NP206LP</t>
  </si>
  <si>
    <t>np20 6lp</t>
  </si>
  <si>
    <t>np206lp</t>
  </si>
  <si>
    <t>NP20 6LQ</t>
  </si>
  <si>
    <t>NP206LQ</t>
  </si>
  <si>
    <t>np20 6lq</t>
  </si>
  <si>
    <t>np206lq</t>
  </si>
  <si>
    <t>NP20 6LR</t>
  </si>
  <si>
    <t>NP206LR</t>
  </si>
  <si>
    <t>np20 6lr</t>
  </si>
  <si>
    <t>np206lr</t>
  </si>
  <si>
    <t>NP20 6LS</t>
  </si>
  <si>
    <t>NP206LS</t>
  </si>
  <si>
    <t>np20 6ls</t>
  </si>
  <si>
    <t>np206ls</t>
  </si>
  <si>
    <t>NP20 6LT</t>
  </si>
  <si>
    <t>NP206LT</t>
  </si>
  <si>
    <t>np20 6lt</t>
  </si>
  <si>
    <t>np206lt</t>
  </si>
  <si>
    <t>NP20 6LU</t>
  </si>
  <si>
    <t>NP206LU</t>
  </si>
  <si>
    <t>np20 6lu</t>
  </si>
  <si>
    <t>np206lu</t>
  </si>
  <si>
    <t>NP20 6LW</t>
  </si>
  <si>
    <t>NP206LW</t>
  </si>
  <si>
    <t>np20 6lw</t>
  </si>
  <si>
    <t>np206lw</t>
  </si>
  <si>
    <t>NP20 6LX</t>
  </si>
  <si>
    <t>NP206LX</t>
  </si>
  <si>
    <t>np20 6lx</t>
  </si>
  <si>
    <t>np206lx</t>
  </si>
  <si>
    <t>NP20 6LY</t>
  </si>
  <si>
    <t>NP206LY</t>
  </si>
  <si>
    <t>np20 6ly</t>
  </si>
  <si>
    <t>np206ly</t>
  </si>
  <si>
    <t>NP20 6NA</t>
  </si>
  <si>
    <t>NP206NA</t>
  </si>
  <si>
    <t>np20 6na</t>
  </si>
  <si>
    <t>np206na</t>
  </si>
  <si>
    <t>NP20 6NB</t>
  </si>
  <si>
    <t>NP206NB</t>
  </si>
  <si>
    <t>np20 6nb</t>
  </si>
  <si>
    <t>np206nb</t>
  </si>
  <si>
    <t>NP20 6ND</t>
  </si>
  <si>
    <t>NP206ND</t>
  </si>
  <si>
    <t>np20 6nd</t>
  </si>
  <si>
    <t>np206nd</t>
  </si>
  <si>
    <t>NP20 6NE</t>
  </si>
  <si>
    <t>NP206NE</t>
  </si>
  <si>
    <t>np20 6ne</t>
  </si>
  <si>
    <t>np206ne</t>
  </si>
  <si>
    <t>NP20 6NF</t>
  </si>
  <si>
    <t>NP206NF</t>
  </si>
  <si>
    <t>np20 6nf</t>
  </si>
  <si>
    <t>np206nf</t>
  </si>
  <si>
    <t>NP20 6NG</t>
  </si>
  <si>
    <t>NP206NG</t>
  </si>
  <si>
    <t>np20 6ng</t>
  </si>
  <si>
    <t>np206ng</t>
  </si>
  <si>
    <t>NP20 6NH</t>
  </si>
  <si>
    <t>NP206NH</t>
  </si>
  <si>
    <t>np20 6nh</t>
  </si>
  <si>
    <t>np206nh</t>
  </si>
  <si>
    <t>NP20 6NJ</t>
  </si>
  <si>
    <t>NP206NJ</t>
  </si>
  <si>
    <t>np20 6nj</t>
  </si>
  <si>
    <t>np206nj</t>
  </si>
  <si>
    <t>NP20 6NL</t>
  </si>
  <si>
    <t>NP206NL</t>
  </si>
  <si>
    <t>np20 6nl</t>
  </si>
  <si>
    <t>np206nl</t>
  </si>
  <si>
    <t>NP20 6NN</t>
  </si>
  <si>
    <t>NP206NN</t>
  </si>
  <si>
    <t>np20 6nn</t>
  </si>
  <si>
    <t>np206nn</t>
  </si>
  <si>
    <t>NP20 6NP</t>
  </si>
  <si>
    <t>NP206NP</t>
  </si>
  <si>
    <t>np20 6np</t>
  </si>
  <si>
    <t>np206np</t>
  </si>
  <si>
    <t>NP20 6NQ</t>
  </si>
  <si>
    <t>NP206NQ</t>
  </si>
  <si>
    <t>np20 6nq</t>
  </si>
  <si>
    <t>np206nq</t>
  </si>
  <si>
    <t>NP20 6NR</t>
  </si>
  <si>
    <t>NP206NR</t>
  </si>
  <si>
    <t>np20 6nr</t>
  </si>
  <si>
    <t>np206nr</t>
  </si>
  <si>
    <t>NP20 6NS</t>
  </si>
  <si>
    <t>NP206NS</t>
  </si>
  <si>
    <t>np20 6ns</t>
  </si>
  <si>
    <t>np206ns</t>
  </si>
  <si>
    <t>NP20 6NT</t>
  </si>
  <si>
    <t>NP206NT</t>
  </si>
  <si>
    <t>np20 6nt</t>
  </si>
  <si>
    <t>np206nt</t>
  </si>
  <si>
    <t>NP20 6NU</t>
  </si>
  <si>
    <t>NP206NU</t>
  </si>
  <si>
    <t>np20 6nu</t>
  </si>
  <si>
    <t>np206nu</t>
  </si>
  <si>
    <t>NP20 6NW</t>
  </si>
  <si>
    <t>NP206NW</t>
  </si>
  <si>
    <t>np20 6nw</t>
  </si>
  <si>
    <t>np206nw</t>
  </si>
  <si>
    <t>NP20 6NX</t>
  </si>
  <si>
    <t>NP206NX</t>
  </si>
  <si>
    <t>np20 6nx</t>
  </si>
  <si>
    <t>np206nx</t>
  </si>
  <si>
    <t>NP20 6NY</t>
  </si>
  <si>
    <t>NP206NY</t>
  </si>
  <si>
    <t>np20 6ny</t>
  </si>
  <si>
    <t>np206ny</t>
  </si>
  <si>
    <t>NP20 6NZ</t>
  </si>
  <si>
    <t>NP206NZ</t>
  </si>
  <si>
    <t>np20 6nz</t>
  </si>
  <si>
    <t>np206nz</t>
  </si>
  <si>
    <t>NP20 6PA</t>
  </si>
  <si>
    <t>NP206PA</t>
  </si>
  <si>
    <t>np20 6pa</t>
  </si>
  <si>
    <t>np206pa</t>
  </si>
  <si>
    <t>NP20 6PB</t>
  </si>
  <si>
    <t>NP206PB</t>
  </si>
  <si>
    <t>np20 6pb</t>
  </si>
  <si>
    <t>np206pb</t>
  </si>
  <si>
    <t>NP20 6PD</t>
  </si>
  <si>
    <t>NP206PD</t>
  </si>
  <si>
    <t>np20 6pd</t>
  </si>
  <si>
    <t>np206pd</t>
  </si>
  <si>
    <t>NP20 6PE</t>
  </si>
  <si>
    <t>NP206PE</t>
  </si>
  <si>
    <t>np20 6pe</t>
  </si>
  <si>
    <t>np206pe</t>
  </si>
  <si>
    <t>NP20 6PF</t>
  </si>
  <si>
    <t>NP206PF</t>
  </si>
  <si>
    <t>np20 6pf</t>
  </si>
  <si>
    <t>np206pf</t>
  </si>
  <si>
    <t>NP20 6PG</t>
  </si>
  <si>
    <t>NP206PG</t>
  </si>
  <si>
    <t>np20 6pg</t>
  </si>
  <si>
    <t>np206pg</t>
  </si>
  <si>
    <t>NP20 6PH</t>
  </si>
  <si>
    <t>NP206PH</t>
  </si>
  <si>
    <t>np20 6ph</t>
  </si>
  <si>
    <t>np206ph</t>
  </si>
  <si>
    <t>NP20 6PJ</t>
  </si>
  <si>
    <t>NP206PJ</t>
  </si>
  <si>
    <t>np20 6pj</t>
  </si>
  <si>
    <t>np206pj</t>
  </si>
  <si>
    <t>NP20 6PL</t>
  </si>
  <si>
    <t>NP206PL</t>
  </si>
  <si>
    <t>np20 6pl</t>
  </si>
  <si>
    <t>np206pl</t>
  </si>
  <si>
    <t>NP20 6PN</t>
  </si>
  <si>
    <t>NP206PN</t>
  </si>
  <si>
    <t>np20 6pn</t>
  </si>
  <si>
    <t>np206pn</t>
  </si>
  <si>
    <t>NP20 6PP</t>
  </si>
  <si>
    <t>NP206PP</t>
  </si>
  <si>
    <t>np20 6pp</t>
  </si>
  <si>
    <t>np206pp</t>
  </si>
  <si>
    <t>NP20 6PQ</t>
  </si>
  <si>
    <t>NP206PQ</t>
  </si>
  <si>
    <t>np20 6pq</t>
  </si>
  <si>
    <t>np206pq</t>
  </si>
  <si>
    <t>NP20 6PR</t>
  </si>
  <si>
    <t>NP206PR</t>
  </si>
  <si>
    <t>np20 6pr</t>
  </si>
  <si>
    <t>np206pr</t>
  </si>
  <si>
    <t>NP20 6PS</t>
  </si>
  <si>
    <t>NP206PS</t>
  </si>
  <si>
    <t>np20 6ps</t>
  </si>
  <si>
    <t>np206ps</t>
  </si>
  <si>
    <t>NP20 6PT</t>
  </si>
  <si>
    <t>NP206PT</t>
  </si>
  <si>
    <t>np20 6pt</t>
  </si>
  <si>
    <t>np206pt</t>
  </si>
  <si>
    <t>NP20 6PW</t>
  </si>
  <si>
    <t>NP206PW</t>
  </si>
  <si>
    <t>np20 6pw</t>
  </si>
  <si>
    <t>np206pw</t>
  </si>
  <si>
    <t>NP20 6QA</t>
  </si>
  <si>
    <t>NP206QA</t>
  </si>
  <si>
    <t>np20 6qa</t>
  </si>
  <si>
    <t>np206qa</t>
  </si>
  <si>
    <t>NP20 6QB</t>
  </si>
  <si>
    <t>NP206QB</t>
  </si>
  <si>
    <t>np20 6qb</t>
  </si>
  <si>
    <t>np206qb</t>
  </si>
  <si>
    <t>NP20 6QD</t>
  </si>
  <si>
    <t>NP206QD</t>
  </si>
  <si>
    <t>np20 6qd</t>
  </si>
  <si>
    <t>np206qd</t>
  </si>
  <si>
    <t>NP20 6QE</t>
  </si>
  <si>
    <t>NP206QE</t>
  </si>
  <si>
    <t>np20 6qe</t>
  </si>
  <si>
    <t>np206qe</t>
  </si>
  <si>
    <t>NP20 6QF</t>
  </si>
  <si>
    <t>NP206QF</t>
  </si>
  <si>
    <t>np20 6qf</t>
  </si>
  <si>
    <t>np206qf</t>
  </si>
  <si>
    <t>NP20 6QG</t>
  </si>
  <si>
    <t>NP206QG</t>
  </si>
  <si>
    <t>np20 6qg</t>
  </si>
  <si>
    <t>np206qg</t>
  </si>
  <si>
    <t>NP20 6QH</t>
  </si>
  <si>
    <t>NP206QH</t>
  </si>
  <si>
    <t>np20 6qh</t>
  </si>
  <si>
    <t>np206qh</t>
  </si>
  <si>
    <t>NP20 6QJ</t>
  </si>
  <si>
    <t>NP206QJ</t>
  </si>
  <si>
    <t>np20 6qj</t>
  </si>
  <si>
    <t>np206qj</t>
  </si>
  <si>
    <t>NP20 6QL</t>
  </si>
  <si>
    <t>NP206QL</t>
  </si>
  <si>
    <t>np20 6ql</t>
  </si>
  <si>
    <t>np206ql</t>
  </si>
  <si>
    <t>NP20 6QN</t>
  </si>
  <si>
    <t>NP206QN</t>
  </si>
  <si>
    <t>np20 6qn</t>
  </si>
  <si>
    <t>np206qn</t>
  </si>
  <si>
    <t>NP20 6QP</t>
  </si>
  <si>
    <t>NP206QP</t>
  </si>
  <si>
    <t>np20 6qp</t>
  </si>
  <si>
    <t>np206qp</t>
  </si>
  <si>
    <t>NP20 6QQ</t>
  </si>
  <si>
    <t>NP206QQ</t>
  </si>
  <si>
    <t>np20 6qq</t>
  </si>
  <si>
    <t>np206qq</t>
  </si>
  <si>
    <t>NP20 6QR</t>
  </si>
  <si>
    <t>NP206QR</t>
  </si>
  <si>
    <t>np20 6qr</t>
  </si>
  <si>
    <t>np206qr</t>
  </si>
  <si>
    <t>NP20 6QS</t>
  </si>
  <si>
    <t>NP206QS</t>
  </si>
  <si>
    <t>np20 6qs</t>
  </si>
  <si>
    <t>np206qs</t>
  </si>
  <si>
    <t>NP20 6QT</t>
  </si>
  <si>
    <t>NP206QT</t>
  </si>
  <si>
    <t>np20 6qt</t>
  </si>
  <si>
    <t>np206qt</t>
  </si>
  <si>
    <t>NP20 6QU</t>
  </si>
  <si>
    <t>NP206QU</t>
  </si>
  <si>
    <t>np20 6qu</t>
  </si>
  <si>
    <t>np206qu</t>
  </si>
  <si>
    <t>NP20 6QW</t>
  </si>
  <si>
    <t>NP206QW</t>
  </si>
  <si>
    <t>np20 6qw</t>
  </si>
  <si>
    <t>np206qw</t>
  </si>
  <si>
    <t>NP20 6QY</t>
  </si>
  <si>
    <t>NP206QY</t>
  </si>
  <si>
    <t>np20 6qy</t>
  </si>
  <si>
    <t>np206qy</t>
  </si>
  <si>
    <t>NP20 6QZ</t>
  </si>
  <si>
    <t>NP206QZ</t>
  </si>
  <si>
    <t>np20 6qz</t>
  </si>
  <si>
    <t>np206qz</t>
  </si>
  <si>
    <t>NP20 6WA</t>
  </si>
  <si>
    <t>NP206WA</t>
  </si>
  <si>
    <t>np20 6wa</t>
  </si>
  <si>
    <t>np206wa</t>
  </si>
  <si>
    <t>NP20 6WB</t>
  </si>
  <si>
    <t>NP206WB</t>
  </si>
  <si>
    <t>np20 6wb</t>
  </si>
  <si>
    <t>np206wb</t>
  </si>
  <si>
    <t>NP20 6WD</t>
  </si>
  <si>
    <t>NP206WD</t>
  </si>
  <si>
    <t>np20 6wd</t>
  </si>
  <si>
    <t>np206wd</t>
  </si>
  <si>
    <t>NP20 6WE</t>
  </si>
  <si>
    <t>NP206WE</t>
  </si>
  <si>
    <t>np20 6we</t>
  </si>
  <si>
    <t>np206we</t>
  </si>
  <si>
    <t>NP20 6WF</t>
  </si>
  <si>
    <t>NP206WF</t>
  </si>
  <si>
    <t>np20 6wf</t>
  </si>
  <si>
    <t>np206wf</t>
  </si>
  <si>
    <t>NP20 6WG</t>
  </si>
  <si>
    <t>NP206WG</t>
  </si>
  <si>
    <t>np20 6wg</t>
  </si>
  <si>
    <t>np206wg</t>
  </si>
  <si>
    <t>NP20 6WH</t>
  </si>
  <si>
    <t>NP206WH</t>
  </si>
  <si>
    <t>np20 6wh</t>
  </si>
  <si>
    <t>np206wh</t>
  </si>
  <si>
    <t>NP20 6WJ</t>
  </si>
  <si>
    <t>NP206WJ</t>
  </si>
  <si>
    <t>np20 6wj</t>
  </si>
  <si>
    <t>np206wj</t>
  </si>
  <si>
    <t>NP20 6WL</t>
  </si>
  <si>
    <t>NP206WL</t>
  </si>
  <si>
    <t>np20 6wl</t>
  </si>
  <si>
    <t>np206wl</t>
  </si>
  <si>
    <t>NP20 6WN</t>
  </si>
  <si>
    <t>NP206WN</t>
  </si>
  <si>
    <t>np20 6wn</t>
  </si>
  <si>
    <t>np206wn</t>
  </si>
  <si>
    <t>NP20 6WP</t>
  </si>
  <si>
    <t>NP206WP</t>
  </si>
  <si>
    <t>np20 6wp</t>
  </si>
  <si>
    <t>np206wp</t>
  </si>
  <si>
    <t>NP20 6WQ</t>
  </si>
  <si>
    <t>NP206WQ</t>
  </si>
  <si>
    <t>np20 6wq</t>
  </si>
  <si>
    <t>np206wq</t>
  </si>
  <si>
    <t>NP20 6WR</t>
  </si>
  <si>
    <t>NP206WR</t>
  </si>
  <si>
    <t>np20 6wr</t>
  </si>
  <si>
    <t>np206wr</t>
  </si>
  <si>
    <t>NP20 6WS</t>
  </si>
  <si>
    <t>NP206WS</t>
  </si>
  <si>
    <t>np20 6ws</t>
  </si>
  <si>
    <t>np206ws</t>
  </si>
  <si>
    <t>NP20 6WT</t>
  </si>
  <si>
    <t>NP206WT</t>
  </si>
  <si>
    <t>np20 6wt</t>
  </si>
  <si>
    <t>np206wt</t>
  </si>
  <si>
    <t>NP20 6WU</t>
  </si>
  <si>
    <t>NP206WU</t>
  </si>
  <si>
    <t>np20 6wu</t>
  </si>
  <si>
    <t>np206wu</t>
  </si>
  <si>
    <t>NP20 6YD</t>
  </si>
  <si>
    <t>NP206YD</t>
  </si>
  <si>
    <t>np20 6yd</t>
  </si>
  <si>
    <t>np206yd</t>
  </si>
  <si>
    <t>NP20 6YE</t>
  </si>
  <si>
    <t>NP206YE</t>
  </si>
  <si>
    <t>np20 6ye</t>
  </si>
  <si>
    <t>np206ye</t>
  </si>
  <si>
    <t>NP20 6YN</t>
  </si>
  <si>
    <t>NP206YN</t>
  </si>
  <si>
    <t>np20 6yn</t>
  </si>
  <si>
    <t>np206yn</t>
  </si>
  <si>
    <t>NP20 6ZE</t>
  </si>
  <si>
    <t>NP206ZE</t>
  </si>
  <si>
    <t>np20 6ze</t>
  </si>
  <si>
    <t>np206ze</t>
  </si>
  <si>
    <t>NP20 7AA</t>
  </si>
  <si>
    <t>NP207AA</t>
  </si>
  <si>
    <t>np20 7aa</t>
  </si>
  <si>
    <t>np207aa</t>
  </si>
  <si>
    <t>NP20 7AB</t>
  </si>
  <si>
    <t>NP207AB</t>
  </si>
  <si>
    <t>np20 7ab</t>
  </si>
  <si>
    <t>np207ab</t>
  </si>
  <si>
    <t>NP20 7AD</t>
  </si>
  <si>
    <t>NP207AD</t>
  </si>
  <si>
    <t>np20 7ad</t>
  </si>
  <si>
    <t>np207ad</t>
  </si>
  <si>
    <t>NP20 7AE</t>
  </si>
  <si>
    <t>NP207AE</t>
  </si>
  <si>
    <t>np20 7ae</t>
  </si>
  <si>
    <t>np207ae</t>
  </si>
  <si>
    <t>NP20 7AF</t>
  </si>
  <si>
    <t>NP207AF</t>
  </si>
  <si>
    <t>np20 7af</t>
  </si>
  <si>
    <t>np207af</t>
  </si>
  <si>
    <t>NP20 7AG</t>
  </si>
  <si>
    <t>NP207AG</t>
  </si>
  <si>
    <t>np20 7ag</t>
  </si>
  <si>
    <t>np207ag</t>
  </si>
  <si>
    <t>NP20 7AH</t>
  </si>
  <si>
    <t>NP207AH</t>
  </si>
  <si>
    <t>np20 7ah</t>
  </si>
  <si>
    <t>np207ah</t>
  </si>
  <si>
    <t>NP20 7AJ</t>
  </si>
  <si>
    <t>NP207AJ</t>
  </si>
  <si>
    <t>np20 7aj</t>
  </si>
  <si>
    <t>np207aj</t>
  </si>
  <si>
    <t>NP20 7AL</t>
  </si>
  <si>
    <t>NP207AL</t>
  </si>
  <si>
    <t>np20 7al</t>
  </si>
  <si>
    <t>np207al</t>
  </si>
  <si>
    <t>NP20 7AN</t>
  </si>
  <si>
    <t>NP207AN</t>
  </si>
  <si>
    <t>np20 7an</t>
  </si>
  <si>
    <t>np207an</t>
  </si>
  <si>
    <t>NP20 7AP</t>
  </si>
  <si>
    <t>NP207AP</t>
  </si>
  <si>
    <t>np20 7ap</t>
  </si>
  <si>
    <t>np207ap</t>
  </si>
  <si>
    <t>NP20 7AQ</t>
  </si>
  <si>
    <t>NP207AQ</t>
  </si>
  <si>
    <t>np20 7aq</t>
  </si>
  <si>
    <t>np207aq</t>
  </si>
  <si>
    <t>NP20 7AR</t>
  </si>
  <si>
    <t>NP207AR</t>
  </si>
  <si>
    <t>np20 7ar</t>
  </si>
  <si>
    <t>np207ar</t>
  </si>
  <si>
    <t>NP20 7AS</t>
  </si>
  <si>
    <t>NP207AS</t>
  </si>
  <si>
    <t>np20 7as</t>
  </si>
  <si>
    <t>np207as</t>
  </si>
  <si>
    <t>NP20 7AT</t>
  </si>
  <si>
    <t>NP207AT</t>
  </si>
  <si>
    <t>np20 7at</t>
  </si>
  <si>
    <t>np207at</t>
  </si>
  <si>
    <t>NP20 7AU</t>
  </si>
  <si>
    <t>NP207AU</t>
  </si>
  <si>
    <t>np20 7au</t>
  </si>
  <si>
    <t>np207au</t>
  </si>
  <si>
    <t>NP20 7AW</t>
  </si>
  <si>
    <t>NP207AW</t>
  </si>
  <si>
    <t>np20 7aw</t>
  </si>
  <si>
    <t>np207aw</t>
  </si>
  <si>
    <t>NP20 7AX</t>
  </si>
  <si>
    <t>NP207AX</t>
  </si>
  <si>
    <t>np20 7ax</t>
  </si>
  <si>
    <t>np207ax</t>
  </si>
  <si>
    <t>NP20 7AY</t>
  </si>
  <si>
    <t>NP207AY</t>
  </si>
  <si>
    <t>np20 7ay</t>
  </si>
  <si>
    <t>np207ay</t>
  </si>
  <si>
    <t>NP20 7AZ</t>
  </si>
  <si>
    <t>NP207AZ</t>
  </si>
  <si>
    <t>np20 7az</t>
  </si>
  <si>
    <t>np207az</t>
  </si>
  <si>
    <t>NP20 7BA</t>
  </si>
  <si>
    <t>NP207BA</t>
  </si>
  <si>
    <t>np20 7ba</t>
  </si>
  <si>
    <t>np207ba</t>
  </si>
  <si>
    <t>NP20 7BB</t>
  </si>
  <si>
    <t>NP207BB</t>
  </si>
  <si>
    <t>np20 7bb</t>
  </si>
  <si>
    <t>np207bb</t>
  </si>
  <si>
    <t>NP20 7BD</t>
  </si>
  <si>
    <t>NP207BD</t>
  </si>
  <si>
    <t>np20 7bd</t>
  </si>
  <si>
    <t>np207bd</t>
  </si>
  <si>
    <t>NP20 7BE</t>
  </si>
  <si>
    <t>NP207BE</t>
  </si>
  <si>
    <t>np20 7be</t>
  </si>
  <si>
    <t>np207be</t>
  </si>
  <si>
    <t>NP20 7BG</t>
  </si>
  <si>
    <t>NP207BG</t>
  </si>
  <si>
    <t>np20 7bg</t>
  </si>
  <si>
    <t>np207bg</t>
  </si>
  <si>
    <t>NP20 7BH</t>
  </si>
  <si>
    <t>NP207BH</t>
  </si>
  <si>
    <t>np20 7bh</t>
  </si>
  <si>
    <t>np207bh</t>
  </si>
  <si>
    <t>NP20 7BJ</t>
  </si>
  <si>
    <t>NP207BJ</t>
  </si>
  <si>
    <t>np20 7bj</t>
  </si>
  <si>
    <t>np207bj</t>
  </si>
  <si>
    <t>NP20 7BL</t>
  </si>
  <si>
    <t>NP207BL</t>
  </si>
  <si>
    <t>np20 7bl</t>
  </si>
  <si>
    <t>np207bl</t>
  </si>
  <si>
    <t>NP20 7BN</t>
  </si>
  <si>
    <t>NP207BN</t>
  </si>
  <si>
    <t>np20 7bn</t>
  </si>
  <si>
    <t>np207bn</t>
  </si>
  <si>
    <t>NP20 7BP</t>
  </si>
  <si>
    <t>NP207BP</t>
  </si>
  <si>
    <t>np20 7bp</t>
  </si>
  <si>
    <t>np207bp</t>
  </si>
  <si>
    <t>NP20 7BQ</t>
  </si>
  <si>
    <t>NP207BQ</t>
  </si>
  <si>
    <t>np20 7bq</t>
  </si>
  <si>
    <t>np207bq</t>
  </si>
  <si>
    <t>NP20 7BR</t>
  </si>
  <si>
    <t>NP207BR</t>
  </si>
  <si>
    <t>np20 7br</t>
  </si>
  <si>
    <t>np207br</t>
  </si>
  <si>
    <t>NP20 7BS</t>
  </si>
  <si>
    <t>NP207BS</t>
  </si>
  <si>
    <t>np20 7bs</t>
  </si>
  <si>
    <t>np207bs</t>
  </si>
  <si>
    <t>NP20 7BT</t>
  </si>
  <si>
    <t>NP207BT</t>
  </si>
  <si>
    <t>np20 7bt</t>
  </si>
  <si>
    <t>np207bt</t>
  </si>
  <si>
    <t>NP20 7BU</t>
  </si>
  <si>
    <t>NP207BU</t>
  </si>
  <si>
    <t>np20 7bu</t>
  </si>
  <si>
    <t>np207bu</t>
  </si>
  <si>
    <t>NP20 7BW</t>
  </si>
  <si>
    <t>NP207BW</t>
  </si>
  <si>
    <t>np20 7bw</t>
  </si>
  <si>
    <t>np207bw</t>
  </si>
  <si>
    <t>NP20 7BX</t>
  </si>
  <si>
    <t>NP207BX</t>
  </si>
  <si>
    <t>np20 7bx</t>
  </si>
  <si>
    <t>np207bx</t>
  </si>
  <si>
    <t>NP20 7BY</t>
  </si>
  <si>
    <t>NP207BY</t>
  </si>
  <si>
    <t>np20 7by</t>
  </si>
  <si>
    <t>np207by</t>
  </si>
  <si>
    <t>NP20 7BZ</t>
  </si>
  <si>
    <t>NP207BZ</t>
  </si>
  <si>
    <t>np20 7bz</t>
  </si>
  <si>
    <t>np207bz</t>
  </si>
  <si>
    <t>NP20 7DA</t>
  </si>
  <si>
    <t>NP207DA</t>
  </si>
  <si>
    <t>np20 7da</t>
  </si>
  <si>
    <t>np207da</t>
  </si>
  <si>
    <t>NP20 7DB</t>
  </si>
  <si>
    <t>NP207DB</t>
  </si>
  <si>
    <t>np20 7db</t>
  </si>
  <si>
    <t>np207db</t>
  </si>
  <si>
    <t>NP20 7DD</t>
  </si>
  <si>
    <t>NP207DD</t>
  </si>
  <si>
    <t>np20 7dd</t>
  </si>
  <si>
    <t>np207dd</t>
  </si>
  <si>
    <t>NP20 7DE</t>
  </si>
  <si>
    <t>NP207DE</t>
  </si>
  <si>
    <t>np20 7de</t>
  </si>
  <si>
    <t>np207de</t>
  </si>
  <si>
    <t>NP20 7DF</t>
  </si>
  <si>
    <t>NP207DF</t>
  </si>
  <si>
    <t>np20 7df</t>
  </si>
  <si>
    <t>np207df</t>
  </si>
  <si>
    <t>NP20 7DG</t>
  </si>
  <si>
    <t>NP207DG</t>
  </si>
  <si>
    <t>np20 7dg</t>
  </si>
  <si>
    <t>np207dg</t>
  </si>
  <si>
    <t>NP20 7DH</t>
  </si>
  <si>
    <t>NP207DH</t>
  </si>
  <si>
    <t>np20 7dh</t>
  </si>
  <si>
    <t>np207dh</t>
  </si>
  <si>
    <t>NP20 7DJ</t>
  </si>
  <si>
    <t>NP207DJ</t>
  </si>
  <si>
    <t>np20 7dj</t>
  </si>
  <si>
    <t>np207dj</t>
  </si>
  <si>
    <t>NP20 7DL</t>
  </si>
  <si>
    <t>NP207DL</t>
  </si>
  <si>
    <t>np20 7dl</t>
  </si>
  <si>
    <t>np207dl</t>
  </si>
  <si>
    <t>NP20 7DN</t>
  </si>
  <si>
    <t>NP207DN</t>
  </si>
  <si>
    <t>np20 7dn</t>
  </si>
  <si>
    <t>np207dn</t>
  </si>
  <si>
    <t>NP20 7DP</t>
  </si>
  <si>
    <t>NP207DP</t>
  </si>
  <si>
    <t>np20 7dp</t>
  </si>
  <si>
    <t>np207dp</t>
  </si>
  <si>
    <t>NP20 7DQ</t>
  </si>
  <si>
    <t>NP207DQ</t>
  </si>
  <si>
    <t>np20 7dq</t>
  </si>
  <si>
    <t>np207dq</t>
  </si>
  <si>
    <t>NP20 7DR</t>
  </si>
  <si>
    <t>NP207DR</t>
  </si>
  <si>
    <t>np20 7dr</t>
  </si>
  <si>
    <t>np207dr</t>
  </si>
  <si>
    <t>NP20 7DS</t>
  </si>
  <si>
    <t>NP207DS</t>
  </si>
  <si>
    <t>np20 7ds</t>
  </si>
  <si>
    <t>np207ds</t>
  </si>
  <si>
    <t>NP20 7DT</t>
  </si>
  <si>
    <t>NP207DT</t>
  </si>
  <si>
    <t>np20 7dt</t>
  </si>
  <si>
    <t>np207dt</t>
  </si>
  <si>
    <t>NP20 7DU</t>
  </si>
  <si>
    <t>NP207DU</t>
  </si>
  <si>
    <t>np20 7du</t>
  </si>
  <si>
    <t>np207du</t>
  </si>
  <si>
    <t>NP20 7DW</t>
  </si>
  <si>
    <t>NP207DW</t>
  </si>
  <si>
    <t>np20 7dw</t>
  </si>
  <si>
    <t>np207dw</t>
  </si>
  <si>
    <t>NP20 7DX</t>
  </si>
  <si>
    <t>NP207DX</t>
  </si>
  <si>
    <t>np20 7dx</t>
  </si>
  <si>
    <t>np207dx</t>
  </si>
  <si>
    <t>NP20 7DY</t>
  </si>
  <si>
    <t>NP207DY</t>
  </si>
  <si>
    <t>np20 7dy</t>
  </si>
  <si>
    <t>np207dy</t>
  </si>
  <si>
    <t>NP20 7DZ</t>
  </si>
  <si>
    <t>NP207DZ</t>
  </si>
  <si>
    <t>np20 7dz</t>
  </si>
  <si>
    <t>np207dz</t>
  </si>
  <si>
    <t>NP20 7EA</t>
  </si>
  <si>
    <t>NP207EA</t>
  </si>
  <si>
    <t>np20 7ea</t>
  </si>
  <si>
    <t>np207ea</t>
  </si>
  <si>
    <t>NP20 7EB</t>
  </si>
  <si>
    <t>NP207EB</t>
  </si>
  <si>
    <t>np20 7eb</t>
  </si>
  <si>
    <t>np207eb</t>
  </si>
  <si>
    <t>NP20 7ED</t>
  </si>
  <si>
    <t>NP207ED</t>
  </si>
  <si>
    <t>np20 7ed</t>
  </si>
  <si>
    <t>np207ed</t>
  </si>
  <si>
    <t>NP20 7EE</t>
  </si>
  <si>
    <t>NP207EE</t>
  </si>
  <si>
    <t>np20 7ee</t>
  </si>
  <si>
    <t>np207ee</t>
  </si>
  <si>
    <t>NP20 7EF</t>
  </si>
  <si>
    <t>NP207EF</t>
  </si>
  <si>
    <t>np20 7ef</t>
  </si>
  <si>
    <t>np207ef</t>
  </si>
  <si>
    <t>NP20 7EG</t>
  </si>
  <si>
    <t>NP207EG</t>
  </si>
  <si>
    <t>np20 7eg</t>
  </si>
  <si>
    <t>np207eg</t>
  </si>
  <si>
    <t>NP20 7EH</t>
  </si>
  <si>
    <t>NP207EH</t>
  </si>
  <si>
    <t>np20 7eh</t>
  </si>
  <si>
    <t>np207eh</t>
  </si>
  <si>
    <t>NP20 7EJ</t>
  </si>
  <si>
    <t>NP207EJ</t>
  </si>
  <si>
    <t>np20 7ej</t>
  </si>
  <si>
    <t>np207ej</t>
  </si>
  <si>
    <t>NP20 7EL</t>
  </si>
  <si>
    <t>NP207EL</t>
  </si>
  <si>
    <t>np20 7el</t>
  </si>
  <si>
    <t>np207el</t>
  </si>
  <si>
    <t>NP20 7EN</t>
  </si>
  <si>
    <t>NP207EN</t>
  </si>
  <si>
    <t>np20 7en</t>
  </si>
  <si>
    <t>np207en</t>
  </si>
  <si>
    <t>NP20 7EP</t>
  </si>
  <si>
    <t>NP207EP</t>
  </si>
  <si>
    <t>np20 7ep</t>
  </si>
  <si>
    <t>np207ep</t>
  </si>
  <si>
    <t>NP20 7EQ</t>
  </si>
  <si>
    <t>NP207EQ</t>
  </si>
  <si>
    <t>np20 7eq</t>
  </si>
  <si>
    <t>np207eq</t>
  </si>
  <si>
    <t>NP20 7ER</t>
  </si>
  <si>
    <t>NP207ER</t>
  </si>
  <si>
    <t>np20 7er</t>
  </si>
  <si>
    <t>np207er</t>
  </si>
  <si>
    <t>NP20 7GA</t>
  </si>
  <si>
    <t>NP207GA</t>
  </si>
  <si>
    <t>np20 7ga</t>
  </si>
  <si>
    <t>np207ga</t>
  </si>
  <si>
    <t>NP20 7GB</t>
  </si>
  <si>
    <t>NP207GB</t>
  </si>
  <si>
    <t>np20 7gb</t>
  </si>
  <si>
    <t>np207gb</t>
  </si>
  <si>
    <t>NP20 7GG</t>
  </si>
  <si>
    <t>NP207GG</t>
  </si>
  <si>
    <t>np20 7gg</t>
  </si>
  <si>
    <t>np207gg</t>
  </si>
  <si>
    <t>NP20 7GH</t>
  </si>
  <si>
    <t>NP207GH</t>
  </si>
  <si>
    <t>np20 7gh</t>
  </si>
  <si>
    <t>np207gh</t>
  </si>
  <si>
    <t>NP20 7GL</t>
  </si>
  <si>
    <t>NP207GL</t>
  </si>
  <si>
    <t>np20 7gl</t>
  </si>
  <si>
    <t>np207gl</t>
  </si>
  <si>
    <t>NP20 7GN</t>
  </si>
  <si>
    <t>NP207GN</t>
  </si>
  <si>
    <t>np20 7gn</t>
  </si>
  <si>
    <t>np207gn</t>
  </si>
  <si>
    <t>NP20 7GU</t>
  </si>
  <si>
    <t>NP207GU</t>
  </si>
  <si>
    <t>np20 7gu</t>
  </si>
  <si>
    <t>np207gu</t>
  </si>
  <si>
    <t>NP20 7HL</t>
  </si>
  <si>
    <t>NP207HL</t>
  </si>
  <si>
    <t>np20 7hl</t>
  </si>
  <si>
    <t>np207hl</t>
  </si>
  <si>
    <t>NP20 7LA</t>
  </si>
  <si>
    <t>NP207LA</t>
  </si>
  <si>
    <t>np20 7la</t>
  </si>
  <si>
    <t>np207la</t>
  </si>
  <si>
    <t>NP20 7LN</t>
  </si>
  <si>
    <t>NP207LN</t>
  </si>
  <si>
    <t>np20 7ln</t>
  </si>
  <si>
    <t>np207ln</t>
  </si>
  <si>
    <t>NP20 7LP</t>
  </si>
  <si>
    <t>NP207LP</t>
  </si>
  <si>
    <t>np20 7lp</t>
  </si>
  <si>
    <t>np207lp</t>
  </si>
  <si>
    <t>NP20 7LQ</t>
  </si>
  <si>
    <t>NP207LQ</t>
  </si>
  <si>
    <t>np20 7lq</t>
  </si>
  <si>
    <t>np207lq</t>
  </si>
  <si>
    <t>NP20 7LX</t>
  </si>
  <si>
    <t>NP207LX</t>
  </si>
  <si>
    <t>np20 7lx</t>
  </si>
  <si>
    <t>np207lx</t>
  </si>
  <si>
    <t>NP20 7LY</t>
  </si>
  <si>
    <t>NP207LY</t>
  </si>
  <si>
    <t>np20 7ly</t>
  </si>
  <si>
    <t>np207ly</t>
  </si>
  <si>
    <t>NP20 7RA</t>
  </si>
  <si>
    <t>NP207RA</t>
  </si>
  <si>
    <t>np20 7ra</t>
  </si>
  <si>
    <t>np207ra</t>
  </si>
  <si>
    <t>NP20 7RB</t>
  </si>
  <si>
    <t>NP207RB</t>
  </si>
  <si>
    <t>np20 7rb</t>
  </si>
  <si>
    <t>np207rb</t>
  </si>
  <si>
    <t>NP20 7RD</t>
  </si>
  <si>
    <t>NP207RD</t>
  </si>
  <si>
    <t>np20 7rd</t>
  </si>
  <si>
    <t>np207rd</t>
  </si>
  <si>
    <t>NP20 7RP</t>
  </si>
  <si>
    <t>NP207RP</t>
  </si>
  <si>
    <t>np20 7rp</t>
  </si>
  <si>
    <t>np207rp</t>
  </si>
  <si>
    <t>NP20 7RQ</t>
  </si>
  <si>
    <t>NP207RQ</t>
  </si>
  <si>
    <t>np20 7rq</t>
  </si>
  <si>
    <t>np207rq</t>
  </si>
  <si>
    <t>NP20 7RR</t>
  </si>
  <si>
    <t>NP207RR</t>
  </si>
  <si>
    <t>np20 7rr</t>
  </si>
  <si>
    <t>np207rr</t>
  </si>
  <si>
    <t>NP20 7RS</t>
  </si>
  <si>
    <t>NP207RS</t>
  </si>
  <si>
    <t>np20 7rs</t>
  </si>
  <si>
    <t>np207rs</t>
  </si>
  <si>
    <t>NP20 7RT</t>
  </si>
  <si>
    <t>NP207RT</t>
  </si>
  <si>
    <t>np20 7rt</t>
  </si>
  <si>
    <t>np207rt</t>
  </si>
  <si>
    <t>NP20 7RU</t>
  </si>
  <si>
    <t>NP207RU</t>
  </si>
  <si>
    <t>np20 7ru</t>
  </si>
  <si>
    <t>np207ru</t>
  </si>
  <si>
    <t>NP20 7RW</t>
  </si>
  <si>
    <t>NP207RW</t>
  </si>
  <si>
    <t>np20 7rw</t>
  </si>
  <si>
    <t>np207rw</t>
  </si>
  <si>
    <t>NP20 7RX</t>
  </si>
  <si>
    <t>NP207RX</t>
  </si>
  <si>
    <t>np20 7rx</t>
  </si>
  <si>
    <t>np207rx</t>
  </si>
  <si>
    <t>NP20 7RY</t>
  </si>
  <si>
    <t>NP207RY</t>
  </si>
  <si>
    <t>np20 7ry</t>
  </si>
  <si>
    <t>np207ry</t>
  </si>
  <si>
    <t>NP20 7RZ</t>
  </si>
  <si>
    <t>NP207RZ</t>
  </si>
  <si>
    <t>np20 7rz</t>
  </si>
  <si>
    <t>np207rz</t>
  </si>
  <si>
    <t>NP20 7SA</t>
  </si>
  <si>
    <t>NP207SA</t>
  </si>
  <si>
    <t>np20 7sa</t>
  </si>
  <si>
    <t>np207sa</t>
  </si>
  <si>
    <t>NP20 7SB</t>
  </si>
  <si>
    <t>NP207SB</t>
  </si>
  <si>
    <t>np20 7sb</t>
  </si>
  <si>
    <t>np207sb</t>
  </si>
  <si>
    <t>NP20 7SD</t>
  </si>
  <si>
    <t>NP207SD</t>
  </si>
  <si>
    <t>np20 7sd</t>
  </si>
  <si>
    <t>np207sd</t>
  </si>
  <si>
    <t>NP20 7SE</t>
  </si>
  <si>
    <t>NP207SE</t>
  </si>
  <si>
    <t>np20 7se</t>
  </si>
  <si>
    <t>np207se</t>
  </si>
  <si>
    <t>NP20 7SF</t>
  </si>
  <si>
    <t>NP207SF</t>
  </si>
  <si>
    <t>np20 7sf</t>
  </si>
  <si>
    <t>np207sf</t>
  </si>
  <si>
    <t>NP20 7SG</t>
  </si>
  <si>
    <t>NP207SG</t>
  </si>
  <si>
    <t>np20 7sg</t>
  </si>
  <si>
    <t>np207sg</t>
  </si>
  <si>
    <t>NP20 7SH</t>
  </si>
  <si>
    <t>NP207SH</t>
  </si>
  <si>
    <t>np20 7sh</t>
  </si>
  <si>
    <t>np207sh</t>
  </si>
  <si>
    <t>NP20 7SJ</t>
  </si>
  <si>
    <t>NP207SJ</t>
  </si>
  <si>
    <t>np20 7sj</t>
  </si>
  <si>
    <t>np207sj</t>
  </si>
  <si>
    <t>NP20 7SL</t>
  </si>
  <si>
    <t>NP207SL</t>
  </si>
  <si>
    <t>np20 7sl</t>
  </si>
  <si>
    <t>np207sl</t>
  </si>
  <si>
    <t>NP20 7SN</t>
  </si>
  <si>
    <t>NP207SN</t>
  </si>
  <si>
    <t>np20 7sn</t>
  </si>
  <si>
    <t>np207sn</t>
  </si>
  <si>
    <t>NP20 7SP</t>
  </si>
  <si>
    <t>NP207SP</t>
  </si>
  <si>
    <t>np20 7sp</t>
  </si>
  <si>
    <t>np207sp</t>
  </si>
  <si>
    <t>NP20 7SQ</t>
  </si>
  <si>
    <t>NP207SQ</t>
  </si>
  <si>
    <t>np20 7sq</t>
  </si>
  <si>
    <t>np207sq</t>
  </si>
  <si>
    <t>NP20 7SR</t>
  </si>
  <si>
    <t>NP207SR</t>
  </si>
  <si>
    <t>np20 7sr</t>
  </si>
  <si>
    <t>np207sr</t>
  </si>
  <si>
    <t>NP20 7SS</t>
  </si>
  <si>
    <t>NP207SS</t>
  </si>
  <si>
    <t>np20 7ss</t>
  </si>
  <si>
    <t>np207ss</t>
  </si>
  <si>
    <t>NP20 7ST</t>
  </si>
  <si>
    <t>NP207ST</t>
  </si>
  <si>
    <t>np20 7st</t>
  </si>
  <si>
    <t>np207st</t>
  </si>
  <si>
    <t>NP20 7SU</t>
  </si>
  <si>
    <t>NP207SU</t>
  </si>
  <si>
    <t>np20 7su</t>
  </si>
  <si>
    <t>np207su</t>
  </si>
  <si>
    <t>NP20 7SW</t>
  </si>
  <si>
    <t>NP207SW</t>
  </si>
  <si>
    <t>np20 7sw</t>
  </si>
  <si>
    <t>np207sw</t>
  </si>
  <si>
    <t>NP20 7SX</t>
  </si>
  <si>
    <t>NP207SX</t>
  </si>
  <si>
    <t>np20 7sx</t>
  </si>
  <si>
    <t>np207sx</t>
  </si>
  <si>
    <t>NP20 7SY</t>
  </si>
  <si>
    <t>NP207SY</t>
  </si>
  <si>
    <t>np20 7sy</t>
  </si>
  <si>
    <t>np207sy</t>
  </si>
  <si>
    <t>NP20 7SZ</t>
  </si>
  <si>
    <t>NP207SZ</t>
  </si>
  <si>
    <t>np20 7sz</t>
  </si>
  <si>
    <t>np207sz</t>
  </si>
  <si>
    <t>NP20 7TA</t>
  </si>
  <si>
    <t>NP207TA</t>
  </si>
  <si>
    <t>np20 7ta</t>
  </si>
  <si>
    <t>np207ta</t>
  </si>
  <si>
    <t>NP20 7TB</t>
  </si>
  <si>
    <t>NP207TB</t>
  </si>
  <si>
    <t>np20 7tb</t>
  </si>
  <si>
    <t>np207tb</t>
  </si>
  <si>
    <t>NP20 7TD</t>
  </si>
  <si>
    <t>NP207TD</t>
  </si>
  <si>
    <t>np20 7td</t>
  </si>
  <si>
    <t>np207td</t>
  </si>
  <si>
    <t>NP20 7TH</t>
  </si>
  <si>
    <t>NP207TH</t>
  </si>
  <si>
    <t>np20 7th</t>
  </si>
  <si>
    <t>np207th</t>
  </si>
  <si>
    <t>NP20 7TL</t>
  </si>
  <si>
    <t>NP207TL</t>
  </si>
  <si>
    <t>np20 7tl</t>
  </si>
  <si>
    <t>np207tl</t>
  </si>
  <si>
    <t>NP20 7TN</t>
  </si>
  <si>
    <t>NP207TN</t>
  </si>
  <si>
    <t>np20 7tn</t>
  </si>
  <si>
    <t>np207tn</t>
  </si>
  <si>
    <t>NP20 7TP</t>
  </si>
  <si>
    <t>NP207TP</t>
  </si>
  <si>
    <t>np20 7tp</t>
  </si>
  <si>
    <t>np207tp</t>
  </si>
  <si>
    <t>NP20 7TQ</t>
  </si>
  <si>
    <t>NP207TQ</t>
  </si>
  <si>
    <t>np20 7tq</t>
  </si>
  <si>
    <t>np207tq</t>
  </si>
  <si>
    <t>NP20 7TR</t>
  </si>
  <si>
    <t>NP207TR</t>
  </si>
  <si>
    <t>np20 7tr</t>
  </si>
  <si>
    <t>np207tr</t>
  </si>
  <si>
    <t>NP20 7TS</t>
  </si>
  <si>
    <t>NP207TS</t>
  </si>
  <si>
    <t>np20 7ts</t>
  </si>
  <si>
    <t>np207ts</t>
  </si>
  <si>
    <t>NP20 7TT</t>
  </si>
  <si>
    <t>NP207TT</t>
  </si>
  <si>
    <t>np20 7tt</t>
  </si>
  <si>
    <t>np207tt</t>
  </si>
  <si>
    <t>NP20 7TU</t>
  </si>
  <si>
    <t>NP207TU</t>
  </si>
  <si>
    <t>np20 7tu</t>
  </si>
  <si>
    <t>np207tu</t>
  </si>
  <si>
    <t>NP20 7TW</t>
  </si>
  <si>
    <t>NP207TW</t>
  </si>
  <si>
    <t>np20 7tw</t>
  </si>
  <si>
    <t>np207tw</t>
  </si>
  <si>
    <t>NP20 7TX</t>
  </si>
  <si>
    <t>NP207TX</t>
  </si>
  <si>
    <t>np20 7tx</t>
  </si>
  <si>
    <t>np207tx</t>
  </si>
  <si>
    <t>NP20 7TY</t>
  </si>
  <si>
    <t>NP207TY</t>
  </si>
  <si>
    <t>np20 7ty</t>
  </si>
  <si>
    <t>np207ty</t>
  </si>
  <si>
    <t>NP20 7TZ</t>
  </si>
  <si>
    <t>NP207TZ</t>
  </si>
  <si>
    <t>np20 7tz</t>
  </si>
  <si>
    <t>np207tz</t>
  </si>
  <si>
    <t>NP20 7UA</t>
  </si>
  <si>
    <t>NP207UA</t>
  </si>
  <si>
    <t>np20 7ua</t>
  </si>
  <si>
    <t>np207ua</t>
  </si>
  <si>
    <t>NP20 7UB</t>
  </si>
  <si>
    <t>NP207UB</t>
  </si>
  <si>
    <t>np20 7ub</t>
  </si>
  <si>
    <t>np207ub</t>
  </si>
  <si>
    <t>NP20 7UD</t>
  </si>
  <si>
    <t>NP207UD</t>
  </si>
  <si>
    <t>np20 7ud</t>
  </si>
  <si>
    <t>np207ud</t>
  </si>
  <si>
    <t>NP20 7UE</t>
  </si>
  <si>
    <t>NP207UE</t>
  </si>
  <si>
    <t>np20 7ue</t>
  </si>
  <si>
    <t>np207ue</t>
  </si>
  <si>
    <t>NP20 7UF</t>
  </si>
  <si>
    <t>NP207UF</t>
  </si>
  <si>
    <t>np20 7uf</t>
  </si>
  <si>
    <t>np207uf</t>
  </si>
  <si>
    <t>NP20 7UG</t>
  </si>
  <si>
    <t>NP207UG</t>
  </si>
  <si>
    <t>np20 7ug</t>
  </si>
  <si>
    <t>np207ug</t>
  </si>
  <si>
    <t>NP20 7UH</t>
  </si>
  <si>
    <t>NP207UH</t>
  </si>
  <si>
    <t>np20 7uh</t>
  </si>
  <si>
    <t>np207uh</t>
  </si>
  <si>
    <t>NP20 7UJ</t>
  </si>
  <si>
    <t>NP207UJ</t>
  </si>
  <si>
    <t>np20 7uj</t>
  </si>
  <si>
    <t>np207uj</t>
  </si>
  <si>
    <t>NP20 7UL</t>
  </si>
  <si>
    <t>NP207UL</t>
  </si>
  <si>
    <t>np20 7ul</t>
  </si>
  <si>
    <t>np207ul</t>
  </si>
  <si>
    <t>NP20 7UN</t>
  </si>
  <si>
    <t>NP207UN</t>
  </si>
  <si>
    <t>np20 7un</t>
  </si>
  <si>
    <t>np207un</t>
  </si>
  <si>
    <t>NP20 7UP</t>
  </si>
  <si>
    <t>NP207UP</t>
  </si>
  <si>
    <t>np20 7up</t>
  </si>
  <si>
    <t>np207up</t>
  </si>
  <si>
    <t>NP20 7XA</t>
  </si>
  <si>
    <t>NP207XA</t>
  </si>
  <si>
    <t>np20 7xa</t>
  </si>
  <si>
    <t>np207xa</t>
  </si>
  <si>
    <t>NP20 7XB</t>
  </si>
  <si>
    <t>NP207XB</t>
  </si>
  <si>
    <t>np20 7xb</t>
  </si>
  <si>
    <t>np207xb</t>
  </si>
  <si>
    <t>NP20 7XD</t>
  </si>
  <si>
    <t>NP207XD</t>
  </si>
  <si>
    <t>np20 7xd</t>
  </si>
  <si>
    <t>np207xd</t>
  </si>
  <si>
    <t>NP20 7XE</t>
  </si>
  <si>
    <t>NP207XE</t>
  </si>
  <si>
    <t>np20 7xe</t>
  </si>
  <si>
    <t>np207xe</t>
  </si>
  <si>
    <t>NP20 7XF</t>
  </si>
  <si>
    <t>NP207XF</t>
  </si>
  <si>
    <t>np20 7xf</t>
  </si>
  <si>
    <t>np207xf</t>
  </si>
  <si>
    <t>NP20 7XG</t>
  </si>
  <si>
    <t>NP207XG</t>
  </si>
  <si>
    <t>np20 7xg</t>
  </si>
  <si>
    <t>np207xg</t>
  </si>
  <si>
    <t>NP20 7XH</t>
  </si>
  <si>
    <t>NP207XH</t>
  </si>
  <si>
    <t>np20 7xh</t>
  </si>
  <si>
    <t>np207xh</t>
  </si>
  <si>
    <t>NP20 7XJ</t>
  </si>
  <si>
    <t>NP207XJ</t>
  </si>
  <si>
    <t>np20 7xj</t>
  </si>
  <si>
    <t>np207xj</t>
  </si>
  <si>
    <t>NP20 7XL</t>
  </si>
  <si>
    <t>NP207XL</t>
  </si>
  <si>
    <t>np20 7xl</t>
  </si>
  <si>
    <t>np207xl</t>
  </si>
  <si>
    <t>NP20 7XN</t>
  </si>
  <si>
    <t>NP207XN</t>
  </si>
  <si>
    <t>np20 7xn</t>
  </si>
  <si>
    <t>np207xn</t>
  </si>
  <si>
    <t>NP20 7XP</t>
  </si>
  <si>
    <t>NP207XP</t>
  </si>
  <si>
    <t>np20 7xp</t>
  </si>
  <si>
    <t>np207xp</t>
  </si>
  <si>
    <t>NP20 7XQ</t>
  </si>
  <si>
    <t>NP207XQ</t>
  </si>
  <si>
    <t>np20 7xq</t>
  </si>
  <si>
    <t>np207xq</t>
  </si>
  <si>
    <t>NP20 7XR</t>
  </si>
  <si>
    <t>NP207XR</t>
  </si>
  <si>
    <t>np20 7xr</t>
  </si>
  <si>
    <t>np207xr</t>
  </si>
  <si>
    <t>NP20 7XS</t>
  </si>
  <si>
    <t>NP207XS</t>
  </si>
  <si>
    <t>np20 7xs</t>
  </si>
  <si>
    <t>np207xs</t>
  </si>
  <si>
    <t>NP20 7XT</t>
  </si>
  <si>
    <t>NP207XT</t>
  </si>
  <si>
    <t>np20 7xt</t>
  </si>
  <si>
    <t>np207xt</t>
  </si>
  <si>
    <t>NP20 7XU</t>
  </si>
  <si>
    <t>NP207XU</t>
  </si>
  <si>
    <t>np20 7xu</t>
  </si>
  <si>
    <t>np207xu</t>
  </si>
  <si>
    <t>NP20 7XW</t>
  </si>
  <si>
    <t>NP207XW</t>
  </si>
  <si>
    <t>np20 7xw</t>
  </si>
  <si>
    <t>np207xw</t>
  </si>
  <si>
    <t>NP20 7XX</t>
  </si>
  <si>
    <t>NP207XX</t>
  </si>
  <si>
    <t>np20 7xx</t>
  </si>
  <si>
    <t>np207xx</t>
  </si>
  <si>
    <t>NP20 7XY</t>
  </si>
  <si>
    <t>NP207XY</t>
  </si>
  <si>
    <t>np20 7xy</t>
  </si>
  <si>
    <t>np207xy</t>
  </si>
  <si>
    <t>NP20 7XZ</t>
  </si>
  <si>
    <t>NP207XZ</t>
  </si>
  <si>
    <t>np20 7xz</t>
  </si>
  <si>
    <t>np207xz</t>
  </si>
  <si>
    <t>NP20 7YA</t>
  </si>
  <si>
    <t>NP207YA</t>
  </si>
  <si>
    <t>np20 7ya</t>
  </si>
  <si>
    <t>np207ya</t>
  </si>
  <si>
    <t>NP20 7YB</t>
  </si>
  <si>
    <t>NP207YB</t>
  </si>
  <si>
    <t>np20 7yb</t>
  </si>
  <si>
    <t>np207yb</t>
  </si>
  <si>
    <t>NP20 9AR</t>
  </si>
  <si>
    <t>NP209AR</t>
  </si>
  <si>
    <t>np20 9ar</t>
  </si>
  <si>
    <t>np209ar</t>
  </si>
  <si>
    <t>NP20 9EW</t>
  </si>
  <si>
    <t>NP209EW</t>
  </si>
  <si>
    <t>np20 9ew</t>
  </si>
  <si>
    <t>np209ew</t>
  </si>
  <si>
    <t>NP20 9HA</t>
  </si>
  <si>
    <t>NP209HA</t>
  </si>
  <si>
    <t>np20 9ha</t>
  </si>
  <si>
    <t>np209ha</t>
  </si>
  <si>
    <t>NP20 9HP</t>
  </si>
  <si>
    <t>NP209HP</t>
  </si>
  <si>
    <t>np20 9hp</t>
  </si>
  <si>
    <t>np209hp</t>
  </si>
  <si>
    <t>NP20 9HS</t>
  </si>
  <si>
    <t>NP209HS</t>
  </si>
  <si>
    <t>np20 9hs</t>
  </si>
  <si>
    <t>np209hs</t>
  </si>
  <si>
    <t>NP20 9HW</t>
  </si>
  <si>
    <t>NP209HW</t>
  </si>
  <si>
    <t>np20 9hw</t>
  </si>
  <si>
    <t>np209hw</t>
  </si>
  <si>
    <t>NP20 9HZ</t>
  </si>
  <si>
    <t>NP209HZ</t>
  </si>
  <si>
    <t>np20 9hz</t>
  </si>
  <si>
    <t>np209hz</t>
  </si>
  <si>
    <t>NP20 9LE</t>
  </si>
  <si>
    <t>NP209LE</t>
  </si>
  <si>
    <t>np20 9le</t>
  </si>
  <si>
    <t>np209le</t>
  </si>
  <si>
    <t>NP20 9LP</t>
  </si>
  <si>
    <t>NP209LP</t>
  </si>
  <si>
    <t>np20 9lp</t>
  </si>
  <si>
    <t>np209lp</t>
  </si>
  <si>
    <t>NP20 9LR</t>
  </si>
  <si>
    <t>NP209LR</t>
  </si>
  <si>
    <t>np20 9lr</t>
  </si>
  <si>
    <t>np209lr</t>
  </si>
  <si>
    <t>NP20 9LU</t>
  </si>
  <si>
    <t>NP209LU</t>
  </si>
  <si>
    <t>np20 9lu</t>
  </si>
  <si>
    <t>np209lu</t>
  </si>
  <si>
    <t>NP20 9LW</t>
  </si>
  <si>
    <t>NP209LW</t>
  </si>
  <si>
    <t>np20 9lw</t>
  </si>
  <si>
    <t>np209lw</t>
  </si>
  <si>
    <t>NP20 9LX</t>
  </si>
  <si>
    <t>NP209LX</t>
  </si>
  <si>
    <t>np20 9lx</t>
  </si>
  <si>
    <t>np209lx</t>
  </si>
  <si>
    <t>NP20 9NA</t>
  </si>
  <si>
    <t>NP209NA</t>
  </si>
  <si>
    <t>np20 9na</t>
  </si>
  <si>
    <t>np209na</t>
  </si>
  <si>
    <t>NP20 9NH</t>
  </si>
  <si>
    <t>NP209NH</t>
  </si>
  <si>
    <t>np20 9nh</t>
  </si>
  <si>
    <t>np209nh</t>
  </si>
  <si>
    <t>NP20 9NS</t>
  </si>
  <si>
    <t>NP209NS</t>
  </si>
  <si>
    <t>np20 9ns</t>
  </si>
  <si>
    <t>np209ns</t>
  </si>
  <si>
    <t>NP20 9NY</t>
  </si>
  <si>
    <t>NP209NY</t>
  </si>
  <si>
    <t>np20 9ny</t>
  </si>
  <si>
    <t>np209ny</t>
  </si>
  <si>
    <t>NP20 9PF</t>
  </si>
  <si>
    <t>NP209PF</t>
  </si>
  <si>
    <t>np20 9pf</t>
  </si>
  <si>
    <t>np209pf</t>
  </si>
  <si>
    <t>NP20 9PP</t>
  </si>
  <si>
    <t>NP209PP</t>
  </si>
  <si>
    <t>np20 9pp</t>
  </si>
  <si>
    <t>np209pp</t>
  </si>
  <si>
    <t>NP20 9QA</t>
  </si>
  <si>
    <t>NP209QA</t>
  </si>
  <si>
    <t>np20 9qa</t>
  </si>
  <si>
    <t>np209qa</t>
  </si>
  <si>
    <t>NP20 9QB</t>
  </si>
  <si>
    <t>NP209QB</t>
  </si>
  <si>
    <t>np20 9qb</t>
  </si>
  <si>
    <t>np209qb</t>
  </si>
  <si>
    <t>NP20 9QY</t>
  </si>
  <si>
    <t>NP209QY</t>
  </si>
  <si>
    <t>np20 9qy</t>
  </si>
  <si>
    <t>np209qy</t>
  </si>
  <si>
    <t>NP20 9RA</t>
  </si>
  <si>
    <t>NP209RA</t>
  </si>
  <si>
    <t>np20 9ra</t>
  </si>
  <si>
    <t>np209ra</t>
  </si>
  <si>
    <t>NP20 9RD</t>
  </si>
  <si>
    <t>NP209RD</t>
  </si>
  <si>
    <t>np20 9rd</t>
  </si>
  <si>
    <t>np209rd</t>
  </si>
  <si>
    <t>NP20 9RG</t>
  </si>
  <si>
    <t>NP209RG</t>
  </si>
  <si>
    <t>np20 9rg</t>
  </si>
  <si>
    <t>np209rg</t>
  </si>
  <si>
    <t>NP20 9RL</t>
  </si>
  <si>
    <t>NP209RL</t>
  </si>
  <si>
    <t>np20 9rl</t>
  </si>
  <si>
    <t>np209rl</t>
  </si>
  <si>
    <t>NP20 9RN</t>
  </si>
  <si>
    <t>NP209RN</t>
  </si>
  <si>
    <t>np20 9rn</t>
  </si>
  <si>
    <t>np209rn</t>
  </si>
  <si>
    <t>NP20 9RW</t>
  </si>
  <si>
    <t>NP209RW</t>
  </si>
  <si>
    <t>np20 9rw</t>
  </si>
  <si>
    <t>np209rw</t>
  </si>
  <si>
    <t>NP20 9RY</t>
  </si>
  <si>
    <t>NP209RY</t>
  </si>
  <si>
    <t>np20 9ry</t>
  </si>
  <si>
    <t>np209ry</t>
  </si>
  <si>
    <t>NP20 9SA</t>
  </si>
  <si>
    <t>NP209SA</t>
  </si>
  <si>
    <t>np20 9sa</t>
  </si>
  <si>
    <t>np209sa</t>
  </si>
  <si>
    <t>NP20 9SB</t>
  </si>
  <si>
    <t>NP209SB</t>
  </si>
  <si>
    <t>np20 9sb</t>
  </si>
  <si>
    <t>np209sb</t>
  </si>
  <si>
    <t>NP20 9SD</t>
  </si>
  <si>
    <t>NP209SD</t>
  </si>
  <si>
    <t>np20 9sd</t>
  </si>
  <si>
    <t>np209sd</t>
  </si>
  <si>
    <t>NP20 9SF</t>
  </si>
  <si>
    <t>NP209SF</t>
  </si>
  <si>
    <t>np20 9sf</t>
  </si>
  <si>
    <t>np209sf</t>
  </si>
  <si>
    <t>NP20 9SL</t>
  </si>
  <si>
    <t>NP209SL</t>
  </si>
  <si>
    <t>np20 9sl</t>
  </si>
  <si>
    <t>np209sl</t>
  </si>
  <si>
    <t>NP20 9ZZ</t>
  </si>
  <si>
    <t>NP209ZZ</t>
  </si>
  <si>
    <t>np20 9zz</t>
  </si>
  <si>
    <t>np209zz</t>
  </si>
  <si>
    <t>NP23 4AB</t>
  </si>
  <si>
    <t>NP234AB</t>
  </si>
  <si>
    <t>np23 4ab</t>
  </si>
  <si>
    <t>np234ab</t>
  </si>
  <si>
    <t>Blaenau Gwent</t>
  </si>
  <si>
    <t xml:space="preserve">Brynmawr STW </t>
  </si>
  <si>
    <t>NP23 4AD</t>
  </si>
  <si>
    <t>NP234AD</t>
  </si>
  <si>
    <t>np23 4ad</t>
  </si>
  <si>
    <t>np234ad</t>
  </si>
  <si>
    <t>NP23 4AE</t>
  </si>
  <si>
    <t>NP234AE</t>
  </si>
  <si>
    <t>np23 4ae</t>
  </si>
  <si>
    <t>np234ae</t>
  </si>
  <si>
    <t>NP23 4AF</t>
  </si>
  <si>
    <t>NP234AF</t>
  </si>
  <si>
    <t>np23 4af</t>
  </si>
  <si>
    <t>np234af</t>
  </si>
  <si>
    <t>NP23 4AG</t>
  </si>
  <si>
    <t>NP234AG</t>
  </si>
  <si>
    <t>np23 4ag</t>
  </si>
  <si>
    <t>np234ag</t>
  </si>
  <si>
    <t>NP23 4AH</t>
  </si>
  <si>
    <t>NP234AH</t>
  </si>
  <si>
    <t>np23 4ah</t>
  </si>
  <si>
    <t>np234ah</t>
  </si>
  <si>
    <t>NP23 4AJ</t>
  </si>
  <si>
    <t>NP234AJ</t>
  </si>
  <si>
    <t>np23 4aj</t>
  </si>
  <si>
    <t>np234aj</t>
  </si>
  <si>
    <t>NP23 4AL</t>
  </si>
  <si>
    <t>NP234AL</t>
  </si>
  <si>
    <t>np23 4al</t>
  </si>
  <si>
    <t>np234al</t>
  </si>
  <si>
    <t>NP23 4AN</t>
  </si>
  <si>
    <t>NP234AN</t>
  </si>
  <si>
    <t>np23 4an</t>
  </si>
  <si>
    <t>np234an</t>
  </si>
  <si>
    <t>NP23 4AP</t>
  </si>
  <si>
    <t>NP234AP</t>
  </si>
  <si>
    <t>np23 4ap</t>
  </si>
  <si>
    <t>np234ap</t>
  </si>
  <si>
    <t>NP23 4AQ</t>
  </si>
  <si>
    <t>NP234AQ</t>
  </si>
  <si>
    <t>np23 4aq</t>
  </si>
  <si>
    <t>np234aq</t>
  </si>
  <si>
    <t>NP23 4AR</t>
  </si>
  <si>
    <t>NP234AR</t>
  </si>
  <si>
    <t>np23 4ar</t>
  </si>
  <si>
    <t>np234ar</t>
  </si>
  <si>
    <t>NP23 4AS</t>
  </si>
  <si>
    <t>NP234AS</t>
  </si>
  <si>
    <t>np23 4as</t>
  </si>
  <si>
    <t>np234as</t>
  </si>
  <si>
    <t>NP23 4AT</t>
  </si>
  <si>
    <t>NP234AT</t>
  </si>
  <si>
    <t>np23 4at</t>
  </si>
  <si>
    <t>np234at</t>
  </si>
  <si>
    <t>NP23 4AU</t>
  </si>
  <si>
    <t>NP234AU</t>
  </si>
  <si>
    <t>np23 4au</t>
  </si>
  <si>
    <t>np234au</t>
  </si>
  <si>
    <t>NP23 4AW</t>
  </si>
  <si>
    <t>NP234AW</t>
  </si>
  <si>
    <t>np23 4aw</t>
  </si>
  <si>
    <t>np234aw</t>
  </si>
  <si>
    <t>NP23 4AX</t>
  </si>
  <si>
    <t>NP234AX</t>
  </si>
  <si>
    <t>np23 4ax</t>
  </si>
  <si>
    <t>np234ax</t>
  </si>
  <si>
    <t>NP23 4AZ</t>
  </si>
  <si>
    <t>NP234AZ</t>
  </si>
  <si>
    <t>np23 4az</t>
  </si>
  <si>
    <t>np234az</t>
  </si>
  <si>
    <t>NP23 4BA</t>
  </si>
  <si>
    <t>NP234BA</t>
  </si>
  <si>
    <t>np23 4ba</t>
  </si>
  <si>
    <t>np234ba</t>
  </si>
  <si>
    <t>NP23 4BB</t>
  </si>
  <si>
    <t>NP234BB</t>
  </si>
  <si>
    <t>np23 4bb</t>
  </si>
  <si>
    <t>np234bb</t>
  </si>
  <si>
    <t>NP23 4BE</t>
  </si>
  <si>
    <t>NP234BE</t>
  </si>
  <si>
    <t>np23 4be</t>
  </si>
  <si>
    <t>np234be</t>
  </si>
  <si>
    <t>NP23 4BG</t>
  </si>
  <si>
    <t>NP234BG</t>
  </si>
  <si>
    <t>np23 4bg</t>
  </si>
  <si>
    <t>np234bg</t>
  </si>
  <si>
    <t>NP23 4BN</t>
  </si>
  <si>
    <t>NP234BN</t>
  </si>
  <si>
    <t>np23 4bn</t>
  </si>
  <si>
    <t>np234bn</t>
  </si>
  <si>
    <t>NP23 4BP</t>
  </si>
  <si>
    <t>NP234BP</t>
  </si>
  <si>
    <t>np23 4bp</t>
  </si>
  <si>
    <t>np234bp</t>
  </si>
  <si>
    <t>NP23 4BQ</t>
  </si>
  <si>
    <t>NP234BQ</t>
  </si>
  <si>
    <t>np23 4bq</t>
  </si>
  <si>
    <t>np234bq</t>
  </si>
  <si>
    <t>NP23 4BR</t>
  </si>
  <si>
    <t>NP234BR</t>
  </si>
  <si>
    <t>np23 4br</t>
  </si>
  <si>
    <t>np234br</t>
  </si>
  <si>
    <t>NP23 4BS</t>
  </si>
  <si>
    <t>NP234BS</t>
  </si>
  <si>
    <t>np23 4bs</t>
  </si>
  <si>
    <t>np234bs</t>
  </si>
  <si>
    <t>NP23 4BT</t>
  </si>
  <si>
    <t>NP234BT</t>
  </si>
  <si>
    <t>np23 4bt</t>
  </si>
  <si>
    <t>np234bt</t>
  </si>
  <si>
    <t>NP23 4BU</t>
  </si>
  <si>
    <t>NP234BU</t>
  </si>
  <si>
    <t>np23 4bu</t>
  </si>
  <si>
    <t>np234bu</t>
  </si>
  <si>
    <t>NP23 4BW</t>
  </si>
  <si>
    <t>NP234BW</t>
  </si>
  <si>
    <t>np23 4bw</t>
  </si>
  <si>
    <t>np234bw</t>
  </si>
  <si>
    <t>NP23 4BX</t>
  </si>
  <si>
    <t>NP234BX</t>
  </si>
  <si>
    <t>np23 4bx</t>
  </si>
  <si>
    <t>np234bx</t>
  </si>
  <si>
    <t>NP23 4DA</t>
  </si>
  <si>
    <t>NP234DA</t>
  </si>
  <si>
    <t>np23 4da</t>
  </si>
  <si>
    <t>np234da</t>
  </si>
  <si>
    <t>NP23 4DB</t>
  </si>
  <si>
    <t>NP234DB</t>
  </si>
  <si>
    <t>np23 4db</t>
  </si>
  <si>
    <t>np234db</t>
  </si>
  <si>
    <t>NP23 4DD</t>
  </si>
  <si>
    <t>NP234DD</t>
  </si>
  <si>
    <t>np23 4dd</t>
  </si>
  <si>
    <t>np234dd</t>
  </si>
  <si>
    <t>NP23 4DE</t>
  </si>
  <si>
    <t>NP234DE</t>
  </si>
  <si>
    <t>np23 4de</t>
  </si>
  <si>
    <t>np234de</t>
  </si>
  <si>
    <t>NP23 4DF</t>
  </si>
  <si>
    <t>NP234DF</t>
  </si>
  <si>
    <t>np23 4df</t>
  </si>
  <si>
    <t>np234df</t>
  </si>
  <si>
    <t>NP23 4DG</t>
  </si>
  <si>
    <t>NP234DG</t>
  </si>
  <si>
    <t>np23 4dg</t>
  </si>
  <si>
    <t>np234dg</t>
  </si>
  <si>
    <t>NP23 4DH</t>
  </si>
  <si>
    <t>NP234DH</t>
  </si>
  <si>
    <t>np23 4dh</t>
  </si>
  <si>
    <t>np234dh</t>
  </si>
  <si>
    <t>NP23 4DJ</t>
  </si>
  <si>
    <t>NP234DJ</t>
  </si>
  <si>
    <t>np23 4dj</t>
  </si>
  <si>
    <t>np234dj</t>
  </si>
  <si>
    <t>NP23 4DL</t>
  </si>
  <si>
    <t>NP234DL</t>
  </si>
  <si>
    <t>np23 4dl</t>
  </si>
  <si>
    <t>np234dl</t>
  </si>
  <si>
    <t>NP23 4DN</t>
  </si>
  <si>
    <t>NP234DN</t>
  </si>
  <si>
    <t>np23 4dn</t>
  </si>
  <si>
    <t>np234dn</t>
  </si>
  <si>
    <t>NP23 4DP</t>
  </si>
  <si>
    <t>NP234DP</t>
  </si>
  <si>
    <t>np23 4dp</t>
  </si>
  <si>
    <t>np234dp</t>
  </si>
  <si>
    <t>NP23 4DQ</t>
  </si>
  <si>
    <t>NP234DQ</t>
  </si>
  <si>
    <t>np23 4dq</t>
  </si>
  <si>
    <t>np234dq</t>
  </si>
  <si>
    <t>NP23 4DR</t>
  </si>
  <si>
    <t>NP234DR</t>
  </si>
  <si>
    <t>np23 4dr</t>
  </si>
  <si>
    <t>np234dr</t>
  </si>
  <si>
    <t>NP23 4DS</t>
  </si>
  <si>
    <t>NP234DS</t>
  </si>
  <si>
    <t>np23 4ds</t>
  </si>
  <si>
    <t>np234ds</t>
  </si>
  <si>
    <t>NP23 4DT</t>
  </si>
  <si>
    <t>NP234DT</t>
  </si>
  <si>
    <t>np23 4dt</t>
  </si>
  <si>
    <t>np234dt</t>
  </si>
  <si>
    <t>NP23 4DU</t>
  </si>
  <si>
    <t>NP234DU</t>
  </si>
  <si>
    <t>np23 4du</t>
  </si>
  <si>
    <t>np234du</t>
  </si>
  <si>
    <t>NP23 4DW</t>
  </si>
  <si>
    <t>NP234DW</t>
  </si>
  <si>
    <t>np23 4dw</t>
  </si>
  <si>
    <t>np234dw</t>
  </si>
  <si>
    <t>NP23 4DX</t>
  </si>
  <si>
    <t>NP234DX</t>
  </si>
  <si>
    <t>np23 4dx</t>
  </si>
  <si>
    <t>np234dx</t>
  </si>
  <si>
    <t>NP23 4DY</t>
  </si>
  <si>
    <t>NP234DY</t>
  </si>
  <si>
    <t>np23 4dy</t>
  </si>
  <si>
    <t>np234dy</t>
  </si>
  <si>
    <t>NP23 4DZ</t>
  </si>
  <si>
    <t>NP234DZ</t>
  </si>
  <si>
    <t>np23 4dz</t>
  </si>
  <si>
    <t>np234dz</t>
  </si>
  <si>
    <t>NP23 4EA</t>
  </si>
  <si>
    <t>NP234EA</t>
  </si>
  <si>
    <t>np23 4ea</t>
  </si>
  <si>
    <t>np234ea</t>
  </si>
  <si>
    <t>NP23 4EB</t>
  </si>
  <si>
    <t>NP234EB</t>
  </si>
  <si>
    <t>np23 4eb</t>
  </si>
  <si>
    <t>np234eb</t>
  </si>
  <si>
    <t>NP23 4ED</t>
  </si>
  <si>
    <t>NP234ED</t>
  </si>
  <si>
    <t>np23 4ed</t>
  </si>
  <si>
    <t>np234ed</t>
  </si>
  <si>
    <t>NP23 4EE</t>
  </si>
  <si>
    <t>NP234EE</t>
  </si>
  <si>
    <t>np23 4ee</t>
  </si>
  <si>
    <t>np234ee</t>
  </si>
  <si>
    <t>NP23 4EF</t>
  </si>
  <si>
    <t>NP234EF</t>
  </si>
  <si>
    <t>np23 4ef</t>
  </si>
  <si>
    <t>np234ef</t>
  </si>
  <si>
    <t>NP23 4EG</t>
  </si>
  <si>
    <t>NP234EG</t>
  </si>
  <si>
    <t>np23 4eg</t>
  </si>
  <si>
    <t>np234eg</t>
  </si>
  <si>
    <t>NP23 4EH</t>
  </si>
  <si>
    <t>NP234EH</t>
  </si>
  <si>
    <t>np23 4eh</t>
  </si>
  <si>
    <t>np234eh</t>
  </si>
  <si>
    <t>NP23 4EJ</t>
  </si>
  <si>
    <t>NP234EJ</t>
  </si>
  <si>
    <t>np23 4ej</t>
  </si>
  <si>
    <t>np234ej</t>
  </si>
  <si>
    <t>NP23 4EL</t>
  </si>
  <si>
    <t>NP234EL</t>
  </si>
  <si>
    <t>np23 4el</t>
  </si>
  <si>
    <t>np234el</t>
  </si>
  <si>
    <t>NP23 4EN</t>
  </si>
  <si>
    <t>NP234EN</t>
  </si>
  <si>
    <t>np23 4en</t>
  </si>
  <si>
    <t>np234en</t>
  </si>
  <si>
    <t>NP23 4EP</t>
  </si>
  <si>
    <t>NP234EP</t>
  </si>
  <si>
    <t>np23 4ep</t>
  </si>
  <si>
    <t>np234ep</t>
  </si>
  <si>
    <t>NP23 4EQ</t>
  </si>
  <si>
    <t>NP234EQ</t>
  </si>
  <si>
    <t>np23 4eq</t>
  </si>
  <si>
    <t>np234eq</t>
  </si>
  <si>
    <t>NP23 4ER</t>
  </si>
  <si>
    <t>NP234ER</t>
  </si>
  <si>
    <t>np23 4er</t>
  </si>
  <si>
    <t>np234er</t>
  </si>
  <si>
    <t>NP23 4ES</t>
  </si>
  <si>
    <t>NP234ES</t>
  </si>
  <si>
    <t>np23 4es</t>
  </si>
  <si>
    <t>np234es</t>
  </si>
  <si>
    <t>NP23 4ET</t>
  </si>
  <si>
    <t>NP234ET</t>
  </si>
  <si>
    <t>np23 4et</t>
  </si>
  <si>
    <t>np234et</t>
  </si>
  <si>
    <t>NP23 4EU</t>
  </si>
  <si>
    <t>NP234EU</t>
  </si>
  <si>
    <t>np23 4eu</t>
  </si>
  <si>
    <t>np234eu</t>
  </si>
  <si>
    <t>NP23 4EW</t>
  </si>
  <si>
    <t>NP234EW</t>
  </si>
  <si>
    <t>np23 4ew</t>
  </si>
  <si>
    <t>np234ew</t>
  </si>
  <si>
    <t>NP23 4EX</t>
  </si>
  <si>
    <t>NP234EX</t>
  </si>
  <si>
    <t>np23 4ex</t>
  </si>
  <si>
    <t>np234ex</t>
  </si>
  <si>
    <t>NP23 4EY</t>
  </si>
  <si>
    <t>NP234EY</t>
  </si>
  <si>
    <t>np23 4ey</t>
  </si>
  <si>
    <t>np234ey</t>
  </si>
  <si>
    <t>NP23 4EZ</t>
  </si>
  <si>
    <t>NP234EZ</t>
  </si>
  <si>
    <t>np23 4ez</t>
  </si>
  <si>
    <t>np234ez</t>
  </si>
  <si>
    <t>NP23 4FA</t>
  </si>
  <si>
    <t>NP234FA</t>
  </si>
  <si>
    <t>np23 4fa</t>
  </si>
  <si>
    <t>np234fa</t>
  </si>
  <si>
    <t>NP23 4FB</t>
  </si>
  <si>
    <t>NP234FB</t>
  </si>
  <si>
    <t>np23 4fb</t>
  </si>
  <si>
    <t>np234fb</t>
  </si>
  <si>
    <t>NP23 4FD</t>
  </si>
  <si>
    <t>NP234FD</t>
  </si>
  <si>
    <t>np23 4fd</t>
  </si>
  <si>
    <t>np234fd</t>
  </si>
  <si>
    <t>NP23 4FE</t>
  </si>
  <si>
    <t>NP234FE</t>
  </si>
  <si>
    <t>np23 4fe</t>
  </si>
  <si>
    <t>np234fe</t>
  </si>
  <si>
    <t>NP23 4GA</t>
  </si>
  <si>
    <t>NP234GA</t>
  </si>
  <si>
    <t>np23 4ga</t>
  </si>
  <si>
    <t>np234ga</t>
  </si>
  <si>
    <t>NP23 4GB</t>
  </si>
  <si>
    <t>NP234GB</t>
  </si>
  <si>
    <t>np23 4gb</t>
  </si>
  <si>
    <t>np234gb</t>
  </si>
  <si>
    <t>NP23 4GU</t>
  </si>
  <si>
    <t>NP234GU</t>
  </si>
  <si>
    <t>np23 4gu</t>
  </si>
  <si>
    <t>np234gu</t>
  </si>
  <si>
    <t>NP23 4HA</t>
  </si>
  <si>
    <t>NP234HA</t>
  </si>
  <si>
    <t>np23 4ha</t>
  </si>
  <si>
    <t>np234ha</t>
  </si>
  <si>
    <t>NP23 4HB</t>
  </si>
  <si>
    <t>NP234HB</t>
  </si>
  <si>
    <t>np23 4hb</t>
  </si>
  <si>
    <t>np234hb</t>
  </si>
  <si>
    <t>NP23 4HD</t>
  </si>
  <si>
    <t>NP234HD</t>
  </si>
  <si>
    <t>np23 4hd</t>
  </si>
  <si>
    <t>np234hd</t>
  </si>
  <si>
    <t>NP23 4HE</t>
  </si>
  <si>
    <t>NP234HE</t>
  </si>
  <si>
    <t>np23 4he</t>
  </si>
  <si>
    <t>np234he</t>
  </si>
  <si>
    <t>NP23 4HF</t>
  </si>
  <si>
    <t>NP234HF</t>
  </si>
  <si>
    <t>np23 4hf</t>
  </si>
  <si>
    <t>np234hf</t>
  </si>
  <si>
    <t>NP23 4HG</t>
  </si>
  <si>
    <t>NP234HG</t>
  </si>
  <si>
    <t>np23 4hg</t>
  </si>
  <si>
    <t>np234hg</t>
  </si>
  <si>
    <t>NP23 4HH</t>
  </si>
  <si>
    <t>NP234HH</t>
  </si>
  <si>
    <t>np23 4hh</t>
  </si>
  <si>
    <t>np234hh</t>
  </si>
  <si>
    <t>NP23 4HJ</t>
  </si>
  <si>
    <t>NP234HJ</t>
  </si>
  <si>
    <t>np23 4hj</t>
  </si>
  <si>
    <t>np234hj</t>
  </si>
  <si>
    <t>NP23 4HL</t>
  </si>
  <si>
    <t>NP234HL</t>
  </si>
  <si>
    <t>np23 4hl</t>
  </si>
  <si>
    <t>np234hl</t>
  </si>
  <si>
    <t>NP23 4HN</t>
  </si>
  <si>
    <t>NP234HN</t>
  </si>
  <si>
    <t>np23 4hn</t>
  </si>
  <si>
    <t>np234hn</t>
  </si>
  <si>
    <t>NP23 4HP</t>
  </si>
  <si>
    <t>NP234HP</t>
  </si>
  <si>
    <t>np23 4hp</t>
  </si>
  <si>
    <t>np234hp</t>
  </si>
  <si>
    <t>NP23 4HQ</t>
  </si>
  <si>
    <t>NP234HQ</t>
  </si>
  <si>
    <t>np23 4hq</t>
  </si>
  <si>
    <t>np234hq</t>
  </si>
  <si>
    <t>NP23 4HR</t>
  </si>
  <si>
    <t>NP234HR</t>
  </si>
  <si>
    <t>np23 4hr</t>
  </si>
  <si>
    <t>np234hr</t>
  </si>
  <si>
    <t>NP23 4HS</t>
  </si>
  <si>
    <t>NP234HS</t>
  </si>
  <si>
    <t>np23 4hs</t>
  </si>
  <si>
    <t>np234hs</t>
  </si>
  <si>
    <t>NP23 4HT</t>
  </si>
  <si>
    <t>NP234HT</t>
  </si>
  <si>
    <t>np23 4ht</t>
  </si>
  <si>
    <t>np234ht</t>
  </si>
  <si>
    <t>NP23 4HU</t>
  </si>
  <si>
    <t>NP234HU</t>
  </si>
  <si>
    <t>np23 4hu</t>
  </si>
  <si>
    <t>np234hu</t>
  </si>
  <si>
    <t>NP23 4HW</t>
  </si>
  <si>
    <t>NP234HW</t>
  </si>
  <si>
    <t>np23 4hw</t>
  </si>
  <si>
    <t>np234hw</t>
  </si>
  <si>
    <t>NP23 4HX</t>
  </si>
  <si>
    <t>NP234HX</t>
  </si>
  <si>
    <t>np23 4hx</t>
  </si>
  <si>
    <t>np234hx</t>
  </si>
  <si>
    <t>NP23 4HY</t>
  </si>
  <si>
    <t>NP234HY</t>
  </si>
  <si>
    <t>np23 4hy</t>
  </si>
  <si>
    <t>np234hy</t>
  </si>
  <si>
    <t>NP23 4HZ</t>
  </si>
  <si>
    <t>NP234HZ</t>
  </si>
  <si>
    <t>np23 4hz</t>
  </si>
  <si>
    <t>np234hz</t>
  </si>
  <si>
    <t>NP23 4JA</t>
  </si>
  <si>
    <t>NP234JA</t>
  </si>
  <si>
    <t>np23 4ja</t>
  </si>
  <si>
    <t>np234ja</t>
  </si>
  <si>
    <t>NP23 4JB</t>
  </si>
  <si>
    <t>NP234JB</t>
  </si>
  <si>
    <t>np23 4jb</t>
  </si>
  <si>
    <t>np234jb</t>
  </si>
  <si>
    <t>NP23 4JD</t>
  </si>
  <si>
    <t>NP234JD</t>
  </si>
  <si>
    <t>np23 4jd</t>
  </si>
  <si>
    <t>np234jd</t>
  </si>
  <si>
    <t>NP23 4JP</t>
  </si>
  <si>
    <t>NP234JP</t>
  </si>
  <si>
    <t>np23 4jp</t>
  </si>
  <si>
    <t>np234jp</t>
  </si>
  <si>
    <t>NP23 4JY</t>
  </si>
  <si>
    <t>NP234JY</t>
  </si>
  <si>
    <t>np23 4jy</t>
  </si>
  <si>
    <t>np234jy</t>
  </si>
  <si>
    <t>NP23 4JZ</t>
  </si>
  <si>
    <t>NP234JZ</t>
  </si>
  <si>
    <t>np23 4jz</t>
  </si>
  <si>
    <t>np234jz</t>
  </si>
  <si>
    <t>NP23 4NA</t>
  </si>
  <si>
    <t>NP234NA</t>
  </si>
  <si>
    <t>np23 4na</t>
  </si>
  <si>
    <t>np234na</t>
  </si>
  <si>
    <t>NP23 4NH</t>
  </si>
  <si>
    <t>NP234NH</t>
  </si>
  <si>
    <t>np23 4nh</t>
  </si>
  <si>
    <t>np234nh</t>
  </si>
  <si>
    <t>NP23 4NR</t>
  </si>
  <si>
    <t>NP234NR</t>
  </si>
  <si>
    <t>np23 4nr</t>
  </si>
  <si>
    <t>np234nr</t>
  </si>
  <si>
    <t>NP23 4NT</t>
  </si>
  <si>
    <t>NP234NT</t>
  </si>
  <si>
    <t>np23 4nt</t>
  </si>
  <si>
    <t>np234nt</t>
  </si>
  <si>
    <t>NP23 4PS</t>
  </si>
  <si>
    <t>NP234PS</t>
  </si>
  <si>
    <t>np23 4ps</t>
  </si>
  <si>
    <t>np234ps</t>
  </si>
  <si>
    <t>NP23 4PW</t>
  </si>
  <si>
    <t>NP234PW</t>
  </si>
  <si>
    <t>np23 4pw</t>
  </si>
  <si>
    <t>np234pw</t>
  </si>
  <si>
    <t>NP23 4QA</t>
  </si>
  <si>
    <t>NP234QA</t>
  </si>
  <si>
    <t>np23 4qa</t>
  </si>
  <si>
    <t>np234qa</t>
  </si>
  <si>
    <t>NP23 4QN</t>
  </si>
  <si>
    <t>NP234QN</t>
  </si>
  <si>
    <t>np23 4qn</t>
  </si>
  <si>
    <t>np234qn</t>
  </si>
  <si>
    <t>NP23 4RA</t>
  </si>
  <si>
    <t>NP234RA</t>
  </si>
  <si>
    <t>np23 4ra</t>
  </si>
  <si>
    <t>np234ra</t>
  </si>
  <si>
    <t>NP23 4RB</t>
  </si>
  <si>
    <t>NP234RB</t>
  </si>
  <si>
    <t>np23 4rb</t>
  </si>
  <si>
    <t>np234rb</t>
  </si>
  <si>
    <t>NP23 4RD</t>
  </si>
  <si>
    <t>NP234RD</t>
  </si>
  <si>
    <t>np23 4rd</t>
  </si>
  <si>
    <t>np234rd</t>
  </si>
  <si>
    <t>NP23 4RE</t>
  </si>
  <si>
    <t>NP234RE</t>
  </si>
  <si>
    <t>np23 4re</t>
  </si>
  <si>
    <t>np234re</t>
  </si>
  <si>
    <t>NP23 4RF</t>
  </si>
  <si>
    <t>NP234RF</t>
  </si>
  <si>
    <t>np23 4rf</t>
  </si>
  <si>
    <t>np234rf</t>
  </si>
  <si>
    <t>NP23 4RG</t>
  </si>
  <si>
    <t>NP234RG</t>
  </si>
  <si>
    <t>np23 4rg</t>
  </si>
  <si>
    <t>np234rg</t>
  </si>
  <si>
    <t>NP23 4RH</t>
  </si>
  <si>
    <t>NP234RH</t>
  </si>
  <si>
    <t>np23 4rh</t>
  </si>
  <si>
    <t>np234rh</t>
  </si>
  <si>
    <t>NP23 4RJ</t>
  </si>
  <si>
    <t>NP234RJ</t>
  </si>
  <si>
    <t>np23 4rj</t>
  </si>
  <si>
    <t>np234rj</t>
  </si>
  <si>
    <t>NP23 4RL</t>
  </si>
  <si>
    <t>NP234RL</t>
  </si>
  <si>
    <t>np23 4rl</t>
  </si>
  <si>
    <t>np234rl</t>
  </si>
  <si>
    <t>NP23 4RN</t>
  </si>
  <si>
    <t>NP234RN</t>
  </si>
  <si>
    <t>np23 4rn</t>
  </si>
  <si>
    <t>np234rn</t>
  </si>
  <si>
    <t>NP23 4RP</t>
  </si>
  <si>
    <t>NP234RP</t>
  </si>
  <si>
    <t>np23 4rp</t>
  </si>
  <si>
    <t>np234rp</t>
  </si>
  <si>
    <t>NP23 4RQ</t>
  </si>
  <si>
    <t>NP234RQ</t>
  </si>
  <si>
    <t>np23 4rq</t>
  </si>
  <si>
    <t>np234rq</t>
  </si>
  <si>
    <t>NP23 4RR</t>
  </si>
  <si>
    <t>NP234RR</t>
  </si>
  <si>
    <t>np23 4rr</t>
  </si>
  <si>
    <t>np234rr</t>
  </si>
  <si>
    <t>NP23 4RS</t>
  </si>
  <si>
    <t>NP234RS</t>
  </si>
  <si>
    <t>np23 4rs</t>
  </si>
  <si>
    <t>np234rs</t>
  </si>
  <si>
    <t>NP23 4RT</t>
  </si>
  <si>
    <t>NP234RT</t>
  </si>
  <si>
    <t>np23 4rt</t>
  </si>
  <si>
    <t>np234rt</t>
  </si>
  <si>
    <t>NP23 4RU</t>
  </si>
  <si>
    <t>NP234RU</t>
  </si>
  <si>
    <t>np23 4ru</t>
  </si>
  <si>
    <t>np234ru</t>
  </si>
  <si>
    <t>NP23 4RW</t>
  </si>
  <si>
    <t>NP234RW</t>
  </si>
  <si>
    <t>np23 4rw</t>
  </si>
  <si>
    <t>np234rw</t>
  </si>
  <si>
    <t>NP23 4RX</t>
  </si>
  <si>
    <t>NP234RX</t>
  </si>
  <si>
    <t>np23 4rx</t>
  </si>
  <si>
    <t>np234rx</t>
  </si>
  <si>
    <t>NP23 4RY</t>
  </si>
  <si>
    <t>NP234RY</t>
  </si>
  <si>
    <t>np23 4ry</t>
  </si>
  <si>
    <t>np234ry</t>
  </si>
  <si>
    <t>NP23 4RZ</t>
  </si>
  <si>
    <t>NP234RZ</t>
  </si>
  <si>
    <t>np23 4rz</t>
  </si>
  <si>
    <t>np234rz</t>
  </si>
  <si>
    <t>NP23 4SA</t>
  </si>
  <si>
    <t>NP234SA</t>
  </si>
  <si>
    <t>np23 4sa</t>
  </si>
  <si>
    <t>np234sa</t>
  </si>
  <si>
    <t>NP23 4SB</t>
  </si>
  <si>
    <t>NP234SB</t>
  </si>
  <si>
    <t>np23 4sb</t>
  </si>
  <si>
    <t>np234sb</t>
  </si>
  <si>
    <t>NP23 4SD</t>
  </si>
  <si>
    <t>NP234SD</t>
  </si>
  <si>
    <t>np23 4sd</t>
  </si>
  <si>
    <t>np234sd</t>
  </si>
  <si>
    <t>NP23 4SE</t>
  </si>
  <si>
    <t>NP234SE</t>
  </si>
  <si>
    <t>np23 4se</t>
  </si>
  <si>
    <t>np234se</t>
  </si>
  <si>
    <t>NP23 4SF</t>
  </si>
  <si>
    <t>NP234SF</t>
  </si>
  <si>
    <t>np23 4sf</t>
  </si>
  <si>
    <t>np234sf</t>
  </si>
  <si>
    <t>NP23 4SG</t>
  </si>
  <si>
    <t>NP234SG</t>
  </si>
  <si>
    <t>np23 4sg</t>
  </si>
  <si>
    <t>np234sg</t>
  </si>
  <si>
    <t>NP23 4SH</t>
  </si>
  <si>
    <t>NP234SH</t>
  </si>
  <si>
    <t>np23 4sh</t>
  </si>
  <si>
    <t>np234sh</t>
  </si>
  <si>
    <t>NP23 4SJ</t>
  </si>
  <si>
    <t>NP234SJ</t>
  </si>
  <si>
    <t>np23 4sj</t>
  </si>
  <si>
    <t>np234sj</t>
  </si>
  <si>
    <t>NP23 4SL</t>
  </si>
  <si>
    <t>NP234SL</t>
  </si>
  <si>
    <t>np23 4sl</t>
  </si>
  <si>
    <t>np234sl</t>
  </si>
  <si>
    <t>NP23 4SN</t>
  </si>
  <si>
    <t>NP234SN</t>
  </si>
  <si>
    <t>np23 4sn</t>
  </si>
  <si>
    <t>np234sn</t>
  </si>
  <si>
    <t>NP23 4SP</t>
  </si>
  <si>
    <t>NP234SP</t>
  </si>
  <si>
    <t>np23 4sp</t>
  </si>
  <si>
    <t>np234sp</t>
  </si>
  <si>
    <t>NP23 4SR</t>
  </si>
  <si>
    <t>NP234SR</t>
  </si>
  <si>
    <t>np23 4sr</t>
  </si>
  <si>
    <t>np234sr</t>
  </si>
  <si>
    <t>NP23 4SS</t>
  </si>
  <si>
    <t>NP234SS</t>
  </si>
  <si>
    <t>np23 4ss</t>
  </si>
  <si>
    <t>np234ss</t>
  </si>
  <si>
    <t>NP23 4ST</t>
  </si>
  <si>
    <t>NP234ST</t>
  </si>
  <si>
    <t>np23 4st</t>
  </si>
  <si>
    <t>np234st</t>
  </si>
  <si>
    <t>NP23 4SU</t>
  </si>
  <si>
    <t>NP234SU</t>
  </si>
  <si>
    <t>np23 4su</t>
  </si>
  <si>
    <t>np234su</t>
  </si>
  <si>
    <t>NP23 4SX</t>
  </si>
  <si>
    <t>NP234SX</t>
  </si>
  <si>
    <t>np23 4sx</t>
  </si>
  <si>
    <t>np234sx</t>
  </si>
  <si>
    <t>NP23 4SY</t>
  </si>
  <si>
    <t>NP234SY</t>
  </si>
  <si>
    <t>np23 4sy</t>
  </si>
  <si>
    <t>np234sy</t>
  </si>
  <si>
    <t>NP23 4SZ</t>
  </si>
  <si>
    <t>NP234SZ</t>
  </si>
  <si>
    <t>np23 4sz</t>
  </si>
  <si>
    <t>np234sz</t>
  </si>
  <si>
    <t>NP23 4TA</t>
  </si>
  <si>
    <t>NP234TA</t>
  </si>
  <si>
    <t>np23 4ta</t>
  </si>
  <si>
    <t>np234ta</t>
  </si>
  <si>
    <t>NP23 4TB</t>
  </si>
  <si>
    <t>NP234TB</t>
  </si>
  <si>
    <t>np23 4tb</t>
  </si>
  <si>
    <t>np234tb</t>
  </si>
  <si>
    <t>NP23 4TD</t>
  </si>
  <si>
    <t>NP234TD</t>
  </si>
  <si>
    <t>np23 4td</t>
  </si>
  <si>
    <t>np234td</t>
  </si>
  <si>
    <t>NP23 4TE</t>
  </si>
  <si>
    <t>NP234TE</t>
  </si>
  <si>
    <t>np23 4te</t>
  </si>
  <si>
    <t>np234te</t>
  </si>
  <si>
    <t>NP23 4TF</t>
  </si>
  <si>
    <t>NP234TF</t>
  </si>
  <si>
    <t>np23 4tf</t>
  </si>
  <si>
    <t>np234tf</t>
  </si>
  <si>
    <t>NP23 4TG</t>
  </si>
  <si>
    <t>NP234TG</t>
  </si>
  <si>
    <t>np23 4tg</t>
  </si>
  <si>
    <t>np234tg</t>
  </si>
  <si>
    <t>NP23 4TH</t>
  </si>
  <si>
    <t>NP234TH</t>
  </si>
  <si>
    <t>np23 4th</t>
  </si>
  <si>
    <t>np234th</t>
  </si>
  <si>
    <t>NP23 4TJ</t>
  </si>
  <si>
    <t>NP234TJ</t>
  </si>
  <si>
    <t>np23 4tj</t>
  </si>
  <si>
    <t>np234tj</t>
  </si>
  <si>
    <t>NP23 4TL</t>
  </si>
  <si>
    <t>NP234TL</t>
  </si>
  <si>
    <t>np23 4tl</t>
  </si>
  <si>
    <t>np234tl</t>
  </si>
  <si>
    <t>NP23 4TN</t>
  </si>
  <si>
    <t>NP234TN</t>
  </si>
  <si>
    <t>np23 4tn</t>
  </si>
  <si>
    <t>np234tn</t>
  </si>
  <si>
    <t>NP23 4TP</t>
  </si>
  <si>
    <t>NP234TP</t>
  </si>
  <si>
    <t>np23 4tp</t>
  </si>
  <si>
    <t>np234tp</t>
  </si>
  <si>
    <t>NP23 4TQ</t>
  </si>
  <si>
    <t>NP234TQ</t>
  </si>
  <si>
    <t>np23 4tq</t>
  </si>
  <si>
    <t>np234tq</t>
  </si>
  <si>
    <t>NP23 4TR</t>
  </si>
  <si>
    <t>NP234TR</t>
  </si>
  <si>
    <t>np23 4tr</t>
  </si>
  <si>
    <t>np234tr</t>
  </si>
  <si>
    <t>NP23 4TS</t>
  </si>
  <si>
    <t>NP234TS</t>
  </si>
  <si>
    <t>np23 4ts</t>
  </si>
  <si>
    <t>np234ts</t>
  </si>
  <si>
    <t>NP23 4TT</t>
  </si>
  <si>
    <t>NP234TT</t>
  </si>
  <si>
    <t>np23 4tt</t>
  </si>
  <si>
    <t>np234tt</t>
  </si>
  <si>
    <t>NP23 4TU</t>
  </si>
  <si>
    <t>NP234TU</t>
  </si>
  <si>
    <t>np23 4tu</t>
  </si>
  <si>
    <t>np234tu</t>
  </si>
  <si>
    <t>NP23 4TW</t>
  </si>
  <si>
    <t>NP234TW</t>
  </si>
  <si>
    <t>np23 4tw</t>
  </si>
  <si>
    <t>np234tw</t>
  </si>
  <si>
    <t>NP23 4TY</t>
  </si>
  <si>
    <t>NP234TY</t>
  </si>
  <si>
    <t>np23 4ty</t>
  </si>
  <si>
    <t>np234ty</t>
  </si>
  <si>
    <t>NP23 4TZ</t>
  </si>
  <si>
    <t>NP234TZ</t>
  </si>
  <si>
    <t>np23 4tz</t>
  </si>
  <si>
    <t>np234tz</t>
  </si>
  <si>
    <t>NP23 4UT</t>
  </si>
  <si>
    <t>NP234UT</t>
  </si>
  <si>
    <t>np23 4ut</t>
  </si>
  <si>
    <t>np234ut</t>
  </si>
  <si>
    <t>NP23 4WH</t>
  </si>
  <si>
    <t>NP234WH</t>
  </si>
  <si>
    <t>np23 4wh</t>
  </si>
  <si>
    <t>np234wh</t>
  </si>
  <si>
    <t>NP23 4XR</t>
  </si>
  <si>
    <t>NP234XR</t>
  </si>
  <si>
    <t>np23 4xr</t>
  </si>
  <si>
    <t>np234xr</t>
  </si>
  <si>
    <t>NP23 4XT</t>
  </si>
  <si>
    <t>NP234XT</t>
  </si>
  <si>
    <t>np23 4xt</t>
  </si>
  <si>
    <t>np234xt</t>
  </si>
  <si>
    <t>NP23 4YG</t>
  </si>
  <si>
    <t>NP234YG</t>
  </si>
  <si>
    <t>np23 4yg</t>
  </si>
  <si>
    <t>np234yg</t>
  </si>
  <si>
    <t>NP23 5JZ</t>
  </si>
  <si>
    <t>NP235JZ</t>
  </si>
  <si>
    <t>np23 5jz</t>
  </si>
  <si>
    <t>np235jz</t>
  </si>
  <si>
    <t>NP23 5QR</t>
  </si>
  <si>
    <t>NP235QR</t>
  </si>
  <si>
    <t>np23 5qr</t>
  </si>
  <si>
    <t>np235qr</t>
  </si>
  <si>
    <t>NP23 5QS</t>
  </si>
  <si>
    <t>NP235QS</t>
  </si>
  <si>
    <t>np23 5qs</t>
  </si>
  <si>
    <t>np235qs</t>
  </si>
  <si>
    <t>NP23 5QT</t>
  </si>
  <si>
    <t>NP235QT</t>
  </si>
  <si>
    <t>np23 5qt</t>
  </si>
  <si>
    <t>np235qt</t>
  </si>
  <si>
    <t>NP23 5QU</t>
  </si>
  <si>
    <t>NP235QU</t>
  </si>
  <si>
    <t>np23 5qu</t>
  </si>
  <si>
    <t>np235qu</t>
  </si>
  <si>
    <t>NP23 5QW</t>
  </si>
  <si>
    <t>NP235QW</t>
  </si>
  <si>
    <t>np23 5qw</t>
  </si>
  <si>
    <t>np235qw</t>
  </si>
  <si>
    <t>NP23 5QX</t>
  </si>
  <si>
    <t>NP235QX</t>
  </si>
  <si>
    <t>np23 5qx</t>
  </si>
  <si>
    <t>np235qx</t>
  </si>
  <si>
    <t>NP23 5QY</t>
  </si>
  <si>
    <t>NP235QY</t>
  </si>
  <si>
    <t>np23 5qy</t>
  </si>
  <si>
    <t>np235qy</t>
  </si>
  <si>
    <t>NP23 5QZ</t>
  </si>
  <si>
    <t>NP235QZ</t>
  </si>
  <si>
    <t>np23 5qz</t>
  </si>
  <si>
    <t>np235qz</t>
  </si>
  <si>
    <t>NP23 5RA</t>
  </si>
  <si>
    <t>NP235RA</t>
  </si>
  <si>
    <t>np23 5ra</t>
  </si>
  <si>
    <t>np235ra</t>
  </si>
  <si>
    <t>NP23 5RB</t>
  </si>
  <si>
    <t>NP235RB</t>
  </si>
  <si>
    <t>np23 5rb</t>
  </si>
  <si>
    <t>np235rb</t>
  </si>
  <si>
    <t>NP23 5RD</t>
  </si>
  <si>
    <t>NP235RD</t>
  </si>
  <si>
    <t>np23 5rd</t>
  </si>
  <si>
    <t>np235rd</t>
  </si>
  <si>
    <t>NP23 5RE</t>
  </si>
  <si>
    <t>NP235RE</t>
  </si>
  <si>
    <t>np23 5re</t>
  </si>
  <si>
    <t>np235re</t>
  </si>
  <si>
    <t>NP23 5RG</t>
  </si>
  <si>
    <t>NP235RG</t>
  </si>
  <si>
    <t>np23 5rg</t>
  </si>
  <si>
    <t>np235rg</t>
  </si>
  <si>
    <t>NP23 5RT</t>
  </si>
  <si>
    <t>NP235RT</t>
  </si>
  <si>
    <t>np23 5rt</t>
  </si>
  <si>
    <t>np235rt</t>
  </si>
  <si>
    <t>NP23 5RX</t>
  </si>
  <si>
    <t>NP235RX</t>
  </si>
  <si>
    <t>np23 5rx</t>
  </si>
  <si>
    <t>np235rx</t>
  </si>
  <si>
    <t>NP23 5RY</t>
  </si>
  <si>
    <t>NP235RY</t>
  </si>
  <si>
    <t>np23 5ry</t>
  </si>
  <si>
    <t>np235ry</t>
  </si>
  <si>
    <t>NP23 5TB</t>
  </si>
  <si>
    <t>NP235TB</t>
  </si>
  <si>
    <t>np23 5tb</t>
  </si>
  <si>
    <t>np235tb</t>
  </si>
  <si>
    <t>NP25 4AX</t>
  </si>
  <si>
    <t>NP254AX</t>
  </si>
  <si>
    <t>np25 4ax</t>
  </si>
  <si>
    <t>np254ax</t>
  </si>
  <si>
    <t>Trellech STW</t>
  </si>
  <si>
    <t>NP25 4AY</t>
  </si>
  <si>
    <t>NP254AY</t>
  </si>
  <si>
    <t>np25 4ay</t>
  </si>
  <si>
    <t>np254ay</t>
  </si>
  <si>
    <t>NP25 4BN</t>
  </si>
  <si>
    <t>NP254BN</t>
  </si>
  <si>
    <t>np25 4bn</t>
  </si>
  <si>
    <t>np254bn</t>
  </si>
  <si>
    <t>NP25 4BT</t>
  </si>
  <si>
    <t>NP254BT</t>
  </si>
  <si>
    <t>np25 4bt</t>
  </si>
  <si>
    <t>np254bt</t>
  </si>
  <si>
    <t>NP25 4BU</t>
  </si>
  <si>
    <t>NP254BU</t>
  </si>
  <si>
    <t>np25 4bu</t>
  </si>
  <si>
    <t>np254bu</t>
  </si>
  <si>
    <t>NP25 4DA</t>
  </si>
  <si>
    <t>NP254DA</t>
  </si>
  <si>
    <t>np25 4da</t>
  </si>
  <si>
    <t>np254da</t>
  </si>
  <si>
    <t>NP25 4NY</t>
  </si>
  <si>
    <t>NP254NY</t>
  </si>
  <si>
    <t>np25 4ny</t>
  </si>
  <si>
    <t>np254ny</t>
  </si>
  <si>
    <t>NP25 4NZ</t>
  </si>
  <si>
    <t>NP254NZ</t>
  </si>
  <si>
    <t>np25 4nz</t>
  </si>
  <si>
    <t>np254nz</t>
  </si>
  <si>
    <t>NP25 4PA</t>
  </si>
  <si>
    <t>NP254PA</t>
  </si>
  <si>
    <t>np25 4pa</t>
  </si>
  <si>
    <t>np254pa</t>
  </si>
  <si>
    <t>NP25 4PB</t>
  </si>
  <si>
    <t>NP254PB</t>
  </si>
  <si>
    <t>np25 4pb</t>
  </si>
  <si>
    <t>np254pb</t>
  </si>
  <si>
    <t>NP25 4PD</t>
  </si>
  <si>
    <t>NP254PD</t>
  </si>
  <si>
    <t>np25 4pd</t>
  </si>
  <si>
    <t>np254pd</t>
  </si>
  <si>
    <t>NP25 4PE</t>
  </si>
  <si>
    <t>NP254PE</t>
  </si>
  <si>
    <t>np25 4pe</t>
  </si>
  <si>
    <t>np254pe</t>
  </si>
  <si>
    <t>NP25 4PF</t>
  </si>
  <si>
    <t>NP254PF</t>
  </si>
  <si>
    <t>np25 4pf</t>
  </si>
  <si>
    <t>np254pf</t>
  </si>
  <si>
    <t>NP25 4PG</t>
  </si>
  <si>
    <t>NP254PG</t>
  </si>
  <si>
    <t>np25 4pg</t>
  </si>
  <si>
    <t>np254pg</t>
  </si>
  <si>
    <t>NP25 4PH</t>
  </si>
  <si>
    <t>NP254PH</t>
  </si>
  <si>
    <t>np25 4ph</t>
  </si>
  <si>
    <t>np254ph</t>
  </si>
  <si>
    <t>NP25 4PP</t>
  </si>
  <si>
    <t>NP254PP</t>
  </si>
  <si>
    <t>np25 4pp</t>
  </si>
  <si>
    <t>np254pp</t>
  </si>
  <si>
    <t>NP25 4PQ</t>
  </si>
  <si>
    <t>NP254PQ</t>
  </si>
  <si>
    <t>np25 4pq</t>
  </si>
  <si>
    <t>np254pq</t>
  </si>
  <si>
    <t>NP25 4PR</t>
  </si>
  <si>
    <t>NP254PR</t>
  </si>
  <si>
    <t>np25 4pr</t>
  </si>
  <si>
    <t>np254pr</t>
  </si>
  <si>
    <t>NP25 4PS</t>
  </si>
  <si>
    <t>NP254PS</t>
  </si>
  <si>
    <t>np25 4ps</t>
  </si>
  <si>
    <t>np254ps</t>
  </si>
  <si>
    <t>NP25 4PX</t>
  </si>
  <si>
    <t>NP254PX</t>
  </si>
  <si>
    <t>np25 4px</t>
  </si>
  <si>
    <t>np254px</t>
  </si>
  <si>
    <t>NP25 4PY</t>
  </si>
  <si>
    <t>NP254PY</t>
  </si>
  <si>
    <t>np25 4py</t>
  </si>
  <si>
    <t>np254py</t>
  </si>
  <si>
    <t>NP25 4PZ</t>
  </si>
  <si>
    <t>NP254PZ</t>
  </si>
  <si>
    <t>np25 4pz</t>
  </si>
  <si>
    <t>np254pz</t>
  </si>
  <si>
    <t>NP25 4QB</t>
  </si>
  <si>
    <t>NP254QB</t>
  </si>
  <si>
    <t>np25 4qb</t>
  </si>
  <si>
    <t>np254qb</t>
  </si>
  <si>
    <t>NP25 4RB</t>
  </si>
  <si>
    <t>NP254RB</t>
  </si>
  <si>
    <t>np25 4rb</t>
  </si>
  <si>
    <t>np254rb</t>
  </si>
  <si>
    <t>NP25 4SD</t>
  </si>
  <si>
    <t>NP254SD</t>
  </si>
  <si>
    <t>np25 4sd</t>
  </si>
  <si>
    <t>np254sd</t>
  </si>
  <si>
    <t>NP4 0AA</t>
  </si>
  <si>
    <t>NP40AA</t>
  </si>
  <si>
    <t>np4 0aa</t>
  </si>
  <si>
    <t>np40aa</t>
  </si>
  <si>
    <t>NP4 0AB</t>
  </si>
  <si>
    <t>NP40AB</t>
  </si>
  <si>
    <t>np4 0ab</t>
  </si>
  <si>
    <t>np40ab</t>
  </si>
  <si>
    <t>NP4 0AD</t>
  </si>
  <si>
    <t>NP40AD</t>
  </si>
  <si>
    <t>np4 0ad</t>
  </si>
  <si>
    <t>np40ad</t>
  </si>
  <si>
    <t>NP4 0AE</t>
  </si>
  <si>
    <t>NP40AE</t>
  </si>
  <si>
    <t>np4 0ae</t>
  </si>
  <si>
    <t>np40ae</t>
  </si>
  <si>
    <t>NP4 0AF</t>
  </si>
  <si>
    <t>NP40AF</t>
  </si>
  <si>
    <t>np4 0af</t>
  </si>
  <si>
    <t>np40af</t>
  </si>
  <si>
    <t>NP4 0AG</t>
  </si>
  <si>
    <t>NP40AG</t>
  </si>
  <si>
    <t>np4 0ag</t>
  </si>
  <si>
    <t>np40ag</t>
  </si>
  <si>
    <t>NP4 0AH</t>
  </si>
  <si>
    <t>NP40AH</t>
  </si>
  <si>
    <t>np4 0ah</t>
  </si>
  <si>
    <t>np40ah</t>
  </si>
  <si>
    <t>NP4 0AJ</t>
  </si>
  <si>
    <t>NP40AJ</t>
  </si>
  <si>
    <t>np4 0aj</t>
  </si>
  <si>
    <t>np40aj</t>
  </si>
  <si>
    <t>NP4 0AL</t>
  </si>
  <si>
    <t>NP40AL</t>
  </si>
  <si>
    <t>np4 0al</t>
  </si>
  <si>
    <t>np40al</t>
  </si>
  <si>
    <t>NP4 0AN</t>
  </si>
  <si>
    <t>NP40AN</t>
  </si>
  <si>
    <t>np4 0an</t>
  </si>
  <si>
    <t>np40an</t>
  </si>
  <si>
    <t>NP4 0AP</t>
  </si>
  <si>
    <t>NP40AP</t>
  </si>
  <si>
    <t>np4 0ap</t>
  </si>
  <si>
    <t>np40ap</t>
  </si>
  <si>
    <t>NP4 0AQ</t>
  </si>
  <si>
    <t>NP40AQ</t>
  </si>
  <si>
    <t>np4 0aq</t>
  </si>
  <si>
    <t>np40aq</t>
  </si>
  <si>
    <t>NP4 0AR</t>
  </si>
  <si>
    <t>NP40AR</t>
  </si>
  <si>
    <t>np4 0ar</t>
  </si>
  <si>
    <t>np40ar</t>
  </si>
  <si>
    <t>NP4 0AS</t>
  </si>
  <si>
    <t>NP40AS</t>
  </si>
  <si>
    <t>np4 0as</t>
  </si>
  <si>
    <t>np40as</t>
  </si>
  <si>
    <t>NP4 0AT</t>
  </si>
  <si>
    <t>NP40AT</t>
  </si>
  <si>
    <t>np4 0at</t>
  </si>
  <si>
    <t>np40at</t>
  </si>
  <si>
    <t>NP4 0AU</t>
  </si>
  <si>
    <t>NP40AU</t>
  </si>
  <si>
    <t>np4 0au</t>
  </si>
  <si>
    <t>np40au</t>
  </si>
  <si>
    <t>NP4 0AW</t>
  </si>
  <si>
    <t>NP40AW</t>
  </si>
  <si>
    <t>np4 0aw</t>
  </si>
  <si>
    <t>np40aw</t>
  </si>
  <si>
    <t>NP4 0AX</t>
  </si>
  <si>
    <t>NP40AX</t>
  </si>
  <si>
    <t>np4 0ax</t>
  </si>
  <si>
    <t>np40ax</t>
  </si>
  <si>
    <t>NP4 0AY</t>
  </si>
  <si>
    <t>NP40AY</t>
  </si>
  <si>
    <t>np4 0ay</t>
  </si>
  <si>
    <t>np40ay</t>
  </si>
  <si>
    <t>NP4 0AZ</t>
  </si>
  <si>
    <t>NP40AZ</t>
  </si>
  <si>
    <t>np4 0az</t>
  </si>
  <si>
    <t>np40az</t>
  </si>
  <si>
    <t>NP4 0BA</t>
  </si>
  <si>
    <t>NP40BA</t>
  </si>
  <si>
    <t>np4 0ba</t>
  </si>
  <si>
    <t>np40ba</t>
  </si>
  <si>
    <t>NP4 0BB</t>
  </si>
  <si>
    <t>NP40BB</t>
  </si>
  <si>
    <t>np4 0bb</t>
  </si>
  <si>
    <t>np40bb</t>
  </si>
  <si>
    <t>NP4 0BD</t>
  </si>
  <si>
    <t>NP40BD</t>
  </si>
  <si>
    <t>np4 0bd</t>
  </si>
  <si>
    <t>np40bd</t>
  </si>
  <si>
    <t>NP4 0BE</t>
  </si>
  <si>
    <t>NP40BE</t>
  </si>
  <si>
    <t>np4 0be</t>
  </si>
  <si>
    <t>np40be</t>
  </si>
  <si>
    <t>NP4 0BG</t>
  </si>
  <si>
    <t>NP40BG</t>
  </si>
  <si>
    <t>np4 0bg</t>
  </si>
  <si>
    <t>np40bg</t>
  </si>
  <si>
    <t>NP4 0BH</t>
  </si>
  <si>
    <t>NP40BH</t>
  </si>
  <si>
    <t>np4 0bh</t>
  </si>
  <si>
    <t>np40bh</t>
  </si>
  <si>
    <t>NP4 0BJ</t>
  </si>
  <si>
    <t>NP40BJ</t>
  </si>
  <si>
    <t>np4 0bj</t>
  </si>
  <si>
    <t>np40bj</t>
  </si>
  <si>
    <t>NP4 0BL</t>
  </si>
  <si>
    <t>NP40BL</t>
  </si>
  <si>
    <t>np4 0bl</t>
  </si>
  <si>
    <t>np40bl</t>
  </si>
  <si>
    <t>NP4 0BN</t>
  </si>
  <si>
    <t>NP40BN</t>
  </si>
  <si>
    <t>np4 0bn</t>
  </si>
  <si>
    <t>np40bn</t>
  </si>
  <si>
    <t>NP4 0BP</t>
  </si>
  <si>
    <t>NP40BP</t>
  </si>
  <si>
    <t>np4 0bp</t>
  </si>
  <si>
    <t>np40bp</t>
  </si>
  <si>
    <t>NP4 0BQ</t>
  </si>
  <si>
    <t>NP40BQ</t>
  </si>
  <si>
    <t>np4 0bq</t>
  </si>
  <si>
    <t>np40bq</t>
  </si>
  <si>
    <t>NP4 0BR</t>
  </si>
  <si>
    <t>NP40BR</t>
  </si>
  <si>
    <t>np4 0br</t>
  </si>
  <si>
    <t>np40br</t>
  </si>
  <si>
    <t>NP4 0BS</t>
  </si>
  <si>
    <t>NP40BS</t>
  </si>
  <si>
    <t>np4 0bs</t>
  </si>
  <si>
    <t>np40bs</t>
  </si>
  <si>
    <t>NP4 0BW</t>
  </si>
  <si>
    <t>NP40BW</t>
  </si>
  <si>
    <t>np4 0bw</t>
  </si>
  <si>
    <t>np40bw</t>
  </si>
  <si>
    <t>NP4 0BX</t>
  </si>
  <si>
    <t>NP40BX</t>
  </si>
  <si>
    <t>np4 0bx</t>
  </si>
  <si>
    <t>np40bx</t>
  </si>
  <si>
    <t>NP4 0BY</t>
  </si>
  <si>
    <t>NP40BY</t>
  </si>
  <si>
    <t>np4 0by</t>
  </si>
  <si>
    <t>np40by</t>
  </si>
  <si>
    <t>NP4 0BZ</t>
  </si>
  <si>
    <t>NP40BZ</t>
  </si>
  <si>
    <t>np4 0bz</t>
  </si>
  <si>
    <t>np40bz</t>
  </si>
  <si>
    <t>NP4 0DA</t>
  </si>
  <si>
    <t>NP40DA</t>
  </si>
  <si>
    <t>np4 0da</t>
  </si>
  <si>
    <t>np40da</t>
  </si>
  <si>
    <t>NP4 0DB</t>
  </si>
  <si>
    <t>NP40DB</t>
  </si>
  <si>
    <t>np4 0db</t>
  </si>
  <si>
    <t>np40db</t>
  </si>
  <si>
    <t>NP4 0DD</t>
  </si>
  <si>
    <t>NP40DD</t>
  </si>
  <si>
    <t>np4 0dd</t>
  </si>
  <si>
    <t>np40dd</t>
  </si>
  <si>
    <t>NP4 0DE</t>
  </si>
  <si>
    <t>NP40DE</t>
  </si>
  <si>
    <t>np4 0de</t>
  </si>
  <si>
    <t>np40de</t>
  </si>
  <si>
    <t>NP4 0DF</t>
  </si>
  <si>
    <t>NP40DF</t>
  </si>
  <si>
    <t>np4 0df</t>
  </si>
  <si>
    <t>np40df</t>
  </si>
  <si>
    <t>NP4 0DG</t>
  </si>
  <si>
    <t>NP40DG</t>
  </si>
  <si>
    <t>np4 0dg</t>
  </si>
  <si>
    <t>np40dg</t>
  </si>
  <si>
    <t>NP4 0DL</t>
  </si>
  <si>
    <t>NP40DL</t>
  </si>
  <si>
    <t>np4 0dl</t>
  </si>
  <si>
    <t>np40dl</t>
  </si>
  <si>
    <t>NP4 0DQ</t>
  </si>
  <si>
    <t>NP40DQ</t>
  </si>
  <si>
    <t>np4 0dq</t>
  </si>
  <si>
    <t>np40dq</t>
  </si>
  <si>
    <t>NP4 0EX</t>
  </si>
  <si>
    <t>NP40EX</t>
  </si>
  <si>
    <t>np4 0ex</t>
  </si>
  <si>
    <t>np40ex</t>
  </si>
  <si>
    <t>NP4 0EY</t>
  </si>
  <si>
    <t>NP40EY</t>
  </si>
  <si>
    <t>np4 0ey</t>
  </si>
  <si>
    <t>np40ey</t>
  </si>
  <si>
    <t>NP4 0EZ</t>
  </si>
  <si>
    <t>NP40EZ</t>
  </si>
  <si>
    <t>np4 0ez</t>
  </si>
  <si>
    <t>np40ez</t>
  </si>
  <si>
    <t>NP4 0HA</t>
  </si>
  <si>
    <t>NP40HA</t>
  </si>
  <si>
    <t>np4 0ha</t>
  </si>
  <si>
    <t>np40ha</t>
  </si>
  <si>
    <t>NP4 0HB</t>
  </si>
  <si>
    <t>NP40HB</t>
  </si>
  <si>
    <t>np4 0hb</t>
  </si>
  <si>
    <t>np40hb</t>
  </si>
  <si>
    <t>NP4 0HD</t>
  </si>
  <si>
    <t>NP40HD</t>
  </si>
  <si>
    <t>np4 0hd</t>
  </si>
  <si>
    <t>np40hd</t>
  </si>
  <si>
    <t>NP4 0HE</t>
  </si>
  <si>
    <t>NP40HE</t>
  </si>
  <si>
    <t>np4 0he</t>
  </si>
  <si>
    <t>np40he</t>
  </si>
  <si>
    <t>NP4 0HF</t>
  </si>
  <si>
    <t>NP40HF</t>
  </si>
  <si>
    <t>np4 0hf</t>
  </si>
  <si>
    <t>np40hf</t>
  </si>
  <si>
    <t>NP4 0HG</t>
  </si>
  <si>
    <t>NP40HG</t>
  </si>
  <si>
    <t>np4 0hg</t>
  </si>
  <si>
    <t>np40hg</t>
  </si>
  <si>
    <t>NP4 0HH</t>
  </si>
  <si>
    <t>NP40HH</t>
  </si>
  <si>
    <t>np4 0hh</t>
  </si>
  <si>
    <t>np40hh</t>
  </si>
  <si>
    <t>NP4 0HJ</t>
  </si>
  <si>
    <t>NP40HJ</t>
  </si>
  <si>
    <t>np4 0hj</t>
  </si>
  <si>
    <t>np40hj</t>
  </si>
  <si>
    <t>NP4 0HL</t>
  </si>
  <si>
    <t>NP40HL</t>
  </si>
  <si>
    <t>np4 0hl</t>
  </si>
  <si>
    <t>np40hl</t>
  </si>
  <si>
    <t>NP4 0HN</t>
  </si>
  <si>
    <t>NP40HN</t>
  </si>
  <si>
    <t>np4 0hn</t>
  </si>
  <si>
    <t>np40hn</t>
  </si>
  <si>
    <t>NP4 0HP</t>
  </si>
  <si>
    <t>NP40HP</t>
  </si>
  <si>
    <t>np4 0hp</t>
  </si>
  <si>
    <t>np40hp</t>
  </si>
  <si>
    <t>NP4 0HQ</t>
  </si>
  <si>
    <t>NP40HQ</t>
  </si>
  <si>
    <t>np4 0hq</t>
  </si>
  <si>
    <t>np40hq</t>
  </si>
  <si>
    <t>NP4 0HR</t>
  </si>
  <si>
    <t>NP40HR</t>
  </si>
  <si>
    <t>np4 0hr</t>
  </si>
  <si>
    <t>np40hr</t>
  </si>
  <si>
    <t>NP4 0HS</t>
  </si>
  <si>
    <t>NP40HS</t>
  </si>
  <si>
    <t>np4 0hs</t>
  </si>
  <si>
    <t>np40hs</t>
  </si>
  <si>
    <t>NP4 0HT</t>
  </si>
  <si>
    <t>NP40HT</t>
  </si>
  <si>
    <t>np4 0ht</t>
  </si>
  <si>
    <t>np40ht</t>
  </si>
  <si>
    <t>NP4 0HU</t>
  </si>
  <si>
    <t>NP40HU</t>
  </si>
  <si>
    <t>np4 0hu</t>
  </si>
  <si>
    <t>np40hu</t>
  </si>
  <si>
    <t>NP4 0HW</t>
  </si>
  <si>
    <t>NP40HW</t>
  </si>
  <si>
    <t>np4 0hw</t>
  </si>
  <si>
    <t>np40hw</t>
  </si>
  <si>
    <t>NP4 0HX</t>
  </si>
  <si>
    <t>NP40HX</t>
  </si>
  <si>
    <t>np4 0hx</t>
  </si>
  <si>
    <t>np40hx</t>
  </si>
  <si>
    <t>NP4 0HY</t>
  </si>
  <si>
    <t>NP40HY</t>
  </si>
  <si>
    <t>np4 0hy</t>
  </si>
  <si>
    <t>np40hy</t>
  </si>
  <si>
    <t>NP4 0HZ</t>
  </si>
  <si>
    <t>NP40HZ</t>
  </si>
  <si>
    <t>np4 0hz</t>
  </si>
  <si>
    <t>np40hz</t>
  </si>
  <si>
    <t>NP4 0JA</t>
  </si>
  <si>
    <t>NP40JA</t>
  </si>
  <si>
    <t>np4 0ja</t>
  </si>
  <si>
    <t>np40ja</t>
  </si>
  <si>
    <t>NP4 0JB</t>
  </si>
  <si>
    <t>NP40JB</t>
  </si>
  <si>
    <t>np4 0jb</t>
  </si>
  <si>
    <t>np40jb</t>
  </si>
  <si>
    <t>NP4 0JD</t>
  </si>
  <si>
    <t>NP40JD</t>
  </si>
  <si>
    <t>np4 0jd</t>
  </si>
  <si>
    <t>np40jd</t>
  </si>
  <si>
    <t>NP4 0JE</t>
  </si>
  <si>
    <t>NP40JE</t>
  </si>
  <si>
    <t>np4 0je</t>
  </si>
  <si>
    <t>np40je</t>
  </si>
  <si>
    <t>NP4 0JF</t>
  </si>
  <si>
    <t>NP40JF</t>
  </si>
  <si>
    <t>np4 0jf</t>
  </si>
  <si>
    <t>np40jf</t>
  </si>
  <si>
    <t>NP4 0JG</t>
  </si>
  <si>
    <t>NP40JG</t>
  </si>
  <si>
    <t>np4 0jg</t>
  </si>
  <si>
    <t>np40jg</t>
  </si>
  <si>
    <t>NP4 0JH</t>
  </si>
  <si>
    <t>NP40JH</t>
  </si>
  <si>
    <t>np4 0jh</t>
  </si>
  <si>
    <t>np40jh</t>
  </si>
  <si>
    <t>NP4 0JJ</t>
  </si>
  <si>
    <t>NP40JJ</t>
  </si>
  <si>
    <t>np4 0jj</t>
  </si>
  <si>
    <t>np40jj</t>
  </si>
  <si>
    <t>NP4 0JL</t>
  </si>
  <si>
    <t>NP40JL</t>
  </si>
  <si>
    <t>np4 0jl</t>
  </si>
  <si>
    <t>np40jl</t>
  </si>
  <si>
    <t>NP4 0JN</t>
  </si>
  <si>
    <t>NP40JN</t>
  </si>
  <si>
    <t>np4 0jn</t>
  </si>
  <si>
    <t>np40jn</t>
  </si>
  <si>
    <t>NP4 0JR</t>
  </si>
  <si>
    <t>NP40JR</t>
  </si>
  <si>
    <t>np4 0jr</t>
  </si>
  <si>
    <t>np40jr</t>
  </si>
  <si>
    <t>NP4 0LS</t>
  </si>
  <si>
    <t>NP40LS</t>
  </si>
  <si>
    <t>np4 0ls</t>
  </si>
  <si>
    <t>np40ls</t>
  </si>
  <si>
    <t>NP4 0LT</t>
  </si>
  <si>
    <t>NP40LT</t>
  </si>
  <si>
    <t>np4 0lt</t>
  </si>
  <si>
    <t>np40lt</t>
  </si>
  <si>
    <t>NP4 0LU</t>
  </si>
  <si>
    <t>NP40LU</t>
  </si>
  <si>
    <t>np4 0lu</t>
  </si>
  <si>
    <t>np40lu</t>
  </si>
  <si>
    <t>NP4 0LW</t>
  </si>
  <si>
    <t>NP40LW</t>
  </si>
  <si>
    <t>np4 0lw</t>
  </si>
  <si>
    <t>np40lw</t>
  </si>
  <si>
    <t>NP4 0LX</t>
  </si>
  <si>
    <t>NP40LX</t>
  </si>
  <si>
    <t>np4 0lx</t>
  </si>
  <si>
    <t>np40lx</t>
  </si>
  <si>
    <t>NP4 0LY</t>
  </si>
  <si>
    <t>NP40LY</t>
  </si>
  <si>
    <t>np4 0ly</t>
  </si>
  <si>
    <t>np40ly</t>
  </si>
  <si>
    <t>NP4 0LZ</t>
  </si>
  <si>
    <t>NP40LZ</t>
  </si>
  <si>
    <t>np4 0lz</t>
  </si>
  <si>
    <t>np40lz</t>
  </si>
  <si>
    <t>NP4 0NA</t>
  </si>
  <si>
    <t>NP40NA</t>
  </si>
  <si>
    <t>np4 0na</t>
  </si>
  <si>
    <t>np40na</t>
  </si>
  <si>
    <t>NP4 0NB</t>
  </si>
  <si>
    <t>NP40NB</t>
  </si>
  <si>
    <t>np4 0nb</t>
  </si>
  <si>
    <t>np40nb</t>
  </si>
  <si>
    <t>NP4 0ND</t>
  </si>
  <si>
    <t>NP40ND</t>
  </si>
  <si>
    <t>np4 0nd</t>
  </si>
  <si>
    <t>np40nd</t>
  </si>
  <si>
    <t>NP4 0NE</t>
  </si>
  <si>
    <t>NP40NE</t>
  </si>
  <si>
    <t>np4 0ne</t>
  </si>
  <si>
    <t>np40ne</t>
  </si>
  <si>
    <t>NP4 0NF</t>
  </si>
  <si>
    <t>NP40NF</t>
  </si>
  <si>
    <t>np4 0nf</t>
  </si>
  <si>
    <t>np40nf</t>
  </si>
  <si>
    <t>NP4 0NG</t>
  </si>
  <si>
    <t>NP40NG</t>
  </si>
  <si>
    <t>np4 0ng</t>
  </si>
  <si>
    <t>np40ng</t>
  </si>
  <si>
    <t>NP4 0NH</t>
  </si>
  <si>
    <t>NP40NH</t>
  </si>
  <si>
    <t>np4 0nh</t>
  </si>
  <si>
    <t>np40nh</t>
  </si>
  <si>
    <t>NP4 0NJ</t>
  </si>
  <si>
    <t>NP40NJ</t>
  </si>
  <si>
    <t>np4 0nj</t>
  </si>
  <si>
    <t>np40nj</t>
  </si>
  <si>
    <t>NP4 0NL</t>
  </si>
  <si>
    <t>NP40NL</t>
  </si>
  <si>
    <t>np4 0nl</t>
  </si>
  <si>
    <t>np40nl</t>
  </si>
  <si>
    <t>NP4 0NN</t>
  </si>
  <si>
    <t>NP40NN</t>
  </si>
  <si>
    <t>np4 0nn</t>
  </si>
  <si>
    <t>np40nn</t>
  </si>
  <si>
    <t>NP4 0NP</t>
  </si>
  <si>
    <t>NP40NP</t>
  </si>
  <si>
    <t>np4 0np</t>
  </si>
  <si>
    <t>np40np</t>
  </si>
  <si>
    <t>NP4 0NQ</t>
  </si>
  <si>
    <t>NP40NQ</t>
  </si>
  <si>
    <t>np4 0nq</t>
  </si>
  <si>
    <t>np40nq</t>
  </si>
  <si>
    <t>NP4 0NR</t>
  </si>
  <si>
    <t>NP40NR</t>
  </si>
  <si>
    <t>np4 0nr</t>
  </si>
  <si>
    <t>np40nr</t>
  </si>
  <si>
    <t>NP4 0NS</t>
  </si>
  <si>
    <t>NP40NS</t>
  </si>
  <si>
    <t>np4 0ns</t>
  </si>
  <si>
    <t>np40ns</t>
  </si>
  <si>
    <t>NP4 0NT</t>
  </si>
  <si>
    <t>NP40NT</t>
  </si>
  <si>
    <t>np4 0nt</t>
  </si>
  <si>
    <t>np40nt</t>
  </si>
  <si>
    <t>NP4 0NU</t>
  </si>
  <si>
    <t>NP40NU</t>
  </si>
  <si>
    <t>np4 0nu</t>
  </si>
  <si>
    <t>np40nu</t>
  </si>
  <si>
    <t>NP4 0NW</t>
  </si>
  <si>
    <t>NP40NW</t>
  </si>
  <si>
    <t>np4 0nw</t>
  </si>
  <si>
    <t>np40nw</t>
  </si>
  <si>
    <t>NP4 0NX</t>
  </si>
  <si>
    <t>NP40NX</t>
  </si>
  <si>
    <t>np4 0nx</t>
  </si>
  <si>
    <t>np40nx</t>
  </si>
  <si>
    <t>NP4 0NY</t>
  </si>
  <si>
    <t>NP40NY</t>
  </si>
  <si>
    <t>np4 0ny</t>
  </si>
  <si>
    <t>np40ny</t>
  </si>
  <si>
    <t>NP4 0NZ</t>
  </si>
  <si>
    <t>NP40NZ</t>
  </si>
  <si>
    <t>np4 0nz</t>
  </si>
  <si>
    <t>np40nz</t>
  </si>
  <si>
    <t>NP4 0PA</t>
  </si>
  <si>
    <t>NP40PA</t>
  </si>
  <si>
    <t>np4 0pa</t>
  </si>
  <si>
    <t>np40pa</t>
  </si>
  <si>
    <t>NP4 0PB</t>
  </si>
  <si>
    <t>NP40PB</t>
  </si>
  <si>
    <t>np4 0pb</t>
  </si>
  <si>
    <t>np40pb</t>
  </si>
  <si>
    <t>NP4 0PE</t>
  </si>
  <si>
    <t>NP40PE</t>
  </si>
  <si>
    <t>np4 0pe</t>
  </si>
  <si>
    <t>np40pe</t>
  </si>
  <si>
    <t>NP4 0PF</t>
  </si>
  <si>
    <t>NP40PF</t>
  </si>
  <si>
    <t>np4 0pf</t>
  </si>
  <si>
    <t>np40pf</t>
  </si>
  <si>
    <t>NP4 0PG</t>
  </si>
  <si>
    <t>NP40PG</t>
  </si>
  <si>
    <t>np4 0pg</t>
  </si>
  <si>
    <t>np40pg</t>
  </si>
  <si>
    <t>NP4 0PH</t>
  </si>
  <si>
    <t>NP40PH</t>
  </si>
  <si>
    <t>np4 0ph</t>
  </si>
  <si>
    <t>np40ph</t>
  </si>
  <si>
    <t>NP4 0PJ</t>
  </si>
  <si>
    <t>NP40PJ</t>
  </si>
  <si>
    <t>np4 0pj</t>
  </si>
  <si>
    <t>np40pj</t>
  </si>
  <si>
    <t>NP4 0PL</t>
  </si>
  <si>
    <t>NP40PL</t>
  </si>
  <si>
    <t>np4 0pl</t>
  </si>
  <si>
    <t>np40pl</t>
  </si>
  <si>
    <t>NP4 0PN</t>
  </si>
  <si>
    <t>NP40PN</t>
  </si>
  <si>
    <t>np4 0pn</t>
  </si>
  <si>
    <t>np40pn</t>
  </si>
  <si>
    <t>NP4 0PP</t>
  </si>
  <si>
    <t>NP40PP</t>
  </si>
  <si>
    <t>np4 0pp</t>
  </si>
  <si>
    <t>np40pp</t>
  </si>
  <si>
    <t>NP4 0PQ</t>
  </si>
  <si>
    <t>NP40PQ</t>
  </si>
  <si>
    <t>np4 0pq</t>
  </si>
  <si>
    <t>np40pq</t>
  </si>
  <si>
    <t>NP4 0PR</t>
  </si>
  <si>
    <t>NP40PR</t>
  </si>
  <si>
    <t>np4 0pr</t>
  </si>
  <si>
    <t>np40pr</t>
  </si>
  <si>
    <t>NP4 0PS</t>
  </si>
  <si>
    <t>NP40PS</t>
  </si>
  <si>
    <t>np4 0ps</t>
  </si>
  <si>
    <t>np40ps</t>
  </si>
  <si>
    <t>NP4 0PT</t>
  </si>
  <si>
    <t>NP40PT</t>
  </si>
  <si>
    <t>np4 0pt</t>
  </si>
  <si>
    <t>np40pt</t>
  </si>
  <si>
    <t>NP4 0PU</t>
  </si>
  <si>
    <t>NP40PU</t>
  </si>
  <si>
    <t>np4 0pu</t>
  </si>
  <si>
    <t>np40pu</t>
  </si>
  <si>
    <t>NP4 0PW</t>
  </si>
  <si>
    <t>NP40PW</t>
  </si>
  <si>
    <t>np4 0pw</t>
  </si>
  <si>
    <t>np40pw</t>
  </si>
  <si>
    <t>NP4 0PX</t>
  </si>
  <si>
    <t>NP40PX</t>
  </si>
  <si>
    <t>np4 0px</t>
  </si>
  <si>
    <t>np40px</t>
  </si>
  <si>
    <t>NP4 0PY</t>
  </si>
  <si>
    <t>NP40PY</t>
  </si>
  <si>
    <t>np4 0py</t>
  </si>
  <si>
    <t>np40py</t>
  </si>
  <si>
    <t>NP4 0PZ</t>
  </si>
  <si>
    <t>NP40PZ</t>
  </si>
  <si>
    <t>np4 0pz</t>
  </si>
  <si>
    <t>np40pz</t>
  </si>
  <si>
    <t>NP4 0QA</t>
  </si>
  <si>
    <t>NP40QA</t>
  </si>
  <si>
    <t>np4 0qa</t>
  </si>
  <si>
    <t>np40qa</t>
  </si>
  <si>
    <t>NP4 0QB</t>
  </si>
  <si>
    <t>NP40QB</t>
  </si>
  <si>
    <t>np4 0qb</t>
  </si>
  <si>
    <t>np40qb</t>
  </si>
  <si>
    <t>NP4 0QD</t>
  </si>
  <si>
    <t>NP40QD</t>
  </si>
  <si>
    <t>np4 0qd</t>
  </si>
  <si>
    <t>np40qd</t>
  </si>
  <si>
    <t>NP4 0QE</t>
  </si>
  <si>
    <t>NP40QE</t>
  </si>
  <si>
    <t>np4 0qe</t>
  </si>
  <si>
    <t>np40qe</t>
  </si>
  <si>
    <t>NP4 0QF</t>
  </si>
  <si>
    <t>NP40QF</t>
  </si>
  <si>
    <t>np4 0qf</t>
  </si>
  <si>
    <t>np40qf</t>
  </si>
  <si>
    <t>NP4 0QG</t>
  </si>
  <si>
    <t>NP40QG</t>
  </si>
  <si>
    <t>np4 0qg</t>
  </si>
  <si>
    <t>np40qg</t>
  </si>
  <si>
    <t>NP4 0QH</t>
  </si>
  <si>
    <t>NP40QH</t>
  </si>
  <si>
    <t>np4 0qh</t>
  </si>
  <si>
    <t>np40qh</t>
  </si>
  <si>
    <t>NP4 0QJ</t>
  </si>
  <si>
    <t>NP40QJ</t>
  </si>
  <si>
    <t>np4 0qj</t>
  </si>
  <si>
    <t>np40qj</t>
  </si>
  <si>
    <t>NP4 0QL</t>
  </si>
  <si>
    <t>NP40QL</t>
  </si>
  <si>
    <t>np4 0ql</t>
  </si>
  <si>
    <t>np40ql</t>
  </si>
  <si>
    <t>NP4 0QN</t>
  </si>
  <si>
    <t>NP40QN</t>
  </si>
  <si>
    <t>np4 0qn</t>
  </si>
  <si>
    <t>np40qn</t>
  </si>
  <si>
    <t>NP4 0QP</t>
  </si>
  <si>
    <t>NP40QP</t>
  </si>
  <si>
    <t>np4 0qp</t>
  </si>
  <si>
    <t>np40qp</t>
  </si>
  <si>
    <t>NP4 0QQ</t>
  </si>
  <si>
    <t>NP40QQ</t>
  </si>
  <si>
    <t>np4 0qq</t>
  </si>
  <si>
    <t>np40qq</t>
  </si>
  <si>
    <t>NP4 0QR</t>
  </si>
  <si>
    <t>NP40QR</t>
  </si>
  <si>
    <t>np4 0qr</t>
  </si>
  <si>
    <t>np40qr</t>
  </si>
  <si>
    <t>NP4 0QS</t>
  </si>
  <si>
    <t>NP40QS</t>
  </si>
  <si>
    <t>np4 0qs</t>
  </si>
  <si>
    <t>np40qs</t>
  </si>
  <si>
    <t>NP4 0QT</t>
  </si>
  <si>
    <t>NP40QT</t>
  </si>
  <si>
    <t>np4 0qt</t>
  </si>
  <si>
    <t>np40qt</t>
  </si>
  <si>
    <t>NP4 0QU</t>
  </si>
  <si>
    <t>NP40QU</t>
  </si>
  <si>
    <t>np4 0qu</t>
  </si>
  <si>
    <t>np40qu</t>
  </si>
  <si>
    <t>NP4 0QW</t>
  </si>
  <si>
    <t>NP40QW</t>
  </si>
  <si>
    <t>np4 0qw</t>
  </si>
  <si>
    <t>np40qw</t>
  </si>
  <si>
    <t>NP4 0QX</t>
  </si>
  <si>
    <t>NP40QX</t>
  </si>
  <si>
    <t>np4 0qx</t>
  </si>
  <si>
    <t>np40qx</t>
  </si>
  <si>
    <t>NP4 0QY</t>
  </si>
  <si>
    <t>NP40QY</t>
  </si>
  <si>
    <t>np4 0qy</t>
  </si>
  <si>
    <t>np40qy</t>
  </si>
  <si>
    <t>NP4 0QZ</t>
  </si>
  <si>
    <t>NP40QZ</t>
  </si>
  <si>
    <t>np4 0qz</t>
  </si>
  <si>
    <t>np40qz</t>
  </si>
  <si>
    <t>NP4 0RA</t>
  </si>
  <si>
    <t>NP40RA</t>
  </si>
  <si>
    <t>np4 0ra</t>
  </si>
  <si>
    <t>np40ra</t>
  </si>
  <si>
    <t>NP4 0RB</t>
  </si>
  <si>
    <t>NP40RB</t>
  </si>
  <si>
    <t>np4 0rb</t>
  </si>
  <si>
    <t>np40rb</t>
  </si>
  <si>
    <t>NP4 0RD</t>
  </si>
  <si>
    <t>NP40RD</t>
  </si>
  <si>
    <t>np4 0rd</t>
  </si>
  <si>
    <t>np40rd</t>
  </si>
  <si>
    <t>NP4 0RE</t>
  </si>
  <si>
    <t>NP40RE</t>
  </si>
  <si>
    <t>np4 0re</t>
  </si>
  <si>
    <t>np40re</t>
  </si>
  <si>
    <t>NP4 0RF</t>
  </si>
  <si>
    <t>NP40RF</t>
  </si>
  <si>
    <t>np4 0rf</t>
  </si>
  <si>
    <t>np40rf</t>
  </si>
  <si>
    <t>NP4 0RG</t>
  </si>
  <si>
    <t>NP40RG</t>
  </si>
  <si>
    <t>np4 0rg</t>
  </si>
  <si>
    <t>np40rg</t>
  </si>
  <si>
    <t>NP4 0RH</t>
  </si>
  <si>
    <t>NP40RH</t>
  </si>
  <si>
    <t>np4 0rh</t>
  </si>
  <si>
    <t>np40rh</t>
  </si>
  <si>
    <t>NP4 0RJ</t>
  </si>
  <si>
    <t>NP40RJ</t>
  </si>
  <si>
    <t>np4 0rj</t>
  </si>
  <si>
    <t>np40rj</t>
  </si>
  <si>
    <t>NP4 0RN</t>
  </si>
  <si>
    <t>NP40RN</t>
  </si>
  <si>
    <t>np4 0rn</t>
  </si>
  <si>
    <t>np40rn</t>
  </si>
  <si>
    <t>NP4 0RP</t>
  </si>
  <si>
    <t>NP40RP</t>
  </si>
  <si>
    <t>np4 0rp</t>
  </si>
  <si>
    <t>np40rp</t>
  </si>
  <si>
    <t>NP4 0RR</t>
  </si>
  <si>
    <t>NP40RR</t>
  </si>
  <si>
    <t>np4 0rr</t>
  </si>
  <si>
    <t>np40rr</t>
  </si>
  <si>
    <t>NP4 0RS</t>
  </si>
  <si>
    <t>NP40RS</t>
  </si>
  <si>
    <t>np4 0rs</t>
  </si>
  <si>
    <t>np40rs</t>
  </si>
  <si>
    <t>NP4 0RT</t>
  </si>
  <si>
    <t>NP40RT</t>
  </si>
  <si>
    <t>np4 0rt</t>
  </si>
  <si>
    <t>np40rt</t>
  </si>
  <si>
    <t>NP4 0RW</t>
  </si>
  <si>
    <t>NP40RW</t>
  </si>
  <si>
    <t>np4 0rw</t>
  </si>
  <si>
    <t>np40rw</t>
  </si>
  <si>
    <t>NP4 0SS</t>
  </si>
  <si>
    <t>NP40SS</t>
  </si>
  <si>
    <t>np4 0ss</t>
  </si>
  <si>
    <t>np40ss</t>
  </si>
  <si>
    <t>NP4 0ST</t>
  </si>
  <si>
    <t>NP40ST</t>
  </si>
  <si>
    <t>np4 0st</t>
  </si>
  <si>
    <t>np40st</t>
  </si>
  <si>
    <t>NP4 0SU</t>
  </si>
  <si>
    <t>NP40SU</t>
  </si>
  <si>
    <t>np4 0su</t>
  </si>
  <si>
    <t>np40su</t>
  </si>
  <si>
    <t>NP4 0SW</t>
  </si>
  <si>
    <t>NP40SW</t>
  </si>
  <si>
    <t>np4 0sw</t>
  </si>
  <si>
    <t>np40sw</t>
  </si>
  <si>
    <t>NP4 0SX</t>
  </si>
  <si>
    <t>NP40SX</t>
  </si>
  <si>
    <t>np4 0sx</t>
  </si>
  <si>
    <t>np40sx</t>
  </si>
  <si>
    <t>NP4 0SY</t>
  </si>
  <si>
    <t>NP40SY</t>
  </si>
  <si>
    <t>np4 0sy</t>
  </si>
  <si>
    <t>np40sy</t>
  </si>
  <si>
    <t>NP4 0SZ</t>
  </si>
  <si>
    <t>NP40SZ</t>
  </si>
  <si>
    <t>np4 0sz</t>
  </si>
  <si>
    <t>np40sz</t>
  </si>
  <si>
    <t>NP4 0TA</t>
  </si>
  <si>
    <t>NP40TA</t>
  </si>
  <si>
    <t>np4 0ta</t>
  </si>
  <si>
    <t>np40ta</t>
  </si>
  <si>
    <t>NP4 0TB</t>
  </si>
  <si>
    <t>NP40TB</t>
  </si>
  <si>
    <t>np4 0tb</t>
  </si>
  <si>
    <t>np40tb</t>
  </si>
  <si>
    <t>NP4 0TE</t>
  </si>
  <si>
    <t>NP40TE</t>
  </si>
  <si>
    <t>np4 0te</t>
  </si>
  <si>
    <t>np40te</t>
  </si>
  <si>
    <t>NP4 0TF</t>
  </si>
  <si>
    <t>NP40TF</t>
  </si>
  <si>
    <t>np4 0tf</t>
  </si>
  <si>
    <t>np40tf</t>
  </si>
  <si>
    <t>NP4 0TG</t>
  </si>
  <si>
    <t>NP40TG</t>
  </si>
  <si>
    <t>np4 0tg</t>
  </si>
  <si>
    <t>np40tg</t>
  </si>
  <si>
    <t>NP4 0TH</t>
  </si>
  <si>
    <t>NP40TH</t>
  </si>
  <si>
    <t>np4 0th</t>
  </si>
  <si>
    <t>np40th</t>
  </si>
  <si>
    <t>NP4 0TJ</t>
  </si>
  <si>
    <t>NP40TJ</t>
  </si>
  <si>
    <t>np4 0tj</t>
  </si>
  <si>
    <t>np40tj</t>
  </si>
  <si>
    <t>NP4 0TL</t>
  </si>
  <si>
    <t>NP40TL</t>
  </si>
  <si>
    <t>np4 0tl</t>
  </si>
  <si>
    <t>np40tl</t>
  </si>
  <si>
    <t>NP4 0TN</t>
  </si>
  <si>
    <t>NP40TN</t>
  </si>
  <si>
    <t>np4 0tn</t>
  </si>
  <si>
    <t>np40tn</t>
  </si>
  <si>
    <t>NP4 0TP</t>
  </si>
  <si>
    <t>NP40TP</t>
  </si>
  <si>
    <t>np4 0tp</t>
  </si>
  <si>
    <t>np40tp</t>
  </si>
  <si>
    <t>NP4 0TQ</t>
  </si>
  <si>
    <t>NP40TQ</t>
  </si>
  <si>
    <t>np4 0tq</t>
  </si>
  <si>
    <t>np40tq</t>
  </si>
  <si>
    <t>NP4 0TS</t>
  </si>
  <si>
    <t>NP40TS</t>
  </si>
  <si>
    <t>np4 0ts</t>
  </si>
  <si>
    <t>np40ts</t>
  </si>
  <si>
    <t>NP4 0TT</t>
  </si>
  <si>
    <t>NP40TT</t>
  </si>
  <si>
    <t>np4 0tt</t>
  </si>
  <si>
    <t>np40tt</t>
  </si>
  <si>
    <t>NP4 0TU</t>
  </si>
  <si>
    <t>NP40TU</t>
  </si>
  <si>
    <t>np4 0tu</t>
  </si>
  <si>
    <t>np40tu</t>
  </si>
  <si>
    <t>NP4 0TW</t>
  </si>
  <si>
    <t>NP40TW</t>
  </si>
  <si>
    <t>np4 0tw</t>
  </si>
  <si>
    <t>np40tw</t>
  </si>
  <si>
    <t>NP4 0TX</t>
  </si>
  <si>
    <t>NP40TX</t>
  </si>
  <si>
    <t>np4 0tx</t>
  </si>
  <si>
    <t>np40tx</t>
  </si>
  <si>
    <t>NP4 0TY</t>
  </si>
  <si>
    <t>NP40TY</t>
  </si>
  <si>
    <t>np4 0ty</t>
  </si>
  <si>
    <t>np40ty</t>
  </si>
  <si>
    <t>NP4 0TZ</t>
  </si>
  <si>
    <t>NP40TZ</t>
  </si>
  <si>
    <t>np4 0tz</t>
  </si>
  <si>
    <t>np40tz</t>
  </si>
  <si>
    <t>NP4 0UA</t>
  </si>
  <si>
    <t>NP40UA</t>
  </si>
  <si>
    <t>np4 0ua</t>
  </si>
  <si>
    <t>np40ua</t>
  </si>
  <si>
    <t>NP4 0UB</t>
  </si>
  <si>
    <t>NP40UB</t>
  </si>
  <si>
    <t>np4 0ub</t>
  </si>
  <si>
    <t>np40ub</t>
  </si>
  <si>
    <t>NP4 0UD</t>
  </si>
  <si>
    <t>NP40UD</t>
  </si>
  <si>
    <t>np4 0ud</t>
  </si>
  <si>
    <t>np40ud</t>
  </si>
  <si>
    <t>NP4 0UE</t>
  </si>
  <si>
    <t>NP40UE</t>
  </si>
  <si>
    <t>np4 0ue</t>
  </si>
  <si>
    <t>np40ue</t>
  </si>
  <si>
    <t>NP4 0XB</t>
  </si>
  <si>
    <t>NP40XB</t>
  </si>
  <si>
    <t>np4 0xb</t>
  </si>
  <si>
    <t>np40xb</t>
  </si>
  <si>
    <t>NP4 0XG</t>
  </si>
  <si>
    <t>NP40XG</t>
  </si>
  <si>
    <t>np4 0xg</t>
  </si>
  <si>
    <t>np40xg</t>
  </si>
  <si>
    <t>Pantygasseg WwTW</t>
  </si>
  <si>
    <t>NP4 0XJ</t>
  </si>
  <si>
    <t>NP40XJ</t>
  </si>
  <si>
    <t>np4 0xj</t>
  </si>
  <si>
    <t>np40xj</t>
  </si>
  <si>
    <t>NP4 0XS</t>
  </si>
  <si>
    <t>NP40XS</t>
  </si>
  <si>
    <t>np4 0xs</t>
  </si>
  <si>
    <t>np40xs</t>
  </si>
  <si>
    <t>NP4 0XX</t>
  </si>
  <si>
    <t>NP40XX</t>
  </si>
  <si>
    <t>np4 0xx</t>
  </si>
  <si>
    <t>np40xx</t>
  </si>
  <si>
    <t>NP4 0XZ</t>
  </si>
  <si>
    <t>NP40XZ</t>
  </si>
  <si>
    <t>np4 0xz</t>
  </si>
  <si>
    <t>np40xz</t>
  </si>
  <si>
    <t>NP4 0YE</t>
  </si>
  <si>
    <t>NP40YE</t>
  </si>
  <si>
    <t>np4 0ye</t>
  </si>
  <si>
    <t>np40ye</t>
  </si>
  <si>
    <t>NP4 0YJ</t>
  </si>
  <si>
    <t>NP40YJ</t>
  </si>
  <si>
    <t>np4 0yj</t>
  </si>
  <si>
    <t>np40yj</t>
  </si>
  <si>
    <t>NP4 0YN</t>
  </si>
  <si>
    <t>NP40YN</t>
  </si>
  <si>
    <t>np4 0yn</t>
  </si>
  <si>
    <t>np40yn</t>
  </si>
  <si>
    <t>NP4 0YP</t>
  </si>
  <si>
    <t>NP40YP</t>
  </si>
  <si>
    <t>np4 0yp</t>
  </si>
  <si>
    <t>np40yp</t>
  </si>
  <si>
    <t>NP4 0YT</t>
  </si>
  <si>
    <t>NP40YT</t>
  </si>
  <si>
    <t>np4 0yt</t>
  </si>
  <si>
    <t>np40yt</t>
  </si>
  <si>
    <t>NP4 0YW</t>
  </si>
  <si>
    <t>NP40YW</t>
  </si>
  <si>
    <t>np4 0yw</t>
  </si>
  <si>
    <t>np40yw</t>
  </si>
  <si>
    <t>NP4 4BG</t>
  </si>
  <si>
    <t>NP44BG</t>
  </si>
  <si>
    <t>np4 4bg</t>
  </si>
  <si>
    <t>np44bg</t>
  </si>
  <si>
    <t>NP4 4BX</t>
  </si>
  <si>
    <t>NP44BX</t>
  </si>
  <si>
    <t>np4 4bx</t>
  </si>
  <si>
    <t>np44bx</t>
  </si>
  <si>
    <t>NP4 4BY</t>
  </si>
  <si>
    <t>NP44BY</t>
  </si>
  <si>
    <t>np4 4by</t>
  </si>
  <si>
    <t>np44by</t>
  </si>
  <si>
    <t>NP4 4DE</t>
  </si>
  <si>
    <t>NP44DE</t>
  </si>
  <si>
    <t>np4 4de</t>
  </si>
  <si>
    <t>np44de</t>
  </si>
  <si>
    <t>NP4 4DF</t>
  </si>
  <si>
    <t>NP44DF</t>
  </si>
  <si>
    <t>np4 4df</t>
  </si>
  <si>
    <t>np44df</t>
  </si>
  <si>
    <t>NP4 4DG</t>
  </si>
  <si>
    <t>NP44DG</t>
  </si>
  <si>
    <t>np4 4dg</t>
  </si>
  <si>
    <t>np44dg</t>
  </si>
  <si>
    <t>NP4 4DH</t>
  </si>
  <si>
    <t>NP44DH</t>
  </si>
  <si>
    <t>np4 4dh</t>
  </si>
  <si>
    <t>np44dh</t>
  </si>
  <si>
    <t>NP4 4DJ</t>
  </si>
  <si>
    <t>NP44DJ</t>
  </si>
  <si>
    <t>np4 4dj</t>
  </si>
  <si>
    <t>np44dj</t>
  </si>
  <si>
    <t>NP4 4DL</t>
  </si>
  <si>
    <t>NP44DL</t>
  </si>
  <si>
    <t>np4 4dl</t>
  </si>
  <si>
    <t>np44dl</t>
  </si>
  <si>
    <t>NP4 4DN</t>
  </si>
  <si>
    <t>NP44DN</t>
  </si>
  <si>
    <t>np4 4dn</t>
  </si>
  <si>
    <t>np44dn</t>
  </si>
  <si>
    <t>NP4 4DP</t>
  </si>
  <si>
    <t>NP44DP</t>
  </si>
  <si>
    <t>np4 4dp</t>
  </si>
  <si>
    <t>np44dp</t>
  </si>
  <si>
    <t>NP4 4DR</t>
  </si>
  <si>
    <t>NP44DR</t>
  </si>
  <si>
    <t>np4 4dr</t>
  </si>
  <si>
    <t>np44dr</t>
  </si>
  <si>
    <t>NP4 4DS</t>
  </si>
  <si>
    <t>NP44DS</t>
  </si>
  <si>
    <t>np4 4ds</t>
  </si>
  <si>
    <t>np44ds</t>
  </si>
  <si>
    <t>NP4 4DW</t>
  </si>
  <si>
    <t>NP44DW</t>
  </si>
  <si>
    <t>np4 4dw</t>
  </si>
  <si>
    <t>np44dw</t>
  </si>
  <si>
    <t>NP4 4DY</t>
  </si>
  <si>
    <t>NP44DY</t>
  </si>
  <si>
    <t>np4 4dy</t>
  </si>
  <si>
    <t>np44dy</t>
  </si>
  <si>
    <t>NP4 4DZ</t>
  </si>
  <si>
    <t>NP44DZ</t>
  </si>
  <si>
    <t>np4 4dz</t>
  </si>
  <si>
    <t>np44dz</t>
  </si>
  <si>
    <t>NP4 4EJ</t>
  </si>
  <si>
    <t>NP44EJ</t>
  </si>
  <si>
    <t>np4 4ej</t>
  </si>
  <si>
    <t>np44ej</t>
  </si>
  <si>
    <t>NP4 4SA</t>
  </si>
  <si>
    <t>NP44SA</t>
  </si>
  <si>
    <t>np4 4sa</t>
  </si>
  <si>
    <t>np44sa</t>
  </si>
  <si>
    <t>NP4 4ZZ</t>
  </si>
  <si>
    <t>NP44ZZ</t>
  </si>
  <si>
    <t>np4 4zz</t>
  </si>
  <si>
    <t>np44zz</t>
  </si>
  <si>
    <t>NP4 5AA</t>
  </si>
  <si>
    <t>NP45AA</t>
  </si>
  <si>
    <t>np4 5aa</t>
  </si>
  <si>
    <t>np45aa</t>
  </si>
  <si>
    <t>NP4 5AB</t>
  </si>
  <si>
    <t>NP45AB</t>
  </si>
  <si>
    <t>np4 5ab</t>
  </si>
  <si>
    <t>np45ab</t>
  </si>
  <si>
    <t>NP4 5AD</t>
  </si>
  <si>
    <t>NP45AD</t>
  </si>
  <si>
    <t>np4 5ad</t>
  </si>
  <si>
    <t>np45ad</t>
  </si>
  <si>
    <t>NP4 5AE</t>
  </si>
  <si>
    <t>NP45AE</t>
  </si>
  <si>
    <t>np4 5ae</t>
  </si>
  <si>
    <t>np45ae</t>
  </si>
  <si>
    <t>NP4 5AF</t>
  </si>
  <si>
    <t>NP45AF</t>
  </si>
  <si>
    <t>np4 5af</t>
  </si>
  <si>
    <t>np45af</t>
  </si>
  <si>
    <t>NP4 5AG</t>
  </si>
  <si>
    <t>NP45AG</t>
  </si>
  <si>
    <t>np4 5ag</t>
  </si>
  <si>
    <t>np45ag</t>
  </si>
  <si>
    <t>NP4 5AH</t>
  </si>
  <si>
    <t>NP45AH</t>
  </si>
  <si>
    <t>np4 5ah</t>
  </si>
  <si>
    <t>np45ah</t>
  </si>
  <si>
    <t>NP4 5AJ</t>
  </si>
  <si>
    <t>NP45AJ</t>
  </si>
  <si>
    <t>np4 5aj</t>
  </si>
  <si>
    <t>np45aj</t>
  </si>
  <si>
    <t>NP4 5AL</t>
  </si>
  <si>
    <t>NP45AL</t>
  </si>
  <si>
    <t>np4 5al</t>
  </si>
  <si>
    <t>np45al</t>
  </si>
  <si>
    <t>NP4 5AN</t>
  </si>
  <si>
    <t>NP45AN</t>
  </si>
  <si>
    <t>np4 5an</t>
  </si>
  <si>
    <t>np45an</t>
  </si>
  <si>
    <t>NP4 5AP</t>
  </si>
  <si>
    <t>NP45AP</t>
  </si>
  <si>
    <t>np4 5ap</t>
  </si>
  <si>
    <t>np45ap</t>
  </si>
  <si>
    <t>NP4 5AQ</t>
  </si>
  <si>
    <t>NP45AQ</t>
  </si>
  <si>
    <t>np4 5aq</t>
  </si>
  <si>
    <t>np45aq</t>
  </si>
  <si>
    <t>NP4 5AR</t>
  </si>
  <si>
    <t>NP45AR</t>
  </si>
  <si>
    <t>np4 5ar</t>
  </si>
  <si>
    <t>np45ar</t>
  </si>
  <si>
    <t>NP4 5AS</t>
  </si>
  <si>
    <t>NP45AS</t>
  </si>
  <si>
    <t>np4 5as</t>
  </si>
  <si>
    <t>np45as</t>
  </si>
  <si>
    <t>NP4 5AT</t>
  </si>
  <si>
    <t>NP45AT</t>
  </si>
  <si>
    <t>np4 5at</t>
  </si>
  <si>
    <t>np45at</t>
  </si>
  <si>
    <t>NP4 5AU</t>
  </si>
  <si>
    <t>NP45AU</t>
  </si>
  <si>
    <t>np4 5au</t>
  </si>
  <si>
    <t>np45au</t>
  </si>
  <si>
    <t>NP4 5AW</t>
  </si>
  <si>
    <t>NP45AW</t>
  </si>
  <si>
    <t>np4 5aw</t>
  </si>
  <si>
    <t>np45aw</t>
  </si>
  <si>
    <t>NP4 5AX</t>
  </si>
  <si>
    <t>NP45AX</t>
  </si>
  <si>
    <t>np4 5ax</t>
  </si>
  <si>
    <t>np45ax</t>
  </si>
  <si>
    <t>NP4 5AY</t>
  </si>
  <si>
    <t>NP45AY</t>
  </si>
  <si>
    <t>np4 5ay</t>
  </si>
  <si>
    <t>np45ay</t>
  </si>
  <si>
    <t>NP4 5AZ</t>
  </si>
  <si>
    <t>NP45AZ</t>
  </si>
  <si>
    <t>np4 5az</t>
  </si>
  <si>
    <t>np45az</t>
  </si>
  <si>
    <t>NP4 5BA</t>
  </si>
  <si>
    <t>NP45BA</t>
  </si>
  <si>
    <t>np4 5ba</t>
  </si>
  <si>
    <t>np45ba</t>
  </si>
  <si>
    <t>NP4 5BB</t>
  </si>
  <si>
    <t>NP45BB</t>
  </si>
  <si>
    <t>np4 5bb</t>
  </si>
  <si>
    <t>np45bb</t>
  </si>
  <si>
    <t>NP4 5BD</t>
  </si>
  <si>
    <t>NP45BD</t>
  </si>
  <si>
    <t>np4 5bd</t>
  </si>
  <si>
    <t>np45bd</t>
  </si>
  <si>
    <t>NP4 5BE</t>
  </si>
  <si>
    <t>NP45BE</t>
  </si>
  <si>
    <t>np4 5be</t>
  </si>
  <si>
    <t>np45be</t>
  </si>
  <si>
    <t>NP4 5BG</t>
  </si>
  <si>
    <t>NP45BG</t>
  </si>
  <si>
    <t>np4 5bg</t>
  </si>
  <si>
    <t>np45bg</t>
  </si>
  <si>
    <t>NP4 5BH</t>
  </si>
  <si>
    <t>NP45BH</t>
  </si>
  <si>
    <t>np4 5bh</t>
  </si>
  <si>
    <t>np45bh</t>
  </si>
  <si>
    <t>NP4 5BJ</t>
  </si>
  <si>
    <t>NP45BJ</t>
  </si>
  <si>
    <t>np4 5bj</t>
  </si>
  <si>
    <t>np45bj</t>
  </si>
  <si>
    <t>NP4 5BL</t>
  </si>
  <si>
    <t>NP45BL</t>
  </si>
  <si>
    <t>np4 5bl</t>
  </si>
  <si>
    <t>np45bl</t>
  </si>
  <si>
    <t>NP4 5BN</t>
  </si>
  <si>
    <t>NP45BN</t>
  </si>
  <si>
    <t>np4 5bn</t>
  </si>
  <si>
    <t>np45bn</t>
  </si>
  <si>
    <t>NP4 5BP</t>
  </si>
  <si>
    <t>NP45BP</t>
  </si>
  <si>
    <t>np4 5bp</t>
  </si>
  <si>
    <t>np45bp</t>
  </si>
  <si>
    <t>NP4 5BQ</t>
  </si>
  <si>
    <t>NP45BQ</t>
  </si>
  <si>
    <t>np4 5bq</t>
  </si>
  <si>
    <t>np45bq</t>
  </si>
  <si>
    <t>NP4 5BR</t>
  </si>
  <si>
    <t>NP45BR</t>
  </si>
  <si>
    <t>np4 5br</t>
  </si>
  <si>
    <t>np45br</t>
  </si>
  <si>
    <t>NP4 5BS</t>
  </si>
  <si>
    <t>NP45BS</t>
  </si>
  <si>
    <t>np4 5bs</t>
  </si>
  <si>
    <t>np45bs</t>
  </si>
  <si>
    <t>NP4 5BT</t>
  </si>
  <si>
    <t>NP45BT</t>
  </si>
  <si>
    <t>np4 5bt</t>
  </si>
  <si>
    <t>np45bt</t>
  </si>
  <si>
    <t>NP4 5BU</t>
  </si>
  <si>
    <t>NP45BU</t>
  </si>
  <si>
    <t>np4 5bu</t>
  </si>
  <si>
    <t>np45bu</t>
  </si>
  <si>
    <t>NP4 5BW</t>
  </si>
  <si>
    <t>NP45BW</t>
  </si>
  <si>
    <t>np4 5bw</t>
  </si>
  <si>
    <t>np45bw</t>
  </si>
  <si>
    <t>NP4 5BX</t>
  </si>
  <si>
    <t>NP45BX</t>
  </si>
  <si>
    <t>np4 5bx</t>
  </si>
  <si>
    <t>np45bx</t>
  </si>
  <si>
    <t>NP4 5BY</t>
  </si>
  <si>
    <t>NP45BY</t>
  </si>
  <si>
    <t>np4 5by</t>
  </si>
  <si>
    <t>np45by</t>
  </si>
  <si>
    <t>NP4 5BZ</t>
  </si>
  <si>
    <t>NP45BZ</t>
  </si>
  <si>
    <t>np4 5bz</t>
  </si>
  <si>
    <t>np45bz</t>
  </si>
  <si>
    <t>NP4 5DA</t>
  </si>
  <si>
    <t>NP45DA</t>
  </si>
  <si>
    <t>np4 5da</t>
  </si>
  <si>
    <t>np45da</t>
  </si>
  <si>
    <t>NP4 5DB</t>
  </si>
  <si>
    <t>NP45DB</t>
  </si>
  <si>
    <t>np4 5db</t>
  </si>
  <si>
    <t>np45db</t>
  </si>
  <si>
    <t>NP4 5DD</t>
  </si>
  <si>
    <t>NP45DD</t>
  </si>
  <si>
    <t>np4 5dd</t>
  </si>
  <si>
    <t>np45dd</t>
  </si>
  <si>
    <t>NP4 5DE</t>
  </si>
  <si>
    <t>NP45DE</t>
  </si>
  <si>
    <t>np4 5de</t>
  </si>
  <si>
    <t>np45de</t>
  </si>
  <si>
    <t>NP4 5DF</t>
  </si>
  <si>
    <t>NP45DF</t>
  </si>
  <si>
    <t>np4 5df</t>
  </si>
  <si>
    <t>np45df</t>
  </si>
  <si>
    <t>NP4 5DG</t>
  </si>
  <si>
    <t>NP45DG</t>
  </si>
  <si>
    <t>np4 5dg</t>
  </si>
  <si>
    <t>np45dg</t>
  </si>
  <si>
    <t>NP4 5DH</t>
  </si>
  <si>
    <t>NP45DH</t>
  </si>
  <si>
    <t>np4 5dh</t>
  </si>
  <si>
    <t>np45dh</t>
  </si>
  <si>
    <t>NP4 5DJ</t>
  </si>
  <si>
    <t>NP45DJ</t>
  </si>
  <si>
    <t>np4 5dj</t>
  </si>
  <si>
    <t>np45dj</t>
  </si>
  <si>
    <t>NP4 5DN</t>
  </si>
  <si>
    <t>NP45DN</t>
  </si>
  <si>
    <t>np4 5dn</t>
  </si>
  <si>
    <t>np45dn</t>
  </si>
  <si>
    <t>NP4 5DP</t>
  </si>
  <si>
    <t>NP45DP</t>
  </si>
  <si>
    <t>np4 5dp</t>
  </si>
  <si>
    <t>np45dp</t>
  </si>
  <si>
    <t>NP4 5DQ</t>
  </si>
  <si>
    <t>NP45DQ</t>
  </si>
  <si>
    <t>np4 5dq</t>
  </si>
  <si>
    <t>np45dq</t>
  </si>
  <si>
    <t>NP4 5DR</t>
  </si>
  <si>
    <t>NP45DR</t>
  </si>
  <si>
    <t>np4 5dr</t>
  </si>
  <si>
    <t>np45dr</t>
  </si>
  <si>
    <t>NP4 5DS</t>
  </si>
  <si>
    <t>NP45DS</t>
  </si>
  <si>
    <t>np4 5ds</t>
  </si>
  <si>
    <t>np45ds</t>
  </si>
  <si>
    <t>NP4 5DT</t>
  </si>
  <si>
    <t>NP45DT</t>
  </si>
  <si>
    <t>np4 5dt</t>
  </si>
  <si>
    <t>np45dt</t>
  </si>
  <si>
    <t>NP4 5DU</t>
  </si>
  <si>
    <t>NP45DU</t>
  </si>
  <si>
    <t>np4 5du</t>
  </si>
  <si>
    <t>np45du</t>
  </si>
  <si>
    <t>NP4 5DW</t>
  </si>
  <si>
    <t>NP45DW</t>
  </si>
  <si>
    <t>np4 5dw</t>
  </si>
  <si>
    <t>np45dw</t>
  </si>
  <si>
    <t>NP4 5DX</t>
  </si>
  <si>
    <t>NP45DX</t>
  </si>
  <si>
    <t>np4 5dx</t>
  </si>
  <si>
    <t>np45dx</t>
  </si>
  <si>
    <t>NP4 5DY</t>
  </si>
  <si>
    <t>NP45DY</t>
  </si>
  <si>
    <t>np4 5dy</t>
  </si>
  <si>
    <t>np45dy</t>
  </si>
  <si>
    <t>NP4 5DZ</t>
  </si>
  <si>
    <t>NP45DZ</t>
  </si>
  <si>
    <t>np4 5dz</t>
  </si>
  <si>
    <t>np45dz</t>
  </si>
  <si>
    <t>NP4 5EA</t>
  </si>
  <si>
    <t>NP45EA</t>
  </si>
  <si>
    <t>np4 5ea</t>
  </si>
  <si>
    <t>np45ea</t>
  </si>
  <si>
    <t>NP4 5EB</t>
  </si>
  <si>
    <t>NP45EB</t>
  </si>
  <si>
    <t>np4 5eb</t>
  </si>
  <si>
    <t>np45eb</t>
  </si>
  <si>
    <t>NP4 5ED</t>
  </si>
  <si>
    <t>NP45ED</t>
  </si>
  <si>
    <t>np4 5ed</t>
  </si>
  <si>
    <t>np45ed</t>
  </si>
  <si>
    <t>NP4 5EE</t>
  </si>
  <si>
    <t>NP45EE</t>
  </si>
  <si>
    <t>np4 5ee</t>
  </si>
  <si>
    <t>np45ee</t>
  </si>
  <si>
    <t>NP4 5EF</t>
  </si>
  <si>
    <t>NP45EF</t>
  </si>
  <si>
    <t>np4 5ef</t>
  </si>
  <si>
    <t>np45ef</t>
  </si>
  <si>
    <t>NP4 5EG</t>
  </si>
  <si>
    <t>NP45EG</t>
  </si>
  <si>
    <t>np4 5eg</t>
  </si>
  <si>
    <t>np45eg</t>
  </si>
  <si>
    <t>NP4 5EH</t>
  </si>
  <si>
    <t>NP45EH</t>
  </si>
  <si>
    <t>np4 5eh</t>
  </si>
  <si>
    <t>np45eh</t>
  </si>
  <si>
    <t>NP4 5EJ</t>
  </si>
  <si>
    <t>NP45EJ</t>
  </si>
  <si>
    <t>np4 5ej</t>
  </si>
  <si>
    <t>np45ej</t>
  </si>
  <si>
    <t>NP4 5EL</t>
  </si>
  <si>
    <t>NP45EL</t>
  </si>
  <si>
    <t>np4 5el</t>
  </si>
  <si>
    <t>np45el</t>
  </si>
  <si>
    <t>NP4 5EN</t>
  </si>
  <si>
    <t>NP45EN</t>
  </si>
  <si>
    <t>np4 5en</t>
  </si>
  <si>
    <t>np45en</t>
  </si>
  <si>
    <t>NP4 5EP</t>
  </si>
  <si>
    <t>NP45EP</t>
  </si>
  <si>
    <t>np4 5ep</t>
  </si>
  <si>
    <t>np45ep</t>
  </si>
  <si>
    <t>NP4 5EQ</t>
  </si>
  <si>
    <t>NP45EQ</t>
  </si>
  <si>
    <t>np4 5eq</t>
  </si>
  <si>
    <t>np45eq</t>
  </si>
  <si>
    <t>NP4 5ER</t>
  </si>
  <si>
    <t>NP45ER</t>
  </si>
  <si>
    <t>np4 5er</t>
  </si>
  <si>
    <t>np45er</t>
  </si>
  <si>
    <t>NP4 5ES</t>
  </si>
  <si>
    <t>NP45ES</t>
  </si>
  <si>
    <t>np4 5es</t>
  </si>
  <si>
    <t>np45es</t>
  </si>
  <si>
    <t>NP4 5ET</t>
  </si>
  <si>
    <t>NP45ET</t>
  </si>
  <si>
    <t>np4 5et</t>
  </si>
  <si>
    <t>np45et</t>
  </si>
  <si>
    <t>NP4 5EU</t>
  </si>
  <si>
    <t>NP45EU</t>
  </si>
  <si>
    <t>np4 5eu</t>
  </si>
  <si>
    <t>np45eu</t>
  </si>
  <si>
    <t>NP4 5EW</t>
  </si>
  <si>
    <t>NP45EW</t>
  </si>
  <si>
    <t>np4 5ew</t>
  </si>
  <si>
    <t>np45ew</t>
  </si>
  <si>
    <t>NP4 5EX</t>
  </si>
  <si>
    <t>NP45EX</t>
  </si>
  <si>
    <t>np4 5ex</t>
  </si>
  <si>
    <t>np45ex</t>
  </si>
  <si>
    <t>NP4 5EY</t>
  </si>
  <si>
    <t>NP45EY</t>
  </si>
  <si>
    <t>np4 5ey</t>
  </si>
  <si>
    <t>np45ey</t>
  </si>
  <si>
    <t>NP4 5EZ</t>
  </si>
  <si>
    <t>NP45EZ</t>
  </si>
  <si>
    <t>np4 5ez</t>
  </si>
  <si>
    <t>np45ez</t>
  </si>
  <si>
    <t>NP4 5FA</t>
  </si>
  <si>
    <t>NP45FA</t>
  </si>
  <si>
    <t>np4 5fa</t>
  </si>
  <si>
    <t>np45fa</t>
  </si>
  <si>
    <t>NP4 5FB</t>
  </si>
  <si>
    <t>NP45FB</t>
  </si>
  <si>
    <t>np4 5fb</t>
  </si>
  <si>
    <t>np45fb</t>
  </si>
  <si>
    <t>NP4 5FD</t>
  </si>
  <si>
    <t>NP45FD</t>
  </si>
  <si>
    <t>np4 5fd</t>
  </si>
  <si>
    <t>np45fd</t>
  </si>
  <si>
    <t>NP4 5FH</t>
  </si>
  <si>
    <t>NP45FH</t>
  </si>
  <si>
    <t>np4 5fh</t>
  </si>
  <si>
    <t>np45fh</t>
  </si>
  <si>
    <t>NP4 5GZ</t>
  </si>
  <si>
    <t>NP45GZ</t>
  </si>
  <si>
    <t>np4 5gz</t>
  </si>
  <si>
    <t>np45gz</t>
  </si>
  <si>
    <t>NP4 5HA</t>
  </si>
  <si>
    <t>NP45HA</t>
  </si>
  <si>
    <t>np4 5ha</t>
  </si>
  <si>
    <t>np45ha</t>
  </si>
  <si>
    <t>NP4 5HB</t>
  </si>
  <si>
    <t>NP45HB</t>
  </si>
  <si>
    <t>np4 5hb</t>
  </si>
  <si>
    <t>np45hb</t>
  </si>
  <si>
    <t>NP4 5HD</t>
  </si>
  <si>
    <t>NP45HD</t>
  </si>
  <si>
    <t>np4 5hd</t>
  </si>
  <si>
    <t>np45hd</t>
  </si>
  <si>
    <t>NP4 5HE</t>
  </si>
  <si>
    <t>NP45HE</t>
  </si>
  <si>
    <t>np4 5he</t>
  </si>
  <si>
    <t>np45he</t>
  </si>
  <si>
    <t>NP4 5HF</t>
  </si>
  <si>
    <t>NP45HF</t>
  </si>
  <si>
    <t>np4 5hf</t>
  </si>
  <si>
    <t>np45hf</t>
  </si>
  <si>
    <t>NP4 5HG</t>
  </si>
  <si>
    <t>NP45HG</t>
  </si>
  <si>
    <t>np4 5hg</t>
  </si>
  <si>
    <t>np45hg</t>
  </si>
  <si>
    <t>NP4 5HH</t>
  </si>
  <si>
    <t>NP45HH</t>
  </si>
  <si>
    <t>np4 5hh</t>
  </si>
  <si>
    <t>np45hh</t>
  </si>
  <si>
    <t>NP4 5HJ</t>
  </si>
  <si>
    <t>NP45HJ</t>
  </si>
  <si>
    <t>np4 5hj</t>
  </si>
  <si>
    <t>np45hj</t>
  </si>
  <si>
    <t>NP4 5HL</t>
  </si>
  <si>
    <t>NP45HL</t>
  </si>
  <si>
    <t>np4 5hl</t>
  </si>
  <si>
    <t>np45hl</t>
  </si>
  <si>
    <t>NP4 5HN</t>
  </si>
  <si>
    <t>NP45HN</t>
  </si>
  <si>
    <t>np4 5hn</t>
  </si>
  <si>
    <t>np45hn</t>
  </si>
  <si>
    <t>NP4 5HP</t>
  </si>
  <si>
    <t>NP45HP</t>
  </si>
  <si>
    <t>np4 5hp</t>
  </si>
  <si>
    <t>np45hp</t>
  </si>
  <si>
    <t>NP4 5HQ</t>
  </si>
  <si>
    <t>NP45HQ</t>
  </si>
  <si>
    <t>np4 5hq</t>
  </si>
  <si>
    <t>np45hq</t>
  </si>
  <si>
    <t>NP4 5HR</t>
  </si>
  <si>
    <t>NP45HR</t>
  </si>
  <si>
    <t>np4 5hr</t>
  </si>
  <si>
    <t>np45hr</t>
  </si>
  <si>
    <t>NP4 5HS</t>
  </si>
  <si>
    <t>NP45HS</t>
  </si>
  <si>
    <t>np4 5hs</t>
  </si>
  <si>
    <t>np45hs</t>
  </si>
  <si>
    <t>NP4 5HT</t>
  </si>
  <si>
    <t>NP45HT</t>
  </si>
  <si>
    <t>np4 5ht</t>
  </si>
  <si>
    <t>np45ht</t>
  </si>
  <si>
    <t>NP4 5HU</t>
  </si>
  <si>
    <t>NP45HU</t>
  </si>
  <si>
    <t>np4 5hu</t>
  </si>
  <si>
    <t>np45hu</t>
  </si>
  <si>
    <t>NP4 5HW</t>
  </si>
  <si>
    <t>NP45HW</t>
  </si>
  <si>
    <t>np4 5hw</t>
  </si>
  <si>
    <t>np45hw</t>
  </si>
  <si>
    <t>NP4 5HX</t>
  </si>
  <si>
    <t>NP45HX</t>
  </si>
  <si>
    <t>np4 5hx</t>
  </si>
  <si>
    <t>np45hx</t>
  </si>
  <si>
    <t>NP4 5HY</t>
  </si>
  <si>
    <t>NP45HY</t>
  </si>
  <si>
    <t>np4 5hy</t>
  </si>
  <si>
    <t>np45hy</t>
  </si>
  <si>
    <t>NP4 5HZ</t>
  </si>
  <si>
    <t>NP45HZ</t>
  </si>
  <si>
    <t>np4 5hz</t>
  </si>
  <si>
    <t>np45hz</t>
  </si>
  <si>
    <t>NP4 5JA</t>
  </si>
  <si>
    <t>NP45JA</t>
  </si>
  <si>
    <t>np4 5ja</t>
  </si>
  <si>
    <t>np45ja</t>
  </si>
  <si>
    <t>NP4 5JB</t>
  </si>
  <si>
    <t>NP45JB</t>
  </si>
  <si>
    <t>np4 5jb</t>
  </si>
  <si>
    <t>np45jb</t>
  </si>
  <si>
    <t>NP4 5JD</t>
  </si>
  <si>
    <t>NP45JD</t>
  </si>
  <si>
    <t>np4 5jd</t>
  </si>
  <si>
    <t>np45jd</t>
  </si>
  <si>
    <t>NP4 5JE</t>
  </si>
  <si>
    <t>NP45JE</t>
  </si>
  <si>
    <t>np4 5je</t>
  </si>
  <si>
    <t>np45je</t>
  </si>
  <si>
    <t>NP4 5JF</t>
  </si>
  <si>
    <t>NP45JF</t>
  </si>
  <si>
    <t>np4 5jf</t>
  </si>
  <si>
    <t>np45jf</t>
  </si>
  <si>
    <t>NP4 5JG</t>
  </si>
  <si>
    <t>NP45JG</t>
  </si>
  <si>
    <t>np4 5jg</t>
  </si>
  <si>
    <t>np45jg</t>
  </si>
  <si>
    <t>NP4 5JH</t>
  </si>
  <si>
    <t>NP45JH</t>
  </si>
  <si>
    <t>np4 5jh</t>
  </si>
  <si>
    <t>np45jh</t>
  </si>
  <si>
    <t>NP4 5JJ</t>
  </si>
  <si>
    <t>NP45JJ</t>
  </si>
  <si>
    <t>np4 5jj</t>
  </si>
  <si>
    <t>np45jj</t>
  </si>
  <si>
    <t>NP4 5JL</t>
  </si>
  <si>
    <t>NP45JL</t>
  </si>
  <si>
    <t>np4 5jl</t>
  </si>
  <si>
    <t>np45jl</t>
  </si>
  <si>
    <t>NP4 5JN</t>
  </si>
  <si>
    <t>NP45JN</t>
  </si>
  <si>
    <t>np4 5jn</t>
  </si>
  <si>
    <t>np45jn</t>
  </si>
  <si>
    <t>NP4 5JP</t>
  </si>
  <si>
    <t>NP45JP</t>
  </si>
  <si>
    <t>np4 5jp</t>
  </si>
  <si>
    <t>np45jp</t>
  </si>
  <si>
    <t>NP4 5JQ</t>
  </si>
  <si>
    <t>NP45JQ</t>
  </si>
  <si>
    <t>np4 5jq</t>
  </si>
  <si>
    <t>np45jq</t>
  </si>
  <si>
    <t>NP4 5JR</t>
  </si>
  <si>
    <t>NP45JR</t>
  </si>
  <si>
    <t>np4 5jr</t>
  </si>
  <si>
    <t>np45jr</t>
  </si>
  <si>
    <t>NP4 5JS</t>
  </si>
  <si>
    <t>NP45JS</t>
  </si>
  <si>
    <t>np4 5js</t>
  </si>
  <si>
    <t>np45js</t>
  </si>
  <si>
    <t>NP4 5JT</t>
  </si>
  <si>
    <t>NP45JT</t>
  </si>
  <si>
    <t>np4 5jt</t>
  </si>
  <si>
    <t>np45jt</t>
  </si>
  <si>
    <t>NP4 5JU</t>
  </si>
  <si>
    <t>NP45JU</t>
  </si>
  <si>
    <t>np4 5ju</t>
  </si>
  <si>
    <t>np45ju</t>
  </si>
  <si>
    <t>NP4 5JW</t>
  </si>
  <si>
    <t>NP45JW</t>
  </si>
  <si>
    <t>np4 5jw</t>
  </si>
  <si>
    <t>np45jw</t>
  </si>
  <si>
    <t>NP4 5JX</t>
  </si>
  <si>
    <t>NP45JX</t>
  </si>
  <si>
    <t>np4 5jx</t>
  </si>
  <si>
    <t>np45jx</t>
  </si>
  <si>
    <t>NP4 5JY</t>
  </si>
  <si>
    <t>NP45JY</t>
  </si>
  <si>
    <t>np4 5jy</t>
  </si>
  <si>
    <t>np45jy</t>
  </si>
  <si>
    <t>NP4 5JZ</t>
  </si>
  <si>
    <t>NP45JZ</t>
  </si>
  <si>
    <t>np4 5jz</t>
  </si>
  <si>
    <t>np45jz</t>
  </si>
  <si>
    <t>NP4 5LA</t>
  </si>
  <si>
    <t>NP45LA</t>
  </si>
  <si>
    <t>np4 5la</t>
  </si>
  <si>
    <t>np45la</t>
  </si>
  <si>
    <t>NP4 5LB</t>
  </si>
  <si>
    <t>NP45LB</t>
  </si>
  <si>
    <t>np4 5lb</t>
  </si>
  <si>
    <t>np45lb</t>
  </si>
  <si>
    <t>NP4 5LD</t>
  </si>
  <si>
    <t>NP45LD</t>
  </si>
  <si>
    <t>np4 5ld</t>
  </si>
  <si>
    <t>np45ld</t>
  </si>
  <si>
    <t>NP4 5LE</t>
  </si>
  <si>
    <t>NP45LE</t>
  </si>
  <si>
    <t>np4 5le</t>
  </si>
  <si>
    <t>np45le</t>
  </si>
  <si>
    <t>NP4 5LF</t>
  </si>
  <si>
    <t>NP45LF</t>
  </si>
  <si>
    <t>np4 5lf</t>
  </si>
  <si>
    <t>np45lf</t>
  </si>
  <si>
    <t>NP4 5LG</t>
  </si>
  <si>
    <t>NP45LG</t>
  </si>
  <si>
    <t>np4 5lg</t>
  </si>
  <si>
    <t>np45lg</t>
  </si>
  <si>
    <t>NP4 5LH</t>
  </si>
  <si>
    <t>NP45LH</t>
  </si>
  <si>
    <t>np4 5lh</t>
  </si>
  <si>
    <t>np45lh</t>
  </si>
  <si>
    <t>NP4 5LJ</t>
  </si>
  <si>
    <t>NP45LJ</t>
  </si>
  <si>
    <t>np4 5lj</t>
  </si>
  <si>
    <t>np45lj</t>
  </si>
  <si>
    <t>NP4 5LL</t>
  </si>
  <si>
    <t>NP45LL</t>
  </si>
  <si>
    <t>np4 5ll</t>
  </si>
  <si>
    <t>np45ll</t>
  </si>
  <si>
    <t>NP4 5LN</t>
  </si>
  <si>
    <t>NP45LN</t>
  </si>
  <si>
    <t>np4 5ln</t>
  </si>
  <si>
    <t>np45ln</t>
  </si>
  <si>
    <t>NP4 5LP</t>
  </si>
  <si>
    <t>NP45LP</t>
  </si>
  <si>
    <t>np4 5lp</t>
  </si>
  <si>
    <t>np45lp</t>
  </si>
  <si>
    <t>NP4 5LQ</t>
  </si>
  <si>
    <t>NP45LQ</t>
  </si>
  <si>
    <t>np4 5lq</t>
  </si>
  <si>
    <t>np45lq</t>
  </si>
  <si>
    <t>NP4 5LR</t>
  </si>
  <si>
    <t>NP45LR</t>
  </si>
  <si>
    <t>np4 5lr</t>
  </si>
  <si>
    <t>np45lr</t>
  </si>
  <si>
    <t>NP4 5LS</t>
  </si>
  <si>
    <t>NP45LS</t>
  </si>
  <si>
    <t>np4 5ls</t>
  </si>
  <si>
    <t>np45ls</t>
  </si>
  <si>
    <t>NP4 5LT</t>
  </si>
  <si>
    <t>NP45LT</t>
  </si>
  <si>
    <t>np4 5lt</t>
  </si>
  <si>
    <t>np45lt</t>
  </si>
  <si>
    <t>NP4 5LU</t>
  </si>
  <si>
    <t>NP45LU</t>
  </si>
  <si>
    <t>np4 5lu</t>
  </si>
  <si>
    <t>np45lu</t>
  </si>
  <si>
    <t>NP4 5LW</t>
  </si>
  <si>
    <t>NP45LW</t>
  </si>
  <si>
    <t>np4 5lw</t>
  </si>
  <si>
    <t>np45lw</t>
  </si>
  <si>
    <t>NP4 5LX</t>
  </si>
  <si>
    <t>NP45LX</t>
  </si>
  <si>
    <t>np4 5lx</t>
  </si>
  <si>
    <t>np45lx</t>
  </si>
  <si>
    <t>NP4 5LY</t>
  </si>
  <si>
    <t>NP45LY</t>
  </si>
  <si>
    <t>np4 5ly</t>
  </si>
  <si>
    <t>np45ly</t>
  </si>
  <si>
    <t>NP4 5NA</t>
  </si>
  <si>
    <t>NP45NA</t>
  </si>
  <si>
    <t>np4 5na</t>
  </si>
  <si>
    <t>np45na</t>
  </si>
  <si>
    <t>NP4 5NB</t>
  </si>
  <si>
    <t>NP45NB</t>
  </si>
  <si>
    <t>np4 5nb</t>
  </si>
  <si>
    <t>np45nb</t>
  </si>
  <si>
    <t>NP4 5NE</t>
  </si>
  <si>
    <t>NP45NE</t>
  </si>
  <si>
    <t>np4 5ne</t>
  </si>
  <si>
    <t>np45ne</t>
  </si>
  <si>
    <t>NP4 5PD</t>
  </si>
  <si>
    <t>NP45PD</t>
  </si>
  <si>
    <t>np4 5pd</t>
  </si>
  <si>
    <t>np45pd</t>
  </si>
  <si>
    <t>NP4 5QU</t>
  </si>
  <si>
    <t>NP45QU</t>
  </si>
  <si>
    <t>np4 5qu</t>
  </si>
  <si>
    <t>np45qu</t>
  </si>
  <si>
    <t>NP4 5RR</t>
  </si>
  <si>
    <t>NP45RR</t>
  </si>
  <si>
    <t>np4 5rr</t>
  </si>
  <si>
    <t>np45rr</t>
  </si>
  <si>
    <t>NP4 5RS</t>
  </si>
  <si>
    <t>NP45RS</t>
  </si>
  <si>
    <t>np4 5rs</t>
  </si>
  <si>
    <t>np45rs</t>
  </si>
  <si>
    <t>NP4 5RT</t>
  </si>
  <si>
    <t>NP45RT</t>
  </si>
  <si>
    <t>np4 5rt</t>
  </si>
  <si>
    <t>np45rt</t>
  </si>
  <si>
    <t>NP4 5RU</t>
  </si>
  <si>
    <t>NP45RU</t>
  </si>
  <si>
    <t>np4 5ru</t>
  </si>
  <si>
    <t>np45ru</t>
  </si>
  <si>
    <t>NP4 5RX</t>
  </si>
  <si>
    <t>NP45RX</t>
  </si>
  <si>
    <t>np4 5rx</t>
  </si>
  <si>
    <t>np45rx</t>
  </si>
  <si>
    <t>NP4 5RY</t>
  </si>
  <si>
    <t>NP45RY</t>
  </si>
  <si>
    <t>np4 5ry</t>
  </si>
  <si>
    <t>np45ry</t>
  </si>
  <si>
    <t>NP4 5RZ</t>
  </si>
  <si>
    <t>NP45RZ</t>
  </si>
  <si>
    <t>np4 5rz</t>
  </si>
  <si>
    <t>np45rz</t>
  </si>
  <si>
    <t>NP4 5SA</t>
  </si>
  <si>
    <t>NP45SA</t>
  </si>
  <si>
    <t>np4 5sa</t>
  </si>
  <si>
    <t>np45sa</t>
  </si>
  <si>
    <t>NP4 5SB</t>
  </si>
  <si>
    <t>NP45SB</t>
  </si>
  <si>
    <t>np4 5sb</t>
  </si>
  <si>
    <t>np45sb</t>
  </si>
  <si>
    <t>NP4 5SD</t>
  </si>
  <si>
    <t>NP45SD</t>
  </si>
  <si>
    <t>np4 5sd</t>
  </si>
  <si>
    <t>np45sd</t>
  </si>
  <si>
    <t>NP4 5SE</t>
  </si>
  <si>
    <t>NP45SE</t>
  </si>
  <si>
    <t>np4 5se</t>
  </si>
  <si>
    <t>np45se</t>
  </si>
  <si>
    <t>NP4 5SF</t>
  </si>
  <si>
    <t>NP45SF</t>
  </si>
  <si>
    <t>np4 5sf</t>
  </si>
  <si>
    <t>np45sf</t>
  </si>
  <si>
    <t>NP4 5SG</t>
  </si>
  <si>
    <t>NP45SG</t>
  </si>
  <si>
    <t>np4 5sg</t>
  </si>
  <si>
    <t>np45sg</t>
  </si>
  <si>
    <t>NP4 5SH</t>
  </si>
  <si>
    <t>NP45SH</t>
  </si>
  <si>
    <t>np4 5sh</t>
  </si>
  <si>
    <t>np45sh</t>
  </si>
  <si>
    <t>NP4 5SJ</t>
  </si>
  <si>
    <t>NP45SJ</t>
  </si>
  <si>
    <t>np4 5sj</t>
  </si>
  <si>
    <t>np45sj</t>
  </si>
  <si>
    <t>NP4 5SL</t>
  </si>
  <si>
    <t>NP45SL</t>
  </si>
  <si>
    <t>np4 5sl</t>
  </si>
  <si>
    <t>np45sl</t>
  </si>
  <si>
    <t>NP4 5SN</t>
  </si>
  <si>
    <t>NP45SN</t>
  </si>
  <si>
    <t>np4 5sn</t>
  </si>
  <si>
    <t>np45sn</t>
  </si>
  <si>
    <t>NP4 5SP</t>
  </si>
  <si>
    <t>NP45SP</t>
  </si>
  <si>
    <t>np4 5sp</t>
  </si>
  <si>
    <t>np45sp</t>
  </si>
  <si>
    <t>NP4 5SQ</t>
  </si>
  <si>
    <t>NP45SQ</t>
  </si>
  <si>
    <t>np4 5sq</t>
  </si>
  <si>
    <t>np45sq</t>
  </si>
  <si>
    <t>NP4 5SS</t>
  </si>
  <si>
    <t>NP45SS</t>
  </si>
  <si>
    <t>np4 5ss</t>
  </si>
  <si>
    <t>np45ss</t>
  </si>
  <si>
    <t>NP4 5ST</t>
  </si>
  <si>
    <t>NP45ST</t>
  </si>
  <si>
    <t>np4 5st</t>
  </si>
  <si>
    <t>np45st</t>
  </si>
  <si>
    <t>NP4 5SU</t>
  </si>
  <si>
    <t>NP45SU</t>
  </si>
  <si>
    <t>np4 5su</t>
  </si>
  <si>
    <t>np45su</t>
  </si>
  <si>
    <t>NP4 5SW</t>
  </si>
  <si>
    <t>NP45SW</t>
  </si>
  <si>
    <t>np4 5sw</t>
  </si>
  <si>
    <t>np45sw</t>
  </si>
  <si>
    <t>NP4 5SX</t>
  </si>
  <si>
    <t>NP45SX</t>
  </si>
  <si>
    <t>np4 5sx</t>
  </si>
  <si>
    <t>np45sx</t>
  </si>
  <si>
    <t>NP4 5SY</t>
  </si>
  <si>
    <t>NP45SY</t>
  </si>
  <si>
    <t>np4 5sy</t>
  </si>
  <si>
    <t>np45sy</t>
  </si>
  <si>
    <t>NP4 5SZ</t>
  </si>
  <si>
    <t>NP45SZ</t>
  </si>
  <si>
    <t>np4 5sz</t>
  </si>
  <si>
    <t>np45sz</t>
  </si>
  <si>
    <t>NP4 5UF</t>
  </si>
  <si>
    <t>NP45UF</t>
  </si>
  <si>
    <t>np4 5uf</t>
  </si>
  <si>
    <t>np45uf</t>
  </si>
  <si>
    <t>NP4 5UG</t>
  </si>
  <si>
    <t>NP45UG</t>
  </si>
  <si>
    <t>np4 5ug</t>
  </si>
  <si>
    <t>np45ug</t>
  </si>
  <si>
    <t>NP4 5UH</t>
  </si>
  <si>
    <t>NP45UH</t>
  </si>
  <si>
    <t>np4 5uh</t>
  </si>
  <si>
    <t>np45uh</t>
  </si>
  <si>
    <t>NP4 5UY</t>
  </si>
  <si>
    <t>NP45UY</t>
  </si>
  <si>
    <t>np4 5uy</t>
  </si>
  <si>
    <t>np45uy</t>
  </si>
  <si>
    <t>NP4 5UZ</t>
  </si>
  <si>
    <t>NP45UZ</t>
  </si>
  <si>
    <t>np4 5uz</t>
  </si>
  <si>
    <t>np45uz</t>
  </si>
  <si>
    <t>NP4 5XB</t>
  </si>
  <si>
    <t>NP45XB</t>
  </si>
  <si>
    <t>np4 5xb</t>
  </si>
  <si>
    <t>np45xb</t>
  </si>
  <si>
    <t>NP4 5XE</t>
  </si>
  <si>
    <t>NP45XE</t>
  </si>
  <si>
    <t>np4 5xe</t>
  </si>
  <si>
    <t>np45xe</t>
  </si>
  <si>
    <t>NP4 5XF</t>
  </si>
  <si>
    <t>NP45XF</t>
  </si>
  <si>
    <t>np4 5xf</t>
  </si>
  <si>
    <t>np45xf</t>
  </si>
  <si>
    <t>NP4 5XG</t>
  </si>
  <si>
    <t>NP45XG</t>
  </si>
  <si>
    <t>np4 5xg</t>
  </si>
  <si>
    <t>np45xg</t>
  </si>
  <si>
    <t>NP4 5XJ</t>
  </si>
  <si>
    <t>NP45XJ</t>
  </si>
  <si>
    <t>np4 5xj</t>
  </si>
  <si>
    <t>np45xj</t>
  </si>
  <si>
    <t>NP4 5XN</t>
  </si>
  <si>
    <t>NP45XN</t>
  </si>
  <si>
    <t>np4 5xn</t>
  </si>
  <si>
    <t>np45xn</t>
  </si>
  <si>
    <t>NP4 5XP</t>
  </si>
  <si>
    <t>NP45XP</t>
  </si>
  <si>
    <t>np4 5xp</t>
  </si>
  <si>
    <t>np45xp</t>
  </si>
  <si>
    <t>NP4 5XQ</t>
  </si>
  <si>
    <t>NP45XQ</t>
  </si>
  <si>
    <t>np4 5xq</t>
  </si>
  <si>
    <t>np45xq</t>
  </si>
  <si>
    <t>NP4 5XS</t>
  </si>
  <si>
    <t>NP45XS</t>
  </si>
  <si>
    <t>np4 5xs</t>
  </si>
  <si>
    <t>np45xs</t>
  </si>
  <si>
    <t>NP4 5XU</t>
  </si>
  <si>
    <t>NP45XU</t>
  </si>
  <si>
    <t>np4 5xu</t>
  </si>
  <si>
    <t>np45xu</t>
  </si>
  <si>
    <t>NP4 5XW</t>
  </si>
  <si>
    <t>NP45XW</t>
  </si>
  <si>
    <t>np4 5xw</t>
  </si>
  <si>
    <t>np45xw</t>
  </si>
  <si>
    <t>NP4 5XX</t>
  </si>
  <si>
    <t>NP45XX</t>
  </si>
  <si>
    <t>np4 5xx</t>
  </si>
  <si>
    <t>np45xx</t>
  </si>
  <si>
    <t>NP4 5XY</t>
  </si>
  <si>
    <t>NP45XY</t>
  </si>
  <si>
    <t>np4 5xy</t>
  </si>
  <si>
    <t>np45xy</t>
  </si>
  <si>
    <t>NP4 5XZ</t>
  </si>
  <si>
    <t>NP45XZ</t>
  </si>
  <si>
    <t>np4 5xz</t>
  </si>
  <si>
    <t>np45xz</t>
  </si>
  <si>
    <t>NP4 5YA</t>
  </si>
  <si>
    <t>NP45YA</t>
  </si>
  <si>
    <t>np4 5ya</t>
  </si>
  <si>
    <t>np45ya</t>
  </si>
  <si>
    <t>NP4 5YE</t>
  </si>
  <si>
    <t>NP45YE</t>
  </si>
  <si>
    <t>np4 5ye</t>
  </si>
  <si>
    <t>np45ye</t>
  </si>
  <si>
    <t>NP4 5YG</t>
  </si>
  <si>
    <t>NP45YG</t>
  </si>
  <si>
    <t>np4 5yg</t>
  </si>
  <si>
    <t>np45yg</t>
  </si>
  <si>
    <t>NP4 5YH</t>
  </si>
  <si>
    <t>NP45YH</t>
  </si>
  <si>
    <t>np4 5yh</t>
  </si>
  <si>
    <t>np45yh</t>
  </si>
  <si>
    <t>NP4 5YJ</t>
  </si>
  <si>
    <t>NP45YJ</t>
  </si>
  <si>
    <t>np4 5yj</t>
  </si>
  <si>
    <t>np45yj</t>
  </si>
  <si>
    <t>NP4 5YL</t>
  </si>
  <si>
    <t>NP45YL</t>
  </si>
  <si>
    <t>np4 5yl</t>
  </si>
  <si>
    <t>np45yl</t>
  </si>
  <si>
    <t>NP4 5YN</t>
  </si>
  <si>
    <t>NP45YN</t>
  </si>
  <si>
    <t>np4 5yn</t>
  </si>
  <si>
    <t>np45yn</t>
  </si>
  <si>
    <t>NP4 5ZA</t>
  </si>
  <si>
    <t>NP45ZA</t>
  </si>
  <si>
    <t>np4 5za</t>
  </si>
  <si>
    <t>np45za</t>
  </si>
  <si>
    <t>NP4 6AA</t>
  </si>
  <si>
    <t>NP46AA</t>
  </si>
  <si>
    <t>np4 6aa</t>
  </si>
  <si>
    <t>np46aa</t>
  </si>
  <si>
    <t>NP4 6AB</t>
  </si>
  <si>
    <t>NP46AB</t>
  </si>
  <si>
    <t>np4 6ab</t>
  </si>
  <si>
    <t>np46ab</t>
  </si>
  <si>
    <t>NP4 6AD</t>
  </si>
  <si>
    <t>NP46AD</t>
  </si>
  <si>
    <t>np4 6ad</t>
  </si>
  <si>
    <t>np46ad</t>
  </si>
  <si>
    <t>NP4 6AE</t>
  </si>
  <si>
    <t>NP46AE</t>
  </si>
  <si>
    <t>np4 6ae</t>
  </si>
  <si>
    <t>np46ae</t>
  </si>
  <si>
    <t>NP4 6AF</t>
  </si>
  <si>
    <t>NP46AF</t>
  </si>
  <si>
    <t>np4 6af</t>
  </si>
  <si>
    <t>np46af</t>
  </si>
  <si>
    <t>NP4 6AG</t>
  </si>
  <si>
    <t>NP46AG</t>
  </si>
  <si>
    <t>np4 6ag</t>
  </si>
  <si>
    <t>np46ag</t>
  </si>
  <si>
    <t>NP4 6AH</t>
  </si>
  <si>
    <t>NP46AH</t>
  </si>
  <si>
    <t>np4 6ah</t>
  </si>
  <si>
    <t>np46ah</t>
  </si>
  <si>
    <t>NP4 6AJ</t>
  </si>
  <si>
    <t>NP46AJ</t>
  </si>
  <si>
    <t>np4 6aj</t>
  </si>
  <si>
    <t>np46aj</t>
  </si>
  <si>
    <t>NP4 6AL</t>
  </si>
  <si>
    <t>NP46AL</t>
  </si>
  <si>
    <t>np4 6al</t>
  </si>
  <si>
    <t>np46al</t>
  </si>
  <si>
    <t>NP4 6AN</t>
  </si>
  <si>
    <t>NP46AN</t>
  </si>
  <si>
    <t>np4 6an</t>
  </si>
  <si>
    <t>np46an</t>
  </si>
  <si>
    <t>NP4 6AP</t>
  </si>
  <si>
    <t>NP46AP</t>
  </si>
  <si>
    <t>np4 6ap</t>
  </si>
  <si>
    <t>np46ap</t>
  </si>
  <si>
    <t>NP4 6AQ</t>
  </si>
  <si>
    <t>NP46AQ</t>
  </si>
  <si>
    <t>np4 6aq</t>
  </si>
  <si>
    <t>np46aq</t>
  </si>
  <si>
    <t>NP4 6AR</t>
  </si>
  <si>
    <t>NP46AR</t>
  </si>
  <si>
    <t>np4 6ar</t>
  </si>
  <si>
    <t>np46ar</t>
  </si>
  <si>
    <t>NP4 6AS</t>
  </si>
  <si>
    <t>NP46AS</t>
  </si>
  <si>
    <t>np4 6as</t>
  </si>
  <si>
    <t>np46as</t>
  </si>
  <si>
    <t>NP4 6AT</t>
  </si>
  <si>
    <t>NP46AT</t>
  </si>
  <si>
    <t>np4 6at</t>
  </si>
  <si>
    <t>np46at</t>
  </si>
  <si>
    <t>NP4 6AU</t>
  </si>
  <si>
    <t>NP46AU</t>
  </si>
  <si>
    <t>np4 6au</t>
  </si>
  <si>
    <t>np46au</t>
  </si>
  <si>
    <t>NP4 6AW</t>
  </si>
  <si>
    <t>NP46AW</t>
  </si>
  <si>
    <t>np4 6aw</t>
  </si>
  <si>
    <t>np46aw</t>
  </si>
  <si>
    <t>NP4 6AX</t>
  </si>
  <si>
    <t>NP46AX</t>
  </si>
  <si>
    <t>np4 6ax</t>
  </si>
  <si>
    <t>np46ax</t>
  </si>
  <si>
    <t>NP4 6AY</t>
  </si>
  <si>
    <t>NP46AY</t>
  </si>
  <si>
    <t>np4 6ay</t>
  </si>
  <si>
    <t>np46ay</t>
  </si>
  <si>
    <t>NP4 6AZ</t>
  </si>
  <si>
    <t>NP46AZ</t>
  </si>
  <si>
    <t>np4 6az</t>
  </si>
  <si>
    <t>np46az</t>
  </si>
  <si>
    <t>NP4 6BA</t>
  </si>
  <si>
    <t>NP46BA</t>
  </si>
  <si>
    <t>np4 6ba</t>
  </si>
  <si>
    <t>np46ba</t>
  </si>
  <si>
    <t>NP4 6BB</t>
  </si>
  <si>
    <t>NP46BB</t>
  </si>
  <si>
    <t>np4 6bb</t>
  </si>
  <si>
    <t>np46bb</t>
  </si>
  <si>
    <t>NP4 6BD</t>
  </si>
  <si>
    <t>NP46BD</t>
  </si>
  <si>
    <t>np4 6bd</t>
  </si>
  <si>
    <t>np46bd</t>
  </si>
  <si>
    <t>NP4 6BE</t>
  </si>
  <si>
    <t>NP46BE</t>
  </si>
  <si>
    <t>np4 6be</t>
  </si>
  <si>
    <t>np46be</t>
  </si>
  <si>
    <t>NP4 6BG</t>
  </si>
  <si>
    <t>NP46BG</t>
  </si>
  <si>
    <t>np4 6bg</t>
  </si>
  <si>
    <t>np46bg</t>
  </si>
  <si>
    <t>NP4 6BH</t>
  </si>
  <si>
    <t>NP46BH</t>
  </si>
  <si>
    <t>np4 6bh</t>
  </si>
  <si>
    <t>np46bh</t>
  </si>
  <si>
    <t>NP4 6BL</t>
  </si>
  <si>
    <t>NP46BL</t>
  </si>
  <si>
    <t>np4 6bl</t>
  </si>
  <si>
    <t>np46bl</t>
  </si>
  <si>
    <t>NP4 6BN</t>
  </si>
  <si>
    <t>NP46BN</t>
  </si>
  <si>
    <t>np4 6bn</t>
  </si>
  <si>
    <t>np46bn</t>
  </si>
  <si>
    <t>NP4 6BP</t>
  </si>
  <si>
    <t>NP46BP</t>
  </si>
  <si>
    <t>np4 6bp</t>
  </si>
  <si>
    <t>np46bp</t>
  </si>
  <si>
    <t>NP4 6BQ</t>
  </si>
  <si>
    <t>NP46BQ</t>
  </si>
  <si>
    <t>np4 6bq</t>
  </si>
  <si>
    <t>np46bq</t>
  </si>
  <si>
    <t>NP4 6BR</t>
  </si>
  <si>
    <t>NP46BR</t>
  </si>
  <si>
    <t>np4 6br</t>
  </si>
  <si>
    <t>np46br</t>
  </si>
  <si>
    <t>NP4 6BS</t>
  </si>
  <si>
    <t>NP46BS</t>
  </si>
  <si>
    <t>np4 6bs</t>
  </si>
  <si>
    <t>np46bs</t>
  </si>
  <si>
    <t>NP4 6BT</t>
  </si>
  <si>
    <t>NP46BT</t>
  </si>
  <si>
    <t>np4 6bt</t>
  </si>
  <si>
    <t>np46bt</t>
  </si>
  <si>
    <t>NP4 6BU</t>
  </si>
  <si>
    <t>NP46BU</t>
  </si>
  <si>
    <t>np4 6bu</t>
  </si>
  <si>
    <t>np46bu</t>
  </si>
  <si>
    <t>NP4 6BW</t>
  </si>
  <si>
    <t>NP46BW</t>
  </si>
  <si>
    <t>np4 6bw</t>
  </si>
  <si>
    <t>np46bw</t>
  </si>
  <si>
    <t>NP4 6BX</t>
  </si>
  <si>
    <t>NP46BX</t>
  </si>
  <si>
    <t>np4 6bx</t>
  </si>
  <si>
    <t>np46bx</t>
  </si>
  <si>
    <t>NP4 6BY</t>
  </si>
  <si>
    <t>NP46BY</t>
  </si>
  <si>
    <t>np4 6by</t>
  </si>
  <si>
    <t>np46by</t>
  </si>
  <si>
    <t>NP4 6BZ</t>
  </si>
  <si>
    <t>NP46BZ</t>
  </si>
  <si>
    <t>np4 6bz</t>
  </si>
  <si>
    <t>np46bz</t>
  </si>
  <si>
    <t>NP4 6DA</t>
  </si>
  <si>
    <t>NP46DA</t>
  </si>
  <si>
    <t>np4 6da</t>
  </si>
  <si>
    <t>np46da</t>
  </si>
  <si>
    <t>NP4 6DB</t>
  </si>
  <si>
    <t>NP46DB</t>
  </si>
  <si>
    <t>np4 6db</t>
  </si>
  <si>
    <t>np46db</t>
  </si>
  <si>
    <t>NP4 6DD</t>
  </si>
  <si>
    <t>NP46DD</t>
  </si>
  <si>
    <t>np4 6dd</t>
  </si>
  <si>
    <t>np46dd</t>
  </si>
  <si>
    <t>NP4 6DE</t>
  </si>
  <si>
    <t>NP46DE</t>
  </si>
  <si>
    <t>np4 6de</t>
  </si>
  <si>
    <t>np46de</t>
  </si>
  <si>
    <t>NP4 6DF</t>
  </si>
  <si>
    <t>NP46DF</t>
  </si>
  <si>
    <t>np4 6df</t>
  </si>
  <si>
    <t>np46df</t>
  </si>
  <si>
    <t>NP4 6DG</t>
  </si>
  <si>
    <t>NP46DG</t>
  </si>
  <si>
    <t>np4 6dg</t>
  </si>
  <si>
    <t>np46dg</t>
  </si>
  <si>
    <t>NP4 6DH</t>
  </si>
  <si>
    <t>NP46DH</t>
  </si>
  <si>
    <t>np4 6dh</t>
  </si>
  <si>
    <t>np46dh</t>
  </si>
  <si>
    <t>NP4 6DJ</t>
  </si>
  <si>
    <t>NP46DJ</t>
  </si>
  <si>
    <t>np4 6dj</t>
  </si>
  <si>
    <t>np46dj</t>
  </si>
  <si>
    <t>NP4 6DL</t>
  </si>
  <si>
    <t>NP46DL</t>
  </si>
  <si>
    <t>np4 6dl</t>
  </si>
  <si>
    <t>np46dl</t>
  </si>
  <si>
    <t>NP4 6DN</t>
  </si>
  <si>
    <t>NP46DN</t>
  </si>
  <si>
    <t>np4 6dn</t>
  </si>
  <si>
    <t>np46dn</t>
  </si>
  <si>
    <t>NP4 6DP</t>
  </si>
  <si>
    <t>NP46DP</t>
  </si>
  <si>
    <t>np4 6dp</t>
  </si>
  <si>
    <t>np46dp</t>
  </si>
  <si>
    <t>NP4 6DQ</t>
  </si>
  <si>
    <t>NP46DQ</t>
  </si>
  <si>
    <t>np4 6dq</t>
  </si>
  <si>
    <t>np46dq</t>
  </si>
  <si>
    <t>NP4 6DR</t>
  </si>
  <si>
    <t>NP46DR</t>
  </si>
  <si>
    <t>np4 6dr</t>
  </si>
  <si>
    <t>np46dr</t>
  </si>
  <si>
    <t>NP4 6DS</t>
  </si>
  <si>
    <t>NP46DS</t>
  </si>
  <si>
    <t>np4 6ds</t>
  </si>
  <si>
    <t>np46ds</t>
  </si>
  <si>
    <t>NP4 6DT</t>
  </si>
  <si>
    <t>NP46DT</t>
  </si>
  <si>
    <t>np4 6dt</t>
  </si>
  <si>
    <t>np46dt</t>
  </si>
  <si>
    <t>NP4 6DU</t>
  </si>
  <si>
    <t>NP46DU</t>
  </si>
  <si>
    <t>np4 6du</t>
  </si>
  <si>
    <t>np46du</t>
  </si>
  <si>
    <t>NP4 6DW</t>
  </si>
  <si>
    <t>NP46DW</t>
  </si>
  <si>
    <t>np4 6dw</t>
  </si>
  <si>
    <t>np46dw</t>
  </si>
  <si>
    <t>NP4 6DX</t>
  </si>
  <si>
    <t>NP46DX</t>
  </si>
  <si>
    <t>np4 6dx</t>
  </si>
  <si>
    <t>np46dx</t>
  </si>
  <si>
    <t>NP4 6DY</t>
  </si>
  <si>
    <t>NP46DY</t>
  </si>
  <si>
    <t>np4 6dy</t>
  </si>
  <si>
    <t>np46dy</t>
  </si>
  <si>
    <t>NP4 6DZ</t>
  </si>
  <si>
    <t>NP46DZ</t>
  </si>
  <si>
    <t>np4 6dz</t>
  </si>
  <si>
    <t>np46dz</t>
  </si>
  <si>
    <t>NP4 6EA</t>
  </si>
  <si>
    <t>NP46EA</t>
  </si>
  <si>
    <t>np4 6ea</t>
  </si>
  <si>
    <t>np46ea</t>
  </si>
  <si>
    <t>NP4 6EB</t>
  </si>
  <si>
    <t>NP46EB</t>
  </si>
  <si>
    <t>np4 6eb</t>
  </si>
  <si>
    <t>np46eb</t>
  </si>
  <si>
    <t>NP4 6ED</t>
  </si>
  <si>
    <t>NP46ED</t>
  </si>
  <si>
    <t>np4 6ed</t>
  </si>
  <si>
    <t>np46ed</t>
  </si>
  <si>
    <t>NP4 6EE</t>
  </si>
  <si>
    <t>NP46EE</t>
  </si>
  <si>
    <t>np4 6ee</t>
  </si>
  <si>
    <t>np46ee</t>
  </si>
  <si>
    <t>NP4 6EF</t>
  </si>
  <si>
    <t>NP46EF</t>
  </si>
  <si>
    <t>np4 6ef</t>
  </si>
  <si>
    <t>np46ef</t>
  </si>
  <si>
    <t>NP4 6EG</t>
  </si>
  <si>
    <t>NP46EG</t>
  </si>
  <si>
    <t>np4 6eg</t>
  </si>
  <si>
    <t>np46eg</t>
  </si>
  <si>
    <t>NP4 6EH</t>
  </si>
  <si>
    <t>NP46EH</t>
  </si>
  <si>
    <t>np4 6eh</t>
  </si>
  <si>
    <t>np46eh</t>
  </si>
  <si>
    <t>NP4 6EJ</t>
  </si>
  <si>
    <t>NP46EJ</t>
  </si>
  <si>
    <t>np4 6ej</t>
  </si>
  <si>
    <t>np46ej</t>
  </si>
  <si>
    <t>NP4 6EL</t>
  </si>
  <si>
    <t>NP46EL</t>
  </si>
  <si>
    <t>np4 6el</t>
  </si>
  <si>
    <t>np46el</t>
  </si>
  <si>
    <t>NP4 6EN</t>
  </si>
  <si>
    <t>NP46EN</t>
  </si>
  <si>
    <t>np4 6en</t>
  </si>
  <si>
    <t>np46en</t>
  </si>
  <si>
    <t>NP4 6EP</t>
  </si>
  <si>
    <t>NP46EP</t>
  </si>
  <si>
    <t>np4 6ep</t>
  </si>
  <si>
    <t>np46ep</t>
  </si>
  <si>
    <t>NP4 6EQ</t>
  </si>
  <si>
    <t>NP46EQ</t>
  </si>
  <si>
    <t>np4 6eq</t>
  </si>
  <si>
    <t>np46eq</t>
  </si>
  <si>
    <t>NP4 6ER</t>
  </si>
  <si>
    <t>NP46ER</t>
  </si>
  <si>
    <t>np4 6er</t>
  </si>
  <si>
    <t>np46er</t>
  </si>
  <si>
    <t>NP4 6ES</t>
  </si>
  <si>
    <t>NP46ES</t>
  </si>
  <si>
    <t>np4 6es</t>
  </si>
  <si>
    <t>np46es</t>
  </si>
  <si>
    <t>NP4 6ET</t>
  </si>
  <si>
    <t>NP46ET</t>
  </si>
  <si>
    <t>np4 6et</t>
  </si>
  <si>
    <t>np46et</t>
  </si>
  <si>
    <t>NP4 6EU</t>
  </si>
  <si>
    <t>NP46EU</t>
  </si>
  <si>
    <t>np4 6eu</t>
  </si>
  <si>
    <t>np46eu</t>
  </si>
  <si>
    <t>NP4 6EW</t>
  </si>
  <si>
    <t>NP46EW</t>
  </si>
  <si>
    <t>np4 6ew</t>
  </si>
  <si>
    <t>np46ew</t>
  </si>
  <si>
    <t>NP4 6EX</t>
  </si>
  <si>
    <t>NP46EX</t>
  </si>
  <si>
    <t>np4 6ex</t>
  </si>
  <si>
    <t>np46ex</t>
  </si>
  <si>
    <t>NP4 6EY</t>
  </si>
  <si>
    <t>NP46EY</t>
  </si>
  <si>
    <t>np4 6ey</t>
  </si>
  <si>
    <t>np46ey</t>
  </si>
  <si>
    <t>NP4 6EZ</t>
  </si>
  <si>
    <t>NP46EZ</t>
  </si>
  <si>
    <t>np4 6ez</t>
  </si>
  <si>
    <t>np46ez</t>
  </si>
  <si>
    <t>NP4 6FA</t>
  </si>
  <si>
    <t>NP46FA</t>
  </si>
  <si>
    <t>np4 6fa</t>
  </si>
  <si>
    <t>np46fa</t>
  </si>
  <si>
    <t>NP4 6FD</t>
  </si>
  <si>
    <t>NP46FD</t>
  </si>
  <si>
    <t>np4 6fd</t>
  </si>
  <si>
    <t>np46fd</t>
  </si>
  <si>
    <t>NP4 6GE</t>
  </si>
  <si>
    <t>NP46GE</t>
  </si>
  <si>
    <t>np4 6ge</t>
  </si>
  <si>
    <t>np46ge</t>
  </si>
  <si>
    <t>NP4 6GP</t>
  </si>
  <si>
    <t>NP46GP</t>
  </si>
  <si>
    <t>np4 6gp</t>
  </si>
  <si>
    <t>np46gp</t>
  </si>
  <si>
    <t>NP4 6GS</t>
  </si>
  <si>
    <t>NP46GS</t>
  </si>
  <si>
    <t>np4 6gs</t>
  </si>
  <si>
    <t>np46gs</t>
  </si>
  <si>
    <t>NP4 6GT</t>
  </si>
  <si>
    <t>NP46GT</t>
  </si>
  <si>
    <t>np4 6gt</t>
  </si>
  <si>
    <t>np46gt</t>
  </si>
  <si>
    <t>NP4 6HA</t>
  </si>
  <si>
    <t>NP46HA</t>
  </si>
  <si>
    <t>np4 6ha</t>
  </si>
  <si>
    <t>np46ha</t>
  </si>
  <si>
    <t>NP4 6HB</t>
  </si>
  <si>
    <t>NP46HB</t>
  </si>
  <si>
    <t>np4 6hb</t>
  </si>
  <si>
    <t>np46hb</t>
  </si>
  <si>
    <t>NP4 6HD</t>
  </si>
  <si>
    <t>NP46HD</t>
  </si>
  <si>
    <t>np4 6hd</t>
  </si>
  <si>
    <t>np46hd</t>
  </si>
  <si>
    <t>NP4 6HE</t>
  </si>
  <si>
    <t>NP46HE</t>
  </si>
  <si>
    <t>np4 6he</t>
  </si>
  <si>
    <t>np46he</t>
  </si>
  <si>
    <t>NP4 6HF</t>
  </si>
  <si>
    <t>NP46HF</t>
  </si>
  <si>
    <t>np4 6hf</t>
  </si>
  <si>
    <t>np46hf</t>
  </si>
  <si>
    <t>NP4 6HG</t>
  </si>
  <si>
    <t>NP46HG</t>
  </si>
  <si>
    <t>np4 6hg</t>
  </si>
  <si>
    <t>np46hg</t>
  </si>
  <si>
    <t>NP4 6HH</t>
  </si>
  <si>
    <t>NP46HH</t>
  </si>
  <si>
    <t>np4 6hh</t>
  </si>
  <si>
    <t>np46hh</t>
  </si>
  <si>
    <t>NP4 6HJ</t>
  </si>
  <si>
    <t>NP46HJ</t>
  </si>
  <si>
    <t>np4 6hj</t>
  </si>
  <si>
    <t>np46hj</t>
  </si>
  <si>
    <t>NP4 6HL</t>
  </si>
  <si>
    <t>NP46HL</t>
  </si>
  <si>
    <t>np4 6hl</t>
  </si>
  <si>
    <t>np46hl</t>
  </si>
  <si>
    <t>NP4 6HN</t>
  </si>
  <si>
    <t>NP46HN</t>
  </si>
  <si>
    <t>np4 6hn</t>
  </si>
  <si>
    <t>np46hn</t>
  </si>
  <si>
    <t>NP4 6HP</t>
  </si>
  <si>
    <t>NP46HP</t>
  </si>
  <si>
    <t>np4 6hp</t>
  </si>
  <si>
    <t>np46hp</t>
  </si>
  <si>
    <t>NP4 6HQ</t>
  </si>
  <si>
    <t>NP46HQ</t>
  </si>
  <si>
    <t>np4 6hq</t>
  </si>
  <si>
    <t>np46hq</t>
  </si>
  <si>
    <t>NP4 6HR</t>
  </si>
  <si>
    <t>NP46HR</t>
  </si>
  <si>
    <t>np4 6hr</t>
  </si>
  <si>
    <t>np46hr</t>
  </si>
  <si>
    <t>NP4 6HS</t>
  </si>
  <si>
    <t>NP46HS</t>
  </si>
  <si>
    <t>np4 6hs</t>
  </si>
  <si>
    <t>np46hs</t>
  </si>
  <si>
    <t>NP4 6HT</t>
  </si>
  <si>
    <t>NP46HT</t>
  </si>
  <si>
    <t>np4 6ht</t>
  </si>
  <si>
    <t>np46ht</t>
  </si>
  <si>
    <t>NP4 6HU</t>
  </si>
  <si>
    <t>NP46HU</t>
  </si>
  <si>
    <t>np4 6hu</t>
  </si>
  <si>
    <t>np46hu</t>
  </si>
  <si>
    <t>NP4 6HW</t>
  </si>
  <si>
    <t>NP46HW</t>
  </si>
  <si>
    <t>np4 6hw</t>
  </si>
  <si>
    <t>np46hw</t>
  </si>
  <si>
    <t>NP4 6HX</t>
  </si>
  <si>
    <t>NP46HX</t>
  </si>
  <si>
    <t>np4 6hx</t>
  </si>
  <si>
    <t>np46hx</t>
  </si>
  <si>
    <t>NP4 6JA</t>
  </si>
  <si>
    <t>NP46JA</t>
  </si>
  <si>
    <t>np4 6ja</t>
  </si>
  <si>
    <t>np46ja</t>
  </si>
  <si>
    <t>NP4 6JB</t>
  </si>
  <si>
    <t>NP46JB</t>
  </si>
  <si>
    <t>np4 6jb</t>
  </si>
  <si>
    <t>np46jb</t>
  </si>
  <si>
    <t>NP4 6JD</t>
  </si>
  <si>
    <t>NP46JD</t>
  </si>
  <si>
    <t>np4 6jd</t>
  </si>
  <si>
    <t>np46jd</t>
  </si>
  <si>
    <t>NP4 6JE</t>
  </si>
  <si>
    <t>NP46JE</t>
  </si>
  <si>
    <t>np4 6je</t>
  </si>
  <si>
    <t>np46je</t>
  </si>
  <si>
    <t>NP4 6JF</t>
  </si>
  <si>
    <t>NP46JF</t>
  </si>
  <si>
    <t>np4 6jf</t>
  </si>
  <si>
    <t>np46jf</t>
  </si>
  <si>
    <t>NP4 6JG</t>
  </si>
  <si>
    <t>NP46JG</t>
  </si>
  <si>
    <t>np4 6jg</t>
  </si>
  <si>
    <t>np46jg</t>
  </si>
  <si>
    <t>NP4 6JH</t>
  </si>
  <si>
    <t>NP46JH</t>
  </si>
  <si>
    <t>np4 6jh</t>
  </si>
  <si>
    <t>np46jh</t>
  </si>
  <si>
    <t>NP4 6JJ</t>
  </si>
  <si>
    <t>NP46JJ</t>
  </si>
  <si>
    <t>np4 6jj</t>
  </si>
  <si>
    <t>np46jj</t>
  </si>
  <si>
    <t>NP4 6JL</t>
  </si>
  <si>
    <t>NP46JL</t>
  </si>
  <si>
    <t>np4 6jl</t>
  </si>
  <si>
    <t>np46jl</t>
  </si>
  <si>
    <t>NP4 6JN</t>
  </si>
  <si>
    <t>NP46JN</t>
  </si>
  <si>
    <t>np4 6jn</t>
  </si>
  <si>
    <t>np46jn</t>
  </si>
  <si>
    <t>NP4 6JQ</t>
  </si>
  <si>
    <t>NP46JQ</t>
  </si>
  <si>
    <t>np4 6jq</t>
  </si>
  <si>
    <t>np46jq</t>
  </si>
  <si>
    <t>NP4 6JR</t>
  </si>
  <si>
    <t>NP46JR</t>
  </si>
  <si>
    <t>np4 6jr</t>
  </si>
  <si>
    <t>np46jr</t>
  </si>
  <si>
    <t>NP4 6JS</t>
  </si>
  <si>
    <t>NP46JS</t>
  </si>
  <si>
    <t>np4 6js</t>
  </si>
  <si>
    <t>np46js</t>
  </si>
  <si>
    <t>NP4 6JT</t>
  </si>
  <si>
    <t>NP46JT</t>
  </si>
  <si>
    <t>np4 6jt</t>
  </si>
  <si>
    <t>np46jt</t>
  </si>
  <si>
    <t>NP4 6JU</t>
  </si>
  <si>
    <t>NP46JU</t>
  </si>
  <si>
    <t>np4 6ju</t>
  </si>
  <si>
    <t>np46ju</t>
  </si>
  <si>
    <t>NP4 6JW</t>
  </si>
  <si>
    <t>NP46JW</t>
  </si>
  <si>
    <t>np4 6jw</t>
  </si>
  <si>
    <t>np46jw</t>
  </si>
  <si>
    <t>NP4 6JX</t>
  </si>
  <si>
    <t>NP46JX</t>
  </si>
  <si>
    <t>np4 6jx</t>
  </si>
  <si>
    <t>np46jx</t>
  </si>
  <si>
    <t>NP4 6JY</t>
  </si>
  <si>
    <t>NP46JY</t>
  </si>
  <si>
    <t>np4 6jy</t>
  </si>
  <si>
    <t>np46jy</t>
  </si>
  <si>
    <t>NP4 6JZ</t>
  </si>
  <si>
    <t>NP46JZ</t>
  </si>
  <si>
    <t>np4 6jz</t>
  </si>
  <si>
    <t>np46jz</t>
  </si>
  <si>
    <t>NP4 6LA</t>
  </si>
  <si>
    <t>NP46LA</t>
  </si>
  <si>
    <t>np4 6la</t>
  </si>
  <si>
    <t>np46la</t>
  </si>
  <si>
    <t>NP4 6LB</t>
  </si>
  <si>
    <t>NP46LB</t>
  </si>
  <si>
    <t>np4 6lb</t>
  </si>
  <si>
    <t>np46lb</t>
  </si>
  <si>
    <t>NP4 6LD</t>
  </si>
  <si>
    <t>NP46LD</t>
  </si>
  <si>
    <t>np4 6ld</t>
  </si>
  <si>
    <t>np46ld</t>
  </si>
  <si>
    <t>NP4 6LE</t>
  </si>
  <si>
    <t>NP46LE</t>
  </si>
  <si>
    <t>np4 6le</t>
  </si>
  <si>
    <t>np46le</t>
  </si>
  <si>
    <t>NP4 6LF</t>
  </si>
  <si>
    <t>NP46LF</t>
  </si>
  <si>
    <t>np4 6lf</t>
  </si>
  <si>
    <t>np46lf</t>
  </si>
  <si>
    <t>NP4 6LG</t>
  </si>
  <si>
    <t>NP46LG</t>
  </si>
  <si>
    <t>np4 6lg</t>
  </si>
  <si>
    <t>np46lg</t>
  </si>
  <si>
    <t>NP4 6LH</t>
  </si>
  <si>
    <t>NP46LH</t>
  </si>
  <si>
    <t>np4 6lh</t>
  </si>
  <si>
    <t>np46lh</t>
  </si>
  <si>
    <t>NP4 6LJ</t>
  </si>
  <si>
    <t>NP46LJ</t>
  </si>
  <si>
    <t>np4 6lj</t>
  </si>
  <si>
    <t>np46lj</t>
  </si>
  <si>
    <t>NP4 6LL</t>
  </si>
  <si>
    <t>NP46LL</t>
  </si>
  <si>
    <t>np4 6ll</t>
  </si>
  <si>
    <t>np46ll</t>
  </si>
  <si>
    <t>NP4 6LN</t>
  </si>
  <si>
    <t>NP46LN</t>
  </si>
  <si>
    <t>np4 6ln</t>
  </si>
  <si>
    <t>np46ln</t>
  </si>
  <si>
    <t>NP4 6LP</t>
  </si>
  <si>
    <t>NP46LP</t>
  </si>
  <si>
    <t>np4 6lp</t>
  </si>
  <si>
    <t>np46lp</t>
  </si>
  <si>
    <t>NP4 6LQ</t>
  </si>
  <si>
    <t>NP46LQ</t>
  </si>
  <si>
    <t>np4 6lq</t>
  </si>
  <si>
    <t>np46lq</t>
  </si>
  <si>
    <t>NP4 6LR</t>
  </si>
  <si>
    <t>NP46LR</t>
  </si>
  <si>
    <t>np4 6lr</t>
  </si>
  <si>
    <t>np46lr</t>
  </si>
  <si>
    <t>NP4 6LS</t>
  </si>
  <si>
    <t>NP46LS</t>
  </si>
  <si>
    <t>np4 6ls</t>
  </si>
  <si>
    <t>np46ls</t>
  </si>
  <si>
    <t>NP4 6LT</t>
  </si>
  <si>
    <t>NP46LT</t>
  </si>
  <si>
    <t>np4 6lt</t>
  </si>
  <si>
    <t>np46lt</t>
  </si>
  <si>
    <t>NP4 6LU</t>
  </si>
  <si>
    <t>NP46LU</t>
  </si>
  <si>
    <t>np4 6lu</t>
  </si>
  <si>
    <t>np46lu</t>
  </si>
  <si>
    <t>NP4 6LW</t>
  </si>
  <si>
    <t>NP46LW</t>
  </si>
  <si>
    <t>np4 6lw</t>
  </si>
  <si>
    <t>np46lw</t>
  </si>
  <si>
    <t>NP4 6LX</t>
  </si>
  <si>
    <t>NP46LX</t>
  </si>
  <si>
    <t>np4 6lx</t>
  </si>
  <si>
    <t>np46lx</t>
  </si>
  <si>
    <t>NP4 6LY</t>
  </si>
  <si>
    <t>NP46LY</t>
  </si>
  <si>
    <t>np4 6ly</t>
  </si>
  <si>
    <t>np46ly</t>
  </si>
  <si>
    <t>NP4 6LZ</t>
  </si>
  <si>
    <t>NP46LZ</t>
  </si>
  <si>
    <t>np4 6lz</t>
  </si>
  <si>
    <t>np46lz</t>
  </si>
  <si>
    <t>NP4 6NA</t>
  </si>
  <si>
    <t>NP46NA</t>
  </si>
  <si>
    <t>np4 6na</t>
  </si>
  <si>
    <t>np46na</t>
  </si>
  <si>
    <t>NP4 6NB</t>
  </si>
  <si>
    <t>NP46NB</t>
  </si>
  <si>
    <t>np4 6nb</t>
  </si>
  <si>
    <t>np46nb</t>
  </si>
  <si>
    <t>NP4 6ND</t>
  </si>
  <si>
    <t>NP46ND</t>
  </si>
  <si>
    <t>np4 6nd</t>
  </si>
  <si>
    <t>np46nd</t>
  </si>
  <si>
    <t>NP4 6NE</t>
  </si>
  <si>
    <t>NP46NE</t>
  </si>
  <si>
    <t>np4 6ne</t>
  </si>
  <si>
    <t>np46ne</t>
  </si>
  <si>
    <t>NP4 6NF</t>
  </si>
  <si>
    <t>NP46NF</t>
  </si>
  <si>
    <t>np4 6nf</t>
  </si>
  <si>
    <t>np46nf</t>
  </si>
  <si>
    <t>NP4 6NG</t>
  </si>
  <si>
    <t>NP46NG</t>
  </si>
  <si>
    <t>np4 6ng</t>
  </si>
  <si>
    <t>np46ng</t>
  </si>
  <si>
    <t>NP4 6NH</t>
  </si>
  <si>
    <t>NP46NH</t>
  </si>
  <si>
    <t>np4 6nh</t>
  </si>
  <si>
    <t>np46nh</t>
  </si>
  <si>
    <t>NP4 6NL</t>
  </si>
  <si>
    <t>NP46NL</t>
  </si>
  <si>
    <t>np4 6nl</t>
  </si>
  <si>
    <t>np46nl</t>
  </si>
  <si>
    <t>NP4 6NN</t>
  </si>
  <si>
    <t>NP46NN</t>
  </si>
  <si>
    <t>np4 6nn</t>
  </si>
  <si>
    <t>np46nn</t>
  </si>
  <si>
    <t>NP4 6NQ</t>
  </si>
  <si>
    <t>NP46NQ</t>
  </si>
  <si>
    <t>np4 6nq</t>
  </si>
  <si>
    <t>np46nq</t>
  </si>
  <si>
    <t>NP4 6NR</t>
  </si>
  <si>
    <t>NP46NR</t>
  </si>
  <si>
    <t>np4 6nr</t>
  </si>
  <si>
    <t>np46nr</t>
  </si>
  <si>
    <t>NP4 6NS</t>
  </si>
  <si>
    <t>NP46NS</t>
  </si>
  <si>
    <t>np4 6ns</t>
  </si>
  <si>
    <t>np46ns</t>
  </si>
  <si>
    <t>NP4 6NT</t>
  </si>
  <si>
    <t>NP46NT</t>
  </si>
  <si>
    <t>np4 6nt</t>
  </si>
  <si>
    <t>np46nt</t>
  </si>
  <si>
    <t>NP4 6NU</t>
  </si>
  <si>
    <t>NP46NU</t>
  </si>
  <si>
    <t>np4 6nu</t>
  </si>
  <si>
    <t>np46nu</t>
  </si>
  <si>
    <t>NP4 6NW</t>
  </si>
  <si>
    <t>NP46NW</t>
  </si>
  <si>
    <t>np4 6nw</t>
  </si>
  <si>
    <t>np46nw</t>
  </si>
  <si>
    <t>NP4 6NY</t>
  </si>
  <si>
    <t>NP46NY</t>
  </si>
  <si>
    <t>np4 6ny</t>
  </si>
  <si>
    <t>np46ny</t>
  </si>
  <si>
    <t>NP4 6NZ</t>
  </si>
  <si>
    <t>NP46NZ</t>
  </si>
  <si>
    <t>np4 6nz</t>
  </si>
  <si>
    <t>np46nz</t>
  </si>
  <si>
    <t>NP4 6PA</t>
  </si>
  <si>
    <t>NP46PA</t>
  </si>
  <si>
    <t>np4 6pa</t>
  </si>
  <si>
    <t>np46pa</t>
  </si>
  <si>
    <t>NP4 6PB</t>
  </si>
  <si>
    <t>NP46PB</t>
  </si>
  <si>
    <t>np4 6pb</t>
  </si>
  <si>
    <t>np46pb</t>
  </si>
  <si>
    <t>NP4 6PD</t>
  </si>
  <si>
    <t>NP46PD</t>
  </si>
  <si>
    <t>np4 6pd</t>
  </si>
  <si>
    <t>np46pd</t>
  </si>
  <si>
    <t>NP4 6PE</t>
  </si>
  <si>
    <t>NP46PE</t>
  </si>
  <si>
    <t>np4 6pe</t>
  </si>
  <si>
    <t>np46pe</t>
  </si>
  <si>
    <t>NP4 6PF</t>
  </si>
  <si>
    <t>NP46PF</t>
  </si>
  <si>
    <t>np4 6pf</t>
  </si>
  <si>
    <t>np46pf</t>
  </si>
  <si>
    <t>NP4 6PG</t>
  </si>
  <si>
    <t>NP46PG</t>
  </si>
  <si>
    <t>np4 6pg</t>
  </si>
  <si>
    <t>np46pg</t>
  </si>
  <si>
    <t>NP4 6PH</t>
  </si>
  <si>
    <t>NP46PH</t>
  </si>
  <si>
    <t>np4 6ph</t>
  </si>
  <si>
    <t>np46ph</t>
  </si>
  <si>
    <t>NP4 6PJ</t>
  </si>
  <si>
    <t>NP46PJ</t>
  </si>
  <si>
    <t>np4 6pj</t>
  </si>
  <si>
    <t>np46pj</t>
  </si>
  <si>
    <t>NP4 6PL</t>
  </si>
  <si>
    <t>NP46PL</t>
  </si>
  <si>
    <t>np4 6pl</t>
  </si>
  <si>
    <t>np46pl</t>
  </si>
  <si>
    <t>NP4 6PN</t>
  </si>
  <si>
    <t>NP46PN</t>
  </si>
  <si>
    <t>np4 6pn</t>
  </si>
  <si>
    <t>np46pn</t>
  </si>
  <si>
    <t>NP4 6PP</t>
  </si>
  <si>
    <t>NP46PP</t>
  </si>
  <si>
    <t>np4 6pp</t>
  </si>
  <si>
    <t>np46pp</t>
  </si>
  <si>
    <t>NP4 6PQ</t>
  </si>
  <si>
    <t>NP46PQ</t>
  </si>
  <si>
    <t>np4 6pq</t>
  </si>
  <si>
    <t>np46pq</t>
  </si>
  <si>
    <t>NP4 6PR</t>
  </si>
  <si>
    <t>NP46PR</t>
  </si>
  <si>
    <t>np4 6pr</t>
  </si>
  <si>
    <t>np46pr</t>
  </si>
  <si>
    <t>NP4 6PS</t>
  </si>
  <si>
    <t>NP46PS</t>
  </si>
  <si>
    <t>np4 6ps</t>
  </si>
  <si>
    <t>np46ps</t>
  </si>
  <si>
    <t>NP4 6PT</t>
  </si>
  <si>
    <t>NP46PT</t>
  </si>
  <si>
    <t>np4 6pt</t>
  </si>
  <si>
    <t>np46pt</t>
  </si>
  <si>
    <t>NP4 6PU</t>
  </si>
  <si>
    <t>NP46PU</t>
  </si>
  <si>
    <t>np4 6pu</t>
  </si>
  <si>
    <t>np46pu</t>
  </si>
  <si>
    <t>NP4 6PW</t>
  </si>
  <si>
    <t>NP46PW</t>
  </si>
  <si>
    <t>np4 6pw</t>
  </si>
  <si>
    <t>np46pw</t>
  </si>
  <si>
    <t>NP4 6PX</t>
  </si>
  <si>
    <t>NP46PX</t>
  </si>
  <si>
    <t>np4 6px</t>
  </si>
  <si>
    <t>np46px</t>
  </si>
  <si>
    <t>NP4 6PY</t>
  </si>
  <si>
    <t>NP46PY</t>
  </si>
  <si>
    <t>np4 6py</t>
  </si>
  <si>
    <t>np46py</t>
  </si>
  <si>
    <t>NP4 6PZ</t>
  </si>
  <si>
    <t>NP46PZ</t>
  </si>
  <si>
    <t>np4 6pz</t>
  </si>
  <si>
    <t>np46pz</t>
  </si>
  <si>
    <t>NP4 6QA</t>
  </si>
  <si>
    <t>NP46QA</t>
  </si>
  <si>
    <t>np4 6qa</t>
  </si>
  <si>
    <t>np46qa</t>
  </si>
  <si>
    <t>NP4 6QB</t>
  </si>
  <si>
    <t>NP46QB</t>
  </si>
  <si>
    <t>np4 6qb</t>
  </si>
  <si>
    <t>np46qb</t>
  </si>
  <si>
    <t>NP4 6QD</t>
  </si>
  <si>
    <t>NP46QD</t>
  </si>
  <si>
    <t>np4 6qd</t>
  </si>
  <si>
    <t>np46qd</t>
  </si>
  <si>
    <t>NP4 6QE</t>
  </si>
  <si>
    <t>NP46QE</t>
  </si>
  <si>
    <t>np4 6qe</t>
  </si>
  <si>
    <t>np46qe</t>
  </si>
  <si>
    <t>NP4 6QF</t>
  </si>
  <si>
    <t>NP46QF</t>
  </si>
  <si>
    <t>np4 6qf</t>
  </si>
  <si>
    <t>np46qf</t>
  </si>
  <si>
    <t>NP4 6QG</t>
  </si>
  <si>
    <t>NP46QG</t>
  </si>
  <si>
    <t>np4 6qg</t>
  </si>
  <si>
    <t>np46qg</t>
  </si>
  <si>
    <t>NP4 6QH</t>
  </si>
  <si>
    <t>NP46QH</t>
  </si>
  <si>
    <t>np4 6qh</t>
  </si>
  <si>
    <t>np46qh</t>
  </si>
  <si>
    <t>NP4 6QJ</t>
  </si>
  <si>
    <t>NP46QJ</t>
  </si>
  <si>
    <t>np4 6qj</t>
  </si>
  <si>
    <t>np46qj</t>
  </si>
  <si>
    <t>NP4 6QL</t>
  </si>
  <si>
    <t>NP46QL</t>
  </si>
  <si>
    <t>np4 6ql</t>
  </si>
  <si>
    <t>np46ql</t>
  </si>
  <si>
    <t>NP4 6QN</t>
  </si>
  <si>
    <t>NP46QN</t>
  </si>
  <si>
    <t>np4 6qn</t>
  </si>
  <si>
    <t>np46qn</t>
  </si>
  <si>
    <t>NP4 6QP</t>
  </si>
  <si>
    <t>NP46QP</t>
  </si>
  <si>
    <t>np4 6qp</t>
  </si>
  <si>
    <t>np46qp</t>
  </si>
  <si>
    <t>NP4 6QQ</t>
  </si>
  <si>
    <t>NP46QQ</t>
  </si>
  <si>
    <t>np4 6qq</t>
  </si>
  <si>
    <t>np46qq</t>
  </si>
  <si>
    <t>NP4 6QR</t>
  </si>
  <si>
    <t>NP46QR</t>
  </si>
  <si>
    <t>np4 6qr</t>
  </si>
  <si>
    <t>np46qr</t>
  </si>
  <si>
    <t>NP4 6QS</t>
  </si>
  <si>
    <t>NP46QS</t>
  </si>
  <si>
    <t>np4 6qs</t>
  </si>
  <si>
    <t>np46qs</t>
  </si>
  <si>
    <t>NP4 6QT</t>
  </si>
  <si>
    <t>NP46QT</t>
  </si>
  <si>
    <t>np4 6qt</t>
  </si>
  <si>
    <t>np46qt</t>
  </si>
  <si>
    <t>NP4 6QU</t>
  </si>
  <si>
    <t>NP46QU</t>
  </si>
  <si>
    <t>np4 6qu</t>
  </si>
  <si>
    <t>np46qu</t>
  </si>
  <si>
    <t>NP4 6QW</t>
  </si>
  <si>
    <t>NP46QW</t>
  </si>
  <si>
    <t>np4 6qw</t>
  </si>
  <si>
    <t>np46qw</t>
  </si>
  <si>
    <t>NP4 6QX</t>
  </si>
  <si>
    <t>NP46QX</t>
  </si>
  <si>
    <t>np4 6qx</t>
  </si>
  <si>
    <t>np46qx</t>
  </si>
  <si>
    <t>NP4 6QY</t>
  </si>
  <si>
    <t>NP46QY</t>
  </si>
  <si>
    <t>np4 6qy</t>
  </si>
  <si>
    <t>np46qy</t>
  </si>
  <si>
    <t>NP4 6QZ</t>
  </si>
  <si>
    <t>NP46QZ</t>
  </si>
  <si>
    <t>np4 6qz</t>
  </si>
  <si>
    <t>np46qz</t>
  </si>
  <si>
    <t>NP4 6RA</t>
  </si>
  <si>
    <t>NP46RA</t>
  </si>
  <si>
    <t>np4 6ra</t>
  </si>
  <si>
    <t>np46ra</t>
  </si>
  <si>
    <t>NP4 6RB</t>
  </si>
  <si>
    <t>NP46RB</t>
  </si>
  <si>
    <t>np4 6rb</t>
  </si>
  <si>
    <t>np46rb</t>
  </si>
  <si>
    <t>NP4 6RD</t>
  </si>
  <si>
    <t>NP46RD</t>
  </si>
  <si>
    <t>np4 6rd</t>
  </si>
  <si>
    <t>np46rd</t>
  </si>
  <si>
    <t>NP4 6RE</t>
  </si>
  <si>
    <t>NP46RE</t>
  </si>
  <si>
    <t>np4 6re</t>
  </si>
  <si>
    <t>np46re</t>
  </si>
  <si>
    <t>NP4 6RF</t>
  </si>
  <si>
    <t>NP46RF</t>
  </si>
  <si>
    <t>np4 6rf</t>
  </si>
  <si>
    <t>np46rf</t>
  </si>
  <si>
    <t>NP4 6RG</t>
  </si>
  <si>
    <t>NP46RG</t>
  </si>
  <si>
    <t>np4 6rg</t>
  </si>
  <si>
    <t>np46rg</t>
  </si>
  <si>
    <t>NP4 6RH</t>
  </si>
  <si>
    <t>NP46RH</t>
  </si>
  <si>
    <t>np4 6rh</t>
  </si>
  <si>
    <t>np46rh</t>
  </si>
  <si>
    <t>NP4 6RJ</t>
  </si>
  <si>
    <t>NP46RJ</t>
  </si>
  <si>
    <t>np4 6rj</t>
  </si>
  <si>
    <t>np46rj</t>
  </si>
  <si>
    <t>NP4 6RL</t>
  </si>
  <si>
    <t>NP46RL</t>
  </si>
  <si>
    <t>np4 6rl</t>
  </si>
  <si>
    <t>np46rl</t>
  </si>
  <si>
    <t>NP4 6RN</t>
  </si>
  <si>
    <t>NP46RN</t>
  </si>
  <si>
    <t>np4 6rn</t>
  </si>
  <si>
    <t>np46rn</t>
  </si>
  <si>
    <t>NP4 6RP</t>
  </si>
  <si>
    <t>NP46RP</t>
  </si>
  <si>
    <t>np4 6rp</t>
  </si>
  <si>
    <t>np46rp</t>
  </si>
  <si>
    <t>NP4 6RQ</t>
  </si>
  <si>
    <t>NP46RQ</t>
  </si>
  <si>
    <t>np4 6rq</t>
  </si>
  <si>
    <t>np46rq</t>
  </si>
  <si>
    <t>NP4 6RR</t>
  </si>
  <si>
    <t>NP46RR</t>
  </si>
  <si>
    <t>np4 6rr</t>
  </si>
  <si>
    <t>np46rr</t>
  </si>
  <si>
    <t>NP4 6RS</t>
  </si>
  <si>
    <t>NP46RS</t>
  </si>
  <si>
    <t>np4 6rs</t>
  </si>
  <si>
    <t>np46rs</t>
  </si>
  <si>
    <t>NP4 6RT</t>
  </si>
  <si>
    <t>NP46RT</t>
  </si>
  <si>
    <t>np4 6rt</t>
  </si>
  <si>
    <t>np46rt</t>
  </si>
  <si>
    <t>NP4 6RU</t>
  </si>
  <si>
    <t>NP46RU</t>
  </si>
  <si>
    <t>np4 6ru</t>
  </si>
  <si>
    <t>np46ru</t>
  </si>
  <si>
    <t>NP4 6RW</t>
  </si>
  <si>
    <t>NP46RW</t>
  </si>
  <si>
    <t>np4 6rw</t>
  </si>
  <si>
    <t>np46rw</t>
  </si>
  <si>
    <t>NP4 6RX</t>
  </si>
  <si>
    <t>NP46RX</t>
  </si>
  <si>
    <t>np4 6rx</t>
  </si>
  <si>
    <t>np46rx</t>
  </si>
  <si>
    <t>NP4 6RY</t>
  </si>
  <si>
    <t>NP46RY</t>
  </si>
  <si>
    <t>np4 6ry</t>
  </si>
  <si>
    <t>np46ry</t>
  </si>
  <si>
    <t>NP4 6RZ</t>
  </si>
  <si>
    <t>NP46RZ</t>
  </si>
  <si>
    <t>np4 6rz</t>
  </si>
  <si>
    <t>np46rz</t>
  </si>
  <si>
    <t>NP4 6SA</t>
  </si>
  <si>
    <t>NP46SA</t>
  </si>
  <si>
    <t>np4 6sa</t>
  </si>
  <si>
    <t>np46sa</t>
  </si>
  <si>
    <t>NP4 6SB</t>
  </si>
  <si>
    <t>NP46SB</t>
  </si>
  <si>
    <t>np4 6sb</t>
  </si>
  <si>
    <t>np46sb</t>
  </si>
  <si>
    <t>NP4 6SD</t>
  </si>
  <si>
    <t>NP46SD</t>
  </si>
  <si>
    <t>np4 6sd</t>
  </si>
  <si>
    <t>np46sd</t>
  </si>
  <si>
    <t>NP4 6SE</t>
  </si>
  <si>
    <t>NP46SE</t>
  </si>
  <si>
    <t>np4 6se</t>
  </si>
  <si>
    <t>np46se</t>
  </si>
  <si>
    <t>NP4 6SF</t>
  </si>
  <si>
    <t>NP46SF</t>
  </si>
  <si>
    <t>np4 6sf</t>
  </si>
  <si>
    <t>np46sf</t>
  </si>
  <si>
    <t>NP4 6SG</t>
  </si>
  <si>
    <t>NP46SG</t>
  </si>
  <si>
    <t>np4 6sg</t>
  </si>
  <si>
    <t>np46sg</t>
  </si>
  <si>
    <t>NP4 6SH</t>
  </si>
  <si>
    <t>NP46SH</t>
  </si>
  <si>
    <t>np4 6sh</t>
  </si>
  <si>
    <t>np46sh</t>
  </si>
  <si>
    <t>NP4 6SJ</t>
  </si>
  <si>
    <t>NP46SJ</t>
  </si>
  <si>
    <t>np4 6sj</t>
  </si>
  <si>
    <t>np46sj</t>
  </si>
  <si>
    <t>NP4 6SL</t>
  </si>
  <si>
    <t>NP46SL</t>
  </si>
  <si>
    <t>np4 6sl</t>
  </si>
  <si>
    <t>np46sl</t>
  </si>
  <si>
    <t>NP4 6SN</t>
  </si>
  <si>
    <t>NP46SN</t>
  </si>
  <si>
    <t>np4 6sn</t>
  </si>
  <si>
    <t>np46sn</t>
  </si>
  <si>
    <t>NP4 6SP</t>
  </si>
  <si>
    <t>NP46SP</t>
  </si>
  <si>
    <t>np4 6sp</t>
  </si>
  <si>
    <t>np46sp</t>
  </si>
  <si>
    <t>NP4 6SQ</t>
  </si>
  <si>
    <t>NP46SQ</t>
  </si>
  <si>
    <t>np4 6sq</t>
  </si>
  <si>
    <t>np46sq</t>
  </si>
  <si>
    <t>NP4 6SR</t>
  </si>
  <si>
    <t>NP46SR</t>
  </si>
  <si>
    <t>np4 6sr</t>
  </si>
  <si>
    <t>np46sr</t>
  </si>
  <si>
    <t>NP4 6SS</t>
  </si>
  <si>
    <t>NP46SS</t>
  </si>
  <si>
    <t>np4 6ss</t>
  </si>
  <si>
    <t>np46ss</t>
  </si>
  <si>
    <t>NP4 6ST</t>
  </si>
  <si>
    <t>NP46ST</t>
  </si>
  <si>
    <t>np4 6st</t>
  </si>
  <si>
    <t>np46st</t>
  </si>
  <si>
    <t>NP4 6SU</t>
  </si>
  <si>
    <t>NP46SU</t>
  </si>
  <si>
    <t>np4 6su</t>
  </si>
  <si>
    <t>np46su</t>
  </si>
  <si>
    <t>NP4 6SW</t>
  </si>
  <si>
    <t>NP46SW</t>
  </si>
  <si>
    <t>np4 6sw</t>
  </si>
  <si>
    <t>np46sw</t>
  </si>
  <si>
    <t>NP4 6SX</t>
  </si>
  <si>
    <t>NP46SX</t>
  </si>
  <si>
    <t>np4 6sx</t>
  </si>
  <si>
    <t>np46sx</t>
  </si>
  <si>
    <t>NP4 6SY</t>
  </si>
  <si>
    <t>NP46SY</t>
  </si>
  <si>
    <t>np4 6sy</t>
  </si>
  <si>
    <t>np46sy</t>
  </si>
  <si>
    <t>NP4 6SZ</t>
  </si>
  <si>
    <t>NP46SZ</t>
  </si>
  <si>
    <t>np4 6sz</t>
  </si>
  <si>
    <t>np46sz</t>
  </si>
  <si>
    <t>NP4 6TA</t>
  </si>
  <si>
    <t>NP46TA</t>
  </si>
  <si>
    <t>np4 6ta</t>
  </si>
  <si>
    <t>np46ta</t>
  </si>
  <si>
    <t>NP4 6TB</t>
  </si>
  <si>
    <t>NP46TB</t>
  </si>
  <si>
    <t>np4 6tb</t>
  </si>
  <si>
    <t>np46tb</t>
  </si>
  <si>
    <t>NP4 6TD</t>
  </si>
  <si>
    <t>NP46TD</t>
  </si>
  <si>
    <t>np4 6td</t>
  </si>
  <si>
    <t>np46td</t>
  </si>
  <si>
    <t>NP4 6TE</t>
  </si>
  <si>
    <t>NP46TE</t>
  </si>
  <si>
    <t>np4 6te</t>
  </si>
  <si>
    <t>np46te</t>
  </si>
  <si>
    <t>NP4 6TF</t>
  </si>
  <si>
    <t>NP46TF</t>
  </si>
  <si>
    <t>np4 6tf</t>
  </si>
  <si>
    <t>np46tf</t>
  </si>
  <si>
    <t>NP4 6TG</t>
  </si>
  <si>
    <t>NP46TG</t>
  </si>
  <si>
    <t>np4 6tg</t>
  </si>
  <si>
    <t>np46tg</t>
  </si>
  <si>
    <t>NP4 6TH</t>
  </si>
  <si>
    <t>NP46TH</t>
  </si>
  <si>
    <t>np4 6th</t>
  </si>
  <si>
    <t>np46th</t>
  </si>
  <si>
    <t>NP4 6TJ</t>
  </si>
  <si>
    <t>NP46TJ</t>
  </si>
  <si>
    <t>np4 6tj</t>
  </si>
  <si>
    <t>np46tj</t>
  </si>
  <si>
    <t>NP4 6TL</t>
  </si>
  <si>
    <t>NP46TL</t>
  </si>
  <si>
    <t>np4 6tl</t>
  </si>
  <si>
    <t>np46tl</t>
  </si>
  <si>
    <t>NP4 6TN</t>
  </si>
  <si>
    <t>NP46TN</t>
  </si>
  <si>
    <t>np4 6tn</t>
  </si>
  <si>
    <t>np46tn</t>
  </si>
  <si>
    <t>NP4 6TP</t>
  </si>
  <si>
    <t>NP46TP</t>
  </si>
  <si>
    <t>np4 6tp</t>
  </si>
  <si>
    <t>np46tp</t>
  </si>
  <si>
    <t>NP4 6TQ</t>
  </si>
  <si>
    <t>NP46TQ</t>
  </si>
  <si>
    <t>np4 6tq</t>
  </si>
  <si>
    <t>np46tq</t>
  </si>
  <si>
    <t>NP4 6TR</t>
  </si>
  <si>
    <t>NP46TR</t>
  </si>
  <si>
    <t>np4 6tr</t>
  </si>
  <si>
    <t>np46tr</t>
  </si>
  <si>
    <t>NP4 6TS</t>
  </si>
  <si>
    <t>NP46TS</t>
  </si>
  <si>
    <t>np4 6ts</t>
  </si>
  <si>
    <t>np46ts</t>
  </si>
  <si>
    <t>NP4 6TT</t>
  </si>
  <si>
    <t>NP46TT</t>
  </si>
  <si>
    <t>np4 6tt</t>
  </si>
  <si>
    <t>np46tt</t>
  </si>
  <si>
    <t>NP4 6TU</t>
  </si>
  <si>
    <t>NP46TU</t>
  </si>
  <si>
    <t>np4 6tu</t>
  </si>
  <si>
    <t>np46tu</t>
  </si>
  <si>
    <t>NP4 6TW</t>
  </si>
  <si>
    <t>NP46TW</t>
  </si>
  <si>
    <t>np4 6tw</t>
  </si>
  <si>
    <t>np46tw</t>
  </si>
  <si>
    <t>NP4 6TX</t>
  </si>
  <si>
    <t>NP46TX</t>
  </si>
  <si>
    <t>np4 6tx</t>
  </si>
  <si>
    <t>np46tx</t>
  </si>
  <si>
    <t>NP4 6TY</t>
  </si>
  <si>
    <t>NP46TY</t>
  </si>
  <si>
    <t>np4 6ty</t>
  </si>
  <si>
    <t>np46ty</t>
  </si>
  <si>
    <t>NP4 6TZ</t>
  </si>
  <si>
    <t>NP46TZ</t>
  </si>
  <si>
    <t>np4 6tz</t>
  </si>
  <si>
    <t>np46tz</t>
  </si>
  <si>
    <t>NP4 6UA</t>
  </si>
  <si>
    <t>NP46UA</t>
  </si>
  <si>
    <t>np4 6ua</t>
  </si>
  <si>
    <t>np46ua</t>
  </si>
  <si>
    <t>NP4 6UB</t>
  </si>
  <si>
    <t>NP46UB</t>
  </si>
  <si>
    <t>np4 6ub</t>
  </si>
  <si>
    <t>np46ub</t>
  </si>
  <si>
    <t>NP4 6UD</t>
  </si>
  <si>
    <t>NP46UD</t>
  </si>
  <si>
    <t>np4 6ud</t>
  </si>
  <si>
    <t>np46ud</t>
  </si>
  <si>
    <t>NP4 6UE</t>
  </si>
  <si>
    <t>NP46UE</t>
  </si>
  <si>
    <t>np4 6ue</t>
  </si>
  <si>
    <t>np46ue</t>
  </si>
  <si>
    <t>NP4 6UF</t>
  </si>
  <si>
    <t>NP46UF</t>
  </si>
  <si>
    <t>np4 6uf</t>
  </si>
  <si>
    <t>np46uf</t>
  </si>
  <si>
    <t>NP4 6UH</t>
  </si>
  <si>
    <t>NP46UH</t>
  </si>
  <si>
    <t>np4 6uh</t>
  </si>
  <si>
    <t>np46uh</t>
  </si>
  <si>
    <t>NP4 6UJ</t>
  </si>
  <si>
    <t>NP46UJ</t>
  </si>
  <si>
    <t>np4 6uj</t>
  </si>
  <si>
    <t>np46uj</t>
  </si>
  <si>
    <t>NP4 6UL</t>
  </si>
  <si>
    <t>NP46UL</t>
  </si>
  <si>
    <t>np4 6ul</t>
  </si>
  <si>
    <t>np46ul</t>
  </si>
  <si>
    <t>NP4 6UN</t>
  </si>
  <si>
    <t>NP46UN</t>
  </si>
  <si>
    <t>np4 6un</t>
  </si>
  <si>
    <t>np46un</t>
  </si>
  <si>
    <t>NP4 6UP</t>
  </si>
  <si>
    <t>NP46UP</t>
  </si>
  <si>
    <t>np4 6up</t>
  </si>
  <si>
    <t>np46up</t>
  </si>
  <si>
    <t>NP4 6UR</t>
  </si>
  <si>
    <t>NP46UR</t>
  </si>
  <si>
    <t>np4 6ur</t>
  </si>
  <si>
    <t>np46ur</t>
  </si>
  <si>
    <t>NP4 6US</t>
  </si>
  <si>
    <t>NP46US</t>
  </si>
  <si>
    <t>np4 6us</t>
  </si>
  <si>
    <t>np46us</t>
  </si>
  <si>
    <t>NP4 6UT</t>
  </si>
  <si>
    <t>NP46UT</t>
  </si>
  <si>
    <t>np4 6ut</t>
  </si>
  <si>
    <t>np46ut</t>
  </si>
  <si>
    <t>NP4 6UU</t>
  </si>
  <si>
    <t>NP46UU</t>
  </si>
  <si>
    <t>np4 6uu</t>
  </si>
  <si>
    <t>np46uu</t>
  </si>
  <si>
    <t>NP4 6UW</t>
  </si>
  <si>
    <t>NP46UW</t>
  </si>
  <si>
    <t>np4 6uw</t>
  </si>
  <si>
    <t>np46uw</t>
  </si>
  <si>
    <t>NP4 6WD</t>
  </si>
  <si>
    <t>NP46WD</t>
  </si>
  <si>
    <t>np4 6wd</t>
  </si>
  <si>
    <t>np46wd</t>
  </si>
  <si>
    <t>NP4 6XA</t>
  </si>
  <si>
    <t>NP46XA</t>
  </si>
  <si>
    <t>np4 6xa</t>
  </si>
  <si>
    <t>np46xa</t>
  </si>
  <si>
    <t>NP4 6XG</t>
  </si>
  <si>
    <t>NP46XG</t>
  </si>
  <si>
    <t>np4 6xg</t>
  </si>
  <si>
    <t>np46xg</t>
  </si>
  <si>
    <t>NP4 6XP</t>
  </si>
  <si>
    <t>NP46XP</t>
  </si>
  <si>
    <t>np4 6xp</t>
  </si>
  <si>
    <t>np46xp</t>
  </si>
  <si>
    <t>NP4 6XQ</t>
  </si>
  <si>
    <t>NP46XQ</t>
  </si>
  <si>
    <t>np4 6xq</t>
  </si>
  <si>
    <t>np46xq</t>
  </si>
  <si>
    <t>NP4 6XT</t>
  </si>
  <si>
    <t>NP46XT</t>
  </si>
  <si>
    <t>np4 6xt</t>
  </si>
  <si>
    <t>np46xt</t>
  </si>
  <si>
    <t>NP4 6XU</t>
  </si>
  <si>
    <t>NP46XU</t>
  </si>
  <si>
    <t>np4 6xu</t>
  </si>
  <si>
    <t>np46xu</t>
  </si>
  <si>
    <t>NP4 6XY</t>
  </si>
  <si>
    <t>NP46XY</t>
  </si>
  <si>
    <t>np4 6xy</t>
  </si>
  <si>
    <t>np46xy</t>
  </si>
  <si>
    <t>NP4 6YB</t>
  </si>
  <si>
    <t>NP46YB</t>
  </si>
  <si>
    <t>np4 6yb</t>
  </si>
  <si>
    <t>np46yb</t>
  </si>
  <si>
    <t>NP4 6YN</t>
  </si>
  <si>
    <t>NP46YN</t>
  </si>
  <si>
    <t>np4 6yn</t>
  </si>
  <si>
    <t>np46yn</t>
  </si>
  <si>
    <t>NP4 6YW</t>
  </si>
  <si>
    <t>NP46YW</t>
  </si>
  <si>
    <t>np4 6yw</t>
  </si>
  <si>
    <t>np46yw</t>
  </si>
  <si>
    <t>NP4 6ZE</t>
  </si>
  <si>
    <t>NP46ZE</t>
  </si>
  <si>
    <t>np4 6ze</t>
  </si>
  <si>
    <t>np46ze</t>
  </si>
  <si>
    <t>NP4 7AA</t>
  </si>
  <si>
    <t>NP47AA</t>
  </si>
  <si>
    <t>np4 7aa</t>
  </si>
  <si>
    <t>np47aa</t>
  </si>
  <si>
    <t>NP4 7AB</t>
  </si>
  <si>
    <t>NP47AB</t>
  </si>
  <si>
    <t>np4 7ab</t>
  </si>
  <si>
    <t>np47ab</t>
  </si>
  <si>
    <t>NP4 7AD</t>
  </si>
  <si>
    <t>NP47AD</t>
  </si>
  <si>
    <t>np4 7ad</t>
  </si>
  <si>
    <t>np47ad</t>
  </si>
  <si>
    <t>NP4 7AE</t>
  </si>
  <si>
    <t>NP47AE</t>
  </si>
  <si>
    <t>np4 7ae</t>
  </si>
  <si>
    <t>np47ae</t>
  </si>
  <si>
    <t>NP4 7AF</t>
  </si>
  <si>
    <t>NP47AF</t>
  </si>
  <si>
    <t>np4 7af</t>
  </si>
  <si>
    <t>np47af</t>
  </si>
  <si>
    <t>NP4 7AG</t>
  </si>
  <si>
    <t>NP47AG</t>
  </si>
  <si>
    <t>np4 7ag</t>
  </si>
  <si>
    <t>np47ag</t>
  </si>
  <si>
    <t>NP4 7AH</t>
  </si>
  <si>
    <t>NP47AH</t>
  </si>
  <si>
    <t>np4 7ah</t>
  </si>
  <si>
    <t>np47ah</t>
  </si>
  <si>
    <t>NP4 7AJ</t>
  </si>
  <si>
    <t>NP47AJ</t>
  </si>
  <si>
    <t>np4 7aj</t>
  </si>
  <si>
    <t>np47aj</t>
  </si>
  <si>
    <t>NP4 7AL</t>
  </si>
  <si>
    <t>NP47AL</t>
  </si>
  <si>
    <t>np4 7al</t>
  </si>
  <si>
    <t>np47al</t>
  </si>
  <si>
    <t>NP4 7AN</t>
  </si>
  <si>
    <t>NP47AN</t>
  </si>
  <si>
    <t>np4 7an</t>
  </si>
  <si>
    <t>np47an</t>
  </si>
  <si>
    <t>NP4 7AP</t>
  </si>
  <si>
    <t>NP47AP</t>
  </si>
  <si>
    <t>np4 7ap</t>
  </si>
  <si>
    <t>np47ap</t>
  </si>
  <si>
    <t>NP4 7AQ</t>
  </si>
  <si>
    <t>NP47AQ</t>
  </si>
  <si>
    <t>np4 7aq</t>
  </si>
  <si>
    <t>np47aq</t>
  </si>
  <si>
    <t>NP4 7AR</t>
  </si>
  <si>
    <t>NP47AR</t>
  </si>
  <si>
    <t>np4 7ar</t>
  </si>
  <si>
    <t>np47ar</t>
  </si>
  <si>
    <t>NP4 7AS</t>
  </si>
  <si>
    <t>NP47AS</t>
  </si>
  <si>
    <t>np4 7as</t>
  </si>
  <si>
    <t>np47as</t>
  </si>
  <si>
    <t>NP4 7AT</t>
  </si>
  <si>
    <t>NP47AT</t>
  </si>
  <si>
    <t>np4 7at</t>
  </si>
  <si>
    <t>np47at</t>
  </si>
  <si>
    <t>NP4 7AU</t>
  </si>
  <si>
    <t>NP47AU</t>
  </si>
  <si>
    <t>np4 7au</t>
  </si>
  <si>
    <t>np47au</t>
  </si>
  <si>
    <t>NP4 7AW</t>
  </si>
  <si>
    <t>NP47AW</t>
  </si>
  <si>
    <t>np4 7aw</t>
  </si>
  <si>
    <t>np47aw</t>
  </si>
  <si>
    <t>NP4 7AZ</t>
  </si>
  <si>
    <t>NP47AZ</t>
  </si>
  <si>
    <t>np4 7az</t>
  </si>
  <si>
    <t>np47az</t>
  </si>
  <si>
    <t>NP4 7BA</t>
  </si>
  <si>
    <t>NP47BA</t>
  </si>
  <si>
    <t>np4 7ba</t>
  </si>
  <si>
    <t>np47ba</t>
  </si>
  <si>
    <t>NP4 7BB</t>
  </si>
  <si>
    <t>NP47BB</t>
  </si>
  <si>
    <t>np4 7bb</t>
  </si>
  <si>
    <t>np47bb</t>
  </si>
  <si>
    <t>NP4 7BD</t>
  </si>
  <si>
    <t>NP47BD</t>
  </si>
  <si>
    <t>np4 7bd</t>
  </si>
  <si>
    <t>np47bd</t>
  </si>
  <si>
    <t>NP4 7BE</t>
  </si>
  <si>
    <t>NP47BE</t>
  </si>
  <si>
    <t>np4 7be</t>
  </si>
  <si>
    <t>np47be</t>
  </si>
  <si>
    <t>NP4 7BG</t>
  </si>
  <si>
    <t>NP47BG</t>
  </si>
  <si>
    <t>np4 7bg</t>
  </si>
  <si>
    <t>np47bg</t>
  </si>
  <si>
    <t>NP4 7BH</t>
  </si>
  <si>
    <t>NP47BH</t>
  </si>
  <si>
    <t>np4 7bh</t>
  </si>
  <si>
    <t>np47bh</t>
  </si>
  <si>
    <t>NP4 7BJ</t>
  </si>
  <si>
    <t>NP47BJ</t>
  </si>
  <si>
    <t>np4 7bj</t>
  </si>
  <si>
    <t>np47bj</t>
  </si>
  <si>
    <t>NP4 7BL</t>
  </si>
  <si>
    <t>NP47BL</t>
  </si>
  <si>
    <t>np4 7bl</t>
  </si>
  <si>
    <t>np47bl</t>
  </si>
  <si>
    <t>NP4 7BN</t>
  </si>
  <si>
    <t>NP47BN</t>
  </si>
  <si>
    <t>np4 7bn</t>
  </si>
  <si>
    <t>np47bn</t>
  </si>
  <si>
    <t>NP4 7BP</t>
  </si>
  <si>
    <t>NP47BP</t>
  </si>
  <si>
    <t>np4 7bp</t>
  </si>
  <si>
    <t>np47bp</t>
  </si>
  <si>
    <t>NP4 7BQ</t>
  </si>
  <si>
    <t>NP47BQ</t>
  </si>
  <si>
    <t>np4 7bq</t>
  </si>
  <si>
    <t>np47bq</t>
  </si>
  <si>
    <t>NP4 7BR</t>
  </si>
  <si>
    <t>NP47BR</t>
  </si>
  <si>
    <t>np4 7br</t>
  </si>
  <si>
    <t>np47br</t>
  </si>
  <si>
    <t>NP4 7BS</t>
  </si>
  <si>
    <t>NP47BS</t>
  </si>
  <si>
    <t>np4 7bs</t>
  </si>
  <si>
    <t>np47bs</t>
  </si>
  <si>
    <t>NP4 7BT</t>
  </si>
  <si>
    <t>NP47BT</t>
  </si>
  <si>
    <t>np4 7bt</t>
  </si>
  <si>
    <t>np47bt</t>
  </si>
  <si>
    <t>NP4 7BU</t>
  </si>
  <si>
    <t>NP47BU</t>
  </si>
  <si>
    <t>np4 7bu</t>
  </si>
  <si>
    <t>np47bu</t>
  </si>
  <si>
    <t>NP4 7BW</t>
  </si>
  <si>
    <t>NP47BW</t>
  </si>
  <si>
    <t>np4 7bw</t>
  </si>
  <si>
    <t>np47bw</t>
  </si>
  <si>
    <t>NP4 7BX</t>
  </si>
  <si>
    <t>NP47BX</t>
  </si>
  <si>
    <t>np4 7bx</t>
  </si>
  <si>
    <t>np47bx</t>
  </si>
  <si>
    <t>NP4 7BY</t>
  </si>
  <si>
    <t>NP47BY</t>
  </si>
  <si>
    <t>np4 7by</t>
  </si>
  <si>
    <t>np47by</t>
  </si>
  <si>
    <t>NP4 7BZ</t>
  </si>
  <si>
    <t>NP47BZ</t>
  </si>
  <si>
    <t>np4 7bz</t>
  </si>
  <si>
    <t>np47bz</t>
  </si>
  <si>
    <t>NP4 7DA</t>
  </si>
  <si>
    <t>NP47DA</t>
  </si>
  <si>
    <t>np4 7da</t>
  </si>
  <si>
    <t>np47da</t>
  </si>
  <si>
    <t>NP4 7DB</t>
  </si>
  <si>
    <t>NP47DB</t>
  </si>
  <si>
    <t>np4 7db</t>
  </si>
  <si>
    <t>np47db</t>
  </si>
  <si>
    <t>NP4 7DF</t>
  </si>
  <si>
    <t>NP47DF</t>
  </si>
  <si>
    <t>np4 7df</t>
  </si>
  <si>
    <t>np47df</t>
  </si>
  <si>
    <t>NP4 7DG</t>
  </si>
  <si>
    <t>NP47DG</t>
  </si>
  <si>
    <t>np4 7dg</t>
  </si>
  <si>
    <t>np47dg</t>
  </si>
  <si>
    <t>NP4 7DH</t>
  </si>
  <si>
    <t>NP47DH</t>
  </si>
  <si>
    <t>np4 7dh</t>
  </si>
  <si>
    <t>np47dh</t>
  </si>
  <si>
    <t>NP4 7DJ</t>
  </si>
  <si>
    <t>NP47DJ</t>
  </si>
  <si>
    <t>np4 7dj</t>
  </si>
  <si>
    <t>np47dj</t>
  </si>
  <si>
    <t>NP4 7DL</t>
  </si>
  <si>
    <t>NP47DL</t>
  </si>
  <si>
    <t>np4 7dl</t>
  </si>
  <si>
    <t>np47dl</t>
  </si>
  <si>
    <t>NP4 7DN</t>
  </si>
  <si>
    <t>NP47DN</t>
  </si>
  <si>
    <t>np4 7dn</t>
  </si>
  <si>
    <t>np47dn</t>
  </si>
  <si>
    <t>NP4 7DP</t>
  </si>
  <si>
    <t>NP47DP</t>
  </si>
  <si>
    <t>np4 7dp</t>
  </si>
  <si>
    <t>np47dp</t>
  </si>
  <si>
    <t>NP4 7DQ</t>
  </si>
  <si>
    <t>NP47DQ</t>
  </si>
  <si>
    <t>np4 7dq</t>
  </si>
  <si>
    <t>np47dq</t>
  </si>
  <si>
    <t>NP4 7DR</t>
  </si>
  <si>
    <t>NP47DR</t>
  </si>
  <si>
    <t>np4 7dr</t>
  </si>
  <si>
    <t>np47dr</t>
  </si>
  <si>
    <t>NP4 7DS</t>
  </si>
  <si>
    <t>NP47DS</t>
  </si>
  <si>
    <t>np4 7ds</t>
  </si>
  <si>
    <t>np47ds</t>
  </si>
  <si>
    <t>NP4 7DT</t>
  </si>
  <si>
    <t>NP47DT</t>
  </si>
  <si>
    <t>np4 7dt</t>
  </si>
  <si>
    <t>np47dt</t>
  </si>
  <si>
    <t>NP4 7DU</t>
  </si>
  <si>
    <t>NP47DU</t>
  </si>
  <si>
    <t>np4 7du</t>
  </si>
  <si>
    <t>np47du</t>
  </si>
  <si>
    <t>NP4 7DW</t>
  </si>
  <si>
    <t>NP47DW</t>
  </si>
  <si>
    <t>np4 7dw</t>
  </si>
  <si>
    <t>np47dw</t>
  </si>
  <si>
    <t>NP4 7DX</t>
  </si>
  <si>
    <t>NP47DX</t>
  </si>
  <si>
    <t>np4 7dx</t>
  </si>
  <si>
    <t>np47dx</t>
  </si>
  <si>
    <t>NP4 7DY</t>
  </si>
  <si>
    <t>NP47DY</t>
  </si>
  <si>
    <t>np4 7dy</t>
  </si>
  <si>
    <t>np47dy</t>
  </si>
  <si>
    <t>NP4 7DZ</t>
  </si>
  <si>
    <t>NP47DZ</t>
  </si>
  <si>
    <t>np4 7dz</t>
  </si>
  <si>
    <t>np47dz</t>
  </si>
  <si>
    <t>NP4 7EA</t>
  </si>
  <si>
    <t>NP47EA</t>
  </si>
  <si>
    <t>np4 7ea</t>
  </si>
  <si>
    <t>np47ea</t>
  </si>
  <si>
    <t>NP4 7EB</t>
  </si>
  <si>
    <t>NP47EB</t>
  </si>
  <si>
    <t>np4 7eb</t>
  </si>
  <si>
    <t>np47eb</t>
  </si>
  <si>
    <t>NP4 7ED</t>
  </si>
  <si>
    <t>NP47ED</t>
  </si>
  <si>
    <t>np4 7ed</t>
  </si>
  <si>
    <t>np47ed</t>
  </si>
  <si>
    <t>NP4 7EE</t>
  </si>
  <si>
    <t>NP47EE</t>
  </si>
  <si>
    <t>np4 7ee</t>
  </si>
  <si>
    <t>np47ee</t>
  </si>
  <si>
    <t>NP4 7EF</t>
  </si>
  <si>
    <t>NP47EF</t>
  </si>
  <si>
    <t>np4 7ef</t>
  </si>
  <si>
    <t>np47ef</t>
  </si>
  <si>
    <t>NP4 7EG</t>
  </si>
  <si>
    <t>NP47EG</t>
  </si>
  <si>
    <t>np4 7eg</t>
  </si>
  <si>
    <t>np47eg</t>
  </si>
  <si>
    <t>NP4 7EJ</t>
  </si>
  <si>
    <t>NP47EJ</t>
  </si>
  <si>
    <t>np4 7ej</t>
  </si>
  <si>
    <t>np47ej</t>
  </si>
  <si>
    <t>NP4 7EL</t>
  </si>
  <si>
    <t>NP47EL</t>
  </si>
  <si>
    <t>np4 7el</t>
  </si>
  <si>
    <t>np47el</t>
  </si>
  <si>
    <t>NP4 7EP</t>
  </si>
  <si>
    <t>NP47EP</t>
  </si>
  <si>
    <t>np4 7ep</t>
  </si>
  <si>
    <t>np47ep</t>
  </si>
  <si>
    <t>NP4 7EQ</t>
  </si>
  <si>
    <t>NP47EQ</t>
  </si>
  <si>
    <t>np4 7eq</t>
  </si>
  <si>
    <t>np47eq</t>
  </si>
  <si>
    <t>NP4 7EU</t>
  </si>
  <si>
    <t>NP47EU</t>
  </si>
  <si>
    <t>np4 7eu</t>
  </si>
  <si>
    <t>np47eu</t>
  </si>
  <si>
    <t>NP4 7EW</t>
  </si>
  <si>
    <t>NP47EW</t>
  </si>
  <si>
    <t>np4 7ew</t>
  </si>
  <si>
    <t>np47ew</t>
  </si>
  <si>
    <t>NP4 7HA</t>
  </si>
  <si>
    <t>NP47HA</t>
  </si>
  <si>
    <t>np4 7ha</t>
  </si>
  <si>
    <t>np47ha</t>
  </si>
  <si>
    <t>NP4 7HB</t>
  </si>
  <si>
    <t>NP47HB</t>
  </si>
  <si>
    <t>np4 7hb</t>
  </si>
  <si>
    <t>np47hb</t>
  </si>
  <si>
    <t>NP4 7HD</t>
  </si>
  <si>
    <t>NP47HD</t>
  </si>
  <si>
    <t>np4 7hd</t>
  </si>
  <si>
    <t>np47hd</t>
  </si>
  <si>
    <t>NP4 7HE</t>
  </si>
  <si>
    <t>NP47HE</t>
  </si>
  <si>
    <t>np4 7he</t>
  </si>
  <si>
    <t>np47he</t>
  </si>
  <si>
    <t>NP4 7HF</t>
  </si>
  <si>
    <t>NP47HF</t>
  </si>
  <si>
    <t>np4 7hf</t>
  </si>
  <si>
    <t>np47hf</t>
  </si>
  <si>
    <t>NP4 7HG</t>
  </si>
  <si>
    <t>NP47HG</t>
  </si>
  <si>
    <t>np4 7hg</t>
  </si>
  <si>
    <t>np47hg</t>
  </si>
  <si>
    <t>NP4 7HH</t>
  </si>
  <si>
    <t>NP47HH</t>
  </si>
  <si>
    <t>np4 7hh</t>
  </si>
  <si>
    <t>np47hh</t>
  </si>
  <si>
    <t>NP4 7HJ</t>
  </si>
  <si>
    <t>NP47HJ</t>
  </si>
  <si>
    <t>np4 7hj</t>
  </si>
  <si>
    <t>np47hj</t>
  </si>
  <si>
    <t>NP4 7HL</t>
  </si>
  <si>
    <t>NP47HL</t>
  </si>
  <si>
    <t>np4 7hl</t>
  </si>
  <si>
    <t>np47hl</t>
  </si>
  <si>
    <t>NP4 7HN</t>
  </si>
  <si>
    <t>NP47HN</t>
  </si>
  <si>
    <t>np4 7hn</t>
  </si>
  <si>
    <t>np47hn</t>
  </si>
  <si>
    <t>NP4 7HP</t>
  </si>
  <si>
    <t>NP47HP</t>
  </si>
  <si>
    <t>np4 7hp</t>
  </si>
  <si>
    <t>np47hp</t>
  </si>
  <si>
    <t>NP4 7HQ</t>
  </si>
  <si>
    <t>NP47HQ</t>
  </si>
  <si>
    <t>np4 7hq</t>
  </si>
  <si>
    <t>np47hq</t>
  </si>
  <si>
    <t>NP4 7HR</t>
  </si>
  <si>
    <t>NP47HR</t>
  </si>
  <si>
    <t>np4 7hr</t>
  </si>
  <si>
    <t>np47hr</t>
  </si>
  <si>
    <t>NP4 7HS</t>
  </si>
  <si>
    <t>NP47HS</t>
  </si>
  <si>
    <t>np4 7hs</t>
  </si>
  <si>
    <t>np47hs</t>
  </si>
  <si>
    <t>NP4 7HT</t>
  </si>
  <si>
    <t>NP47HT</t>
  </si>
  <si>
    <t>np4 7ht</t>
  </si>
  <si>
    <t>np47ht</t>
  </si>
  <si>
    <t>NP4 7HU</t>
  </si>
  <si>
    <t>NP47HU</t>
  </si>
  <si>
    <t>np4 7hu</t>
  </si>
  <si>
    <t>np47hu</t>
  </si>
  <si>
    <t>NP4 7HW</t>
  </si>
  <si>
    <t>NP47HW</t>
  </si>
  <si>
    <t>np4 7hw</t>
  </si>
  <si>
    <t>np47hw</t>
  </si>
  <si>
    <t>NP4 7HX</t>
  </si>
  <si>
    <t>NP47HX</t>
  </si>
  <si>
    <t>np4 7hx</t>
  </si>
  <si>
    <t>np47hx</t>
  </si>
  <si>
    <t>NP4 7HY</t>
  </si>
  <si>
    <t>NP47HY</t>
  </si>
  <si>
    <t>np4 7hy</t>
  </si>
  <si>
    <t>np47hy</t>
  </si>
  <si>
    <t>NP4 7HZ</t>
  </si>
  <si>
    <t>NP47HZ</t>
  </si>
  <si>
    <t>np4 7hz</t>
  </si>
  <si>
    <t>np47hz</t>
  </si>
  <si>
    <t>NP4 7JA</t>
  </si>
  <si>
    <t>NP47JA</t>
  </si>
  <si>
    <t>np4 7ja</t>
  </si>
  <si>
    <t>np47ja</t>
  </si>
  <si>
    <t>NP4 7JB</t>
  </si>
  <si>
    <t>NP47JB</t>
  </si>
  <si>
    <t>np4 7jb</t>
  </si>
  <si>
    <t>np47jb</t>
  </si>
  <si>
    <t>NP4 7JD</t>
  </si>
  <si>
    <t>NP47JD</t>
  </si>
  <si>
    <t>np4 7jd</t>
  </si>
  <si>
    <t>np47jd</t>
  </si>
  <si>
    <t>NP4 7JE</t>
  </si>
  <si>
    <t>NP47JE</t>
  </si>
  <si>
    <t>np4 7je</t>
  </si>
  <si>
    <t>np47je</t>
  </si>
  <si>
    <t>NP4 7JF</t>
  </si>
  <si>
    <t>NP47JF</t>
  </si>
  <si>
    <t>np4 7jf</t>
  </si>
  <si>
    <t>np47jf</t>
  </si>
  <si>
    <t>NP4 7JG</t>
  </si>
  <si>
    <t>NP47JG</t>
  </si>
  <si>
    <t>np4 7jg</t>
  </si>
  <si>
    <t>np47jg</t>
  </si>
  <si>
    <t>NP4 7JH</t>
  </si>
  <si>
    <t>NP47JH</t>
  </si>
  <si>
    <t>np4 7jh</t>
  </si>
  <si>
    <t>np47jh</t>
  </si>
  <si>
    <t>NP4 7JJ</t>
  </si>
  <si>
    <t>NP47JJ</t>
  </si>
  <si>
    <t>np4 7jj</t>
  </si>
  <si>
    <t>np47jj</t>
  </si>
  <si>
    <t>NP4 7JL</t>
  </si>
  <si>
    <t>NP47JL</t>
  </si>
  <si>
    <t>np4 7jl</t>
  </si>
  <si>
    <t>np47jl</t>
  </si>
  <si>
    <t>NP4 7JN</t>
  </si>
  <si>
    <t>NP47JN</t>
  </si>
  <si>
    <t>np4 7jn</t>
  </si>
  <si>
    <t>np47jn</t>
  </si>
  <si>
    <t>NP4 7JP</t>
  </si>
  <si>
    <t>NP47JP</t>
  </si>
  <si>
    <t>np4 7jp</t>
  </si>
  <si>
    <t>np47jp</t>
  </si>
  <si>
    <t>NP4 7JQ</t>
  </si>
  <si>
    <t>NP47JQ</t>
  </si>
  <si>
    <t>np4 7jq</t>
  </si>
  <si>
    <t>np47jq</t>
  </si>
  <si>
    <t>NP4 7JR</t>
  </si>
  <si>
    <t>NP47JR</t>
  </si>
  <si>
    <t>np4 7jr</t>
  </si>
  <si>
    <t>np47jr</t>
  </si>
  <si>
    <t>NP4 7JS</t>
  </si>
  <si>
    <t>NP47JS</t>
  </si>
  <si>
    <t>np4 7js</t>
  </si>
  <si>
    <t>np47js</t>
  </si>
  <si>
    <t>NP4 7JT</t>
  </si>
  <si>
    <t>NP47JT</t>
  </si>
  <si>
    <t>np4 7jt</t>
  </si>
  <si>
    <t>np47jt</t>
  </si>
  <si>
    <t>NP4 7JU</t>
  </si>
  <si>
    <t>NP47JU</t>
  </si>
  <si>
    <t>np4 7ju</t>
  </si>
  <si>
    <t>np47ju</t>
  </si>
  <si>
    <t>NP4 7JW</t>
  </si>
  <si>
    <t>NP47JW</t>
  </si>
  <si>
    <t>np4 7jw</t>
  </si>
  <si>
    <t>np47jw</t>
  </si>
  <si>
    <t>NP4 7JX</t>
  </si>
  <si>
    <t>NP47JX</t>
  </si>
  <si>
    <t>np4 7jx</t>
  </si>
  <si>
    <t>np47jx</t>
  </si>
  <si>
    <t>NP4 7JY</t>
  </si>
  <si>
    <t>NP47JY</t>
  </si>
  <si>
    <t>np4 7jy</t>
  </si>
  <si>
    <t>np47jy</t>
  </si>
  <si>
    <t>NP4 7JZ</t>
  </si>
  <si>
    <t>NP47JZ</t>
  </si>
  <si>
    <t>np4 7jz</t>
  </si>
  <si>
    <t>np47jz</t>
  </si>
  <si>
    <t>NP4 7LA</t>
  </si>
  <si>
    <t>NP47LA</t>
  </si>
  <si>
    <t>np4 7la</t>
  </si>
  <si>
    <t>np47la</t>
  </si>
  <si>
    <t>NP4 7LB</t>
  </si>
  <si>
    <t>NP47LB</t>
  </si>
  <si>
    <t>np4 7lb</t>
  </si>
  <si>
    <t>np47lb</t>
  </si>
  <si>
    <t>NP4 7LD</t>
  </si>
  <si>
    <t>NP47LD</t>
  </si>
  <si>
    <t>np4 7ld</t>
  </si>
  <si>
    <t>np47ld</t>
  </si>
  <si>
    <t>NP4 7LE</t>
  </si>
  <si>
    <t>NP47LE</t>
  </si>
  <si>
    <t>np4 7le</t>
  </si>
  <si>
    <t>np47le</t>
  </si>
  <si>
    <t>NP4 7LH</t>
  </si>
  <si>
    <t>NP47LH</t>
  </si>
  <si>
    <t>np4 7lh</t>
  </si>
  <si>
    <t>np47lh</t>
  </si>
  <si>
    <t>NP4 7LJ</t>
  </si>
  <si>
    <t>NP47LJ</t>
  </si>
  <si>
    <t>np4 7lj</t>
  </si>
  <si>
    <t>np47lj</t>
  </si>
  <si>
    <t>NP4 7LL</t>
  </si>
  <si>
    <t>NP47LL</t>
  </si>
  <si>
    <t>np4 7ll</t>
  </si>
  <si>
    <t>np47ll</t>
  </si>
  <si>
    <t>NP4 7LP</t>
  </si>
  <si>
    <t>NP47LP</t>
  </si>
  <si>
    <t>np4 7lp</t>
  </si>
  <si>
    <t>np47lp</t>
  </si>
  <si>
    <t>NP4 7LR</t>
  </si>
  <si>
    <t>NP47LR</t>
  </si>
  <si>
    <t>np4 7lr</t>
  </si>
  <si>
    <t>np47lr</t>
  </si>
  <si>
    <t>NP4 7LS</t>
  </si>
  <si>
    <t>NP47LS</t>
  </si>
  <si>
    <t>np4 7ls</t>
  </si>
  <si>
    <t>np47ls</t>
  </si>
  <si>
    <t>NP4 7LT</t>
  </si>
  <si>
    <t>NP47LT</t>
  </si>
  <si>
    <t>np4 7lt</t>
  </si>
  <si>
    <t>np47lt</t>
  </si>
  <si>
    <t>NP4 7LU</t>
  </si>
  <si>
    <t>NP47LU</t>
  </si>
  <si>
    <t>np4 7lu</t>
  </si>
  <si>
    <t>np47lu</t>
  </si>
  <si>
    <t>NP4 7LW</t>
  </si>
  <si>
    <t>NP47LW</t>
  </si>
  <si>
    <t>np4 7lw</t>
  </si>
  <si>
    <t>np47lw</t>
  </si>
  <si>
    <t>NP4 7LX</t>
  </si>
  <si>
    <t>NP47LX</t>
  </si>
  <si>
    <t>np4 7lx</t>
  </si>
  <si>
    <t>np47lx</t>
  </si>
  <si>
    <t>NP4 7LY</t>
  </si>
  <si>
    <t>NP47LY</t>
  </si>
  <si>
    <t>np4 7ly</t>
  </si>
  <si>
    <t>np47ly</t>
  </si>
  <si>
    <t>NP4 7LZ</t>
  </si>
  <si>
    <t>NP47LZ</t>
  </si>
  <si>
    <t>np4 7lz</t>
  </si>
  <si>
    <t>np47lz</t>
  </si>
  <si>
    <t>NP4 7NA</t>
  </si>
  <si>
    <t>NP47NA</t>
  </si>
  <si>
    <t>np4 7na</t>
  </si>
  <si>
    <t>np47na</t>
  </si>
  <si>
    <t>NP4 7NH</t>
  </si>
  <si>
    <t>NP47NH</t>
  </si>
  <si>
    <t>np4 7nh</t>
  </si>
  <si>
    <t>np47nh</t>
  </si>
  <si>
    <t>NP4 7NL</t>
  </si>
  <si>
    <t>NP47NL</t>
  </si>
  <si>
    <t>np4 7nl</t>
  </si>
  <si>
    <t>np47nl</t>
  </si>
  <si>
    <t>NP4 7NN</t>
  </si>
  <si>
    <t>NP47NN</t>
  </si>
  <si>
    <t>np4 7nn</t>
  </si>
  <si>
    <t>np47nn</t>
  </si>
  <si>
    <t>NP4 7NP</t>
  </si>
  <si>
    <t>NP47NP</t>
  </si>
  <si>
    <t>np4 7np</t>
  </si>
  <si>
    <t>np47np</t>
  </si>
  <si>
    <t>NP4 7NQ</t>
  </si>
  <si>
    <t>NP47NQ</t>
  </si>
  <si>
    <t>np4 7nq</t>
  </si>
  <si>
    <t>np47nq</t>
  </si>
  <si>
    <t>NP4 7NR</t>
  </si>
  <si>
    <t>NP47NR</t>
  </si>
  <si>
    <t>np4 7nr</t>
  </si>
  <si>
    <t>np47nr</t>
  </si>
  <si>
    <t>NP4 7NU</t>
  </si>
  <si>
    <t>NP47NU</t>
  </si>
  <si>
    <t>np4 7nu</t>
  </si>
  <si>
    <t>np47nu</t>
  </si>
  <si>
    <t>NP4 7NW</t>
  </si>
  <si>
    <t>NP47NW</t>
  </si>
  <si>
    <t>np4 7nw</t>
  </si>
  <si>
    <t>np47nw</t>
  </si>
  <si>
    <t>NP4 7NY</t>
  </si>
  <si>
    <t>NP47NY</t>
  </si>
  <si>
    <t>np4 7ny</t>
  </si>
  <si>
    <t>np47ny</t>
  </si>
  <si>
    <t>NP4 7NZ</t>
  </si>
  <si>
    <t>NP47NZ</t>
  </si>
  <si>
    <t>np4 7nz</t>
  </si>
  <si>
    <t>np47nz</t>
  </si>
  <si>
    <t>NP4 7PA</t>
  </si>
  <si>
    <t>NP47PA</t>
  </si>
  <si>
    <t>np4 7pa</t>
  </si>
  <si>
    <t>np47pa</t>
  </si>
  <si>
    <t>NP4 7PB</t>
  </si>
  <si>
    <t>NP47PB</t>
  </si>
  <si>
    <t>np4 7pb</t>
  </si>
  <si>
    <t>np47pb</t>
  </si>
  <si>
    <t>NP4 7PD</t>
  </si>
  <si>
    <t>NP47PD</t>
  </si>
  <si>
    <t>np4 7pd</t>
  </si>
  <si>
    <t>np47pd</t>
  </si>
  <si>
    <t>NP4 7PE</t>
  </si>
  <si>
    <t>NP47PE</t>
  </si>
  <si>
    <t>np4 7pe</t>
  </si>
  <si>
    <t>np47pe</t>
  </si>
  <si>
    <t>NP4 7PF</t>
  </si>
  <si>
    <t>NP47PF</t>
  </si>
  <si>
    <t>np4 7pf</t>
  </si>
  <si>
    <t>np47pf</t>
  </si>
  <si>
    <t>NP4 7PG</t>
  </si>
  <si>
    <t>NP47PG</t>
  </si>
  <si>
    <t>np4 7pg</t>
  </si>
  <si>
    <t>np47pg</t>
  </si>
  <si>
    <t>NP4 7PH</t>
  </si>
  <si>
    <t>NP47PH</t>
  </si>
  <si>
    <t>np4 7ph</t>
  </si>
  <si>
    <t>np47ph</t>
  </si>
  <si>
    <t>NP4 7PJ</t>
  </si>
  <si>
    <t>NP47PJ</t>
  </si>
  <si>
    <t>np4 7pj</t>
  </si>
  <si>
    <t>np47pj</t>
  </si>
  <si>
    <t>NP4 7PL</t>
  </si>
  <si>
    <t>NP47PL</t>
  </si>
  <si>
    <t>np4 7pl</t>
  </si>
  <si>
    <t>np47pl</t>
  </si>
  <si>
    <t>NP4 7PQ</t>
  </si>
  <si>
    <t>NP47PQ</t>
  </si>
  <si>
    <t>np4 7pq</t>
  </si>
  <si>
    <t>np47pq</t>
  </si>
  <si>
    <t>NP4 7PT</t>
  </si>
  <si>
    <t>NP47PT</t>
  </si>
  <si>
    <t>np4 7pt</t>
  </si>
  <si>
    <t>np47pt</t>
  </si>
  <si>
    <t>NP4 7PU</t>
  </si>
  <si>
    <t>NP47PU</t>
  </si>
  <si>
    <t>np4 7pu</t>
  </si>
  <si>
    <t>np47pu</t>
  </si>
  <si>
    <t>NP4 7PX</t>
  </si>
  <si>
    <t>NP47PX</t>
  </si>
  <si>
    <t>np4 7px</t>
  </si>
  <si>
    <t>np47px</t>
  </si>
  <si>
    <t xml:space="preserve">Llanellen STW </t>
  </si>
  <si>
    <t>NP4 7PY</t>
  </si>
  <si>
    <t>NP47PY</t>
  </si>
  <si>
    <t>np4 7py</t>
  </si>
  <si>
    <t>np47py</t>
  </si>
  <si>
    <t>NP4 7PZ</t>
  </si>
  <si>
    <t>NP47PZ</t>
  </si>
  <si>
    <t>np4 7pz</t>
  </si>
  <si>
    <t>np47pz</t>
  </si>
  <si>
    <t>NP4 7QA</t>
  </si>
  <si>
    <t>NP47QA</t>
  </si>
  <si>
    <t>np4 7qa</t>
  </si>
  <si>
    <t>np47qa</t>
  </si>
  <si>
    <t>NP4 7QB</t>
  </si>
  <si>
    <t>NP47QB</t>
  </si>
  <si>
    <t>np4 7qb</t>
  </si>
  <si>
    <t>np47qb</t>
  </si>
  <si>
    <t>NP4 7QD</t>
  </si>
  <si>
    <t>NP47QD</t>
  </si>
  <si>
    <t>np4 7qd</t>
  </si>
  <si>
    <t>np47qd</t>
  </si>
  <si>
    <t>NP4 7QE</t>
  </si>
  <si>
    <t>NP47QE</t>
  </si>
  <si>
    <t>np4 7qe</t>
  </si>
  <si>
    <t>np47qe</t>
  </si>
  <si>
    <t>NP4 7QF</t>
  </si>
  <si>
    <t>NP47QF</t>
  </si>
  <si>
    <t>np4 7qf</t>
  </si>
  <si>
    <t>np47qf</t>
  </si>
  <si>
    <t>NP4 7QG</t>
  </si>
  <si>
    <t>NP47QG</t>
  </si>
  <si>
    <t>np4 7qg</t>
  </si>
  <si>
    <t>np47qg</t>
  </si>
  <si>
    <t>NP4 7QH</t>
  </si>
  <si>
    <t>NP47QH</t>
  </si>
  <si>
    <t>np4 7qh</t>
  </si>
  <si>
    <t>np47qh</t>
  </si>
  <si>
    <t>NP4 7QJ</t>
  </si>
  <si>
    <t>NP47QJ</t>
  </si>
  <si>
    <t>np4 7qj</t>
  </si>
  <si>
    <t>np47qj</t>
  </si>
  <si>
    <t>NP4 7QL</t>
  </si>
  <si>
    <t>NP47QL</t>
  </si>
  <si>
    <t>np4 7ql</t>
  </si>
  <si>
    <t>np47ql</t>
  </si>
  <si>
    <t>NP4 7QN</t>
  </si>
  <si>
    <t>NP47QN</t>
  </si>
  <si>
    <t>np4 7qn</t>
  </si>
  <si>
    <t>np47qn</t>
  </si>
  <si>
    <t>NP4 7QQ</t>
  </si>
  <si>
    <t>NP47QQ</t>
  </si>
  <si>
    <t>np4 7qq</t>
  </si>
  <si>
    <t>np47qq</t>
  </si>
  <si>
    <t>NP4 7QR</t>
  </si>
  <si>
    <t>NP47QR</t>
  </si>
  <si>
    <t>np4 7qr</t>
  </si>
  <si>
    <t>np47qr</t>
  </si>
  <si>
    <t>NP4 7QS</t>
  </si>
  <si>
    <t>NP47QS</t>
  </si>
  <si>
    <t>np4 7qs</t>
  </si>
  <si>
    <t>np47qs</t>
  </si>
  <si>
    <t>NP4 7QT</t>
  </si>
  <si>
    <t>NP47QT</t>
  </si>
  <si>
    <t>np4 7qt</t>
  </si>
  <si>
    <t>np47qt</t>
  </si>
  <si>
    <t>NP4 7QU</t>
  </si>
  <si>
    <t>NP47QU</t>
  </si>
  <si>
    <t>np4 7qu</t>
  </si>
  <si>
    <t>np47qu</t>
  </si>
  <si>
    <t>NP4 7QW</t>
  </si>
  <si>
    <t>NP47QW</t>
  </si>
  <si>
    <t>np4 7qw</t>
  </si>
  <si>
    <t>np47qw</t>
  </si>
  <si>
    <t>NP4 7QX</t>
  </si>
  <si>
    <t>NP47QX</t>
  </si>
  <si>
    <t>np4 7qx</t>
  </si>
  <si>
    <t>np47qx</t>
  </si>
  <si>
    <t>NP4 7QY</t>
  </si>
  <si>
    <t>NP47QY</t>
  </si>
  <si>
    <t>np4 7qy</t>
  </si>
  <si>
    <t>np47qy</t>
  </si>
  <si>
    <t>NP4 7QZ</t>
  </si>
  <si>
    <t>NP47QZ</t>
  </si>
  <si>
    <t>np4 7qz</t>
  </si>
  <si>
    <t>np47qz</t>
  </si>
  <si>
    <t>NP4 7RA</t>
  </si>
  <si>
    <t>NP47RA</t>
  </si>
  <si>
    <t>np4 7ra</t>
  </si>
  <si>
    <t>np47ra</t>
  </si>
  <si>
    <t>NP4 7RB</t>
  </si>
  <si>
    <t>NP47RB</t>
  </si>
  <si>
    <t>np4 7rb</t>
  </si>
  <si>
    <t>np47rb</t>
  </si>
  <si>
    <t>NP4 7RD</t>
  </si>
  <si>
    <t>NP47RD</t>
  </si>
  <si>
    <t>np4 7rd</t>
  </si>
  <si>
    <t>np47rd</t>
  </si>
  <si>
    <t>NP4 7RE</t>
  </si>
  <si>
    <t>NP47RE</t>
  </si>
  <si>
    <t>np4 7re</t>
  </si>
  <si>
    <t>np47re</t>
  </si>
  <si>
    <t>NP4 7RF</t>
  </si>
  <si>
    <t>NP47RF</t>
  </si>
  <si>
    <t>np4 7rf</t>
  </si>
  <si>
    <t>np47rf</t>
  </si>
  <si>
    <t>NP4 7RG</t>
  </si>
  <si>
    <t>NP47RG</t>
  </si>
  <si>
    <t>np4 7rg</t>
  </si>
  <si>
    <t>np47rg</t>
  </si>
  <si>
    <t>NP4 7RH</t>
  </si>
  <si>
    <t>NP47RH</t>
  </si>
  <si>
    <t>np4 7rh</t>
  </si>
  <si>
    <t>np47rh</t>
  </si>
  <si>
    <t>NP4 7RJ</t>
  </si>
  <si>
    <t>NP47RJ</t>
  </si>
  <si>
    <t>np4 7rj</t>
  </si>
  <si>
    <t>np47rj</t>
  </si>
  <si>
    <t>NP4 7RL</t>
  </si>
  <si>
    <t>NP47RL</t>
  </si>
  <si>
    <t>np4 7rl</t>
  </si>
  <si>
    <t>np47rl</t>
  </si>
  <si>
    <t>NP4 7RP</t>
  </si>
  <si>
    <t>NP47RP</t>
  </si>
  <si>
    <t>np4 7rp</t>
  </si>
  <si>
    <t>np47rp</t>
  </si>
  <si>
    <t>NP4 7RQ</t>
  </si>
  <si>
    <t>NP47RQ</t>
  </si>
  <si>
    <t>np4 7rq</t>
  </si>
  <si>
    <t>np47rq</t>
  </si>
  <si>
    <t>NP4 7RR</t>
  </si>
  <si>
    <t>NP47RR</t>
  </si>
  <si>
    <t>np4 7rr</t>
  </si>
  <si>
    <t>np47rr</t>
  </si>
  <si>
    <t>NP4 7RS</t>
  </si>
  <si>
    <t>NP47RS</t>
  </si>
  <si>
    <t>np4 7rs</t>
  </si>
  <si>
    <t>np47rs</t>
  </si>
  <si>
    <t>NP4 7RT</t>
  </si>
  <si>
    <t>NP47RT</t>
  </si>
  <si>
    <t>np4 7rt</t>
  </si>
  <si>
    <t>np47rt</t>
  </si>
  <si>
    <t>NP4 7RU</t>
  </si>
  <si>
    <t>NP47RU</t>
  </si>
  <si>
    <t>np4 7ru</t>
  </si>
  <si>
    <t>np47ru</t>
  </si>
  <si>
    <t>NP4 7RW</t>
  </si>
  <si>
    <t>NP47RW</t>
  </si>
  <si>
    <t>np4 7rw</t>
  </si>
  <si>
    <t>np47rw</t>
  </si>
  <si>
    <t>NP4 7RX</t>
  </si>
  <si>
    <t>NP47RX</t>
  </si>
  <si>
    <t>np4 7rx</t>
  </si>
  <si>
    <t>np47rx</t>
  </si>
  <si>
    <t>NP4 7RY</t>
  </si>
  <si>
    <t>NP47RY</t>
  </si>
  <si>
    <t>np4 7ry</t>
  </si>
  <si>
    <t>np47ry</t>
  </si>
  <si>
    <t>NP4 7RZ</t>
  </si>
  <si>
    <t>NP47RZ</t>
  </si>
  <si>
    <t>np4 7rz</t>
  </si>
  <si>
    <t>np47rz</t>
  </si>
  <si>
    <t>NP4 7SA</t>
  </si>
  <si>
    <t>NP47SA</t>
  </si>
  <si>
    <t>np4 7sa</t>
  </si>
  <si>
    <t>np47sa</t>
  </si>
  <si>
    <t>NP4 7SB</t>
  </si>
  <si>
    <t>NP47SB</t>
  </si>
  <si>
    <t>np4 7sb</t>
  </si>
  <si>
    <t>np47sb</t>
  </si>
  <si>
    <t>NP4 7SD</t>
  </si>
  <si>
    <t>NP47SD</t>
  </si>
  <si>
    <t>np4 7sd</t>
  </si>
  <si>
    <t>np47sd</t>
  </si>
  <si>
    <t>NP4 7SE</t>
  </si>
  <si>
    <t>NP47SE</t>
  </si>
  <si>
    <t>np4 7se</t>
  </si>
  <si>
    <t>np47se</t>
  </si>
  <si>
    <t>NP4 7SF</t>
  </si>
  <si>
    <t>NP47SF</t>
  </si>
  <si>
    <t>np4 7sf</t>
  </si>
  <si>
    <t>np47sf</t>
  </si>
  <si>
    <t>NP4 7SG</t>
  </si>
  <si>
    <t>NP47SG</t>
  </si>
  <si>
    <t>np4 7sg</t>
  </si>
  <si>
    <t>np47sg</t>
  </si>
  <si>
    <t>NP4 7SH</t>
  </si>
  <si>
    <t>NP47SH</t>
  </si>
  <si>
    <t>np4 7sh</t>
  </si>
  <si>
    <t>np47sh</t>
  </si>
  <si>
    <t>NP4 7SJ</t>
  </si>
  <si>
    <t>NP47SJ</t>
  </si>
  <si>
    <t>np4 7sj</t>
  </si>
  <si>
    <t>np47sj</t>
  </si>
  <si>
    <t>NP4 7SN</t>
  </si>
  <si>
    <t>NP47SN</t>
  </si>
  <si>
    <t>np4 7sn</t>
  </si>
  <si>
    <t>np47sn</t>
  </si>
  <si>
    <t>NP4 7SP</t>
  </si>
  <si>
    <t>NP47SP</t>
  </si>
  <si>
    <t>np4 7sp</t>
  </si>
  <si>
    <t>np47sp</t>
  </si>
  <si>
    <t>NP4 7SQ</t>
  </si>
  <si>
    <t>NP47SQ</t>
  </si>
  <si>
    <t>np4 7sq</t>
  </si>
  <si>
    <t>np47sq</t>
  </si>
  <si>
    <t>NP4 7SR</t>
  </si>
  <si>
    <t>NP47SR</t>
  </si>
  <si>
    <t>np4 7sr</t>
  </si>
  <si>
    <t>np47sr</t>
  </si>
  <si>
    <t>NP4 7SS</t>
  </si>
  <si>
    <t>NP47SS</t>
  </si>
  <si>
    <t>np4 7ss</t>
  </si>
  <si>
    <t>np47ss</t>
  </si>
  <si>
    <t>NP4 7ST</t>
  </si>
  <si>
    <t>NP47ST</t>
  </si>
  <si>
    <t>np4 7st</t>
  </si>
  <si>
    <t>np47st</t>
  </si>
  <si>
    <t>NP4 7SU</t>
  </si>
  <si>
    <t>NP47SU</t>
  </si>
  <si>
    <t>np4 7su</t>
  </si>
  <si>
    <t>np47su</t>
  </si>
  <si>
    <t>NP4 7SW</t>
  </si>
  <si>
    <t>NP47SW</t>
  </si>
  <si>
    <t>np4 7sw</t>
  </si>
  <si>
    <t>np47sw</t>
  </si>
  <si>
    <t>NP4 7SX</t>
  </si>
  <si>
    <t>NP47SX</t>
  </si>
  <si>
    <t>np4 7sx</t>
  </si>
  <si>
    <t>np47sx</t>
  </si>
  <si>
    <t>NP4 7SY</t>
  </si>
  <si>
    <t>NP47SY</t>
  </si>
  <si>
    <t>np4 7sy</t>
  </si>
  <si>
    <t>np47sy</t>
  </si>
  <si>
    <t>NP4 7TA</t>
  </si>
  <si>
    <t>NP47TA</t>
  </si>
  <si>
    <t>np4 7ta</t>
  </si>
  <si>
    <t>np47ta</t>
  </si>
  <si>
    <t>NP4 7TB</t>
  </si>
  <si>
    <t>NP47TB</t>
  </si>
  <si>
    <t>np4 7tb</t>
  </si>
  <si>
    <t>np47tb</t>
  </si>
  <si>
    <t>NP4 7TD</t>
  </si>
  <si>
    <t>NP47TD</t>
  </si>
  <si>
    <t>np4 7td</t>
  </si>
  <si>
    <t>np47td</t>
  </si>
  <si>
    <t>NP4 7TE</t>
  </si>
  <si>
    <t>NP47TE</t>
  </si>
  <si>
    <t>np4 7te</t>
  </si>
  <si>
    <t>np47te</t>
  </si>
  <si>
    <t>NP4 7TF</t>
  </si>
  <si>
    <t>NP47TF</t>
  </si>
  <si>
    <t>np4 7tf</t>
  </si>
  <si>
    <t>np47tf</t>
  </si>
  <si>
    <t>NP4 7TG</t>
  </si>
  <si>
    <t>NP47TG</t>
  </si>
  <si>
    <t>np4 7tg</t>
  </si>
  <si>
    <t>np47tg</t>
  </si>
  <si>
    <t>NP4 7TH</t>
  </si>
  <si>
    <t>NP47TH</t>
  </si>
  <si>
    <t>np4 7th</t>
  </si>
  <si>
    <t>np47th</t>
  </si>
  <si>
    <t>NP4 7TJ</t>
  </si>
  <si>
    <t>NP47TJ</t>
  </si>
  <si>
    <t>np4 7tj</t>
  </si>
  <si>
    <t>np47tj</t>
  </si>
  <si>
    <t>NP4 7TL</t>
  </si>
  <si>
    <t>NP47TL</t>
  </si>
  <si>
    <t>np4 7tl</t>
  </si>
  <si>
    <t>np47tl</t>
  </si>
  <si>
    <t>NP4 7TN</t>
  </si>
  <si>
    <t>NP47TN</t>
  </si>
  <si>
    <t>np4 7tn</t>
  </si>
  <si>
    <t>np47tn</t>
  </si>
  <si>
    <t>NP4 7TP</t>
  </si>
  <si>
    <t>NP47TP</t>
  </si>
  <si>
    <t>np4 7tp</t>
  </si>
  <si>
    <t>np47tp</t>
  </si>
  <si>
    <t>NP4 7TQ</t>
  </si>
  <si>
    <t>NP47TQ</t>
  </si>
  <si>
    <t>np4 7tq</t>
  </si>
  <si>
    <t>np47tq</t>
  </si>
  <si>
    <t>NP4 7TR</t>
  </si>
  <si>
    <t>NP47TR</t>
  </si>
  <si>
    <t>np4 7tr</t>
  </si>
  <si>
    <t>np47tr</t>
  </si>
  <si>
    <t>NP4 7TS</t>
  </si>
  <si>
    <t>NP47TS</t>
  </si>
  <si>
    <t>np4 7ts</t>
  </si>
  <si>
    <t>np47ts</t>
  </si>
  <si>
    <t>NP4 7TT</t>
  </si>
  <si>
    <t>NP47TT</t>
  </si>
  <si>
    <t>np4 7tt</t>
  </si>
  <si>
    <t>np47tt</t>
  </si>
  <si>
    <t>NP4 7TU</t>
  </si>
  <si>
    <t>NP47TU</t>
  </si>
  <si>
    <t>np4 7tu</t>
  </si>
  <si>
    <t>np47tu</t>
  </si>
  <si>
    <t>NP4 7TW</t>
  </si>
  <si>
    <t>NP47TW</t>
  </si>
  <si>
    <t>np4 7tw</t>
  </si>
  <si>
    <t>np47tw</t>
  </si>
  <si>
    <t>NP4 7TX</t>
  </si>
  <si>
    <t>NP47TX</t>
  </si>
  <si>
    <t>np4 7tx</t>
  </si>
  <si>
    <t>np47tx</t>
  </si>
  <si>
    <t>NP4 7TY</t>
  </si>
  <si>
    <t>NP47TY</t>
  </si>
  <si>
    <t>np4 7ty</t>
  </si>
  <si>
    <t>np47ty</t>
  </si>
  <si>
    <t>NP4 7TZ</t>
  </si>
  <si>
    <t>NP47TZ</t>
  </si>
  <si>
    <t>np4 7tz</t>
  </si>
  <si>
    <t>np47tz</t>
  </si>
  <si>
    <t>NP4 7UA</t>
  </si>
  <si>
    <t>NP47UA</t>
  </si>
  <si>
    <t>np4 7ua</t>
  </si>
  <si>
    <t>np47ua</t>
  </si>
  <si>
    <t>NP4 7UD</t>
  </si>
  <si>
    <t>NP47UD</t>
  </si>
  <si>
    <t>np4 7ud</t>
  </si>
  <si>
    <t>np47ud</t>
  </si>
  <si>
    <t>NP4 7UE</t>
  </si>
  <si>
    <t>NP47UE</t>
  </si>
  <si>
    <t>np4 7ue</t>
  </si>
  <si>
    <t>np47ue</t>
  </si>
  <si>
    <t>NP4 7UF</t>
  </si>
  <si>
    <t>NP47UF</t>
  </si>
  <si>
    <t>np4 7uf</t>
  </si>
  <si>
    <t>np47uf</t>
  </si>
  <si>
    <t>NP4 7UG</t>
  </si>
  <si>
    <t>NP47UG</t>
  </si>
  <si>
    <t>np4 7ug</t>
  </si>
  <si>
    <t>np47ug</t>
  </si>
  <si>
    <t>NP4 7UJ</t>
  </si>
  <si>
    <t>NP47UJ</t>
  </si>
  <si>
    <t>np4 7uj</t>
  </si>
  <si>
    <t>np47uj</t>
  </si>
  <si>
    <t>NP4 7UL</t>
  </si>
  <si>
    <t>NP47UL</t>
  </si>
  <si>
    <t>np4 7ul</t>
  </si>
  <si>
    <t>np47ul</t>
  </si>
  <si>
    <t>NP4 7UN</t>
  </si>
  <si>
    <t>NP47UN</t>
  </si>
  <si>
    <t>np4 7un</t>
  </si>
  <si>
    <t>np47un</t>
  </si>
  <si>
    <t>NP4 7UQ</t>
  </si>
  <si>
    <t>NP47UQ</t>
  </si>
  <si>
    <t>np4 7uq</t>
  </si>
  <si>
    <t>np47uq</t>
  </si>
  <si>
    <t>NP4 7UR</t>
  </si>
  <si>
    <t>NP47UR</t>
  </si>
  <si>
    <t>np4 7ur</t>
  </si>
  <si>
    <t>np47ur</t>
  </si>
  <si>
    <t>NP4 7US</t>
  </si>
  <si>
    <t>NP47US</t>
  </si>
  <si>
    <t>np4 7us</t>
  </si>
  <si>
    <t>np47us</t>
  </si>
  <si>
    <t>NP4 7UU</t>
  </si>
  <si>
    <t>NP47UU</t>
  </si>
  <si>
    <t>np4 7uu</t>
  </si>
  <si>
    <t>np47uu</t>
  </si>
  <si>
    <t>NP4 7UZ</t>
  </si>
  <si>
    <t>NP47UZ</t>
  </si>
  <si>
    <t>np4 7uz</t>
  </si>
  <si>
    <t>np47uz</t>
  </si>
  <si>
    <t>NP4 8AA</t>
  </si>
  <si>
    <t>NP48AA</t>
  </si>
  <si>
    <t>np4 8aa</t>
  </si>
  <si>
    <t>np48aa</t>
  </si>
  <si>
    <t>NP4 8AB</t>
  </si>
  <si>
    <t>NP48AB</t>
  </si>
  <si>
    <t>np4 8ab</t>
  </si>
  <si>
    <t>np48ab</t>
  </si>
  <si>
    <t>NP4 8AD</t>
  </si>
  <si>
    <t>NP48AD</t>
  </si>
  <si>
    <t>np4 8ad</t>
  </si>
  <si>
    <t>np48ad</t>
  </si>
  <si>
    <t>NP4 8AE</t>
  </si>
  <si>
    <t>NP48AE</t>
  </si>
  <si>
    <t>np4 8ae</t>
  </si>
  <si>
    <t>np48ae</t>
  </si>
  <si>
    <t>NP4 8AF</t>
  </si>
  <si>
    <t>NP48AF</t>
  </si>
  <si>
    <t>np4 8af</t>
  </si>
  <si>
    <t>np48af</t>
  </si>
  <si>
    <t>NP4 8AG</t>
  </si>
  <si>
    <t>NP48AG</t>
  </si>
  <si>
    <t>np4 8ag</t>
  </si>
  <si>
    <t>np48ag</t>
  </si>
  <si>
    <t>NP4 8AH</t>
  </si>
  <si>
    <t>NP48AH</t>
  </si>
  <si>
    <t>np4 8ah</t>
  </si>
  <si>
    <t>np48ah</t>
  </si>
  <si>
    <t>NP4 8AJ</t>
  </si>
  <si>
    <t>NP48AJ</t>
  </si>
  <si>
    <t>np4 8aj</t>
  </si>
  <si>
    <t>np48aj</t>
  </si>
  <si>
    <t>NP4 8AL</t>
  </si>
  <si>
    <t>NP48AL</t>
  </si>
  <si>
    <t>np4 8al</t>
  </si>
  <si>
    <t>np48al</t>
  </si>
  <si>
    <t>NP4 8AN</t>
  </si>
  <si>
    <t>NP48AN</t>
  </si>
  <si>
    <t>np4 8an</t>
  </si>
  <si>
    <t>np48an</t>
  </si>
  <si>
    <t>NP4 8AP</t>
  </si>
  <si>
    <t>NP48AP</t>
  </si>
  <si>
    <t>np4 8ap</t>
  </si>
  <si>
    <t>np48ap</t>
  </si>
  <si>
    <t>NP4 8AQ</t>
  </si>
  <si>
    <t>NP48AQ</t>
  </si>
  <si>
    <t>np4 8aq</t>
  </si>
  <si>
    <t>np48aq</t>
  </si>
  <si>
    <t>NP4 8AR</t>
  </si>
  <si>
    <t>NP48AR</t>
  </si>
  <si>
    <t>np4 8ar</t>
  </si>
  <si>
    <t>np48ar</t>
  </si>
  <si>
    <t>NP4 8AS</t>
  </si>
  <si>
    <t>NP48AS</t>
  </si>
  <si>
    <t>np4 8as</t>
  </si>
  <si>
    <t>np48as</t>
  </si>
  <si>
    <t>NP4 8AT</t>
  </si>
  <si>
    <t>NP48AT</t>
  </si>
  <si>
    <t>np4 8at</t>
  </si>
  <si>
    <t>np48at</t>
  </si>
  <si>
    <t>NP4 8AU</t>
  </si>
  <si>
    <t>NP48AU</t>
  </si>
  <si>
    <t>np4 8au</t>
  </si>
  <si>
    <t>np48au</t>
  </si>
  <si>
    <t>NP4 8AX</t>
  </si>
  <si>
    <t>NP48AX</t>
  </si>
  <si>
    <t>np4 8ax</t>
  </si>
  <si>
    <t>np48ax</t>
  </si>
  <si>
    <t>NP4 8AY</t>
  </si>
  <si>
    <t>NP48AY</t>
  </si>
  <si>
    <t>np4 8ay</t>
  </si>
  <si>
    <t>np48ay</t>
  </si>
  <si>
    <t>NP4 8AZ</t>
  </si>
  <si>
    <t>NP48AZ</t>
  </si>
  <si>
    <t>np4 8az</t>
  </si>
  <si>
    <t>np48az</t>
  </si>
  <si>
    <t>NP4 8BA</t>
  </si>
  <si>
    <t>NP48BA</t>
  </si>
  <si>
    <t>np4 8ba</t>
  </si>
  <si>
    <t>np48ba</t>
  </si>
  <si>
    <t>NP4 8BB</t>
  </si>
  <si>
    <t>NP48BB</t>
  </si>
  <si>
    <t>np4 8bb</t>
  </si>
  <si>
    <t>np48bb</t>
  </si>
  <si>
    <t>NP4 8BD</t>
  </si>
  <si>
    <t>NP48BD</t>
  </si>
  <si>
    <t>np4 8bd</t>
  </si>
  <si>
    <t>np48bd</t>
  </si>
  <si>
    <t>NP4 8BG</t>
  </si>
  <si>
    <t>NP48BG</t>
  </si>
  <si>
    <t>np4 8bg</t>
  </si>
  <si>
    <t>np48bg</t>
  </si>
  <si>
    <t>NP4 8BH</t>
  </si>
  <si>
    <t>NP48BH</t>
  </si>
  <si>
    <t>np4 8bh</t>
  </si>
  <si>
    <t>np48bh</t>
  </si>
  <si>
    <t>NP4 8BJ</t>
  </si>
  <si>
    <t>NP48BJ</t>
  </si>
  <si>
    <t>np4 8bj</t>
  </si>
  <si>
    <t>np48bj</t>
  </si>
  <si>
    <t>NP4 8BL</t>
  </si>
  <si>
    <t>NP48BL</t>
  </si>
  <si>
    <t>np4 8bl</t>
  </si>
  <si>
    <t>np48bl</t>
  </si>
  <si>
    <t>NP4 8BN</t>
  </si>
  <si>
    <t>NP48BN</t>
  </si>
  <si>
    <t>np4 8bn</t>
  </si>
  <si>
    <t>np48bn</t>
  </si>
  <si>
    <t>NP4 8BP</t>
  </si>
  <si>
    <t>NP48BP</t>
  </si>
  <si>
    <t>np4 8bp</t>
  </si>
  <si>
    <t>np48bp</t>
  </si>
  <si>
    <t>NP4 8BQ</t>
  </si>
  <si>
    <t>NP48BQ</t>
  </si>
  <si>
    <t>np4 8bq</t>
  </si>
  <si>
    <t>np48bq</t>
  </si>
  <si>
    <t>NP4 8BR</t>
  </si>
  <si>
    <t>NP48BR</t>
  </si>
  <si>
    <t>np4 8br</t>
  </si>
  <si>
    <t>np48br</t>
  </si>
  <si>
    <t>NP4 8BS</t>
  </si>
  <si>
    <t>NP48BS</t>
  </si>
  <si>
    <t>np4 8bs</t>
  </si>
  <si>
    <t>np48bs</t>
  </si>
  <si>
    <t>NP4 8BT</t>
  </si>
  <si>
    <t>NP48BT</t>
  </si>
  <si>
    <t>np4 8bt</t>
  </si>
  <si>
    <t>np48bt</t>
  </si>
  <si>
    <t>NP4 8BU</t>
  </si>
  <si>
    <t>NP48BU</t>
  </si>
  <si>
    <t>np4 8bu</t>
  </si>
  <si>
    <t>np48bu</t>
  </si>
  <si>
    <t>NP4 8BW</t>
  </si>
  <si>
    <t>NP48BW</t>
  </si>
  <si>
    <t>np4 8bw</t>
  </si>
  <si>
    <t>np48bw</t>
  </si>
  <si>
    <t>NP4 8BX</t>
  </si>
  <si>
    <t>NP48BX</t>
  </si>
  <si>
    <t>np4 8bx</t>
  </si>
  <si>
    <t>np48bx</t>
  </si>
  <si>
    <t>NP4 8BY</t>
  </si>
  <si>
    <t>NP48BY</t>
  </si>
  <si>
    <t>np4 8by</t>
  </si>
  <si>
    <t>np48by</t>
  </si>
  <si>
    <t>NP4 8BZ</t>
  </si>
  <si>
    <t>NP48BZ</t>
  </si>
  <si>
    <t>np4 8bz</t>
  </si>
  <si>
    <t>np48bz</t>
  </si>
  <si>
    <t>NP4 8DA</t>
  </si>
  <si>
    <t>NP48DA</t>
  </si>
  <si>
    <t>np4 8da</t>
  </si>
  <si>
    <t>np48da</t>
  </si>
  <si>
    <t>NP4 8DB</t>
  </si>
  <si>
    <t>NP48DB</t>
  </si>
  <si>
    <t>np4 8db</t>
  </si>
  <si>
    <t>np48db</t>
  </si>
  <si>
    <t>NP4 8DD</t>
  </si>
  <si>
    <t>NP48DD</t>
  </si>
  <si>
    <t>np4 8dd</t>
  </si>
  <si>
    <t>np48dd</t>
  </si>
  <si>
    <t>NP4 8DE</t>
  </si>
  <si>
    <t>NP48DE</t>
  </si>
  <si>
    <t>np4 8de</t>
  </si>
  <si>
    <t>np48de</t>
  </si>
  <si>
    <t>NP4 8DF</t>
  </si>
  <si>
    <t>NP48DF</t>
  </si>
  <si>
    <t>np4 8df</t>
  </si>
  <si>
    <t>np48df</t>
  </si>
  <si>
    <t>NP4 8DG</t>
  </si>
  <si>
    <t>NP48DG</t>
  </si>
  <si>
    <t>np4 8dg</t>
  </si>
  <si>
    <t>np48dg</t>
  </si>
  <si>
    <t>NP4 8DH</t>
  </si>
  <si>
    <t>NP48DH</t>
  </si>
  <si>
    <t>np4 8dh</t>
  </si>
  <si>
    <t>np48dh</t>
  </si>
  <si>
    <t>NP4 8DJ</t>
  </si>
  <si>
    <t>NP48DJ</t>
  </si>
  <si>
    <t>np4 8dj</t>
  </si>
  <si>
    <t>np48dj</t>
  </si>
  <si>
    <t>NP4 8DL</t>
  </si>
  <si>
    <t>NP48DL</t>
  </si>
  <si>
    <t>np4 8dl</t>
  </si>
  <si>
    <t>np48dl</t>
  </si>
  <si>
    <t>NP4 8DN</t>
  </si>
  <si>
    <t>NP48DN</t>
  </si>
  <si>
    <t>np4 8dn</t>
  </si>
  <si>
    <t>np48dn</t>
  </si>
  <si>
    <t>NP4 8DP</t>
  </si>
  <si>
    <t>NP48DP</t>
  </si>
  <si>
    <t>np4 8dp</t>
  </si>
  <si>
    <t>np48dp</t>
  </si>
  <si>
    <t>NP4 8DQ</t>
  </si>
  <si>
    <t>NP48DQ</t>
  </si>
  <si>
    <t>np4 8dq</t>
  </si>
  <si>
    <t>np48dq</t>
  </si>
  <si>
    <t>NP4 8DR</t>
  </si>
  <si>
    <t>NP48DR</t>
  </si>
  <si>
    <t>np4 8dr</t>
  </si>
  <si>
    <t>np48dr</t>
  </si>
  <si>
    <t>NP4 8DS</t>
  </si>
  <si>
    <t>NP48DS</t>
  </si>
  <si>
    <t>np4 8ds</t>
  </si>
  <si>
    <t>np48ds</t>
  </si>
  <si>
    <t>NP4 8DT</t>
  </si>
  <si>
    <t>NP48DT</t>
  </si>
  <si>
    <t>np4 8dt</t>
  </si>
  <si>
    <t>np48dt</t>
  </si>
  <si>
    <t>NP4 8DU</t>
  </si>
  <si>
    <t>NP48DU</t>
  </si>
  <si>
    <t>np4 8du</t>
  </si>
  <si>
    <t>np48du</t>
  </si>
  <si>
    <t>NP4 8DW</t>
  </si>
  <si>
    <t>NP48DW</t>
  </si>
  <si>
    <t>np4 8dw</t>
  </si>
  <si>
    <t>np48dw</t>
  </si>
  <si>
    <t>NP4 8DX</t>
  </si>
  <si>
    <t>NP48DX</t>
  </si>
  <si>
    <t>np4 8dx</t>
  </si>
  <si>
    <t>np48dx</t>
  </si>
  <si>
    <t>NP4 8DY</t>
  </si>
  <si>
    <t>NP48DY</t>
  </si>
  <si>
    <t>np4 8dy</t>
  </si>
  <si>
    <t>np48dy</t>
  </si>
  <si>
    <t>NP4 8DZ</t>
  </si>
  <si>
    <t>NP48DZ</t>
  </si>
  <si>
    <t>np4 8dz</t>
  </si>
  <si>
    <t>np48dz</t>
  </si>
  <si>
    <t>NP4 8EA</t>
  </si>
  <si>
    <t>NP48EA</t>
  </si>
  <si>
    <t>np4 8ea</t>
  </si>
  <si>
    <t>np48ea</t>
  </si>
  <si>
    <t>NP4 8EB</t>
  </si>
  <si>
    <t>NP48EB</t>
  </si>
  <si>
    <t>np4 8eb</t>
  </si>
  <si>
    <t>np48eb</t>
  </si>
  <si>
    <t>NP4 8ED</t>
  </si>
  <si>
    <t>NP48ED</t>
  </si>
  <si>
    <t>np4 8ed</t>
  </si>
  <si>
    <t>np48ed</t>
  </si>
  <si>
    <t>NP4 8EE</t>
  </si>
  <si>
    <t>NP48EE</t>
  </si>
  <si>
    <t>np4 8ee</t>
  </si>
  <si>
    <t>np48ee</t>
  </si>
  <si>
    <t>NP4 8EF</t>
  </si>
  <si>
    <t>NP48EF</t>
  </si>
  <si>
    <t>np4 8ef</t>
  </si>
  <si>
    <t>np48ef</t>
  </si>
  <si>
    <t>NP4 8EG</t>
  </si>
  <si>
    <t>NP48EG</t>
  </si>
  <si>
    <t>np4 8eg</t>
  </si>
  <si>
    <t>np48eg</t>
  </si>
  <si>
    <t>NP4 8EH</t>
  </si>
  <si>
    <t>NP48EH</t>
  </si>
  <si>
    <t>np4 8eh</t>
  </si>
  <si>
    <t>np48eh</t>
  </si>
  <si>
    <t>NP4 8EJ</t>
  </si>
  <si>
    <t>NP48EJ</t>
  </si>
  <si>
    <t>np4 8ej</t>
  </si>
  <si>
    <t>np48ej</t>
  </si>
  <si>
    <t>NP4 8EL</t>
  </si>
  <si>
    <t>NP48EL</t>
  </si>
  <si>
    <t>np4 8el</t>
  </si>
  <si>
    <t>np48el</t>
  </si>
  <si>
    <t>NP4 8EN</t>
  </si>
  <si>
    <t>NP48EN</t>
  </si>
  <si>
    <t>np4 8en</t>
  </si>
  <si>
    <t>np48en</t>
  </si>
  <si>
    <t>NP4 8EP</t>
  </si>
  <si>
    <t>NP48EP</t>
  </si>
  <si>
    <t>np4 8ep</t>
  </si>
  <si>
    <t>np48ep</t>
  </si>
  <si>
    <t>NP4 8EQ</t>
  </si>
  <si>
    <t>NP48EQ</t>
  </si>
  <si>
    <t>np4 8eq</t>
  </si>
  <si>
    <t>np48eq</t>
  </si>
  <si>
    <t>NP4 8ER</t>
  </si>
  <si>
    <t>NP48ER</t>
  </si>
  <si>
    <t>np4 8er</t>
  </si>
  <si>
    <t>np48er</t>
  </si>
  <si>
    <t>NP4 8ES</t>
  </si>
  <si>
    <t>NP48ES</t>
  </si>
  <si>
    <t>np4 8es</t>
  </si>
  <si>
    <t>np48es</t>
  </si>
  <si>
    <t>NP4 8ET</t>
  </si>
  <si>
    <t>NP48ET</t>
  </si>
  <si>
    <t>np4 8et</t>
  </si>
  <si>
    <t>np48et</t>
  </si>
  <si>
    <t>NP4 8EU</t>
  </si>
  <si>
    <t>NP48EU</t>
  </si>
  <si>
    <t>np4 8eu</t>
  </si>
  <si>
    <t>np48eu</t>
  </si>
  <si>
    <t>NP4 8EW</t>
  </si>
  <si>
    <t>NP48EW</t>
  </si>
  <si>
    <t>np4 8ew</t>
  </si>
  <si>
    <t>np48ew</t>
  </si>
  <si>
    <t>NP4 8EY</t>
  </si>
  <si>
    <t>NP48EY</t>
  </si>
  <si>
    <t>np4 8ey</t>
  </si>
  <si>
    <t>np48ey</t>
  </si>
  <si>
    <t>NP4 8EZ</t>
  </si>
  <si>
    <t>NP48EZ</t>
  </si>
  <si>
    <t>np4 8ez</t>
  </si>
  <si>
    <t>np48ez</t>
  </si>
  <si>
    <t>NP4 8FA</t>
  </si>
  <si>
    <t>NP48FA</t>
  </si>
  <si>
    <t>np4 8fa</t>
  </si>
  <si>
    <t>np48fa</t>
  </si>
  <si>
    <t>NP4 8FD</t>
  </si>
  <si>
    <t>NP48FD</t>
  </si>
  <si>
    <t>np4 8fd</t>
  </si>
  <si>
    <t>np48fd</t>
  </si>
  <si>
    <t>NP4 8GA</t>
  </si>
  <si>
    <t>NP48GA</t>
  </si>
  <si>
    <t>np4 8ga</t>
  </si>
  <si>
    <t>np48ga</t>
  </si>
  <si>
    <t>NP4 8HA</t>
  </si>
  <si>
    <t>NP48HA</t>
  </si>
  <si>
    <t>np4 8ha</t>
  </si>
  <si>
    <t>np48ha</t>
  </si>
  <si>
    <t>NP4 8HB</t>
  </si>
  <si>
    <t>NP48HB</t>
  </si>
  <si>
    <t>np4 8hb</t>
  </si>
  <si>
    <t>np48hb</t>
  </si>
  <si>
    <t>NP4 8HD</t>
  </si>
  <si>
    <t>NP48HD</t>
  </si>
  <si>
    <t>np4 8hd</t>
  </si>
  <si>
    <t>np48hd</t>
  </si>
  <si>
    <t>NP4 8HE</t>
  </si>
  <si>
    <t>NP48HE</t>
  </si>
  <si>
    <t>np4 8he</t>
  </si>
  <si>
    <t>np48he</t>
  </si>
  <si>
    <t>NP4 8HF</t>
  </si>
  <si>
    <t>NP48HF</t>
  </si>
  <si>
    <t>np4 8hf</t>
  </si>
  <si>
    <t>np48hf</t>
  </si>
  <si>
    <t>NP4 8HG</t>
  </si>
  <si>
    <t>NP48HG</t>
  </si>
  <si>
    <t>np4 8hg</t>
  </si>
  <si>
    <t>np48hg</t>
  </si>
  <si>
    <t>NP4 8HH</t>
  </si>
  <si>
    <t>NP48HH</t>
  </si>
  <si>
    <t>np4 8hh</t>
  </si>
  <si>
    <t>np48hh</t>
  </si>
  <si>
    <t>NP4 8HJ</t>
  </si>
  <si>
    <t>NP48HJ</t>
  </si>
  <si>
    <t>np4 8hj</t>
  </si>
  <si>
    <t>np48hj</t>
  </si>
  <si>
    <t>NP4 8HL</t>
  </si>
  <si>
    <t>NP48HL</t>
  </si>
  <si>
    <t>np4 8hl</t>
  </si>
  <si>
    <t>np48hl</t>
  </si>
  <si>
    <t>NP4 8HN</t>
  </si>
  <si>
    <t>NP48HN</t>
  </si>
  <si>
    <t>np4 8hn</t>
  </si>
  <si>
    <t>np48hn</t>
  </si>
  <si>
    <t>NP4 8HP</t>
  </si>
  <si>
    <t>NP48HP</t>
  </si>
  <si>
    <t>np4 8hp</t>
  </si>
  <si>
    <t>np48hp</t>
  </si>
  <si>
    <t>NP4 8HQ</t>
  </si>
  <si>
    <t>NP48HQ</t>
  </si>
  <si>
    <t>np4 8hq</t>
  </si>
  <si>
    <t>np48hq</t>
  </si>
  <si>
    <t>NP4 8HR</t>
  </si>
  <si>
    <t>NP48HR</t>
  </si>
  <si>
    <t>np4 8hr</t>
  </si>
  <si>
    <t>np48hr</t>
  </si>
  <si>
    <t>NP4 8HS</t>
  </si>
  <si>
    <t>NP48HS</t>
  </si>
  <si>
    <t>np4 8hs</t>
  </si>
  <si>
    <t>np48hs</t>
  </si>
  <si>
    <t>NP4 8HT</t>
  </si>
  <si>
    <t>NP48HT</t>
  </si>
  <si>
    <t>np4 8ht</t>
  </si>
  <si>
    <t>np48ht</t>
  </si>
  <si>
    <t>NP4 8HU</t>
  </si>
  <si>
    <t>NP48HU</t>
  </si>
  <si>
    <t>np4 8hu</t>
  </si>
  <si>
    <t>np48hu</t>
  </si>
  <si>
    <t>NP4 8HW</t>
  </si>
  <si>
    <t>NP48HW</t>
  </si>
  <si>
    <t>np4 8hw</t>
  </si>
  <si>
    <t>np48hw</t>
  </si>
  <si>
    <t>NP4 8HY</t>
  </si>
  <si>
    <t>NP48HY</t>
  </si>
  <si>
    <t>np4 8hy</t>
  </si>
  <si>
    <t>np48hy</t>
  </si>
  <si>
    <t>NP4 8HZ</t>
  </si>
  <si>
    <t>NP48HZ</t>
  </si>
  <si>
    <t>np4 8hz</t>
  </si>
  <si>
    <t>np48hz</t>
  </si>
  <si>
    <t>NP4 8JA</t>
  </si>
  <si>
    <t>NP48JA</t>
  </si>
  <si>
    <t>np4 8ja</t>
  </si>
  <si>
    <t>np48ja</t>
  </si>
  <si>
    <t>NP4 8JB</t>
  </si>
  <si>
    <t>NP48JB</t>
  </si>
  <si>
    <t>np4 8jb</t>
  </si>
  <si>
    <t>np48jb</t>
  </si>
  <si>
    <t>NP4 8JD</t>
  </si>
  <si>
    <t>NP48JD</t>
  </si>
  <si>
    <t>np4 8jd</t>
  </si>
  <si>
    <t>np48jd</t>
  </si>
  <si>
    <t>NP4 8JE</t>
  </si>
  <si>
    <t>NP48JE</t>
  </si>
  <si>
    <t>np4 8je</t>
  </si>
  <si>
    <t>np48je</t>
  </si>
  <si>
    <t>NP4 8JF</t>
  </si>
  <si>
    <t>NP48JF</t>
  </si>
  <si>
    <t>np4 8jf</t>
  </si>
  <si>
    <t>np48jf</t>
  </si>
  <si>
    <t>NP4 8JG</t>
  </si>
  <si>
    <t>NP48JG</t>
  </si>
  <si>
    <t>np4 8jg</t>
  </si>
  <si>
    <t>np48jg</t>
  </si>
  <si>
    <t>NP4 8JH</t>
  </si>
  <si>
    <t>NP48JH</t>
  </si>
  <si>
    <t>np4 8jh</t>
  </si>
  <si>
    <t>np48jh</t>
  </si>
  <si>
    <t>NP4 8JJ</t>
  </si>
  <si>
    <t>NP48JJ</t>
  </si>
  <si>
    <t>np4 8jj</t>
  </si>
  <si>
    <t>np48jj</t>
  </si>
  <si>
    <t>NP4 8JL</t>
  </si>
  <si>
    <t>NP48JL</t>
  </si>
  <si>
    <t>np4 8jl</t>
  </si>
  <si>
    <t>np48jl</t>
  </si>
  <si>
    <t>NP4 8JN</t>
  </si>
  <si>
    <t>NP48JN</t>
  </si>
  <si>
    <t>np4 8jn</t>
  </si>
  <si>
    <t>np48jn</t>
  </si>
  <si>
    <t>NP4 8JP</t>
  </si>
  <si>
    <t>NP48JP</t>
  </si>
  <si>
    <t>np4 8jp</t>
  </si>
  <si>
    <t>np48jp</t>
  </si>
  <si>
    <t>NP4 8JQ</t>
  </si>
  <si>
    <t>NP48JQ</t>
  </si>
  <si>
    <t>np4 8jq</t>
  </si>
  <si>
    <t>np48jq</t>
  </si>
  <si>
    <t>NP4 8JR</t>
  </si>
  <si>
    <t>NP48JR</t>
  </si>
  <si>
    <t>np4 8jr</t>
  </si>
  <si>
    <t>np48jr</t>
  </si>
  <si>
    <t>NP4 8JS</t>
  </si>
  <si>
    <t>NP48JS</t>
  </si>
  <si>
    <t>np4 8js</t>
  </si>
  <si>
    <t>np48js</t>
  </si>
  <si>
    <t>NP4 8JT</t>
  </si>
  <si>
    <t>NP48JT</t>
  </si>
  <si>
    <t>np4 8jt</t>
  </si>
  <si>
    <t>np48jt</t>
  </si>
  <si>
    <t>NP4 8JU</t>
  </si>
  <si>
    <t>NP48JU</t>
  </si>
  <si>
    <t>np4 8ju</t>
  </si>
  <si>
    <t>np48ju</t>
  </si>
  <si>
    <t>NP4 8JW</t>
  </si>
  <si>
    <t>NP48JW</t>
  </si>
  <si>
    <t>np4 8jw</t>
  </si>
  <si>
    <t>np48jw</t>
  </si>
  <si>
    <t>NP4 8JX</t>
  </si>
  <si>
    <t>NP48JX</t>
  </si>
  <si>
    <t>np4 8jx</t>
  </si>
  <si>
    <t>np48jx</t>
  </si>
  <si>
    <t>NP4 8JY</t>
  </si>
  <si>
    <t>NP48JY</t>
  </si>
  <si>
    <t>np4 8jy</t>
  </si>
  <si>
    <t>np48jy</t>
  </si>
  <si>
    <t>NP4 8JZ</t>
  </si>
  <si>
    <t>NP48JZ</t>
  </si>
  <si>
    <t>np4 8jz</t>
  </si>
  <si>
    <t>np48jz</t>
  </si>
  <si>
    <t>NP4 8LA</t>
  </si>
  <si>
    <t>NP48LA</t>
  </si>
  <si>
    <t>np4 8la</t>
  </si>
  <si>
    <t>np48la</t>
  </si>
  <si>
    <t>NP4 8LB</t>
  </si>
  <si>
    <t>NP48LB</t>
  </si>
  <si>
    <t>np4 8lb</t>
  </si>
  <si>
    <t>np48lb</t>
  </si>
  <si>
    <t>NP4 8LD</t>
  </si>
  <si>
    <t>NP48LD</t>
  </si>
  <si>
    <t>np4 8ld</t>
  </si>
  <si>
    <t>np48ld</t>
  </si>
  <si>
    <t>NP4 8LE</t>
  </si>
  <si>
    <t>NP48LE</t>
  </si>
  <si>
    <t>np4 8le</t>
  </si>
  <si>
    <t>np48le</t>
  </si>
  <si>
    <t>NP4 8LF</t>
  </si>
  <si>
    <t>NP48LF</t>
  </si>
  <si>
    <t>np4 8lf</t>
  </si>
  <si>
    <t>np48lf</t>
  </si>
  <si>
    <t>NP4 8LG</t>
  </si>
  <si>
    <t>NP48LG</t>
  </si>
  <si>
    <t>np4 8lg</t>
  </si>
  <si>
    <t>np48lg</t>
  </si>
  <si>
    <t>NP4 8LH</t>
  </si>
  <si>
    <t>NP48LH</t>
  </si>
  <si>
    <t>np4 8lh</t>
  </si>
  <si>
    <t>np48lh</t>
  </si>
  <si>
    <t>NP4 8LJ</t>
  </si>
  <si>
    <t>NP48LJ</t>
  </si>
  <si>
    <t>np4 8lj</t>
  </si>
  <si>
    <t>np48lj</t>
  </si>
  <si>
    <t>NP4 8LL</t>
  </si>
  <si>
    <t>NP48LL</t>
  </si>
  <si>
    <t>np4 8ll</t>
  </si>
  <si>
    <t>np48ll</t>
  </si>
  <si>
    <t>NP4 8LN</t>
  </si>
  <si>
    <t>NP48LN</t>
  </si>
  <si>
    <t>np4 8ln</t>
  </si>
  <si>
    <t>np48ln</t>
  </si>
  <si>
    <t>NP4 8LP</t>
  </si>
  <si>
    <t>NP48LP</t>
  </si>
  <si>
    <t>np4 8lp</t>
  </si>
  <si>
    <t>np48lp</t>
  </si>
  <si>
    <t>NP4 8LQ</t>
  </si>
  <si>
    <t>NP48LQ</t>
  </si>
  <si>
    <t>np4 8lq</t>
  </si>
  <si>
    <t>np48lq</t>
  </si>
  <si>
    <t>NP4 8LR</t>
  </si>
  <si>
    <t>NP48LR</t>
  </si>
  <si>
    <t>np4 8lr</t>
  </si>
  <si>
    <t>np48lr</t>
  </si>
  <si>
    <t>NP4 8LS</t>
  </si>
  <si>
    <t>NP48LS</t>
  </si>
  <si>
    <t>np4 8ls</t>
  </si>
  <si>
    <t>np48ls</t>
  </si>
  <si>
    <t>NP4 8LT</t>
  </si>
  <si>
    <t>NP48LT</t>
  </si>
  <si>
    <t>np4 8lt</t>
  </si>
  <si>
    <t>np48lt</t>
  </si>
  <si>
    <t>NP4 8LU</t>
  </si>
  <si>
    <t>NP48LU</t>
  </si>
  <si>
    <t>np4 8lu</t>
  </si>
  <si>
    <t>np48lu</t>
  </si>
  <si>
    <t>NP4 8LW</t>
  </si>
  <si>
    <t>NP48LW</t>
  </si>
  <si>
    <t>np4 8lw</t>
  </si>
  <si>
    <t>np48lw</t>
  </si>
  <si>
    <t>NP4 8LX</t>
  </si>
  <si>
    <t>NP48LX</t>
  </si>
  <si>
    <t>np4 8lx</t>
  </si>
  <si>
    <t>np48lx</t>
  </si>
  <si>
    <t>NP4 8LY</t>
  </si>
  <si>
    <t>NP48LY</t>
  </si>
  <si>
    <t>np4 8ly</t>
  </si>
  <si>
    <t>np48ly</t>
  </si>
  <si>
    <t>NP4 8LZ</t>
  </si>
  <si>
    <t>NP48LZ</t>
  </si>
  <si>
    <t>np4 8lz</t>
  </si>
  <si>
    <t>np48lz</t>
  </si>
  <si>
    <t>NP4 8NA</t>
  </si>
  <si>
    <t>NP48NA</t>
  </si>
  <si>
    <t>np4 8na</t>
  </si>
  <si>
    <t>np48na</t>
  </si>
  <si>
    <t>NP4 8NB</t>
  </si>
  <si>
    <t>NP48NB</t>
  </si>
  <si>
    <t>np4 8nb</t>
  </si>
  <si>
    <t>np48nb</t>
  </si>
  <si>
    <t>NP4 8ND</t>
  </si>
  <si>
    <t>NP48ND</t>
  </si>
  <si>
    <t>np4 8nd</t>
  </si>
  <si>
    <t>np48nd</t>
  </si>
  <si>
    <t>NP4 8NE</t>
  </si>
  <si>
    <t>NP48NE</t>
  </si>
  <si>
    <t>np4 8ne</t>
  </si>
  <si>
    <t>np48ne</t>
  </si>
  <si>
    <t>NP4 8NF</t>
  </si>
  <si>
    <t>NP48NF</t>
  </si>
  <si>
    <t>np4 8nf</t>
  </si>
  <si>
    <t>np48nf</t>
  </si>
  <si>
    <t>NP4 8NG</t>
  </si>
  <si>
    <t>NP48NG</t>
  </si>
  <si>
    <t>np4 8ng</t>
  </si>
  <si>
    <t>np48ng</t>
  </si>
  <si>
    <t>NP4 8NH</t>
  </si>
  <si>
    <t>NP48NH</t>
  </si>
  <si>
    <t>np4 8nh</t>
  </si>
  <si>
    <t>np48nh</t>
  </si>
  <si>
    <t>NP4 8NJ</t>
  </si>
  <si>
    <t>NP48NJ</t>
  </si>
  <si>
    <t>np4 8nj</t>
  </si>
  <si>
    <t>np48nj</t>
  </si>
  <si>
    <t>NP4 8NL</t>
  </si>
  <si>
    <t>NP48NL</t>
  </si>
  <si>
    <t>np4 8nl</t>
  </si>
  <si>
    <t>np48nl</t>
  </si>
  <si>
    <t>NP4 8NN</t>
  </si>
  <si>
    <t>NP48NN</t>
  </si>
  <si>
    <t>np4 8nn</t>
  </si>
  <si>
    <t>np48nn</t>
  </si>
  <si>
    <t>NP4 8NP</t>
  </si>
  <si>
    <t>NP48NP</t>
  </si>
  <si>
    <t>np4 8np</t>
  </si>
  <si>
    <t>np48np</t>
  </si>
  <si>
    <t>NP4 8NQ</t>
  </si>
  <si>
    <t>NP48NQ</t>
  </si>
  <si>
    <t>np4 8nq</t>
  </si>
  <si>
    <t>np48nq</t>
  </si>
  <si>
    <t>NP4 8NR</t>
  </si>
  <si>
    <t>NP48NR</t>
  </si>
  <si>
    <t>np4 8nr</t>
  </si>
  <si>
    <t>np48nr</t>
  </si>
  <si>
    <t>NP4 8NS</t>
  </si>
  <si>
    <t>NP48NS</t>
  </si>
  <si>
    <t>np4 8ns</t>
  </si>
  <si>
    <t>np48ns</t>
  </si>
  <si>
    <t>NP4 8NT</t>
  </si>
  <si>
    <t>NP48NT</t>
  </si>
  <si>
    <t>np4 8nt</t>
  </si>
  <si>
    <t>np48nt</t>
  </si>
  <si>
    <t>NP4 8NU</t>
  </si>
  <si>
    <t>NP48NU</t>
  </si>
  <si>
    <t>np4 8nu</t>
  </si>
  <si>
    <t>np48nu</t>
  </si>
  <si>
    <t>NP4 8NW</t>
  </si>
  <si>
    <t>NP48NW</t>
  </si>
  <si>
    <t>np4 8nw</t>
  </si>
  <si>
    <t>np48nw</t>
  </si>
  <si>
    <t>NP4 8NX</t>
  </si>
  <si>
    <t>NP48NX</t>
  </si>
  <si>
    <t>np4 8nx</t>
  </si>
  <si>
    <t>np48nx</t>
  </si>
  <si>
    <t>NP4 8NY</t>
  </si>
  <si>
    <t>NP48NY</t>
  </si>
  <si>
    <t>np4 8ny</t>
  </si>
  <si>
    <t>np48ny</t>
  </si>
  <si>
    <t>NP4 8NZ</t>
  </si>
  <si>
    <t>NP48NZ</t>
  </si>
  <si>
    <t>np4 8nz</t>
  </si>
  <si>
    <t>np48nz</t>
  </si>
  <si>
    <t>NP4 8PA</t>
  </si>
  <si>
    <t>NP48PA</t>
  </si>
  <si>
    <t>np4 8pa</t>
  </si>
  <si>
    <t>np48pa</t>
  </si>
  <si>
    <t>NP4 8PB</t>
  </si>
  <si>
    <t>NP48PB</t>
  </si>
  <si>
    <t>np4 8pb</t>
  </si>
  <si>
    <t>np48pb</t>
  </si>
  <si>
    <t>NP4 8PD</t>
  </si>
  <si>
    <t>NP48PD</t>
  </si>
  <si>
    <t>np4 8pd</t>
  </si>
  <si>
    <t>np48pd</t>
  </si>
  <si>
    <t>NP4 8PE</t>
  </si>
  <si>
    <t>NP48PE</t>
  </si>
  <si>
    <t>np4 8pe</t>
  </si>
  <si>
    <t>np48pe</t>
  </si>
  <si>
    <t>NP4 8PF</t>
  </si>
  <si>
    <t>NP48PF</t>
  </si>
  <si>
    <t>np4 8pf</t>
  </si>
  <si>
    <t>np48pf</t>
  </si>
  <si>
    <t>NP4 8PH</t>
  </si>
  <si>
    <t>NP48PH</t>
  </si>
  <si>
    <t>np4 8ph</t>
  </si>
  <si>
    <t>np48ph</t>
  </si>
  <si>
    <t>NP4 8PJ</t>
  </si>
  <si>
    <t>NP48PJ</t>
  </si>
  <si>
    <t>np4 8pj</t>
  </si>
  <si>
    <t>np48pj</t>
  </si>
  <si>
    <t>NP4 8PL</t>
  </si>
  <si>
    <t>NP48PL</t>
  </si>
  <si>
    <t>np4 8pl</t>
  </si>
  <si>
    <t>np48pl</t>
  </si>
  <si>
    <t>NP4 8PN</t>
  </si>
  <si>
    <t>NP48PN</t>
  </si>
  <si>
    <t>np4 8pn</t>
  </si>
  <si>
    <t>np48pn</t>
  </si>
  <si>
    <t>NP4 8PP</t>
  </si>
  <si>
    <t>NP48PP</t>
  </si>
  <si>
    <t>np4 8pp</t>
  </si>
  <si>
    <t>np48pp</t>
  </si>
  <si>
    <t>NP4 8PQ</t>
  </si>
  <si>
    <t>NP48PQ</t>
  </si>
  <si>
    <t>np4 8pq</t>
  </si>
  <si>
    <t>np48pq</t>
  </si>
  <si>
    <t>NP4 8PR</t>
  </si>
  <si>
    <t>NP48PR</t>
  </si>
  <si>
    <t>np4 8pr</t>
  </si>
  <si>
    <t>np48pr</t>
  </si>
  <si>
    <t>NP4 8PS</t>
  </si>
  <si>
    <t>NP48PS</t>
  </si>
  <si>
    <t>np4 8ps</t>
  </si>
  <si>
    <t>np48ps</t>
  </si>
  <si>
    <t>NP4 8PT</t>
  </si>
  <si>
    <t>NP48PT</t>
  </si>
  <si>
    <t>np4 8pt</t>
  </si>
  <si>
    <t>np48pt</t>
  </si>
  <si>
    <t>NP4 8PU</t>
  </si>
  <si>
    <t>NP48PU</t>
  </si>
  <si>
    <t>np4 8pu</t>
  </si>
  <si>
    <t>np48pu</t>
  </si>
  <si>
    <t>NP4 8PW</t>
  </si>
  <si>
    <t>NP48PW</t>
  </si>
  <si>
    <t>np4 8pw</t>
  </si>
  <si>
    <t>np48pw</t>
  </si>
  <si>
    <t>NP4 8PX</t>
  </si>
  <si>
    <t>NP48PX</t>
  </si>
  <si>
    <t>np4 8px</t>
  </si>
  <si>
    <t>np48px</t>
  </si>
  <si>
    <t>NP4 8PY</t>
  </si>
  <si>
    <t>NP48PY</t>
  </si>
  <si>
    <t>np4 8py</t>
  </si>
  <si>
    <t>np48py</t>
  </si>
  <si>
    <t>NP4 8PZ</t>
  </si>
  <si>
    <t>NP48PZ</t>
  </si>
  <si>
    <t>np4 8pz</t>
  </si>
  <si>
    <t>np48pz</t>
  </si>
  <si>
    <t>NP4 8QA</t>
  </si>
  <si>
    <t>NP48QA</t>
  </si>
  <si>
    <t>np4 8qa</t>
  </si>
  <si>
    <t>np48qa</t>
  </si>
  <si>
    <t>NP4 8QB</t>
  </si>
  <si>
    <t>NP48QB</t>
  </si>
  <si>
    <t>np4 8qb</t>
  </si>
  <si>
    <t>np48qb</t>
  </si>
  <si>
    <t>NP4 8QD</t>
  </si>
  <si>
    <t>NP48QD</t>
  </si>
  <si>
    <t>np4 8qd</t>
  </si>
  <si>
    <t>np48qd</t>
  </si>
  <si>
    <t>NP4 8QE</t>
  </si>
  <si>
    <t>NP48QE</t>
  </si>
  <si>
    <t>np4 8qe</t>
  </si>
  <si>
    <t>np48qe</t>
  </si>
  <si>
    <t>NP4 8QF</t>
  </si>
  <si>
    <t>NP48QF</t>
  </si>
  <si>
    <t>np4 8qf</t>
  </si>
  <si>
    <t>np48qf</t>
  </si>
  <si>
    <t>NP4 8QG</t>
  </si>
  <si>
    <t>NP48QG</t>
  </si>
  <si>
    <t>np4 8qg</t>
  </si>
  <si>
    <t>np48qg</t>
  </si>
  <si>
    <t>NP4 8QH</t>
  </si>
  <si>
    <t>NP48QH</t>
  </si>
  <si>
    <t>np4 8qh</t>
  </si>
  <si>
    <t>np48qh</t>
  </si>
  <si>
    <t>NP4 8QJ</t>
  </si>
  <si>
    <t>NP48QJ</t>
  </si>
  <si>
    <t>np4 8qj</t>
  </si>
  <si>
    <t>np48qj</t>
  </si>
  <si>
    <t>NP4 8QL</t>
  </si>
  <si>
    <t>NP48QL</t>
  </si>
  <si>
    <t>np4 8ql</t>
  </si>
  <si>
    <t>np48ql</t>
  </si>
  <si>
    <t>NP4 8QP</t>
  </si>
  <si>
    <t>NP48QP</t>
  </si>
  <si>
    <t>np4 8qp</t>
  </si>
  <si>
    <t>np48qp</t>
  </si>
  <si>
    <t>NP4 8QQ</t>
  </si>
  <si>
    <t>NP48QQ</t>
  </si>
  <si>
    <t>np4 8qq</t>
  </si>
  <si>
    <t>np48qq</t>
  </si>
  <si>
    <t>NP4 8QR</t>
  </si>
  <si>
    <t>NP48QR</t>
  </si>
  <si>
    <t>np4 8qr</t>
  </si>
  <si>
    <t>np48qr</t>
  </si>
  <si>
    <t>NP4 8QS</t>
  </si>
  <si>
    <t>NP48QS</t>
  </si>
  <si>
    <t>np4 8qs</t>
  </si>
  <si>
    <t>np48qs</t>
  </si>
  <si>
    <t>NP4 8QT</t>
  </si>
  <si>
    <t>NP48QT</t>
  </si>
  <si>
    <t>np4 8qt</t>
  </si>
  <si>
    <t>np48qt</t>
  </si>
  <si>
    <t>NP4 8QU</t>
  </si>
  <si>
    <t>NP48QU</t>
  </si>
  <si>
    <t>np4 8qu</t>
  </si>
  <si>
    <t>np48qu</t>
  </si>
  <si>
    <t>NP4 8QW</t>
  </si>
  <si>
    <t>NP48QW</t>
  </si>
  <si>
    <t>np4 8qw</t>
  </si>
  <si>
    <t>np48qw</t>
  </si>
  <si>
    <t>NP4 8QX</t>
  </si>
  <si>
    <t>NP48QX</t>
  </si>
  <si>
    <t>np4 8qx</t>
  </si>
  <si>
    <t>np48qx</t>
  </si>
  <si>
    <t>NP4 8QY</t>
  </si>
  <si>
    <t>NP48QY</t>
  </si>
  <si>
    <t>np4 8qy</t>
  </si>
  <si>
    <t>np48qy</t>
  </si>
  <si>
    <t>NP4 8QZ</t>
  </si>
  <si>
    <t>NP48QZ</t>
  </si>
  <si>
    <t>np4 8qz</t>
  </si>
  <si>
    <t>np48qz</t>
  </si>
  <si>
    <t>NP4 8RB</t>
  </si>
  <si>
    <t>NP48RB</t>
  </si>
  <si>
    <t>np4 8rb</t>
  </si>
  <si>
    <t>np48rb</t>
  </si>
  <si>
    <t>NP4 8RD</t>
  </si>
  <si>
    <t>NP48RD</t>
  </si>
  <si>
    <t>np4 8rd</t>
  </si>
  <si>
    <t>np48rd</t>
  </si>
  <si>
    <t>NP4 8RE</t>
  </si>
  <si>
    <t>NP48RE</t>
  </si>
  <si>
    <t>np4 8re</t>
  </si>
  <si>
    <t>np48re</t>
  </si>
  <si>
    <t>NP4 8RF</t>
  </si>
  <si>
    <t>NP48RF</t>
  </si>
  <si>
    <t>np4 8rf</t>
  </si>
  <si>
    <t>np48rf</t>
  </si>
  <si>
    <t>NP4 8RG</t>
  </si>
  <si>
    <t>NP48RG</t>
  </si>
  <si>
    <t>np4 8rg</t>
  </si>
  <si>
    <t>np48rg</t>
  </si>
  <si>
    <t>NP4 8RH</t>
  </si>
  <si>
    <t>NP48RH</t>
  </si>
  <si>
    <t>np4 8rh</t>
  </si>
  <si>
    <t>np48rh</t>
  </si>
  <si>
    <t>NP4 8RJ</t>
  </si>
  <si>
    <t>NP48RJ</t>
  </si>
  <si>
    <t>np4 8rj</t>
  </si>
  <si>
    <t>np48rj</t>
  </si>
  <si>
    <t>NP4 8RL</t>
  </si>
  <si>
    <t>NP48RL</t>
  </si>
  <si>
    <t>np4 8rl</t>
  </si>
  <si>
    <t>np48rl</t>
  </si>
  <si>
    <t>NP4 8RN</t>
  </si>
  <si>
    <t>NP48RN</t>
  </si>
  <si>
    <t>np4 8rn</t>
  </si>
  <si>
    <t>np48rn</t>
  </si>
  <si>
    <t>NP4 8RP</t>
  </si>
  <si>
    <t>NP48RP</t>
  </si>
  <si>
    <t>np4 8rp</t>
  </si>
  <si>
    <t>np48rp</t>
  </si>
  <si>
    <t>NP4 8RQ</t>
  </si>
  <si>
    <t>NP48RQ</t>
  </si>
  <si>
    <t>np4 8rq</t>
  </si>
  <si>
    <t>np48rq</t>
  </si>
  <si>
    <t>NP4 8RR</t>
  </si>
  <si>
    <t>NP48RR</t>
  </si>
  <si>
    <t>np4 8rr</t>
  </si>
  <si>
    <t>np48rr</t>
  </si>
  <si>
    <t>NP4 8SD</t>
  </si>
  <si>
    <t>NP48SD</t>
  </si>
  <si>
    <t>np4 8sd</t>
  </si>
  <si>
    <t>np48sd</t>
  </si>
  <si>
    <t>NP4 8SJ</t>
  </si>
  <si>
    <t>NP48SJ</t>
  </si>
  <si>
    <t>np4 8sj</t>
  </si>
  <si>
    <t>np48sj</t>
  </si>
  <si>
    <t>NP4 8SN</t>
  </si>
  <si>
    <t>NP48SN</t>
  </si>
  <si>
    <t>np4 8sn</t>
  </si>
  <si>
    <t>np48sn</t>
  </si>
  <si>
    <t>NP4 8TP</t>
  </si>
  <si>
    <t>NP48TP</t>
  </si>
  <si>
    <t>np4 8tp</t>
  </si>
  <si>
    <t>np48tp</t>
  </si>
  <si>
    <t>NP4 8TR</t>
  </si>
  <si>
    <t>NP48TR</t>
  </si>
  <si>
    <t>np4 8tr</t>
  </si>
  <si>
    <t>np48tr</t>
  </si>
  <si>
    <t>NP4 8TS</t>
  </si>
  <si>
    <t>NP48TS</t>
  </si>
  <si>
    <t>np4 8ts</t>
  </si>
  <si>
    <t>np48ts</t>
  </si>
  <si>
    <t>NP4 8TT</t>
  </si>
  <si>
    <t>NP48TT</t>
  </si>
  <si>
    <t>np4 8tt</t>
  </si>
  <si>
    <t>np48tt</t>
  </si>
  <si>
    <t>NP4 8TU</t>
  </si>
  <si>
    <t>NP48TU</t>
  </si>
  <si>
    <t>np4 8tu</t>
  </si>
  <si>
    <t>np48tu</t>
  </si>
  <si>
    <t>NP4 8UG</t>
  </si>
  <si>
    <t>NP48UG</t>
  </si>
  <si>
    <t>np4 8ug</t>
  </si>
  <si>
    <t>np48ug</t>
  </si>
  <si>
    <t>NP4 8UH</t>
  </si>
  <si>
    <t>NP48UH</t>
  </si>
  <si>
    <t>np4 8uh</t>
  </si>
  <si>
    <t>np48uh</t>
  </si>
  <si>
    <t>NP4 8UR</t>
  </si>
  <si>
    <t>NP48UR</t>
  </si>
  <si>
    <t>np4 8ur</t>
  </si>
  <si>
    <t>np48ur</t>
  </si>
  <si>
    <t>NP4 8UU</t>
  </si>
  <si>
    <t>NP48UU</t>
  </si>
  <si>
    <t>np4 8uu</t>
  </si>
  <si>
    <t>np48uu</t>
  </si>
  <si>
    <t>NP4 8UW</t>
  </si>
  <si>
    <t>NP48UW</t>
  </si>
  <si>
    <t>np4 8uw</t>
  </si>
  <si>
    <t>np48uw</t>
  </si>
  <si>
    <t xml:space="preserve">Llanover STW </t>
  </si>
  <si>
    <t>NP4 8UY</t>
  </si>
  <si>
    <t>NP48UY</t>
  </si>
  <si>
    <t>np4 8uy</t>
  </si>
  <si>
    <t>np48uy</t>
  </si>
  <si>
    <t>NP4 8UZ</t>
  </si>
  <si>
    <t>NP48UZ</t>
  </si>
  <si>
    <t>np4 8uz</t>
  </si>
  <si>
    <t>np48uz</t>
  </si>
  <si>
    <t>NP4 8XD</t>
  </si>
  <si>
    <t>NP48XD</t>
  </si>
  <si>
    <t>np4 8xd</t>
  </si>
  <si>
    <t>np48xd</t>
  </si>
  <si>
    <t>NP4 8XE</t>
  </si>
  <si>
    <t>NP48XE</t>
  </si>
  <si>
    <t>np4 8xe</t>
  </si>
  <si>
    <t>np48xe</t>
  </si>
  <si>
    <t>NP4 8XF</t>
  </si>
  <si>
    <t>NP48XF</t>
  </si>
  <si>
    <t>np4 8xf</t>
  </si>
  <si>
    <t>np48xf</t>
  </si>
  <si>
    <t>NP4 8XG</t>
  </si>
  <si>
    <t>NP48XG</t>
  </si>
  <si>
    <t>np4 8xg</t>
  </si>
  <si>
    <t>np48xg</t>
  </si>
  <si>
    <t>NP4 8XH</t>
  </si>
  <si>
    <t>NP48XH</t>
  </si>
  <si>
    <t>np4 8xh</t>
  </si>
  <si>
    <t>np48xh</t>
  </si>
  <si>
    <t>NP4 8XJ</t>
  </si>
  <si>
    <t>NP48XJ</t>
  </si>
  <si>
    <t>np4 8xj</t>
  </si>
  <si>
    <t>np48xj</t>
  </si>
  <si>
    <t>NP4 8XL</t>
  </si>
  <si>
    <t>NP48XL</t>
  </si>
  <si>
    <t>np4 8xl</t>
  </si>
  <si>
    <t>np48xl</t>
  </si>
  <si>
    <t>NP4 8XQ</t>
  </si>
  <si>
    <t>NP48XQ</t>
  </si>
  <si>
    <t>np4 8xq</t>
  </si>
  <si>
    <t>np48xq</t>
  </si>
  <si>
    <t>NP4 8XR</t>
  </si>
  <si>
    <t>NP48XR</t>
  </si>
  <si>
    <t>np4 8xr</t>
  </si>
  <si>
    <t>np48xr</t>
  </si>
  <si>
    <t>NP4 9AA</t>
  </si>
  <si>
    <t>NP49AA</t>
  </si>
  <si>
    <t>np4 9aa</t>
  </si>
  <si>
    <t>np49aa</t>
  </si>
  <si>
    <t>NP4 9AB</t>
  </si>
  <si>
    <t>NP49AB</t>
  </si>
  <si>
    <t>np4 9ab</t>
  </si>
  <si>
    <t>np49ab</t>
  </si>
  <si>
    <t>NP4 9AD</t>
  </si>
  <si>
    <t>NP49AD</t>
  </si>
  <si>
    <t>np4 9ad</t>
  </si>
  <si>
    <t>np49ad</t>
  </si>
  <si>
    <t>NP4 9AE</t>
  </si>
  <si>
    <t>NP49AE</t>
  </si>
  <si>
    <t>np4 9ae</t>
  </si>
  <si>
    <t>np49ae</t>
  </si>
  <si>
    <t>NP4 9AF</t>
  </si>
  <si>
    <t>NP49AF</t>
  </si>
  <si>
    <t>np4 9af</t>
  </si>
  <si>
    <t>np49af</t>
  </si>
  <si>
    <t>NP4 9AG</t>
  </si>
  <si>
    <t>NP49AG</t>
  </si>
  <si>
    <t>np4 9ag</t>
  </si>
  <si>
    <t>np49ag</t>
  </si>
  <si>
    <t>NP4 9AJ</t>
  </si>
  <si>
    <t>NP49AJ</t>
  </si>
  <si>
    <t>np4 9aj</t>
  </si>
  <si>
    <t>np49aj</t>
  </si>
  <si>
    <t>NP4 9AL</t>
  </si>
  <si>
    <t>NP49AL</t>
  </si>
  <si>
    <t>np4 9al</t>
  </si>
  <si>
    <t>np49al</t>
  </si>
  <si>
    <t>NP4 9AN</t>
  </si>
  <si>
    <t>NP49AN</t>
  </si>
  <si>
    <t>np4 9an</t>
  </si>
  <si>
    <t>np49an</t>
  </si>
  <si>
    <t>NP4 9AP</t>
  </si>
  <si>
    <t>NP49AP</t>
  </si>
  <si>
    <t>np4 9ap</t>
  </si>
  <si>
    <t>np49ap</t>
  </si>
  <si>
    <t>NP4 9AQ</t>
  </si>
  <si>
    <t>NP49AQ</t>
  </si>
  <si>
    <t>np4 9aq</t>
  </si>
  <si>
    <t>np49aq</t>
  </si>
  <si>
    <t>NP4 9AR</t>
  </si>
  <si>
    <t>NP49AR</t>
  </si>
  <si>
    <t>np4 9ar</t>
  </si>
  <si>
    <t>np49ar</t>
  </si>
  <si>
    <t>NP4 9AS</t>
  </si>
  <si>
    <t>NP49AS</t>
  </si>
  <si>
    <t>np4 9as</t>
  </si>
  <si>
    <t>np49as</t>
  </si>
  <si>
    <t>NP4 9AT</t>
  </si>
  <si>
    <t>NP49AT</t>
  </si>
  <si>
    <t>np4 9at</t>
  </si>
  <si>
    <t>np49at</t>
  </si>
  <si>
    <t>NP4 9AU</t>
  </si>
  <si>
    <t>NP49AU</t>
  </si>
  <si>
    <t>np4 9au</t>
  </si>
  <si>
    <t>np49au</t>
  </si>
  <si>
    <t>NP4 9AW</t>
  </si>
  <si>
    <t>NP49AW</t>
  </si>
  <si>
    <t>np4 9aw</t>
  </si>
  <si>
    <t>np49aw</t>
  </si>
  <si>
    <t>NP4 9AX</t>
  </si>
  <si>
    <t>NP49AX</t>
  </si>
  <si>
    <t>np4 9ax</t>
  </si>
  <si>
    <t>np49ax</t>
  </si>
  <si>
    <t>NP4 9AY</t>
  </si>
  <si>
    <t>NP49AY</t>
  </si>
  <si>
    <t>np4 9ay</t>
  </si>
  <si>
    <t>np49ay</t>
  </si>
  <si>
    <t>NP4 9AZ</t>
  </si>
  <si>
    <t>NP49AZ</t>
  </si>
  <si>
    <t>np4 9az</t>
  </si>
  <si>
    <t>np49az</t>
  </si>
  <si>
    <t>NP4 9BA</t>
  </si>
  <si>
    <t>NP49BA</t>
  </si>
  <si>
    <t>np4 9ba</t>
  </si>
  <si>
    <t>np49ba</t>
  </si>
  <si>
    <t>NP4 9BB</t>
  </si>
  <si>
    <t>NP49BB</t>
  </si>
  <si>
    <t>np4 9bb</t>
  </si>
  <si>
    <t>np49bb</t>
  </si>
  <si>
    <t>NP4 9BD</t>
  </si>
  <si>
    <t>NP49BD</t>
  </si>
  <si>
    <t>np4 9bd</t>
  </si>
  <si>
    <t>np49bd</t>
  </si>
  <si>
    <t>NP4 9BE</t>
  </si>
  <si>
    <t>NP49BE</t>
  </si>
  <si>
    <t>np4 9be</t>
  </si>
  <si>
    <t>np49be</t>
  </si>
  <si>
    <t>NP4 9BG</t>
  </si>
  <si>
    <t>NP49BG</t>
  </si>
  <si>
    <t>np4 9bg</t>
  </si>
  <si>
    <t>np49bg</t>
  </si>
  <si>
    <t>NP4 9BH</t>
  </si>
  <si>
    <t>NP49BH</t>
  </si>
  <si>
    <t>np4 9bh</t>
  </si>
  <si>
    <t>np49bh</t>
  </si>
  <si>
    <t>NP4 9BJ</t>
  </si>
  <si>
    <t>NP49BJ</t>
  </si>
  <si>
    <t>np4 9bj</t>
  </si>
  <si>
    <t>np49bj</t>
  </si>
  <si>
    <t>NP4 9BL</t>
  </si>
  <si>
    <t>NP49BL</t>
  </si>
  <si>
    <t>np4 9bl</t>
  </si>
  <si>
    <t>np49bl</t>
  </si>
  <si>
    <t>NP4 9BN</t>
  </si>
  <si>
    <t>NP49BN</t>
  </si>
  <si>
    <t>np4 9bn</t>
  </si>
  <si>
    <t>np49bn</t>
  </si>
  <si>
    <t>NP4 9BP</t>
  </si>
  <si>
    <t>NP49BP</t>
  </si>
  <si>
    <t>np4 9bp</t>
  </si>
  <si>
    <t>np49bp</t>
  </si>
  <si>
    <t>NP4 9BQ</t>
  </si>
  <si>
    <t>NP49BQ</t>
  </si>
  <si>
    <t>np4 9bq</t>
  </si>
  <si>
    <t>np49bq</t>
  </si>
  <si>
    <t>NP4 9BR</t>
  </si>
  <si>
    <t>NP49BR</t>
  </si>
  <si>
    <t>np4 9br</t>
  </si>
  <si>
    <t>np49br</t>
  </si>
  <si>
    <t>NP4 9BS</t>
  </si>
  <si>
    <t>NP49BS</t>
  </si>
  <si>
    <t>np4 9bs</t>
  </si>
  <si>
    <t>np49bs</t>
  </si>
  <si>
    <t>NP4 9BT</t>
  </si>
  <si>
    <t>NP49BT</t>
  </si>
  <si>
    <t>np4 9bt</t>
  </si>
  <si>
    <t>np49bt</t>
  </si>
  <si>
    <t>NP4 9BU</t>
  </si>
  <si>
    <t>NP49BU</t>
  </si>
  <si>
    <t>np4 9bu</t>
  </si>
  <si>
    <t>np49bu</t>
  </si>
  <si>
    <t>NP4 9BW</t>
  </si>
  <si>
    <t>NP49BW</t>
  </si>
  <si>
    <t>np4 9bw</t>
  </si>
  <si>
    <t>np49bw</t>
  </si>
  <si>
    <t>NP4 9BX</t>
  </si>
  <si>
    <t>NP49BX</t>
  </si>
  <si>
    <t>np4 9bx</t>
  </si>
  <si>
    <t>np49bx</t>
  </si>
  <si>
    <t>NP4 9BY</t>
  </si>
  <si>
    <t>NP49BY</t>
  </si>
  <si>
    <t>np4 9by</t>
  </si>
  <si>
    <t>np49by</t>
  </si>
  <si>
    <t>NP4 9BZ</t>
  </si>
  <si>
    <t>NP49BZ</t>
  </si>
  <si>
    <t>np4 9bz</t>
  </si>
  <si>
    <t>np49bz</t>
  </si>
  <si>
    <t>NP4 9DA</t>
  </si>
  <si>
    <t>NP49DA</t>
  </si>
  <si>
    <t>np4 9da</t>
  </si>
  <si>
    <t>np49da</t>
  </si>
  <si>
    <t>NP4 9DD</t>
  </si>
  <si>
    <t>NP49DD</t>
  </si>
  <si>
    <t>np4 9dd</t>
  </si>
  <si>
    <t>np49dd</t>
  </si>
  <si>
    <t>NP4 9DE</t>
  </si>
  <si>
    <t>NP49DE</t>
  </si>
  <si>
    <t>np4 9de</t>
  </si>
  <si>
    <t>np49de</t>
  </si>
  <si>
    <t>NP4 9DF</t>
  </si>
  <si>
    <t>NP49DF</t>
  </si>
  <si>
    <t>np4 9df</t>
  </si>
  <si>
    <t>np49df</t>
  </si>
  <si>
    <t>NP4 9DG</t>
  </si>
  <si>
    <t>NP49DG</t>
  </si>
  <si>
    <t>np4 9dg</t>
  </si>
  <si>
    <t>np49dg</t>
  </si>
  <si>
    <t>NP4 9DH</t>
  </si>
  <si>
    <t>NP49DH</t>
  </si>
  <si>
    <t>np4 9dh</t>
  </si>
  <si>
    <t>np49dh</t>
  </si>
  <si>
    <t>NP4 9DJ</t>
  </si>
  <si>
    <t>NP49DJ</t>
  </si>
  <si>
    <t>np4 9dj</t>
  </si>
  <si>
    <t>np49dj</t>
  </si>
  <si>
    <t>NP4 9DL</t>
  </si>
  <si>
    <t>NP49DL</t>
  </si>
  <si>
    <t>np4 9dl</t>
  </si>
  <si>
    <t>np49dl</t>
  </si>
  <si>
    <t>NP4 9DN</t>
  </si>
  <si>
    <t>NP49DN</t>
  </si>
  <si>
    <t>np4 9dn</t>
  </si>
  <si>
    <t>np49dn</t>
  </si>
  <si>
    <t>NP4 9DP</t>
  </si>
  <si>
    <t>NP49DP</t>
  </si>
  <si>
    <t>np4 9dp</t>
  </si>
  <si>
    <t>np49dp</t>
  </si>
  <si>
    <t>NP4 9DQ</t>
  </si>
  <si>
    <t>NP49DQ</t>
  </si>
  <si>
    <t>np4 9dq</t>
  </si>
  <si>
    <t>np49dq</t>
  </si>
  <si>
    <t>NP4 9DR</t>
  </si>
  <si>
    <t>NP49DR</t>
  </si>
  <si>
    <t>np4 9dr</t>
  </si>
  <si>
    <t>np49dr</t>
  </si>
  <si>
    <t>NP4 9DS</t>
  </si>
  <si>
    <t>NP49DS</t>
  </si>
  <si>
    <t>np4 9ds</t>
  </si>
  <si>
    <t>np49ds</t>
  </si>
  <si>
    <t>NP4 9DT</t>
  </si>
  <si>
    <t>NP49DT</t>
  </si>
  <si>
    <t>np4 9dt</t>
  </si>
  <si>
    <t>np49dt</t>
  </si>
  <si>
    <t>NP4 9DX</t>
  </si>
  <si>
    <t>NP49DX</t>
  </si>
  <si>
    <t>np4 9dx</t>
  </si>
  <si>
    <t>np49dx</t>
  </si>
  <si>
    <t>NP4 9DY</t>
  </si>
  <si>
    <t>NP49DY</t>
  </si>
  <si>
    <t>np4 9dy</t>
  </si>
  <si>
    <t>np49dy</t>
  </si>
  <si>
    <t>NP4 9DZ</t>
  </si>
  <si>
    <t>NP49DZ</t>
  </si>
  <si>
    <t>np4 9dz</t>
  </si>
  <si>
    <t>np49dz</t>
  </si>
  <si>
    <t>NP4 9EA</t>
  </si>
  <si>
    <t>NP49EA</t>
  </si>
  <si>
    <t>np4 9ea</t>
  </si>
  <si>
    <t>np49ea</t>
  </si>
  <si>
    <t>NP4 9EB</t>
  </si>
  <si>
    <t>NP49EB</t>
  </si>
  <si>
    <t>np4 9eb</t>
  </si>
  <si>
    <t>np49eb</t>
  </si>
  <si>
    <t>NP4 9ED</t>
  </si>
  <si>
    <t>NP49ED</t>
  </si>
  <si>
    <t>np4 9ed</t>
  </si>
  <si>
    <t>np49ed</t>
  </si>
  <si>
    <t>NP4 9EE</t>
  </si>
  <si>
    <t>NP49EE</t>
  </si>
  <si>
    <t>np4 9ee</t>
  </si>
  <si>
    <t>np49ee</t>
  </si>
  <si>
    <t>NP4 9EH</t>
  </si>
  <si>
    <t>NP49EH</t>
  </si>
  <si>
    <t>np4 9eh</t>
  </si>
  <si>
    <t>np49eh</t>
  </si>
  <si>
    <t>NP4 9EJ</t>
  </si>
  <si>
    <t>NP49EJ</t>
  </si>
  <si>
    <t>np4 9ej</t>
  </si>
  <si>
    <t>np49ej</t>
  </si>
  <si>
    <t>NP4 9EL</t>
  </si>
  <si>
    <t>NP49EL</t>
  </si>
  <si>
    <t>np4 9el</t>
  </si>
  <si>
    <t>np49el</t>
  </si>
  <si>
    <t>NP4 9EN</t>
  </si>
  <si>
    <t>NP49EN</t>
  </si>
  <si>
    <t>np4 9en</t>
  </si>
  <si>
    <t>np49en</t>
  </si>
  <si>
    <t>NP4 9EP</t>
  </si>
  <si>
    <t>NP49EP</t>
  </si>
  <si>
    <t>np4 9ep</t>
  </si>
  <si>
    <t>np49ep</t>
  </si>
  <si>
    <t>NP4 9ER</t>
  </si>
  <si>
    <t>NP49ER</t>
  </si>
  <si>
    <t>np4 9er</t>
  </si>
  <si>
    <t>np49er</t>
  </si>
  <si>
    <t>NP4 9ET</t>
  </si>
  <si>
    <t>NP49ET</t>
  </si>
  <si>
    <t>np4 9et</t>
  </si>
  <si>
    <t>np49et</t>
  </si>
  <si>
    <t>NP4 9EU</t>
  </si>
  <si>
    <t>NP49EU</t>
  </si>
  <si>
    <t>np4 9eu</t>
  </si>
  <si>
    <t>np49eu</t>
  </si>
  <si>
    <t>NP4 9EW</t>
  </si>
  <si>
    <t>NP49EW</t>
  </si>
  <si>
    <t>np4 9ew</t>
  </si>
  <si>
    <t>np49ew</t>
  </si>
  <si>
    <t>NP4 9EX</t>
  </si>
  <si>
    <t>NP49EX</t>
  </si>
  <si>
    <t>np4 9ex</t>
  </si>
  <si>
    <t>np49ex</t>
  </si>
  <si>
    <t>NP4 9EY</t>
  </si>
  <si>
    <t>NP49EY</t>
  </si>
  <si>
    <t>np4 9ey</t>
  </si>
  <si>
    <t>np49ey</t>
  </si>
  <si>
    <t>NP4 9EZ</t>
  </si>
  <si>
    <t>NP49EZ</t>
  </si>
  <si>
    <t>np4 9ez</t>
  </si>
  <si>
    <t>np49ez</t>
  </si>
  <si>
    <t>NP4 9HA</t>
  </si>
  <si>
    <t>NP49HA</t>
  </si>
  <si>
    <t>np4 9ha</t>
  </si>
  <si>
    <t>np49ha</t>
  </si>
  <si>
    <t>NP4 9HB</t>
  </si>
  <si>
    <t>NP49HB</t>
  </si>
  <si>
    <t>np4 9hb</t>
  </si>
  <si>
    <t>np49hb</t>
  </si>
  <si>
    <t>NP4 9HD</t>
  </si>
  <si>
    <t>NP49HD</t>
  </si>
  <si>
    <t>np4 9hd</t>
  </si>
  <si>
    <t>np49hd</t>
  </si>
  <si>
    <t>NP4 9HF</t>
  </si>
  <si>
    <t>NP49HF</t>
  </si>
  <si>
    <t>np4 9hf</t>
  </si>
  <si>
    <t>np49hf</t>
  </si>
  <si>
    <t>NP4 9HG</t>
  </si>
  <si>
    <t>NP49HG</t>
  </si>
  <si>
    <t>np4 9hg</t>
  </si>
  <si>
    <t>np49hg</t>
  </si>
  <si>
    <t>NP4 9HH</t>
  </si>
  <si>
    <t>NP49HH</t>
  </si>
  <si>
    <t>np4 9hh</t>
  </si>
  <si>
    <t>np49hh</t>
  </si>
  <si>
    <t>NP4 9HJ</t>
  </si>
  <si>
    <t>NP49HJ</t>
  </si>
  <si>
    <t>np4 9hj</t>
  </si>
  <si>
    <t>np49hj</t>
  </si>
  <si>
    <t>NP4 9HN</t>
  </si>
  <si>
    <t>NP49HN</t>
  </si>
  <si>
    <t>np4 9hn</t>
  </si>
  <si>
    <t>np49hn</t>
  </si>
  <si>
    <t>NP4 9HP</t>
  </si>
  <si>
    <t>NP49HP</t>
  </si>
  <si>
    <t>np4 9hp</t>
  </si>
  <si>
    <t>np49hp</t>
  </si>
  <si>
    <t>NP4 9HQ</t>
  </si>
  <si>
    <t>NP49HQ</t>
  </si>
  <si>
    <t>np4 9hq</t>
  </si>
  <si>
    <t>np49hq</t>
  </si>
  <si>
    <t>NP4 9HR</t>
  </si>
  <si>
    <t>NP49HR</t>
  </si>
  <si>
    <t>np4 9hr</t>
  </si>
  <si>
    <t>np49hr</t>
  </si>
  <si>
    <t>NP4 9HS</t>
  </si>
  <si>
    <t>NP49HS</t>
  </si>
  <si>
    <t>np4 9hs</t>
  </si>
  <si>
    <t>np49hs</t>
  </si>
  <si>
    <t>NP4 9HT</t>
  </si>
  <si>
    <t>NP49HT</t>
  </si>
  <si>
    <t>np4 9ht</t>
  </si>
  <si>
    <t>np49ht</t>
  </si>
  <si>
    <t>NP4 9HU</t>
  </si>
  <si>
    <t>NP49HU</t>
  </si>
  <si>
    <t>np4 9hu</t>
  </si>
  <si>
    <t>np49hu</t>
  </si>
  <si>
    <t>NP4 9HW</t>
  </si>
  <si>
    <t>NP49HW</t>
  </si>
  <si>
    <t>np4 9hw</t>
  </si>
  <si>
    <t>np49hw</t>
  </si>
  <si>
    <t>NP4 9HX</t>
  </si>
  <si>
    <t>NP49HX</t>
  </si>
  <si>
    <t>np4 9hx</t>
  </si>
  <si>
    <t>np49hx</t>
  </si>
  <si>
    <t>NP4 9HY</t>
  </si>
  <si>
    <t>NP49HY</t>
  </si>
  <si>
    <t>np4 9hy</t>
  </si>
  <si>
    <t>np49hy</t>
  </si>
  <si>
    <t>NP4 9HZ</t>
  </si>
  <si>
    <t>NP49HZ</t>
  </si>
  <si>
    <t>np4 9hz</t>
  </si>
  <si>
    <t>np49hz</t>
  </si>
  <si>
    <t>NP4 9JA</t>
  </si>
  <si>
    <t>NP49JA</t>
  </si>
  <si>
    <t>np4 9ja</t>
  </si>
  <si>
    <t>np49ja</t>
  </si>
  <si>
    <t>NP4 9JB</t>
  </si>
  <si>
    <t>NP49JB</t>
  </si>
  <si>
    <t>np4 9jb</t>
  </si>
  <si>
    <t>np49jb</t>
  </si>
  <si>
    <t>NP4 9JD</t>
  </si>
  <si>
    <t>NP49JD</t>
  </si>
  <si>
    <t>np4 9jd</t>
  </si>
  <si>
    <t>np49jd</t>
  </si>
  <si>
    <t>NP4 9JE</t>
  </si>
  <si>
    <t>NP49JE</t>
  </si>
  <si>
    <t>np4 9je</t>
  </si>
  <si>
    <t>np49je</t>
  </si>
  <si>
    <t>NP4 9JG</t>
  </si>
  <si>
    <t>NP49JG</t>
  </si>
  <si>
    <t>np4 9jg</t>
  </si>
  <si>
    <t>np49jg</t>
  </si>
  <si>
    <t>NP4 9JH</t>
  </si>
  <si>
    <t>NP49JH</t>
  </si>
  <si>
    <t>np4 9jh</t>
  </si>
  <si>
    <t>np49jh</t>
  </si>
  <si>
    <t>NP4 9JJ</t>
  </si>
  <si>
    <t>NP49JJ</t>
  </si>
  <si>
    <t>np4 9jj</t>
  </si>
  <si>
    <t>np49jj</t>
  </si>
  <si>
    <t>NP4 9JL</t>
  </si>
  <si>
    <t>NP49JL</t>
  </si>
  <si>
    <t>np4 9jl</t>
  </si>
  <si>
    <t>np49jl</t>
  </si>
  <si>
    <t>NP4 9JN</t>
  </si>
  <si>
    <t>NP49JN</t>
  </si>
  <si>
    <t>np4 9jn</t>
  </si>
  <si>
    <t>np49jn</t>
  </si>
  <si>
    <t>NP4 9JP</t>
  </si>
  <si>
    <t>NP49JP</t>
  </si>
  <si>
    <t>np4 9jp</t>
  </si>
  <si>
    <t>np49jp</t>
  </si>
  <si>
    <t>NP4 9JQ</t>
  </si>
  <si>
    <t>NP49JQ</t>
  </si>
  <si>
    <t>np4 9jq</t>
  </si>
  <si>
    <t>np49jq</t>
  </si>
  <si>
    <t>NP4 9JR</t>
  </si>
  <si>
    <t>NP49JR</t>
  </si>
  <si>
    <t>np4 9jr</t>
  </si>
  <si>
    <t>np49jr</t>
  </si>
  <si>
    <t>NP4 9JS</t>
  </si>
  <si>
    <t>NP49JS</t>
  </si>
  <si>
    <t>np4 9js</t>
  </si>
  <si>
    <t>np49js</t>
  </si>
  <si>
    <t>NP4 9JT</t>
  </si>
  <si>
    <t>NP49JT</t>
  </si>
  <si>
    <t>np4 9jt</t>
  </si>
  <si>
    <t>np49jt</t>
  </si>
  <si>
    <t>NP4 9JU</t>
  </si>
  <si>
    <t>NP49JU</t>
  </si>
  <si>
    <t>np4 9ju</t>
  </si>
  <si>
    <t>np49ju</t>
  </si>
  <si>
    <t>NP4 9JW</t>
  </si>
  <si>
    <t>NP49JW</t>
  </si>
  <si>
    <t>np4 9jw</t>
  </si>
  <si>
    <t>np49jw</t>
  </si>
  <si>
    <t>NP4 9JX</t>
  </si>
  <si>
    <t>NP49JX</t>
  </si>
  <si>
    <t>np4 9jx</t>
  </si>
  <si>
    <t>np49jx</t>
  </si>
  <si>
    <t>NP4 9JY</t>
  </si>
  <si>
    <t>NP49JY</t>
  </si>
  <si>
    <t>np4 9jy</t>
  </si>
  <si>
    <t>np49jy</t>
  </si>
  <si>
    <t>NP4 9JZ</t>
  </si>
  <si>
    <t>NP49JZ</t>
  </si>
  <si>
    <t>np4 9jz</t>
  </si>
  <si>
    <t>np49jz</t>
  </si>
  <si>
    <t>NP4 9LA</t>
  </si>
  <si>
    <t>NP49LA</t>
  </si>
  <si>
    <t>np4 9la</t>
  </si>
  <si>
    <t>np49la</t>
  </si>
  <si>
    <t>NP4 9LB</t>
  </si>
  <si>
    <t>NP49LB</t>
  </si>
  <si>
    <t>np4 9lb</t>
  </si>
  <si>
    <t>np49lb</t>
  </si>
  <si>
    <t>NP4 9LD</t>
  </si>
  <si>
    <t>NP49LD</t>
  </si>
  <si>
    <t>np4 9ld</t>
  </si>
  <si>
    <t>np49ld</t>
  </si>
  <si>
    <t>NP4 9LE</t>
  </si>
  <si>
    <t>NP49LE</t>
  </si>
  <si>
    <t>np4 9le</t>
  </si>
  <si>
    <t>np49le</t>
  </si>
  <si>
    <t>NP4 9LF</t>
  </si>
  <si>
    <t>NP49LF</t>
  </si>
  <si>
    <t>np4 9lf</t>
  </si>
  <si>
    <t>np49lf</t>
  </si>
  <si>
    <t>NP4 9LG</t>
  </si>
  <si>
    <t>NP49LG</t>
  </si>
  <si>
    <t>np4 9lg</t>
  </si>
  <si>
    <t>np49lg</t>
  </si>
  <si>
    <t>NP4 9LH</t>
  </si>
  <si>
    <t>NP49LH</t>
  </si>
  <si>
    <t>np4 9lh</t>
  </si>
  <si>
    <t>np49lh</t>
  </si>
  <si>
    <t>NP4 9LJ</t>
  </si>
  <si>
    <t>NP49LJ</t>
  </si>
  <si>
    <t>np4 9lj</t>
  </si>
  <si>
    <t>np49lj</t>
  </si>
  <si>
    <t>NP4 9LL</t>
  </si>
  <si>
    <t>NP49LL</t>
  </si>
  <si>
    <t>np4 9ll</t>
  </si>
  <si>
    <t>np49ll</t>
  </si>
  <si>
    <t>NP4 9LN</t>
  </si>
  <si>
    <t>NP49LN</t>
  </si>
  <si>
    <t>np4 9ln</t>
  </si>
  <si>
    <t>np49ln</t>
  </si>
  <si>
    <t>NP4 9LP</t>
  </si>
  <si>
    <t>NP49LP</t>
  </si>
  <si>
    <t>np4 9lp</t>
  </si>
  <si>
    <t>np49lp</t>
  </si>
  <si>
    <t>NP4 9LQ</t>
  </si>
  <si>
    <t>NP49LQ</t>
  </si>
  <si>
    <t>np4 9lq</t>
  </si>
  <si>
    <t>np49lq</t>
  </si>
  <si>
    <t>NP4 9LR</t>
  </si>
  <si>
    <t>NP49LR</t>
  </si>
  <si>
    <t>np4 9lr</t>
  </si>
  <si>
    <t>np49lr</t>
  </si>
  <si>
    <t>NP4 9LS</t>
  </si>
  <si>
    <t>NP49LS</t>
  </si>
  <si>
    <t>np4 9ls</t>
  </si>
  <si>
    <t>np49ls</t>
  </si>
  <si>
    <t>NP4 9LT</t>
  </si>
  <si>
    <t>NP49LT</t>
  </si>
  <si>
    <t>np4 9lt</t>
  </si>
  <si>
    <t>np49lt</t>
  </si>
  <si>
    <t>NP4 9LU</t>
  </si>
  <si>
    <t>NP49LU</t>
  </si>
  <si>
    <t>np4 9lu</t>
  </si>
  <si>
    <t>np49lu</t>
  </si>
  <si>
    <t>NP4 9LW</t>
  </si>
  <si>
    <t>NP49LW</t>
  </si>
  <si>
    <t>np4 9lw</t>
  </si>
  <si>
    <t>np49lw</t>
  </si>
  <si>
    <t>NP4 9LX</t>
  </si>
  <si>
    <t>NP49LX</t>
  </si>
  <si>
    <t>np4 9lx</t>
  </si>
  <si>
    <t>np49lx</t>
  </si>
  <si>
    <t>NP4 9LY</t>
  </si>
  <si>
    <t>NP49LY</t>
  </si>
  <si>
    <t>np4 9ly</t>
  </si>
  <si>
    <t>np49ly</t>
  </si>
  <si>
    <t>NP4 9LZ</t>
  </si>
  <si>
    <t>NP49LZ</t>
  </si>
  <si>
    <t>np4 9lz</t>
  </si>
  <si>
    <t>np49lz</t>
  </si>
  <si>
    <t>NP4 9NA</t>
  </si>
  <si>
    <t>NP49NA</t>
  </si>
  <si>
    <t>np4 9na</t>
  </si>
  <si>
    <t>np49na</t>
  </si>
  <si>
    <t>NP4 9NB</t>
  </si>
  <si>
    <t>NP49NB</t>
  </si>
  <si>
    <t>np4 9nb</t>
  </si>
  <si>
    <t>np49nb</t>
  </si>
  <si>
    <t>NP4 9ND</t>
  </si>
  <si>
    <t>NP49ND</t>
  </si>
  <si>
    <t>np4 9nd</t>
  </si>
  <si>
    <t>np49nd</t>
  </si>
  <si>
    <t>NP4 9NE</t>
  </si>
  <si>
    <t>NP49NE</t>
  </si>
  <si>
    <t>np4 9ne</t>
  </si>
  <si>
    <t>np49ne</t>
  </si>
  <si>
    <t>NP4 9NF</t>
  </si>
  <si>
    <t>NP49NF</t>
  </si>
  <si>
    <t>np4 9nf</t>
  </si>
  <si>
    <t>np49nf</t>
  </si>
  <si>
    <t>NP4 9NG</t>
  </si>
  <si>
    <t>NP49NG</t>
  </si>
  <si>
    <t>np4 9ng</t>
  </si>
  <si>
    <t>np49ng</t>
  </si>
  <si>
    <t>NP4 9NH</t>
  </si>
  <si>
    <t>NP49NH</t>
  </si>
  <si>
    <t>np4 9nh</t>
  </si>
  <si>
    <t>np49nh</t>
  </si>
  <si>
    <t>NP4 9NJ</t>
  </si>
  <si>
    <t>NP49NJ</t>
  </si>
  <si>
    <t>np4 9nj</t>
  </si>
  <si>
    <t>np49nj</t>
  </si>
  <si>
    <t>NP4 9NL</t>
  </si>
  <si>
    <t>NP49NL</t>
  </si>
  <si>
    <t>np4 9nl</t>
  </si>
  <si>
    <t>np49nl</t>
  </si>
  <si>
    <t>NP4 9NN</t>
  </si>
  <si>
    <t>NP49NN</t>
  </si>
  <si>
    <t>np4 9nn</t>
  </si>
  <si>
    <t>np49nn</t>
  </si>
  <si>
    <t>NP4 9NP</t>
  </si>
  <si>
    <t>NP49NP</t>
  </si>
  <si>
    <t>np4 9np</t>
  </si>
  <si>
    <t>np49np</t>
  </si>
  <si>
    <t>NP4 9NQ</t>
  </si>
  <si>
    <t>NP49NQ</t>
  </si>
  <si>
    <t>np4 9nq</t>
  </si>
  <si>
    <t>np49nq</t>
  </si>
  <si>
    <t>NP4 9NR</t>
  </si>
  <si>
    <t>NP49NR</t>
  </si>
  <si>
    <t>np4 9nr</t>
  </si>
  <si>
    <t>np49nr</t>
  </si>
  <si>
    <t>NP4 9NS</t>
  </si>
  <si>
    <t>NP49NS</t>
  </si>
  <si>
    <t>np4 9ns</t>
  </si>
  <si>
    <t>np49ns</t>
  </si>
  <si>
    <t>NP4 9NT</t>
  </si>
  <si>
    <t>NP49NT</t>
  </si>
  <si>
    <t>np4 9nt</t>
  </si>
  <si>
    <t>np49nt</t>
  </si>
  <si>
    <t>NP4 9NU</t>
  </si>
  <si>
    <t>NP49NU</t>
  </si>
  <si>
    <t>np4 9nu</t>
  </si>
  <si>
    <t>np49nu</t>
  </si>
  <si>
    <t>NP4 9NW</t>
  </si>
  <si>
    <t>NP49NW</t>
  </si>
  <si>
    <t>np4 9nw</t>
  </si>
  <si>
    <t>np49nw</t>
  </si>
  <si>
    <t>NP4 9NX</t>
  </si>
  <si>
    <t>NP49NX</t>
  </si>
  <si>
    <t>np4 9nx</t>
  </si>
  <si>
    <t>np49nx</t>
  </si>
  <si>
    <t>NP4 9NY</t>
  </si>
  <si>
    <t>NP49NY</t>
  </si>
  <si>
    <t>np4 9ny</t>
  </si>
  <si>
    <t>np49ny</t>
  </si>
  <si>
    <t>NP4 9NZ</t>
  </si>
  <si>
    <t>NP49NZ</t>
  </si>
  <si>
    <t>np4 9nz</t>
  </si>
  <si>
    <t>np49nz</t>
  </si>
  <si>
    <t>NP4 9PA</t>
  </si>
  <si>
    <t>NP49PA</t>
  </si>
  <si>
    <t>np4 9pa</t>
  </si>
  <si>
    <t>np49pa</t>
  </si>
  <si>
    <t>NP4 9PB</t>
  </si>
  <si>
    <t>NP49PB</t>
  </si>
  <si>
    <t>np4 9pb</t>
  </si>
  <si>
    <t>np49pb</t>
  </si>
  <si>
    <t>NP4 9PD</t>
  </si>
  <si>
    <t>NP49PD</t>
  </si>
  <si>
    <t>np4 9pd</t>
  </si>
  <si>
    <t>np49pd</t>
  </si>
  <si>
    <t>NP4 9PE</t>
  </si>
  <si>
    <t>NP49PE</t>
  </si>
  <si>
    <t>np4 9pe</t>
  </si>
  <si>
    <t>np49pe</t>
  </si>
  <si>
    <t>NP4 9PF</t>
  </si>
  <si>
    <t>NP49PF</t>
  </si>
  <si>
    <t>np4 9pf</t>
  </si>
  <si>
    <t>np49pf</t>
  </si>
  <si>
    <t>NP4 9PG</t>
  </si>
  <si>
    <t>NP49PG</t>
  </si>
  <si>
    <t>np4 9pg</t>
  </si>
  <si>
    <t>np49pg</t>
  </si>
  <si>
    <t>NP4 9PH</t>
  </si>
  <si>
    <t>NP49PH</t>
  </si>
  <si>
    <t>np4 9ph</t>
  </si>
  <si>
    <t>np49ph</t>
  </si>
  <si>
    <t>NP4 9PJ</t>
  </si>
  <si>
    <t>NP49PJ</t>
  </si>
  <si>
    <t>np4 9pj</t>
  </si>
  <si>
    <t>np49pj</t>
  </si>
  <si>
    <t>NP4 9PL</t>
  </si>
  <si>
    <t>NP49PL</t>
  </si>
  <si>
    <t>np4 9pl</t>
  </si>
  <si>
    <t>np49pl</t>
  </si>
  <si>
    <t>NP4 9PN</t>
  </si>
  <si>
    <t>NP49PN</t>
  </si>
  <si>
    <t>np4 9pn</t>
  </si>
  <si>
    <t>np49pn</t>
  </si>
  <si>
    <t>NP4 9PP</t>
  </si>
  <si>
    <t>NP49PP</t>
  </si>
  <si>
    <t>np4 9pp</t>
  </si>
  <si>
    <t>np49pp</t>
  </si>
  <si>
    <t>NP4 9PQ</t>
  </si>
  <si>
    <t>NP49PQ</t>
  </si>
  <si>
    <t>np4 9pq</t>
  </si>
  <si>
    <t>np49pq</t>
  </si>
  <si>
    <t>NP4 9PR</t>
  </si>
  <si>
    <t>NP49PR</t>
  </si>
  <si>
    <t>np4 9pr</t>
  </si>
  <si>
    <t>np49pr</t>
  </si>
  <si>
    <t>NP4 9PS</t>
  </si>
  <si>
    <t>NP49PS</t>
  </si>
  <si>
    <t>np4 9ps</t>
  </si>
  <si>
    <t>np49ps</t>
  </si>
  <si>
    <t>NP4 9PT</t>
  </si>
  <si>
    <t>NP49PT</t>
  </si>
  <si>
    <t>np4 9pt</t>
  </si>
  <si>
    <t>np49pt</t>
  </si>
  <si>
    <t>NP4 9PU</t>
  </si>
  <si>
    <t>NP49PU</t>
  </si>
  <si>
    <t>np4 9pu</t>
  </si>
  <si>
    <t>np49pu</t>
  </si>
  <si>
    <t>NP4 9PY</t>
  </si>
  <si>
    <t>NP49PY</t>
  </si>
  <si>
    <t>np4 9py</t>
  </si>
  <si>
    <t>np49py</t>
  </si>
  <si>
    <t>NP4 9PZ</t>
  </si>
  <si>
    <t>NP49PZ</t>
  </si>
  <si>
    <t>np4 9pz</t>
  </si>
  <si>
    <t>np49pz</t>
  </si>
  <si>
    <t>NP4 9QA</t>
  </si>
  <si>
    <t>NP49QA</t>
  </si>
  <si>
    <t>np4 9qa</t>
  </si>
  <si>
    <t>np49qa</t>
  </si>
  <si>
    <t>NP4 9QB</t>
  </si>
  <si>
    <t>NP49QB</t>
  </si>
  <si>
    <t>np4 9qb</t>
  </si>
  <si>
    <t>np49qb</t>
  </si>
  <si>
    <t>NP4 9QD</t>
  </si>
  <si>
    <t>NP49QD</t>
  </si>
  <si>
    <t>np4 9qd</t>
  </si>
  <si>
    <t>np49qd</t>
  </si>
  <si>
    <t>NP4 9QE</t>
  </si>
  <si>
    <t>NP49QE</t>
  </si>
  <si>
    <t>np4 9qe</t>
  </si>
  <si>
    <t>np49qe</t>
  </si>
  <si>
    <t>NP4 9QF</t>
  </si>
  <si>
    <t>NP49QF</t>
  </si>
  <si>
    <t>np4 9qf</t>
  </si>
  <si>
    <t>np49qf</t>
  </si>
  <si>
    <t>NP4 9QG</t>
  </si>
  <si>
    <t>NP49QG</t>
  </si>
  <si>
    <t>np4 9qg</t>
  </si>
  <si>
    <t>np49qg</t>
  </si>
  <si>
    <t>NP4 9QH</t>
  </si>
  <si>
    <t>NP49QH</t>
  </si>
  <si>
    <t>np4 9qh</t>
  </si>
  <si>
    <t>np49qh</t>
  </si>
  <si>
    <t>NP4 9QJ</t>
  </si>
  <si>
    <t>NP49QJ</t>
  </si>
  <si>
    <t>np4 9qj</t>
  </si>
  <si>
    <t>np49qj</t>
  </si>
  <si>
    <t>NP4 9QL</t>
  </si>
  <si>
    <t>NP49QL</t>
  </si>
  <si>
    <t>np4 9ql</t>
  </si>
  <si>
    <t>np49ql</t>
  </si>
  <si>
    <t>NP4 9QN</t>
  </si>
  <si>
    <t>NP49QN</t>
  </si>
  <si>
    <t>np4 9qn</t>
  </si>
  <si>
    <t>np49qn</t>
  </si>
  <si>
    <t>NP4 9QP</t>
  </si>
  <si>
    <t>NP49QP</t>
  </si>
  <si>
    <t>np4 9qp</t>
  </si>
  <si>
    <t>np49qp</t>
  </si>
  <si>
    <t>NP4 9QQ</t>
  </si>
  <si>
    <t>NP49QQ</t>
  </si>
  <si>
    <t>np4 9qq</t>
  </si>
  <si>
    <t>np49qq</t>
  </si>
  <si>
    <t>NP4 9QR</t>
  </si>
  <si>
    <t>NP49QR</t>
  </si>
  <si>
    <t>np4 9qr</t>
  </si>
  <si>
    <t>np49qr</t>
  </si>
  <si>
    <t>NP4 9QS</t>
  </si>
  <si>
    <t>NP49QS</t>
  </si>
  <si>
    <t>np4 9qs</t>
  </si>
  <si>
    <t>np49qs</t>
  </si>
  <si>
    <t>NP4 9QT</t>
  </si>
  <si>
    <t>NP49QT</t>
  </si>
  <si>
    <t>np4 9qt</t>
  </si>
  <si>
    <t>np49qt</t>
  </si>
  <si>
    <t>NP4 9QU</t>
  </si>
  <si>
    <t>NP49QU</t>
  </si>
  <si>
    <t>np4 9qu</t>
  </si>
  <si>
    <t>np49qu</t>
  </si>
  <si>
    <t>NP4 9QW</t>
  </si>
  <si>
    <t>NP49QW</t>
  </si>
  <si>
    <t>np4 9qw</t>
  </si>
  <si>
    <t>np49qw</t>
  </si>
  <si>
    <t>NP4 9QX</t>
  </si>
  <si>
    <t>NP49QX</t>
  </si>
  <si>
    <t>np4 9qx</t>
  </si>
  <si>
    <t>np49qx</t>
  </si>
  <si>
    <t>NP4 9QY</t>
  </si>
  <si>
    <t>NP49QY</t>
  </si>
  <si>
    <t>np4 9qy</t>
  </si>
  <si>
    <t>np49qy</t>
  </si>
  <si>
    <t>NP4 9QZ</t>
  </si>
  <si>
    <t>NP49QZ</t>
  </si>
  <si>
    <t>np4 9qz</t>
  </si>
  <si>
    <t>np49qz</t>
  </si>
  <si>
    <t>NP4 9RA</t>
  </si>
  <si>
    <t>NP49RA</t>
  </si>
  <si>
    <t>np4 9ra</t>
  </si>
  <si>
    <t>np49ra</t>
  </si>
  <si>
    <t>NP4 9RB</t>
  </si>
  <si>
    <t>NP49RB</t>
  </si>
  <si>
    <t>np4 9rb</t>
  </si>
  <si>
    <t>np49rb</t>
  </si>
  <si>
    <t>NP4 9RE</t>
  </si>
  <si>
    <t>NP49RE</t>
  </si>
  <si>
    <t>np4 9re</t>
  </si>
  <si>
    <t>np49re</t>
  </si>
  <si>
    <t>NP4 9RF</t>
  </si>
  <si>
    <t>NP49RF</t>
  </si>
  <si>
    <t>np4 9rf</t>
  </si>
  <si>
    <t>np49rf</t>
  </si>
  <si>
    <t>NP4 9RG</t>
  </si>
  <si>
    <t>NP49RG</t>
  </si>
  <si>
    <t>np4 9rg</t>
  </si>
  <si>
    <t>np49rg</t>
  </si>
  <si>
    <t>NP4 9RJ</t>
  </si>
  <si>
    <t>NP49RJ</t>
  </si>
  <si>
    <t>np4 9rj</t>
  </si>
  <si>
    <t>np49rj</t>
  </si>
  <si>
    <t>NP4 9RL</t>
  </si>
  <si>
    <t>NP49RL</t>
  </si>
  <si>
    <t>np4 9rl</t>
  </si>
  <si>
    <t>np49rl</t>
  </si>
  <si>
    <t>NP4 9RN</t>
  </si>
  <si>
    <t>NP49RN</t>
  </si>
  <si>
    <t>np4 9rn</t>
  </si>
  <si>
    <t>np49rn</t>
  </si>
  <si>
    <t>NP4 9RQ</t>
  </si>
  <si>
    <t>NP49RQ</t>
  </si>
  <si>
    <t>np4 9rq</t>
  </si>
  <si>
    <t>np49rq</t>
  </si>
  <si>
    <t>NP4 9RR</t>
  </si>
  <si>
    <t>NP49RR</t>
  </si>
  <si>
    <t>np4 9rr</t>
  </si>
  <si>
    <t>np49rr</t>
  </si>
  <si>
    <t>NP4 9RT</t>
  </si>
  <si>
    <t>NP49RT</t>
  </si>
  <si>
    <t>np4 9rt</t>
  </si>
  <si>
    <t>np49rt</t>
  </si>
  <si>
    <t>NP4 9RX</t>
  </si>
  <si>
    <t>NP49RX</t>
  </si>
  <si>
    <t>np4 9rx</t>
  </si>
  <si>
    <t>np49rx</t>
  </si>
  <si>
    <t>NP4 9SB</t>
  </si>
  <si>
    <t>NP49SB</t>
  </si>
  <si>
    <t>np4 9sb</t>
  </si>
  <si>
    <t>np49sb</t>
  </si>
  <si>
    <t>NP4 9SD</t>
  </si>
  <si>
    <t>NP49SD</t>
  </si>
  <si>
    <t>np4 9sd</t>
  </si>
  <si>
    <t>np49sd</t>
  </si>
  <si>
    <t>NP4 9SE</t>
  </si>
  <si>
    <t>NP49SE</t>
  </si>
  <si>
    <t>np4 9se</t>
  </si>
  <si>
    <t>np49se</t>
  </si>
  <si>
    <t>NP4 9SF</t>
  </si>
  <si>
    <t>NP49SF</t>
  </si>
  <si>
    <t>np4 9sf</t>
  </si>
  <si>
    <t>np49sf</t>
  </si>
  <si>
    <t>NP4 9SG</t>
  </si>
  <si>
    <t>NP49SG</t>
  </si>
  <si>
    <t>np4 9sg</t>
  </si>
  <si>
    <t>np49sg</t>
  </si>
  <si>
    <t>NP4 9SJ</t>
  </si>
  <si>
    <t>NP49SJ</t>
  </si>
  <si>
    <t>np4 9sj</t>
  </si>
  <si>
    <t>np49sj</t>
  </si>
  <si>
    <t>NP4 9SR</t>
  </si>
  <si>
    <t>NP49SR</t>
  </si>
  <si>
    <t>np4 9sr</t>
  </si>
  <si>
    <t>np49sr</t>
  </si>
  <si>
    <t xml:space="preserve">Aberbaiden STW </t>
  </si>
  <si>
    <t>NP4 9SS</t>
  </si>
  <si>
    <t>NP49SS</t>
  </si>
  <si>
    <t>np4 9ss</t>
  </si>
  <si>
    <t>np49ss</t>
  </si>
  <si>
    <t>NP4 9XA</t>
  </si>
  <si>
    <t>NP49XA</t>
  </si>
  <si>
    <t>np4 9xa</t>
  </si>
  <si>
    <t>np49xa</t>
  </si>
  <si>
    <t>NP4 9XG</t>
  </si>
  <si>
    <t>NP49XG</t>
  </si>
  <si>
    <t>np4 9xg</t>
  </si>
  <si>
    <t>np49xg</t>
  </si>
  <si>
    <t>NP4 9XP</t>
  </si>
  <si>
    <t>NP49XP</t>
  </si>
  <si>
    <t>np4 9xp</t>
  </si>
  <si>
    <t>np49xp</t>
  </si>
  <si>
    <t>NP44 1AA</t>
  </si>
  <si>
    <t>NP441AA</t>
  </si>
  <si>
    <t>np44 1aa</t>
  </si>
  <si>
    <t>np441aa</t>
  </si>
  <si>
    <t>NP44 1AB</t>
  </si>
  <si>
    <t>NP441AB</t>
  </si>
  <si>
    <t>np44 1ab</t>
  </si>
  <si>
    <t>np441ab</t>
  </si>
  <si>
    <t>NP44 1AD</t>
  </si>
  <si>
    <t>NP441AD</t>
  </si>
  <si>
    <t>np44 1ad</t>
  </si>
  <si>
    <t>np441ad</t>
  </si>
  <si>
    <t>NP44 1AE</t>
  </si>
  <si>
    <t>NP441AE</t>
  </si>
  <si>
    <t>np44 1ae</t>
  </si>
  <si>
    <t>np441ae</t>
  </si>
  <si>
    <t>NP44 1AF</t>
  </si>
  <si>
    <t>NP441AF</t>
  </si>
  <si>
    <t>np44 1af</t>
  </si>
  <si>
    <t>np441af</t>
  </si>
  <si>
    <t>NP44 1AG</t>
  </si>
  <si>
    <t>NP441AG</t>
  </si>
  <si>
    <t>np44 1ag</t>
  </si>
  <si>
    <t>np441ag</t>
  </si>
  <si>
    <t>NP44 1AH</t>
  </si>
  <si>
    <t>NP441AH</t>
  </si>
  <si>
    <t>np44 1ah</t>
  </si>
  <si>
    <t>np441ah</t>
  </si>
  <si>
    <t>NP44 1AJ</t>
  </si>
  <si>
    <t>NP441AJ</t>
  </si>
  <si>
    <t>np44 1aj</t>
  </si>
  <si>
    <t>np441aj</t>
  </si>
  <si>
    <t>NP44 1AL</t>
  </si>
  <si>
    <t>NP441AL</t>
  </si>
  <si>
    <t>np44 1al</t>
  </si>
  <si>
    <t>np441al</t>
  </si>
  <si>
    <t>NP44 1AN</t>
  </si>
  <si>
    <t>NP441AN</t>
  </si>
  <si>
    <t>np44 1an</t>
  </si>
  <si>
    <t>np441an</t>
  </si>
  <si>
    <t>NP44 1AP</t>
  </si>
  <si>
    <t>NP441AP</t>
  </si>
  <si>
    <t>np44 1ap</t>
  </si>
  <si>
    <t>np441ap</t>
  </si>
  <si>
    <t>NP44 1AQ</t>
  </si>
  <si>
    <t>NP441AQ</t>
  </si>
  <si>
    <t>np44 1aq</t>
  </si>
  <si>
    <t>np441aq</t>
  </si>
  <si>
    <t>NP44 1AR</t>
  </si>
  <si>
    <t>NP441AR</t>
  </si>
  <si>
    <t>np44 1ar</t>
  </si>
  <si>
    <t>np441ar</t>
  </si>
  <si>
    <t>NP44 1AS</t>
  </si>
  <si>
    <t>NP441AS</t>
  </si>
  <si>
    <t>np44 1as</t>
  </si>
  <si>
    <t>np441as</t>
  </si>
  <si>
    <t>NP44 1AT</t>
  </si>
  <si>
    <t>NP441AT</t>
  </si>
  <si>
    <t>np44 1at</t>
  </si>
  <si>
    <t>np441at</t>
  </si>
  <si>
    <t>NP44 1AU</t>
  </si>
  <si>
    <t>NP441AU</t>
  </si>
  <si>
    <t>np44 1au</t>
  </si>
  <si>
    <t>np441au</t>
  </si>
  <si>
    <t>NP44 1AW</t>
  </si>
  <si>
    <t>NP441AW</t>
  </si>
  <si>
    <t>np44 1aw</t>
  </si>
  <si>
    <t>np441aw</t>
  </si>
  <si>
    <t>NP44 1AX</t>
  </si>
  <si>
    <t>NP441AX</t>
  </si>
  <si>
    <t>np44 1ax</t>
  </si>
  <si>
    <t>np441ax</t>
  </si>
  <si>
    <t>NP44 1AY</t>
  </si>
  <si>
    <t>NP441AY</t>
  </si>
  <si>
    <t>np44 1ay</t>
  </si>
  <si>
    <t>np441ay</t>
  </si>
  <si>
    <t>NP44 1AZ</t>
  </si>
  <si>
    <t>NP441AZ</t>
  </si>
  <si>
    <t>np44 1az</t>
  </si>
  <si>
    <t>np441az</t>
  </si>
  <si>
    <t>NP44 1BA</t>
  </si>
  <si>
    <t>NP441BA</t>
  </si>
  <si>
    <t>np44 1ba</t>
  </si>
  <si>
    <t>np441ba</t>
  </si>
  <si>
    <t>NP44 1BB</t>
  </si>
  <si>
    <t>NP441BB</t>
  </si>
  <si>
    <t>np44 1bb</t>
  </si>
  <si>
    <t>np441bb</t>
  </si>
  <si>
    <t>NP44 1BD</t>
  </si>
  <si>
    <t>NP441BD</t>
  </si>
  <si>
    <t>np44 1bd</t>
  </si>
  <si>
    <t>np441bd</t>
  </si>
  <si>
    <t>NP44 1BE</t>
  </si>
  <si>
    <t>NP441BE</t>
  </si>
  <si>
    <t>np44 1be</t>
  </si>
  <si>
    <t>np441be</t>
  </si>
  <si>
    <t>NP44 1BG</t>
  </si>
  <si>
    <t>NP441BG</t>
  </si>
  <si>
    <t>np44 1bg</t>
  </si>
  <si>
    <t>np441bg</t>
  </si>
  <si>
    <t>NP44 1BH</t>
  </si>
  <si>
    <t>NP441BH</t>
  </si>
  <si>
    <t>np44 1bh</t>
  </si>
  <si>
    <t>np441bh</t>
  </si>
  <si>
    <t>NP44 1BJ</t>
  </si>
  <si>
    <t>NP441BJ</t>
  </si>
  <si>
    <t>np44 1bj</t>
  </si>
  <si>
    <t>np441bj</t>
  </si>
  <si>
    <t>NP44 1BL</t>
  </si>
  <si>
    <t>NP441BL</t>
  </si>
  <si>
    <t>np44 1bl</t>
  </si>
  <si>
    <t>np441bl</t>
  </si>
  <si>
    <t>NP44 1BN</t>
  </si>
  <si>
    <t>NP441BN</t>
  </si>
  <si>
    <t>np44 1bn</t>
  </si>
  <si>
    <t>np441bn</t>
  </si>
  <si>
    <t>NP44 1BP</t>
  </si>
  <si>
    <t>NP441BP</t>
  </si>
  <si>
    <t>np44 1bp</t>
  </si>
  <si>
    <t>np441bp</t>
  </si>
  <si>
    <t>NP44 1BQ</t>
  </si>
  <si>
    <t>NP441BQ</t>
  </si>
  <si>
    <t>np44 1bq</t>
  </si>
  <si>
    <t>np441bq</t>
  </si>
  <si>
    <t>NP44 1BS</t>
  </si>
  <si>
    <t>NP441BS</t>
  </si>
  <si>
    <t>np44 1bs</t>
  </si>
  <si>
    <t>np441bs</t>
  </si>
  <si>
    <t>NP44 1BT</t>
  </si>
  <si>
    <t>NP441BT</t>
  </si>
  <si>
    <t>np44 1bt</t>
  </si>
  <si>
    <t>np441bt</t>
  </si>
  <si>
    <t>NP44 1BU</t>
  </si>
  <si>
    <t>NP441BU</t>
  </si>
  <si>
    <t>np44 1bu</t>
  </si>
  <si>
    <t>np441bu</t>
  </si>
  <si>
    <t>NP44 1BW</t>
  </si>
  <si>
    <t>NP441BW</t>
  </si>
  <si>
    <t>np44 1bw</t>
  </si>
  <si>
    <t>np441bw</t>
  </si>
  <si>
    <t>NP44 1BX</t>
  </si>
  <si>
    <t>NP441BX</t>
  </si>
  <si>
    <t>np44 1bx</t>
  </si>
  <si>
    <t>np441bx</t>
  </si>
  <si>
    <t>NP44 1BY</t>
  </si>
  <si>
    <t>NP441BY</t>
  </si>
  <si>
    <t>np44 1by</t>
  </si>
  <si>
    <t>np441by</t>
  </si>
  <si>
    <t>NP44 1BZ</t>
  </si>
  <si>
    <t>NP441BZ</t>
  </si>
  <si>
    <t>np44 1bz</t>
  </si>
  <si>
    <t>np441bz</t>
  </si>
  <si>
    <t>NP44 1DA</t>
  </si>
  <si>
    <t>NP441DA</t>
  </si>
  <si>
    <t>np44 1da</t>
  </si>
  <si>
    <t>np441da</t>
  </si>
  <si>
    <t>NP44 1DB</t>
  </si>
  <si>
    <t>NP441DB</t>
  </si>
  <si>
    <t>np44 1db</t>
  </si>
  <si>
    <t>np441db</t>
  </si>
  <si>
    <t>NP44 1DD</t>
  </si>
  <si>
    <t>NP441DD</t>
  </si>
  <si>
    <t>np44 1dd</t>
  </si>
  <si>
    <t>np441dd</t>
  </si>
  <si>
    <t>NP44 1DE</t>
  </si>
  <si>
    <t>NP441DE</t>
  </si>
  <si>
    <t>np44 1de</t>
  </si>
  <si>
    <t>np441de</t>
  </si>
  <si>
    <t>NP44 1DF</t>
  </si>
  <si>
    <t>NP441DF</t>
  </si>
  <si>
    <t>np44 1df</t>
  </si>
  <si>
    <t>np441df</t>
  </si>
  <si>
    <t>NP44 1DG</t>
  </si>
  <si>
    <t>NP441DG</t>
  </si>
  <si>
    <t>np44 1dg</t>
  </si>
  <si>
    <t>np441dg</t>
  </si>
  <si>
    <t>NP44 1DH</t>
  </si>
  <si>
    <t>NP441DH</t>
  </si>
  <si>
    <t>np44 1dh</t>
  </si>
  <si>
    <t>np441dh</t>
  </si>
  <si>
    <t>NP44 1DJ</t>
  </si>
  <si>
    <t>NP441DJ</t>
  </si>
  <si>
    <t>np44 1dj</t>
  </si>
  <si>
    <t>np441dj</t>
  </si>
  <si>
    <t>NP44 1DL</t>
  </si>
  <si>
    <t>NP441DL</t>
  </si>
  <si>
    <t>np44 1dl</t>
  </si>
  <si>
    <t>np441dl</t>
  </si>
  <si>
    <t>NP44 1DN</t>
  </si>
  <si>
    <t>NP441DN</t>
  </si>
  <si>
    <t>np44 1dn</t>
  </si>
  <si>
    <t>np441dn</t>
  </si>
  <si>
    <t>NP44 1DP</t>
  </si>
  <si>
    <t>NP441DP</t>
  </si>
  <si>
    <t>np44 1dp</t>
  </si>
  <si>
    <t>np441dp</t>
  </si>
  <si>
    <t>NP44 1DQ</t>
  </si>
  <si>
    <t>NP441DQ</t>
  </si>
  <si>
    <t>np44 1dq</t>
  </si>
  <si>
    <t>np441dq</t>
  </si>
  <si>
    <t>NP44 1DR</t>
  </si>
  <si>
    <t>NP441DR</t>
  </si>
  <si>
    <t>np44 1dr</t>
  </si>
  <si>
    <t>np441dr</t>
  </si>
  <si>
    <t>NP44 1DS</t>
  </si>
  <si>
    <t>NP441DS</t>
  </si>
  <si>
    <t>np44 1ds</t>
  </si>
  <si>
    <t>np441ds</t>
  </si>
  <si>
    <t>NP44 1DT</t>
  </si>
  <si>
    <t>NP441DT</t>
  </si>
  <si>
    <t>np44 1dt</t>
  </si>
  <si>
    <t>np441dt</t>
  </si>
  <si>
    <t>NP44 1DU</t>
  </si>
  <si>
    <t>NP441DU</t>
  </si>
  <si>
    <t>np44 1du</t>
  </si>
  <si>
    <t>np441du</t>
  </si>
  <si>
    <t>NP44 1DW</t>
  </si>
  <si>
    <t>NP441DW</t>
  </si>
  <si>
    <t>np44 1dw</t>
  </si>
  <si>
    <t>np441dw</t>
  </si>
  <si>
    <t>NP44 1DX</t>
  </si>
  <si>
    <t>NP441DX</t>
  </si>
  <si>
    <t>np44 1dx</t>
  </si>
  <si>
    <t>np441dx</t>
  </si>
  <si>
    <t>NP44 1DY</t>
  </si>
  <si>
    <t>NP441DY</t>
  </si>
  <si>
    <t>np44 1dy</t>
  </si>
  <si>
    <t>np441dy</t>
  </si>
  <si>
    <t>NP44 1DZ</t>
  </si>
  <si>
    <t>NP441DZ</t>
  </si>
  <si>
    <t>np44 1dz</t>
  </si>
  <si>
    <t>np441dz</t>
  </si>
  <si>
    <t>NP44 1EA</t>
  </si>
  <si>
    <t>NP441EA</t>
  </si>
  <si>
    <t>np44 1ea</t>
  </si>
  <si>
    <t>np441ea</t>
  </si>
  <si>
    <t>NP44 1EB</t>
  </si>
  <si>
    <t>NP441EB</t>
  </si>
  <si>
    <t>np44 1eb</t>
  </si>
  <si>
    <t>np441eb</t>
  </si>
  <si>
    <t>NP44 1ED</t>
  </si>
  <si>
    <t>NP441ED</t>
  </si>
  <si>
    <t>np44 1ed</t>
  </si>
  <si>
    <t>np441ed</t>
  </si>
  <si>
    <t>NP44 1EE</t>
  </si>
  <si>
    <t>NP441EE</t>
  </si>
  <si>
    <t>np44 1ee</t>
  </si>
  <si>
    <t>np441ee</t>
  </si>
  <si>
    <t>NP44 1EF</t>
  </si>
  <si>
    <t>NP441EF</t>
  </si>
  <si>
    <t>np44 1ef</t>
  </si>
  <si>
    <t>np441ef</t>
  </si>
  <si>
    <t>NP44 1EG</t>
  </si>
  <si>
    <t>NP441EG</t>
  </si>
  <si>
    <t>np44 1eg</t>
  </si>
  <si>
    <t>np441eg</t>
  </si>
  <si>
    <t>NP44 1EH</t>
  </si>
  <si>
    <t>NP441EH</t>
  </si>
  <si>
    <t>np44 1eh</t>
  </si>
  <si>
    <t>np441eh</t>
  </si>
  <si>
    <t>NP44 1EJ</t>
  </si>
  <si>
    <t>NP441EJ</t>
  </si>
  <si>
    <t>np44 1ej</t>
  </si>
  <si>
    <t>np441ej</t>
  </si>
  <si>
    <t>NP44 1EL</t>
  </si>
  <si>
    <t>NP441EL</t>
  </si>
  <si>
    <t>np44 1el</t>
  </si>
  <si>
    <t>np441el</t>
  </si>
  <si>
    <t>NP44 1EN</t>
  </si>
  <si>
    <t>NP441EN</t>
  </si>
  <si>
    <t>np44 1en</t>
  </si>
  <si>
    <t>np441en</t>
  </si>
  <si>
    <t>NP44 1EP</t>
  </si>
  <si>
    <t>NP441EP</t>
  </si>
  <si>
    <t>np44 1ep</t>
  </si>
  <si>
    <t>np441ep</t>
  </si>
  <si>
    <t>NP44 1EQ</t>
  </si>
  <si>
    <t>NP441EQ</t>
  </si>
  <si>
    <t>np44 1eq</t>
  </si>
  <si>
    <t>np441eq</t>
  </si>
  <si>
    <t>NP44 1ER</t>
  </si>
  <si>
    <t>NP441ER</t>
  </si>
  <si>
    <t>np44 1er</t>
  </si>
  <si>
    <t>np441er</t>
  </si>
  <si>
    <t>NP44 1ES</t>
  </si>
  <si>
    <t>NP441ES</t>
  </si>
  <si>
    <t>np44 1es</t>
  </si>
  <si>
    <t>np441es</t>
  </si>
  <si>
    <t>NP44 1ET</t>
  </si>
  <si>
    <t>NP441ET</t>
  </si>
  <si>
    <t>np44 1et</t>
  </si>
  <si>
    <t>np441et</t>
  </si>
  <si>
    <t>NP44 1EU</t>
  </si>
  <si>
    <t>NP441EU</t>
  </si>
  <si>
    <t>np44 1eu</t>
  </si>
  <si>
    <t>np441eu</t>
  </si>
  <si>
    <t>NP44 1EW</t>
  </si>
  <si>
    <t>NP441EW</t>
  </si>
  <si>
    <t>np44 1ew</t>
  </si>
  <si>
    <t>np441ew</t>
  </si>
  <si>
    <t>NP44 1EX</t>
  </si>
  <si>
    <t>NP441EX</t>
  </si>
  <si>
    <t>np44 1ex</t>
  </si>
  <si>
    <t>np441ex</t>
  </si>
  <si>
    <t>NP44 1EY</t>
  </si>
  <si>
    <t>NP441EY</t>
  </si>
  <si>
    <t>np44 1ey</t>
  </si>
  <si>
    <t>np441ey</t>
  </si>
  <si>
    <t>NP44 1EZ</t>
  </si>
  <si>
    <t>NP441EZ</t>
  </si>
  <si>
    <t>np44 1ez</t>
  </si>
  <si>
    <t>np441ez</t>
  </si>
  <si>
    <t>NP44 1FA</t>
  </si>
  <si>
    <t>NP441FA</t>
  </si>
  <si>
    <t>np44 1fa</t>
  </si>
  <si>
    <t>np441fa</t>
  </si>
  <si>
    <t>NP44 1FB</t>
  </si>
  <si>
    <t>NP441FB</t>
  </si>
  <si>
    <t>np44 1fb</t>
  </si>
  <si>
    <t>np441fb</t>
  </si>
  <si>
    <t>NP44 1FD</t>
  </si>
  <si>
    <t>NP441FD</t>
  </si>
  <si>
    <t>np44 1fd</t>
  </si>
  <si>
    <t>np441fd</t>
  </si>
  <si>
    <t>NP44 1FE</t>
  </si>
  <si>
    <t>NP441FE</t>
  </si>
  <si>
    <t>np44 1fe</t>
  </si>
  <si>
    <t>np441fe</t>
  </si>
  <si>
    <t>NP44 1FF</t>
  </si>
  <si>
    <t>NP441FF</t>
  </si>
  <si>
    <t>np44 1ff</t>
  </si>
  <si>
    <t>np441ff</t>
  </si>
  <si>
    <t>NP44 1FG</t>
  </si>
  <si>
    <t>NP441FG</t>
  </si>
  <si>
    <t>np44 1fg</t>
  </si>
  <si>
    <t>np441fg</t>
  </si>
  <si>
    <t>NP44 1FH</t>
  </si>
  <si>
    <t>NP441FH</t>
  </si>
  <si>
    <t>np44 1fh</t>
  </si>
  <si>
    <t>np441fh</t>
  </si>
  <si>
    <t>NP44 1FJ</t>
  </si>
  <si>
    <t>NP441FJ</t>
  </si>
  <si>
    <t>np44 1fj</t>
  </si>
  <si>
    <t>np441fj</t>
  </si>
  <si>
    <t>NP44 1FL</t>
  </si>
  <si>
    <t>NP441FL</t>
  </si>
  <si>
    <t>np44 1fl</t>
  </si>
  <si>
    <t>np441fl</t>
  </si>
  <si>
    <t>NP44 1FN</t>
  </si>
  <si>
    <t>NP441FN</t>
  </si>
  <si>
    <t>np44 1fn</t>
  </si>
  <si>
    <t>np441fn</t>
  </si>
  <si>
    <t>NP44 1FQ</t>
  </si>
  <si>
    <t>NP441FQ</t>
  </si>
  <si>
    <t>np44 1fq</t>
  </si>
  <si>
    <t>np441fq</t>
  </si>
  <si>
    <t>NP44 1FR</t>
  </si>
  <si>
    <t>NP441FR</t>
  </si>
  <si>
    <t>np44 1fr</t>
  </si>
  <si>
    <t>np441fr</t>
  </si>
  <si>
    <t>NP44 1FS</t>
  </si>
  <si>
    <t>NP441FS</t>
  </si>
  <si>
    <t>np44 1fs</t>
  </si>
  <si>
    <t>np441fs</t>
  </si>
  <si>
    <t>NP44 1FT</t>
  </si>
  <si>
    <t>NP441FT</t>
  </si>
  <si>
    <t>np44 1ft</t>
  </si>
  <si>
    <t>np441ft</t>
  </si>
  <si>
    <t>NP44 1FU</t>
  </si>
  <si>
    <t>NP441FU</t>
  </si>
  <si>
    <t>np44 1fu</t>
  </si>
  <si>
    <t>np441fu</t>
  </si>
  <si>
    <t>NP44 1FW</t>
  </si>
  <si>
    <t>NP441FW</t>
  </si>
  <si>
    <t>np44 1fw</t>
  </si>
  <si>
    <t>np441fw</t>
  </si>
  <si>
    <t>NP44 1FY</t>
  </si>
  <si>
    <t>NP441FY</t>
  </si>
  <si>
    <t>np44 1fy</t>
  </si>
  <si>
    <t>np441fy</t>
  </si>
  <si>
    <t>NP44 1FZ</t>
  </si>
  <si>
    <t>NP441FZ</t>
  </si>
  <si>
    <t>np44 1fz</t>
  </si>
  <si>
    <t>np441fz</t>
  </si>
  <si>
    <t>NP44 1GB</t>
  </si>
  <si>
    <t>NP441GB</t>
  </si>
  <si>
    <t>np44 1gb</t>
  </si>
  <si>
    <t>np441gb</t>
  </si>
  <si>
    <t>NP44 1HA</t>
  </si>
  <si>
    <t>NP441HA</t>
  </si>
  <si>
    <t>np44 1ha</t>
  </si>
  <si>
    <t>np441ha</t>
  </si>
  <si>
    <t>NP44 1HB</t>
  </si>
  <si>
    <t>NP441HB</t>
  </si>
  <si>
    <t>np44 1hb</t>
  </si>
  <si>
    <t>np441hb</t>
  </si>
  <si>
    <t>NP44 1HD</t>
  </si>
  <si>
    <t>NP441HD</t>
  </si>
  <si>
    <t>np44 1hd</t>
  </si>
  <si>
    <t>np441hd</t>
  </si>
  <si>
    <t>NP44 1HE</t>
  </si>
  <si>
    <t>NP441HE</t>
  </si>
  <si>
    <t>np44 1he</t>
  </si>
  <si>
    <t>np441he</t>
  </si>
  <si>
    <t>NP44 1HF</t>
  </si>
  <si>
    <t>NP441HF</t>
  </si>
  <si>
    <t>np44 1hf</t>
  </si>
  <si>
    <t>np441hf</t>
  </si>
  <si>
    <t>NP44 1HG</t>
  </si>
  <si>
    <t>NP441HG</t>
  </si>
  <si>
    <t>np44 1hg</t>
  </si>
  <si>
    <t>np441hg</t>
  </si>
  <si>
    <t>NP44 1HH</t>
  </si>
  <si>
    <t>NP441HH</t>
  </si>
  <si>
    <t>np44 1hh</t>
  </si>
  <si>
    <t>np441hh</t>
  </si>
  <si>
    <t>NP44 1HJ</t>
  </si>
  <si>
    <t>NP441HJ</t>
  </si>
  <si>
    <t>np44 1hj</t>
  </si>
  <si>
    <t>np441hj</t>
  </si>
  <si>
    <t>NP44 1HL</t>
  </si>
  <si>
    <t>NP441HL</t>
  </si>
  <si>
    <t>np44 1hl</t>
  </si>
  <si>
    <t>np441hl</t>
  </si>
  <si>
    <t>NP44 1HN</t>
  </si>
  <si>
    <t>NP441HN</t>
  </si>
  <si>
    <t>np44 1hn</t>
  </si>
  <si>
    <t>np441hn</t>
  </si>
  <si>
    <t>NP44 1HP</t>
  </si>
  <si>
    <t>NP441HP</t>
  </si>
  <si>
    <t>np44 1hp</t>
  </si>
  <si>
    <t>np441hp</t>
  </si>
  <si>
    <t>NP44 1HQ</t>
  </si>
  <si>
    <t>NP441HQ</t>
  </si>
  <si>
    <t>np44 1hq</t>
  </si>
  <si>
    <t>np441hq</t>
  </si>
  <si>
    <t>NP44 1HR</t>
  </si>
  <si>
    <t>NP441HR</t>
  </si>
  <si>
    <t>np44 1hr</t>
  </si>
  <si>
    <t>np441hr</t>
  </si>
  <si>
    <t>NP44 1HW</t>
  </si>
  <si>
    <t>NP441HW</t>
  </si>
  <si>
    <t>np44 1hw</t>
  </si>
  <si>
    <t>np441hw</t>
  </si>
  <si>
    <t>NP44 1JL</t>
  </si>
  <si>
    <t>NP441JL</t>
  </si>
  <si>
    <t>np44 1jl</t>
  </si>
  <si>
    <t>np441jl</t>
  </si>
  <si>
    <t>NP44 1JN</t>
  </si>
  <si>
    <t>NP441JN</t>
  </si>
  <si>
    <t>np44 1jn</t>
  </si>
  <si>
    <t>np441jn</t>
  </si>
  <si>
    <t>NP44 1JP</t>
  </si>
  <si>
    <t>NP441JP</t>
  </si>
  <si>
    <t>np44 1jp</t>
  </si>
  <si>
    <t>np441jp</t>
  </si>
  <si>
    <t>NP44 1JR</t>
  </si>
  <si>
    <t>NP441JR</t>
  </si>
  <si>
    <t>np44 1jr</t>
  </si>
  <si>
    <t>np441jr</t>
  </si>
  <si>
    <t>NP44 1JS</t>
  </si>
  <si>
    <t>NP441JS</t>
  </si>
  <si>
    <t>np44 1js</t>
  </si>
  <si>
    <t>np441js</t>
  </si>
  <si>
    <t>NP44 1JT</t>
  </si>
  <si>
    <t>NP441JT</t>
  </si>
  <si>
    <t>np44 1jt</t>
  </si>
  <si>
    <t>np441jt</t>
  </si>
  <si>
    <t>NP44 1JU</t>
  </si>
  <si>
    <t>NP441JU</t>
  </si>
  <si>
    <t>np44 1ju</t>
  </si>
  <si>
    <t>np441ju</t>
  </si>
  <si>
    <t>NP44 1JW</t>
  </si>
  <si>
    <t>NP441JW</t>
  </si>
  <si>
    <t>np44 1jw</t>
  </si>
  <si>
    <t>np441jw</t>
  </si>
  <si>
    <t>NP44 1JX</t>
  </si>
  <si>
    <t>NP441JX</t>
  </si>
  <si>
    <t>np44 1jx</t>
  </si>
  <si>
    <t>np441jx</t>
  </si>
  <si>
    <t>NP44 1JY</t>
  </si>
  <si>
    <t>NP441JY</t>
  </si>
  <si>
    <t>np44 1jy</t>
  </si>
  <si>
    <t>np441jy</t>
  </si>
  <si>
    <t>NP44 1JZ</t>
  </si>
  <si>
    <t>NP441JZ</t>
  </si>
  <si>
    <t>np44 1jz</t>
  </si>
  <si>
    <t>np441jz</t>
  </si>
  <si>
    <t>NP44 1LA</t>
  </si>
  <si>
    <t>NP441LA</t>
  </si>
  <si>
    <t>np44 1la</t>
  </si>
  <si>
    <t>np441la</t>
  </si>
  <si>
    <t>NP44 1LB</t>
  </si>
  <si>
    <t>NP441LB</t>
  </si>
  <si>
    <t>np44 1lb</t>
  </si>
  <si>
    <t>np441lb</t>
  </si>
  <si>
    <t>NP44 1LD</t>
  </si>
  <si>
    <t>NP441LD</t>
  </si>
  <si>
    <t>np44 1ld</t>
  </si>
  <si>
    <t>np441ld</t>
  </si>
  <si>
    <t>NP44 1LE</t>
  </si>
  <si>
    <t>NP441LE</t>
  </si>
  <si>
    <t>np44 1le</t>
  </si>
  <si>
    <t>np441le</t>
  </si>
  <si>
    <t>NP44 1LF</t>
  </si>
  <si>
    <t>NP441LF</t>
  </si>
  <si>
    <t>np44 1lf</t>
  </si>
  <si>
    <t>np441lf</t>
  </si>
  <si>
    <t>NP44 1LG</t>
  </si>
  <si>
    <t>NP441LG</t>
  </si>
  <si>
    <t>np44 1lg</t>
  </si>
  <si>
    <t>np441lg</t>
  </si>
  <si>
    <t>NP44 1LH</t>
  </si>
  <si>
    <t>NP441LH</t>
  </si>
  <si>
    <t>np44 1lh</t>
  </si>
  <si>
    <t>np441lh</t>
  </si>
  <si>
    <t>NP44 1LJ</t>
  </si>
  <si>
    <t>NP441LJ</t>
  </si>
  <si>
    <t>np44 1lj</t>
  </si>
  <si>
    <t>np441lj</t>
  </si>
  <si>
    <t>NP44 1LL</t>
  </si>
  <si>
    <t>NP441LL</t>
  </si>
  <si>
    <t>np44 1ll</t>
  </si>
  <si>
    <t>np441ll</t>
  </si>
  <si>
    <t>NP44 1LN</t>
  </si>
  <si>
    <t>NP441LN</t>
  </si>
  <si>
    <t>np44 1ln</t>
  </si>
  <si>
    <t>np441ln</t>
  </si>
  <si>
    <t>NP44 1LP</t>
  </si>
  <si>
    <t>NP441LP</t>
  </si>
  <si>
    <t>np44 1lp</t>
  </si>
  <si>
    <t>np441lp</t>
  </si>
  <si>
    <t>NP44 1LQ</t>
  </si>
  <si>
    <t>NP441LQ</t>
  </si>
  <si>
    <t>np44 1lq</t>
  </si>
  <si>
    <t>np441lq</t>
  </si>
  <si>
    <t>NP44 1LR</t>
  </si>
  <si>
    <t>NP441LR</t>
  </si>
  <si>
    <t>np44 1lr</t>
  </si>
  <si>
    <t>np441lr</t>
  </si>
  <si>
    <t>NP44 1LS</t>
  </si>
  <si>
    <t>NP441LS</t>
  </si>
  <si>
    <t>np44 1ls</t>
  </si>
  <si>
    <t>np441ls</t>
  </si>
  <si>
    <t>NP44 1LT</t>
  </si>
  <si>
    <t>NP441LT</t>
  </si>
  <si>
    <t>np44 1lt</t>
  </si>
  <si>
    <t>np441lt</t>
  </si>
  <si>
    <t>NP44 1LU</t>
  </si>
  <si>
    <t>NP441LU</t>
  </si>
  <si>
    <t>np44 1lu</t>
  </si>
  <si>
    <t>np441lu</t>
  </si>
  <si>
    <t>NP44 1LW</t>
  </si>
  <si>
    <t>NP441LW</t>
  </si>
  <si>
    <t>np44 1lw</t>
  </si>
  <si>
    <t>np441lw</t>
  </si>
  <si>
    <t>NP44 1LY</t>
  </si>
  <si>
    <t>NP441LY</t>
  </si>
  <si>
    <t>np44 1ly</t>
  </si>
  <si>
    <t>np441ly</t>
  </si>
  <si>
    <t>NP44 1LZ</t>
  </si>
  <si>
    <t>NP441LZ</t>
  </si>
  <si>
    <t>np44 1lz</t>
  </si>
  <si>
    <t>np441lz</t>
  </si>
  <si>
    <t>NP44 1NA</t>
  </si>
  <si>
    <t>NP441NA</t>
  </si>
  <si>
    <t>np44 1na</t>
  </si>
  <si>
    <t>np441na</t>
  </si>
  <si>
    <t>NP44 1NB</t>
  </si>
  <si>
    <t>NP441NB</t>
  </si>
  <si>
    <t>np44 1nb</t>
  </si>
  <si>
    <t>np441nb</t>
  </si>
  <si>
    <t>NP44 1ND</t>
  </si>
  <si>
    <t>NP441ND</t>
  </si>
  <si>
    <t>np44 1nd</t>
  </si>
  <si>
    <t>np441nd</t>
  </si>
  <si>
    <t>NP44 1NE</t>
  </si>
  <si>
    <t>NP441NE</t>
  </si>
  <si>
    <t>np44 1ne</t>
  </si>
  <si>
    <t>np441ne</t>
  </si>
  <si>
    <t>NP44 1NF</t>
  </si>
  <si>
    <t>NP441NF</t>
  </si>
  <si>
    <t>np44 1nf</t>
  </si>
  <si>
    <t>np441nf</t>
  </si>
  <si>
    <t>NP44 1NG</t>
  </si>
  <si>
    <t>NP441NG</t>
  </si>
  <si>
    <t>np44 1ng</t>
  </si>
  <si>
    <t>np441ng</t>
  </si>
  <si>
    <t>NP44 1NH</t>
  </si>
  <si>
    <t>NP441NH</t>
  </si>
  <si>
    <t>np44 1nh</t>
  </si>
  <si>
    <t>np441nh</t>
  </si>
  <si>
    <t>NP44 1NJ</t>
  </si>
  <si>
    <t>NP441NJ</t>
  </si>
  <si>
    <t>np44 1nj</t>
  </si>
  <si>
    <t>np441nj</t>
  </si>
  <si>
    <t>NP44 1NL</t>
  </si>
  <si>
    <t>NP441NL</t>
  </si>
  <si>
    <t>np44 1nl</t>
  </si>
  <si>
    <t>np441nl</t>
  </si>
  <si>
    <t>NP44 1NN</t>
  </si>
  <si>
    <t>NP441NN</t>
  </si>
  <si>
    <t>np44 1nn</t>
  </si>
  <si>
    <t>np441nn</t>
  </si>
  <si>
    <t>NP44 1NP</t>
  </si>
  <si>
    <t>NP441NP</t>
  </si>
  <si>
    <t>np44 1np</t>
  </si>
  <si>
    <t>np441np</t>
  </si>
  <si>
    <t>NP44 1NQ</t>
  </si>
  <si>
    <t>NP441NQ</t>
  </si>
  <si>
    <t>np44 1nq</t>
  </si>
  <si>
    <t>np441nq</t>
  </si>
  <si>
    <t>NP44 1NS</t>
  </si>
  <si>
    <t>NP441NS</t>
  </si>
  <si>
    <t>np44 1ns</t>
  </si>
  <si>
    <t>np441ns</t>
  </si>
  <si>
    <t>NP44 1NT</t>
  </si>
  <si>
    <t>NP441NT</t>
  </si>
  <si>
    <t>np44 1nt</t>
  </si>
  <si>
    <t>np441nt</t>
  </si>
  <si>
    <t>NP44 1NU</t>
  </si>
  <si>
    <t>NP441NU</t>
  </si>
  <si>
    <t>np44 1nu</t>
  </si>
  <si>
    <t>np441nu</t>
  </si>
  <si>
    <t>NP44 1NW</t>
  </si>
  <si>
    <t>NP441NW</t>
  </si>
  <si>
    <t>np44 1nw</t>
  </si>
  <si>
    <t>np441nw</t>
  </si>
  <si>
    <t>NP44 1NY</t>
  </si>
  <si>
    <t>NP441NY</t>
  </si>
  <si>
    <t>np44 1ny</t>
  </si>
  <si>
    <t>np441ny</t>
  </si>
  <si>
    <t>NP44 1NZ</t>
  </si>
  <si>
    <t>NP441NZ</t>
  </si>
  <si>
    <t>np44 1nz</t>
  </si>
  <si>
    <t>np441nz</t>
  </si>
  <si>
    <t>NP44 1PB</t>
  </si>
  <si>
    <t>NP441PB</t>
  </si>
  <si>
    <t>np44 1pb</t>
  </si>
  <si>
    <t>np441pb</t>
  </si>
  <si>
    <t>NP44 1PD</t>
  </si>
  <si>
    <t>NP441PD</t>
  </si>
  <si>
    <t>np44 1pd</t>
  </si>
  <si>
    <t>np441pd</t>
  </si>
  <si>
    <t>NP44 1PE</t>
  </si>
  <si>
    <t>NP441PE</t>
  </si>
  <si>
    <t>np44 1pe</t>
  </si>
  <si>
    <t>np441pe</t>
  </si>
  <si>
    <t>NP44 1PF</t>
  </si>
  <si>
    <t>NP441PF</t>
  </si>
  <si>
    <t>np44 1pf</t>
  </si>
  <si>
    <t>np441pf</t>
  </si>
  <si>
    <t>NP44 1PG</t>
  </si>
  <si>
    <t>NP441PG</t>
  </si>
  <si>
    <t>np44 1pg</t>
  </si>
  <si>
    <t>np441pg</t>
  </si>
  <si>
    <t>NP44 1PH</t>
  </si>
  <si>
    <t>NP441PH</t>
  </si>
  <si>
    <t>np44 1ph</t>
  </si>
  <si>
    <t>np441ph</t>
  </si>
  <si>
    <t>NP44 1PL</t>
  </si>
  <si>
    <t>NP441PL</t>
  </si>
  <si>
    <t>np44 1pl</t>
  </si>
  <si>
    <t>np441pl</t>
  </si>
  <si>
    <t>NP44 1PN</t>
  </si>
  <si>
    <t>NP441PN</t>
  </si>
  <si>
    <t>np44 1pn</t>
  </si>
  <si>
    <t>np441pn</t>
  </si>
  <si>
    <t>NP44 1PP</t>
  </si>
  <si>
    <t>NP441PP</t>
  </si>
  <si>
    <t>np44 1pp</t>
  </si>
  <si>
    <t>np441pp</t>
  </si>
  <si>
    <t>NP44 1PQ</t>
  </si>
  <si>
    <t>NP441PQ</t>
  </si>
  <si>
    <t>np44 1pq</t>
  </si>
  <si>
    <t>np441pq</t>
  </si>
  <si>
    <t>NP44 1PR</t>
  </si>
  <si>
    <t>NP441PR</t>
  </si>
  <si>
    <t>np44 1pr</t>
  </si>
  <si>
    <t>np441pr</t>
  </si>
  <si>
    <t>NP44 1PS</t>
  </si>
  <si>
    <t>NP441PS</t>
  </si>
  <si>
    <t>np44 1ps</t>
  </si>
  <si>
    <t>np441ps</t>
  </si>
  <si>
    <t>NP44 1PT</t>
  </si>
  <si>
    <t>NP441PT</t>
  </si>
  <si>
    <t>np44 1pt</t>
  </si>
  <si>
    <t>np441pt</t>
  </si>
  <si>
    <t>NP44 1PU</t>
  </si>
  <si>
    <t>NP441PU</t>
  </si>
  <si>
    <t>np44 1pu</t>
  </si>
  <si>
    <t>np441pu</t>
  </si>
  <si>
    <t>NP44 1PW</t>
  </si>
  <si>
    <t>NP441PW</t>
  </si>
  <si>
    <t>np44 1pw</t>
  </si>
  <si>
    <t>np441pw</t>
  </si>
  <si>
    <t>NP44 1PX</t>
  </si>
  <si>
    <t>NP441PX</t>
  </si>
  <si>
    <t>np44 1px</t>
  </si>
  <si>
    <t>np441px</t>
  </si>
  <si>
    <t>NP44 1PY</t>
  </si>
  <si>
    <t>NP441PY</t>
  </si>
  <si>
    <t>np44 1py</t>
  </si>
  <si>
    <t>np441py</t>
  </si>
  <si>
    <t>NP44 1PZ</t>
  </si>
  <si>
    <t>NP441PZ</t>
  </si>
  <si>
    <t>np44 1pz</t>
  </si>
  <si>
    <t>np441pz</t>
  </si>
  <si>
    <t>NP44 1QA</t>
  </si>
  <si>
    <t>NP441QA</t>
  </si>
  <si>
    <t>np44 1qa</t>
  </si>
  <si>
    <t>np441qa</t>
  </si>
  <si>
    <t>NP44 1QB</t>
  </si>
  <si>
    <t>NP441QB</t>
  </si>
  <si>
    <t>np44 1qb</t>
  </si>
  <si>
    <t>np441qb</t>
  </si>
  <si>
    <t>NP44 1QD</t>
  </si>
  <si>
    <t>NP441QD</t>
  </si>
  <si>
    <t>np44 1qd</t>
  </si>
  <si>
    <t>np441qd</t>
  </si>
  <si>
    <t>NP44 1QE</t>
  </si>
  <si>
    <t>NP441QE</t>
  </si>
  <si>
    <t>np44 1qe</t>
  </si>
  <si>
    <t>np441qe</t>
  </si>
  <si>
    <t>NP44 1QF</t>
  </si>
  <si>
    <t>NP441QF</t>
  </si>
  <si>
    <t>np44 1qf</t>
  </si>
  <si>
    <t>np441qf</t>
  </si>
  <si>
    <t>NP44 1QG</t>
  </si>
  <si>
    <t>NP441QG</t>
  </si>
  <si>
    <t>np44 1qg</t>
  </si>
  <si>
    <t>np441qg</t>
  </si>
  <si>
    <t>NP44 1QH</t>
  </si>
  <si>
    <t>NP441QH</t>
  </si>
  <si>
    <t>np44 1qh</t>
  </si>
  <si>
    <t>np441qh</t>
  </si>
  <si>
    <t>NP44 1QJ</t>
  </si>
  <si>
    <t>NP441QJ</t>
  </si>
  <si>
    <t>np44 1qj</t>
  </si>
  <si>
    <t>np441qj</t>
  </si>
  <si>
    <t>NP44 1QL</t>
  </si>
  <si>
    <t>NP441QL</t>
  </si>
  <si>
    <t>np44 1ql</t>
  </si>
  <si>
    <t>np441ql</t>
  </si>
  <si>
    <t>NP44 1QN</t>
  </si>
  <si>
    <t>NP441QN</t>
  </si>
  <si>
    <t>np44 1qn</t>
  </si>
  <si>
    <t>np441qn</t>
  </si>
  <si>
    <t>NP44 1QP</t>
  </si>
  <si>
    <t>NP441QP</t>
  </si>
  <si>
    <t>np44 1qp</t>
  </si>
  <si>
    <t>np441qp</t>
  </si>
  <si>
    <t>NP44 1QQ</t>
  </si>
  <si>
    <t>NP441QQ</t>
  </si>
  <si>
    <t>np44 1qq</t>
  </si>
  <si>
    <t>np441qq</t>
  </si>
  <si>
    <t>NP44 1QR</t>
  </si>
  <si>
    <t>NP441QR</t>
  </si>
  <si>
    <t>np44 1qr</t>
  </si>
  <si>
    <t>np441qr</t>
  </si>
  <si>
    <t>NP44 1QS</t>
  </si>
  <si>
    <t>NP441QS</t>
  </si>
  <si>
    <t>np44 1qs</t>
  </si>
  <si>
    <t>np441qs</t>
  </si>
  <si>
    <t>NP44 1QT</t>
  </si>
  <si>
    <t>NP441QT</t>
  </si>
  <si>
    <t>np44 1qt</t>
  </si>
  <si>
    <t>np441qt</t>
  </si>
  <si>
    <t>NP44 1QU</t>
  </si>
  <si>
    <t>NP441QU</t>
  </si>
  <si>
    <t>np44 1qu</t>
  </si>
  <si>
    <t>np441qu</t>
  </si>
  <si>
    <t>NP44 1QW</t>
  </si>
  <si>
    <t>NP441QW</t>
  </si>
  <si>
    <t>np44 1qw</t>
  </si>
  <si>
    <t>np441qw</t>
  </si>
  <si>
    <t>NP44 1QX</t>
  </si>
  <si>
    <t>NP441QX</t>
  </si>
  <si>
    <t>np44 1qx</t>
  </si>
  <si>
    <t>np441qx</t>
  </si>
  <si>
    <t>NP44 1QZ</t>
  </si>
  <si>
    <t>NP441QZ</t>
  </si>
  <si>
    <t>np44 1qz</t>
  </si>
  <si>
    <t>np441qz</t>
  </si>
  <si>
    <t>NP44 1RA</t>
  </si>
  <si>
    <t>NP441RA</t>
  </si>
  <si>
    <t>np44 1ra</t>
  </si>
  <si>
    <t>np441ra</t>
  </si>
  <si>
    <t>NP44 1RB</t>
  </si>
  <si>
    <t>NP441RB</t>
  </si>
  <si>
    <t>np44 1rb</t>
  </si>
  <si>
    <t>np441rb</t>
  </si>
  <si>
    <t>NP44 1RD</t>
  </si>
  <si>
    <t>NP441RD</t>
  </si>
  <si>
    <t>np44 1rd</t>
  </si>
  <si>
    <t>np441rd</t>
  </si>
  <si>
    <t>NP44 1RE</t>
  </si>
  <si>
    <t>NP441RE</t>
  </si>
  <si>
    <t>np44 1re</t>
  </si>
  <si>
    <t>np441re</t>
  </si>
  <si>
    <t>NP44 1RF</t>
  </si>
  <si>
    <t>NP441RF</t>
  </si>
  <si>
    <t>np44 1rf</t>
  </si>
  <si>
    <t>np441rf</t>
  </si>
  <si>
    <t>NP44 1RG</t>
  </si>
  <si>
    <t>NP441RG</t>
  </si>
  <si>
    <t>np44 1rg</t>
  </si>
  <si>
    <t>np441rg</t>
  </si>
  <si>
    <t>NP44 1RH</t>
  </si>
  <si>
    <t>NP441RH</t>
  </si>
  <si>
    <t>np44 1rh</t>
  </si>
  <si>
    <t>np441rh</t>
  </si>
  <si>
    <t>NP44 1RJ</t>
  </si>
  <si>
    <t>NP441RJ</t>
  </si>
  <si>
    <t>np44 1rj</t>
  </si>
  <si>
    <t>np441rj</t>
  </si>
  <si>
    <t>NP44 1RL</t>
  </si>
  <si>
    <t>NP441RL</t>
  </si>
  <si>
    <t>np44 1rl</t>
  </si>
  <si>
    <t>np441rl</t>
  </si>
  <si>
    <t>NP44 1RN</t>
  </si>
  <si>
    <t>NP441RN</t>
  </si>
  <si>
    <t>np44 1rn</t>
  </si>
  <si>
    <t>np441rn</t>
  </si>
  <si>
    <t>NP44 1RP</t>
  </si>
  <si>
    <t>NP441RP</t>
  </si>
  <si>
    <t>np44 1rp</t>
  </si>
  <si>
    <t>np441rp</t>
  </si>
  <si>
    <t>NP44 1RQ</t>
  </si>
  <si>
    <t>NP441RQ</t>
  </si>
  <si>
    <t>np44 1rq</t>
  </si>
  <si>
    <t>np441rq</t>
  </si>
  <si>
    <t>NP44 1RR</t>
  </si>
  <si>
    <t>NP441RR</t>
  </si>
  <si>
    <t>np44 1rr</t>
  </si>
  <si>
    <t>np441rr</t>
  </si>
  <si>
    <t>NP44 1RS</t>
  </si>
  <si>
    <t>NP441RS</t>
  </si>
  <si>
    <t>np44 1rs</t>
  </si>
  <si>
    <t>np441rs</t>
  </si>
  <si>
    <t>NP44 1RT</t>
  </si>
  <si>
    <t>NP441RT</t>
  </si>
  <si>
    <t>np44 1rt</t>
  </si>
  <si>
    <t>np441rt</t>
  </si>
  <si>
    <t>NP44 1RU</t>
  </si>
  <si>
    <t>NP441RU</t>
  </si>
  <si>
    <t>np44 1ru</t>
  </si>
  <si>
    <t>np441ru</t>
  </si>
  <si>
    <t>NP44 1RW</t>
  </si>
  <si>
    <t>NP441RW</t>
  </si>
  <si>
    <t>np44 1rw</t>
  </si>
  <si>
    <t>np441rw</t>
  </si>
  <si>
    <t>NP44 1RX</t>
  </si>
  <si>
    <t>NP441RX</t>
  </si>
  <si>
    <t>np44 1rx</t>
  </si>
  <si>
    <t>np441rx</t>
  </si>
  <si>
    <t>NP44 1RY</t>
  </si>
  <si>
    <t>NP441RY</t>
  </si>
  <si>
    <t>np44 1ry</t>
  </si>
  <si>
    <t>np441ry</t>
  </si>
  <si>
    <t>NP44 1RZ</t>
  </si>
  <si>
    <t>NP441RZ</t>
  </si>
  <si>
    <t>np44 1rz</t>
  </si>
  <si>
    <t>np441rz</t>
  </si>
  <si>
    <t>NP44 1SA</t>
  </si>
  <si>
    <t>NP441SA</t>
  </si>
  <si>
    <t>np44 1sa</t>
  </si>
  <si>
    <t>np441sa</t>
  </si>
  <si>
    <t>NP44 1SB</t>
  </si>
  <si>
    <t>NP441SB</t>
  </si>
  <si>
    <t>np44 1sb</t>
  </si>
  <si>
    <t>np441sb</t>
  </si>
  <si>
    <t>NP44 1SD</t>
  </si>
  <si>
    <t>NP441SD</t>
  </si>
  <si>
    <t>np44 1sd</t>
  </si>
  <si>
    <t>np441sd</t>
  </si>
  <si>
    <t>NP44 1SE</t>
  </si>
  <si>
    <t>NP441SE</t>
  </si>
  <si>
    <t>np44 1se</t>
  </si>
  <si>
    <t>np441se</t>
  </si>
  <si>
    <t>NP44 1SF</t>
  </si>
  <si>
    <t>NP441SF</t>
  </si>
  <si>
    <t>np44 1sf</t>
  </si>
  <si>
    <t>np441sf</t>
  </si>
  <si>
    <t>NP44 1SG</t>
  </si>
  <si>
    <t>NP441SG</t>
  </si>
  <si>
    <t>np44 1sg</t>
  </si>
  <si>
    <t>np441sg</t>
  </si>
  <si>
    <t>NP44 1SN</t>
  </si>
  <si>
    <t>NP441SN</t>
  </si>
  <si>
    <t>np44 1sn</t>
  </si>
  <si>
    <t>np441sn</t>
  </si>
  <si>
    <t>NP44 1SR</t>
  </si>
  <si>
    <t>NP441SR</t>
  </si>
  <si>
    <t>np44 1sr</t>
  </si>
  <si>
    <t>np441sr</t>
  </si>
  <si>
    <t>NP44 1SS</t>
  </si>
  <si>
    <t>NP441SS</t>
  </si>
  <si>
    <t>np44 1ss</t>
  </si>
  <si>
    <t>np441ss</t>
  </si>
  <si>
    <t>NP44 1SY</t>
  </si>
  <si>
    <t>NP441SY</t>
  </si>
  <si>
    <t>np44 1sy</t>
  </si>
  <si>
    <t>np441sy</t>
  </si>
  <si>
    <t>NP44 1SZ</t>
  </si>
  <si>
    <t>NP441SZ</t>
  </si>
  <si>
    <t>np44 1sz</t>
  </si>
  <si>
    <t>np441sz</t>
  </si>
  <si>
    <t>NP44 1TA</t>
  </si>
  <si>
    <t>NP441TA</t>
  </si>
  <si>
    <t>np44 1ta</t>
  </si>
  <si>
    <t>np441ta</t>
  </si>
  <si>
    <t>NP44 1TB</t>
  </si>
  <si>
    <t>NP441TB</t>
  </si>
  <si>
    <t>np44 1tb</t>
  </si>
  <si>
    <t>np441tb</t>
  </si>
  <si>
    <t>NP44 1TS</t>
  </si>
  <si>
    <t>NP441TS</t>
  </si>
  <si>
    <t>np44 1ts</t>
  </si>
  <si>
    <t>np441ts</t>
  </si>
  <si>
    <t>NP44 1TT</t>
  </si>
  <si>
    <t>NP441TT</t>
  </si>
  <si>
    <t>np44 1tt</t>
  </si>
  <si>
    <t>np441tt</t>
  </si>
  <si>
    <t>NP44 1TX</t>
  </si>
  <si>
    <t>NP441TX</t>
  </si>
  <si>
    <t>np44 1tx</t>
  </si>
  <si>
    <t>np441tx</t>
  </si>
  <si>
    <t>NP44 1TY</t>
  </si>
  <si>
    <t>NP441TY</t>
  </si>
  <si>
    <t>np44 1ty</t>
  </si>
  <si>
    <t>np441ty</t>
  </si>
  <si>
    <t>NP44 1TZ</t>
  </si>
  <si>
    <t>NP441TZ</t>
  </si>
  <si>
    <t>np44 1tz</t>
  </si>
  <si>
    <t>np441tz</t>
  </si>
  <si>
    <t>NP44 1UA</t>
  </si>
  <si>
    <t>NP441UA</t>
  </si>
  <si>
    <t>np44 1ua</t>
  </si>
  <si>
    <t>np441ua</t>
  </si>
  <si>
    <t>NP44 1UB</t>
  </si>
  <si>
    <t>NP441UB</t>
  </si>
  <si>
    <t>np44 1ub</t>
  </si>
  <si>
    <t>np441ub</t>
  </si>
  <si>
    <t>NP44 1UD</t>
  </si>
  <si>
    <t>NP441UD</t>
  </si>
  <si>
    <t>np44 1ud</t>
  </si>
  <si>
    <t>np441ud</t>
  </si>
  <si>
    <t>NP44 1UE</t>
  </si>
  <si>
    <t>NP441UE</t>
  </si>
  <si>
    <t>np44 1ue</t>
  </si>
  <si>
    <t>np441ue</t>
  </si>
  <si>
    <t>NP44 1UF</t>
  </si>
  <si>
    <t>NP441UF</t>
  </si>
  <si>
    <t>np44 1uf</t>
  </si>
  <si>
    <t>np441uf</t>
  </si>
  <si>
    <t>NP44 1UG</t>
  </si>
  <si>
    <t>NP441UG</t>
  </si>
  <si>
    <t>np44 1ug</t>
  </si>
  <si>
    <t>np441ug</t>
  </si>
  <si>
    <t>NP44 1UH</t>
  </si>
  <si>
    <t>NP441UH</t>
  </si>
  <si>
    <t>np44 1uh</t>
  </si>
  <si>
    <t>np441uh</t>
  </si>
  <si>
    <t>NP44 1UL</t>
  </si>
  <si>
    <t>NP441UL</t>
  </si>
  <si>
    <t>np44 1ul</t>
  </si>
  <si>
    <t>np441ul</t>
  </si>
  <si>
    <t>NP44 1UU</t>
  </si>
  <si>
    <t>NP441UU</t>
  </si>
  <si>
    <t>np44 1uu</t>
  </si>
  <si>
    <t>np441uu</t>
  </si>
  <si>
    <t>NP44 1XE</t>
  </si>
  <si>
    <t>NP441XE</t>
  </si>
  <si>
    <t>np44 1xe</t>
  </si>
  <si>
    <t>np441xe</t>
  </si>
  <si>
    <t>NP44 1XF</t>
  </si>
  <si>
    <t>NP441XF</t>
  </si>
  <si>
    <t>np44 1xf</t>
  </si>
  <si>
    <t>np441xf</t>
  </si>
  <si>
    <t>NP44 1XG</t>
  </si>
  <si>
    <t>NP441XG</t>
  </si>
  <si>
    <t>np44 1xg</t>
  </si>
  <si>
    <t>np441xg</t>
  </si>
  <si>
    <t>NP44 1XH</t>
  </si>
  <si>
    <t>NP441XH</t>
  </si>
  <si>
    <t>np44 1xh</t>
  </si>
  <si>
    <t>np441xh</t>
  </si>
  <si>
    <t>NP44 1XL</t>
  </si>
  <si>
    <t>NP441XL</t>
  </si>
  <si>
    <t>np44 1xl</t>
  </si>
  <si>
    <t>np441xl</t>
  </si>
  <si>
    <t>NP44 1XN</t>
  </si>
  <si>
    <t>NP441XN</t>
  </si>
  <si>
    <t>np44 1xn</t>
  </si>
  <si>
    <t>np441xn</t>
  </si>
  <si>
    <t>NP44 1XP</t>
  </si>
  <si>
    <t>NP441XP</t>
  </si>
  <si>
    <t>np44 1xp</t>
  </si>
  <si>
    <t>np441xp</t>
  </si>
  <si>
    <t>NP44 1XQ</t>
  </si>
  <si>
    <t>NP441XQ</t>
  </si>
  <si>
    <t>np44 1xq</t>
  </si>
  <si>
    <t>np441xq</t>
  </si>
  <si>
    <t>NP44 1XY</t>
  </si>
  <si>
    <t>NP441XY</t>
  </si>
  <si>
    <t>np44 1xy</t>
  </si>
  <si>
    <t>np441xy</t>
  </si>
  <si>
    <t>NP44 1YA</t>
  </si>
  <si>
    <t>NP441YA</t>
  </si>
  <si>
    <t>np44 1ya</t>
  </si>
  <si>
    <t>np441ya</t>
  </si>
  <si>
    <t>NP44 1YE</t>
  </si>
  <si>
    <t>NP441YE</t>
  </si>
  <si>
    <t>np44 1ye</t>
  </si>
  <si>
    <t>np441ye</t>
  </si>
  <si>
    <t>NP44 1YN</t>
  </si>
  <si>
    <t>NP441YN</t>
  </si>
  <si>
    <t>np44 1yn</t>
  </si>
  <si>
    <t>np441yn</t>
  </si>
  <si>
    <t>NP44 1YS</t>
  </si>
  <si>
    <t>NP441YS</t>
  </si>
  <si>
    <t>np44 1ys</t>
  </si>
  <si>
    <t>np441ys</t>
  </si>
  <si>
    <t>NP44 1YU</t>
  </si>
  <si>
    <t>NP441YU</t>
  </si>
  <si>
    <t>np44 1yu</t>
  </si>
  <si>
    <t>np441yu</t>
  </si>
  <si>
    <t>NP44 1YW</t>
  </si>
  <si>
    <t>NP441YW</t>
  </si>
  <si>
    <t>np44 1yw</t>
  </si>
  <si>
    <t>np441yw</t>
  </si>
  <si>
    <t>NP44 1YX</t>
  </si>
  <si>
    <t>NP441YX</t>
  </si>
  <si>
    <t>np44 1yx</t>
  </si>
  <si>
    <t>np441yx</t>
  </si>
  <si>
    <t>NP44 2AG</t>
  </si>
  <si>
    <t>NP442AG</t>
  </si>
  <si>
    <t>np44 2ag</t>
  </si>
  <si>
    <t>np442ag</t>
  </si>
  <si>
    <t>NP44 2AH</t>
  </si>
  <si>
    <t>NP442AH</t>
  </si>
  <si>
    <t>np44 2ah</t>
  </si>
  <si>
    <t>np442ah</t>
  </si>
  <si>
    <t>NP44 2AL</t>
  </si>
  <si>
    <t>NP442AL</t>
  </si>
  <si>
    <t>np44 2al</t>
  </si>
  <si>
    <t>np442al</t>
  </si>
  <si>
    <t>NP44 2AN</t>
  </si>
  <si>
    <t>NP442AN</t>
  </si>
  <si>
    <t>np44 2an</t>
  </si>
  <si>
    <t>np442an</t>
  </si>
  <si>
    <t>NP44 2AP</t>
  </si>
  <si>
    <t>NP442AP</t>
  </si>
  <si>
    <t>np44 2ap</t>
  </si>
  <si>
    <t>np442ap</t>
  </si>
  <si>
    <t>NP44 2AQ</t>
  </si>
  <si>
    <t>NP442AQ</t>
  </si>
  <si>
    <t>np44 2aq</t>
  </si>
  <si>
    <t>np442aq</t>
  </si>
  <si>
    <t>NP44 2AR</t>
  </si>
  <si>
    <t>NP442AR</t>
  </si>
  <si>
    <t>np44 2ar</t>
  </si>
  <si>
    <t>np442ar</t>
  </si>
  <si>
    <t>NP44 2AS</t>
  </si>
  <si>
    <t>NP442AS</t>
  </si>
  <si>
    <t>np44 2as</t>
  </si>
  <si>
    <t>np442as</t>
  </si>
  <si>
    <t>NP44 2AT</t>
  </si>
  <si>
    <t>NP442AT</t>
  </si>
  <si>
    <t>np44 2at</t>
  </si>
  <si>
    <t>np442at</t>
  </si>
  <si>
    <t>NP44 2AU</t>
  </si>
  <si>
    <t>NP442AU</t>
  </si>
  <si>
    <t>np44 2au</t>
  </si>
  <si>
    <t>np442au</t>
  </si>
  <si>
    <t>NP44 2AW</t>
  </si>
  <si>
    <t>NP442AW</t>
  </si>
  <si>
    <t>np44 2aw</t>
  </si>
  <si>
    <t>np442aw</t>
  </si>
  <si>
    <t>NP44 2AX</t>
  </si>
  <si>
    <t>NP442AX</t>
  </si>
  <si>
    <t>np44 2ax</t>
  </si>
  <si>
    <t>np442ax</t>
  </si>
  <si>
    <t>NP44 2AY</t>
  </si>
  <si>
    <t>NP442AY</t>
  </si>
  <si>
    <t>np44 2ay</t>
  </si>
  <si>
    <t>np442ay</t>
  </si>
  <si>
    <t>NP44 2AZ</t>
  </si>
  <si>
    <t>NP442AZ</t>
  </si>
  <si>
    <t>np44 2az</t>
  </si>
  <si>
    <t>np442az</t>
  </si>
  <si>
    <t>NP44 2BA</t>
  </si>
  <si>
    <t>NP442BA</t>
  </si>
  <si>
    <t>np44 2ba</t>
  </si>
  <si>
    <t>np442ba</t>
  </si>
  <si>
    <t>NP44 2BB</t>
  </si>
  <si>
    <t>NP442BB</t>
  </si>
  <si>
    <t>np44 2bb</t>
  </si>
  <si>
    <t>np442bb</t>
  </si>
  <si>
    <t>NP44 2BD</t>
  </si>
  <si>
    <t>NP442BD</t>
  </si>
  <si>
    <t>np44 2bd</t>
  </si>
  <si>
    <t>np442bd</t>
  </si>
  <si>
    <t>NP44 2BE</t>
  </si>
  <si>
    <t>NP442BE</t>
  </si>
  <si>
    <t>np44 2be</t>
  </si>
  <si>
    <t>np442be</t>
  </si>
  <si>
    <t>NP44 2BG</t>
  </si>
  <si>
    <t>NP442BG</t>
  </si>
  <si>
    <t>np44 2bg</t>
  </si>
  <si>
    <t>np442bg</t>
  </si>
  <si>
    <t>NP44 2BH</t>
  </si>
  <si>
    <t>NP442BH</t>
  </si>
  <si>
    <t>np44 2bh</t>
  </si>
  <si>
    <t>np442bh</t>
  </si>
  <si>
    <t>NP44 2BJ</t>
  </si>
  <si>
    <t>NP442BJ</t>
  </si>
  <si>
    <t>np44 2bj</t>
  </si>
  <si>
    <t>np442bj</t>
  </si>
  <si>
    <t>NP44 2BL</t>
  </si>
  <si>
    <t>NP442BL</t>
  </si>
  <si>
    <t>np44 2bl</t>
  </si>
  <si>
    <t>np442bl</t>
  </si>
  <si>
    <t>NP44 2BQ</t>
  </si>
  <si>
    <t>NP442BQ</t>
  </si>
  <si>
    <t>np44 2bq</t>
  </si>
  <si>
    <t>np442bq</t>
  </si>
  <si>
    <t>NP44 2BY</t>
  </si>
  <si>
    <t>NP442BY</t>
  </si>
  <si>
    <t>np44 2by</t>
  </si>
  <si>
    <t>np442by</t>
  </si>
  <si>
    <t>NP44 2BZ</t>
  </si>
  <si>
    <t>NP442BZ</t>
  </si>
  <si>
    <t>np44 2bz</t>
  </si>
  <si>
    <t>np442bz</t>
  </si>
  <si>
    <t>NP44 2DA</t>
  </si>
  <si>
    <t>NP442DA</t>
  </si>
  <si>
    <t>np44 2da</t>
  </si>
  <si>
    <t>np442da</t>
  </si>
  <si>
    <t>NP44 2DB</t>
  </si>
  <si>
    <t>NP442DB</t>
  </si>
  <si>
    <t>np44 2db</t>
  </si>
  <si>
    <t>np442db</t>
  </si>
  <si>
    <t>NP44 2DE</t>
  </si>
  <si>
    <t>NP442DE</t>
  </si>
  <si>
    <t>np44 2de</t>
  </si>
  <si>
    <t>np442de</t>
  </si>
  <si>
    <t>NP44 2DF</t>
  </si>
  <si>
    <t>NP442DF</t>
  </si>
  <si>
    <t>np44 2df</t>
  </si>
  <si>
    <t>np442df</t>
  </si>
  <si>
    <t>NP44 2DT</t>
  </si>
  <si>
    <t>NP442DT</t>
  </si>
  <si>
    <t>np44 2dt</t>
  </si>
  <si>
    <t>np442dt</t>
  </si>
  <si>
    <t>NP44 2DU</t>
  </si>
  <si>
    <t>NP442DU</t>
  </si>
  <si>
    <t>np44 2du</t>
  </si>
  <si>
    <t>np442du</t>
  </si>
  <si>
    <t>NP44 2DW</t>
  </si>
  <si>
    <t>NP442DW</t>
  </si>
  <si>
    <t>np44 2dw</t>
  </si>
  <si>
    <t>np442dw</t>
  </si>
  <si>
    <t>NP44 2DX</t>
  </si>
  <si>
    <t>NP442DX</t>
  </si>
  <si>
    <t>np44 2dx</t>
  </si>
  <si>
    <t>np442dx</t>
  </si>
  <si>
    <t>NP44 2DY</t>
  </si>
  <si>
    <t>NP442DY</t>
  </si>
  <si>
    <t>np44 2dy</t>
  </si>
  <si>
    <t>np442dy</t>
  </si>
  <si>
    <t>NP44 2DZ</t>
  </si>
  <si>
    <t>NP442DZ</t>
  </si>
  <si>
    <t>np44 2dz</t>
  </si>
  <si>
    <t>np442dz</t>
  </si>
  <si>
    <t>NP44 2EA</t>
  </si>
  <si>
    <t>NP442EA</t>
  </si>
  <si>
    <t>np44 2ea</t>
  </si>
  <si>
    <t>np442ea</t>
  </si>
  <si>
    <t>NP44 2EB</t>
  </si>
  <si>
    <t>NP442EB</t>
  </si>
  <si>
    <t>np44 2eb</t>
  </si>
  <si>
    <t>np442eb</t>
  </si>
  <si>
    <t>NP44 2ED</t>
  </si>
  <si>
    <t>NP442ED</t>
  </si>
  <si>
    <t>np44 2ed</t>
  </si>
  <si>
    <t>np442ed</t>
  </si>
  <si>
    <t>NP44 2EE</t>
  </si>
  <si>
    <t>NP442EE</t>
  </si>
  <si>
    <t>np44 2ee</t>
  </si>
  <si>
    <t>np442ee</t>
  </si>
  <si>
    <t>NP44 2EF</t>
  </si>
  <si>
    <t>NP442EF</t>
  </si>
  <si>
    <t>np44 2ef</t>
  </si>
  <si>
    <t>np442ef</t>
  </si>
  <si>
    <t>NP44 2EG</t>
  </si>
  <si>
    <t>NP442EG</t>
  </si>
  <si>
    <t>np44 2eg</t>
  </si>
  <si>
    <t>np442eg</t>
  </si>
  <si>
    <t>NP44 2EH</t>
  </si>
  <si>
    <t>NP442EH</t>
  </si>
  <si>
    <t>np44 2eh</t>
  </si>
  <si>
    <t>np442eh</t>
  </si>
  <si>
    <t>NP44 2EJ</t>
  </si>
  <si>
    <t>NP442EJ</t>
  </si>
  <si>
    <t>np44 2ej</t>
  </si>
  <si>
    <t>np442ej</t>
  </si>
  <si>
    <t>NP44 2EL</t>
  </si>
  <si>
    <t>NP442EL</t>
  </si>
  <si>
    <t>np44 2el</t>
  </si>
  <si>
    <t>np442el</t>
  </si>
  <si>
    <t>NP44 2EN</t>
  </si>
  <si>
    <t>NP442EN</t>
  </si>
  <si>
    <t>np44 2en</t>
  </si>
  <si>
    <t>np442en</t>
  </si>
  <si>
    <t>NP44 2EP</t>
  </si>
  <si>
    <t>NP442EP</t>
  </si>
  <si>
    <t>np44 2ep</t>
  </si>
  <si>
    <t>np442ep</t>
  </si>
  <si>
    <t>NP44 2EQ</t>
  </si>
  <si>
    <t>NP442EQ</t>
  </si>
  <si>
    <t>np44 2eq</t>
  </si>
  <si>
    <t>np442eq</t>
  </si>
  <si>
    <t>NP44 2ER</t>
  </si>
  <si>
    <t>NP442ER</t>
  </si>
  <si>
    <t>np44 2er</t>
  </si>
  <si>
    <t>np442er</t>
  </si>
  <si>
    <t>NP44 2ES</t>
  </si>
  <si>
    <t>NP442ES</t>
  </si>
  <si>
    <t>np44 2es</t>
  </si>
  <si>
    <t>np442es</t>
  </si>
  <si>
    <t>NP44 2ET</t>
  </si>
  <si>
    <t>NP442ET</t>
  </si>
  <si>
    <t>np44 2et</t>
  </si>
  <si>
    <t>np442et</t>
  </si>
  <si>
    <t>NP44 2EU</t>
  </si>
  <si>
    <t>NP442EU</t>
  </si>
  <si>
    <t>np44 2eu</t>
  </si>
  <si>
    <t>np442eu</t>
  </si>
  <si>
    <t>NP44 2EW</t>
  </si>
  <si>
    <t>NP442EW</t>
  </si>
  <si>
    <t>np44 2ew</t>
  </si>
  <si>
    <t>np442ew</t>
  </si>
  <si>
    <t>NP44 2EX</t>
  </si>
  <si>
    <t>NP442EX</t>
  </si>
  <si>
    <t>np44 2ex</t>
  </si>
  <si>
    <t>np442ex</t>
  </si>
  <si>
    <t>NP44 2EY</t>
  </si>
  <si>
    <t>NP442EY</t>
  </si>
  <si>
    <t>np44 2ey</t>
  </si>
  <si>
    <t>np442ey</t>
  </si>
  <si>
    <t>NP44 2EZ</t>
  </si>
  <si>
    <t>NP442EZ</t>
  </si>
  <si>
    <t>np44 2ez</t>
  </si>
  <si>
    <t>np442ez</t>
  </si>
  <si>
    <t>NP44 2HA</t>
  </si>
  <si>
    <t>NP442HA</t>
  </si>
  <si>
    <t>np44 2ha</t>
  </si>
  <si>
    <t>np442ha</t>
  </si>
  <si>
    <t>NP44 2HB</t>
  </si>
  <si>
    <t>NP442HB</t>
  </si>
  <si>
    <t>np44 2hb</t>
  </si>
  <si>
    <t>np442hb</t>
  </si>
  <si>
    <t>NP44 2HD</t>
  </si>
  <si>
    <t>NP442HD</t>
  </si>
  <si>
    <t>np44 2hd</t>
  </si>
  <si>
    <t>np442hd</t>
  </si>
  <si>
    <t>NP44 2HE</t>
  </si>
  <si>
    <t>NP442HE</t>
  </si>
  <si>
    <t>np44 2he</t>
  </si>
  <si>
    <t>np442he</t>
  </si>
  <si>
    <t>NP44 2HF</t>
  </si>
  <si>
    <t>NP442HF</t>
  </si>
  <si>
    <t>np44 2hf</t>
  </si>
  <si>
    <t>np442hf</t>
  </si>
  <si>
    <t>NP44 2HG</t>
  </si>
  <si>
    <t>NP442HG</t>
  </si>
  <si>
    <t>np44 2hg</t>
  </si>
  <si>
    <t>np442hg</t>
  </si>
  <si>
    <t>NP44 2HH</t>
  </si>
  <si>
    <t>NP442HH</t>
  </si>
  <si>
    <t>np44 2hh</t>
  </si>
  <si>
    <t>np442hh</t>
  </si>
  <si>
    <t>NP44 2HJ</t>
  </si>
  <si>
    <t>NP442HJ</t>
  </si>
  <si>
    <t>np44 2hj</t>
  </si>
  <si>
    <t>np442hj</t>
  </si>
  <si>
    <t>NP44 2HL</t>
  </si>
  <si>
    <t>NP442HL</t>
  </si>
  <si>
    <t>np44 2hl</t>
  </si>
  <si>
    <t>np442hl</t>
  </si>
  <si>
    <t>NP44 2HN</t>
  </si>
  <si>
    <t>NP442HN</t>
  </si>
  <si>
    <t>np44 2hn</t>
  </si>
  <si>
    <t>np442hn</t>
  </si>
  <si>
    <t>NP44 2HP</t>
  </si>
  <si>
    <t>NP442HP</t>
  </si>
  <si>
    <t>np44 2hp</t>
  </si>
  <si>
    <t>np442hp</t>
  </si>
  <si>
    <t>NP44 2JA</t>
  </si>
  <si>
    <t>NP442JA</t>
  </si>
  <si>
    <t>np44 2ja</t>
  </si>
  <si>
    <t>np442ja</t>
  </si>
  <si>
    <t>NP44 2JB</t>
  </si>
  <si>
    <t>NP442JB</t>
  </si>
  <si>
    <t>np44 2jb</t>
  </si>
  <si>
    <t>np442jb</t>
  </si>
  <si>
    <t>NP44 2JD</t>
  </si>
  <si>
    <t>NP442JD</t>
  </si>
  <si>
    <t>np44 2jd</t>
  </si>
  <si>
    <t>np442jd</t>
  </si>
  <si>
    <t>NP44 2JE</t>
  </si>
  <si>
    <t>NP442JE</t>
  </si>
  <si>
    <t>np44 2je</t>
  </si>
  <si>
    <t>np442je</t>
  </si>
  <si>
    <t>NP44 2JF</t>
  </si>
  <si>
    <t>NP442JF</t>
  </si>
  <si>
    <t>np44 2jf</t>
  </si>
  <si>
    <t>np442jf</t>
  </si>
  <si>
    <t>NP44 2JG</t>
  </si>
  <si>
    <t>NP442JG</t>
  </si>
  <si>
    <t>np44 2jg</t>
  </si>
  <si>
    <t>np442jg</t>
  </si>
  <si>
    <t>NP44 2JH</t>
  </si>
  <si>
    <t>NP442JH</t>
  </si>
  <si>
    <t>np44 2jh</t>
  </si>
  <si>
    <t>np442jh</t>
  </si>
  <si>
    <t>NP44 2JJ</t>
  </si>
  <si>
    <t>NP442JJ</t>
  </si>
  <si>
    <t>np44 2jj</t>
  </si>
  <si>
    <t>np442jj</t>
  </si>
  <si>
    <t>NP44 2JL</t>
  </si>
  <si>
    <t>NP442JL</t>
  </si>
  <si>
    <t>np44 2jl</t>
  </si>
  <si>
    <t>np442jl</t>
  </si>
  <si>
    <t>NP44 2JU</t>
  </si>
  <si>
    <t>NP442JU</t>
  </si>
  <si>
    <t>np44 2ju</t>
  </si>
  <si>
    <t>np442ju</t>
  </si>
  <si>
    <t>NP44 2JW</t>
  </si>
  <si>
    <t>NP442JW</t>
  </si>
  <si>
    <t>np44 2jw</t>
  </si>
  <si>
    <t>np442jw</t>
  </si>
  <si>
    <t>NP44 2JX</t>
  </si>
  <si>
    <t>NP442JX</t>
  </si>
  <si>
    <t>np44 2jx</t>
  </si>
  <si>
    <t>np442jx</t>
  </si>
  <si>
    <t>NP44 2JZ</t>
  </si>
  <si>
    <t>NP442JZ</t>
  </si>
  <si>
    <t>np44 2jz</t>
  </si>
  <si>
    <t>np442jz</t>
  </si>
  <si>
    <t>NP44 2LB</t>
  </si>
  <si>
    <t>NP442LB</t>
  </si>
  <si>
    <t>np44 2lb</t>
  </si>
  <si>
    <t>np442lb</t>
  </si>
  <si>
    <t>NP44 2LD</t>
  </si>
  <si>
    <t>NP442LD</t>
  </si>
  <si>
    <t>np44 2ld</t>
  </si>
  <si>
    <t>np442ld</t>
  </si>
  <si>
    <t>NP44 2LE</t>
  </si>
  <si>
    <t>NP442LE</t>
  </si>
  <si>
    <t>np44 2le</t>
  </si>
  <si>
    <t>np442le</t>
  </si>
  <si>
    <t>NP44 2LF</t>
  </si>
  <si>
    <t>NP442LF</t>
  </si>
  <si>
    <t>np44 2lf</t>
  </si>
  <si>
    <t>np442lf</t>
  </si>
  <si>
    <t>NP44 2LG</t>
  </si>
  <si>
    <t>NP442LG</t>
  </si>
  <si>
    <t>np44 2lg</t>
  </si>
  <si>
    <t>np442lg</t>
  </si>
  <si>
    <t>NP44 2LH</t>
  </si>
  <si>
    <t>NP442LH</t>
  </si>
  <si>
    <t>np44 2lh</t>
  </si>
  <si>
    <t>np442lh</t>
  </si>
  <si>
    <t>NP44 2LJ</t>
  </si>
  <si>
    <t>NP442LJ</t>
  </si>
  <si>
    <t>np44 2lj</t>
  </si>
  <si>
    <t>np442lj</t>
  </si>
  <si>
    <t>NP44 2LL</t>
  </si>
  <si>
    <t>NP442LL</t>
  </si>
  <si>
    <t>np44 2ll</t>
  </si>
  <si>
    <t>np442ll</t>
  </si>
  <si>
    <t>NP44 2LN</t>
  </si>
  <si>
    <t>NP442LN</t>
  </si>
  <si>
    <t>np44 2ln</t>
  </si>
  <si>
    <t>np442ln</t>
  </si>
  <si>
    <t>NP44 2LP</t>
  </si>
  <si>
    <t>NP442LP</t>
  </si>
  <si>
    <t>np44 2lp</t>
  </si>
  <si>
    <t>np442lp</t>
  </si>
  <si>
    <t>NP44 2LQ</t>
  </si>
  <si>
    <t>NP442LQ</t>
  </si>
  <si>
    <t>np44 2lq</t>
  </si>
  <si>
    <t>np442lq</t>
  </si>
  <si>
    <t>NP44 2LR</t>
  </si>
  <si>
    <t>NP442LR</t>
  </si>
  <si>
    <t>np44 2lr</t>
  </si>
  <si>
    <t>np442lr</t>
  </si>
  <si>
    <t>NP44 2LS</t>
  </si>
  <si>
    <t>NP442LS</t>
  </si>
  <si>
    <t>np44 2ls</t>
  </si>
  <si>
    <t>np442ls</t>
  </si>
  <si>
    <t>NP44 2LT</t>
  </si>
  <si>
    <t>NP442LT</t>
  </si>
  <si>
    <t>np44 2lt</t>
  </si>
  <si>
    <t>np442lt</t>
  </si>
  <si>
    <t>NP44 2LU</t>
  </si>
  <si>
    <t>NP442LU</t>
  </si>
  <si>
    <t>np44 2lu</t>
  </si>
  <si>
    <t>np442lu</t>
  </si>
  <si>
    <t>NP44 2LW</t>
  </si>
  <si>
    <t>NP442LW</t>
  </si>
  <si>
    <t>np44 2lw</t>
  </si>
  <si>
    <t>np442lw</t>
  </si>
  <si>
    <t>NP44 2LX</t>
  </si>
  <si>
    <t>NP442LX</t>
  </si>
  <si>
    <t>np44 2lx</t>
  </si>
  <si>
    <t>np442lx</t>
  </si>
  <si>
    <t>NP44 2LY</t>
  </si>
  <si>
    <t>NP442LY</t>
  </si>
  <si>
    <t>np44 2ly</t>
  </si>
  <si>
    <t>np442ly</t>
  </si>
  <si>
    <t>NP44 2NA</t>
  </si>
  <si>
    <t>NP442NA</t>
  </si>
  <si>
    <t>np44 2na</t>
  </si>
  <si>
    <t>np442na</t>
  </si>
  <si>
    <t>NP44 2NB</t>
  </si>
  <si>
    <t>NP442NB</t>
  </si>
  <si>
    <t>np44 2nb</t>
  </si>
  <si>
    <t>np442nb</t>
  </si>
  <si>
    <t>NP44 2ND</t>
  </si>
  <si>
    <t>NP442ND</t>
  </si>
  <si>
    <t>np44 2nd</t>
  </si>
  <si>
    <t>np442nd</t>
  </si>
  <si>
    <t>NP44 2NE</t>
  </si>
  <si>
    <t>NP442NE</t>
  </si>
  <si>
    <t>np44 2ne</t>
  </si>
  <si>
    <t>np442ne</t>
  </si>
  <si>
    <t>NP44 2NF</t>
  </si>
  <si>
    <t>NP442NF</t>
  </si>
  <si>
    <t>np44 2nf</t>
  </si>
  <si>
    <t>np442nf</t>
  </si>
  <si>
    <t>NP44 2NG</t>
  </si>
  <si>
    <t>NP442NG</t>
  </si>
  <si>
    <t>np44 2ng</t>
  </si>
  <si>
    <t>np442ng</t>
  </si>
  <si>
    <t>NP44 2NH</t>
  </si>
  <si>
    <t>NP442NH</t>
  </si>
  <si>
    <t>np44 2nh</t>
  </si>
  <si>
    <t>np442nh</t>
  </si>
  <si>
    <t>NP44 2NJ</t>
  </si>
  <si>
    <t>NP442NJ</t>
  </si>
  <si>
    <t>np44 2nj</t>
  </si>
  <si>
    <t>np442nj</t>
  </si>
  <si>
    <t>NP44 2NL</t>
  </si>
  <si>
    <t>NP442NL</t>
  </si>
  <si>
    <t>np44 2nl</t>
  </si>
  <si>
    <t>np442nl</t>
  </si>
  <si>
    <t>NP44 2NN</t>
  </si>
  <si>
    <t>NP442NN</t>
  </si>
  <si>
    <t>np44 2nn</t>
  </si>
  <si>
    <t>np442nn</t>
  </si>
  <si>
    <t>NP44 2NP</t>
  </si>
  <si>
    <t>NP442NP</t>
  </si>
  <si>
    <t>np44 2np</t>
  </si>
  <si>
    <t>np442np</t>
  </si>
  <si>
    <t>NP44 2NQ</t>
  </si>
  <si>
    <t>NP442NQ</t>
  </si>
  <si>
    <t>np44 2nq</t>
  </si>
  <si>
    <t>np442nq</t>
  </si>
  <si>
    <t>NP44 2NR</t>
  </si>
  <si>
    <t>NP442NR</t>
  </si>
  <si>
    <t>np44 2nr</t>
  </si>
  <si>
    <t>np442nr</t>
  </si>
  <si>
    <t>NP44 2NS</t>
  </si>
  <si>
    <t>NP442NS</t>
  </si>
  <si>
    <t>np44 2ns</t>
  </si>
  <si>
    <t>np442ns</t>
  </si>
  <si>
    <t>NP44 2NT</t>
  </si>
  <si>
    <t>NP442NT</t>
  </si>
  <si>
    <t>np44 2nt</t>
  </si>
  <si>
    <t>np442nt</t>
  </si>
  <si>
    <t>NP44 2NU</t>
  </si>
  <si>
    <t>NP442NU</t>
  </si>
  <si>
    <t>np44 2nu</t>
  </si>
  <si>
    <t>np442nu</t>
  </si>
  <si>
    <t>NP44 2NW</t>
  </si>
  <si>
    <t>NP442NW</t>
  </si>
  <si>
    <t>np44 2nw</t>
  </si>
  <si>
    <t>np442nw</t>
  </si>
  <si>
    <t>NP44 2NX</t>
  </si>
  <si>
    <t>NP442NX</t>
  </si>
  <si>
    <t>np44 2nx</t>
  </si>
  <si>
    <t>np442nx</t>
  </si>
  <si>
    <t>NP44 2NY</t>
  </si>
  <si>
    <t>NP442NY</t>
  </si>
  <si>
    <t>np44 2ny</t>
  </si>
  <si>
    <t>np442ny</t>
  </si>
  <si>
    <t>NP44 2NZ</t>
  </si>
  <si>
    <t>NP442NZ</t>
  </si>
  <si>
    <t>np44 2nz</t>
  </si>
  <si>
    <t>np442nz</t>
  </si>
  <si>
    <t>NP44 2PB</t>
  </si>
  <si>
    <t>NP442PB</t>
  </si>
  <si>
    <t>np44 2pb</t>
  </si>
  <si>
    <t>np442pb</t>
  </si>
  <si>
    <t>NP44 2PD</t>
  </si>
  <si>
    <t>NP442PD</t>
  </si>
  <si>
    <t>np44 2pd</t>
  </si>
  <si>
    <t>np442pd</t>
  </si>
  <si>
    <t>NP44 2PE</t>
  </si>
  <si>
    <t>NP442PE</t>
  </si>
  <si>
    <t>np44 2pe</t>
  </si>
  <si>
    <t>np442pe</t>
  </si>
  <si>
    <t>NP44 2PF</t>
  </si>
  <si>
    <t>NP442PF</t>
  </si>
  <si>
    <t>np44 2pf</t>
  </si>
  <si>
    <t>np442pf</t>
  </si>
  <si>
    <t>NP44 2PG</t>
  </si>
  <si>
    <t>NP442PG</t>
  </si>
  <si>
    <t>np44 2pg</t>
  </si>
  <si>
    <t>np442pg</t>
  </si>
  <si>
    <t>NP44 2PH</t>
  </si>
  <si>
    <t>NP442PH</t>
  </si>
  <si>
    <t>np44 2ph</t>
  </si>
  <si>
    <t>np442ph</t>
  </si>
  <si>
    <t>NP44 2PN</t>
  </si>
  <si>
    <t>NP442PN</t>
  </si>
  <si>
    <t>np44 2pn</t>
  </si>
  <si>
    <t>np442pn</t>
  </si>
  <si>
    <t>NP44 2PP</t>
  </si>
  <si>
    <t>NP442PP</t>
  </si>
  <si>
    <t>np44 2pp</t>
  </si>
  <si>
    <t>np442pp</t>
  </si>
  <si>
    <t>NP44 2PQ</t>
  </si>
  <si>
    <t>NP442PQ</t>
  </si>
  <si>
    <t>np44 2pq</t>
  </si>
  <si>
    <t>np442pq</t>
  </si>
  <si>
    <t>NP44 2PR</t>
  </si>
  <si>
    <t>NP442PR</t>
  </si>
  <si>
    <t>np44 2pr</t>
  </si>
  <si>
    <t>np442pr</t>
  </si>
  <si>
    <t>NP44 2PT</t>
  </si>
  <si>
    <t>NP442PT</t>
  </si>
  <si>
    <t>np44 2pt</t>
  </si>
  <si>
    <t>np442pt</t>
  </si>
  <si>
    <t>NP44 2PU</t>
  </si>
  <si>
    <t>NP442PU</t>
  </si>
  <si>
    <t>np44 2pu</t>
  </si>
  <si>
    <t>np442pu</t>
  </si>
  <si>
    <t>NP44 2PW</t>
  </si>
  <si>
    <t>NP442PW</t>
  </si>
  <si>
    <t>np44 2pw</t>
  </si>
  <si>
    <t>np442pw</t>
  </si>
  <si>
    <t>NP44 2PX</t>
  </si>
  <si>
    <t>NP442PX</t>
  </si>
  <si>
    <t>np44 2px</t>
  </si>
  <si>
    <t>np442px</t>
  </si>
  <si>
    <t>NP44 2PY</t>
  </si>
  <si>
    <t>NP442PY</t>
  </si>
  <si>
    <t>np44 2py</t>
  </si>
  <si>
    <t>np442py</t>
  </si>
  <si>
    <t>NP44 2PZ</t>
  </si>
  <si>
    <t>NP442PZ</t>
  </si>
  <si>
    <t>np44 2pz</t>
  </si>
  <si>
    <t>np442pz</t>
  </si>
  <si>
    <t>NP44 2QA</t>
  </si>
  <si>
    <t>NP442QA</t>
  </si>
  <si>
    <t>np44 2qa</t>
  </si>
  <si>
    <t>np442qa</t>
  </si>
  <si>
    <t>NP44 2QB</t>
  </si>
  <si>
    <t>NP442QB</t>
  </si>
  <si>
    <t>np44 2qb</t>
  </si>
  <si>
    <t>np442qb</t>
  </si>
  <si>
    <t>NP44 2QD</t>
  </si>
  <si>
    <t>NP442QD</t>
  </si>
  <si>
    <t>np44 2qd</t>
  </si>
  <si>
    <t>np442qd</t>
  </si>
  <si>
    <t>NP44 2QE</t>
  </si>
  <si>
    <t>NP442QE</t>
  </si>
  <si>
    <t>np44 2qe</t>
  </si>
  <si>
    <t>np442qe</t>
  </si>
  <si>
    <t>NP44 2QF</t>
  </si>
  <si>
    <t>NP442QF</t>
  </si>
  <si>
    <t>np44 2qf</t>
  </si>
  <si>
    <t>np442qf</t>
  </si>
  <si>
    <t>NP44 2QG</t>
  </si>
  <si>
    <t>NP442QG</t>
  </si>
  <si>
    <t>np44 2qg</t>
  </si>
  <si>
    <t>np442qg</t>
  </si>
  <si>
    <t>NP44 2QH</t>
  </si>
  <si>
    <t>NP442QH</t>
  </si>
  <si>
    <t>np44 2qh</t>
  </si>
  <si>
    <t>np442qh</t>
  </si>
  <si>
    <t>NP44 2QJ</t>
  </si>
  <si>
    <t>NP442QJ</t>
  </si>
  <si>
    <t>np44 2qj</t>
  </si>
  <si>
    <t>np442qj</t>
  </si>
  <si>
    <t>NP44 2QL</t>
  </si>
  <si>
    <t>NP442QL</t>
  </si>
  <si>
    <t>np44 2ql</t>
  </si>
  <si>
    <t>np442ql</t>
  </si>
  <si>
    <t>NP44 2QN</t>
  </si>
  <si>
    <t>NP442QN</t>
  </si>
  <si>
    <t>np44 2qn</t>
  </si>
  <si>
    <t>np442qn</t>
  </si>
  <si>
    <t>NP44 2QP</t>
  </si>
  <si>
    <t>NP442QP</t>
  </si>
  <si>
    <t>np44 2qp</t>
  </si>
  <si>
    <t>np442qp</t>
  </si>
  <si>
    <t>NP44 2QQ</t>
  </si>
  <si>
    <t>NP442QQ</t>
  </si>
  <si>
    <t>np44 2qq</t>
  </si>
  <si>
    <t>np442qq</t>
  </si>
  <si>
    <t>NP44 2QR</t>
  </si>
  <si>
    <t>NP442QR</t>
  </si>
  <si>
    <t>np44 2qr</t>
  </si>
  <si>
    <t>np442qr</t>
  </si>
  <si>
    <t>NP44 2QS</t>
  </si>
  <si>
    <t>NP442QS</t>
  </si>
  <si>
    <t>np44 2qs</t>
  </si>
  <si>
    <t>np442qs</t>
  </si>
  <si>
    <t>NP44 2QT</t>
  </si>
  <si>
    <t>NP442QT</t>
  </si>
  <si>
    <t>np44 2qt</t>
  </si>
  <si>
    <t>np442qt</t>
  </si>
  <si>
    <t>NP44 2QU</t>
  </si>
  <si>
    <t>NP442QU</t>
  </si>
  <si>
    <t>np44 2qu</t>
  </si>
  <si>
    <t>np442qu</t>
  </si>
  <si>
    <t>NP44 2QW</t>
  </si>
  <si>
    <t>NP442QW</t>
  </si>
  <si>
    <t>np44 2qw</t>
  </si>
  <si>
    <t>np442qw</t>
  </si>
  <si>
    <t>NP44 2QX</t>
  </si>
  <si>
    <t>NP442QX</t>
  </si>
  <si>
    <t>np44 2qx</t>
  </si>
  <si>
    <t>np442qx</t>
  </si>
  <si>
    <t>NP44 2QY</t>
  </si>
  <si>
    <t>NP442QY</t>
  </si>
  <si>
    <t>np44 2qy</t>
  </si>
  <si>
    <t>np442qy</t>
  </si>
  <si>
    <t>NP44 2XJ</t>
  </si>
  <si>
    <t>NP442XJ</t>
  </si>
  <si>
    <t>np44 2xj</t>
  </si>
  <si>
    <t>np442xj</t>
  </si>
  <si>
    <t>NP44 2YA</t>
  </si>
  <si>
    <t>NP442YA</t>
  </si>
  <si>
    <t>np44 2ya</t>
  </si>
  <si>
    <t>np442ya</t>
  </si>
  <si>
    <t>NP44 2YB</t>
  </si>
  <si>
    <t>NP442YB</t>
  </si>
  <si>
    <t>np44 2yb</t>
  </si>
  <si>
    <t>np442yb</t>
  </si>
  <si>
    <t>NP44 2YN</t>
  </si>
  <si>
    <t>NP442YN</t>
  </si>
  <si>
    <t>np44 2yn</t>
  </si>
  <si>
    <t>np442yn</t>
  </si>
  <si>
    <t>NP44 2YP</t>
  </si>
  <si>
    <t>NP442YP</t>
  </si>
  <si>
    <t>np44 2yp</t>
  </si>
  <si>
    <t>np442yp</t>
  </si>
  <si>
    <t>NP44 2YQ</t>
  </si>
  <si>
    <t>NP442YQ</t>
  </si>
  <si>
    <t>np44 2yq</t>
  </si>
  <si>
    <t>np442yq</t>
  </si>
  <si>
    <t>NP44 2ZA</t>
  </si>
  <si>
    <t>NP442ZA</t>
  </si>
  <si>
    <t>np44 2za</t>
  </si>
  <si>
    <t>np442za</t>
  </si>
  <si>
    <t>NP44 3AA</t>
  </si>
  <si>
    <t>NP443AA</t>
  </si>
  <si>
    <t>np44 3aa</t>
  </si>
  <si>
    <t>np443aa</t>
  </si>
  <si>
    <t>NP44 3AB</t>
  </si>
  <si>
    <t>NP443AB</t>
  </si>
  <si>
    <t>np44 3ab</t>
  </si>
  <si>
    <t>np443ab</t>
  </si>
  <si>
    <t>NP44 3AD</t>
  </si>
  <si>
    <t>NP443AD</t>
  </si>
  <si>
    <t>np44 3ad</t>
  </si>
  <si>
    <t>np443ad</t>
  </si>
  <si>
    <t>NP44 3AE</t>
  </si>
  <si>
    <t>NP443AE</t>
  </si>
  <si>
    <t>np44 3ae</t>
  </si>
  <si>
    <t>np443ae</t>
  </si>
  <si>
    <t>NP44 3AF</t>
  </si>
  <si>
    <t>NP443AF</t>
  </si>
  <si>
    <t>np44 3af</t>
  </si>
  <si>
    <t>np443af</t>
  </si>
  <si>
    <t>NP44 3AG</t>
  </si>
  <si>
    <t>NP443AG</t>
  </si>
  <si>
    <t>np44 3ag</t>
  </si>
  <si>
    <t>np443ag</t>
  </si>
  <si>
    <t>NP44 3AH</t>
  </si>
  <si>
    <t>NP443AH</t>
  </si>
  <si>
    <t>np44 3ah</t>
  </si>
  <si>
    <t>np443ah</t>
  </si>
  <si>
    <t>NP44 3AJ</t>
  </si>
  <si>
    <t>NP443AJ</t>
  </si>
  <si>
    <t>np44 3aj</t>
  </si>
  <si>
    <t>np443aj</t>
  </si>
  <si>
    <t>NP44 3AL</t>
  </si>
  <si>
    <t>NP443AL</t>
  </si>
  <si>
    <t>np44 3al</t>
  </si>
  <si>
    <t>np443al</t>
  </si>
  <si>
    <t>NP44 3AN</t>
  </si>
  <si>
    <t>NP443AN</t>
  </si>
  <si>
    <t>np44 3an</t>
  </si>
  <si>
    <t>np443an</t>
  </si>
  <si>
    <t>NP44 3AP</t>
  </si>
  <si>
    <t>NP443AP</t>
  </si>
  <si>
    <t>np44 3ap</t>
  </si>
  <si>
    <t>np443ap</t>
  </si>
  <si>
    <t>NP44 3AQ</t>
  </si>
  <si>
    <t>NP443AQ</t>
  </si>
  <si>
    <t>np44 3aq</t>
  </si>
  <si>
    <t>np443aq</t>
  </si>
  <si>
    <t>NP44 3AR</t>
  </si>
  <si>
    <t>NP443AR</t>
  </si>
  <si>
    <t>np44 3ar</t>
  </si>
  <si>
    <t>np443ar</t>
  </si>
  <si>
    <t>NP44 3AS</t>
  </si>
  <si>
    <t>NP443AS</t>
  </si>
  <si>
    <t>np44 3as</t>
  </si>
  <si>
    <t>np443as</t>
  </si>
  <si>
    <t>NP44 3AU</t>
  </si>
  <si>
    <t>NP443AU</t>
  </si>
  <si>
    <t>np44 3au</t>
  </si>
  <si>
    <t>np443au</t>
  </si>
  <si>
    <t>NP44 3AW</t>
  </si>
  <si>
    <t>NP443AW</t>
  </si>
  <si>
    <t>np44 3aw</t>
  </si>
  <si>
    <t>np443aw</t>
  </si>
  <si>
    <t>NP44 3AX</t>
  </si>
  <si>
    <t>NP443AX</t>
  </si>
  <si>
    <t>np44 3ax</t>
  </si>
  <si>
    <t>np443ax</t>
  </si>
  <si>
    <t>NP44 3AY</t>
  </si>
  <si>
    <t>NP443AY</t>
  </si>
  <si>
    <t>np44 3ay</t>
  </si>
  <si>
    <t>np443ay</t>
  </si>
  <si>
    <t>NP44 3AZ</t>
  </si>
  <si>
    <t>NP443AZ</t>
  </si>
  <si>
    <t>np44 3az</t>
  </si>
  <si>
    <t>np443az</t>
  </si>
  <si>
    <t>NP44 3BA</t>
  </si>
  <si>
    <t>NP443BA</t>
  </si>
  <si>
    <t>np44 3ba</t>
  </si>
  <si>
    <t>np443ba</t>
  </si>
  <si>
    <t>NP44 3BB</t>
  </si>
  <si>
    <t>NP443BB</t>
  </si>
  <si>
    <t>np44 3bb</t>
  </si>
  <si>
    <t>np443bb</t>
  </si>
  <si>
    <t>NP44 3BD</t>
  </si>
  <si>
    <t>NP443BD</t>
  </si>
  <si>
    <t>np44 3bd</t>
  </si>
  <si>
    <t>np443bd</t>
  </si>
  <si>
    <t>NP44 3BE</t>
  </si>
  <si>
    <t>NP443BE</t>
  </si>
  <si>
    <t>np44 3be</t>
  </si>
  <si>
    <t>np443be</t>
  </si>
  <si>
    <t>NP44 3BG</t>
  </si>
  <si>
    <t>NP443BG</t>
  </si>
  <si>
    <t>np44 3bg</t>
  </si>
  <si>
    <t>np443bg</t>
  </si>
  <si>
    <t>NP44 3BH</t>
  </si>
  <si>
    <t>NP443BH</t>
  </si>
  <si>
    <t>np44 3bh</t>
  </si>
  <si>
    <t>np443bh</t>
  </si>
  <si>
    <t>NP44 3BJ</t>
  </si>
  <si>
    <t>NP443BJ</t>
  </si>
  <si>
    <t>np44 3bj</t>
  </si>
  <si>
    <t>np443bj</t>
  </si>
  <si>
    <t>NP44 3BL</t>
  </si>
  <si>
    <t>NP443BL</t>
  </si>
  <si>
    <t>np44 3bl</t>
  </si>
  <si>
    <t>np443bl</t>
  </si>
  <si>
    <t>NP44 3BN</t>
  </si>
  <si>
    <t>NP443BN</t>
  </si>
  <si>
    <t>np44 3bn</t>
  </si>
  <si>
    <t>np443bn</t>
  </si>
  <si>
    <t>NP44 3BP</t>
  </si>
  <si>
    <t>NP443BP</t>
  </si>
  <si>
    <t>np44 3bp</t>
  </si>
  <si>
    <t>np443bp</t>
  </si>
  <si>
    <t>NP44 3BQ</t>
  </si>
  <si>
    <t>NP443BQ</t>
  </si>
  <si>
    <t>np44 3bq</t>
  </si>
  <si>
    <t>np443bq</t>
  </si>
  <si>
    <t>NP44 3BR</t>
  </si>
  <si>
    <t>NP443BR</t>
  </si>
  <si>
    <t>np44 3br</t>
  </si>
  <si>
    <t>np443br</t>
  </si>
  <si>
    <t>NP44 3BS</t>
  </si>
  <si>
    <t>NP443BS</t>
  </si>
  <si>
    <t>np44 3bs</t>
  </si>
  <si>
    <t>np443bs</t>
  </si>
  <si>
    <t>NP44 3BT</t>
  </si>
  <si>
    <t>NP443BT</t>
  </si>
  <si>
    <t>np44 3bt</t>
  </si>
  <si>
    <t>np443bt</t>
  </si>
  <si>
    <t>NP44 3BU</t>
  </si>
  <si>
    <t>NP443BU</t>
  </si>
  <si>
    <t>np44 3bu</t>
  </si>
  <si>
    <t>np443bu</t>
  </si>
  <si>
    <t>NP44 3BW</t>
  </si>
  <si>
    <t>NP443BW</t>
  </si>
  <si>
    <t>np44 3bw</t>
  </si>
  <si>
    <t>np443bw</t>
  </si>
  <si>
    <t>NP44 3BX</t>
  </si>
  <si>
    <t>NP443BX</t>
  </si>
  <si>
    <t>np44 3bx</t>
  </si>
  <si>
    <t>np443bx</t>
  </si>
  <si>
    <t>NP44 3BY</t>
  </si>
  <si>
    <t>NP443BY</t>
  </si>
  <si>
    <t>np44 3by</t>
  </si>
  <si>
    <t>np443by</t>
  </si>
  <si>
    <t>NP44 3BZ</t>
  </si>
  <si>
    <t>NP443BZ</t>
  </si>
  <si>
    <t>np44 3bz</t>
  </si>
  <si>
    <t>np443bz</t>
  </si>
  <si>
    <t>NP44 3DA</t>
  </si>
  <si>
    <t>NP443DA</t>
  </si>
  <si>
    <t>np44 3da</t>
  </si>
  <si>
    <t>np443da</t>
  </si>
  <si>
    <t>NP44 3DB</t>
  </si>
  <si>
    <t>NP443DB</t>
  </si>
  <si>
    <t>np44 3db</t>
  </si>
  <si>
    <t>np443db</t>
  </si>
  <si>
    <t>NP44 3DD</t>
  </si>
  <si>
    <t>NP443DD</t>
  </si>
  <si>
    <t>np44 3dd</t>
  </si>
  <si>
    <t>np443dd</t>
  </si>
  <si>
    <t>NP44 3DE</t>
  </si>
  <si>
    <t>NP443DE</t>
  </si>
  <si>
    <t>np44 3de</t>
  </si>
  <si>
    <t>np443de</t>
  </si>
  <si>
    <t>NP44 3DF</t>
  </si>
  <si>
    <t>NP443DF</t>
  </si>
  <si>
    <t>np44 3df</t>
  </si>
  <si>
    <t>np443df</t>
  </si>
  <si>
    <t>NP44 3DH</t>
  </si>
  <si>
    <t>NP443DH</t>
  </si>
  <si>
    <t>np44 3dh</t>
  </si>
  <si>
    <t>np443dh</t>
  </si>
  <si>
    <t>NP44 3DJ</t>
  </si>
  <si>
    <t>NP443DJ</t>
  </si>
  <si>
    <t>np44 3dj</t>
  </si>
  <si>
    <t>np443dj</t>
  </si>
  <si>
    <t>NP44 3DL</t>
  </si>
  <si>
    <t>NP443DL</t>
  </si>
  <si>
    <t>np44 3dl</t>
  </si>
  <si>
    <t>np443dl</t>
  </si>
  <si>
    <t>NP44 3DN</t>
  </si>
  <si>
    <t>NP443DN</t>
  </si>
  <si>
    <t>np44 3dn</t>
  </si>
  <si>
    <t>np443dn</t>
  </si>
  <si>
    <t>NP44 3DP</t>
  </si>
  <si>
    <t>NP443DP</t>
  </si>
  <si>
    <t>np44 3dp</t>
  </si>
  <si>
    <t>np443dp</t>
  </si>
  <si>
    <t>NP44 3DQ</t>
  </si>
  <si>
    <t>NP443DQ</t>
  </si>
  <si>
    <t>np44 3dq</t>
  </si>
  <si>
    <t>np443dq</t>
  </si>
  <si>
    <t>NP44 3DR</t>
  </si>
  <si>
    <t>NP443DR</t>
  </si>
  <si>
    <t>np44 3dr</t>
  </si>
  <si>
    <t>np443dr</t>
  </si>
  <si>
    <t>NP44 3DS</t>
  </si>
  <si>
    <t>NP443DS</t>
  </si>
  <si>
    <t>np44 3ds</t>
  </si>
  <si>
    <t>np443ds</t>
  </si>
  <si>
    <t>NP44 3DT</t>
  </si>
  <si>
    <t>NP443DT</t>
  </si>
  <si>
    <t>np44 3dt</t>
  </si>
  <si>
    <t>np443dt</t>
  </si>
  <si>
    <t>NP44 3DU</t>
  </si>
  <si>
    <t>NP443DU</t>
  </si>
  <si>
    <t>np44 3du</t>
  </si>
  <si>
    <t>np443du</t>
  </si>
  <si>
    <t>NP44 3DW</t>
  </si>
  <si>
    <t>NP443DW</t>
  </si>
  <si>
    <t>np44 3dw</t>
  </si>
  <si>
    <t>np443dw</t>
  </si>
  <si>
    <t>NP44 3DX</t>
  </si>
  <si>
    <t>NP443DX</t>
  </si>
  <si>
    <t>np44 3dx</t>
  </si>
  <si>
    <t>np443dx</t>
  </si>
  <si>
    <t>NP44 3DY</t>
  </si>
  <si>
    <t>NP443DY</t>
  </si>
  <si>
    <t>np44 3dy</t>
  </si>
  <si>
    <t>np443dy</t>
  </si>
  <si>
    <t>NP44 3DZ</t>
  </si>
  <si>
    <t>NP443DZ</t>
  </si>
  <si>
    <t>np44 3dz</t>
  </si>
  <si>
    <t>np443dz</t>
  </si>
  <si>
    <t>NP44 3EA</t>
  </si>
  <si>
    <t>NP443EA</t>
  </si>
  <si>
    <t>np44 3ea</t>
  </si>
  <si>
    <t>np443ea</t>
  </si>
  <si>
    <t>NP44 3EB</t>
  </si>
  <si>
    <t>NP443EB</t>
  </si>
  <si>
    <t>np44 3eb</t>
  </si>
  <si>
    <t>np443eb</t>
  </si>
  <si>
    <t>NP44 3ED</t>
  </si>
  <si>
    <t>NP443ED</t>
  </si>
  <si>
    <t>np44 3ed</t>
  </si>
  <si>
    <t>np443ed</t>
  </si>
  <si>
    <t>NP44 3EE</t>
  </si>
  <si>
    <t>NP443EE</t>
  </si>
  <si>
    <t>np44 3ee</t>
  </si>
  <si>
    <t>np443ee</t>
  </si>
  <si>
    <t>NP44 3EF</t>
  </si>
  <si>
    <t>NP443EF</t>
  </si>
  <si>
    <t>np44 3ef</t>
  </si>
  <si>
    <t>np443ef</t>
  </si>
  <si>
    <t>NP44 3EG</t>
  </si>
  <si>
    <t>NP443EG</t>
  </si>
  <si>
    <t>np44 3eg</t>
  </si>
  <si>
    <t>np443eg</t>
  </si>
  <si>
    <t>NP44 3EH</t>
  </si>
  <si>
    <t>NP443EH</t>
  </si>
  <si>
    <t>np44 3eh</t>
  </si>
  <si>
    <t>np443eh</t>
  </si>
  <si>
    <t>NP44 3EJ</t>
  </si>
  <si>
    <t>NP443EJ</t>
  </si>
  <si>
    <t>np44 3ej</t>
  </si>
  <si>
    <t>np443ej</t>
  </si>
  <si>
    <t>NP44 3EL</t>
  </si>
  <si>
    <t>NP443EL</t>
  </si>
  <si>
    <t>np44 3el</t>
  </si>
  <si>
    <t>np443el</t>
  </si>
  <si>
    <t>NP44 3EN</t>
  </si>
  <si>
    <t>NP443EN</t>
  </si>
  <si>
    <t>np44 3en</t>
  </si>
  <si>
    <t>np443en</t>
  </si>
  <si>
    <t>NP44 3EP</t>
  </si>
  <si>
    <t>NP443EP</t>
  </si>
  <si>
    <t>np44 3ep</t>
  </si>
  <si>
    <t>np443ep</t>
  </si>
  <si>
    <t>NP44 3EQ</t>
  </si>
  <si>
    <t>NP443EQ</t>
  </si>
  <si>
    <t>np44 3eq</t>
  </si>
  <si>
    <t>np443eq</t>
  </si>
  <si>
    <t>NP44 3ER</t>
  </si>
  <si>
    <t>NP443ER</t>
  </si>
  <si>
    <t>np44 3er</t>
  </si>
  <si>
    <t>np443er</t>
  </si>
  <si>
    <t>NP44 3ES</t>
  </si>
  <si>
    <t>NP443ES</t>
  </si>
  <si>
    <t>np44 3es</t>
  </si>
  <si>
    <t>np443es</t>
  </si>
  <si>
    <t>NP44 3ET</t>
  </si>
  <si>
    <t>NP443ET</t>
  </si>
  <si>
    <t>np44 3et</t>
  </si>
  <si>
    <t>np443et</t>
  </si>
  <si>
    <t>NP44 3EU</t>
  </si>
  <si>
    <t>NP443EU</t>
  </si>
  <si>
    <t>np44 3eu</t>
  </si>
  <si>
    <t>np443eu</t>
  </si>
  <si>
    <t>NP44 3EW</t>
  </si>
  <si>
    <t>NP443EW</t>
  </si>
  <si>
    <t>np44 3ew</t>
  </si>
  <si>
    <t>np443ew</t>
  </si>
  <si>
    <t>NP44 3EX</t>
  </si>
  <si>
    <t>NP443EX</t>
  </si>
  <si>
    <t>np44 3ex</t>
  </si>
  <si>
    <t>np443ex</t>
  </si>
  <si>
    <t>NP44 3EY</t>
  </si>
  <si>
    <t>NP443EY</t>
  </si>
  <si>
    <t>np44 3ey</t>
  </si>
  <si>
    <t>np443ey</t>
  </si>
  <si>
    <t>NP44 3EZ</t>
  </si>
  <si>
    <t>NP443EZ</t>
  </si>
  <si>
    <t>np44 3ez</t>
  </si>
  <si>
    <t>np443ez</t>
  </si>
  <si>
    <t>NP44 3FA</t>
  </si>
  <si>
    <t>NP443FA</t>
  </si>
  <si>
    <t>np44 3fa</t>
  </si>
  <si>
    <t>np443fa</t>
  </si>
  <si>
    <t>NP44 3FB</t>
  </si>
  <si>
    <t>NP443FB</t>
  </si>
  <si>
    <t>np44 3fb</t>
  </si>
  <si>
    <t>np443fb</t>
  </si>
  <si>
    <t>NP44 3FD</t>
  </si>
  <si>
    <t>NP443FD</t>
  </si>
  <si>
    <t>np44 3fd</t>
  </si>
  <si>
    <t>np443fd</t>
  </si>
  <si>
    <t>NP44 3FE</t>
  </si>
  <si>
    <t>NP443FE</t>
  </si>
  <si>
    <t>np44 3fe</t>
  </si>
  <si>
    <t>np443fe</t>
  </si>
  <si>
    <t>NP44 3FF</t>
  </si>
  <si>
    <t>NP443FF</t>
  </si>
  <si>
    <t>np44 3ff</t>
  </si>
  <si>
    <t>np443ff</t>
  </si>
  <si>
    <t>NP44 3FG</t>
  </si>
  <si>
    <t>NP443FG</t>
  </si>
  <si>
    <t>np44 3fg</t>
  </si>
  <si>
    <t>np443fg</t>
  </si>
  <si>
    <t>NP44 3FH</t>
  </si>
  <si>
    <t>NP443FH</t>
  </si>
  <si>
    <t>np44 3fh</t>
  </si>
  <si>
    <t>np443fh</t>
  </si>
  <si>
    <t>NP44 3FJ</t>
  </si>
  <si>
    <t>NP443FJ</t>
  </si>
  <si>
    <t>np44 3fj</t>
  </si>
  <si>
    <t>np443fj</t>
  </si>
  <si>
    <t>NP44 3FL</t>
  </si>
  <si>
    <t>NP443FL</t>
  </si>
  <si>
    <t>np44 3fl</t>
  </si>
  <si>
    <t>np443fl</t>
  </si>
  <si>
    <t>NP44 3FN</t>
  </si>
  <si>
    <t>NP443FN</t>
  </si>
  <si>
    <t>np44 3fn</t>
  </si>
  <si>
    <t>np443fn</t>
  </si>
  <si>
    <t>NP44 3FP</t>
  </si>
  <si>
    <t>NP443FP</t>
  </si>
  <si>
    <t>np44 3fp</t>
  </si>
  <si>
    <t>np443fp</t>
  </si>
  <si>
    <t>NP44 3FQ</t>
  </si>
  <si>
    <t>NP443FQ</t>
  </si>
  <si>
    <t>np44 3fq</t>
  </si>
  <si>
    <t>np443fq</t>
  </si>
  <si>
    <t>NP44 3FR</t>
  </si>
  <si>
    <t>NP443FR</t>
  </si>
  <si>
    <t>np44 3fr</t>
  </si>
  <si>
    <t>np443fr</t>
  </si>
  <si>
    <t>NP44 3FS</t>
  </si>
  <si>
    <t>NP443FS</t>
  </si>
  <si>
    <t>np44 3fs</t>
  </si>
  <si>
    <t>np443fs</t>
  </si>
  <si>
    <t>NP44 3FT</t>
  </si>
  <si>
    <t>NP443FT</t>
  </si>
  <si>
    <t>np44 3ft</t>
  </si>
  <si>
    <t>np443ft</t>
  </si>
  <si>
    <t>NP44 3FU</t>
  </si>
  <si>
    <t>NP443FU</t>
  </si>
  <si>
    <t>np44 3fu</t>
  </si>
  <si>
    <t>np443fu</t>
  </si>
  <si>
    <t>NP44 3FW</t>
  </si>
  <si>
    <t>NP443FW</t>
  </si>
  <si>
    <t>np44 3fw</t>
  </si>
  <si>
    <t>np443fw</t>
  </si>
  <si>
    <t>NP44 3FZ</t>
  </si>
  <si>
    <t>NP443FZ</t>
  </si>
  <si>
    <t>np44 3fz</t>
  </si>
  <si>
    <t>np443fz</t>
  </si>
  <si>
    <t>NP44 3GA</t>
  </si>
  <si>
    <t>NP443GA</t>
  </si>
  <si>
    <t>np44 3ga</t>
  </si>
  <si>
    <t>np443ga</t>
  </si>
  <si>
    <t>NP44 3GB</t>
  </si>
  <si>
    <t>NP443GB</t>
  </si>
  <si>
    <t>np44 3gb</t>
  </si>
  <si>
    <t>np443gb</t>
  </si>
  <si>
    <t>NP44 3GD</t>
  </si>
  <si>
    <t>NP443GD</t>
  </si>
  <si>
    <t>np44 3gd</t>
  </si>
  <si>
    <t>np443gd</t>
  </si>
  <si>
    <t>NP44 3GE</t>
  </si>
  <si>
    <t>NP443GE</t>
  </si>
  <si>
    <t>np44 3ge</t>
  </si>
  <si>
    <t>np443ge</t>
  </si>
  <si>
    <t>NP44 3GH</t>
  </si>
  <si>
    <t>NP443GH</t>
  </si>
  <si>
    <t>np44 3gh</t>
  </si>
  <si>
    <t>np443gh</t>
  </si>
  <si>
    <t>NP44 3HB</t>
  </si>
  <si>
    <t>NP443HB</t>
  </si>
  <si>
    <t>np44 3hb</t>
  </si>
  <si>
    <t>np443hb</t>
  </si>
  <si>
    <t>NP44 3HD</t>
  </si>
  <si>
    <t>NP443HD</t>
  </si>
  <si>
    <t>np44 3hd</t>
  </si>
  <si>
    <t>np443hd</t>
  </si>
  <si>
    <t>NP44 3HE</t>
  </si>
  <si>
    <t>NP443HE</t>
  </si>
  <si>
    <t>np44 3he</t>
  </si>
  <si>
    <t>np443he</t>
  </si>
  <si>
    <t>NP44 3HF</t>
  </si>
  <si>
    <t>NP443HF</t>
  </si>
  <si>
    <t>np44 3hf</t>
  </si>
  <si>
    <t>np443hf</t>
  </si>
  <si>
    <t>NP44 3HG</t>
  </si>
  <si>
    <t>NP443HG</t>
  </si>
  <si>
    <t>np44 3hg</t>
  </si>
  <si>
    <t>np443hg</t>
  </si>
  <si>
    <t>NP44 3HH</t>
  </si>
  <si>
    <t>NP443HH</t>
  </si>
  <si>
    <t>np44 3hh</t>
  </si>
  <si>
    <t>np443hh</t>
  </si>
  <si>
    <t>NP44 3HJ</t>
  </si>
  <si>
    <t>NP443HJ</t>
  </si>
  <si>
    <t>np44 3hj</t>
  </si>
  <si>
    <t>np443hj</t>
  </si>
  <si>
    <t>NP44 3HL</t>
  </si>
  <si>
    <t>NP443HL</t>
  </si>
  <si>
    <t>np44 3hl</t>
  </si>
  <si>
    <t>np443hl</t>
  </si>
  <si>
    <t>NP44 3HN</t>
  </si>
  <si>
    <t>NP443HN</t>
  </si>
  <si>
    <t>np44 3hn</t>
  </si>
  <si>
    <t>np443hn</t>
  </si>
  <si>
    <t>NP44 3HP</t>
  </si>
  <si>
    <t>NP443HP</t>
  </si>
  <si>
    <t>np44 3hp</t>
  </si>
  <si>
    <t>np443hp</t>
  </si>
  <si>
    <t>NP44 3HQ</t>
  </si>
  <si>
    <t>NP443HQ</t>
  </si>
  <si>
    <t>np44 3hq</t>
  </si>
  <si>
    <t>np443hq</t>
  </si>
  <si>
    <t>NP44 3HR</t>
  </si>
  <si>
    <t>NP443HR</t>
  </si>
  <si>
    <t>np44 3hr</t>
  </si>
  <si>
    <t>np443hr</t>
  </si>
  <si>
    <t>NP44 3HS</t>
  </si>
  <si>
    <t>NP443HS</t>
  </si>
  <si>
    <t>np44 3hs</t>
  </si>
  <si>
    <t>np443hs</t>
  </si>
  <si>
    <t>NP44 3JA</t>
  </si>
  <si>
    <t>NP443JA</t>
  </si>
  <si>
    <t>np44 3ja</t>
  </si>
  <si>
    <t>np443ja</t>
  </si>
  <si>
    <t>NP44 3JB</t>
  </si>
  <si>
    <t>NP443JB</t>
  </si>
  <si>
    <t>np44 3jb</t>
  </si>
  <si>
    <t>np443jb</t>
  </si>
  <si>
    <t>NP44 3JJ</t>
  </si>
  <si>
    <t>NP443JJ</t>
  </si>
  <si>
    <t>np44 3jj</t>
  </si>
  <si>
    <t>np443jj</t>
  </si>
  <si>
    <t>NP44 3JL</t>
  </si>
  <si>
    <t>NP443JL</t>
  </si>
  <si>
    <t>np44 3jl</t>
  </si>
  <si>
    <t>np443jl</t>
  </si>
  <si>
    <t>NP44 3JN</t>
  </si>
  <si>
    <t>NP443JN</t>
  </si>
  <si>
    <t>np44 3jn</t>
  </si>
  <si>
    <t>np443jn</t>
  </si>
  <si>
    <t>NP44 3JP</t>
  </si>
  <si>
    <t>NP443JP</t>
  </si>
  <si>
    <t>np44 3jp</t>
  </si>
  <si>
    <t>np443jp</t>
  </si>
  <si>
    <t>NP44 3JQ</t>
  </si>
  <si>
    <t>NP443JQ</t>
  </si>
  <si>
    <t>np44 3jq</t>
  </si>
  <si>
    <t>np443jq</t>
  </si>
  <si>
    <t>NP44 3JR</t>
  </si>
  <si>
    <t>NP443JR</t>
  </si>
  <si>
    <t>np44 3jr</t>
  </si>
  <si>
    <t>np443jr</t>
  </si>
  <si>
    <t>NP44 3JS</t>
  </si>
  <si>
    <t>NP443JS</t>
  </si>
  <si>
    <t>np44 3js</t>
  </si>
  <si>
    <t>np443js</t>
  </si>
  <si>
    <t>NP44 3JT</t>
  </si>
  <si>
    <t>NP443JT</t>
  </si>
  <si>
    <t>np44 3jt</t>
  </si>
  <si>
    <t>np443jt</t>
  </si>
  <si>
    <t>NP44 3JU</t>
  </si>
  <si>
    <t>NP443JU</t>
  </si>
  <si>
    <t>np44 3ju</t>
  </si>
  <si>
    <t>np443ju</t>
  </si>
  <si>
    <t>NP44 3JW</t>
  </si>
  <si>
    <t>NP443JW</t>
  </si>
  <si>
    <t>np44 3jw</t>
  </si>
  <si>
    <t>np443jw</t>
  </si>
  <si>
    <t>NP44 3JX</t>
  </si>
  <si>
    <t>NP443JX</t>
  </si>
  <si>
    <t>np44 3jx</t>
  </si>
  <si>
    <t>np443jx</t>
  </si>
  <si>
    <t>NP44 3JY</t>
  </si>
  <si>
    <t>NP443JY</t>
  </si>
  <si>
    <t>np44 3jy</t>
  </si>
  <si>
    <t>np443jy</t>
  </si>
  <si>
    <t>NP44 3JZ</t>
  </si>
  <si>
    <t>NP443JZ</t>
  </si>
  <si>
    <t>np44 3jz</t>
  </si>
  <si>
    <t>np443jz</t>
  </si>
  <si>
    <t>NP44 3LA</t>
  </si>
  <si>
    <t>NP443LA</t>
  </si>
  <si>
    <t>np44 3la</t>
  </si>
  <si>
    <t>np443la</t>
  </si>
  <si>
    <t>NP44 3LB</t>
  </si>
  <si>
    <t>NP443LB</t>
  </si>
  <si>
    <t>np44 3lb</t>
  </si>
  <si>
    <t>np443lb</t>
  </si>
  <si>
    <t>NP44 3LD</t>
  </si>
  <si>
    <t>NP443LD</t>
  </si>
  <si>
    <t>np44 3ld</t>
  </si>
  <si>
    <t>np443ld</t>
  </si>
  <si>
    <t>NP44 3LE</t>
  </si>
  <si>
    <t>NP443LE</t>
  </si>
  <si>
    <t>np44 3le</t>
  </si>
  <si>
    <t>np443le</t>
  </si>
  <si>
    <t>NP44 3LF</t>
  </si>
  <si>
    <t>NP443LF</t>
  </si>
  <si>
    <t>np44 3lf</t>
  </si>
  <si>
    <t>np443lf</t>
  </si>
  <si>
    <t>NP44 3LG</t>
  </si>
  <si>
    <t>NP443LG</t>
  </si>
  <si>
    <t>np44 3lg</t>
  </si>
  <si>
    <t>np443lg</t>
  </si>
  <si>
    <t>NP44 3LH</t>
  </si>
  <si>
    <t>NP443LH</t>
  </si>
  <si>
    <t>np44 3lh</t>
  </si>
  <si>
    <t>np443lh</t>
  </si>
  <si>
    <t>NP44 3LJ</t>
  </si>
  <si>
    <t>NP443LJ</t>
  </si>
  <si>
    <t>np44 3lj</t>
  </si>
  <si>
    <t>np443lj</t>
  </si>
  <si>
    <t>NP44 3LL</t>
  </si>
  <si>
    <t>NP443LL</t>
  </si>
  <si>
    <t>np44 3ll</t>
  </si>
  <si>
    <t>np443ll</t>
  </si>
  <si>
    <t>NP44 3LN</t>
  </si>
  <si>
    <t>NP443LN</t>
  </si>
  <si>
    <t>np44 3ln</t>
  </si>
  <si>
    <t>np443ln</t>
  </si>
  <si>
    <t>NP44 3LP</t>
  </si>
  <si>
    <t>NP443LP</t>
  </si>
  <si>
    <t>np44 3lp</t>
  </si>
  <si>
    <t>np443lp</t>
  </si>
  <si>
    <t>NP44 3LQ</t>
  </si>
  <si>
    <t>NP443LQ</t>
  </si>
  <si>
    <t>np44 3lq</t>
  </si>
  <si>
    <t>np443lq</t>
  </si>
  <si>
    <t>NP44 3LR</t>
  </si>
  <si>
    <t>NP443LR</t>
  </si>
  <si>
    <t>np44 3lr</t>
  </si>
  <si>
    <t>np443lr</t>
  </si>
  <si>
    <t>NP44 3LS</t>
  </si>
  <si>
    <t>NP443LS</t>
  </si>
  <si>
    <t>np44 3ls</t>
  </si>
  <si>
    <t>np443ls</t>
  </si>
  <si>
    <t>NP44 3LT</t>
  </si>
  <si>
    <t>NP443LT</t>
  </si>
  <si>
    <t>np44 3lt</t>
  </si>
  <si>
    <t>np443lt</t>
  </si>
  <si>
    <t>NP44 3LU</t>
  </si>
  <si>
    <t>NP443LU</t>
  </si>
  <si>
    <t>np44 3lu</t>
  </si>
  <si>
    <t>np443lu</t>
  </si>
  <si>
    <t>NP44 3LW</t>
  </si>
  <si>
    <t>NP443LW</t>
  </si>
  <si>
    <t>np44 3lw</t>
  </si>
  <si>
    <t>np443lw</t>
  </si>
  <si>
    <t>NP44 3LX</t>
  </si>
  <si>
    <t>NP443LX</t>
  </si>
  <si>
    <t>np44 3lx</t>
  </si>
  <si>
    <t>np443lx</t>
  </si>
  <si>
    <t>NP44 3LY</t>
  </si>
  <si>
    <t>NP443LY</t>
  </si>
  <si>
    <t>np44 3ly</t>
  </si>
  <si>
    <t>np443ly</t>
  </si>
  <si>
    <t>NP44 3LZ</t>
  </si>
  <si>
    <t>NP443LZ</t>
  </si>
  <si>
    <t>np44 3lz</t>
  </si>
  <si>
    <t>np443lz</t>
  </si>
  <si>
    <t>NP44 3NA</t>
  </si>
  <si>
    <t>NP443NA</t>
  </si>
  <si>
    <t>np44 3na</t>
  </si>
  <si>
    <t>np443na</t>
  </si>
  <si>
    <t>NP44 3NB</t>
  </si>
  <si>
    <t>NP443NB</t>
  </si>
  <si>
    <t>np44 3nb</t>
  </si>
  <si>
    <t>np443nb</t>
  </si>
  <si>
    <t>NP44 3ND</t>
  </si>
  <si>
    <t>NP443ND</t>
  </si>
  <si>
    <t>np44 3nd</t>
  </si>
  <si>
    <t>np443nd</t>
  </si>
  <si>
    <t>NP44 3NE</t>
  </si>
  <si>
    <t>NP443NE</t>
  </si>
  <si>
    <t>np44 3ne</t>
  </si>
  <si>
    <t>np443ne</t>
  </si>
  <si>
    <t>NP44 3NF</t>
  </si>
  <si>
    <t>NP443NF</t>
  </si>
  <si>
    <t>np44 3nf</t>
  </si>
  <si>
    <t>np443nf</t>
  </si>
  <si>
    <t>NP44 3NG</t>
  </si>
  <si>
    <t>NP443NG</t>
  </si>
  <si>
    <t>np44 3ng</t>
  </si>
  <si>
    <t>np443ng</t>
  </si>
  <si>
    <t>NP44 3NH</t>
  </si>
  <si>
    <t>NP443NH</t>
  </si>
  <si>
    <t>np44 3nh</t>
  </si>
  <si>
    <t>np443nh</t>
  </si>
  <si>
    <t>NP44 3NJ</t>
  </si>
  <si>
    <t>NP443NJ</t>
  </si>
  <si>
    <t>np44 3nj</t>
  </si>
  <si>
    <t>np443nj</t>
  </si>
  <si>
    <t>NP44 3NL</t>
  </si>
  <si>
    <t>NP443NL</t>
  </si>
  <si>
    <t>np44 3nl</t>
  </si>
  <si>
    <t>np443nl</t>
  </si>
  <si>
    <t>NP44 3NN</t>
  </si>
  <si>
    <t>NP443NN</t>
  </si>
  <si>
    <t>np44 3nn</t>
  </si>
  <si>
    <t>np443nn</t>
  </si>
  <si>
    <t>NP44 3NP</t>
  </si>
  <si>
    <t>NP443NP</t>
  </si>
  <si>
    <t>np44 3np</t>
  </si>
  <si>
    <t>np443np</t>
  </si>
  <si>
    <t>NP44 3NQ</t>
  </si>
  <si>
    <t>NP443NQ</t>
  </si>
  <si>
    <t>np44 3nq</t>
  </si>
  <si>
    <t>np443nq</t>
  </si>
  <si>
    <t>NP44 3NR</t>
  </si>
  <si>
    <t>NP443NR</t>
  </si>
  <si>
    <t>np44 3nr</t>
  </si>
  <si>
    <t>np443nr</t>
  </si>
  <si>
    <t>NP44 3NS</t>
  </si>
  <si>
    <t>NP443NS</t>
  </si>
  <si>
    <t>np44 3ns</t>
  </si>
  <si>
    <t>np443ns</t>
  </si>
  <si>
    <t>NP44 3NU</t>
  </si>
  <si>
    <t>NP443NU</t>
  </si>
  <si>
    <t>np44 3nu</t>
  </si>
  <si>
    <t>np443nu</t>
  </si>
  <si>
    <t>NP44 3NW</t>
  </si>
  <si>
    <t>NP443NW</t>
  </si>
  <si>
    <t>np44 3nw</t>
  </si>
  <si>
    <t>np443nw</t>
  </si>
  <si>
    <t>NP44 3NX</t>
  </si>
  <si>
    <t>NP443NX</t>
  </si>
  <si>
    <t>np44 3nx</t>
  </si>
  <si>
    <t>np443nx</t>
  </si>
  <si>
    <t>NP44 3NY</t>
  </si>
  <si>
    <t>NP443NY</t>
  </si>
  <si>
    <t>np44 3ny</t>
  </si>
  <si>
    <t>np443ny</t>
  </si>
  <si>
    <t>NP44 3NZ</t>
  </si>
  <si>
    <t>NP443NZ</t>
  </si>
  <si>
    <t>np44 3nz</t>
  </si>
  <si>
    <t>np443nz</t>
  </si>
  <si>
    <t>NP44 3PA</t>
  </si>
  <si>
    <t>NP443PA</t>
  </si>
  <si>
    <t>np44 3pa</t>
  </si>
  <si>
    <t>np443pa</t>
  </si>
  <si>
    <t>NP44 3PB</t>
  </si>
  <si>
    <t>NP443PB</t>
  </si>
  <si>
    <t>np44 3pb</t>
  </si>
  <si>
    <t>np443pb</t>
  </si>
  <si>
    <t>NP44 3PD</t>
  </si>
  <si>
    <t>NP443PD</t>
  </si>
  <si>
    <t>np44 3pd</t>
  </si>
  <si>
    <t>np443pd</t>
  </si>
  <si>
    <t>NP44 3PE</t>
  </si>
  <si>
    <t>NP443PE</t>
  </si>
  <si>
    <t>np44 3pe</t>
  </si>
  <si>
    <t>np443pe</t>
  </si>
  <si>
    <t>NP44 3PF</t>
  </si>
  <si>
    <t>NP443PF</t>
  </si>
  <si>
    <t>np44 3pf</t>
  </si>
  <si>
    <t>np443pf</t>
  </si>
  <si>
    <t>NP44 3PG</t>
  </si>
  <si>
    <t>NP443PG</t>
  </si>
  <si>
    <t>np44 3pg</t>
  </si>
  <si>
    <t>np443pg</t>
  </si>
  <si>
    <t>NP44 3PJ</t>
  </si>
  <si>
    <t>NP443PJ</t>
  </si>
  <si>
    <t>np44 3pj</t>
  </si>
  <si>
    <t>np443pj</t>
  </si>
  <si>
    <t>NP44 3PP</t>
  </si>
  <si>
    <t>NP443PP</t>
  </si>
  <si>
    <t>np44 3pp</t>
  </si>
  <si>
    <t>np443pp</t>
  </si>
  <si>
    <t>NP44 3PQ</t>
  </si>
  <si>
    <t>NP443PQ</t>
  </si>
  <si>
    <t>np44 3pq</t>
  </si>
  <si>
    <t>np443pq</t>
  </si>
  <si>
    <t>NP44 3PR</t>
  </si>
  <si>
    <t>NP443PR</t>
  </si>
  <si>
    <t>np44 3pr</t>
  </si>
  <si>
    <t>np443pr</t>
  </si>
  <si>
    <t>NP44 3PS</t>
  </si>
  <si>
    <t>NP443PS</t>
  </si>
  <si>
    <t>np44 3ps</t>
  </si>
  <si>
    <t>np443ps</t>
  </si>
  <si>
    <t>NP44 3PT</t>
  </si>
  <si>
    <t>NP443PT</t>
  </si>
  <si>
    <t>np44 3pt</t>
  </si>
  <si>
    <t>np443pt</t>
  </si>
  <si>
    <t>NP44 3PU</t>
  </si>
  <si>
    <t>NP443PU</t>
  </si>
  <si>
    <t>np44 3pu</t>
  </si>
  <si>
    <t>np443pu</t>
  </si>
  <si>
    <t>NP44 3PW</t>
  </si>
  <si>
    <t>NP443PW</t>
  </si>
  <si>
    <t>np44 3pw</t>
  </si>
  <si>
    <t>np443pw</t>
  </si>
  <si>
    <t>NP44 3PX</t>
  </si>
  <si>
    <t>NP443PX</t>
  </si>
  <si>
    <t>np44 3px</t>
  </si>
  <si>
    <t>np443px</t>
  </si>
  <si>
    <t>NP44 3PZ</t>
  </si>
  <si>
    <t>NP443PZ</t>
  </si>
  <si>
    <t>np44 3pz</t>
  </si>
  <si>
    <t>np443pz</t>
  </si>
  <si>
    <t>NP44 3QA</t>
  </si>
  <si>
    <t>NP443QA</t>
  </si>
  <si>
    <t>np44 3qa</t>
  </si>
  <si>
    <t>np443qa</t>
  </si>
  <si>
    <t>NP44 3QB</t>
  </si>
  <si>
    <t>NP443QB</t>
  </si>
  <si>
    <t>np44 3qb</t>
  </si>
  <si>
    <t>np443qb</t>
  </si>
  <si>
    <t>NP44 3QD</t>
  </si>
  <si>
    <t>NP443QD</t>
  </si>
  <si>
    <t>np44 3qd</t>
  </si>
  <si>
    <t>np443qd</t>
  </si>
  <si>
    <t>NP44 3QE</t>
  </si>
  <si>
    <t>NP443QE</t>
  </si>
  <si>
    <t>np44 3qe</t>
  </si>
  <si>
    <t>np443qe</t>
  </si>
  <si>
    <t>NP44 3QF</t>
  </si>
  <si>
    <t>NP443QF</t>
  </si>
  <si>
    <t>np44 3qf</t>
  </si>
  <si>
    <t>np443qf</t>
  </si>
  <si>
    <t>NP44 3QG</t>
  </si>
  <si>
    <t>NP443QG</t>
  </si>
  <si>
    <t>np44 3qg</t>
  </si>
  <si>
    <t>np443qg</t>
  </si>
  <si>
    <t>NP44 3QH</t>
  </si>
  <si>
    <t>NP443QH</t>
  </si>
  <si>
    <t>np44 3qh</t>
  </si>
  <si>
    <t>np443qh</t>
  </si>
  <si>
    <t>NP44 3QJ</t>
  </si>
  <si>
    <t>NP443QJ</t>
  </si>
  <si>
    <t>np44 3qj</t>
  </si>
  <si>
    <t>np443qj</t>
  </si>
  <si>
    <t>NP44 3QL</t>
  </si>
  <si>
    <t>NP443QL</t>
  </si>
  <si>
    <t>np44 3ql</t>
  </si>
  <si>
    <t>np443ql</t>
  </si>
  <si>
    <t>NP44 3QN</t>
  </si>
  <si>
    <t>NP443QN</t>
  </si>
  <si>
    <t>np44 3qn</t>
  </si>
  <si>
    <t>np443qn</t>
  </si>
  <si>
    <t>NP44 3QP</t>
  </si>
  <si>
    <t>NP443QP</t>
  </si>
  <si>
    <t>np44 3qp</t>
  </si>
  <si>
    <t>np443qp</t>
  </si>
  <si>
    <t>NP44 3QQ</t>
  </si>
  <si>
    <t>NP443QQ</t>
  </si>
  <si>
    <t>np44 3qq</t>
  </si>
  <si>
    <t>np443qq</t>
  </si>
  <si>
    <t>NP44 3QR</t>
  </si>
  <si>
    <t>NP443QR</t>
  </si>
  <si>
    <t>np44 3qr</t>
  </si>
  <si>
    <t>np443qr</t>
  </si>
  <si>
    <t>NP44 3QS</t>
  </si>
  <si>
    <t>NP443QS</t>
  </si>
  <si>
    <t>np44 3qs</t>
  </si>
  <si>
    <t>np443qs</t>
  </si>
  <si>
    <t>NP44 3QT</t>
  </si>
  <si>
    <t>NP443QT</t>
  </si>
  <si>
    <t>np44 3qt</t>
  </si>
  <si>
    <t>np443qt</t>
  </si>
  <si>
    <t>NP44 3QU</t>
  </si>
  <si>
    <t>NP443QU</t>
  </si>
  <si>
    <t>np44 3qu</t>
  </si>
  <si>
    <t>np443qu</t>
  </si>
  <si>
    <t>NP44 3QW</t>
  </si>
  <si>
    <t>NP443QW</t>
  </si>
  <si>
    <t>np44 3qw</t>
  </si>
  <si>
    <t>np443qw</t>
  </si>
  <si>
    <t>NP44 3QX</t>
  </si>
  <si>
    <t>NP443QX</t>
  </si>
  <si>
    <t>np44 3qx</t>
  </si>
  <si>
    <t>np443qx</t>
  </si>
  <si>
    <t>NP44 3QY</t>
  </si>
  <si>
    <t>NP443QY</t>
  </si>
  <si>
    <t>np44 3qy</t>
  </si>
  <si>
    <t>np443qy</t>
  </si>
  <si>
    <t>NP44 3QZ</t>
  </si>
  <si>
    <t>NP443QZ</t>
  </si>
  <si>
    <t>np44 3qz</t>
  </si>
  <si>
    <t>np443qz</t>
  </si>
  <si>
    <t>NP44 3SE</t>
  </si>
  <si>
    <t>NP443SE</t>
  </si>
  <si>
    <t>np44 3se</t>
  </si>
  <si>
    <t>np443se</t>
  </si>
  <si>
    <t>NP44 3UW</t>
  </si>
  <si>
    <t>NP443UW</t>
  </si>
  <si>
    <t>np44 3uw</t>
  </si>
  <si>
    <t>np443uw</t>
  </si>
  <si>
    <t>NP44 3WY</t>
  </si>
  <si>
    <t>NP443WY</t>
  </si>
  <si>
    <t>np44 3wy</t>
  </si>
  <si>
    <t>np443wy</t>
  </si>
  <si>
    <t>NP44 3WZ</t>
  </si>
  <si>
    <t>NP443WZ</t>
  </si>
  <si>
    <t>np44 3wz</t>
  </si>
  <si>
    <t>np443wz</t>
  </si>
  <si>
    <t>NP44 3XB</t>
  </si>
  <si>
    <t>NP443XB</t>
  </si>
  <si>
    <t>np44 3xb</t>
  </si>
  <si>
    <t>np443xb</t>
  </si>
  <si>
    <t>NP44 3XH</t>
  </si>
  <si>
    <t>NP443XH</t>
  </si>
  <si>
    <t>np44 3xh</t>
  </si>
  <si>
    <t>np443xh</t>
  </si>
  <si>
    <t>NP44 3XQ</t>
  </si>
  <si>
    <t>NP443XQ</t>
  </si>
  <si>
    <t>np44 3xq</t>
  </si>
  <si>
    <t>np443xq</t>
  </si>
  <si>
    <t>NP44 3XS</t>
  </si>
  <si>
    <t>NP443XS</t>
  </si>
  <si>
    <t>np44 3xs</t>
  </si>
  <si>
    <t>np443xs</t>
  </si>
  <si>
    <t>NP44 3XU</t>
  </si>
  <si>
    <t>NP443XU</t>
  </si>
  <si>
    <t>np44 3xu</t>
  </si>
  <si>
    <t>np443xu</t>
  </si>
  <si>
    <t>NP44 3XX</t>
  </si>
  <si>
    <t>NP443XX</t>
  </si>
  <si>
    <t>np44 3xx</t>
  </si>
  <si>
    <t>np443xx</t>
  </si>
  <si>
    <t>NP44 3YA</t>
  </si>
  <si>
    <t>NP443YA</t>
  </si>
  <si>
    <t>np44 3ya</t>
  </si>
  <si>
    <t>np443ya</t>
  </si>
  <si>
    <t>NP44 3YJ</t>
  </si>
  <si>
    <t>NP443YJ</t>
  </si>
  <si>
    <t>np44 3yj</t>
  </si>
  <si>
    <t>np443yj</t>
  </si>
  <si>
    <t>NP44 3YL</t>
  </si>
  <si>
    <t>NP443YL</t>
  </si>
  <si>
    <t>np44 3yl</t>
  </si>
  <si>
    <t>np443yl</t>
  </si>
  <si>
    <t>NP44 3YR</t>
  </si>
  <si>
    <t>NP443YR</t>
  </si>
  <si>
    <t>np44 3yr</t>
  </si>
  <si>
    <t>np443yr</t>
  </si>
  <si>
    <t>NP44 3YS</t>
  </si>
  <si>
    <t>NP443YS</t>
  </si>
  <si>
    <t>np44 3ys</t>
  </si>
  <si>
    <t>np443ys</t>
  </si>
  <si>
    <t>NP44 3ZG</t>
  </si>
  <si>
    <t>NP443ZG</t>
  </si>
  <si>
    <t>np44 3zg</t>
  </si>
  <si>
    <t>np443zg</t>
  </si>
  <si>
    <t>NP44 4AA</t>
  </si>
  <si>
    <t>NP444AA</t>
  </si>
  <si>
    <t>np44 4aa</t>
  </si>
  <si>
    <t>np444aa</t>
  </si>
  <si>
    <t>NP44 4AB</t>
  </si>
  <si>
    <t>NP444AB</t>
  </si>
  <si>
    <t>np44 4ab</t>
  </si>
  <si>
    <t>np444ab</t>
  </si>
  <si>
    <t>NP44 4AD</t>
  </si>
  <si>
    <t>NP444AD</t>
  </si>
  <si>
    <t>np44 4ad</t>
  </si>
  <si>
    <t>np444ad</t>
  </si>
  <si>
    <t>NP44 4AE</t>
  </si>
  <si>
    <t>NP444AE</t>
  </si>
  <si>
    <t>np44 4ae</t>
  </si>
  <si>
    <t>np444ae</t>
  </si>
  <si>
    <t>NP44 4AF</t>
  </si>
  <si>
    <t>NP444AF</t>
  </si>
  <si>
    <t>np44 4af</t>
  </si>
  <si>
    <t>np444af</t>
  </si>
  <si>
    <t>NP44 4BJ</t>
  </si>
  <si>
    <t>NP444BJ</t>
  </si>
  <si>
    <t>np44 4bj</t>
  </si>
  <si>
    <t>np444bj</t>
  </si>
  <si>
    <t>NP44 4BQ</t>
  </si>
  <si>
    <t>NP444BQ</t>
  </si>
  <si>
    <t>np44 4bq</t>
  </si>
  <si>
    <t>np444bq</t>
  </si>
  <si>
    <t>NP44 4DA</t>
  </si>
  <si>
    <t>NP444DA</t>
  </si>
  <si>
    <t>np44 4da</t>
  </si>
  <si>
    <t>np444da</t>
  </si>
  <si>
    <t>NP44 4DB</t>
  </si>
  <si>
    <t>NP444DB</t>
  </si>
  <si>
    <t>np44 4db</t>
  </si>
  <si>
    <t>np444db</t>
  </si>
  <si>
    <t>NP44 4DD</t>
  </si>
  <si>
    <t>NP444DD</t>
  </si>
  <si>
    <t>np44 4dd</t>
  </si>
  <si>
    <t>np444dd</t>
  </si>
  <si>
    <t>NP44 4DE</t>
  </si>
  <si>
    <t>NP444DE</t>
  </si>
  <si>
    <t>np44 4de</t>
  </si>
  <si>
    <t>np444de</t>
  </si>
  <si>
    <t>NP44 4DF</t>
  </si>
  <si>
    <t>NP444DF</t>
  </si>
  <si>
    <t>np44 4df</t>
  </si>
  <si>
    <t>np444df</t>
  </si>
  <si>
    <t>NP44 4DG</t>
  </si>
  <si>
    <t>NP444DG</t>
  </si>
  <si>
    <t>np44 4dg</t>
  </si>
  <si>
    <t>np444dg</t>
  </si>
  <si>
    <t>NP44 4DH</t>
  </si>
  <si>
    <t>NP444DH</t>
  </si>
  <si>
    <t>np44 4dh</t>
  </si>
  <si>
    <t>np444dh</t>
  </si>
  <si>
    <t>NP44 4DJ</t>
  </si>
  <si>
    <t>NP444DJ</t>
  </si>
  <si>
    <t>np44 4dj</t>
  </si>
  <si>
    <t>np444dj</t>
  </si>
  <si>
    <t>NP44 4DL</t>
  </si>
  <si>
    <t>NP444DL</t>
  </si>
  <si>
    <t>np44 4dl</t>
  </si>
  <si>
    <t>np444dl</t>
  </si>
  <si>
    <t>NP44 4DN</t>
  </si>
  <si>
    <t>NP444DN</t>
  </si>
  <si>
    <t>np44 4dn</t>
  </si>
  <si>
    <t>np444dn</t>
  </si>
  <si>
    <t>NP44 4DQ</t>
  </si>
  <si>
    <t>NP444DQ</t>
  </si>
  <si>
    <t>np44 4dq</t>
  </si>
  <si>
    <t>np444dq</t>
  </si>
  <si>
    <t>NP44 4DW</t>
  </si>
  <si>
    <t>NP444DW</t>
  </si>
  <si>
    <t>np44 4dw</t>
  </si>
  <si>
    <t>np444dw</t>
  </si>
  <si>
    <t>NP44 4DY</t>
  </si>
  <si>
    <t>NP444DY</t>
  </si>
  <si>
    <t>np44 4dy</t>
  </si>
  <si>
    <t>np444dy</t>
  </si>
  <si>
    <t>NP44 4DZ</t>
  </si>
  <si>
    <t>NP444DZ</t>
  </si>
  <si>
    <t>np44 4dz</t>
  </si>
  <si>
    <t>np444dz</t>
  </si>
  <si>
    <t>NP44 4EE</t>
  </si>
  <si>
    <t>NP444EE</t>
  </si>
  <si>
    <t>np44 4ee</t>
  </si>
  <si>
    <t>np444ee</t>
  </si>
  <si>
    <t>NP44 4EF</t>
  </si>
  <si>
    <t>NP444EF</t>
  </si>
  <si>
    <t>np44 4ef</t>
  </si>
  <si>
    <t>np444ef</t>
  </si>
  <si>
    <t>NP44 4EG</t>
  </si>
  <si>
    <t>NP444EG</t>
  </si>
  <si>
    <t>np44 4eg</t>
  </si>
  <si>
    <t>np444eg</t>
  </si>
  <si>
    <t>NP44 4EH</t>
  </si>
  <si>
    <t>NP444EH</t>
  </si>
  <si>
    <t>np44 4eh</t>
  </si>
  <si>
    <t>np444eh</t>
  </si>
  <si>
    <t>NP44 4EJ</t>
  </si>
  <si>
    <t>NP444EJ</t>
  </si>
  <si>
    <t>np44 4ej</t>
  </si>
  <si>
    <t>np444ej</t>
  </si>
  <si>
    <t>NP44 4EN</t>
  </si>
  <si>
    <t>NP444EN</t>
  </si>
  <si>
    <t>np44 4en</t>
  </si>
  <si>
    <t>np444en</t>
  </si>
  <si>
    <t>NP44 4EQ</t>
  </si>
  <si>
    <t>NP444EQ</t>
  </si>
  <si>
    <t>np44 4eq</t>
  </si>
  <si>
    <t>np444eq</t>
  </si>
  <si>
    <t>NP44 4EW</t>
  </si>
  <si>
    <t>NP444EW</t>
  </si>
  <si>
    <t>np44 4ew</t>
  </si>
  <si>
    <t>np444ew</t>
  </si>
  <si>
    <t>NP44 4EY</t>
  </si>
  <si>
    <t>NP444EY</t>
  </si>
  <si>
    <t>np44 4ey</t>
  </si>
  <si>
    <t>np444ey</t>
  </si>
  <si>
    <t>NP44 4EZ</t>
  </si>
  <si>
    <t>NP444EZ</t>
  </si>
  <si>
    <t>np44 4ez</t>
  </si>
  <si>
    <t>np444ez</t>
  </si>
  <si>
    <t>NP44 4HA</t>
  </si>
  <si>
    <t>NP444HA</t>
  </si>
  <si>
    <t>np44 4ha</t>
  </si>
  <si>
    <t>np444ha</t>
  </si>
  <si>
    <t>NP44 4HB</t>
  </si>
  <si>
    <t>NP444HB</t>
  </si>
  <si>
    <t>np44 4hb</t>
  </si>
  <si>
    <t>np444hb</t>
  </si>
  <si>
    <t>NP44 4HE</t>
  </si>
  <si>
    <t>NP444HE</t>
  </si>
  <si>
    <t>np44 4he</t>
  </si>
  <si>
    <t>np444he</t>
  </si>
  <si>
    <t>NP44 4HF</t>
  </si>
  <si>
    <t>NP444HF</t>
  </si>
  <si>
    <t>np44 4hf</t>
  </si>
  <si>
    <t>np444hf</t>
  </si>
  <si>
    <t>NP44 4HG</t>
  </si>
  <si>
    <t>NP444HG</t>
  </si>
  <si>
    <t>np44 4hg</t>
  </si>
  <si>
    <t>np444hg</t>
  </si>
  <si>
    <t>NP44 4HN</t>
  </si>
  <si>
    <t>NP444HN</t>
  </si>
  <si>
    <t>np44 4hn</t>
  </si>
  <si>
    <t>np444hn</t>
  </si>
  <si>
    <t>NP44 4HQ</t>
  </si>
  <si>
    <t>NP444HQ</t>
  </si>
  <si>
    <t>np44 4hq</t>
  </si>
  <si>
    <t>np444hq</t>
  </si>
  <si>
    <t>NP44 4HW</t>
  </si>
  <si>
    <t>NP444HW</t>
  </si>
  <si>
    <t>np44 4hw</t>
  </si>
  <si>
    <t>np444hw</t>
  </si>
  <si>
    <t>NP44 4JZ</t>
  </si>
  <si>
    <t>NP444JZ</t>
  </si>
  <si>
    <t>np44 4jz</t>
  </si>
  <si>
    <t>np444jz</t>
  </si>
  <si>
    <t>NP44 4LA</t>
  </si>
  <si>
    <t>NP444LA</t>
  </si>
  <si>
    <t>np44 4la</t>
  </si>
  <si>
    <t>np444la</t>
  </si>
  <si>
    <t>NP44 4LB</t>
  </si>
  <si>
    <t>NP444LB</t>
  </si>
  <si>
    <t>np44 4lb</t>
  </si>
  <si>
    <t>np444lb</t>
  </si>
  <si>
    <t>NP44 4LD</t>
  </si>
  <si>
    <t>NP444LD</t>
  </si>
  <si>
    <t>np44 4ld</t>
  </si>
  <si>
    <t>np444ld</t>
  </si>
  <si>
    <t>NP44 4LE</t>
  </si>
  <si>
    <t>NP444LE</t>
  </si>
  <si>
    <t>np44 4le</t>
  </si>
  <si>
    <t>np444le</t>
  </si>
  <si>
    <t>NP44 4LF</t>
  </si>
  <si>
    <t>NP444LF</t>
  </si>
  <si>
    <t>np44 4lf</t>
  </si>
  <si>
    <t>np444lf</t>
  </si>
  <si>
    <t>NP44 4LG</t>
  </si>
  <si>
    <t>NP444LG</t>
  </si>
  <si>
    <t>np44 4lg</t>
  </si>
  <si>
    <t>np444lg</t>
  </si>
  <si>
    <t>NP44 4LH</t>
  </si>
  <si>
    <t>NP444LH</t>
  </si>
  <si>
    <t>np44 4lh</t>
  </si>
  <si>
    <t>np444lh</t>
  </si>
  <si>
    <t>NP44 4LJ</t>
  </si>
  <si>
    <t>NP444LJ</t>
  </si>
  <si>
    <t>np44 4lj</t>
  </si>
  <si>
    <t>np444lj</t>
  </si>
  <si>
    <t>NP44 4LL</t>
  </si>
  <si>
    <t>NP444LL</t>
  </si>
  <si>
    <t>np44 4ll</t>
  </si>
  <si>
    <t>np444ll</t>
  </si>
  <si>
    <t>NP44 4LN</t>
  </si>
  <si>
    <t>NP444LN</t>
  </si>
  <si>
    <t>np44 4ln</t>
  </si>
  <si>
    <t>np444ln</t>
  </si>
  <si>
    <t>NP44 4LP</t>
  </si>
  <si>
    <t>NP444LP</t>
  </si>
  <si>
    <t>np44 4lp</t>
  </si>
  <si>
    <t>np444lp</t>
  </si>
  <si>
    <t>NP44 4LQ</t>
  </si>
  <si>
    <t>NP444LQ</t>
  </si>
  <si>
    <t>np44 4lq</t>
  </si>
  <si>
    <t>np444lq</t>
  </si>
  <si>
    <t>NP44 4LR</t>
  </si>
  <si>
    <t>NP444LR</t>
  </si>
  <si>
    <t>np44 4lr</t>
  </si>
  <si>
    <t>np444lr</t>
  </si>
  <si>
    <t>NP44 4LS</t>
  </si>
  <si>
    <t>NP444LS</t>
  </si>
  <si>
    <t>np44 4ls</t>
  </si>
  <si>
    <t>np444ls</t>
  </si>
  <si>
    <t>NP44 4LT</t>
  </si>
  <si>
    <t>NP444LT</t>
  </si>
  <si>
    <t>np44 4lt</t>
  </si>
  <si>
    <t>np444lt</t>
  </si>
  <si>
    <t>NP44 4LW</t>
  </si>
  <si>
    <t>NP444LW</t>
  </si>
  <si>
    <t>np44 4lw</t>
  </si>
  <si>
    <t>np444lw</t>
  </si>
  <si>
    <t>NP44 4LX</t>
  </si>
  <si>
    <t>NP444LX</t>
  </si>
  <si>
    <t>np44 4lx</t>
  </si>
  <si>
    <t>np444lx</t>
  </si>
  <si>
    <t>NP44 4LY</t>
  </si>
  <si>
    <t>NP444LY</t>
  </si>
  <si>
    <t>np44 4ly</t>
  </si>
  <si>
    <t>np444ly</t>
  </si>
  <si>
    <t>NP44 4LZ</t>
  </si>
  <si>
    <t>NP444LZ</t>
  </si>
  <si>
    <t>np44 4lz</t>
  </si>
  <si>
    <t>np444lz</t>
  </si>
  <si>
    <t>NP44 4NA</t>
  </si>
  <si>
    <t>NP444NA</t>
  </si>
  <si>
    <t>np44 4na</t>
  </si>
  <si>
    <t>np444na</t>
  </si>
  <si>
    <t>NP44 4NB</t>
  </si>
  <si>
    <t>NP444NB</t>
  </si>
  <si>
    <t>np44 4nb</t>
  </si>
  <si>
    <t>np444nb</t>
  </si>
  <si>
    <t>NP44 4ND</t>
  </si>
  <si>
    <t>NP444ND</t>
  </si>
  <si>
    <t>np44 4nd</t>
  </si>
  <si>
    <t>np444nd</t>
  </si>
  <si>
    <t>NP44 4NF</t>
  </si>
  <si>
    <t>NP444NF</t>
  </si>
  <si>
    <t>np44 4nf</t>
  </si>
  <si>
    <t>np444nf</t>
  </si>
  <si>
    <t>NP44 4NG</t>
  </si>
  <si>
    <t>NP444NG</t>
  </si>
  <si>
    <t>np44 4ng</t>
  </si>
  <si>
    <t>np444ng</t>
  </si>
  <si>
    <t>NP44 4NH</t>
  </si>
  <si>
    <t>NP444NH</t>
  </si>
  <si>
    <t>np44 4nh</t>
  </si>
  <si>
    <t>np444nh</t>
  </si>
  <si>
    <t>NP44 4NJ</t>
  </si>
  <si>
    <t>NP444NJ</t>
  </si>
  <si>
    <t>np44 4nj</t>
  </si>
  <si>
    <t>np444nj</t>
  </si>
  <si>
    <t>NP44 4NL</t>
  </si>
  <si>
    <t>NP444NL</t>
  </si>
  <si>
    <t>np44 4nl</t>
  </si>
  <si>
    <t>np444nl</t>
  </si>
  <si>
    <t>NP44 4NN</t>
  </si>
  <si>
    <t>NP444NN</t>
  </si>
  <si>
    <t>np44 4nn</t>
  </si>
  <si>
    <t>np444nn</t>
  </si>
  <si>
    <t>NP44 4NP</t>
  </si>
  <si>
    <t>NP444NP</t>
  </si>
  <si>
    <t>np44 4np</t>
  </si>
  <si>
    <t>np444np</t>
  </si>
  <si>
    <t>NP44 4NQ</t>
  </si>
  <si>
    <t>NP444NQ</t>
  </si>
  <si>
    <t>np44 4nq</t>
  </si>
  <si>
    <t>np444nq</t>
  </si>
  <si>
    <t>NP44 4NR</t>
  </si>
  <si>
    <t>NP444NR</t>
  </si>
  <si>
    <t>np44 4nr</t>
  </si>
  <si>
    <t>np444nr</t>
  </si>
  <si>
    <t>NP44 4NS</t>
  </si>
  <si>
    <t>NP444NS</t>
  </si>
  <si>
    <t>np44 4ns</t>
  </si>
  <si>
    <t>np444ns</t>
  </si>
  <si>
    <t>NP44 4NT</t>
  </si>
  <si>
    <t>NP444NT</t>
  </si>
  <si>
    <t>np44 4nt</t>
  </si>
  <si>
    <t>np444nt</t>
  </si>
  <si>
    <t>NP44 4NU</t>
  </si>
  <si>
    <t>NP444NU</t>
  </si>
  <si>
    <t>np44 4nu</t>
  </si>
  <si>
    <t>np444nu</t>
  </si>
  <si>
    <t>NP44 4NW</t>
  </si>
  <si>
    <t>NP444NW</t>
  </si>
  <si>
    <t>np44 4nw</t>
  </si>
  <si>
    <t>np444nw</t>
  </si>
  <si>
    <t>NP44 4NX</t>
  </si>
  <si>
    <t>NP444NX</t>
  </si>
  <si>
    <t>np44 4nx</t>
  </si>
  <si>
    <t>np444nx</t>
  </si>
  <si>
    <t>NP44 4NY</t>
  </si>
  <si>
    <t>NP444NY</t>
  </si>
  <si>
    <t>np44 4ny</t>
  </si>
  <si>
    <t>np444ny</t>
  </si>
  <si>
    <t>NP44 4NZ</t>
  </si>
  <si>
    <t>NP444NZ</t>
  </si>
  <si>
    <t>np44 4nz</t>
  </si>
  <si>
    <t>np444nz</t>
  </si>
  <si>
    <t>NP44 4PA</t>
  </si>
  <si>
    <t>NP444PA</t>
  </si>
  <si>
    <t>np44 4pa</t>
  </si>
  <si>
    <t>np444pa</t>
  </si>
  <si>
    <t>NP44 4PB</t>
  </si>
  <si>
    <t>NP444PB</t>
  </si>
  <si>
    <t>np44 4pb</t>
  </si>
  <si>
    <t>np444pb</t>
  </si>
  <si>
    <t>NP44 4PD</t>
  </si>
  <si>
    <t>NP444PD</t>
  </si>
  <si>
    <t>np44 4pd</t>
  </si>
  <si>
    <t>np444pd</t>
  </si>
  <si>
    <t>NP44 4PE</t>
  </si>
  <si>
    <t>NP444PE</t>
  </si>
  <si>
    <t>np44 4pe</t>
  </si>
  <si>
    <t>np444pe</t>
  </si>
  <si>
    <t>NP44 4PF</t>
  </si>
  <si>
    <t>NP444PF</t>
  </si>
  <si>
    <t>np44 4pf</t>
  </si>
  <si>
    <t>np444pf</t>
  </si>
  <si>
    <t>NP44 4PG</t>
  </si>
  <si>
    <t>NP444PG</t>
  </si>
  <si>
    <t>np44 4pg</t>
  </si>
  <si>
    <t>np444pg</t>
  </si>
  <si>
    <t>NP44 4PH</t>
  </si>
  <si>
    <t>NP444PH</t>
  </si>
  <si>
    <t>np44 4ph</t>
  </si>
  <si>
    <t>np444ph</t>
  </si>
  <si>
    <t>NP44 4PJ</t>
  </si>
  <si>
    <t>NP444PJ</t>
  </si>
  <si>
    <t>np44 4pj</t>
  </si>
  <si>
    <t>np444pj</t>
  </si>
  <si>
    <t>NP44 4PL</t>
  </si>
  <si>
    <t>NP444PL</t>
  </si>
  <si>
    <t>np44 4pl</t>
  </si>
  <si>
    <t>np444pl</t>
  </si>
  <si>
    <t>NP44 4PN</t>
  </si>
  <si>
    <t>NP444PN</t>
  </si>
  <si>
    <t>np44 4pn</t>
  </si>
  <si>
    <t>np444pn</t>
  </si>
  <si>
    <t>NP44 4PP</t>
  </si>
  <si>
    <t>NP444PP</t>
  </si>
  <si>
    <t>np44 4pp</t>
  </si>
  <si>
    <t>np444pp</t>
  </si>
  <si>
    <t>NP44 4PQ</t>
  </si>
  <si>
    <t>NP444PQ</t>
  </si>
  <si>
    <t>np44 4pq</t>
  </si>
  <si>
    <t>np444pq</t>
  </si>
  <si>
    <t>NP44 4PR</t>
  </si>
  <si>
    <t>NP444PR</t>
  </si>
  <si>
    <t>np44 4pr</t>
  </si>
  <si>
    <t>np444pr</t>
  </si>
  <si>
    <t>NP44 4PS</t>
  </si>
  <si>
    <t>NP444PS</t>
  </si>
  <si>
    <t>np44 4ps</t>
  </si>
  <si>
    <t>np444ps</t>
  </si>
  <si>
    <t>NP44 4PW</t>
  </si>
  <si>
    <t>NP444PW</t>
  </si>
  <si>
    <t>np44 4pw</t>
  </si>
  <si>
    <t>np444pw</t>
  </si>
  <si>
    <t>NP44 4PX</t>
  </si>
  <si>
    <t>NP444PX</t>
  </si>
  <si>
    <t>np44 4px</t>
  </si>
  <si>
    <t>np444px</t>
  </si>
  <si>
    <t>NP44 4PY</t>
  </si>
  <si>
    <t>NP444PY</t>
  </si>
  <si>
    <t>np44 4py</t>
  </si>
  <si>
    <t>np444py</t>
  </si>
  <si>
    <t>NP44 4PZ</t>
  </si>
  <si>
    <t>NP444PZ</t>
  </si>
  <si>
    <t>np44 4pz</t>
  </si>
  <si>
    <t>np444pz</t>
  </si>
  <si>
    <t>NP44 4QB</t>
  </si>
  <si>
    <t>NP444QB</t>
  </si>
  <si>
    <t>np44 4qb</t>
  </si>
  <si>
    <t>np444qb</t>
  </si>
  <si>
    <t>NP44 4QD</t>
  </si>
  <si>
    <t>NP444QD</t>
  </si>
  <si>
    <t>np44 4qd</t>
  </si>
  <si>
    <t>np444qd</t>
  </si>
  <si>
    <t>NP44 4QE</t>
  </si>
  <si>
    <t>NP444QE</t>
  </si>
  <si>
    <t>np44 4qe</t>
  </si>
  <si>
    <t>np444qe</t>
  </si>
  <si>
    <t>NP44 4QF</t>
  </si>
  <si>
    <t>NP444QF</t>
  </si>
  <si>
    <t>np44 4qf</t>
  </si>
  <si>
    <t>np444qf</t>
  </si>
  <si>
    <t>NP44 4QG</t>
  </si>
  <si>
    <t>NP444QG</t>
  </si>
  <si>
    <t>np44 4qg</t>
  </si>
  <si>
    <t>np444qg</t>
  </si>
  <si>
    <t>NP44 4QH</t>
  </si>
  <si>
    <t>NP444QH</t>
  </si>
  <si>
    <t>np44 4qh</t>
  </si>
  <si>
    <t>np444qh</t>
  </si>
  <si>
    <t>NP44 4QJ</t>
  </si>
  <si>
    <t>NP444QJ</t>
  </si>
  <si>
    <t>np44 4qj</t>
  </si>
  <si>
    <t>np444qj</t>
  </si>
  <si>
    <t>NP44 4QL</t>
  </si>
  <si>
    <t>NP444QL</t>
  </si>
  <si>
    <t>np44 4ql</t>
  </si>
  <si>
    <t>np444ql</t>
  </si>
  <si>
    <t>NP44 4QN</t>
  </si>
  <si>
    <t>NP444QN</t>
  </si>
  <si>
    <t>np44 4qn</t>
  </si>
  <si>
    <t>np444qn</t>
  </si>
  <si>
    <t>NP44 4QP</t>
  </si>
  <si>
    <t>NP444QP</t>
  </si>
  <si>
    <t>np44 4qp</t>
  </si>
  <si>
    <t>np444qp</t>
  </si>
  <si>
    <t>NP44 4QQ</t>
  </si>
  <si>
    <t>NP444QQ</t>
  </si>
  <si>
    <t>np44 4qq</t>
  </si>
  <si>
    <t>np444qq</t>
  </si>
  <si>
    <t>NP44 4QR</t>
  </si>
  <si>
    <t>NP444QR</t>
  </si>
  <si>
    <t>np44 4qr</t>
  </si>
  <si>
    <t>np444qr</t>
  </si>
  <si>
    <t>NP44 4QS</t>
  </si>
  <si>
    <t>NP444QS</t>
  </si>
  <si>
    <t>np44 4qs</t>
  </si>
  <si>
    <t>np444qs</t>
  </si>
  <si>
    <t>NP44 4QT</t>
  </si>
  <si>
    <t>NP444QT</t>
  </si>
  <si>
    <t>np44 4qt</t>
  </si>
  <si>
    <t>np444qt</t>
  </si>
  <si>
    <t>NP44 4QU</t>
  </si>
  <si>
    <t>NP444QU</t>
  </si>
  <si>
    <t>np44 4qu</t>
  </si>
  <si>
    <t>np444qu</t>
  </si>
  <si>
    <t>NP44 4QW</t>
  </si>
  <si>
    <t>NP444QW</t>
  </si>
  <si>
    <t>np44 4qw</t>
  </si>
  <si>
    <t>np444qw</t>
  </si>
  <si>
    <t>NP44 4QX</t>
  </si>
  <si>
    <t>NP444QX</t>
  </si>
  <si>
    <t>np44 4qx</t>
  </si>
  <si>
    <t>np444qx</t>
  </si>
  <si>
    <t>NP44 4QY</t>
  </si>
  <si>
    <t>NP444QY</t>
  </si>
  <si>
    <t>np44 4qy</t>
  </si>
  <si>
    <t>np444qy</t>
  </si>
  <si>
    <t>NP44 4QZ</t>
  </si>
  <si>
    <t>NP444QZ</t>
  </si>
  <si>
    <t>np44 4qz</t>
  </si>
  <si>
    <t>np444qz</t>
  </si>
  <si>
    <t>NP44 4RA</t>
  </si>
  <si>
    <t>NP444RA</t>
  </si>
  <si>
    <t>np44 4ra</t>
  </si>
  <si>
    <t>np444ra</t>
  </si>
  <si>
    <t>NP44 4RB</t>
  </si>
  <si>
    <t>NP444RB</t>
  </si>
  <si>
    <t>np44 4rb</t>
  </si>
  <si>
    <t>np444rb</t>
  </si>
  <si>
    <t>NP44 4RD</t>
  </si>
  <si>
    <t>NP444RD</t>
  </si>
  <si>
    <t>np44 4rd</t>
  </si>
  <si>
    <t>np444rd</t>
  </si>
  <si>
    <t>NP44 4RE</t>
  </si>
  <si>
    <t>NP444RE</t>
  </si>
  <si>
    <t>np44 4re</t>
  </si>
  <si>
    <t>np444re</t>
  </si>
  <si>
    <t>NP44 4RF</t>
  </si>
  <si>
    <t>NP444RF</t>
  </si>
  <si>
    <t>np44 4rf</t>
  </si>
  <si>
    <t>np444rf</t>
  </si>
  <si>
    <t>NP44 4RG</t>
  </si>
  <si>
    <t>NP444RG</t>
  </si>
  <si>
    <t>np44 4rg</t>
  </si>
  <si>
    <t>np444rg</t>
  </si>
  <si>
    <t>NP44 4RN</t>
  </si>
  <si>
    <t>NP444RN</t>
  </si>
  <si>
    <t>np44 4rn</t>
  </si>
  <si>
    <t>np444rn</t>
  </si>
  <si>
    <t>NP44 4RQ</t>
  </si>
  <si>
    <t>NP444RQ</t>
  </si>
  <si>
    <t>np44 4rq</t>
  </si>
  <si>
    <t>np444rq</t>
  </si>
  <si>
    <t>NP44 4RR</t>
  </si>
  <si>
    <t>NP444RR</t>
  </si>
  <si>
    <t>np44 4rr</t>
  </si>
  <si>
    <t>np444rr</t>
  </si>
  <si>
    <t>NP44 4RX</t>
  </si>
  <si>
    <t>NP444RX</t>
  </si>
  <si>
    <t>np44 4rx</t>
  </si>
  <si>
    <t>np444rx</t>
  </si>
  <si>
    <t>NP44 4RY</t>
  </si>
  <si>
    <t>NP444RY</t>
  </si>
  <si>
    <t>np44 4ry</t>
  </si>
  <si>
    <t>np444ry</t>
  </si>
  <si>
    <t>NP44 4RZ</t>
  </si>
  <si>
    <t>NP444RZ</t>
  </si>
  <si>
    <t>np44 4rz</t>
  </si>
  <si>
    <t>np444rz</t>
  </si>
  <si>
    <t>NP44 4SA</t>
  </si>
  <si>
    <t>NP444SA</t>
  </si>
  <si>
    <t>np44 4sa</t>
  </si>
  <si>
    <t>np444sa</t>
  </si>
  <si>
    <t>NP44 4SB</t>
  </si>
  <si>
    <t>NP444SB</t>
  </si>
  <si>
    <t>np44 4sb</t>
  </si>
  <si>
    <t>np444sb</t>
  </si>
  <si>
    <t>NP44 4SE</t>
  </si>
  <si>
    <t>NP444SE</t>
  </si>
  <si>
    <t>np44 4se</t>
  </si>
  <si>
    <t>np444se</t>
  </si>
  <si>
    <t>NP44 4SF</t>
  </si>
  <si>
    <t>NP444SF</t>
  </si>
  <si>
    <t>np44 4sf</t>
  </si>
  <si>
    <t>np444sf</t>
  </si>
  <si>
    <t>NP44 4SG</t>
  </si>
  <si>
    <t>NP444SG</t>
  </si>
  <si>
    <t>np44 4sg</t>
  </si>
  <si>
    <t>np444sg</t>
  </si>
  <si>
    <t>NP44 4SH</t>
  </si>
  <si>
    <t>NP444SH</t>
  </si>
  <si>
    <t>np44 4sh</t>
  </si>
  <si>
    <t>np444sh</t>
  </si>
  <si>
    <t>NP44 4SJ</t>
  </si>
  <si>
    <t>NP444SJ</t>
  </si>
  <si>
    <t>np44 4sj</t>
  </si>
  <si>
    <t>np444sj</t>
  </si>
  <si>
    <t>NP44 4SL</t>
  </si>
  <si>
    <t>NP444SL</t>
  </si>
  <si>
    <t>np44 4sl</t>
  </si>
  <si>
    <t>np444sl</t>
  </si>
  <si>
    <t>NP44 4SN</t>
  </si>
  <si>
    <t>NP444SN</t>
  </si>
  <si>
    <t>np44 4sn</t>
  </si>
  <si>
    <t>np444sn</t>
  </si>
  <si>
    <t>NP44 4SP</t>
  </si>
  <si>
    <t>NP444SP</t>
  </si>
  <si>
    <t>np44 4sp</t>
  </si>
  <si>
    <t>np444sp</t>
  </si>
  <si>
    <t>NP44 4SQ</t>
  </si>
  <si>
    <t>NP444SQ</t>
  </si>
  <si>
    <t>np44 4sq</t>
  </si>
  <si>
    <t>np444sq</t>
  </si>
  <si>
    <t>NP44 4SR</t>
  </si>
  <si>
    <t>NP444SR</t>
  </si>
  <si>
    <t>np44 4sr</t>
  </si>
  <si>
    <t>np444sr</t>
  </si>
  <si>
    <t>NP44 4SS</t>
  </si>
  <si>
    <t>NP444SS</t>
  </si>
  <si>
    <t>np44 4ss</t>
  </si>
  <si>
    <t>np444ss</t>
  </si>
  <si>
    <t>NP44 4ST</t>
  </si>
  <si>
    <t>NP444ST</t>
  </si>
  <si>
    <t>np44 4st</t>
  </si>
  <si>
    <t>np444st</t>
  </si>
  <si>
    <t>NP44 4SU</t>
  </si>
  <si>
    <t>NP444SU</t>
  </si>
  <si>
    <t>np44 4su</t>
  </si>
  <si>
    <t>np444su</t>
  </si>
  <si>
    <t>NP44 4SW</t>
  </si>
  <si>
    <t>NP444SW</t>
  </si>
  <si>
    <t>np44 4sw</t>
  </si>
  <si>
    <t>np444sw</t>
  </si>
  <si>
    <t>NP44 4SX</t>
  </si>
  <si>
    <t>NP444SX</t>
  </si>
  <si>
    <t>np44 4sx</t>
  </si>
  <si>
    <t>np444sx</t>
  </si>
  <si>
    <t>NP44 4SY</t>
  </si>
  <si>
    <t>NP444SY</t>
  </si>
  <si>
    <t>np44 4sy</t>
  </si>
  <si>
    <t>np444sy</t>
  </si>
  <si>
    <t>NP44 4SZ</t>
  </si>
  <si>
    <t>NP444SZ</t>
  </si>
  <si>
    <t>np44 4sz</t>
  </si>
  <si>
    <t>np444sz</t>
  </si>
  <si>
    <t>NP44 4TA</t>
  </si>
  <si>
    <t>NP444TA</t>
  </si>
  <si>
    <t>np44 4ta</t>
  </si>
  <si>
    <t>np444ta</t>
  </si>
  <si>
    <t>NP44 4TB</t>
  </si>
  <si>
    <t>NP444TB</t>
  </si>
  <si>
    <t>np44 4tb</t>
  </si>
  <si>
    <t>np444tb</t>
  </si>
  <si>
    <t>NP44 4TD</t>
  </si>
  <si>
    <t>NP444TD</t>
  </si>
  <si>
    <t>np44 4td</t>
  </si>
  <si>
    <t>np444td</t>
  </si>
  <si>
    <t>NP44 4TE</t>
  </si>
  <si>
    <t>NP444TE</t>
  </si>
  <si>
    <t>np44 4te</t>
  </si>
  <si>
    <t>np444te</t>
  </si>
  <si>
    <t>NP44 4TF</t>
  </si>
  <si>
    <t>NP444TF</t>
  </si>
  <si>
    <t>np44 4tf</t>
  </si>
  <si>
    <t>np444tf</t>
  </si>
  <si>
    <t>NP44 4TG</t>
  </si>
  <si>
    <t>NP444TG</t>
  </si>
  <si>
    <t>np44 4tg</t>
  </si>
  <si>
    <t>np444tg</t>
  </si>
  <si>
    <t>NP44 4TH</t>
  </si>
  <si>
    <t>NP444TH</t>
  </si>
  <si>
    <t>np44 4th</t>
  </si>
  <si>
    <t>np444th</t>
  </si>
  <si>
    <t>NP44 4TJ</t>
  </si>
  <si>
    <t>NP444TJ</t>
  </si>
  <si>
    <t>np44 4tj</t>
  </si>
  <si>
    <t>np444tj</t>
  </si>
  <si>
    <t>NP44 4TL</t>
  </si>
  <si>
    <t>NP444TL</t>
  </si>
  <si>
    <t>np44 4tl</t>
  </si>
  <si>
    <t>np444tl</t>
  </si>
  <si>
    <t>NP44 4TN</t>
  </si>
  <si>
    <t>NP444TN</t>
  </si>
  <si>
    <t>np44 4tn</t>
  </si>
  <si>
    <t>np444tn</t>
  </si>
  <si>
    <t>NP44 4TP</t>
  </si>
  <si>
    <t>NP444TP</t>
  </si>
  <si>
    <t>np44 4tp</t>
  </si>
  <si>
    <t>np444tp</t>
  </si>
  <si>
    <t>NP44 4TQ</t>
  </si>
  <si>
    <t>NP444TQ</t>
  </si>
  <si>
    <t>np44 4tq</t>
  </si>
  <si>
    <t>np444tq</t>
  </si>
  <si>
    <t>NP44 4TR</t>
  </si>
  <si>
    <t>NP444TR</t>
  </si>
  <si>
    <t>np44 4tr</t>
  </si>
  <si>
    <t>np444tr</t>
  </si>
  <si>
    <t>NP44 4TS</t>
  </si>
  <si>
    <t>NP444TS</t>
  </si>
  <si>
    <t>np44 4ts</t>
  </si>
  <si>
    <t>np444ts</t>
  </si>
  <si>
    <t>NP44 4TT</t>
  </si>
  <si>
    <t>NP444TT</t>
  </si>
  <si>
    <t>np44 4tt</t>
  </si>
  <si>
    <t>np444tt</t>
  </si>
  <si>
    <t>NP44 4TU</t>
  </si>
  <si>
    <t>NP444TU</t>
  </si>
  <si>
    <t>np44 4tu</t>
  </si>
  <si>
    <t>np444tu</t>
  </si>
  <si>
    <t>NP44 4TW</t>
  </si>
  <si>
    <t>NP444TW</t>
  </si>
  <si>
    <t>np44 4tw</t>
  </si>
  <si>
    <t>np444tw</t>
  </si>
  <si>
    <t>NP44 4TX</t>
  </si>
  <si>
    <t>NP444TX</t>
  </si>
  <si>
    <t>np44 4tx</t>
  </si>
  <si>
    <t>np444tx</t>
  </si>
  <si>
    <t>NP44 4TY</t>
  </si>
  <si>
    <t>NP444TY</t>
  </si>
  <si>
    <t>np44 4ty</t>
  </si>
  <si>
    <t>np444ty</t>
  </si>
  <si>
    <t>NP44 4TZ</t>
  </si>
  <si>
    <t>NP444TZ</t>
  </si>
  <si>
    <t>np44 4tz</t>
  </si>
  <si>
    <t>np444tz</t>
  </si>
  <si>
    <t>NP44 4UA</t>
  </si>
  <si>
    <t>NP444UA</t>
  </si>
  <si>
    <t>np44 4ua</t>
  </si>
  <si>
    <t>np444ua</t>
  </si>
  <si>
    <t>NP44 4UX</t>
  </si>
  <si>
    <t>NP444UX</t>
  </si>
  <si>
    <t>np44 4ux</t>
  </si>
  <si>
    <t>np444ux</t>
  </si>
  <si>
    <t>NP44 4UY</t>
  </si>
  <si>
    <t>NP444UY</t>
  </si>
  <si>
    <t>np44 4uy</t>
  </si>
  <si>
    <t>np444uy</t>
  </si>
  <si>
    <t>NP44 4UZ</t>
  </si>
  <si>
    <t>NP444UZ</t>
  </si>
  <si>
    <t>np44 4uz</t>
  </si>
  <si>
    <t>np444uz</t>
  </si>
  <si>
    <t>NP44 4YZ</t>
  </si>
  <si>
    <t>NP444YZ</t>
  </si>
  <si>
    <t>np44 4yz</t>
  </si>
  <si>
    <t>np444yz</t>
  </si>
  <si>
    <t>NP44 5AA</t>
  </si>
  <si>
    <t>NP445AA</t>
  </si>
  <si>
    <t>np44 5aa</t>
  </si>
  <si>
    <t>np445aa</t>
  </si>
  <si>
    <t>NP44 5AB</t>
  </si>
  <si>
    <t>NP445AB</t>
  </si>
  <si>
    <t>np44 5ab</t>
  </si>
  <si>
    <t>np445ab</t>
  </si>
  <si>
    <t>NP44 5AD</t>
  </si>
  <si>
    <t>NP445AD</t>
  </si>
  <si>
    <t>np44 5ad</t>
  </si>
  <si>
    <t>np445ad</t>
  </si>
  <si>
    <t>NP44 5AE</t>
  </si>
  <si>
    <t>NP445AE</t>
  </si>
  <si>
    <t>np44 5ae</t>
  </si>
  <si>
    <t>np445ae</t>
  </si>
  <si>
    <t>NP44 5AF</t>
  </si>
  <si>
    <t>NP445AF</t>
  </si>
  <si>
    <t>np44 5af</t>
  </si>
  <si>
    <t>np445af</t>
  </si>
  <si>
    <t>NP44 5AG</t>
  </si>
  <si>
    <t>NP445AG</t>
  </si>
  <si>
    <t>np44 5ag</t>
  </si>
  <si>
    <t>np445ag</t>
  </si>
  <si>
    <t>NP44 5AJ</t>
  </si>
  <si>
    <t>NP445AJ</t>
  </si>
  <si>
    <t>np44 5aj</t>
  </si>
  <si>
    <t>np445aj</t>
  </si>
  <si>
    <t>NP44 5AL</t>
  </si>
  <si>
    <t>NP445AL</t>
  </si>
  <si>
    <t>np44 5al</t>
  </si>
  <si>
    <t>np445al</t>
  </si>
  <si>
    <t>NP44 5AN</t>
  </si>
  <si>
    <t>NP445AN</t>
  </si>
  <si>
    <t>np44 5an</t>
  </si>
  <si>
    <t>np445an</t>
  </si>
  <si>
    <t>NP44 5AP</t>
  </si>
  <si>
    <t>NP445AP</t>
  </si>
  <si>
    <t>np44 5ap</t>
  </si>
  <si>
    <t>np445ap</t>
  </si>
  <si>
    <t>NP44 5AQ</t>
  </si>
  <si>
    <t>NP445AQ</t>
  </si>
  <si>
    <t>np44 5aq</t>
  </si>
  <si>
    <t>np445aq</t>
  </si>
  <si>
    <t>NP44 5AR</t>
  </si>
  <si>
    <t>NP445AR</t>
  </si>
  <si>
    <t>np44 5ar</t>
  </si>
  <si>
    <t>np445ar</t>
  </si>
  <si>
    <t>NP44 5AS</t>
  </si>
  <si>
    <t>NP445AS</t>
  </si>
  <si>
    <t>np44 5as</t>
  </si>
  <si>
    <t>np445as</t>
  </si>
  <si>
    <t>NP44 5AT</t>
  </si>
  <si>
    <t>NP445AT</t>
  </si>
  <si>
    <t>np44 5at</t>
  </si>
  <si>
    <t>np445at</t>
  </si>
  <si>
    <t>NP44 5AU</t>
  </si>
  <si>
    <t>NP445AU</t>
  </si>
  <si>
    <t>np44 5au</t>
  </si>
  <si>
    <t>np445au</t>
  </si>
  <si>
    <t>NP44 5AW</t>
  </si>
  <si>
    <t>NP445AW</t>
  </si>
  <si>
    <t>np44 5aw</t>
  </si>
  <si>
    <t>np445aw</t>
  </si>
  <si>
    <t>NP44 5AX</t>
  </si>
  <si>
    <t>NP445AX</t>
  </si>
  <si>
    <t>np44 5ax</t>
  </si>
  <si>
    <t>np445ax</t>
  </si>
  <si>
    <t>NP44 5AY</t>
  </si>
  <si>
    <t>NP445AY</t>
  </si>
  <si>
    <t>np44 5ay</t>
  </si>
  <si>
    <t>np445ay</t>
  </si>
  <si>
    <t>NP44 5AZ</t>
  </si>
  <si>
    <t>NP445AZ</t>
  </si>
  <si>
    <t>np44 5az</t>
  </si>
  <si>
    <t>np445az</t>
  </si>
  <si>
    <t>NP44 5BA</t>
  </si>
  <si>
    <t>NP445BA</t>
  </si>
  <si>
    <t>np44 5ba</t>
  </si>
  <si>
    <t>np445ba</t>
  </si>
  <si>
    <t>NP44 5BB</t>
  </si>
  <si>
    <t>NP445BB</t>
  </si>
  <si>
    <t>np44 5bb</t>
  </si>
  <si>
    <t>np445bb</t>
  </si>
  <si>
    <t>NP44 5BD</t>
  </si>
  <si>
    <t>NP445BD</t>
  </si>
  <si>
    <t>np44 5bd</t>
  </si>
  <si>
    <t>np445bd</t>
  </si>
  <si>
    <t>NP44 5BE</t>
  </si>
  <si>
    <t>NP445BE</t>
  </si>
  <si>
    <t>np44 5be</t>
  </si>
  <si>
    <t>np445be</t>
  </si>
  <si>
    <t>NP44 5BG</t>
  </si>
  <si>
    <t>NP445BG</t>
  </si>
  <si>
    <t>np44 5bg</t>
  </si>
  <si>
    <t>np445bg</t>
  </si>
  <si>
    <t>NP44 5BH</t>
  </si>
  <si>
    <t>NP445BH</t>
  </si>
  <si>
    <t>np44 5bh</t>
  </si>
  <si>
    <t>np445bh</t>
  </si>
  <si>
    <t>NP44 5BJ</t>
  </si>
  <si>
    <t>NP445BJ</t>
  </si>
  <si>
    <t>np44 5bj</t>
  </si>
  <si>
    <t>np445bj</t>
  </si>
  <si>
    <t>NP44 5BL</t>
  </si>
  <si>
    <t>NP445BL</t>
  </si>
  <si>
    <t>np44 5bl</t>
  </si>
  <si>
    <t>np445bl</t>
  </si>
  <si>
    <t>NP44 5BN</t>
  </si>
  <si>
    <t>NP445BN</t>
  </si>
  <si>
    <t>np44 5bn</t>
  </si>
  <si>
    <t>np445bn</t>
  </si>
  <si>
    <t>NP44 5BP</t>
  </si>
  <si>
    <t>NP445BP</t>
  </si>
  <si>
    <t>np44 5bp</t>
  </si>
  <si>
    <t>np445bp</t>
  </si>
  <si>
    <t>NP44 5BR</t>
  </si>
  <si>
    <t>NP445BR</t>
  </si>
  <si>
    <t>np44 5br</t>
  </si>
  <si>
    <t>np445br</t>
  </si>
  <si>
    <t>NP44 5EA</t>
  </si>
  <si>
    <t>NP445EA</t>
  </si>
  <si>
    <t>np44 5ea</t>
  </si>
  <si>
    <t>np445ea</t>
  </si>
  <si>
    <t>NP44 5EB</t>
  </si>
  <si>
    <t>NP445EB</t>
  </si>
  <si>
    <t>np44 5eb</t>
  </si>
  <si>
    <t>np445eb</t>
  </si>
  <si>
    <t>NP44 5ED</t>
  </si>
  <si>
    <t>NP445ED</t>
  </si>
  <si>
    <t>np44 5ed</t>
  </si>
  <si>
    <t>np445ed</t>
  </si>
  <si>
    <t>NP44 5EE</t>
  </si>
  <si>
    <t>NP445EE</t>
  </si>
  <si>
    <t>np44 5ee</t>
  </si>
  <si>
    <t>np445ee</t>
  </si>
  <si>
    <t>NP44 5EF</t>
  </si>
  <si>
    <t>NP445EF</t>
  </si>
  <si>
    <t>np44 5ef</t>
  </si>
  <si>
    <t>np445ef</t>
  </si>
  <si>
    <t>NP44 5EG</t>
  </si>
  <si>
    <t>NP445EG</t>
  </si>
  <si>
    <t>np44 5eg</t>
  </si>
  <si>
    <t>np445eg</t>
  </si>
  <si>
    <t>NP44 5EJ</t>
  </si>
  <si>
    <t>NP445EJ</t>
  </si>
  <si>
    <t>np44 5ej</t>
  </si>
  <si>
    <t>np445ej</t>
  </si>
  <si>
    <t>NP44 5EP</t>
  </si>
  <si>
    <t>NP445EP</t>
  </si>
  <si>
    <t>np44 5ep</t>
  </si>
  <si>
    <t>np445ep</t>
  </si>
  <si>
    <t>NP44 5HA</t>
  </si>
  <si>
    <t>NP445HA</t>
  </si>
  <si>
    <t>np44 5ha</t>
  </si>
  <si>
    <t>np445ha</t>
  </si>
  <si>
    <t>NP44 5HB</t>
  </si>
  <si>
    <t>NP445HB</t>
  </si>
  <si>
    <t>np44 5hb</t>
  </si>
  <si>
    <t>np445hb</t>
  </si>
  <si>
    <t>NP44 5HD</t>
  </si>
  <si>
    <t>NP445HD</t>
  </si>
  <si>
    <t>np44 5hd</t>
  </si>
  <si>
    <t>np445hd</t>
  </si>
  <si>
    <t>NP44 5HE</t>
  </si>
  <si>
    <t>NP445HE</t>
  </si>
  <si>
    <t>np44 5he</t>
  </si>
  <si>
    <t>np445he</t>
  </si>
  <si>
    <t>NP44 5HF</t>
  </si>
  <si>
    <t>NP445HF</t>
  </si>
  <si>
    <t>np44 5hf</t>
  </si>
  <si>
    <t>np445hf</t>
  </si>
  <si>
    <t>NP44 5HG</t>
  </si>
  <si>
    <t>NP445HG</t>
  </si>
  <si>
    <t>np44 5hg</t>
  </si>
  <si>
    <t>np445hg</t>
  </si>
  <si>
    <t>NP44 5HH</t>
  </si>
  <si>
    <t>NP445HH</t>
  </si>
  <si>
    <t>np44 5hh</t>
  </si>
  <si>
    <t>np445hh</t>
  </si>
  <si>
    <t>NP44 5HJ</t>
  </si>
  <si>
    <t>NP445HJ</t>
  </si>
  <si>
    <t>np44 5hj</t>
  </si>
  <si>
    <t>np445hj</t>
  </si>
  <si>
    <t>NP44 5HL</t>
  </si>
  <si>
    <t>NP445HL</t>
  </si>
  <si>
    <t>np44 5hl</t>
  </si>
  <si>
    <t>np445hl</t>
  </si>
  <si>
    <t>NP44 5HN</t>
  </si>
  <si>
    <t>NP445HN</t>
  </si>
  <si>
    <t>np44 5hn</t>
  </si>
  <si>
    <t>np445hn</t>
  </si>
  <si>
    <t>NP44 5HP</t>
  </si>
  <si>
    <t>NP445HP</t>
  </si>
  <si>
    <t>np44 5hp</t>
  </si>
  <si>
    <t>np445hp</t>
  </si>
  <si>
    <t>NP44 5HQ</t>
  </si>
  <si>
    <t>NP445HQ</t>
  </si>
  <si>
    <t>np44 5hq</t>
  </si>
  <si>
    <t>np445hq</t>
  </si>
  <si>
    <t>NP44 5HR</t>
  </si>
  <si>
    <t>NP445HR</t>
  </si>
  <si>
    <t>np44 5hr</t>
  </si>
  <si>
    <t>np445hr</t>
  </si>
  <si>
    <t>NP44 5HS</t>
  </si>
  <si>
    <t>NP445HS</t>
  </si>
  <si>
    <t>np44 5hs</t>
  </si>
  <si>
    <t>np445hs</t>
  </si>
  <si>
    <t>NP44 5HT</t>
  </si>
  <si>
    <t>NP445HT</t>
  </si>
  <si>
    <t>np44 5ht</t>
  </si>
  <si>
    <t>np445ht</t>
  </si>
  <si>
    <t>NP44 5HU</t>
  </si>
  <si>
    <t>NP445HU</t>
  </si>
  <si>
    <t>np44 5hu</t>
  </si>
  <si>
    <t>np445hu</t>
  </si>
  <si>
    <t>NP44 5HW</t>
  </si>
  <si>
    <t>NP445HW</t>
  </si>
  <si>
    <t>np44 5hw</t>
  </si>
  <si>
    <t>np445hw</t>
  </si>
  <si>
    <t>NP44 5HX</t>
  </si>
  <si>
    <t>NP445HX</t>
  </si>
  <si>
    <t>np44 5hx</t>
  </si>
  <si>
    <t>np445hx</t>
  </si>
  <si>
    <t>NP44 5HY</t>
  </si>
  <si>
    <t>NP445HY</t>
  </si>
  <si>
    <t>np44 5hy</t>
  </si>
  <si>
    <t>np445hy</t>
  </si>
  <si>
    <t>NP44 5HZ</t>
  </si>
  <si>
    <t>NP445HZ</t>
  </si>
  <si>
    <t>np44 5hz</t>
  </si>
  <si>
    <t>np445hz</t>
  </si>
  <si>
    <t>NP44 5JA</t>
  </si>
  <si>
    <t>NP445JA</t>
  </si>
  <si>
    <t>np44 5ja</t>
  </si>
  <si>
    <t>np445ja</t>
  </si>
  <si>
    <t>NP44 5JB</t>
  </si>
  <si>
    <t>NP445JB</t>
  </si>
  <si>
    <t>np44 5jb</t>
  </si>
  <si>
    <t>np445jb</t>
  </si>
  <si>
    <t>NP44 5JE</t>
  </si>
  <si>
    <t>NP445JE</t>
  </si>
  <si>
    <t>np44 5je</t>
  </si>
  <si>
    <t>np445je</t>
  </si>
  <si>
    <t>NP44 5JF</t>
  </si>
  <si>
    <t>NP445JF</t>
  </si>
  <si>
    <t>np44 5jf</t>
  </si>
  <si>
    <t>np445jf</t>
  </si>
  <si>
    <t>NP44 5JQ</t>
  </si>
  <si>
    <t>NP445JQ</t>
  </si>
  <si>
    <t>np44 5jq</t>
  </si>
  <si>
    <t>np445jq</t>
  </si>
  <si>
    <t>NP44 5LA</t>
  </si>
  <si>
    <t>NP445LA</t>
  </si>
  <si>
    <t>np44 5la</t>
  </si>
  <si>
    <t>np445la</t>
  </si>
  <si>
    <t>NP44 5LD</t>
  </si>
  <si>
    <t>NP445LD</t>
  </si>
  <si>
    <t>np44 5ld</t>
  </si>
  <si>
    <t>np445ld</t>
  </si>
  <si>
    <t>NP44 5LE</t>
  </si>
  <si>
    <t>NP445LE</t>
  </si>
  <si>
    <t>np44 5le</t>
  </si>
  <si>
    <t>np445le</t>
  </si>
  <si>
    <t>NP44 5LF</t>
  </si>
  <si>
    <t>NP445LF</t>
  </si>
  <si>
    <t>np44 5lf</t>
  </si>
  <si>
    <t>np445lf</t>
  </si>
  <si>
    <t>NP44 5LH</t>
  </si>
  <si>
    <t>NP445LH</t>
  </si>
  <si>
    <t>np44 5lh</t>
  </si>
  <si>
    <t>np445lh</t>
  </si>
  <si>
    <t>NP44 5LJ</t>
  </si>
  <si>
    <t>NP445LJ</t>
  </si>
  <si>
    <t>np44 5lj</t>
  </si>
  <si>
    <t>np445lj</t>
  </si>
  <si>
    <t>NP44 5LL</t>
  </si>
  <si>
    <t>NP445LL</t>
  </si>
  <si>
    <t>np44 5ll</t>
  </si>
  <si>
    <t>np445ll</t>
  </si>
  <si>
    <t>NP44 5SA</t>
  </si>
  <si>
    <t>NP445SA</t>
  </si>
  <si>
    <t>np44 5sa</t>
  </si>
  <si>
    <t>np445sa</t>
  </si>
  <si>
    <t>NP44 5SB</t>
  </si>
  <si>
    <t>NP445SB</t>
  </si>
  <si>
    <t>np44 5sb</t>
  </si>
  <si>
    <t>np445sb</t>
  </si>
  <si>
    <t>NP44 5SD</t>
  </si>
  <si>
    <t>NP445SD</t>
  </si>
  <si>
    <t>np44 5sd</t>
  </si>
  <si>
    <t>np445sd</t>
  </si>
  <si>
    <t>NP44 5SE</t>
  </si>
  <si>
    <t>NP445SE</t>
  </si>
  <si>
    <t>np44 5se</t>
  </si>
  <si>
    <t>np445se</t>
  </si>
  <si>
    <t>NP44 5SF</t>
  </si>
  <si>
    <t>NP445SF</t>
  </si>
  <si>
    <t>np44 5sf</t>
  </si>
  <si>
    <t>np445sf</t>
  </si>
  <si>
    <t>NP44 5SG</t>
  </si>
  <si>
    <t>NP445SG</t>
  </si>
  <si>
    <t>np44 5sg</t>
  </si>
  <si>
    <t>np445sg</t>
  </si>
  <si>
    <t>NP44 5SH</t>
  </si>
  <si>
    <t>NP445SH</t>
  </si>
  <si>
    <t>np44 5sh</t>
  </si>
  <si>
    <t>np445sh</t>
  </si>
  <si>
    <t>NP44 5SJ</t>
  </si>
  <si>
    <t>NP445SJ</t>
  </si>
  <si>
    <t>np44 5sj</t>
  </si>
  <si>
    <t>np445sj</t>
  </si>
  <si>
    <t>NP44 5SL</t>
  </si>
  <si>
    <t>NP445SL</t>
  </si>
  <si>
    <t>np44 5sl</t>
  </si>
  <si>
    <t>np445sl</t>
  </si>
  <si>
    <t>NP44 5SN</t>
  </si>
  <si>
    <t>NP445SN</t>
  </si>
  <si>
    <t>np44 5sn</t>
  </si>
  <si>
    <t>np445sn</t>
  </si>
  <si>
    <t>NP44 5SP</t>
  </si>
  <si>
    <t>NP445SP</t>
  </si>
  <si>
    <t>np44 5sp</t>
  </si>
  <si>
    <t>np445sp</t>
  </si>
  <si>
    <t>NP44 5SQ</t>
  </si>
  <si>
    <t>NP445SQ</t>
  </si>
  <si>
    <t>np44 5sq</t>
  </si>
  <si>
    <t>np445sq</t>
  </si>
  <si>
    <t>NP44 5SR</t>
  </si>
  <si>
    <t>NP445SR</t>
  </si>
  <si>
    <t>np44 5sr</t>
  </si>
  <si>
    <t>np445sr</t>
  </si>
  <si>
    <t>NP44 5ST</t>
  </si>
  <si>
    <t>NP445ST</t>
  </si>
  <si>
    <t>np44 5st</t>
  </si>
  <si>
    <t>np445st</t>
  </si>
  <si>
    <t>NP44 5SU</t>
  </si>
  <si>
    <t>NP445SU</t>
  </si>
  <si>
    <t>np44 5su</t>
  </si>
  <si>
    <t>np445su</t>
  </si>
  <si>
    <t>NP44 5SW</t>
  </si>
  <si>
    <t>NP445SW</t>
  </si>
  <si>
    <t>np44 5sw</t>
  </si>
  <si>
    <t>np445sw</t>
  </si>
  <si>
    <t>NP44 5SX</t>
  </si>
  <si>
    <t>NP445SX</t>
  </si>
  <si>
    <t>np44 5sx</t>
  </si>
  <si>
    <t>np445sx</t>
  </si>
  <si>
    <t>NP44 5TA</t>
  </si>
  <si>
    <t>NP445TA</t>
  </si>
  <si>
    <t>np44 5ta</t>
  </si>
  <si>
    <t>np445ta</t>
  </si>
  <si>
    <t>NP44 5TB</t>
  </si>
  <si>
    <t>NP445TB</t>
  </si>
  <si>
    <t>np44 5tb</t>
  </si>
  <si>
    <t>np445tb</t>
  </si>
  <si>
    <t>NP44 5TD</t>
  </si>
  <si>
    <t>NP445TD</t>
  </si>
  <si>
    <t>np44 5td</t>
  </si>
  <si>
    <t>np445td</t>
  </si>
  <si>
    <t>NP44 5TE</t>
  </si>
  <si>
    <t>NP445TE</t>
  </si>
  <si>
    <t>np44 5te</t>
  </si>
  <si>
    <t>np445te</t>
  </si>
  <si>
    <t>NP44 5TF</t>
  </si>
  <si>
    <t>NP445TF</t>
  </si>
  <si>
    <t>np44 5tf</t>
  </si>
  <si>
    <t>np445tf</t>
  </si>
  <si>
    <t>NP44 5TG</t>
  </si>
  <si>
    <t>NP445TG</t>
  </si>
  <si>
    <t>np44 5tg</t>
  </si>
  <si>
    <t>np445tg</t>
  </si>
  <si>
    <t>NP44 5TH</t>
  </si>
  <si>
    <t>NP445TH</t>
  </si>
  <si>
    <t>np44 5th</t>
  </si>
  <si>
    <t>np445th</t>
  </si>
  <si>
    <t>NP44 5TJ</t>
  </si>
  <si>
    <t>NP445TJ</t>
  </si>
  <si>
    <t>np44 5tj</t>
  </si>
  <si>
    <t>np445tj</t>
  </si>
  <si>
    <t>NP44 5TL</t>
  </si>
  <si>
    <t>NP445TL</t>
  </si>
  <si>
    <t>np44 5tl</t>
  </si>
  <si>
    <t>np445tl</t>
  </si>
  <si>
    <t>NP44 5TN</t>
  </si>
  <si>
    <t>NP445TN</t>
  </si>
  <si>
    <t>np44 5tn</t>
  </si>
  <si>
    <t>np445tn</t>
  </si>
  <si>
    <t>NP44 5TQ</t>
  </si>
  <si>
    <t>NP445TQ</t>
  </si>
  <si>
    <t>np44 5tq</t>
  </si>
  <si>
    <t>np445tq</t>
  </si>
  <si>
    <t>NP44 5TT</t>
  </si>
  <si>
    <t>NP445TT</t>
  </si>
  <si>
    <t>np44 5tt</t>
  </si>
  <si>
    <t>np445tt</t>
  </si>
  <si>
    <t>NP44 5TU</t>
  </si>
  <si>
    <t>NP445TU</t>
  </si>
  <si>
    <t>np44 5tu</t>
  </si>
  <si>
    <t>np445tu</t>
  </si>
  <si>
    <t>NP44 5TW</t>
  </si>
  <si>
    <t>NP445TW</t>
  </si>
  <si>
    <t>np44 5tw</t>
  </si>
  <si>
    <t>np445tw</t>
  </si>
  <si>
    <t>NP44 5TX</t>
  </si>
  <si>
    <t>NP445TX</t>
  </si>
  <si>
    <t>np44 5tx</t>
  </si>
  <si>
    <t>np445tx</t>
  </si>
  <si>
    <t>NP44 5TY</t>
  </si>
  <si>
    <t>NP445TY</t>
  </si>
  <si>
    <t>np44 5ty</t>
  </si>
  <si>
    <t>np445ty</t>
  </si>
  <si>
    <t>NP44 5TZ</t>
  </si>
  <si>
    <t>NP445TZ</t>
  </si>
  <si>
    <t>np44 5tz</t>
  </si>
  <si>
    <t>np445tz</t>
  </si>
  <si>
    <t>NP44 5UA</t>
  </si>
  <si>
    <t>NP445UA</t>
  </si>
  <si>
    <t>np44 5ua</t>
  </si>
  <si>
    <t>np445ua</t>
  </si>
  <si>
    <t>NP44 5UB</t>
  </si>
  <si>
    <t>NP445UB</t>
  </si>
  <si>
    <t>np44 5ub</t>
  </si>
  <si>
    <t>np445ub</t>
  </si>
  <si>
    <t>NP44 5UD</t>
  </si>
  <si>
    <t>NP445UD</t>
  </si>
  <si>
    <t>np44 5ud</t>
  </si>
  <si>
    <t>np445ud</t>
  </si>
  <si>
    <t>NP44 5UE</t>
  </si>
  <si>
    <t>NP445UE</t>
  </si>
  <si>
    <t>np44 5ue</t>
  </si>
  <si>
    <t>np445ue</t>
  </si>
  <si>
    <t>NP44 5UF</t>
  </si>
  <si>
    <t>NP445UF</t>
  </si>
  <si>
    <t>np44 5uf</t>
  </si>
  <si>
    <t>np445uf</t>
  </si>
  <si>
    <t>NP44 5UG</t>
  </si>
  <si>
    <t>NP445UG</t>
  </si>
  <si>
    <t>np44 5ug</t>
  </si>
  <si>
    <t>np445ug</t>
  </si>
  <si>
    <t>NP44 5UH</t>
  </si>
  <si>
    <t>NP445UH</t>
  </si>
  <si>
    <t>np44 5uh</t>
  </si>
  <si>
    <t>np445uh</t>
  </si>
  <si>
    <t>NP44 5UJ</t>
  </si>
  <si>
    <t>NP445UJ</t>
  </si>
  <si>
    <t>np44 5uj</t>
  </si>
  <si>
    <t>np445uj</t>
  </si>
  <si>
    <t>NP44 5UL</t>
  </si>
  <si>
    <t>NP445UL</t>
  </si>
  <si>
    <t>np44 5ul</t>
  </si>
  <si>
    <t>np445ul</t>
  </si>
  <si>
    <t>NP44 5UN</t>
  </si>
  <si>
    <t>NP445UN</t>
  </si>
  <si>
    <t>np44 5un</t>
  </si>
  <si>
    <t>np445un</t>
  </si>
  <si>
    <t>NP44 5UP</t>
  </si>
  <si>
    <t>NP445UP</t>
  </si>
  <si>
    <t>np44 5up</t>
  </si>
  <si>
    <t>np445up</t>
  </si>
  <si>
    <t>NP44 5UQ</t>
  </si>
  <si>
    <t>NP445UQ</t>
  </si>
  <si>
    <t>np44 5uq</t>
  </si>
  <si>
    <t>np445uq</t>
  </si>
  <si>
    <t>NP44 5UR</t>
  </si>
  <si>
    <t>NP445UR</t>
  </si>
  <si>
    <t>np44 5ur</t>
  </si>
  <si>
    <t>np445ur</t>
  </si>
  <si>
    <t>NP44 5US</t>
  </si>
  <si>
    <t>NP445US</t>
  </si>
  <si>
    <t>np44 5us</t>
  </si>
  <si>
    <t>np445us</t>
  </si>
  <si>
    <t>NP44 5UT</t>
  </si>
  <si>
    <t>NP445UT</t>
  </si>
  <si>
    <t>np44 5ut</t>
  </si>
  <si>
    <t>np445ut</t>
  </si>
  <si>
    <t>NP44 5UU</t>
  </si>
  <si>
    <t>NP445UU</t>
  </si>
  <si>
    <t>np44 5uu</t>
  </si>
  <si>
    <t>np445uu</t>
  </si>
  <si>
    <t>NP44 5UW</t>
  </si>
  <si>
    <t>NP445UW</t>
  </si>
  <si>
    <t>np44 5uw</t>
  </si>
  <si>
    <t>np445uw</t>
  </si>
  <si>
    <t>NP44 5UX</t>
  </si>
  <si>
    <t>NP445UX</t>
  </si>
  <si>
    <t>np44 5ux</t>
  </si>
  <si>
    <t>np445ux</t>
  </si>
  <si>
    <t>NP44 5UY</t>
  </si>
  <si>
    <t>NP445UY</t>
  </si>
  <si>
    <t>np44 5uy</t>
  </si>
  <si>
    <t>np445uy</t>
  </si>
  <si>
    <t>NP44 5UZ</t>
  </si>
  <si>
    <t>NP445UZ</t>
  </si>
  <si>
    <t>np44 5uz</t>
  </si>
  <si>
    <t>np445uz</t>
  </si>
  <si>
    <t>NP44 5WA</t>
  </si>
  <si>
    <t>NP445WA</t>
  </si>
  <si>
    <t>np44 5wa</t>
  </si>
  <si>
    <t>np445wa</t>
  </si>
  <si>
    <t>NP44 5YY</t>
  </si>
  <si>
    <t>NP445YY</t>
  </si>
  <si>
    <t>np44 5yy</t>
  </si>
  <si>
    <t>np445yy</t>
  </si>
  <si>
    <t>NP44 5YZ</t>
  </si>
  <si>
    <t>NP445YZ</t>
  </si>
  <si>
    <t>np44 5yz</t>
  </si>
  <si>
    <t>np445yz</t>
  </si>
  <si>
    <t>NP44 6EA</t>
  </si>
  <si>
    <t>NP446EA</t>
  </si>
  <si>
    <t>np44 6ea</t>
  </si>
  <si>
    <t>np446ea</t>
  </si>
  <si>
    <t>NP44 6EB</t>
  </si>
  <si>
    <t>NP446EB</t>
  </si>
  <si>
    <t>np44 6eb</t>
  </si>
  <si>
    <t>np446eb</t>
  </si>
  <si>
    <t>NP44 6ED</t>
  </si>
  <si>
    <t>NP446ED</t>
  </si>
  <si>
    <t>np44 6ed</t>
  </si>
  <si>
    <t>np446ed</t>
  </si>
  <si>
    <t>NP44 6EE</t>
  </si>
  <si>
    <t>NP446EE</t>
  </si>
  <si>
    <t>np44 6ee</t>
  </si>
  <si>
    <t>np446ee</t>
  </si>
  <si>
    <t>NP44 6EH</t>
  </si>
  <si>
    <t>NP446EH</t>
  </si>
  <si>
    <t>np44 6eh</t>
  </si>
  <si>
    <t>np446eh</t>
  </si>
  <si>
    <t>NP44 6EJ</t>
  </si>
  <si>
    <t>NP446EJ</t>
  </si>
  <si>
    <t>np44 6ej</t>
  </si>
  <si>
    <t>np446ej</t>
  </si>
  <si>
    <t>NP44 6EL</t>
  </si>
  <si>
    <t>NP446EL</t>
  </si>
  <si>
    <t>np44 6el</t>
  </si>
  <si>
    <t>np446el</t>
  </si>
  <si>
    <t>NP44 6EN</t>
  </si>
  <si>
    <t>NP446EN</t>
  </si>
  <si>
    <t>np44 6en</t>
  </si>
  <si>
    <t>np446en</t>
  </si>
  <si>
    <t>NP44 6EP</t>
  </si>
  <si>
    <t>NP446EP</t>
  </si>
  <si>
    <t>np44 6ep</t>
  </si>
  <si>
    <t>np446ep</t>
  </si>
  <si>
    <t>NP44 6EQ</t>
  </si>
  <si>
    <t>NP446EQ</t>
  </si>
  <si>
    <t>np44 6eq</t>
  </si>
  <si>
    <t>np446eq</t>
  </si>
  <si>
    <t>NP44 6ER</t>
  </si>
  <si>
    <t>NP446ER</t>
  </si>
  <si>
    <t>np44 6er</t>
  </si>
  <si>
    <t>np446er</t>
  </si>
  <si>
    <t>NP44 6ES</t>
  </si>
  <si>
    <t>NP446ES</t>
  </si>
  <si>
    <t>np44 6es</t>
  </si>
  <si>
    <t>np446es</t>
  </si>
  <si>
    <t>NP44 6ET</t>
  </si>
  <si>
    <t>NP446ET</t>
  </si>
  <si>
    <t>np44 6et</t>
  </si>
  <si>
    <t>np446et</t>
  </si>
  <si>
    <t>NP44 6EU</t>
  </si>
  <si>
    <t>NP446EU</t>
  </si>
  <si>
    <t>np44 6eu</t>
  </si>
  <si>
    <t>np446eu</t>
  </si>
  <si>
    <t>NP44 6EW</t>
  </si>
  <si>
    <t>NP446EW</t>
  </si>
  <si>
    <t>np44 6ew</t>
  </si>
  <si>
    <t>np446ew</t>
  </si>
  <si>
    <t>NP44 6EX</t>
  </si>
  <si>
    <t>NP446EX</t>
  </si>
  <si>
    <t>np44 6ex</t>
  </si>
  <si>
    <t>np446ex</t>
  </si>
  <si>
    <t>NP44 6EY</t>
  </si>
  <si>
    <t>NP446EY</t>
  </si>
  <si>
    <t>np44 6ey</t>
  </si>
  <si>
    <t>np446ey</t>
  </si>
  <si>
    <t>NP44 6EZ</t>
  </si>
  <si>
    <t>NP446EZ</t>
  </si>
  <si>
    <t>np44 6ez</t>
  </si>
  <si>
    <t>np446ez</t>
  </si>
  <si>
    <t>NP44 6HA</t>
  </si>
  <si>
    <t>NP446HA</t>
  </si>
  <si>
    <t>np44 6ha</t>
  </si>
  <si>
    <t>np446ha</t>
  </si>
  <si>
    <t>NP44 6HB</t>
  </si>
  <si>
    <t>NP446HB</t>
  </si>
  <si>
    <t>np44 6hb</t>
  </si>
  <si>
    <t>np446hb</t>
  </si>
  <si>
    <t>NP44 6HD</t>
  </si>
  <si>
    <t>NP446HD</t>
  </si>
  <si>
    <t>np44 6hd</t>
  </si>
  <si>
    <t>np446hd</t>
  </si>
  <si>
    <t>NP44 6HE</t>
  </si>
  <si>
    <t>NP446HE</t>
  </si>
  <si>
    <t>np44 6he</t>
  </si>
  <si>
    <t>np446he</t>
  </si>
  <si>
    <t>NP44 6HF</t>
  </si>
  <si>
    <t>NP446HF</t>
  </si>
  <si>
    <t>np44 6hf</t>
  </si>
  <si>
    <t>np446hf</t>
  </si>
  <si>
    <t>NP44 6HG</t>
  </si>
  <si>
    <t>NP446HG</t>
  </si>
  <si>
    <t>np44 6hg</t>
  </si>
  <si>
    <t>np446hg</t>
  </si>
  <si>
    <t>NP44 6HH</t>
  </si>
  <si>
    <t>NP446HH</t>
  </si>
  <si>
    <t>np44 6hh</t>
  </si>
  <si>
    <t>np446hh</t>
  </si>
  <si>
    <t>NP44 6HJ</t>
  </si>
  <si>
    <t>NP446HJ</t>
  </si>
  <si>
    <t>np44 6hj</t>
  </si>
  <si>
    <t>np446hj</t>
  </si>
  <si>
    <t>NP44 6HL</t>
  </si>
  <si>
    <t>NP446HL</t>
  </si>
  <si>
    <t>np44 6hl</t>
  </si>
  <si>
    <t>np446hl</t>
  </si>
  <si>
    <t>NP44 6HN</t>
  </si>
  <si>
    <t>NP446HN</t>
  </si>
  <si>
    <t>np44 6hn</t>
  </si>
  <si>
    <t>np446hn</t>
  </si>
  <si>
    <t>NP44 6HP</t>
  </si>
  <si>
    <t>NP446HP</t>
  </si>
  <si>
    <t>np44 6hp</t>
  </si>
  <si>
    <t>np446hp</t>
  </si>
  <si>
    <t>NP44 6HQ</t>
  </si>
  <si>
    <t>NP446HQ</t>
  </si>
  <si>
    <t>np44 6hq</t>
  </si>
  <si>
    <t>np446hq</t>
  </si>
  <si>
    <t>NP44 6HR</t>
  </si>
  <si>
    <t>NP446HR</t>
  </si>
  <si>
    <t>np44 6hr</t>
  </si>
  <si>
    <t>np446hr</t>
  </si>
  <si>
    <t>NP44 6HS</t>
  </si>
  <si>
    <t>NP446HS</t>
  </si>
  <si>
    <t>np44 6hs</t>
  </si>
  <si>
    <t>np446hs</t>
  </si>
  <si>
    <t>NP44 6HT</t>
  </si>
  <si>
    <t>NP446HT</t>
  </si>
  <si>
    <t>np44 6ht</t>
  </si>
  <si>
    <t>np446ht</t>
  </si>
  <si>
    <t>NP44 6HU</t>
  </si>
  <si>
    <t>NP446HU</t>
  </si>
  <si>
    <t>np44 6hu</t>
  </si>
  <si>
    <t>np446hu</t>
  </si>
  <si>
    <t>NP44 6HW</t>
  </si>
  <si>
    <t>NP446HW</t>
  </si>
  <si>
    <t>np44 6hw</t>
  </si>
  <si>
    <t>np446hw</t>
  </si>
  <si>
    <t>NP44 6HX</t>
  </si>
  <si>
    <t>NP446HX</t>
  </si>
  <si>
    <t>np44 6hx</t>
  </si>
  <si>
    <t>np446hx</t>
  </si>
  <si>
    <t>NP44 6HY</t>
  </si>
  <si>
    <t>NP446HY</t>
  </si>
  <si>
    <t>np44 6hy</t>
  </si>
  <si>
    <t>np446hy</t>
  </si>
  <si>
    <t>NP44 6HZ</t>
  </si>
  <si>
    <t>NP446HZ</t>
  </si>
  <si>
    <t>np44 6hz</t>
  </si>
  <si>
    <t>np446hz</t>
  </si>
  <si>
    <t>NP44 6JA</t>
  </si>
  <si>
    <t>NP446JA</t>
  </si>
  <si>
    <t>np44 6ja</t>
  </si>
  <si>
    <t>np446ja</t>
  </si>
  <si>
    <t>NP44 6JB</t>
  </si>
  <si>
    <t>NP446JB</t>
  </si>
  <si>
    <t>np44 6jb</t>
  </si>
  <si>
    <t>np446jb</t>
  </si>
  <si>
    <t>NP44 6JD</t>
  </si>
  <si>
    <t>NP446JD</t>
  </si>
  <si>
    <t>np44 6jd</t>
  </si>
  <si>
    <t>np446jd</t>
  </si>
  <si>
    <t>NP44 6JE</t>
  </si>
  <si>
    <t>NP446JE</t>
  </si>
  <si>
    <t>np44 6je</t>
  </si>
  <si>
    <t>np446je</t>
  </si>
  <si>
    <t>NP44 6JF</t>
  </si>
  <si>
    <t>NP446JF</t>
  </si>
  <si>
    <t>np44 6jf</t>
  </si>
  <si>
    <t>np446jf</t>
  </si>
  <si>
    <t>NP44 6JG</t>
  </si>
  <si>
    <t>NP446JG</t>
  </si>
  <si>
    <t>np44 6jg</t>
  </si>
  <si>
    <t>np446jg</t>
  </si>
  <si>
    <t>NP44 6JH</t>
  </si>
  <si>
    <t>NP446JH</t>
  </si>
  <si>
    <t>np44 6jh</t>
  </si>
  <si>
    <t>np446jh</t>
  </si>
  <si>
    <t>NP44 6JJ</t>
  </si>
  <si>
    <t>NP446JJ</t>
  </si>
  <si>
    <t>np44 6jj</t>
  </si>
  <si>
    <t>np446jj</t>
  </si>
  <si>
    <t>NP44 6JL</t>
  </si>
  <si>
    <t>NP446JL</t>
  </si>
  <si>
    <t>np44 6jl</t>
  </si>
  <si>
    <t>np446jl</t>
  </si>
  <si>
    <t>NP44 6JN</t>
  </si>
  <si>
    <t>NP446JN</t>
  </si>
  <si>
    <t>np44 6jn</t>
  </si>
  <si>
    <t>np446jn</t>
  </si>
  <si>
    <t>NP44 6JP</t>
  </si>
  <si>
    <t>NP446JP</t>
  </si>
  <si>
    <t>np44 6jp</t>
  </si>
  <si>
    <t>np446jp</t>
  </si>
  <si>
    <t>NP44 6JQ</t>
  </si>
  <si>
    <t>NP446JQ</t>
  </si>
  <si>
    <t>np44 6jq</t>
  </si>
  <si>
    <t>np446jq</t>
  </si>
  <si>
    <t>NP44 6JR</t>
  </si>
  <si>
    <t>NP446JR</t>
  </si>
  <si>
    <t>np44 6jr</t>
  </si>
  <si>
    <t>np446jr</t>
  </si>
  <si>
    <t>NP44 6JS</t>
  </si>
  <si>
    <t>NP446JS</t>
  </si>
  <si>
    <t>np44 6js</t>
  </si>
  <si>
    <t>np446js</t>
  </si>
  <si>
    <t>NP44 6JT</t>
  </si>
  <si>
    <t>NP446JT</t>
  </si>
  <si>
    <t>np44 6jt</t>
  </si>
  <si>
    <t>np446jt</t>
  </si>
  <si>
    <t>NP44 6JU</t>
  </si>
  <si>
    <t>NP446JU</t>
  </si>
  <si>
    <t>np44 6ju</t>
  </si>
  <si>
    <t>np446ju</t>
  </si>
  <si>
    <t>NP44 6JW</t>
  </si>
  <si>
    <t>NP446JW</t>
  </si>
  <si>
    <t>np44 6jw</t>
  </si>
  <si>
    <t>np446jw</t>
  </si>
  <si>
    <t>NP44 6JX</t>
  </si>
  <si>
    <t>NP446JX</t>
  </si>
  <si>
    <t>np44 6jx</t>
  </si>
  <si>
    <t>np446jx</t>
  </si>
  <si>
    <t>NP44 6JY</t>
  </si>
  <si>
    <t>NP446JY</t>
  </si>
  <si>
    <t>np44 6jy</t>
  </si>
  <si>
    <t>np446jy</t>
  </si>
  <si>
    <t>NP44 6JZ</t>
  </si>
  <si>
    <t>NP446JZ</t>
  </si>
  <si>
    <t>np44 6jz</t>
  </si>
  <si>
    <t>np446jz</t>
  </si>
  <si>
    <t>NP44 6LA</t>
  </si>
  <si>
    <t>NP446LA</t>
  </si>
  <si>
    <t>np44 6la</t>
  </si>
  <si>
    <t>np446la</t>
  </si>
  <si>
    <t>NP44 6LB</t>
  </si>
  <si>
    <t>NP446LB</t>
  </si>
  <si>
    <t>np44 6lb</t>
  </si>
  <si>
    <t>np446lb</t>
  </si>
  <si>
    <t>NP44 6LD</t>
  </si>
  <si>
    <t>NP446LD</t>
  </si>
  <si>
    <t>np44 6ld</t>
  </si>
  <si>
    <t>np446ld</t>
  </si>
  <si>
    <t>NP44 6LE</t>
  </si>
  <si>
    <t>NP446LE</t>
  </si>
  <si>
    <t>np44 6le</t>
  </si>
  <si>
    <t>np446le</t>
  </si>
  <si>
    <t>NP44 6TU</t>
  </si>
  <si>
    <t>NP446TU</t>
  </si>
  <si>
    <t>np44 6tu</t>
  </si>
  <si>
    <t>np446tu</t>
  </si>
  <si>
    <t>NP44 6TY</t>
  </si>
  <si>
    <t>NP446TY</t>
  </si>
  <si>
    <t>np44 6ty</t>
  </si>
  <si>
    <t>np446ty</t>
  </si>
  <si>
    <t>NP44 6TZ</t>
  </si>
  <si>
    <t>NP446TZ</t>
  </si>
  <si>
    <t>np44 6tz</t>
  </si>
  <si>
    <t>np446tz</t>
  </si>
  <si>
    <t>NP44 6UA</t>
  </si>
  <si>
    <t>NP446UA</t>
  </si>
  <si>
    <t>np44 6ua</t>
  </si>
  <si>
    <t>np446ua</t>
  </si>
  <si>
    <t>NP44 6UB</t>
  </si>
  <si>
    <t>NP446UB</t>
  </si>
  <si>
    <t>np44 6ub</t>
  </si>
  <si>
    <t>np446ub</t>
  </si>
  <si>
    <t>NP44 6UD</t>
  </si>
  <si>
    <t>NP446UD</t>
  </si>
  <si>
    <t>np44 6ud</t>
  </si>
  <si>
    <t>np446ud</t>
  </si>
  <si>
    <t>NP44 6UE</t>
  </si>
  <si>
    <t>NP446UE</t>
  </si>
  <si>
    <t>np44 6ue</t>
  </si>
  <si>
    <t>np446ue</t>
  </si>
  <si>
    <t>NP44 6UF</t>
  </si>
  <si>
    <t>NP446UF</t>
  </si>
  <si>
    <t>np44 6uf</t>
  </si>
  <si>
    <t>np446uf</t>
  </si>
  <si>
    <t>NP44 6UG</t>
  </si>
  <si>
    <t>NP446UG</t>
  </si>
  <si>
    <t>np44 6ug</t>
  </si>
  <si>
    <t>np446ug</t>
  </si>
  <si>
    <t>NP44 6UH</t>
  </si>
  <si>
    <t>NP446UH</t>
  </si>
  <si>
    <t>np44 6uh</t>
  </si>
  <si>
    <t>np446uh</t>
  </si>
  <si>
    <t>NP44 6UJ</t>
  </si>
  <si>
    <t>NP446UJ</t>
  </si>
  <si>
    <t>np44 6uj</t>
  </si>
  <si>
    <t>np446uj</t>
  </si>
  <si>
    <t>NP44 6UL</t>
  </si>
  <si>
    <t>NP446UL</t>
  </si>
  <si>
    <t>np44 6ul</t>
  </si>
  <si>
    <t>np446ul</t>
  </si>
  <si>
    <t>NP44 6UN</t>
  </si>
  <si>
    <t>NP446UN</t>
  </si>
  <si>
    <t>np44 6un</t>
  </si>
  <si>
    <t>np446un</t>
  </si>
  <si>
    <t>NP44 6UP</t>
  </si>
  <si>
    <t>NP446UP</t>
  </si>
  <si>
    <t>np44 6up</t>
  </si>
  <si>
    <t>np446up</t>
  </si>
  <si>
    <t>NP44 6UQ</t>
  </si>
  <si>
    <t>NP446UQ</t>
  </si>
  <si>
    <t>np44 6uq</t>
  </si>
  <si>
    <t>np446uq</t>
  </si>
  <si>
    <t>NP44 6UR</t>
  </si>
  <si>
    <t>NP446UR</t>
  </si>
  <si>
    <t>np44 6ur</t>
  </si>
  <si>
    <t>np446ur</t>
  </si>
  <si>
    <t>NP44 6US</t>
  </si>
  <si>
    <t>NP446US</t>
  </si>
  <si>
    <t>np44 6us</t>
  </si>
  <si>
    <t>np446us</t>
  </si>
  <si>
    <t>NP44 6UT</t>
  </si>
  <si>
    <t>NP446UT</t>
  </si>
  <si>
    <t>np44 6ut</t>
  </si>
  <si>
    <t>np446ut</t>
  </si>
  <si>
    <t>NP44 7AA</t>
  </si>
  <si>
    <t>NP447AA</t>
  </si>
  <si>
    <t>np44 7aa</t>
  </si>
  <si>
    <t>np447aa</t>
  </si>
  <si>
    <t>NP44 7AB</t>
  </si>
  <si>
    <t>NP447AB</t>
  </si>
  <si>
    <t>np44 7ab</t>
  </si>
  <si>
    <t>np447ab</t>
  </si>
  <si>
    <t>NP44 7AD</t>
  </si>
  <si>
    <t>NP447AD</t>
  </si>
  <si>
    <t>np44 7ad</t>
  </si>
  <si>
    <t>np447ad</t>
  </si>
  <si>
    <t>NP44 7AE</t>
  </si>
  <si>
    <t>NP447AE</t>
  </si>
  <si>
    <t>np44 7ae</t>
  </si>
  <si>
    <t>np447ae</t>
  </si>
  <si>
    <t>NP44 7AF</t>
  </si>
  <si>
    <t>NP447AF</t>
  </si>
  <si>
    <t>np44 7af</t>
  </si>
  <si>
    <t>np447af</t>
  </si>
  <si>
    <t>NP44 7AG</t>
  </si>
  <si>
    <t>NP447AG</t>
  </si>
  <si>
    <t>np44 7ag</t>
  </si>
  <si>
    <t>np447ag</t>
  </si>
  <si>
    <t>NP44 7AH</t>
  </si>
  <si>
    <t>NP447AH</t>
  </si>
  <si>
    <t>np44 7ah</t>
  </si>
  <si>
    <t>np447ah</t>
  </si>
  <si>
    <t>NP44 7AJ</t>
  </si>
  <si>
    <t>NP447AJ</t>
  </si>
  <si>
    <t>np44 7aj</t>
  </si>
  <si>
    <t>np447aj</t>
  </si>
  <si>
    <t>NP44 7AL</t>
  </si>
  <si>
    <t>NP447AL</t>
  </si>
  <si>
    <t>np44 7al</t>
  </si>
  <si>
    <t>np447al</t>
  </si>
  <si>
    <t>NP44 7AN</t>
  </si>
  <si>
    <t>NP447AN</t>
  </si>
  <si>
    <t>np44 7an</t>
  </si>
  <si>
    <t>np447an</t>
  </si>
  <si>
    <t>NP44 7AP</t>
  </si>
  <si>
    <t>NP447AP</t>
  </si>
  <si>
    <t>np44 7ap</t>
  </si>
  <si>
    <t>np447ap</t>
  </si>
  <si>
    <t>NP44 7AQ</t>
  </si>
  <si>
    <t>NP447AQ</t>
  </si>
  <si>
    <t>np44 7aq</t>
  </si>
  <si>
    <t>np447aq</t>
  </si>
  <si>
    <t>NP44 7AR</t>
  </si>
  <si>
    <t>NP447AR</t>
  </si>
  <si>
    <t>np44 7ar</t>
  </si>
  <si>
    <t>np447ar</t>
  </si>
  <si>
    <t>NP44 7AS</t>
  </si>
  <si>
    <t>NP447AS</t>
  </si>
  <si>
    <t>np44 7as</t>
  </si>
  <si>
    <t>np447as</t>
  </si>
  <si>
    <t>NP44 7AT</t>
  </si>
  <si>
    <t>NP447AT</t>
  </si>
  <si>
    <t>np44 7at</t>
  </si>
  <si>
    <t>np447at</t>
  </si>
  <si>
    <t>NP44 7AU</t>
  </si>
  <si>
    <t>NP447AU</t>
  </si>
  <si>
    <t>np44 7au</t>
  </si>
  <si>
    <t>np447au</t>
  </si>
  <si>
    <t>NP44 7AW</t>
  </si>
  <si>
    <t>NP447AW</t>
  </si>
  <si>
    <t>np44 7aw</t>
  </si>
  <si>
    <t>np447aw</t>
  </si>
  <si>
    <t>NP44 7AX</t>
  </si>
  <si>
    <t>NP447AX</t>
  </si>
  <si>
    <t>np44 7ax</t>
  </si>
  <si>
    <t>np447ax</t>
  </si>
  <si>
    <t>NP44 7AY</t>
  </si>
  <si>
    <t>NP447AY</t>
  </si>
  <si>
    <t>np44 7ay</t>
  </si>
  <si>
    <t>np447ay</t>
  </si>
  <si>
    <t>NP44 7AZ</t>
  </si>
  <si>
    <t>NP447AZ</t>
  </si>
  <si>
    <t>np44 7az</t>
  </si>
  <si>
    <t>np447az</t>
  </si>
  <si>
    <t>NP44 7BA</t>
  </si>
  <si>
    <t>NP447BA</t>
  </si>
  <si>
    <t>np44 7ba</t>
  </si>
  <si>
    <t>np447ba</t>
  </si>
  <si>
    <t>NP44 7BB</t>
  </si>
  <si>
    <t>NP447BB</t>
  </si>
  <si>
    <t>np44 7bb</t>
  </si>
  <si>
    <t>np447bb</t>
  </si>
  <si>
    <t>NP44 7BE</t>
  </si>
  <si>
    <t>NP447BE</t>
  </si>
  <si>
    <t>np44 7be</t>
  </si>
  <si>
    <t>np447be</t>
  </si>
  <si>
    <t>NP44 7DJ</t>
  </si>
  <si>
    <t>NP447DJ</t>
  </si>
  <si>
    <t>np44 7dj</t>
  </si>
  <si>
    <t>np447dj</t>
  </si>
  <si>
    <t>NP44 7DP</t>
  </si>
  <si>
    <t>NP447DP</t>
  </si>
  <si>
    <t>np44 7dp</t>
  </si>
  <si>
    <t>np447dp</t>
  </si>
  <si>
    <t>NP44 7DR</t>
  </si>
  <si>
    <t>NP447DR</t>
  </si>
  <si>
    <t>np44 7dr</t>
  </si>
  <si>
    <t>np447dr</t>
  </si>
  <si>
    <t>NP44 7DS</t>
  </si>
  <si>
    <t>NP447DS</t>
  </si>
  <si>
    <t>np44 7ds</t>
  </si>
  <si>
    <t>np447ds</t>
  </si>
  <si>
    <t>NP44 7DT</t>
  </si>
  <si>
    <t>NP447DT</t>
  </si>
  <si>
    <t>np44 7dt</t>
  </si>
  <si>
    <t>np447dt</t>
  </si>
  <si>
    <t>NP44 7DU</t>
  </si>
  <si>
    <t>NP447DU</t>
  </si>
  <si>
    <t>np44 7du</t>
  </si>
  <si>
    <t>np447du</t>
  </si>
  <si>
    <t>NP44 7DX</t>
  </si>
  <si>
    <t>NP447DX</t>
  </si>
  <si>
    <t>np44 7dx</t>
  </si>
  <si>
    <t>np447dx</t>
  </si>
  <si>
    <t>NP44 7EA</t>
  </si>
  <si>
    <t>NP447EA</t>
  </si>
  <si>
    <t>np44 7ea</t>
  </si>
  <si>
    <t>np447ea</t>
  </si>
  <si>
    <t>NP44 7EB</t>
  </si>
  <si>
    <t>NP447EB</t>
  </si>
  <si>
    <t>np44 7eb</t>
  </si>
  <si>
    <t>np447eb</t>
  </si>
  <si>
    <t>NP44 7ED</t>
  </si>
  <si>
    <t>NP447ED</t>
  </si>
  <si>
    <t>np44 7ed</t>
  </si>
  <si>
    <t>np447ed</t>
  </si>
  <si>
    <t>NP44 7EH</t>
  </si>
  <si>
    <t>NP447EH</t>
  </si>
  <si>
    <t>np44 7eh</t>
  </si>
  <si>
    <t>np447eh</t>
  </si>
  <si>
    <t>NP44 7EL</t>
  </si>
  <si>
    <t>NP447EL</t>
  </si>
  <si>
    <t>np44 7el</t>
  </si>
  <si>
    <t>np447el</t>
  </si>
  <si>
    <t>NP44 7EU</t>
  </si>
  <si>
    <t>NP447EU</t>
  </si>
  <si>
    <t>np44 7eu</t>
  </si>
  <si>
    <t>np447eu</t>
  </si>
  <si>
    <t>NP44 7EX</t>
  </si>
  <si>
    <t>NP447EX</t>
  </si>
  <si>
    <t>np44 7ex</t>
  </si>
  <si>
    <t>np447ex</t>
  </si>
  <si>
    <t>NP44 7EZ</t>
  </si>
  <si>
    <t>NP447EZ</t>
  </si>
  <si>
    <t>np44 7ez</t>
  </si>
  <si>
    <t>np447ez</t>
  </si>
  <si>
    <t>NP44 7GN</t>
  </si>
  <si>
    <t>NP447GN</t>
  </si>
  <si>
    <t>np44 7gn</t>
  </si>
  <si>
    <t>np447gn</t>
  </si>
  <si>
    <t>NP44 7HA</t>
  </si>
  <si>
    <t>NP447HA</t>
  </si>
  <si>
    <t>np44 7ha</t>
  </si>
  <si>
    <t>np447ha</t>
  </si>
  <si>
    <t>NP44 7HB</t>
  </si>
  <si>
    <t>NP447HB</t>
  </si>
  <si>
    <t>np44 7hb</t>
  </si>
  <si>
    <t>np447hb</t>
  </si>
  <si>
    <t>NP44 7HD</t>
  </si>
  <si>
    <t>NP447HD</t>
  </si>
  <si>
    <t>np44 7hd</t>
  </si>
  <si>
    <t>np447hd</t>
  </si>
  <si>
    <t>NP44 7HE</t>
  </si>
  <si>
    <t>NP447HE</t>
  </si>
  <si>
    <t>np44 7he</t>
  </si>
  <si>
    <t>np447he</t>
  </si>
  <si>
    <t>NP44 7HF</t>
  </si>
  <si>
    <t>NP447HF</t>
  </si>
  <si>
    <t>np44 7hf</t>
  </si>
  <si>
    <t>np447hf</t>
  </si>
  <si>
    <t>NP44 7HG</t>
  </si>
  <si>
    <t>NP447HG</t>
  </si>
  <si>
    <t>np44 7hg</t>
  </si>
  <si>
    <t>np447hg</t>
  </si>
  <si>
    <t>NP44 7HH</t>
  </si>
  <si>
    <t>NP447HH</t>
  </si>
  <si>
    <t>np44 7hh</t>
  </si>
  <si>
    <t>np447hh</t>
  </si>
  <si>
    <t>NP44 7HJ</t>
  </si>
  <si>
    <t>NP447HJ</t>
  </si>
  <si>
    <t>np44 7hj</t>
  </si>
  <si>
    <t>np447hj</t>
  </si>
  <si>
    <t>NP44 7HL</t>
  </si>
  <si>
    <t>NP447HL</t>
  </si>
  <si>
    <t>np44 7hl</t>
  </si>
  <si>
    <t>np447hl</t>
  </si>
  <si>
    <t>NP44 7HN</t>
  </si>
  <si>
    <t>NP447HN</t>
  </si>
  <si>
    <t>np44 7hn</t>
  </si>
  <si>
    <t>np447hn</t>
  </si>
  <si>
    <t>NP44 7HP</t>
  </si>
  <si>
    <t>NP447HP</t>
  </si>
  <si>
    <t>np44 7hp</t>
  </si>
  <si>
    <t>np447hp</t>
  </si>
  <si>
    <t>NP44 7HQ</t>
  </si>
  <si>
    <t>NP447HQ</t>
  </si>
  <si>
    <t>np44 7hq</t>
  </si>
  <si>
    <t>np447hq</t>
  </si>
  <si>
    <t>NP44 7HR</t>
  </si>
  <si>
    <t>NP447HR</t>
  </si>
  <si>
    <t>np44 7hr</t>
  </si>
  <si>
    <t>np447hr</t>
  </si>
  <si>
    <t>NP44 7HS</t>
  </si>
  <si>
    <t>NP447HS</t>
  </si>
  <si>
    <t>np44 7hs</t>
  </si>
  <si>
    <t>np447hs</t>
  </si>
  <si>
    <t>NP44 7HT</t>
  </si>
  <si>
    <t>NP447HT</t>
  </si>
  <si>
    <t>np44 7ht</t>
  </si>
  <si>
    <t>np447ht</t>
  </si>
  <si>
    <t>NP44 7HU</t>
  </si>
  <si>
    <t>NP447HU</t>
  </si>
  <si>
    <t>np44 7hu</t>
  </si>
  <si>
    <t>np447hu</t>
  </si>
  <si>
    <t>NP44 7HW</t>
  </si>
  <si>
    <t>NP447HW</t>
  </si>
  <si>
    <t>np44 7hw</t>
  </si>
  <si>
    <t>np447hw</t>
  </si>
  <si>
    <t>NP44 7HX</t>
  </si>
  <si>
    <t>NP447HX</t>
  </si>
  <si>
    <t>np44 7hx</t>
  </si>
  <si>
    <t>np447hx</t>
  </si>
  <si>
    <t>NP44 7HY</t>
  </si>
  <si>
    <t>NP447HY</t>
  </si>
  <si>
    <t>np44 7hy</t>
  </si>
  <si>
    <t>np447hy</t>
  </si>
  <si>
    <t>NP44 7HZ</t>
  </si>
  <si>
    <t>NP447HZ</t>
  </si>
  <si>
    <t>np44 7hz</t>
  </si>
  <si>
    <t>np447hz</t>
  </si>
  <si>
    <t>NP44 7JA</t>
  </si>
  <si>
    <t>NP447JA</t>
  </si>
  <si>
    <t>np44 7ja</t>
  </si>
  <si>
    <t>np447ja</t>
  </si>
  <si>
    <t>NP44 7JB</t>
  </si>
  <si>
    <t>NP447JB</t>
  </si>
  <si>
    <t>np44 7jb</t>
  </si>
  <si>
    <t>np447jb</t>
  </si>
  <si>
    <t>NP44 7JD</t>
  </si>
  <si>
    <t>NP447JD</t>
  </si>
  <si>
    <t>np44 7jd</t>
  </si>
  <si>
    <t>np447jd</t>
  </si>
  <si>
    <t>NP44 7JE</t>
  </si>
  <si>
    <t>NP447JE</t>
  </si>
  <si>
    <t>np44 7je</t>
  </si>
  <si>
    <t>np447je</t>
  </si>
  <si>
    <t>NP44 7JF</t>
  </si>
  <si>
    <t>NP447JF</t>
  </si>
  <si>
    <t>np44 7jf</t>
  </si>
  <si>
    <t>np447jf</t>
  </si>
  <si>
    <t>NP44 7JG</t>
  </si>
  <si>
    <t>NP447JG</t>
  </si>
  <si>
    <t>np44 7jg</t>
  </si>
  <si>
    <t>np447jg</t>
  </si>
  <si>
    <t>NP44 7JH</t>
  </si>
  <si>
    <t>NP447JH</t>
  </si>
  <si>
    <t>np44 7jh</t>
  </si>
  <si>
    <t>np447jh</t>
  </si>
  <si>
    <t>NP44 7JJ</t>
  </si>
  <si>
    <t>NP447JJ</t>
  </si>
  <si>
    <t>np44 7jj</t>
  </si>
  <si>
    <t>np447jj</t>
  </si>
  <si>
    <t>NP44 7JL</t>
  </si>
  <si>
    <t>NP447JL</t>
  </si>
  <si>
    <t>np44 7jl</t>
  </si>
  <si>
    <t>np447jl</t>
  </si>
  <si>
    <t>NP44 7JN</t>
  </si>
  <si>
    <t>NP447JN</t>
  </si>
  <si>
    <t>np44 7jn</t>
  </si>
  <si>
    <t>np447jn</t>
  </si>
  <si>
    <t>NP44 7JP</t>
  </si>
  <si>
    <t>NP447JP</t>
  </si>
  <si>
    <t>np44 7jp</t>
  </si>
  <si>
    <t>np447jp</t>
  </si>
  <si>
    <t>NP44 7JQ</t>
  </si>
  <si>
    <t>NP447JQ</t>
  </si>
  <si>
    <t>np44 7jq</t>
  </si>
  <si>
    <t>np447jq</t>
  </si>
  <si>
    <t>NP44 7JR</t>
  </si>
  <si>
    <t>NP447JR</t>
  </si>
  <si>
    <t>np44 7jr</t>
  </si>
  <si>
    <t>np447jr</t>
  </si>
  <si>
    <t>NP44 7JS</t>
  </si>
  <si>
    <t>NP447JS</t>
  </si>
  <si>
    <t>np44 7js</t>
  </si>
  <si>
    <t>np447js</t>
  </si>
  <si>
    <t>NP44 7JT</t>
  </si>
  <si>
    <t>NP447JT</t>
  </si>
  <si>
    <t>np44 7jt</t>
  </si>
  <si>
    <t>np447jt</t>
  </si>
  <si>
    <t>NP44 7JU</t>
  </si>
  <si>
    <t>NP447JU</t>
  </si>
  <si>
    <t>np44 7ju</t>
  </si>
  <si>
    <t>np447ju</t>
  </si>
  <si>
    <t>NP44 7JW</t>
  </si>
  <si>
    <t>NP447JW</t>
  </si>
  <si>
    <t>np44 7jw</t>
  </si>
  <si>
    <t>np447jw</t>
  </si>
  <si>
    <t>NP44 7JX</t>
  </si>
  <si>
    <t>NP447JX</t>
  </si>
  <si>
    <t>np44 7jx</t>
  </si>
  <si>
    <t>np447jx</t>
  </si>
  <si>
    <t>NP44 7JY</t>
  </si>
  <si>
    <t>NP447JY</t>
  </si>
  <si>
    <t>np44 7jy</t>
  </si>
  <si>
    <t>np447jy</t>
  </si>
  <si>
    <t>NP44 7JZ</t>
  </si>
  <si>
    <t>NP447JZ</t>
  </si>
  <si>
    <t>np44 7jz</t>
  </si>
  <si>
    <t>np447jz</t>
  </si>
  <si>
    <t>NP44 7LA</t>
  </si>
  <si>
    <t>NP447LA</t>
  </si>
  <si>
    <t>np44 7la</t>
  </si>
  <si>
    <t>np447la</t>
  </si>
  <si>
    <t>NP44 7LB</t>
  </si>
  <si>
    <t>NP447LB</t>
  </si>
  <si>
    <t>np44 7lb</t>
  </si>
  <si>
    <t>np447lb</t>
  </si>
  <si>
    <t>NP44 7LD</t>
  </si>
  <si>
    <t>NP447LD</t>
  </si>
  <si>
    <t>np44 7ld</t>
  </si>
  <si>
    <t>np447ld</t>
  </si>
  <si>
    <t>NP44 7LE</t>
  </si>
  <si>
    <t>NP447LE</t>
  </si>
  <si>
    <t>np44 7le</t>
  </si>
  <si>
    <t>np447le</t>
  </si>
  <si>
    <t>NP44 7LF</t>
  </si>
  <si>
    <t>NP447LF</t>
  </si>
  <si>
    <t>np44 7lf</t>
  </si>
  <si>
    <t>np447lf</t>
  </si>
  <si>
    <t>NP44 7LG</t>
  </si>
  <si>
    <t>NP447LG</t>
  </si>
  <si>
    <t>np44 7lg</t>
  </si>
  <si>
    <t>np447lg</t>
  </si>
  <si>
    <t>NP44 7LH</t>
  </si>
  <si>
    <t>NP447LH</t>
  </si>
  <si>
    <t>np44 7lh</t>
  </si>
  <si>
    <t>np447lh</t>
  </si>
  <si>
    <t>NP44 7LJ</t>
  </si>
  <si>
    <t>NP447LJ</t>
  </si>
  <si>
    <t>np44 7lj</t>
  </si>
  <si>
    <t>np447lj</t>
  </si>
  <si>
    <t>NP44 7LL</t>
  </si>
  <si>
    <t>NP447LL</t>
  </si>
  <si>
    <t>np44 7ll</t>
  </si>
  <si>
    <t>np447ll</t>
  </si>
  <si>
    <t>NP44 7LN</t>
  </si>
  <si>
    <t>NP447LN</t>
  </si>
  <si>
    <t>np44 7ln</t>
  </si>
  <si>
    <t>np447ln</t>
  </si>
  <si>
    <t>NP44 7LP</t>
  </si>
  <si>
    <t>NP447LP</t>
  </si>
  <si>
    <t>np44 7lp</t>
  </si>
  <si>
    <t>np447lp</t>
  </si>
  <si>
    <t>NP44 7LQ</t>
  </si>
  <si>
    <t>NP447LQ</t>
  </si>
  <si>
    <t>np44 7lq</t>
  </si>
  <si>
    <t>np447lq</t>
  </si>
  <si>
    <t>NP44 7LR</t>
  </si>
  <si>
    <t>NP447LR</t>
  </si>
  <si>
    <t>np44 7lr</t>
  </si>
  <si>
    <t>np447lr</t>
  </si>
  <si>
    <t>NP44 7LS</t>
  </si>
  <si>
    <t>NP447LS</t>
  </si>
  <si>
    <t>np44 7ls</t>
  </si>
  <si>
    <t>np447ls</t>
  </si>
  <si>
    <t>NP44 7LT</t>
  </si>
  <si>
    <t>NP447LT</t>
  </si>
  <si>
    <t>np44 7lt</t>
  </si>
  <si>
    <t>np447lt</t>
  </si>
  <si>
    <t>NP44 7LU</t>
  </si>
  <si>
    <t>NP447LU</t>
  </si>
  <si>
    <t>np44 7lu</t>
  </si>
  <si>
    <t>np447lu</t>
  </si>
  <si>
    <t>NP44 7NE</t>
  </si>
  <si>
    <t>NP447NE</t>
  </si>
  <si>
    <t>np44 7ne</t>
  </si>
  <si>
    <t>np447ne</t>
  </si>
  <si>
    <t>NP44 7NF</t>
  </si>
  <si>
    <t>NP447NF</t>
  </si>
  <si>
    <t>np44 7nf</t>
  </si>
  <si>
    <t>np447nf</t>
  </si>
  <si>
    <t>NP44 7NX</t>
  </si>
  <si>
    <t>NP447NX</t>
  </si>
  <si>
    <t>np44 7nx</t>
  </si>
  <si>
    <t>np447nx</t>
  </si>
  <si>
    <t>NP44 7NY</t>
  </si>
  <si>
    <t>NP447NY</t>
  </si>
  <si>
    <t>np44 7ny</t>
  </si>
  <si>
    <t>np447ny</t>
  </si>
  <si>
    <t>NP44 7NZ</t>
  </si>
  <si>
    <t>NP447NZ</t>
  </si>
  <si>
    <t>np44 7nz</t>
  </si>
  <si>
    <t>np447nz</t>
  </si>
  <si>
    <t>NP44 7PA</t>
  </si>
  <si>
    <t>NP447PA</t>
  </si>
  <si>
    <t>np44 7pa</t>
  </si>
  <si>
    <t>np447pa</t>
  </si>
  <si>
    <t>NP44 7PB</t>
  </si>
  <si>
    <t>NP447PB</t>
  </si>
  <si>
    <t>np44 7pb</t>
  </si>
  <si>
    <t>np447pb</t>
  </si>
  <si>
    <t>NP44 7PD</t>
  </si>
  <si>
    <t>NP447PD</t>
  </si>
  <si>
    <t>np44 7pd</t>
  </si>
  <si>
    <t>np447pd</t>
  </si>
  <si>
    <t>NP44 7PE</t>
  </si>
  <si>
    <t>NP447PE</t>
  </si>
  <si>
    <t>np44 7pe</t>
  </si>
  <si>
    <t>np447pe</t>
  </si>
  <si>
    <t>NP44 7PF</t>
  </si>
  <si>
    <t>NP447PF</t>
  </si>
  <si>
    <t>np44 7pf</t>
  </si>
  <si>
    <t>np447pf</t>
  </si>
  <si>
    <t>NP44 7PG</t>
  </si>
  <si>
    <t>NP447PG</t>
  </si>
  <si>
    <t>np44 7pg</t>
  </si>
  <si>
    <t>np447pg</t>
  </si>
  <si>
    <t>NP44 7PH</t>
  </si>
  <si>
    <t>NP447PH</t>
  </si>
  <si>
    <t>np44 7ph</t>
  </si>
  <si>
    <t>np447ph</t>
  </si>
  <si>
    <t>NP44 7PJ</t>
  </si>
  <si>
    <t>NP447PJ</t>
  </si>
  <si>
    <t>np44 7pj</t>
  </si>
  <si>
    <t>np447pj</t>
  </si>
  <si>
    <t>NP44 7PL</t>
  </si>
  <si>
    <t>NP447PL</t>
  </si>
  <si>
    <t>np44 7pl</t>
  </si>
  <si>
    <t>np447pl</t>
  </si>
  <si>
    <t>NP44 7PN</t>
  </si>
  <si>
    <t>NP447PN</t>
  </si>
  <si>
    <t>np44 7pn</t>
  </si>
  <si>
    <t>np447pn</t>
  </si>
  <si>
    <t>NP44 7US</t>
  </si>
  <si>
    <t>NP447US</t>
  </si>
  <si>
    <t>np44 7us</t>
  </si>
  <si>
    <t>np447us</t>
  </si>
  <si>
    <t>NP44 7UT</t>
  </si>
  <si>
    <t>NP447UT</t>
  </si>
  <si>
    <t>np44 7ut</t>
  </si>
  <si>
    <t>np447ut</t>
  </si>
  <si>
    <t>NP44 7UU</t>
  </si>
  <si>
    <t>NP447UU</t>
  </si>
  <si>
    <t>np44 7uu</t>
  </si>
  <si>
    <t>np447uu</t>
  </si>
  <si>
    <t>NP44 7XA</t>
  </si>
  <si>
    <t>NP447XA</t>
  </si>
  <si>
    <t>np44 7xa</t>
  </si>
  <si>
    <t>np447xa</t>
  </si>
  <si>
    <t>NP44 7XB</t>
  </si>
  <si>
    <t>NP447XB</t>
  </si>
  <si>
    <t>np44 7xb</t>
  </si>
  <si>
    <t>np447xb</t>
  </si>
  <si>
    <t>NP44 8AD</t>
  </si>
  <si>
    <t>NP448AD</t>
  </si>
  <si>
    <t>np44 8ad</t>
  </si>
  <si>
    <t>np448ad</t>
  </si>
  <si>
    <t>NP44 8AE</t>
  </si>
  <si>
    <t>NP448AE</t>
  </si>
  <si>
    <t>np44 8ae</t>
  </si>
  <si>
    <t>np448ae</t>
  </si>
  <si>
    <t>NP44 8AF</t>
  </si>
  <si>
    <t>NP448AF</t>
  </si>
  <si>
    <t>np44 8af</t>
  </si>
  <si>
    <t>np448af</t>
  </si>
  <si>
    <t>NP44 8DG</t>
  </si>
  <si>
    <t>NP448DG</t>
  </si>
  <si>
    <t>np44 8dg</t>
  </si>
  <si>
    <t>np448dg</t>
  </si>
  <si>
    <t>NP44 8DQ</t>
  </si>
  <si>
    <t>NP448DQ</t>
  </si>
  <si>
    <t>np44 8dq</t>
  </si>
  <si>
    <t>np448dq</t>
  </si>
  <si>
    <t>NP44 8HN</t>
  </si>
  <si>
    <t>NP448HN</t>
  </si>
  <si>
    <t>np44 8hn</t>
  </si>
  <si>
    <t>np448hn</t>
  </si>
  <si>
    <t>NP44 8HP</t>
  </si>
  <si>
    <t>NP448HP</t>
  </si>
  <si>
    <t>np44 8hp</t>
  </si>
  <si>
    <t>np448hp</t>
  </si>
  <si>
    <t>NP44 8HQ</t>
  </si>
  <si>
    <t>NP448HQ</t>
  </si>
  <si>
    <t>np44 8hq</t>
  </si>
  <si>
    <t>np448hq</t>
  </si>
  <si>
    <t>NP44 8HR</t>
  </si>
  <si>
    <t>NP448HR</t>
  </si>
  <si>
    <t>np44 8hr</t>
  </si>
  <si>
    <t>np448hr</t>
  </si>
  <si>
    <t>NP44 8HS</t>
  </si>
  <si>
    <t>NP448HS</t>
  </si>
  <si>
    <t>np44 8hs</t>
  </si>
  <si>
    <t>np448hs</t>
  </si>
  <si>
    <t>NP44 8HT</t>
  </si>
  <si>
    <t>NP448HT</t>
  </si>
  <si>
    <t>np44 8ht</t>
  </si>
  <si>
    <t>np448ht</t>
  </si>
  <si>
    <t>NP44 8HU</t>
  </si>
  <si>
    <t>NP448HU</t>
  </si>
  <si>
    <t>np44 8hu</t>
  </si>
  <si>
    <t>np448hu</t>
  </si>
  <si>
    <t>NP44 8HW</t>
  </si>
  <si>
    <t>NP448HW</t>
  </si>
  <si>
    <t>np44 8hw</t>
  </si>
  <si>
    <t>np448hw</t>
  </si>
  <si>
    <t>NP44 8HX</t>
  </si>
  <si>
    <t>NP448HX</t>
  </si>
  <si>
    <t>np44 8hx</t>
  </si>
  <si>
    <t>np448hx</t>
  </si>
  <si>
    <t>NP44 8HY</t>
  </si>
  <si>
    <t>NP448HY</t>
  </si>
  <si>
    <t>np44 8hy</t>
  </si>
  <si>
    <t>np448hy</t>
  </si>
  <si>
    <t>NP44 8HZ</t>
  </si>
  <si>
    <t>NP448HZ</t>
  </si>
  <si>
    <t>np44 8hz</t>
  </si>
  <si>
    <t>np448hz</t>
  </si>
  <si>
    <t>NP44 8JA</t>
  </si>
  <si>
    <t>NP448JA</t>
  </si>
  <si>
    <t>np44 8ja</t>
  </si>
  <si>
    <t>np448ja</t>
  </si>
  <si>
    <t>NP44 8JB</t>
  </si>
  <si>
    <t>NP448JB</t>
  </si>
  <si>
    <t>np44 8jb</t>
  </si>
  <si>
    <t>np448jb</t>
  </si>
  <si>
    <t>NP44 8JD</t>
  </si>
  <si>
    <t>NP448JD</t>
  </si>
  <si>
    <t>np44 8jd</t>
  </si>
  <si>
    <t>np448jd</t>
  </si>
  <si>
    <t>NP44 8JE</t>
  </si>
  <si>
    <t>NP448JE</t>
  </si>
  <si>
    <t>np44 8je</t>
  </si>
  <si>
    <t>np448je</t>
  </si>
  <si>
    <t>NP44 8JF</t>
  </si>
  <si>
    <t>NP448JF</t>
  </si>
  <si>
    <t>np44 8jf</t>
  </si>
  <si>
    <t>np448jf</t>
  </si>
  <si>
    <t>NP44 8JG</t>
  </si>
  <si>
    <t>NP448JG</t>
  </si>
  <si>
    <t>np44 8jg</t>
  </si>
  <si>
    <t>np448jg</t>
  </si>
  <si>
    <t>NP44 8JH</t>
  </si>
  <si>
    <t>NP448JH</t>
  </si>
  <si>
    <t>np44 8jh</t>
  </si>
  <si>
    <t>np448jh</t>
  </si>
  <si>
    <t>NP44 8JJ</t>
  </si>
  <si>
    <t>NP448JJ</t>
  </si>
  <si>
    <t>np44 8jj</t>
  </si>
  <si>
    <t>np448jj</t>
  </si>
  <si>
    <t>NP44 8JL</t>
  </si>
  <si>
    <t>NP448JL</t>
  </si>
  <si>
    <t>np44 8jl</t>
  </si>
  <si>
    <t>np448jl</t>
  </si>
  <si>
    <t>NP44 8JN</t>
  </si>
  <si>
    <t>NP448JN</t>
  </si>
  <si>
    <t>np44 8jn</t>
  </si>
  <si>
    <t>np448jn</t>
  </si>
  <si>
    <t>NP44 8JQ</t>
  </si>
  <si>
    <t>NP448JQ</t>
  </si>
  <si>
    <t>np44 8jq</t>
  </si>
  <si>
    <t>np448jq</t>
  </si>
  <si>
    <t>NP44 8RA</t>
  </si>
  <si>
    <t>NP448RA</t>
  </si>
  <si>
    <t>np44 8ra</t>
  </si>
  <si>
    <t>np448ra</t>
  </si>
  <si>
    <t>NP44 8RB</t>
  </si>
  <si>
    <t>NP448RB</t>
  </si>
  <si>
    <t>np44 8rb</t>
  </si>
  <si>
    <t>np448rb</t>
  </si>
  <si>
    <t>NP44 8RD</t>
  </si>
  <si>
    <t>NP448RD</t>
  </si>
  <si>
    <t>np44 8rd</t>
  </si>
  <si>
    <t>np448rd</t>
  </si>
  <si>
    <t>NP44 8RE</t>
  </si>
  <si>
    <t>NP448RE</t>
  </si>
  <si>
    <t>np44 8re</t>
  </si>
  <si>
    <t>np448re</t>
  </si>
  <si>
    <t>NP44 8RF</t>
  </si>
  <si>
    <t>NP448RF</t>
  </si>
  <si>
    <t>np44 8rf</t>
  </si>
  <si>
    <t>np448rf</t>
  </si>
  <si>
    <t>NP44 8RG</t>
  </si>
  <si>
    <t>NP448RG</t>
  </si>
  <si>
    <t>np44 8rg</t>
  </si>
  <si>
    <t>np448rg</t>
  </si>
  <si>
    <t>NP44 8RH</t>
  </si>
  <si>
    <t>NP448RH</t>
  </si>
  <si>
    <t>np44 8rh</t>
  </si>
  <si>
    <t>np448rh</t>
  </si>
  <si>
    <t>NP44 8RJ</t>
  </si>
  <si>
    <t>NP448RJ</t>
  </si>
  <si>
    <t>np44 8rj</t>
  </si>
  <si>
    <t>np448rj</t>
  </si>
  <si>
    <t>NP44 8RL</t>
  </si>
  <si>
    <t>NP448RL</t>
  </si>
  <si>
    <t>np44 8rl</t>
  </si>
  <si>
    <t>np448rl</t>
  </si>
  <si>
    <t>NP44 8RN</t>
  </si>
  <si>
    <t>NP448RN</t>
  </si>
  <si>
    <t>np44 8rn</t>
  </si>
  <si>
    <t>np448rn</t>
  </si>
  <si>
    <t>NP44 8RP</t>
  </si>
  <si>
    <t>NP448RP</t>
  </si>
  <si>
    <t>np44 8rp</t>
  </si>
  <si>
    <t>np448rp</t>
  </si>
  <si>
    <t>NP44 8RQ</t>
  </si>
  <si>
    <t>NP448RQ</t>
  </si>
  <si>
    <t>np44 8rq</t>
  </si>
  <si>
    <t>np448rq</t>
  </si>
  <si>
    <t>NP44 8RR</t>
  </si>
  <si>
    <t>NP448RR</t>
  </si>
  <si>
    <t>np44 8rr</t>
  </si>
  <si>
    <t>np448rr</t>
  </si>
  <si>
    <t>NP44 8RS</t>
  </si>
  <si>
    <t>NP448RS</t>
  </si>
  <si>
    <t>np44 8rs</t>
  </si>
  <si>
    <t>np448rs</t>
  </si>
  <si>
    <t>NP44 8RT</t>
  </si>
  <si>
    <t>NP448RT</t>
  </si>
  <si>
    <t>np44 8rt</t>
  </si>
  <si>
    <t>np448rt</t>
  </si>
  <si>
    <t>NP44 8RU</t>
  </si>
  <si>
    <t>NP448RU</t>
  </si>
  <si>
    <t>np44 8ru</t>
  </si>
  <si>
    <t>np448ru</t>
  </si>
  <si>
    <t>NP44 8RW</t>
  </si>
  <si>
    <t>NP448RW</t>
  </si>
  <si>
    <t>np44 8rw</t>
  </si>
  <si>
    <t>np448rw</t>
  </si>
  <si>
    <t>NP44 8RX</t>
  </si>
  <si>
    <t>NP448RX</t>
  </si>
  <si>
    <t>np44 8rx</t>
  </si>
  <si>
    <t>np448rx</t>
  </si>
  <si>
    <t>NP44 8RY</t>
  </si>
  <si>
    <t>NP448RY</t>
  </si>
  <si>
    <t>np44 8ry</t>
  </si>
  <si>
    <t>np448ry</t>
  </si>
  <si>
    <t>NP44 8RZ</t>
  </si>
  <si>
    <t>NP448RZ</t>
  </si>
  <si>
    <t>np44 8rz</t>
  </si>
  <si>
    <t>np448rz</t>
  </si>
  <si>
    <t>NP44 8SA</t>
  </si>
  <si>
    <t>NP448SA</t>
  </si>
  <si>
    <t>np44 8sa</t>
  </si>
  <si>
    <t>np448sa</t>
  </si>
  <si>
    <t>NP44 8SB</t>
  </si>
  <si>
    <t>NP448SB</t>
  </si>
  <si>
    <t>np44 8sb</t>
  </si>
  <si>
    <t>np448sb</t>
  </si>
  <si>
    <t>NP44 8SD</t>
  </si>
  <si>
    <t>NP448SD</t>
  </si>
  <si>
    <t>np44 8sd</t>
  </si>
  <si>
    <t>np448sd</t>
  </si>
  <si>
    <t>NP44 8SE</t>
  </si>
  <si>
    <t>NP448SE</t>
  </si>
  <si>
    <t>np44 8se</t>
  </si>
  <si>
    <t>np448se</t>
  </si>
  <si>
    <t>NP44 8SF</t>
  </si>
  <si>
    <t>NP448SF</t>
  </si>
  <si>
    <t>np44 8sf</t>
  </si>
  <si>
    <t>np448sf</t>
  </si>
  <si>
    <t>NP44 8SG</t>
  </si>
  <si>
    <t>NP448SG</t>
  </si>
  <si>
    <t>np44 8sg</t>
  </si>
  <si>
    <t>np448sg</t>
  </si>
  <si>
    <t>NP44 8SH</t>
  </si>
  <si>
    <t>NP448SH</t>
  </si>
  <si>
    <t>np44 8sh</t>
  </si>
  <si>
    <t>np448sh</t>
  </si>
  <si>
    <t>NP44 8SJ</t>
  </si>
  <si>
    <t>NP448SJ</t>
  </si>
  <si>
    <t>np44 8sj</t>
  </si>
  <si>
    <t>np448sj</t>
  </si>
  <si>
    <t>NP44 8SL</t>
  </si>
  <si>
    <t>NP448SL</t>
  </si>
  <si>
    <t>np44 8sl</t>
  </si>
  <si>
    <t>np448sl</t>
  </si>
  <si>
    <t>NP44 8SN</t>
  </si>
  <si>
    <t>NP448SN</t>
  </si>
  <si>
    <t>np44 8sn</t>
  </si>
  <si>
    <t>np448sn</t>
  </si>
  <si>
    <t>NP44 8SR</t>
  </si>
  <si>
    <t>NP448SR</t>
  </si>
  <si>
    <t>np44 8sr</t>
  </si>
  <si>
    <t>np448sr</t>
  </si>
  <si>
    <t>NP44 8SS</t>
  </si>
  <si>
    <t>NP448SS</t>
  </si>
  <si>
    <t>np44 8ss</t>
  </si>
  <si>
    <t>np448ss</t>
  </si>
  <si>
    <t>NP44 8ST</t>
  </si>
  <si>
    <t>NP448ST</t>
  </si>
  <si>
    <t>np44 8st</t>
  </si>
  <si>
    <t>np448st</t>
  </si>
  <si>
    <t>NP44 8SU</t>
  </si>
  <si>
    <t>NP448SU</t>
  </si>
  <si>
    <t>np44 8su</t>
  </si>
  <si>
    <t>np448su</t>
  </si>
  <si>
    <t>NP44 8SX</t>
  </si>
  <si>
    <t>NP448SX</t>
  </si>
  <si>
    <t>np44 8sx</t>
  </si>
  <si>
    <t>np448sx</t>
  </si>
  <si>
    <t>NP44 8SY</t>
  </si>
  <si>
    <t>NP448SY</t>
  </si>
  <si>
    <t>np44 8sy</t>
  </si>
  <si>
    <t>np448sy</t>
  </si>
  <si>
    <t>NP44 8SZ</t>
  </si>
  <si>
    <t>NP448SZ</t>
  </si>
  <si>
    <t>np44 8sz</t>
  </si>
  <si>
    <t>np448sz</t>
  </si>
  <si>
    <t>NP44 8TA</t>
  </si>
  <si>
    <t>NP448TA</t>
  </si>
  <si>
    <t>np44 8ta</t>
  </si>
  <si>
    <t>np448ta</t>
  </si>
  <si>
    <t>NP44 8TB</t>
  </si>
  <si>
    <t>NP448TB</t>
  </si>
  <si>
    <t>np44 8tb</t>
  </si>
  <si>
    <t>np448tb</t>
  </si>
  <si>
    <t>NP44 8TD</t>
  </si>
  <si>
    <t>NP448TD</t>
  </si>
  <si>
    <t>np44 8td</t>
  </si>
  <si>
    <t>np448td</t>
  </si>
  <si>
    <t>NP44 8TE</t>
  </si>
  <si>
    <t>NP448TE</t>
  </si>
  <si>
    <t>np44 8te</t>
  </si>
  <si>
    <t>np448te</t>
  </si>
  <si>
    <t>NP44 8TF</t>
  </si>
  <si>
    <t>NP448TF</t>
  </si>
  <si>
    <t>np44 8tf</t>
  </si>
  <si>
    <t>np448tf</t>
  </si>
  <si>
    <t>NP44 8TG</t>
  </si>
  <si>
    <t>NP448TG</t>
  </si>
  <si>
    <t>np44 8tg</t>
  </si>
  <si>
    <t>np448tg</t>
  </si>
  <si>
    <t>NP44 8TH</t>
  </si>
  <si>
    <t>NP448TH</t>
  </si>
  <si>
    <t>np44 8th</t>
  </si>
  <si>
    <t>np448th</t>
  </si>
  <si>
    <t>NP44 8TJ</t>
  </si>
  <si>
    <t>NP448TJ</t>
  </si>
  <si>
    <t>np44 8tj</t>
  </si>
  <si>
    <t>np448tj</t>
  </si>
  <si>
    <t>NP44 8TL</t>
  </si>
  <si>
    <t>NP448TL</t>
  </si>
  <si>
    <t>np44 8tl</t>
  </si>
  <si>
    <t>np448tl</t>
  </si>
  <si>
    <t>NP44 8TN</t>
  </si>
  <si>
    <t>NP448TN</t>
  </si>
  <si>
    <t>np44 8tn</t>
  </si>
  <si>
    <t>np448tn</t>
  </si>
  <si>
    <t>NP44 8TP</t>
  </si>
  <si>
    <t>NP448TP</t>
  </si>
  <si>
    <t>np44 8tp</t>
  </si>
  <si>
    <t>np448tp</t>
  </si>
  <si>
    <t>NP44 8TQ</t>
  </si>
  <si>
    <t>NP448TQ</t>
  </si>
  <si>
    <t>np44 8tq</t>
  </si>
  <si>
    <t>np448tq</t>
  </si>
  <si>
    <t>NP44 8TS</t>
  </si>
  <si>
    <t>NP448TS</t>
  </si>
  <si>
    <t>np44 8ts</t>
  </si>
  <si>
    <t>np448ts</t>
  </si>
  <si>
    <t>NP44 8TT</t>
  </si>
  <si>
    <t>NP448TT</t>
  </si>
  <si>
    <t>np44 8tt</t>
  </si>
  <si>
    <t>np448tt</t>
  </si>
  <si>
    <t>NP44 8TU</t>
  </si>
  <si>
    <t>NP448TU</t>
  </si>
  <si>
    <t>np44 8tu</t>
  </si>
  <si>
    <t>np448tu</t>
  </si>
  <si>
    <t>NP44 8TX</t>
  </si>
  <si>
    <t>NP448TX</t>
  </si>
  <si>
    <t>np44 8tx</t>
  </si>
  <si>
    <t>np448tx</t>
  </si>
  <si>
    <t>NP44 8TY</t>
  </si>
  <si>
    <t>NP448TY</t>
  </si>
  <si>
    <t>np44 8ty</t>
  </si>
  <si>
    <t>np448ty</t>
  </si>
  <si>
    <t>NP44 8TZ</t>
  </si>
  <si>
    <t>NP448TZ</t>
  </si>
  <si>
    <t>np44 8tz</t>
  </si>
  <si>
    <t>np448tz</t>
  </si>
  <si>
    <t>NP44 8UA</t>
  </si>
  <si>
    <t>NP448UA</t>
  </si>
  <si>
    <t>np44 8ua</t>
  </si>
  <si>
    <t>np448ua</t>
  </si>
  <si>
    <t>NP44 8UB</t>
  </si>
  <si>
    <t>NP448UB</t>
  </si>
  <si>
    <t>np44 8ub</t>
  </si>
  <si>
    <t>np448ub</t>
  </si>
  <si>
    <t>NP44 8UD</t>
  </si>
  <si>
    <t>NP448UD</t>
  </si>
  <si>
    <t>np44 8ud</t>
  </si>
  <si>
    <t>np448ud</t>
  </si>
  <si>
    <t>NP44 8UE</t>
  </si>
  <si>
    <t>NP448UE</t>
  </si>
  <si>
    <t>np44 8ue</t>
  </si>
  <si>
    <t>np448ue</t>
  </si>
  <si>
    <t>NP44 8UF</t>
  </si>
  <si>
    <t>NP448UF</t>
  </si>
  <si>
    <t>np44 8uf</t>
  </si>
  <si>
    <t>np448uf</t>
  </si>
  <si>
    <t>NP44 8UG</t>
  </si>
  <si>
    <t>NP448UG</t>
  </si>
  <si>
    <t>np44 8ug</t>
  </si>
  <si>
    <t>np448ug</t>
  </si>
  <si>
    <t>NP44 8UH</t>
  </si>
  <si>
    <t>NP448UH</t>
  </si>
  <si>
    <t>np44 8uh</t>
  </si>
  <si>
    <t>np448uh</t>
  </si>
  <si>
    <t>NP44 8UJ</t>
  </si>
  <si>
    <t>NP448UJ</t>
  </si>
  <si>
    <t>np44 8uj</t>
  </si>
  <si>
    <t>np448uj</t>
  </si>
  <si>
    <t>NP44 8UL</t>
  </si>
  <si>
    <t>NP448UL</t>
  </si>
  <si>
    <t>np44 8ul</t>
  </si>
  <si>
    <t>np448ul</t>
  </si>
  <si>
    <t>NP44 8UN</t>
  </si>
  <si>
    <t>NP448UN</t>
  </si>
  <si>
    <t>np44 8un</t>
  </si>
  <si>
    <t>np448un</t>
  </si>
  <si>
    <t>NP44 8UP</t>
  </si>
  <si>
    <t>NP448UP</t>
  </si>
  <si>
    <t>np44 8up</t>
  </si>
  <si>
    <t>np448up</t>
  </si>
  <si>
    <t>NP44 8UQ</t>
  </si>
  <si>
    <t>NP448UQ</t>
  </si>
  <si>
    <t>np44 8uq</t>
  </si>
  <si>
    <t>np448uq</t>
  </si>
  <si>
    <t>NP44 8UR</t>
  </si>
  <si>
    <t>NP448UR</t>
  </si>
  <si>
    <t>np44 8ur</t>
  </si>
  <si>
    <t>np448ur</t>
  </si>
  <si>
    <t>NP44 8US</t>
  </si>
  <si>
    <t>NP448US</t>
  </si>
  <si>
    <t>np44 8us</t>
  </si>
  <si>
    <t>np448us</t>
  </si>
  <si>
    <t>NP44 8UT</t>
  </si>
  <si>
    <t>NP448UT</t>
  </si>
  <si>
    <t>np44 8ut</t>
  </si>
  <si>
    <t>np448ut</t>
  </si>
  <si>
    <t>NP44 8UU</t>
  </si>
  <si>
    <t>NP448UU</t>
  </si>
  <si>
    <t>np44 8uu</t>
  </si>
  <si>
    <t>np448uu</t>
  </si>
  <si>
    <t>NP44 8UW</t>
  </si>
  <si>
    <t>NP448UW</t>
  </si>
  <si>
    <t>np44 8uw</t>
  </si>
  <si>
    <t>np448uw</t>
  </si>
  <si>
    <t>NP44 8YN</t>
  </si>
  <si>
    <t>NP448YN</t>
  </si>
  <si>
    <t>np44 8yn</t>
  </si>
  <si>
    <t>np448yn</t>
  </si>
  <si>
    <t>NP44 9BY</t>
  </si>
  <si>
    <t>NP449BY</t>
  </si>
  <si>
    <t>np44 9by</t>
  </si>
  <si>
    <t>np449by</t>
  </si>
  <si>
    <t>NP44 9BZ</t>
  </si>
  <si>
    <t>NP449BZ</t>
  </si>
  <si>
    <t>np44 9bz</t>
  </si>
  <si>
    <t>np449bz</t>
  </si>
  <si>
    <t>NP44 9DA</t>
  </si>
  <si>
    <t>NP449DA</t>
  </si>
  <si>
    <t>np44 9da</t>
  </si>
  <si>
    <t>np449da</t>
  </si>
  <si>
    <t>NP44 9DD</t>
  </si>
  <si>
    <t>NP449DD</t>
  </si>
  <si>
    <t>np44 9dd</t>
  </si>
  <si>
    <t>np449dd</t>
  </si>
  <si>
    <t>NP44 9DH</t>
  </si>
  <si>
    <t>NP449DH</t>
  </si>
  <si>
    <t>np44 9dh</t>
  </si>
  <si>
    <t>np449dh</t>
  </si>
  <si>
    <t>NP44 9DJ</t>
  </si>
  <si>
    <t>NP449DJ</t>
  </si>
  <si>
    <t>np44 9dj</t>
  </si>
  <si>
    <t>np449dj</t>
  </si>
  <si>
    <t>NP44 9DN</t>
  </si>
  <si>
    <t>NP449DN</t>
  </si>
  <si>
    <t>np44 9dn</t>
  </si>
  <si>
    <t>np449dn</t>
  </si>
  <si>
    <t>NP44 9DQ</t>
  </si>
  <si>
    <t>NP449DQ</t>
  </si>
  <si>
    <t>np44 9dq</t>
  </si>
  <si>
    <t>np449dq</t>
  </si>
  <si>
    <t>NP44 9DS</t>
  </si>
  <si>
    <t>NP449DS</t>
  </si>
  <si>
    <t>np44 9ds</t>
  </si>
  <si>
    <t>np449ds</t>
  </si>
  <si>
    <t>NP44 9DT</t>
  </si>
  <si>
    <t>NP449DT</t>
  </si>
  <si>
    <t>np44 9dt</t>
  </si>
  <si>
    <t>np449dt</t>
  </si>
  <si>
    <t>NP44 9DW</t>
  </si>
  <si>
    <t>NP449DW</t>
  </si>
  <si>
    <t>np44 9dw</t>
  </si>
  <si>
    <t>np449dw</t>
  </si>
  <si>
    <t>NP44 9EA</t>
  </si>
  <si>
    <t>NP449EA</t>
  </si>
  <si>
    <t>np44 9ea</t>
  </si>
  <si>
    <t>np449ea</t>
  </si>
  <si>
    <t>NP44 9EB</t>
  </si>
  <si>
    <t>NP449EB</t>
  </si>
  <si>
    <t>np44 9eb</t>
  </si>
  <si>
    <t>np449eb</t>
  </si>
  <si>
    <t>NP44 9ED</t>
  </si>
  <si>
    <t>NP449ED</t>
  </si>
  <si>
    <t>np44 9ed</t>
  </si>
  <si>
    <t>np449ed</t>
  </si>
  <si>
    <t>NP44 9SA</t>
  </si>
  <si>
    <t>NP449SA</t>
  </si>
  <si>
    <t>np44 9sa</t>
  </si>
  <si>
    <t>np449sa</t>
  </si>
  <si>
    <t>NP7 0AA</t>
  </si>
  <si>
    <t>NP70AA</t>
  </si>
  <si>
    <t>np7 0aa</t>
  </si>
  <si>
    <t>np70aa</t>
  </si>
  <si>
    <t>NP7 0AB</t>
  </si>
  <si>
    <t>NP70AB</t>
  </si>
  <si>
    <t>np7 0ab</t>
  </si>
  <si>
    <t>np70ab</t>
  </si>
  <si>
    <t>NP7 0AD</t>
  </si>
  <si>
    <t>NP70AD</t>
  </si>
  <si>
    <t>np7 0ad</t>
  </si>
  <si>
    <t>np70ad</t>
  </si>
  <si>
    <t>NP7 0AE</t>
  </si>
  <si>
    <t>NP70AE</t>
  </si>
  <si>
    <t>np7 0ae</t>
  </si>
  <si>
    <t>np70ae</t>
  </si>
  <si>
    <t>NP7 0AF</t>
  </si>
  <si>
    <t>NP70AF</t>
  </si>
  <si>
    <t>np7 0af</t>
  </si>
  <si>
    <t>np70af</t>
  </si>
  <si>
    <t>NP7 0AG</t>
  </si>
  <si>
    <t>NP70AG</t>
  </si>
  <si>
    <t>np7 0ag</t>
  </si>
  <si>
    <t>np70ag</t>
  </si>
  <si>
    <t>NP7 0AH</t>
  </si>
  <si>
    <t>NP70AH</t>
  </si>
  <si>
    <t>np7 0ah</t>
  </si>
  <si>
    <t>np70ah</t>
  </si>
  <si>
    <t>NP7 0AJ</t>
  </si>
  <si>
    <t>NP70AJ</t>
  </si>
  <si>
    <t>np7 0aj</t>
  </si>
  <si>
    <t>np70aj</t>
  </si>
  <si>
    <t>NP7 0AL</t>
  </si>
  <si>
    <t>NP70AL</t>
  </si>
  <si>
    <t>np7 0al</t>
  </si>
  <si>
    <t>np70al</t>
  </si>
  <si>
    <t>NP7 0AN</t>
  </si>
  <si>
    <t>NP70AN</t>
  </si>
  <si>
    <t>np7 0an</t>
  </si>
  <si>
    <t>np70an</t>
  </si>
  <si>
    <t>NP7 0AP</t>
  </si>
  <si>
    <t>NP70AP</t>
  </si>
  <si>
    <t>np7 0ap</t>
  </si>
  <si>
    <t>np70ap</t>
  </si>
  <si>
    <t>NP7 0AQ</t>
  </si>
  <si>
    <t>NP70AQ</t>
  </si>
  <si>
    <t>np7 0aq</t>
  </si>
  <si>
    <t>np70aq</t>
  </si>
  <si>
    <t>NP7 0AR</t>
  </si>
  <si>
    <t>NP70AR</t>
  </si>
  <si>
    <t>np7 0ar</t>
  </si>
  <si>
    <t>np70ar</t>
  </si>
  <si>
    <t>NP7 0AS</t>
  </si>
  <si>
    <t>NP70AS</t>
  </si>
  <si>
    <t>np7 0as</t>
  </si>
  <si>
    <t>np70as</t>
  </si>
  <si>
    <t xml:space="preserve">Glangrwyney STW </t>
  </si>
  <si>
    <t>NP7 0AT</t>
  </si>
  <si>
    <t>NP70AT</t>
  </si>
  <si>
    <t>np7 0at</t>
  </si>
  <si>
    <t>np70at</t>
  </si>
  <si>
    <t>NP7 0AU</t>
  </si>
  <si>
    <t>NP70AU</t>
  </si>
  <si>
    <t>np7 0au</t>
  </si>
  <si>
    <t>np70au</t>
  </si>
  <si>
    <t>NP7 0AW</t>
  </si>
  <si>
    <t>NP70AW</t>
  </si>
  <si>
    <t>np7 0aw</t>
  </si>
  <si>
    <t>np70aw</t>
  </si>
  <si>
    <t>NP7 0AX</t>
  </si>
  <si>
    <t>NP70AX</t>
  </si>
  <si>
    <t>np7 0ax</t>
  </si>
  <si>
    <t>np70ax</t>
  </si>
  <si>
    <t>NP7 0AY</t>
  </si>
  <si>
    <t>NP70AY</t>
  </si>
  <si>
    <t>np7 0ay</t>
  </si>
  <si>
    <t>np70ay</t>
  </si>
  <si>
    <t>NP7 0AZ</t>
  </si>
  <si>
    <t>NP70AZ</t>
  </si>
  <si>
    <t>np7 0az</t>
  </si>
  <si>
    <t>np70az</t>
  </si>
  <si>
    <t>NP7 0BA</t>
  </si>
  <si>
    <t>NP70BA</t>
  </si>
  <si>
    <t>np7 0ba</t>
  </si>
  <si>
    <t>np70ba</t>
  </si>
  <si>
    <t>NP7 0BB</t>
  </si>
  <si>
    <t>NP70BB</t>
  </si>
  <si>
    <t>np7 0bb</t>
  </si>
  <si>
    <t>np70bb</t>
  </si>
  <si>
    <t>NP7 0BD</t>
  </si>
  <si>
    <t>NP70BD</t>
  </si>
  <si>
    <t>np7 0bd</t>
  </si>
  <si>
    <t>np70bd</t>
  </si>
  <si>
    <t>NP7 0BE</t>
  </si>
  <si>
    <t>NP70BE</t>
  </si>
  <si>
    <t>np7 0be</t>
  </si>
  <si>
    <t>np70be</t>
  </si>
  <si>
    <t>NP7 0BG</t>
  </si>
  <si>
    <t>NP70BG</t>
  </si>
  <si>
    <t>np7 0bg</t>
  </si>
  <si>
    <t>np70bg</t>
  </si>
  <si>
    <t>NP7 0BH</t>
  </si>
  <si>
    <t>NP70BH</t>
  </si>
  <si>
    <t>np7 0bh</t>
  </si>
  <si>
    <t>np70bh</t>
  </si>
  <si>
    <t>NP7 0BJ</t>
  </si>
  <si>
    <t>NP70BJ</t>
  </si>
  <si>
    <t>np7 0bj</t>
  </si>
  <si>
    <t>np70bj</t>
  </si>
  <si>
    <t>NP7 0BL</t>
  </si>
  <si>
    <t>NP70BL</t>
  </si>
  <si>
    <t>np7 0bl</t>
  </si>
  <si>
    <t>np70bl</t>
  </si>
  <si>
    <t>NP7 0BN</t>
  </si>
  <si>
    <t>NP70BN</t>
  </si>
  <si>
    <t>np7 0bn</t>
  </si>
  <si>
    <t>np70bn</t>
  </si>
  <si>
    <t>NP7 0BP</t>
  </si>
  <si>
    <t>NP70BP</t>
  </si>
  <si>
    <t>np7 0bp</t>
  </si>
  <si>
    <t>np70bp</t>
  </si>
  <si>
    <t>NP7 0BR</t>
  </si>
  <si>
    <t>NP70BR</t>
  </si>
  <si>
    <t>np7 0br</t>
  </si>
  <si>
    <t>np70br</t>
  </si>
  <si>
    <t>NP7 0BS</t>
  </si>
  <si>
    <t>NP70BS</t>
  </si>
  <si>
    <t>np7 0bs</t>
  </si>
  <si>
    <t>np70bs</t>
  </si>
  <si>
    <t>NP7 0BT</t>
  </si>
  <si>
    <t>NP70BT</t>
  </si>
  <si>
    <t>np7 0bt</t>
  </si>
  <si>
    <t>np70bt</t>
  </si>
  <si>
    <t>NP7 0BW</t>
  </si>
  <si>
    <t>NP70BW</t>
  </si>
  <si>
    <t>np7 0bw</t>
  </si>
  <si>
    <t>np70bw</t>
  </si>
  <si>
    <t>NP7 0BX</t>
  </si>
  <si>
    <t>NP70BX</t>
  </si>
  <si>
    <t>np7 0bx</t>
  </si>
  <si>
    <t>np70bx</t>
  </si>
  <si>
    <t>NP7 0BY</t>
  </si>
  <si>
    <t>NP70BY</t>
  </si>
  <si>
    <t>np7 0by</t>
  </si>
  <si>
    <t>np70by</t>
  </si>
  <si>
    <t>NP7 0DA</t>
  </si>
  <si>
    <t>NP70DA</t>
  </si>
  <si>
    <t>np7 0da</t>
  </si>
  <si>
    <t>np70da</t>
  </si>
  <si>
    <t>NP7 0DB</t>
  </si>
  <si>
    <t>NP70DB</t>
  </si>
  <si>
    <t>np7 0db</t>
  </si>
  <si>
    <t>np70db</t>
  </si>
  <si>
    <t>NP7 0DD</t>
  </si>
  <si>
    <t>NP70DD</t>
  </si>
  <si>
    <t>np7 0dd</t>
  </si>
  <si>
    <t>np70dd</t>
  </si>
  <si>
    <t>NP7 0DE</t>
  </si>
  <si>
    <t>NP70DE</t>
  </si>
  <si>
    <t>np7 0de</t>
  </si>
  <si>
    <t>np70de</t>
  </si>
  <si>
    <t>NP7 0DF</t>
  </si>
  <si>
    <t>NP70DF</t>
  </si>
  <si>
    <t>np7 0df</t>
  </si>
  <si>
    <t>np70df</t>
  </si>
  <si>
    <t>NP7 0DG</t>
  </si>
  <si>
    <t>NP70DG</t>
  </si>
  <si>
    <t>np7 0dg</t>
  </si>
  <si>
    <t>np70dg</t>
  </si>
  <si>
    <t>NP7 0DL</t>
  </si>
  <si>
    <t>NP70DL</t>
  </si>
  <si>
    <t>np7 0dl</t>
  </si>
  <si>
    <t>np70dl</t>
  </si>
  <si>
    <t>NP7 0DN</t>
  </si>
  <si>
    <t>NP70DN</t>
  </si>
  <si>
    <t>np7 0dn</t>
  </si>
  <si>
    <t>np70dn</t>
  </si>
  <si>
    <t>NP7 0DP</t>
  </si>
  <si>
    <t>NP70DP</t>
  </si>
  <si>
    <t>np7 0dp</t>
  </si>
  <si>
    <t>np70dp</t>
  </si>
  <si>
    <t>NP7 0DQ</t>
  </si>
  <si>
    <t>NP70DQ</t>
  </si>
  <si>
    <t>np7 0dq</t>
  </si>
  <si>
    <t>np70dq</t>
  </si>
  <si>
    <t>NP7 0DR</t>
  </si>
  <si>
    <t>NP70DR</t>
  </si>
  <si>
    <t>np7 0dr</t>
  </si>
  <si>
    <t>np70dr</t>
  </si>
  <si>
    <t>NP7 0DS</t>
  </si>
  <si>
    <t>NP70DS</t>
  </si>
  <si>
    <t>np7 0ds</t>
  </si>
  <si>
    <t>np70ds</t>
  </si>
  <si>
    <t>NP7 0DT</t>
  </si>
  <si>
    <t>NP70DT</t>
  </si>
  <si>
    <t>np7 0dt</t>
  </si>
  <si>
    <t>np70dt</t>
  </si>
  <si>
    <t>NP7 0DU</t>
  </si>
  <si>
    <t>NP70DU</t>
  </si>
  <si>
    <t>np7 0du</t>
  </si>
  <si>
    <t>np70du</t>
  </si>
  <si>
    <t>NP7 0DW</t>
  </si>
  <si>
    <t>NP70DW</t>
  </si>
  <si>
    <t>np7 0dw</t>
  </si>
  <si>
    <t>np70dw</t>
  </si>
  <si>
    <t>NP7 0DX</t>
  </si>
  <si>
    <t>NP70DX</t>
  </si>
  <si>
    <t>np7 0dx</t>
  </si>
  <si>
    <t>np70dx</t>
  </si>
  <si>
    <t>NP7 0DY</t>
  </si>
  <si>
    <t>NP70DY</t>
  </si>
  <si>
    <t>np7 0dy</t>
  </si>
  <si>
    <t>np70dy</t>
  </si>
  <si>
    <t>NP7 0DZ</t>
  </si>
  <si>
    <t>NP70DZ</t>
  </si>
  <si>
    <t>np7 0dz</t>
  </si>
  <si>
    <t>np70dz</t>
  </si>
  <si>
    <t>NP7 0EA</t>
  </si>
  <si>
    <t>NP70EA</t>
  </si>
  <si>
    <t>np7 0ea</t>
  </si>
  <si>
    <t>np70ea</t>
  </si>
  <si>
    <t>NP7 0EB</t>
  </si>
  <si>
    <t>NP70EB</t>
  </si>
  <si>
    <t>np7 0eb</t>
  </si>
  <si>
    <t>np70eb</t>
  </si>
  <si>
    <t>NP7 0ED</t>
  </si>
  <si>
    <t>NP70ED</t>
  </si>
  <si>
    <t>np7 0ed</t>
  </si>
  <si>
    <t>np70ed</t>
  </si>
  <si>
    <t>NP7 0EE</t>
  </si>
  <si>
    <t>NP70EE</t>
  </si>
  <si>
    <t>np7 0ee</t>
  </si>
  <si>
    <t>np70ee</t>
  </si>
  <si>
    <t>NP7 0EF</t>
  </si>
  <si>
    <t>NP70EF</t>
  </si>
  <si>
    <t>np7 0ef</t>
  </si>
  <si>
    <t>np70ef</t>
  </si>
  <si>
    <t>NP7 0EG</t>
  </si>
  <si>
    <t>NP70EG</t>
  </si>
  <si>
    <t>np7 0eg</t>
  </si>
  <si>
    <t>np70eg</t>
  </si>
  <si>
    <t>NP7 0EH</t>
  </si>
  <si>
    <t>NP70EH</t>
  </si>
  <si>
    <t>np7 0eh</t>
  </si>
  <si>
    <t>np70eh</t>
  </si>
  <si>
    <t>NP7 0EJ</t>
  </si>
  <si>
    <t>NP70EJ</t>
  </si>
  <si>
    <t>np7 0ej</t>
  </si>
  <si>
    <t>np70ej</t>
  </si>
  <si>
    <t>NP7 0EL</t>
  </si>
  <si>
    <t>NP70EL</t>
  </si>
  <si>
    <t>np7 0el</t>
  </si>
  <si>
    <t>np70el</t>
  </si>
  <si>
    <t>NP7 0EN</t>
  </si>
  <si>
    <t>NP70EN</t>
  </si>
  <si>
    <t>np7 0en</t>
  </si>
  <si>
    <t>np70en</t>
  </si>
  <si>
    <t>NP7 0EP</t>
  </si>
  <si>
    <t>NP70EP</t>
  </si>
  <si>
    <t>np7 0ep</t>
  </si>
  <si>
    <t>np70ep</t>
  </si>
  <si>
    <t>NP7 0EQ</t>
  </si>
  <si>
    <t>NP70EQ</t>
  </si>
  <si>
    <t>np7 0eq</t>
  </si>
  <si>
    <t>np70eq</t>
  </si>
  <si>
    <t>NP7 0ER</t>
  </si>
  <si>
    <t>NP70ER</t>
  </si>
  <si>
    <t>np7 0er</t>
  </si>
  <si>
    <t>np70er</t>
  </si>
  <si>
    <t>NP7 0ES</t>
  </si>
  <si>
    <t>NP70ES</t>
  </si>
  <si>
    <t>np7 0es</t>
  </si>
  <si>
    <t>np70es</t>
  </si>
  <si>
    <t>NP7 0ET</t>
  </si>
  <si>
    <t>NP70ET</t>
  </si>
  <si>
    <t>np7 0et</t>
  </si>
  <si>
    <t>np70et</t>
  </si>
  <si>
    <t>NP7 0EU</t>
  </si>
  <si>
    <t>NP70EU</t>
  </si>
  <si>
    <t>np7 0eu</t>
  </si>
  <si>
    <t>np70eu</t>
  </si>
  <si>
    <t>NP7 0EW</t>
  </si>
  <si>
    <t>NP70EW</t>
  </si>
  <si>
    <t>np7 0ew</t>
  </si>
  <si>
    <t>np70ew</t>
  </si>
  <si>
    <t>NP7 0EX</t>
  </si>
  <si>
    <t>NP70EX</t>
  </si>
  <si>
    <t>np7 0ex</t>
  </si>
  <si>
    <t>np70ex</t>
  </si>
  <si>
    <t>NP7 0EY</t>
  </si>
  <si>
    <t>NP70EY</t>
  </si>
  <si>
    <t>np7 0ey</t>
  </si>
  <si>
    <t>np70ey</t>
  </si>
  <si>
    <t>NP7 0EZ</t>
  </si>
  <si>
    <t>NP70EZ</t>
  </si>
  <si>
    <t>np7 0ez</t>
  </si>
  <si>
    <t>np70ez</t>
  </si>
  <si>
    <t>NP7 0FA</t>
  </si>
  <si>
    <t>NP70FA</t>
  </si>
  <si>
    <t>np7 0fa</t>
  </si>
  <si>
    <t>np70fa</t>
  </si>
  <si>
    <t>NP7 0HA</t>
  </si>
  <si>
    <t>NP70HA</t>
  </si>
  <si>
    <t>np7 0ha</t>
  </si>
  <si>
    <t>np70ha</t>
  </si>
  <si>
    <t>NP7 0HD</t>
  </si>
  <si>
    <t>NP70HD</t>
  </si>
  <si>
    <t>np7 0hd</t>
  </si>
  <si>
    <t>np70hd</t>
  </si>
  <si>
    <t>NP7 0HF</t>
  </si>
  <si>
    <t>NP70HF</t>
  </si>
  <si>
    <t>np7 0hf</t>
  </si>
  <si>
    <t>np70hf</t>
  </si>
  <si>
    <t>NP7 0HG</t>
  </si>
  <si>
    <t>NP70HG</t>
  </si>
  <si>
    <t>np7 0hg</t>
  </si>
  <si>
    <t>np70hg</t>
  </si>
  <si>
    <t>NP7 0HH</t>
  </si>
  <si>
    <t>NP70HH</t>
  </si>
  <si>
    <t>np7 0hh</t>
  </si>
  <si>
    <t>np70hh</t>
  </si>
  <si>
    <t>NP7 0HL</t>
  </si>
  <si>
    <t>NP70HL</t>
  </si>
  <si>
    <t>np7 0hl</t>
  </si>
  <si>
    <t>np70hl</t>
  </si>
  <si>
    <t>NP7 0HN</t>
  </si>
  <si>
    <t>NP70HN</t>
  </si>
  <si>
    <t>np7 0hn</t>
  </si>
  <si>
    <t>np70hn</t>
  </si>
  <si>
    <t>NP7 0HP</t>
  </si>
  <si>
    <t>NP70HP</t>
  </si>
  <si>
    <t>np7 0hp</t>
  </si>
  <si>
    <t>np70hp</t>
  </si>
  <si>
    <t>NP7 0HR</t>
  </si>
  <si>
    <t>NP70HR</t>
  </si>
  <si>
    <t>np7 0hr</t>
  </si>
  <si>
    <t>np70hr</t>
  </si>
  <si>
    <t>NP7 0HS</t>
  </si>
  <si>
    <t>NP70HS</t>
  </si>
  <si>
    <t>np7 0hs</t>
  </si>
  <si>
    <t>np70hs</t>
  </si>
  <si>
    <t>NP7 0HT</t>
  </si>
  <si>
    <t>NP70HT</t>
  </si>
  <si>
    <t>np7 0ht</t>
  </si>
  <si>
    <t>np70ht</t>
  </si>
  <si>
    <t>NP7 0HU</t>
  </si>
  <si>
    <t>NP70HU</t>
  </si>
  <si>
    <t>np7 0hu</t>
  </si>
  <si>
    <t>np70hu</t>
  </si>
  <si>
    <t>NP7 0HW</t>
  </si>
  <si>
    <t>NP70HW</t>
  </si>
  <si>
    <t>np7 0hw</t>
  </si>
  <si>
    <t>np70hw</t>
  </si>
  <si>
    <t>NP7 0HY</t>
  </si>
  <si>
    <t>NP70HY</t>
  </si>
  <si>
    <t>np7 0hy</t>
  </si>
  <si>
    <t>np70hy</t>
  </si>
  <si>
    <t>NP7 0LA</t>
  </si>
  <si>
    <t>NP70LA</t>
  </si>
  <si>
    <t>np7 0la</t>
  </si>
  <si>
    <t>np70la</t>
  </si>
  <si>
    <t>NP7 0LB</t>
  </si>
  <si>
    <t>NP70LB</t>
  </si>
  <si>
    <t>np7 0lb</t>
  </si>
  <si>
    <t>np70lb</t>
  </si>
  <si>
    <t>NP7 0LE</t>
  </si>
  <si>
    <t>NP70LE</t>
  </si>
  <si>
    <t>np7 0le</t>
  </si>
  <si>
    <t>np70le</t>
  </si>
  <si>
    <t>NP7 0LF</t>
  </si>
  <si>
    <t>NP70LF</t>
  </si>
  <si>
    <t>np7 0lf</t>
  </si>
  <si>
    <t>np70lf</t>
  </si>
  <si>
    <t>NP7 0LG</t>
  </si>
  <si>
    <t>NP70LG</t>
  </si>
  <si>
    <t>np7 0lg</t>
  </si>
  <si>
    <t>np70lg</t>
  </si>
  <si>
    <t>NP7 0LH</t>
  </si>
  <si>
    <t>NP70LH</t>
  </si>
  <si>
    <t>np7 0lh</t>
  </si>
  <si>
    <t>np70lh</t>
  </si>
  <si>
    <t>NP7 0LJ</t>
  </si>
  <si>
    <t>NP70LJ</t>
  </si>
  <si>
    <t>np7 0lj</t>
  </si>
  <si>
    <t>np70lj</t>
  </si>
  <si>
    <t>NP7 0LL</t>
  </si>
  <si>
    <t>NP70LL</t>
  </si>
  <si>
    <t>np7 0ll</t>
  </si>
  <si>
    <t>np70ll</t>
  </si>
  <si>
    <t>NP7 0LN</t>
  </si>
  <si>
    <t>NP70LN</t>
  </si>
  <si>
    <t>np7 0ln</t>
  </si>
  <si>
    <t>np70ln</t>
  </si>
  <si>
    <t>NP7 0LP</t>
  </si>
  <si>
    <t>NP70LP</t>
  </si>
  <si>
    <t>np7 0lp</t>
  </si>
  <si>
    <t>np70lp</t>
  </si>
  <si>
    <t>NP7 0LR</t>
  </si>
  <si>
    <t>NP70LR</t>
  </si>
  <si>
    <t>np7 0lr</t>
  </si>
  <si>
    <t>np70lr</t>
  </si>
  <si>
    <t>NP7 0LS</t>
  </si>
  <si>
    <t>NP70LS</t>
  </si>
  <si>
    <t>np7 0ls</t>
  </si>
  <si>
    <t>np70ls</t>
  </si>
  <si>
    <t>NP7 0LT</t>
  </si>
  <si>
    <t>NP70LT</t>
  </si>
  <si>
    <t>np7 0lt</t>
  </si>
  <si>
    <t>np70lt</t>
  </si>
  <si>
    <t>NP7 0LW</t>
  </si>
  <si>
    <t>NP70LW</t>
  </si>
  <si>
    <t>np7 0lw</t>
  </si>
  <si>
    <t>np70lw</t>
  </si>
  <si>
    <t>NP7 0LY</t>
  </si>
  <si>
    <t>NP70LY</t>
  </si>
  <si>
    <t>np7 0ly</t>
  </si>
  <si>
    <t>np70ly</t>
  </si>
  <si>
    <t>NP7 0LZ</t>
  </si>
  <si>
    <t>NP70LZ</t>
  </si>
  <si>
    <t>np7 0lz</t>
  </si>
  <si>
    <t>np70lz</t>
  </si>
  <si>
    <t>NP7 0NA</t>
  </si>
  <si>
    <t>NP70NA</t>
  </si>
  <si>
    <t>np7 0na</t>
  </si>
  <si>
    <t>np70na</t>
  </si>
  <si>
    <t>NP7 0NB</t>
  </si>
  <si>
    <t>NP70NB</t>
  </si>
  <si>
    <t>np7 0nb</t>
  </si>
  <si>
    <t>np70nb</t>
  </si>
  <si>
    <t>NP7 0ND</t>
  </si>
  <si>
    <t>NP70ND</t>
  </si>
  <si>
    <t>np7 0nd</t>
  </si>
  <si>
    <t>np70nd</t>
  </si>
  <si>
    <t>NP7 0NE</t>
  </si>
  <si>
    <t>NP70NE</t>
  </si>
  <si>
    <t>np7 0ne</t>
  </si>
  <si>
    <t>np70ne</t>
  </si>
  <si>
    <t>NP7 0NF</t>
  </si>
  <si>
    <t>NP70NF</t>
  </si>
  <si>
    <t>np7 0nf</t>
  </si>
  <si>
    <t>np70nf</t>
  </si>
  <si>
    <t>NP7 0NG</t>
  </si>
  <si>
    <t>NP70NG</t>
  </si>
  <si>
    <t>np7 0ng</t>
  </si>
  <si>
    <t>np70ng</t>
  </si>
  <si>
    <t>NP7 0NH</t>
  </si>
  <si>
    <t>NP70NH</t>
  </si>
  <si>
    <t>np7 0nh</t>
  </si>
  <si>
    <t>np70nh</t>
  </si>
  <si>
    <t>NP7 0NL</t>
  </si>
  <si>
    <t>NP70NL</t>
  </si>
  <si>
    <t>np7 0nl</t>
  </si>
  <si>
    <t>np70nl</t>
  </si>
  <si>
    <t>NP7 0NN</t>
  </si>
  <si>
    <t>NP70NN</t>
  </si>
  <si>
    <t>np7 0nn</t>
  </si>
  <si>
    <t>np70nn</t>
  </si>
  <si>
    <t>NP7 0NP</t>
  </si>
  <si>
    <t>NP70NP</t>
  </si>
  <si>
    <t>np7 0np</t>
  </si>
  <si>
    <t>np70np</t>
  </si>
  <si>
    <t>NP7 0NR</t>
  </si>
  <si>
    <t>NP70NR</t>
  </si>
  <si>
    <t>np7 0nr</t>
  </si>
  <si>
    <t>np70nr</t>
  </si>
  <si>
    <t>NP7 0NS</t>
  </si>
  <si>
    <t>NP70NS</t>
  </si>
  <si>
    <t>np7 0ns</t>
  </si>
  <si>
    <t>np70ns</t>
  </si>
  <si>
    <t>NP7 0NT</t>
  </si>
  <si>
    <t>NP70NT</t>
  </si>
  <si>
    <t>np7 0nt</t>
  </si>
  <si>
    <t>np70nt</t>
  </si>
  <si>
    <t>NP7 0NU</t>
  </si>
  <si>
    <t>NP70NU</t>
  </si>
  <si>
    <t>np7 0nu</t>
  </si>
  <si>
    <t>np70nu</t>
  </si>
  <si>
    <t>NP7 0NW</t>
  </si>
  <si>
    <t>NP70NW</t>
  </si>
  <si>
    <t>np7 0nw</t>
  </si>
  <si>
    <t>np70nw</t>
  </si>
  <si>
    <t>NP7 0NY</t>
  </si>
  <si>
    <t>NP70NY</t>
  </si>
  <si>
    <t>np7 0ny</t>
  </si>
  <si>
    <t>np70ny</t>
  </si>
  <si>
    <t>NP7 0PA</t>
  </si>
  <si>
    <t>NP70PA</t>
  </si>
  <si>
    <t>np7 0pa</t>
  </si>
  <si>
    <t>np70pa</t>
  </si>
  <si>
    <t>NP7 0PB</t>
  </si>
  <si>
    <t>NP70PB</t>
  </si>
  <si>
    <t>np7 0pb</t>
  </si>
  <si>
    <t>np70pb</t>
  </si>
  <si>
    <t>NP7 0PD</t>
  </si>
  <si>
    <t>NP70PD</t>
  </si>
  <si>
    <t>np7 0pd</t>
  </si>
  <si>
    <t>np70pd</t>
  </si>
  <si>
    <t>NP7 0PF</t>
  </si>
  <si>
    <t>NP70PF</t>
  </si>
  <si>
    <t>np7 0pf</t>
  </si>
  <si>
    <t>np70pf</t>
  </si>
  <si>
    <t>NP7 0PG</t>
  </si>
  <si>
    <t>NP70PG</t>
  </si>
  <si>
    <t>np7 0pg</t>
  </si>
  <si>
    <t>np70pg</t>
  </si>
  <si>
    <t>NP7 0PH</t>
  </si>
  <si>
    <t>NP70PH</t>
  </si>
  <si>
    <t>np7 0ph</t>
  </si>
  <si>
    <t>np70ph</t>
  </si>
  <si>
    <t>NP7 0PL</t>
  </si>
  <si>
    <t>NP70PL</t>
  </si>
  <si>
    <t>np7 0pl</t>
  </si>
  <si>
    <t>np70pl</t>
  </si>
  <si>
    <t>NP7 0PN</t>
  </si>
  <si>
    <t>NP70PN</t>
  </si>
  <si>
    <t>np7 0pn</t>
  </si>
  <si>
    <t>np70pn</t>
  </si>
  <si>
    <t>NP7 0PP</t>
  </si>
  <si>
    <t>NP70PP</t>
  </si>
  <si>
    <t>np7 0pp</t>
  </si>
  <si>
    <t>np70pp</t>
  </si>
  <si>
    <t>NP7 0PR</t>
  </si>
  <si>
    <t>NP70PR</t>
  </si>
  <si>
    <t>np7 0pr</t>
  </si>
  <si>
    <t>np70pr</t>
  </si>
  <si>
    <t>NP7 0PS</t>
  </si>
  <si>
    <t>NP70PS</t>
  </si>
  <si>
    <t>np7 0ps</t>
  </si>
  <si>
    <t>np70ps</t>
  </si>
  <si>
    <t>NP7 0PT</t>
  </si>
  <si>
    <t>NP70PT</t>
  </si>
  <si>
    <t>np7 0pt</t>
  </si>
  <si>
    <t>np70pt</t>
  </si>
  <si>
    <t>NP7 0PU</t>
  </si>
  <si>
    <t>NP70PU</t>
  </si>
  <si>
    <t>np7 0pu</t>
  </si>
  <si>
    <t>np70pu</t>
  </si>
  <si>
    <t>NP7 0PW</t>
  </si>
  <si>
    <t>NP70PW</t>
  </si>
  <si>
    <t>np7 0pw</t>
  </si>
  <si>
    <t>np70pw</t>
  </si>
  <si>
    <t>NP7 0PY</t>
  </si>
  <si>
    <t>NP70PY</t>
  </si>
  <si>
    <t>np7 0py</t>
  </si>
  <si>
    <t>np70py</t>
  </si>
  <si>
    <t>NP7 0PZ</t>
  </si>
  <si>
    <t>NP70PZ</t>
  </si>
  <si>
    <t>np7 0pz</t>
  </si>
  <si>
    <t>np70pz</t>
  </si>
  <si>
    <t>NP7 0RA</t>
  </si>
  <si>
    <t>NP70RA</t>
  </si>
  <si>
    <t>np7 0ra</t>
  </si>
  <si>
    <t>np70ra</t>
  </si>
  <si>
    <t>NP7 0RB</t>
  </si>
  <si>
    <t>NP70RB</t>
  </si>
  <si>
    <t>np7 0rb</t>
  </si>
  <si>
    <t>np70rb</t>
  </si>
  <si>
    <t>NP7 0RD</t>
  </si>
  <si>
    <t>NP70RD</t>
  </si>
  <si>
    <t>np7 0rd</t>
  </si>
  <si>
    <t>np70rd</t>
  </si>
  <si>
    <t>NP7 0RE</t>
  </si>
  <si>
    <t>NP70RE</t>
  </si>
  <si>
    <t>np7 0re</t>
  </si>
  <si>
    <t>np70re</t>
  </si>
  <si>
    <t>NP7 0RF</t>
  </si>
  <si>
    <t>NP70RF</t>
  </si>
  <si>
    <t>np7 0rf</t>
  </si>
  <si>
    <t>np70rf</t>
  </si>
  <si>
    <t>NP7 0RG</t>
  </si>
  <si>
    <t>NP70RG</t>
  </si>
  <si>
    <t>np7 0rg</t>
  </si>
  <si>
    <t>np70rg</t>
  </si>
  <si>
    <t>NP7 0RH</t>
  </si>
  <si>
    <t>NP70RH</t>
  </si>
  <si>
    <t>np7 0rh</t>
  </si>
  <si>
    <t>np70rh</t>
  </si>
  <si>
    <t>NP7 0RL</t>
  </si>
  <si>
    <t>NP70RL</t>
  </si>
  <si>
    <t>np7 0rl</t>
  </si>
  <si>
    <t>np70rl</t>
  </si>
  <si>
    <t>NP7 0RN</t>
  </si>
  <si>
    <t>NP70RN</t>
  </si>
  <si>
    <t>np7 0rn</t>
  </si>
  <si>
    <t>np70rn</t>
  </si>
  <si>
    <t>NP7 0RP</t>
  </si>
  <si>
    <t>NP70RP</t>
  </si>
  <si>
    <t>np7 0rp</t>
  </si>
  <si>
    <t>np70rp</t>
  </si>
  <si>
    <t>NP7 0RR</t>
  </si>
  <si>
    <t>NP70RR</t>
  </si>
  <si>
    <t>np7 0rr</t>
  </si>
  <si>
    <t>np70rr</t>
  </si>
  <si>
    <t>NP7 0RW</t>
  </si>
  <si>
    <t>NP70RW</t>
  </si>
  <si>
    <t>np7 0rw</t>
  </si>
  <si>
    <t>np70rw</t>
  </si>
  <si>
    <t>NP7 1AU</t>
  </si>
  <si>
    <t>NP71AU</t>
  </si>
  <si>
    <t>np7 1au</t>
  </si>
  <si>
    <t>np71au</t>
  </si>
  <si>
    <t xml:space="preserve">Llanfoist WwTW </t>
  </si>
  <si>
    <t>NP7 1AX</t>
  </si>
  <si>
    <t>NP71AX</t>
  </si>
  <si>
    <t>np7 1ax</t>
  </si>
  <si>
    <t>np71ax</t>
  </si>
  <si>
    <t>NP7 1BU</t>
  </si>
  <si>
    <t>NP71BU</t>
  </si>
  <si>
    <t>np7 1bu</t>
  </si>
  <si>
    <t>np71bu</t>
  </si>
  <si>
    <t>NP7 1BW</t>
  </si>
  <si>
    <t>NP71BW</t>
  </si>
  <si>
    <t>np7 1bw</t>
  </si>
  <si>
    <t>np71bw</t>
  </si>
  <si>
    <t>NP7 1DG</t>
  </si>
  <si>
    <t>NP71DG</t>
  </si>
  <si>
    <t>np7 1dg</t>
  </si>
  <si>
    <t>np71dg</t>
  </si>
  <si>
    <t>NP7 1DJ</t>
  </si>
  <si>
    <t>NP71DJ</t>
  </si>
  <si>
    <t>np7 1dj</t>
  </si>
  <si>
    <t>np71dj</t>
  </si>
  <si>
    <t>NP7 1DP</t>
  </si>
  <si>
    <t>NP71DP</t>
  </si>
  <si>
    <t>np7 1dp</t>
  </si>
  <si>
    <t>np71dp</t>
  </si>
  <si>
    <t>NP7 1DT</t>
  </si>
  <si>
    <t>NP71DT</t>
  </si>
  <si>
    <t>np7 1dt</t>
  </si>
  <si>
    <t>np71dt</t>
  </si>
  <si>
    <t>NP7 1DU</t>
  </si>
  <si>
    <t>NP71DU</t>
  </si>
  <si>
    <t>np7 1du</t>
  </si>
  <si>
    <t>np71du</t>
  </si>
  <si>
    <t>NP7 1DX</t>
  </si>
  <si>
    <t>NP71DX</t>
  </si>
  <si>
    <t>np7 1dx</t>
  </si>
  <si>
    <t>np71dx</t>
  </si>
  <si>
    <t>NP7 1DZ</t>
  </si>
  <si>
    <t>NP71DZ</t>
  </si>
  <si>
    <t>np7 1dz</t>
  </si>
  <si>
    <t>np71dz</t>
  </si>
  <si>
    <t>NP7 1EA</t>
  </si>
  <si>
    <t>NP71EA</t>
  </si>
  <si>
    <t>np7 1ea</t>
  </si>
  <si>
    <t>np71ea</t>
  </si>
  <si>
    <t>NP7 1EB</t>
  </si>
  <si>
    <t>NP71EB</t>
  </si>
  <si>
    <t>np7 1eb</t>
  </si>
  <si>
    <t>np71eb</t>
  </si>
  <si>
    <t>NP7 5AA</t>
  </si>
  <si>
    <t>NP75AA</t>
  </si>
  <si>
    <t>np7 5aa</t>
  </si>
  <si>
    <t>np75aa</t>
  </si>
  <si>
    <t>NP7 5AD</t>
  </si>
  <si>
    <t>NP75AD</t>
  </si>
  <si>
    <t>np7 5ad</t>
  </si>
  <si>
    <t>np75ad</t>
  </si>
  <si>
    <t>NP7 5AE</t>
  </si>
  <si>
    <t>NP75AE</t>
  </si>
  <si>
    <t>np7 5ae</t>
  </si>
  <si>
    <t>np75ae</t>
  </si>
  <si>
    <t>NP7 5AF</t>
  </si>
  <si>
    <t>NP75AF</t>
  </si>
  <si>
    <t>np7 5af</t>
  </si>
  <si>
    <t>np75af</t>
  </si>
  <si>
    <t>NP7 5AG</t>
  </si>
  <si>
    <t>NP75AG</t>
  </si>
  <si>
    <t>np7 5ag</t>
  </si>
  <si>
    <t>np75ag</t>
  </si>
  <si>
    <t>NP7 5AH</t>
  </si>
  <si>
    <t>NP75AH</t>
  </si>
  <si>
    <t>np7 5ah</t>
  </si>
  <si>
    <t>np75ah</t>
  </si>
  <si>
    <t>NP7 5AJ</t>
  </si>
  <si>
    <t>NP75AJ</t>
  </si>
  <si>
    <t>np7 5aj</t>
  </si>
  <si>
    <t>np75aj</t>
  </si>
  <si>
    <t>NP7 5AL</t>
  </si>
  <si>
    <t>NP75AL</t>
  </si>
  <si>
    <t>np7 5al</t>
  </si>
  <si>
    <t>np75al</t>
  </si>
  <si>
    <t>NP7 5AN</t>
  </si>
  <si>
    <t>NP75AN</t>
  </si>
  <si>
    <t>np7 5an</t>
  </si>
  <si>
    <t>np75an</t>
  </si>
  <si>
    <t>NP7 5AQ</t>
  </si>
  <si>
    <t>NP75AQ</t>
  </si>
  <si>
    <t>np7 5aq</t>
  </si>
  <si>
    <t>np75aq</t>
  </si>
  <si>
    <t>Llanwenarth STW</t>
  </si>
  <si>
    <t>NP7 5AR</t>
  </si>
  <si>
    <t>NP75AR</t>
  </si>
  <si>
    <t>np7 5ar</t>
  </si>
  <si>
    <t>np75ar</t>
  </si>
  <si>
    <t>NP7 5AS</t>
  </si>
  <si>
    <t>NP75AS</t>
  </si>
  <si>
    <t>np7 5as</t>
  </si>
  <si>
    <t>np75as</t>
  </si>
  <si>
    <t>NP7 5AT</t>
  </si>
  <si>
    <t>NP75AT</t>
  </si>
  <si>
    <t>np7 5at</t>
  </si>
  <si>
    <t>np75at</t>
  </si>
  <si>
    <t>NP7 5AU</t>
  </si>
  <si>
    <t>NP75AU</t>
  </si>
  <si>
    <t>np7 5au</t>
  </si>
  <si>
    <t>np75au</t>
  </si>
  <si>
    <t>NP7 5AX</t>
  </si>
  <si>
    <t>NP75AX</t>
  </si>
  <si>
    <t>np7 5ax</t>
  </si>
  <si>
    <t>np75ax</t>
  </si>
  <si>
    <t>NP7 5AY</t>
  </si>
  <si>
    <t>NP75AY</t>
  </si>
  <si>
    <t>np7 5ay</t>
  </si>
  <si>
    <t>np75ay</t>
  </si>
  <si>
    <t>NP7 5AZ</t>
  </si>
  <si>
    <t>NP75AZ</t>
  </si>
  <si>
    <t>np7 5az</t>
  </si>
  <si>
    <t>np75az</t>
  </si>
  <si>
    <t>NP7 5BA</t>
  </si>
  <si>
    <t>NP75BA</t>
  </si>
  <si>
    <t>np7 5ba</t>
  </si>
  <si>
    <t>np75ba</t>
  </si>
  <si>
    <t>NP7 5BB</t>
  </si>
  <si>
    <t>NP75BB</t>
  </si>
  <si>
    <t>np7 5bb</t>
  </si>
  <si>
    <t>np75bb</t>
  </si>
  <si>
    <t>NP7 5BD</t>
  </si>
  <si>
    <t>NP75BD</t>
  </si>
  <si>
    <t>np7 5bd</t>
  </si>
  <si>
    <t>np75bd</t>
  </si>
  <si>
    <t>NP7 5BE</t>
  </si>
  <si>
    <t>NP75BE</t>
  </si>
  <si>
    <t>np7 5be</t>
  </si>
  <si>
    <t>np75be</t>
  </si>
  <si>
    <t>NP7 5BG</t>
  </si>
  <si>
    <t>NP75BG</t>
  </si>
  <si>
    <t>np7 5bg</t>
  </si>
  <si>
    <t>np75bg</t>
  </si>
  <si>
    <t>NP7 5BH</t>
  </si>
  <si>
    <t>NP75BH</t>
  </si>
  <si>
    <t>np7 5bh</t>
  </si>
  <si>
    <t>np75bh</t>
  </si>
  <si>
    <t>NP7 5BJ</t>
  </si>
  <si>
    <t>NP75BJ</t>
  </si>
  <si>
    <t>np7 5bj</t>
  </si>
  <si>
    <t>np75bj</t>
  </si>
  <si>
    <t>NP7 5BL</t>
  </si>
  <si>
    <t>NP75BL</t>
  </si>
  <si>
    <t>np7 5bl</t>
  </si>
  <si>
    <t>np75bl</t>
  </si>
  <si>
    <t>NP7 5BN</t>
  </si>
  <si>
    <t>NP75BN</t>
  </si>
  <si>
    <t>np7 5bn</t>
  </si>
  <si>
    <t>np75bn</t>
  </si>
  <si>
    <t>NP7 5BP</t>
  </si>
  <si>
    <t>NP75BP</t>
  </si>
  <si>
    <t>np7 5bp</t>
  </si>
  <si>
    <t>np75bp</t>
  </si>
  <si>
    <t>NP7 5BQ</t>
  </si>
  <si>
    <t>NP75BQ</t>
  </si>
  <si>
    <t>np7 5bq</t>
  </si>
  <si>
    <t>np75bq</t>
  </si>
  <si>
    <t>NP7 5BS</t>
  </si>
  <si>
    <t>NP75BS</t>
  </si>
  <si>
    <t>np7 5bs</t>
  </si>
  <si>
    <t>np75bs</t>
  </si>
  <si>
    <t>NP7 5BT</t>
  </si>
  <si>
    <t>NP75BT</t>
  </si>
  <si>
    <t>np7 5bt</t>
  </si>
  <si>
    <t>np75bt</t>
  </si>
  <si>
    <t>NP7 5BU</t>
  </si>
  <si>
    <t>NP75BU</t>
  </si>
  <si>
    <t>np7 5bu</t>
  </si>
  <si>
    <t>np75bu</t>
  </si>
  <si>
    <t>NP7 5BW</t>
  </si>
  <si>
    <t>NP75BW</t>
  </si>
  <si>
    <t>np7 5bw</t>
  </si>
  <si>
    <t>np75bw</t>
  </si>
  <si>
    <t>NP7 5BX</t>
  </si>
  <si>
    <t>NP75BX</t>
  </si>
  <si>
    <t>np7 5bx</t>
  </si>
  <si>
    <t>np75bx</t>
  </si>
  <si>
    <t>NP7 5BY</t>
  </si>
  <si>
    <t>NP75BY</t>
  </si>
  <si>
    <t>np7 5by</t>
  </si>
  <si>
    <t>np75by</t>
  </si>
  <si>
    <t>NP7 5BZ</t>
  </si>
  <si>
    <t>NP75BZ</t>
  </si>
  <si>
    <t>np7 5bz</t>
  </si>
  <si>
    <t>np75bz</t>
  </si>
  <si>
    <t>NP7 5DA</t>
  </si>
  <si>
    <t>NP75DA</t>
  </si>
  <si>
    <t>np7 5da</t>
  </si>
  <si>
    <t>np75da</t>
  </si>
  <si>
    <t>NP7 5DB</t>
  </si>
  <si>
    <t>NP75DB</t>
  </si>
  <si>
    <t>np7 5db</t>
  </si>
  <si>
    <t>np75db</t>
  </si>
  <si>
    <t>NP7 5DD</t>
  </si>
  <si>
    <t>NP75DD</t>
  </si>
  <si>
    <t>np7 5dd</t>
  </si>
  <si>
    <t>np75dd</t>
  </si>
  <si>
    <t>NP7 5DE</t>
  </si>
  <si>
    <t>NP75DE</t>
  </si>
  <si>
    <t>np7 5de</t>
  </si>
  <si>
    <t>np75de</t>
  </si>
  <si>
    <t>NP7 5DF</t>
  </si>
  <si>
    <t>NP75DF</t>
  </si>
  <si>
    <t>np7 5df</t>
  </si>
  <si>
    <t>np75df</t>
  </si>
  <si>
    <t>NP7 5DG</t>
  </si>
  <si>
    <t>NP75DG</t>
  </si>
  <si>
    <t>np7 5dg</t>
  </si>
  <si>
    <t>np75dg</t>
  </si>
  <si>
    <t>NP7 5DH</t>
  </si>
  <si>
    <t>NP75DH</t>
  </si>
  <si>
    <t>np7 5dh</t>
  </si>
  <si>
    <t>np75dh</t>
  </si>
  <si>
    <t>NP7 5DJ</t>
  </si>
  <si>
    <t>NP75DJ</t>
  </si>
  <si>
    <t>np7 5dj</t>
  </si>
  <si>
    <t>np75dj</t>
  </si>
  <si>
    <t>NP7 5DL</t>
  </si>
  <si>
    <t>NP75DL</t>
  </si>
  <si>
    <t>np7 5dl</t>
  </si>
  <si>
    <t>np75dl</t>
  </si>
  <si>
    <t>NP7 5DN</t>
  </si>
  <si>
    <t>NP75DN</t>
  </si>
  <si>
    <t>np7 5dn</t>
  </si>
  <si>
    <t>np75dn</t>
  </si>
  <si>
    <t>NP7 5DP</t>
  </si>
  <si>
    <t>NP75DP</t>
  </si>
  <si>
    <t>np7 5dp</t>
  </si>
  <si>
    <t>np75dp</t>
  </si>
  <si>
    <t>NP7 5DQ</t>
  </si>
  <si>
    <t>NP75DQ</t>
  </si>
  <si>
    <t>np7 5dq</t>
  </si>
  <si>
    <t>np75dq</t>
  </si>
  <si>
    <t>NP7 5DR</t>
  </si>
  <si>
    <t>NP75DR</t>
  </si>
  <si>
    <t>np7 5dr</t>
  </si>
  <si>
    <t>np75dr</t>
  </si>
  <si>
    <t>NP7 5DS</t>
  </si>
  <si>
    <t>NP75DS</t>
  </si>
  <si>
    <t>np7 5ds</t>
  </si>
  <si>
    <t>np75ds</t>
  </si>
  <si>
    <t>NP7 5DT</t>
  </si>
  <si>
    <t>NP75DT</t>
  </si>
  <si>
    <t>np7 5dt</t>
  </si>
  <si>
    <t>np75dt</t>
  </si>
  <si>
    <t>NP7 5DU</t>
  </si>
  <si>
    <t>NP75DU</t>
  </si>
  <si>
    <t>np7 5du</t>
  </si>
  <si>
    <t>np75du</t>
  </si>
  <si>
    <t>NP7 5DW</t>
  </si>
  <si>
    <t>NP75DW</t>
  </si>
  <si>
    <t>np7 5dw</t>
  </si>
  <si>
    <t>np75dw</t>
  </si>
  <si>
    <t>NP7 5DX</t>
  </si>
  <si>
    <t>NP75DX</t>
  </si>
  <si>
    <t>np7 5dx</t>
  </si>
  <si>
    <t>np75dx</t>
  </si>
  <si>
    <t>NP7 5DY</t>
  </si>
  <si>
    <t>NP75DY</t>
  </si>
  <si>
    <t>np7 5dy</t>
  </si>
  <si>
    <t>np75dy</t>
  </si>
  <si>
    <t>NP7 5DZ</t>
  </si>
  <si>
    <t>NP75DZ</t>
  </si>
  <si>
    <t>np7 5dz</t>
  </si>
  <si>
    <t>np75dz</t>
  </si>
  <si>
    <t>NP7 5EA</t>
  </si>
  <si>
    <t>NP75EA</t>
  </si>
  <si>
    <t>np7 5ea</t>
  </si>
  <si>
    <t>np75ea</t>
  </si>
  <si>
    <t>NP7 5EE</t>
  </si>
  <si>
    <t>NP75EE</t>
  </si>
  <si>
    <t>np7 5ee</t>
  </si>
  <si>
    <t>np75ee</t>
  </si>
  <si>
    <t>NP7 5EF</t>
  </si>
  <si>
    <t>NP75EF</t>
  </si>
  <si>
    <t>np7 5ef</t>
  </si>
  <si>
    <t>np75ef</t>
  </si>
  <si>
    <t>NP7 5EG</t>
  </si>
  <si>
    <t>NP75EG</t>
  </si>
  <si>
    <t>np7 5eg</t>
  </si>
  <si>
    <t>np75eg</t>
  </si>
  <si>
    <t>NP7 5EH</t>
  </si>
  <si>
    <t>NP75EH</t>
  </si>
  <si>
    <t>np7 5eh</t>
  </si>
  <si>
    <t>np75eh</t>
  </si>
  <si>
    <t>NP7 5EN</t>
  </si>
  <si>
    <t>NP75EN</t>
  </si>
  <si>
    <t>np7 5en</t>
  </si>
  <si>
    <t>np75en</t>
  </si>
  <si>
    <t>NP7 5EQ</t>
  </si>
  <si>
    <t>NP75EQ</t>
  </si>
  <si>
    <t>np7 5eq</t>
  </si>
  <si>
    <t>np75eq</t>
  </si>
  <si>
    <t>NP7 5ER</t>
  </si>
  <si>
    <t>NP75ER</t>
  </si>
  <si>
    <t>np7 5er</t>
  </si>
  <si>
    <t>np75er</t>
  </si>
  <si>
    <t>NP7 5ES</t>
  </si>
  <si>
    <t>NP75ES</t>
  </si>
  <si>
    <t>np7 5es</t>
  </si>
  <si>
    <t>np75es</t>
  </si>
  <si>
    <t>NP7 5EU</t>
  </si>
  <si>
    <t>NP75EU</t>
  </si>
  <si>
    <t>np7 5eu</t>
  </si>
  <si>
    <t>np75eu</t>
  </si>
  <si>
    <t>NP7 5EW</t>
  </si>
  <si>
    <t>NP75EW</t>
  </si>
  <si>
    <t>np7 5ew</t>
  </si>
  <si>
    <t>np75ew</t>
  </si>
  <si>
    <t>NP7 5EX</t>
  </si>
  <si>
    <t>NP75EX</t>
  </si>
  <si>
    <t>np7 5ex</t>
  </si>
  <si>
    <t>np75ex</t>
  </si>
  <si>
    <t>NP7 5HB</t>
  </si>
  <si>
    <t>NP75HB</t>
  </si>
  <si>
    <t>np7 5hb</t>
  </si>
  <si>
    <t>np75hb</t>
  </si>
  <si>
    <t>NP7 5HD</t>
  </si>
  <si>
    <t>NP75HD</t>
  </si>
  <si>
    <t>np7 5hd</t>
  </si>
  <si>
    <t>np75hd</t>
  </si>
  <si>
    <t>NP7 5HE</t>
  </si>
  <si>
    <t>NP75HE</t>
  </si>
  <si>
    <t>np7 5he</t>
  </si>
  <si>
    <t>np75he</t>
  </si>
  <si>
    <t>NP7 5HF</t>
  </si>
  <si>
    <t>NP75HF</t>
  </si>
  <si>
    <t>np7 5hf</t>
  </si>
  <si>
    <t>np75hf</t>
  </si>
  <si>
    <t>NP7 5HG</t>
  </si>
  <si>
    <t>NP75HG</t>
  </si>
  <si>
    <t>np7 5hg</t>
  </si>
  <si>
    <t>np75hg</t>
  </si>
  <si>
    <t>NP7 5HH</t>
  </si>
  <si>
    <t>NP75HH</t>
  </si>
  <si>
    <t>np7 5hh</t>
  </si>
  <si>
    <t>np75hh</t>
  </si>
  <si>
    <t>NP7 5HJ</t>
  </si>
  <si>
    <t>NP75HJ</t>
  </si>
  <si>
    <t>np7 5hj</t>
  </si>
  <si>
    <t>np75hj</t>
  </si>
  <si>
    <t>NP7 5HL</t>
  </si>
  <si>
    <t>NP75HL</t>
  </si>
  <si>
    <t>np7 5hl</t>
  </si>
  <si>
    <t>np75hl</t>
  </si>
  <si>
    <t>NP7 5HN</t>
  </si>
  <si>
    <t>NP75HN</t>
  </si>
  <si>
    <t>np7 5hn</t>
  </si>
  <si>
    <t>np75hn</t>
  </si>
  <si>
    <t>NP7 5HP</t>
  </si>
  <si>
    <t>NP75HP</t>
  </si>
  <si>
    <t>np7 5hp</t>
  </si>
  <si>
    <t>np75hp</t>
  </si>
  <si>
    <t>NP7 5HQ</t>
  </si>
  <si>
    <t>NP75HQ</t>
  </si>
  <si>
    <t>np7 5hq</t>
  </si>
  <si>
    <t>np75hq</t>
  </si>
  <si>
    <t>NP7 5HR</t>
  </si>
  <si>
    <t>NP75HR</t>
  </si>
  <si>
    <t>np7 5hr</t>
  </si>
  <si>
    <t>np75hr</t>
  </si>
  <si>
    <t>NP7 5HS</t>
  </si>
  <si>
    <t>NP75HS</t>
  </si>
  <si>
    <t>np7 5hs</t>
  </si>
  <si>
    <t>np75hs</t>
  </si>
  <si>
    <t>NP7 5HT</t>
  </si>
  <si>
    <t>NP75HT</t>
  </si>
  <si>
    <t>np7 5ht</t>
  </si>
  <si>
    <t>np75ht</t>
  </si>
  <si>
    <t>NP7 5HW</t>
  </si>
  <si>
    <t>NP75HW</t>
  </si>
  <si>
    <t>np7 5hw</t>
  </si>
  <si>
    <t>np75hw</t>
  </si>
  <si>
    <t>NP7 5HX</t>
  </si>
  <si>
    <t>NP75HX</t>
  </si>
  <si>
    <t>np7 5hx</t>
  </si>
  <si>
    <t>np75hx</t>
  </si>
  <si>
    <t>NP7 5HY</t>
  </si>
  <si>
    <t>NP75HY</t>
  </si>
  <si>
    <t>np7 5hy</t>
  </si>
  <si>
    <t>np75hy</t>
  </si>
  <si>
    <t>NP7 5HZ</t>
  </si>
  <si>
    <t>NP75HZ</t>
  </si>
  <si>
    <t>np7 5hz</t>
  </si>
  <si>
    <t>np75hz</t>
  </si>
  <si>
    <t>NP7 5JA</t>
  </si>
  <si>
    <t>NP75JA</t>
  </si>
  <si>
    <t>np7 5ja</t>
  </si>
  <si>
    <t>np75ja</t>
  </si>
  <si>
    <t>NP7 5JB</t>
  </si>
  <si>
    <t>NP75JB</t>
  </si>
  <si>
    <t>np7 5jb</t>
  </si>
  <si>
    <t>np75jb</t>
  </si>
  <si>
    <t>NP7 5JD</t>
  </si>
  <si>
    <t>NP75JD</t>
  </si>
  <si>
    <t>np7 5jd</t>
  </si>
  <si>
    <t>np75jd</t>
  </si>
  <si>
    <t>NP7 5JP</t>
  </si>
  <si>
    <t>NP75JP</t>
  </si>
  <si>
    <t>np7 5jp</t>
  </si>
  <si>
    <t>np75jp</t>
  </si>
  <si>
    <t>NP7 5JQ</t>
  </si>
  <si>
    <t>NP75JQ</t>
  </si>
  <si>
    <t>np7 5jq</t>
  </si>
  <si>
    <t>np75jq</t>
  </si>
  <si>
    <t>NP7 5JR</t>
  </si>
  <si>
    <t>NP75JR</t>
  </si>
  <si>
    <t>np7 5jr</t>
  </si>
  <si>
    <t>np75jr</t>
  </si>
  <si>
    <t>NP7 5JS</t>
  </si>
  <si>
    <t>NP75JS</t>
  </si>
  <si>
    <t>np7 5js</t>
  </si>
  <si>
    <t>np75js</t>
  </si>
  <si>
    <t>NP7 5JT</t>
  </si>
  <si>
    <t>NP75JT</t>
  </si>
  <si>
    <t>np7 5jt</t>
  </si>
  <si>
    <t>np75jt</t>
  </si>
  <si>
    <t>NP7 5JU</t>
  </si>
  <si>
    <t>NP75JU</t>
  </si>
  <si>
    <t>np7 5ju</t>
  </si>
  <si>
    <t>np75ju</t>
  </si>
  <si>
    <t>NP7 5JW</t>
  </si>
  <si>
    <t>NP75JW</t>
  </si>
  <si>
    <t>np7 5jw</t>
  </si>
  <si>
    <t>np75jw</t>
  </si>
  <si>
    <t>NP7 5JX</t>
  </si>
  <si>
    <t>NP75JX</t>
  </si>
  <si>
    <t>np7 5jx</t>
  </si>
  <si>
    <t>np75jx</t>
  </si>
  <si>
    <t>NP7 5JY</t>
  </si>
  <si>
    <t>NP75JY</t>
  </si>
  <si>
    <t>np7 5jy</t>
  </si>
  <si>
    <t>np75jy</t>
  </si>
  <si>
    <t>NP7 5JZ</t>
  </si>
  <si>
    <t>NP75JZ</t>
  </si>
  <si>
    <t>np7 5jz</t>
  </si>
  <si>
    <t>np75jz</t>
  </si>
  <si>
    <t>NP7 5LA</t>
  </si>
  <si>
    <t>NP75LA</t>
  </si>
  <si>
    <t>np7 5la</t>
  </si>
  <si>
    <t>np75la</t>
  </si>
  <si>
    <t>NP7 5LB</t>
  </si>
  <si>
    <t>NP75LB</t>
  </si>
  <si>
    <t>np7 5lb</t>
  </si>
  <si>
    <t>np75lb</t>
  </si>
  <si>
    <t>NP7 5LD</t>
  </si>
  <si>
    <t>NP75LD</t>
  </si>
  <si>
    <t>np7 5ld</t>
  </si>
  <si>
    <t>np75ld</t>
  </si>
  <si>
    <t>NP7 5LE</t>
  </si>
  <si>
    <t>NP75LE</t>
  </si>
  <si>
    <t>np7 5le</t>
  </si>
  <si>
    <t>np75le</t>
  </si>
  <si>
    <t>NP7 5LF</t>
  </si>
  <si>
    <t>NP75LF</t>
  </si>
  <si>
    <t>np7 5lf</t>
  </si>
  <si>
    <t>np75lf</t>
  </si>
  <si>
    <t>NP7 5LG</t>
  </si>
  <si>
    <t>NP75LG</t>
  </si>
  <si>
    <t>np7 5lg</t>
  </si>
  <si>
    <t>np75lg</t>
  </si>
  <si>
    <t>NP7 5LH</t>
  </si>
  <si>
    <t>NP75LH</t>
  </si>
  <si>
    <t>np7 5lh</t>
  </si>
  <si>
    <t>np75lh</t>
  </si>
  <si>
    <t>NP7 5LJ</t>
  </si>
  <si>
    <t>NP75LJ</t>
  </si>
  <si>
    <t>np7 5lj</t>
  </si>
  <si>
    <t>np75lj</t>
  </si>
  <si>
    <t>NP7 5LL</t>
  </si>
  <si>
    <t>NP75LL</t>
  </si>
  <si>
    <t>np7 5ll</t>
  </si>
  <si>
    <t>np75ll</t>
  </si>
  <si>
    <t>NP7 5LN</t>
  </si>
  <si>
    <t>NP75LN</t>
  </si>
  <si>
    <t>np7 5ln</t>
  </si>
  <si>
    <t>np75ln</t>
  </si>
  <si>
    <t>NP7 5LP</t>
  </si>
  <si>
    <t>NP75LP</t>
  </si>
  <si>
    <t>np7 5lp</t>
  </si>
  <si>
    <t>np75lp</t>
  </si>
  <si>
    <t>NP7 5LQ</t>
  </si>
  <si>
    <t>NP75LQ</t>
  </si>
  <si>
    <t>np7 5lq</t>
  </si>
  <si>
    <t>np75lq</t>
  </si>
  <si>
    <t>NP7 5LR</t>
  </si>
  <si>
    <t>NP75LR</t>
  </si>
  <si>
    <t>np7 5lr</t>
  </si>
  <si>
    <t>np75lr</t>
  </si>
  <si>
    <t>NP7 5LT</t>
  </si>
  <si>
    <t>NP75LT</t>
  </si>
  <si>
    <t>np7 5lt</t>
  </si>
  <si>
    <t>np75lt</t>
  </si>
  <si>
    <t>NP7 5LU</t>
  </si>
  <si>
    <t>NP75LU</t>
  </si>
  <si>
    <t>np7 5lu</t>
  </si>
  <si>
    <t>np75lu</t>
  </si>
  <si>
    <t>NP7 5LW</t>
  </si>
  <si>
    <t>NP75LW</t>
  </si>
  <si>
    <t>np7 5lw</t>
  </si>
  <si>
    <t>np75lw</t>
  </si>
  <si>
    <t>NP7 5LX</t>
  </si>
  <si>
    <t>NP75LX</t>
  </si>
  <si>
    <t>np7 5lx</t>
  </si>
  <si>
    <t>np75lx</t>
  </si>
  <si>
    <t>NP7 5LY</t>
  </si>
  <si>
    <t>NP75LY</t>
  </si>
  <si>
    <t>np7 5ly</t>
  </si>
  <si>
    <t>np75ly</t>
  </si>
  <si>
    <t>NP7 5LZ</t>
  </si>
  <si>
    <t>NP75LZ</t>
  </si>
  <si>
    <t>np7 5lz</t>
  </si>
  <si>
    <t>np75lz</t>
  </si>
  <si>
    <t>NP7 5NA</t>
  </si>
  <si>
    <t>NP75NA</t>
  </si>
  <si>
    <t>np7 5na</t>
  </si>
  <si>
    <t>np75na</t>
  </si>
  <si>
    <t>NP7 5NB</t>
  </si>
  <si>
    <t>NP75NB</t>
  </si>
  <si>
    <t>np7 5nb</t>
  </si>
  <si>
    <t>np75nb</t>
  </si>
  <si>
    <t>NP7 5ND</t>
  </si>
  <si>
    <t>NP75ND</t>
  </si>
  <si>
    <t>np7 5nd</t>
  </si>
  <si>
    <t>np75nd</t>
  </si>
  <si>
    <t>NP7 5NE</t>
  </si>
  <si>
    <t>NP75NE</t>
  </si>
  <si>
    <t>np7 5ne</t>
  </si>
  <si>
    <t>np75ne</t>
  </si>
  <si>
    <t>NP7 5NF</t>
  </si>
  <si>
    <t>NP75NF</t>
  </si>
  <si>
    <t>np7 5nf</t>
  </si>
  <si>
    <t>np75nf</t>
  </si>
  <si>
    <t>NP7 5NH</t>
  </si>
  <si>
    <t>NP75NH</t>
  </si>
  <si>
    <t>np7 5nh</t>
  </si>
  <si>
    <t>np75nh</t>
  </si>
  <si>
    <t>NP7 5NJ</t>
  </si>
  <si>
    <t>NP75NJ</t>
  </si>
  <si>
    <t>np7 5nj</t>
  </si>
  <si>
    <t>np75nj</t>
  </si>
  <si>
    <t>NP7 5NP</t>
  </si>
  <si>
    <t>NP75NP</t>
  </si>
  <si>
    <t>np7 5np</t>
  </si>
  <si>
    <t>np75np</t>
  </si>
  <si>
    <t>NP7 5NQ</t>
  </si>
  <si>
    <t>NP75NQ</t>
  </si>
  <si>
    <t>np7 5nq</t>
  </si>
  <si>
    <t>np75nq</t>
  </si>
  <si>
    <t>NP7 5NT</t>
  </si>
  <si>
    <t>NP75NT</t>
  </si>
  <si>
    <t>np7 5nt</t>
  </si>
  <si>
    <t>np75nt</t>
  </si>
  <si>
    <t>NP7 5NW</t>
  </si>
  <si>
    <t>NP75NW</t>
  </si>
  <si>
    <t>np7 5nw</t>
  </si>
  <si>
    <t>np75nw</t>
  </si>
  <si>
    <t>NP7 5PE</t>
  </si>
  <si>
    <t>NP75PE</t>
  </si>
  <si>
    <t>np7 5pe</t>
  </si>
  <si>
    <t>np75pe</t>
  </si>
  <si>
    <t>NP7 5PF</t>
  </si>
  <si>
    <t>NP75PF</t>
  </si>
  <si>
    <t>np7 5pf</t>
  </si>
  <si>
    <t>np75pf</t>
  </si>
  <si>
    <t>NP7 5PH</t>
  </si>
  <si>
    <t>NP75PH</t>
  </si>
  <si>
    <t>np7 5ph</t>
  </si>
  <si>
    <t>np75ph</t>
  </si>
  <si>
    <t>NP7 5PJ</t>
  </si>
  <si>
    <t>NP75PJ</t>
  </si>
  <si>
    <t>np7 5pj</t>
  </si>
  <si>
    <t>np75pj</t>
  </si>
  <si>
    <t>NP7 5PN</t>
  </si>
  <si>
    <t>NP75PN</t>
  </si>
  <si>
    <t>np7 5pn</t>
  </si>
  <si>
    <t>np75pn</t>
  </si>
  <si>
    <t>NP7 5PP</t>
  </si>
  <si>
    <t>NP75PP</t>
  </si>
  <si>
    <t>np7 5pp</t>
  </si>
  <si>
    <t>np75pp</t>
  </si>
  <si>
    <t>NP7 5PQ</t>
  </si>
  <si>
    <t>NP75PQ</t>
  </si>
  <si>
    <t>np7 5pq</t>
  </si>
  <si>
    <t>np75pq</t>
  </si>
  <si>
    <t>NP7 5PR</t>
  </si>
  <si>
    <t>NP75PR</t>
  </si>
  <si>
    <t>np7 5pr</t>
  </si>
  <si>
    <t>np75pr</t>
  </si>
  <si>
    <t>NP7 5PU</t>
  </si>
  <si>
    <t>NP75PU</t>
  </si>
  <si>
    <t>np7 5pu</t>
  </si>
  <si>
    <t>np75pu</t>
  </si>
  <si>
    <t>NP7 5PW</t>
  </si>
  <si>
    <t>NP75PW</t>
  </si>
  <si>
    <t>np7 5pw</t>
  </si>
  <si>
    <t>np75pw</t>
  </si>
  <si>
    <t>NP7 5PY</t>
  </si>
  <si>
    <t>NP75PY</t>
  </si>
  <si>
    <t>np7 5py</t>
  </si>
  <si>
    <t>np75py</t>
  </si>
  <si>
    <t>NP7 5RA</t>
  </si>
  <si>
    <t>NP75RA</t>
  </si>
  <si>
    <t>np7 5ra</t>
  </si>
  <si>
    <t>np75ra</t>
  </si>
  <si>
    <t>NP7 5RB</t>
  </si>
  <si>
    <t>NP75RB</t>
  </si>
  <si>
    <t>np7 5rb</t>
  </si>
  <si>
    <t>np75rb</t>
  </si>
  <si>
    <t>NP7 5RD</t>
  </si>
  <si>
    <t>NP75RD</t>
  </si>
  <si>
    <t>np7 5rd</t>
  </si>
  <si>
    <t>np75rd</t>
  </si>
  <si>
    <t>NP7 5RE</t>
  </si>
  <si>
    <t>NP75RE</t>
  </si>
  <si>
    <t>np7 5re</t>
  </si>
  <si>
    <t>np75re</t>
  </si>
  <si>
    <t>NP7 5RF</t>
  </si>
  <si>
    <t>NP75RF</t>
  </si>
  <si>
    <t>np7 5rf</t>
  </si>
  <si>
    <t>np75rf</t>
  </si>
  <si>
    <t>NP7 5RG</t>
  </si>
  <si>
    <t>NP75RG</t>
  </si>
  <si>
    <t>np7 5rg</t>
  </si>
  <si>
    <t>np75rg</t>
  </si>
  <si>
    <t>NP7 5RH</t>
  </si>
  <si>
    <t>NP75RH</t>
  </si>
  <si>
    <t>np7 5rh</t>
  </si>
  <si>
    <t>np75rh</t>
  </si>
  <si>
    <t>NP7 5RJ</t>
  </si>
  <si>
    <t>NP75RJ</t>
  </si>
  <si>
    <t>np7 5rj</t>
  </si>
  <si>
    <t>np75rj</t>
  </si>
  <si>
    <t>NP7 5RL</t>
  </si>
  <si>
    <t>NP75RL</t>
  </si>
  <si>
    <t>np7 5rl</t>
  </si>
  <si>
    <t>np75rl</t>
  </si>
  <si>
    <t>NP7 5RN</t>
  </si>
  <si>
    <t>NP75RN</t>
  </si>
  <si>
    <t>np7 5rn</t>
  </si>
  <si>
    <t>np75rn</t>
  </si>
  <si>
    <t>NP7 5RP</t>
  </si>
  <si>
    <t>NP75RP</t>
  </si>
  <si>
    <t>np7 5rp</t>
  </si>
  <si>
    <t>np75rp</t>
  </si>
  <si>
    <t>NP7 5RR</t>
  </si>
  <si>
    <t>NP75RR</t>
  </si>
  <si>
    <t>np7 5rr</t>
  </si>
  <si>
    <t>np75rr</t>
  </si>
  <si>
    <t>NP7 5RS</t>
  </si>
  <si>
    <t>NP75RS</t>
  </si>
  <si>
    <t>np7 5rs</t>
  </si>
  <si>
    <t>np75rs</t>
  </si>
  <si>
    <t>NP7 5RT</t>
  </si>
  <si>
    <t>NP75RT</t>
  </si>
  <si>
    <t>np7 5rt</t>
  </si>
  <si>
    <t>np75rt</t>
  </si>
  <si>
    <t>NP7 5RW</t>
  </si>
  <si>
    <t>NP75RW</t>
  </si>
  <si>
    <t>np7 5rw</t>
  </si>
  <si>
    <t>np75rw</t>
  </si>
  <si>
    <t>NP7 5RY</t>
  </si>
  <si>
    <t>NP75RY</t>
  </si>
  <si>
    <t>np7 5ry</t>
  </si>
  <si>
    <t>np75ry</t>
  </si>
  <si>
    <t>NP7 5SA</t>
  </si>
  <si>
    <t>NP75SA</t>
  </si>
  <si>
    <t>np7 5sa</t>
  </si>
  <si>
    <t>np75sa</t>
  </si>
  <si>
    <t>NP7 5SD</t>
  </si>
  <si>
    <t>NP75SD</t>
  </si>
  <si>
    <t>np7 5sd</t>
  </si>
  <si>
    <t>np75sd</t>
  </si>
  <si>
    <t>NP7 5SE</t>
  </si>
  <si>
    <t>NP75SE</t>
  </si>
  <si>
    <t>np7 5se</t>
  </si>
  <si>
    <t>np75se</t>
  </si>
  <si>
    <t>NP7 5SG</t>
  </si>
  <si>
    <t>NP75SG</t>
  </si>
  <si>
    <t>np7 5sg</t>
  </si>
  <si>
    <t>np75sg</t>
  </si>
  <si>
    <t>NP7 5SH</t>
  </si>
  <si>
    <t>NP75SH</t>
  </si>
  <si>
    <t>np7 5sh</t>
  </si>
  <si>
    <t>np75sh</t>
  </si>
  <si>
    <t>NP7 5SL</t>
  </si>
  <si>
    <t>NP75SL</t>
  </si>
  <si>
    <t>np7 5sl</t>
  </si>
  <si>
    <t>np75sl</t>
  </si>
  <si>
    <t>NP7 5SN</t>
  </si>
  <si>
    <t>NP75SN</t>
  </si>
  <si>
    <t>np7 5sn</t>
  </si>
  <si>
    <t>np75sn</t>
  </si>
  <si>
    <t>NP7 5SP</t>
  </si>
  <si>
    <t>NP75SP</t>
  </si>
  <si>
    <t>np7 5sp</t>
  </si>
  <si>
    <t>np75sp</t>
  </si>
  <si>
    <t>NP7 5SR</t>
  </si>
  <si>
    <t>NP75SR</t>
  </si>
  <si>
    <t>np7 5sr</t>
  </si>
  <si>
    <t>np75sr</t>
  </si>
  <si>
    <t>NP7 5SS</t>
  </si>
  <si>
    <t>NP75SS</t>
  </si>
  <si>
    <t>np7 5ss</t>
  </si>
  <si>
    <t>np75ss</t>
  </si>
  <si>
    <t>NP7 5SU</t>
  </si>
  <si>
    <t>NP75SU</t>
  </si>
  <si>
    <t>np7 5su</t>
  </si>
  <si>
    <t>np75su</t>
  </si>
  <si>
    <t>NP7 5SW</t>
  </si>
  <si>
    <t>NP75SW</t>
  </si>
  <si>
    <t>np7 5sw</t>
  </si>
  <si>
    <t>np75sw</t>
  </si>
  <si>
    <t>NP7 5SY</t>
  </si>
  <si>
    <t>NP75SY</t>
  </si>
  <si>
    <t>np7 5sy</t>
  </si>
  <si>
    <t>np75sy</t>
  </si>
  <si>
    <t>NP7 5TA</t>
  </si>
  <si>
    <t>NP75TA</t>
  </si>
  <si>
    <t>np7 5ta</t>
  </si>
  <si>
    <t>np75ta</t>
  </si>
  <si>
    <t>NP7 5TB</t>
  </si>
  <si>
    <t>NP75TB</t>
  </si>
  <si>
    <t>np7 5tb</t>
  </si>
  <si>
    <t>np75tb</t>
  </si>
  <si>
    <t>NP7 5TD</t>
  </si>
  <si>
    <t>NP75TD</t>
  </si>
  <si>
    <t>np7 5td</t>
  </si>
  <si>
    <t>np75td</t>
  </si>
  <si>
    <t>NP7 5TE</t>
  </si>
  <si>
    <t>NP75TE</t>
  </si>
  <si>
    <t>np7 5te</t>
  </si>
  <si>
    <t>np75te</t>
  </si>
  <si>
    <t>NP7 5TF</t>
  </si>
  <si>
    <t>NP75TF</t>
  </si>
  <si>
    <t>np7 5tf</t>
  </si>
  <si>
    <t>np75tf</t>
  </si>
  <si>
    <t>NP7 5TG</t>
  </si>
  <si>
    <t>NP75TG</t>
  </si>
  <si>
    <t>np7 5tg</t>
  </si>
  <si>
    <t>np75tg</t>
  </si>
  <si>
    <t>NP7 5TH</t>
  </si>
  <si>
    <t>NP75TH</t>
  </si>
  <si>
    <t>np7 5th</t>
  </si>
  <si>
    <t>np75th</t>
  </si>
  <si>
    <t>NP7 5TL</t>
  </si>
  <si>
    <t>NP75TL</t>
  </si>
  <si>
    <t>np7 5tl</t>
  </si>
  <si>
    <t>np75tl</t>
  </si>
  <si>
    <t>NP7 5TN</t>
  </si>
  <si>
    <t>NP75TN</t>
  </si>
  <si>
    <t>np7 5tn</t>
  </si>
  <si>
    <t>np75tn</t>
  </si>
  <si>
    <t>NP7 5TR</t>
  </si>
  <si>
    <t>NP75TR</t>
  </si>
  <si>
    <t>np7 5tr</t>
  </si>
  <si>
    <t>np75tr</t>
  </si>
  <si>
    <t>NP7 5TS</t>
  </si>
  <si>
    <t>NP75TS</t>
  </si>
  <si>
    <t>np7 5ts</t>
  </si>
  <si>
    <t>np75ts</t>
  </si>
  <si>
    <t>NP7 5TT</t>
  </si>
  <si>
    <t>NP75TT</t>
  </si>
  <si>
    <t>np7 5tt</t>
  </si>
  <si>
    <t>np75tt</t>
  </si>
  <si>
    <t>NP7 5TU</t>
  </si>
  <si>
    <t>NP75TU</t>
  </si>
  <si>
    <t>np7 5tu</t>
  </si>
  <si>
    <t>np75tu</t>
  </si>
  <si>
    <t>NP7 5UA</t>
  </si>
  <si>
    <t>NP75UA</t>
  </si>
  <si>
    <t>np7 5ua</t>
  </si>
  <si>
    <t>np75ua</t>
  </si>
  <si>
    <t>NP7 5UB</t>
  </si>
  <si>
    <t>NP75UB</t>
  </si>
  <si>
    <t>np7 5ub</t>
  </si>
  <si>
    <t>np75ub</t>
  </si>
  <si>
    <t>NP7 5UD</t>
  </si>
  <si>
    <t>NP75UD</t>
  </si>
  <si>
    <t>np7 5ud</t>
  </si>
  <si>
    <t>np75ud</t>
  </si>
  <si>
    <t>NP7 5UF</t>
  </si>
  <si>
    <t>NP75UF</t>
  </si>
  <si>
    <t>np7 5uf</t>
  </si>
  <si>
    <t>np75uf</t>
  </si>
  <si>
    <t>NP7 5UG</t>
  </si>
  <si>
    <t>NP75UG</t>
  </si>
  <si>
    <t>np7 5ug</t>
  </si>
  <si>
    <t>np75ug</t>
  </si>
  <si>
    <t>NP7 5UH</t>
  </si>
  <si>
    <t>NP75UH</t>
  </si>
  <si>
    <t>np7 5uh</t>
  </si>
  <si>
    <t>np75uh</t>
  </si>
  <si>
    <t>NP7 5UL</t>
  </si>
  <si>
    <t>NP75UL</t>
  </si>
  <si>
    <t>np7 5ul</t>
  </si>
  <si>
    <t>np75ul</t>
  </si>
  <si>
    <t>NP7 5UN</t>
  </si>
  <si>
    <t>NP75UN</t>
  </si>
  <si>
    <t>np7 5un</t>
  </si>
  <si>
    <t>np75un</t>
  </si>
  <si>
    <t>NP7 5UP</t>
  </si>
  <si>
    <t>NP75UP</t>
  </si>
  <si>
    <t>np7 5up</t>
  </si>
  <si>
    <t>np75up</t>
  </si>
  <si>
    <t>NP7 5UR</t>
  </si>
  <si>
    <t>NP75UR</t>
  </si>
  <si>
    <t>np7 5ur</t>
  </si>
  <si>
    <t>np75ur</t>
  </si>
  <si>
    <t>NP7 5UU</t>
  </si>
  <si>
    <t>NP75UU</t>
  </si>
  <si>
    <t>np7 5uu</t>
  </si>
  <si>
    <t>np75uu</t>
  </si>
  <si>
    <t>NP7 5UW</t>
  </si>
  <si>
    <t>NP75UW</t>
  </si>
  <si>
    <t>np7 5uw</t>
  </si>
  <si>
    <t>np75uw</t>
  </si>
  <si>
    <t>NP7 5UY</t>
  </si>
  <si>
    <t>NP75UY</t>
  </si>
  <si>
    <t>np7 5uy</t>
  </si>
  <si>
    <t>np75uy</t>
  </si>
  <si>
    <t>NP7 5UZ</t>
  </si>
  <si>
    <t>NP75UZ</t>
  </si>
  <si>
    <t>np7 5uz</t>
  </si>
  <si>
    <t>np75uz</t>
  </si>
  <si>
    <t>NP7 5WQ</t>
  </si>
  <si>
    <t>NP75WQ</t>
  </si>
  <si>
    <t>np7 5wq</t>
  </si>
  <si>
    <t>np75wq</t>
  </si>
  <si>
    <t>NP7 5YA</t>
  </si>
  <si>
    <t>NP75YA</t>
  </si>
  <si>
    <t>np7 5ya</t>
  </si>
  <si>
    <t>np75ya</t>
  </si>
  <si>
    <t>NP7 5YB</t>
  </si>
  <si>
    <t>NP75YB</t>
  </si>
  <si>
    <t>np7 5yb</t>
  </si>
  <si>
    <t>np75yb</t>
  </si>
  <si>
    <t>NP7 5YD</t>
  </si>
  <si>
    <t>NP75YD</t>
  </si>
  <si>
    <t>np7 5yd</t>
  </si>
  <si>
    <t>np75yd</t>
  </si>
  <si>
    <t>NP7 5YE</t>
  </si>
  <si>
    <t>NP75YE</t>
  </si>
  <si>
    <t>np7 5ye</t>
  </si>
  <si>
    <t>np75ye</t>
  </si>
  <si>
    <t>NP7 5YN</t>
  </si>
  <si>
    <t>NP75YN</t>
  </si>
  <si>
    <t>np7 5yn</t>
  </si>
  <si>
    <t>np75yn</t>
  </si>
  <si>
    <t>NP7 5YT</t>
  </si>
  <si>
    <t>NP75YT</t>
  </si>
  <si>
    <t>np7 5yt</t>
  </si>
  <si>
    <t>np75yt</t>
  </si>
  <si>
    <t>NP7 5ZT</t>
  </si>
  <si>
    <t>NP75ZT</t>
  </si>
  <si>
    <t>np7 5zt</t>
  </si>
  <si>
    <t>np75zt</t>
  </si>
  <si>
    <t>NP7 6AA</t>
  </si>
  <si>
    <t>NP76AA</t>
  </si>
  <si>
    <t>np7 6aa</t>
  </si>
  <si>
    <t>np76aa</t>
  </si>
  <si>
    <t>NP7 6AB</t>
  </si>
  <si>
    <t>NP76AB</t>
  </si>
  <si>
    <t>np7 6ab</t>
  </si>
  <si>
    <t>np76ab</t>
  </si>
  <si>
    <t>NP7 6AD</t>
  </si>
  <si>
    <t>NP76AD</t>
  </si>
  <si>
    <t>np7 6ad</t>
  </si>
  <si>
    <t>np76ad</t>
  </si>
  <si>
    <t>NP7 6AE</t>
  </si>
  <si>
    <t>NP76AE</t>
  </si>
  <si>
    <t>np7 6ae</t>
  </si>
  <si>
    <t>np76ae</t>
  </si>
  <si>
    <t>NP7 6AF</t>
  </si>
  <si>
    <t>NP76AF</t>
  </si>
  <si>
    <t>np7 6af</t>
  </si>
  <si>
    <t>np76af</t>
  </si>
  <si>
    <t>NP7 6AG</t>
  </si>
  <si>
    <t>NP76AG</t>
  </si>
  <si>
    <t>np7 6ag</t>
  </si>
  <si>
    <t>np76ag</t>
  </si>
  <si>
    <t>NP7 6AH</t>
  </si>
  <si>
    <t>NP76AH</t>
  </si>
  <si>
    <t>np7 6ah</t>
  </si>
  <si>
    <t>np76ah</t>
  </si>
  <si>
    <t>NP7 6AJ</t>
  </si>
  <si>
    <t>NP76AJ</t>
  </si>
  <si>
    <t>np7 6aj</t>
  </si>
  <si>
    <t>np76aj</t>
  </si>
  <si>
    <t>NP7 6AL</t>
  </si>
  <si>
    <t>NP76AL</t>
  </si>
  <si>
    <t>np7 6al</t>
  </si>
  <si>
    <t>np76al</t>
  </si>
  <si>
    <t>NP7 6AN</t>
  </si>
  <si>
    <t>NP76AN</t>
  </si>
  <si>
    <t>np7 6an</t>
  </si>
  <si>
    <t>np76an</t>
  </si>
  <si>
    <t>NP7 6AP</t>
  </si>
  <si>
    <t>NP76AP</t>
  </si>
  <si>
    <t>np7 6ap</t>
  </si>
  <si>
    <t>np76ap</t>
  </si>
  <si>
    <t>NP7 6AQ</t>
  </si>
  <si>
    <t>NP76AQ</t>
  </si>
  <si>
    <t>np7 6aq</t>
  </si>
  <si>
    <t>np76aq</t>
  </si>
  <si>
    <t>NP7 6AR</t>
  </si>
  <si>
    <t>NP76AR</t>
  </si>
  <si>
    <t>np7 6ar</t>
  </si>
  <si>
    <t>np76ar</t>
  </si>
  <si>
    <t>NP7 6AS</t>
  </si>
  <si>
    <t>NP76AS</t>
  </si>
  <si>
    <t>np7 6as</t>
  </si>
  <si>
    <t>np76as</t>
  </si>
  <si>
    <t>NP7 6AT</t>
  </si>
  <si>
    <t>NP76AT</t>
  </si>
  <si>
    <t>np7 6at</t>
  </si>
  <si>
    <t>np76at</t>
  </si>
  <si>
    <t>NP7 6AU</t>
  </si>
  <si>
    <t>NP76AU</t>
  </si>
  <si>
    <t>np7 6au</t>
  </si>
  <si>
    <t>np76au</t>
  </si>
  <si>
    <t>NP7 6AW</t>
  </si>
  <si>
    <t>NP76AW</t>
  </si>
  <si>
    <t>np7 6aw</t>
  </si>
  <si>
    <t>np76aw</t>
  </si>
  <si>
    <t>NP7 6AX</t>
  </si>
  <si>
    <t>NP76AX</t>
  </si>
  <si>
    <t>np7 6ax</t>
  </si>
  <si>
    <t>np76ax</t>
  </si>
  <si>
    <t>NP7 6AY</t>
  </si>
  <si>
    <t>NP76AY</t>
  </si>
  <si>
    <t>np7 6ay</t>
  </si>
  <si>
    <t>np76ay</t>
  </si>
  <si>
    <t>NP7 6AZ</t>
  </si>
  <si>
    <t>NP76AZ</t>
  </si>
  <si>
    <t>np7 6az</t>
  </si>
  <si>
    <t>np76az</t>
  </si>
  <si>
    <t>NP7 6BA</t>
  </si>
  <si>
    <t>NP76BA</t>
  </si>
  <si>
    <t>np7 6ba</t>
  </si>
  <si>
    <t>np76ba</t>
  </si>
  <si>
    <t>NP7 6BB</t>
  </si>
  <si>
    <t>NP76BB</t>
  </si>
  <si>
    <t>np7 6bb</t>
  </si>
  <si>
    <t>np76bb</t>
  </si>
  <si>
    <t>NP7 6BD</t>
  </si>
  <si>
    <t>NP76BD</t>
  </si>
  <si>
    <t>np7 6bd</t>
  </si>
  <si>
    <t>np76bd</t>
  </si>
  <si>
    <t>NP7 6BE</t>
  </si>
  <si>
    <t>NP76BE</t>
  </si>
  <si>
    <t>np7 6be</t>
  </si>
  <si>
    <t>np76be</t>
  </si>
  <si>
    <t>NP7 6BG</t>
  </si>
  <si>
    <t>NP76BG</t>
  </si>
  <si>
    <t>np7 6bg</t>
  </si>
  <si>
    <t>np76bg</t>
  </si>
  <si>
    <t>NP7 6BH</t>
  </si>
  <si>
    <t>NP76BH</t>
  </si>
  <si>
    <t>np7 6bh</t>
  </si>
  <si>
    <t>np76bh</t>
  </si>
  <si>
    <t>NP7 6BJ</t>
  </si>
  <si>
    <t>NP76BJ</t>
  </si>
  <si>
    <t>np7 6bj</t>
  </si>
  <si>
    <t>np76bj</t>
  </si>
  <si>
    <t>NP7 6BL</t>
  </si>
  <si>
    <t>NP76BL</t>
  </si>
  <si>
    <t>np7 6bl</t>
  </si>
  <si>
    <t>np76bl</t>
  </si>
  <si>
    <t>NP7 6BN</t>
  </si>
  <si>
    <t>NP76BN</t>
  </si>
  <si>
    <t>np7 6bn</t>
  </si>
  <si>
    <t>np76bn</t>
  </si>
  <si>
    <t>NP7 6BP</t>
  </si>
  <si>
    <t>NP76BP</t>
  </si>
  <si>
    <t>np7 6bp</t>
  </si>
  <si>
    <t>np76bp</t>
  </si>
  <si>
    <t>NP7 6BQ</t>
  </si>
  <si>
    <t>NP76BQ</t>
  </si>
  <si>
    <t>np7 6bq</t>
  </si>
  <si>
    <t>np76bq</t>
  </si>
  <si>
    <t>NP7 6BR</t>
  </si>
  <si>
    <t>NP76BR</t>
  </si>
  <si>
    <t>np7 6br</t>
  </si>
  <si>
    <t>np76br</t>
  </si>
  <si>
    <t>NP7 6BS</t>
  </si>
  <si>
    <t>NP76BS</t>
  </si>
  <si>
    <t>np7 6bs</t>
  </si>
  <si>
    <t>np76bs</t>
  </si>
  <si>
    <t>NP7 6BT</t>
  </si>
  <si>
    <t>NP76BT</t>
  </si>
  <si>
    <t>np7 6bt</t>
  </si>
  <si>
    <t>np76bt</t>
  </si>
  <si>
    <t>NP7 6BU</t>
  </si>
  <si>
    <t>NP76BU</t>
  </si>
  <si>
    <t>np7 6bu</t>
  </si>
  <si>
    <t>np76bu</t>
  </si>
  <si>
    <t>NP7 6BW</t>
  </si>
  <si>
    <t>NP76BW</t>
  </si>
  <si>
    <t>np7 6bw</t>
  </si>
  <si>
    <t>np76bw</t>
  </si>
  <si>
    <t>NP7 6BY</t>
  </si>
  <si>
    <t>NP76BY</t>
  </si>
  <si>
    <t>np7 6by</t>
  </si>
  <si>
    <t>np76by</t>
  </si>
  <si>
    <t>NP7 6DA</t>
  </si>
  <si>
    <t>NP76DA</t>
  </si>
  <si>
    <t>np7 6da</t>
  </si>
  <si>
    <t>np76da</t>
  </si>
  <si>
    <t>NP7 6DB</t>
  </si>
  <si>
    <t>NP76DB</t>
  </si>
  <si>
    <t>np7 6db</t>
  </si>
  <si>
    <t>np76db</t>
  </si>
  <si>
    <t>NP7 6DD</t>
  </si>
  <si>
    <t>NP76DD</t>
  </si>
  <si>
    <t>np7 6dd</t>
  </si>
  <si>
    <t>np76dd</t>
  </si>
  <si>
    <t>NP7 6DE</t>
  </si>
  <si>
    <t>NP76DE</t>
  </si>
  <si>
    <t>np7 6de</t>
  </si>
  <si>
    <t>np76de</t>
  </si>
  <si>
    <t>NP7 6DF</t>
  </si>
  <si>
    <t>NP76DF</t>
  </si>
  <si>
    <t>np7 6df</t>
  </si>
  <si>
    <t>np76df</t>
  </si>
  <si>
    <t>NP7 6DG</t>
  </si>
  <si>
    <t>NP76DG</t>
  </si>
  <si>
    <t>np7 6dg</t>
  </si>
  <si>
    <t>np76dg</t>
  </si>
  <si>
    <t>NP7 6DH</t>
  </si>
  <si>
    <t>NP76DH</t>
  </si>
  <si>
    <t>np7 6dh</t>
  </si>
  <si>
    <t>np76dh</t>
  </si>
  <si>
    <t>NP7 6DJ</t>
  </si>
  <si>
    <t>NP76DJ</t>
  </si>
  <si>
    <t>np7 6dj</t>
  </si>
  <si>
    <t>np76dj</t>
  </si>
  <si>
    <t>NP7 6DL</t>
  </si>
  <si>
    <t>NP76DL</t>
  </si>
  <si>
    <t>np7 6dl</t>
  </si>
  <si>
    <t>np76dl</t>
  </si>
  <si>
    <t>NP7 6DN</t>
  </si>
  <si>
    <t>NP76DN</t>
  </si>
  <si>
    <t>np7 6dn</t>
  </si>
  <si>
    <t>np76dn</t>
  </si>
  <si>
    <t>NP7 6DP</t>
  </si>
  <si>
    <t>NP76DP</t>
  </si>
  <si>
    <t>np7 6dp</t>
  </si>
  <si>
    <t>np76dp</t>
  </si>
  <si>
    <t>NP7 6DR</t>
  </si>
  <si>
    <t>NP76DR</t>
  </si>
  <si>
    <t>np7 6dr</t>
  </si>
  <si>
    <t>np76dr</t>
  </si>
  <si>
    <t>NP7 6DT</t>
  </si>
  <si>
    <t>NP76DT</t>
  </si>
  <si>
    <t>np7 6dt</t>
  </si>
  <si>
    <t>np76dt</t>
  </si>
  <si>
    <t>NP7 6DU</t>
  </si>
  <si>
    <t>NP76DU</t>
  </si>
  <si>
    <t>np7 6du</t>
  </si>
  <si>
    <t>np76du</t>
  </si>
  <si>
    <t>NP7 6DW</t>
  </si>
  <si>
    <t>NP76DW</t>
  </si>
  <si>
    <t>np7 6dw</t>
  </si>
  <si>
    <t>np76dw</t>
  </si>
  <si>
    <t>NP7 6DX</t>
  </si>
  <si>
    <t>NP76DX</t>
  </si>
  <si>
    <t>np7 6dx</t>
  </si>
  <si>
    <t>np76dx</t>
  </si>
  <si>
    <t>NP7 6DY</t>
  </si>
  <si>
    <t>NP76DY</t>
  </si>
  <si>
    <t>np7 6dy</t>
  </si>
  <si>
    <t>np76dy</t>
  </si>
  <si>
    <t>NP7 6EA</t>
  </si>
  <si>
    <t>NP76EA</t>
  </si>
  <si>
    <t>np7 6ea</t>
  </si>
  <si>
    <t>np76ea</t>
  </si>
  <si>
    <t>NP7 6EB</t>
  </si>
  <si>
    <t>NP76EB</t>
  </si>
  <si>
    <t>np7 6eb</t>
  </si>
  <si>
    <t>np76eb</t>
  </si>
  <si>
    <t>NP7 6ED</t>
  </si>
  <si>
    <t>NP76ED</t>
  </si>
  <si>
    <t>np7 6ed</t>
  </si>
  <si>
    <t>np76ed</t>
  </si>
  <si>
    <t>NP7 6EE</t>
  </si>
  <si>
    <t>NP76EE</t>
  </si>
  <si>
    <t>np7 6ee</t>
  </si>
  <si>
    <t>np76ee</t>
  </si>
  <si>
    <t>NP7 6EF</t>
  </si>
  <si>
    <t>NP76EF</t>
  </si>
  <si>
    <t>np7 6ef</t>
  </si>
  <si>
    <t>np76ef</t>
  </si>
  <si>
    <t>NP7 6EG</t>
  </si>
  <si>
    <t>NP76EG</t>
  </si>
  <si>
    <t>np7 6eg</t>
  </si>
  <si>
    <t>np76eg</t>
  </si>
  <si>
    <t>NP7 6EH</t>
  </si>
  <si>
    <t>NP76EH</t>
  </si>
  <si>
    <t>np7 6eh</t>
  </si>
  <si>
    <t>np76eh</t>
  </si>
  <si>
    <t>NP7 6EJ</t>
  </si>
  <si>
    <t>NP76EJ</t>
  </si>
  <si>
    <t>np7 6ej</t>
  </si>
  <si>
    <t>np76ej</t>
  </si>
  <si>
    <t>NP7 6EL</t>
  </si>
  <si>
    <t>NP76EL</t>
  </si>
  <si>
    <t>np7 6el</t>
  </si>
  <si>
    <t>np76el</t>
  </si>
  <si>
    <t>NP7 6EN</t>
  </si>
  <si>
    <t>NP76EN</t>
  </si>
  <si>
    <t>np7 6en</t>
  </si>
  <si>
    <t>np76en</t>
  </si>
  <si>
    <t>NP7 6EP</t>
  </si>
  <si>
    <t>NP76EP</t>
  </si>
  <si>
    <t>np7 6ep</t>
  </si>
  <si>
    <t>np76ep</t>
  </si>
  <si>
    <t>NP7 6EQ</t>
  </si>
  <si>
    <t>NP76EQ</t>
  </si>
  <si>
    <t>np7 6eq</t>
  </si>
  <si>
    <t>np76eq</t>
  </si>
  <si>
    <t>NP7 6EU</t>
  </si>
  <si>
    <t>NP76EU</t>
  </si>
  <si>
    <t>np7 6eu</t>
  </si>
  <si>
    <t>np76eu</t>
  </si>
  <si>
    <t>NP7 6EW</t>
  </si>
  <si>
    <t>NP76EW</t>
  </si>
  <si>
    <t>np7 6ew</t>
  </si>
  <si>
    <t>np76ew</t>
  </si>
  <si>
    <t>NP7 6EY</t>
  </si>
  <si>
    <t>NP76EY</t>
  </si>
  <si>
    <t>np7 6ey</t>
  </si>
  <si>
    <t>np76ey</t>
  </si>
  <si>
    <t>NP7 6HA</t>
  </si>
  <si>
    <t>NP76HA</t>
  </si>
  <si>
    <t>np7 6ha</t>
  </si>
  <si>
    <t>np76ha</t>
  </si>
  <si>
    <t>NP7 6HB</t>
  </si>
  <si>
    <t>NP76HB</t>
  </si>
  <si>
    <t>np7 6hb</t>
  </si>
  <si>
    <t>np76hb</t>
  </si>
  <si>
    <t>NP7 6HD</t>
  </si>
  <si>
    <t>NP76HD</t>
  </si>
  <si>
    <t>np7 6hd</t>
  </si>
  <si>
    <t>np76hd</t>
  </si>
  <si>
    <t>NP7 6HE</t>
  </si>
  <si>
    <t>NP76HE</t>
  </si>
  <si>
    <t>np7 6he</t>
  </si>
  <si>
    <t>np76he</t>
  </si>
  <si>
    <t>NP7 6HF</t>
  </si>
  <si>
    <t>NP76HF</t>
  </si>
  <si>
    <t>np7 6hf</t>
  </si>
  <si>
    <t>np76hf</t>
  </si>
  <si>
    <t>NP7 6HG</t>
  </si>
  <si>
    <t>NP76HG</t>
  </si>
  <si>
    <t>np7 6hg</t>
  </si>
  <si>
    <t>np76hg</t>
  </si>
  <si>
    <t>NP7 6HJ</t>
  </si>
  <si>
    <t>NP76HJ</t>
  </si>
  <si>
    <t>np7 6hj</t>
  </si>
  <si>
    <t>np76hj</t>
  </si>
  <si>
    <t>NP7 6HL</t>
  </si>
  <si>
    <t>NP76HL</t>
  </si>
  <si>
    <t>np7 6hl</t>
  </si>
  <si>
    <t>np76hl</t>
  </si>
  <si>
    <t>NP7 6HN</t>
  </si>
  <si>
    <t>NP76HN</t>
  </si>
  <si>
    <t>np7 6hn</t>
  </si>
  <si>
    <t>np76hn</t>
  </si>
  <si>
    <t>NP7 6HP</t>
  </si>
  <si>
    <t>NP76HP</t>
  </si>
  <si>
    <t>np7 6hp</t>
  </si>
  <si>
    <t>np76hp</t>
  </si>
  <si>
    <t>NP7 6HQ</t>
  </si>
  <si>
    <t>NP76HQ</t>
  </si>
  <si>
    <t>np7 6hq</t>
  </si>
  <si>
    <t>np76hq</t>
  </si>
  <si>
    <t>NP7 6HR</t>
  </si>
  <si>
    <t>NP76HR</t>
  </si>
  <si>
    <t>np7 6hr</t>
  </si>
  <si>
    <t>np76hr</t>
  </si>
  <si>
    <t>NP7 6HS</t>
  </si>
  <si>
    <t>NP76HS</t>
  </si>
  <si>
    <t>np7 6hs</t>
  </si>
  <si>
    <t>np76hs</t>
  </si>
  <si>
    <t>NP7 6HT</t>
  </si>
  <si>
    <t>NP76HT</t>
  </si>
  <si>
    <t>np7 6ht</t>
  </si>
  <si>
    <t>np76ht</t>
  </si>
  <si>
    <t>NP7 6HU</t>
  </si>
  <si>
    <t>NP76HU</t>
  </si>
  <si>
    <t>np7 6hu</t>
  </si>
  <si>
    <t>np76hu</t>
  </si>
  <si>
    <t>NP7 6HW</t>
  </si>
  <si>
    <t>NP76HW</t>
  </si>
  <si>
    <t>np7 6hw</t>
  </si>
  <si>
    <t>np76hw</t>
  </si>
  <si>
    <t>NP7 6HX</t>
  </si>
  <si>
    <t>NP76HX</t>
  </si>
  <si>
    <t>np7 6hx</t>
  </si>
  <si>
    <t>np76hx</t>
  </si>
  <si>
    <t>NP7 6HY</t>
  </si>
  <si>
    <t>NP76HY</t>
  </si>
  <si>
    <t>np7 6hy</t>
  </si>
  <si>
    <t>np76hy</t>
  </si>
  <si>
    <t>NP7 6HZ</t>
  </si>
  <si>
    <t>NP76HZ</t>
  </si>
  <si>
    <t>np7 6hz</t>
  </si>
  <si>
    <t>np76hz</t>
  </si>
  <si>
    <t>NP7 6JA</t>
  </si>
  <si>
    <t>NP76JA</t>
  </si>
  <si>
    <t>np7 6ja</t>
  </si>
  <si>
    <t>np76ja</t>
  </si>
  <si>
    <t>NP7 6JX</t>
  </si>
  <si>
    <t>NP76JX</t>
  </si>
  <si>
    <t>np7 6jx</t>
  </si>
  <si>
    <t>np76jx</t>
  </si>
  <si>
    <t>NP7 6JY</t>
  </si>
  <si>
    <t>NP76JY</t>
  </si>
  <si>
    <t>np7 6jy</t>
  </si>
  <si>
    <t>np76jy</t>
  </si>
  <si>
    <t>NP7 6JZ</t>
  </si>
  <si>
    <t>NP76JZ</t>
  </si>
  <si>
    <t>np7 6jz</t>
  </si>
  <si>
    <t>np76jz</t>
  </si>
  <si>
    <t>NP7 6LA</t>
  </si>
  <si>
    <t>NP76LA</t>
  </si>
  <si>
    <t>np7 6la</t>
  </si>
  <si>
    <t>np76la</t>
  </si>
  <si>
    <t>NP7 6LB</t>
  </si>
  <si>
    <t>NP76LB</t>
  </si>
  <si>
    <t>np7 6lb</t>
  </si>
  <si>
    <t>np76lb</t>
  </si>
  <si>
    <t>NP7 6LD</t>
  </si>
  <si>
    <t>NP76LD</t>
  </si>
  <si>
    <t>np7 6ld</t>
  </si>
  <si>
    <t>np76ld</t>
  </si>
  <si>
    <t>NP7 6LE</t>
  </si>
  <si>
    <t>NP76LE</t>
  </si>
  <si>
    <t>np7 6le</t>
  </si>
  <si>
    <t>np76le</t>
  </si>
  <si>
    <t>NP7 6LF</t>
  </si>
  <si>
    <t>NP76LF</t>
  </si>
  <si>
    <t>np7 6lf</t>
  </si>
  <si>
    <t>np76lf</t>
  </si>
  <si>
    <t>NP7 6LG</t>
  </si>
  <si>
    <t>NP76LG</t>
  </si>
  <si>
    <t>np7 6lg</t>
  </si>
  <si>
    <t>np76lg</t>
  </si>
  <si>
    <t>NP7 6LH</t>
  </si>
  <si>
    <t>NP76LH</t>
  </si>
  <si>
    <t>np7 6lh</t>
  </si>
  <si>
    <t>np76lh</t>
  </si>
  <si>
    <t>NP7 6LJ</t>
  </si>
  <si>
    <t>NP76LJ</t>
  </si>
  <si>
    <t>np7 6lj</t>
  </si>
  <si>
    <t>np76lj</t>
  </si>
  <si>
    <t>NP7 6LL</t>
  </si>
  <si>
    <t>NP76LL</t>
  </si>
  <si>
    <t>np7 6ll</t>
  </si>
  <si>
    <t>np76ll</t>
  </si>
  <si>
    <t>NP7 6LN</t>
  </si>
  <si>
    <t>NP76LN</t>
  </si>
  <si>
    <t>np7 6ln</t>
  </si>
  <si>
    <t>np76ln</t>
  </si>
  <si>
    <t>NP7 6LP</t>
  </si>
  <si>
    <t>NP76LP</t>
  </si>
  <si>
    <t>np7 6lp</t>
  </si>
  <si>
    <t>np76lp</t>
  </si>
  <si>
    <t>NP7 6LQ</t>
  </si>
  <si>
    <t>NP76LQ</t>
  </si>
  <si>
    <t>np7 6lq</t>
  </si>
  <si>
    <t>np76lq</t>
  </si>
  <si>
    <t>NP7 6LR</t>
  </si>
  <si>
    <t>NP76LR</t>
  </si>
  <si>
    <t>np7 6lr</t>
  </si>
  <si>
    <t>np76lr</t>
  </si>
  <si>
    <t>NP7 6LS</t>
  </si>
  <si>
    <t>NP76LS</t>
  </si>
  <si>
    <t>np7 6ls</t>
  </si>
  <si>
    <t>np76ls</t>
  </si>
  <si>
    <t>NP7 6LT</t>
  </si>
  <si>
    <t>NP76LT</t>
  </si>
  <si>
    <t>np7 6lt</t>
  </si>
  <si>
    <t>np76lt</t>
  </si>
  <si>
    <t>NP7 6LU</t>
  </si>
  <si>
    <t>NP76LU</t>
  </si>
  <si>
    <t>np7 6lu</t>
  </si>
  <si>
    <t>np76lu</t>
  </si>
  <si>
    <t>NP7 6LW</t>
  </si>
  <si>
    <t>NP76LW</t>
  </si>
  <si>
    <t>np7 6lw</t>
  </si>
  <si>
    <t>np76lw</t>
  </si>
  <si>
    <t>NP7 6LX</t>
  </si>
  <si>
    <t>NP76LX</t>
  </si>
  <si>
    <t>np7 6lx</t>
  </si>
  <si>
    <t>np76lx</t>
  </si>
  <si>
    <t>NP7 6LY</t>
  </si>
  <si>
    <t>NP76LY</t>
  </si>
  <si>
    <t>np7 6ly</t>
  </si>
  <si>
    <t>np76ly</t>
  </si>
  <si>
    <t>NP7 6LZ</t>
  </si>
  <si>
    <t>NP76LZ</t>
  </si>
  <si>
    <t>np7 6lz</t>
  </si>
  <si>
    <t>np76lz</t>
  </si>
  <si>
    <t>NP7 6NA</t>
  </si>
  <si>
    <t>NP76NA</t>
  </si>
  <si>
    <t>np7 6na</t>
  </si>
  <si>
    <t>np76na</t>
  </si>
  <si>
    <t>NP7 6NB</t>
  </si>
  <si>
    <t>NP76NB</t>
  </si>
  <si>
    <t>np7 6nb</t>
  </si>
  <si>
    <t>np76nb</t>
  </si>
  <si>
    <t>NP7 6ND</t>
  </si>
  <si>
    <t>NP76ND</t>
  </si>
  <si>
    <t>np7 6nd</t>
  </si>
  <si>
    <t>np76nd</t>
  </si>
  <si>
    <t>NP7 6NE</t>
  </si>
  <si>
    <t>NP76NE</t>
  </si>
  <si>
    <t>np7 6ne</t>
  </si>
  <si>
    <t>np76ne</t>
  </si>
  <si>
    <t>NP7 6NF</t>
  </si>
  <si>
    <t>NP76NF</t>
  </si>
  <si>
    <t>np7 6nf</t>
  </si>
  <si>
    <t>np76nf</t>
  </si>
  <si>
    <t>NP7 6NG</t>
  </si>
  <si>
    <t>NP76NG</t>
  </si>
  <si>
    <t>np7 6ng</t>
  </si>
  <si>
    <t>np76ng</t>
  </si>
  <si>
    <t>NP7 6NH</t>
  </si>
  <si>
    <t>NP76NH</t>
  </si>
  <si>
    <t>np7 6nh</t>
  </si>
  <si>
    <t>np76nh</t>
  </si>
  <si>
    <t>NP7 6NJ</t>
  </si>
  <si>
    <t>NP76NJ</t>
  </si>
  <si>
    <t>np7 6nj</t>
  </si>
  <si>
    <t>np76nj</t>
  </si>
  <si>
    <t>NP7 6NL</t>
  </si>
  <si>
    <t>NP76NL</t>
  </si>
  <si>
    <t>np7 6nl</t>
  </si>
  <si>
    <t>np76nl</t>
  </si>
  <si>
    <t>NP7 6NP</t>
  </si>
  <si>
    <t>NP76NP</t>
  </si>
  <si>
    <t>np7 6np</t>
  </si>
  <si>
    <t>np76np</t>
  </si>
  <si>
    <t>NP7 6NQ</t>
  </si>
  <si>
    <t>NP76NQ</t>
  </si>
  <si>
    <t>np7 6nq</t>
  </si>
  <si>
    <t>np76nq</t>
  </si>
  <si>
    <t>NP7 6NR</t>
  </si>
  <si>
    <t>NP76NR</t>
  </si>
  <si>
    <t>np7 6nr</t>
  </si>
  <si>
    <t>np76nr</t>
  </si>
  <si>
    <t>NP7 6NS</t>
  </si>
  <si>
    <t>NP76NS</t>
  </si>
  <si>
    <t>np7 6ns</t>
  </si>
  <si>
    <t>np76ns</t>
  </si>
  <si>
    <t>NP7 6NT</t>
  </si>
  <si>
    <t>NP76NT</t>
  </si>
  <si>
    <t>np7 6nt</t>
  </si>
  <si>
    <t>np76nt</t>
  </si>
  <si>
    <t>NP7 6NU</t>
  </si>
  <si>
    <t>NP76NU</t>
  </si>
  <si>
    <t>np7 6nu</t>
  </si>
  <si>
    <t>np76nu</t>
  </si>
  <si>
    <t>NP7 6NW</t>
  </si>
  <si>
    <t>NP76NW</t>
  </si>
  <si>
    <t>np7 6nw</t>
  </si>
  <si>
    <t>np76nw</t>
  </si>
  <si>
    <t>NP7 6NY</t>
  </si>
  <si>
    <t>NP76NY</t>
  </si>
  <si>
    <t>np7 6ny</t>
  </si>
  <si>
    <t>np76ny</t>
  </si>
  <si>
    <t>NP7 6PA</t>
  </si>
  <si>
    <t>NP76PA</t>
  </si>
  <si>
    <t>np7 6pa</t>
  </si>
  <si>
    <t>np76pa</t>
  </si>
  <si>
    <t>NP7 6PB</t>
  </si>
  <si>
    <t>NP76PB</t>
  </si>
  <si>
    <t>np7 6pb</t>
  </si>
  <si>
    <t>np76pb</t>
  </si>
  <si>
    <t>NP7 6PD</t>
  </si>
  <si>
    <t>NP76PD</t>
  </si>
  <si>
    <t>np7 6pd</t>
  </si>
  <si>
    <t>np76pd</t>
  </si>
  <si>
    <t>NP7 6PE</t>
  </si>
  <si>
    <t>NP76PE</t>
  </si>
  <si>
    <t>np7 6pe</t>
  </si>
  <si>
    <t>np76pe</t>
  </si>
  <si>
    <t>NP7 6PF</t>
  </si>
  <si>
    <t>NP76PF</t>
  </si>
  <si>
    <t>np7 6pf</t>
  </si>
  <si>
    <t>np76pf</t>
  </si>
  <si>
    <t>NP7 6PG</t>
  </si>
  <si>
    <t>NP76PG</t>
  </si>
  <si>
    <t>np7 6pg</t>
  </si>
  <si>
    <t>np76pg</t>
  </si>
  <si>
    <t>NP7 6PH</t>
  </si>
  <si>
    <t>NP76PH</t>
  </si>
  <si>
    <t>np7 6ph</t>
  </si>
  <si>
    <t>np76ph</t>
  </si>
  <si>
    <t>NP7 6PJ</t>
  </si>
  <si>
    <t>NP76PJ</t>
  </si>
  <si>
    <t>np7 6pj</t>
  </si>
  <si>
    <t>np76pj</t>
  </si>
  <si>
    <t>NP7 6PL</t>
  </si>
  <si>
    <t>NP76PL</t>
  </si>
  <si>
    <t>np7 6pl</t>
  </si>
  <si>
    <t>np76pl</t>
  </si>
  <si>
    <t>NP7 6PN</t>
  </si>
  <si>
    <t>NP76PN</t>
  </si>
  <si>
    <t>np7 6pn</t>
  </si>
  <si>
    <t>np76pn</t>
  </si>
  <si>
    <t>NP7 6PP</t>
  </si>
  <si>
    <t>NP76PP</t>
  </si>
  <si>
    <t>np7 6pp</t>
  </si>
  <si>
    <t>np76pp</t>
  </si>
  <si>
    <t>NP7 6PQ</t>
  </si>
  <si>
    <t>NP76PQ</t>
  </si>
  <si>
    <t>np7 6pq</t>
  </si>
  <si>
    <t>np76pq</t>
  </si>
  <si>
    <t>NP7 6PR</t>
  </si>
  <si>
    <t>NP76PR</t>
  </si>
  <si>
    <t>np7 6pr</t>
  </si>
  <si>
    <t>np76pr</t>
  </si>
  <si>
    <t>NP7 6PS</t>
  </si>
  <si>
    <t>NP76PS</t>
  </si>
  <si>
    <t>np7 6ps</t>
  </si>
  <si>
    <t>np76ps</t>
  </si>
  <si>
    <t>NP7 6PT</t>
  </si>
  <si>
    <t>NP76PT</t>
  </si>
  <si>
    <t>np7 6pt</t>
  </si>
  <si>
    <t>np76pt</t>
  </si>
  <si>
    <t>NP7 6PU</t>
  </si>
  <si>
    <t>NP76PU</t>
  </si>
  <si>
    <t>np7 6pu</t>
  </si>
  <si>
    <t>np76pu</t>
  </si>
  <si>
    <t>NP7 6PW</t>
  </si>
  <si>
    <t>NP76PW</t>
  </si>
  <si>
    <t>np7 6pw</t>
  </si>
  <si>
    <t>np76pw</t>
  </si>
  <si>
    <t>NP7 6PX</t>
  </si>
  <si>
    <t>NP76PX</t>
  </si>
  <si>
    <t>np7 6px</t>
  </si>
  <si>
    <t>np76px</t>
  </si>
  <si>
    <t>NP7 6PY</t>
  </si>
  <si>
    <t>NP76PY</t>
  </si>
  <si>
    <t>np7 6py</t>
  </si>
  <si>
    <t>np76py</t>
  </si>
  <si>
    <t>NP7 6PZ</t>
  </si>
  <si>
    <t>NP76PZ</t>
  </si>
  <si>
    <t>np7 6pz</t>
  </si>
  <si>
    <t>np76pz</t>
  </si>
  <si>
    <t>NP7 6QA</t>
  </si>
  <si>
    <t>NP76QA</t>
  </si>
  <si>
    <t>np7 6qa</t>
  </si>
  <si>
    <t>np76qa</t>
  </si>
  <si>
    <t>NP7 7AA</t>
  </si>
  <si>
    <t>NP77AA</t>
  </si>
  <si>
    <t>np7 7aa</t>
  </si>
  <si>
    <t>np77aa</t>
  </si>
  <si>
    <t>NP7 7AB</t>
  </si>
  <si>
    <t>NP77AB</t>
  </si>
  <si>
    <t>np7 7ab</t>
  </si>
  <si>
    <t>np77ab</t>
  </si>
  <si>
    <t>NP7 7AD</t>
  </si>
  <si>
    <t>NP77AD</t>
  </si>
  <si>
    <t>np7 7ad</t>
  </si>
  <si>
    <t>np77ad</t>
  </si>
  <si>
    <t>NP7 7AE</t>
  </si>
  <si>
    <t>NP77AE</t>
  </si>
  <si>
    <t>np7 7ae</t>
  </si>
  <si>
    <t>np77ae</t>
  </si>
  <si>
    <t>NP7 7AF</t>
  </si>
  <si>
    <t>NP77AF</t>
  </si>
  <si>
    <t>np7 7af</t>
  </si>
  <si>
    <t>np77af</t>
  </si>
  <si>
    <t>NP7 7AG</t>
  </si>
  <si>
    <t>NP77AG</t>
  </si>
  <si>
    <t>np7 7ag</t>
  </si>
  <si>
    <t>np77ag</t>
  </si>
  <si>
    <t>NP7 7AH</t>
  </si>
  <si>
    <t>NP77AH</t>
  </si>
  <si>
    <t>np7 7ah</t>
  </si>
  <si>
    <t>np77ah</t>
  </si>
  <si>
    <t>NP7 7AJ</t>
  </si>
  <si>
    <t>NP77AJ</t>
  </si>
  <si>
    <t>np7 7aj</t>
  </si>
  <si>
    <t>np77aj</t>
  </si>
  <si>
    <t>NP7 7AL</t>
  </si>
  <si>
    <t>NP77AL</t>
  </si>
  <si>
    <t>np7 7al</t>
  </si>
  <si>
    <t>np77al</t>
  </si>
  <si>
    <t>NP7 7AN</t>
  </si>
  <si>
    <t>NP77AN</t>
  </si>
  <si>
    <t>np7 7an</t>
  </si>
  <si>
    <t>np77an</t>
  </si>
  <si>
    <t>NP7 7AP</t>
  </si>
  <si>
    <t>NP77AP</t>
  </si>
  <si>
    <t>np7 7ap</t>
  </si>
  <si>
    <t>np77ap</t>
  </si>
  <si>
    <t>NP7 7AQ</t>
  </si>
  <si>
    <t>NP77AQ</t>
  </si>
  <si>
    <t>np7 7aq</t>
  </si>
  <si>
    <t>np77aq</t>
  </si>
  <si>
    <t>NP7 7AR</t>
  </si>
  <si>
    <t>NP77AR</t>
  </si>
  <si>
    <t>np7 7ar</t>
  </si>
  <si>
    <t>np77ar</t>
  </si>
  <si>
    <t>NP7 7AS</t>
  </si>
  <si>
    <t>NP77AS</t>
  </si>
  <si>
    <t>np7 7as</t>
  </si>
  <si>
    <t>np77as</t>
  </si>
  <si>
    <t>NP7 7AT</t>
  </si>
  <si>
    <t>NP77AT</t>
  </si>
  <si>
    <t>np7 7at</t>
  </si>
  <si>
    <t>np77at</t>
  </si>
  <si>
    <t>NP7 7AU</t>
  </si>
  <si>
    <t>NP77AU</t>
  </si>
  <si>
    <t>np7 7au</t>
  </si>
  <si>
    <t>np77au</t>
  </si>
  <si>
    <t>NP7 7AW</t>
  </si>
  <si>
    <t>NP77AW</t>
  </si>
  <si>
    <t>np7 7aw</t>
  </si>
  <si>
    <t>np77aw</t>
  </si>
  <si>
    <t>NP7 7AX</t>
  </si>
  <si>
    <t>NP77AX</t>
  </si>
  <si>
    <t>np7 7ax</t>
  </si>
  <si>
    <t>np77ax</t>
  </si>
  <si>
    <t>NP7 7AY</t>
  </si>
  <si>
    <t>NP77AY</t>
  </si>
  <si>
    <t>np7 7ay</t>
  </si>
  <si>
    <t>np77ay</t>
  </si>
  <si>
    <t>NP7 7BA</t>
  </si>
  <si>
    <t>NP77BA</t>
  </si>
  <si>
    <t>np7 7ba</t>
  </si>
  <si>
    <t>np77ba</t>
  </si>
  <si>
    <t>NP7 7BB</t>
  </si>
  <si>
    <t>NP77BB</t>
  </si>
  <si>
    <t>np7 7bb</t>
  </si>
  <si>
    <t>np77bb</t>
  </si>
  <si>
    <t>NP7 7BD</t>
  </si>
  <si>
    <t>NP77BD</t>
  </si>
  <si>
    <t>np7 7bd</t>
  </si>
  <si>
    <t>np77bd</t>
  </si>
  <si>
    <t>NP7 7BE</t>
  </si>
  <si>
    <t>NP77BE</t>
  </si>
  <si>
    <t>np7 7be</t>
  </si>
  <si>
    <t>np77be</t>
  </si>
  <si>
    <t>NP7 7BH</t>
  </si>
  <si>
    <t>NP77BH</t>
  </si>
  <si>
    <t>np7 7bh</t>
  </si>
  <si>
    <t>np77bh</t>
  </si>
  <si>
    <t>NP7 7BL</t>
  </si>
  <si>
    <t>NP77BL</t>
  </si>
  <si>
    <t>np7 7bl</t>
  </si>
  <si>
    <t>np77bl</t>
  </si>
  <si>
    <t>NP7 7BN</t>
  </si>
  <si>
    <t>NP77BN</t>
  </si>
  <si>
    <t>np7 7bn</t>
  </si>
  <si>
    <t>np77bn</t>
  </si>
  <si>
    <t>NP7 7BQ</t>
  </si>
  <si>
    <t>NP77BQ</t>
  </si>
  <si>
    <t>np7 7bq</t>
  </si>
  <si>
    <t>np77bq</t>
  </si>
  <si>
    <t>NP7 7BR</t>
  </si>
  <si>
    <t>NP77BR</t>
  </si>
  <si>
    <t>np7 7br</t>
  </si>
  <si>
    <t>np77br</t>
  </si>
  <si>
    <t>NP7 7BS</t>
  </si>
  <si>
    <t>NP77BS</t>
  </si>
  <si>
    <t>np7 7bs</t>
  </si>
  <si>
    <t>np77bs</t>
  </si>
  <si>
    <t>NP7 7BT</t>
  </si>
  <si>
    <t>NP77BT</t>
  </si>
  <si>
    <t>np7 7bt</t>
  </si>
  <si>
    <t>np77bt</t>
  </si>
  <si>
    <t>NP7 7BW</t>
  </si>
  <si>
    <t>NP77BW</t>
  </si>
  <si>
    <t>np7 7bw</t>
  </si>
  <si>
    <t>np77bw</t>
  </si>
  <si>
    <t>NP7 7DA</t>
  </si>
  <si>
    <t>NP77DA</t>
  </si>
  <si>
    <t>np7 7da</t>
  </si>
  <si>
    <t>np77da</t>
  </si>
  <si>
    <t>NP7 7DB</t>
  </si>
  <si>
    <t>NP77DB</t>
  </si>
  <si>
    <t>np7 7db</t>
  </si>
  <si>
    <t>np77db</t>
  </si>
  <si>
    <t>NP7 7DD</t>
  </si>
  <si>
    <t>NP77DD</t>
  </si>
  <si>
    <t>np7 7dd</t>
  </si>
  <si>
    <t>np77dd</t>
  </si>
  <si>
    <t>NP7 7DE</t>
  </si>
  <si>
    <t>NP77DE</t>
  </si>
  <si>
    <t>np7 7de</t>
  </si>
  <si>
    <t>np77de</t>
  </si>
  <si>
    <t>NP7 7DF</t>
  </si>
  <si>
    <t>NP77DF</t>
  </si>
  <si>
    <t>np7 7df</t>
  </si>
  <si>
    <t>np77df</t>
  </si>
  <si>
    <t>NP7 7DG</t>
  </si>
  <si>
    <t>NP77DG</t>
  </si>
  <si>
    <t>np7 7dg</t>
  </si>
  <si>
    <t>np77dg</t>
  </si>
  <si>
    <t>NP7 7DH</t>
  </si>
  <si>
    <t>NP77DH</t>
  </si>
  <si>
    <t>np7 7dh</t>
  </si>
  <si>
    <t>np77dh</t>
  </si>
  <si>
    <t>NP7 7DL</t>
  </si>
  <si>
    <t>NP77DL</t>
  </si>
  <si>
    <t>np7 7dl</t>
  </si>
  <si>
    <t>np77dl</t>
  </si>
  <si>
    <t>NP7 7DN</t>
  </si>
  <si>
    <t>NP77DN</t>
  </si>
  <si>
    <t>np7 7dn</t>
  </si>
  <si>
    <t>np77dn</t>
  </si>
  <si>
    <t>NP7 7DP</t>
  </si>
  <si>
    <t>NP77DP</t>
  </si>
  <si>
    <t>np7 7dp</t>
  </si>
  <si>
    <t>np77dp</t>
  </si>
  <si>
    <t>NP7 7DR</t>
  </si>
  <si>
    <t>NP77DR</t>
  </si>
  <si>
    <t>np7 7dr</t>
  </si>
  <si>
    <t>np77dr</t>
  </si>
  <si>
    <t>NP7 7DS</t>
  </si>
  <si>
    <t>NP77DS</t>
  </si>
  <si>
    <t>np7 7ds</t>
  </si>
  <si>
    <t>np77ds</t>
  </si>
  <si>
    <t>NP7 7DT</t>
  </si>
  <si>
    <t>NP77DT</t>
  </si>
  <si>
    <t>np7 7dt</t>
  </si>
  <si>
    <t>np77dt</t>
  </si>
  <si>
    <t>NP7 7DU</t>
  </si>
  <si>
    <t>NP77DU</t>
  </si>
  <si>
    <t>np7 7du</t>
  </si>
  <si>
    <t>np77du</t>
  </si>
  <si>
    <t>NP7 7DW</t>
  </si>
  <si>
    <t>NP77DW</t>
  </si>
  <si>
    <t>np7 7dw</t>
  </si>
  <si>
    <t>np77dw</t>
  </si>
  <si>
    <t>NP7 7DY</t>
  </si>
  <si>
    <t>NP77DY</t>
  </si>
  <si>
    <t>np7 7dy</t>
  </si>
  <si>
    <t>np77dy</t>
  </si>
  <si>
    <t>NP7 7EA</t>
  </si>
  <si>
    <t>NP77EA</t>
  </si>
  <si>
    <t>np7 7ea</t>
  </si>
  <si>
    <t>np77ea</t>
  </si>
  <si>
    <t>NP7 7EB</t>
  </si>
  <si>
    <t>NP77EB</t>
  </si>
  <si>
    <t>np7 7eb</t>
  </si>
  <si>
    <t>np77eb</t>
  </si>
  <si>
    <t>NP7 7ED</t>
  </si>
  <si>
    <t>NP77ED</t>
  </si>
  <si>
    <t>np7 7ed</t>
  </si>
  <si>
    <t>np77ed</t>
  </si>
  <si>
    <t>NP7 7EE</t>
  </si>
  <si>
    <t>NP77EE</t>
  </si>
  <si>
    <t>np7 7ee</t>
  </si>
  <si>
    <t>np77ee</t>
  </si>
  <si>
    <t>NP7 7EG</t>
  </si>
  <si>
    <t>NP77EG</t>
  </si>
  <si>
    <t>np7 7eg</t>
  </si>
  <si>
    <t>np77eg</t>
  </si>
  <si>
    <t>NP7 7EH</t>
  </si>
  <si>
    <t>NP77EH</t>
  </si>
  <si>
    <t>np7 7eh</t>
  </si>
  <si>
    <t>np77eh</t>
  </si>
  <si>
    <t>NP7 7EJ</t>
  </si>
  <si>
    <t>NP77EJ</t>
  </si>
  <si>
    <t>np7 7ej</t>
  </si>
  <si>
    <t>np77ej</t>
  </si>
  <si>
    <t>NP7 7EL</t>
  </si>
  <si>
    <t>NP77EL</t>
  </si>
  <si>
    <t>np7 7el</t>
  </si>
  <si>
    <t>np77el</t>
  </si>
  <si>
    <t>NP7 7EN</t>
  </si>
  <si>
    <t>NP77EN</t>
  </si>
  <si>
    <t>np7 7en</t>
  </si>
  <si>
    <t>np77en</t>
  </si>
  <si>
    <t>NP7 7EP</t>
  </si>
  <si>
    <t>NP77EP</t>
  </si>
  <si>
    <t>np7 7ep</t>
  </si>
  <si>
    <t>np77ep</t>
  </si>
  <si>
    <t>NP7 7ER</t>
  </si>
  <si>
    <t>NP77ER</t>
  </si>
  <si>
    <t>np7 7er</t>
  </si>
  <si>
    <t>np77er</t>
  </si>
  <si>
    <t>NP7 7ES</t>
  </si>
  <si>
    <t>NP77ES</t>
  </si>
  <si>
    <t>np7 7es</t>
  </si>
  <si>
    <t>np77es</t>
  </si>
  <si>
    <t>NP7 7ET</t>
  </si>
  <si>
    <t>NP77ET</t>
  </si>
  <si>
    <t>np7 7et</t>
  </si>
  <si>
    <t>np77et</t>
  </si>
  <si>
    <t>NP7 7EU</t>
  </si>
  <si>
    <t>NP77EU</t>
  </si>
  <si>
    <t>np7 7eu</t>
  </si>
  <si>
    <t>np77eu</t>
  </si>
  <si>
    <t>NP7 7EW</t>
  </si>
  <si>
    <t>NP77EW</t>
  </si>
  <si>
    <t>np7 7ew</t>
  </si>
  <si>
    <t>np77ew</t>
  </si>
  <si>
    <t>NP7 7EY</t>
  </si>
  <si>
    <t>NP77EY</t>
  </si>
  <si>
    <t>np7 7ey</t>
  </si>
  <si>
    <t>np77ey</t>
  </si>
  <si>
    <t>NP7 7HA</t>
  </si>
  <si>
    <t>NP77HA</t>
  </si>
  <si>
    <t>np7 7ha</t>
  </si>
  <si>
    <t>np77ha</t>
  </si>
  <si>
    <t>NP7 7HE</t>
  </si>
  <si>
    <t>NP77HE</t>
  </si>
  <si>
    <t>np7 7he</t>
  </si>
  <si>
    <t>np77he</t>
  </si>
  <si>
    <t>NP7 7HF</t>
  </si>
  <si>
    <t>NP77HF</t>
  </si>
  <si>
    <t>np7 7hf</t>
  </si>
  <si>
    <t>np77hf</t>
  </si>
  <si>
    <t>NP7 7HG</t>
  </si>
  <si>
    <t>NP77HG</t>
  </si>
  <si>
    <t>np7 7hg</t>
  </si>
  <si>
    <t>np77hg</t>
  </si>
  <si>
    <t>NP7 7HH</t>
  </si>
  <si>
    <t>NP77HH</t>
  </si>
  <si>
    <t>np7 7hh</t>
  </si>
  <si>
    <t>np77hh</t>
  </si>
  <si>
    <t>NP7 7HL</t>
  </si>
  <si>
    <t>NP77HL</t>
  </si>
  <si>
    <t>np7 7hl</t>
  </si>
  <si>
    <t>np77hl</t>
  </si>
  <si>
    <t>NP7 7HN</t>
  </si>
  <si>
    <t>NP77HN</t>
  </si>
  <si>
    <t>np7 7hn</t>
  </si>
  <si>
    <t>np77hn</t>
  </si>
  <si>
    <t>NP7 7HR</t>
  </si>
  <si>
    <t>NP77HR</t>
  </si>
  <si>
    <t>np7 7hr</t>
  </si>
  <si>
    <t>np77hr</t>
  </si>
  <si>
    <t>NP7 7HS</t>
  </si>
  <si>
    <t>NP77HS</t>
  </si>
  <si>
    <t>np7 7hs</t>
  </si>
  <si>
    <t>np77hs</t>
  </si>
  <si>
    <t>NP7 7HT</t>
  </si>
  <si>
    <t>NP77HT</t>
  </si>
  <si>
    <t>np7 7ht</t>
  </si>
  <si>
    <t>np77ht</t>
  </si>
  <si>
    <t>NP7 7HU</t>
  </si>
  <si>
    <t>NP77HU</t>
  </si>
  <si>
    <t>np7 7hu</t>
  </si>
  <si>
    <t>np77hu</t>
  </si>
  <si>
    <t>NP7 7HY</t>
  </si>
  <si>
    <t>NP77HY</t>
  </si>
  <si>
    <t>np7 7hy</t>
  </si>
  <si>
    <t>np77hy</t>
  </si>
  <si>
    <t>NP7 7LA</t>
  </si>
  <si>
    <t>NP77LA</t>
  </si>
  <si>
    <t>np7 7la</t>
  </si>
  <si>
    <t>np77la</t>
  </si>
  <si>
    <t>NP7 7LE</t>
  </si>
  <si>
    <t>NP77LE</t>
  </si>
  <si>
    <t>np7 7le</t>
  </si>
  <si>
    <t>np77le</t>
  </si>
  <si>
    <t>NP7 7LF</t>
  </si>
  <si>
    <t>NP77LF</t>
  </si>
  <si>
    <t>np7 7lf</t>
  </si>
  <si>
    <t>np77lf</t>
  </si>
  <si>
    <t>NP7 7LG</t>
  </si>
  <si>
    <t>NP77LG</t>
  </si>
  <si>
    <t>np7 7lg</t>
  </si>
  <si>
    <t>np77lg</t>
  </si>
  <si>
    <t>NP7 7LH</t>
  </si>
  <si>
    <t>NP77LH</t>
  </si>
  <si>
    <t>np7 7lh</t>
  </si>
  <si>
    <t>np77lh</t>
  </si>
  <si>
    <t>Llanbedr WwTW</t>
  </si>
  <si>
    <t>NP7 7LJ</t>
  </si>
  <si>
    <t>NP77LJ</t>
  </si>
  <si>
    <t>np7 7lj</t>
  </si>
  <si>
    <t>np77lj</t>
  </si>
  <si>
    <t>NP7 7LL</t>
  </si>
  <si>
    <t>NP77LL</t>
  </si>
  <si>
    <t>np7 7ll</t>
  </si>
  <si>
    <t>np77ll</t>
  </si>
  <si>
    <t>NP7 7LN</t>
  </si>
  <si>
    <t>NP77LN</t>
  </si>
  <si>
    <t>np7 7ln</t>
  </si>
  <si>
    <t>np77ln</t>
  </si>
  <si>
    <t>NP7 7LP</t>
  </si>
  <si>
    <t>NP77LP</t>
  </si>
  <si>
    <t>np7 7lp</t>
  </si>
  <si>
    <t>np77lp</t>
  </si>
  <si>
    <t>NP7 7LR</t>
  </si>
  <si>
    <t>NP77LR</t>
  </si>
  <si>
    <t>np7 7lr</t>
  </si>
  <si>
    <t>np77lr</t>
  </si>
  <si>
    <t>NP7 7LS</t>
  </si>
  <si>
    <t>NP77LS</t>
  </si>
  <si>
    <t>np7 7ls</t>
  </si>
  <si>
    <t>np77ls</t>
  </si>
  <si>
    <t>NP7 7LT</t>
  </si>
  <si>
    <t>NP77LT</t>
  </si>
  <si>
    <t>np7 7lt</t>
  </si>
  <si>
    <t>np77lt</t>
  </si>
  <si>
    <t>NP7 7LU</t>
  </si>
  <si>
    <t>NP77LU</t>
  </si>
  <si>
    <t>np7 7lu</t>
  </si>
  <si>
    <t>np77lu</t>
  </si>
  <si>
    <t>NP7 7LW</t>
  </si>
  <si>
    <t>NP77LW</t>
  </si>
  <si>
    <t>np7 7lw</t>
  </si>
  <si>
    <t>np77lw</t>
  </si>
  <si>
    <t>NP7 7LY</t>
  </si>
  <si>
    <t>NP77LY</t>
  </si>
  <si>
    <t>np7 7ly</t>
  </si>
  <si>
    <t>np77ly</t>
  </si>
  <si>
    <t>NP7 7NA</t>
  </si>
  <si>
    <t>NP77NA</t>
  </si>
  <si>
    <t>np7 7na</t>
  </si>
  <si>
    <t>np77na</t>
  </si>
  <si>
    <t>NP7 7RA</t>
  </si>
  <si>
    <t>NP77RA</t>
  </si>
  <si>
    <t>np7 7ra</t>
  </si>
  <si>
    <t>np77ra</t>
  </si>
  <si>
    <t>NP7 7RB</t>
  </si>
  <si>
    <t>NP77RB</t>
  </si>
  <si>
    <t>np7 7rb</t>
  </si>
  <si>
    <t>np77rb</t>
  </si>
  <si>
    <t>NP7 7RD</t>
  </si>
  <si>
    <t>NP77RD</t>
  </si>
  <si>
    <t>np7 7rd</t>
  </si>
  <si>
    <t>np77rd</t>
  </si>
  <si>
    <t>NP7 7RE</t>
  </si>
  <si>
    <t>NP77RE</t>
  </si>
  <si>
    <t>np7 7re</t>
  </si>
  <si>
    <t>np77re</t>
  </si>
  <si>
    <t>NP7 7RF</t>
  </si>
  <si>
    <t>NP77RF</t>
  </si>
  <si>
    <t>np7 7rf</t>
  </si>
  <si>
    <t>np77rf</t>
  </si>
  <si>
    <t>NP7 7RG</t>
  </si>
  <si>
    <t>NP77RG</t>
  </si>
  <si>
    <t>np7 7rg</t>
  </si>
  <si>
    <t>np77rg</t>
  </si>
  <si>
    <t>NP7 7RH</t>
  </si>
  <si>
    <t>NP77RH</t>
  </si>
  <si>
    <t>np7 7rh</t>
  </si>
  <si>
    <t>np77rh</t>
  </si>
  <si>
    <t>NP7 7RJ</t>
  </si>
  <si>
    <t>NP77RJ</t>
  </si>
  <si>
    <t>np7 7rj</t>
  </si>
  <si>
    <t>np77rj</t>
  </si>
  <si>
    <t>NP7 7RL</t>
  </si>
  <si>
    <t>NP77RL</t>
  </si>
  <si>
    <t>np7 7rl</t>
  </si>
  <si>
    <t>np77rl</t>
  </si>
  <si>
    <t>NP7 7RN</t>
  </si>
  <si>
    <t>NP77RN</t>
  </si>
  <si>
    <t>np7 7rn</t>
  </si>
  <si>
    <t>np77rn</t>
  </si>
  <si>
    <t>NP7 7RQ</t>
  </si>
  <si>
    <t>NP77RQ</t>
  </si>
  <si>
    <t>np7 7rq</t>
  </si>
  <si>
    <t>np77rq</t>
  </si>
  <si>
    <t>NP7 7RS</t>
  </si>
  <si>
    <t>NP77RS</t>
  </si>
  <si>
    <t>np7 7rs</t>
  </si>
  <si>
    <t>np77rs</t>
  </si>
  <si>
    <t>NP7 7RU</t>
  </si>
  <si>
    <t>NP77RU</t>
  </si>
  <si>
    <t>np7 7ru</t>
  </si>
  <si>
    <t>np77ru</t>
  </si>
  <si>
    <t>NP7 7RW</t>
  </si>
  <si>
    <t>NP77RW</t>
  </si>
  <si>
    <t>np7 7rw</t>
  </si>
  <si>
    <t>np77rw</t>
  </si>
  <si>
    <t>NP7 7RX</t>
  </si>
  <si>
    <t>NP77RX</t>
  </si>
  <si>
    <t>np7 7rx</t>
  </si>
  <si>
    <t>np77rx</t>
  </si>
  <si>
    <t>NP7 7RY</t>
  </si>
  <si>
    <t>NP77RY</t>
  </si>
  <si>
    <t>np7 7ry</t>
  </si>
  <si>
    <t>np77ry</t>
  </si>
  <si>
    <t>NP7 7RZ</t>
  </si>
  <si>
    <t>NP77RZ</t>
  </si>
  <si>
    <t>np7 7rz</t>
  </si>
  <si>
    <t>np77rz</t>
  </si>
  <si>
    <t>NP7 7SA</t>
  </si>
  <si>
    <t>NP77SA</t>
  </si>
  <si>
    <t>np7 7sa</t>
  </si>
  <si>
    <t>np77sa</t>
  </si>
  <si>
    <t>NP7 7WU</t>
  </si>
  <si>
    <t>NP77WU</t>
  </si>
  <si>
    <t>np7 7wu</t>
  </si>
  <si>
    <t>np77wu</t>
  </si>
  <si>
    <t>NP7 8AE</t>
  </si>
  <si>
    <t>NP78AE</t>
  </si>
  <si>
    <t>np7 8ae</t>
  </si>
  <si>
    <t>np78ae</t>
  </si>
  <si>
    <t>NP7 8AR</t>
  </si>
  <si>
    <t>NP78AR</t>
  </si>
  <si>
    <t>np7 8ar</t>
  </si>
  <si>
    <t>np78ar</t>
  </si>
  <si>
    <t>NP7 8AT</t>
  </si>
  <si>
    <t>NP78AT</t>
  </si>
  <si>
    <t>np7 8at</t>
  </si>
  <si>
    <t>np78at</t>
  </si>
  <si>
    <t>NP7 8AU</t>
  </si>
  <si>
    <t>NP78AU</t>
  </si>
  <si>
    <t>np7 8au</t>
  </si>
  <si>
    <t>np78au</t>
  </si>
  <si>
    <t>NP7 8AY</t>
  </si>
  <si>
    <t>NP78AY</t>
  </si>
  <si>
    <t>np7 8ay</t>
  </si>
  <si>
    <t>np78ay</t>
  </si>
  <si>
    <t>NP7 8BB</t>
  </si>
  <si>
    <t>NP78BB</t>
  </si>
  <si>
    <t>np7 8bb</t>
  </si>
  <si>
    <t>np78bb</t>
  </si>
  <si>
    <t>NP7 8BU</t>
  </si>
  <si>
    <t>NP78BU</t>
  </si>
  <si>
    <t>np7 8bu</t>
  </si>
  <si>
    <t>np78bu</t>
  </si>
  <si>
    <t>NP7 8BY</t>
  </si>
  <si>
    <t>NP78BY</t>
  </si>
  <si>
    <t>np7 8by</t>
  </si>
  <si>
    <t>np78by</t>
  </si>
  <si>
    <t>NP7 8DE</t>
  </si>
  <si>
    <t>NP78DE</t>
  </si>
  <si>
    <t>np7 8de</t>
  </si>
  <si>
    <t>np78de</t>
  </si>
  <si>
    <t>NP7 8DF</t>
  </si>
  <si>
    <t>NP78DF</t>
  </si>
  <si>
    <t>np7 8df</t>
  </si>
  <si>
    <t>np78df</t>
  </si>
  <si>
    <t>NP7 8NF</t>
  </si>
  <si>
    <t>NP78NF</t>
  </si>
  <si>
    <t>np7 8nf</t>
  </si>
  <si>
    <t>np78nf</t>
  </si>
  <si>
    <t>NP7 8NG</t>
  </si>
  <si>
    <t>NP78NG</t>
  </si>
  <si>
    <t>np7 8ng</t>
  </si>
  <si>
    <t>np78ng</t>
  </si>
  <si>
    <t>NP7 8NH</t>
  </si>
  <si>
    <t>NP78NH</t>
  </si>
  <si>
    <t>np7 8nh</t>
  </si>
  <si>
    <t>np78nh</t>
  </si>
  <si>
    <t>NP7 8YA</t>
  </si>
  <si>
    <t>NP78YA</t>
  </si>
  <si>
    <t>np7 8ya</t>
  </si>
  <si>
    <t>np78ya</t>
  </si>
  <si>
    <t>NP7 9AA</t>
  </si>
  <si>
    <t>NP79AA</t>
  </si>
  <si>
    <t>np7 9aa</t>
  </si>
  <si>
    <t>np79aa</t>
  </si>
  <si>
    <t>NP7 9AB</t>
  </si>
  <si>
    <t>NP79AB</t>
  </si>
  <si>
    <t>np7 9ab</t>
  </si>
  <si>
    <t>np79ab</t>
  </si>
  <si>
    <t>NP7 9AD</t>
  </si>
  <si>
    <t>NP79AD</t>
  </si>
  <si>
    <t>np7 9ad</t>
  </si>
  <si>
    <t>np79ad</t>
  </si>
  <si>
    <t>NP7 9AE</t>
  </si>
  <si>
    <t>NP79AE</t>
  </si>
  <si>
    <t>np7 9ae</t>
  </si>
  <si>
    <t>np79ae</t>
  </si>
  <si>
    <t>Bryn WwTW</t>
  </si>
  <si>
    <t>NP7 9AF</t>
  </si>
  <si>
    <t>NP79AF</t>
  </si>
  <si>
    <t>np7 9af</t>
  </si>
  <si>
    <t>np79af</t>
  </si>
  <si>
    <t>NP7 9AG</t>
  </si>
  <si>
    <t>NP79AG</t>
  </si>
  <si>
    <t>np7 9ag</t>
  </si>
  <si>
    <t>np79ag</t>
  </si>
  <si>
    <t>NP7 9AH</t>
  </si>
  <si>
    <t>NP79AH</t>
  </si>
  <si>
    <t>np7 9ah</t>
  </si>
  <si>
    <t>np79ah</t>
  </si>
  <si>
    <t>NP7 9AJ</t>
  </si>
  <si>
    <t>NP79AJ</t>
  </si>
  <si>
    <t>np7 9aj</t>
  </si>
  <si>
    <t>np79aj</t>
  </si>
  <si>
    <t>NP7 9AL</t>
  </si>
  <si>
    <t>NP79AL</t>
  </si>
  <si>
    <t>np7 9al</t>
  </si>
  <si>
    <t>np79al</t>
  </si>
  <si>
    <t>NP7 9AN</t>
  </si>
  <si>
    <t>NP79AN</t>
  </si>
  <si>
    <t>np7 9an</t>
  </si>
  <si>
    <t>np79an</t>
  </si>
  <si>
    <t>NP7 9AP</t>
  </si>
  <si>
    <t>NP79AP</t>
  </si>
  <si>
    <t>np7 9ap</t>
  </si>
  <si>
    <t>np79ap</t>
  </si>
  <si>
    <t>NP7 9AQ</t>
  </si>
  <si>
    <t>NP79AQ</t>
  </si>
  <si>
    <t>np7 9aq</t>
  </si>
  <si>
    <t>np79aq</t>
  </si>
  <si>
    <t>NP7 9AR</t>
  </si>
  <si>
    <t>NP79AR</t>
  </si>
  <si>
    <t>np7 9ar</t>
  </si>
  <si>
    <t>np79ar</t>
  </si>
  <si>
    <t>NP7 9AS</t>
  </si>
  <si>
    <t>NP79AS</t>
  </si>
  <si>
    <t>np7 9as</t>
  </si>
  <si>
    <t>np79as</t>
  </si>
  <si>
    <t>NP7 9AT</t>
  </si>
  <si>
    <t>NP79AT</t>
  </si>
  <si>
    <t>np7 9at</t>
  </si>
  <si>
    <t>np79at</t>
  </si>
  <si>
    <t>NP7 9AU</t>
  </si>
  <si>
    <t>NP79AU</t>
  </si>
  <si>
    <t>np7 9au</t>
  </si>
  <si>
    <t>np79au</t>
  </si>
  <si>
    <t>NP7 9AW</t>
  </si>
  <si>
    <t>NP79AW</t>
  </si>
  <si>
    <t>np7 9aw</t>
  </si>
  <si>
    <t>np79aw</t>
  </si>
  <si>
    <t>NP7 9AX</t>
  </si>
  <si>
    <t>NP79AX</t>
  </si>
  <si>
    <t>np7 9ax</t>
  </si>
  <si>
    <t>np79ax</t>
  </si>
  <si>
    <t>NP7 9AY</t>
  </si>
  <si>
    <t>NP79AY</t>
  </si>
  <si>
    <t>np7 9ay</t>
  </si>
  <si>
    <t>np79ay</t>
  </si>
  <si>
    <t>NP7 9AZ</t>
  </si>
  <si>
    <t>NP79AZ</t>
  </si>
  <si>
    <t>np7 9az</t>
  </si>
  <si>
    <t>np79az</t>
  </si>
  <si>
    <t>NP7 9BA</t>
  </si>
  <si>
    <t>NP79BA</t>
  </si>
  <si>
    <t>np7 9ba</t>
  </si>
  <si>
    <t>np79ba</t>
  </si>
  <si>
    <t>NP7 9BB</t>
  </si>
  <si>
    <t>NP79BB</t>
  </si>
  <si>
    <t>np7 9bb</t>
  </si>
  <si>
    <t>np79bb</t>
  </si>
  <si>
    <t>NP7 9BD</t>
  </si>
  <si>
    <t>NP79BD</t>
  </si>
  <si>
    <t>np7 9bd</t>
  </si>
  <si>
    <t>np79bd</t>
  </si>
  <si>
    <t>NP7 9BE</t>
  </si>
  <si>
    <t>NP79BE</t>
  </si>
  <si>
    <t>np7 9be</t>
  </si>
  <si>
    <t>np79be</t>
  </si>
  <si>
    <t>NP7 9BG</t>
  </si>
  <si>
    <t>NP79BG</t>
  </si>
  <si>
    <t>np7 9bg</t>
  </si>
  <si>
    <t>np79bg</t>
  </si>
  <si>
    <t>NP7 9BH</t>
  </si>
  <si>
    <t>NP79BH</t>
  </si>
  <si>
    <t>np7 9bh</t>
  </si>
  <si>
    <t>np79bh</t>
  </si>
  <si>
    <t>NP7 9BL</t>
  </si>
  <si>
    <t>NP79BL</t>
  </si>
  <si>
    <t>np7 9bl</t>
  </si>
  <si>
    <t>np79bl</t>
  </si>
  <si>
    <t>NP7 9BN</t>
  </si>
  <si>
    <t>NP79BN</t>
  </si>
  <si>
    <t>np7 9bn</t>
  </si>
  <si>
    <t>np79bn</t>
  </si>
  <si>
    <t>NP7 9BP</t>
  </si>
  <si>
    <t>NP79BP</t>
  </si>
  <si>
    <t>np7 9bp</t>
  </si>
  <si>
    <t>np79bp</t>
  </si>
  <si>
    <t>NP7 9BQ</t>
  </si>
  <si>
    <t>NP79BQ</t>
  </si>
  <si>
    <t>np7 9bq</t>
  </si>
  <si>
    <t>np79bq</t>
  </si>
  <si>
    <t>NP7 9BR</t>
  </si>
  <si>
    <t>NP79BR</t>
  </si>
  <si>
    <t>np7 9br</t>
  </si>
  <si>
    <t>np79br</t>
  </si>
  <si>
    <t>NP7 9BS</t>
  </si>
  <si>
    <t>NP79BS</t>
  </si>
  <si>
    <t>np7 9bs</t>
  </si>
  <si>
    <t>np79bs</t>
  </si>
  <si>
    <t>NP7 9BT</t>
  </si>
  <si>
    <t>NP79BT</t>
  </si>
  <si>
    <t>np7 9bt</t>
  </si>
  <si>
    <t>np79bt</t>
  </si>
  <si>
    <t>NP7 9BU</t>
  </si>
  <si>
    <t>NP79BU</t>
  </si>
  <si>
    <t>np7 9bu</t>
  </si>
  <si>
    <t>np79bu</t>
  </si>
  <si>
    <t>NP7 9BW</t>
  </si>
  <si>
    <t>NP79BW</t>
  </si>
  <si>
    <t>np7 9bw</t>
  </si>
  <si>
    <t>np79bw</t>
  </si>
  <si>
    <t>NP7 9BX</t>
  </si>
  <si>
    <t>NP79BX</t>
  </si>
  <si>
    <t>np7 9bx</t>
  </si>
  <si>
    <t>np79bx</t>
  </si>
  <si>
    <t>NP7 9BY</t>
  </si>
  <si>
    <t>NP79BY</t>
  </si>
  <si>
    <t>np7 9by</t>
  </si>
  <si>
    <t>np79by</t>
  </si>
  <si>
    <t>NP7 9BZ</t>
  </si>
  <si>
    <t>NP79BZ</t>
  </si>
  <si>
    <t>np7 9bz</t>
  </si>
  <si>
    <t>np79bz</t>
  </si>
  <si>
    <t>NP7 9DA</t>
  </si>
  <si>
    <t>NP79DA</t>
  </si>
  <si>
    <t>np7 9da</t>
  </si>
  <si>
    <t>np79da</t>
  </si>
  <si>
    <t>NP7 9DB</t>
  </si>
  <si>
    <t>NP79DB</t>
  </si>
  <si>
    <t>np7 9db</t>
  </si>
  <si>
    <t>np79db</t>
  </si>
  <si>
    <t>NP7 9DD</t>
  </si>
  <si>
    <t>NP79DD</t>
  </si>
  <si>
    <t>np7 9dd</t>
  </si>
  <si>
    <t>np79dd</t>
  </si>
  <si>
    <t>NP7 9DE</t>
  </si>
  <si>
    <t>NP79DE</t>
  </si>
  <si>
    <t>np7 9de</t>
  </si>
  <si>
    <t>np79de</t>
  </si>
  <si>
    <t>NP7 9DF</t>
  </si>
  <si>
    <t>NP79DF</t>
  </si>
  <si>
    <t>np7 9df</t>
  </si>
  <si>
    <t>np79df</t>
  </si>
  <si>
    <t>NP7 9DG</t>
  </si>
  <si>
    <t>NP79DG</t>
  </si>
  <si>
    <t>np7 9dg</t>
  </si>
  <si>
    <t>np79dg</t>
  </si>
  <si>
    <t>NP7 9DH</t>
  </si>
  <si>
    <t>NP79DH</t>
  </si>
  <si>
    <t>np7 9dh</t>
  </si>
  <si>
    <t>np79dh</t>
  </si>
  <si>
    <t>NP7 9DL</t>
  </si>
  <si>
    <t>NP79DL</t>
  </si>
  <si>
    <t>np7 9dl</t>
  </si>
  <si>
    <t>np79dl</t>
  </si>
  <si>
    <t>NP7 9DN</t>
  </si>
  <si>
    <t>NP79DN</t>
  </si>
  <si>
    <t>np7 9dn</t>
  </si>
  <si>
    <t>np79dn</t>
  </si>
  <si>
    <t>NP7 9DP</t>
  </si>
  <si>
    <t>NP79DP</t>
  </si>
  <si>
    <t>np7 9dp</t>
  </si>
  <si>
    <t>np79dp</t>
  </si>
  <si>
    <t>NP7 9DQ</t>
  </si>
  <si>
    <t>NP79DQ</t>
  </si>
  <si>
    <t>np7 9dq</t>
  </si>
  <si>
    <t>np79dq</t>
  </si>
  <si>
    <t>NP7 9DR</t>
  </si>
  <si>
    <t>NP79DR</t>
  </si>
  <si>
    <t>np7 9dr</t>
  </si>
  <si>
    <t>np79dr</t>
  </si>
  <si>
    <t>NP7 9DS</t>
  </si>
  <si>
    <t>NP79DS</t>
  </si>
  <si>
    <t>np7 9ds</t>
  </si>
  <si>
    <t>np79ds</t>
  </si>
  <si>
    <t>NP7 9DT</t>
  </si>
  <si>
    <t>NP79DT</t>
  </si>
  <si>
    <t>np7 9dt</t>
  </si>
  <si>
    <t>np79dt</t>
  </si>
  <si>
    <t>NP7 9DU</t>
  </si>
  <si>
    <t>NP79DU</t>
  </si>
  <si>
    <t>np7 9du</t>
  </si>
  <si>
    <t>np79du</t>
  </si>
  <si>
    <t>NP7 9DW</t>
  </si>
  <si>
    <t>NP79DW</t>
  </si>
  <si>
    <t>np7 9dw</t>
  </si>
  <si>
    <t>np79dw</t>
  </si>
  <si>
    <t>NP7 9DX</t>
  </si>
  <si>
    <t>NP79DX</t>
  </si>
  <si>
    <t>np7 9dx</t>
  </si>
  <si>
    <t>np79dx</t>
  </si>
  <si>
    <t>NP7 9DY</t>
  </si>
  <si>
    <t>NP79DY</t>
  </si>
  <si>
    <t>np7 9dy</t>
  </si>
  <si>
    <t>np79dy</t>
  </si>
  <si>
    <t>NP7 9EA</t>
  </si>
  <si>
    <t>NP79EA</t>
  </si>
  <si>
    <t>np7 9ea</t>
  </si>
  <si>
    <t>np79ea</t>
  </si>
  <si>
    <t>NP7 9EB</t>
  </si>
  <si>
    <t>NP79EB</t>
  </si>
  <si>
    <t>np7 9eb</t>
  </si>
  <si>
    <t>np79eb</t>
  </si>
  <si>
    <t>NP7 9ED</t>
  </si>
  <si>
    <t>NP79ED</t>
  </si>
  <si>
    <t>np7 9ed</t>
  </si>
  <si>
    <t>np79ed</t>
  </si>
  <si>
    <t>NP7 9EF</t>
  </si>
  <si>
    <t>NP79EF</t>
  </si>
  <si>
    <t>np7 9ef</t>
  </si>
  <si>
    <t>np79ef</t>
  </si>
  <si>
    <t>NP7 9EG</t>
  </si>
  <si>
    <t>NP79EG</t>
  </si>
  <si>
    <t>np7 9eg</t>
  </si>
  <si>
    <t>np79eg</t>
  </si>
  <si>
    <t>NP7 9EH</t>
  </si>
  <si>
    <t>NP79EH</t>
  </si>
  <si>
    <t>np7 9eh</t>
  </si>
  <si>
    <t>np79eh</t>
  </si>
  <si>
    <t>NP7 9EJ</t>
  </si>
  <si>
    <t>NP79EJ</t>
  </si>
  <si>
    <t>np7 9ej</t>
  </si>
  <si>
    <t>np79ej</t>
  </si>
  <si>
    <t>NP7 9EL</t>
  </si>
  <si>
    <t>NP79EL</t>
  </si>
  <si>
    <t>np7 9el</t>
  </si>
  <si>
    <t>np79el</t>
  </si>
  <si>
    <t>NP7 9EN</t>
  </si>
  <si>
    <t>NP79EN</t>
  </si>
  <si>
    <t>np7 9en</t>
  </si>
  <si>
    <t>np79en</t>
  </si>
  <si>
    <t>NP7 9EP</t>
  </si>
  <si>
    <t>NP79EP</t>
  </si>
  <si>
    <t>np7 9ep</t>
  </si>
  <si>
    <t>np79ep</t>
  </si>
  <si>
    <t>NP7 9EQ</t>
  </si>
  <si>
    <t>NP79EQ</t>
  </si>
  <si>
    <t>np7 9eq</t>
  </si>
  <si>
    <t>np79eq</t>
  </si>
  <si>
    <t>NP7 9ER</t>
  </si>
  <si>
    <t>NP79ER</t>
  </si>
  <si>
    <t>np7 9er</t>
  </si>
  <si>
    <t>np79er</t>
  </si>
  <si>
    <t>NP7 9ES</t>
  </si>
  <si>
    <t>NP79ES</t>
  </si>
  <si>
    <t>np7 9es</t>
  </si>
  <si>
    <t>np79es</t>
  </si>
  <si>
    <t>NP7 9ET</t>
  </si>
  <si>
    <t>NP79ET</t>
  </si>
  <si>
    <t>np7 9et</t>
  </si>
  <si>
    <t>np79et</t>
  </si>
  <si>
    <t>NP7 9EU</t>
  </si>
  <si>
    <t>NP79EU</t>
  </si>
  <si>
    <t>np7 9eu</t>
  </si>
  <si>
    <t>np79eu</t>
  </si>
  <si>
    <t>NP7 9EW</t>
  </si>
  <si>
    <t>NP79EW</t>
  </si>
  <si>
    <t>np7 9ew</t>
  </si>
  <si>
    <t>np79ew</t>
  </si>
  <si>
    <t>NP7 9EX</t>
  </si>
  <si>
    <t>NP79EX</t>
  </si>
  <si>
    <t>np7 9ex</t>
  </si>
  <si>
    <t>np79ex</t>
  </si>
  <si>
    <t>NP7 9EY</t>
  </si>
  <si>
    <t>NP79EY</t>
  </si>
  <si>
    <t>np7 9ey</t>
  </si>
  <si>
    <t>np79ey</t>
  </si>
  <si>
    <t>NP7 9FD</t>
  </si>
  <si>
    <t>NP79FD</t>
  </si>
  <si>
    <t>np7 9fd</t>
  </si>
  <si>
    <t>np79fd</t>
  </si>
  <si>
    <t>NP7 9FE</t>
  </si>
  <si>
    <t>NP79FE</t>
  </si>
  <si>
    <t>np7 9fe</t>
  </si>
  <si>
    <t>np79fe</t>
  </si>
  <si>
    <t>NP7 9FF</t>
  </si>
  <si>
    <t>NP79FF</t>
  </si>
  <si>
    <t>np7 9ff</t>
  </si>
  <si>
    <t>np79ff</t>
  </si>
  <si>
    <t>NP7 9FJ</t>
  </si>
  <si>
    <t>NP79FJ</t>
  </si>
  <si>
    <t>np7 9fj</t>
  </si>
  <si>
    <t>np79fj</t>
  </si>
  <si>
    <t>NP7 9FL</t>
  </si>
  <si>
    <t>NP79FL</t>
  </si>
  <si>
    <t>np7 9fl</t>
  </si>
  <si>
    <t>np79fl</t>
  </si>
  <si>
    <t>NP7 9HA</t>
  </si>
  <si>
    <t>NP79HA</t>
  </si>
  <si>
    <t>np7 9ha</t>
  </si>
  <si>
    <t>np79ha</t>
  </si>
  <si>
    <t>NP7 9HB</t>
  </si>
  <si>
    <t>NP79HB</t>
  </si>
  <si>
    <t>np7 9hb</t>
  </si>
  <si>
    <t>np79hb</t>
  </si>
  <si>
    <t>NP7 9HD</t>
  </si>
  <si>
    <t>NP79HD</t>
  </si>
  <si>
    <t>np7 9hd</t>
  </si>
  <si>
    <t>np79hd</t>
  </si>
  <si>
    <t>NP7 9HE</t>
  </si>
  <si>
    <t>NP79HE</t>
  </si>
  <si>
    <t>np7 9he</t>
  </si>
  <si>
    <t>np79he</t>
  </si>
  <si>
    <t>NP7 9HF</t>
  </si>
  <si>
    <t>NP79HF</t>
  </si>
  <si>
    <t>np7 9hf</t>
  </si>
  <si>
    <t>np79hf</t>
  </si>
  <si>
    <t>NP7 9HG</t>
  </si>
  <si>
    <t>NP79HG</t>
  </si>
  <si>
    <t>np7 9hg</t>
  </si>
  <si>
    <t>np79hg</t>
  </si>
  <si>
    <t>NP7 9HH</t>
  </si>
  <si>
    <t>NP79HH</t>
  </si>
  <si>
    <t>np7 9hh</t>
  </si>
  <si>
    <t>np79hh</t>
  </si>
  <si>
    <t>NP7 9HJ</t>
  </si>
  <si>
    <t>NP79HJ</t>
  </si>
  <si>
    <t>np7 9hj</t>
  </si>
  <si>
    <t>np79hj</t>
  </si>
  <si>
    <t>NP7 9HN</t>
  </si>
  <si>
    <t>NP79HN</t>
  </si>
  <si>
    <t>np7 9hn</t>
  </si>
  <si>
    <t>np79hn</t>
  </si>
  <si>
    <t>NP7 9HP</t>
  </si>
  <si>
    <t>NP79HP</t>
  </si>
  <si>
    <t>np7 9hp</t>
  </si>
  <si>
    <t>np79hp</t>
  </si>
  <si>
    <t>NP7 9HR</t>
  </si>
  <si>
    <t>NP79HR</t>
  </si>
  <si>
    <t>np7 9hr</t>
  </si>
  <si>
    <t>np79hr</t>
  </si>
  <si>
    <t>NP7 9HS</t>
  </si>
  <si>
    <t>NP79HS</t>
  </si>
  <si>
    <t>np7 9hs</t>
  </si>
  <si>
    <t>np79hs</t>
  </si>
  <si>
    <t>NP7 9HT</t>
  </si>
  <si>
    <t>NP79HT</t>
  </si>
  <si>
    <t>np7 9ht</t>
  </si>
  <si>
    <t>np79ht</t>
  </si>
  <si>
    <t>NP7 9HU</t>
  </si>
  <si>
    <t>NP79HU</t>
  </si>
  <si>
    <t>np7 9hu</t>
  </si>
  <si>
    <t>np79hu</t>
  </si>
  <si>
    <t>NP7 9HW</t>
  </si>
  <si>
    <t>NP79HW</t>
  </si>
  <si>
    <t>np7 9hw</t>
  </si>
  <si>
    <t>np79hw</t>
  </si>
  <si>
    <t>NP7 9HY</t>
  </si>
  <si>
    <t>NP79HY</t>
  </si>
  <si>
    <t>np7 9hy</t>
  </si>
  <si>
    <t>np79hy</t>
  </si>
  <si>
    <t>NP7 9JA</t>
  </si>
  <si>
    <t>NP79JA</t>
  </si>
  <si>
    <t>np7 9ja</t>
  </si>
  <si>
    <t>np79ja</t>
  </si>
  <si>
    <t>NP7 9JB</t>
  </si>
  <si>
    <t>NP79JB</t>
  </si>
  <si>
    <t>np7 9jb</t>
  </si>
  <si>
    <t>np79jb</t>
  </si>
  <si>
    <t>NP7 9JD</t>
  </si>
  <si>
    <t>NP79JD</t>
  </si>
  <si>
    <t>np7 9jd</t>
  </si>
  <si>
    <t>np79jd</t>
  </si>
  <si>
    <t>NP7 9JE</t>
  </si>
  <si>
    <t>NP79JE</t>
  </si>
  <si>
    <t>np7 9je</t>
  </si>
  <si>
    <t>np79je</t>
  </si>
  <si>
    <t>NP7 9JF</t>
  </si>
  <si>
    <t>NP79JF</t>
  </si>
  <si>
    <t>np7 9jf</t>
  </si>
  <si>
    <t>np79jf</t>
  </si>
  <si>
    <t>NP7 9JG</t>
  </si>
  <si>
    <t>NP79JG</t>
  </si>
  <si>
    <t>np7 9jg</t>
  </si>
  <si>
    <t>np79jg</t>
  </si>
  <si>
    <t>NP7 9JH</t>
  </si>
  <si>
    <t>NP79JH</t>
  </si>
  <si>
    <t>np7 9jh</t>
  </si>
  <si>
    <t>np79jh</t>
  </si>
  <si>
    <t>NP7 9JJ</t>
  </si>
  <si>
    <t>NP79JJ</t>
  </si>
  <si>
    <t>np7 9jj</t>
  </si>
  <si>
    <t>np79jj</t>
  </si>
  <si>
    <t>NP7 9JL</t>
  </si>
  <si>
    <t>NP79JL</t>
  </si>
  <si>
    <t>np7 9jl</t>
  </si>
  <si>
    <t>np79jl</t>
  </si>
  <si>
    <t>NP7 9JN</t>
  </si>
  <si>
    <t>NP79JN</t>
  </si>
  <si>
    <t>np7 9jn</t>
  </si>
  <si>
    <t>np79jn</t>
  </si>
  <si>
    <t>NP7 9JZ</t>
  </si>
  <si>
    <t>NP79JZ</t>
  </si>
  <si>
    <t>np7 9jz</t>
  </si>
  <si>
    <t>np79jz</t>
  </si>
  <si>
    <t>NP7 9LA</t>
  </si>
  <si>
    <t>NP79LA</t>
  </si>
  <si>
    <t>np7 9la</t>
  </si>
  <si>
    <t>np79la</t>
  </si>
  <si>
    <t>NP7 9LB</t>
  </si>
  <si>
    <t>NP79LB</t>
  </si>
  <si>
    <t>np7 9lb</t>
  </si>
  <si>
    <t>np79lb</t>
  </si>
  <si>
    <t>NP7 9LD</t>
  </si>
  <si>
    <t>NP79LD</t>
  </si>
  <si>
    <t>np7 9ld</t>
  </si>
  <si>
    <t>np79ld</t>
  </si>
  <si>
    <t>NP7 9LE</t>
  </si>
  <si>
    <t>NP79LE</t>
  </si>
  <si>
    <t>np7 9le</t>
  </si>
  <si>
    <t>np79le</t>
  </si>
  <si>
    <t>NP7 9LF</t>
  </si>
  <si>
    <t>NP79LF</t>
  </si>
  <si>
    <t>np7 9lf</t>
  </si>
  <si>
    <t>np79lf</t>
  </si>
  <si>
    <t>NP7 9LH</t>
  </si>
  <si>
    <t>NP79LH</t>
  </si>
  <si>
    <t>np7 9lh</t>
  </si>
  <si>
    <t>np79lh</t>
  </si>
  <si>
    <t>NP7 9LJ</t>
  </si>
  <si>
    <t>NP79LJ</t>
  </si>
  <si>
    <t>np7 9lj</t>
  </si>
  <si>
    <t>np79lj</t>
  </si>
  <si>
    <t>NP7 9LL</t>
  </si>
  <si>
    <t>NP79LL</t>
  </si>
  <si>
    <t>np7 9ll</t>
  </si>
  <si>
    <t>np79ll</t>
  </si>
  <si>
    <t>NP7 9LN</t>
  </si>
  <si>
    <t>NP79LN</t>
  </si>
  <si>
    <t>np7 9ln</t>
  </si>
  <si>
    <t>np79ln</t>
  </si>
  <si>
    <t>NP7 9LP</t>
  </si>
  <si>
    <t>NP79LP</t>
  </si>
  <si>
    <t>np7 9lp</t>
  </si>
  <si>
    <t>np79lp</t>
  </si>
  <si>
    <t>NP7 9LQ</t>
  </si>
  <si>
    <t>NP79LQ</t>
  </si>
  <si>
    <t>np7 9lq</t>
  </si>
  <si>
    <t>np79lq</t>
  </si>
  <si>
    <t>NP7 9LR</t>
  </si>
  <si>
    <t>NP79LR</t>
  </si>
  <si>
    <t>np7 9lr</t>
  </si>
  <si>
    <t>np79lr</t>
  </si>
  <si>
    <t>NP7 9LS</t>
  </si>
  <si>
    <t>NP79LS</t>
  </si>
  <si>
    <t>np7 9ls</t>
  </si>
  <si>
    <t>np79ls</t>
  </si>
  <si>
    <t>NP7 9LT</t>
  </si>
  <si>
    <t>NP79LT</t>
  </si>
  <si>
    <t>np7 9lt</t>
  </si>
  <si>
    <t>np79lt</t>
  </si>
  <si>
    <t>NP7 9LU</t>
  </si>
  <si>
    <t>NP79LU</t>
  </si>
  <si>
    <t>np7 9lu</t>
  </si>
  <si>
    <t>np79lu</t>
  </si>
  <si>
    <t>NP7 9LX</t>
  </si>
  <si>
    <t>NP79LX</t>
  </si>
  <si>
    <t>np7 9lx</t>
  </si>
  <si>
    <t>np79lx</t>
  </si>
  <si>
    <t>NP7 9LY</t>
  </si>
  <si>
    <t>NP79LY</t>
  </si>
  <si>
    <t>np7 9ly</t>
  </si>
  <si>
    <t>np79ly</t>
  </si>
  <si>
    <t>NP7 9LZ</t>
  </si>
  <si>
    <t>NP79LZ</t>
  </si>
  <si>
    <t>np7 9lz</t>
  </si>
  <si>
    <t>np79lz</t>
  </si>
  <si>
    <t>NP7 9NA</t>
  </si>
  <si>
    <t>NP79NA</t>
  </si>
  <si>
    <t>np7 9na</t>
  </si>
  <si>
    <t>np79na</t>
  </si>
  <si>
    <t>NP7 9NB</t>
  </si>
  <si>
    <t>NP79NB</t>
  </si>
  <si>
    <t>np7 9nb</t>
  </si>
  <si>
    <t>np79nb</t>
  </si>
  <si>
    <t>NP7 9ND</t>
  </si>
  <si>
    <t>NP79ND</t>
  </si>
  <si>
    <t>np7 9nd</t>
  </si>
  <si>
    <t>np79nd</t>
  </si>
  <si>
    <t>NP7 9NE</t>
  </si>
  <si>
    <t>NP79NE</t>
  </si>
  <si>
    <t>np7 9ne</t>
  </si>
  <si>
    <t>np79ne</t>
  </si>
  <si>
    <t>NP7 9NF</t>
  </si>
  <si>
    <t>NP79NF</t>
  </si>
  <si>
    <t>np7 9nf</t>
  </si>
  <si>
    <t>np79nf</t>
  </si>
  <si>
    <t>NP7 9NG</t>
  </si>
  <si>
    <t>NP79NG</t>
  </si>
  <si>
    <t>np7 9ng</t>
  </si>
  <si>
    <t>np79ng</t>
  </si>
  <si>
    <t>NP7 9NH</t>
  </si>
  <si>
    <t>NP79NH</t>
  </si>
  <si>
    <t>np7 9nh</t>
  </si>
  <si>
    <t>np79nh</t>
  </si>
  <si>
    <t>NP7 9NJ</t>
  </si>
  <si>
    <t>NP79NJ</t>
  </si>
  <si>
    <t>np7 9nj</t>
  </si>
  <si>
    <t>np79nj</t>
  </si>
  <si>
    <t>NP7 9NL</t>
  </si>
  <si>
    <t>NP79NL</t>
  </si>
  <si>
    <t>np7 9nl</t>
  </si>
  <si>
    <t>np79nl</t>
  </si>
  <si>
    <t>NP7 9NN</t>
  </si>
  <si>
    <t>NP79NN</t>
  </si>
  <si>
    <t>np7 9nn</t>
  </si>
  <si>
    <t>np79nn</t>
  </si>
  <si>
    <t>NP7 9NP</t>
  </si>
  <si>
    <t>NP79NP</t>
  </si>
  <si>
    <t>np7 9np</t>
  </si>
  <si>
    <t>np79np</t>
  </si>
  <si>
    <t>NP7 9NQ</t>
  </si>
  <si>
    <t>NP79NQ</t>
  </si>
  <si>
    <t>np7 9nq</t>
  </si>
  <si>
    <t>np79nq</t>
  </si>
  <si>
    <t>NP7 9NR</t>
  </si>
  <si>
    <t>NP79NR</t>
  </si>
  <si>
    <t>np7 9nr</t>
  </si>
  <si>
    <t>np79nr</t>
  </si>
  <si>
    <t>NP7 9NS</t>
  </si>
  <si>
    <t>NP79NS</t>
  </si>
  <si>
    <t>np7 9ns</t>
  </si>
  <si>
    <t>np79ns</t>
  </si>
  <si>
    <t>NP7 9NT</t>
  </si>
  <si>
    <t>NP79NT</t>
  </si>
  <si>
    <t>np7 9nt</t>
  </si>
  <si>
    <t>np79nt</t>
  </si>
  <si>
    <t>NP7 9NU</t>
  </si>
  <si>
    <t>NP79NU</t>
  </si>
  <si>
    <t>np7 9nu</t>
  </si>
  <si>
    <t>np79nu</t>
  </si>
  <si>
    <t>NP7 9NW</t>
  </si>
  <si>
    <t>NP79NW</t>
  </si>
  <si>
    <t>np7 9nw</t>
  </si>
  <si>
    <t>np79nw</t>
  </si>
  <si>
    <t>NP7 9NX</t>
  </si>
  <si>
    <t>NP79NX</t>
  </si>
  <si>
    <t>np7 9nx</t>
  </si>
  <si>
    <t>np79nx</t>
  </si>
  <si>
    <t>NP7 9NY</t>
  </si>
  <si>
    <t>NP79NY</t>
  </si>
  <si>
    <t>np7 9ny</t>
  </si>
  <si>
    <t>np79ny</t>
  </si>
  <si>
    <t>NP7 9NZ</t>
  </si>
  <si>
    <t>NP79NZ</t>
  </si>
  <si>
    <t>np7 9nz</t>
  </si>
  <si>
    <t>np79nz</t>
  </si>
  <si>
    <t>NP7 9PA</t>
  </si>
  <si>
    <t>NP79PA</t>
  </si>
  <si>
    <t>np7 9pa</t>
  </si>
  <si>
    <t>np79pa</t>
  </si>
  <si>
    <t>NP7 9PB</t>
  </si>
  <si>
    <t>NP79PB</t>
  </si>
  <si>
    <t>np7 9pb</t>
  </si>
  <si>
    <t>np79pb</t>
  </si>
  <si>
    <t>NP7 9PD</t>
  </si>
  <si>
    <t>NP79PD</t>
  </si>
  <si>
    <t>np7 9pd</t>
  </si>
  <si>
    <t>np79pd</t>
  </si>
  <si>
    <t>NP7 9PE</t>
  </si>
  <si>
    <t>NP79PE</t>
  </si>
  <si>
    <t>np7 9pe</t>
  </si>
  <si>
    <t>np79pe</t>
  </si>
  <si>
    <t>NP7 9PF</t>
  </si>
  <si>
    <t>NP79PF</t>
  </si>
  <si>
    <t>np7 9pf</t>
  </si>
  <si>
    <t>np79pf</t>
  </si>
  <si>
    <t>NP7 9PG</t>
  </si>
  <si>
    <t>NP79PG</t>
  </si>
  <si>
    <t>np7 9pg</t>
  </si>
  <si>
    <t>np79pg</t>
  </si>
  <si>
    <t>NP7 9PH</t>
  </si>
  <si>
    <t>NP79PH</t>
  </si>
  <si>
    <t>np7 9ph</t>
  </si>
  <si>
    <t>np79ph</t>
  </si>
  <si>
    <t>NP7 9PJ</t>
  </si>
  <si>
    <t>NP79PJ</t>
  </si>
  <si>
    <t>np7 9pj</t>
  </si>
  <si>
    <t>np79pj</t>
  </si>
  <si>
    <t>NP7 9PL</t>
  </si>
  <si>
    <t>NP79PL</t>
  </si>
  <si>
    <t>np7 9pl</t>
  </si>
  <si>
    <t>np79pl</t>
  </si>
  <si>
    <t>NP7 9PN</t>
  </si>
  <si>
    <t>NP79PN</t>
  </si>
  <si>
    <t>np7 9pn</t>
  </si>
  <si>
    <t>np79pn</t>
  </si>
  <si>
    <t>NP7 9PP</t>
  </si>
  <si>
    <t>NP79PP</t>
  </si>
  <si>
    <t>np7 9pp</t>
  </si>
  <si>
    <t>np79pp</t>
  </si>
  <si>
    <t>NP7 9PQ</t>
  </si>
  <si>
    <t>NP79PQ</t>
  </si>
  <si>
    <t>np7 9pq</t>
  </si>
  <si>
    <t>np79pq</t>
  </si>
  <si>
    <t>NP7 9PR</t>
  </si>
  <si>
    <t>NP79PR</t>
  </si>
  <si>
    <t>np7 9pr</t>
  </si>
  <si>
    <t>np79pr</t>
  </si>
  <si>
    <t>NP7 9PS</t>
  </si>
  <si>
    <t>NP79PS</t>
  </si>
  <si>
    <t>np7 9ps</t>
  </si>
  <si>
    <t>np79ps</t>
  </si>
  <si>
    <t>NP7 9PT</t>
  </si>
  <si>
    <t>NP79PT</t>
  </si>
  <si>
    <t>np7 9pt</t>
  </si>
  <si>
    <t>np79pt</t>
  </si>
  <si>
    <t>NP7 9PU</t>
  </si>
  <si>
    <t>NP79PU</t>
  </si>
  <si>
    <t>np7 9pu</t>
  </si>
  <si>
    <t>np79pu</t>
  </si>
  <si>
    <t>NP7 9PW</t>
  </si>
  <si>
    <t>NP79PW</t>
  </si>
  <si>
    <t>np7 9pw</t>
  </si>
  <si>
    <t>np79pw</t>
  </si>
  <si>
    <t>NP7 9PX</t>
  </si>
  <si>
    <t>NP79PX</t>
  </si>
  <si>
    <t>np7 9px</t>
  </si>
  <si>
    <t>np79px</t>
  </si>
  <si>
    <t>NP7 9PY</t>
  </si>
  <si>
    <t>NP79PY</t>
  </si>
  <si>
    <t>np7 9py</t>
  </si>
  <si>
    <t>np79py</t>
  </si>
  <si>
    <t>NP7 9PZ</t>
  </si>
  <si>
    <t>NP79PZ</t>
  </si>
  <si>
    <t>np7 9pz</t>
  </si>
  <si>
    <t>np79pz</t>
  </si>
  <si>
    <t>NP7 9QA</t>
  </si>
  <si>
    <t>NP79QA</t>
  </si>
  <si>
    <t>np7 9qa</t>
  </si>
  <si>
    <t>np79qa</t>
  </si>
  <si>
    <t>NP7 9QB</t>
  </si>
  <si>
    <t>NP79QB</t>
  </si>
  <si>
    <t>np7 9qb</t>
  </si>
  <si>
    <t>np79qb</t>
  </si>
  <si>
    <t>NP7 9QD</t>
  </si>
  <si>
    <t>NP79QD</t>
  </si>
  <si>
    <t>np7 9qd</t>
  </si>
  <si>
    <t>np79qd</t>
  </si>
  <si>
    <t>NP7 9QF</t>
  </si>
  <si>
    <t>NP79QF</t>
  </si>
  <si>
    <t>np7 9qf</t>
  </si>
  <si>
    <t>np79qf</t>
  </si>
  <si>
    <t>NP7 9QZ</t>
  </si>
  <si>
    <t>NP79QZ</t>
  </si>
  <si>
    <t>np7 9qz</t>
  </si>
  <si>
    <t>np79qz</t>
  </si>
  <si>
    <t>NP7 9RA</t>
  </si>
  <si>
    <t>NP79RA</t>
  </si>
  <si>
    <t>np7 9ra</t>
  </si>
  <si>
    <t>np79ra</t>
  </si>
  <si>
    <t>NP7 9RB</t>
  </si>
  <si>
    <t>NP79RB</t>
  </si>
  <si>
    <t>np7 9rb</t>
  </si>
  <si>
    <t>np79rb</t>
  </si>
  <si>
    <t>NP7 9RD</t>
  </si>
  <si>
    <t>NP79RD</t>
  </si>
  <si>
    <t>np7 9rd</t>
  </si>
  <si>
    <t>np79rd</t>
  </si>
  <si>
    <t>NP7 9RE</t>
  </si>
  <si>
    <t>NP79RE</t>
  </si>
  <si>
    <t>np7 9re</t>
  </si>
  <si>
    <t>np79re</t>
  </si>
  <si>
    <t>NP7 9RF</t>
  </si>
  <si>
    <t>NP79RF</t>
  </si>
  <si>
    <t>np7 9rf</t>
  </si>
  <si>
    <t>np79rf</t>
  </si>
  <si>
    <t>NP7 9RG</t>
  </si>
  <si>
    <t>NP79RG</t>
  </si>
  <si>
    <t>np7 9rg</t>
  </si>
  <si>
    <t>np79rg</t>
  </si>
  <si>
    <t>NP7 9RH</t>
  </si>
  <si>
    <t>NP79RH</t>
  </si>
  <si>
    <t>np7 9rh</t>
  </si>
  <si>
    <t>np79rh</t>
  </si>
  <si>
    <t>NP7 9RJ</t>
  </si>
  <si>
    <t>NP79RJ</t>
  </si>
  <si>
    <t>np7 9rj</t>
  </si>
  <si>
    <t>np79rj</t>
  </si>
  <si>
    <t>NP7 9RL</t>
  </si>
  <si>
    <t>NP79RL</t>
  </si>
  <si>
    <t>np7 9rl</t>
  </si>
  <si>
    <t>np79rl</t>
  </si>
  <si>
    <t>NP7 9RN</t>
  </si>
  <si>
    <t>NP79RN</t>
  </si>
  <si>
    <t>np7 9rn</t>
  </si>
  <si>
    <t>np79rn</t>
  </si>
  <si>
    <t>NP7 9RP</t>
  </si>
  <si>
    <t>NP79RP</t>
  </si>
  <si>
    <t>np7 9rp</t>
  </si>
  <si>
    <t>np79rp</t>
  </si>
  <si>
    <t>NP7 9RQ</t>
  </si>
  <si>
    <t>NP79RQ</t>
  </si>
  <si>
    <t>np7 9rq</t>
  </si>
  <si>
    <t>np79rq</t>
  </si>
  <si>
    <t>NP7 9RR</t>
  </si>
  <si>
    <t>NP79RR</t>
  </si>
  <si>
    <t>np7 9rr</t>
  </si>
  <si>
    <t>np79rr</t>
  </si>
  <si>
    <t>NP7 9RS</t>
  </si>
  <si>
    <t>NP79RS</t>
  </si>
  <si>
    <t>np7 9rs</t>
  </si>
  <si>
    <t>np79rs</t>
  </si>
  <si>
    <t>NP7 9RT</t>
  </si>
  <si>
    <t>NP79RT</t>
  </si>
  <si>
    <t>np7 9rt</t>
  </si>
  <si>
    <t>np79rt</t>
  </si>
  <si>
    <t>NP7 9RU</t>
  </si>
  <si>
    <t>NP79RU</t>
  </si>
  <si>
    <t>np7 9ru</t>
  </si>
  <si>
    <t>np79ru</t>
  </si>
  <si>
    <t>NP7 9RW</t>
  </si>
  <si>
    <t>NP79RW</t>
  </si>
  <si>
    <t>np7 9rw</t>
  </si>
  <si>
    <t>np79rw</t>
  </si>
  <si>
    <t>NP7 9RX</t>
  </si>
  <si>
    <t>NP79RX</t>
  </si>
  <si>
    <t>np7 9rx</t>
  </si>
  <si>
    <t>np79rx</t>
  </si>
  <si>
    <t>NP7 9RY</t>
  </si>
  <si>
    <t>NP79RY</t>
  </si>
  <si>
    <t>np7 9ry</t>
  </si>
  <si>
    <t>np79ry</t>
  </si>
  <si>
    <t>NP7 9RZ</t>
  </si>
  <si>
    <t>NP79RZ</t>
  </si>
  <si>
    <t>np7 9rz</t>
  </si>
  <si>
    <t>np79rz</t>
  </si>
  <si>
    <t>NP7 9SA</t>
  </si>
  <si>
    <t>NP79SA</t>
  </si>
  <si>
    <t>np7 9sa</t>
  </si>
  <si>
    <t>np79sa</t>
  </si>
  <si>
    <t>NP7 9SB</t>
  </si>
  <si>
    <t>NP79SB</t>
  </si>
  <si>
    <t>np7 9sb</t>
  </si>
  <si>
    <t>np79sb</t>
  </si>
  <si>
    <t>NP7 9SD</t>
  </si>
  <si>
    <t>NP79SD</t>
  </si>
  <si>
    <t>np7 9sd</t>
  </si>
  <si>
    <t>np79sd</t>
  </si>
  <si>
    <t>NP7 9SE</t>
  </si>
  <si>
    <t>NP79SE</t>
  </si>
  <si>
    <t>np7 9se</t>
  </si>
  <si>
    <t>np79se</t>
  </si>
  <si>
    <t>NP7 9SF</t>
  </si>
  <si>
    <t>NP79SF</t>
  </si>
  <si>
    <t>np7 9sf</t>
  </si>
  <si>
    <t>np79sf</t>
  </si>
  <si>
    <t>NP7 9SG</t>
  </si>
  <si>
    <t>NP79SG</t>
  </si>
  <si>
    <t>np7 9sg</t>
  </si>
  <si>
    <t>np79sg</t>
  </si>
  <si>
    <t>NP7 9SH</t>
  </si>
  <si>
    <t>NP79SH</t>
  </si>
  <si>
    <t>np7 9sh</t>
  </si>
  <si>
    <t>np79sh</t>
  </si>
  <si>
    <t>NP7 9SJ</t>
  </si>
  <si>
    <t>NP79SJ</t>
  </si>
  <si>
    <t>np7 9sj</t>
  </si>
  <si>
    <t>np79sj</t>
  </si>
  <si>
    <t>NP7 9SL</t>
  </si>
  <si>
    <t>NP79SL</t>
  </si>
  <si>
    <t>np7 9sl</t>
  </si>
  <si>
    <t>np79sl</t>
  </si>
  <si>
    <t>NP7 9SN</t>
  </si>
  <si>
    <t>NP79SN</t>
  </si>
  <si>
    <t>np7 9sn</t>
  </si>
  <si>
    <t>np79sn</t>
  </si>
  <si>
    <t>NP7 9SP</t>
  </si>
  <si>
    <t>NP79SP</t>
  </si>
  <si>
    <t>np7 9sp</t>
  </si>
  <si>
    <t>np79sp</t>
  </si>
  <si>
    <t>NP7 9SQ</t>
  </si>
  <si>
    <t>NP79SQ</t>
  </si>
  <si>
    <t>np7 9sq</t>
  </si>
  <si>
    <t>np79sq</t>
  </si>
  <si>
    <t>NP7 9SR</t>
  </si>
  <si>
    <t>NP79SR</t>
  </si>
  <si>
    <t>np7 9sr</t>
  </si>
  <si>
    <t>np79sr</t>
  </si>
  <si>
    <t>NP7 9SS</t>
  </si>
  <si>
    <t>NP79SS</t>
  </si>
  <si>
    <t>np7 9ss</t>
  </si>
  <si>
    <t>np79ss</t>
  </si>
  <si>
    <t>NP7 9ST</t>
  </si>
  <si>
    <t>NP79ST</t>
  </si>
  <si>
    <t>np7 9st</t>
  </si>
  <si>
    <t>np79st</t>
  </si>
  <si>
    <t>NP7 9SU</t>
  </si>
  <si>
    <t>NP79SU</t>
  </si>
  <si>
    <t>np7 9su</t>
  </si>
  <si>
    <t>np79su</t>
  </si>
  <si>
    <t>NP7 9SW</t>
  </si>
  <si>
    <t>NP79SW</t>
  </si>
  <si>
    <t>np7 9sw</t>
  </si>
  <si>
    <t>np79sw</t>
  </si>
  <si>
    <t>NP7 9SX</t>
  </si>
  <si>
    <t>NP79SX</t>
  </si>
  <si>
    <t>np7 9sx</t>
  </si>
  <si>
    <t>np79sx</t>
  </si>
  <si>
    <t>NP7 9SY</t>
  </si>
  <si>
    <t>NP79SY</t>
  </si>
  <si>
    <t>np7 9sy</t>
  </si>
  <si>
    <t>np79sy</t>
  </si>
  <si>
    <t>NP7 9SZ</t>
  </si>
  <si>
    <t>NP79SZ</t>
  </si>
  <si>
    <t>np7 9sz</t>
  </si>
  <si>
    <t>np79sz</t>
  </si>
  <si>
    <t>NP7 9TA</t>
  </si>
  <si>
    <t>NP79TA</t>
  </si>
  <si>
    <t>np7 9ta</t>
  </si>
  <si>
    <t>np79ta</t>
  </si>
  <si>
    <t>NP7 9TD</t>
  </si>
  <si>
    <t>NP79TD</t>
  </si>
  <si>
    <t>np7 9td</t>
  </si>
  <si>
    <t>np79td</t>
  </si>
  <si>
    <t>NP7 9TE</t>
  </si>
  <si>
    <t>NP79TE</t>
  </si>
  <si>
    <t>np7 9te</t>
  </si>
  <si>
    <t>np79te</t>
  </si>
  <si>
    <t>NP7 9TF</t>
  </si>
  <si>
    <t>NP79TF</t>
  </si>
  <si>
    <t>np7 9tf</t>
  </si>
  <si>
    <t>np79tf</t>
  </si>
  <si>
    <t>NP7 9TG</t>
  </si>
  <si>
    <t>NP79TG</t>
  </si>
  <si>
    <t>np7 9tg</t>
  </si>
  <si>
    <t>np79tg</t>
  </si>
  <si>
    <t>NP7 9UD</t>
  </si>
  <si>
    <t>NP79UD</t>
  </si>
  <si>
    <t>np7 9ud</t>
  </si>
  <si>
    <t>np79ud</t>
  </si>
  <si>
    <t>NP7 9UE</t>
  </si>
  <si>
    <t>NP79UE</t>
  </si>
  <si>
    <t>np7 9ue</t>
  </si>
  <si>
    <t>np79ue</t>
  </si>
  <si>
    <t>NP7 9UF</t>
  </si>
  <si>
    <t>NP79UF</t>
  </si>
  <si>
    <t>np7 9uf</t>
  </si>
  <si>
    <t>np79uf</t>
  </si>
  <si>
    <t>NP7 9UG</t>
  </si>
  <si>
    <t>NP79UG</t>
  </si>
  <si>
    <t>np7 9ug</t>
  </si>
  <si>
    <t>np79ug</t>
  </si>
  <si>
    <t>NP7 9UH</t>
  </si>
  <si>
    <t>NP79UH</t>
  </si>
  <si>
    <t>np7 9uh</t>
  </si>
  <si>
    <t>np79uh</t>
  </si>
  <si>
    <t>NP7 9UL</t>
  </si>
  <si>
    <t>NP79UL</t>
  </si>
  <si>
    <t>np7 9ul</t>
  </si>
  <si>
    <t>np79ul</t>
  </si>
  <si>
    <t>NP7 9UN</t>
  </si>
  <si>
    <t>NP79UN</t>
  </si>
  <si>
    <t>np7 9un</t>
  </si>
  <si>
    <t>np79un</t>
  </si>
  <si>
    <t>NP7 9UP</t>
  </si>
  <si>
    <t>NP79UP</t>
  </si>
  <si>
    <t>np7 9up</t>
  </si>
  <si>
    <t>np79up</t>
  </si>
  <si>
    <t>NP7 9UR</t>
  </si>
  <si>
    <t>NP79UR</t>
  </si>
  <si>
    <t>np7 9ur</t>
  </si>
  <si>
    <t>np79ur</t>
  </si>
  <si>
    <t>NP7 9UT</t>
  </si>
  <si>
    <t>NP79UT</t>
  </si>
  <si>
    <t>np7 9ut</t>
  </si>
  <si>
    <t>np79ut</t>
  </si>
  <si>
    <t>NP7 9UU</t>
  </si>
  <si>
    <t>NP79UU</t>
  </si>
  <si>
    <t>np7 9uu</t>
  </si>
  <si>
    <t>np79uu</t>
  </si>
  <si>
    <t>NP7 9UW</t>
  </si>
  <si>
    <t>NP79UW</t>
  </si>
  <si>
    <t>np7 9uw</t>
  </si>
  <si>
    <t>np79uw</t>
  </si>
  <si>
    <t>NP7 9UY</t>
  </si>
  <si>
    <t>NP79UY</t>
  </si>
  <si>
    <t>np7 9uy</t>
  </si>
  <si>
    <t>np79uy</t>
  </si>
  <si>
    <t>NP7 9WY</t>
  </si>
  <si>
    <t>NP79WY</t>
  </si>
  <si>
    <t>np7 9wy</t>
  </si>
  <si>
    <t>np79wy</t>
  </si>
  <si>
    <t>NP7 9YA</t>
  </si>
  <si>
    <t>NP79YA</t>
  </si>
  <si>
    <t>np7 9ya</t>
  </si>
  <si>
    <t>np79ya</t>
  </si>
  <si>
    <t>NP7 9YB</t>
  </si>
  <si>
    <t>NP79YB</t>
  </si>
  <si>
    <t>np7 9yb</t>
  </si>
  <si>
    <t>np79yb</t>
  </si>
  <si>
    <t>NP7 9YD</t>
  </si>
  <si>
    <t>NP79YD</t>
  </si>
  <si>
    <t>np7 9yd</t>
  </si>
  <si>
    <t>np79yd</t>
  </si>
  <si>
    <t>NP7 9YE</t>
  </si>
  <si>
    <t>NP79YE</t>
  </si>
  <si>
    <t>np7 9ye</t>
  </si>
  <si>
    <t>np79ye</t>
  </si>
  <si>
    <t>NP7 9YF</t>
  </si>
  <si>
    <t>NP79YF</t>
  </si>
  <si>
    <t>np7 9yf</t>
  </si>
  <si>
    <t>np79yf</t>
  </si>
  <si>
    <t>NP7 9YR</t>
  </si>
  <si>
    <t>NP79YR</t>
  </si>
  <si>
    <t>np7 9yr</t>
  </si>
  <si>
    <t>np79yr</t>
  </si>
  <si>
    <t>NP8 1AD</t>
  </si>
  <si>
    <t>NP81AD</t>
  </si>
  <si>
    <t>np8 1ad</t>
  </si>
  <si>
    <t>np81ad</t>
  </si>
  <si>
    <t xml:space="preserve">Crickhowell STW </t>
  </si>
  <si>
    <t>NP8 1AE</t>
  </si>
  <si>
    <t>NP81AE</t>
  </si>
  <si>
    <t>np8 1ae</t>
  </si>
  <si>
    <t>np81ae</t>
  </si>
  <si>
    <t>NP8 1AF</t>
  </si>
  <si>
    <t>NP81AF</t>
  </si>
  <si>
    <t>np8 1af</t>
  </si>
  <si>
    <t>np81af</t>
  </si>
  <si>
    <t>NP8 1AG</t>
  </si>
  <si>
    <t>NP81AG</t>
  </si>
  <si>
    <t>np8 1ag</t>
  </si>
  <si>
    <t>np81ag</t>
  </si>
  <si>
    <t>NP8 1AJ</t>
  </si>
  <si>
    <t>NP81AJ</t>
  </si>
  <si>
    <t>np8 1aj</t>
  </si>
  <si>
    <t>np81aj</t>
  </si>
  <si>
    <t>NP8 1AL</t>
  </si>
  <si>
    <t>NP81AL</t>
  </si>
  <si>
    <t>np8 1al</t>
  </si>
  <si>
    <t>np81al</t>
  </si>
  <si>
    <t>NP8 1AN</t>
  </si>
  <si>
    <t>NP81AN</t>
  </si>
  <si>
    <t>np8 1an</t>
  </si>
  <si>
    <t>np81an</t>
  </si>
  <si>
    <t>NP8 1AP</t>
  </si>
  <si>
    <t>NP81AP</t>
  </si>
  <si>
    <t>np8 1ap</t>
  </si>
  <si>
    <t>np81ap</t>
  </si>
  <si>
    <t>NP8 1AQ</t>
  </si>
  <si>
    <t>NP81AQ</t>
  </si>
  <si>
    <t>np8 1aq</t>
  </si>
  <si>
    <t>np81aq</t>
  </si>
  <si>
    <t>NP8 1AR</t>
  </si>
  <si>
    <t>NP81AR</t>
  </si>
  <si>
    <t>np8 1ar</t>
  </si>
  <si>
    <t>np81ar</t>
  </si>
  <si>
    <t>NP8 1AS</t>
  </si>
  <si>
    <t>NP81AS</t>
  </si>
  <si>
    <t>np8 1as</t>
  </si>
  <si>
    <t>np81as</t>
  </si>
  <si>
    <t>NP8 1AT</t>
  </si>
  <si>
    <t>NP81AT</t>
  </si>
  <si>
    <t>np8 1at</t>
  </si>
  <si>
    <t>np81at</t>
  </si>
  <si>
    <t>NP8 1AU</t>
  </si>
  <si>
    <t>NP81AU</t>
  </si>
  <si>
    <t>np8 1au</t>
  </si>
  <si>
    <t>np81au</t>
  </si>
  <si>
    <t>NP8 1AW</t>
  </si>
  <si>
    <t>NP81AW</t>
  </si>
  <si>
    <t>np8 1aw</t>
  </si>
  <si>
    <t>np81aw</t>
  </si>
  <si>
    <t>NP8 1AY</t>
  </si>
  <si>
    <t>NP81AY</t>
  </si>
  <si>
    <t>np8 1ay</t>
  </si>
  <si>
    <t>np81ay</t>
  </si>
  <si>
    <t>NP8 1BA</t>
  </si>
  <si>
    <t>NP81BA</t>
  </si>
  <si>
    <t>np8 1ba</t>
  </si>
  <si>
    <t>np81ba</t>
  </si>
  <si>
    <t>NP8 1BB</t>
  </si>
  <si>
    <t>NP81BB</t>
  </si>
  <si>
    <t>np8 1bb</t>
  </si>
  <si>
    <t>np81bb</t>
  </si>
  <si>
    <t>NP8 1BD</t>
  </si>
  <si>
    <t>NP81BD</t>
  </si>
  <si>
    <t>np8 1bd</t>
  </si>
  <si>
    <t>np81bd</t>
  </si>
  <si>
    <t>NP8 1BE</t>
  </si>
  <si>
    <t>NP81BE</t>
  </si>
  <si>
    <t>np8 1be</t>
  </si>
  <si>
    <t>np81be</t>
  </si>
  <si>
    <t>NP8 1BG</t>
  </si>
  <si>
    <t>NP81BG</t>
  </si>
  <si>
    <t>np8 1bg</t>
  </si>
  <si>
    <t>np81bg</t>
  </si>
  <si>
    <t>NP8 1BH</t>
  </si>
  <si>
    <t>NP81BH</t>
  </si>
  <si>
    <t>np8 1bh</t>
  </si>
  <si>
    <t>np81bh</t>
  </si>
  <si>
    <t>NP8 1BJ</t>
  </si>
  <si>
    <t>NP81BJ</t>
  </si>
  <si>
    <t>np8 1bj</t>
  </si>
  <si>
    <t>np81bj</t>
  </si>
  <si>
    <t>NP8 1BL</t>
  </si>
  <si>
    <t>NP81BL</t>
  </si>
  <si>
    <t>np8 1bl</t>
  </si>
  <si>
    <t>np81bl</t>
  </si>
  <si>
    <t>NP8 1BN</t>
  </si>
  <si>
    <t>NP81BN</t>
  </si>
  <si>
    <t>np8 1bn</t>
  </si>
  <si>
    <t>np81bn</t>
  </si>
  <si>
    <t>NP8 1BP</t>
  </si>
  <si>
    <t>NP81BP</t>
  </si>
  <si>
    <t>np8 1bp</t>
  </si>
  <si>
    <t>np81bp</t>
  </si>
  <si>
    <t>NP8 1BQ</t>
  </si>
  <si>
    <t>NP81BQ</t>
  </si>
  <si>
    <t>np8 1bq</t>
  </si>
  <si>
    <t>np81bq</t>
  </si>
  <si>
    <t>NP8 1BR</t>
  </si>
  <si>
    <t>NP81BR</t>
  </si>
  <si>
    <t>np8 1br</t>
  </si>
  <si>
    <t>np81br</t>
  </si>
  <si>
    <t>NP8 1BT</t>
  </si>
  <si>
    <t>NP81BT</t>
  </si>
  <si>
    <t>np8 1bt</t>
  </si>
  <si>
    <t>np81bt</t>
  </si>
  <si>
    <t>NP8 1BU</t>
  </si>
  <si>
    <t>NP81BU</t>
  </si>
  <si>
    <t>np8 1bu</t>
  </si>
  <si>
    <t>np81bu</t>
  </si>
  <si>
    <t>NP8 1BW</t>
  </si>
  <si>
    <t>NP81BW</t>
  </si>
  <si>
    <t>np8 1bw</t>
  </si>
  <si>
    <t>np81bw</t>
  </si>
  <si>
    <t>NP8 1BX</t>
  </si>
  <si>
    <t>NP81BX</t>
  </si>
  <si>
    <t>np8 1bx</t>
  </si>
  <si>
    <t>np81bx</t>
  </si>
  <si>
    <t>NP8 1BY</t>
  </si>
  <si>
    <t>NP81BY</t>
  </si>
  <si>
    <t>np8 1by</t>
  </si>
  <si>
    <t>np81by</t>
  </si>
  <si>
    <t>NP8 1BZ</t>
  </si>
  <si>
    <t>NP81BZ</t>
  </si>
  <si>
    <t>np8 1bz</t>
  </si>
  <si>
    <t>np81bz</t>
  </si>
  <si>
    <t>NP8 1DA</t>
  </si>
  <si>
    <t>NP81DA</t>
  </si>
  <si>
    <t>np8 1da</t>
  </si>
  <si>
    <t>np81da</t>
  </si>
  <si>
    <t>NP8 1DB</t>
  </si>
  <si>
    <t>NP81DB</t>
  </si>
  <si>
    <t>np8 1db</t>
  </si>
  <si>
    <t>np81db</t>
  </si>
  <si>
    <t>NP8 1DD</t>
  </si>
  <si>
    <t>NP81DD</t>
  </si>
  <si>
    <t>np8 1dd</t>
  </si>
  <si>
    <t>np81dd</t>
  </si>
  <si>
    <t>NP8 1DE</t>
  </si>
  <si>
    <t>NP81DE</t>
  </si>
  <si>
    <t>np8 1de</t>
  </si>
  <si>
    <t>np81de</t>
  </si>
  <si>
    <t>NP8 1DF</t>
  </si>
  <si>
    <t>NP81DF</t>
  </si>
  <si>
    <t>np8 1df</t>
  </si>
  <si>
    <t>np81df</t>
  </si>
  <si>
    <t>NP8 1DG</t>
  </si>
  <si>
    <t>NP81DG</t>
  </si>
  <si>
    <t>np8 1dg</t>
  </si>
  <si>
    <t>np81dg</t>
  </si>
  <si>
    <t>NP8 1DH</t>
  </si>
  <si>
    <t>NP81DH</t>
  </si>
  <si>
    <t>np8 1dh</t>
  </si>
  <si>
    <t>np81dh</t>
  </si>
  <si>
    <t>NP8 1DJ</t>
  </si>
  <si>
    <t>NP81DJ</t>
  </si>
  <si>
    <t>np8 1dj</t>
  </si>
  <si>
    <t>np81dj</t>
  </si>
  <si>
    <t>NP8 1DL</t>
  </si>
  <si>
    <t>NP81DL</t>
  </si>
  <si>
    <t>np8 1dl</t>
  </si>
  <si>
    <t>np81dl</t>
  </si>
  <si>
    <t>NP8 1DN</t>
  </si>
  <si>
    <t>NP81DN</t>
  </si>
  <si>
    <t>np8 1dn</t>
  </si>
  <si>
    <t>np81dn</t>
  </si>
  <si>
    <t>NP8 1DP</t>
  </si>
  <si>
    <t>NP81DP</t>
  </si>
  <si>
    <t>np8 1dp</t>
  </si>
  <si>
    <t>np81dp</t>
  </si>
  <si>
    <t>NP8 1DQ</t>
  </si>
  <si>
    <t>NP81DQ</t>
  </si>
  <si>
    <t>np8 1dq</t>
  </si>
  <si>
    <t>np81dq</t>
  </si>
  <si>
    <t>NP8 1DR</t>
  </si>
  <si>
    <t>NP81DR</t>
  </si>
  <si>
    <t>np8 1dr</t>
  </si>
  <si>
    <t>np81dr</t>
  </si>
  <si>
    <t>NP8 1DS</t>
  </si>
  <si>
    <t>NP81DS</t>
  </si>
  <si>
    <t>np8 1ds</t>
  </si>
  <si>
    <t>np81ds</t>
  </si>
  <si>
    <t>NP8 1DT</t>
  </si>
  <si>
    <t>NP81DT</t>
  </si>
  <si>
    <t>np8 1dt</t>
  </si>
  <si>
    <t>np81dt</t>
  </si>
  <si>
    <t>NP8 1DU</t>
  </si>
  <si>
    <t>NP81DU</t>
  </si>
  <si>
    <t>np8 1du</t>
  </si>
  <si>
    <t>np81du</t>
  </si>
  <si>
    <t>NP8 1DW</t>
  </si>
  <si>
    <t>NP81DW</t>
  </si>
  <si>
    <t>np8 1dw</t>
  </si>
  <si>
    <t>np81dw</t>
  </si>
  <si>
    <t>NP8 1DX</t>
  </si>
  <si>
    <t>NP81DX</t>
  </si>
  <si>
    <t>np8 1dx</t>
  </si>
  <si>
    <t>np81dx</t>
  </si>
  <si>
    <t>NP8 1DY</t>
  </si>
  <si>
    <t>NP81DY</t>
  </si>
  <si>
    <t>np8 1dy</t>
  </si>
  <si>
    <t>np81dy</t>
  </si>
  <si>
    <t>NP8 1DZ</t>
  </si>
  <si>
    <t>NP81DZ</t>
  </si>
  <si>
    <t>np8 1dz</t>
  </si>
  <si>
    <t>np81dz</t>
  </si>
  <si>
    <t>NP8 1EB</t>
  </si>
  <si>
    <t>NP81EB</t>
  </si>
  <si>
    <t>np8 1eb</t>
  </si>
  <si>
    <t>np81eb</t>
  </si>
  <si>
    <t>NP8 1ED</t>
  </si>
  <si>
    <t>NP81ED</t>
  </si>
  <si>
    <t>np8 1ed</t>
  </si>
  <si>
    <t>np81ed</t>
  </si>
  <si>
    <t>NP8 1EE</t>
  </si>
  <si>
    <t>NP81EE</t>
  </si>
  <si>
    <t>np8 1ee</t>
  </si>
  <si>
    <t>np81ee</t>
  </si>
  <si>
    <t>NP8 1EF</t>
  </si>
  <si>
    <t>NP81EF</t>
  </si>
  <si>
    <t>np8 1ef</t>
  </si>
  <si>
    <t>np81ef</t>
  </si>
  <si>
    <t>NP8 1EG</t>
  </si>
  <si>
    <t>NP81EG</t>
  </si>
  <si>
    <t>np8 1eg</t>
  </si>
  <si>
    <t>np81eg</t>
  </si>
  <si>
    <t>NP8 1EH</t>
  </si>
  <si>
    <t>NP81EH</t>
  </si>
  <si>
    <t>np8 1eh</t>
  </si>
  <si>
    <t>np81eh</t>
  </si>
  <si>
    <t>NP8 1EL</t>
  </si>
  <si>
    <t>NP81EL</t>
  </si>
  <si>
    <t>np8 1el</t>
  </si>
  <si>
    <t>np81el</t>
  </si>
  <si>
    <t>NP8 1EN</t>
  </si>
  <si>
    <t>NP81EN</t>
  </si>
  <si>
    <t>np8 1en</t>
  </si>
  <si>
    <t>np81en</t>
  </si>
  <si>
    <t>NP8 1EP</t>
  </si>
  <si>
    <t>NP81EP</t>
  </si>
  <si>
    <t>np8 1ep</t>
  </si>
  <si>
    <t>np81ep</t>
  </si>
  <si>
    <t>NP8 1EQ</t>
  </si>
  <si>
    <t>NP81EQ</t>
  </si>
  <si>
    <t>np8 1eq</t>
  </si>
  <si>
    <t>np81eq</t>
  </si>
  <si>
    <t>NP8 1ER</t>
  </si>
  <si>
    <t>NP81ER</t>
  </si>
  <si>
    <t>np8 1er</t>
  </si>
  <si>
    <t>np81er</t>
  </si>
  <si>
    <t>NP8 1ES</t>
  </si>
  <si>
    <t>NP81ES</t>
  </si>
  <si>
    <t>np8 1es</t>
  </si>
  <si>
    <t>np81es</t>
  </si>
  <si>
    <t>NP8 1ET</t>
  </si>
  <si>
    <t>NP81ET</t>
  </si>
  <si>
    <t>np8 1et</t>
  </si>
  <si>
    <t>np81et</t>
  </si>
  <si>
    <t>NP8 1EU</t>
  </si>
  <si>
    <t>NP81EU</t>
  </si>
  <si>
    <t>np8 1eu</t>
  </si>
  <si>
    <t>np81eu</t>
  </si>
  <si>
    <t xml:space="preserve">Llangenny STW </t>
  </si>
  <si>
    <t>NP8 1EW</t>
  </si>
  <si>
    <t>NP81EW</t>
  </si>
  <si>
    <t>np8 1ew</t>
  </si>
  <si>
    <t>np81ew</t>
  </si>
  <si>
    <t>NP8 1EX</t>
  </si>
  <si>
    <t>NP81EX</t>
  </si>
  <si>
    <t>np8 1ex</t>
  </si>
  <si>
    <t>np81ex</t>
  </si>
  <si>
    <t>NP8 1EY</t>
  </si>
  <si>
    <t>NP81EY</t>
  </si>
  <si>
    <t>np8 1ey</t>
  </si>
  <si>
    <t>np81ey</t>
  </si>
  <si>
    <t>NP8 1EZ</t>
  </si>
  <si>
    <t>NP81EZ</t>
  </si>
  <si>
    <t>np8 1ez</t>
  </si>
  <si>
    <t>np81ez</t>
  </si>
  <si>
    <t>NP8 1HA</t>
  </si>
  <si>
    <t>NP81HA</t>
  </si>
  <si>
    <t>np8 1ha</t>
  </si>
  <si>
    <t>np81ha</t>
  </si>
  <si>
    <t>NP8 1HB</t>
  </si>
  <si>
    <t>NP81HB</t>
  </si>
  <si>
    <t>np8 1hb</t>
  </si>
  <si>
    <t>np81hb</t>
  </si>
  <si>
    <t>NP8 1HD</t>
  </si>
  <si>
    <t>NP81HD</t>
  </si>
  <si>
    <t>np8 1hd</t>
  </si>
  <si>
    <t>np81hd</t>
  </si>
  <si>
    <t>NP8 1HE</t>
  </si>
  <si>
    <t>NP81HE</t>
  </si>
  <si>
    <t>np8 1he</t>
  </si>
  <si>
    <t>np81he</t>
  </si>
  <si>
    <t>NP8 1HF</t>
  </si>
  <si>
    <t>NP81HF</t>
  </si>
  <si>
    <t>np8 1hf</t>
  </si>
  <si>
    <t>np81hf</t>
  </si>
  <si>
    <t>NP8 1HG</t>
  </si>
  <si>
    <t>NP81HG</t>
  </si>
  <si>
    <t>np8 1hg</t>
  </si>
  <si>
    <t>np81hg</t>
  </si>
  <si>
    <t>NP8 1HH</t>
  </si>
  <si>
    <t>NP81HH</t>
  </si>
  <si>
    <t>np8 1hh</t>
  </si>
  <si>
    <t>np81hh</t>
  </si>
  <si>
    <t>NP8 1HL</t>
  </si>
  <si>
    <t>NP81HL</t>
  </si>
  <si>
    <t>np8 1hl</t>
  </si>
  <si>
    <t>np81hl</t>
  </si>
  <si>
    <t>NP8 1HN</t>
  </si>
  <si>
    <t>NP81HN</t>
  </si>
  <si>
    <t>np8 1hn</t>
  </si>
  <si>
    <t>np81hn</t>
  </si>
  <si>
    <t>NP8 1HQ</t>
  </si>
  <si>
    <t>NP81HQ</t>
  </si>
  <si>
    <t>np8 1hq</t>
  </si>
  <si>
    <t>np81hq</t>
  </si>
  <si>
    <t>NP8 1HS</t>
  </si>
  <si>
    <t>NP81HS</t>
  </si>
  <si>
    <t>np8 1hs</t>
  </si>
  <si>
    <t>np81hs</t>
  </si>
  <si>
    <t>NP8 1HT</t>
  </si>
  <si>
    <t>NP81HT</t>
  </si>
  <si>
    <t>np8 1ht</t>
  </si>
  <si>
    <t>np81ht</t>
  </si>
  <si>
    <t>NP8 1HU</t>
  </si>
  <si>
    <t>NP81HU</t>
  </si>
  <si>
    <t>np8 1hu</t>
  </si>
  <si>
    <t>np81hu</t>
  </si>
  <si>
    <t>NP8 1HW</t>
  </si>
  <si>
    <t>NP81HW</t>
  </si>
  <si>
    <t>np8 1hw</t>
  </si>
  <si>
    <t>np81hw</t>
  </si>
  <si>
    <t>NP8 1HY</t>
  </si>
  <si>
    <t>NP81HY</t>
  </si>
  <si>
    <t>np8 1hy</t>
  </si>
  <si>
    <t>np81hy</t>
  </si>
  <si>
    <t>NP8 1LA</t>
  </si>
  <si>
    <t>NP81LA</t>
  </si>
  <si>
    <t>np8 1la</t>
  </si>
  <si>
    <t>np81la</t>
  </si>
  <si>
    <t>NP8 1LB</t>
  </si>
  <si>
    <t>NP81LB</t>
  </si>
  <si>
    <t>np8 1lb</t>
  </si>
  <si>
    <t>np81lb</t>
  </si>
  <si>
    <t>NP8 1LD</t>
  </si>
  <si>
    <t>NP81LD</t>
  </si>
  <si>
    <t>np8 1ld</t>
  </si>
  <si>
    <t>np81ld</t>
  </si>
  <si>
    <t>NP8 1LE</t>
  </si>
  <si>
    <t>NP81LE</t>
  </si>
  <si>
    <t>np8 1le</t>
  </si>
  <si>
    <t>np81le</t>
  </si>
  <si>
    <t>NP8 1LF</t>
  </si>
  <si>
    <t>NP81LF</t>
  </si>
  <si>
    <t>np8 1lf</t>
  </si>
  <si>
    <t>np81lf</t>
  </si>
  <si>
    <t>NP8 1LG</t>
  </si>
  <si>
    <t>NP81LG</t>
  </si>
  <si>
    <t>np8 1lg</t>
  </si>
  <si>
    <t>np81lg</t>
  </si>
  <si>
    <t>NP8 1LH</t>
  </si>
  <si>
    <t>NP81LH</t>
  </si>
  <si>
    <t>np8 1lh</t>
  </si>
  <si>
    <t>np81lh</t>
  </si>
  <si>
    <t>NP8 1LJ</t>
  </si>
  <si>
    <t>NP81LJ</t>
  </si>
  <si>
    <t>np8 1lj</t>
  </si>
  <si>
    <t>np81lj</t>
  </si>
  <si>
    <t>NP8 1LL</t>
  </si>
  <si>
    <t>NP81LL</t>
  </si>
  <si>
    <t>np8 1ll</t>
  </si>
  <si>
    <t>np81ll</t>
  </si>
  <si>
    <t>NP8 1LN</t>
  </si>
  <si>
    <t>NP81LN</t>
  </si>
  <si>
    <t>np8 1ln</t>
  </si>
  <si>
    <t>np81ln</t>
  </si>
  <si>
    <t>NP8 1LP</t>
  </si>
  <si>
    <t>NP81LP</t>
  </si>
  <si>
    <t>np8 1lp</t>
  </si>
  <si>
    <t>np81lp</t>
  </si>
  <si>
    <t xml:space="preserve">Tretower STW </t>
  </si>
  <si>
    <t>NP8 1LQ</t>
  </si>
  <si>
    <t>NP81LQ</t>
  </si>
  <si>
    <t>np8 1lq</t>
  </si>
  <si>
    <t>np81lq</t>
  </si>
  <si>
    <t>NP8 1LR</t>
  </si>
  <si>
    <t>NP81LR</t>
  </si>
  <si>
    <t>np8 1lr</t>
  </si>
  <si>
    <t>np81lr</t>
  </si>
  <si>
    <t>NP8 1LS</t>
  </si>
  <si>
    <t>NP81LS</t>
  </si>
  <si>
    <t>np8 1ls</t>
  </si>
  <si>
    <t>np81ls</t>
  </si>
  <si>
    <t>NP8 1LT</t>
  </si>
  <si>
    <t>NP81LT</t>
  </si>
  <si>
    <t>np8 1lt</t>
  </si>
  <si>
    <t>np81lt</t>
  </si>
  <si>
    <t>NP8 1LU</t>
  </si>
  <si>
    <t>NP81LU</t>
  </si>
  <si>
    <t>np8 1lu</t>
  </si>
  <si>
    <t>np81lu</t>
  </si>
  <si>
    <t>NP8 1LW</t>
  </si>
  <si>
    <t>NP81LW</t>
  </si>
  <si>
    <t>np8 1lw</t>
  </si>
  <si>
    <t>np81lw</t>
  </si>
  <si>
    <t>NP8 1LX</t>
  </si>
  <si>
    <t>NP81LX</t>
  </si>
  <si>
    <t>np8 1lx</t>
  </si>
  <si>
    <t>np81lx</t>
  </si>
  <si>
    <t>NP8 1LY</t>
  </si>
  <si>
    <t>NP81LY</t>
  </si>
  <si>
    <t>np8 1ly</t>
  </si>
  <si>
    <t>np81ly</t>
  </si>
  <si>
    <t>NP8 1LZ</t>
  </si>
  <si>
    <t>NP81LZ</t>
  </si>
  <si>
    <t>np8 1lz</t>
  </si>
  <si>
    <t>np81lz</t>
  </si>
  <si>
    <t>NP8 1NA</t>
  </si>
  <si>
    <t>NP81NA</t>
  </si>
  <si>
    <t>np8 1na</t>
  </si>
  <si>
    <t>np81na</t>
  </si>
  <si>
    <t>NP8 1NB</t>
  </si>
  <si>
    <t>NP81NB</t>
  </si>
  <si>
    <t>np8 1nb</t>
  </si>
  <si>
    <t>np81nb</t>
  </si>
  <si>
    <t>NP8 1ND</t>
  </si>
  <si>
    <t>NP81ND</t>
  </si>
  <si>
    <t>np8 1nd</t>
  </si>
  <si>
    <t>np81nd</t>
  </si>
  <si>
    <t>NP8 1NE</t>
  </si>
  <si>
    <t>NP81NE</t>
  </si>
  <si>
    <t>np8 1ne</t>
  </si>
  <si>
    <t>np81ne</t>
  </si>
  <si>
    <t>NP8 1NF</t>
  </si>
  <si>
    <t>NP81NF</t>
  </si>
  <si>
    <t>np8 1nf</t>
  </si>
  <si>
    <t>np81nf</t>
  </si>
  <si>
    <t>NP8 1NG</t>
  </si>
  <si>
    <t>NP81NG</t>
  </si>
  <si>
    <t>np8 1ng</t>
  </si>
  <si>
    <t>np81ng</t>
  </si>
  <si>
    <t>NP8 1NH</t>
  </si>
  <si>
    <t>NP81NH</t>
  </si>
  <si>
    <t>np8 1nh</t>
  </si>
  <si>
    <t>np81nh</t>
  </si>
  <si>
    <t>NP8 1NJ</t>
  </si>
  <si>
    <t>NP81NJ</t>
  </si>
  <si>
    <t>np8 1nj</t>
  </si>
  <si>
    <t>np81nj</t>
  </si>
  <si>
    <t>NP8 1NL</t>
  </si>
  <si>
    <t>NP81NL</t>
  </si>
  <si>
    <t>np8 1nl</t>
  </si>
  <si>
    <t>np81nl</t>
  </si>
  <si>
    <t>NP8 1NN</t>
  </si>
  <si>
    <t>NP81NN</t>
  </si>
  <si>
    <t>np8 1nn</t>
  </si>
  <si>
    <t>np81nn</t>
  </si>
  <si>
    <t>NP8 1NP</t>
  </si>
  <si>
    <t>NP81NP</t>
  </si>
  <si>
    <t>np8 1np</t>
  </si>
  <si>
    <t>np81np</t>
  </si>
  <si>
    <t>NP8 1NQ</t>
  </si>
  <si>
    <t>NP81NQ</t>
  </si>
  <si>
    <t>np8 1nq</t>
  </si>
  <si>
    <t>np81nq</t>
  </si>
  <si>
    <t>NP8 1NR</t>
  </si>
  <si>
    <t>NP81NR</t>
  </si>
  <si>
    <t>np8 1nr</t>
  </si>
  <si>
    <t>np81nr</t>
  </si>
  <si>
    <t>NP8 1NS</t>
  </si>
  <si>
    <t>NP81NS</t>
  </si>
  <si>
    <t>np8 1ns</t>
  </si>
  <si>
    <t>np81ns</t>
  </si>
  <si>
    <t>NP8 1NT</t>
  </si>
  <si>
    <t>NP81NT</t>
  </si>
  <si>
    <t>np8 1nt</t>
  </si>
  <si>
    <t>np81nt</t>
  </si>
  <si>
    <t>NP8 1NU</t>
  </si>
  <si>
    <t>NP81NU</t>
  </si>
  <si>
    <t>np8 1nu</t>
  </si>
  <si>
    <t>np81nu</t>
  </si>
  <si>
    <t>NP8 1NW</t>
  </si>
  <si>
    <t>NP81NW</t>
  </si>
  <si>
    <t>np8 1nw</t>
  </si>
  <si>
    <t>np81nw</t>
  </si>
  <si>
    <t>NP8 1NX</t>
  </si>
  <si>
    <t>NP81NX</t>
  </si>
  <si>
    <t>np8 1nx</t>
  </si>
  <si>
    <t>np81nx</t>
  </si>
  <si>
    <t>NP8 1NY</t>
  </si>
  <si>
    <t>NP81NY</t>
  </si>
  <si>
    <t>np8 1ny</t>
  </si>
  <si>
    <t>np81ny</t>
  </si>
  <si>
    <t>NP8 1NZ</t>
  </si>
  <si>
    <t>NP81NZ</t>
  </si>
  <si>
    <t>np8 1nz</t>
  </si>
  <si>
    <t>np81nz</t>
  </si>
  <si>
    <t>NP8 1PA</t>
  </si>
  <si>
    <t>NP81PA</t>
  </si>
  <si>
    <t>np8 1pa</t>
  </si>
  <si>
    <t>np81pa</t>
  </si>
  <si>
    <t>NP8 1PB</t>
  </si>
  <si>
    <t>NP81PB</t>
  </si>
  <si>
    <t>np8 1pb</t>
  </si>
  <si>
    <t>np81pb</t>
  </si>
  <si>
    <t>NP8 1PD</t>
  </si>
  <si>
    <t>NP81PD</t>
  </si>
  <si>
    <t>np8 1pd</t>
  </si>
  <si>
    <t>np81pd</t>
  </si>
  <si>
    <t>NP8 1PE</t>
  </si>
  <si>
    <t>NP81PE</t>
  </si>
  <si>
    <t>np8 1pe</t>
  </si>
  <si>
    <t>np81pe</t>
  </si>
  <si>
    <t>NP8 1PF</t>
  </si>
  <si>
    <t>NP81PF</t>
  </si>
  <si>
    <t>np8 1pf</t>
  </si>
  <si>
    <t>np81pf</t>
  </si>
  <si>
    <t>NP8 1PG</t>
  </si>
  <si>
    <t>NP81PG</t>
  </si>
  <si>
    <t>np8 1pg</t>
  </si>
  <si>
    <t>np81pg</t>
  </si>
  <si>
    <t>NP8 1PH</t>
  </si>
  <si>
    <t>NP81PH</t>
  </si>
  <si>
    <t>np8 1ph</t>
  </si>
  <si>
    <t>np81ph</t>
  </si>
  <si>
    <t>NP8 1PJ</t>
  </si>
  <si>
    <t>NP81PJ</t>
  </si>
  <si>
    <t>np8 1pj</t>
  </si>
  <si>
    <t>np81pj</t>
  </si>
  <si>
    <t>NP8 1PL</t>
  </si>
  <si>
    <t>NP81PL</t>
  </si>
  <si>
    <t>np8 1pl</t>
  </si>
  <si>
    <t>np81pl</t>
  </si>
  <si>
    <t>NP8 1PN</t>
  </si>
  <si>
    <t>NP81PN</t>
  </si>
  <si>
    <t>np8 1pn</t>
  </si>
  <si>
    <t>np81pn</t>
  </si>
  <si>
    <t>NP8 1PP</t>
  </si>
  <si>
    <t>NP81PP</t>
  </si>
  <si>
    <t>np8 1pp</t>
  </si>
  <si>
    <t>np81pp</t>
  </si>
  <si>
    <t>NP8 1PQ</t>
  </si>
  <si>
    <t>NP81PQ</t>
  </si>
  <si>
    <t>np8 1pq</t>
  </si>
  <si>
    <t>np81pq</t>
  </si>
  <si>
    <t>NP8 1PR</t>
  </si>
  <si>
    <t>NP81PR</t>
  </si>
  <si>
    <t>np8 1pr</t>
  </si>
  <si>
    <t>np81pr</t>
  </si>
  <si>
    <t>NP8 1PS</t>
  </si>
  <si>
    <t>NP81PS</t>
  </si>
  <si>
    <t>np8 1ps</t>
  </si>
  <si>
    <t>np81ps</t>
  </si>
  <si>
    <t>NP8 1PT</t>
  </si>
  <si>
    <t>NP81PT</t>
  </si>
  <si>
    <t>np8 1pt</t>
  </si>
  <si>
    <t>np81pt</t>
  </si>
  <si>
    <t>NP8 1PU</t>
  </si>
  <si>
    <t>NP81PU</t>
  </si>
  <si>
    <t>np8 1pu</t>
  </si>
  <si>
    <t>np81pu</t>
  </si>
  <si>
    <t>NP8 1PW</t>
  </si>
  <si>
    <t>NP81PW</t>
  </si>
  <si>
    <t>np8 1pw</t>
  </si>
  <si>
    <t>np81pw</t>
  </si>
  <si>
    <t>NP8 1PX</t>
  </si>
  <si>
    <t>NP81PX</t>
  </si>
  <si>
    <t>np8 1px</t>
  </si>
  <si>
    <t>np81px</t>
  </si>
  <si>
    <t>NP8 1PY</t>
  </si>
  <si>
    <t>NP81PY</t>
  </si>
  <si>
    <t>np8 1py</t>
  </si>
  <si>
    <t>np81py</t>
  </si>
  <si>
    <t>NP8 1PZ</t>
  </si>
  <si>
    <t>NP81PZ</t>
  </si>
  <si>
    <t>np8 1pz</t>
  </si>
  <si>
    <t>np81pz</t>
  </si>
  <si>
    <t>NP8 1QA</t>
  </si>
  <si>
    <t>NP81QA</t>
  </si>
  <si>
    <t>np8 1qa</t>
  </si>
  <si>
    <t>np81qa</t>
  </si>
  <si>
    <t>NP8 1RB</t>
  </si>
  <si>
    <t>NP81RB</t>
  </si>
  <si>
    <t>np8 1rb</t>
  </si>
  <si>
    <t>np81rb</t>
  </si>
  <si>
    <t>NP8 1RD</t>
  </si>
  <si>
    <t>NP81RD</t>
  </si>
  <si>
    <t>np8 1rd</t>
  </si>
  <si>
    <t>np81rd</t>
  </si>
  <si>
    <t>NP8 1RE</t>
  </si>
  <si>
    <t>NP81RE</t>
  </si>
  <si>
    <t>np8 1re</t>
  </si>
  <si>
    <t>np81re</t>
  </si>
  <si>
    <t>NP8 1RF</t>
  </si>
  <si>
    <t>NP81RF</t>
  </si>
  <si>
    <t>np8 1rf</t>
  </si>
  <si>
    <t>np81rf</t>
  </si>
  <si>
    <t>NP8 1RG</t>
  </si>
  <si>
    <t>NP81RG</t>
  </si>
  <si>
    <t>np8 1rg</t>
  </si>
  <si>
    <t>np81rg</t>
  </si>
  <si>
    <t>NP8 1RH</t>
  </si>
  <si>
    <t>NP81RH</t>
  </si>
  <si>
    <t>np8 1rh</t>
  </si>
  <si>
    <t>np81rh</t>
  </si>
  <si>
    <t>NP8 1RJ</t>
  </si>
  <si>
    <t>NP81RJ</t>
  </si>
  <si>
    <t>np8 1rj</t>
  </si>
  <si>
    <t>np81rj</t>
  </si>
  <si>
    <t>NP8 1RL</t>
  </si>
  <si>
    <t>NP81RL</t>
  </si>
  <si>
    <t>np8 1rl</t>
  </si>
  <si>
    <t>np81rl</t>
  </si>
  <si>
    <t>NP8 1RN</t>
  </si>
  <si>
    <t>NP81RN</t>
  </si>
  <si>
    <t>np8 1rn</t>
  </si>
  <si>
    <t>np81rn</t>
  </si>
  <si>
    <t>NP8 1RP</t>
  </si>
  <si>
    <t>NP81RP</t>
  </si>
  <si>
    <t>np8 1rp</t>
  </si>
  <si>
    <t>np81rp</t>
  </si>
  <si>
    <t>NP8 1RR</t>
  </si>
  <si>
    <t>NP81RR</t>
  </si>
  <si>
    <t>np8 1rr</t>
  </si>
  <si>
    <t>np81rr</t>
  </si>
  <si>
    <t>NP8 1RS</t>
  </si>
  <si>
    <t>NP81RS</t>
  </si>
  <si>
    <t>np8 1rs</t>
  </si>
  <si>
    <t>np81rs</t>
  </si>
  <si>
    <t>NP8 1RT</t>
  </si>
  <si>
    <t>NP81RT</t>
  </si>
  <si>
    <t>np8 1rt</t>
  </si>
  <si>
    <t>np81rt</t>
  </si>
  <si>
    <t>NP8 1RU</t>
  </si>
  <si>
    <t>NP81RU</t>
  </si>
  <si>
    <t>np8 1ru</t>
  </si>
  <si>
    <t>np81ru</t>
  </si>
  <si>
    <t>NP8 1RW</t>
  </si>
  <si>
    <t>NP81RW</t>
  </si>
  <si>
    <t>np8 1rw</t>
  </si>
  <si>
    <t>np81rw</t>
  </si>
  <si>
    <t>NP8 1RY</t>
  </si>
  <si>
    <t>NP81RY</t>
  </si>
  <si>
    <t>np8 1ry</t>
  </si>
  <si>
    <t>np81ry</t>
  </si>
  <si>
    <t>NP8 1SA</t>
  </si>
  <si>
    <t>NP81SA</t>
  </si>
  <si>
    <t>np8 1sa</t>
  </si>
  <si>
    <t>np81sa</t>
  </si>
  <si>
    <t>NP8 1SB</t>
  </si>
  <si>
    <t>NP81SB</t>
  </si>
  <si>
    <t>np8 1sb</t>
  </si>
  <si>
    <t>np81sb</t>
  </si>
  <si>
    <t>NP8 1SE</t>
  </si>
  <si>
    <t>NP81SE</t>
  </si>
  <si>
    <t>np8 1se</t>
  </si>
  <si>
    <t>np81se</t>
  </si>
  <si>
    <t>NP8 1SF</t>
  </si>
  <si>
    <t>NP81SF</t>
  </si>
  <si>
    <t>np8 1sf</t>
  </si>
  <si>
    <t>np81sf</t>
  </si>
  <si>
    <t>NP8 1SG</t>
  </si>
  <si>
    <t>NP81SG</t>
  </si>
  <si>
    <t>np8 1sg</t>
  </si>
  <si>
    <t>np81sg</t>
  </si>
  <si>
    <t>NP8 1SH</t>
  </si>
  <si>
    <t>NP81SH</t>
  </si>
  <si>
    <t>np8 1sh</t>
  </si>
  <si>
    <t>np81sh</t>
  </si>
  <si>
    <t>NP8 1SJ</t>
  </si>
  <si>
    <t>NP81SJ</t>
  </si>
  <si>
    <t>np8 1sj</t>
  </si>
  <si>
    <t>np81sj</t>
  </si>
  <si>
    <t>NP8 1SL</t>
  </si>
  <si>
    <t>NP81SL</t>
  </si>
  <si>
    <t>np8 1sl</t>
  </si>
  <si>
    <t>np81sl</t>
  </si>
  <si>
    <t>NP8 1SN</t>
  </si>
  <si>
    <t>NP81SN</t>
  </si>
  <si>
    <t>np8 1sn</t>
  </si>
  <si>
    <t>np81sn</t>
  </si>
  <si>
    <t>NP8 1SP</t>
  </si>
  <si>
    <t>NP81SP</t>
  </si>
  <si>
    <t>np8 1sp</t>
  </si>
  <si>
    <t>np81sp</t>
  </si>
  <si>
    <t>NP8 1SQ</t>
  </si>
  <si>
    <t>NP81SQ</t>
  </si>
  <si>
    <t>np8 1sq</t>
  </si>
  <si>
    <t>np81sq</t>
  </si>
  <si>
    <t>NP8 1SR</t>
  </si>
  <si>
    <t>NP81SR</t>
  </si>
  <si>
    <t>np8 1sr</t>
  </si>
  <si>
    <t>np81sr</t>
  </si>
  <si>
    <t>NP8 1SS</t>
  </si>
  <si>
    <t>NP81SS</t>
  </si>
  <si>
    <t>np8 1ss</t>
  </si>
  <si>
    <t>np81ss</t>
  </si>
  <si>
    <t>NP8 1ST</t>
  </si>
  <si>
    <t>NP81ST</t>
  </si>
  <si>
    <t>np8 1st</t>
  </si>
  <si>
    <t>np81st</t>
  </si>
  <si>
    <t>NP8 1SU</t>
  </si>
  <si>
    <t>NP81SU</t>
  </si>
  <si>
    <t>np8 1su</t>
  </si>
  <si>
    <t>np81su</t>
  </si>
  <si>
    <t>NP8 1SW</t>
  </si>
  <si>
    <t>NP81SW</t>
  </si>
  <si>
    <t>np8 1sw</t>
  </si>
  <si>
    <t>np81sw</t>
  </si>
  <si>
    <t>NP8 1SY</t>
  </si>
  <si>
    <t>NP81SY</t>
  </si>
  <si>
    <t>np8 1sy</t>
  </si>
  <si>
    <t>np81sy</t>
  </si>
  <si>
    <t>NP8 1TA</t>
  </si>
  <si>
    <t>NP81TA</t>
  </si>
  <si>
    <t>np8 1ta</t>
  </si>
  <si>
    <t>np81ta</t>
  </si>
  <si>
    <t>NP8 1TB</t>
  </si>
  <si>
    <t>NP81TB</t>
  </si>
  <si>
    <t>np8 1tb</t>
  </si>
  <si>
    <t>np81tb</t>
  </si>
  <si>
    <t>NP8 1TD</t>
  </si>
  <si>
    <t>NP81TD</t>
  </si>
  <si>
    <t>np8 1td</t>
  </si>
  <si>
    <t>np81td</t>
  </si>
  <si>
    <t>NP8 1TE</t>
  </si>
  <si>
    <t>NP81TE</t>
  </si>
  <si>
    <t>np8 1te</t>
  </si>
  <si>
    <t>np81te</t>
  </si>
  <si>
    <t>NP8 1TJ</t>
  </si>
  <si>
    <t>NP81TJ</t>
  </si>
  <si>
    <t>np8 1tj</t>
  </si>
  <si>
    <t>np81tj</t>
  </si>
  <si>
    <t>NP8 1TL</t>
  </si>
  <si>
    <t>NP81TL</t>
  </si>
  <si>
    <t>np8 1tl</t>
  </si>
  <si>
    <t>np81tl</t>
  </si>
  <si>
    <t>NP8 1TN</t>
  </si>
  <si>
    <t>NP81TN</t>
  </si>
  <si>
    <t>np8 1tn</t>
  </si>
  <si>
    <t>np81tn</t>
  </si>
  <si>
    <t>NP8 1TP</t>
  </si>
  <si>
    <t>NP81TP</t>
  </si>
  <si>
    <t>np8 1tp</t>
  </si>
  <si>
    <t>np81tp</t>
  </si>
  <si>
    <t>site_name</t>
  </si>
  <si>
    <t>Name_Final</t>
  </si>
  <si>
    <t>permit_number</t>
  </si>
  <si>
    <t>DWF</t>
  </si>
  <si>
    <t>Daily_Flow</t>
  </si>
  <si>
    <t>Watercourse</t>
  </si>
  <si>
    <t>X</t>
  </si>
  <si>
    <t>Bryn Wastewater Treatment Works</t>
  </si>
  <si>
    <t>AA0017501</t>
  </si>
  <si>
    <t>River Usk</t>
  </si>
  <si>
    <t>Trecastle Wastewater Treatment Works</t>
  </si>
  <si>
    <t>AD0000901</t>
  </si>
  <si>
    <t>Nant Logyn</t>
  </si>
  <si>
    <t>LIBANUS Wastewater Treatment Works</t>
  </si>
  <si>
    <t>AB0076001</t>
  </si>
  <si>
    <t>RIVER TARELL</t>
  </si>
  <si>
    <t>Christchurch Wastewater Treatment Works</t>
  </si>
  <si>
    <t>AB0050201</t>
  </si>
  <si>
    <t>Usk Estuary</t>
  </si>
  <si>
    <t>LLANFOIST WASTEWATER TREATMENT WORKS ME</t>
  </si>
  <si>
    <t>AB0038201</t>
  </si>
  <si>
    <t>RIVER USK</t>
  </si>
  <si>
    <t>Llanbedr Wastewater Treatment Works</t>
  </si>
  <si>
    <t>AA0003101</t>
  </si>
  <si>
    <t>TRIBUTARY OF RIVER GRWYNE</t>
  </si>
  <si>
    <t>GLANGRWYNEY STW   , ,</t>
  </si>
  <si>
    <t>AA0000701</t>
  </si>
  <si>
    <t>TREDUNNOCK STW  VIA LITTLE TON FARM</t>
  </si>
  <si>
    <t>AA0001501</t>
  </si>
  <si>
    <t>USK RIVER TRIBUTARY</t>
  </si>
  <si>
    <t>DEVAUDEN STW</t>
  </si>
  <si>
    <t>AA0001901</t>
  </si>
  <si>
    <t>TRIBUTARY OF PILL BROOK</t>
  </si>
  <si>
    <t>PENNORTH AND SCETHROG STW  USK</t>
  </si>
  <si>
    <t>AA0002301</t>
  </si>
  <si>
    <t>LLANFIHANGLE NANT BRAN STW</t>
  </si>
  <si>
    <t>AA0015101</t>
  </si>
  <si>
    <t>NANT BRAN STREAM</t>
  </si>
  <si>
    <t>ABER STW</t>
  </si>
  <si>
    <t>AA0026701</t>
  </si>
  <si>
    <t>NANT-CLYDACH</t>
  </si>
  <si>
    <t>GREAT OAK STW  GREAT OAK  MONMOUTH</t>
  </si>
  <si>
    <t>AA0027601</t>
  </si>
  <si>
    <t>TRIBNUTARY OF CLAWDD BROOK</t>
  </si>
  <si>
    <t>STW SERVING COURT FARM WTW</t>
  </si>
  <si>
    <t>AA0032001</t>
  </si>
  <si>
    <t>UNNAMED TRIB OF AFON LWYD</t>
  </si>
  <si>
    <t>ABERBAIDEN STW BEHIND HOP YARD FARM</t>
  </si>
  <si>
    <t>AB0034101</t>
  </si>
  <si>
    <t>THE RIVER USK</t>
  </si>
  <si>
    <t>BRECON STW BRECON WWTW BRECON POWYS</t>
  </si>
  <si>
    <t>AB0041501</t>
  </si>
  <si>
    <t>LLANOVER STW  LLANOVER MONMOUTHSHIE</t>
  </si>
  <si>
    <t>AB0043401</t>
  </si>
  <si>
    <t>COEDWAUNGAER STW   SENNYBRIDGE ,</t>
  </si>
  <si>
    <t>AB0043501</t>
  </si>
  <si>
    <t>USK RIVER</t>
  </si>
  <si>
    <t>USK STW GRAIG OLWAY FARM LLANGVIEW</t>
  </si>
  <si>
    <t>AB0044801</t>
  </si>
  <si>
    <t>LLANELLEN STW LLANELLEN MONMOUTHSHE</t>
  </si>
  <si>
    <t>AB0046101</t>
  </si>
  <si>
    <t>LLANGYBI STW  LLANGYBI  USK</t>
  </si>
  <si>
    <t>AB0046601</t>
  </si>
  <si>
    <t>BWLCH (S) STW   LLANGYNIDIR</t>
  </si>
  <si>
    <t>AB0049501</t>
  </si>
  <si>
    <t>LLANSPYDDID STW</t>
  </si>
  <si>
    <t>AB0056601</t>
  </si>
  <si>
    <t>RIVER USK TRIBUTARY</t>
  </si>
  <si>
    <t>GWERNESNEY STW   , ,</t>
  </si>
  <si>
    <t>AB0058501</t>
  </si>
  <si>
    <t>TRIBUTARY OF OLWAY BROOK</t>
  </si>
  <si>
    <t>PONTHIR STW PONTHIR  NEWPORT</t>
  </si>
  <si>
    <t>AB0064101</t>
  </si>
  <si>
    <t>USK ESTUARY</t>
  </si>
  <si>
    <t>NASH STW WEST NASH ROAD NEWPORT</t>
  </si>
  <si>
    <t>AB0067101</t>
  </si>
  <si>
    <t>JULIANS PILL</t>
  </si>
  <si>
    <t>BRYNMAWR STW  BLACKROCK  BRYNMAWR</t>
  </si>
  <si>
    <t>AC0085601</t>
  </si>
  <si>
    <t>RIVER CLYDACH</t>
  </si>
  <si>
    <t>LLANARTH STW  LLANARTH  MONMOUTHSHI</t>
  </si>
  <si>
    <t>AC0091901</t>
  </si>
  <si>
    <t>TRIBUTARY OF CLAWDD BROOK</t>
  </si>
  <si>
    <t>CRICKHOWELL STW ABERGAVENNY ROAD</t>
  </si>
  <si>
    <t>AC0094701</t>
  </si>
  <si>
    <t>CWMDU STW   CRICKHOWELL ,</t>
  </si>
  <si>
    <t>AC0098201</t>
  </si>
  <si>
    <t>RHION GOLL</t>
  </si>
  <si>
    <t>GOYTRE SEWAGE TREATMENT WORKS NANT</t>
  </si>
  <si>
    <t>AC0116401</t>
  </si>
  <si>
    <t>RAGLAN STW  CHEPSTOW ROAD  RAGLAN</t>
  </si>
  <si>
    <t>AC0140201</t>
  </si>
  <si>
    <t>THE NANT Y WILCAE</t>
  </si>
  <si>
    <t>SENNYBRIDGE ARMY CAMP STW</t>
  </si>
  <si>
    <t>AC0140301</t>
  </si>
  <si>
    <t>LLANDDEW STW  LLANDDEW  BRECON</t>
  </si>
  <si>
    <t>AC0140701</t>
  </si>
  <si>
    <t>NANT ANOD</t>
  </si>
  <si>
    <t>LLANGENNY STW   , ,</t>
  </si>
  <si>
    <t>AC0141001</t>
  </si>
  <si>
    <t>RIVER GRWYNE</t>
  </si>
  <si>
    <t>CRAY STW  CRAY  BRECON  POWYS</t>
  </si>
  <si>
    <t>AD0000701</t>
  </si>
  <si>
    <t>NANT DDU</t>
  </si>
  <si>
    <t>LLANVAIR STW LLANVAIR MONMOUTHSHIRE</t>
  </si>
  <si>
    <t>AD0001501</t>
  </si>
  <si>
    <t>TALYBONT SEWAGE TREATMENT WORKS TAL</t>
  </si>
  <si>
    <t>AD0001701</t>
  </si>
  <si>
    <t>RIVER CAERFANELL</t>
  </si>
  <si>
    <t>LLANFYRNACH STW   LLANFYRNACH ,</t>
  </si>
  <si>
    <t>AD0002101</t>
  </si>
  <si>
    <t>NANT MENASCIN</t>
  </si>
  <si>
    <t>LITTLE MILL STW  MONKSWOOD  USK</t>
  </si>
  <si>
    <t>AD0002501</t>
  </si>
  <si>
    <t>BERTHIN BROOK</t>
  </si>
  <si>
    <t>LLANISHEN STW LLANISHEN MONMOUTHSHE</t>
  </si>
  <si>
    <t>AD0004201</t>
  </si>
  <si>
    <t>PENCELLI STW  PENCELLI  POWYS</t>
  </si>
  <si>
    <t>AD0010801</t>
  </si>
  <si>
    <t>GROESFFORDD STW</t>
  </si>
  <si>
    <t>AD0018101</t>
  </si>
  <si>
    <t>BRYNICH BROOK</t>
  </si>
  <si>
    <t>CRADOC S T W PHASE 1</t>
  </si>
  <si>
    <t>AN0035901</t>
  </si>
  <si>
    <t>AFON YSCIR</t>
  </si>
  <si>
    <t>LLANSOY STW  CHURCH LANE  LLANSOY</t>
  </si>
  <si>
    <t>AN0106401</t>
  </si>
  <si>
    <t>PILL BROOK</t>
  </si>
  <si>
    <t>TRETOWER STW TRETOWER CRICKHOWELL</t>
  </si>
  <si>
    <t>AN0106601</t>
  </si>
  <si>
    <t>RHIAN GOLL</t>
  </si>
  <si>
    <t>CAERLEON ROAD STW 562 - 574 CAERLEO</t>
  </si>
  <si>
    <t>AN0214001</t>
  </si>
  <si>
    <t>UN-NAMED TRIB. OF R. USK</t>
  </si>
  <si>
    <t>TRELLECH STW</t>
  </si>
  <si>
    <t>AN0214601</t>
  </si>
  <si>
    <t>OLWAY BROOK</t>
  </si>
  <si>
    <t>STP @ CROSS OAK</t>
  </si>
  <si>
    <t>AN0178801</t>
  </si>
  <si>
    <t>Groundwater via infiltration system</t>
  </si>
  <si>
    <t>PANTYGASSEG WASTEWATER SEWAGE WORKS</t>
  </si>
  <si>
    <t>AN0098001</t>
  </si>
  <si>
    <t>Llanwenarth Sewage Treatment Works</t>
  </si>
  <si>
    <t>AD0010501</t>
  </si>
  <si>
    <t>UN-NAMED TRIBUTARY OF RIVER US</t>
  </si>
  <si>
    <t>PONTFAEN STW   , ,</t>
  </si>
  <si>
    <t>AA0015001</t>
  </si>
  <si>
    <t>AFON YSGIR FAWR</t>
  </si>
  <si>
    <t>LLANDEGFEDD (WAUNYPWLL) STW   , ,</t>
  </si>
  <si>
    <t>AD0002601</t>
  </si>
  <si>
    <t>SOR BROOK</t>
  </si>
  <si>
    <t>RAGLAN ENTERPRISE PARK   RAGLAN</t>
  </si>
  <si>
    <t>AD0004101</t>
  </si>
  <si>
    <t>NANT Y WILCAE</t>
  </si>
  <si>
    <t>STW AT LOWER CHAPEL   BRECON ,</t>
  </si>
  <si>
    <t>AN0273701</t>
  </si>
  <si>
    <t>RIVER HONDDU</t>
  </si>
  <si>
    <t>Soilscape drainage term</t>
  </si>
  <si>
    <t>Farmscoper term</t>
  </si>
  <si>
    <t>Definition</t>
  </si>
  <si>
    <t>FreeDrain</t>
  </si>
  <si>
    <t>Free Draining</t>
  </si>
  <si>
    <t>Slightly impeded drainage</t>
  </si>
  <si>
    <t>DrainedAr</t>
  </si>
  <si>
    <t>Drained for arable</t>
  </si>
  <si>
    <t>Impeded drainage</t>
  </si>
  <si>
    <t>DrainedArGr</t>
  </si>
  <si>
    <t>Drained for arable and grassland</t>
  </si>
  <si>
    <t>Variable</t>
  </si>
  <si>
    <t>Surface Wetness</t>
  </si>
  <si>
    <t>Naturally wet</t>
  </si>
  <si>
    <t>Climate</t>
  </si>
  <si>
    <t>Farmscoper Soil Drainage Term</t>
  </si>
  <si>
    <t>Lookup</t>
  </si>
  <si>
    <t>Phosphorous export coefficient</t>
  </si>
  <si>
    <t>700to900</t>
  </si>
  <si>
    <t>900to1200</t>
  </si>
  <si>
    <t>1200to1500</t>
  </si>
  <si>
    <t>Over1500</t>
  </si>
  <si>
    <t>General cropping</t>
  </si>
  <si>
    <t>Indoor pig farming</t>
  </si>
  <si>
    <t>Less Favoured Area grazing</t>
  </si>
  <si>
    <t>Outdoor pig farming</t>
  </si>
  <si>
    <t>Nitrogen export coefficient</t>
  </si>
  <si>
    <t>Grawnfwydydd</t>
  </si>
  <si>
    <t>Cnydio cyffredinol</t>
  </si>
  <si>
    <t>Garddwriaeth</t>
  </si>
  <si>
    <t>Ffermio moch dan do</t>
  </si>
  <si>
    <t>Dofednod</t>
  </si>
  <si>
    <t>Cymysg</t>
  </si>
  <si>
    <t>-</t>
  </si>
  <si>
    <t>Community food growing</t>
  </si>
  <si>
    <t>Commercial/industrial land</t>
  </si>
  <si>
    <t>Coetir</t>
  </si>
  <si>
    <t>Llwyn</t>
  </si>
  <si>
    <t>Tir preswyl</t>
  </si>
  <si>
    <t>Tir masnachol/diwydiannol</t>
  </si>
  <si>
    <t>Tir agored – amgylchedd adeiledig</t>
  </si>
  <si>
    <t>Rainfall band</t>
  </si>
  <si>
    <t>700.1 - 750</t>
  </si>
  <si>
    <t>750.1 - 800</t>
  </si>
  <si>
    <t>800.1 - 850</t>
  </si>
  <si>
    <t>850.1 - 900</t>
  </si>
  <si>
    <t>900.1 - 950</t>
  </si>
  <si>
    <t>950.1 - 1,000</t>
  </si>
  <si>
    <t>1,000.1 - 1,100</t>
  </si>
  <si>
    <t>1,100.1 - 1,200</t>
  </si>
  <si>
    <t>1,200.1 - 1,400</t>
  </si>
  <si>
    <t>1,400.1 - 1,600</t>
  </si>
  <si>
    <t>1,600.1 - 2,000</t>
  </si>
  <si>
    <t>2,000.1 - 2,400</t>
  </si>
  <si>
    <t>2,400.1 - 3,000</t>
  </si>
  <si>
    <t>3,000.1 - 4,000</t>
  </si>
  <si>
    <t>4,000.1 - 5,500</t>
  </si>
  <si>
    <t>Mid</t>
  </si>
  <si>
    <t>Farmscoper Equivalent</t>
  </si>
  <si>
    <t>Residential P export coefficient (kg/ha/yr)</t>
  </si>
  <si>
    <t>Commercial / industrial P export coefficient (kg/ha/yr)</t>
  </si>
  <si>
    <t>Open urban P export coefficient (kg/ha/yr)</t>
  </si>
  <si>
    <t>Commercial / industrial N export coefficient (kg/ha/yr)</t>
  </si>
  <si>
    <t>Residential N export coefficient (kg/ha/yr)</t>
  </si>
  <si>
    <t>Open urban N export coefficient (kg/ha/yr)</t>
  </si>
  <si>
    <t>508 - 525</t>
  </si>
  <si>
    <t>Under600</t>
  </si>
  <si>
    <t>525.1 - 550</t>
  </si>
  <si>
    <t>550.1 - 575</t>
  </si>
  <si>
    <t>575.1 - 600</t>
  </si>
  <si>
    <t>600.1 - 625</t>
  </si>
  <si>
    <t>600to700</t>
  </si>
  <si>
    <t>625.1 - 650</t>
  </si>
  <si>
    <t>650.1 - 675</t>
  </si>
  <si>
    <t>675.1 - 700</t>
  </si>
  <si>
    <t xml:space="preserve">P Urban Runoff Coefficient </t>
  </si>
  <si>
    <t>N Urban Runoff Coefficient</t>
  </si>
  <si>
    <t>Yn cynnwys gwybodaeth sector cyhoeddus a drwyddedwyd dan Drwydded Llywodraeth Agored v3.0.</t>
  </si>
  <si>
    <t>Sheet name</t>
  </si>
  <si>
    <t>English text</t>
  </si>
  <si>
    <t>Welsh text</t>
  </si>
  <si>
    <t>all</t>
  </si>
  <si>
    <t>Link 1</t>
  </si>
  <si>
    <t>Cyfarwyddiadau</t>
  </si>
  <si>
    <t>Link 2</t>
  </si>
  <si>
    <t>Dechrau</t>
  </si>
  <si>
    <t>Link 3</t>
  </si>
  <si>
    <t>Cam 1</t>
  </si>
  <si>
    <t>Link 4</t>
  </si>
  <si>
    <t>Cam 2</t>
  </si>
  <si>
    <t>Link 5</t>
  </si>
  <si>
    <t>Cam 3</t>
  </si>
  <si>
    <t>Stage 1 (Cam 1)</t>
  </si>
  <si>
    <t>Link 6</t>
  </si>
  <si>
    <t>Cam 4</t>
  </si>
  <si>
    <t>Stage 2 (Cam 2)</t>
  </si>
  <si>
    <t>Link 7</t>
  </si>
  <si>
    <t>Descriptions</t>
  </si>
  <si>
    <t>Disgrifiadau</t>
  </si>
  <si>
    <t>Stage 3 (Cam 3)</t>
  </si>
  <si>
    <t>Stage 4 (Cam 4)</t>
  </si>
  <si>
    <t>Descriptions (Disgrifiadau)</t>
  </si>
  <si>
    <t>Language select</t>
  </si>
  <si>
    <t>Language 1</t>
  </si>
  <si>
    <t>Language 2</t>
  </si>
  <si>
    <t>Cymraeg</t>
  </si>
  <si>
    <t>Subtitle 1</t>
  </si>
  <si>
    <t>Beth yw niwtraliaeth maetholion?</t>
  </si>
  <si>
    <t>Text 1</t>
  </si>
  <si>
    <t>Text 2</t>
  </si>
  <si>
    <t>Text 3</t>
  </si>
  <si>
    <t>Text 4</t>
  </si>
  <si>
    <t>Text 5</t>
  </si>
  <si>
    <t>Diagram heading 1</t>
  </si>
  <si>
    <t>Diagram heading 2</t>
  </si>
  <si>
    <t>Diagram heading 3</t>
  </si>
  <si>
    <t>Diagram heading 4</t>
  </si>
  <si>
    <t>Diagram details 1</t>
  </si>
  <si>
    <t>Diagram details 2</t>
  </si>
  <si>
    <t>Diagram details 3</t>
  </si>
  <si>
    <t>Diagram details 4</t>
  </si>
  <si>
    <t>Total nutrient budget that requires mitigation</t>
  </si>
  <si>
    <t>Subtitle 2</t>
  </si>
  <si>
    <t>Diagram details 5</t>
  </si>
  <si>
    <t>Heading 1</t>
  </si>
  <si>
    <t>Stage specific instructions</t>
  </si>
  <si>
    <t>Subheading 1</t>
  </si>
  <si>
    <t>Text 6</t>
  </si>
  <si>
    <t>Subheading 2</t>
  </si>
  <si>
    <t>Stage 1 - calculate the new nutrient load associated with the additional wastewater:</t>
  </si>
  <si>
    <t>Text 7</t>
  </si>
  <si>
    <t>Text 8</t>
  </si>
  <si>
    <t>Text 9</t>
  </si>
  <si>
    <t>Text 10</t>
  </si>
  <si>
    <t>Text 11</t>
  </si>
  <si>
    <t>Text 12</t>
  </si>
  <si>
    <t>Subheading 3</t>
  </si>
  <si>
    <t>Stage 2 - calculate the annual nutrient load from existing (pre-development) land use on the development site:</t>
  </si>
  <si>
    <t>Text 13</t>
  </si>
  <si>
    <t>In this section some environmental information about the development will need to be entered as well as the type(s) and area(s) of landcover on the development site. Only landcovers for the land that is being altered by the development should be entered.</t>
  </si>
  <si>
    <t>Text 14</t>
  </si>
  <si>
    <t>Before selecting the landcover types, the user must first enter the drainage associated with the predominant soil type within the development site and the average annual rainfall volume.</t>
  </si>
  <si>
    <t>Text 15</t>
  </si>
  <si>
    <t>Text 16</t>
  </si>
  <si>
    <t xml:space="preserve">a) Go to this link: </t>
  </si>
  <si>
    <t xml:space="preserve">http://www.landis.org.uk/soilscapes/#. </t>
  </si>
  <si>
    <t>Text 17</t>
  </si>
  <si>
    <t>b) Find the site location on the map by using the search bar on the right side of the map in the 'Search' tab. Searching an area will generate a pop up window in which you can view the soil information by clicking 'View soil information'. If this is not an option then click on the relevant soil type on the map and click on the 'Soil information' tab on the right hand side of the map, below the 'Search' tab.</t>
  </si>
  <si>
    <t>Text 18</t>
  </si>
  <si>
    <t>c) The 'Soil drainage type' value can be found In the 'Soil information' under the title 'Drainage:'</t>
  </si>
  <si>
    <t>Text 19</t>
  </si>
  <si>
    <t>d) Make a note of this soil type and select the relevant soil drainage type from the drop down list in the relevant cell.</t>
  </si>
  <si>
    <t>Text 20</t>
  </si>
  <si>
    <t>Instructions on how to find the annual average rainfall that the development will receive:</t>
  </si>
  <si>
    <t>Text 21</t>
  </si>
  <si>
    <t>Text 22</t>
  </si>
  <si>
    <t>Text 23</t>
  </si>
  <si>
    <t>Text 24</t>
  </si>
  <si>
    <t>d) Change the tab from Catchment statistics to Legend.  Zoom in on the map to find the location of the development and find the corresponding rainfall range by comparing the colour on the map location to the Legend.</t>
  </si>
  <si>
    <t>Text 25</t>
  </si>
  <si>
    <t xml:space="preserve">e) Select the rainfall band from the drop down list in the table.  If your rainfall band is not in the drop down list, please select the closest band shown in the list.                               </t>
  </si>
  <si>
    <t>Text 26</t>
  </si>
  <si>
    <t>Subheading 4</t>
  </si>
  <si>
    <t>Stage 3 - calculate the annual nutrient load from new (post-development) land use on the development site:</t>
  </si>
  <si>
    <t>Text 27</t>
  </si>
  <si>
    <t>In this section the user will need to select the type(s) and area(s) of the landcover present on the new site.</t>
  </si>
  <si>
    <t>Text 28</t>
  </si>
  <si>
    <t>The drop down list of landcover types contains eight different landcover types that may be present on the development site. Please find out what landcover types will be within the development site before completing this tool. If there is a landcover within the development site that is not in the list please select the most similar landcover type.</t>
  </si>
  <si>
    <t>Text 29</t>
  </si>
  <si>
    <t>Subheading 5</t>
  </si>
  <si>
    <t>Text 31</t>
  </si>
  <si>
    <t>The value(s) shown are how much nutrient mitigation is required in kilograms per year to achieve nutrient neutrality.</t>
  </si>
  <si>
    <t>Heading 2</t>
  </si>
  <si>
    <t>Heading 3</t>
  </si>
  <si>
    <t>Heading 4</t>
  </si>
  <si>
    <t>Heading 5</t>
  </si>
  <si>
    <t>Heading 6</t>
  </si>
  <si>
    <t>Heading 7</t>
  </si>
  <si>
    <t>Heading 8</t>
  </si>
  <si>
    <t>Heading 9</t>
  </si>
  <si>
    <t>Heading 10</t>
  </si>
  <si>
    <t>Heading 11</t>
  </si>
  <si>
    <t>Heading (popup) 1</t>
  </si>
  <si>
    <t>Heading (popup) 2</t>
  </si>
  <si>
    <t>Is this default value being used?</t>
  </si>
  <si>
    <t>Dropdown 1</t>
  </si>
  <si>
    <t>Dropdown 2</t>
  </si>
  <si>
    <t>Bespoke occupancy rate:</t>
  </si>
  <si>
    <t>Water usage per resident (litres/person/day):</t>
  </si>
  <si>
    <t>Heading (popup) 3</t>
  </si>
  <si>
    <t>Heading (popup) 4</t>
  </si>
  <si>
    <t>Number of employees (per unit):</t>
  </si>
  <si>
    <t>Heading (popup) 5</t>
  </si>
  <si>
    <t>Water usage per employee (litres/person/day):</t>
  </si>
  <si>
    <t>Heading (popup) 6</t>
  </si>
  <si>
    <t>Percentage of employees from outside catchment:</t>
  </si>
  <si>
    <t>Wastewater treatment works:</t>
  </si>
  <si>
    <t>Heading (popup) 7</t>
  </si>
  <si>
    <t>Heading (popup) 8</t>
  </si>
  <si>
    <t>Annual wastewater production (litres):</t>
  </si>
  <si>
    <t>Draenio pridd:</t>
  </si>
  <si>
    <t>Dropdown 3</t>
  </si>
  <si>
    <t>Dropdown 4</t>
  </si>
  <si>
    <t>Dropdown 5</t>
  </si>
  <si>
    <t>Dropdown 6</t>
  </si>
  <si>
    <t>Yn naturiol wlyb (Naturally wet)</t>
  </si>
  <si>
    <t>Is this rainfall value correct?</t>
  </si>
  <si>
    <t>Dropdown 7</t>
  </si>
  <si>
    <t>Dropdown 8</t>
  </si>
  <si>
    <t>Dropdown 9</t>
  </si>
  <si>
    <t>Dropdown 10</t>
  </si>
  <si>
    <t>Dropdown 11</t>
  </si>
  <si>
    <t>Dropdown 12</t>
  </si>
  <si>
    <t>Dropdown 13</t>
  </si>
  <si>
    <t>Dropdown 14</t>
  </si>
  <si>
    <t>Dropdown 15</t>
  </si>
  <si>
    <t>Dropdown 16</t>
  </si>
  <si>
    <t>Dropdown 17</t>
  </si>
  <si>
    <t>Dropdown 18</t>
  </si>
  <si>
    <t>Dropdown 19</t>
  </si>
  <si>
    <t>Dropdown 20</t>
  </si>
  <si>
    <t>Dropdown 21</t>
  </si>
  <si>
    <t>Dropdown 22</t>
  </si>
  <si>
    <t>Dropdown 23</t>
  </si>
  <si>
    <t>Dropdown 24</t>
  </si>
  <si>
    <t>Dropdown 25</t>
  </si>
  <si>
    <t>Dropdown 26</t>
  </si>
  <si>
    <t>Does Stage 2 total area match Stage 3?</t>
  </si>
  <si>
    <t>Reason for mismatch:</t>
  </si>
  <si>
    <t>Heading 12</t>
  </si>
  <si>
    <t>Heading 13</t>
  </si>
  <si>
    <t>Heading 14</t>
  </si>
  <si>
    <t>Heading 15</t>
  </si>
  <si>
    <t>Heading 16</t>
  </si>
  <si>
    <t>Heading 17</t>
  </si>
  <si>
    <t>Heading 18</t>
  </si>
  <si>
    <t>Description 1</t>
  </si>
  <si>
    <t>Description 2</t>
  </si>
  <si>
    <t>Description 3</t>
  </si>
  <si>
    <t>Description 4</t>
  </si>
  <si>
    <t>Description 5</t>
  </si>
  <si>
    <t>Description 6</t>
  </si>
  <si>
    <t>Description 7</t>
  </si>
  <si>
    <t>Description 8</t>
  </si>
  <si>
    <t>Description 9</t>
  </si>
  <si>
    <t>Description 10</t>
  </si>
  <si>
    <t>Description 11</t>
  </si>
  <si>
    <t>Description 12</t>
  </si>
  <si>
    <t>Description 13</t>
  </si>
  <si>
    <t>Description 14</t>
  </si>
  <si>
    <t>Description 15</t>
  </si>
  <si>
    <t>Description 16</t>
  </si>
  <si>
    <t>Description 17</t>
  </si>
  <si>
    <t>Description 18</t>
  </si>
  <si>
    <t>Areas that are used for local food production, such as allotments.</t>
  </si>
  <si>
    <t>Cyfrifiannell Cyllideb Maetholion Cymru</t>
  </si>
  <si>
    <t>Offeryn ar gyfer asesu’r llwyth ffosfforws a nitrogen i Ardaloedd Cadwraeth Arbennig (ACA) ledled Cymru</t>
  </si>
  <si>
    <t>Saesneg</t>
  </si>
  <si>
    <t>Cefndir i niwtraliaeth maetholion a chyfrifiannell y gyllideb</t>
  </si>
  <si>
    <t>Cyfarwyddiadau - sut i ddefnyddio'r offeryn</t>
  </si>
  <si>
    <t>Trosolwg</t>
  </si>
  <si>
    <t>Llwytho maetholion o ddŵr gwastraff ychwanegol</t>
  </si>
  <si>
    <t>Llwyth maetholion o ddefnydd tir presennol</t>
  </si>
  <si>
    <t>Llwyth maetholion o ddefnydd tir yn y dyfodol</t>
  </si>
  <si>
    <t>Cyfanswm y gyllideb faetholion y mae angen ei lliniaru</t>
  </si>
  <si>
    <t>Cyfarwyddiadau sylfaenol</t>
  </si>
  <si>
    <t>Pan ddewisir cell, dangosir cyfarwyddiadau ar sut i lenwi'r gell. Gellir symud y negeseuon mewnbwn hyn trwy glicio a llusgo i leoliad arall. Dangosir y cyfarwyddiadau naid hyn isod:</t>
  </si>
  <si>
    <t>Cyfarwyddiadau cam-benodol</t>
  </si>
  <si>
    <t>Taflen gychwyn</t>
  </si>
  <si>
    <t>Cam 1 - cyfrifwch y llwyth maetholion newydd sy'n gysylltiedig â'r dŵr gwastraff ychwanegol:</t>
  </si>
  <si>
    <t>Cam 2 - cyfrifo’r llwyth maetholion blynyddol o ddefnydd tir presennol (cyn datblygu) ar y safle datblygu:</t>
  </si>
  <si>
    <t>Yn yr adran hon bydd angen nodi rhywfaint o wybodaeth amgylcheddol am y datblygiad yn ogystal â'r math(au) a'r ardal(oedd) o orchudd tir ar safle'r datblygiad. Dim ond gorchuddion tir ar gyfer y tir sy'n cael ei addasu gan y datblygiad y dylid mynd i mewn iddo.</t>
  </si>
  <si>
    <t>Cyn dewis y mathau o orchudd tir, yn gyntaf rhaid i'r defnyddiwr fynd i mewn i'r draeniad sy'n gysylltiedig â'r prif fath o bridd o fewn y safle datblygu a'r cyfaint glawiad blynyddol cyfartalog.</t>
  </si>
  <si>
    <t>Cyfarwyddiadau ar sut i ddod o hyd i'r wybodaeth draenio pridd</t>
  </si>
  <si>
    <t xml:space="preserve"> a) Ewch i'r ddolen hon:</t>
  </si>
  <si>
    <t xml:space="preserve"> http://www.landis.org.uk/soilscapes/# .</t>
  </si>
  <si>
    <t>b) Dewch o hyd i leoliad y safle ar y map trwy ddefnyddio'r bar chwilio ar ochr dde'r map yn y tab 'Chwilio'. Bydd chwilio ardal yn creu ffenestr naid lle gallwch weld y wybodaeth am bridd trwy glicio ar 'Gweld gwybodaeth pridd'. Os nad yw hyn yn opsiwn yna cliciwch ar y math o bridd perthnasol ar y map a chliciwch ar y tab 'Gwybodaeth Pridd' ar ochr dde'r map, o dan y tab 'Chwilio'.</t>
  </si>
  <si>
    <t>c) Mae'r gwerth 'math draeniad pridd' i'w weld yn y 'Pridd Gwybodaeth' o dan y teitl 'Draenio:'</t>
  </si>
  <si>
    <t>d) Gwnewch nodyn o'r math hwn o bridd a dewiswch y math draenio pridd perthnasol o'r gwymplen yn y gell berthnasol.</t>
  </si>
  <si>
    <t>Cyfarwyddiadau ar sut i ddod o hyd i'r glawiad cyfartalog blynyddol y bydd y datblygiad yn ei gael:</t>
  </si>
  <si>
    <t>d) Newidiwch y tab o ystadegau Dalgylch i Chwedl. Chwyddo i mewn ar y map i ddod o hyd i leoliad y datblygiad a dod o hyd i'r amrediad glawiad cyfatebol trwy gymharu'r lliw ar leoliad y map â'r Allwedd.</t>
  </si>
  <si>
    <t xml:space="preserve"> e) Dewiswch y band glawiad o'r gwymplen yn y tabl. Os nad yw eich band glawiad yn y gwymplen, dewiswch y band agosaf a ddangosir yn y rhestr.</t>
  </si>
  <si>
    <t>Cam 3 - cyfrifo’r llwyth maetholion blynyddol o ddefnydd tir newydd (ar ôl datblygu) ar y safle datblygu:</t>
  </si>
  <si>
    <t>Yn yr adran hon bydd angen i'r defnyddiwr ddewis y math(au) a'r ardal(oedd) o'r gorchudd tir sy'n bresennol ar y safle newydd.</t>
  </si>
  <si>
    <t>Mae'r gwymplen o fathau o orchudd tir yn cynnwys wyth math gwahanol o orchudd tir a all fod yn bresennol ar y safle datblygu. Darganfyddwch pa fathau o orchudd tir fydd o fewn y safle datblygu cyn cwblhau'r offeryn hwn. Os oes gorchudd tir o fewn y safle datblygu nad yw ar y rhestr dewiswch y math gorchudd tir tebycaf.</t>
  </si>
  <si>
    <t>Y gwerth(oedd) a ddangosir yw faint o liniaru maetholion sydd ei angen mewn cilogramau y flwyddyn i gyflawni niwtraliaeth maetholion.</t>
  </si>
  <si>
    <t>Cychwyn - rhowch wybodaeth allweddol am y prosiect</t>
  </si>
  <si>
    <t>Manylion y prosiect</t>
  </si>
  <si>
    <t>Enw'r prosiect:</t>
  </si>
  <si>
    <t>Math o brosiect:</t>
  </si>
  <si>
    <t>Cyfeirnod cais cynllunio:</t>
  </si>
  <si>
    <t>Cyfanswm arwynebedd y safle (hecatrau):</t>
  </si>
  <si>
    <t>Cwblhawyd gan:</t>
  </si>
  <si>
    <t>Dyddiad cyfrifo’r gyllideb:</t>
  </si>
  <si>
    <t>Cyfeiriad:</t>
  </si>
  <si>
    <t>Offeryn chwilio cod post</t>
  </si>
  <si>
    <t>Côd post:</t>
  </si>
  <si>
    <t>Awdurdod Cynllunio Lleol (ACLl):</t>
  </si>
  <si>
    <t>Glawiad:</t>
  </si>
  <si>
    <t>Cam 1 - llwytho maetholion ychwanegol o ddŵr gwastraff</t>
  </si>
  <si>
    <t>Cyfradd deiliadaeth ddiofyn:</t>
  </si>
  <si>
    <t>A yw'r gwerth rhagosodedig hwn yn cael ei ddefnyddio?</t>
  </si>
  <si>
    <t>Oes</t>
  </si>
  <si>
    <t>Nac ydw</t>
  </si>
  <si>
    <t>Cyfradd defnydd pwrpasol:</t>
  </si>
  <si>
    <t>Defnydd dŵr fesul preswylydd (litr/person/diwrnod):</t>
  </si>
  <si>
    <t>Nifer y gweithwyr (fesul uned):</t>
  </si>
  <si>
    <t>Defnydd dŵr fesul gweithiwr (litr/person/diwrnod):</t>
  </si>
  <si>
    <t>Canran y gweithwyr o’r tu allan i’r dalgylch:</t>
  </si>
  <si>
    <t>Gwaith trin dŵr gwastraff:</t>
  </si>
  <si>
    <t>Poblogaeth ychwanegol:</t>
  </si>
  <si>
    <t>Cynhyrchu dŵr gwastraff blynyddol (litr):</t>
  </si>
  <si>
    <t>A yw'r gwerth glawiad hwn yn gywir?</t>
  </si>
  <si>
    <t>Gorchudd tir</t>
  </si>
  <si>
    <t>Llaeth</t>
  </si>
  <si>
    <t>Pori Ardal Lai Ffafriol</t>
  </si>
  <si>
    <t>Pori iseldir</t>
  </si>
  <si>
    <t>Ffermio moch yn yr awyr agored</t>
  </si>
  <si>
    <t>Mannau gwyrdd</t>
  </si>
  <si>
    <t>Tyfu bwyd cymunedol</t>
  </si>
  <si>
    <t>Dwfr</t>
  </si>
  <si>
    <t>Ydy cyfanswm arwynebedd Cam 2 yn cyfateb i Gam 3?</t>
  </si>
  <si>
    <t>Rheswm dros ddiffyg cyfatebiaeth:</t>
  </si>
  <si>
    <t>Cam 4 - cyfrifiad terfynol y gyllideb faetholion</t>
  </si>
  <si>
    <t>Disgrifiadau mewnbwn</t>
  </si>
  <si>
    <t>Disgrifiadau gorchudd tir</t>
  </si>
  <si>
    <t>Tir masnachol / diwydiannol</t>
  </si>
  <si>
    <t>Ardaloedd amaethyddol lle mae grawnfwydydd, cnydau cyfunadwy a neilltir yn cael eu ffermio.</t>
  </si>
  <si>
    <t>Ardaloedd amaethyddol lle mae cnydau âr (gan gynnwys llysiau caeau) yn cael eu ffermio.</t>
  </si>
  <si>
    <t>Ardaloedd amaethyddol lle mae ffrwythau (gan gynnwys gwinllannoedd), stoc meithrinfa wydn, blodau a llysiau tŷ gwydr, llysiau graddfa gardd farchnad, bylbiau a blodau awyr agored, a madarch yn cael eu ffermio.</t>
  </si>
  <si>
    <t>Ardaloedd amaethyddol lle'r oedd moch yn ffermio dan do.</t>
  </si>
  <si>
    <t>Ardaloedd amaethyddol lle roedd moch yn ffermio yn yr awyr agored.</t>
  </si>
  <si>
    <t>Ardaloedd amaethyddol lle mae dofednod yn cael eu ffermio.</t>
  </si>
  <si>
    <t>Ardaloedd amaethyddol lle mae gwartheg godro yn cael eu ffermio.</t>
  </si>
  <si>
    <t>Ardaloedd amaethyddol lle mae gwartheg, defaid a da byw pori eraill yn cael eu ffermio mewn lleoliadau lle mae cynhyrchu amaethyddol yn anodd. Mae ardal yn cael ei dosbarthu fel daliad ALFf os yw 50 y cant neu fwy o'i holl arwynebedd yn cael ei ddosbarthu fel ALFf.</t>
  </si>
  <si>
    <t>Ardaloedd amaethyddol lle mae gwartheg, defaid a da byw pori eraill yn cael eu ffermio. Dosberthir daliad fel tir isel os yw llai na 50 y cant o gyfanswm ei arwynebedd yn cael ei ddosbarthu fel ardal bori iseldir.</t>
  </si>
  <si>
    <t>Ardaloedd coediog awyr agored naturiol a lled-naturiol.</t>
  </si>
  <si>
    <t>Ardal llwyni awyr agored naturiol a lled-naturiol.</t>
  </si>
  <si>
    <t xml:space="preserve"> Ardaloedd a ddefnyddir ar gyfer diwydiant. Mae'r rhain yn fusnesau sydd fel arfer yn gweithgynhyrchu, prosesu neu gynhyrchu cynhyrchion fel arall. Yn gynwysedig yn y diffiniad o dir diwydiannol mae ffatrïoedd a chyfleusterau storio yn ogystal â gweithrediadau mwyngloddio a llongau.</t>
  </si>
  <si>
    <t>Ardaloedd a ddefnyddir ar gyfer cynhyrchu bwyd lleol, megis rhandiroedd.</t>
  </si>
  <si>
    <t>English text 2</t>
  </si>
  <si>
    <t>Welsh text 2</t>
  </si>
  <si>
    <t>English text 3</t>
  </si>
  <si>
    <t>Welsh text 3</t>
  </si>
  <si>
    <t>Iaith:</t>
  </si>
  <si>
    <t>Nearest wastewater treatment works (WwTW):</t>
  </si>
  <si>
    <t>Gwaith Trin Dŵr Gwastraff Agosaf (GTDG):</t>
  </si>
  <si>
    <t>Distance of nearest WwTW (metres):</t>
  </si>
  <si>
    <t>Pellter o’r GTDG agosaf (metrau):</t>
  </si>
  <si>
    <t>Heading (popup) 0</t>
  </si>
  <si>
    <t>Heading 19</t>
  </si>
  <si>
    <t>Heading 20</t>
  </si>
  <si>
    <t>Heading 21</t>
  </si>
  <si>
    <t>Heading 22</t>
  </si>
  <si>
    <t>Heading 23</t>
  </si>
  <si>
    <t>Description 19</t>
  </si>
  <si>
    <t>Description 20</t>
  </si>
  <si>
    <t>Description 21</t>
  </si>
  <si>
    <t>Description 22</t>
  </si>
  <si>
    <t>Description 23</t>
  </si>
  <si>
    <t>Preswyl</t>
  </si>
  <si>
    <t>Hamdden</t>
  </si>
  <si>
    <t>Masnachol</t>
  </si>
  <si>
    <t>Seilwaith gwasanaethau cyhoeddus</t>
  </si>
  <si>
    <t>Twristiaeth</t>
  </si>
  <si>
    <t>C2 Sefydliadau preswyl; Sefydliad Preswyl Diogel C2A; C3 Anheddau, a ddefnyddir fel unig neu brif breswylfeydd; C4 Tai amlfeddiannaeth; C5 Anheddau, a ddefnyddir heblaw fel unig neu brif breswylfeydd; C6 Tymor byr</t>
  </si>
  <si>
    <t>Siopau A1; A2 Gwasanaethau ariannol a phroffesiynol; A3 Bwyd a diod; B1 Busnes; B2 Diwydiannol cyffredinol; B8 Storio neu ddosbarthu</t>
  </si>
  <si>
    <t>D2 Ymgynnull a hamdden</t>
  </si>
  <si>
    <t>D1 Sefydliadau dibreswyl</t>
  </si>
  <si>
    <t>C1 Gwestai</t>
  </si>
  <si>
    <t>Mathau o ddatblygiad a dosbarthiadau defnydd caniatâd cynllunio</t>
  </si>
  <si>
    <t>Number of customers / users per unit:</t>
  </si>
  <si>
    <t>Nifer y cwsmeriaid / defnyddwyr fesul uned:</t>
  </si>
  <si>
    <t>Water usage per customer / user (litres/person/day):</t>
  </si>
  <si>
    <t>Defnydd dŵr fesul cwsmer / defnyddiwr (litr/person/diwrnod):</t>
  </si>
  <si>
    <t>Percentage of customers / users from outside catchment:</t>
  </si>
  <si>
    <t>Canran y cwsmeriaid / defnyddwyr o’r tu allan i’r dalgylch:</t>
  </si>
  <si>
    <t>Package treatment plant (PTP) default</t>
  </si>
  <si>
    <t>Package treatment plant (PTP) user defined</t>
  </si>
  <si>
    <t>Septic tank default</t>
  </si>
  <si>
    <t>Septic tank user defined</t>
  </si>
  <si>
    <t>Offer trin pecyn (PTP) rhagosodedig</t>
  </si>
  <si>
    <t>Defnyddiwr offer trin pecyn (PTP) wedi'i ddiffinio</t>
  </si>
  <si>
    <t xml:space="preserve">Tanc septig rhagosodedig </t>
  </si>
  <si>
    <t>Defnyddiwr tanc septig wedi'i ddiffinio</t>
  </si>
  <si>
    <t>Yn draenio'n rhydd (Freely draining)</t>
  </si>
  <si>
    <t>Rhwystro ychydig ar ddraenio (Slightly impeded drainage)</t>
  </si>
  <si>
    <t>Rhwystro draenio (Impeded drainage)</t>
  </si>
  <si>
    <t>Amrywiol (Variable)</t>
  </si>
  <si>
    <t>Gwlypder Arwyneb (Surface Wetness)</t>
  </si>
  <si>
    <t>Farmscoper_Equivalent</t>
  </si>
  <si>
    <t>Translation</t>
  </si>
  <si>
    <t>Total:</t>
  </si>
  <si>
    <t>Cyfanswm:</t>
  </si>
  <si>
    <t>Input 1</t>
  </si>
  <si>
    <t>Input 2</t>
  </si>
  <si>
    <t>Areas match</t>
  </si>
  <si>
    <t>Areas do no match</t>
  </si>
  <si>
    <t>Ardaloedd sy'n cyfateb</t>
  </si>
  <si>
    <t>Ardaloedd ddim yn cyd-fynd</t>
  </si>
  <si>
    <t>Input 3</t>
  </si>
  <si>
    <t>Input 4</t>
  </si>
  <si>
    <t>Stage 2 area larger than stage 3</t>
  </si>
  <si>
    <t>Stage 3 area larger than Stage 2</t>
  </si>
  <si>
    <t>Ardal Cyfnod 2 yn fwy na chyfnod 3</t>
  </si>
  <si>
    <t>Ardal Cyfnod 3 yn fwy na chyfnod 2</t>
  </si>
  <si>
    <t>P cyllideb ar gyfer x blwyddyn gyntaf:</t>
  </si>
  <si>
    <t>Pori Ardal Lai Ffafriol (LFA)</t>
  </si>
  <si>
    <t>Total site area (hectares):</t>
  </si>
  <si>
    <t>Wrth ddefnyddio'r offeryn hwn, argymhellir bod y defnyddiwr yn arbed copi newydd o'r llyfr gwaith hwn ar gyfer pob cyfrifiad cyllideb faetholion, er mwyn cadw copi gwag rhagosodedig. Gall fod yn ddefnyddiol hefyd agor dwy gyfrifiannell gydag un yn dangos y cyfarwyddiadau ac un yn dangos y gyfrifiannell.</t>
  </si>
  <si>
    <t>Start sheet:</t>
  </si>
  <si>
    <t>Instructions on how to find the soil drainage information:</t>
  </si>
  <si>
    <t>https://nrfa.ceh.ac.uk/data/station/info/56001</t>
  </si>
  <si>
    <t>b) This link will bring the user to the Usk at Chainbridge flow gauge catchment information page (there is no need to change the catchment area to obtain the required information).</t>
  </si>
  <si>
    <t>Blaenau Gwent, Monmouthshire, Newport, Powys, Torfaen</t>
  </si>
  <si>
    <t>Beth yw pwrpas y cyfrifiannell hon ac a oes angen cyfrifo cyllideb faetholion?</t>
  </si>
  <si>
    <t>What is this purpose of this calculator and does a nutrient budget need calculating?</t>
  </si>
  <si>
    <t>needs translating (word residential removed)</t>
  </si>
  <si>
    <t xml:space="preserve">The first step in an HRA involving nutrient neutrality is understanding both whether a development will need mitigation to achieve nutrient neutrality and, if so, the amount of nutrients that require mitigating on an annual basis.  In order to understand the amount of nutrients a new development will create, a nutrient budget is required.  </t>
  </si>
  <si>
    <t>c) Click on the 'Catchment info' tab. Then click the dropdown list next to the title 'Select spatial data type to view:' on the left of the map and select 'Rainfall'. Next select the Legend tab.</t>
  </si>
  <si>
    <t>The River Usk SAC is partly within Blaenau Gwent, Monmouthshire, Newport, Powys, Torfaen. If a development is within these catchments, a nutrient budget will need to be completed in order to determine if the site will result in 'adverse effects on site integrity' in these protected sites due to an increase in nutrient loading caused by the development.</t>
  </si>
  <si>
    <t>To calculate the nutrient loading to a protected site, the user will need to navigate this tool in the order of the four stages of the nutrient budget:</t>
  </si>
  <si>
    <t>Rainfall identified using postcode (mm/year):</t>
  </si>
  <si>
    <t>Rainfall (mm/year):</t>
  </si>
  <si>
    <t>Glawiad (mm/blwyddyn):</t>
  </si>
  <si>
    <t>Glawiad wedi'i nodi gan ddefnyddio cod post (mm/blwyddyn):</t>
  </si>
  <si>
    <t>Agricultural_Region</t>
  </si>
  <si>
    <t>CH1 4QL</t>
  </si>
  <si>
    <t>CH14QL</t>
  </si>
  <si>
    <t>ch1 4ql</t>
  </si>
  <si>
    <t>ch14ql</t>
  </si>
  <si>
    <t>Flintshire</t>
  </si>
  <si>
    <t>Sir Y Fflint</t>
  </si>
  <si>
    <t>Queensferry WwTW</t>
  </si>
  <si>
    <t>Flintshire LPA</t>
  </si>
  <si>
    <t>NE</t>
  </si>
  <si>
    <t>CH1 6BA</t>
  </si>
  <si>
    <t>CH16BA</t>
  </si>
  <si>
    <t>ch1 6ba</t>
  </si>
  <si>
    <t>ch16ba</t>
  </si>
  <si>
    <t>CH1 6BB</t>
  </si>
  <si>
    <t>CH16BB</t>
  </si>
  <si>
    <t>ch1 6bb</t>
  </si>
  <si>
    <t>ch16bb</t>
  </si>
  <si>
    <t>CH1 6BL</t>
  </si>
  <si>
    <t>CH16BL</t>
  </si>
  <si>
    <t>ch1 6bl</t>
  </si>
  <si>
    <t>ch16bl</t>
  </si>
  <si>
    <t>CH1 6BP</t>
  </si>
  <si>
    <t>CH16BP</t>
  </si>
  <si>
    <t>ch1 6bp</t>
  </si>
  <si>
    <t>ch16bp</t>
  </si>
  <si>
    <t>CH1 6BQ</t>
  </si>
  <si>
    <t>CH16BQ</t>
  </si>
  <si>
    <t>ch1 6bq</t>
  </si>
  <si>
    <t>ch16bq</t>
  </si>
  <si>
    <t>CH1 6BR</t>
  </si>
  <si>
    <t>CH16BR</t>
  </si>
  <si>
    <t>ch1 6br</t>
  </si>
  <si>
    <t>ch16br</t>
  </si>
  <si>
    <t>CH1 6BS</t>
  </si>
  <si>
    <t>CH16BS</t>
  </si>
  <si>
    <t>ch1 6bs</t>
  </si>
  <si>
    <t>ch16bs</t>
  </si>
  <si>
    <t>CH1 6BX</t>
  </si>
  <si>
    <t>CH16BX</t>
  </si>
  <si>
    <t>ch1 6bx</t>
  </si>
  <si>
    <t>ch16bx</t>
  </si>
  <si>
    <t>CH1 6BY</t>
  </si>
  <si>
    <t>CH16BY</t>
  </si>
  <si>
    <t>ch1 6by</t>
  </si>
  <si>
    <t>ch16by</t>
  </si>
  <si>
    <t>CH1 6BZ</t>
  </si>
  <si>
    <t>CH16BZ</t>
  </si>
  <si>
    <t>ch1 6bz</t>
  </si>
  <si>
    <t>ch16bz</t>
  </si>
  <si>
    <t>CH1 6DD</t>
  </si>
  <si>
    <t>CH16DD</t>
  </si>
  <si>
    <t>ch1 6dd</t>
  </si>
  <si>
    <t>ch16dd</t>
  </si>
  <si>
    <t>CH1 6EB</t>
  </si>
  <si>
    <t>CH16EB</t>
  </si>
  <si>
    <t>ch1 6eb</t>
  </si>
  <si>
    <t>ch16eb</t>
  </si>
  <si>
    <t>CH1 6HB</t>
  </si>
  <si>
    <t>CH16HB</t>
  </si>
  <si>
    <t>ch1 6hb</t>
  </si>
  <si>
    <t>ch16hb</t>
  </si>
  <si>
    <t>CH1 6HH</t>
  </si>
  <si>
    <t>CH16HH</t>
  </si>
  <si>
    <t>ch1 6hh</t>
  </si>
  <si>
    <t>ch16hh</t>
  </si>
  <si>
    <t>CH1 6QB</t>
  </si>
  <si>
    <t>CH16QB</t>
  </si>
  <si>
    <t>ch1 6qb</t>
  </si>
  <si>
    <t>ch16qb</t>
  </si>
  <si>
    <t>CH1 6QE</t>
  </si>
  <si>
    <t>CH16QE</t>
  </si>
  <si>
    <t>ch1 6qe</t>
  </si>
  <si>
    <t>ch16qe</t>
  </si>
  <si>
    <t>CH1 6QF</t>
  </si>
  <si>
    <t>CH16QF</t>
  </si>
  <si>
    <t>ch1 6qf</t>
  </si>
  <si>
    <t>ch16qf</t>
  </si>
  <si>
    <t>CH1 6QG</t>
  </si>
  <si>
    <t>CH16QG</t>
  </si>
  <si>
    <t>ch1 6qg</t>
  </si>
  <si>
    <t>ch16qg</t>
  </si>
  <si>
    <t>CH1 6QQ</t>
  </si>
  <si>
    <t>CH16QQ</t>
  </si>
  <si>
    <t>ch1 6qq</t>
  </si>
  <si>
    <t>ch16qq</t>
  </si>
  <si>
    <t>CH4 0AA</t>
  </si>
  <si>
    <t>CH40AA</t>
  </si>
  <si>
    <t>ch4 0aa</t>
  </si>
  <si>
    <t>ch40aa</t>
  </si>
  <si>
    <t xml:space="preserve">Ty Gwyn WwTW </t>
  </si>
  <si>
    <t>CH4 0AB</t>
  </si>
  <si>
    <t>CH40AB</t>
  </si>
  <si>
    <t>ch4 0ab</t>
  </si>
  <si>
    <t>ch40ab</t>
  </si>
  <si>
    <t>CH4 0AD</t>
  </si>
  <si>
    <t>CH40AD</t>
  </si>
  <si>
    <t>ch4 0ad</t>
  </si>
  <si>
    <t>ch40ad</t>
  </si>
  <si>
    <t>CH4 0AE</t>
  </si>
  <si>
    <t>CH40AE</t>
  </si>
  <si>
    <t>ch4 0ae</t>
  </si>
  <si>
    <t>ch40ae</t>
  </si>
  <si>
    <t>CH4 0AF</t>
  </si>
  <si>
    <t>CH40AF</t>
  </si>
  <si>
    <t>ch4 0af</t>
  </si>
  <si>
    <t>ch40af</t>
  </si>
  <si>
    <t>CH4 0AG</t>
  </si>
  <si>
    <t>CH40AG</t>
  </si>
  <si>
    <t>ch4 0ag</t>
  </si>
  <si>
    <t>ch40ag</t>
  </si>
  <si>
    <t>CH4 0AH</t>
  </si>
  <si>
    <t>CH40AH</t>
  </si>
  <si>
    <t>ch4 0ah</t>
  </si>
  <si>
    <t>ch40ah</t>
  </si>
  <si>
    <t>CH4 0AJ</t>
  </si>
  <si>
    <t>CH40AJ</t>
  </si>
  <si>
    <t>ch4 0aj</t>
  </si>
  <si>
    <t>ch40aj</t>
  </si>
  <si>
    <t>CH4 0AL</t>
  </si>
  <si>
    <t>CH40AL</t>
  </si>
  <si>
    <t>ch4 0al</t>
  </si>
  <si>
    <t>ch40al</t>
  </si>
  <si>
    <t>CH4 0AN</t>
  </si>
  <si>
    <t>CH40AN</t>
  </si>
  <si>
    <t>ch4 0an</t>
  </si>
  <si>
    <t>ch40an</t>
  </si>
  <si>
    <t>CH4 0AP</t>
  </si>
  <si>
    <t>CH40AP</t>
  </si>
  <si>
    <t>ch4 0ap</t>
  </si>
  <si>
    <t>ch40ap</t>
  </si>
  <si>
    <t>CH4 0AQ</t>
  </si>
  <si>
    <t>CH40AQ</t>
  </si>
  <si>
    <t>ch4 0aq</t>
  </si>
  <si>
    <t>ch40aq</t>
  </si>
  <si>
    <t>CH4 0AR</t>
  </si>
  <si>
    <t>CH40AR</t>
  </si>
  <si>
    <t>ch4 0ar</t>
  </si>
  <si>
    <t>ch40ar</t>
  </si>
  <si>
    <t>CH4 0AS</t>
  </si>
  <si>
    <t>CH40AS</t>
  </si>
  <si>
    <t>ch4 0as</t>
  </si>
  <si>
    <t>ch40as</t>
  </si>
  <si>
    <t>CH4 0AT</t>
  </si>
  <si>
    <t>CH40AT</t>
  </si>
  <si>
    <t>ch4 0at</t>
  </si>
  <si>
    <t>ch40at</t>
  </si>
  <si>
    <t>CH4 0AU</t>
  </si>
  <si>
    <t>CH40AU</t>
  </si>
  <si>
    <t>ch4 0au</t>
  </si>
  <si>
    <t>ch40au</t>
  </si>
  <si>
    <t>CH4 0AW</t>
  </si>
  <si>
    <t>CH40AW</t>
  </si>
  <si>
    <t>ch4 0aw</t>
  </si>
  <si>
    <t>ch40aw</t>
  </si>
  <si>
    <t>CH4 0AX</t>
  </si>
  <si>
    <t>CH40AX</t>
  </si>
  <si>
    <t>ch4 0ax</t>
  </si>
  <si>
    <t>ch40ax</t>
  </si>
  <si>
    <t>CH4 0AY</t>
  </si>
  <si>
    <t>CH40AY</t>
  </si>
  <si>
    <t>ch4 0ay</t>
  </si>
  <si>
    <t>ch40ay</t>
  </si>
  <si>
    <t>CH4 0AZ</t>
  </si>
  <si>
    <t>CH40AZ</t>
  </si>
  <si>
    <t>ch4 0az</t>
  </si>
  <si>
    <t>ch40az</t>
  </si>
  <si>
    <t>CH4 0BB</t>
  </si>
  <si>
    <t>CH40BB</t>
  </si>
  <si>
    <t>ch4 0bb</t>
  </si>
  <si>
    <t>ch40bb</t>
  </si>
  <si>
    <t>CH4 0BE</t>
  </si>
  <si>
    <t>CH40BE</t>
  </si>
  <si>
    <t>ch4 0be</t>
  </si>
  <si>
    <t>ch40be</t>
  </si>
  <si>
    <t>CH4 0BG</t>
  </si>
  <si>
    <t>CH40BG</t>
  </si>
  <si>
    <t>ch4 0bg</t>
  </si>
  <si>
    <t>ch40bg</t>
  </si>
  <si>
    <t>CH4 0BH</t>
  </si>
  <si>
    <t>CH40BH</t>
  </si>
  <si>
    <t>ch4 0bh</t>
  </si>
  <si>
    <t>ch40bh</t>
  </si>
  <si>
    <t>CH4 0BJ</t>
  </si>
  <si>
    <t>CH40BJ</t>
  </si>
  <si>
    <t>ch4 0bj</t>
  </si>
  <si>
    <t>ch40bj</t>
  </si>
  <si>
    <t>CH4 0BL</t>
  </si>
  <si>
    <t>CH40BL</t>
  </si>
  <si>
    <t>ch4 0bl</t>
  </si>
  <si>
    <t>ch40bl</t>
  </si>
  <si>
    <t>CH4 0BN</t>
  </si>
  <si>
    <t>CH40BN</t>
  </si>
  <si>
    <t>ch4 0bn</t>
  </si>
  <si>
    <t>ch40bn</t>
  </si>
  <si>
    <t>CH4 0BP</t>
  </si>
  <si>
    <t>CH40BP</t>
  </si>
  <si>
    <t>ch4 0bp</t>
  </si>
  <si>
    <t>ch40bp</t>
  </si>
  <si>
    <t>CH4 0BQ</t>
  </si>
  <si>
    <t>CH40BQ</t>
  </si>
  <si>
    <t>ch4 0bq</t>
  </si>
  <si>
    <t>ch40bq</t>
  </si>
  <si>
    <t>CH4 0BR</t>
  </si>
  <si>
    <t>CH40BR</t>
  </si>
  <si>
    <t>ch4 0br</t>
  </si>
  <si>
    <t>ch40br</t>
  </si>
  <si>
    <t>CH4 0BS</t>
  </si>
  <si>
    <t>CH40BS</t>
  </si>
  <si>
    <t>ch4 0bs</t>
  </si>
  <si>
    <t>ch40bs</t>
  </si>
  <si>
    <t>CH4 0BT</t>
  </si>
  <si>
    <t>CH40BT</t>
  </si>
  <si>
    <t>ch4 0bt</t>
  </si>
  <si>
    <t>ch40bt</t>
  </si>
  <si>
    <t>CH4 0BU</t>
  </si>
  <si>
    <t>CH40BU</t>
  </si>
  <si>
    <t>ch4 0bu</t>
  </si>
  <si>
    <t>ch40bu</t>
  </si>
  <si>
    <t>CH4 0BW</t>
  </si>
  <si>
    <t>CH40BW</t>
  </si>
  <si>
    <t>ch4 0bw</t>
  </si>
  <si>
    <t>ch40bw</t>
  </si>
  <si>
    <t>CH4 0BX</t>
  </si>
  <si>
    <t>CH40BX</t>
  </si>
  <si>
    <t>ch4 0bx</t>
  </si>
  <si>
    <t>ch40bx</t>
  </si>
  <si>
    <t>CH4 0BY</t>
  </si>
  <si>
    <t>CH40BY</t>
  </si>
  <si>
    <t>ch4 0by</t>
  </si>
  <si>
    <t>ch40by</t>
  </si>
  <si>
    <t>CH4 0BZ</t>
  </si>
  <si>
    <t>CH40BZ</t>
  </si>
  <si>
    <t>ch4 0bz</t>
  </si>
  <si>
    <t>ch40bz</t>
  </si>
  <si>
    <t>CH4 0DA</t>
  </si>
  <si>
    <t>CH40DA</t>
  </si>
  <si>
    <t>ch4 0da</t>
  </si>
  <si>
    <t>ch40da</t>
  </si>
  <si>
    <t>Lavister WwTW</t>
  </si>
  <si>
    <t>CH4 0DB</t>
  </si>
  <si>
    <t>CH40DB</t>
  </si>
  <si>
    <t>ch4 0db</t>
  </si>
  <si>
    <t>ch40db</t>
  </si>
  <si>
    <t>CH4 0DD</t>
  </si>
  <si>
    <t>CH40DD</t>
  </si>
  <si>
    <t>ch4 0dd</t>
  </si>
  <si>
    <t>ch40dd</t>
  </si>
  <si>
    <t>CH4 0DE</t>
  </si>
  <si>
    <t>CH40DE</t>
  </si>
  <si>
    <t>ch4 0de</t>
  </si>
  <si>
    <t>ch40de</t>
  </si>
  <si>
    <t>CH4 0DF</t>
  </si>
  <si>
    <t>CH40DF</t>
  </si>
  <si>
    <t>ch4 0df</t>
  </si>
  <si>
    <t>ch40df</t>
  </si>
  <si>
    <t>CH4 0DH</t>
  </si>
  <si>
    <t>CH40DH</t>
  </si>
  <si>
    <t>ch4 0dh</t>
  </si>
  <si>
    <t>ch40dh</t>
  </si>
  <si>
    <t>CH4 0DL</t>
  </si>
  <si>
    <t>CH40DL</t>
  </si>
  <si>
    <t>ch4 0dl</t>
  </si>
  <si>
    <t>ch40dl</t>
  </si>
  <si>
    <t>CH4 0DN</t>
  </si>
  <si>
    <t>CH40DN</t>
  </si>
  <si>
    <t>ch4 0dn</t>
  </si>
  <si>
    <t>ch40dn</t>
  </si>
  <si>
    <t>CH4 0DP</t>
  </si>
  <si>
    <t>CH40DP</t>
  </si>
  <si>
    <t>ch4 0dp</t>
  </si>
  <si>
    <t>ch40dp</t>
  </si>
  <si>
    <t>CH4 0DQ</t>
  </si>
  <si>
    <t>CH40DQ</t>
  </si>
  <si>
    <t>ch4 0dq</t>
  </si>
  <si>
    <t>ch40dq</t>
  </si>
  <si>
    <t>CH4 0DR</t>
  </si>
  <si>
    <t>CH40DR</t>
  </si>
  <si>
    <t>ch4 0dr</t>
  </si>
  <si>
    <t>ch40dr</t>
  </si>
  <si>
    <t>CH4 0DS</t>
  </si>
  <si>
    <t>CH40DS</t>
  </si>
  <si>
    <t>ch4 0ds</t>
  </si>
  <si>
    <t>ch40ds</t>
  </si>
  <si>
    <t>CH4 0DT</t>
  </si>
  <si>
    <t>CH40DT</t>
  </si>
  <si>
    <t>ch4 0dt</t>
  </si>
  <si>
    <t>ch40dt</t>
  </si>
  <si>
    <t>CH4 0DU</t>
  </si>
  <si>
    <t>CH40DU</t>
  </si>
  <si>
    <t>ch4 0du</t>
  </si>
  <si>
    <t>ch40du</t>
  </si>
  <si>
    <t>CH4 0DW</t>
  </si>
  <si>
    <t>CH40DW</t>
  </si>
  <si>
    <t>ch4 0dw</t>
  </si>
  <si>
    <t>ch40dw</t>
  </si>
  <si>
    <t>CH4 0DX</t>
  </si>
  <si>
    <t>CH40DX</t>
  </si>
  <si>
    <t>ch4 0dx</t>
  </si>
  <si>
    <t>ch40dx</t>
  </si>
  <si>
    <t>CH4 0DY</t>
  </si>
  <si>
    <t>CH40DY</t>
  </si>
  <si>
    <t>ch4 0dy</t>
  </si>
  <si>
    <t>ch40dy</t>
  </si>
  <si>
    <t>CH4 0DZ</t>
  </si>
  <si>
    <t>CH40DZ</t>
  </si>
  <si>
    <t>ch4 0dz</t>
  </si>
  <si>
    <t>ch40dz</t>
  </si>
  <si>
    <t>CH4 0EB</t>
  </si>
  <si>
    <t>CH40EB</t>
  </si>
  <si>
    <t>ch4 0eb</t>
  </si>
  <si>
    <t>ch40eb</t>
  </si>
  <si>
    <t>Hope WwTW</t>
  </si>
  <si>
    <t>CH4 0ED</t>
  </si>
  <si>
    <t>CH40ED</t>
  </si>
  <si>
    <t>ch4 0ed</t>
  </si>
  <si>
    <t>ch40ed</t>
  </si>
  <si>
    <t>CH4 0EE</t>
  </si>
  <si>
    <t>CH40EE</t>
  </si>
  <si>
    <t>ch4 0ee</t>
  </si>
  <si>
    <t>ch40ee</t>
  </si>
  <si>
    <t>CH4 0EF</t>
  </si>
  <si>
    <t>CH40EF</t>
  </si>
  <si>
    <t>ch4 0ef</t>
  </si>
  <si>
    <t>ch40ef</t>
  </si>
  <si>
    <t>CH4 0EG</t>
  </si>
  <si>
    <t>CH40EG</t>
  </si>
  <si>
    <t>ch4 0eg</t>
  </si>
  <si>
    <t>ch40eg</t>
  </si>
  <si>
    <t>CH4 0EH</t>
  </si>
  <si>
    <t>CH40EH</t>
  </si>
  <si>
    <t>ch4 0eh</t>
  </si>
  <si>
    <t>ch40eh</t>
  </si>
  <si>
    <t>CH4 0EL</t>
  </si>
  <si>
    <t>CH40EL</t>
  </si>
  <si>
    <t>ch4 0el</t>
  </si>
  <si>
    <t>ch40el</t>
  </si>
  <si>
    <t>CH4 0EN</t>
  </si>
  <si>
    <t>CH40EN</t>
  </si>
  <si>
    <t>ch4 0en</t>
  </si>
  <si>
    <t>ch40en</t>
  </si>
  <si>
    <t>CH4 0EP</t>
  </si>
  <si>
    <t>CH40EP</t>
  </si>
  <si>
    <t>ch4 0ep</t>
  </si>
  <si>
    <t>ch40ep</t>
  </si>
  <si>
    <t>CH4 0EQ</t>
  </si>
  <si>
    <t>CH40EQ</t>
  </si>
  <si>
    <t>ch4 0eq</t>
  </si>
  <si>
    <t>ch40eq</t>
  </si>
  <si>
    <t>CH4 0ER</t>
  </si>
  <si>
    <t>CH40ER</t>
  </si>
  <si>
    <t>ch4 0er</t>
  </si>
  <si>
    <t>ch40er</t>
  </si>
  <si>
    <t>CH4 0ES</t>
  </si>
  <si>
    <t>CH40ES</t>
  </si>
  <si>
    <t>ch4 0es</t>
  </si>
  <si>
    <t>ch40es</t>
  </si>
  <si>
    <t>CH4 0ET</t>
  </si>
  <si>
    <t>CH40ET</t>
  </si>
  <si>
    <t>ch4 0et</t>
  </si>
  <si>
    <t>ch40et</t>
  </si>
  <si>
    <t>CH4 0EU</t>
  </si>
  <si>
    <t>CH40EU</t>
  </si>
  <si>
    <t>ch4 0eu</t>
  </si>
  <si>
    <t>ch40eu</t>
  </si>
  <si>
    <t>CH4 0EW</t>
  </si>
  <si>
    <t>CH40EW</t>
  </si>
  <si>
    <t>ch4 0ew</t>
  </si>
  <si>
    <t>ch40ew</t>
  </si>
  <si>
    <t>CH4 0EX</t>
  </si>
  <si>
    <t>CH40EX</t>
  </si>
  <si>
    <t>ch4 0ex</t>
  </si>
  <si>
    <t>ch40ex</t>
  </si>
  <si>
    <t>CH4 0EY</t>
  </si>
  <si>
    <t>CH40EY</t>
  </si>
  <si>
    <t>ch4 0ey</t>
  </si>
  <si>
    <t>ch40ey</t>
  </si>
  <si>
    <t>CH4 0EZ</t>
  </si>
  <si>
    <t>CH40EZ</t>
  </si>
  <si>
    <t>ch4 0ez</t>
  </si>
  <si>
    <t>ch40ez</t>
  </si>
  <si>
    <t>CH4 0FA</t>
  </si>
  <si>
    <t>CH40FA</t>
  </si>
  <si>
    <t>ch4 0fa</t>
  </si>
  <si>
    <t>ch40fa</t>
  </si>
  <si>
    <t>CH4 0FB</t>
  </si>
  <si>
    <t>CH40FB</t>
  </si>
  <si>
    <t>ch4 0fb</t>
  </si>
  <si>
    <t>ch40fb</t>
  </si>
  <si>
    <t>CH4 0FD</t>
  </si>
  <si>
    <t>CH40FD</t>
  </si>
  <si>
    <t>ch4 0fd</t>
  </si>
  <si>
    <t>ch40fd</t>
  </si>
  <si>
    <t>CH4 0FE</t>
  </si>
  <si>
    <t>CH40FE</t>
  </si>
  <si>
    <t>ch4 0fe</t>
  </si>
  <si>
    <t>ch40fe</t>
  </si>
  <si>
    <t>CH4 0FF</t>
  </si>
  <si>
    <t>CH40FF</t>
  </si>
  <si>
    <t>ch4 0ff</t>
  </si>
  <si>
    <t>ch40ff</t>
  </si>
  <si>
    <t>CH4 0FG</t>
  </si>
  <si>
    <t>CH40FG</t>
  </si>
  <si>
    <t>ch4 0fg</t>
  </si>
  <si>
    <t>ch40fg</t>
  </si>
  <si>
    <t>CH4 0FH</t>
  </si>
  <si>
    <t>CH40FH</t>
  </si>
  <si>
    <t>ch4 0fh</t>
  </si>
  <si>
    <t>ch40fh</t>
  </si>
  <si>
    <t>CH4 0FL</t>
  </si>
  <si>
    <t>CH40FL</t>
  </si>
  <si>
    <t>ch4 0fl</t>
  </si>
  <si>
    <t>ch40fl</t>
  </si>
  <si>
    <t>CH4 0FN</t>
  </si>
  <si>
    <t>CH40FN</t>
  </si>
  <si>
    <t>ch4 0fn</t>
  </si>
  <si>
    <t>ch40fn</t>
  </si>
  <si>
    <t>CH4 0FP</t>
  </si>
  <si>
    <t>CH40FP</t>
  </si>
  <si>
    <t>ch4 0fp</t>
  </si>
  <si>
    <t>ch40fp</t>
  </si>
  <si>
    <t>CH4 0FQ</t>
  </si>
  <si>
    <t>CH40FQ</t>
  </si>
  <si>
    <t>ch4 0fq</t>
  </si>
  <si>
    <t>ch40fq</t>
  </si>
  <si>
    <t>CH4 0FR</t>
  </si>
  <si>
    <t>CH40FR</t>
  </si>
  <si>
    <t>ch4 0fr</t>
  </si>
  <si>
    <t>ch40fr</t>
  </si>
  <si>
    <t>CH4 0FS</t>
  </si>
  <si>
    <t>CH40FS</t>
  </si>
  <si>
    <t>ch4 0fs</t>
  </si>
  <si>
    <t>ch40fs</t>
  </si>
  <si>
    <t>CH4 0FT</t>
  </si>
  <si>
    <t>CH40FT</t>
  </si>
  <si>
    <t>ch4 0ft</t>
  </si>
  <si>
    <t>ch40ft</t>
  </si>
  <si>
    <t>CH4 0FW</t>
  </si>
  <si>
    <t>CH40FW</t>
  </si>
  <si>
    <t>ch4 0fw</t>
  </si>
  <si>
    <t>ch40fw</t>
  </si>
  <si>
    <t>CH4 0FX</t>
  </si>
  <si>
    <t>CH40FX</t>
  </si>
  <si>
    <t>ch4 0fx</t>
  </si>
  <si>
    <t>ch40fx</t>
  </si>
  <si>
    <t>CH4 0FY</t>
  </si>
  <si>
    <t>CH40FY</t>
  </si>
  <si>
    <t>ch4 0fy</t>
  </si>
  <si>
    <t>ch40fy</t>
  </si>
  <si>
    <t>CH4 0FZ</t>
  </si>
  <si>
    <t>CH40FZ</t>
  </si>
  <si>
    <t>ch4 0fz</t>
  </si>
  <si>
    <t>ch40fz</t>
  </si>
  <si>
    <t>CH4 0GA</t>
  </si>
  <si>
    <t>CH40GA</t>
  </si>
  <si>
    <t>ch4 0ga</t>
  </si>
  <si>
    <t>ch40ga</t>
  </si>
  <si>
    <t>CH4 0GB</t>
  </si>
  <si>
    <t>CH40GB</t>
  </si>
  <si>
    <t>ch4 0gb</t>
  </si>
  <si>
    <t>ch40gb</t>
  </si>
  <si>
    <t>CH4 0GD</t>
  </si>
  <si>
    <t>CH40GD</t>
  </si>
  <si>
    <t>ch4 0gd</t>
  </si>
  <si>
    <t>ch40gd</t>
  </si>
  <si>
    <t>CH4 0GE</t>
  </si>
  <si>
    <t>CH40GE</t>
  </si>
  <si>
    <t>ch4 0ge</t>
  </si>
  <si>
    <t>ch40ge</t>
  </si>
  <si>
    <t>CH4 0GF</t>
  </si>
  <si>
    <t>CH40GF</t>
  </si>
  <si>
    <t>ch4 0gf</t>
  </si>
  <si>
    <t>ch40gf</t>
  </si>
  <si>
    <t>CH4 0GG</t>
  </si>
  <si>
    <t>CH40GG</t>
  </si>
  <si>
    <t>ch4 0gg</t>
  </si>
  <si>
    <t>ch40gg</t>
  </si>
  <si>
    <t>CH4 0GH</t>
  </si>
  <si>
    <t>CH40GH</t>
  </si>
  <si>
    <t>ch4 0gh</t>
  </si>
  <si>
    <t>ch40gh</t>
  </si>
  <si>
    <t>CH4 0GJ</t>
  </si>
  <si>
    <t>CH40GJ</t>
  </si>
  <si>
    <t>ch4 0gj</t>
  </si>
  <si>
    <t>ch40gj</t>
  </si>
  <si>
    <t>CH4 0GL</t>
  </si>
  <si>
    <t>CH40GL</t>
  </si>
  <si>
    <t>ch4 0gl</t>
  </si>
  <si>
    <t>ch40gl</t>
  </si>
  <si>
    <t>CH4 0GN</t>
  </si>
  <si>
    <t>CH40GN</t>
  </si>
  <si>
    <t>ch4 0gn</t>
  </si>
  <si>
    <t>ch40gn</t>
  </si>
  <si>
    <t>CH4 0GP</t>
  </si>
  <si>
    <t>CH40GP</t>
  </si>
  <si>
    <t>ch4 0gp</t>
  </si>
  <si>
    <t>ch40gp</t>
  </si>
  <si>
    <t>CH4 0GQ</t>
  </si>
  <si>
    <t>CH40GQ</t>
  </si>
  <si>
    <t>ch4 0gq</t>
  </si>
  <si>
    <t>ch40gq</t>
  </si>
  <si>
    <t>CH4 0GS</t>
  </si>
  <si>
    <t>CH40GS</t>
  </si>
  <si>
    <t>ch4 0gs</t>
  </si>
  <si>
    <t>ch40gs</t>
  </si>
  <si>
    <t>CH4 0GX</t>
  </si>
  <si>
    <t>CH40GX</t>
  </si>
  <si>
    <t>ch4 0gx</t>
  </si>
  <si>
    <t>ch40gx</t>
  </si>
  <si>
    <t>CH4 0GY</t>
  </si>
  <si>
    <t>CH40GY</t>
  </si>
  <si>
    <t>ch4 0gy</t>
  </si>
  <si>
    <t>ch40gy</t>
  </si>
  <si>
    <t>CH4 0GZ</t>
  </si>
  <si>
    <t>CH40GZ</t>
  </si>
  <si>
    <t>ch4 0gz</t>
  </si>
  <si>
    <t>ch40gz</t>
  </si>
  <si>
    <t>CH4 0HA</t>
  </si>
  <si>
    <t>CH40HA</t>
  </si>
  <si>
    <t>ch4 0ha</t>
  </si>
  <si>
    <t>ch40ha</t>
  </si>
  <si>
    <t>CH4 0HB</t>
  </si>
  <si>
    <t>CH40HB</t>
  </si>
  <si>
    <t>ch4 0hb</t>
  </si>
  <si>
    <t>ch40hb</t>
  </si>
  <si>
    <t>CH4 0HD</t>
  </si>
  <si>
    <t>CH40HD</t>
  </si>
  <si>
    <t>ch4 0hd</t>
  </si>
  <si>
    <t>ch40hd</t>
  </si>
  <si>
    <t>CH4 0HE</t>
  </si>
  <si>
    <t>CH40HE</t>
  </si>
  <si>
    <t>ch4 0he</t>
  </si>
  <si>
    <t>ch40he</t>
  </si>
  <si>
    <t>CH4 0HF</t>
  </si>
  <si>
    <t>CH40HF</t>
  </si>
  <si>
    <t>ch4 0hf</t>
  </si>
  <si>
    <t>ch40hf</t>
  </si>
  <si>
    <t>CH4 0HG</t>
  </si>
  <si>
    <t>CH40HG</t>
  </si>
  <si>
    <t>ch4 0hg</t>
  </si>
  <si>
    <t>ch40hg</t>
  </si>
  <si>
    <t>CH4 0HH</t>
  </si>
  <si>
    <t>CH40HH</t>
  </si>
  <si>
    <t>ch4 0hh</t>
  </si>
  <si>
    <t>ch40hh</t>
  </si>
  <si>
    <t>CH4 0HJ</t>
  </si>
  <si>
    <t>CH40HJ</t>
  </si>
  <si>
    <t>ch4 0hj</t>
  </si>
  <si>
    <t>ch40hj</t>
  </si>
  <si>
    <t>CH4 0HL</t>
  </si>
  <si>
    <t>CH40HL</t>
  </si>
  <si>
    <t>ch4 0hl</t>
  </si>
  <si>
    <t>ch40hl</t>
  </si>
  <si>
    <t>CH4 0HN</t>
  </si>
  <si>
    <t>CH40HN</t>
  </si>
  <si>
    <t>ch4 0hn</t>
  </si>
  <si>
    <t>ch40hn</t>
  </si>
  <si>
    <t>CH4 0HP</t>
  </si>
  <si>
    <t>CH40HP</t>
  </si>
  <si>
    <t>ch4 0hp</t>
  </si>
  <si>
    <t>ch40hp</t>
  </si>
  <si>
    <t>CH4 0HQ</t>
  </si>
  <si>
    <t>CH40HQ</t>
  </si>
  <si>
    <t>ch4 0hq</t>
  </si>
  <si>
    <t>ch40hq</t>
  </si>
  <si>
    <t>CH4 0HR</t>
  </si>
  <si>
    <t>CH40HR</t>
  </si>
  <si>
    <t>ch4 0hr</t>
  </si>
  <si>
    <t>ch40hr</t>
  </si>
  <si>
    <t>CH4 0HS</t>
  </si>
  <si>
    <t>CH40HS</t>
  </si>
  <si>
    <t>ch4 0hs</t>
  </si>
  <si>
    <t>ch40hs</t>
  </si>
  <si>
    <t>CH4 0HT</t>
  </si>
  <si>
    <t>CH40HT</t>
  </si>
  <si>
    <t>ch4 0ht</t>
  </si>
  <si>
    <t>ch40ht</t>
  </si>
  <si>
    <t>CH4 0HU</t>
  </si>
  <si>
    <t>CH40HU</t>
  </si>
  <si>
    <t>ch4 0hu</t>
  </si>
  <si>
    <t>ch40hu</t>
  </si>
  <si>
    <t>CH4 0HW</t>
  </si>
  <si>
    <t>CH40HW</t>
  </si>
  <si>
    <t>ch4 0hw</t>
  </si>
  <si>
    <t>ch40hw</t>
  </si>
  <si>
    <t>CH4 0HX</t>
  </si>
  <si>
    <t>CH40HX</t>
  </si>
  <si>
    <t>ch4 0hx</t>
  </si>
  <si>
    <t>ch40hx</t>
  </si>
  <si>
    <t>CH4 0HY</t>
  </si>
  <si>
    <t>CH40HY</t>
  </si>
  <si>
    <t>ch4 0hy</t>
  </si>
  <si>
    <t>ch40hy</t>
  </si>
  <si>
    <t>CH4 0HZ</t>
  </si>
  <si>
    <t>CH40HZ</t>
  </si>
  <si>
    <t>ch4 0hz</t>
  </si>
  <si>
    <t>ch40hz</t>
  </si>
  <si>
    <t>CH4 0JA</t>
  </si>
  <si>
    <t>CH40JA</t>
  </si>
  <si>
    <t>ch4 0ja</t>
  </si>
  <si>
    <t>ch40ja</t>
  </si>
  <si>
    <t>CH4 0JB</t>
  </si>
  <si>
    <t>CH40JB</t>
  </si>
  <si>
    <t>ch4 0jb</t>
  </si>
  <si>
    <t>ch40jb</t>
  </si>
  <si>
    <t>CH4 0JD</t>
  </si>
  <si>
    <t>CH40JD</t>
  </si>
  <si>
    <t>ch4 0jd</t>
  </si>
  <si>
    <t>ch40jd</t>
  </si>
  <si>
    <t>CH4 0JE</t>
  </si>
  <si>
    <t>CH40JE</t>
  </si>
  <si>
    <t>ch4 0je</t>
  </si>
  <si>
    <t>ch40je</t>
  </si>
  <si>
    <t>CH4 0JF</t>
  </si>
  <si>
    <t>CH40JF</t>
  </si>
  <si>
    <t>ch4 0jf</t>
  </si>
  <si>
    <t>ch40jf</t>
  </si>
  <si>
    <t>CH4 0JG</t>
  </si>
  <si>
    <t>CH40JG</t>
  </si>
  <si>
    <t>ch4 0jg</t>
  </si>
  <si>
    <t>ch40jg</t>
  </si>
  <si>
    <t>CH4 0JH</t>
  </si>
  <si>
    <t>CH40JH</t>
  </si>
  <si>
    <t>ch4 0jh</t>
  </si>
  <si>
    <t>ch40jh</t>
  </si>
  <si>
    <t>CH4 0JJ</t>
  </si>
  <si>
    <t>CH40JJ</t>
  </si>
  <si>
    <t>ch4 0jj</t>
  </si>
  <si>
    <t>ch40jj</t>
  </si>
  <si>
    <t>CH4 0JL</t>
  </si>
  <si>
    <t>CH40JL</t>
  </si>
  <si>
    <t>ch4 0jl</t>
  </si>
  <si>
    <t>ch40jl</t>
  </si>
  <si>
    <t>CH4 0JN</t>
  </si>
  <si>
    <t>CH40JN</t>
  </si>
  <si>
    <t>ch4 0jn</t>
  </si>
  <si>
    <t>ch40jn</t>
  </si>
  <si>
    <t>CH4 0JP</t>
  </si>
  <si>
    <t>CH40JP</t>
  </si>
  <si>
    <t>ch4 0jp</t>
  </si>
  <si>
    <t>ch40jp</t>
  </si>
  <si>
    <t>CH4 0JQ</t>
  </si>
  <si>
    <t>CH40JQ</t>
  </si>
  <si>
    <t>ch4 0jq</t>
  </si>
  <si>
    <t>ch40jq</t>
  </si>
  <si>
    <t>CH4 0JR</t>
  </si>
  <si>
    <t>CH40JR</t>
  </si>
  <si>
    <t>ch4 0jr</t>
  </si>
  <si>
    <t>ch40jr</t>
  </si>
  <si>
    <t>CH4 0JS</t>
  </si>
  <si>
    <t>CH40JS</t>
  </si>
  <si>
    <t>ch4 0js</t>
  </si>
  <si>
    <t>ch40js</t>
  </si>
  <si>
    <t>CH4 0JT</t>
  </si>
  <si>
    <t>CH40JT</t>
  </si>
  <si>
    <t>ch4 0jt</t>
  </si>
  <si>
    <t>ch40jt</t>
  </si>
  <si>
    <t>CH4 0JU</t>
  </si>
  <si>
    <t>CH40JU</t>
  </si>
  <si>
    <t>ch4 0ju</t>
  </si>
  <si>
    <t>ch40ju</t>
  </si>
  <si>
    <t>CH4 0JW</t>
  </si>
  <si>
    <t>CH40JW</t>
  </si>
  <si>
    <t>ch4 0jw</t>
  </si>
  <si>
    <t>ch40jw</t>
  </si>
  <si>
    <t>CH4 0JX</t>
  </si>
  <si>
    <t>CH40JX</t>
  </si>
  <si>
    <t>ch4 0jx</t>
  </si>
  <si>
    <t>ch40jx</t>
  </si>
  <si>
    <t>CH4 0JY</t>
  </si>
  <si>
    <t>CH40JY</t>
  </si>
  <si>
    <t>ch4 0jy</t>
  </si>
  <si>
    <t>ch40jy</t>
  </si>
  <si>
    <t>CH4 0JZ</t>
  </si>
  <si>
    <t>CH40JZ</t>
  </si>
  <si>
    <t>ch4 0jz</t>
  </si>
  <si>
    <t>ch40jz</t>
  </si>
  <si>
    <t>CH4 0LB</t>
  </si>
  <si>
    <t>CH40LB</t>
  </si>
  <si>
    <t>ch4 0lb</t>
  </si>
  <si>
    <t>ch40lb</t>
  </si>
  <si>
    <t>CH4 0LD</t>
  </si>
  <si>
    <t>CH40LD</t>
  </si>
  <si>
    <t>ch4 0ld</t>
  </si>
  <si>
    <t>ch40ld</t>
  </si>
  <si>
    <t>CH4 0LE</t>
  </si>
  <si>
    <t>CH40LE</t>
  </si>
  <si>
    <t>ch4 0le</t>
  </si>
  <si>
    <t>ch40le</t>
  </si>
  <si>
    <t>CH4 0LF</t>
  </si>
  <si>
    <t>CH40LF</t>
  </si>
  <si>
    <t>ch4 0lf</t>
  </si>
  <si>
    <t>ch40lf</t>
  </si>
  <si>
    <t>CH4 0LG</t>
  </si>
  <si>
    <t>CH40LG</t>
  </si>
  <si>
    <t>ch4 0lg</t>
  </si>
  <si>
    <t>ch40lg</t>
  </si>
  <si>
    <t>CH4 0LH</t>
  </si>
  <si>
    <t>CH40LH</t>
  </si>
  <si>
    <t>ch4 0lh</t>
  </si>
  <si>
    <t>ch40lh</t>
  </si>
  <si>
    <t>CH4 0LJ</t>
  </si>
  <si>
    <t>CH40LJ</t>
  </si>
  <si>
    <t>ch4 0lj</t>
  </si>
  <si>
    <t>ch40lj</t>
  </si>
  <si>
    <t>CH4 0LL</t>
  </si>
  <si>
    <t>CH40LL</t>
  </si>
  <si>
    <t>ch4 0ll</t>
  </si>
  <si>
    <t>ch40ll</t>
  </si>
  <si>
    <t>CH4 0LN</t>
  </si>
  <si>
    <t>CH40LN</t>
  </si>
  <si>
    <t>ch4 0ln</t>
  </si>
  <si>
    <t>ch40ln</t>
  </si>
  <si>
    <t>CH4 0LP</t>
  </si>
  <si>
    <t>CH40LP</t>
  </si>
  <si>
    <t>ch4 0lp</t>
  </si>
  <si>
    <t>ch40lp</t>
  </si>
  <si>
    <t>CH4 0LQ</t>
  </si>
  <si>
    <t>CH40LQ</t>
  </si>
  <si>
    <t>ch4 0lq</t>
  </si>
  <si>
    <t>ch40lq</t>
  </si>
  <si>
    <t>CH4 0LR</t>
  </si>
  <si>
    <t>CH40LR</t>
  </si>
  <si>
    <t>ch4 0lr</t>
  </si>
  <si>
    <t>ch40lr</t>
  </si>
  <si>
    <t>CH4 0LS</t>
  </si>
  <si>
    <t>CH40LS</t>
  </si>
  <si>
    <t>ch4 0ls</t>
  </si>
  <si>
    <t>ch40ls</t>
  </si>
  <si>
    <t>CH4 0LT</t>
  </si>
  <si>
    <t>CH40LT</t>
  </si>
  <si>
    <t>ch4 0lt</t>
  </si>
  <si>
    <t>ch40lt</t>
  </si>
  <si>
    <t>CH4 0LU</t>
  </si>
  <si>
    <t>CH40LU</t>
  </si>
  <si>
    <t>ch4 0lu</t>
  </si>
  <si>
    <t>ch40lu</t>
  </si>
  <si>
    <t>CH4 0LW</t>
  </si>
  <si>
    <t>CH40LW</t>
  </si>
  <si>
    <t>ch4 0lw</t>
  </si>
  <si>
    <t>ch40lw</t>
  </si>
  <si>
    <t>CH4 0LX</t>
  </si>
  <si>
    <t>CH40LX</t>
  </si>
  <si>
    <t>ch4 0lx</t>
  </si>
  <si>
    <t>ch40lx</t>
  </si>
  <si>
    <t>CH4 0LY</t>
  </si>
  <si>
    <t>CH40LY</t>
  </si>
  <si>
    <t>ch4 0ly</t>
  </si>
  <si>
    <t>ch40ly</t>
  </si>
  <si>
    <t>CH4 0LZ</t>
  </si>
  <si>
    <t>CH40LZ</t>
  </si>
  <si>
    <t>ch4 0lz</t>
  </si>
  <si>
    <t>ch40lz</t>
  </si>
  <si>
    <t>CH4 0NA</t>
  </si>
  <si>
    <t>CH40NA</t>
  </si>
  <si>
    <t>ch4 0na</t>
  </si>
  <si>
    <t>ch40na</t>
  </si>
  <si>
    <t>CH4 0NB</t>
  </si>
  <si>
    <t>CH40NB</t>
  </si>
  <si>
    <t>ch4 0nb</t>
  </si>
  <si>
    <t>ch40nb</t>
  </si>
  <si>
    <t>CH4 0ND</t>
  </si>
  <si>
    <t>CH40ND</t>
  </si>
  <si>
    <t>ch4 0nd</t>
  </si>
  <si>
    <t>ch40nd</t>
  </si>
  <si>
    <t>CH4 0NE</t>
  </si>
  <si>
    <t>CH40NE</t>
  </si>
  <si>
    <t>ch4 0ne</t>
  </si>
  <si>
    <t>ch40ne</t>
  </si>
  <si>
    <t>CH4 0NF</t>
  </si>
  <si>
    <t>CH40NF</t>
  </si>
  <si>
    <t>ch4 0nf</t>
  </si>
  <si>
    <t>ch40nf</t>
  </si>
  <si>
    <t>CH4 0NG</t>
  </si>
  <si>
    <t>CH40NG</t>
  </si>
  <si>
    <t>ch4 0ng</t>
  </si>
  <si>
    <t>ch40ng</t>
  </si>
  <si>
    <t>CH4 0NH</t>
  </si>
  <si>
    <t>CH40NH</t>
  </si>
  <si>
    <t>ch4 0nh</t>
  </si>
  <si>
    <t>ch40nh</t>
  </si>
  <si>
    <t>CH4 0NJ</t>
  </si>
  <si>
    <t>CH40NJ</t>
  </si>
  <si>
    <t>ch4 0nj</t>
  </si>
  <si>
    <t>ch40nj</t>
  </si>
  <si>
    <t>CH4 0NN</t>
  </si>
  <si>
    <t>CH40NN</t>
  </si>
  <si>
    <t>ch4 0nn</t>
  </si>
  <si>
    <t>ch40nn</t>
  </si>
  <si>
    <t>CH4 0NP</t>
  </si>
  <si>
    <t>CH40NP</t>
  </si>
  <si>
    <t>ch4 0np</t>
  </si>
  <si>
    <t>ch40np</t>
  </si>
  <si>
    <t>CH4 0NQ</t>
  </si>
  <si>
    <t>CH40NQ</t>
  </si>
  <si>
    <t>ch4 0nq</t>
  </si>
  <si>
    <t>ch40nq</t>
  </si>
  <si>
    <t>CH4 0NR</t>
  </si>
  <si>
    <t>CH40NR</t>
  </si>
  <si>
    <t>ch4 0nr</t>
  </si>
  <si>
    <t>ch40nr</t>
  </si>
  <si>
    <t>CH4 0NS</t>
  </si>
  <si>
    <t>CH40NS</t>
  </si>
  <si>
    <t>ch4 0ns</t>
  </si>
  <si>
    <t>ch40ns</t>
  </si>
  <si>
    <t>CH4 0NT</t>
  </si>
  <si>
    <t>CH40NT</t>
  </si>
  <si>
    <t>ch4 0nt</t>
  </si>
  <si>
    <t>ch40nt</t>
  </si>
  <si>
    <t>CH4 0NU</t>
  </si>
  <si>
    <t>CH40NU</t>
  </si>
  <si>
    <t>ch4 0nu</t>
  </si>
  <si>
    <t>ch40nu</t>
  </si>
  <si>
    <t>CH4 0NW</t>
  </si>
  <si>
    <t>CH40NW</t>
  </si>
  <si>
    <t>ch4 0nw</t>
  </si>
  <si>
    <t>ch40nw</t>
  </si>
  <si>
    <t>CH4 0NX</t>
  </si>
  <si>
    <t>CH40NX</t>
  </si>
  <si>
    <t>ch4 0nx</t>
  </si>
  <si>
    <t>ch40nx</t>
  </si>
  <si>
    <t>CH4 0NY</t>
  </si>
  <si>
    <t>CH40NY</t>
  </si>
  <si>
    <t>ch4 0ny</t>
  </si>
  <si>
    <t>ch40ny</t>
  </si>
  <si>
    <t>CH4 0NZ</t>
  </si>
  <si>
    <t>CH40NZ</t>
  </si>
  <si>
    <t>ch4 0nz</t>
  </si>
  <si>
    <t>ch40nz</t>
  </si>
  <si>
    <t>CH4 0PA</t>
  </si>
  <si>
    <t>CH40PA</t>
  </si>
  <si>
    <t>ch4 0pa</t>
  </si>
  <si>
    <t>ch40pa</t>
  </si>
  <si>
    <t>CH4 0PB</t>
  </si>
  <si>
    <t>CH40PB</t>
  </si>
  <si>
    <t>ch4 0pb</t>
  </si>
  <si>
    <t>ch40pb</t>
  </si>
  <si>
    <t>CH4 0PD</t>
  </si>
  <si>
    <t>CH40PD</t>
  </si>
  <si>
    <t>ch4 0pd</t>
  </si>
  <si>
    <t>ch40pd</t>
  </si>
  <si>
    <t>CH4 0PE</t>
  </si>
  <si>
    <t>CH40PE</t>
  </si>
  <si>
    <t>ch4 0pe</t>
  </si>
  <si>
    <t>ch40pe</t>
  </si>
  <si>
    <t>CH4 0PF</t>
  </si>
  <si>
    <t>CH40PF</t>
  </si>
  <si>
    <t>ch4 0pf</t>
  </si>
  <si>
    <t>ch40pf</t>
  </si>
  <si>
    <t>CH4 0PG</t>
  </si>
  <si>
    <t>CH40PG</t>
  </si>
  <si>
    <t>ch4 0pg</t>
  </si>
  <si>
    <t>ch40pg</t>
  </si>
  <si>
    <t>CH4 0PH</t>
  </si>
  <si>
    <t>CH40PH</t>
  </si>
  <si>
    <t>ch4 0ph</t>
  </si>
  <si>
    <t>ch40ph</t>
  </si>
  <si>
    <t>CH4 0PJ</t>
  </si>
  <si>
    <t>CH40PJ</t>
  </si>
  <si>
    <t>ch4 0pj</t>
  </si>
  <si>
    <t>ch40pj</t>
  </si>
  <si>
    <t>CH4 0PL</t>
  </si>
  <si>
    <t>CH40PL</t>
  </si>
  <si>
    <t>ch4 0pl</t>
  </si>
  <si>
    <t>ch40pl</t>
  </si>
  <si>
    <t>CH4 0PN</t>
  </si>
  <si>
    <t>CH40PN</t>
  </si>
  <si>
    <t>ch4 0pn</t>
  </si>
  <si>
    <t>ch40pn</t>
  </si>
  <si>
    <t>CH4 0PP</t>
  </si>
  <si>
    <t>CH40PP</t>
  </si>
  <si>
    <t>ch4 0pp</t>
  </si>
  <si>
    <t>ch40pp</t>
  </si>
  <si>
    <t>CH4 0PQ</t>
  </si>
  <si>
    <t>CH40PQ</t>
  </si>
  <si>
    <t>ch4 0pq</t>
  </si>
  <si>
    <t>ch40pq</t>
  </si>
  <si>
    <t>CH4 0PR</t>
  </si>
  <si>
    <t>CH40PR</t>
  </si>
  <si>
    <t>ch4 0pr</t>
  </si>
  <si>
    <t>ch40pr</t>
  </si>
  <si>
    <t>CH4 0PS</t>
  </si>
  <si>
    <t>CH40PS</t>
  </si>
  <si>
    <t>ch4 0ps</t>
  </si>
  <si>
    <t>ch40ps</t>
  </si>
  <si>
    <t>CH4 0PT</t>
  </si>
  <si>
    <t>CH40PT</t>
  </si>
  <si>
    <t>ch4 0pt</t>
  </si>
  <si>
    <t>ch40pt</t>
  </si>
  <si>
    <t>CH4 0PU</t>
  </si>
  <si>
    <t>CH40PU</t>
  </si>
  <si>
    <t>ch4 0pu</t>
  </si>
  <si>
    <t>ch40pu</t>
  </si>
  <si>
    <t>CH4 0PW</t>
  </si>
  <si>
    <t>CH40PW</t>
  </si>
  <si>
    <t>ch4 0pw</t>
  </si>
  <si>
    <t>ch40pw</t>
  </si>
  <si>
    <t>CH4 0PX</t>
  </si>
  <si>
    <t>CH40PX</t>
  </si>
  <si>
    <t>ch4 0px</t>
  </si>
  <si>
    <t>ch40px</t>
  </si>
  <si>
    <t>CH4 0PY</t>
  </si>
  <si>
    <t>CH40PY</t>
  </si>
  <si>
    <t>ch4 0py</t>
  </si>
  <si>
    <t>ch40py</t>
  </si>
  <si>
    <t>CH4 0PZ</t>
  </si>
  <si>
    <t>CH40PZ</t>
  </si>
  <si>
    <t>ch4 0pz</t>
  </si>
  <si>
    <t>ch40pz</t>
  </si>
  <si>
    <t>CH4 0QA</t>
  </si>
  <si>
    <t>CH40QA</t>
  </si>
  <si>
    <t>ch4 0qa</t>
  </si>
  <si>
    <t>ch40qa</t>
  </si>
  <si>
    <t>CH4 0QB</t>
  </si>
  <si>
    <t>CH40QB</t>
  </si>
  <si>
    <t>ch4 0qb</t>
  </si>
  <si>
    <t>ch40qb</t>
  </si>
  <si>
    <t>CH4 0QD</t>
  </si>
  <si>
    <t>CH40QD</t>
  </si>
  <si>
    <t>ch4 0qd</t>
  </si>
  <si>
    <t>ch40qd</t>
  </si>
  <si>
    <t>CH4 0QE</t>
  </si>
  <si>
    <t>CH40QE</t>
  </si>
  <si>
    <t>ch4 0qe</t>
  </si>
  <si>
    <t>ch40qe</t>
  </si>
  <si>
    <t>CH4 0QF</t>
  </si>
  <si>
    <t>CH40QF</t>
  </si>
  <si>
    <t>ch4 0qf</t>
  </si>
  <si>
    <t>ch40qf</t>
  </si>
  <si>
    <t>CH4 0QG</t>
  </si>
  <si>
    <t>CH40QG</t>
  </si>
  <si>
    <t>ch4 0qg</t>
  </si>
  <si>
    <t>ch40qg</t>
  </si>
  <si>
    <t>CH4 0QH</t>
  </si>
  <si>
    <t>CH40QH</t>
  </si>
  <si>
    <t>ch4 0qh</t>
  </si>
  <si>
    <t>ch40qh</t>
  </si>
  <si>
    <t>CH4 0QJ</t>
  </si>
  <si>
    <t>CH40QJ</t>
  </si>
  <si>
    <t>ch4 0qj</t>
  </si>
  <si>
    <t>ch40qj</t>
  </si>
  <si>
    <t>CH4 0QL</t>
  </si>
  <si>
    <t>CH40QL</t>
  </si>
  <si>
    <t>ch4 0ql</t>
  </si>
  <si>
    <t>ch40ql</t>
  </si>
  <si>
    <t>CH4 0QN</t>
  </si>
  <si>
    <t>CH40QN</t>
  </si>
  <si>
    <t>ch4 0qn</t>
  </si>
  <si>
    <t>ch40qn</t>
  </si>
  <si>
    <t>CH4 0QP</t>
  </si>
  <si>
    <t>CH40QP</t>
  </si>
  <si>
    <t>ch4 0qp</t>
  </si>
  <si>
    <t>ch40qp</t>
  </si>
  <si>
    <t>CH4 0QQ</t>
  </si>
  <si>
    <t>CH40QQ</t>
  </si>
  <si>
    <t>ch4 0qq</t>
  </si>
  <si>
    <t>ch40qq</t>
  </si>
  <si>
    <t>CH4 0QR</t>
  </si>
  <si>
    <t>CH40QR</t>
  </si>
  <si>
    <t>ch4 0qr</t>
  </si>
  <si>
    <t>ch40qr</t>
  </si>
  <si>
    <t>CH4 0QS</t>
  </si>
  <si>
    <t>CH40QS</t>
  </si>
  <si>
    <t>ch4 0qs</t>
  </si>
  <si>
    <t>ch40qs</t>
  </si>
  <si>
    <t>CH4 0QT</t>
  </si>
  <si>
    <t>CH40QT</t>
  </si>
  <si>
    <t>ch4 0qt</t>
  </si>
  <si>
    <t>ch40qt</t>
  </si>
  <si>
    <t>CH4 0QU</t>
  </si>
  <si>
    <t>CH40QU</t>
  </si>
  <si>
    <t>ch4 0qu</t>
  </si>
  <si>
    <t>ch40qu</t>
  </si>
  <si>
    <t>CH4 0QW</t>
  </si>
  <si>
    <t>CH40QW</t>
  </si>
  <si>
    <t>ch4 0qw</t>
  </si>
  <si>
    <t>ch40qw</t>
  </si>
  <si>
    <t>CH4 0QX</t>
  </si>
  <si>
    <t>CH40QX</t>
  </si>
  <si>
    <t>ch4 0qx</t>
  </si>
  <si>
    <t>ch40qx</t>
  </si>
  <si>
    <t>CH4 0QY</t>
  </si>
  <si>
    <t>CH40QY</t>
  </si>
  <si>
    <t>ch4 0qy</t>
  </si>
  <si>
    <t>ch40qy</t>
  </si>
  <si>
    <t>CH4 0QZ</t>
  </si>
  <si>
    <t>CH40QZ</t>
  </si>
  <si>
    <t>ch4 0qz</t>
  </si>
  <si>
    <t>ch40qz</t>
  </si>
  <si>
    <t>CH4 0RA</t>
  </si>
  <si>
    <t>CH40RA</t>
  </si>
  <si>
    <t>ch4 0ra</t>
  </si>
  <si>
    <t>ch40ra</t>
  </si>
  <si>
    <t>CH4 0RB</t>
  </si>
  <si>
    <t>CH40RB</t>
  </si>
  <si>
    <t>ch4 0rb</t>
  </si>
  <si>
    <t>ch40rb</t>
  </si>
  <si>
    <t>CH4 0RD</t>
  </si>
  <si>
    <t>CH40RD</t>
  </si>
  <si>
    <t>ch4 0rd</t>
  </si>
  <si>
    <t>ch40rd</t>
  </si>
  <si>
    <t>CH4 0RE</t>
  </si>
  <si>
    <t>CH40RE</t>
  </si>
  <si>
    <t>ch4 0re</t>
  </si>
  <si>
    <t>ch40re</t>
  </si>
  <si>
    <t>CH4 0RF</t>
  </si>
  <si>
    <t>CH40RF</t>
  </si>
  <si>
    <t>ch4 0rf</t>
  </si>
  <si>
    <t>ch40rf</t>
  </si>
  <si>
    <t>CH4 0RG</t>
  </si>
  <si>
    <t>CH40RG</t>
  </si>
  <si>
    <t>ch4 0rg</t>
  </si>
  <si>
    <t>ch40rg</t>
  </si>
  <si>
    <t>CH4 0RH</t>
  </si>
  <si>
    <t>CH40RH</t>
  </si>
  <si>
    <t>ch4 0rh</t>
  </si>
  <si>
    <t>ch40rh</t>
  </si>
  <si>
    <t>CH4 0RJ</t>
  </si>
  <si>
    <t>CH40RJ</t>
  </si>
  <si>
    <t>ch4 0rj</t>
  </si>
  <si>
    <t>ch40rj</t>
  </si>
  <si>
    <t>CH4 0RL</t>
  </si>
  <si>
    <t>CH40RL</t>
  </si>
  <si>
    <t>ch4 0rl</t>
  </si>
  <si>
    <t>ch40rl</t>
  </si>
  <si>
    <t>CH4 0RN</t>
  </si>
  <si>
    <t>CH40RN</t>
  </si>
  <si>
    <t>ch4 0rn</t>
  </si>
  <si>
    <t>ch40rn</t>
  </si>
  <si>
    <t>CH4 0RP</t>
  </si>
  <si>
    <t>CH40RP</t>
  </si>
  <si>
    <t>ch4 0rp</t>
  </si>
  <si>
    <t>ch40rp</t>
  </si>
  <si>
    <t>CH4 0RQ</t>
  </si>
  <si>
    <t>CH40RQ</t>
  </si>
  <si>
    <t>ch4 0rq</t>
  </si>
  <si>
    <t>ch40rq</t>
  </si>
  <si>
    <t>CH4 0RR</t>
  </si>
  <si>
    <t>CH40RR</t>
  </si>
  <si>
    <t>ch4 0rr</t>
  </si>
  <si>
    <t>ch40rr</t>
  </si>
  <si>
    <t>CH4 0RS</t>
  </si>
  <si>
    <t>CH40RS</t>
  </si>
  <si>
    <t>ch4 0rs</t>
  </si>
  <si>
    <t>ch40rs</t>
  </si>
  <si>
    <t>CH4 0RT</t>
  </si>
  <si>
    <t>CH40RT</t>
  </si>
  <si>
    <t>ch4 0rt</t>
  </si>
  <si>
    <t>ch40rt</t>
  </si>
  <si>
    <t>CH4 0RU</t>
  </si>
  <si>
    <t>CH40RU</t>
  </si>
  <si>
    <t>ch4 0ru</t>
  </si>
  <si>
    <t>ch40ru</t>
  </si>
  <si>
    <t>CH4 0RW</t>
  </si>
  <si>
    <t>CH40RW</t>
  </si>
  <si>
    <t>ch4 0rw</t>
  </si>
  <si>
    <t>ch40rw</t>
  </si>
  <si>
    <t>CH4 0RX</t>
  </si>
  <si>
    <t>CH40RX</t>
  </si>
  <si>
    <t>ch4 0rx</t>
  </si>
  <si>
    <t>ch40rx</t>
  </si>
  <si>
    <t>CH4 0RY</t>
  </si>
  <si>
    <t>CH40RY</t>
  </si>
  <si>
    <t>ch4 0ry</t>
  </si>
  <si>
    <t>ch40ry</t>
  </si>
  <si>
    <t>CH4 0RZ</t>
  </si>
  <si>
    <t>CH40RZ</t>
  </si>
  <si>
    <t>ch4 0rz</t>
  </si>
  <si>
    <t>ch40rz</t>
  </si>
  <si>
    <t>CH4 0SA</t>
  </si>
  <si>
    <t>CH40SA</t>
  </si>
  <si>
    <t>ch4 0sa</t>
  </si>
  <si>
    <t>ch40sa</t>
  </si>
  <si>
    <t>CH4 0SB</t>
  </si>
  <si>
    <t>CH40SB</t>
  </si>
  <si>
    <t>ch4 0sb</t>
  </si>
  <si>
    <t>ch40sb</t>
  </si>
  <si>
    <t>CH4 0SD</t>
  </si>
  <si>
    <t>CH40SD</t>
  </si>
  <si>
    <t>ch4 0sd</t>
  </si>
  <si>
    <t>ch40sd</t>
  </si>
  <si>
    <t>CH4 0SE</t>
  </si>
  <si>
    <t>CH40SE</t>
  </si>
  <si>
    <t>ch4 0se</t>
  </si>
  <si>
    <t>ch40se</t>
  </si>
  <si>
    <t>CH4 0SF</t>
  </si>
  <si>
    <t>CH40SF</t>
  </si>
  <si>
    <t>ch4 0sf</t>
  </si>
  <si>
    <t>ch40sf</t>
  </si>
  <si>
    <t>CH4 0SG</t>
  </si>
  <si>
    <t>CH40SG</t>
  </si>
  <si>
    <t>ch4 0sg</t>
  </si>
  <si>
    <t>ch40sg</t>
  </si>
  <si>
    <t>CH4 0SH</t>
  </si>
  <si>
    <t>CH40SH</t>
  </si>
  <si>
    <t>ch4 0sh</t>
  </si>
  <si>
    <t>ch40sh</t>
  </si>
  <si>
    <t>CH4 0SJ</t>
  </si>
  <si>
    <t>CH40SJ</t>
  </si>
  <si>
    <t>ch4 0sj</t>
  </si>
  <si>
    <t>ch40sj</t>
  </si>
  <si>
    <t>CH4 0SL</t>
  </si>
  <si>
    <t>CH40SL</t>
  </si>
  <si>
    <t>ch4 0sl</t>
  </si>
  <si>
    <t>ch40sl</t>
  </si>
  <si>
    <t>CH4 0SN</t>
  </si>
  <si>
    <t>CH40SN</t>
  </si>
  <si>
    <t>ch4 0sn</t>
  </si>
  <si>
    <t>ch40sn</t>
  </si>
  <si>
    <t>CH4 0SP</t>
  </si>
  <si>
    <t>CH40SP</t>
  </si>
  <si>
    <t>ch4 0sp</t>
  </si>
  <si>
    <t>ch40sp</t>
  </si>
  <si>
    <t>CH4 0SQ</t>
  </si>
  <si>
    <t>CH40SQ</t>
  </si>
  <si>
    <t>ch4 0sq</t>
  </si>
  <si>
    <t>ch40sq</t>
  </si>
  <si>
    <t>CH4 0SR</t>
  </si>
  <si>
    <t>CH40SR</t>
  </si>
  <si>
    <t>ch4 0sr</t>
  </si>
  <si>
    <t>ch40sr</t>
  </si>
  <si>
    <t>CH4 0SS</t>
  </si>
  <si>
    <t>CH40SS</t>
  </si>
  <si>
    <t>ch4 0ss</t>
  </si>
  <si>
    <t>ch40ss</t>
  </si>
  <si>
    <t>CH4 0ST</t>
  </si>
  <si>
    <t>CH40ST</t>
  </si>
  <si>
    <t>ch4 0st</t>
  </si>
  <si>
    <t>ch40st</t>
  </si>
  <si>
    <t>CH4 0SU</t>
  </si>
  <si>
    <t>CH40SU</t>
  </si>
  <si>
    <t>ch4 0su</t>
  </si>
  <si>
    <t>ch40su</t>
  </si>
  <si>
    <t>CH4 0SW</t>
  </si>
  <si>
    <t>CH40SW</t>
  </si>
  <si>
    <t>ch4 0sw</t>
  </si>
  <si>
    <t>ch40sw</t>
  </si>
  <si>
    <t>CH4 0SX</t>
  </si>
  <si>
    <t>CH40SX</t>
  </si>
  <si>
    <t>ch4 0sx</t>
  </si>
  <si>
    <t>ch40sx</t>
  </si>
  <si>
    <t>CH4 0SY</t>
  </si>
  <si>
    <t>CH40SY</t>
  </si>
  <si>
    <t>ch4 0sy</t>
  </si>
  <si>
    <t>ch40sy</t>
  </si>
  <si>
    <t>CH4 0SZ</t>
  </si>
  <si>
    <t>CH40SZ</t>
  </si>
  <si>
    <t>ch4 0sz</t>
  </si>
  <si>
    <t>ch40sz</t>
  </si>
  <si>
    <t>CH4 0TA</t>
  </si>
  <si>
    <t>CH40TA</t>
  </si>
  <si>
    <t>ch4 0ta</t>
  </si>
  <si>
    <t>ch40ta</t>
  </si>
  <si>
    <t>CH4 0TB</t>
  </si>
  <si>
    <t>CH40TB</t>
  </si>
  <si>
    <t>ch4 0tb</t>
  </si>
  <si>
    <t>ch40tb</t>
  </si>
  <si>
    <t>CH4 0TD</t>
  </si>
  <si>
    <t>CH40TD</t>
  </si>
  <si>
    <t>ch4 0td</t>
  </si>
  <si>
    <t>ch40td</t>
  </si>
  <si>
    <t>CH4 0TE</t>
  </si>
  <si>
    <t>CH40TE</t>
  </si>
  <si>
    <t>ch4 0te</t>
  </si>
  <si>
    <t>ch40te</t>
  </si>
  <si>
    <t>CH4 0TF</t>
  </si>
  <si>
    <t>CH40TF</t>
  </si>
  <si>
    <t>ch4 0tf</t>
  </si>
  <si>
    <t>ch40tf</t>
  </si>
  <si>
    <t>CH4 0TG</t>
  </si>
  <si>
    <t>CH40TG</t>
  </si>
  <si>
    <t>ch4 0tg</t>
  </si>
  <si>
    <t>ch40tg</t>
  </si>
  <si>
    <t>CH4 0TH</t>
  </si>
  <si>
    <t>CH40TH</t>
  </si>
  <si>
    <t>ch4 0th</t>
  </si>
  <si>
    <t>ch40th</t>
  </si>
  <si>
    <t>CH4 0TJ</t>
  </si>
  <si>
    <t>CH40TJ</t>
  </si>
  <si>
    <t>ch4 0tj</t>
  </si>
  <si>
    <t>ch40tj</t>
  </si>
  <si>
    <t>CH4 0TL</t>
  </si>
  <si>
    <t>CH40TL</t>
  </si>
  <si>
    <t>ch4 0tl</t>
  </si>
  <si>
    <t>ch40tl</t>
  </si>
  <si>
    <t>CH4 0TN</t>
  </si>
  <si>
    <t>CH40TN</t>
  </si>
  <si>
    <t>ch4 0tn</t>
  </si>
  <si>
    <t>ch40tn</t>
  </si>
  <si>
    <t>CH4 0TP</t>
  </si>
  <si>
    <t>CH40TP</t>
  </si>
  <si>
    <t>ch4 0tp</t>
  </si>
  <si>
    <t>ch40tp</t>
  </si>
  <si>
    <t>CH4 0TQ</t>
  </si>
  <si>
    <t>CH40TQ</t>
  </si>
  <si>
    <t>ch4 0tq</t>
  </si>
  <si>
    <t>ch40tq</t>
  </si>
  <si>
    <t>CH4 0TR</t>
  </si>
  <si>
    <t>CH40TR</t>
  </si>
  <si>
    <t>ch4 0tr</t>
  </si>
  <si>
    <t>ch40tr</t>
  </si>
  <si>
    <t>CH4 0TS</t>
  </si>
  <si>
    <t>CH40TS</t>
  </si>
  <si>
    <t>ch4 0ts</t>
  </si>
  <si>
    <t>ch40ts</t>
  </si>
  <si>
    <t>CH4 0TT</t>
  </si>
  <si>
    <t>CH40TT</t>
  </si>
  <si>
    <t>ch4 0tt</t>
  </si>
  <si>
    <t>ch40tt</t>
  </si>
  <si>
    <t>CH4 0TU</t>
  </si>
  <si>
    <t>CH40TU</t>
  </si>
  <si>
    <t>ch4 0tu</t>
  </si>
  <si>
    <t>ch40tu</t>
  </si>
  <si>
    <t>CH4 0TW</t>
  </si>
  <si>
    <t>CH40TW</t>
  </si>
  <si>
    <t>ch4 0tw</t>
  </si>
  <si>
    <t>ch40tw</t>
  </si>
  <si>
    <t>CH4 0XA</t>
  </si>
  <si>
    <t>CH40XA</t>
  </si>
  <si>
    <t>ch4 0xa</t>
  </si>
  <si>
    <t>ch40xa</t>
  </si>
  <si>
    <t>CH4 0XB</t>
  </si>
  <si>
    <t>CH40XB</t>
  </si>
  <si>
    <t>ch4 0xb</t>
  </si>
  <si>
    <t>ch40xb</t>
  </si>
  <si>
    <t>CH4 0XD</t>
  </si>
  <si>
    <t>CH40XD</t>
  </si>
  <si>
    <t>ch4 0xd</t>
  </si>
  <si>
    <t>ch40xd</t>
  </si>
  <si>
    <t>CH4 0YR</t>
  </si>
  <si>
    <t>CH40YR</t>
  </si>
  <si>
    <t>ch4 0yr</t>
  </si>
  <si>
    <t>ch40yr</t>
  </si>
  <si>
    <t>CH4 0YS</t>
  </si>
  <si>
    <t>CH40YS</t>
  </si>
  <si>
    <t>ch4 0ys</t>
  </si>
  <si>
    <t>ch40ys</t>
  </si>
  <si>
    <t>CH4 0YT</t>
  </si>
  <si>
    <t>CH40YT</t>
  </si>
  <si>
    <t>ch4 0yt</t>
  </si>
  <si>
    <t>ch40yt</t>
  </si>
  <si>
    <t>CH4 0YU</t>
  </si>
  <si>
    <t>CH40YU</t>
  </si>
  <si>
    <t>ch4 0yu</t>
  </si>
  <si>
    <t>ch40yu</t>
  </si>
  <si>
    <t>CH4 0YX</t>
  </si>
  <si>
    <t>CH40YX</t>
  </si>
  <si>
    <t>ch4 0yx</t>
  </si>
  <si>
    <t>ch40yx</t>
  </si>
  <si>
    <t>CH4 0YY</t>
  </si>
  <si>
    <t>CH40YY</t>
  </si>
  <si>
    <t>ch4 0yy</t>
  </si>
  <si>
    <t>ch40yy</t>
  </si>
  <si>
    <t>CH4 8BF</t>
  </si>
  <si>
    <t>CH48BF</t>
  </si>
  <si>
    <t>ch4 8bf</t>
  </si>
  <si>
    <t>ch48bf</t>
  </si>
  <si>
    <t>CH4 8BT</t>
  </si>
  <si>
    <t>CH48BT</t>
  </si>
  <si>
    <t>ch4 8bt</t>
  </si>
  <si>
    <t>ch48bt</t>
  </si>
  <si>
    <t>CH4 8FA</t>
  </si>
  <si>
    <t>CH48FA</t>
  </si>
  <si>
    <t>ch4 8fa</t>
  </si>
  <si>
    <t>ch48fa</t>
  </si>
  <si>
    <t>CH4 8FB</t>
  </si>
  <si>
    <t>CH48FB</t>
  </si>
  <si>
    <t>ch4 8fb</t>
  </si>
  <si>
    <t>ch48fb</t>
  </si>
  <si>
    <t>CH4 8FD</t>
  </si>
  <si>
    <t>CH48FD</t>
  </si>
  <si>
    <t>ch4 8fd</t>
  </si>
  <si>
    <t>ch48fd</t>
  </si>
  <si>
    <t>CH4 8FE</t>
  </si>
  <si>
    <t>CH48FE</t>
  </si>
  <si>
    <t>ch4 8fe</t>
  </si>
  <si>
    <t>ch48fe</t>
  </si>
  <si>
    <t>CH4 8FF</t>
  </si>
  <si>
    <t>CH48FF</t>
  </si>
  <si>
    <t>ch4 8ff</t>
  </si>
  <si>
    <t>ch48ff</t>
  </si>
  <si>
    <t>CH4 8FG</t>
  </si>
  <si>
    <t>CH48FG</t>
  </si>
  <si>
    <t>ch4 8fg</t>
  </si>
  <si>
    <t>ch48fg</t>
  </si>
  <si>
    <t>CH4 8GA</t>
  </si>
  <si>
    <t>CH48GA</t>
  </si>
  <si>
    <t>ch4 8ga</t>
  </si>
  <si>
    <t>ch48ga</t>
  </si>
  <si>
    <t>CH4 8LA</t>
  </si>
  <si>
    <t>CH48LA</t>
  </si>
  <si>
    <t>ch4 8la</t>
  </si>
  <si>
    <t>ch48la</t>
  </si>
  <si>
    <t>CH4 8LH</t>
  </si>
  <si>
    <t>CH48LH</t>
  </si>
  <si>
    <t>ch4 8lh</t>
  </si>
  <si>
    <t>ch48lh</t>
  </si>
  <si>
    <t>CH4 8LQ</t>
  </si>
  <si>
    <t>CH48LQ</t>
  </si>
  <si>
    <t>ch4 8lq</t>
  </si>
  <si>
    <t>ch48lq</t>
  </si>
  <si>
    <t>CH4 8LR</t>
  </si>
  <si>
    <t>CH48LR</t>
  </si>
  <si>
    <t>ch4 8lr</t>
  </si>
  <si>
    <t>ch48lr</t>
  </si>
  <si>
    <t>CH4 8LT</t>
  </si>
  <si>
    <t>CH48LT</t>
  </si>
  <si>
    <t>ch4 8lt</t>
  </si>
  <si>
    <t>ch48lt</t>
  </si>
  <si>
    <t>CH4 8LW</t>
  </si>
  <si>
    <t>CH48LW</t>
  </si>
  <si>
    <t>ch4 8lw</t>
  </si>
  <si>
    <t>ch48lw</t>
  </si>
  <si>
    <t>CH4 8NA</t>
  </si>
  <si>
    <t>CH48NA</t>
  </si>
  <si>
    <t>ch4 8na</t>
  </si>
  <si>
    <t>ch48na</t>
  </si>
  <si>
    <t>CH4 8NB</t>
  </si>
  <si>
    <t>CH48NB</t>
  </si>
  <si>
    <t>ch4 8nb</t>
  </si>
  <si>
    <t>ch48nb</t>
  </si>
  <si>
    <t>CH4 8NH</t>
  </si>
  <si>
    <t>CH48NH</t>
  </si>
  <si>
    <t>ch4 8nh</t>
  </si>
  <si>
    <t>ch48nh</t>
  </si>
  <si>
    <t>CH4 8PB</t>
  </si>
  <si>
    <t>CH48PB</t>
  </si>
  <si>
    <t>ch4 8pb</t>
  </si>
  <si>
    <t>ch48pb</t>
  </si>
  <si>
    <t>CH4 8PY</t>
  </si>
  <si>
    <t>CH48PY</t>
  </si>
  <si>
    <t>ch4 8py</t>
  </si>
  <si>
    <t>ch48py</t>
  </si>
  <si>
    <t>CH4 8QB</t>
  </si>
  <si>
    <t>CH48QB</t>
  </si>
  <si>
    <t>ch4 8qb</t>
  </si>
  <si>
    <t>ch48qb</t>
  </si>
  <si>
    <t>CH4 8QE</t>
  </si>
  <si>
    <t>CH48QE</t>
  </si>
  <si>
    <t>ch4 8qe</t>
  </si>
  <si>
    <t>ch48qe</t>
  </si>
  <si>
    <t>CH4 8QF</t>
  </si>
  <si>
    <t>CH48QF</t>
  </si>
  <si>
    <t>ch4 8qf</t>
  </si>
  <si>
    <t>ch48qf</t>
  </si>
  <si>
    <t>CH4 8QG</t>
  </si>
  <si>
    <t>CH48QG</t>
  </si>
  <si>
    <t>ch4 8qg</t>
  </si>
  <si>
    <t>ch48qg</t>
  </si>
  <si>
    <t>CH4 8QH</t>
  </si>
  <si>
    <t>CH48QH</t>
  </si>
  <si>
    <t>ch4 8qh</t>
  </si>
  <si>
    <t>ch48qh</t>
  </si>
  <si>
    <t>CH4 8QJ</t>
  </si>
  <si>
    <t>CH48QJ</t>
  </si>
  <si>
    <t>ch4 8qj</t>
  </si>
  <si>
    <t>ch48qj</t>
  </si>
  <si>
    <t>CH4 8QL</t>
  </si>
  <si>
    <t>CH48QL</t>
  </si>
  <si>
    <t>ch4 8ql</t>
  </si>
  <si>
    <t>ch48ql</t>
  </si>
  <si>
    <t>CH4 8QN</t>
  </si>
  <si>
    <t>CH48QN</t>
  </si>
  <si>
    <t>ch4 8qn</t>
  </si>
  <si>
    <t>ch48qn</t>
  </si>
  <si>
    <t>CH4 8QP</t>
  </si>
  <si>
    <t>CH48QP</t>
  </si>
  <si>
    <t>ch4 8qp</t>
  </si>
  <si>
    <t>ch48qp</t>
  </si>
  <si>
    <t>CH4 8QQ</t>
  </si>
  <si>
    <t>CH48QQ</t>
  </si>
  <si>
    <t>ch4 8qq</t>
  </si>
  <si>
    <t>ch48qq</t>
  </si>
  <si>
    <t>CH4 8QR</t>
  </si>
  <si>
    <t>CH48QR</t>
  </si>
  <si>
    <t>ch4 8qr</t>
  </si>
  <si>
    <t>ch48qr</t>
  </si>
  <si>
    <t>CH4 8QS</t>
  </si>
  <si>
    <t>CH48QS</t>
  </si>
  <si>
    <t>ch4 8qs</t>
  </si>
  <si>
    <t>ch48qs</t>
  </si>
  <si>
    <t>CH4 8QT</t>
  </si>
  <si>
    <t>CH48QT</t>
  </si>
  <si>
    <t>ch4 8qt</t>
  </si>
  <si>
    <t>ch48qt</t>
  </si>
  <si>
    <t>CH4 8QW</t>
  </si>
  <si>
    <t>CH48QW</t>
  </si>
  <si>
    <t>ch4 8qw</t>
  </si>
  <si>
    <t>ch48qw</t>
  </si>
  <si>
    <t>CH4 8QZ</t>
  </si>
  <si>
    <t>CH48QZ</t>
  </si>
  <si>
    <t>ch4 8qz</t>
  </si>
  <si>
    <t>ch48qz</t>
  </si>
  <si>
    <t>CH4 8RB</t>
  </si>
  <si>
    <t>CH48RB</t>
  </si>
  <si>
    <t>ch4 8rb</t>
  </si>
  <si>
    <t>ch48rb</t>
  </si>
  <si>
    <t>CH4 8RF</t>
  </si>
  <si>
    <t>CH48RF</t>
  </si>
  <si>
    <t>ch4 8rf</t>
  </si>
  <si>
    <t>ch48rf</t>
  </si>
  <si>
    <t>CH4 8RG</t>
  </si>
  <si>
    <t>CH48RG</t>
  </si>
  <si>
    <t>ch4 8rg</t>
  </si>
  <si>
    <t>ch48rg</t>
  </si>
  <si>
    <t>CH4 8RH</t>
  </si>
  <si>
    <t>CH48RH</t>
  </si>
  <si>
    <t>ch4 8rh</t>
  </si>
  <si>
    <t>ch48rh</t>
  </si>
  <si>
    <t>CH4 8RJ</t>
  </si>
  <si>
    <t>CH48RJ</t>
  </si>
  <si>
    <t>ch4 8rj</t>
  </si>
  <si>
    <t>ch48rj</t>
  </si>
  <si>
    <t>CH4 8RL</t>
  </si>
  <si>
    <t>CH48RL</t>
  </si>
  <si>
    <t>ch4 8rl</t>
  </si>
  <si>
    <t>ch48rl</t>
  </si>
  <si>
    <t>CH4 8RQ</t>
  </si>
  <si>
    <t>CH48RQ</t>
  </si>
  <si>
    <t>ch4 8rq</t>
  </si>
  <si>
    <t>ch48rq</t>
  </si>
  <si>
    <t>CH4 8RR</t>
  </si>
  <si>
    <t>CH48RR</t>
  </si>
  <si>
    <t>ch4 8rr</t>
  </si>
  <si>
    <t>ch48rr</t>
  </si>
  <si>
    <t>CH4 8RS</t>
  </si>
  <si>
    <t>CH48RS</t>
  </si>
  <si>
    <t>ch4 8rs</t>
  </si>
  <si>
    <t>ch48rs</t>
  </si>
  <si>
    <t>CH4 8RT</t>
  </si>
  <si>
    <t>CH48RT</t>
  </si>
  <si>
    <t>ch4 8rt</t>
  </si>
  <si>
    <t>ch48rt</t>
  </si>
  <si>
    <t>CH4 8RU</t>
  </si>
  <si>
    <t>CH48RU</t>
  </si>
  <si>
    <t>ch4 8ru</t>
  </si>
  <si>
    <t>ch48ru</t>
  </si>
  <si>
    <t>CH4 8RW</t>
  </si>
  <si>
    <t>CH48RW</t>
  </si>
  <si>
    <t>ch4 8rw</t>
  </si>
  <si>
    <t>ch48rw</t>
  </si>
  <si>
    <t>CH4 8SB</t>
  </si>
  <si>
    <t>CH48SB</t>
  </si>
  <si>
    <t>ch4 8sb</t>
  </si>
  <si>
    <t>ch48sb</t>
  </si>
  <si>
    <t>CH4 8SE</t>
  </si>
  <si>
    <t>CH48SE</t>
  </si>
  <si>
    <t>ch4 8se</t>
  </si>
  <si>
    <t>ch48se</t>
  </si>
  <si>
    <t>CH4 8SF</t>
  </si>
  <si>
    <t>CH48SF</t>
  </si>
  <si>
    <t>ch4 8sf</t>
  </si>
  <si>
    <t>ch48sf</t>
  </si>
  <si>
    <t>CH4 8SG</t>
  </si>
  <si>
    <t>CH48SG</t>
  </si>
  <si>
    <t>ch4 8sg</t>
  </si>
  <si>
    <t>ch48sg</t>
  </si>
  <si>
    <t>CH4 8SH</t>
  </si>
  <si>
    <t>CH48SH</t>
  </si>
  <si>
    <t>ch4 8sh</t>
  </si>
  <si>
    <t>ch48sh</t>
  </si>
  <si>
    <t>CH4 8SJ</t>
  </si>
  <si>
    <t>CH48SJ</t>
  </si>
  <si>
    <t>ch4 8sj</t>
  </si>
  <si>
    <t>ch48sj</t>
  </si>
  <si>
    <t>CH4 8SL</t>
  </si>
  <si>
    <t>CH48SL</t>
  </si>
  <si>
    <t>ch4 8sl</t>
  </si>
  <si>
    <t>ch48sl</t>
  </si>
  <si>
    <t>CH4 8SN</t>
  </si>
  <si>
    <t>CH48SN</t>
  </si>
  <si>
    <t>ch4 8sn</t>
  </si>
  <si>
    <t>ch48sn</t>
  </si>
  <si>
    <t>CH4 8SQ</t>
  </si>
  <si>
    <t>CH48SQ</t>
  </si>
  <si>
    <t>ch4 8sq</t>
  </si>
  <si>
    <t>ch48sq</t>
  </si>
  <si>
    <t>CH4 8SS</t>
  </si>
  <si>
    <t>CH48SS</t>
  </si>
  <si>
    <t>ch4 8ss</t>
  </si>
  <si>
    <t>ch48ss</t>
  </si>
  <si>
    <t>CH4 8ST</t>
  </si>
  <si>
    <t>CH48ST</t>
  </si>
  <si>
    <t>ch4 8st</t>
  </si>
  <si>
    <t>ch48st</t>
  </si>
  <si>
    <t>CH4 8SU</t>
  </si>
  <si>
    <t>CH48SU</t>
  </si>
  <si>
    <t>ch4 8su</t>
  </si>
  <si>
    <t>ch48su</t>
  </si>
  <si>
    <t>CH4 8SW</t>
  </si>
  <si>
    <t>CH48SW</t>
  </si>
  <si>
    <t>ch4 8sw</t>
  </si>
  <si>
    <t>ch48sw</t>
  </si>
  <si>
    <t>CH4 8SX</t>
  </si>
  <si>
    <t>CH48SX</t>
  </si>
  <si>
    <t>ch4 8sx</t>
  </si>
  <si>
    <t>ch48sx</t>
  </si>
  <si>
    <t>CH4 8SY</t>
  </si>
  <si>
    <t>CH48SY</t>
  </si>
  <si>
    <t>ch4 8sy</t>
  </si>
  <si>
    <t>ch48sy</t>
  </si>
  <si>
    <t>CH4 8SZ</t>
  </si>
  <si>
    <t>CH48SZ</t>
  </si>
  <si>
    <t>ch4 8sz</t>
  </si>
  <si>
    <t>ch48sz</t>
  </si>
  <si>
    <t>CH4 8TB</t>
  </si>
  <si>
    <t>CH48TB</t>
  </si>
  <si>
    <t>ch4 8tb</t>
  </si>
  <si>
    <t>ch48tb</t>
  </si>
  <si>
    <t>CH4 8TD</t>
  </si>
  <si>
    <t>CH48TD</t>
  </si>
  <si>
    <t>ch4 8td</t>
  </si>
  <si>
    <t>ch48td</t>
  </si>
  <si>
    <t>CH4 8TE</t>
  </si>
  <si>
    <t>CH48TE</t>
  </si>
  <si>
    <t>ch4 8te</t>
  </si>
  <si>
    <t>ch48te</t>
  </si>
  <si>
    <t>CH4 8TF</t>
  </si>
  <si>
    <t>CH48TF</t>
  </si>
  <si>
    <t>ch4 8tf</t>
  </si>
  <si>
    <t>ch48tf</t>
  </si>
  <si>
    <t>CH4 8TG</t>
  </si>
  <si>
    <t>CH48TG</t>
  </si>
  <si>
    <t>ch4 8tg</t>
  </si>
  <si>
    <t>ch48tg</t>
  </si>
  <si>
    <t>CH4 8TH</t>
  </si>
  <si>
    <t>CH48TH</t>
  </si>
  <si>
    <t>ch4 8th</t>
  </si>
  <si>
    <t>ch48th</t>
  </si>
  <si>
    <t>CH4 8TJ</t>
  </si>
  <si>
    <t>CH48TJ</t>
  </si>
  <si>
    <t>ch4 8tj</t>
  </si>
  <si>
    <t>ch48tj</t>
  </si>
  <si>
    <t>CH4 8TL</t>
  </si>
  <si>
    <t>CH48TL</t>
  </si>
  <si>
    <t>ch4 8tl</t>
  </si>
  <si>
    <t>ch48tl</t>
  </si>
  <si>
    <t>CH4 8TN</t>
  </si>
  <si>
    <t>CH48TN</t>
  </si>
  <si>
    <t>ch4 8tn</t>
  </si>
  <si>
    <t>ch48tn</t>
  </si>
  <si>
    <t>CH4 8TP</t>
  </si>
  <si>
    <t>CH48TP</t>
  </si>
  <si>
    <t>ch4 8tp</t>
  </si>
  <si>
    <t>ch48tp</t>
  </si>
  <si>
    <t>CH4 8TQ</t>
  </si>
  <si>
    <t>CH48TQ</t>
  </si>
  <si>
    <t>ch4 8tq</t>
  </si>
  <si>
    <t>ch48tq</t>
  </si>
  <si>
    <t>CH4 8TR</t>
  </si>
  <si>
    <t>CH48TR</t>
  </si>
  <si>
    <t>ch4 8tr</t>
  </si>
  <si>
    <t>ch48tr</t>
  </si>
  <si>
    <t>CH4 8TS</t>
  </si>
  <si>
    <t>CH48TS</t>
  </si>
  <si>
    <t>ch4 8ts</t>
  </si>
  <si>
    <t>ch48ts</t>
  </si>
  <si>
    <t>CH4 8TT</t>
  </si>
  <si>
    <t>CH48TT</t>
  </si>
  <si>
    <t>ch4 8tt</t>
  </si>
  <si>
    <t>ch48tt</t>
  </si>
  <si>
    <t>CH4 8TU</t>
  </si>
  <si>
    <t>CH48TU</t>
  </si>
  <si>
    <t>ch4 8tu</t>
  </si>
  <si>
    <t>ch48tu</t>
  </si>
  <si>
    <t>CH4 8TW</t>
  </si>
  <si>
    <t>CH48TW</t>
  </si>
  <si>
    <t>ch4 8tw</t>
  </si>
  <si>
    <t>ch48tw</t>
  </si>
  <si>
    <t>CH4 8TX</t>
  </si>
  <si>
    <t>CH48TX</t>
  </si>
  <si>
    <t>ch4 8tx</t>
  </si>
  <si>
    <t>ch48tx</t>
  </si>
  <si>
    <t>CH4 8TY</t>
  </si>
  <si>
    <t>CH48TY</t>
  </si>
  <si>
    <t>ch4 8ty</t>
  </si>
  <si>
    <t>ch48ty</t>
  </si>
  <si>
    <t>CH4 8TZ</t>
  </si>
  <si>
    <t>CH48TZ</t>
  </si>
  <si>
    <t>ch4 8tz</t>
  </si>
  <si>
    <t>ch48tz</t>
  </si>
  <si>
    <t>CH4 8UA</t>
  </si>
  <si>
    <t>CH48UA</t>
  </si>
  <si>
    <t>ch4 8ua</t>
  </si>
  <si>
    <t>ch48ua</t>
  </si>
  <si>
    <t>CH4 8UB</t>
  </si>
  <si>
    <t>CH48UB</t>
  </si>
  <si>
    <t>ch4 8ub</t>
  </si>
  <si>
    <t>ch48ub</t>
  </si>
  <si>
    <t>CH4 8UD</t>
  </si>
  <si>
    <t>CH48UD</t>
  </si>
  <si>
    <t>ch4 8ud</t>
  </si>
  <si>
    <t>ch48ud</t>
  </si>
  <si>
    <t>CH4 8UE</t>
  </si>
  <si>
    <t>CH48UE</t>
  </si>
  <si>
    <t>ch4 8ue</t>
  </si>
  <si>
    <t>ch48ue</t>
  </si>
  <si>
    <t>CH4 8UF</t>
  </si>
  <si>
    <t>CH48UF</t>
  </si>
  <si>
    <t>ch4 8uf</t>
  </si>
  <si>
    <t>ch48uf</t>
  </si>
  <si>
    <t>CH4 8UG</t>
  </si>
  <si>
    <t>CH48UG</t>
  </si>
  <si>
    <t>ch4 8ug</t>
  </si>
  <si>
    <t>ch48ug</t>
  </si>
  <si>
    <t>CH4 8UH</t>
  </si>
  <si>
    <t>CH48UH</t>
  </si>
  <si>
    <t>ch4 8uh</t>
  </si>
  <si>
    <t>ch48uh</t>
  </si>
  <si>
    <t>CH4 8UJ</t>
  </si>
  <si>
    <t>CH48UJ</t>
  </si>
  <si>
    <t>ch4 8uj</t>
  </si>
  <si>
    <t>ch48uj</t>
  </si>
  <si>
    <t>CH4 8UL</t>
  </si>
  <si>
    <t>CH48UL</t>
  </si>
  <si>
    <t>ch4 8ul</t>
  </si>
  <si>
    <t>ch48ul</t>
  </si>
  <si>
    <t>CH4 8UP</t>
  </si>
  <si>
    <t>CH48UP</t>
  </si>
  <si>
    <t>ch4 8up</t>
  </si>
  <si>
    <t>ch48up</t>
  </si>
  <si>
    <t>CH4 8UQ</t>
  </si>
  <si>
    <t>CH48UQ</t>
  </si>
  <si>
    <t>ch4 8uq</t>
  </si>
  <si>
    <t>ch48uq</t>
  </si>
  <si>
    <t>CH4 8UT</t>
  </si>
  <si>
    <t>CH48UT</t>
  </si>
  <si>
    <t>ch4 8ut</t>
  </si>
  <si>
    <t>ch48ut</t>
  </si>
  <si>
    <t>CH4 9AA</t>
  </si>
  <si>
    <t>CH49AA</t>
  </si>
  <si>
    <t>ch4 9aa</t>
  </si>
  <si>
    <t>ch49aa</t>
  </si>
  <si>
    <t>CH4 9AB</t>
  </si>
  <si>
    <t>CH49AB</t>
  </si>
  <si>
    <t>ch4 9ab</t>
  </si>
  <si>
    <t>ch49ab</t>
  </si>
  <si>
    <t>CH4 9AH</t>
  </si>
  <si>
    <t>CH49AH</t>
  </si>
  <si>
    <t>ch4 9ah</t>
  </si>
  <si>
    <t>ch49ah</t>
  </si>
  <si>
    <t>CH4 9AJ</t>
  </si>
  <si>
    <t>CH49AJ</t>
  </si>
  <si>
    <t>ch4 9aj</t>
  </si>
  <si>
    <t>ch49aj</t>
  </si>
  <si>
    <t>CH4 9AL</t>
  </si>
  <si>
    <t>CH49AL</t>
  </si>
  <si>
    <t>ch4 9al</t>
  </si>
  <si>
    <t>ch49al</t>
  </si>
  <si>
    <t>CH4 9AN</t>
  </si>
  <si>
    <t>CH49AN</t>
  </si>
  <si>
    <t>ch4 9an</t>
  </si>
  <si>
    <t>ch49an</t>
  </si>
  <si>
    <t>CH4 9AP</t>
  </si>
  <si>
    <t>CH49AP</t>
  </si>
  <si>
    <t>ch4 9ap</t>
  </si>
  <si>
    <t>ch49ap</t>
  </si>
  <si>
    <t>CH4 9AQ</t>
  </si>
  <si>
    <t>CH49AQ</t>
  </si>
  <si>
    <t>ch4 9aq</t>
  </si>
  <si>
    <t>ch49aq</t>
  </si>
  <si>
    <t>CH4 9AR</t>
  </si>
  <si>
    <t>CH49AR</t>
  </si>
  <si>
    <t>ch4 9ar</t>
  </si>
  <si>
    <t>ch49ar</t>
  </si>
  <si>
    <t>CH4 9AS</t>
  </si>
  <si>
    <t>CH49AS</t>
  </si>
  <si>
    <t>ch4 9as</t>
  </si>
  <si>
    <t>ch49as</t>
  </si>
  <si>
    <t>CH4 9AT</t>
  </si>
  <si>
    <t>CH49AT</t>
  </si>
  <si>
    <t>ch4 9at</t>
  </si>
  <si>
    <t>ch49at</t>
  </si>
  <si>
    <t>CH4 9AU</t>
  </si>
  <si>
    <t>CH49AU</t>
  </si>
  <si>
    <t>ch4 9au</t>
  </si>
  <si>
    <t>ch49au</t>
  </si>
  <si>
    <t>CH4 9AW</t>
  </si>
  <si>
    <t>CH49AW</t>
  </si>
  <si>
    <t>ch4 9aw</t>
  </si>
  <si>
    <t>ch49aw</t>
  </si>
  <si>
    <t>CH4 9AX</t>
  </si>
  <si>
    <t>CH49AX</t>
  </si>
  <si>
    <t>ch4 9ax</t>
  </si>
  <si>
    <t>ch49ax</t>
  </si>
  <si>
    <t>CH4 9AY</t>
  </si>
  <si>
    <t>CH49AY</t>
  </si>
  <si>
    <t>ch4 9ay</t>
  </si>
  <si>
    <t>ch49ay</t>
  </si>
  <si>
    <t>CH4 9AZ</t>
  </si>
  <si>
    <t>CH49AZ</t>
  </si>
  <si>
    <t>ch4 9az</t>
  </si>
  <si>
    <t>ch49az</t>
  </si>
  <si>
    <t>CH4 9BA</t>
  </si>
  <si>
    <t>CH49BA</t>
  </si>
  <si>
    <t>ch4 9ba</t>
  </si>
  <si>
    <t>ch49ba</t>
  </si>
  <si>
    <t>CH4 9BB</t>
  </si>
  <si>
    <t>CH49BB</t>
  </si>
  <si>
    <t>ch4 9bb</t>
  </si>
  <si>
    <t>ch49bb</t>
  </si>
  <si>
    <t>CH4 9BE</t>
  </si>
  <si>
    <t>CH49BE</t>
  </si>
  <si>
    <t>ch4 9be</t>
  </si>
  <si>
    <t>ch49be</t>
  </si>
  <si>
    <t>CH4 9BF</t>
  </si>
  <si>
    <t>CH49BF</t>
  </si>
  <si>
    <t>ch4 9bf</t>
  </si>
  <si>
    <t>ch49bf</t>
  </si>
  <si>
    <t>CH4 9BG</t>
  </si>
  <si>
    <t>CH49BG</t>
  </si>
  <si>
    <t>ch4 9bg</t>
  </si>
  <si>
    <t>ch49bg</t>
  </si>
  <si>
    <t>CH4 9BH</t>
  </si>
  <si>
    <t>CH49BH</t>
  </si>
  <si>
    <t>ch4 9bh</t>
  </si>
  <si>
    <t>ch49bh</t>
  </si>
  <si>
    <t>CH4 9BJ</t>
  </si>
  <si>
    <t>CH49BJ</t>
  </si>
  <si>
    <t>ch4 9bj</t>
  </si>
  <si>
    <t>ch49bj</t>
  </si>
  <si>
    <t>CH4 9BL</t>
  </si>
  <si>
    <t>CH49BL</t>
  </si>
  <si>
    <t>ch4 9bl</t>
  </si>
  <si>
    <t>ch49bl</t>
  </si>
  <si>
    <t>CH4 9BN</t>
  </si>
  <si>
    <t>CH49BN</t>
  </si>
  <si>
    <t>ch4 9bn</t>
  </si>
  <si>
    <t>ch49bn</t>
  </si>
  <si>
    <t>CH4 9BP</t>
  </si>
  <si>
    <t>CH49BP</t>
  </si>
  <si>
    <t>ch4 9bp</t>
  </si>
  <si>
    <t>ch49bp</t>
  </si>
  <si>
    <t>CH4 9BQ</t>
  </si>
  <si>
    <t>CH49BQ</t>
  </si>
  <si>
    <t>ch4 9bq</t>
  </si>
  <si>
    <t>ch49bq</t>
  </si>
  <si>
    <t>CH4 9BR</t>
  </si>
  <si>
    <t>CH49BR</t>
  </si>
  <si>
    <t>ch4 9br</t>
  </si>
  <si>
    <t>ch49br</t>
  </si>
  <si>
    <t>CH4 9BS</t>
  </si>
  <si>
    <t>CH49BS</t>
  </si>
  <si>
    <t>ch4 9bs</t>
  </si>
  <si>
    <t>ch49bs</t>
  </si>
  <si>
    <t>CH4 9BT</t>
  </si>
  <si>
    <t>CH49BT</t>
  </si>
  <si>
    <t>ch4 9bt</t>
  </si>
  <si>
    <t>ch49bt</t>
  </si>
  <si>
    <t>CH4 9BU</t>
  </si>
  <si>
    <t>CH49BU</t>
  </si>
  <si>
    <t>ch4 9bu</t>
  </si>
  <si>
    <t>ch49bu</t>
  </si>
  <si>
    <t>CH4 9BX</t>
  </si>
  <si>
    <t>CH49BX</t>
  </si>
  <si>
    <t>ch4 9bx</t>
  </si>
  <si>
    <t>ch49bx</t>
  </si>
  <si>
    <t>CH4 9BY</t>
  </si>
  <si>
    <t>CH49BY</t>
  </si>
  <si>
    <t>ch4 9by</t>
  </si>
  <si>
    <t>ch49by</t>
  </si>
  <si>
    <t>CH4 9BZ</t>
  </si>
  <si>
    <t>CH49BZ</t>
  </si>
  <si>
    <t>ch4 9bz</t>
  </si>
  <si>
    <t>ch49bz</t>
  </si>
  <si>
    <t>CH4 9DA</t>
  </si>
  <si>
    <t>CH49DA</t>
  </si>
  <si>
    <t>ch4 9da</t>
  </si>
  <si>
    <t>ch49da</t>
  </si>
  <si>
    <t>CH4 9DB</t>
  </si>
  <si>
    <t>CH49DB</t>
  </si>
  <si>
    <t>ch4 9db</t>
  </si>
  <si>
    <t>ch49db</t>
  </si>
  <si>
    <t>CH4 9DX</t>
  </si>
  <si>
    <t>CH49DX</t>
  </si>
  <si>
    <t>ch4 9dx</t>
  </si>
  <si>
    <t>ch49dx</t>
  </si>
  <si>
    <t>CH4 9DY</t>
  </si>
  <si>
    <t>CH49DY</t>
  </si>
  <si>
    <t>ch4 9dy</t>
  </si>
  <si>
    <t>ch49dy</t>
  </si>
  <si>
    <t>CH4 9DZ</t>
  </si>
  <si>
    <t>CH49DZ</t>
  </si>
  <si>
    <t>ch4 9dz</t>
  </si>
  <si>
    <t>ch49dz</t>
  </si>
  <si>
    <t>CH4 9EA</t>
  </si>
  <si>
    <t>CH49EA</t>
  </si>
  <si>
    <t>ch4 9ea</t>
  </si>
  <si>
    <t>ch49ea</t>
  </si>
  <si>
    <t>CH4 9EH</t>
  </si>
  <si>
    <t>CH49EH</t>
  </si>
  <si>
    <t>ch4 9eh</t>
  </si>
  <si>
    <t>ch49eh</t>
  </si>
  <si>
    <t>CH4 9FW</t>
  </si>
  <si>
    <t>CH49FW</t>
  </si>
  <si>
    <t>ch4 9fw</t>
  </si>
  <si>
    <t>ch49fw</t>
  </si>
  <si>
    <t>CH4 9FX</t>
  </si>
  <si>
    <t>CH49FX</t>
  </si>
  <si>
    <t>ch4 9fx</t>
  </si>
  <si>
    <t>ch49fx</t>
  </si>
  <si>
    <t>CH4 9GD</t>
  </si>
  <si>
    <t>CH49GD</t>
  </si>
  <si>
    <t>ch4 9gd</t>
  </si>
  <si>
    <t>ch49gd</t>
  </si>
  <si>
    <t>CH4 9GF</t>
  </si>
  <si>
    <t>CH49GF</t>
  </si>
  <si>
    <t>ch4 9gf</t>
  </si>
  <si>
    <t>ch49gf</t>
  </si>
  <si>
    <t>CH4 9GG</t>
  </si>
  <si>
    <t>CH49GG</t>
  </si>
  <si>
    <t>ch4 9gg</t>
  </si>
  <si>
    <t>ch49gg</t>
  </si>
  <si>
    <t>CH4 9GW</t>
  </si>
  <si>
    <t>CH49GW</t>
  </si>
  <si>
    <t>ch4 9gw</t>
  </si>
  <si>
    <t>ch49gw</t>
  </si>
  <si>
    <t>CH4 9PA</t>
  </si>
  <si>
    <t>CH49PA</t>
  </si>
  <si>
    <t>ch4 9pa</t>
  </si>
  <si>
    <t>ch49pa</t>
  </si>
  <si>
    <t>CH4 9PB</t>
  </si>
  <si>
    <t>CH49PB</t>
  </si>
  <si>
    <t>ch4 9pb</t>
  </si>
  <si>
    <t>ch49pb</t>
  </si>
  <si>
    <t>CH4 9PD</t>
  </si>
  <si>
    <t>CH49PD</t>
  </si>
  <si>
    <t>ch4 9pd</t>
  </si>
  <si>
    <t>ch49pd</t>
  </si>
  <si>
    <t>CH4 9PF</t>
  </si>
  <si>
    <t>CH49PF</t>
  </si>
  <si>
    <t>ch4 9pf</t>
  </si>
  <si>
    <t>ch49pf</t>
  </si>
  <si>
    <t>CH4 9PG</t>
  </si>
  <si>
    <t>CH49PG</t>
  </si>
  <si>
    <t>ch4 9pg</t>
  </si>
  <si>
    <t>ch49pg</t>
  </si>
  <si>
    <t>CH5 1AB</t>
  </si>
  <si>
    <t>CH51AB</t>
  </si>
  <si>
    <t>ch5 1ab</t>
  </si>
  <si>
    <t>ch51ab</t>
  </si>
  <si>
    <t>Connahs Quay STW</t>
  </si>
  <si>
    <t>CH5 1AD</t>
  </si>
  <si>
    <t>CH51AD</t>
  </si>
  <si>
    <t>ch5 1ad</t>
  </si>
  <si>
    <t>ch51ad</t>
  </si>
  <si>
    <t>CH5 1AE</t>
  </si>
  <si>
    <t>CH51AE</t>
  </si>
  <si>
    <t>ch5 1ae</t>
  </si>
  <si>
    <t>ch51ae</t>
  </si>
  <si>
    <t>CH5 1AF</t>
  </si>
  <si>
    <t>CH51AF</t>
  </si>
  <si>
    <t>ch5 1af</t>
  </si>
  <si>
    <t>ch51af</t>
  </si>
  <si>
    <t>CH5 1AG</t>
  </si>
  <si>
    <t>CH51AG</t>
  </si>
  <si>
    <t>ch5 1ag</t>
  </si>
  <si>
    <t>ch51ag</t>
  </si>
  <si>
    <t>CH5 1AH</t>
  </si>
  <si>
    <t>CH51AH</t>
  </si>
  <si>
    <t>ch5 1ah</t>
  </si>
  <si>
    <t>ch51ah</t>
  </si>
  <si>
    <t>CH5 1AJ</t>
  </si>
  <si>
    <t>CH51AJ</t>
  </si>
  <si>
    <t>ch5 1aj</t>
  </si>
  <si>
    <t>ch51aj</t>
  </si>
  <si>
    <t>CH5 1AL</t>
  </si>
  <si>
    <t>CH51AL</t>
  </si>
  <si>
    <t>ch5 1al</t>
  </si>
  <si>
    <t>ch51al</t>
  </si>
  <si>
    <t>CH5 1AN</t>
  </si>
  <si>
    <t>CH51AN</t>
  </si>
  <si>
    <t>ch5 1an</t>
  </si>
  <si>
    <t>ch51an</t>
  </si>
  <si>
    <t>CH5 1AP</t>
  </si>
  <si>
    <t>CH51AP</t>
  </si>
  <si>
    <t>ch5 1ap</t>
  </si>
  <si>
    <t>ch51ap</t>
  </si>
  <si>
    <t>CH5 1AQ</t>
  </si>
  <si>
    <t>CH51AQ</t>
  </si>
  <si>
    <t>ch5 1aq</t>
  </si>
  <si>
    <t>ch51aq</t>
  </si>
  <si>
    <t>CH5 1AR</t>
  </si>
  <si>
    <t>CH51AR</t>
  </si>
  <si>
    <t>ch5 1ar</t>
  </si>
  <si>
    <t>ch51ar</t>
  </si>
  <si>
    <t>CH5 1AS</t>
  </si>
  <si>
    <t>CH51AS</t>
  </si>
  <si>
    <t>ch5 1as</t>
  </si>
  <si>
    <t>ch51as</t>
  </si>
  <si>
    <t>CH5 1AT</t>
  </si>
  <si>
    <t>CH51AT</t>
  </si>
  <si>
    <t>ch5 1at</t>
  </si>
  <si>
    <t>ch51at</t>
  </si>
  <si>
    <t>CH5 1AU</t>
  </si>
  <si>
    <t>CH51AU</t>
  </si>
  <si>
    <t>ch5 1au</t>
  </si>
  <si>
    <t>ch51au</t>
  </si>
  <si>
    <t>CH5 1AW</t>
  </si>
  <si>
    <t>CH51AW</t>
  </si>
  <si>
    <t>ch5 1aw</t>
  </si>
  <si>
    <t>ch51aw</t>
  </si>
  <si>
    <t>CH5 1AX</t>
  </si>
  <si>
    <t>CH51AX</t>
  </si>
  <si>
    <t>ch5 1ax</t>
  </si>
  <si>
    <t>ch51ax</t>
  </si>
  <si>
    <t>CH5 1AY</t>
  </si>
  <si>
    <t>CH51AY</t>
  </si>
  <si>
    <t>ch5 1ay</t>
  </si>
  <si>
    <t>ch51ay</t>
  </si>
  <si>
    <t>CH5 1AZ</t>
  </si>
  <si>
    <t>CH51AZ</t>
  </si>
  <si>
    <t>ch5 1az</t>
  </si>
  <si>
    <t>ch51az</t>
  </si>
  <si>
    <t>CH5 1BA</t>
  </si>
  <si>
    <t>CH51BA</t>
  </si>
  <si>
    <t>ch5 1ba</t>
  </si>
  <si>
    <t>ch51ba</t>
  </si>
  <si>
    <t>CH5 1BB</t>
  </si>
  <si>
    <t>CH51BB</t>
  </si>
  <si>
    <t>ch5 1bb</t>
  </si>
  <si>
    <t>ch51bb</t>
  </si>
  <si>
    <t>CH5 1BD</t>
  </si>
  <si>
    <t>CH51BD</t>
  </si>
  <si>
    <t>ch5 1bd</t>
  </si>
  <si>
    <t>ch51bd</t>
  </si>
  <si>
    <t>CH5 1BE</t>
  </si>
  <si>
    <t>CH51BE</t>
  </si>
  <si>
    <t>ch5 1be</t>
  </si>
  <si>
    <t>ch51be</t>
  </si>
  <si>
    <t>CH5 1BF</t>
  </si>
  <si>
    <t>CH51BF</t>
  </si>
  <si>
    <t>ch5 1bf</t>
  </si>
  <si>
    <t>ch51bf</t>
  </si>
  <si>
    <t>CH5 1BG</t>
  </si>
  <si>
    <t>CH51BG</t>
  </si>
  <si>
    <t>ch5 1bg</t>
  </si>
  <si>
    <t>ch51bg</t>
  </si>
  <si>
    <t>CH5 1BH</t>
  </si>
  <si>
    <t>CH51BH</t>
  </si>
  <si>
    <t>ch5 1bh</t>
  </si>
  <si>
    <t>ch51bh</t>
  </si>
  <si>
    <t>CH5 1BJ</t>
  </si>
  <si>
    <t>CH51BJ</t>
  </si>
  <si>
    <t>ch5 1bj</t>
  </si>
  <si>
    <t>ch51bj</t>
  </si>
  <si>
    <t>CH5 1BL</t>
  </si>
  <si>
    <t>CH51BL</t>
  </si>
  <si>
    <t>ch5 1bl</t>
  </si>
  <si>
    <t>ch51bl</t>
  </si>
  <si>
    <t>CH5 1BN</t>
  </si>
  <si>
    <t>CH51BN</t>
  </si>
  <si>
    <t>ch5 1bn</t>
  </si>
  <si>
    <t>ch51bn</t>
  </si>
  <si>
    <t>CH5 1BP</t>
  </si>
  <si>
    <t>CH51BP</t>
  </si>
  <si>
    <t>ch5 1bp</t>
  </si>
  <si>
    <t>ch51bp</t>
  </si>
  <si>
    <t>CH5 1BQ</t>
  </si>
  <si>
    <t>CH51BQ</t>
  </si>
  <si>
    <t>ch5 1bq</t>
  </si>
  <si>
    <t>ch51bq</t>
  </si>
  <si>
    <t>CH5 1BR</t>
  </si>
  <si>
    <t>CH51BR</t>
  </si>
  <si>
    <t>ch5 1br</t>
  </si>
  <si>
    <t>ch51br</t>
  </si>
  <si>
    <t>CH5 1BX</t>
  </si>
  <si>
    <t>CH51BX</t>
  </si>
  <si>
    <t>ch5 1bx</t>
  </si>
  <si>
    <t>ch51bx</t>
  </si>
  <si>
    <t>CH5 1BY</t>
  </si>
  <si>
    <t>CH51BY</t>
  </si>
  <si>
    <t>ch5 1by</t>
  </si>
  <si>
    <t>ch51by</t>
  </si>
  <si>
    <t>CH5 1BZ</t>
  </si>
  <si>
    <t>CH51BZ</t>
  </si>
  <si>
    <t>ch5 1bz</t>
  </si>
  <si>
    <t>ch51bz</t>
  </si>
  <si>
    <t>CH5 1DE</t>
  </si>
  <si>
    <t>CH51DE</t>
  </si>
  <si>
    <t>ch5 1de</t>
  </si>
  <si>
    <t>ch51de</t>
  </si>
  <si>
    <t>CH5 1DF</t>
  </si>
  <si>
    <t>CH51DF</t>
  </si>
  <si>
    <t>ch5 1df</t>
  </si>
  <si>
    <t>ch51df</t>
  </si>
  <si>
    <t>CH5 1DH</t>
  </si>
  <si>
    <t>CH51DH</t>
  </si>
  <si>
    <t>ch5 1dh</t>
  </si>
  <si>
    <t>ch51dh</t>
  </si>
  <si>
    <t>CH5 1DJ</t>
  </si>
  <si>
    <t>CH51DJ</t>
  </si>
  <si>
    <t>ch5 1dj</t>
  </si>
  <si>
    <t>ch51dj</t>
  </si>
  <si>
    <t>CH5 1DL</t>
  </si>
  <si>
    <t>CH51DL</t>
  </si>
  <si>
    <t>ch5 1dl</t>
  </si>
  <si>
    <t>ch51dl</t>
  </si>
  <si>
    <t>CH5 1DN</t>
  </si>
  <si>
    <t>CH51DN</t>
  </si>
  <si>
    <t>ch5 1dn</t>
  </si>
  <si>
    <t>ch51dn</t>
  </si>
  <si>
    <t>CH5 1DP</t>
  </si>
  <si>
    <t>CH51DP</t>
  </si>
  <si>
    <t>ch5 1dp</t>
  </si>
  <si>
    <t>ch51dp</t>
  </si>
  <si>
    <t>CH5 1DQ</t>
  </si>
  <si>
    <t>CH51DQ</t>
  </si>
  <si>
    <t>ch5 1dq</t>
  </si>
  <si>
    <t>ch51dq</t>
  </si>
  <si>
    <t>CH5 1DR</t>
  </si>
  <si>
    <t>CH51DR</t>
  </si>
  <si>
    <t>ch5 1dr</t>
  </si>
  <si>
    <t>ch51dr</t>
  </si>
  <si>
    <t>CH5 1DT</t>
  </si>
  <si>
    <t>CH51DT</t>
  </si>
  <si>
    <t>ch5 1dt</t>
  </si>
  <si>
    <t>ch51dt</t>
  </si>
  <si>
    <t>CH5 1DU</t>
  </si>
  <si>
    <t>CH51DU</t>
  </si>
  <si>
    <t>ch5 1du</t>
  </si>
  <si>
    <t>ch51du</t>
  </si>
  <si>
    <t>CH5 1DW</t>
  </si>
  <si>
    <t>CH51DW</t>
  </si>
  <si>
    <t>ch5 1dw</t>
  </si>
  <si>
    <t>ch51dw</t>
  </si>
  <si>
    <t>CH5 1DX</t>
  </si>
  <si>
    <t>CH51DX</t>
  </si>
  <si>
    <t>ch5 1dx</t>
  </si>
  <si>
    <t>ch51dx</t>
  </si>
  <si>
    <t>CH5 1DY</t>
  </si>
  <si>
    <t>CH51DY</t>
  </si>
  <si>
    <t>ch5 1dy</t>
  </si>
  <si>
    <t>ch51dy</t>
  </si>
  <si>
    <t>CH5 1DZ</t>
  </si>
  <si>
    <t>CH51DZ</t>
  </si>
  <si>
    <t>ch5 1dz</t>
  </si>
  <si>
    <t>ch51dz</t>
  </si>
  <si>
    <t>CH5 1EA</t>
  </si>
  <si>
    <t>CH51EA</t>
  </si>
  <si>
    <t>ch5 1ea</t>
  </si>
  <si>
    <t>ch51ea</t>
  </si>
  <si>
    <t>CH5 1EB</t>
  </si>
  <si>
    <t>CH51EB</t>
  </si>
  <si>
    <t>ch5 1eb</t>
  </si>
  <si>
    <t>ch51eb</t>
  </si>
  <si>
    <t>CH5 1ED</t>
  </si>
  <si>
    <t>CH51ED</t>
  </si>
  <si>
    <t>ch5 1ed</t>
  </si>
  <si>
    <t>ch51ed</t>
  </si>
  <si>
    <t>CH5 1EF</t>
  </si>
  <si>
    <t>CH51EF</t>
  </si>
  <si>
    <t>ch5 1ef</t>
  </si>
  <si>
    <t>ch51ef</t>
  </si>
  <si>
    <t>CH5 1EH</t>
  </si>
  <si>
    <t>CH51EH</t>
  </si>
  <si>
    <t>ch5 1eh</t>
  </si>
  <si>
    <t>ch51eh</t>
  </si>
  <si>
    <t>CH5 1ES</t>
  </si>
  <si>
    <t>CH51ES</t>
  </si>
  <si>
    <t>ch5 1es</t>
  </si>
  <si>
    <t>ch51es</t>
  </si>
  <si>
    <t>CH5 1EY</t>
  </si>
  <si>
    <t>CH51EY</t>
  </si>
  <si>
    <t>ch5 1ey</t>
  </si>
  <si>
    <t>ch51ey</t>
  </si>
  <si>
    <t>CH5 1EZ</t>
  </si>
  <si>
    <t>CH51EZ</t>
  </si>
  <si>
    <t>ch5 1ez</t>
  </si>
  <si>
    <t>ch51ez</t>
  </si>
  <si>
    <t>CH5 1HA</t>
  </si>
  <si>
    <t>CH51HA</t>
  </si>
  <si>
    <t>ch5 1ha</t>
  </si>
  <si>
    <t>ch51ha</t>
  </si>
  <si>
    <t>CH5 1HB</t>
  </si>
  <si>
    <t>CH51HB</t>
  </si>
  <si>
    <t>ch5 1hb</t>
  </si>
  <si>
    <t>ch51hb</t>
  </si>
  <si>
    <t>CH5 1HE</t>
  </si>
  <si>
    <t>CH51HE</t>
  </si>
  <si>
    <t>ch5 1he</t>
  </si>
  <si>
    <t>ch51he</t>
  </si>
  <si>
    <t>CH5 1HF</t>
  </si>
  <si>
    <t>CH51HF</t>
  </si>
  <si>
    <t>ch5 1hf</t>
  </si>
  <si>
    <t>ch51hf</t>
  </si>
  <si>
    <t>CH5 1HG</t>
  </si>
  <si>
    <t>CH51HG</t>
  </si>
  <si>
    <t>ch5 1hg</t>
  </si>
  <si>
    <t>ch51hg</t>
  </si>
  <si>
    <t>CH5 1HH</t>
  </si>
  <si>
    <t>CH51HH</t>
  </si>
  <si>
    <t>ch5 1hh</t>
  </si>
  <si>
    <t>ch51hh</t>
  </si>
  <si>
    <t>CH5 1HJ</t>
  </si>
  <si>
    <t>CH51HJ</t>
  </si>
  <si>
    <t>ch5 1hj</t>
  </si>
  <si>
    <t>ch51hj</t>
  </si>
  <si>
    <t>CH5 1HL</t>
  </si>
  <si>
    <t>CH51HL</t>
  </si>
  <si>
    <t>ch5 1hl</t>
  </si>
  <si>
    <t>ch51hl</t>
  </si>
  <si>
    <t>CH5 1HN</t>
  </si>
  <si>
    <t>CH51HN</t>
  </si>
  <si>
    <t>ch5 1hn</t>
  </si>
  <si>
    <t>ch51hn</t>
  </si>
  <si>
    <t>CH5 1HP</t>
  </si>
  <si>
    <t>CH51HP</t>
  </si>
  <si>
    <t>ch5 1hp</t>
  </si>
  <si>
    <t>ch51hp</t>
  </si>
  <si>
    <t>CH5 1HQ</t>
  </si>
  <si>
    <t>CH51HQ</t>
  </si>
  <si>
    <t>ch5 1hq</t>
  </si>
  <si>
    <t>ch51hq</t>
  </si>
  <si>
    <t>CH5 1HR</t>
  </si>
  <si>
    <t>CH51HR</t>
  </si>
  <si>
    <t>ch5 1hr</t>
  </si>
  <si>
    <t>ch51hr</t>
  </si>
  <si>
    <t>CH5 1HS</t>
  </si>
  <si>
    <t>CH51HS</t>
  </si>
  <si>
    <t>ch5 1hs</t>
  </si>
  <si>
    <t>ch51hs</t>
  </si>
  <si>
    <t>CH5 1HT</t>
  </si>
  <si>
    <t>CH51HT</t>
  </si>
  <si>
    <t>ch5 1ht</t>
  </si>
  <si>
    <t>ch51ht</t>
  </si>
  <si>
    <t>CH5 1HU</t>
  </si>
  <si>
    <t>CH51HU</t>
  </si>
  <si>
    <t>ch5 1hu</t>
  </si>
  <si>
    <t>ch51hu</t>
  </si>
  <si>
    <t>CH5 1HW</t>
  </si>
  <si>
    <t>CH51HW</t>
  </si>
  <si>
    <t>ch5 1hw</t>
  </si>
  <si>
    <t>ch51hw</t>
  </si>
  <si>
    <t>CH5 1HX</t>
  </si>
  <si>
    <t>CH51HX</t>
  </si>
  <si>
    <t>ch5 1hx</t>
  </si>
  <si>
    <t>ch51hx</t>
  </si>
  <si>
    <t>CH5 1HY</t>
  </si>
  <si>
    <t>CH51HY</t>
  </si>
  <si>
    <t>ch5 1hy</t>
  </si>
  <si>
    <t>ch51hy</t>
  </si>
  <si>
    <t>CH5 1HZ</t>
  </si>
  <si>
    <t>CH51HZ</t>
  </si>
  <si>
    <t>ch5 1hz</t>
  </si>
  <si>
    <t>ch51hz</t>
  </si>
  <si>
    <t>CH5 1JA</t>
  </si>
  <si>
    <t>CH51JA</t>
  </si>
  <si>
    <t>ch5 1ja</t>
  </si>
  <si>
    <t>ch51ja</t>
  </si>
  <si>
    <t>CH5 1JB</t>
  </si>
  <si>
    <t>CH51JB</t>
  </si>
  <si>
    <t>ch5 1jb</t>
  </si>
  <si>
    <t>ch51jb</t>
  </si>
  <si>
    <t>CH5 1JJ</t>
  </si>
  <si>
    <t>CH51JJ</t>
  </si>
  <si>
    <t>ch5 1jj</t>
  </si>
  <si>
    <t>ch51jj</t>
  </si>
  <si>
    <t>CH5 1JP</t>
  </si>
  <si>
    <t>CH51JP</t>
  </si>
  <si>
    <t>ch5 1jp</t>
  </si>
  <si>
    <t>ch51jp</t>
  </si>
  <si>
    <t>CH5 1JR</t>
  </si>
  <si>
    <t>CH51JR</t>
  </si>
  <si>
    <t>ch5 1jr</t>
  </si>
  <si>
    <t>ch51jr</t>
  </si>
  <si>
    <t>CH5 1JS</t>
  </si>
  <si>
    <t>CH51JS</t>
  </si>
  <si>
    <t>ch5 1js</t>
  </si>
  <si>
    <t>ch51js</t>
  </si>
  <si>
    <t>CH5 1JT</t>
  </si>
  <si>
    <t>CH51JT</t>
  </si>
  <si>
    <t>ch5 1jt</t>
  </si>
  <si>
    <t>ch51jt</t>
  </si>
  <si>
    <t>CH5 1JU</t>
  </si>
  <si>
    <t>CH51JU</t>
  </si>
  <si>
    <t>ch5 1ju</t>
  </si>
  <si>
    <t>ch51ju</t>
  </si>
  <si>
    <t>CH5 1JW</t>
  </si>
  <si>
    <t>CH51JW</t>
  </si>
  <si>
    <t>ch5 1jw</t>
  </si>
  <si>
    <t>ch51jw</t>
  </si>
  <si>
    <t>CH5 1JX</t>
  </si>
  <si>
    <t>CH51JX</t>
  </si>
  <si>
    <t>ch5 1jx</t>
  </si>
  <si>
    <t>ch51jx</t>
  </si>
  <si>
    <t>CH5 1JY</t>
  </si>
  <si>
    <t>CH51JY</t>
  </si>
  <si>
    <t>ch5 1jy</t>
  </si>
  <si>
    <t>ch51jy</t>
  </si>
  <si>
    <t>CH5 1JZ</t>
  </si>
  <si>
    <t>CH51JZ</t>
  </si>
  <si>
    <t>ch5 1jz</t>
  </si>
  <si>
    <t>ch51jz</t>
  </si>
  <si>
    <t>CH5 1LA</t>
  </si>
  <si>
    <t>CH51LA</t>
  </si>
  <si>
    <t>ch5 1la</t>
  </si>
  <si>
    <t>ch51la</t>
  </si>
  <si>
    <t>CH5 1LB</t>
  </si>
  <si>
    <t>CH51LB</t>
  </si>
  <si>
    <t>ch5 1lb</t>
  </si>
  <si>
    <t>ch51lb</t>
  </si>
  <si>
    <t>CH5 1LD</t>
  </si>
  <si>
    <t>CH51LD</t>
  </si>
  <si>
    <t>ch5 1ld</t>
  </si>
  <si>
    <t>ch51ld</t>
  </si>
  <si>
    <t>CH5 1LE</t>
  </si>
  <si>
    <t>CH51LE</t>
  </si>
  <si>
    <t>ch5 1le</t>
  </si>
  <si>
    <t>ch51le</t>
  </si>
  <si>
    <t>CH5 1LF</t>
  </si>
  <si>
    <t>CH51LF</t>
  </si>
  <si>
    <t>ch5 1lf</t>
  </si>
  <si>
    <t>ch51lf</t>
  </si>
  <si>
    <t>CH5 1LG</t>
  </si>
  <si>
    <t>CH51LG</t>
  </si>
  <si>
    <t>ch5 1lg</t>
  </si>
  <si>
    <t>ch51lg</t>
  </si>
  <si>
    <t>CH5 1LH</t>
  </si>
  <si>
    <t>CH51LH</t>
  </si>
  <si>
    <t>ch5 1lh</t>
  </si>
  <si>
    <t>ch51lh</t>
  </si>
  <si>
    <t>CH5 1LJ</t>
  </si>
  <si>
    <t>CH51LJ</t>
  </si>
  <si>
    <t>ch5 1lj</t>
  </si>
  <si>
    <t>ch51lj</t>
  </si>
  <si>
    <t>CH5 1LL</t>
  </si>
  <si>
    <t>CH51LL</t>
  </si>
  <si>
    <t>ch5 1ll</t>
  </si>
  <si>
    <t>ch51ll</t>
  </si>
  <si>
    <t>CH5 1LN</t>
  </si>
  <si>
    <t>CH51LN</t>
  </si>
  <si>
    <t>ch5 1ln</t>
  </si>
  <si>
    <t>ch51ln</t>
  </si>
  <si>
    <t>CH5 1LP</t>
  </si>
  <si>
    <t>CH51LP</t>
  </si>
  <si>
    <t>ch5 1lp</t>
  </si>
  <si>
    <t>ch51lp</t>
  </si>
  <si>
    <t>CH5 1LQ</t>
  </si>
  <si>
    <t>CH51LQ</t>
  </si>
  <si>
    <t>ch5 1lq</t>
  </si>
  <si>
    <t>ch51lq</t>
  </si>
  <si>
    <t>CH5 1LR</t>
  </si>
  <si>
    <t>CH51LR</t>
  </si>
  <si>
    <t>ch5 1lr</t>
  </si>
  <si>
    <t>ch51lr</t>
  </si>
  <si>
    <t>CH5 1LS</t>
  </si>
  <si>
    <t>CH51LS</t>
  </si>
  <si>
    <t>ch5 1ls</t>
  </si>
  <si>
    <t>ch51ls</t>
  </si>
  <si>
    <t>CH5 1LT</t>
  </si>
  <si>
    <t>CH51LT</t>
  </si>
  <si>
    <t>ch5 1lt</t>
  </si>
  <si>
    <t>ch51lt</t>
  </si>
  <si>
    <t>CH5 1LU</t>
  </si>
  <si>
    <t>CH51LU</t>
  </si>
  <si>
    <t>ch5 1lu</t>
  </si>
  <si>
    <t>ch51lu</t>
  </si>
  <si>
    <t>CH5 1LW</t>
  </si>
  <si>
    <t>CH51LW</t>
  </si>
  <si>
    <t>ch5 1lw</t>
  </si>
  <si>
    <t>ch51lw</t>
  </si>
  <si>
    <t>CH5 1LX</t>
  </si>
  <si>
    <t>CH51LX</t>
  </si>
  <si>
    <t>ch5 1lx</t>
  </si>
  <si>
    <t>ch51lx</t>
  </si>
  <si>
    <t>CH5 1LZ</t>
  </si>
  <si>
    <t>CH51LZ</t>
  </si>
  <si>
    <t>ch5 1lz</t>
  </si>
  <si>
    <t>ch51lz</t>
  </si>
  <si>
    <t>CH5 1NA</t>
  </si>
  <si>
    <t>CH51NA</t>
  </si>
  <si>
    <t>ch5 1na</t>
  </si>
  <si>
    <t>ch51na</t>
  </si>
  <si>
    <t>CH5 1ND</t>
  </si>
  <si>
    <t>CH51ND</t>
  </si>
  <si>
    <t>ch5 1nd</t>
  </si>
  <si>
    <t>ch51nd</t>
  </si>
  <si>
    <t>CH5 1NE</t>
  </si>
  <si>
    <t>CH51NE</t>
  </si>
  <si>
    <t>ch5 1ne</t>
  </si>
  <si>
    <t>ch51ne</t>
  </si>
  <si>
    <t>CH5 1NF</t>
  </si>
  <si>
    <t>CH51NF</t>
  </si>
  <si>
    <t>ch5 1nf</t>
  </si>
  <si>
    <t>ch51nf</t>
  </si>
  <si>
    <t>CH5 1NG</t>
  </si>
  <si>
    <t>CH51NG</t>
  </si>
  <si>
    <t>ch5 1ng</t>
  </si>
  <si>
    <t>ch51ng</t>
  </si>
  <si>
    <t>CH5 1NH</t>
  </si>
  <si>
    <t>CH51NH</t>
  </si>
  <si>
    <t>ch5 1nh</t>
  </si>
  <si>
    <t>ch51nh</t>
  </si>
  <si>
    <t>CH5 1NJ</t>
  </si>
  <si>
    <t>CH51NJ</t>
  </si>
  <si>
    <t>ch5 1nj</t>
  </si>
  <si>
    <t>ch51nj</t>
  </si>
  <si>
    <t>CH5 1NL</t>
  </si>
  <si>
    <t>CH51NL</t>
  </si>
  <si>
    <t>ch5 1nl</t>
  </si>
  <si>
    <t>ch51nl</t>
  </si>
  <si>
    <t>CH5 1NN</t>
  </si>
  <si>
    <t>CH51NN</t>
  </si>
  <si>
    <t>ch5 1nn</t>
  </si>
  <si>
    <t>ch51nn</t>
  </si>
  <si>
    <t>CH5 1NQ</t>
  </si>
  <si>
    <t>CH51NQ</t>
  </si>
  <si>
    <t>ch5 1nq</t>
  </si>
  <si>
    <t>ch51nq</t>
  </si>
  <si>
    <t>CH5 1NS</t>
  </si>
  <si>
    <t>CH51NS</t>
  </si>
  <si>
    <t>ch5 1ns</t>
  </si>
  <si>
    <t>ch51ns</t>
  </si>
  <si>
    <t>CH5 1NT</t>
  </si>
  <si>
    <t>CH51NT</t>
  </si>
  <si>
    <t>ch5 1nt</t>
  </si>
  <si>
    <t>ch51nt</t>
  </si>
  <si>
    <t>CH5 1NU</t>
  </si>
  <si>
    <t>CH51NU</t>
  </si>
  <si>
    <t>ch5 1nu</t>
  </si>
  <si>
    <t>ch51nu</t>
  </si>
  <si>
    <t>CH5 1NW</t>
  </si>
  <si>
    <t>CH51NW</t>
  </si>
  <si>
    <t>ch5 1nw</t>
  </si>
  <si>
    <t>ch51nw</t>
  </si>
  <si>
    <t>CH5 1NX</t>
  </si>
  <si>
    <t>CH51NX</t>
  </si>
  <si>
    <t>ch5 1nx</t>
  </si>
  <si>
    <t>ch51nx</t>
  </si>
  <si>
    <t>CH5 1NY</t>
  </si>
  <si>
    <t>CH51NY</t>
  </si>
  <si>
    <t>ch5 1ny</t>
  </si>
  <si>
    <t>ch51ny</t>
  </si>
  <si>
    <t>CH5 1NZ</t>
  </si>
  <si>
    <t>CH51NZ</t>
  </si>
  <si>
    <t>ch5 1nz</t>
  </si>
  <si>
    <t>ch51nz</t>
  </si>
  <si>
    <t>CH5 1PA</t>
  </si>
  <si>
    <t>CH51PA</t>
  </si>
  <si>
    <t>ch5 1pa</t>
  </si>
  <si>
    <t>ch51pa</t>
  </si>
  <si>
    <t>CH5 1PB</t>
  </si>
  <si>
    <t>CH51PB</t>
  </si>
  <si>
    <t>ch5 1pb</t>
  </si>
  <si>
    <t>ch51pb</t>
  </si>
  <si>
    <t>CH5 1PD</t>
  </si>
  <si>
    <t>CH51PD</t>
  </si>
  <si>
    <t>ch5 1pd</t>
  </si>
  <si>
    <t>ch51pd</t>
  </si>
  <si>
    <t>CH5 1PE</t>
  </si>
  <si>
    <t>CH51PE</t>
  </si>
  <si>
    <t>ch5 1pe</t>
  </si>
  <si>
    <t>ch51pe</t>
  </si>
  <si>
    <t>CH5 1PF</t>
  </si>
  <si>
    <t>CH51PF</t>
  </si>
  <si>
    <t>ch5 1pf</t>
  </si>
  <si>
    <t>ch51pf</t>
  </si>
  <si>
    <t>CH5 1PJ</t>
  </si>
  <si>
    <t>CH51PJ</t>
  </si>
  <si>
    <t>ch5 1pj</t>
  </si>
  <si>
    <t>ch51pj</t>
  </si>
  <si>
    <t>CH5 1PL</t>
  </si>
  <si>
    <t>CH51PL</t>
  </si>
  <si>
    <t>ch5 1pl</t>
  </si>
  <si>
    <t>ch51pl</t>
  </si>
  <si>
    <t>CH5 1PN</t>
  </si>
  <si>
    <t>CH51PN</t>
  </si>
  <si>
    <t>ch5 1pn</t>
  </si>
  <si>
    <t>ch51pn</t>
  </si>
  <si>
    <t>CH5 1PP</t>
  </si>
  <si>
    <t>CH51PP</t>
  </si>
  <si>
    <t>ch5 1pp</t>
  </si>
  <si>
    <t>ch51pp</t>
  </si>
  <si>
    <t>CH5 1PU</t>
  </si>
  <si>
    <t>CH51PU</t>
  </si>
  <si>
    <t>ch5 1pu</t>
  </si>
  <si>
    <t>ch51pu</t>
  </si>
  <si>
    <t>CH5 1PY</t>
  </si>
  <si>
    <t>CH51PY</t>
  </si>
  <si>
    <t>ch5 1py</t>
  </si>
  <si>
    <t>ch51py</t>
  </si>
  <si>
    <t>CH5 1PZ</t>
  </si>
  <si>
    <t>CH51PZ</t>
  </si>
  <si>
    <t>ch5 1pz</t>
  </si>
  <si>
    <t>ch51pz</t>
  </si>
  <si>
    <t>CH5 1QA</t>
  </si>
  <si>
    <t>CH51QA</t>
  </si>
  <si>
    <t>ch5 1qa</t>
  </si>
  <si>
    <t>ch51qa</t>
  </si>
  <si>
    <t>CH5 1QB</t>
  </si>
  <si>
    <t>CH51QB</t>
  </si>
  <si>
    <t>ch5 1qb</t>
  </si>
  <si>
    <t>ch51qb</t>
  </si>
  <si>
    <t>CH5 1QD</t>
  </si>
  <si>
    <t>CH51QD</t>
  </si>
  <si>
    <t>ch5 1qd</t>
  </si>
  <si>
    <t>ch51qd</t>
  </si>
  <si>
    <t>CH5 1QE</t>
  </si>
  <si>
    <t>CH51QE</t>
  </si>
  <si>
    <t>ch5 1qe</t>
  </si>
  <si>
    <t>ch51qe</t>
  </si>
  <si>
    <t>CH5 1QF</t>
  </si>
  <si>
    <t>CH51QF</t>
  </si>
  <si>
    <t>ch5 1qf</t>
  </si>
  <si>
    <t>ch51qf</t>
  </si>
  <si>
    <t>CH5 1QJ</t>
  </si>
  <si>
    <t>CH51QJ</t>
  </si>
  <si>
    <t>ch5 1qj</t>
  </si>
  <si>
    <t>ch51qj</t>
  </si>
  <si>
    <t>CH5 1QN</t>
  </si>
  <si>
    <t>CH51QN</t>
  </si>
  <si>
    <t>ch5 1qn</t>
  </si>
  <si>
    <t>ch51qn</t>
  </si>
  <si>
    <t>CH5 1QP</t>
  </si>
  <si>
    <t>CH51QP</t>
  </si>
  <si>
    <t>ch5 1qp</t>
  </si>
  <si>
    <t>ch51qp</t>
  </si>
  <si>
    <t>CH5 1QQ</t>
  </si>
  <si>
    <t>CH51QQ</t>
  </si>
  <si>
    <t>ch5 1qq</t>
  </si>
  <si>
    <t>ch51qq</t>
  </si>
  <si>
    <t>CH5 1QR</t>
  </si>
  <si>
    <t>CH51QR</t>
  </si>
  <si>
    <t>ch5 1qr</t>
  </si>
  <si>
    <t>ch51qr</t>
  </si>
  <si>
    <t>CH5 1QS</t>
  </si>
  <si>
    <t>CH51QS</t>
  </si>
  <si>
    <t>ch5 1qs</t>
  </si>
  <si>
    <t>ch51qs</t>
  </si>
  <si>
    <t>CH5 1QT</t>
  </si>
  <si>
    <t>CH51QT</t>
  </si>
  <si>
    <t>ch5 1qt</t>
  </si>
  <si>
    <t>ch51qt</t>
  </si>
  <si>
    <t>CH5 1QU</t>
  </si>
  <si>
    <t>CH51QU</t>
  </si>
  <si>
    <t>ch5 1qu</t>
  </si>
  <si>
    <t>ch51qu</t>
  </si>
  <si>
    <t>CH5 1QW</t>
  </si>
  <si>
    <t>CH51QW</t>
  </si>
  <si>
    <t>ch5 1qw</t>
  </si>
  <si>
    <t>ch51qw</t>
  </si>
  <si>
    <t>CH5 1QX</t>
  </si>
  <si>
    <t>CH51QX</t>
  </si>
  <si>
    <t>ch5 1qx</t>
  </si>
  <si>
    <t>ch51qx</t>
  </si>
  <si>
    <t>CH5 1QY</t>
  </si>
  <si>
    <t>CH51QY</t>
  </si>
  <si>
    <t>ch5 1qy</t>
  </si>
  <si>
    <t>ch51qy</t>
  </si>
  <si>
    <t>CH5 1QZ</t>
  </si>
  <si>
    <t>CH51QZ</t>
  </si>
  <si>
    <t>ch5 1qz</t>
  </si>
  <si>
    <t>ch51qz</t>
  </si>
  <si>
    <t>CH5 1RA</t>
  </si>
  <si>
    <t>CH51RA</t>
  </si>
  <si>
    <t>ch5 1ra</t>
  </si>
  <si>
    <t>ch51ra</t>
  </si>
  <si>
    <t>CH5 1RB</t>
  </si>
  <si>
    <t>CH51RB</t>
  </si>
  <si>
    <t>ch5 1rb</t>
  </si>
  <si>
    <t>ch51rb</t>
  </si>
  <si>
    <t>CH5 1RD</t>
  </si>
  <si>
    <t>CH51RD</t>
  </si>
  <si>
    <t>ch5 1rd</t>
  </si>
  <si>
    <t>ch51rd</t>
  </si>
  <si>
    <t>CH5 1RE</t>
  </si>
  <si>
    <t>CH51RE</t>
  </si>
  <si>
    <t>ch5 1re</t>
  </si>
  <si>
    <t>ch51re</t>
  </si>
  <si>
    <t>CH5 1RF</t>
  </si>
  <si>
    <t>CH51RF</t>
  </si>
  <si>
    <t>ch5 1rf</t>
  </si>
  <si>
    <t>ch51rf</t>
  </si>
  <si>
    <t>CH5 1SA</t>
  </si>
  <si>
    <t>CH51SA</t>
  </si>
  <si>
    <t>ch5 1sa</t>
  </si>
  <si>
    <t>ch51sa</t>
  </si>
  <si>
    <t>CH5 1SF</t>
  </si>
  <si>
    <t>CH51SF</t>
  </si>
  <si>
    <t>ch5 1sf</t>
  </si>
  <si>
    <t>ch51sf</t>
  </si>
  <si>
    <t>CH5 1SR</t>
  </si>
  <si>
    <t>CH51SR</t>
  </si>
  <si>
    <t>ch5 1sr</t>
  </si>
  <si>
    <t>ch51sr</t>
  </si>
  <si>
    <t>CH5 1SS</t>
  </si>
  <si>
    <t>CH51SS</t>
  </si>
  <si>
    <t>ch5 1ss</t>
  </si>
  <si>
    <t>ch51ss</t>
  </si>
  <si>
    <t>CH5 1ST</t>
  </si>
  <si>
    <t>CH51ST</t>
  </si>
  <si>
    <t>ch5 1st</t>
  </si>
  <si>
    <t>ch51st</t>
  </si>
  <si>
    <t>CH5 1SU</t>
  </si>
  <si>
    <t>CH51SU</t>
  </si>
  <si>
    <t>ch5 1su</t>
  </si>
  <si>
    <t>ch51su</t>
  </si>
  <si>
    <t>CH5 1SW</t>
  </si>
  <si>
    <t>CH51SW</t>
  </si>
  <si>
    <t>ch5 1sw</t>
  </si>
  <si>
    <t>ch51sw</t>
  </si>
  <si>
    <t>CH5 1SX</t>
  </si>
  <si>
    <t>CH51SX</t>
  </si>
  <si>
    <t>ch5 1sx</t>
  </si>
  <si>
    <t>ch51sx</t>
  </si>
  <si>
    <t>CH5 1SY</t>
  </si>
  <si>
    <t>CH51SY</t>
  </si>
  <si>
    <t>ch5 1sy</t>
  </si>
  <si>
    <t>ch51sy</t>
  </si>
  <si>
    <t>CH5 1SZ</t>
  </si>
  <si>
    <t>CH51SZ</t>
  </si>
  <si>
    <t>ch5 1sz</t>
  </si>
  <si>
    <t>ch51sz</t>
  </si>
  <si>
    <t>CH5 1TA</t>
  </si>
  <si>
    <t>CH51TA</t>
  </si>
  <si>
    <t>ch5 1ta</t>
  </si>
  <si>
    <t>ch51ta</t>
  </si>
  <si>
    <t>CH5 1TB</t>
  </si>
  <si>
    <t>CH51TB</t>
  </si>
  <si>
    <t>ch5 1tb</t>
  </si>
  <si>
    <t>ch51tb</t>
  </si>
  <si>
    <t>CH5 1TD</t>
  </si>
  <si>
    <t>CH51TD</t>
  </si>
  <si>
    <t>ch5 1td</t>
  </si>
  <si>
    <t>ch51td</t>
  </si>
  <si>
    <t>CH5 1TF</t>
  </si>
  <si>
    <t>CH51TF</t>
  </si>
  <si>
    <t>ch5 1tf</t>
  </si>
  <si>
    <t>ch51tf</t>
  </si>
  <si>
    <t>CH5 1TG</t>
  </si>
  <si>
    <t>CH51TG</t>
  </si>
  <si>
    <t>ch5 1tg</t>
  </si>
  <si>
    <t>ch51tg</t>
  </si>
  <si>
    <t>CH5 1TJ</t>
  </si>
  <si>
    <t>CH51TJ</t>
  </si>
  <si>
    <t>ch5 1tj</t>
  </si>
  <si>
    <t>ch51tj</t>
  </si>
  <si>
    <t>CH5 1TL</t>
  </si>
  <si>
    <t>CH51TL</t>
  </si>
  <si>
    <t>ch5 1tl</t>
  </si>
  <si>
    <t>ch51tl</t>
  </si>
  <si>
    <t>CH5 1TP</t>
  </si>
  <si>
    <t>CH51TP</t>
  </si>
  <si>
    <t>ch5 1tp</t>
  </si>
  <si>
    <t>ch51tp</t>
  </si>
  <si>
    <t>CH5 1TQ</t>
  </si>
  <si>
    <t>CH51TQ</t>
  </si>
  <si>
    <t>ch5 1tq</t>
  </si>
  <si>
    <t>ch51tq</t>
  </si>
  <si>
    <t>CH5 1TR</t>
  </si>
  <si>
    <t>CH51TR</t>
  </si>
  <si>
    <t>ch5 1tr</t>
  </si>
  <si>
    <t>ch51tr</t>
  </si>
  <si>
    <t>CH5 1TW</t>
  </si>
  <si>
    <t>CH51TW</t>
  </si>
  <si>
    <t>ch5 1tw</t>
  </si>
  <si>
    <t>ch51tw</t>
  </si>
  <si>
    <t>CH5 1UA</t>
  </si>
  <si>
    <t>CH51UA</t>
  </si>
  <si>
    <t>ch5 1ua</t>
  </si>
  <si>
    <t>ch51ua</t>
  </si>
  <si>
    <t>CH5 1UB</t>
  </si>
  <si>
    <t>CH51UB</t>
  </si>
  <si>
    <t>ch5 1ub</t>
  </si>
  <si>
    <t>ch51ub</t>
  </si>
  <si>
    <t>CH5 1UD</t>
  </si>
  <si>
    <t>CH51UD</t>
  </si>
  <si>
    <t>ch5 1ud</t>
  </si>
  <si>
    <t>ch51ud</t>
  </si>
  <si>
    <t>CH5 1UH</t>
  </si>
  <si>
    <t>CH51UH</t>
  </si>
  <si>
    <t>ch5 1uh</t>
  </si>
  <si>
    <t>ch51uh</t>
  </si>
  <si>
    <t>CH5 1UJ</t>
  </si>
  <si>
    <t>CH51UJ</t>
  </si>
  <si>
    <t>ch5 1uj</t>
  </si>
  <si>
    <t>ch51uj</t>
  </si>
  <si>
    <t>CH5 1UL</t>
  </si>
  <si>
    <t>CH51UL</t>
  </si>
  <si>
    <t>ch5 1ul</t>
  </si>
  <si>
    <t>ch51ul</t>
  </si>
  <si>
    <t>CH5 1UN</t>
  </si>
  <si>
    <t>CH51UN</t>
  </si>
  <si>
    <t>ch5 1un</t>
  </si>
  <si>
    <t>ch51un</t>
  </si>
  <si>
    <t>CH5 1UP</t>
  </si>
  <si>
    <t>CH51UP</t>
  </si>
  <si>
    <t>ch5 1up</t>
  </si>
  <si>
    <t>ch51up</t>
  </si>
  <si>
    <t>CH5 1UQ</t>
  </si>
  <si>
    <t>CH51UQ</t>
  </si>
  <si>
    <t>ch5 1uq</t>
  </si>
  <si>
    <t>ch51uq</t>
  </si>
  <si>
    <t>CH5 1UR</t>
  </si>
  <si>
    <t>CH51UR</t>
  </si>
  <si>
    <t>ch5 1ur</t>
  </si>
  <si>
    <t>ch51ur</t>
  </si>
  <si>
    <t>CH5 1UW</t>
  </si>
  <si>
    <t>CH51UW</t>
  </si>
  <si>
    <t>ch5 1uw</t>
  </si>
  <si>
    <t>ch51uw</t>
  </si>
  <si>
    <t>CH5 1XA</t>
  </si>
  <si>
    <t>CH51XA</t>
  </si>
  <si>
    <t>ch5 1xa</t>
  </si>
  <si>
    <t>ch51xa</t>
  </si>
  <si>
    <t>CH5 1XB</t>
  </si>
  <si>
    <t>CH51XB</t>
  </si>
  <si>
    <t>ch5 1xb</t>
  </si>
  <si>
    <t>ch51xb</t>
  </si>
  <si>
    <t>CH5 1XD</t>
  </si>
  <si>
    <t>CH51XD</t>
  </si>
  <si>
    <t>ch5 1xd</t>
  </si>
  <si>
    <t>ch51xd</t>
  </si>
  <si>
    <t>CH5 1XE</t>
  </si>
  <si>
    <t>CH51XE</t>
  </si>
  <si>
    <t>ch5 1xe</t>
  </si>
  <si>
    <t>ch51xe</t>
  </si>
  <si>
    <t>CH5 1XF</t>
  </si>
  <si>
    <t>CH51XF</t>
  </si>
  <si>
    <t>ch5 1xf</t>
  </si>
  <si>
    <t>ch51xf</t>
  </si>
  <si>
    <t>CH5 1XG</t>
  </si>
  <si>
    <t>CH51XG</t>
  </si>
  <si>
    <t>ch5 1xg</t>
  </si>
  <si>
    <t>ch51xg</t>
  </si>
  <si>
    <t>CH5 1XH</t>
  </si>
  <si>
    <t>CH51XH</t>
  </si>
  <si>
    <t>ch5 1xh</t>
  </si>
  <si>
    <t>ch51xh</t>
  </si>
  <si>
    <t>CH5 1XJ</t>
  </si>
  <si>
    <t>CH51XJ</t>
  </si>
  <si>
    <t>ch5 1xj</t>
  </si>
  <si>
    <t>ch51xj</t>
  </si>
  <si>
    <t>CH5 1XL</t>
  </si>
  <si>
    <t>CH51XL</t>
  </si>
  <si>
    <t>ch5 1xl</t>
  </si>
  <si>
    <t>ch51xl</t>
  </si>
  <si>
    <t>CH5 1XP</t>
  </si>
  <si>
    <t>CH51XP</t>
  </si>
  <si>
    <t>ch5 1xp</t>
  </si>
  <si>
    <t>ch51xp</t>
  </si>
  <si>
    <t>CH5 1XQ</t>
  </si>
  <si>
    <t>CH51XQ</t>
  </si>
  <si>
    <t>ch5 1xq</t>
  </si>
  <si>
    <t>ch51xq</t>
  </si>
  <si>
    <t>CH5 1XR</t>
  </si>
  <si>
    <t>CH51XR</t>
  </si>
  <si>
    <t>ch5 1xr</t>
  </si>
  <si>
    <t>ch51xr</t>
  </si>
  <si>
    <t>CH5 1XS</t>
  </si>
  <si>
    <t>CH51XS</t>
  </si>
  <si>
    <t>ch5 1xs</t>
  </si>
  <si>
    <t>ch51xs</t>
  </si>
  <si>
    <t>CH5 1XT</t>
  </si>
  <si>
    <t>CH51XT</t>
  </si>
  <si>
    <t>ch5 1xt</t>
  </si>
  <si>
    <t>ch51xt</t>
  </si>
  <si>
    <t>CH5 1XU</t>
  </si>
  <si>
    <t>CH51XU</t>
  </si>
  <si>
    <t>ch5 1xu</t>
  </si>
  <si>
    <t>ch51xu</t>
  </si>
  <si>
    <t>CH5 1XX</t>
  </si>
  <si>
    <t>CH51XX</t>
  </si>
  <si>
    <t>ch5 1xx</t>
  </si>
  <si>
    <t>ch51xx</t>
  </si>
  <si>
    <t>CH5 1XY</t>
  </si>
  <si>
    <t>CH51XY</t>
  </si>
  <si>
    <t>ch5 1xy</t>
  </si>
  <si>
    <t>ch51xy</t>
  </si>
  <si>
    <t>CH5 1XZ</t>
  </si>
  <si>
    <t>CH51XZ</t>
  </si>
  <si>
    <t>ch5 1xz</t>
  </si>
  <si>
    <t>ch51xz</t>
  </si>
  <si>
    <t>CH5 1YA</t>
  </si>
  <si>
    <t>CH51YA</t>
  </si>
  <si>
    <t>ch5 1ya</t>
  </si>
  <si>
    <t>ch51ya</t>
  </si>
  <si>
    <t>CH5 2AA</t>
  </si>
  <si>
    <t>CH52AA</t>
  </si>
  <si>
    <t>ch5 2aa</t>
  </si>
  <si>
    <t>ch52aa</t>
  </si>
  <si>
    <t>CH5 2AB</t>
  </si>
  <si>
    <t>CH52AB</t>
  </si>
  <si>
    <t>ch5 2ab</t>
  </si>
  <si>
    <t>ch52ab</t>
  </si>
  <si>
    <t>CH5 2AD</t>
  </si>
  <si>
    <t>CH52AD</t>
  </si>
  <si>
    <t>ch5 2ad</t>
  </si>
  <si>
    <t>ch52ad</t>
  </si>
  <si>
    <t>CH5 2AE</t>
  </si>
  <si>
    <t>CH52AE</t>
  </si>
  <si>
    <t>ch5 2ae</t>
  </si>
  <si>
    <t>ch52ae</t>
  </si>
  <si>
    <t>CH5 2AF</t>
  </si>
  <si>
    <t>CH52AF</t>
  </si>
  <si>
    <t>ch5 2af</t>
  </si>
  <si>
    <t>ch52af</t>
  </si>
  <si>
    <t>CH5 2AG</t>
  </si>
  <si>
    <t>CH52AG</t>
  </si>
  <si>
    <t>ch5 2ag</t>
  </si>
  <si>
    <t>ch52ag</t>
  </si>
  <si>
    <t>CH5 2AH</t>
  </si>
  <si>
    <t>CH52AH</t>
  </si>
  <si>
    <t>ch5 2ah</t>
  </si>
  <si>
    <t>ch52ah</t>
  </si>
  <si>
    <t>CH5 2AJ</t>
  </si>
  <si>
    <t>CH52AJ</t>
  </si>
  <si>
    <t>ch5 2aj</t>
  </si>
  <si>
    <t>ch52aj</t>
  </si>
  <si>
    <t>CH5 2AL</t>
  </si>
  <si>
    <t>CH52AL</t>
  </si>
  <si>
    <t>ch5 2al</t>
  </si>
  <si>
    <t>ch52al</t>
  </si>
  <si>
    <t>CH5 2AN</t>
  </si>
  <si>
    <t>CH52AN</t>
  </si>
  <si>
    <t>ch5 2an</t>
  </si>
  <si>
    <t>ch52an</t>
  </si>
  <si>
    <t>CH5 2AP</t>
  </si>
  <si>
    <t>CH52AP</t>
  </si>
  <si>
    <t>ch5 2ap</t>
  </si>
  <si>
    <t>ch52ap</t>
  </si>
  <si>
    <t>CH5 2AQ</t>
  </si>
  <si>
    <t>CH52AQ</t>
  </si>
  <si>
    <t>ch5 2aq</t>
  </si>
  <si>
    <t>ch52aq</t>
  </si>
  <si>
    <t>CH5 2AR</t>
  </si>
  <si>
    <t>CH52AR</t>
  </si>
  <si>
    <t>ch5 2ar</t>
  </si>
  <si>
    <t>ch52ar</t>
  </si>
  <si>
    <t>CH5 2AS</t>
  </si>
  <si>
    <t>CH52AS</t>
  </si>
  <si>
    <t>ch5 2as</t>
  </si>
  <si>
    <t>ch52as</t>
  </si>
  <si>
    <t>CH5 2AT</t>
  </si>
  <si>
    <t>CH52AT</t>
  </si>
  <si>
    <t>ch5 2at</t>
  </si>
  <si>
    <t>ch52at</t>
  </si>
  <si>
    <t>CH5 2AU</t>
  </si>
  <si>
    <t>CH52AU</t>
  </si>
  <si>
    <t>ch5 2au</t>
  </si>
  <si>
    <t>ch52au</t>
  </si>
  <si>
    <t>CH5 2AW</t>
  </si>
  <si>
    <t>CH52AW</t>
  </si>
  <si>
    <t>ch5 2aw</t>
  </si>
  <si>
    <t>ch52aw</t>
  </si>
  <si>
    <t>CH5 2AX</t>
  </si>
  <si>
    <t>CH52AX</t>
  </si>
  <si>
    <t>ch5 2ax</t>
  </si>
  <si>
    <t>ch52ax</t>
  </si>
  <si>
    <t>CH5 2AY</t>
  </si>
  <si>
    <t>CH52AY</t>
  </si>
  <si>
    <t>ch5 2ay</t>
  </si>
  <si>
    <t>ch52ay</t>
  </si>
  <si>
    <t>CH5 2AZ</t>
  </si>
  <si>
    <t>CH52AZ</t>
  </si>
  <si>
    <t>ch5 2az</t>
  </si>
  <si>
    <t>ch52az</t>
  </si>
  <si>
    <t>CH5 2BA</t>
  </si>
  <si>
    <t>CH52BA</t>
  </si>
  <si>
    <t>ch5 2ba</t>
  </si>
  <si>
    <t>ch52ba</t>
  </si>
  <si>
    <t>CH5 2BB</t>
  </si>
  <si>
    <t>CH52BB</t>
  </si>
  <si>
    <t>ch5 2bb</t>
  </si>
  <si>
    <t>ch52bb</t>
  </si>
  <si>
    <t>CH5 2BD</t>
  </si>
  <si>
    <t>CH52BD</t>
  </si>
  <si>
    <t>ch5 2bd</t>
  </si>
  <si>
    <t>ch52bd</t>
  </si>
  <si>
    <t>CH5 2BE</t>
  </si>
  <si>
    <t>CH52BE</t>
  </si>
  <si>
    <t>ch5 2be</t>
  </si>
  <si>
    <t>ch52be</t>
  </si>
  <si>
    <t>CH5 2BF</t>
  </si>
  <si>
    <t>CH52BF</t>
  </si>
  <si>
    <t>ch5 2bf</t>
  </si>
  <si>
    <t>ch52bf</t>
  </si>
  <si>
    <t>CH5 2BG</t>
  </si>
  <si>
    <t>CH52BG</t>
  </si>
  <si>
    <t>ch5 2bg</t>
  </si>
  <si>
    <t>ch52bg</t>
  </si>
  <si>
    <t>CH5 2BH</t>
  </si>
  <si>
    <t>CH52BH</t>
  </si>
  <si>
    <t>ch5 2bh</t>
  </si>
  <si>
    <t>ch52bh</t>
  </si>
  <si>
    <t>CH5 2BJ</t>
  </si>
  <si>
    <t>CH52BJ</t>
  </si>
  <si>
    <t>ch5 2bj</t>
  </si>
  <si>
    <t>ch52bj</t>
  </si>
  <si>
    <t>CH5 2BL</t>
  </si>
  <si>
    <t>CH52BL</t>
  </si>
  <si>
    <t>ch5 2bl</t>
  </si>
  <si>
    <t>ch52bl</t>
  </si>
  <si>
    <t>CH5 2BN</t>
  </si>
  <si>
    <t>CH52BN</t>
  </si>
  <si>
    <t>ch5 2bn</t>
  </si>
  <si>
    <t>ch52bn</t>
  </si>
  <si>
    <t>CH5 2BP</t>
  </si>
  <si>
    <t>CH52BP</t>
  </si>
  <si>
    <t>ch5 2bp</t>
  </si>
  <si>
    <t>ch52bp</t>
  </si>
  <si>
    <t>CH5 2BQ</t>
  </si>
  <si>
    <t>CH52BQ</t>
  </si>
  <si>
    <t>ch5 2bq</t>
  </si>
  <si>
    <t>ch52bq</t>
  </si>
  <si>
    <t>CH5 2BR</t>
  </si>
  <si>
    <t>CH52BR</t>
  </si>
  <si>
    <t>ch5 2br</t>
  </si>
  <si>
    <t>ch52br</t>
  </si>
  <si>
    <t>CH5 2BS</t>
  </si>
  <si>
    <t>CH52BS</t>
  </si>
  <si>
    <t>ch5 2bs</t>
  </si>
  <si>
    <t>ch52bs</t>
  </si>
  <si>
    <t>CH5 2BT</t>
  </si>
  <si>
    <t>CH52BT</t>
  </si>
  <si>
    <t>ch5 2bt</t>
  </si>
  <si>
    <t>ch52bt</t>
  </si>
  <si>
    <t>CH5 2BU</t>
  </si>
  <si>
    <t>CH52BU</t>
  </si>
  <si>
    <t>ch5 2bu</t>
  </si>
  <si>
    <t>ch52bu</t>
  </si>
  <si>
    <t>CH5 2BW</t>
  </si>
  <si>
    <t>CH52BW</t>
  </si>
  <si>
    <t>ch5 2bw</t>
  </si>
  <si>
    <t>ch52bw</t>
  </si>
  <si>
    <t>CH5 2BX</t>
  </si>
  <si>
    <t>CH52BX</t>
  </si>
  <si>
    <t>ch5 2bx</t>
  </si>
  <si>
    <t>ch52bx</t>
  </si>
  <si>
    <t>CH5 2BY</t>
  </si>
  <si>
    <t>CH52BY</t>
  </si>
  <si>
    <t>ch5 2by</t>
  </si>
  <si>
    <t>ch52by</t>
  </si>
  <si>
    <t>CH5 2BZ</t>
  </si>
  <si>
    <t>CH52BZ</t>
  </si>
  <si>
    <t>ch5 2bz</t>
  </si>
  <si>
    <t>ch52bz</t>
  </si>
  <si>
    <t>CH5 2DA</t>
  </si>
  <si>
    <t>CH52DA</t>
  </si>
  <si>
    <t>ch5 2da</t>
  </si>
  <si>
    <t>ch52da</t>
  </si>
  <si>
    <t>CH5 2DD</t>
  </si>
  <si>
    <t>CH52DD</t>
  </si>
  <si>
    <t>ch5 2dd</t>
  </si>
  <si>
    <t>ch52dd</t>
  </si>
  <si>
    <t>CH5 2DH</t>
  </si>
  <si>
    <t>CH52DH</t>
  </si>
  <si>
    <t>ch5 2dh</t>
  </si>
  <si>
    <t>ch52dh</t>
  </si>
  <si>
    <t>CH5 2DJ</t>
  </si>
  <si>
    <t>CH52DJ</t>
  </si>
  <si>
    <t>ch5 2dj</t>
  </si>
  <si>
    <t>ch52dj</t>
  </si>
  <si>
    <t>CH5 2DL</t>
  </si>
  <si>
    <t>CH52DL</t>
  </si>
  <si>
    <t>ch5 2dl</t>
  </si>
  <si>
    <t>ch52dl</t>
  </si>
  <si>
    <t>CH5 2DN</t>
  </si>
  <si>
    <t>CH52DN</t>
  </si>
  <si>
    <t>ch5 2dn</t>
  </si>
  <si>
    <t>ch52dn</t>
  </si>
  <si>
    <t>CH5 2DP</t>
  </si>
  <si>
    <t>CH52DP</t>
  </si>
  <si>
    <t>ch5 2dp</t>
  </si>
  <si>
    <t>ch52dp</t>
  </si>
  <si>
    <t>CH5 2DQ</t>
  </si>
  <si>
    <t>CH52DQ</t>
  </si>
  <si>
    <t>ch5 2dq</t>
  </si>
  <si>
    <t>ch52dq</t>
  </si>
  <si>
    <t>CH5 2DR</t>
  </si>
  <si>
    <t>CH52DR</t>
  </si>
  <si>
    <t>ch5 2dr</t>
  </si>
  <si>
    <t>ch52dr</t>
  </si>
  <si>
    <t>CH5 2DS</t>
  </si>
  <si>
    <t>CH52DS</t>
  </si>
  <si>
    <t>ch5 2ds</t>
  </si>
  <si>
    <t>ch52ds</t>
  </si>
  <si>
    <t>CH5 2DT</t>
  </si>
  <si>
    <t>CH52DT</t>
  </si>
  <si>
    <t>ch5 2dt</t>
  </si>
  <si>
    <t>ch52dt</t>
  </si>
  <si>
    <t>CH5 2DU</t>
  </si>
  <si>
    <t>CH52DU</t>
  </si>
  <si>
    <t>ch5 2du</t>
  </si>
  <si>
    <t>ch52du</t>
  </si>
  <si>
    <t>CH5 2DW</t>
  </si>
  <si>
    <t>CH52DW</t>
  </si>
  <si>
    <t>ch5 2dw</t>
  </si>
  <si>
    <t>ch52dw</t>
  </si>
  <si>
    <t>CH5 2DX</t>
  </si>
  <si>
    <t>CH52DX</t>
  </si>
  <si>
    <t>ch5 2dx</t>
  </si>
  <si>
    <t>ch52dx</t>
  </si>
  <si>
    <t>CH5 2DY</t>
  </si>
  <si>
    <t>CH52DY</t>
  </si>
  <si>
    <t>ch5 2dy</t>
  </si>
  <si>
    <t>ch52dy</t>
  </si>
  <si>
    <t>CH5 2DZ</t>
  </si>
  <si>
    <t>CH52DZ</t>
  </si>
  <si>
    <t>ch5 2dz</t>
  </si>
  <si>
    <t>ch52dz</t>
  </si>
  <si>
    <t>CH5 2EA</t>
  </si>
  <si>
    <t>CH52EA</t>
  </si>
  <si>
    <t>ch5 2ea</t>
  </si>
  <si>
    <t>ch52ea</t>
  </si>
  <si>
    <t>CH5 2ED</t>
  </si>
  <si>
    <t>CH52ED</t>
  </si>
  <si>
    <t>ch5 2ed</t>
  </si>
  <si>
    <t>ch52ed</t>
  </si>
  <si>
    <t>CH5 2EE</t>
  </si>
  <si>
    <t>CH52EE</t>
  </si>
  <si>
    <t>ch5 2ee</t>
  </si>
  <si>
    <t>ch52ee</t>
  </si>
  <si>
    <t>CH5 2EF</t>
  </si>
  <si>
    <t>CH52EF</t>
  </si>
  <si>
    <t>ch5 2ef</t>
  </si>
  <si>
    <t>ch52ef</t>
  </si>
  <si>
    <t>CH5 2EG</t>
  </si>
  <si>
    <t>CH52EG</t>
  </si>
  <si>
    <t>ch5 2eg</t>
  </si>
  <si>
    <t>ch52eg</t>
  </si>
  <si>
    <t>CH5 2EH</t>
  </si>
  <si>
    <t>CH52EH</t>
  </si>
  <si>
    <t>ch5 2eh</t>
  </si>
  <si>
    <t>ch52eh</t>
  </si>
  <si>
    <t>CH5 2EJ</t>
  </si>
  <si>
    <t>CH52EJ</t>
  </si>
  <si>
    <t>ch5 2ej</t>
  </si>
  <si>
    <t>ch52ej</t>
  </si>
  <si>
    <t>CH5 2EL</t>
  </si>
  <si>
    <t>CH52EL</t>
  </si>
  <si>
    <t>ch5 2el</t>
  </si>
  <si>
    <t>ch52el</t>
  </si>
  <si>
    <t>CH5 2EN</t>
  </si>
  <si>
    <t>CH52EN</t>
  </si>
  <si>
    <t>ch5 2en</t>
  </si>
  <si>
    <t>ch52en</t>
  </si>
  <si>
    <t>CH5 2EP</t>
  </si>
  <si>
    <t>CH52EP</t>
  </si>
  <si>
    <t>ch5 2ep</t>
  </si>
  <si>
    <t>ch52ep</t>
  </si>
  <si>
    <t>CH5 2EQ</t>
  </si>
  <si>
    <t>CH52EQ</t>
  </si>
  <si>
    <t>ch5 2eq</t>
  </si>
  <si>
    <t>ch52eq</t>
  </si>
  <si>
    <t>CH5 2ER</t>
  </si>
  <si>
    <t>CH52ER</t>
  </si>
  <si>
    <t>ch5 2er</t>
  </si>
  <si>
    <t>ch52er</t>
  </si>
  <si>
    <t>CH5 2ES</t>
  </si>
  <si>
    <t>CH52ES</t>
  </si>
  <si>
    <t>ch5 2es</t>
  </si>
  <si>
    <t>ch52es</t>
  </si>
  <si>
    <t>CH5 2ET</t>
  </si>
  <si>
    <t>CH52ET</t>
  </si>
  <si>
    <t>ch5 2et</t>
  </si>
  <si>
    <t>ch52et</t>
  </si>
  <si>
    <t>CH5 2EU</t>
  </si>
  <si>
    <t>CH52EU</t>
  </si>
  <si>
    <t>ch5 2eu</t>
  </si>
  <si>
    <t>ch52eu</t>
  </si>
  <si>
    <t>CH5 2EW</t>
  </si>
  <si>
    <t>CH52EW</t>
  </si>
  <si>
    <t>ch5 2ew</t>
  </si>
  <si>
    <t>ch52ew</t>
  </si>
  <si>
    <t>CH5 2EX</t>
  </si>
  <si>
    <t>CH52EX</t>
  </si>
  <si>
    <t>ch5 2ex</t>
  </si>
  <si>
    <t>ch52ex</t>
  </si>
  <si>
    <t>CH5 2EY</t>
  </si>
  <si>
    <t>CH52EY</t>
  </si>
  <si>
    <t>ch5 2ey</t>
  </si>
  <si>
    <t>ch52ey</t>
  </si>
  <si>
    <t>CH5 2EZ</t>
  </si>
  <si>
    <t>CH52EZ</t>
  </si>
  <si>
    <t>ch5 2ez</t>
  </si>
  <si>
    <t>ch52ez</t>
  </si>
  <si>
    <t>CH5 2FA</t>
  </si>
  <si>
    <t>CH52FA</t>
  </si>
  <si>
    <t>ch5 2fa</t>
  </si>
  <si>
    <t>ch52fa</t>
  </si>
  <si>
    <t>CH5 2FB</t>
  </si>
  <si>
    <t>CH52FB</t>
  </si>
  <si>
    <t>ch5 2fb</t>
  </si>
  <si>
    <t>ch52fb</t>
  </si>
  <si>
    <t>CH5 2FD</t>
  </si>
  <si>
    <t>CH52FD</t>
  </si>
  <si>
    <t>ch5 2fd</t>
  </si>
  <si>
    <t>ch52fd</t>
  </si>
  <si>
    <t>CH5 2FE</t>
  </si>
  <si>
    <t>CH52FE</t>
  </si>
  <si>
    <t>ch5 2fe</t>
  </si>
  <si>
    <t>ch52fe</t>
  </si>
  <si>
    <t>CH5 2FF</t>
  </si>
  <si>
    <t>CH52FF</t>
  </si>
  <si>
    <t>ch5 2ff</t>
  </si>
  <si>
    <t>ch52ff</t>
  </si>
  <si>
    <t>CH5 2FG</t>
  </si>
  <si>
    <t>CH52FG</t>
  </si>
  <si>
    <t>ch5 2fg</t>
  </si>
  <si>
    <t>ch52fg</t>
  </si>
  <si>
    <t>CH5 2FH</t>
  </si>
  <si>
    <t>CH52FH</t>
  </si>
  <si>
    <t>ch5 2fh</t>
  </si>
  <si>
    <t>ch52fh</t>
  </si>
  <si>
    <t>CH5 2FJ</t>
  </si>
  <si>
    <t>CH52FJ</t>
  </si>
  <si>
    <t>ch5 2fj</t>
  </si>
  <si>
    <t>ch52fj</t>
  </si>
  <si>
    <t>CH5 2FL</t>
  </si>
  <si>
    <t>CH52FL</t>
  </si>
  <si>
    <t>ch5 2fl</t>
  </si>
  <si>
    <t>ch52fl</t>
  </si>
  <si>
    <t>CH5 2FN</t>
  </si>
  <si>
    <t>CH52FN</t>
  </si>
  <si>
    <t>ch5 2fn</t>
  </si>
  <si>
    <t>ch52fn</t>
  </si>
  <si>
    <t>CH5 2FP</t>
  </si>
  <si>
    <t>CH52FP</t>
  </si>
  <si>
    <t>ch5 2fp</t>
  </si>
  <si>
    <t>ch52fp</t>
  </si>
  <si>
    <t>CH5 2FQ</t>
  </si>
  <si>
    <t>CH52FQ</t>
  </si>
  <si>
    <t>ch5 2fq</t>
  </si>
  <si>
    <t>ch52fq</t>
  </si>
  <si>
    <t>CH5 2FR</t>
  </si>
  <si>
    <t>CH52FR</t>
  </si>
  <si>
    <t>ch5 2fr</t>
  </si>
  <si>
    <t>ch52fr</t>
  </si>
  <si>
    <t>CH5 2FS</t>
  </si>
  <si>
    <t>CH52FS</t>
  </si>
  <si>
    <t>ch5 2fs</t>
  </si>
  <si>
    <t>ch52fs</t>
  </si>
  <si>
    <t>CH5 2FT</t>
  </si>
  <si>
    <t>CH52FT</t>
  </si>
  <si>
    <t>ch5 2ft</t>
  </si>
  <si>
    <t>ch52ft</t>
  </si>
  <si>
    <t>CH5 2FW</t>
  </si>
  <si>
    <t>CH52FW</t>
  </si>
  <si>
    <t>ch5 2fw</t>
  </si>
  <si>
    <t>ch52fw</t>
  </si>
  <si>
    <t>CH5 2FX</t>
  </si>
  <si>
    <t>CH52FX</t>
  </si>
  <si>
    <t>ch5 2fx</t>
  </si>
  <si>
    <t>ch52fx</t>
  </si>
  <si>
    <t>CH5 2FY</t>
  </si>
  <si>
    <t>CH52FY</t>
  </si>
  <si>
    <t>ch5 2fy</t>
  </si>
  <si>
    <t>ch52fy</t>
  </si>
  <si>
    <t>CH5 2FZ</t>
  </si>
  <si>
    <t>CH52FZ</t>
  </si>
  <si>
    <t>ch5 2fz</t>
  </si>
  <si>
    <t>ch52fz</t>
  </si>
  <si>
    <t>CH5 2GB</t>
  </si>
  <si>
    <t>CH52GB</t>
  </si>
  <si>
    <t>ch5 2gb</t>
  </si>
  <si>
    <t>ch52gb</t>
  </si>
  <si>
    <t>CH5 2GE</t>
  </si>
  <si>
    <t>CH52GE</t>
  </si>
  <si>
    <t>ch5 2ge</t>
  </si>
  <si>
    <t>ch52ge</t>
  </si>
  <si>
    <t>CH5 2GF</t>
  </si>
  <si>
    <t>CH52GF</t>
  </si>
  <si>
    <t>ch5 2gf</t>
  </si>
  <si>
    <t>ch52gf</t>
  </si>
  <si>
    <t>CH5 2GG</t>
  </si>
  <si>
    <t>CH52GG</t>
  </si>
  <si>
    <t>ch5 2gg</t>
  </si>
  <si>
    <t>ch52gg</t>
  </si>
  <si>
    <t>CH5 2GH</t>
  </si>
  <si>
    <t>CH52GH</t>
  </si>
  <si>
    <t>ch5 2gh</t>
  </si>
  <si>
    <t>ch52gh</t>
  </si>
  <si>
    <t>CH5 2GJ</t>
  </si>
  <si>
    <t>CH52GJ</t>
  </si>
  <si>
    <t>ch5 2gj</t>
  </si>
  <si>
    <t>ch52gj</t>
  </si>
  <si>
    <t>CH5 2GL</t>
  </si>
  <si>
    <t>CH52GL</t>
  </si>
  <si>
    <t>ch5 2gl</t>
  </si>
  <si>
    <t>ch52gl</t>
  </si>
  <si>
    <t>CH5 2GP</t>
  </si>
  <si>
    <t>CH52GP</t>
  </si>
  <si>
    <t>ch5 2gp</t>
  </si>
  <si>
    <t>ch52gp</t>
  </si>
  <si>
    <t>CH5 2HH</t>
  </si>
  <si>
    <t>CH52HH</t>
  </si>
  <si>
    <t>ch5 2hh</t>
  </si>
  <si>
    <t>ch52hh</t>
  </si>
  <si>
    <t>CH5 2HJ</t>
  </si>
  <si>
    <t>CH52HJ</t>
  </si>
  <si>
    <t>ch5 2hj</t>
  </si>
  <si>
    <t>ch52hj</t>
  </si>
  <si>
    <t>CH5 2HL</t>
  </si>
  <si>
    <t>CH52HL</t>
  </si>
  <si>
    <t>ch5 2hl</t>
  </si>
  <si>
    <t>ch52hl</t>
  </si>
  <si>
    <t>CH5 2HN</t>
  </si>
  <si>
    <t>CH52HN</t>
  </si>
  <si>
    <t>ch5 2hn</t>
  </si>
  <si>
    <t>ch52hn</t>
  </si>
  <si>
    <t>CH5 2HP</t>
  </si>
  <si>
    <t>CH52HP</t>
  </si>
  <si>
    <t>ch5 2hp</t>
  </si>
  <si>
    <t>ch52hp</t>
  </si>
  <si>
    <t>CH5 2HR</t>
  </si>
  <si>
    <t>CH52HR</t>
  </si>
  <si>
    <t>ch5 2hr</t>
  </si>
  <si>
    <t>ch52hr</t>
  </si>
  <si>
    <t>CH5 2HT</t>
  </si>
  <si>
    <t>CH52HT</t>
  </si>
  <si>
    <t>ch5 2ht</t>
  </si>
  <si>
    <t>ch52ht</t>
  </si>
  <si>
    <t>CH5 2HU</t>
  </si>
  <si>
    <t>CH52HU</t>
  </si>
  <si>
    <t>ch5 2hu</t>
  </si>
  <si>
    <t>ch52hu</t>
  </si>
  <si>
    <t>CH5 2HW</t>
  </si>
  <si>
    <t>CH52HW</t>
  </si>
  <si>
    <t>ch5 2hw</t>
  </si>
  <si>
    <t>ch52hw</t>
  </si>
  <si>
    <t>CH5 2HX</t>
  </si>
  <si>
    <t>CH52HX</t>
  </si>
  <si>
    <t>ch5 2hx</t>
  </si>
  <si>
    <t>ch52hx</t>
  </si>
  <si>
    <t>CH5 2HY</t>
  </si>
  <si>
    <t>CH52HY</t>
  </si>
  <si>
    <t>ch5 2hy</t>
  </si>
  <si>
    <t>ch52hy</t>
  </si>
  <si>
    <t>CH5 2HZ</t>
  </si>
  <si>
    <t>CH52HZ</t>
  </si>
  <si>
    <t>ch5 2hz</t>
  </si>
  <si>
    <t>ch52hz</t>
  </si>
  <si>
    <t>CH5 2JA</t>
  </si>
  <si>
    <t>CH52JA</t>
  </si>
  <si>
    <t>ch5 2ja</t>
  </si>
  <si>
    <t>ch52ja</t>
  </si>
  <si>
    <t>CH5 2JB</t>
  </si>
  <si>
    <t>CH52JB</t>
  </si>
  <si>
    <t>ch5 2jb</t>
  </si>
  <si>
    <t>ch52jb</t>
  </si>
  <si>
    <t>CH5 2JD</t>
  </si>
  <si>
    <t>CH52JD</t>
  </si>
  <si>
    <t>ch5 2jd</t>
  </si>
  <si>
    <t>ch52jd</t>
  </si>
  <si>
    <t>CH5 2JE</t>
  </si>
  <si>
    <t>CH52JE</t>
  </si>
  <si>
    <t>ch5 2je</t>
  </si>
  <si>
    <t>ch52je</t>
  </si>
  <si>
    <t>CH5 2JF</t>
  </si>
  <si>
    <t>CH52JF</t>
  </si>
  <si>
    <t>ch5 2jf</t>
  </si>
  <si>
    <t>ch52jf</t>
  </si>
  <si>
    <t>CH5 2JG</t>
  </si>
  <si>
    <t>CH52JG</t>
  </si>
  <si>
    <t>ch5 2jg</t>
  </si>
  <si>
    <t>ch52jg</t>
  </si>
  <si>
    <t>CH5 2JH</t>
  </si>
  <si>
    <t>CH52JH</t>
  </si>
  <si>
    <t>ch5 2jh</t>
  </si>
  <si>
    <t>ch52jh</t>
  </si>
  <si>
    <t>CH5 2JJ</t>
  </si>
  <si>
    <t>CH52JJ</t>
  </si>
  <si>
    <t>ch5 2jj</t>
  </si>
  <si>
    <t>ch52jj</t>
  </si>
  <si>
    <t>CH5 2JL</t>
  </si>
  <si>
    <t>CH52JL</t>
  </si>
  <si>
    <t>ch5 2jl</t>
  </si>
  <si>
    <t>ch52jl</t>
  </si>
  <si>
    <t>CH5 2JN</t>
  </si>
  <si>
    <t>CH52JN</t>
  </si>
  <si>
    <t>ch5 2jn</t>
  </si>
  <si>
    <t>ch52jn</t>
  </si>
  <si>
    <t>CH5 2JP</t>
  </si>
  <si>
    <t>CH52JP</t>
  </si>
  <si>
    <t>ch5 2jp</t>
  </si>
  <si>
    <t>ch52jp</t>
  </si>
  <si>
    <t>CH5 2JQ</t>
  </si>
  <si>
    <t>CH52JQ</t>
  </si>
  <si>
    <t>ch5 2jq</t>
  </si>
  <si>
    <t>ch52jq</t>
  </si>
  <si>
    <t>CH5 2JR</t>
  </si>
  <si>
    <t>CH52JR</t>
  </si>
  <si>
    <t>ch5 2jr</t>
  </si>
  <si>
    <t>ch52jr</t>
  </si>
  <si>
    <t>CH5 2JS</t>
  </si>
  <si>
    <t>CH52JS</t>
  </si>
  <si>
    <t>ch5 2js</t>
  </si>
  <si>
    <t>ch52js</t>
  </si>
  <si>
    <t>CH5 2JT</t>
  </si>
  <si>
    <t>CH52JT</t>
  </si>
  <si>
    <t>ch5 2jt</t>
  </si>
  <si>
    <t>ch52jt</t>
  </si>
  <si>
    <t>CH5 2JU</t>
  </si>
  <si>
    <t>CH52JU</t>
  </si>
  <si>
    <t>ch5 2ju</t>
  </si>
  <si>
    <t>ch52ju</t>
  </si>
  <si>
    <t>CH5 2JW</t>
  </si>
  <si>
    <t>CH52JW</t>
  </si>
  <si>
    <t>ch5 2jw</t>
  </si>
  <si>
    <t>ch52jw</t>
  </si>
  <si>
    <t>CH5 2JX</t>
  </si>
  <si>
    <t>CH52JX</t>
  </si>
  <si>
    <t>ch5 2jx</t>
  </si>
  <si>
    <t>ch52jx</t>
  </si>
  <si>
    <t>CH5 2JY</t>
  </si>
  <si>
    <t>CH52JY</t>
  </si>
  <si>
    <t>ch5 2jy</t>
  </si>
  <si>
    <t>ch52jy</t>
  </si>
  <si>
    <t>CH5 2JZ</t>
  </si>
  <si>
    <t>CH52JZ</t>
  </si>
  <si>
    <t>ch5 2jz</t>
  </si>
  <si>
    <t>ch52jz</t>
  </si>
  <si>
    <t>CH5 2LA</t>
  </si>
  <si>
    <t>CH52LA</t>
  </si>
  <si>
    <t>ch5 2la</t>
  </si>
  <si>
    <t>ch52la</t>
  </si>
  <si>
    <t>CH5 2LB</t>
  </si>
  <si>
    <t>CH52LB</t>
  </si>
  <si>
    <t>ch5 2lb</t>
  </si>
  <si>
    <t>ch52lb</t>
  </si>
  <si>
    <t>CH5 2LD</t>
  </si>
  <si>
    <t>CH52LD</t>
  </si>
  <si>
    <t>ch5 2ld</t>
  </si>
  <si>
    <t>ch52ld</t>
  </si>
  <si>
    <t>CH5 2LE</t>
  </si>
  <si>
    <t>CH52LE</t>
  </si>
  <si>
    <t>ch5 2le</t>
  </si>
  <si>
    <t>ch52le</t>
  </si>
  <si>
    <t>CH5 2LF</t>
  </si>
  <si>
    <t>CH52LF</t>
  </si>
  <si>
    <t>ch5 2lf</t>
  </si>
  <si>
    <t>ch52lf</t>
  </si>
  <si>
    <t>CH5 2LH</t>
  </si>
  <si>
    <t>CH52LH</t>
  </si>
  <si>
    <t>ch5 2lh</t>
  </si>
  <si>
    <t>ch52lh</t>
  </si>
  <si>
    <t>CH5 2LJ</t>
  </si>
  <si>
    <t>CH52LJ</t>
  </si>
  <si>
    <t>ch5 2lj</t>
  </si>
  <si>
    <t>ch52lj</t>
  </si>
  <si>
    <t>CH5 2LL</t>
  </si>
  <si>
    <t>CH52LL</t>
  </si>
  <si>
    <t>ch5 2ll</t>
  </si>
  <si>
    <t>ch52ll</t>
  </si>
  <si>
    <t>CH5 2LQ</t>
  </si>
  <si>
    <t>CH52LQ</t>
  </si>
  <si>
    <t>ch5 2lq</t>
  </si>
  <si>
    <t>ch52lq</t>
  </si>
  <si>
    <t>CH5 2LR</t>
  </si>
  <si>
    <t>CH52LR</t>
  </si>
  <si>
    <t>ch5 2lr</t>
  </si>
  <si>
    <t>ch52lr</t>
  </si>
  <si>
    <t>CH5 2LS</t>
  </si>
  <si>
    <t>CH52LS</t>
  </si>
  <si>
    <t>ch5 2ls</t>
  </si>
  <si>
    <t>ch52ls</t>
  </si>
  <si>
    <t>CH5 2LT</t>
  </si>
  <si>
    <t>CH52LT</t>
  </si>
  <si>
    <t>ch5 2lt</t>
  </si>
  <si>
    <t>ch52lt</t>
  </si>
  <si>
    <t>CH5 2LW</t>
  </si>
  <si>
    <t>CH52LW</t>
  </si>
  <si>
    <t>ch5 2lw</t>
  </si>
  <si>
    <t>ch52lw</t>
  </si>
  <si>
    <t>CH5 2LY</t>
  </si>
  <si>
    <t>CH52LY</t>
  </si>
  <si>
    <t>ch5 2ly</t>
  </si>
  <si>
    <t>ch52ly</t>
  </si>
  <si>
    <t>CH5 2NA</t>
  </si>
  <si>
    <t>CH52NA</t>
  </si>
  <si>
    <t>ch5 2na</t>
  </si>
  <si>
    <t>ch52na</t>
  </si>
  <si>
    <t>CH5 2NB</t>
  </si>
  <si>
    <t>CH52NB</t>
  </si>
  <si>
    <t>ch5 2nb</t>
  </si>
  <si>
    <t>ch52nb</t>
  </si>
  <si>
    <t>CH5 2ND</t>
  </si>
  <si>
    <t>CH52ND</t>
  </si>
  <si>
    <t>ch5 2nd</t>
  </si>
  <si>
    <t>ch52nd</t>
  </si>
  <si>
    <t>CH5 2NE</t>
  </si>
  <si>
    <t>CH52NE</t>
  </si>
  <si>
    <t>ch5 2ne</t>
  </si>
  <si>
    <t>ch52ne</t>
  </si>
  <si>
    <t>CH5 2NG</t>
  </si>
  <si>
    <t>CH52NG</t>
  </si>
  <si>
    <t>ch5 2ng</t>
  </si>
  <si>
    <t>ch52ng</t>
  </si>
  <si>
    <t>CH5 2NH</t>
  </si>
  <si>
    <t>CH52NH</t>
  </si>
  <si>
    <t>ch5 2nh</t>
  </si>
  <si>
    <t>ch52nh</t>
  </si>
  <si>
    <t>CH5 2NL</t>
  </si>
  <si>
    <t>CH52NL</t>
  </si>
  <si>
    <t>ch5 2nl</t>
  </si>
  <si>
    <t>ch52nl</t>
  </si>
  <si>
    <t>CH5 2NN</t>
  </si>
  <si>
    <t>CH52NN</t>
  </si>
  <si>
    <t>ch5 2nn</t>
  </si>
  <si>
    <t>ch52nn</t>
  </si>
  <si>
    <t>CH5 2NQ</t>
  </si>
  <si>
    <t>CH52NQ</t>
  </si>
  <si>
    <t>ch5 2nq</t>
  </si>
  <si>
    <t>ch52nq</t>
  </si>
  <si>
    <t>CH5 2NR</t>
  </si>
  <si>
    <t>CH52NR</t>
  </si>
  <si>
    <t>ch5 2nr</t>
  </si>
  <si>
    <t>ch52nr</t>
  </si>
  <si>
    <t>CH5 2NS</t>
  </si>
  <si>
    <t>CH52NS</t>
  </si>
  <si>
    <t>ch5 2ns</t>
  </si>
  <si>
    <t>ch52ns</t>
  </si>
  <si>
    <t>CH5 2NT</t>
  </si>
  <si>
    <t>CH52NT</t>
  </si>
  <si>
    <t>ch5 2nt</t>
  </si>
  <si>
    <t>ch52nt</t>
  </si>
  <si>
    <t>CH5 2NU</t>
  </si>
  <si>
    <t>CH52NU</t>
  </si>
  <si>
    <t>ch5 2nu</t>
  </si>
  <si>
    <t>ch52nu</t>
  </si>
  <si>
    <t>CH5 2NW</t>
  </si>
  <si>
    <t>CH52NW</t>
  </si>
  <si>
    <t>ch5 2nw</t>
  </si>
  <si>
    <t>ch52nw</t>
  </si>
  <si>
    <t>CH5 2NX</t>
  </si>
  <si>
    <t>CH52NX</t>
  </si>
  <si>
    <t>ch5 2nx</t>
  </si>
  <si>
    <t>ch52nx</t>
  </si>
  <si>
    <t>CH5 2NY</t>
  </si>
  <si>
    <t>CH52NY</t>
  </si>
  <si>
    <t>ch5 2ny</t>
  </si>
  <si>
    <t>ch52ny</t>
  </si>
  <si>
    <t>CH5 2PA</t>
  </si>
  <si>
    <t>CH52PA</t>
  </si>
  <si>
    <t>ch5 2pa</t>
  </si>
  <si>
    <t>ch52pa</t>
  </si>
  <si>
    <t>CH5 2PB</t>
  </si>
  <si>
    <t>CH52PB</t>
  </si>
  <si>
    <t>ch5 2pb</t>
  </si>
  <si>
    <t>ch52pb</t>
  </si>
  <si>
    <t>CH5 2PD</t>
  </si>
  <si>
    <t>CH52PD</t>
  </si>
  <si>
    <t>ch5 2pd</t>
  </si>
  <si>
    <t>ch52pd</t>
  </si>
  <si>
    <t>CH5 2PE</t>
  </si>
  <si>
    <t>CH52PE</t>
  </si>
  <si>
    <t>ch5 2pe</t>
  </si>
  <si>
    <t>ch52pe</t>
  </si>
  <si>
    <t>CH5 2PF</t>
  </si>
  <si>
    <t>CH52PF</t>
  </si>
  <si>
    <t>ch5 2pf</t>
  </si>
  <si>
    <t>ch52pf</t>
  </si>
  <si>
    <t>CH5 2PG</t>
  </si>
  <si>
    <t>CH52PG</t>
  </si>
  <si>
    <t>ch5 2pg</t>
  </si>
  <si>
    <t>ch52pg</t>
  </si>
  <si>
    <t>CH5 2PH</t>
  </si>
  <si>
    <t>CH52PH</t>
  </si>
  <si>
    <t>ch5 2ph</t>
  </si>
  <si>
    <t>ch52ph</t>
  </si>
  <si>
    <t>CH5 2PJ</t>
  </si>
  <si>
    <t>CH52PJ</t>
  </si>
  <si>
    <t>ch5 2pj</t>
  </si>
  <si>
    <t>ch52pj</t>
  </si>
  <si>
    <t>CH5 2PL</t>
  </si>
  <si>
    <t>CH52PL</t>
  </si>
  <si>
    <t>ch5 2pl</t>
  </si>
  <si>
    <t>ch52pl</t>
  </si>
  <si>
    <t>CH5 2PN</t>
  </si>
  <si>
    <t>CH52PN</t>
  </si>
  <si>
    <t>ch5 2pn</t>
  </si>
  <si>
    <t>ch52pn</t>
  </si>
  <si>
    <t>CH5 2PP</t>
  </si>
  <si>
    <t>CH52PP</t>
  </si>
  <si>
    <t>ch5 2pp</t>
  </si>
  <si>
    <t>ch52pp</t>
  </si>
  <si>
    <t>CH5 2PQ</t>
  </si>
  <si>
    <t>CH52PQ</t>
  </si>
  <si>
    <t>ch5 2pq</t>
  </si>
  <si>
    <t>ch52pq</t>
  </si>
  <si>
    <t>CH5 2PR</t>
  </si>
  <si>
    <t>CH52PR</t>
  </si>
  <si>
    <t>ch5 2pr</t>
  </si>
  <si>
    <t>ch52pr</t>
  </si>
  <si>
    <t>CH5 2PS</t>
  </si>
  <si>
    <t>CH52PS</t>
  </si>
  <si>
    <t>ch5 2ps</t>
  </si>
  <si>
    <t>ch52ps</t>
  </si>
  <si>
    <t>CH5 2PT</t>
  </si>
  <si>
    <t>CH52PT</t>
  </si>
  <si>
    <t>ch5 2pt</t>
  </si>
  <si>
    <t>ch52pt</t>
  </si>
  <si>
    <t>CH5 2PU</t>
  </si>
  <si>
    <t>CH52PU</t>
  </si>
  <si>
    <t>ch5 2pu</t>
  </si>
  <si>
    <t>ch52pu</t>
  </si>
  <si>
    <t>CH5 2PW</t>
  </si>
  <si>
    <t>CH52PW</t>
  </si>
  <si>
    <t>ch5 2pw</t>
  </si>
  <si>
    <t>ch52pw</t>
  </si>
  <si>
    <t>CH5 2PZ</t>
  </si>
  <si>
    <t>CH52PZ</t>
  </si>
  <si>
    <t>ch5 2pz</t>
  </si>
  <si>
    <t>ch52pz</t>
  </si>
  <si>
    <t>CH5 2QA</t>
  </si>
  <si>
    <t>CH52QA</t>
  </si>
  <si>
    <t>ch5 2qa</t>
  </si>
  <si>
    <t>ch52qa</t>
  </si>
  <si>
    <t>CH5 2QB</t>
  </si>
  <si>
    <t>CH52QB</t>
  </si>
  <si>
    <t>ch5 2qb</t>
  </si>
  <si>
    <t>ch52qb</t>
  </si>
  <si>
    <t>CH5 2QD</t>
  </si>
  <si>
    <t>CH52QD</t>
  </si>
  <si>
    <t>ch5 2qd</t>
  </si>
  <si>
    <t>ch52qd</t>
  </si>
  <si>
    <t>CH5 2QE</t>
  </si>
  <si>
    <t>CH52QE</t>
  </si>
  <si>
    <t>ch5 2qe</t>
  </si>
  <si>
    <t>ch52qe</t>
  </si>
  <si>
    <t>CH5 2QF</t>
  </si>
  <si>
    <t>CH52QF</t>
  </si>
  <si>
    <t>ch5 2qf</t>
  </si>
  <si>
    <t>ch52qf</t>
  </si>
  <si>
    <t>CH5 2QG</t>
  </si>
  <si>
    <t>CH52QG</t>
  </si>
  <si>
    <t>ch5 2qg</t>
  </si>
  <si>
    <t>ch52qg</t>
  </si>
  <si>
    <t>CH5 2QH</t>
  </si>
  <si>
    <t>CH52QH</t>
  </si>
  <si>
    <t>ch5 2qh</t>
  </si>
  <si>
    <t>ch52qh</t>
  </si>
  <si>
    <t>CH5 2QJ</t>
  </si>
  <si>
    <t>CH52QJ</t>
  </si>
  <si>
    <t>ch5 2qj</t>
  </si>
  <si>
    <t>ch52qj</t>
  </si>
  <si>
    <t>CH5 2QL</t>
  </si>
  <si>
    <t>CH52QL</t>
  </si>
  <si>
    <t>ch5 2ql</t>
  </si>
  <si>
    <t>ch52ql</t>
  </si>
  <si>
    <t>CH5 2QN</t>
  </si>
  <si>
    <t>CH52QN</t>
  </si>
  <si>
    <t>ch5 2qn</t>
  </si>
  <si>
    <t>ch52qn</t>
  </si>
  <si>
    <t>CH5 2QP</t>
  </si>
  <si>
    <t>CH52QP</t>
  </si>
  <si>
    <t>ch5 2qp</t>
  </si>
  <si>
    <t>ch52qp</t>
  </si>
  <si>
    <t>CH5 2QQ</t>
  </si>
  <si>
    <t>CH52QQ</t>
  </si>
  <si>
    <t>ch5 2qq</t>
  </si>
  <si>
    <t>ch52qq</t>
  </si>
  <si>
    <t>CH5 2QS</t>
  </si>
  <si>
    <t>CH52QS</t>
  </si>
  <si>
    <t>ch5 2qs</t>
  </si>
  <si>
    <t>ch52qs</t>
  </si>
  <si>
    <t>CH5 2QT</t>
  </si>
  <si>
    <t>CH52QT</t>
  </si>
  <si>
    <t>ch5 2qt</t>
  </si>
  <si>
    <t>ch52qt</t>
  </si>
  <si>
    <t>CH5 2QU</t>
  </si>
  <si>
    <t>CH52QU</t>
  </si>
  <si>
    <t>ch5 2qu</t>
  </si>
  <si>
    <t>ch52qu</t>
  </si>
  <si>
    <t>CH5 2QW</t>
  </si>
  <si>
    <t>CH52QW</t>
  </si>
  <si>
    <t>ch5 2qw</t>
  </si>
  <si>
    <t>ch52qw</t>
  </si>
  <si>
    <t>CH5 2QX</t>
  </si>
  <si>
    <t>CH52QX</t>
  </si>
  <si>
    <t>ch5 2qx</t>
  </si>
  <si>
    <t>ch52qx</t>
  </si>
  <si>
    <t>CH5 2QZ</t>
  </si>
  <si>
    <t>CH52QZ</t>
  </si>
  <si>
    <t>ch5 2qz</t>
  </si>
  <si>
    <t>ch52qz</t>
  </si>
  <si>
    <t>CH5 2RA</t>
  </si>
  <si>
    <t>CH52RA</t>
  </si>
  <si>
    <t>ch5 2ra</t>
  </si>
  <si>
    <t>ch52ra</t>
  </si>
  <si>
    <t>CH5 2RB</t>
  </si>
  <si>
    <t>CH52RB</t>
  </si>
  <si>
    <t>ch5 2rb</t>
  </si>
  <si>
    <t>ch52rb</t>
  </si>
  <si>
    <t>CH5 2RD</t>
  </si>
  <si>
    <t>CH52RD</t>
  </si>
  <si>
    <t>ch5 2rd</t>
  </si>
  <si>
    <t>ch52rd</t>
  </si>
  <si>
    <t>CH5 2RE</t>
  </si>
  <si>
    <t>CH52RE</t>
  </si>
  <si>
    <t>ch5 2re</t>
  </si>
  <si>
    <t>ch52re</t>
  </si>
  <si>
    <t>CH5 2RF</t>
  </si>
  <si>
    <t>CH52RF</t>
  </si>
  <si>
    <t>ch5 2rf</t>
  </si>
  <si>
    <t>ch52rf</t>
  </si>
  <si>
    <t>CH5 2RG</t>
  </si>
  <si>
    <t>CH52RG</t>
  </si>
  <si>
    <t>ch5 2rg</t>
  </si>
  <si>
    <t>ch52rg</t>
  </si>
  <si>
    <t>CH5 2RH</t>
  </si>
  <si>
    <t>CH52RH</t>
  </si>
  <si>
    <t>ch5 2rh</t>
  </si>
  <si>
    <t>ch52rh</t>
  </si>
  <si>
    <t>CH5 2RJ</t>
  </si>
  <si>
    <t>CH52RJ</t>
  </si>
  <si>
    <t>ch5 2rj</t>
  </si>
  <si>
    <t>ch52rj</t>
  </si>
  <si>
    <t>CH5 2RL</t>
  </si>
  <si>
    <t>CH52RL</t>
  </si>
  <si>
    <t>ch5 2rl</t>
  </si>
  <si>
    <t>ch52rl</t>
  </si>
  <si>
    <t>CH5 2RN</t>
  </si>
  <si>
    <t>CH52RN</t>
  </si>
  <si>
    <t>ch5 2rn</t>
  </si>
  <si>
    <t>ch52rn</t>
  </si>
  <si>
    <t>CH5 2RQ</t>
  </si>
  <si>
    <t>CH52RQ</t>
  </si>
  <si>
    <t>ch5 2rq</t>
  </si>
  <si>
    <t>ch52rq</t>
  </si>
  <si>
    <t>CH5 2RW</t>
  </si>
  <si>
    <t>CH52RW</t>
  </si>
  <si>
    <t>ch5 2rw</t>
  </si>
  <si>
    <t>ch52rw</t>
  </si>
  <si>
    <t>CH5 2SA</t>
  </si>
  <si>
    <t>CH52SA</t>
  </si>
  <si>
    <t>ch5 2sa</t>
  </si>
  <si>
    <t>ch52sa</t>
  </si>
  <si>
    <t>CH5 2SB</t>
  </si>
  <si>
    <t>CH52SB</t>
  </si>
  <si>
    <t>ch5 2sb</t>
  </si>
  <si>
    <t>ch52sb</t>
  </si>
  <si>
    <t>CH5 2SD</t>
  </si>
  <si>
    <t>CH52SD</t>
  </si>
  <si>
    <t>ch5 2sd</t>
  </si>
  <si>
    <t>ch52sd</t>
  </si>
  <si>
    <t>CH5 2SE</t>
  </si>
  <si>
    <t>CH52SE</t>
  </si>
  <si>
    <t>ch5 2se</t>
  </si>
  <si>
    <t>ch52se</t>
  </si>
  <si>
    <t>CH5 2SF</t>
  </si>
  <si>
    <t>CH52SF</t>
  </si>
  <si>
    <t>ch5 2sf</t>
  </si>
  <si>
    <t>ch52sf</t>
  </si>
  <si>
    <t>CH5 2SG</t>
  </si>
  <si>
    <t>CH52SG</t>
  </si>
  <si>
    <t>ch5 2sg</t>
  </si>
  <si>
    <t>ch52sg</t>
  </si>
  <si>
    <t>CH5 2SH</t>
  </si>
  <si>
    <t>CH52SH</t>
  </si>
  <si>
    <t>ch5 2sh</t>
  </si>
  <si>
    <t>ch52sh</t>
  </si>
  <si>
    <t>CH5 2SJ</t>
  </si>
  <si>
    <t>CH52SJ</t>
  </si>
  <si>
    <t>ch5 2sj</t>
  </si>
  <si>
    <t>ch52sj</t>
  </si>
  <si>
    <t>CH5 2SL</t>
  </si>
  <si>
    <t>CH52SL</t>
  </si>
  <si>
    <t>ch5 2sl</t>
  </si>
  <si>
    <t>ch52sl</t>
  </si>
  <si>
    <t>CH5 2SN</t>
  </si>
  <si>
    <t>CH52SN</t>
  </si>
  <si>
    <t>ch5 2sn</t>
  </si>
  <si>
    <t>ch52sn</t>
  </si>
  <si>
    <t>CH5 2SP</t>
  </si>
  <si>
    <t>CH52SP</t>
  </si>
  <si>
    <t>ch5 2sp</t>
  </si>
  <si>
    <t>ch52sp</t>
  </si>
  <si>
    <t>CH5 2SQ</t>
  </si>
  <si>
    <t>CH52SQ</t>
  </si>
  <si>
    <t>ch5 2sq</t>
  </si>
  <si>
    <t>ch52sq</t>
  </si>
  <si>
    <t>CH5 2SR</t>
  </si>
  <si>
    <t>CH52SR</t>
  </si>
  <si>
    <t>ch5 2sr</t>
  </si>
  <si>
    <t>ch52sr</t>
  </si>
  <si>
    <t>CH5 2SS</t>
  </si>
  <si>
    <t>CH52SS</t>
  </si>
  <si>
    <t>ch5 2ss</t>
  </si>
  <si>
    <t>ch52ss</t>
  </si>
  <si>
    <t>CH5 2ST</t>
  </si>
  <si>
    <t>CH52ST</t>
  </si>
  <si>
    <t>ch5 2st</t>
  </si>
  <si>
    <t>ch52st</t>
  </si>
  <si>
    <t>CH5 2SW</t>
  </si>
  <si>
    <t>CH52SW</t>
  </si>
  <si>
    <t>ch5 2sw</t>
  </si>
  <si>
    <t>ch52sw</t>
  </si>
  <si>
    <t>CH5 2TA</t>
  </si>
  <si>
    <t>CH52TA</t>
  </si>
  <si>
    <t>ch5 2ta</t>
  </si>
  <si>
    <t>ch52ta</t>
  </si>
  <si>
    <t>CH5 2TB</t>
  </si>
  <si>
    <t>CH52TB</t>
  </si>
  <si>
    <t>ch5 2tb</t>
  </si>
  <si>
    <t>ch52tb</t>
  </si>
  <si>
    <t>CH5 2TE</t>
  </si>
  <si>
    <t>CH52TE</t>
  </si>
  <si>
    <t>ch5 2te</t>
  </si>
  <si>
    <t>ch52te</t>
  </si>
  <si>
    <t>CH5 2TF</t>
  </si>
  <si>
    <t>CH52TF</t>
  </si>
  <si>
    <t>ch5 2tf</t>
  </si>
  <si>
    <t>ch52tf</t>
  </si>
  <si>
    <t>CH5 2TT</t>
  </si>
  <si>
    <t>CH52TT</t>
  </si>
  <si>
    <t>ch5 2tt</t>
  </si>
  <si>
    <t>ch52tt</t>
  </si>
  <si>
    <t>CH5 2TW</t>
  </si>
  <si>
    <t>CH52TW</t>
  </si>
  <si>
    <t>ch5 2tw</t>
  </si>
  <si>
    <t>ch52tw</t>
  </si>
  <si>
    <t>CH5 2TX</t>
  </si>
  <si>
    <t>CH52TX</t>
  </si>
  <si>
    <t>ch5 2tx</t>
  </si>
  <si>
    <t>ch52tx</t>
  </si>
  <si>
    <t>CH5 2TY</t>
  </si>
  <si>
    <t>CH52TY</t>
  </si>
  <si>
    <t>ch5 2ty</t>
  </si>
  <si>
    <t>ch52ty</t>
  </si>
  <si>
    <t>CH5 2TZ</t>
  </si>
  <si>
    <t>CH52TZ</t>
  </si>
  <si>
    <t>ch5 2tz</t>
  </si>
  <si>
    <t>ch52tz</t>
  </si>
  <si>
    <t>CH5 2UA</t>
  </si>
  <si>
    <t>CH52UA</t>
  </si>
  <si>
    <t>ch5 2ua</t>
  </si>
  <si>
    <t>ch52ua</t>
  </si>
  <si>
    <t>CH5 2UL</t>
  </si>
  <si>
    <t>CH52UL</t>
  </si>
  <si>
    <t>ch5 2ul</t>
  </si>
  <si>
    <t>ch52ul</t>
  </si>
  <si>
    <t>CH5 2UW</t>
  </si>
  <si>
    <t>CH52UW</t>
  </si>
  <si>
    <t>ch5 2uw</t>
  </si>
  <si>
    <t>ch52uw</t>
  </si>
  <si>
    <t>CH5 2ZA</t>
  </si>
  <si>
    <t>CH52ZA</t>
  </si>
  <si>
    <t>ch5 2za</t>
  </si>
  <si>
    <t>ch52za</t>
  </si>
  <si>
    <t>CH5 3AA</t>
  </si>
  <si>
    <t>CH53AA</t>
  </si>
  <si>
    <t>ch5 3aa</t>
  </si>
  <si>
    <t>ch53aa</t>
  </si>
  <si>
    <t>CH5 3AB</t>
  </si>
  <si>
    <t>CH53AB</t>
  </si>
  <si>
    <t>ch5 3ab</t>
  </si>
  <si>
    <t>ch53ab</t>
  </si>
  <si>
    <t>CH5 3AE</t>
  </si>
  <si>
    <t>CH53AE</t>
  </si>
  <si>
    <t>ch5 3ae</t>
  </si>
  <si>
    <t>ch53ae</t>
  </si>
  <si>
    <t>CH5 3AF</t>
  </si>
  <si>
    <t>CH53AF</t>
  </si>
  <si>
    <t>ch5 3af</t>
  </si>
  <si>
    <t>ch53af</t>
  </si>
  <si>
    <t>CH5 3AG</t>
  </si>
  <si>
    <t>CH53AG</t>
  </si>
  <si>
    <t>ch5 3ag</t>
  </si>
  <si>
    <t>ch53ag</t>
  </si>
  <si>
    <t>CH5 3AH</t>
  </si>
  <si>
    <t>CH53AH</t>
  </si>
  <si>
    <t>ch5 3ah</t>
  </si>
  <si>
    <t>ch53ah</t>
  </si>
  <si>
    <t>CH5 3AJ</t>
  </si>
  <si>
    <t>CH53AJ</t>
  </si>
  <si>
    <t>ch5 3aj</t>
  </si>
  <si>
    <t>ch53aj</t>
  </si>
  <si>
    <t>CH5 3AL</t>
  </si>
  <si>
    <t>CH53AL</t>
  </si>
  <si>
    <t>ch5 3al</t>
  </si>
  <si>
    <t>ch53al</t>
  </si>
  <si>
    <t>CH5 3AN</t>
  </si>
  <si>
    <t>CH53AN</t>
  </si>
  <si>
    <t>ch5 3an</t>
  </si>
  <si>
    <t>ch53an</t>
  </si>
  <si>
    <t>CH5 3AP</t>
  </si>
  <si>
    <t>CH53AP</t>
  </si>
  <si>
    <t>ch5 3ap</t>
  </si>
  <si>
    <t>ch53ap</t>
  </si>
  <si>
    <t>CH5 3AQ</t>
  </si>
  <si>
    <t>CH53AQ</t>
  </si>
  <si>
    <t>ch5 3aq</t>
  </si>
  <si>
    <t>ch53aq</t>
  </si>
  <si>
    <t>CH5 3AR</t>
  </si>
  <si>
    <t>CH53AR</t>
  </si>
  <si>
    <t>ch5 3ar</t>
  </si>
  <si>
    <t>ch53ar</t>
  </si>
  <si>
    <t>CH5 3AS</t>
  </si>
  <si>
    <t>CH53AS</t>
  </si>
  <si>
    <t>ch5 3as</t>
  </si>
  <si>
    <t>ch53as</t>
  </si>
  <si>
    <t>CH5 3AT</t>
  </si>
  <si>
    <t>CH53AT</t>
  </si>
  <si>
    <t>ch5 3at</t>
  </si>
  <si>
    <t>ch53at</t>
  </si>
  <si>
    <t>CH5 3AU</t>
  </si>
  <si>
    <t>CH53AU</t>
  </si>
  <si>
    <t>ch5 3au</t>
  </si>
  <si>
    <t>ch53au</t>
  </si>
  <si>
    <t>CH5 3AW</t>
  </si>
  <si>
    <t>CH53AW</t>
  </si>
  <si>
    <t>ch5 3aw</t>
  </si>
  <si>
    <t>ch53aw</t>
  </si>
  <si>
    <t>CH5 3AX</t>
  </si>
  <si>
    <t>CH53AX</t>
  </si>
  <si>
    <t>ch5 3ax</t>
  </si>
  <si>
    <t>ch53ax</t>
  </si>
  <si>
    <t>CH5 3AY</t>
  </si>
  <si>
    <t>CH53AY</t>
  </si>
  <si>
    <t>ch5 3ay</t>
  </si>
  <si>
    <t>ch53ay</t>
  </si>
  <si>
    <t>CH5 3AZ</t>
  </si>
  <si>
    <t>CH53AZ</t>
  </si>
  <si>
    <t>ch5 3az</t>
  </si>
  <si>
    <t>ch53az</t>
  </si>
  <si>
    <t>CH5 3BA</t>
  </si>
  <si>
    <t>CH53BA</t>
  </si>
  <si>
    <t>ch5 3ba</t>
  </si>
  <si>
    <t>ch53ba</t>
  </si>
  <si>
    <t>CH5 3BB</t>
  </si>
  <si>
    <t>CH53BB</t>
  </si>
  <si>
    <t>ch5 3bb</t>
  </si>
  <si>
    <t>ch53bb</t>
  </si>
  <si>
    <t>CH5 3BD</t>
  </si>
  <si>
    <t>CH53BD</t>
  </si>
  <si>
    <t>ch5 3bd</t>
  </si>
  <si>
    <t>ch53bd</t>
  </si>
  <si>
    <t>CH5 3BE</t>
  </si>
  <si>
    <t>CH53BE</t>
  </si>
  <si>
    <t>ch5 3be</t>
  </si>
  <si>
    <t>ch53be</t>
  </si>
  <si>
    <t>CH5 3BF</t>
  </si>
  <si>
    <t>CH53BF</t>
  </si>
  <si>
    <t>ch5 3bf</t>
  </si>
  <si>
    <t>ch53bf</t>
  </si>
  <si>
    <t>CH5 3BG</t>
  </si>
  <si>
    <t>CH53BG</t>
  </si>
  <si>
    <t>ch5 3bg</t>
  </si>
  <si>
    <t>ch53bg</t>
  </si>
  <si>
    <t>CH5 3BH</t>
  </si>
  <si>
    <t>CH53BH</t>
  </si>
  <si>
    <t>ch5 3bh</t>
  </si>
  <si>
    <t>ch53bh</t>
  </si>
  <si>
    <t>CH5 3BJ</t>
  </si>
  <si>
    <t>CH53BJ</t>
  </si>
  <si>
    <t>ch5 3bj</t>
  </si>
  <si>
    <t>ch53bj</t>
  </si>
  <si>
    <t>CH5 3BL</t>
  </si>
  <si>
    <t>CH53BL</t>
  </si>
  <si>
    <t>ch5 3bl</t>
  </si>
  <si>
    <t>ch53bl</t>
  </si>
  <si>
    <t>CH5 3BN</t>
  </si>
  <si>
    <t>CH53BN</t>
  </si>
  <si>
    <t>ch5 3bn</t>
  </si>
  <si>
    <t>ch53bn</t>
  </si>
  <si>
    <t>CH5 3BP</t>
  </si>
  <si>
    <t>CH53BP</t>
  </si>
  <si>
    <t>ch5 3bp</t>
  </si>
  <si>
    <t>ch53bp</t>
  </si>
  <si>
    <t>CH5 3BQ</t>
  </si>
  <si>
    <t>CH53BQ</t>
  </si>
  <si>
    <t>ch5 3bq</t>
  </si>
  <si>
    <t>ch53bq</t>
  </si>
  <si>
    <t>CH5 3BR</t>
  </si>
  <si>
    <t>CH53BR</t>
  </si>
  <si>
    <t>ch5 3br</t>
  </si>
  <si>
    <t>ch53br</t>
  </si>
  <si>
    <t>CH5 3BS</t>
  </si>
  <si>
    <t>CH53BS</t>
  </si>
  <si>
    <t>ch5 3bs</t>
  </si>
  <si>
    <t>ch53bs</t>
  </si>
  <si>
    <t>CH5 3BT</t>
  </si>
  <si>
    <t>CH53BT</t>
  </si>
  <si>
    <t>ch5 3bt</t>
  </si>
  <si>
    <t>ch53bt</t>
  </si>
  <si>
    <t>CH5 3BU</t>
  </si>
  <si>
    <t>CH53BU</t>
  </si>
  <si>
    <t>ch5 3bu</t>
  </si>
  <si>
    <t>ch53bu</t>
  </si>
  <si>
    <t>CH5 3BW</t>
  </si>
  <si>
    <t>CH53BW</t>
  </si>
  <si>
    <t>ch5 3bw</t>
  </si>
  <si>
    <t>ch53bw</t>
  </si>
  <si>
    <t>CH5 3BX</t>
  </si>
  <si>
    <t>CH53BX</t>
  </si>
  <si>
    <t>ch5 3bx</t>
  </si>
  <si>
    <t>ch53bx</t>
  </si>
  <si>
    <t>CH5 3BY</t>
  </si>
  <si>
    <t>CH53BY</t>
  </si>
  <si>
    <t>ch5 3by</t>
  </si>
  <si>
    <t>ch53by</t>
  </si>
  <si>
    <t>CH5 3BZ</t>
  </si>
  <si>
    <t>CH53BZ</t>
  </si>
  <si>
    <t>ch5 3bz</t>
  </si>
  <si>
    <t>ch53bz</t>
  </si>
  <si>
    <t>CH5 3DA</t>
  </si>
  <si>
    <t>CH53DA</t>
  </si>
  <si>
    <t>ch5 3da</t>
  </si>
  <si>
    <t>ch53da</t>
  </si>
  <si>
    <t>CH5 3DB</t>
  </si>
  <si>
    <t>CH53DB</t>
  </si>
  <si>
    <t>ch5 3db</t>
  </si>
  <si>
    <t>ch53db</t>
  </si>
  <si>
    <t>CH5 3DD</t>
  </si>
  <si>
    <t>CH53DD</t>
  </si>
  <si>
    <t>ch5 3dd</t>
  </si>
  <si>
    <t>ch53dd</t>
  </si>
  <si>
    <t>CH5 3DF</t>
  </si>
  <si>
    <t>CH53DF</t>
  </si>
  <si>
    <t>ch5 3df</t>
  </si>
  <si>
    <t>ch53df</t>
  </si>
  <si>
    <t>CH5 3DG</t>
  </si>
  <si>
    <t>CH53DG</t>
  </si>
  <si>
    <t>ch5 3dg</t>
  </si>
  <si>
    <t>ch53dg</t>
  </si>
  <si>
    <t>CH5 3DH</t>
  </si>
  <si>
    <t>CH53DH</t>
  </si>
  <si>
    <t>ch5 3dh</t>
  </si>
  <si>
    <t>ch53dh</t>
  </si>
  <si>
    <t>CH5 3DJ</t>
  </si>
  <si>
    <t>CH53DJ</t>
  </si>
  <si>
    <t>ch5 3dj</t>
  </si>
  <si>
    <t>ch53dj</t>
  </si>
  <si>
    <t>CH5 3DL</t>
  </si>
  <si>
    <t>CH53DL</t>
  </si>
  <si>
    <t>ch5 3dl</t>
  </si>
  <si>
    <t>ch53dl</t>
  </si>
  <si>
    <t>CH5 3DN</t>
  </si>
  <si>
    <t>CH53DN</t>
  </si>
  <si>
    <t>ch5 3dn</t>
  </si>
  <si>
    <t>ch53dn</t>
  </si>
  <si>
    <t>CH5 3DP</t>
  </si>
  <si>
    <t>CH53DP</t>
  </si>
  <si>
    <t>ch5 3dp</t>
  </si>
  <si>
    <t>ch53dp</t>
  </si>
  <si>
    <t>CH5 3DQ</t>
  </si>
  <si>
    <t>CH53DQ</t>
  </si>
  <si>
    <t>ch5 3dq</t>
  </si>
  <si>
    <t>ch53dq</t>
  </si>
  <si>
    <t>CH5 3DR</t>
  </si>
  <si>
    <t>CH53DR</t>
  </si>
  <si>
    <t>ch5 3dr</t>
  </si>
  <si>
    <t>ch53dr</t>
  </si>
  <si>
    <t>CH5 3DS</t>
  </si>
  <si>
    <t>CH53DS</t>
  </si>
  <si>
    <t>ch5 3ds</t>
  </si>
  <si>
    <t>ch53ds</t>
  </si>
  <si>
    <t>CH5 3DT</t>
  </si>
  <si>
    <t>CH53DT</t>
  </si>
  <si>
    <t>ch5 3dt</t>
  </si>
  <si>
    <t>ch53dt</t>
  </si>
  <si>
    <t>CH5 3DU</t>
  </si>
  <si>
    <t>CH53DU</t>
  </si>
  <si>
    <t>ch5 3du</t>
  </si>
  <si>
    <t>ch53du</t>
  </si>
  <si>
    <t>CH5 3DW</t>
  </si>
  <si>
    <t>CH53DW</t>
  </si>
  <si>
    <t>ch5 3dw</t>
  </si>
  <si>
    <t>ch53dw</t>
  </si>
  <si>
    <t>CH5 3DX</t>
  </si>
  <si>
    <t>CH53DX</t>
  </si>
  <si>
    <t>ch5 3dx</t>
  </si>
  <si>
    <t>ch53dx</t>
  </si>
  <si>
    <t>CH5 3DY</t>
  </si>
  <si>
    <t>CH53DY</t>
  </si>
  <si>
    <t>ch5 3dy</t>
  </si>
  <si>
    <t>ch53dy</t>
  </si>
  <si>
    <t>CH5 3EA</t>
  </si>
  <si>
    <t>CH53EA</t>
  </si>
  <si>
    <t>ch5 3ea</t>
  </si>
  <si>
    <t>ch53ea</t>
  </si>
  <si>
    <t>CH5 3ED</t>
  </si>
  <si>
    <t>CH53ED</t>
  </si>
  <si>
    <t>ch5 3ed</t>
  </si>
  <si>
    <t>ch53ed</t>
  </si>
  <si>
    <t>CH5 3EE</t>
  </si>
  <si>
    <t>CH53EE</t>
  </si>
  <si>
    <t>ch5 3ee</t>
  </si>
  <si>
    <t>ch53ee</t>
  </si>
  <si>
    <t>CH5 3EF</t>
  </si>
  <si>
    <t>CH53EF</t>
  </si>
  <si>
    <t>ch5 3ef</t>
  </si>
  <si>
    <t>ch53ef</t>
  </si>
  <si>
    <t>CH5 3EG</t>
  </si>
  <si>
    <t>CH53EG</t>
  </si>
  <si>
    <t>ch5 3eg</t>
  </si>
  <si>
    <t>ch53eg</t>
  </si>
  <si>
    <t>CH5 3EH</t>
  </si>
  <si>
    <t>CH53EH</t>
  </si>
  <si>
    <t>ch5 3eh</t>
  </si>
  <si>
    <t>ch53eh</t>
  </si>
  <si>
    <t>CH5 3EJ</t>
  </si>
  <si>
    <t>CH53EJ</t>
  </si>
  <si>
    <t>ch5 3ej</t>
  </si>
  <si>
    <t>ch53ej</t>
  </si>
  <si>
    <t>CH5 3EL</t>
  </si>
  <si>
    <t>CH53EL</t>
  </si>
  <si>
    <t>ch5 3el</t>
  </si>
  <si>
    <t>ch53el</t>
  </si>
  <si>
    <t>CH5 3EN</t>
  </si>
  <si>
    <t>CH53EN</t>
  </si>
  <si>
    <t>ch5 3en</t>
  </si>
  <si>
    <t>ch53en</t>
  </si>
  <si>
    <t>CH5 3EP</t>
  </si>
  <si>
    <t>CH53EP</t>
  </si>
  <si>
    <t>ch5 3ep</t>
  </si>
  <si>
    <t>ch53ep</t>
  </si>
  <si>
    <t>CH5 3EQ</t>
  </si>
  <si>
    <t>CH53EQ</t>
  </si>
  <si>
    <t>ch5 3eq</t>
  </si>
  <si>
    <t>ch53eq</t>
  </si>
  <si>
    <t>CH5 3ER</t>
  </si>
  <si>
    <t>CH53ER</t>
  </si>
  <si>
    <t>ch5 3er</t>
  </si>
  <si>
    <t>ch53er</t>
  </si>
  <si>
    <t>CH5 3ES</t>
  </si>
  <si>
    <t>CH53ES</t>
  </si>
  <si>
    <t>ch5 3es</t>
  </si>
  <si>
    <t>ch53es</t>
  </si>
  <si>
    <t>CH5 3ET</t>
  </si>
  <si>
    <t>CH53ET</t>
  </si>
  <si>
    <t>ch5 3et</t>
  </si>
  <si>
    <t>ch53et</t>
  </si>
  <si>
    <t>CH5 3EU</t>
  </si>
  <si>
    <t>CH53EU</t>
  </si>
  <si>
    <t>ch5 3eu</t>
  </si>
  <si>
    <t>ch53eu</t>
  </si>
  <si>
    <t>CH5 3EW</t>
  </si>
  <si>
    <t>CH53EW</t>
  </si>
  <si>
    <t>ch5 3ew</t>
  </si>
  <si>
    <t>ch53ew</t>
  </si>
  <si>
    <t>CH5 3EX</t>
  </si>
  <si>
    <t>CH53EX</t>
  </si>
  <si>
    <t>ch5 3ex</t>
  </si>
  <si>
    <t>ch53ex</t>
  </si>
  <si>
    <t>CH5 3EY</t>
  </si>
  <si>
    <t>CH53EY</t>
  </si>
  <si>
    <t>ch5 3ey</t>
  </si>
  <si>
    <t>ch53ey</t>
  </si>
  <si>
    <t>CH5 3EZ</t>
  </si>
  <si>
    <t>CH53EZ</t>
  </si>
  <si>
    <t>ch5 3ez</t>
  </si>
  <si>
    <t>ch53ez</t>
  </si>
  <si>
    <t>CH5 3FA</t>
  </si>
  <si>
    <t>CH53FA</t>
  </si>
  <si>
    <t>ch5 3fa</t>
  </si>
  <si>
    <t>ch53fa</t>
  </si>
  <si>
    <t>CH5 3FB</t>
  </si>
  <si>
    <t>CH53FB</t>
  </si>
  <si>
    <t>ch5 3fb</t>
  </si>
  <si>
    <t>ch53fb</t>
  </si>
  <si>
    <t>CH5 3FE</t>
  </si>
  <si>
    <t>CH53FE</t>
  </si>
  <si>
    <t>ch5 3fe</t>
  </si>
  <si>
    <t>ch53fe</t>
  </si>
  <si>
    <t>CH5 3FF</t>
  </si>
  <si>
    <t>CH53FF</t>
  </si>
  <si>
    <t>ch5 3ff</t>
  </si>
  <si>
    <t>ch53ff</t>
  </si>
  <si>
    <t>CH5 3FH</t>
  </si>
  <si>
    <t>CH53FH</t>
  </si>
  <si>
    <t>ch5 3fh</t>
  </si>
  <si>
    <t>ch53fh</t>
  </si>
  <si>
    <t>CH5 3FJ</t>
  </si>
  <si>
    <t>CH53FJ</t>
  </si>
  <si>
    <t>ch5 3fj</t>
  </si>
  <si>
    <t>ch53fj</t>
  </si>
  <si>
    <t>CH5 3FL</t>
  </si>
  <si>
    <t>CH53FL</t>
  </si>
  <si>
    <t>ch5 3fl</t>
  </si>
  <si>
    <t>ch53fl</t>
  </si>
  <si>
    <t>CH5 3FN</t>
  </si>
  <si>
    <t>CH53FN</t>
  </si>
  <si>
    <t>ch5 3fn</t>
  </si>
  <si>
    <t>ch53fn</t>
  </si>
  <si>
    <t>CH5 3GA</t>
  </si>
  <si>
    <t>CH53GA</t>
  </si>
  <si>
    <t>ch5 3ga</t>
  </si>
  <si>
    <t>ch53ga</t>
  </si>
  <si>
    <t>CH5 3GB</t>
  </si>
  <si>
    <t>CH53GB</t>
  </si>
  <si>
    <t>ch5 3gb</t>
  </si>
  <si>
    <t>ch53gb</t>
  </si>
  <si>
    <t>CH5 3GD</t>
  </si>
  <si>
    <t>CH53GD</t>
  </si>
  <si>
    <t>ch5 3gd</t>
  </si>
  <si>
    <t>ch53gd</t>
  </si>
  <si>
    <t>CH5 3GE</t>
  </si>
  <si>
    <t>CH53GE</t>
  </si>
  <si>
    <t>ch5 3ge</t>
  </si>
  <si>
    <t>ch53ge</t>
  </si>
  <si>
    <t>CH5 3GF</t>
  </si>
  <si>
    <t>CH53GF</t>
  </si>
  <si>
    <t>ch5 3gf</t>
  </si>
  <si>
    <t>ch53gf</t>
  </si>
  <si>
    <t>CH5 3GG</t>
  </si>
  <si>
    <t>CH53GG</t>
  </si>
  <si>
    <t>ch5 3gg</t>
  </si>
  <si>
    <t>ch53gg</t>
  </si>
  <si>
    <t>CH5 3GH</t>
  </si>
  <si>
    <t>CH53GH</t>
  </si>
  <si>
    <t>ch5 3gh</t>
  </si>
  <si>
    <t>ch53gh</t>
  </si>
  <si>
    <t>CH5 3GJ</t>
  </si>
  <si>
    <t>CH53GJ</t>
  </si>
  <si>
    <t>ch5 3gj</t>
  </si>
  <si>
    <t>ch53gj</t>
  </si>
  <si>
    <t>CH5 3GL</t>
  </si>
  <si>
    <t>CH53GL</t>
  </si>
  <si>
    <t>ch5 3gl</t>
  </si>
  <si>
    <t>ch53gl</t>
  </si>
  <si>
    <t>CH5 3GR</t>
  </si>
  <si>
    <t>CH53GR</t>
  </si>
  <si>
    <t>ch5 3gr</t>
  </si>
  <si>
    <t>ch53gr</t>
  </si>
  <si>
    <t>CH5 3GU</t>
  </si>
  <si>
    <t>CH53GU</t>
  </si>
  <si>
    <t>ch5 3gu</t>
  </si>
  <si>
    <t>ch53gu</t>
  </si>
  <si>
    <t>CH5 3GW</t>
  </si>
  <si>
    <t>CH53GW</t>
  </si>
  <si>
    <t>ch5 3gw</t>
  </si>
  <si>
    <t>ch53gw</t>
  </si>
  <si>
    <t>CH5 3GX</t>
  </si>
  <si>
    <t>CH53GX</t>
  </si>
  <si>
    <t>ch5 3gx</t>
  </si>
  <si>
    <t>ch53gx</t>
  </si>
  <si>
    <t>CH5 3GY</t>
  </si>
  <si>
    <t>CH53GY</t>
  </si>
  <si>
    <t>ch5 3gy</t>
  </si>
  <si>
    <t>ch53gy</t>
  </si>
  <si>
    <t>CH5 3GZ</t>
  </si>
  <si>
    <t>CH53GZ</t>
  </si>
  <si>
    <t>ch5 3gz</t>
  </si>
  <si>
    <t>ch53gz</t>
  </si>
  <si>
    <t>CH5 3HA</t>
  </si>
  <si>
    <t>CH53HA</t>
  </si>
  <si>
    <t>ch5 3ha</t>
  </si>
  <si>
    <t>ch53ha</t>
  </si>
  <si>
    <t>CH5 3HB</t>
  </si>
  <si>
    <t>CH53HB</t>
  </si>
  <si>
    <t>ch5 3hb</t>
  </si>
  <si>
    <t>ch53hb</t>
  </si>
  <si>
    <t>CH5 3HD</t>
  </si>
  <si>
    <t>CH53HD</t>
  </si>
  <si>
    <t>ch5 3hd</t>
  </si>
  <si>
    <t>ch53hd</t>
  </si>
  <si>
    <t>CH5 3HE</t>
  </si>
  <si>
    <t>CH53HE</t>
  </si>
  <si>
    <t>ch5 3he</t>
  </si>
  <si>
    <t>ch53he</t>
  </si>
  <si>
    <t>CH5 3HF</t>
  </si>
  <si>
    <t>CH53HF</t>
  </si>
  <si>
    <t>ch5 3hf</t>
  </si>
  <si>
    <t>ch53hf</t>
  </si>
  <si>
    <t>CH5 3HG</t>
  </si>
  <si>
    <t>CH53HG</t>
  </si>
  <si>
    <t>ch5 3hg</t>
  </si>
  <si>
    <t>ch53hg</t>
  </si>
  <si>
    <t>CH5 3HH</t>
  </si>
  <si>
    <t>CH53HH</t>
  </si>
  <si>
    <t>ch5 3hh</t>
  </si>
  <si>
    <t>ch53hh</t>
  </si>
  <si>
    <t>CH5 3HJ</t>
  </si>
  <si>
    <t>CH53HJ</t>
  </si>
  <si>
    <t>ch5 3hj</t>
  </si>
  <si>
    <t>ch53hj</t>
  </si>
  <si>
    <t>CH5 3HL</t>
  </si>
  <si>
    <t>CH53HL</t>
  </si>
  <si>
    <t>ch5 3hl</t>
  </si>
  <si>
    <t>ch53hl</t>
  </si>
  <si>
    <t>CH5 3HN</t>
  </si>
  <si>
    <t>CH53HN</t>
  </si>
  <si>
    <t>ch5 3hn</t>
  </si>
  <si>
    <t>ch53hn</t>
  </si>
  <si>
    <t>CH5 3HP</t>
  </si>
  <si>
    <t>CH53HP</t>
  </si>
  <si>
    <t>ch5 3hp</t>
  </si>
  <si>
    <t>ch53hp</t>
  </si>
  <si>
    <t>CH5 3HQ</t>
  </si>
  <si>
    <t>CH53HQ</t>
  </si>
  <si>
    <t>ch5 3hq</t>
  </si>
  <si>
    <t>ch53hq</t>
  </si>
  <si>
    <t>CH5 3HR</t>
  </si>
  <si>
    <t>CH53HR</t>
  </si>
  <si>
    <t>ch5 3hr</t>
  </si>
  <si>
    <t>ch53hr</t>
  </si>
  <si>
    <t>CH5 3HS</t>
  </si>
  <si>
    <t>CH53HS</t>
  </si>
  <si>
    <t>ch5 3hs</t>
  </si>
  <si>
    <t>ch53hs</t>
  </si>
  <si>
    <t>CH5 3HT</t>
  </si>
  <si>
    <t>CH53HT</t>
  </si>
  <si>
    <t>ch5 3ht</t>
  </si>
  <si>
    <t>ch53ht</t>
  </si>
  <si>
    <t>CH5 3HU</t>
  </si>
  <si>
    <t>CH53HU</t>
  </si>
  <si>
    <t>ch5 3hu</t>
  </si>
  <si>
    <t>ch53hu</t>
  </si>
  <si>
    <t>CH5 3HW</t>
  </si>
  <si>
    <t>CH53HW</t>
  </si>
  <si>
    <t>ch5 3hw</t>
  </si>
  <si>
    <t>ch53hw</t>
  </si>
  <si>
    <t>CH5 3HX</t>
  </si>
  <si>
    <t>CH53HX</t>
  </si>
  <si>
    <t>ch5 3hx</t>
  </si>
  <si>
    <t>ch53hx</t>
  </si>
  <si>
    <t>CH5 3HY</t>
  </si>
  <si>
    <t>CH53HY</t>
  </si>
  <si>
    <t>ch5 3hy</t>
  </si>
  <si>
    <t>ch53hy</t>
  </si>
  <si>
    <t>CH5 3HZ</t>
  </si>
  <si>
    <t>CH53HZ</t>
  </si>
  <si>
    <t>ch5 3hz</t>
  </si>
  <si>
    <t>ch53hz</t>
  </si>
  <si>
    <t>CH5 3JA</t>
  </si>
  <si>
    <t>CH53JA</t>
  </si>
  <si>
    <t>ch5 3ja</t>
  </si>
  <si>
    <t>ch53ja</t>
  </si>
  <si>
    <t>CH5 3JB</t>
  </si>
  <si>
    <t>CH53JB</t>
  </si>
  <si>
    <t>ch5 3jb</t>
  </si>
  <si>
    <t>ch53jb</t>
  </si>
  <si>
    <t>CH5 3JD</t>
  </si>
  <si>
    <t>CH53JD</t>
  </si>
  <si>
    <t>ch5 3jd</t>
  </si>
  <si>
    <t>ch53jd</t>
  </si>
  <si>
    <t>CH5 3JE</t>
  </si>
  <si>
    <t>CH53JE</t>
  </si>
  <si>
    <t>ch5 3je</t>
  </si>
  <si>
    <t>ch53je</t>
  </si>
  <si>
    <t>CH5 3JF</t>
  </si>
  <si>
    <t>CH53JF</t>
  </si>
  <si>
    <t>ch5 3jf</t>
  </si>
  <si>
    <t>ch53jf</t>
  </si>
  <si>
    <t>CH5 3JG</t>
  </si>
  <si>
    <t>CH53JG</t>
  </si>
  <si>
    <t>ch5 3jg</t>
  </si>
  <si>
    <t>ch53jg</t>
  </si>
  <si>
    <t>CH5 3JH</t>
  </si>
  <si>
    <t>CH53JH</t>
  </si>
  <si>
    <t>ch5 3jh</t>
  </si>
  <si>
    <t>ch53jh</t>
  </si>
  <si>
    <t>CH5 3JJ</t>
  </si>
  <si>
    <t>CH53JJ</t>
  </si>
  <si>
    <t>ch5 3jj</t>
  </si>
  <si>
    <t>ch53jj</t>
  </si>
  <si>
    <t>CH5 3JL</t>
  </si>
  <si>
    <t>CH53JL</t>
  </si>
  <si>
    <t>ch5 3jl</t>
  </si>
  <si>
    <t>ch53jl</t>
  </si>
  <si>
    <t>CH5 3JN</t>
  </si>
  <si>
    <t>CH53JN</t>
  </si>
  <si>
    <t>ch5 3jn</t>
  </si>
  <si>
    <t>ch53jn</t>
  </si>
  <si>
    <t>CH5 3JP</t>
  </si>
  <si>
    <t>CH53JP</t>
  </si>
  <si>
    <t>ch5 3jp</t>
  </si>
  <si>
    <t>ch53jp</t>
  </si>
  <si>
    <t>CH5 3JQ</t>
  </si>
  <si>
    <t>CH53JQ</t>
  </si>
  <si>
    <t>ch5 3jq</t>
  </si>
  <si>
    <t>ch53jq</t>
  </si>
  <si>
    <t>CH5 3JR</t>
  </si>
  <si>
    <t>CH53JR</t>
  </si>
  <si>
    <t>ch5 3jr</t>
  </si>
  <si>
    <t>ch53jr</t>
  </si>
  <si>
    <t>CH5 3JS</t>
  </si>
  <si>
    <t>CH53JS</t>
  </si>
  <si>
    <t>ch5 3js</t>
  </si>
  <si>
    <t>ch53js</t>
  </si>
  <si>
    <t>CH5 3JT</t>
  </si>
  <si>
    <t>CH53JT</t>
  </si>
  <si>
    <t>ch5 3jt</t>
  </si>
  <si>
    <t>ch53jt</t>
  </si>
  <si>
    <t>CH5 3JU</t>
  </si>
  <si>
    <t>CH53JU</t>
  </si>
  <si>
    <t>ch5 3ju</t>
  </si>
  <si>
    <t>ch53ju</t>
  </si>
  <si>
    <t>CH5 3JW</t>
  </si>
  <si>
    <t>CH53JW</t>
  </si>
  <si>
    <t>ch5 3jw</t>
  </si>
  <si>
    <t>ch53jw</t>
  </si>
  <si>
    <t>CH5 3JX</t>
  </si>
  <si>
    <t>CH53JX</t>
  </si>
  <si>
    <t>ch5 3jx</t>
  </si>
  <si>
    <t>ch53jx</t>
  </si>
  <si>
    <t>CH5 3JY</t>
  </si>
  <si>
    <t>CH53JY</t>
  </si>
  <si>
    <t>ch5 3jy</t>
  </si>
  <si>
    <t>ch53jy</t>
  </si>
  <si>
    <t>CH5 3JZ</t>
  </si>
  <si>
    <t>CH53JZ</t>
  </si>
  <si>
    <t>ch5 3jz</t>
  </si>
  <si>
    <t>ch53jz</t>
  </si>
  <si>
    <t>CH5 3LA</t>
  </si>
  <si>
    <t>CH53LA</t>
  </si>
  <si>
    <t>ch5 3la</t>
  </si>
  <si>
    <t>ch53la</t>
  </si>
  <si>
    <t>CH5 3LB</t>
  </si>
  <si>
    <t>CH53LB</t>
  </si>
  <si>
    <t>ch5 3lb</t>
  </si>
  <si>
    <t>ch53lb</t>
  </si>
  <si>
    <t>CH5 3LD</t>
  </si>
  <si>
    <t>CH53LD</t>
  </si>
  <si>
    <t>ch5 3ld</t>
  </si>
  <si>
    <t>ch53ld</t>
  </si>
  <si>
    <t>CH5 3LE</t>
  </si>
  <si>
    <t>CH53LE</t>
  </si>
  <si>
    <t>ch5 3le</t>
  </si>
  <si>
    <t>ch53le</t>
  </si>
  <si>
    <t>CH5 3LF</t>
  </si>
  <si>
    <t>CH53LF</t>
  </si>
  <si>
    <t>ch5 3lf</t>
  </si>
  <si>
    <t>ch53lf</t>
  </si>
  <si>
    <t>CH5 3LG</t>
  </si>
  <si>
    <t>CH53LG</t>
  </si>
  <si>
    <t>ch5 3lg</t>
  </si>
  <si>
    <t>ch53lg</t>
  </si>
  <si>
    <t>CH5 3LH</t>
  </si>
  <si>
    <t>CH53LH</t>
  </si>
  <si>
    <t>ch5 3lh</t>
  </si>
  <si>
    <t>ch53lh</t>
  </si>
  <si>
    <t>CH5 3LJ</t>
  </si>
  <si>
    <t>CH53LJ</t>
  </si>
  <si>
    <t>ch5 3lj</t>
  </si>
  <si>
    <t>ch53lj</t>
  </si>
  <si>
    <t>CH5 3LL</t>
  </si>
  <si>
    <t>CH53LL</t>
  </si>
  <si>
    <t>ch5 3ll</t>
  </si>
  <si>
    <t>ch53ll</t>
  </si>
  <si>
    <t>CH5 3LN</t>
  </si>
  <si>
    <t>CH53LN</t>
  </si>
  <si>
    <t>ch5 3ln</t>
  </si>
  <si>
    <t>ch53ln</t>
  </si>
  <si>
    <t>CH5 3LP</t>
  </si>
  <si>
    <t>CH53LP</t>
  </si>
  <si>
    <t>ch5 3lp</t>
  </si>
  <si>
    <t>ch53lp</t>
  </si>
  <si>
    <t>CH5 3LQ</t>
  </si>
  <si>
    <t>CH53LQ</t>
  </si>
  <si>
    <t>ch5 3lq</t>
  </si>
  <si>
    <t>ch53lq</t>
  </si>
  <si>
    <t>CH5 3LR</t>
  </si>
  <si>
    <t>CH53LR</t>
  </si>
  <si>
    <t>ch5 3lr</t>
  </si>
  <si>
    <t>ch53lr</t>
  </si>
  <si>
    <t>CH5 3LS</t>
  </si>
  <si>
    <t>CH53LS</t>
  </si>
  <si>
    <t>ch5 3ls</t>
  </si>
  <si>
    <t>ch53ls</t>
  </si>
  <si>
    <t>CH5 3LT</t>
  </si>
  <si>
    <t>CH53LT</t>
  </si>
  <si>
    <t>ch5 3lt</t>
  </si>
  <si>
    <t>ch53lt</t>
  </si>
  <si>
    <t>CH5 3LU</t>
  </si>
  <si>
    <t>CH53LU</t>
  </si>
  <si>
    <t>ch5 3lu</t>
  </si>
  <si>
    <t>ch53lu</t>
  </si>
  <si>
    <t>CH5 3LW</t>
  </si>
  <si>
    <t>CH53LW</t>
  </si>
  <si>
    <t>ch5 3lw</t>
  </si>
  <si>
    <t>ch53lw</t>
  </si>
  <si>
    <t>CH5 3LX</t>
  </si>
  <si>
    <t>CH53LX</t>
  </si>
  <si>
    <t>ch5 3lx</t>
  </si>
  <si>
    <t>ch53lx</t>
  </si>
  <si>
    <t>CH5 3LY</t>
  </si>
  <si>
    <t>CH53LY</t>
  </si>
  <si>
    <t>ch5 3ly</t>
  </si>
  <si>
    <t>ch53ly</t>
  </si>
  <si>
    <t>CH5 3LZ</t>
  </si>
  <si>
    <t>CH53LZ</t>
  </si>
  <si>
    <t>ch5 3lz</t>
  </si>
  <si>
    <t>ch53lz</t>
  </si>
  <si>
    <t>CH5 3NA</t>
  </si>
  <si>
    <t>CH53NA</t>
  </si>
  <si>
    <t>ch5 3na</t>
  </si>
  <si>
    <t>ch53na</t>
  </si>
  <si>
    <t>CH5 3NB</t>
  </si>
  <si>
    <t>CH53NB</t>
  </si>
  <si>
    <t>ch5 3nb</t>
  </si>
  <si>
    <t>ch53nb</t>
  </si>
  <si>
    <t>CH5 3ND</t>
  </si>
  <si>
    <t>CH53ND</t>
  </si>
  <si>
    <t>ch5 3nd</t>
  </si>
  <si>
    <t>ch53nd</t>
  </si>
  <si>
    <t>CH5 3NE</t>
  </si>
  <si>
    <t>CH53NE</t>
  </si>
  <si>
    <t>ch5 3ne</t>
  </si>
  <si>
    <t>ch53ne</t>
  </si>
  <si>
    <t>CH5 3NF</t>
  </si>
  <si>
    <t>CH53NF</t>
  </si>
  <si>
    <t>ch5 3nf</t>
  </si>
  <si>
    <t>ch53nf</t>
  </si>
  <si>
    <t>CH5 3NG</t>
  </si>
  <si>
    <t>CH53NG</t>
  </si>
  <si>
    <t>ch5 3ng</t>
  </si>
  <si>
    <t>ch53ng</t>
  </si>
  <si>
    <t>CH5 3NH</t>
  </si>
  <si>
    <t>CH53NH</t>
  </si>
  <si>
    <t>ch5 3nh</t>
  </si>
  <si>
    <t>ch53nh</t>
  </si>
  <si>
    <t>CH5 3NJ</t>
  </si>
  <si>
    <t>CH53NJ</t>
  </si>
  <si>
    <t>ch5 3nj</t>
  </si>
  <si>
    <t>ch53nj</t>
  </si>
  <si>
    <t>CH5 3NL</t>
  </si>
  <si>
    <t>CH53NL</t>
  </si>
  <si>
    <t>ch5 3nl</t>
  </si>
  <si>
    <t>ch53nl</t>
  </si>
  <si>
    <t>CH5 3NN</t>
  </si>
  <si>
    <t>CH53NN</t>
  </si>
  <si>
    <t>ch5 3nn</t>
  </si>
  <si>
    <t>ch53nn</t>
  </si>
  <si>
    <t>CH5 3NQ</t>
  </si>
  <si>
    <t>CH53NQ</t>
  </si>
  <si>
    <t>ch5 3nq</t>
  </si>
  <si>
    <t>ch53nq</t>
  </si>
  <si>
    <t>CH5 3NR</t>
  </si>
  <si>
    <t>CH53NR</t>
  </si>
  <si>
    <t>ch5 3nr</t>
  </si>
  <si>
    <t>ch53nr</t>
  </si>
  <si>
    <t>CH5 3NS</t>
  </si>
  <si>
    <t>CH53NS</t>
  </si>
  <si>
    <t>ch5 3ns</t>
  </si>
  <si>
    <t>ch53ns</t>
  </si>
  <si>
    <t>CH5 3NT</t>
  </si>
  <si>
    <t>CH53NT</t>
  </si>
  <si>
    <t>ch5 3nt</t>
  </si>
  <si>
    <t>ch53nt</t>
  </si>
  <si>
    <t>CH5 3NU</t>
  </si>
  <si>
    <t>CH53NU</t>
  </si>
  <si>
    <t>ch5 3nu</t>
  </si>
  <si>
    <t>ch53nu</t>
  </si>
  <si>
    <t>CH5 3NW</t>
  </si>
  <si>
    <t>CH53NW</t>
  </si>
  <si>
    <t>ch5 3nw</t>
  </si>
  <si>
    <t>ch53nw</t>
  </si>
  <si>
    <t>CH5 3NX</t>
  </si>
  <si>
    <t>CH53NX</t>
  </si>
  <si>
    <t>ch5 3nx</t>
  </si>
  <si>
    <t>ch53nx</t>
  </si>
  <si>
    <t>CH5 3NY</t>
  </si>
  <si>
    <t>CH53NY</t>
  </si>
  <si>
    <t>ch5 3ny</t>
  </si>
  <si>
    <t>ch53ny</t>
  </si>
  <si>
    <t>CH5 3NZ</t>
  </si>
  <si>
    <t>CH53NZ</t>
  </si>
  <si>
    <t>ch5 3nz</t>
  </si>
  <si>
    <t>ch53nz</t>
  </si>
  <si>
    <t>CH5 3PA</t>
  </si>
  <si>
    <t>CH53PA</t>
  </si>
  <si>
    <t>ch5 3pa</t>
  </si>
  <si>
    <t>ch53pa</t>
  </si>
  <si>
    <t>CH5 3PB</t>
  </si>
  <si>
    <t>CH53PB</t>
  </si>
  <si>
    <t>ch5 3pb</t>
  </si>
  <si>
    <t>ch53pb</t>
  </si>
  <si>
    <t>CH5 3PD</t>
  </si>
  <si>
    <t>CH53PD</t>
  </si>
  <si>
    <t>ch5 3pd</t>
  </si>
  <si>
    <t>ch53pd</t>
  </si>
  <si>
    <t>CH5 3PE</t>
  </si>
  <si>
    <t>CH53PE</t>
  </si>
  <si>
    <t>ch5 3pe</t>
  </si>
  <si>
    <t>ch53pe</t>
  </si>
  <si>
    <t>CH5 3PF</t>
  </si>
  <si>
    <t>CH53PF</t>
  </si>
  <si>
    <t>ch5 3pf</t>
  </si>
  <si>
    <t>ch53pf</t>
  </si>
  <si>
    <t>CH5 3PG</t>
  </si>
  <si>
    <t>CH53PG</t>
  </si>
  <si>
    <t>ch5 3pg</t>
  </si>
  <si>
    <t>ch53pg</t>
  </si>
  <si>
    <t>CH5 3PH</t>
  </si>
  <si>
    <t>CH53PH</t>
  </si>
  <si>
    <t>ch5 3ph</t>
  </si>
  <si>
    <t>ch53ph</t>
  </si>
  <si>
    <t>CH5 3PJ</t>
  </si>
  <si>
    <t>CH53PJ</t>
  </si>
  <si>
    <t>ch5 3pj</t>
  </si>
  <si>
    <t>ch53pj</t>
  </si>
  <si>
    <t>CH5 3PL</t>
  </si>
  <si>
    <t>CH53PL</t>
  </si>
  <si>
    <t>ch5 3pl</t>
  </si>
  <si>
    <t>ch53pl</t>
  </si>
  <si>
    <t>CH5 3PN</t>
  </si>
  <si>
    <t>CH53PN</t>
  </si>
  <si>
    <t>ch5 3pn</t>
  </si>
  <si>
    <t>ch53pn</t>
  </si>
  <si>
    <t>CH5 3PP</t>
  </si>
  <si>
    <t>CH53PP</t>
  </si>
  <si>
    <t>ch5 3pp</t>
  </si>
  <si>
    <t>ch53pp</t>
  </si>
  <si>
    <t>CH5 3PQ</t>
  </si>
  <si>
    <t>CH53PQ</t>
  </si>
  <si>
    <t>ch5 3pq</t>
  </si>
  <si>
    <t>ch53pq</t>
  </si>
  <si>
    <t>CH5 3PR</t>
  </si>
  <si>
    <t>CH53PR</t>
  </si>
  <si>
    <t>ch5 3pr</t>
  </si>
  <si>
    <t>ch53pr</t>
  </si>
  <si>
    <t>CH5 3PS</t>
  </si>
  <si>
    <t>CH53PS</t>
  </si>
  <si>
    <t>ch5 3ps</t>
  </si>
  <si>
    <t>ch53ps</t>
  </si>
  <si>
    <t>CH5 3PT</t>
  </si>
  <si>
    <t>CH53PT</t>
  </si>
  <si>
    <t>ch5 3pt</t>
  </si>
  <si>
    <t>ch53pt</t>
  </si>
  <si>
    <t>CH5 3PU</t>
  </si>
  <si>
    <t>CH53PU</t>
  </si>
  <si>
    <t>ch5 3pu</t>
  </si>
  <si>
    <t>ch53pu</t>
  </si>
  <si>
    <t>CH5 3PW</t>
  </si>
  <si>
    <t>CH53PW</t>
  </si>
  <si>
    <t>ch5 3pw</t>
  </si>
  <si>
    <t>ch53pw</t>
  </si>
  <si>
    <t>CH5 3PX</t>
  </si>
  <si>
    <t>CH53PX</t>
  </si>
  <si>
    <t>ch5 3px</t>
  </si>
  <si>
    <t>ch53px</t>
  </si>
  <si>
    <t>CH5 3PY</t>
  </si>
  <si>
    <t>CH53PY</t>
  </si>
  <si>
    <t>ch5 3py</t>
  </si>
  <si>
    <t>ch53py</t>
  </si>
  <si>
    <t>CH5 3PZ</t>
  </si>
  <si>
    <t>CH53PZ</t>
  </si>
  <si>
    <t>ch5 3pz</t>
  </si>
  <si>
    <t>ch53pz</t>
  </si>
  <si>
    <t>CH5 3QB</t>
  </si>
  <si>
    <t>CH53QB</t>
  </si>
  <si>
    <t>ch5 3qb</t>
  </si>
  <si>
    <t>ch53qb</t>
  </si>
  <si>
    <t>CH5 3QD</t>
  </si>
  <si>
    <t>CH53QD</t>
  </si>
  <si>
    <t>ch5 3qd</t>
  </si>
  <si>
    <t>ch53qd</t>
  </si>
  <si>
    <t>CH5 3QE</t>
  </si>
  <si>
    <t>CH53QE</t>
  </si>
  <si>
    <t>ch5 3qe</t>
  </si>
  <si>
    <t>ch53qe</t>
  </si>
  <si>
    <t>CH5 3QF</t>
  </si>
  <si>
    <t>CH53QF</t>
  </si>
  <si>
    <t>ch5 3qf</t>
  </si>
  <si>
    <t>ch53qf</t>
  </si>
  <si>
    <t>CH5 3QG</t>
  </si>
  <si>
    <t>CH53QG</t>
  </si>
  <si>
    <t>ch5 3qg</t>
  </si>
  <si>
    <t>ch53qg</t>
  </si>
  <si>
    <t>CH5 3QH</t>
  </si>
  <si>
    <t>CH53QH</t>
  </si>
  <si>
    <t>ch5 3qh</t>
  </si>
  <si>
    <t>ch53qh</t>
  </si>
  <si>
    <t>CH5 3QJ</t>
  </si>
  <si>
    <t>CH53QJ</t>
  </si>
  <si>
    <t>ch5 3qj</t>
  </si>
  <si>
    <t>ch53qj</t>
  </si>
  <si>
    <t>CH5 3QL</t>
  </si>
  <si>
    <t>CH53QL</t>
  </si>
  <si>
    <t>ch5 3ql</t>
  </si>
  <si>
    <t>ch53ql</t>
  </si>
  <si>
    <t>CH5 3QN</t>
  </si>
  <si>
    <t>CH53QN</t>
  </si>
  <si>
    <t>ch5 3qn</t>
  </si>
  <si>
    <t>ch53qn</t>
  </si>
  <si>
    <t>CH5 3QP</t>
  </si>
  <si>
    <t>CH53QP</t>
  </si>
  <si>
    <t>ch5 3qp</t>
  </si>
  <si>
    <t>ch53qp</t>
  </si>
  <si>
    <t>CH5 3QQ</t>
  </si>
  <si>
    <t>CH53QQ</t>
  </si>
  <si>
    <t>ch5 3qq</t>
  </si>
  <si>
    <t>ch53qq</t>
  </si>
  <si>
    <t>CH5 3QR</t>
  </si>
  <si>
    <t>CH53QR</t>
  </si>
  <si>
    <t>ch5 3qr</t>
  </si>
  <si>
    <t>ch53qr</t>
  </si>
  <si>
    <t>CH5 3QS</t>
  </si>
  <si>
    <t>CH53QS</t>
  </si>
  <si>
    <t>ch5 3qs</t>
  </si>
  <si>
    <t>ch53qs</t>
  </si>
  <si>
    <t>CH5 3QT</t>
  </si>
  <si>
    <t>CH53QT</t>
  </si>
  <si>
    <t>ch5 3qt</t>
  </si>
  <si>
    <t>ch53qt</t>
  </si>
  <si>
    <t>CH5 3QU</t>
  </si>
  <si>
    <t>CH53QU</t>
  </si>
  <si>
    <t>ch5 3qu</t>
  </si>
  <si>
    <t>ch53qu</t>
  </si>
  <si>
    <t>CH5 3QW</t>
  </si>
  <si>
    <t>CH53QW</t>
  </si>
  <si>
    <t>ch5 3qw</t>
  </si>
  <si>
    <t>ch53qw</t>
  </si>
  <si>
    <t>CH5 3QX</t>
  </si>
  <si>
    <t>CH53QX</t>
  </si>
  <si>
    <t>ch5 3qx</t>
  </si>
  <si>
    <t>ch53qx</t>
  </si>
  <si>
    <t>CH5 3QY</t>
  </si>
  <si>
    <t>CH53QY</t>
  </si>
  <si>
    <t>ch5 3qy</t>
  </si>
  <si>
    <t>ch53qy</t>
  </si>
  <si>
    <t>CH5 3QZ</t>
  </si>
  <si>
    <t>CH53QZ</t>
  </si>
  <si>
    <t>ch5 3qz</t>
  </si>
  <si>
    <t>ch53qz</t>
  </si>
  <si>
    <t>CH5 3RA</t>
  </si>
  <si>
    <t>CH53RA</t>
  </si>
  <si>
    <t>ch5 3ra</t>
  </si>
  <si>
    <t>ch53ra</t>
  </si>
  <si>
    <t>CH5 3RB</t>
  </si>
  <si>
    <t>CH53RB</t>
  </si>
  <si>
    <t>ch5 3rb</t>
  </si>
  <si>
    <t>ch53rb</t>
  </si>
  <si>
    <t>CH5 3RD</t>
  </si>
  <si>
    <t>CH53RD</t>
  </si>
  <si>
    <t>ch5 3rd</t>
  </si>
  <si>
    <t>ch53rd</t>
  </si>
  <si>
    <t>CH5 3RE</t>
  </si>
  <si>
    <t>CH53RE</t>
  </si>
  <si>
    <t>ch5 3re</t>
  </si>
  <si>
    <t>ch53re</t>
  </si>
  <si>
    <t>CH5 3RF</t>
  </si>
  <si>
    <t>CH53RF</t>
  </si>
  <si>
    <t>ch5 3rf</t>
  </si>
  <si>
    <t>ch53rf</t>
  </si>
  <si>
    <t>CH5 3RG</t>
  </si>
  <si>
    <t>CH53RG</t>
  </si>
  <si>
    <t>ch5 3rg</t>
  </si>
  <si>
    <t>ch53rg</t>
  </si>
  <si>
    <t>CH5 3RH</t>
  </si>
  <si>
    <t>CH53RH</t>
  </si>
  <si>
    <t>ch5 3rh</t>
  </si>
  <si>
    <t>ch53rh</t>
  </si>
  <si>
    <t>CH5 3RJ</t>
  </si>
  <si>
    <t>CH53RJ</t>
  </si>
  <si>
    <t>ch5 3rj</t>
  </si>
  <si>
    <t>ch53rj</t>
  </si>
  <si>
    <t>CH5 3RL</t>
  </si>
  <si>
    <t>CH53RL</t>
  </si>
  <si>
    <t>ch5 3rl</t>
  </si>
  <si>
    <t>ch53rl</t>
  </si>
  <si>
    <t>CH5 3RN</t>
  </si>
  <si>
    <t>CH53RN</t>
  </si>
  <si>
    <t>ch5 3rn</t>
  </si>
  <si>
    <t>ch53rn</t>
  </si>
  <si>
    <t>CH5 3RP</t>
  </si>
  <si>
    <t>CH53RP</t>
  </si>
  <si>
    <t>ch5 3rp</t>
  </si>
  <si>
    <t>ch53rp</t>
  </si>
  <si>
    <t>CH5 3RQ</t>
  </si>
  <si>
    <t>CH53RQ</t>
  </si>
  <si>
    <t>ch5 3rq</t>
  </si>
  <si>
    <t>ch53rq</t>
  </si>
  <si>
    <t>CH5 3RR</t>
  </si>
  <si>
    <t>CH53RR</t>
  </si>
  <si>
    <t>ch5 3rr</t>
  </si>
  <si>
    <t>ch53rr</t>
  </si>
  <si>
    <t>CH5 3RS</t>
  </si>
  <si>
    <t>CH53RS</t>
  </si>
  <si>
    <t>ch5 3rs</t>
  </si>
  <si>
    <t>ch53rs</t>
  </si>
  <si>
    <t>CH5 3RT</t>
  </si>
  <si>
    <t>CH53RT</t>
  </si>
  <si>
    <t>ch5 3rt</t>
  </si>
  <si>
    <t>ch53rt</t>
  </si>
  <si>
    <t>CH5 3RU</t>
  </si>
  <si>
    <t>CH53RU</t>
  </si>
  <si>
    <t>ch5 3ru</t>
  </si>
  <si>
    <t>ch53ru</t>
  </si>
  <si>
    <t>CH5 3RW</t>
  </si>
  <si>
    <t>CH53RW</t>
  </si>
  <si>
    <t>ch5 3rw</t>
  </si>
  <si>
    <t>ch53rw</t>
  </si>
  <si>
    <t>CH5 3RX</t>
  </si>
  <si>
    <t>CH53RX</t>
  </si>
  <si>
    <t>ch5 3rx</t>
  </si>
  <si>
    <t>ch53rx</t>
  </si>
  <si>
    <t>CH5 3RY</t>
  </si>
  <si>
    <t>CH53RY</t>
  </si>
  <si>
    <t>ch5 3ry</t>
  </si>
  <si>
    <t>ch53ry</t>
  </si>
  <si>
    <t>CH5 3RZ</t>
  </si>
  <si>
    <t>CH53RZ</t>
  </si>
  <si>
    <t>ch5 3rz</t>
  </si>
  <si>
    <t>ch53rz</t>
  </si>
  <si>
    <t>CH5 3SA</t>
  </si>
  <si>
    <t>CH53SA</t>
  </si>
  <si>
    <t>ch5 3sa</t>
  </si>
  <si>
    <t>ch53sa</t>
  </si>
  <si>
    <t>CH5 3SB</t>
  </si>
  <si>
    <t>CH53SB</t>
  </si>
  <si>
    <t>ch5 3sb</t>
  </si>
  <si>
    <t>ch53sb</t>
  </si>
  <si>
    <t>CH5 3SD</t>
  </si>
  <si>
    <t>CH53SD</t>
  </si>
  <si>
    <t>ch5 3sd</t>
  </si>
  <si>
    <t>ch53sd</t>
  </si>
  <si>
    <t>CH5 3SE</t>
  </si>
  <si>
    <t>CH53SE</t>
  </si>
  <si>
    <t>ch5 3se</t>
  </si>
  <si>
    <t>ch53se</t>
  </si>
  <si>
    <t>CH5 3SF</t>
  </si>
  <si>
    <t>CH53SF</t>
  </si>
  <si>
    <t>ch5 3sf</t>
  </si>
  <si>
    <t>ch53sf</t>
  </si>
  <si>
    <t>CH5 3SG</t>
  </si>
  <si>
    <t>CH53SG</t>
  </si>
  <si>
    <t>ch5 3sg</t>
  </si>
  <si>
    <t>ch53sg</t>
  </si>
  <si>
    <t>CH5 3SH</t>
  </si>
  <si>
    <t>CH53SH</t>
  </si>
  <si>
    <t>ch5 3sh</t>
  </si>
  <si>
    <t>ch53sh</t>
  </si>
  <si>
    <t>CH5 3SJ</t>
  </si>
  <si>
    <t>CH53SJ</t>
  </si>
  <si>
    <t>ch5 3sj</t>
  </si>
  <si>
    <t>ch53sj</t>
  </si>
  <si>
    <t>CH5 3SL</t>
  </si>
  <si>
    <t>CH53SL</t>
  </si>
  <si>
    <t>ch5 3sl</t>
  </si>
  <si>
    <t>ch53sl</t>
  </si>
  <si>
    <t>CH5 3SN</t>
  </si>
  <si>
    <t>CH53SN</t>
  </si>
  <si>
    <t>ch5 3sn</t>
  </si>
  <si>
    <t>ch53sn</t>
  </si>
  <si>
    <t>CH5 3SP</t>
  </si>
  <si>
    <t>CH53SP</t>
  </si>
  <si>
    <t>ch5 3sp</t>
  </si>
  <si>
    <t>ch53sp</t>
  </si>
  <si>
    <t>CH5 3SQ</t>
  </si>
  <si>
    <t>CH53SQ</t>
  </si>
  <si>
    <t>ch5 3sq</t>
  </si>
  <si>
    <t>ch53sq</t>
  </si>
  <si>
    <t>CH5 3SR</t>
  </si>
  <si>
    <t>CH53SR</t>
  </si>
  <si>
    <t>ch5 3sr</t>
  </si>
  <si>
    <t>ch53sr</t>
  </si>
  <si>
    <t>CH5 3SS</t>
  </si>
  <si>
    <t>CH53SS</t>
  </si>
  <si>
    <t>ch5 3ss</t>
  </si>
  <si>
    <t>ch53ss</t>
  </si>
  <si>
    <t>CH5 3ST</t>
  </si>
  <si>
    <t>CH53ST</t>
  </si>
  <si>
    <t>ch5 3st</t>
  </si>
  <si>
    <t>ch53st</t>
  </si>
  <si>
    <t>CH5 3SW</t>
  </si>
  <si>
    <t>CH53SW</t>
  </si>
  <si>
    <t>ch5 3sw</t>
  </si>
  <si>
    <t>ch53sw</t>
  </si>
  <si>
    <t>CH5 3TA</t>
  </si>
  <si>
    <t>CH53TA</t>
  </si>
  <si>
    <t>ch5 3ta</t>
  </si>
  <si>
    <t>ch53ta</t>
  </si>
  <si>
    <t>CH5 3TB</t>
  </si>
  <si>
    <t>CH53TB</t>
  </si>
  <si>
    <t>ch5 3tb</t>
  </si>
  <si>
    <t>ch53tb</t>
  </si>
  <si>
    <t>CH5 3TD</t>
  </si>
  <si>
    <t>CH53TD</t>
  </si>
  <si>
    <t>ch5 3td</t>
  </si>
  <si>
    <t>ch53td</t>
  </si>
  <si>
    <t>CH5 3TE</t>
  </si>
  <si>
    <t>CH53TE</t>
  </si>
  <si>
    <t>ch5 3te</t>
  </si>
  <si>
    <t>ch53te</t>
  </si>
  <si>
    <t>CH5 3TF</t>
  </si>
  <si>
    <t>CH53TF</t>
  </si>
  <si>
    <t>ch5 3tf</t>
  </si>
  <si>
    <t>ch53tf</t>
  </si>
  <si>
    <t>CH5 3TG</t>
  </si>
  <si>
    <t>CH53TG</t>
  </si>
  <si>
    <t>ch5 3tg</t>
  </si>
  <si>
    <t>ch53tg</t>
  </si>
  <si>
    <t>CH5 3TH</t>
  </si>
  <si>
    <t>CH53TH</t>
  </si>
  <si>
    <t>ch5 3th</t>
  </si>
  <si>
    <t>ch53th</t>
  </si>
  <si>
    <t>CH5 3TJ</t>
  </si>
  <si>
    <t>CH53TJ</t>
  </si>
  <si>
    <t>ch5 3tj</t>
  </si>
  <si>
    <t>ch53tj</t>
  </si>
  <si>
    <t>CH5 3TL</t>
  </si>
  <si>
    <t>CH53TL</t>
  </si>
  <si>
    <t>ch5 3tl</t>
  </si>
  <si>
    <t>ch53tl</t>
  </si>
  <si>
    <t>CH5 3TN</t>
  </si>
  <si>
    <t>CH53TN</t>
  </si>
  <si>
    <t>ch5 3tn</t>
  </si>
  <si>
    <t>ch53tn</t>
  </si>
  <si>
    <t>CH5 3TP</t>
  </si>
  <si>
    <t>CH53TP</t>
  </si>
  <si>
    <t>ch5 3tp</t>
  </si>
  <si>
    <t>ch53tp</t>
  </si>
  <si>
    <t>CH5 3TQ</t>
  </si>
  <si>
    <t>CH53TQ</t>
  </si>
  <si>
    <t>ch5 3tq</t>
  </si>
  <si>
    <t>ch53tq</t>
  </si>
  <si>
    <t>CH5 3TR</t>
  </si>
  <si>
    <t>CH53TR</t>
  </si>
  <si>
    <t>ch5 3tr</t>
  </si>
  <si>
    <t>ch53tr</t>
  </si>
  <si>
    <t>CH5 3TS</t>
  </si>
  <si>
    <t>CH53TS</t>
  </si>
  <si>
    <t>ch5 3ts</t>
  </si>
  <si>
    <t>ch53ts</t>
  </si>
  <si>
    <t>CH5 3TT</t>
  </si>
  <si>
    <t>CH53TT</t>
  </si>
  <si>
    <t>ch5 3tt</t>
  </si>
  <si>
    <t>ch53tt</t>
  </si>
  <si>
    <t>CH5 3TU</t>
  </si>
  <si>
    <t>CH53TU</t>
  </si>
  <si>
    <t>ch5 3tu</t>
  </si>
  <si>
    <t>ch53tu</t>
  </si>
  <si>
    <t>CH5 3TW</t>
  </si>
  <si>
    <t>CH53TW</t>
  </si>
  <si>
    <t>ch5 3tw</t>
  </si>
  <si>
    <t>ch53tw</t>
  </si>
  <si>
    <t>CH5 3TX</t>
  </si>
  <si>
    <t>CH53TX</t>
  </si>
  <si>
    <t>ch5 3tx</t>
  </si>
  <si>
    <t>ch53tx</t>
  </si>
  <si>
    <t>CH5 3TY</t>
  </si>
  <si>
    <t>CH53TY</t>
  </si>
  <si>
    <t>ch5 3ty</t>
  </si>
  <si>
    <t>ch53ty</t>
  </si>
  <si>
    <t>CH5 3TZ</t>
  </si>
  <si>
    <t>CH53TZ</t>
  </si>
  <si>
    <t>ch5 3tz</t>
  </si>
  <si>
    <t>ch53tz</t>
  </si>
  <si>
    <t>CH5 3UA</t>
  </si>
  <si>
    <t>CH53UA</t>
  </si>
  <si>
    <t>ch5 3ua</t>
  </si>
  <si>
    <t>ch53ua</t>
  </si>
  <si>
    <t>CH5 3UB</t>
  </si>
  <si>
    <t>CH53UB</t>
  </si>
  <si>
    <t>ch5 3ub</t>
  </si>
  <si>
    <t>ch53ub</t>
  </si>
  <si>
    <t>CH5 3UD</t>
  </si>
  <si>
    <t>CH53UD</t>
  </si>
  <si>
    <t>ch5 3ud</t>
  </si>
  <si>
    <t>ch53ud</t>
  </si>
  <si>
    <t>CH5 3UE</t>
  </si>
  <si>
    <t>CH53UE</t>
  </si>
  <si>
    <t>ch5 3ue</t>
  </si>
  <si>
    <t>ch53ue</t>
  </si>
  <si>
    <t>CH5 3UF</t>
  </si>
  <si>
    <t>CH53UF</t>
  </si>
  <si>
    <t>ch5 3uf</t>
  </si>
  <si>
    <t>ch53uf</t>
  </si>
  <si>
    <t>CH5 3UG</t>
  </si>
  <si>
    <t>CH53UG</t>
  </si>
  <si>
    <t>ch5 3ug</t>
  </si>
  <si>
    <t>ch53ug</t>
  </si>
  <si>
    <t>CH5 3UH</t>
  </si>
  <si>
    <t>CH53UH</t>
  </si>
  <si>
    <t>ch5 3uh</t>
  </si>
  <si>
    <t>ch53uh</t>
  </si>
  <si>
    <t>CH5 3UJ</t>
  </si>
  <si>
    <t>CH53UJ</t>
  </si>
  <si>
    <t>ch5 3uj</t>
  </si>
  <si>
    <t>ch53uj</t>
  </si>
  <si>
    <t>CH5 3UL</t>
  </si>
  <si>
    <t>CH53UL</t>
  </si>
  <si>
    <t>ch5 3ul</t>
  </si>
  <si>
    <t>ch53ul</t>
  </si>
  <si>
    <t>CH5 3UN</t>
  </si>
  <si>
    <t>CH53UN</t>
  </si>
  <si>
    <t>ch5 3un</t>
  </si>
  <si>
    <t>ch53un</t>
  </si>
  <si>
    <t>CH5 3UP</t>
  </si>
  <si>
    <t>CH53UP</t>
  </si>
  <si>
    <t>ch5 3up</t>
  </si>
  <si>
    <t>ch53up</t>
  </si>
  <si>
    <t>CH5 3UQ</t>
  </si>
  <si>
    <t>CH53UQ</t>
  </si>
  <si>
    <t>ch5 3uq</t>
  </si>
  <si>
    <t>ch53uq</t>
  </si>
  <si>
    <t>CH5 3UR</t>
  </si>
  <si>
    <t>CH53UR</t>
  </si>
  <si>
    <t>ch5 3ur</t>
  </si>
  <si>
    <t>ch53ur</t>
  </si>
  <si>
    <t>CH5 3US</t>
  </si>
  <si>
    <t>CH53US</t>
  </si>
  <si>
    <t>ch5 3us</t>
  </si>
  <si>
    <t>ch53us</t>
  </si>
  <si>
    <t>CH5 3UT</t>
  </si>
  <si>
    <t>CH53UT</t>
  </si>
  <si>
    <t>ch5 3ut</t>
  </si>
  <si>
    <t>ch53ut</t>
  </si>
  <si>
    <t>CH5 3UU</t>
  </si>
  <si>
    <t>CH53UU</t>
  </si>
  <si>
    <t>ch5 3uu</t>
  </si>
  <si>
    <t>ch53uu</t>
  </si>
  <si>
    <t>CH5 3UW</t>
  </si>
  <si>
    <t>CH53UW</t>
  </si>
  <si>
    <t>ch5 3uw</t>
  </si>
  <si>
    <t>ch53uw</t>
  </si>
  <si>
    <t>CH5 3UX</t>
  </si>
  <si>
    <t>CH53UX</t>
  </si>
  <si>
    <t>ch5 3ux</t>
  </si>
  <si>
    <t>ch53ux</t>
  </si>
  <si>
    <t>CH5 3UY</t>
  </si>
  <si>
    <t>CH53UY</t>
  </si>
  <si>
    <t>ch5 3uy</t>
  </si>
  <si>
    <t>ch53uy</t>
  </si>
  <si>
    <t>CH5 3UZ</t>
  </si>
  <si>
    <t>CH53UZ</t>
  </si>
  <si>
    <t>ch5 3uz</t>
  </si>
  <si>
    <t>ch53uz</t>
  </si>
  <si>
    <t>CH5 3XA</t>
  </si>
  <si>
    <t>CH53XA</t>
  </si>
  <si>
    <t>ch5 3xa</t>
  </si>
  <si>
    <t>ch53xa</t>
  </si>
  <si>
    <t>CH5 3XB</t>
  </si>
  <si>
    <t>CH53XB</t>
  </si>
  <si>
    <t>ch5 3xb</t>
  </si>
  <si>
    <t>ch53xb</t>
  </si>
  <si>
    <t>CH5 3XD</t>
  </si>
  <si>
    <t>CH53XD</t>
  </si>
  <si>
    <t>ch5 3xd</t>
  </si>
  <si>
    <t>ch53xd</t>
  </si>
  <si>
    <t>CH5 3XF</t>
  </si>
  <si>
    <t>CH53XF</t>
  </si>
  <si>
    <t>ch5 3xf</t>
  </si>
  <si>
    <t>ch53xf</t>
  </si>
  <si>
    <t>CH5 3XG</t>
  </si>
  <si>
    <t>CH53XG</t>
  </si>
  <si>
    <t>ch5 3xg</t>
  </si>
  <si>
    <t>ch53xg</t>
  </si>
  <si>
    <t>CH5 3XJ</t>
  </si>
  <si>
    <t>CH53XJ</t>
  </si>
  <si>
    <t>ch5 3xj</t>
  </si>
  <si>
    <t>ch53xj</t>
  </si>
  <si>
    <t>CH5 3XL</t>
  </si>
  <si>
    <t>CH53XL</t>
  </si>
  <si>
    <t>ch5 3xl</t>
  </si>
  <si>
    <t>ch53xl</t>
  </si>
  <si>
    <t>CH5 3XN</t>
  </si>
  <si>
    <t>CH53XN</t>
  </si>
  <si>
    <t>ch5 3xn</t>
  </si>
  <si>
    <t>ch53xn</t>
  </si>
  <si>
    <t>CH5 3XP</t>
  </si>
  <si>
    <t>CH53XP</t>
  </si>
  <si>
    <t>ch5 3xp</t>
  </si>
  <si>
    <t>ch53xp</t>
  </si>
  <si>
    <t>CH5 3XQ</t>
  </si>
  <si>
    <t>CH53XQ</t>
  </si>
  <si>
    <t>ch5 3xq</t>
  </si>
  <si>
    <t>ch53xq</t>
  </si>
  <si>
    <t>CH5 3YB</t>
  </si>
  <si>
    <t>CH53YB</t>
  </si>
  <si>
    <t>ch5 3yb</t>
  </si>
  <si>
    <t>ch53yb</t>
  </si>
  <si>
    <t>CH5 3YE</t>
  </si>
  <si>
    <t>CH53YE</t>
  </si>
  <si>
    <t>ch5 3ye</t>
  </si>
  <si>
    <t>ch53ye</t>
  </si>
  <si>
    <t>CH5 4AB</t>
  </si>
  <si>
    <t>CH54AB</t>
  </si>
  <si>
    <t>ch5 4ab</t>
  </si>
  <si>
    <t>ch54ab</t>
  </si>
  <si>
    <t>CH5 4AD</t>
  </si>
  <si>
    <t>CH54AD</t>
  </si>
  <si>
    <t>ch5 4ad</t>
  </si>
  <si>
    <t>ch54ad</t>
  </si>
  <si>
    <t>CH5 4AE</t>
  </si>
  <si>
    <t>CH54AE</t>
  </si>
  <si>
    <t>ch5 4ae</t>
  </si>
  <si>
    <t>ch54ae</t>
  </si>
  <si>
    <t>CH5 4AF</t>
  </si>
  <si>
    <t>CH54AF</t>
  </si>
  <si>
    <t>ch5 4af</t>
  </si>
  <si>
    <t>ch54af</t>
  </si>
  <si>
    <t>CH5 4AG</t>
  </si>
  <si>
    <t>CH54AG</t>
  </si>
  <si>
    <t>ch5 4ag</t>
  </si>
  <si>
    <t>ch54ag</t>
  </si>
  <si>
    <t>CH5 4AH</t>
  </si>
  <si>
    <t>CH54AH</t>
  </si>
  <si>
    <t>ch5 4ah</t>
  </si>
  <si>
    <t>ch54ah</t>
  </si>
  <si>
    <t>CH5 4AJ</t>
  </si>
  <si>
    <t>CH54AJ</t>
  </si>
  <si>
    <t>ch5 4aj</t>
  </si>
  <si>
    <t>ch54aj</t>
  </si>
  <si>
    <t>CH5 4AL</t>
  </si>
  <si>
    <t>CH54AL</t>
  </si>
  <si>
    <t>ch5 4al</t>
  </si>
  <si>
    <t>ch54al</t>
  </si>
  <si>
    <t>CH5 4AN</t>
  </si>
  <si>
    <t>CH54AN</t>
  </si>
  <si>
    <t>ch5 4an</t>
  </si>
  <si>
    <t>ch54an</t>
  </si>
  <si>
    <t>CH5 4AP</t>
  </si>
  <si>
    <t>CH54AP</t>
  </si>
  <si>
    <t>ch5 4ap</t>
  </si>
  <si>
    <t>ch54ap</t>
  </si>
  <si>
    <t>CH5 4AQ</t>
  </si>
  <si>
    <t>CH54AQ</t>
  </si>
  <si>
    <t>ch5 4aq</t>
  </si>
  <si>
    <t>ch54aq</t>
  </si>
  <si>
    <t>CH5 4AR</t>
  </si>
  <si>
    <t>CH54AR</t>
  </si>
  <si>
    <t>ch5 4ar</t>
  </si>
  <si>
    <t>ch54ar</t>
  </si>
  <si>
    <t>CH5 4AS</t>
  </si>
  <si>
    <t>CH54AS</t>
  </si>
  <si>
    <t>ch5 4as</t>
  </si>
  <si>
    <t>ch54as</t>
  </si>
  <si>
    <t>CH5 4AT</t>
  </si>
  <si>
    <t>CH54AT</t>
  </si>
  <si>
    <t>ch5 4at</t>
  </si>
  <si>
    <t>ch54at</t>
  </si>
  <si>
    <t>CH5 4AU</t>
  </si>
  <si>
    <t>CH54AU</t>
  </si>
  <si>
    <t>ch5 4au</t>
  </si>
  <si>
    <t>ch54au</t>
  </si>
  <si>
    <t>CH5 4AW</t>
  </si>
  <si>
    <t>CH54AW</t>
  </si>
  <si>
    <t>ch5 4aw</t>
  </si>
  <si>
    <t>ch54aw</t>
  </si>
  <si>
    <t>CH5 4AX</t>
  </si>
  <si>
    <t>CH54AX</t>
  </si>
  <si>
    <t>ch5 4ax</t>
  </si>
  <si>
    <t>ch54ax</t>
  </si>
  <si>
    <t>CH5 4AY</t>
  </si>
  <si>
    <t>CH54AY</t>
  </si>
  <si>
    <t>ch5 4ay</t>
  </si>
  <si>
    <t>ch54ay</t>
  </si>
  <si>
    <t>CH5 4AZ</t>
  </si>
  <si>
    <t>CH54AZ</t>
  </si>
  <si>
    <t>ch5 4az</t>
  </si>
  <si>
    <t>ch54az</t>
  </si>
  <si>
    <t>CH5 4BA</t>
  </si>
  <si>
    <t>CH54BA</t>
  </si>
  <si>
    <t>ch5 4ba</t>
  </si>
  <si>
    <t>ch54ba</t>
  </si>
  <si>
    <t>CH5 4BB</t>
  </si>
  <si>
    <t>CH54BB</t>
  </si>
  <si>
    <t>ch5 4bb</t>
  </si>
  <si>
    <t>ch54bb</t>
  </si>
  <si>
    <t>CH5 4BD</t>
  </si>
  <si>
    <t>CH54BD</t>
  </si>
  <si>
    <t>ch5 4bd</t>
  </si>
  <si>
    <t>ch54bd</t>
  </si>
  <si>
    <t>CH5 4BE</t>
  </si>
  <si>
    <t>CH54BE</t>
  </si>
  <si>
    <t>ch5 4be</t>
  </si>
  <si>
    <t>ch54be</t>
  </si>
  <si>
    <t>CH5 4BG</t>
  </si>
  <si>
    <t>CH54BG</t>
  </si>
  <si>
    <t>ch5 4bg</t>
  </si>
  <si>
    <t>ch54bg</t>
  </si>
  <si>
    <t>CH5 4BH</t>
  </si>
  <si>
    <t>CH54BH</t>
  </si>
  <si>
    <t>ch5 4bh</t>
  </si>
  <si>
    <t>ch54bh</t>
  </si>
  <si>
    <t>CH5 4BJ</t>
  </si>
  <si>
    <t>CH54BJ</t>
  </si>
  <si>
    <t>ch5 4bj</t>
  </si>
  <si>
    <t>ch54bj</t>
  </si>
  <si>
    <t>CH5 4BL</t>
  </si>
  <si>
    <t>CH54BL</t>
  </si>
  <si>
    <t>ch5 4bl</t>
  </si>
  <si>
    <t>ch54bl</t>
  </si>
  <si>
    <t>CH5 4BN</t>
  </si>
  <si>
    <t>CH54BN</t>
  </si>
  <si>
    <t>ch5 4bn</t>
  </si>
  <si>
    <t>ch54bn</t>
  </si>
  <si>
    <t>CH5 4BP</t>
  </si>
  <si>
    <t>CH54BP</t>
  </si>
  <si>
    <t>ch5 4bp</t>
  </si>
  <si>
    <t>ch54bp</t>
  </si>
  <si>
    <t>CH5 4BQ</t>
  </si>
  <si>
    <t>CH54BQ</t>
  </si>
  <si>
    <t>ch5 4bq</t>
  </si>
  <si>
    <t>ch54bq</t>
  </si>
  <si>
    <t>CH5 4BR</t>
  </si>
  <si>
    <t>CH54BR</t>
  </si>
  <si>
    <t>ch5 4br</t>
  </si>
  <si>
    <t>ch54br</t>
  </si>
  <si>
    <t>CH5 4BS</t>
  </si>
  <si>
    <t>CH54BS</t>
  </si>
  <si>
    <t>ch5 4bs</t>
  </si>
  <si>
    <t>ch54bs</t>
  </si>
  <si>
    <t>CH5 4BT</t>
  </si>
  <si>
    <t>CH54BT</t>
  </si>
  <si>
    <t>ch5 4bt</t>
  </si>
  <si>
    <t>ch54bt</t>
  </si>
  <si>
    <t>CH5 4BU</t>
  </si>
  <si>
    <t>CH54BU</t>
  </si>
  <si>
    <t>ch5 4bu</t>
  </si>
  <si>
    <t>ch54bu</t>
  </si>
  <si>
    <t>CH5 4BW</t>
  </si>
  <si>
    <t>CH54BW</t>
  </si>
  <si>
    <t>ch5 4bw</t>
  </si>
  <si>
    <t>ch54bw</t>
  </si>
  <si>
    <t>CH5 4BX</t>
  </si>
  <si>
    <t>CH54BX</t>
  </si>
  <si>
    <t>ch5 4bx</t>
  </si>
  <si>
    <t>ch54bx</t>
  </si>
  <si>
    <t>CH5 4BY</t>
  </si>
  <si>
    <t>CH54BY</t>
  </si>
  <si>
    <t>ch5 4by</t>
  </si>
  <si>
    <t>ch54by</t>
  </si>
  <si>
    <t>CH5 4BZ</t>
  </si>
  <si>
    <t>CH54BZ</t>
  </si>
  <si>
    <t>ch5 4bz</t>
  </si>
  <si>
    <t>ch54bz</t>
  </si>
  <si>
    <t>CH5 4DA</t>
  </si>
  <si>
    <t>CH54DA</t>
  </si>
  <si>
    <t>ch5 4da</t>
  </si>
  <si>
    <t>ch54da</t>
  </si>
  <si>
    <t>CH5 4DB</t>
  </si>
  <si>
    <t>CH54DB</t>
  </si>
  <si>
    <t>ch5 4db</t>
  </si>
  <si>
    <t>ch54db</t>
  </si>
  <si>
    <t>CH5 4DD</t>
  </si>
  <si>
    <t>CH54DD</t>
  </si>
  <si>
    <t>ch5 4dd</t>
  </si>
  <si>
    <t>ch54dd</t>
  </si>
  <si>
    <t>CH5 4DF</t>
  </si>
  <si>
    <t>CH54DF</t>
  </si>
  <si>
    <t>ch5 4df</t>
  </si>
  <si>
    <t>ch54df</t>
  </si>
  <si>
    <t>CH5 4DG</t>
  </si>
  <si>
    <t>CH54DG</t>
  </si>
  <si>
    <t>ch5 4dg</t>
  </si>
  <si>
    <t>ch54dg</t>
  </si>
  <si>
    <t>CH5 4DH</t>
  </si>
  <si>
    <t>CH54DH</t>
  </si>
  <si>
    <t>ch5 4dh</t>
  </si>
  <si>
    <t>ch54dh</t>
  </si>
  <si>
    <t>CH5 4DJ</t>
  </si>
  <si>
    <t>CH54DJ</t>
  </si>
  <si>
    <t>ch5 4dj</t>
  </si>
  <si>
    <t>ch54dj</t>
  </si>
  <si>
    <t>CH5 4DL</t>
  </si>
  <si>
    <t>CH54DL</t>
  </si>
  <si>
    <t>ch5 4dl</t>
  </si>
  <si>
    <t>ch54dl</t>
  </si>
  <si>
    <t>CH5 4DN</t>
  </si>
  <si>
    <t>CH54DN</t>
  </si>
  <si>
    <t>ch5 4dn</t>
  </si>
  <si>
    <t>ch54dn</t>
  </si>
  <si>
    <t>CH5 4DP</t>
  </si>
  <si>
    <t>CH54DP</t>
  </si>
  <si>
    <t>ch5 4dp</t>
  </si>
  <si>
    <t>ch54dp</t>
  </si>
  <si>
    <t>CH5 4DQ</t>
  </si>
  <si>
    <t>CH54DQ</t>
  </si>
  <si>
    <t>ch5 4dq</t>
  </si>
  <si>
    <t>ch54dq</t>
  </si>
  <si>
    <t>CH5 4DR</t>
  </si>
  <si>
    <t>CH54DR</t>
  </si>
  <si>
    <t>ch5 4dr</t>
  </si>
  <si>
    <t>ch54dr</t>
  </si>
  <si>
    <t>CH5 4DS</t>
  </si>
  <si>
    <t>CH54DS</t>
  </si>
  <si>
    <t>ch5 4ds</t>
  </si>
  <si>
    <t>ch54ds</t>
  </si>
  <si>
    <t>CH5 4DT</t>
  </si>
  <si>
    <t>CH54DT</t>
  </si>
  <si>
    <t>ch5 4dt</t>
  </si>
  <si>
    <t>ch54dt</t>
  </si>
  <si>
    <t>CH5 4DU</t>
  </si>
  <si>
    <t>CH54DU</t>
  </si>
  <si>
    <t>ch5 4du</t>
  </si>
  <si>
    <t>ch54du</t>
  </si>
  <si>
    <t>CH5 4DW</t>
  </si>
  <si>
    <t>CH54DW</t>
  </si>
  <si>
    <t>ch5 4dw</t>
  </si>
  <si>
    <t>ch54dw</t>
  </si>
  <si>
    <t>CH5 4DX</t>
  </si>
  <si>
    <t>CH54DX</t>
  </si>
  <si>
    <t>ch5 4dx</t>
  </si>
  <si>
    <t>ch54dx</t>
  </si>
  <si>
    <t>CH5 4DY</t>
  </si>
  <si>
    <t>CH54DY</t>
  </si>
  <si>
    <t>ch5 4dy</t>
  </si>
  <si>
    <t>ch54dy</t>
  </si>
  <si>
    <t>CH5 4DZ</t>
  </si>
  <si>
    <t>CH54DZ</t>
  </si>
  <si>
    <t>ch5 4dz</t>
  </si>
  <si>
    <t>ch54dz</t>
  </si>
  <si>
    <t>CH5 4EA</t>
  </si>
  <si>
    <t>CH54EA</t>
  </si>
  <si>
    <t>ch5 4ea</t>
  </si>
  <si>
    <t>ch54ea</t>
  </si>
  <si>
    <t>CH5 4EB</t>
  </si>
  <si>
    <t>CH54EB</t>
  </si>
  <si>
    <t>ch5 4eb</t>
  </si>
  <si>
    <t>ch54eb</t>
  </si>
  <si>
    <t>CH5 4ED</t>
  </si>
  <si>
    <t>CH54ED</t>
  </si>
  <si>
    <t>ch5 4ed</t>
  </si>
  <si>
    <t>ch54ed</t>
  </si>
  <si>
    <t>CH5 4EE</t>
  </si>
  <si>
    <t>CH54EE</t>
  </si>
  <si>
    <t>ch5 4ee</t>
  </si>
  <si>
    <t>ch54ee</t>
  </si>
  <si>
    <t>CH5 4EF</t>
  </si>
  <si>
    <t>CH54EF</t>
  </si>
  <si>
    <t>ch5 4ef</t>
  </si>
  <si>
    <t>ch54ef</t>
  </si>
  <si>
    <t>CH5 4EG</t>
  </si>
  <si>
    <t>CH54EG</t>
  </si>
  <si>
    <t>ch5 4eg</t>
  </si>
  <si>
    <t>ch54eg</t>
  </si>
  <si>
    <t>CH5 4EH</t>
  </si>
  <si>
    <t>CH54EH</t>
  </si>
  <si>
    <t>ch5 4eh</t>
  </si>
  <si>
    <t>ch54eh</t>
  </si>
  <si>
    <t>CH5 4EJ</t>
  </si>
  <si>
    <t>CH54EJ</t>
  </si>
  <si>
    <t>ch5 4ej</t>
  </si>
  <si>
    <t>ch54ej</t>
  </si>
  <si>
    <t>CH5 4EL</t>
  </si>
  <si>
    <t>CH54EL</t>
  </si>
  <si>
    <t>ch5 4el</t>
  </si>
  <si>
    <t>ch54el</t>
  </si>
  <si>
    <t>CH5 4EP</t>
  </si>
  <si>
    <t>CH54EP</t>
  </si>
  <si>
    <t>ch5 4ep</t>
  </si>
  <si>
    <t>ch54ep</t>
  </si>
  <si>
    <t>CH5 4EQ</t>
  </si>
  <si>
    <t>CH54EQ</t>
  </si>
  <si>
    <t>ch5 4eq</t>
  </si>
  <si>
    <t>ch54eq</t>
  </si>
  <si>
    <t>CH5 4ER</t>
  </si>
  <si>
    <t>CH54ER</t>
  </si>
  <si>
    <t>ch5 4er</t>
  </si>
  <si>
    <t>ch54er</t>
  </si>
  <si>
    <t>CH5 4ES</t>
  </si>
  <si>
    <t>CH54ES</t>
  </si>
  <si>
    <t>ch5 4es</t>
  </si>
  <si>
    <t>ch54es</t>
  </si>
  <si>
    <t>CH5 4ET</t>
  </si>
  <si>
    <t>CH54ET</t>
  </si>
  <si>
    <t>ch5 4et</t>
  </si>
  <si>
    <t>ch54et</t>
  </si>
  <si>
    <t>CH5 4EU</t>
  </si>
  <si>
    <t>CH54EU</t>
  </si>
  <si>
    <t>ch5 4eu</t>
  </si>
  <si>
    <t>ch54eu</t>
  </si>
  <si>
    <t>CH5 4EW</t>
  </si>
  <si>
    <t>CH54EW</t>
  </si>
  <si>
    <t>ch5 4ew</t>
  </si>
  <si>
    <t>ch54ew</t>
  </si>
  <si>
    <t>CH5 4EX</t>
  </si>
  <si>
    <t>CH54EX</t>
  </si>
  <si>
    <t>ch5 4ex</t>
  </si>
  <si>
    <t>ch54ex</t>
  </si>
  <si>
    <t>CH5 4EY</t>
  </si>
  <si>
    <t>CH54EY</t>
  </si>
  <si>
    <t>ch5 4ey</t>
  </si>
  <si>
    <t>ch54ey</t>
  </si>
  <si>
    <t>CH5 4EZ</t>
  </si>
  <si>
    <t>CH54EZ</t>
  </si>
  <si>
    <t>ch5 4ez</t>
  </si>
  <si>
    <t>ch54ez</t>
  </si>
  <si>
    <t>CH5 4FD</t>
  </si>
  <si>
    <t>CH54FD</t>
  </si>
  <si>
    <t>ch5 4fd</t>
  </si>
  <si>
    <t>ch54fd</t>
  </si>
  <si>
    <t>CH5 4FE</t>
  </si>
  <si>
    <t>CH54FE</t>
  </si>
  <si>
    <t>ch5 4fe</t>
  </si>
  <si>
    <t>ch54fe</t>
  </si>
  <si>
    <t>CH5 4FF</t>
  </si>
  <si>
    <t>CH54FF</t>
  </si>
  <si>
    <t>ch5 4ff</t>
  </si>
  <si>
    <t>ch54ff</t>
  </si>
  <si>
    <t>CH5 4FG</t>
  </si>
  <si>
    <t>CH54FG</t>
  </si>
  <si>
    <t>ch5 4fg</t>
  </si>
  <si>
    <t>ch54fg</t>
  </si>
  <si>
    <t>CH5 4FH</t>
  </si>
  <si>
    <t>CH54FH</t>
  </si>
  <si>
    <t>ch5 4fh</t>
  </si>
  <si>
    <t>ch54fh</t>
  </si>
  <si>
    <t>CH5 4FJ</t>
  </si>
  <si>
    <t>CH54FJ</t>
  </si>
  <si>
    <t>ch5 4fj</t>
  </si>
  <si>
    <t>ch54fj</t>
  </si>
  <si>
    <t>CH5 4FL</t>
  </si>
  <si>
    <t>CH54FL</t>
  </si>
  <si>
    <t>ch5 4fl</t>
  </si>
  <si>
    <t>ch54fl</t>
  </si>
  <si>
    <t>CH5 4FN</t>
  </si>
  <si>
    <t>CH54FN</t>
  </si>
  <si>
    <t>ch5 4fn</t>
  </si>
  <si>
    <t>ch54fn</t>
  </si>
  <si>
    <t>CH5 4FP</t>
  </si>
  <si>
    <t>CH54FP</t>
  </si>
  <si>
    <t>ch5 4fp</t>
  </si>
  <si>
    <t>ch54fp</t>
  </si>
  <si>
    <t>CH5 4FQ</t>
  </si>
  <si>
    <t>CH54FQ</t>
  </si>
  <si>
    <t>ch5 4fq</t>
  </si>
  <si>
    <t>ch54fq</t>
  </si>
  <si>
    <t>CH5 4FT</t>
  </si>
  <si>
    <t>CH54FT</t>
  </si>
  <si>
    <t>ch5 4ft</t>
  </si>
  <si>
    <t>ch54ft</t>
  </si>
  <si>
    <t>CH5 4FW</t>
  </si>
  <si>
    <t>CH54FW</t>
  </si>
  <si>
    <t>ch5 4fw</t>
  </si>
  <si>
    <t>ch54fw</t>
  </si>
  <si>
    <t>CH5 4FX</t>
  </si>
  <si>
    <t>CH54FX</t>
  </si>
  <si>
    <t>ch5 4fx</t>
  </si>
  <si>
    <t>ch54fx</t>
  </si>
  <si>
    <t>CH5 4FY</t>
  </si>
  <si>
    <t>CH54FY</t>
  </si>
  <si>
    <t>ch5 4fy</t>
  </si>
  <si>
    <t>ch54fy</t>
  </si>
  <si>
    <t>CH5 4FZ</t>
  </si>
  <si>
    <t>CH54FZ</t>
  </si>
  <si>
    <t>ch5 4fz</t>
  </si>
  <si>
    <t>ch54fz</t>
  </si>
  <si>
    <t>CH5 4GA</t>
  </si>
  <si>
    <t>CH54GA</t>
  </si>
  <si>
    <t>ch5 4ga</t>
  </si>
  <si>
    <t>ch54ga</t>
  </si>
  <si>
    <t>CH5 4GB</t>
  </si>
  <si>
    <t>CH54GB</t>
  </si>
  <si>
    <t>ch5 4gb</t>
  </si>
  <si>
    <t>ch54gb</t>
  </si>
  <si>
    <t>CH5 4GD</t>
  </si>
  <si>
    <t>CH54GD</t>
  </si>
  <si>
    <t>ch5 4gd</t>
  </si>
  <si>
    <t>ch54gd</t>
  </si>
  <si>
    <t>CH5 4GE</t>
  </si>
  <si>
    <t>CH54GE</t>
  </si>
  <si>
    <t>ch5 4ge</t>
  </si>
  <si>
    <t>ch54ge</t>
  </si>
  <si>
    <t>CH5 4GF</t>
  </si>
  <si>
    <t>CH54GF</t>
  </si>
  <si>
    <t>ch5 4gf</t>
  </si>
  <si>
    <t>ch54gf</t>
  </si>
  <si>
    <t>CH5 4GG</t>
  </si>
  <si>
    <t>CH54GG</t>
  </si>
  <si>
    <t>ch5 4gg</t>
  </si>
  <si>
    <t>ch54gg</t>
  </si>
  <si>
    <t>CH5 4GH</t>
  </si>
  <si>
    <t>CH54GH</t>
  </si>
  <si>
    <t>ch5 4gh</t>
  </si>
  <si>
    <t>ch54gh</t>
  </si>
  <si>
    <t>CH5 4GJ</t>
  </si>
  <si>
    <t>CH54GJ</t>
  </si>
  <si>
    <t>ch5 4gj</t>
  </si>
  <si>
    <t>ch54gj</t>
  </si>
  <si>
    <t>CH5 4GL</t>
  </si>
  <si>
    <t>CH54GL</t>
  </si>
  <si>
    <t>ch5 4gl</t>
  </si>
  <si>
    <t>ch54gl</t>
  </si>
  <si>
    <t>CH5 4GN</t>
  </si>
  <si>
    <t>CH54GN</t>
  </si>
  <si>
    <t>ch5 4gn</t>
  </si>
  <si>
    <t>ch54gn</t>
  </si>
  <si>
    <t>CH5 4GP</t>
  </si>
  <si>
    <t>CH54GP</t>
  </si>
  <si>
    <t>ch5 4gp</t>
  </si>
  <si>
    <t>ch54gp</t>
  </si>
  <si>
    <t>CH5 4GQ</t>
  </si>
  <si>
    <t>CH54GQ</t>
  </si>
  <si>
    <t>ch5 4gq</t>
  </si>
  <si>
    <t>ch54gq</t>
  </si>
  <si>
    <t>CH5 4GR</t>
  </si>
  <si>
    <t>CH54GR</t>
  </si>
  <si>
    <t>ch5 4gr</t>
  </si>
  <si>
    <t>ch54gr</t>
  </si>
  <si>
    <t>CH5 4GS</t>
  </si>
  <si>
    <t>CH54GS</t>
  </si>
  <si>
    <t>ch5 4gs</t>
  </si>
  <si>
    <t>ch54gs</t>
  </si>
  <si>
    <t>CH5 4GT</t>
  </si>
  <si>
    <t>CH54GT</t>
  </si>
  <si>
    <t>ch5 4gt</t>
  </si>
  <si>
    <t>ch54gt</t>
  </si>
  <si>
    <t>CH5 4GU</t>
  </si>
  <si>
    <t>CH54GU</t>
  </si>
  <si>
    <t>ch5 4gu</t>
  </si>
  <si>
    <t>ch54gu</t>
  </si>
  <si>
    <t>CH5 4GW</t>
  </si>
  <si>
    <t>CH54GW</t>
  </si>
  <si>
    <t>ch5 4gw</t>
  </si>
  <si>
    <t>ch54gw</t>
  </si>
  <si>
    <t>CH5 4GX</t>
  </si>
  <si>
    <t>CH54GX</t>
  </si>
  <si>
    <t>ch5 4gx</t>
  </si>
  <si>
    <t>ch54gx</t>
  </si>
  <si>
    <t>CH5 4GY</t>
  </si>
  <si>
    <t>CH54GY</t>
  </si>
  <si>
    <t>ch5 4gy</t>
  </si>
  <si>
    <t>ch54gy</t>
  </si>
  <si>
    <t>CH5 4GZ</t>
  </si>
  <si>
    <t>CH54GZ</t>
  </si>
  <si>
    <t>ch5 4gz</t>
  </si>
  <si>
    <t>ch54gz</t>
  </si>
  <si>
    <t>CH5 4HA</t>
  </si>
  <si>
    <t>CH54HA</t>
  </si>
  <si>
    <t>ch5 4ha</t>
  </si>
  <si>
    <t>ch54ha</t>
  </si>
  <si>
    <t>CH5 4HD</t>
  </si>
  <si>
    <t>CH54HD</t>
  </si>
  <si>
    <t>ch5 4hd</t>
  </si>
  <si>
    <t>ch54hd</t>
  </si>
  <si>
    <t>CH5 4HE</t>
  </si>
  <si>
    <t>CH54HE</t>
  </si>
  <si>
    <t>ch5 4he</t>
  </si>
  <si>
    <t>ch54he</t>
  </si>
  <si>
    <t>CH5 4HF</t>
  </si>
  <si>
    <t>CH54HF</t>
  </si>
  <si>
    <t>ch5 4hf</t>
  </si>
  <si>
    <t>ch54hf</t>
  </si>
  <si>
    <t>CH5 4HG</t>
  </si>
  <si>
    <t>CH54HG</t>
  </si>
  <si>
    <t>ch5 4hg</t>
  </si>
  <si>
    <t>ch54hg</t>
  </si>
  <si>
    <t>CH5 4HH</t>
  </si>
  <si>
    <t>CH54HH</t>
  </si>
  <si>
    <t>ch5 4hh</t>
  </si>
  <si>
    <t>ch54hh</t>
  </si>
  <si>
    <t>CH5 4HJ</t>
  </si>
  <si>
    <t>CH54HJ</t>
  </si>
  <si>
    <t>ch5 4hj</t>
  </si>
  <si>
    <t>ch54hj</t>
  </si>
  <si>
    <t>CH5 4HL</t>
  </si>
  <si>
    <t>CH54HL</t>
  </si>
  <si>
    <t>ch5 4hl</t>
  </si>
  <si>
    <t>ch54hl</t>
  </si>
  <si>
    <t>CH5 4HN</t>
  </si>
  <si>
    <t>CH54HN</t>
  </si>
  <si>
    <t>ch5 4hn</t>
  </si>
  <si>
    <t>ch54hn</t>
  </si>
  <si>
    <t>CH5 4HP</t>
  </si>
  <si>
    <t>CH54HP</t>
  </si>
  <si>
    <t>ch5 4hp</t>
  </si>
  <si>
    <t>ch54hp</t>
  </si>
  <si>
    <t>CH5 4HQ</t>
  </si>
  <si>
    <t>CH54HQ</t>
  </si>
  <si>
    <t>ch5 4hq</t>
  </si>
  <si>
    <t>ch54hq</t>
  </si>
  <si>
    <t>CH5 4HR</t>
  </si>
  <si>
    <t>CH54HR</t>
  </si>
  <si>
    <t>ch5 4hr</t>
  </si>
  <si>
    <t>ch54hr</t>
  </si>
  <si>
    <t>CH5 4HS</t>
  </si>
  <si>
    <t>CH54HS</t>
  </si>
  <si>
    <t>ch5 4hs</t>
  </si>
  <si>
    <t>ch54hs</t>
  </si>
  <si>
    <t>CH5 4HT</t>
  </si>
  <si>
    <t>CH54HT</t>
  </si>
  <si>
    <t>ch5 4ht</t>
  </si>
  <si>
    <t>ch54ht</t>
  </si>
  <si>
    <t>CH5 4HU</t>
  </si>
  <si>
    <t>CH54HU</t>
  </si>
  <si>
    <t>ch5 4hu</t>
  </si>
  <si>
    <t>ch54hu</t>
  </si>
  <si>
    <t>CH5 4HW</t>
  </si>
  <si>
    <t>CH54HW</t>
  </si>
  <si>
    <t>ch5 4hw</t>
  </si>
  <si>
    <t>ch54hw</t>
  </si>
  <si>
    <t>CH5 4HX</t>
  </si>
  <si>
    <t>CH54HX</t>
  </si>
  <si>
    <t>ch5 4hx</t>
  </si>
  <si>
    <t>ch54hx</t>
  </si>
  <si>
    <t>CH5 4HY</t>
  </si>
  <si>
    <t>CH54HY</t>
  </si>
  <si>
    <t>ch5 4hy</t>
  </si>
  <si>
    <t>ch54hy</t>
  </si>
  <si>
    <t>CH5 4HZ</t>
  </si>
  <si>
    <t>CH54HZ</t>
  </si>
  <si>
    <t>ch5 4hz</t>
  </si>
  <si>
    <t>ch54hz</t>
  </si>
  <si>
    <t>CH5 4JA</t>
  </si>
  <si>
    <t>CH54JA</t>
  </si>
  <si>
    <t>ch5 4ja</t>
  </si>
  <si>
    <t>ch54ja</t>
  </si>
  <si>
    <t>CH5 4JB</t>
  </si>
  <si>
    <t>CH54JB</t>
  </si>
  <si>
    <t>ch5 4jb</t>
  </si>
  <si>
    <t>ch54jb</t>
  </si>
  <si>
    <t>CH5 4JD</t>
  </si>
  <si>
    <t>CH54JD</t>
  </si>
  <si>
    <t>ch5 4jd</t>
  </si>
  <si>
    <t>ch54jd</t>
  </si>
  <si>
    <t>CH5 4JE</t>
  </si>
  <si>
    <t>CH54JE</t>
  </si>
  <si>
    <t>ch5 4je</t>
  </si>
  <si>
    <t>ch54je</t>
  </si>
  <si>
    <t>CH5 4JF</t>
  </si>
  <si>
    <t>CH54JF</t>
  </si>
  <si>
    <t>ch5 4jf</t>
  </si>
  <si>
    <t>ch54jf</t>
  </si>
  <si>
    <t>CH5 4JG</t>
  </si>
  <si>
    <t>CH54JG</t>
  </si>
  <si>
    <t>ch5 4jg</t>
  </si>
  <si>
    <t>ch54jg</t>
  </si>
  <si>
    <t>CH5 4JH</t>
  </si>
  <si>
    <t>CH54JH</t>
  </si>
  <si>
    <t>ch5 4jh</t>
  </si>
  <si>
    <t>ch54jh</t>
  </si>
  <si>
    <t>CH5 4JJ</t>
  </si>
  <si>
    <t>CH54JJ</t>
  </si>
  <si>
    <t>ch5 4jj</t>
  </si>
  <si>
    <t>ch54jj</t>
  </si>
  <si>
    <t>CH5 4JL</t>
  </si>
  <si>
    <t>CH54JL</t>
  </si>
  <si>
    <t>ch5 4jl</t>
  </si>
  <si>
    <t>ch54jl</t>
  </si>
  <si>
    <t>CH5 4JN</t>
  </si>
  <si>
    <t>CH54JN</t>
  </si>
  <si>
    <t>ch5 4jn</t>
  </si>
  <si>
    <t>ch54jn</t>
  </si>
  <si>
    <t>CH5 4JP</t>
  </si>
  <si>
    <t>CH54JP</t>
  </si>
  <si>
    <t>ch5 4jp</t>
  </si>
  <si>
    <t>ch54jp</t>
  </si>
  <si>
    <t>CH5 4JQ</t>
  </si>
  <si>
    <t>CH54JQ</t>
  </si>
  <si>
    <t>ch5 4jq</t>
  </si>
  <si>
    <t>ch54jq</t>
  </si>
  <si>
    <t>CH5 4JR</t>
  </si>
  <si>
    <t>CH54JR</t>
  </si>
  <si>
    <t>ch5 4jr</t>
  </si>
  <si>
    <t>ch54jr</t>
  </si>
  <si>
    <t>CH5 4JS</t>
  </si>
  <si>
    <t>CH54JS</t>
  </si>
  <si>
    <t>ch5 4js</t>
  </si>
  <si>
    <t>ch54js</t>
  </si>
  <si>
    <t>CH5 4JT</t>
  </si>
  <si>
    <t>CH54JT</t>
  </si>
  <si>
    <t>ch5 4jt</t>
  </si>
  <si>
    <t>ch54jt</t>
  </si>
  <si>
    <t>CH5 4JU</t>
  </si>
  <si>
    <t>CH54JU</t>
  </si>
  <si>
    <t>ch5 4ju</t>
  </si>
  <si>
    <t>ch54ju</t>
  </si>
  <si>
    <t>CH5 4JW</t>
  </si>
  <si>
    <t>CH54JW</t>
  </si>
  <si>
    <t>ch5 4jw</t>
  </si>
  <si>
    <t>ch54jw</t>
  </si>
  <si>
    <t>CH5 4JX</t>
  </si>
  <si>
    <t>CH54JX</t>
  </si>
  <si>
    <t>ch5 4jx</t>
  </si>
  <si>
    <t>ch54jx</t>
  </si>
  <si>
    <t>CH5 4JY</t>
  </si>
  <si>
    <t>CH54JY</t>
  </si>
  <si>
    <t>ch5 4jy</t>
  </si>
  <si>
    <t>ch54jy</t>
  </si>
  <si>
    <t>CH5 4JZ</t>
  </si>
  <si>
    <t>CH54JZ</t>
  </si>
  <si>
    <t>ch5 4jz</t>
  </si>
  <si>
    <t>ch54jz</t>
  </si>
  <si>
    <t>CH5 4LA</t>
  </si>
  <si>
    <t>CH54LA</t>
  </si>
  <si>
    <t>ch5 4la</t>
  </si>
  <si>
    <t>ch54la</t>
  </si>
  <si>
    <t>CH5 4LB</t>
  </si>
  <si>
    <t>CH54LB</t>
  </si>
  <si>
    <t>ch5 4lb</t>
  </si>
  <si>
    <t>ch54lb</t>
  </si>
  <si>
    <t>CH5 4LD</t>
  </si>
  <si>
    <t>CH54LD</t>
  </si>
  <si>
    <t>ch5 4ld</t>
  </si>
  <si>
    <t>ch54ld</t>
  </si>
  <si>
    <t>CH5 4LE</t>
  </si>
  <si>
    <t>CH54LE</t>
  </si>
  <si>
    <t>ch5 4le</t>
  </si>
  <si>
    <t>ch54le</t>
  </si>
  <si>
    <t>CH5 4LF</t>
  </si>
  <si>
    <t>CH54LF</t>
  </si>
  <si>
    <t>ch5 4lf</t>
  </si>
  <si>
    <t>ch54lf</t>
  </si>
  <si>
    <t>CH5 4LG</t>
  </si>
  <si>
    <t>CH54LG</t>
  </si>
  <si>
    <t>ch5 4lg</t>
  </si>
  <si>
    <t>ch54lg</t>
  </si>
  <si>
    <t>CH5 4LH</t>
  </si>
  <si>
    <t>CH54LH</t>
  </si>
  <si>
    <t>ch5 4lh</t>
  </si>
  <si>
    <t>ch54lh</t>
  </si>
  <si>
    <t>CH5 4LJ</t>
  </si>
  <si>
    <t>CH54LJ</t>
  </si>
  <si>
    <t>ch5 4lj</t>
  </si>
  <si>
    <t>ch54lj</t>
  </si>
  <si>
    <t>CH5 4LL</t>
  </si>
  <si>
    <t>CH54LL</t>
  </si>
  <si>
    <t>ch5 4ll</t>
  </si>
  <si>
    <t>ch54ll</t>
  </si>
  <si>
    <t>CH5 4LN</t>
  </si>
  <si>
    <t>CH54LN</t>
  </si>
  <si>
    <t>ch5 4ln</t>
  </si>
  <si>
    <t>ch54ln</t>
  </si>
  <si>
    <t>CH5 4LP</t>
  </si>
  <si>
    <t>CH54LP</t>
  </si>
  <si>
    <t>ch5 4lp</t>
  </si>
  <si>
    <t>ch54lp</t>
  </si>
  <si>
    <t>CH5 4LQ</t>
  </si>
  <si>
    <t>CH54LQ</t>
  </si>
  <si>
    <t>ch5 4lq</t>
  </si>
  <si>
    <t>ch54lq</t>
  </si>
  <si>
    <t>CH5 4LR</t>
  </si>
  <si>
    <t>CH54LR</t>
  </si>
  <si>
    <t>ch5 4lr</t>
  </si>
  <si>
    <t>ch54lr</t>
  </si>
  <si>
    <t>CH5 4LS</t>
  </si>
  <si>
    <t>CH54LS</t>
  </si>
  <si>
    <t>ch5 4ls</t>
  </si>
  <si>
    <t>ch54ls</t>
  </si>
  <si>
    <t>CH5 4LT</t>
  </si>
  <si>
    <t>CH54LT</t>
  </si>
  <si>
    <t>ch5 4lt</t>
  </si>
  <si>
    <t>ch54lt</t>
  </si>
  <si>
    <t>CH5 4LU</t>
  </si>
  <si>
    <t>CH54LU</t>
  </si>
  <si>
    <t>ch5 4lu</t>
  </si>
  <si>
    <t>ch54lu</t>
  </si>
  <si>
    <t>CH5 4LW</t>
  </si>
  <si>
    <t>CH54LW</t>
  </si>
  <si>
    <t>ch5 4lw</t>
  </si>
  <si>
    <t>ch54lw</t>
  </si>
  <si>
    <t>CH5 4LX</t>
  </si>
  <si>
    <t>CH54LX</t>
  </si>
  <si>
    <t>ch5 4lx</t>
  </si>
  <si>
    <t>ch54lx</t>
  </si>
  <si>
    <t>CH5 4LY</t>
  </si>
  <si>
    <t>CH54LY</t>
  </si>
  <si>
    <t>ch5 4ly</t>
  </si>
  <si>
    <t>ch54ly</t>
  </si>
  <si>
    <t>CH5 4LZ</t>
  </si>
  <si>
    <t>CH54LZ</t>
  </si>
  <si>
    <t>ch5 4lz</t>
  </si>
  <si>
    <t>ch54lz</t>
  </si>
  <si>
    <t>CH5 4NA</t>
  </si>
  <si>
    <t>CH54NA</t>
  </si>
  <si>
    <t>ch5 4na</t>
  </si>
  <si>
    <t>ch54na</t>
  </si>
  <si>
    <t>CH5 4NB</t>
  </si>
  <si>
    <t>CH54NB</t>
  </si>
  <si>
    <t>ch5 4nb</t>
  </si>
  <si>
    <t>ch54nb</t>
  </si>
  <si>
    <t>CH5 4ND</t>
  </si>
  <si>
    <t>CH54ND</t>
  </si>
  <si>
    <t>ch5 4nd</t>
  </si>
  <si>
    <t>ch54nd</t>
  </si>
  <si>
    <t>CH5 4NE</t>
  </si>
  <si>
    <t>CH54NE</t>
  </si>
  <si>
    <t>ch5 4ne</t>
  </si>
  <si>
    <t>ch54ne</t>
  </si>
  <si>
    <t>CH5 4NF</t>
  </si>
  <si>
    <t>CH54NF</t>
  </si>
  <si>
    <t>ch5 4nf</t>
  </si>
  <si>
    <t>ch54nf</t>
  </si>
  <si>
    <t>CH5 4NG</t>
  </si>
  <si>
    <t>CH54NG</t>
  </si>
  <si>
    <t>ch5 4ng</t>
  </si>
  <si>
    <t>ch54ng</t>
  </si>
  <si>
    <t>CH5 4NH</t>
  </si>
  <si>
    <t>CH54NH</t>
  </si>
  <si>
    <t>ch5 4nh</t>
  </si>
  <si>
    <t>ch54nh</t>
  </si>
  <si>
    <t>CH5 4NJ</t>
  </si>
  <si>
    <t>CH54NJ</t>
  </si>
  <si>
    <t>ch5 4nj</t>
  </si>
  <si>
    <t>ch54nj</t>
  </si>
  <si>
    <t>CH5 4NL</t>
  </si>
  <si>
    <t>CH54NL</t>
  </si>
  <si>
    <t>ch5 4nl</t>
  </si>
  <si>
    <t>ch54nl</t>
  </si>
  <si>
    <t>CH5 4NN</t>
  </si>
  <si>
    <t>CH54NN</t>
  </si>
  <si>
    <t>ch5 4nn</t>
  </si>
  <si>
    <t>ch54nn</t>
  </si>
  <si>
    <t>CH5 4NP</t>
  </si>
  <si>
    <t>CH54NP</t>
  </si>
  <si>
    <t>ch5 4np</t>
  </si>
  <si>
    <t>ch54np</t>
  </si>
  <si>
    <t>CH5 4NQ</t>
  </si>
  <si>
    <t>CH54NQ</t>
  </si>
  <si>
    <t>ch5 4nq</t>
  </si>
  <si>
    <t>ch54nq</t>
  </si>
  <si>
    <t>CH5 4NR</t>
  </si>
  <si>
    <t>CH54NR</t>
  </si>
  <si>
    <t>ch5 4nr</t>
  </si>
  <si>
    <t>ch54nr</t>
  </si>
  <si>
    <t>CH5 4NS</t>
  </si>
  <si>
    <t>CH54NS</t>
  </si>
  <si>
    <t>ch5 4ns</t>
  </si>
  <si>
    <t>ch54ns</t>
  </si>
  <si>
    <t>CH5 4NT</t>
  </si>
  <si>
    <t>CH54NT</t>
  </si>
  <si>
    <t>ch5 4nt</t>
  </si>
  <si>
    <t>ch54nt</t>
  </si>
  <si>
    <t>CH5 4NU</t>
  </si>
  <si>
    <t>CH54NU</t>
  </si>
  <si>
    <t>ch5 4nu</t>
  </si>
  <si>
    <t>ch54nu</t>
  </si>
  <si>
    <t>CH5 4NW</t>
  </si>
  <si>
    <t>CH54NW</t>
  </si>
  <si>
    <t>ch5 4nw</t>
  </si>
  <si>
    <t>ch54nw</t>
  </si>
  <si>
    <t>CH5 4NX</t>
  </si>
  <si>
    <t>CH54NX</t>
  </si>
  <si>
    <t>ch5 4nx</t>
  </si>
  <si>
    <t>ch54nx</t>
  </si>
  <si>
    <t>CH5 4NY</t>
  </si>
  <si>
    <t>CH54NY</t>
  </si>
  <si>
    <t>ch5 4ny</t>
  </si>
  <si>
    <t>ch54ny</t>
  </si>
  <si>
    <t>CH5 4NZ</t>
  </si>
  <si>
    <t>CH54NZ</t>
  </si>
  <si>
    <t>ch5 4nz</t>
  </si>
  <si>
    <t>ch54nz</t>
  </si>
  <si>
    <t>CH5 4PA</t>
  </si>
  <si>
    <t>CH54PA</t>
  </si>
  <si>
    <t>ch5 4pa</t>
  </si>
  <si>
    <t>ch54pa</t>
  </si>
  <si>
    <t>CH5 4PB</t>
  </si>
  <si>
    <t>CH54PB</t>
  </si>
  <si>
    <t>ch5 4pb</t>
  </si>
  <si>
    <t>ch54pb</t>
  </si>
  <si>
    <t>CH5 4PD</t>
  </si>
  <si>
    <t>CH54PD</t>
  </si>
  <si>
    <t>ch5 4pd</t>
  </si>
  <si>
    <t>ch54pd</t>
  </si>
  <si>
    <t>CH5 4PE</t>
  </si>
  <si>
    <t>CH54PE</t>
  </si>
  <si>
    <t>ch5 4pe</t>
  </si>
  <si>
    <t>ch54pe</t>
  </si>
  <si>
    <t>CH5 4PF</t>
  </si>
  <si>
    <t>CH54PF</t>
  </si>
  <si>
    <t>ch5 4pf</t>
  </si>
  <si>
    <t>ch54pf</t>
  </si>
  <si>
    <t>CH5 4PG</t>
  </si>
  <si>
    <t>CH54PG</t>
  </si>
  <si>
    <t>ch5 4pg</t>
  </si>
  <si>
    <t>ch54pg</t>
  </si>
  <si>
    <t>CH5 4PH</t>
  </si>
  <si>
    <t>CH54PH</t>
  </si>
  <si>
    <t>ch5 4ph</t>
  </si>
  <si>
    <t>ch54ph</t>
  </si>
  <si>
    <t>CH5 4PJ</t>
  </si>
  <si>
    <t>CH54PJ</t>
  </si>
  <si>
    <t>ch5 4pj</t>
  </si>
  <si>
    <t>ch54pj</t>
  </si>
  <si>
    <t>CH5 4PL</t>
  </si>
  <si>
    <t>CH54PL</t>
  </si>
  <si>
    <t>ch5 4pl</t>
  </si>
  <si>
    <t>ch54pl</t>
  </si>
  <si>
    <t>CH5 4PN</t>
  </si>
  <si>
    <t>CH54PN</t>
  </si>
  <si>
    <t>ch5 4pn</t>
  </si>
  <si>
    <t>ch54pn</t>
  </si>
  <si>
    <t>CH5 4PP</t>
  </si>
  <si>
    <t>CH54PP</t>
  </si>
  <si>
    <t>ch5 4pp</t>
  </si>
  <si>
    <t>ch54pp</t>
  </si>
  <si>
    <t>CH5 4PQ</t>
  </si>
  <si>
    <t>CH54PQ</t>
  </si>
  <si>
    <t>ch5 4pq</t>
  </si>
  <si>
    <t>ch54pq</t>
  </si>
  <si>
    <t>CH5 4PR</t>
  </si>
  <si>
    <t>CH54PR</t>
  </si>
  <si>
    <t>ch5 4pr</t>
  </si>
  <si>
    <t>ch54pr</t>
  </si>
  <si>
    <t>CH5 4PS</t>
  </si>
  <si>
    <t>CH54PS</t>
  </si>
  <si>
    <t>ch5 4ps</t>
  </si>
  <si>
    <t>ch54ps</t>
  </si>
  <si>
    <t>CH5 4PT</t>
  </si>
  <si>
    <t>CH54PT</t>
  </si>
  <si>
    <t>ch5 4pt</t>
  </si>
  <si>
    <t>ch54pt</t>
  </si>
  <si>
    <t>CH5 4PU</t>
  </si>
  <si>
    <t>CH54PU</t>
  </si>
  <si>
    <t>ch5 4pu</t>
  </si>
  <si>
    <t>ch54pu</t>
  </si>
  <si>
    <t>CH5 4PW</t>
  </si>
  <si>
    <t>CH54PW</t>
  </si>
  <si>
    <t>ch5 4pw</t>
  </si>
  <si>
    <t>ch54pw</t>
  </si>
  <si>
    <t>CH5 4PX</t>
  </si>
  <si>
    <t>CH54PX</t>
  </si>
  <si>
    <t>ch5 4px</t>
  </si>
  <si>
    <t>ch54px</t>
  </si>
  <si>
    <t>CH5 4PY</t>
  </si>
  <si>
    <t>CH54PY</t>
  </si>
  <si>
    <t>ch5 4py</t>
  </si>
  <si>
    <t>ch54py</t>
  </si>
  <si>
    <t>CH5 4PZ</t>
  </si>
  <si>
    <t>CH54PZ</t>
  </si>
  <si>
    <t>ch5 4pz</t>
  </si>
  <si>
    <t>ch54pz</t>
  </si>
  <si>
    <t>CH5 4QA</t>
  </si>
  <si>
    <t>CH54QA</t>
  </si>
  <si>
    <t>ch5 4qa</t>
  </si>
  <si>
    <t>ch54qa</t>
  </si>
  <si>
    <t>CH5 4TH</t>
  </si>
  <si>
    <t>CH54TH</t>
  </si>
  <si>
    <t>ch5 4th</t>
  </si>
  <si>
    <t>ch54th</t>
  </si>
  <si>
    <t>CH5 4TJ</t>
  </si>
  <si>
    <t>CH54TJ</t>
  </si>
  <si>
    <t>ch5 4tj</t>
  </si>
  <si>
    <t>ch54tj</t>
  </si>
  <si>
    <t>CH5 4TL</t>
  </si>
  <si>
    <t>CH54TL</t>
  </si>
  <si>
    <t>ch5 4tl</t>
  </si>
  <si>
    <t>ch54tl</t>
  </si>
  <si>
    <t>CH5 4TN</t>
  </si>
  <si>
    <t>CH54TN</t>
  </si>
  <si>
    <t>ch5 4tn</t>
  </si>
  <si>
    <t>ch54tn</t>
  </si>
  <si>
    <t>CH5 4QB</t>
  </si>
  <si>
    <t>CH54QB</t>
  </si>
  <si>
    <t>ch5 4qb</t>
  </si>
  <si>
    <t>ch54qb</t>
  </si>
  <si>
    <t>CH5 4QD</t>
  </si>
  <si>
    <t>CH54QD</t>
  </si>
  <si>
    <t>ch5 4qd</t>
  </si>
  <si>
    <t>ch54qd</t>
  </si>
  <si>
    <t>CH5 4QE</t>
  </si>
  <si>
    <t>CH54QE</t>
  </si>
  <si>
    <t>ch5 4qe</t>
  </si>
  <si>
    <t>ch54qe</t>
  </si>
  <si>
    <t>CH5 4QF</t>
  </si>
  <si>
    <t>CH54QF</t>
  </si>
  <si>
    <t>ch5 4qf</t>
  </si>
  <si>
    <t>ch54qf</t>
  </si>
  <si>
    <t>CH5 4QG</t>
  </si>
  <si>
    <t>CH54QG</t>
  </si>
  <si>
    <t>ch5 4qg</t>
  </si>
  <si>
    <t>ch54qg</t>
  </si>
  <si>
    <t>CH5 4QH</t>
  </si>
  <si>
    <t>CH54QH</t>
  </si>
  <si>
    <t>ch5 4qh</t>
  </si>
  <si>
    <t>ch54qh</t>
  </si>
  <si>
    <t>CH5 4QJ</t>
  </si>
  <si>
    <t>CH54QJ</t>
  </si>
  <si>
    <t>ch5 4qj</t>
  </si>
  <si>
    <t>ch54qj</t>
  </si>
  <si>
    <t>CH5 4QL</t>
  </si>
  <si>
    <t>CH54QL</t>
  </si>
  <si>
    <t>ch5 4ql</t>
  </si>
  <si>
    <t>ch54ql</t>
  </si>
  <si>
    <t>CH5 4QN</t>
  </si>
  <si>
    <t>CH54QN</t>
  </si>
  <si>
    <t>ch5 4qn</t>
  </si>
  <si>
    <t>ch54qn</t>
  </si>
  <si>
    <t>CH5 4QP</t>
  </si>
  <si>
    <t>CH54QP</t>
  </si>
  <si>
    <t>ch5 4qp</t>
  </si>
  <si>
    <t>ch54qp</t>
  </si>
  <si>
    <t>CH5 4QQ</t>
  </si>
  <si>
    <t>CH54QQ</t>
  </si>
  <si>
    <t>ch5 4qq</t>
  </si>
  <si>
    <t>ch54qq</t>
  </si>
  <si>
    <t>CH5 4QR</t>
  </si>
  <si>
    <t>CH54QR</t>
  </si>
  <si>
    <t>ch5 4qr</t>
  </si>
  <si>
    <t>ch54qr</t>
  </si>
  <si>
    <t>CH5 4QS</t>
  </si>
  <si>
    <t>CH54QS</t>
  </si>
  <si>
    <t>ch5 4qs</t>
  </si>
  <si>
    <t>ch54qs</t>
  </si>
  <si>
    <t>CH5 4QT</t>
  </si>
  <si>
    <t>CH54QT</t>
  </si>
  <si>
    <t>ch5 4qt</t>
  </si>
  <si>
    <t>ch54qt</t>
  </si>
  <si>
    <t>CH5 4QU</t>
  </si>
  <si>
    <t>CH54QU</t>
  </si>
  <si>
    <t>ch5 4qu</t>
  </si>
  <si>
    <t>ch54qu</t>
  </si>
  <si>
    <t>CH5 4QW</t>
  </si>
  <si>
    <t>CH54QW</t>
  </si>
  <si>
    <t>ch5 4qw</t>
  </si>
  <si>
    <t>ch54qw</t>
  </si>
  <si>
    <t>CH5 4QX</t>
  </si>
  <si>
    <t>CH54QX</t>
  </si>
  <si>
    <t>ch5 4qx</t>
  </si>
  <si>
    <t>ch54qx</t>
  </si>
  <si>
    <t>CH5 4QY</t>
  </si>
  <si>
    <t>CH54QY</t>
  </si>
  <si>
    <t>ch5 4qy</t>
  </si>
  <si>
    <t>ch54qy</t>
  </si>
  <si>
    <t>CH5 4QZ</t>
  </si>
  <si>
    <t>CH54QZ</t>
  </si>
  <si>
    <t>ch5 4qz</t>
  </si>
  <si>
    <t>ch54qz</t>
  </si>
  <si>
    <t>CH5 4RA</t>
  </si>
  <si>
    <t>CH54RA</t>
  </si>
  <si>
    <t>ch5 4ra</t>
  </si>
  <si>
    <t>ch54ra</t>
  </si>
  <si>
    <t>CH5 4RB</t>
  </si>
  <si>
    <t>CH54RB</t>
  </si>
  <si>
    <t>ch5 4rb</t>
  </si>
  <si>
    <t>ch54rb</t>
  </si>
  <si>
    <t>CH5 4RD</t>
  </si>
  <si>
    <t>CH54RD</t>
  </si>
  <si>
    <t>ch5 4rd</t>
  </si>
  <si>
    <t>ch54rd</t>
  </si>
  <si>
    <t>CH5 4RE</t>
  </si>
  <si>
    <t>CH54RE</t>
  </si>
  <si>
    <t>ch5 4re</t>
  </si>
  <si>
    <t>ch54re</t>
  </si>
  <si>
    <t>CH5 4RF</t>
  </si>
  <si>
    <t>CH54RF</t>
  </si>
  <si>
    <t>ch5 4rf</t>
  </si>
  <si>
    <t>ch54rf</t>
  </si>
  <si>
    <t>CH5 4RG</t>
  </si>
  <si>
    <t>CH54RG</t>
  </si>
  <si>
    <t>ch5 4rg</t>
  </si>
  <si>
    <t>ch54rg</t>
  </si>
  <si>
    <t>CH5 4RH</t>
  </si>
  <si>
    <t>CH54RH</t>
  </si>
  <si>
    <t>ch5 4rh</t>
  </si>
  <si>
    <t>ch54rh</t>
  </si>
  <si>
    <t>CH5 4RJ</t>
  </si>
  <si>
    <t>CH54RJ</t>
  </si>
  <si>
    <t>ch5 4rj</t>
  </si>
  <si>
    <t>ch54rj</t>
  </si>
  <si>
    <t>CH5 4RL</t>
  </si>
  <si>
    <t>CH54RL</t>
  </si>
  <si>
    <t>ch5 4rl</t>
  </si>
  <si>
    <t>ch54rl</t>
  </si>
  <si>
    <t>CH5 4RN</t>
  </si>
  <si>
    <t>CH54RN</t>
  </si>
  <si>
    <t>ch5 4rn</t>
  </si>
  <si>
    <t>ch54rn</t>
  </si>
  <si>
    <t>CH5 4RP</t>
  </si>
  <si>
    <t>CH54RP</t>
  </si>
  <si>
    <t>ch5 4rp</t>
  </si>
  <si>
    <t>ch54rp</t>
  </si>
  <si>
    <t>CH5 4RQ</t>
  </si>
  <si>
    <t>CH54RQ</t>
  </si>
  <si>
    <t>ch5 4rq</t>
  </si>
  <si>
    <t>ch54rq</t>
  </si>
  <si>
    <t>CH5 4RR</t>
  </si>
  <si>
    <t>CH54RR</t>
  </si>
  <si>
    <t>ch5 4rr</t>
  </si>
  <si>
    <t>ch54rr</t>
  </si>
  <si>
    <t>CH5 4RS</t>
  </si>
  <si>
    <t>CH54RS</t>
  </si>
  <si>
    <t>ch5 4rs</t>
  </si>
  <si>
    <t>ch54rs</t>
  </si>
  <si>
    <t>CH5 4RT</t>
  </si>
  <si>
    <t>CH54RT</t>
  </si>
  <si>
    <t>ch5 4rt</t>
  </si>
  <si>
    <t>ch54rt</t>
  </si>
  <si>
    <t>CH5 4RU</t>
  </si>
  <si>
    <t>CH54RU</t>
  </si>
  <si>
    <t>ch5 4ru</t>
  </si>
  <si>
    <t>ch54ru</t>
  </si>
  <si>
    <t>CH5 4RW</t>
  </si>
  <si>
    <t>CH54RW</t>
  </si>
  <si>
    <t>ch5 4rw</t>
  </si>
  <si>
    <t>ch54rw</t>
  </si>
  <si>
    <t>CH5 4RX</t>
  </si>
  <si>
    <t>CH54RX</t>
  </si>
  <si>
    <t>ch5 4rx</t>
  </si>
  <si>
    <t>ch54rx</t>
  </si>
  <si>
    <t>CH5 4RY</t>
  </si>
  <si>
    <t>CH54RY</t>
  </si>
  <si>
    <t>ch5 4ry</t>
  </si>
  <si>
    <t>ch54ry</t>
  </si>
  <si>
    <t>CH5 4RZ</t>
  </si>
  <si>
    <t>CH54RZ</t>
  </si>
  <si>
    <t>ch5 4rz</t>
  </si>
  <si>
    <t>ch54rz</t>
  </si>
  <si>
    <t>CH5 4SA</t>
  </si>
  <si>
    <t>CH54SA</t>
  </si>
  <si>
    <t>ch5 4sa</t>
  </si>
  <si>
    <t>ch54sa</t>
  </si>
  <si>
    <t>CH5 4SB</t>
  </si>
  <si>
    <t>CH54SB</t>
  </si>
  <si>
    <t>ch5 4sb</t>
  </si>
  <si>
    <t>ch54sb</t>
  </si>
  <si>
    <t>CH5 4SD</t>
  </si>
  <si>
    <t>CH54SD</t>
  </si>
  <si>
    <t>ch5 4sd</t>
  </si>
  <si>
    <t>ch54sd</t>
  </si>
  <si>
    <t>CH5 4SE</t>
  </si>
  <si>
    <t>CH54SE</t>
  </si>
  <si>
    <t>ch5 4se</t>
  </si>
  <si>
    <t>ch54se</t>
  </si>
  <si>
    <t>CH5 4SF</t>
  </si>
  <si>
    <t>CH54SF</t>
  </si>
  <si>
    <t>ch5 4sf</t>
  </si>
  <si>
    <t>ch54sf</t>
  </si>
  <si>
    <t>CH5 4SG</t>
  </si>
  <si>
    <t>CH54SG</t>
  </si>
  <si>
    <t>ch5 4sg</t>
  </si>
  <si>
    <t>ch54sg</t>
  </si>
  <si>
    <t>CH5 4SH</t>
  </si>
  <si>
    <t>CH54SH</t>
  </si>
  <si>
    <t>ch5 4sh</t>
  </si>
  <si>
    <t>ch54sh</t>
  </si>
  <si>
    <t>CH5 4SJ</t>
  </si>
  <si>
    <t>CH54SJ</t>
  </si>
  <si>
    <t>ch5 4sj</t>
  </si>
  <si>
    <t>ch54sj</t>
  </si>
  <si>
    <t>CH5 4SL</t>
  </si>
  <si>
    <t>CH54SL</t>
  </si>
  <si>
    <t>ch5 4sl</t>
  </si>
  <si>
    <t>ch54sl</t>
  </si>
  <si>
    <t>CH5 4SN</t>
  </si>
  <si>
    <t>CH54SN</t>
  </si>
  <si>
    <t>ch5 4sn</t>
  </si>
  <si>
    <t>ch54sn</t>
  </si>
  <si>
    <t>CH5 4SP</t>
  </si>
  <si>
    <t>CH54SP</t>
  </si>
  <si>
    <t>ch5 4sp</t>
  </si>
  <si>
    <t>ch54sp</t>
  </si>
  <si>
    <t>CH5 4SQ</t>
  </si>
  <si>
    <t>CH54SQ</t>
  </si>
  <si>
    <t>ch5 4sq</t>
  </si>
  <si>
    <t>ch54sq</t>
  </si>
  <si>
    <t>CH5 4SR</t>
  </si>
  <si>
    <t>CH54SR</t>
  </si>
  <si>
    <t>ch5 4sr</t>
  </si>
  <si>
    <t>ch54sr</t>
  </si>
  <si>
    <t>CH5 4SS</t>
  </si>
  <si>
    <t>CH54SS</t>
  </si>
  <si>
    <t>ch5 4ss</t>
  </si>
  <si>
    <t>ch54ss</t>
  </si>
  <si>
    <t>CH5 4ST</t>
  </si>
  <si>
    <t>CH54ST</t>
  </si>
  <si>
    <t>ch5 4st</t>
  </si>
  <si>
    <t>ch54st</t>
  </si>
  <si>
    <t>CH5 4SU</t>
  </si>
  <si>
    <t>CH54SU</t>
  </si>
  <si>
    <t>ch5 4su</t>
  </si>
  <si>
    <t>ch54su</t>
  </si>
  <si>
    <t>CH5 4SW</t>
  </si>
  <si>
    <t>CH54SW</t>
  </si>
  <si>
    <t>ch5 4sw</t>
  </si>
  <si>
    <t>ch54sw</t>
  </si>
  <si>
    <t>CH5 4SX</t>
  </si>
  <si>
    <t>CH54SX</t>
  </si>
  <si>
    <t>ch5 4sx</t>
  </si>
  <si>
    <t>ch54sx</t>
  </si>
  <si>
    <t>CH5 4SY</t>
  </si>
  <si>
    <t>CH54SY</t>
  </si>
  <si>
    <t>ch5 4sy</t>
  </si>
  <si>
    <t>ch54sy</t>
  </si>
  <si>
    <t>CH5 4SZ</t>
  </si>
  <si>
    <t>CH54SZ</t>
  </si>
  <si>
    <t>ch5 4sz</t>
  </si>
  <si>
    <t>ch54sz</t>
  </si>
  <si>
    <t>CH5 4TA</t>
  </si>
  <si>
    <t>CH54TA</t>
  </si>
  <si>
    <t>ch5 4ta</t>
  </si>
  <si>
    <t>ch54ta</t>
  </si>
  <si>
    <t>CH5 4TB</t>
  </si>
  <si>
    <t>CH54TB</t>
  </si>
  <si>
    <t>ch5 4tb</t>
  </si>
  <si>
    <t>ch54tb</t>
  </si>
  <si>
    <t>CH5 4TD</t>
  </si>
  <si>
    <t>CH54TD</t>
  </si>
  <si>
    <t>ch5 4td</t>
  </si>
  <si>
    <t>ch54td</t>
  </si>
  <si>
    <t>CH5 4TE</t>
  </si>
  <si>
    <t>CH54TE</t>
  </si>
  <si>
    <t>ch5 4te</t>
  </si>
  <si>
    <t>ch54te</t>
  </si>
  <si>
    <t>CH5 4TF</t>
  </si>
  <si>
    <t>CH54TF</t>
  </si>
  <si>
    <t>ch5 4tf</t>
  </si>
  <si>
    <t>ch54tf</t>
  </si>
  <si>
    <t>CH5 4TG</t>
  </si>
  <si>
    <t>CH54TG</t>
  </si>
  <si>
    <t>ch5 4tg</t>
  </si>
  <si>
    <t>ch54tg</t>
  </si>
  <si>
    <t>CH5 4TP</t>
  </si>
  <si>
    <t>CH54TP</t>
  </si>
  <si>
    <t>ch5 4tp</t>
  </si>
  <si>
    <t>ch54tp</t>
  </si>
  <si>
    <t>CH5 4TQ</t>
  </si>
  <si>
    <t>CH54TQ</t>
  </si>
  <si>
    <t>ch5 4tq</t>
  </si>
  <si>
    <t>ch54tq</t>
  </si>
  <si>
    <t>CH5 4TR</t>
  </si>
  <si>
    <t>CH54TR</t>
  </si>
  <si>
    <t>ch5 4tr</t>
  </si>
  <si>
    <t>ch54tr</t>
  </si>
  <si>
    <t>CH5 4TS</t>
  </si>
  <si>
    <t>CH54TS</t>
  </si>
  <si>
    <t>ch5 4ts</t>
  </si>
  <si>
    <t>ch54ts</t>
  </si>
  <si>
    <t>CH5 4TT</t>
  </si>
  <si>
    <t>CH54TT</t>
  </si>
  <si>
    <t>ch5 4tt</t>
  </si>
  <si>
    <t>ch54tt</t>
  </si>
  <si>
    <t>CH5 4TU</t>
  </si>
  <si>
    <t>CH54TU</t>
  </si>
  <si>
    <t>ch5 4tu</t>
  </si>
  <si>
    <t>ch54tu</t>
  </si>
  <si>
    <t>CH5 4TW</t>
  </si>
  <si>
    <t>CH54TW</t>
  </si>
  <si>
    <t>ch5 4tw</t>
  </si>
  <si>
    <t>ch54tw</t>
  </si>
  <si>
    <t>CH5 4TX</t>
  </si>
  <si>
    <t>CH54TX</t>
  </si>
  <si>
    <t>ch5 4tx</t>
  </si>
  <si>
    <t>ch54tx</t>
  </si>
  <si>
    <t>CH5 4TY</t>
  </si>
  <si>
    <t>CH54TY</t>
  </si>
  <si>
    <t>ch5 4ty</t>
  </si>
  <si>
    <t>ch54ty</t>
  </si>
  <si>
    <t>CH5 4TZ</t>
  </si>
  <si>
    <t>CH54TZ</t>
  </si>
  <si>
    <t>ch5 4tz</t>
  </si>
  <si>
    <t>ch54tz</t>
  </si>
  <si>
    <t>CH5 4UA</t>
  </si>
  <si>
    <t>CH54UA</t>
  </si>
  <si>
    <t>ch5 4ua</t>
  </si>
  <si>
    <t>ch54ua</t>
  </si>
  <si>
    <t>CH5 4UB</t>
  </si>
  <si>
    <t>CH54UB</t>
  </si>
  <si>
    <t>ch5 4ub</t>
  </si>
  <si>
    <t>ch54ub</t>
  </si>
  <si>
    <t>CH5 4UD</t>
  </si>
  <si>
    <t>CH54UD</t>
  </si>
  <si>
    <t>ch5 4ud</t>
  </si>
  <si>
    <t>ch54ud</t>
  </si>
  <si>
    <t>CH5 4UE</t>
  </si>
  <si>
    <t>CH54UE</t>
  </si>
  <si>
    <t>ch5 4ue</t>
  </si>
  <si>
    <t>ch54ue</t>
  </si>
  <si>
    <t>CH5 4UF</t>
  </si>
  <si>
    <t>CH54UF</t>
  </si>
  <si>
    <t>ch5 4uf</t>
  </si>
  <si>
    <t>ch54uf</t>
  </si>
  <si>
    <t>CH5 4UG</t>
  </si>
  <si>
    <t>CH54UG</t>
  </si>
  <si>
    <t>ch5 4ug</t>
  </si>
  <si>
    <t>ch54ug</t>
  </si>
  <si>
    <t>CH5 4UH</t>
  </si>
  <si>
    <t>CH54UH</t>
  </si>
  <si>
    <t>ch5 4uh</t>
  </si>
  <si>
    <t>ch54uh</t>
  </si>
  <si>
    <t>CH5 4UJ</t>
  </si>
  <si>
    <t>CH54UJ</t>
  </si>
  <si>
    <t>ch5 4uj</t>
  </si>
  <si>
    <t>ch54uj</t>
  </si>
  <si>
    <t>CH5 4UL</t>
  </si>
  <si>
    <t>CH54UL</t>
  </si>
  <si>
    <t>ch5 4ul</t>
  </si>
  <si>
    <t>ch54ul</t>
  </si>
  <si>
    <t>CH5 4UN</t>
  </si>
  <si>
    <t>CH54UN</t>
  </si>
  <si>
    <t>ch5 4un</t>
  </si>
  <si>
    <t>ch54un</t>
  </si>
  <si>
    <t>CH5 4UQ</t>
  </si>
  <si>
    <t>CH54UQ</t>
  </si>
  <si>
    <t>ch5 4uq</t>
  </si>
  <si>
    <t>ch54uq</t>
  </si>
  <si>
    <t>CH5 4UR</t>
  </si>
  <si>
    <t>CH54UR</t>
  </si>
  <si>
    <t>ch5 4ur</t>
  </si>
  <si>
    <t>ch54ur</t>
  </si>
  <si>
    <t>CH5 4US</t>
  </si>
  <si>
    <t>CH54US</t>
  </si>
  <si>
    <t>ch5 4us</t>
  </si>
  <si>
    <t>ch54us</t>
  </si>
  <si>
    <t>CH5 4UT</t>
  </si>
  <si>
    <t>CH54UT</t>
  </si>
  <si>
    <t>ch5 4ut</t>
  </si>
  <si>
    <t>ch54ut</t>
  </si>
  <si>
    <t>CH5 4UU</t>
  </si>
  <si>
    <t>CH54UU</t>
  </si>
  <si>
    <t>ch5 4uu</t>
  </si>
  <si>
    <t>ch54uu</t>
  </si>
  <si>
    <t>CH5 4UW</t>
  </si>
  <si>
    <t>CH54UW</t>
  </si>
  <si>
    <t>ch5 4uw</t>
  </si>
  <si>
    <t>ch54uw</t>
  </si>
  <si>
    <t>CH5 4UX</t>
  </si>
  <si>
    <t>CH54UX</t>
  </si>
  <si>
    <t>ch5 4ux</t>
  </si>
  <si>
    <t>ch54ux</t>
  </si>
  <si>
    <t>CH5 4UY</t>
  </si>
  <si>
    <t>CH54UY</t>
  </si>
  <si>
    <t>ch5 4uy</t>
  </si>
  <si>
    <t>ch54uy</t>
  </si>
  <si>
    <t>CH5 4UZ</t>
  </si>
  <si>
    <t>CH54UZ</t>
  </si>
  <si>
    <t>ch5 4uz</t>
  </si>
  <si>
    <t>ch54uz</t>
  </si>
  <si>
    <t>CH5 4WA</t>
  </si>
  <si>
    <t>CH54WA</t>
  </si>
  <si>
    <t>ch5 4wa</t>
  </si>
  <si>
    <t>ch54wa</t>
  </si>
  <si>
    <t>CH5 4WB</t>
  </si>
  <si>
    <t>CH54WB</t>
  </si>
  <si>
    <t>ch5 4wb</t>
  </si>
  <si>
    <t>ch54wb</t>
  </si>
  <si>
    <t>CH5 4WD</t>
  </si>
  <si>
    <t>CH54WD</t>
  </si>
  <si>
    <t>ch5 4wd</t>
  </si>
  <si>
    <t>ch54wd</t>
  </si>
  <si>
    <t>CH5 4WE</t>
  </si>
  <si>
    <t>CH54WE</t>
  </si>
  <si>
    <t>ch5 4we</t>
  </si>
  <si>
    <t>ch54we</t>
  </si>
  <si>
    <t>CH5 4WF</t>
  </si>
  <si>
    <t>CH54WF</t>
  </si>
  <si>
    <t>ch5 4wf</t>
  </si>
  <si>
    <t>ch54wf</t>
  </si>
  <si>
    <t>CH5 4WG</t>
  </si>
  <si>
    <t>CH54WG</t>
  </si>
  <si>
    <t>ch5 4wg</t>
  </si>
  <si>
    <t>ch54wg</t>
  </si>
  <si>
    <t>CH5 4WH</t>
  </si>
  <si>
    <t>CH54WH</t>
  </si>
  <si>
    <t>ch5 4wh</t>
  </si>
  <si>
    <t>ch54wh</t>
  </si>
  <si>
    <t>CH5 4WJ</t>
  </si>
  <si>
    <t>CH54WJ</t>
  </si>
  <si>
    <t>ch5 4wj</t>
  </si>
  <si>
    <t>ch54wj</t>
  </si>
  <si>
    <t>CH5 4WL</t>
  </si>
  <si>
    <t>CH54WL</t>
  </si>
  <si>
    <t>ch5 4wl</t>
  </si>
  <si>
    <t>ch54wl</t>
  </si>
  <si>
    <t>CH5 4WN</t>
  </si>
  <si>
    <t>CH54WN</t>
  </si>
  <si>
    <t>ch5 4wn</t>
  </si>
  <si>
    <t>ch54wn</t>
  </si>
  <si>
    <t>CH5 4WP</t>
  </si>
  <si>
    <t>CH54WP</t>
  </si>
  <si>
    <t>ch5 4wp</t>
  </si>
  <si>
    <t>ch54wp</t>
  </si>
  <si>
    <t>CH5 4WQ</t>
  </si>
  <si>
    <t>CH54WQ</t>
  </si>
  <si>
    <t>ch5 4wq</t>
  </si>
  <si>
    <t>ch54wq</t>
  </si>
  <si>
    <t>CH5 4WR</t>
  </si>
  <si>
    <t>CH54WR</t>
  </si>
  <si>
    <t>ch5 4wr</t>
  </si>
  <si>
    <t>ch54wr</t>
  </si>
  <si>
    <t>CH5 4WX</t>
  </si>
  <si>
    <t>CH54WX</t>
  </si>
  <si>
    <t>ch5 4wx</t>
  </si>
  <si>
    <t>ch54wx</t>
  </si>
  <si>
    <t>CH5 4WY</t>
  </si>
  <si>
    <t>CH54WY</t>
  </si>
  <si>
    <t>ch5 4wy</t>
  </si>
  <si>
    <t>ch54wy</t>
  </si>
  <si>
    <t>CH5 4WZ</t>
  </si>
  <si>
    <t>CH54WZ</t>
  </si>
  <si>
    <t>ch5 4wz</t>
  </si>
  <si>
    <t>ch54wz</t>
  </si>
  <si>
    <t>CH5 4XA</t>
  </si>
  <si>
    <t>CH54XA</t>
  </si>
  <si>
    <t>ch5 4xa</t>
  </si>
  <si>
    <t>ch54xa</t>
  </si>
  <si>
    <t>CH5 4XB</t>
  </si>
  <si>
    <t>CH54XB</t>
  </si>
  <si>
    <t>ch5 4xb</t>
  </si>
  <si>
    <t>ch54xb</t>
  </si>
  <si>
    <t>CH5 4XD</t>
  </si>
  <si>
    <t>CH54XD</t>
  </si>
  <si>
    <t>ch5 4xd</t>
  </si>
  <si>
    <t>ch54xd</t>
  </si>
  <si>
    <t>CH5 4XE</t>
  </si>
  <si>
    <t>CH54XE</t>
  </si>
  <si>
    <t>ch5 4xe</t>
  </si>
  <si>
    <t>ch54xe</t>
  </si>
  <si>
    <t>CH5 4XF</t>
  </si>
  <si>
    <t>CH54XF</t>
  </si>
  <si>
    <t>ch5 4xf</t>
  </si>
  <si>
    <t>ch54xf</t>
  </si>
  <si>
    <t>CH5 4XG</t>
  </si>
  <si>
    <t>CH54XG</t>
  </si>
  <si>
    <t>ch5 4xg</t>
  </si>
  <si>
    <t>ch54xg</t>
  </si>
  <si>
    <t>CH5 4XH</t>
  </si>
  <si>
    <t>CH54XH</t>
  </si>
  <si>
    <t>ch5 4xh</t>
  </si>
  <si>
    <t>ch54xh</t>
  </si>
  <si>
    <t>CH5 4XJ</t>
  </si>
  <si>
    <t>CH54XJ</t>
  </si>
  <si>
    <t>ch5 4xj</t>
  </si>
  <si>
    <t>ch54xj</t>
  </si>
  <si>
    <t>CH5 4XL</t>
  </si>
  <si>
    <t>CH54XL</t>
  </si>
  <si>
    <t>ch5 4xl</t>
  </si>
  <si>
    <t>ch54xl</t>
  </si>
  <si>
    <t>CH5 4XN</t>
  </si>
  <si>
    <t>CH54XN</t>
  </si>
  <si>
    <t>ch5 4xn</t>
  </si>
  <si>
    <t>ch54xn</t>
  </si>
  <si>
    <t>CH5 4XP</t>
  </si>
  <si>
    <t>CH54XP</t>
  </si>
  <si>
    <t>ch5 4xp</t>
  </si>
  <si>
    <t>ch54xp</t>
  </si>
  <si>
    <t>CH5 4XQ</t>
  </si>
  <si>
    <t>CH54XQ</t>
  </si>
  <si>
    <t>ch5 4xq</t>
  </si>
  <si>
    <t>ch54xq</t>
  </si>
  <si>
    <t>CH5 4XR</t>
  </si>
  <si>
    <t>CH54XR</t>
  </si>
  <si>
    <t>ch5 4xr</t>
  </si>
  <si>
    <t>ch54xr</t>
  </si>
  <si>
    <t>CH5 4XS</t>
  </si>
  <si>
    <t>CH54XS</t>
  </si>
  <si>
    <t>ch5 4xs</t>
  </si>
  <si>
    <t>ch54xs</t>
  </si>
  <si>
    <t>CH5 4XT</t>
  </si>
  <si>
    <t>CH54XT</t>
  </si>
  <si>
    <t>ch5 4xt</t>
  </si>
  <si>
    <t>ch54xt</t>
  </si>
  <si>
    <t>CH5 4XU</t>
  </si>
  <si>
    <t>CH54XU</t>
  </si>
  <si>
    <t>ch5 4xu</t>
  </si>
  <si>
    <t>ch54xu</t>
  </si>
  <si>
    <t>CH5 4XW</t>
  </si>
  <si>
    <t>CH54XW</t>
  </si>
  <si>
    <t>ch5 4xw</t>
  </si>
  <si>
    <t>ch54xw</t>
  </si>
  <si>
    <t>CH5 4XX</t>
  </si>
  <si>
    <t>CH54XX</t>
  </si>
  <si>
    <t>ch5 4xx</t>
  </si>
  <si>
    <t>ch54xx</t>
  </si>
  <si>
    <t>CH5 4XY</t>
  </si>
  <si>
    <t>CH54XY</t>
  </si>
  <si>
    <t>ch5 4xy</t>
  </si>
  <si>
    <t>ch54xy</t>
  </si>
  <si>
    <t>CH5 4YA</t>
  </si>
  <si>
    <t>CH54YA</t>
  </si>
  <si>
    <t>ch5 4ya</t>
  </si>
  <si>
    <t>ch54ya</t>
  </si>
  <si>
    <t>CH5 4YB</t>
  </si>
  <si>
    <t>CH54YB</t>
  </si>
  <si>
    <t>ch5 4yb</t>
  </si>
  <si>
    <t>ch54yb</t>
  </si>
  <si>
    <t>CH5 4YD</t>
  </si>
  <si>
    <t>CH54YD</t>
  </si>
  <si>
    <t>ch5 4yd</t>
  </si>
  <si>
    <t>ch54yd</t>
  </si>
  <si>
    <t>CH5 4YE</t>
  </si>
  <si>
    <t>CH54YE</t>
  </si>
  <si>
    <t>ch5 4ye</t>
  </si>
  <si>
    <t>ch54ye</t>
  </si>
  <si>
    <t>CH5 4YF</t>
  </si>
  <si>
    <t>CH54YF</t>
  </si>
  <si>
    <t>ch5 4yf</t>
  </si>
  <si>
    <t>ch54yf</t>
  </si>
  <si>
    <t>CH5 4YG</t>
  </si>
  <si>
    <t>CH54YG</t>
  </si>
  <si>
    <t>ch5 4yg</t>
  </si>
  <si>
    <t>ch54yg</t>
  </si>
  <si>
    <t>CH5 4YH</t>
  </si>
  <si>
    <t>CH54YH</t>
  </si>
  <si>
    <t>ch5 4yh</t>
  </si>
  <si>
    <t>ch54yh</t>
  </si>
  <si>
    <t>CH5 4YJ</t>
  </si>
  <si>
    <t>CH54YJ</t>
  </si>
  <si>
    <t>ch5 4yj</t>
  </si>
  <si>
    <t>ch54yj</t>
  </si>
  <si>
    <t>CH5 4YL</t>
  </si>
  <si>
    <t>CH54YL</t>
  </si>
  <si>
    <t>ch5 4yl</t>
  </si>
  <si>
    <t>ch54yl</t>
  </si>
  <si>
    <t>CH5 4YP</t>
  </si>
  <si>
    <t>CH54YP</t>
  </si>
  <si>
    <t>ch5 4yp</t>
  </si>
  <si>
    <t>ch54yp</t>
  </si>
  <si>
    <t>CH5 4YQ</t>
  </si>
  <si>
    <t>CH54YQ</t>
  </si>
  <si>
    <t>ch5 4yq</t>
  </si>
  <si>
    <t>ch54yq</t>
  </si>
  <si>
    <t>CH5 4YR</t>
  </si>
  <si>
    <t>CH54YR</t>
  </si>
  <si>
    <t>ch5 4yr</t>
  </si>
  <si>
    <t>ch54yr</t>
  </si>
  <si>
    <t>CH5 4YS</t>
  </si>
  <si>
    <t>CH54YS</t>
  </si>
  <si>
    <t>ch5 4ys</t>
  </si>
  <si>
    <t>ch54ys</t>
  </si>
  <si>
    <t>CH5 4YT</t>
  </si>
  <si>
    <t>CH54YT</t>
  </si>
  <si>
    <t>ch5 4yt</t>
  </si>
  <si>
    <t>ch54yt</t>
  </si>
  <si>
    <t>CH5 4YU</t>
  </si>
  <si>
    <t>CH54YU</t>
  </si>
  <si>
    <t>ch5 4yu</t>
  </si>
  <si>
    <t>ch54yu</t>
  </si>
  <si>
    <t>CH5 4YW</t>
  </si>
  <si>
    <t>CH54YW</t>
  </si>
  <si>
    <t>ch5 4yw</t>
  </si>
  <si>
    <t>ch54yw</t>
  </si>
  <si>
    <t>CH5 4YX</t>
  </si>
  <si>
    <t>CH54YX</t>
  </si>
  <si>
    <t>ch5 4yx</t>
  </si>
  <si>
    <t>ch54yx</t>
  </si>
  <si>
    <t>CH5 4ZA</t>
  </si>
  <si>
    <t>CH54ZA</t>
  </si>
  <si>
    <t>ch5 4za</t>
  </si>
  <si>
    <t>ch54za</t>
  </si>
  <si>
    <t>CH5 4ZB</t>
  </si>
  <si>
    <t>CH54ZB</t>
  </si>
  <si>
    <t>ch5 4zb</t>
  </si>
  <si>
    <t>ch54zb</t>
  </si>
  <si>
    <t>CH5 4ZD</t>
  </si>
  <si>
    <t>CH54ZD</t>
  </si>
  <si>
    <t>ch5 4zd</t>
  </si>
  <si>
    <t>ch54zd</t>
  </si>
  <si>
    <t>CH5 4ZE</t>
  </si>
  <si>
    <t>CH54ZE</t>
  </si>
  <si>
    <t>ch5 4ze</t>
  </si>
  <si>
    <t>ch54ze</t>
  </si>
  <si>
    <t>CH5 4ZS</t>
  </si>
  <si>
    <t>CH54ZS</t>
  </si>
  <si>
    <t>ch5 4zs</t>
  </si>
  <si>
    <t>ch54zs</t>
  </si>
  <si>
    <t>CH5 9AN</t>
  </si>
  <si>
    <t>CH59AN</t>
  </si>
  <si>
    <t>ch5 9an</t>
  </si>
  <si>
    <t>ch59an</t>
  </si>
  <si>
    <t>CH5 9BW</t>
  </si>
  <si>
    <t>CH59BW</t>
  </si>
  <si>
    <t>ch5 9bw</t>
  </si>
  <si>
    <t>ch59bw</t>
  </si>
  <si>
    <t>CH5 9EH</t>
  </si>
  <si>
    <t>CH59EH</t>
  </si>
  <si>
    <t>ch5 9eh</t>
  </si>
  <si>
    <t>ch59eh</t>
  </si>
  <si>
    <t>CH5 9EP</t>
  </si>
  <si>
    <t>CH59EP</t>
  </si>
  <si>
    <t>ch5 9ep</t>
  </si>
  <si>
    <t>ch59ep</t>
  </si>
  <si>
    <t>CH5 9ES</t>
  </si>
  <si>
    <t>CH59ES</t>
  </si>
  <si>
    <t>ch5 9es</t>
  </si>
  <si>
    <t>ch59es</t>
  </si>
  <si>
    <t>CH5 9EU</t>
  </si>
  <si>
    <t>CH59EU</t>
  </si>
  <si>
    <t>ch5 9eu</t>
  </si>
  <si>
    <t>ch59eu</t>
  </si>
  <si>
    <t>CH5 9EY</t>
  </si>
  <si>
    <t>CH59EY</t>
  </si>
  <si>
    <t>ch5 9ey</t>
  </si>
  <si>
    <t>ch59ey</t>
  </si>
  <si>
    <t>CH5 9FJ</t>
  </si>
  <si>
    <t>CH59FJ</t>
  </si>
  <si>
    <t>ch5 9fj</t>
  </si>
  <si>
    <t>ch59fj</t>
  </si>
  <si>
    <t>CH5 9FL</t>
  </si>
  <si>
    <t>CH59FL</t>
  </si>
  <si>
    <t>ch5 9fl</t>
  </si>
  <si>
    <t>ch59fl</t>
  </si>
  <si>
    <t>CH5 9FN</t>
  </si>
  <si>
    <t>CH59FN</t>
  </si>
  <si>
    <t>ch5 9fn</t>
  </si>
  <si>
    <t>ch59fn</t>
  </si>
  <si>
    <t>CH5 9FQ</t>
  </si>
  <si>
    <t>CH59FQ</t>
  </si>
  <si>
    <t>ch5 9fq</t>
  </si>
  <si>
    <t>ch59fq</t>
  </si>
  <si>
    <t>CH5 9FR</t>
  </si>
  <si>
    <t>CH59FR</t>
  </si>
  <si>
    <t>ch5 9fr</t>
  </si>
  <si>
    <t>ch59fr</t>
  </si>
  <si>
    <t>CH6 5AB</t>
  </si>
  <si>
    <t>CH65AB</t>
  </si>
  <si>
    <t>ch6 5ab</t>
  </si>
  <si>
    <t>ch65ab</t>
  </si>
  <si>
    <t>Rhosesmor STW</t>
  </si>
  <si>
    <t>CH6 5AD</t>
  </si>
  <si>
    <t>CH65AD</t>
  </si>
  <si>
    <t>ch6 5ad</t>
  </si>
  <si>
    <t>ch65ad</t>
  </si>
  <si>
    <t>CH6 5AE</t>
  </si>
  <si>
    <t>CH65AE</t>
  </si>
  <si>
    <t>ch6 5ae</t>
  </si>
  <si>
    <t>ch65ae</t>
  </si>
  <si>
    <t>CH6 5AF</t>
  </si>
  <si>
    <t>CH65AF</t>
  </si>
  <si>
    <t>ch6 5af</t>
  </si>
  <si>
    <t>ch65af</t>
  </si>
  <si>
    <t>CH6 5AG</t>
  </si>
  <si>
    <t>CH65AG</t>
  </si>
  <si>
    <t>ch6 5ag</t>
  </si>
  <si>
    <t>ch65ag</t>
  </si>
  <si>
    <t>CH6 5AJ</t>
  </si>
  <si>
    <t>CH65AJ</t>
  </si>
  <si>
    <t>ch6 5aj</t>
  </si>
  <si>
    <t>ch65aj</t>
  </si>
  <si>
    <t>CH6 5AL</t>
  </si>
  <si>
    <t>CH65AL</t>
  </si>
  <si>
    <t>ch6 5al</t>
  </si>
  <si>
    <t>ch65al</t>
  </si>
  <si>
    <t>CH6 5AN</t>
  </si>
  <si>
    <t>CH65AN</t>
  </si>
  <si>
    <t>ch6 5an</t>
  </si>
  <si>
    <t>ch65an</t>
  </si>
  <si>
    <t>CH6 5AP</t>
  </si>
  <si>
    <t>CH65AP</t>
  </si>
  <si>
    <t>ch6 5ap</t>
  </si>
  <si>
    <t>ch65ap</t>
  </si>
  <si>
    <t>CH6 5AQ</t>
  </si>
  <si>
    <t>CH65AQ</t>
  </si>
  <si>
    <t>ch6 5aq</t>
  </si>
  <si>
    <t>ch65aq</t>
  </si>
  <si>
    <t>CH6 5AS</t>
  </si>
  <si>
    <t>CH65AS</t>
  </si>
  <si>
    <t>ch6 5as</t>
  </si>
  <si>
    <t>ch65as</t>
  </si>
  <si>
    <t>CH6 5AT</t>
  </si>
  <si>
    <t>CH65AT</t>
  </si>
  <si>
    <t>ch6 5at</t>
  </si>
  <si>
    <t>ch65at</t>
  </si>
  <si>
    <t>CH6 5AW</t>
  </si>
  <si>
    <t>CH65AW</t>
  </si>
  <si>
    <t>ch6 5aw</t>
  </si>
  <si>
    <t>ch65aw</t>
  </si>
  <si>
    <t>CH6 5AX</t>
  </si>
  <si>
    <t>CH65AX</t>
  </si>
  <si>
    <t>ch6 5ax</t>
  </si>
  <si>
    <t>ch65ax</t>
  </si>
  <si>
    <t>CH6 5AZ</t>
  </si>
  <si>
    <t>CH65AZ</t>
  </si>
  <si>
    <t>ch6 5az</t>
  </si>
  <si>
    <t>ch65az</t>
  </si>
  <si>
    <t>CH6 5BD</t>
  </si>
  <si>
    <t>CH65BD</t>
  </si>
  <si>
    <t>ch6 5bd</t>
  </si>
  <si>
    <t>ch65bd</t>
  </si>
  <si>
    <t>CH6 5BE</t>
  </si>
  <si>
    <t>CH65BE</t>
  </si>
  <si>
    <t>ch6 5be</t>
  </si>
  <si>
    <t>ch65be</t>
  </si>
  <si>
    <t>CH6 5BF</t>
  </si>
  <si>
    <t>CH65BF</t>
  </si>
  <si>
    <t>ch6 5bf</t>
  </si>
  <si>
    <t>ch65bf</t>
  </si>
  <si>
    <t>CH6 5BG</t>
  </si>
  <si>
    <t>CH65BG</t>
  </si>
  <si>
    <t>ch6 5bg</t>
  </si>
  <si>
    <t>ch65bg</t>
  </si>
  <si>
    <t>CH6 5BL</t>
  </si>
  <si>
    <t>CH65BL</t>
  </si>
  <si>
    <t>ch6 5bl</t>
  </si>
  <si>
    <t>ch65bl</t>
  </si>
  <si>
    <t>CH6 5BN</t>
  </si>
  <si>
    <t>CH65BN</t>
  </si>
  <si>
    <t>ch6 5bn</t>
  </si>
  <si>
    <t>ch65bn</t>
  </si>
  <si>
    <t>CH6 5BP</t>
  </si>
  <si>
    <t>CH65BP</t>
  </si>
  <si>
    <t>ch6 5bp</t>
  </si>
  <si>
    <t>ch65bp</t>
  </si>
  <si>
    <t>CH6 5BQ</t>
  </si>
  <si>
    <t>CH65BQ</t>
  </si>
  <si>
    <t>ch6 5bq</t>
  </si>
  <si>
    <t>ch65bq</t>
  </si>
  <si>
    <t>CH6 5BR</t>
  </si>
  <si>
    <t>CH65BR</t>
  </si>
  <si>
    <t>ch6 5br</t>
  </si>
  <si>
    <t>ch65br</t>
  </si>
  <si>
    <t>CH6 5BS</t>
  </si>
  <si>
    <t>CH65BS</t>
  </si>
  <si>
    <t>ch6 5bs</t>
  </si>
  <si>
    <t>ch65bs</t>
  </si>
  <si>
    <t>CH6 5BX</t>
  </si>
  <si>
    <t>CH65BX</t>
  </si>
  <si>
    <t>ch6 5bx</t>
  </si>
  <si>
    <t>ch65bx</t>
  </si>
  <si>
    <t>CH6 5DD</t>
  </si>
  <si>
    <t>CH65DD</t>
  </si>
  <si>
    <t>ch6 5dd</t>
  </si>
  <si>
    <t>ch65dd</t>
  </si>
  <si>
    <t>CH6 5DE</t>
  </si>
  <si>
    <t>CH65DE</t>
  </si>
  <si>
    <t>ch6 5de</t>
  </si>
  <si>
    <t>ch65de</t>
  </si>
  <si>
    <t>CH6 5DF</t>
  </si>
  <si>
    <t>CH65DF</t>
  </si>
  <si>
    <t>ch6 5df</t>
  </si>
  <si>
    <t>ch65df</t>
  </si>
  <si>
    <t>CH6 5DG</t>
  </si>
  <si>
    <t>CH65DG</t>
  </si>
  <si>
    <t>ch6 5dg</t>
  </si>
  <si>
    <t>ch65dg</t>
  </si>
  <si>
    <t>CH6 5DH</t>
  </si>
  <si>
    <t>CH65DH</t>
  </si>
  <si>
    <t>ch6 5dh</t>
  </si>
  <si>
    <t>ch65dh</t>
  </si>
  <si>
    <t>CH6 5DJ</t>
  </si>
  <si>
    <t>CH65DJ</t>
  </si>
  <si>
    <t>ch6 5dj</t>
  </si>
  <si>
    <t>ch65dj</t>
  </si>
  <si>
    <t>CH6 5DL</t>
  </si>
  <si>
    <t>CH65DL</t>
  </si>
  <si>
    <t>ch6 5dl</t>
  </si>
  <si>
    <t>ch65dl</t>
  </si>
  <si>
    <t>CH6 5DN</t>
  </si>
  <si>
    <t>CH65DN</t>
  </si>
  <si>
    <t>ch6 5dn</t>
  </si>
  <si>
    <t>ch65dn</t>
  </si>
  <si>
    <t>CH6 5DP</t>
  </si>
  <si>
    <t>CH65DP</t>
  </si>
  <si>
    <t>ch6 5dp</t>
  </si>
  <si>
    <t>ch65dp</t>
  </si>
  <si>
    <t>CH6 5DQ</t>
  </si>
  <si>
    <t>CH65DQ</t>
  </si>
  <si>
    <t>ch6 5dq</t>
  </si>
  <si>
    <t>ch65dq</t>
  </si>
  <si>
    <t>CH6 5DR</t>
  </si>
  <si>
    <t>CH65DR</t>
  </si>
  <si>
    <t>ch6 5dr</t>
  </si>
  <si>
    <t>ch65dr</t>
  </si>
  <si>
    <t>CH6 5DS</t>
  </si>
  <si>
    <t>CH65DS</t>
  </si>
  <si>
    <t>ch6 5ds</t>
  </si>
  <si>
    <t>ch65ds</t>
  </si>
  <si>
    <t>CH6 5DT</t>
  </si>
  <si>
    <t>CH65DT</t>
  </si>
  <si>
    <t>ch6 5dt</t>
  </si>
  <si>
    <t>ch65dt</t>
  </si>
  <si>
    <t>CH6 5DU</t>
  </si>
  <si>
    <t>CH65DU</t>
  </si>
  <si>
    <t>ch6 5du</t>
  </si>
  <si>
    <t>ch65du</t>
  </si>
  <si>
    <t>CH6 5DW</t>
  </si>
  <si>
    <t>CH65DW</t>
  </si>
  <si>
    <t>ch6 5dw</t>
  </si>
  <si>
    <t>ch65dw</t>
  </si>
  <si>
    <t>CH6 5DY</t>
  </si>
  <si>
    <t>CH65DY</t>
  </si>
  <si>
    <t>ch6 5dy</t>
  </si>
  <si>
    <t>ch65dy</t>
  </si>
  <si>
    <t>CH6 5DZ</t>
  </si>
  <si>
    <t>CH65DZ</t>
  </si>
  <si>
    <t>ch6 5dz</t>
  </si>
  <si>
    <t>ch65dz</t>
  </si>
  <si>
    <t>CH6 5EA</t>
  </si>
  <si>
    <t>CH65EA</t>
  </si>
  <si>
    <t>ch6 5ea</t>
  </si>
  <si>
    <t>ch65ea</t>
  </si>
  <si>
    <t>CH6 5EB</t>
  </si>
  <si>
    <t>CH65EB</t>
  </si>
  <si>
    <t>ch6 5eb</t>
  </si>
  <si>
    <t>ch65eb</t>
  </si>
  <si>
    <t>CH6 5ED</t>
  </si>
  <si>
    <t>CH65ED</t>
  </si>
  <si>
    <t>ch6 5ed</t>
  </si>
  <si>
    <t>ch65ed</t>
  </si>
  <si>
    <t>CH6 5EE</t>
  </si>
  <si>
    <t>CH65EE</t>
  </si>
  <si>
    <t>ch6 5ee</t>
  </si>
  <si>
    <t>ch65ee</t>
  </si>
  <si>
    <t>CH6 5EF</t>
  </si>
  <si>
    <t>CH65EF</t>
  </si>
  <si>
    <t>ch6 5ef</t>
  </si>
  <si>
    <t>ch65ef</t>
  </si>
  <si>
    <t>CH6 5EG</t>
  </si>
  <si>
    <t>CH65EG</t>
  </si>
  <si>
    <t>ch6 5eg</t>
  </si>
  <si>
    <t>ch65eg</t>
  </si>
  <si>
    <t>CH6 5EH</t>
  </si>
  <si>
    <t>CH65EH</t>
  </si>
  <si>
    <t>ch6 5eh</t>
  </si>
  <si>
    <t>ch65eh</t>
  </si>
  <si>
    <t>CH6 5EJ</t>
  </si>
  <si>
    <t>CH65EJ</t>
  </si>
  <si>
    <t>ch6 5ej</t>
  </si>
  <si>
    <t>ch65ej</t>
  </si>
  <si>
    <t>CH6 5EL</t>
  </si>
  <si>
    <t>CH65EL</t>
  </si>
  <si>
    <t>ch6 5el</t>
  </si>
  <si>
    <t>ch65el</t>
  </si>
  <si>
    <t>CH6 5EN</t>
  </si>
  <si>
    <t>CH65EN</t>
  </si>
  <si>
    <t>ch6 5en</t>
  </si>
  <si>
    <t>ch65en</t>
  </si>
  <si>
    <t>CH6 5EP</t>
  </si>
  <si>
    <t>CH65EP</t>
  </si>
  <si>
    <t>ch6 5ep</t>
  </si>
  <si>
    <t>ch65ep</t>
  </si>
  <si>
    <t>CH6 5EQ</t>
  </si>
  <si>
    <t>CH65EQ</t>
  </si>
  <si>
    <t>ch6 5eq</t>
  </si>
  <si>
    <t>ch65eq</t>
  </si>
  <si>
    <t>CH6 5ER</t>
  </si>
  <si>
    <t>CH65ER</t>
  </si>
  <si>
    <t>ch6 5er</t>
  </si>
  <si>
    <t>ch65er</t>
  </si>
  <si>
    <t>CH6 5ES</t>
  </si>
  <si>
    <t>CH65ES</t>
  </si>
  <si>
    <t>ch6 5es</t>
  </si>
  <si>
    <t>ch65es</t>
  </si>
  <si>
    <t>CH6 5ET</t>
  </si>
  <si>
    <t>CH65ET</t>
  </si>
  <si>
    <t>ch6 5et</t>
  </si>
  <si>
    <t>ch65et</t>
  </si>
  <si>
    <t>CH6 5EU</t>
  </si>
  <si>
    <t>CH65EU</t>
  </si>
  <si>
    <t>ch6 5eu</t>
  </si>
  <si>
    <t>ch65eu</t>
  </si>
  <si>
    <t>CH6 5EW</t>
  </si>
  <si>
    <t>CH65EW</t>
  </si>
  <si>
    <t>ch6 5ew</t>
  </si>
  <si>
    <t>ch65ew</t>
  </si>
  <si>
    <t>CH6 5EX</t>
  </si>
  <si>
    <t>CH65EX</t>
  </si>
  <si>
    <t>ch6 5ex</t>
  </si>
  <si>
    <t>ch65ex</t>
  </si>
  <si>
    <t>CH6 5EY</t>
  </si>
  <si>
    <t>CH65EY</t>
  </si>
  <si>
    <t>ch6 5ey</t>
  </si>
  <si>
    <t>ch65ey</t>
  </si>
  <si>
    <t>CH6 5EZ</t>
  </si>
  <si>
    <t>CH65EZ</t>
  </si>
  <si>
    <t>ch6 5ez</t>
  </si>
  <si>
    <t>ch65ez</t>
  </si>
  <si>
    <t>CH6 5FA</t>
  </si>
  <si>
    <t>CH65FA</t>
  </si>
  <si>
    <t>ch6 5fa</t>
  </si>
  <si>
    <t>ch65fa</t>
  </si>
  <si>
    <t>CH6 5FB</t>
  </si>
  <si>
    <t>CH65FB</t>
  </si>
  <si>
    <t>ch6 5fb</t>
  </si>
  <si>
    <t>ch65fb</t>
  </si>
  <si>
    <t>CH6 5FD</t>
  </si>
  <si>
    <t>CH65FD</t>
  </si>
  <si>
    <t>ch6 5fd</t>
  </si>
  <si>
    <t>ch65fd</t>
  </si>
  <si>
    <t>CH6 5FE</t>
  </si>
  <si>
    <t>CH65FE</t>
  </si>
  <si>
    <t>ch6 5fe</t>
  </si>
  <si>
    <t>ch65fe</t>
  </si>
  <si>
    <t>CH6 5FF</t>
  </si>
  <si>
    <t>CH65FF</t>
  </si>
  <si>
    <t>ch6 5ff</t>
  </si>
  <si>
    <t>ch65ff</t>
  </si>
  <si>
    <t>CH6 5FG</t>
  </si>
  <si>
    <t>CH65FG</t>
  </si>
  <si>
    <t>ch6 5fg</t>
  </si>
  <si>
    <t>ch65fg</t>
  </si>
  <si>
    <t>CH6 5FH</t>
  </si>
  <si>
    <t>CH65FH</t>
  </si>
  <si>
    <t>ch6 5fh</t>
  </si>
  <si>
    <t>ch65fh</t>
  </si>
  <si>
    <t>CH6 5FJ</t>
  </si>
  <si>
    <t>CH65FJ</t>
  </si>
  <si>
    <t>ch6 5fj</t>
  </si>
  <si>
    <t>ch65fj</t>
  </si>
  <si>
    <t>CH6 5FL</t>
  </si>
  <si>
    <t>CH65FL</t>
  </si>
  <si>
    <t>ch6 5fl</t>
  </si>
  <si>
    <t>ch65fl</t>
  </si>
  <si>
    <t>CH6 5FN</t>
  </si>
  <si>
    <t>CH65FN</t>
  </si>
  <si>
    <t>ch6 5fn</t>
  </si>
  <si>
    <t>ch65fn</t>
  </si>
  <si>
    <t>CH6 5FP</t>
  </si>
  <si>
    <t>CH65FP</t>
  </si>
  <si>
    <t>ch6 5fp</t>
  </si>
  <si>
    <t>ch65fp</t>
  </si>
  <si>
    <t>CH6 5FQ</t>
  </si>
  <si>
    <t>CH65FQ</t>
  </si>
  <si>
    <t>ch6 5fq</t>
  </si>
  <si>
    <t>ch65fq</t>
  </si>
  <si>
    <t>CH6 5FR</t>
  </si>
  <si>
    <t>CH65FR</t>
  </si>
  <si>
    <t>ch6 5fr</t>
  </si>
  <si>
    <t>ch65fr</t>
  </si>
  <si>
    <t>CH6 5FS</t>
  </si>
  <si>
    <t>CH65FS</t>
  </si>
  <si>
    <t>ch6 5fs</t>
  </si>
  <si>
    <t>ch65fs</t>
  </si>
  <si>
    <t>CH6 5FT</t>
  </si>
  <si>
    <t>CH65FT</t>
  </si>
  <si>
    <t>ch6 5ft</t>
  </si>
  <si>
    <t>ch65ft</t>
  </si>
  <si>
    <t>CH6 5FW</t>
  </si>
  <si>
    <t>CH65FW</t>
  </si>
  <si>
    <t>ch6 5fw</t>
  </si>
  <si>
    <t>ch65fw</t>
  </si>
  <si>
    <t>CH6 5FX</t>
  </si>
  <si>
    <t>CH65FX</t>
  </si>
  <si>
    <t>ch6 5fx</t>
  </si>
  <si>
    <t>ch65fx</t>
  </si>
  <si>
    <t>CH6 5FY</t>
  </si>
  <si>
    <t>CH65FY</t>
  </si>
  <si>
    <t>ch6 5fy</t>
  </si>
  <si>
    <t>ch65fy</t>
  </si>
  <si>
    <t>CH6 5FZ</t>
  </si>
  <si>
    <t>CH65FZ</t>
  </si>
  <si>
    <t>ch6 5fz</t>
  </si>
  <si>
    <t>ch65fz</t>
  </si>
  <si>
    <t>CH6 5GA</t>
  </si>
  <si>
    <t>CH65GA</t>
  </si>
  <si>
    <t>ch6 5ga</t>
  </si>
  <si>
    <t>ch65ga</t>
  </si>
  <si>
    <t>CH6 5GB</t>
  </si>
  <si>
    <t>CH65GB</t>
  </si>
  <si>
    <t>ch6 5gb</t>
  </si>
  <si>
    <t>ch65gb</t>
  </si>
  <si>
    <t>CH6 5GD</t>
  </si>
  <si>
    <t>CH65GD</t>
  </si>
  <si>
    <t>ch6 5gd</t>
  </si>
  <si>
    <t>ch65gd</t>
  </si>
  <si>
    <t>CH6 5GE</t>
  </si>
  <si>
    <t>CH65GE</t>
  </si>
  <si>
    <t>ch6 5ge</t>
  </si>
  <si>
    <t>ch65ge</t>
  </si>
  <si>
    <t>CH6 5GF</t>
  </si>
  <si>
    <t>CH65GF</t>
  </si>
  <si>
    <t>ch6 5gf</t>
  </si>
  <si>
    <t>ch65gf</t>
  </si>
  <si>
    <t>CH6 5GG</t>
  </si>
  <si>
    <t>CH65GG</t>
  </si>
  <si>
    <t>ch6 5gg</t>
  </si>
  <si>
    <t>ch65gg</t>
  </si>
  <si>
    <t>CH6 5GH</t>
  </si>
  <si>
    <t>CH65GH</t>
  </si>
  <si>
    <t>ch6 5gh</t>
  </si>
  <si>
    <t>ch65gh</t>
  </si>
  <si>
    <t>CH6 5GJ</t>
  </si>
  <si>
    <t>CH65GJ</t>
  </si>
  <si>
    <t>ch6 5gj</t>
  </si>
  <si>
    <t>ch65gj</t>
  </si>
  <si>
    <t>CH6 5GL</t>
  </si>
  <si>
    <t>CH65GL</t>
  </si>
  <si>
    <t>ch6 5gl</t>
  </si>
  <si>
    <t>ch65gl</t>
  </si>
  <si>
    <t>CH6 5GN</t>
  </si>
  <si>
    <t>CH65GN</t>
  </si>
  <si>
    <t>ch6 5gn</t>
  </si>
  <si>
    <t>ch65gn</t>
  </si>
  <si>
    <t>CH6 5GP</t>
  </si>
  <si>
    <t>CH65GP</t>
  </si>
  <si>
    <t>ch6 5gp</t>
  </si>
  <si>
    <t>ch65gp</t>
  </si>
  <si>
    <t>CH6 5GQ</t>
  </si>
  <si>
    <t>CH65GQ</t>
  </si>
  <si>
    <t>ch6 5gq</t>
  </si>
  <si>
    <t>ch65gq</t>
  </si>
  <si>
    <t>CH6 5GR</t>
  </si>
  <si>
    <t>CH65GR</t>
  </si>
  <si>
    <t>ch6 5gr</t>
  </si>
  <si>
    <t>ch65gr</t>
  </si>
  <si>
    <t>CH6 5GW</t>
  </si>
  <si>
    <t>CH65GW</t>
  </si>
  <si>
    <t>ch6 5gw</t>
  </si>
  <si>
    <t>ch65gw</t>
  </si>
  <si>
    <t>CH6 5GX</t>
  </si>
  <si>
    <t>CH65GX</t>
  </si>
  <si>
    <t>ch6 5gx</t>
  </si>
  <si>
    <t>ch65gx</t>
  </si>
  <si>
    <t>CH6 5GY</t>
  </si>
  <si>
    <t>CH65GY</t>
  </si>
  <si>
    <t>ch6 5gy</t>
  </si>
  <si>
    <t>ch65gy</t>
  </si>
  <si>
    <t>CH6 5GZ</t>
  </si>
  <si>
    <t>CH65GZ</t>
  </si>
  <si>
    <t>ch6 5gz</t>
  </si>
  <si>
    <t>ch65gz</t>
  </si>
  <si>
    <t>CH6 5HA</t>
  </si>
  <si>
    <t>CH65HA</t>
  </si>
  <si>
    <t>ch6 5ha</t>
  </si>
  <si>
    <t>ch65ha</t>
  </si>
  <si>
    <t>CH6 5HB</t>
  </si>
  <si>
    <t>CH65HB</t>
  </si>
  <si>
    <t>ch6 5hb</t>
  </si>
  <si>
    <t>ch65hb</t>
  </si>
  <si>
    <t>CH6 5HD</t>
  </si>
  <si>
    <t>CH65HD</t>
  </si>
  <si>
    <t>ch6 5hd</t>
  </si>
  <si>
    <t>ch65hd</t>
  </si>
  <si>
    <t>CH6 5HE</t>
  </si>
  <si>
    <t>CH65HE</t>
  </si>
  <si>
    <t>ch6 5he</t>
  </si>
  <si>
    <t>ch65he</t>
  </si>
  <si>
    <t>CH6 5HF</t>
  </si>
  <si>
    <t>CH65HF</t>
  </si>
  <si>
    <t>ch6 5hf</t>
  </si>
  <si>
    <t>ch65hf</t>
  </si>
  <si>
    <t>CH6 5HG</t>
  </si>
  <si>
    <t>CH65HG</t>
  </si>
  <si>
    <t>ch6 5hg</t>
  </si>
  <si>
    <t>ch65hg</t>
  </si>
  <si>
    <t>CH6 5HH</t>
  </si>
  <si>
    <t>CH65HH</t>
  </si>
  <si>
    <t>ch6 5hh</t>
  </si>
  <si>
    <t>ch65hh</t>
  </si>
  <si>
    <t>CH6 5HJ</t>
  </si>
  <si>
    <t>CH65HJ</t>
  </si>
  <si>
    <t>ch6 5hj</t>
  </si>
  <si>
    <t>ch65hj</t>
  </si>
  <si>
    <t>CH6 5HL</t>
  </si>
  <si>
    <t>CH65HL</t>
  </si>
  <si>
    <t>ch6 5hl</t>
  </si>
  <si>
    <t>ch65hl</t>
  </si>
  <si>
    <t>CH6 5HN</t>
  </si>
  <si>
    <t>CH65HN</t>
  </si>
  <si>
    <t>ch6 5hn</t>
  </si>
  <si>
    <t>ch65hn</t>
  </si>
  <si>
    <t>CH6 5HP</t>
  </si>
  <si>
    <t>CH65HP</t>
  </si>
  <si>
    <t>ch6 5hp</t>
  </si>
  <si>
    <t>ch65hp</t>
  </si>
  <si>
    <t>CH6 5HQ</t>
  </si>
  <si>
    <t>CH65HQ</t>
  </si>
  <si>
    <t>ch6 5hq</t>
  </si>
  <si>
    <t>ch65hq</t>
  </si>
  <si>
    <t>CH6 5HR</t>
  </si>
  <si>
    <t>CH65HR</t>
  </si>
  <si>
    <t>ch6 5hr</t>
  </si>
  <si>
    <t>ch65hr</t>
  </si>
  <si>
    <t>CH6 5HS</t>
  </si>
  <si>
    <t>CH65HS</t>
  </si>
  <si>
    <t>ch6 5hs</t>
  </si>
  <si>
    <t>ch65hs</t>
  </si>
  <si>
    <t>CH6 5HT</t>
  </si>
  <si>
    <t>CH65HT</t>
  </si>
  <si>
    <t>ch6 5ht</t>
  </si>
  <si>
    <t>ch65ht</t>
  </si>
  <si>
    <t>CH6 5HU</t>
  </si>
  <si>
    <t>CH65HU</t>
  </si>
  <si>
    <t>ch6 5hu</t>
  </si>
  <si>
    <t>ch65hu</t>
  </si>
  <si>
    <t>CH6 5HW</t>
  </si>
  <si>
    <t>CH65HW</t>
  </si>
  <si>
    <t>ch6 5hw</t>
  </si>
  <si>
    <t>ch65hw</t>
  </si>
  <si>
    <t>CH6 5HX</t>
  </si>
  <si>
    <t>CH65HX</t>
  </si>
  <si>
    <t>ch6 5hx</t>
  </si>
  <si>
    <t>ch65hx</t>
  </si>
  <si>
    <t>CH6 5HY</t>
  </si>
  <si>
    <t>CH65HY</t>
  </si>
  <si>
    <t>ch6 5hy</t>
  </si>
  <si>
    <t>ch65hy</t>
  </si>
  <si>
    <t>CH6 5HZ</t>
  </si>
  <si>
    <t>CH65HZ</t>
  </si>
  <si>
    <t>ch6 5hz</t>
  </si>
  <si>
    <t>ch65hz</t>
  </si>
  <si>
    <t>CH6 5JB</t>
  </si>
  <si>
    <t>CH65JB</t>
  </si>
  <si>
    <t>ch6 5jb</t>
  </si>
  <si>
    <t>ch65jb</t>
  </si>
  <si>
    <t>CH6 5JD</t>
  </si>
  <si>
    <t>CH65JD</t>
  </si>
  <si>
    <t>ch6 5jd</t>
  </si>
  <si>
    <t>ch65jd</t>
  </si>
  <si>
    <t>CH6 5JE</t>
  </si>
  <si>
    <t>CH65JE</t>
  </si>
  <si>
    <t>ch6 5je</t>
  </si>
  <si>
    <t>ch65je</t>
  </si>
  <si>
    <t>CH6 5JF</t>
  </si>
  <si>
    <t>CH65JF</t>
  </si>
  <si>
    <t>ch6 5jf</t>
  </si>
  <si>
    <t>ch65jf</t>
  </si>
  <si>
    <t>CH6 5JG</t>
  </si>
  <si>
    <t>CH65JG</t>
  </si>
  <si>
    <t>ch6 5jg</t>
  </si>
  <si>
    <t>ch65jg</t>
  </si>
  <si>
    <t>CH6 5JH</t>
  </si>
  <si>
    <t>CH65JH</t>
  </si>
  <si>
    <t>ch6 5jh</t>
  </si>
  <si>
    <t>ch65jh</t>
  </si>
  <si>
    <t>CH6 5JJ</t>
  </si>
  <si>
    <t>CH65JJ</t>
  </si>
  <si>
    <t>ch6 5jj</t>
  </si>
  <si>
    <t>ch65jj</t>
  </si>
  <si>
    <t>CH6 5JL</t>
  </si>
  <si>
    <t>CH65JL</t>
  </si>
  <si>
    <t>ch6 5jl</t>
  </si>
  <si>
    <t>ch65jl</t>
  </si>
  <si>
    <t>CH6 5JN</t>
  </si>
  <si>
    <t>CH65JN</t>
  </si>
  <si>
    <t>ch6 5jn</t>
  </si>
  <si>
    <t>ch65jn</t>
  </si>
  <si>
    <t>CH6 5JP</t>
  </si>
  <si>
    <t>CH65JP</t>
  </si>
  <si>
    <t>ch6 5jp</t>
  </si>
  <si>
    <t>ch65jp</t>
  </si>
  <si>
    <t>CH6 5JQ</t>
  </si>
  <si>
    <t>CH65JQ</t>
  </si>
  <si>
    <t>ch6 5jq</t>
  </si>
  <si>
    <t>ch65jq</t>
  </si>
  <si>
    <t>CH6 5JR</t>
  </si>
  <si>
    <t>CH65JR</t>
  </si>
  <si>
    <t>ch6 5jr</t>
  </si>
  <si>
    <t>ch65jr</t>
  </si>
  <si>
    <t>CH6 5JS</t>
  </si>
  <si>
    <t>CH65JS</t>
  </si>
  <si>
    <t>ch6 5js</t>
  </si>
  <si>
    <t>ch65js</t>
  </si>
  <si>
    <t>CH6 5JT</t>
  </si>
  <si>
    <t>CH65JT</t>
  </si>
  <si>
    <t>ch6 5jt</t>
  </si>
  <si>
    <t>ch65jt</t>
  </si>
  <si>
    <t>CH6 5JU</t>
  </si>
  <si>
    <t>CH65JU</t>
  </si>
  <si>
    <t>ch6 5ju</t>
  </si>
  <si>
    <t>ch65ju</t>
  </si>
  <si>
    <t>CH6 5JW</t>
  </si>
  <si>
    <t>CH65JW</t>
  </si>
  <si>
    <t>ch6 5jw</t>
  </si>
  <si>
    <t>ch65jw</t>
  </si>
  <si>
    <t>CH6 5JX</t>
  </si>
  <si>
    <t>CH65JX</t>
  </si>
  <si>
    <t>ch6 5jx</t>
  </si>
  <si>
    <t>ch65jx</t>
  </si>
  <si>
    <t>CH6 5JY</t>
  </si>
  <si>
    <t>CH65JY</t>
  </si>
  <si>
    <t>ch6 5jy</t>
  </si>
  <si>
    <t>ch65jy</t>
  </si>
  <si>
    <t>CH6 5JZ</t>
  </si>
  <si>
    <t>CH65JZ</t>
  </si>
  <si>
    <t>ch6 5jz</t>
  </si>
  <si>
    <t>ch65jz</t>
  </si>
  <si>
    <t>CH6 5LA</t>
  </si>
  <si>
    <t>CH65LA</t>
  </si>
  <si>
    <t>ch6 5la</t>
  </si>
  <si>
    <t>ch65la</t>
  </si>
  <si>
    <t>CH6 5LG</t>
  </si>
  <si>
    <t>CH65LG</t>
  </si>
  <si>
    <t>ch6 5lg</t>
  </si>
  <si>
    <t>ch65lg</t>
  </si>
  <si>
    <t>CH6 5LH</t>
  </si>
  <si>
    <t>CH65LH</t>
  </si>
  <si>
    <t>ch6 5lh</t>
  </si>
  <si>
    <t>ch65lh</t>
  </si>
  <si>
    <t>CH6 5LJ</t>
  </si>
  <si>
    <t>CH65LJ</t>
  </si>
  <si>
    <t>ch6 5lj</t>
  </si>
  <si>
    <t>ch65lj</t>
  </si>
  <si>
    <t>CH6 5LL</t>
  </si>
  <si>
    <t>CH65LL</t>
  </si>
  <si>
    <t>ch6 5ll</t>
  </si>
  <si>
    <t>ch65ll</t>
  </si>
  <si>
    <t>CH6 5LN</t>
  </si>
  <si>
    <t>CH65LN</t>
  </si>
  <si>
    <t>ch6 5ln</t>
  </si>
  <si>
    <t>ch65ln</t>
  </si>
  <si>
    <t>CH6 5LP</t>
  </si>
  <si>
    <t>CH65LP</t>
  </si>
  <si>
    <t>ch6 5lp</t>
  </si>
  <si>
    <t>ch65lp</t>
  </si>
  <si>
    <t>CH6 5LQ</t>
  </si>
  <si>
    <t>CH65LQ</t>
  </si>
  <si>
    <t>ch6 5lq</t>
  </si>
  <si>
    <t>ch65lq</t>
  </si>
  <si>
    <t>CH6 5LR</t>
  </si>
  <si>
    <t>CH65LR</t>
  </si>
  <si>
    <t>ch6 5lr</t>
  </si>
  <si>
    <t>ch65lr</t>
  </si>
  <si>
    <t>CH6 5LS</t>
  </si>
  <si>
    <t>CH65LS</t>
  </si>
  <si>
    <t>ch6 5ls</t>
  </si>
  <si>
    <t>ch65ls</t>
  </si>
  <si>
    <t>CH6 5LT</t>
  </si>
  <si>
    <t>CH65LT</t>
  </si>
  <si>
    <t>ch6 5lt</t>
  </si>
  <si>
    <t>ch65lt</t>
  </si>
  <si>
    <t>CH6 5LU</t>
  </si>
  <si>
    <t>CH65LU</t>
  </si>
  <si>
    <t>ch6 5lu</t>
  </si>
  <si>
    <t>ch65lu</t>
  </si>
  <si>
    <t>CH6 5LW</t>
  </si>
  <si>
    <t>CH65LW</t>
  </si>
  <si>
    <t>ch6 5lw</t>
  </si>
  <si>
    <t>ch65lw</t>
  </si>
  <si>
    <t>CH6 5LX</t>
  </si>
  <si>
    <t>CH65LX</t>
  </si>
  <si>
    <t>ch6 5lx</t>
  </si>
  <si>
    <t>ch65lx</t>
  </si>
  <si>
    <t>CH6 5LY</t>
  </si>
  <si>
    <t>CH65LY</t>
  </si>
  <si>
    <t>ch6 5ly</t>
  </si>
  <si>
    <t>ch65ly</t>
  </si>
  <si>
    <t>CH6 5LZ</t>
  </si>
  <si>
    <t>CH65LZ</t>
  </si>
  <si>
    <t>ch6 5lz</t>
  </si>
  <si>
    <t>ch65lz</t>
  </si>
  <si>
    <t>CH6 5NA</t>
  </si>
  <si>
    <t>CH65NA</t>
  </si>
  <si>
    <t>ch6 5na</t>
  </si>
  <si>
    <t>ch65na</t>
  </si>
  <si>
    <t>CH6 5NB</t>
  </si>
  <si>
    <t>CH65NB</t>
  </si>
  <si>
    <t>ch6 5nb</t>
  </si>
  <si>
    <t>ch65nb</t>
  </si>
  <si>
    <t>CH6 5ND</t>
  </si>
  <si>
    <t>CH65ND</t>
  </si>
  <si>
    <t>ch6 5nd</t>
  </si>
  <si>
    <t>ch65nd</t>
  </si>
  <si>
    <t>CH6 5NE</t>
  </si>
  <si>
    <t>CH65NE</t>
  </si>
  <si>
    <t>ch6 5ne</t>
  </si>
  <si>
    <t>ch65ne</t>
  </si>
  <si>
    <t>CH6 5NF</t>
  </si>
  <si>
    <t>CH65NF</t>
  </si>
  <si>
    <t>ch6 5nf</t>
  </si>
  <si>
    <t>ch65nf</t>
  </si>
  <si>
    <t>CH6 5NG</t>
  </si>
  <si>
    <t>CH65NG</t>
  </si>
  <si>
    <t>ch6 5ng</t>
  </si>
  <si>
    <t>ch65ng</t>
  </si>
  <si>
    <t>CH6 5NH</t>
  </si>
  <si>
    <t>CH65NH</t>
  </si>
  <si>
    <t>ch6 5nh</t>
  </si>
  <si>
    <t>ch65nh</t>
  </si>
  <si>
    <t>CH6 5NN</t>
  </si>
  <si>
    <t>CH65NN</t>
  </si>
  <si>
    <t>ch6 5nn</t>
  </si>
  <si>
    <t>ch65nn</t>
  </si>
  <si>
    <t>CH6 5NP</t>
  </si>
  <si>
    <t>CH65NP</t>
  </si>
  <si>
    <t>ch6 5np</t>
  </si>
  <si>
    <t>ch65np</t>
  </si>
  <si>
    <t>CH6 5NR</t>
  </si>
  <si>
    <t>CH65NR</t>
  </si>
  <si>
    <t>ch6 5nr</t>
  </si>
  <si>
    <t>ch65nr</t>
  </si>
  <si>
    <t>CH6 5NS</t>
  </si>
  <si>
    <t>CH65NS</t>
  </si>
  <si>
    <t>ch6 5ns</t>
  </si>
  <si>
    <t>ch65ns</t>
  </si>
  <si>
    <t>CH6 5NT</t>
  </si>
  <si>
    <t>CH65NT</t>
  </si>
  <si>
    <t>ch6 5nt</t>
  </si>
  <si>
    <t>ch65nt</t>
  </si>
  <si>
    <t>CH6 5NU</t>
  </si>
  <si>
    <t>CH65NU</t>
  </si>
  <si>
    <t>ch6 5nu</t>
  </si>
  <si>
    <t>ch65nu</t>
  </si>
  <si>
    <t>CH6 5NW</t>
  </si>
  <si>
    <t>CH65NW</t>
  </si>
  <si>
    <t>ch6 5nw</t>
  </si>
  <si>
    <t>ch65nw</t>
  </si>
  <si>
    <t>CH6 5NX</t>
  </si>
  <si>
    <t>CH65NX</t>
  </si>
  <si>
    <t>ch6 5nx</t>
  </si>
  <si>
    <t>ch65nx</t>
  </si>
  <si>
    <t>CH6 5NY</t>
  </si>
  <si>
    <t>CH65NY</t>
  </si>
  <si>
    <t>ch6 5ny</t>
  </si>
  <si>
    <t>ch65ny</t>
  </si>
  <si>
    <t>CH6 5NZ</t>
  </si>
  <si>
    <t>CH65NZ</t>
  </si>
  <si>
    <t>ch6 5nz</t>
  </si>
  <si>
    <t>ch65nz</t>
  </si>
  <si>
    <t>CH6 5PA</t>
  </si>
  <si>
    <t>CH65PA</t>
  </si>
  <si>
    <t>ch6 5pa</t>
  </si>
  <si>
    <t>ch65pa</t>
  </si>
  <si>
    <t>CH6 5PB</t>
  </si>
  <si>
    <t>CH65PB</t>
  </si>
  <si>
    <t>ch6 5pb</t>
  </si>
  <si>
    <t>ch65pb</t>
  </si>
  <si>
    <t>CH6 5PD</t>
  </si>
  <si>
    <t>CH65PD</t>
  </si>
  <si>
    <t>ch6 5pd</t>
  </si>
  <si>
    <t>ch65pd</t>
  </si>
  <si>
    <t>CH6 5PE</t>
  </si>
  <si>
    <t>CH65PE</t>
  </si>
  <si>
    <t>ch6 5pe</t>
  </si>
  <si>
    <t>ch65pe</t>
  </si>
  <si>
    <t>CH6 5PF</t>
  </si>
  <si>
    <t>CH65PF</t>
  </si>
  <si>
    <t>ch6 5pf</t>
  </si>
  <si>
    <t>ch65pf</t>
  </si>
  <si>
    <t>CH6 5PG</t>
  </si>
  <si>
    <t>CH65PG</t>
  </si>
  <si>
    <t>ch6 5pg</t>
  </si>
  <si>
    <t>ch65pg</t>
  </si>
  <si>
    <t>CH6 5PH</t>
  </si>
  <si>
    <t>CH65PH</t>
  </si>
  <si>
    <t>ch6 5ph</t>
  </si>
  <si>
    <t>ch65ph</t>
  </si>
  <si>
    <t>CH6 5PJ</t>
  </si>
  <si>
    <t>CH65PJ</t>
  </si>
  <si>
    <t>ch6 5pj</t>
  </si>
  <si>
    <t>ch65pj</t>
  </si>
  <si>
    <t>CH6 5PL</t>
  </si>
  <si>
    <t>CH65PL</t>
  </si>
  <si>
    <t>ch6 5pl</t>
  </si>
  <si>
    <t>ch65pl</t>
  </si>
  <si>
    <t>CH6 5PN</t>
  </si>
  <si>
    <t>CH65PN</t>
  </si>
  <si>
    <t>ch6 5pn</t>
  </si>
  <si>
    <t>ch65pn</t>
  </si>
  <si>
    <t>CH6 5PP</t>
  </si>
  <si>
    <t>CH65PP</t>
  </si>
  <si>
    <t>ch6 5pp</t>
  </si>
  <si>
    <t>ch65pp</t>
  </si>
  <si>
    <t>CH6 5PQ</t>
  </si>
  <si>
    <t>CH65PQ</t>
  </si>
  <si>
    <t>ch6 5pq</t>
  </si>
  <si>
    <t>ch65pq</t>
  </si>
  <si>
    <t>CH6 5PR</t>
  </si>
  <si>
    <t>CH65PR</t>
  </si>
  <si>
    <t>ch6 5pr</t>
  </si>
  <si>
    <t>ch65pr</t>
  </si>
  <si>
    <t>CH6 5PS</t>
  </si>
  <si>
    <t>CH65PS</t>
  </si>
  <si>
    <t>ch6 5ps</t>
  </si>
  <si>
    <t>ch65ps</t>
  </si>
  <si>
    <t>CH6 5PT</t>
  </si>
  <si>
    <t>CH65PT</t>
  </si>
  <si>
    <t>ch6 5pt</t>
  </si>
  <si>
    <t>ch65pt</t>
  </si>
  <si>
    <t>CH6 5PU</t>
  </si>
  <si>
    <t>CH65PU</t>
  </si>
  <si>
    <t>ch6 5pu</t>
  </si>
  <si>
    <t>ch65pu</t>
  </si>
  <si>
    <t>CH6 5PW</t>
  </si>
  <si>
    <t>CH65PW</t>
  </si>
  <si>
    <t>ch6 5pw</t>
  </si>
  <si>
    <t>ch65pw</t>
  </si>
  <si>
    <t>CH6 5PX</t>
  </si>
  <si>
    <t>CH65PX</t>
  </si>
  <si>
    <t>ch6 5px</t>
  </si>
  <si>
    <t>ch65px</t>
  </si>
  <si>
    <t>CH6 5PY</t>
  </si>
  <si>
    <t>CH65PY</t>
  </si>
  <si>
    <t>ch6 5py</t>
  </si>
  <si>
    <t>ch65py</t>
  </si>
  <si>
    <t>CH6 5PZ</t>
  </si>
  <si>
    <t>CH65PZ</t>
  </si>
  <si>
    <t>ch6 5pz</t>
  </si>
  <si>
    <t>ch65pz</t>
  </si>
  <si>
    <t>CH6 5QA</t>
  </si>
  <si>
    <t>CH65QA</t>
  </si>
  <si>
    <t>ch6 5qa</t>
  </si>
  <si>
    <t>ch65qa</t>
  </si>
  <si>
    <t>CH6 5QB</t>
  </si>
  <si>
    <t>CH65QB</t>
  </si>
  <si>
    <t>ch6 5qb</t>
  </si>
  <si>
    <t>ch65qb</t>
  </si>
  <si>
    <t>CH6 5QD</t>
  </si>
  <si>
    <t>CH65QD</t>
  </si>
  <si>
    <t>ch6 5qd</t>
  </si>
  <si>
    <t>ch65qd</t>
  </si>
  <si>
    <t>CH6 5QE</t>
  </si>
  <si>
    <t>CH65QE</t>
  </si>
  <si>
    <t>ch6 5qe</t>
  </si>
  <si>
    <t>ch65qe</t>
  </si>
  <si>
    <t>CH6 5QF</t>
  </si>
  <si>
    <t>CH65QF</t>
  </si>
  <si>
    <t>ch6 5qf</t>
  </si>
  <si>
    <t>ch65qf</t>
  </si>
  <si>
    <t>CH6 5QG</t>
  </si>
  <si>
    <t>CH65QG</t>
  </si>
  <si>
    <t>ch6 5qg</t>
  </si>
  <si>
    <t>ch65qg</t>
  </si>
  <si>
    <t>CH6 5QH</t>
  </si>
  <si>
    <t>CH65QH</t>
  </si>
  <si>
    <t>ch6 5qh</t>
  </si>
  <si>
    <t>ch65qh</t>
  </si>
  <si>
    <t>CH6 5QJ</t>
  </si>
  <si>
    <t>CH65QJ</t>
  </si>
  <si>
    <t>ch6 5qj</t>
  </si>
  <si>
    <t>ch65qj</t>
  </si>
  <si>
    <t>CH6 5QL</t>
  </si>
  <si>
    <t>CH65QL</t>
  </si>
  <si>
    <t>ch6 5ql</t>
  </si>
  <si>
    <t>ch65ql</t>
  </si>
  <si>
    <t>CH6 5QN</t>
  </si>
  <si>
    <t>CH65QN</t>
  </si>
  <si>
    <t>ch6 5qn</t>
  </si>
  <si>
    <t>ch65qn</t>
  </si>
  <si>
    <t>CH6 5QP</t>
  </si>
  <si>
    <t>CH65QP</t>
  </si>
  <si>
    <t>ch6 5qp</t>
  </si>
  <si>
    <t>ch65qp</t>
  </si>
  <si>
    <t>CH6 5QQ</t>
  </si>
  <si>
    <t>CH65QQ</t>
  </si>
  <si>
    <t>ch6 5qq</t>
  </si>
  <si>
    <t>ch65qq</t>
  </si>
  <si>
    <t>CH6 5QR</t>
  </si>
  <si>
    <t>CH65QR</t>
  </si>
  <si>
    <t>ch6 5qr</t>
  </si>
  <si>
    <t>ch65qr</t>
  </si>
  <si>
    <t>CH6 5QS</t>
  </si>
  <si>
    <t>CH65QS</t>
  </si>
  <si>
    <t>ch6 5qs</t>
  </si>
  <si>
    <t>ch65qs</t>
  </si>
  <si>
    <t>CH6 5QT</t>
  </si>
  <si>
    <t>CH65QT</t>
  </si>
  <si>
    <t>ch6 5qt</t>
  </si>
  <si>
    <t>ch65qt</t>
  </si>
  <si>
    <t>CH6 5QU</t>
  </si>
  <si>
    <t>CH65QU</t>
  </si>
  <si>
    <t>ch6 5qu</t>
  </si>
  <si>
    <t>ch65qu</t>
  </si>
  <si>
    <t>CH6 5QW</t>
  </si>
  <si>
    <t>CH65QW</t>
  </si>
  <si>
    <t>ch6 5qw</t>
  </si>
  <si>
    <t>ch65qw</t>
  </si>
  <si>
    <t>CH6 5QX</t>
  </si>
  <si>
    <t>CH65QX</t>
  </si>
  <si>
    <t>ch6 5qx</t>
  </si>
  <si>
    <t>ch65qx</t>
  </si>
  <si>
    <t>CH6 5QY</t>
  </si>
  <si>
    <t>CH65QY</t>
  </si>
  <si>
    <t>ch6 5qy</t>
  </si>
  <si>
    <t>ch65qy</t>
  </si>
  <si>
    <t>CH6 5QZ</t>
  </si>
  <si>
    <t>CH65QZ</t>
  </si>
  <si>
    <t>ch6 5qz</t>
  </si>
  <si>
    <t>ch65qz</t>
  </si>
  <si>
    <t>CH6 5RA</t>
  </si>
  <si>
    <t>CH65RA</t>
  </si>
  <si>
    <t>ch6 5ra</t>
  </si>
  <si>
    <t>ch65ra</t>
  </si>
  <si>
    <t>CH6 5RB</t>
  </si>
  <si>
    <t>CH65RB</t>
  </si>
  <si>
    <t>ch6 5rb</t>
  </si>
  <si>
    <t>ch65rb</t>
  </si>
  <si>
    <t>CH6 5RE</t>
  </si>
  <si>
    <t>CH65RE</t>
  </si>
  <si>
    <t>ch6 5re</t>
  </si>
  <si>
    <t>ch65re</t>
  </si>
  <si>
    <t>CH6 5RF</t>
  </si>
  <si>
    <t>CH65RF</t>
  </si>
  <si>
    <t>ch6 5rf</t>
  </si>
  <si>
    <t>ch65rf</t>
  </si>
  <si>
    <t>CH6 5RG</t>
  </si>
  <si>
    <t>CH65RG</t>
  </si>
  <si>
    <t>ch6 5rg</t>
  </si>
  <si>
    <t>ch65rg</t>
  </si>
  <si>
    <t>CH6 5RH</t>
  </si>
  <si>
    <t>CH65RH</t>
  </si>
  <si>
    <t>ch6 5rh</t>
  </si>
  <si>
    <t>ch65rh</t>
  </si>
  <si>
    <t>CH6 5RJ</t>
  </si>
  <si>
    <t>CH65RJ</t>
  </si>
  <si>
    <t>ch6 5rj</t>
  </si>
  <si>
    <t>ch65rj</t>
  </si>
  <si>
    <t>CH6 5RL</t>
  </si>
  <si>
    <t>CH65RL</t>
  </si>
  <si>
    <t>ch6 5rl</t>
  </si>
  <si>
    <t>ch65rl</t>
  </si>
  <si>
    <t>CH6 5RN</t>
  </si>
  <si>
    <t>CH65RN</t>
  </si>
  <si>
    <t>ch6 5rn</t>
  </si>
  <si>
    <t>ch65rn</t>
  </si>
  <si>
    <t>CH6 5RP</t>
  </si>
  <si>
    <t>CH65RP</t>
  </si>
  <si>
    <t>ch6 5rp</t>
  </si>
  <si>
    <t>ch65rp</t>
  </si>
  <si>
    <t>CH6 5RQ</t>
  </si>
  <si>
    <t>CH65RQ</t>
  </si>
  <si>
    <t>ch6 5rq</t>
  </si>
  <si>
    <t>ch65rq</t>
  </si>
  <si>
    <t>CH6 5RR</t>
  </si>
  <si>
    <t>CH65RR</t>
  </si>
  <si>
    <t>ch6 5rr</t>
  </si>
  <si>
    <t>ch65rr</t>
  </si>
  <si>
    <t>CH6 5RS</t>
  </si>
  <si>
    <t>CH65RS</t>
  </si>
  <si>
    <t>ch6 5rs</t>
  </si>
  <si>
    <t>ch65rs</t>
  </si>
  <si>
    <t>CH6 5RT</t>
  </si>
  <si>
    <t>CH65RT</t>
  </si>
  <si>
    <t>ch6 5rt</t>
  </si>
  <si>
    <t>ch65rt</t>
  </si>
  <si>
    <t>CH6 5RU</t>
  </si>
  <si>
    <t>CH65RU</t>
  </si>
  <si>
    <t>ch6 5ru</t>
  </si>
  <si>
    <t>ch65ru</t>
  </si>
  <si>
    <t>CH6 5RW</t>
  </si>
  <si>
    <t>CH65RW</t>
  </si>
  <si>
    <t>ch6 5rw</t>
  </si>
  <si>
    <t>ch65rw</t>
  </si>
  <si>
    <t>CH6 5RX</t>
  </si>
  <si>
    <t>CH65RX</t>
  </si>
  <si>
    <t>ch6 5rx</t>
  </si>
  <si>
    <t>ch65rx</t>
  </si>
  <si>
    <t>CH6 5RY</t>
  </si>
  <si>
    <t>CH65RY</t>
  </si>
  <si>
    <t>ch6 5ry</t>
  </si>
  <si>
    <t>ch65ry</t>
  </si>
  <si>
    <t>CH6 5RZ</t>
  </si>
  <si>
    <t>CH65RZ</t>
  </si>
  <si>
    <t>ch6 5rz</t>
  </si>
  <si>
    <t>ch65rz</t>
  </si>
  <si>
    <t>CH6 5SA</t>
  </si>
  <si>
    <t>CH65SA</t>
  </si>
  <si>
    <t>ch6 5sa</t>
  </si>
  <si>
    <t>ch65sa</t>
  </si>
  <si>
    <t>CH6 5SB</t>
  </si>
  <si>
    <t>CH65SB</t>
  </si>
  <si>
    <t>ch6 5sb</t>
  </si>
  <si>
    <t>ch65sb</t>
  </si>
  <si>
    <t>CH6 5SD</t>
  </si>
  <si>
    <t>CH65SD</t>
  </si>
  <si>
    <t>ch6 5sd</t>
  </si>
  <si>
    <t>ch65sd</t>
  </si>
  <si>
    <t>CH6 5SE</t>
  </si>
  <si>
    <t>CH65SE</t>
  </si>
  <si>
    <t>ch6 5se</t>
  </si>
  <si>
    <t>ch65se</t>
  </si>
  <si>
    <t>CH6 5SF</t>
  </si>
  <si>
    <t>CH65SF</t>
  </si>
  <si>
    <t>ch6 5sf</t>
  </si>
  <si>
    <t>ch65sf</t>
  </si>
  <si>
    <t>CH6 5SG</t>
  </si>
  <si>
    <t>CH65SG</t>
  </si>
  <si>
    <t>ch6 5sg</t>
  </si>
  <si>
    <t>ch65sg</t>
  </si>
  <si>
    <t>CH6 5SH</t>
  </si>
  <si>
    <t>CH65SH</t>
  </si>
  <si>
    <t>ch6 5sh</t>
  </si>
  <si>
    <t>ch65sh</t>
  </si>
  <si>
    <t>CH6 5SJ</t>
  </si>
  <si>
    <t>CH65SJ</t>
  </si>
  <si>
    <t>ch6 5sj</t>
  </si>
  <si>
    <t>ch65sj</t>
  </si>
  <si>
    <t>CH6 5SL</t>
  </si>
  <si>
    <t>CH65SL</t>
  </si>
  <si>
    <t>ch6 5sl</t>
  </si>
  <si>
    <t>ch65sl</t>
  </si>
  <si>
    <t>CH6 5SN</t>
  </si>
  <si>
    <t>CH65SN</t>
  </si>
  <si>
    <t>ch6 5sn</t>
  </si>
  <si>
    <t>ch65sn</t>
  </si>
  <si>
    <t>CH6 5SP</t>
  </si>
  <si>
    <t>CH65SP</t>
  </si>
  <si>
    <t>ch6 5sp</t>
  </si>
  <si>
    <t>ch65sp</t>
  </si>
  <si>
    <t>CH6 5SQ</t>
  </si>
  <si>
    <t>CH65SQ</t>
  </si>
  <si>
    <t>ch6 5sq</t>
  </si>
  <si>
    <t>ch65sq</t>
  </si>
  <si>
    <t>CH6 5SR</t>
  </si>
  <si>
    <t>CH65SR</t>
  </si>
  <si>
    <t>ch6 5sr</t>
  </si>
  <si>
    <t>ch65sr</t>
  </si>
  <si>
    <t>CH6 5SS</t>
  </si>
  <si>
    <t>CH65SS</t>
  </si>
  <si>
    <t>ch6 5ss</t>
  </si>
  <si>
    <t>ch65ss</t>
  </si>
  <si>
    <t>CH6 5ST</t>
  </si>
  <si>
    <t>CH65ST</t>
  </si>
  <si>
    <t>ch6 5st</t>
  </si>
  <si>
    <t>ch65st</t>
  </si>
  <si>
    <t>CH6 5SU</t>
  </si>
  <si>
    <t>CH65SU</t>
  </si>
  <si>
    <t>ch6 5su</t>
  </si>
  <si>
    <t>ch65su</t>
  </si>
  <si>
    <t>CH6 5SW</t>
  </si>
  <si>
    <t>CH65SW</t>
  </si>
  <si>
    <t>ch6 5sw</t>
  </si>
  <si>
    <t>ch65sw</t>
  </si>
  <si>
    <t>CH6 5SX</t>
  </si>
  <si>
    <t>CH65SX</t>
  </si>
  <si>
    <t>ch6 5sx</t>
  </si>
  <si>
    <t>ch65sx</t>
  </si>
  <si>
    <t>CH6 5SY</t>
  </si>
  <si>
    <t>CH65SY</t>
  </si>
  <si>
    <t>ch6 5sy</t>
  </si>
  <si>
    <t>ch65sy</t>
  </si>
  <si>
    <t>CH6 5SZ</t>
  </si>
  <si>
    <t>CH65SZ</t>
  </si>
  <si>
    <t>ch6 5sz</t>
  </si>
  <si>
    <t>ch65sz</t>
  </si>
  <si>
    <t>CH6 5TA</t>
  </si>
  <si>
    <t>CH65TA</t>
  </si>
  <si>
    <t>ch6 5ta</t>
  </si>
  <si>
    <t>ch65ta</t>
  </si>
  <si>
    <t>CH6 5TB</t>
  </si>
  <si>
    <t>CH65TB</t>
  </si>
  <si>
    <t>ch6 5tb</t>
  </si>
  <si>
    <t>ch65tb</t>
  </si>
  <si>
    <t>CH6 5TD</t>
  </si>
  <si>
    <t>CH65TD</t>
  </si>
  <si>
    <t>ch6 5td</t>
  </si>
  <si>
    <t>ch65td</t>
  </si>
  <si>
    <t>CH6 5TE</t>
  </si>
  <si>
    <t>CH65TE</t>
  </si>
  <si>
    <t>ch6 5te</t>
  </si>
  <si>
    <t>ch65te</t>
  </si>
  <si>
    <t>CH6 5TF</t>
  </si>
  <si>
    <t>CH65TF</t>
  </si>
  <si>
    <t>ch6 5tf</t>
  </si>
  <si>
    <t>ch65tf</t>
  </si>
  <si>
    <t>CH6 5TG</t>
  </si>
  <si>
    <t>CH65TG</t>
  </si>
  <si>
    <t>ch6 5tg</t>
  </si>
  <si>
    <t>ch65tg</t>
  </si>
  <si>
    <t>CH6 5TH</t>
  </si>
  <si>
    <t>CH65TH</t>
  </si>
  <si>
    <t>ch6 5th</t>
  </si>
  <si>
    <t>ch65th</t>
  </si>
  <si>
    <t>CH6 5TJ</t>
  </si>
  <si>
    <t>CH65TJ</t>
  </si>
  <si>
    <t>ch6 5tj</t>
  </si>
  <si>
    <t>ch65tj</t>
  </si>
  <si>
    <t>CH6 5TL</t>
  </si>
  <si>
    <t>CH65TL</t>
  </si>
  <si>
    <t>ch6 5tl</t>
  </si>
  <si>
    <t>ch65tl</t>
  </si>
  <si>
    <t>CH6 5TN</t>
  </si>
  <si>
    <t>CH65TN</t>
  </si>
  <si>
    <t>ch6 5tn</t>
  </si>
  <si>
    <t>ch65tn</t>
  </si>
  <si>
    <t>CH6 5TP</t>
  </si>
  <si>
    <t>CH65TP</t>
  </si>
  <si>
    <t>ch6 5tp</t>
  </si>
  <si>
    <t>ch65tp</t>
  </si>
  <si>
    <t>CH6 5TQ</t>
  </si>
  <si>
    <t>CH65TQ</t>
  </si>
  <si>
    <t>ch6 5tq</t>
  </si>
  <si>
    <t>ch65tq</t>
  </si>
  <si>
    <t>CH6 5TR</t>
  </si>
  <si>
    <t>CH65TR</t>
  </si>
  <si>
    <t>ch6 5tr</t>
  </si>
  <si>
    <t>ch65tr</t>
  </si>
  <si>
    <t>CH6 5TS</t>
  </si>
  <si>
    <t>CH65TS</t>
  </si>
  <si>
    <t>ch6 5ts</t>
  </si>
  <si>
    <t>ch65ts</t>
  </si>
  <si>
    <t>CH6 5TT</t>
  </si>
  <si>
    <t>CH65TT</t>
  </si>
  <si>
    <t>ch6 5tt</t>
  </si>
  <si>
    <t>ch65tt</t>
  </si>
  <si>
    <t>CH6 5TU</t>
  </si>
  <si>
    <t>CH65TU</t>
  </si>
  <si>
    <t>ch6 5tu</t>
  </si>
  <si>
    <t>ch65tu</t>
  </si>
  <si>
    <t>CH6 5TW</t>
  </si>
  <si>
    <t>CH65TW</t>
  </si>
  <si>
    <t>ch6 5tw</t>
  </si>
  <si>
    <t>ch65tw</t>
  </si>
  <si>
    <t>CH6 5TX</t>
  </si>
  <si>
    <t>CH65TX</t>
  </si>
  <si>
    <t>ch6 5tx</t>
  </si>
  <si>
    <t>ch65tx</t>
  </si>
  <si>
    <t>CH6 5TY</t>
  </si>
  <si>
    <t>CH65TY</t>
  </si>
  <si>
    <t>ch6 5ty</t>
  </si>
  <si>
    <t>ch65ty</t>
  </si>
  <si>
    <t>CH6 5TZ</t>
  </si>
  <si>
    <t>CH65TZ</t>
  </si>
  <si>
    <t>ch6 5tz</t>
  </si>
  <si>
    <t>ch65tz</t>
  </si>
  <si>
    <t>CH6 5UA</t>
  </si>
  <si>
    <t>CH65UA</t>
  </si>
  <si>
    <t>ch6 5ua</t>
  </si>
  <si>
    <t>ch65ua</t>
  </si>
  <si>
    <t>CH6 5UB</t>
  </si>
  <si>
    <t>CH65UB</t>
  </si>
  <si>
    <t>ch6 5ub</t>
  </si>
  <si>
    <t>ch65ub</t>
  </si>
  <si>
    <t>CH6 5UD</t>
  </si>
  <si>
    <t>CH65UD</t>
  </si>
  <si>
    <t>ch6 5ud</t>
  </si>
  <si>
    <t>ch65ud</t>
  </si>
  <si>
    <t>CH6 5UE</t>
  </si>
  <si>
    <t>CH65UE</t>
  </si>
  <si>
    <t>ch6 5ue</t>
  </si>
  <si>
    <t>ch65ue</t>
  </si>
  <si>
    <t>CH6 5UF</t>
  </si>
  <si>
    <t>CH65UF</t>
  </si>
  <si>
    <t>ch6 5uf</t>
  </si>
  <si>
    <t>ch65uf</t>
  </si>
  <si>
    <t>CH6 5UG</t>
  </si>
  <si>
    <t>CH65UG</t>
  </si>
  <si>
    <t>ch6 5ug</t>
  </si>
  <si>
    <t>ch65ug</t>
  </si>
  <si>
    <t>CH6 5UH</t>
  </si>
  <si>
    <t>CH65UH</t>
  </si>
  <si>
    <t>ch6 5uh</t>
  </si>
  <si>
    <t>ch65uh</t>
  </si>
  <si>
    <t>CH6 5UJ</t>
  </si>
  <si>
    <t>CH65UJ</t>
  </si>
  <si>
    <t>ch6 5uj</t>
  </si>
  <si>
    <t>ch65uj</t>
  </si>
  <si>
    <t>CH6 5UL</t>
  </si>
  <si>
    <t>CH65UL</t>
  </si>
  <si>
    <t>ch6 5ul</t>
  </si>
  <si>
    <t>ch65ul</t>
  </si>
  <si>
    <t>CH6 5UN</t>
  </si>
  <si>
    <t>CH65UN</t>
  </si>
  <si>
    <t>ch6 5un</t>
  </si>
  <si>
    <t>ch65un</t>
  </si>
  <si>
    <t>CH6 5UP</t>
  </si>
  <si>
    <t>CH65UP</t>
  </si>
  <si>
    <t>ch6 5up</t>
  </si>
  <si>
    <t>ch65up</t>
  </si>
  <si>
    <t>CH6 5UQ</t>
  </si>
  <si>
    <t>CH65UQ</t>
  </si>
  <si>
    <t>ch6 5uq</t>
  </si>
  <si>
    <t>ch65uq</t>
  </si>
  <si>
    <t>CH6 5UR</t>
  </si>
  <si>
    <t>CH65UR</t>
  </si>
  <si>
    <t>ch6 5ur</t>
  </si>
  <si>
    <t>ch65ur</t>
  </si>
  <si>
    <t>CH6 5US</t>
  </si>
  <si>
    <t>CH65US</t>
  </si>
  <si>
    <t>ch6 5us</t>
  </si>
  <si>
    <t>ch65us</t>
  </si>
  <si>
    <t>CH6 5UT</t>
  </si>
  <si>
    <t>CH65UT</t>
  </si>
  <si>
    <t>ch6 5ut</t>
  </si>
  <si>
    <t>ch65ut</t>
  </si>
  <si>
    <t>CH6 5UU</t>
  </si>
  <si>
    <t>CH65UU</t>
  </si>
  <si>
    <t>ch6 5uu</t>
  </si>
  <si>
    <t>ch65uu</t>
  </si>
  <si>
    <t>CH6 5UW</t>
  </si>
  <si>
    <t>CH65UW</t>
  </si>
  <si>
    <t>ch6 5uw</t>
  </si>
  <si>
    <t>ch65uw</t>
  </si>
  <si>
    <t>CH6 5UX</t>
  </si>
  <si>
    <t>CH65UX</t>
  </si>
  <si>
    <t>ch6 5ux</t>
  </si>
  <si>
    <t>ch65ux</t>
  </si>
  <si>
    <t>CH6 5UY</t>
  </si>
  <si>
    <t>CH65UY</t>
  </si>
  <si>
    <t>ch6 5uy</t>
  </si>
  <si>
    <t>ch65uy</t>
  </si>
  <si>
    <t>CH6 5UZ</t>
  </si>
  <si>
    <t>CH65UZ</t>
  </si>
  <si>
    <t>ch6 5uz</t>
  </si>
  <si>
    <t>ch65uz</t>
  </si>
  <si>
    <t>CH6 5WA</t>
  </si>
  <si>
    <t>CH65WA</t>
  </si>
  <si>
    <t>ch6 5wa</t>
  </si>
  <si>
    <t>ch65wa</t>
  </si>
  <si>
    <t>CH6 5WB</t>
  </si>
  <si>
    <t>CH65WB</t>
  </si>
  <si>
    <t>ch6 5wb</t>
  </si>
  <si>
    <t>ch65wb</t>
  </si>
  <si>
    <t>CH6 5WD</t>
  </si>
  <si>
    <t>CH65WD</t>
  </si>
  <si>
    <t>ch6 5wd</t>
  </si>
  <si>
    <t>ch65wd</t>
  </si>
  <si>
    <t>CH6 5WF</t>
  </si>
  <si>
    <t>CH65WF</t>
  </si>
  <si>
    <t>ch6 5wf</t>
  </si>
  <si>
    <t>ch65wf</t>
  </si>
  <si>
    <t>CH6 5WG</t>
  </si>
  <si>
    <t>CH65WG</t>
  </si>
  <si>
    <t>ch6 5wg</t>
  </si>
  <si>
    <t>ch65wg</t>
  </si>
  <si>
    <t>CH6 5WH</t>
  </si>
  <si>
    <t>CH65WH</t>
  </si>
  <si>
    <t>ch6 5wh</t>
  </si>
  <si>
    <t>ch65wh</t>
  </si>
  <si>
    <t>CH6 5WJ</t>
  </si>
  <si>
    <t>CH65WJ</t>
  </si>
  <si>
    <t>ch6 5wj</t>
  </si>
  <si>
    <t>ch65wj</t>
  </si>
  <si>
    <t>CH6 5WL</t>
  </si>
  <si>
    <t>CH65WL</t>
  </si>
  <si>
    <t>ch6 5wl</t>
  </si>
  <si>
    <t>ch65wl</t>
  </si>
  <si>
    <t>CH6 5WN</t>
  </si>
  <si>
    <t>CH65WN</t>
  </si>
  <si>
    <t>ch6 5wn</t>
  </si>
  <si>
    <t>ch65wn</t>
  </si>
  <si>
    <t>CH6 5WP</t>
  </si>
  <si>
    <t>CH65WP</t>
  </si>
  <si>
    <t>ch6 5wp</t>
  </si>
  <si>
    <t>ch65wp</t>
  </si>
  <si>
    <t>CH6 5WQ</t>
  </si>
  <si>
    <t>CH65WQ</t>
  </si>
  <si>
    <t>ch6 5wq</t>
  </si>
  <si>
    <t>ch65wq</t>
  </si>
  <si>
    <t>CH6 5WR</t>
  </si>
  <si>
    <t>CH65WR</t>
  </si>
  <si>
    <t>ch6 5wr</t>
  </si>
  <si>
    <t>ch65wr</t>
  </si>
  <si>
    <t>CH6 5WT</t>
  </si>
  <si>
    <t>CH65WT</t>
  </si>
  <si>
    <t>ch6 5wt</t>
  </si>
  <si>
    <t>ch65wt</t>
  </si>
  <si>
    <t>CH6 5WU</t>
  </si>
  <si>
    <t>CH65WU</t>
  </si>
  <si>
    <t>ch6 5wu</t>
  </si>
  <si>
    <t>ch65wu</t>
  </si>
  <si>
    <t>CH6 5WX</t>
  </si>
  <si>
    <t>CH65WX</t>
  </si>
  <si>
    <t>ch6 5wx</t>
  </si>
  <si>
    <t>ch65wx</t>
  </si>
  <si>
    <t>CH6 5WY</t>
  </si>
  <si>
    <t>CH65WY</t>
  </si>
  <si>
    <t>ch6 5wy</t>
  </si>
  <si>
    <t>ch65wy</t>
  </si>
  <si>
    <t>CH6 5XA</t>
  </si>
  <si>
    <t>CH65XA</t>
  </si>
  <si>
    <t>ch6 5xa</t>
  </si>
  <si>
    <t>ch65xa</t>
  </si>
  <si>
    <t>CH6 5XF</t>
  </si>
  <si>
    <t>CH65XF</t>
  </si>
  <si>
    <t>ch6 5xf</t>
  </si>
  <si>
    <t>ch65xf</t>
  </si>
  <si>
    <t>CH6 5XG</t>
  </si>
  <si>
    <t>CH65XG</t>
  </si>
  <si>
    <t>ch6 5xg</t>
  </si>
  <si>
    <t>ch65xg</t>
  </si>
  <si>
    <t>CH6 5XH</t>
  </si>
  <si>
    <t>CH65XH</t>
  </si>
  <si>
    <t>ch6 5xh</t>
  </si>
  <si>
    <t>ch65xh</t>
  </si>
  <si>
    <t>CH6 5XP</t>
  </si>
  <si>
    <t>CH65XP</t>
  </si>
  <si>
    <t>ch6 5xp</t>
  </si>
  <si>
    <t>ch65xp</t>
  </si>
  <si>
    <t>CH6 5XW</t>
  </si>
  <si>
    <t>CH65XW</t>
  </si>
  <si>
    <t>ch6 5xw</t>
  </si>
  <si>
    <t>ch65xw</t>
  </si>
  <si>
    <t>CH6 5YA</t>
  </si>
  <si>
    <t>CH65YA</t>
  </si>
  <si>
    <t>ch6 5ya</t>
  </si>
  <si>
    <t>ch65ya</t>
  </si>
  <si>
    <t>CH6 5YB</t>
  </si>
  <si>
    <t>CH65YB</t>
  </si>
  <si>
    <t>ch6 5yb</t>
  </si>
  <si>
    <t>ch65yb</t>
  </si>
  <si>
    <t>CH6 5YE</t>
  </si>
  <si>
    <t>CH65YE</t>
  </si>
  <si>
    <t>ch6 5ye</t>
  </si>
  <si>
    <t>ch65ye</t>
  </si>
  <si>
    <t>CH6 5YG</t>
  </si>
  <si>
    <t>CH65YG</t>
  </si>
  <si>
    <t>ch6 5yg</t>
  </si>
  <si>
    <t>ch65yg</t>
  </si>
  <si>
    <t>CH6 5YJ</t>
  </si>
  <si>
    <t>CH65YJ</t>
  </si>
  <si>
    <t>ch6 5yj</t>
  </si>
  <si>
    <t>ch65yj</t>
  </si>
  <si>
    <t>CH6 5YL</t>
  </si>
  <si>
    <t>CH65YL</t>
  </si>
  <si>
    <t>ch6 5yl</t>
  </si>
  <si>
    <t>ch65yl</t>
  </si>
  <si>
    <t>CH6 5YN</t>
  </si>
  <si>
    <t>CH65YN</t>
  </si>
  <si>
    <t>ch6 5yn</t>
  </si>
  <si>
    <t>ch65yn</t>
  </si>
  <si>
    <t>CH6 5YP</t>
  </si>
  <si>
    <t>CH65YP</t>
  </si>
  <si>
    <t>ch6 5yp</t>
  </si>
  <si>
    <t>ch65yp</t>
  </si>
  <si>
    <t>CH6 5YR</t>
  </si>
  <si>
    <t>CH65YR</t>
  </si>
  <si>
    <t>ch6 5yr</t>
  </si>
  <si>
    <t>ch65yr</t>
  </si>
  <si>
    <t>CH6 5YS</t>
  </si>
  <si>
    <t>CH65YS</t>
  </si>
  <si>
    <t>ch6 5ys</t>
  </si>
  <si>
    <t>ch65ys</t>
  </si>
  <si>
    <t>CH6 5YT</t>
  </si>
  <si>
    <t>CH65YT</t>
  </si>
  <si>
    <t>ch6 5yt</t>
  </si>
  <si>
    <t>ch65yt</t>
  </si>
  <si>
    <t>CH6 5YU</t>
  </si>
  <si>
    <t>CH65YU</t>
  </si>
  <si>
    <t>ch6 5yu</t>
  </si>
  <si>
    <t>ch65yu</t>
  </si>
  <si>
    <t>CH6 6AF</t>
  </si>
  <si>
    <t>CH66AF</t>
  </si>
  <si>
    <t>ch6 6af</t>
  </si>
  <si>
    <t>ch66af</t>
  </si>
  <si>
    <t>CH6 6AN</t>
  </si>
  <si>
    <t>CH66AN</t>
  </si>
  <si>
    <t>ch6 6an</t>
  </si>
  <si>
    <t>ch66an</t>
  </si>
  <si>
    <t>CH6 6AP</t>
  </si>
  <si>
    <t>CH66AP</t>
  </si>
  <si>
    <t>ch6 6ap</t>
  </si>
  <si>
    <t>ch66ap</t>
  </si>
  <si>
    <t>CH6 6AR</t>
  </si>
  <si>
    <t>CH66AR</t>
  </si>
  <si>
    <t>ch6 6ar</t>
  </si>
  <si>
    <t>ch66ar</t>
  </si>
  <si>
    <t>CH6 6AS</t>
  </si>
  <si>
    <t>CH66AS</t>
  </si>
  <si>
    <t>ch6 6as</t>
  </si>
  <si>
    <t>ch66as</t>
  </si>
  <si>
    <t>CH6 6AT</t>
  </si>
  <si>
    <t>CH66AT</t>
  </si>
  <si>
    <t>ch6 6at</t>
  </si>
  <si>
    <t>ch66at</t>
  </si>
  <si>
    <t>CH6 6AU</t>
  </si>
  <si>
    <t>CH66AU</t>
  </si>
  <si>
    <t>ch6 6au</t>
  </si>
  <si>
    <t>ch66au</t>
  </si>
  <si>
    <t>CH6 6AX</t>
  </si>
  <si>
    <t>CH66AX</t>
  </si>
  <si>
    <t>ch6 6ax</t>
  </si>
  <si>
    <t>ch66ax</t>
  </si>
  <si>
    <t>CH6 6BA</t>
  </si>
  <si>
    <t>CH66BA</t>
  </si>
  <si>
    <t>ch6 6ba</t>
  </si>
  <si>
    <t>ch66ba</t>
  </si>
  <si>
    <t>CH6 6BB</t>
  </si>
  <si>
    <t>CH66BB</t>
  </si>
  <si>
    <t>ch6 6bb</t>
  </si>
  <si>
    <t>ch66bb</t>
  </si>
  <si>
    <t>CH6 6BD</t>
  </si>
  <si>
    <t>CH66BD</t>
  </si>
  <si>
    <t>ch6 6bd</t>
  </si>
  <si>
    <t>ch66bd</t>
  </si>
  <si>
    <t>CH6 6BE</t>
  </si>
  <si>
    <t>CH66BE</t>
  </si>
  <si>
    <t>ch6 6be</t>
  </si>
  <si>
    <t>ch66be</t>
  </si>
  <si>
    <t>CH6 6BG</t>
  </si>
  <si>
    <t>CH66BG</t>
  </si>
  <si>
    <t>ch6 6bg</t>
  </si>
  <si>
    <t>ch66bg</t>
  </si>
  <si>
    <t>CH6 6BH</t>
  </si>
  <si>
    <t>CH66BH</t>
  </si>
  <si>
    <t>ch6 6bh</t>
  </si>
  <si>
    <t>ch66bh</t>
  </si>
  <si>
    <t>CH6 6BJ</t>
  </si>
  <si>
    <t>CH66BJ</t>
  </si>
  <si>
    <t>ch6 6bj</t>
  </si>
  <si>
    <t>ch66bj</t>
  </si>
  <si>
    <t>CH6 6BL</t>
  </si>
  <si>
    <t>CH66BL</t>
  </si>
  <si>
    <t>ch6 6bl</t>
  </si>
  <si>
    <t>ch66bl</t>
  </si>
  <si>
    <t>CH6 6BN</t>
  </si>
  <si>
    <t>CH66BN</t>
  </si>
  <si>
    <t>ch6 6bn</t>
  </si>
  <si>
    <t>ch66bn</t>
  </si>
  <si>
    <t>CH6 6BP</t>
  </si>
  <si>
    <t>CH66BP</t>
  </si>
  <si>
    <t>ch6 6bp</t>
  </si>
  <si>
    <t>ch66bp</t>
  </si>
  <si>
    <t>CH6 6BQ</t>
  </si>
  <si>
    <t>CH66BQ</t>
  </si>
  <si>
    <t>ch6 6bq</t>
  </si>
  <si>
    <t>ch66bq</t>
  </si>
  <si>
    <t>CH6 6BR</t>
  </si>
  <si>
    <t>CH66BR</t>
  </si>
  <si>
    <t>ch6 6br</t>
  </si>
  <si>
    <t>ch66br</t>
  </si>
  <si>
    <t>CH6 6BS</t>
  </si>
  <si>
    <t>CH66BS</t>
  </si>
  <si>
    <t>ch6 6bs</t>
  </si>
  <si>
    <t>ch66bs</t>
  </si>
  <si>
    <t>CH6 6BT</t>
  </si>
  <si>
    <t>CH66BT</t>
  </si>
  <si>
    <t>ch6 6bt</t>
  </si>
  <si>
    <t>ch66bt</t>
  </si>
  <si>
    <t>CH6 6BU</t>
  </si>
  <si>
    <t>CH66BU</t>
  </si>
  <si>
    <t>ch6 6bu</t>
  </si>
  <si>
    <t>ch66bu</t>
  </si>
  <si>
    <t>CH6 6BW</t>
  </si>
  <si>
    <t>CH66BW</t>
  </si>
  <si>
    <t>ch6 6bw</t>
  </si>
  <si>
    <t>ch66bw</t>
  </si>
  <si>
    <t>CH6 6BX</t>
  </si>
  <si>
    <t>CH66BX</t>
  </si>
  <si>
    <t>ch6 6bx</t>
  </si>
  <si>
    <t>ch66bx</t>
  </si>
  <si>
    <t>CH6 6BY</t>
  </si>
  <si>
    <t>CH66BY</t>
  </si>
  <si>
    <t>ch6 6by</t>
  </si>
  <si>
    <t>ch66by</t>
  </si>
  <si>
    <t>CH6 6BZ</t>
  </si>
  <si>
    <t>CH66BZ</t>
  </si>
  <si>
    <t>ch6 6bz</t>
  </si>
  <si>
    <t>ch66bz</t>
  </si>
  <si>
    <t>CH6 6DA</t>
  </si>
  <si>
    <t>CH66DA</t>
  </si>
  <si>
    <t>ch6 6da</t>
  </si>
  <si>
    <t>ch66da</t>
  </si>
  <si>
    <t>CH6 6DB</t>
  </si>
  <si>
    <t>CH66DB</t>
  </si>
  <si>
    <t>ch6 6db</t>
  </si>
  <si>
    <t>ch66db</t>
  </si>
  <si>
    <t>CH6 6DD</t>
  </si>
  <si>
    <t>CH66DD</t>
  </si>
  <si>
    <t>ch6 6dd</t>
  </si>
  <si>
    <t>ch66dd</t>
  </si>
  <si>
    <t>CH6 6DE</t>
  </si>
  <si>
    <t>CH66DE</t>
  </si>
  <si>
    <t>ch6 6de</t>
  </si>
  <si>
    <t>ch66de</t>
  </si>
  <si>
    <t>CH6 6DF</t>
  </si>
  <si>
    <t>CH66DF</t>
  </si>
  <si>
    <t>ch6 6df</t>
  </si>
  <si>
    <t>ch66df</t>
  </si>
  <si>
    <t>CH6 6DG</t>
  </si>
  <si>
    <t>CH66DG</t>
  </si>
  <si>
    <t>ch6 6dg</t>
  </si>
  <si>
    <t>ch66dg</t>
  </si>
  <si>
    <t>CH6 6DH</t>
  </si>
  <si>
    <t>CH66DH</t>
  </si>
  <si>
    <t>ch6 6dh</t>
  </si>
  <si>
    <t>ch66dh</t>
  </si>
  <si>
    <t>CH6 6DJ</t>
  </si>
  <si>
    <t>CH66DJ</t>
  </si>
  <si>
    <t>ch6 6dj</t>
  </si>
  <si>
    <t>ch66dj</t>
  </si>
  <si>
    <t>CH6 6DL</t>
  </si>
  <si>
    <t>CH66DL</t>
  </si>
  <si>
    <t>ch6 6dl</t>
  </si>
  <si>
    <t>ch66dl</t>
  </si>
  <si>
    <t>CH6 6DN</t>
  </si>
  <si>
    <t>CH66DN</t>
  </si>
  <si>
    <t>ch6 6dn</t>
  </si>
  <si>
    <t>ch66dn</t>
  </si>
  <si>
    <t>CH6 6DP</t>
  </si>
  <si>
    <t>CH66DP</t>
  </si>
  <si>
    <t>ch6 6dp</t>
  </si>
  <si>
    <t>ch66dp</t>
  </si>
  <si>
    <t>CH6 6DR</t>
  </si>
  <si>
    <t>CH66DR</t>
  </si>
  <si>
    <t>ch6 6dr</t>
  </si>
  <si>
    <t>ch66dr</t>
  </si>
  <si>
    <t>CH6 6DS</t>
  </si>
  <si>
    <t>CH66DS</t>
  </si>
  <si>
    <t>ch6 6ds</t>
  </si>
  <si>
    <t>ch66ds</t>
  </si>
  <si>
    <t>CH6 6DT</t>
  </si>
  <si>
    <t>CH66DT</t>
  </si>
  <si>
    <t>ch6 6dt</t>
  </si>
  <si>
    <t>ch66dt</t>
  </si>
  <si>
    <t>CH6 6DW</t>
  </si>
  <si>
    <t>CH66DW</t>
  </si>
  <si>
    <t>ch6 6dw</t>
  </si>
  <si>
    <t>ch66dw</t>
  </si>
  <si>
    <t>CH6 6DY</t>
  </si>
  <si>
    <t>CH66DY</t>
  </si>
  <si>
    <t>ch6 6dy</t>
  </si>
  <si>
    <t>ch66dy</t>
  </si>
  <si>
    <t>CH6 6DZ</t>
  </si>
  <si>
    <t>CH66DZ</t>
  </si>
  <si>
    <t>ch6 6dz</t>
  </si>
  <si>
    <t>ch66dz</t>
  </si>
  <si>
    <t>CH6 6EA</t>
  </si>
  <si>
    <t>CH66EA</t>
  </si>
  <si>
    <t>ch6 6ea</t>
  </si>
  <si>
    <t>ch66ea</t>
  </si>
  <si>
    <t>CH6 6EB</t>
  </si>
  <si>
    <t>CH66EB</t>
  </si>
  <si>
    <t>ch6 6eb</t>
  </si>
  <si>
    <t>ch66eb</t>
  </si>
  <si>
    <t>CH6 6ED</t>
  </si>
  <si>
    <t>CH66ED</t>
  </si>
  <si>
    <t>ch6 6ed</t>
  </si>
  <si>
    <t>ch66ed</t>
  </si>
  <si>
    <t>CH6 6EE</t>
  </si>
  <si>
    <t>CH66EE</t>
  </si>
  <si>
    <t>ch6 6ee</t>
  </si>
  <si>
    <t>ch66ee</t>
  </si>
  <si>
    <t>CH6 6EF</t>
  </si>
  <si>
    <t>CH66EF</t>
  </si>
  <si>
    <t>ch6 6ef</t>
  </si>
  <si>
    <t>ch66ef</t>
  </si>
  <si>
    <t>CH6 6EG</t>
  </si>
  <si>
    <t>CH66EG</t>
  </si>
  <si>
    <t>ch6 6eg</t>
  </si>
  <si>
    <t>ch66eg</t>
  </si>
  <si>
    <t>CH6 6EH</t>
  </si>
  <si>
    <t>CH66EH</t>
  </si>
  <si>
    <t>ch6 6eh</t>
  </si>
  <si>
    <t>ch66eh</t>
  </si>
  <si>
    <t>CH6 6EL</t>
  </si>
  <si>
    <t>CH66EL</t>
  </si>
  <si>
    <t>ch6 6el</t>
  </si>
  <si>
    <t>ch66el</t>
  </si>
  <si>
    <t>CH6 6EP</t>
  </si>
  <si>
    <t>CH66EP</t>
  </si>
  <si>
    <t>ch6 6ep</t>
  </si>
  <si>
    <t>ch66ep</t>
  </si>
  <si>
    <t>CH6 6EQ</t>
  </si>
  <si>
    <t>CH66EQ</t>
  </si>
  <si>
    <t>ch6 6eq</t>
  </si>
  <si>
    <t>ch66eq</t>
  </si>
  <si>
    <t>CH6 6ER</t>
  </si>
  <si>
    <t>CH66ER</t>
  </si>
  <si>
    <t>ch6 6er</t>
  </si>
  <si>
    <t>ch66er</t>
  </si>
  <si>
    <t>CH6 6ES</t>
  </si>
  <si>
    <t>CH66ES</t>
  </si>
  <si>
    <t>ch6 6es</t>
  </si>
  <si>
    <t>ch66es</t>
  </si>
  <si>
    <t>CH6 6ET</t>
  </si>
  <si>
    <t>CH66ET</t>
  </si>
  <si>
    <t>ch6 6et</t>
  </si>
  <si>
    <t>ch66et</t>
  </si>
  <si>
    <t>CH6 6EU</t>
  </si>
  <si>
    <t>CH66EU</t>
  </si>
  <si>
    <t>ch6 6eu</t>
  </si>
  <si>
    <t>ch66eu</t>
  </si>
  <si>
    <t>CH6 6EW</t>
  </si>
  <si>
    <t>CH66EW</t>
  </si>
  <si>
    <t>ch6 6ew</t>
  </si>
  <si>
    <t>ch66ew</t>
  </si>
  <si>
    <t>CH6 6EX</t>
  </si>
  <si>
    <t>CH66EX</t>
  </si>
  <si>
    <t>ch6 6ex</t>
  </si>
  <si>
    <t>ch66ex</t>
  </si>
  <si>
    <t>CH6 6EY</t>
  </si>
  <si>
    <t>CH66EY</t>
  </si>
  <si>
    <t>ch6 6ey</t>
  </si>
  <si>
    <t>ch66ey</t>
  </si>
  <si>
    <t>CH6 6EZ</t>
  </si>
  <si>
    <t>CH66EZ</t>
  </si>
  <si>
    <t>ch6 6ez</t>
  </si>
  <si>
    <t>ch66ez</t>
  </si>
  <si>
    <t>CH6 6FB</t>
  </si>
  <si>
    <t>CH66FB</t>
  </si>
  <si>
    <t>ch6 6fb</t>
  </si>
  <si>
    <t>ch66fb</t>
  </si>
  <si>
    <t>CH6 6HA</t>
  </si>
  <si>
    <t>CH66HA</t>
  </si>
  <si>
    <t>ch6 6ha</t>
  </si>
  <si>
    <t>ch66ha</t>
  </si>
  <si>
    <t>CH6 6HB</t>
  </si>
  <si>
    <t>CH66HB</t>
  </si>
  <si>
    <t>ch6 6hb</t>
  </si>
  <si>
    <t>ch66hb</t>
  </si>
  <si>
    <t>CH6 6HD</t>
  </si>
  <si>
    <t>CH66HD</t>
  </si>
  <si>
    <t>ch6 6hd</t>
  </si>
  <si>
    <t>ch66hd</t>
  </si>
  <si>
    <t>CH6 6HE</t>
  </si>
  <si>
    <t>CH66HE</t>
  </si>
  <si>
    <t>ch6 6he</t>
  </si>
  <si>
    <t>ch66he</t>
  </si>
  <si>
    <t>CH6 6HF</t>
  </si>
  <si>
    <t>CH66HF</t>
  </si>
  <si>
    <t>ch6 6hf</t>
  </si>
  <si>
    <t>ch66hf</t>
  </si>
  <si>
    <t>CH6 6HG</t>
  </si>
  <si>
    <t>CH66HG</t>
  </si>
  <si>
    <t>ch6 6hg</t>
  </si>
  <si>
    <t>ch66hg</t>
  </si>
  <si>
    <t>CH6 6HH</t>
  </si>
  <si>
    <t>CH66HH</t>
  </si>
  <si>
    <t>ch6 6hh</t>
  </si>
  <si>
    <t>ch66hh</t>
  </si>
  <si>
    <t>CH6 6HJ</t>
  </si>
  <si>
    <t>CH66HJ</t>
  </si>
  <si>
    <t>ch6 6hj</t>
  </si>
  <si>
    <t>ch66hj</t>
  </si>
  <si>
    <t>CH6 6HL</t>
  </si>
  <si>
    <t>CH66HL</t>
  </si>
  <si>
    <t>ch6 6hl</t>
  </si>
  <si>
    <t>ch66hl</t>
  </si>
  <si>
    <t>CH6 6HN</t>
  </si>
  <si>
    <t>CH66HN</t>
  </si>
  <si>
    <t>ch6 6hn</t>
  </si>
  <si>
    <t>ch66hn</t>
  </si>
  <si>
    <t>CH6 6HP</t>
  </si>
  <si>
    <t>CH66HP</t>
  </si>
  <si>
    <t>ch6 6hp</t>
  </si>
  <si>
    <t>ch66hp</t>
  </si>
  <si>
    <t>CH6 6HQ</t>
  </si>
  <si>
    <t>CH66HQ</t>
  </si>
  <si>
    <t>ch6 6hq</t>
  </si>
  <si>
    <t>ch66hq</t>
  </si>
  <si>
    <t>CH6 6HR</t>
  </si>
  <si>
    <t>CH66HR</t>
  </si>
  <si>
    <t>ch6 6hr</t>
  </si>
  <si>
    <t>ch66hr</t>
  </si>
  <si>
    <t>CH6 6HT</t>
  </si>
  <si>
    <t>CH66HT</t>
  </si>
  <si>
    <t>ch6 6ht</t>
  </si>
  <si>
    <t>ch66ht</t>
  </si>
  <si>
    <t>CH6 6HU</t>
  </si>
  <si>
    <t>CH66HU</t>
  </si>
  <si>
    <t>ch6 6hu</t>
  </si>
  <si>
    <t>ch66hu</t>
  </si>
  <si>
    <t>CH6 6HW</t>
  </si>
  <si>
    <t>CH66HW</t>
  </si>
  <si>
    <t>ch6 6hw</t>
  </si>
  <si>
    <t>ch66hw</t>
  </si>
  <si>
    <t>CH6 6HZ</t>
  </si>
  <si>
    <t>CH66HZ</t>
  </si>
  <si>
    <t>ch6 6hz</t>
  </si>
  <si>
    <t>ch66hz</t>
  </si>
  <si>
    <t>CH6 6JA</t>
  </si>
  <si>
    <t>CH66JA</t>
  </si>
  <si>
    <t>ch6 6ja</t>
  </si>
  <si>
    <t>ch66ja</t>
  </si>
  <si>
    <t>CH6 6JB</t>
  </si>
  <si>
    <t>CH66JB</t>
  </si>
  <si>
    <t>ch6 6jb</t>
  </si>
  <si>
    <t>ch66jb</t>
  </si>
  <si>
    <t>CH6 6JD</t>
  </si>
  <si>
    <t>CH66JD</t>
  </si>
  <si>
    <t>ch6 6jd</t>
  </si>
  <si>
    <t>ch66jd</t>
  </si>
  <si>
    <t>CH6 6JE</t>
  </si>
  <si>
    <t>CH66JE</t>
  </si>
  <si>
    <t>ch6 6je</t>
  </si>
  <si>
    <t>ch66je</t>
  </si>
  <si>
    <t>CH6 6JF</t>
  </si>
  <si>
    <t>CH66JF</t>
  </si>
  <si>
    <t>ch6 6jf</t>
  </si>
  <si>
    <t>ch66jf</t>
  </si>
  <si>
    <t>CH6 6JG</t>
  </si>
  <si>
    <t>CH66JG</t>
  </si>
  <si>
    <t>ch6 6jg</t>
  </si>
  <si>
    <t>ch66jg</t>
  </si>
  <si>
    <t>CH6 6JH</t>
  </si>
  <si>
    <t>CH66JH</t>
  </si>
  <si>
    <t>ch6 6jh</t>
  </si>
  <si>
    <t>ch66jh</t>
  </si>
  <si>
    <t>CH6 6JJ</t>
  </si>
  <si>
    <t>CH66JJ</t>
  </si>
  <si>
    <t>ch6 6jj</t>
  </si>
  <si>
    <t>ch66jj</t>
  </si>
  <si>
    <t>CH6 6JL</t>
  </si>
  <si>
    <t>CH66JL</t>
  </si>
  <si>
    <t>ch6 6jl</t>
  </si>
  <si>
    <t>ch66jl</t>
  </si>
  <si>
    <t>CH6 6JN</t>
  </si>
  <si>
    <t>CH66JN</t>
  </si>
  <si>
    <t>ch6 6jn</t>
  </si>
  <si>
    <t>ch66jn</t>
  </si>
  <si>
    <t>CH6 6JP</t>
  </si>
  <si>
    <t>CH66JP</t>
  </si>
  <si>
    <t>ch6 6jp</t>
  </si>
  <si>
    <t>ch66jp</t>
  </si>
  <si>
    <t>CH6 6JQ</t>
  </si>
  <si>
    <t>CH66JQ</t>
  </si>
  <si>
    <t>ch6 6jq</t>
  </si>
  <si>
    <t>ch66jq</t>
  </si>
  <si>
    <t>CH6 6JR</t>
  </si>
  <si>
    <t>CH66JR</t>
  </si>
  <si>
    <t>ch6 6jr</t>
  </si>
  <si>
    <t>ch66jr</t>
  </si>
  <si>
    <t>CH6 6JS</t>
  </si>
  <si>
    <t>CH66JS</t>
  </si>
  <si>
    <t>ch6 6js</t>
  </si>
  <si>
    <t>ch66js</t>
  </si>
  <si>
    <t>CH6 6JT</t>
  </si>
  <si>
    <t>CH66JT</t>
  </si>
  <si>
    <t>ch6 6jt</t>
  </si>
  <si>
    <t>ch66jt</t>
  </si>
  <si>
    <t>CH6 6JU</t>
  </si>
  <si>
    <t>CH66JU</t>
  </si>
  <si>
    <t>ch6 6ju</t>
  </si>
  <si>
    <t>ch66ju</t>
  </si>
  <si>
    <t>CH6 6JW</t>
  </si>
  <si>
    <t>CH66JW</t>
  </si>
  <si>
    <t>ch6 6jw</t>
  </si>
  <si>
    <t>ch66jw</t>
  </si>
  <si>
    <t>CH6 6JX</t>
  </si>
  <si>
    <t>CH66JX</t>
  </si>
  <si>
    <t>ch6 6jx</t>
  </si>
  <si>
    <t>ch66jx</t>
  </si>
  <si>
    <t>CH6 6JY</t>
  </si>
  <si>
    <t>CH66JY</t>
  </si>
  <si>
    <t>ch6 6jy</t>
  </si>
  <si>
    <t>ch66jy</t>
  </si>
  <si>
    <t>CH6 6JZ</t>
  </si>
  <si>
    <t>CH66JZ</t>
  </si>
  <si>
    <t>ch6 6jz</t>
  </si>
  <si>
    <t>ch66jz</t>
  </si>
  <si>
    <t>CH6 6LA</t>
  </si>
  <si>
    <t>CH66LA</t>
  </si>
  <si>
    <t>ch6 6la</t>
  </si>
  <si>
    <t>ch66la</t>
  </si>
  <si>
    <t>CH6 6LD</t>
  </si>
  <si>
    <t>CH66LD</t>
  </si>
  <si>
    <t>ch6 6ld</t>
  </si>
  <si>
    <t>ch66ld</t>
  </si>
  <si>
    <t>CH6 6LF</t>
  </si>
  <si>
    <t>CH66LF</t>
  </si>
  <si>
    <t>ch6 6lf</t>
  </si>
  <si>
    <t>ch66lf</t>
  </si>
  <si>
    <t>CH6 6LG</t>
  </si>
  <si>
    <t>CH66LG</t>
  </si>
  <si>
    <t>ch6 6lg</t>
  </si>
  <si>
    <t>ch66lg</t>
  </si>
  <si>
    <t>CH6 6LH</t>
  </si>
  <si>
    <t>CH66LH</t>
  </si>
  <si>
    <t>ch6 6lh</t>
  </si>
  <si>
    <t>ch66lh</t>
  </si>
  <si>
    <t>CH6 6LJ</t>
  </si>
  <si>
    <t>CH66LJ</t>
  </si>
  <si>
    <t>ch6 6lj</t>
  </si>
  <si>
    <t>ch66lj</t>
  </si>
  <si>
    <t>CH6 6LL</t>
  </si>
  <si>
    <t>CH66LL</t>
  </si>
  <si>
    <t>ch6 6ll</t>
  </si>
  <si>
    <t>ch66ll</t>
  </si>
  <si>
    <t>CH6 6LN</t>
  </si>
  <si>
    <t>CH66LN</t>
  </si>
  <si>
    <t>ch6 6ln</t>
  </si>
  <si>
    <t>ch66ln</t>
  </si>
  <si>
    <t>CH6 6LP</t>
  </si>
  <si>
    <t>CH66LP</t>
  </si>
  <si>
    <t>ch6 6lp</t>
  </si>
  <si>
    <t>ch66lp</t>
  </si>
  <si>
    <t>CH6 6LQ</t>
  </si>
  <si>
    <t>CH66LQ</t>
  </si>
  <si>
    <t>ch6 6lq</t>
  </si>
  <si>
    <t>ch66lq</t>
  </si>
  <si>
    <t>CH6 6LR</t>
  </si>
  <si>
    <t>CH66LR</t>
  </si>
  <si>
    <t>ch6 6lr</t>
  </si>
  <si>
    <t>ch66lr</t>
  </si>
  <si>
    <t>CH6 6LS</t>
  </si>
  <si>
    <t>CH66LS</t>
  </si>
  <si>
    <t>ch6 6ls</t>
  </si>
  <si>
    <t>ch66ls</t>
  </si>
  <si>
    <t>CH6 6LT</t>
  </si>
  <si>
    <t>CH66LT</t>
  </si>
  <si>
    <t>ch6 6lt</t>
  </si>
  <si>
    <t>ch66lt</t>
  </si>
  <si>
    <t>CH6 6LU</t>
  </si>
  <si>
    <t>CH66LU</t>
  </si>
  <si>
    <t>ch6 6lu</t>
  </si>
  <si>
    <t>ch66lu</t>
  </si>
  <si>
    <t>CH6 6LW</t>
  </si>
  <si>
    <t>CH66LW</t>
  </si>
  <si>
    <t>ch6 6lw</t>
  </si>
  <si>
    <t>ch66lw</t>
  </si>
  <si>
    <t>CH6 6LY</t>
  </si>
  <si>
    <t>CH66LY</t>
  </si>
  <si>
    <t>ch6 6ly</t>
  </si>
  <si>
    <t>ch66ly</t>
  </si>
  <si>
    <t>CH6 9BL</t>
  </si>
  <si>
    <t>CH69BL</t>
  </si>
  <si>
    <t>ch6 9bl</t>
  </si>
  <si>
    <t>ch69bl</t>
  </si>
  <si>
    <t>CH6 9DW</t>
  </si>
  <si>
    <t>CH69DW</t>
  </si>
  <si>
    <t>ch6 9dw</t>
  </si>
  <si>
    <t>ch69dw</t>
  </si>
  <si>
    <t>CH6 9EA</t>
  </si>
  <si>
    <t>CH69EA</t>
  </si>
  <si>
    <t>ch6 9ea</t>
  </si>
  <si>
    <t>ch69ea</t>
  </si>
  <si>
    <t>CH6 9EG</t>
  </si>
  <si>
    <t>CH69EG</t>
  </si>
  <si>
    <t>ch6 9eg</t>
  </si>
  <si>
    <t>ch69eg</t>
  </si>
  <si>
    <t>CH6 9EN</t>
  </si>
  <si>
    <t>CH69EN</t>
  </si>
  <si>
    <t>ch6 9en</t>
  </si>
  <si>
    <t>ch69en</t>
  </si>
  <si>
    <t>CH6 9EQ</t>
  </si>
  <si>
    <t>CH69EQ</t>
  </si>
  <si>
    <t>ch6 9eq</t>
  </si>
  <si>
    <t>ch69eq</t>
  </si>
  <si>
    <t>CH6 9EU</t>
  </si>
  <si>
    <t>CH69EU</t>
  </si>
  <si>
    <t>ch6 9eu</t>
  </si>
  <si>
    <t>ch69eu</t>
  </si>
  <si>
    <t>CH6 9EX</t>
  </si>
  <si>
    <t>CH69EX</t>
  </si>
  <si>
    <t>ch6 9ex</t>
  </si>
  <si>
    <t>ch69ex</t>
  </si>
  <si>
    <t>CH7 1AA</t>
  </si>
  <si>
    <t>CH71AA</t>
  </si>
  <si>
    <t>ch7 1aa</t>
  </si>
  <si>
    <t>ch71aa</t>
  </si>
  <si>
    <t>Mold WwTW</t>
  </si>
  <si>
    <t>CH7 1AB</t>
  </si>
  <si>
    <t>CH71AB</t>
  </si>
  <si>
    <t>ch7 1ab</t>
  </si>
  <si>
    <t>ch71ab</t>
  </si>
  <si>
    <t>CH7 1AD</t>
  </si>
  <si>
    <t>CH71AD</t>
  </si>
  <si>
    <t>ch7 1ad</t>
  </si>
  <si>
    <t>ch71ad</t>
  </si>
  <si>
    <t>CH7 1AE</t>
  </si>
  <si>
    <t>CH71AE</t>
  </si>
  <si>
    <t>ch7 1ae</t>
  </si>
  <si>
    <t>ch71ae</t>
  </si>
  <si>
    <t>CH7 1AF</t>
  </si>
  <si>
    <t>CH71AF</t>
  </si>
  <si>
    <t>ch7 1af</t>
  </si>
  <si>
    <t>ch71af</t>
  </si>
  <si>
    <t>CH7 1AG</t>
  </si>
  <si>
    <t>CH71AG</t>
  </si>
  <si>
    <t>ch7 1ag</t>
  </si>
  <si>
    <t>ch71ag</t>
  </si>
  <si>
    <t>CH7 1AJ</t>
  </si>
  <si>
    <t>CH71AJ</t>
  </si>
  <si>
    <t>ch7 1aj</t>
  </si>
  <si>
    <t>ch71aj</t>
  </si>
  <si>
    <t>CH7 1AL</t>
  </si>
  <si>
    <t>CH71AL</t>
  </si>
  <si>
    <t>ch7 1al</t>
  </si>
  <si>
    <t>ch71al</t>
  </si>
  <si>
    <t>CH7 1AN</t>
  </si>
  <si>
    <t>CH71AN</t>
  </si>
  <si>
    <t>ch7 1an</t>
  </si>
  <si>
    <t>ch71an</t>
  </si>
  <si>
    <t>CH7 1AP</t>
  </si>
  <si>
    <t>CH71AP</t>
  </si>
  <si>
    <t>ch7 1ap</t>
  </si>
  <si>
    <t>ch71ap</t>
  </si>
  <si>
    <t>CH7 1AR</t>
  </si>
  <si>
    <t>CH71AR</t>
  </si>
  <si>
    <t>ch7 1ar</t>
  </si>
  <si>
    <t>ch71ar</t>
  </si>
  <si>
    <t>CH7 1AS</t>
  </si>
  <si>
    <t>CH71AS</t>
  </si>
  <si>
    <t>ch7 1as</t>
  </si>
  <si>
    <t>ch71as</t>
  </si>
  <si>
    <t>CH7 1AX</t>
  </si>
  <si>
    <t>CH71AX</t>
  </si>
  <si>
    <t>ch7 1ax</t>
  </si>
  <si>
    <t>ch71ax</t>
  </si>
  <si>
    <t>CH7 1AZ</t>
  </si>
  <si>
    <t>CH71AZ</t>
  </si>
  <si>
    <t>ch7 1az</t>
  </si>
  <si>
    <t>ch71az</t>
  </si>
  <si>
    <t>CH7 1BA</t>
  </si>
  <si>
    <t>CH71BA</t>
  </si>
  <si>
    <t>ch7 1ba</t>
  </si>
  <si>
    <t>ch71ba</t>
  </si>
  <si>
    <t>CH7 1BB</t>
  </si>
  <si>
    <t>CH71BB</t>
  </si>
  <si>
    <t>ch7 1bb</t>
  </si>
  <si>
    <t>ch71bb</t>
  </si>
  <si>
    <t>CH7 1BE</t>
  </si>
  <si>
    <t>CH71BE</t>
  </si>
  <si>
    <t>ch7 1be</t>
  </si>
  <si>
    <t>ch71be</t>
  </si>
  <si>
    <t>CH7 1BF</t>
  </si>
  <si>
    <t>CH71BF</t>
  </si>
  <si>
    <t>ch7 1bf</t>
  </si>
  <si>
    <t>ch71bf</t>
  </si>
  <si>
    <t>CH7 1BG</t>
  </si>
  <si>
    <t>CH71BG</t>
  </si>
  <si>
    <t>ch7 1bg</t>
  </si>
  <si>
    <t>ch71bg</t>
  </si>
  <si>
    <t>CH7 1BH</t>
  </si>
  <si>
    <t>CH71BH</t>
  </si>
  <si>
    <t>ch7 1bh</t>
  </si>
  <si>
    <t>ch71bh</t>
  </si>
  <si>
    <t>CH7 1BL</t>
  </si>
  <si>
    <t>CH71BL</t>
  </si>
  <si>
    <t>ch7 1bl</t>
  </si>
  <si>
    <t>ch71bl</t>
  </si>
  <si>
    <t>CH7 1BN</t>
  </si>
  <si>
    <t>CH71BN</t>
  </si>
  <si>
    <t>ch7 1bn</t>
  </si>
  <si>
    <t>ch71bn</t>
  </si>
  <si>
    <t>CH7 1BP</t>
  </si>
  <si>
    <t>CH71BP</t>
  </si>
  <si>
    <t>ch7 1bp</t>
  </si>
  <si>
    <t>ch71bp</t>
  </si>
  <si>
    <t>CH7 1BQ</t>
  </si>
  <si>
    <t>CH71BQ</t>
  </si>
  <si>
    <t>ch7 1bq</t>
  </si>
  <si>
    <t>ch71bq</t>
  </si>
  <si>
    <t>CH7 1BT</t>
  </si>
  <si>
    <t>CH71BT</t>
  </si>
  <si>
    <t>ch7 1bt</t>
  </si>
  <si>
    <t>ch71bt</t>
  </si>
  <si>
    <t>CH7 1BU</t>
  </si>
  <si>
    <t>CH71BU</t>
  </si>
  <si>
    <t>ch7 1bu</t>
  </si>
  <si>
    <t>ch71bu</t>
  </si>
  <si>
    <t>CH7 1BW</t>
  </si>
  <si>
    <t>CH71BW</t>
  </si>
  <si>
    <t>ch7 1bw</t>
  </si>
  <si>
    <t>ch71bw</t>
  </si>
  <si>
    <t>CH7 1BX</t>
  </si>
  <si>
    <t>CH71BX</t>
  </si>
  <si>
    <t>ch7 1bx</t>
  </si>
  <si>
    <t>ch71bx</t>
  </si>
  <si>
    <t>CH7 1BY</t>
  </si>
  <si>
    <t>CH71BY</t>
  </si>
  <si>
    <t>ch7 1by</t>
  </si>
  <si>
    <t>ch71by</t>
  </si>
  <si>
    <t>CH7 1DA</t>
  </si>
  <si>
    <t>CH71DA</t>
  </si>
  <si>
    <t>ch7 1da</t>
  </si>
  <si>
    <t>ch71da</t>
  </si>
  <si>
    <t>CH7 1DB</t>
  </si>
  <si>
    <t>CH71DB</t>
  </si>
  <si>
    <t>ch7 1db</t>
  </si>
  <si>
    <t>ch71db</t>
  </si>
  <si>
    <t>CH7 1DE</t>
  </si>
  <si>
    <t>CH71DE</t>
  </si>
  <si>
    <t>ch7 1de</t>
  </si>
  <si>
    <t>ch71de</t>
  </si>
  <si>
    <t>CH7 1DF</t>
  </si>
  <si>
    <t>CH71DF</t>
  </si>
  <si>
    <t>ch7 1df</t>
  </si>
  <si>
    <t>ch71df</t>
  </si>
  <si>
    <t>CH7 1DG</t>
  </si>
  <si>
    <t>CH71DG</t>
  </si>
  <si>
    <t>ch7 1dg</t>
  </si>
  <si>
    <t>ch71dg</t>
  </si>
  <si>
    <t>CH7 1DH</t>
  </si>
  <si>
    <t>CH71DH</t>
  </si>
  <si>
    <t>ch7 1dh</t>
  </si>
  <si>
    <t>ch71dh</t>
  </si>
  <si>
    <t>CH7 1DJ</t>
  </si>
  <si>
    <t>CH71DJ</t>
  </si>
  <si>
    <t>ch7 1dj</t>
  </si>
  <si>
    <t>ch71dj</t>
  </si>
  <si>
    <t>CH7 1DN</t>
  </si>
  <si>
    <t>CH71DN</t>
  </si>
  <si>
    <t>ch7 1dn</t>
  </si>
  <si>
    <t>ch71dn</t>
  </si>
  <si>
    <t>CH7 1DP</t>
  </si>
  <si>
    <t>CH71DP</t>
  </si>
  <si>
    <t>ch7 1dp</t>
  </si>
  <si>
    <t>ch71dp</t>
  </si>
  <si>
    <t>CH7 1DQ</t>
  </si>
  <si>
    <t>CH71DQ</t>
  </si>
  <si>
    <t>ch7 1dq</t>
  </si>
  <si>
    <t>ch71dq</t>
  </si>
  <si>
    <t>CH7 1DR</t>
  </si>
  <si>
    <t>CH71DR</t>
  </si>
  <si>
    <t>ch7 1dr</t>
  </si>
  <si>
    <t>ch71dr</t>
  </si>
  <si>
    <t>CH7 1DS</t>
  </si>
  <si>
    <t>CH71DS</t>
  </si>
  <si>
    <t>ch7 1ds</t>
  </si>
  <si>
    <t>ch71ds</t>
  </si>
  <si>
    <t>CH7 1DT</t>
  </si>
  <si>
    <t>CH71DT</t>
  </si>
  <si>
    <t>ch7 1dt</t>
  </si>
  <si>
    <t>ch71dt</t>
  </si>
  <si>
    <t>CH7 1DW</t>
  </si>
  <si>
    <t>CH71DW</t>
  </si>
  <si>
    <t>ch7 1dw</t>
  </si>
  <si>
    <t>ch71dw</t>
  </si>
  <si>
    <t>CH7 1DX</t>
  </si>
  <si>
    <t>CH71DX</t>
  </si>
  <si>
    <t>ch7 1dx</t>
  </si>
  <si>
    <t>ch71dx</t>
  </si>
  <si>
    <t>CH7 1DZ</t>
  </si>
  <si>
    <t>CH71DZ</t>
  </si>
  <si>
    <t>ch7 1dz</t>
  </si>
  <si>
    <t>ch71dz</t>
  </si>
  <si>
    <t>CH7 1EF</t>
  </si>
  <si>
    <t>CH71EF</t>
  </si>
  <si>
    <t>ch7 1ef</t>
  </si>
  <si>
    <t>ch71ef</t>
  </si>
  <si>
    <t>CH7 1EG</t>
  </si>
  <si>
    <t>CH71EG</t>
  </si>
  <si>
    <t>ch7 1eg</t>
  </si>
  <si>
    <t>ch71eg</t>
  </si>
  <si>
    <t>CH7 1EH</t>
  </si>
  <si>
    <t>CH71EH</t>
  </si>
  <si>
    <t>ch7 1eh</t>
  </si>
  <si>
    <t>ch71eh</t>
  </si>
  <si>
    <t>CH7 1EJ</t>
  </si>
  <si>
    <t>CH71EJ</t>
  </si>
  <si>
    <t>ch7 1ej</t>
  </si>
  <si>
    <t>ch71ej</t>
  </si>
  <si>
    <t>CH7 1EP</t>
  </si>
  <si>
    <t>CH71EP</t>
  </si>
  <si>
    <t>ch7 1ep</t>
  </si>
  <si>
    <t>ch71ep</t>
  </si>
  <si>
    <t>CH7 1EQ</t>
  </si>
  <si>
    <t>CH71EQ</t>
  </si>
  <si>
    <t>ch7 1eq</t>
  </si>
  <si>
    <t>ch71eq</t>
  </si>
  <si>
    <t>CH7 1ER</t>
  </si>
  <si>
    <t>CH71ER</t>
  </si>
  <si>
    <t>ch7 1er</t>
  </si>
  <si>
    <t>ch71er</t>
  </si>
  <si>
    <t>CH7 1ES</t>
  </si>
  <si>
    <t>CH71ES</t>
  </si>
  <si>
    <t>ch7 1es</t>
  </si>
  <si>
    <t>ch71es</t>
  </si>
  <si>
    <t>CH7 1ET</t>
  </si>
  <si>
    <t>CH71ET</t>
  </si>
  <si>
    <t>ch7 1et</t>
  </si>
  <si>
    <t>ch71et</t>
  </si>
  <si>
    <t>CH7 1EW</t>
  </si>
  <si>
    <t>CH71EW</t>
  </si>
  <si>
    <t>ch7 1ew</t>
  </si>
  <si>
    <t>ch71ew</t>
  </si>
  <si>
    <t>CH7 1EX</t>
  </si>
  <si>
    <t>CH71EX</t>
  </si>
  <si>
    <t>ch7 1ex</t>
  </si>
  <si>
    <t>ch71ex</t>
  </si>
  <si>
    <t>CH7 1EZ</t>
  </si>
  <si>
    <t>CH71EZ</t>
  </si>
  <si>
    <t>ch7 1ez</t>
  </si>
  <si>
    <t>ch71ez</t>
  </si>
  <si>
    <t>CH7 1FA</t>
  </si>
  <si>
    <t>CH71FA</t>
  </si>
  <si>
    <t>ch7 1fa</t>
  </si>
  <si>
    <t>ch71fa</t>
  </si>
  <si>
    <t>CH7 1FB</t>
  </si>
  <si>
    <t>CH71FB</t>
  </si>
  <si>
    <t>ch7 1fb</t>
  </si>
  <si>
    <t>ch71fb</t>
  </si>
  <si>
    <t>CH7 1FD</t>
  </si>
  <si>
    <t>CH71FD</t>
  </si>
  <si>
    <t>ch7 1fd</t>
  </si>
  <si>
    <t>ch71fd</t>
  </si>
  <si>
    <t>CH7 1FG</t>
  </si>
  <si>
    <t>CH71FG</t>
  </si>
  <si>
    <t>ch7 1fg</t>
  </si>
  <si>
    <t>ch71fg</t>
  </si>
  <si>
    <t>CH7 1FH</t>
  </si>
  <si>
    <t>CH71FH</t>
  </si>
  <si>
    <t>ch7 1fh</t>
  </si>
  <si>
    <t>ch71fh</t>
  </si>
  <si>
    <t>CH7 1FJ</t>
  </si>
  <si>
    <t>CH71FJ</t>
  </si>
  <si>
    <t>ch7 1fj</t>
  </si>
  <si>
    <t>ch71fj</t>
  </si>
  <si>
    <t>CH7 1FL</t>
  </si>
  <si>
    <t>CH71FL</t>
  </si>
  <si>
    <t>ch7 1fl</t>
  </si>
  <si>
    <t>ch71fl</t>
  </si>
  <si>
    <t>CH7 1FN</t>
  </si>
  <si>
    <t>CH71FN</t>
  </si>
  <si>
    <t>ch7 1fn</t>
  </si>
  <si>
    <t>ch71fn</t>
  </si>
  <si>
    <t>CH7 1FP</t>
  </si>
  <si>
    <t>CH71FP</t>
  </si>
  <si>
    <t>ch7 1fp</t>
  </si>
  <si>
    <t>ch71fp</t>
  </si>
  <si>
    <t>CH7 1FQ</t>
  </si>
  <si>
    <t>CH71FQ</t>
  </si>
  <si>
    <t>ch7 1fq</t>
  </si>
  <si>
    <t>ch71fq</t>
  </si>
  <si>
    <t>CH7 1FR</t>
  </si>
  <si>
    <t>CH71FR</t>
  </si>
  <si>
    <t>ch7 1fr</t>
  </si>
  <si>
    <t>ch71fr</t>
  </si>
  <si>
    <t>CH7 1FS</t>
  </si>
  <si>
    <t>CH71FS</t>
  </si>
  <si>
    <t>ch7 1fs</t>
  </si>
  <si>
    <t>ch71fs</t>
  </si>
  <si>
    <t>CH7 1FT</t>
  </si>
  <si>
    <t>CH71FT</t>
  </si>
  <si>
    <t>ch7 1ft</t>
  </si>
  <si>
    <t>ch71ft</t>
  </si>
  <si>
    <t>CH7 1FW</t>
  </si>
  <si>
    <t>CH71FW</t>
  </si>
  <si>
    <t>ch7 1fw</t>
  </si>
  <si>
    <t>ch71fw</t>
  </si>
  <si>
    <t>CH7 1FX</t>
  </si>
  <si>
    <t>CH71FX</t>
  </si>
  <si>
    <t>ch7 1fx</t>
  </si>
  <si>
    <t>ch71fx</t>
  </si>
  <si>
    <t>CH7 1FY</t>
  </si>
  <si>
    <t>CH71FY</t>
  </si>
  <si>
    <t>ch7 1fy</t>
  </si>
  <si>
    <t>ch71fy</t>
  </si>
  <si>
    <t>CH7 1FZ</t>
  </si>
  <si>
    <t>CH71FZ</t>
  </si>
  <si>
    <t>ch7 1fz</t>
  </si>
  <si>
    <t>ch71fz</t>
  </si>
  <si>
    <t>CH7 1GA</t>
  </si>
  <si>
    <t>CH71GA</t>
  </si>
  <si>
    <t>ch7 1ga</t>
  </si>
  <si>
    <t>ch71ga</t>
  </si>
  <si>
    <t>CH7 1GB</t>
  </si>
  <si>
    <t>CH71GB</t>
  </si>
  <si>
    <t>ch7 1gb</t>
  </si>
  <si>
    <t>ch71gb</t>
  </si>
  <si>
    <t>CH7 1GD</t>
  </si>
  <si>
    <t>CH71GD</t>
  </si>
  <si>
    <t>ch7 1gd</t>
  </si>
  <si>
    <t>ch71gd</t>
  </si>
  <si>
    <t>CH7 1GE</t>
  </si>
  <si>
    <t>CH71GE</t>
  </si>
  <si>
    <t>ch7 1ge</t>
  </si>
  <si>
    <t>ch71ge</t>
  </si>
  <si>
    <t>CH7 1GF</t>
  </si>
  <si>
    <t>CH71GF</t>
  </si>
  <si>
    <t>ch7 1gf</t>
  </si>
  <si>
    <t>ch71gf</t>
  </si>
  <si>
    <t>CH7 1GG</t>
  </si>
  <si>
    <t>CH71GG</t>
  </si>
  <si>
    <t>ch7 1gg</t>
  </si>
  <si>
    <t>ch71gg</t>
  </si>
  <si>
    <t>CH7 1GH</t>
  </si>
  <si>
    <t>CH71GH</t>
  </si>
  <si>
    <t>ch7 1gh</t>
  </si>
  <si>
    <t>ch71gh</t>
  </si>
  <si>
    <t>CH7 1GJ</t>
  </si>
  <si>
    <t>CH71GJ</t>
  </si>
  <si>
    <t>ch7 1gj</t>
  </si>
  <si>
    <t>ch71gj</t>
  </si>
  <si>
    <t>CH7 1GL</t>
  </si>
  <si>
    <t>CH71GL</t>
  </si>
  <si>
    <t>ch7 1gl</t>
  </si>
  <si>
    <t>ch71gl</t>
  </si>
  <si>
    <t>CH7 1GN</t>
  </si>
  <si>
    <t>CH71GN</t>
  </si>
  <si>
    <t>ch7 1gn</t>
  </si>
  <si>
    <t>ch71gn</t>
  </si>
  <si>
    <t>CH7 1GP</t>
  </si>
  <si>
    <t>CH71GP</t>
  </si>
  <si>
    <t>ch7 1gp</t>
  </si>
  <si>
    <t>ch71gp</t>
  </si>
  <si>
    <t>CH7 1GQ</t>
  </si>
  <si>
    <t>CH71GQ</t>
  </si>
  <si>
    <t>ch7 1gq</t>
  </si>
  <si>
    <t>ch71gq</t>
  </si>
  <si>
    <t>CH7 1GR</t>
  </si>
  <si>
    <t>CH71GR</t>
  </si>
  <si>
    <t>ch7 1gr</t>
  </si>
  <si>
    <t>ch71gr</t>
  </si>
  <si>
    <t>CH7 1GS</t>
  </si>
  <si>
    <t>CH71GS</t>
  </si>
  <si>
    <t>ch7 1gs</t>
  </si>
  <si>
    <t>ch71gs</t>
  </si>
  <si>
    <t>CH7 1GT</t>
  </si>
  <si>
    <t>CH71GT</t>
  </si>
  <si>
    <t>ch7 1gt</t>
  </si>
  <si>
    <t>ch71gt</t>
  </si>
  <si>
    <t>CH7 1GU</t>
  </si>
  <si>
    <t>CH71GU</t>
  </si>
  <si>
    <t>ch7 1gu</t>
  </si>
  <si>
    <t>ch71gu</t>
  </si>
  <si>
    <t>CH7 1GW</t>
  </si>
  <si>
    <t>CH71GW</t>
  </si>
  <si>
    <t>ch7 1gw</t>
  </si>
  <si>
    <t>ch71gw</t>
  </si>
  <si>
    <t>CH7 1GX</t>
  </si>
  <si>
    <t>CH71GX</t>
  </si>
  <si>
    <t>ch7 1gx</t>
  </si>
  <si>
    <t>ch71gx</t>
  </si>
  <si>
    <t>CH7 1GY</t>
  </si>
  <si>
    <t>CH71GY</t>
  </si>
  <si>
    <t>ch7 1gy</t>
  </si>
  <si>
    <t>ch71gy</t>
  </si>
  <si>
    <t>CH7 1GZ</t>
  </si>
  <si>
    <t>CH71GZ</t>
  </si>
  <si>
    <t>ch7 1gz</t>
  </si>
  <si>
    <t>ch71gz</t>
  </si>
  <si>
    <t>CH7 1HA</t>
  </si>
  <si>
    <t>CH71HA</t>
  </si>
  <si>
    <t>ch7 1ha</t>
  </si>
  <si>
    <t>ch71ha</t>
  </si>
  <si>
    <t>CH7 1HE</t>
  </si>
  <si>
    <t>CH71HE</t>
  </si>
  <si>
    <t>ch7 1he</t>
  </si>
  <si>
    <t>ch71he</t>
  </si>
  <si>
    <t>CH7 1HF</t>
  </si>
  <si>
    <t>CH71HF</t>
  </si>
  <si>
    <t>ch7 1hf</t>
  </si>
  <si>
    <t>ch71hf</t>
  </si>
  <si>
    <t>CH7 1HH</t>
  </si>
  <si>
    <t>CH71HH</t>
  </si>
  <si>
    <t>ch7 1hh</t>
  </si>
  <si>
    <t>ch71hh</t>
  </si>
  <si>
    <t>CH7 1HJ</t>
  </si>
  <si>
    <t>CH71HJ</t>
  </si>
  <si>
    <t>ch7 1hj</t>
  </si>
  <si>
    <t>ch71hj</t>
  </si>
  <si>
    <t>CH7 1HL</t>
  </si>
  <si>
    <t>CH71HL</t>
  </si>
  <si>
    <t>ch7 1hl</t>
  </si>
  <si>
    <t>ch71hl</t>
  </si>
  <si>
    <t>CH7 1HN</t>
  </si>
  <si>
    <t>CH71HN</t>
  </si>
  <si>
    <t>ch7 1hn</t>
  </si>
  <si>
    <t>ch71hn</t>
  </si>
  <si>
    <t>CH7 1HP</t>
  </si>
  <si>
    <t>CH71HP</t>
  </si>
  <si>
    <t>ch7 1hp</t>
  </si>
  <si>
    <t>ch71hp</t>
  </si>
  <si>
    <t>CH7 1HQ</t>
  </si>
  <si>
    <t>CH71HQ</t>
  </si>
  <si>
    <t>ch7 1hq</t>
  </si>
  <si>
    <t>ch71hq</t>
  </si>
  <si>
    <t>CH7 1HR</t>
  </si>
  <si>
    <t>CH71HR</t>
  </si>
  <si>
    <t>ch7 1hr</t>
  </si>
  <si>
    <t>ch71hr</t>
  </si>
  <si>
    <t>CH7 1HS</t>
  </si>
  <si>
    <t>CH71HS</t>
  </si>
  <si>
    <t>ch7 1hs</t>
  </si>
  <si>
    <t>ch71hs</t>
  </si>
  <si>
    <t>CH7 1HT</t>
  </si>
  <si>
    <t>CH71HT</t>
  </si>
  <si>
    <t>ch7 1ht</t>
  </si>
  <si>
    <t>ch71ht</t>
  </si>
  <si>
    <t>CH7 1HU</t>
  </si>
  <si>
    <t>CH71HU</t>
  </si>
  <si>
    <t>ch7 1hu</t>
  </si>
  <si>
    <t>ch71hu</t>
  </si>
  <si>
    <t>CH7 1HW</t>
  </si>
  <si>
    <t>CH71HW</t>
  </si>
  <si>
    <t>ch7 1hw</t>
  </si>
  <si>
    <t>ch71hw</t>
  </si>
  <si>
    <t>CH7 1HX</t>
  </si>
  <si>
    <t>CH71HX</t>
  </si>
  <si>
    <t>ch7 1hx</t>
  </si>
  <si>
    <t>ch71hx</t>
  </si>
  <si>
    <t>CH7 1HY</t>
  </si>
  <si>
    <t>CH71HY</t>
  </si>
  <si>
    <t>ch7 1hy</t>
  </si>
  <si>
    <t>ch71hy</t>
  </si>
  <si>
    <t>CH7 1HZ</t>
  </si>
  <si>
    <t>CH71HZ</t>
  </si>
  <si>
    <t>ch7 1hz</t>
  </si>
  <si>
    <t>ch71hz</t>
  </si>
  <si>
    <t>CH7 1JB</t>
  </si>
  <si>
    <t>CH71JB</t>
  </si>
  <si>
    <t>ch7 1jb</t>
  </si>
  <si>
    <t>ch71jb</t>
  </si>
  <si>
    <t>CH7 1JD</t>
  </si>
  <si>
    <t>CH71JD</t>
  </si>
  <si>
    <t>ch7 1jd</t>
  </si>
  <si>
    <t>ch71jd</t>
  </si>
  <si>
    <t>CH7 1JE</t>
  </si>
  <si>
    <t>CH71JE</t>
  </si>
  <si>
    <t>ch7 1je</t>
  </si>
  <si>
    <t>ch71je</t>
  </si>
  <si>
    <t>CH7 1JF</t>
  </si>
  <si>
    <t>CH71JF</t>
  </si>
  <si>
    <t>ch7 1jf</t>
  </si>
  <si>
    <t>ch71jf</t>
  </si>
  <si>
    <t>CH7 1JG</t>
  </si>
  <si>
    <t>CH71JG</t>
  </si>
  <si>
    <t>ch7 1jg</t>
  </si>
  <si>
    <t>ch71jg</t>
  </si>
  <si>
    <t>CH7 1JH</t>
  </si>
  <si>
    <t>CH71JH</t>
  </si>
  <si>
    <t>ch7 1jh</t>
  </si>
  <si>
    <t>ch71jh</t>
  </si>
  <si>
    <t>CH7 1JJ</t>
  </si>
  <si>
    <t>CH71JJ</t>
  </si>
  <si>
    <t>ch7 1jj</t>
  </si>
  <si>
    <t>ch71jj</t>
  </si>
  <si>
    <t>CH7 1JL</t>
  </si>
  <si>
    <t>CH71JL</t>
  </si>
  <si>
    <t>ch7 1jl</t>
  </si>
  <si>
    <t>ch71jl</t>
  </si>
  <si>
    <t>CH7 1JN</t>
  </si>
  <si>
    <t>CH71JN</t>
  </si>
  <si>
    <t>ch7 1jn</t>
  </si>
  <si>
    <t>ch71jn</t>
  </si>
  <si>
    <t>CH7 1JP</t>
  </si>
  <si>
    <t>CH71JP</t>
  </si>
  <si>
    <t>ch7 1jp</t>
  </si>
  <si>
    <t>ch71jp</t>
  </si>
  <si>
    <t>CH7 1JQ</t>
  </si>
  <si>
    <t>CH71JQ</t>
  </si>
  <si>
    <t>ch7 1jq</t>
  </si>
  <si>
    <t>ch71jq</t>
  </si>
  <si>
    <t>CH7 1JR</t>
  </si>
  <si>
    <t>CH71JR</t>
  </si>
  <si>
    <t>ch7 1jr</t>
  </si>
  <si>
    <t>ch71jr</t>
  </si>
  <si>
    <t>CH7 1JT</t>
  </si>
  <si>
    <t>CH71JT</t>
  </si>
  <si>
    <t>ch7 1jt</t>
  </si>
  <si>
    <t>ch71jt</t>
  </si>
  <si>
    <t>CH7 1JU</t>
  </si>
  <si>
    <t>CH71JU</t>
  </si>
  <si>
    <t>ch7 1ju</t>
  </si>
  <si>
    <t>ch71ju</t>
  </si>
  <si>
    <t>CH7 1JW</t>
  </si>
  <si>
    <t>CH71JW</t>
  </si>
  <si>
    <t>ch7 1jw</t>
  </si>
  <si>
    <t>ch71jw</t>
  </si>
  <si>
    <t>CH7 1JX</t>
  </si>
  <si>
    <t>CH71JX</t>
  </si>
  <si>
    <t>ch7 1jx</t>
  </si>
  <si>
    <t>ch71jx</t>
  </si>
  <si>
    <t>CH7 1JY</t>
  </si>
  <si>
    <t>CH71JY</t>
  </si>
  <si>
    <t>ch7 1jy</t>
  </si>
  <si>
    <t>ch71jy</t>
  </si>
  <si>
    <t>CH7 1JZ</t>
  </si>
  <si>
    <t>CH71JZ</t>
  </si>
  <si>
    <t>ch7 1jz</t>
  </si>
  <si>
    <t>ch71jz</t>
  </si>
  <si>
    <t>CH7 1LA</t>
  </si>
  <si>
    <t>CH71LA</t>
  </si>
  <si>
    <t>ch7 1la</t>
  </si>
  <si>
    <t>ch71la</t>
  </si>
  <si>
    <t>CH7 1LB</t>
  </si>
  <si>
    <t>CH71LB</t>
  </si>
  <si>
    <t>ch7 1lb</t>
  </si>
  <si>
    <t>ch71lb</t>
  </si>
  <si>
    <t>CH7 1LD</t>
  </si>
  <si>
    <t>CH71LD</t>
  </si>
  <si>
    <t>ch7 1ld</t>
  </si>
  <si>
    <t>ch71ld</t>
  </si>
  <si>
    <t>CH7 1LG</t>
  </si>
  <si>
    <t>CH71LG</t>
  </si>
  <si>
    <t>ch7 1lg</t>
  </si>
  <si>
    <t>ch71lg</t>
  </si>
  <si>
    <t>CH7 1LH</t>
  </si>
  <si>
    <t>CH71LH</t>
  </si>
  <si>
    <t>ch7 1lh</t>
  </si>
  <si>
    <t>ch71lh</t>
  </si>
  <si>
    <t>CH7 1LJ</t>
  </si>
  <si>
    <t>CH71LJ</t>
  </si>
  <si>
    <t>ch7 1lj</t>
  </si>
  <si>
    <t>ch71lj</t>
  </si>
  <si>
    <t>CH7 1LL</t>
  </si>
  <si>
    <t>CH71LL</t>
  </si>
  <si>
    <t>ch7 1ll</t>
  </si>
  <si>
    <t>ch71ll</t>
  </si>
  <si>
    <t>CH7 1LN</t>
  </si>
  <si>
    <t>CH71LN</t>
  </si>
  <si>
    <t>ch7 1ln</t>
  </si>
  <si>
    <t>ch71ln</t>
  </si>
  <si>
    <t>CH7 1LP</t>
  </si>
  <si>
    <t>CH71LP</t>
  </si>
  <si>
    <t>ch7 1lp</t>
  </si>
  <si>
    <t>ch71lp</t>
  </si>
  <si>
    <t>CH7 1LQ</t>
  </si>
  <si>
    <t>CH71LQ</t>
  </si>
  <si>
    <t>ch7 1lq</t>
  </si>
  <si>
    <t>ch71lq</t>
  </si>
  <si>
    <t>CH7 1LR</t>
  </si>
  <si>
    <t>CH71LR</t>
  </si>
  <si>
    <t>ch7 1lr</t>
  </si>
  <si>
    <t>ch71lr</t>
  </si>
  <si>
    <t>CH7 1LS</t>
  </si>
  <si>
    <t>CH71LS</t>
  </si>
  <si>
    <t>ch7 1ls</t>
  </si>
  <si>
    <t>ch71ls</t>
  </si>
  <si>
    <t>CH7 1LT</t>
  </si>
  <si>
    <t>CH71LT</t>
  </si>
  <si>
    <t>ch7 1lt</t>
  </si>
  <si>
    <t>ch71lt</t>
  </si>
  <si>
    <t>CH7 1LU</t>
  </si>
  <si>
    <t>CH71LU</t>
  </si>
  <si>
    <t>ch7 1lu</t>
  </si>
  <si>
    <t>ch71lu</t>
  </si>
  <si>
    <t>CH7 1LW</t>
  </si>
  <si>
    <t>CH71LW</t>
  </si>
  <si>
    <t>ch7 1lw</t>
  </si>
  <si>
    <t>ch71lw</t>
  </si>
  <si>
    <t>CH7 1LX</t>
  </si>
  <si>
    <t>CH71LX</t>
  </si>
  <si>
    <t>ch7 1lx</t>
  </si>
  <si>
    <t>ch71lx</t>
  </si>
  <si>
    <t>CH7 1LY</t>
  </si>
  <si>
    <t>CH71LY</t>
  </si>
  <si>
    <t>ch7 1ly</t>
  </si>
  <si>
    <t>ch71ly</t>
  </si>
  <si>
    <t>CH7 1NA</t>
  </si>
  <si>
    <t>CH71NA</t>
  </si>
  <si>
    <t>ch7 1na</t>
  </si>
  <si>
    <t>ch71na</t>
  </si>
  <si>
    <t>CH7 1NB</t>
  </si>
  <si>
    <t>CH71NB</t>
  </si>
  <si>
    <t>ch7 1nb</t>
  </si>
  <si>
    <t>ch71nb</t>
  </si>
  <si>
    <t>CH7 1ND</t>
  </si>
  <si>
    <t>CH71ND</t>
  </si>
  <si>
    <t>ch7 1nd</t>
  </si>
  <si>
    <t>ch71nd</t>
  </si>
  <si>
    <t>CH7 1NE</t>
  </si>
  <si>
    <t>CH71NE</t>
  </si>
  <si>
    <t>ch7 1ne</t>
  </si>
  <si>
    <t>ch71ne</t>
  </si>
  <si>
    <t>CH7 1NF</t>
  </si>
  <si>
    <t>CH71NF</t>
  </si>
  <si>
    <t>ch7 1nf</t>
  </si>
  <si>
    <t>ch71nf</t>
  </si>
  <si>
    <t>CH7 1NG</t>
  </si>
  <si>
    <t>CH71NG</t>
  </si>
  <si>
    <t>ch7 1ng</t>
  </si>
  <si>
    <t>ch71ng</t>
  </si>
  <si>
    <t>CH7 1NJ</t>
  </si>
  <si>
    <t>CH71NJ</t>
  </si>
  <si>
    <t>ch7 1nj</t>
  </si>
  <si>
    <t>ch71nj</t>
  </si>
  <si>
    <t>CH7 1NL</t>
  </si>
  <si>
    <t>CH71NL</t>
  </si>
  <si>
    <t>ch7 1nl</t>
  </si>
  <si>
    <t>ch71nl</t>
  </si>
  <si>
    <t>CH7 1NN</t>
  </si>
  <si>
    <t>CH71NN</t>
  </si>
  <si>
    <t>ch7 1nn</t>
  </si>
  <si>
    <t>ch71nn</t>
  </si>
  <si>
    <t>CH7 1NP</t>
  </si>
  <si>
    <t>CH71NP</t>
  </si>
  <si>
    <t>ch7 1np</t>
  </si>
  <si>
    <t>ch71np</t>
  </si>
  <si>
    <t>CH7 1NQ</t>
  </si>
  <si>
    <t>CH71NQ</t>
  </si>
  <si>
    <t>ch7 1nq</t>
  </si>
  <si>
    <t>ch71nq</t>
  </si>
  <si>
    <t>CH7 1NR</t>
  </si>
  <si>
    <t>CH71NR</t>
  </si>
  <si>
    <t>ch7 1nr</t>
  </si>
  <si>
    <t>ch71nr</t>
  </si>
  <si>
    <t>CH7 1NS</t>
  </si>
  <si>
    <t>CH71NS</t>
  </si>
  <si>
    <t>ch7 1ns</t>
  </si>
  <si>
    <t>ch71ns</t>
  </si>
  <si>
    <t>CH7 1NT</t>
  </si>
  <si>
    <t>CH71NT</t>
  </si>
  <si>
    <t>ch7 1nt</t>
  </si>
  <si>
    <t>ch71nt</t>
  </si>
  <si>
    <t>CH7 1NU</t>
  </si>
  <si>
    <t>CH71NU</t>
  </si>
  <si>
    <t>ch7 1nu</t>
  </si>
  <si>
    <t>ch71nu</t>
  </si>
  <si>
    <t>CH7 1NW</t>
  </si>
  <si>
    <t>CH71NW</t>
  </si>
  <si>
    <t>ch7 1nw</t>
  </si>
  <si>
    <t>ch71nw</t>
  </si>
  <si>
    <t>CH7 1NX</t>
  </si>
  <si>
    <t>CH71NX</t>
  </si>
  <si>
    <t>ch7 1nx</t>
  </si>
  <si>
    <t>ch71nx</t>
  </si>
  <si>
    <t>CH7 1NY</t>
  </si>
  <si>
    <t>CH71NY</t>
  </si>
  <si>
    <t>ch7 1ny</t>
  </si>
  <si>
    <t>ch71ny</t>
  </si>
  <si>
    <t>CH7 1NZ</t>
  </si>
  <si>
    <t>CH71NZ</t>
  </si>
  <si>
    <t>ch7 1nz</t>
  </si>
  <si>
    <t>ch71nz</t>
  </si>
  <si>
    <t>CH7 1PA</t>
  </si>
  <si>
    <t>CH71PA</t>
  </si>
  <si>
    <t>ch7 1pa</t>
  </si>
  <si>
    <t>ch71pa</t>
  </si>
  <si>
    <t>CH7 1PB</t>
  </si>
  <si>
    <t>CH71PB</t>
  </si>
  <si>
    <t>ch7 1pb</t>
  </si>
  <si>
    <t>ch71pb</t>
  </si>
  <si>
    <t>CH7 1PD</t>
  </si>
  <si>
    <t>CH71PD</t>
  </si>
  <si>
    <t>ch7 1pd</t>
  </si>
  <si>
    <t>ch71pd</t>
  </si>
  <si>
    <t>CH7 1PE</t>
  </si>
  <si>
    <t>CH71PE</t>
  </si>
  <si>
    <t>ch7 1pe</t>
  </si>
  <si>
    <t>ch71pe</t>
  </si>
  <si>
    <t>CH7 1PF</t>
  </si>
  <si>
    <t>CH71PF</t>
  </si>
  <si>
    <t>ch7 1pf</t>
  </si>
  <si>
    <t>ch71pf</t>
  </si>
  <si>
    <t>CH7 1PG</t>
  </si>
  <si>
    <t>CH71PG</t>
  </si>
  <si>
    <t>ch7 1pg</t>
  </si>
  <si>
    <t>ch71pg</t>
  </si>
  <si>
    <t>CH7 1PH</t>
  </si>
  <si>
    <t>CH71PH</t>
  </si>
  <si>
    <t>ch7 1ph</t>
  </si>
  <si>
    <t>ch71ph</t>
  </si>
  <si>
    <t>CH7 1PJ</t>
  </si>
  <si>
    <t>CH71PJ</t>
  </si>
  <si>
    <t>ch7 1pj</t>
  </si>
  <si>
    <t>ch71pj</t>
  </si>
  <si>
    <t>CH7 1PL</t>
  </si>
  <si>
    <t>CH71PL</t>
  </si>
  <si>
    <t>ch7 1pl</t>
  </si>
  <si>
    <t>ch71pl</t>
  </si>
  <si>
    <t>CH7 1PN</t>
  </si>
  <si>
    <t>CH71PN</t>
  </si>
  <si>
    <t>ch7 1pn</t>
  </si>
  <si>
    <t>ch71pn</t>
  </si>
  <si>
    <t>CH7 1PP</t>
  </si>
  <si>
    <t>CH71PP</t>
  </si>
  <si>
    <t>ch7 1pp</t>
  </si>
  <si>
    <t>ch71pp</t>
  </si>
  <si>
    <t>CH7 1PQ</t>
  </si>
  <si>
    <t>CH71PQ</t>
  </si>
  <si>
    <t>ch7 1pq</t>
  </si>
  <si>
    <t>ch71pq</t>
  </si>
  <si>
    <t>CH7 1PR</t>
  </si>
  <si>
    <t>CH71PR</t>
  </si>
  <si>
    <t>ch7 1pr</t>
  </si>
  <si>
    <t>ch71pr</t>
  </si>
  <si>
    <t>CH7 1PS</t>
  </si>
  <si>
    <t>CH71PS</t>
  </si>
  <si>
    <t>ch7 1ps</t>
  </si>
  <si>
    <t>ch71ps</t>
  </si>
  <si>
    <t>CH7 1PT</t>
  </si>
  <si>
    <t>CH71PT</t>
  </si>
  <si>
    <t>ch7 1pt</t>
  </si>
  <si>
    <t>ch71pt</t>
  </si>
  <si>
    <t>CH7 1PU</t>
  </si>
  <si>
    <t>CH71PU</t>
  </si>
  <si>
    <t>ch7 1pu</t>
  </si>
  <si>
    <t>ch71pu</t>
  </si>
  <si>
    <t>CH7 1PW</t>
  </si>
  <si>
    <t>CH71PW</t>
  </si>
  <si>
    <t>ch7 1pw</t>
  </si>
  <si>
    <t>ch71pw</t>
  </si>
  <si>
    <t>CH7 1PX</t>
  </si>
  <si>
    <t>CH71PX</t>
  </si>
  <si>
    <t>ch7 1px</t>
  </si>
  <si>
    <t>ch71px</t>
  </si>
  <si>
    <t>CH7 1PY</t>
  </si>
  <si>
    <t>CH71PY</t>
  </si>
  <si>
    <t>ch7 1py</t>
  </si>
  <si>
    <t>ch71py</t>
  </si>
  <si>
    <t>CH7 1PZ</t>
  </si>
  <si>
    <t>CH71PZ</t>
  </si>
  <si>
    <t>ch7 1pz</t>
  </si>
  <si>
    <t>ch71pz</t>
  </si>
  <si>
    <t>CH7 1QA</t>
  </si>
  <si>
    <t>CH71QA</t>
  </si>
  <si>
    <t>ch7 1qa</t>
  </si>
  <si>
    <t>ch71qa</t>
  </si>
  <si>
    <t>CH7 1QB</t>
  </si>
  <si>
    <t>CH71QB</t>
  </si>
  <si>
    <t>ch7 1qb</t>
  </si>
  <si>
    <t>ch71qb</t>
  </si>
  <si>
    <t>CH7 1QD</t>
  </si>
  <si>
    <t>CH71QD</t>
  </si>
  <si>
    <t>ch7 1qd</t>
  </si>
  <si>
    <t>ch71qd</t>
  </si>
  <si>
    <t>CH7 1QE</t>
  </si>
  <si>
    <t>CH71QE</t>
  </si>
  <si>
    <t>ch7 1qe</t>
  </si>
  <si>
    <t>ch71qe</t>
  </si>
  <si>
    <t>CH7 1QF</t>
  </si>
  <si>
    <t>CH71QF</t>
  </si>
  <si>
    <t>ch7 1qf</t>
  </si>
  <si>
    <t>ch71qf</t>
  </si>
  <si>
    <t>CH7 1QG</t>
  </si>
  <si>
    <t>CH71QG</t>
  </si>
  <si>
    <t>ch7 1qg</t>
  </si>
  <si>
    <t>ch71qg</t>
  </si>
  <si>
    <t>CH7 1QH</t>
  </si>
  <si>
    <t>CH71QH</t>
  </si>
  <si>
    <t>ch7 1qh</t>
  </si>
  <si>
    <t>ch71qh</t>
  </si>
  <si>
    <t>CH7 1QJ</t>
  </si>
  <si>
    <t>CH71QJ</t>
  </si>
  <si>
    <t>ch7 1qj</t>
  </si>
  <si>
    <t>ch71qj</t>
  </si>
  <si>
    <t>CH7 1QL</t>
  </si>
  <si>
    <t>CH71QL</t>
  </si>
  <si>
    <t>ch7 1ql</t>
  </si>
  <si>
    <t>ch71ql</t>
  </si>
  <si>
    <t>CH7 1QN</t>
  </si>
  <si>
    <t>CH71QN</t>
  </si>
  <si>
    <t>ch7 1qn</t>
  </si>
  <si>
    <t>ch71qn</t>
  </si>
  <si>
    <t>CH7 1QP</t>
  </si>
  <si>
    <t>CH71QP</t>
  </si>
  <si>
    <t>ch7 1qp</t>
  </si>
  <si>
    <t>ch71qp</t>
  </si>
  <si>
    <t>CH7 1QQ</t>
  </si>
  <si>
    <t>CH71QQ</t>
  </si>
  <si>
    <t>ch7 1qq</t>
  </si>
  <si>
    <t>ch71qq</t>
  </si>
  <si>
    <t>CH7 1QR</t>
  </si>
  <si>
    <t>CH71QR</t>
  </si>
  <si>
    <t>ch7 1qr</t>
  </si>
  <si>
    <t>ch71qr</t>
  </si>
  <si>
    <t>CH7 1QS</t>
  </si>
  <si>
    <t>CH71QS</t>
  </si>
  <si>
    <t>ch7 1qs</t>
  </si>
  <si>
    <t>ch71qs</t>
  </si>
  <si>
    <t>CH7 1QT</t>
  </si>
  <si>
    <t>CH71QT</t>
  </si>
  <si>
    <t>ch7 1qt</t>
  </si>
  <si>
    <t>ch71qt</t>
  </si>
  <si>
    <t>CH7 1QU</t>
  </si>
  <si>
    <t>CH71QU</t>
  </si>
  <si>
    <t>ch7 1qu</t>
  </si>
  <si>
    <t>ch71qu</t>
  </si>
  <si>
    <t>CH7 1QW</t>
  </si>
  <si>
    <t>CH71QW</t>
  </si>
  <si>
    <t>ch7 1qw</t>
  </si>
  <si>
    <t>ch71qw</t>
  </si>
  <si>
    <t>CH7 1QX</t>
  </si>
  <si>
    <t>CH71QX</t>
  </si>
  <si>
    <t>ch7 1qx</t>
  </si>
  <si>
    <t>ch71qx</t>
  </si>
  <si>
    <t>CH7 1QY</t>
  </si>
  <si>
    <t>CH71QY</t>
  </si>
  <si>
    <t>ch7 1qy</t>
  </si>
  <si>
    <t>ch71qy</t>
  </si>
  <si>
    <t>CH7 1QZ</t>
  </si>
  <si>
    <t>CH71QZ</t>
  </si>
  <si>
    <t>ch7 1qz</t>
  </si>
  <si>
    <t>ch71qz</t>
  </si>
  <si>
    <t>CH7 1RA</t>
  </si>
  <si>
    <t>CH71RA</t>
  </si>
  <si>
    <t>ch7 1ra</t>
  </si>
  <si>
    <t>ch71ra</t>
  </si>
  <si>
    <t>CH7 1RB</t>
  </si>
  <si>
    <t>CH71RB</t>
  </si>
  <si>
    <t>ch7 1rb</t>
  </si>
  <si>
    <t>ch71rb</t>
  </si>
  <si>
    <t>CH7 1RD</t>
  </si>
  <si>
    <t>CH71RD</t>
  </si>
  <si>
    <t>ch7 1rd</t>
  </si>
  <si>
    <t>ch71rd</t>
  </si>
  <si>
    <t>CH7 1RE</t>
  </si>
  <si>
    <t>CH71RE</t>
  </si>
  <si>
    <t>ch7 1re</t>
  </si>
  <si>
    <t>ch71re</t>
  </si>
  <si>
    <t>CH7 1RF</t>
  </si>
  <si>
    <t>CH71RF</t>
  </si>
  <si>
    <t>ch7 1rf</t>
  </si>
  <si>
    <t>ch71rf</t>
  </si>
  <si>
    <t>CH7 1RG</t>
  </si>
  <si>
    <t>CH71RG</t>
  </si>
  <si>
    <t>ch7 1rg</t>
  </si>
  <si>
    <t>ch71rg</t>
  </si>
  <si>
    <t>CH7 1RH</t>
  </si>
  <si>
    <t>CH71RH</t>
  </si>
  <si>
    <t>ch7 1rh</t>
  </si>
  <si>
    <t>ch71rh</t>
  </si>
  <si>
    <t>CH7 1RJ</t>
  </si>
  <si>
    <t>CH71RJ</t>
  </si>
  <si>
    <t>ch7 1rj</t>
  </si>
  <si>
    <t>ch71rj</t>
  </si>
  <si>
    <t>CH7 1RL</t>
  </si>
  <si>
    <t>CH71RL</t>
  </si>
  <si>
    <t>ch7 1rl</t>
  </si>
  <si>
    <t>ch71rl</t>
  </si>
  <si>
    <t>CH7 1RN</t>
  </si>
  <si>
    <t>CH71RN</t>
  </si>
  <si>
    <t>ch7 1rn</t>
  </si>
  <si>
    <t>ch71rn</t>
  </si>
  <si>
    <t>CH7 1RP</t>
  </si>
  <si>
    <t>CH71RP</t>
  </si>
  <si>
    <t>ch7 1rp</t>
  </si>
  <si>
    <t>ch71rp</t>
  </si>
  <si>
    <t>CH7 1RQ</t>
  </si>
  <si>
    <t>CH71RQ</t>
  </si>
  <si>
    <t>ch7 1rq</t>
  </si>
  <si>
    <t>ch71rq</t>
  </si>
  <si>
    <t>CH7 1RR</t>
  </si>
  <si>
    <t>CH71RR</t>
  </si>
  <si>
    <t>ch7 1rr</t>
  </si>
  <si>
    <t>ch71rr</t>
  </si>
  <si>
    <t>CH7 1RS</t>
  </si>
  <si>
    <t>CH71RS</t>
  </si>
  <si>
    <t>ch7 1rs</t>
  </si>
  <si>
    <t>ch71rs</t>
  </si>
  <si>
    <t>CH7 1RT</t>
  </si>
  <si>
    <t>CH71RT</t>
  </si>
  <si>
    <t>ch7 1rt</t>
  </si>
  <si>
    <t>ch71rt</t>
  </si>
  <si>
    <t>CH7 1RU</t>
  </si>
  <si>
    <t>CH71RU</t>
  </si>
  <si>
    <t>ch7 1ru</t>
  </si>
  <si>
    <t>ch71ru</t>
  </si>
  <si>
    <t>CH7 1RW</t>
  </si>
  <si>
    <t>CH71RW</t>
  </si>
  <si>
    <t>ch7 1rw</t>
  </si>
  <si>
    <t>ch71rw</t>
  </si>
  <si>
    <t>CH7 1RX</t>
  </si>
  <si>
    <t>CH71RX</t>
  </si>
  <si>
    <t>ch7 1rx</t>
  </si>
  <si>
    <t>ch71rx</t>
  </si>
  <si>
    <t>CH7 1RY</t>
  </si>
  <si>
    <t>CH71RY</t>
  </si>
  <si>
    <t>ch7 1ry</t>
  </si>
  <si>
    <t>ch71ry</t>
  </si>
  <si>
    <t>CH7 1RZ</t>
  </si>
  <si>
    <t>CH71RZ</t>
  </si>
  <si>
    <t>ch7 1rz</t>
  </si>
  <si>
    <t>ch71rz</t>
  </si>
  <si>
    <t>CH7 1SA</t>
  </si>
  <si>
    <t>CH71SA</t>
  </si>
  <si>
    <t>ch7 1sa</t>
  </si>
  <si>
    <t>ch71sa</t>
  </si>
  <si>
    <t>CH7 1SB</t>
  </si>
  <si>
    <t>CH71SB</t>
  </si>
  <si>
    <t>ch7 1sb</t>
  </si>
  <si>
    <t>ch71sb</t>
  </si>
  <si>
    <t>CH7 1SD</t>
  </si>
  <si>
    <t>CH71SD</t>
  </si>
  <si>
    <t>ch7 1sd</t>
  </si>
  <si>
    <t>ch71sd</t>
  </si>
  <si>
    <t>CH7 1SE</t>
  </si>
  <si>
    <t>CH71SE</t>
  </si>
  <si>
    <t>ch7 1se</t>
  </si>
  <si>
    <t>ch71se</t>
  </si>
  <si>
    <t>CH7 1SF</t>
  </si>
  <si>
    <t>CH71SF</t>
  </si>
  <si>
    <t>ch7 1sf</t>
  </si>
  <si>
    <t>ch71sf</t>
  </si>
  <si>
    <t>CH7 1SG</t>
  </si>
  <si>
    <t>CH71SG</t>
  </si>
  <si>
    <t>ch7 1sg</t>
  </si>
  <si>
    <t>ch71sg</t>
  </si>
  <si>
    <t>CH7 1SH</t>
  </si>
  <si>
    <t>CH71SH</t>
  </si>
  <si>
    <t>ch7 1sh</t>
  </si>
  <si>
    <t>ch71sh</t>
  </si>
  <si>
    <t>CH7 1SJ</t>
  </si>
  <si>
    <t>CH71SJ</t>
  </si>
  <si>
    <t>ch7 1sj</t>
  </si>
  <si>
    <t>ch71sj</t>
  </si>
  <si>
    <t>CH7 1SL</t>
  </si>
  <si>
    <t>CH71SL</t>
  </si>
  <si>
    <t>ch7 1sl</t>
  </si>
  <si>
    <t>ch71sl</t>
  </si>
  <si>
    <t>CH7 1SN</t>
  </si>
  <si>
    <t>CH71SN</t>
  </si>
  <si>
    <t>ch7 1sn</t>
  </si>
  <si>
    <t>ch71sn</t>
  </si>
  <si>
    <t>CH7 1SP</t>
  </si>
  <si>
    <t>CH71SP</t>
  </si>
  <si>
    <t>ch7 1sp</t>
  </si>
  <si>
    <t>ch71sp</t>
  </si>
  <si>
    <t>CH7 1SQ</t>
  </si>
  <si>
    <t>CH71SQ</t>
  </si>
  <si>
    <t>ch7 1sq</t>
  </si>
  <si>
    <t>ch71sq</t>
  </si>
  <si>
    <t>CH7 1SR</t>
  </si>
  <si>
    <t>CH71SR</t>
  </si>
  <si>
    <t>ch7 1sr</t>
  </si>
  <si>
    <t>ch71sr</t>
  </si>
  <si>
    <t>CH7 1SS</t>
  </si>
  <si>
    <t>CH71SS</t>
  </si>
  <si>
    <t>ch7 1ss</t>
  </si>
  <si>
    <t>ch71ss</t>
  </si>
  <si>
    <t>CH7 1SU</t>
  </si>
  <si>
    <t>CH71SU</t>
  </si>
  <si>
    <t>ch7 1su</t>
  </si>
  <si>
    <t>ch71su</t>
  </si>
  <si>
    <t>CH7 1SW</t>
  </si>
  <si>
    <t>CH71SW</t>
  </si>
  <si>
    <t>ch7 1sw</t>
  </si>
  <si>
    <t>ch71sw</t>
  </si>
  <si>
    <t>CH7 1SX</t>
  </si>
  <si>
    <t>CH71SX</t>
  </si>
  <si>
    <t>ch7 1sx</t>
  </si>
  <si>
    <t>ch71sx</t>
  </si>
  <si>
    <t>CH7 1SY</t>
  </si>
  <si>
    <t>CH71SY</t>
  </si>
  <si>
    <t>ch7 1sy</t>
  </si>
  <si>
    <t>ch71sy</t>
  </si>
  <si>
    <t>CH7 1SZ</t>
  </si>
  <si>
    <t>CH71SZ</t>
  </si>
  <si>
    <t>ch7 1sz</t>
  </si>
  <si>
    <t>ch71sz</t>
  </si>
  <si>
    <t>CH7 1TA</t>
  </si>
  <si>
    <t>CH71TA</t>
  </si>
  <si>
    <t>ch7 1ta</t>
  </si>
  <si>
    <t>ch71ta</t>
  </si>
  <si>
    <t>CH7 1TB</t>
  </si>
  <si>
    <t>CH71TB</t>
  </si>
  <si>
    <t>ch7 1tb</t>
  </si>
  <si>
    <t>ch71tb</t>
  </si>
  <si>
    <t>CH7 1TD</t>
  </si>
  <si>
    <t>CH71TD</t>
  </si>
  <si>
    <t>ch7 1td</t>
  </si>
  <si>
    <t>ch71td</t>
  </si>
  <si>
    <t>CH7 1TE</t>
  </si>
  <si>
    <t>CH71TE</t>
  </si>
  <si>
    <t>ch7 1te</t>
  </si>
  <si>
    <t>ch71te</t>
  </si>
  <si>
    <t>CH7 1TF</t>
  </si>
  <si>
    <t>CH71TF</t>
  </si>
  <si>
    <t>ch7 1tf</t>
  </si>
  <si>
    <t>ch71tf</t>
  </si>
  <si>
    <t>CH7 1TG</t>
  </si>
  <si>
    <t>CH71TG</t>
  </si>
  <si>
    <t>ch7 1tg</t>
  </si>
  <si>
    <t>ch71tg</t>
  </si>
  <si>
    <t>CH7 1TH</t>
  </si>
  <si>
    <t>CH71TH</t>
  </si>
  <si>
    <t>ch7 1th</t>
  </si>
  <si>
    <t>ch71th</t>
  </si>
  <si>
    <t>CH7 1TJ</t>
  </si>
  <si>
    <t>CH71TJ</t>
  </si>
  <si>
    <t>ch7 1tj</t>
  </si>
  <si>
    <t>ch71tj</t>
  </si>
  <si>
    <t>CH7 1TL</t>
  </si>
  <si>
    <t>CH71TL</t>
  </si>
  <si>
    <t>ch7 1tl</t>
  </si>
  <si>
    <t>ch71tl</t>
  </si>
  <si>
    <t>CH7 1TN</t>
  </si>
  <si>
    <t>CH71TN</t>
  </si>
  <si>
    <t>ch7 1tn</t>
  </si>
  <si>
    <t>ch71tn</t>
  </si>
  <si>
    <t>CH7 1TQ</t>
  </si>
  <si>
    <t>CH71TQ</t>
  </si>
  <si>
    <t>ch7 1tq</t>
  </si>
  <si>
    <t>ch71tq</t>
  </si>
  <si>
    <t>CH7 1TR</t>
  </si>
  <si>
    <t>CH71TR</t>
  </si>
  <si>
    <t>ch7 1tr</t>
  </si>
  <si>
    <t>ch71tr</t>
  </si>
  <si>
    <t>CH7 1TS</t>
  </si>
  <si>
    <t>CH71TS</t>
  </si>
  <si>
    <t>ch7 1ts</t>
  </si>
  <si>
    <t>ch71ts</t>
  </si>
  <si>
    <t>CH7 1TT</t>
  </si>
  <si>
    <t>CH71TT</t>
  </si>
  <si>
    <t>ch7 1tt</t>
  </si>
  <si>
    <t>ch71tt</t>
  </si>
  <si>
    <t>CH7 1TU</t>
  </si>
  <si>
    <t>CH71TU</t>
  </si>
  <si>
    <t>ch7 1tu</t>
  </si>
  <si>
    <t>ch71tu</t>
  </si>
  <si>
    <t>CH7 1TW</t>
  </si>
  <si>
    <t>CH71TW</t>
  </si>
  <si>
    <t>ch7 1tw</t>
  </si>
  <si>
    <t>ch71tw</t>
  </si>
  <si>
    <t>CH7 1TX</t>
  </si>
  <si>
    <t>CH71TX</t>
  </si>
  <si>
    <t>ch7 1tx</t>
  </si>
  <si>
    <t>ch71tx</t>
  </si>
  <si>
    <t>CH7 1TY</t>
  </si>
  <si>
    <t>CH71TY</t>
  </si>
  <si>
    <t>ch7 1ty</t>
  </si>
  <si>
    <t>ch71ty</t>
  </si>
  <si>
    <t>CH7 1TZ</t>
  </si>
  <si>
    <t>CH71TZ</t>
  </si>
  <si>
    <t>ch7 1tz</t>
  </si>
  <si>
    <t>ch71tz</t>
  </si>
  <si>
    <t>CH7 1UA</t>
  </si>
  <si>
    <t>CH71UA</t>
  </si>
  <si>
    <t>ch7 1ua</t>
  </si>
  <si>
    <t>ch71ua</t>
  </si>
  <si>
    <t>CH7 1UB</t>
  </si>
  <si>
    <t>CH71UB</t>
  </si>
  <si>
    <t>ch7 1ub</t>
  </si>
  <si>
    <t>ch71ub</t>
  </si>
  <si>
    <t>CH7 1UD</t>
  </si>
  <si>
    <t>CH71UD</t>
  </si>
  <si>
    <t>ch7 1ud</t>
  </si>
  <si>
    <t>ch71ud</t>
  </si>
  <si>
    <t>CH7 1UE</t>
  </si>
  <si>
    <t>CH71UE</t>
  </si>
  <si>
    <t>ch7 1ue</t>
  </si>
  <si>
    <t>ch71ue</t>
  </si>
  <si>
    <t>CH7 1UF</t>
  </si>
  <si>
    <t>CH71UF</t>
  </si>
  <si>
    <t>ch7 1uf</t>
  </si>
  <si>
    <t>ch71uf</t>
  </si>
  <si>
    <t>CH7 1UG</t>
  </si>
  <si>
    <t>CH71UG</t>
  </si>
  <si>
    <t>ch7 1ug</t>
  </si>
  <si>
    <t>ch71ug</t>
  </si>
  <si>
    <t>CH7 1UH</t>
  </si>
  <si>
    <t>CH71UH</t>
  </si>
  <si>
    <t>ch7 1uh</t>
  </si>
  <si>
    <t>ch71uh</t>
  </si>
  <si>
    <t>CH7 1UJ</t>
  </si>
  <si>
    <t>CH71UJ</t>
  </si>
  <si>
    <t>ch7 1uj</t>
  </si>
  <si>
    <t>ch71uj</t>
  </si>
  <si>
    <t>CH7 1UL</t>
  </si>
  <si>
    <t>CH71UL</t>
  </si>
  <si>
    <t>ch7 1ul</t>
  </si>
  <si>
    <t>ch71ul</t>
  </si>
  <si>
    <t>CH7 1UN</t>
  </si>
  <si>
    <t>CH71UN</t>
  </si>
  <si>
    <t>ch7 1un</t>
  </si>
  <si>
    <t>ch71un</t>
  </si>
  <si>
    <t>CH7 1UP</t>
  </si>
  <si>
    <t>CH71UP</t>
  </si>
  <si>
    <t>ch7 1up</t>
  </si>
  <si>
    <t>ch71up</t>
  </si>
  <si>
    <t>CH7 1UQ</t>
  </si>
  <si>
    <t>CH71UQ</t>
  </si>
  <si>
    <t>ch7 1uq</t>
  </si>
  <si>
    <t>ch71uq</t>
  </si>
  <si>
    <t>CH7 1UR</t>
  </si>
  <si>
    <t>CH71UR</t>
  </si>
  <si>
    <t>ch7 1ur</t>
  </si>
  <si>
    <t>ch71ur</t>
  </si>
  <si>
    <t>CH7 1US</t>
  </si>
  <si>
    <t>CH71US</t>
  </si>
  <si>
    <t>ch7 1us</t>
  </si>
  <si>
    <t>ch71us</t>
  </si>
  <si>
    <t>CH7 1UT</t>
  </si>
  <si>
    <t>CH71UT</t>
  </si>
  <si>
    <t>ch7 1ut</t>
  </si>
  <si>
    <t>ch71ut</t>
  </si>
  <si>
    <t>CH7 1UU</t>
  </si>
  <si>
    <t>CH71UU</t>
  </si>
  <si>
    <t>ch7 1uu</t>
  </si>
  <si>
    <t>ch71uu</t>
  </si>
  <si>
    <t>CH7 1UW</t>
  </si>
  <si>
    <t>CH71UW</t>
  </si>
  <si>
    <t>ch7 1uw</t>
  </si>
  <si>
    <t>ch71uw</t>
  </si>
  <si>
    <t>CH7 1UX</t>
  </si>
  <si>
    <t>CH71UX</t>
  </si>
  <si>
    <t>ch7 1ux</t>
  </si>
  <si>
    <t>ch71ux</t>
  </si>
  <si>
    <t>CH7 1UY</t>
  </si>
  <si>
    <t>CH71UY</t>
  </si>
  <si>
    <t>ch7 1uy</t>
  </si>
  <si>
    <t>ch71uy</t>
  </si>
  <si>
    <t>CH7 1UZ</t>
  </si>
  <si>
    <t>CH71UZ</t>
  </si>
  <si>
    <t>ch7 1uz</t>
  </si>
  <si>
    <t>ch71uz</t>
  </si>
  <si>
    <t>CH7 1WP</t>
  </si>
  <si>
    <t>CH71WP</t>
  </si>
  <si>
    <t>ch7 1wp</t>
  </si>
  <si>
    <t>ch71wp</t>
  </si>
  <si>
    <t>CH7 1WT</t>
  </si>
  <si>
    <t>CH71WT</t>
  </si>
  <si>
    <t>ch7 1wt</t>
  </si>
  <si>
    <t>ch71wt</t>
  </si>
  <si>
    <t>CH7 1XA</t>
  </si>
  <si>
    <t>CH71XA</t>
  </si>
  <si>
    <t>ch7 1xa</t>
  </si>
  <si>
    <t>ch71xa</t>
  </si>
  <si>
    <t>CH7 1XB</t>
  </si>
  <si>
    <t>CH71XB</t>
  </si>
  <si>
    <t>ch7 1xb</t>
  </si>
  <si>
    <t>ch71xb</t>
  </si>
  <si>
    <t>CH7 1XF</t>
  </si>
  <si>
    <t>CH71XF</t>
  </si>
  <si>
    <t>ch7 1xf</t>
  </si>
  <si>
    <t>ch71xf</t>
  </si>
  <si>
    <t>CH7 1XG</t>
  </si>
  <si>
    <t>CH71XG</t>
  </si>
  <si>
    <t>ch7 1xg</t>
  </si>
  <si>
    <t>ch71xg</t>
  </si>
  <si>
    <t>CH7 1XH</t>
  </si>
  <si>
    <t>CH71XH</t>
  </si>
  <si>
    <t>ch7 1xh</t>
  </si>
  <si>
    <t>ch71xh</t>
  </si>
  <si>
    <t>CH7 1XJ</t>
  </si>
  <si>
    <t>CH71XJ</t>
  </si>
  <si>
    <t>ch7 1xj</t>
  </si>
  <si>
    <t>ch71xj</t>
  </si>
  <si>
    <t>CH7 1XL</t>
  </si>
  <si>
    <t>CH71XL</t>
  </si>
  <si>
    <t>ch7 1xl</t>
  </si>
  <si>
    <t>ch71xl</t>
  </si>
  <si>
    <t>CH7 1XN</t>
  </si>
  <si>
    <t>CH71XN</t>
  </si>
  <si>
    <t>ch7 1xn</t>
  </si>
  <si>
    <t>ch71xn</t>
  </si>
  <si>
    <t>CH7 1XP</t>
  </si>
  <si>
    <t>CH71XP</t>
  </si>
  <si>
    <t>ch7 1xp</t>
  </si>
  <si>
    <t>ch71xp</t>
  </si>
  <si>
    <t>CH7 1XQ</t>
  </si>
  <si>
    <t>CH71XQ</t>
  </si>
  <si>
    <t>ch7 1xq</t>
  </si>
  <si>
    <t>ch71xq</t>
  </si>
  <si>
    <t>CH7 1XR</t>
  </si>
  <si>
    <t>CH71XR</t>
  </si>
  <si>
    <t>ch7 1xr</t>
  </si>
  <si>
    <t>ch71xr</t>
  </si>
  <si>
    <t>CH7 1XW</t>
  </si>
  <si>
    <t>CH71XW</t>
  </si>
  <si>
    <t>ch7 1xw</t>
  </si>
  <si>
    <t>ch71xw</t>
  </si>
  <si>
    <t>CH7 1XY</t>
  </si>
  <si>
    <t>CH71XY</t>
  </si>
  <si>
    <t>ch7 1xy</t>
  </si>
  <si>
    <t>ch71xy</t>
  </si>
  <si>
    <t>CH7 1XZ</t>
  </si>
  <si>
    <t>CH71XZ</t>
  </si>
  <si>
    <t>ch7 1xz</t>
  </si>
  <si>
    <t>ch71xz</t>
  </si>
  <si>
    <t>CH7 1YA</t>
  </si>
  <si>
    <t>CH71YA</t>
  </si>
  <si>
    <t>ch7 1ya</t>
  </si>
  <si>
    <t>ch71ya</t>
  </si>
  <si>
    <t>CH7 1YG</t>
  </si>
  <si>
    <t>CH71YG</t>
  </si>
  <si>
    <t>ch7 1yg</t>
  </si>
  <si>
    <t>ch71yg</t>
  </si>
  <si>
    <t>CH7 1YR</t>
  </si>
  <si>
    <t>CH71YR</t>
  </si>
  <si>
    <t>ch7 1yr</t>
  </si>
  <si>
    <t>ch71yr</t>
  </si>
  <si>
    <t>CH7 1YS</t>
  </si>
  <si>
    <t>CH71YS</t>
  </si>
  <si>
    <t>ch7 1ys</t>
  </si>
  <si>
    <t>ch71ys</t>
  </si>
  <si>
    <t>CH7 1YU</t>
  </si>
  <si>
    <t>CH71YU</t>
  </si>
  <si>
    <t>ch7 1yu</t>
  </si>
  <si>
    <t>ch71yu</t>
  </si>
  <si>
    <t>CH7 1YX</t>
  </si>
  <si>
    <t>CH71YX</t>
  </si>
  <si>
    <t>ch7 1yx</t>
  </si>
  <si>
    <t>ch71yx</t>
  </si>
  <si>
    <t>CH7 1ZS</t>
  </si>
  <si>
    <t>CH71ZS</t>
  </si>
  <si>
    <t>ch7 1zs</t>
  </si>
  <si>
    <t>ch71zs</t>
  </si>
  <si>
    <t>CH7 2AA</t>
  </si>
  <si>
    <t>CH72AA</t>
  </si>
  <si>
    <t>ch7 2aa</t>
  </si>
  <si>
    <t>ch72aa</t>
  </si>
  <si>
    <t>CH7 2AB</t>
  </si>
  <si>
    <t>CH72AB</t>
  </si>
  <si>
    <t>ch7 2ab</t>
  </si>
  <si>
    <t>ch72ab</t>
  </si>
  <si>
    <t>CH7 2AD</t>
  </si>
  <si>
    <t>CH72AD</t>
  </si>
  <si>
    <t>ch7 2ad</t>
  </si>
  <si>
    <t>ch72ad</t>
  </si>
  <si>
    <t>CH7 2AE</t>
  </si>
  <si>
    <t>CH72AE</t>
  </si>
  <si>
    <t>ch7 2ae</t>
  </si>
  <si>
    <t>ch72ae</t>
  </si>
  <si>
    <t>CH7 2AF</t>
  </si>
  <si>
    <t>CH72AF</t>
  </si>
  <si>
    <t>ch7 2af</t>
  </si>
  <si>
    <t>ch72af</t>
  </si>
  <si>
    <t>CH7 2AG</t>
  </si>
  <si>
    <t>CH72AG</t>
  </si>
  <si>
    <t>ch7 2ag</t>
  </si>
  <si>
    <t>ch72ag</t>
  </si>
  <si>
    <t>CH7 2AH</t>
  </si>
  <si>
    <t>CH72AH</t>
  </si>
  <si>
    <t>ch7 2ah</t>
  </si>
  <si>
    <t>ch72ah</t>
  </si>
  <si>
    <t>CH7 2AJ</t>
  </si>
  <si>
    <t>CH72AJ</t>
  </si>
  <si>
    <t>ch7 2aj</t>
  </si>
  <si>
    <t>ch72aj</t>
  </si>
  <si>
    <t>CH7 2AL</t>
  </si>
  <si>
    <t>CH72AL</t>
  </si>
  <si>
    <t>ch7 2al</t>
  </si>
  <si>
    <t>ch72al</t>
  </si>
  <si>
    <t>CH7 2AN</t>
  </si>
  <si>
    <t>CH72AN</t>
  </si>
  <si>
    <t>ch7 2an</t>
  </si>
  <si>
    <t>ch72an</t>
  </si>
  <si>
    <t>CH7 2AP</t>
  </si>
  <si>
    <t>CH72AP</t>
  </si>
  <si>
    <t>ch7 2ap</t>
  </si>
  <si>
    <t>ch72ap</t>
  </si>
  <si>
    <t>CH7 2AQ</t>
  </si>
  <si>
    <t>CH72AQ</t>
  </si>
  <si>
    <t>ch7 2aq</t>
  </si>
  <si>
    <t>ch72aq</t>
  </si>
  <si>
    <t>CH7 2AR</t>
  </si>
  <si>
    <t>CH72AR</t>
  </si>
  <si>
    <t>ch7 2ar</t>
  </si>
  <si>
    <t>ch72ar</t>
  </si>
  <si>
    <t>CH7 2AS</t>
  </si>
  <si>
    <t>CH72AS</t>
  </si>
  <si>
    <t>ch7 2as</t>
  </si>
  <si>
    <t>ch72as</t>
  </si>
  <si>
    <t>CH7 2AT</t>
  </si>
  <si>
    <t>CH72AT</t>
  </si>
  <si>
    <t>ch7 2at</t>
  </si>
  <si>
    <t>ch72at</t>
  </si>
  <si>
    <t>CH7 2AU</t>
  </si>
  <si>
    <t>CH72AU</t>
  </si>
  <si>
    <t>ch7 2au</t>
  </si>
  <si>
    <t>ch72au</t>
  </si>
  <si>
    <t>CH7 2AW</t>
  </si>
  <si>
    <t>CH72AW</t>
  </si>
  <si>
    <t>ch7 2aw</t>
  </si>
  <si>
    <t>ch72aw</t>
  </si>
  <si>
    <t>CH7 2AX</t>
  </si>
  <si>
    <t>CH72AX</t>
  </si>
  <si>
    <t>ch7 2ax</t>
  </si>
  <si>
    <t>ch72ax</t>
  </si>
  <si>
    <t>CH7 2AY</t>
  </si>
  <si>
    <t>CH72AY</t>
  </si>
  <si>
    <t>ch7 2ay</t>
  </si>
  <si>
    <t>ch72ay</t>
  </si>
  <si>
    <t>CH7 2AZ</t>
  </si>
  <si>
    <t>CH72AZ</t>
  </si>
  <si>
    <t>ch7 2az</t>
  </si>
  <si>
    <t>ch72az</t>
  </si>
  <si>
    <t>CH7 2BA</t>
  </si>
  <si>
    <t>CH72BA</t>
  </si>
  <si>
    <t>ch7 2ba</t>
  </si>
  <si>
    <t>ch72ba</t>
  </si>
  <si>
    <t>CH7 2BB</t>
  </si>
  <si>
    <t>CH72BB</t>
  </si>
  <si>
    <t>ch7 2bb</t>
  </si>
  <si>
    <t>ch72bb</t>
  </si>
  <si>
    <t>CH7 2BD</t>
  </si>
  <si>
    <t>CH72BD</t>
  </si>
  <si>
    <t>ch7 2bd</t>
  </si>
  <si>
    <t>ch72bd</t>
  </si>
  <si>
    <t>CH7 2BE</t>
  </si>
  <si>
    <t>CH72BE</t>
  </si>
  <si>
    <t>ch7 2be</t>
  </si>
  <si>
    <t>ch72be</t>
  </si>
  <si>
    <t>CH7 2BF</t>
  </si>
  <si>
    <t>CH72BF</t>
  </si>
  <si>
    <t>ch7 2bf</t>
  </si>
  <si>
    <t>ch72bf</t>
  </si>
  <si>
    <t>CH7 2BG</t>
  </si>
  <si>
    <t>CH72BG</t>
  </si>
  <si>
    <t>ch7 2bg</t>
  </si>
  <si>
    <t>ch72bg</t>
  </si>
  <si>
    <t>CH7 2BH</t>
  </si>
  <si>
    <t>CH72BH</t>
  </si>
  <si>
    <t>ch7 2bh</t>
  </si>
  <si>
    <t>ch72bh</t>
  </si>
  <si>
    <t>CH7 2BJ</t>
  </si>
  <si>
    <t>CH72BJ</t>
  </si>
  <si>
    <t>ch7 2bj</t>
  </si>
  <si>
    <t>ch72bj</t>
  </si>
  <si>
    <t>CH7 2BL</t>
  </si>
  <si>
    <t>CH72BL</t>
  </si>
  <si>
    <t>ch7 2bl</t>
  </si>
  <si>
    <t>ch72bl</t>
  </si>
  <si>
    <t>CH7 2BN</t>
  </si>
  <si>
    <t>CH72BN</t>
  </si>
  <si>
    <t>ch7 2bn</t>
  </si>
  <si>
    <t>ch72bn</t>
  </si>
  <si>
    <t>CH7 2BP</t>
  </si>
  <si>
    <t>CH72BP</t>
  </si>
  <si>
    <t>ch7 2bp</t>
  </si>
  <si>
    <t>ch72bp</t>
  </si>
  <si>
    <t>CH7 2BQ</t>
  </si>
  <si>
    <t>CH72BQ</t>
  </si>
  <si>
    <t>ch7 2bq</t>
  </si>
  <si>
    <t>ch72bq</t>
  </si>
  <si>
    <t>CH7 2BR</t>
  </si>
  <si>
    <t>CH72BR</t>
  </si>
  <si>
    <t>ch7 2br</t>
  </si>
  <si>
    <t>ch72br</t>
  </si>
  <si>
    <t>CH7 2BS</t>
  </si>
  <si>
    <t>CH72BS</t>
  </si>
  <si>
    <t>ch7 2bs</t>
  </si>
  <si>
    <t>ch72bs</t>
  </si>
  <si>
    <t>CH7 2BT</t>
  </si>
  <si>
    <t>CH72BT</t>
  </si>
  <si>
    <t>ch7 2bt</t>
  </si>
  <si>
    <t>ch72bt</t>
  </si>
  <si>
    <t>CH7 2BU</t>
  </si>
  <si>
    <t>CH72BU</t>
  </si>
  <si>
    <t>ch7 2bu</t>
  </si>
  <si>
    <t>ch72bu</t>
  </si>
  <si>
    <t>CH7 2BW</t>
  </si>
  <si>
    <t>CH72BW</t>
  </si>
  <si>
    <t>ch7 2bw</t>
  </si>
  <si>
    <t>ch72bw</t>
  </si>
  <si>
    <t>CH7 2BX</t>
  </si>
  <si>
    <t>CH72BX</t>
  </si>
  <si>
    <t>ch7 2bx</t>
  </si>
  <si>
    <t>ch72bx</t>
  </si>
  <si>
    <t>CH7 2BY</t>
  </si>
  <si>
    <t>CH72BY</t>
  </si>
  <si>
    <t>ch7 2by</t>
  </si>
  <si>
    <t>ch72by</t>
  </si>
  <si>
    <t>CH7 2BZ</t>
  </si>
  <si>
    <t>CH72BZ</t>
  </si>
  <si>
    <t>ch7 2bz</t>
  </si>
  <si>
    <t>ch72bz</t>
  </si>
  <si>
    <t>CH7 2DA</t>
  </si>
  <si>
    <t>CH72DA</t>
  </si>
  <si>
    <t>ch7 2da</t>
  </si>
  <si>
    <t>ch72da</t>
  </si>
  <si>
    <t>CH7 2DB</t>
  </si>
  <si>
    <t>CH72DB</t>
  </si>
  <si>
    <t>ch7 2db</t>
  </si>
  <si>
    <t>ch72db</t>
  </si>
  <si>
    <t>CH7 2DD</t>
  </si>
  <si>
    <t>CH72DD</t>
  </si>
  <si>
    <t>ch7 2dd</t>
  </si>
  <si>
    <t>ch72dd</t>
  </si>
  <si>
    <t>CH7 2DF</t>
  </si>
  <si>
    <t>CH72DF</t>
  </si>
  <si>
    <t>ch7 2df</t>
  </si>
  <si>
    <t>ch72df</t>
  </si>
  <si>
    <t>CH7 2DG</t>
  </si>
  <si>
    <t>CH72DG</t>
  </si>
  <si>
    <t>ch7 2dg</t>
  </si>
  <si>
    <t>ch72dg</t>
  </si>
  <si>
    <t>CH7 2DH</t>
  </si>
  <si>
    <t>CH72DH</t>
  </si>
  <si>
    <t>ch7 2dh</t>
  </si>
  <si>
    <t>ch72dh</t>
  </si>
  <si>
    <t>CH7 2DJ</t>
  </si>
  <si>
    <t>CH72DJ</t>
  </si>
  <si>
    <t>ch7 2dj</t>
  </si>
  <si>
    <t>ch72dj</t>
  </si>
  <si>
    <t>CH7 2DL</t>
  </si>
  <si>
    <t>CH72DL</t>
  </si>
  <si>
    <t>ch7 2dl</t>
  </si>
  <si>
    <t>ch72dl</t>
  </si>
  <si>
    <t>CH7 2DN</t>
  </si>
  <si>
    <t>CH72DN</t>
  </si>
  <si>
    <t>ch7 2dn</t>
  </si>
  <si>
    <t>ch72dn</t>
  </si>
  <si>
    <t>CH7 2DP</t>
  </si>
  <si>
    <t>CH72DP</t>
  </si>
  <si>
    <t>ch7 2dp</t>
  </si>
  <si>
    <t>ch72dp</t>
  </si>
  <si>
    <t>CH7 2DQ</t>
  </si>
  <si>
    <t>CH72DQ</t>
  </si>
  <si>
    <t>ch7 2dq</t>
  </si>
  <si>
    <t>ch72dq</t>
  </si>
  <si>
    <t>CH7 2DR</t>
  </si>
  <si>
    <t>CH72DR</t>
  </si>
  <si>
    <t>ch7 2dr</t>
  </si>
  <si>
    <t>ch72dr</t>
  </si>
  <si>
    <t>CH7 2DT</t>
  </si>
  <si>
    <t>CH72DT</t>
  </si>
  <si>
    <t>ch7 2dt</t>
  </si>
  <si>
    <t>ch72dt</t>
  </si>
  <si>
    <t>CH7 2DY</t>
  </si>
  <si>
    <t>CH72DY</t>
  </si>
  <si>
    <t>ch7 2dy</t>
  </si>
  <si>
    <t>ch72dy</t>
  </si>
  <si>
    <t>CH7 2ED</t>
  </si>
  <si>
    <t>CH72ED</t>
  </si>
  <si>
    <t>ch7 2ed</t>
  </si>
  <si>
    <t>ch72ed</t>
  </si>
  <si>
    <t>CH7 2EE</t>
  </si>
  <si>
    <t>CH72EE</t>
  </si>
  <si>
    <t>ch7 2ee</t>
  </si>
  <si>
    <t>ch72ee</t>
  </si>
  <si>
    <t>CH7 2EF</t>
  </si>
  <si>
    <t>CH72EF</t>
  </si>
  <si>
    <t>ch7 2ef</t>
  </si>
  <si>
    <t>ch72ef</t>
  </si>
  <si>
    <t>CH7 2EG</t>
  </si>
  <si>
    <t>CH72EG</t>
  </si>
  <si>
    <t>ch7 2eg</t>
  </si>
  <si>
    <t>ch72eg</t>
  </si>
  <si>
    <t>CH7 2EH</t>
  </si>
  <si>
    <t>CH72EH</t>
  </si>
  <si>
    <t>ch7 2eh</t>
  </si>
  <si>
    <t>ch72eh</t>
  </si>
  <si>
    <t>CH7 2EN</t>
  </si>
  <si>
    <t>CH72EN</t>
  </si>
  <si>
    <t>ch7 2en</t>
  </si>
  <si>
    <t>ch72en</t>
  </si>
  <si>
    <t>CH7 2EP</t>
  </si>
  <si>
    <t>CH72EP</t>
  </si>
  <si>
    <t>ch7 2ep</t>
  </si>
  <si>
    <t>ch72ep</t>
  </si>
  <si>
    <t>CH7 2EQ</t>
  </si>
  <si>
    <t>CH72EQ</t>
  </si>
  <si>
    <t>ch7 2eq</t>
  </si>
  <si>
    <t>ch72eq</t>
  </si>
  <si>
    <t>CH7 2ER</t>
  </si>
  <si>
    <t>CH72ER</t>
  </si>
  <si>
    <t>ch7 2er</t>
  </si>
  <si>
    <t>ch72er</t>
  </si>
  <si>
    <t>CH7 2ES</t>
  </si>
  <si>
    <t>CH72ES</t>
  </si>
  <si>
    <t>ch7 2es</t>
  </si>
  <si>
    <t>ch72es</t>
  </si>
  <si>
    <t>CH7 2ET</t>
  </si>
  <si>
    <t>CH72ET</t>
  </si>
  <si>
    <t>ch7 2et</t>
  </si>
  <si>
    <t>ch72et</t>
  </si>
  <si>
    <t>CH7 2EU</t>
  </si>
  <si>
    <t>CH72EU</t>
  </si>
  <si>
    <t>ch7 2eu</t>
  </si>
  <si>
    <t>ch72eu</t>
  </si>
  <si>
    <t>CH7 2EW</t>
  </si>
  <si>
    <t>CH72EW</t>
  </si>
  <si>
    <t>ch7 2ew</t>
  </si>
  <si>
    <t>ch72ew</t>
  </si>
  <si>
    <t>CH7 2EX</t>
  </si>
  <si>
    <t>CH72EX</t>
  </si>
  <si>
    <t>ch7 2ex</t>
  </si>
  <si>
    <t>ch72ex</t>
  </si>
  <si>
    <t>CH7 2EY</t>
  </si>
  <si>
    <t>CH72EY</t>
  </si>
  <si>
    <t>ch7 2ey</t>
  </si>
  <si>
    <t>ch72ey</t>
  </si>
  <si>
    <t>CH7 2GA</t>
  </si>
  <si>
    <t>CH72GA</t>
  </si>
  <si>
    <t>ch7 2ga</t>
  </si>
  <si>
    <t>ch72ga</t>
  </si>
  <si>
    <t>CH7 2GB</t>
  </si>
  <si>
    <t>CH72GB</t>
  </si>
  <si>
    <t>ch7 2gb</t>
  </si>
  <si>
    <t>ch72gb</t>
  </si>
  <si>
    <t>CH7 2GD</t>
  </si>
  <si>
    <t>CH72GD</t>
  </si>
  <si>
    <t>ch7 2gd</t>
  </si>
  <si>
    <t>ch72gd</t>
  </si>
  <si>
    <t>CH7 2GE</t>
  </si>
  <si>
    <t>CH72GE</t>
  </si>
  <si>
    <t>ch7 2ge</t>
  </si>
  <si>
    <t>ch72ge</t>
  </si>
  <si>
    <t>CH7 2GW</t>
  </si>
  <si>
    <t>CH72GW</t>
  </si>
  <si>
    <t>ch7 2gw</t>
  </si>
  <si>
    <t>ch72gw</t>
  </si>
  <si>
    <t>CH7 2GX</t>
  </si>
  <si>
    <t>CH72GX</t>
  </si>
  <si>
    <t>ch7 2gx</t>
  </si>
  <si>
    <t>ch72gx</t>
  </si>
  <si>
    <t>CH7 2GY</t>
  </si>
  <si>
    <t>CH72GY</t>
  </si>
  <si>
    <t>ch7 2gy</t>
  </si>
  <si>
    <t>ch72gy</t>
  </si>
  <si>
    <t>CH7 2GZ</t>
  </si>
  <si>
    <t>CH72GZ</t>
  </si>
  <si>
    <t>ch7 2gz</t>
  </si>
  <si>
    <t>ch72gz</t>
  </si>
  <si>
    <t>CH7 2HA</t>
  </si>
  <si>
    <t>CH72HA</t>
  </si>
  <si>
    <t>ch7 2ha</t>
  </si>
  <si>
    <t>ch72ha</t>
  </si>
  <si>
    <t>CH7 2HB</t>
  </si>
  <si>
    <t>CH72HB</t>
  </si>
  <si>
    <t>ch7 2hb</t>
  </si>
  <si>
    <t>ch72hb</t>
  </si>
  <si>
    <t>CH7 2HD</t>
  </si>
  <si>
    <t>CH72HD</t>
  </si>
  <si>
    <t>ch7 2hd</t>
  </si>
  <si>
    <t>ch72hd</t>
  </si>
  <si>
    <t>CH7 2HE</t>
  </si>
  <si>
    <t>CH72HE</t>
  </si>
  <si>
    <t>ch7 2he</t>
  </si>
  <si>
    <t>ch72he</t>
  </si>
  <si>
    <t>CH7 2HF</t>
  </si>
  <si>
    <t>CH72HF</t>
  </si>
  <si>
    <t>ch7 2hf</t>
  </si>
  <si>
    <t>ch72hf</t>
  </si>
  <si>
    <t>CH7 2HG</t>
  </si>
  <si>
    <t>CH72HG</t>
  </si>
  <si>
    <t>ch7 2hg</t>
  </si>
  <si>
    <t>ch72hg</t>
  </si>
  <si>
    <t>CH7 2HH</t>
  </si>
  <si>
    <t>CH72HH</t>
  </si>
  <si>
    <t>ch7 2hh</t>
  </si>
  <si>
    <t>ch72hh</t>
  </si>
  <si>
    <t>CH7 2HJ</t>
  </si>
  <si>
    <t>CH72HJ</t>
  </si>
  <si>
    <t>ch7 2hj</t>
  </si>
  <si>
    <t>ch72hj</t>
  </si>
  <si>
    <t>CH7 2HL</t>
  </si>
  <si>
    <t>CH72HL</t>
  </si>
  <si>
    <t>ch7 2hl</t>
  </si>
  <si>
    <t>ch72hl</t>
  </si>
  <si>
    <t>CH7 2HN</t>
  </si>
  <si>
    <t>CH72HN</t>
  </si>
  <si>
    <t>ch7 2hn</t>
  </si>
  <si>
    <t>ch72hn</t>
  </si>
  <si>
    <t>CH7 2HP</t>
  </si>
  <si>
    <t>CH72HP</t>
  </si>
  <si>
    <t>ch7 2hp</t>
  </si>
  <si>
    <t>ch72hp</t>
  </si>
  <si>
    <t>CH7 2HQ</t>
  </si>
  <si>
    <t>CH72HQ</t>
  </si>
  <si>
    <t>ch7 2hq</t>
  </si>
  <si>
    <t>ch72hq</t>
  </si>
  <si>
    <t>CH7 2HR</t>
  </si>
  <si>
    <t>CH72HR</t>
  </si>
  <si>
    <t>ch7 2hr</t>
  </si>
  <si>
    <t>ch72hr</t>
  </si>
  <si>
    <t>CH7 2HS</t>
  </si>
  <si>
    <t>CH72HS</t>
  </si>
  <si>
    <t>ch7 2hs</t>
  </si>
  <si>
    <t>ch72hs</t>
  </si>
  <si>
    <t>CH7 2HW</t>
  </si>
  <si>
    <t>CH72HW</t>
  </si>
  <si>
    <t>ch7 2hw</t>
  </si>
  <si>
    <t>ch72hw</t>
  </si>
  <si>
    <t>CH7 2HX</t>
  </si>
  <si>
    <t>CH72HX</t>
  </si>
  <si>
    <t>ch7 2hx</t>
  </si>
  <si>
    <t>ch72hx</t>
  </si>
  <si>
    <t>CH7 2HY</t>
  </si>
  <si>
    <t>CH72HY</t>
  </si>
  <si>
    <t>ch7 2hy</t>
  </si>
  <si>
    <t>ch72hy</t>
  </si>
  <si>
    <t>CH7 2HZ</t>
  </si>
  <si>
    <t>CH72HZ</t>
  </si>
  <si>
    <t>ch7 2hz</t>
  </si>
  <si>
    <t>ch72hz</t>
  </si>
  <si>
    <t>CH7 2JA</t>
  </si>
  <si>
    <t>CH72JA</t>
  </si>
  <si>
    <t>ch7 2ja</t>
  </si>
  <si>
    <t>ch72ja</t>
  </si>
  <si>
    <t>CH7 2JB</t>
  </si>
  <si>
    <t>CH72JB</t>
  </si>
  <si>
    <t>ch7 2jb</t>
  </si>
  <si>
    <t>ch72jb</t>
  </si>
  <si>
    <t>CH7 2JD</t>
  </si>
  <si>
    <t>CH72JD</t>
  </si>
  <si>
    <t>ch7 2jd</t>
  </si>
  <si>
    <t>ch72jd</t>
  </si>
  <si>
    <t>CH7 2JE</t>
  </si>
  <si>
    <t>CH72JE</t>
  </si>
  <si>
    <t>ch7 2je</t>
  </si>
  <si>
    <t>ch72je</t>
  </si>
  <si>
    <t>CH7 2JF</t>
  </si>
  <si>
    <t>CH72JF</t>
  </si>
  <si>
    <t>ch7 2jf</t>
  </si>
  <si>
    <t>ch72jf</t>
  </si>
  <si>
    <t>CH7 2JG</t>
  </si>
  <si>
    <t>CH72JG</t>
  </si>
  <si>
    <t>ch7 2jg</t>
  </si>
  <si>
    <t>ch72jg</t>
  </si>
  <si>
    <t>CH7 2JH</t>
  </si>
  <si>
    <t>CH72JH</t>
  </si>
  <si>
    <t>ch7 2jh</t>
  </si>
  <si>
    <t>ch72jh</t>
  </si>
  <si>
    <t>CH7 2JL</t>
  </si>
  <si>
    <t>CH72JL</t>
  </si>
  <si>
    <t>ch7 2jl</t>
  </si>
  <si>
    <t>ch72jl</t>
  </si>
  <si>
    <t>CH7 2JN</t>
  </si>
  <si>
    <t>CH72JN</t>
  </si>
  <si>
    <t>ch7 2jn</t>
  </si>
  <si>
    <t>ch72jn</t>
  </si>
  <si>
    <t>CH7 2JP</t>
  </si>
  <si>
    <t>CH72JP</t>
  </si>
  <si>
    <t>ch7 2jp</t>
  </si>
  <si>
    <t>ch72jp</t>
  </si>
  <si>
    <t>CH7 2JQ</t>
  </si>
  <si>
    <t>CH72JQ</t>
  </si>
  <si>
    <t>ch7 2jq</t>
  </si>
  <si>
    <t>ch72jq</t>
  </si>
  <si>
    <t>CH7 2JR</t>
  </si>
  <si>
    <t>CH72JR</t>
  </si>
  <si>
    <t>ch7 2jr</t>
  </si>
  <si>
    <t>ch72jr</t>
  </si>
  <si>
    <t>CH7 2JS</t>
  </si>
  <si>
    <t>CH72JS</t>
  </si>
  <si>
    <t>ch7 2js</t>
  </si>
  <si>
    <t>ch72js</t>
  </si>
  <si>
    <t>CH7 2JT</t>
  </si>
  <si>
    <t>CH72JT</t>
  </si>
  <si>
    <t>ch7 2jt</t>
  </si>
  <si>
    <t>ch72jt</t>
  </si>
  <si>
    <t>CH7 2JU</t>
  </si>
  <si>
    <t>CH72JU</t>
  </si>
  <si>
    <t>ch7 2ju</t>
  </si>
  <si>
    <t>ch72ju</t>
  </si>
  <si>
    <t>CH7 2JW</t>
  </si>
  <si>
    <t>CH72JW</t>
  </si>
  <si>
    <t>ch7 2jw</t>
  </si>
  <si>
    <t>ch72jw</t>
  </si>
  <si>
    <t>CH7 2JX</t>
  </si>
  <si>
    <t>CH72JX</t>
  </si>
  <si>
    <t>ch7 2jx</t>
  </si>
  <si>
    <t>ch72jx</t>
  </si>
  <si>
    <t>CH7 2JY</t>
  </si>
  <si>
    <t>CH72JY</t>
  </si>
  <si>
    <t>ch7 2jy</t>
  </si>
  <si>
    <t>ch72jy</t>
  </si>
  <si>
    <t>CH7 2JZ</t>
  </si>
  <si>
    <t>CH72JZ</t>
  </si>
  <si>
    <t>ch7 2jz</t>
  </si>
  <si>
    <t>ch72jz</t>
  </si>
  <si>
    <t>CH7 2LA</t>
  </si>
  <si>
    <t>CH72LA</t>
  </si>
  <si>
    <t>ch7 2la</t>
  </si>
  <si>
    <t>ch72la</t>
  </si>
  <si>
    <t>CH7 2LB</t>
  </si>
  <si>
    <t>CH72LB</t>
  </si>
  <si>
    <t>ch7 2lb</t>
  </si>
  <si>
    <t>ch72lb</t>
  </si>
  <si>
    <t>CH7 2LD</t>
  </si>
  <si>
    <t>CH72LD</t>
  </si>
  <si>
    <t>ch7 2ld</t>
  </si>
  <si>
    <t>ch72ld</t>
  </si>
  <si>
    <t>CH7 2LE</t>
  </si>
  <si>
    <t>CH72LE</t>
  </si>
  <si>
    <t>ch7 2le</t>
  </si>
  <si>
    <t>ch72le</t>
  </si>
  <si>
    <t>CH7 2LF</t>
  </si>
  <si>
    <t>CH72LF</t>
  </si>
  <si>
    <t>ch7 2lf</t>
  </si>
  <si>
    <t>ch72lf</t>
  </si>
  <si>
    <t>CH7 2LG</t>
  </si>
  <si>
    <t>CH72LG</t>
  </si>
  <si>
    <t>ch7 2lg</t>
  </si>
  <si>
    <t>ch72lg</t>
  </si>
  <si>
    <t>CH7 2LH</t>
  </si>
  <si>
    <t>CH72LH</t>
  </si>
  <si>
    <t>ch7 2lh</t>
  </si>
  <si>
    <t>ch72lh</t>
  </si>
  <si>
    <t>CH7 2LJ</t>
  </si>
  <si>
    <t>CH72LJ</t>
  </si>
  <si>
    <t>ch7 2lj</t>
  </si>
  <si>
    <t>ch72lj</t>
  </si>
  <si>
    <t>CH7 2LL</t>
  </si>
  <si>
    <t>CH72LL</t>
  </si>
  <si>
    <t>ch7 2ll</t>
  </si>
  <si>
    <t>ch72ll</t>
  </si>
  <si>
    <t>CH7 2LN</t>
  </si>
  <si>
    <t>CH72LN</t>
  </si>
  <si>
    <t>ch7 2ln</t>
  </si>
  <si>
    <t>ch72ln</t>
  </si>
  <si>
    <t>CH7 2LP</t>
  </si>
  <si>
    <t>CH72LP</t>
  </si>
  <si>
    <t>ch7 2lp</t>
  </si>
  <si>
    <t>ch72lp</t>
  </si>
  <si>
    <t>CH7 2LQ</t>
  </si>
  <si>
    <t>CH72LQ</t>
  </si>
  <si>
    <t>ch7 2lq</t>
  </si>
  <si>
    <t>ch72lq</t>
  </si>
  <si>
    <t>CH7 2LR</t>
  </si>
  <si>
    <t>CH72LR</t>
  </si>
  <si>
    <t>ch7 2lr</t>
  </si>
  <si>
    <t>ch72lr</t>
  </si>
  <si>
    <t>CH7 2LS</t>
  </si>
  <si>
    <t>CH72LS</t>
  </si>
  <si>
    <t>ch7 2ls</t>
  </si>
  <si>
    <t>ch72ls</t>
  </si>
  <si>
    <t>CH7 2LT</t>
  </si>
  <si>
    <t>CH72LT</t>
  </si>
  <si>
    <t>ch7 2lt</t>
  </si>
  <si>
    <t>ch72lt</t>
  </si>
  <si>
    <t>CH7 2LU</t>
  </si>
  <si>
    <t>CH72LU</t>
  </si>
  <si>
    <t>ch7 2lu</t>
  </si>
  <si>
    <t>ch72lu</t>
  </si>
  <si>
    <t>CH7 2LW</t>
  </si>
  <si>
    <t>CH72LW</t>
  </si>
  <si>
    <t>ch7 2lw</t>
  </si>
  <si>
    <t>ch72lw</t>
  </si>
  <si>
    <t>CH7 2LX</t>
  </si>
  <si>
    <t>CH72LX</t>
  </si>
  <si>
    <t>ch7 2lx</t>
  </si>
  <si>
    <t>ch72lx</t>
  </si>
  <si>
    <t>CH7 2LY</t>
  </si>
  <si>
    <t>CH72LY</t>
  </si>
  <si>
    <t>ch7 2ly</t>
  </si>
  <si>
    <t>ch72ly</t>
  </si>
  <si>
    <t>CH7 2LZ</t>
  </si>
  <si>
    <t>CH72LZ</t>
  </si>
  <si>
    <t>ch7 2lz</t>
  </si>
  <si>
    <t>ch72lz</t>
  </si>
  <si>
    <t>CH7 2NA</t>
  </si>
  <si>
    <t>CH72NA</t>
  </si>
  <si>
    <t>ch7 2na</t>
  </si>
  <si>
    <t>ch72na</t>
  </si>
  <si>
    <t>CH7 2NB</t>
  </si>
  <si>
    <t>CH72NB</t>
  </si>
  <si>
    <t>ch7 2nb</t>
  </si>
  <si>
    <t>ch72nb</t>
  </si>
  <si>
    <t>CH7 2ND</t>
  </si>
  <si>
    <t>CH72ND</t>
  </si>
  <si>
    <t>ch7 2nd</t>
  </si>
  <si>
    <t>ch72nd</t>
  </si>
  <si>
    <t>CH7 2NE</t>
  </si>
  <si>
    <t>CH72NE</t>
  </si>
  <si>
    <t>ch7 2ne</t>
  </si>
  <si>
    <t>ch72ne</t>
  </si>
  <si>
    <t>CH7 2NF</t>
  </si>
  <si>
    <t>CH72NF</t>
  </si>
  <si>
    <t>ch7 2nf</t>
  </si>
  <si>
    <t>ch72nf</t>
  </si>
  <si>
    <t>CH7 2NG</t>
  </si>
  <si>
    <t>CH72NG</t>
  </si>
  <si>
    <t>ch7 2ng</t>
  </si>
  <si>
    <t>ch72ng</t>
  </si>
  <si>
    <t>CH7 2NH</t>
  </si>
  <si>
    <t>CH72NH</t>
  </si>
  <si>
    <t>ch7 2nh</t>
  </si>
  <si>
    <t>ch72nh</t>
  </si>
  <si>
    <t>CH7 2NJ</t>
  </si>
  <si>
    <t>CH72NJ</t>
  </si>
  <si>
    <t>ch7 2nj</t>
  </si>
  <si>
    <t>ch72nj</t>
  </si>
  <si>
    <t>CH7 2NL</t>
  </si>
  <si>
    <t>CH72NL</t>
  </si>
  <si>
    <t>ch7 2nl</t>
  </si>
  <si>
    <t>ch72nl</t>
  </si>
  <si>
    <t>CH7 2NN</t>
  </si>
  <si>
    <t>CH72NN</t>
  </si>
  <si>
    <t>ch7 2nn</t>
  </si>
  <si>
    <t>ch72nn</t>
  </si>
  <si>
    <t>CH7 2NP</t>
  </si>
  <si>
    <t>CH72NP</t>
  </si>
  <si>
    <t>ch7 2np</t>
  </si>
  <si>
    <t>ch72np</t>
  </si>
  <si>
    <t>CH7 2NQ</t>
  </si>
  <si>
    <t>CH72NQ</t>
  </si>
  <si>
    <t>ch7 2nq</t>
  </si>
  <si>
    <t>ch72nq</t>
  </si>
  <si>
    <t>CH7 2NR</t>
  </si>
  <si>
    <t>CH72NR</t>
  </si>
  <si>
    <t>ch7 2nr</t>
  </si>
  <si>
    <t>ch72nr</t>
  </si>
  <si>
    <t>CH7 2NS</t>
  </si>
  <si>
    <t>CH72NS</t>
  </si>
  <si>
    <t>ch7 2ns</t>
  </si>
  <si>
    <t>ch72ns</t>
  </si>
  <si>
    <t>CH7 2NT</t>
  </si>
  <si>
    <t>CH72NT</t>
  </si>
  <si>
    <t>ch7 2nt</t>
  </si>
  <si>
    <t>ch72nt</t>
  </si>
  <si>
    <t>CH7 2NU</t>
  </si>
  <si>
    <t>CH72NU</t>
  </si>
  <si>
    <t>ch7 2nu</t>
  </si>
  <si>
    <t>ch72nu</t>
  </si>
  <si>
    <t>CH7 2NW</t>
  </si>
  <si>
    <t>CH72NW</t>
  </si>
  <si>
    <t>ch7 2nw</t>
  </si>
  <si>
    <t>ch72nw</t>
  </si>
  <si>
    <t>CH7 2NX</t>
  </si>
  <si>
    <t>CH72NX</t>
  </si>
  <si>
    <t>ch7 2nx</t>
  </si>
  <si>
    <t>ch72nx</t>
  </si>
  <si>
    <t>CH7 2NY</t>
  </si>
  <si>
    <t>CH72NY</t>
  </si>
  <si>
    <t>ch7 2ny</t>
  </si>
  <si>
    <t>ch72ny</t>
  </si>
  <si>
    <t>CH7 2NZ</t>
  </si>
  <si>
    <t>CH72NZ</t>
  </si>
  <si>
    <t>ch7 2nz</t>
  </si>
  <si>
    <t>ch72nz</t>
  </si>
  <si>
    <t>CH7 2PA</t>
  </si>
  <si>
    <t>CH72PA</t>
  </si>
  <si>
    <t>ch7 2pa</t>
  </si>
  <si>
    <t>ch72pa</t>
  </si>
  <si>
    <t>CH7 2PB</t>
  </si>
  <si>
    <t>CH72PB</t>
  </si>
  <si>
    <t>ch7 2pb</t>
  </si>
  <si>
    <t>ch72pb</t>
  </si>
  <si>
    <t>CH7 2PD</t>
  </si>
  <si>
    <t>CH72PD</t>
  </si>
  <si>
    <t>ch7 2pd</t>
  </si>
  <si>
    <t>ch72pd</t>
  </si>
  <si>
    <t>CH7 2PE</t>
  </si>
  <si>
    <t>CH72PE</t>
  </si>
  <si>
    <t>ch7 2pe</t>
  </si>
  <si>
    <t>ch72pe</t>
  </si>
  <si>
    <t>CH7 2PF</t>
  </si>
  <si>
    <t>CH72PF</t>
  </si>
  <si>
    <t>ch7 2pf</t>
  </si>
  <si>
    <t>ch72pf</t>
  </si>
  <si>
    <t>CH7 2PG</t>
  </si>
  <si>
    <t>CH72PG</t>
  </si>
  <si>
    <t>ch7 2pg</t>
  </si>
  <si>
    <t>ch72pg</t>
  </si>
  <si>
    <t>CH7 2PH</t>
  </si>
  <si>
    <t>CH72PH</t>
  </si>
  <si>
    <t>ch7 2ph</t>
  </si>
  <si>
    <t>ch72ph</t>
  </si>
  <si>
    <t>CH7 2PJ</t>
  </si>
  <si>
    <t>CH72PJ</t>
  </si>
  <si>
    <t>ch7 2pj</t>
  </si>
  <si>
    <t>ch72pj</t>
  </si>
  <si>
    <t>CH7 2PL</t>
  </si>
  <si>
    <t>CH72PL</t>
  </si>
  <si>
    <t>ch7 2pl</t>
  </si>
  <si>
    <t>ch72pl</t>
  </si>
  <si>
    <t>CH7 2PN</t>
  </si>
  <si>
    <t>CH72PN</t>
  </si>
  <si>
    <t>ch7 2pn</t>
  </si>
  <si>
    <t>ch72pn</t>
  </si>
  <si>
    <t>CH7 2PP</t>
  </si>
  <si>
    <t>CH72PP</t>
  </si>
  <si>
    <t>ch7 2pp</t>
  </si>
  <si>
    <t>ch72pp</t>
  </si>
  <si>
    <t>CH7 2PQ</t>
  </si>
  <si>
    <t>CH72PQ</t>
  </si>
  <si>
    <t>ch7 2pq</t>
  </si>
  <si>
    <t>ch72pq</t>
  </si>
  <si>
    <t>CH7 2PR</t>
  </si>
  <si>
    <t>CH72PR</t>
  </si>
  <si>
    <t>ch7 2pr</t>
  </si>
  <si>
    <t>ch72pr</t>
  </si>
  <si>
    <t>CH7 2PS</t>
  </si>
  <si>
    <t>CH72PS</t>
  </si>
  <si>
    <t>ch7 2ps</t>
  </si>
  <si>
    <t>ch72ps</t>
  </si>
  <si>
    <t>CH7 2PT</t>
  </si>
  <si>
    <t>CH72PT</t>
  </si>
  <si>
    <t>ch7 2pt</t>
  </si>
  <si>
    <t>ch72pt</t>
  </si>
  <si>
    <t>CH7 2PU</t>
  </si>
  <si>
    <t>CH72PU</t>
  </si>
  <si>
    <t>ch7 2pu</t>
  </si>
  <si>
    <t>ch72pu</t>
  </si>
  <si>
    <t>CH7 2PW</t>
  </si>
  <si>
    <t>CH72PW</t>
  </si>
  <si>
    <t>ch7 2pw</t>
  </si>
  <si>
    <t>ch72pw</t>
  </si>
  <si>
    <t>CH7 2PX</t>
  </si>
  <si>
    <t>CH72PX</t>
  </si>
  <si>
    <t>ch7 2px</t>
  </si>
  <si>
    <t>ch72px</t>
  </si>
  <si>
    <t>CH7 2PY</t>
  </si>
  <si>
    <t>CH72PY</t>
  </si>
  <si>
    <t>ch7 2py</t>
  </si>
  <si>
    <t>ch72py</t>
  </si>
  <si>
    <t>CH7 2PZ</t>
  </si>
  <si>
    <t>CH72PZ</t>
  </si>
  <si>
    <t>ch7 2pz</t>
  </si>
  <si>
    <t>ch72pz</t>
  </si>
  <si>
    <t>CH7 2QA</t>
  </si>
  <si>
    <t>CH72QA</t>
  </si>
  <si>
    <t>ch7 2qa</t>
  </si>
  <si>
    <t>ch72qa</t>
  </si>
  <si>
    <t>CH7 2QB</t>
  </si>
  <si>
    <t>CH72QB</t>
  </si>
  <si>
    <t>ch7 2qb</t>
  </si>
  <si>
    <t>ch72qb</t>
  </si>
  <si>
    <t>CH7 2QD</t>
  </si>
  <si>
    <t>CH72QD</t>
  </si>
  <si>
    <t>ch7 2qd</t>
  </si>
  <si>
    <t>ch72qd</t>
  </si>
  <si>
    <t>CH7 2QE</t>
  </si>
  <si>
    <t>CH72QE</t>
  </si>
  <si>
    <t>ch7 2qe</t>
  </si>
  <si>
    <t>ch72qe</t>
  </si>
  <si>
    <t>CH7 2QF</t>
  </si>
  <si>
    <t>CH72QF</t>
  </si>
  <si>
    <t>ch7 2qf</t>
  </si>
  <si>
    <t>ch72qf</t>
  </si>
  <si>
    <t>CH7 2QG</t>
  </si>
  <si>
    <t>CH72QG</t>
  </si>
  <si>
    <t>ch7 2qg</t>
  </si>
  <si>
    <t>ch72qg</t>
  </si>
  <si>
    <t>CH7 2QH</t>
  </si>
  <si>
    <t>CH72QH</t>
  </si>
  <si>
    <t>ch7 2qh</t>
  </si>
  <si>
    <t>ch72qh</t>
  </si>
  <si>
    <t>CH7 2QJ</t>
  </si>
  <si>
    <t>CH72QJ</t>
  </si>
  <si>
    <t>ch7 2qj</t>
  </si>
  <si>
    <t>ch72qj</t>
  </si>
  <si>
    <t>CH7 2QL</t>
  </si>
  <si>
    <t>CH72QL</t>
  </si>
  <si>
    <t>ch7 2ql</t>
  </si>
  <si>
    <t>ch72ql</t>
  </si>
  <si>
    <t>CH7 2QN</t>
  </si>
  <si>
    <t>CH72QN</t>
  </si>
  <si>
    <t>ch7 2qn</t>
  </si>
  <si>
    <t>ch72qn</t>
  </si>
  <si>
    <t>CH7 2QP</t>
  </si>
  <si>
    <t>CH72QP</t>
  </si>
  <si>
    <t>ch7 2qp</t>
  </si>
  <si>
    <t>ch72qp</t>
  </si>
  <si>
    <t>CH7 2QQ</t>
  </si>
  <si>
    <t>CH72QQ</t>
  </si>
  <si>
    <t>ch7 2qq</t>
  </si>
  <si>
    <t>ch72qq</t>
  </si>
  <si>
    <t>CH7 2QR</t>
  </si>
  <si>
    <t>CH72QR</t>
  </si>
  <si>
    <t>ch7 2qr</t>
  </si>
  <si>
    <t>ch72qr</t>
  </si>
  <si>
    <t>CH7 2QS</t>
  </si>
  <si>
    <t>CH72QS</t>
  </si>
  <si>
    <t>ch7 2qs</t>
  </si>
  <si>
    <t>ch72qs</t>
  </si>
  <si>
    <t>CH7 2QT</t>
  </si>
  <si>
    <t>CH72QT</t>
  </si>
  <si>
    <t>ch7 2qt</t>
  </si>
  <si>
    <t>ch72qt</t>
  </si>
  <si>
    <t>CH7 2QU</t>
  </si>
  <si>
    <t>CH72QU</t>
  </si>
  <si>
    <t>ch7 2qu</t>
  </si>
  <si>
    <t>ch72qu</t>
  </si>
  <si>
    <t>CH7 2QW</t>
  </si>
  <si>
    <t>CH72QW</t>
  </si>
  <si>
    <t>ch7 2qw</t>
  </si>
  <si>
    <t>ch72qw</t>
  </si>
  <si>
    <t>CH7 2QX</t>
  </si>
  <si>
    <t>CH72QX</t>
  </si>
  <si>
    <t>ch7 2qx</t>
  </si>
  <si>
    <t>ch72qx</t>
  </si>
  <si>
    <t>CH7 2QY</t>
  </si>
  <si>
    <t>CH72QY</t>
  </si>
  <si>
    <t>ch7 2qy</t>
  </si>
  <si>
    <t>ch72qy</t>
  </si>
  <si>
    <t>CH7 2QZ</t>
  </si>
  <si>
    <t>CH72QZ</t>
  </si>
  <si>
    <t>ch7 2qz</t>
  </si>
  <si>
    <t>ch72qz</t>
  </si>
  <si>
    <t>CH7 2RA</t>
  </si>
  <si>
    <t>CH72RA</t>
  </si>
  <si>
    <t>ch7 2ra</t>
  </si>
  <si>
    <t>ch72ra</t>
  </si>
  <si>
    <t>CH7 2RB</t>
  </si>
  <si>
    <t>CH72RB</t>
  </si>
  <si>
    <t>ch7 2rb</t>
  </si>
  <si>
    <t>ch72rb</t>
  </si>
  <si>
    <t>CH7 2RD</t>
  </si>
  <si>
    <t>CH72RD</t>
  </si>
  <si>
    <t>ch7 2rd</t>
  </si>
  <si>
    <t>ch72rd</t>
  </si>
  <si>
    <t>CH7 2RE</t>
  </si>
  <si>
    <t>CH72RE</t>
  </si>
  <si>
    <t>ch7 2re</t>
  </si>
  <si>
    <t>ch72re</t>
  </si>
  <si>
    <t>CH7 2RF</t>
  </si>
  <si>
    <t>CH72RF</t>
  </si>
  <si>
    <t>ch7 2rf</t>
  </si>
  <si>
    <t>ch72rf</t>
  </si>
  <si>
    <t>CH7 2SA</t>
  </si>
  <si>
    <t>CH72SA</t>
  </si>
  <si>
    <t>ch7 2sa</t>
  </si>
  <si>
    <t>ch72sa</t>
  </si>
  <si>
    <t>CH7 2TA</t>
  </si>
  <si>
    <t>CH72TA</t>
  </si>
  <si>
    <t>ch7 2ta</t>
  </si>
  <si>
    <t>ch72ta</t>
  </si>
  <si>
    <t>CH7 2TB</t>
  </si>
  <si>
    <t>CH72TB</t>
  </si>
  <si>
    <t>ch7 2tb</t>
  </si>
  <si>
    <t>ch72tb</t>
  </si>
  <si>
    <t>CH7 3AA</t>
  </si>
  <si>
    <t>CH73AA</t>
  </si>
  <si>
    <t>ch7 3aa</t>
  </si>
  <si>
    <t>ch73aa</t>
  </si>
  <si>
    <t>CH7 3AB</t>
  </si>
  <si>
    <t>CH73AB</t>
  </si>
  <si>
    <t>ch7 3ab</t>
  </si>
  <si>
    <t>ch73ab</t>
  </si>
  <si>
    <t>CH7 3AD</t>
  </si>
  <si>
    <t>CH73AD</t>
  </si>
  <si>
    <t>ch7 3ad</t>
  </si>
  <si>
    <t>ch73ad</t>
  </si>
  <si>
    <t>CH7 3AE</t>
  </si>
  <si>
    <t>CH73AE</t>
  </si>
  <si>
    <t>ch7 3ae</t>
  </si>
  <si>
    <t>ch73ae</t>
  </si>
  <si>
    <t>CH7 3AF</t>
  </si>
  <si>
    <t>CH73AF</t>
  </si>
  <si>
    <t>ch7 3af</t>
  </si>
  <si>
    <t>ch73af</t>
  </si>
  <si>
    <t>CH7 3AG</t>
  </si>
  <si>
    <t>CH73AG</t>
  </si>
  <si>
    <t>ch7 3ag</t>
  </si>
  <si>
    <t>ch73ag</t>
  </si>
  <si>
    <t>CH7 3AH</t>
  </si>
  <si>
    <t>CH73AH</t>
  </si>
  <si>
    <t>ch7 3ah</t>
  </si>
  <si>
    <t>ch73ah</t>
  </si>
  <si>
    <t>CH7 3AJ</t>
  </si>
  <si>
    <t>CH73AJ</t>
  </si>
  <si>
    <t>ch7 3aj</t>
  </si>
  <si>
    <t>ch73aj</t>
  </si>
  <si>
    <t>CH7 3AL</t>
  </si>
  <si>
    <t>CH73AL</t>
  </si>
  <si>
    <t>ch7 3al</t>
  </si>
  <si>
    <t>ch73al</t>
  </si>
  <si>
    <t>CH7 3AN</t>
  </si>
  <si>
    <t>CH73AN</t>
  </si>
  <si>
    <t>ch7 3an</t>
  </si>
  <si>
    <t>ch73an</t>
  </si>
  <si>
    <t>CH7 3AP</t>
  </si>
  <si>
    <t>CH73AP</t>
  </si>
  <si>
    <t>ch7 3ap</t>
  </si>
  <si>
    <t>ch73ap</t>
  </si>
  <si>
    <t>CH7 3AQ</t>
  </si>
  <si>
    <t>CH73AQ</t>
  </si>
  <si>
    <t>ch7 3aq</t>
  </si>
  <si>
    <t>ch73aq</t>
  </si>
  <si>
    <t>CH7 3AR</t>
  </si>
  <si>
    <t>CH73AR</t>
  </si>
  <si>
    <t>ch7 3ar</t>
  </si>
  <si>
    <t>ch73ar</t>
  </si>
  <si>
    <t>CH7 3AS</t>
  </si>
  <si>
    <t>CH73AS</t>
  </si>
  <si>
    <t>ch7 3as</t>
  </si>
  <si>
    <t>ch73as</t>
  </si>
  <si>
    <t>CH7 3AT</t>
  </si>
  <si>
    <t>CH73AT</t>
  </si>
  <si>
    <t>ch7 3at</t>
  </si>
  <si>
    <t>ch73at</t>
  </si>
  <si>
    <t>CH7 3AU</t>
  </si>
  <si>
    <t>CH73AU</t>
  </si>
  <si>
    <t>ch7 3au</t>
  </si>
  <si>
    <t>ch73au</t>
  </si>
  <si>
    <t>CH7 3AW</t>
  </si>
  <si>
    <t>CH73AW</t>
  </si>
  <si>
    <t>ch7 3aw</t>
  </si>
  <si>
    <t>ch73aw</t>
  </si>
  <si>
    <t>CH7 3AX</t>
  </si>
  <si>
    <t>CH73AX</t>
  </si>
  <si>
    <t>ch7 3ax</t>
  </si>
  <si>
    <t>ch73ax</t>
  </si>
  <si>
    <t>CH7 3AY</t>
  </si>
  <si>
    <t>CH73AY</t>
  </si>
  <si>
    <t>ch7 3ay</t>
  </si>
  <si>
    <t>ch73ay</t>
  </si>
  <si>
    <t>CH7 3AZ</t>
  </si>
  <si>
    <t>CH73AZ</t>
  </si>
  <si>
    <t>ch7 3az</t>
  </si>
  <si>
    <t>ch73az</t>
  </si>
  <si>
    <t>CH7 3BA</t>
  </si>
  <si>
    <t>CH73BA</t>
  </si>
  <si>
    <t>ch7 3ba</t>
  </si>
  <si>
    <t>ch73ba</t>
  </si>
  <si>
    <t>CH7 3BB</t>
  </si>
  <si>
    <t>CH73BB</t>
  </si>
  <si>
    <t>ch7 3bb</t>
  </si>
  <si>
    <t>ch73bb</t>
  </si>
  <si>
    <t>CH7 3BD</t>
  </si>
  <si>
    <t>CH73BD</t>
  </si>
  <si>
    <t>ch7 3bd</t>
  </si>
  <si>
    <t>ch73bd</t>
  </si>
  <si>
    <t>CH7 3BE</t>
  </si>
  <si>
    <t>CH73BE</t>
  </si>
  <si>
    <t>ch7 3be</t>
  </si>
  <si>
    <t>ch73be</t>
  </si>
  <si>
    <t>CH7 3BF</t>
  </si>
  <si>
    <t>CH73BF</t>
  </si>
  <si>
    <t>ch7 3bf</t>
  </si>
  <si>
    <t>ch73bf</t>
  </si>
  <si>
    <t>CH7 3BH</t>
  </si>
  <si>
    <t>CH73BH</t>
  </si>
  <si>
    <t>ch7 3bh</t>
  </si>
  <si>
    <t>ch73bh</t>
  </si>
  <si>
    <t>CH7 3BJ</t>
  </si>
  <si>
    <t>CH73BJ</t>
  </si>
  <si>
    <t>ch7 3bj</t>
  </si>
  <si>
    <t>ch73bj</t>
  </si>
  <si>
    <t>CH7 3BL</t>
  </si>
  <si>
    <t>CH73BL</t>
  </si>
  <si>
    <t>ch7 3bl</t>
  </si>
  <si>
    <t>ch73bl</t>
  </si>
  <si>
    <t>CH7 3BN</t>
  </si>
  <si>
    <t>CH73BN</t>
  </si>
  <si>
    <t>ch7 3bn</t>
  </si>
  <si>
    <t>ch73bn</t>
  </si>
  <si>
    <t>CH7 3BP</t>
  </si>
  <si>
    <t>CH73BP</t>
  </si>
  <si>
    <t>ch7 3bp</t>
  </si>
  <si>
    <t>ch73bp</t>
  </si>
  <si>
    <t>CH7 3BQ</t>
  </si>
  <si>
    <t>CH73BQ</t>
  </si>
  <si>
    <t>ch7 3bq</t>
  </si>
  <si>
    <t>ch73bq</t>
  </si>
  <si>
    <t>CH7 3BR</t>
  </si>
  <si>
    <t>CH73BR</t>
  </si>
  <si>
    <t>ch7 3br</t>
  </si>
  <si>
    <t>ch73br</t>
  </si>
  <si>
    <t>CH7 3BS</t>
  </si>
  <si>
    <t>CH73BS</t>
  </si>
  <si>
    <t>ch7 3bs</t>
  </si>
  <si>
    <t>ch73bs</t>
  </si>
  <si>
    <t>CH7 3BT</t>
  </si>
  <si>
    <t>CH73BT</t>
  </si>
  <si>
    <t>ch7 3bt</t>
  </si>
  <si>
    <t>ch73bt</t>
  </si>
  <si>
    <t>CH7 3BU</t>
  </si>
  <si>
    <t>CH73BU</t>
  </si>
  <si>
    <t>ch7 3bu</t>
  </si>
  <si>
    <t>ch73bu</t>
  </si>
  <si>
    <t>CH7 3BW</t>
  </si>
  <si>
    <t>CH73BW</t>
  </si>
  <si>
    <t>ch7 3bw</t>
  </si>
  <si>
    <t>ch73bw</t>
  </si>
  <si>
    <t>CH7 3BX</t>
  </si>
  <si>
    <t>CH73BX</t>
  </si>
  <si>
    <t>ch7 3bx</t>
  </si>
  <si>
    <t>ch73bx</t>
  </si>
  <si>
    <t>CH7 3BY</t>
  </si>
  <si>
    <t>CH73BY</t>
  </si>
  <si>
    <t>ch7 3by</t>
  </si>
  <si>
    <t>ch73by</t>
  </si>
  <si>
    <t>CH7 3BZ</t>
  </si>
  <si>
    <t>CH73BZ</t>
  </si>
  <si>
    <t>ch7 3bz</t>
  </si>
  <si>
    <t>ch73bz</t>
  </si>
  <si>
    <t>CH7 3DA</t>
  </si>
  <si>
    <t>CH73DA</t>
  </si>
  <si>
    <t>ch7 3da</t>
  </si>
  <si>
    <t>ch73da</t>
  </si>
  <si>
    <t>CH7 3DB</t>
  </si>
  <si>
    <t>CH73DB</t>
  </si>
  <si>
    <t>ch7 3db</t>
  </si>
  <si>
    <t>ch73db</t>
  </si>
  <si>
    <t>CH7 3DD</t>
  </si>
  <si>
    <t>CH73DD</t>
  </si>
  <si>
    <t>ch7 3dd</t>
  </si>
  <si>
    <t>ch73dd</t>
  </si>
  <si>
    <t>CH7 3DE</t>
  </si>
  <si>
    <t>CH73DE</t>
  </si>
  <si>
    <t>ch7 3de</t>
  </si>
  <si>
    <t>ch73de</t>
  </si>
  <si>
    <t>CH7 3DF</t>
  </si>
  <si>
    <t>CH73DF</t>
  </si>
  <si>
    <t>ch7 3df</t>
  </si>
  <si>
    <t>ch73df</t>
  </si>
  <si>
    <t>CH7 3DG</t>
  </si>
  <si>
    <t>CH73DG</t>
  </si>
  <si>
    <t>ch7 3dg</t>
  </si>
  <si>
    <t>ch73dg</t>
  </si>
  <si>
    <t>CH7 3DH</t>
  </si>
  <si>
    <t>CH73DH</t>
  </si>
  <si>
    <t>ch7 3dh</t>
  </si>
  <si>
    <t>ch73dh</t>
  </si>
  <si>
    <t>CH7 3DJ</t>
  </si>
  <si>
    <t>CH73DJ</t>
  </si>
  <si>
    <t>ch7 3dj</t>
  </si>
  <si>
    <t>ch73dj</t>
  </si>
  <si>
    <t>CH7 3DL</t>
  </si>
  <si>
    <t>CH73DL</t>
  </si>
  <si>
    <t>ch7 3dl</t>
  </si>
  <si>
    <t>ch73dl</t>
  </si>
  <si>
    <t>CH7 3DN</t>
  </si>
  <si>
    <t>CH73DN</t>
  </si>
  <si>
    <t>ch7 3dn</t>
  </si>
  <si>
    <t>ch73dn</t>
  </si>
  <si>
    <t>CH7 3DP</t>
  </si>
  <si>
    <t>CH73DP</t>
  </si>
  <si>
    <t>ch7 3dp</t>
  </si>
  <si>
    <t>ch73dp</t>
  </si>
  <si>
    <t>CH7 3DQ</t>
  </si>
  <si>
    <t>CH73DQ</t>
  </si>
  <si>
    <t>ch7 3dq</t>
  </si>
  <si>
    <t>ch73dq</t>
  </si>
  <si>
    <t>CH7 3DS</t>
  </si>
  <si>
    <t>CH73DS</t>
  </si>
  <si>
    <t>ch7 3ds</t>
  </si>
  <si>
    <t>ch73ds</t>
  </si>
  <si>
    <t>CH7 3DT</t>
  </si>
  <si>
    <t>CH73DT</t>
  </si>
  <si>
    <t>ch7 3dt</t>
  </si>
  <si>
    <t>ch73dt</t>
  </si>
  <si>
    <t>CH7 3DU</t>
  </si>
  <si>
    <t>CH73DU</t>
  </si>
  <si>
    <t>ch7 3du</t>
  </si>
  <si>
    <t>ch73du</t>
  </si>
  <si>
    <t>CH7 3DX</t>
  </si>
  <si>
    <t>CH73DX</t>
  </si>
  <si>
    <t>ch7 3dx</t>
  </si>
  <si>
    <t>ch73dx</t>
  </si>
  <si>
    <t>CH7 3DY</t>
  </si>
  <si>
    <t>CH73DY</t>
  </si>
  <si>
    <t>ch7 3dy</t>
  </si>
  <si>
    <t>ch73dy</t>
  </si>
  <si>
    <t>CH7 3DZ</t>
  </si>
  <si>
    <t>CH73DZ</t>
  </si>
  <si>
    <t>ch7 3dz</t>
  </si>
  <si>
    <t>ch73dz</t>
  </si>
  <si>
    <t>CH7 3EA</t>
  </si>
  <si>
    <t>CH73EA</t>
  </si>
  <si>
    <t>ch7 3ea</t>
  </si>
  <si>
    <t>ch73ea</t>
  </si>
  <si>
    <t>CH7 3EB</t>
  </si>
  <si>
    <t>CH73EB</t>
  </si>
  <si>
    <t>ch7 3eb</t>
  </si>
  <si>
    <t>ch73eb</t>
  </si>
  <si>
    <t>CH7 3ED</t>
  </si>
  <si>
    <t>CH73ED</t>
  </si>
  <si>
    <t>ch7 3ed</t>
  </si>
  <si>
    <t>ch73ed</t>
  </si>
  <si>
    <t>CH7 3EE</t>
  </si>
  <si>
    <t>CH73EE</t>
  </si>
  <si>
    <t>ch7 3ee</t>
  </si>
  <si>
    <t>ch73ee</t>
  </si>
  <si>
    <t>CH7 3EF</t>
  </si>
  <si>
    <t>CH73EF</t>
  </si>
  <si>
    <t>ch7 3ef</t>
  </si>
  <si>
    <t>ch73ef</t>
  </si>
  <si>
    <t>CH7 3EG</t>
  </si>
  <si>
    <t>CH73EG</t>
  </si>
  <si>
    <t>ch7 3eg</t>
  </si>
  <si>
    <t>ch73eg</t>
  </si>
  <si>
    <t>CH7 3EH</t>
  </si>
  <si>
    <t>CH73EH</t>
  </si>
  <si>
    <t>ch7 3eh</t>
  </si>
  <si>
    <t>ch73eh</t>
  </si>
  <si>
    <t>CH7 3EJ</t>
  </si>
  <si>
    <t>CH73EJ</t>
  </si>
  <si>
    <t>ch7 3ej</t>
  </si>
  <si>
    <t>ch73ej</t>
  </si>
  <si>
    <t>CH7 3EL</t>
  </si>
  <si>
    <t>CH73EL</t>
  </si>
  <si>
    <t>ch7 3el</t>
  </si>
  <si>
    <t>ch73el</t>
  </si>
  <si>
    <t>CH7 3EN</t>
  </si>
  <si>
    <t>CH73EN</t>
  </si>
  <si>
    <t>ch7 3en</t>
  </si>
  <si>
    <t>ch73en</t>
  </si>
  <si>
    <t>CH7 3EP</t>
  </si>
  <si>
    <t>CH73EP</t>
  </si>
  <si>
    <t>ch7 3ep</t>
  </si>
  <si>
    <t>ch73ep</t>
  </si>
  <si>
    <t>CH7 3EQ</t>
  </si>
  <si>
    <t>CH73EQ</t>
  </si>
  <si>
    <t>ch7 3eq</t>
  </si>
  <si>
    <t>ch73eq</t>
  </si>
  <si>
    <t>CH7 3ER</t>
  </si>
  <si>
    <t>CH73ER</t>
  </si>
  <si>
    <t>ch7 3er</t>
  </si>
  <si>
    <t>ch73er</t>
  </si>
  <si>
    <t>CH7 3ES</t>
  </si>
  <si>
    <t>CH73ES</t>
  </si>
  <si>
    <t>ch7 3es</t>
  </si>
  <si>
    <t>ch73es</t>
  </si>
  <si>
    <t>CH7 3ET</t>
  </si>
  <si>
    <t>CH73ET</t>
  </si>
  <si>
    <t>ch7 3et</t>
  </si>
  <si>
    <t>ch73et</t>
  </si>
  <si>
    <t>CH7 3EU</t>
  </si>
  <si>
    <t>CH73EU</t>
  </si>
  <si>
    <t>ch7 3eu</t>
  </si>
  <si>
    <t>ch73eu</t>
  </si>
  <si>
    <t>CH7 3EW</t>
  </si>
  <si>
    <t>CH73EW</t>
  </si>
  <si>
    <t>ch7 3ew</t>
  </si>
  <si>
    <t>ch73ew</t>
  </si>
  <si>
    <t>CH7 3EX</t>
  </si>
  <si>
    <t>CH73EX</t>
  </si>
  <si>
    <t>ch7 3ex</t>
  </si>
  <si>
    <t>ch73ex</t>
  </si>
  <si>
    <t>CH7 3EY</t>
  </si>
  <si>
    <t>CH73EY</t>
  </si>
  <si>
    <t>ch7 3ey</t>
  </si>
  <si>
    <t>ch73ey</t>
  </si>
  <si>
    <t>CH7 3EZ</t>
  </si>
  <si>
    <t>CH73EZ</t>
  </si>
  <si>
    <t>ch7 3ez</t>
  </si>
  <si>
    <t>ch73ez</t>
  </si>
  <si>
    <t>CH7 3FA</t>
  </si>
  <si>
    <t>CH73FA</t>
  </si>
  <si>
    <t>ch7 3fa</t>
  </si>
  <si>
    <t>ch73fa</t>
  </si>
  <si>
    <t>CH7 3FB</t>
  </si>
  <si>
    <t>CH73FB</t>
  </si>
  <si>
    <t>ch7 3fb</t>
  </si>
  <si>
    <t>ch73fb</t>
  </si>
  <si>
    <t>CH7 3FD</t>
  </si>
  <si>
    <t>CH73FD</t>
  </si>
  <si>
    <t>ch7 3fd</t>
  </si>
  <si>
    <t>ch73fd</t>
  </si>
  <si>
    <t>CH7 3FE</t>
  </si>
  <si>
    <t>CH73FE</t>
  </si>
  <si>
    <t>ch7 3fe</t>
  </si>
  <si>
    <t>ch73fe</t>
  </si>
  <si>
    <t>CH7 3FF</t>
  </si>
  <si>
    <t>CH73FF</t>
  </si>
  <si>
    <t>ch7 3ff</t>
  </si>
  <si>
    <t>ch73ff</t>
  </si>
  <si>
    <t>CH7 3FG</t>
  </si>
  <si>
    <t>CH73FG</t>
  </si>
  <si>
    <t>ch7 3fg</t>
  </si>
  <si>
    <t>ch73fg</t>
  </si>
  <si>
    <t>CH7 3FH</t>
  </si>
  <si>
    <t>CH73FH</t>
  </si>
  <si>
    <t>ch7 3fh</t>
  </si>
  <si>
    <t>ch73fh</t>
  </si>
  <si>
    <t>CH7 3FJ</t>
  </si>
  <si>
    <t>CH73FJ</t>
  </si>
  <si>
    <t>ch7 3fj</t>
  </si>
  <si>
    <t>ch73fj</t>
  </si>
  <si>
    <t>CH7 3FL</t>
  </si>
  <si>
    <t>CH73FL</t>
  </si>
  <si>
    <t>ch7 3fl</t>
  </si>
  <si>
    <t>ch73fl</t>
  </si>
  <si>
    <t>CH7 3FN</t>
  </si>
  <si>
    <t>CH73FN</t>
  </si>
  <si>
    <t>ch7 3fn</t>
  </si>
  <si>
    <t>ch73fn</t>
  </si>
  <si>
    <t>CH7 3FP</t>
  </si>
  <si>
    <t>CH73FP</t>
  </si>
  <si>
    <t>ch7 3fp</t>
  </si>
  <si>
    <t>ch73fp</t>
  </si>
  <si>
    <t>CH7 3FQ</t>
  </si>
  <si>
    <t>CH73FQ</t>
  </si>
  <si>
    <t>ch7 3fq</t>
  </si>
  <si>
    <t>ch73fq</t>
  </si>
  <si>
    <t>CH7 3GA</t>
  </si>
  <si>
    <t>CH73GA</t>
  </si>
  <si>
    <t>ch7 3ga</t>
  </si>
  <si>
    <t>ch73ga</t>
  </si>
  <si>
    <t>CH7 3GB</t>
  </si>
  <si>
    <t>CH73GB</t>
  </si>
  <si>
    <t>ch7 3gb</t>
  </si>
  <si>
    <t>ch73gb</t>
  </si>
  <si>
    <t>CH7 3GD</t>
  </si>
  <si>
    <t>CH73GD</t>
  </si>
  <si>
    <t>ch7 3gd</t>
  </si>
  <si>
    <t>ch73gd</t>
  </si>
  <si>
    <t>CH7 3GE</t>
  </si>
  <si>
    <t>CH73GE</t>
  </si>
  <si>
    <t>ch7 3ge</t>
  </si>
  <si>
    <t>ch73ge</t>
  </si>
  <si>
    <t>CH7 3GF</t>
  </si>
  <si>
    <t>CH73GF</t>
  </si>
  <si>
    <t>ch7 3gf</t>
  </si>
  <si>
    <t>ch73gf</t>
  </si>
  <si>
    <t>CH7 3GG</t>
  </si>
  <si>
    <t>CH73GG</t>
  </si>
  <si>
    <t>ch7 3gg</t>
  </si>
  <si>
    <t>ch73gg</t>
  </si>
  <si>
    <t>CH7 3GH</t>
  </si>
  <si>
    <t>CH73GH</t>
  </si>
  <si>
    <t>ch7 3gh</t>
  </si>
  <si>
    <t>ch73gh</t>
  </si>
  <si>
    <t>CH7 3GJ</t>
  </si>
  <si>
    <t>CH73GJ</t>
  </si>
  <si>
    <t>ch7 3gj</t>
  </si>
  <si>
    <t>ch73gj</t>
  </si>
  <si>
    <t>CH7 3GL</t>
  </si>
  <si>
    <t>CH73GL</t>
  </si>
  <si>
    <t>ch7 3gl</t>
  </si>
  <si>
    <t>ch73gl</t>
  </si>
  <si>
    <t>CH7 3GN</t>
  </si>
  <si>
    <t>CH73GN</t>
  </si>
  <si>
    <t>ch7 3gn</t>
  </si>
  <si>
    <t>ch73gn</t>
  </si>
  <si>
    <t>CH7 3GP</t>
  </si>
  <si>
    <t>CH73GP</t>
  </si>
  <si>
    <t>ch7 3gp</t>
  </si>
  <si>
    <t>ch73gp</t>
  </si>
  <si>
    <t>CH7 3GQ</t>
  </si>
  <si>
    <t>CH73GQ</t>
  </si>
  <si>
    <t>ch7 3gq</t>
  </si>
  <si>
    <t>ch73gq</t>
  </si>
  <si>
    <t>CH7 3GR</t>
  </si>
  <si>
    <t>CH73GR</t>
  </si>
  <si>
    <t>ch7 3gr</t>
  </si>
  <si>
    <t>ch73gr</t>
  </si>
  <si>
    <t>CH7 3HA</t>
  </si>
  <si>
    <t>CH73HA</t>
  </si>
  <si>
    <t>ch7 3ha</t>
  </si>
  <si>
    <t>ch73ha</t>
  </si>
  <si>
    <t>CH7 3HB</t>
  </si>
  <si>
    <t>CH73HB</t>
  </si>
  <si>
    <t>ch7 3hb</t>
  </si>
  <si>
    <t>ch73hb</t>
  </si>
  <si>
    <t>CH7 3HD</t>
  </si>
  <si>
    <t>CH73HD</t>
  </si>
  <si>
    <t>ch7 3hd</t>
  </si>
  <si>
    <t>ch73hd</t>
  </si>
  <si>
    <t>CH7 3HE</t>
  </si>
  <si>
    <t>CH73HE</t>
  </si>
  <si>
    <t>ch7 3he</t>
  </si>
  <si>
    <t>ch73he</t>
  </si>
  <si>
    <t>CH7 3HF</t>
  </si>
  <si>
    <t>CH73HF</t>
  </si>
  <si>
    <t>ch7 3hf</t>
  </si>
  <si>
    <t>ch73hf</t>
  </si>
  <si>
    <t>CH7 3HG</t>
  </si>
  <si>
    <t>CH73HG</t>
  </si>
  <si>
    <t>ch7 3hg</t>
  </si>
  <si>
    <t>ch73hg</t>
  </si>
  <si>
    <t>CH7 3HJ</t>
  </si>
  <si>
    <t>CH73HJ</t>
  </si>
  <si>
    <t>ch7 3hj</t>
  </si>
  <si>
    <t>ch73hj</t>
  </si>
  <si>
    <t>CH7 3HL</t>
  </si>
  <si>
    <t>CH73HL</t>
  </si>
  <si>
    <t>ch7 3hl</t>
  </si>
  <si>
    <t>ch73hl</t>
  </si>
  <si>
    <t>CH7 3HN</t>
  </si>
  <si>
    <t>CH73HN</t>
  </si>
  <si>
    <t>ch7 3hn</t>
  </si>
  <si>
    <t>ch73hn</t>
  </si>
  <si>
    <t>CH7 3HP</t>
  </si>
  <si>
    <t>CH73HP</t>
  </si>
  <si>
    <t>ch7 3hp</t>
  </si>
  <si>
    <t>ch73hp</t>
  </si>
  <si>
    <t>CH7 3HQ</t>
  </si>
  <si>
    <t>CH73HQ</t>
  </si>
  <si>
    <t>ch7 3hq</t>
  </si>
  <si>
    <t>ch73hq</t>
  </si>
  <si>
    <t>CH7 3HR</t>
  </si>
  <si>
    <t>CH73HR</t>
  </si>
  <si>
    <t>ch7 3hr</t>
  </si>
  <si>
    <t>ch73hr</t>
  </si>
  <si>
    <t>CH7 3HT</t>
  </si>
  <si>
    <t>CH73HT</t>
  </si>
  <si>
    <t>ch7 3ht</t>
  </si>
  <si>
    <t>ch73ht</t>
  </si>
  <si>
    <t>CH7 3HU</t>
  </si>
  <si>
    <t>CH73HU</t>
  </si>
  <si>
    <t>ch7 3hu</t>
  </si>
  <si>
    <t>ch73hu</t>
  </si>
  <si>
    <t>CH7 3HW</t>
  </si>
  <si>
    <t>CH73HW</t>
  </si>
  <si>
    <t>ch7 3hw</t>
  </si>
  <si>
    <t>ch73hw</t>
  </si>
  <si>
    <t>CH7 3HX</t>
  </si>
  <si>
    <t>CH73HX</t>
  </si>
  <si>
    <t>ch7 3hx</t>
  </si>
  <si>
    <t>ch73hx</t>
  </si>
  <si>
    <t>CH7 3HY</t>
  </si>
  <si>
    <t>CH73HY</t>
  </si>
  <si>
    <t>ch7 3hy</t>
  </si>
  <si>
    <t>ch73hy</t>
  </si>
  <si>
    <t>CH7 3HZ</t>
  </si>
  <si>
    <t>CH73HZ</t>
  </si>
  <si>
    <t>ch7 3hz</t>
  </si>
  <si>
    <t>ch73hz</t>
  </si>
  <si>
    <t>CH7 3JA</t>
  </si>
  <si>
    <t>CH73JA</t>
  </si>
  <si>
    <t>ch7 3ja</t>
  </si>
  <si>
    <t>ch73ja</t>
  </si>
  <si>
    <t>CH7 3JB</t>
  </si>
  <si>
    <t>CH73JB</t>
  </si>
  <si>
    <t>ch7 3jb</t>
  </si>
  <si>
    <t>ch73jb</t>
  </si>
  <si>
    <t>CH7 3JD</t>
  </si>
  <si>
    <t>CH73JD</t>
  </si>
  <si>
    <t>ch7 3jd</t>
  </si>
  <si>
    <t>ch73jd</t>
  </si>
  <si>
    <t>CH7 3JE</t>
  </si>
  <si>
    <t>CH73JE</t>
  </si>
  <si>
    <t>ch7 3je</t>
  </si>
  <si>
    <t>ch73je</t>
  </si>
  <si>
    <t>CH7 3JF</t>
  </si>
  <si>
    <t>CH73JF</t>
  </si>
  <si>
    <t>ch7 3jf</t>
  </si>
  <si>
    <t>ch73jf</t>
  </si>
  <si>
    <t>CH7 3JG</t>
  </si>
  <si>
    <t>CH73JG</t>
  </si>
  <si>
    <t>ch7 3jg</t>
  </si>
  <si>
    <t>ch73jg</t>
  </si>
  <si>
    <t>CH7 3JH</t>
  </si>
  <si>
    <t>CH73JH</t>
  </si>
  <si>
    <t>ch7 3jh</t>
  </si>
  <si>
    <t>ch73jh</t>
  </si>
  <si>
    <t>CH7 3JJ</t>
  </si>
  <si>
    <t>CH73JJ</t>
  </si>
  <si>
    <t>ch7 3jj</t>
  </si>
  <si>
    <t>ch73jj</t>
  </si>
  <si>
    <t>CH7 3JL</t>
  </si>
  <si>
    <t>CH73JL</t>
  </si>
  <si>
    <t>ch7 3jl</t>
  </si>
  <si>
    <t>ch73jl</t>
  </si>
  <si>
    <t>CH7 3JN</t>
  </si>
  <si>
    <t>CH73JN</t>
  </si>
  <si>
    <t>ch7 3jn</t>
  </si>
  <si>
    <t>ch73jn</t>
  </si>
  <si>
    <t>CH7 3JP</t>
  </si>
  <si>
    <t>CH73JP</t>
  </si>
  <si>
    <t>ch7 3jp</t>
  </si>
  <si>
    <t>ch73jp</t>
  </si>
  <si>
    <t>CH7 3JQ</t>
  </si>
  <si>
    <t>CH73JQ</t>
  </si>
  <si>
    <t>ch7 3jq</t>
  </si>
  <si>
    <t>ch73jq</t>
  </si>
  <si>
    <t>CH7 3JR</t>
  </si>
  <si>
    <t>CH73JR</t>
  </si>
  <si>
    <t>ch7 3jr</t>
  </si>
  <si>
    <t>ch73jr</t>
  </si>
  <si>
    <t>CH7 3JS</t>
  </si>
  <si>
    <t>CH73JS</t>
  </si>
  <si>
    <t>ch7 3js</t>
  </si>
  <si>
    <t>ch73js</t>
  </si>
  <si>
    <t>CH7 3JT</t>
  </si>
  <si>
    <t>CH73JT</t>
  </si>
  <si>
    <t>ch7 3jt</t>
  </si>
  <si>
    <t>ch73jt</t>
  </si>
  <si>
    <t>CH7 3JU</t>
  </si>
  <si>
    <t>CH73JU</t>
  </si>
  <si>
    <t>ch7 3ju</t>
  </si>
  <si>
    <t>ch73ju</t>
  </si>
  <si>
    <t>CH7 3JW</t>
  </si>
  <si>
    <t>CH73JW</t>
  </si>
  <si>
    <t>ch7 3jw</t>
  </si>
  <si>
    <t>ch73jw</t>
  </si>
  <si>
    <t>CH7 3JY</t>
  </si>
  <si>
    <t>CH73JY</t>
  </si>
  <si>
    <t>ch7 3jy</t>
  </si>
  <si>
    <t>ch73jy</t>
  </si>
  <si>
    <t>CH7 3JZ</t>
  </si>
  <si>
    <t>CH73JZ</t>
  </si>
  <si>
    <t>ch7 3jz</t>
  </si>
  <si>
    <t>ch73jz</t>
  </si>
  <si>
    <t>CH7 3LA</t>
  </si>
  <si>
    <t>CH73LA</t>
  </si>
  <si>
    <t>ch7 3la</t>
  </si>
  <si>
    <t>ch73la</t>
  </si>
  <si>
    <t>CH7 3LB</t>
  </si>
  <si>
    <t>CH73LB</t>
  </si>
  <si>
    <t>ch7 3lb</t>
  </si>
  <si>
    <t>ch73lb</t>
  </si>
  <si>
    <t>CH7 3LD</t>
  </si>
  <si>
    <t>CH73LD</t>
  </si>
  <si>
    <t>ch7 3ld</t>
  </si>
  <si>
    <t>ch73ld</t>
  </si>
  <si>
    <t>CH7 3LE</t>
  </si>
  <si>
    <t>CH73LE</t>
  </si>
  <si>
    <t>ch7 3le</t>
  </si>
  <si>
    <t>ch73le</t>
  </si>
  <si>
    <t>CH7 3LF</t>
  </si>
  <si>
    <t>CH73LF</t>
  </si>
  <si>
    <t>ch7 3lf</t>
  </si>
  <si>
    <t>ch73lf</t>
  </si>
  <si>
    <t>CH7 3LG</t>
  </si>
  <si>
    <t>CH73LG</t>
  </si>
  <si>
    <t>ch7 3lg</t>
  </si>
  <si>
    <t>ch73lg</t>
  </si>
  <si>
    <t>CH7 3LH</t>
  </si>
  <si>
    <t>CH73LH</t>
  </si>
  <si>
    <t>ch7 3lh</t>
  </si>
  <si>
    <t>ch73lh</t>
  </si>
  <si>
    <t>CH7 3LJ</t>
  </si>
  <si>
    <t>CH73LJ</t>
  </si>
  <si>
    <t>ch7 3lj</t>
  </si>
  <si>
    <t>ch73lj</t>
  </si>
  <si>
    <t>CH7 3LL</t>
  </si>
  <si>
    <t>CH73LL</t>
  </si>
  <si>
    <t>ch7 3ll</t>
  </si>
  <si>
    <t>ch73ll</t>
  </si>
  <si>
    <t>CH7 3LN</t>
  </si>
  <si>
    <t>CH73LN</t>
  </si>
  <si>
    <t>ch7 3ln</t>
  </si>
  <si>
    <t>ch73ln</t>
  </si>
  <si>
    <t>CH7 3LP</t>
  </si>
  <si>
    <t>CH73LP</t>
  </si>
  <si>
    <t>ch7 3lp</t>
  </si>
  <si>
    <t>ch73lp</t>
  </si>
  <si>
    <t>CH7 3LR</t>
  </si>
  <si>
    <t>CH73LR</t>
  </si>
  <si>
    <t>ch7 3lr</t>
  </si>
  <si>
    <t>ch73lr</t>
  </si>
  <si>
    <t>CH7 3LS</t>
  </si>
  <si>
    <t>CH73LS</t>
  </si>
  <si>
    <t>ch7 3ls</t>
  </si>
  <si>
    <t>ch73ls</t>
  </si>
  <si>
    <t>CH7 3LT</t>
  </si>
  <si>
    <t>CH73LT</t>
  </si>
  <si>
    <t>ch7 3lt</t>
  </si>
  <si>
    <t>ch73lt</t>
  </si>
  <si>
    <t>CH7 3LU</t>
  </si>
  <si>
    <t>CH73LU</t>
  </si>
  <si>
    <t>ch7 3lu</t>
  </si>
  <si>
    <t>ch73lu</t>
  </si>
  <si>
    <t>CH7 3LW</t>
  </si>
  <si>
    <t>CH73LW</t>
  </si>
  <si>
    <t>ch7 3lw</t>
  </si>
  <si>
    <t>ch73lw</t>
  </si>
  <si>
    <t>CH7 3LX</t>
  </si>
  <si>
    <t>CH73LX</t>
  </si>
  <si>
    <t>ch7 3lx</t>
  </si>
  <si>
    <t>ch73lx</t>
  </si>
  <si>
    <t>CH7 3LY</t>
  </si>
  <si>
    <t>CH73LY</t>
  </si>
  <si>
    <t>ch7 3ly</t>
  </si>
  <si>
    <t>ch73ly</t>
  </si>
  <si>
    <t>CH7 3LZ</t>
  </si>
  <si>
    <t>CH73LZ</t>
  </si>
  <si>
    <t>ch7 3lz</t>
  </si>
  <si>
    <t>ch73lz</t>
  </si>
  <si>
    <t>CH7 3NA</t>
  </si>
  <si>
    <t>CH73NA</t>
  </si>
  <si>
    <t>ch7 3na</t>
  </si>
  <si>
    <t>ch73na</t>
  </si>
  <si>
    <t>CH7 3NB</t>
  </si>
  <si>
    <t>CH73NB</t>
  </si>
  <si>
    <t>ch7 3nb</t>
  </si>
  <si>
    <t>ch73nb</t>
  </si>
  <si>
    <t>CH7 3ND</t>
  </si>
  <si>
    <t>CH73ND</t>
  </si>
  <si>
    <t>ch7 3nd</t>
  </si>
  <si>
    <t>ch73nd</t>
  </si>
  <si>
    <t>CH7 3NE</t>
  </si>
  <si>
    <t>CH73NE</t>
  </si>
  <si>
    <t>ch7 3ne</t>
  </si>
  <si>
    <t>ch73ne</t>
  </si>
  <si>
    <t>CH7 3NF</t>
  </si>
  <si>
    <t>CH73NF</t>
  </si>
  <si>
    <t>ch7 3nf</t>
  </si>
  <si>
    <t>ch73nf</t>
  </si>
  <si>
    <t>CH7 3NG</t>
  </si>
  <si>
    <t>CH73NG</t>
  </si>
  <si>
    <t>ch7 3ng</t>
  </si>
  <si>
    <t>ch73ng</t>
  </si>
  <si>
    <t>CH7 3NH</t>
  </si>
  <si>
    <t>CH73NH</t>
  </si>
  <si>
    <t>ch7 3nh</t>
  </si>
  <si>
    <t>ch73nh</t>
  </si>
  <si>
    <t>CH7 3NJ</t>
  </si>
  <si>
    <t>CH73NJ</t>
  </si>
  <si>
    <t>ch7 3nj</t>
  </si>
  <si>
    <t>ch73nj</t>
  </si>
  <si>
    <t>CH7 3NL</t>
  </si>
  <si>
    <t>CH73NL</t>
  </si>
  <si>
    <t>ch7 3nl</t>
  </si>
  <si>
    <t>ch73nl</t>
  </si>
  <si>
    <t>CH7 3NN</t>
  </si>
  <si>
    <t>CH73NN</t>
  </si>
  <si>
    <t>ch7 3nn</t>
  </si>
  <si>
    <t>ch73nn</t>
  </si>
  <si>
    <t>CH7 3NP</t>
  </si>
  <si>
    <t>CH73NP</t>
  </si>
  <si>
    <t>ch7 3np</t>
  </si>
  <si>
    <t>ch73np</t>
  </si>
  <si>
    <t>CH7 3NQ</t>
  </si>
  <si>
    <t>CH73NQ</t>
  </si>
  <si>
    <t>ch7 3nq</t>
  </si>
  <si>
    <t>ch73nq</t>
  </si>
  <si>
    <t>CH7 3NR</t>
  </si>
  <si>
    <t>CH73NR</t>
  </si>
  <si>
    <t>ch7 3nr</t>
  </si>
  <si>
    <t>ch73nr</t>
  </si>
  <si>
    <t>CH7 3NS</t>
  </si>
  <si>
    <t>CH73NS</t>
  </si>
  <si>
    <t>ch7 3ns</t>
  </si>
  <si>
    <t>ch73ns</t>
  </si>
  <si>
    <t>CH7 3NT</t>
  </si>
  <si>
    <t>CH73NT</t>
  </si>
  <si>
    <t>ch7 3nt</t>
  </si>
  <si>
    <t>ch73nt</t>
  </si>
  <si>
    <t>CH7 3NU</t>
  </si>
  <si>
    <t>CH73NU</t>
  </si>
  <si>
    <t>ch7 3nu</t>
  </si>
  <si>
    <t>ch73nu</t>
  </si>
  <si>
    <t>CH7 3NW</t>
  </si>
  <si>
    <t>CH73NW</t>
  </si>
  <si>
    <t>ch7 3nw</t>
  </si>
  <si>
    <t>ch73nw</t>
  </si>
  <si>
    <t>CH7 3NX</t>
  </si>
  <si>
    <t>CH73NX</t>
  </si>
  <si>
    <t>ch7 3nx</t>
  </si>
  <si>
    <t>ch73nx</t>
  </si>
  <si>
    <t>CH7 3NY</t>
  </si>
  <si>
    <t>CH73NY</t>
  </si>
  <si>
    <t>ch7 3ny</t>
  </si>
  <si>
    <t>ch73ny</t>
  </si>
  <si>
    <t>CH7 3NZ</t>
  </si>
  <si>
    <t>CH73NZ</t>
  </si>
  <si>
    <t>ch7 3nz</t>
  </si>
  <si>
    <t>ch73nz</t>
  </si>
  <si>
    <t>CH7 3PA</t>
  </si>
  <si>
    <t>CH73PA</t>
  </si>
  <si>
    <t>ch7 3pa</t>
  </si>
  <si>
    <t>ch73pa</t>
  </si>
  <si>
    <t>CH7 3PB</t>
  </si>
  <si>
    <t>CH73PB</t>
  </si>
  <si>
    <t>ch7 3pb</t>
  </si>
  <si>
    <t>ch73pb</t>
  </si>
  <si>
    <t>CH7 3PD</t>
  </si>
  <si>
    <t>CH73PD</t>
  </si>
  <si>
    <t>ch7 3pd</t>
  </si>
  <si>
    <t>ch73pd</t>
  </si>
  <si>
    <t>CH7 3PE</t>
  </si>
  <si>
    <t>CH73PE</t>
  </si>
  <si>
    <t>ch7 3pe</t>
  </si>
  <si>
    <t>ch73pe</t>
  </si>
  <si>
    <t>CH7 3PF</t>
  </si>
  <si>
    <t>CH73PF</t>
  </si>
  <si>
    <t>ch7 3pf</t>
  </si>
  <si>
    <t>ch73pf</t>
  </si>
  <si>
    <t>CH7 3PG</t>
  </si>
  <si>
    <t>CH73PG</t>
  </si>
  <si>
    <t>ch7 3pg</t>
  </si>
  <si>
    <t>ch73pg</t>
  </si>
  <si>
    <t>CH7 3PH</t>
  </si>
  <si>
    <t>CH73PH</t>
  </si>
  <si>
    <t>ch7 3ph</t>
  </si>
  <si>
    <t>ch73ph</t>
  </si>
  <si>
    <t>CH7 3PJ</t>
  </si>
  <si>
    <t>CH73PJ</t>
  </si>
  <si>
    <t>ch7 3pj</t>
  </si>
  <si>
    <t>ch73pj</t>
  </si>
  <si>
    <t>CH7 3PL</t>
  </si>
  <si>
    <t>CH73PL</t>
  </si>
  <si>
    <t>ch7 3pl</t>
  </si>
  <si>
    <t>ch73pl</t>
  </si>
  <si>
    <t>CH7 3PN</t>
  </si>
  <si>
    <t>CH73PN</t>
  </si>
  <si>
    <t>ch7 3pn</t>
  </si>
  <si>
    <t>ch73pn</t>
  </si>
  <si>
    <t>CH7 3PP</t>
  </si>
  <si>
    <t>CH73PP</t>
  </si>
  <si>
    <t>ch7 3pp</t>
  </si>
  <si>
    <t>ch73pp</t>
  </si>
  <si>
    <t>CH7 3PQ</t>
  </si>
  <si>
    <t>CH73PQ</t>
  </si>
  <si>
    <t>ch7 3pq</t>
  </si>
  <si>
    <t>ch73pq</t>
  </si>
  <si>
    <t>CH7 3PR</t>
  </si>
  <si>
    <t>CH73PR</t>
  </si>
  <si>
    <t>ch7 3pr</t>
  </si>
  <si>
    <t>ch73pr</t>
  </si>
  <si>
    <t>CH7 3PS</t>
  </si>
  <si>
    <t>CH73PS</t>
  </si>
  <si>
    <t>ch7 3ps</t>
  </si>
  <si>
    <t>ch73ps</t>
  </si>
  <si>
    <t>CH7 3PT</t>
  </si>
  <si>
    <t>CH73PT</t>
  </si>
  <si>
    <t>ch7 3pt</t>
  </si>
  <si>
    <t>ch73pt</t>
  </si>
  <si>
    <t>CH7 3PU</t>
  </si>
  <si>
    <t>CH73PU</t>
  </si>
  <si>
    <t>ch7 3pu</t>
  </si>
  <si>
    <t>ch73pu</t>
  </si>
  <si>
    <t>CH7 3PW</t>
  </si>
  <si>
    <t>CH73PW</t>
  </si>
  <si>
    <t>ch7 3pw</t>
  </si>
  <si>
    <t>ch73pw</t>
  </si>
  <si>
    <t>CH7 3PX</t>
  </si>
  <si>
    <t>CH73PX</t>
  </si>
  <si>
    <t>ch7 3px</t>
  </si>
  <si>
    <t>ch73px</t>
  </si>
  <si>
    <t>CH7 3PY</t>
  </si>
  <si>
    <t>CH73PY</t>
  </si>
  <si>
    <t>ch7 3py</t>
  </si>
  <si>
    <t>ch73py</t>
  </si>
  <si>
    <t>CH7 3PZ</t>
  </si>
  <si>
    <t>CH73PZ</t>
  </si>
  <si>
    <t>ch7 3pz</t>
  </si>
  <si>
    <t>ch73pz</t>
  </si>
  <si>
    <t>CH7 3QA</t>
  </si>
  <si>
    <t>CH73QA</t>
  </si>
  <si>
    <t>ch7 3qa</t>
  </si>
  <si>
    <t>ch73qa</t>
  </si>
  <si>
    <t>CH7 3QB</t>
  </si>
  <si>
    <t>CH73QB</t>
  </si>
  <si>
    <t>ch7 3qb</t>
  </si>
  <si>
    <t>ch73qb</t>
  </si>
  <si>
    <t>CH7 3QD</t>
  </si>
  <si>
    <t>CH73QD</t>
  </si>
  <si>
    <t>ch7 3qd</t>
  </si>
  <si>
    <t>ch73qd</t>
  </si>
  <si>
    <t>CH7 3QE</t>
  </si>
  <si>
    <t>CH73QE</t>
  </si>
  <si>
    <t>ch7 3qe</t>
  </si>
  <si>
    <t>ch73qe</t>
  </si>
  <si>
    <t>CH7 3QF</t>
  </si>
  <si>
    <t>CH73QF</t>
  </si>
  <si>
    <t>ch7 3qf</t>
  </si>
  <si>
    <t>ch73qf</t>
  </si>
  <si>
    <t>CH7 3QG</t>
  </si>
  <si>
    <t>CH73QG</t>
  </si>
  <si>
    <t>ch7 3qg</t>
  </si>
  <si>
    <t>ch73qg</t>
  </si>
  <si>
    <t>CH7 3QH</t>
  </si>
  <si>
    <t>CH73QH</t>
  </si>
  <si>
    <t>ch7 3qh</t>
  </si>
  <si>
    <t>ch73qh</t>
  </si>
  <si>
    <t>CH7 3QJ</t>
  </si>
  <si>
    <t>CH73QJ</t>
  </si>
  <si>
    <t>ch7 3qj</t>
  </si>
  <si>
    <t>ch73qj</t>
  </si>
  <si>
    <t>CH7 3QL</t>
  </si>
  <si>
    <t>CH73QL</t>
  </si>
  <si>
    <t>ch7 3ql</t>
  </si>
  <si>
    <t>ch73ql</t>
  </si>
  <si>
    <t>CH7 3QP</t>
  </si>
  <si>
    <t>CH73QP</t>
  </si>
  <si>
    <t>ch7 3qp</t>
  </si>
  <si>
    <t>ch73qp</t>
  </si>
  <si>
    <t>CH7 3ZJ</t>
  </si>
  <si>
    <t>CH73ZJ</t>
  </si>
  <si>
    <t>ch7 3zj</t>
  </si>
  <si>
    <t>ch73zj</t>
  </si>
  <si>
    <t>CH7 4AB</t>
  </si>
  <si>
    <t>CH74AB</t>
  </si>
  <si>
    <t>ch7 4ab</t>
  </si>
  <si>
    <t>ch74ab</t>
  </si>
  <si>
    <t>CH7 4AD</t>
  </si>
  <si>
    <t>CH74AD</t>
  </si>
  <si>
    <t>ch7 4ad</t>
  </si>
  <si>
    <t>ch74ad</t>
  </si>
  <si>
    <t>CH7 4AE</t>
  </si>
  <si>
    <t>CH74AE</t>
  </si>
  <si>
    <t>ch7 4ae</t>
  </si>
  <si>
    <t>ch74ae</t>
  </si>
  <si>
    <t>CH7 4AF</t>
  </si>
  <si>
    <t>CH74AF</t>
  </si>
  <si>
    <t>ch7 4af</t>
  </si>
  <si>
    <t>ch74af</t>
  </si>
  <si>
    <t>CH7 4AG</t>
  </si>
  <si>
    <t>CH74AG</t>
  </si>
  <si>
    <t>ch7 4ag</t>
  </si>
  <si>
    <t>ch74ag</t>
  </si>
  <si>
    <t>Treuddyn Lodge Villas STW</t>
  </si>
  <si>
    <t>CH7 4AH</t>
  </si>
  <si>
    <t>CH74AH</t>
  </si>
  <si>
    <t>ch7 4ah</t>
  </si>
  <si>
    <t>ch74ah</t>
  </si>
  <si>
    <t>CH7 4AJ</t>
  </si>
  <si>
    <t>CH74AJ</t>
  </si>
  <si>
    <t>ch7 4aj</t>
  </si>
  <si>
    <t>ch74aj</t>
  </si>
  <si>
    <t>CH7 4AL</t>
  </si>
  <si>
    <t>CH74AL</t>
  </si>
  <si>
    <t>ch7 4al</t>
  </si>
  <si>
    <t>ch74al</t>
  </si>
  <si>
    <t>Treuddyn (Bridge Terrace) STW</t>
  </si>
  <si>
    <t>CH7 4AN</t>
  </si>
  <si>
    <t>CH74AN</t>
  </si>
  <si>
    <t>ch7 4an</t>
  </si>
  <si>
    <t>ch74an</t>
  </si>
  <si>
    <t>Maes Y Groes STW</t>
  </si>
  <si>
    <t>CH7 4AP</t>
  </si>
  <si>
    <t>CH74AP</t>
  </si>
  <si>
    <t>ch7 4ap</t>
  </si>
  <si>
    <t>ch74ap</t>
  </si>
  <si>
    <t>CH7 4AQ</t>
  </si>
  <si>
    <t>CH74AQ</t>
  </si>
  <si>
    <t>ch7 4aq</t>
  </si>
  <si>
    <t>ch74aq</t>
  </si>
  <si>
    <t>CH7 4AR</t>
  </si>
  <si>
    <t>CH74AR</t>
  </si>
  <si>
    <t>ch7 4ar</t>
  </si>
  <si>
    <t>ch74ar</t>
  </si>
  <si>
    <t>CH7 4AS</t>
  </si>
  <si>
    <t>CH74AS</t>
  </si>
  <si>
    <t>ch7 4as</t>
  </si>
  <si>
    <t>ch74as</t>
  </si>
  <si>
    <t>CH7 4AT</t>
  </si>
  <si>
    <t>CH74AT</t>
  </si>
  <si>
    <t>ch7 4at</t>
  </si>
  <si>
    <t>ch74at</t>
  </si>
  <si>
    <t>CH7 4AU</t>
  </si>
  <si>
    <t>CH74AU</t>
  </si>
  <si>
    <t>ch7 4au</t>
  </si>
  <si>
    <t>ch74au</t>
  </si>
  <si>
    <t>CH7 4AY</t>
  </si>
  <si>
    <t>CH74AY</t>
  </si>
  <si>
    <t>ch7 4ay</t>
  </si>
  <si>
    <t>ch74ay</t>
  </si>
  <si>
    <t>Grainnrhyd STW</t>
  </si>
  <si>
    <t>CH7 4AZ</t>
  </si>
  <si>
    <t>CH74AZ</t>
  </si>
  <si>
    <t>ch7 4az</t>
  </si>
  <si>
    <t>ch74az</t>
  </si>
  <si>
    <t>CH7 4BA</t>
  </si>
  <si>
    <t>CH74BA</t>
  </si>
  <si>
    <t>ch7 4ba</t>
  </si>
  <si>
    <t>ch74ba</t>
  </si>
  <si>
    <t>CH7 4BD</t>
  </si>
  <si>
    <t>CH74BD</t>
  </si>
  <si>
    <t>ch7 4bd</t>
  </si>
  <si>
    <t>ch74bd</t>
  </si>
  <si>
    <t>CH7 4BE</t>
  </si>
  <si>
    <t>CH74BE</t>
  </si>
  <si>
    <t>ch7 4be</t>
  </si>
  <si>
    <t>ch74be</t>
  </si>
  <si>
    <t>CH7 4BF</t>
  </si>
  <si>
    <t>CH74BF</t>
  </si>
  <si>
    <t>ch7 4bf</t>
  </si>
  <si>
    <t>ch74bf</t>
  </si>
  <si>
    <t>Denbighshire</t>
  </si>
  <si>
    <t>Sir Ddinbych</t>
  </si>
  <si>
    <t>Denbighshire LPA</t>
  </si>
  <si>
    <t>CH7 4BG</t>
  </si>
  <si>
    <t>CH74BG</t>
  </si>
  <si>
    <t>ch7 4bg</t>
  </si>
  <si>
    <t>ch74bg</t>
  </si>
  <si>
    <t>CH7 4BH</t>
  </si>
  <si>
    <t>CH74BH</t>
  </si>
  <si>
    <t>ch7 4bh</t>
  </si>
  <si>
    <t>ch74bh</t>
  </si>
  <si>
    <t>CH7 4BJ</t>
  </si>
  <si>
    <t>CH74BJ</t>
  </si>
  <si>
    <t>ch7 4bj</t>
  </si>
  <si>
    <t>ch74bj</t>
  </si>
  <si>
    <t>CH7 4BL</t>
  </si>
  <si>
    <t>CH74BL</t>
  </si>
  <si>
    <t>ch7 4bl</t>
  </si>
  <si>
    <t>ch74bl</t>
  </si>
  <si>
    <t>CH7 4BN</t>
  </si>
  <si>
    <t>CH74BN</t>
  </si>
  <si>
    <t>ch7 4bn</t>
  </si>
  <si>
    <t>ch74bn</t>
  </si>
  <si>
    <t>CH7 4BP</t>
  </si>
  <si>
    <t>CH74BP</t>
  </si>
  <si>
    <t>ch7 4bp</t>
  </si>
  <si>
    <t>ch74bp</t>
  </si>
  <si>
    <t>CH7 4BQ</t>
  </si>
  <si>
    <t>CH74BQ</t>
  </si>
  <si>
    <t>ch7 4bq</t>
  </si>
  <si>
    <t>ch74bq</t>
  </si>
  <si>
    <t>CH7 4BR</t>
  </si>
  <si>
    <t>CH74BR</t>
  </si>
  <si>
    <t>ch7 4br</t>
  </si>
  <si>
    <t>ch74br</t>
  </si>
  <si>
    <t>CH7 4BS</t>
  </si>
  <si>
    <t>CH74BS</t>
  </si>
  <si>
    <t>ch7 4bs</t>
  </si>
  <si>
    <t>ch74bs</t>
  </si>
  <si>
    <t>CH7 4BT</t>
  </si>
  <si>
    <t>CH74BT</t>
  </si>
  <si>
    <t>ch7 4bt</t>
  </si>
  <si>
    <t>ch74bt</t>
  </si>
  <si>
    <t>CH7 4BU</t>
  </si>
  <si>
    <t>CH74BU</t>
  </si>
  <si>
    <t>ch7 4bu</t>
  </si>
  <si>
    <t>ch74bu</t>
  </si>
  <si>
    <t>CH7 4BW</t>
  </si>
  <si>
    <t>CH74BW</t>
  </si>
  <si>
    <t>ch7 4bw</t>
  </si>
  <si>
    <t>ch74bw</t>
  </si>
  <si>
    <t>CH7 4BX</t>
  </si>
  <si>
    <t>CH74BX</t>
  </si>
  <si>
    <t>ch7 4bx</t>
  </si>
  <si>
    <t>ch74bx</t>
  </si>
  <si>
    <t>CH7 4BY</t>
  </si>
  <si>
    <t>CH74BY</t>
  </si>
  <si>
    <t>ch7 4by</t>
  </si>
  <si>
    <t>ch74by</t>
  </si>
  <si>
    <t>CH7 4BZ</t>
  </si>
  <si>
    <t>CH74BZ</t>
  </si>
  <si>
    <t>ch7 4bz</t>
  </si>
  <si>
    <t>ch74bz</t>
  </si>
  <si>
    <t>Llanarmon-Yn-Ial STW</t>
  </si>
  <si>
    <t>CH7 4DA</t>
  </si>
  <si>
    <t>CH74DA</t>
  </si>
  <si>
    <t>ch7 4da</t>
  </si>
  <si>
    <t>ch74da</t>
  </si>
  <si>
    <t>CH7 4DB</t>
  </si>
  <si>
    <t>CH74DB</t>
  </si>
  <si>
    <t>ch7 4db</t>
  </si>
  <si>
    <t>ch74db</t>
  </si>
  <si>
    <t>CH7 4DD</t>
  </si>
  <si>
    <t>CH74DD</t>
  </si>
  <si>
    <t>ch7 4dd</t>
  </si>
  <si>
    <t>ch74dd</t>
  </si>
  <si>
    <t>CH7 4DH</t>
  </si>
  <si>
    <t>CH74DH</t>
  </si>
  <si>
    <t>ch7 4dh</t>
  </si>
  <si>
    <t>ch74dh</t>
  </si>
  <si>
    <t>CH7 4DJ</t>
  </si>
  <si>
    <t>CH74DJ</t>
  </si>
  <si>
    <t>ch7 4dj</t>
  </si>
  <si>
    <t>ch74dj</t>
  </si>
  <si>
    <t>CH7 4DL</t>
  </si>
  <si>
    <t>CH74DL</t>
  </si>
  <si>
    <t>ch7 4dl</t>
  </si>
  <si>
    <t>ch74dl</t>
  </si>
  <si>
    <t>CH7 4DN</t>
  </si>
  <si>
    <t>CH74DN</t>
  </si>
  <si>
    <t>ch7 4dn</t>
  </si>
  <si>
    <t>ch74dn</t>
  </si>
  <si>
    <t>CH7 4DP</t>
  </si>
  <si>
    <t>CH74DP</t>
  </si>
  <si>
    <t>ch7 4dp</t>
  </si>
  <si>
    <t>ch74dp</t>
  </si>
  <si>
    <t>CH7 4DR</t>
  </si>
  <si>
    <t>CH74DR</t>
  </si>
  <si>
    <t>ch7 4dr</t>
  </si>
  <si>
    <t>ch74dr</t>
  </si>
  <si>
    <t>CH7 4DS</t>
  </si>
  <si>
    <t>CH74DS</t>
  </si>
  <si>
    <t>ch7 4ds</t>
  </si>
  <si>
    <t>ch74ds</t>
  </si>
  <si>
    <t>CH7 4DT</t>
  </si>
  <si>
    <t>CH74DT</t>
  </si>
  <si>
    <t>ch7 4dt</t>
  </si>
  <si>
    <t>ch74dt</t>
  </si>
  <si>
    <t>CH7 4DU</t>
  </si>
  <si>
    <t>CH74DU</t>
  </si>
  <si>
    <t>ch7 4du</t>
  </si>
  <si>
    <t>ch74du</t>
  </si>
  <si>
    <t>CH7 4DW</t>
  </si>
  <si>
    <t>CH74DW</t>
  </si>
  <si>
    <t>ch7 4dw</t>
  </si>
  <si>
    <t>ch74dw</t>
  </si>
  <si>
    <t>CH7 4DX</t>
  </si>
  <si>
    <t>CH74DX</t>
  </si>
  <si>
    <t>ch7 4dx</t>
  </si>
  <si>
    <t>ch74dx</t>
  </si>
  <si>
    <t>CH7 4DY</t>
  </si>
  <si>
    <t>CH74DY</t>
  </si>
  <si>
    <t>ch7 4dy</t>
  </si>
  <si>
    <t>ch74dy</t>
  </si>
  <si>
    <t>CH7 4DZ</t>
  </si>
  <si>
    <t>CH74DZ</t>
  </si>
  <si>
    <t>ch7 4dz</t>
  </si>
  <si>
    <t>ch74dz</t>
  </si>
  <si>
    <t>CH7 4EA</t>
  </si>
  <si>
    <t>CH74EA</t>
  </si>
  <si>
    <t>ch7 4ea</t>
  </si>
  <si>
    <t>ch74ea</t>
  </si>
  <si>
    <t>CH7 4EB</t>
  </si>
  <si>
    <t>CH74EB</t>
  </si>
  <si>
    <t>ch7 4eb</t>
  </si>
  <si>
    <t>ch74eb</t>
  </si>
  <si>
    <t>CH7 4ED</t>
  </si>
  <si>
    <t>CH74ED</t>
  </si>
  <si>
    <t>ch7 4ed</t>
  </si>
  <si>
    <t>ch74ed</t>
  </si>
  <si>
    <t>CH7 4EE</t>
  </si>
  <si>
    <t>CH74EE</t>
  </si>
  <si>
    <t>ch7 4ee</t>
  </si>
  <si>
    <t>ch74ee</t>
  </si>
  <si>
    <t>CH7 4EF</t>
  </si>
  <si>
    <t>CH74EF</t>
  </si>
  <si>
    <t>ch7 4ef</t>
  </si>
  <si>
    <t>ch74ef</t>
  </si>
  <si>
    <t>CH7 4EG</t>
  </si>
  <si>
    <t>CH74EG</t>
  </si>
  <si>
    <t>ch7 4eg</t>
  </si>
  <si>
    <t>ch74eg</t>
  </si>
  <si>
    <t>CH7 4EH</t>
  </si>
  <si>
    <t>CH74EH</t>
  </si>
  <si>
    <t>ch7 4eh</t>
  </si>
  <si>
    <t>ch74eh</t>
  </si>
  <si>
    <t>CH7 4EJ</t>
  </si>
  <si>
    <t>CH74EJ</t>
  </si>
  <si>
    <t>ch7 4ej</t>
  </si>
  <si>
    <t>ch74ej</t>
  </si>
  <si>
    <t>CH7 4EL</t>
  </si>
  <si>
    <t>CH74EL</t>
  </si>
  <si>
    <t>ch7 4el</t>
  </si>
  <si>
    <t>ch74el</t>
  </si>
  <si>
    <t>CH7 4EN</t>
  </si>
  <si>
    <t>CH74EN</t>
  </si>
  <si>
    <t>ch7 4en</t>
  </si>
  <si>
    <t>ch74en</t>
  </si>
  <si>
    <t>CH7 4EP</t>
  </si>
  <si>
    <t>CH74EP</t>
  </si>
  <si>
    <t>ch7 4ep</t>
  </si>
  <si>
    <t>ch74ep</t>
  </si>
  <si>
    <t>CH7 4EQ</t>
  </si>
  <si>
    <t>CH74EQ</t>
  </si>
  <si>
    <t>ch7 4eq</t>
  </si>
  <si>
    <t>ch74eq</t>
  </si>
  <si>
    <t>CH7 4ER</t>
  </si>
  <si>
    <t>CH74ER</t>
  </si>
  <si>
    <t>ch7 4er</t>
  </si>
  <si>
    <t>ch74er</t>
  </si>
  <si>
    <t>CH7 4ES</t>
  </si>
  <si>
    <t>CH74ES</t>
  </si>
  <si>
    <t>ch7 4es</t>
  </si>
  <si>
    <t>ch74es</t>
  </si>
  <si>
    <t>CH7 4ET</t>
  </si>
  <si>
    <t>CH74ET</t>
  </si>
  <si>
    <t>ch7 4et</t>
  </si>
  <si>
    <t>ch74et</t>
  </si>
  <si>
    <t>CH7 4EU</t>
  </si>
  <si>
    <t>CH74EU</t>
  </si>
  <si>
    <t>ch7 4eu</t>
  </si>
  <si>
    <t>ch74eu</t>
  </si>
  <si>
    <t>CH7 4EW</t>
  </si>
  <si>
    <t>CH74EW</t>
  </si>
  <si>
    <t>ch7 4ew</t>
  </si>
  <si>
    <t>ch74ew</t>
  </si>
  <si>
    <t>CH7 4EX</t>
  </si>
  <si>
    <t>CH74EX</t>
  </si>
  <si>
    <t>ch7 4ex</t>
  </si>
  <si>
    <t>ch74ex</t>
  </si>
  <si>
    <t>CH7 4EY</t>
  </si>
  <si>
    <t>CH74EY</t>
  </si>
  <si>
    <t>ch7 4ey</t>
  </si>
  <si>
    <t>ch74ey</t>
  </si>
  <si>
    <t>CH7 4EZ</t>
  </si>
  <si>
    <t>CH74EZ</t>
  </si>
  <si>
    <t>ch7 4ez</t>
  </si>
  <si>
    <t>ch74ez</t>
  </si>
  <si>
    <t>CH7 4FA</t>
  </si>
  <si>
    <t>CH74FA</t>
  </si>
  <si>
    <t>ch7 4fa</t>
  </si>
  <si>
    <t>ch74fa</t>
  </si>
  <si>
    <t>Treuddyn WwTW</t>
  </si>
  <si>
    <t>CH7 4FB</t>
  </si>
  <si>
    <t>CH74FB</t>
  </si>
  <si>
    <t>ch7 4fb</t>
  </si>
  <si>
    <t>ch74fb</t>
  </si>
  <si>
    <t>CH7 4GA</t>
  </si>
  <si>
    <t>CH74GA</t>
  </si>
  <si>
    <t>ch7 4ga</t>
  </si>
  <si>
    <t>ch74ga</t>
  </si>
  <si>
    <t>CH7 4GZ</t>
  </si>
  <si>
    <t>CH74GZ</t>
  </si>
  <si>
    <t>ch7 4gz</t>
  </si>
  <si>
    <t>ch74gz</t>
  </si>
  <si>
    <t>CH7 4HA</t>
  </si>
  <si>
    <t>CH74HA</t>
  </si>
  <si>
    <t>ch7 4ha</t>
  </si>
  <si>
    <t>ch74ha</t>
  </si>
  <si>
    <t>CH7 4HB</t>
  </si>
  <si>
    <t>CH74HB</t>
  </si>
  <si>
    <t>ch7 4hb</t>
  </si>
  <si>
    <t>ch74hb</t>
  </si>
  <si>
    <t>CH7 4HD</t>
  </si>
  <si>
    <t>CH74HD</t>
  </si>
  <si>
    <t>ch7 4hd</t>
  </si>
  <si>
    <t>ch74hd</t>
  </si>
  <si>
    <t>CH7 4HE</t>
  </si>
  <si>
    <t>CH74HE</t>
  </si>
  <si>
    <t>ch7 4he</t>
  </si>
  <si>
    <t>ch74he</t>
  </si>
  <si>
    <t>CH7 4HF</t>
  </si>
  <si>
    <t>CH74HF</t>
  </si>
  <si>
    <t>ch7 4hf</t>
  </si>
  <si>
    <t>ch74hf</t>
  </si>
  <si>
    <t>CH7 4HG</t>
  </si>
  <si>
    <t>CH74HG</t>
  </si>
  <si>
    <t>ch7 4hg</t>
  </si>
  <si>
    <t>ch74hg</t>
  </si>
  <si>
    <t>CH7 4HH</t>
  </si>
  <si>
    <t>CH74HH</t>
  </si>
  <si>
    <t>ch7 4hh</t>
  </si>
  <si>
    <t>ch74hh</t>
  </si>
  <si>
    <t>CH7 4HJ</t>
  </si>
  <si>
    <t>CH74HJ</t>
  </si>
  <si>
    <t>ch7 4hj</t>
  </si>
  <si>
    <t>ch74hj</t>
  </si>
  <si>
    <t>CH7 4HL</t>
  </si>
  <si>
    <t>CH74HL</t>
  </si>
  <si>
    <t>ch7 4hl</t>
  </si>
  <si>
    <t>ch74hl</t>
  </si>
  <si>
    <t>CH7 4HN</t>
  </si>
  <si>
    <t>CH74HN</t>
  </si>
  <si>
    <t>ch7 4hn</t>
  </si>
  <si>
    <t>ch74hn</t>
  </si>
  <si>
    <t>CH7 4HP</t>
  </si>
  <si>
    <t>CH74HP</t>
  </si>
  <si>
    <t>ch7 4hp</t>
  </si>
  <si>
    <t>ch74hp</t>
  </si>
  <si>
    <t>CH7 4HQ</t>
  </si>
  <si>
    <t>CH74HQ</t>
  </si>
  <si>
    <t>ch7 4hq</t>
  </si>
  <si>
    <t>ch74hq</t>
  </si>
  <si>
    <t>CH7 4HR</t>
  </si>
  <si>
    <t>CH74HR</t>
  </si>
  <si>
    <t>ch7 4hr</t>
  </si>
  <si>
    <t>ch74hr</t>
  </si>
  <si>
    <t>CH7 4HS</t>
  </si>
  <si>
    <t>CH74HS</t>
  </si>
  <si>
    <t>ch7 4hs</t>
  </si>
  <si>
    <t>ch74hs</t>
  </si>
  <si>
    <t>CH7 4HT</t>
  </si>
  <si>
    <t>CH74HT</t>
  </si>
  <si>
    <t>ch7 4ht</t>
  </si>
  <si>
    <t>ch74ht</t>
  </si>
  <si>
    <t>CH7 4HU</t>
  </si>
  <si>
    <t>CH74HU</t>
  </si>
  <si>
    <t>ch7 4hu</t>
  </si>
  <si>
    <t>ch74hu</t>
  </si>
  <si>
    <t>CH7 4HW</t>
  </si>
  <si>
    <t>CH74HW</t>
  </si>
  <si>
    <t>ch7 4hw</t>
  </si>
  <si>
    <t>ch74hw</t>
  </si>
  <si>
    <t>CH7 4HX</t>
  </si>
  <si>
    <t>CH74HX</t>
  </si>
  <si>
    <t>ch7 4hx</t>
  </si>
  <si>
    <t>ch74hx</t>
  </si>
  <si>
    <t>CH7 4HY</t>
  </si>
  <si>
    <t>CH74HY</t>
  </si>
  <si>
    <t>ch7 4hy</t>
  </si>
  <si>
    <t>ch74hy</t>
  </si>
  <si>
    <t>CH7 4HZ</t>
  </si>
  <si>
    <t>CH74HZ</t>
  </si>
  <si>
    <t>ch7 4hz</t>
  </si>
  <si>
    <t>ch74hz</t>
  </si>
  <si>
    <t>CH7 4JA</t>
  </si>
  <si>
    <t>CH74JA</t>
  </si>
  <si>
    <t>ch7 4ja</t>
  </si>
  <si>
    <t>ch74ja</t>
  </si>
  <si>
    <t>CH7 4JB</t>
  </si>
  <si>
    <t>CH74JB</t>
  </si>
  <si>
    <t>ch7 4jb</t>
  </si>
  <si>
    <t>ch74jb</t>
  </si>
  <si>
    <t>CH7 4JD</t>
  </si>
  <si>
    <t>CH74JD</t>
  </si>
  <si>
    <t>ch7 4jd</t>
  </si>
  <si>
    <t>ch74jd</t>
  </si>
  <si>
    <t>CH7 4JE</t>
  </si>
  <si>
    <t>CH74JE</t>
  </si>
  <si>
    <t>ch7 4je</t>
  </si>
  <si>
    <t>ch74je</t>
  </si>
  <si>
    <t>CH7 4JF</t>
  </si>
  <si>
    <t>CH74JF</t>
  </si>
  <si>
    <t>ch7 4jf</t>
  </si>
  <si>
    <t>ch74jf</t>
  </si>
  <si>
    <t>CH7 4JG</t>
  </si>
  <si>
    <t>CH74JG</t>
  </si>
  <si>
    <t>ch7 4jg</t>
  </si>
  <si>
    <t>ch74jg</t>
  </si>
  <si>
    <t>CH7 4JH</t>
  </si>
  <si>
    <t>CH74JH</t>
  </si>
  <si>
    <t>ch7 4jh</t>
  </si>
  <si>
    <t>ch74jh</t>
  </si>
  <si>
    <t>CH7 4JJ</t>
  </si>
  <si>
    <t>CH74JJ</t>
  </si>
  <si>
    <t>ch7 4jj</t>
  </si>
  <si>
    <t>ch74jj</t>
  </si>
  <si>
    <t>CH7 4JL</t>
  </si>
  <si>
    <t>CH74JL</t>
  </si>
  <si>
    <t>ch7 4jl</t>
  </si>
  <si>
    <t>ch74jl</t>
  </si>
  <si>
    <t>CH7 4JN</t>
  </si>
  <si>
    <t>CH74JN</t>
  </si>
  <si>
    <t>ch7 4jn</t>
  </si>
  <si>
    <t>ch74jn</t>
  </si>
  <si>
    <t>CH7 4JP</t>
  </si>
  <si>
    <t>CH74JP</t>
  </si>
  <si>
    <t>ch7 4jp</t>
  </si>
  <si>
    <t>ch74jp</t>
  </si>
  <si>
    <t>CH7 4JQ</t>
  </si>
  <si>
    <t>CH74JQ</t>
  </si>
  <si>
    <t>ch7 4jq</t>
  </si>
  <si>
    <t>ch74jq</t>
  </si>
  <si>
    <t>CH7 4JR</t>
  </si>
  <si>
    <t>CH74JR</t>
  </si>
  <si>
    <t>ch7 4jr</t>
  </si>
  <si>
    <t>ch74jr</t>
  </si>
  <si>
    <t>CH7 4JS</t>
  </si>
  <si>
    <t>CH74JS</t>
  </si>
  <si>
    <t>ch7 4js</t>
  </si>
  <si>
    <t>ch74js</t>
  </si>
  <si>
    <t>CH7 4JT</t>
  </si>
  <si>
    <t>CH74JT</t>
  </si>
  <si>
    <t>ch7 4jt</t>
  </si>
  <si>
    <t>ch74jt</t>
  </si>
  <si>
    <t>CH7 4JW</t>
  </si>
  <si>
    <t>CH74JW</t>
  </si>
  <si>
    <t>ch7 4jw</t>
  </si>
  <si>
    <t>ch74jw</t>
  </si>
  <si>
    <t>CH7 4JX</t>
  </si>
  <si>
    <t>CH74JX</t>
  </si>
  <si>
    <t>ch7 4jx</t>
  </si>
  <si>
    <t>ch74jx</t>
  </si>
  <si>
    <t>CH7 4LA</t>
  </si>
  <si>
    <t>CH74LA</t>
  </si>
  <si>
    <t>ch7 4la</t>
  </si>
  <si>
    <t>ch74la</t>
  </si>
  <si>
    <t>CH7 4LB</t>
  </si>
  <si>
    <t>CH74LB</t>
  </si>
  <si>
    <t>ch7 4lb</t>
  </si>
  <si>
    <t>ch74lb</t>
  </si>
  <si>
    <t>CH7 4LD</t>
  </si>
  <si>
    <t>CH74LD</t>
  </si>
  <si>
    <t>ch7 4ld</t>
  </si>
  <si>
    <t>ch74ld</t>
  </si>
  <si>
    <t>CH7 4LE</t>
  </si>
  <si>
    <t>CH74LE</t>
  </si>
  <si>
    <t>ch7 4le</t>
  </si>
  <si>
    <t>ch74le</t>
  </si>
  <si>
    <t>CH7 4LF</t>
  </si>
  <si>
    <t>CH74LF</t>
  </si>
  <si>
    <t>ch7 4lf</t>
  </si>
  <si>
    <t>ch74lf</t>
  </si>
  <si>
    <t>CH7 4LG</t>
  </si>
  <si>
    <t>CH74LG</t>
  </si>
  <si>
    <t>ch7 4lg</t>
  </si>
  <si>
    <t>ch74lg</t>
  </si>
  <si>
    <t>CH7 4LH</t>
  </si>
  <si>
    <t>CH74LH</t>
  </si>
  <si>
    <t>ch7 4lh</t>
  </si>
  <si>
    <t>ch74lh</t>
  </si>
  <si>
    <t>CH7 4LJ</t>
  </si>
  <si>
    <t>CH74LJ</t>
  </si>
  <si>
    <t>ch7 4lj</t>
  </si>
  <si>
    <t>ch74lj</t>
  </si>
  <si>
    <t>CH7 4LL</t>
  </si>
  <si>
    <t>CH74LL</t>
  </si>
  <si>
    <t>ch7 4ll</t>
  </si>
  <si>
    <t>ch74ll</t>
  </si>
  <si>
    <t>CH7 4LN</t>
  </si>
  <si>
    <t>CH74LN</t>
  </si>
  <si>
    <t>ch7 4ln</t>
  </si>
  <si>
    <t>ch74ln</t>
  </si>
  <si>
    <t>CH7 4LP</t>
  </si>
  <si>
    <t>CH74LP</t>
  </si>
  <si>
    <t>ch7 4lp</t>
  </si>
  <si>
    <t>ch74lp</t>
  </si>
  <si>
    <t>CH7 4LQ</t>
  </si>
  <si>
    <t>CH74LQ</t>
  </si>
  <si>
    <t>ch7 4lq</t>
  </si>
  <si>
    <t>ch74lq</t>
  </si>
  <si>
    <t>CH7 4LR</t>
  </si>
  <si>
    <t>CH74LR</t>
  </si>
  <si>
    <t>ch7 4lr</t>
  </si>
  <si>
    <t>ch74lr</t>
  </si>
  <si>
    <t>CH7 4LS</t>
  </si>
  <si>
    <t>CH74LS</t>
  </si>
  <si>
    <t>ch7 4ls</t>
  </si>
  <si>
    <t>ch74ls</t>
  </si>
  <si>
    <t>CH7 4LT</t>
  </si>
  <si>
    <t>CH74LT</t>
  </si>
  <si>
    <t>ch7 4lt</t>
  </si>
  <si>
    <t>ch74lt</t>
  </si>
  <si>
    <t>CH7 4LU</t>
  </si>
  <si>
    <t>CH74LU</t>
  </si>
  <si>
    <t>ch7 4lu</t>
  </si>
  <si>
    <t>ch74lu</t>
  </si>
  <si>
    <t>CH7 4LW</t>
  </si>
  <si>
    <t>CH74LW</t>
  </si>
  <si>
    <t>ch7 4lw</t>
  </si>
  <si>
    <t>ch74lw</t>
  </si>
  <si>
    <t>CH7 4LX</t>
  </si>
  <si>
    <t>CH74LX</t>
  </si>
  <si>
    <t>ch7 4lx</t>
  </si>
  <si>
    <t>ch74lx</t>
  </si>
  <si>
    <t>CH7 4LY</t>
  </si>
  <si>
    <t>CH74LY</t>
  </si>
  <si>
    <t>ch7 4ly</t>
  </si>
  <si>
    <t>ch74ly</t>
  </si>
  <si>
    <t>CH7 4LZ</t>
  </si>
  <si>
    <t>CH74LZ</t>
  </si>
  <si>
    <t>ch7 4lz</t>
  </si>
  <si>
    <t>ch74lz</t>
  </si>
  <si>
    <t>CH7 4NA</t>
  </si>
  <si>
    <t>CH74NA</t>
  </si>
  <si>
    <t>ch7 4na</t>
  </si>
  <si>
    <t>ch74na</t>
  </si>
  <si>
    <t>CH7 4NB</t>
  </si>
  <si>
    <t>CH74NB</t>
  </si>
  <si>
    <t>ch7 4nb</t>
  </si>
  <si>
    <t>ch74nb</t>
  </si>
  <si>
    <t>CH7 4ND</t>
  </si>
  <si>
    <t>CH74ND</t>
  </si>
  <si>
    <t>ch7 4nd</t>
  </si>
  <si>
    <t>ch74nd</t>
  </si>
  <si>
    <t>CH7 4NE</t>
  </si>
  <si>
    <t>CH74NE</t>
  </si>
  <si>
    <t>ch7 4ne</t>
  </si>
  <si>
    <t>ch74ne</t>
  </si>
  <si>
    <t>CH7 4NF</t>
  </si>
  <si>
    <t>CH74NF</t>
  </si>
  <si>
    <t>ch7 4nf</t>
  </si>
  <si>
    <t>ch74nf</t>
  </si>
  <si>
    <t>CH7 4NG</t>
  </si>
  <si>
    <t>CH74NG</t>
  </si>
  <si>
    <t>ch7 4ng</t>
  </si>
  <si>
    <t>ch74ng</t>
  </si>
  <si>
    <t>CH7 4NH</t>
  </si>
  <si>
    <t>CH74NH</t>
  </si>
  <si>
    <t>ch7 4nh</t>
  </si>
  <si>
    <t>ch74nh</t>
  </si>
  <si>
    <t>CH7 4NJ</t>
  </si>
  <si>
    <t>CH74NJ</t>
  </si>
  <si>
    <t>ch7 4nj</t>
  </si>
  <si>
    <t>ch74nj</t>
  </si>
  <si>
    <t>CH7 4NL</t>
  </si>
  <si>
    <t>CH74NL</t>
  </si>
  <si>
    <t>ch7 4nl</t>
  </si>
  <si>
    <t>ch74nl</t>
  </si>
  <si>
    <t>CH7 4NN</t>
  </si>
  <si>
    <t>CH74NN</t>
  </si>
  <si>
    <t>ch7 4nn</t>
  </si>
  <si>
    <t>ch74nn</t>
  </si>
  <si>
    <t>CH7 4NP</t>
  </si>
  <si>
    <t>CH74NP</t>
  </si>
  <si>
    <t>ch7 4np</t>
  </si>
  <si>
    <t>ch74np</t>
  </si>
  <si>
    <t>CH7 4NQ</t>
  </si>
  <si>
    <t>CH74NQ</t>
  </si>
  <si>
    <t>ch7 4nq</t>
  </si>
  <si>
    <t>ch74nq</t>
  </si>
  <si>
    <t>CH7 4NS</t>
  </si>
  <si>
    <t>CH74NS</t>
  </si>
  <si>
    <t>ch7 4ns</t>
  </si>
  <si>
    <t>ch74ns</t>
  </si>
  <si>
    <t>CH7 4NT</t>
  </si>
  <si>
    <t>CH74NT</t>
  </si>
  <si>
    <t>ch7 4nt</t>
  </si>
  <si>
    <t>ch74nt</t>
  </si>
  <si>
    <t>CH7 4NU</t>
  </si>
  <si>
    <t>CH74NU</t>
  </si>
  <si>
    <t>ch7 4nu</t>
  </si>
  <si>
    <t>ch74nu</t>
  </si>
  <si>
    <t>CH7 4NW</t>
  </si>
  <si>
    <t>CH74NW</t>
  </si>
  <si>
    <t>ch7 4nw</t>
  </si>
  <si>
    <t>ch74nw</t>
  </si>
  <si>
    <t>CH7 4NX</t>
  </si>
  <si>
    <t>CH74NX</t>
  </si>
  <si>
    <t>ch7 4nx</t>
  </si>
  <si>
    <t>ch74nx</t>
  </si>
  <si>
    <t>CH7 4NY</t>
  </si>
  <si>
    <t>CH74NY</t>
  </si>
  <si>
    <t>ch7 4ny</t>
  </si>
  <si>
    <t>ch74ny</t>
  </si>
  <si>
    <t>CH7 4NZ</t>
  </si>
  <si>
    <t>CH74NZ</t>
  </si>
  <si>
    <t>ch7 4nz</t>
  </si>
  <si>
    <t>ch74nz</t>
  </si>
  <si>
    <t>CH7 4PA</t>
  </si>
  <si>
    <t>CH74PA</t>
  </si>
  <si>
    <t>ch7 4pa</t>
  </si>
  <si>
    <t>ch74pa</t>
  </si>
  <si>
    <t>CH7 4PB</t>
  </si>
  <si>
    <t>CH74PB</t>
  </si>
  <si>
    <t>ch7 4pb</t>
  </si>
  <si>
    <t>ch74pb</t>
  </si>
  <si>
    <t>CH7 4PD</t>
  </si>
  <si>
    <t>CH74PD</t>
  </si>
  <si>
    <t>ch7 4pd</t>
  </si>
  <si>
    <t>ch74pd</t>
  </si>
  <si>
    <t>CH7 4PE</t>
  </si>
  <si>
    <t>CH74PE</t>
  </si>
  <si>
    <t>ch7 4pe</t>
  </si>
  <si>
    <t>ch74pe</t>
  </si>
  <si>
    <t>CH7 4PX</t>
  </si>
  <si>
    <t>CH74PX</t>
  </si>
  <si>
    <t>ch7 4px</t>
  </si>
  <si>
    <t>ch74px</t>
  </si>
  <si>
    <t>CH7 4PY</t>
  </si>
  <si>
    <t>CH74PY</t>
  </si>
  <si>
    <t>ch7 4py</t>
  </si>
  <si>
    <t>ch74py</t>
  </si>
  <si>
    <t>CH7 4PZ</t>
  </si>
  <si>
    <t>CH74PZ</t>
  </si>
  <si>
    <t>ch7 4pz</t>
  </si>
  <si>
    <t>ch74pz</t>
  </si>
  <si>
    <t>CH7 4QA</t>
  </si>
  <si>
    <t>CH74QA</t>
  </si>
  <si>
    <t>ch7 4qa</t>
  </si>
  <si>
    <t>ch74qa</t>
  </si>
  <si>
    <t>CH7 4QD</t>
  </si>
  <si>
    <t>CH74QD</t>
  </si>
  <si>
    <t>ch7 4qd</t>
  </si>
  <si>
    <t>ch74qd</t>
  </si>
  <si>
    <t>CH7 4QE</t>
  </si>
  <si>
    <t>CH74QE</t>
  </si>
  <si>
    <t>ch7 4qe</t>
  </si>
  <si>
    <t>ch74qe</t>
  </si>
  <si>
    <t>CH7 4QF</t>
  </si>
  <si>
    <t>CH74QF</t>
  </si>
  <si>
    <t>ch7 4qf</t>
  </si>
  <si>
    <t>ch74qf</t>
  </si>
  <si>
    <t>CH7 4QG</t>
  </si>
  <si>
    <t>CH74QG</t>
  </si>
  <si>
    <t>ch7 4qg</t>
  </si>
  <si>
    <t>ch74qg</t>
  </si>
  <si>
    <t>CH7 4QH</t>
  </si>
  <si>
    <t>CH74QH</t>
  </si>
  <si>
    <t>ch7 4qh</t>
  </si>
  <si>
    <t>ch74qh</t>
  </si>
  <si>
    <t>CH7 4QJ</t>
  </si>
  <si>
    <t>CH74QJ</t>
  </si>
  <si>
    <t>ch7 4qj</t>
  </si>
  <si>
    <t>ch74qj</t>
  </si>
  <si>
    <t>CH7 4QL</t>
  </si>
  <si>
    <t>CH74QL</t>
  </si>
  <si>
    <t>ch7 4ql</t>
  </si>
  <si>
    <t>ch74ql</t>
  </si>
  <si>
    <t>CH7 4QN</t>
  </si>
  <si>
    <t>CH74QN</t>
  </si>
  <si>
    <t>ch7 4qn</t>
  </si>
  <si>
    <t>ch74qn</t>
  </si>
  <si>
    <t>CH7 4QP</t>
  </si>
  <si>
    <t>CH74QP</t>
  </si>
  <si>
    <t>ch7 4qp</t>
  </si>
  <si>
    <t>ch74qp</t>
  </si>
  <si>
    <t>CH7 4QQ</t>
  </si>
  <si>
    <t>CH74QQ</t>
  </si>
  <si>
    <t>ch7 4qq</t>
  </si>
  <si>
    <t>ch74qq</t>
  </si>
  <si>
    <t>CH7 4QR</t>
  </si>
  <si>
    <t>CH74QR</t>
  </si>
  <si>
    <t>ch7 4qr</t>
  </si>
  <si>
    <t>ch74qr</t>
  </si>
  <si>
    <t>CH7 4QS</t>
  </si>
  <si>
    <t>CH74QS</t>
  </si>
  <si>
    <t>ch7 4qs</t>
  </si>
  <si>
    <t>ch74qs</t>
  </si>
  <si>
    <t>CH7 4QT</t>
  </si>
  <si>
    <t>CH74QT</t>
  </si>
  <si>
    <t>ch7 4qt</t>
  </si>
  <si>
    <t>ch74qt</t>
  </si>
  <si>
    <t>CH7 4QU</t>
  </si>
  <si>
    <t>CH74QU</t>
  </si>
  <si>
    <t>ch7 4qu</t>
  </si>
  <si>
    <t>ch74qu</t>
  </si>
  <si>
    <t>CH7 4QW</t>
  </si>
  <si>
    <t>CH74QW</t>
  </si>
  <si>
    <t>ch7 4qw</t>
  </si>
  <si>
    <t>ch74qw</t>
  </si>
  <si>
    <t>CH7 4QX</t>
  </si>
  <si>
    <t>CH74QX</t>
  </si>
  <si>
    <t>ch7 4qx</t>
  </si>
  <si>
    <t>ch74qx</t>
  </si>
  <si>
    <t>CH7 4QY</t>
  </si>
  <si>
    <t>CH74QY</t>
  </si>
  <si>
    <t>ch7 4qy</t>
  </si>
  <si>
    <t>ch74qy</t>
  </si>
  <si>
    <t>CH7 4RA</t>
  </si>
  <si>
    <t>CH74RA</t>
  </si>
  <si>
    <t>ch7 4ra</t>
  </si>
  <si>
    <t>ch74ra</t>
  </si>
  <si>
    <t>CH7 4RB</t>
  </si>
  <si>
    <t>CH74RB</t>
  </si>
  <si>
    <t>ch7 4rb</t>
  </si>
  <si>
    <t>ch74rb</t>
  </si>
  <si>
    <t>CH7 4RD</t>
  </si>
  <si>
    <t>CH74RD</t>
  </si>
  <si>
    <t>ch7 4rd</t>
  </si>
  <si>
    <t>ch74rd</t>
  </si>
  <si>
    <t>CH7 4RE</t>
  </si>
  <si>
    <t>CH74RE</t>
  </si>
  <si>
    <t>ch7 4re</t>
  </si>
  <si>
    <t>ch74re</t>
  </si>
  <si>
    <t>CH7 4RF</t>
  </si>
  <si>
    <t>CH74RF</t>
  </si>
  <si>
    <t>ch7 4rf</t>
  </si>
  <si>
    <t>ch74rf</t>
  </si>
  <si>
    <t>CH7 4RG</t>
  </si>
  <si>
    <t>CH74RG</t>
  </si>
  <si>
    <t>ch7 4rg</t>
  </si>
  <si>
    <t>ch74rg</t>
  </si>
  <si>
    <t>CH7 4RH</t>
  </si>
  <si>
    <t>CH74RH</t>
  </si>
  <si>
    <t>ch7 4rh</t>
  </si>
  <si>
    <t>ch74rh</t>
  </si>
  <si>
    <t>CH7 4RJ</t>
  </si>
  <si>
    <t>CH74RJ</t>
  </si>
  <si>
    <t>ch7 4rj</t>
  </si>
  <si>
    <t>ch74rj</t>
  </si>
  <si>
    <t>CH7 4RL</t>
  </si>
  <si>
    <t>CH74RL</t>
  </si>
  <si>
    <t>ch7 4rl</t>
  </si>
  <si>
    <t>ch74rl</t>
  </si>
  <si>
    <t>CH7 4RN</t>
  </si>
  <si>
    <t>CH74RN</t>
  </si>
  <si>
    <t>ch7 4rn</t>
  </si>
  <si>
    <t>ch74rn</t>
  </si>
  <si>
    <t>CH7 4RP</t>
  </si>
  <si>
    <t>CH74RP</t>
  </si>
  <si>
    <t>ch7 4rp</t>
  </si>
  <si>
    <t>ch74rp</t>
  </si>
  <si>
    <t>CH7 4RQ</t>
  </si>
  <si>
    <t>CH74RQ</t>
  </si>
  <si>
    <t>ch7 4rq</t>
  </si>
  <si>
    <t>ch74rq</t>
  </si>
  <si>
    <t>CH7 4RR</t>
  </si>
  <si>
    <t>CH74RR</t>
  </si>
  <si>
    <t>ch7 4rr</t>
  </si>
  <si>
    <t>ch74rr</t>
  </si>
  <si>
    <t>CH7 4RS</t>
  </si>
  <si>
    <t>CH74RS</t>
  </si>
  <si>
    <t>ch7 4rs</t>
  </si>
  <si>
    <t>ch74rs</t>
  </si>
  <si>
    <t>CH7 4RT</t>
  </si>
  <si>
    <t>CH74RT</t>
  </si>
  <si>
    <t>ch7 4rt</t>
  </si>
  <si>
    <t>ch74rt</t>
  </si>
  <si>
    <t>CH7 4RU</t>
  </si>
  <si>
    <t>CH74RU</t>
  </si>
  <si>
    <t>ch7 4ru</t>
  </si>
  <si>
    <t>ch74ru</t>
  </si>
  <si>
    <t>CH7 4RW</t>
  </si>
  <si>
    <t>CH74RW</t>
  </si>
  <si>
    <t>ch7 4rw</t>
  </si>
  <si>
    <t>ch74rw</t>
  </si>
  <si>
    <t>CH7 4RX</t>
  </si>
  <si>
    <t>CH74RX</t>
  </si>
  <si>
    <t>ch7 4rx</t>
  </si>
  <si>
    <t>ch74rx</t>
  </si>
  <si>
    <t>CH7 4RY</t>
  </si>
  <si>
    <t>CH74RY</t>
  </si>
  <si>
    <t>ch7 4ry</t>
  </si>
  <si>
    <t>ch74ry</t>
  </si>
  <si>
    <t>CH7 4RZ</t>
  </si>
  <si>
    <t>CH74RZ</t>
  </si>
  <si>
    <t>ch7 4rz</t>
  </si>
  <si>
    <t>ch74rz</t>
  </si>
  <si>
    <t>CH7 4SB</t>
  </si>
  <si>
    <t>CH74SB</t>
  </si>
  <si>
    <t>ch7 4sb</t>
  </si>
  <si>
    <t>ch74sb</t>
  </si>
  <si>
    <t>CH7 4SD</t>
  </si>
  <si>
    <t>CH74SD</t>
  </si>
  <si>
    <t>ch7 4sd</t>
  </si>
  <si>
    <t>ch74sd</t>
  </si>
  <si>
    <t>CH7 4SE</t>
  </si>
  <si>
    <t>CH74SE</t>
  </si>
  <si>
    <t>ch7 4se</t>
  </si>
  <si>
    <t>ch74se</t>
  </si>
  <si>
    <t>CH7 4SF</t>
  </si>
  <si>
    <t>CH74SF</t>
  </si>
  <si>
    <t>ch7 4sf</t>
  </si>
  <si>
    <t>ch74sf</t>
  </si>
  <si>
    <t>CH7 4SG</t>
  </si>
  <si>
    <t>CH74SG</t>
  </si>
  <si>
    <t>ch7 4sg</t>
  </si>
  <si>
    <t>ch74sg</t>
  </si>
  <si>
    <t>CH7 4SH</t>
  </si>
  <si>
    <t>CH74SH</t>
  </si>
  <si>
    <t>ch7 4sh</t>
  </si>
  <si>
    <t>ch74sh</t>
  </si>
  <si>
    <t>CH7 4SJ</t>
  </si>
  <si>
    <t>CH74SJ</t>
  </si>
  <si>
    <t>ch7 4sj</t>
  </si>
  <si>
    <t>ch74sj</t>
  </si>
  <si>
    <t>CH7 4SL</t>
  </si>
  <si>
    <t>CH74SL</t>
  </si>
  <si>
    <t>ch7 4sl</t>
  </si>
  <si>
    <t>ch74sl</t>
  </si>
  <si>
    <t>CH7 4SN</t>
  </si>
  <si>
    <t>CH74SN</t>
  </si>
  <si>
    <t>ch7 4sn</t>
  </si>
  <si>
    <t>ch74sn</t>
  </si>
  <si>
    <t>CH7 4SP</t>
  </si>
  <si>
    <t>CH74SP</t>
  </si>
  <si>
    <t>ch7 4sp</t>
  </si>
  <si>
    <t>ch74sp</t>
  </si>
  <si>
    <t>CH7 4SQ</t>
  </si>
  <si>
    <t>CH74SQ</t>
  </si>
  <si>
    <t>ch7 4sq</t>
  </si>
  <si>
    <t>ch74sq</t>
  </si>
  <si>
    <t>CH7 4SR</t>
  </si>
  <si>
    <t>CH74SR</t>
  </si>
  <si>
    <t>ch7 4sr</t>
  </si>
  <si>
    <t>ch74sr</t>
  </si>
  <si>
    <t>CH7 4SS</t>
  </si>
  <si>
    <t>CH74SS</t>
  </si>
  <si>
    <t>ch7 4ss</t>
  </si>
  <si>
    <t>ch74ss</t>
  </si>
  <si>
    <t>CH7 4ST</t>
  </si>
  <si>
    <t>CH74ST</t>
  </si>
  <si>
    <t>ch7 4st</t>
  </si>
  <si>
    <t>ch74st</t>
  </si>
  <si>
    <t>CH7 4SU</t>
  </si>
  <si>
    <t>CH74SU</t>
  </si>
  <si>
    <t>ch7 4su</t>
  </si>
  <si>
    <t>ch74su</t>
  </si>
  <si>
    <t>CH7 4SW</t>
  </si>
  <si>
    <t>CH74SW</t>
  </si>
  <si>
    <t>ch7 4sw</t>
  </si>
  <si>
    <t>ch74sw</t>
  </si>
  <si>
    <t>CH7 4SX</t>
  </si>
  <si>
    <t>CH74SX</t>
  </si>
  <si>
    <t>ch7 4sx</t>
  </si>
  <si>
    <t>ch74sx</t>
  </si>
  <si>
    <t>CH7 4SY</t>
  </si>
  <si>
    <t>CH74SY</t>
  </si>
  <si>
    <t>ch7 4sy</t>
  </si>
  <si>
    <t>ch74sy</t>
  </si>
  <si>
    <t>CH7 4SZ</t>
  </si>
  <si>
    <t>CH74SZ</t>
  </si>
  <si>
    <t>ch7 4sz</t>
  </si>
  <si>
    <t>ch74sz</t>
  </si>
  <si>
    <t>CH7 4TA</t>
  </si>
  <si>
    <t>CH74TA</t>
  </si>
  <si>
    <t>ch7 4ta</t>
  </si>
  <si>
    <t>ch74ta</t>
  </si>
  <si>
    <t>CH7 4TB</t>
  </si>
  <si>
    <t>CH74TB</t>
  </si>
  <si>
    <t>ch7 4tb</t>
  </si>
  <si>
    <t>ch74tb</t>
  </si>
  <si>
    <t>CH7 4TD</t>
  </si>
  <si>
    <t>CH74TD</t>
  </si>
  <si>
    <t>ch7 4td</t>
  </si>
  <si>
    <t>ch74td</t>
  </si>
  <si>
    <t>CH7 4TE</t>
  </si>
  <si>
    <t>CH74TE</t>
  </si>
  <si>
    <t>ch7 4te</t>
  </si>
  <si>
    <t>ch74te</t>
  </si>
  <si>
    <t>CH7 4TF</t>
  </si>
  <si>
    <t>CH74TF</t>
  </si>
  <si>
    <t>ch7 4tf</t>
  </si>
  <si>
    <t>ch74tf</t>
  </si>
  <si>
    <t>CH7 4TG</t>
  </si>
  <si>
    <t>CH74TG</t>
  </si>
  <si>
    <t>ch7 4tg</t>
  </si>
  <si>
    <t>ch74tg</t>
  </si>
  <si>
    <t>CH7 4TH</t>
  </si>
  <si>
    <t>CH74TH</t>
  </si>
  <si>
    <t>ch7 4th</t>
  </si>
  <si>
    <t>ch74th</t>
  </si>
  <si>
    <t>CH7 4TJ</t>
  </si>
  <si>
    <t>CH74TJ</t>
  </si>
  <si>
    <t>ch7 4tj</t>
  </si>
  <si>
    <t>ch74tj</t>
  </si>
  <si>
    <t>CH7 4TL</t>
  </si>
  <si>
    <t>CH74TL</t>
  </si>
  <si>
    <t>ch7 4tl</t>
  </si>
  <si>
    <t>ch74tl</t>
  </si>
  <si>
    <t>CH7 4TN</t>
  </si>
  <si>
    <t>CH74TN</t>
  </si>
  <si>
    <t>ch7 4tn</t>
  </si>
  <si>
    <t>ch74tn</t>
  </si>
  <si>
    <t>CH7 4TP</t>
  </si>
  <si>
    <t>CH74TP</t>
  </si>
  <si>
    <t>ch7 4tp</t>
  </si>
  <si>
    <t>ch74tp</t>
  </si>
  <si>
    <t>CH7 4TQ</t>
  </si>
  <si>
    <t>CH74TQ</t>
  </si>
  <si>
    <t>ch7 4tq</t>
  </si>
  <si>
    <t>ch74tq</t>
  </si>
  <si>
    <t>CH7 4TR</t>
  </si>
  <si>
    <t>CH74TR</t>
  </si>
  <si>
    <t>ch7 4tr</t>
  </si>
  <si>
    <t>ch74tr</t>
  </si>
  <si>
    <t>CH7 4TS</t>
  </si>
  <si>
    <t>CH74TS</t>
  </si>
  <si>
    <t>ch7 4ts</t>
  </si>
  <si>
    <t>ch74ts</t>
  </si>
  <si>
    <t>CH7 4TT</t>
  </si>
  <si>
    <t>CH74TT</t>
  </si>
  <si>
    <t>ch7 4tt</t>
  </si>
  <si>
    <t>ch74tt</t>
  </si>
  <si>
    <t>CH7 4TU</t>
  </si>
  <si>
    <t>CH74TU</t>
  </si>
  <si>
    <t>ch7 4tu</t>
  </si>
  <si>
    <t>ch74tu</t>
  </si>
  <si>
    <t>CH7 4TW</t>
  </si>
  <si>
    <t>CH74TW</t>
  </si>
  <si>
    <t>ch7 4tw</t>
  </si>
  <si>
    <t>ch74tw</t>
  </si>
  <si>
    <t>CH7 4TX</t>
  </si>
  <si>
    <t>CH74TX</t>
  </si>
  <si>
    <t>ch7 4tx</t>
  </si>
  <si>
    <t>ch74tx</t>
  </si>
  <si>
    <t>CH7 4TY</t>
  </si>
  <si>
    <t>CH74TY</t>
  </si>
  <si>
    <t>ch7 4ty</t>
  </si>
  <si>
    <t>ch74ty</t>
  </si>
  <si>
    <t>CH7 4TZ</t>
  </si>
  <si>
    <t>CH74TZ</t>
  </si>
  <si>
    <t>ch7 4tz</t>
  </si>
  <si>
    <t>ch74tz</t>
  </si>
  <si>
    <t>CH7 4UA</t>
  </si>
  <si>
    <t>CH74UA</t>
  </si>
  <si>
    <t>ch7 4ua</t>
  </si>
  <si>
    <t>ch74ua</t>
  </si>
  <si>
    <t>CH7 4UB</t>
  </si>
  <si>
    <t>CH74UB</t>
  </si>
  <si>
    <t>ch7 4ub</t>
  </si>
  <si>
    <t>ch74ub</t>
  </si>
  <si>
    <t>CH7 4UD</t>
  </si>
  <si>
    <t>CH74UD</t>
  </si>
  <si>
    <t>ch7 4ud</t>
  </si>
  <si>
    <t>ch74ud</t>
  </si>
  <si>
    <t>CH7 4UE</t>
  </si>
  <si>
    <t>CH74UE</t>
  </si>
  <si>
    <t>ch7 4ue</t>
  </si>
  <si>
    <t>ch74ue</t>
  </si>
  <si>
    <t>CH7 4UF</t>
  </si>
  <si>
    <t>CH74UF</t>
  </si>
  <si>
    <t>ch7 4uf</t>
  </si>
  <si>
    <t>ch74uf</t>
  </si>
  <si>
    <t>CH7 4UG</t>
  </si>
  <si>
    <t>CH74UG</t>
  </si>
  <si>
    <t>ch7 4ug</t>
  </si>
  <si>
    <t>ch74ug</t>
  </si>
  <si>
    <t>CH7 4UH</t>
  </si>
  <si>
    <t>CH74UH</t>
  </si>
  <si>
    <t>ch7 4uh</t>
  </si>
  <si>
    <t>ch74uh</t>
  </si>
  <si>
    <t>CH7 4UJ</t>
  </si>
  <si>
    <t>CH74UJ</t>
  </si>
  <si>
    <t>ch7 4uj</t>
  </si>
  <si>
    <t>ch74uj</t>
  </si>
  <si>
    <t>CH7 4UL</t>
  </si>
  <si>
    <t>CH74UL</t>
  </si>
  <si>
    <t>ch7 4ul</t>
  </si>
  <si>
    <t>ch74ul</t>
  </si>
  <si>
    <t>CH7 4UQ</t>
  </si>
  <si>
    <t>CH74UQ</t>
  </si>
  <si>
    <t>ch7 4uq</t>
  </si>
  <si>
    <t>ch74uq</t>
  </si>
  <si>
    <t>CH7 5DA</t>
  </si>
  <si>
    <t>CH75DA</t>
  </si>
  <si>
    <t>ch7 5da</t>
  </si>
  <si>
    <t>ch75da</t>
  </si>
  <si>
    <t>Rhydymwyn STW</t>
  </si>
  <si>
    <t>CH7 5DB</t>
  </si>
  <si>
    <t>CH75DB</t>
  </si>
  <si>
    <t>ch7 5db</t>
  </si>
  <si>
    <t>ch75db</t>
  </si>
  <si>
    <t>CH7 5DD</t>
  </si>
  <si>
    <t>CH75DD</t>
  </si>
  <si>
    <t>ch7 5dd</t>
  </si>
  <si>
    <t>ch75dd</t>
  </si>
  <si>
    <t>CH7 5DE</t>
  </si>
  <si>
    <t>CH75DE</t>
  </si>
  <si>
    <t>ch7 5de</t>
  </si>
  <si>
    <t>ch75de</t>
  </si>
  <si>
    <t>CH7 5DF</t>
  </si>
  <si>
    <t>CH75DF</t>
  </si>
  <si>
    <t>ch7 5df</t>
  </si>
  <si>
    <t>ch75df</t>
  </si>
  <si>
    <t>CH7 5DG</t>
  </si>
  <si>
    <t>CH75DG</t>
  </si>
  <si>
    <t>ch7 5dg</t>
  </si>
  <si>
    <t>ch75dg</t>
  </si>
  <si>
    <t>CH7 5DH</t>
  </si>
  <si>
    <t>CH75DH</t>
  </si>
  <si>
    <t>ch7 5dh</t>
  </si>
  <si>
    <t>ch75dh</t>
  </si>
  <si>
    <t>CH7 5DJ</t>
  </si>
  <si>
    <t>CH75DJ</t>
  </si>
  <si>
    <t>ch7 5dj</t>
  </si>
  <si>
    <t>ch75dj</t>
  </si>
  <si>
    <t>CH7 5DL</t>
  </si>
  <si>
    <t>CH75DL</t>
  </si>
  <si>
    <t>ch7 5dl</t>
  </si>
  <si>
    <t>ch75dl</t>
  </si>
  <si>
    <t>CH7 5DN</t>
  </si>
  <si>
    <t>CH75DN</t>
  </si>
  <si>
    <t>ch7 5dn</t>
  </si>
  <si>
    <t>ch75dn</t>
  </si>
  <si>
    <t>CH7 5DP</t>
  </si>
  <si>
    <t>CH75DP</t>
  </si>
  <si>
    <t>ch7 5dp</t>
  </si>
  <si>
    <t>ch75dp</t>
  </si>
  <si>
    <t>CH7 5DQ</t>
  </si>
  <si>
    <t>CH75DQ</t>
  </si>
  <si>
    <t>ch7 5dq</t>
  </si>
  <si>
    <t>ch75dq</t>
  </si>
  <si>
    <t>CH7 5DR</t>
  </si>
  <si>
    <t>CH75DR</t>
  </si>
  <si>
    <t>ch7 5dr</t>
  </si>
  <si>
    <t>ch75dr</t>
  </si>
  <si>
    <t>CH7 5DS</t>
  </si>
  <si>
    <t>CH75DS</t>
  </si>
  <si>
    <t>ch7 5ds</t>
  </si>
  <si>
    <t>ch75ds</t>
  </si>
  <si>
    <t>CH7 5DT</t>
  </si>
  <si>
    <t>CH75DT</t>
  </si>
  <si>
    <t>ch7 5dt</t>
  </si>
  <si>
    <t>ch75dt</t>
  </si>
  <si>
    <t>CH7 5DU</t>
  </si>
  <si>
    <t>CH75DU</t>
  </si>
  <si>
    <t>ch7 5du</t>
  </si>
  <si>
    <t>ch75du</t>
  </si>
  <si>
    <t>CH7 5DW</t>
  </si>
  <si>
    <t>CH75DW</t>
  </si>
  <si>
    <t>ch7 5dw</t>
  </si>
  <si>
    <t>ch75dw</t>
  </si>
  <si>
    <t>CH7 5DX</t>
  </si>
  <si>
    <t>CH75DX</t>
  </si>
  <si>
    <t>ch7 5dx</t>
  </si>
  <si>
    <t>ch75dx</t>
  </si>
  <si>
    <t>Cilcain Pantymwyn STW</t>
  </si>
  <si>
    <t>CH7 5DY</t>
  </si>
  <si>
    <t>CH75DY</t>
  </si>
  <si>
    <t>ch7 5dy</t>
  </si>
  <si>
    <t>ch75dy</t>
  </si>
  <si>
    <t>CH7 5DZ</t>
  </si>
  <si>
    <t>CH75DZ</t>
  </si>
  <si>
    <t>ch7 5dz</t>
  </si>
  <si>
    <t>ch75dz</t>
  </si>
  <si>
    <t>CH7 5EA</t>
  </si>
  <si>
    <t>CH75EA</t>
  </si>
  <si>
    <t>ch7 5ea</t>
  </si>
  <si>
    <t>ch75ea</t>
  </si>
  <si>
    <t>CH7 5EB</t>
  </si>
  <si>
    <t>CH75EB</t>
  </si>
  <si>
    <t>ch7 5eb</t>
  </si>
  <si>
    <t>ch75eb</t>
  </si>
  <si>
    <t>CH7 5ED</t>
  </si>
  <si>
    <t>CH75ED</t>
  </si>
  <si>
    <t>ch7 5ed</t>
  </si>
  <si>
    <t>ch75ed</t>
  </si>
  <si>
    <t>CH7 5EE</t>
  </si>
  <si>
    <t>CH75EE</t>
  </si>
  <si>
    <t>ch7 5ee</t>
  </si>
  <si>
    <t>ch75ee</t>
  </si>
  <si>
    <t>CH7 5EF</t>
  </si>
  <si>
    <t>CH75EF</t>
  </si>
  <si>
    <t>ch7 5ef</t>
  </si>
  <si>
    <t>ch75ef</t>
  </si>
  <si>
    <t>CH7 5EG</t>
  </si>
  <si>
    <t>CH75EG</t>
  </si>
  <si>
    <t>ch7 5eg</t>
  </si>
  <si>
    <t>ch75eg</t>
  </si>
  <si>
    <t>CH7 5EH</t>
  </si>
  <si>
    <t>CH75EH</t>
  </si>
  <si>
    <t>ch7 5eh</t>
  </si>
  <si>
    <t>ch75eh</t>
  </si>
  <si>
    <t>CH7 5EJ</t>
  </si>
  <si>
    <t>CH75EJ</t>
  </si>
  <si>
    <t>ch7 5ej</t>
  </si>
  <si>
    <t>ch75ej</t>
  </si>
  <si>
    <t>CH7 5EL</t>
  </si>
  <si>
    <t>CH75EL</t>
  </si>
  <si>
    <t>ch7 5el</t>
  </si>
  <si>
    <t>ch75el</t>
  </si>
  <si>
    <t>CH7 5EN</t>
  </si>
  <si>
    <t>CH75EN</t>
  </si>
  <si>
    <t>ch7 5en</t>
  </si>
  <si>
    <t>ch75en</t>
  </si>
  <si>
    <t>CH7 5EP</t>
  </si>
  <si>
    <t>CH75EP</t>
  </si>
  <si>
    <t>ch7 5ep</t>
  </si>
  <si>
    <t>ch75ep</t>
  </si>
  <si>
    <t>CH7 5EQ</t>
  </si>
  <si>
    <t>CH75EQ</t>
  </si>
  <si>
    <t>ch7 5eq</t>
  </si>
  <si>
    <t>ch75eq</t>
  </si>
  <si>
    <t>CH7 5ER</t>
  </si>
  <si>
    <t>CH75ER</t>
  </si>
  <si>
    <t>ch7 5er</t>
  </si>
  <si>
    <t>ch75er</t>
  </si>
  <si>
    <t>CH7 5ES</t>
  </si>
  <si>
    <t>CH75ES</t>
  </si>
  <si>
    <t>ch7 5es</t>
  </si>
  <si>
    <t>ch75es</t>
  </si>
  <si>
    <t>CH7 5ET</t>
  </si>
  <si>
    <t>CH75ET</t>
  </si>
  <si>
    <t>ch7 5et</t>
  </si>
  <si>
    <t>ch75et</t>
  </si>
  <si>
    <t>CH7 5EU</t>
  </si>
  <si>
    <t>CH75EU</t>
  </si>
  <si>
    <t>ch7 5eu</t>
  </si>
  <si>
    <t>ch75eu</t>
  </si>
  <si>
    <t>CH7 5EW</t>
  </si>
  <si>
    <t>CH75EW</t>
  </si>
  <si>
    <t>ch7 5ew</t>
  </si>
  <si>
    <t>ch75ew</t>
  </si>
  <si>
    <t>CH7 5EX</t>
  </si>
  <si>
    <t>CH75EX</t>
  </si>
  <si>
    <t>ch7 5ex</t>
  </si>
  <si>
    <t>ch75ex</t>
  </si>
  <si>
    <t>CH7 5EY</t>
  </si>
  <si>
    <t>CH75EY</t>
  </si>
  <si>
    <t>ch7 5ey</t>
  </si>
  <si>
    <t>ch75ey</t>
  </si>
  <si>
    <t>CH7 5EZ</t>
  </si>
  <si>
    <t>CH75EZ</t>
  </si>
  <si>
    <t>ch7 5ez</t>
  </si>
  <si>
    <t>ch75ez</t>
  </si>
  <si>
    <t>CH7 5FA</t>
  </si>
  <si>
    <t>CH75FA</t>
  </si>
  <si>
    <t>ch7 5fa</t>
  </si>
  <si>
    <t>ch75fa</t>
  </si>
  <si>
    <t>CH7 5FF</t>
  </si>
  <si>
    <t>CH75FF</t>
  </si>
  <si>
    <t>ch7 5ff</t>
  </si>
  <si>
    <t>ch75ff</t>
  </si>
  <si>
    <t>CH7 5GA</t>
  </si>
  <si>
    <t>CH75GA</t>
  </si>
  <si>
    <t>ch7 5ga</t>
  </si>
  <si>
    <t>ch75ga</t>
  </si>
  <si>
    <t>CH7 5GB</t>
  </si>
  <si>
    <t>CH75GB</t>
  </si>
  <si>
    <t>ch7 5gb</t>
  </si>
  <si>
    <t>ch75gb</t>
  </si>
  <si>
    <t>CH7 5HA</t>
  </si>
  <si>
    <t>CH75HA</t>
  </si>
  <si>
    <t>ch7 5ha</t>
  </si>
  <si>
    <t>ch75ha</t>
  </si>
  <si>
    <t>CH7 5HD</t>
  </si>
  <si>
    <t>CH75HD</t>
  </si>
  <si>
    <t>ch7 5hd</t>
  </si>
  <si>
    <t>ch75hd</t>
  </si>
  <si>
    <t>CH7 5HE</t>
  </si>
  <si>
    <t>CH75HE</t>
  </si>
  <si>
    <t>ch7 5he</t>
  </si>
  <si>
    <t>ch75he</t>
  </si>
  <si>
    <t>CH7 5HF</t>
  </si>
  <si>
    <t>CH75HF</t>
  </si>
  <si>
    <t>ch7 5hf</t>
  </si>
  <si>
    <t>ch75hf</t>
  </si>
  <si>
    <t>CH7 5HG</t>
  </si>
  <si>
    <t>CH75HG</t>
  </si>
  <si>
    <t>ch7 5hg</t>
  </si>
  <si>
    <t>ch75hg</t>
  </si>
  <si>
    <t>CH7 5HH</t>
  </si>
  <si>
    <t>CH75HH</t>
  </si>
  <si>
    <t>ch7 5hh</t>
  </si>
  <si>
    <t>ch75hh</t>
  </si>
  <si>
    <t>CH7 5HL</t>
  </si>
  <si>
    <t>CH75HL</t>
  </si>
  <si>
    <t>ch7 5hl</t>
  </si>
  <si>
    <t>ch75hl</t>
  </si>
  <si>
    <t>CH7 5HN</t>
  </si>
  <si>
    <t>CH75HN</t>
  </si>
  <si>
    <t>ch7 5hn</t>
  </si>
  <si>
    <t>ch75hn</t>
  </si>
  <si>
    <t>CH7 5HP</t>
  </si>
  <si>
    <t>CH75HP</t>
  </si>
  <si>
    <t>ch7 5hp</t>
  </si>
  <si>
    <t>ch75hp</t>
  </si>
  <si>
    <t>CH7 5HQ</t>
  </si>
  <si>
    <t>CH75HQ</t>
  </si>
  <si>
    <t>ch7 5hq</t>
  </si>
  <si>
    <t>ch75hq</t>
  </si>
  <si>
    <t>CH7 5HR</t>
  </si>
  <si>
    <t>CH75HR</t>
  </si>
  <si>
    <t>ch7 5hr</t>
  </si>
  <si>
    <t>ch75hr</t>
  </si>
  <si>
    <t>CH7 5HS</t>
  </si>
  <si>
    <t>CH75HS</t>
  </si>
  <si>
    <t>ch7 5hs</t>
  </si>
  <si>
    <t>ch75hs</t>
  </si>
  <si>
    <t>CH7 5HT</t>
  </si>
  <si>
    <t>CH75HT</t>
  </si>
  <si>
    <t>ch7 5ht</t>
  </si>
  <si>
    <t>ch75ht</t>
  </si>
  <si>
    <t>CH7 5HU</t>
  </si>
  <si>
    <t>CH75HU</t>
  </si>
  <si>
    <t>ch7 5hu</t>
  </si>
  <si>
    <t>ch75hu</t>
  </si>
  <si>
    <t>CH7 5HW</t>
  </si>
  <si>
    <t>CH75HW</t>
  </si>
  <si>
    <t>ch7 5hw</t>
  </si>
  <si>
    <t>ch75hw</t>
  </si>
  <si>
    <t>CH7 5HX</t>
  </si>
  <si>
    <t>CH75HX</t>
  </si>
  <si>
    <t>ch7 5hx</t>
  </si>
  <si>
    <t>ch75hx</t>
  </si>
  <si>
    <t>CH7 5HY</t>
  </si>
  <si>
    <t>CH75HY</t>
  </si>
  <si>
    <t>ch7 5hy</t>
  </si>
  <si>
    <t>ch75hy</t>
  </si>
  <si>
    <t>CH7 5HZ</t>
  </si>
  <si>
    <t>CH75HZ</t>
  </si>
  <si>
    <t>ch7 5hz</t>
  </si>
  <si>
    <t>ch75hz</t>
  </si>
  <si>
    <t>CH7 5JA</t>
  </si>
  <si>
    <t>CH75JA</t>
  </si>
  <si>
    <t>ch7 5ja</t>
  </si>
  <si>
    <t>ch75ja</t>
  </si>
  <si>
    <t>CH7 5JB</t>
  </si>
  <si>
    <t>CH75JB</t>
  </si>
  <si>
    <t>ch7 5jb</t>
  </si>
  <si>
    <t>ch75jb</t>
  </si>
  <si>
    <t>CH7 5JD</t>
  </si>
  <si>
    <t>CH75JD</t>
  </si>
  <si>
    <t>ch7 5jd</t>
  </si>
  <si>
    <t>ch75jd</t>
  </si>
  <si>
    <t>CH7 5JE</t>
  </si>
  <si>
    <t>CH75JE</t>
  </si>
  <si>
    <t>ch7 5je</t>
  </si>
  <si>
    <t>ch75je</t>
  </si>
  <si>
    <t>CH7 5JF</t>
  </si>
  <si>
    <t>CH75JF</t>
  </si>
  <si>
    <t>ch7 5jf</t>
  </si>
  <si>
    <t>ch75jf</t>
  </si>
  <si>
    <t>CH7 5JG</t>
  </si>
  <si>
    <t>CH75JG</t>
  </si>
  <si>
    <t>ch7 5jg</t>
  </si>
  <si>
    <t>ch75jg</t>
  </si>
  <si>
    <t>CH7 5JH</t>
  </si>
  <si>
    <t>CH75JH</t>
  </si>
  <si>
    <t>ch7 5jh</t>
  </si>
  <si>
    <t>ch75jh</t>
  </si>
  <si>
    <t>CH7 5JJ</t>
  </si>
  <si>
    <t>CH75JJ</t>
  </si>
  <si>
    <t>ch7 5jj</t>
  </si>
  <si>
    <t>ch75jj</t>
  </si>
  <si>
    <t>CH7 5JP</t>
  </si>
  <si>
    <t>CH75JP</t>
  </si>
  <si>
    <t>ch7 5jp</t>
  </si>
  <si>
    <t>ch75jp</t>
  </si>
  <si>
    <t>CH7 5JR</t>
  </si>
  <si>
    <t>CH75JR</t>
  </si>
  <si>
    <t>ch7 5jr</t>
  </si>
  <si>
    <t>ch75jr</t>
  </si>
  <si>
    <t>CH7 5JS</t>
  </si>
  <si>
    <t>CH75JS</t>
  </si>
  <si>
    <t>ch7 5js</t>
  </si>
  <si>
    <t>ch75js</t>
  </si>
  <si>
    <t>CH7 5JT</t>
  </si>
  <si>
    <t>CH75JT</t>
  </si>
  <si>
    <t>ch7 5jt</t>
  </si>
  <si>
    <t>ch75jt</t>
  </si>
  <si>
    <t>CH7 5JW</t>
  </si>
  <si>
    <t>CH75JW</t>
  </si>
  <si>
    <t>ch7 5jw</t>
  </si>
  <si>
    <t>ch75jw</t>
  </si>
  <si>
    <t>CH7 5JX</t>
  </si>
  <si>
    <t>CH75JX</t>
  </si>
  <si>
    <t>ch7 5jx</t>
  </si>
  <si>
    <t>ch75jx</t>
  </si>
  <si>
    <t>CH7 5JY</t>
  </si>
  <si>
    <t>CH75JY</t>
  </si>
  <si>
    <t>ch7 5jy</t>
  </si>
  <si>
    <t>ch75jy</t>
  </si>
  <si>
    <t>CH7 5JZ</t>
  </si>
  <si>
    <t>CH75JZ</t>
  </si>
  <si>
    <t>ch7 5jz</t>
  </si>
  <si>
    <t>ch75jz</t>
  </si>
  <si>
    <t>CH7 5LA</t>
  </si>
  <si>
    <t>CH75LA</t>
  </si>
  <si>
    <t>ch7 5la</t>
  </si>
  <si>
    <t>ch75la</t>
  </si>
  <si>
    <t>CH7 5LB</t>
  </si>
  <si>
    <t>CH75LB</t>
  </si>
  <si>
    <t>ch7 5lb</t>
  </si>
  <si>
    <t>ch75lb</t>
  </si>
  <si>
    <t>CH7 5LD</t>
  </si>
  <si>
    <t>CH75LD</t>
  </si>
  <si>
    <t>ch7 5ld</t>
  </si>
  <si>
    <t>ch75ld</t>
  </si>
  <si>
    <t>CH7 5LE</t>
  </si>
  <si>
    <t>CH75LE</t>
  </si>
  <si>
    <t>ch7 5le</t>
  </si>
  <si>
    <t>ch75le</t>
  </si>
  <si>
    <t>CH7 5LF</t>
  </si>
  <si>
    <t>CH75LF</t>
  </si>
  <si>
    <t>ch7 5lf</t>
  </si>
  <si>
    <t>ch75lf</t>
  </si>
  <si>
    <t>CH7 5LG</t>
  </si>
  <si>
    <t>CH75LG</t>
  </si>
  <si>
    <t>ch7 5lg</t>
  </si>
  <si>
    <t>ch75lg</t>
  </si>
  <si>
    <t>CH7 5LH</t>
  </si>
  <si>
    <t>CH75LH</t>
  </si>
  <si>
    <t>ch7 5lh</t>
  </si>
  <si>
    <t>ch75lh</t>
  </si>
  <si>
    <t>CH7 5LJ</t>
  </si>
  <si>
    <t>CH75LJ</t>
  </si>
  <si>
    <t>ch7 5lj</t>
  </si>
  <si>
    <t>ch75lj</t>
  </si>
  <si>
    <t>CH7 5LL</t>
  </si>
  <si>
    <t>CH75LL</t>
  </si>
  <si>
    <t>ch7 5ll</t>
  </si>
  <si>
    <t>ch75ll</t>
  </si>
  <si>
    <t>CH7 5LN</t>
  </si>
  <si>
    <t>CH75LN</t>
  </si>
  <si>
    <t>ch7 5ln</t>
  </si>
  <si>
    <t>ch75ln</t>
  </si>
  <si>
    <t>CH7 5LP</t>
  </si>
  <si>
    <t>CH75LP</t>
  </si>
  <si>
    <t>ch7 5lp</t>
  </si>
  <si>
    <t>ch75lp</t>
  </si>
  <si>
    <t>CH7 5LQ</t>
  </si>
  <si>
    <t>CH75LQ</t>
  </si>
  <si>
    <t>ch7 5lq</t>
  </si>
  <si>
    <t>ch75lq</t>
  </si>
  <si>
    <t>CH7 5LR</t>
  </si>
  <si>
    <t>CH75LR</t>
  </si>
  <si>
    <t>ch7 5lr</t>
  </si>
  <si>
    <t>ch75lr</t>
  </si>
  <si>
    <t>CH7 5LS</t>
  </si>
  <si>
    <t>CH75LS</t>
  </si>
  <si>
    <t>ch7 5ls</t>
  </si>
  <si>
    <t>ch75ls</t>
  </si>
  <si>
    <t>CH7 5LT</t>
  </si>
  <si>
    <t>CH75LT</t>
  </si>
  <si>
    <t>ch7 5lt</t>
  </si>
  <si>
    <t>ch75lt</t>
  </si>
  <si>
    <t>CH7 5LU</t>
  </si>
  <si>
    <t>CH75LU</t>
  </si>
  <si>
    <t>ch7 5lu</t>
  </si>
  <si>
    <t>ch75lu</t>
  </si>
  <si>
    <t>CH7 5LW</t>
  </si>
  <si>
    <t>CH75LW</t>
  </si>
  <si>
    <t>ch7 5lw</t>
  </si>
  <si>
    <t>ch75lw</t>
  </si>
  <si>
    <t>CH7 5LX</t>
  </si>
  <si>
    <t>CH75LX</t>
  </si>
  <si>
    <t>ch7 5lx</t>
  </si>
  <si>
    <t>ch75lx</t>
  </si>
  <si>
    <t>CH7 5LY</t>
  </si>
  <si>
    <t>CH75LY</t>
  </si>
  <si>
    <t>ch7 5ly</t>
  </si>
  <si>
    <t>ch75ly</t>
  </si>
  <si>
    <t>CH7 5LZ</t>
  </si>
  <si>
    <t>CH75LZ</t>
  </si>
  <si>
    <t>ch7 5lz</t>
  </si>
  <si>
    <t>ch75lz</t>
  </si>
  <si>
    <t>CH7 5NA</t>
  </si>
  <si>
    <t>CH75NA</t>
  </si>
  <si>
    <t>ch7 5na</t>
  </si>
  <si>
    <t>ch75na</t>
  </si>
  <si>
    <t>CH7 5NB</t>
  </si>
  <si>
    <t>CH75NB</t>
  </si>
  <si>
    <t>ch7 5nb</t>
  </si>
  <si>
    <t>ch75nb</t>
  </si>
  <si>
    <t>CH7 5ND</t>
  </si>
  <si>
    <t>CH75ND</t>
  </si>
  <si>
    <t>ch7 5nd</t>
  </si>
  <si>
    <t>ch75nd</t>
  </si>
  <si>
    <t>CH7 5NE</t>
  </si>
  <si>
    <t>CH75NE</t>
  </si>
  <si>
    <t>ch7 5ne</t>
  </si>
  <si>
    <t>ch75ne</t>
  </si>
  <si>
    <t>CH7 5NF</t>
  </si>
  <si>
    <t>CH75NF</t>
  </si>
  <si>
    <t>ch7 5nf</t>
  </si>
  <si>
    <t>ch75nf</t>
  </si>
  <si>
    <t>CH7 5NG</t>
  </si>
  <si>
    <t>CH75NG</t>
  </si>
  <si>
    <t>ch7 5ng</t>
  </si>
  <si>
    <t>ch75ng</t>
  </si>
  <si>
    <t>CH7 5NH</t>
  </si>
  <si>
    <t>CH75NH</t>
  </si>
  <si>
    <t>ch7 5nh</t>
  </si>
  <si>
    <t>ch75nh</t>
  </si>
  <si>
    <t>CH7 5NJ</t>
  </si>
  <si>
    <t>CH75NJ</t>
  </si>
  <si>
    <t>ch7 5nj</t>
  </si>
  <si>
    <t>ch75nj</t>
  </si>
  <si>
    <t>CH7 5NL</t>
  </si>
  <si>
    <t>CH75NL</t>
  </si>
  <si>
    <t>ch7 5nl</t>
  </si>
  <si>
    <t>ch75nl</t>
  </si>
  <si>
    <t>CH7 5NN</t>
  </si>
  <si>
    <t>CH75NN</t>
  </si>
  <si>
    <t>ch7 5nn</t>
  </si>
  <si>
    <t>ch75nn</t>
  </si>
  <si>
    <t>CH7 5NP</t>
  </si>
  <si>
    <t>CH75NP</t>
  </si>
  <si>
    <t>ch7 5np</t>
  </si>
  <si>
    <t>ch75np</t>
  </si>
  <si>
    <t>CH7 5NQ</t>
  </si>
  <si>
    <t>CH75NQ</t>
  </si>
  <si>
    <t>ch7 5nq</t>
  </si>
  <si>
    <t>ch75nq</t>
  </si>
  <si>
    <t>CH7 5NR</t>
  </si>
  <si>
    <t>CH75NR</t>
  </si>
  <si>
    <t>ch7 5nr</t>
  </si>
  <si>
    <t>ch75nr</t>
  </si>
  <si>
    <t>CH7 5NS</t>
  </si>
  <si>
    <t>CH75NS</t>
  </si>
  <si>
    <t>ch7 5ns</t>
  </si>
  <si>
    <t>ch75ns</t>
  </si>
  <si>
    <t>CH7 5NT</t>
  </si>
  <si>
    <t>CH75NT</t>
  </si>
  <si>
    <t>ch7 5nt</t>
  </si>
  <si>
    <t>ch75nt</t>
  </si>
  <si>
    <t>CH7 5NU</t>
  </si>
  <si>
    <t>CH75NU</t>
  </si>
  <si>
    <t>ch7 5nu</t>
  </si>
  <si>
    <t>ch75nu</t>
  </si>
  <si>
    <t>CH7 5NW</t>
  </si>
  <si>
    <t>CH75NW</t>
  </si>
  <si>
    <t>ch7 5nw</t>
  </si>
  <si>
    <t>ch75nw</t>
  </si>
  <si>
    <t>CH7 5NX</t>
  </si>
  <si>
    <t>CH75NX</t>
  </si>
  <si>
    <t>ch7 5nx</t>
  </si>
  <si>
    <t>ch75nx</t>
  </si>
  <si>
    <t>CH7 5NY</t>
  </si>
  <si>
    <t>CH75NY</t>
  </si>
  <si>
    <t>ch7 5ny</t>
  </si>
  <si>
    <t>ch75ny</t>
  </si>
  <si>
    <t>CH7 5NZ</t>
  </si>
  <si>
    <t>CH75NZ</t>
  </si>
  <si>
    <t>ch7 5nz</t>
  </si>
  <si>
    <t>ch75nz</t>
  </si>
  <si>
    <t>CH7 5PA</t>
  </si>
  <si>
    <t>CH75PA</t>
  </si>
  <si>
    <t>ch7 5pa</t>
  </si>
  <si>
    <t>ch75pa</t>
  </si>
  <si>
    <t>CH7 5PB</t>
  </si>
  <si>
    <t>CH75PB</t>
  </si>
  <si>
    <t>ch7 5pb</t>
  </si>
  <si>
    <t>ch75pb</t>
  </si>
  <si>
    <t>CH7 5PD</t>
  </si>
  <si>
    <t>CH75PD</t>
  </si>
  <si>
    <t>ch7 5pd</t>
  </si>
  <si>
    <t>ch75pd</t>
  </si>
  <si>
    <t>CH7 5PE</t>
  </si>
  <si>
    <t>CH75PE</t>
  </si>
  <si>
    <t>ch7 5pe</t>
  </si>
  <si>
    <t>ch75pe</t>
  </si>
  <si>
    <t>CH7 5PF</t>
  </si>
  <si>
    <t>CH75PF</t>
  </si>
  <si>
    <t>ch7 5pf</t>
  </si>
  <si>
    <t>ch75pf</t>
  </si>
  <si>
    <t>CH7 5PG</t>
  </si>
  <si>
    <t>CH75PG</t>
  </si>
  <si>
    <t>ch7 5pg</t>
  </si>
  <si>
    <t>ch75pg</t>
  </si>
  <si>
    <t>CH7 5PH</t>
  </si>
  <si>
    <t>CH75PH</t>
  </si>
  <si>
    <t>ch7 5ph</t>
  </si>
  <si>
    <t>ch75ph</t>
  </si>
  <si>
    <t>CH7 5PJ</t>
  </si>
  <si>
    <t>CH75PJ</t>
  </si>
  <si>
    <t>ch7 5pj</t>
  </si>
  <si>
    <t>ch75pj</t>
  </si>
  <si>
    <t>CH7 5PL</t>
  </si>
  <si>
    <t>CH75PL</t>
  </si>
  <si>
    <t>ch7 5pl</t>
  </si>
  <si>
    <t>ch75pl</t>
  </si>
  <si>
    <t>CH7 5PN</t>
  </si>
  <si>
    <t>CH75PN</t>
  </si>
  <si>
    <t>ch7 5pn</t>
  </si>
  <si>
    <t>ch75pn</t>
  </si>
  <si>
    <t>CH7 5PP</t>
  </si>
  <si>
    <t>CH75PP</t>
  </si>
  <si>
    <t>ch7 5pp</t>
  </si>
  <si>
    <t>ch75pp</t>
  </si>
  <si>
    <t>CH7 5PQ</t>
  </si>
  <si>
    <t>CH75PQ</t>
  </si>
  <si>
    <t>ch7 5pq</t>
  </si>
  <si>
    <t>ch75pq</t>
  </si>
  <si>
    <t>CH7 5PR</t>
  </si>
  <si>
    <t>CH75PR</t>
  </si>
  <si>
    <t>ch7 5pr</t>
  </si>
  <si>
    <t>ch75pr</t>
  </si>
  <si>
    <t>CH7 5QA</t>
  </si>
  <si>
    <t>CH75QA</t>
  </si>
  <si>
    <t>ch7 5qa</t>
  </si>
  <si>
    <t>ch75qa</t>
  </si>
  <si>
    <t>CH7 5QB</t>
  </si>
  <si>
    <t>CH75QB</t>
  </si>
  <si>
    <t>ch7 5qb</t>
  </si>
  <si>
    <t>ch75qb</t>
  </si>
  <si>
    <t>CH7 5QD</t>
  </si>
  <si>
    <t>CH75QD</t>
  </si>
  <si>
    <t>ch7 5qd</t>
  </si>
  <si>
    <t>ch75qd</t>
  </si>
  <si>
    <t>CH7 5QE</t>
  </si>
  <si>
    <t>CH75QE</t>
  </si>
  <si>
    <t>ch7 5qe</t>
  </si>
  <si>
    <t>ch75qe</t>
  </si>
  <si>
    <t>CH7 5QF</t>
  </si>
  <si>
    <t>CH75QF</t>
  </si>
  <si>
    <t>ch7 5qf</t>
  </si>
  <si>
    <t>ch75qf</t>
  </si>
  <si>
    <t>CH7 5QG</t>
  </si>
  <si>
    <t>CH75QG</t>
  </si>
  <si>
    <t>ch7 5qg</t>
  </si>
  <si>
    <t>ch75qg</t>
  </si>
  <si>
    <t>CH7 5QH</t>
  </si>
  <si>
    <t>CH75QH</t>
  </si>
  <si>
    <t>ch7 5qh</t>
  </si>
  <si>
    <t>ch75qh</t>
  </si>
  <si>
    <t>CH7 5QL</t>
  </si>
  <si>
    <t>CH75QL</t>
  </si>
  <si>
    <t>ch7 5ql</t>
  </si>
  <si>
    <t>ch75ql</t>
  </si>
  <si>
    <t>CH7 5QQ</t>
  </si>
  <si>
    <t>CH75QQ</t>
  </si>
  <si>
    <t>ch7 5qq</t>
  </si>
  <si>
    <t>ch75qq</t>
  </si>
  <si>
    <t>CH7 5QW</t>
  </si>
  <si>
    <t>CH75QW</t>
  </si>
  <si>
    <t>ch7 5qw</t>
  </si>
  <si>
    <t>ch75qw</t>
  </si>
  <si>
    <t>CH7 5QZ</t>
  </si>
  <si>
    <t>CH75QZ</t>
  </si>
  <si>
    <t>ch7 5qz</t>
  </si>
  <si>
    <t>ch75qz</t>
  </si>
  <si>
    <t>CH7 5SA</t>
  </si>
  <si>
    <t>CH75SA</t>
  </si>
  <si>
    <t>ch7 5sa</t>
  </si>
  <si>
    <t>ch75sa</t>
  </si>
  <si>
    <t>CH7 5SB</t>
  </si>
  <si>
    <t>CH75SB</t>
  </si>
  <si>
    <t>ch7 5sb</t>
  </si>
  <si>
    <t>ch75sb</t>
  </si>
  <si>
    <t>CH7 5SE</t>
  </si>
  <si>
    <t>CH75SE</t>
  </si>
  <si>
    <t>ch7 5se</t>
  </si>
  <si>
    <t>ch75se</t>
  </si>
  <si>
    <t>CH7 5SF</t>
  </si>
  <si>
    <t>CH75SF</t>
  </si>
  <si>
    <t>ch7 5sf</t>
  </si>
  <si>
    <t>ch75sf</t>
  </si>
  <si>
    <t>CH7 5SG</t>
  </si>
  <si>
    <t>CH75SG</t>
  </si>
  <si>
    <t>ch7 5sg</t>
  </si>
  <si>
    <t>ch75sg</t>
  </si>
  <si>
    <t>CH7 5SH</t>
  </si>
  <si>
    <t>CH75SH</t>
  </si>
  <si>
    <t>ch7 5sh</t>
  </si>
  <si>
    <t>ch75sh</t>
  </si>
  <si>
    <t>CH7 5SJ</t>
  </si>
  <si>
    <t>CH75SJ</t>
  </si>
  <si>
    <t>ch7 5sj</t>
  </si>
  <si>
    <t>ch75sj</t>
  </si>
  <si>
    <t>CH7 5SL</t>
  </si>
  <si>
    <t>CH75SL</t>
  </si>
  <si>
    <t>ch7 5sl</t>
  </si>
  <si>
    <t>ch75sl</t>
  </si>
  <si>
    <t>CH7 5SN</t>
  </si>
  <si>
    <t>CH75SN</t>
  </si>
  <si>
    <t>ch7 5sn</t>
  </si>
  <si>
    <t>ch75sn</t>
  </si>
  <si>
    <t>CH7 5SP</t>
  </si>
  <si>
    <t>CH75SP</t>
  </si>
  <si>
    <t>ch7 5sp</t>
  </si>
  <si>
    <t>ch75sp</t>
  </si>
  <si>
    <t>CH7 5SQ</t>
  </si>
  <si>
    <t>CH75SQ</t>
  </si>
  <si>
    <t>ch7 5sq</t>
  </si>
  <si>
    <t>ch75sq</t>
  </si>
  <si>
    <t>CH7 5SR</t>
  </si>
  <si>
    <t>CH75SR</t>
  </si>
  <si>
    <t>ch7 5sr</t>
  </si>
  <si>
    <t>ch75sr</t>
  </si>
  <si>
    <t>CH7 5SS</t>
  </si>
  <si>
    <t>CH75SS</t>
  </si>
  <si>
    <t>ch7 5ss</t>
  </si>
  <si>
    <t>ch75ss</t>
  </si>
  <si>
    <t>CH7 5ST</t>
  </si>
  <si>
    <t>CH75ST</t>
  </si>
  <si>
    <t>ch7 5st</t>
  </si>
  <si>
    <t>ch75st</t>
  </si>
  <si>
    <t>CH7 5SX</t>
  </si>
  <si>
    <t>CH75SX</t>
  </si>
  <si>
    <t>ch7 5sx</t>
  </si>
  <si>
    <t>ch75sx</t>
  </si>
  <si>
    <t>CH7 5SY</t>
  </si>
  <si>
    <t>CH75SY</t>
  </si>
  <si>
    <t>ch7 5sy</t>
  </si>
  <si>
    <t>ch75sy</t>
  </si>
  <si>
    <t>CH7 5TA</t>
  </si>
  <si>
    <t>CH75TA</t>
  </si>
  <si>
    <t>ch7 5ta</t>
  </si>
  <si>
    <t>ch75ta</t>
  </si>
  <si>
    <t>CH7 5TF</t>
  </si>
  <si>
    <t>CH75TF</t>
  </si>
  <si>
    <t>ch7 5tf</t>
  </si>
  <si>
    <t>ch75tf</t>
  </si>
  <si>
    <t>CH7 5TG</t>
  </si>
  <si>
    <t>CH75TG</t>
  </si>
  <si>
    <t>ch7 5tg</t>
  </si>
  <si>
    <t>ch75tg</t>
  </si>
  <si>
    <t>CH7 5TQ</t>
  </si>
  <si>
    <t>CH75TQ</t>
  </si>
  <si>
    <t>ch7 5tq</t>
  </si>
  <si>
    <t>ch75tq</t>
  </si>
  <si>
    <t>CH7 5XZ</t>
  </si>
  <si>
    <t>CH75XZ</t>
  </si>
  <si>
    <t>ch7 5xz</t>
  </si>
  <si>
    <t>ch75xz</t>
  </si>
  <si>
    <t>CH7 6AA</t>
  </si>
  <si>
    <t>CH76AA</t>
  </si>
  <si>
    <t>ch7 6aa</t>
  </si>
  <si>
    <t>ch76aa</t>
  </si>
  <si>
    <t>CH7 6AB</t>
  </si>
  <si>
    <t>CH76AB</t>
  </si>
  <si>
    <t>ch7 6ab</t>
  </si>
  <si>
    <t>ch76ab</t>
  </si>
  <si>
    <t>CH7 6AD</t>
  </si>
  <si>
    <t>CH76AD</t>
  </si>
  <si>
    <t>ch7 6ad</t>
  </si>
  <si>
    <t>ch76ad</t>
  </si>
  <si>
    <t>CH7 6AE</t>
  </si>
  <si>
    <t>CH76AE</t>
  </si>
  <si>
    <t>ch7 6ae</t>
  </si>
  <si>
    <t>ch76ae</t>
  </si>
  <si>
    <t>CH7 6AF</t>
  </si>
  <si>
    <t>CH76AF</t>
  </si>
  <si>
    <t>ch7 6af</t>
  </si>
  <si>
    <t>ch76af</t>
  </si>
  <si>
    <t>CH7 6AG</t>
  </si>
  <si>
    <t>CH76AG</t>
  </si>
  <si>
    <t>ch7 6ag</t>
  </si>
  <si>
    <t>ch76ag</t>
  </si>
  <si>
    <t>CH7 6AH</t>
  </si>
  <si>
    <t>CH76AH</t>
  </si>
  <si>
    <t>ch7 6ah</t>
  </si>
  <si>
    <t>ch76ah</t>
  </si>
  <si>
    <t>CH7 6AJ</t>
  </si>
  <si>
    <t>CH76AJ</t>
  </si>
  <si>
    <t>ch7 6aj</t>
  </si>
  <si>
    <t>ch76aj</t>
  </si>
  <si>
    <t>CH7 6AL</t>
  </si>
  <si>
    <t>CH76AL</t>
  </si>
  <si>
    <t>ch7 6al</t>
  </si>
  <si>
    <t>ch76al</t>
  </si>
  <si>
    <t>CH7 6AN</t>
  </si>
  <si>
    <t>CH76AN</t>
  </si>
  <si>
    <t>ch7 6an</t>
  </si>
  <si>
    <t>ch76an</t>
  </si>
  <si>
    <t>CH7 6AQ</t>
  </si>
  <si>
    <t>CH76AQ</t>
  </si>
  <si>
    <t>ch7 6aq</t>
  </si>
  <si>
    <t>ch76aq</t>
  </si>
  <si>
    <t>CH7 6AR</t>
  </si>
  <si>
    <t>CH76AR</t>
  </si>
  <si>
    <t>ch7 6ar</t>
  </si>
  <si>
    <t>ch76ar</t>
  </si>
  <si>
    <t>CH7 6AT</t>
  </si>
  <si>
    <t>CH76AT</t>
  </si>
  <si>
    <t>ch7 6at</t>
  </si>
  <si>
    <t>ch76at</t>
  </si>
  <si>
    <t>CH7 6AU</t>
  </si>
  <si>
    <t>CH76AU</t>
  </si>
  <si>
    <t>ch7 6au</t>
  </si>
  <si>
    <t>ch76au</t>
  </si>
  <si>
    <t>CH7 6AW</t>
  </si>
  <si>
    <t>CH76AW</t>
  </si>
  <si>
    <t>ch7 6aw</t>
  </si>
  <si>
    <t>ch76aw</t>
  </si>
  <si>
    <t>CH7 6AX</t>
  </si>
  <si>
    <t>CH76AX</t>
  </si>
  <si>
    <t>ch7 6ax</t>
  </si>
  <si>
    <t>ch76ax</t>
  </si>
  <si>
    <t>CH7 6AY</t>
  </si>
  <si>
    <t>CH76AY</t>
  </si>
  <si>
    <t>ch7 6ay</t>
  </si>
  <si>
    <t>ch76ay</t>
  </si>
  <si>
    <t>CH7 6AZ</t>
  </si>
  <si>
    <t>CH76AZ</t>
  </si>
  <si>
    <t>ch7 6az</t>
  </si>
  <si>
    <t>ch76az</t>
  </si>
  <si>
    <t>CH7 6BA</t>
  </si>
  <si>
    <t>CH76BA</t>
  </si>
  <si>
    <t>ch7 6ba</t>
  </si>
  <si>
    <t>ch76ba</t>
  </si>
  <si>
    <t>CH7 6BB</t>
  </si>
  <si>
    <t>CH76BB</t>
  </si>
  <si>
    <t>ch7 6bb</t>
  </si>
  <si>
    <t>ch76bb</t>
  </si>
  <si>
    <t>CH7 6BD</t>
  </si>
  <si>
    <t>CH76BD</t>
  </si>
  <si>
    <t>ch7 6bd</t>
  </si>
  <si>
    <t>ch76bd</t>
  </si>
  <si>
    <t>CH7 6BE</t>
  </si>
  <si>
    <t>CH76BE</t>
  </si>
  <si>
    <t>ch7 6be</t>
  </si>
  <si>
    <t>ch76be</t>
  </si>
  <si>
    <t>CH7 6BF</t>
  </si>
  <si>
    <t>CH76BF</t>
  </si>
  <si>
    <t>ch7 6bf</t>
  </si>
  <si>
    <t>ch76bf</t>
  </si>
  <si>
    <t>CH7 6BG</t>
  </si>
  <si>
    <t>CH76BG</t>
  </si>
  <si>
    <t>ch7 6bg</t>
  </si>
  <si>
    <t>ch76bg</t>
  </si>
  <si>
    <t>CH7 6BH</t>
  </si>
  <si>
    <t>CH76BH</t>
  </si>
  <si>
    <t>ch7 6bh</t>
  </si>
  <si>
    <t>ch76bh</t>
  </si>
  <si>
    <t>CH7 6BJ</t>
  </si>
  <si>
    <t>CH76BJ</t>
  </si>
  <si>
    <t>ch7 6bj</t>
  </si>
  <si>
    <t>ch76bj</t>
  </si>
  <si>
    <t>CH7 6BL</t>
  </si>
  <si>
    <t>CH76BL</t>
  </si>
  <si>
    <t>ch7 6bl</t>
  </si>
  <si>
    <t>ch76bl</t>
  </si>
  <si>
    <t>CH7 6BN</t>
  </si>
  <si>
    <t>CH76BN</t>
  </si>
  <si>
    <t>ch7 6bn</t>
  </si>
  <si>
    <t>ch76bn</t>
  </si>
  <si>
    <t>CH7 6BP</t>
  </si>
  <si>
    <t>CH76BP</t>
  </si>
  <si>
    <t>ch7 6bp</t>
  </si>
  <si>
    <t>ch76bp</t>
  </si>
  <si>
    <t>CH7 6BQ</t>
  </si>
  <si>
    <t>CH76BQ</t>
  </si>
  <si>
    <t>ch7 6bq</t>
  </si>
  <si>
    <t>ch76bq</t>
  </si>
  <si>
    <t>CH7 6BR</t>
  </si>
  <si>
    <t>CH76BR</t>
  </si>
  <si>
    <t>ch7 6br</t>
  </si>
  <si>
    <t>ch76br</t>
  </si>
  <si>
    <t>CH7 6BS</t>
  </si>
  <si>
    <t>CH76BS</t>
  </si>
  <si>
    <t>ch7 6bs</t>
  </si>
  <si>
    <t>ch76bs</t>
  </si>
  <si>
    <t>CH7 6BT</t>
  </si>
  <si>
    <t>CH76BT</t>
  </si>
  <si>
    <t>ch7 6bt</t>
  </si>
  <si>
    <t>ch76bt</t>
  </si>
  <si>
    <t>CH7 6BU</t>
  </si>
  <si>
    <t>CH76BU</t>
  </si>
  <si>
    <t>ch7 6bu</t>
  </si>
  <si>
    <t>ch76bu</t>
  </si>
  <si>
    <t>CH7 6BW</t>
  </si>
  <si>
    <t>CH76BW</t>
  </si>
  <si>
    <t>ch7 6bw</t>
  </si>
  <si>
    <t>ch76bw</t>
  </si>
  <si>
    <t>CH7 6BX</t>
  </si>
  <si>
    <t>CH76BX</t>
  </si>
  <si>
    <t>ch7 6bx</t>
  </si>
  <si>
    <t>ch76bx</t>
  </si>
  <si>
    <t>CH7 6BY</t>
  </si>
  <si>
    <t>CH76BY</t>
  </si>
  <si>
    <t>ch7 6by</t>
  </si>
  <si>
    <t>ch76by</t>
  </si>
  <si>
    <t>CH7 6BZ</t>
  </si>
  <si>
    <t>CH76BZ</t>
  </si>
  <si>
    <t>ch7 6bz</t>
  </si>
  <si>
    <t>ch76bz</t>
  </si>
  <si>
    <t>CH7 6DA</t>
  </si>
  <si>
    <t>CH76DA</t>
  </si>
  <si>
    <t>ch7 6da</t>
  </si>
  <si>
    <t>ch76da</t>
  </si>
  <si>
    <t>CH7 6DB</t>
  </si>
  <si>
    <t>CH76DB</t>
  </si>
  <si>
    <t>ch7 6db</t>
  </si>
  <si>
    <t>ch76db</t>
  </si>
  <si>
    <t>CH7 6DD</t>
  </si>
  <si>
    <t>CH76DD</t>
  </si>
  <si>
    <t>ch7 6dd</t>
  </si>
  <si>
    <t>ch76dd</t>
  </si>
  <si>
    <t>CH7 6DE</t>
  </si>
  <si>
    <t>CH76DE</t>
  </si>
  <si>
    <t>ch7 6de</t>
  </si>
  <si>
    <t>ch76de</t>
  </si>
  <si>
    <t>CH7 6DF</t>
  </si>
  <si>
    <t>CH76DF</t>
  </si>
  <si>
    <t>ch7 6df</t>
  </si>
  <si>
    <t>ch76df</t>
  </si>
  <si>
    <t>CH7 6DG</t>
  </si>
  <si>
    <t>CH76DG</t>
  </si>
  <si>
    <t>ch7 6dg</t>
  </si>
  <si>
    <t>ch76dg</t>
  </si>
  <si>
    <t>CH7 6DH</t>
  </si>
  <si>
    <t>CH76DH</t>
  </si>
  <si>
    <t>ch7 6dh</t>
  </si>
  <si>
    <t>ch76dh</t>
  </si>
  <si>
    <t>CH7 6DJ</t>
  </si>
  <si>
    <t>CH76DJ</t>
  </si>
  <si>
    <t>ch7 6dj</t>
  </si>
  <si>
    <t>ch76dj</t>
  </si>
  <si>
    <t>CH7 6DL</t>
  </si>
  <si>
    <t>CH76DL</t>
  </si>
  <si>
    <t>ch7 6dl</t>
  </si>
  <si>
    <t>ch76dl</t>
  </si>
  <si>
    <t>CH7 6DN</t>
  </si>
  <si>
    <t>CH76DN</t>
  </si>
  <si>
    <t>ch7 6dn</t>
  </si>
  <si>
    <t>ch76dn</t>
  </si>
  <si>
    <t>CH7 6DP</t>
  </si>
  <si>
    <t>CH76DP</t>
  </si>
  <si>
    <t>ch7 6dp</t>
  </si>
  <si>
    <t>ch76dp</t>
  </si>
  <si>
    <t>CH7 6DQ</t>
  </si>
  <si>
    <t>CH76DQ</t>
  </si>
  <si>
    <t>ch7 6dq</t>
  </si>
  <si>
    <t>ch76dq</t>
  </si>
  <si>
    <t>CH7 6DR</t>
  </si>
  <si>
    <t>CH76DR</t>
  </si>
  <si>
    <t>ch7 6dr</t>
  </si>
  <si>
    <t>ch76dr</t>
  </si>
  <si>
    <t>CH7 6DS</t>
  </si>
  <si>
    <t>CH76DS</t>
  </si>
  <si>
    <t>ch7 6ds</t>
  </si>
  <si>
    <t>ch76ds</t>
  </si>
  <si>
    <t>CH7 6DT</t>
  </si>
  <si>
    <t>CH76DT</t>
  </si>
  <si>
    <t>ch7 6dt</t>
  </si>
  <si>
    <t>ch76dt</t>
  </si>
  <si>
    <t>CH7 6DU</t>
  </si>
  <si>
    <t>CH76DU</t>
  </si>
  <si>
    <t>ch7 6du</t>
  </si>
  <si>
    <t>ch76du</t>
  </si>
  <si>
    <t>CH7 6DW</t>
  </si>
  <si>
    <t>CH76DW</t>
  </si>
  <si>
    <t>ch7 6dw</t>
  </si>
  <si>
    <t>ch76dw</t>
  </si>
  <si>
    <t>CH7 6DX</t>
  </si>
  <si>
    <t>CH76DX</t>
  </si>
  <si>
    <t>ch7 6dx</t>
  </si>
  <si>
    <t>ch76dx</t>
  </si>
  <si>
    <t>CH7 6DY</t>
  </si>
  <si>
    <t>CH76DY</t>
  </si>
  <si>
    <t>ch7 6dy</t>
  </si>
  <si>
    <t>ch76dy</t>
  </si>
  <si>
    <t>CH7 6DZ</t>
  </si>
  <si>
    <t>CH76DZ</t>
  </si>
  <si>
    <t>ch7 6dz</t>
  </si>
  <si>
    <t>ch76dz</t>
  </si>
  <si>
    <t>CH7 6EA</t>
  </si>
  <si>
    <t>CH76EA</t>
  </si>
  <si>
    <t>ch7 6ea</t>
  </si>
  <si>
    <t>ch76ea</t>
  </si>
  <si>
    <t>CH7 6EB</t>
  </si>
  <si>
    <t>CH76EB</t>
  </si>
  <si>
    <t>ch7 6eb</t>
  </si>
  <si>
    <t>ch76eb</t>
  </si>
  <si>
    <t>CH7 6ED</t>
  </si>
  <si>
    <t>CH76ED</t>
  </si>
  <si>
    <t>ch7 6ed</t>
  </si>
  <si>
    <t>ch76ed</t>
  </si>
  <si>
    <t>CH7 6EE</t>
  </si>
  <si>
    <t>CH76EE</t>
  </si>
  <si>
    <t>ch7 6ee</t>
  </si>
  <si>
    <t>ch76ee</t>
  </si>
  <si>
    <t>CH7 6EF</t>
  </si>
  <si>
    <t>CH76EF</t>
  </si>
  <si>
    <t>ch7 6ef</t>
  </si>
  <si>
    <t>ch76ef</t>
  </si>
  <si>
    <t>CH7 6EG</t>
  </si>
  <si>
    <t>CH76EG</t>
  </si>
  <si>
    <t>ch7 6eg</t>
  </si>
  <si>
    <t>ch76eg</t>
  </si>
  <si>
    <t>CH7 6EH</t>
  </si>
  <si>
    <t>CH76EH</t>
  </si>
  <si>
    <t>ch7 6eh</t>
  </si>
  <si>
    <t>ch76eh</t>
  </si>
  <si>
    <t>CH7 6EJ</t>
  </si>
  <si>
    <t>CH76EJ</t>
  </si>
  <si>
    <t>ch7 6ej</t>
  </si>
  <si>
    <t>ch76ej</t>
  </si>
  <si>
    <t>CH7 6EL</t>
  </si>
  <si>
    <t>CH76EL</t>
  </si>
  <si>
    <t>ch7 6el</t>
  </si>
  <si>
    <t>ch76el</t>
  </si>
  <si>
    <t>CH7 6EN</t>
  </si>
  <si>
    <t>CH76EN</t>
  </si>
  <si>
    <t>ch7 6en</t>
  </si>
  <si>
    <t>ch76en</t>
  </si>
  <si>
    <t>CH7 6EP</t>
  </si>
  <si>
    <t>CH76EP</t>
  </si>
  <si>
    <t>ch7 6ep</t>
  </si>
  <si>
    <t>ch76ep</t>
  </si>
  <si>
    <t>CH7 6EQ</t>
  </si>
  <si>
    <t>CH76EQ</t>
  </si>
  <si>
    <t>ch7 6eq</t>
  </si>
  <si>
    <t>ch76eq</t>
  </si>
  <si>
    <t>CH7 6ER</t>
  </si>
  <si>
    <t>CH76ER</t>
  </si>
  <si>
    <t>ch7 6er</t>
  </si>
  <si>
    <t>ch76er</t>
  </si>
  <si>
    <t>CH7 6ES</t>
  </si>
  <si>
    <t>CH76ES</t>
  </si>
  <si>
    <t>ch7 6es</t>
  </si>
  <si>
    <t>ch76es</t>
  </si>
  <si>
    <t>CH7 6ET</t>
  </si>
  <si>
    <t>CH76ET</t>
  </si>
  <si>
    <t>ch7 6et</t>
  </si>
  <si>
    <t>ch76et</t>
  </si>
  <si>
    <t>CH7 6EU</t>
  </si>
  <si>
    <t>CH76EU</t>
  </si>
  <si>
    <t>ch7 6eu</t>
  </si>
  <si>
    <t>ch76eu</t>
  </si>
  <si>
    <t>CH7 6EW</t>
  </si>
  <si>
    <t>CH76EW</t>
  </si>
  <si>
    <t>ch7 6ew</t>
  </si>
  <si>
    <t>ch76ew</t>
  </si>
  <si>
    <t>CH7 6EX</t>
  </si>
  <si>
    <t>CH76EX</t>
  </si>
  <si>
    <t>ch7 6ex</t>
  </si>
  <si>
    <t>ch76ex</t>
  </si>
  <si>
    <t>CH7 6EY</t>
  </si>
  <si>
    <t>CH76EY</t>
  </si>
  <si>
    <t>ch7 6ey</t>
  </si>
  <si>
    <t>ch76ey</t>
  </si>
  <si>
    <t>CH7 6EZ</t>
  </si>
  <si>
    <t>CH76EZ</t>
  </si>
  <si>
    <t>ch7 6ez</t>
  </si>
  <si>
    <t>ch76ez</t>
  </si>
  <si>
    <t>CH7 6FB</t>
  </si>
  <si>
    <t>CH76FB</t>
  </si>
  <si>
    <t>ch7 6fb</t>
  </si>
  <si>
    <t>ch76fb</t>
  </si>
  <si>
    <t>CH7 6FD</t>
  </si>
  <si>
    <t>CH76FD</t>
  </si>
  <si>
    <t>ch7 6fd</t>
  </si>
  <si>
    <t>ch76fd</t>
  </si>
  <si>
    <t>CH7 6FQ</t>
  </si>
  <si>
    <t>CH76FQ</t>
  </si>
  <si>
    <t>ch7 6fq</t>
  </si>
  <si>
    <t>ch76fq</t>
  </si>
  <si>
    <t>CH7 6FS</t>
  </si>
  <si>
    <t>CH76FS</t>
  </si>
  <si>
    <t>ch7 6fs</t>
  </si>
  <si>
    <t>ch76fs</t>
  </si>
  <si>
    <t>CH7 6FT</t>
  </si>
  <si>
    <t>CH76FT</t>
  </si>
  <si>
    <t>ch7 6ft</t>
  </si>
  <si>
    <t>ch76ft</t>
  </si>
  <si>
    <t>CH7 6FW</t>
  </si>
  <si>
    <t>CH76FW</t>
  </si>
  <si>
    <t>ch7 6fw</t>
  </si>
  <si>
    <t>ch76fw</t>
  </si>
  <si>
    <t>CH7 6FX</t>
  </si>
  <si>
    <t>CH76FX</t>
  </si>
  <si>
    <t>ch7 6fx</t>
  </si>
  <si>
    <t>ch76fx</t>
  </si>
  <si>
    <t>CH7 6FY</t>
  </si>
  <si>
    <t>CH76FY</t>
  </si>
  <si>
    <t>ch7 6fy</t>
  </si>
  <si>
    <t>ch76fy</t>
  </si>
  <si>
    <t>CH7 6FZ</t>
  </si>
  <si>
    <t>CH76FZ</t>
  </si>
  <si>
    <t>ch7 6fz</t>
  </si>
  <si>
    <t>ch76fz</t>
  </si>
  <si>
    <t>CH7 6GA</t>
  </si>
  <si>
    <t>CH76GA</t>
  </si>
  <si>
    <t>ch7 6ga</t>
  </si>
  <si>
    <t>ch76ga</t>
  </si>
  <si>
    <t>CH7 6GB</t>
  </si>
  <si>
    <t>CH76GB</t>
  </si>
  <si>
    <t>ch7 6gb</t>
  </si>
  <si>
    <t>ch76gb</t>
  </si>
  <si>
    <t>CH7 6GD</t>
  </si>
  <si>
    <t>CH76GD</t>
  </si>
  <si>
    <t>ch7 6gd</t>
  </si>
  <si>
    <t>ch76gd</t>
  </si>
  <si>
    <t>CH7 6GE</t>
  </si>
  <si>
    <t>CH76GE</t>
  </si>
  <si>
    <t>ch7 6ge</t>
  </si>
  <si>
    <t>ch76ge</t>
  </si>
  <si>
    <t>CH7 6GF</t>
  </si>
  <si>
    <t>CH76GF</t>
  </si>
  <si>
    <t>ch7 6gf</t>
  </si>
  <si>
    <t>ch76gf</t>
  </si>
  <si>
    <t>CH7 6GG</t>
  </si>
  <si>
    <t>CH76GG</t>
  </si>
  <si>
    <t>ch7 6gg</t>
  </si>
  <si>
    <t>ch76gg</t>
  </si>
  <si>
    <t>CH7 6GH</t>
  </si>
  <si>
    <t>CH76GH</t>
  </si>
  <si>
    <t>ch7 6gh</t>
  </si>
  <si>
    <t>ch76gh</t>
  </si>
  <si>
    <t>CH7 6GJ</t>
  </si>
  <si>
    <t>CH76GJ</t>
  </si>
  <si>
    <t>ch7 6gj</t>
  </si>
  <si>
    <t>ch76gj</t>
  </si>
  <si>
    <t>CH7 6GL</t>
  </si>
  <si>
    <t>CH76GL</t>
  </si>
  <si>
    <t>ch7 6gl</t>
  </si>
  <si>
    <t>ch76gl</t>
  </si>
  <si>
    <t>CH7 6GN</t>
  </si>
  <si>
    <t>CH76GN</t>
  </si>
  <si>
    <t>ch7 6gn</t>
  </si>
  <si>
    <t>ch76gn</t>
  </si>
  <si>
    <t>CH7 6GP</t>
  </si>
  <si>
    <t>CH76GP</t>
  </si>
  <si>
    <t>ch7 6gp</t>
  </si>
  <si>
    <t>ch76gp</t>
  </si>
  <si>
    <t>CH7 6GQ</t>
  </si>
  <si>
    <t>CH76GQ</t>
  </si>
  <si>
    <t>ch7 6gq</t>
  </si>
  <si>
    <t>ch76gq</t>
  </si>
  <si>
    <t>CH7 6GR</t>
  </si>
  <si>
    <t>CH76GR</t>
  </si>
  <si>
    <t>ch7 6gr</t>
  </si>
  <si>
    <t>ch76gr</t>
  </si>
  <si>
    <t>CH7 6GT</t>
  </si>
  <si>
    <t>CH76GT</t>
  </si>
  <si>
    <t>ch7 6gt</t>
  </si>
  <si>
    <t>ch76gt</t>
  </si>
  <si>
    <t>CH7 6GW</t>
  </si>
  <si>
    <t>CH76GW</t>
  </si>
  <si>
    <t>ch7 6gw</t>
  </si>
  <si>
    <t>ch76gw</t>
  </si>
  <si>
    <t>CH7 6GX</t>
  </si>
  <si>
    <t>CH76GX</t>
  </si>
  <si>
    <t>ch7 6gx</t>
  </si>
  <si>
    <t>ch76gx</t>
  </si>
  <si>
    <t>CH7 6GY</t>
  </si>
  <si>
    <t>CH76GY</t>
  </si>
  <si>
    <t>ch7 6gy</t>
  </si>
  <si>
    <t>ch76gy</t>
  </si>
  <si>
    <t>CH7 6HA</t>
  </si>
  <si>
    <t>CH76HA</t>
  </si>
  <si>
    <t>ch7 6ha</t>
  </si>
  <si>
    <t>ch76ha</t>
  </si>
  <si>
    <t>CH7 6HB</t>
  </si>
  <si>
    <t>CH76HB</t>
  </si>
  <si>
    <t>ch7 6hb</t>
  </si>
  <si>
    <t>ch76hb</t>
  </si>
  <si>
    <t>CH7 6HE</t>
  </si>
  <si>
    <t>CH76HE</t>
  </si>
  <si>
    <t>ch7 6he</t>
  </si>
  <si>
    <t>ch76he</t>
  </si>
  <si>
    <t>CH7 6HF</t>
  </si>
  <si>
    <t>CH76HF</t>
  </si>
  <si>
    <t>ch7 6hf</t>
  </si>
  <si>
    <t>ch76hf</t>
  </si>
  <si>
    <t>CH7 6HG</t>
  </si>
  <si>
    <t>CH76HG</t>
  </si>
  <si>
    <t>ch7 6hg</t>
  </si>
  <si>
    <t>ch76hg</t>
  </si>
  <si>
    <t>CH7 6HH</t>
  </si>
  <si>
    <t>CH76HH</t>
  </si>
  <si>
    <t>ch7 6hh</t>
  </si>
  <si>
    <t>ch76hh</t>
  </si>
  <si>
    <t>CH7 6HJ</t>
  </si>
  <si>
    <t>CH76HJ</t>
  </si>
  <si>
    <t>ch7 6hj</t>
  </si>
  <si>
    <t>ch76hj</t>
  </si>
  <si>
    <t>CH7 6HL</t>
  </si>
  <si>
    <t>CH76HL</t>
  </si>
  <si>
    <t>ch7 6hl</t>
  </si>
  <si>
    <t>ch76hl</t>
  </si>
  <si>
    <t>CH7 6HN</t>
  </si>
  <si>
    <t>CH76HN</t>
  </si>
  <si>
    <t>ch7 6hn</t>
  </si>
  <si>
    <t>ch76hn</t>
  </si>
  <si>
    <t>CH7 6HP</t>
  </si>
  <si>
    <t>CH76HP</t>
  </si>
  <si>
    <t>ch7 6hp</t>
  </si>
  <si>
    <t>ch76hp</t>
  </si>
  <si>
    <t>CH7 6HR</t>
  </si>
  <si>
    <t>CH76HR</t>
  </si>
  <si>
    <t>ch7 6hr</t>
  </si>
  <si>
    <t>ch76hr</t>
  </si>
  <si>
    <t>CH7 6HS</t>
  </si>
  <si>
    <t>CH76HS</t>
  </si>
  <si>
    <t>ch7 6hs</t>
  </si>
  <si>
    <t>ch76hs</t>
  </si>
  <si>
    <t>CH7 6HT</t>
  </si>
  <si>
    <t>CH76HT</t>
  </si>
  <si>
    <t>ch7 6ht</t>
  </si>
  <si>
    <t>ch76ht</t>
  </si>
  <si>
    <t>CH7 6HU</t>
  </si>
  <si>
    <t>CH76HU</t>
  </si>
  <si>
    <t>ch7 6hu</t>
  </si>
  <si>
    <t>ch76hu</t>
  </si>
  <si>
    <t>CH7 6HW</t>
  </si>
  <si>
    <t>CH76HW</t>
  </si>
  <si>
    <t>ch7 6hw</t>
  </si>
  <si>
    <t>ch76hw</t>
  </si>
  <si>
    <t>CH7 6HX</t>
  </si>
  <si>
    <t>CH76HX</t>
  </si>
  <si>
    <t>ch7 6hx</t>
  </si>
  <si>
    <t>ch76hx</t>
  </si>
  <si>
    <t>CH7 6HY</t>
  </si>
  <si>
    <t>CH76HY</t>
  </si>
  <si>
    <t>ch7 6hy</t>
  </si>
  <si>
    <t>ch76hy</t>
  </si>
  <si>
    <t>CH7 6HZ</t>
  </si>
  <si>
    <t>CH76HZ</t>
  </si>
  <si>
    <t>ch7 6hz</t>
  </si>
  <si>
    <t>ch76hz</t>
  </si>
  <si>
    <t>CH7 6JA</t>
  </si>
  <si>
    <t>CH76JA</t>
  </si>
  <si>
    <t>ch7 6ja</t>
  </si>
  <si>
    <t>ch76ja</t>
  </si>
  <si>
    <t>CH7 6JB</t>
  </si>
  <si>
    <t>CH76JB</t>
  </si>
  <si>
    <t>ch7 6jb</t>
  </si>
  <si>
    <t>ch76jb</t>
  </si>
  <si>
    <t>CH7 6JD</t>
  </si>
  <si>
    <t>CH76JD</t>
  </si>
  <si>
    <t>ch7 6jd</t>
  </si>
  <si>
    <t>ch76jd</t>
  </si>
  <si>
    <t>CH7 6JE</t>
  </si>
  <si>
    <t>CH76JE</t>
  </si>
  <si>
    <t>ch7 6je</t>
  </si>
  <si>
    <t>ch76je</t>
  </si>
  <si>
    <t>CH7 6JF</t>
  </si>
  <si>
    <t>CH76JF</t>
  </si>
  <si>
    <t>ch7 6jf</t>
  </si>
  <si>
    <t>ch76jf</t>
  </si>
  <si>
    <t>CH7 6JG</t>
  </si>
  <si>
    <t>CH76JG</t>
  </si>
  <si>
    <t>ch7 6jg</t>
  </si>
  <si>
    <t>ch76jg</t>
  </si>
  <si>
    <t>CH7 6JH</t>
  </si>
  <si>
    <t>CH76JH</t>
  </si>
  <si>
    <t>ch7 6jh</t>
  </si>
  <si>
    <t>ch76jh</t>
  </si>
  <si>
    <t>CH7 6JJ</t>
  </si>
  <si>
    <t>CH76JJ</t>
  </si>
  <si>
    <t>ch7 6jj</t>
  </si>
  <si>
    <t>ch76jj</t>
  </si>
  <si>
    <t>CH7 6JL</t>
  </si>
  <si>
    <t>CH76JL</t>
  </si>
  <si>
    <t>ch7 6jl</t>
  </si>
  <si>
    <t>ch76jl</t>
  </si>
  <si>
    <t>CH7 6JN</t>
  </si>
  <si>
    <t>CH76JN</t>
  </si>
  <si>
    <t>ch7 6jn</t>
  </si>
  <si>
    <t>ch76jn</t>
  </si>
  <si>
    <t>CH7 6JP</t>
  </si>
  <si>
    <t>CH76JP</t>
  </si>
  <si>
    <t>ch7 6jp</t>
  </si>
  <si>
    <t>ch76jp</t>
  </si>
  <si>
    <t>CH7 6JQ</t>
  </si>
  <si>
    <t>CH76JQ</t>
  </si>
  <si>
    <t>ch7 6jq</t>
  </si>
  <si>
    <t>ch76jq</t>
  </si>
  <si>
    <t>CH7 6JR</t>
  </si>
  <si>
    <t>CH76JR</t>
  </si>
  <si>
    <t>ch7 6jr</t>
  </si>
  <si>
    <t>ch76jr</t>
  </si>
  <si>
    <t>CH7 6JS</t>
  </si>
  <si>
    <t>CH76JS</t>
  </si>
  <si>
    <t>ch7 6js</t>
  </si>
  <si>
    <t>ch76js</t>
  </si>
  <si>
    <t>CH7 6JT</t>
  </si>
  <si>
    <t>CH76JT</t>
  </si>
  <si>
    <t>ch7 6jt</t>
  </si>
  <si>
    <t>ch76jt</t>
  </si>
  <si>
    <t>CH7 6JU</t>
  </si>
  <si>
    <t>CH76JU</t>
  </si>
  <si>
    <t>ch7 6ju</t>
  </si>
  <si>
    <t>ch76ju</t>
  </si>
  <si>
    <t>CH7 6JW</t>
  </si>
  <si>
    <t>CH76JW</t>
  </si>
  <si>
    <t>ch7 6jw</t>
  </si>
  <si>
    <t>ch76jw</t>
  </si>
  <si>
    <t>CH7 6JX</t>
  </si>
  <si>
    <t>CH76JX</t>
  </si>
  <si>
    <t>ch7 6jx</t>
  </si>
  <si>
    <t>ch76jx</t>
  </si>
  <si>
    <t>CH7 6JY</t>
  </si>
  <si>
    <t>CH76JY</t>
  </si>
  <si>
    <t>ch7 6jy</t>
  </si>
  <si>
    <t>ch76jy</t>
  </si>
  <si>
    <t>CH7 6JZ</t>
  </si>
  <si>
    <t>CH76JZ</t>
  </si>
  <si>
    <t>ch7 6jz</t>
  </si>
  <si>
    <t>ch76jz</t>
  </si>
  <si>
    <t>CH7 6LA</t>
  </si>
  <si>
    <t>CH76LA</t>
  </si>
  <si>
    <t>ch7 6la</t>
  </si>
  <si>
    <t>ch76la</t>
  </si>
  <si>
    <t>CH7 6LB</t>
  </si>
  <si>
    <t>CH76LB</t>
  </si>
  <si>
    <t>ch7 6lb</t>
  </si>
  <si>
    <t>ch76lb</t>
  </si>
  <si>
    <t>CH7 6LD</t>
  </si>
  <si>
    <t>CH76LD</t>
  </si>
  <si>
    <t>ch7 6ld</t>
  </si>
  <si>
    <t>ch76ld</t>
  </si>
  <si>
    <t>CH7 6LE</t>
  </si>
  <si>
    <t>CH76LE</t>
  </si>
  <si>
    <t>ch7 6le</t>
  </si>
  <si>
    <t>ch76le</t>
  </si>
  <si>
    <t>CH7 6LF</t>
  </si>
  <si>
    <t>CH76LF</t>
  </si>
  <si>
    <t>ch7 6lf</t>
  </si>
  <si>
    <t>ch76lf</t>
  </si>
  <si>
    <t>CH7 6LG</t>
  </si>
  <si>
    <t>CH76LG</t>
  </si>
  <si>
    <t>ch7 6lg</t>
  </si>
  <si>
    <t>ch76lg</t>
  </si>
  <si>
    <t>CH7 6LH</t>
  </si>
  <si>
    <t>CH76LH</t>
  </si>
  <si>
    <t>ch7 6lh</t>
  </si>
  <si>
    <t>ch76lh</t>
  </si>
  <si>
    <t>CH7 6LJ</t>
  </si>
  <si>
    <t>CH76LJ</t>
  </si>
  <si>
    <t>ch7 6lj</t>
  </si>
  <si>
    <t>ch76lj</t>
  </si>
  <si>
    <t>CH7 6LL</t>
  </si>
  <si>
    <t>CH76LL</t>
  </si>
  <si>
    <t>ch7 6ll</t>
  </si>
  <si>
    <t>ch76ll</t>
  </si>
  <si>
    <t>CH7 6LN</t>
  </si>
  <si>
    <t>CH76LN</t>
  </si>
  <si>
    <t>ch7 6ln</t>
  </si>
  <si>
    <t>ch76ln</t>
  </si>
  <si>
    <t>CH7 6LP</t>
  </si>
  <si>
    <t>CH76LP</t>
  </si>
  <si>
    <t>ch7 6lp</t>
  </si>
  <si>
    <t>ch76lp</t>
  </si>
  <si>
    <t>CH7 6LQ</t>
  </si>
  <si>
    <t>CH76LQ</t>
  </si>
  <si>
    <t>ch7 6lq</t>
  </si>
  <si>
    <t>ch76lq</t>
  </si>
  <si>
    <t>CH7 6LR</t>
  </si>
  <si>
    <t>CH76LR</t>
  </si>
  <si>
    <t>ch7 6lr</t>
  </si>
  <si>
    <t>ch76lr</t>
  </si>
  <si>
    <t>CH7 6LS</t>
  </si>
  <si>
    <t>CH76LS</t>
  </si>
  <si>
    <t>ch7 6ls</t>
  </si>
  <si>
    <t>ch76ls</t>
  </si>
  <si>
    <t>CH7 6LT</t>
  </si>
  <si>
    <t>CH76LT</t>
  </si>
  <si>
    <t>ch7 6lt</t>
  </si>
  <si>
    <t>ch76lt</t>
  </si>
  <si>
    <t>CH7 6LU</t>
  </si>
  <si>
    <t>CH76LU</t>
  </si>
  <si>
    <t>ch7 6lu</t>
  </si>
  <si>
    <t>ch76lu</t>
  </si>
  <si>
    <t>CH7 6LW</t>
  </si>
  <si>
    <t>CH76LW</t>
  </si>
  <si>
    <t>ch7 6lw</t>
  </si>
  <si>
    <t>ch76lw</t>
  </si>
  <si>
    <t>CH7 6LX</t>
  </si>
  <si>
    <t>CH76LX</t>
  </si>
  <si>
    <t>ch7 6lx</t>
  </si>
  <si>
    <t>ch76lx</t>
  </si>
  <si>
    <t>CH7 6LZ</t>
  </si>
  <si>
    <t>CH76LZ</t>
  </si>
  <si>
    <t>ch7 6lz</t>
  </si>
  <si>
    <t>ch76lz</t>
  </si>
  <si>
    <t>CH7 6NA</t>
  </si>
  <si>
    <t>CH76NA</t>
  </si>
  <si>
    <t>ch7 6na</t>
  </si>
  <si>
    <t>ch76na</t>
  </si>
  <si>
    <t>CH7 6NB</t>
  </si>
  <si>
    <t>CH76NB</t>
  </si>
  <si>
    <t>ch7 6nb</t>
  </si>
  <si>
    <t>ch76nb</t>
  </si>
  <si>
    <t>CH7 6ND</t>
  </si>
  <si>
    <t>CH76ND</t>
  </si>
  <si>
    <t>ch7 6nd</t>
  </si>
  <si>
    <t>ch76nd</t>
  </si>
  <si>
    <t>CH7 6NE</t>
  </si>
  <si>
    <t>CH76NE</t>
  </si>
  <si>
    <t>ch7 6ne</t>
  </si>
  <si>
    <t>ch76ne</t>
  </si>
  <si>
    <t>CH7 6NF</t>
  </si>
  <si>
    <t>CH76NF</t>
  </si>
  <si>
    <t>ch7 6nf</t>
  </si>
  <si>
    <t>ch76nf</t>
  </si>
  <si>
    <t>CH7 6NG</t>
  </si>
  <si>
    <t>CH76NG</t>
  </si>
  <si>
    <t>ch7 6ng</t>
  </si>
  <si>
    <t>ch76ng</t>
  </si>
  <si>
    <t>CH7 6NH</t>
  </si>
  <si>
    <t>CH76NH</t>
  </si>
  <si>
    <t>ch7 6nh</t>
  </si>
  <si>
    <t>ch76nh</t>
  </si>
  <si>
    <t>CH7 6NJ</t>
  </si>
  <si>
    <t>CH76NJ</t>
  </si>
  <si>
    <t>ch7 6nj</t>
  </si>
  <si>
    <t>ch76nj</t>
  </si>
  <si>
    <t>CH7 6NL</t>
  </si>
  <si>
    <t>CH76NL</t>
  </si>
  <si>
    <t>ch7 6nl</t>
  </si>
  <si>
    <t>ch76nl</t>
  </si>
  <si>
    <t>CH7 6NN</t>
  </si>
  <si>
    <t>CH76NN</t>
  </si>
  <si>
    <t>ch7 6nn</t>
  </si>
  <si>
    <t>ch76nn</t>
  </si>
  <si>
    <t>CH7 6NP</t>
  </si>
  <si>
    <t>CH76NP</t>
  </si>
  <si>
    <t>ch7 6np</t>
  </si>
  <si>
    <t>ch76np</t>
  </si>
  <si>
    <t>CH7 6NQ</t>
  </si>
  <si>
    <t>CH76NQ</t>
  </si>
  <si>
    <t>ch7 6nq</t>
  </si>
  <si>
    <t>ch76nq</t>
  </si>
  <si>
    <t>CH7 6NR</t>
  </si>
  <si>
    <t>CH76NR</t>
  </si>
  <si>
    <t>ch7 6nr</t>
  </si>
  <si>
    <t>ch76nr</t>
  </si>
  <si>
    <t>CH7 6NS</t>
  </si>
  <si>
    <t>CH76NS</t>
  </si>
  <si>
    <t>ch7 6ns</t>
  </si>
  <si>
    <t>ch76ns</t>
  </si>
  <si>
    <t>CH7 6NT</t>
  </si>
  <si>
    <t>CH76NT</t>
  </si>
  <si>
    <t>ch7 6nt</t>
  </si>
  <si>
    <t>ch76nt</t>
  </si>
  <si>
    <t>CH7 6NU</t>
  </si>
  <si>
    <t>CH76NU</t>
  </si>
  <si>
    <t>ch7 6nu</t>
  </si>
  <si>
    <t>ch76nu</t>
  </si>
  <si>
    <t>CH7 6NW</t>
  </si>
  <si>
    <t>CH76NW</t>
  </si>
  <si>
    <t>ch7 6nw</t>
  </si>
  <si>
    <t>ch76nw</t>
  </si>
  <si>
    <t>CH7 6NX</t>
  </si>
  <si>
    <t>CH76NX</t>
  </si>
  <si>
    <t>ch7 6nx</t>
  </si>
  <si>
    <t>ch76nx</t>
  </si>
  <si>
    <t>CH7 6NY</t>
  </si>
  <si>
    <t>CH76NY</t>
  </si>
  <si>
    <t>ch7 6ny</t>
  </si>
  <si>
    <t>ch76ny</t>
  </si>
  <si>
    <t>CH7 6NZ</t>
  </si>
  <si>
    <t>CH76NZ</t>
  </si>
  <si>
    <t>ch7 6nz</t>
  </si>
  <si>
    <t>ch76nz</t>
  </si>
  <si>
    <t>CH7 6PA</t>
  </si>
  <si>
    <t>CH76PA</t>
  </si>
  <si>
    <t>ch7 6pa</t>
  </si>
  <si>
    <t>ch76pa</t>
  </si>
  <si>
    <t>CH7 6PB</t>
  </si>
  <si>
    <t>CH76PB</t>
  </si>
  <si>
    <t>ch7 6pb</t>
  </si>
  <si>
    <t>ch76pb</t>
  </si>
  <si>
    <t>CH7 6PD</t>
  </si>
  <si>
    <t>CH76PD</t>
  </si>
  <si>
    <t>ch7 6pd</t>
  </si>
  <si>
    <t>ch76pd</t>
  </si>
  <si>
    <t>CH7 6PE</t>
  </si>
  <si>
    <t>CH76PE</t>
  </si>
  <si>
    <t>ch7 6pe</t>
  </si>
  <si>
    <t>ch76pe</t>
  </si>
  <si>
    <t>CH7 6PF</t>
  </si>
  <si>
    <t>CH76PF</t>
  </si>
  <si>
    <t>ch7 6pf</t>
  </si>
  <si>
    <t>ch76pf</t>
  </si>
  <si>
    <t>CH7 6PG</t>
  </si>
  <si>
    <t>CH76PG</t>
  </si>
  <si>
    <t>ch7 6pg</t>
  </si>
  <si>
    <t>ch76pg</t>
  </si>
  <si>
    <t>CH7 6PH</t>
  </si>
  <si>
    <t>CH76PH</t>
  </si>
  <si>
    <t>ch7 6ph</t>
  </si>
  <si>
    <t>ch76ph</t>
  </si>
  <si>
    <t>CH7 6PJ</t>
  </si>
  <si>
    <t>CH76PJ</t>
  </si>
  <si>
    <t>ch7 6pj</t>
  </si>
  <si>
    <t>ch76pj</t>
  </si>
  <si>
    <t>CH7 6PL</t>
  </si>
  <si>
    <t>CH76PL</t>
  </si>
  <si>
    <t>ch7 6pl</t>
  </si>
  <si>
    <t>ch76pl</t>
  </si>
  <si>
    <t>CH7 6PN</t>
  </si>
  <si>
    <t>CH76PN</t>
  </si>
  <si>
    <t>ch7 6pn</t>
  </si>
  <si>
    <t>ch76pn</t>
  </si>
  <si>
    <t>CH7 6PP</t>
  </si>
  <si>
    <t>CH76PP</t>
  </si>
  <si>
    <t>ch7 6pp</t>
  </si>
  <si>
    <t>ch76pp</t>
  </si>
  <si>
    <t>CH7 6PQ</t>
  </si>
  <si>
    <t>CH76PQ</t>
  </si>
  <si>
    <t>ch7 6pq</t>
  </si>
  <si>
    <t>ch76pq</t>
  </si>
  <si>
    <t>CH7 6PR</t>
  </si>
  <si>
    <t>CH76PR</t>
  </si>
  <si>
    <t>ch7 6pr</t>
  </si>
  <si>
    <t>ch76pr</t>
  </si>
  <si>
    <t>CH7 6PS</t>
  </si>
  <si>
    <t>CH76PS</t>
  </si>
  <si>
    <t>ch7 6ps</t>
  </si>
  <si>
    <t>ch76ps</t>
  </si>
  <si>
    <t>CH7 6PT</t>
  </si>
  <si>
    <t>CH76PT</t>
  </si>
  <si>
    <t>ch7 6pt</t>
  </si>
  <si>
    <t>ch76pt</t>
  </si>
  <si>
    <t>CH7 6PU</t>
  </si>
  <si>
    <t>CH76PU</t>
  </si>
  <si>
    <t>ch7 6pu</t>
  </si>
  <si>
    <t>ch76pu</t>
  </si>
  <si>
    <t>CH7 6PW</t>
  </si>
  <si>
    <t>CH76PW</t>
  </si>
  <si>
    <t>ch7 6pw</t>
  </si>
  <si>
    <t>ch76pw</t>
  </si>
  <si>
    <t>CH7 6PY</t>
  </si>
  <si>
    <t>CH76PY</t>
  </si>
  <si>
    <t>ch7 6py</t>
  </si>
  <si>
    <t>ch76py</t>
  </si>
  <si>
    <t>CH7 6PZ</t>
  </si>
  <si>
    <t>CH76PZ</t>
  </si>
  <si>
    <t>ch7 6pz</t>
  </si>
  <si>
    <t>ch76pz</t>
  </si>
  <si>
    <t>CH7 6QA</t>
  </si>
  <si>
    <t>CH76QA</t>
  </si>
  <si>
    <t>ch7 6qa</t>
  </si>
  <si>
    <t>ch76qa</t>
  </si>
  <si>
    <t>CH7 6QB</t>
  </si>
  <si>
    <t>CH76QB</t>
  </si>
  <si>
    <t>ch7 6qb</t>
  </si>
  <si>
    <t>ch76qb</t>
  </si>
  <si>
    <t>CH7 6QD</t>
  </si>
  <si>
    <t>CH76QD</t>
  </si>
  <si>
    <t>ch7 6qd</t>
  </si>
  <si>
    <t>ch76qd</t>
  </si>
  <si>
    <t>CH7 6QE</t>
  </si>
  <si>
    <t>CH76QE</t>
  </si>
  <si>
    <t>ch7 6qe</t>
  </si>
  <si>
    <t>ch76qe</t>
  </si>
  <si>
    <t>CH7 6QF</t>
  </si>
  <si>
    <t>CH76QF</t>
  </si>
  <si>
    <t>ch7 6qf</t>
  </si>
  <si>
    <t>ch76qf</t>
  </si>
  <si>
    <t>CH7 6QG</t>
  </si>
  <si>
    <t>CH76QG</t>
  </si>
  <si>
    <t>ch7 6qg</t>
  </si>
  <si>
    <t>ch76qg</t>
  </si>
  <si>
    <t>CH7 6QJ</t>
  </si>
  <si>
    <t>CH76QJ</t>
  </si>
  <si>
    <t>ch7 6qj</t>
  </si>
  <si>
    <t>ch76qj</t>
  </si>
  <si>
    <t>CH7 6QL</t>
  </si>
  <si>
    <t>CH76QL</t>
  </si>
  <si>
    <t>ch7 6ql</t>
  </si>
  <si>
    <t>ch76ql</t>
  </si>
  <si>
    <t>CH7 6QN</t>
  </si>
  <si>
    <t>CH76QN</t>
  </si>
  <si>
    <t>ch7 6qn</t>
  </si>
  <si>
    <t>ch76qn</t>
  </si>
  <si>
    <t>CH7 6QP</t>
  </si>
  <si>
    <t>CH76QP</t>
  </si>
  <si>
    <t>ch7 6qp</t>
  </si>
  <si>
    <t>ch76qp</t>
  </si>
  <si>
    <t>CH7 6QQ</t>
  </si>
  <si>
    <t>CH76QQ</t>
  </si>
  <si>
    <t>ch7 6qq</t>
  </si>
  <si>
    <t>ch76qq</t>
  </si>
  <si>
    <t>CH7 6QR</t>
  </si>
  <si>
    <t>CH76QR</t>
  </si>
  <si>
    <t>ch7 6qr</t>
  </si>
  <si>
    <t>ch76qr</t>
  </si>
  <si>
    <t>CH7 6QS</t>
  </si>
  <si>
    <t>CH76QS</t>
  </si>
  <si>
    <t>ch7 6qs</t>
  </si>
  <si>
    <t>ch76qs</t>
  </si>
  <si>
    <t>CH7 6QT</t>
  </si>
  <si>
    <t>CH76QT</t>
  </si>
  <si>
    <t>ch7 6qt</t>
  </si>
  <si>
    <t>ch76qt</t>
  </si>
  <si>
    <t>CH7 6QU</t>
  </si>
  <si>
    <t>CH76QU</t>
  </si>
  <si>
    <t>ch7 6qu</t>
  </si>
  <si>
    <t>ch76qu</t>
  </si>
  <si>
    <t>CH7 6QW</t>
  </si>
  <si>
    <t>CH76QW</t>
  </si>
  <si>
    <t>ch7 6qw</t>
  </si>
  <si>
    <t>ch76qw</t>
  </si>
  <si>
    <t>CH7 6QX</t>
  </si>
  <si>
    <t>CH76QX</t>
  </si>
  <si>
    <t>ch7 6qx</t>
  </si>
  <si>
    <t>ch76qx</t>
  </si>
  <si>
    <t>CH7 6QY</t>
  </si>
  <si>
    <t>CH76QY</t>
  </si>
  <si>
    <t>ch7 6qy</t>
  </si>
  <si>
    <t>ch76qy</t>
  </si>
  <si>
    <t>CH7 6QZ</t>
  </si>
  <si>
    <t>CH76QZ</t>
  </si>
  <si>
    <t>ch7 6qz</t>
  </si>
  <si>
    <t>ch76qz</t>
  </si>
  <si>
    <t>CH7 6RA</t>
  </si>
  <si>
    <t>CH76RA</t>
  </si>
  <si>
    <t>ch7 6ra</t>
  </si>
  <si>
    <t>ch76ra</t>
  </si>
  <si>
    <t>CH7 6RB</t>
  </si>
  <si>
    <t>CH76RB</t>
  </si>
  <si>
    <t>ch7 6rb</t>
  </si>
  <si>
    <t>ch76rb</t>
  </si>
  <si>
    <t>CH7 6RD</t>
  </si>
  <si>
    <t>CH76RD</t>
  </si>
  <si>
    <t>ch7 6rd</t>
  </si>
  <si>
    <t>ch76rd</t>
  </si>
  <si>
    <t>CH7 6RE</t>
  </si>
  <si>
    <t>CH76RE</t>
  </si>
  <si>
    <t>ch7 6re</t>
  </si>
  <si>
    <t>ch76re</t>
  </si>
  <si>
    <t>CH7 6RF</t>
  </si>
  <si>
    <t>CH76RF</t>
  </si>
  <si>
    <t>ch7 6rf</t>
  </si>
  <si>
    <t>ch76rf</t>
  </si>
  <si>
    <t>CH7 6RG</t>
  </si>
  <si>
    <t>CH76RG</t>
  </si>
  <si>
    <t>ch7 6rg</t>
  </si>
  <si>
    <t>ch76rg</t>
  </si>
  <si>
    <t>CH7 6RH</t>
  </si>
  <si>
    <t>CH76RH</t>
  </si>
  <si>
    <t>ch7 6rh</t>
  </si>
  <si>
    <t>ch76rh</t>
  </si>
  <si>
    <t>CH7 6RJ</t>
  </si>
  <si>
    <t>CH76RJ</t>
  </si>
  <si>
    <t>ch7 6rj</t>
  </si>
  <si>
    <t>ch76rj</t>
  </si>
  <si>
    <t>CH7 6RL</t>
  </si>
  <si>
    <t>CH76RL</t>
  </si>
  <si>
    <t>ch7 6rl</t>
  </si>
  <si>
    <t>ch76rl</t>
  </si>
  <si>
    <t>CH7 6RN</t>
  </si>
  <si>
    <t>CH76RN</t>
  </si>
  <si>
    <t>ch7 6rn</t>
  </si>
  <si>
    <t>ch76rn</t>
  </si>
  <si>
    <t>CH7 6RP</t>
  </si>
  <si>
    <t>CH76RP</t>
  </si>
  <si>
    <t>ch7 6rp</t>
  </si>
  <si>
    <t>ch76rp</t>
  </si>
  <si>
    <t>CH7 6RQ</t>
  </si>
  <si>
    <t>CH76RQ</t>
  </si>
  <si>
    <t>ch7 6rq</t>
  </si>
  <si>
    <t>ch76rq</t>
  </si>
  <si>
    <t>CH7 6RR</t>
  </si>
  <si>
    <t>CH76RR</t>
  </si>
  <si>
    <t>ch7 6rr</t>
  </si>
  <si>
    <t>ch76rr</t>
  </si>
  <si>
    <t>CH7 6RT</t>
  </si>
  <si>
    <t>CH76RT</t>
  </si>
  <si>
    <t>ch7 6rt</t>
  </si>
  <si>
    <t>ch76rt</t>
  </si>
  <si>
    <t>CH7 6RU</t>
  </si>
  <si>
    <t>CH76RU</t>
  </si>
  <si>
    <t>ch7 6ru</t>
  </si>
  <si>
    <t>ch76ru</t>
  </si>
  <si>
    <t>CH7 6RW</t>
  </si>
  <si>
    <t>CH76RW</t>
  </si>
  <si>
    <t>ch7 6rw</t>
  </si>
  <si>
    <t>ch76rw</t>
  </si>
  <si>
    <t>CH7 6RX</t>
  </si>
  <si>
    <t>CH76RX</t>
  </si>
  <si>
    <t>ch7 6rx</t>
  </si>
  <si>
    <t>ch76rx</t>
  </si>
  <si>
    <t>CH7 6RY</t>
  </si>
  <si>
    <t>CH76RY</t>
  </si>
  <si>
    <t>ch7 6ry</t>
  </si>
  <si>
    <t>ch76ry</t>
  </si>
  <si>
    <t>CH7 6RZ</t>
  </si>
  <si>
    <t>CH76RZ</t>
  </si>
  <si>
    <t>ch7 6rz</t>
  </si>
  <si>
    <t>ch76rz</t>
  </si>
  <si>
    <t>CH7 6SA</t>
  </si>
  <si>
    <t>CH76SA</t>
  </si>
  <si>
    <t>ch7 6sa</t>
  </si>
  <si>
    <t>ch76sa</t>
  </si>
  <si>
    <t>CH7 6SB</t>
  </si>
  <si>
    <t>CH76SB</t>
  </si>
  <si>
    <t>ch7 6sb</t>
  </si>
  <si>
    <t>ch76sb</t>
  </si>
  <si>
    <t>CH7 6SD</t>
  </si>
  <si>
    <t>CH76SD</t>
  </si>
  <si>
    <t>ch7 6sd</t>
  </si>
  <si>
    <t>ch76sd</t>
  </si>
  <si>
    <t>CH7 6SE</t>
  </si>
  <si>
    <t>CH76SE</t>
  </si>
  <si>
    <t>ch7 6se</t>
  </si>
  <si>
    <t>ch76se</t>
  </si>
  <si>
    <t>CH7 6SF</t>
  </si>
  <si>
    <t>CH76SF</t>
  </si>
  <si>
    <t>ch7 6sf</t>
  </si>
  <si>
    <t>ch76sf</t>
  </si>
  <si>
    <t>CH7 6SG</t>
  </si>
  <si>
    <t>CH76SG</t>
  </si>
  <si>
    <t>ch7 6sg</t>
  </si>
  <si>
    <t>ch76sg</t>
  </si>
  <si>
    <t>CH7 6SH</t>
  </si>
  <si>
    <t>CH76SH</t>
  </si>
  <si>
    <t>ch7 6sh</t>
  </si>
  <si>
    <t>ch76sh</t>
  </si>
  <si>
    <t>CH7 6SJ</t>
  </si>
  <si>
    <t>CH76SJ</t>
  </si>
  <si>
    <t>ch7 6sj</t>
  </si>
  <si>
    <t>ch76sj</t>
  </si>
  <si>
    <t>CH7 6SL</t>
  </si>
  <si>
    <t>CH76SL</t>
  </si>
  <si>
    <t>ch7 6sl</t>
  </si>
  <si>
    <t>ch76sl</t>
  </si>
  <si>
    <t>CH7 6SN</t>
  </si>
  <si>
    <t>CH76SN</t>
  </si>
  <si>
    <t>ch7 6sn</t>
  </si>
  <si>
    <t>ch76sn</t>
  </si>
  <si>
    <t>CH7 6SP</t>
  </si>
  <si>
    <t>CH76SP</t>
  </si>
  <si>
    <t>ch7 6sp</t>
  </si>
  <si>
    <t>ch76sp</t>
  </si>
  <si>
    <t>CH7 6SQ</t>
  </si>
  <si>
    <t>CH76SQ</t>
  </si>
  <si>
    <t>ch7 6sq</t>
  </si>
  <si>
    <t>ch76sq</t>
  </si>
  <si>
    <t>CH7 6SR</t>
  </si>
  <si>
    <t>CH76SR</t>
  </si>
  <si>
    <t>ch7 6sr</t>
  </si>
  <si>
    <t>ch76sr</t>
  </si>
  <si>
    <t>CH7 6SS</t>
  </si>
  <si>
    <t>CH76SS</t>
  </si>
  <si>
    <t>ch7 6ss</t>
  </si>
  <si>
    <t>ch76ss</t>
  </si>
  <si>
    <t>CH7 6ST</t>
  </si>
  <si>
    <t>CH76ST</t>
  </si>
  <si>
    <t>ch7 6st</t>
  </si>
  <si>
    <t>ch76st</t>
  </si>
  <si>
    <t>CH7 6SU</t>
  </si>
  <si>
    <t>CH76SU</t>
  </si>
  <si>
    <t>ch7 6su</t>
  </si>
  <si>
    <t>ch76su</t>
  </si>
  <si>
    <t>CH7 6SW</t>
  </si>
  <si>
    <t>CH76SW</t>
  </si>
  <si>
    <t>ch7 6sw</t>
  </si>
  <si>
    <t>ch76sw</t>
  </si>
  <si>
    <t>CH7 6SX</t>
  </si>
  <si>
    <t>CH76SX</t>
  </si>
  <si>
    <t>ch7 6sx</t>
  </si>
  <si>
    <t>ch76sx</t>
  </si>
  <si>
    <t>CH7 6SY</t>
  </si>
  <si>
    <t>CH76SY</t>
  </si>
  <si>
    <t>ch7 6sy</t>
  </si>
  <si>
    <t>ch76sy</t>
  </si>
  <si>
    <t>CH7 6SZ</t>
  </si>
  <si>
    <t>CH76SZ</t>
  </si>
  <si>
    <t>ch7 6sz</t>
  </si>
  <si>
    <t>ch76sz</t>
  </si>
  <si>
    <t>CH7 6TA</t>
  </si>
  <si>
    <t>CH76TA</t>
  </si>
  <si>
    <t>ch7 6ta</t>
  </si>
  <si>
    <t>ch76ta</t>
  </si>
  <si>
    <t>CH7 6TB</t>
  </si>
  <si>
    <t>CH76TB</t>
  </si>
  <si>
    <t>ch7 6tb</t>
  </si>
  <si>
    <t>ch76tb</t>
  </si>
  <si>
    <t>CH7 6TD</t>
  </si>
  <si>
    <t>CH76TD</t>
  </si>
  <si>
    <t>ch7 6td</t>
  </si>
  <si>
    <t>ch76td</t>
  </si>
  <si>
    <t>CH7 6TE</t>
  </si>
  <si>
    <t>CH76TE</t>
  </si>
  <si>
    <t>ch7 6te</t>
  </si>
  <si>
    <t>ch76te</t>
  </si>
  <si>
    <t>CH7 6TF</t>
  </si>
  <si>
    <t>CH76TF</t>
  </si>
  <si>
    <t>ch7 6tf</t>
  </si>
  <si>
    <t>ch76tf</t>
  </si>
  <si>
    <t>CH7 6TG</t>
  </si>
  <si>
    <t>CH76TG</t>
  </si>
  <si>
    <t>ch7 6tg</t>
  </si>
  <si>
    <t>ch76tg</t>
  </si>
  <si>
    <t>CH7 6TH</t>
  </si>
  <si>
    <t>CH76TH</t>
  </si>
  <si>
    <t>ch7 6th</t>
  </si>
  <si>
    <t>ch76th</t>
  </si>
  <si>
    <t>CH7 6TJ</t>
  </si>
  <si>
    <t>CH76TJ</t>
  </si>
  <si>
    <t>ch7 6tj</t>
  </si>
  <si>
    <t>ch76tj</t>
  </si>
  <si>
    <t>CH7 6TL</t>
  </si>
  <si>
    <t>CH76TL</t>
  </si>
  <si>
    <t>ch7 6tl</t>
  </si>
  <si>
    <t>ch76tl</t>
  </si>
  <si>
    <t>CH7 6TN</t>
  </si>
  <si>
    <t>CH76TN</t>
  </si>
  <si>
    <t>ch7 6tn</t>
  </si>
  <si>
    <t>ch76tn</t>
  </si>
  <si>
    <t>CH7 6TP</t>
  </si>
  <si>
    <t>CH76TP</t>
  </si>
  <si>
    <t>ch7 6tp</t>
  </si>
  <si>
    <t>ch76tp</t>
  </si>
  <si>
    <t>CH7 6TQ</t>
  </si>
  <si>
    <t>CH76TQ</t>
  </si>
  <si>
    <t>ch7 6tq</t>
  </si>
  <si>
    <t>ch76tq</t>
  </si>
  <si>
    <t>CH7 6TR</t>
  </si>
  <si>
    <t>CH76TR</t>
  </si>
  <si>
    <t>ch7 6tr</t>
  </si>
  <si>
    <t>ch76tr</t>
  </si>
  <si>
    <t>CH7 6TS</t>
  </si>
  <si>
    <t>CH76TS</t>
  </si>
  <si>
    <t>ch7 6ts</t>
  </si>
  <si>
    <t>ch76ts</t>
  </si>
  <si>
    <t>CH7 6TT</t>
  </si>
  <si>
    <t>CH76TT</t>
  </si>
  <si>
    <t>ch7 6tt</t>
  </si>
  <si>
    <t>ch76tt</t>
  </si>
  <si>
    <t>CH7 6TU</t>
  </si>
  <si>
    <t>CH76TU</t>
  </si>
  <si>
    <t>ch7 6tu</t>
  </si>
  <si>
    <t>ch76tu</t>
  </si>
  <si>
    <t>CH7 6TW</t>
  </si>
  <si>
    <t>CH76TW</t>
  </si>
  <si>
    <t>ch7 6tw</t>
  </si>
  <si>
    <t>ch76tw</t>
  </si>
  <si>
    <t>CH7 6TX</t>
  </si>
  <si>
    <t>CH76TX</t>
  </si>
  <si>
    <t>ch7 6tx</t>
  </si>
  <si>
    <t>ch76tx</t>
  </si>
  <si>
    <t>CH7 6TY</t>
  </si>
  <si>
    <t>CH76TY</t>
  </si>
  <si>
    <t>ch7 6ty</t>
  </si>
  <si>
    <t>ch76ty</t>
  </si>
  <si>
    <t>CH7 6TZ</t>
  </si>
  <si>
    <t>CH76TZ</t>
  </si>
  <si>
    <t>ch7 6tz</t>
  </si>
  <si>
    <t>ch76tz</t>
  </si>
  <si>
    <t>CH7 6UA</t>
  </si>
  <si>
    <t>CH76UA</t>
  </si>
  <si>
    <t>ch7 6ua</t>
  </si>
  <si>
    <t>ch76ua</t>
  </si>
  <si>
    <t>CH7 6UB</t>
  </si>
  <si>
    <t>CH76UB</t>
  </si>
  <si>
    <t>ch7 6ub</t>
  </si>
  <si>
    <t>ch76ub</t>
  </si>
  <si>
    <t>CH7 6UD</t>
  </si>
  <si>
    <t>CH76UD</t>
  </si>
  <si>
    <t>ch7 6ud</t>
  </si>
  <si>
    <t>ch76ud</t>
  </si>
  <si>
    <t>CH7 6UE</t>
  </si>
  <si>
    <t>CH76UE</t>
  </si>
  <si>
    <t>ch7 6ue</t>
  </si>
  <si>
    <t>ch76ue</t>
  </si>
  <si>
    <t>CH7 6UF</t>
  </si>
  <si>
    <t>CH76UF</t>
  </si>
  <si>
    <t>ch7 6uf</t>
  </si>
  <si>
    <t>ch76uf</t>
  </si>
  <si>
    <t>CH7 6UG</t>
  </si>
  <si>
    <t>CH76UG</t>
  </si>
  <si>
    <t>ch7 6ug</t>
  </si>
  <si>
    <t>ch76ug</t>
  </si>
  <si>
    <t>CH7 6UH</t>
  </si>
  <si>
    <t>CH76UH</t>
  </si>
  <si>
    <t>ch7 6uh</t>
  </si>
  <si>
    <t>ch76uh</t>
  </si>
  <si>
    <t>CH7 6UJ</t>
  </si>
  <si>
    <t>CH76UJ</t>
  </si>
  <si>
    <t>ch7 6uj</t>
  </si>
  <si>
    <t>ch76uj</t>
  </si>
  <si>
    <t>CH7 6UL</t>
  </si>
  <si>
    <t>CH76UL</t>
  </si>
  <si>
    <t>ch7 6ul</t>
  </si>
  <si>
    <t>ch76ul</t>
  </si>
  <si>
    <t>CH7 6UN</t>
  </si>
  <si>
    <t>CH76UN</t>
  </si>
  <si>
    <t>ch7 6un</t>
  </si>
  <si>
    <t>ch76un</t>
  </si>
  <si>
    <t>CH7 6UP</t>
  </si>
  <si>
    <t>CH76UP</t>
  </si>
  <si>
    <t>ch7 6up</t>
  </si>
  <si>
    <t>ch76up</t>
  </si>
  <si>
    <t>CH7 6UQ</t>
  </si>
  <si>
    <t>CH76UQ</t>
  </si>
  <si>
    <t>ch7 6uq</t>
  </si>
  <si>
    <t>ch76uq</t>
  </si>
  <si>
    <t>CH7 6UR</t>
  </si>
  <si>
    <t>CH76UR</t>
  </si>
  <si>
    <t>ch7 6ur</t>
  </si>
  <si>
    <t>ch76ur</t>
  </si>
  <si>
    <t>CH7 6US</t>
  </si>
  <si>
    <t>CH76US</t>
  </si>
  <si>
    <t>ch7 6us</t>
  </si>
  <si>
    <t>ch76us</t>
  </si>
  <si>
    <t>CH7 6UT</t>
  </si>
  <si>
    <t>CH76UT</t>
  </si>
  <si>
    <t>ch7 6ut</t>
  </si>
  <si>
    <t>ch76ut</t>
  </si>
  <si>
    <t>CH7 6UU</t>
  </si>
  <si>
    <t>CH76UU</t>
  </si>
  <si>
    <t>ch7 6uu</t>
  </si>
  <si>
    <t>ch76uu</t>
  </si>
  <si>
    <t>CH7 6UW</t>
  </si>
  <si>
    <t>CH76UW</t>
  </si>
  <si>
    <t>ch7 6uw</t>
  </si>
  <si>
    <t>ch76uw</t>
  </si>
  <si>
    <t>CH7 6UX</t>
  </si>
  <si>
    <t>CH76UX</t>
  </si>
  <si>
    <t>ch7 6ux</t>
  </si>
  <si>
    <t>ch76ux</t>
  </si>
  <si>
    <t>CH7 6UY</t>
  </si>
  <si>
    <t>CH76UY</t>
  </si>
  <si>
    <t>ch7 6uy</t>
  </si>
  <si>
    <t>ch76uy</t>
  </si>
  <si>
    <t>CH7 6UZ</t>
  </si>
  <si>
    <t>CH76UZ</t>
  </si>
  <si>
    <t>ch7 6uz</t>
  </si>
  <si>
    <t>ch76uz</t>
  </si>
  <si>
    <t>CH7 6WA</t>
  </si>
  <si>
    <t>CH76WA</t>
  </si>
  <si>
    <t>ch7 6wa</t>
  </si>
  <si>
    <t>ch76wa</t>
  </si>
  <si>
    <t>CH7 6WB</t>
  </si>
  <si>
    <t>CH76WB</t>
  </si>
  <si>
    <t>ch7 6wb</t>
  </si>
  <si>
    <t>ch76wb</t>
  </si>
  <si>
    <t>CH7 6WD</t>
  </si>
  <si>
    <t>CH76WD</t>
  </si>
  <si>
    <t>ch7 6wd</t>
  </si>
  <si>
    <t>ch76wd</t>
  </si>
  <si>
    <t>CH7 6WE</t>
  </si>
  <si>
    <t>CH76WE</t>
  </si>
  <si>
    <t>ch7 6we</t>
  </si>
  <si>
    <t>ch76we</t>
  </si>
  <si>
    <t>CH7 6WF</t>
  </si>
  <si>
    <t>CH76WF</t>
  </si>
  <si>
    <t>ch7 6wf</t>
  </si>
  <si>
    <t>ch76wf</t>
  </si>
  <si>
    <t>CH7 6WG</t>
  </si>
  <si>
    <t>CH76WG</t>
  </si>
  <si>
    <t>ch7 6wg</t>
  </si>
  <si>
    <t>ch76wg</t>
  </si>
  <si>
    <t>CH7 6WH</t>
  </si>
  <si>
    <t>CH76WH</t>
  </si>
  <si>
    <t>ch7 6wh</t>
  </si>
  <si>
    <t>ch76wh</t>
  </si>
  <si>
    <t>CH7 6WJ</t>
  </si>
  <si>
    <t>CH76WJ</t>
  </si>
  <si>
    <t>ch7 6wj</t>
  </si>
  <si>
    <t>ch76wj</t>
  </si>
  <si>
    <t>CH7 6WL</t>
  </si>
  <si>
    <t>CH76WL</t>
  </si>
  <si>
    <t>ch7 6wl</t>
  </si>
  <si>
    <t>ch76wl</t>
  </si>
  <si>
    <t>CH7 6WN</t>
  </si>
  <si>
    <t>CH76WN</t>
  </si>
  <si>
    <t>ch7 6wn</t>
  </si>
  <si>
    <t>ch76wn</t>
  </si>
  <si>
    <t>CH7 6WT</t>
  </si>
  <si>
    <t>CH76WT</t>
  </si>
  <si>
    <t>ch7 6wt</t>
  </si>
  <si>
    <t>ch76wt</t>
  </si>
  <si>
    <t>CH7 6WU</t>
  </si>
  <si>
    <t>CH76WU</t>
  </si>
  <si>
    <t>ch7 6wu</t>
  </si>
  <si>
    <t>ch76wu</t>
  </si>
  <si>
    <t>CH7 6WW</t>
  </si>
  <si>
    <t>CH76WW</t>
  </si>
  <si>
    <t>ch7 6ww</t>
  </si>
  <si>
    <t>ch76ww</t>
  </si>
  <si>
    <t>CH7 6WZ</t>
  </si>
  <si>
    <t>CH76WZ</t>
  </si>
  <si>
    <t>ch7 6wz</t>
  </si>
  <si>
    <t>ch76wz</t>
  </si>
  <si>
    <t>CH7 6XA</t>
  </si>
  <si>
    <t>CH76XA</t>
  </si>
  <si>
    <t>ch7 6xa</t>
  </si>
  <si>
    <t>ch76xa</t>
  </si>
  <si>
    <t>CH7 6XB</t>
  </si>
  <si>
    <t>CH76XB</t>
  </si>
  <si>
    <t>ch7 6xb</t>
  </si>
  <si>
    <t>ch76xb</t>
  </si>
  <si>
    <t>CH7 6XD</t>
  </si>
  <si>
    <t>CH76XD</t>
  </si>
  <si>
    <t>ch7 6xd</t>
  </si>
  <si>
    <t>ch76xd</t>
  </si>
  <si>
    <t>CH7 6XE</t>
  </si>
  <si>
    <t>CH76XE</t>
  </si>
  <si>
    <t>ch7 6xe</t>
  </si>
  <si>
    <t>ch76xe</t>
  </si>
  <si>
    <t>CH7 6XF</t>
  </si>
  <si>
    <t>CH76XF</t>
  </si>
  <si>
    <t>ch7 6xf</t>
  </si>
  <si>
    <t>ch76xf</t>
  </si>
  <si>
    <t>CH7 6XG</t>
  </si>
  <si>
    <t>CH76XG</t>
  </si>
  <si>
    <t>ch7 6xg</t>
  </si>
  <si>
    <t>ch76xg</t>
  </si>
  <si>
    <t>CH7 6XH</t>
  </si>
  <si>
    <t>CH76XH</t>
  </si>
  <si>
    <t>ch7 6xh</t>
  </si>
  <si>
    <t>ch76xh</t>
  </si>
  <si>
    <t>CH7 6XJ</t>
  </si>
  <si>
    <t>CH76XJ</t>
  </si>
  <si>
    <t>ch7 6xj</t>
  </si>
  <si>
    <t>ch76xj</t>
  </si>
  <si>
    <t>CH7 6XL</t>
  </si>
  <si>
    <t>CH76XL</t>
  </si>
  <si>
    <t>ch7 6xl</t>
  </si>
  <si>
    <t>ch76xl</t>
  </si>
  <si>
    <t>CH7 6XN</t>
  </si>
  <si>
    <t>CH76XN</t>
  </si>
  <si>
    <t>ch7 6xn</t>
  </si>
  <si>
    <t>ch76xn</t>
  </si>
  <si>
    <t>CH7 6XP</t>
  </si>
  <si>
    <t>CH76XP</t>
  </si>
  <si>
    <t>ch7 6xp</t>
  </si>
  <si>
    <t>ch76xp</t>
  </si>
  <si>
    <t>CH7 6XQ</t>
  </si>
  <si>
    <t>CH76XQ</t>
  </si>
  <si>
    <t>ch7 6xq</t>
  </si>
  <si>
    <t>ch76xq</t>
  </si>
  <si>
    <t>CH7 6XR</t>
  </si>
  <si>
    <t>CH76XR</t>
  </si>
  <si>
    <t>ch7 6xr</t>
  </si>
  <si>
    <t>ch76xr</t>
  </si>
  <si>
    <t>CH7 6XS</t>
  </si>
  <si>
    <t>CH76XS</t>
  </si>
  <si>
    <t>ch7 6xs</t>
  </si>
  <si>
    <t>ch76xs</t>
  </si>
  <si>
    <t>CH7 6XT</t>
  </si>
  <si>
    <t>CH76XT</t>
  </si>
  <si>
    <t>ch7 6xt</t>
  </si>
  <si>
    <t>ch76xt</t>
  </si>
  <si>
    <t>CH7 6XU</t>
  </si>
  <si>
    <t>CH76XU</t>
  </si>
  <si>
    <t>ch7 6xu</t>
  </si>
  <si>
    <t>ch76xu</t>
  </si>
  <si>
    <t>CH7 6XW</t>
  </si>
  <si>
    <t>CH76XW</t>
  </si>
  <si>
    <t>ch7 6xw</t>
  </si>
  <si>
    <t>ch76xw</t>
  </si>
  <si>
    <t>CH7 6XX</t>
  </si>
  <si>
    <t>CH76XX</t>
  </si>
  <si>
    <t>ch7 6xx</t>
  </si>
  <si>
    <t>ch76xx</t>
  </si>
  <si>
    <t>CH7 6XY</t>
  </si>
  <si>
    <t>CH76XY</t>
  </si>
  <si>
    <t>ch7 6xy</t>
  </si>
  <si>
    <t>ch76xy</t>
  </si>
  <si>
    <t>CH7 6XZ</t>
  </si>
  <si>
    <t>CH76XZ</t>
  </si>
  <si>
    <t>ch7 6xz</t>
  </si>
  <si>
    <t>ch76xz</t>
  </si>
  <si>
    <t>CH7 6YA</t>
  </si>
  <si>
    <t>CH76YA</t>
  </si>
  <si>
    <t>ch7 6ya</t>
  </si>
  <si>
    <t>ch76ya</t>
  </si>
  <si>
    <t>CH7 6YB</t>
  </si>
  <si>
    <t>CH76YB</t>
  </si>
  <si>
    <t>ch7 6yb</t>
  </si>
  <si>
    <t>ch76yb</t>
  </si>
  <si>
    <t>CH7 6YD</t>
  </si>
  <si>
    <t>CH76YD</t>
  </si>
  <si>
    <t>ch7 6yd</t>
  </si>
  <si>
    <t>ch76yd</t>
  </si>
  <si>
    <t>CH7 6YE</t>
  </si>
  <si>
    <t>CH76YE</t>
  </si>
  <si>
    <t>ch7 6ye</t>
  </si>
  <si>
    <t>ch76ye</t>
  </si>
  <si>
    <t>CH7 6YF</t>
  </si>
  <si>
    <t>CH76YF</t>
  </si>
  <si>
    <t>ch7 6yf</t>
  </si>
  <si>
    <t>ch76yf</t>
  </si>
  <si>
    <t>CH7 6YG</t>
  </si>
  <si>
    <t>CH76YG</t>
  </si>
  <si>
    <t>ch7 6yg</t>
  </si>
  <si>
    <t>ch76yg</t>
  </si>
  <si>
    <t>CH7 6YH</t>
  </si>
  <si>
    <t>CH76YH</t>
  </si>
  <si>
    <t>ch7 6yh</t>
  </si>
  <si>
    <t>ch76yh</t>
  </si>
  <si>
    <t>CH7 6YJ</t>
  </si>
  <si>
    <t>CH76YJ</t>
  </si>
  <si>
    <t>ch7 6yj</t>
  </si>
  <si>
    <t>ch76yj</t>
  </si>
  <si>
    <t>CH7 6YL</t>
  </si>
  <si>
    <t>CH76YL</t>
  </si>
  <si>
    <t>ch7 6yl</t>
  </si>
  <si>
    <t>ch76yl</t>
  </si>
  <si>
    <t>CH7 6YN</t>
  </si>
  <si>
    <t>CH76YN</t>
  </si>
  <si>
    <t>ch7 6yn</t>
  </si>
  <si>
    <t>ch76yn</t>
  </si>
  <si>
    <t>CH7 6YP</t>
  </si>
  <si>
    <t>CH76YP</t>
  </si>
  <si>
    <t>ch7 6yp</t>
  </si>
  <si>
    <t>ch76yp</t>
  </si>
  <si>
    <t>CH7 6YQ</t>
  </si>
  <si>
    <t>CH76YQ</t>
  </si>
  <si>
    <t>ch7 6yq</t>
  </si>
  <si>
    <t>ch76yq</t>
  </si>
  <si>
    <t>CH7 6YR</t>
  </si>
  <si>
    <t>CH76YR</t>
  </si>
  <si>
    <t>ch7 6yr</t>
  </si>
  <si>
    <t>ch76yr</t>
  </si>
  <si>
    <t>CH7 6YS</t>
  </si>
  <si>
    <t>CH76YS</t>
  </si>
  <si>
    <t>ch7 6ys</t>
  </si>
  <si>
    <t>ch76ys</t>
  </si>
  <si>
    <t>CH7 6YT</t>
  </si>
  <si>
    <t>CH76YT</t>
  </si>
  <si>
    <t>ch7 6yt</t>
  </si>
  <si>
    <t>ch76yt</t>
  </si>
  <si>
    <t>CH7 6YU</t>
  </si>
  <si>
    <t>CH76YU</t>
  </si>
  <si>
    <t>ch7 6yu</t>
  </si>
  <si>
    <t>ch76yu</t>
  </si>
  <si>
    <t>CH7 6YW</t>
  </si>
  <si>
    <t>CH76YW</t>
  </si>
  <si>
    <t>ch7 6yw</t>
  </si>
  <si>
    <t>ch76yw</t>
  </si>
  <si>
    <t>CH7 6YX</t>
  </si>
  <si>
    <t>CH76YX</t>
  </si>
  <si>
    <t>ch7 6yx</t>
  </si>
  <si>
    <t>ch76yx</t>
  </si>
  <si>
    <t>CH7 6YY</t>
  </si>
  <si>
    <t>CH76YY</t>
  </si>
  <si>
    <t>ch7 6yy</t>
  </si>
  <si>
    <t>ch76yy</t>
  </si>
  <si>
    <t>CH7 6ZA</t>
  </si>
  <si>
    <t>CH76ZA</t>
  </si>
  <si>
    <t>ch7 6za</t>
  </si>
  <si>
    <t>ch76za</t>
  </si>
  <si>
    <t>CH7 6ZB</t>
  </si>
  <si>
    <t>CH76ZB</t>
  </si>
  <si>
    <t>ch7 6zb</t>
  </si>
  <si>
    <t>ch76zb</t>
  </si>
  <si>
    <t>CH7 6ZG</t>
  </si>
  <si>
    <t>CH76ZG</t>
  </si>
  <si>
    <t>ch7 6zg</t>
  </si>
  <si>
    <t>ch76zg</t>
  </si>
  <si>
    <t>CH7 9AU</t>
  </si>
  <si>
    <t>CH79AU</t>
  </si>
  <si>
    <t>ch7 9au</t>
  </si>
  <si>
    <t>ch79au</t>
  </si>
  <si>
    <t>CH7 9BQ</t>
  </si>
  <si>
    <t>CH79BQ</t>
  </si>
  <si>
    <t>ch7 9bq</t>
  </si>
  <si>
    <t>ch79bq</t>
  </si>
  <si>
    <t>CH7 9DH</t>
  </si>
  <si>
    <t>CH79DH</t>
  </si>
  <si>
    <t>ch7 9dh</t>
  </si>
  <si>
    <t>ch79dh</t>
  </si>
  <si>
    <t>CH7 9EH</t>
  </si>
  <si>
    <t>CH79EH</t>
  </si>
  <si>
    <t>ch7 9eh</t>
  </si>
  <si>
    <t>ch79eh</t>
  </si>
  <si>
    <t>CH7 9EQ</t>
  </si>
  <si>
    <t>CH79EQ</t>
  </si>
  <si>
    <t>ch7 9eq</t>
  </si>
  <si>
    <t>ch79eq</t>
  </si>
  <si>
    <t>CH7 9EU</t>
  </si>
  <si>
    <t>CH79EU</t>
  </si>
  <si>
    <t>ch7 9eu</t>
  </si>
  <si>
    <t>ch79eu</t>
  </si>
  <si>
    <t>CH7 9EY</t>
  </si>
  <si>
    <t>CH79EY</t>
  </si>
  <si>
    <t>ch7 9ey</t>
  </si>
  <si>
    <t>ch79ey</t>
  </si>
  <si>
    <t>CH7 9EZ</t>
  </si>
  <si>
    <t>CH79EZ</t>
  </si>
  <si>
    <t>ch7 9ez</t>
  </si>
  <si>
    <t>ch79ez</t>
  </si>
  <si>
    <t>CH7 9FJ</t>
  </si>
  <si>
    <t>CH79FJ</t>
  </si>
  <si>
    <t>ch7 9fj</t>
  </si>
  <si>
    <t>ch79fj</t>
  </si>
  <si>
    <t>CH7 9FQ</t>
  </si>
  <si>
    <t>CH79FQ</t>
  </si>
  <si>
    <t>ch7 9fq</t>
  </si>
  <si>
    <t>ch79fq</t>
  </si>
  <si>
    <t>CH7 9FU</t>
  </si>
  <si>
    <t>CH79FU</t>
  </si>
  <si>
    <t>ch7 9fu</t>
  </si>
  <si>
    <t>ch79fu</t>
  </si>
  <si>
    <t>CH7 9FW</t>
  </si>
  <si>
    <t>CH79FW</t>
  </si>
  <si>
    <t>ch7 9fw</t>
  </si>
  <si>
    <t>ch79fw</t>
  </si>
  <si>
    <t>CH7 9FX</t>
  </si>
  <si>
    <t>CH79FX</t>
  </si>
  <si>
    <t>ch7 9fx</t>
  </si>
  <si>
    <t>ch79fx</t>
  </si>
  <si>
    <t>CH7 9FY</t>
  </si>
  <si>
    <t>CH79FY</t>
  </si>
  <si>
    <t>ch7 9fy</t>
  </si>
  <si>
    <t>ch79fy</t>
  </si>
  <si>
    <t>CH7 9XA</t>
  </si>
  <si>
    <t>CH79XA</t>
  </si>
  <si>
    <t>ch7 9xa</t>
  </si>
  <si>
    <t>ch79xa</t>
  </si>
  <si>
    <t>CH7 9ZY</t>
  </si>
  <si>
    <t>CH79ZY</t>
  </si>
  <si>
    <t>ch7 9zy</t>
  </si>
  <si>
    <t>ch79zy</t>
  </si>
  <si>
    <t>CH7 9ZZ</t>
  </si>
  <si>
    <t>CH79ZZ</t>
  </si>
  <si>
    <t>ch7 9zz</t>
  </si>
  <si>
    <t>ch79zz</t>
  </si>
  <si>
    <t>CH8 7AA</t>
  </si>
  <si>
    <t>CH87AA</t>
  </si>
  <si>
    <t>ch8 7aa</t>
  </si>
  <si>
    <t>ch87aa</t>
  </si>
  <si>
    <t>CH8 7AD</t>
  </si>
  <si>
    <t>CH87AD</t>
  </si>
  <si>
    <t>ch8 7ad</t>
  </si>
  <si>
    <t>ch87ad</t>
  </si>
  <si>
    <t>CH8 7AE</t>
  </si>
  <si>
    <t>CH87AE</t>
  </si>
  <si>
    <t>ch8 7ae</t>
  </si>
  <si>
    <t>ch87ae</t>
  </si>
  <si>
    <t>CH8 7AF</t>
  </si>
  <si>
    <t>CH87AF</t>
  </si>
  <si>
    <t>ch8 7af</t>
  </si>
  <si>
    <t>ch87af</t>
  </si>
  <si>
    <t>CH8 7AG</t>
  </si>
  <si>
    <t>CH87AG</t>
  </si>
  <si>
    <t>ch8 7ag</t>
  </si>
  <si>
    <t>ch87ag</t>
  </si>
  <si>
    <t>CH8 7AH</t>
  </si>
  <si>
    <t>CH87AH</t>
  </si>
  <si>
    <t>ch8 7ah</t>
  </si>
  <si>
    <t>ch87ah</t>
  </si>
  <si>
    <t>CH8 7AJ</t>
  </si>
  <si>
    <t>CH87AJ</t>
  </si>
  <si>
    <t>ch8 7aj</t>
  </si>
  <si>
    <t>ch87aj</t>
  </si>
  <si>
    <t>CH8 7AL</t>
  </si>
  <si>
    <t>CH87AL</t>
  </si>
  <si>
    <t>ch8 7al</t>
  </si>
  <si>
    <t>ch87al</t>
  </si>
  <si>
    <t>CH8 7AN</t>
  </si>
  <si>
    <t>CH87AN</t>
  </si>
  <si>
    <t>ch8 7an</t>
  </si>
  <si>
    <t>ch87an</t>
  </si>
  <si>
    <t>CH8 7AP</t>
  </si>
  <si>
    <t>CH87AP</t>
  </si>
  <si>
    <t>ch8 7ap</t>
  </si>
  <si>
    <t>ch87ap</t>
  </si>
  <si>
    <t>CH8 7AQ</t>
  </si>
  <si>
    <t>CH87AQ</t>
  </si>
  <si>
    <t>ch8 7aq</t>
  </si>
  <si>
    <t>ch87aq</t>
  </si>
  <si>
    <t>CH8 7AR</t>
  </si>
  <si>
    <t>CH87AR</t>
  </si>
  <si>
    <t>ch8 7ar</t>
  </si>
  <si>
    <t>ch87ar</t>
  </si>
  <si>
    <t>CH8 7AS</t>
  </si>
  <si>
    <t>CH87AS</t>
  </si>
  <si>
    <t>ch8 7as</t>
  </si>
  <si>
    <t>ch87as</t>
  </si>
  <si>
    <t>CH8 7AT</t>
  </si>
  <si>
    <t>CH87AT</t>
  </si>
  <si>
    <t>ch8 7at</t>
  </si>
  <si>
    <t>ch87at</t>
  </si>
  <si>
    <t>CH8 7AU</t>
  </si>
  <si>
    <t>CH87AU</t>
  </si>
  <si>
    <t>ch8 7au</t>
  </si>
  <si>
    <t>ch87au</t>
  </si>
  <si>
    <t>CH8 7AW</t>
  </si>
  <si>
    <t>CH87AW</t>
  </si>
  <si>
    <t>ch8 7aw</t>
  </si>
  <si>
    <t>ch87aw</t>
  </si>
  <si>
    <t>CH8 7AX</t>
  </si>
  <si>
    <t>CH87AX</t>
  </si>
  <si>
    <t>ch8 7ax</t>
  </si>
  <si>
    <t>ch87ax</t>
  </si>
  <si>
    <t>CH8 7AY</t>
  </si>
  <si>
    <t>CH87AY</t>
  </si>
  <si>
    <t>ch8 7ay</t>
  </si>
  <si>
    <t>ch87ay</t>
  </si>
  <si>
    <t>CH8 7AZ</t>
  </si>
  <si>
    <t>CH87AZ</t>
  </si>
  <si>
    <t>ch8 7az</t>
  </si>
  <si>
    <t>ch87az</t>
  </si>
  <si>
    <t>CH8 7BA</t>
  </si>
  <si>
    <t>CH87BA</t>
  </si>
  <si>
    <t>ch8 7ba</t>
  </si>
  <si>
    <t>ch87ba</t>
  </si>
  <si>
    <t>CH8 7BB</t>
  </si>
  <si>
    <t>CH87BB</t>
  </si>
  <si>
    <t>ch8 7bb</t>
  </si>
  <si>
    <t>ch87bb</t>
  </si>
  <si>
    <t>CH8 7BD</t>
  </si>
  <si>
    <t>CH87BD</t>
  </si>
  <si>
    <t>ch8 7bd</t>
  </si>
  <si>
    <t>ch87bd</t>
  </si>
  <si>
    <t>CH8 7BE</t>
  </si>
  <si>
    <t>CH87BE</t>
  </si>
  <si>
    <t>ch8 7be</t>
  </si>
  <si>
    <t>ch87be</t>
  </si>
  <si>
    <t>CH8 7BG</t>
  </si>
  <si>
    <t>CH87BG</t>
  </si>
  <si>
    <t>ch8 7bg</t>
  </si>
  <si>
    <t>ch87bg</t>
  </si>
  <si>
    <t>CH8 7BH</t>
  </si>
  <si>
    <t>CH87BH</t>
  </si>
  <si>
    <t>ch8 7bh</t>
  </si>
  <si>
    <t>ch87bh</t>
  </si>
  <si>
    <t>CH8 7BJ</t>
  </si>
  <si>
    <t>CH87BJ</t>
  </si>
  <si>
    <t>ch8 7bj</t>
  </si>
  <si>
    <t>ch87bj</t>
  </si>
  <si>
    <t>CH8 7BL</t>
  </si>
  <si>
    <t>CH87BL</t>
  </si>
  <si>
    <t>ch8 7bl</t>
  </si>
  <si>
    <t>ch87bl</t>
  </si>
  <si>
    <t>CH8 7BN</t>
  </si>
  <si>
    <t>CH87BN</t>
  </si>
  <si>
    <t>ch8 7bn</t>
  </si>
  <si>
    <t>ch87bn</t>
  </si>
  <si>
    <t>CH8 7BP</t>
  </si>
  <si>
    <t>CH87BP</t>
  </si>
  <si>
    <t>ch8 7bp</t>
  </si>
  <si>
    <t>ch87bp</t>
  </si>
  <si>
    <t>CH8 7BQ</t>
  </si>
  <si>
    <t>CH87BQ</t>
  </si>
  <si>
    <t>ch8 7bq</t>
  </si>
  <si>
    <t>ch87bq</t>
  </si>
  <si>
    <t>CH8 7BR</t>
  </si>
  <si>
    <t>CH87BR</t>
  </si>
  <si>
    <t>ch8 7br</t>
  </si>
  <si>
    <t>ch87br</t>
  </si>
  <si>
    <t>CH8 7BS</t>
  </si>
  <si>
    <t>CH87BS</t>
  </si>
  <si>
    <t>ch8 7bs</t>
  </si>
  <si>
    <t>ch87bs</t>
  </si>
  <si>
    <t>CH8 7BT</t>
  </si>
  <si>
    <t>CH87BT</t>
  </si>
  <si>
    <t>ch8 7bt</t>
  </si>
  <si>
    <t>ch87bt</t>
  </si>
  <si>
    <t>CH8 7BU</t>
  </si>
  <si>
    <t>CH87BU</t>
  </si>
  <si>
    <t>ch8 7bu</t>
  </si>
  <si>
    <t>ch87bu</t>
  </si>
  <si>
    <t>CH8 7BW</t>
  </si>
  <si>
    <t>CH87BW</t>
  </si>
  <si>
    <t>ch8 7bw</t>
  </si>
  <si>
    <t>ch87bw</t>
  </si>
  <si>
    <t>CH8 7BX</t>
  </si>
  <si>
    <t>CH87BX</t>
  </si>
  <si>
    <t>ch8 7bx</t>
  </si>
  <si>
    <t>ch87bx</t>
  </si>
  <si>
    <t>CH8 7BY</t>
  </si>
  <si>
    <t>CH87BY</t>
  </si>
  <si>
    <t>ch8 7by</t>
  </si>
  <si>
    <t>ch87by</t>
  </si>
  <si>
    <t>CH8 7BZ</t>
  </si>
  <si>
    <t>CH87BZ</t>
  </si>
  <si>
    <t>ch8 7bz</t>
  </si>
  <si>
    <t>ch87bz</t>
  </si>
  <si>
    <t>CH8 7DA</t>
  </si>
  <si>
    <t>CH87DA</t>
  </si>
  <si>
    <t>ch8 7da</t>
  </si>
  <si>
    <t>ch87da</t>
  </si>
  <si>
    <t>CH8 7DB</t>
  </si>
  <si>
    <t>CH87DB</t>
  </si>
  <si>
    <t>ch8 7db</t>
  </si>
  <si>
    <t>ch87db</t>
  </si>
  <si>
    <t>CH8 7DD</t>
  </si>
  <si>
    <t>CH87DD</t>
  </si>
  <si>
    <t>ch8 7dd</t>
  </si>
  <si>
    <t>ch87dd</t>
  </si>
  <si>
    <t>CH8 7DE</t>
  </si>
  <si>
    <t>CH87DE</t>
  </si>
  <si>
    <t>ch8 7de</t>
  </si>
  <si>
    <t>ch87de</t>
  </si>
  <si>
    <t>CH8 7DF</t>
  </si>
  <si>
    <t>CH87DF</t>
  </si>
  <si>
    <t>ch8 7df</t>
  </si>
  <si>
    <t>ch87df</t>
  </si>
  <si>
    <t>CH8 7DG</t>
  </si>
  <si>
    <t>CH87DG</t>
  </si>
  <si>
    <t>ch8 7dg</t>
  </si>
  <si>
    <t>ch87dg</t>
  </si>
  <si>
    <t>CH8 7DH</t>
  </si>
  <si>
    <t>CH87DH</t>
  </si>
  <si>
    <t>ch8 7dh</t>
  </si>
  <si>
    <t>ch87dh</t>
  </si>
  <si>
    <t>CH8 7DJ</t>
  </si>
  <si>
    <t>CH87DJ</t>
  </si>
  <si>
    <t>ch8 7dj</t>
  </si>
  <si>
    <t>ch87dj</t>
  </si>
  <si>
    <t>CH8 7DL</t>
  </si>
  <si>
    <t>CH87DL</t>
  </si>
  <si>
    <t>ch8 7dl</t>
  </si>
  <si>
    <t>ch87dl</t>
  </si>
  <si>
    <t>CH8 7DN</t>
  </si>
  <si>
    <t>CH87DN</t>
  </si>
  <si>
    <t>ch8 7dn</t>
  </si>
  <si>
    <t>ch87dn</t>
  </si>
  <si>
    <t>CH8 7DP</t>
  </si>
  <si>
    <t>CH87DP</t>
  </si>
  <si>
    <t>ch8 7dp</t>
  </si>
  <si>
    <t>ch87dp</t>
  </si>
  <si>
    <t>CH8 7DQ</t>
  </si>
  <si>
    <t>CH87DQ</t>
  </si>
  <si>
    <t>ch8 7dq</t>
  </si>
  <si>
    <t>ch87dq</t>
  </si>
  <si>
    <t>CH8 7DR</t>
  </si>
  <si>
    <t>CH87DR</t>
  </si>
  <si>
    <t>ch8 7dr</t>
  </si>
  <si>
    <t>ch87dr</t>
  </si>
  <si>
    <t>CH8 7DS</t>
  </si>
  <si>
    <t>CH87DS</t>
  </si>
  <si>
    <t>ch8 7ds</t>
  </si>
  <si>
    <t>ch87ds</t>
  </si>
  <si>
    <t>CH8 7DT</t>
  </si>
  <si>
    <t>CH87DT</t>
  </si>
  <si>
    <t>ch8 7dt</t>
  </si>
  <si>
    <t>ch87dt</t>
  </si>
  <si>
    <t>CH8 7DU</t>
  </si>
  <si>
    <t>CH87DU</t>
  </si>
  <si>
    <t>ch8 7du</t>
  </si>
  <si>
    <t>ch87du</t>
  </si>
  <si>
    <t>CH8 7DW</t>
  </si>
  <si>
    <t>CH87DW</t>
  </si>
  <si>
    <t>ch8 7dw</t>
  </si>
  <si>
    <t>ch87dw</t>
  </si>
  <si>
    <t>CH8 7DX</t>
  </si>
  <si>
    <t>CH87DX</t>
  </si>
  <si>
    <t>ch8 7dx</t>
  </si>
  <si>
    <t>ch87dx</t>
  </si>
  <si>
    <t>CH8 7DY</t>
  </si>
  <si>
    <t>CH87DY</t>
  </si>
  <si>
    <t>ch8 7dy</t>
  </si>
  <si>
    <t>ch87dy</t>
  </si>
  <si>
    <t>CH8 7DZ</t>
  </si>
  <si>
    <t>CH87DZ</t>
  </si>
  <si>
    <t>ch8 7dz</t>
  </si>
  <si>
    <t>ch87dz</t>
  </si>
  <si>
    <t>CH8 7EA</t>
  </si>
  <si>
    <t>CH87EA</t>
  </si>
  <si>
    <t>ch8 7ea</t>
  </si>
  <si>
    <t>ch87ea</t>
  </si>
  <si>
    <t>CH8 7EB</t>
  </si>
  <si>
    <t>CH87EB</t>
  </si>
  <si>
    <t>ch8 7eb</t>
  </si>
  <si>
    <t>ch87eb</t>
  </si>
  <si>
    <t>CH8 7ED</t>
  </si>
  <si>
    <t>CH87ED</t>
  </si>
  <si>
    <t>ch8 7ed</t>
  </si>
  <si>
    <t>ch87ed</t>
  </si>
  <si>
    <t>CH8 7EE</t>
  </si>
  <si>
    <t>CH87EE</t>
  </si>
  <si>
    <t>ch8 7ee</t>
  </si>
  <si>
    <t>ch87ee</t>
  </si>
  <si>
    <t>CH8 7EF</t>
  </si>
  <si>
    <t>CH87EF</t>
  </si>
  <si>
    <t>ch8 7ef</t>
  </si>
  <si>
    <t>ch87ef</t>
  </si>
  <si>
    <t>CH8 7EG</t>
  </si>
  <si>
    <t>CH87EG</t>
  </si>
  <si>
    <t>ch8 7eg</t>
  </si>
  <si>
    <t>ch87eg</t>
  </si>
  <si>
    <t>CH8 7EH</t>
  </si>
  <si>
    <t>CH87EH</t>
  </si>
  <si>
    <t>ch8 7eh</t>
  </si>
  <si>
    <t>ch87eh</t>
  </si>
  <si>
    <t>CH8 7EJ</t>
  </si>
  <si>
    <t>CH87EJ</t>
  </si>
  <si>
    <t>ch8 7ej</t>
  </si>
  <si>
    <t>ch87ej</t>
  </si>
  <si>
    <t>CH8 7EL</t>
  </si>
  <si>
    <t>CH87EL</t>
  </si>
  <si>
    <t>ch8 7el</t>
  </si>
  <si>
    <t>ch87el</t>
  </si>
  <si>
    <t>CH8 7EN</t>
  </si>
  <si>
    <t>CH87EN</t>
  </si>
  <si>
    <t>ch8 7en</t>
  </si>
  <si>
    <t>ch87en</t>
  </si>
  <si>
    <t>CH8 7EP</t>
  </si>
  <si>
    <t>CH87EP</t>
  </si>
  <si>
    <t>ch8 7ep</t>
  </si>
  <si>
    <t>ch87ep</t>
  </si>
  <si>
    <t>CH8 7EQ</t>
  </si>
  <si>
    <t>CH87EQ</t>
  </si>
  <si>
    <t>ch8 7eq</t>
  </si>
  <si>
    <t>ch87eq</t>
  </si>
  <si>
    <t>CH8 7ER</t>
  </si>
  <si>
    <t>CH87ER</t>
  </si>
  <si>
    <t>ch8 7er</t>
  </si>
  <si>
    <t>ch87er</t>
  </si>
  <si>
    <t>CH8 7ES</t>
  </si>
  <si>
    <t>CH87ES</t>
  </si>
  <si>
    <t>ch8 7es</t>
  </si>
  <si>
    <t>ch87es</t>
  </si>
  <si>
    <t>CH8 7EU</t>
  </si>
  <si>
    <t>CH87EU</t>
  </si>
  <si>
    <t>ch8 7eu</t>
  </si>
  <si>
    <t>ch87eu</t>
  </si>
  <si>
    <t>CH8 7EW</t>
  </si>
  <si>
    <t>CH87EW</t>
  </si>
  <si>
    <t>ch8 7ew</t>
  </si>
  <si>
    <t>ch87ew</t>
  </si>
  <si>
    <t>CH8 7EX</t>
  </si>
  <si>
    <t>CH87EX</t>
  </si>
  <si>
    <t>ch8 7ex</t>
  </si>
  <si>
    <t>ch87ex</t>
  </si>
  <si>
    <t>CH8 7EY</t>
  </si>
  <si>
    <t>CH87EY</t>
  </si>
  <si>
    <t>ch8 7ey</t>
  </si>
  <si>
    <t>ch87ey</t>
  </si>
  <si>
    <t>CH8 7EZ</t>
  </si>
  <si>
    <t>CH87EZ</t>
  </si>
  <si>
    <t>ch8 7ez</t>
  </si>
  <si>
    <t>ch87ez</t>
  </si>
  <si>
    <t>CH8 7FA</t>
  </si>
  <si>
    <t>CH87FA</t>
  </si>
  <si>
    <t>ch8 7fa</t>
  </si>
  <si>
    <t>ch87fa</t>
  </si>
  <si>
    <t>CH8 7FB</t>
  </si>
  <si>
    <t>CH87FB</t>
  </si>
  <si>
    <t>ch8 7fb</t>
  </si>
  <si>
    <t>ch87fb</t>
  </si>
  <si>
    <t>CH8 7FD</t>
  </si>
  <si>
    <t>CH87FD</t>
  </si>
  <si>
    <t>ch8 7fd</t>
  </si>
  <si>
    <t>ch87fd</t>
  </si>
  <si>
    <t>CH8 7FE</t>
  </si>
  <si>
    <t>CH87FE</t>
  </si>
  <si>
    <t>ch8 7fe</t>
  </si>
  <si>
    <t>ch87fe</t>
  </si>
  <si>
    <t>CH8 7FF</t>
  </si>
  <si>
    <t>CH87FF</t>
  </si>
  <si>
    <t>ch8 7ff</t>
  </si>
  <si>
    <t>ch87ff</t>
  </si>
  <si>
    <t>CH8 7FH</t>
  </si>
  <si>
    <t>CH87FH</t>
  </si>
  <si>
    <t>ch8 7fh</t>
  </si>
  <si>
    <t>ch87fh</t>
  </si>
  <si>
    <t>CH8 7FJ</t>
  </si>
  <si>
    <t>CH87FJ</t>
  </si>
  <si>
    <t>ch8 7fj</t>
  </si>
  <si>
    <t>ch87fj</t>
  </si>
  <si>
    <t>CH8 7FL</t>
  </si>
  <si>
    <t>CH87FL</t>
  </si>
  <si>
    <t>ch8 7fl</t>
  </si>
  <si>
    <t>ch87fl</t>
  </si>
  <si>
    <t>CH8 7FP</t>
  </si>
  <si>
    <t>CH87FP</t>
  </si>
  <si>
    <t>ch8 7fp</t>
  </si>
  <si>
    <t>ch87fp</t>
  </si>
  <si>
    <t>CH8 7GA</t>
  </si>
  <si>
    <t>CH87GA</t>
  </si>
  <si>
    <t>ch8 7ga</t>
  </si>
  <si>
    <t>ch87ga</t>
  </si>
  <si>
    <t>CH8 7GB</t>
  </si>
  <si>
    <t>CH87GB</t>
  </si>
  <si>
    <t>ch8 7gb</t>
  </si>
  <si>
    <t>ch87gb</t>
  </si>
  <si>
    <t>CH8 7GD</t>
  </si>
  <si>
    <t>CH87GD</t>
  </si>
  <si>
    <t>ch8 7gd</t>
  </si>
  <si>
    <t>ch87gd</t>
  </si>
  <si>
    <t>CH8 7GH</t>
  </si>
  <si>
    <t>CH87GH</t>
  </si>
  <si>
    <t>ch8 7gh</t>
  </si>
  <si>
    <t>ch87gh</t>
  </si>
  <si>
    <t>CH8 7GJ</t>
  </si>
  <si>
    <t>CH87GJ</t>
  </si>
  <si>
    <t>ch8 7gj</t>
  </si>
  <si>
    <t>ch87gj</t>
  </si>
  <si>
    <t>CH8 7GR</t>
  </si>
  <si>
    <t>CH87GR</t>
  </si>
  <si>
    <t>ch8 7gr</t>
  </si>
  <si>
    <t>ch87gr</t>
  </si>
  <si>
    <t>CH8 7HA</t>
  </si>
  <si>
    <t>CH87HA</t>
  </si>
  <si>
    <t>ch8 7ha</t>
  </si>
  <si>
    <t>ch87ha</t>
  </si>
  <si>
    <t>CH8 7HB</t>
  </si>
  <si>
    <t>CH87HB</t>
  </si>
  <si>
    <t>ch8 7hb</t>
  </si>
  <si>
    <t>ch87hb</t>
  </si>
  <si>
    <t>CH8 7HD</t>
  </si>
  <si>
    <t>CH87HD</t>
  </si>
  <si>
    <t>ch8 7hd</t>
  </si>
  <si>
    <t>ch87hd</t>
  </si>
  <si>
    <t>CH8 7HE</t>
  </si>
  <si>
    <t>CH87HE</t>
  </si>
  <si>
    <t>ch8 7he</t>
  </si>
  <si>
    <t>ch87he</t>
  </si>
  <si>
    <t>CH8 7HF</t>
  </si>
  <si>
    <t>CH87HF</t>
  </si>
  <si>
    <t>ch8 7hf</t>
  </si>
  <si>
    <t>ch87hf</t>
  </si>
  <si>
    <t>CH8 7HG</t>
  </si>
  <si>
    <t>CH87HG</t>
  </si>
  <si>
    <t>ch8 7hg</t>
  </si>
  <si>
    <t>ch87hg</t>
  </si>
  <si>
    <t>CH8 7HH</t>
  </si>
  <si>
    <t>CH87HH</t>
  </si>
  <si>
    <t>ch8 7hh</t>
  </si>
  <si>
    <t>ch87hh</t>
  </si>
  <si>
    <t>CH8 7HJ</t>
  </si>
  <si>
    <t>CH87HJ</t>
  </si>
  <si>
    <t>ch8 7hj</t>
  </si>
  <si>
    <t>ch87hj</t>
  </si>
  <si>
    <t>CH8 7HL</t>
  </si>
  <si>
    <t>CH87HL</t>
  </si>
  <si>
    <t>ch8 7hl</t>
  </si>
  <si>
    <t>ch87hl</t>
  </si>
  <si>
    <t>CH8 7HN</t>
  </si>
  <si>
    <t>CH87HN</t>
  </si>
  <si>
    <t>ch8 7hn</t>
  </si>
  <si>
    <t>ch87hn</t>
  </si>
  <si>
    <t>CH8 7HP</t>
  </si>
  <si>
    <t>CH87HP</t>
  </si>
  <si>
    <t>ch8 7hp</t>
  </si>
  <si>
    <t>ch87hp</t>
  </si>
  <si>
    <t>CH8 7HQ</t>
  </si>
  <si>
    <t>CH87HQ</t>
  </si>
  <si>
    <t>ch8 7hq</t>
  </si>
  <si>
    <t>ch87hq</t>
  </si>
  <si>
    <t>CH8 7HR</t>
  </si>
  <si>
    <t>CH87HR</t>
  </si>
  <si>
    <t>ch8 7hr</t>
  </si>
  <si>
    <t>ch87hr</t>
  </si>
  <si>
    <t>CH8 7HS</t>
  </si>
  <si>
    <t>CH87HS</t>
  </si>
  <si>
    <t>ch8 7hs</t>
  </si>
  <si>
    <t>ch87hs</t>
  </si>
  <si>
    <t>CH8 7HT</t>
  </si>
  <si>
    <t>CH87HT</t>
  </si>
  <si>
    <t>ch8 7ht</t>
  </si>
  <si>
    <t>ch87ht</t>
  </si>
  <si>
    <t>CH8 7HU</t>
  </si>
  <si>
    <t>CH87HU</t>
  </si>
  <si>
    <t>ch8 7hu</t>
  </si>
  <si>
    <t>ch87hu</t>
  </si>
  <si>
    <t>CH8 7HW</t>
  </si>
  <si>
    <t>CH87HW</t>
  </si>
  <si>
    <t>ch8 7hw</t>
  </si>
  <si>
    <t>ch87hw</t>
  </si>
  <si>
    <t>CH8 7HX</t>
  </si>
  <si>
    <t>CH87HX</t>
  </si>
  <si>
    <t>ch8 7hx</t>
  </si>
  <si>
    <t>ch87hx</t>
  </si>
  <si>
    <t>CH8 7HY</t>
  </si>
  <si>
    <t>CH87HY</t>
  </si>
  <si>
    <t>ch8 7hy</t>
  </si>
  <si>
    <t>ch87hy</t>
  </si>
  <si>
    <t>CH8 7HZ</t>
  </si>
  <si>
    <t>CH87HZ</t>
  </si>
  <si>
    <t>ch8 7hz</t>
  </si>
  <si>
    <t>ch87hz</t>
  </si>
  <si>
    <t>CH8 7JA</t>
  </si>
  <si>
    <t>CH87JA</t>
  </si>
  <si>
    <t>ch8 7ja</t>
  </si>
  <si>
    <t>ch87ja</t>
  </si>
  <si>
    <t>CH8 7JB</t>
  </si>
  <si>
    <t>CH87JB</t>
  </si>
  <si>
    <t>ch8 7jb</t>
  </si>
  <si>
    <t>ch87jb</t>
  </si>
  <si>
    <t>CH8 7JD</t>
  </si>
  <si>
    <t>CH87JD</t>
  </si>
  <si>
    <t>ch8 7jd</t>
  </si>
  <si>
    <t>ch87jd</t>
  </si>
  <si>
    <t>CH8 7JE</t>
  </si>
  <si>
    <t>CH87JE</t>
  </si>
  <si>
    <t>ch8 7je</t>
  </si>
  <si>
    <t>ch87je</t>
  </si>
  <si>
    <t>CH8 7JF</t>
  </si>
  <si>
    <t>CH87JF</t>
  </si>
  <si>
    <t>ch8 7jf</t>
  </si>
  <si>
    <t>ch87jf</t>
  </si>
  <si>
    <t>CH8 7JG</t>
  </si>
  <si>
    <t>CH87JG</t>
  </si>
  <si>
    <t>ch8 7jg</t>
  </si>
  <si>
    <t>ch87jg</t>
  </si>
  <si>
    <t>CH8 7JH</t>
  </si>
  <si>
    <t>CH87JH</t>
  </si>
  <si>
    <t>ch8 7jh</t>
  </si>
  <si>
    <t>ch87jh</t>
  </si>
  <si>
    <t>CH8 7JJ</t>
  </si>
  <si>
    <t>CH87JJ</t>
  </si>
  <si>
    <t>ch8 7jj</t>
  </si>
  <si>
    <t>ch87jj</t>
  </si>
  <si>
    <t>CH8 7JL</t>
  </si>
  <si>
    <t>CH87JL</t>
  </si>
  <si>
    <t>ch8 7jl</t>
  </si>
  <si>
    <t>ch87jl</t>
  </si>
  <si>
    <t>CH8 7JN</t>
  </si>
  <si>
    <t>CH87JN</t>
  </si>
  <si>
    <t>ch8 7jn</t>
  </si>
  <si>
    <t>ch87jn</t>
  </si>
  <si>
    <t>CH8 7JP</t>
  </si>
  <si>
    <t>CH87JP</t>
  </si>
  <si>
    <t>ch8 7jp</t>
  </si>
  <si>
    <t>ch87jp</t>
  </si>
  <si>
    <t>CH8 7JQ</t>
  </si>
  <si>
    <t>CH87JQ</t>
  </si>
  <si>
    <t>ch8 7jq</t>
  </si>
  <si>
    <t>ch87jq</t>
  </si>
  <si>
    <t>CH8 7JR</t>
  </si>
  <si>
    <t>CH87JR</t>
  </si>
  <si>
    <t>ch8 7jr</t>
  </si>
  <si>
    <t>ch87jr</t>
  </si>
  <si>
    <t>CH8 7JS</t>
  </si>
  <si>
    <t>CH87JS</t>
  </si>
  <si>
    <t>ch8 7js</t>
  </si>
  <si>
    <t>ch87js</t>
  </si>
  <si>
    <t>CH8 7JT</t>
  </si>
  <si>
    <t>CH87JT</t>
  </si>
  <si>
    <t>ch8 7jt</t>
  </si>
  <si>
    <t>ch87jt</t>
  </si>
  <si>
    <t>CH8 7JU</t>
  </si>
  <si>
    <t>CH87JU</t>
  </si>
  <si>
    <t>ch8 7ju</t>
  </si>
  <si>
    <t>ch87ju</t>
  </si>
  <si>
    <t>CH8 7JW</t>
  </si>
  <si>
    <t>CH87JW</t>
  </si>
  <si>
    <t>ch8 7jw</t>
  </si>
  <si>
    <t>ch87jw</t>
  </si>
  <si>
    <t>CH8 7JX</t>
  </si>
  <si>
    <t>CH87JX</t>
  </si>
  <si>
    <t>ch8 7jx</t>
  </si>
  <si>
    <t>ch87jx</t>
  </si>
  <si>
    <t>CH8 7JY</t>
  </si>
  <si>
    <t>CH87JY</t>
  </si>
  <si>
    <t>ch8 7jy</t>
  </si>
  <si>
    <t>ch87jy</t>
  </si>
  <si>
    <t>CH8 7JZ</t>
  </si>
  <si>
    <t>CH87JZ</t>
  </si>
  <si>
    <t>ch8 7jz</t>
  </si>
  <si>
    <t>ch87jz</t>
  </si>
  <si>
    <t>CH8 7LA</t>
  </si>
  <si>
    <t>CH87LA</t>
  </si>
  <si>
    <t>ch8 7la</t>
  </si>
  <si>
    <t>ch87la</t>
  </si>
  <si>
    <t>CH8 7LB</t>
  </si>
  <si>
    <t>CH87LB</t>
  </si>
  <si>
    <t>ch8 7lb</t>
  </si>
  <si>
    <t>ch87lb</t>
  </si>
  <si>
    <t>CH8 7LD</t>
  </si>
  <si>
    <t>CH87LD</t>
  </si>
  <si>
    <t>ch8 7ld</t>
  </si>
  <si>
    <t>ch87ld</t>
  </si>
  <si>
    <t>CH8 7LE</t>
  </si>
  <si>
    <t>CH87LE</t>
  </si>
  <si>
    <t>ch8 7le</t>
  </si>
  <si>
    <t>ch87le</t>
  </si>
  <si>
    <t>CH8 7LF</t>
  </si>
  <si>
    <t>CH87LF</t>
  </si>
  <si>
    <t>ch8 7lf</t>
  </si>
  <si>
    <t>ch87lf</t>
  </si>
  <si>
    <t>CH8 7LG</t>
  </si>
  <si>
    <t>CH87LG</t>
  </si>
  <si>
    <t>ch8 7lg</t>
  </si>
  <si>
    <t>ch87lg</t>
  </si>
  <si>
    <t>CH8 7LH</t>
  </si>
  <si>
    <t>CH87LH</t>
  </si>
  <si>
    <t>ch8 7lh</t>
  </si>
  <si>
    <t>ch87lh</t>
  </si>
  <si>
    <t>CH8 7LL</t>
  </si>
  <si>
    <t>CH87LL</t>
  </si>
  <si>
    <t>ch8 7ll</t>
  </si>
  <si>
    <t>ch87ll</t>
  </si>
  <si>
    <t>CH8 7LP</t>
  </si>
  <si>
    <t>CH87LP</t>
  </si>
  <si>
    <t>ch8 7lp</t>
  </si>
  <si>
    <t>ch87lp</t>
  </si>
  <si>
    <t>CH8 7LQ</t>
  </si>
  <si>
    <t>CH87LQ</t>
  </si>
  <si>
    <t>ch8 7lq</t>
  </si>
  <si>
    <t>ch87lq</t>
  </si>
  <si>
    <t>CH8 7LR</t>
  </si>
  <si>
    <t>CH87LR</t>
  </si>
  <si>
    <t>ch8 7lr</t>
  </si>
  <si>
    <t>ch87lr</t>
  </si>
  <si>
    <t>CH8 7LS</t>
  </si>
  <si>
    <t>CH87LS</t>
  </si>
  <si>
    <t>ch8 7ls</t>
  </si>
  <si>
    <t>ch87ls</t>
  </si>
  <si>
    <t>CH8 7LU</t>
  </si>
  <si>
    <t>CH87LU</t>
  </si>
  <si>
    <t>ch8 7lu</t>
  </si>
  <si>
    <t>ch87lu</t>
  </si>
  <si>
    <t>CH8 7LW</t>
  </si>
  <si>
    <t>CH87LW</t>
  </si>
  <si>
    <t>ch8 7lw</t>
  </si>
  <si>
    <t>ch87lw</t>
  </si>
  <si>
    <t>CH8 7LY</t>
  </si>
  <si>
    <t>CH87LY</t>
  </si>
  <si>
    <t>ch8 7ly</t>
  </si>
  <si>
    <t>ch87ly</t>
  </si>
  <si>
    <t>CH8 7NA</t>
  </si>
  <si>
    <t>CH87NA</t>
  </si>
  <si>
    <t>ch8 7na</t>
  </si>
  <si>
    <t>ch87na</t>
  </si>
  <si>
    <t>CH8 7NB</t>
  </si>
  <si>
    <t>CH87NB</t>
  </si>
  <si>
    <t>ch8 7nb</t>
  </si>
  <si>
    <t>ch87nb</t>
  </si>
  <si>
    <t>CH8 7ND</t>
  </si>
  <si>
    <t>CH87ND</t>
  </si>
  <si>
    <t>ch8 7nd</t>
  </si>
  <si>
    <t>ch87nd</t>
  </si>
  <si>
    <t>CH8 7NE</t>
  </si>
  <si>
    <t>CH87NE</t>
  </si>
  <si>
    <t>ch8 7ne</t>
  </si>
  <si>
    <t>ch87ne</t>
  </si>
  <si>
    <t>CH8 7NF</t>
  </si>
  <si>
    <t>CH87NF</t>
  </si>
  <si>
    <t>ch8 7nf</t>
  </si>
  <si>
    <t>ch87nf</t>
  </si>
  <si>
    <t>CH8 7NG</t>
  </si>
  <si>
    <t>CH87NG</t>
  </si>
  <si>
    <t>ch8 7ng</t>
  </si>
  <si>
    <t>ch87ng</t>
  </si>
  <si>
    <t>CH8 7NH</t>
  </si>
  <si>
    <t>CH87NH</t>
  </si>
  <si>
    <t>ch8 7nh</t>
  </si>
  <si>
    <t>ch87nh</t>
  </si>
  <si>
    <t>CH8 7NJ</t>
  </si>
  <si>
    <t>CH87NJ</t>
  </si>
  <si>
    <t>ch8 7nj</t>
  </si>
  <si>
    <t>ch87nj</t>
  </si>
  <si>
    <t>CH8 7NL</t>
  </si>
  <si>
    <t>CH87NL</t>
  </si>
  <si>
    <t>ch8 7nl</t>
  </si>
  <si>
    <t>ch87nl</t>
  </si>
  <si>
    <t>CH8 7NN</t>
  </si>
  <si>
    <t>CH87NN</t>
  </si>
  <si>
    <t>ch8 7nn</t>
  </si>
  <si>
    <t>ch87nn</t>
  </si>
  <si>
    <t>CH8 7NP</t>
  </si>
  <si>
    <t>CH87NP</t>
  </si>
  <si>
    <t>ch8 7np</t>
  </si>
  <si>
    <t>ch87np</t>
  </si>
  <si>
    <t>CH8 7NQ</t>
  </si>
  <si>
    <t>CH87NQ</t>
  </si>
  <si>
    <t>ch8 7nq</t>
  </si>
  <si>
    <t>ch87nq</t>
  </si>
  <si>
    <t>CH8 7NR</t>
  </si>
  <si>
    <t>CH87NR</t>
  </si>
  <si>
    <t>ch8 7nr</t>
  </si>
  <si>
    <t>ch87nr</t>
  </si>
  <si>
    <t>CH8 7NS</t>
  </si>
  <si>
    <t>CH87NS</t>
  </si>
  <si>
    <t>ch8 7ns</t>
  </si>
  <si>
    <t>ch87ns</t>
  </si>
  <si>
    <t>CH8 7NT</t>
  </si>
  <si>
    <t>CH87NT</t>
  </si>
  <si>
    <t>ch8 7nt</t>
  </si>
  <si>
    <t>ch87nt</t>
  </si>
  <si>
    <t>CH8 7NW</t>
  </si>
  <si>
    <t>CH87NW</t>
  </si>
  <si>
    <t>ch8 7nw</t>
  </si>
  <si>
    <t>ch87nw</t>
  </si>
  <si>
    <t>CH8 7NX</t>
  </si>
  <si>
    <t>CH87NX</t>
  </si>
  <si>
    <t>ch8 7nx</t>
  </si>
  <si>
    <t>ch87nx</t>
  </si>
  <si>
    <t>CH8 7NY</t>
  </si>
  <si>
    <t>CH87NY</t>
  </si>
  <si>
    <t>ch8 7ny</t>
  </si>
  <si>
    <t>ch87ny</t>
  </si>
  <si>
    <t>CH8 7NZ</t>
  </si>
  <si>
    <t>CH87NZ</t>
  </si>
  <si>
    <t>ch8 7nz</t>
  </si>
  <si>
    <t>ch87nz</t>
  </si>
  <si>
    <t>CH8 7PA</t>
  </si>
  <si>
    <t>CH87PA</t>
  </si>
  <si>
    <t>ch8 7pa</t>
  </si>
  <si>
    <t>ch87pa</t>
  </si>
  <si>
    <t>CH8 7PB</t>
  </si>
  <si>
    <t>CH87PB</t>
  </si>
  <si>
    <t>ch8 7pb</t>
  </si>
  <si>
    <t>ch87pb</t>
  </si>
  <si>
    <t>CH8 7PD</t>
  </si>
  <si>
    <t>CH87PD</t>
  </si>
  <si>
    <t>ch8 7pd</t>
  </si>
  <si>
    <t>ch87pd</t>
  </si>
  <si>
    <t>CH8 7PE</t>
  </si>
  <si>
    <t>CH87PE</t>
  </si>
  <si>
    <t>ch8 7pe</t>
  </si>
  <si>
    <t>ch87pe</t>
  </si>
  <si>
    <t>CH8 7PF</t>
  </si>
  <si>
    <t>CH87PF</t>
  </si>
  <si>
    <t>ch8 7pf</t>
  </si>
  <si>
    <t>ch87pf</t>
  </si>
  <si>
    <t>CH8 7PG</t>
  </si>
  <si>
    <t>CH87PG</t>
  </si>
  <si>
    <t>ch8 7pg</t>
  </si>
  <si>
    <t>ch87pg</t>
  </si>
  <si>
    <t>CH8 7PH</t>
  </si>
  <si>
    <t>CH87PH</t>
  </si>
  <si>
    <t>ch8 7ph</t>
  </si>
  <si>
    <t>ch87ph</t>
  </si>
  <si>
    <t>CH8 7PJ</t>
  </si>
  <si>
    <t>CH87PJ</t>
  </si>
  <si>
    <t>ch8 7pj</t>
  </si>
  <si>
    <t>ch87pj</t>
  </si>
  <si>
    <t>CH8 7PL</t>
  </si>
  <si>
    <t>CH87PL</t>
  </si>
  <si>
    <t>ch8 7pl</t>
  </si>
  <si>
    <t>ch87pl</t>
  </si>
  <si>
    <t>CH8 7PN</t>
  </si>
  <si>
    <t>CH87PN</t>
  </si>
  <si>
    <t>ch8 7pn</t>
  </si>
  <si>
    <t>ch87pn</t>
  </si>
  <si>
    <t>CH8 7PP</t>
  </si>
  <si>
    <t>CH87PP</t>
  </si>
  <si>
    <t>ch8 7pp</t>
  </si>
  <si>
    <t>ch87pp</t>
  </si>
  <si>
    <t>CH8 7PQ</t>
  </si>
  <si>
    <t>CH87PQ</t>
  </si>
  <si>
    <t>ch8 7pq</t>
  </si>
  <si>
    <t>ch87pq</t>
  </si>
  <si>
    <t>CH8 7PR</t>
  </si>
  <si>
    <t>CH87PR</t>
  </si>
  <si>
    <t>ch8 7pr</t>
  </si>
  <si>
    <t>ch87pr</t>
  </si>
  <si>
    <t>CH8 7PS</t>
  </si>
  <si>
    <t>CH87PS</t>
  </si>
  <si>
    <t>ch8 7ps</t>
  </si>
  <si>
    <t>ch87ps</t>
  </si>
  <si>
    <t>CH8 7PT</t>
  </si>
  <si>
    <t>CH87PT</t>
  </si>
  <si>
    <t>ch8 7pt</t>
  </si>
  <si>
    <t>ch87pt</t>
  </si>
  <si>
    <t>CH8 7PU</t>
  </si>
  <si>
    <t>CH87PU</t>
  </si>
  <si>
    <t>ch8 7pu</t>
  </si>
  <si>
    <t>ch87pu</t>
  </si>
  <si>
    <t>CH8 7PW</t>
  </si>
  <si>
    <t>CH87PW</t>
  </si>
  <si>
    <t>ch8 7pw</t>
  </si>
  <si>
    <t>ch87pw</t>
  </si>
  <si>
    <t>CH8 7PX</t>
  </si>
  <si>
    <t>CH87PX</t>
  </si>
  <si>
    <t>ch8 7px</t>
  </si>
  <si>
    <t>ch87px</t>
  </si>
  <si>
    <t>CH8 7PY</t>
  </si>
  <si>
    <t>CH87PY</t>
  </si>
  <si>
    <t>ch8 7py</t>
  </si>
  <si>
    <t>ch87py</t>
  </si>
  <si>
    <t>CH8 7PZ</t>
  </si>
  <si>
    <t>CH87PZ</t>
  </si>
  <si>
    <t>ch8 7pz</t>
  </si>
  <si>
    <t>ch87pz</t>
  </si>
  <si>
    <t>CH8 7QA</t>
  </si>
  <si>
    <t>CH87QA</t>
  </si>
  <si>
    <t>ch8 7qa</t>
  </si>
  <si>
    <t>ch87qa</t>
  </si>
  <si>
    <t>CH8 7QB</t>
  </si>
  <si>
    <t>CH87QB</t>
  </si>
  <si>
    <t>ch8 7qb</t>
  </si>
  <si>
    <t>ch87qb</t>
  </si>
  <si>
    <t>CH8 7QD</t>
  </si>
  <si>
    <t>CH87QD</t>
  </si>
  <si>
    <t>ch8 7qd</t>
  </si>
  <si>
    <t>ch87qd</t>
  </si>
  <si>
    <t>CH8 7QE</t>
  </si>
  <si>
    <t>CH87QE</t>
  </si>
  <si>
    <t>ch8 7qe</t>
  </si>
  <si>
    <t>ch87qe</t>
  </si>
  <si>
    <t>CH8 7QF</t>
  </si>
  <si>
    <t>CH87QF</t>
  </si>
  <si>
    <t>ch8 7qf</t>
  </si>
  <si>
    <t>ch87qf</t>
  </si>
  <si>
    <t>CH8 7QG</t>
  </si>
  <si>
    <t>CH87QG</t>
  </si>
  <si>
    <t>ch8 7qg</t>
  </si>
  <si>
    <t>ch87qg</t>
  </si>
  <si>
    <t>CH8 7QH</t>
  </si>
  <si>
    <t>CH87QH</t>
  </si>
  <si>
    <t>ch8 7qh</t>
  </si>
  <si>
    <t>ch87qh</t>
  </si>
  <si>
    <t>CH8 7QJ</t>
  </si>
  <si>
    <t>CH87QJ</t>
  </si>
  <si>
    <t>ch8 7qj</t>
  </si>
  <si>
    <t>ch87qj</t>
  </si>
  <si>
    <t>CH8 7QL</t>
  </si>
  <si>
    <t>CH87QL</t>
  </si>
  <si>
    <t>ch8 7ql</t>
  </si>
  <si>
    <t>ch87ql</t>
  </si>
  <si>
    <t>CH8 7QN</t>
  </si>
  <si>
    <t>CH87QN</t>
  </si>
  <si>
    <t>ch8 7qn</t>
  </si>
  <si>
    <t>ch87qn</t>
  </si>
  <si>
    <t>CH8 7QP</t>
  </si>
  <si>
    <t>CH87QP</t>
  </si>
  <si>
    <t>ch8 7qp</t>
  </si>
  <si>
    <t>ch87qp</t>
  </si>
  <si>
    <t>CH8 7QQ</t>
  </si>
  <si>
    <t>CH87QQ</t>
  </si>
  <si>
    <t>ch8 7qq</t>
  </si>
  <si>
    <t>ch87qq</t>
  </si>
  <si>
    <t>CH8 7QR</t>
  </si>
  <si>
    <t>CH87QR</t>
  </si>
  <si>
    <t>ch8 7qr</t>
  </si>
  <si>
    <t>ch87qr</t>
  </si>
  <si>
    <t>CH8 7QS</t>
  </si>
  <si>
    <t>CH87QS</t>
  </si>
  <si>
    <t>ch8 7qs</t>
  </si>
  <si>
    <t>ch87qs</t>
  </si>
  <si>
    <t>CH8 7QT</t>
  </si>
  <si>
    <t>CH87QT</t>
  </si>
  <si>
    <t>ch8 7qt</t>
  </si>
  <si>
    <t>ch87qt</t>
  </si>
  <si>
    <t>CH8 7QU</t>
  </si>
  <si>
    <t>CH87QU</t>
  </si>
  <si>
    <t>ch8 7qu</t>
  </si>
  <si>
    <t>ch87qu</t>
  </si>
  <si>
    <t>CH8 7QW</t>
  </si>
  <si>
    <t>CH87QW</t>
  </si>
  <si>
    <t>ch8 7qw</t>
  </si>
  <si>
    <t>ch87qw</t>
  </si>
  <si>
    <t>CH8 7QX</t>
  </si>
  <si>
    <t>CH87QX</t>
  </si>
  <si>
    <t>ch8 7qx</t>
  </si>
  <si>
    <t>ch87qx</t>
  </si>
  <si>
    <t>CH8 7QY</t>
  </si>
  <si>
    <t>CH87QY</t>
  </si>
  <si>
    <t>ch8 7qy</t>
  </si>
  <si>
    <t>ch87qy</t>
  </si>
  <si>
    <t>CH8 7QZ</t>
  </si>
  <si>
    <t>CH87QZ</t>
  </si>
  <si>
    <t>ch8 7qz</t>
  </si>
  <si>
    <t>ch87qz</t>
  </si>
  <si>
    <t>CH8 7RA</t>
  </si>
  <si>
    <t>CH87RA</t>
  </si>
  <si>
    <t>ch8 7ra</t>
  </si>
  <si>
    <t>ch87ra</t>
  </si>
  <si>
    <t>CH8 7RD</t>
  </si>
  <si>
    <t>CH87RD</t>
  </si>
  <si>
    <t>ch8 7rd</t>
  </si>
  <si>
    <t>ch87rd</t>
  </si>
  <si>
    <t>CH8 7RE</t>
  </si>
  <si>
    <t>CH87RE</t>
  </si>
  <si>
    <t>ch8 7re</t>
  </si>
  <si>
    <t>ch87re</t>
  </si>
  <si>
    <t>CH8 7RF</t>
  </si>
  <si>
    <t>CH87RF</t>
  </si>
  <si>
    <t>ch8 7rf</t>
  </si>
  <si>
    <t>ch87rf</t>
  </si>
  <si>
    <t>CH8 7RG</t>
  </si>
  <si>
    <t>CH87RG</t>
  </si>
  <si>
    <t>ch8 7rg</t>
  </si>
  <si>
    <t>ch87rg</t>
  </si>
  <si>
    <t>CH8 7RH</t>
  </si>
  <si>
    <t>CH87RH</t>
  </si>
  <si>
    <t>ch8 7rh</t>
  </si>
  <si>
    <t>ch87rh</t>
  </si>
  <si>
    <t>CH8 7RJ</t>
  </si>
  <si>
    <t>CH87RJ</t>
  </si>
  <si>
    <t>ch8 7rj</t>
  </si>
  <si>
    <t>ch87rj</t>
  </si>
  <si>
    <t>CH8 7RL</t>
  </si>
  <si>
    <t>CH87RL</t>
  </si>
  <si>
    <t>ch8 7rl</t>
  </si>
  <si>
    <t>ch87rl</t>
  </si>
  <si>
    <t>CH8 7RN</t>
  </si>
  <si>
    <t>CH87RN</t>
  </si>
  <si>
    <t>ch8 7rn</t>
  </si>
  <si>
    <t>ch87rn</t>
  </si>
  <si>
    <t>CH8 7RP</t>
  </si>
  <si>
    <t>CH87RP</t>
  </si>
  <si>
    <t>ch8 7rp</t>
  </si>
  <si>
    <t>ch87rp</t>
  </si>
  <si>
    <t>CH8 7RQ</t>
  </si>
  <si>
    <t>CH87RQ</t>
  </si>
  <si>
    <t>ch8 7rq</t>
  </si>
  <si>
    <t>ch87rq</t>
  </si>
  <si>
    <t>CH8 7RS</t>
  </si>
  <si>
    <t>CH87RS</t>
  </si>
  <si>
    <t>ch8 7rs</t>
  </si>
  <si>
    <t>ch87rs</t>
  </si>
  <si>
    <t>CH8 7RU</t>
  </si>
  <si>
    <t>CH87RU</t>
  </si>
  <si>
    <t>ch8 7ru</t>
  </si>
  <si>
    <t>ch87ru</t>
  </si>
  <si>
    <t>CH8 7RX</t>
  </si>
  <si>
    <t>CH87RX</t>
  </si>
  <si>
    <t>ch8 7rx</t>
  </si>
  <si>
    <t>ch87rx</t>
  </si>
  <si>
    <t>CH8 7RY</t>
  </si>
  <si>
    <t>CH87RY</t>
  </si>
  <si>
    <t>ch8 7ry</t>
  </si>
  <si>
    <t>ch87ry</t>
  </si>
  <si>
    <t>CH8 7RZ</t>
  </si>
  <si>
    <t>CH87RZ</t>
  </si>
  <si>
    <t>ch8 7rz</t>
  </si>
  <si>
    <t>ch87rz</t>
  </si>
  <si>
    <t>CH8 7SA</t>
  </si>
  <si>
    <t>CH87SA</t>
  </si>
  <si>
    <t>ch8 7sa</t>
  </si>
  <si>
    <t>ch87sa</t>
  </si>
  <si>
    <t>CH8 7SB</t>
  </si>
  <si>
    <t>CH87SB</t>
  </si>
  <si>
    <t>ch8 7sb</t>
  </si>
  <si>
    <t>ch87sb</t>
  </si>
  <si>
    <t>CH8 7SD</t>
  </si>
  <si>
    <t>CH87SD</t>
  </si>
  <si>
    <t>ch8 7sd</t>
  </si>
  <si>
    <t>ch87sd</t>
  </si>
  <si>
    <t>CH8 7SE</t>
  </si>
  <si>
    <t>CH87SE</t>
  </si>
  <si>
    <t>ch8 7se</t>
  </si>
  <si>
    <t>ch87se</t>
  </si>
  <si>
    <t>CH8 7SF</t>
  </si>
  <si>
    <t>CH87SF</t>
  </si>
  <si>
    <t>ch8 7sf</t>
  </si>
  <si>
    <t>ch87sf</t>
  </si>
  <si>
    <t>CH8 7SG</t>
  </si>
  <si>
    <t>CH87SG</t>
  </si>
  <si>
    <t>ch8 7sg</t>
  </si>
  <si>
    <t>ch87sg</t>
  </si>
  <si>
    <t>CH8 7SH</t>
  </si>
  <si>
    <t>CH87SH</t>
  </si>
  <si>
    <t>ch8 7sh</t>
  </si>
  <si>
    <t>ch87sh</t>
  </si>
  <si>
    <t>CH8 7SJ</t>
  </si>
  <si>
    <t>CH87SJ</t>
  </si>
  <si>
    <t>ch8 7sj</t>
  </si>
  <si>
    <t>ch87sj</t>
  </si>
  <si>
    <t>CH8 7SL</t>
  </si>
  <si>
    <t>CH87SL</t>
  </si>
  <si>
    <t>ch8 7sl</t>
  </si>
  <si>
    <t>ch87sl</t>
  </si>
  <si>
    <t>CH8 7SN</t>
  </si>
  <si>
    <t>CH87SN</t>
  </si>
  <si>
    <t>ch8 7sn</t>
  </si>
  <si>
    <t>ch87sn</t>
  </si>
  <si>
    <t>CH8 7SP</t>
  </si>
  <si>
    <t>CH87SP</t>
  </si>
  <si>
    <t>ch8 7sp</t>
  </si>
  <si>
    <t>ch87sp</t>
  </si>
  <si>
    <t>CH8 7SQ</t>
  </si>
  <si>
    <t>CH87SQ</t>
  </si>
  <si>
    <t>ch8 7sq</t>
  </si>
  <si>
    <t>ch87sq</t>
  </si>
  <si>
    <t>CH8 7SR</t>
  </si>
  <si>
    <t>CH87SR</t>
  </si>
  <si>
    <t>ch8 7sr</t>
  </si>
  <si>
    <t>ch87sr</t>
  </si>
  <si>
    <t>CH8 7SW</t>
  </si>
  <si>
    <t>CH87SW</t>
  </si>
  <si>
    <t>ch8 7sw</t>
  </si>
  <si>
    <t>ch87sw</t>
  </si>
  <si>
    <t>CH8 7SX</t>
  </si>
  <si>
    <t>CH87SX</t>
  </si>
  <si>
    <t>ch8 7sx</t>
  </si>
  <si>
    <t>ch87sx</t>
  </si>
  <si>
    <t>CH8 7SY</t>
  </si>
  <si>
    <t>CH87SY</t>
  </si>
  <si>
    <t>ch8 7sy</t>
  </si>
  <si>
    <t>ch87sy</t>
  </si>
  <si>
    <t>CH8 7TD</t>
  </si>
  <si>
    <t>CH87TD</t>
  </si>
  <si>
    <t>ch8 7td</t>
  </si>
  <si>
    <t>ch87td</t>
  </si>
  <si>
    <t>CH8 7TE</t>
  </si>
  <si>
    <t>CH87TE</t>
  </si>
  <si>
    <t>ch8 7te</t>
  </si>
  <si>
    <t>ch87te</t>
  </si>
  <si>
    <t>CH8 7TF</t>
  </si>
  <si>
    <t>CH87TF</t>
  </si>
  <si>
    <t>ch8 7tf</t>
  </si>
  <si>
    <t>ch87tf</t>
  </si>
  <si>
    <t>CH8 7TG</t>
  </si>
  <si>
    <t>CH87TG</t>
  </si>
  <si>
    <t>ch8 7tg</t>
  </si>
  <si>
    <t>ch87tg</t>
  </si>
  <si>
    <t>CH8 7TH</t>
  </si>
  <si>
    <t>CH87TH</t>
  </si>
  <si>
    <t>ch8 7th</t>
  </si>
  <si>
    <t>ch87th</t>
  </si>
  <si>
    <t>CH8 7TJ</t>
  </si>
  <si>
    <t>CH87TJ</t>
  </si>
  <si>
    <t>ch8 7tj</t>
  </si>
  <si>
    <t>ch87tj</t>
  </si>
  <si>
    <t>CH8 7TL</t>
  </si>
  <si>
    <t>CH87TL</t>
  </si>
  <si>
    <t>ch8 7tl</t>
  </si>
  <si>
    <t>ch87tl</t>
  </si>
  <si>
    <t>CH8 7TN</t>
  </si>
  <si>
    <t>CH87TN</t>
  </si>
  <si>
    <t>ch8 7tn</t>
  </si>
  <si>
    <t>ch87tn</t>
  </si>
  <si>
    <t>CH8 7TQ</t>
  </si>
  <si>
    <t>CH87TQ</t>
  </si>
  <si>
    <t>ch8 7tq</t>
  </si>
  <si>
    <t>ch87tq</t>
  </si>
  <si>
    <t>CH8 7TR</t>
  </si>
  <si>
    <t>CH87TR</t>
  </si>
  <si>
    <t>ch8 7tr</t>
  </si>
  <si>
    <t>ch87tr</t>
  </si>
  <si>
    <t>CH8 7TS</t>
  </si>
  <si>
    <t>CH87TS</t>
  </si>
  <si>
    <t>ch8 7ts</t>
  </si>
  <si>
    <t>ch87ts</t>
  </si>
  <si>
    <t>CH8 7TW</t>
  </si>
  <si>
    <t>CH87TW</t>
  </si>
  <si>
    <t>ch8 7tw</t>
  </si>
  <si>
    <t>ch87tw</t>
  </si>
  <si>
    <t>CH8 7TX</t>
  </si>
  <si>
    <t>CH87TX</t>
  </si>
  <si>
    <t>ch8 7tx</t>
  </si>
  <si>
    <t>ch87tx</t>
  </si>
  <si>
    <t>CH8 7TZ</t>
  </si>
  <si>
    <t>CH87TZ</t>
  </si>
  <si>
    <t>ch8 7tz</t>
  </si>
  <si>
    <t>ch87tz</t>
  </si>
  <si>
    <t>CH8 7UA</t>
  </si>
  <si>
    <t>CH87UA</t>
  </si>
  <si>
    <t>ch8 7ua</t>
  </si>
  <si>
    <t>ch87ua</t>
  </si>
  <si>
    <t>CH8 7UB</t>
  </si>
  <si>
    <t>CH87UB</t>
  </si>
  <si>
    <t>ch8 7ub</t>
  </si>
  <si>
    <t>ch87ub</t>
  </si>
  <si>
    <t>CH8 7UD</t>
  </si>
  <si>
    <t>CH87UD</t>
  </si>
  <si>
    <t>ch8 7ud</t>
  </si>
  <si>
    <t>ch87ud</t>
  </si>
  <si>
    <t>CH8 7UF</t>
  </si>
  <si>
    <t>CH87UF</t>
  </si>
  <si>
    <t>ch8 7uf</t>
  </si>
  <si>
    <t>ch87uf</t>
  </si>
  <si>
    <t>CH8 7UG</t>
  </si>
  <si>
    <t>CH87UG</t>
  </si>
  <si>
    <t>ch8 7ug</t>
  </si>
  <si>
    <t>ch87ug</t>
  </si>
  <si>
    <t>CH8 7UH</t>
  </si>
  <si>
    <t>CH87UH</t>
  </si>
  <si>
    <t>ch8 7uh</t>
  </si>
  <si>
    <t>ch87uh</t>
  </si>
  <si>
    <t>CH8 7UJ</t>
  </si>
  <si>
    <t>CH87UJ</t>
  </si>
  <si>
    <t>ch8 7uj</t>
  </si>
  <si>
    <t>ch87uj</t>
  </si>
  <si>
    <t>CH8 7UL</t>
  </si>
  <si>
    <t>CH87UL</t>
  </si>
  <si>
    <t>ch8 7ul</t>
  </si>
  <si>
    <t>ch87ul</t>
  </si>
  <si>
    <t>CH8 7UN</t>
  </si>
  <si>
    <t>CH87UN</t>
  </si>
  <si>
    <t>ch8 7un</t>
  </si>
  <si>
    <t>ch87un</t>
  </si>
  <si>
    <t>CH8 7UP</t>
  </si>
  <si>
    <t>CH87UP</t>
  </si>
  <si>
    <t>ch8 7up</t>
  </si>
  <si>
    <t>ch87up</t>
  </si>
  <si>
    <t>CH8 7UQ</t>
  </si>
  <si>
    <t>CH87UQ</t>
  </si>
  <si>
    <t>ch8 7uq</t>
  </si>
  <si>
    <t>ch87uq</t>
  </si>
  <si>
    <t>CH8 7UR</t>
  </si>
  <si>
    <t>CH87UR</t>
  </si>
  <si>
    <t>ch8 7ur</t>
  </si>
  <si>
    <t>ch87ur</t>
  </si>
  <si>
    <t>CH8 7US</t>
  </si>
  <si>
    <t>CH87US</t>
  </si>
  <si>
    <t>ch8 7us</t>
  </si>
  <si>
    <t>ch87us</t>
  </si>
  <si>
    <t>CH8 7UT</t>
  </si>
  <si>
    <t>CH87UT</t>
  </si>
  <si>
    <t>ch8 7ut</t>
  </si>
  <si>
    <t>ch87ut</t>
  </si>
  <si>
    <t>CH8 7UU</t>
  </si>
  <si>
    <t>CH87UU</t>
  </si>
  <si>
    <t>ch8 7uu</t>
  </si>
  <si>
    <t>ch87uu</t>
  </si>
  <si>
    <t>CH8 7UW</t>
  </si>
  <si>
    <t>CH87UW</t>
  </si>
  <si>
    <t>ch8 7uw</t>
  </si>
  <si>
    <t>ch87uw</t>
  </si>
  <si>
    <t>CH8 7UX</t>
  </si>
  <si>
    <t>CH87UX</t>
  </si>
  <si>
    <t>ch8 7ux</t>
  </si>
  <si>
    <t>ch87ux</t>
  </si>
  <si>
    <t>CH8 7UY</t>
  </si>
  <si>
    <t>CH87UY</t>
  </si>
  <si>
    <t>ch8 7uy</t>
  </si>
  <si>
    <t>ch87uy</t>
  </si>
  <si>
    <t>CH8 7UZ</t>
  </si>
  <si>
    <t>CH87UZ</t>
  </si>
  <si>
    <t>ch8 7uz</t>
  </si>
  <si>
    <t>ch87uz</t>
  </si>
  <si>
    <t>CH8 7WJ</t>
  </si>
  <si>
    <t>CH87WJ</t>
  </si>
  <si>
    <t>ch8 7wj</t>
  </si>
  <si>
    <t>ch87wj</t>
  </si>
  <si>
    <t>CH8 7XE</t>
  </si>
  <si>
    <t>CH87XE</t>
  </si>
  <si>
    <t>ch8 7xe</t>
  </si>
  <si>
    <t>ch87xe</t>
  </si>
  <si>
    <t>CH8 7XF</t>
  </si>
  <si>
    <t>CH87XF</t>
  </si>
  <si>
    <t>ch8 7xf</t>
  </si>
  <si>
    <t>ch87xf</t>
  </si>
  <si>
    <t>CH8 7XG</t>
  </si>
  <si>
    <t>CH87XG</t>
  </si>
  <si>
    <t>ch8 7xg</t>
  </si>
  <si>
    <t>ch87xg</t>
  </si>
  <si>
    <t>CH8 7XL</t>
  </si>
  <si>
    <t>CH87XL</t>
  </si>
  <si>
    <t>ch8 7xl</t>
  </si>
  <si>
    <t>ch87xl</t>
  </si>
  <si>
    <t>CH8 7XP</t>
  </si>
  <si>
    <t>CH87XP</t>
  </si>
  <si>
    <t>ch8 7xp</t>
  </si>
  <si>
    <t>ch87xp</t>
  </si>
  <si>
    <t>CH8 7XW</t>
  </si>
  <si>
    <t>CH87XW</t>
  </si>
  <si>
    <t>ch8 7xw</t>
  </si>
  <si>
    <t>ch87xw</t>
  </si>
  <si>
    <t>CH8 7XX</t>
  </si>
  <si>
    <t>CH87XX</t>
  </si>
  <si>
    <t>ch8 7xx</t>
  </si>
  <si>
    <t>ch87xx</t>
  </si>
  <si>
    <t>CH8 8AN</t>
  </si>
  <si>
    <t>CH88AN</t>
  </si>
  <si>
    <t>ch8 8an</t>
  </si>
  <si>
    <t>ch88an</t>
  </si>
  <si>
    <t>CH8 8AR</t>
  </si>
  <si>
    <t>CH88AR</t>
  </si>
  <si>
    <t>ch8 8ar</t>
  </si>
  <si>
    <t>ch88ar</t>
  </si>
  <si>
    <t>CH8 8AT</t>
  </si>
  <si>
    <t>CH88AT</t>
  </si>
  <si>
    <t>ch8 8at</t>
  </si>
  <si>
    <t>ch88at</t>
  </si>
  <si>
    <t>CH8 8AU</t>
  </si>
  <si>
    <t>CH88AU</t>
  </si>
  <si>
    <t>ch8 8au</t>
  </si>
  <si>
    <t>ch88au</t>
  </si>
  <si>
    <t>CH8 8AW</t>
  </si>
  <si>
    <t>CH88AW</t>
  </si>
  <si>
    <t>ch8 8aw</t>
  </si>
  <si>
    <t>ch88aw</t>
  </si>
  <si>
    <t>CH8 8AX</t>
  </si>
  <si>
    <t>CH88AX</t>
  </si>
  <si>
    <t>ch8 8ax</t>
  </si>
  <si>
    <t>ch88ax</t>
  </si>
  <si>
    <t>CH8 8AZ</t>
  </si>
  <si>
    <t>CH88AZ</t>
  </si>
  <si>
    <t>ch8 8az</t>
  </si>
  <si>
    <t>ch88az</t>
  </si>
  <si>
    <t>CH8 8BA</t>
  </si>
  <si>
    <t>CH88BA</t>
  </si>
  <si>
    <t>ch8 8ba</t>
  </si>
  <si>
    <t>ch88ba</t>
  </si>
  <si>
    <t>CH8 8BB</t>
  </si>
  <si>
    <t>CH88BB</t>
  </si>
  <si>
    <t>ch8 8bb</t>
  </si>
  <si>
    <t>ch88bb</t>
  </si>
  <si>
    <t>CH8 8BD</t>
  </si>
  <si>
    <t>CH88BD</t>
  </si>
  <si>
    <t>ch8 8bd</t>
  </si>
  <si>
    <t>ch88bd</t>
  </si>
  <si>
    <t>CH8 8BE</t>
  </si>
  <si>
    <t>CH88BE</t>
  </si>
  <si>
    <t>ch8 8be</t>
  </si>
  <si>
    <t>ch88be</t>
  </si>
  <si>
    <t>CH8 8BH</t>
  </si>
  <si>
    <t>CH88BH</t>
  </si>
  <si>
    <t>ch8 8bh</t>
  </si>
  <si>
    <t>ch88bh</t>
  </si>
  <si>
    <t>CH8 8BS</t>
  </si>
  <si>
    <t>CH88BS</t>
  </si>
  <si>
    <t>ch8 8bs</t>
  </si>
  <si>
    <t>ch88bs</t>
  </si>
  <si>
    <t>CH8 8BT</t>
  </si>
  <si>
    <t>CH88BT</t>
  </si>
  <si>
    <t>ch8 8bt</t>
  </si>
  <si>
    <t>ch88bt</t>
  </si>
  <si>
    <t>CH8 8BU</t>
  </si>
  <si>
    <t>CH88BU</t>
  </si>
  <si>
    <t>ch8 8bu</t>
  </si>
  <si>
    <t>ch88bu</t>
  </si>
  <si>
    <t>CH8 8BX</t>
  </si>
  <si>
    <t>CH88BX</t>
  </si>
  <si>
    <t>ch8 8bx</t>
  </si>
  <si>
    <t>ch88bx</t>
  </si>
  <si>
    <t>CH8 8BY</t>
  </si>
  <si>
    <t>CH88BY</t>
  </si>
  <si>
    <t>ch8 8by</t>
  </si>
  <si>
    <t>ch88by</t>
  </si>
  <si>
    <t>CH8 8BZ</t>
  </si>
  <si>
    <t>CH88BZ</t>
  </si>
  <si>
    <t>ch8 8bz</t>
  </si>
  <si>
    <t>ch88bz</t>
  </si>
  <si>
    <t>CH8 8DD</t>
  </si>
  <si>
    <t>CH88DD</t>
  </si>
  <si>
    <t>ch8 8dd</t>
  </si>
  <si>
    <t>ch88dd</t>
  </si>
  <si>
    <t>CH8 8DE</t>
  </si>
  <si>
    <t>CH88DE</t>
  </si>
  <si>
    <t>ch8 8de</t>
  </si>
  <si>
    <t>ch88de</t>
  </si>
  <si>
    <t>CH8 8DF</t>
  </si>
  <si>
    <t>CH88DF</t>
  </si>
  <si>
    <t>ch8 8df</t>
  </si>
  <si>
    <t>ch88df</t>
  </si>
  <si>
    <t>CH8 8DH</t>
  </si>
  <si>
    <t>CH88DH</t>
  </si>
  <si>
    <t>ch8 8dh</t>
  </si>
  <si>
    <t>ch88dh</t>
  </si>
  <si>
    <t>CH8 8DJ</t>
  </si>
  <si>
    <t>CH88DJ</t>
  </si>
  <si>
    <t>ch8 8dj</t>
  </si>
  <si>
    <t>ch88dj</t>
  </si>
  <si>
    <t>CH8 8DL</t>
  </si>
  <si>
    <t>CH88DL</t>
  </si>
  <si>
    <t>ch8 8dl</t>
  </si>
  <si>
    <t>ch88dl</t>
  </si>
  <si>
    <t>CH8 8DP</t>
  </si>
  <si>
    <t>CH88DP</t>
  </si>
  <si>
    <t>ch8 8dp</t>
  </si>
  <si>
    <t>ch88dp</t>
  </si>
  <si>
    <t>CH8 8DR</t>
  </si>
  <si>
    <t>CH88DR</t>
  </si>
  <si>
    <t>ch8 8dr</t>
  </si>
  <si>
    <t>ch88dr</t>
  </si>
  <si>
    <t>CH8 8DT</t>
  </si>
  <si>
    <t>CH88DT</t>
  </si>
  <si>
    <t>ch8 8dt</t>
  </si>
  <si>
    <t>ch88dt</t>
  </si>
  <si>
    <t>CH8 8DU</t>
  </si>
  <si>
    <t>CH88DU</t>
  </si>
  <si>
    <t>ch8 8du</t>
  </si>
  <si>
    <t>ch88du</t>
  </si>
  <si>
    <t>CH8 8DX</t>
  </si>
  <si>
    <t>CH88DX</t>
  </si>
  <si>
    <t>ch8 8dx</t>
  </si>
  <si>
    <t>ch88dx</t>
  </si>
  <si>
    <t>CH8 8DY</t>
  </si>
  <si>
    <t>CH88DY</t>
  </si>
  <si>
    <t>ch8 8dy</t>
  </si>
  <si>
    <t>ch88dy</t>
  </si>
  <si>
    <t>CH8 8DZ</t>
  </si>
  <si>
    <t>CH88DZ</t>
  </si>
  <si>
    <t>ch8 8dz</t>
  </si>
  <si>
    <t>ch88dz</t>
  </si>
  <si>
    <t>CH8 8EA</t>
  </si>
  <si>
    <t>CH88EA</t>
  </si>
  <si>
    <t>ch8 8ea</t>
  </si>
  <si>
    <t>ch88ea</t>
  </si>
  <si>
    <t>CH8 8EE</t>
  </si>
  <si>
    <t>CH88EE</t>
  </si>
  <si>
    <t>ch8 8ee</t>
  </si>
  <si>
    <t>ch88ee</t>
  </si>
  <si>
    <t>CH8 8EF</t>
  </si>
  <si>
    <t>CH88EF</t>
  </si>
  <si>
    <t>ch8 8ef</t>
  </si>
  <si>
    <t>ch88ef</t>
  </si>
  <si>
    <t>CH8 8EG</t>
  </si>
  <si>
    <t>CH88EG</t>
  </si>
  <si>
    <t>ch8 8eg</t>
  </si>
  <si>
    <t>ch88eg</t>
  </si>
  <si>
    <t>CH8 8EH</t>
  </si>
  <si>
    <t>CH88EH</t>
  </si>
  <si>
    <t>ch8 8eh</t>
  </si>
  <si>
    <t>ch88eh</t>
  </si>
  <si>
    <t>CH8 8EJ</t>
  </si>
  <si>
    <t>CH88EJ</t>
  </si>
  <si>
    <t>ch8 8ej</t>
  </si>
  <si>
    <t>ch88ej</t>
  </si>
  <si>
    <t>CH8 8EQ</t>
  </si>
  <si>
    <t>CH88EQ</t>
  </si>
  <si>
    <t>ch8 8eq</t>
  </si>
  <si>
    <t>ch88eq</t>
  </si>
  <si>
    <t>CH8 8ES</t>
  </si>
  <si>
    <t>CH88ES</t>
  </si>
  <si>
    <t>ch8 8es</t>
  </si>
  <si>
    <t>ch88es</t>
  </si>
  <si>
    <t>CH8 8EU</t>
  </si>
  <si>
    <t>CH88EU</t>
  </si>
  <si>
    <t>ch8 8eu</t>
  </si>
  <si>
    <t>ch88eu</t>
  </si>
  <si>
    <t>CH8 8EW</t>
  </si>
  <si>
    <t>CH88EW</t>
  </si>
  <si>
    <t>ch8 8ew</t>
  </si>
  <si>
    <t>ch88ew</t>
  </si>
  <si>
    <t>CH8 8EX</t>
  </si>
  <si>
    <t>CH88EX</t>
  </si>
  <si>
    <t>ch8 8ex</t>
  </si>
  <si>
    <t>ch88ex</t>
  </si>
  <si>
    <t>CH8 8HA</t>
  </si>
  <si>
    <t>CH88HA</t>
  </si>
  <si>
    <t>ch8 8ha</t>
  </si>
  <si>
    <t>ch88ha</t>
  </si>
  <si>
    <t>CH8 8HB</t>
  </si>
  <si>
    <t>CH88HB</t>
  </si>
  <si>
    <t>ch8 8hb</t>
  </si>
  <si>
    <t>ch88hb</t>
  </si>
  <si>
    <t>CH8 8HD</t>
  </si>
  <si>
    <t>CH88HD</t>
  </si>
  <si>
    <t>ch8 8hd</t>
  </si>
  <si>
    <t>ch88hd</t>
  </si>
  <si>
    <t>CH8 8HE</t>
  </si>
  <si>
    <t>CH88HE</t>
  </si>
  <si>
    <t>ch8 8he</t>
  </si>
  <si>
    <t>ch88he</t>
  </si>
  <si>
    <t>CH8 8HF</t>
  </si>
  <si>
    <t>CH88HF</t>
  </si>
  <si>
    <t>ch8 8hf</t>
  </si>
  <si>
    <t>ch88hf</t>
  </si>
  <si>
    <t>CH8 8HG</t>
  </si>
  <si>
    <t>CH88HG</t>
  </si>
  <si>
    <t>ch8 8hg</t>
  </si>
  <si>
    <t>ch88hg</t>
  </si>
  <si>
    <t>CH8 8HH</t>
  </si>
  <si>
    <t>CH88HH</t>
  </si>
  <si>
    <t>ch8 8hh</t>
  </si>
  <si>
    <t>ch88hh</t>
  </si>
  <si>
    <t>CH8 8HJ</t>
  </si>
  <si>
    <t>CH88HJ</t>
  </si>
  <si>
    <t>ch8 8hj</t>
  </si>
  <si>
    <t>ch88hj</t>
  </si>
  <si>
    <t>CH8 8HL</t>
  </si>
  <si>
    <t>CH88HL</t>
  </si>
  <si>
    <t>ch8 8hl</t>
  </si>
  <si>
    <t>ch88hl</t>
  </si>
  <si>
    <t>CH8 8HN</t>
  </si>
  <si>
    <t>CH88HN</t>
  </si>
  <si>
    <t>ch8 8hn</t>
  </si>
  <si>
    <t>ch88hn</t>
  </si>
  <si>
    <t>CH8 8HP</t>
  </si>
  <si>
    <t>CH88HP</t>
  </si>
  <si>
    <t>ch8 8hp</t>
  </si>
  <si>
    <t>ch88hp</t>
  </si>
  <si>
    <t>CH8 8HQ</t>
  </si>
  <si>
    <t>CH88HQ</t>
  </si>
  <si>
    <t>ch8 8hq</t>
  </si>
  <si>
    <t>ch88hq</t>
  </si>
  <si>
    <t>CH8 8HR</t>
  </si>
  <si>
    <t>CH88HR</t>
  </si>
  <si>
    <t>ch8 8hr</t>
  </si>
  <si>
    <t>ch88hr</t>
  </si>
  <si>
    <t>CH8 8HS</t>
  </si>
  <si>
    <t>CH88HS</t>
  </si>
  <si>
    <t>ch8 8hs</t>
  </si>
  <si>
    <t>ch88hs</t>
  </si>
  <si>
    <t>CH8 8HT</t>
  </si>
  <si>
    <t>CH88HT</t>
  </si>
  <si>
    <t>ch8 8ht</t>
  </si>
  <si>
    <t>ch88ht</t>
  </si>
  <si>
    <t>CH8 8HU</t>
  </si>
  <si>
    <t>CH88HU</t>
  </si>
  <si>
    <t>ch8 8hu</t>
  </si>
  <si>
    <t>ch88hu</t>
  </si>
  <si>
    <t>CH8 8HW</t>
  </si>
  <si>
    <t>CH88HW</t>
  </si>
  <si>
    <t>ch8 8hw</t>
  </si>
  <si>
    <t>ch88hw</t>
  </si>
  <si>
    <t>CH8 8HX</t>
  </si>
  <si>
    <t>CH88HX</t>
  </si>
  <si>
    <t>ch8 8hx</t>
  </si>
  <si>
    <t>ch88hx</t>
  </si>
  <si>
    <t>CH8 8HZ</t>
  </si>
  <si>
    <t>CH88HZ</t>
  </si>
  <si>
    <t>ch8 8hz</t>
  </si>
  <si>
    <t>ch88hz</t>
  </si>
  <si>
    <t>CH8 8JA</t>
  </si>
  <si>
    <t>CH88JA</t>
  </si>
  <si>
    <t>ch8 8ja</t>
  </si>
  <si>
    <t>ch88ja</t>
  </si>
  <si>
    <t>CH8 8JB</t>
  </si>
  <si>
    <t>CH88JB</t>
  </si>
  <si>
    <t>ch8 8jb</t>
  </si>
  <si>
    <t>ch88jb</t>
  </si>
  <si>
    <t>CH8 8JD</t>
  </si>
  <si>
    <t>CH88JD</t>
  </si>
  <si>
    <t>ch8 8jd</t>
  </si>
  <si>
    <t>ch88jd</t>
  </si>
  <si>
    <t>CH8 8JE</t>
  </si>
  <si>
    <t>CH88JE</t>
  </si>
  <si>
    <t>ch8 8je</t>
  </si>
  <si>
    <t>ch88je</t>
  </si>
  <si>
    <t>CH8 8JF</t>
  </si>
  <si>
    <t>CH88JF</t>
  </si>
  <si>
    <t>ch8 8jf</t>
  </si>
  <si>
    <t>ch88jf</t>
  </si>
  <si>
    <t>CH8 8JP</t>
  </si>
  <si>
    <t>CH88JP</t>
  </si>
  <si>
    <t>ch8 8jp</t>
  </si>
  <si>
    <t>ch88jp</t>
  </si>
  <si>
    <t>CH8 8JU</t>
  </si>
  <si>
    <t>CH88JU</t>
  </si>
  <si>
    <t>ch8 8ju</t>
  </si>
  <si>
    <t>ch88ju</t>
  </si>
  <si>
    <t>CH8 8JX</t>
  </si>
  <si>
    <t>CH88JX</t>
  </si>
  <si>
    <t>ch8 8jx</t>
  </si>
  <si>
    <t>ch88jx</t>
  </si>
  <si>
    <t>CH8 8JY</t>
  </si>
  <si>
    <t>CH88JY</t>
  </si>
  <si>
    <t>ch8 8jy</t>
  </si>
  <si>
    <t>ch88jy</t>
  </si>
  <si>
    <t>CH8 8JZ</t>
  </si>
  <si>
    <t>CH88JZ</t>
  </si>
  <si>
    <t>ch8 8jz</t>
  </si>
  <si>
    <t>ch88jz</t>
  </si>
  <si>
    <t>CH8 8LD</t>
  </si>
  <si>
    <t>CH88LD</t>
  </si>
  <si>
    <t>ch8 8ld</t>
  </si>
  <si>
    <t>ch88ld</t>
  </si>
  <si>
    <t>CH8 8LN</t>
  </si>
  <si>
    <t>CH88LN</t>
  </si>
  <si>
    <t>ch8 8ln</t>
  </si>
  <si>
    <t>ch88ln</t>
  </si>
  <si>
    <t>CH8 8NH</t>
  </si>
  <si>
    <t>CH88NH</t>
  </si>
  <si>
    <t>ch8 8nh</t>
  </si>
  <si>
    <t>ch88nh</t>
  </si>
  <si>
    <t>CH8 8NN</t>
  </si>
  <si>
    <t>CH88NN</t>
  </si>
  <si>
    <t>ch8 8nn</t>
  </si>
  <si>
    <t>ch88nn</t>
  </si>
  <si>
    <t>CH8 8NT</t>
  </si>
  <si>
    <t>CH88NT</t>
  </si>
  <si>
    <t>ch8 8nt</t>
  </si>
  <si>
    <t>ch88nt</t>
  </si>
  <si>
    <t>CH8 8NU</t>
  </si>
  <si>
    <t>CH88NU</t>
  </si>
  <si>
    <t>ch8 8nu</t>
  </si>
  <si>
    <t>ch88nu</t>
  </si>
  <si>
    <t>CH8 8NW</t>
  </si>
  <si>
    <t>CH88NW</t>
  </si>
  <si>
    <t>ch8 8nw</t>
  </si>
  <si>
    <t>ch88nw</t>
  </si>
  <si>
    <t>CH8 8NX</t>
  </si>
  <si>
    <t>CH88NX</t>
  </si>
  <si>
    <t>ch8 8nx</t>
  </si>
  <si>
    <t>ch88nx</t>
  </si>
  <si>
    <t>CH8 8NY</t>
  </si>
  <si>
    <t>CH88NY</t>
  </si>
  <si>
    <t>ch8 8ny</t>
  </si>
  <si>
    <t>ch88ny</t>
  </si>
  <si>
    <t>CH8 8NZ</t>
  </si>
  <si>
    <t>CH88NZ</t>
  </si>
  <si>
    <t>ch8 8nz</t>
  </si>
  <si>
    <t>ch88nz</t>
  </si>
  <si>
    <t>CH8 8PA</t>
  </si>
  <si>
    <t>CH88PA</t>
  </si>
  <si>
    <t>ch8 8pa</t>
  </si>
  <si>
    <t>ch88pa</t>
  </si>
  <si>
    <t>CH8 8PD</t>
  </si>
  <si>
    <t>CH88PD</t>
  </si>
  <si>
    <t>ch8 8pd</t>
  </si>
  <si>
    <t>ch88pd</t>
  </si>
  <si>
    <t>CH8 8QA</t>
  </si>
  <si>
    <t>CH88QA</t>
  </si>
  <si>
    <t>ch8 8qa</t>
  </si>
  <si>
    <t>ch88qa</t>
  </si>
  <si>
    <t>CH8 8QN</t>
  </si>
  <si>
    <t>CH88QN</t>
  </si>
  <si>
    <t>ch8 8qn</t>
  </si>
  <si>
    <t>ch88qn</t>
  </si>
  <si>
    <t>CH8 8QP</t>
  </si>
  <si>
    <t>CH88QP</t>
  </si>
  <si>
    <t>ch8 8qp</t>
  </si>
  <si>
    <t>ch88qp</t>
  </si>
  <si>
    <t>CH8 8QR</t>
  </si>
  <si>
    <t>CH88QR</t>
  </si>
  <si>
    <t>ch8 8qr</t>
  </si>
  <si>
    <t>ch88qr</t>
  </si>
  <si>
    <t>CH8 8QT</t>
  </si>
  <si>
    <t>CH88QT</t>
  </si>
  <si>
    <t>ch8 8qt</t>
  </si>
  <si>
    <t>ch88qt</t>
  </si>
  <si>
    <t>CH8 8QW</t>
  </si>
  <si>
    <t>CH88QW</t>
  </si>
  <si>
    <t>ch8 8qw</t>
  </si>
  <si>
    <t>ch88qw</t>
  </si>
  <si>
    <t>CH8 8QY</t>
  </si>
  <si>
    <t>CH88QY</t>
  </si>
  <si>
    <t>ch8 8qy</t>
  </si>
  <si>
    <t>ch88qy</t>
  </si>
  <si>
    <t>CH8 8QZ</t>
  </si>
  <si>
    <t>CH88QZ</t>
  </si>
  <si>
    <t>ch8 8qz</t>
  </si>
  <si>
    <t>ch88qz</t>
  </si>
  <si>
    <t>CH8 8RH</t>
  </si>
  <si>
    <t>CH88RH</t>
  </si>
  <si>
    <t>ch8 8rh</t>
  </si>
  <si>
    <t>ch88rh</t>
  </si>
  <si>
    <t>CH8 8RJ</t>
  </si>
  <si>
    <t>CH88RJ</t>
  </si>
  <si>
    <t>ch8 8rj</t>
  </si>
  <si>
    <t>ch88rj</t>
  </si>
  <si>
    <t>CH8 8RP</t>
  </si>
  <si>
    <t>CH88RP</t>
  </si>
  <si>
    <t>ch8 8rp</t>
  </si>
  <si>
    <t>ch88rp</t>
  </si>
  <si>
    <t>CH8 8RR</t>
  </si>
  <si>
    <t>CH88RR</t>
  </si>
  <si>
    <t>ch8 8rr</t>
  </si>
  <si>
    <t>ch88rr</t>
  </si>
  <si>
    <t>CH8 8SH</t>
  </si>
  <si>
    <t>CH88SH</t>
  </si>
  <si>
    <t>ch8 8sh</t>
  </si>
  <si>
    <t>ch88sh</t>
  </si>
  <si>
    <t>CH8 8SJ</t>
  </si>
  <si>
    <t>CH88SJ</t>
  </si>
  <si>
    <t>ch8 8sj</t>
  </si>
  <si>
    <t>ch88sj</t>
  </si>
  <si>
    <t>CH8 8SL</t>
  </si>
  <si>
    <t>CH88SL</t>
  </si>
  <si>
    <t>ch8 8sl</t>
  </si>
  <si>
    <t>ch88sl</t>
  </si>
  <si>
    <t>CH8 8SN</t>
  </si>
  <si>
    <t>CH88SN</t>
  </si>
  <si>
    <t>ch8 8sn</t>
  </si>
  <si>
    <t>ch88sn</t>
  </si>
  <si>
    <t>CH8 8SP</t>
  </si>
  <si>
    <t>CH88SP</t>
  </si>
  <si>
    <t>ch8 8sp</t>
  </si>
  <si>
    <t>ch88sp</t>
  </si>
  <si>
    <t>CH8 8SQ</t>
  </si>
  <si>
    <t>CH88SQ</t>
  </si>
  <si>
    <t>ch8 8sq</t>
  </si>
  <si>
    <t>ch88sq</t>
  </si>
  <si>
    <t>CH8 8SR</t>
  </si>
  <si>
    <t>CH88SR</t>
  </si>
  <si>
    <t>ch8 8sr</t>
  </si>
  <si>
    <t>ch88sr</t>
  </si>
  <si>
    <t>CH8 8ST</t>
  </si>
  <si>
    <t>CH88ST</t>
  </si>
  <si>
    <t>ch8 8st</t>
  </si>
  <si>
    <t>ch88st</t>
  </si>
  <si>
    <t>CH8 8SU</t>
  </si>
  <si>
    <t>CH88SU</t>
  </si>
  <si>
    <t>ch8 8su</t>
  </si>
  <si>
    <t>ch88su</t>
  </si>
  <si>
    <t>CH8 8SW</t>
  </si>
  <si>
    <t>CH88SW</t>
  </si>
  <si>
    <t>ch8 8sw</t>
  </si>
  <si>
    <t>ch88sw</t>
  </si>
  <si>
    <t>CH8 8SZ</t>
  </si>
  <si>
    <t>CH88SZ</t>
  </si>
  <si>
    <t>ch8 8sz</t>
  </si>
  <si>
    <t>ch88sz</t>
  </si>
  <si>
    <t>CH8 9AB</t>
  </si>
  <si>
    <t>CH89AB</t>
  </si>
  <si>
    <t>ch8 9ab</t>
  </si>
  <si>
    <t>ch89ab</t>
  </si>
  <si>
    <t>CH8 9AE</t>
  </si>
  <si>
    <t>CH89AE</t>
  </si>
  <si>
    <t>ch8 9ae</t>
  </si>
  <si>
    <t>ch89ae</t>
  </si>
  <si>
    <t>CH8 9AF</t>
  </si>
  <si>
    <t>CH89AF</t>
  </si>
  <si>
    <t>ch8 9af</t>
  </si>
  <si>
    <t>ch89af</t>
  </si>
  <si>
    <t>CH8 9AG</t>
  </si>
  <si>
    <t>CH89AG</t>
  </si>
  <si>
    <t>ch8 9ag</t>
  </si>
  <si>
    <t>ch89ag</t>
  </si>
  <si>
    <t>CH8 9AH</t>
  </si>
  <si>
    <t>CH89AH</t>
  </si>
  <si>
    <t>ch8 9ah</t>
  </si>
  <si>
    <t>ch89ah</t>
  </si>
  <si>
    <t>CH8 9AJ</t>
  </si>
  <si>
    <t>CH89AJ</t>
  </si>
  <si>
    <t>ch8 9aj</t>
  </si>
  <si>
    <t>ch89aj</t>
  </si>
  <si>
    <t>CH8 9AL</t>
  </si>
  <si>
    <t>CH89AL</t>
  </si>
  <si>
    <t>ch8 9al</t>
  </si>
  <si>
    <t>ch89al</t>
  </si>
  <si>
    <t>CH8 9AN</t>
  </si>
  <si>
    <t>CH89AN</t>
  </si>
  <si>
    <t>ch8 9an</t>
  </si>
  <si>
    <t>ch89an</t>
  </si>
  <si>
    <t>CH8 9AP</t>
  </si>
  <si>
    <t>CH89AP</t>
  </si>
  <si>
    <t>ch8 9ap</t>
  </si>
  <si>
    <t>ch89ap</t>
  </si>
  <si>
    <t>CH8 9AR</t>
  </si>
  <si>
    <t>CH89AR</t>
  </si>
  <si>
    <t>ch8 9ar</t>
  </si>
  <si>
    <t>ch89ar</t>
  </si>
  <si>
    <t>CH8 9AS</t>
  </si>
  <si>
    <t>CH89AS</t>
  </si>
  <si>
    <t>ch8 9as</t>
  </si>
  <si>
    <t>ch89as</t>
  </si>
  <si>
    <t>CH8 9AW</t>
  </si>
  <si>
    <t>CH89AW</t>
  </si>
  <si>
    <t>ch8 9aw</t>
  </si>
  <si>
    <t>ch89aw</t>
  </si>
  <si>
    <t>CH8 9AY</t>
  </si>
  <si>
    <t>CH89AY</t>
  </si>
  <si>
    <t>ch8 9ay</t>
  </si>
  <si>
    <t>ch89ay</t>
  </si>
  <si>
    <t>CH8 9AZ</t>
  </si>
  <si>
    <t>CH89AZ</t>
  </si>
  <si>
    <t>ch8 9az</t>
  </si>
  <si>
    <t>ch89az</t>
  </si>
  <si>
    <t>CH8 9BB</t>
  </si>
  <si>
    <t>CH89BB</t>
  </si>
  <si>
    <t>ch8 9bb</t>
  </si>
  <si>
    <t>ch89bb</t>
  </si>
  <si>
    <t>CH8 9BD</t>
  </si>
  <si>
    <t>CH89BD</t>
  </si>
  <si>
    <t>ch8 9bd</t>
  </si>
  <si>
    <t>ch89bd</t>
  </si>
  <si>
    <t>CH8 9BE</t>
  </si>
  <si>
    <t>CH89BE</t>
  </si>
  <si>
    <t>ch8 9be</t>
  </si>
  <si>
    <t>ch89be</t>
  </si>
  <si>
    <t>CH8 9BG</t>
  </si>
  <si>
    <t>CH89BG</t>
  </si>
  <si>
    <t>ch8 9bg</t>
  </si>
  <si>
    <t>ch89bg</t>
  </si>
  <si>
    <t>CH8 9BH</t>
  </si>
  <si>
    <t>CH89BH</t>
  </si>
  <si>
    <t>ch8 9bh</t>
  </si>
  <si>
    <t>ch89bh</t>
  </si>
  <si>
    <t>CH8 9BJ</t>
  </si>
  <si>
    <t>CH89BJ</t>
  </si>
  <si>
    <t>ch8 9bj</t>
  </si>
  <si>
    <t>ch89bj</t>
  </si>
  <si>
    <t>CH8 9BL</t>
  </si>
  <si>
    <t>CH89BL</t>
  </si>
  <si>
    <t>ch8 9bl</t>
  </si>
  <si>
    <t>ch89bl</t>
  </si>
  <si>
    <t>CH8 9BN</t>
  </si>
  <si>
    <t>CH89BN</t>
  </si>
  <si>
    <t>ch8 9bn</t>
  </si>
  <si>
    <t>ch89bn</t>
  </si>
  <si>
    <t>CH8 9BP</t>
  </si>
  <si>
    <t>CH89BP</t>
  </si>
  <si>
    <t>ch8 9bp</t>
  </si>
  <si>
    <t>ch89bp</t>
  </si>
  <si>
    <t>CH8 9BQ</t>
  </si>
  <si>
    <t>CH89BQ</t>
  </si>
  <si>
    <t>ch8 9bq</t>
  </si>
  <si>
    <t>ch89bq</t>
  </si>
  <si>
    <t>CH8 9BT</t>
  </si>
  <si>
    <t>CH89BT</t>
  </si>
  <si>
    <t>ch8 9bt</t>
  </si>
  <si>
    <t>ch89bt</t>
  </si>
  <si>
    <t>CH8 9BW</t>
  </si>
  <si>
    <t>CH89BW</t>
  </si>
  <si>
    <t>ch8 9bw</t>
  </si>
  <si>
    <t>ch89bw</t>
  </si>
  <si>
    <t>CH8 9BY</t>
  </si>
  <si>
    <t>CH89BY</t>
  </si>
  <si>
    <t>ch8 9by</t>
  </si>
  <si>
    <t>ch89by</t>
  </si>
  <si>
    <t>CH8 9BZ</t>
  </si>
  <si>
    <t>CH89BZ</t>
  </si>
  <si>
    <t>ch8 9bz</t>
  </si>
  <si>
    <t>ch89bz</t>
  </si>
  <si>
    <t>CH8 9DJ</t>
  </si>
  <si>
    <t>CH89DJ</t>
  </si>
  <si>
    <t>ch8 9dj</t>
  </si>
  <si>
    <t>ch89dj</t>
  </si>
  <si>
    <t>CH8 9DN</t>
  </si>
  <si>
    <t>CH89DN</t>
  </si>
  <si>
    <t>ch8 9dn</t>
  </si>
  <si>
    <t>ch89dn</t>
  </si>
  <si>
    <t>CH8 9DP</t>
  </si>
  <si>
    <t>CH89DP</t>
  </si>
  <si>
    <t>ch8 9dp</t>
  </si>
  <si>
    <t>ch89dp</t>
  </si>
  <si>
    <t>CH8 9DQ</t>
  </si>
  <si>
    <t>CH89DQ</t>
  </si>
  <si>
    <t>ch8 9dq</t>
  </si>
  <si>
    <t>ch89dq</t>
  </si>
  <si>
    <t>CH8 9DU</t>
  </si>
  <si>
    <t>CH89DU</t>
  </si>
  <si>
    <t>ch8 9du</t>
  </si>
  <si>
    <t>ch89du</t>
  </si>
  <si>
    <t>CH8 9DW</t>
  </si>
  <si>
    <t>CH89DW</t>
  </si>
  <si>
    <t>ch8 9dw</t>
  </si>
  <si>
    <t>ch89dw</t>
  </si>
  <si>
    <t>CH8 9DX</t>
  </si>
  <si>
    <t>CH89DX</t>
  </si>
  <si>
    <t>ch8 9dx</t>
  </si>
  <si>
    <t>ch89dx</t>
  </si>
  <si>
    <t>CH8 9DZ</t>
  </si>
  <si>
    <t>CH89DZ</t>
  </si>
  <si>
    <t>ch8 9dz</t>
  </si>
  <si>
    <t>ch89dz</t>
  </si>
  <si>
    <t>CH8 9EA</t>
  </si>
  <si>
    <t>CH89EA</t>
  </si>
  <si>
    <t>ch8 9ea</t>
  </si>
  <si>
    <t>ch89ea</t>
  </si>
  <si>
    <t>CH8 9ED</t>
  </si>
  <si>
    <t>CH89ED</t>
  </si>
  <si>
    <t>ch8 9ed</t>
  </si>
  <si>
    <t>ch89ed</t>
  </si>
  <si>
    <t>CH8 9EF</t>
  </si>
  <si>
    <t>CH89EF</t>
  </si>
  <si>
    <t>ch8 9ef</t>
  </si>
  <si>
    <t>ch89ef</t>
  </si>
  <si>
    <t>CH8 9EG</t>
  </si>
  <si>
    <t>CH89EG</t>
  </si>
  <si>
    <t>ch8 9eg</t>
  </si>
  <si>
    <t>ch89eg</t>
  </si>
  <si>
    <t>CH8 9EJ</t>
  </si>
  <si>
    <t>CH89EJ</t>
  </si>
  <si>
    <t>ch8 9ej</t>
  </si>
  <si>
    <t>ch89ej</t>
  </si>
  <si>
    <t>CH8 9EN</t>
  </si>
  <si>
    <t>CH89EN</t>
  </si>
  <si>
    <t>ch8 9en</t>
  </si>
  <si>
    <t>ch89en</t>
  </si>
  <si>
    <t>CH8 9EP</t>
  </si>
  <si>
    <t>CH89EP</t>
  </si>
  <si>
    <t>ch8 9ep</t>
  </si>
  <si>
    <t>ch89ep</t>
  </si>
  <si>
    <t>CH8 9EQ</t>
  </si>
  <si>
    <t>CH89EQ</t>
  </si>
  <si>
    <t>ch8 9eq</t>
  </si>
  <si>
    <t>ch89eq</t>
  </si>
  <si>
    <t>CH8 9ER</t>
  </si>
  <si>
    <t>CH89ER</t>
  </si>
  <si>
    <t>ch8 9er</t>
  </si>
  <si>
    <t>ch89er</t>
  </si>
  <si>
    <t>CH8 9ES</t>
  </si>
  <si>
    <t>CH89ES</t>
  </si>
  <si>
    <t>ch8 9es</t>
  </si>
  <si>
    <t>ch89es</t>
  </si>
  <si>
    <t>CH8 9EZ</t>
  </si>
  <si>
    <t>CH89EZ</t>
  </si>
  <si>
    <t>ch8 9ez</t>
  </si>
  <si>
    <t>ch89ez</t>
  </si>
  <si>
    <t>CH8 9FP</t>
  </si>
  <si>
    <t>CH89FP</t>
  </si>
  <si>
    <t>ch8 9fp</t>
  </si>
  <si>
    <t>ch89fp</t>
  </si>
  <si>
    <t>CH8 9GA</t>
  </si>
  <si>
    <t>CH89GA</t>
  </si>
  <si>
    <t>ch8 9ga</t>
  </si>
  <si>
    <t>ch89ga</t>
  </si>
  <si>
    <t>CH8 9HA</t>
  </si>
  <si>
    <t>CH89HA</t>
  </si>
  <si>
    <t>ch8 9ha</t>
  </si>
  <si>
    <t>ch89ha</t>
  </si>
  <si>
    <t>CH8 9HB</t>
  </si>
  <si>
    <t>CH89HB</t>
  </si>
  <si>
    <t>ch8 9hb</t>
  </si>
  <si>
    <t>ch89hb</t>
  </si>
  <si>
    <t>CH8 9HD</t>
  </si>
  <si>
    <t>CH89HD</t>
  </si>
  <si>
    <t>ch8 9hd</t>
  </si>
  <si>
    <t>ch89hd</t>
  </si>
  <si>
    <t>CH8 9HE</t>
  </si>
  <si>
    <t>CH89HE</t>
  </si>
  <si>
    <t>ch8 9he</t>
  </si>
  <si>
    <t>ch89he</t>
  </si>
  <si>
    <t>CH8 9HF</t>
  </si>
  <si>
    <t>CH89HF</t>
  </si>
  <si>
    <t>ch8 9hf</t>
  </si>
  <si>
    <t>ch89hf</t>
  </si>
  <si>
    <t>CH8 9HG</t>
  </si>
  <si>
    <t>CH89HG</t>
  </si>
  <si>
    <t>ch8 9hg</t>
  </si>
  <si>
    <t>ch89hg</t>
  </si>
  <si>
    <t>CH8 9HH</t>
  </si>
  <si>
    <t>CH89HH</t>
  </si>
  <si>
    <t>ch8 9hh</t>
  </si>
  <si>
    <t>ch89hh</t>
  </si>
  <si>
    <t>CH8 9HJ</t>
  </si>
  <si>
    <t>CH89HJ</t>
  </si>
  <si>
    <t>ch8 9hj</t>
  </si>
  <si>
    <t>ch89hj</t>
  </si>
  <si>
    <t>CH8 9HL</t>
  </si>
  <si>
    <t>CH89HL</t>
  </si>
  <si>
    <t>ch8 9hl</t>
  </si>
  <si>
    <t>ch89hl</t>
  </si>
  <si>
    <t>CH8 9HN</t>
  </si>
  <si>
    <t>CH89HN</t>
  </si>
  <si>
    <t>ch8 9hn</t>
  </si>
  <si>
    <t>ch89hn</t>
  </si>
  <si>
    <t>CH8 9HP</t>
  </si>
  <si>
    <t>CH89HP</t>
  </si>
  <si>
    <t>ch8 9hp</t>
  </si>
  <si>
    <t>ch89hp</t>
  </si>
  <si>
    <t>CH8 9HQ</t>
  </si>
  <si>
    <t>CH89HQ</t>
  </si>
  <si>
    <t>ch8 9hq</t>
  </si>
  <si>
    <t>ch89hq</t>
  </si>
  <si>
    <t>CH8 9HR</t>
  </si>
  <si>
    <t>CH89HR</t>
  </si>
  <si>
    <t>ch8 9hr</t>
  </si>
  <si>
    <t>ch89hr</t>
  </si>
  <si>
    <t>CH8 9HS</t>
  </si>
  <si>
    <t>CH89HS</t>
  </si>
  <si>
    <t>ch8 9hs</t>
  </si>
  <si>
    <t>ch89hs</t>
  </si>
  <si>
    <t>CH8 9HT</t>
  </si>
  <si>
    <t>CH89HT</t>
  </si>
  <si>
    <t>ch8 9ht</t>
  </si>
  <si>
    <t>ch89ht</t>
  </si>
  <si>
    <t>CH8 9HU</t>
  </si>
  <si>
    <t>CH89HU</t>
  </si>
  <si>
    <t>ch8 9hu</t>
  </si>
  <si>
    <t>ch89hu</t>
  </si>
  <si>
    <t>CH8 9HW</t>
  </si>
  <si>
    <t>CH89HW</t>
  </si>
  <si>
    <t>ch8 9hw</t>
  </si>
  <si>
    <t>ch89hw</t>
  </si>
  <si>
    <t>CH8 9HX</t>
  </si>
  <si>
    <t>CH89HX</t>
  </si>
  <si>
    <t>ch8 9hx</t>
  </si>
  <si>
    <t>ch89hx</t>
  </si>
  <si>
    <t>CH8 9HY</t>
  </si>
  <si>
    <t>CH89HY</t>
  </si>
  <si>
    <t>ch8 9hy</t>
  </si>
  <si>
    <t>ch89hy</t>
  </si>
  <si>
    <t>CH8 9HZ</t>
  </si>
  <si>
    <t>CH89HZ</t>
  </si>
  <si>
    <t>ch8 9hz</t>
  </si>
  <si>
    <t>ch89hz</t>
  </si>
  <si>
    <t>CH8 9JA</t>
  </si>
  <si>
    <t>CH89JA</t>
  </si>
  <si>
    <t>ch8 9ja</t>
  </si>
  <si>
    <t>ch89ja</t>
  </si>
  <si>
    <t>CH8 9JB</t>
  </si>
  <si>
    <t>CH89JB</t>
  </si>
  <si>
    <t>ch8 9jb</t>
  </si>
  <si>
    <t>ch89jb</t>
  </si>
  <si>
    <t>CH8 9JD</t>
  </si>
  <si>
    <t>CH89JD</t>
  </si>
  <si>
    <t>ch8 9jd</t>
  </si>
  <si>
    <t>ch89jd</t>
  </si>
  <si>
    <t>CH8 9JE</t>
  </si>
  <si>
    <t>CH89JE</t>
  </si>
  <si>
    <t>ch8 9je</t>
  </si>
  <si>
    <t>ch89je</t>
  </si>
  <si>
    <t>CH8 9JF</t>
  </si>
  <si>
    <t>CH89JF</t>
  </si>
  <si>
    <t>ch8 9jf</t>
  </si>
  <si>
    <t>ch89jf</t>
  </si>
  <si>
    <t>CH8 9JG</t>
  </si>
  <si>
    <t>CH89JG</t>
  </si>
  <si>
    <t>ch8 9jg</t>
  </si>
  <si>
    <t>ch89jg</t>
  </si>
  <si>
    <t>CH8 9JH</t>
  </si>
  <si>
    <t>CH89JH</t>
  </si>
  <si>
    <t>ch8 9jh</t>
  </si>
  <si>
    <t>ch89jh</t>
  </si>
  <si>
    <t>CH8 9JJ</t>
  </si>
  <si>
    <t>CH89JJ</t>
  </si>
  <si>
    <t>ch8 9jj</t>
  </si>
  <si>
    <t>ch89jj</t>
  </si>
  <si>
    <t>CH8 9JL</t>
  </si>
  <si>
    <t>CH89JL</t>
  </si>
  <si>
    <t>ch8 9jl</t>
  </si>
  <si>
    <t>ch89jl</t>
  </si>
  <si>
    <t>CH8 9JN</t>
  </si>
  <si>
    <t>CH89JN</t>
  </si>
  <si>
    <t>ch8 9jn</t>
  </si>
  <si>
    <t>ch89jn</t>
  </si>
  <si>
    <t>CH8 9JP</t>
  </si>
  <si>
    <t>CH89JP</t>
  </si>
  <si>
    <t>ch8 9jp</t>
  </si>
  <si>
    <t>ch89jp</t>
  </si>
  <si>
    <t>CH8 9JQ</t>
  </si>
  <si>
    <t>CH89JQ</t>
  </si>
  <si>
    <t>ch8 9jq</t>
  </si>
  <si>
    <t>ch89jq</t>
  </si>
  <si>
    <t>CH8 9JR</t>
  </si>
  <si>
    <t>CH89JR</t>
  </si>
  <si>
    <t>ch8 9jr</t>
  </si>
  <si>
    <t>ch89jr</t>
  </si>
  <si>
    <t>CH8 9JS</t>
  </si>
  <si>
    <t>CH89JS</t>
  </si>
  <si>
    <t>ch8 9js</t>
  </si>
  <si>
    <t>ch89js</t>
  </si>
  <si>
    <t>CH8 9JT</t>
  </si>
  <si>
    <t>CH89JT</t>
  </si>
  <si>
    <t>ch8 9jt</t>
  </si>
  <si>
    <t>ch89jt</t>
  </si>
  <si>
    <t>CH8 9JU</t>
  </si>
  <si>
    <t>CH89JU</t>
  </si>
  <si>
    <t>ch8 9ju</t>
  </si>
  <si>
    <t>ch89ju</t>
  </si>
  <si>
    <t>CH8 9JW</t>
  </si>
  <si>
    <t>CH89JW</t>
  </si>
  <si>
    <t>ch8 9jw</t>
  </si>
  <si>
    <t>ch89jw</t>
  </si>
  <si>
    <t>CH8 9JX</t>
  </si>
  <si>
    <t>CH89JX</t>
  </si>
  <si>
    <t>ch8 9jx</t>
  </si>
  <si>
    <t>ch89jx</t>
  </si>
  <si>
    <t>CH8 9JY</t>
  </si>
  <si>
    <t>CH89JY</t>
  </si>
  <si>
    <t>ch8 9jy</t>
  </si>
  <si>
    <t>ch89jy</t>
  </si>
  <si>
    <t>CH8 9LA</t>
  </si>
  <si>
    <t>CH89LA</t>
  </si>
  <si>
    <t>ch8 9la</t>
  </si>
  <si>
    <t>ch89la</t>
  </si>
  <si>
    <t>CH8 9LD</t>
  </si>
  <si>
    <t>CH89LD</t>
  </si>
  <si>
    <t>ch8 9ld</t>
  </si>
  <si>
    <t>ch89ld</t>
  </si>
  <si>
    <t>CH8 9LE</t>
  </si>
  <si>
    <t>CH89LE</t>
  </si>
  <si>
    <t>ch8 9le</t>
  </si>
  <si>
    <t>ch89le</t>
  </si>
  <si>
    <t>CH8 9LF</t>
  </si>
  <si>
    <t>CH89LF</t>
  </si>
  <si>
    <t>ch8 9lf</t>
  </si>
  <si>
    <t>ch89lf</t>
  </si>
  <si>
    <t>CH8 9LH</t>
  </si>
  <si>
    <t>CH89LH</t>
  </si>
  <si>
    <t>ch8 9lh</t>
  </si>
  <si>
    <t>ch89lh</t>
  </si>
  <si>
    <t>CH8 9LJ</t>
  </si>
  <si>
    <t>CH89LJ</t>
  </si>
  <si>
    <t>ch8 9lj</t>
  </si>
  <si>
    <t>ch89lj</t>
  </si>
  <si>
    <t>CH8 9LL</t>
  </si>
  <si>
    <t>CH89LL</t>
  </si>
  <si>
    <t>ch8 9ll</t>
  </si>
  <si>
    <t>ch89ll</t>
  </si>
  <si>
    <t>CH8 9LN</t>
  </si>
  <si>
    <t>CH89LN</t>
  </si>
  <si>
    <t>ch8 9ln</t>
  </si>
  <si>
    <t>ch89ln</t>
  </si>
  <si>
    <t>CH8 9LS</t>
  </si>
  <si>
    <t>CH89LS</t>
  </si>
  <si>
    <t>ch8 9ls</t>
  </si>
  <si>
    <t>ch89ls</t>
  </si>
  <si>
    <t>CH8 9LT</t>
  </si>
  <si>
    <t>CH89LT</t>
  </si>
  <si>
    <t>ch8 9lt</t>
  </si>
  <si>
    <t>ch89lt</t>
  </si>
  <si>
    <t>CH8 9LU</t>
  </si>
  <si>
    <t>CH89LU</t>
  </si>
  <si>
    <t>ch8 9lu</t>
  </si>
  <si>
    <t>ch89lu</t>
  </si>
  <si>
    <t>CH8 9LW</t>
  </si>
  <si>
    <t>CH89LW</t>
  </si>
  <si>
    <t>ch8 9lw</t>
  </si>
  <si>
    <t>ch89lw</t>
  </si>
  <si>
    <t>CH8 9LY</t>
  </si>
  <si>
    <t>CH89LY</t>
  </si>
  <si>
    <t>ch8 9ly</t>
  </si>
  <si>
    <t>ch89ly</t>
  </si>
  <si>
    <t>CH8 9LZ</t>
  </si>
  <si>
    <t>CH89LZ</t>
  </si>
  <si>
    <t>ch8 9lz</t>
  </si>
  <si>
    <t>ch89lz</t>
  </si>
  <si>
    <t>CH8 9NA</t>
  </si>
  <si>
    <t>CH89NA</t>
  </si>
  <si>
    <t>ch8 9na</t>
  </si>
  <si>
    <t>ch89na</t>
  </si>
  <si>
    <t>CH8 9NB</t>
  </si>
  <si>
    <t>CH89NB</t>
  </si>
  <si>
    <t>ch8 9nb</t>
  </si>
  <si>
    <t>ch89nb</t>
  </si>
  <si>
    <t>CH8 9ND</t>
  </si>
  <si>
    <t>CH89ND</t>
  </si>
  <si>
    <t>ch8 9nd</t>
  </si>
  <si>
    <t>ch89nd</t>
  </si>
  <si>
    <t>CH8 9NE</t>
  </si>
  <si>
    <t>CH89NE</t>
  </si>
  <si>
    <t>ch8 9ne</t>
  </si>
  <si>
    <t>ch89ne</t>
  </si>
  <si>
    <t>CH8 9NF</t>
  </si>
  <si>
    <t>CH89NF</t>
  </si>
  <si>
    <t>ch8 9nf</t>
  </si>
  <si>
    <t>ch89nf</t>
  </si>
  <si>
    <t>CH8 9NH</t>
  </si>
  <si>
    <t>CH89NH</t>
  </si>
  <si>
    <t>ch8 9nh</t>
  </si>
  <si>
    <t>ch89nh</t>
  </si>
  <si>
    <t>CH8 9NJ</t>
  </si>
  <si>
    <t>CH89NJ</t>
  </si>
  <si>
    <t>ch8 9nj</t>
  </si>
  <si>
    <t>ch89nj</t>
  </si>
  <si>
    <t>CH8 9NS</t>
  </si>
  <si>
    <t>CH89NS</t>
  </si>
  <si>
    <t>ch8 9ns</t>
  </si>
  <si>
    <t>ch89ns</t>
  </si>
  <si>
    <t>CH8 9NU</t>
  </si>
  <si>
    <t>CH89NU</t>
  </si>
  <si>
    <t>ch8 9nu</t>
  </si>
  <si>
    <t>ch89nu</t>
  </si>
  <si>
    <t>CH8 9NX</t>
  </si>
  <si>
    <t>CH89NX</t>
  </si>
  <si>
    <t>ch8 9nx</t>
  </si>
  <si>
    <t>ch89nx</t>
  </si>
  <si>
    <t>CH8 9NY</t>
  </si>
  <si>
    <t>CH89NY</t>
  </si>
  <si>
    <t>ch8 9ny</t>
  </si>
  <si>
    <t>ch89ny</t>
  </si>
  <si>
    <t>CH8 9NZ</t>
  </si>
  <si>
    <t>CH89NZ</t>
  </si>
  <si>
    <t>ch8 9nz</t>
  </si>
  <si>
    <t>ch89nz</t>
  </si>
  <si>
    <t>CH8 9PD</t>
  </si>
  <si>
    <t>CH89PD</t>
  </si>
  <si>
    <t>ch8 9pd</t>
  </si>
  <si>
    <t>ch89pd</t>
  </si>
  <si>
    <t>CH8 9PE</t>
  </si>
  <si>
    <t>CH89PE</t>
  </si>
  <si>
    <t>ch8 9pe</t>
  </si>
  <si>
    <t>ch89pe</t>
  </si>
  <si>
    <t>CH8 9PF</t>
  </si>
  <si>
    <t>CH89PF</t>
  </si>
  <si>
    <t>ch8 9pf</t>
  </si>
  <si>
    <t>ch89pf</t>
  </si>
  <si>
    <t>CH8 9PG</t>
  </si>
  <si>
    <t>CH89PG</t>
  </si>
  <si>
    <t>ch8 9pg</t>
  </si>
  <si>
    <t>ch89pg</t>
  </si>
  <si>
    <t>CH8 9PJ</t>
  </si>
  <si>
    <t>CH89PJ</t>
  </si>
  <si>
    <t>ch8 9pj</t>
  </si>
  <si>
    <t>ch89pj</t>
  </si>
  <si>
    <t>CH8 9PN</t>
  </si>
  <si>
    <t>CH89PN</t>
  </si>
  <si>
    <t>ch8 9pn</t>
  </si>
  <si>
    <t>ch89pn</t>
  </si>
  <si>
    <t>CH8 9PQ</t>
  </si>
  <si>
    <t>CH89PQ</t>
  </si>
  <si>
    <t>ch8 9pq</t>
  </si>
  <si>
    <t>ch89pq</t>
  </si>
  <si>
    <t>CH8 9PR</t>
  </si>
  <si>
    <t>CH89PR</t>
  </si>
  <si>
    <t>ch8 9pr</t>
  </si>
  <si>
    <t>ch89pr</t>
  </si>
  <si>
    <t>CH8 9PS</t>
  </si>
  <si>
    <t>CH89PS</t>
  </si>
  <si>
    <t>ch8 9ps</t>
  </si>
  <si>
    <t>ch89ps</t>
  </si>
  <si>
    <t>CH8 9PT</t>
  </si>
  <si>
    <t>CH89PT</t>
  </si>
  <si>
    <t>ch8 9pt</t>
  </si>
  <si>
    <t>ch89pt</t>
  </si>
  <si>
    <t>CH8 9PY</t>
  </si>
  <si>
    <t>CH89PY</t>
  </si>
  <si>
    <t>ch8 9py</t>
  </si>
  <si>
    <t>ch89py</t>
  </si>
  <si>
    <t>CH8 9PZ</t>
  </si>
  <si>
    <t>CH89PZ</t>
  </si>
  <si>
    <t>ch8 9pz</t>
  </si>
  <si>
    <t>ch89pz</t>
  </si>
  <si>
    <t>CH8 9QA</t>
  </si>
  <si>
    <t>CH89QA</t>
  </si>
  <si>
    <t>ch8 9qa</t>
  </si>
  <si>
    <t>ch89qa</t>
  </si>
  <si>
    <t>CH8 9QB</t>
  </si>
  <si>
    <t>CH89QB</t>
  </si>
  <si>
    <t>ch8 9qb</t>
  </si>
  <si>
    <t>ch89qb</t>
  </si>
  <si>
    <t>CH8 9QE</t>
  </si>
  <si>
    <t>CH89QE</t>
  </si>
  <si>
    <t>ch8 9qe</t>
  </si>
  <si>
    <t>ch89qe</t>
  </si>
  <si>
    <t>CH8 9QF</t>
  </si>
  <si>
    <t>CH89QF</t>
  </si>
  <si>
    <t>ch8 9qf</t>
  </si>
  <si>
    <t>ch89qf</t>
  </si>
  <si>
    <t>CH8 9QH</t>
  </si>
  <si>
    <t>CH89QH</t>
  </si>
  <si>
    <t>ch8 9qh</t>
  </si>
  <si>
    <t>ch89qh</t>
  </si>
  <si>
    <t>CH8 9QL</t>
  </si>
  <si>
    <t>CH89QL</t>
  </si>
  <si>
    <t>ch8 9ql</t>
  </si>
  <si>
    <t>ch89ql</t>
  </si>
  <si>
    <t>CH8 9QR</t>
  </si>
  <si>
    <t>CH89QR</t>
  </si>
  <si>
    <t>ch8 9qr</t>
  </si>
  <si>
    <t>ch89qr</t>
  </si>
  <si>
    <t>CH8 9QS</t>
  </si>
  <si>
    <t>CH89QS</t>
  </si>
  <si>
    <t>ch8 9qs</t>
  </si>
  <si>
    <t>ch89qs</t>
  </si>
  <si>
    <t>CH8 9QU</t>
  </si>
  <si>
    <t>CH89QU</t>
  </si>
  <si>
    <t>ch8 9qu</t>
  </si>
  <si>
    <t>ch89qu</t>
  </si>
  <si>
    <t>CH8 9QW</t>
  </si>
  <si>
    <t>CH89QW</t>
  </si>
  <si>
    <t>ch8 9qw</t>
  </si>
  <si>
    <t>ch89qw</t>
  </si>
  <si>
    <t>CH8 9QX</t>
  </si>
  <si>
    <t>CH89QX</t>
  </si>
  <si>
    <t>ch8 9qx</t>
  </si>
  <si>
    <t>ch89qx</t>
  </si>
  <si>
    <t>CH8 9QY</t>
  </si>
  <si>
    <t>CH89QY</t>
  </si>
  <si>
    <t>ch8 9qy</t>
  </si>
  <si>
    <t>ch89qy</t>
  </si>
  <si>
    <t>CH8 9QZ</t>
  </si>
  <si>
    <t>CH89QZ</t>
  </si>
  <si>
    <t>ch8 9qz</t>
  </si>
  <si>
    <t>ch89qz</t>
  </si>
  <si>
    <t>CH8 9RB</t>
  </si>
  <si>
    <t>CH89RB</t>
  </si>
  <si>
    <t>ch8 9rb</t>
  </si>
  <si>
    <t>ch89rb</t>
  </si>
  <si>
    <t>CH8 9RD</t>
  </si>
  <si>
    <t>CH89RD</t>
  </si>
  <si>
    <t>ch8 9rd</t>
  </si>
  <si>
    <t>ch89rd</t>
  </si>
  <si>
    <t>CH8 9RE</t>
  </si>
  <si>
    <t>CH89RE</t>
  </si>
  <si>
    <t>ch8 9re</t>
  </si>
  <si>
    <t>ch89re</t>
  </si>
  <si>
    <t>CH8 9RF</t>
  </si>
  <si>
    <t>CH89RF</t>
  </si>
  <si>
    <t>ch8 9rf</t>
  </si>
  <si>
    <t>ch89rf</t>
  </si>
  <si>
    <t>CH8 9RG</t>
  </si>
  <si>
    <t>CH89RG</t>
  </si>
  <si>
    <t>ch8 9rg</t>
  </si>
  <si>
    <t>ch89rg</t>
  </si>
  <si>
    <t>CH8 9RH</t>
  </si>
  <si>
    <t>CH89RH</t>
  </si>
  <si>
    <t>ch8 9rh</t>
  </si>
  <si>
    <t>ch89rh</t>
  </si>
  <si>
    <t>CH8 9RL</t>
  </si>
  <si>
    <t>CH89RL</t>
  </si>
  <si>
    <t>ch8 9rl</t>
  </si>
  <si>
    <t>ch89rl</t>
  </si>
  <si>
    <t>CH8 9RP</t>
  </si>
  <si>
    <t>CH89RP</t>
  </si>
  <si>
    <t>ch8 9rp</t>
  </si>
  <si>
    <t>ch89rp</t>
  </si>
  <si>
    <t>CH8 9RQ</t>
  </si>
  <si>
    <t>CH89RQ</t>
  </si>
  <si>
    <t>ch8 9rq</t>
  </si>
  <si>
    <t>ch89rq</t>
  </si>
  <si>
    <t>CH8 9RR</t>
  </si>
  <si>
    <t>CH89RR</t>
  </si>
  <si>
    <t>ch8 9rr</t>
  </si>
  <si>
    <t>ch89rr</t>
  </si>
  <si>
    <t>CH8 9RS</t>
  </si>
  <si>
    <t>CH89RS</t>
  </si>
  <si>
    <t>ch8 9rs</t>
  </si>
  <si>
    <t>ch89rs</t>
  </si>
  <si>
    <t>CH8 9RT</t>
  </si>
  <si>
    <t>CH89RT</t>
  </si>
  <si>
    <t>ch8 9rt</t>
  </si>
  <si>
    <t>ch89rt</t>
  </si>
  <si>
    <t>CH8 9SA</t>
  </si>
  <si>
    <t>CH89SA</t>
  </si>
  <si>
    <t>ch8 9sa</t>
  </si>
  <si>
    <t>ch89sa</t>
  </si>
  <si>
    <t>CH8 9SB</t>
  </si>
  <si>
    <t>CH89SB</t>
  </si>
  <si>
    <t>ch8 9sb</t>
  </si>
  <si>
    <t>ch89sb</t>
  </si>
  <si>
    <t>CH8 9SD</t>
  </si>
  <si>
    <t>CH89SD</t>
  </si>
  <si>
    <t>ch8 9sd</t>
  </si>
  <si>
    <t>ch89sd</t>
  </si>
  <si>
    <t>CH8 9SH</t>
  </si>
  <si>
    <t>CH89SH</t>
  </si>
  <si>
    <t>ch8 9sh</t>
  </si>
  <si>
    <t>ch89sh</t>
  </si>
  <si>
    <t>CH8 9SJ</t>
  </si>
  <si>
    <t>CH89SJ</t>
  </si>
  <si>
    <t>ch8 9sj</t>
  </si>
  <si>
    <t>ch89sj</t>
  </si>
  <si>
    <t>CH8 9SL</t>
  </si>
  <si>
    <t>CH89SL</t>
  </si>
  <si>
    <t>ch8 9sl</t>
  </si>
  <si>
    <t>ch89sl</t>
  </si>
  <si>
    <t>CH8 9SN</t>
  </si>
  <si>
    <t>CH89SN</t>
  </si>
  <si>
    <t>ch8 9sn</t>
  </si>
  <si>
    <t>ch89sn</t>
  </si>
  <si>
    <t>CH8 9SP</t>
  </si>
  <si>
    <t>CH89SP</t>
  </si>
  <si>
    <t>ch8 9sp</t>
  </si>
  <si>
    <t>ch89sp</t>
  </si>
  <si>
    <t>CH8 9SR</t>
  </si>
  <si>
    <t>CH89SR</t>
  </si>
  <si>
    <t>ch8 9sr</t>
  </si>
  <si>
    <t>ch89sr</t>
  </si>
  <si>
    <t>CH8 9ST</t>
  </si>
  <si>
    <t>CH89ST</t>
  </si>
  <si>
    <t>ch8 9st</t>
  </si>
  <si>
    <t>ch89st</t>
  </si>
  <si>
    <t>CH8 9SU</t>
  </si>
  <si>
    <t>CH89SU</t>
  </si>
  <si>
    <t>ch8 9su</t>
  </si>
  <si>
    <t>ch89su</t>
  </si>
  <si>
    <t>CH8 9SW</t>
  </si>
  <si>
    <t>CH89SW</t>
  </si>
  <si>
    <t>ch8 9sw</t>
  </si>
  <si>
    <t>ch89sw</t>
  </si>
  <si>
    <t>CH8 9SX</t>
  </si>
  <si>
    <t>CH89SX</t>
  </si>
  <si>
    <t>ch8 9sx</t>
  </si>
  <si>
    <t>ch89sx</t>
  </si>
  <si>
    <t>CH8 9SY</t>
  </si>
  <si>
    <t>CH89SY</t>
  </si>
  <si>
    <t>ch8 9sy</t>
  </si>
  <si>
    <t>ch89sy</t>
  </si>
  <si>
    <t>CH8 9SZ</t>
  </si>
  <si>
    <t>CH89SZ</t>
  </si>
  <si>
    <t>ch8 9sz</t>
  </si>
  <si>
    <t>ch89sz</t>
  </si>
  <si>
    <t>CH8 9TD</t>
  </si>
  <si>
    <t>CH89TD</t>
  </si>
  <si>
    <t>ch8 9td</t>
  </si>
  <si>
    <t>ch89td</t>
  </si>
  <si>
    <t>CH8 9TE</t>
  </si>
  <si>
    <t>CH89TE</t>
  </si>
  <si>
    <t>ch8 9te</t>
  </si>
  <si>
    <t>ch89te</t>
  </si>
  <si>
    <t>CH8 9TF</t>
  </si>
  <si>
    <t>CH89TF</t>
  </si>
  <si>
    <t>ch8 9tf</t>
  </si>
  <si>
    <t>ch89tf</t>
  </si>
  <si>
    <t>CH8 9TG</t>
  </si>
  <si>
    <t>CH89TG</t>
  </si>
  <si>
    <t>ch8 9tg</t>
  </si>
  <si>
    <t>ch89tg</t>
  </si>
  <si>
    <t>CH8 9TN</t>
  </si>
  <si>
    <t>CH89TN</t>
  </si>
  <si>
    <t>ch8 9tn</t>
  </si>
  <si>
    <t>ch89tn</t>
  </si>
  <si>
    <t>CH8 9TQ</t>
  </si>
  <si>
    <t>CH89TQ</t>
  </si>
  <si>
    <t>ch8 9tq</t>
  </si>
  <si>
    <t>ch89tq</t>
  </si>
  <si>
    <t>CH8 9TR</t>
  </si>
  <si>
    <t>CH89TR</t>
  </si>
  <si>
    <t>ch8 9tr</t>
  </si>
  <si>
    <t>ch89tr</t>
  </si>
  <si>
    <t>CH8 9TS</t>
  </si>
  <si>
    <t>CH89TS</t>
  </si>
  <si>
    <t>ch8 9ts</t>
  </si>
  <si>
    <t>ch89ts</t>
  </si>
  <si>
    <t>CH8 9TT</t>
  </si>
  <si>
    <t>CH89TT</t>
  </si>
  <si>
    <t>ch8 9tt</t>
  </si>
  <si>
    <t>ch89tt</t>
  </si>
  <si>
    <t>CH8 9TW</t>
  </si>
  <si>
    <t>CH89TW</t>
  </si>
  <si>
    <t>ch8 9tw</t>
  </si>
  <si>
    <t>ch89tw</t>
  </si>
  <si>
    <t>CH8 9UB</t>
  </si>
  <si>
    <t>CH89UB</t>
  </si>
  <si>
    <t>ch8 9ub</t>
  </si>
  <si>
    <t>ch89ub</t>
  </si>
  <si>
    <t>CH8 9UD</t>
  </si>
  <si>
    <t>CH89UD</t>
  </si>
  <si>
    <t>ch8 9ud</t>
  </si>
  <si>
    <t>ch89ud</t>
  </si>
  <si>
    <t>CH8 9UE</t>
  </si>
  <si>
    <t>CH89UE</t>
  </si>
  <si>
    <t>ch8 9ue</t>
  </si>
  <si>
    <t>ch89ue</t>
  </si>
  <si>
    <t>CH8 9UF</t>
  </si>
  <si>
    <t>CH89UF</t>
  </si>
  <si>
    <t>ch8 9uf</t>
  </si>
  <si>
    <t>ch89uf</t>
  </si>
  <si>
    <t>CH8 9UG</t>
  </si>
  <si>
    <t>CH89UG</t>
  </si>
  <si>
    <t>ch8 9ug</t>
  </si>
  <si>
    <t>ch89ug</t>
  </si>
  <si>
    <t>CH8 9UJ</t>
  </si>
  <si>
    <t>CH89UJ</t>
  </si>
  <si>
    <t>ch8 9uj</t>
  </si>
  <si>
    <t>ch89uj</t>
  </si>
  <si>
    <t>CH8 9UL</t>
  </si>
  <si>
    <t>CH89UL</t>
  </si>
  <si>
    <t>ch8 9ul</t>
  </si>
  <si>
    <t>ch89ul</t>
  </si>
  <si>
    <t>CH8 9UN</t>
  </si>
  <si>
    <t>CH89UN</t>
  </si>
  <si>
    <t>ch8 9un</t>
  </si>
  <si>
    <t>ch89un</t>
  </si>
  <si>
    <t>CH8 9UP</t>
  </si>
  <si>
    <t>CH89UP</t>
  </si>
  <si>
    <t>ch8 9up</t>
  </si>
  <si>
    <t>ch89up</t>
  </si>
  <si>
    <t>CH8 9UR</t>
  </si>
  <si>
    <t>CH89UR</t>
  </si>
  <si>
    <t>ch8 9ur</t>
  </si>
  <si>
    <t>ch89ur</t>
  </si>
  <si>
    <t>CH8 9US</t>
  </si>
  <si>
    <t>CH89US</t>
  </si>
  <si>
    <t>ch8 9us</t>
  </si>
  <si>
    <t>ch89us</t>
  </si>
  <si>
    <t>CH8 9UT</t>
  </si>
  <si>
    <t>CH89UT</t>
  </si>
  <si>
    <t>ch8 9ut</t>
  </si>
  <si>
    <t>ch89ut</t>
  </si>
  <si>
    <t>CH8 9UU</t>
  </si>
  <si>
    <t>CH89UU</t>
  </si>
  <si>
    <t>ch8 9uu</t>
  </si>
  <si>
    <t>ch89uu</t>
  </si>
  <si>
    <t>CH8 9ZW</t>
  </si>
  <si>
    <t>CH89ZW</t>
  </si>
  <si>
    <t>ch8 9zw</t>
  </si>
  <si>
    <t>ch89zw</t>
  </si>
  <si>
    <t>GL16 8PB</t>
  </si>
  <si>
    <t>GL168PB</t>
  </si>
  <si>
    <t>gl16 8pb</t>
  </si>
  <si>
    <t>gl168pb</t>
  </si>
  <si>
    <t xml:space="preserve">Monmouth STW </t>
  </si>
  <si>
    <t>Monmouthshire LPA</t>
  </si>
  <si>
    <t>SO</t>
  </si>
  <si>
    <t>HR3 5AA</t>
  </si>
  <si>
    <t>HR35AA</t>
  </si>
  <si>
    <t>hr3 5aa</t>
  </si>
  <si>
    <t>hr35aa</t>
  </si>
  <si>
    <t>Clyro WwTW</t>
  </si>
  <si>
    <t>Brecon Beacons National Park LPA</t>
  </si>
  <si>
    <t>PO</t>
  </si>
  <si>
    <t>HR3 5AB</t>
  </si>
  <si>
    <t>HR35AB</t>
  </si>
  <si>
    <t>hr3 5ab</t>
  </si>
  <si>
    <t>hr35ab</t>
  </si>
  <si>
    <t>HR3 5AD</t>
  </si>
  <si>
    <t>HR35AD</t>
  </si>
  <si>
    <t>hr3 5ad</t>
  </si>
  <si>
    <t>hr35ad</t>
  </si>
  <si>
    <t>HR3 5AE</t>
  </si>
  <si>
    <t>HR35AE</t>
  </si>
  <si>
    <t>hr3 5ae</t>
  </si>
  <si>
    <t>hr35ae</t>
  </si>
  <si>
    <t>HR3 5AF</t>
  </si>
  <si>
    <t>HR35AF</t>
  </si>
  <si>
    <t>hr3 5af</t>
  </si>
  <si>
    <t>hr35af</t>
  </si>
  <si>
    <t>HR3 5AG</t>
  </si>
  <si>
    <t>HR35AG</t>
  </si>
  <si>
    <t>hr3 5ag</t>
  </si>
  <si>
    <t>hr35ag</t>
  </si>
  <si>
    <t>HR3 5AH</t>
  </si>
  <si>
    <t>HR35AH</t>
  </si>
  <si>
    <t>hr3 5ah</t>
  </si>
  <si>
    <t>hr35ah</t>
  </si>
  <si>
    <t>HR3 5AJ</t>
  </si>
  <si>
    <t>HR35AJ</t>
  </si>
  <si>
    <t>hr3 5aj</t>
  </si>
  <si>
    <t>hr35aj</t>
  </si>
  <si>
    <t>HR3 5AN</t>
  </si>
  <si>
    <t>HR35AN</t>
  </si>
  <si>
    <t>hr3 5an</t>
  </si>
  <si>
    <t>hr35an</t>
  </si>
  <si>
    <t>HR3 5AP</t>
  </si>
  <si>
    <t>HR35AP</t>
  </si>
  <si>
    <t>hr3 5ap</t>
  </si>
  <si>
    <t>hr35ap</t>
  </si>
  <si>
    <t>HR3 5AQ</t>
  </si>
  <si>
    <t>HR35AQ</t>
  </si>
  <si>
    <t>hr3 5aq</t>
  </si>
  <si>
    <t>hr35aq</t>
  </si>
  <si>
    <t>HR3 5AR</t>
  </si>
  <si>
    <t>HR35AR</t>
  </si>
  <si>
    <t>hr3 5ar</t>
  </si>
  <si>
    <t>hr35ar</t>
  </si>
  <si>
    <t>HR3 5AS</t>
  </si>
  <si>
    <t>HR35AS</t>
  </si>
  <si>
    <t>hr3 5as</t>
  </si>
  <si>
    <t>hr35as</t>
  </si>
  <si>
    <t>HR3 5AT</t>
  </si>
  <si>
    <t>HR35AT</t>
  </si>
  <si>
    <t>hr3 5at</t>
  </si>
  <si>
    <t>hr35at</t>
  </si>
  <si>
    <t>HR3 5AU</t>
  </si>
  <si>
    <t>HR35AU</t>
  </si>
  <si>
    <t>hr3 5au</t>
  </si>
  <si>
    <t>hr35au</t>
  </si>
  <si>
    <t>HR3 5AW</t>
  </si>
  <si>
    <t>HR35AW</t>
  </si>
  <si>
    <t>hr3 5aw</t>
  </si>
  <si>
    <t>hr35aw</t>
  </si>
  <si>
    <t>HR3 5AX</t>
  </si>
  <si>
    <t>HR35AX</t>
  </si>
  <si>
    <t>hr3 5ax</t>
  </si>
  <si>
    <t>hr35ax</t>
  </si>
  <si>
    <t>HR3 5AY</t>
  </si>
  <si>
    <t>HR35AY</t>
  </si>
  <si>
    <t>hr3 5ay</t>
  </si>
  <si>
    <t>hr35ay</t>
  </si>
  <si>
    <t>HR3 5AZ</t>
  </si>
  <si>
    <t>HR35AZ</t>
  </si>
  <si>
    <t>hr3 5az</t>
  </si>
  <si>
    <t>hr35az</t>
  </si>
  <si>
    <t>HR3 5BA</t>
  </si>
  <si>
    <t>HR35BA</t>
  </si>
  <si>
    <t>hr3 5ba</t>
  </si>
  <si>
    <t>hr35ba</t>
  </si>
  <si>
    <t>HR3 5BG</t>
  </si>
  <si>
    <t>HR35BG</t>
  </si>
  <si>
    <t>hr3 5bg</t>
  </si>
  <si>
    <t>hr35bg</t>
  </si>
  <si>
    <t>HR3 5BH</t>
  </si>
  <si>
    <t>HR35BH</t>
  </si>
  <si>
    <t>hr3 5bh</t>
  </si>
  <si>
    <t>hr35bh</t>
  </si>
  <si>
    <t>HR3 5BJ</t>
  </si>
  <si>
    <t>HR35BJ</t>
  </si>
  <si>
    <t>hr3 5bj</t>
  </si>
  <si>
    <t>hr35bj</t>
  </si>
  <si>
    <t>HR3 5BL</t>
  </si>
  <si>
    <t>HR35BL</t>
  </si>
  <si>
    <t>hr3 5bl</t>
  </si>
  <si>
    <t>hr35bl</t>
  </si>
  <si>
    <t>HR3 5BN</t>
  </si>
  <si>
    <t>HR35BN</t>
  </si>
  <si>
    <t>hr3 5bn</t>
  </si>
  <si>
    <t>hr35bn</t>
  </si>
  <si>
    <t>HR3 5BP</t>
  </si>
  <si>
    <t>HR35BP</t>
  </si>
  <si>
    <t>hr3 5bp</t>
  </si>
  <si>
    <t>hr35bp</t>
  </si>
  <si>
    <t>HR3 5BQ</t>
  </si>
  <si>
    <t>HR35BQ</t>
  </si>
  <si>
    <t>hr3 5bq</t>
  </si>
  <si>
    <t>hr35bq</t>
  </si>
  <si>
    <t>HR3 5BS</t>
  </si>
  <si>
    <t>HR35BS</t>
  </si>
  <si>
    <t>hr3 5bs</t>
  </si>
  <si>
    <t>hr35bs</t>
  </si>
  <si>
    <t>HR3 5BT</t>
  </si>
  <si>
    <t>HR35BT</t>
  </si>
  <si>
    <t>hr3 5bt</t>
  </si>
  <si>
    <t>hr35bt</t>
  </si>
  <si>
    <t>HR3 5BU</t>
  </si>
  <si>
    <t>HR35BU</t>
  </si>
  <si>
    <t>hr3 5bu</t>
  </si>
  <si>
    <t>hr35bu</t>
  </si>
  <si>
    <t>HR3 5BW</t>
  </si>
  <si>
    <t>HR35BW</t>
  </si>
  <si>
    <t>hr3 5bw</t>
  </si>
  <si>
    <t>hr35bw</t>
  </si>
  <si>
    <t>HR3 5BY</t>
  </si>
  <si>
    <t>HR35BY</t>
  </si>
  <si>
    <t>hr3 5by</t>
  </si>
  <si>
    <t>hr35by</t>
  </si>
  <si>
    <t>HR3 5DA</t>
  </si>
  <si>
    <t>HR35DA</t>
  </si>
  <si>
    <t>hr3 5da</t>
  </si>
  <si>
    <t>hr35da</t>
  </si>
  <si>
    <t>HR3 5DB</t>
  </si>
  <si>
    <t>HR35DB</t>
  </si>
  <si>
    <t>hr3 5db</t>
  </si>
  <si>
    <t>hr35db</t>
  </si>
  <si>
    <t>HR3 5DD</t>
  </si>
  <si>
    <t>HR35DD</t>
  </si>
  <si>
    <t>hr3 5dd</t>
  </si>
  <si>
    <t>hr35dd</t>
  </si>
  <si>
    <t>HR3 5DE</t>
  </si>
  <si>
    <t>HR35DE</t>
  </si>
  <si>
    <t>hr3 5de</t>
  </si>
  <si>
    <t>hr35de</t>
  </si>
  <si>
    <t>HR3 5DF</t>
  </si>
  <si>
    <t>HR35DF</t>
  </si>
  <si>
    <t>hr3 5df</t>
  </si>
  <si>
    <t>hr35df</t>
  </si>
  <si>
    <t>HR3 5DG</t>
  </si>
  <si>
    <t>HR35DG</t>
  </si>
  <si>
    <t>hr3 5dg</t>
  </si>
  <si>
    <t>hr35dg</t>
  </si>
  <si>
    <t>HR3 5DH</t>
  </si>
  <si>
    <t>HR35DH</t>
  </si>
  <si>
    <t>hr3 5dh</t>
  </si>
  <si>
    <t>hr35dh</t>
  </si>
  <si>
    <t>HR3 5DJ</t>
  </si>
  <si>
    <t>HR35DJ</t>
  </si>
  <si>
    <t>hr3 5dj</t>
  </si>
  <si>
    <t>hr35dj</t>
  </si>
  <si>
    <t>HR3 5DL</t>
  </si>
  <si>
    <t>HR35DL</t>
  </si>
  <si>
    <t>hr3 5dl</t>
  </si>
  <si>
    <t>hr35dl</t>
  </si>
  <si>
    <t>HR3 5DN</t>
  </si>
  <si>
    <t>HR35DN</t>
  </si>
  <si>
    <t>hr3 5dn</t>
  </si>
  <si>
    <t>hr35dn</t>
  </si>
  <si>
    <t>HR3 5DP</t>
  </si>
  <si>
    <t>HR35DP</t>
  </si>
  <si>
    <t>hr3 5dp</t>
  </si>
  <si>
    <t>hr35dp</t>
  </si>
  <si>
    <t>HR3 5DQ</t>
  </si>
  <si>
    <t>HR35DQ</t>
  </si>
  <si>
    <t>hr3 5dq</t>
  </si>
  <si>
    <t>hr35dq</t>
  </si>
  <si>
    <t>HR3 5DR</t>
  </si>
  <si>
    <t>HR35DR</t>
  </si>
  <si>
    <t>hr3 5dr</t>
  </si>
  <si>
    <t>hr35dr</t>
  </si>
  <si>
    <t>HR3 5DS</t>
  </si>
  <si>
    <t>HR35DS</t>
  </si>
  <si>
    <t>hr3 5ds</t>
  </si>
  <si>
    <t>hr35ds</t>
  </si>
  <si>
    <t>HR3 5DT</t>
  </si>
  <si>
    <t>HR35DT</t>
  </si>
  <si>
    <t>hr3 5dt</t>
  </si>
  <si>
    <t>hr35dt</t>
  </si>
  <si>
    <t>HR3 5DU</t>
  </si>
  <si>
    <t>HR35DU</t>
  </si>
  <si>
    <t>hr3 5du</t>
  </si>
  <si>
    <t>hr35du</t>
  </si>
  <si>
    <t>HR3 5DW</t>
  </si>
  <si>
    <t>HR35DW</t>
  </si>
  <si>
    <t>hr3 5dw</t>
  </si>
  <si>
    <t>hr35dw</t>
  </si>
  <si>
    <t>HR3 5DX</t>
  </si>
  <si>
    <t>HR35DX</t>
  </si>
  <si>
    <t>hr3 5dx</t>
  </si>
  <si>
    <t>hr35dx</t>
  </si>
  <si>
    <t>HR3 5DY</t>
  </si>
  <si>
    <t>HR35DY</t>
  </si>
  <si>
    <t>hr3 5dy</t>
  </si>
  <si>
    <t>hr35dy</t>
  </si>
  <si>
    <t>HR3 5DZ</t>
  </si>
  <si>
    <t>HR35DZ</t>
  </si>
  <si>
    <t>hr3 5dz</t>
  </si>
  <si>
    <t>hr35dz</t>
  </si>
  <si>
    <t>HR3 5EA</t>
  </si>
  <si>
    <t>HR35EA</t>
  </si>
  <si>
    <t>hr3 5ea</t>
  </si>
  <si>
    <t>hr35ea</t>
  </si>
  <si>
    <t>HR3 5EB</t>
  </si>
  <si>
    <t>HR35EB</t>
  </si>
  <si>
    <t>hr3 5eb</t>
  </si>
  <si>
    <t>hr35eb</t>
  </si>
  <si>
    <t>HR3 5ED</t>
  </si>
  <si>
    <t>HR35ED</t>
  </si>
  <si>
    <t>hr3 5ed</t>
  </si>
  <si>
    <t>hr35ed</t>
  </si>
  <si>
    <t>HR3 5EE</t>
  </si>
  <si>
    <t>HR35EE</t>
  </si>
  <si>
    <t>hr3 5ee</t>
  </si>
  <si>
    <t>hr35ee</t>
  </si>
  <si>
    <t>HR3 5EF</t>
  </si>
  <si>
    <t>HR35EF</t>
  </si>
  <si>
    <t>hr3 5ef</t>
  </si>
  <si>
    <t>hr35ef</t>
  </si>
  <si>
    <t>HR3 5EG</t>
  </si>
  <si>
    <t>HR35EG</t>
  </si>
  <si>
    <t>hr3 5eg</t>
  </si>
  <si>
    <t>hr35eg</t>
  </si>
  <si>
    <t>HR3 5EH</t>
  </si>
  <si>
    <t>HR35EH</t>
  </si>
  <si>
    <t>hr3 5eh</t>
  </si>
  <si>
    <t>hr35eh</t>
  </si>
  <si>
    <t>HR3 5EJ</t>
  </si>
  <si>
    <t>HR35EJ</t>
  </si>
  <si>
    <t>hr3 5ej</t>
  </si>
  <si>
    <t>hr35ej</t>
  </si>
  <si>
    <t>HR3 5EL</t>
  </si>
  <si>
    <t>HR35EL</t>
  </si>
  <si>
    <t>hr3 5el</t>
  </si>
  <si>
    <t>hr35el</t>
  </si>
  <si>
    <t>HR3 5EQ</t>
  </si>
  <si>
    <t>HR35EQ</t>
  </si>
  <si>
    <t>hr3 5eq</t>
  </si>
  <si>
    <t>hr35eq</t>
  </si>
  <si>
    <t>HR3 5FA</t>
  </si>
  <si>
    <t>HR35FA</t>
  </si>
  <si>
    <t>hr3 5fa</t>
  </si>
  <si>
    <t>hr35fa</t>
  </si>
  <si>
    <t>HR3 5FB</t>
  </si>
  <si>
    <t>HR35FB</t>
  </si>
  <si>
    <t>hr3 5fb</t>
  </si>
  <si>
    <t>hr35fb</t>
  </si>
  <si>
    <t>Powys LPA</t>
  </si>
  <si>
    <t>HR3 5FD</t>
  </si>
  <si>
    <t>HR35FD</t>
  </si>
  <si>
    <t>hr3 5fd</t>
  </si>
  <si>
    <t>hr35fd</t>
  </si>
  <si>
    <t>HR3 5FG</t>
  </si>
  <si>
    <t>HR35FG</t>
  </si>
  <si>
    <t>hr3 5fg</t>
  </si>
  <si>
    <t>hr35fg</t>
  </si>
  <si>
    <t>Llanigon WwTW</t>
  </si>
  <si>
    <t>HR3 5HZ</t>
  </si>
  <si>
    <t>HR35HZ</t>
  </si>
  <si>
    <t>hr3 5hz</t>
  </si>
  <si>
    <t>hr35hz</t>
  </si>
  <si>
    <t>HR3 5JA</t>
  </si>
  <si>
    <t>HR35JA</t>
  </si>
  <si>
    <t>hr3 5ja</t>
  </si>
  <si>
    <t>hr35ja</t>
  </si>
  <si>
    <t>Llowes STW</t>
  </si>
  <si>
    <t>HR3 5JB</t>
  </si>
  <si>
    <t>HR35JB</t>
  </si>
  <si>
    <t>hr3 5jb</t>
  </si>
  <si>
    <t>hr35jb</t>
  </si>
  <si>
    <t>HR3 5JD</t>
  </si>
  <si>
    <t>HR35JD</t>
  </si>
  <si>
    <t>hr3 5jd</t>
  </si>
  <si>
    <t>hr35jd</t>
  </si>
  <si>
    <t>HR3 5JE</t>
  </si>
  <si>
    <t>HR35JE</t>
  </si>
  <si>
    <t>hr3 5je</t>
  </si>
  <si>
    <t>hr35je</t>
  </si>
  <si>
    <t>HR3 5JF</t>
  </si>
  <si>
    <t>HR35JF</t>
  </si>
  <si>
    <t>hr3 5jf</t>
  </si>
  <si>
    <t>hr35jf</t>
  </si>
  <si>
    <t>HR3 5JG</t>
  </si>
  <si>
    <t>HR35JG</t>
  </si>
  <si>
    <t>hr3 5jg</t>
  </si>
  <si>
    <t>hr35jg</t>
  </si>
  <si>
    <t>Painscastle STW</t>
  </si>
  <si>
    <t>HR3 5JH</t>
  </si>
  <si>
    <t>HR35JH</t>
  </si>
  <si>
    <t>hr3 5jh</t>
  </si>
  <si>
    <t>hr35jh</t>
  </si>
  <si>
    <t>HR3 5JJ</t>
  </si>
  <si>
    <t>HR35JJ</t>
  </si>
  <si>
    <t>hr3 5jj</t>
  </si>
  <si>
    <t>hr35jj</t>
  </si>
  <si>
    <t>HR3 5JL</t>
  </si>
  <si>
    <t>HR35JL</t>
  </si>
  <si>
    <t>hr3 5jl</t>
  </si>
  <si>
    <t>hr35jl</t>
  </si>
  <si>
    <t>HR3 5JP</t>
  </si>
  <si>
    <t>HR35JP</t>
  </si>
  <si>
    <t>hr3 5jp</t>
  </si>
  <si>
    <t>hr35jp</t>
  </si>
  <si>
    <t>HR3 5JR</t>
  </si>
  <si>
    <t>HR35JR</t>
  </si>
  <si>
    <t>hr3 5jr</t>
  </si>
  <si>
    <t>hr35jr</t>
  </si>
  <si>
    <t>HR3 5JS</t>
  </si>
  <si>
    <t>HR35JS</t>
  </si>
  <si>
    <t>hr3 5js</t>
  </si>
  <si>
    <t>hr35js</t>
  </si>
  <si>
    <t>HR3 5JT</t>
  </si>
  <si>
    <t>HR35JT</t>
  </si>
  <si>
    <t>hr3 5jt</t>
  </si>
  <si>
    <t>hr35jt</t>
  </si>
  <si>
    <t>HR3 5JU</t>
  </si>
  <si>
    <t>HR35JU</t>
  </si>
  <si>
    <t>hr3 5ju</t>
  </si>
  <si>
    <t>hr35ju</t>
  </si>
  <si>
    <t>HR3 5JW</t>
  </si>
  <si>
    <t>HR35JW</t>
  </si>
  <si>
    <t>hr3 5jw</t>
  </si>
  <si>
    <t>hr35jw</t>
  </si>
  <si>
    <t>HR3 5JX</t>
  </si>
  <si>
    <t>HR35JX</t>
  </si>
  <si>
    <t>hr3 5jx</t>
  </si>
  <si>
    <t>hr35jx</t>
  </si>
  <si>
    <t>HR3 5JY</t>
  </si>
  <si>
    <t>HR35JY</t>
  </si>
  <si>
    <t>hr3 5jy</t>
  </si>
  <si>
    <t>hr35jy</t>
  </si>
  <si>
    <t xml:space="preserve">Glasbury STW </t>
  </si>
  <si>
    <t>HR3 5JZ</t>
  </si>
  <si>
    <t>HR35JZ</t>
  </si>
  <si>
    <t>hr3 5jz</t>
  </si>
  <si>
    <t>hr35jz</t>
  </si>
  <si>
    <t>HR3 5LA</t>
  </si>
  <si>
    <t>HR35LA</t>
  </si>
  <si>
    <t>hr3 5la</t>
  </si>
  <si>
    <t>hr35la</t>
  </si>
  <si>
    <t>HR3 5LB</t>
  </si>
  <si>
    <t>HR35LB</t>
  </si>
  <si>
    <t>hr3 5lb</t>
  </si>
  <si>
    <t>hr35lb</t>
  </si>
  <si>
    <t>HR3 5LD</t>
  </si>
  <si>
    <t>HR35LD</t>
  </si>
  <si>
    <t>hr3 5ld</t>
  </si>
  <si>
    <t>hr35ld</t>
  </si>
  <si>
    <t>HR3 5LE</t>
  </si>
  <si>
    <t>HR35LE</t>
  </si>
  <si>
    <t>hr3 5le</t>
  </si>
  <si>
    <t>hr35le</t>
  </si>
  <si>
    <t>HR3 5LF</t>
  </si>
  <si>
    <t>HR35LF</t>
  </si>
  <si>
    <t>hr3 5lf</t>
  </si>
  <si>
    <t>hr35lf</t>
  </si>
  <si>
    <t>HR3 5LG</t>
  </si>
  <si>
    <t>HR35LG</t>
  </si>
  <si>
    <t>hr3 5lg</t>
  </si>
  <si>
    <t>hr35lg</t>
  </si>
  <si>
    <t>HR3 5LH</t>
  </si>
  <si>
    <t>HR35LH</t>
  </si>
  <si>
    <t>hr3 5lh</t>
  </si>
  <si>
    <t>hr35lh</t>
  </si>
  <si>
    <t>HR3 5LJ</t>
  </si>
  <si>
    <t>HR35LJ</t>
  </si>
  <si>
    <t>hr3 5lj</t>
  </si>
  <si>
    <t>hr35lj</t>
  </si>
  <si>
    <t>HR3 5LL</t>
  </si>
  <si>
    <t>HR35LL</t>
  </si>
  <si>
    <t>hr3 5ll</t>
  </si>
  <si>
    <t>hr35ll</t>
  </si>
  <si>
    <t>HR3 5LN</t>
  </si>
  <si>
    <t>HR35LN</t>
  </si>
  <si>
    <t>hr3 5ln</t>
  </si>
  <si>
    <t>hr35ln</t>
  </si>
  <si>
    <t>HR3 5LP</t>
  </si>
  <si>
    <t>HR35LP</t>
  </si>
  <si>
    <t>hr3 5lp</t>
  </si>
  <si>
    <t>hr35lp</t>
  </si>
  <si>
    <t>HR3 5LQ</t>
  </si>
  <si>
    <t>HR35LQ</t>
  </si>
  <si>
    <t>hr3 5lq</t>
  </si>
  <si>
    <t>hr35lq</t>
  </si>
  <si>
    <t>HR3 5LR</t>
  </si>
  <si>
    <t>HR35LR</t>
  </si>
  <si>
    <t>hr3 5lr</t>
  </si>
  <si>
    <t>hr35lr</t>
  </si>
  <si>
    <t>HR3 5LS</t>
  </si>
  <si>
    <t>HR35LS</t>
  </si>
  <si>
    <t>hr3 5ls</t>
  </si>
  <si>
    <t>hr35ls</t>
  </si>
  <si>
    <t>HR3 5LT</t>
  </si>
  <si>
    <t>HR35LT</t>
  </si>
  <si>
    <t>hr3 5lt</t>
  </si>
  <si>
    <t>hr35lt</t>
  </si>
  <si>
    <t>HR3 5LU</t>
  </si>
  <si>
    <t>HR35LU</t>
  </si>
  <si>
    <t>hr3 5lu</t>
  </si>
  <si>
    <t>hr35lu</t>
  </si>
  <si>
    <t>HR3 5LW</t>
  </si>
  <si>
    <t>HR35LW</t>
  </si>
  <si>
    <t>hr3 5lw</t>
  </si>
  <si>
    <t>hr35lw</t>
  </si>
  <si>
    <t>HR3 5LX</t>
  </si>
  <si>
    <t>HR35LX</t>
  </si>
  <si>
    <t>hr3 5lx</t>
  </si>
  <si>
    <t>hr35lx</t>
  </si>
  <si>
    <t>HR3 5LY</t>
  </si>
  <si>
    <t>HR35LY</t>
  </si>
  <si>
    <t>hr3 5ly</t>
  </si>
  <si>
    <t>hr35ly</t>
  </si>
  <si>
    <t>HR3 5LZ</t>
  </si>
  <si>
    <t>HR35LZ</t>
  </si>
  <si>
    <t>hr3 5lz</t>
  </si>
  <si>
    <t>hr35lz</t>
  </si>
  <si>
    <t>HR3 5NA</t>
  </si>
  <si>
    <t>HR35NA</t>
  </si>
  <si>
    <t>hr3 5na</t>
  </si>
  <si>
    <t>hr35na</t>
  </si>
  <si>
    <t>HR3 5NB</t>
  </si>
  <si>
    <t>HR35NB</t>
  </si>
  <si>
    <t>hr3 5nb</t>
  </si>
  <si>
    <t>hr35nb</t>
  </si>
  <si>
    <t xml:space="preserve">Llyswen STW </t>
  </si>
  <si>
    <t>HR3 5ND</t>
  </si>
  <si>
    <t>HR35ND</t>
  </si>
  <si>
    <t>hr3 5nd</t>
  </si>
  <si>
    <t>hr35nd</t>
  </si>
  <si>
    <t>HR3 5NE</t>
  </si>
  <si>
    <t>HR35NE</t>
  </si>
  <si>
    <t>hr3 5ne</t>
  </si>
  <si>
    <t>hr35ne</t>
  </si>
  <si>
    <t>HR3 5NF</t>
  </si>
  <si>
    <t>HR35NF</t>
  </si>
  <si>
    <t>hr3 5nf</t>
  </si>
  <si>
    <t>hr35nf</t>
  </si>
  <si>
    <t>HR3 5NG</t>
  </si>
  <si>
    <t>HR35NG</t>
  </si>
  <si>
    <t>hr3 5ng</t>
  </si>
  <si>
    <t>hr35ng</t>
  </si>
  <si>
    <t xml:space="preserve">Erwood STW </t>
  </si>
  <si>
    <t>HR3 5NH</t>
  </si>
  <si>
    <t>HR35NH</t>
  </si>
  <si>
    <t>hr3 5nh</t>
  </si>
  <si>
    <t>hr35nh</t>
  </si>
  <si>
    <t>HR3 5NJ</t>
  </si>
  <si>
    <t>HR35NJ</t>
  </si>
  <si>
    <t>hr3 5nj</t>
  </si>
  <si>
    <t>hr35nj</t>
  </si>
  <si>
    <t>HR3 5NL</t>
  </si>
  <si>
    <t>HR35NL</t>
  </si>
  <si>
    <t>hr3 5nl</t>
  </si>
  <si>
    <t>hr35nl</t>
  </si>
  <si>
    <t>HR3 5NN</t>
  </si>
  <si>
    <t>HR35NN</t>
  </si>
  <si>
    <t>hr3 5nn</t>
  </si>
  <si>
    <t>hr35nn</t>
  </si>
  <si>
    <t>HR3 5NP</t>
  </si>
  <si>
    <t>HR35NP</t>
  </si>
  <si>
    <t>hr3 5np</t>
  </si>
  <si>
    <t>hr35np</t>
  </si>
  <si>
    <t>HR3 5NQ</t>
  </si>
  <si>
    <t>HR35NQ</t>
  </si>
  <si>
    <t>hr3 5nq</t>
  </si>
  <si>
    <t>hr35nq</t>
  </si>
  <si>
    <t>HR3 5NR</t>
  </si>
  <si>
    <t>HR35NR</t>
  </si>
  <si>
    <t>hr3 5nr</t>
  </si>
  <si>
    <t>hr35nr</t>
  </si>
  <si>
    <t>HR3 5NS</t>
  </si>
  <si>
    <t>HR35NS</t>
  </si>
  <si>
    <t>hr3 5ns</t>
  </si>
  <si>
    <t>hr35ns</t>
  </si>
  <si>
    <t>HR3 5NT</t>
  </si>
  <si>
    <t>HR35NT</t>
  </si>
  <si>
    <t>hr3 5nt</t>
  </si>
  <si>
    <t>hr35nt</t>
  </si>
  <si>
    <t>HR3 5NU</t>
  </si>
  <si>
    <t>HR35NU</t>
  </si>
  <si>
    <t>hr3 5nu</t>
  </si>
  <si>
    <t>hr35nu</t>
  </si>
  <si>
    <t>Aberllynfi Three Cocks</t>
  </si>
  <si>
    <t>HR3 5NW</t>
  </si>
  <si>
    <t>HR35NW</t>
  </si>
  <si>
    <t>hr3 5nw</t>
  </si>
  <si>
    <t>hr35nw</t>
  </si>
  <si>
    <t>HR3 5NX</t>
  </si>
  <si>
    <t>HR35NX</t>
  </si>
  <si>
    <t>hr3 5nx</t>
  </si>
  <si>
    <t>hr35nx</t>
  </si>
  <si>
    <t>HR3 5NY</t>
  </si>
  <si>
    <t>HR35NY</t>
  </si>
  <si>
    <t>hr3 5ny</t>
  </si>
  <si>
    <t>hr35ny</t>
  </si>
  <si>
    <t>HR3 5NZ</t>
  </si>
  <si>
    <t>HR35NZ</t>
  </si>
  <si>
    <t>hr3 5nz</t>
  </si>
  <si>
    <t>hr35nz</t>
  </si>
  <si>
    <t>HR3 5PA</t>
  </si>
  <si>
    <t>HR35PA</t>
  </si>
  <si>
    <t>hr3 5pa</t>
  </si>
  <si>
    <t>hr35pa</t>
  </si>
  <si>
    <t>HR3 5PB</t>
  </si>
  <si>
    <t>HR35PB</t>
  </si>
  <si>
    <t>hr3 5pb</t>
  </si>
  <si>
    <t>hr35pb</t>
  </si>
  <si>
    <t>HR3 5PD</t>
  </si>
  <si>
    <t>HR35PD</t>
  </si>
  <si>
    <t>hr3 5pd</t>
  </si>
  <si>
    <t>hr35pd</t>
  </si>
  <si>
    <t>HR3 5PE</t>
  </si>
  <si>
    <t>HR35PE</t>
  </si>
  <si>
    <t>hr3 5pe</t>
  </si>
  <si>
    <t>hr35pe</t>
  </si>
  <si>
    <t>HR3 5PF</t>
  </si>
  <si>
    <t>HR35PF</t>
  </si>
  <si>
    <t>hr3 5pf</t>
  </si>
  <si>
    <t>hr35pf</t>
  </si>
  <si>
    <t>HR3 5PG</t>
  </si>
  <si>
    <t>HR35PG</t>
  </si>
  <si>
    <t>hr3 5pg</t>
  </si>
  <si>
    <t>hr35pg</t>
  </si>
  <si>
    <t>HR3 5PH</t>
  </si>
  <si>
    <t>HR35PH</t>
  </si>
  <si>
    <t>hr3 5ph</t>
  </si>
  <si>
    <t>hr35ph</t>
  </si>
  <si>
    <t>HR3 5PJ</t>
  </si>
  <si>
    <t>HR35PJ</t>
  </si>
  <si>
    <t>hr3 5pj</t>
  </si>
  <si>
    <t>hr35pj</t>
  </si>
  <si>
    <t>HR3 5PL</t>
  </si>
  <si>
    <t>HR35PL</t>
  </si>
  <si>
    <t>hr3 5pl</t>
  </si>
  <si>
    <t>hr35pl</t>
  </si>
  <si>
    <t>HR3 5PN</t>
  </si>
  <si>
    <t>HR35PN</t>
  </si>
  <si>
    <t>hr3 5pn</t>
  </si>
  <si>
    <t>hr35pn</t>
  </si>
  <si>
    <t>HR3 5PP</t>
  </si>
  <si>
    <t>HR35PP</t>
  </si>
  <si>
    <t>hr3 5pp</t>
  </si>
  <si>
    <t>hr35pp</t>
  </si>
  <si>
    <t>HR3 5PQ</t>
  </si>
  <si>
    <t>HR35PQ</t>
  </si>
  <si>
    <t>hr3 5pq</t>
  </si>
  <si>
    <t>hr35pq</t>
  </si>
  <si>
    <t>HR3 5PR</t>
  </si>
  <si>
    <t>HR35PR</t>
  </si>
  <si>
    <t>hr3 5pr</t>
  </si>
  <si>
    <t>hr35pr</t>
  </si>
  <si>
    <t>HR3 5PS</t>
  </si>
  <si>
    <t>HR35PS</t>
  </si>
  <si>
    <t>hr3 5ps</t>
  </si>
  <si>
    <t>hr35ps</t>
  </si>
  <si>
    <t>HR3 5PT</t>
  </si>
  <si>
    <t>HR35PT</t>
  </si>
  <si>
    <t>hr3 5pt</t>
  </si>
  <si>
    <t>hr35pt</t>
  </si>
  <si>
    <t>HR3 5PU</t>
  </si>
  <si>
    <t>HR35PU</t>
  </si>
  <si>
    <t>hr3 5pu</t>
  </si>
  <si>
    <t>hr35pu</t>
  </si>
  <si>
    <t>HR3 5PW</t>
  </si>
  <si>
    <t>HR35PW</t>
  </si>
  <si>
    <t>hr3 5pw</t>
  </si>
  <si>
    <t>hr35pw</t>
  </si>
  <si>
    <t>HR3 5PX</t>
  </si>
  <si>
    <t>HR35PX</t>
  </si>
  <si>
    <t>hr3 5px</t>
  </si>
  <si>
    <t>hr35px</t>
  </si>
  <si>
    <t>HR3 5PY</t>
  </si>
  <si>
    <t>HR35PY</t>
  </si>
  <si>
    <t>hr3 5py</t>
  </si>
  <si>
    <t>hr35py</t>
  </si>
  <si>
    <t>HR3 5PZ</t>
  </si>
  <si>
    <t>HR35PZ</t>
  </si>
  <si>
    <t>hr3 5pz</t>
  </si>
  <si>
    <t>hr35pz</t>
  </si>
  <si>
    <t>HR3 5QA</t>
  </si>
  <si>
    <t>HR35QA</t>
  </si>
  <si>
    <t>hr3 5qa</t>
  </si>
  <si>
    <t>hr35qa</t>
  </si>
  <si>
    <t>HR3 5QB</t>
  </si>
  <si>
    <t>HR35QB</t>
  </si>
  <si>
    <t>hr3 5qb</t>
  </si>
  <si>
    <t>hr35qb</t>
  </si>
  <si>
    <t>HR3 5QD</t>
  </si>
  <si>
    <t>HR35QD</t>
  </si>
  <si>
    <t>hr3 5qd</t>
  </si>
  <si>
    <t>hr35qd</t>
  </si>
  <si>
    <t>Fforddlas STW</t>
  </si>
  <si>
    <t>HR3 5QE</t>
  </si>
  <si>
    <t>HR35QE</t>
  </si>
  <si>
    <t>hr3 5qe</t>
  </si>
  <si>
    <t>hr35qe</t>
  </si>
  <si>
    <t>HR3 5QF</t>
  </si>
  <si>
    <t>HR35QF</t>
  </si>
  <si>
    <t>hr3 5qf</t>
  </si>
  <si>
    <t>hr35qf</t>
  </si>
  <si>
    <t>HR3 5QG</t>
  </si>
  <si>
    <t>HR35QG</t>
  </si>
  <si>
    <t>hr3 5qg</t>
  </si>
  <si>
    <t>hr35qg</t>
  </si>
  <si>
    <t>HR3 5QH</t>
  </si>
  <si>
    <t>HR35QH</t>
  </si>
  <si>
    <t>hr3 5qh</t>
  </si>
  <si>
    <t>hr35qh</t>
  </si>
  <si>
    <t>HR3 5QJ</t>
  </si>
  <si>
    <t>HR35QJ</t>
  </si>
  <si>
    <t>hr3 5qj</t>
  </si>
  <si>
    <t>hr35qj</t>
  </si>
  <si>
    <t>HR3 5QL</t>
  </si>
  <si>
    <t>HR35QL</t>
  </si>
  <si>
    <t>hr3 5ql</t>
  </si>
  <si>
    <t>hr35ql</t>
  </si>
  <si>
    <t>HR3 5QN</t>
  </si>
  <si>
    <t>HR35QN</t>
  </si>
  <si>
    <t>hr3 5qn</t>
  </si>
  <si>
    <t>hr35qn</t>
  </si>
  <si>
    <t>HR3 5QP</t>
  </si>
  <si>
    <t>HR35QP</t>
  </si>
  <si>
    <t>hr3 5qp</t>
  </si>
  <si>
    <t>hr35qp</t>
  </si>
  <si>
    <t>HR3 5QQ</t>
  </si>
  <si>
    <t>HR35QQ</t>
  </si>
  <si>
    <t>hr3 5qq</t>
  </si>
  <si>
    <t>hr35qq</t>
  </si>
  <si>
    <t>HR3 5QR</t>
  </si>
  <si>
    <t>HR35QR</t>
  </si>
  <si>
    <t>hr3 5qr</t>
  </si>
  <si>
    <t>hr35qr</t>
  </si>
  <si>
    <t>HR3 5QS</t>
  </si>
  <si>
    <t>HR35QS</t>
  </si>
  <si>
    <t>hr3 5qs</t>
  </si>
  <si>
    <t>hr35qs</t>
  </si>
  <si>
    <t>HR3 5QT</t>
  </si>
  <si>
    <t>HR35QT</t>
  </si>
  <si>
    <t>hr3 5qt</t>
  </si>
  <si>
    <t>hr35qt</t>
  </si>
  <si>
    <t>HR3 5QU</t>
  </si>
  <si>
    <t>HR35QU</t>
  </si>
  <si>
    <t>hr3 5qu</t>
  </si>
  <si>
    <t>hr35qu</t>
  </si>
  <si>
    <t>HR3 5QW</t>
  </si>
  <si>
    <t>HR35QW</t>
  </si>
  <si>
    <t>hr3 5qw</t>
  </si>
  <si>
    <t>hr35qw</t>
  </si>
  <si>
    <t>HR3 5RE</t>
  </si>
  <si>
    <t>HR35RE</t>
  </si>
  <si>
    <t>hr3 5re</t>
  </si>
  <si>
    <t>hr35re</t>
  </si>
  <si>
    <t>HR3 5RH</t>
  </si>
  <si>
    <t>HR35RH</t>
  </si>
  <si>
    <t>hr3 5rh</t>
  </si>
  <si>
    <t>hr35rh</t>
  </si>
  <si>
    <t>HR3 5RJ</t>
  </si>
  <si>
    <t>HR35RJ</t>
  </si>
  <si>
    <t>hr3 5rj</t>
  </si>
  <si>
    <t>hr35rj</t>
  </si>
  <si>
    <t>HR3 5RL</t>
  </si>
  <si>
    <t>HR35RL</t>
  </si>
  <si>
    <t>hr3 5rl</t>
  </si>
  <si>
    <t>hr35rl</t>
  </si>
  <si>
    <t>HR3 5RP</t>
  </si>
  <si>
    <t>HR35RP</t>
  </si>
  <si>
    <t>hr3 5rp</t>
  </si>
  <si>
    <t>hr35rp</t>
  </si>
  <si>
    <t>HR3 5RR</t>
  </si>
  <si>
    <t>HR35RR</t>
  </si>
  <si>
    <t>hr3 5rr</t>
  </si>
  <si>
    <t>hr35rr</t>
  </si>
  <si>
    <t>HR3 5RS</t>
  </si>
  <si>
    <t>HR35RS</t>
  </si>
  <si>
    <t>hr3 5rs</t>
  </si>
  <si>
    <t>hr35rs</t>
  </si>
  <si>
    <t>HR3 5RT</t>
  </si>
  <si>
    <t>HR35RT</t>
  </si>
  <si>
    <t>hr3 5rt</t>
  </si>
  <si>
    <t>hr35rt</t>
  </si>
  <si>
    <t>HR3 5RU</t>
  </si>
  <si>
    <t>HR35RU</t>
  </si>
  <si>
    <t>hr3 5ru</t>
  </si>
  <si>
    <t>hr35ru</t>
  </si>
  <si>
    <t>HR3 5RX</t>
  </si>
  <si>
    <t>HR35RX</t>
  </si>
  <si>
    <t>hr3 5rx</t>
  </si>
  <si>
    <t>hr35rx</t>
  </si>
  <si>
    <t>HR3 5RY</t>
  </si>
  <si>
    <t>HR35RY</t>
  </si>
  <si>
    <t>hr3 5ry</t>
  </si>
  <si>
    <t>hr35ry</t>
  </si>
  <si>
    <t>HR3 5RZ</t>
  </si>
  <si>
    <t>HR35RZ</t>
  </si>
  <si>
    <t>hr3 5rz</t>
  </si>
  <si>
    <t>hr35rz</t>
  </si>
  <si>
    <t>HR3 5SA</t>
  </si>
  <si>
    <t>HR35SA</t>
  </si>
  <si>
    <t>hr3 5sa</t>
  </si>
  <si>
    <t>hr35sa</t>
  </si>
  <si>
    <t>HR3 5SB</t>
  </si>
  <si>
    <t>HR35SB</t>
  </si>
  <si>
    <t>hr3 5sb</t>
  </si>
  <si>
    <t>hr35sb</t>
  </si>
  <si>
    <t>HR3 5SD</t>
  </si>
  <si>
    <t>HR35SD</t>
  </si>
  <si>
    <t>hr3 5sd</t>
  </si>
  <si>
    <t>hr35sd</t>
  </si>
  <si>
    <t>HR3 5SE</t>
  </si>
  <si>
    <t>HR35SE</t>
  </si>
  <si>
    <t>hr3 5se</t>
  </si>
  <si>
    <t>hr35se</t>
  </si>
  <si>
    <t>HR3 5SF</t>
  </si>
  <si>
    <t>HR35SF</t>
  </si>
  <si>
    <t>hr3 5sf</t>
  </si>
  <si>
    <t>hr35sf</t>
  </si>
  <si>
    <t>HR3 5SG</t>
  </si>
  <si>
    <t>HR35SG</t>
  </si>
  <si>
    <t>hr3 5sg</t>
  </si>
  <si>
    <t>hr35sg</t>
  </si>
  <si>
    <t>HR3 5SH</t>
  </si>
  <si>
    <t>HR35SH</t>
  </si>
  <si>
    <t>hr3 5sh</t>
  </si>
  <si>
    <t>hr35sh</t>
  </si>
  <si>
    <t>HR3 5SJ</t>
  </si>
  <si>
    <t>HR35SJ</t>
  </si>
  <si>
    <t>hr3 5sj</t>
  </si>
  <si>
    <t>hr35sj</t>
  </si>
  <si>
    <t>HR3 5SL</t>
  </si>
  <si>
    <t>HR35SL</t>
  </si>
  <si>
    <t>hr3 5sl</t>
  </si>
  <si>
    <t>hr35sl</t>
  </si>
  <si>
    <t>HR3 5SN</t>
  </si>
  <si>
    <t>HR35SN</t>
  </si>
  <si>
    <t>hr3 5sn</t>
  </si>
  <si>
    <t>hr35sn</t>
  </si>
  <si>
    <t>HR3 5SP</t>
  </si>
  <si>
    <t>HR35SP</t>
  </si>
  <si>
    <t>hr3 5sp</t>
  </si>
  <si>
    <t>hr35sp</t>
  </si>
  <si>
    <t>HR3 5SQ</t>
  </si>
  <si>
    <t>HR35SQ</t>
  </si>
  <si>
    <t>hr3 5sq</t>
  </si>
  <si>
    <t>hr35sq</t>
  </si>
  <si>
    <t>HR3 5SR</t>
  </si>
  <si>
    <t>HR35SR</t>
  </si>
  <si>
    <t>hr3 5sr</t>
  </si>
  <si>
    <t>hr35sr</t>
  </si>
  <si>
    <t>HR3 5SS</t>
  </si>
  <si>
    <t>HR35SS</t>
  </si>
  <si>
    <t>hr3 5ss</t>
  </si>
  <si>
    <t>hr35ss</t>
  </si>
  <si>
    <t>HR3 5SW</t>
  </si>
  <si>
    <t>HR35SW</t>
  </si>
  <si>
    <t>hr3 5sw</t>
  </si>
  <si>
    <t>hr35sw</t>
  </si>
  <si>
    <t>HR3 5SZ</t>
  </si>
  <si>
    <t>HR35SZ</t>
  </si>
  <si>
    <t>hr3 5sz</t>
  </si>
  <si>
    <t>hr35sz</t>
  </si>
  <si>
    <t>HR3 5TH</t>
  </si>
  <si>
    <t>HR35TH</t>
  </si>
  <si>
    <t>hr3 5th</t>
  </si>
  <si>
    <t>hr35th</t>
  </si>
  <si>
    <t>HR3 5TJ</t>
  </si>
  <si>
    <t>HR35TJ</t>
  </si>
  <si>
    <t>hr3 5tj</t>
  </si>
  <si>
    <t>hr35tj</t>
  </si>
  <si>
    <t>HR3 5TL</t>
  </si>
  <si>
    <t>HR35TL</t>
  </si>
  <si>
    <t>hr3 5tl</t>
  </si>
  <si>
    <t>hr35tl</t>
  </si>
  <si>
    <t>HR3 5TN</t>
  </si>
  <si>
    <t>HR35TN</t>
  </si>
  <si>
    <t>hr3 5tn</t>
  </si>
  <si>
    <t>hr35tn</t>
  </si>
  <si>
    <t>HR3 5TP</t>
  </si>
  <si>
    <t>HR35TP</t>
  </si>
  <si>
    <t>hr3 5tp</t>
  </si>
  <si>
    <t>hr35tp</t>
  </si>
  <si>
    <t>HR3 5TQ</t>
  </si>
  <si>
    <t>HR35TQ</t>
  </si>
  <si>
    <t>hr3 5tq</t>
  </si>
  <si>
    <t>hr35tq</t>
  </si>
  <si>
    <t>HR3 5TR</t>
  </si>
  <si>
    <t>HR35TR</t>
  </si>
  <si>
    <t>hr3 5tr</t>
  </si>
  <si>
    <t>hr35tr</t>
  </si>
  <si>
    <t>HR3 5ZZ</t>
  </si>
  <si>
    <t>HR35ZZ</t>
  </si>
  <si>
    <t>hr3 5zz</t>
  </si>
  <si>
    <t>hr35zz</t>
  </si>
  <si>
    <t>HR3 6BW</t>
  </si>
  <si>
    <t>HR36BW</t>
  </si>
  <si>
    <t>hr3 6bw</t>
  </si>
  <si>
    <t>hr36bw</t>
  </si>
  <si>
    <t>HR3 6EX</t>
  </si>
  <si>
    <t>HR36EX</t>
  </si>
  <si>
    <t>hr3 6ex</t>
  </si>
  <si>
    <t>hr36ex</t>
  </si>
  <si>
    <t>HR3 6EY</t>
  </si>
  <si>
    <t>HR36EY</t>
  </si>
  <si>
    <t>hr3 6ey</t>
  </si>
  <si>
    <t>hr36ey</t>
  </si>
  <si>
    <t>HR3 6HA</t>
  </si>
  <si>
    <t>HR36HA</t>
  </si>
  <si>
    <t>hr3 6ha</t>
  </si>
  <si>
    <t>hr36ha</t>
  </si>
  <si>
    <t>HR3 6HL</t>
  </si>
  <si>
    <t>HR36HL</t>
  </si>
  <si>
    <t>hr3 6hl</t>
  </si>
  <si>
    <t>hr36hl</t>
  </si>
  <si>
    <t>HR3 6HN</t>
  </si>
  <si>
    <t>HR36HN</t>
  </si>
  <si>
    <t>hr3 6hn</t>
  </si>
  <si>
    <t>hr36hn</t>
  </si>
  <si>
    <t>HR3 6JJ</t>
  </si>
  <si>
    <t>HR36JJ</t>
  </si>
  <si>
    <t>hr3 6jj</t>
  </si>
  <si>
    <t>hr36jj</t>
  </si>
  <si>
    <t>HR3 6JU</t>
  </si>
  <si>
    <t>HR36JU</t>
  </si>
  <si>
    <t>hr3 6ju</t>
  </si>
  <si>
    <t>hr36ju</t>
  </si>
  <si>
    <t>HR3 6JW</t>
  </si>
  <si>
    <t>HR36JW</t>
  </si>
  <si>
    <t>hr3 6jw</t>
  </si>
  <si>
    <t>hr36jw</t>
  </si>
  <si>
    <t>Old Radnor STW</t>
  </si>
  <si>
    <t>HR3 6JX</t>
  </si>
  <si>
    <t>HR36JX</t>
  </si>
  <si>
    <t>hr3 6jx</t>
  </si>
  <si>
    <t>hr36jx</t>
  </si>
  <si>
    <t>HR3 6JY</t>
  </si>
  <si>
    <t>HR36JY</t>
  </si>
  <si>
    <t>hr3 6jy</t>
  </si>
  <si>
    <t>hr36jy</t>
  </si>
  <si>
    <t>HR5 3EP</t>
  </si>
  <si>
    <t>HR53EP</t>
  </si>
  <si>
    <t>hr5 3ep</t>
  </si>
  <si>
    <t>hr53ep</t>
  </si>
  <si>
    <t>HR5 3ND</t>
  </si>
  <si>
    <t>HR53ND</t>
  </si>
  <si>
    <t>hr5 3nd</t>
  </si>
  <si>
    <t>hr53nd</t>
  </si>
  <si>
    <t>HR5 3NP</t>
  </si>
  <si>
    <t>HR53NP</t>
  </si>
  <si>
    <t>hr5 3np</t>
  </si>
  <si>
    <t>hr53np</t>
  </si>
  <si>
    <t>HR5 3NR</t>
  </si>
  <si>
    <t>HR53NR</t>
  </si>
  <si>
    <t>hr5 3nr</t>
  </si>
  <si>
    <t>hr53nr</t>
  </si>
  <si>
    <t>HR5 3NS</t>
  </si>
  <si>
    <t>HR53NS</t>
  </si>
  <si>
    <t>hr5 3ns</t>
  </si>
  <si>
    <t>hr53ns</t>
  </si>
  <si>
    <t>HR5 3NT</t>
  </si>
  <si>
    <t>HR53NT</t>
  </si>
  <si>
    <t>hr5 3nt</t>
  </si>
  <si>
    <t>hr53nt</t>
  </si>
  <si>
    <t>HR5 3NU</t>
  </si>
  <si>
    <t>HR53NU</t>
  </si>
  <si>
    <t>hr5 3nu</t>
  </si>
  <si>
    <t>hr53nu</t>
  </si>
  <si>
    <t>HR5 3NW</t>
  </si>
  <si>
    <t>HR53NW</t>
  </si>
  <si>
    <t>hr5 3nw</t>
  </si>
  <si>
    <t>hr53nw</t>
  </si>
  <si>
    <t>HR5 3NX</t>
  </si>
  <si>
    <t>HR53NX</t>
  </si>
  <si>
    <t>hr5 3nx</t>
  </si>
  <si>
    <t>hr53nx</t>
  </si>
  <si>
    <t>HR5 3NY</t>
  </si>
  <si>
    <t>HR53NY</t>
  </si>
  <si>
    <t>hr5 3ny</t>
  </si>
  <si>
    <t>hr53ny</t>
  </si>
  <si>
    <t>HR5 3NZ</t>
  </si>
  <si>
    <t>HR53NZ</t>
  </si>
  <si>
    <t>hr5 3nz</t>
  </si>
  <si>
    <t>hr53nz</t>
  </si>
  <si>
    <t>HR5 3PA</t>
  </si>
  <si>
    <t>HR53PA</t>
  </si>
  <si>
    <t>hr5 3pa</t>
  </si>
  <si>
    <t>hr53pa</t>
  </si>
  <si>
    <t>HR5 3PD</t>
  </si>
  <si>
    <t>HR53PD</t>
  </si>
  <si>
    <t>hr5 3pd</t>
  </si>
  <si>
    <t>hr53pd</t>
  </si>
  <si>
    <t>HR5 3PE</t>
  </si>
  <si>
    <t>HR53PE</t>
  </si>
  <si>
    <t>hr5 3pe</t>
  </si>
  <si>
    <t>hr53pe</t>
  </si>
  <si>
    <t>HR5 3PJ</t>
  </si>
  <si>
    <t>HR53PJ</t>
  </si>
  <si>
    <t>hr5 3pj</t>
  </si>
  <si>
    <t>hr53pj</t>
  </si>
  <si>
    <t>HR5 3PL</t>
  </si>
  <si>
    <t>HR53PL</t>
  </si>
  <si>
    <t>hr5 3pl</t>
  </si>
  <si>
    <t>hr53pl</t>
  </si>
  <si>
    <t>HR5 3PN</t>
  </si>
  <si>
    <t>HR53PN</t>
  </si>
  <si>
    <t>hr5 3pn</t>
  </si>
  <si>
    <t>hr53pn</t>
  </si>
  <si>
    <t>HR5 3PP</t>
  </si>
  <si>
    <t>HR53PP</t>
  </si>
  <si>
    <t>hr5 3pp</t>
  </si>
  <si>
    <t>hr53pp</t>
  </si>
  <si>
    <t>HR5 3PR</t>
  </si>
  <si>
    <t>HR53PR</t>
  </si>
  <si>
    <t>hr5 3pr</t>
  </si>
  <si>
    <t>hr53pr</t>
  </si>
  <si>
    <t>HR5 3PW</t>
  </si>
  <si>
    <t>HR53PW</t>
  </si>
  <si>
    <t>hr5 3pw</t>
  </si>
  <si>
    <t>hr53pw</t>
  </si>
  <si>
    <t>HR5 3QB</t>
  </si>
  <si>
    <t>HR53QB</t>
  </si>
  <si>
    <t>hr5 3qb</t>
  </si>
  <si>
    <t>hr53qb</t>
  </si>
  <si>
    <t>HR5 3QD</t>
  </si>
  <si>
    <t>HR53QD</t>
  </si>
  <si>
    <t>hr5 3qd</t>
  </si>
  <si>
    <t>hr53qd</t>
  </si>
  <si>
    <t>HR5 3QE</t>
  </si>
  <si>
    <t>HR53QE</t>
  </si>
  <si>
    <t>hr5 3qe</t>
  </si>
  <si>
    <t>hr53qe</t>
  </si>
  <si>
    <t>HR5 3QF</t>
  </si>
  <si>
    <t>HR53QF</t>
  </si>
  <si>
    <t>hr5 3qf</t>
  </si>
  <si>
    <t>hr53qf</t>
  </si>
  <si>
    <t>HR5 3QG</t>
  </si>
  <si>
    <t>HR53QG</t>
  </si>
  <si>
    <t>hr5 3qg</t>
  </si>
  <si>
    <t>hr53qg</t>
  </si>
  <si>
    <t>HR5 3QH</t>
  </si>
  <si>
    <t>HR53QH</t>
  </si>
  <si>
    <t>hr5 3qh</t>
  </si>
  <si>
    <t>hr53qh</t>
  </si>
  <si>
    <t>HR5 3QJ</t>
  </si>
  <si>
    <t>HR53QJ</t>
  </si>
  <si>
    <t>hr5 3qj</t>
  </si>
  <si>
    <t>hr53qj</t>
  </si>
  <si>
    <t>HR5 3QL</t>
  </si>
  <si>
    <t>HR53QL</t>
  </si>
  <si>
    <t>hr5 3ql</t>
  </si>
  <si>
    <t>hr53ql</t>
  </si>
  <si>
    <t>HR5 3QN</t>
  </si>
  <si>
    <t>HR53QN</t>
  </si>
  <si>
    <t>hr5 3qn</t>
  </si>
  <si>
    <t>hr53qn</t>
  </si>
  <si>
    <t>HR5 3QP</t>
  </si>
  <si>
    <t>HR53QP</t>
  </si>
  <si>
    <t>hr5 3qp</t>
  </si>
  <si>
    <t>hr53qp</t>
  </si>
  <si>
    <t>HR5 3QQ</t>
  </si>
  <si>
    <t>HR53QQ</t>
  </si>
  <si>
    <t>hr5 3qq</t>
  </si>
  <si>
    <t>hr53qq</t>
  </si>
  <si>
    <t>HR5 3QR</t>
  </si>
  <si>
    <t>HR53QR</t>
  </si>
  <si>
    <t>hr5 3qr</t>
  </si>
  <si>
    <t>hr53qr</t>
  </si>
  <si>
    <t>Hundred House STW</t>
  </si>
  <si>
    <t>HR5 3QS</t>
  </si>
  <si>
    <t>HR53QS</t>
  </si>
  <si>
    <t>hr5 3qs</t>
  </si>
  <si>
    <t>hr53qs</t>
  </si>
  <si>
    <t>HR5 3QT</t>
  </si>
  <si>
    <t>HR53QT</t>
  </si>
  <si>
    <t>hr5 3qt</t>
  </si>
  <si>
    <t>hr53qt</t>
  </si>
  <si>
    <t>HR5 3QU</t>
  </si>
  <si>
    <t>HR53QU</t>
  </si>
  <si>
    <t>hr5 3qu</t>
  </si>
  <si>
    <t>hr53qu</t>
  </si>
  <si>
    <t>HR5 3QW</t>
  </si>
  <si>
    <t>HR53QW</t>
  </si>
  <si>
    <t>hr5 3qw</t>
  </si>
  <si>
    <t>hr53qw</t>
  </si>
  <si>
    <t>HR5 3QX</t>
  </si>
  <si>
    <t>HR53QX</t>
  </si>
  <si>
    <t>hr5 3qx</t>
  </si>
  <si>
    <t>hr53qx</t>
  </si>
  <si>
    <t>HR5 3QZ</t>
  </si>
  <si>
    <t>HR53QZ</t>
  </si>
  <si>
    <t>hr5 3qz</t>
  </si>
  <si>
    <t>hr53qz</t>
  </si>
  <si>
    <t>HR5 3RA</t>
  </si>
  <si>
    <t>HR53RA</t>
  </si>
  <si>
    <t>hr5 3ra</t>
  </si>
  <si>
    <t>hr53ra</t>
  </si>
  <si>
    <t>LD1 5AB</t>
  </si>
  <si>
    <t>LD15AB</t>
  </si>
  <si>
    <t>ld1 5ab</t>
  </si>
  <si>
    <t>ld15ab</t>
  </si>
  <si>
    <t>Llanyre WwTW</t>
  </si>
  <si>
    <t>LD1 5AD</t>
  </si>
  <si>
    <t>LD15AD</t>
  </si>
  <si>
    <t>ld1 5ad</t>
  </si>
  <si>
    <t>ld15ad</t>
  </si>
  <si>
    <t>LD1 5AE</t>
  </si>
  <si>
    <t>LD15AE</t>
  </si>
  <si>
    <t>ld1 5ae</t>
  </si>
  <si>
    <t>ld15ae</t>
  </si>
  <si>
    <t>LD1 5AF</t>
  </si>
  <si>
    <t>LD15AF</t>
  </si>
  <si>
    <t>ld1 5af</t>
  </si>
  <si>
    <t>ld15af</t>
  </si>
  <si>
    <t>LD1 5AJ</t>
  </si>
  <si>
    <t>LD15AJ</t>
  </si>
  <si>
    <t>ld1 5aj</t>
  </si>
  <si>
    <t>ld15aj</t>
  </si>
  <si>
    <t>LD1 5AL</t>
  </si>
  <si>
    <t>LD15AL</t>
  </si>
  <si>
    <t>ld1 5al</t>
  </si>
  <si>
    <t>ld15al</t>
  </si>
  <si>
    <t xml:space="preserve">Llandrindod Wells STW </t>
  </si>
  <si>
    <t>LD1 5AN</t>
  </si>
  <si>
    <t>LD15AN</t>
  </si>
  <si>
    <t>ld1 5an</t>
  </si>
  <si>
    <t>ld15an</t>
  </si>
  <si>
    <t>LD1 5AP</t>
  </si>
  <si>
    <t>LD15AP</t>
  </si>
  <si>
    <t>ld1 5ap</t>
  </si>
  <si>
    <t>ld15ap</t>
  </si>
  <si>
    <t>LD1 5BA</t>
  </si>
  <si>
    <t>LD15BA</t>
  </si>
  <si>
    <t>ld1 5ba</t>
  </si>
  <si>
    <t>ld15ba</t>
  </si>
  <si>
    <t>LD1 5BB</t>
  </si>
  <si>
    <t>LD15BB</t>
  </si>
  <si>
    <t>ld1 5bb</t>
  </si>
  <si>
    <t>ld15bb</t>
  </si>
  <si>
    <t>LD1 5BD</t>
  </si>
  <si>
    <t>LD15BD</t>
  </si>
  <si>
    <t>ld1 5bd</t>
  </si>
  <si>
    <t>ld15bd</t>
  </si>
  <si>
    <t>LD1 5BE</t>
  </si>
  <si>
    <t>LD15BE</t>
  </si>
  <si>
    <t>ld1 5be</t>
  </si>
  <si>
    <t>ld15be</t>
  </si>
  <si>
    <t>LD1 5BF</t>
  </si>
  <si>
    <t>LD15BF</t>
  </si>
  <si>
    <t>ld1 5bf</t>
  </si>
  <si>
    <t>ld15bf</t>
  </si>
  <si>
    <t>LD1 5BG</t>
  </si>
  <si>
    <t>LD15BG</t>
  </si>
  <si>
    <t>ld1 5bg</t>
  </si>
  <si>
    <t>ld15bg</t>
  </si>
  <si>
    <t>LD1 5BH</t>
  </si>
  <si>
    <t>LD15BH</t>
  </si>
  <si>
    <t>ld1 5bh</t>
  </si>
  <si>
    <t>ld15bh</t>
  </si>
  <si>
    <t>LD1 5BJ</t>
  </si>
  <si>
    <t>LD15BJ</t>
  </si>
  <si>
    <t>ld1 5bj</t>
  </si>
  <si>
    <t>ld15bj</t>
  </si>
  <si>
    <t>LD1 5BL</t>
  </si>
  <si>
    <t>LD15BL</t>
  </si>
  <si>
    <t>ld1 5bl</t>
  </si>
  <si>
    <t>ld15bl</t>
  </si>
  <si>
    <t>LD1 5BN</t>
  </si>
  <si>
    <t>LD15BN</t>
  </si>
  <si>
    <t>ld1 5bn</t>
  </si>
  <si>
    <t>ld15bn</t>
  </si>
  <si>
    <t>LD1 5BP</t>
  </si>
  <si>
    <t>LD15BP</t>
  </si>
  <si>
    <t>ld1 5bp</t>
  </si>
  <si>
    <t>ld15bp</t>
  </si>
  <si>
    <t>LD1 5BQ</t>
  </si>
  <si>
    <t>LD15BQ</t>
  </si>
  <si>
    <t>ld1 5bq</t>
  </si>
  <si>
    <t>ld15bq</t>
  </si>
  <si>
    <t>LD1 5BS</t>
  </si>
  <si>
    <t>LD15BS</t>
  </si>
  <si>
    <t>ld1 5bs</t>
  </si>
  <si>
    <t>ld15bs</t>
  </si>
  <si>
    <t>LD1 5BT</t>
  </si>
  <si>
    <t>LD15BT</t>
  </si>
  <si>
    <t>ld1 5bt</t>
  </si>
  <si>
    <t>ld15bt</t>
  </si>
  <si>
    <t>LD1 5BU</t>
  </si>
  <si>
    <t>LD15BU</t>
  </si>
  <si>
    <t>ld1 5bu</t>
  </si>
  <si>
    <t>ld15bu</t>
  </si>
  <si>
    <t>LD1 5BW</t>
  </si>
  <si>
    <t>LD15BW</t>
  </si>
  <si>
    <t>ld1 5bw</t>
  </si>
  <si>
    <t>ld15bw</t>
  </si>
  <si>
    <t>LD1 5BX</t>
  </si>
  <si>
    <t>LD15BX</t>
  </si>
  <si>
    <t>ld1 5bx</t>
  </si>
  <si>
    <t>ld15bx</t>
  </si>
  <si>
    <t>LD1 5BY</t>
  </si>
  <si>
    <t>LD15BY</t>
  </si>
  <si>
    <t>ld1 5by</t>
  </si>
  <si>
    <t>ld15by</t>
  </si>
  <si>
    <t>LD1 5BZ</t>
  </si>
  <si>
    <t>LD15BZ</t>
  </si>
  <si>
    <t>ld1 5bz</t>
  </si>
  <si>
    <t>ld15bz</t>
  </si>
  <si>
    <t>LD1 5DA</t>
  </si>
  <si>
    <t>LD15DA</t>
  </si>
  <si>
    <t>ld1 5da</t>
  </si>
  <si>
    <t>ld15da</t>
  </si>
  <si>
    <t>LD1 5DB</t>
  </si>
  <si>
    <t>LD15DB</t>
  </si>
  <si>
    <t>ld1 5db</t>
  </si>
  <si>
    <t>ld15db</t>
  </si>
  <si>
    <t>LD1 5DD</t>
  </si>
  <si>
    <t>LD15DD</t>
  </si>
  <si>
    <t>ld1 5dd</t>
  </si>
  <si>
    <t>ld15dd</t>
  </si>
  <si>
    <t xml:space="preserve">Penybont STW </t>
  </si>
  <si>
    <t>LD1 5DE</t>
  </si>
  <si>
    <t>LD15DE</t>
  </si>
  <si>
    <t>ld1 5de</t>
  </si>
  <si>
    <t>ld15de</t>
  </si>
  <si>
    <t>LD1 5DF</t>
  </si>
  <si>
    <t>LD15DF</t>
  </si>
  <si>
    <t>ld1 5df</t>
  </si>
  <si>
    <t>ld15df</t>
  </si>
  <si>
    <t>LD1 5DG</t>
  </si>
  <si>
    <t>LD15DG</t>
  </si>
  <si>
    <t>ld1 5dg</t>
  </si>
  <si>
    <t>ld15dg</t>
  </si>
  <si>
    <t>LD1 5DH</t>
  </si>
  <si>
    <t>LD15DH</t>
  </si>
  <si>
    <t>ld1 5dh</t>
  </si>
  <si>
    <t>ld15dh</t>
  </si>
  <si>
    <t>LD1 5DL</t>
  </si>
  <si>
    <t>LD15DL</t>
  </si>
  <si>
    <t>ld1 5dl</t>
  </si>
  <si>
    <t>ld15dl</t>
  </si>
  <si>
    <t>LD1 5DP</t>
  </si>
  <si>
    <t>LD15DP</t>
  </si>
  <si>
    <t>ld1 5dp</t>
  </si>
  <si>
    <t>ld15dp</t>
  </si>
  <si>
    <t>LD1 5DU</t>
  </si>
  <si>
    <t>LD15DU</t>
  </si>
  <si>
    <t>ld1 5du</t>
  </si>
  <si>
    <t>ld15du</t>
  </si>
  <si>
    <t>LD1 5DY</t>
  </si>
  <si>
    <t>LD15DY</t>
  </si>
  <si>
    <t>ld1 5dy</t>
  </si>
  <si>
    <t>ld15dy</t>
  </si>
  <si>
    <t>LD1 5EA</t>
  </si>
  <si>
    <t>LD15EA</t>
  </si>
  <si>
    <t>ld1 5ea</t>
  </si>
  <si>
    <t>ld15ea</t>
  </si>
  <si>
    <t>LD1 5EB</t>
  </si>
  <si>
    <t>LD15EB</t>
  </si>
  <si>
    <t>ld1 5eb</t>
  </si>
  <si>
    <t>ld15eb</t>
  </si>
  <si>
    <t>LD1 5ED</t>
  </si>
  <si>
    <t>LD15ED</t>
  </si>
  <si>
    <t>ld1 5ed</t>
  </si>
  <si>
    <t>ld15ed</t>
  </si>
  <si>
    <t>LD1 5EE</t>
  </si>
  <si>
    <t>LD15EE</t>
  </si>
  <si>
    <t>ld1 5ee</t>
  </si>
  <si>
    <t>ld15ee</t>
  </si>
  <si>
    <t>LD1 5EF</t>
  </si>
  <si>
    <t>LD15EF</t>
  </si>
  <si>
    <t>ld1 5ef</t>
  </si>
  <si>
    <t>ld15ef</t>
  </si>
  <si>
    <t>LD1 5EG</t>
  </si>
  <si>
    <t>LD15EG</t>
  </si>
  <si>
    <t>ld1 5eg</t>
  </si>
  <si>
    <t>ld15eg</t>
  </si>
  <si>
    <t>LD1 5EH</t>
  </si>
  <si>
    <t>LD15EH</t>
  </si>
  <si>
    <t>ld1 5eh</t>
  </si>
  <si>
    <t>ld15eh</t>
  </si>
  <si>
    <t>LD1 5EL</t>
  </si>
  <si>
    <t>LD15EL</t>
  </si>
  <si>
    <t>ld1 5el</t>
  </si>
  <si>
    <t>ld15el</t>
  </si>
  <si>
    <t>LD1 5EP</t>
  </si>
  <si>
    <t>LD15EP</t>
  </si>
  <si>
    <t>ld1 5ep</t>
  </si>
  <si>
    <t>ld15ep</t>
  </si>
  <si>
    <t>LD1 5EQ</t>
  </si>
  <si>
    <t>LD15EQ</t>
  </si>
  <si>
    <t>ld1 5eq</t>
  </si>
  <si>
    <t>ld15eq</t>
  </si>
  <si>
    <t>LD1 5ER</t>
  </si>
  <si>
    <t>LD15ER</t>
  </si>
  <si>
    <t>ld1 5er</t>
  </si>
  <si>
    <t>ld15er</t>
  </si>
  <si>
    <t>LD1 5ES</t>
  </si>
  <si>
    <t>LD15ES</t>
  </si>
  <si>
    <t>ld1 5es</t>
  </si>
  <si>
    <t>ld15es</t>
  </si>
  <si>
    <t>LD1 5ET</t>
  </si>
  <si>
    <t>LD15ET</t>
  </si>
  <si>
    <t>ld1 5et</t>
  </si>
  <si>
    <t>ld15et</t>
  </si>
  <si>
    <t>LD1 5EU</t>
  </si>
  <si>
    <t>LD15EU</t>
  </si>
  <si>
    <t>ld1 5eu</t>
  </si>
  <si>
    <t>ld15eu</t>
  </si>
  <si>
    <t>LD1 5EW</t>
  </si>
  <si>
    <t>LD15EW</t>
  </si>
  <si>
    <t>ld1 5ew</t>
  </si>
  <si>
    <t>ld15ew</t>
  </si>
  <si>
    <t>LD1 5EX</t>
  </si>
  <si>
    <t>LD15EX</t>
  </si>
  <si>
    <t>ld1 5ex</t>
  </si>
  <si>
    <t>ld15ex</t>
  </si>
  <si>
    <t>LD1 5EY</t>
  </si>
  <si>
    <t>LD15EY</t>
  </si>
  <si>
    <t>ld1 5ey</t>
  </si>
  <si>
    <t>ld15ey</t>
  </si>
  <si>
    <t>LD1 5HA</t>
  </si>
  <si>
    <t>LD15HA</t>
  </si>
  <si>
    <t>ld1 5ha</t>
  </si>
  <si>
    <t>ld15ha</t>
  </si>
  <si>
    <t>LD1 5HB</t>
  </si>
  <si>
    <t>LD15HB</t>
  </si>
  <si>
    <t>ld1 5hb</t>
  </si>
  <si>
    <t>ld15hb</t>
  </si>
  <si>
    <t>LD1 5HE</t>
  </si>
  <si>
    <t>LD15HE</t>
  </si>
  <si>
    <t>ld1 5he</t>
  </si>
  <si>
    <t>ld15he</t>
  </si>
  <si>
    <t>LD1 5HF</t>
  </si>
  <si>
    <t>LD15HF</t>
  </si>
  <si>
    <t>ld1 5hf</t>
  </si>
  <si>
    <t>ld15hf</t>
  </si>
  <si>
    <t>LD1 5HG</t>
  </si>
  <si>
    <t>LD15HG</t>
  </si>
  <si>
    <t>ld1 5hg</t>
  </si>
  <si>
    <t>ld15hg</t>
  </si>
  <si>
    <t>LD1 5HP</t>
  </si>
  <si>
    <t>LD15HP</t>
  </si>
  <si>
    <t>ld1 5hp</t>
  </si>
  <si>
    <t>ld15hp</t>
  </si>
  <si>
    <t>LD1 5HR</t>
  </si>
  <si>
    <t>LD15HR</t>
  </si>
  <si>
    <t>ld1 5hr</t>
  </si>
  <si>
    <t>ld15hr</t>
  </si>
  <si>
    <t>LD1 5HS</t>
  </si>
  <si>
    <t>LD15HS</t>
  </si>
  <si>
    <t>ld1 5hs</t>
  </si>
  <si>
    <t>ld15hs</t>
  </si>
  <si>
    <t>LD1 5HT</t>
  </si>
  <si>
    <t>LD15HT</t>
  </si>
  <si>
    <t>ld1 5ht</t>
  </si>
  <si>
    <t>ld15ht</t>
  </si>
  <si>
    <t>LD1 5HU</t>
  </si>
  <si>
    <t>LD15HU</t>
  </si>
  <si>
    <t>ld1 5hu</t>
  </si>
  <si>
    <t>ld15hu</t>
  </si>
  <si>
    <t>LD1 5HW</t>
  </si>
  <si>
    <t>LD15HW</t>
  </si>
  <si>
    <t>ld1 5hw</t>
  </si>
  <si>
    <t>ld15hw</t>
  </si>
  <si>
    <t>LD1 5HY</t>
  </si>
  <si>
    <t>LD15HY</t>
  </si>
  <si>
    <t>ld1 5hy</t>
  </si>
  <si>
    <t>ld15hy</t>
  </si>
  <si>
    <t>LD1 5LA</t>
  </si>
  <si>
    <t>LD15LA</t>
  </si>
  <si>
    <t>ld1 5la</t>
  </si>
  <si>
    <t>ld15la</t>
  </si>
  <si>
    <t>LD1 5LB</t>
  </si>
  <si>
    <t>LD15LB</t>
  </si>
  <si>
    <t>ld1 5lb</t>
  </si>
  <si>
    <t>ld15lb</t>
  </si>
  <si>
    <t>LD1 5LD</t>
  </si>
  <si>
    <t>LD15LD</t>
  </si>
  <si>
    <t>ld1 5ld</t>
  </si>
  <si>
    <t>ld15ld</t>
  </si>
  <si>
    <t>LD1 5LE</t>
  </si>
  <si>
    <t>LD15LE</t>
  </si>
  <si>
    <t>ld1 5le</t>
  </si>
  <si>
    <t>ld15le</t>
  </si>
  <si>
    <t>LD1 5LF</t>
  </si>
  <si>
    <t>LD15LF</t>
  </si>
  <si>
    <t>ld1 5lf</t>
  </si>
  <si>
    <t>ld15lf</t>
  </si>
  <si>
    <t>LD1 5LG</t>
  </si>
  <si>
    <t>LD15LG</t>
  </si>
  <si>
    <t>ld1 5lg</t>
  </si>
  <si>
    <t>ld15lg</t>
  </si>
  <si>
    <t>LD1 5LH</t>
  </si>
  <si>
    <t>LD15LH</t>
  </si>
  <si>
    <t>ld1 5lh</t>
  </si>
  <si>
    <t>ld15lh</t>
  </si>
  <si>
    <t>LD1 5LJ</t>
  </si>
  <si>
    <t>LD15LJ</t>
  </si>
  <si>
    <t>ld1 5lj</t>
  </si>
  <si>
    <t>ld15lj</t>
  </si>
  <si>
    <t>LD1 5LL</t>
  </si>
  <si>
    <t>LD15LL</t>
  </si>
  <si>
    <t>ld1 5ll</t>
  </si>
  <si>
    <t>ld15ll</t>
  </si>
  <si>
    <t>LD1 5LN</t>
  </si>
  <si>
    <t>LD15LN</t>
  </si>
  <si>
    <t>ld1 5ln</t>
  </si>
  <si>
    <t>ld15ln</t>
  </si>
  <si>
    <t>LD1 5LP</t>
  </si>
  <si>
    <t>LD15LP</t>
  </si>
  <si>
    <t>ld1 5lp</t>
  </si>
  <si>
    <t>ld15lp</t>
  </si>
  <si>
    <t>LD1 5LQ</t>
  </si>
  <si>
    <t>LD15LQ</t>
  </si>
  <si>
    <t>ld1 5lq</t>
  </si>
  <si>
    <t>ld15lq</t>
  </si>
  <si>
    <t>LD1 5LR</t>
  </si>
  <si>
    <t>LD15LR</t>
  </si>
  <si>
    <t>ld1 5lr</t>
  </si>
  <si>
    <t>ld15lr</t>
  </si>
  <si>
    <t>LD1 5LS</t>
  </si>
  <si>
    <t>LD15LS</t>
  </si>
  <si>
    <t>ld1 5ls</t>
  </si>
  <si>
    <t>ld15ls</t>
  </si>
  <si>
    <t>LD1 5LT</t>
  </si>
  <si>
    <t>LD15LT</t>
  </si>
  <si>
    <t>ld1 5lt</t>
  </si>
  <si>
    <t>ld15lt</t>
  </si>
  <si>
    <t>LD1 5LU</t>
  </si>
  <si>
    <t>LD15LU</t>
  </si>
  <si>
    <t>ld1 5lu</t>
  </si>
  <si>
    <t>ld15lu</t>
  </si>
  <si>
    <t>LD1 5LW</t>
  </si>
  <si>
    <t>LD15LW</t>
  </si>
  <si>
    <t>ld1 5lw</t>
  </si>
  <si>
    <t>ld15lw</t>
  </si>
  <si>
    <t>LD1 5LX</t>
  </si>
  <si>
    <t>LD15LX</t>
  </si>
  <si>
    <t>ld1 5lx</t>
  </si>
  <si>
    <t>ld15lx</t>
  </si>
  <si>
    <t>LD1 5LY</t>
  </si>
  <si>
    <t>LD15LY</t>
  </si>
  <si>
    <t>ld1 5ly</t>
  </si>
  <si>
    <t>ld15ly</t>
  </si>
  <si>
    <t>LD1 5NA</t>
  </si>
  <si>
    <t>LD15NA</t>
  </si>
  <si>
    <t>ld1 5na</t>
  </si>
  <si>
    <t>ld15na</t>
  </si>
  <si>
    <t>LD1 5NB</t>
  </si>
  <si>
    <t>LD15NB</t>
  </si>
  <si>
    <t>ld1 5nb</t>
  </si>
  <si>
    <t>ld15nb</t>
  </si>
  <si>
    <t>LD1 5ND</t>
  </si>
  <si>
    <t>LD15ND</t>
  </si>
  <si>
    <t>ld1 5nd</t>
  </si>
  <si>
    <t>ld15nd</t>
  </si>
  <si>
    <t>LD1 5NE</t>
  </si>
  <si>
    <t>LD15NE</t>
  </si>
  <si>
    <t>ld1 5ne</t>
  </si>
  <si>
    <t>ld15ne</t>
  </si>
  <si>
    <t>LD1 5NF</t>
  </si>
  <si>
    <t>LD15NF</t>
  </si>
  <si>
    <t>ld1 5nf</t>
  </si>
  <si>
    <t>ld15nf</t>
  </si>
  <si>
    <t>LD1 5NG</t>
  </si>
  <si>
    <t>LD15NG</t>
  </si>
  <si>
    <t>ld1 5ng</t>
  </si>
  <si>
    <t>ld15ng</t>
  </si>
  <si>
    <t>LD1 5NH</t>
  </si>
  <si>
    <t>LD15NH</t>
  </si>
  <si>
    <t>ld1 5nh</t>
  </si>
  <si>
    <t>ld15nh</t>
  </si>
  <si>
    <t>LD1 5NL</t>
  </si>
  <si>
    <t>LD15NL</t>
  </si>
  <si>
    <t>ld1 5nl</t>
  </si>
  <si>
    <t>ld15nl</t>
  </si>
  <si>
    <t>LD1 5NN</t>
  </si>
  <si>
    <t>LD15NN</t>
  </si>
  <si>
    <t>ld1 5nn</t>
  </si>
  <si>
    <t>ld15nn</t>
  </si>
  <si>
    <t>LD1 5NP</t>
  </si>
  <si>
    <t>LD15NP</t>
  </si>
  <si>
    <t>ld1 5np</t>
  </si>
  <si>
    <t>ld15np</t>
  </si>
  <si>
    <t>LD1 5NQ</t>
  </si>
  <si>
    <t>LD15NQ</t>
  </si>
  <si>
    <t>ld1 5nq</t>
  </si>
  <si>
    <t>ld15nq</t>
  </si>
  <si>
    <t>LD1 5NR</t>
  </si>
  <si>
    <t>LD15NR</t>
  </si>
  <si>
    <t>ld1 5nr</t>
  </si>
  <si>
    <t>ld15nr</t>
  </si>
  <si>
    <t>LD1 5NS</t>
  </si>
  <si>
    <t>LD15NS</t>
  </si>
  <si>
    <t>ld1 5ns</t>
  </si>
  <si>
    <t>ld15ns</t>
  </si>
  <si>
    <t>LD1 5NT</t>
  </si>
  <si>
    <t>LD15NT</t>
  </si>
  <si>
    <t>ld1 5nt</t>
  </si>
  <si>
    <t>ld15nt</t>
  </si>
  <si>
    <t>LD1 5NU</t>
  </si>
  <si>
    <t>LD15NU</t>
  </si>
  <si>
    <t>ld1 5nu</t>
  </si>
  <si>
    <t>ld15nu</t>
  </si>
  <si>
    <t>LD1 5NW</t>
  </si>
  <si>
    <t>LD15NW</t>
  </si>
  <si>
    <t>ld1 5nw</t>
  </si>
  <si>
    <t>ld15nw</t>
  </si>
  <si>
    <t>LD1 5NX</t>
  </si>
  <si>
    <t>LD15NX</t>
  </si>
  <si>
    <t>ld1 5nx</t>
  </si>
  <si>
    <t>ld15nx</t>
  </si>
  <si>
    <t>LD1 5NY</t>
  </si>
  <si>
    <t>LD15NY</t>
  </si>
  <si>
    <t>ld1 5ny</t>
  </si>
  <si>
    <t>ld15ny</t>
  </si>
  <si>
    <t>LD1 5NZ</t>
  </si>
  <si>
    <t>LD15NZ</t>
  </si>
  <si>
    <t>ld1 5nz</t>
  </si>
  <si>
    <t>ld15nz</t>
  </si>
  <si>
    <t>LD1 5PA</t>
  </si>
  <si>
    <t>LD15PA</t>
  </si>
  <si>
    <t>ld1 5pa</t>
  </si>
  <si>
    <t>ld15pa</t>
  </si>
  <si>
    <t>LD1 5PB</t>
  </si>
  <si>
    <t>LD15PB</t>
  </si>
  <si>
    <t>ld1 5pb</t>
  </si>
  <si>
    <t>ld15pb</t>
  </si>
  <si>
    <t>LD1 5PD</t>
  </si>
  <si>
    <t>LD15PD</t>
  </si>
  <si>
    <t>ld1 5pd</t>
  </si>
  <si>
    <t>ld15pd</t>
  </si>
  <si>
    <t>LD1 5PE</t>
  </si>
  <si>
    <t>LD15PE</t>
  </si>
  <si>
    <t>ld1 5pe</t>
  </si>
  <si>
    <t>ld15pe</t>
  </si>
  <si>
    <t>LD1 5PF</t>
  </si>
  <si>
    <t>LD15PF</t>
  </si>
  <si>
    <t>ld1 5pf</t>
  </si>
  <si>
    <t>ld15pf</t>
  </si>
  <si>
    <t>LD1 5PG</t>
  </si>
  <si>
    <t>LD15PG</t>
  </si>
  <si>
    <t>ld1 5pg</t>
  </si>
  <si>
    <t>ld15pg</t>
  </si>
  <si>
    <t>LD1 5PH</t>
  </si>
  <si>
    <t>LD15PH</t>
  </si>
  <si>
    <t>ld1 5ph</t>
  </si>
  <si>
    <t>ld15ph</t>
  </si>
  <si>
    <t>LD1 5PJ</t>
  </si>
  <si>
    <t>LD15PJ</t>
  </si>
  <si>
    <t>ld1 5pj</t>
  </si>
  <si>
    <t>ld15pj</t>
  </si>
  <si>
    <t>LD1 5PL</t>
  </si>
  <si>
    <t>LD15PL</t>
  </si>
  <si>
    <t>ld1 5pl</t>
  </si>
  <si>
    <t>ld15pl</t>
  </si>
  <si>
    <t>LD1 5PN</t>
  </si>
  <si>
    <t>LD15PN</t>
  </si>
  <si>
    <t>ld1 5pn</t>
  </si>
  <si>
    <t>ld15pn</t>
  </si>
  <si>
    <t>LD1 5PP</t>
  </si>
  <si>
    <t>LD15PP</t>
  </si>
  <si>
    <t>ld1 5pp</t>
  </si>
  <si>
    <t>ld15pp</t>
  </si>
  <si>
    <t>LD1 5PR</t>
  </si>
  <si>
    <t>LD15PR</t>
  </si>
  <si>
    <t>ld1 5pr</t>
  </si>
  <si>
    <t>ld15pr</t>
  </si>
  <si>
    <t>LD1 5PS</t>
  </si>
  <si>
    <t>LD15PS</t>
  </si>
  <si>
    <t>ld1 5ps</t>
  </si>
  <si>
    <t>ld15ps</t>
  </si>
  <si>
    <t>LD1 5PT</t>
  </si>
  <si>
    <t>LD15PT</t>
  </si>
  <si>
    <t>ld1 5pt</t>
  </si>
  <si>
    <t>ld15pt</t>
  </si>
  <si>
    <t>LD1 5PU</t>
  </si>
  <si>
    <t>LD15PU</t>
  </si>
  <si>
    <t>ld1 5pu</t>
  </si>
  <si>
    <t>ld15pu</t>
  </si>
  <si>
    <t>LD1 5PW</t>
  </si>
  <si>
    <t>LD15PW</t>
  </si>
  <si>
    <t>ld1 5pw</t>
  </si>
  <si>
    <t>ld15pw</t>
  </si>
  <si>
    <t>LD1 5PY</t>
  </si>
  <si>
    <t>LD15PY</t>
  </si>
  <si>
    <t>ld1 5py</t>
  </si>
  <si>
    <t>ld15py</t>
  </si>
  <si>
    <t>LD1 5RA</t>
  </si>
  <si>
    <t>LD15RA</t>
  </si>
  <si>
    <t>ld1 5ra</t>
  </si>
  <si>
    <t>ld15ra</t>
  </si>
  <si>
    <t>LD1 5RB</t>
  </si>
  <si>
    <t>LD15RB</t>
  </si>
  <si>
    <t>ld1 5rb</t>
  </si>
  <si>
    <t>ld15rb</t>
  </si>
  <si>
    <t>LD1 5RD</t>
  </si>
  <si>
    <t>LD15RD</t>
  </si>
  <si>
    <t>ld1 5rd</t>
  </si>
  <si>
    <t>ld15rd</t>
  </si>
  <si>
    <t>LD1 5RE</t>
  </si>
  <si>
    <t>LD15RE</t>
  </si>
  <si>
    <t>ld1 5re</t>
  </si>
  <si>
    <t>ld15re</t>
  </si>
  <si>
    <t>LD1 5RF</t>
  </si>
  <si>
    <t>LD15RF</t>
  </si>
  <si>
    <t>ld1 5rf</t>
  </si>
  <si>
    <t>ld15rf</t>
  </si>
  <si>
    <t>LD1 5RG</t>
  </si>
  <si>
    <t>LD15RG</t>
  </si>
  <si>
    <t>ld1 5rg</t>
  </si>
  <si>
    <t>ld15rg</t>
  </si>
  <si>
    <t xml:space="preserve">Newbridge-On-Wye STW </t>
  </si>
  <si>
    <t>LD1 5RH</t>
  </si>
  <si>
    <t>LD15RH</t>
  </si>
  <si>
    <t>ld1 5rh</t>
  </si>
  <si>
    <t>ld15rh</t>
  </si>
  <si>
    <t>LD1 5RJ</t>
  </si>
  <si>
    <t>LD15RJ</t>
  </si>
  <si>
    <t>ld1 5rj</t>
  </si>
  <si>
    <t>ld15rj</t>
  </si>
  <si>
    <t>LD1 5RL</t>
  </si>
  <si>
    <t>LD15RL</t>
  </si>
  <si>
    <t>ld1 5rl</t>
  </si>
  <si>
    <t>ld15rl</t>
  </si>
  <si>
    <t>LD1 5RN</t>
  </si>
  <si>
    <t>LD15RN</t>
  </si>
  <si>
    <t>ld1 5rn</t>
  </si>
  <si>
    <t>ld15rn</t>
  </si>
  <si>
    <t>LD1 5RP</t>
  </si>
  <si>
    <t>LD15RP</t>
  </si>
  <si>
    <t>ld1 5rp</t>
  </si>
  <si>
    <t>ld15rp</t>
  </si>
  <si>
    <t>LD1 5RR</t>
  </si>
  <si>
    <t>LD15RR</t>
  </si>
  <si>
    <t>ld1 5rr</t>
  </si>
  <si>
    <t>ld15rr</t>
  </si>
  <si>
    <t>LD1 5RS</t>
  </si>
  <si>
    <t>LD15RS</t>
  </si>
  <si>
    <t>ld1 5rs</t>
  </si>
  <si>
    <t>ld15rs</t>
  </si>
  <si>
    <t>LD1 5RT</t>
  </si>
  <si>
    <t>LD15RT</t>
  </si>
  <si>
    <t>ld1 5rt</t>
  </si>
  <si>
    <t>ld15rt</t>
  </si>
  <si>
    <t>LD1 5RU</t>
  </si>
  <si>
    <t>LD15RU</t>
  </si>
  <si>
    <t>ld1 5ru</t>
  </si>
  <si>
    <t>ld15ru</t>
  </si>
  <si>
    <t>LD1 5RW</t>
  </si>
  <si>
    <t>LD15RW</t>
  </si>
  <si>
    <t>ld1 5rw</t>
  </si>
  <si>
    <t>ld15rw</t>
  </si>
  <si>
    <t>LD1 5RY</t>
  </si>
  <si>
    <t>LD15RY</t>
  </si>
  <si>
    <t>ld1 5ry</t>
  </si>
  <si>
    <t>ld15ry</t>
  </si>
  <si>
    <t>LD1 5SA</t>
  </si>
  <si>
    <t>LD15SA</t>
  </si>
  <si>
    <t>ld1 5sa</t>
  </si>
  <si>
    <t>ld15sa</t>
  </si>
  <si>
    <t>LD1 5SB</t>
  </si>
  <si>
    <t>LD15SB</t>
  </si>
  <si>
    <t>ld1 5sb</t>
  </si>
  <si>
    <t>ld15sb</t>
  </si>
  <si>
    <t>LD1 5SD</t>
  </si>
  <si>
    <t>LD15SD</t>
  </si>
  <si>
    <t>ld1 5sd</t>
  </si>
  <si>
    <t>ld15sd</t>
  </si>
  <si>
    <t>LD1 5SE</t>
  </si>
  <si>
    <t>LD15SE</t>
  </si>
  <si>
    <t>ld1 5se</t>
  </si>
  <si>
    <t>ld15se</t>
  </si>
  <si>
    <t>LD1 5SF</t>
  </si>
  <si>
    <t>LD15SF</t>
  </si>
  <si>
    <t>ld1 5sf</t>
  </si>
  <si>
    <t>ld15sf</t>
  </si>
  <si>
    <t>LD1 5SH</t>
  </si>
  <si>
    <t>LD15SH</t>
  </si>
  <si>
    <t>ld1 5sh</t>
  </si>
  <si>
    <t>ld15sh</t>
  </si>
  <si>
    <t>LD1 5SJ</t>
  </si>
  <si>
    <t>LD15SJ</t>
  </si>
  <si>
    <t>ld1 5sj</t>
  </si>
  <si>
    <t>ld15sj</t>
  </si>
  <si>
    <t>LD1 5SL</t>
  </si>
  <si>
    <t>LD15SL</t>
  </si>
  <si>
    <t>ld1 5sl</t>
  </si>
  <si>
    <t>ld15sl</t>
  </si>
  <si>
    <t>Crossgates STW</t>
  </si>
  <si>
    <t>LD1 5SN</t>
  </si>
  <si>
    <t>LD15SN</t>
  </si>
  <si>
    <t>ld1 5sn</t>
  </si>
  <si>
    <t>ld15sn</t>
  </si>
  <si>
    <t>LD1 5SP</t>
  </si>
  <si>
    <t>LD15SP</t>
  </si>
  <si>
    <t>ld1 5sp</t>
  </si>
  <si>
    <t>ld15sp</t>
  </si>
  <si>
    <t>LD1 5SQ</t>
  </si>
  <si>
    <t>LD15SQ</t>
  </si>
  <si>
    <t>ld1 5sq</t>
  </si>
  <si>
    <t>ld15sq</t>
  </si>
  <si>
    <t>LD1 5SR</t>
  </si>
  <si>
    <t>LD15SR</t>
  </si>
  <si>
    <t>ld1 5sr</t>
  </si>
  <si>
    <t>ld15sr</t>
  </si>
  <si>
    <t>LD1 5SS</t>
  </si>
  <si>
    <t>LD15SS</t>
  </si>
  <si>
    <t>ld1 5ss</t>
  </si>
  <si>
    <t>ld15ss</t>
  </si>
  <si>
    <t>LD1 5ST</t>
  </si>
  <si>
    <t>LD15ST</t>
  </si>
  <si>
    <t>ld1 5st</t>
  </si>
  <si>
    <t>ld15st</t>
  </si>
  <si>
    <t>LD1 5SU</t>
  </si>
  <si>
    <t>LD15SU</t>
  </si>
  <si>
    <t>ld1 5su</t>
  </si>
  <si>
    <t>ld15su</t>
  </si>
  <si>
    <t>LD1 5SW</t>
  </si>
  <si>
    <t>LD15SW</t>
  </si>
  <si>
    <t>ld1 5sw</t>
  </si>
  <si>
    <t>ld15sw</t>
  </si>
  <si>
    <t>LD1 5SY</t>
  </si>
  <si>
    <t>LD15SY</t>
  </si>
  <si>
    <t>ld1 5sy</t>
  </si>
  <si>
    <t>ld15sy</t>
  </si>
  <si>
    <t>LD1 5TA</t>
  </si>
  <si>
    <t>LD15TA</t>
  </si>
  <si>
    <t>ld1 5ta</t>
  </si>
  <si>
    <t>ld15ta</t>
  </si>
  <si>
    <t>LD1 5TB</t>
  </si>
  <si>
    <t>LD15TB</t>
  </si>
  <si>
    <t>ld1 5tb</t>
  </si>
  <si>
    <t>ld15tb</t>
  </si>
  <si>
    <t>LD1 5TD</t>
  </si>
  <si>
    <t>LD15TD</t>
  </si>
  <si>
    <t>ld1 5td</t>
  </si>
  <si>
    <t>ld15td</t>
  </si>
  <si>
    <t>Llandegley STW</t>
  </si>
  <si>
    <t>LD1 5TE</t>
  </si>
  <si>
    <t>LD15TE</t>
  </si>
  <si>
    <t>ld1 5te</t>
  </si>
  <si>
    <t>ld15te</t>
  </si>
  <si>
    <t>LD1 5TF</t>
  </si>
  <si>
    <t>LD15TF</t>
  </si>
  <si>
    <t>ld1 5tf</t>
  </si>
  <si>
    <t>ld15tf</t>
  </si>
  <si>
    <t>LD1 5TG</t>
  </si>
  <si>
    <t>LD15TG</t>
  </si>
  <si>
    <t>ld1 5tg</t>
  </si>
  <si>
    <t>ld15tg</t>
  </si>
  <si>
    <t>Llandewi Ystradenny STW</t>
  </si>
  <si>
    <t>LD1 5TH</t>
  </si>
  <si>
    <t>LD15TH</t>
  </si>
  <si>
    <t>ld1 5th</t>
  </si>
  <si>
    <t>ld15th</t>
  </si>
  <si>
    <t>LD1 5TL</t>
  </si>
  <si>
    <t>LD15TL</t>
  </si>
  <si>
    <t>ld1 5tl</t>
  </si>
  <si>
    <t>ld15tl</t>
  </si>
  <si>
    <t>LD1 5TN</t>
  </si>
  <si>
    <t>LD15TN</t>
  </si>
  <si>
    <t>ld1 5tn</t>
  </si>
  <si>
    <t>ld15tn</t>
  </si>
  <si>
    <t xml:space="preserve">Llangunllo STW </t>
  </si>
  <si>
    <t>LD1 5TP</t>
  </si>
  <si>
    <t>LD15TP</t>
  </si>
  <si>
    <t>ld1 5tp</t>
  </si>
  <si>
    <t>ld15tp</t>
  </si>
  <si>
    <t>LD1 5TS</t>
  </si>
  <si>
    <t>LD15TS</t>
  </si>
  <si>
    <t>ld1 5ts</t>
  </si>
  <si>
    <t>ld15ts</t>
  </si>
  <si>
    <t>LD1 5TT</t>
  </si>
  <si>
    <t>LD15TT</t>
  </si>
  <si>
    <t>ld1 5tt</t>
  </si>
  <si>
    <t>ld15tt</t>
  </si>
  <si>
    <t>LD1 5TU</t>
  </si>
  <si>
    <t>LD15TU</t>
  </si>
  <si>
    <t>ld1 5tu</t>
  </si>
  <si>
    <t>ld15tu</t>
  </si>
  <si>
    <t>LD1 5TW</t>
  </si>
  <si>
    <t>LD15TW</t>
  </si>
  <si>
    <t>ld1 5tw</t>
  </si>
  <si>
    <t>ld15tw</t>
  </si>
  <si>
    <t>LD1 5TY</t>
  </si>
  <si>
    <t>LD15TY</t>
  </si>
  <si>
    <t>ld1 5ty</t>
  </si>
  <si>
    <t>ld15ty</t>
  </si>
  <si>
    <t>LD1 5UA</t>
  </si>
  <si>
    <t>LD15UA</t>
  </si>
  <si>
    <t>ld1 5ua</t>
  </si>
  <si>
    <t>ld15ua</t>
  </si>
  <si>
    <t>LD1 5UB</t>
  </si>
  <si>
    <t>LD15UB</t>
  </si>
  <si>
    <t>ld1 5ub</t>
  </si>
  <si>
    <t>ld15ub</t>
  </si>
  <si>
    <t>LD1 5UD</t>
  </si>
  <si>
    <t>LD15UD</t>
  </si>
  <si>
    <t>ld1 5ud</t>
  </si>
  <si>
    <t>ld15ud</t>
  </si>
  <si>
    <t>LD1 5UE</t>
  </si>
  <si>
    <t>LD15UE</t>
  </si>
  <si>
    <t>ld1 5ue</t>
  </si>
  <si>
    <t>ld15ue</t>
  </si>
  <si>
    <t>LD1 5UF</t>
  </si>
  <si>
    <t>LD15UF</t>
  </si>
  <si>
    <t>ld1 5uf</t>
  </si>
  <si>
    <t>ld15uf</t>
  </si>
  <si>
    <t>LD1 5UG</t>
  </si>
  <si>
    <t>LD15UG</t>
  </si>
  <si>
    <t>ld1 5ug</t>
  </si>
  <si>
    <t>ld15ug</t>
  </si>
  <si>
    <t>LD1 5UH</t>
  </si>
  <si>
    <t>LD15UH</t>
  </si>
  <si>
    <t>ld1 5uh</t>
  </si>
  <si>
    <t>ld15uh</t>
  </si>
  <si>
    <t>LD1 5UL</t>
  </si>
  <si>
    <t>LD15UL</t>
  </si>
  <si>
    <t>ld1 5ul</t>
  </si>
  <si>
    <t>ld15ul</t>
  </si>
  <si>
    <t>LD1 5UN</t>
  </si>
  <si>
    <t>LD15UN</t>
  </si>
  <si>
    <t>ld1 5un</t>
  </si>
  <si>
    <t>ld15un</t>
  </si>
  <si>
    <t>LD1 5UP</t>
  </si>
  <si>
    <t>LD15UP</t>
  </si>
  <si>
    <t>ld1 5up</t>
  </si>
  <si>
    <t>ld15up</t>
  </si>
  <si>
    <t>LD1 5UR</t>
  </si>
  <si>
    <t>LD15UR</t>
  </si>
  <si>
    <t>ld1 5ur</t>
  </si>
  <si>
    <t>ld15ur</t>
  </si>
  <si>
    <t>LD1 5US</t>
  </si>
  <si>
    <t>LD15US</t>
  </si>
  <si>
    <t>ld1 5us</t>
  </si>
  <si>
    <t>ld15us</t>
  </si>
  <si>
    <t>LD1 5UT</t>
  </si>
  <si>
    <t>LD15UT</t>
  </si>
  <si>
    <t>ld1 5ut</t>
  </si>
  <si>
    <t>ld15ut</t>
  </si>
  <si>
    <t>LD1 5UW</t>
  </si>
  <si>
    <t>LD15UW</t>
  </si>
  <si>
    <t>ld1 5uw</t>
  </si>
  <si>
    <t>ld15uw</t>
  </si>
  <si>
    <t>LD1 5WA</t>
  </si>
  <si>
    <t>LD15WA</t>
  </si>
  <si>
    <t>ld1 5wa</t>
  </si>
  <si>
    <t>ld15wa</t>
  </si>
  <si>
    <t>LD1 5WF</t>
  </si>
  <si>
    <t>LD15WF</t>
  </si>
  <si>
    <t>ld1 5wf</t>
  </si>
  <si>
    <t>ld15wf</t>
  </si>
  <si>
    <t>LD1 5YA</t>
  </si>
  <si>
    <t>LD15YA</t>
  </si>
  <si>
    <t>ld1 5ya</t>
  </si>
  <si>
    <t>ld15ya</t>
  </si>
  <si>
    <t>LD1 5YB</t>
  </si>
  <si>
    <t>LD15YB</t>
  </si>
  <si>
    <t>ld1 5yb</t>
  </si>
  <si>
    <t>ld15yb</t>
  </si>
  <si>
    <t>LD1 5YD</t>
  </si>
  <si>
    <t>LD15YD</t>
  </si>
  <si>
    <t>ld1 5yd</t>
  </si>
  <si>
    <t>ld15yd</t>
  </si>
  <si>
    <t>LD1 5YE</t>
  </si>
  <si>
    <t>LD15YE</t>
  </si>
  <si>
    <t>ld1 5ye</t>
  </si>
  <si>
    <t>ld15ye</t>
  </si>
  <si>
    <t>LD1 5YF</t>
  </si>
  <si>
    <t>LD15YF</t>
  </si>
  <si>
    <t>ld1 5yf</t>
  </si>
  <si>
    <t>ld15yf</t>
  </si>
  <si>
    <t>LD1 5ZG</t>
  </si>
  <si>
    <t>LD15ZG</t>
  </si>
  <si>
    <t>ld1 5zg</t>
  </si>
  <si>
    <t>ld15zg</t>
  </si>
  <si>
    <t>LD1 6AA</t>
  </si>
  <si>
    <t>LD16AA</t>
  </si>
  <si>
    <t>ld1 6aa</t>
  </si>
  <si>
    <t>ld16aa</t>
  </si>
  <si>
    <t>LD1 6AB</t>
  </si>
  <si>
    <t>LD16AB</t>
  </si>
  <si>
    <t>ld1 6ab</t>
  </si>
  <si>
    <t>ld16ab</t>
  </si>
  <si>
    <t>LD1 6AE</t>
  </si>
  <si>
    <t>LD16AE</t>
  </si>
  <si>
    <t>ld1 6ae</t>
  </si>
  <si>
    <t>ld16ae</t>
  </si>
  <si>
    <t>LD1 6AF</t>
  </si>
  <si>
    <t>LD16AF</t>
  </si>
  <si>
    <t>ld1 6af</t>
  </si>
  <si>
    <t>ld16af</t>
  </si>
  <si>
    <t>LD1 6AG</t>
  </si>
  <si>
    <t>LD16AG</t>
  </si>
  <si>
    <t>ld1 6ag</t>
  </si>
  <si>
    <t>ld16ag</t>
  </si>
  <si>
    <t>LD1 6AH</t>
  </si>
  <si>
    <t>LD16AH</t>
  </si>
  <si>
    <t>ld1 6ah</t>
  </si>
  <si>
    <t>ld16ah</t>
  </si>
  <si>
    <t>LD1 6AJ</t>
  </si>
  <si>
    <t>LD16AJ</t>
  </si>
  <si>
    <t>ld1 6aj</t>
  </si>
  <si>
    <t>ld16aj</t>
  </si>
  <si>
    <t>LD1 6AL</t>
  </si>
  <si>
    <t>LD16AL</t>
  </si>
  <si>
    <t>ld1 6al</t>
  </si>
  <si>
    <t>ld16al</t>
  </si>
  <si>
    <t>LD1 6AN</t>
  </si>
  <si>
    <t>LD16AN</t>
  </si>
  <si>
    <t>ld1 6an</t>
  </si>
  <si>
    <t>ld16an</t>
  </si>
  <si>
    <t>LD1 6AP</t>
  </si>
  <si>
    <t>LD16AP</t>
  </si>
  <si>
    <t>ld1 6ap</t>
  </si>
  <si>
    <t>ld16ap</t>
  </si>
  <si>
    <t>LD1 6AQ</t>
  </si>
  <si>
    <t>LD16AQ</t>
  </si>
  <si>
    <t>ld1 6aq</t>
  </si>
  <si>
    <t>ld16aq</t>
  </si>
  <si>
    <t>LD1 6AR</t>
  </si>
  <si>
    <t>LD16AR</t>
  </si>
  <si>
    <t>ld1 6ar</t>
  </si>
  <si>
    <t>ld16ar</t>
  </si>
  <si>
    <t>LD1 6AS</t>
  </si>
  <si>
    <t>LD16AS</t>
  </si>
  <si>
    <t>ld1 6as</t>
  </si>
  <si>
    <t>ld16as</t>
  </si>
  <si>
    <t>LD1 6AT</t>
  </si>
  <si>
    <t>LD16AT</t>
  </si>
  <si>
    <t>ld1 6at</t>
  </si>
  <si>
    <t>ld16at</t>
  </si>
  <si>
    <t>LD1 6AU</t>
  </si>
  <si>
    <t>LD16AU</t>
  </si>
  <si>
    <t>ld1 6au</t>
  </si>
  <si>
    <t>ld16au</t>
  </si>
  <si>
    <t>LD1 6AW</t>
  </si>
  <si>
    <t>LD16AW</t>
  </si>
  <si>
    <t>ld1 6aw</t>
  </si>
  <si>
    <t>ld16aw</t>
  </si>
  <si>
    <t>LD1 6AX</t>
  </si>
  <si>
    <t>LD16AX</t>
  </si>
  <si>
    <t>ld1 6ax</t>
  </si>
  <si>
    <t>ld16ax</t>
  </si>
  <si>
    <t>LD1 6AY</t>
  </si>
  <si>
    <t>LD16AY</t>
  </si>
  <si>
    <t>ld1 6ay</t>
  </si>
  <si>
    <t>ld16ay</t>
  </si>
  <si>
    <t>LD1 6AZ</t>
  </si>
  <si>
    <t>LD16AZ</t>
  </si>
  <si>
    <t>ld1 6az</t>
  </si>
  <si>
    <t>ld16az</t>
  </si>
  <si>
    <t>LD1 6BA</t>
  </si>
  <si>
    <t>LD16BA</t>
  </si>
  <si>
    <t>ld1 6ba</t>
  </si>
  <si>
    <t>ld16ba</t>
  </si>
  <si>
    <t>LD1 6BB</t>
  </si>
  <si>
    <t>LD16BB</t>
  </si>
  <si>
    <t>ld1 6bb</t>
  </si>
  <si>
    <t>ld16bb</t>
  </si>
  <si>
    <t>LD1 6BD</t>
  </si>
  <si>
    <t>LD16BD</t>
  </si>
  <si>
    <t>ld1 6bd</t>
  </si>
  <si>
    <t>ld16bd</t>
  </si>
  <si>
    <t>LD1 6BE</t>
  </si>
  <si>
    <t>LD16BE</t>
  </si>
  <si>
    <t>ld1 6be</t>
  </si>
  <si>
    <t>ld16be</t>
  </si>
  <si>
    <t>LD1 6BG</t>
  </si>
  <si>
    <t>LD16BG</t>
  </si>
  <si>
    <t>ld1 6bg</t>
  </si>
  <si>
    <t>ld16bg</t>
  </si>
  <si>
    <t>LD1 6BH</t>
  </si>
  <si>
    <t>LD16BH</t>
  </si>
  <si>
    <t>ld1 6bh</t>
  </si>
  <si>
    <t>ld16bh</t>
  </si>
  <si>
    <t>LD1 6BJ</t>
  </si>
  <si>
    <t>LD16BJ</t>
  </si>
  <si>
    <t>ld1 6bj</t>
  </si>
  <si>
    <t>ld16bj</t>
  </si>
  <si>
    <t>LD1 6BL</t>
  </si>
  <si>
    <t>LD16BL</t>
  </si>
  <si>
    <t>ld1 6bl</t>
  </si>
  <si>
    <t>ld16bl</t>
  </si>
  <si>
    <t>LD1 6BN</t>
  </si>
  <si>
    <t>LD16BN</t>
  </si>
  <si>
    <t>ld1 6bn</t>
  </si>
  <si>
    <t>ld16bn</t>
  </si>
  <si>
    <t>LD1 6BP</t>
  </si>
  <si>
    <t>LD16BP</t>
  </si>
  <si>
    <t>ld1 6bp</t>
  </si>
  <si>
    <t>ld16bp</t>
  </si>
  <si>
    <t>LD1 6BS</t>
  </si>
  <si>
    <t>LD16BS</t>
  </si>
  <si>
    <t>ld1 6bs</t>
  </si>
  <si>
    <t>ld16bs</t>
  </si>
  <si>
    <t>LD1 6BT</t>
  </si>
  <si>
    <t>LD16BT</t>
  </si>
  <si>
    <t>ld1 6bt</t>
  </si>
  <si>
    <t>ld16bt</t>
  </si>
  <si>
    <t>LD1 6BU</t>
  </si>
  <si>
    <t>LD16BU</t>
  </si>
  <si>
    <t>ld1 6bu</t>
  </si>
  <si>
    <t>ld16bu</t>
  </si>
  <si>
    <t>LD1 6BW</t>
  </si>
  <si>
    <t>LD16BW</t>
  </si>
  <si>
    <t>ld1 6bw</t>
  </si>
  <si>
    <t>ld16bw</t>
  </si>
  <si>
    <t>LD1 6BX</t>
  </si>
  <si>
    <t>LD16BX</t>
  </si>
  <si>
    <t>ld1 6bx</t>
  </si>
  <si>
    <t>ld16bx</t>
  </si>
  <si>
    <t>LD1 6BY</t>
  </si>
  <si>
    <t>LD16BY</t>
  </si>
  <si>
    <t>ld1 6by</t>
  </si>
  <si>
    <t>ld16by</t>
  </si>
  <si>
    <t>LD1 6BZ</t>
  </si>
  <si>
    <t>LD16BZ</t>
  </si>
  <si>
    <t>ld1 6bz</t>
  </si>
  <si>
    <t>ld16bz</t>
  </si>
  <si>
    <t>LD1 6DA</t>
  </si>
  <si>
    <t>LD16DA</t>
  </si>
  <si>
    <t>ld1 6da</t>
  </si>
  <si>
    <t>ld16da</t>
  </si>
  <si>
    <t>LD1 6DB</t>
  </si>
  <si>
    <t>LD16DB</t>
  </si>
  <si>
    <t>ld1 6db</t>
  </si>
  <si>
    <t>ld16db</t>
  </si>
  <si>
    <t>LD1 6DD</t>
  </si>
  <si>
    <t>LD16DD</t>
  </si>
  <si>
    <t>ld1 6dd</t>
  </si>
  <si>
    <t>ld16dd</t>
  </si>
  <si>
    <t>LD1 6DE</t>
  </si>
  <si>
    <t>LD16DE</t>
  </si>
  <si>
    <t>ld1 6de</t>
  </si>
  <si>
    <t>ld16de</t>
  </si>
  <si>
    <t>LD1 6DF</t>
  </si>
  <si>
    <t>LD16DF</t>
  </si>
  <si>
    <t>ld1 6df</t>
  </si>
  <si>
    <t>ld16df</t>
  </si>
  <si>
    <t>LD1 6DG</t>
  </si>
  <si>
    <t>LD16DG</t>
  </si>
  <si>
    <t>ld1 6dg</t>
  </si>
  <si>
    <t>ld16dg</t>
  </si>
  <si>
    <t>LD1 6DH</t>
  </si>
  <si>
    <t>LD16DH</t>
  </si>
  <si>
    <t>ld1 6dh</t>
  </si>
  <si>
    <t>ld16dh</t>
  </si>
  <si>
    <t>LD1 6DJ</t>
  </si>
  <si>
    <t>LD16DJ</t>
  </si>
  <si>
    <t>ld1 6dj</t>
  </si>
  <si>
    <t>ld16dj</t>
  </si>
  <si>
    <t>LD1 6DL</t>
  </si>
  <si>
    <t>LD16DL</t>
  </si>
  <si>
    <t>ld1 6dl</t>
  </si>
  <si>
    <t>ld16dl</t>
  </si>
  <si>
    <t>LD1 6DN</t>
  </si>
  <si>
    <t>LD16DN</t>
  </si>
  <si>
    <t>ld1 6dn</t>
  </si>
  <si>
    <t>ld16dn</t>
  </si>
  <si>
    <t>LD1 6DP</t>
  </si>
  <si>
    <t>LD16DP</t>
  </si>
  <si>
    <t>ld1 6dp</t>
  </si>
  <si>
    <t>ld16dp</t>
  </si>
  <si>
    <t>LD1 6DQ</t>
  </si>
  <si>
    <t>LD16DQ</t>
  </si>
  <si>
    <t>ld1 6dq</t>
  </si>
  <si>
    <t>ld16dq</t>
  </si>
  <si>
    <t>LD1 6DR</t>
  </si>
  <si>
    <t>LD16DR</t>
  </si>
  <si>
    <t>ld1 6dr</t>
  </si>
  <si>
    <t>ld16dr</t>
  </si>
  <si>
    <t>LD1 6DS</t>
  </si>
  <si>
    <t>LD16DS</t>
  </si>
  <si>
    <t>ld1 6ds</t>
  </si>
  <si>
    <t>ld16ds</t>
  </si>
  <si>
    <t>LD1 6DT</t>
  </si>
  <si>
    <t>LD16DT</t>
  </si>
  <si>
    <t>ld1 6dt</t>
  </si>
  <si>
    <t>ld16dt</t>
  </si>
  <si>
    <t>LD1 6DU</t>
  </si>
  <si>
    <t>LD16DU</t>
  </si>
  <si>
    <t>ld1 6du</t>
  </si>
  <si>
    <t>ld16du</t>
  </si>
  <si>
    <t>LD1 6DW</t>
  </si>
  <si>
    <t>LD16DW</t>
  </si>
  <si>
    <t>ld1 6dw</t>
  </si>
  <si>
    <t>ld16dw</t>
  </si>
  <si>
    <t>LD1 6DX</t>
  </si>
  <si>
    <t>LD16DX</t>
  </si>
  <si>
    <t>ld1 6dx</t>
  </si>
  <si>
    <t>ld16dx</t>
  </si>
  <si>
    <t>LD1 6DY</t>
  </si>
  <si>
    <t>LD16DY</t>
  </si>
  <si>
    <t>ld1 6dy</t>
  </si>
  <si>
    <t>ld16dy</t>
  </si>
  <si>
    <t>LD1 6DZ</t>
  </si>
  <si>
    <t>LD16DZ</t>
  </si>
  <si>
    <t>ld1 6dz</t>
  </si>
  <si>
    <t>ld16dz</t>
  </si>
  <si>
    <t>LD1 6EA</t>
  </si>
  <si>
    <t>LD16EA</t>
  </si>
  <si>
    <t>ld1 6ea</t>
  </si>
  <si>
    <t>ld16ea</t>
  </si>
  <si>
    <t>LD1 6EB</t>
  </si>
  <si>
    <t>LD16EB</t>
  </si>
  <si>
    <t>ld1 6eb</t>
  </si>
  <si>
    <t>ld16eb</t>
  </si>
  <si>
    <t>LD1 6ED</t>
  </si>
  <si>
    <t>LD16ED</t>
  </si>
  <si>
    <t>ld1 6ed</t>
  </si>
  <si>
    <t>ld16ed</t>
  </si>
  <si>
    <t>LD1 6EE</t>
  </si>
  <si>
    <t>LD16EE</t>
  </si>
  <si>
    <t>ld1 6ee</t>
  </si>
  <si>
    <t>ld16ee</t>
  </si>
  <si>
    <t>LD1 6EF</t>
  </si>
  <si>
    <t>LD16EF</t>
  </si>
  <si>
    <t>ld1 6ef</t>
  </si>
  <si>
    <t>ld16ef</t>
  </si>
  <si>
    <t>LD1 6EG</t>
  </si>
  <si>
    <t>LD16EG</t>
  </si>
  <si>
    <t>ld1 6eg</t>
  </si>
  <si>
    <t>ld16eg</t>
  </si>
  <si>
    <t>LD1 6EH</t>
  </si>
  <si>
    <t>LD16EH</t>
  </si>
  <si>
    <t>ld1 6eh</t>
  </si>
  <si>
    <t>ld16eh</t>
  </si>
  <si>
    <t>Abbeycwmhir WwTW</t>
  </si>
  <si>
    <t>LD1 6EJ</t>
  </si>
  <si>
    <t>LD16EJ</t>
  </si>
  <si>
    <t>ld1 6ej</t>
  </si>
  <si>
    <t>ld16ej</t>
  </si>
  <si>
    <t>LD1 6EL</t>
  </si>
  <si>
    <t>LD16EL</t>
  </si>
  <si>
    <t>ld1 6el</t>
  </si>
  <si>
    <t>ld16el</t>
  </si>
  <si>
    <t>LD1 6EN</t>
  </si>
  <si>
    <t>LD16EN</t>
  </si>
  <si>
    <t>ld1 6en</t>
  </si>
  <si>
    <t>ld16en</t>
  </si>
  <si>
    <t>LD1 6EP</t>
  </si>
  <si>
    <t>LD16EP</t>
  </si>
  <si>
    <t>ld1 6ep</t>
  </si>
  <si>
    <t>ld16ep</t>
  </si>
  <si>
    <t>LD1 6ER</t>
  </si>
  <si>
    <t>LD16ER</t>
  </si>
  <si>
    <t>ld1 6er</t>
  </si>
  <si>
    <t>ld16er</t>
  </si>
  <si>
    <t>LD1 6ES</t>
  </si>
  <si>
    <t>LD16ES</t>
  </si>
  <si>
    <t>ld1 6es</t>
  </si>
  <si>
    <t>ld16es</t>
  </si>
  <si>
    <t>LD1 6ET</t>
  </si>
  <si>
    <t>LD16ET</t>
  </si>
  <si>
    <t>ld1 6et</t>
  </si>
  <si>
    <t>ld16et</t>
  </si>
  <si>
    <t>LD1 6EU</t>
  </si>
  <si>
    <t>LD16EU</t>
  </si>
  <si>
    <t>ld1 6eu</t>
  </si>
  <si>
    <t>ld16eu</t>
  </si>
  <si>
    <t>LD1 6EW</t>
  </si>
  <si>
    <t>LD16EW</t>
  </si>
  <si>
    <t>ld1 6ew</t>
  </si>
  <si>
    <t>ld16ew</t>
  </si>
  <si>
    <t xml:space="preserve">Rhayader STW </t>
  </si>
  <si>
    <t>LD1 6EY</t>
  </si>
  <si>
    <t>LD16EY</t>
  </si>
  <si>
    <t>ld1 6ey</t>
  </si>
  <si>
    <t>ld16ey</t>
  </si>
  <si>
    <t>LD1 6HA</t>
  </si>
  <si>
    <t>LD16HA</t>
  </si>
  <si>
    <t>ld1 6ha</t>
  </si>
  <si>
    <t>ld16ha</t>
  </si>
  <si>
    <t>LD1 6HB</t>
  </si>
  <si>
    <t>LD16HB</t>
  </si>
  <si>
    <t>ld1 6hb</t>
  </si>
  <si>
    <t>ld16hb</t>
  </si>
  <si>
    <t>LD1 6HD</t>
  </si>
  <si>
    <t>LD16HD</t>
  </si>
  <si>
    <t>ld1 6hd</t>
  </si>
  <si>
    <t>ld16hd</t>
  </si>
  <si>
    <t>Llanwrthwl STW</t>
  </si>
  <si>
    <t>LD1 6HE</t>
  </si>
  <si>
    <t>LD16HE</t>
  </si>
  <si>
    <t>ld1 6he</t>
  </si>
  <si>
    <t>ld16he</t>
  </si>
  <si>
    <t>LD1 6HF</t>
  </si>
  <si>
    <t>LD16HF</t>
  </si>
  <si>
    <t>ld1 6hf</t>
  </si>
  <si>
    <t>ld16hf</t>
  </si>
  <si>
    <t>LD1 6HG</t>
  </si>
  <si>
    <t>LD16HG</t>
  </si>
  <si>
    <t>ld1 6hg</t>
  </si>
  <si>
    <t>ld16hg</t>
  </si>
  <si>
    <t>LD1 6HH</t>
  </si>
  <si>
    <t>LD16HH</t>
  </si>
  <si>
    <t>ld1 6hh</t>
  </si>
  <si>
    <t>ld16hh</t>
  </si>
  <si>
    <t>LD1 6HL</t>
  </si>
  <si>
    <t>LD16HL</t>
  </si>
  <si>
    <t>ld1 6hl</t>
  </si>
  <si>
    <t>ld16hl</t>
  </si>
  <si>
    <t>LD1 6HN</t>
  </si>
  <si>
    <t>LD16HN</t>
  </si>
  <si>
    <t>ld1 6hn</t>
  </si>
  <si>
    <t>ld16hn</t>
  </si>
  <si>
    <t>LD1 6HP</t>
  </si>
  <si>
    <t>LD16HP</t>
  </si>
  <si>
    <t>ld1 6hp</t>
  </si>
  <si>
    <t>ld16hp</t>
  </si>
  <si>
    <t>LD1 6HR</t>
  </si>
  <si>
    <t>LD16HR</t>
  </si>
  <si>
    <t>ld1 6hr</t>
  </si>
  <si>
    <t>ld16hr</t>
  </si>
  <si>
    <t>LD1 6HS</t>
  </si>
  <si>
    <t>LD16HS</t>
  </si>
  <si>
    <t>ld1 6hs</t>
  </si>
  <si>
    <t>ld16hs</t>
  </si>
  <si>
    <t>LD1 6HT</t>
  </si>
  <si>
    <t>LD16HT</t>
  </si>
  <si>
    <t>ld1 6ht</t>
  </si>
  <si>
    <t>ld16ht</t>
  </si>
  <si>
    <t>LD1 6HU</t>
  </si>
  <si>
    <t>LD16HU</t>
  </si>
  <si>
    <t>ld1 6hu</t>
  </si>
  <si>
    <t>ld16hu</t>
  </si>
  <si>
    <t>LD1 6HW</t>
  </si>
  <si>
    <t>LD16HW</t>
  </si>
  <si>
    <t>ld1 6hw</t>
  </si>
  <si>
    <t>ld16hw</t>
  </si>
  <si>
    <t>LD1 6HY</t>
  </si>
  <si>
    <t>LD16HY</t>
  </si>
  <si>
    <t>ld1 6hy</t>
  </si>
  <si>
    <t>ld16hy</t>
  </si>
  <si>
    <t>LD1 6LA</t>
  </si>
  <si>
    <t>LD16LA</t>
  </si>
  <si>
    <t>ld1 6la</t>
  </si>
  <si>
    <t>ld16la</t>
  </si>
  <si>
    <t>LD1 6LB</t>
  </si>
  <si>
    <t>LD16LB</t>
  </si>
  <si>
    <t>ld1 6lb</t>
  </si>
  <si>
    <t>ld16lb</t>
  </si>
  <si>
    <t>LD1 6LD</t>
  </si>
  <si>
    <t>LD16LD</t>
  </si>
  <si>
    <t>ld1 6ld</t>
  </si>
  <si>
    <t>ld16ld</t>
  </si>
  <si>
    <t>LD1 6LE</t>
  </si>
  <si>
    <t>LD16LE</t>
  </si>
  <si>
    <t>ld1 6le</t>
  </si>
  <si>
    <t>ld16le</t>
  </si>
  <si>
    <t>LD1 6LF</t>
  </si>
  <si>
    <t>LD16LF</t>
  </si>
  <si>
    <t>ld1 6lf</t>
  </si>
  <si>
    <t>ld16lf</t>
  </si>
  <si>
    <t>LD1 6LG</t>
  </si>
  <si>
    <t>LD16LG</t>
  </si>
  <si>
    <t>ld1 6lg</t>
  </si>
  <si>
    <t>ld16lg</t>
  </si>
  <si>
    <t>LD1 6LH</t>
  </si>
  <si>
    <t>LD16LH</t>
  </si>
  <si>
    <t>ld1 6lh</t>
  </si>
  <si>
    <t>ld16lh</t>
  </si>
  <si>
    <t>LD1 6LL</t>
  </si>
  <si>
    <t>LD16LL</t>
  </si>
  <si>
    <t>ld1 6ll</t>
  </si>
  <si>
    <t>ld16ll</t>
  </si>
  <si>
    <t>LD1 6LN</t>
  </si>
  <si>
    <t>LD16LN</t>
  </si>
  <si>
    <t>ld1 6ln</t>
  </si>
  <si>
    <t>ld16ln</t>
  </si>
  <si>
    <t>LD1 6LP</t>
  </si>
  <si>
    <t>LD16LP</t>
  </si>
  <si>
    <t>ld1 6lp</t>
  </si>
  <si>
    <t>ld16lp</t>
  </si>
  <si>
    <t>LD1 6LQ</t>
  </si>
  <si>
    <t>LD16LQ</t>
  </si>
  <si>
    <t>ld1 6lq</t>
  </si>
  <si>
    <t>ld16lq</t>
  </si>
  <si>
    <t>LD1 6LR</t>
  </si>
  <si>
    <t>LD16LR</t>
  </si>
  <si>
    <t>ld1 6lr</t>
  </si>
  <si>
    <t>ld16lr</t>
  </si>
  <si>
    <t>LD1 6LS</t>
  </si>
  <si>
    <t>LD16LS</t>
  </si>
  <si>
    <t>ld1 6ls</t>
  </si>
  <si>
    <t>ld16ls</t>
  </si>
  <si>
    <t>LD1 6LT</t>
  </si>
  <si>
    <t>LD16LT</t>
  </si>
  <si>
    <t>ld1 6lt</t>
  </si>
  <si>
    <t>ld16lt</t>
  </si>
  <si>
    <t>LD1 6LU</t>
  </si>
  <si>
    <t>LD16LU</t>
  </si>
  <si>
    <t>ld1 6lu</t>
  </si>
  <si>
    <t>ld16lu</t>
  </si>
  <si>
    <t>LD1 6LW</t>
  </si>
  <si>
    <t>LD16LW</t>
  </si>
  <si>
    <t>ld1 6lw</t>
  </si>
  <si>
    <t>ld16lw</t>
  </si>
  <si>
    <t>LD1 6LX</t>
  </si>
  <si>
    <t>LD16LX</t>
  </si>
  <si>
    <t>ld1 6lx</t>
  </si>
  <si>
    <t>ld16lx</t>
  </si>
  <si>
    <t>LD1 6LY</t>
  </si>
  <si>
    <t>LD16LY</t>
  </si>
  <si>
    <t>ld1 6ly</t>
  </si>
  <si>
    <t>ld16ly</t>
  </si>
  <si>
    <t>LD1 6LZ</t>
  </si>
  <si>
    <t>LD16LZ</t>
  </si>
  <si>
    <t>ld1 6lz</t>
  </si>
  <si>
    <t>ld16lz</t>
  </si>
  <si>
    <t>LD1 6NA</t>
  </si>
  <si>
    <t>LD16NA</t>
  </si>
  <si>
    <t>ld1 6na</t>
  </si>
  <si>
    <t>ld16na</t>
  </si>
  <si>
    <t>LD1 6NB</t>
  </si>
  <si>
    <t>LD16NB</t>
  </si>
  <si>
    <t>ld1 6nb</t>
  </si>
  <si>
    <t>ld16nb</t>
  </si>
  <si>
    <t>LD1 6ND</t>
  </si>
  <si>
    <t>LD16ND</t>
  </si>
  <si>
    <t>ld1 6nd</t>
  </si>
  <si>
    <t>ld16nd</t>
  </si>
  <si>
    <t>LD1 6NE</t>
  </si>
  <si>
    <t>LD16NE</t>
  </si>
  <si>
    <t>ld1 6ne</t>
  </si>
  <si>
    <t>ld16ne</t>
  </si>
  <si>
    <t>LD1 6NF</t>
  </si>
  <si>
    <t>LD16NF</t>
  </si>
  <si>
    <t>ld1 6nf</t>
  </si>
  <si>
    <t>ld16nf</t>
  </si>
  <si>
    <t>LD1 6NG</t>
  </si>
  <si>
    <t>LD16NG</t>
  </si>
  <si>
    <t>ld1 6ng</t>
  </si>
  <si>
    <t>ld16ng</t>
  </si>
  <si>
    <t>LD1 6NL</t>
  </si>
  <si>
    <t>LD16NL</t>
  </si>
  <si>
    <t>ld1 6nl</t>
  </si>
  <si>
    <t>ld16nl</t>
  </si>
  <si>
    <t>LD1 6NN</t>
  </si>
  <si>
    <t>LD16NN</t>
  </si>
  <si>
    <t>ld1 6nn</t>
  </si>
  <si>
    <t>ld16nn</t>
  </si>
  <si>
    <t>LD1 6NP</t>
  </si>
  <si>
    <t>LD16NP</t>
  </si>
  <si>
    <t>ld1 6np</t>
  </si>
  <si>
    <t>ld16np</t>
  </si>
  <si>
    <t>LD1 6NR</t>
  </si>
  <si>
    <t>LD16NR</t>
  </si>
  <si>
    <t>ld1 6nr</t>
  </si>
  <si>
    <t>ld16nr</t>
  </si>
  <si>
    <t>LD1 6NS</t>
  </si>
  <si>
    <t>LD16NS</t>
  </si>
  <si>
    <t>ld1 6ns</t>
  </si>
  <si>
    <t>ld16ns</t>
  </si>
  <si>
    <t>LD1 6NT</t>
  </si>
  <si>
    <t>LD16NT</t>
  </si>
  <si>
    <t>ld1 6nt</t>
  </si>
  <si>
    <t>ld16nt</t>
  </si>
  <si>
    <t>LD1 6NU</t>
  </si>
  <si>
    <t>LD16NU</t>
  </si>
  <si>
    <t>ld1 6nu</t>
  </si>
  <si>
    <t>ld16nu</t>
  </si>
  <si>
    <t>LD1 6NW</t>
  </si>
  <si>
    <t>LD16NW</t>
  </si>
  <si>
    <t>ld1 6nw</t>
  </si>
  <si>
    <t>ld16nw</t>
  </si>
  <si>
    <t>LD1 6NY</t>
  </si>
  <si>
    <t>LD16NY</t>
  </si>
  <si>
    <t>ld1 6ny</t>
  </si>
  <si>
    <t>ld16ny</t>
  </si>
  <si>
    <t>Elan Village STW</t>
  </si>
  <si>
    <t>LD1 6PA</t>
  </si>
  <si>
    <t>LD16PA</t>
  </si>
  <si>
    <t>ld1 6pa</t>
  </si>
  <si>
    <t>ld16pa</t>
  </si>
  <si>
    <t>LD1 6PB</t>
  </si>
  <si>
    <t>LD16PB</t>
  </si>
  <si>
    <t>ld1 6pb</t>
  </si>
  <si>
    <t>ld16pb</t>
  </si>
  <si>
    <t>LD1 6PD</t>
  </si>
  <si>
    <t>LD16PD</t>
  </si>
  <si>
    <t>ld1 6pd</t>
  </si>
  <si>
    <t>ld16pd</t>
  </si>
  <si>
    <t>LD1 6PE</t>
  </si>
  <si>
    <t>LD16PE</t>
  </si>
  <si>
    <t>ld1 6pe</t>
  </si>
  <si>
    <t>ld16pe</t>
  </si>
  <si>
    <t>LD1 6PF</t>
  </si>
  <si>
    <t>LD16PF</t>
  </si>
  <si>
    <t>ld1 6pf</t>
  </si>
  <si>
    <t>ld16pf</t>
  </si>
  <si>
    <t>LD1 6PG</t>
  </si>
  <si>
    <t>LD16PG</t>
  </si>
  <si>
    <t>ld1 6pg</t>
  </si>
  <si>
    <t>ld16pg</t>
  </si>
  <si>
    <t>LD1 6PH</t>
  </si>
  <si>
    <t>LD16PH</t>
  </si>
  <si>
    <t>ld1 6ph</t>
  </si>
  <si>
    <t>ld16ph</t>
  </si>
  <si>
    <t>LD1 6PL</t>
  </si>
  <si>
    <t>LD16PL</t>
  </si>
  <si>
    <t>ld1 6pl</t>
  </si>
  <si>
    <t>ld16pl</t>
  </si>
  <si>
    <t>LD1 6PN</t>
  </si>
  <si>
    <t>LD16PN</t>
  </si>
  <si>
    <t>ld1 6pn</t>
  </si>
  <si>
    <t>ld16pn</t>
  </si>
  <si>
    <t>LD1 6PP</t>
  </si>
  <si>
    <t>LD16PP</t>
  </si>
  <si>
    <t>ld1 6pp</t>
  </si>
  <si>
    <t>ld16pp</t>
  </si>
  <si>
    <t>LD1 6PR</t>
  </si>
  <si>
    <t>LD16PR</t>
  </si>
  <si>
    <t>ld1 6pr</t>
  </si>
  <si>
    <t>ld16pr</t>
  </si>
  <si>
    <t>LD1 6PS</t>
  </si>
  <si>
    <t>LD16PS</t>
  </si>
  <si>
    <t>ld1 6ps</t>
  </si>
  <si>
    <t>ld16ps</t>
  </si>
  <si>
    <t>LD1 6PT</t>
  </si>
  <si>
    <t>LD16PT</t>
  </si>
  <si>
    <t>ld1 6pt</t>
  </si>
  <si>
    <t>ld16pt</t>
  </si>
  <si>
    <t>LD1 6PU</t>
  </si>
  <si>
    <t>LD16PU</t>
  </si>
  <si>
    <t>ld1 6pu</t>
  </si>
  <si>
    <t>ld16pu</t>
  </si>
  <si>
    <t>LD1 6PW</t>
  </si>
  <si>
    <t>LD16PW</t>
  </si>
  <si>
    <t>ld1 6pw</t>
  </si>
  <si>
    <t>ld16pw</t>
  </si>
  <si>
    <t>LD1 6RA</t>
  </si>
  <si>
    <t>LD16RA</t>
  </si>
  <si>
    <t>ld1 6ra</t>
  </si>
  <si>
    <t>ld16ra</t>
  </si>
  <si>
    <t>LD1 6RB</t>
  </si>
  <si>
    <t>LD16RB</t>
  </si>
  <si>
    <t>ld1 6rb</t>
  </si>
  <si>
    <t>ld16rb</t>
  </si>
  <si>
    <t>LD1 6RD</t>
  </si>
  <si>
    <t>LD16RD</t>
  </si>
  <si>
    <t>ld1 6rd</t>
  </si>
  <si>
    <t>ld16rd</t>
  </si>
  <si>
    <t>LD1 6RE</t>
  </si>
  <si>
    <t>LD16RE</t>
  </si>
  <si>
    <t>ld1 6re</t>
  </si>
  <si>
    <t>ld16re</t>
  </si>
  <si>
    <t>LD1 6RF</t>
  </si>
  <si>
    <t>LD16RF</t>
  </si>
  <si>
    <t>ld1 6rf</t>
  </si>
  <si>
    <t>ld16rf</t>
  </si>
  <si>
    <t>LD1 6RG</t>
  </si>
  <si>
    <t>LD16RG</t>
  </si>
  <si>
    <t>ld1 6rg</t>
  </si>
  <si>
    <t>ld16rg</t>
  </si>
  <si>
    <t>LD1 6RH</t>
  </si>
  <si>
    <t>LD16RH</t>
  </si>
  <si>
    <t>ld1 6rh</t>
  </si>
  <si>
    <t>ld16rh</t>
  </si>
  <si>
    <t>LD1 6RJ</t>
  </si>
  <si>
    <t>LD16RJ</t>
  </si>
  <si>
    <t>ld1 6rj</t>
  </si>
  <si>
    <t>ld16rj</t>
  </si>
  <si>
    <t>LD1 6RL</t>
  </si>
  <si>
    <t>LD16RL</t>
  </si>
  <si>
    <t>ld1 6rl</t>
  </si>
  <si>
    <t>ld16rl</t>
  </si>
  <si>
    <t>LD1 6RN</t>
  </si>
  <si>
    <t>LD16RN</t>
  </si>
  <si>
    <t>ld1 6rn</t>
  </si>
  <si>
    <t>ld16rn</t>
  </si>
  <si>
    <t>LD1 6RP</t>
  </si>
  <si>
    <t>LD16RP</t>
  </si>
  <si>
    <t>ld1 6rp</t>
  </si>
  <si>
    <t>ld16rp</t>
  </si>
  <si>
    <t>LD1 6RQ</t>
  </si>
  <si>
    <t>LD16RQ</t>
  </si>
  <si>
    <t>ld1 6rq</t>
  </si>
  <si>
    <t>ld16rq</t>
  </si>
  <si>
    <t>LD1 6RR</t>
  </si>
  <si>
    <t>LD16RR</t>
  </si>
  <si>
    <t>ld1 6rr</t>
  </si>
  <si>
    <t>ld16rr</t>
  </si>
  <si>
    <t>LD1 6RS</t>
  </si>
  <si>
    <t>LD16RS</t>
  </si>
  <si>
    <t>ld1 6rs</t>
  </si>
  <si>
    <t>ld16rs</t>
  </si>
  <si>
    <t>LD1 6RT</t>
  </si>
  <si>
    <t>LD16RT</t>
  </si>
  <si>
    <t>ld1 6rt</t>
  </si>
  <si>
    <t>ld16rt</t>
  </si>
  <si>
    <t>LD1 6RU</t>
  </si>
  <si>
    <t>LD16RU</t>
  </si>
  <si>
    <t>ld1 6ru</t>
  </si>
  <si>
    <t>ld16ru</t>
  </si>
  <si>
    <t>LD1 6RW</t>
  </si>
  <si>
    <t>LD16RW</t>
  </si>
  <si>
    <t>ld1 6rw</t>
  </si>
  <si>
    <t>ld16rw</t>
  </si>
  <si>
    <t>LD1 6RX</t>
  </si>
  <si>
    <t>LD16RX</t>
  </si>
  <si>
    <t>ld1 6rx</t>
  </si>
  <si>
    <t>ld16rx</t>
  </si>
  <si>
    <t>LD1 6RY</t>
  </si>
  <si>
    <t>LD16RY</t>
  </si>
  <si>
    <t>ld1 6ry</t>
  </si>
  <si>
    <t>ld16ry</t>
  </si>
  <si>
    <t>LD1 6SA</t>
  </si>
  <si>
    <t>LD16SA</t>
  </si>
  <si>
    <t>ld1 6sa</t>
  </si>
  <si>
    <t>ld16sa</t>
  </si>
  <si>
    <t>LD1 6SB</t>
  </si>
  <si>
    <t>LD16SB</t>
  </si>
  <si>
    <t>ld1 6sb</t>
  </si>
  <si>
    <t>ld16sb</t>
  </si>
  <si>
    <t>LD1 6SD</t>
  </si>
  <si>
    <t>LD16SD</t>
  </si>
  <si>
    <t>ld1 6sd</t>
  </si>
  <si>
    <t>ld16sd</t>
  </si>
  <si>
    <t>LD1 6SE</t>
  </si>
  <si>
    <t>LD16SE</t>
  </si>
  <si>
    <t>ld1 6se</t>
  </si>
  <si>
    <t>ld16se</t>
  </si>
  <si>
    <t>LD1 6SF</t>
  </si>
  <si>
    <t>LD16SF</t>
  </si>
  <si>
    <t>ld1 6sf</t>
  </si>
  <si>
    <t>ld16sf</t>
  </si>
  <si>
    <t>LD1 6SG</t>
  </si>
  <si>
    <t>LD16SG</t>
  </si>
  <si>
    <t>ld1 6sg</t>
  </si>
  <si>
    <t>ld16sg</t>
  </si>
  <si>
    <t>LD1 6SH</t>
  </si>
  <si>
    <t>LD16SH</t>
  </si>
  <si>
    <t>ld1 6sh</t>
  </si>
  <si>
    <t>ld16sh</t>
  </si>
  <si>
    <t>LD1 6SJ</t>
  </si>
  <si>
    <t>LD16SJ</t>
  </si>
  <si>
    <t>ld1 6sj</t>
  </si>
  <si>
    <t>ld16sj</t>
  </si>
  <si>
    <t>LD1 6SL</t>
  </si>
  <si>
    <t>LD16SL</t>
  </si>
  <si>
    <t>ld1 6sl</t>
  </si>
  <si>
    <t>ld16sl</t>
  </si>
  <si>
    <t>LD1 6SN</t>
  </si>
  <si>
    <t>LD16SN</t>
  </si>
  <si>
    <t>ld1 6sn</t>
  </si>
  <si>
    <t>ld16sn</t>
  </si>
  <si>
    <t>LD1 6SP</t>
  </si>
  <si>
    <t>LD16SP</t>
  </si>
  <si>
    <t>ld1 6sp</t>
  </si>
  <si>
    <t>ld16sp</t>
  </si>
  <si>
    <t>LD1 6SR</t>
  </si>
  <si>
    <t>LD16SR</t>
  </si>
  <si>
    <t>ld1 6sr</t>
  </si>
  <si>
    <t>ld16sr</t>
  </si>
  <si>
    <t xml:space="preserve">Llanbister STW </t>
  </si>
  <si>
    <t>LD1 6SS</t>
  </si>
  <si>
    <t>LD16SS</t>
  </si>
  <si>
    <t>ld1 6ss</t>
  </si>
  <si>
    <t>ld16ss</t>
  </si>
  <si>
    <t>LD1 6ST</t>
  </si>
  <si>
    <t>LD16ST</t>
  </si>
  <si>
    <t>ld1 6st</t>
  </si>
  <si>
    <t>ld16st</t>
  </si>
  <si>
    <t>LD1 6SW</t>
  </si>
  <si>
    <t>LD16SW</t>
  </si>
  <si>
    <t>ld1 6sw</t>
  </si>
  <si>
    <t>ld16sw</t>
  </si>
  <si>
    <t>LD1 6SY</t>
  </si>
  <si>
    <t>LD16SY</t>
  </si>
  <si>
    <t>ld1 6sy</t>
  </si>
  <si>
    <t>ld16sy</t>
  </si>
  <si>
    <t>LD1 6TA</t>
  </si>
  <si>
    <t>LD16TA</t>
  </si>
  <si>
    <t>ld1 6ta</t>
  </si>
  <si>
    <t>ld16ta</t>
  </si>
  <si>
    <t>LD1 6TB</t>
  </si>
  <si>
    <t>LD16TB</t>
  </si>
  <si>
    <t>ld1 6tb</t>
  </si>
  <si>
    <t>ld16tb</t>
  </si>
  <si>
    <t>LD1 6TD</t>
  </si>
  <si>
    <t>LD16TD</t>
  </si>
  <si>
    <t>ld1 6td</t>
  </si>
  <si>
    <t>ld16td</t>
  </si>
  <si>
    <t>LD1 6TE</t>
  </si>
  <si>
    <t>LD16TE</t>
  </si>
  <si>
    <t>ld1 6te</t>
  </si>
  <si>
    <t>ld16te</t>
  </si>
  <si>
    <t>LD1 6TF</t>
  </si>
  <si>
    <t>LD16TF</t>
  </si>
  <si>
    <t>ld1 6tf</t>
  </si>
  <si>
    <t>ld16tf</t>
  </si>
  <si>
    <t>LD1 6TG</t>
  </si>
  <si>
    <t>LD16TG</t>
  </si>
  <si>
    <t>ld1 6tg</t>
  </si>
  <si>
    <t>ld16tg</t>
  </si>
  <si>
    <t>LD1 6TH</t>
  </si>
  <si>
    <t>LD16TH</t>
  </si>
  <si>
    <t>ld1 6th</t>
  </si>
  <si>
    <t>ld16th</t>
  </si>
  <si>
    <t>LD1 6TJ</t>
  </si>
  <si>
    <t>LD16TJ</t>
  </si>
  <si>
    <t>ld1 6tj</t>
  </si>
  <si>
    <t>ld16tj</t>
  </si>
  <si>
    <t>LD1 6TL</t>
  </si>
  <si>
    <t>LD16TL</t>
  </si>
  <si>
    <t>ld1 6tl</t>
  </si>
  <si>
    <t>ld16tl</t>
  </si>
  <si>
    <t>LD1 6TN</t>
  </si>
  <si>
    <t>LD16TN</t>
  </si>
  <si>
    <t>ld1 6tn</t>
  </si>
  <si>
    <t>ld16tn</t>
  </si>
  <si>
    <t>LD1 6TP</t>
  </si>
  <si>
    <t>LD16TP</t>
  </si>
  <si>
    <t>ld1 6tp</t>
  </si>
  <si>
    <t>ld16tp</t>
  </si>
  <si>
    <t>LD1 6TR</t>
  </si>
  <si>
    <t>LD16TR</t>
  </si>
  <si>
    <t>ld1 6tr</t>
  </si>
  <si>
    <t>ld16tr</t>
  </si>
  <si>
    <t>LD1 6TS</t>
  </si>
  <si>
    <t>LD16TS</t>
  </si>
  <si>
    <t>ld1 6ts</t>
  </si>
  <si>
    <t>ld16ts</t>
  </si>
  <si>
    <t>LD1 6TT</t>
  </si>
  <si>
    <t>LD16TT</t>
  </si>
  <si>
    <t>ld1 6tt</t>
  </si>
  <si>
    <t>ld16tt</t>
  </si>
  <si>
    <t>LD1 6TU</t>
  </si>
  <si>
    <t>LD16TU</t>
  </si>
  <si>
    <t>ld1 6tu</t>
  </si>
  <si>
    <t>ld16tu</t>
  </si>
  <si>
    <t xml:space="preserve">Llanbadarn Ffynydd STW </t>
  </si>
  <si>
    <t>LD1 6TW</t>
  </si>
  <si>
    <t>LD16TW</t>
  </si>
  <si>
    <t>ld1 6tw</t>
  </si>
  <si>
    <t>ld16tw</t>
  </si>
  <si>
    <t>LD1 6TY</t>
  </si>
  <si>
    <t>LD16TY</t>
  </si>
  <si>
    <t>ld1 6ty</t>
  </si>
  <si>
    <t>ld16ty</t>
  </si>
  <si>
    <t>LD1 6UA</t>
  </si>
  <si>
    <t>LD16UA</t>
  </si>
  <si>
    <t>ld1 6ua</t>
  </si>
  <si>
    <t>ld16ua</t>
  </si>
  <si>
    <t>LD1 6UB</t>
  </si>
  <si>
    <t>LD16UB</t>
  </si>
  <si>
    <t>ld1 6ub</t>
  </si>
  <si>
    <t>ld16ub</t>
  </si>
  <si>
    <t>LD1 6UD</t>
  </si>
  <si>
    <t>LD16UD</t>
  </si>
  <si>
    <t>ld1 6ud</t>
  </si>
  <si>
    <t>ld16ud</t>
  </si>
  <si>
    <t>LD1 6UE</t>
  </si>
  <si>
    <t>LD16UE</t>
  </si>
  <si>
    <t>ld1 6ue</t>
  </si>
  <si>
    <t>ld16ue</t>
  </si>
  <si>
    <t>LD1 6UF</t>
  </si>
  <si>
    <t>LD16UF</t>
  </si>
  <si>
    <t>ld1 6uf</t>
  </si>
  <si>
    <t>ld16uf</t>
  </si>
  <si>
    <t>LD1 6UG</t>
  </si>
  <si>
    <t>LD16UG</t>
  </si>
  <si>
    <t>ld1 6ug</t>
  </si>
  <si>
    <t>ld16ug</t>
  </si>
  <si>
    <t>LD1 6UH</t>
  </si>
  <si>
    <t>LD16UH</t>
  </si>
  <si>
    <t>ld1 6uh</t>
  </si>
  <si>
    <t>ld16uh</t>
  </si>
  <si>
    <t>LD1 6UL</t>
  </si>
  <si>
    <t>LD16UL</t>
  </si>
  <si>
    <t>ld1 6ul</t>
  </si>
  <si>
    <t>ld16ul</t>
  </si>
  <si>
    <t>LD1 6UN</t>
  </si>
  <si>
    <t>LD16UN</t>
  </si>
  <si>
    <t>ld1 6un</t>
  </si>
  <si>
    <t>ld16un</t>
  </si>
  <si>
    <t>LD1 6UP</t>
  </si>
  <si>
    <t>LD16UP</t>
  </si>
  <si>
    <t>ld1 6up</t>
  </si>
  <si>
    <t>ld16up</t>
  </si>
  <si>
    <t>LD1 6UR</t>
  </si>
  <si>
    <t>LD16UR</t>
  </si>
  <si>
    <t>ld1 6ur</t>
  </si>
  <si>
    <t>ld16ur</t>
  </si>
  <si>
    <t>LD1 6UT</t>
  </si>
  <si>
    <t>LD16UT</t>
  </si>
  <si>
    <t>ld1 6ut</t>
  </si>
  <si>
    <t>ld16ut</t>
  </si>
  <si>
    <t>LD1 6YA</t>
  </si>
  <si>
    <t>LD16YA</t>
  </si>
  <si>
    <t>ld1 6ya</t>
  </si>
  <si>
    <t>ld16ya</t>
  </si>
  <si>
    <t>LD1 6YB</t>
  </si>
  <si>
    <t>LD16YB</t>
  </si>
  <si>
    <t>ld1 6yb</t>
  </si>
  <si>
    <t>ld16yb</t>
  </si>
  <si>
    <t>LD1 6YD</t>
  </si>
  <si>
    <t>LD16YD</t>
  </si>
  <si>
    <t>ld1 6yd</t>
  </si>
  <si>
    <t>ld16yd</t>
  </si>
  <si>
    <t>LD1 6YE</t>
  </si>
  <si>
    <t>LD16YE</t>
  </si>
  <si>
    <t>ld1 6ye</t>
  </si>
  <si>
    <t>ld16ye</t>
  </si>
  <si>
    <t>LD1 6YF</t>
  </si>
  <si>
    <t>LD16YF</t>
  </si>
  <si>
    <t>ld1 6yf</t>
  </si>
  <si>
    <t>ld16yf</t>
  </si>
  <si>
    <t>LD1 6YG</t>
  </si>
  <si>
    <t>LD16YG</t>
  </si>
  <si>
    <t>ld1 6yg</t>
  </si>
  <si>
    <t>ld16yg</t>
  </si>
  <si>
    <t>LD1 6YH</t>
  </si>
  <si>
    <t>LD16YH</t>
  </si>
  <si>
    <t>ld1 6yh</t>
  </si>
  <si>
    <t>ld16yh</t>
  </si>
  <si>
    <t>LD1 6YL</t>
  </si>
  <si>
    <t>LD16YL</t>
  </si>
  <si>
    <t>ld1 6yl</t>
  </si>
  <si>
    <t>ld16yl</t>
  </si>
  <si>
    <t>LD1 6YN</t>
  </si>
  <si>
    <t>LD16YN</t>
  </si>
  <si>
    <t>ld1 6yn</t>
  </si>
  <si>
    <t>ld16yn</t>
  </si>
  <si>
    <t>LD1 6YP</t>
  </si>
  <si>
    <t>LD16YP</t>
  </si>
  <si>
    <t>ld1 6yp</t>
  </si>
  <si>
    <t>ld16yp</t>
  </si>
  <si>
    <t>LD1 6YR</t>
  </si>
  <si>
    <t>LD16YR</t>
  </si>
  <si>
    <t>ld1 6yr</t>
  </si>
  <si>
    <t>ld16yr</t>
  </si>
  <si>
    <t>LD1 6YS</t>
  </si>
  <si>
    <t>LD16YS</t>
  </si>
  <si>
    <t>ld1 6ys</t>
  </si>
  <si>
    <t>ld16ys</t>
  </si>
  <si>
    <t>LD1 6YT</t>
  </si>
  <si>
    <t>LD16YT</t>
  </si>
  <si>
    <t>ld1 6yt</t>
  </si>
  <si>
    <t>ld16yt</t>
  </si>
  <si>
    <t>LD1 6YW</t>
  </si>
  <si>
    <t>LD16YW</t>
  </si>
  <si>
    <t>ld1 6yw</t>
  </si>
  <si>
    <t>ld16yw</t>
  </si>
  <si>
    <t>LD1 9AQ</t>
  </si>
  <si>
    <t>LD19AQ</t>
  </si>
  <si>
    <t>ld1 9aq</t>
  </si>
  <si>
    <t>ld19aq</t>
  </si>
  <si>
    <t>LD1 9AY</t>
  </si>
  <si>
    <t>LD19AY</t>
  </si>
  <si>
    <t>ld1 9ay</t>
  </si>
  <si>
    <t>ld19ay</t>
  </si>
  <si>
    <t>LD1 9BE</t>
  </si>
  <si>
    <t>LD19BE</t>
  </si>
  <si>
    <t>ld1 9be</t>
  </si>
  <si>
    <t>ld19be</t>
  </si>
  <si>
    <t>LD1 9BL</t>
  </si>
  <si>
    <t>LD19BL</t>
  </si>
  <si>
    <t>ld1 9bl</t>
  </si>
  <si>
    <t>ld19bl</t>
  </si>
  <si>
    <t>LD1 9BU</t>
  </si>
  <si>
    <t>LD19BU</t>
  </si>
  <si>
    <t>ld1 9bu</t>
  </si>
  <si>
    <t>ld19bu</t>
  </si>
  <si>
    <t>LD1 9BW</t>
  </si>
  <si>
    <t>LD19BW</t>
  </si>
  <si>
    <t>ld1 9bw</t>
  </si>
  <si>
    <t>ld19bw</t>
  </si>
  <si>
    <t>LD1 9BZ</t>
  </si>
  <si>
    <t>LD19BZ</t>
  </si>
  <si>
    <t>ld1 9bz</t>
  </si>
  <si>
    <t>ld19bz</t>
  </si>
  <si>
    <t>LD1 9DA</t>
  </si>
  <si>
    <t>LD19DA</t>
  </si>
  <si>
    <t>ld1 9da</t>
  </si>
  <si>
    <t>ld19da</t>
  </si>
  <si>
    <t>LD1 9SA</t>
  </si>
  <si>
    <t>LD19SA</t>
  </si>
  <si>
    <t>ld1 9sa</t>
  </si>
  <si>
    <t>ld19sa</t>
  </si>
  <si>
    <t>LD1 9SB</t>
  </si>
  <si>
    <t>LD19SB</t>
  </si>
  <si>
    <t>ld1 9sb</t>
  </si>
  <si>
    <t>ld19sb</t>
  </si>
  <si>
    <t>LD1 9XF</t>
  </si>
  <si>
    <t>LD19XF</t>
  </si>
  <si>
    <t>ld1 9xf</t>
  </si>
  <si>
    <t>ld19xf</t>
  </si>
  <si>
    <t>LD1 9ZX</t>
  </si>
  <si>
    <t>LD19ZX</t>
  </si>
  <si>
    <t>ld1 9zx</t>
  </si>
  <si>
    <t>ld19zx</t>
  </si>
  <si>
    <t>LD1 9ZY</t>
  </si>
  <si>
    <t>LD19ZY</t>
  </si>
  <si>
    <t>ld1 9zy</t>
  </si>
  <si>
    <t>ld19zy</t>
  </si>
  <si>
    <t>LD1 9ZZ</t>
  </si>
  <si>
    <t>LD19ZZ</t>
  </si>
  <si>
    <t>ld1 9zz</t>
  </si>
  <si>
    <t>ld19zz</t>
  </si>
  <si>
    <t>LD2 3AA</t>
  </si>
  <si>
    <t>LD23AA</t>
  </si>
  <si>
    <t>ld2 3aa</t>
  </si>
  <si>
    <t>ld23aa</t>
  </si>
  <si>
    <t>Builth Wells STW</t>
  </si>
  <si>
    <t>LD2 3AB</t>
  </si>
  <si>
    <t>LD23AB</t>
  </si>
  <si>
    <t>ld2 3ab</t>
  </si>
  <si>
    <t>ld23ab</t>
  </si>
  <si>
    <t>LD2 3AD</t>
  </si>
  <si>
    <t>LD23AD</t>
  </si>
  <si>
    <t>ld2 3ad</t>
  </si>
  <si>
    <t>ld23ad</t>
  </si>
  <si>
    <t>LD2 3AE</t>
  </si>
  <si>
    <t>LD23AE</t>
  </si>
  <si>
    <t>ld2 3ae</t>
  </si>
  <si>
    <t>ld23ae</t>
  </si>
  <si>
    <t>LD2 3AG</t>
  </si>
  <si>
    <t>LD23AG</t>
  </si>
  <si>
    <t>ld2 3ag</t>
  </si>
  <si>
    <t>ld23ag</t>
  </si>
  <si>
    <t>LD2 3AH</t>
  </si>
  <si>
    <t>LD23AH</t>
  </si>
  <si>
    <t>ld2 3ah</t>
  </si>
  <si>
    <t>ld23ah</t>
  </si>
  <si>
    <t>LD2 3AJ</t>
  </si>
  <si>
    <t>LD23AJ</t>
  </si>
  <si>
    <t>ld2 3aj</t>
  </si>
  <si>
    <t>ld23aj</t>
  </si>
  <si>
    <t>LD2 3AL</t>
  </si>
  <si>
    <t>LD23AL</t>
  </si>
  <si>
    <t>ld2 3al</t>
  </si>
  <si>
    <t>ld23al</t>
  </si>
  <si>
    <t>LD2 3AN</t>
  </si>
  <si>
    <t>LD23AN</t>
  </si>
  <si>
    <t>ld2 3an</t>
  </si>
  <si>
    <t>ld23an</t>
  </si>
  <si>
    <t>LD2 3AP</t>
  </si>
  <si>
    <t>LD23AP</t>
  </si>
  <si>
    <t>ld2 3ap</t>
  </si>
  <si>
    <t>ld23ap</t>
  </si>
  <si>
    <t>LD2 3AQ</t>
  </si>
  <si>
    <t>LD23AQ</t>
  </si>
  <si>
    <t>ld2 3aq</t>
  </si>
  <si>
    <t>ld23aq</t>
  </si>
  <si>
    <t>LD2 3AR</t>
  </si>
  <si>
    <t>LD23AR</t>
  </si>
  <si>
    <t>ld2 3ar</t>
  </si>
  <si>
    <t>ld23ar</t>
  </si>
  <si>
    <t>LD2 3AS</t>
  </si>
  <si>
    <t>LD23AS</t>
  </si>
  <si>
    <t>ld2 3as</t>
  </si>
  <si>
    <t>ld23as</t>
  </si>
  <si>
    <t>LD2 3AT</t>
  </si>
  <si>
    <t>LD23AT</t>
  </si>
  <si>
    <t>ld2 3at</t>
  </si>
  <si>
    <t>ld23at</t>
  </si>
  <si>
    <t>LD2 3AU</t>
  </si>
  <si>
    <t>LD23AU</t>
  </si>
  <si>
    <t>ld2 3au</t>
  </si>
  <si>
    <t>ld23au</t>
  </si>
  <si>
    <t>LD2 3AW</t>
  </si>
  <si>
    <t>LD23AW</t>
  </si>
  <si>
    <t>ld2 3aw</t>
  </si>
  <si>
    <t>ld23aw</t>
  </si>
  <si>
    <t>LD2 3AX</t>
  </si>
  <si>
    <t>LD23AX</t>
  </si>
  <si>
    <t>ld2 3ax</t>
  </si>
  <si>
    <t>ld23ax</t>
  </si>
  <si>
    <t>Gwenddwr STW</t>
  </si>
  <si>
    <t>LD2 3AY</t>
  </si>
  <si>
    <t>LD23AY</t>
  </si>
  <si>
    <t>ld2 3ay</t>
  </si>
  <si>
    <t>ld23ay</t>
  </si>
  <si>
    <t>LD2 3AZ</t>
  </si>
  <si>
    <t>LD23AZ</t>
  </si>
  <si>
    <t>ld2 3az</t>
  </si>
  <si>
    <t>ld23az</t>
  </si>
  <si>
    <t>LD2 3BA</t>
  </si>
  <si>
    <t>LD23BA</t>
  </si>
  <si>
    <t>ld2 3ba</t>
  </si>
  <si>
    <t>ld23ba</t>
  </si>
  <si>
    <t>LD2 3BB</t>
  </si>
  <si>
    <t>LD23BB</t>
  </si>
  <si>
    <t>ld2 3bb</t>
  </si>
  <si>
    <t>ld23bb</t>
  </si>
  <si>
    <t>LD2 3BD</t>
  </si>
  <si>
    <t>LD23BD</t>
  </si>
  <si>
    <t>ld2 3bd</t>
  </si>
  <si>
    <t>ld23bd</t>
  </si>
  <si>
    <t>LD2 3BE</t>
  </si>
  <si>
    <t>LD23BE</t>
  </si>
  <si>
    <t>ld2 3be</t>
  </si>
  <si>
    <t>ld23be</t>
  </si>
  <si>
    <t>LD2 3BF</t>
  </si>
  <si>
    <t>LD23BF</t>
  </si>
  <si>
    <t>ld2 3bf</t>
  </si>
  <si>
    <t>ld23bf</t>
  </si>
  <si>
    <t>LD2 3BG</t>
  </si>
  <si>
    <t>LD23BG</t>
  </si>
  <si>
    <t>ld2 3bg</t>
  </si>
  <si>
    <t>ld23bg</t>
  </si>
  <si>
    <t>LD2 3BH</t>
  </si>
  <si>
    <t>LD23BH</t>
  </si>
  <si>
    <t>ld2 3bh</t>
  </si>
  <si>
    <t>ld23bh</t>
  </si>
  <si>
    <t>LD2 3BJ</t>
  </si>
  <si>
    <t>LD23BJ</t>
  </si>
  <si>
    <t>ld2 3bj</t>
  </si>
  <si>
    <t>ld23bj</t>
  </si>
  <si>
    <t>STW At Lower Chapel   Brecon ,</t>
  </si>
  <si>
    <t>LD2 3BL</t>
  </si>
  <si>
    <t>LD23BL</t>
  </si>
  <si>
    <t>ld2 3bl</t>
  </si>
  <si>
    <t>ld23bl</t>
  </si>
  <si>
    <t>LD2 3BN</t>
  </si>
  <si>
    <t>LD23BN</t>
  </si>
  <si>
    <t>ld2 3bn</t>
  </si>
  <si>
    <t>ld23bn</t>
  </si>
  <si>
    <t>LD2 3BP</t>
  </si>
  <si>
    <t>LD23BP</t>
  </si>
  <si>
    <t>ld2 3bp</t>
  </si>
  <si>
    <t>ld23bp</t>
  </si>
  <si>
    <t>LD2 3BQ</t>
  </si>
  <si>
    <t>LD23BQ</t>
  </si>
  <si>
    <t>ld2 3bq</t>
  </si>
  <si>
    <t>ld23bq</t>
  </si>
  <si>
    <t>LD2 3BS</t>
  </si>
  <si>
    <t>LD23BS</t>
  </si>
  <si>
    <t>ld2 3bs</t>
  </si>
  <si>
    <t>ld23bs</t>
  </si>
  <si>
    <t>LD2 3BT</t>
  </si>
  <si>
    <t>LD23BT</t>
  </si>
  <si>
    <t>ld2 3bt</t>
  </si>
  <si>
    <t>ld23bt</t>
  </si>
  <si>
    <t>LD2 3BU</t>
  </si>
  <si>
    <t>LD23BU</t>
  </si>
  <si>
    <t>ld2 3bu</t>
  </si>
  <si>
    <t>ld23bu</t>
  </si>
  <si>
    <t>LD2 3BW</t>
  </si>
  <si>
    <t>LD23BW</t>
  </si>
  <si>
    <t>ld2 3bw</t>
  </si>
  <si>
    <t>ld23bw</t>
  </si>
  <si>
    <t>LD2 3BX</t>
  </si>
  <si>
    <t>LD23BX</t>
  </si>
  <si>
    <t>ld2 3bx</t>
  </si>
  <si>
    <t>ld23bx</t>
  </si>
  <si>
    <t>LD2 3BY</t>
  </si>
  <si>
    <t>LD23BY</t>
  </si>
  <si>
    <t>ld2 3by</t>
  </si>
  <si>
    <t>ld23by</t>
  </si>
  <si>
    <t>LD2 3BZ</t>
  </si>
  <si>
    <t>LD23BZ</t>
  </si>
  <si>
    <t>ld2 3bz</t>
  </si>
  <si>
    <t>ld23bz</t>
  </si>
  <si>
    <t>LD2 3DA</t>
  </si>
  <si>
    <t>LD23DA</t>
  </si>
  <si>
    <t>ld2 3da</t>
  </si>
  <si>
    <t>ld23da</t>
  </si>
  <si>
    <t>LD2 3DB</t>
  </si>
  <si>
    <t>LD23DB</t>
  </si>
  <si>
    <t>ld2 3db</t>
  </si>
  <si>
    <t>ld23db</t>
  </si>
  <si>
    <t>LD2 3DD</t>
  </si>
  <si>
    <t>LD23DD</t>
  </si>
  <si>
    <t>ld2 3dd</t>
  </si>
  <si>
    <t>ld23dd</t>
  </si>
  <si>
    <t>LD2 3DE</t>
  </si>
  <si>
    <t>LD23DE</t>
  </si>
  <si>
    <t>ld2 3de</t>
  </si>
  <si>
    <t>ld23de</t>
  </si>
  <si>
    <t>LD2 3DF</t>
  </si>
  <si>
    <t>LD23DF</t>
  </si>
  <si>
    <t>ld2 3df</t>
  </si>
  <si>
    <t>ld23df</t>
  </si>
  <si>
    <t>LD2 3DG</t>
  </si>
  <si>
    <t>LD23DG</t>
  </si>
  <si>
    <t>ld2 3dg</t>
  </si>
  <si>
    <t>ld23dg</t>
  </si>
  <si>
    <t>LD2 3DH</t>
  </si>
  <si>
    <t>LD23DH</t>
  </si>
  <si>
    <t>ld2 3dh</t>
  </si>
  <si>
    <t>ld23dh</t>
  </si>
  <si>
    <t>LD2 3DJ</t>
  </si>
  <si>
    <t>LD23DJ</t>
  </si>
  <si>
    <t>ld2 3dj</t>
  </si>
  <si>
    <t>ld23dj</t>
  </si>
  <si>
    <t>LD2 3DL</t>
  </si>
  <si>
    <t>LD23DL</t>
  </si>
  <si>
    <t>ld2 3dl</t>
  </si>
  <si>
    <t>ld23dl</t>
  </si>
  <si>
    <t>LD2 3DN</t>
  </si>
  <si>
    <t>LD23DN</t>
  </si>
  <si>
    <t>ld2 3dn</t>
  </si>
  <si>
    <t>ld23dn</t>
  </si>
  <si>
    <t>LD2 3DP</t>
  </si>
  <si>
    <t>LD23DP</t>
  </si>
  <si>
    <t>ld2 3dp</t>
  </si>
  <si>
    <t>ld23dp</t>
  </si>
  <si>
    <t>LD2 3DQ</t>
  </si>
  <si>
    <t>LD23DQ</t>
  </si>
  <si>
    <t>ld2 3dq</t>
  </si>
  <si>
    <t>ld23dq</t>
  </si>
  <si>
    <t>LD2 3DR</t>
  </si>
  <si>
    <t>LD23DR</t>
  </si>
  <si>
    <t>ld2 3dr</t>
  </si>
  <si>
    <t>ld23dr</t>
  </si>
  <si>
    <t>LD2 3DS</t>
  </si>
  <si>
    <t>LD23DS</t>
  </si>
  <si>
    <t>ld2 3ds</t>
  </si>
  <si>
    <t>ld23ds</t>
  </si>
  <si>
    <t>LD2 3DT</t>
  </si>
  <si>
    <t>LD23DT</t>
  </si>
  <si>
    <t>ld2 3dt</t>
  </si>
  <si>
    <t>ld23dt</t>
  </si>
  <si>
    <t>LD2 3DU</t>
  </si>
  <si>
    <t>LD23DU</t>
  </si>
  <si>
    <t>ld2 3du</t>
  </si>
  <si>
    <t>ld23du</t>
  </si>
  <si>
    <t>LD2 3DW</t>
  </si>
  <si>
    <t>LD23DW</t>
  </si>
  <si>
    <t>ld2 3dw</t>
  </si>
  <si>
    <t>ld23dw</t>
  </si>
  <si>
    <t>LD2 3DX</t>
  </si>
  <si>
    <t>LD23DX</t>
  </si>
  <si>
    <t>ld2 3dx</t>
  </si>
  <si>
    <t>ld23dx</t>
  </si>
  <si>
    <t>LD2 3DY</t>
  </si>
  <si>
    <t>LD23DY</t>
  </si>
  <si>
    <t>ld2 3dy</t>
  </si>
  <si>
    <t>ld23dy</t>
  </si>
  <si>
    <t>LD2 3DZ</t>
  </si>
  <si>
    <t>LD23DZ</t>
  </si>
  <si>
    <t>ld2 3dz</t>
  </si>
  <si>
    <t>ld23dz</t>
  </si>
  <si>
    <t>LD2 3EA</t>
  </si>
  <si>
    <t>LD23EA</t>
  </si>
  <si>
    <t>ld2 3ea</t>
  </si>
  <si>
    <t>ld23ea</t>
  </si>
  <si>
    <t>LD2 3EB</t>
  </si>
  <si>
    <t>LD23EB</t>
  </si>
  <si>
    <t>ld2 3eb</t>
  </si>
  <si>
    <t>ld23eb</t>
  </si>
  <si>
    <t>LD2 3ED</t>
  </si>
  <si>
    <t>LD23ED</t>
  </si>
  <si>
    <t>ld2 3ed</t>
  </si>
  <si>
    <t>ld23ed</t>
  </si>
  <si>
    <t>LD2 3EE</t>
  </si>
  <si>
    <t>LD23EE</t>
  </si>
  <si>
    <t>ld2 3ee</t>
  </si>
  <si>
    <t>ld23ee</t>
  </si>
  <si>
    <t>LD2 3EF</t>
  </si>
  <si>
    <t>LD23EF</t>
  </si>
  <si>
    <t>ld2 3ef</t>
  </si>
  <si>
    <t>ld23ef</t>
  </si>
  <si>
    <t>LD2 3EG</t>
  </si>
  <si>
    <t>LD23EG</t>
  </si>
  <si>
    <t>ld2 3eg</t>
  </si>
  <si>
    <t>ld23eg</t>
  </si>
  <si>
    <t>LD2 3EH</t>
  </si>
  <si>
    <t>LD23EH</t>
  </si>
  <si>
    <t>ld2 3eh</t>
  </si>
  <si>
    <t>ld23eh</t>
  </si>
  <si>
    <t>LD2 3EJ</t>
  </si>
  <si>
    <t>LD23EJ</t>
  </si>
  <si>
    <t>ld2 3ej</t>
  </si>
  <si>
    <t>ld23ej</t>
  </si>
  <si>
    <t>LD2 3EL</t>
  </si>
  <si>
    <t>LD23EL</t>
  </si>
  <si>
    <t>ld2 3el</t>
  </si>
  <si>
    <t>ld23el</t>
  </si>
  <si>
    <t>LD2 3EN</t>
  </si>
  <si>
    <t>LD23EN</t>
  </si>
  <si>
    <t>ld2 3en</t>
  </si>
  <si>
    <t>ld23en</t>
  </si>
  <si>
    <t>LD2 3EP</t>
  </si>
  <si>
    <t>LD23EP</t>
  </si>
  <si>
    <t>ld2 3ep</t>
  </si>
  <si>
    <t>ld23ep</t>
  </si>
  <si>
    <t>LD2 3EQ</t>
  </si>
  <si>
    <t>LD23EQ</t>
  </si>
  <si>
    <t>ld2 3eq</t>
  </si>
  <si>
    <t>ld23eq</t>
  </si>
  <si>
    <t>LD2 3ER</t>
  </si>
  <si>
    <t>LD23ER</t>
  </si>
  <si>
    <t>ld2 3er</t>
  </si>
  <si>
    <t>ld23er</t>
  </si>
  <si>
    <t>LD2 3ES</t>
  </si>
  <si>
    <t>LD23ES</t>
  </si>
  <si>
    <t>ld2 3es</t>
  </si>
  <si>
    <t>ld23es</t>
  </si>
  <si>
    <t>LD2 3ET</t>
  </si>
  <si>
    <t>LD23ET</t>
  </si>
  <si>
    <t>ld2 3et</t>
  </si>
  <si>
    <t>ld23et</t>
  </si>
  <si>
    <t>LD2 3EU</t>
  </si>
  <si>
    <t>LD23EU</t>
  </si>
  <si>
    <t>ld2 3eu</t>
  </si>
  <si>
    <t>ld23eu</t>
  </si>
  <si>
    <t>LD2 3EW</t>
  </si>
  <si>
    <t>LD23EW</t>
  </si>
  <si>
    <t>ld2 3ew</t>
  </si>
  <si>
    <t>ld23ew</t>
  </si>
  <si>
    <t>LD2 3EX</t>
  </si>
  <si>
    <t>LD23EX</t>
  </si>
  <si>
    <t>ld2 3ex</t>
  </si>
  <si>
    <t>ld23ex</t>
  </si>
  <si>
    <t>LD2 3EY</t>
  </si>
  <si>
    <t>LD23EY</t>
  </si>
  <si>
    <t>ld2 3ey</t>
  </si>
  <si>
    <t>ld23ey</t>
  </si>
  <si>
    <t>LD2 3EZ</t>
  </si>
  <si>
    <t>LD23EZ</t>
  </si>
  <si>
    <t>ld2 3ez</t>
  </si>
  <si>
    <t>ld23ez</t>
  </si>
  <si>
    <t>LD2 3FA</t>
  </si>
  <si>
    <t>LD23FA</t>
  </si>
  <si>
    <t>ld2 3fa</t>
  </si>
  <si>
    <t>ld23fa</t>
  </si>
  <si>
    <t>Cilmery STW</t>
  </si>
  <si>
    <t>LD2 3FD</t>
  </si>
  <si>
    <t>LD23FD</t>
  </si>
  <si>
    <t>ld2 3fd</t>
  </si>
  <si>
    <t>ld23fd</t>
  </si>
  <si>
    <t>LD2 3FE</t>
  </si>
  <si>
    <t>LD23FE</t>
  </si>
  <si>
    <t>ld2 3fe</t>
  </si>
  <si>
    <t>ld23fe</t>
  </si>
  <si>
    <t>LD2 3FF</t>
  </si>
  <si>
    <t>LD23FF</t>
  </si>
  <si>
    <t>ld2 3ff</t>
  </si>
  <si>
    <t>ld23ff</t>
  </si>
  <si>
    <t>Aberedw STW</t>
  </si>
  <si>
    <t>LD2 3FL</t>
  </si>
  <si>
    <t>LD23FL</t>
  </si>
  <si>
    <t>ld2 3fl</t>
  </si>
  <si>
    <t>ld23fl</t>
  </si>
  <si>
    <t>LD2 3GA</t>
  </si>
  <si>
    <t>LD23GA</t>
  </si>
  <si>
    <t>ld2 3ga</t>
  </si>
  <si>
    <t>ld23ga</t>
  </si>
  <si>
    <t>LD2 3GE</t>
  </si>
  <si>
    <t>LD23GE</t>
  </si>
  <si>
    <t>ld2 3ge</t>
  </si>
  <si>
    <t>ld23ge</t>
  </si>
  <si>
    <t>LD2 3GF</t>
  </si>
  <si>
    <t>LD23GF</t>
  </si>
  <si>
    <t>ld2 3gf</t>
  </si>
  <si>
    <t>ld23gf</t>
  </si>
  <si>
    <t>LD2 3GG</t>
  </si>
  <si>
    <t>LD23GG</t>
  </si>
  <si>
    <t>ld2 3gg</t>
  </si>
  <si>
    <t>ld23gg</t>
  </si>
  <si>
    <t>LD2 3HA</t>
  </si>
  <si>
    <t>LD23HA</t>
  </si>
  <si>
    <t>ld2 3ha</t>
  </si>
  <si>
    <t>ld23ha</t>
  </si>
  <si>
    <t>LD2 3HB</t>
  </si>
  <si>
    <t>LD23HB</t>
  </si>
  <si>
    <t>ld2 3hb</t>
  </si>
  <si>
    <t>ld23hb</t>
  </si>
  <si>
    <t>LD2 3HD</t>
  </si>
  <si>
    <t>LD23HD</t>
  </si>
  <si>
    <t>ld2 3hd</t>
  </si>
  <si>
    <t>ld23hd</t>
  </si>
  <si>
    <t>LD2 3HE</t>
  </si>
  <si>
    <t>LD23HE</t>
  </si>
  <si>
    <t>ld2 3he</t>
  </si>
  <si>
    <t>ld23he</t>
  </si>
  <si>
    <t>LD2 3HF</t>
  </si>
  <si>
    <t>LD23HF</t>
  </si>
  <si>
    <t>ld2 3hf</t>
  </si>
  <si>
    <t>ld23hf</t>
  </si>
  <si>
    <t>LD2 3HG</t>
  </si>
  <si>
    <t>LD23HG</t>
  </si>
  <si>
    <t>ld2 3hg</t>
  </si>
  <si>
    <t>ld23hg</t>
  </si>
  <si>
    <t>LD2 3HH</t>
  </si>
  <si>
    <t>LD23HH</t>
  </si>
  <si>
    <t>ld2 3hh</t>
  </si>
  <si>
    <t>ld23hh</t>
  </si>
  <si>
    <t>LD2 3HJ</t>
  </si>
  <si>
    <t>LD23HJ</t>
  </si>
  <si>
    <t>ld2 3hj</t>
  </si>
  <si>
    <t>ld23hj</t>
  </si>
  <si>
    <t>LD2 3HL</t>
  </si>
  <si>
    <t>LD23HL</t>
  </si>
  <si>
    <t>ld2 3hl</t>
  </si>
  <si>
    <t>ld23hl</t>
  </si>
  <si>
    <t>LD2 3HN</t>
  </si>
  <si>
    <t>LD23HN</t>
  </si>
  <si>
    <t>ld2 3hn</t>
  </si>
  <si>
    <t>ld23hn</t>
  </si>
  <si>
    <t>LD2 3HP</t>
  </si>
  <si>
    <t>LD23HP</t>
  </si>
  <si>
    <t>ld2 3hp</t>
  </si>
  <si>
    <t>ld23hp</t>
  </si>
  <si>
    <t>LD2 3HQ</t>
  </si>
  <si>
    <t>LD23HQ</t>
  </si>
  <si>
    <t>ld2 3hq</t>
  </si>
  <si>
    <t>ld23hq</t>
  </si>
  <si>
    <t>LD2 3HR</t>
  </si>
  <si>
    <t>LD23HR</t>
  </si>
  <si>
    <t>ld2 3hr</t>
  </si>
  <si>
    <t>ld23hr</t>
  </si>
  <si>
    <t>LD2 3HS</t>
  </si>
  <si>
    <t>LD23HS</t>
  </si>
  <si>
    <t>ld2 3hs</t>
  </si>
  <si>
    <t>ld23hs</t>
  </si>
  <si>
    <t>LD2 3HT</t>
  </si>
  <si>
    <t>LD23HT</t>
  </si>
  <si>
    <t>ld2 3ht</t>
  </si>
  <si>
    <t>ld23ht</t>
  </si>
  <si>
    <t>LD2 3HU</t>
  </si>
  <si>
    <t>LD23HU</t>
  </si>
  <si>
    <t>ld2 3hu</t>
  </si>
  <si>
    <t>ld23hu</t>
  </si>
  <si>
    <t>LD2 3HW</t>
  </si>
  <si>
    <t>LD23HW</t>
  </si>
  <si>
    <t>ld2 3hw</t>
  </si>
  <si>
    <t>ld23hw</t>
  </si>
  <si>
    <t>Garth STW</t>
  </si>
  <si>
    <t>LD2 3HX</t>
  </si>
  <si>
    <t>LD23HX</t>
  </si>
  <si>
    <t>ld2 3hx</t>
  </si>
  <si>
    <t>ld23hx</t>
  </si>
  <si>
    <t>LD2 3HY</t>
  </si>
  <si>
    <t>LD23HY</t>
  </si>
  <si>
    <t>ld2 3hy</t>
  </si>
  <si>
    <t>ld23hy</t>
  </si>
  <si>
    <t>LD2 3HZ</t>
  </si>
  <si>
    <t>LD23HZ</t>
  </si>
  <si>
    <t>ld2 3hz</t>
  </si>
  <si>
    <t>ld23hz</t>
  </si>
  <si>
    <t>LD2 3JB</t>
  </si>
  <si>
    <t>LD23JB</t>
  </si>
  <si>
    <t>ld2 3jb</t>
  </si>
  <si>
    <t>ld23jb</t>
  </si>
  <si>
    <t>LD2 3JD</t>
  </si>
  <si>
    <t>LD23JD</t>
  </si>
  <si>
    <t>ld2 3jd</t>
  </si>
  <si>
    <t>ld23jd</t>
  </si>
  <si>
    <t>LD2 3JE</t>
  </si>
  <si>
    <t>LD23JE</t>
  </si>
  <si>
    <t>ld2 3je</t>
  </si>
  <si>
    <t>ld23je</t>
  </si>
  <si>
    <t>LD2 3JF</t>
  </si>
  <si>
    <t>LD23JF</t>
  </si>
  <si>
    <t>ld2 3jf</t>
  </si>
  <si>
    <t>ld23jf</t>
  </si>
  <si>
    <t>LD2 3JG</t>
  </si>
  <si>
    <t>LD23JG</t>
  </si>
  <si>
    <t>ld2 3jg</t>
  </si>
  <si>
    <t>ld23jg</t>
  </si>
  <si>
    <t>LD2 3JH</t>
  </si>
  <si>
    <t>LD23JH</t>
  </si>
  <si>
    <t>ld2 3jh</t>
  </si>
  <si>
    <t>ld23jh</t>
  </si>
  <si>
    <t>LD2 3JJ</t>
  </si>
  <si>
    <t>LD23JJ</t>
  </si>
  <si>
    <t>ld2 3jj</t>
  </si>
  <si>
    <t>ld23jj</t>
  </si>
  <si>
    <t>LD2 3JL</t>
  </si>
  <si>
    <t>LD23JL</t>
  </si>
  <si>
    <t>ld2 3jl</t>
  </si>
  <si>
    <t>ld23jl</t>
  </si>
  <si>
    <t>LD2 3JN</t>
  </si>
  <si>
    <t>LD23JN</t>
  </si>
  <si>
    <t>ld2 3jn</t>
  </si>
  <si>
    <t>ld23jn</t>
  </si>
  <si>
    <t>LD2 3JP</t>
  </si>
  <si>
    <t>LD23JP</t>
  </si>
  <si>
    <t>ld2 3jp</t>
  </si>
  <si>
    <t>ld23jp</t>
  </si>
  <si>
    <t>LD2 3JQ</t>
  </si>
  <si>
    <t>LD23JQ</t>
  </si>
  <si>
    <t>ld2 3jq</t>
  </si>
  <si>
    <t>ld23jq</t>
  </si>
  <si>
    <t>LD2 3JR</t>
  </si>
  <si>
    <t>LD23JR</t>
  </si>
  <si>
    <t>ld2 3jr</t>
  </si>
  <si>
    <t>ld23jr</t>
  </si>
  <si>
    <t>LD2 3JS</t>
  </si>
  <si>
    <t>LD23JS</t>
  </si>
  <si>
    <t>ld2 3js</t>
  </si>
  <si>
    <t>ld23js</t>
  </si>
  <si>
    <t>LD2 3JT</t>
  </si>
  <si>
    <t>LD23JT</t>
  </si>
  <si>
    <t>ld2 3jt</t>
  </si>
  <si>
    <t>ld23jt</t>
  </si>
  <si>
    <t>LD2 3JU</t>
  </si>
  <si>
    <t>LD23JU</t>
  </si>
  <si>
    <t>ld2 3ju</t>
  </si>
  <si>
    <t>ld23ju</t>
  </si>
  <si>
    <t>LD2 3JW</t>
  </si>
  <si>
    <t>LD23JW</t>
  </si>
  <si>
    <t>ld2 3jw</t>
  </si>
  <si>
    <t>ld23jw</t>
  </si>
  <si>
    <t>LD2 3JX</t>
  </si>
  <si>
    <t>LD23JX</t>
  </si>
  <si>
    <t>ld2 3jx</t>
  </si>
  <si>
    <t>ld23jx</t>
  </si>
  <si>
    <t>LD2 3JY</t>
  </si>
  <si>
    <t>LD23JY</t>
  </si>
  <si>
    <t>ld2 3jy</t>
  </si>
  <si>
    <t>ld23jy</t>
  </si>
  <si>
    <t>LD2 3JZ</t>
  </si>
  <si>
    <t>LD23JZ</t>
  </si>
  <si>
    <t>ld2 3jz</t>
  </si>
  <si>
    <t>ld23jz</t>
  </si>
  <si>
    <t>LD2 3LA</t>
  </si>
  <si>
    <t>LD23LA</t>
  </si>
  <si>
    <t>ld2 3la</t>
  </si>
  <si>
    <t>ld23la</t>
  </si>
  <si>
    <t>LD2 3LB</t>
  </si>
  <si>
    <t>LD23LB</t>
  </si>
  <si>
    <t>ld2 3lb</t>
  </si>
  <si>
    <t>ld23lb</t>
  </si>
  <si>
    <t>LD2 3LD</t>
  </si>
  <si>
    <t>LD23LD</t>
  </si>
  <si>
    <t>ld2 3ld</t>
  </si>
  <si>
    <t>ld23ld</t>
  </si>
  <si>
    <t>LD2 3LE</t>
  </si>
  <si>
    <t>LD23LE</t>
  </si>
  <si>
    <t>ld2 3le</t>
  </si>
  <si>
    <t>ld23le</t>
  </si>
  <si>
    <t>LD2 3LF</t>
  </si>
  <si>
    <t>LD23LF</t>
  </si>
  <si>
    <t>ld2 3lf</t>
  </si>
  <si>
    <t>ld23lf</t>
  </si>
  <si>
    <t>LD2 3LG</t>
  </si>
  <si>
    <t>LD23LG</t>
  </si>
  <si>
    <t>ld2 3lg</t>
  </si>
  <si>
    <t>ld23lg</t>
  </si>
  <si>
    <t>LD2 3LH</t>
  </si>
  <si>
    <t>LD23LH</t>
  </si>
  <si>
    <t>ld2 3lh</t>
  </si>
  <si>
    <t>ld23lh</t>
  </si>
  <si>
    <t>LD2 3LJ</t>
  </si>
  <si>
    <t>LD23LJ</t>
  </si>
  <si>
    <t>ld2 3lj</t>
  </si>
  <si>
    <t>ld23lj</t>
  </si>
  <si>
    <t>LD2 3LN</t>
  </si>
  <si>
    <t>LD23LN</t>
  </si>
  <si>
    <t>ld2 3ln</t>
  </si>
  <si>
    <t>ld23ln</t>
  </si>
  <si>
    <t>LD2 3LP</t>
  </si>
  <si>
    <t>LD23LP</t>
  </si>
  <si>
    <t>ld2 3lp</t>
  </si>
  <si>
    <t>ld23lp</t>
  </si>
  <si>
    <t xml:space="preserve">Beulah STW </t>
  </si>
  <si>
    <t>LD2 3LQ</t>
  </si>
  <si>
    <t>LD23LQ</t>
  </si>
  <si>
    <t>ld2 3lq</t>
  </si>
  <si>
    <t>ld23lq</t>
  </si>
  <si>
    <t>LD2 3LR</t>
  </si>
  <si>
    <t>LD23LR</t>
  </si>
  <si>
    <t>ld2 3lr</t>
  </si>
  <si>
    <t>ld23lr</t>
  </si>
  <si>
    <t>LD2 3LS</t>
  </si>
  <si>
    <t>LD23LS</t>
  </si>
  <si>
    <t>ld2 3ls</t>
  </si>
  <si>
    <t>ld23ls</t>
  </si>
  <si>
    <t>LD2 3LT</t>
  </si>
  <si>
    <t>LD23LT</t>
  </si>
  <si>
    <t>ld2 3lt</t>
  </si>
  <si>
    <t>ld23lt</t>
  </si>
  <si>
    <t>LD2 3LU</t>
  </si>
  <si>
    <t>LD23LU</t>
  </si>
  <si>
    <t>ld2 3lu</t>
  </si>
  <si>
    <t>ld23lu</t>
  </si>
  <si>
    <t>LD2 3LW</t>
  </si>
  <si>
    <t>LD23LW</t>
  </si>
  <si>
    <t>ld2 3lw</t>
  </si>
  <si>
    <t>ld23lw</t>
  </si>
  <si>
    <t>LD2 3LX</t>
  </si>
  <si>
    <t>LD23LX</t>
  </si>
  <si>
    <t>ld2 3lx</t>
  </si>
  <si>
    <t>ld23lx</t>
  </si>
  <si>
    <t>LD2 3LY</t>
  </si>
  <si>
    <t>LD23LY</t>
  </si>
  <si>
    <t>ld2 3ly</t>
  </si>
  <si>
    <t>ld23ly</t>
  </si>
  <si>
    <t>LD2 3LZ</t>
  </si>
  <si>
    <t>LD23LZ</t>
  </si>
  <si>
    <t>ld2 3lz</t>
  </si>
  <si>
    <t>ld23lz</t>
  </si>
  <si>
    <t>LD2 3NA</t>
  </si>
  <si>
    <t>LD23NA</t>
  </si>
  <si>
    <t>ld2 3na</t>
  </si>
  <si>
    <t>ld23na</t>
  </si>
  <si>
    <t>LD2 3NB</t>
  </si>
  <si>
    <t>LD23NB</t>
  </si>
  <si>
    <t>ld2 3nb</t>
  </si>
  <si>
    <t>ld23nb</t>
  </si>
  <si>
    <t>LD2 3ND</t>
  </si>
  <si>
    <t>LD23ND</t>
  </si>
  <si>
    <t>ld2 3nd</t>
  </si>
  <si>
    <t>ld23nd</t>
  </si>
  <si>
    <t>LD2 3NE</t>
  </si>
  <si>
    <t>LD23NE</t>
  </si>
  <si>
    <t>ld2 3ne</t>
  </si>
  <si>
    <t>ld23ne</t>
  </si>
  <si>
    <t>LD2 3NF</t>
  </si>
  <si>
    <t>LD23NF</t>
  </si>
  <si>
    <t>ld2 3nf</t>
  </si>
  <si>
    <t>ld23nf</t>
  </si>
  <si>
    <t>LD2 3NG</t>
  </si>
  <si>
    <t>LD23NG</t>
  </si>
  <si>
    <t>ld2 3ng</t>
  </si>
  <si>
    <t>ld23ng</t>
  </si>
  <si>
    <t>LD2 3NH</t>
  </si>
  <si>
    <t>LD23NH</t>
  </si>
  <si>
    <t>ld2 3nh</t>
  </si>
  <si>
    <t>ld23nh</t>
  </si>
  <si>
    <t>LD2 3NJ</t>
  </si>
  <si>
    <t>LD23NJ</t>
  </si>
  <si>
    <t>ld2 3nj</t>
  </si>
  <si>
    <t>ld23nj</t>
  </si>
  <si>
    <t>LD2 3NL</t>
  </si>
  <si>
    <t>LD23NL</t>
  </si>
  <si>
    <t>ld2 3nl</t>
  </si>
  <si>
    <t>ld23nl</t>
  </si>
  <si>
    <t>LD2 3NN</t>
  </si>
  <si>
    <t>LD23NN</t>
  </si>
  <si>
    <t>ld2 3nn</t>
  </si>
  <si>
    <t>ld23nn</t>
  </si>
  <si>
    <t>LD2 3NP</t>
  </si>
  <si>
    <t>LD23NP</t>
  </si>
  <si>
    <t>ld2 3np</t>
  </si>
  <si>
    <t>ld23np</t>
  </si>
  <si>
    <t>LD2 3NQ</t>
  </si>
  <si>
    <t>LD23NQ</t>
  </si>
  <si>
    <t>ld2 3nq</t>
  </si>
  <si>
    <t>ld23nq</t>
  </si>
  <si>
    <t>LD2 3NR</t>
  </si>
  <si>
    <t>LD23NR</t>
  </si>
  <si>
    <t>ld2 3nr</t>
  </si>
  <si>
    <t>ld23nr</t>
  </si>
  <si>
    <t>Builth Road STW</t>
  </si>
  <si>
    <t>LD2 3NS</t>
  </si>
  <si>
    <t>LD23NS</t>
  </si>
  <si>
    <t>ld2 3ns</t>
  </si>
  <si>
    <t>ld23ns</t>
  </si>
  <si>
    <t>LD2 3NT</t>
  </si>
  <si>
    <t>LD23NT</t>
  </si>
  <si>
    <t>ld2 3nt</t>
  </si>
  <si>
    <t>ld23nt</t>
  </si>
  <si>
    <t>LD2 3NU</t>
  </si>
  <si>
    <t>LD23NU</t>
  </si>
  <si>
    <t>ld2 3nu</t>
  </si>
  <si>
    <t>ld23nu</t>
  </si>
  <si>
    <t>LD2 3NW</t>
  </si>
  <si>
    <t>LD23NW</t>
  </si>
  <si>
    <t>ld2 3nw</t>
  </si>
  <si>
    <t>ld23nw</t>
  </si>
  <si>
    <t>LD2 3NX</t>
  </si>
  <si>
    <t>LD23NX</t>
  </si>
  <si>
    <t>ld2 3nx</t>
  </si>
  <si>
    <t>ld23nx</t>
  </si>
  <si>
    <t>LD2 3NY</t>
  </si>
  <si>
    <t>LD23NY</t>
  </si>
  <si>
    <t>ld2 3ny</t>
  </si>
  <si>
    <t>ld23ny</t>
  </si>
  <si>
    <t>LD2 3NZ</t>
  </si>
  <si>
    <t>LD23NZ</t>
  </si>
  <si>
    <t>ld2 3nz</t>
  </si>
  <si>
    <t>ld23nz</t>
  </si>
  <si>
    <t>LD2 3PA</t>
  </si>
  <si>
    <t>LD23PA</t>
  </si>
  <si>
    <t>ld2 3pa</t>
  </si>
  <si>
    <t>ld23pa</t>
  </si>
  <si>
    <t>LD2 3PB</t>
  </si>
  <si>
    <t>LD23PB</t>
  </si>
  <si>
    <t>ld2 3pb</t>
  </si>
  <si>
    <t>ld23pb</t>
  </si>
  <si>
    <t>LD2 3PD</t>
  </si>
  <si>
    <t>LD23PD</t>
  </si>
  <si>
    <t>ld2 3pd</t>
  </si>
  <si>
    <t>ld23pd</t>
  </si>
  <si>
    <t>LD2 3PE</t>
  </si>
  <si>
    <t>LD23PE</t>
  </si>
  <si>
    <t>ld2 3pe</t>
  </si>
  <si>
    <t>ld23pe</t>
  </si>
  <si>
    <t>LD2 3PF</t>
  </si>
  <si>
    <t>LD23PF</t>
  </si>
  <si>
    <t>ld2 3pf</t>
  </si>
  <si>
    <t>ld23pf</t>
  </si>
  <si>
    <t>LD2 3PG</t>
  </si>
  <si>
    <t>LD23PG</t>
  </si>
  <si>
    <t>ld2 3pg</t>
  </si>
  <si>
    <t>ld23pg</t>
  </si>
  <si>
    <t>LD2 3PH</t>
  </si>
  <si>
    <t>LD23PH</t>
  </si>
  <si>
    <t>ld2 3ph</t>
  </si>
  <si>
    <t>ld23ph</t>
  </si>
  <si>
    <t>LD2 3PJ</t>
  </si>
  <si>
    <t>LD23PJ</t>
  </si>
  <si>
    <t>ld2 3pj</t>
  </si>
  <si>
    <t>ld23pj</t>
  </si>
  <si>
    <t>LD2 3PL</t>
  </si>
  <si>
    <t>LD23PL</t>
  </si>
  <si>
    <t>ld2 3pl</t>
  </si>
  <si>
    <t>ld23pl</t>
  </si>
  <si>
    <t>LD2 3PN</t>
  </si>
  <si>
    <t>LD23PN</t>
  </si>
  <si>
    <t>ld2 3pn</t>
  </si>
  <si>
    <t>ld23pn</t>
  </si>
  <si>
    <t>LD2 3PP</t>
  </si>
  <si>
    <t>LD23PP</t>
  </si>
  <si>
    <t>ld2 3pp</t>
  </si>
  <si>
    <t>ld23pp</t>
  </si>
  <si>
    <t>LD2 3PQ</t>
  </si>
  <si>
    <t>LD23PQ</t>
  </si>
  <si>
    <t>ld2 3pq</t>
  </si>
  <si>
    <t>ld23pq</t>
  </si>
  <si>
    <t>LD2 3PR</t>
  </si>
  <si>
    <t>LD23PR</t>
  </si>
  <si>
    <t>ld2 3pr</t>
  </si>
  <si>
    <t>ld23pr</t>
  </si>
  <si>
    <t>LD2 3PS</t>
  </si>
  <si>
    <t>LD23PS</t>
  </si>
  <si>
    <t>ld2 3ps</t>
  </si>
  <si>
    <t>ld23ps</t>
  </si>
  <si>
    <t>LD2 3PT</t>
  </si>
  <si>
    <t>LD23PT</t>
  </si>
  <si>
    <t>ld2 3pt</t>
  </si>
  <si>
    <t>ld23pt</t>
  </si>
  <si>
    <t>LD2 3PU</t>
  </si>
  <si>
    <t>LD23PU</t>
  </si>
  <si>
    <t>ld2 3pu</t>
  </si>
  <si>
    <t>ld23pu</t>
  </si>
  <si>
    <t>LD2 3PW</t>
  </si>
  <si>
    <t>LD23PW</t>
  </si>
  <si>
    <t>ld2 3pw</t>
  </si>
  <si>
    <t>ld23pw</t>
  </si>
  <si>
    <t>LD2 3PX</t>
  </si>
  <si>
    <t>LD23PX</t>
  </si>
  <si>
    <t>ld2 3px</t>
  </si>
  <si>
    <t>ld23px</t>
  </si>
  <si>
    <t>LD2 3PY</t>
  </si>
  <si>
    <t>LD23PY</t>
  </si>
  <si>
    <t>ld2 3py</t>
  </si>
  <si>
    <t>ld23py</t>
  </si>
  <si>
    <t>LD2 3PZ</t>
  </si>
  <si>
    <t>LD23PZ</t>
  </si>
  <si>
    <t>ld2 3pz</t>
  </si>
  <si>
    <t>ld23pz</t>
  </si>
  <si>
    <t>LD2 3RA</t>
  </si>
  <si>
    <t>LD23RA</t>
  </si>
  <si>
    <t>ld2 3ra</t>
  </si>
  <si>
    <t>ld23ra</t>
  </si>
  <si>
    <t>LD2 3RB</t>
  </si>
  <si>
    <t>LD23RB</t>
  </si>
  <si>
    <t>ld2 3rb</t>
  </si>
  <si>
    <t>ld23rb</t>
  </si>
  <si>
    <t>LD2 3RD</t>
  </si>
  <si>
    <t>LD23RD</t>
  </si>
  <si>
    <t>ld2 3rd</t>
  </si>
  <si>
    <t>ld23rd</t>
  </si>
  <si>
    <t>LD2 3RE</t>
  </si>
  <si>
    <t>LD23RE</t>
  </si>
  <si>
    <t>ld2 3re</t>
  </si>
  <si>
    <t>ld23re</t>
  </si>
  <si>
    <t>LD2 3RF</t>
  </si>
  <si>
    <t>LD23RF</t>
  </si>
  <si>
    <t>ld2 3rf</t>
  </si>
  <si>
    <t>ld23rf</t>
  </si>
  <si>
    <t>LD2 3RG</t>
  </si>
  <si>
    <t>LD23RG</t>
  </si>
  <si>
    <t>ld2 3rg</t>
  </si>
  <si>
    <t>ld23rg</t>
  </si>
  <si>
    <t>LD2 3RH</t>
  </si>
  <si>
    <t>LD23RH</t>
  </si>
  <si>
    <t>ld2 3rh</t>
  </si>
  <si>
    <t>ld23rh</t>
  </si>
  <si>
    <t>LD2 3RJ</t>
  </si>
  <si>
    <t>LD23RJ</t>
  </si>
  <si>
    <t>ld2 3rj</t>
  </si>
  <si>
    <t>ld23rj</t>
  </si>
  <si>
    <t>LD2 3RL</t>
  </si>
  <si>
    <t>LD23RL</t>
  </si>
  <si>
    <t>ld2 3rl</t>
  </si>
  <si>
    <t>ld23rl</t>
  </si>
  <si>
    <t>LD2 3RN</t>
  </si>
  <si>
    <t>LD23RN</t>
  </si>
  <si>
    <t>ld2 3rn</t>
  </si>
  <si>
    <t>ld23rn</t>
  </si>
  <si>
    <t>LD2 3RP</t>
  </si>
  <si>
    <t>LD23RP</t>
  </si>
  <si>
    <t>ld2 3rp</t>
  </si>
  <si>
    <t>ld23rp</t>
  </si>
  <si>
    <t>LD2 3RQ</t>
  </si>
  <si>
    <t>LD23RQ</t>
  </si>
  <si>
    <t>ld2 3rq</t>
  </si>
  <si>
    <t>ld23rq</t>
  </si>
  <si>
    <t>LD2 3RR</t>
  </si>
  <si>
    <t>LD23RR</t>
  </si>
  <si>
    <t>ld2 3rr</t>
  </si>
  <si>
    <t>ld23rr</t>
  </si>
  <si>
    <t>LD2 3RS</t>
  </si>
  <si>
    <t>LD23RS</t>
  </si>
  <si>
    <t>ld2 3rs</t>
  </si>
  <si>
    <t>ld23rs</t>
  </si>
  <si>
    <t>LD2 3RT</t>
  </si>
  <si>
    <t>LD23RT</t>
  </si>
  <si>
    <t>ld2 3rt</t>
  </si>
  <si>
    <t>ld23rt</t>
  </si>
  <si>
    <t>LD2 3RU</t>
  </si>
  <si>
    <t>LD23RU</t>
  </si>
  <si>
    <t>ld2 3ru</t>
  </si>
  <si>
    <t>ld23ru</t>
  </si>
  <si>
    <t>LD2 3RW</t>
  </si>
  <si>
    <t>LD23RW</t>
  </si>
  <si>
    <t>ld2 3rw</t>
  </si>
  <si>
    <t>ld23rw</t>
  </si>
  <si>
    <t>LD2 3RX</t>
  </si>
  <si>
    <t>LD23RX</t>
  </si>
  <si>
    <t>ld2 3rx</t>
  </si>
  <si>
    <t>ld23rx</t>
  </si>
  <si>
    <t>LD2 3RY</t>
  </si>
  <si>
    <t>LD23RY</t>
  </si>
  <si>
    <t>ld2 3ry</t>
  </si>
  <si>
    <t>ld23ry</t>
  </si>
  <si>
    <t>LD2 3RZ</t>
  </si>
  <si>
    <t>LD23RZ</t>
  </si>
  <si>
    <t>ld2 3rz</t>
  </si>
  <si>
    <t>ld23rz</t>
  </si>
  <si>
    <t>LD2 3SA</t>
  </si>
  <si>
    <t>LD23SA</t>
  </si>
  <si>
    <t>ld2 3sa</t>
  </si>
  <si>
    <t>ld23sa</t>
  </si>
  <si>
    <t>LD2 3SB</t>
  </si>
  <si>
    <t>LD23SB</t>
  </si>
  <si>
    <t>ld2 3sb</t>
  </si>
  <si>
    <t>ld23sb</t>
  </si>
  <si>
    <t>LD2 3SD</t>
  </si>
  <si>
    <t>LD23SD</t>
  </si>
  <si>
    <t>ld2 3sd</t>
  </si>
  <si>
    <t>ld23sd</t>
  </si>
  <si>
    <t>LD2 3SE</t>
  </si>
  <si>
    <t>LD23SE</t>
  </si>
  <si>
    <t>ld2 3se</t>
  </si>
  <si>
    <t>ld23se</t>
  </si>
  <si>
    <t>LD2 3SF</t>
  </si>
  <si>
    <t>LD23SF</t>
  </si>
  <si>
    <t>ld2 3sf</t>
  </si>
  <si>
    <t>ld23sf</t>
  </si>
  <si>
    <t>LD2 3SG</t>
  </si>
  <si>
    <t>LD23SG</t>
  </si>
  <si>
    <t>ld2 3sg</t>
  </si>
  <si>
    <t>ld23sg</t>
  </si>
  <si>
    <t>LD2 3SH</t>
  </si>
  <si>
    <t>LD23SH</t>
  </si>
  <si>
    <t>ld2 3sh</t>
  </si>
  <si>
    <t>ld23sh</t>
  </si>
  <si>
    <t>LD2 3SJ</t>
  </si>
  <si>
    <t>LD23SJ</t>
  </si>
  <si>
    <t>ld2 3sj</t>
  </si>
  <si>
    <t>ld23sj</t>
  </si>
  <si>
    <t>LD2 3SL</t>
  </si>
  <si>
    <t>LD23SL</t>
  </si>
  <si>
    <t>ld2 3sl</t>
  </si>
  <si>
    <t>ld23sl</t>
  </si>
  <si>
    <t>LD2 3SN</t>
  </si>
  <si>
    <t>LD23SN</t>
  </si>
  <si>
    <t>ld2 3sn</t>
  </si>
  <si>
    <t>ld23sn</t>
  </si>
  <si>
    <t>LD2 3SP</t>
  </si>
  <si>
    <t>LD23SP</t>
  </si>
  <si>
    <t>ld2 3sp</t>
  </si>
  <si>
    <t>ld23sp</t>
  </si>
  <si>
    <t>LD2 3SQ</t>
  </si>
  <si>
    <t>LD23SQ</t>
  </si>
  <si>
    <t>ld2 3sq</t>
  </si>
  <si>
    <t>ld23sq</t>
  </si>
  <si>
    <t>LD2 3SR</t>
  </si>
  <si>
    <t>LD23SR</t>
  </si>
  <si>
    <t>ld2 3sr</t>
  </si>
  <si>
    <t>ld23sr</t>
  </si>
  <si>
    <t>LD2 3SS</t>
  </si>
  <si>
    <t>LD23SS</t>
  </si>
  <si>
    <t>ld2 3ss</t>
  </si>
  <si>
    <t>ld23ss</t>
  </si>
  <si>
    <t>LD2 3ST</t>
  </si>
  <si>
    <t>LD23ST</t>
  </si>
  <si>
    <t>ld2 3st</t>
  </si>
  <si>
    <t>ld23st</t>
  </si>
  <si>
    <t>LD2 3SU</t>
  </si>
  <si>
    <t>LD23SU</t>
  </si>
  <si>
    <t>ld2 3su</t>
  </si>
  <si>
    <t>ld23su</t>
  </si>
  <si>
    <t>LD2 3SW</t>
  </si>
  <si>
    <t>LD23SW</t>
  </si>
  <si>
    <t>ld2 3sw</t>
  </si>
  <si>
    <t>ld23sw</t>
  </si>
  <si>
    <t>LD2 3SX</t>
  </si>
  <si>
    <t>LD23SX</t>
  </si>
  <si>
    <t>ld2 3sx</t>
  </si>
  <si>
    <t>ld23sx</t>
  </si>
  <si>
    <t>LD2 3SY</t>
  </si>
  <si>
    <t>LD23SY</t>
  </si>
  <si>
    <t>ld2 3sy</t>
  </si>
  <si>
    <t>ld23sy</t>
  </si>
  <si>
    <t>LD2 3SZ</t>
  </si>
  <si>
    <t>LD23SZ</t>
  </si>
  <si>
    <t>ld2 3sz</t>
  </si>
  <si>
    <t>ld23sz</t>
  </si>
  <si>
    <t>LD2 3TA</t>
  </si>
  <si>
    <t>LD23TA</t>
  </si>
  <si>
    <t>ld2 3ta</t>
  </si>
  <si>
    <t>ld23ta</t>
  </si>
  <si>
    <t>LD2 3TB</t>
  </si>
  <si>
    <t>LD23TB</t>
  </si>
  <si>
    <t>ld2 3tb</t>
  </si>
  <si>
    <t>ld23tb</t>
  </si>
  <si>
    <t>LD2 3TD</t>
  </si>
  <si>
    <t>LD23TD</t>
  </si>
  <si>
    <t>ld2 3td</t>
  </si>
  <si>
    <t>ld23td</t>
  </si>
  <si>
    <t>Llanfaredd STW</t>
  </si>
  <si>
    <t>LD2 3TE</t>
  </si>
  <si>
    <t>LD23TE</t>
  </si>
  <si>
    <t>ld2 3te</t>
  </si>
  <si>
    <t>ld23te</t>
  </si>
  <si>
    <t>LD2 3TF</t>
  </si>
  <si>
    <t>LD23TF</t>
  </si>
  <si>
    <t>ld2 3tf</t>
  </si>
  <si>
    <t>ld23tf</t>
  </si>
  <si>
    <t>LD2 3TG</t>
  </si>
  <si>
    <t>LD23TG</t>
  </si>
  <si>
    <t>ld2 3tg</t>
  </si>
  <si>
    <t>ld23tg</t>
  </si>
  <si>
    <t>LD2 3TH</t>
  </si>
  <si>
    <t>LD23TH</t>
  </si>
  <si>
    <t>ld2 3th</t>
  </si>
  <si>
    <t>ld23th</t>
  </si>
  <si>
    <t>LD2 3TJ</t>
  </si>
  <si>
    <t>LD23TJ</t>
  </si>
  <si>
    <t>ld2 3tj</t>
  </si>
  <si>
    <t>ld23tj</t>
  </si>
  <si>
    <t>LD2 3TL</t>
  </si>
  <si>
    <t>LD23TL</t>
  </si>
  <si>
    <t>ld2 3tl</t>
  </si>
  <si>
    <t>ld23tl</t>
  </si>
  <si>
    <t>LD2 3TN</t>
  </si>
  <si>
    <t>LD23TN</t>
  </si>
  <si>
    <t>ld2 3tn</t>
  </si>
  <si>
    <t>ld23tn</t>
  </si>
  <si>
    <t>LD2 3TP</t>
  </si>
  <si>
    <t>LD23TP</t>
  </si>
  <si>
    <t>ld2 3tp</t>
  </si>
  <si>
    <t>ld23tp</t>
  </si>
  <si>
    <t>LD2 3TQ</t>
  </si>
  <si>
    <t>LD23TQ</t>
  </si>
  <si>
    <t>ld2 3tq</t>
  </si>
  <si>
    <t>ld23tq</t>
  </si>
  <si>
    <t>LD2 3TR</t>
  </si>
  <si>
    <t>LD23TR</t>
  </si>
  <si>
    <t>ld2 3tr</t>
  </si>
  <si>
    <t>ld23tr</t>
  </si>
  <si>
    <t>LD2 3TS</t>
  </si>
  <si>
    <t>LD23TS</t>
  </si>
  <si>
    <t>ld2 3ts</t>
  </si>
  <si>
    <t>ld23ts</t>
  </si>
  <si>
    <t>LD2 3TT</t>
  </si>
  <si>
    <t>LD23TT</t>
  </si>
  <si>
    <t>ld2 3tt</t>
  </si>
  <si>
    <t>ld23tt</t>
  </si>
  <si>
    <t>LD2 3TU</t>
  </si>
  <si>
    <t>LD23TU</t>
  </si>
  <si>
    <t>ld2 3tu</t>
  </si>
  <si>
    <t>ld23tu</t>
  </si>
  <si>
    <t>LD2 3TW</t>
  </si>
  <si>
    <t>LD23TW</t>
  </si>
  <si>
    <t>ld2 3tw</t>
  </si>
  <si>
    <t>ld23tw</t>
  </si>
  <si>
    <t>LD2 3TX</t>
  </si>
  <si>
    <t>LD23TX</t>
  </si>
  <si>
    <t>ld2 3tx</t>
  </si>
  <si>
    <t>ld23tx</t>
  </si>
  <si>
    <t>LD2 3TY</t>
  </si>
  <si>
    <t>LD23TY</t>
  </si>
  <si>
    <t>ld2 3ty</t>
  </si>
  <si>
    <t>ld23ty</t>
  </si>
  <si>
    <t>LD2 3TZ</t>
  </si>
  <si>
    <t>LD23TZ</t>
  </si>
  <si>
    <t>ld2 3tz</t>
  </si>
  <si>
    <t>ld23tz</t>
  </si>
  <si>
    <t>LD2 3UA</t>
  </si>
  <si>
    <t>LD23UA</t>
  </si>
  <si>
    <t>ld2 3ua</t>
  </si>
  <si>
    <t>ld23ua</t>
  </si>
  <si>
    <t>LD2 3UB</t>
  </si>
  <si>
    <t>LD23UB</t>
  </si>
  <si>
    <t>ld2 3ub</t>
  </si>
  <si>
    <t>ld23ub</t>
  </si>
  <si>
    <t>LD2 3UD</t>
  </si>
  <si>
    <t>LD23UD</t>
  </si>
  <si>
    <t>ld2 3ud</t>
  </si>
  <si>
    <t>ld23ud</t>
  </si>
  <si>
    <t>LD2 3UE</t>
  </si>
  <si>
    <t>LD23UE</t>
  </si>
  <si>
    <t>ld2 3ue</t>
  </si>
  <si>
    <t>ld23ue</t>
  </si>
  <si>
    <t>LD2 3UF</t>
  </si>
  <si>
    <t>LD23UF</t>
  </si>
  <si>
    <t>ld2 3uf</t>
  </si>
  <si>
    <t>ld23uf</t>
  </si>
  <si>
    <t>LD2 3UG</t>
  </si>
  <si>
    <t>LD23UG</t>
  </si>
  <si>
    <t>ld2 3ug</t>
  </si>
  <si>
    <t>ld23ug</t>
  </si>
  <si>
    <t>LD2 3UH</t>
  </si>
  <si>
    <t>LD23UH</t>
  </si>
  <si>
    <t>ld2 3uh</t>
  </si>
  <si>
    <t>ld23uh</t>
  </si>
  <si>
    <t>LD2 3UJ</t>
  </si>
  <si>
    <t>LD23UJ</t>
  </si>
  <si>
    <t>ld2 3uj</t>
  </si>
  <si>
    <t>ld23uj</t>
  </si>
  <si>
    <t>LD2 3UL</t>
  </si>
  <si>
    <t>LD23UL</t>
  </si>
  <si>
    <t>ld2 3ul</t>
  </si>
  <si>
    <t>ld23ul</t>
  </si>
  <si>
    <t>LD2 3UN</t>
  </si>
  <si>
    <t>LD23UN</t>
  </si>
  <si>
    <t>ld2 3un</t>
  </si>
  <si>
    <t>ld23un</t>
  </si>
  <si>
    <t>LD2 3UP</t>
  </si>
  <si>
    <t>LD23UP</t>
  </si>
  <si>
    <t>ld2 3up</t>
  </si>
  <si>
    <t>ld23up</t>
  </si>
  <si>
    <t>LD2 3UQ</t>
  </si>
  <si>
    <t>LD23UQ</t>
  </si>
  <si>
    <t>ld2 3uq</t>
  </si>
  <si>
    <t>ld23uq</t>
  </si>
  <si>
    <t>LD2 3UR</t>
  </si>
  <si>
    <t>LD23UR</t>
  </si>
  <si>
    <t>ld2 3ur</t>
  </si>
  <si>
    <t>ld23ur</t>
  </si>
  <si>
    <t>LD2 3US</t>
  </si>
  <si>
    <t>LD23US</t>
  </si>
  <si>
    <t>ld2 3us</t>
  </si>
  <si>
    <t>ld23us</t>
  </si>
  <si>
    <t>LD2 3UT</t>
  </si>
  <si>
    <t>LD23UT</t>
  </si>
  <si>
    <t>ld2 3ut</t>
  </si>
  <si>
    <t>ld23ut</t>
  </si>
  <si>
    <t>LD2 3UU</t>
  </si>
  <si>
    <t>LD23UU</t>
  </si>
  <si>
    <t>ld2 3uu</t>
  </si>
  <si>
    <t>ld23uu</t>
  </si>
  <si>
    <t>LD2 3UW</t>
  </si>
  <si>
    <t>LD23UW</t>
  </si>
  <si>
    <t>ld2 3uw</t>
  </si>
  <si>
    <t>ld23uw</t>
  </si>
  <si>
    <t>LD2 3UX</t>
  </si>
  <si>
    <t>LD23UX</t>
  </si>
  <si>
    <t>ld2 3ux</t>
  </si>
  <si>
    <t>ld23ux</t>
  </si>
  <si>
    <t>LD2 3UY</t>
  </si>
  <si>
    <t>LD23UY</t>
  </si>
  <si>
    <t>ld2 3uy</t>
  </si>
  <si>
    <t>ld23uy</t>
  </si>
  <si>
    <t>LD2 3UZ</t>
  </si>
  <si>
    <t>LD23UZ</t>
  </si>
  <si>
    <t>ld2 3uz</t>
  </si>
  <si>
    <t>ld23uz</t>
  </si>
  <si>
    <t>LD2 3WY</t>
  </si>
  <si>
    <t>LD23WY</t>
  </si>
  <si>
    <t>ld2 3wy</t>
  </si>
  <si>
    <t>ld23wy</t>
  </si>
  <si>
    <t>LD2 3YA</t>
  </si>
  <si>
    <t>LD23YA</t>
  </si>
  <si>
    <t>ld2 3ya</t>
  </si>
  <si>
    <t>ld23ya</t>
  </si>
  <si>
    <t>LD2 3YB</t>
  </si>
  <si>
    <t>LD23YB</t>
  </si>
  <si>
    <t>ld2 3yb</t>
  </si>
  <si>
    <t>ld23yb</t>
  </si>
  <si>
    <t>LD2 3YD</t>
  </si>
  <si>
    <t>LD23YD</t>
  </si>
  <si>
    <t>ld2 3yd</t>
  </si>
  <si>
    <t>ld23yd</t>
  </si>
  <si>
    <t>LD2 3YE</t>
  </si>
  <si>
    <t>LD23YE</t>
  </si>
  <si>
    <t>ld2 3ye</t>
  </si>
  <si>
    <t>ld23ye</t>
  </si>
  <si>
    <t>LD2 3YF</t>
  </si>
  <si>
    <t>LD23YF</t>
  </si>
  <si>
    <t>ld2 3yf</t>
  </si>
  <si>
    <t>ld23yf</t>
  </si>
  <si>
    <t>LD2 3YG</t>
  </si>
  <si>
    <t>LD23YG</t>
  </si>
  <si>
    <t>ld2 3yg</t>
  </si>
  <si>
    <t>ld23yg</t>
  </si>
  <si>
    <t>LD2 3YJ</t>
  </si>
  <si>
    <t>LD23YJ</t>
  </si>
  <si>
    <t>ld2 3yj</t>
  </si>
  <si>
    <t>ld23yj</t>
  </si>
  <si>
    <t>LD2 3YL</t>
  </si>
  <si>
    <t>LD23YL</t>
  </si>
  <si>
    <t>ld2 3yl</t>
  </si>
  <si>
    <t>ld23yl</t>
  </si>
  <si>
    <t>LD2 3YN</t>
  </si>
  <si>
    <t>LD23YN</t>
  </si>
  <si>
    <t>ld2 3yn</t>
  </si>
  <si>
    <t>ld23yn</t>
  </si>
  <si>
    <t>LD2 3YP</t>
  </si>
  <si>
    <t>LD23YP</t>
  </si>
  <si>
    <t>ld2 3yp</t>
  </si>
  <si>
    <t>ld23yp</t>
  </si>
  <si>
    <t>LD2 3YQ</t>
  </si>
  <si>
    <t>LD23YQ</t>
  </si>
  <si>
    <t>ld2 3yq</t>
  </si>
  <si>
    <t>ld23yq</t>
  </si>
  <si>
    <t>LD2 3YR</t>
  </si>
  <si>
    <t>LD23YR</t>
  </si>
  <si>
    <t>ld2 3yr</t>
  </si>
  <si>
    <t>ld23yr</t>
  </si>
  <si>
    <t>LD2 3YS</t>
  </si>
  <si>
    <t>LD23YS</t>
  </si>
  <si>
    <t>ld2 3ys</t>
  </si>
  <si>
    <t>ld23ys</t>
  </si>
  <si>
    <t>LD2 3YT</t>
  </si>
  <si>
    <t>LD23YT</t>
  </si>
  <si>
    <t>ld2 3yt</t>
  </si>
  <si>
    <t>ld23yt</t>
  </si>
  <si>
    <t>LD2 3YU</t>
  </si>
  <si>
    <t>LD23YU</t>
  </si>
  <si>
    <t>ld2 3yu</t>
  </si>
  <si>
    <t>ld23yu</t>
  </si>
  <si>
    <t>LD2 3YW</t>
  </si>
  <si>
    <t>LD23YW</t>
  </si>
  <si>
    <t>ld2 3yw</t>
  </si>
  <si>
    <t>ld23yw</t>
  </si>
  <si>
    <t>LD2 3YX</t>
  </si>
  <si>
    <t>LD23YX</t>
  </si>
  <si>
    <t>ld2 3yx</t>
  </si>
  <si>
    <t>ld23yx</t>
  </si>
  <si>
    <t>LD2 3YY</t>
  </si>
  <si>
    <t>LD23YY</t>
  </si>
  <si>
    <t>ld2 3yy</t>
  </si>
  <si>
    <t>ld23yy</t>
  </si>
  <si>
    <t>LD2 9AP</t>
  </si>
  <si>
    <t>LD29AP</t>
  </si>
  <si>
    <t>ld2 9ap</t>
  </si>
  <si>
    <t>ld29ap</t>
  </si>
  <si>
    <t>LD3 0AA</t>
  </si>
  <si>
    <t>LD30AA</t>
  </si>
  <si>
    <t>ld3 0aa</t>
  </si>
  <si>
    <t>ld30aa</t>
  </si>
  <si>
    <t xml:space="preserve">Talgarth STW </t>
  </si>
  <si>
    <t>LD3 0AB</t>
  </si>
  <si>
    <t>LD30AB</t>
  </si>
  <si>
    <t>ld3 0ab</t>
  </si>
  <si>
    <t>ld30ab</t>
  </si>
  <si>
    <t>LD3 0AD</t>
  </si>
  <si>
    <t>LD30AD</t>
  </si>
  <si>
    <t>ld3 0ad</t>
  </si>
  <si>
    <t>ld30ad</t>
  </si>
  <si>
    <t>LD3 0AE</t>
  </si>
  <si>
    <t>LD30AE</t>
  </si>
  <si>
    <t>ld3 0ae</t>
  </si>
  <si>
    <t>ld30ae</t>
  </si>
  <si>
    <t>LD3 0AG</t>
  </si>
  <si>
    <t>LD30AG</t>
  </si>
  <si>
    <t>ld3 0ag</t>
  </si>
  <si>
    <t>ld30ag</t>
  </si>
  <si>
    <t>LD3 0AH</t>
  </si>
  <si>
    <t>LD30AH</t>
  </si>
  <si>
    <t>ld3 0ah</t>
  </si>
  <si>
    <t>ld30ah</t>
  </si>
  <si>
    <t>LD3 0AJ</t>
  </si>
  <si>
    <t>LD30AJ</t>
  </si>
  <si>
    <t>ld3 0aj</t>
  </si>
  <si>
    <t>ld30aj</t>
  </si>
  <si>
    <t>LD3 0AL</t>
  </si>
  <si>
    <t>LD30AL</t>
  </si>
  <si>
    <t>ld3 0al</t>
  </si>
  <si>
    <t>ld30al</t>
  </si>
  <si>
    <t>LD3 0AN</t>
  </si>
  <si>
    <t>LD30AN</t>
  </si>
  <si>
    <t>ld3 0an</t>
  </si>
  <si>
    <t>ld30an</t>
  </si>
  <si>
    <t>LD3 0AP</t>
  </si>
  <si>
    <t>LD30AP</t>
  </si>
  <si>
    <t>ld3 0ap</t>
  </si>
  <si>
    <t>ld30ap</t>
  </si>
  <si>
    <t>LD3 0AQ</t>
  </si>
  <si>
    <t>LD30AQ</t>
  </si>
  <si>
    <t>ld3 0aq</t>
  </si>
  <si>
    <t>ld30aq</t>
  </si>
  <si>
    <t>LD3 0AR</t>
  </si>
  <si>
    <t>LD30AR</t>
  </si>
  <si>
    <t>ld3 0ar</t>
  </si>
  <si>
    <t>ld30ar</t>
  </si>
  <si>
    <t>LD3 0AS</t>
  </si>
  <si>
    <t>LD30AS</t>
  </si>
  <si>
    <t>ld3 0as</t>
  </si>
  <si>
    <t>ld30as</t>
  </si>
  <si>
    <t>LD3 0AT</t>
  </si>
  <si>
    <t>LD30AT</t>
  </si>
  <si>
    <t>ld3 0at</t>
  </si>
  <si>
    <t>ld30at</t>
  </si>
  <si>
    <t>LD3 0AU</t>
  </si>
  <si>
    <t>LD30AU</t>
  </si>
  <si>
    <t>ld3 0au</t>
  </si>
  <si>
    <t>ld30au</t>
  </si>
  <si>
    <t>LD3 0AW</t>
  </si>
  <si>
    <t>LD30AW</t>
  </si>
  <si>
    <t>ld3 0aw</t>
  </si>
  <si>
    <t>ld30aw</t>
  </si>
  <si>
    <t>LD3 0AX</t>
  </si>
  <si>
    <t>LD30AX</t>
  </si>
  <si>
    <t>ld3 0ax</t>
  </si>
  <si>
    <t>ld30ax</t>
  </si>
  <si>
    <t>LD3 0AY</t>
  </si>
  <si>
    <t>LD30AY</t>
  </si>
  <si>
    <t>ld3 0ay</t>
  </si>
  <si>
    <t>ld30ay</t>
  </si>
  <si>
    <t>LD3 0AZ</t>
  </si>
  <si>
    <t>LD30AZ</t>
  </si>
  <si>
    <t>ld3 0az</t>
  </si>
  <si>
    <t>ld30az</t>
  </si>
  <si>
    <t>LD3 0BA</t>
  </si>
  <si>
    <t>LD30BA</t>
  </si>
  <si>
    <t>ld3 0ba</t>
  </si>
  <si>
    <t>ld30ba</t>
  </si>
  <si>
    <t>LD3 0BB</t>
  </si>
  <si>
    <t>LD30BB</t>
  </si>
  <si>
    <t>ld3 0bb</t>
  </si>
  <si>
    <t>ld30bb</t>
  </si>
  <si>
    <t>LD3 0BD</t>
  </si>
  <si>
    <t>LD30BD</t>
  </si>
  <si>
    <t>ld3 0bd</t>
  </si>
  <si>
    <t>ld30bd</t>
  </si>
  <si>
    <t>LD3 0BE</t>
  </si>
  <si>
    <t>LD30BE</t>
  </si>
  <si>
    <t>ld3 0be</t>
  </si>
  <si>
    <t>ld30be</t>
  </si>
  <si>
    <t>LD3 0BG</t>
  </si>
  <si>
    <t>LD30BG</t>
  </si>
  <si>
    <t>ld3 0bg</t>
  </si>
  <si>
    <t>ld30bg</t>
  </si>
  <si>
    <t>LD3 0BH</t>
  </si>
  <si>
    <t>LD30BH</t>
  </si>
  <si>
    <t>ld3 0bh</t>
  </si>
  <si>
    <t>ld30bh</t>
  </si>
  <si>
    <t>LD3 0BJ</t>
  </si>
  <si>
    <t>LD30BJ</t>
  </si>
  <si>
    <t>ld3 0bj</t>
  </si>
  <si>
    <t>ld30bj</t>
  </si>
  <si>
    <t>LD3 0BL</t>
  </si>
  <si>
    <t>LD30BL</t>
  </si>
  <si>
    <t>ld3 0bl</t>
  </si>
  <si>
    <t>ld30bl</t>
  </si>
  <si>
    <t>LD3 0BN</t>
  </si>
  <si>
    <t>LD30BN</t>
  </si>
  <si>
    <t>ld3 0bn</t>
  </si>
  <si>
    <t>ld30bn</t>
  </si>
  <si>
    <t>LD3 0BP</t>
  </si>
  <si>
    <t>LD30BP</t>
  </si>
  <si>
    <t>ld3 0bp</t>
  </si>
  <si>
    <t>ld30bp</t>
  </si>
  <si>
    <t>LD3 0BQ</t>
  </si>
  <si>
    <t>LD30BQ</t>
  </si>
  <si>
    <t>ld3 0bq</t>
  </si>
  <si>
    <t>ld30bq</t>
  </si>
  <si>
    <t>LD3 0BR</t>
  </si>
  <si>
    <t>LD30BR</t>
  </si>
  <si>
    <t>ld3 0br</t>
  </si>
  <si>
    <t>ld30br</t>
  </si>
  <si>
    <t>LD3 0BS</t>
  </si>
  <si>
    <t>LD30BS</t>
  </si>
  <si>
    <t>ld3 0bs</t>
  </si>
  <si>
    <t>ld30bs</t>
  </si>
  <si>
    <t>LD3 0BT</t>
  </si>
  <si>
    <t>LD30BT</t>
  </si>
  <si>
    <t>ld3 0bt</t>
  </si>
  <si>
    <t>ld30bt</t>
  </si>
  <si>
    <t>LD3 0BU</t>
  </si>
  <si>
    <t>LD30BU</t>
  </si>
  <si>
    <t>ld3 0bu</t>
  </si>
  <si>
    <t>ld30bu</t>
  </si>
  <si>
    <t>LD3 0BW</t>
  </si>
  <si>
    <t>LD30BW</t>
  </si>
  <si>
    <t>ld3 0bw</t>
  </si>
  <si>
    <t>ld30bw</t>
  </si>
  <si>
    <t>LD3 0BX</t>
  </si>
  <si>
    <t>LD30BX</t>
  </si>
  <si>
    <t>ld3 0bx</t>
  </si>
  <si>
    <t>ld30bx</t>
  </si>
  <si>
    <t>LD3 0BY</t>
  </si>
  <si>
    <t>LD30BY</t>
  </si>
  <si>
    <t>ld3 0by</t>
  </si>
  <si>
    <t>ld30by</t>
  </si>
  <si>
    <t>LD3 0BZ</t>
  </si>
  <si>
    <t>LD30BZ</t>
  </si>
  <si>
    <t>ld3 0bz</t>
  </si>
  <si>
    <t>ld30bz</t>
  </si>
  <si>
    <t>LD3 0DA</t>
  </si>
  <si>
    <t>LD30DA</t>
  </si>
  <si>
    <t>ld3 0da</t>
  </si>
  <si>
    <t>ld30da</t>
  </si>
  <si>
    <t>LD3 0DB</t>
  </si>
  <si>
    <t>LD30DB</t>
  </si>
  <si>
    <t>ld3 0db</t>
  </si>
  <si>
    <t>ld30db</t>
  </si>
  <si>
    <t>LD3 0DD</t>
  </si>
  <si>
    <t>LD30DD</t>
  </si>
  <si>
    <t>ld3 0dd</t>
  </si>
  <si>
    <t>ld30dd</t>
  </si>
  <si>
    <t>LD3 0DE</t>
  </si>
  <si>
    <t>LD30DE</t>
  </si>
  <si>
    <t>ld3 0de</t>
  </si>
  <si>
    <t>ld30de</t>
  </si>
  <si>
    <t>LD3 0DF</t>
  </si>
  <si>
    <t>LD30DF</t>
  </si>
  <si>
    <t>ld3 0df</t>
  </si>
  <si>
    <t>ld30df</t>
  </si>
  <si>
    <t>LD3 0DG</t>
  </si>
  <si>
    <t>LD30DG</t>
  </si>
  <si>
    <t>ld3 0dg</t>
  </si>
  <si>
    <t>ld30dg</t>
  </si>
  <si>
    <t>LD3 0DH</t>
  </si>
  <si>
    <t>LD30DH</t>
  </si>
  <si>
    <t>ld3 0dh</t>
  </si>
  <si>
    <t>ld30dh</t>
  </si>
  <si>
    <t>LD3 0DJ</t>
  </si>
  <si>
    <t>LD30DJ</t>
  </si>
  <si>
    <t>ld3 0dj</t>
  </si>
  <si>
    <t>ld30dj</t>
  </si>
  <si>
    <t>LD3 0DL</t>
  </si>
  <si>
    <t>LD30DL</t>
  </si>
  <si>
    <t>ld3 0dl</t>
  </si>
  <si>
    <t>ld30dl</t>
  </si>
  <si>
    <t>LD3 0DN</t>
  </si>
  <si>
    <t>LD30DN</t>
  </si>
  <si>
    <t>ld3 0dn</t>
  </si>
  <si>
    <t>ld30dn</t>
  </si>
  <si>
    <t>LD3 0DP</t>
  </si>
  <si>
    <t>LD30DP</t>
  </si>
  <si>
    <t>ld3 0dp</t>
  </si>
  <si>
    <t>ld30dp</t>
  </si>
  <si>
    <t>Velindre STW</t>
  </si>
  <si>
    <t>LD3 0DQ</t>
  </si>
  <si>
    <t>LD30DQ</t>
  </si>
  <si>
    <t>ld3 0dq</t>
  </si>
  <si>
    <t>ld30dq</t>
  </si>
  <si>
    <t>LD3 0DR</t>
  </si>
  <si>
    <t>LD30DR</t>
  </si>
  <si>
    <t>ld3 0dr</t>
  </si>
  <si>
    <t>ld30dr</t>
  </si>
  <si>
    <t>LD3 0DS</t>
  </si>
  <si>
    <t>LD30DS</t>
  </si>
  <si>
    <t>ld3 0ds</t>
  </si>
  <si>
    <t>ld30ds</t>
  </si>
  <si>
    <t>LD3 0DT</t>
  </si>
  <si>
    <t>LD30DT</t>
  </si>
  <si>
    <t>ld3 0dt</t>
  </si>
  <si>
    <t>ld30dt</t>
  </si>
  <si>
    <t>LD3 0DU</t>
  </si>
  <si>
    <t>LD30DU</t>
  </si>
  <si>
    <t>ld3 0du</t>
  </si>
  <si>
    <t>ld30du</t>
  </si>
  <si>
    <t>LD3 0DW</t>
  </si>
  <si>
    <t>LD30DW</t>
  </si>
  <si>
    <t>ld3 0dw</t>
  </si>
  <si>
    <t>ld30dw</t>
  </si>
  <si>
    <t>LD3 0DX</t>
  </si>
  <si>
    <t>LD30DX</t>
  </si>
  <si>
    <t>ld3 0dx</t>
  </si>
  <si>
    <t>ld30dx</t>
  </si>
  <si>
    <t>LD3 0DY</t>
  </si>
  <si>
    <t>LD30DY</t>
  </si>
  <si>
    <t>ld3 0dy</t>
  </si>
  <si>
    <t>ld30dy</t>
  </si>
  <si>
    <t>LD3 0DZ</t>
  </si>
  <si>
    <t>LD30DZ</t>
  </si>
  <si>
    <t>ld3 0dz</t>
  </si>
  <si>
    <t>ld30dz</t>
  </si>
  <si>
    <t>LD3 0EA</t>
  </si>
  <si>
    <t>LD30EA</t>
  </si>
  <si>
    <t>ld3 0ea</t>
  </si>
  <si>
    <t>ld30ea</t>
  </si>
  <si>
    <t>LD3 0EB</t>
  </si>
  <si>
    <t>LD30EB</t>
  </si>
  <si>
    <t>ld3 0eb</t>
  </si>
  <si>
    <t>ld30eb</t>
  </si>
  <si>
    <t>LD3 0ED</t>
  </si>
  <si>
    <t>LD30ED</t>
  </si>
  <si>
    <t>ld3 0ed</t>
  </si>
  <si>
    <t>ld30ed</t>
  </si>
  <si>
    <t>LD3 0EE</t>
  </si>
  <si>
    <t>LD30EE</t>
  </si>
  <si>
    <t>ld3 0ee</t>
  </si>
  <si>
    <t>ld30ee</t>
  </si>
  <si>
    <t>LD3 0EF</t>
  </si>
  <si>
    <t>LD30EF</t>
  </si>
  <si>
    <t>ld3 0ef</t>
  </si>
  <si>
    <t>ld30ef</t>
  </si>
  <si>
    <t>LD3 0EG</t>
  </si>
  <si>
    <t>LD30EG</t>
  </si>
  <si>
    <t>ld3 0eg</t>
  </si>
  <si>
    <t>ld30eg</t>
  </si>
  <si>
    <t>LD3 0EH</t>
  </si>
  <si>
    <t>LD30EH</t>
  </si>
  <si>
    <t>ld3 0eh</t>
  </si>
  <si>
    <t>ld30eh</t>
  </si>
  <si>
    <t>LD3 0EJ</t>
  </si>
  <si>
    <t>LD30EJ</t>
  </si>
  <si>
    <t>ld3 0ej</t>
  </si>
  <si>
    <t>ld30ej</t>
  </si>
  <si>
    <t>LD3 0EL</t>
  </si>
  <si>
    <t>LD30EL</t>
  </si>
  <si>
    <t>ld3 0el</t>
  </si>
  <si>
    <t>ld30el</t>
  </si>
  <si>
    <t>LD3 0EN</t>
  </si>
  <si>
    <t>LD30EN</t>
  </si>
  <si>
    <t>ld3 0en</t>
  </si>
  <si>
    <t>ld30en</t>
  </si>
  <si>
    <t>LD3 0EW</t>
  </si>
  <si>
    <t>LD30EW</t>
  </si>
  <si>
    <t>ld3 0ew</t>
  </si>
  <si>
    <t>ld30ew</t>
  </si>
  <si>
    <t>LD3 0EY</t>
  </si>
  <si>
    <t>LD30EY</t>
  </si>
  <si>
    <t>ld3 0ey</t>
  </si>
  <si>
    <t>ld30ey</t>
  </si>
  <si>
    <t>LD3 0HA</t>
  </si>
  <si>
    <t>LD30HA</t>
  </si>
  <si>
    <t>ld3 0ha</t>
  </si>
  <si>
    <t>ld30ha</t>
  </si>
  <si>
    <t>LD3 0HB</t>
  </si>
  <si>
    <t>LD30HB</t>
  </si>
  <si>
    <t>ld3 0hb</t>
  </si>
  <si>
    <t>ld30hb</t>
  </si>
  <si>
    <t>LD3 0HF</t>
  </si>
  <si>
    <t>LD30HF</t>
  </si>
  <si>
    <t>ld3 0hf</t>
  </si>
  <si>
    <t>ld30hf</t>
  </si>
  <si>
    <t>LD3 0HG</t>
  </si>
  <si>
    <t>LD30HG</t>
  </si>
  <si>
    <t>ld3 0hg</t>
  </si>
  <si>
    <t>ld30hg</t>
  </si>
  <si>
    <t>LD3 0HH</t>
  </si>
  <si>
    <t>LD30HH</t>
  </si>
  <si>
    <t>ld3 0hh</t>
  </si>
  <si>
    <t>ld30hh</t>
  </si>
  <si>
    <t>LD3 0HL</t>
  </si>
  <si>
    <t>LD30HL</t>
  </si>
  <si>
    <t>ld3 0hl</t>
  </si>
  <si>
    <t>ld30hl</t>
  </si>
  <si>
    <t>LD3 0HN</t>
  </si>
  <si>
    <t>LD30HN</t>
  </si>
  <si>
    <t>ld3 0hn</t>
  </si>
  <si>
    <t>ld30hn</t>
  </si>
  <si>
    <t>LD3 0HP</t>
  </si>
  <si>
    <t>LD30HP</t>
  </si>
  <si>
    <t>ld3 0hp</t>
  </si>
  <si>
    <t>ld30hp</t>
  </si>
  <si>
    <t>LD3 0HR</t>
  </si>
  <si>
    <t>LD30HR</t>
  </si>
  <si>
    <t>ld3 0hr</t>
  </si>
  <si>
    <t>ld30hr</t>
  </si>
  <si>
    <t>LD3 0HS</t>
  </si>
  <si>
    <t>LD30HS</t>
  </si>
  <si>
    <t>ld3 0hs</t>
  </si>
  <si>
    <t>ld30hs</t>
  </si>
  <si>
    <t>LD3 0HT</t>
  </si>
  <si>
    <t>LD30HT</t>
  </si>
  <si>
    <t>ld3 0ht</t>
  </si>
  <si>
    <t>ld30ht</t>
  </si>
  <si>
    <t>LD3 0HU</t>
  </si>
  <si>
    <t>LD30HU</t>
  </si>
  <si>
    <t>ld3 0hu</t>
  </si>
  <si>
    <t>ld30hu</t>
  </si>
  <si>
    <t>LD3 0HW</t>
  </si>
  <si>
    <t>LD30HW</t>
  </si>
  <si>
    <t>ld3 0hw</t>
  </si>
  <si>
    <t>ld30hw</t>
  </si>
  <si>
    <t>LD3 0HX</t>
  </si>
  <si>
    <t>LD30HX</t>
  </si>
  <si>
    <t>ld3 0hx</t>
  </si>
  <si>
    <t>ld30hx</t>
  </si>
  <si>
    <t>LD3 0HY</t>
  </si>
  <si>
    <t>LD30HY</t>
  </si>
  <si>
    <t>ld3 0hy</t>
  </si>
  <si>
    <t>ld30hy</t>
  </si>
  <si>
    <t>LD3 0LA</t>
  </si>
  <si>
    <t>LD30LA</t>
  </si>
  <si>
    <t>ld3 0la</t>
  </si>
  <si>
    <t>ld30la</t>
  </si>
  <si>
    <t>LD3 0LB</t>
  </si>
  <si>
    <t>LD30LB</t>
  </si>
  <si>
    <t>ld3 0lb</t>
  </si>
  <si>
    <t>ld30lb</t>
  </si>
  <si>
    <t>LD3 0LD</t>
  </si>
  <si>
    <t>LD30LD</t>
  </si>
  <si>
    <t>ld3 0ld</t>
  </si>
  <si>
    <t>ld30ld</t>
  </si>
  <si>
    <t>LD3 0LE</t>
  </si>
  <si>
    <t>LD30LE</t>
  </si>
  <si>
    <t>ld3 0le</t>
  </si>
  <si>
    <t>ld30le</t>
  </si>
  <si>
    <t>LD3 0LF</t>
  </si>
  <si>
    <t>LD30LF</t>
  </si>
  <si>
    <t>ld3 0lf</t>
  </si>
  <si>
    <t>ld30lf</t>
  </si>
  <si>
    <t>LD3 0LG</t>
  </si>
  <si>
    <t>LD30LG</t>
  </si>
  <si>
    <t>ld3 0lg</t>
  </si>
  <si>
    <t>ld30lg</t>
  </si>
  <si>
    <t>LD3 0LH</t>
  </si>
  <si>
    <t>LD30LH</t>
  </si>
  <si>
    <t>ld3 0lh</t>
  </si>
  <si>
    <t>ld30lh</t>
  </si>
  <si>
    <t>LD3 0LJ</t>
  </si>
  <si>
    <t>LD30LJ</t>
  </si>
  <si>
    <t>ld3 0lj</t>
  </si>
  <si>
    <t>ld30lj</t>
  </si>
  <si>
    <t>LD3 0LL</t>
  </si>
  <si>
    <t>LD30LL</t>
  </si>
  <si>
    <t>ld3 0ll</t>
  </si>
  <si>
    <t>ld30ll</t>
  </si>
  <si>
    <t>LD3 0LN</t>
  </si>
  <si>
    <t>LD30LN</t>
  </si>
  <si>
    <t>ld3 0ln</t>
  </si>
  <si>
    <t>ld30ln</t>
  </si>
  <si>
    <t>LD3 0LP</t>
  </si>
  <si>
    <t>LD30LP</t>
  </si>
  <si>
    <t>ld3 0lp</t>
  </si>
  <si>
    <t>ld30lp</t>
  </si>
  <si>
    <t>LD3 0LQ</t>
  </si>
  <si>
    <t>LD30LQ</t>
  </si>
  <si>
    <t>ld3 0lq</t>
  </si>
  <si>
    <t>ld30lq</t>
  </si>
  <si>
    <t>LD3 0LR</t>
  </si>
  <si>
    <t>LD30LR</t>
  </si>
  <si>
    <t>ld3 0lr</t>
  </si>
  <si>
    <t>ld30lr</t>
  </si>
  <si>
    <t>LD3 0LS</t>
  </si>
  <si>
    <t>LD30LS</t>
  </si>
  <si>
    <t>ld3 0ls</t>
  </si>
  <si>
    <t>ld30ls</t>
  </si>
  <si>
    <t xml:space="preserve">Llandefalle STW </t>
  </si>
  <si>
    <t>LD3 0LT</t>
  </si>
  <si>
    <t>LD30LT</t>
  </si>
  <si>
    <t>ld3 0lt</t>
  </si>
  <si>
    <t>ld30lt</t>
  </si>
  <si>
    <t>LD3 0LU</t>
  </si>
  <si>
    <t>LD30LU</t>
  </si>
  <si>
    <t>ld3 0lu</t>
  </si>
  <si>
    <t>ld30lu</t>
  </si>
  <si>
    <t>LD3 0LW</t>
  </si>
  <si>
    <t>LD30LW</t>
  </si>
  <si>
    <t>ld3 0lw</t>
  </si>
  <si>
    <t>ld30lw</t>
  </si>
  <si>
    <t>LD3 0LX</t>
  </si>
  <si>
    <t>LD30LX</t>
  </si>
  <si>
    <t>ld3 0lx</t>
  </si>
  <si>
    <t>ld30lx</t>
  </si>
  <si>
    <t>LD3 0LY</t>
  </si>
  <si>
    <t>LD30LY</t>
  </si>
  <si>
    <t>ld3 0ly</t>
  </si>
  <si>
    <t>ld30ly</t>
  </si>
  <si>
    <t>LD3 0NA</t>
  </si>
  <si>
    <t>LD30NA</t>
  </si>
  <si>
    <t>ld3 0na</t>
  </si>
  <si>
    <t>ld30na</t>
  </si>
  <si>
    <t>LD3 0NB</t>
  </si>
  <si>
    <t>LD30NB</t>
  </si>
  <si>
    <t>ld3 0nb</t>
  </si>
  <si>
    <t>ld30nb</t>
  </si>
  <si>
    <t>LD3 0ND</t>
  </si>
  <si>
    <t>LD30ND</t>
  </si>
  <si>
    <t>ld3 0nd</t>
  </si>
  <si>
    <t>ld30nd</t>
  </si>
  <si>
    <t>LD3 0NE</t>
  </si>
  <si>
    <t>LD30NE</t>
  </si>
  <si>
    <t>ld3 0ne</t>
  </si>
  <si>
    <t>ld30ne</t>
  </si>
  <si>
    <t>LD3 0NF</t>
  </si>
  <si>
    <t>LD30NF</t>
  </si>
  <si>
    <t>ld3 0nf</t>
  </si>
  <si>
    <t>ld30nf</t>
  </si>
  <si>
    <t>LD3 0NG</t>
  </si>
  <si>
    <t>LD30NG</t>
  </si>
  <si>
    <t>ld3 0ng</t>
  </si>
  <si>
    <t>ld30ng</t>
  </si>
  <si>
    <t>LD3 0NH</t>
  </si>
  <si>
    <t>LD30NH</t>
  </si>
  <si>
    <t>ld3 0nh</t>
  </si>
  <si>
    <t>ld30nh</t>
  </si>
  <si>
    <t>LD3 0NL</t>
  </si>
  <si>
    <t>LD30NL</t>
  </si>
  <si>
    <t>ld3 0nl</t>
  </si>
  <si>
    <t>ld30nl</t>
  </si>
  <si>
    <t>LD3 0NN</t>
  </si>
  <si>
    <t>LD30NN</t>
  </si>
  <si>
    <t>ld3 0nn</t>
  </si>
  <si>
    <t>ld30nn</t>
  </si>
  <si>
    <t>LD3 0NP</t>
  </si>
  <si>
    <t>LD30NP</t>
  </si>
  <si>
    <t>ld3 0np</t>
  </si>
  <si>
    <t>ld30np</t>
  </si>
  <si>
    <t>LD3 0NR</t>
  </si>
  <si>
    <t>LD30NR</t>
  </si>
  <si>
    <t>ld3 0nr</t>
  </si>
  <si>
    <t>ld30nr</t>
  </si>
  <si>
    <t>LD3 0NS</t>
  </si>
  <si>
    <t>LD30NS</t>
  </si>
  <si>
    <t>ld3 0ns</t>
  </si>
  <si>
    <t>ld30ns</t>
  </si>
  <si>
    <t>LD3 0NT</t>
  </si>
  <si>
    <t>LD30NT</t>
  </si>
  <si>
    <t>ld3 0nt</t>
  </si>
  <si>
    <t>ld30nt</t>
  </si>
  <si>
    <t>LD3 0NU</t>
  </si>
  <si>
    <t>LD30NU</t>
  </si>
  <si>
    <t>ld3 0nu</t>
  </si>
  <si>
    <t>ld30nu</t>
  </si>
  <si>
    <t>LD3 0NW</t>
  </si>
  <si>
    <t>LD30NW</t>
  </si>
  <si>
    <t>ld3 0nw</t>
  </si>
  <si>
    <t>ld30nw</t>
  </si>
  <si>
    <t>LD3 0PA</t>
  </si>
  <si>
    <t>LD30PA</t>
  </si>
  <si>
    <t>ld3 0pa</t>
  </si>
  <si>
    <t>ld30pa</t>
  </si>
  <si>
    <t>Llanfilo STW</t>
  </si>
  <si>
    <t>LD3 0PB</t>
  </si>
  <si>
    <t>LD30PB</t>
  </si>
  <si>
    <t>ld3 0pb</t>
  </si>
  <si>
    <t>ld30pb</t>
  </si>
  <si>
    <t>LD3 0PD</t>
  </si>
  <si>
    <t>LD30PD</t>
  </si>
  <si>
    <t>ld3 0pd</t>
  </si>
  <si>
    <t>ld30pd</t>
  </si>
  <si>
    <t>LD3 0PE</t>
  </si>
  <si>
    <t>LD30PE</t>
  </si>
  <si>
    <t>ld3 0pe</t>
  </si>
  <si>
    <t>ld30pe</t>
  </si>
  <si>
    <t>LD3 0PF</t>
  </si>
  <si>
    <t>LD30PF</t>
  </si>
  <si>
    <t>ld3 0pf</t>
  </si>
  <si>
    <t>ld30pf</t>
  </si>
  <si>
    <t>LD3 0PG</t>
  </si>
  <si>
    <t>LD30PG</t>
  </si>
  <si>
    <t>ld3 0pg</t>
  </si>
  <si>
    <t>ld30pg</t>
  </si>
  <si>
    <t>LD3 0PH</t>
  </si>
  <si>
    <t>LD30PH</t>
  </si>
  <si>
    <t>ld3 0ph</t>
  </si>
  <si>
    <t>ld30ph</t>
  </si>
  <si>
    <t>LD3 0PL</t>
  </si>
  <si>
    <t>LD30PL</t>
  </si>
  <si>
    <t>ld3 0pl</t>
  </si>
  <si>
    <t>ld30pl</t>
  </si>
  <si>
    <t>LD3 0PN</t>
  </si>
  <si>
    <t>LD30PN</t>
  </si>
  <si>
    <t>ld3 0pn</t>
  </si>
  <si>
    <t>ld30pn</t>
  </si>
  <si>
    <t>LD3 0PP</t>
  </si>
  <si>
    <t>LD30PP</t>
  </si>
  <si>
    <t>ld3 0pp</t>
  </si>
  <si>
    <t>ld30pp</t>
  </si>
  <si>
    <t>LD3 0PQ</t>
  </si>
  <si>
    <t>LD30PQ</t>
  </si>
  <si>
    <t>ld3 0pq</t>
  </si>
  <si>
    <t>ld30pq</t>
  </si>
  <si>
    <t>LD3 0PR</t>
  </si>
  <si>
    <t>LD30PR</t>
  </si>
  <si>
    <t>ld3 0pr</t>
  </si>
  <si>
    <t>ld30pr</t>
  </si>
  <si>
    <t>LD3 0PS</t>
  </si>
  <si>
    <t>LD30PS</t>
  </si>
  <si>
    <t>ld3 0ps</t>
  </si>
  <si>
    <t>ld30ps</t>
  </si>
  <si>
    <t>LD3 0PT</t>
  </si>
  <si>
    <t>LD30PT</t>
  </si>
  <si>
    <t>ld3 0pt</t>
  </si>
  <si>
    <t>ld30pt</t>
  </si>
  <si>
    <t>LD3 0PU</t>
  </si>
  <si>
    <t>LD30PU</t>
  </si>
  <si>
    <t>ld3 0pu</t>
  </si>
  <si>
    <t>ld30pu</t>
  </si>
  <si>
    <t>LD3 0PW</t>
  </si>
  <si>
    <t>LD30PW</t>
  </si>
  <si>
    <t>ld3 0pw</t>
  </si>
  <si>
    <t>ld30pw</t>
  </si>
  <si>
    <t>LD3 0PY</t>
  </si>
  <si>
    <t>LD30PY</t>
  </si>
  <si>
    <t>ld3 0py</t>
  </si>
  <si>
    <t>ld30py</t>
  </si>
  <si>
    <t>LD3 0RA</t>
  </si>
  <si>
    <t>LD30RA</t>
  </si>
  <si>
    <t>ld3 0ra</t>
  </si>
  <si>
    <t>ld30ra</t>
  </si>
  <si>
    <t>LD3 0RB</t>
  </si>
  <si>
    <t>LD30RB</t>
  </si>
  <si>
    <t>ld3 0rb</t>
  </si>
  <si>
    <t>ld30rb</t>
  </si>
  <si>
    <t>LD3 0RD</t>
  </si>
  <si>
    <t>LD30RD</t>
  </si>
  <si>
    <t>ld3 0rd</t>
  </si>
  <si>
    <t>ld30rd</t>
  </si>
  <si>
    <t>LD3 0RE</t>
  </si>
  <si>
    <t>LD30RE</t>
  </si>
  <si>
    <t>ld3 0re</t>
  </si>
  <si>
    <t>ld30re</t>
  </si>
  <si>
    <t>LD3 0RF</t>
  </si>
  <si>
    <t>LD30RF</t>
  </si>
  <si>
    <t>ld3 0rf</t>
  </si>
  <si>
    <t>ld30rf</t>
  </si>
  <si>
    <t>LD3 0RG</t>
  </si>
  <si>
    <t>LD30RG</t>
  </si>
  <si>
    <t>ld3 0rg</t>
  </si>
  <si>
    <t>ld30rg</t>
  </si>
  <si>
    <t>LD3 0RH</t>
  </si>
  <si>
    <t>LD30RH</t>
  </si>
  <si>
    <t>ld3 0rh</t>
  </si>
  <si>
    <t>ld30rh</t>
  </si>
  <si>
    <t>LD3 0RL</t>
  </si>
  <si>
    <t>LD30RL</t>
  </si>
  <si>
    <t>ld3 0rl</t>
  </si>
  <si>
    <t>ld30rl</t>
  </si>
  <si>
    <t>LD3 0RN</t>
  </si>
  <si>
    <t>LD30RN</t>
  </si>
  <si>
    <t>ld3 0rn</t>
  </si>
  <si>
    <t>ld30rn</t>
  </si>
  <si>
    <t>LD3 0RP</t>
  </si>
  <si>
    <t>LD30RP</t>
  </si>
  <si>
    <t>ld3 0rp</t>
  </si>
  <si>
    <t>ld30rp</t>
  </si>
  <si>
    <t>LD3 0RS</t>
  </si>
  <si>
    <t>LD30RS</t>
  </si>
  <si>
    <t>ld3 0rs</t>
  </si>
  <si>
    <t>ld30rs</t>
  </si>
  <si>
    <t>LD3 0RT</t>
  </si>
  <si>
    <t>LD30RT</t>
  </si>
  <si>
    <t>ld3 0rt</t>
  </si>
  <si>
    <t>ld30rt</t>
  </si>
  <si>
    <t>LD3 0RU</t>
  </si>
  <si>
    <t>LD30RU</t>
  </si>
  <si>
    <t>ld3 0ru</t>
  </si>
  <si>
    <t>ld30ru</t>
  </si>
  <si>
    <t>LD3 0RW</t>
  </si>
  <si>
    <t>LD30RW</t>
  </si>
  <si>
    <t>ld3 0rw</t>
  </si>
  <si>
    <t>ld30rw</t>
  </si>
  <si>
    <t>LD3 0RY</t>
  </si>
  <si>
    <t>LD30RY</t>
  </si>
  <si>
    <t>ld3 0ry</t>
  </si>
  <si>
    <t>ld30ry</t>
  </si>
  <si>
    <t>LD3 0SA</t>
  </si>
  <si>
    <t>LD30SA</t>
  </si>
  <si>
    <t>ld3 0sa</t>
  </si>
  <si>
    <t>ld30sa</t>
  </si>
  <si>
    <t>LD3 0SB</t>
  </si>
  <si>
    <t>LD30SB</t>
  </si>
  <si>
    <t>ld3 0sb</t>
  </si>
  <si>
    <t>ld30sb</t>
  </si>
  <si>
    <t>LD3 0SD</t>
  </si>
  <si>
    <t>LD30SD</t>
  </si>
  <si>
    <t>ld3 0sd</t>
  </si>
  <si>
    <t>ld30sd</t>
  </si>
  <si>
    <t>LD3 0SE</t>
  </si>
  <si>
    <t>LD30SE</t>
  </si>
  <si>
    <t>ld3 0se</t>
  </si>
  <si>
    <t>ld30se</t>
  </si>
  <si>
    <t>LD3 0SG</t>
  </si>
  <si>
    <t>LD30SG</t>
  </si>
  <si>
    <t>ld3 0sg</t>
  </si>
  <si>
    <t>ld30sg</t>
  </si>
  <si>
    <t>LD3 0SH</t>
  </si>
  <si>
    <t>LD30SH</t>
  </si>
  <si>
    <t>ld3 0sh</t>
  </si>
  <si>
    <t>ld30sh</t>
  </si>
  <si>
    <t>LD3 0SJ</t>
  </si>
  <si>
    <t>LD30SJ</t>
  </si>
  <si>
    <t>ld3 0sj</t>
  </si>
  <si>
    <t>ld30sj</t>
  </si>
  <si>
    <t>LD3 0SL</t>
  </si>
  <si>
    <t>LD30SL</t>
  </si>
  <si>
    <t>ld3 0sl</t>
  </si>
  <si>
    <t>ld30sl</t>
  </si>
  <si>
    <t>LD3 0SN</t>
  </si>
  <si>
    <t>LD30SN</t>
  </si>
  <si>
    <t>ld3 0sn</t>
  </si>
  <si>
    <t>ld30sn</t>
  </si>
  <si>
    <t>LD3 0SP</t>
  </si>
  <si>
    <t>LD30SP</t>
  </si>
  <si>
    <t>ld3 0sp</t>
  </si>
  <si>
    <t>ld30sp</t>
  </si>
  <si>
    <t>LD3 0SQ</t>
  </si>
  <si>
    <t>LD30SQ</t>
  </si>
  <si>
    <t>ld3 0sq</t>
  </si>
  <si>
    <t>ld30sq</t>
  </si>
  <si>
    <t>LD3 0SR</t>
  </si>
  <si>
    <t>LD30SR</t>
  </si>
  <si>
    <t>ld3 0sr</t>
  </si>
  <si>
    <t>ld30sr</t>
  </si>
  <si>
    <t>LD3 0SS</t>
  </si>
  <si>
    <t>LD30SS</t>
  </si>
  <si>
    <t>ld3 0ss</t>
  </si>
  <si>
    <t>ld30ss</t>
  </si>
  <si>
    <t>LD3 0ST</t>
  </si>
  <si>
    <t>LD30ST</t>
  </si>
  <si>
    <t>ld3 0st</t>
  </si>
  <si>
    <t>ld30st</t>
  </si>
  <si>
    <t>LD3 0SU</t>
  </si>
  <si>
    <t>LD30SU</t>
  </si>
  <si>
    <t>ld3 0su</t>
  </si>
  <si>
    <t>ld30su</t>
  </si>
  <si>
    <t>LD3 0SW</t>
  </si>
  <si>
    <t>LD30SW</t>
  </si>
  <si>
    <t>ld3 0sw</t>
  </si>
  <si>
    <t>ld30sw</t>
  </si>
  <si>
    <t>LD3 0SX</t>
  </si>
  <si>
    <t>LD30SX</t>
  </si>
  <si>
    <t>ld3 0sx</t>
  </si>
  <si>
    <t>ld30sx</t>
  </si>
  <si>
    <t>LD3 0SY</t>
  </si>
  <si>
    <t>LD30SY</t>
  </si>
  <si>
    <t>ld3 0sy</t>
  </si>
  <si>
    <t>ld30sy</t>
  </si>
  <si>
    <t>LD3 0SZ</t>
  </si>
  <si>
    <t>LD30SZ</t>
  </si>
  <si>
    <t>ld3 0sz</t>
  </si>
  <si>
    <t>ld30sz</t>
  </si>
  <si>
    <t>LD3 0TA</t>
  </si>
  <si>
    <t>LD30TA</t>
  </si>
  <si>
    <t>ld3 0ta</t>
  </si>
  <si>
    <t>ld30ta</t>
  </si>
  <si>
    <t>LD3 0TB</t>
  </si>
  <si>
    <t>LD30TB</t>
  </si>
  <si>
    <t>ld3 0tb</t>
  </si>
  <si>
    <t>ld30tb</t>
  </si>
  <si>
    <t>LD3 0TD</t>
  </si>
  <si>
    <t>LD30TD</t>
  </si>
  <si>
    <t>ld3 0td</t>
  </si>
  <si>
    <t>ld30td</t>
  </si>
  <si>
    <t>LD3 0TE</t>
  </si>
  <si>
    <t>LD30TE</t>
  </si>
  <si>
    <t>ld3 0te</t>
  </si>
  <si>
    <t>ld30te</t>
  </si>
  <si>
    <t>LD3 0TF</t>
  </si>
  <si>
    <t>LD30TF</t>
  </si>
  <si>
    <t>ld3 0tf</t>
  </si>
  <si>
    <t>ld30tf</t>
  </si>
  <si>
    <t>LD3 0TG</t>
  </si>
  <si>
    <t>LD30TG</t>
  </si>
  <si>
    <t>ld3 0tg</t>
  </si>
  <si>
    <t>ld30tg</t>
  </si>
  <si>
    <t>LD3 0TH</t>
  </si>
  <si>
    <t>LD30TH</t>
  </si>
  <si>
    <t>ld3 0th</t>
  </si>
  <si>
    <t>ld30th</t>
  </si>
  <si>
    <t>LD3 0TL</t>
  </si>
  <si>
    <t>LD30TL</t>
  </si>
  <si>
    <t>ld3 0tl</t>
  </si>
  <si>
    <t>ld30tl</t>
  </si>
  <si>
    <t>LD3 0TN</t>
  </si>
  <si>
    <t>LD30TN</t>
  </si>
  <si>
    <t>ld3 0tn</t>
  </si>
  <si>
    <t>ld30tn</t>
  </si>
  <si>
    <t>LD3 0TT</t>
  </si>
  <si>
    <t>LD30TT</t>
  </si>
  <si>
    <t>ld3 0tt</t>
  </si>
  <si>
    <t>ld30tt</t>
  </si>
  <si>
    <t>LD3 0TU</t>
  </si>
  <si>
    <t>LD30TU</t>
  </si>
  <si>
    <t>ld3 0tu</t>
  </si>
  <si>
    <t>ld30tu</t>
  </si>
  <si>
    <t>LD3 0TY</t>
  </si>
  <si>
    <t>LD30TY</t>
  </si>
  <si>
    <t>ld3 0ty</t>
  </si>
  <si>
    <t>ld30ty</t>
  </si>
  <si>
    <t>LD3 0UA</t>
  </si>
  <si>
    <t>LD30UA</t>
  </si>
  <si>
    <t>ld3 0ua</t>
  </si>
  <si>
    <t>ld30ua</t>
  </si>
  <si>
    <t>LD3 0UB</t>
  </si>
  <si>
    <t>LD30UB</t>
  </si>
  <si>
    <t>ld3 0ub</t>
  </si>
  <si>
    <t>ld30ub</t>
  </si>
  <si>
    <t>LD3 0UD</t>
  </si>
  <si>
    <t>LD30UD</t>
  </si>
  <si>
    <t>ld3 0ud</t>
  </si>
  <si>
    <t>ld30ud</t>
  </si>
  <si>
    <t>LD3 0UE</t>
  </si>
  <si>
    <t>LD30UE</t>
  </si>
  <si>
    <t>ld3 0ue</t>
  </si>
  <si>
    <t>ld30ue</t>
  </si>
  <si>
    <t>LD3 0UF</t>
  </si>
  <si>
    <t>LD30UF</t>
  </si>
  <si>
    <t>ld3 0uf</t>
  </si>
  <si>
    <t>ld30uf</t>
  </si>
  <si>
    <t>LD3 0UG</t>
  </si>
  <si>
    <t>LD30UG</t>
  </si>
  <si>
    <t>ld3 0ug</t>
  </si>
  <si>
    <t>ld30ug</t>
  </si>
  <si>
    <t>LD3 0UH</t>
  </si>
  <si>
    <t>LD30UH</t>
  </si>
  <si>
    <t>ld3 0uh</t>
  </si>
  <si>
    <t>ld30uh</t>
  </si>
  <si>
    <t>LD3 0UJ</t>
  </si>
  <si>
    <t>LD30UJ</t>
  </si>
  <si>
    <t>ld3 0uj</t>
  </si>
  <si>
    <t>ld30uj</t>
  </si>
  <si>
    <t>LD3 0UL</t>
  </si>
  <si>
    <t>LD30UL</t>
  </si>
  <si>
    <t>ld3 0ul</t>
  </si>
  <si>
    <t>ld30ul</t>
  </si>
  <si>
    <t>LD3 0UN</t>
  </si>
  <si>
    <t>LD30UN</t>
  </si>
  <si>
    <t>ld3 0un</t>
  </si>
  <si>
    <t>ld30un</t>
  </si>
  <si>
    <t>LD3 0UP</t>
  </si>
  <si>
    <t>LD30UP</t>
  </si>
  <si>
    <t>ld3 0up</t>
  </si>
  <si>
    <t>ld30up</t>
  </si>
  <si>
    <t>LD3 0UR</t>
  </si>
  <si>
    <t>LD30UR</t>
  </si>
  <si>
    <t>ld3 0ur</t>
  </si>
  <si>
    <t>ld30ur</t>
  </si>
  <si>
    <t>LD3 0US</t>
  </si>
  <si>
    <t>LD30US</t>
  </si>
  <si>
    <t>ld3 0us</t>
  </si>
  <si>
    <t>ld30us</t>
  </si>
  <si>
    <t>LD3 0UT</t>
  </si>
  <si>
    <t>LD30UT</t>
  </si>
  <si>
    <t>ld3 0ut</t>
  </si>
  <si>
    <t>ld30ut</t>
  </si>
  <si>
    <t>LD3 0UU</t>
  </si>
  <si>
    <t>LD30UU</t>
  </si>
  <si>
    <t>ld3 0uu</t>
  </si>
  <si>
    <t>ld30uu</t>
  </si>
  <si>
    <t>LD3 0UW</t>
  </si>
  <si>
    <t>LD30UW</t>
  </si>
  <si>
    <t>ld3 0uw</t>
  </si>
  <si>
    <t>ld30uw</t>
  </si>
  <si>
    <t>LD3 0UY</t>
  </si>
  <si>
    <t>LD30UY</t>
  </si>
  <si>
    <t>ld3 0uy</t>
  </si>
  <si>
    <t>ld30uy</t>
  </si>
  <si>
    <t>LD3 0YA</t>
  </si>
  <si>
    <t>LD30YA</t>
  </si>
  <si>
    <t>ld3 0ya</t>
  </si>
  <si>
    <t>ld30ya</t>
  </si>
  <si>
    <t>LD3 0YB</t>
  </si>
  <si>
    <t>LD30YB</t>
  </si>
  <si>
    <t>ld3 0yb</t>
  </si>
  <si>
    <t>ld30yb</t>
  </si>
  <si>
    <t>LD3 0YD</t>
  </si>
  <si>
    <t>LD30YD</t>
  </si>
  <si>
    <t>ld3 0yd</t>
  </si>
  <si>
    <t>ld30yd</t>
  </si>
  <si>
    <t>LD3 0YE</t>
  </si>
  <si>
    <t>LD30YE</t>
  </si>
  <si>
    <t>ld3 0ye</t>
  </si>
  <si>
    <t>ld30ye</t>
  </si>
  <si>
    <t>LD3 0YF</t>
  </si>
  <si>
    <t>LD30YF</t>
  </si>
  <si>
    <t>ld3 0yf</t>
  </si>
  <si>
    <t>ld30yf</t>
  </si>
  <si>
    <t>LD3 0YG</t>
  </si>
  <si>
    <t>LD30YG</t>
  </si>
  <si>
    <t>ld3 0yg</t>
  </si>
  <si>
    <t>ld30yg</t>
  </si>
  <si>
    <t>LD3 0YH</t>
  </si>
  <si>
    <t>LD30YH</t>
  </si>
  <si>
    <t>ld3 0yh</t>
  </si>
  <si>
    <t>ld30yh</t>
  </si>
  <si>
    <t>LD3 0YJ</t>
  </si>
  <si>
    <t>LD30YJ</t>
  </si>
  <si>
    <t>ld3 0yj</t>
  </si>
  <si>
    <t>ld30yj</t>
  </si>
  <si>
    <t>LD3 0YL</t>
  </si>
  <si>
    <t>LD30YL</t>
  </si>
  <si>
    <t>ld3 0yl</t>
  </si>
  <si>
    <t>ld30yl</t>
  </si>
  <si>
    <t>LD3 0YN</t>
  </si>
  <si>
    <t>LD30YN</t>
  </si>
  <si>
    <t>ld3 0yn</t>
  </si>
  <si>
    <t>ld30yn</t>
  </si>
  <si>
    <t>LD3 0YP</t>
  </si>
  <si>
    <t>LD30YP</t>
  </si>
  <si>
    <t>ld3 0yp</t>
  </si>
  <si>
    <t>ld30yp</t>
  </si>
  <si>
    <t>LD3 0YQ</t>
  </si>
  <si>
    <t>LD30YQ</t>
  </si>
  <si>
    <t>ld3 0yq</t>
  </si>
  <si>
    <t>ld30yq</t>
  </si>
  <si>
    <t>LD3 0YR</t>
  </si>
  <si>
    <t>LD30YR</t>
  </si>
  <si>
    <t>ld3 0yr</t>
  </si>
  <si>
    <t>ld30yr</t>
  </si>
  <si>
    <t>LD3 0YS</t>
  </si>
  <si>
    <t>LD30YS</t>
  </si>
  <si>
    <t>ld3 0ys</t>
  </si>
  <si>
    <t>ld30ys</t>
  </si>
  <si>
    <t>LD3 0YT</t>
  </si>
  <si>
    <t>LD30YT</t>
  </si>
  <si>
    <t>ld3 0yt</t>
  </si>
  <si>
    <t>ld30yt</t>
  </si>
  <si>
    <t>LD3 0YU</t>
  </si>
  <si>
    <t>LD30YU</t>
  </si>
  <si>
    <t>ld3 0yu</t>
  </si>
  <si>
    <t>ld30yu</t>
  </si>
  <si>
    <t>LD3 0YW</t>
  </si>
  <si>
    <t>LD30YW</t>
  </si>
  <si>
    <t>ld3 0yw</t>
  </si>
  <si>
    <t>ld30yw</t>
  </si>
  <si>
    <t>LD3 0YX</t>
  </si>
  <si>
    <t>LD30YX</t>
  </si>
  <si>
    <t>ld3 0yx</t>
  </si>
  <si>
    <t>ld30yx</t>
  </si>
  <si>
    <t>LD3 0YY</t>
  </si>
  <si>
    <t>LD30YY</t>
  </si>
  <si>
    <t>ld3 0yy</t>
  </si>
  <si>
    <t>ld30yy</t>
  </si>
  <si>
    <t>LD3 0YZ</t>
  </si>
  <si>
    <t>LD30YZ</t>
  </si>
  <si>
    <t>ld3 0yz</t>
  </si>
  <si>
    <t>ld30yz</t>
  </si>
  <si>
    <t>LD3 7EX</t>
  </si>
  <si>
    <t>LD37EX</t>
  </si>
  <si>
    <t>ld3 7ex</t>
  </si>
  <si>
    <t>ld37ex</t>
  </si>
  <si>
    <t>LD3 7EZ</t>
  </si>
  <si>
    <t>LD37EZ</t>
  </si>
  <si>
    <t>ld3 7ez</t>
  </si>
  <si>
    <t>ld37ez</t>
  </si>
  <si>
    <t>LD3 7FF</t>
  </si>
  <si>
    <t>LD37FF</t>
  </si>
  <si>
    <t>ld3 7ff</t>
  </si>
  <si>
    <t>ld37ff</t>
  </si>
  <si>
    <t>LD3 7FG</t>
  </si>
  <si>
    <t>LD37FG</t>
  </si>
  <si>
    <t>ld3 7fg</t>
  </si>
  <si>
    <t>ld37fg</t>
  </si>
  <si>
    <t>LD3 7HQ</t>
  </si>
  <si>
    <t>LD37HQ</t>
  </si>
  <si>
    <t>ld3 7hq</t>
  </si>
  <si>
    <t>ld37hq</t>
  </si>
  <si>
    <t>LD3 7JR</t>
  </si>
  <si>
    <t>LD37JR</t>
  </si>
  <si>
    <t>ld3 7jr</t>
  </si>
  <si>
    <t>ld37jr</t>
  </si>
  <si>
    <t>STP @ Cross Oak</t>
  </si>
  <si>
    <t>LD3 7PJ</t>
  </si>
  <si>
    <t>LD37PJ</t>
  </si>
  <si>
    <t>ld3 7pj</t>
  </si>
  <si>
    <t>ld37pj</t>
  </si>
  <si>
    <t>LD3 7PQ</t>
  </si>
  <si>
    <t>LD37PQ</t>
  </si>
  <si>
    <t>ld3 7pq</t>
  </si>
  <si>
    <t>ld37pq</t>
  </si>
  <si>
    <t>LD3 7PX</t>
  </si>
  <si>
    <t>LD37PX</t>
  </si>
  <si>
    <t>ld3 7px</t>
  </si>
  <si>
    <t>ld37px</t>
  </si>
  <si>
    <t>LD3 7PZ</t>
  </si>
  <si>
    <t>LD37PZ</t>
  </si>
  <si>
    <t>ld3 7pz</t>
  </si>
  <si>
    <t>ld37pz</t>
  </si>
  <si>
    <t>LD3 7SX</t>
  </si>
  <si>
    <t>LD37SX</t>
  </si>
  <si>
    <t>ld3 7sx</t>
  </si>
  <si>
    <t>ld37sx</t>
  </si>
  <si>
    <t>LD3 7SY</t>
  </si>
  <si>
    <t>LD37SY</t>
  </si>
  <si>
    <t>ld3 7sy</t>
  </si>
  <si>
    <t>ld37sy</t>
  </si>
  <si>
    <t>LD3 7SZ</t>
  </si>
  <si>
    <t>LD37SZ</t>
  </si>
  <si>
    <t>ld3 7sz</t>
  </si>
  <si>
    <t>ld37sz</t>
  </si>
  <si>
    <t>LD3 7TA</t>
  </si>
  <si>
    <t>LD37TA</t>
  </si>
  <si>
    <t>ld3 7ta</t>
  </si>
  <si>
    <t>ld37ta</t>
  </si>
  <si>
    <t>LD3 7TB</t>
  </si>
  <si>
    <t>LD37TB</t>
  </si>
  <si>
    <t>ld3 7tb</t>
  </si>
  <si>
    <t>ld37tb</t>
  </si>
  <si>
    <t>LD3 7TD</t>
  </si>
  <si>
    <t>LD37TD</t>
  </si>
  <si>
    <t>ld3 7td</t>
  </si>
  <si>
    <t>ld37td</t>
  </si>
  <si>
    <t>LD3 7TE</t>
  </si>
  <si>
    <t>LD37TE</t>
  </si>
  <si>
    <t>ld3 7te</t>
  </si>
  <si>
    <t>ld37te</t>
  </si>
  <si>
    <t>LD3 7TF</t>
  </si>
  <si>
    <t>LD37TF</t>
  </si>
  <si>
    <t>ld3 7tf</t>
  </si>
  <si>
    <t>ld37tf</t>
  </si>
  <si>
    <t>LD3 7TG</t>
  </si>
  <si>
    <t>LD37TG</t>
  </si>
  <si>
    <t>ld3 7tg</t>
  </si>
  <si>
    <t>ld37tg</t>
  </si>
  <si>
    <t>LD3 7TH</t>
  </si>
  <si>
    <t>LD37TH</t>
  </si>
  <si>
    <t>ld3 7th</t>
  </si>
  <si>
    <t>ld37th</t>
  </si>
  <si>
    <t>LD3 7TJ</t>
  </si>
  <si>
    <t>LD37TJ</t>
  </si>
  <si>
    <t>ld3 7tj</t>
  </si>
  <si>
    <t>ld37tj</t>
  </si>
  <si>
    <t>LD3 7TL</t>
  </si>
  <si>
    <t>LD37TL</t>
  </si>
  <si>
    <t>ld3 7tl</t>
  </si>
  <si>
    <t>ld37tl</t>
  </si>
  <si>
    <t>LD3 7TN</t>
  </si>
  <si>
    <t>LD37TN</t>
  </si>
  <si>
    <t>ld3 7tn</t>
  </si>
  <si>
    <t>ld37tn</t>
  </si>
  <si>
    <t>LD3 7TP</t>
  </si>
  <si>
    <t>LD37TP</t>
  </si>
  <si>
    <t>ld3 7tp</t>
  </si>
  <si>
    <t>ld37tp</t>
  </si>
  <si>
    <t>LD3 7TQ</t>
  </si>
  <si>
    <t>LD37TQ</t>
  </si>
  <si>
    <t>ld3 7tq</t>
  </si>
  <si>
    <t>ld37tq</t>
  </si>
  <si>
    <t>LD3 7TR</t>
  </si>
  <si>
    <t>LD37TR</t>
  </si>
  <si>
    <t>ld3 7tr</t>
  </si>
  <si>
    <t>ld37tr</t>
  </si>
  <si>
    <t>LD3 7TS</t>
  </si>
  <si>
    <t>LD37TS</t>
  </si>
  <si>
    <t>ld3 7ts</t>
  </si>
  <si>
    <t>ld37ts</t>
  </si>
  <si>
    <t>LD3 7TT</t>
  </si>
  <si>
    <t>LD37TT</t>
  </si>
  <si>
    <t>ld3 7tt</t>
  </si>
  <si>
    <t>ld37tt</t>
  </si>
  <si>
    <t>LD3 7TU</t>
  </si>
  <si>
    <t>LD37TU</t>
  </si>
  <si>
    <t>ld3 7tu</t>
  </si>
  <si>
    <t>ld37tu</t>
  </si>
  <si>
    <t>LD3 7TW</t>
  </si>
  <si>
    <t>LD37TW</t>
  </si>
  <si>
    <t>ld3 7tw</t>
  </si>
  <si>
    <t>ld37tw</t>
  </si>
  <si>
    <t>LD3 7TX</t>
  </si>
  <si>
    <t>LD37TX</t>
  </si>
  <si>
    <t>ld3 7tx</t>
  </si>
  <si>
    <t>ld37tx</t>
  </si>
  <si>
    <t>LD3 7TY</t>
  </si>
  <si>
    <t>LD37TY</t>
  </si>
  <si>
    <t>ld3 7ty</t>
  </si>
  <si>
    <t>ld37ty</t>
  </si>
  <si>
    <t>LD3 7UA</t>
  </si>
  <si>
    <t>LD37UA</t>
  </si>
  <si>
    <t>ld3 7ua</t>
  </si>
  <si>
    <t>ld37ua</t>
  </si>
  <si>
    <t>LD3 7UB</t>
  </si>
  <si>
    <t>LD37UB</t>
  </si>
  <si>
    <t>ld3 7ub</t>
  </si>
  <si>
    <t>ld37ub</t>
  </si>
  <si>
    <t>LD3 7UD</t>
  </si>
  <si>
    <t>LD37UD</t>
  </si>
  <si>
    <t>ld3 7ud</t>
  </si>
  <si>
    <t>ld37ud</t>
  </si>
  <si>
    <t>LD3 7UE</t>
  </si>
  <si>
    <t>LD37UE</t>
  </si>
  <si>
    <t>ld3 7ue</t>
  </si>
  <si>
    <t>ld37ue</t>
  </si>
  <si>
    <t>LD3 7UG</t>
  </si>
  <si>
    <t>LD37UG</t>
  </si>
  <si>
    <t>ld3 7ug</t>
  </si>
  <si>
    <t>ld37ug</t>
  </si>
  <si>
    <t>LD3 7UH</t>
  </si>
  <si>
    <t>LD37UH</t>
  </si>
  <si>
    <t>ld3 7uh</t>
  </si>
  <si>
    <t>ld37uh</t>
  </si>
  <si>
    <t>LD3 7UL</t>
  </si>
  <si>
    <t>LD37UL</t>
  </si>
  <si>
    <t>ld3 7ul</t>
  </si>
  <si>
    <t>ld37ul</t>
  </si>
  <si>
    <t>LD3 7UN</t>
  </si>
  <si>
    <t>LD37UN</t>
  </si>
  <si>
    <t>ld3 7un</t>
  </si>
  <si>
    <t>ld37un</t>
  </si>
  <si>
    <t>LD3 7UP</t>
  </si>
  <si>
    <t>LD37UP</t>
  </si>
  <si>
    <t>ld3 7up</t>
  </si>
  <si>
    <t>ld37up</t>
  </si>
  <si>
    <t>LD3 7UR</t>
  </si>
  <si>
    <t>LD37UR</t>
  </si>
  <si>
    <t>ld3 7ur</t>
  </si>
  <si>
    <t>ld37ur</t>
  </si>
  <si>
    <t>LD3 7US</t>
  </si>
  <si>
    <t>LD37US</t>
  </si>
  <si>
    <t>ld3 7us</t>
  </si>
  <si>
    <t>ld37us</t>
  </si>
  <si>
    <t>LD3 7UU</t>
  </si>
  <si>
    <t>LD37UU</t>
  </si>
  <si>
    <t>ld3 7uu</t>
  </si>
  <si>
    <t>ld37uu</t>
  </si>
  <si>
    <t>LD3 7UW</t>
  </si>
  <si>
    <t>LD37UW</t>
  </si>
  <si>
    <t>ld3 7uw</t>
  </si>
  <si>
    <t>ld37uw</t>
  </si>
  <si>
    <t>LD3 8RE</t>
  </si>
  <si>
    <t>LD38RE</t>
  </si>
  <si>
    <t>ld3 8re</t>
  </si>
  <si>
    <t>ld38re</t>
  </si>
  <si>
    <t>LD3 8RF</t>
  </si>
  <si>
    <t>LD38RF</t>
  </si>
  <si>
    <t>ld3 8rf</t>
  </si>
  <si>
    <t>ld38rf</t>
  </si>
  <si>
    <t>LD3 8RG</t>
  </si>
  <si>
    <t>LD38RG</t>
  </si>
  <si>
    <t>ld3 8rg</t>
  </si>
  <si>
    <t>ld38rg</t>
  </si>
  <si>
    <t>LD3 8RH</t>
  </si>
  <si>
    <t>LD38RH</t>
  </si>
  <si>
    <t>ld3 8rh</t>
  </si>
  <si>
    <t>ld38rh</t>
  </si>
  <si>
    <t>LD3 9TA</t>
  </si>
  <si>
    <t>LD39TA</t>
  </si>
  <si>
    <t>ld3 9ta</t>
  </si>
  <si>
    <t>ld39ta</t>
  </si>
  <si>
    <t>LD3 9TB</t>
  </si>
  <si>
    <t>LD39TB</t>
  </si>
  <si>
    <t>ld3 9tb</t>
  </si>
  <si>
    <t>ld39tb</t>
  </si>
  <si>
    <t>LD3 9TD</t>
  </si>
  <si>
    <t>LD39TD</t>
  </si>
  <si>
    <t>ld3 9td</t>
  </si>
  <si>
    <t>ld39td</t>
  </si>
  <si>
    <t>LD3 9TH</t>
  </si>
  <si>
    <t>LD39TH</t>
  </si>
  <si>
    <t>ld3 9th</t>
  </si>
  <si>
    <t>ld39th</t>
  </si>
  <si>
    <t>LD3 9TL</t>
  </si>
  <si>
    <t>LD39TL</t>
  </si>
  <si>
    <t>ld3 9tl</t>
  </si>
  <si>
    <t>ld39tl</t>
  </si>
  <si>
    <t>LD4 4AA</t>
  </si>
  <si>
    <t>LD44AA</t>
  </si>
  <si>
    <t>ld4 4aa</t>
  </si>
  <si>
    <t>ld44aa</t>
  </si>
  <si>
    <t>Llangammarch Wells WwTW</t>
  </si>
  <si>
    <t>LD4 4AB</t>
  </si>
  <si>
    <t>LD44AB</t>
  </si>
  <si>
    <t>ld4 4ab</t>
  </si>
  <si>
    <t>ld44ab</t>
  </si>
  <si>
    <t>LD4 4AE</t>
  </si>
  <si>
    <t>LD44AE</t>
  </si>
  <si>
    <t>ld4 4ae</t>
  </si>
  <si>
    <t>ld44ae</t>
  </si>
  <si>
    <t>LD4 4AF</t>
  </si>
  <si>
    <t>LD44AF</t>
  </si>
  <si>
    <t>ld4 4af</t>
  </si>
  <si>
    <t>ld44af</t>
  </si>
  <si>
    <t>LD4 4AG</t>
  </si>
  <si>
    <t>LD44AG</t>
  </si>
  <si>
    <t>ld4 4ag</t>
  </si>
  <si>
    <t>ld44ag</t>
  </si>
  <si>
    <t>LD4 4AH</t>
  </si>
  <si>
    <t>LD44AH</t>
  </si>
  <si>
    <t>ld4 4ah</t>
  </si>
  <si>
    <t>ld44ah</t>
  </si>
  <si>
    <t>LD4 4AJ</t>
  </si>
  <si>
    <t>LD44AJ</t>
  </si>
  <si>
    <t>ld4 4aj</t>
  </si>
  <si>
    <t>ld44aj</t>
  </si>
  <si>
    <t>LD4 4AL</t>
  </si>
  <si>
    <t>LD44AL</t>
  </si>
  <si>
    <t>ld4 4al</t>
  </si>
  <si>
    <t>ld44al</t>
  </si>
  <si>
    <t>LD4 4AN</t>
  </si>
  <si>
    <t>LD44AN</t>
  </si>
  <si>
    <t>ld4 4an</t>
  </si>
  <si>
    <t>ld44an</t>
  </si>
  <si>
    <t>LD4 4AP</t>
  </si>
  <si>
    <t>LD44AP</t>
  </si>
  <si>
    <t>ld4 4ap</t>
  </si>
  <si>
    <t>ld44ap</t>
  </si>
  <si>
    <t>LD4 4AR</t>
  </si>
  <si>
    <t>LD44AR</t>
  </si>
  <si>
    <t>ld4 4ar</t>
  </si>
  <si>
    <t>ld44ar</t>
  </si>
  <si>
    <t>LD4 4AS</t>
  </si>
  <si>
    <t>LD44AS</t>
  </si>
  <si>
    <t>ld4 4as</t>
  </si>
  <si>
    <t>ld44as</t>
  </si>
  <si>
    <t>LD4 4AT</t>
  </si>
  <si>
    <t>LD44AT</t>
  </si>
  <si>
    <t>ld4 4at</t>
  </si>
  <si>
    <t>ld44at</t>
  </si>
  <si>
    <t>LD4 4AU</t>
  </si>
  <si>
    <t>LD44AU</t>
  </si>
  <si>
    <t>ld4 4au</t>
  </si>
  <si>
    <t>ld44au</t>
  </si>
  <si>
    <t>LD4 4AW</t>
  </si>
  <si>
    <t>LD44AW</t>
  </si>
  <si>
    <t>ld4 4aw</t>
  </si>
  <si>
    <t>ld44aw</t>
  </si>
  <si>
    <t>LD4 4AY</t>
  </si>
  <si>
    <t>LD44AY</t>
  </si>
  <si>
    <t>ld4 4ay</t>
  </si>
  <si>
    <t>ld44ay</t>
  </si>
  <si>
    <t>LD4 4BA</t>
  </si>
  <si>
    <t>LD44BA</t>
  </si>
  <si>
    <t>ld4 4ba</t>
  </si>
  <si>
    <t>ld44ba</t>
  </si>
  <si>
    <t>LD4 4BB</t>
  </si>
  <si>
    <t>LD44BB</t>
  </si>
  <si>
    <t>ld4 4bb</t>
  </si>
  <si>
    <t>ld44bb</t>
  </si>
  <si>
    <t>LD4 4BD</t>
  </si>
  <si>
    <t>LD44BD</t>
  </si>
  <si>
    <t>ld4 4bd</t>
  </si>
  <si>
    <t>ld44bd</t>
  </si>
  <si>
    <t>LD4 4BF</t>
  </si>
  <si>
    <t>LD44BF</t>
  </si>
  <si>
    <t>ld4 4bf</t>
  </si>
  <si>
    <t>ld44bf</t>
  </si>
  <si>
    <t>LD4 4BG</t>
  </si>
  <si>
    <t>LD44BG</t>
  </si>
  <si>
    <t>ld4 4bg</t>
  </si>
  <si>
    <t>ld44bg</t>
  </si>
  <si>
    <t>LD4 4BH</t>
  </si>
  <si>
    <t>LD44BH</t>
  </si>
  <si>
    <t>ld4 4bh</t>
  </si>
  <si>
    <t>ld44bh</t>
  </si>
  <si>
    <t>LD4 4BL</t>
  </si>
  <si>
    <t>LD44BL</t>
  </si>
  <si>
    <t>ld4 4bl</t>
  </si>
  <si>
    <t>ld44bl</t>
  </si>
  <si>
    <t>LD4 4BN</t>
  </si>
  <si>
    <t>LD44BN</t>
  </si>
  <si>
    <t>ld4 4bn</t>
  </si>
  <si>
    <t>ld44bn</t>
  </si>
  <si>
    <t>LD4 4BS</t>
  </si>
  <si>
    <t>LD44BS</t>
  </si>
  <si>
    <t>ld4 4bs</t>
  </si>
  <si>
    <t>ld44bs</t>
  </si>
  <si>
    <t>LD4 4BT</t>
  </si>
  <si>
    <t>LD44BT</t>
  </si>
  <si>
    <t>ld4 4bt</t>
  </si>
  <si>
    <t>ld44bt</t>
  </si>
  <si>
    <t>LD4 4BU</t>
  </si>
  <si>
    <t>LD44BU</t>
  </si>
  <si>
    <t>ld4 4bu</t>
  </si>
  <si>
    <t>ld44bu</t>
  </si>
  <si>
    <t>LD4 4BW</t>
  </si>
  <si>
    <t>LD44BW</t>
  </si>
  <si>
    <t>ld4 4bw</t>
  </si>
  <si>
    <t>ld44bw</t>
  </si>
  <si>
    <t>LD4 4BY</t>
  </si>
  <si>
    <t>LD44BY</t>
  </si>
  <si>
    <t>ld4 4by</t>
  </si>
  <si>
    <t>ld44by</t>
  </si>
  <si>
    <t>LD4 4DA</t>
  </si>
  <si>
    <t>LD44DA</t>
  </si>
  <si>
    <t>ld4 4da</t>
  </si>
  <si>
    <t>ld44da</t>
  </si>
  <si>
    <t>LD4 4DB</t>
  </si>
  <si>
    <t>LD44DB</t>
  </si>
  <si>
    <t>ld4 4db</t>
  </si>
  <si>
    <t>ld44db</t>
  </si>
  <si>
    <t xml:space="preserve">Llanwrtyd Wells STW </t>
  </si>
  <si>
    <t>LD4 4DD</t>
  </si>
  <si>
    <t>LD44DD</t>
  </si>
  <si>
    <t>ld4 4dd</t>
  </si>
  <si>
    <t>ld44dd</t>
  </si>
  <si>
    <t>LD4 4DE</t>
  </si>
  <si>
    <t>LD44DE</t>
  </si>
  <si>
    <t>ld4 4de</t>
  </si>
  <si>
    <t>ld44de</t>
  </si>
  <si>
    <t>LD4 4DF</t>
  </si>
  <si>
    <t>LD44DF</t>
  </si>
  <si>
    <t>ld4 4df</t>
  </si>
  <si>
    <t>ld44df</t>
  </si>
  <si>
    <t>LD4 4DG</t>
  </si>
  <si>
    <t>LD44DG</t>
  </si>
  <si>
    <t>ld4 4dg</t>
  </si>
  <si>
    <t>ld44dg</t>
  </si>
  <si>
    <t>LD4 4DH</t>
  </si>
  <si>
    <t>LD44DH</t>
  </si>
  <si>
    <t>ld4 4dh</t>
  </si>
  <si>
    <t>ld44dh</t>
  </si>
  <si>
    <t>LD4 4DJ</t>
  </si>
  <si>
    <t>LD44DJ</t>
  </si>
  <si>
    <t>ld4 4dj</t>
  </si>
  <si>
    <t>ld44dj</t>
  </si>
  <si>
    <t>LD4 4DL</t>
  </si>
  <si>
    <t>LD44DL</t>
  </si>
  <si>
    <t>ld4 4dl</t>
  </si>
  <si>
    <t>ld44dl</t>
  </si>
  <si>
    <t>Cefn Gorwydd WwTW</t>
  </si>
  <si>
    <t>LD4 4DN</t>
  </si>
  <si>
    <t>LD44DN</t>
  </si>
  <si>
    <t>ld4 4dn</t>
  </si>
  <si>
    <t>ld44dn</t>
  </si>
  <si>
    <t>LD4 4DP</t>
  </si>
  <si>
    <t>LD44DP</t>
  </si>
  <si>
    <t>ld4 4dp</t>
  </si>
  <si>
    <t>ld44dp</t>
  </si>
  <si>
    <t>LD4 4DQ</t>
  </si>
  <si>
    <t>LD44DQ</t>
  </si>
  <si>
    <t>ld4 4dq</t>
  </si>
  <si>
    <t>ld44dq</t>
  </si>
  <si>
    <t>LD4 4DR</t>
  </si>
  <si>
    <t>LD44DR</t>
  </si>
  <si>
    <t>ld4 4dr</t>
  </si>
  <si>
    <t>ld44dr</t>
  </si>
  <si>
    <t xml:space="preserve">Tirabad STW </t>
  </si>
  <si>
    <t>LD4 4DS</t>
  </si>
  <si>
    <t>LD44DS</t>
  </si>
  <si>
    <t>ld4 4ds</t>
  </si>
  <si>
    <t>ld44ds</t>
  </si>
  <si>
    <t>LD4 4DU</t>
  </si>
  <si>
    <t>LD44DU</t>
  </si>
  <si>
    <t>ld4 4du</t>
  </si>
  <si>
    <t>ld44du</t>
  </si>
  <si>
    <t>LD4 4DW</t>
  </si>
  <si>
    <t>LD44DW</t>
  </si>
  <si>
    <t>ld4 4dw</t>
  </si>
  <si>
    <t>ld44dw</t>
  </si>
  <si>
    <t>LD4 4EA</t>
  </si>
  <si>
    <t>LD44EA</t>
  </si>
  <si>
    <t>ld4 4ea</t>
  </si>
  <si>
    <t>ld44ea</t>
  </si>
  <si>
    <t>LD4 4EB</t>
  </si>
  <si>
    <t>LD44EB</t>
  </si>
  <si>
    <t>ld4 4eb</t>
  </si>
  <si>
    <t>ld44eb</t>
  </si>
  <si>
    <t>LD4 4ED</t>
  </si>
  <si>
    <t>LD44ED</t>
  </si>
  <si>
    <t>ld4 4ed</t>
  </si>
  <si>
    <t>ld44ed</t>
  </si>
  <si>
    <t>LD4 4EE</t>
  </si>
  <si>
    <t>LD44EE</t>
  </si>
  <si>
    <t>ld4 4ee</t>
  </si>
  <si>
    <t>ld44ee</t>
  </si>
  <si>
    <t>LD4 4EF</t>
  </si>
  <si>
    <t>LD44EF</t>
  </si>
  <si>
    <t>ld4 4ef</t>
  </si>
  <si>
    <t>ld44ef</t>
  </si>
  <si>
    <t>LD4 4EG</t>
  </si>
  <si>
    <t>LD44EG</t>
  </si>
  <si>
    <t>ld4 4eg</t>
  </si>
  <si>
    <t>ld44eg</t>
  </si>
  <si>
    <t>LD4 4EH</t>
  </si>
  <si>
    <t>LD44EH</t>
  </si>
  <si>
    <t>ld4 4eh</t>
  </si>
  <si>
    <t>ld44eh</t>
  </si>
  <si>
    <t>LD4 4EL</t>
  </si>
  <si>
    <t>LD44EL</t>
  </si>
  <si>
    <t>ld4 4el</t>
  </si>
  <si>
    <t>ld44el</t>
  </si>
  <si>
    <t>LD4 4EN</t>
  </si>
  <si>
    <t>LD44EN</t>
  </si>
  <si>
    <t>ld4 4en</t>
  </si>
  <si>
    <t>ld44en</t>
  </si>
  <si>
    <t>LD4 4EP</t>
  </si>
  <si>
    <t>LD44EP</t>
  </si>
  <si>
    <t>ld4 4ep</t>
  </si>
  <si>
    <t>ld44ep</t>
  </si>
  <si>
    <t>LD4 4ER</t>
  </si>
  <si>
    <t>LD44ER</t>
  </si>
  <si>
    <t>ld4 4er</t>
  </si>
  <si>
    <t>ld44er</t>
  </si>
  <si>
    <t>LD4 4ES</t>
  </si>
  <si>
    <t>LD44ES</t>
  </si>
  <si>
    <t>ld4 4es</t>
  </si>
  <si>
    <t>ld44es</t>
  </si>
  <si>
    <t>LD4 4EW</t>
  </si>
  <si>
    <t>LD44EW</t>
  </si>
  <si>
    <t>ld4 4ew</t>
  </si>
  <si>
    <t>ld44ew</t>
  </si>
  <si>
    <t>LD5 4AB</t>
  </si>
  <si>
    <t>LD54AB</t>
  </si>
  <si>
    <t>ld5 4ab</t>
  </si>
  <si>
    <t>ld54ab</t>
  </si>
  <si>
    <t>LD5 4AD</t>
  </si>
  <si>
    <t>LD54AD</t>
  </si>
  <si>
    <t>ld5 4ad</t>
  </si>
  <si>
    <t>ld54ad</t>
  </si>
  <si>
    <t>LD5 4AF</t>
  </si>
  <si>
    <t>LD54AF</t>
  </si>
  <si>
    <t>ld5 4af</t>
  </si>
  <si>
    <t>ld54af</t>
  </si>
  <si>
    <t>LD5 4AG</t>
  </si>
  <si>
    <t>LD54AG</t>
  </si>
  <si>
    <t>ld5 4ag</t>
  </si>
  <si>
    <t>ld54ag</t>
  </si>
  <si>
    <t>LD5 4AH</t>
  </si>
  <si>
    <t>LD54AH</t>
  </si>
  <si>
    <t>ld5 4ah</t>
  </si>
  <si>
    <t>ld54ah</t>
  </si>
  <si>
    <t>LD5 4RA</t>
  </si>
  <si>
    <t>LD54RA</t>
  </si>
  <si>
    <t>ld5 4ra</t>
  </si>
  <si>
    <t>ld54ra</t>
  </si>
  <si>
    <t>LD5 4RB</t>
  </si>
  <si>
    <t>LD54RB</t>
  </si>
  <si>
    <t>ld5 4rb</t>
  </si>
  <si>
    <t>ld54rb</t>
  </si>
  <si>
    <t>LD5 4RD</t>
  </si>
  <si>
    <t>LD54RD</t>
  </si>
  <si>
    <t>ld5 4rd</t>
  </si>
  <si>
    <t>ld54rd</t>
  </si>
  <si>
    <t>LD5 4RE</t>
  </si>
  <si>
    <t>LD54RE</t>
  </si>
  <si>
    <t>ld5 4re</t>
  </si>
  <si>
    <t>ld54re</t>
  </si>
  <si>
    <t>LD5 4RF</t>
  </si>
  <si>
    <t>LD54RF</t>
  </si>
  <si>
    <t>ld5 4rf</t>
  </si>
  <si>
    <t>ld54rf</t>
  </si>
  <si>
    <t>LD5 4RG</t>
  </si>
  <si>
    <t>LD54RG</t>
  </si>
  <si>
    <t>ld5 4rg</t>
  </si>
  <si>
    <t>ld54rg</t>
  </si>
  <si>
    <t>LD5 4RH</t>
  </si>
  <si>
    <t>LD54RH</t>
  </si>
  <si>
    <t>ld5 4rh</t>
  </si>
  <si>
    <t>ld54rh</t>
  </si>
  <si>
    <t>LD5 4RJ</t>
  </si>
  <si>
    <t>LD54RJ</t>
  </si>
  <si>
    <t>ld5 4rj</t>
  </si>
  <si>
    <t>ld54rj</t>
  </si>
  <si>
    <t>LD5 4RL</t>
  </si>
  <si>
    <t>LD54RL</t>
  </si>
  <si>
    <t>ld5 4rl</t>
  </si>
  <si>
    <t>ld54rl</t>
  </si>
  <si>
    <t>LD5 4RN</t>
  </si>
  <si>
    <t>LD54RN</t>
  </si>
  <si>
    <t>ld5 4rn</t>
  </si>
  <si>
    <t>ld54rn</t>
  </si>
  <si>
    <t>LD5 4RP</t>
  </si>
  <si>
    <t>LD54RP</t>
  </si>
  <si>
    <t>ld5 4rp</t>
  </si>
  <si>
    <t>ld54rp</t>
  </si>
  <si>
    <t>LD5 4RQ</t>
  </si>
  <si>
    <t>LD54RQ</t>
  </si>
  <si>
    <t>ld5 4rq</t>
  </si>
  <si>
    <t>ld54rq</t>
  </si>
  <si>
    <t>LD5 4RR</t>
  </si>
  <si>
    <t>LD54RR</t>
  </si>
  <si>
    <t>ld5 4rr</t>
  </si>
  <si>
    <t>ld54rr</t>
  </si>
  <si>
    <t>LD5 4RS</t>
  </si>
  <si>
    <t>LD54RS</t>
  </si>
  <si>
    <t>ld5 4rs</t>
  </si>
  <si>
    <t>ld54rs</t>
  </si>
  <si>
    <t>LD5 4RT</t>
  </si>
  <si>
    <t>LD54RT</t>
  </si>
  <si>
    <t>ld5 4rt</t>
  </si>
  <si>
    <t>ld54rt</t>
  </si>
  <si>
    <t>LD5 4RU</t>
  </si>
  <si>
    <t>LD54RU</t>
  </si>
  <si>
    <t>ld5 4ru</t>
  </si>
  <si>
    <t>ld54ru</t>
  </si>
  <si>
    <t>LD5 4RW</t>
  </si>
  <si>
    <t>LD54RW</t>
  </si>
  <si>
    <t>ld5 4rw</t>
  </si>
  <si>
    <t>ld54rw</t>
  </si>
  <si>
    <t>LD5 4RX</t>
  </si>
  <si>
    <t>LD54RX</t>
  </si>
  <si>
    <t>ld5 4rx</t>
  </si>
  <si>
    <t>ld54rx</t>
  </si>
  <si>
    <t>LD5 4RY</t>
  </si>
  <si>
    <t>LD54RY</t>
  </si>
  <si>
    <t>ld5 4ry</t>
  </si>
  <si>
    <t>ld54ry</t>
  </si>
  <si>
    <t>LD5 4SA</t>
  </si>
  <si>
    <t>LD54SA</t>
  </si>
  <si>
    <t>ld5 4sa</t>
  </si>
  <si>
    <t>ld54sa</t>
  </si>
  <si>
    <t>LD5 4SB</t>
  </si>
  <si>
    <t>LD54SB</t>
  </si>
  <si>
    <t>ld5 4sb</t>
  </si>
  <si>
    <t>ld54sb</t>
  </si>
  <si>
    <t>LD5 4SE</t>
  </si>
  <si>
    <t>LD54SE</t>
  </si>
  <si>
    <t>ld5 4se</t>
  </si>
  <si>
    <t>ld54se</t>
  </si>
  <si>
    <t>LD5 4SF</t>
  </si>
  <si>
    <t>LD54SF</t>
  </si>
  <si>
    <t>ld5 4sf</t>
  </si>
  <si>
    <t>ld54sf</t>
  </si>
  <si>
    <t>LD5 4SG</t>
  </si>
  <si>
    <t>LD54SG</t>
  </si>
  <si>
    <t>ld5 4sg</t>
  </si>
  <si>
    <t>ld54sg</t>
  </si>
  <si>
    <t>LD5 4SL</t>
  </si>
  <si>
    <t>LD54SL</t>
  </si>
  <si>
    <t>ld5 4sl</t>
  </si>
  <si>
    <t>ld54sl</t>
  </si>
  <si>
    <t>LD5 4SN</t>
  </si>
  <si>
    <t>LD54SN</t>
  </si>
  <si>
    <t>ld5 4sn</t>
  </si>
  <si>
    <t>ld54sn</t>
  </si>
  <si>
    <t>LD5 4SP</t>
  </si>
  <si>
    <t>LD54SP</t>
  </si>
  <si>
    <t>ld5 4sp</t>
  </si>
  <si>
    <t>ld54sp</t>
  </si>
  <si>
    <t>LD5 4SR</t>
  </si>
  <si>
    <t>LD54SR</t>
  </si>
  <si>
    <t>ld5 4sr</t>
  </si>
  <si>
    <t>ld54sr</t>
  </si>
  <si>
    <t>LD5 4SS</t>
  </si>
  <si>
    <t>LD54SS</t>
  </si>
  <si>
    <t>ld5 4ss</t>
  </si>
  <si>
    <t>ld54ss</t>
  </si>
  <si>
    <t>LD5 4ST</t>
  </si>
  <si>
    <t>LD54ST</t>
  </si>
  <si>
    <t>ld5 4st</t>
  </si>
  <si>
    <t>ld54st</t>
  </si>
  <si>
    <t>LD5 4SU</t>
  </si>
  <si>
    <t>LD54SU</t>
  </si>
  <si>
    <t>ld5 4su</t>
  </si>
  <si>
    <t>ld54su</t>
  </si>
  <si>
    <t>LD5 4SY</t>
  </si>
  <si>
    <t>LD54SY</t>
  </si>
  <si>
    <t>ld5 4sy</t>
  </si>
  <si>
    <t>ld54sy</t>
  </si>
  <si>
    <t>LD5 4TA</t>
  </si>
  <si>
    <t>LD54TA</t>
  </si>
  <si>
    <t>ld5 4ta</t>
  </si>
  <si>
    <t>ld54ta</t>
  </si>
  <si>
    <t>LD5 4TB</t>
  </si>
  <si>
    <t>LD54TB</t>
  </si>
  <si>
    <t>ld5 4tb</t>
  </si>
  <si>
    <t>ld54tb</t>
  </si>
  <si>
    <t>LD5 4TD</t>
  </si>
  <si>
    <t>LD54TD</t>
  </si>
  <si>
    <t>ld5 4td</t>
  </si>
  <si>
    <t>ld54td</t>
  </si>
  <si>
    <t>LD5 4TE</t>
  </si>
  <si>
    <t>LD54TE</t>
  </si>
  <si>
    <t>ld5 4te</t>
  </si>
  <si>
    <t>ld54te</t>
  </si>
  <si>
    <t>LD5 4TH</t>
  </si>
  <si>
    <t>LD54TH</t>
  </si>
  <si>
    <t>ld5 4th</t>
  </si>
  <si>
    <t>ld54th</t>
  </si>
  <si>
    <t>LD5 4TL</t>
  </si>
  <si>
    <t>LD54TL</t>
  </si>
  <si>
    <t>ld5 4tl</t>
  </si>
  <si>
    <t>ld54tl</t>
  </si>
  <si>
    <t>LD5 4TN</t>
  </si>
  <si>
    <t>LD54TN</t>
  </si>
  <si>
    <t>ld5 4tn</t>
  </si>
  <si>
    <t>ld54tn</t>
  </si>
  <si>
    <t>LD5 4TP</t>
  </si>
  <si>
    <t>LD54TP</t>
  </si>
  <si>
    <t>ld5 4tp</t>
  </si>
  <si>
    <t>ld54tp</t>
  </si>
  <si>
    <t>LD5 4TR</t>
  </si>
  <si>
    <t>LD54TR</t>
  </si>
  <si>
    <t>ld5 4tr</t>
  </si>
  <si>
    <t>ld54tr</t>
  </si>
  <si>
    <t>LD5 4TS</t>
  </si>
  <si>
    <t>LD54TS</t>
  </si>
  <si>
    <t>ld5 4ts</t>
  </si>
  <si>
    <t>ld54ts</t>
  </si>
  <si>
    <t>LD5 4TT</t>
  </si>
  <si>
    <t>LD54TT</t>
  </si>
  <si>
    <t>ld5 4tt</t>
  </si>
  <si>
    <t>ld54tt</t>
  </si>
  <si>
    <t>LD5 4TW</t>
  </si>
  <si>
    <t>LD54TW</t>
  </si>
  <si>
    <t>ld5 4tw</t>
  </si>
  <si>
    <t>ld54tw</t>
  </si>
  <si>
    <t>LD5 4TY</t>
  </si>
  <si>
    <t>LD54TY</t>
  </si>
  <si>
    <t>ld5 4ty</t>
  </si>
  <si>
    <t>ld54ty</t>
  </si>
  <si>
    <t>LD5 4UA</t>
  </si>
  <si>
    <t>LD54UA</t>
  </si>
  <si>
    <t>ld5 4ua</t>
  </si>
  <si>
    <t>ld54ua</t>
  </si>
  <si>
    <t>LD5 4UB</t>
  </si>
  <si>
    <t>LD54UB</t>
  </si>
  <si>
    <t>ld5 4ub</t>
  </si>
  <si>
    <t>ld54ub</t>
  </si>
  <si>
    <t>LD5 4UD</t>
  </si>
  <si>
    <t>LD54UD</t>
  </si>
  <si>
    <t>ld5 4ud</t>
  </si>
  <si>
    <t>ld54ud</t>
  </si>
  <si>
    <t>LD5 4UE</t>
  </si>
  <si>
    <t>LD54UE</t>
  </si>
  <si>
    <t>ld5 4ue</t>
  </si>
  <si>
    <t>ld54ue</t>
  </si>
  <si>
    <t>LD5 4UF</t>
  </si>
  <si>
    <t>LD54UF</t>
  </si>
  <si>
    <t>ld5 4uf</t>
  </si>
  <si>
    <t>ld54uf</t>
  </si>
  <si>
    <t>LD5 4UG</t>
  </si>
  <si>
    <t>LD54UG</t>
  </si>
  <si>
    <t>ld5 4ug</t>
  </si>
  <si>
    <t>ld54ug</t>
  </si>
  <si>
    <t>LD5 4UH</t>
  </si>
  <si>
    <t>LD54UH</t>
  </si>
  <si>
    <t>ld5 4uh</t>
  </si>
  <si>
    <t>ld54uh</t>
  </si>
  <si>
    <t>LD5 4UL</t>
  </si>
  <si>
    <t>LD54UL</t>
  </si>
  <si>
    <t>ld5 4ul</t>
  </si>
  <si>
    <t>ld54ul</t>
  </si>
  <si>
    <t>LD5 4UN</t>
  </si>
  <si>
    <t>LD54UN</t>
  </si>
  <si>
    <t>ld5 4un</t>
  </si>
  <si>
    <t>ld54un</t>
  </si>
  <si>
    <t>LD5 4UP</t>
  </si>
  <si>
    <t>LD54UP</t>
  </si>
  <si>
    <t>ld5 4up</t>
  </si>
  <si>
    <t>ld54up</t>
  </si>
  <si>
    <t>LD5 4UR</t>
  </si>
  <si>
    <t>LD54UR</t>
  </si>
  <si>
    <t>ld5 4ur</t>
  </si>
  <si>
    <t>ld54ur</t>
  </si>
  <si>
    <t>LD5 4UT</t>
  </si>
  <si>
    <t>LD54UT</t>
  </si>
  <si>
    <t>ld5 4ut</t>
  </si>
  <si>
    <t>ld54ut</t>
  </si>
  <si>
    <t>LD5 4UU</t>
  </si>
  <si>
    <t>LD54UU</t>
  </si>
  <si>
    <t>ld5 4uu</t>
  </si>
  <si>
    <t>ld54uu</t>
  </si>
  <si>
    <t>LD5 4UY</t>
  </si>
  <si>
    <t>LD54UY</t>
  </si>
  <si>
    <t>ld5 4uy</t>
  </si>
  <si>
    <t>ld54uy</t>
  </si>
  <si>
    <t>LD5 4YA</t>
  </si>
  <si>
    <t>LD54YA</t>
  </si>
  <si>
    <t>ld5 4ya</t>
  </si>
  <si>
    <t>ld54ya</t>
  </si>
  <si>
    <t>LD5 4YB</t>
  </si>
  <si>
    <t>LD54YB</t>
  </si>
  <si>
    <t>ld5 4yb</t>
  </si>
  <si>
    <t>ld54yb</t>
  </si>
  <si>
    <t>LD5 4YD</t>
  </si>
  <si>
    <t>LD54YD</t>
  </si>
  <si>
    <t>ld5 4yd</t>
  </si>
  <si>
    <t>ld54yd</t>
  </si>
  <si>
    <t>LD5 4YE</t>
  </si>
  <si>
    <t>LD54YE</t>
  </si>
  <si>
    <t>ld5 4ye</t>
  </si>
  <si>
    <t>ld54ye</t>
  </si>
  <si>
    <t>LD5 4YF</t>
  </si>
  <si>
    <t>LD54YF</t>
  </si>
  <si>
    <t>ld5 4yf</t>
  </si>
  <si>
    <t>ld54yf</t>
  </si>
  <si>
    <t>LD5 4YG</t>
  </si>
  <si>
    <t>LD54YG</t>
  </si>
  <si>
    <t>ld5 4yg</t>
  </si>
  <si>
    <t>ld54yg</t>
  </si>
  <si>
    <t>LD5 4YH</t>
  </si>
  <si>
    <t>LD54YH</t>
  </si>
  <si>
    <t>ld5 4yh</t>
  </si>
  <si>
    <t>ld54yh</t>
  </si>
  <si>
    <t>LD6 5AB</t>
  </si>
  <si>
    <t>LD65AB</t>
  </si>
  <si>
    <t>ld6 5ab</t>
  </si>
  <si>
    <t>ld65ab</t>
  </si>
  <si>
    <t>LD6 5AD</t>
  </si>
  <si>
    <t>LD65AD</t>
  </si>
  <si>
    <t>ld6 5ad</t>
  </si>
  <si>
    <t>ld65ad</t>
  </si>
  <si>
    <t>LD6 5AF</t>
  </si>
  <si>
    <t>LD65AF</t>
  </si>
  <si>
    <t>ld6 5af</t>
  </si>
  <si>
    <t>ld65af</t>
  </si>
  <si>
    <t>LD6 5AG</t>
  </si>
  <si>
    <t>LD65AG</t>
  </si>
  <si>
    <t>ld6 5ag</t>
  </si>
  <si>
    <t>ld65ag</t>
  </si>
  <si>
    <t>LD6 5AH</t>
  </si>
  <si>
    <t>LD65AH</t>
  </si>
  <si>
    <t>ld6 5ah</t>
  </si>
  <si>
    <t>ld65ah</t>
  </si>
  <si>
    <t>LD6 5AL</t>
  </si>
  <si>
    <t>LD65AL</t>
  </si>
  <si>
    <t>ld6 5al</t>
  </si>
  <si>
    <t>ld65al</t>
  </si>
  <si>
    <t>LD6 5AN</t>
  </si>
  <si>
    <t>LD65AN</t>
  </si>
  <si>
    <t>ld6 5an</t>
  </si>
  <si>
    <t>ld65an</t>
  </si>
  <si>
    <t>LD6 5AP</t>
  </si>
  <si>
    <t>LD65AP</t>
  </si>
  <si>
    <t>ld6 5ap</t>
  </si>
  <si>
    <t>ld65ap</t>
  </si>
  <si>
    <t>LD6 5AR</t>
  </si>
  <si>
    <t>LD65AR</t>
  </si>
  <si>
    <t>ld6 5ar</t>
  </si>
  <si>
    <t>ld65ar</t>
  </si>
  <si>
    <t>LD6 5AS</t>
  </si>
  <si>
    <t>LD65AS</t>
  </si>
  <si>
    <t>ld6 5as</t>
  </si>
  <si>
    <t>ld65as</t>
  </si>
  <si>
    <t>LD6 5AT</t>
  </si>
  <si>
    <t>LD65AT</t>
  </si>
  <si>
    <t>ld6 5at</t>
  </si>
  <si>
    <t>ld65at</t>
  </si>
  <si>
    <t>LD6 5AU</t>
  </si>
  <si>
    <t>LD65AU</t>
  </si>
  <si>
    <t>ld6 5au</t>
  </si>
  <si>
    <t>ld65au</t>
  </si>
  <si>
    <t>LD6 5AW</t>
  </si>
  <si>
    <t>LD65AW</t>
  </si>
  <si>
    <t>ld6 5aw</t>
  </si>
  <si>
    <t>ld65aw</t>
  </si>
  <si>
    <t>LD6 5AY</t>
  </si>
  <si>
    <t>LD65AY</t>
  </si>
  <si>
    <t>ld6 5ay</t>
  </si>
  <si>
    <t>ld65ay</t>
  </si>
  <si>
    <t>LD6 5BA</t>
  </si>
  <si>
    <t>LD65BA</t>
  </si>
  <si>
    <t>ld6 5ba</t>
  </si>
  <si>
    <t>ld65ba</t>
  </si>
  <si>
    <t>LD6 5BB</t>
  </si>
  <si>
    <t>LD65BB</t>
  </si>
  <si>
    <t>ld6 5bb</t>
  </si>
  <si>
    <t>ld65bb</t>
  </si>
  <si>
    <t>LD6 5BD</t>
  </si>
  <si>
    <t>LD65BD</t>
  </si>
  <si>
    <t>ld6 5bd</t>
  </si>
  <si>
    <t>ld65bd</t>
  </si>
  <si>
    <t>LD6 5BE</t>
  </si>
  <si>
    <t>LD65BE</t>
  </si>
  <si>
    <t>ld6 5be</t>
  </si>
  <si>
    <t>ld65be</t>
  </si>
  <si>
    <t>LD6 5BG</t>
  </si>
  <si>
    <t>LD65BG</t>
  </si>
  <si>
    <t>ld6 5bg</t>
  </si>
  <si>
    <t>ld65bg</t>
  </si>
  <si>
    <t>LD6 5BH</t>
  </si>
  <si>
    <t>LD65BH</t>
  </si>
  <si>
    <t>ld6 5bh</t>
  </si>
  <si>
    <t>ld65bh</t>
  </si>
  <si>
    <t>LD6 5BL</t>
  </si>
  <si>
    <t>LD65BL</t>
  </si>
  <si>
    <t>ld6 5bl</t>
  </si>
  <si>
    <t>ld65bl</t>
  </si>
  <si>
    <t>LD6 5BN</t>
  </si>
  <si>
    <t>LD65BN</t>
  </si>
  <si>
    <t>ld6 5bn</t>
  </si>
  <si>
    <t>ld65bn</t>
  </si>
  <si>
    <t>LD6 5BP</t>
  </si>
  <si>
    <t>LD65BP</t>
  </si>
  <si>
    <t>ld6 5bp</t>
  </si>
  <si>
    <t>ld65bp</t>
  </si>
  <si>
    <t>LD6 5BT</t>
  </si>
  <si>
    <t>LD65BT</t>
  </si>
  <si>
    <t>ld6 5bt</t>
  </si>
  <si>
    <t>ld65bt</t>
  </si>
  <si>
    <t>LD6 5BU</t>
  </si>
  <si>
    <t>LD65BU</t>
  </si>
  <si>
    <t>ld6 5bu</t>
  </si>
  <si>
    <t>ld65bu</t>
  </si>
  <si>
    <t>LD6 5BW</t>
  </si>
  <si>
    <t>LD65BW</t>
  </si>
  <si>
    <t>ld6 5bw</t>
  </si>
  <si>
    <t>ld65bw</t>
  </si>
  <si>
    <t>LD6 5BY</t>
  </si>
  <si>
    <t>LD65BY</t>
  </si>
  <si>
    <t>ld6 5by</t>
  </si>
  <si>
    <t>ld65by</t>
  </si>
  <si>
    <t>LD6 5DA</t>
  </si>
  <si>
    <t>LD65DA</t>
  </si>
  <si>
    <t>ld6 5da</t>
  </si>
  <si>
    <t>ld65da</t>
  </si>
  <si>
    <t>LD6 5DB</t>
  </si>
  <si>
    <t>LD65DB</t>
  </si>
  <si>
    <t>ld6 5db</t>
  </si>
  <si>
    <t>ld65db</t>
  </si>
  <si>
    <t>LD6 5DD</t>
  </si>
  <si>
    <t>LD65DD</t>
  </si>
  <si>
    <t>ld6 5dd</t>
  </si>
  <si>
    <t>ld65dd</t>
  </si>
  <si>
    <t>LD6 5DE</t>
  </si>
  <si>
    <t>LD65DE</t>
  </si>
  <si>
    <t>ld6 5de</t>
  </si>
  <si>
    <t>ld65de</t>
  </si>
  <si>
    <t>LD6 5DF</t>
  </si>
  <si>
    <t>LD65DF</t>
  </si>
  <si>
    <t>ld6 5df</t>
  </si>
  <si>
    <t>ld65df</t>
  </si>
  <si>
    <t>LD6 5DG</t>
  </si>
  <si>
    <t>LD65DG</t>
  </si>
  <si>
    <t>ld6 5dg</t>
  </si>
  <si>
    <t>ld65dg</t>
  </si>
  <si>
    <t>LD6 5DH</t>
  </si>
  <si>
    <t>LD65DH</t>
  </si>
  <si>
    <t>ld6 5dh</t>
  </si>
  <si>
    <t>ld65dh</t>
  </si>
  <si>
    <t>LD6 5DJ</t>
  </si>
  <si>
    <t>LD65DJ</t>
  </si>
  <si>
    <t>ld6 5dj</t>
  </si>
  <si>
    <t>ld65dj</t>
  </si>
  <si>
    <t>LD6 5DL</t>
  </si>
  <si>
    <t>LD65DL</t>
  </si>
  <si>
    <t>ld6 5dl</t>
  </si>
  <si>
    <t>ld65dl</t>
  </si>
  <si>
    <t>LD6 5DN</t>
  </si>
  <si>
    <t>LD65DN</t>
  </si>
  <si>
    <t>ld6 5dn</t>
  </si>
  <si>
    <t>ld65dn</t>
  </si>
  <si>
    <t>LD6 5DP</t>
  </si>
  <si>
    <t>LD65DP</t>
  </si>
  <si>
    <t>ld6 5dp</t>
  </si>
  <si>
    <t>ld65dp</t>
  </si>
  <si>
    <t>LD6 5DR</t>
  </si>
  <si>
    <t>LD65DR</t>
  </si>
  <si>
    <t>ld6 5dr</t>
  </si>
  <si>
    <t>ld65dr</t>
  </si>
  <si>
    <t>LD6 5DS</t>
  </si>
  <si>
    <t>LD65DS</t>
  </si>
  <si>
    <t>ld6 5ds</t>
  </si>
  <si>
    <t>ld65ds</t>
  </si>
  <si>
    <t>LD6 5DY</t>
  </si>
  <si>
    <t>LD65DY</t>
  </si>
  <si>
    <t>ld6 5dy</t>
  </si>
  <si>
    <t>ld65dy</t>
  </si>
  <si>
    <t>LD6 5DZ</t>
  </si>
  <si>
    <t>LD65DZ</t>
  </si>
  <si>
    <t>ld6 5dz</t>
  </si>
  <si>
    <t>ld65dz</t>
  </si>
  <si>
    <t>LD6 5EA</t>
  </si>
  <si>
    <t>LD65EA</t>
  </si>
  <si>
    <t>ld6 5ea</t>
  </si>
  <si>
    <t>ld65ea</t>
  </si>
  <si>
    <t>LD6 5EB</t>
  </si>
  <si>
    <t>LD65EB</t>
  </si>
  <si>
    <t>ld6 5eb</t>
  </si>
  <si>
    <t>ld65eb</t>
  </si>
  <si>
    <t>LD6 5ED</t>
  </si>
  <si>
    <t>LD65ED</t>
  </si>
  <si>
    <t>ld6 5ed</t>
  </si>
  <si>
    <t>ld65ed</t>
  </si>
  <si>
    <t>LD6 5EE</t>
  </si>
  <si>
    <t>LD65EE</t>
  </si>
  <si>
    <t>ld6 5ee</t>
  </si>
  <si>
    <t>ld65ee</t>
  </si>
  <si>
    <t>LD6 5EF</t>
  </si>
  <si>
    <t>LD65EF</t>
  </si>
  <si>
    <t>ld6 5ef</t>
  </si>
  <si>
    <t>ld65ef</t>
  </si>
  <si>
    <t>LD6 5EG</t>
  </si>
  <si>
    <t>LD65EG</t>
  </si>
  <si>
    <t>ld6 5eg</t>
  </si>
  <si>
    <t>ld65eg</t>
  </si>
  <si>
    <t>LD6 5EH</t>
  </si>
  <si>
    <t>LD65EH</t>
  </si>
  <si>
    <t>ld6 5eh</t>
  </si>
  <si>
    <t>ld65eh</t>
  </si>
  <si>
    <t>LD6 5EL</t>
  </si>
  <si>
    <t>LD65EL</t>
  </si>
  <si>
    <t>ld6 5el</t>
  </si>
  <si>
    <t>ld65el</t>
  </si>
  <si>
    <t>LD6 5EN</t>
  </si>
  <si>
    <t>LD65EN</t>
  </si>
  <si>
    <t>ld6 5en</t>
  </si>
  <si>
    <t>ld65en</t>
  </si>
  <si>
    <t>LD6 5EP</t>
  </si>
  <si>
    <t>LD65EP</t>
  </si>
  <si>
    <t>ld6 5ep</t>
  </si>
  <si>
    <t>ld65ep</t>
  </si>
  <si>
    <t>LD6 5ER</t>
  </si>
  <si>
    <t>LD65ER</t>
  </si>
  <si>
    <t>ld6 5er</t>
  </si>
  <si>
    <t>ld65er</t>
  </si>
  <si>
    <t>LD6 5ES</t>
  </si>
  <si>
    <t>LD65ES</t>
  </si>
  <si>
    <t>ld6 5es</t>
  </si>
  <si>
    <t>ld65es</t>
  </si>
  <si>
    <t>LD6 5EU</t>
  </si>
  <si>
    <t>LD65EU</t>
  </si>
  <si>
    <t>ld6 5eu</t>
  </si>
  <si>
    <t>ld65eu</t>
  </si>
  <si>
    <t>LD6 5EW</t>
  </si>
  <si>
    <t>LD65EW</t>
  </si>
  <si>
    <t>ld6 5ew</t>
  </si>
  <si>
    <t>ld65ew</t>
  </si>
  <si>
    <t>LD6 5EY</t>
  </si>
  <si>
    <t>LD65EY</t>
  </si>
  <si>
    <t>ld6 5ey</t>
  </si>
  <si>
    <t>ld65ey</t>
  </si>
  <si>
    <t>LD6 5HA</t>
  </si>
  <si>
    <t>LD65HA</t>
  </si>
  <si>
    <t>ld6 5ha</t>
  </si>
  <si>
    <t>ld65ha</t>
  </si>
  <si>
    <t>LD6 5HB</t>
  </si>
  <si>
    <t>LD65HB</t>
  </si>
  <si>
    <t>ld6 5hb</t>
  </si>
  <si>
    <t>ld65hb</t>
  </si>
  <si>
    <t>LD6 5HD</t>
  </si>
  <si>
    <t>LD65HD</t>
  </si>
  <si>
    <t>ld6 5hd</t>
  </si>
  <si>
    <t>ld65hd</t>
  </si>
  <si>
    <t>LD6 5HE</t>
  </si>
  <si>
    <t>LD65HE</t>
  </si>
  <si>
    <t>ld6 5he</t>
  </si>
  <si>
    <t>ld65he</t>
  </si>
  <si>
    <t>Elan Glan-Yr-Afon STW</t>
  </si>
  <si>
    <t>LD6 5HF</t>
  </si>
  <si>
    <t>LD65HF</t>
  </si>
  <si>
    <t>ld6 5hf</t>
  </si>
  <si>
    <t>ld65hf</t>
  </si>
  <si>
    <t>LD6 5HG</t>
  </si>
  <si>
    <t>LD65HG</t>
  </si>
  <si>
    <t>ld6 5hg</t>
  </si>
  <si>
    <t>ld65hg</t>
  </si>
  <si>
    <t>LD6 5HH</t>
  </si>
  <si>
    <t>LD65HH</t>
  </si>
  <si>
    <t>ld6 5hh</t>
  </si>
  <si>
    <t>ld65hh</t>
  </si>
  <si>
    <t>LD6 5HL</t>
  </si>
  <si>
    <t>LD65HL</t>
  </si>
  <si>
    <t>ld6 5hl</t>
  </si>
  <si>
    <t>ld65hl</t>
  </si>
  <si>
    <t>LD6 5HN</t>
  </si>
  <si>
    <t>LD65HN</t>
  </si>
  <si>
    <t>ld6 5hn</t>
  </si>
  <si>
    <t>ld65hn</t>
  </si>
  <si>
    <t>LD6 5HP</t>
  </si>
  <si>
    <t>LD65HP</t>
  </si>
  <si>
    <t>ld6 5hp</t>
  </si>
  <si>
    <t>ld65hp</t>
  </si>
  <si>
    <t>LD6 5HR</t>
  </si>
  <si>
    <t>LD65HR</t>
  </si>
  <si>
    <t>ld6 5hr</t>
  </si>
  <si>
    <t>ld65hr</t>
  </si>
  <si>
    <t>LD6 5HS</t>
  </si>
  <si>
    <t>LD65HS</t>
  </si>
  <si>
    <t>ld6 5hs</t>
  </si>
  <si>
    <t>ld65hs</t>
  </si>
  <si>
    <t>LD6 5HT</t>
  </si>
  <si>
    <t>LD65HT</t>
  </si>
  <si>
    <t>ld6 5ht</t>
  </si>
  <si>
    <t>ld65ht</t>
  </si>
  <si>
    <t>LD6 5HW</t>
  </si>
  <si>
    <t>LD65HW</t>
  </si>
  <si>
    <t>ld6 5hw</t>
  </si>
  <si>
    <t>ld65hw</t>
  </si>
  <si>
    <t>LD6 5HY</t>
  </si>
  <si>
    <t>LD65HY</t>
  </si>
  <si>
    <t>ld6 5hy</t>
  </si>
  <si>
    <t>ld65hy</t>
  </si>
  <si>
    <t>LD6 5LA</t>
  </si>
  <si>
    <t>LD65LA</t>
  </si>
  <si>
    <t>ld6 5la</t>
  </si>
  <si>
    <t>ld65la</t>
  </si>
  <si>
    <t>LD6 5LB</t>
  </si>
  <si>
    <t>LD65LB</t>
  </si>
  <si>
    <t>ld6 5lb</t>
  </si>
  <si>
    <t>ld65lb</t>
  </si>
  <si>
    <t>LD6 5LD</t>
  </si>
  <si>
    <t>LD65LD</t>
  </si>
  <si>
    <t>ld6 5ld</t>
  </si>
  <si>
    <t>ld65ld</t>
  </si>
  <si>
    <t>LD6 5LE</t>
  </si>
  <si>
    <t>LD65LE</t>
  </si>
  <si>
    <t>ld6 5le</t>
  </si>
  <si>
    <t>ld65le</t>
  </si>
  <si>
    <t>Pantydwr STW</t>
  </si>
  <si>
    <t>LD6 5LF</t>
  </si>
  <si>
    <t>LD65LF</t>
  </si>
  <si>
    <t>ld6 5lf</t>
  </si>
  <si>
    <t>ld65lf</t>
  </si>
  <si>
    <t>LD6 5LG</t>
  </si>
  <si>
    <t>LD65LG</t>
  </si>
  <si>
    <t>ld6 5lg</t>
  </si>
  <si>
    <t>ld65lg</t>
  </si>
  <si>
    <t>LD6 5LH</t>
  </si>
  <si>
    <t>LD65LH</t>
  </si>
  <si>
    <t>ld6 5lh</t>
  </si>
  <si>
    <t>ld65lh</t>
  </si>
  <si>
    <t>LD6 5LJ</t>
  </si>
  <si>
    <t>LD65LJ</t>
  </si>
  <si>
    <t>ld6 5lj</t>
  </si>
  <si>
    <t>ld65lj</t>
  </si>
  <si>
    <t>LD6 5LL</t>
  </si>
  <si>
    <t>LD65LL</t>
  </si>
  <si>
    <t>ld6 5ll</t>
  </si>
  <si>
    <t>ld65ll</t>
  </si>
  <si>
    <t>LD6 5LN</t>
  </si>
  <si>
    <t>LD65LN</t>
  </si>
  <si>
    <t>ld6 5ln</t>
  </si>
  <si>
    <t>ld65ln</t>
  </si>
  <si>
    <t>LD6 5LQ</t>
  </si>
  <si>
    <t>LD65LQ</t>
  </si>
  <si>
    <t>ld6 5lq</t>
  </si>
  <si>
    <t>ld65lq</t>
  </si>
  <si>
    <t>LD6 5LR</t>
  </si>
  <si>
    <t>LD65LR</t>
  </si>
  <si>
    <t>ld6 5lr</t>
  </si>
  <si>
    <t>ld65lr</t>
  </si>
  <si>
    <t>LD6 5LS</t>
  </si>
  <si>
    <t>LD65LS</t>
  </si>
  <si>
    <t>ld6 5ls</t>
  </si>
  <si>
    <t>ld65ls</t>
  </si>
  <si>
    <t>LD6 5LT</t>
  </si>
  <si>
    <t>LD65LT</t>
  </si>
  <si>
    <t>ld6 5lt</t>
  </si>
  <si>
    <t>ld65lt</t>
  </si>
  <si>
    <t>LD6 5LU</t>
  </si>
  <si>
    <t>LD65LU</t>
  </si>
  <si>
    <t>ld6 5lu</t>
  </si>
  <si>
    <t>ld65lu</t>
  </si>
  <si>
    <t>LD6 5LX</t>
  </si>
  <si>
    <t>LD65LX</t>
  </si>
  <si>
    <t>ld6 5lx</t>
  </si>
  <si>
    <t>ld65lx</t>
  </si>
  <si>
    <t>LD6 5LY</t>
  </si>
  <si>
    <t>LD65LY</t>
  </si>
  <si>
    <t>ld6 5ly</t>
  </si>
  <si>
    <t>ld65ly</t>
  </si>
  <si>
    <t>LD6 5LZ</t>
  </si>
  <si>
    <t>LD65LZ</t>
  </si>
  <si>
    <t>ld6 5lz</t>
  </si>
  <si>
    <t>ld65lz</t>
  </si>
  <si>
    <t>LD6 5NA</t>
  </si>
  <si>
    <t>LD65NA</t>
  </si>
  <si>
    <t>ld6 5na</t>
  </si>
  <si>
    <t>ld65na</t>
  </si>
  <si>
    <t>LD6 5NB</t>
  </si>
  <si>
    <t>LD65NB</t>
  </si>
  <si>
    <t>ld6 5nb</t>
  </si>
  <si>
    <t>ld65nb</t>
  </si>
  <si>
    <t>LD6 5ND</t>
  </si>
  <si>
    <t>LD65ND</t>
  </si>
  <si>
    <t>ld6 5nd</t>
  </si>
  <si>
    <t>ld65nd</t>
  </si>
  <si>
    <t>LD6 5NE</t>
  </si>
  <si>
    <t>LD65NE</t>
  </si>
  <si>
    <t>ld6 5ne</t>
  </si>
  <si>
    <t>ld65ne</t>
  </si>
  <si>
    <t>LD6 5NF</t>
  </si>
  <si>
    <t>LD65NF</t>
  </si>
  <si>
    <t>ld6 5nf</t>
  </si>
  <si>
    <t>ld65nf</t>
  </si>
  <si>
    <t>LD6 5NG</t>
  </si>
  <si>
    <t>LD65NG</t>
  </si>
  <si>
    <t>ld6 5ng</t>
  </si>
  <si>
    <t>ld65ng</t>
  </si>
  <si>
    <t>LD6 5NH</t>
  </si>
  <si>
    <t>LD65NH</t>
  </si>
  <si>
    <t>ld6 5nh</t>
  </si>
  <si>
    <t>ld65nh</t>
  </si>
  <si>
    <t>LD6 5NL</t>
  </si>
  <si>
    <t>LD65NL</t>
  </si>
  <si>
    <t>ld6 5nl</t>
  </si>
  <si>
    <t>ld65nl</t>
  </si>
  <si>
    <t>LD6 5NN</t>
  </si>
  <si>
    <t>LD65NN</t>
  </si>
  <si>
    <t>ld6 5nn</t>
  </si>
  <si>
    <t>ld65nn</t>
  </si>
  <si>
    <t>LD6 5NP</t>
  </si>
  <si>
    <t>LD65NP</t>
  </si>
  <si>
    <t>ld6 5np</t>
  </si>
  <si>
    <t>ld65np</t>
  </si>
  <si>
    <t>LD6 5NR</t>
  </si>
  <si>
    <t>LD65NR</t>
  </si>
  <si>
    <t>ld6 5nr</t>
  </si>
  <si>
    <t>ld65nr</t>
  </si>
  <si>
    <t>LD6 5NS</t>
  </si>
  <si>
    <t>LD65NS</t>
  </si>
  <si>
    <t>ld6 5ns</t>
  </si>
  <si>
    <t>ld65ns</t>
  </si>
  <si>
    <t>LD6 5NT</t>
  </si>
  <si>
    <t>LD65NT</t>
  </si>
  <si>
    <t>ld6 5nt</t>
  </si>
  <si>
    <t>ld65nt</t>
  </si>
  <si>
    <t>LD6 5NU</t>
  </si>
  <si>
    <t>LD65NU</t>
  </si>
  <si>
    <t>ld6 5nu</t>
  </si>
  <si>
    <t>ld65nu</t>
  </si>
  <si>
    <t>LD6 5NY</t>
  </si>
  <si>
    <t>LD65NY</t>
  </si>
  <si>
    <t>ld6 5ny</t>
  </si>
  <si>
    <t>ld65ny</t>
  </si>
  <si>
    <t>LD6 5PA</t>
  </si>
  <si>
    <t>LD65PA</t>
  </si>
  <si>
    <t>ld6 5pa</t>
  </si>
  <si>
    <t>ld65pa</t>
  </si>
  <si>
    <t>LD6 5PB</t>
  </si>
  <si>
    <t>LD65PB</t>
  </si>
  <si>
    <t>ld6 5pb</t>
  </si>
  <si>
    <t>ld65pb</t>
  </si>
  <si>
    <t>LD6 5PD</t>
  </si>
  <si>
    <t>LD65PD</t>
  </si>
  <si>
    <t>ld6 5pd</t>
  </si>
  <si>
    <t>ld65pd</t>
  </si>
  <si>
    <t>LD6 5PE</t>
  </si>
  <si>
    <t>LD65PE</t>
  </si>
  <si>
    <t>ld6 5pe</t>
  </si>
  <si>
    <t>ld65pe</t>
  </si>
  <si>
    <t>LD6 5PL</t>
  </si>
  <si>
    <t>LD65PL</t>
  </si>
  <si>
    <t>ld6 5pl</t>
  </si>
  <si>
    <t>ld65pl</t>
  </si>
  <si>
    <t>LD6 5PN</t>
  </si>
  <si>
    <t>LD65PN</t>
  </si>
  <si>
    <t>ld6 5pn</t>
  </si>
  <si>
    <t>ld65pn</t>
  </si>
  <si>
    <t>LD6 5PP</t>
  </si>
  <si>
    <t>LD65PP</t>
  </si>
  <si>
    <t>ld6 5pp</t>
  </si>
  <si>
    <t>ld65pp</t>
  </si>
  <si>
    <t>LD6 5PW</t>
  </si>
  <si>
    <t>LD65PW</t>
  </si>
  <si>
    <t>ld6 5pw</t>
  </si>
  <si>
    <t>ld65pw</t>
  </si>
  <si>
    <t>LD6 5WL</t>
  </si>
  <si>
    <t>LD65WL</t>
  </si>
  <si>
    <t>ld6 5wl</t>
  </si>
  <si>
    <t>ld65wl</t>
  </si>
  <si>
    <t>LD7 1LY</t>
  </si>
  <si>
    <t>LD71LY</t>
  </si>
  <si>
    <t>ld7 1ly</t>
  </si>
  <si>
    <t>ld71ly</t>
  </si>
  <si>
    <t xml:space="preserve">Presteigne STW </t>
  </si>
  <si>
    <t>LD7 1NH</t>
  </si>
  <si>
    <t>LD71NH</t>
  </si>
  <si>
    <t>ld7 1nh</t>
  </si>
  <si>
    <t>ld71nh</t>
  </si>
  <si>
    <t>LD7 1NJ</t>
  </si>
  <si>
    <t>LD71NJ</t>
  </si>
  <si>
    <t>ld7 1nj</t>
  </si>
  <si>
    <t>ld71nj</t>
  </si>
  <si>
    <t xml:space="preserve">Evenjobb STW </t>
  </si>
  <si>
    <t>LD7 1NL</t>
  </si>
  <si>
    <t>LD71NL</t>
  </si>
  <si>
    <t>ld7 1nl</t>
  </si>
  <si>
    <t>ld71nl</t>
  </si>
  <si>
    <t>LD7 1NN</t>
  </si>
  <si>
    <t>LD71NN</t>
  </si>
  <si>
    <t>ld7 1nn</t>
  </si>
  <si>
    <t>ld71nn</t>
  </si>
  <si>
    <t>LD7 1NP</t>
  </si>
  <si>
    <t>LD71NP</t>
  </si>
  <si>
    <t>ld7 1np</t>
  </si>
  <si>
    <t>ld71np</t>
  </si>
  <si>
    <t>LD7 1NQ</t>
  </si>
  <si>
    <t>LD71NQ</t>
  </si>
  <si>
    <t>ld7 1nq</t>
  </si>
  <si>
    <t>ld71nq</t>
  </si>
  <si>
    <t>LD7 1NR</t>
  </si>
  <si>
    <t>LD71NR</t>
  </si>
  <si>
    <t>ld7 1nr</t>
  </si>
  <si>
    <t>ld71nr</t>
  </si>
  <si>
    <t>LD7 1NS</t>
  </si>
  <si>
    <t>LD71NS</t>
  </si>
  <si>
    <t>ld7 1ns</t>
  </si>
  <si>
    <t>ld71ns</t>
  </si>
  <si>
    <t>LD7 1NT</t>
  </si>
  <si>
    <t>LD71NT</t>
  </si>
  <si>
    <t>ld7 1nt</t>
  </si>
  <si>
    <t>ld71nt</t>
  </si>
  <si>
    <t>LD7 1NU</t>
  </si>
  <si>
    <t>LD71NU</t>
  </si>
  <si>
    <t>ld7 1nu</t>
  </si>
  <si>
    <t>ld71nu</t>
  </si>
  <si>
    <t>LD7 1NW</t>
  </si>
  <si>
    <t>LD71NW</t>
  </si>
  <si>
    <t>ld7 1nw</t>
  </si>
  <si>
    <t>ld71nw</t>
  </si>
  <si>
    <t>LD7 1NY</t>
  </si>
  <si>
    <t>LD71NY</t>
  </si>
  <si>
    <t>ld7 1ny</t>
  </si>
  <si>
    <t>ld71ny</t>
  </si>
  <si>
    <t>LD7 1PA</t>
  </si>
  <si>
    <t>LD71PA</t>
  </si>
  <si>
    <t>ld7 1pa</t>
  </si>
  <si>
    <t>ld71pa</t>
  </si>
  <si>
    <t>LD7 1PB</t>
  </si>
  <si>
    <t>LD71PB</t>
  </si>
  <si>
    <t>ld7 1pb</t>
  </si>
  <si>
    <t>ld71pb</t>
  </si>
  <si>
    <t>LD7 1PD</t>
  </si>
  <si>
    <t>LD71PD</t>
  </si>
  <si>
    <t>ld7 1pd</t>
  </si>
  <si>
    <t>ld71pd</t>
  </si>
  <si>
    <t>LD7 1SF</t>
  </si>
  <si>
    <t>LD71SF</t>
  </si>
  <si>
    <t>ld7 1sf</t>
  </si>
  <si>
    <t>ld71sf</t>
  </si>
  <si>
    <t>LD7 1SG</t>
  </si>
  <si>
    <t>LD71SG</t>
  </si>
  <si>
    <t>ld7 1sg</t>
  </si>
  <si>
    <t>ld71sg</t>
  </si>
  <si>
    <t>LD7 1SH</t>
  </si>
  <si>
    <t>LD71SH</t>
  </si>
  <si>
    <t>ld7 1sh</t>
  </si>
  <si>
    <t>ld71sh</t>
  </si>
  <si>
    <t>LD7 1SL</t>
  </si>
  <si>
    <t>LD71SL</t>
  </si>
  <si>
    <t>ld7 1sl</t>
  </si>
  <si>
    <t>ld71sl</t>
  </si>
  <si>
    <t>LD7 1SN</t>
  </si>
  <si>
    <t>LD71SN</t>
  </si>
  <si>
    <t>ld7 1sn</t>
  </si>
  <si>
    <t>ld71sn</t>
  </si>
  <si>
    <t>LD7 1SP</t>
  </si>
  <si>
    <t>LD71SP</t>
  </si>
  <si>
    <t>ld7 1sp</t>
  </si>
  <si>
    <t>ld71sp</t>
  </si>
  <si>
    <t>LD7 1SR</t>
  </si>
  <si>
    <t>LD71SR</t>
  </si>
  <si>
    <t>ld7 1sr</t>
  </si>
  <si>
    <t>ld71sr</t>
  </si>
  <si>
    <t>LD7 1SS</t>
  </si>
  <si>
    <t>LD71SS</t>
  </si>
  <si>
    <t>ld7 1ss</t>
  </si>
  <si>
    <t>ld71ss</t>
  </si>
  <si>
    <t>LD7 1ST</t>
  </si>
  <si>
    <t>LD71ST</t>
  </si>
  <si>
    <t>ld7 1st</t>
  </si>
  <si>
    <t>ld71st</t>
  </si>
  <si>
    <t>LD7 1SU</t>
  </si>
  <si>
    <t>LD71SU</t>
  </si>
  <si>
    <t>ld7 1su</t>
  </si>
  <si>
    <t>ld71su</t>
  </si>
  <si>
    <t>LD7 1SW</t>
  </si>
  <si>
    <t>LD71SW</t>
  </si>
  <si>
    <t>ld7 1sw</t>
  </si>
  <si>
    <t>ld71sw</t>
  </si>
  <si>
    <t>LD7 1SY</t>
  </si>
  <si>
    <t>LD71SY</t>
  </si>
  <si>
    <t>ld7 1sy</t>
  </si>
  <si>
    <t>ld71sy</t>
  </si>
  <si>
    <t>LD7 1TA</t>
  </si>
  <si>
    <t>LD71TA</t>
  </si>
  <si>
    <t>ld7 1ta</t>
  </si>
  <si>
    <t>ld71ta</t>
  </si>
  <si>
    <t>LD7 1TB</t>
  </si>
  <si>
    <t>LD71TB</t>
  </si>
  <si>
    <t>ld7 1tb</t>
  </si>
  <si>
    <t>ld71tb</t>
  </si>
  <si>
    <t>LD7 1TD</t>
  </si>
  <si>
    <t>LD71TD</t>
  </si>
  <si>
    <t>ld7 1td</t>
  </si>
  <si>
    <t>ld71td</t>
  </si>
  <si>
    <t>LD7 9AP</t>
  </si>
  <si>
    <t>LD79AP</t>
  </si>
  <si>
    <t>ld7 9ap</t>
  </si>
  <si>
    <t>ld79ap</t>
  </si>
  <si>
    <t>LD8 2AA</t>
  </si>
  <si>
    <t>LD82AA</t>
  </si>
  <si>
    <t>ld8 2aa</t>
  </si>
  <si>
    <t>ld82aa</t>
  </si>
  <si>
    <t>LD8 2AB</t>
  </si>
  <si>
    <t>LD82AB</t>
  </si>
  <si>
    <t>ld8 2ab</t>
  </si>
  <si>
    <t>ld82ab</t>
  </si>
  <si>
    <t>LD8 2AD</t>
  </si>
  <si>
    <t>LD82AD</t>
  </si>
  <si>
    <t>ld8 2ad</t>
  </si>
  <si>
    <t>ld82ad</t>
  </si>
  <si>
    <t>LD8 2AE</t>
  </si>
  <si>
    <t>LD82AE</t>
  </si>
  <si>
    <t>ld8 2ae</t>
  </si>
  <si>
    <t>ld82ae</t>
  </si>
  <si>
    <t>LD8 2AF</t>
  </si>
  <si>
    <t>LD82AF</t>
  </si>
  <si>
    <t>ld8 2af</t>
  </si>
  <si>
    <t>ld82af</t>
  </si>
  <si>
    <t>LD8 2AG</t>
  </si>
  <si>
    <t>LD82AG</t>
  </si>
  <si>
    <t>ld8 2ag</t>
  </si>
  <si>
    <t>ld82ag</t>
  </si>
  <si>
    <t>LD8 2AH</t>
  </si>
  <si>
    <t>LD82AH</t>
  </si>
  <si>
    <t>ld8 2ah</t>
  </si>
  <si>
    <t>ld82ah</t>
  </si>
  <si>
    <t>LD8 2AJ</t>
  </si>
  <si>
    <t>LD82AJ</t>
  </si>
  <si>
    <t>ld8 2aj</t>
  </si>
  <si>
    <t>ld82aj</t>
  </si>
  <si>
    <t>LD8 2AN</t>
  </si>
  <si>
    <t>LD82AN</t>
  </si>
  <si>
    <t>ld8 2an</t>
  </si>
  <si>
    <t>ld82an</t>
  </si>
  <si>
    <t>LD8 2AP</t>
  </si>
  <si>
    <t>LD82AP</t>
  </si>
  <si>
    <t>ld8 2ap</t>
  </si>
  <si>
    <t>ld82ap</t>
  </si>
  <si>
    <t>LD8 2AQ</t>
  </si>
  <si>
    <t>LD82AQ</t>
  </si>
  <si>
    <t>ld8 2aq</t>
  </si>
  <si>
    <t>ld82aq</t>
  </si>
  <si>
    <t>LD8 2AR</t>
  </si>
  <si>
    <t>LD82AR</t>
  </si>
  <si>
    <t>ld8 2ar</t>
  </si>
  <si>
    <t>ld82ar</t>
  </si>
  <si>
    <t>LD8 2AS</t>
  </si>
  <si>
    <t>LD82AS</t>
  </si>
  <si>
    <t>ld8 2as</t>
  </si>
  <si>
    <t>ld82as</t>
  </si>
  <si>
    <t>LD8 2AT</t>
  </si>
  <si>
    <t>LD82AT</t>
  </si>
  <si>
    <t>ld8 2at</t>
  </si>
  <si>
    <t>ld82at</t>
  </si>
  <si>
    <t>LD8 2AU</t>
  </si>
  <si>
    <t>LD82AU</t>
  </si>
  <si>
    <t>ld8 2au</t>
  </si>
  <si>
    <t>ld82au</t>
  </si>
  <si>
    <t>LD8 2AW</t>
  </si>
  <si>
    <t>LD82AW</t>
  </si>
  <si>
    <t>ld8 2aw</t>
  </si>
  <si>
    <t>ld82aw</t>
  </si>
  <si>
    <t>LD8 2AX</t>
  </si>
  <si>
    <t>LD82AX</t>
  </si>
  <si>
    <t>ld8 2ax</t>
  </si>
  <si>
    <t>ld82ax</t>
  </si>
  <si>
    <t>LD8 2AY</t>
  </si>
  <si>
    <t>LD82AY</t>
  </si>
  <si>
    <t>ld8 2ay</t>
  </si>
  <si>
    <t>ld82ay</t>
  </si>
  <si>
    <t>LD8 2AZ</t>
  </si>
  <si>
    <t>LD82AZ</t>
  </si>
  <si>
    <t>ld8 2az</t>
  </si>
  <si>
    <t>ld82az</t>
  </si>
  <si>
    <t xml:space="preserve">New Radnor STW </t>
  </si>
  <si>
    <t>LD8 2BA</t>
  </si>
  <si>
    <t>LD82BA</t>
  </si>
  <si>
    <t>ld8 2ba</t>
  </si>
  <si>
    <t>ld82ba</t>
  </si>
  <si>
    <t>LD8 2BB</t>
  </si>
  <si>
    <t>LD82BB</t>
  </si>
  <si>
    <t>ld8 2bb</t>
  </si>
  <si>
    <t>ld82bb</t>
  </si>
  <si>
    <t>LD8 2BD</t>
  </si>
  <si>
    <t>LD82BD</t>
  </si>
  <si>
    <t>ld8 2bd</t>
  </si>
  <si>
    <t>ld82bd</t>
  </si>
  <si>
    <t>LD8 2BE</t>
  </si>
  <si>
    <t>LD82BE</t>
  </si>
  <si>
    <t>ld8 2be</t>
  </si>
  <si>
    <t>ld82be</t>
  </si>
  <si>
    <t>LD8 2BG</t>
  </si>
  <si>
    <t>LD82BG</t>
  </si>
  <si>
    <t>ld8 2bg</t>
  </si>
  <si>
    <t>ld82bg</t>
  </si>
  <si>
    <t>LD8 2BH</t>
  </si>
  <si>
    <t>LD82BH</t>
  </si>
  <si>
    <t>ld8 2bh</t>
  </si>
  <si>
    <t>ld82bh</t>
  </si>
  <si>
    <t>LD8 2BL</t>
  </si>
  <si>
    <t>LD82BL</t>
  </si>
  <si>
    <t>ld8 2bl</t>
  </si>
  <si>
    <t>ld82bl</t>
  </si>
  <si>
    <t>LD8 2BP</t>
  </si>
  <si>
    <t>LD82BP</t>
  </si>
  <si>
    <t>ld8 2bp</t>
  </si>
  <si>
    <t>ld82bp</t>
  </si>
  <si>
    <t>LD8 2BS</t>
  </si>
  <si>
    <t>LD82BS</t>
  </si>
  <si>
    <t>ld8 2bs</t>
  </si>
  <si>
    <t>ld82bs</t>
  </si>
  <si>
    <t>LD8 2BT</t>
  </si>
  <si>
    <t>LD82BT</t>
  </si>
  <si>
    <t>ld8 2bt</t>
  </si>
  <si>
    <t>ld82bt</t>
  </si>
  <si>
    <t>LD8 2BU</t>
  </si>
  <si>
    <t>LD82BU</t>
  </si>
  <si>
    <t>ld8 2bu</t>
  </si>
  <si>
    <t>ld82bu</t>
  </si>
  <si>
    <t>LD8 2BW</t>
  </si>
  <si>
    <t>LD82BW</t>
  </si>
  <si>
    <t>ld8 2bw</t>
  </si>
  <si>
    <t>ld82bw</t>
  </si>
  <si>
    <t>LD8 2BY</t>
  </si>
  <si>
    <t>LD82BY</t>
  </si>
  <si>
    <t>ld8 2by</t>
  </si>
  <si>
    <t>ld82by</t>
  </si>
  <si>
    <t>LD8 2DA</t>
  </si>
  <si>
    <t>LD82DA</t>
  </si>
  <si>
    <t>ld8 2da</t>
  </si>
  <si>
    <t>ld82da</t>
  </si>
  <si>
    <t>LD8 2DB</t>
  </si>
  <si>
    <t>LD82DB</t>
  </si>
  <si>
    <t>ld8 2db</t>
  </si>
  <si>
    <t>ld82db</t>
  </si>
  <si>
    <t>LD8 2DD</t>
  </si>
  <si>
    <t>LD82DD</t>
  </si>
  <si>
    <t>ld8 2dd</t>
  </si>
  <si>
    <t>ld82dd</t>
  </si>
  <si>
    <t>LD8 2DE</t>
  </si>
  <si>
    <t>LD82DE</t>
  </si>
  <si>
    <t>ld8 2de</t>
  </si>
  <si>
    <t>ld82de</t>
  </si>
  <si>
    <t>LD8 2DG</t>
  </si>
  <si>
    <t>LD82DG</t>
  </si>
  <si>
    <t>ld8 2dg</t>
  </si>
  <si>
    <t>ld82dg</t>
  </si>
  <si>
    <t>LD8 2DH</t>
  </si>
  <si>
    <t>LD82DH</t>
  </si>
  <si>
    <t>ld8 2dh</t>
  </si>
  <si>
    <t>ld82dh</t>
  </si>
  <si>
    <t>LD8 2DL</t>
  </si>
  <si>
    <t>LD82DL</t>
  </si>
  <si>
    <t>ld8 2dl</t>
  </si>
  <si>
    <t>ld82dl</t>
  </si>
  <si>
    <t>LD8 2DN</t>
  </si>
  <si>
    <t>LD82DN</t>
  </si>
  <si>
    <t>ld8 2dn</t>
  </si>
  <si>
    <t>ld82dn</t>
  </si>
  <si>
    <t>LD8 2DP</t>
  </si>
  <si>
    <t>LD82DP</t>
  </si>
  <si>
    <t>ld8 2dp</t>
  </si>
  <si>
    <t>ld82dp</t>
  </si>
  <si>
    <t>LD8 2DR</t>
  </si>
  <si>
    <t>LD82DR</t>
  </si>
  <si>
    <t>ld8 2dr</t>
  </si>
  <si>
    <t>ld82dr</t>
  </si>
  <si>
    <t>LD8 2DS</t>
  </si>
  <si>
    <t>LD82DS</t>
  </si>
  <si>
    <t>ld8 2ds</t>
  </si>
  <si>
    <t>ld82ds</t>
  </si>
  <si>
    <t>LD8 2DT</t>
  </si>
  <si>
    <t>LD82DT</t>
  </si>
  <si>
    <t>ld8 2dt</t>
  </si>
  <si>
    <t>ld82dt</t>
  </si>
  <si>
    <t>LD8 2DU</t>
  </si>
  <si>
    <t>LD82DU</t>
  </si>
  <si>
    <t>ld8 2du</t>
  </si>
  <si>
    <t>ld82du</t>
  </si>
  <si>
    <t>LD8 2DW</t>
  </si>
  <si>
    <t>LD82DW</t>
  </si>
  <si>
    <t>ld8 2dw</t>
  </si>
  <si>
    <t>ld82dw</t>
  </si>
  <si>
    <t>LD8 2DX</t>
  </si>
  <si>
    <t>LD82DX</t>
  </si>
  <si>
    <t>ld8 2dx</t>
  </si>
  <si>
    <t>ld82dx</t>
  </si>
  <si>
    <t>LD8 2DY</t>
  </si>
  <si>
    <t>LD82DY</t>
  </si>
  <si>
    <t>ld8 2dy</t>
  </si>
  <si>
    <t>ld82dy</t>
  </si>
  <si>
    <t>LD8 2EA</t>
  </si>
  <si>
    <t>LD82EA</t>
  </si>
  <si>
    <t>ld8 2ea</t>
  </si>
  <si>
    <t>ld82ea</t>
  </si>
  <si>
    <t>LD8 2EB</t>
  </si>
  <si>
    <t>LD82EB</t>
  </si>
  <si>
    <t>ld8 2eb</t>
  </si>
  <si>
    <t>ld82eb</t>
  </si>
  <si>
    <t>LD8 2ED</t>
  </si>
  <si>
    <t>LD82ED</t>
  </si>
  <si>
    <t>ld8 2ed</t>
  </si>
  <si>
    <t>ld82ed</t>
  </si>
  <si>
    <t>LD8 2EE</t>
  </si>
  <si>
    <t>LD82EE</t>
  </si>
  <si>
    <t>ld8 2ee</t>
  </si>
  <si>
    <t>ld82ee</t>
  </si>
  <si>
    <t>LD8 2EF</t>
  </si>
  <si>
    <t>LD82EF</t>
  </si>
  <si>
    <t>ld8 2ef</t>
  </si>
  <si>
    <t>ld82ef</t>
  </si>
  <si>
    <t>LD8 2EG</t>
  </si>
  <si>
    <t>LD82EG</t>
  </si>
  <si>
    <t>ld8 2eg</t>
  </si>
  <si>
    <t>ld82eg</t>
  </si>
  <si>
    <t>LD8 2EH</t>
  </si>
  <si>
    <t>LD82EH</t>
  </si>
  <si>
    <t>ld8 2eh</t>
  </si>
  <si>
    <t>ld82eh</t>
  </si>
  <si>
    <t>LD8 2EL</t>
  </si>
  <si>
    <t>LD82EL</t>
  </si>
  <si>
    <t>ld8 2el</t>
  </si>
  <si>
    <t>ld82el</t>
  </si>
  <si>
    <t>LD8 2EN</t>
  </si>
  <si>
    <t>LD82EN</t>
  </si>
  <si>
    <t>ld8 2en</t>
  </si>
  <si>
    <t>ld82en</t>
  </si>
  <si>
    <t>LD8 2EP</t>
  </si>
  <si>
    <t>LD82EP</t>
  </si>
  <si>
    <t>ld8 2ep</t>
  </si>
  <si>
    <t>ld82ep</t>
  </si>
  <si>
    <t>LD8 2EQ</t>
  </si>
  <si>
    <t>LD82EQ</t>
  </si>
  <si>
    <t>ld8 2eq</t>
  </si>
  <si>
    <t>ld82eq</t>
  </si>
  <si>
    <t>LD8 2ER</t>
  </si>
  <si>
    <t>LD82ER</t>
  </si>
  <si>
    <t>ld8 2er</t>
  </si>
  <si>
    <t>ld82er</t>
  </si>
  <si>
    <t>LD8 2ES</t>
  </si>
  <si>
    <t>LD82ES</t>
  </si>
  <si>
    <t>ld8 2es</t>
  </si>
  <si>
    <t>ld82es</t>
  </si>
  <si>
    <t>LD8 2ET</t>
  </si>
  <si>
    <t>LD82ET</t>
  </si>
  <si>
    <t>ld8 2et</t>
  </si>
  <si>
    <t>ld82et</t>
  </si>
  <si>
    <t>LD8 2EU</t>
  </si>
  <si>
    <t>LD82EU</t>
  </si>
  <si>
    <t>ld8 2eu</t>
  </si>
  <si>
    <t>ld82eu</t>
  </si>
  <si>
    <t>LD8 2EW</t>
  </si>
  <si>
    <t>LD82EW</t>
  </si>
  <si>
    <t>ld8 2ew</t>
  </si>
  <si>
    <t>ld82ew</t>
  </si>
  <si>
    <t>LD8 2EY</t>
  </si>
  <si>
    <t>LD82EY</t>
  </si>
  <si>
    <t>ld8 2ey</t>
  </si>
  <si>
    <t>ld82ey</t>
  </si>
  <si>
    <t>LD8 2HA</t>
  </si>
  <si>
    <t>LD82HA</t>
  </si>
  <si>
    <t>ld8 2ha</t>
  </si>
  <si>
    <t>ld82ha</t>
  </si>
  <si>
    <t>LD8 2HB</t>
  </si>
  <si>
    <t>LD82HB</t>
  </si>
  <si>
    <t>ld8 2hb</t>
  </si>
  <si>
    <t>ld82hb</t>
  </si>
  <si>
    <t>LD8 2HD</t>
  </si>
  <si>
    <t>LD82HD</t>
  </si>
  <si>
    <t>ld8 2hd</t>
  </si>
  <si>
    <t>ld82hd</t>
  </si>
  <si>
    <t>LD8 2HE</t>
  </si>
  <si>
    <t>LD82HE</t>
  </si>
  <si>
    <t>ld8 2he</t>
  </si>
  <si>
    <t>ld82he</t>
  </si>
  <si>
    <t>LD8 2HF</t>
  </si>
  <si>
    <t>LD82HF</t>
  </si>
  <si>
    <t>ld8 2hf</t>
  </si>
  <si>
    <t>ld82hf</t>
  </si>
  <si>
    <t>LD8 2HG</t>
  </si>
  <si>
    <t>LD82HG</t>
  </si>
  <si>
    <t>ld8 2hg</t>
  </si>
  <si>
    <t>ld82hg</t>
  </si>
  <si>
    <t>LD8 2HX</t>
  </si>
  <si>
    <t>LD82HX</t>
  </si>
  <si>
    <t>ld8 2hx</t>
  </si>
  <si>
    <t>ld82hx</t>
  </si>
  <si>
    <t>LD8 2LA</t>
  </si>
  <si>
    <t>LD82LA</t>
  </si>
  <si>
    <t>ld8 2la</t>
  </si>
  <si>
    <t>ld82la</t>
  </si>
  <si>
    <t>LD8 2LB</t>
  </si>
  <si>
    <t>LD82LB</t>
  </si>
  <si>
    <t>ld8 2lb</t>
  </si>
  <si>
    <t>ld82lb</t>
  </si>
  <si>
    <t>LD8 2LD</t>
  </si>
  <si>
    <t>LD82LD</t>
  </si>
  <si>
    <t>ld8 2ld</t>
  </si>
  <si>
    <t>ld82ld</t>
  </si>
  <si>
    <t>LD8 2LF</t>
  </si>
  <si>
    <t>LD82LF</t>
  </si>
  <si>
    <t>ld8 2lf</t>
  </si>
  <si>
    <t>ld82lf</t>
  </si>
  <si>
    <t>LD8 2NE</t>
  </si>
  <si>
    <t>LD82NE</t>
  </si>
  <si>
    <t>ld8 2ne</t>
  </si>
  <si>
    <t>ld82ne</t>
  </si>
  <si>
    <t>LD8 2NF</t>
  </si>
  <si>
    <t>LD82NF</t>
  </si>
  <si>
    <t>ld8 2nf</t>
  </si>
  <si>
    <t>ld82nf</t>
  </si>
  <si>
    <t>LD8 2NG</t>
  </si>
  <si>
    <t>LD82NG</t>
  </si>
  <si>
    <t>ld8 2ng</t>
  </si>
  <si>
    <t>ld82ng</t>
  </si>
  <si>
    <t>LD8 2NH</t>
  </si>
  <si>
    <t>LD82NH</t>
  </si>
  <si>
    <t>ld8 2nh</t>
  </si>
  <si>
    <t>ld82nh</t>
  </si>
  <si>
    <t>LD8 2NJ</t>
  </si>
  <si>
    <t>LD82NJ</t>
  </si>
  <si>
    <t>ld8 2nj</t>
  </si>
  <si>
    <t>ld82nj</t>
  </si>
  <si>
    <t>LD8 2NL</t>
  </si>
  <si>
    <t>LD82NL</t>
  </si>
  <si>
    <t>ld8 2nl</t>
  </si>
  <si>
    <t>ld82nl</t>
  </si>
  <si>
    <t>LD8 2NN</t>
  </si>
  <si>
    <t>LD82NN</t>
  </si>
  <si>
    <t>ld8 2nn</t>
  </si>
  <si>
    <t>ld82nn</t>
  </si>
  <si>
    <t>LD8 2NP</t>
  </si>
  <si>
    <t>LD82NP</t>
  </si>
  <si>
    <t>ld8 2np</t>
  </si>
  <si>
    <t>ld82np</t>
  </si>
  <si>
    <t>LD8 2NQ</t>
  </si>
  <si>
    <t>LD82NQ</t>
  </si>
  <si>
    <t>ld8 2nq</t>
  </si>
  <si>
    <t>ld82nq</t>
  </si>
  <si>
    <t>LD8 2NR</t>
  </si>
  <si>
    <t>LD82NR</t>
  </si>
  <si>
    <t>ld8 2nr</t>
  </si>
  <si>
    <t>ld82nr</t>
  </si>
  <si>
    <t>LD8 2NS</t>
  </si>
  <si>
    <t>LD82NS</t>
  </si>
  <si>
    <t>ld8 2ns</t>
  </si>
  <si>
    <t>ld82ns</t>
  </si>
  <si>
    <t>LD8 2NT</t>
  </si>
  <si>
    <t>LD82NT</t>
  </si>
  <si>
    <t>ld8 2nt</t>
  </si>
  <si>
    <t>ld82nt</t>
  </si>
  <si>
    <t>LD8 2NU</t>
  </si>
  <si>
    <t>LD82NU</t>
  </si>
  <si>
    <t>ld8 2nu</t>
  </si>
  <si>
    <t>ld82nu</t>
  </si>
  <si>
    <t>LD8 2NW</t>
  </si>
  <si>
    <t>LD82NW</t>
  </si>
  <si>
    <t>ld8 2nw</t>
  </si>
  <si>
    <t>ld82nw</t>
  </si>
  <si>
    <t>LD8 2NX</t>
  </si>
  <si>
    <t>LD82NX</t>
  </si>
  <si>
    <t>ld8 2nx</t>
  </si>
  <si>
    <t>ld82nx</t>
  </si>
  <si>
    <t>LD8 2NY</t>
  </si>
  <si>
    <t>LD82NY</t>
  </si>
  <si>
    <t>ld8 2ny</t>
  </si>
  <si>
    <t>ld82ny</t>
  </si>
  <si>
    <t>LD8 2PA</t>
  </si>
  <si>
    <t>LD82PA</t>
  </si>
  <si>
    <t>ld8 2pa</t>
  </si>
  <si>
    <t>ld82pa</t>
  </si>
  <si>
    <t>LD8 2PB</t>
  </si>
  <si>
    <t>LD82PB</t>
  </si>
  <si>
    <t>ld8 2pb</t>
  </si>
  <si>
    <t>ld82pb</t>
  </si>
  <si>
    <t>LD8 2PD</t>
  </si>
  <si>
    <t>LD82PD</t>
  </si>
  <si>
    <t>ld8 2pd</t>
  </si>
  <si>
    <t>ld82pd</t>
  </si>
  <si>
    <t>LD8 2PE</t>
  </si>
  <si>
    <t>LD82PE</t>
  </si>
  <si>
    <t>ld8 2pe</t>
  </si>
  <si>
    <t>ld82pe</t>
  </si>
  <si>
    <t>LD8 2PF</t>
  </si>
  <si>
    <t>LD82PF</t>
  </si>
  <si>
    <t>ld8 2pf</t>
  </si>
  <si>
    <t>ld82pf</t>
  </si>
  <si>
    <t>LD8 2PG</t>
  </si>
  <si>
    <t>LD82PG</t>
  </si>
  <si>
    <t>ld8 2pg</t>
  </si>
  <si>
    <t>ld82pg</t>
  </si>
  <si>
    <t>LD8 2PH</t>
  </si>
  <si>
    <t>LD82PH</t>
  </si>
  <si>
    <t>ld8 2ph</t>
  </si>
  <si>
    <t>ld82ph</t>
  </si>
  <si>
    <t>LD8 2PL</t>
  </si>
  <si>
    <t>LD82PL</t>
  </si>
  <si>
    <t>ld8 2pl</t>
  </si>
  <si>
    <t>ld82pl</t>
  </si>
  <si>
    <t>LD8 2PN</t>
  </si>
  <si>
    <t>LD82PN</t>
  </si>
  <si>
    <t>ld8 2pn</t>
  </si>
  <si>
    <t>ld82pn</t>
  </si>
  <si>
    <t>LD8 2PP</t>
  </si>
  <si>
    <t>LD82PP</t>
  </si>
  <si>
    <t>ld8 2pp</t>
  </si>
  <si>
    <t>ld82pp</t>
  </si>
  <si>
    <t>LD8 2PT</t>
  </si>
  <si>
    <t>LD82PT</t>
  </si>
  <si>
    <t>ld8 2pt</t>
  </si>
  <si>
    <t>ld82pt</t>
  </si>
  <si>
    <t>LD8 2PU</t>
  </si>
  <si>
    <t>LD82PU</t>
  </si>
  <si>
    <t>ld8 2pu</t>
  </si>
  <si>
    <t>ld82pu</t>
  </si>
  <si>
    <t>LD8 2PW</t>
  </si>
  <si>
    <t>LD82PW</t>
  </si>
  <si>
    <t>ld8 2pw</t>
  </si>
  <si>
    <t>ld82pw</t>
  </si>
  <si>
    <t>LD8 2PY</t>
  </si>
  <si>
    <t>LD82PY</t>
  </si>
  <si>
    <t>ld8 2py</t>
  </si>
  <si>
    <t>ld82py</t>
  </si>
  <si>
    <t>LD8 2RA</t>
  </si>
  <si>
    <t>LD82RA</t>
  </si>
  <si>
    <t>ld8 2ra</t>
  </si>
  <si>
    <t>ld82ra</t>
  </si>
  <si>
    <t>LD8 2RB</t>
  </si>
  <si>
    <t>LD82RB</t>
  </si>
  <si>
    <t>ld8 2rb</t>
  </si>
  <si>
    <t>ld82rb</t>
  </si>
  <si>
    <t>LD8 2RD</t>
  </si>
  <si>
    <t>LD82RD</t>
  </si>
  <si>
    <t>ld8 2rd</t>
  </si>
  <si>
    <t>ld82rd</t>
  </si>
  <si>
    <t>LD8 2RE</t>
  </si>
  <si>
    <t>LD82RE</t>
  </si>
  <si>
    <t>ld8 2re</t>
  </si>
  <si>
    <t>ld82re</t>
  </si>
  <si>
    <t>LD8 2RF</t>
  </si>
  <si>
    <t>LD82RF</t>
  </si>
  <si>
    <t>ld8 2rf</t>
  </si>
  <si>
    <t>ld82rf</t>
  </si>
  <si>
    <t>LD8 2RG</t>
  </si>
  <si>
    <t>LD82RG</t>
  </si>
  <si>
    <t>ld8 2rg</t>
  </si>
  <si>
    <t>ld82rg</t>
  </si>
  <si>
    <t>LD8 2RH</t>
  </si>
  <si>
    <t>LD82RH</t>
  </si>
  <si>
    <t>ld8 2rh</t>
  </si>
  <si>
    <t>ld82rh</t>
  </si>
  <si>
    <t>LD8 2RJ</t>
  </si>
  <si>
    <t>LD82RJ</t>
  </si>
  <si>
    <t>ld8 2rj</t>
  </si>
  <si>
    <t>ld82rj</t>
  </si>
  <si>
    <t>LD8 2RL</t>
  </si>
  <si>
    <t>LD82RL</t>
  </si>
  <si>
    <t>ld8 2rl</t>
  </si>
  <si>
    <t>ld82rl</t>
  </si>
  <si>
    <t>LD8 2RN</t>
  </si>
  <si>
    <t>LD82RN</t>
  </si>
  <si>
    <t>ld8 2rn</t>
  </si>
  <si>
    <t>ld82rn</t>
  </si>
  <si>
    <t>LD8 2RP</t>
  </si>
  <si>
    <t>LD82RP</t>
  </si>
  <si>
    <t>ld8 2rp</t>
  </si>
  <si>
    <t>ld82rp</t>
  </si>
  <si>
    <t>LD8 2RR</t>
  </si>
  <si>
    <t>LD82RR</t>
  </si>
  <si>
    <t>ld8 2rr</t>
  </si>
  <si>
    <t>ld82rr</t>
  </si>
  <si>
    <t>LD8 2RS</t>
  </si>
  <si>
    <t>LD82RS</t>
  </si>
  <si>
    <t>ld8 2rs</t>
  </si>
  <si>
    <t>ld82rs</t>
  </si>
  <si>
    <t>LD8 2RT</t>
  </si>
  <si>
    <t>LD82RT</t>
  </si>
  <si>
    <t>ld8 2rt</t>
  </si>
  <si>
    <t>ld82rt</t>
  </si>
  <si>
    <t>LD8 2RU</t>
  </si>
  <si>
    <t>LD82RU</t>
  </si>
  <si>
    <t>ld8 2ru</t>
  </si>
  <si>
    <t>ld82ru</t>
  </si>
  <si>
    <t>LD8 2RW</t>
  </si>
  <si>
    <t>LD82RW</t>
  </si>
  <si>
    <t>ld8 2rw</t>
  </si>
  <si>
    <t>ld82rw</t>
  </si>
  <si>
    <t>LD8 2RY</t>
  </si>
  <si>
    <t>LD82RY</t>
  </si>
  <si>
    <t>ld8 2ry</t>
  </si>
  <si>
    <t>ld82ry</t>
  </si>
  <si>
    <t>LD8 2SA</t>
  </si>
  <si>
    <t>LD82SA</t>
  </si>
  <si>
    <t>ld8 2sa</t>
  </si>
  <si>
    <t>ld82sa</t>
  </si>
  <si>
    <t>LD8 2SB</t>
  </si>
  <si>
    <t>LD82SB</t>
  </si>
  <si>
    <t>ld8 2sb</t>
  </si>
  <si>
    <t>ld82sb</t>
  </si>
  <si>
    <t>LD8 2SD</t>
  </si>
  <si>
    <t>LD82SD</t>
  </si>
  <si>
    <t>ld8 2sd</t>
  </si>
  <si>
    <t>ld82sd</t>
  </si>
  <si>
    <t>LD8 2SE</t>
  </si>
  <si>
    <t>LD82SE</t>
  </si>
  <si>
    <t>ld8 2se</t>
  </si>
  <si>
    <t>ld82se</t>
  </si>
  <si>
    <t>LD8 2SF</t>
  </si>
  <si>
    <t>LD82SF</t>
  </si>
  <si>
    <t>ld8 2sf</t>
  </si>
  <si>
    <t>ld82sf</t>
  </si>
  <si>
    <t>LD8 2SG</t>
  </si>
  <si>
    <t>LD82SG</t>
  </si>
  <si>
    <t>ld8 2sg</t>
  </si>
  <si>
    <t>ld82sg</t>
  </si>
  <si>
    <t>LD8 2SH</t>
  </si>
  <si>
    <t>LD82SH</t>
  </si>
  <si>
    <t>ld8 2sh</t>
  </si>
  <si>
    <t>ld82sh</t>
  </si>
  <si>
    <t>LD8 2SJ</t>
  </si>
  <si>
    <t>LD82SJ</t>
  </si>
  <si>
    <t>ld8 2sj</t>
  </si>
  <si>
    <t>ld82sj</t>
  </si>
  <si>
    <t>LD8 2SL</t>
  </si>
  <si>
    <t>LD82SL</t>
  </si>
  <si>
    <t>ld8 2sl</t>
  </si>
  <si>
    <t>ld82sl</t>
  </si>
  <si>
    <t>LD8 2SN</t>
  </si>
  <si>
    <t>LD82SN</t>
  </si>
  <si>
    <t>ld8 2sn</t>
  </si>
  <si>
    <t>ld82sn</t>
  </si>
  <si>
    <t>LD8 2SP</t>
  </si>
  <si>
    <t>LD82SP</t>
  </si>
  <si>
    <t>ld8 2sp</t>
  </si>
  <si>
    <t>ld82sp</t>
  </si>
  <si>
    <t>LD8 2SQ</t>
  </si>
  <si>
    <t>LD82SQ</t>
  </si>
  <si>
    <t>ld8 2sq</t>
  </si>
  <si>
    <t>ld82sq</t>
  </si>
  <si>
    <t>LD8 2SR</t>
  </si>
  <si>
    <t>LD82SR</t>
  </si>
  <si>
    <t>ld8 2sr</t>
  </si>
  <si>
    <t>ld82sr</t>
  </si>
  <si>
    <t>LD8 2SS</t>
  </si>
  <si>
    <t>LD82SS</t>
  </si>
  <si>
    <t>ld8 2ss</t>
  </si>
  <si>
    <t>ld82ss</t>
  </si>
  <si>
    <t>LD8 2ST</t>
  </si>
  <si>
    <t>LD82ST</t>
  </si>
  <si>
    <t>ld8 2st</t>
  </si>
  <si>
    <t>ld82st</t>
  </si>
  <si>
    <t>LD8 2SU</t>
  </si>
  <si>
    <t>LD82SU</t>
  </si>
  <si>
    <t>ld8 2su</t>
  </si>
  <si>
    <t>ld82su</t>
  </si>
  <si>
    <t>LD8 2SW</t>
  </si>
  <si>
    <t>LD82SW</t>
  </si>
  <si>
    <t>ld8 2sw</t>
  </si>
  <si>
    <t>ld82sw</t>
  </si>
  <si>
    <t>LD8 2SX</t>
  </si>
  <si>
    <t>LD82SX</t>
  </si>
  <si>
    <t>ld8 2sx</t>
  </si>
  <si>
    <t>ld82sx</t>
  </si>
  <si>
    <t>LD8 2SY</t>
  </si>
  <si>
    <t>LD82SY</t>
  </si>
  <si>
    <t>ld8 2sy</t>
  </si>
  <si>
    <t>ld82sy</t>
  </si>
  <si>
    <t>LD8 2SZ</t>
  </si>
  <si>
    <t>LD82SZ</t>
  </si>
  <si>
    <t>ld8 2sz</t>
  </si>
  <si>
    <t>ld82sz</t>
  </si>
  <si>
    <t>LD8 2TA</t>
  </si>
  <si>
    <t>LD82TA</t>
  </si>
  <si>
    <t>ld8 2ta</t>
  </si>
  <si>
    <t>ld82ta</t>
  </si>
  <si>
    <t>LD8 2TB</t>
  </si>
  <si>
    <t>LD82TB</t>
  </si>
  <si>
    <t>ld8 2tb</t>
  </si>
  <si>
    <t>ld82tb</t>
  </si>
  <si>
    <t>LD8 2TD</t>
  </si>
  <si>
    <t>LD82TD</t>
  </si>
  <si>
    <t>ld8 2td</t>
  </si>
  <si>
    <t>ld82td</t>
  </si>
  <si>
    <t>LD8 2TE</t>
  </si>
  <si>
    <t>LD82TE</t>
  </si>
  <si>
    <t>ld8 2te</t>
  </si>
  <si>
    <t>ld82te</t>
  </si>
  <si>
    <t>LD8 2TF</t>
  </si>
  <si>
    <t>LD82TF</t>
  </si>
  <si>
    <t>ld8 2tf</t>
  </si>
  <si>
    <t>ld82tf</t>
  </si>
  <si>
    <t>LD8 2TG</t>
  </si>
  <si>
    <t>LD82TG</t>
  </si>
  <si>
    <t>ld8 2tg</t>
  </si>
  <si>
    <t>ld82tg</t>
  </si>
  <si>
    <t>LD8 2TH</t>
  </si>
  <si>
    <t>LD82TH</t>
  </si>
  <si>
    <t>ld8 2th</t>
  </si>
  <si>
    <t>ld82th</t>
  </si>
  <si>
    <t>LD8 2TL</t>
  </si>
  <si>
    <t>LD82TL</t>
  </si>
  <si>
    <t>ld8 2tl</t>
  </si>
  <si>
    <t>ld82tl</t>
  </si>
  <si>
    <t>LD8 2TN</t>
  </si>
  <si>
    <t>LD82TN</t>
  </si>
  <si>
    <t>ld8 2tn</t>
  </si>
  <si>
    <t>ld82tn</t>
  </si>
  <si>
    <t>LD8 2TP</t>
  </si>
  <si>
    <t>LD82TP</t>
  </si>
  <si>
    <t>ld8 2tp</t>
  </si>
  <si>
    <t>ld82tp</t>
  </si>
  <si>
    <t>LD8 2TR</t>
  </si>
  <si>
    <t>LD82TR</t>
  </si>
  <si>
    <t>ld8 2tr</t>
  </si>
  <si>
    <t>ld82tr</t>
  </si>
  <si>
    <t>LD8 2TU</t>
  </si>
  <si>
    <t>LD82TU</t>
  </si>
  <si>
    <t>ld8 2tu</t>
  </si>
  <si>
    <t>ld82tu</t>
  </si>
  <si>
    <t>LD8 2TW</t>
  </si>
  <si>
    <t>LD82TW</t>
  </si>
  <si>
    <t>ld8 2tw</t>
  </si>
  <si>
    <t>ld82tw</t>
  </si>
  <si>
    <t>LD8 2UA</t>
  </si>
  <si>
    <t>LD82UA</t>
  </si>
  <si>
    <t>ld8 2ua</t>
  </si>
  <si>
    <t>ld82ua</t>
  </si>
  <si>
    <t>LD8 2UB</t>
  </si>
  <si>
    <t>LD82UB</t>
  </si>
  <si>
    <t>ld8 2ub</t>
  </si>
  <si>
    <t>ld82ub</t>
  </si>
  <si>
    <t>LD8 2UF</t>
  </si>
  <si>
    <t>LD82UF</t>
  </si>
  <si>
    <t>ld8 2uf</t>
  </si>
  <si>
    <t>ld82uf</t>
  </si>
  <si>
    <t>LD8 2UG</t>
  </si>
  <si>
    <t>LD82UG</t>
  </si>
  <si>
    <t>ld8 2ug</t>
  </si>
  <si>
    <t>ld82ug</t>
  </si>
  <si>
    <t>LD8 2UH</t>
  </si>
  <si>
    <t>LD82UH</t>
  </si>
  <si>
    <t>ld8 2uh</t>
  </si>
  <si>
    <t>ld82uh</t>
  </si>
  <si>
    <t>LD8 2UN</t>
  </si>
  <si>
    <t>LD82UN</t>
  </si>
  <si>
    <t>ld8 2un</t>
  </si>
  <si>
    <t>ld82un</t>
  </si>
  <si>
    <t>LD8 2WF</t>
  </si>
  <si>
    <t>LD82WF</t>
  </si>
  <si>
    <t>ld8 2wf</t>
  </si>
  <si>
    <t>ld82wf</t>
  </si>
  <si>
    <t>LD8 2YT</t>
  </si>
  <si>
    <t>LD82YT</t>
  </si>
  <si>
    <t>ld8 2yt</t>
  </si>
  <si>
    <t>ld82yt</t>
  </si>
  <si>
    <t>LL11 0EW</t>
  </si>
  <si>
    <t>LL110EW</t>
  </si>
  <si>
    <t>ll11 0ew</t>
  </si>
  <si>
    <t>ll110ew</t>
  </si>
  <si>
    <t>Wrexham</t>
  </si>
  <si>
    <t>Wrecsam</t>
  </si>
  <si>
    <t>Abenbury WwTW</t>
  </si>
  <si>
    <t>Wrexham LPA</t>
  </si>
  <si>
    <t>LL11 0FB</t>
  </si>
  <si>
    <t>LL110FB</t>
  </si>
  <si>
    <t>ll11 0fb</t>
  </si>
  <si>
    <t>ll110fb</t>
  </si>
  <si>
    <t>LL11 0FS</t>
  </si>
  <si>
    <t>LL110FS</t>
  </si>
  <si>
    <t>ll11 0fs</t>
  </si>
  <si>
    <t>ll110fs</t>
  </si>
  <si>
    <t>LL11 0FT</t>
  </si>
  <si>
    <t>LL110FT</t>
  </si>
  <si>
    <t>ll11 0ft</t>
  </si>
  <si>
    <t>ll110ft</t>
  </si>
  <si>
    <t>LL11 0GW</t>
  </si>
  <si>
    <t>LL110GW</t>
  </si>
  <si>
    <t>ll11 0gw</t>
  </si>
  <si>
    <t>ll110gw</t>
  </si>
  <si>
    <t>LL11 0HJ</t>
  </si>
  <si>
    <t>LL110HJ</t>
  </si>
  <si>
    <t>ll11 0hj</t>
  </si>
  <si>
    <t>ll110hj</t>
  </si>
  <si>
    <t>LL11 0JJ</t>
  </si>
  <si>
    <t>LL110JJ</t>
  </si>
  <si>
    <t>ll11 0jj</t>
  </si>
  <si>
    <t>ll110jj</t>
  </si>
  <si>
    <t>LL11 0JW</t>
  </si>
  <si>
    <t>LL110JW</t>
  </si>
  <si>
    <t>ll11 0jw</t>
  </si>
  <si>
    <t>ll110jw</t>
  </si>
  <si>
    <t>LL11 0LG</t>
  </si>
  <si>
    <t>LL110LG</t>
  </si>
  <si>
    <t>ll11 0lg</t>
  </si>
  <si>
    <t>ll110lg</t>
  </si>
  <si>
    <t>LL11 0LR</t>
  </si>
  <si>
    <t>LL110LR</t>
  </si>
  <si>
    <t>ll11 0lr</t>
  </si>
  <si>
    <t>ll110lr</t>
  </si>
  <si>
    <t>LL11 0LS</t>
  </si>
  <si>
    <t>LL110LS</t>
  </si>
  <si>
    <t>ll11 0ls</t>
  </si>
  <si>
    <t>ll110ls</t>
  </si>
  <si>
    <t>LL11 0NH</t>
  </si>
  <si>
    <t>LL110NH</t>
  </si>
  <si>
    <t>ll11 0nh</t>
  </si>
  <si>
    <t>ll110nh</t>
  </si>
  <si>
    <t>LL11 0NN</t>
  </si>
  <si>
    <t>LL110NN</t>
  </si>
  <si>
    <t>ll11 0nn</t>
  </si>
  <si>
    <t>ll110nn</t>
  </si>
  <si>
    <t>LL11 0NP</t>
  </si>
  <si>
    <t>LL110NP</t>
  </si>
  <si>
    <t>ll11 0np</t>
  </si>
  <si>
    <t>ll110np</t>
  </si>
  <si>
    <t>LL11 0NQ</t>
  </si>
  <si>
    <t>LL110NQ</t>
  </si>
  <si>
    <t>ll11 0nq</t>
  </si>
  <si>
    <t>ll110nq</t>
  </si>
  <si>
    <t>LL11 0NR</t>
  </si>
  <si>
    <t>LL110NR</t>
  </si>
  <si>
    <t>ll11 0nr</t>
  </si>
  <si>
    <t>ll110nr</t>
  </si>
  <si>
    <t>LL11 0PF</t>
  </si>
  <si>
    <t>LL110PF</t>
  </si>
  <si>
    <t>ll11 0pf</t>
  </si>
  <si>
    <t>ll110pf</t>
  </si>
  <si>
    <t>LL11 0PH</t>
  </si>
  <si>
    <t>LL110PH</t>
  </si>
  <si>
    <t>ll11 0ph</t>
  </si>
  <si>
    <t>ll110ph</t>
  </si>
  <si>
    <t>LL11 0PN</t>
  </si>
  <si>
    <t>LL110PN</t>
  </si>
  <si>
    <t>ll11 0pn</t>
  </si>
  <si>
    <t>ll110pn</t>
  </si>
  <si>
    <t>LL11 0PR</t>
  </si>
  <si>
    <t>LL110PR</t>
  </si>
  <si>
    <t>ll11 0pr</t>
  </si>
  <si>
    <t>ll110pr</t>
  </si>
  <si>
    <t>LL11 0PU</t>
  </si>
  <si>
    <t>LL110PU</t>
  </si>
  <si>
    <t>ll11 0pu</t>
  </si>
  <si>
    <t>ll110pu</t>
  </si>
  <si>
    <t>LL11 0QD</t>
  </si>
  <si>
    <t>LL110QD</t>
  </si>
  <si>
    <t>ll11 0qd</t>
  </si>
  <si>
    <t>ll110qd</t>
  </si>
  <si>
    <t>LL11 0QP</t>
  </si>
  <si>
    <t>LL110QP</t>
  </si>
  <si>
    <t>ll11 0qp</t>
  </si>
  <si>
    <t>ll110qp</t>
  </si>
  <si>
    <t>LL11 0QQ</t>
  </si>
  <si>
    <t>LL110QQ</t>
  </si>
  <si>
    <t>ll11 0qq</t>
  </si>
  <si>
    <t>ll110qq</t>
  </si>
  <si>
    <t>LL11 0QX</t>
  </si>
  <si>
    <t>LL110QX</t>
  </si>
  <si>
    <t>ll11 0qx</t>
  </si>
  <si>
    <t>ll110qx</t>
  </si>
  <si>
    <t>LL11 0RA</t>
  </si>
  <si>
    <t>LL110RA</t>
  </si>
  <si>
    <t>ll11 0ra</t>
  </si>
  <si>
    <t>ll110ra</t>
  </si>
  <si>
    <t>LL11 0RE</t>
  </si>
  <si>
    <t>LL110RE</t>
  </si>
  <si>
    <t>ll11 0re</t>
  </si>
  <si>
    <t>ll110re</t>
  </si>
  <si>
    <t>LL11 0RF</t>
  </si>
  <si>
    <t>LL110RF</t>
  </si>
  <si>
    <t>ll11 0rf</t>
  </si>
  <si>
    <t>ll110rf</t>
  </si>
  <si>
    <t>LL11 0RH</t>
  </si>
  <si>
    <t>LL110RH</t>
  </si>
  <si>
    <t>ll11 0rh</t>
  </si>
  <si>
    <t>ll110rh</t>
  </si>
  <si>
    <t>LL11 0RJ</t>
  </si>
  <si>
    <t>LL110RJ</t>
  </si>
  <si>
    <t>ll11 0rj</t>
  </si>
  <si>
    <t>ll110rj</t>
  </si>
  <si>
    <t>LL11 0RL</t>
  </si>
  <si>
    <t>LL110RL</t>
  </si>
  <si>
    <t>ll11 0rl</t>
  </si>
  <si>
    <t>ll110rl</t>
  </si>
  <si>
    <t>LL11 0RN</t>
  </si>
  <si>
    <t>LL110RN</t>
  </si>
  <si>
    <t>ll11 0rn</t>
  </si>
  <si>
    <t>ll110rn</t>
  </si>
  <si>
    <t>LL11 0RQ</t>
  </si>
  <si>
    <t>LL110RQ</t>
  </si>
  <si>
    <t>ll11 0rq</t>
  </si>
  <si>
    <t>ll110rq</t>
  </si>
  <si>
    <t>LL11 0ZX</t>
  </si>
  <si>
    <t>LL110ZX</t>
  </si>
  <si>
    <t>ll11 0zx</t>
  </si>
  <si>
    <t>ll110zx</t>
  </si>
  <si>
    <t>LL11 0ZY</t>
  </si>
  <si>
    <t>LL110ZY</t>
  </si>
  <si>
    <t>ll11 0zy</t>
  </si>
  <si>
    <t>ll110zy</t>
  </si>
  <si>
    <t>LL11 0ZZ</t>
  </si>
  <si>
    <t>LL110ZZ</t>
  </si>
  <si>
    <t>ll11 0zz</t>
  </si>
  <si>
    <t>ll110zz</t>
  </si>
  <si>
    <t>LL11 1AA</t>
  </si>
  <si>
    <t>LL111AA</t>
  </si>
  <si>
    <t>ll11 1aa</t>
  </si>
  <si>
    <t>ll111aa</t>
  </si>
  <si>
    <t>LL11 1AB</t>
  </si>
  <si>
    <t>LL111AB</t>
  </si>
  <si>
    <t>ll11 1ab</t>
  </si>
  <si>
    <t>ll111ab</t>
  </si>
  <si>
    <t>LL11 1AF</t>
  </si>
  <si>
    <t>LL111AF</t>
  </si>
  <si>
    <t>ll11 1af</t>
  </si>
  <si>
    <t>ll111af</t>
  </si>
  <si>
    <t>LL11 1AG</t>
  </si>
  <si>
    <t>LL111AG</t>
  </si>
  <si>
    <t>ll11 1ag</t>
  </si>
  <si>
    <t>ll111ag</t>
  </si>
  <si>
    <t>LL11 1AH</t>
  </si>
  <si>
    <t>LL111AH</t>
  </si>
  <si>
    <t>ll11 1ah</t>
  </si>
  <si>
    <t>ll111ah</t>
  </si>
  <si>
    <t>LL11 1AL</t>
  </si>
  <si>
    <t>LL111AL</t>
  </si>
  <si>
    <t>ll11 1al</t>
  </si>
  <si>
    <t>ll111al</t>
  </si>
  <si>
    <t>LL11 1AP</t>
  </si>
  <si>
    <t>LL111AP</t>
  </si>
  <si>
    <t>ll11 1ap</t>
  </si>
  <si>
    <t>ll111ap</t>
  </si>
  <si>
    <t>LL11 1AR</t>
  </si>
  <si>
    <t>LL111AR</t>
  </si>
  <si>
    <t>ll11 1ar</t>
  </si>
  <si>
    <t>ll111ar</t>
  </si>
  <si>
    <t>LL11 1AT</t>
  </si>
  <si>
    <t>LL111AT</t>
  </si>
  <si>
    <t>ll11 1at</t>
  </si>
  <si>
    <t>ll111at</t>
  </si>
  <si>
    <t>LL11 1AU</t>
  </si>
  <si>
    <t>LL111AU</t>
  </si>
  <si>
    <t>ll11 1au</t>
  </si>
  <si>
    <t>ll111au</t>
  </si>
  <si>
    <t>LL11 1AY</t>
  </si>
  <si>
    <t>LL111AY</t>
  </si>
  <si>
    <t>ll11 1ay</t>
  </si>
  <si>
    <t>ll111ay</t>
  </si>
  <si>
    <t>LL11 1BA</t>
  </si>
  <si>
    <t>LL111BA</t>
  </si>
  <si>
    <t>ll11 1ba</t>
  </si>
  <si>
    <t>ll111ba</t>
  </si>
  <si>
    <t>LL11 1BB</t>
  </si>
  <si>
    <t>LL111BB</t>
  </si>
  <si>
    <t>ll11 1bb</t>
  </si>
  <si>
    <t>ll111bb</t>
  </si>
  <si>
    <t>LL11 1BD</t>
  </si>
  <si>
    <t>LL111BD</t>
  </si>
  <si>
    <t>ll11 1bd</t>
  </si>
  <si>
    <t>ll111bd</t>
  </si>
  <si>
    <t>LL11 1BE</t>
  </si>
  <si>
    <t>LL111BE</t>
  </si>
  <si>
    <t>ll11 1be</t>
  </si>
  <si>
    <t>ll111be</t>
  </si>
  <si>
    <t>LL11 1BG</t>
  </si>
  <si>
    <t>LL111BG</t>
  </si>
  <si>
    <t>ll11 1bg</t>
  </si>
  <si>
    <t>ll111bg</t>
  </si>
  <si>
    <t>LL11 1BS</t>
  </si>
  <si>
    <t>LL111BS</t>
  </si>
  <si>
    <t>ll11 1bs</t>
  </si>
  <si>
    <t>ll111bs</t>
  </si>
  <si>
    <t>LL11 1BT</t>
  </si>
  <si>
    <t>LL111BT</t>
  </si>
  <si>
    <t>ll11 1bt</t>
  </si>
  <si>
    <t>ll111bt</t>
  </si>
  <si>
    <t>LL11 1BU</t>
  </si>
  <si>
    <t>LL111BU</t>
  </si>
  <si>
    <t>ll11 1bu</t>
  </si>
  <si>
    <t>ll111bu</t>
  </si>
  <si>
    <t>LL11 1BW</t>
  </si>
  <si>
    <t>LL111BW</t>
  </si>
  <si>
    <t>ll11 1bw</t>
  </si>
  <si>
    <t>ll111bw</t>
  </si>
  <si>
    <t>LL11 1BX</t>
  </si>
  <si>
    <t>LL111BX</t>
  </si>
  <si>
    <t>ll11 1bx</t>
  </si>
  <si>
    <t>ll111bx</t>
  </si>
  <si>
    <t>LL11 1DE</t>
  </si>
  <si>
    <t>LL111DE</t>
  </si>
  <si>
    <t>ll11 1de</t>
  </si>
  <si>
    <t>ll111de</t>
  </si>
  <si>
    <t>LL11 1DN</t>
  </si>
  <si>
    <t>LL111DN</t>
  </si>
  <si>
    <t>ll11 1dn</t>
  </si>
  <si>
    <t>ll111dn</t>
  </si>
  <si>
    <t>LL11 1DP</t>
  </si>
  <si>
    <t>LL111DP</t>
  </si>
  <si>
    <t>ll11 1dp</t>
  </si>
  <si>
    <t>ll111dp</t>
  </si>
  <si>
    <t>LL11 1DY</t>
  </si>
  <si>
    <t>LL111DY</t>
  </si>
  <si>
    <t>ll11 1dy</t>
  </si>
  <si>
    <t>ll111dy</t>
  </si>
  <si>
    <t>LL11 1EB</t>
  </si>
  <si>
    <t>LL111EB</t>
  </si>
  <si>
    <t>ll11 1eb</t>
  </si>
  <si>
    <t>ll111eb</t>
  </si>
  <si>
    <t>LL11 1EF</t>
  </si>
  <si>
    <t>LL111EF</t>
  </si>
  <si>
    <t>ll11 1ef</t>
  </si>
  <si>
    <t>ll111ef</t>
  </si>
  <si>
    <t>LL11 1EH</t>
  </si>
  <si>
    <t>LL111EH</t>
  </si>
  <si>
    <t>ll11 1eh</t>
  </si>
  <si>
    <t>ll111eh</t>
  </si>
  <si>
    <t>LL11 1EL</t>
  </si>
  <si>
    <t>LL111EL</t>
  </si>
  <si>
    <t>ll11 1el</t>
  </si>
  <si>
    <t>ll111el</t>
  </si>
  <si>
    <t>LL11 1EP</t>
  </si>
  <si>
    <t>LL111EP</t>
  </si>
  <si>
    <t>ll11 1ep</t>
  </si>
  <si>
    <t>ll111ep</t>
  </si>
  <si>
    <t>LL11 1EQ</t>
  </si>
  <si>
    <t>LL111EQ</t>
  </si>
  <si>
    <t>ll11 1eq</t>
  </si>
  <si>
    <t>ll111eq</t>
  </si>
  <si>
    <t>LL11 1EW</t>
  </si>
  <si>
    <t>LL111EW</t>
  </si>
  <si>
    <t>ll11 1ew</t>
  </si>
  <si>
    <t>ll111ew</t>
  </si>
  <si>
    <t>LL11 1HE</t>
  </si>
  <si>
    <t>LL111HE</t>
  </si>
  <si>
    <t>ll11 1he</t>
  </si>
  <si>
    <t>ll111he</t>
  </si>
  <si>
    <t>LL11 1HF</t>
  </si>
  <si>
    <t>LL111HF</t>
  </si>
  <si>
    <t>ll11 1hf</t>
  </si>
  <si>
    <t>ll111hf</t>
  </si>
  <si>
    <t>LL11 1HG</t>
  </si>
  <si>
    <t>LL111HG</t>
  </si>
  <si>
    <t>ll11 1hg</t>
  </si>
  <si>
    <t>ll111hg</t>
  </si>
  <si>
    <t>LL11 1HH</t>
  </si>
  <si>
    <t>LL111HH</t>
  </si>
  <si>
    <t>ll11 1hh</t>
  </si>
  <si>
    <t>ll111hh</t>
  </si>
  <si>
    <t>LL11 1HR</t>
  </si>
  <si>
    <t>LL111HR</t>
  </si>
  <si>
    <t>ll11 1hr</t>
  </si>
  <si>
    <t>ll111hr</t>
  </si>
  <si>
    <t>LL11 1LA</t>
  </si>
  <si>
    <t>LL111LA</t>
  </si>
  <si>
    <t>ll11 1la</t>
  </si>
  <si>
    <t>ll111la</t>
  </si>
  <si>
    <t>LL11 1LE</t>
  </si>
  <si>
    <t>LL111LE</t>
  </si>
  <si>
    <t>ll11 1le</t>
  </si>
  <si>
    <t>ll111le</t>
  </si>
  <si>
    <t>LL11 1LF</t>
  </si>
  <si>
    <t>LL111LF</t>
  </si>
  <si>
    <t>ll11 1lf</t>
  </si>
  <si>
    <t>ll111lf</t>
  </si>
  <si>
    <t>LL11 1LG</t>
  </si>
  <si>
    <t>LL111LG</t>
  </si>
  <si>
    <t>ll11 1lg</t>
  </si>
  <si>
    <t>ll111lg</t>
  </si>
  <si>
    <t>LL11 1LH</t>
  </si>
  <si>
    <t>LL111LH</t>
  </si>
  <si>
    <t>ll11 1lh</t>
  </si>
  <si>
    <t>ll111lh</t>
  </si>
  <si>
    <t>LL11 1LN</t>
  </si>
  <si>
    <t>LL111LN</t>
  </si>
  <si>
    <t>ll11 1ln</t>
  </si>
  <si>
    <t>ll111ln</t>
  </si>
  <si>
    <t>LL11 1LP</t>
  </si>
  <si>
    <t>LL111LP</t>
  </si>
  <si>
    <t>ll11 1lp</t>
  </si>
  <si>
    <t>ll111lp</t>
  </si>
  <si>
    <t>LL11 1LR</t>
  </si>
  <si>
    <t>LL111LR</t>
  </si>
  <si>
    <t>ll11 1lr</t>
  </si>
  <si>
    <t>ll111lr</t>
  </si>
  <si>
    <t>LL11 1LS</t>
  </si>
  <si>
    <t>LL111LS</t>
  </si>
  <si>
    <t>ll11 1ls</t>
  </si>
  <si>
    <t>ll111ls</t>
  </si>
  <si>
    <t>LL11 1LW</t>
  </si>
  <si>
    <t>LL111LW</t>
  </si>
  <si>
    <t>ll11 1lw</t>
  </si>
  <si>
    <t>ll111lw</t>
  </si>
  <si>
    <t>LL11 1LY</t>
  </si>
  <si>
    <t>LL111LY</t>
  </si>
  <si>
    <t>ll11 1ly</t>
  </si>
  <si>
    <t>ll111ly</t>
  </si>
  <si>
    <t>LL11 1NA</t>
  </si>
  <si>
    <t>LL111NA</t>
  </si>
  <si>
    <t>ll11 1na</t>
  </si>
  <si>
    <t>ll111na</t>
  </si>
  <si>
    <t>LL11 1NB</t>
  </si>
  <si>
    <t>LL111NB</t>
  </si>
  <si>
    <t>ll11 1nb</t>
  </si>
  <si>
    <t>ll111nb</t>
  </si>
  <si>
    <t>LL11 1ND</t>
  </si>
  <si>
    <t>LL111ND</t>
  </si>
  <si>
    <t>ll11 1nd</t>
  </si>
  <si>
    <t>ll111nd</t>
  </si>
  <si>
    <t>LL11 1NE</t>
  </si>
  <si>
    <t>LL111NE</t>
  </si>
  <si>
    <t>ll11 1ne</t>
  </si>
  <si>
    <t>ll111ne</t>
  </si>
  <si>
    <t>LL11 1NF</t>
  </si>
  <si>
    <t>LL111NF</t>
  </si>
  <si>
    <t>ll11 1nf</t>
  </si>
  <si>
    <t>ll111nf</t>
  </si>
  <si>
    <t>LL11 1NH</t>
  </si>
  <si>
    <t>LL111NH</t>
  </si>
  <si>
    <t>ll11 1nh</t>
  </si>
  <si>
    <t>ll111nh</t>
  </si>
  <si>
    <t>LL11 1NL</t>
  </si>
  <si>
    <t>LL111NL</t>
  </si>
  <si>
    <t>ll11 1nl</t>
  </si>
  <si>
    <t>ll111nl</t>
  </si>
  <si>
    <t>LL11 1PA</t>
  </si>
  <si>
    <t>LL111PA</t>
  </si>
  <si>
    <t>ll11 1pa</t>
  </si>
  <si>
    <t>ll111pa</t>
  </si>
  <si>
    <t>LL11 1PF</t>
  </si>
  <si>
    <t>LL111PF</t>
  </si>
  <si>
    <t>ll11 1pf</t>
  </si>
  <si>
    <t>ll111pf</t>
  </si>
  <si>
    <t>LL11 1PP</t>
  </si>
  <si>
    <t>LL111PP</t>
  </si>
  <si>
    <t>ll11 1pp</t>
  </si>
  <si>
    <t>ll111pp</t>
  </si>
  <si>
    <t>LL11 1PR</t>
  </si>
  <si>
    <t>LL111PR</t>
  </si>
  <si>
    <t>ll11 1pr</t>
  </si>
  <si>
    <t>ll111pr</t>
  </si>
  <si>
    <t>LL11 1RB</t>
  </si>
  <si>
    <t>LL111RB</t>
  </si>
  <si>
    <t>ll11 1rb</t>
  </si>
  <si>
    <t>ll111rb</t>
  </si>
  <si>
    <t>LL11 1RE</t>
  </si>
  <si>
    <t>LL111RE</t>
  </si>
  <si>
    <t>ll11 1re</t>
  </si>
  <si>
    <t>ll111re</t>
  </si>
  <si>
    <t>LL11 1RN</t>
  </si>
  <si>
    <t>LL111RN</t>
  </si>
  <si>
    <t>ll11 1rn</t>
  </si>
  <si>
    <t>ll111rn</t>
  </si>
  <si>
    <t>LL11 1RR</t>
  </si>
  <si>
    <t>LL111RR</t>
  </si>
  <si>
    <t>ll11 1rr</t>
  </si>
  <si>
    <t>ll111rr</t>
  </si>
  <si>
    <t>LL11 1RY</t>
  </si>
  <si>
    <t>LL111RY</t>
  </si>
  <si>
    <t>ll11 1ry</t>
  </si>
  <si>
    <t>ll111ry</t>
  </si>
  <si>
    <t>LL11 1SA</t>
  </si>
  <si>
    <t>LL111SA</t>
  </si>
  <si>
    <t>ll11 1sa</t>
  </si>
  <si>
    <t>ll111sa</t>
  </si>
  <si>
    <t>LL11 1SD</t>
  </si>
  <si>
    <t>LL111SD</t>
  </si>
  <si>
    <t>ll11 1sd</t>
  </si>
  <si>
    <t>ll111sd</t>
  </si>
  <si>
    <t>LL11 1SE</t>
  </si>
  <si>
    <t>LL111SE</t>
  </si>
  <si>
    <t>ll11 1se</t>
  </si>
  <si>
    <t>ll111se</t>
  </si>
  <si>
    <t>LL11 1SG</t>
  </si>
  <si>
    <t>LL111SG</t>
  </si>
  <si>
    <t>ll11 1sg</t>
  </si>
  <si>
    <t>ll111sg</t>
  </si>
  <si>
    <t>LL11 1SN</t>
  </si>
  <si>
    <t>LL111SN</t>
  </si>
  <si>
    <t>ll11 1sn</t>
  </si>
  <si>
    <t>ll111sn</t>
  </si>
  <si>
    <t>LL11 1SP</t>
  </si>
  <si>
    <t>LL111SP</t>
  </si>
  <si>
    <t>ll11 1sp</t>
  </si>
  <si>
    <t>ll111sp</t>
  </si>
  <si>
    <t>LL11 1SU</t>
  </si>
  <si>
    <t>LL111SU</t>
  </si>
  <si>
    <t>ll11 1su</t>
  </si>
  <si>
    <t>ll111su</t>
  </si>
  <si>
    <t>LL11 1TA</t>
  </si>
  <si>
    <t>LL111TA</t>
  </si>
  <si>
    <t>ll11 1ta</t>
  </si>
  <si>
    <t>ll111ta</t>
  </si>
  <si>
    <t>LL11 1WZ</t>
  </si>
  <si>
    <t>LL111WZ</t>
  </si>
  <si>
    <t>ll11 1wz</t>
  </si>
  <si>
    <t>ll111wz</t>
  </si>
  <si>
    <t>LL11 1ZA</t>
  </si>
  <si>
    <t>LL111ZA</t>
  </si>
  <si>
    <t>ll11 1za</t>
  </si>
  <si>
    <t>ll111za</t>
  </si>
  <si>
    <t>LL11 2AA</t>
  </si>
  <si>
    <t>LL112AA</t>
  </si>
  <si>
    <t>ll11 2aa</t>
  </si>
  <si>
    <t>ll112aa</t>
  </si>
  <si>
    <t>LL11 2AD</t>
  </si>
  <si>
    <t>LL112AD</t>
  </si>
  <si>
    <t>ll11 2ad</t>
  </si>
  <si>
    <t>ll112ad</t>
  </si>
  <si>
    <t>LL11 2AE</t>
  </si>
  <si>
    <t>LL112AE</t>
  </si>
  <si>
    <t>ll11 2ae</t>
  </si>
  <si>
    <t>ll112ae</t>
  </si>
  <si>
    <t>LL11 2AF</t>
  </si>
  <si>
    <t>LL112AF</t>
  </si>
  <si>
    <t>ll11 2af</t>
  </si>
  <si>
    <t>ll112af</t>
  </si>
  <si>
    <t>LL11 2AG</t>
  </si>
  <si>
    <t>LL112AG</t>
  </si>
  <si>
    <t>ll11 2ag</t>
  </si>
  <si>
    <t>ll112ag</t>
  </si>
  <si>
    <t>LL11 2AH</t>
  </si>
  <si>
    <t>LL112AH</t>
  </si>
  <si>
    <t>ll11 2ah</t>
  </si>
  <si>
    <t>ll112ah</t>
  </si>
  <si>
    <t>LL11 2AJ</t>
  </si>
  <si>
    <t>LL112AJ</t>
  </si>
  <si>
    <t>ll11 2aj</t>
  </si>
  <si>
    <t>ll112aj</t>
  </si>
  <si>
    <t>LL11 2AP</t>
  </si>
  <si>
    <t>LL112AP</t>
  </si>
  <si>
    <t>ll11 2ap</t>
  </si>
  <si>
    <t>ll112ap</t>
  </si>
  <si>
    <t>LL11 2AQ</t>
  </si>
  <si>
    <t>LL112AQ</t>
  </si>
  <si>
    <t>ll11 2aq</t>
  </si>
  <si>
    <t>ll112aq</t>
  </si>
  <si>
    <t>LL11 2AR</t>
  </si>
  <si>
    <t>LL112AR</t>
  </si>
  <si>
    <t>ll11 2ar</t>
  </si>
  <si>
    <t>ll112ar</t>
  </si>
  <si>
    <t>LL11 2AS</t>
  </si>
  <si>
    <t>LL112AS</t>
  </si>
  <si>
    <t>ll11 2as</t>
  </si>
  <si>
    <t>ll112as</t>
  </si>
  <si>
    <t>Gresford STW</t>
  </si>
  <si>
    <t>LL11 2AT</t>
  </si>
  <si>
    <t>LL112AT</t>
  </si>
  <si>
    <t>ll11 2at</t>
  </si>
  <si>
    <t>ll112at</t>
  </si>
  <si>
    <t>LL11 2AU</t>
  </si>
  <si>
    <t>LL112AU</t>
  </si>
  <si>
    <t>ll11 2au</t>
  </si>
  <si>
    <t>ll112au</t>
  </si>
  <si>
    <t>LL11 2AW</t>
  </si>
  <si>
    <t>LL112AW</t>
  </si>
  <si>
    <t>ll11 2aw</t>
  </si>
  <si>
    <t>ll112aw</t>
  </si>
  <si>
    <t>LL11 2AX</t>
  </si>
  <si>
    <t>LL112AX</t>
  </si>
  <si>
    <t>ll11 2ax</t>
  </si>
  <si>
    <t>ll112ax</t>
  </si>
  <si>
    <t>LL11 2AY</t>
  </si>
  <si>
    <t>LL112AY</t>
  </si>
  <si>
    <t>ll11 2ay</t>
  </si>
  <si>
    <t>ll112ay</t>
  </si>
  <si>
    <t>LL11 2AZ</t>
  </si>
  <si>
    <t>LL112AZ</t>
  </si>
  <si>
    <t>ll11 2az</t>
  </si>
  <si>
    <t>ll112az</t>
  </si>
  <si>
    <t>LL11 2BA</t>
  </si>
  <si>
    <t>LL112BA</t>
  </si>
  <si>
    <t>ll11 2ba</t>
  </si>
  <si>
    <t>ll112ba</t>
  </si>
  <si>
    <t>LL11 2BB</t>
  </si>
  <si>
    <t>LL112BB</t>
  </si>
  <si>
    <t>ll11 2bb</t>
  </si>
  <si>
    <t>ll112bb</t>
  </si>
  <si>
    <t>LL11 2BD</t>
  </si>
  <si>
    <t>LL112BD</t>
  </si>
  <si>
    <t>ll11 2bd</t>
  </si>
  <si>
    <t>ll112bd</t>
  </si>
  <si>
    <t>LL11 2BE</t>
  </si>
  <si>
    <t>LL112BE</t>
  </si>
  <si>
    <t>ll11 2be</t>
  </si>
  <si>
    <t>ll112be</t>
  </si>
  <si>
    <t>LL11 2BF</t>
  </si>
  <si>
    <t>LL112BF</t>
  </si>
  <si>
    <t>ll11 2bf</t>
  </si>
  <si>
    <t>ll112bf</t>
  </si>
  <si>
    <t>LL11 2BG</t>
  </si>
  <si>
    <t>LL112BG</t>
  </si>
  <si>
    <t>ll11 2bg</t>
  </si>
  <si>
    <t>ll112bg</t>
  </si>
  <si>
    <t>LL11 2BH</t>
  </si>
  <si>
    <t>LL112BH</t>
  </si>
  <si>
    <t>ll11 2bh</t>
  </si>
  <si>
    <t>ll112bh</t>
  </si>
  <si>
    <t>LL11 2BJ</t>
  </si>
  <si>
    <t>LL112BJ</t>
  </si>
  <si>
    <t>ll11 2bj</t>
  </si>
  <si>
    <t>ll112bj</t>
  </si>
  <si>
    <t>LL11 2BL</t>
  </si>
  <si>
    <t>LL112BL</t>
  </si>
  <si>
    <t>ll11 2bl</t>
  </si>
  <si>
    <t>ll112bl</t>
  </si>
  <si>
    <t>LL11 2BP</t>
  </si>
  <si>
    <t>LL112BP</t>
  </si>
  <si>
    <t>ll11 2bp</t>
  </si>
  <si>
    <t>ll112bp</t>
  </si>
  <si>
    <t>LL11 2BQ</t>
  </si>
  <si>
    <t>LL112BQ</t>
  </si>
  <si>
    <t>ll11 2bq</t>
  </si>
  <si>
    <t>ll112bq</t>
  </si>
  <si>
    <t>LL11 2BS</t>
  </si>
  <si>
    <t>LL112BS</t>
  </si>
  <si>
    <t>ll11 2bs</t>
  </si>
  <si>
    <t>ll112bs</t>
  </si>
  <si>
    <t>LL11 2BT</t>
  </si>
  <si>
    <t>LL112BT</t>
  </si>
  <si>
    <t>ll11 2bt</t>
  </si>
  <si>
    <t>ll112bt</t>
  </si>
  <si>
    <t>LL11 2BU</t>
  </si>
  <si>
    <t>LL112BU</t>
  </si>
  <si>
    <t>ll11 2bu</t>
  </si>
  <si>
    <t>ll112bu</t>
  </si>
  <si>
    <t>LL11 2BW</t>
  </si>
  <si>
    <t>LL112BW</t>
  </si>
  <si>
    <t>ll11 2bw</t>
  </si>
  <si>
    <t>ll112bw</t>
  </si>
  <si>
    <t>LL11 2BX</t>
  </si>
  <si>
    <t>LL112BX</t>
  </si>
  <si>
    <t>ll11 2bx</t>
  </si>
  <si>
    <t>ll112bx</t>
  </si>
  <si>
    <t>LL11 2BY</t>
  </si>
  <si>
    <t>LL112BY</t>
  </si>
  <si>
    <t>ll11 2by</t>
  </si>
  <si>
    <t>ll112by</t>
  </si>
  <si>
    <t>LL11 2BZ</t>
  </si>
  <si>
    <t>LL112BZ</t>
  </si>
  <si>
    <t>ll11 2bz</t>
  </si>
  <si>
    <t>ll112bz</t>
  </si>
  <si>
    <t>LL11 2DB</t>
  </si>
  <si>
    <t>LL112DB</t>
  </si>
  <si>
    <t>ll11 2db</t>
  </si>
  <si>
    <t>ll112db</t>
  </si>
  <si>
    <t>LL11 2DD</t>
  </si>
  <si>
    <t>LL112DD</t>
  </si>
  <si>
    <t>ll11 2dd</t>
  </si>
  <si>
    <t>ll112dd</t>
  </si>
  <si>
    <t>LL11 2DE</t>
  </si>
  <si>
    <t>LL112DE</t>
  </si>
  <si>
    <t>ll11 2de</t>
  </si>
  <si>
    <t>ll112de</t>
  </si>
  <si>
    <t>LL11 2DF</t>
  </si>
  <si>
    <t>LL112DF</t>
  </si>
  <si>
    <t>ll11 2df</t>
  </si>
  <si>
    <t>ll112df</t>
  </si>
  <si>
    <t>LL11 2DG</t>
  </si>
  <si>
    <t>LL112DG</t>
  </si>
  <si>
    <t>ll11 2dg</t>
  </si>
  <si>
    <t>ll112dg</t>
  </si>
  <si>
    <t>LL11 2DH</t>
  </si>
  <si>
    <t>LL112DH</t>
  </si>
  <si>
    <t>ll11 2dh</t>
  </si>
  <si>
    <t>ll112dh</t>
  </si>
  <si>
    <t>LL11 2DJ</t>
  </si>
  <si>
    <t>LL112DJ</t>
  </si>
  <si>
    <t>ll11 2dj</t>
  </si>
  <si>
    <t>ll112dj</t>
  </si>
  <si>
    <t>LL11 2DL</t>
  </si>
  <si>
    <t>LL112DL</t>
  </si>
  <si>
    <t>ll11 2dl</t>
  </si>
  <si>
    <t>ll112dl</t>
  </si>
  <si>
    <t>LL11 2DP</t>
  </si>
  <si>
    <t>LL112DP</t>
  </si>
  <si>
    <t>ll11 2dp</t>
  </si>
  <si>
    <t>ll112dp</t>
  </si>
  <si>
    <t>LL11 2DQ</t>
  </si>
  <si>
    <t>LL112DQ</t>
  </si>
  <si>
    <t>ll11 2dq</t>
  </si>
  <si>
    <t>ll112dq</t>
  </si>
  <si>
    <t>LL11 2EA</t>
  </si>
  <si>
    <t>LL112EA</t>
  </si>
  <si>
    <t>ll11 2ea</t>
  </si>
  <si>
    <t>ll112ea</t>
  </si>
  <si>
    <t>LL11 2ED</t>
  </si>
  <si>
    <t>LL112ED</t>
  </si>
  <si>
    <t>ll11 2ed</t>
  </si>
  <si>
    <t>ll112ed</t>
  </si>
  <si>
    <t>LL11 2EE</t>
  </si>
  <si>
    <t>LL112EE</t>
  </si>
  <si>
    <t>ll11 2ee</t>
  </si>
  <si>
    <t>ll112ee</t>
  </si>
  <si>
    <t>LL11 2EF</t>
  </si>
  <si>
    <t>LL112EF</t>
  </si>
  <si>
    <t>ll11 2ef</t>
  </si>
  <si>
    <t>ll112ef</t>
  </si>
  <si>
    <t>LL11 2EG</t>
  </si>
  <si>
    <t>LL112EG</t>
  </si>
  <si>
    <t>ll11 2eg</t>
  </si>
  <si>
    <t>ll112eg</t>
  </si>
  <si>
    <t>LL11 2EH</t>
  </si>
  <si>
    <t>LL112EH</t>
  </si>
  <si>
    <t>ll11 2eh</t>
  </si>
  <si>
    <t>ll112eh</t>
  </si>
  <si>
    <t>LL11 2EN</t>
  </si>
  <si>
    <t>LL112EN</t>
  </si>
  <si>
    <t>ll11 2en</t>
  </si>
  <si>
    <t>ll112en</t>
  </si>
  <si>
    <t>LL11 2EP</t>
  </si>
  <si>
    <t>LL112EP</t>
  </si>
  <si>
    <t>ll11 2ep</t>
  </si>
  <si>
    <t>ll112ep</t>
  </si>
  <si>
    <t>LL11 2ER</t>
  </si>
  <si>
    <t>LL112ER</t>
  </si>
  <si>
    <t>ll11 2er</t>
  </si>
  <si>
    <t>ll112er</t>
  </si>
  <si>
    <t>LL11 2ES</t>
  </si>
  <si>
    <t>LL112ES</t>
  </si>
  <si>
    <t>ll11 2es</t>
  </si>
  <si>
    <t>ll112es</t>
  </si>
  <si>
    <t>LL11 2ET</t>
  </si>
  <si>
    <t>LL112ET</t>
  </si>
  <si>
    <t>ll11 2et</t>
  </si>
  <si>
    <t>ll112et</t>
  </si>
  <si>
    <t>LL11 2EU</t>
  </si>
  <si>
    <t>LL112EU</t>
  </si>
  <si>
    <t>ll11 2eu</t>
  </si>
  <si>
    <t>ll112eu</t>
  </si>
  <si>
    <t>LL11 2EW</t>
  </si>
  <si>
    <t>LL112EW</t>
  </si>
  <si>
    <t>ll11 2ew</t>
  </si>
  <si>
    <t>ll112ew</t>
  </si>
  <si>
    <t>LL11 2EY</t>
  </si>
  <si>
    <t>LL112EY</t>
  </si>
  <si>
    <t>ll11 2ey</t>
  </si>
  <si>
    <t>ll112ey</t>
  </si>
  <si>
    <t>LL11 2EZ</t>
  </si>
  <si>
    <t>LL112EZ</t>
  </si>
  <si>
    <t>ll11 2ez</t>
  </si>
  <si>
    <t>ll112ez</t>
  </si>
  <si>
    <t>LL11 2HA</t>
  </si>
  <si>
    <t>LL112HA</t>
  </si>
  <si>
    <t>ll11 2ha</t>
  </si>
  <si>
    <t>ll112ha</t>
  </si>
  <si>
    <t>LL11 2HB</t>
  </si>
  <si>
    <t>LL112HB</t>
  </si>
  <si>
    <t>ll11 2hb</t>
  </si>
  <si>
    <t>ll112hb</t>
  </si>
  <si>
    <t>LL11 2HD</t>
  </si>
  <si>
    <t>LL112HD</t>
  </si>
  <si>
    <t>ll11 2hd</t>
  </si>
  <si>
    <t>ll112hd</t>
  </si>
  <si>
    <t>LL11 2HE</t>
  </si>
  <si>
    <t>LL112HE</t>
  </si>
  <si>
    <t>ll11 2he</t>
  </si>
  <si>
    <t>ll112he</t>
  </si>
  <si>
    <t>LL11 2HF</t>
  </si>
  <si>
    <t>LL112HF</t>
  </si>
  <si>
    <t>ll11 2hf</t>
  </si>
  <si>
    <t>ll112hf</t>
  </si>
  <si>
    <t>LL11 2HG</t>
  </si>
  <si>
    <t>LL112HG</t>
  </si>
  <si>
    <t>ll11 2hg</t>
  </si>
  <si>
    <t>ll112hg</t>
  </si>
  <si>
    <t>LL11 2HH</t>
  </si>
  <si>
    <t>LL112HH</t>
  </si>
  <si>
    <t>ll11 2hh</t>
  </si>
  <si>
    <t>ll112hh</t>
  </si>
  <si>
    <t>LL11 2HJ</t>
  </si>
  <si>
    <t>LL112HJ</t>
  </si>
  <si>
    <t>ll11 2hj</t>
  </si>
  <si>
    <t>ll112hj</t>
  </si>
  <si>
    <t>LL11 2HL</t>
  </si>
  <si>
    <t>LL112HL</t>
  </si>
  <si>
    <t>ll11 2hl</t>
  </si>
  <si>
    <t>ll112hl</t>
  </si>
  <si>
    <t>LL11 2HN</t>
  </si>
  <si>
    <t>LL112HN</t>
  </si>
  <si>
    <t>ll11 2hn</t>
  </si>
  <si>
    <t>ll112hn</t>
  </si>
  <si>
    <t>LL11 2HQ</t>
  </si>
  <si>
    <t>LL112HQ</t>
  </si>
  <si>
    <t>ll11 2hq</t>
  </si>
  <si>
    <t>ll112hq</t>
  </si>
  <si>
    <t>LL11 2HR</t>
  </si>
  <si>
    <t>LL112HR</t>
  </si>
  <si>
    <t>ll11 2hr</t>
  </si>
  <si>
    <t>ll112hr</t>
  </si>
  <si>
    <t>LL11 2HS</t>
  </si>
  <si>
    <t>LL112HS</t>
  </si>
  <si>
    <t>ll11 2hs</t>
  </si>
  <si>
    <t>ll112hs</t>
  </si>
  <si>
    <t>LL11 2HT</t>
  </si>
  <si>
    <t>LL112HT</t>
  </si>
  <si>
    <t>ll11 2ht</t>
  </si>
  <si>
    <t>ll112ht</t>
  </si>
  <si>
    <t>LL11 2HU</t>
  </si>
  <si>
    <t>LL112HU</t>
  </si>
  <si>
    <t>ll11 2hu</t>
  </si>
  <si>
    <t>ll112hu</t>
  </si>
  <si>
    <t>LL11 2HW</t>
  </si>
  <si>
    <t>LL112HW</t>
  </si>
  <si>
    <t>ll11 2hw</t>
  </si>
  <si>
    <t>ll112hw</t>
  </si>
  <si>
    <t>LL11 2HX</t>
  </si>
  <si>
    <t>LL112HX</t>
  </si>
  <si>
    <t>ll11 2hx</t>
  </si>
  <si>
    <t>ll112hx</t>
  </si>
  <si>
    <t>LL11 2HY</t>
  </si>
  <si>
    <t>LL112HY</t>
  </si>
  <si>
    <t>ll11 2hy</t>
  </si>
  <si>
    <t>ll112hy</t>
  </si>
  <si>
    <t>LL11 2HZ</t>
  </si>
  <si>
    <t>LL112HZ</t>
  </si>
  <si>
    <t>ll11 2hz</t>
  </si>
  <si>
    <t>ll112hz</t>
  </si>
  <si>
    <t>LL11 2JA</t>
  </si>
  <si>
    <t>LL112JA</t>
  </si>
  <si>
    <t>ll11 2ja</t>
  </si>
  <si>
    <t>ll112ja</t>
  </si>
  <si>
    <t>LL11 2JB</t>
  </si>
  <si>
    <t>LL112JB</t>
  </si>
  <si>
    <t>ll11 2jb</t>
  </si>
  <si>
    <t>ll112jb</t>
  </si>
  <si>
    <t>LL11 2JD</t>
  </si>
  <si>
    <t>LL112JD</t>
  </si>
  <si>
    <t>ll11 2jd</t>
  </si>
  <si>
    <t>ll112jd</t>
  </si>
  <si>
    <t>LL11 2JE</t>
  </si>
  <si>
    <t>LL112JE</t>
  </si>
  <si>
    <t>ll11 2je</t>
  </si>
  <si>
    <t>ll112je</t>
  </si>
  <si>
    <t>LL11 2LA</t>
  </si>
  <si>
    <t>LL112LA</t>
  </si>
  <si>
    <t>ll11 2la</t>
  </si>
  <si>
    <t>ll112la</t>
  </si>
  <si>
    <t>LL11 2LB</t>
  </si>
  <si>
    <t>LL112LB</t>
  </si>
  <si>
    <t>ll11 2lb</t>
  </si>
  <si>
    <t>ll112lb</t>
  </si>
  <si>
    <t>LL11 2LD</t>
  </si>
  <si>
    <t>LL112LD</t>
  </si>
  <si>
    <t>ll11 2ld</t>
  </si>
  <si>
    <t>ll112ld</t>
  </si>
  <si>
    <t>LL11 2LE</t>
  </si>
  <si>
    <t>LL112LE</t>
  </si>
  <si>
    <t>ll11 2le</t>
  </si>
  <si>
    <t>ll112le</t>
  </si>
  <si>
    <t>LL11 2LF</t>
  </si>
  <si>
    <t>LL112LF</t>
  </si>
  <si>
    <t>ll11 2lf</t>
  </si>
  <si>
    <t>ll112lf</t>
  </si>
  <si>
    <t>LL11 2LG</t>
  </si>
  <si>
    <t>LL112LG</t>
  </si>
  <si>
    <t>ll11 2lg</t>
  </si>
  <si>
    <t>ll112lg</t>
  </si>
  <si>
    <t>LL11 2LH</t>
  </si>
  <si>
    <t>LL112LH</t>
  </si>
  <si>
    <t>ll11 2lh</t>
  </si>
  <si>
    <t>ll112lh</t>
  </si>
  <si>
    <t>LL11 2LL</t>
  </si>
  <si>
    <t>LL112LL</t>
  </si>
  <si>
    <t>ll11 2ll</t>
  </si>
  <si>
    <t>ll112ll</t>
  </si>
  <si>
    <t>LL11 2LN</t>
  </si>
  <si>
    <t>LL112LN</t>
  </si>
  <si>
    <t>ll11 2ln</t>
  </si>
  <si>
    <t>ll112ln</t>
  </si>
  <si>
    <t>LL11 2LP</t>
  </si>
  <si>
    <t>LL112LP</t>
  </si>
  <si>
    <t>ll11 2lp</t>
  </si>
  <si>
    <t>ll112lp</t>
  </si>
  <si>
    <t>LL11 2LR</t>
  </si>
  <si>
    <t>LL112LR</t>
  </si>
  <si>
    <t>ll11 2lr</t>
  </si>
  <si>
    <t>ll112lr</t>
  </si>
  <si>
    <t>LL11 2LS</t>
  </si>
  <si>
    <t>LL112LS</t>
  </si>
  <si>
    <t>ll11 2ls</t>
  </si>
  <si>
    <t>ll112ls</t>
  </si>
  <si>
    <t>LL11 2LT</t>
  </si>
  <si>
    <t>LL112LT</t>
  </si>
  <si>
    <t>ll11 2lt</t>
  </si>
  <si>
    <t>ll112lt</t>
  </si>
  <si>
    <t>LL11 2LU</t>
  </si>
  <si>
    <t>LL112LU</t>
  </si>
  <si>
    <t>ll11 2lu</t>
  </si>
  <si>
    <t>ll112lu</t>
  </si>
  <si>
    <t>LL11 2LW</t>
  </si>
  <si>
    <t>LL112LW</t>
  </si>
  <si>
    <t>ll11 2lw</t>
  </si>
  <si>
    <t>ll112lw</t>
  </si>
  <si>
    <t>LL11 2LY</t>
  </si>
  <si>
    <t>LL112LY</t>
  </si>
  <si>
    <t>ll11 2ly</t>
  </si>
  <si>
    <t>ll112ly</t>
  </si>
  <si>
    <t>LL11 2NA</t>
  </si>
  <si>
    <t>LL112NA</t>
  </si>
  <si>
    <t>ll11 2na</t>
  </si>
  <si>
    <t>ll112na</t>
  </si>
  <si>
    <t>LL11 2NB</t>
  </si>
  <si>
    <t>LL112NB</t>
  </si>
  <si>
    <t>ll11 2nb</t>
  </si>
  <si>
    <t>ll112nb</t>
  </si>
  <si>
    <t>LL11 2ND</t>
  </si>
  <si>
    <t>LL112ND</t>
  </si>
  <si>
    <t>ll11 2nd</t>
  </si>
  <si>
    <t>ll112nd</t>
  </si>
  <si>
    <t>LL11 2NE</t>
  </si>
  <si>
    <t>LL112NE</t>
  </si>
  <si>
    <t>ll11 2ne</t>
  </si>
  <si>
    <t>ll112ne</t>
  </si>
  <si>
    <t>LL11 2NF</t>
  </si>
  <si>
    <t>LL112NF</t>
  </si>
  <si>
    <t>ll11 2nf</t>
  </si>
  <si>
    <t>ll112nf</t>
  </si>
  <si>
    <t>LL11 2NG</t>
  </si>
  <si>
    <t>LL112NG</t>
  </si>
  <si>
    <t>ll11 2ng</t>
  </si>
  <si>
    <t>ll112ng</t>
  </si>
  <si>
    <t>LL11 2NH</t>
  </si>
  <si>
    <t>LL112NH</t>
  </si>
  <si>
    <t>ll11 2nh</t>
  </si>
  <si>
    <t>ll112nh</t>
  </si>
  <si>
    <t>LL11 2NJ</t>
  </si>
  <si>
    <t>LL112NJ</t>
  </si>
  <si>
    <t>ll11 2nj</t>
  </si>
  <si>
    <t>ll112nj</t>
  </si>
  <si>
    <t>LL11 2NL</t>
  </si>
  <si>
    <t>LL112NL</t>
  </si>
  <si>
    <t>ll11 2nl</t>
  </si>
  <si>
    <t>ll112nl</t>
  </si>
  <si>
    <t>LL11 2NN</t>
  </si>
  <si>
    <t>LL112NN</t>
  </si>
  <si>
    <t>ll11 2nn</t>
  </si>
  <si>
    <t>ll112nn</t>
  </si>
  <si>
    <t>LL11 2NP</t>
  </si>
  <si>
    <t>LL112NP</t>
  </si>
  <si>
    <t>ll11 2np</t>
  </si>
  <si>
    <t>ll112np</t>
  </si>
  <si>
    <t>LL11 2NQ</t>
  </si>
  <si>
    <t>LL112NQ</t>
  </si>
  <si>
    <t>ll11 2nq</t>
  </si>
  <si>
    <t>ll112nq</t>
  </si>
  <si>
    <t>LL11 2NR</t>
  </si>
  <si>
    <t>LL112NR</t>
  </si>
  <si>
    <t>ll11 2nr</t>
  </si>
  <si>
    <t>ll112nr</t>
  </si>
  <si>
    <t>LL11 2NS</t>
  </si>
  <si>
    <t>LL112NS</t>
  </si>
  <si>
    <t>ll11 2ns</t>
  </si>
  <si>
    <t>ll112ns</t>
  </si>
  <si>
    <t>LL11 2NT</t>
  </si>
  <si>
    <t>LL112NT</t>
  </si>
  <si>
    <t>ll11 2nt</t>
  </si>
  <si>
    <t>ll112nt</t>
  </si>
  <si>
    <t>LL11 2NU</t>
  </si>
  <si>
    <t>LL112NU</t>
  </si>
  <si>
    <t>ll11 2nu</t>
  </si>
  <si>
    <t>ll112nu</t>
  </si>
  <si>
    <t>LL11 2NW</t>
  </si>
  <si>
    <t>LL112NW</t>
  </si>
  <si>
    <t>ll11 2nw</t>
  </si>
  <si>
    <t>ll112nw</t>
  </si>
  <si>
    <t>LL11 2NX</t>
  </si>
  <si>
    <t>LL112NX</t>
  </si>
  <si>
    <t>ll11 2nx</t>
  </si>
  <si>
    <t>ll112nx</t>
  </si>
  <si>
    <t>LL11 2NY</t>
  </si>
  <si>
    <t>LL112NY</t>
  </si>
  <si>
    <t>ll11 2ny</t>
  </si>
  <si>
    <t>ll112ny</t>
  </si>
  <si>
    <t>LL11 2NZ</t>
  </si>
  <si>
    <t>LL112NZ</t>
  </si>
  <si>
    <t>ll11 2nz</t>
  </si>
  <si>
    <t>ll112nz</t>
  </si>
  <si>
    <t>LL11 2PA</t>
  </si>
  <si>
    <t>LL112PA</t>
  </si>
  <si>
    <t>ll11 2pa</t>
  </si>
  <si>
    <t>ll112pa</t>
  </si>
  <si>
    <t>LL11 2PB</t>
  </si>
  <si>
    <t>LL112PB</t>
  </si>
  <si>
    <t>ll11 2pb</t>
  </si>
  <si>
    <t>ll112pb</t>
  </si>
  <si>
    <t>LL11 2PD</t>
  </si>
  <si>
    <t>LL112PD</t>
  </si>
  <si>
    <t>ll11 2pd</t>
  </si>
  <si>
    <t>ll112pd</t>
  </si>
  <si>
    <t>LL11 2PH</t>
  </si>
  <si>
    <t>LL112PH</t>
  </si>
  <si>
    <t>ll11 2ph</t>
  </si>
  <si>
    <t>ll112ph</t>
  </si>
  <si>
    <t>LL11 2PL</t>
  </si>
  <si>
    <t>LL112PL</t>
  </si>
  <si>
    <t>ll11 2pl</t>
  </si>
  <si>
    <t>ll112pl</t>
  </si>
  <si>
    <t>LL11 2PN</t>
  </si>
  <si>
    <t>LL112PN</t>
  </si>
  <si>
    <t>ll11 2pn</t>
  </si>
  <si>
    <t>ll112pn</t>
  </si>
  <si>
    <t>LL11 2PP</t>
  </si>
  <si>
    <t>LL112PP</t>
  </si>
  <si>
    <t>ll11 2pp</t>
  </si>
  <si>
    <t>ll112pp</t>
  </si>
  <si>
    <t>LL11 2PR</t>
  </si>
  <si>
    <t>LL112PR</t>
  </si>
  <si>
    <t>ll11 2pr</t>
  </si>
  <si>
    <t>ll112pr</t>
  </si>
  <si>
    <t>LL11 2PS</t>
  </si>
  <si>
    <t>LL112PS</t>
  </si>
  <si>
    <t>ll11 2ps</t>
  </si>
  <si>
    <t>ll112ps</t>
  </si>
  <si>
    <t>LL11 2PT</t>
  </si>
  <si>
    <t>LL112PT</t>
  </si>
  <si>
    <t>ll11 2pt</t>
  </si>
  <si>
    <t>ll112pt</t>
  </si>
  <si>
    <t>LL11 2PU</t>
  </si>
  <si>
    <t>LL112PU</t>
  </si>
  <si>
    <t>ll11 2pu</t>
  </si>
  <si>
    <t>ll112pu</t>
  </si>
  <si>
    <t>LL11 2PW</t>
  </si>
  <si>
    <t>LL112PW</t>
  </si>
  <si>
    <t>ll11 2pw</t>
  </si>
  <si>
    <t>ll112pw</t>
  </si>
  <si>
    <t>LL11 2PX</t>
  </si>
  <si>
    <t>LL112PX</t>
  </si>
  <si>
    <t>ll11 2px</t>
  </si>
  <si>
    <t>ll112px</t>
  </si>
  <si>
    <t>LL11 2PY</t>
  </si>
  <si>
    <t>LL112PY</t>
  </si>
  <si>
    <t>ll11 2py</t>
  </si>
  <si>
    <t>ll112py</t>
  </si>
  <si>
    <t>LL11 2RA</t>
  </si>
  <si>
    <t>LL112RA</t>
  </si>
  <si>
    <t>ll11 2ra</t>
  </si>
  <si>
    <t>ll112ra</t>
  </si>
  <si>
    <t>LL11 2RB</t>
  </si>
  <si>
    <t>LL112RB</t>
  </si>
  <si>
    <t>ll11 2rb</t>
  </si>
  <si>
    <t>ll112rb</t>
  </si>
  <si>
    <t>LL11 2RD</t>
  </si>
  <si>
    <t>LL112RD</t>
  </si>
  <si>
    <t>ll11 2rd</t>
  </si>
  <si>
    <t>ll112rd</t>
  </si>
  <si>
    <t>LL11 2RE</t>
  </si>
  <si>
    <t>LL112RE</t>
  </si>
  <si>
    <t>ll11 2re</t>
  </si>
  <si>
    <t>ll112re</t>
  </si>
  <si>
    <t>LL11 2RF</t>
  </si>
  <si>
    <t>LL112RF</t>
  </si>
  <si>
    <t>ll11 2rf</t>
  </si>
  <si>
    <t>ll112rf</t>
  </si>
  <si>
    <t>LL11 2RG</t>
  </si>
  <si>
    <t>LL112RG</t>
  </si>
  <si>
    <t>ll11 2rg</t>
  </si>
  <si>
    <t>ll112rg</t>
  </si>
  <si>
    <t>LL11 2RH</t>
  </si>
  <si>
    <t>LL112RH</t>
  </si>
  <si>
    <t>ll11 2rh</t>
  </si>
  <si>
    <t>ll112rh</t>
  </si>
  <si>
    <t>LL11 2RL</t>
  </si>
  <si>
    <t>LL112RL</t>
  </si>
  <si>
    <t>ll11 2rl</t>
  </si>
  <si>
    <t>ll112rl</t>
  </si>
  <si>
    <t>LL11 2RN</t>
  </si>
  <si>
    <t>LL112RN</t>
  </si>
  <si>
    <t>ll11 2rn</t>
  </si>
  <si>
    <t>ll112rn</t>
  </si>
  <si>
    <t>LL11 2RP</t>
  </si>
  <si>
    <t>LL112RP</t>
  </si>
  <si>
    <t>ll11 2rp</t>
  </si>
  <si>
    <t>ll112rp</t>
  </si>
  <si>
    <t>LL11 2RR</t>
  </si>
  <si>
    <t>LL112RR</t>
  </si>
  <si>
    <t>ll11 2rr</t>
  </si>
  <si>
    <t>ll112rr</t>
  </si>
  <si>
    <t>LL11 2RS</t>
  </si>
  <si>
    <t>LL112RS</t>
  </si>
  <si>
    <t>ll11 2rs</t>
  </si>
  <si>
    <t>ll112rs</t>
  </si>
  <si>
    <t>LL11 2RW</t>
  </si>
  <si>
    <t>LL112RW</t>
  </si>
  <si>
    <t>ll11 2rw</t>
  </si>
  <si>
    <t>ll112rw</t>
  </si>
  <si>
    <t>LL11 2SA</t>
  </si>
  <si>
    <t>LL112SA</t>
  </si>
  <si>
    <t>ll11 2sa</t>
  </si>
  <si>
    <t>ll112sa</t>
  </si>
  <si>
    <t>LL11 2SD</t>
  </si>
  <si>
    <t>LL112SD</t>
  </si>
  <si>
    <t>ll11 2sd</t>
  </si>
  <si>
    <t>ll112sd</t>
  </si>
  <si>
    <t>LL11 2SE</t>
  </si>
  <si>
    <t>LL112SE</t>
  </si>
  <si>
    <t>ll11 2se</t>
  </si>
  <si>
    <t>ll112se</t>
  </si>
  <si>
    <t>LL11 2SF</t>
  </si>
  <si>
    <t>LL112SF</t>
  </si>
  <si>
    <t>ll11 2sf</t>
  </si>
  <si>
    <t>ll112sf</t>
  </si>
  <si>
    <t>LL11 2SG</t>
  </si>
  <si>
    <t>LL112SG</t>
  </si>
  <si>
    <t>ll11 2sg</t>
  </si>
  <si>
    <t>ll112sg</t>
  </si>
  <si>
    <t>LL11 2SH</t>
  </si>
  <si>
    <t>LL112SH</t>
  </si>
  <si>
    <t>ll11 2sh</t>
  </si>
  <si>
    <t>ll112sh</t>
  </si>
  <si>
    <t>LL11 2SJ</t>
  </si>
  <si>
    <t>LL112SJ</t>
  </si>
  <si>
    <t>ll11 2sj</t>
  </si>
  <si>
    <t>ll112sj</t>
  </si>
  <si>
    <t>LL11 2SL</t>
  </si>
  <si>
    <t>LL112SL</t>
  </si>
  <si>
    <t>ll11 2sl</t>
  </si>
  <si>
    <t>ll112sl</t>
  </si>
  <si>
    <t>LL11 2SN</t>
  </si>
  <si>
    <t>LL112SN</t>
  </si>
  <si>
    <t>ll11 2sn</t>
  </si>
  <si>
    <t>ll112sn</t>
  </si>
  <si>
    <t>LL11 2SP</t>
  </si>
  <si>
    <t>LL112SP</t>
  </si>
  <si>
    <t>ll11 2sp</t>
  </si>
  <si>
    <t>ll112sp</t>
  </si>
  <si>
    <t>LL11 2SQ</t>
  </si>
  <si>
    <t>LL112SQ</t>
  </si>
  <si>
    <t>ll11 2sq</t>
  </si>
  <si>
    <t>ll112sq</t>
  </si>
  <si>
    <t>LL11 2SR</t>
  </si>
  <si>
    <t>LL112SR</t>
  </si>
  <si>
    <t>ll11 2sr</t>
  </si>
  <si>
    <t>ll112sr</t>
  </si>
  <si>
    <t>LL11 2SS</t>
  </si>
  <si>
    <t>LL112SS</t>
  </si>
  <si>
    <t>ll11 2ss</t>
  </si>
  <si>
    <t>ll112ss</t>
  </si>
  <si>
    <t>LL11 2ST</t>
  </si>
  <si>
    <t>LL112ST</t>
  </si>
  <si>
    <t>ll11 2st</t>
  </si>
  <si>
    <t>ll112st</t>
  </si>
  <si>
    <t>LL11 2SU</t>
  </si>
  <si>
    <t>LL112SU</t>
  </si>
  <si>
    <t>ll11 2su</t>
  </si>
  <si>
    <t>ll112su</t>
  </si>
  <si>
    <t>LL11 2SW</t>
  </si>
  <si>
    <t>LL112SW</t>
  </si>
  <si>
    <t>ll11 2sw</t>
  </si>
  <si>
    <t>ll112sw</t>
  </si>
  <si>
    <t>LL11 2SY</t>
  </si>
  <si>
    <t>LL112SY</t>
  </si>
  <si>
    <t>ll11 2sy</t>
  </si>
  <si>
    <t>ll112sy</t>
  </si>
  <si>
    <t>LL11 2TA</t>
  </si>
  <si>
    <t>LL112TA</t>
  </si>
  <si>
    <t>ll11 2ta</t>
  </si>
  <si>
    <t>ll112ta</t>
  </si>
  <si>
    <t>LL11 2TB</t>
  </si>
  <si>
    <t>LL112TB</t>
  </si>
  <si>
    <t>ll11 2tb</t>
  </si>
  <si>
    <t>ll112tb</t>
  </si>
  <si>
    <t>LL11 2TD</t>
  </si>
  <si>
    <t>LL112TD</t>
  </si>
  <si>
    <t>ll11 2td</t>
  </si>
  <si>
    <t>ll112td</t>
  </si>
  <si>
    <t>LL11 2TE</t>
  </si>
  <si>
    <t>LL112TE</t>
  </si>
  <si>
    <t>ll11 2te</t>
  </si>
  <si>
    <t>ll112te</t>
  </si>
  <si>
    <t>LL11 2TF</t>
  </si>
  <si>
    <t>LL112TF</t>
  </si>
  <si>
    <t>ll11 2tf</t>
  </si>
  <si>
    <t>ll112tf</t>
  </si>
  <si>
    <t>LL11 2TG</t>
  </si>
  <si>
    <t>LL112TG</t>
  </si>
  <si>
    <t>ll11 2tg</t>
  </si>
  <si>
    <t>ll112tg</t>
  </si>
  <si>
    <t>LL11 2TH</t>
  </si>
  <si>
    <t>LL112TH</t>
  </si>
  <si>
    <t>ll11 2th</t>
  </si>
  <si>
    <t>ll112th</t>
  </si>
  <si>
    <t>LL11 2TJ</t>
  </si>
  <si>
    <t>LL112TJ</t>
  </si>
  <si>
    <t>ll11 2tj</t>
  </si>
  <si>
    <t>ll112tj</t>
  </si>
  <si>
    <t>LL11 2TL</t>
  </si>
  <si>
    <t>LL112TL</t>
  </si>
  <si>
    <t>ll11 2tl</t>
  </si>
  <si>
    <t>ll112tl</t>
  </si>
  <si>
    <t>LL11 2TN</t>
  </si>
  <si>
    <t>LL112TN</t>
  </si>
  <si>
    <t>ll11 2tn</t>
  </si>
  <si>
    <t>ll112tn</t>
  </si>
  <si>
    <t>LL11 2TP</t>
  </si>
  <si>
    <t>LL112TP</t>
  </si>
  <si>
    <t>ll11 2tp</t>
  </si>
  <si>
    <t>ll112tp</t>
  </si>
  <si>
    <t>LL11 2TR</t>
  </si>
  <si>
    <t>LL112TR</t>
  </si>
  <si>
    <t>ll11 2tr</t>
  </si>
  <si>
    <t>ll112tr</t>
  </si>
  <si>
    <t>LL11 2TS</t>
  </si>
  <si>
    <t>LL112TS</t>
  </si>
  <si>
    <t>ll11 2ts</t>
  </si>
  <si>
    <t>ll112ts</t>
  </si>
  <si>
    <t>LL11 2TT</t>
  </si>
  <si>
    <t>LL112TT</t>
  </si>
  <si>
    <t>ll11 2tt</t>
  </si>
  <si>
    <t>ll112tt</t>
  </si>
  <si>
    <t>LL11 2UA</t>
  </si>
  <si>
    <t>LL112UA</t>
  </si>
  <si>
    <t>ll11 2ua</t>
  </si>
  <si>
    <t>ll112ua</t>
  </si>
  <si>
    <t>LL11 2UB</t>
  </si>
  <si>
    <t>LL112UB</t>
  </si>
  <si>
    <t>ll11 2ub</t>
  </si>
  <si>
    <t>ll112ub</t>
  </si>
  <si>
    <t>LL11 2UD</t>
  </si>
  <si>
    <t>LL112UD</t>
  </si>
  <si>
    <t>ll11 2ud</t>
  </si>
  <si>
    <t>ll112ud</t>
  </si>
  <si>
    <t>LL11 2UE</t>
  </si>
  <si>
    <t>LL112UE</t>
  </si>
  <si>
    <t>ll11 2ue</t>
  </si>
  <si>
    <t>ll112ue</t>
  </si>
  <si>
    <t>LL11 2UF</t>
  </si>
  <si>
    <t>LL112UF</t>
  </si>
  <si>
    <t>ll11 2uf</t>
  </si>
  <si>
    <t>ll112uf</t>
  </si>
  <si>
    <t>LL11 2UG</t>
  </si>
  <si>
    <t>LL112UG</t>
  </si>
  <si>
    <t>ll11 2ug</t>
  </si>
  <si>
    <t>ll112ug</t>
  </si>
  <si>
    <t>LL11 2UH</t>
  </si>
  <si>
    <t>LL112UH</t>
  </si>
  <si>
    <t>ll11 2uh</t>
  </si>
  <si>
    <t>ll112uh</t>
  </si>
  <si>
    <t>LL11 2UL</t>
  </si>
  <si>
    <t>LL112UL</t>
  </si>
  <si>
    <t>ll11 2ul</t>
  </si>
  <si>
    <t>ll112ul</t>
  </si>
  <si>
    <t>LL11 2UP</t>
  </si>
  <si>
    <t>LL112UP</t>
  </si>
  <si>
    <t>ll11 2up</t>
  </si>
  <si>
    <t>ll112up</t>
  </si>
  <si>
    <t>LL11 2UQ</t>
  </si>
  <si>
    <t>LL112UQ</t>
  </si>
  <si>
    <t>ll11 2uq</t>
  </si>
  <si>
    <t>ll112uq</t>
  </si>
  <si>
    <t>LL11 2UR</t>
  </si>
  <si>
    <t>LL112UR</t>
  </si>
  <si>
    <t>ll11 2ur</t>
  </si>
  <si>
    <t>ll112ur</t>
  </si>
  <si>
    <t>LL11 2US</t>
  </si>
  <si>
    <t>LL112US</t>
  </si>
  <si>
    <t>ll11 2us</t>
  </si>
  <si>
    <t>ll112us</t>
  </si>
  <si>
    <t>LL11 2UT</t>
  </si>
  <si>
    <t>LL112UT</t>
  </si>
  <si>
    <t>ll11 2ut</t>
  </si>
  <si>
    <t>ll112ut</t>
  </si>
  <si>
    <t>LL11 2UU</t>
  </si>
  <si>
    <t>LL112UU</t>
  </si>
  <si>
    <t>ll11 2uu</t>
  </si>
  <si>
    <t>ll112uu</t>
  </si>
  <si>
    <t>LL11 2UW</t>
  </si>
  <si>
    <t>LL112UW</t>
  </si>
  <si>
    <t>ll11 2uw</t>
  </si>
  <si>
    <t>ll112uw</t>
  </si>
  <si>
    <t>LL11 2UY</t>
  </si>
  <si>
    <t>LL112UY</t>
  </si>
  <si>
    <t>ll11 2uy</t>
  </si>
  <si>
    <t>ll112uy</t>
  </si>
  <si>
    <t>LL11 2YA</t>
  </si>
  <si>
    <t>LL112YA</t>
  </si>
  <si>
    <t>ll11 2ya</t>
  </si>
  <si>
    <t>ll112ya</t>
  </si>
  <si>
    <t>LL11 2YB</t>
  </si>
  <si>
    <t>LL112YB</t>
  </si>
  <si>
    <t>ll11 2yb</t>
  </si>
  <si>
    <t>ll112yb</t>
  </si>
  <si>
    <t>LL11 2YD</t>
  </si>
  <si>
    <t>LL112YD</t>
  </si>
  <si>
    <t>ll11 2yd</t>
  </si>
  <si>
    <t>ll112yd</t>
  </si>
  <si>
    <t>LL11 2YE</t>
  </si>
  <si>
    <t>LL112YE</t>
  </si>
  <si>
    <t>ll11 2ye</t>
  </si>
  <si>
    <t>ll112ye</t>
  </si>
  <si>
    <t>LL11 2YF</t>
  </si>
  <si>
    <t>LL112YF</t>
  </si>
  <si>
    <t>ll11 2yf</t>
  </si>
  <si>
    <t>ll112yf</t>
  </si>
  <si>
    <t>LL11 2YG</t>
  </si>
  <si>
    <t>LL112YG</t>
  </si>
  <si>
    <t>ll11 2yg</t>
  </si>
  <si>
    <t>ll112yg</t>
  </si>
  <si>
    <t>LL11 2YH</t>
  </si>
  <si>
    <t>LL112YH</t>
  </si>
  <si>
    <t>ll11 2yh</t>
  </si>
  <si>
    <t>ll112yh</t>
  </si>
  <si>
    <t>LL11 3AA</t>
  </si>
  <si>
    <t>LL113AA</t>
  </si>
  <si>
    <t>ll11 3aa</t>
  </si>
  <si>
    <t>ll113aa</t>
  </si>
  <si>
    <t>Pen-Y-Stryt WwTW</t>
  </si>
  <si>
    <t>LL11 3AB</t>
  </si>
  <si>
    <t>LL113AB</t>
  </si>
  <si>
    <t>ll11 3ab</t>
  </si>
  <si>
    <t>ll113ab</t>
  </si>
  <si>
    <t>LL11 3AD</t>
  </si>
  <si>
    <t>LL113AD</t>
  </si>
  <si>
    <t>ll11 3ad</t>
  </si>
  <si>
    <t>ll113ad</t>
  </si>
  <si>
    <t>LL11 3AE</t>
  </si>
  <si>
    <t>LL113AE</t>
  </si>
  <si>
    <t>ll11 3ae</t>
  </si>
  <si>
    <t>ll113ae</t>
  </si>
  <si>
    <t>LL11 3AF</t>
  </si>
  <si>
    <t>LL113AF</t>
  </si>
  <si>
    <t>ll11 3af</t>
  </si>
  <si>
    <t>ll113af</t>
  </si>
  <si>
    <t>LL11 3AG</t>
  </si>
  <si>
    <t>LL113AG</t>
  </si>
  <si>
    <t>ll11 3ag</t>
  </si>
  <si>
    <t>ll113ag</t>
  </si>
  <si>
    <t>LL11 3AH</t>
  </si>
  <si>
    <t>LL113AH</t>
  </si>
  <si>
    <t>ll11 3ah</t>
  </si>
  <si>
    <t>ll113ah</t>
  </si>
  <si>
    <t>LL11 3AJ</t>
  </si>
  <si>
    <t>LL113AJ</t>
  </si>
  <si>
    <t>ll11 3aj</t>
  </si>
  <si>
    <t>ll113aj</t>
  </si>
  <si>
    <t>Llanfynydd STW</t>
  </si>
  <si>
    <t>LL11 3AL</t>
  </si>
  <si>
    <t>LL113AL</t>
  </si>
  <si>
    <t>ll11 3al</t>
  </si>
  <si>
    <t>ll113al</t>
  </si>
  <si>
    <t>LL11 3AN</t>
  </si>
  <si>
    <t>LL113AN</t>
  </si>
  <si>
    <t>ll11 3an</t>
  </si>
  <si>
    <t>ll113an</t>
  </si>
  <si>
    <t>LL11 3AP</t>
  </si>
  <si>
    <t>LL113AP</t>
  </si>
  <si>
    <t>ll11 3ap</t>
  </si>
  <si>
    <t>ll113ap</t>
  </si>
  <si>
    <t>LL11 3AQ</t>
  </si>
  <si>
    <t>LL113AQ</t>
  </si>
  <si>
    <t>ll11 3aq</t>
  </si>
  <si>
    <t>ll113aq</t>
  </si>
  <si>
    <t>LL11 3AR</t>
  </si>
  <si>
    <t>LL113AR</t>
  </si>
  <si>
    <t>ll11 3ar</t>
  </si>
  <si>
    <t>ll113ar</t>
  </si>
  <si>
    <t>LL11 3AS</t>
  </si>
  <si>
    <t>LL113AS</t>
  </si>
  <si>
    <t>ll11 3as</t>
  </si>
  <si>
    <t>ll113as</t>
  </si>
  <si>
    <t>LL11 3AT</t>
  </si>
  <si>
    <t>LL113AT</t>
  </si>
  <si>
    <t>ll11 3at</t>
  </si>
  <si>
    <t>ll113at</t>
  </si>
  <si>
    <t>LL11 3AU</t>
  </si>
  <si>
    <t>LL113AU</t>
  </si>
  <si>
    <t>ll11 3au</t>
  </si>
  <si>
    <t>ll113au</t>
  </si>
  <si>
    <t>LL11 3AW</t>
  </si>
  <si>
    <t>LL113AW</t>
  </si>
  <si>
    <t>ll11 3aw</t>
  </si>
  <si>
    <t>ll113aw</t>
  </si>
  <si>
    <t>LL11 3AX</t>
  </si>
  <si>
    <t>LL113AX</t>
  </si>
  <si>
    <t>ll11 3ax</t>
  </si>
  <si>
    <t>ll113ax</t>
  </si>
  <si>
    <t>LL11 3AZ</t>
  </si>
  <si>
    <t>LL113AZ</t>
  </si>
  <si>
    <t>ll11 3az</t>
  </si>
  <si>
    <t>ll113az</t>
  </si>
  <si>
    <t>LL11 3BA</t>
  </si>
  <si>
    <t>LL113BA</t>
  </si>
  <si>
    <t>ll11 3ba</t>
  </si>
  <si>
    <t>ll113ba</t>
  </si>
  <si>
    <t>LL11 3BD</t>
  </si>
  <si>
    <t>LL113BD</t>
  </si>
  <si>
    <t>ll11 3bd</t>
  </si>
  <si>
    <t>ll113bd</t>
  </si>
  <si>
    <t>LL11 3BE</t>
  </si>
  <si>
    <t>LL113BE</t>
  </si>
  <si>
    <t>ll11 3be</t>
  </si>
  <si>
    <t>ll113be</t>
  </si>
  <si>
    <t>LL11 3BG</t>
  </si>
  <si>
    <t>LL113BG</t>
  </si>
  <si>
    <t>ll11 3bg</t>
  </si>
  <si>
    <t>ll113bg</t>
  </si>
  <si>
    <t>LL11 3BH</t>
  </si>
  <si>
    <t>LL113BH</t>
  </si>
  <si>
    <t>ll11 3bh</t>
  </si>
  <si>
    <t>ll113bh</t>
  </si>
  <si>
    <t>LL11 3BJ</t>
  </si>
  <si>
    <t>LL113BJ</t>
  </si>
  <si>
    <t>ll11 3bj</t>
  </si>
  <si>
    <t>ll113bj</t>
  </si>
  <si>
    <t>LL11 3BN</t>
  </si>
  <si>
    <t>LL113BN</t>
  </si>
  <si>
    <t>ll11 3bn</t>
  </si>
  <si>
    <t>ll113bn</t>
  </si>
  <si>
    <t>LL11 3BP</t>
  </si>
  <si>
    <t>LL113BP</t>
  </si>
  <si>
    <t>ll11 3bp</t>
  </si>
  <si>
    <t>ll113bp</t>
  </si>
  <si>
    <t>LL11 3BQ</t>
  </si>
  <si>
    <t>LL113BQ</t>
  </si>
  <si>
    <t>ll11 3bq</t>
  </si>
  <si>
    <t>ll113bq</t>
  </si>
  <si>
    <t>LL11 3BS</t>
  </si>
  <si>
    <t>LL113BS</t>
  </si>
  <si>
    <t>ll11 3bs</t>
  </si>
  <si>
    <t>ll113bs</t>
  </si>
  <si>
    <t>LL11 3BT</t>
  </si>
  <si>
    <t>LL113BT</t>
  </si>
  <si>
    <t>ll11 3bt</t>
  </si>
  <si>
    <t>ll113bt</t>
  </si>
  <si>
    <t>LL11 3BU</t>
  </si>
  <si>
    <t>LL113BU</t>
  </si>
  <si>
    <t>ll11 3bu</t>
  </si>
  <si>
    <t>ll113bu</t>
  </si>
  <si>
    <t>LL11 3BW</t>
  </si>
  <si>
    <t>LL113BW</t>
  </si>
  <si>
    <t>ll11 3bw</t>
  </si>
  <si>
    <t>ll113bw</t>
  </si>
  <si>
    <t>LL11 3BX</t>
  </si>
  <si>
    <t>LL113BX</t>
  </si>
  <si>
    <t>ll11 3bx</t>
  </si>
  <si>
    <t>ll113bx</t>
  </si>
  <si>
    <t>LL11 3BY</t>
  </si>
  <si>
    <t>LL113BY</t>
  </si>
  <si>
    <t>ll11 3by</t>
  </si>
  <si>
    <t>ll113by</t>
  </si>
  <si>
    <t>LL11 3BZ</t>
  </si>
  <si>
    <t>LL113BZ</t>
  </si>
  <si>
    <t>ll11 3bz</t>
  </si>
  <si>
    <t>ll113bz</t>
  </si>
  <si>
    <t>LL11 3DA</t>
  </si>
  <si>
    <t>LL113DA</t>
  </si>
  <si>
    <t>ll11 3da</t>
  </si>
  <si>
    <t>ll113da</t>
  </si>
  <si>
    <t>LL11 3DB</t>
  </si>
  <si>
    <t>LL113DB</t>
  </si>
  <si>
    <t>ll11 3db</t>
  </si>
  <si>
    <t>ll113db</t>
  </si>
  <si>
    <t>LL11 3DD</t>
  </si>
  <si>
    <t>LL113DD</t>
  </si>
  <si>
    <t>ll11 3dd</t>
  </si>
  <si>
    <t>ll113dd</t>
  </si>
  <si>
    <t>LL11 3DE</t>
  </si>
  <si>
    <t>LL113DE</t>
  </si>
  <si>
    <t>ll11 3de</t>
  </si>
  <si>
    <t>ll113de</t>
  </si>
  <si>
    <t>LL11 3DH</t>
  </si>
  <si>
    <t>LL113DH</t>
  </si>
  <si>
    <t>ll11 3dh</t>
  </si>
  <si>
    <t>ll113dh</t>
  </si>
  <si>
    <t>LL11 3DL</t>
  </si>
  <si>
    <t>LL113DL</t>
  </si>
  <si>
    <t>ll11 3dl</t>
  </si>
  <si>
    <t>ll113dl</t>
  </si>
  <si>
    <t>LL11 3DN</t>
  </si>
  <si>
    <t>LL113DN</t>
  </si>
  <si>
    <t>ll11 3dn</t>
  </si>
  <si>
    <t>ll113dn</t>
  </si>
  <si>
    <t>LL11 3DP</t>
  </si>
  <si>
    <t>LL113DP</t>
  </si>
  <si>
    <t>ll11 3dp</t>
  </si>
  <si>
    <t>ll113dp</t>
  </si>
  <si>
    <t>LL11 3DQ</t>
  </si>
  <si>
    <t>LL113DQ</t>
  </si>
  <si>
    <t>ll11 3dq</t>
  </si>
  <si>
    <t>ll113dq</t>
  </si>
  <si>
    <t>LL11 3DR</t>
  </si>
  <si>
    <t>LL113DR</t>
  </si>
  <si>
    <t>ll11 3dr</t>
  </si>
  <si>
    <t>ll113dr</t>
  </si>
  <si>
    <t>LL11 3DS</t>
  </si>
  <si>
    <t>LL113DS</t>
  </si>
  <si>
    <t>ll11 3ds</t>
  </si>
  <si>
    <t>ll113ds</t>
  </si>
  <si>
    <t>LL11 3DT</t>
  </si>
  <si>
    <t>LL113DT</t>
  </si>
  <si>
    <t>ll11 3dt</t>
  </si>
  <si>
    <t>ll113dt</t>
  </si>
  <si>
    <t>LL11 3DU</t>
  </si>
  <si>
    <t>LL113DU</t>
  </si>
  <si>
    <t>ll11 3du</t>
  </si>
  <si>
    <t>ll113du</t>
  </si>
  <si>
    <t>LL11 3DW</t>
  </si>
  <si>
    <t>LL113DW</t>
  </si>
  <si>
    <t>ll11 3dw</t>
  </si>
  <si>
    <t>ll113dw</t>
  </si>
  <si>
    <t>LL11 3DX</t>
  </si>
  <si>
    <t>LL113DX</t>
  </si>
  <si>
    <t>ll11 3dx</t>
  </si>
  <si>
    <t>ll113dx</t>
  </si>
  <si>
    <t>LL11 3DY</t>
  </si>
  <si>
    <t>LL113DY</t>
  </si>
  <si>
    <t>ll11 3dy</t>
  </si>
  <si>
    <t>ll113dy</t>
  </si>
  <si>
    <t>LL11 3DZ</t>
  </si>
  <si>
    <t>LL113DZ</t>
  </si>
  <si>
    <t>ll11 3dz</t>
  </si>
  <si>
    <t>ll113dz</t>
  </si>
  <si>
    <t>LL11 3EA</t>
  </si>
  <si>
    <t>LL113EA</t>
  </si>
  <si>
    <t>ll11 3ea</t>
  </si>
  <si>
    <t>ll113ea</t>
  </si>
  <si>
    <t>LL11 3EB</t>
  </si>
  <si>
    <t>LL113EB</t>
  </si>
  <si>
    <t>ll11 3eb</t>
  </si>
  <si>
    <t>ll113eb</t>
  </si>
  <si>
    <t>LL11 3ED</t>
  </si>
  <si>
    <t>LL113ED</t>
  </si>
  <si>
    <t>ll11 3ed</t>
  </si>
  <si>
    <t>ll113ed</t>
  </si>
  <si>
    <t>LL11 3EE</t>
  </si>
  <si>
    <t>LL113EE</t>
  </si>
  <si>
    <t>ll11 3ee</t>
  </si>
  <si>
    <t>ll113ee</t>
  </si>
  <si>
    <t>LL11 3EF</t>
  </si>
  <si>
    <t>LL113EF</t>
  </si>
  <si>
    <t>ll11 3ef</t>
  </si>
  <si>
    <t>ll113ef</t>
  </si>
  <si>
    <t>LL11 3EG</t>
  </si>
  <si>
    <t>LL113EG</t>
  </si>
  <si>
    <t>ll11 3eg</t>
  </si>
  <si>
    <t>ll113eg</t>
  </si>
  <si>
    <t>LL11 3EH</t>
  </si>
  <si>
    <t>LL113EH</t>
  </si>
  <si>
    <t>ll11 3eh</t>
  </si>
  <si>
    <t>ll113eh</t>
  </si>
  <si>
    <t>LL11 3EJ</t>
  </si>
  <si>
    <t>LL113EJ</t>
  </si>
  <si>
    <t>ll11 3ej</t>
  </si>
  <si>
    <t>ll113ej</t>
  </si>
  <si>
    <t>LL11 3EL</t>
  </si>
  <si>
    <t>LL113EL</t>
  </si>
  <si>
    <t>ll11 3el</t>
  </si>
  <si>
    <t>ll113el</t>
  </si>
  <si>
    <t>LL11 3EN</t>
  </si>
  <si>
    <t>LL113EN</t>
  </si>
  <si>
    <t>ll11 3en</t>
  </si>
  <si>
    <t>ll113en</t>
  </si>
  <si>
    <t>LL11 3EP</t>
  </si>
  <si>
    <t>LL113EP</t>
  </si>
  <si>
    <t>ll11 3ep</t>
  </si>
  <si>
    <t>ll113ep</t>
  </si>
  <si>
    <t>LL11 3EQ</t>
  </si>
  <si>
    <t>LL113EQ</t>
  </si>
  <si>
    <t>ll11 3eq</t>
  </si>
  <si>
    <t>ll113eq</t>
  </si>
  <si>
    <t>LL11 3ER</t>
  </si>
  <si>
    <t>LL113ER</t>
  </si>
  <si>
    <t>ll11 3er</t>
  </si>
  <si>
    <t>ll113er</t>
  </si>
  <si>
    <t>LL11 3ES</t>
  </si>
  <si>
    <t>LL113ES</t>
  </si>
  <si>
    <t>ll11 3es</t>
  </si>
  <si>
    <t>ll113es</t>
  </si>
  <si>
    <t>LL11 3ET</t>
  </si>
  <si>
    <t>LL113ET</t>
  </si>
  <si>
    <t>ll11 3et</t>
  </si>
  <si>
    <t>ll113et</t>
  </si>
  <si>
    <t>LL11 3EU</t>
  </si>
  <si>
    <t>LL113EU</t>
  </si>
  <si>
    <t>ll11 3eu</t>
  </si>
  <si>
    <t>ll113eu</t>
  </si>
  <si>
    <t>LL11 3EW</t>
  </si>
  <si>
    <t>LL113EW</t>
  </si>
  <si>
    <t>ll11 3ew</t>
  </si>
  <si>
    <t>ll113ew</t>
  </si>
  <si>
    <t>LL11 3EX</t>
  </si>
  <si>
    <t>LL113EX</t>
  </si>
  <si>
    <t>ll11 3ex</t>
  </si>
  <si>
    <t>ll113ex</t>
  </si>
  <si>
    <t>LL11 3EY</t>
  </si>
  <si>
    <t>LL113EY</t>
  </si>
  <si>
    <t>ll11 3ey</t>
  </si>
  <si>
    <t>ll113ey</t>
  </si>
  <si>
    <t>LL11 3EZ</t>
  </si>
  <si>
    <t>LL113EZ</t>
  </si>
  <si>
    <t>ll11 3ez</t>
  </si>
  <si>
    <t>ll113ez</t>
  </si>
  <si>
    <t>LL11 3HA</t>
  </si>
  <si>
    <t>LL113HA</t>
  </si>
  <si>
    <t>ll11 3ha</t>
  </si>
  <si>
    <t>ll113ha</t>
  </si>
  <si>
    <t>LL11 3HB</t>
  </si>
  <si>
    <t>LL113HB</t>
  </si>
  <si>
    <t>ll11 3hb</t>
  </si>
  <si>
    <t>ll113hb</t>
  </si>
  <si>
    <t>LL11 3HD</t>
  </si>
  <si>
    <t>LL113HD</t>
  </si>
  <si>
    <t>ll11 3hd</t>
  </si>
  <si>
    <t>ll113hd</t>
  </si>
  <si>
    <t>LL11 3HE</t>
  </si>
  <si>
    <t>LL113HE</t>
  </si>
  <si>
    <t>ll11 3he</t>
  </si>
  <si>
    <t>ll113he</t>
  </si>
  <si>
    <t>LL11 3HF</t>
  </si>
  <si>
    <t>LL113HF</t>
  </si>
  <si>
    <t>ll11 3hf</t>
  </si>
  <si>
    <t>ll113hf</t>
  </si>
  <si>
    <t>LL11 3HG</t>
  </si>
  <si>
    <t>LL113HG</t>
  </si>
  <si>
    <t>ll11 3hg</t>
  </si>
  <si>
    <t>ll113hg</t>
  </si>
  <si>
    <t>LL11 3HH</t>
  </si>
  <si>
    <t>LL113HH</t>
  </si>
  <si>
    <t>ll11 3hh</t>
  </si>
  <si>
    <t>ll113hh</t>
  </si>
  <si>
    <t>LL11 3HJ</t>
  </si>
  <si>
    <t>LL113HJ</t>
  </si>
  <si>
    <t>ll11 3hj</t>
  </si>
  <si>
    <t>ll113hj</t>
  </si>
  <si>
    <t>LL11 3HL</t>
  </si>
  <si>
    <t>LL113HL</t>
  </si>
  <si>
    <t>ll11 3hl</t>
  </si>
  <si>
    <t>ll113hl</t>
  </si>
  <si>
    <t>LL11 3HN</t>
  </si>
  <si>
    <t>LL113HN</t>
  </si>
  <si>
    <t>ll11 3hn</t>
  </si>
  <si>
    <t>ll113hn</t>
  </si>
  <si>
    <t>LL11 3HP</t>
  </si>
  <si>
    <t>LL113HP</t>
  </si>
  <si>
    <t>ll11 3hp</t>
  </si>
  <si>
    <t>ll113hp</t>
  </si>
  <si>
    <t>LL11 3HR</t>
  </si>
  <si>
    <t>LL113HR</t>
  </si>
  <si>
    <t>ll11 3hr</t>
  </si>
  <si>
    <t>ll113hr</t>
  </si>
  <si>
    <t>LL11 3HS</t>
  </si>
  <si>
    <t>LL113HS</t>
  </si>
  <si>
    <t>ll11 3hs</t>
  </si>
  <si>
    <t>ll113hs</t>
  </si>
  <si>
    <t>LL11 3HT</t>
  </si>
  <si>
    <t>LL113HT</t>
  </si>
  <si>
    <t>ll11 3ht</t>
  </si>
  <si>
    <t>ll113ht</t>
  </si>
  <si>
    <t>LL11 3HU</t>
  </si>
  <si>
    <t>LL113HU</t>
  </si>
  <si>
    <t>ll11 3hu</t>
  </si>
  <si>
    <t>ll113hu</t>
  </si>
  <si>
    <t>LL11 3HW</t>
  </si>
  <si>
    <t>LL113HW</t>
  </si>
  <si>
    <t>ll11 3hw</t>
  </si>
  <si>
    <t>ll113hw</t>
  </si>
  <si>
    <t>LL11 3HX</t>
  </si>
  <si>
    <t>LL113HX</t>
  </si>
  <si>
    <t>ll11 3hx</t>
  </si>
  <si>
    <t>ll113hx</t>
  </si>
  <si>
    <t>LL11 3HY</t>
  </si>
  <si>
    <t>LL113HY</t>
  </si>
  <si>
    <t>ll11 3hy</t>
  </si>
  <si>
    <t>ll113hy</t>
  </si>
  <si>
    <t>LL11 3HZ</t>
  </si>
  <si>
    <t>LL113HZ</t>
  </si>
  <si>
    <t>ll11 3hz</t>
  </si>
  <si>
    <t>ll113hz</t>
  </si>
  <si>
    <t>LL11 3LA</t>
  </si>
  <si>
    <t>LL113LA</t>
  </si>
  <si>
    <t>ll11 3la</t>
  </si>
  <si>
    <t>ll113la</t>
  </si>
  <si>
    <t>LL11 3LB</t>
  </si>
  <si>
    <t>LL113LB</t>
  </si>
  <si>
    <t>ll11 3lb</t>
  </si>
  <si>
    <t>ll113lb</t>
  </si>
  <si>
    <t>LL11 3LD</t>
  </si>
  <si>
    <t>LL113LD</t>
  </si>
  <si>
    <t>ll11 3ld</t>
  </si>
  <si>
    <t>ll113ld</t>
  </si>
  <si>
    <t>LL11 3LE</t>
  </si>
  <si>
    <t>LL113LE</t>
  </si>
  <si>
    <t>ll11 3le</t>
  </si>
  <si>
    <t>ll113le</t>
  </si>
  <si>
    <t>LL11 3LF</t>
  </si>
  <si>
    <t>LL113LF</t>
  </si>
  <si>
    <t>ll11 3lf</t>
  </si>
  <si>
    <t>ll113lf</t>
  </si>
  <si>
    <t>LL11 3LG</t>
  </si>
  <si>
    <t>LL113LG</t>
  </si>
  <si>
    <t>ll11 3lg</t>
  </si>
  <si>
    <t>ll113lg</t>
  </si>
  <si>
    <t>LL11 3LH</t>
  </si>
  <si>
    <t>LL113LH</t>
  </si>
  <si>
    <t>ll11 3lh</t>
  </si>
  <si>
    <t>ll113lh</t>
  </si>
  <si>
    <t>LL11 3LJ</t>
  </si>
  <si>
    <t>LL113LJ</t>
  </si>
  <si>
    <t>ll11 3lj</t>
  </si>
  <si>
    <t>ll113lj</t>
  </si>
  <si>
    <t>LL11 3LL</t>
  </si>
  <si>
    <t>LL113LL</t>
  </si>
  <si>
    <t>ll11 3ll</t>
  </si>
  <si>
    <t>ll113ll</t>
  </si>
  <si>
    <t>LL11 3LN</t>
  </si>
  <si>
    <t>LL113LN</t>
  </si>
  <si>
    <t>ll11 3ln</t>
  </si>
  <si>
    <t>ll113ln</t>
  </si>
  <si>
    <t>LL11 3LP</t>
  </si>
  <si>
    <t>LL113LP</t>
  </si>
  <si>
    <t>ll11 3lp</t>
  </si>
  <si>
    <t>ll113lp</t>
  </si>
  <si>
    <t>LL11 3LQ</t>
  </si>
  <si>
    <t>LL113LQ</t>
  </si>
  <si>
    <t>ll11 3lq</t>
  </si>
  <si>
    <t>ll113lq</t>
  </si>
  <si>
    <t>LL11 3LR</t>
  </si>
  <si>
    <t>LL113LR</t>
  </si>
  <si>
    <t>ll11 3lr</t>
  </si>
  <si>
    <t>ll113lr</t>
  </si>
  <si>
    <t>LL11 3LS</t>
  </si>
  <si>
    <t>LL113LS</t>
  </si>
  <si>
    <t>ll11 3ls</t>
  </si>
  <si>
    <t>ll113ls</t>
  </si>
  <si>
    <t>LL11 3LT</t>
  </si>
  <si>
    <t>LL113LT</t>
  </si>
  <si>
    <t>ll11 3lt</t>
  </si>
  <si>
    <t>ll113lt</t>
  </si>
  <si>
    <t>LL11 3LU</t>
  </si>
  <si>
    <t>LL113LU</t>
  </si>
  <si>
    <t>ll11 3lu</t>
  </si>
  <si>
    <t>ll113lu</t>
  </si>
  <si>
    <t>LL11 3LW</t>
  </si>
  <si>
    <t>LL113LW</t>
  </si>
  <si>
    <t>ll11 3lw</t>
  </si>
  <si>
    <t>ll113lw</t>
  </si>
  <si>
    <t>LL11 3LX</t>
  </si>
  <si>
    <t>LL113LX</t>
  </si>
  <si>
    <t>ll11 3lx</t>
  </si>
  <si>
    <t>ll113lx</t>
  </si>
  <si>
    <t>LL11 3LY</t>
  </si>
  <si>
    <t>LL113LY</t>
  </si>
  <si>
    <t>ll11 3ly</t>
  </si>
  <si>
    <t>ll113ly</t>
  </si>
  <si>
    <t>LL11 3LZ</t>
  </si>
  <si>
    <t>LL113LZ</t>
  </si>
  <si>
    <t>ll11 3lz</t>
  </si>
  <si>
    <t>ll113lz</t>
  </si>
  <si>
    <t>LL11 3NA</t>
  </si>
  <si>
    <t>LL113NA</t>
  </si>
  <si>
    <t>ll11 3na</t>
  </si>
  <si>
    <t>ll113na</t>
  </si>
  <si>
    <t>LL11 3NB</t>
  </si>
  <si>
    <t>LL113NB</t>
  </si>
  <si>
    <t>ll11 3nb</t>
  </si>
  <si>
    <t>ll113nb</t>
  </si>
  <si>
    <t>LL11 3ND</t>
  </si>
  <si>
    <t>LL113ND</t>
  </si>
  <si>
    <t>ll11 3nd</t>
  </si>
  <si>
    <t>ll113nd</t>
  </si>
  <si>
    <t>LL11 3NE</t>
  </si>
  <si>
    <t>LL113NE</t>
  </si>
  <si>
    <t>ll11 3ne</t>
  </si>
  <si>
    <t>ll113ne</t>
  </si>
  <si>
    <t>LL11 3NG</t>
  </si>
  <si>
    <t>LL113NG</t>
  </si>
  <si>
    <t>ll11 3ng</t>
  </si>
  <si>
    <t>ll113ng</t>
  </si>
  <si>
    <t>LL11 3NJ</t>
  </si>
  <si>
    <t>LL113NJ</t>
  </si>
  <si>
    <t>ll11 3nj</t>
  </si>
  <si>
    <t>ll113nj</t>
  </si>
  <si>
    <t>LL11 3NL</t>
  </si>
  <si>
    <t>LL113NL</t>
  </si>
  <si>
    <t>ll11 3nl</t>
  </si>
  <si>
    <t>ll113nl</t>
  </si>
  <si>
    <t>LL11 3NN</t>
  </si>
  <si>
    <t>LL113NN</t>
  </si>
  <si>
    <t>ll11 3nn</t>
  </si>
  <si>
    <t>ll113nn</t>
  </si>
  <si>
    <t>LL11 3NP</t>
  </si>
  <si>
    <t>LL113NP</t>
  </si>
  <si>
    <t>ll11 3np</t>
  </si>
  <si>
    <t>ll113np</t>
  </si>
  <si>
    <t>LL11 3NQ</t>
  </si>
  <si>
    <t>LL113NQ</t>
  </si>
  <si>
    <t>ll11 3nq</t>
  </si>
  <si>
    <t>ll113nq</t>
  </si>
  <si>
    <t>LL11 3NR</t>
  </si>
  <si>
    <t>LL113NR</t>
  </si>
  <si>
    <t>ll11 3nr</t>
  </si>
  <si>
    <t>ll113nr</t>
  </si>
  <si>
    <t>LL11 3NS</t>
  </si>
  <si>
    <t>LL113NS</t>
  </si>
  <si>
    <t>ll11 3ns</t>
  </si>
  <si>
    <t>ll113ns</t>
  </si>
  <si>
    <t>LL11 3NT</t>
  </si>
  <si>
    <t>LL113NT</t>
  </si>
  <si>
    <t>ll11 3nt</t>
  </si>
  <si>
    <t>ll113nt</t>
  </si>
  <si>
    <t>LL11 3NU</t>
  </si>
  <si>
    <t>LL113NU</t>
  </si>
  <si>
    <t>ll11 3nu</t>
  </si>
  <si>
    <t>ll113nu</t>
  </si>
  <si>
    <t>LL11 3NW</t>
  </si>
  <si>
    <t>LL113NW</t>
  </si>
  <si>
    <t>ll11 3nw</t>
  </si>
  <si>
    <t>ll113nw</t>
  </si>
  <si>
    <t>LL11 3NX</t>
  </si>
  <si>
    <t>LL113NX</t>
  </si>
  <si>
    <t>ll11 3nx</t>
  </si>
  <si>
    <t>ll113nx</t>
  </si>
  <si>
    <t>LL11 3NY</t>
  </si>
  <si>
    <t>LL113NY</t>
  </si>
  <si>
    <t>ll11 3ny</t>
  </si>
  <si>
    <t>ll113ny</t>
  </si>
  <si>
    <t>LL11 3NZ</t>
  </si>
  <si>
    <t>LL113NZ</t>
  </si>
  <si>
    <t>ll11 3nz</t>
  </si>
  <si>
    <t>ll113nz</t>
  </si>
  <si>
    <t>LL11 3PA</t>
  </si>
  <si>
    <t>LL113PA</t>
  </si>
  <si>
    <t>ll11 3pa</t>
  </si>
  <si>
    <t>ll113pa</t>
  </si>
  <si>
    <t>LL11 3PB</t>
  </si>
  <si>
    <t>LL113PB</t>
  </si>
  <si>
    <t>ll11 3pb</t>
  </si>
  <si>
    <t>ll113pb</t>
  </si>
  <si>
    <t>LL11 3PD</t>
  </si>
  <si>
    <t>LL113PD</t>
  </si>
  <si>
    <t>ll11 3pd</t>
  </si>
  <si>
    <t>ll113pd</t>
  </si>
  <si>
    <t>LL11 3PE</t>
  </si>
  <si>
    <t>LL113PE</t>
  </si>
  <si>
    <t>ll11 3pe</t>
  </si>
  <si>
    <t>ll113pe</t>
  </si>
  <si>
    <t>LL11 3PF</t>
  </si>
  <si>
    <t>LL113PF</t>
  </si>
  <si>
    <t>ll11 3pf</t>
  </si>
  <si>
    <t>ll113pf</t>
  </si>
  <si>
    <t>LL11 3PG</t>
  </si>
  <si>
    <t>LL113PG</t>
  </si>
  <si>
    <t>ll11 3pg</t>
  </si>
  <si>
    <t>ll113pg</t>
  </si>
  <si>
    <t>LL11 3PH</t>
  </si>
  <si>
    <t>LL113PH</t>
  </si>
  <si>
    <t>ll11 3ph</t>
  </si>
  <si>
    <t>ll113ph</t>
  </si>
  <si>
    <t>LL11 3PJ</t>
  </si>
  <si>
    <t>LL113PJ</t>
  </si>
  <si>
    <t>ll11 3pj</t>
  </si>
  <si>
    <t>ll113pj</t>
  </si>
  <si>
    <t>LL11 3PL</t>
  </si>
  <si>
    <t>LL113PL</t>
  </si>
  <si>
    <t>ll11 3pl</t>
  </si>
  <si>
    <t>ll113pl</t>
  </si>
  <si>
    <t>LL11 3PN</t>
  </si>
  <si>
    <t>LL113PN</t>
  </si>
  <si>
    <t>ll11 3pn</t>
  </si>
  <si>
    <t>ll113pn</t>
  </si>
  <si>
    <t>LL11 3PP</t>
  </si>
  <si>
    <t>LL113PP</t>
  </si>
  <si>
    <t>ll11 3pp</t>
  </si>
  <si>
    <t>ll113pp</t>
  </si>
  <si>
    <t>LL11 3PQ</t>
  </si>
  <si>
    <t>LL113PQ</t>
  </si>
  <si>
    <t>ll11 3pq</t>
  </si>
  <si>
    <t>ll113pq</t>
  </si>
  <si>
    <t>LL11 3PR</t>
  </si>
  <si>
    <t>LL113PR</t>
  </si>
  <si>
    <t>ll11 3pr</t>
  </si>
  <si>
    <t>ll113pr</t>
  </si>
  <si>
    <t>LL11 3PS</t>
  </si>
  <si>
    <t>LL113PS</t>
  </si>
  <si>
    <t>ll11 3ps</t>
  </si>
  <si>
    <t>ll113ps</t>
  </si>
  <si>
    <t>LL11 3PT</t>
  </si>
  <si>
    <t>LL113PT</t>
  </si>
  <si>
    <t>ll11 3pt</t>
  </si>
  <si>
    <t>ll113pt</t>
  </si>
  <si>
    <t>LL11 3PW</t>
  </si>
  <si>
    <t>LL113PW</t>
  </si>
  <si>
    <t>ll11 3pw</t>
  </si>
  <si>
    <t>ll113pw</t>
  </si>
  <si>
    <t>LL11 3PX</t>
  </si>
  <si>
    <t>LL113PX</t>
  </si>
  <si>
    <t>ll11 3px</t>
  </si>
  <si>
    <t>ll113px</t>
  </si>
  <si>
    <t>LL11 3PY</t>
  </si>
  <si>
    <t>LL113PY</t>
  </si>
  <si>
    <t>ll11 3py</t>
  </si>
  <si>
    <t>ll113py</t>
  </si>
  <si>
    <t>LL11 3PZ</t>
  </si>
  <si>
    <t>LL113PZ</t>
  </si>
  <si>
    <t>ll11 3pz</t>
  </si>
  <si>
    <t>ll113pz</t>
  </si>
  <si>
    <t>LL11 3QB</t>
  </si>
  <si>
    <t>LL113QB</t>
  </si>
  <si>
    <t>ll11 3qb</t>
  </si>
  <si>
    <t>ll113qb</t>
  </si>
  <si>
    <t>LL11 3RA</t>
  </si>
  <si>
    <t>LL113RA</t>
  </si>
  <si>
    <t>ll11 3ra</t>
  </si>
  <si>
    <t>ll113ra</t>
  </si>
  <si>
    <t>LL11 3RB</t>
  </si>
  <si>
    <t>LL113RB</t>
  </si>
  <si>
    <t>ll11 3rb</t>
  </si>
  <si>
    <t>ll113rb</t>
  </si>
  <si>
    <t>LL11 3RD</t>
  </si>
  <si>
    <t>LL113RD</t>
  </si>
  <si>
    <t>ll11 3rd</t>
  </si>
  <si>
    <t>ll113rd</t>
  </si>
  <si>
    <t>LL11 3RE</t>
  </si>
  <si>
    <t>LL113RE</t>
  </si>
  <si>
    <t>ll11 3re</t>
  </si>
  <si>
    <t>ll113re</t>
  </si>
  <si>
    <t>LL11 3RF</t>
  </si>
  <si>
    <t>LL113RF</t>
  </si>
  <si>
    <t>ll11 3rf</t>
  </si>
  <si>
    <t>ll113rf</t>
  </si>
  <si>
    <t>LL11 3RG</t>
  </si>
  <si>
    <t>LL113RG</t>
  </si>
  <si>
    <t>ll11 3rg</t>
  </si>
  <si>
    <t>ll113rg</t>
  </si>
  <si>
    <t>LL11 3RH</t>
  </si>
  <si>
    <t>LL113RH</t>
  </si>
  <si>
    <t>ll11 3rh</t>
  </si>
  <si>
    <t>ll113rh</t>
  </si>
  <si>
    <t>LL11 3RJ</t>
  </si>
  <si>
    <t>LL113RJ</t>
  </si>
  <si>
    <t>ll11 3rj</t>
  </si>
  <si>
    <t>ll113rj</t>
  </si>
  <si>
    <t>LL11 3RL</t>
  </si>
  <si>
    <t>LL113RL</t>
  </si>
  <si>
    <t>ll11 3rl</t>
  </si>
  <si>
    <t>ll113rl</t>
  </si>
  <si>
    <t>LL11 3RN</t>
  </si>
  <si>
    <t>LL113RN</t>
  </si>
  <si>
    <t>ll11 3rn</t>
  </si>
  <si>
    <t>ll113rn</t>
  </si>
  <si>
    <t>LL11 3RP</t>
  </si>
  <si>
    <t>LL113RP</t>
  </si>
  <si>
    <t>ll11 3rp</t>
  </si>
  <si>
    <t>ll113rp</t>
  </si>
  <si>
    <t>LL11 3RR</t>
  </si>
  <si>
    <t>LL113RR</t>
  </si>
  <si>
    <t>ll11 3rr</t>
  </si>
  <si>
    <t>ll113rr</t>
  </si>
  <si>
    <t>LL11 3RS</t>
  </si>
  <si>
    <t>LL113RS</t>
  </si>
  <si>
    <t>ll11 3rs</t>
  </si>
  <si>
    <t>ll113rs</t>
  </si>
  <si>
    <t>LL11 3RT</t>
  </si>
  <si>
    <t>LL113RT</t>
  </si>
  <si>
    <t>ll11 3rt</t>
  </si>
  <si>
    <t>ll113rt</t>
  </si>
  <si>
    <t>LL11 3RU</t>
  </si>
  <si>
    <t>LL113RU</t>
  </si>
  <si>
    <t>ll11 3ru</t>
  </si>
  <si>
    <t>ll113ru</t>
  </si>
  <si>
    <t>LL11 3RW</t>
  </si>
  <si>
    <t>LL113RW</t>
  </si>
  <si>
    <t>ll11 3rw</t>
  </si>
  <si>
    <t>ll113rw</t>
  </si>
  <si>
    <t>LL11 3RY</t>
  </si>
  <si>
    <t>LL113RY</t>
  </si>
  <si>
    <t>ll11 3ry</t>
  </si>
  <si>
    <t>ll113ry</t>
  </si>
  <si>
    <t>LL11 3SA</t>
  </si>
  <si>
    <t>LL113SA</t>
  </si>
  <si>
    <t>ll11 3sa</t>
  </si>
  <si>
    <t>ll113sa</t>
  </si>
  <si>
    <t>LL11 3SB</t>
  </si>
  <si>
    <t>LL113SB</t>
  </si>
  <si>
    <t>ll11 3sb</t>
  </si>
  <si>
    <t>ll113sb</t>
  </si>
  <si>
    <t>LL11 3SD</t>
  </si>
  <si>
    <t>LL113SD</t>
  </si>
  <si>
    <t>ll11 3sd</t>
  </si>
  <si>
    <t>ll113sd</t>
  </si>
  <si>
    <t>LL11 3SE</t>
  </si>
  <si>
    <t>LL113SE</t>
  </si>
  <si>
    <t>ll11 3se</t>
  </si>
  <si>
    <t>ll113se</t>
  </si>
  <si>
    <t>LL11 3SF</t>
  </si>
  <si>
    <t>LL113SF</t>
  </si>
  <si>
    <t>ll11 3sf</t>
  </si>
  <si>
    <t>ll113sf</t>
  </si>
  <si>
    <t>LL11 3SG</t>
  </si>
  <si>
    <t>LL113SG</t>
  </si>
  <si>
    <t>ll11 3sg</t>
  </si>
  <si>
    <t>ll113sg</t>
  </si>
  <si>
    <t>LL11 3SH</t>
  </si>
  <si>
    <t>LL113SH</t>
  </si>
  <si>
    <t>ll11 3sh</t>
  </si>
  <si>
    <t>ll113sh</t>
  </si>
  <si>
    <t>LL11 3SL</t>
  </si>
  <si>
    <t>LL113SL</t>
  </si>
  <si>
    <t>ll11 3sl</t>
  </si>
  <si>
    <t>ll113sl</t>
  </si>
  <si>
    <t>LL11 3SN</t>
  </si>
  <si>
    <t>LL113SN</t>
  </si>
  <si>
    <t>ll11 3sn</t>
  </si>
  <si>
    <t>ll113sn</t>
  </si>
  <si>
    <t>LL11 3SP</t>
  </si>
  <si>
    <t>LL113SP</t>
  </si>
  <si>
    <t>ll11 3sp</t>
  </si>
  <si>
    <t>ll113sp</t>
  </si>
  <si>
    <t>LL11 3SR</t>
  </si>
  <si>
    <t>LL113SR</t>
  </si>
  <si>
    <t>ll11 3sr</t>
  </si>
  <si>
    <t>ll113sr</t>
  </si>
  <si>
    <t>LL11 3SS</t>
  </si>
  <si>
    <t>LL113SS</t>
  </si>
  <si>
    <t>ll11 3ss</t>
  </si>
  <si>
    <t>ll113ss</t>
  </si>
  <si>
    <t>LL11 3ST</t>
  </si>
  <si>
    <t>LL113ST</t>
  </si>
  <si>
    <t>ll11 3st</t>
  </si>
  <si>
    <t>ll113st</t>
  </si>
  <si>
    <t>LL11 3SU</t>
  </si>
  <si>
    <t>LL113SU</t>
  </si>
  <si>
    <t>ll11 3su</t>
  </si>
  <si>
    <t>ll113su</t>
  </si>
  <si>
    <t>LL11 3SW</t>
  </si>
  <si>
    <t>LL113SW</t>
  </si>
  <si>
    <t>ll11 3sw</t>
  </si>
  <si>
    <t>ll113sw</t>
  </si>
  <si>
    <t>LL11 3SY</t>
  </si>
  <si>
    <t>LL113SY</t>
  </si>
  <si>
    <t>ll11 3sy</t>
  </si>
  <si>
    <t>ll113sy</t>
  </si>
  <si>
    <t>LL11 3TA</t>
  </si>
  <si>
    <t>LL113TA</t>
  </si>
  <si>
    <t>ll11 3ta</t>
  </si>
  <si>
    <t>ll113ta</t>
  </si>
  <si>
    <t>LL11 3TB</t>
  </si>
  <si>
    <t>LL113TB</t>
  </si>
  <si>
    <t>ll11 3tb</t>
  </si>
  <si>
    <t>ll113tb</t>
  </si>
  <si>
    <t>LL11 3TD</t>
  </si>
  <si>
    <t>LL113TD</t>
  </si>
  <si>
    <t>ll11 3td</t>
  </si>
  <si>
    <t>ll113td</t>
  </si>
  <si>
    <t>LL11 3TE</t>
  </si>
  <si>
    <t>LL113TE</t>
  </si>
  <si>
    <t>ll11 3te</t>
  </si>
  <si>
    <t>ll113te</t>
  </si>
  <si>
    <t>LL11 3TF</t>
  </si>
  <si>
    <t>LL113TF</t>
  </si>
  <si>
    <t>ll11 3tf</t>
  </si>
  <si>
    <t>ll113tf</t>
  </si>
  <si>
    <t>LL11 3TG</t>
  </si>
  <si>
    <t>LL113TG</t>
  </si>
  <si>
    <t>ll11 3tg</t>
  </si>
  <si>
    <t>ll113tg</t>
  </si>
  <si>
    <t>LL11 3TH</t>
  </si>
  <si>
    <t>LL113TH</t>
  </si>
  <si>
    <t>ll11 3th</t>
  </si>
  <si>
    <t>ll113th</t>
  </si>
  <si>
    <t>LL11 3TJ</t>
  </si>
  <si>
    <t>LL113TJ</t>
  </si>
  <si>
    <t>ll11 3tj</t>
  </si>
  <si>
    <t>ll113tj</t>
  </si>
  <si>
    <t>LL11 3TL</t>
  </si>
  <si>
    <t>LL113TL</t>
  </si>
  <si>
    <t>ll11 3tl</t>
  </si>
  <si>
    <t>ll113tl</t>
  </si>
  <si>
    <t>LL11 3TN</t>
  </si>
  <si>
    <t>LL113TN</t>
  </si>
  <si>
    <t>ll11 3tn</t>
  </si>
  <si>
    <t>ll113tn</t>
  </si>
  <si>
    <t>LL11 3TP</t>
  </si>
  <si>
    <t>LL113TP</t>
  </si>
  <si>
    <t>ll11 3tp</t>
  </si>
  <si>
    <t>ll113tp</t>
  </si>
  <si>
    <t>LL11 3TR</t>
  </si>
  <si>
    <t>LL113TR</t>
  </si>
  <si>
    <t>ll11 3tr</t>
  </si>
  <si>
    <t>ll113tr</t>
  </si>
  <si>
    <t>LL11 3TS</t>
  </si>
  <si>
    <t>LL113TS</t>
  </si>
  <si>
    <t>ll11 3ts</t>
  </si>
  <si>
    <t>ll113ts</t>
  </si>
  <si>
    <t>LL11 3TT</t>
  </si>
  <si>
    <t>LL113TT</t>
  </si>
  <si>
    <t>ll11 3tt</t>
  </si>
  <si>
    <t>ll113tt</t>
  </si>
  <si>
    <t>LL11 3TU</t>
  </si>
  <si>
    <t>LL113TU</t>
  </si>
  <si>
    <t>ll11 3tu</t>
  </si>
  <si>
    <t>ll113tu</t>
  </si>
  <si>
    <t>LL11 3TW</t>
  </si>
  <si>
    <t>LL113TW</t>
  </si>
  <si>
    <t>ll11 3tw</t>
  </si>
  <si>
    <t>ll113tw</t>
  </si>
  <si>
    <t>LL11 3TY</t>
  </si>
  <si>
    <t>LL113TY</t>
  </si>
  <si>
    <t>ll11 3ty</t>
  </si>
  <si>
    <t>ll113ty</t>
  </si>
  <si>
    <t>LL11 3UA</t>
  </si>
  <si>
    <t>LL113UA</t>
  </si>
  <si>
    <t>ll11 3ua</t>
  </si>
  <si>
    <t>ll113ua</t>
  </si>
  <si>
    <t>LL11 3UB</t>
  </si>
  <si>
    <t>LL113UB</t>
  </si>
  <si>
    <t>ll11 3ub</t>
  </si>
  <si>
    <t>ll113ub</t>
  </si>
  <si>
    <t>LL11 3UD</t>
  </si>
  <si>
    <t>LL113UD</t>
  </si>
  <si>
    <t>ll11 3ud</t>
  </si>
  <si>
    <t>ll113ud</t>
  </si>
  <si>
    <t>LL11 3UE</t>
  </si>
  <si>
    <t>LL113UE</t>
  </si>
  <si>
    <t>ll11 3ue</t>
  </si>
  <si>
    <t>ll113ue</t>
  </si>
  <si>
    <t>LL11 3UF</t>
  </si>
  <si>
    <t>LL113UF</t>
  </si>
  <si>
    <t>ll11 3uf</t>
  </si>
  <si>
    <t>ll113uf</t>
  </si>
  <si>
    <t>LL11 3UG</t>
  </si>
  <si>
    <t>LL113UG</t>
  </si>
  <si>
    <t>ll11 3ug</t>
  </si>
  <si>
    <t>ll113ug</t>
  </si>
  <si>
    <t>LL11 3UH</t>
  </si>
  <si>
    <t>LL113UH</t>
  </si>
  <si>
    <t>ll11 3uh</t>
  </si>
  <si>
    <t>ll113uh</t>
  </si>
  <si>
    <t>LL11 3UL</t>
  </si>
  <si>
    <t>LL113UL</t>
  </si>
  <si>
    <t>ll11 3ul</t>
  </si>
  <si>
    <t>ll113ul</t>
  </si>
  <si>
    <t>LL11 3UN</t>
  </si>
  <si>
    <t>LL113UN</t>
  </si>
  <si>
    <t>ll11 3un</t>
  </si>
  <si>
    <t>ll113un</t>
  </si>
  <si>
    <t>LL11 3UQ</t>
  </si>
  <si>
    <t>LL113UQ</t>
  </si>
  <si>
    <t>ll11 3uq</t>
  </si>
  <si>
    <t>ll113uq</t>
  </si>
  <si>
    <t>LL11 3UR</t>
  </si>
  <si>
    <t>LL113UR</t>
  </si>
  <si>
    <t>ll11 3ur</t>
  </si>
  <si>
    <t>ll113ur</t>
  </si>
  <si>
    <t>LL11 3US</t>
  </si>
  <si>
    <t>LL113US</t>
  </si>
  <si>
    <t>ll11 3us</t>
  </si>
  <si>
    <t>ll113us</t>
  </si>
  <si>
    <t>LL11 3UT</t>
  </si>
  <si>
    <t>LL113UT</t>
  </si>
  <si>
    <t>ll11 3ut</t>
  </si>
  <si>
    <t>ll113ut</t>
  </si>
  <si>
    <t>LL11 3UW</t>
  </si>
  <si>
    <t>LL113UW</t>
  </si>
  <si>
    <t>ll11 3uw</t>
  </si>
  <si>
    <t>ll113uw</t>
  </si>
  <si>
    <t>LL11 3YA</t>
  </si>
  <si>
    <t>LL113YA</t>
  </si>
  <si>
    <t>ll11 3ya</t>
  </si>
  <si>
    <t>ll113ya</t>
  </si>
  <si>
    <t>LL11 3YB</t>
  </si>
  <si>
    <t>LL113YB</t>
  </si>
  <si>
    <t>ll11 3yb</t>
  </si>
  <si>
    <t>ll113yb</t>
  </si>
  <si>
    <t>LL11 3YD</t>
  </si>
  <si>
    <t>LL113YD</t>
  </si>
  <si>
    <t>ll11 3yd</t>
  </si>
  <si>
    <t>ll113yd</t>
  </si>
  <si>
    <t>LL11 3YE</t>
  </si>
  <si>
    <t>LL113YE</t>
  </si>
  <si>
    <t>ll11 3ye</t>
  </si>
  <si>
    <t>ll113ye</t>
  </si>
  <si>
    <t>LL11 3YF</t>
  </si>
  <si>
    <t>LL113YF</t>
  </si>
  <si>
    <t>ll11 3yf</t>
  </si>
  <si>
    <t>ll113yf</t>
  </si>
  <si>
    <t>LL11 3YG</t>
  </si>
  <si>
    <t>LL113YG</t>
  </si>
  <si>
    <t>ll11 3yg</t>
  </si>
  <si>
    <t>ll113yg</t>
  </si>
  <si>
    <t>LL11 3YH</t>
  </si>
  <si>
    <t>LL113YH</t>
  </si>
  <si>
    <t>ll11 3yh</t>
  </si>
  <si>
    <t>ll113yh</t>
  </si>
  <si>
    <t>LL11 3YJ</t>
  </si>
  <si>
    <t>LL113YJ</t>
  </si>
  <si>
    <t>ll11 3yj</t>
  </si>
  <si>
    <t>ll113yj</t>
  </si>
  <si>
    <t>LL11 3YL</t>
  </si>
  <si>
    <t>LL113YL</t>
  </si>
  <si>
    <t>ll11 3yl</t>
  </si>
  <si>
    <t>ll113yl</t>
  </si>
  <si>
    <t>LL11 3YN</t>
  </si>
  <si>
    <t>LL113YN</t>
  </si>
  <si>
    <t>ll11 3yn</t>
  </si>
  <si>
    <t>ll113yn</t>
  </si>
  <si>
    <t>LL11 3YP</t>
  </si>
  <si>
    <t>LL113YP</t>
  </si>
  <si>
    <t>ll11 3yp</t>
  </si>
  <si>
    <t>ll113yp</t>
  </si>
  <si>
    <t>LL11 3YQ</t>
  </si>
  <si>
    <t>LL113YQ</t>
  </si>
  <si>
    <t>ll11 3yq</t>
  </si>
  <si>
    <t>ll113yq</t>
  </si>
  <si>
    <t>LL11 3YR</t>
  </si>
  <si>
    <t>LL113YR</t>
  </si>
  <si>
    <t>ll11 3yr</t>
  </si>
  <si>
    <t>ll113yr</t>
  </si>
  <si>
    <t>LL11 3YS</t>
  </si>
  <si>
    <t>LL113YS</t>
  </si>
  <si>
    <t>ll11 3ys</t>
  </si>
  <si>
    <t>ll113ys</t>
  </si>
  <si>
    <t>LL11 3YT</t>
  </si>
  <si>
    <t>LL113YT</t>
  </si>
  <si>
    <t>ll11 3yt</t>
  </si>
  <si>
    <t>ll113yt</t>
  </si>
  <si>
    <t>LL11 3YU</t>
  </si>
  <si>
    <t>LL113YU</t>
  </si>
  <si>
    <t>ll11 3yu</t>
  </si>
  <si>
    <t>ll113yu</t>
  </si>
  <si>
    <t>LL11 3YW</t>
  </si>
  <si>
    <t>LL113YW</t>
  </si>
  <si>
    <t>ll11 3yw</t>
  </si>
  <si>
    <t>ll113yw</t>
  </si>
  <si>
    <t>LL11 3YY</t>
  </si>
  <si>
    <t>LL113YY</t>
  </si>
  <si>
    <t>ll11 3yy</t>
  </si>
  <si>
    <t>ll113yy</t>
  </si>
  <si>
    <t>LL11 3YZ</t>
  </si>
  <si>
    <t>LL113YZ</t>
  </si>
  <si>
    <t>ll11 3yz</t>
  </si>
  <si>
    <t>ll113yz</t>
  </si>
  <si>
    <t>LL11 4AA</t>
  </si>
  <si>
    <t>LL114AA</t>
  </si>
  <si>
    <t>ll11 4aa</t>
  </si>
  <si>
    <t>ll114aa</t>
  </si>
  <si>
    <t>LL11 4AB</t>
  </si>
  <si>
    <t>LL114AB</t>
  </si>
  <si>
    <t>ll11 4ab</t>
  </si>
  <si>
    <t>ll114ab</t>
  </si>
  <si>
    <t>LL11 4AD</t>
  </si>
  <si>
    <t>LL114AD</t>
  </si>
  <si>
    <t>ll11 4ad</t>
  </si>
  <si>
    <t>ll114ad</t>
  </si>
  <si>
    <t>LL11 4AE</t>
  </si>
  <si>
    <t>LL114AE</t>
  </si>
  <si>
    <t>ll11 4ae</t>
  </si>
  <si>
    <t>ll114ae</t>
  </si>
  <si>
    <t>LL11 4AF</t>
  </si>
  <si>
    <t>LL114AF</t>
  </si>
  <si>
    <t>ll11 4af</t>
  </si>
  <si>
    <t>ll114af</t>
  </si>
  <si>
    <t>LL11 4AG</t>
  </si>
  <si>
    <t>LL114AG</t>
  </si>
  <si>
    <t>ll11 4ag</t>
  </si>
  <si>
    <t>ll114ag</t>
  </si>
  <si>
    <t>LL11 4AH</t>
  </si>
  <si>
    <t>LL114AH</t>
  </si>
  <si>
    <t>ll11 4ah</t>
  </si>
  <si>
    <t>ll114ah</t>
  </si>
  <si>
    <t>LL11 4AJ</t>
  </si>
  <si>
    <t>LL114AJ</t>
  </si>
  <si>
    <t>ll11 4aj</t>
  </si>
  <si>
    <t>ll114aj</t>
  </si>
  <si>
    <t>LL11 4AL</t>
  </si>
  <si>
    <t>LL114AL</t>
  </si>
  <si>
    <t>ll11 4al</t>
  </si>
  <si>
    <t>ll114al</t>
  </si>
  <si>
    <t>LL11 4AN</t>
  </si>
  <si>
    <t>LL114AN</t>
  </si>
  <si>
    <t>ll11 4an</t>
  </si>
  <si>
    <t>ll114an</t>
  </si>
  <si>
    <t>LL11 4AP</t>
  </si>
  <si>
    <t>LL114AP</t>
  </si>
  <si>
    <t>ll11 4ap</t>
  </si>
  <si>
    <t>ll114ap</t>
  </si>
  <si>
    <t>LL11 4AQ</t>
  </si>
  <si>
    <t>LL114AQ</t>
  </si>
  <si>
    <t>ll11 4aq</t>
  </si>
  <si>
    <t>ll114aq</t>
  </si>
  <si>
    <t>LL11 4AR</t>
  </si>
  <si>
    <t>LL114AR</t>
  </si>
  <si>
    <t>ll11 4ar</t>
  </si>
  <si>
    <t>ll114ar</t>
  </si>
  <si>
    <t>LL11 4AS</t>
  </si>
  <si>
    <t>LL114AS</t>
  </si>
  <si>
    <t>ll11 4as</t>
  </si>
  <si>
    <t>ll114as</t>
  </si>
  <si>
    <t>LL11 4AT</t>
  </si>
  <si>
    <t>LL114AT</t>
  </si>
  <si>
    <t>ll11 4at</t>
  </si>
  <si>
    <t>ll114at</t>
  </si>
  <si>
    <t>LL11 4AW</t>
  </si>
  <si>
    <t>LL114AW</t>
  </si>
  <si>
    <t>ll11 4aw</t>
  </si>
  <si>
    <t>ll114aw</t>
  </si>
  <si>
    <t>LL11 4AX</t>
  </si>
  <si>
    <t>LL114AX</t>
  </si>
  <si>
    <t>ll11 4ax</t>
  </si>
  <si>
    <t>ll114ax</t>
  </si>
  <si>
    <t>LL11 4AY</t>
  </si>
  <si>
    <t>LL114AY</t>
  </si>
  <si>
    <t>ll11 4ay</t>
  </si>
  <si>
    <t>ll114ay</t>
  </si>
  <si>
    <t>LL11 4AZ</t>
  </si>
  <si>
    <t>LL114AZ</t>
  </si>
  <si>
    <t>ll11 4az</t>
  </si>
  <si>
    <t>ll114az</t>
  </si>
  <si>
    <t>LL11 4BA</t>
  </si>
  <si>
    <t>LL114BA</t>
  </si>
  <si>
    <t>ll11 4ba</t>
  </si>
  <si>
    <t>ll114ba</t>
  </si>
  <si>
    <t>LL11 4BB</t>
  </si>
  <si>
    <t>LL114BB</t>
  </si>
  <si>
    <t>ll11 4bb</t>
  </si>
  <si>
    <t>ll114bb</t>
  </si>
  <si>
    <t>LL11 4BD</t>
  </si>
  <si>
    <t>LL114BD</t>
  </si>
  <si>
    <t>ll11 4bd</t>
  </si>
  <si>
    <t>ll114bd</t>
  </si>
  <si>
    <t>LL11 4BE</t>
  </si>
  <si>
    <t>LL114BE</t>
  </si>
  <si>
    <t>ll11 4be</t>
  </si>
  <si>
    <t>ll114be</t>
  </si>
  <si>
    <t>LL11 4BG</t>
  </si>
  <si>
    <t>LL114BG</t>
  </si>
  <si>
    <t>ll11 4bg</t>
  </si>
  <si>
    <t>ll114bg</t>
  </si>
  <si>
    <t>LL11 4BH</t>
  </si>
  <si>
    <t>LL114BH</t>
  </si>
  <si>
    <t>ll11 4bh</t>
  </si>
  <si>
    <t>ll114bh</t>
  </si>
  <si>
    <t>LL11 4BJ</t>
  </si>
  <si>
    <t>LL114BJ</t>
  </si>
  <si>
    <t>ll11 4bj</t>
  </si>
  <si>
    <t>ll114bj</t>
  </si>
  <si>
    <t>LL11 4BL</t>
  </si>
  <si>
    <t>LL114BL</t>
  </si>
  <si>
    <t>ll11 4bl</t>
  </si>
  <si>
    <t>ll114bl</t>
  </si>
  <si>
    <t>LL11 4BN</t>
  </si>
  <si>
    <t>LL114BN</t>
  </si>
  <si>
    <t>ll11 4bn</t>
  </si>
  <si>
    <t>ll114bn</t>
  </si>
  <si>
    <t>LL11 4BP</t>
  </si>
  <si>
    <t>LL114BP</t>
  </si>
  <si>
    <t>ll11 4bp</t>
  </si>
  <si>
    <t>ll114bp</t>
  </si>
  <si>
    <t>LL11 4BQ</t>
  </si>
  <si>
    <t>LL114BQ</t>
  </si>
  <si>
    <t>ll11 4bq</t>
  </si>
  <si>
    <t>ll114bq</t>
  </si>
  <si>
    <t>LL11 4BS</t>
  </si>
  <si>
    <t>LL114BS</t>
  </si>
  <si>
    <t>ll11 4bs</t>
  </si>
  <si>
    <t>ll114bs</t>
  </si>
  <si>
    <t>LL11 4BT</t>
  </si>
  <si>
    <t>LL114BT</t>
  </si>
  <si>
    <t>ll11 4bt</t>
  </si>
  <si>
    <t>ll114bt</t>
  </si>
  <si>
    <t>LL11 4BU</t>
  </si>
  <si>
    <t>LL114BU</t>
  </si>
  <si>
    <t>ll11 4bu</t>
  </si>
  <si>
    <t>ll114bu</t>
  </si>
  <si>
    <t>LL11 4BW</t>
  </si>
  <si>
    <t>LL114BW</t>
  </si>
  <si>
    <t>ll11 4bw</t>
  </si>
  <si>
    <t>ll114bw</t>
  </si>
  <si>
    <t>LL11 4BX</t>
  </si>
  <si>
    <t>LL114BX</t>
  </si>
  <si>
    <t>ll11 4bx</t>
  </si>
  <si>
    <t>ll114bx</t>
  </si>
  <si>
    <t>LL11 4BY</t>
  </si>
  <si>
    <t>LL114BY</t>
  </si>
  <si>
    <t>ll11 4by</t>
  </si>
  <si>
    <t>ll114by</t>
  </si>
  <si>
    <t>LL11 4BZ</t>
  </si>
  <si>
    <t>LL114BZ</t>
  </si>
  <si>
    <t>ll11 4bz</t>
  </si>
  <si>
    <t>ll114bz</t>
  </si>
  <si>
    <t>LL11 4DA</t>
  </si>
  <si>
    <t>LL114DA</t>
  </si>
  <si>
    <t>ll11 4da</t>
  </si>
  <si>
    <t>ll114da</t>
  </si>
  <si>
    <t>LL11 4DB</t>
  </si>
  <si>
    <t>LL114DB</t>
  </si>
  <si>
    <t>ll11 4db</t>
  </si>
  <si>
    <t>ll114db</t>
  </si>
  <si>
    <t>LL11 4DD</t>
  </si>
  <si>
    <t>LL114DD</t>
  </si>
  <si>
    <t>ll11 4dd</t>
  </si>
  <si>
    <t>ll114dd</t>
  </si>
  <si>
    <t>LL11 4DE</t>
  </si>
  <si>
    <t>LL114DE</t>
  </si>
  <si>
    <t>ll11 4de</t>
  </si>
  <si>
    <t>ll114de</t>
  </si>
  <si>
    <t>LL11 4DF</t>
  </si>
  <si>
    <t>LL114DF</t>
  </si>
  <si>
    <t>ll11 4df</t>
  </si>
  <si>
    <t>ll114df</t>
  </si>
  <si>
    <t>LL11 4DG</t>
  </si>
  <si>
    <t>LL114DG</t>
  </si>
  <si>
    <t>ll11 4dg</t>
  </si>
  <si>
    <t>ll114dg</t>
  </si>
  <si>
    <t>LL11 4DH</t>
  </si>
  <si>
    <t>LL114DH</t>
  </si>
  <si>
    <t>ll11 4dh</t>
  </si>
  <si>
    <t>ll114dh</t>
  </si>
  <si>
    <t>LL11 4DJ</t>
  </si>
  <si>
    <t>LL114DJ</t>
  </si>
  <si>
    <t>ll11 4dj</t>
  </si>
  <si>
    <t>ll114dj</t>
  </si>
  <si>
    <t>LL11 4DL</t>
  </si>
  <si>
    <t>LL114DL</t>
  </si>
  <si>
    <t>ll11 4dl</t>
  </si>
  <si>
    <t>ll114dl</t>
  </si>
  <si>
    <t>LL11 4DN</t>
  </si>
  <si>
    <t>LL114DN</t>
  </si>
  <si>
    <t>ll11 4dn</t>
  </si>
  <si>
    <t>ll114dn</t>
  </si>
  <si>
    <t>LL11 4DP</t>
  </si>
  <si>
    <t>LL114DP</t>
  </si>
  <si>
    <t>ll11 4dp</t>
  </si>
  <si>
    <t>ll114dp</t>
  </si>
  <si>
    <t>LL11 4DQ</t>
  </si>
  <si>
    <t>LL114DQ</t>
  </si>
  <si>
    <t>ll11 4dq</t>
  </si>
  <si>
    <t>ll114dq</t>
  </si>
  <si>
    <t>LL11 4DR</t>
  </si>
  <si>
    <t>LL114DR</t>
  </si>
  <si>
    <t>ll11 4dr</t>
  </si>
  <si>
    <t>ll114dr</t>
  </si>
  <si>
    <t>LL11 4DS</t>
  </si>
  <si>
    <t>LL114DS</t>
  </si>
  <si>
    <t>ll11 4ds</t>
  </si>
  <si>
    <t>ll114ds</t>
  </si>
  <si>
    <t>LL11 4DT</t>
  </si>
  <si>
    <t>LL114DT</t>
  </si>
  <si>
    <t>ll11 4dt</t>
  </si>
  <si>
    <t>ll114dt</t>
  </si>
  <si>
    <t>LL11 4DU</t>
  </si>
  <si>
    <t>LL114DU</t>
  </si>
  <si>
    <t>ll11 4du</t>
  </si>
  <si>
    <t>ll114du</t>
  </si>
  <si>
    <t>LL11 4DW</t>
  </si>
  <si>
    <t>LL114DW</t>
  </si>
  <si>
    <t>ll11 4dw</t>
  </si>
  <si>
    <t>ll114dw</t>
  </si>
  <si>
    <t>LL11 4DX</t>
  </si>
  <si>
    <t>LL114DX</t>
  </si>
  <si>
    <t>ll11 4dx</t>
  </si>
  <si>
    <t>ll114dx</t>
  </si>
  <si>
    <t>LL11 4DY</t>
  </si>
  <si>
    <t>LL114DY</t>
  </si>
  <si>
    <t>ll11 4dy</t>
  </si>
  <si>
    <t>ll114dy</t>
  </si>
  <si>
    <t>LL11 4DZ</t>
  </si>
  <si>
    <t>LL114DZ</t>
  </si>
  <si>
    <t>ll11 4dz</t>
  </si>
  <si>
    <t>ll114dz</t>
  </si>
  <si>
    <t>LL11 4EA</t>
  </si>
  <si>
    <t>LL114EA</t>
  </si>
  <si>
    <t>ll11 4ea</t>
  </si>
  <si>
    <t>ll114ea</t>
  </si>
  <si>
    <t>LL11 4EB</t>
  </si>
  <si>
    <t>LL114EB</t>
  </si>
  <si>
    <t>ll11 4eb</t>
  </si>
  <si>
    <t>ll114eb</t>
  </si>
  <si>
    <t>LL11 4ED</t>
  </si>
  <si>
    <t>LL114ED</t>
  </si>
  <si>
    <t>ll11 4ed</t>
  </si>
  <si>
    <t>ll114ed</t>
  </si>
  <si>
    <t>LL11 4EE</t>
  </si>
  <si>
    <t>LL114EE</t>
  </si>
  <si>
    <t>ll11 4ee</t>
  </si>
  <si>
    <t>ll114ee</t>
  </si>
  <si>
    <t>LL11 4EF</t>
  </si>
  <si>
    <t>LL114EF</t>
  </si>
  <si>
    <t>ll11 4ef</t>
  </si>
  <si>
    <t>ll114ef</t>
  </si>
  <si>
    <t>LL11 4EG</t>
  </si>
  <si>
    <t>LL114EG</t>
  </si>
  <si>
    <t>ll11 4eg</t>
  </si>
  <si>
    <t>ll114eg</t>
  </si>
  <si>
    <t>LL11 4EH</t>
  </si>
  <si>
    <t>LL114EH</t>
  </si>
  <si>
    <t>ll11 4eh</t>
  </si>
  <si>
    <t>ll114eh</t>
  </si>
  <si>
    <t>LL11 4EJ</t>
  </si>
  <si>
    <t>LL114EJ</t>
  </si>
  <si>
    <t>ll11 4ej</t>
  </si>
  <si>
    <t>ll114ej</t>
  </si>
  <si>
    <t>LL11 4EL</t>
  </si>
  <si>
    <t>LL114EL</t>
  </si>
  <si>
    <t>ll11 4el</t>
  </si>
  <si>
    <t>ll114el</t>
  </si>
  <si>
    <t>LL11 4EN</t>
  </si>
  <si>
    <t>LL114EN</t>
  </si>
  <si>
    <t>ll11 4en</t>
  </si>
  <si>
    <t>ll114en</t>
  </si>
  <si>
    <t>LL11 4EP</t>
  </si>
  <si>
    <t>LL114EP</t>
  </si>
  <si>
    <t>ll11 4ep</t>
  </si>
  <si>
    <t>ll114ep</t>
  </si>
  <si>
    <t>LL11 4EQ</t>
  </si>
  <si>
    <t>LL114EQ</t>
  </si>
  <si>
    <t>ll11 4eq</t>
  </si>
  <si>
    <t>ll114eq</t>
  </si>
  <si>
    <t>LL11 4ER</t>
  </si>
  <si>
    <t>LL114ER</t>
  </si>
  <si>
    <t>ll11 4er</t>
  </si>
  <si>
    <t>ll114er</t>
  </si>
  <si>
    <t>LL11 4ES</t>
  </si>
  <si>
    <t>LL114ES</t>
  </si>
  <si>
    <t>ll11 4es</t>
  </si>
  <si>
    <t>ll114es</t>
  </si>
  <si>
    <t>LL11 4ET</t>
  </si>
  <si>
    <t>LL114ET</t>
  </si>
  <si>
    <t>ll11 4et</t>
  </si>
  <si>
    <t>ll114et</t>
  </si>
  <si>
    <t>LL11 4EU</t>
  </si>
  <si>
    <t>LL114EU</t>
  </si>
  <si>
    <t>ll11 4eu</t>
  </si>
  <si>
    <t>ll114eu</t>
  </si>
  <si>
    <t>LL11 4EW</t>
  </si>
  <si>
    <t>LL114EW</t>
  </si>
  <si>
    <t>ll11 4ew</t>
  </si>
  <si>
    <t>ll114ew</t>
  </si>
  <si>
    <t>LL11 4EX</t>
  </si>
  <si>
    <t>LL114EX</t>
  </si>
  <si>
    <t>ll11 4ex</t>
  </si>
  <si>
    <t>ll114ex</t>
  </si>
  <si>
    <t>LL11 4EY</t>
  </si>
  <si>
    <t>LL114EY</t>
  </si>
  <si>
    <t>ll11 4ey</t>
  </si>
  <si>
    <t>ll114ey</t>
  </si>
  <si>
    <t>LL11 4EZ</t>
  </si>
  <si>
    <t>LL114EZ</t>
  </si>
  <si>
    <t>ll11 4ez</t>
  </si>
  <si>
    <t>ll114ez</t>
  </si>
  <si>
    <t>LL11 4FA</t>
  </si>
  <si>
    <t>LL114FA</t>
  </si>
  <si>
    <t>ll11 4fa</t>
  </si>
  <si>
    <t>ll114fa</t>
  </si>
  <si>
    <t>LL11 4FB</t>
  </si>
  <si>
    <t>LL114FB</t>
  </si>
  <si>
    <t>ll11 4fb</t>
  </si>
  <si>
    <t>ll114fb</t>
  </si>
  <si>
    <t>LL11 4FD</t>
  </si>
  <si>
    <t>LL114FD</t>
  </si>
  <si>
    <t>ll11 4fd</t>
  </si>
  <si>
    <t>ll114fd</t>
  </si>
  <si>
    <t>LL11 4FE</t>
  </si>
  <si>
    <t>LL114FE</t>
  </si>
  <si>
    <t>ll11 4fe</t>
  </si>
  <si>
    <t>ll114fe</t>
  </si>
  <si>
    <t>LL11 4FF</t>
  </si>
  <si>
    <t>LL114FF</t>
  </si>
  <si>
    <t>ll11 4ff</t>
  </si>
  <si>
    <t>ll114ff</t>
  </si>
  <si>
    <t>LL11 4FG</t>
  </si>
  <si>
    <t>LL114FG</t>
  </si>
  <si>
    <t>ll11 4fg</t>
  </si>
  <si>
    <t>ll114fg</t>
  </si>
  <si>
    <t>LL11 4FH</t>
  </si>
  <si>
    <t>LL114FH</t>
  </si>
  <si>
    <t>ll11 4fh</t>
  </si>
  <si>
    <t>ll114fh</t>
  </si>
  <si>
    <t>LL11 4FJ</t>
  </si>
  <si>
    <t>LL114FJ</t>
  </si>
  <si>
    <t>ll11 4fj</t>
  </si>
  <si>
    <t>ll114fj</t>
  </si>
  <si>
    <t>LL11 4FW</t>
  </si>
  <si>
    <t>LL114FW</t>
  </si>
  <si>
    <t>ll11 4fw</t>
  </si>
  <si>
    <t>ll114fw</t>
  </si>
  <si>
    <t>LL11 4GA</t>
  </si>
  <si>
    <t>LL114GA</t>
  </si>
  <si>
    <t>ll11 4ga</t>
  </si>
  <si>
    <t>ll114ga</t>
  </si>
  <si>
    <t>LL11 4HA</t>
  </si>
  <si>
    <t>LL114HA</t>
  </si>
  <si>
    <t>ll11 4ha</t>
  </si>
  <si>
    <t>ll114ha</t>
  </si>
  <si>
    <t>LL11 4HB</t>
  </si>
  <si>
    <t>LL114HB</t>
  </si>
  <si>
    <t>ll11 4hb</t>
  </si>
  <si>
    <t>ll114hb</t>
  </si>
  <si>
    <t>LL11 4HD</t>
  </si>
  <si>
    <t>LL114HD</t>
  </si>
  <si>
    <t>ll11 4hd</t>
  </si>
  <si>
    <t>ll114hd</t>
  </si>
  <si>
    <t>LL11 4HE</t>
  </si>
  <si>
    <t>LL114HE</t>
  </si>
  <si>
    <t>ll11 4he</t>
  </si>
  <si>
    <t>ll114he</t>
  </si>
  <si>
    <t>LL11 4HF</t>
  </si>
  <si>
    <t>LL114HF</t>
  </si>
  <si>
    <t>ll11 4hf</t>
  </si>
  <si>
    <t>ll114hf</t>
  </si>
  <si>
    <t>LL11 4HG</t>
  </si>
  <si>
    <t>LL114HG</t>
  </si>
  <si>
    <t>ll11 4hg</t>
  </si>
  <si>
    <t>ll114hg</t>
  </si>
  <si>
    <t>LL11 4HH</t>
  </si>
  <si>
    <t>LL114HH</t>
  </si>
  <si>
    <t>ll11 4hh</t>
  </si>
  <si>
    <t>ll114hh</t>
  </si>
  <si>
    <t>LL11 4HJ</t>
  </si>
  <si>
    <t>LL114HJ</t>
  </si>
  <si>
    <t>ll11 4hj</t>
  </si>
  <si>
    <t>ll114hj</t>
  </si>
  <si>
    <t>LL11 4HL</t>
  </si>
  <si>
    <t>LL114HL</t>
  </si>
  <si>
    <t>ll11 4hl</t>
  </si>
  <si>
    <t>ll114hl</t>
  </si>
  <si>
    <t>LL11 4HN</t>
  </si>
  <si>
    <t>LL114HN</t>
  </si>
  <si>
    <t>ll11 4hn</t>
  </si>
  <si>
    <t>ll114hn</t>
  </si>
  <si>
    <t>LL11 4HP</t>
  </si>
  <si>
    <t>LL114HP</t>
  </si>
  <si>
    <t>ll11 4hp</t>
  </si>
  <si>
    <t>ll114hp</t>
  </si>
  <si>
    <t>LL11 4HQ</t>
  </si>
  <si>
    <t>LL114HQ</t>
  </si>
  <si>
    <t>ll11 4hq</t>
  </si>
  <si>
    <t>ll114hq</t>
  </si>
  <si>
    <t>LL11 4HR</t>
  </si>
  <si>
    <t>LL114HR</t>
  </si>
  <si>
    <t>ll11 4hr</t>
  </si>
  <si>
    <t>ll114hr</t>
  </si>
  <si>
    <t>LL11 4HS</t>
  </si>
  <si>
    <t>LL114HS</t>
  </si>
  <si>
    <t>ll11 4hs</t>
  </si>
  <si>
    <t>ll114hs</t>
  </si>
  <si>
    <t>LL11 4HT</t>
  </si>
  <si>
    <t>LL114HT</t>
  </si>
  <si>
    <t>ll11 4ht</t>
  </si>
  <si>
    <t>ll114ht</t>
  </si>
  <si>
    <t>LL11 4HU</t>
  </si>
  <si>
    <t>LL114HU</t>
  </si>
  <si>
    <t>ll11 4hu</t>
  </si>
  <si>
    <t>ll114hu</t>
  </si>
  <si>
    <t>LL11 4HW</t>
  </si>
  <si>
    <t>LL114HW</t>
  </si>
  <si>
    <t>ll11 4hw</t>
  </si>
  <si>
    <t>ll114hw</t>
  </si>
  <si>
    <t>LL11 4HX</t>
  </si>
  <si>
    <t>LL114HX</t>
  </si>
  <si>
    <t>ll11 4hx</t>
  </si>
  <si>
    <t>ll114hx</t>
  </si>
  <si>
    <t>LL11 4HY</t>
  </si>
  <si>
    <t>LL114HY</t>
  </si>
  <si>
    <t>ll11 4hy</t>
  </si>
  <si>
    <t>ll114hy</t>
  </si>
  <si>
    <t>LL11 4HZ</t>
  </si>
  <si>
    <t>LL114HZ</t>
  </si>
  <si>
    <t>ll11 4hz</t>
  </si>
  <si>
    <t>ll114hz</t>
  </si>
  <si>
    <t>LL11 4LA</t>
  </si>
  <si>
    <t>LL114LA</t>
  </si>
  <si>
    <t>ll11 4la</t>
  </si>
  <si>
    <t>ll114la</t>
  </si>
  <si>
    <t>LL11 4LB</t>
  </si>
  <si>
    <t>LL114LB</t>
  </si>
  <si>
    <t>ll11 4lb</t>
  </si>
  <si>
    <t>ll114lb</t>
  </si>
  <si>
    <t>LL11 4LD</t>
  </si>
  <si>
    <t>LL114LD</t>
  </si>
  <si>
    <t>ll11 4ld</t>
  </si>
  <si>
    <t>ll114ld</t>
  </si>
  <si>
    <t>LL11 4LE</t>
  </si>
  <si>
    <t>LL114LE</t>
  </si>
  <si>
    <t>ll11 4le</t>
  </si>
  <si>
    <t>ll114le</t>
  </si>
  <si>
    <t>LL11 4LG</t>
  </si>
  <si>
    <t>LL114LG</t>
  </si>
  <si>
    <t>ll11 4lg</t>
  </si>
  <si>
    <t>ll114lg</t>
  </si>
  <si>
    <t>LL11 4LN</t>
  </si>
  <si>
    <t>LL114LN</t>
  </si>
  <si>
    <t>ll11 4ln</t>
  </si>
  <si>
    <t>ll114ln</t>
  </si>
  <si>
    <t>LL11 4LS</t>
  </si>
  <si>
    <t>LL114LS</t>
  </si>
  <si>
    <t>ll11 4ls</t>
  </si>
  <si>
    <t>ll114ls</t>
  </si>
  <si>
    <t>LL11 4LW</t>
  </si>
  <si>
    <t>LL114LW</t>
  </si>
  <si>
    <t>ll11 4lw</t>
  </si>
  <si>
    <t>ll114lw</t>
  </si>
  <si>
    <t>LL11 4LY</t>
  </si>
  <si>
    <t>LL114LY</t>
  </si>
  <si>
    <t>ll11 4ly</t>
  </si>
  <si>
    <t>ll114ly</t>
  </si>
  <si>
    <t>LL11 4NA</t>
  </si>
  <si>
    <t>LL114NA</t>
  </si>
  <si>
    <t>ll11 4na</t>
  </si>
  <si>
    <t>ll114na</t>
  </si>
  <si>
    <t>LL11 4NB</t>
  </si>
  <si>
    <t>LL114NB</t>
  </si>
  <si>
    <t>ll11 4nb</t>
  </si>
  <si>
    <t>ll114nb</t>
  </si>
  <si>
    <t>LL11 4ND</t>
  </si>
  <si>
    <t>LL114ND</t>
  </si>
  <si>
    <t>ll11 4nd</t>
  </si>
  <si>
    <t>ll114nd</t>
  </si>
  <si>
    <t>LL11 4NE</t>
  </si>
  <si>
    <t>LL114NE</t>
  </si>
  <si>
    <t>ll11 4ne</t>
  </si>
  <si>
    <t>ll114ne</t>
  </si>
  <si>
    <t>LL11 4NF</t>
  </si>
  <si>
    <t>LL114NF</t>
  </si>
  <si>
    <t>ll11 4nf</t>
  </si>
  <si>
    <t>ll114nf</t>
  </si>
  <si>
    <t>LL11 4NG</t>
  </si>
  <si>
    <t>LL114NG</t>
  </si>
  <si>
    <t>ll11 4ng</t>
  </si>
  <si>
    <t>ll114ng</t>
  </si>
  <si>
    <t>LL11 4NH</t>
  </si>
  <si>
    <t>LL114NH</t>
  </si>
  <si>
    <t>ll11 4nh</t>
  </si>
  <si>
    <t>ll114nh</t>
  </si>
  <si>
    <t>LL11 4NJ</t>
  </si>
  <si>
    <t>LL114NJ</t>
  </si>
  <si>
    <t>ll11 4nj</t>
  </si>
  <si>
    <t>ll114nj</t>
  </si>
  <si>
    <t>LL11 4NL</t>
  </si>
  <si>
    <t>LL114NL</t>
  </si>
  <si>
    <t>ll11 4nl</t>
  </si>
  <si>
    <t>ll114nl</t>
  </si>
  <si>
    <t>LL11 4NN</t>
  </si>
  <si>
    <t>LL114NN</t>
  </si>
  <si>
    <t>ll11 4nn</t>
  </si>
  <si>
    <t>ll114nn</t>
  </si>
  <si>
    <t>LL11 4NP</t>
  </si>
  <si>
    <t>LL114NP</t>
  </si>
  <si>
    <t>ll11 4np</t>
  </si>
  <si>
    <t>ll114np</t>
  </si>
  <si>
    <t>LL11 4NR</t>
  </si>
  <si>
    <t>LL114NR</t>
  </si>
  <si>
    <t>ll11 4nr</t>
  </si>
  <si>
    <t>ll114nr</t>
  </si>
  <si>
    <t>LL11 4NS</t>
  </si>
  <si>
    <t>LL114NS</t>
  </si>
  <si>
    <t>ll11 4ns</t>
  </si>
  <si>
    <t>ll114ns</t>
  </si>
  <si>
    <t>LL11 4NT</t>
  </si>
  <si>
    <t>LL114NT</t>
  </si>
  <si>
    <t>ll11 4nt</t>
  </si>
  <si>
    <t>ll114nt</t>
  </si>
  <si>
    <t>LL11 4NU</t>
  </si>
  <si>
    <t>LL114NU</t>
  </si>
  <si>
    <t>ll11 4nu</t>
  </si>
  <si>
    <t>ll114nu</t>
  </si>
  <si>
    <t>LL11 4PB</t>
  </si>
  <si>
    <t>LL114PB</t>
  </si>
  <si>
    <t>ll11 4pb</t>
  </si>
  <si>
    <t>ll114pb</t>
  </si>
  <si>
    <t>LL11 4PD</t>
  </si>
  <si>
    <t>LL114PD</t>
  </si>
  <si>
    <t>ll11 4pd</t>
  </si>
  <si>
    <t>ll114pd</t>
  </si>
  <si>
    <t>LL11 4PE</t>
  </si>
  <si>
    <t>LL114PE</t>
  </si>
  <si>
    <t>ll11 4pe</t>
  </si>
  <si>
    <t>ll114pe</t>
  </si>
  <si>
    <t>LL11 4PF</t>
  </si>
  <si>
    <t>LL114PF</t>
  </si>
  <si>
    <t>ll11 4pf</t>
  </si>
  <si>
    <t>ll114pf</t>
  </si>
  <si>
    <t>LL11 4PG</t>
  </si>
  <si>
    <t>LL114PG</t>
  </si>
  <si>
    <t>ll11 4pg</t>
  </si>
  <si>
    <t>ll114pg</t>
  </si>
  <si>
    <t>LL11 4PH</t>
  </si>
  <si>
    <t>LL114PH</t>
  </si>
  <si>
    <t>ll11 4ph</t>
  </si>
  <si>
    <t>ll114ph</t>
  </si>
  <si>
    <t>LL11 4PJ</t>
  </si>
  <si>
    <t>LL114PJ</t>
  </si>
  <si>
    <t>ll11 4pj</t>
  </si>
  <si>
    <t>ll114pj</t>
  </si>
  <si>
    <t>LL11 4PL</t>
  </si>
  <si>
    <t>LL114PL</t>
  </si>
  <si>
    <t>ll11 4pl</t>
  </si>
  <si>
    <t>ll114pl</t>
  </si>
  <si>
    <t>LL11 4PN</t>
  </si>
  <si>
    <t>LL114PN</t>
  </si>
  <si>
    <t>ll11 4pn</t>
  </si>
  <si>
    <t>ll114pn</t>
  </si>
  <si>
    <t>LL11 4PP</t>
  </si>
  <si>
    <t>LL114PP</t>
  </si>
  <si>
    <t>ll11 4pp</t>
  </si>
  <si>
    <t>ll114pp</t>
  </si>
  <si>
    <t>LL11 4PQ</t>
  </si>
  <si>
    <t>LL114PQ</t>
  </si>
  <si>
    <t>ll11 4pq</t>
  </si>
  <si>
    <t>ll114pq</t>
  </si>
  <si>
    <t>LL11 4PR</t>
  </si>
  <si>
    <t>LL114PR</t>
  </si>
  <si>
    <t>ll11 4pr</t>
  </si>
  <si>
    <t>ll114pr</t>
  </si>
  <si>
    <t>LL11 4PS</t>
  </si>
  <si>
    <t>LL114PS</t>
  </si>
  <si>
    <t>ll11 4ps</t>
  </si>
  <si>
    <t>ll114ps</t>
  </si>
  <si>
    <t>LL11 4PT</t>
  </si>
  <si>
    <t>LL114PT</t>
  </si>
  <si>
    <t>ll11 4pt</t>
  </si>
  <si>
    <t>ll114pt</t>
  </si>
  <si>
    <t>LL11 4PW</t>
  </si>
  <si>
    <t>LL114PW</t>
  </si>
  <si>
    <t>ll11 4pw</t>
  </si>
  <si>
    <t>ll114pw</t>
  </si>
  <si>
    <t>LL11 4PX</t>
  </si>
  <si>
    <t>LL114PX</t>
  </si>
  <si>
    <t>ll11 4px</t>
  </si>
  <si>
    <t>ll114px</t>
  </si>
  <si>
    <t>LL11 4PZ</t>
  </si>
  <si>
    <t>LL114PZ</t>
  </si>
  <si>
    <t>ll11 4pz</t>
  </si>
  <si>
    <t>ll114pz</t>
  </si>
  <si>
    <t>LL11 4QA</t>
  </si>
  <si>
    <t>LL114QA</t>
  </si>
  <si>
    <t>ll11 4qa</t>
  </si>
  <si>
    <t>ll114qa</t>
  </si>
  <si>
    <t>LL11 4QB</t>
  </si>
  <si>
    <t>LL114QB</t>
  </si>
  <si>
    <t>ll11 4qb</t>
  </si>
  <si>
    <t>ll114qb</t>
  </si>
  <si>
    <t>LL11 4QD</t>
  </si>
  <si>
    <t>LL114QD</t>
  </si>
  <si>
    <t>ll11 4qd</t>
  </si>
  <si>
    <t>ll114qd</t>
  </si>
  <si>
    <t>LL11 4QE</t>
  </si>
  <si>
    <t>LL114QE</t>
  </si>
  <si>
    <t>ll11 4qe</t>
  </si>
  <si>
    <t>ll114qe</t>
  </si>
  <si>
    <t>LL11 4QH</t>
  </si>
  <si>
    <t>LL114QH</t>
  </si>
  <si>
    <t>ll11 4qh</t>
  </si>
  <si>
    <t>ll114qh</t>
  </si>
  <si>
    <t>LL11 4QJ</t>
  </si>
  <si>
    <t>LL114QJ</t>
  </si>
  <si>
    <t>ll11 4qj</t>
  </si>
  <si>
    <t>ll114qj</t>
  </si>
  <si>
    <t>LL11 4QN</t>
  </si>
  <si>
    <t>LL114QN</t>
  </si>
  <si>
    <t>ll11 4qn</t>
  </si>
  <si>
    <t>ll114qn</t>
  </si>
  <si>
    <t>LL11 4QR</t>
  </si>
  <si>
    <t>LL114QR</t>
  </si>
  <si>
    <t>ll11 4qr</t>
  </si>
  <si>
    <t>ll114qr</t>
  </si>
  <si>
    <t>LL11 4QS</t>
  </si>
  <si>
    <t>LL114QS</t>
  </si>
  <si>
    <t>ll11 4qs</t>
  </si>
  <si>
    <t>ll114qs</t>
  </si>
  <si>
    <t>LL11 4QT</t>
  </si>
  <si>
    <t>LL114QT</t>
  </si>
  <si>
    <t>ll11 4qt</t>
  </si>
  <si>
    <t>ll114qt</t>
  </si>
  <si>
    <t>LL11 4QU</t>
  </si>
  <si>
    <t>LL114QU</t>
  </si>
  <si>
    <t>ll11 4qu</t>
  </si>
  <si>
    <t>ll114qu</t>
  </si>
  <si>
    <t>LL11 4QW</t>
  </si>
  <si>
    <t>LL114QW</t>
  </si>
  <si>
    <t>ll11 4qw</t>
  </si>
  <si>
    <t>ll114qw</t>
  </si>
  <si>
    <t>LL11 4QX</t>
  </si>
  <si>
    <t>LL114QX</t>
  </si>
  <si>
    <t>ll11 4qx</t>
  </si>
  <si>
    <t>ll114qx</t>
  </si>
  <si>
    <t>LL11 4QY</t>
  </si>
  <si>
    <t>LL114QY</t>
  </si>
  <si>
    <t>ll11 4qy</t>
  </si>
  <si>
    <t>ll114qy</t>
  </si>
  <si>
    <t>LL11 4QZ</t>
  </si>
  <si>
    <t>LL114QZ</t>
  </si>
  <si>
    <t>ll11 4qz</t>
  </si>
  <si>
    <t>ll114qz</t>
  </si>
  <si>
    <t>LL11 4RA</t>
  </si>
  <si>
    <t>LL114RA</t>
  </si>
  <si>
    <t>ll11 4ra</t>
  </si>
  <si>
    <t>ll114ra</t>
  </si>
  <si>
    <t>LL11 4RB</t>
  </si>
  <si>
    <t>LL114RB</t>
  </si>
  <si>
    <t>ll11 4rb</t>
  </si>
  <si>
    <t>ll114rb</t>
  </si>
  <si>
    <t>LL11 4RE</t>
  </si>
  <si>
    <t>LL114RE</t>
  </si>
  <si>
    <t>ll11 4re</t>
  </si>
  <si>
    <t>ll114re</t>
  </si>
  <si>
    <t>LL11 4RF</t>
  </si>
  <si>
    <t>LL114RF</t>
  </si>
  <si>
    <t>ll11 4rf</t>
  </si>
  <si>
    <t>ll114rf</t>
  </si>
  <si>
    <t>LL11 4RG</t>
  </si>
  <si>
    <t>LL114RG</t>
  </si>
  <si>
    <t>ll11 4rg</t>
  </si>
  <si>
    <t>ll114rg</t>
  </si>
  <si>
    <t>LL11 4RH</t>
  </si>
  <si>
    <t>LL114RH</t>
  </si>
  <si>
    <t>ll11 4rh</t>
  </si>
  <si>
    <t>ll114rh</t>
  </si>
  <si>
    <t>LL11 4RJ</t>
  </si>
  <si>
    <t>LL114RJ</t>
  </si>
  <si>
    <t>ll11 4rj</t>
  </si>
  <si>
    <t>ll114rj</t>
  </si>
  <si>
    <t>LL11 4RL</t>
  </si>
  <si>
    <t>LL114RL</t>
  </si>
  <si>
    <t>ll11 4rl</t>
  </si>
  <si>
    <t>ll114rl</t>
  </si>
  <si>
    <t>LL11 4RN</t>
  </si>
  <si>
    <t>LL114RN</t>
  </si>
  <si>
    <t>ll11 4rn</t>
  </si>
  <si>
    <t>ll114rn</t>
  </si>
  <si>
    <t>LL11 4RP</t>
  </si>
  <si>
    <t>LL114RP</t>
  </si>
  <si>
    <t>ll11 4rp</t>
  </si>
  <si>
    <t>ll114rp</t>
  </si>
  <si>
    <t>LL11 4RQ</t>
  </si>
  <si>
    <t>LL114RQ</t>
  </si>
  <si>
    <t>ll11 4rq</t>
  </si>
  <si>
    <t>ll114rq</t>
  </si>
  <si>
    <t>LL11 4RR</t>
  </si>
  <si>
    <t>LL114RR</t>
  </si>
  <si>
    <t>ll11 4rr</t>
  </si>
  <si>
    <t>ll114rr</t>
  </si>
  <si>
    <t>LL11 4RS</t>
  </si>
  <si>
    <t>LL114RS</t>
  </si>
  <si>
    <t>ll11 4rs</t>
  </si>
  <si>
    <t>ll114rs</t>
  </si>
  <si>
    <t>LL11 4RT</t>
  </si>
  <si>
    <t>LL114RT</t>
  </si>
  <si>
    <t>ll11 4rt</t>
  </si>
  <si>
    <t>ll114rt</t>
  </si>
  <si>
    <t>LL11 4RU</t>
  </si>
  <si>
    <t>LL114RU</t>
  </si>
  <si>
    <t>ll11 4ru</t>
  </si>
  <si>
    <t>ll114ru</t>
  </si>
  <si>
    <t>LL11 4RW</t>
  </si>
  <si>
    <t>LL114RW</t>
  </si>
  <si>
    <t>ll11 4rw</t>
  </si>
  <si>
    <t>ll114rw</t>
  </si>
  <si>
    <t>LL11 4RX</t>
  </si>
  <si>
    <t>LL114RX</t>
  </si>
  <si>
    <t>ll11 4rx</t>
  </si>
  <si>
    <t>ll114rx</t>
  </si>
  <si>
    <t>LL11 4RY</t>
  </si>
  <si>
    <t>LL114RY</t>
  </si>
  <si>
    <t>ll11 4ry</t>
  </si>
  <si>
    <t>ll114ry</t>
  </si>
  <si>
    <t>LL11 4SB</t>
  </si>
  <si>
    <t>LL114SB</t>
  </si>
  <si>
    <t>ll11 4sb</t>
  </si>
  <si>
    <t>ll114sb</t>
  </si>
  <si>
    <t>LL11 4SD</t>
  </si>
  <si>
    <t>LL114SD</t>
  </si>
  <si>
    <t>ll11 4sd</t>
  </si>
  <si>
    <t>ll114sd</t>
  </si>
  <si>
    <t>LL11 4SE</t>
  </si>
  <si>
    <t>LL114SE</t>
  </si>
  <si>
    <t>ll11 4se</t>
  </si>
  <si>
    <t>ll114se</t>
  </si>
  <si>
    <t>LL11 4SF</t>
  </si>
  <si>
    <t>LL114SF</t>
  </si>
  <si>
    <t>ll11 4sf</t>
  </si>
  <si>
    <t>ll114sf</t>
  </si>
  <si>
    <t>LL11 4SG</t>
  </si>
  <si>
    <t>LL114SG</t>
  </si>
  <si>
    <t>ll11 4sg</t>
  </si>
  <si>
    <t>ll114sg</t>
  </si>
  <si>
    <t>LL11 4SH</t>
  </si>
  <si>
    <t>LL114SH</t>
  </si>
  <si>
    <t>ll11 4sh</t>
  </si>
  <si>
    <t>ll114sh</t>
  </si>
  <si>
    <t>LL11 4SJ</t>
  </si>
  <si>
    <t>LL114SJ</t>
  </si>
  <si>
    <t>ll11 4sj</t>
  </si>
  <si>
    <t>ll114sj</t>
  </si>
  <si>
    <t>LL11 4SL</t>
  </si>
  <si>
    <t>LL114SL</t>
  </si>
  <si>
    <t>ll11 4sl</t>
  </si>
  <si>
    <t>ll114sl</t>
  </si>
  <si>
    <t>LL11 4SP</t>
  </si>
  <si>
    <t>LL114SP</t>
  </si>
  <si>
    <t>ll11 4sp</t>
  </si>
  <si>
    <t>ll114sp</t>
  </si>
  <si>
    <t>LL11 4SQ</t>
  </si>
  <si>
    <t>LL114SQ</t>
  </si>
  <si>
    <t>ll11 4sq</t>
  </si>
  <si>
    <t>ll114sq</t>
  </si>
  <si>
    <t>LL11 4SR</t>
  </si>
  <si>
    <t>LL114SR</t>
  </si>
  <si>
    <t>ll11 4sr</t>
  </si>
  <si>
    <t>ll114sr</t>
  </si>
  <si>
    <t>LL11 4SS</t>
  </si>
  <si>
    <t>LL114SS</t>
  </si>
  <si>
    <t>ll11 4ss</t>
  </si>
  <si>
    <t>ll114ss</t>
  </si>
  <si>
    <t>LL11 4ST</t>
  </si>
  <si>
    <t>LL114ST</t>
  </si>
  <si>
    <t>ll11 4st</t>
  </si>
  <si>
    <t>ll114st</t>
  </si>
  <si>
    <t>LL11 4SU</t>
  </si>
  <si>
    <t>LL114SU</t>
  </si>
  <si>
    <t>ll11 4su</t>
  </si>
  <si>
    <t>ll114su</t>
  </si>
  <si>
    <t>LL11 4SW</t>
  </si>
  <si>
    <t>LL114SW</t>
  </si>
  <si>
    <t>ll11 4sw</t>
  </si>
  <si>
    <t>ll114sw</t>
  </si>
  <si>
    <t>LL11 4SX</t>
  </si>
  <si>
    <t>LL114SX</t>
  </si>
  <si>
    <t>ll11 4sx</t>
  </si>
  <si>
    <t>ll114sx</t>
  </si>
  <si>
    <t>LL11 4SY</t>
  </si>
  <si>
    <t>LL114SY</t>
  </si>
  <si>
    <t>ll11 4sy</t>
  </si>
  <si>
    <t>ll114sy</t>
  </si>
  <si>
    <t>LL11 4SZ</t>
  </si>
  <si>
    <t>LL114SZ</t>
  </si>
  <si>
    <t>ll11 4sz</t>
  </si>
  <si>
    <t>ll114sz</t>
  </si>
  <si>
    <t>LL11 4TA</t>
  </si>
  <si>
    <t>LL114TA</t>
  </si>
  <si>
    <t>ll11 4ta</t>
  </si>
  <si>
    <t>ll114ta</t>
  </si>
  <si>
    <t>LL11 4TB</t>
  </si>
  <si>
    <t>LL114TB</t>
  </si>
  <si>
    <t>ll11 4tb</t>
  </si>
  <si>
    <t>ll114tb</t>
  </si>
  <si>
    <t>LL11 4TD</t>
  </si>
  <si>
    <t>LL114TD</t>
  </si>
  <si>
    <t>ll11 4td</t>
  </si>
  <si>
    <t>ll114td</t>
  </si>
  <si>
    <t>LL11 4TE</t>
  </si>
  <si>
    <t>LL114TE</t>
  </si>
  <si>
    <t>ll11 4te</t>
  </si>
  <si>
    <t>ll114te</t>
  </si>
  <si>
    <t>LL11 4TF</t>
  </si>
  <si>
    <t>LL114TF</t>
  </si>
  <si>
    <t>ll11 4tf</t>
  </si>
  <si>
    <t>ll114tf</t>
  </si>
  <si>
    <t>LL11 4TG</t>
  </si>
  <si>
    <t>LL114TG</t>
  </si>
  <si>
    <t>ll11 4tg</t>
  </si>
  <si>
    <t>ll114tg</t>
  </si>
  <si>
    <t>LL11 4TH</t>
  </si>
  <si>
    <t>LL114TH</t>
  </si>
  <si>
    <t>ll11 4th</t>
  </si>
  <si>
    <t>ll114th</t>
  </si>
  <si>
    <t>LL11 4TJ</t>
  </si>
  <si>
    <t>LL114TJ</t>
  </si>
  <si>
    <t>ll11 4tj</t>
  </si>
  <si>
    <t>ll114tj</t>
  </si>
  <si>
    <t>LL11 4TL</t>
  </si>
  <si>
    <t>LL114TL</t>
  </si>
  <si>
    <t>ll11 4tl</t>
  </si>
  <si>
    <t>ll114tl</t>
  </si>
  <si>
    <t>LL11 4TN</t>
  </si>
  <si>
    <t>LL114TN</t>
  </si>
  <si>
    <t>ll11 4tn</t>
  </si>
  <si>
    <t>ll114tn</t>
  </si>
  <si>
    <t>LL11 4TP</t>
  </si>
  <si>
    <t>LL114TP</t>
  </si>
  <si>
    <t>ll11 4tp</t>
  </si>
  <si>
    <t>ll114tp</t>
  </si>
  <si>
    <t>LL11 4TQ</t>
  </si>
  <si>
    <t>LL114TQ</t>
  </si>
  <si>
    <t>ll11 4tq</t>
  </si>
  <si>
    <t>ll114tq</t>
  </si>
  <si>
    <t>LL11 4TR</t>
  </si>
  <si>
    <t>LL114TR</t>
  </si>
  <si>
    <t>ll11 4tr</t>
  </si>
  <si>
    <t>ll114tr</t>
  </si>
  <si>
    <t>LL11 4TS</t>
  </si>
  <si>
    <t>LL114TS</t>
  </si>
  <si>
    <t>ll11 4ts</t>
  </si>
  <si>
    <t>ll114ts</t>
  </si>
  <si>
    <t>LL11 4TT</t>
  </si>
  <si>
    <t>LL114TT</t>
  </si>
  <si>
    <t>ll11 4tt</t>
  </si>
  <si>
    <t>ll114tt</t>
  </si>
  <si>
    <t>LL11 4TU</t>
  </si>
  <si>
    <t>LL114TU</t>
  </si>
  <si>
    <t>ll11 4tu</t>
  </si>
  <si>
    <t>ll114tu</t>
  </si>
  <si>
    <t>LL11 4TW</t>
  </si>
  <si>
    <t>LL114TW</t>
  </si>
  <si>
    <t>ll11 4tw</t>
  </si>
  <si>
    <t>ll114tw</t>
  </si>
  <si>
    <t>LL11 4TX</t>
  </si>
  <si>
    <t>LL114TX</t>
  </si>
  <si>
    <t>ll11 4tx</t>
  </si>
  <si>
    <t>ll114tx</t>
  </si>
  <si>
    <t>LL11 4TY</t>
  </si>
  <si>
    <t>LL114TY</t>
  </si>
  <si>
    <t>ll11 4ty</t>
  </si>
  <si>
    <t>ll114ty</t>
  </si>
  <si>
    <t>LL11 4TZ</t>
  </si>
  <si>
    <t>LL114TZ</t>
  </si>
  <si>
    <t>ll11 4tz</t>
  </si>
  <si>
    <t>ll114tz</t>
  </si>
  <si>
    <t>LL11 4UA</t>
  </si>
  <si>
    <t>LL114UA</t>
  </si>
  <si>
    <t>ll11 4ua</t>
  </si>
  <si>
    <t>ll114ua</t>
  </si>
  <si>
    <t>LL11 4UB</t>
  </si>
  <si>
    <t>LL114UB</t>
  </si>
  <si>
    <t>ll11 4ub</t>
  </si>
  <si>
    <t>ll114ub</t>
  </si>
  <si>
    <t>LL11 4UD</t>
  </si>
  <si>
    <t>LL114UD</t>
  </si>
  <si>
    <t>ll11 4ud</t>
  </si>
  <si>
    <t>ll114ud</t>
  </si>
  <si>
    <t>LL11 4UE</t>
  </si>
  <si>
    <t>LL114UE</t>
  </si>
  <si>
    <t>ll11 4ue</t>
  </si>
  <si>
    <t>ll114ue</t>
  </si>
  <si>
    <t>LL11 4UF</t>
  </si>
  <si>
    <t>LL114UF</t>
  </si>
  <si>
    <t>ll11 4uf</t>
  </si>
  <si>
    <t>ll114uf</t>
  </si>
  <si>
    <t>LL11 4UG</t>
  </si>
  <si>
    <t>LL114UG</t>
  </si>
  <si>
    <t>ll11 4ug</t>
  </si>
  <si>
    <t>ll114ug</t>
  </si>
  <si>
    <t>LL11 4UH</t>
  </si>
  <si>
    <t>LL114UH</t>
  </si>
  <si>
    <t>ll11 4uh</t>
  </si>
  <si>
    <t>ll114uh</t>
  </si>
  <si>
    <t>LL11 4UJ</t>
  </si>
  <si>
    <t>LL114UJ</t>
  </si>
  <si>
    <t>ll11 4uj</t>
  </si>
  <si>
    <t>ll114uj</t>
  </si>
  <si>
    <t>LL11 4UL</t>
  </si>
  <si>
    <t>LL114UL</t>
  </si>
  <si>
    <t>ll11 4ul</t>
  </si>
  <si>
    <t>ll114ul</t>
  </si>
  <si>
    <t>LL11 4UN</t>
  </si>
  <si>
    <t>LL114UN</t>
  </si>
  <si>
    <t>ll11 4un</t>
  </si>
  <si>
    <t>ll114un</t>
  </si>
  <si>
    <t>LL11 4UP</t>
  </si>
  <si>
    <t>LL114UP</t>
  </si>
  <si>
    <t>ll11 4up</t>
  </si>
  <si>
    <t>ll114up</t>
  </si>
  <si>
    <t>LL11 4UQ</t>
  </si>
  <si>
    <t>LL114UQ</t>
  </si>
  <si>
    <t>ll11 4uq</t>
  </si>
  <si>
    <t>ll114uq</t>
  </si>
  <si>
    <t>LL11 4UR</t>
  </si>
  <si>
    <t>LL114UR</t>
  </si>
  <si>
    <t>ll11 4ur</t>
  </si>
  <si>
    <t>ll114ur</t>
  </si>
  <si>
    <t>LL11 4US</t>
  </si>
  <si>
    <t>LL114US</t>
  </si>
  <si>
    <t>ll11 4us</t>
  </si>
  <si>
    <t>ll114us</t>
  </si>
  <si>
    <t>LL11 4UT</t>
  </si>
  <si>
    <t>LL114UT</t>
  </si>
  <si>
    <t>ll11 4ut</t>
  </si>
  <si>
    <t>ll114ut</t>
  </si>
  <si>
    <t>LL11 4UU</t>
  </si>
  <si>
    <t>LL114UU</t>
  </si>
  <si>
    <t>ll11 4uu</t>
  </si>
  <si>
    <t>ll114uu</t>
  </si>
  <si>
    <t>LL11 4UW</t>
  </si>
  <si>
    <t>LL114UW</t>
  </si>
  <si>
    <t>ll11 4uw</t>
  </si>
  <si>
    <t>ll114uw</t>
  </si>
  <si>
    <t>LL11 4UX</t>
  </si>
  <si>
    <t>LL114UX</t>
  </si>
  <si>
    <t>ll11 4ux</t>
  </si>
  <si>
    <t>ll114ux</t>
  </si>
  <si>
    <t>LL11 4UY</t>
  </si>
  <si>
    <t>LL114UY</t>
  </si>
  <si>
    <t>ll11 4uy</t>
  </si>
  <si>
    <t>ll114uy</t>
  </si>
  <si>
    <t>LL11 4UZ</t>
  </si>
  <si>
    <t>LL114UZ</t>
  </si>
  <si>
    <t>ll11 4uz</t>
  </si>
  <si>
    <t>ll114uz</t>
  </si>
  <si>
    <t>LL11 4XA</t>
  </si>
  <si>
    <t>LL114XA</t>
  </si>
  <si>
    <t>ll11 4xa</t>
  </si>
  <si>
    <t>ll114xa</t>
  </si>
  <si>
    <t>LL11 4XB</t>
  </si>
  <si>
    <t>LL114XB</t>
  </si>
  <si>
    <t>ll11 4xb</t>
  </si>
  <si>
    <t>ll114xb</t>
  </si>
  <si>
    <t>LL11 4XD</t>
  </si>
  <si>
    <t>LL114XD</t>
  </si>
  <si>
    <t>ll11 4xd</t>
  </si>
  <si>
    <t>ll114xd</t>
  </si>
  <si>
    <t>LL11 4XE</t>
  </si>
  <si>
    <t>LL114XE</t>
  </si>
  <si>
    <t>ll11 4xe</t>
  </si>
  <si>
    <t>ll114xe</t>
  </si>
  <si>
    <t>LL11 4XF</t>
  </si>
  <si>
    <t>LL114XF</t>
  </si>
  <si>
    <t>ll11 4xf</t>
  </si>
  <si>
    <t>ll114xf</t>
  </si>
  <si>
    <t>LL11 4XG</t>
  </si>
  <si>
    <t>LL114XG</t>
  </si>
  <si>
    <t>ll11 4xg</t>
  </si>
  <si>
    <t>ll114xg</t>
  </si>
  <si>
    <t>LL11 4XQ</t>
  </si>
  <si>
    <t>LL114XQ</t>
  </si>
  <si>
    <t>ll11 4xq</t>
  </si>
  <si>
    <t>ll114xq</t>
  </si>
  <si>
    <t>LL11 4YA</t>
  </si>
  <si>
    <t>LL114YA</t>
  </si>
  <si>
    <t>ll11 4ya</t>
  </si>
  <si>
    <t>ll114ya</t>
  </si>
  <si>
    <t>LL11 4YB</t>
  </si>
  <si>
    <t>LL114YB</t>
  </si>
  <si>
    <t>ll11 4yb</t>
  </si>
  <si>
    <t>ll114yb</t>
  </si>
  <si>
    <t>LL11 4YD</t>
  </si>
  <si>
    <t>LL114YD</t>
  </si>
  <si>
    <t>ll11 4yd</t>
  </si>
  <si>
    <t>ll114yd</t>
  </si>
  <si>
    <t>LL11 4YE</t>
  </si>
  <si>
    <t>LL114YE</t>
  </si>
  <si>
    <t>ll11 4ye</t>
  </si>
  <si>
    <t>ll114ye</t>
  </si>
  <si>
    <t>LL11 4YF</t>
  </si>
  <si>
    <t>LL114YF</t>
  </si>
  <si>
    <t>ll11 4yf</t>
  </si>
  <si>
    <t>ll114yf</t>
  </si>
  <si>
    <t>LL11 4YG</t>
  </si>
  <si>
    <t>LL114YG</t>
  </si>
  <si>
    <t>ll11 4yg</t>
  </si>
  <si>
    <t>ll114yg</t>
  </si>
  <si>
    <t>LL11 4YH</t>
  </si>
  <si>
    <t>LL114YH</t>
  </si>
  <si>
    <t>ll11 4yh</t>
  </si>
  <si>
    <t>ll114yh</t>
  </si>
  <si>
    <t>LL11 4YJ</t>
  </si>
  <si>
    <t>LL114YJ</t>
  </si>
  <si>
    <t>ll11 4yj</t>
  </si>
  <si>
    <t>ll114yj</t>
  </si>
  <si>
    <t>LL11 4YL</t>
  </si>
  <si>
    <t>LL114YL</t>
  </si>
  <si>
    <t>ll11 4yl</t>
  </si>
  <si>
    <t>ll114yl</t>
  </si>
  <si>
    <t>LL11 4YN</t>
  </si>
  <si>
    <t>LL114YN</t>
  </si>
  <si>
    <t>ll11 4yn</t>
  </si>
  <si>
    <t>ll114yn</t>
  </si>
  <si>
    <t>LL11 4YP</t>
  </si>
  <si>
    <t>LL114YP</t>
  </si>
  <si>
    <t>ll11 4yp</t>
  </si>
  <si>
    <t>ll114yp</t>
  </si>
  <si>
    <t>LL11 4YQ</t>
  </si>
  <si>
    <t>LL114YQ</t>
  </si>
  <si>
    <t>ll11 4yq</t>
  </si>
  <si>
    <t>ll114yq</t>
  </si>
  <si>
    <t>LL11 4YR</t>
  </si>
  <si>
    <t>LL114YR</t>
  </si>
  <si>
    <t>ll11 4yr</t>
  </si>
  <si>
    <t>ll114yr</t>
  </si>
  <si>
    <t>LL11 4YS</t>
  </si>
  <si>
    <t>LL114YS</t>
  </si>
  <si>
    <t>ll11 4ys</t>
  </si>
  <si>
    <t>ll114ys</t>
  </si>
  <si>
    <t>LL11 4YT</t>
  </si>
  <si>
    <t>LL114YT</t>
  </si>
  <si>
    <t>ll11 4yt</t>
  </si>
  <si>
    <t>ll114yt</t>
  </si>
  <si>
    <t>LL11 4YU</t>
  </si>
  <si>
    <t>LL114YU</t>
  </si>
  <si>
    <t>ll11 4yu</t>
  </si>
  <si>
    <t>ll114yu</t>
  </si>
  <si>
    <t>LL11 4YW</t>
  </si>
  <si>
    <t>LL114YW</t>
  </si>
  <si>
    <t>ll11 4yw</t>
  </si>
  <si>
    <t>ll114yw</t>
  </si>
  <si>
    <t>LL11 4YX</t>
  </si>
  <si>
    <t>LL114YX</t>
  </si>
  <si>
    <t>ll11 4yx</t>
  </si>
  <si>
    <t>ll114yx</t>
  </si>
  <si>
    <t>LL11 4YY</t>
  </si>
  <si>
    <t>LL114YY</t>
  </si>
  <si>
    <t>ll11 4yy</t>
  </si>
  <si>
    <t>ll114yy</t>
  </si>
  <si>
    <t>LL11 4YZ</t>
  </si>
  <si>
    <t>LL114YZ</t>
  </si>
  <si>
    <t>ll11 4yz</t>
  </si>
  <si>
    <t>ll114yz</t>
  </si>
  <si>
    <t>LL11 4ZA</t>
  </si>
  <si>
    <t>LL114ZA</t>
  </si>
  <si>
    <t>ll11 4za</t>
  </si>
  <si>
    <t>ll114za</t>
  </si>
  <si>
    <t>LL11 5AA</t>
  </si>
  <si>
    <t>LL115AA</t>
  </si>
  <si>
    <t>ll11 5aa</t>
  </si>
  <si>
    <t>ll115aa</t>
  </si>
  <si>
    <t>LL11 5AB</t>
  </si>
  <si>
    <t>LL115AB</t>
  </si>
  <si>
    <t>ll11 5ab</t>
  </si>
  <si>
    <t>ll115ab</t>
  </si>
  <si>
    <t>LL11 5AD</t>
  </si>
  <si>
    <t>LL115AD</t>
  </si>
  <si>
    <t>ll11 5ad</t>
  </si>
  <si>
    <t>ll115ad</t>
  </si>
  <si>
    <t>LL11 5AE</t>
  </si>
  <si>
    <t>LL115AE</t>
  </si>
  <si>
    <t>ll11 5ae</t>
  </si>
  <si>
    <t>ll115ae</t>
  </si>
  <si>
    <t>LL11 5AF</t>
  </si>
  <si>
    <t>LL115AF</t>
  </si>
  <si>
    <t>ll11 5af</t>
  </si>
  <si>
    <t>ll115af</t>
  </si>
  <si>
    <t>LL11 5AG</t>
  </si>
  <si>
    <t>LL115AG</t>
  </si>
  <si>
    <t>ll11 5ag</t>
  </si>
  <si>
    <t>ll115ag</t>
  </si>
  <si>
    <t>LL11 5AH</t>
  </si>
  <si>
    <t>LL115AH</t>
  </si>
  <si>
    <t>ll11 5ah</t>
  </si>
  <si>
    <t>ll115ah</t>
  </si>
  <si>
    <t>LL11 5AJ</t>
  </si>
  <si>
    <t>LL115AJ</t>
  </si>
  <si>
    <t>ll11 5aj</t>
  </si>
  <si>
    <t>ll115aj</t>
  </si>
  <si>
    <t>LL11 5AL</t>
  </si>
  <si>
    <t>LL115AL</t>
  </si>
  <si>
    <t>ll11 5al</t>
  </si>
  <si>
    <t>ll115al</t>
  </si>
  <si>
    <t>LL11 5AN</t>
  </si>
  <si>
    <t>LL115AN</t>
  </si>
  <si>
    <t>ll11 5an</t>
  </si>
  <si>
    <t>ll115an</t>
  </si>
  <si>
    <t>LL11 5AP</t>
  </si>
  <si>
    <t>LL115AP</t>
  </si>
  <si>
    <t>ll11 5ap</t>
  </si>
  <si>
    <t>ll115ap</t>
  </si>
  <si>
    <t>LL11 5AQ</t>
  </si>
  <si>
    <t>LL115AQ</t>
  </si>
  <si>
    <t>ll11 5aq</t>
  </si>
  <si>
    <t>ll115aq</t>
  </si>
  <si>
    <t>LL11 5AR</t>
  </si>
  <si>
    <t>LL115AR</t>
  </si>
  <si>
    <t>ll11 5ar</t>
  </si>
  <si>
    <t>ll115ar</t>
  </si>
  <si>
    <t>LL11 5AS</t>
  </si>
  <si>
    <t>LL115AS</t>
  </si>
  <si>
    <t>ll11 5as</t>
  </si>
  <si>
    <t>ll115as</t>
  </si>
  <si>
    <t>LL11 5AT</t>
  </si>
  <si>
    <t>LL115AT</t>
  </si>
  <si>
    <t>ll11 5at</t>
  </si>
  <si>
    <t>ll115at</t>
  </si>
  <si>
    <t>LL11 5AU</t>
  </si>
  <si>
    <t>LL115AU</t>
  </si>
  <si>
    <t>ll11 5au</t>
  </si>
  <si>
    <t>ll115au</t>
  </si>
  <si>
    <t>LL11 5AW</t>
  </si>
  <si>
    <t>LL115AW</t>
  </si>
  <si>
    <t>ll11 5aw</t>
  </si>
  <si>
    <t>ll115aw</t>
  </si>
  <si>
    <t>LL11 5AX</t>
  </si>
  <si>
    <t>LL115AX</t>
  </si>
  <si>
    <t>ll11 5ax</t>
  </si>
  <si>
    <t>ll115ax</t>
  </si>
  <si>
    <t>LL11 5AY</t>
  </si>
  <si>
    <t>LL115AY</t>
  </si>
  <si>
    <t>ll11 5ay</t>
  </si>
  <si>
    <t>ll115ay</t>
  </si>
  <si>
    <t>LL11 5BA</t>
  </si>
  <si>
    <t>LL115BA</t>
  </si>
  <si>
    <t>ll11 5ba</t>
  </si>
  <si>
    <t>ll115ba</t>
  </si>
  <si>
    <t>LL11 5BB</t>
  </si>
  <si>
    <t>LL115BB</t>
  </si>
  <si>
    <t>ll11 5bb</t>
  </si>
  <si>
    <t>ll115bb</t>
  </si>
  <si>
    <t>LL11 5BD</t>
  </si>
  <si>
    <t>LL115BD</t>
  </si>
  <si>
    <t>ll11 5bd</t>
  </si>
  <si>
    <t>ll115bd</t>
  </si>
  <si>
    <t>LL11 5BH</t>
  </si>
  <si>
    <t>LL115BH</t>
  </si>
  <si>
    <t>ll11 5bh</t>
  </si>
  <si>
    <t>ll115bh</t>
  </si>
  <si>
    <t>LL11 5BJ</t>
  </si>
  <si>
    <t>LL115BJ</t>
  </si>
  <si>
    <t>ll11 5bj</t>
  </si>
  <si>
    <t>ll115bj</t>
  </si>
  <si>
    <t>LL11 5BL</t>
  </si>
  <si>
    <t>LL115BL</t>
  </si>
  <si>
    <t>ll11 5bl</t>
  </si>
  <si>
    <t>ll115bl</t>
  </si>
  <si>
    <t>LL11 5BN</t>
  </si>
  <si>
    <t>LL115BN</t>
  </si>
  <si>
    <t>ll11 5bn</t>
  </si>
  <si>
    <t>ll115bn</t>
  </si>
  <si>
    <t>LL11 5BP</t>
  </si>
  <si>
    <t>LL115BP</t>
  </si>
  <si>
    <t>ll11 5bp</t>
  </si>
  <si>
    <t>ll115bp</t>
  </si>
  <si>
    <t>LL11 5BQ</t>
  </si>
  <si>
    <t>LL115BQ</t>
  </si>
  <si>
    <t>ll11 5bq</t>
  </si>
  <si>
    <t>ll115bq</t>
  </si>
  <si>
    <t>LL11 5BT</t>
  </si>
  <si>
    <t>LL115BT</t>
  </si>
  <si>
    <t>ll11 5bt</t>
  </si>
  <si>
    <t>ll115bt</t>
  </si>
  <si>
    <t>LL11 5BU</t>
  </si>
  <si>
    <t>LL115BU</t>
  </si>
  <si>
    <t>ll11 5bu</t>
  </si>
  <si>
    <t>ll115bu</t>
  </si>
  <si>
    <t>LL11 5BW</t>
  </si>
  <si>
    <t>LL115BW</t>
  </si>
  <si>
    <t>ll11 5bw</t>
  </si>
  <si>
    <t>ll115bw</t>
  </si>
  <si>
    <t>LL11 5BY</t>
  </si>
  <si>
    <t>LL115BY</t>
  </si>
  <si>
    <t>ll11 5by</t>
  </si>
  <si>
    <t>ll115by</t>
  </si>
  <si>
    <t>LL11 5DA</t>
  </si>
  <si>
    <t>LL115DA</t>
  </si>
  <si>
    <t>ll11 5da</t>
  </si>
  <si>
    <t>ll115da</t>
  </si>
  <si>
    <t>LL11 5DB</t>
  </si>
  <si>
    <t>LL115DB</t>
  </si>
  <si>
    <t>ll11 5db</t>
  </si>
  <si>
    <t>ll115db</t>
  </si>
  <si>
    <t>LL11 5DD</t>
  </si>
  <si>
    <t>LL115DD</t>
  </si>
  <si>
    <t>ll11 5dd</t>
  </si>
  <si>
    <t>ll115dd</t>
  </si>
  <si>
    <t>LL11 5DE</t>
  </si>
  <si>
    <t>LL115DE</t>
  </si>
  <si>
    <t>ll11 5de</t>
  </si>
  <si>
    <t>ll115de</t>
  </si>
  <si>
    <t>LL11 5DF</t>
  </si>
  <si>
    <t>LL115DF</t>
  </si>
  <si>
    <t>ll11 5df</t>
  </si>
  <si>
    <t>ll115df</t>
  </si>
  <si>
    <t>LL11 5DG</t>
  </si>
  <si>
    <t>LL115DG</t>
  </si>
  <si>
    <t>ll11 5dg</t>
  </si>
  <si>
    <t>ll115dg</t>
  </si>
  <si>
    <t>LL11 5DH</t>
  </si>
  <si>
    <t>LL115DH</t>
  </si>
  <si>
    <t>ll11 5dh</t>
  </si>
  <si>
    <t>ll115dh</t>
  </si>
  <si>
    <t>LL11 5DJ</t>
  </si>
  <si>
    <t>LL115DJ</t>
  </si>
  <si>
    <t>ll11 5dj</t>
  </si>
  <si>
    <t>ll115dj</t>
  </si>
  <si>
    <t>LL11 5DL</t>
  </si>
  <si>
    <t>LL115DL</t>
  </si>
  <si>
    <t>ll11 5dl</t>
  </si>
  <si>
    <t>ll115dl</t>
  </si>
  <si>
    <t>LL11 5DN</t>
  </si>
  <si>
    <t>LL115DN</t>
  </si>
  <si>
    <t>ll11 5dn</t>
  </si>
  <si>
    <t>ll115dn</t>
  </si>
  <si>
    <t>LL11 5DP</t>
  </si>
  <si>
    <t>LL115DP</t>
  </si>
  <si>
    <t>ll11 5dp</t>
  </si>
  <si>
    <t>ll115dp</t>
  </si>
  <si>
    <t>LL11 5DQ</t>
  </si>
  <si>
    <t>LL115DQ</t>
  </si>
  <si>
    <t>ll11 5dq</t>
  </si>
  <si>
    <t>ll115dq</t>
  </si>
  <si>
    <t>LL11 5DR</t>
  </si>
  <si>
    <t>LL115DR</t>
  </si>
  <si>
    <t>ll11 5dr</t>
  </si>
  <si>
    <t>ll115dr</t>
  </si>
  <si>
    <t>LL11 5DS</t>
  </si>
  <si>
    <t>LL115DS</t>
  </si>
  <si>
    <t>ll11 5ds</t>
  </si>
  <si>
    <t>ll115ds</t>
  </si>
  <si>
    <t>LL11 5DT</t>
  </si>
  <si>
    <t>LL115DT</t>
  </si>
  <si>
    <t>ll11 5dt</t>
  </si>
  <si>
    <t>ll115dt</t>
  </si>
  <si>
    <t>LL11 5DU</t>
  </si>
  <si>
    <t>LL115DU</t>
  </si>
  <si>
    <t>ll11 5du</t>
  </si>
  <si>
    <t>ll115du</t>
  </si>
  <si>
    <t>LL11 5DW</t>
  </si>
  <si>
    <t>LL115DW</t>
  </si>
  <si>
    <t>ll11 5dw</t>
  </si>
  <si>
    <t>ll115dw</t>
  </si>
  <si>
    <t>LL11 5DX</t>
  </si>
  <si>
    <t>LL115DX</t>
  </si>
  <si>
    <t>ll11 5dx</t>
  </si>
  <si>
    <t>ll115dx</t>
  </si>
  <si>
    <t>LL11 5DY</t>
  </si>
  <si>
    <t>LL115DY</t>
  </si>
  <si>
    <t>ll11 5dy</t>
  </si>
  <si>
    <t>ll115dy</t>
  </si>
  <si>
    <t>LL11 5DZ</t>
  </si>
  <si>
    <t>LL115DZ</t>
  </si>
  <si>
    <t>ll11 5dz</t>
  </si>
  <si>
    <t>ll115dz</t>
  </si>
  <si>
    <t>LL11 5EA</t>
  </si>
  <si>
    <t>LL115EA</t>
  </si>
  <si>
    <t>ll11 5ea</t>
  </si>
  <si>
    <t>ll115ea</t>
  </si>
  <si>
    <t>LL11 5EB</t>
  </si>
  <si>
    <t>LL115EB</t>
  </si>
  <si>
    <t>ll11 5eb</t>
  </si>
  <si>
    <t>ll115eb</t>
  </si>
  <si>
    <t>LL11 5ED</t>
  </si>
  <si>
    <t>LL115ED</t>
  </si>
  <si>
    <t>ll11 5ed</t>
  </si>
  <si>
    <t>ll115ed</t>
  </si>
  <si>
    <t>LL11 5EE</t>
  </si>
  <si>
    <t>LL115EE</t>
  </si>
  <si>
    <t>ll11 5ee</t>
  </si>
  <si>
    <t>ll115ee</t>
  </si>
  <si>
    <t>LL11 5EF</t>
  </si>
  <si>
    <t>LL115EF</t>
  </si>
  <si>
    <t>ll11 5ef</t>
  </si>
  <si>
    <t>ll115ef</t>
  </si>
  <si>
    <t>LL11 5EG</t>
  </si>
  <si>
    <t>LL115EG</t>
  </si>
  <si>
    <t>ll11 5eg</t>
  </si>
  <si>
    <t>ll115eg</t>
  </si>
  <si>
    <t>LL11 5EH</t>
  </si>
  <si>
    <t>LL115EH</t>
  </si>
  <si>
    <t>ll11 5eh</t>
  </si>
  <si>
    <t>ll115eh</t>
  </si>
  <si>
    <t>LL11 5EJ</t>
  </si>
  <si>
    <t>LL115EJ</t>
  </si>
  <si>
    <t>ll11 5ej</t>
  </si>
  <si>
    <t>ll115ej</t>
  </si>
  <si>
    <t>LL11 5EL</t>
  </si>
  <si>
    <t>LL115EL</t>
  </si>
  <si>
    <t>ll11 5el</t>
  </si>
  <si>
    <t>ll115el</t>
  </si>
  <si>
    <t>LL11 5EN</t>
  </si>
  <si>
    <t>LL115EN</t>
  </si>
  <si>
    <t>ll11 5en</t>
  </si>
  <si>
    <t>ll115en</t>
  </si>
  <si>
    <t>LL11 5EP</t>
  </si>
  <si>
    <t>LL115EP</t>
  </si>
  <si>
    <t>ll11 5ep</t>
  </si>
  <si>
    <t>ll115ep</t>
  </si>
  <si>
    <t>LL11 5EQ</t>
  </si>
  <si>
    <t>LL115EQ</t>
  </si>
  <si>
    <t>ll11 5eq</t>
  </si>
  <si>
    <t>ll115eq</t>
  </si>
  <si>
    <t>LL11 5ER</t>
  </si>
  <si>
    <t>LL115ER</t>
  </si>
  <si>
    <t>ll11 5er</t>
  </si>
  <si>
    <t>ll115er</t>
  </si>
  <si>
    <t>LL11 5ES</t>
  </si>
  <si>
    <t>LL115ES</t>
  </si>
  <si>
    <t>ll11 5es</t>
  </si>
  <si>
    <t>ll115es</t>
  </si>
  <si>
    <t>LL11 5ET</t>
  </si>
  <si>
    <t>LL115ET</t>
  </si>
  <si>
    <t>ll11 5et</t>
  </si>
  <si>
    <t>ll115et</t>
  </si>
  <si>
    <t>LL11 5EU</t>
  </si>
  <si>
    <t>LL115EU</t>
  </si>
  <si>
    <t>ll11 5eu</t>
  </si>
  <si>
    <t>ll115eu</t>
  </si>
  <si>
    <t>LL11 5EW</t>
  </si>
  <si>
    <t>LL115EW</t>
  </si>
  <si>
    <t>ll11 5ew</t>
  </si>
  <si>
    <t>ll115ew</t>
  </si>
  <si>
    <t>LL11 5EX</t>
  </si>
  <si>
    <t>LL115EX</t>
  </si>
  <si>
    <t>ll11 5ex</t>
  </si>
  <si>
    <t>ll115ex</t>
  </si>
  <si>
    <t>LL11 5EY</t>
  </si>
  <si>
    <t>LL115EY</t>
  </si>
  <si>
    <t>ll11 5ey</t>
  </si>
  <si>
    <t>ll115ey</t>
  </si>
  <si>
    <t>LL11 5EZ</t>
  </si>
  <si>
    <t>LL115EZ</t>
  </si>
  <si>
    <t>ll11 5ez</t>
  </si>
  <si>
    <t>ll115ez</t>
  </si>
  <si>
    <t>LL11 5FB</t>
  </si>
  <si>
    <t>LL115FB</t>
  </si>
  <si>
    <t>ll11 5fb</t>
  </si>
  <si>
    <t>ll115fb</t>
  </si>
  <si>
    <t>LL11 5FD</t>
  </si>
  <si>
    <t>LL115FD</t>
  </si>
  <si>
    <t>ll11 5fd</t>
  </si>
  <si>
    <t>ll115fd</t>
  </si>
  <si>
    <t>LL11 5FE</t>
  </si>
  <si>
    <t>LL115FE</t>
  </si>
  <si>
    <t>ll11 5fe</t>
  </si>
  <si>
    <t>ll115fe</t>
  </si>
  <si>
    <t>LL11 5FF</t>
  </si>
  <si>
    <t>LL115FF</t>
  </si>
  <si>
    <t>ll11 5ff</t>
  </si>
  <si>
    <t>ll115ff</t>
  </si>
  <si>
    <t>LL11 5FG</t>
  </si>
  <si>
    <t>LL115FG</t>
  </si>
  <si>
    <t>ll11 5fg</t>
  </si>
  <si>
    <t>ll115fg</t>
  </si>
  <si>
    <t>LL11 5FH</t>
  </si>
  <si>
    <t>LL115FH</t>
  </si>
  <si>
    <t>ll11 5fh</t>
  </si>
  <si>
    <t>ll115fh</t>
  </si>
  <si>
    <t>LL11 5FJ</t>
  </si>
  <si>
    <t>LL115FJ</t>
  </si>
  <si>
    <t>ll11 5fj</t>
  </si>
  <si>
    <t>ll115fj</t>
  </si>
  <si>
    <t>LL11 5FL</t>
  </si>
  <si>
    <t>LL115FL</t>
  </si>
  <si>
    <t>ll11 5fl</t>
  </si>
  <si>
    <t>ll115fl</t>
  </si>
  <si>
    <t>LL11 5FN</t>
  </si>
  <si>
    <t>LL115FN</t>
  </si>
  <si>
    <t>ll11 5fn</t>
  </si>
  <si>
    <t>ll115fn</t>
  </si>
  <si>
    <t>LL11 5FP</t>
  </si>
  <si>
    <t>LL115FP</t>
  </si>
  <si>
    <t>ll11 5fp</t>
  </si>
  <si>
    <t>ll115fp</t>
  </si>
  <si>
    <t>LL11 5FQ</t>
  </si>
  <si>
    <t>LL115FQ</t>
  </si>
  <si>
    <t>ll11 5fq</t>
  </si>
  <si>
    <t>ll115fq</t>
  </si>
  <si>
    <t>LL11 5FS</t>
  </si>
  <si>
    <t>LL115FS</t>
  </si>
  <si>
    <t>ll11 5fs</t>
  </si>
  <si>
    <t>ll115fs</t>
  </si>
  <si>
    <t>LL11 5FT</t>
  </si>
  <si>
    <t>LL115FT</t>
  </si>
  <si>
    <t>ll11 5ft</t>
  </si>
  <si>
    <t>ll115ft</t>
  </si>
  <si>
    <t>LL11 5FW</t>
  </si>
  <si>
    <t>LL115FW</t>
  </si>
  <si>
    <t>ll11 5fw</t>
  </si>
  <si>
    <t>ll115fw</t>
  </si>
  <si>
    <t>LL11 5HA</t>
  </si>
  <si>
    <t>LL115HA</t>
  </si>
  <si>
    <t>ll11 5ha</t>
  </si>
  <si>
    <t>ll115ha</t>
  </si>
  <si>
    <t>LL11 5HB</t>
  </si>
  <si>
    <t>LL115HB</t>
  </si>
  <si>
    <t>ll11 5hb</t>
  </si>
  <si>
    <t>ll115hb</t>
  </si>
  <si>
    <t>LL11 5HD</t>
  </si>
  <si>
    <t>LL115HD</t>
  </si>
  <si>
    <t>ll11 5hd</t>
  </si>
  <si>
    <t>ll115hd</t>
  </si>
  <si>
    <t>LL11 5HF</t>
  </si>
  <si>
    <t>LL115HF</t>
  </si>
  <si>
    <t>ll11 5hf</t>
  </si>
  <si>
    <t>ll115hf</t>
  </si>
  <si>
    <t>LL11 5HG</t>
  </si>
  <si>
    <t>LL115HG</t>
  </si>
  <si>
    <t>ll11 5hg</t>
  </si>
  <si>
    <t>ll115hg</t>
  </si>
  <si>
    <t>LL11 5HH</t>
  </si>
  <si>
    <t>LL115HH</t>
  </si>
  <si>
    <t>ll11 5hh</t>
  </si>
  <si>
    <t>ll115hh</t>
  </si>
  <si>
    <t>LL11 5HJ</t>
  </si>
  <si>
    <t>LL115HJ</t>
  </si>
  <si>
    <t>ll11 5hj</t>
  </si>
  <si>
    <t>ll115hj</t>
  </si>
  <si>
    <t>LL11 5HL</t>
  </si>
  <si>
    <t>LL115HL</t>
  </si>
  <si>
    <t>ll11 5hl</t>
  </si>
  <si>
    <t>ll115hl</t>
  </si>
  <si>
    <t>LL11 5HN</t>
  </si>
  <si>
    <t>LL115HN</t>
  </si>
  <si>
    <t>ll11 5hn</t>
  </si>
  <si>
    <t>ll115hn</t>
  </si>
  <si>
    <t>LL11 5HP</t>
  </si>
  <si>
    <t>LL115HP</t>
  </si>
  <si>
    <t>ll11 5hp</t>
  </si>
  <si>
    <t>ll115hp</t>
  </si>
  <si>
    <t>LL11 5HQ</t>
  </si>
  <si>
    <t>LL115HQ</t>
  </si>
  <si>
    <t>ll11 5hq</t>
  </si>
  <si>
    <t>ll115hq</t>
  </si>
  <si>
    <t>LL11 5HR</t>
  </si>
  <si>
    <t>LL115HR</t>
  </si>
  <si>
    <t>ll11 5hr</t>
  </si>
  <si>
    <t>ll115hr</t>
  </si>
  <si>
    <t>LL11 5HS</t>
  </si>
  <si>
    <t>LL115HS</t>
  </si>
  <si>
    <t>ll11 5hs</t>
  </si>
  <si>
    <t>ll115hs</t>
  </si>
  <si>
    <t>LL11 5HT</t>
  </si>
  <si>
    <t>LL115HT</t>
  </si>
  <si>
    <t>ll11 5ht</t>
  </si>
  <si>
    <t>ll115ht</t>
  </si>
  <si>
    <t>LL11 5HU</t>
  </si>
  <si>
    <t>LL115HU</t>
  </si>
  <si>
    <t>ll11 5hu</t>
  </si>
  <si>
    <t>ll115hu</t>
  </si>
  <si>
    <t>LL11 5HW</t>
  </si>
  <si>
    <t>LL115HW</t>
  </si>
  <si>
    <t>ll11 5hw</t>
  </si>
  <si>
    <t>ll115hw</t>
  </si>
  <si>
    <t>LL11 5HX</t>
  </si>
  <si>
    <t>LL115HX</t>
  </si>
  <si>
    <t>ll11 5hx</t>
  </si>
  <si>
    <t>ll115hx</t>
  </si>
  <si>
    <t>LL11 5HY</t>
  </si>
  <si>
    <t>LL115HY</t>
  </si>
  <si>
    <t>ll11 5hy</t>
  </si>
  <si>
    <t>ll115hy</t>
  </si>
  <si>
    <t>LL11 5LA</t>
  </si>
  <si>
    <t>LL115LA</t>
  </si>
  <si>
    <t>ll11 5la</t>
  </si>
  <si>
    <t>ll115la</t>
  </si>
  <si>
    <t>LL11 5LB</t>
  </si>
  <si>
    <t>LL115LB</t>
  </si>
  <si>
    <t>ll11 5lb</t>
  </si>
  <si>
    <t>ll115lb</t>
  </si>
  <si>
    <t>LL11 5LD</t>
  </si>
  <si>
    <t>LL115LD</t>
  </si>
  <si>
    <t>ll11 5ld</t>
  </si>
  <si>
    <t>ll115ld</t>
  </si>
  <si>
    <t>LL11 5LE</t>
  </si>
  <si>
    <t>LL115LE</t>
  </si>
  <si>
    <t>ll11 5le</t>
  </si>
  <si>
    <t>ll115le</t>
  </si>
  <si>
    <t>LL11 5LF</t>
  </si>
  <si>
    <t>LL115LF</t>
  </si>
  <si>
    <t>ll11 5lf</t>
  </si>
  <si>
    <t>ll115lf</t>
  </si>
  <si>
    <t>LL11 5LG</t>
  </si>
  <si>
    <t>LL115LG</t>
  </si>
  <si>
    <t>ll11 5lg</t>
  </si>
  <si>
    <t>ll115lg</t>
  </si>
  <si>
    <t>LL11 5LH</t>
  </si>
  <si>
    <t>LL115LH</t>
  </si>
  <si>
    <t>ll11 5lh</t>
  </si>
  <si>
    <t>ll115lh</t>
  </si>
  <si>
    <t>LL11 5LJ</t>
  </si>
  <si>
    <t>LL115LJ</t>
  </si>
  <si>
    <t>ll11 5lj</t>
  </si>
  <si>
    <t>ll115lj</t>
  </si>
  <si>
    <t>LL11 5LL</t>
  </si>
  <si>
    <t>LL115LL</t>
  </si>
  <si>
    <t>ll11 5ll</t>
  </si>
  <si>
    <t>ll115ll</t>
  </si>
  <si>
    <t>LL11 5LN</t>
  </si>
  <si>
    <t>LL115LN</t>
  </si>
  <si>
    <t>ll11 5ln</t>
  </si>
  <si>
    <t>ll115ln</t>
  </si>
  <si>
    <t>LL11 5LP</t>
  </si>
  <si>
    <t>LL115LP</t>
  </si>
  <si>
    <t>ll11 5lp</t>
  </si>
  <si>
    <t>ll115lp</t>
  </si>
  <si>
    <t>LL11 5LR</t>
  </si>
  <si>
    <t>LL115LR</t>
  </si>
  <si>
    <t>ll11 5lr</t>
  </si>
  <si>
    <t>ll115lr</t>
  </si>
  <si>
    <t>LL11 5LS</t>
  </si>
  <si>
    <t>LL115LS</t>
  </si>
  <si>
    <t>ll11 5ls</t>
  </si>
  <si>
    <t>ll115ls</t>
  </si>
  <si>
    <t>LL11 5LT</t>
  </si>
  <si>
    <t>LL115LT</t>
  </si>
  <si>
    <t>ll11 5lt</t>
  </si>
  <si>
    <t>ll115lt</t>
  </si>
  <si>
    <t>LL11 5LU</t>
  </si>
  <si>
    <t>LL115LU</t>
  </si>
  <si>
    <t>ll11 5lu</t>
  </si>
  <si>
    <t>ll115lu</t>
  </si>
  <si>
    <t>LL11 5LW</t>
  </si>
  <si>
    <t>LL115LW</t>
  </si>
  <si>
    <t>ll11 5lw</t>
  </si>
  <si>
    <t>ll115lw</t>
  </si>
  <si>
    <t>LL11 5LY</t>
  </si>
  <si>
    <t>LL115LY</t>
  </si>
  <si>
    <t>ll11 5ly</t>
  </si>
  <si>
    <t>ll115ly</t>
  </si>
  <si>
    <t>LL11 5NA</t>
  </si>
  <si>
    <t>LL115NA</t>
  </si>
  <si>
    <t>ll11 5na</t>
  </si>
  <si>
    <t>ll115na</t>
  </si>
  <si>
    <t>LL11 5NB</t>
  </si>
  <si>
    <t>LL115NB</t>
  </si>
  <si>
    <t>ll11 5nb</t>
  </si>
  <si>
    <t>ll115nb</t>
  </si>
  <si>
    <t>LL11 5NF</t>
  </si>
  <si>
    <t>LL115NF</t>
  </si>
  <si>
    <t>ll11 5nf</t>
  </si>
  <si>
    <t>ll115nf</t>
  </si>
  <si>
    <t>LL11 5NG</t>
  </si>
  <si>
    <t>LL115NG</t>
  </si>
  <si>
    <t>ll11 5ng</t>
  </si>
  <si>
    <t>ll115ng</t>
  </si>
  <si>
    <t>LL11 5NP</t>
  </si>
  <si>
    <t>LL115NP</t>
  </si>
  <si>
    <t>ll11 5np</t>
  </si>
  <si>
    <t>ll115np</t>
  </si>
  <si>
    <t>LL11 5NR</t>
  </si>
  <si>
    <t>LL115NR</t>
  </si>
  <si>
    <t>ll11 5nr</t>
  </si>
  <si>
    <t>ll115nr</t>
  </si>
  <si>
    <t>LL11 5NS</t>
  </si>
  <si>
    <t>LL115NS</t>
  </si>
  <si>
    <t>ll11 5ns</t>
  </si>
  <si>
    <t>ll115ns</t>
  </si>
  <si>
    <t>LL11 5NT</t>
  </si>
  <si>
    <t>LL115NT</t>
  </si>
  <si>
    <t>ll11 5nt</t>
  </si>
  <si>
    <t>ll115nt</t>
  </si>
  <si>
    <t>LL11 5NW</t>
  </si>
  <si>
    <t>LL115NW</t>
  </si>
  <si>
    <t>ll11 5nw</t>
  </si>
  <si>
    <t>ll115nw</t>
  </si>
  <si>
    <t>LL11 5NY</t>
  </si>
  <si>
    <t>LL115NY</t>
  </si>
  <si>
    <t>ll11 5ny</t>
  </si>
  <si>
    <t>ll115ny</t>
  </si>
  <si>
    <t>LL11 5PA</t>
  </si>
  <si>
    <t>LL115PA</t>
  </si>
  <si>
    <t>ll11 5pa</t>
  </si>
  <si>
    <t>ll115pa</t>
  </si>
  <si>
    <t>LL11 5PB</t>
  </si>
  <si>
    <t>LL115PB</t>
  </si>
  <si>
    <t>ll11 5pb</t>
  </si>
  <si>
    <t>ll115pb</t>
  </si>
  <si>
    <t>LL11 5PD</t>
  </si>
  <si>
    <t>LL115PD</t>
  </si>
  <si>
    <t>ll11 5pd</t>
  </si>
  <si>
    <t>ll115pd</t>
  </si>
  <si>
    <t>LL11 5PE</t>
  </si>
  <si>
    <t>LL115PE</t>
  </si>
  <si>
    <t>ll11 5pe</t>
  </si>
  <si>
    <t>ll115pe</t>
  </si>
  <si>
    <t>LL11 5PF</t>
  </si>
  <si>
    <t>LL115PF</t>
  </si>
  <si>
    <t>ll11 5pf</t>
  </si>
  <si>
    <t>ll115pf</t>
  </si>
  <si>
    <t>LL11 5PG</t>
  </si>
  <si>
    <t>LL115PG</t>
  </si>
  <si>
    <t>ll11 5pg</t>
  </si>
  <si>
    <t>ll115pg</t>
  </si>
  <si>
    <t>LL11 5PH</t>
  </si>
  <si>
    <t>LL115PH</t>
  </si>
  <si>
    <t>ll11 5ph</t>
  </si>
  <si>
    <t>ll115ph</t>
  </si>
  <si>
    <t>LL11 5PJ</t>
  </si>
  <si>
    <t>LL115PJ</t>
  </si>
  <si>
    <t>ll11 5pj</t>
  </si>
  <si>
    <t>ll115pj</t>
  </si>
  <si>
    <t>LL11 5PL</t>
  </si>
  <si>
    <t>LL115PL</t>
  </si>
  <si>
    <t>ll11 5pl</t>
  </si>
  <si>
    <t>ll115pl</t>
  </si>
  <si>
    <t>LL11 5PN</t>
  </si>
  <si>
    <t>LL115PN</t>
  </si>
  <si>
    <t>ll11 5pn</t>
  </si>
  <si>
    <t>ll115pn</t>
  </si>
  <si>
    <t>LL11 5PP</t>
  </si>
  <si>
    <t>LL115PP</t>
  </si>
  <si>
    <t>ll11 5pp</t>
  </si>
  <si>
    <t>ll115pp</t>
  </si>
  <si>
    <t>LL11 5PQ</t>
  </si>
  <si>
    <t>LL115PQ</t>
  </si>
  <si>
    <t>ll11 5pq</t>
  </si>
  <si>
    <t>ll115pq</t>
  </si>
  <si>
    <t>LL11 5PR</t>
  </si>
  <si>
    <t>LL115PR</t>
  </si>
  <si>
    <t>ll11 5pr</t>
  </si>
  <si>
    <t>ll115pr</t>
  </si>
  <si>
    <t>LL11 5PS</t>
  </si>
  <si>
    <t>LL115PS</t>
  </si>
  <si>
    <t>ll11 5ps</t>
  </si>
  <si>
    <t>ll115ps</t>
  </si>
  <si>
    <t>LL11 5PU</t>
  </si>
  <si>
    <t>LL115PU</t>
  </si>
  <si>
    <t>ll11 5pu</t>
  </si>
  <si>
    <t>ll115pu</t>
  </si>
  <si>
    <t>LL11 5PW</t>
  </si>
  <si>
    <t>LL115PW</t>
  </si>
  <si>
    <t>ll11 5pw</t>
  </si>
  <si>
    <t>ll115pw</t>
  </si>
  <si>
    <t>LL11 5PY</t>
  </si>
  <si>
    <t>LL115PY</t>
  </si>
  <si>
    <t>ll11 5py</t>
  </si>
  <si>
    <t>ll115py</t>
  </si>
  <si>
    <t>LL11 5RA</t>
  </si>
  <si>
    <t>LL115RA</t>
  </si>
  <si>
    <t>ll11 5ra</t>
  </si>
  <si>
    <t>ll115ra</t>
  </si>
  <si>
    <t>LL11 5RB</t>
  </si>
  <si>
    <t>LL115RB</t>
  </si>
  <si>
    <t>ll11 5rb</t>
  </si>
  <si>
    <t>ll115rb</t>
  </si>
  <si>
    <t>LL11 5RD</t>
  </si>
  <si>
    <t>LL115RD</t>
  </si>
  <si>
    <t>ll11 5rd</t>
  </si>
  <si>
    <t>ll115rd</t>
  </si>
  <si>
    <t>LL11 5RE</t>
  </si>
  <si>
    <t>LL115RE</t>
  </si>
  <si>
    <t>ll11 5re</t>
  </si>
  <si>
    <t>ll115re</t>
  </si>
  <si>
    <t>LL11 5RF</t>
  </si>
  <si>
    <t>LL115RF</t>
  </si>
  <si>
    <t>ll11 5rf</t>
  </si>
  <si>
    <t>ll115rf</t>
  </si>
  <si>
    <t>LL11 5RG</t>
  </si>
  <si>
    <t>LL115RG</t>
  </si>
  <si>
    <t>ll11 5rg</t>
  </si>
  <si>
    <t>ll115rg</t>
  </si>
  <si>
    <t>LL11 5RH</t>
  </si>
  <si>
    <t>LL115RH</t>
  </si>
  <si>
    <t>ll11 5rh</t>
  </si>
  <si>
    <t>ll115rh</t>
  </si>
  <si>
    <t>LL11 5RN</t>
  </si>
  <si>
    <t>LL115RN</t>
  </si>
  <si>
    <t>ll11 5rn</t>
  </si>
  <si>
    <t>ll115rn</t>
  </si>
  <si>
    <t>LL11 5RP</t>
  </si>
  <si>
    <t>LL115RP</t>
  </si>
  <si>
    <t>ll11 5rp</t>
  </si>
  <si>
    <t>ll115rp</t>
  </si>
  <si>
    <t>LL11 5RR</t>
  </si>
  <si>
    <t>LL115RR</t>
  </si>
  <si>
    <t>ll11 5rr</t>
  </si>
  <si>
    <t>ll115rr</t>
  </si>
  <si>
    <t>LL11 5RS</t>
  </si>
  <si>
    <t>LL115RS</t>
  </si>
  <si>
    <t>ll11 5rs</t>
  </si>
  <si>
    <t>ll115rs</t>
  </si>
  <si>
    <t>LL11 5RW</t>
  </si>
  <si>
    <t>LL115RW</t>
  </si>
  <si>
    <t>ll11 5rw</t>
  </si>
  <si>
    <t>ll115rw</t>
  </si>
  <si>
    <t>LL11 5SA</t>
  </si>
  <si>
    <t>LL115SA</t>
  </si>
  <si>
    <t>ll11 5sa</t>
  </si>
  <si>
    <t>ll115sa</t>
  </si>
  <si>
    <t>LL11 5SB</t>
  </si>
  <si>
    <t>LL115SB</t>
  </si>
  <si>
    <t>ll11 5sb</t>
  </si>
  <si>
    <t>ll115sb</t>
  </si>
  <si>
    <t>LL11 5SD</t>
  </si>
  <si>
    <t>LL115SD</t>
  </si>
  <si>
    <t>ll11 5sd</t>
  </si>
  <si>
    <t>ll115sd</t>
  </si>
  <si>
    <t>LL11 5SE</t>
  </si>
  <si>
    <t>LL115SE</t>
  </si>
  <si>
    <t>ll11 5se</t>
  </si>
  <si>
    <t>ll115se</t>
  </si>
  <si>
    <t>LL11 5SF</t>
  </si>
  <si>
    <t>LL115SF</t>
  </si>
  <si>
    <t>ll11 5sf</t>
  </si>
  <si>
    <t>ll115sf</t>
  </si>
  <si>
    <t>LL11 5SG</t>
  </si>
  <si>
    <t>LL115SG</t>
  </si>
  <si>
    <t>ll11 5sg</t>
  </si>
  <si>
    <t>ll115sg</t>
  </si>
  <si>
    <t>LL11 5SH</t>
  </si>
  <si>
    <t>LL115SH</t>
  </si>
  <si>
    <t>ll11 5sh</t>
  </si>
  <si>
    <t>ll115sh</t>
  </si>
  <si>
    <t>LL11 5SJ</t>
  </si>
  <si>
    <t>LL115SJ</t>
  </si>
  <si>
    <t>ll11 5sj</t>
  </si>
  <si>
    <t>ll115sj</t>
  </si>
  <si>
    <t>LL11 5SL</t>
  </si>
  <si>
    <t>LL115SL</t>
  </si>
  <si>
    <t>ll11 5sl</t>
  </si>
  <si>
    <t>ll115sl</t>
  </si>
  <si>
    <t>LL11 5SN</t>
  </si>
  <si>
    <t>LL115SN</t>
  </si>
  <si>
    <t>ll11 5sn</t>
  </si>
  <si>
    <t>ll115sn</t>
  </si>
  <si>
    <t>LL11 5SQ</t>
  </si>
  <si>
    <t>LL115SQ</t>
  </si>
  <si>
    <t>ll11 5sq</t>
  </si>
  <si>
    <t>ll115sq</t>
  </si>
  <si>
    <t>LL11 5SR</t>
  </si>
  <si>
    <t>LL115SR</t>
  </si>
  <si>
    <t>ll11 5sr</t>
  </si>
  <si>
    <t>ll115sr</t>
  </si>
  <si>
    <t>LL11 5SS</t>
  </si>
  <si>
    <t>LL115SS</t>
  </si>
  <si>
    <t>ll11 5ss</t>
  </si>
  <si>
    <t>ll115ss</t>
  </si>
  <si>
    <t>LL11 5ST</t>
  </si>
  <si>
    <t>LL115ST</t>
  </si>
  <si>
    <t>ll11 5st</t>
  </si>
  <si>
    <t>ll115st</t>
  </si>
  <si>
    <t>LL11 5SU</t>
  </si>
  <si>
    <t>LL115SU</t>
  </si>
  <si>
    <t>ll11 5su</t>
  </si>
  <si>
    <t>ll115su</t>
  </si>
  <si>
    <t>LL11 5SW</t>
  </si>
  <si>
    <t>LL115SW</t>
  </si>
  <si>
    <t>ll11 5sw</t>
  </si>
  <si>
    <t>ll115sw</t>
  </si>
  <si>
    <t>LL11 5SX</t>
  </si>
  <si>
    <t>LL115SX</t>
  </si>
  <si>
    <t>ll11 5sx</t>
  </si>
  <si>
    <t>ll115sx</t>
  </si>
  <si>
    <t>LL11 5SY</t>
  </si>
  <si>
    <t>LL115SY</t>
  </si>
  <si>
    <t>ll11 5sy</t>
  </si>
  <si>
    <t>ll115sy</t>
  </si>
  <si>
    <t>LL11 5SZ</t>
  </si>
  <si>
    <t>LL115SZ</t>
  </si>
  <si>
    <t>ll11 5sz</t>
  </si>
  <si>
    <t>ll115sz</t>
  </si>
  <si>
    <t>LL11 5TA</t>
  </si>
  <si>
    <t>LL115TA</t>
  </si>
  <si>
    <t>ll11 5ta</t>
  </si>
  <si>
    <t>ll115ta</t>
  </si>
  <si>
    <t>LL11 5TB</t>
  </si>
  <si>
    <t>LL115TB</t>
  </si>
  <si>
    <t>ll11 5tb</t>
  </si>
  <si>
    <t>ll115tb</t>
  </si>
  <si>
    <t>LL11 5TD</t>
  </si>
  <si>
    <t>LL115TD</t>
  </si>
  <si>
    <t>ll11 5td</t>
  </si>
  <si>
    <t>ll115td</t>
  </si>
  <si>
    <t>LL11 5TE</t>
  </si>
  <si>
    <t>LL115TE</t>
  </si>
  <si>
    <t>ll11 5te</t>
  </si>
  <si>
    <t>ll115te</t>
  </si>
  <si>
    <t>LL11 5TF</t>
  </si>
  <si>
    <t>LL115TF</t>
  </si>
  <si>
    <t>ll11 5tf</t>
  </si>
  <si>
    <t>ll115tf</t>
  </si>
  <si>
    <t>LL11 5TG</t>
  </si>
  <si>
    <t>LL115TG</t>
  </si>
  <si>
    <t>ll11 5tg</t>
  </si>
  <si>
    <t>ll115tg</t>
  </si>
  <si>
    <t>LL11 5TH</t>
  </si>
  <si>
    <t>LL115TH</t>
  </si>
  <si>
    <t>ll11 5th</t>
  </si>
  <si>
    <t>ll115th</t>
  </si>
  <si>
    <t>LL11 5TJ</t>
  </si>
  <si>
    <t>LL115TJ</t>
  </si>
  <si>
    <t>ll11 5tj</t>
  </si>
  <si>
    <t>ll115tj</t>
  </si>
  <si>
    <t>LL11 5TL</t>
  </si>
  <si>
    <t>LL115TL</t>
  </si>
  <si>
    <t>ll11 5tl</t>
  </si>
  <si>
    <t>ll115tl</t>
  </si>
  <si>
    <t>LL11 5TN</t>
  </si>
  <si>
    <t>LL115TN</t>
  </si>
  <si>
    <t>ll11 5tn</t>
  </si>
  <si>
    <t>ll115tn</t>
  </si>
  <si>
    <t>LL11 5TP</t>
  </si>
  <si>
    <t>LL115TP</t>
  </si>
  <si>
    <t>ll11 5tp</t>
  </si>
  <si>
    <t>ll115tp</t>
  </si>
  <si>
    <t>LL11 5TQ</t>
  </si>
  <si>
    <t>LL115TQ</t>
  </si>
  <si>
    <t>ll11 5tq</t>
  </si>
  <si>
    <t>ll115tq</t>
  </si>
  <si>
    <t>LL11 5TR</t>
  </si>
  <si>
    <t>LL115TR</t>
  </si>
  <si>
    <t>ll11 5tr</t>
  </si>
  <si>
    <t>ll115tr</t>
  </si>
  <si>
    <t>LL11 5TS</t>
  </si>
  <si>
    <t>LL115TS</t>
  </si>
  <si>
    <t>ll11 5ts</t>
  </si>
  <si>
    <t>ll115ts</t>
  </si>
  <si>
    <t>LL11 5TT</t>
  </si>
  <si>
    <t>LL115TT</t>
  </si>
  <si>
    <t>ll11 5tt</t>
  </si>
  <si>
    <t>ll115tt</t>
  </si>
  <si>
    <t>LL11 5TU</t>
  </si>
  <si>
    <t>LL115TU</t>
  </si>
  <si>
    <t>ll11 5tu</t>
  </si>
  <si>
    <t>ll115tu</t>
  </si>
  <si>
    <t>LL11 5TW</t>
  </si>
  <si>
    <t>LL115TW</t>
  </si>
  <si>
    <t>ll11 5tw</t>
  </si>
  <si>
    <t>ll115tw</t>
  </si>
  <si>
    <t>LL11 5TY</t>
  </si>
  <si>
    <t>LL115TY</t>
  </si>
  <si>
    <t>ll11 5ty</t>
  </si>
  <si>
    <t>ll115ty</t>
  </si>
  <si>
    <t>LL11 5UA</t>
  </si>
  <si>
    <t>LL115UA</t>
  </si>
  <si>
    <t>ll11 5ua</t>
  </si>
  <si>
    <t>ll115ua</t>
  </si>
  <si>
    <t>LL11 5UB</t>
  </si>
  <si>
    <t>LL115UB</t>
  </si>
  <si>
    <t>ll11 5ub</t>
  </si>
  <si>
    <t>ll115ub</t>
  </si>
  <si>
    <t>LL11 5UD</t>
  </si>
  <si>
    <t>LL115UD</t>
  </si>
  <si>
    <t>ll11 5ud</t>
  </si>
  <si>
    <t>ll115ud</t>
  </si>
  <si>
    <t>LL11 5UE</t>
  </si>
  <si>
    <t>LL115UE</t>
  </si>
  <si>
    <t>ll11 5ue</t>
  </si>
  <si>
    <t>ll115ue</t>
  </si>
  <si>
    <t>LL11 5UF</t>
  </si>
  <si>
    <t>LL115UF</t>
  </si>
  <si>
    <t>ll11 5uf</t>
  </si>
  <si>
    <t>ll115uf</t>
  </si>
  <si>
    <t>LL11 5UG</t>
  </si>
  <si>
    <t>LL115UG</t>
  </si>
  <si>
    <t>ll11 5ug</t>
  </si>
  <si>
    <t>ll115ug</t>
  </si>
  <si>
    <t>LL11 5UH</t>
  </si>
  <si>
    <t>LL115UH</t>
  </si>
  <si>
    <t>ll11 5uh</t>
  </si>
  <si>
    <t>ll115uh</t>
  </si>
  <si>
    <t>LL11 5UJ</t>
  </si>
  <si>
    <t>LL115UJ</t>
  </si>
  <si>
    <t>ll11 5uj</t>
  </si>
  <si>
    <t>ll115uj</t>
  </si>
  <si>
    <t>LL11 5UL</t>
  </si>
  <si>
    <t>LL115UL</t>
  </si>
  <si>
    <t>ll11 5ul</t>
  </si>
  <si>
    <t>ll115ul</t>
  </si>
  <si>
    <t>LL11 5UN</t>
  </si>
  <si>
    <t>LL115UN</t>
  </si>
  <si>
    <t>ll11 5un</t>
  </si>
  <si>
    <t>ll115un</t>
  </si>
  <si>
    <t>LL11 5UP</t>
  </si>
  <si>
    <t>LL115UP</t>
  </si>
  <si>
    <t>ll11 5up</t>
  </si>
  <si>
    <t>ll115up</t>
  </si>
  <si>
    <t>LL11 5UQ</t>
  </si>
  <si>
    <t>LL115UQ</t>
  </si>
  <si>
    <t>ll11 5uq</t>
  </si>
  <si>
    <t>ll115uq</t>
  </si>
  <si>
    <t>LL11 5UR</t>
  </si>
  <si>
    <t>LL115UR</t>
  </si>
  <si>
    <t>ll11 5ur</t>
  </si>
  <si>
    <t>ll115ur</t>
  </si>
  <si>
    <t>LL11 5US</t>
  </si>
  <si>
    <t>LL115US</t>
  </si>
  <si>
    <t>ll11 5us</t>
  </si>
  <si>
    <t>ll115us</t>
  </si>
  <si>
    <t>LL11 5UT</t>
  </si>
  <si>
    <t>LL115UT</t>
  </si>
  <si>
    <t>ll11 5ut</t>
  </si>
  <si>
    <t>ll115ut</t>
  </si>
  <si>
    <t>LL11 5UU</t>
  </si>
  <si>
    <t>LL115UU</t>
  </si>
  <si>
    <t>ll11 5uu</t>
  </si>
  <si>
    <t>ll115uu</t>
  </si>
  <si>
    <t>LL11 5UW</t>
  </si>
  <si>
    <t>LL115UW</t>
  </si>
  <si>
    <t>ll11 5uw</t>
  </si>
  <si>
    <t>ll115uw</t>
  </si>
  <si>
    <t>LL11 5UX</t>
  </si>
  <si>
    <t>LL115UX</t>
  </si>
  <si>
    <t>ll11 5ux</t>
  </si>
  <si>
    <t>ll115ux</t>
  </si>
  <si>
    <t>LL11 5UY</t>
  </si>
  <si>
    <t>LL115UY</t>
  </si>
  <si>
    <t>ll11 5uy</t>
  </si>
  <si>
    <t>ll115uy</t>
  </si>
  <si>
    <t>LL11 5YA</t>
  </si>
  <si>
    <t>LL115YA</t>
  </si>
  <si>
    <t>ll11 5ya</t>
  </si>
  <si>
    <t>ll115ya</t>
  </si>
  <si>
    <t>LL11 5YB</t>
  </si>
  <si>
    <t>LL115YB</t>
  </si>
  <si>
    <t>ll11 5yb</t>
  </si>
  <si>
    <t>ll115yb</t>
  </si>
  <si>
    <t>LL11 5YD</t>
  </si>
  <si>
    <t>LL115YD</t>
  </si>
  <si>
    <t>ll11 5yd</t>
  </si>
  <si>
    <t>ll115yd</t>
  </si>
  <si>
    <t>LL11 5YE</t>
  </si>
  <si>
    <t>LL115YE</t>
  </si>
  <si>
    <t>ll11 5ye</t>
  </si>
  <si>
    <t>ll115ye</t>
  </si>
  <si>
    <t>LL11 5YF</t>
  </si>
  <si>
    <t>LL115YF</t>
  </si>
  <si>
    <t>ll11 5yf</t>
  </si>
  <si>
    <t>ll115yf</t>
  </si>
  <si>
    <t>LL11 5YG</t>
  </si>
  <si>
    <t>LL115YG</t>
  </si>
  <si>
    <t>ll11 5yg</t>
  </si>
  <si>
    <t>ll115yg</t>
  </si>
  <si>
    <t>LL11 5YH</t>
  </si>
  <si>
    <t>LL115YH</t>
  </si>
  <si>
    <t>ll11 5yh</t>
  </si>
  <si>
    <t>ll115yh</t>
  </si>
  <si>
    <t>LL11 5YJ</t>
  </si>
  <si>
    <t>LL115YJ</t>
  </si>
  <si>
    <t>ll11 5yj</t>
  </si>
  <si>
    <t>ll115yj</t>
  </si>
  <si>
    <t>LL11 5YL</t>
  </si>
  <si>
    <t>LL115YL</t>
  </si>
  <si>
    <t>ll11 5yl</t>
  </si>
  <si>
    <t>ll115yl</t>
  </si>
  <si>
    <t>LL11 5YN</t>
  </si>
  <si>
    <t>LL115YN</t>
  </si>
  <si>
    <t>ll11 5yn</t>
  </si>
  <si>
    <t>ll115yn</t>
  </si>
  <si>
    <t>LL11 5YP</t>
  </si>
  <si>
    <t>LL115YP</t>
  </si>
  <si>
    <t>ll11 5yp</t>
  </si>
  <si>
    <t>ll115yp</t>
  </si>
  <si>
    <t>LL11 5YQ</t>
  </si>
  <si>
    <t>LL115YQ</t>
  </si>
  <si>
    <t>ll11 5yq</t>
  </si>
  <si>
    <t>ll115yq</t>
  </si>
  <si>
    <t>LL11 5YR</t>
  </si>
  <si>
    <t>LL115YR</t>
  </si>
  <si>
    <t>ll11 5yr</t>
  </si>
  <si>
    <t>ll115yr</t>
  </si>
  <si>
    <t>LL11 5YS</t>
  </si>
  <si>
    <t>LL115YS</t>
  </si>
  <si>
    <t>ll11 5ys</t>
  </si>
  <si>
    <t>ll115ys</t>
  </si>
  <si>
    <t>LL11 5YT</t>
  </si>
  <si>
    <t>LL115YT</t>
  </si>
  <si>
    <t>ll11 5yt</t>
  </si>
  <si>
    <t>ll115yt</t>
  </si>
  <si>
    <t>LL11 5YU</t>
  </si>
  <si>
    <t>LL115YU</t>
  </si>
  <si>
    <t>ll11 5yu</t>
  </si>
  <si>
    <t>ll115yu</t>
  </si>
  <si>
    <t>LL11 5YW</t>
  </si>
  <si>
    <t>LL115YW</t>
  </si>
  <si>
    <t>ll11 5yw</t>
  </si>
  <si>
    <t>ll115yw</t>
  </si>
  <si>
    <t>LL11 5YX</t>
  </si>
  <si>
    <t>LL115YX</t>
  </si>
  <si>
    <t>ll11 5yx</t>
  </si>
  <si>
    <t>ll115yx</t>
  </si>
  <si>
    <t>LL11 5YY</t>
  </si>
  <si>
    <t>LL115YY</t>
  </si>
  <si>
    <t>ll11 5yy</t>
  </si>
  <si>
    <t>ll115yy</t>
  </si>
  <si>
    <t>LL11 5YZ</t>
  </si>
  <si>
    <t>LL115YZ</t>
  </si>
  <si>
    <t>ll11 5yz</t>
  </si>
  <si>
    <t>ll115yz</t>
  </si>
  <si>
    <t>LL11 6AA</t>
  </si>
  <si>
    <t>LL116AA</t>
  </si>
  <si>
    <t>ll11 6aa</t>
  </si>
  <si>
    <t>ll116aa</t>
  </si>
  <si>
    <t>LL11 6AB</t>
  </si>
  <si>
    <t>LL116AB</t>
  </si>
  <si>
    <t>ll11 6ab</t>
  </si>
  <si>
    <t>ll116ab</t>
  </si>
  <si>
    <t>LL11 6AD</t>
  </si>
  <si>
    <t>LL116AD</t>
  </si>
  <si>
    <t>ll11 6ad</t>
  </si>
  <si>
    <t>ll116ad</t>
  </si>
  <si>
    <t>LL11 6AE</t>
  </si>
  <si>
    <t>LL116AE</t>
  </si>
  <si>
    <t>ll11 6ae</t>
  </si>
  <si>
    <t>ll116ae</t>
  </si>
  <si>
    <t>LL11 6AF</t>
  </si>
  <si>
    <t>LL116AF</t>
  </si>
  <si>
    <t>ll11 6af</t>
  </si>
  <si>
    <t>ll116af</t>
  </si>
  <si>
    <t>LL11 6AG</t>
  </si>
  <si>
    <t>LL116AG</t>
  </si>
  <si>
    <t>ll11 6ag</t>
  </si>
  <si>
    <t>ll116ag</t>
  </si>
  <si>
    <t>LL11 6AH</t>
  </si>
  <si>
    <t>LL116AH</t>
  </si>
  <si>
    <t>ll11 6ah</t>
  </si>
  <si>
    <t>ll116ah</t>
  </si>
  <si>
    <t>LL11 6AJ</t>
  </si>
  <si>
    <t>LL116AJ</t>
  </si>
  <si>
    <t>ll11 6aj</t>
  </si>
  <si>
    <t>ll116aj</t>
  </si>
  <si>
    <t>LL11 6AL</t>
  </si>
  <si>
    <t>LL116AL</t>
  </si>
  <si>
    <t>ll11 6al</t>
  </si>
  <si>
    <t>ll116al</t>
  </si>
  <si>
    <t>LL11 6AN</t>
  </si>
  <si>
    <t>LL116AN</t>
  </si>
  <si>
    <t>ll11 6an</t>
  </si>
  <si>
    <t>ll116an</t>
  </si>
  <si>
    <t>LL11 6AP</t>
  </si>
  <si>
    <t>LL116AP</t>
  </si>
  <si>
    <t>ll11 6ap</t>
  </si>
  <si>
    <t>ll116ap</t>
  </si>
  <si>
    <t>LL11 6AQ</t>
  </si>
  <si>
    <t>LL116AQ</t>
  </si>
  <si>
    <t>ll11 6aq</t>
  </si>
  <si>
    <t>ll116aq</t>
  </si>
  <si>
    <t>LL11 6AR</t>
  </si>
  <si>
    <t>LL116AR</t>
  </si>
  <si>
    <t>ll11 6ar</t>
  </si>
  <si>
    <t>ll116ar</t>
  </si>
  <si>
    <t>LL11 6AT</t>
  </si>
  <si>
    <t>LL116AT</t>
  </si>
  <si>
    <t>ll11 6at</t>
  </si>
  <si>
    <t>ll116at</t>
  </si>
  <si>
    <t>LL11 6AU</t>
  </si>
  <si>
    <t>LL116AU</t>
  </si>
  <si>
    <t>ll11 6au</t>
  </si>
  <si>
    <t>ll116au</t>
  </si>
  <si>
    <t>LL11 6AW</t>
  </si>
  <si>
    <t>LL116AW</t>
  </si>
  <si>
    <t>ll11 6aw</t>
  </si>
  <si>
    <t>ll116aw</t>
  </si>
  <si>
    <t>LL11 6AX</t>
  </si>
  <si>
    <t>LL116AX</t>
  </si>
  <si>
    <t>ll11 6ax</t>
  </si>
  <si>
    <t>ll116ax</t>
  </si>
  <si>
    <t>LL11 6AY</t>
  </si>
  <si>
    <t>LL116AY</t>
  </si>
  <si>
    <t>ll11 6ay</t>
  </si>
  <si>
    <t>ll116ay</t>
  </si>
  <si>
    <t>LL11 6AZ</t>
  </si>
  <si>
    <t>LL116AZ</t>
  </si>
  <si>
    <t>ll11 6az</t>
  </si>
  <si>
    <t>ll116az</t>
  </si>
  <si>
    <t>LL11 6BA</t>
  </si>
  <si>
    <t>LL116BA</t>
  </si>
  <si>
    <t>ll11 6ba</t>
  </si>
  <si>
    <t>ll116ba</t>
  </si>
  <si>
    <t>LL11 6BB</t>
  </si>
  <si>
    <t>LL116BB</t>
  </si>
  <si>
    <t>ll11 6bb</t>
  </si>
  <si>
    <t>ll116bb</t>
  </si>
  <si>
    <t>LL11 6BD</t>
  </si>
  <si>
    <t>LL116BD</t>
  </si>
  <si>
    <t>ll11 6bd</t>
  </si>
  <si>
    <t>ll116bd</t>
  </si>
  <si>
    <t>LL11 6BE</t>
  </si>
  <si>
    <t>LL116BE</t>
  </si>
  <si>
    <t>ll11 6be</t>
  </si>
  <si>
    <t>ll116be</t>
  </si>
  <si>
    <t>LL11 6BF</t>
  </si>
  <si>
    <t>LL116BF</t>
  </si>
  <si>
    <t>ll11 6bf</t>
  </si>
  <si>
    <t>ll116bf</t>
  </si>
  <si>
    <t>LL11 6BG</t>
  </si>
  <si>
    <t>LL116BG</t>
  </si>
  <si>
    <t>ll11 6bg</t>
  </si>
  <si>
    <t>ll116bg</t>
  </si>
  <si>
    <t>LL11 6BH</t>
  </si>
  <si>
    <t>LL116BH</t>
  </si>
  <si>
    <t>ll11 6bh</t>
  </si>
  <si>
    <t>ll116bh</t>
  </si>
  <si>
    <t>LL11 6BJ</t>
  </si>
  <si>
    <t>LL116BJ</t>
  </si>
  <si>
    <t>ll11 6bj</t>
  </si>
  <si>
    <t>ll116bj</t>
  </si>
  <si>
    <t>LL11 6BL</t>
  </si>
  <si>
    <t>LL116BL</t>
  </si>
  <si>
    <t>ll11 6bl</t>
  </si>
  <si>
    <t>ll116bl</t>
  </si>
  <si>
    <t>LL11 6BN</t>
  </si>
  <si>
    <t>LL116BN</t>
  </si>
  <si>
    <t>ll11 6bn</t>
  </si>
  <si>
    <t>ll116bn</t>
  </si>
  <si>
    <t>LL11 6BP</t>
  </si>
  <si>
    <t>LL116BP</t>
  </si>
  <si>
    <t>ll11 6bp</t>
  </si>
  <si>
    <t>ll116bp</t>
  </si>
  <si>
    <t>LL11 6BQ</t>
  </si>
  <si>
    <t>LL116BQ</t>
  </si>
  <si>
    <t>ll11 6bq</t>
  </si>
  <si>
    <t>ll116bq</t>
  </si>
  <si>
    <t>LL11 6BS</t>
  </si>
  <si>
    <t>LL116BS</t>
  </si>
  <si>
    <t>ll11 6bs</t>
  </si>
  <si>
    <t>ll116bs</t>
  </si>
  <si>
    <t>LL11 6BT</t>
  </si>
  <si>
    <t>LL116BT</t>
  </si>
  <si>
    <t>ll11 6bt</t>
  </si>
  <si>
    <t>ll116bt</t>
  </si>
  <si>
    <t>LL11 6BU</t>
  </si>
  <si>
    <t>LL116BU</t>
  </si>
  <si>
    <t>ll11 6bu</t>
  </si>
  <si>
    <t>ll116bu</t>
  </si>
  <si>
    <t>LL11 6BW</t>
  </si>
  <si>
    <t>LL116BW</t>
  </si>
  <si>
    <t>ll11 6bw</t>
  </si>
  <si>
    <t>ll116bw</t>
  </si>
  <si>
    <t>LL11 6BX</t>
  </si>
  <si>
    <t>LL116BX</t>
  </si>
  <si>
    <t>ll11 6bx</t>
  </si>
  <si>
    <t>ll116bx</t>
  </si>
  <si>
    <t>LL11 6BY</t>
  </si>
  <si>
    <t>LL116BY</t>
  </si>
  <si>
    <t>ll11 6by</t>
  </si>
  <si>
    <t>ll116by</t>
  </si>
  <si>
    <t>LL11 6BZ</t>
  </si>
  <si>
    <t>LL116BZ</t>
  </si>
  <si>
    <t>ll11 6bz</t>
  </si>
  <si>
    <t>ll116bz</t>
  </si>
  <si>
    <t>LL11 6DA</t>
  </si>
  <si>
    <t>LL116DA</t>
  </si>
  <si>
    <t>ll11 6da</t>
  </si>
  <si>
    <t>ll116da</t>
  </si>
  <si>
    <t>LL11 6DB</t>
  </si>
  <si>
    <t>LL116DB</t>
  </si>
  <si>
    <t>ll11 6db</t>
  </si>
  <si>
    <t>ll116db</t>
  </si>
  <si>
    <t>LL11 6DD</t>
  </si>
  <si>
    <t>LL116DD</t>
  </si>
  <si>
    <t>ll11 6dd</t>
  </si>
  <si>
    <t>ll116dd</t>
  </si>
  <si>
    <t>LL11 6DE</t>
  </si>
  <si>
    <t>LL116DE</t>
  </si>
  <si>
    <t>ll11 6de</t>
  </si>
  <si>
    <t>ll116de</t>
  </si>
  <si>
    <t>LL11 6DF</t>
  </si>
  <si>
    <t>LL116DF</t>
  </si>
  <si>
    <t>ll11 6df</t>
  </si>
  <si>
    <t>ll116df</t>
  </si>
  <si>
    <t>LL11 6DG</t>
  </si>
  <si>
    <t>LL116DG</t>
  </si>
  <si>
    <t>ll11 6dg</t>
  </si>
  <si>
    <t>ll116dg</t>
  </si>
  <si>
    <t>LL11 6DH</t>
  </si>
  <si>
    <t>LL116DH</t>
  </si>
  <si>
    <t>ll11 6dh</t>
  </si>
  <si>
    <t>ll116dh</t>
  </si>
  <si>
    <t>LL11 6DJ</t>
  </si>
  <si>
    <t>LL116DJ</t>
  </si>
  <si>
    <t>ll11 6dj</t>
  </si>
  <si>
    <t>ll116dj</t>
  </si>
  <si>
    <t>LL11 6DL</t>
  </si>
  <si>
    <t>LL116DL</t>
  </si>
  <si>
    <t>ll11 6dl</t>
  </si>
  <si>
    <t>ll116dl</t>
  </si>
  <si>
    <t>LL11 6DN</t>
  </si>
  <si>
    <t>LL116DN</t>
  </si>
  <si>
    <t>ll11 6dn</t>
  </si>
  <si>
    <t>ll116dn</t>
  </si>
  <si>
    <t>LL11 6DP</t>
  </si>
  <si>
    <t>LL116DP</t>
  </si>
  <si>
    <t>ll11 6dp</t>
  </si>
  <si>
    <t>ll116dp</t>
  </si>
  <si>
    <t>LL11 6DQ</t>
  </si>
  <si>
    <t>LL116DQ</t>
  </si>
  <si>
    <t>ll11 6dq</t>
  </si>
  <si>
    <t>ll116dq</t>
  </si>
  <si>
    <t>LL11 6DR</t>
  </si>
  <si>
    <t>LL116DR</t>
  </si>
  <si>
    <t>ll11 6dr</t>
  </si>
  <si>
    <t>ll116dr</t>
  </si>
  <si>
    <t>LL11 6DS</t>
  </si>
  <si>
    <t>LL116DS</t>
  </si>
  <si>
    <t>ll11 6ds</t>
  </si>
  <si>
    <t>ll116ds</t>
  </si>
  <si>
    <t>LL11 6DT</t>
  </si>
  <si>
    <t>LL116DT</t>
  </si>
  <si>
    <t>ll11 6dt</t>
  </si>
  <si>
    <t>ll116dt</t>
  </si>
  <si>
    <t>LL11 6DU</t>
  </si>
  <si>
    <t>LL116DU</t>
  </si>
  <si>
    <t>ll11 6du</t>
  </si>
  <si>
    <t>ll116du</t>
  </si>
  <si>
    <t>LL11 6DW</t>
  </si>
  <si>
    <t>LL116DW</t>
  </si>
  <si>
    <t>ll11 6dw</t>
  </si>
  <si>
    <t>ll116dw</t>
  </si>
  <si>
    <t>LL11 6DX</t>
  </si>
  <si>
    <t>LL116DX</t>
  </si>
  <si>
    <t>ll11 6dx</t>
  </si>
  <si>
    <t>ll116dx</t>
  </si>
  <si>
    <t>LL11 6DY</t>
  </si>
  <si>
    <t>LL116DY</t>
  </si>
  <si>
    <t>ll11 6dy</t>
  </si>
  <si>
    <t>ll116dy</t>
  </si>
  <si>
    <t>LL11 6DZ</t>
  </si>
  <si>
    <t>LL116DZ</t>
  </si>
  <si>
    <t>ll11 6dz</t>
  </si>
  <si>
    <t>ll116dz</t>
  </si>
  <si>
    <t>LL11 6EA</t>
  </si>
  <si>
    <t>LL116EA</t>
  </si>
  <si>
    <t>ll11 6ea</t>
  </si>
  <si>
    <t>ll116ea</t>
  </si>
  <si>
    <t>LL11 6EB</t>
  </si>
  <si>
    <t>LL116EB</t>
  </si>
  <si>
    <t>ll11 6eb</t>
  </si>
  <si>
    <t>ll116eb</t>
  </si>
  <si>
    <t>LL11 6ED</t>
  </si>
  <si>
    <t>LL116ED</t>
  </si>
  <si>
    <t>ll11 6ed</t>
  </si>
  <si>
    <t>ll116ed</t>
  </si>
  <si>
    <t>LL11 6EE</t>
  </si>
  <si>
    <t>LL116EE</t>
  </si>
  <si>
    <t>ll11 6ee</t>
  </si>
  <si>
    <t>ll116ee</t>
  </si>
  <si>
    <t>LL11 6EF</t>
  </si>
  <si>
    <t>LL116EF</t>
  </si>
  <si>
    <t>ll11 6ef</t>
  </si>
  <si>
    <t>ll116ef</t>
  </si>
  <si>
    <t>LL11 6EG</t>
  </si>
  <si>
    <t>LL116EG</t>
  </si>
  <si>
    <t>ll11 6eg</t>
  </si>
  <si>
    <t>ll116eg</t>
  </si>
  <si>
    <t>LL11 6EH</t>
  </si>
  <si>
    <t>LL116EH</t>
  </si>
  <si>
    <t>ll11 6eh</t>
  </si>
  <si>
    <t>ll116eh</t>
  </si>
  <si>
    <t>LL11 6EJ</t>
  </si>
  <si>
    <t>LL116EJ</t>
  </si>
  <si>
    <t>ll11 6ej</t>
  </si>
  <si>
    <t>ll116ej</t>
  </si>
  <si>
    <t>LL11 6EL</t>
  </si>
  <si>
    <t>LL116EL</t>
  </si>
  <si>
    <t>ll11 6el</t>
  </si>
  <si>
    <t>ll116el</t>
  </si>
  <si>
    <t>LL11 6EN</t>
  </si>
  <si>
    <t>LL116EN</t>
  </si>
  <si>
    <t>ll11 6en</t>
  </si>
  <si>
    <t>ll116en</t>
  </si>
  <si>
    <t>LL11 6EP</t>
  </si>
  <si>
    <t>LL116EP</t>
  </si>
  <si>
    <t>ll11 6ep</t>
  </si>
  <si>
    <t>ll116ep</t>
  </si>
  <si>
    <t>LL11 6EQ</t>
  </si>
  <si>
    <t>LL116EQ</t>
  </si>
  <si>
    <t>ll11 6eq</t>
  </si>
  <si>
    <t>ll116eq</t>
  </si>
  <si>
    <t>LL11 6ER</t>
  </si>
  <si>
    <t>LL116ER</t>
  </si>
  <si>
    <t>ll11 6er</t>
  </si>
  <si>
    <t>ll116er</t>
  </si>
  <si>
    <t>LL11 6ES</t>
  </si>
  <si>
    <t>LL116ES</t>
  </si>
  <si>
    <t>ll11 6es</t>
  </si>
  <si>
    <t>ll116es</t>
  </si>
  <si>
    <t>LL11 6ET</t>
  </si>
  <si>
    <t>LL116ET</t>
  </si>
  <si>
    <t>ll11 6et</t>
  </si>
  <si>
    <t>ll116et</t>
  </si>
  <si>
    <t>LL11 6EU</t>
  </si>
  <si>
    <t>LL116EU</t>
  </si>
  <si>
    <t>ll11 6eu</t>
  </si>
  <si>
    <t>ll116eu</t>
  </si>
  <si>
    <t>LL11 6EW</t>
  </si>
  <si>
    <t>LL116EW</t>
  </si>
  <si>
    <t>ll11 6ew</t>
  </si>
  <si>
    <t>ll116ew</t>
  </si>
  <si>
    <t>LL11 6EX</t>
  </si>
  <si>
    <t>LL116EX</t>
  </si>
  <si>
    <t>ll11 6ex</t>
  </si>
  <si>
    <t>ll116ex</t>
  </si>
  <si>
    <t>LL11 6EZ</t>
  </si>
  <si>
    <t>LL116EZ</t>
  </si>
  <si>
    <t>ll11 6ez</t>
  </si>
  <si>
    <t>ll116ez</t>
  </si>
  <si>
    <t>LL11 6FA</t>
  </si>
  <si>
    <t>LL116FA</t>
  </si>
  <si>
    <t>ll11 6fa</t>
  </si>
  <si>
    <t>ll116fa</t>
  </si>
  <si>
    <t>LL11 6FB</t>
  </si>
  <si>
    <t>LL116FB</t>
  </si>
  <si>
    <t>ll11 6fb</t>
  </si>
  <si>
    <t>ll116fb</t>
  </si>
  <si>
    <t>LL11 6FD</t>
  </si>
  <si>
    <t>LL116FD</t>
  </si>
  <si>
    <t>ll11 6fd</t>
  </si>
  <si>
    <t>ll116fd</t>
  </si>
  <si>
    <t>LL11 6HA</t>
  </si>
  <si>
    <t>LL116HA</t>
  </si>
  <si>
    <t>ll11 6ha</t>
  </si>
  <si>
    <t>ll116ha</t>
  </si>
  <si>
    <t>LL11 6HB</t>
  </si>
  <si>
    <t>LL116HB</t>
  </si>
  <si>
    <t>ll11 6hb</t>
  </si>
  <si>
    <t>ll116hb</t>
  </si>
  <si>
    <t>LL11 6HD</t>
  </si>
  <si>
    <t>LL116HD</t>
  </si>
  <si>
    <t>ll11 6hd</t>
  </si>
  <si>
    <t>ll116hd</t>
  </si>
  <si>
    <t>LL11 6HF</t>
  </si>
  <si>
    <t>LL116HF</t>
  </si>
  <si>
    <t>ll11 6hf</t>
  </si>
  <si>
    <t>ll116hf</t>
  </si>
  <si>
    <t>LL11 6HG</t>
  </si>
  <si>
    <t>LL116HG</t>
  </si>
  <si>
    <t>ll11 6hg</t>
  </si>
  <si>
    <t>ll116hg</t>
  </si>
  <si>
    <t>LL11 6HH</t>
  </si>
  <si>
    <t>LL116HH</t>
  </si>
  <si>
    <t>ll11 6hh</t>
  </si>
  <si>
    <t>ll116hh</t>
  </si>
  <si>
    <t>LL11 6HJ</t>
  </si>
  <si>
    <t>LL116HJ</t>
  </si>
  <si>
    <t>ll11 6hj</t>
  </si>
  <si>
    <t>ll116hj</t>
  </si>
  <si>
    <t>LL11 6HL</t>
  </si>
  <si>
    <t>LL116HL</t>
  </si>
  <si>
    <t>ll11 6hl</t>
  </si>
  <si>
    <t>ll116hl</t>
  </si>
  <si>
    <t>LL11 6HN</t>
  </si>
  <si>
    <t>LL116HN</t>
  </si>
  <si>
    <t>ll11 6hn</t>
  </si>
  <si>
    <t>ll116hn</t>
  </si>
  <si>
    <t>LL11 6HP</t>
  </si>
  <si>
    <t>LL116HP</t>
  </si>
  <si>
    <t>ll11 6hp</t>
  </si>
  <si>
    <t>ll116hp</t>
  </si>
  <si>
    <t>LL11 6HR</t>
  </si>
  <si>
    <t>LL116HR</t>
  </si>
  <si>
    <t>ll11 6hr</t>
  </si>
  <si>
    <t>ll116hr</t>
  </si>
  <si>
    <t>LL11 6HS</t>
  </si>
  <si>
    <t>LL116HS</t>
  </si>
  <si>
    <t>ll11 6hs</t>
  </si>
  <si>
    <t>ll116hs</t>
  </si>
  <si>
    <t>LL11 6HT</t>
  </si>
  <si>
    <t>LL116HT</t>
  </si>
  <si>
    <t>ll11 6ht</t>
  </si>
  <si>
    <t>ll116ht</t>
  </si>
  <si>
    <t>LL11 6HU</t>
  </si>
  <si>
    <t>LL116HU</t>
  </si>
  <si>
    <t>ll11 6hu</t>
  </si>
  <si>
    <t>ll116hu</t>
  </si>
  <si>
    <t>LL11 6HW</t>
  </si>
  <si>
    <t>LL116HW</t>
  </si>
  <si>
    <t>ll11 6hw</t>
  </si>
  <si>
    <t>ll116hw</t>
  </si>
  <si>
    <t>LL11 6HX</t>
  </si>
  <si>
    <t>LL116HX</t>
  </si>
  <si>
    <t>ll11 6hx</t>
  </si>
  <si>
    <t>ll116hx</t>
  </si>
  <si>
    <t>LL11 6HY</t>
  </si>
  <si>
    <t>LL116HY</t>
  </si>
  <si>
    <t>ll11 6hy</t>
  </si>
  <si>
    <t>ll116hy</t>
  </si>
  <si>
    <t>LL11 6HZ</t>
  </si>
  <si>
    <t>LL116HZ</t>
  </si>
  <si>
    <t>ll11 6hz</t>
  </si>
  <si>
    <t>ll116hz</t>
  </si>
  <si>
    <t>LL11 6JA</t>
  </si>
  <si>
    <t>LL116JA</t>
  </si>
  <si>
    <t>ll11 6ja</t>
  </si>
  <si>
    <t>ll116ja</t>
  </si>
  <si>
    <t>LL11 6JB</t>
  </si>
  <si>
    <t>LL116JB</t>
  </si>
  <si>
    <t>ll11 6jb</t>
  </si>
  <si>
    <t>ll116jb</t>
  </si>
  <si>
    <t>LL11 6JD</t>
  </si>
  <si>
    <t>LL116JD</t>
  </si>
  <si>
    <t>ll11 6jd</t>
  </si>
  <si>
    <t>ll116jd</t>
  </si>
  <si>
    <t>LL11 6JE</t>
  </si>
  <si>
    <t>LL116JE</t>
  </si>
  <si>
    <t>ll11 6je</t>
  </si>
  <si>
    <t>ll116je</t>
  </si>
  <si>
    <t>LL11 6JF</t>
  </si>
  <si>
    <t>LL116JF</t>
  </si>
  <si>
    <t>ll11 6jf</t>
  </si>
  <si>
    <t>ll116jf</t>
  </si>
  <si>
    <t>LL11 6JG</t>
  </si>
  <si>
    <t>LL116JG</t>
  </si>
  <si>
    <t>ll11 6jg</t>
  </si>
  <si>
    <t>ll116jg</t>
  </si>
  <si>
    <t>LL11 6LA</t>
  </si>
  <si>
    <t>LL116LA</t>
  </si>
  <si>
    <t>ll11 6la</t>
  </si>
  <si>
    <t>ll116la</t>
  </si>
  <si>
    <t>LL11 6LB</t>
  </si>
  <si>
    <t>LL116LB</t>
  </si>
  <si>
    <t>ll11 6lb</t>
  </si>
  <si>
    <t>ll116lb</t>
  </si>
  <si>
    <t>LL11 6LD</t>
  </si>
  <si>
    <t>LL116LD</t>
  </si>
  <si>
    <t>ll11 6ld</t>
  </si>
  <si>
    <t>ll116ld</t>
  </si>
  <si>
    <t>LL11 6LE</t>
  </si>
  <si>
    <t>LL116LE</t>
  </si>
  <si>
    <t>ll11 6le</t>
  </si>
  <si>
    <t>ll116le</t>
  </si>
  <si>
    <t>LL11 6LF</t>
  </si>
  <si>
    <t>LL116LF</t>
  </si>
  <si>
    <t>ll11 6lf</t>
  </si>
  <si>
    <t>ll116lf</t>
  </si>
  <si>
    <t>LL11 6LG</t>
  </si>
  <si>
    <t>LL116LG</t>
  </si>
  <si>
    <t>ll11 6lg</t>
  </si>
  <si>
    <t>ll116lg</t>
  </si>
  <si>
    <t>LL11 6LH</t>
  </si>
  <si>
    <t>LL116LH</t>
  </si>
  <si>
    <t>ll11 6lh</t>
  </si>
  <si>
    <t>ll116lh</t>
  </si>
  <si>
    <t>LL11 6LJ</t>
  </si>
  <si>
    <t>LL116LJ</t>
  </si>
  <si>
    <t>ll11 6lj</t>
  </si>
  <si>
    <t>ll116lj</t>
  </si>
  <si>
    <t>LL11 6LL</t>
  </si>
  <si>
    <t>LL116LL</t>
  </si>
  <si>
    <t>ll11 6ll</t>
  </si>
  <si>
    <t>ll116ll</t>
  </si>
  <si>
    <t>LL11 6LN</t>
  </si>
  <si>
    <t>LL116LN</t>
  </si>
  <si>
    <t>ll11 6ln</t>
  </si>
  <si>
    <t>ll116ln</t>
  </si>
  <si>
    <t>LL11 6LQ</t>
  </si>
  <si>
    <t>LL116LQ</t>
  </si>
  <si>
    <t>ll11 6lq</t>
  </si>
  <si>
    <t>ll116lq</t>
  </si>
  <si>
    <t>LL11 6LR</t>
  </si>
  <si>
    <t>LL116LR</t>
  </si>
  <si>
    <t>ll11 6lr</t>
  </si>
  <si>
    <t>ll116lr</t>
  </si>
  <si>
    <t>LL11 6LS</t>
  </si>
  <si>
    <t>LL116LS</t>
  </si>
  <si>
    <t>ll11 6ls</t>
  </si>
  <si>
    <t>ll116ls</t>
  </si>
  <si>
    <t>LL11 6LT</t>
  </si>
  <si>
    <t>LL116LT</t>
  </si>
  <si>
    <t>ll11 6lt</t>
  </si>
  <si>
    <t>ll116lt</t>
  </si>
  <si>
    <t>LL11 6LU</t>
  </si>
  <si>
    <t>LL116LU</t>
  </si>
  <si>
    <t>ll11 6lu</t>
  </si>
  <si>
    <t>ll116lu</t>
  </si>
  <si>
    <t>LL11 6LW</t>
  </si>
  <si>
    <t>LL116LW</t>
  </si>
  <si>
    <t>ll11 6lw</t>
  </si>
  <si>
    <t>ll116lw</t>
  </si>
  <si>
    <t>LL11 6LY</t>
  </si>
  <si>
    <t>LL116LY</t>
  </si>
  <si>
    <t>ll11 6ly</t>
  </si>
  <si>
    <t>ll116ly</t>
  </si>
  <si>
    <t>LL11 6LZ</t>
  </si>
  <si>
    <t>LL116LZ</t>
  </si>
  <si>
    <t>ll11 6lz</t>
  </si>
  <si>
    <t>ll116lz</t>
  </si>
  <si>
    <t>LL11 6NA</t>
  </si>
  <si>
    <t>LL116NA</t>
  </si>
  <si>
    <t>ll11 6na</t>
  </si>
  <si>
    <t>ll116na</t>
  </si>
  <si>
    <t>LL11 6NB</t>
  </si>
  <si>
    <t>LL116NB</t>
  </si>
  <si>
    <t>ll11 6nb</t>
  </si>
  <si>
    <t>ll116nb</t>
  </si>
  <si>
    <t>LL11 6ND</t>
  </si>
  <si>
    <t>LL116ND</t>
  </si>
  <si>
    <t>ll11 6nd</t>
  </si>
  <si>
    <t>ll116nd</t>
  </si>
  <si>
    <t>LL11 6NE</t>
  </si>
  <si>
    <t>LL116NE</t>
  </si>
  <si>
    <t>ll11 6ne</t>
  </si>
  <si>
    <t>ll116ne</t>
  </si>
  <si>
    <t>LL11 6NF</t>
  </si>
  <si>
    <t>LL116NF</t>
  </si>
  <si>
    <t>ll11 6nf</t>
  </si>
  <si>
    <t>ll116nf</t>
  </si>
  <si>
    <t>LL11 6NG</t>
  </si>
  <si>
    <t>LL116NG</t>
  </si>
  <si>
    <t>ll11 6ng</t>
  </si>
  <si>
    <t>ll116ng</t>
  </si>
  <si>
    <t>LL11 6NH</t>
  </si>
  <si>
    <t>LL116NH</t>
  </si>
  <si>
    <t>ll11 6nh</t>
  </si>
  <si>
    <t>ll116nh</t>
  </si>
  <si>
    <t>LL11 6NJ</t>
  </si>
  <si>
    <t>LL116NJ</t>
  </si>
  <si>
    <t>ll11 6nj</t>
  </si>
  <si>
    <t>ll116nj</t>
  </si>
  <si>
    <t>LL11 6NL</t>
  </si>
  <si>
    <t>LL116NL</t>
  </si>
  <si>
    <t>ll11 6nl</t>
  </si>
  <si>
    <t>ll116nl</t>
  </si>
  <si>
    <t>LL11 6NN</t>
  </si>
  <si>
    <t>LL116NN</t>
  </si>
  <si>
    <t>ll11 6nn</t>
  </si>
  <si>
    <t>ll116nn</t>
  </si>
  <si>
    <t>LL11 6NP</t>
  </si>
  <si>
    <t>LL116NP</t>
  </si>
  <si>
    <t>ll11 6np</t>
  </si>
  <si>
    <t>ll116np</t>
  </si>
  <si>
    <t>LL11 6NQ</t>
  </si>
  <si>
    <t>LL116NQ</t>
  </si>
  <si>
    <t>ll11 6nq</t>
  </si>
  <si>
    <t>ll116nq</t>
  </si>
  <si>
    <t>LL11 6NR</t>
  </si>
  <si>
    <t>LL116NR</t>
  </si>
  <si>
    <t>ll11 6nr</t>
  </si>
  <si>
    <t>ll116nr</t>
  </si>
  <si>
    <t>LL11 6NS</t>
  </si>
  <si>
    <t>LL116NS</t>
  </si>
  <si>
    <t>ll11 6ns</t>
  </si>
  <si>
    <t>ll116ns</t>
  </si>
  <si>
    <t>LL11 6NT</t>
  </si>
  <si>
    <t>LL116NT</t>
  </si>
  <si>
    <t>ll11 6nt</t>
  </si>
  <si>
    <t>ll116nt</t>
  </si>
  <si>
    <t>LL11 6NU</t>
  </si>
  <si>
    <t>LL116NU</t>
  </si>
  <si>
    <t>ll11 6nu</t>
  </si>
  <si>
    <t>ll116nu</t>
  </si>
  <si>
    <t>LL11 6NW</t>
  </si>
  <si>
    <t>LL116NW</t>
  </si>
  <si>
    <t>ll11 6nw</t>
  </si>
  <si>
    <t>ll116nw</t>
  </si>
  <si>
    <t>LL11 6NY</t>
  </si>
  <si>
    <t>LL116NY</t>
  </si>
  <si>
    <t>ll11 6ny</t>
  </si>
  <si>
    <t>ll116ny</t>
  </si>
  <si>
    <t>LL11 6PA</t>
  </si>
  <si>
    <t>LL116PA</t>
  </si>
  <si>
    <t>ll11 6pa</t>
  </si>
  <si>
    <t>ll116pa</t>
  </si>
  <si>
    <t>LL11 6PB</t>
  </si>
  <si>
    <t>LL116PB</t>
  </si>
  <si>
    <t>ll11 6pb</t>
  </si>
  <si>
    <t>ll116pb</t>
  </si>
  <si>
    <t>LL11 6PD</t>
  </si>
  <si>
    <t>LL116PD</t>
  </si>
  <si>
    <t>ll11 6pd</t>
  </si>
  <si>
    <t>ll116pd</t>
  </si>
  <si>
    <t>LL11 6PE</t>
  </si>
  <si>
    <t>LL116PE</t>
  </si>
  <si>
    <t>ll11 6pe</t>
  </si>
  <si>
    <t>ll116pe</t>
  </si>
  <si>
    <t>LL11 6PF</t>
  </si>
  <si>
    <t>LL116PF</t>
  </si>
  <si>
    <t>ll11 6pf</t>
  </si>
  <si>
    <t>ll116pf</t>
  </si>
  <si>
    <t>LL11 6PJ</t>
  </si>
  <si>
    <t>LL116PJ</t>
  </si>
  <si>
    <t>ll11 6pj</t>
  </si>
  <si>
    <t>ll116pj</t>
  </si>
  <si>
    <t>LL11 6PL</t>
  </si>
  <si>
    <t>LL116PL</t>
  </si>
  <si>
    <t>ll11 6pl</t>
  </si>
  <si>
    <t>ll116pl</t>
  </si>
  <si>
    <t>LL11 6PN</t>
  </si>
  <si>
    <t>LL116PN</t>
  </si>
  <si>
    <t>ll11 6pn</t>
  </si>
  <si>
    <t>ll116pn</t>
  </si>
  <si>
    <t>LL11 6PP</t>
  </si>
  <si>
    <t>LL116PP</t>
  </si>
  <si>
    <t>ll11 6pp</t>
  </si>
  <si>
    <t>ll116pp</t>
  </si>
  <si>
    <t>LL11 6PR</t>
  </si>
  <si>
    <t>LL116PR</t>
  </si>
  <si>
    <t>ll11 6pr</t>
  </si>
  <si>
    <t>ll116pr</t>
  </si>
  <si>
    <t>LL11 6PS</t>
  </si>
  <si>
    <t>LL116PS</t>
  </si>
  <si>
    <t>ll11 6ps</t>
  </si>
  <si>
    <t>ll116ps</t>
  </si>
  <si>
    <t>LL11 6PT</t>
  </si>
  <si>
    <t>LL116PT</t>
  </si>
  <si>
    <t>ll11 6pt</t>
  </si>
  <si>
    <t>ll116pt</t>
  </si>
  <si>
    <t>LL11 6PU</t>
  </si>
  <si>
    <t>LL116PU</t>
  </si>
  <si>
    <t>ll11 6pu</t>
  </si>
  <si>
    <t>ll116pu</t>
  </si>
  <si>
    <t>LL11 6PW</t>
  </si>
  <si>
    <t>LL116PW</t>
  </si>
  <si>
    <t>ll11 6pw</t>
  </si>
  <si>
    <t>ll116pw</t>
  </si>
  <si>
    <t>LL11 6PY</t>
  </si>
  <si>
    <t>LL116PY</t>
  </si>
  <si>
    <t>ll11 6py</t>
  </si>
  <si>
    <t>ll116py</t>
  </si>
  <si>
    <t>LL11 6QA</t>
  </si>
  <si>
    <t>LL116QA</t>
  </si>
  <si>
    <t>ll11 6qa</t>
  </si>
  <si>
    <t>ll116qa</t>
  </si>
  <si>
    <t>LL11 6QD</t>
  </si>
  <si>
    <t>LL116QD</t>
  </si>
  <si>
    <t>ll11 6qd</t>
  </si>
  <si>
    <t>ll116qd</t>
  </si>
  <si>
    <t>LL11 6QF</t>
  </si>
  <si>
    <t>LL116QF</t>
  </si>
  <si>
    <t>ll11 6qf</t>
  </si>
  <si>
    <t>ll116qf</t>
  </si>
  <si>
    <t>LL11 6QG</t>
  </si>
  <si>
    <t>LL116QG</t>
  </si>
  <si>
    <t>ll11 6qg</t>
  </si>
  <si>
    <t>ll116qg</t>
  </si>
  <si>
    <t>LL11 6RA</t>
  </si>
  <si>
    <t>LL116RA</t>
  </si>
  <si>
    <t>ll11 6ra</t>
  </si>
  <si>
    <t>ll116ra</t>
  </si>
  <si>
    <t>LL11 6RB</t>
  </si>
  <si>
    <t>LL116RB</t>
  </si>
  <si>
    <t>ll11 6rb</t>
  </si>
  <si>
    <t>ll116rb</t>
  </si>
  <si>
    <t>LL11 6RD</t>
  </si>
  <si>
    <t>LL116RD</t>
  </si>
  <si>
    <t>ll11 6rd</t>
  </si>
  <si>
    <t>ll116rd</t>
  </si>
  <si>
    <t>LL11 6RE</t>
  </si>
  <si>
    <t>LL116RE</t>
  </si>
  <si>
    <t>ll11 6re</t>
  </si>
  <si>
    <t>ll116re</t>
  </si>
  <si>
    <t>LL11 6RF</t>
  </si>
  <si>
    <t>LL116RF</t>
  </si>
  <si>
    <t>ll11 6rf</t>
  </si>
  <si>
    <t>ll116rf</t>
  </si>
  <si>
    <t>LL11 6RG</t>
  </si>
  <si>
    <t>LL116RG</t>
  </si>
  <si>
    <t>ll11 6rg</t>
  </si>
  <si>
    <t>ll116rg</t>
  </si>
  <si>
    <t>LL11 6RH</t>
  </si>
  <si>
    <t>LL116RH</t>
  </si>
  <si>
    <t>ll11 6rh</t>
  </si>
  <si>
    <t>ll116rh</t>
  </si>
  <si>
    <t>LL11 6RL</t>
  </si>
  <si>
    <t>LL116RL</t>
  </si>
  <si>
    <t>ll11 6rl</t>
  </si>
  <si>
    <t>ll116rl</t>
  </si>
  <si>
    <t>LL11 6RN</t>
  </si>
  <si>
    <t>LL116RN</t>
  </si>
  <si>
    <t>ll11 6rn</t>
  </si>
  <si>
    <t>ll116rn</t>
  </si>
  <si>
    <t>LL11 6RP</t>
  </si>
  <si>
    <t>LL116RP</t>
  </si>
  <si>
    <t>ll11 6rp</t>
  </si>
  <si>
    <t>ll116rp</t>
  </si>
  <si>
    <t>LL11 6RR</t>
  </si>
  <si>
    <t>LL116RR</t>
  </si>
  <si>
    <t>ll11 6rr</t>
  </si>
  <si>
    <t>ll116rr</t>
  </si>
  <si>
    <t>LL11 6RS</t>
  </si>
  <si>
    <t>LL116RS</t>
  </si>
  <si>
    <t>ll11 6rs</t>
  </si>
  <si>
    <t>ll116rs</t>
  </si>
  <si>
    <t>LL11 6RT</t>
  </si>
  <si>
    <t>LL116RT</t>
  </si>
  <si>
    <t>ll11 6rt</t>
  </si>
  <si>
    <t>ll116rt</t>
  </si>
  <si>
    <t>LL11 6RU</t>
  </si>
  <si>
    <t>LL116RU</t>
  </si>
  <si>
    <t>ll11 6ru</t>
  </si>
  <si>
    <t>ll116ru</t>
  </si>
  <si>
    <t>LL11 6RW</t>
  </si>
  <si>
    <t>LL116RW</t>
  </si>
  <si>
    <t>ll11 6rw</t>
  </si>
  <si>
    <t>ll116rw</t>
  </si>
  <si>
    <t>LL11 6RY</t>
  </si>
  <si>
    <t>LL116RY</t>
  </si>
  <si>
    <t>ll11 6ry</t>
  </si>
  <si>
    <t>ll116ry</t>
  </si>
  <si>
    <t>LL11 6SA</t>
  </si>
  <si>
    <t>LL116SA</t>
  </si>
  <si>
    <t>ll11 6sa</t>
  </si>
  <si>
    <t>ll116sa</t>
  </si>
  <si>
    <t>LL11 6SB</t>
  </si>
  <si>
    <t>LL116SB</t>
  </si>
  <si>
    <t>ll11 6sb</t>
  </si>
  <si>
    <t>ll116sb</t>
  </si>
  <si>
    <t>LL11 6SD</t>
  </si>
  <si>
    <t>LL116SD</t>
  </si>
  <si>
    <t>ll11 6sd</t>
  </si>
  <si>
    <t>ll116sd</t>
  </si>
  <si>
    <t>LL11 6SE</t>
  </si>
  <si>
    <t>LL116SE</t>
  </si>
  <si>
    <t>ll11 6se</t>
  </si>
  <si>
    <t>ll116se</t>
  </si>
  <si>
    <t>LL11 6SF</t>
  </si>
  <si>
    <t>LL116SF</t>
  </si>
  <si>
    <t>ll11 6sf</t>
  </si>
  <si>
    <t>ll116sf</t>
  </si>
  <si>
    <t>LL11 6SG</t>
  </si>
  <si>
    <t>LL116SG</t>
  </si>
  <si>
    <t>ll11 6sg</t>
  </si>
  <si>
    <t>ll116sg</t>
  </si>
  <si>
    <t>LL11 6SH</t>
  </si>
  <si>
    <t>LL116SH</t>
  </si>
  <si>
    <t>ll11 6sh</t>
  </si>
  <si>
    <t>ll116sh</t>
  </si>
  <si>
    <t>LL11 6SJ</t>
  </si>
  <si>
    <t>LL116SJ</t>
  </si>
  <si>
    <t>ll11 6sj</t>
  </si>
  <si>
    <t>ll116sj</t>
  </si>
  <si>
    <t>LL11 6SL</t>
  </si>
  <si>
    <t>LL116SL</t>
  </si>
  <si>
    <t>ll11 6sl</t>
  </si>
  <si>
    <t>ll116sl</t>
  </si>
  <si>
    <t>LL11 6SN</t>
  </si>
  <si>
    <t>LL116SN</t>
  </si>
  <si>
    <t>ll11 6sn</t>
  </si>
  <si>
    <t>ll116sn</t>
  </si>
  <si>
    <t>LL11 6SP</t>
  </si>
  <si>
    <t>LL116SP</t>
  </si>
  <si>
    <t>ll11 6sp</t>
  </si>
  <si>
    <t>ll116sp</t>
  </si>
  <si>
    <t>LL11 6SR</t>
  </si>
  <si>
    <t>LL116SR</t>
  </si>
  <si>
    <t>ll11 6sr</t>
  </si>
  <si>
    <t>ll116sr</t>
  </si>
  <si>
    <t>LL11 6SS</t>
  </si>
  <si>
    <t>LL116SS</t>
  </si>
  <si>
    <t>ll11 6ss</t>
  </si>
  <si>
    <t>ll116ss</t>
  </si>
  <si>
    <t>LL11 6ST</t>
  </si>
  <si>
    <t>LL116ST</t>
  </si>
  <si>
    <t>ll11 6st</t>
  </si>
  <si>
    <t>ll116st</t>
  </si>
  <si>
    <t>LL11 6SU</t>
  </si>
  <si>
    <t>LL116SU</t>
  </si>
  <si>
    <t>ll11 6su</t>
  </si>
  <si>
    <t>ll116su</t>
  </si>
  <si>
    <t>LL11 6SW</t>
  </si>
  <si>
    <t>LL116SW</t>
  </si>
  <si>
    <t>ll11 6sw</t>
  </si>
  <si>
    <t>ll116sw</t>
  </si>
  <si>
    <t>LL11 6SY</t>
  </si>
  <si>
    <t>LL116SY</t>
  </si>
  <si>
    <t>ll11 6sy</t>
  </si>
  <si>
    <t>ll116sy</t>
  </si>
  <si>
    <t>LL11 6TA</t>
  </si>
  <si>
    <t>LL116TA</t>
  </si>
  <si>
    <t>ll11 6ta</t>
  </si>
  <si>
    <t>ll116ta</t>
  </si>
  <si>
    <t>LL11 6TB</t>
  </si>
  <si>
    <t>LL116TB</t>
  </si>
  <si>
    <t>ll11 6tb</t>
  </si>
  <si>
    <t>ll116tb</t>
  </si>
  <si>
    <t>LL11 6TD</t>
  </si>
  <si>
    <t>LL116TD</t>
  </si>
  <si>
    <t>ll11 6td</t>
  </si>
  <si>
    <t>ll116td</t>
  </si>
  <si>
    <t>LL11 6TE</t>
  </si>
  <si>
    <t>LL116TE</t>
  </si>
  <si>
    <t>ll11 6te</t>
  </si>
  <si>
    <t>ll116te</t>
  </si>
  <si>
    <t>LL11 6TF</t>
  </si>
  <si>
    <t>LL116TF</t>
  </si>
  <si>
    <t>ll11 6tf</t>
  </si>
  <si>
    <t>ll116tf</t>
  </si>
  <si>
    <t>LL11 6TG</t>
  </si>
  <si>
    <t>LL116TG</t>
  </si>
  <si>
    <t>ll11 6tg</t>
  </si>
  <si>
    <t>ll116tg</t>
  </si>
  <si>
    <t>LL11 6TH</t>
  </si>
  <si>
    <t>LL116TH</t>
  </si>
  <si>
    <t>ll11 6th</t>
  </si>
  <si>
    <t>ll116th</t>
  </si>
  <si>
    <t>LL11 6TJ</t>
  </si>
  <si>
    <t>LL116TJ</t>
  </si>
  <si>
    <t>ll11 6tj</t>
  </si>
  <si>
    <t>ll116tj</t>
  </si>
  <si>
    <t>LL11 6TL</t>
  </si>
  <si>
    <t>LL116TL</t>
  </si>
  <si>
    <t>ll11 6tl</t>
  </si>
  <si>
    <t>ll116tl</t>
  </si>
  <si>
    <t>LL11 6TN</t>
  </si>
  <si>
    <t>LL116TN</t>
  </si>
  <si>
    <t>ll11 6tn</t>
  </si>
  <si>
    <t>ll116tn</t>
  </si>
  <si>
    <t>LL11 6TP</t>
  </si>
  <si>
    <t>LL116TP</t>
  </si>
  <si>
    <t>ll11 6tp</t>
  </si>
  <si>
    <t>ll116tp</t>
  </si>
  <si>
    <t>LL11 6TQ</t>
  </si>
  <si>
    <t>LL116TQ</t>
  </si>
  <si>
    <t>ll11 6tq</t>
  </si>
  <si>
    <t>ll116tq</t>
  </si>
  <si>
    <t>LL11 6TR</t>
  </si>
  <si>
    <t>LL116TR</t>
  </si>
  <si>
    <t>ll11 6tr</t>
  </si>
  <si>
    <t>ll116tr</t>
  </si>
  <si>
    <t>LL11 6TS</t>
  </si>
  <si>
    <t>LL116TS</t>
  </si>
  <si>
    <t>ll11 6ts</t>
  </si>
  <si>
    <t>ll116ts</t>
  </si>
  <si>
    <t>LL11 6TT</t>
  </si>
  <si>
    <t>LL116TT</t>
  </si>
  <si>
    <t>ll11 6tt</t>
  </si>
  <si>
    <t>ll116tt</t>
  </si>
  <si>
    <t>LL11 6TU</t>
  </si>
  <si>
    <t>LL116TU</t>
  </si>
  <si>
    <t>ll11 6tu</t>
  </si>
  <si>
    <t>ll116tu</t>
  </si>
  <si>
    <t>LL11 6TW</t>
  </si>
  <si>
    <t>LL116TW</t>
  </si>
  <si>
    <t>ll11 6tw</t>
  </si>
  <si>
    <t>ll116tw</t>
  </si>
  <si>
    <t>LL11 6TX</t>
  </si>
  <si>
    <t>LL116TX</t>
  </si>
  <si>
    <t>ll11 6tx</t>
  </si>
  <si>
    <t>ll116tx</t>
  </si>
  <si>
    <t>LL11 6TY</t>
  </si>
  <si>
    <t>LL116TY</t>
  </si>
  <si>
    <t>ll11 6ty</t>
  </si>
  <si>
    <t>ll116ty</t>
  </si>
  <si>
    <t>LL11 6TZ</t>
  </si>
  <si>
    <t>LL116TZ</t>
  </si>
  <si>
    <t>ll11 6tz</t>
  </si>
  <si>
    <t>ll116tz</t>
  </si>
  <si>
    <t>LL11 6UA</t>
  </si>
  <si>
    <t>LL116UA</t>
  </si>
  <si>
    <t>ll11 6ua</t>
  </si>
  <si>
    <t>ll116ua</t>
  </si>
  <si>
    <t>LL11 6UB</t>
  </si>
  <si>
    <t>LL116UB</t>
  </si>
  <si>
    <t>ll11 6ub</t>
  </si>
  <si>
    <t>ll116ub</t>
  </si>
  <si>
    <t>LL11 6UD</t>
  </si>
  <si>
    <t>LL116UD</t>
  </si>
  <si>
    <t>ll11 6ud</t>
  </si>
  <si>
    <t>ll116ud</t>
  </si>
  <si>
    <t>LL11 6UE</t>
  </si>
  <si>
    <t>LL116UE</t>
  </si>
  <si>
    <t>ll11 6ue</t>
  </si>
  <si>
    <t>ll116ue</t>
  </si>
  <si>
    <t>LL11 6UF</t>
  </si>
  <si>
    <t>LL116UF</t>
  </si>
  <si>
    <t>ll11 6uf</t>
  </si>
  <si>
    <t>ll116uf</t>
  </si>
  <si>
    <t>LL11 6UG</t>
  </si>
  <si>
    <t>LL116UG</t>
  </si>
  <si>
    <t>ll11 6ug</t>
  </si>
  <si>
    <t>ll116ug</t>
  </si>
  <si>
    <t>LL11 6UH</t>
  </si>
  <si>
    <t>LL116UH</t>
  </si>
  <si>
    <t>ll11 6uh</t>
  </si>
  <si>
    <t>ll116uh</t>
  </si>
  <si>
    <t>LL11 6UL</t>
  </si>
  <si>
    <t>LL116UL</t>
  </si>
  <si>
    <t>ll11 6ul</t>
  </si>
  <si>
    <t>ll116ul</t>
  </si>
  <si>
    <t>LL11 6UN</t>
  </si>
  <si>
    <t>LL116UN</t>
  </si>
  <si>
    <t>ll11 6un</t>
  </si>
  <si>
    <t>ll116un</t>
  </si>
  <si>
    <t>LL11 6UP</t>
  </si>
  <si>
    <t>LL116UP</t>
  </si>
  <si>
    <t>ll11 6up</t>
  </si>
  <si>
    <t>ll116up</t>
  </si>
  <si>
    <t>LL11 6UR</t>
  </si>
  <si>
    <t>LL116UR</t>
  </si>
  <si>
    <t>ll11 6ur</t>
  </si>
  <si>
    <t>ll116ur</t>
  </si>
  <si>
    <t>LL11 6US</t>
  </si>
  <si>
    <t>LL116US</t>
  </si>
  <si>
    <t>ll11 6us</t>
  </si>
  <si>
    <t>ll116us</t>
  </si>
  <si>
    <t>LL11 6UT</t>
  </si>
  <si>
    <t>LL116UT</t>
  </si>
  <si>
    <t>ll11 6ut</t>
  </si>
  <si>
    <t>ll116ut</t>
  </si>
  <si>
    <t>LL11 6UU</t>
  </si>
  <si>
    <t>LL116UU</t>
  </si>
  <si>
    <t>ll11 6uu</t>
  </si>
  <si>
    <t>ll116uu</t>
  </si>
  <si>
    <t>LL11 6UW</t>
  </si>
  <si>
    <t>LL116UW</t>
  </si>
  <si>
    <t>ll11 6uw</t>
  </si>
  <si>
    <t>ll116uw</t>
  </si>
  <si>
    <t>LL11 6UY</t>
  </si>
  <si>
    <t>LL116UY</t>
  </si>
  <si>
    <t>ll11 6uy</t>
  </si>
  <si>
    <t>ll116uy</t>
  </si>
  <si>
    <t>LL11 6YA</t>
  </si>
  <si>
    <t>LL116YA</t>
  </si>
  <si>
    <t>ll11 6ya</t>
  </si>
  <si>
    <t>ll116ya</t>
  </si>
  <si>
    <t>LL11 6YB</t>
  </si>
  <si>
    <t>LL116YB</t>
  </si>
  <si>
    <t>ll11 6yb</t>
  </si>
  <si>
    <t>ll116yb</t>
  </si>
  <si>
    <t>LL11 6YD</t>
  </si>
  <si>
    <t>LL116YD</t>
  </si>
  <si>
    <t>ll11 6yd</t>
  </si>
  <si>
    <t>ll116yd</t>
  </si>
  <si>
    <t>LL11 6YE</t>
  </si>
  <si>
    <t>LL116YE</t>
  </si>
  <si>
    <t>ll11 6ye</t>
  </si>
  <si>
    <t>ll116ye</t>
  </si>
  <si>
    <t>LL11 6YF</t>
  </si>
  <si>
    <t>LL116YF</t>
  </si>
  <si>
    <t>ll11 6yf</t>
  </si>
  <si>
    <t>ll116yf</t>
  </si>
  <si>
    <t>LL11 6YG</t>
  </si>
  <si>
    <t>LL116YG</t>
  </si>
  <si>
    <t>ll11 6yg</t>
  </si>
  <si>
    <t>ll116yg</t>
  </si>
  <si>
    <t>LL11 6YJ</t>
  </si>
  <si>
    <t>LL116YJ</t>
  </si>
  <si>
    <t>ll11 6yj</t>
  </si>
  <si>
    <t>ll116yj</t>
  </si>
  <si>
    <t>LL11 6YL</t>
  </si>
  <si>
    <t>LL116YL</t>
  </si>
  <si>
    <t>ll11 6yl</t>
  </si>
  <si>
    <t>ll116yl</t>
  </si>
  <si>
    <t>LL11 6YN</t>
  </si>
  <si>
    <t>LL116YN</t>
  </si>
  <si>
    <t>ll11 6yn</t>
  </si>
  <si>
    <t>ll116yn</t>
  </si>
  <si>
    <t>LL11 6YP</t>
  </si>
  <si>
    <t>LL116YP</t>
  </si>
  <si>
    <t>ll11 6yp</t>
  </si>
  <si>
    <t>ll116yp</t>
  </si>
  <si>
    <t>LL11 6YR</t>
  </si>
  <si>
    <t>LL116YR</t>
  </si>
  <si>
    <t>ll11 6yr</t>
  </si>
  <si>
    <t>ll116yr</t>
  </si>
  <si>
    <t>LL11 6YS</t>
  </si>
  <si>
    <t>LL116YS</t>
  </si>
  <si>
    <t>ll11 6ys</t>
  </si>
  <si>
    <t>ll116ys</t>
  </si>
  <si>
    <t>LL11 6YT</t>
  </si>
  <si>
    <t>LL116YT</t>
  </si>
  <si>
    <t>ll11 6yt</t>
  </si>
  <si>
    <t>ll116yt</t>
  </si>
  <si>
    <t>LL11 6YW</t>
  </si>
  <si>
    <t>LL116YW</t>
  </si>
  <si>
    <t>ll11 6yw</t>
  </si>
  <si>
    <t>ll116yw</t>
  </si>
  <si>
    <t>LL11 6YZ</t>
  </si>
  <si>
    <t>LL116YZ</t>
  </si>
  <si>
    <t>ll11 6yz</t>
  </si>
  <si>
    <t>ll116yz</t>
  </si>
  <si>
    <t>LL12 0AA</t>
  </si>
  <si>
    <t>LL120AA</t>
  </si>
  <si>
    <t>ll12 0aa</t>
  </si>
  <si>
    <t>ll120aa</t>
  </si>
  <si>
    <t>LL12 0AB</t>
  </si>
  <si>
    <t>LL120AB</t>
  </si>
  <si>
    <t>ll12 0ab</t>
  </si>
  <si>
    <t>ll120ab</t>
  </si>
  <si>
    <t>LL12 0AD</t>
  </si>
  <si>
    <t>LL120AD</t>
  </si>
  <si>
    <t>ll12 0ad</t>
  </si>
  <si>
    <t>ll120ad</t>
  </si>
  <si>
    <t>LL12 0AE</t>
  </si>
  <si>
    <t>LL120AE</t>
  </si>
  <si>
    <t>ll12 0ae</t>
  </si>
  <si>
    <t>ll120ae</t>
  </si>
  <si>
    <t>LL12 0AF</t>
  </si>
  <si>
    <t>LL120AF</t>
  </si>
  <si>
    <t>ll12 0af</t>
  </si>
  <si>
    <t>ll120af</t>
  </si>
  <si>
    <t>LL12 0AG</t>
  </si>
  <si>
    <t>LL120AG</t>
  </si>
  <si>
    <t>ll12 0ag</t>
  </si>
  <si>
    <t>ll120ag</t>
  </si>
  <si>
    <t>LL12 0AH</t>
  </si>
  <si>
    <t>LL120AH</t>
  </si>
  <si>
    <t>ll12 0ah</t>
  </si>
  <si>
    <t>ll120ah</t>
  </si>
  <si>
    <t>LL12 0AJ</t>
  </si>
  <si>
    <t>LL120AJ</t>
  </si>
  <si>
    <t>ll12 0aj</t>
  </si>
  <si>
    <t>ll120aj</t>
  </si>
  <si>
    <t>LL12 0AL</t>
  </si>
  <si>
    <t>LL120AL</t>
  </si>
  <si>
    <t>ll12 0al</t>
  </si>
  <si>
    <t>ll120al</t>
  </si>
  <si>
    <t>LL12 0AN</t>
  </si>
  <si>
    <t>LL120AN</t>
  </si>
  <si>
    <t>ll12 0an</t>
  </si>
  <si>
    <t>ll120an</t>
  </si>
  <si>
    <t>LL12 0AP</t>
  </si>
  <si>
    <t>LL120AP</t>
  </si>
  <si>
    <t>ll12 0ap</t>
  </si>
  <si>
    <t>ll120ap</t>
  </si>
  <si>
    <t>LL12 0AQ</t>
  </si>
  <si>
    <t>LL120AQ</t>
  </si>
  <si>
    <t>ll12 0aq</t>
  </si>
  <si>
    <t>ll120aq</t>
  </si>
  <si>
    <t>LL12 0AR</t>
  </si>
  <si>
    <t>LL120AR</t>
  </si>
  <si>
    <t>ll12 0ar</t>
  </si>
  <si>
    <t>ll120ar</t>
  </si>
  <si>
    <t>LL12 0AS</t>
  </si>
  <si>
    <t>LL120AS</t>
  </si>
  <si>
    <t>ll12 0as</t>
  </si>
  <si>
    <t>ll120as</t>
  </si>
  <si>
    <t>LL12 0AT</t>
  </si>
  <si>
    <t>LL120AT</t>
  </si>
  <si>
    <t>ll12 0at</t>
  </si>
  <si>
    <t>ll120at</t>
  </si>
  <si>
    <t>LL12 0AU</t>
  </si>
  <si>
    <t>LL120AU</t>
  </si>
  <si>
    <t>ll12 0au</t>
  </si>
  <si>
    <t>ll120au</t>
  </si>
  <si>
    <t>LL12 0AW</t>
  </si>
  <si>
    <t>LL120AW</t>
  </si>
  <si>
    <t>ll12 0aw</t>
  </si>
  <si>
    <t>ll120aw</t>
  </si>
  <si>
    <t>LL12 0AX</t>
  </si>
  <si>
    <t>LL120AX</t>
  </si>
  <si>
    <t>ll12 0ax</t>
  </si>
  <si>
    <t>ll120ax</t>
  </si>
  <si>
    <t>LL12 0AY</t>
  </si>
  <si>
    <t>LL120AY</t>
  </si>
  <si>
    <t>ll12 0ay</t>
  </si>
  <si>
    <t>ll120ay</t>
  </si>
  <si>
    <t>LL12 0AZ</t>
  </si>
  <si>
    <t>LL120AZ</t>
  </si>
  <si>
    <t>ll12 0az</t>
  </si>
  <si>
    <t>ll120az</t>
  </si>
  <si>
    <t>LL12 0BA</t>
  </si>
  <si>
    <t>LL120BA</t>
  </si>
  <si>
    <t>ll12 0ba</t>
  </si>
  <si>
    <t>ll120ba</t>
  </si>
  <si>
    <t>LL12 0BB</t>
  </si>
  <si>
    <t>LL120BB</t>
  </si>
  <si>
    <t>ll12 0bb</t>
  </si>
  <si>
    <t>ll120bb</t>
  </si>
  <si>
    <t>LL12 0BD</t>
  </si>
  <si>
    <t>LL120BD</t>
  </si>
  <si>
    <t>ll12 0bd</t>
  </si>
  <si>
    <t>ll120bd</t>
  </si>
  <si>
    <t>LL12 0BE</t>
  </si>
  <si>
    <t>LL120BE</t>
  </si>
  <si>
    <t>ll12 0be</t>
  </si>
  <si>
    <t>ll120be</t>
  </si>
  <si>
    <t>LL12 0BF</t>
  </si>
  <si>
    <t>LL120BF</t>
  </si>
  <si>
    <t>ll12 0bf</t>
  </si>
  <si>
    <t>ll120bf</t>
  </si>
  <si>
    <t>LL12 0BG</t>
  </si>
  <si>
    <t>LL120BG</t>
  </si>
  <si>
    <t>ll12 0bg</t>
  </si>
  <si>
    <t>ll120bg</t>
  </si>
  <si>
    <t>LL12 0BH</t>
  </si>
  <si>
    <t>LL120BH</t>
  </si>
  <si>
    <t>ll12 0bh</t>
  </si>
  <si>
    <t>ll120bh</t>
  </si>
  <si>
    <t>LL12 0BJ</t>
  </si>
  <si>
    <t>LL120BJ</t>
  </si>
  <si>
    <t>ll12 0bj</t>
  </si>
  <si>
    <t>ll120bj</t>
  </si>
  <si>
    <t>LL12 0BL</t>
  </si>
  <si>
    <t>LL120BL</t>
  </si>
  <si>
    <t>ll12 0bl</t>
  </si>
  <si>
    <t>ll120bl</t>
  </si>
  <si>
    <t>LL12 0BN</t>
  </si>
  <si>
    <t>LL120BN</t>
  </si>
  <si>
    <t>ll12 0bn</t>
  </si>
  <si>
    <t>ll120bn</t>
  </si>
  <si>
    <t>Holt STW</t>
  </si>
  <si>
    <t>LL12 0BP</t>
  </si>
  <si>
    <t>LL120BP</t>
  </si>
  <si>
    <t>ll12 0bp</t>
  </si>
  <si>
    <t>ll120bp</t>
  </si>
  <si>
    <t>LL12 0BQ</t>
  </si>
  <si>
    <t>LL120BQ</t>
  </si>
  <si>
    <t>ll12 0bq</t>
  </si>
  <si>
    <t>ll120bq</t>
  </si>
  <si>
    <t>LL12 0BS</t>
  </si>
  <si>
    <t>LL120BS</t>
  </si>
  <si>
    <t>ll12 0bs</t>
  </si>
  <si>
    <t>ll120bs</t>
  </si>
  <si>
    <t>LL12 0BT</t>
  </si>
  <si>
    <t>LL120BT</t>
  </si>
  <si>
    <t>ll12 0bt</t>
  </si>
  <si>
    <t>ll120bt</t>
  </si>
  <si>
    <t>LL12 0BU</t>
  </si>
  <si>
    <t>LL120BU</t>
  </si>
  <si>
    <t>ll12 0bu</t>
  </si>
  <si>
    <t>ll120bu</t>
  </si>
  <si>
    <t>LL12 0BW</t>
  </si>
  <si>
    <t>LL120BW</t>
  </si>
  <si>
    <t>ll12 0bw</t>
  </si>
  <si>
    <t>ll120bw</t>
  </si>
  <si>
    <t>LL12 0BX</t>
  </si>
  <si>
    <t>LL120BX</t>
  </si>
  <si>
    <t>ll12 0bx</t>
  </si>
  <si>
    <t>ll120bx</t>
  </si>
  <si>
    <t>LL12 0BY</t>
  </si>
  <si>
    <t>LL120BY</t>
  </si>
  <si>
    <t>ll12 0by</t>
  </si>
  <si>
    <t>ll120by</t>
  </si>
  <si>
    <t>LL12 0DA</t>
  </si>
  <si>
    <t>LL120DA</t>
  </si>
  <si>
    <t>ll12 0da</t>
  </si>
  <si>
    <t>ll120da</t>
  </si>
  <si>
    <t>LL12 0DB</t>
  </si>
  <si>
    <t>LL120DB</t>
  </si>
  <si>
    <t>ll12 0db</t>
  </si>
  <si>
    <t>ll120db</t>
  </si>
  <si>
    <t>LL12 0DD</t>
  </si>
  <si>
    <t>LL120DD</t>
  </si>
  <si>
    <t>ll12 0dd</t>
  </si>
  <si>
    <t>ll120dd</t>
  </si>
  <si>
    <t>LL12 0DE</t>
  </si>
  <si>
    <t>LL120DE</t>
  </si>
  <si>
    <t>ll12 0de</t>
  </si>
  <si>
    <t>ll120de</t>
  </si>
  <si>
    <t>LL12 0DF</t>
  </si>
  <si>
    <t>LL120DF</t>
  </si>
  <si>
    <t>ll12 0df</t>
  </si>
  <si>
    <t>ll120df</t>
  </si>
  <si>
    <t>LL12 0DG</t>
  </si>
  <si>
    <t>LL120DG</t>
  </si>
  <si>
    <t>ll12 0dg</t>
  </si>
  <si>
    <t>ll120dg</t>
  </si>
  <si>
    <t>LL12 0DH</t>
  </si>
  <si>
    <t>LL120DH</t>
  </si>
  <si>
    <t>ll12 0dh</t>
  </si>
  <si>
    <t>ll120dh</t>
  </si>
  <si>
    <t>LL12 0DJ</t>
  </si>
  <si>
    <t>LL120DJ</t>
  </si>
  <si>
    <t>ll12 0dj</t>
  </si>
  <si>
    <t>ll120dj</t>
  </si>
  <si>
    <t>LL12 0DL</t>
  </si>
  <si>
    <t>LL120DL</t>
  </si>
  <si>
    <t>ll12 0dl</t>
  </si>
  <si>
    <t>ll120dl</t>
  </si>
  <si>
    <t>LL12 0DN</t>
  </si>
  <si>
    <t>LL120DN</t>
  </si>
  <si>
    <t>ll12 0dn</t>
  </si>
  <si>
    <t>ll120dn</t>
  </si>
  <si>
    <t>LL12 0DP</t>
  </si>
  <si>
    <t>LL120DP</t>
  </si>
  <si>
    <t>ll12 0dp</t>
  </si>
  <si>
    <t>ll120dp</t>
  </si>
  <si>
    <t>LL12 0DQ</t>
  </si>
  <si>
    <t>LL120DQ</t>
  </si>
  <si>
    <t>ll12 0dq</t>
  </si>
  <si>
    <t>ll120dq</t>
  </si>
  <si>
    <t>LL12 0DS</t>
  </si>
  <si>
    <t>LL120DS</t>
  </si>
  <si>
    <t>ll12 0ds</t>
  </si>
  <si>
    <t>ll120ds</t>
  </si>
  <si>
    <t>LL12 0DT</t>
  </si>
  <si>
    <t>LL120DT</t>
  </si>
  <si>
    <t>ll12 0dt</t>
  </si>
  <si>
    <t>ll120dt</t>
  </si>
  <si>
    <t>LL12 0DU</t>
  </si>
  <si>
    <t>LL120DU</t>
  </si>
  <si>
    <t>ll12 0du</t>
  </si>
  <si>
    <t>ll120du</t>
  </si>
  <si>
    <t>LL12 0DW</t>
  </si>
  <si>
    <t>LL120DW</t>
  </si>
  <si>
    <t>ll12 0dw</t>
  </si>
  <si>
    <t>ll120dw</t>
  </si>
  <si>
    <t>LL12 0DX</t>
  </si>
  <si>
    <t>LL120DX</t>
  </si>
  <si>
    <t>ll12 0dx</t>
  </si>
  <si>
    <t>ll120dx</t>
  </si>
  <si>
    <t>LL12 0DY</t>
  </si>
  <si>
    <t>LL120DY</t>
  </si>
  <si>
    <t>ll12 0dy</t>
  </si>
  <si>
    <t>ll120dy</t>
  </si>
  <si>
    <t>LL12 0DZ</t>
  </si>
  <si>
    <t>LL120DZ</t>
  </si>
  <si>
    <t>ll12 0dz</t>
  </si>
  <si>
    <t>ll120dz</t>
  </si>
  <si>
    <t>LL12 0EA</t>
  </si>
  <si>
    <t>LL120EA</t>
  </si>
  <si>
    <t>ll12 0ea</t>
  </si>
  <si>
    <t>ll120ea</t>
  </si>
  <si>
    <t>LL12 0EB</t>
  </si>
  <si>
    <t>LL120EB</t>
  </si>
  <si>
    <t>ll12 0eb</t>
  </si>
  <si>
    <t>ll120eb</t>
  </si>
  <si>
    <t>LL12 0ED</t>
  </si>
  <si>
    <t>LL120ED</t>
  </si>
  <si>
    <t>ll12 0ed</t>
  </si>
  <si>
    <t>ll120ed</t>
  </si>
  <si>
    <t>LL12 0EE</t>
  </si>
  <si>
    <t>LL120EE</t>
  </si>
  <si>
    <t>ll12 0ee</t>
  </si>
  <si>
    <t>ll120ee</t>
  </si>
  <si>
    <t>LL12 0EF</t>
  </si>
  <si>
    <t>LL120EF</t>
  </si>
  <si>
    <t>ll12 0ef</t>
  </si>
  <si>
    <t>ll120ef</t>
  </si>
  <si>
    <t>LL12 0EG</t>
  </si>
  <si>
    <t>LL120EG</t>
  </si>
  <si>
    <t>ll12 0eg</t>
  </si>
  <si>
    <t>ll120eg</t>
  </si>
  <si>
    <t>LL12 0EH</t>
  </si>
  <si>
    <t>LL120EH</t>
  </si>
  <si>
    <t>ll12 0eh</t>
  </si>
  <si>
    <t>ll120eh</t>
  </si>
  <si>
    <t>LL12 0EJ</t>
  </si>
  <si>
    <t>LL120EJ</t>
  </si>
  <si>
    <t>ll12 0ej</t>
  </si>
  <si>
    <t>ll120ej</t>
  </si>
  <si>
    <t>LL12 0EL</t>
  </si>
  <si>
    <t>LL120EL</t>
  </si>
  <si>
    <t>ll12 0el</t>
  </si>
  <si>
    <t>ll120el</t>
  </si>
  <si>
    <t>LL12 0EN</t>
  </si>
  <si>
    <t>LL120EN</t>
  </si>
  <si>
    <t>ll12 0en</t>
  </si>
  <si>
    <t>ll120en</t>
  </si>
  <si>
    <t>LL12 0EP</t>
  </si>
  <si>
    <t>LL120EP</t>
  </si>
  <si>
    <t>ll12 0ep</t>
  </si>
  <si>
    <t>ll120ep</t>
  </si>
  <si>
    <t>LL12 0EQ</t>
  </si>
  <si>
    <t>LL120EQ</t>
  </si>
  <si>
    <t>ll12 0eq</t>
  </si>
  <si>
    <t>ll120eq</t>
  </si>
  <si>
    <t>LL12 0ER</t>
  </si>
  <si>
    <t>LL120ER</t>
  </si>
  <si>
    <t>ll12 0er</t>
  </si>
  <si>
    <t>ll120er</t>
  </si>
  <si>
    <t>LL12 0ES</t>
  </si>
  <si>
    <t>LL120ES</t>
  </si>
  <si>
    <t>ll12 0es</t>
  </si>
  <si>
    <t>ll120es</t>
  </si>
  <si>
    <t>LL12 0ET</t>
  </si>
  <si>
    <t>LL120ET</t>
  </si>
  <si>
    <t>ll12 0et</t>
  </si>
  <si>
    <t>ll120et</t>
  </si>
  <si>
    <t>LL12 0EU</t>
  </si>
  <si>
    <t>LL120EU</t>
  </si>
  <si>
    <t>ll12 0eu</t>
  </si>
  <si>
    <t>ll120eu</t>
  </si>
  <si>
    <t>LL12 0EW</t>
  </si>
  <si>
    <t>LL120EW</t>
  </si>
  <si>
    <t>ll12 0ew</t>
  </si>
  <si>
    <t>ll120ew</t>
  </si>
  <si>
    <t>LL12 0EX</t>
  </si>
  <si>
    <t>LL120EX</t>
  </si>
  <si>
    <t>ll12 0ex</t>
  </si>
  <si>
    <t>ll120ex</t>
  </si>
  <si>
    <t>LL12 0EY</t>
  </si>
  <si>
    <t>LL120EY</t>
  </si>
  <si>
    <t>ll12 0ey</t>
  </si>
  <si>
    <t>ll120ey</t>
  </si>
  <si>
    <t>LL12 0EZ</t>
  </si>
  <si>
    <t>LL120EZ</t>
  </si>
  <si>
    <t>ll12 0ez</t>
  </si>
  <si>
    <t>ll120ez</t>
  </si>
  <si>
    <t>LL12 0FA</t>
  </si>
  <si>
    <t>LL120FA</t>
  </si>
  <si>
    <t>ll12 0fa</t>
  </si>
  <si>
    <t>ll120fa</t>
  </si>
  <si>
    <t>LL12 0FB</t>
  </si>
  <si>
    <t>LL120FB</t>
  </si>
  <si>
    <t>ll12 0fb</t>
  </si>
  <si>
    <t>ll120fb</t>
  </si>
  <si>
    <t>LL12 0FD</t>
  </si>
  <si>
    <t>LL120FD</t>
  </si>
  <si>
    <t>ll12 0fd</t>
  </si>
  <si>
    <t>ll120fd</t>
  </si>
  <si>
    <t>LL12 0GA</t>
  </si>
  <si>
    <t>LL120GA</t>
  </si>
  <si>
    <t>ll12 0ga</t>
  </si>
  <si>
    <t>ll120ga</t>
  </si>
  <si>
    <t>LL12 0GB</t>
  </si>
  <si>
    <t>LL120GB</t>
  </si>
  <si>
    <t>ll12 0gb</t>
  </si>
  <si>
    <t>ll120gb</t>
  </si>
  <si>
    <t>LL12 0GD</t>
  </si>
  <si>
    <t>LL120GD</t>
  </si>
  <si>
    <t>ll12 0gd</t>
  </si>
  <si>
    <t>ll120gd</t>
  </si>
  <si>
    <t>LL12 0HA</t>
  </si>
  <si>
    <t>LL120HA</t>
  </si>
  <si>
    <t>ll12 0ha</t>
  </si>
  <si>
    <t>ll120ha</t>
  </si>
  <si>
    <t>LL12 0HB</t>
  </si>
  <si>
    <t>LL120HB</t>
  </si>
  <si>
    <t>ll12 0hb</t>
  </si>
  <si>
    <t>ll120hb</t>
  </si>
  <si>
    <t>LL12 0HD</t>
  </si>
  <si>
    <t>LL120HD</t>
  </si>
  <si>
    <t>ll12 0hd</t>
  </si>
  <si>
    <t>ll120hd</t>
  </si>
  <si>
    <t>LL12 0HE</t>
  </si>
  <si>
    <t>LL120HE</t>
  </si>
  <si>
    <t>ll12 0he</t>
  </si>
  <si>
    <t>ll120he</t>
  </si>
  <si>
    <t>LL12 0HG</t>
  </si>
  <si>
    <t>LL120HG</t>
  </si>
  <si>
    <t>ll12 0hg</t>
  </si>
  <si>
    <t>ll120hg</t>
  </si>
  <si>
    <t>LL12 0HH</t>
  </si>
  <si>
    <t>LL120HH</t>
  </si>
  <si>
    <t>ll12 0hh</t>
  </si>
  <si>
    <t>ll120hh</t>
  </si>
  <si>
    <t>LL12 0HJ</t>
  </si>
  <si>
    <t>LL120HJ</t>
  </si>
  <si>
    <t>ll12 0hj</t>
  </si>
  <si>
    <t>ll120hj</t>
  </si>
  <si>
    <t>LL12 0HL</t>
  </si>
  <si>
    <t>LL120HL</t>
  </si>
  <si>
    <t>ll12 0hl</t>
  </si>
  <si>
    <t>ll120hl</t>
  </si>
  <si>
    <t>LL12 0HN</t>
  </si>
  <si>
    <t>LL120HN</t>
  </si>
  <si>
    <t>ll12 0hn</t>
  </si>
  <si>
    <t>ll120hn</t>
  </si>
  <si>
    <t>LL12 0HP</t>
  </si>
  <si>
    <t>LL120HP</t>
  </si>
  <si>
    <t>ll12 0hp</t>
  </si>
  <si>
    <t>ll120hp</t>
  </si>
  <si>
    <t>LL12 0HQ</t>
  </si>
  <si>
    <t>LL120HQ</t>
  </si>
  <si>
    <t>ll12 0hq</t>
  </si>
  <si>
    <t>ll120hq</t>
  </si>
  <si>
    <t>LL12 0HR</t>
  </si>
  <si>
    <t>LL120HR</t>
  </si>
  <si>
    <t>ll12 0hr</t>
  </si>
  <si>
    <t>ll120hr</t>
  </si>
  <si>
    <t>LL12 0HS</t>
  </si>
  <si>
    <t>LL120HS</t>
  </si>
  <si>
    <t>ll12 0hs</t>
  </si>
  <si>
    <t>ll120hs</t>
  </si>
  <si>
    <t>LL12 0HT</t>
  </si>
  <si>
    <t>LL120HT</t>
  </si>
  <si>
    <t>ll12 0ht</t>
  </si>
  <si>
    <t>ll120ht</t>
  </si>
  <si>
    <t>LL12 0HU</t>
  </si>
  <si>
    <t>LL120HU</t>
  </si>
  <si>
    <t>ll12 0hu</t>
  </si>
  <si>
    <t>ll120hu</t>
  </si>
  <si>
    <t>LL12 0HW</t>
  </si>
  <si>
    <t>LL120HW</t>
  </si>
  <si>
    <t>ll12 0hw</t>
  </si>
  <si>
    <t>ll120hw</t>
  </si>
  <si>
    <t>LL12 0HX</t>
  </si>
  <si>
    <t>LL120HX</t>
  </si>
  <si>
    <t>ll12 0hx</t>
  </si>
  <si>
    <t>ll120hx</t>
  </si>
  <si>
    <t>LL12 0HY</t>
  </si>
  <si>
    <t>LL120HY</t>
  </si>
  <si>
    <t>ll12 0hy</t>
  </si>
  <si>
    <t>ll120hy</t>
  </si>
  <si>
    <t>LL12 0HZ</t>
  </si>
  <si>
    <t>LL120HZ</t>
  </si>
  <si>
    <t>ll12 0hz</t>
  </si>
  <si>
    <t>ll120hz</t>
  </si>
  <si>
    <t>LL12 0JA</t>
  </si>
  <si>
    <t>LL120JA</t>
  </si>
  <si>
    <t>ll12 0ja</t>
  </si>
  <si>
    <t>ll120ja</t>
  </si>
  <si>
    <t>LL12 0LA</t>
  </si>
  <si>
    <t>LL120LA</t>
  </si>
  <si>
    <t>ll12 0la</t>
  </si>
  <si>
    <t>ll120la</t>
  </si>
  <si>
    <t>LL12 0LB</t>
  </si>
  <si>
    <t>LL120LB</t>
  </si>
  <si>
    <t>ll12 0lb</t>
  </si>
  <si>
    <t>ll120lb</t>
  </si>
  <si>
    <t>LL12 0LD</t>
  </si>
  <si>
    <t>LL120LD</t>
  </si>
  <si>
    <t>ll12 0ld</t>
  </si>
  <si>
    <t>ll120ld</t>
  </si>
  <si>
    <t>LL12 0LE</t>
  </si>
  <si>
    <t>LL120LE</t>
  </si>
  <si>
    <t>ll12 0le</t>
  </si>
  <si>
    <t>ll120le</t>
  </si>
  <si>
    <t>LL12 0LF</t>
  </si>
  <si>
    <t>LL120LF</t>
  </si>
  <si>
    <t>ll12 0lf</t>
  </si>
  <si>
    <t>ll120lf</t>
  </si>
  <si>
    <t>LL12 0LG</t>
  </si>
  <si>
    <t>LL120LG</t>
  </si>
  <si>
    <t>ll12 0lg</t>
  </si>
  <si>
    <t>ll120lg</t>
  </si>
  <si>
    <t>LL12 0LH</t>
  </si>
  <si>
    <t>LL120LH</t>
  </si>
  <si>
    <t>ll12 0lh</t>
  </si>
  <si>
    <t>ll120lh</t>
  </si>
  <si>
    <t>LL12 0LL</t>
  </si>
  <si>
    <t>LL120LL</t>
  </si>
  <si>
    <t>ll12 0ll</t>
  </si>
  <si>
    <t>ll120ll</t>
  </si>
  <si>
    <t>LL12 0LN</t>
  </si>
  <si>
    <t>LL120LN</t>
  </si>
  <si>
    <t>ll12 0ln</t>
  </si>
  <si>
    <t>ll120ln</t>
  </si>
  <si>
    <t>LL12 0LP</t>
  </si>
  <si>
    <t>LL120LP</t>
  </si>
  <si>
    <t>ll12 0lp</t>
  </si>
  <si>
    <t>ll120lp</t>
  </si>
  <si>
    <t>LL12 0LR</t>
  </si>
  <si>
    <t>LL120LR</t>
  </si>
  <si>
    <t>ll12 0lr</t>
  </si>
  <si>
    <t>ll120lr</t>
  </si>
  <si>
    <t>LL12 0LS</t>
  </si>
  <si>
    <t>LL120LS</t>
  </si>
  <si>
    <t>ll12 0ls</t>
  </si>
  <si>
    <t>ll120ls</t>
  </si>
  <si>
    <t>LL12 0LT</t>
  </si>
  <si>
    <t>LL120LT</t>
  </si>
  <si>
    <t>ll12 0lt</t>
  </si>
  <si>
    <t>ll120lt</t>
  </si>
  <si>
    <t>LL12 0LU</t>
  </si>
  <si>
    <t>LL120LU</t>
  </si>
  <si>
    <t>ll12 0lu</t>
  </si>
  <si>
    <t>ll120lu</t>
  </si>
  <si>
    <t>LL12 0LW</t>
  </si>
  <si>
    <t>LL120LW</t>
  </si>
  <si>
    <t>ll12 0lw</t>
  </si>
  <si>
    <t>ll120lw</t>
  </si>
  <si>
    <t>LL12 0LX</t>
  </si>
  <si>
    <t>LL120LX</t>
  </si>
  <si>
    <t>ll12 0lx</t>
  </si>
  <si>
    <t>ll120lx</t>
  </si>
  <si>
    <t>LL12 0LY</t>
  </si>
  <si>
    <t>LL120LY</t>
  </si>
  <si>
    <t>ll12 0ly</t>
  </si>
  <si>
    <t>ll120ly</t>
  </si>
  <si>
    <t>LL12 0LZ</t>
  </si>
  <si>
    <t>LL120LZ</t>
  </si>
  <si>
    <t>ll12 0lz</t>
  </si>
  <si>
    <t>ll120lz</t>
  </si>
  <si>
    <t>LL12 0NA</t>
  </si>
  <si>
    <t>LL120NA</t>
  </si>
  <si>
    <t>ll12 0na</t>
  </si>
  <si>
    <t>ll120na</t>
  </si>
  <si>
    <t>LL12 0NB</t>
  </si>
  <si>
    <t>LL120NB</t>
  </si>
  <si>
    <t>ll12 0nb</t>
  </si>
  <si>
    <t>ll120nb</t>
  </si>
  <si>
    <t>LL12 0ND</t>
  </si>
  <si>
    <t>LL120ND</t>
  </si>
  <si>
    <t>ll12 0nd</t>
  </si>
  <si>
    <t>ll120nd</t>
  </si>
  <si>
    <t>LL12 0NE</t>
  </si>
  <si>
    <t>LL120NE</t>
  </si>
  <si>
    <t>ll12 0ne</t>
  </si>
  <si>
    <t>ll120ne</t>
  </si>
  <si>
    <t>LL12 0NF</t>
  </si>
  <si>
    <t>LL120NF</t>
  </si>
  <si>
    <t>ll12 0nf</t>
  </si>
  <si>
    <t>ll120nf</t>
  </si>
  <si>
    <t>LL12 0NG</t>
  </si>
  <si>
    <t>LL120NG</t>
  </si>
  <si>
    <t>ll12 0ng</t>
  </si>
  <si>
    <t>ll120ng</t>
  </si>
  <si>
    <t>LL12 0NH</t>
  </si>
  <si>
    <t>LL120NH</t>
  </si>
  <si>
    <t>ll12 0nh</t>
  </si>
  <si>
    <t>ll120nh</t>
  </si>
  <si>
    <t>LL12 0NJ</t>
  </si>
  <si>
    <t>LL120NJ</t>
  </si>
  <si>
    <t>ll12 0nj</t>
  </si>
  <si>
    <t>ll120nj</t>
  </si>
  <si>
    <t>LL12 0NL</t>
  </si>
  <si>
    <t>LL120NL</t>
  </si>
  <si>
    <t>ll12 0nl</t>
  </si>
  <si>
    <t>ll120nl</t>
  </si>
  <si>
    <t>LL12 0NN</t>
  </si>
  <si>
    <t>LL120NN</t>
  </si>
  <si>
    <t>ll12 0nn</t>
  </si>
  <si>
    <t>ll120nn</t>
  </si>
  <si>
    <t>LL12 0NQ</t>
  </si>
  <si>
    <t>LL120NQ</t>
  </si>
  <si>
    <t>ll12 0nq</t>
  </si>
  <si>
    <t>ll120nq</t>
  </si>
  <si>
    <t>LL12 0NR</t>
  </si>
  <si>
    <t>LL120NR</t>
  </si>
  <si>
    <t>ll12 0nr</t>
  </si>
  <si>
    <t>ll120nr</t>
  </si>
  <si>
    <t>LL12 0NS</t>
  </si>
  <si>
    <t>LL120NS</t>
  </si>
  <si>
    <t>ll12 0ns</t>
  </si>
  <si>
    <t>ll120ns</t>
  </si>
  <si>
    <t>LL12 0NT</t>
  </si>
  <si>
    <t>LL120NT</t>
  </si>
  <si>
    <t>ll12 0nt</t>
  </si>
  <si>
    <t>ll120nt</t>
  </si>
  <si>
    <t>LL12 0NU</t>
  </si>
  <si>
    <t>LL120NU</t>
  </si>
  <si>
    <t>ll12 0nu</t>
  </si>
  <si>
    <t>ll120nu</t>
  </si>
  <si>
    <t>LL12 0NW</t>
  </si>
  <si>
    <t>LL120NW</t>
  </si>
  <si>
    <t>ll12 0nw</t>
  </si>
  <si>
    <t>ll120nw</t>
  </si>
  <si>
    <t>LL12 0NX</t>
  </si>
  <si>
    <t>LL120NX</t>
  </si>
  <si>
    <t>ll12 0nx</t>
  </si>
  <si>
    <t>ll120nx</t>
  </si>
  <si>
    <t>LL12 0NY</t>
  </si>
  <si>
    <t>LL120NY</t>
  </si>
  <si>
    <t>ll12 0ny</t>
  </si>
  <si>
    <t>ll120ny</t>
  </si>
  <si>
    <t>LL12 0NZ</t>
  </si>
  <si>
    <t>LL120NZ</t>
  </si>
  <si>
    <t>ll12 0nz</t>
  </si>
  <si>
    <t>ll120nz</t>
  </si>
  <si>
    <t>LL12 0PA</t>
  </si>
  <si>
    <t>LL120PA</t>
  </si>
  <si>
    <t>ll12 0pa</t>
  </si>
  <si>
    <t>ll120pa</t>
  </si>
  <si>
    <t>LL12 0PB</t>
  </si>
  <si>
    <t>LL120PB</t>
  </si>
  <si>
    <t>ll12 0pb</t>
  </si>
  <si>
    <t>ll120pb</t>
  </si>
  <si>
    <t>LL12 0PD</t>
  </si>
  <si>
    <t>LL120PD</t>
  </si>
  <si>
    <t>ll12 0pd</t>
  </si>
  <si>
    <t>ll120pd</t>
  </si>
  <si>
    <t>LL12 0PE</t>
  </si>
  <si>
    <t>LL120PE</t>
  </si>
  <si>
    <t>ll12 0pe</t>
  </si>
  <si>
    <t>ll120pe</t>
  </si>
  <si>
    <t>LL12 0PG</t>
  </si>
  <si>
    <t>LL120PG</t>
  </si>
  <si>
    <t>ll12 0pg</t>
  </si>
  <si>
    <t>ll120pg</t>
  </si>
  <si>
    <t>LL12 0PH</t>
  </si>
  <si>
    <t>LL120PH</t>
  </si>
  <si>
    <t>ll12 0ph</t>
  </si>
  <si>
    <t>ll120ph</t>
  </si>
  <si>
    <t>LL12 0PJ</t>
  </si>
  <si>
    <t>LL120PJ</t>
  </si>
  <si>
    <t>ll12 0pj</t>
  </si>
  <si>
    <t>ll120pj</t>
  </si>
  <si>
    <t>LL12 0PL</t>
  </si>
  <si>
    <t>LL120PL</t>
  </si>
  <si>
    <t>ll12 0pl</t>
  </si>
  <si>
    <t>ll120pl</t>
  </si>
  <si>
    <t>LL12 0PN</t>
  </si>
  <si>
    <t>LL120PN</t>
  </si>
  <si>
    <t>ll12 0pn</t>
  </si>
  <si>
    <t>ll120pn</t>
  </si>
  <si>
    <t>LL12 0PP</t>
  </si>
  <si>
    <t>LL120PP</t>
  </si>
  <si>
    <t>ll12 0pp</t>
  </si>
  <si>
    <t>ll120pp</t>
  </si>
  <si>
    <t>LL12 0PQ</t>
  </si>
  <si>
    <t>LL120PQ</t>
  </si>
  <si>
    <t>ll12 0pq</t>
  </si>
  <si>
    <t>ll120pq</t>
  </si>
  <si>
    <t>LL12 0PR</t>
  </si>
  <si>
    <t>LL120PR</t>
  </si>
  <si>
    <t>ll12 0pr</t>
  </si>
  <si>
    <t>ll120pr</t>
  </si>
  <si>
    <t>LL12 0PS</t>
  </si>
  <si>
    <t>LL120PS</t>
  </si>
  <si>
    <t>ll12 0ps</t>
  </si>
  <si>
    <t>ll120ps</t>
  </si>
  <si>
    <t>LL12 0PT</t>
  </si>
  <si>
    <t>LL120PT</t>
  </si>
  <si>
    <t>ll12 0pt</t>
  </si>
  <si>
    <t>ll120pt</t>
  </si>
  <si>
    <t>LL12 0PU</t>
  </si>
  <si>
    <t>LL120PU</t>
  </si>
  <si>
    <t>ll12 0pu</t>
  </si>
  <si>
    <t>ll120pu</t>
  </si>
  <si>
    <t>LL12 0PW</t>
  </si>
  <si>
    <t>LL120PW</t>
  </si>
  <si>
    <t>ll12 0pw</t>
  </si>
  <si>
    <t>ll120pw</t>
  </si>
  <si>
    <t>LL12 0PX</t>
  </si>
  <si>
    <t>LL120PX</t>
  </si>
  <si>
    <t>ll12 0px</t>
  </si>
  <si>
    <t>ll120px</t>
  </si>
  <si>
    <t>LL12 0PY</t>
  </si>
  <si>
    <t>LL120PY</t>
  </si>
  <si>
    <t>ll12 0py</t>
  </si>
  <si>
    <t>ll120py</t>
  </si>
  <si>
    <t>LL12 0PZ</t>
  </si>
  <si>
    <t>LL120PZ</t>
  </si>
  <si>
    <t>ll12 0pz</t>
  </si>
  <si>
    <t>ll120pz</t>
  </si>
  <si>
    <t>LL12 0QA</t>
  </si>
  <si>
    <t>LL120QA</t>
  </si>
  <si>
    <t>ll12 0qa</t>
  </si>
  <si>
    <t>ll120qa</t>
  </si>
  <si>
    <t>LL12 0QB</t>
  </si>
  <si>
    <t>LL120QB</t>
  </si>
  <si>
    <t>ll12 0qb</t>
  </si>
  <si>
    <t>ll120qb</t>
  </si>
  <si>
    <t>LL12 0QD</t>
  </si>
  <si>
    <t>LL120QD</t>
  </si>
  <si>
    <t>ll12 0qd</t>
  </si>
  <si>
    <t>ll120qd</t>
  </si>
  <si>
    <t>LL12 0QE</t>
  </si>
  <si>
    <t>LL120QE</t>
  </si>
  <si>
    <t>ll12 0qe</t>
  </si>
  <si>
    <t>ll120qe</t>
  </si>
  <si>
    <t>LL12 0QF</t>
  </si>
  <si>
    <t>LL120QF</t>
  </si>
  <si>
    <t>ll12 0qf</t>
  </si>
  <si>
    <t>ll120qf</t>
  </si>
  <si>
    <t>LL12 0QH</t>
  </si>
  <si>
    <t>LL120QH</t>
  </si>
  <si>
    <t>ll12 0qh</t>
  </si>
  <si>
    <t>ll120qh</t>
  </si>
  <si>
    <t>LL12 0QJ</t>
  </si>
  <si>
    <t>LL120QJ</t>
  </si>
  <si>
    <t>ll12 0qj</t>
  </si>
  <si>
    <t>ll120qj</t>
  </si>
  <si>
    <t>LL12 0QN</t>
  </si>
  <si>
    <t>LL120QN</t>
  </si>
  <si>
    <t>ll12 0qn</t>
  </si>
  <si>
    <t>ll120qn</t>
  </si>
  <si>
    <t>LL12 0QP</t>
  </si>
  <si>
    <t>LL120QP</t>
  </si>
  <si>
    <t>ll12 0qp</t>
  </si>
  <si>
    <t>ll120qp</t>
  </si>
  <si>
    <t>LL12 0QQ</t>
  </si>
  <si>
    <t>LL120QQ</t>
  </si>
  <si>
    <t>ll12 0qq</t>
  </si>
  <si>
    <t>ll120qq</t>
  </si>
  <si>
    <t>LL12 0QR</t>
  </si>
  <si>
    <t>LL120QR</t>
  </si>
  <si>
    <t>ll12 0qr</t>
  </si>
  <si>
    <t>ll120qr</t>
  </si>
  <si>
    <t>LL12 0QS</t>
  </si>
  <si>
    <t>LL120QS</t>
  </si>
  <si>
    <t>ll12 0qs</t>
  </si>
  <si>
    <t>ll120qs</t>
  </si>
  <si>
    <t>LL12 0QT</t>
  </si>
  <si>
    <t>LL120QT</t>
  </si>
  <si>
    <t>ll12 0qt</t>
  </si>
  <si>
    <t>ll120qt</t>
  </si>
  <si>
    <t>LL12 0QU</t>
  </si>
  <si>
    <t>LL120QU</t>
  </si>
  <si>
    <t>ll12 0qu</t>
  </si>
  <si>
    <t>ll120qu</t>
  </si>
  <si>
    <t>LL12 0QW</t>
  </si>
  <si>
    <t>LL120QW</t>
  </si>
  <si>
    <t>ll12 0qw</t>
  </si>
  <si>
    <t>ll120qw</t>
  </si>
  <si>
    <t>LL12 0QX</t>
  </si>
  <si>
    <t>LL120QX</t>
  </si>
  <si>
    <t>ll12 0qx</t>
  </si>
  <si>
    <t>ll120qx</t>
  </si>
  <si>
    <t>LL12 0RA</t>
  </si>
  <si>
    <t>LL120RA</t>
  </si>
  <si>
    <t>ll12 0ra</t>
  </si>
  <si>
    <t>ll120ra</t>
  </si>
  <si>
    <t>LL12 0RB</t>
  </si>
  <si>
    <t>LL120RB</t>
  </si>
  <si>
    <t>ll12 0rb</t>
  </si>
  <si>
    <t>ll120rb</t>
  </si>
  <si>
    <t>LL12 0RD</t>
  </si>
  <si>
    <t>LL120RD</t>
  </si>
  <si>
    <t>ll12 0rd</t>
  </si>
  <si>
    <t>ll120rd</t>
  </si>
  <si>
    <t>LL12 0RE</t>
  </si>
  <si>
    <t>LL120RE</t>
  </si>
  <si>
    <t>ll12 0re</t>
  </si>
  <si>
    <t>ll120re</t>
  </si>
  <si>
    <t>LL12 0RF</t>
  </si>
  <si>
    <t>LL120RF</t>
  </si>
  <si>
    <t>ll12 0rf</t>
  </si>
  <si>
    <t>ll120rf</t>
  </si>
  <si>
    <t>LL12 0RG</t>
  </si>
  <si>
    <t>LL120RG</t>
  </si>
  <si>
    <t>ll12 0rg</t>
  </si>
  <si>
    <t>ll120rg</t>
  </si>
  <si>
    <t>LL12 0RH</t>
  </si>
  <si>
    <t>LL120RH</t>
  </si>
  <si>
    <t>ll12 0rh</t>
  </si>
  <si>
    <t>ll120rh</t>
  </si>
  <si>
    <t>LL12 0RL</t>
  </si>
  <si>
    <t>LL120RL</t>
  </si>
  <si>
    <t>ll12 0rl</t>
  </si>
  <si>
    <t>ll120rl</t>
  </si>
  <si>
    <t>LL12 0RN</t>
  </si>
  <si>
    <t>LL120RN</t>
  </si>
  <si>
    <t>ll12 0rn</t>
  </si>
  <si>
    <t>ll120rn</t>
  </si>
  <si>
    <t>LL12 0RP</t>
  </si>
  <si>
    <t>LL120RP</t>
  </si>
  <si>
    <t>ll12 0rp</t>
  </si>
  <si>
    <t>ll120rp</t>
  </si>
  <si>
    <t>LL12 0RR</t>
  </si>
  <si>
    <t>LL120RR</t>
  </si>
  <si>
    <t>ll12 0rr</t>
  </si>
  <si>
    <t>ll120rr</t>
  </si>
  <si>
    <t>LL12 0RS</t>
  </si>
  <si>
    <t>LL120RS</t>
  </si>
  <si>
    <t>ll12 0rs</t>
  </si>
  <si>
    <t>ll120rs</t>
  </si>
  <si>
    <t>LL12 0RT</t>
  </si>
  <si>
    <t>LL120RT</t>
  </si>
  <si>
    <t>ll12 0rt</t>
  </si>
  <si>
    <t>ll120rt</t>
  </si>
  <si>
    <t>LL12 0RW</t>
  </si>
  <si>
    <t>LL120RW</t>
  </si>
  <si>
    <t>ll12 0rw</t>
  </si>
  <si>
    <t>ll120rw</t>
  </si>
  <si>
    <t>LL12 0RY</t>
  </si>
  <si>
    <t>LL120RY</t>
  </si>
  <si>
    <t>ll12 0ry</t>
  </si>
  <si>
    <t>ll120ry</t>
  </si>
  <si>
    <t>LL12 0SA</t>
  </si>
  <si>
    <t>LL120SA</t>
  </si>
  <si>
    <t>ll12 0sa</t>
  </si>
  <si>
    <t>ll120sa</t>
  </si>
  <si>
    <t>LL12 0SB</t>
  </si>
  <si>
    <t>LL120SB</t>
  </si>
  <si>
    <t>ll12 0sb</t>
  </si>
  <si>
    <t>ll120sb</t>
  </si>
  <si>
    <t>LL12 0SD</t>
  </si>
  <si>
    <t>LL120SD</t>
  </si>
  <si>
    <t>ll12 0sd</t>
  </si>
  <si>
    <t>ll120sd</t>
  </si>
  <si>
    <t>LL12 0SE</t>
  </si>
  <si>
    <t>LL120SE</t>
  </si>
  <si>
    <t>ll12 0se</t>
  </si>
  <si>
    <t>ll120se</t>
  </si>
  <si>
    <t>LL12 0SF</t>
  </si>
  <si>
    <t>LL120SF</t>
  </si>
  <si>
    <t>ll12 0sf</t>
  </si>
  <si>
    <t>ll120sf</t>
  </si>
  <si>
    <t>LL12 0SG</t>
  </si>
  <si>
    <t>LL120SG</t>
  </si>
  <si>
    <t>ll12 0sg</t>
  </si>
  <si>
    <t>ll120sg</t>
  </si>
  <si>
    <t>LL12 0SH</t>
  </si>
  <si>
    <t>LL120SH</t>
  </si>
  <si>
    <t>ll12 0sh</t>
  </si>
  <si>
    <t>ll120sh</t>
  </si>
  <si>
    <t>LL12 0SJ</t>
  </si>
  <si>
    <t>LL120SJ</t>
  </si>
  <si>
    <t>ll12 0sj</t>
  </si>
  <si>
    <t>ll120sj</t>
  </si>
  <si>
    <t>LL12 0SL</t>
  </si>
  <si>
    <t>LL120SL</t>
  </si>
  <si>
    <t>ll12 0sl</t>
  </si>
  <si>
    <t>ll120sl</t>
  </si>
  <si>
    <t>LL12 0SN</t>
  </si>
  <si>
    <t>LL120SN</t>
  </si>
  <si>
    <t>ll12 0sn</t>
  </si>
  <si>
    <t>ll120sn</t>
  </si>
  <si>
    <t>LL12 0SP</t>
  </si>
  <si>
    <t>LL120SP</t>
  </si>
  <si>
    <t>ll12 0sp</t>
  </si>
  <si>
    <t>ll120sp</t>
  </si>
  <si>
    <t>LL12 0SQ</t>
  </si>
  <si>
    <t>LL120SQ</t>
  </si>
  <si>
    <t>ll12 0sq</t>
  </si>
  <si>
    <t>ll120sq</t>
  </si>
  <si>
    <t>LL12 0SR</t>
  </si>
  <si>
    <t>LL120SR</t>
  </si>
  <si>
    <t>ll12 0sr</t>
  </si>
  <si>
    <t>ll120sr</t>
  </si>
  <si>
    <t>LL12 0SS</t>
  </si>
  <si>
    <t>LL120SS</t>
  </si>
  <si>
    <t>ll12 0ss</t>
  </si>
  <si>
    <t>ll120ss</t>
  </si>
  <si>
    <t>LL12 0ST</t>
  </si>
  <si>
    <t>LL120ST</t>
  </si>
  <si>
    <t>ll12 0st</t>
  </si>
  <si>
    <t>ll120st</t>
  </si>
  <si>
    <t>LL12 0SU</t>
  </si>
  <si>
    <t>LL120SU</t>
  </si>
  <si>
    <t>ll12 0su</t>
  </si>
  <si>
    <t>ll120su</t>
  </si>
  <si>
    <t>LL12 0SW</t>
  </si>
  <si>
    <t>LL120SW</t>
  </si>
  <si>
    <t>ll12 0sw</t>
  </si>
  <si>
    <t>ll120sw</t>
  </si>
  <si>
    <t>LL12 0SX</t>
  </si>
  <si>
    <t>LL120SX</t>
  </si>
  <si>
    <t>ll12 0sx</t>
  </si>
  <si>
    <t>ll120sx</t>
  </si>
  <si>
    <t>LL12 0SY</t>
  </si>
  <si>
    <t>LL120SY</t>
  </si>
  <si>
    <t>ll12 0sy</t>
  </si>
  <si>
    <t>ll120sy</t>
  </si>
  <si>
    <t>LL12 0SZ</t>
  </si>
  <si>
    <t>LL120SZ</t>
  </si>
  <si>
    <t>ll12 0sz</t>
  </si>
  <si>
    <t>ll120sz</t>
  </si>
  <si>
    <t>LL12 0TA</t>
  </si>
  <si>
    <t>LL120TA</t>
  </si>
  <si>
    <t>ll12 0ta</t>
  </si>
  <si>
    <t>ll120ta</t>
  </si>
  <si>
    <t>LL12 0TB</t>
  </si>
  <si>
    <t>LL120TB</t>
  </si>
  <si>
    <t>ll12 0tb</t>
  </si>
  <si>
    <t>ll120tb</t>
  </si>
  <si>
    <t>LL12 0TD</t>
  </si>
  <si>
    <t>LL120TD</t>
  </si>
  <si>
    <t>ll12 0td</t>
  </si>
  <si>
    <t>ll120td</t>
  </si>
  <si>
    <t>LL12 0TE</t>
  </si>
  <si>
    <t>LL120TE</t>
  </si>
  <si>
    <t>ll12 0te</t>
  </si>
  <si>
    <t>ll120te</t>
  </si>
  <si>
    <t>LL12 0TF</t>
  </si>
  <si>
    <t>LL120TF</t>
  </si>
  <si>
    <t>ll12 0tf</t>
  </si>
  <si>
    <t>ll120tf</t>
  </si>
  <si>
    <t>LL12 0TH</t>
  </si>
  <si>
    <t>LL120TH</t>
  </si>
  <si>
    <t>ll12 0th</t>
  </si>
  <si>
    <t>ll120th</t>
  </si>
  <si>
    <t>LL12 0TJ</t>
  </si>
  <si>
    <t>LL120TJ</t>
  </si>
  <si>
    <t>ll12 0tj</t>
  </si>
  <si>
    <t>ll120tj</t>
  </si>
  <si>
    <t>LL12 0TL</t>
  </si>
  <si>
    <t>LL120TL</t>
  </si>
  <si>
    <t>ll12 0tl</t>
  </si>
  <si>
    <t>ll120tl</t>
  </si>
  <si>
    <t>LL12 0TN</t>
  </si>
  <si>
    <t>LL120TN</t>
  </si>
  <si>
    <t>ll12 0tn</t>
  </si>
  <si>
    <t>ll120tn</t>
  </si>
  <si>
    <t>LL12 0TP</t>
  </si>
  <si>
    <t>LL120TP</t>
  </si>
  <si>
    <t>ll12 0tp</t>
  </si>
  <si>
    <t>ll120tp</t>
  </si>
  <si>
    <t>LL12 0TQ</t>
  </si>
  <si>
    <t>LL120TQ</t>
  </si>
  <si>
    <t>ll12 0tq</t>
  </si>
  <si>
    <t>ll120tq</t>
  </si>
  <si>
    <t>LL12 0TR</t>
  </si>
  <si>
    <t>LL120TR</t>
  </si>
  <si>
    <t>ll12 0tr</t>
  </si>
  <si>
    <t>ll120tr</t>
  </si>
  <si>
    <t>LL12 0TS</t>
  </si>
  <si>
    <t>LL120TS</t>
  </si>
  <si>
    <t>ll12 0ts</t>
  </si>
  <si>
    <t>ll120ts</t>
  </si>
  <si>
    <t>LL12 0TT</t>
  </si>
  <si>
    <t>LL120TT</t>
  </si>
  <si>
    <t>ll12 0tt</t>
  </si>
  <si>
    <t>ll120tt</t>
  </si>
  <si>
    <t>LL12 0TU</t>
  </si>
  <si>
    <t>LL120TU</t>
  </si>
  <si>
    <t>ll12 0tu</t>
  </si>
  <si>
    <t>ll120tu</t>
  </si>
  <si>
    <t>LL12 0TW</t>
  </si>
  <si>
    <t>LL120TW</t>
  </si>
  <si>
    <t>ll12 0tw</t>
  </si>
  <si>
    <t>ll120tw</t>
  </si>
  <si>
    <t>LL12 0TX</t>
  </si>
  <si>
    <t>LL120TX</t>
  </si>
  <si>
    <t>ll12 0tx</t>
  </si>
  <si>
    <t>ll120tx</t>
  </si>
  <si>
    <t>LL12 0TY</t>
  </si>
  <si>
    <t>LL120TY</t>
  </si>
  <si>
    <t>ll12 0ty</t>
  </si>
  <si>
    <t>ll120ty</t>
  </si>
  <si>
    <t>LL12 0UA</t>
  </si>
  <si>
    <t>LL120UA</t>
  </si>
  <si>
    <t>ll12 0ua</t>
  </si>
  <si>
    <t>ll120ua</t>
  </si>
  <si>
    <t>LL12 0UB</t>
  </si>
  <si>
    <t>LL120UB</t>
  </si>
  <si>
    <t>ll12 0ub</t>
  </si>
  <si>
    <t>ll120ub</t>
  </si>
  <si>
    <t>LL12 0UD</t>
  </si>
  <si>
    <t>LL120UD</t>
  </si>
  <si>
    <t>ll12 0ud</t>
  </si>
  <si>
    <t>ll120ud</t>
  </si>
  <si>
    <t>LL12 0UE</t>
  </si>
  <si>
    <t>LL120UE</t>
  </si>
  <si>
    <t>ll12 0ue</t>
  </si>
  <si>
    <t>ll120ue</t>
  </si>
  <si>
    <t>LL12 0UF</t>
  </si>
  <si>
    <t>LL120UF</t>
  </si>
  <si>
    <t>ll12 0uf</t>
  </si>
  <si>
    <t>ll120uf</t>
  </si>
  <si>
    <t>LL12 0UG</t>
  </si>
  <si>
    <t>LL120UG</t>
  </si>
  <si>
    <t>ll12 0ug</t>
  </si>
  <si>
    <t>ll120ug</t>
  </si>
  <si>
    <t>LL12 0UL</t>
  </si>
  <si>
    <t>LL120UL</t>
  </si>
  <si>
    <t>ll12 0ul</t>
  </si>
  <si>
    <t>ll120ul</t>
  </si>
  <si>
    <t>LL12 0UN</t>
  </si>
  <si>
    <t>LL120UN</t>
  </si>
  <si>
    <t>ll12 0un</t>
  </si>
  <si>
    <t>ll120un</t>
  </si>
  <si>
    <t>LL12 0UR</t>
  </si>
  <si>
    <t>LL120UR</t>
  </si>
  <si>
    <t>ll12 0ur</t>
  </si>
  <si>
    <t>ll120ur</t>
  </si>
  <si>
    <t>LL12 0UW</t>
  </si>
  <si>
    <t>LL120UW</t>
  </si>
  <si>
    <t>ll12 0uw</t>
  </si>
  <si>
    <t>ll120uw</t>
  </si>
  <si>
    <t>LL12 0UX</t>
  </si>
  <si>
    <t>LL120UX</t>
  </si>
  <si>
    <t>ll12 0ux</t>
  </si>
  <si>
    <t>ll120ux</t>
  </si>
  <si>
    <t>LL12 7AA</t>
  </si>
  <si>
    <t>LL127AA</t>
  </si>
  <si>
    <t>ll12 7aa</t>
  </si>
  <si>
    <t>ll127aa</t>
  </si>
  <si>
    <t>LL12 7AB</t>
  </si>
  <si>
    <t>LL127AB</t>
  </si>
  <si>
    <t>ll12 7ab</t>
  </si>
  <si>
    <t>ll127ab</t>
  </si>
  <si>
    <t>LL12 7AD</t>
  </si>
  <si>
    <t>LL127AD</t>
  </si>
  <si>
    <t>ll12 7ad</t>
  </si>
  <si>
    <t>ll127ad</t>
  </si>
  <si>
    <t>LL12 7AE</t>
  </si>
  <si>
    <t>LL127AE</t>
  </si>
  <si>
    <t>ll12 7ae</t>
  </si>
  <si>
    <t>ll127ae</t>
  </si>
  <si>
    <t>LL12 7AG</t>
  </si>
  <si>
    <t>LL127AG</t>
  </si>
  <si>
    <t>ll12 7ag</t>
  </si>
  <si>
    <t>ll127ag</t>
  </si>
  <si>
    <t>LL12 7AH</t>
  </si>
  <si>
    <t>LL127AH</t>
  </si>
  <si>
    <t>ll12 7ah</t>
  </si>
  <si>
    <t>ll127ah</t>
  </si>
  <si>
    <t>LL12 7AJ</t>
  </si>
  <si>
    <t>LL127AJ</t>
  </si>
  <si>
    <t>ll12 7aj</t>
  </si>
  <si>
    <t>ll127aj</t>
  </si>
  <si>
    <t>LL12 7AL</t>
  </si>
  <si>
    <t>LL127AL</t>
  </si>
  <si>
    <t>ll12 7al</t>
  </si>
  <si>
    <t>ll127al</t>
  </si>
  <si>
    <t>LL12 7AN</t>
  </si>
  <si>
    <t>LL127AN</t>
  </si>
  <si>
    <t>ll12 7an</t>
  </si>
  <si>
    <t>ll127an</t>
  </si>
  <si>
    <t>LL12 7AP</t>
  </si>
  <si>
    <t>LL127AP</t>
  </si>
  <si>
    <t>ll12 7ap</t>
  </si>
  <si>
    <t>ll127ap</t>
  </si>
  <si>
    <t>LL12 7AR</t>
  </si>
  <si>
    <t>LL127AR</t>
  </si>
  <si>
    <t>ll12 7ar</t>
  </si>
  <si>
    <t>ll127ar</t>
  </si>
  <si>
    <t>LL12 7AS</t>
  </si>
  <si>
    <t>LL127AS</t>
  </si>
  <si>
    <t>ll12 7as</t>
  </si>
  <si>
    <t>ll127as</t>
  </si>
  <si>
    <t>LL12 7AT</t>
  </si>
  <si>
    <t>LL127AT</t>
  </si>
  <si>
    <t>ll12 7at</t>
  </si>
  <si>
    <t>ll127at</t>
  </si>
  <si>
    <t>LL12 7AU</t>
  </si>
  <si>
    <t>LL127AU</t>
  </si>
  <si>
    <t>ll12 7au</t>
  </si>
  <si>
    <t>ll127au</t>
  </si>
  <si>
    <t>LL12 7AW</t>
  </si>
  <si>
    <t>LL127AW</t>
  </si>
  <si>
    <t>ll12 7aw</t>
  </si>
  <si>
    <t>ll127aw</t>
  </si>
  <si>
    <t>LL12 7AX</t>
  </si>
  <si>
    <t>LL127AX</t>
  </si>
  <si>
    <t>ll12 7ax</t>
  </si>
  <si>
    <t>ll127ax</t>
  </si>
  <si>
    <t>LL12 7AY</t>
  </si>
  <si>
    <t>LL127AY</t>
  </si>
  <si>
    <t>ll12 7ay</t>
  </si>
  <si>
    <t>ll127ay</t>
  </si>
  <si>
    <t>LL12 7AZ</t>
  </si>
  <si>
    <t>LL127AZ</t>
  </si>
  <si>
    <t>ll12 7az</t>
  </si>
  <si>
    <t>ll127az</t>
  </si>
  <si>
    <t>LL12 7BA</t>
  </si>
  <si>
    <t>LL127BA</t>
  </si>
  <si>
    <t>ll12 7ba</t>
  </si>
  <si>
    <t>ll127ba</t>
  </si>
  <si>
    <t>LL12 7BB</t>
  </si>
  <si>
    <t>LL127BB</t>
  </si>
  <si>
    <t>ll12 7bb</t>
  </si>
  <si>
    <t>ll127bb</t>
  </si>
  <si>
    <t>LL12 7BD</t>
  </si>
  <si>
    <t>LL127BD</t>
  </si>
  <si>
    <t>ll12 7bd</t>
  </si>
  <si>
    <t>ll127bd</t>
  </si>
  <si>
    <t>LL12 7BE</t>
  </si>
  <si>
    <t>LL127BE</t>
  </si>
  <si>
    <t>ll12 7be</t>
  </si>
  <si>
    <t>ll127be</t>
  </si>
  <si>
    <t>LL12 7BG</t>
  </si>
  <si>
    <t>LL127BG</t>
  </si>
  <si>
    <t>ll12 7bg</t>
  </si>
  <si>
    <t>ll127bg</t>
  </si>
  <si>
    <t>LL12 7BH</t>
  </si>
  <si>
    <t>LL127BH</t>
  </si>
  <si>
    <t>ll12 7bh</t>
  </si>
  <si>
    <t>ll127bh</t>
  </si>
  <si>
    <t>LL12 7BJ</t>
  </si>
  <si>
    <t>LL127BJ</t>
  </si>
  <si>
    <t>ll12 7bj</t>
  </si>
  <si>
    <t>ll127bj</t>
  </si>
  <si>
    <t>LL12 7BL</t>
  </si>
  <si>
    <t>LL127BL</t>
  </si>
  <si>
    <t>ll12 7bl</t>
  </si>
  <si>
    <t>ll127bl</t>
  </si>
  <si>
    <t>LL12 7BN</t>
  </si>
  <si>
    <t>LL127BN</t>
  </si>
  <si>
    <t>ll12 7bn</t>
  </si>
  <si>
    <t>ll127bn</t>
  </si>
  <si>
    <t>LL12 7BP</t>
  </si>
  <si>
    <t>LL127BP</t>
  </si>
  <si>
    <t>ll12 7bp</t>
  </si>
  <si>
    <t>ll127bp</t>
  </si>
  <si>
    <t>LL12 7BS</t>
  </si>
  <si>
    <t>LL127BS</t>
  </si>
  <si>
    <t>ll12 7bs</t>
  </si>
  <si>
    <t>ll127bs</t>
  </si>
  <si>
    <t>LL12 7BT</t>
  </si>
  <si>
    <t>LL127BT</t>
  </si>
  <si>
    <t>ll12 7bt</t>
  </si>
  <si>
    <t>ll127bt</t>
  </si>
  <si>
    <t>LL12 7BU</t>
  </si>
  <si>
    <t>LL127BU</t>
  </si>
  <si>
    <t>ll12 7bu</t>
  </si>
  <si>
    <t>ll127bu</t>
  </si>
  <si>
    <t>LL12 7BY</t>
  </si>
  <si>
    <t>LL127BY</t>
  </si>
  <si>
    <t>ll12 7by</t>
  </si>
  <si>
    <t>ll127by</t>
  </si>
  <si>
    <t>LL12 7DA</t>
  </si>
  <si>
    <t>LL127DA</t>
  </si>
  <si>
    <t>ll12 7da</t>
  </si>
  <si>
    <t>ll127da</t>
  </si>
  <si>
    <t>LL12 7DB</t>
  </si>
  <si>
    <t>LL127DB</t>
  </si>
  <si>
    <t>ll12 7db</t>
  </si>
  <si>
    <t>ll127db</t>
  </si>
  <si>
    <t>LL12 7DD</t>
  </si>
  <si>
    <t>LL127DD</t>
  </si>
  <si>
    <t>ll12 7dd</t>
  </si>
  <si>
    <t>ll127dd</t>
  </si>
  <si>
    <t>LL12 7DE</t>
  </si>
  <si>
    <t>LL127DE</t>
  </si>
  <si>
    <t>ll12 7de</t>
  </si>
  <si>
    <t>ll127de</t>
  </si>
  <si>
    <t>LL12 7DF</t>
  </si>
  <si>
    <t>LL127DF</t>
  </si>
  <si>
    <t>ll12 7df</t>
  </si>
  <si>
    <t>ll127df</t>
  </si>
  <si>
    <t>LL12 7DG</t>
  </si>
  <si>
    <t>LL127DG</t>
  </si>
  <si>
    <t>ll12 7dg</t>
  </si>
  <si>
    <t>ll127dg</t>
  </si>
  <si>
    <t>LL12 7DH</t>
  </si>
  <si>
    <t>LL127DH</t>
  </si>
  <si>
    <t>ll12 7dh</t>
  </si>
  <si>
    <t>ll127dh</t>
  </si>
  <si>
    <t>LL12 7DJ</t>
  </si>
  <si>
    <t>LL127DJ</t>
  </si>
  <si>
    <t>ll12 7dj</t>
  </si>
  <si>
    <t>ll127dj</t>
  </si>
  <si>
    <t>LL12 7DL</t>
  </si>
  <si>
    <t>LL127DL</t>
  </si>
  <si>
    <t>ll12 7dl</t>
  </si>
  <si>
    <t>ll127dl</t>
  </si>
  <si>
    <t>LL12 7DN</t>
  </si>
  <si>
    <t>LL127DN</t>
  </si>
  <si>
    <t>ll12 7dn</t>
  </si>
  <si>
    <t>ll127dn</t>
  </si>
  <si>
    <t>LL12 7DP</t>
  </si>
  <si>
    <t>LL127DP</t>
  </si>
  <si>
    <t>ll12 7dp</t>
  </si>
  <si>
    <t>ll127dp</t>
  </si>
  <si>
    <t>LL12 7DR</t>
  </si>
  <si>
    <t>LL127DR</t>
  </si>
  <si>
    <t>ll12 7dr</t>
  </si>
  <si>
    <t>ll127dr</t>
  </si>
  <si>
    <t>LL12 7DS</t>
  </si>
  <si>
    <t>LL127DS</t>
  </si>
  <si>
    <t>ll12 7ds</t>
  </si>
  <si>
    <t>ll127ds</t>
  </si>
  <si>
    <t>LL12 7DT</t>
  </si>
  <si>
    <t>LL127DT</t>
  </si>
  <si>
    <t>ll12 7dt</t>
  </si>
  <si>
    <t>ll127dt</t>
  </si>
  <si>
    <t>LL12 7DU</t>
  </si>
  <si>
    <t>LL127DU</t>
  </si>
  <si>
    <t>ll12 7du</t>
  </si>
  <si>
    <t>ll127du</t>
  </si>
  <si>
    <t>LL12 7DW</t>
  </si>
  <si>
    <t>LL127DW</t>
  </si>
  <si>
    <t>ll12 7dw</t>
  </si>
  <si>
    <t>ll127dw</t>
  </si>
  <si>
    <t>LL12 7DY</t>
  </si>
  <si>
    <t>LL127DY</t>
  </si>
  <si>
    <t>ll12 7dy</t>
  </si>
  <si>
    <t>ll127dy</t>
  </si>
  <si>
    <t>LL12 7EA</t>
  </si>
  <si>
    <t>LL127EA</t>
  </si>
  <si>
    <t>ll12 7ea</t>
  </si>
  <si>
    <t>ll127ea</t>
  </si>
  <si>
    <t>LL12 7EB</t>
  </si>
  <si>
    <t>LL127EB</t>
  </si>
  <si>
    <t>ll12 7eb</t>
  </si>
  <si>
    <t>ll127eb</t>
  </si>
  <si>
    <t>LL12 7ED</t>
  </si>
  <si>
    <t>LL127ED</t>
  </si>
  <si>
    <t>ll12 7ed</t>
  </si>
  <si>
    <t>ll127ed</t>
  </si>
  <si>
    <t>LL12 7EE</t>
  </si>
  <si>
    <t>LL127EE</t>
  </si>
  <si>
    <t>ll12 7ee</t>
  </si>
  <si>
    <t>ll127ee</t>
  </si>
  <si>
    <t>LL12 7EF</t>
  </si>
  <si>
    <t>LL127EF</t>
  </si>
  <si>
    <t>ll12 7ef</t>
  </si>
  <si>
    <t>ll127ef</t>
  </si>
  <si>
    <t>LL12 7EG</t>
  </si>
  <si>
    <t>LL127EG</t>
  </si>
  <si>
    <t>ll12 7eg</t>
  </si>
  <si>
    <t>ll127eg</t>
  </si>
  <si>
    <t>LL12 7EH</t>
  </si>
  <si>
    <t>LL127EH</t>
  </si>
  <si>
    <t>ll12 7eh</t>
  </si>
  <si>
    <t>ll127eh</t>
  </si>
  <si>
    <t>LL12 7EL</t>
  </si>
  <si>
    <t>LL127EL</t>
  </si>
  <si>
    <t>ll12 7el</t>
  </si>
  <si>
    <t>ll127el</t>
  </si>
  <si>
    <t>LL12 7EN</t>
  </si>
  <si>
    <t>LL127EN</t>
  </si>
  <si>
    <t>ll12 7en</t>
  </si>
  <si>
    <t>ll127en</t>
  </si>
  <si>
    <t>LL12 7EP</t>
  </si>
  <si>
    <t>LL127EP</t>
  </si>
  <si>
    <t>ll12 7ep</t>
  </si>
  <si>
    <t>ll127ep</t>
  </si>
  <si>
    <t>LL12 7ER</t>
  </si>
  <si>
    <t>LL127ER</t>
  </si>
  <si>
    <t>ll12 7er</t>
  </si>
  <si>
    <t>ll127er</t>
  </si>
  <si>
    <t>LL12 7EU</t>
  </si>
  <si>
    <t>LL127EU</t>
  </si>
  <si>
    <t>ll12 7eu</t>
  </si>
  <si>
    <t>ll127eu</t>
  </si>
  <si>
    <t>LL12 7EW</t>
  </si>
  <si>
    <t>LL127EW</t>
  </si>
  <si>
    <t>ll12 7ew</t>
  </si>
  <si>
    <t>ll127ew</t>
  </si>
  <si>
    <t>LL12 7EY</t>
  </si>
  <si>
    <t>LL127EY</t>
  </si>
  <si>
    <t>ll12 7ey</t>
  </si>
  <si>
    <t>ll127ey</t>
  </si>
  <si>
    <t>LL12 7HA</t>
  </si>
  <si>
    <t>LL127HA</t>
  </si>
  <si>
    <t>ll12 7ha</t>
  </si>
  <si>
    <t>ll127ha</t>
  </si>
  <si>
    <t>LL12 7HB</t>
  </si>
  <si>
    <t>LL127HB</t>
  </si>
  <si>
    <t>ll12 7hb</t>
  </si>
  <si>
    <t>ll127hb</t>
  </si>
  <si>
    <t>LL12 7HD</t>
  </si>
  <si>
    <t>LL127HD</t>
  </si>
  <si>
    <t>ll12 7hd</t>
  </si>
  <si>
    <t>ll127hd</t>
  </si>
  <si>
    <t>LL12 7HE</t>
  </si>
  <si>
    <t>LL127HE</t>
  </si>
  <si>
    <t>ll12 7he</t>
  </si>
  <si>
    <t>ll127he</t>
  </si>
  <si>
    <t>LL12 7HF</t>
  </si>
  <si>
    <t>LL127HF</t>
  </si>
  <si>
    <t>ll12 7hf</t>
  </si>
  <si>
    <t>ll127hf</t>
  </si>
  <si>
    <t>LL12 7HG</t>
  </si>
  <si>
    <t>LL127HG</t>
  </si>
  <si>
    <t>ll12 7hg</t>
  </si>
  <si>
    <t>ll127hg</t>
  </si>
  <si>
    <t>LL12 7HH</t>
  </si>
  <si>
    <t>LL127HH</t>
  </si>
  <si>
    <t>ll12 7hh</t>
  </si>
  <si>
    <t>ll127hh</t>
  </si>
  <si>
    <t>LL12 7HL</t>
  </si>
  <si>
    <t>LL127HL</t>
  </si>
  <si>
    <t>ll12 7hl</t>
  </si>
  <si>
    <t>ll127hl</t>
  </si>
  <si>
    <t>LL12 7HN</t>
  </si>
  <si>
    <t>LL127HN</t>
  </si>
  <si>
    <t>ll12 7hn</t>
  </si>
  <si>
    <t>ll127hn</t>
  </si>
  <si>
    <t>LL12 7HP</t>
  </si>
  <si>
    <t>LL127HP</t>
  </si>
  <si>
    <t>ll12 7hp</t>
  </si>
  <si>
    <t>ll127hp</t>
  </si>
  <si>
    <t>LL12 7HR</t>
  </si>
  <si>
    <t>LL127HR</t>
  </si>
  <si>
    <t>ll12 7hr</t>
  </si>
  <si>
    <t>ll127hr</t>
  </si>
  <si>
    <t>LL12 7HS</t>
  </si>
  <si>
    <t>LL127HS</t>
  </si>
  <si>
    <t>ll12 7hs</t>
  </si>
  <si>
    <t>ll127hs</t>
  </si>
  <si>
    <t>LL12 7HT</t>
  </si>
  <si>
    <t>LL127HT</t>
  </si>
  <si>
    <t>ll12 7ht</t>
  </si>
  <si>
    <t>ll127ht</t>
  </si>
  <si>
    <t>LL12 7HU</t>
  </si>
  <si>
    <t>LL127HU</t>
  </si>
  <si>
    <t>ll12 7hu</t>
  </si>
  <si>
    <t>ll127hu</t>
  </si>
  <si>
    <t>LL12 7HW</t>
  </si>
  <si>
    <t>LL127HW</t>
  </si>
  <si>
    <t>ll12 7hw</t>
  </si>
  <si>
    <t>ll127hw</t>
  </si>
  <si>
    <t>LL12 7HY</t>
  </si>
  <si>
    <t>LL127HY</t>
  </si>
  <si>
    <t>ll12 7hy</t>
  </si>
  <si>
    <t>ll127hy</t>
  </si>
  <si>
    <t>LL12 7LA</t>
  </si>
  <si>
    <t>LL127LA</t>
  </si>
  <si>
    <t>ll12 7la</t>
  </si>
  <si>
    <t>ll127la</t>
  </si>
  <si>
    <t>LL12 7LB</t>
  </si>
  <si>
    <t>LL127LB</t>
  </si>
  <si>
    <t>ll12 7lb</t>
  </si>
  <si>
    <t>ll127lb</t>
  </si>
  <si>
    <t>LL12 7LD</t>
  </si>
  <si>
    <t>LL127LD</t>
  </si>
  <si>
    <t>ll12 7ld</t>
  </si>
  <si>
    <t>ll127ld</t>
  </si>
  <si>
    <t>LL12 7LE</t>
  </si>
  <si>
    <t>LL127LE</t>
  </si>
  <si>
    <t>ll12 7le</t>
  </si>
  <si>
    <t>ll127le</t>
  </si>
  <si>
    <t>LL12 7LF</t>
  </si>
  <si>
    <t>LL127LF</t>
  </si>
  <si>
    <t>ll12 7lf</t>
  </si>
  <si>
    <t>ll127lf</t>
  </si>
  <si>
    <t>LL12 7LG</t>
  </si>
  <si>
    <t>LL127LG</t>
  </si>
  <si>
    <t>ll12 7lg</t>
  </si>
  <si>
    <t>ll127lg</t>
  </si>
  <si>
    <t>LL12 7LJ</t>
  </si>
  <si>
    <t>LL127LJ</t>
  </si>
  <si>
    <t>ll12 7lj</t>
  </si>
  <si>
    <t>ll127lj</t>
  </si>
  <si>
    <t>LL12 7LN</t>
  </si>
  <si>
    <t>LL127LN</t>
  </si>
  <si>
    <t>ll12 7ln</t>
  </si>
  <si>
    <t>ll127ln</t>
  </si>
  <si>
    <t>LL12 7LP</t>
  </si>
  <si>
    <t>LL127LP</t>
  </si>
  <si>
    <t>ll12 7lp</t>
  </si>
  <si>
    <t>ll127lp</t>
  </si>
  <si>
    <t>LL12 7LR</t>
  </si>
  <si>
    <t>LL127LR</t>
  </si>
  <si>
    <t>ll12 7lr</t>
  </si>
  <si>
    <t>ll127lr</t>
  </si>
  <si>
    <t>LL12 7LS</t>
  </si>
  <si>
    <t>LL127LS</t>
  </si>
  <si>
    <t>ll12 7ls</t>
  </si>
  <si>
    <t>ll127ls</t>
  </si>
  <si>
    <t>LL12 7LT</t>
  </si>
  <si>
    <t>LL127LT</t>
  </si>
  <si>
    <t>ll12 7lt</t>
  </si>
  <si>
    <t>ll127lt</t>
  </si>
  <si>
    <t>LL12 7LU</t>
  </si>
  <si>
    <t>LL127LU</t>
  </si>
  <si>
    <t>ll12 7lu</t>
  </si>
  <si>
    <t>ll127lu</t>
  </si>
  <si>
    <t>LL12 7LW</t>
  </si>
  <si>
    <t>LL127LW</t>
  </si>
  <si>
    <t>ll12 7lw</t>
  </si>
  <si>
    <t>ll127lw</t>
  </si>
  <si>
    <t>LL12 7LY</t>
  </si>
  <si>
    <t>LL127LY</t>
  </si>
  <si>
    <t>ll12 7ly</t>
  </si>
  <si>
    <t>ll127ly</t>
  </si>
  <si>
    <t>LL12 7NA</t>
  </si>
  <si>
    <t>LL127NA</t>
  </si>
  <si>
    <t>ll12 7na</t>
  </si>
  <si>
    <t>ll127na</t>
  </si>
  <si>
    <t>LL12 7NB</t>
  </si>
  <si>
    <t>LL127NB</t>
  </si>
  <si>
    <t>ll12 7nb</t>
  </si>
  <si>
    <t>ll127nb</t>
  </si>
  <si>
    <t>LL12 7NF</t>
  </si>
  <si>
    <t>LL127NF</t>
  </si>
  <si>
    <t>ll12 7nf</t>
  </si>
  <si>
    <t>ll127nf</t>
  </si>
  <si>
    <t>LL12 7NG</t>
  </si>
  <si>
    <t>LL127NG</t>
  </si>
  <si>
    <t>ll12 7ng</t>
  </si>
  <si>
    <t>ll127ng</t>
  </si>
  <si>
    <t>LL12 7NH</t>
  </si>
  <si>
    <t>LL127NH</t>
  </si>
  <si>
    <t>ll12 7nh</t>
  </si>
  <si>
    <t>ll127nh</t>
  </si>
  <si>
    <t>LL12 7NJ</t>
  </si>
  <si>
    <t>LL127NJ</t>
  </si>
  <si>
    <t>ll12 7nj</t>
  </si>
  <si>
    <t>ll127nj</t>
  </si>
  <si>
    <t>LL12 7NL</t>
  </si>
  <si>
    <t>LL127NL</t>
  </si>
  <si>
    <t>ll12 7nl</t>
  </si>
  <si>
    <t>ll127nl</t>
  </si>
  <si>
    <t>LL12 7NN</t>
  </si>
  <si>
    <t>LL127NN</t>
  </si>
  <si>
    <t>ll12 7nn</t>
  </si>
  <si>
    <t>ll127nn</t>
  </si>
  <si>
    <t>LL12 7NP</t>
  </si>
  <si>
    <t>LL127NP</t>
  </si>
  <si>
    <t>ll12 7np</t>
  </si>
  <si>
    <t>ll127np</t>
  </si>
  <si>
    <t>LL12 7NR</t>
  </si>
  <si>
    <t>LL127NR</t>
  </si>
  <si>
    <t>ll12 7nr</t>
  </si>
  <si>
    <t>ll127nr</t>
  </si>
  <si>
    <t>LL12 7NS</t>
  </si>
  <si>
    <t>LL127NS</t>
  </si>
  <si>
    <t>ll12 7ns</t>
  </si>
  <si>
    <t>ll127ns</t>
  </si>
  <si>
    <t>LL12 7NT</t>
  </si>
  <si>
    <t>LL127NT</t>
  </si>
  <si>
    <t>ll12 7nt</t>
  </si>
  <si>
    <t>ll127nt</t>
  </si>
  <si>
    <t>LL12 7NU</t>
  </si>
  <si>
    <t>LL127NU</t>
  </si>
  <si>
    <t>ll12 7nu</t>
  </si>
  <si>
    <t>ll127nu</t>
  </si>
  <si>
    <t>LL12 7NW</t>
  </si>
  <si>
    <t>LL127NW</t>
  </si>
  <si>
    <t>ll12 7nw</t>
  </si>
  <si>
    <t>ll127nw</t>
  </si>
  <si>
    <t>LL12 7PB</t>
  </si>
  <si>
    <t>LL127PB</t>
  </si>
  <si>
    <t>ll12 7pb</t>
  </si>
  <si>
    <t>ll127pb</t>
  </si>
  <si>
    <t>LL12 7PD</t>
  </si>
  <si>
    <t>LL127PD</t>
  </si>
  <si>
    <t>ll12 7pd</t>
  </si>
  <si>
    <t>ll127pd</t>
  </si>
  <si>
    <t>LL12 7PE</t>
  </si>
  <si>
    <t>LL127PE</t>
  </si>
  <si>
    <t>ll12 7pe</t>
  </si>
  <si>
    <t>ll127pe</t>
  </si>
  <si>
    <t>LL12 7PF</t>
  </si>
  <si>
    <t>LL127PF</t>
  </si>
  <si>
    <t>ll12 7pf</t>
  </si>
  <si>
    <t>ll127pf</t>
  </si>
  <si>
    <t>LL12 7PG</t>
  </si>
  <si>
    <t>LL127PG</t>
  </si>
  <si>
    <t>ll12 7pg</t>
  </si>
  <si>
    <t>ll127pg</t>
  </si>
  <si>
    <t>LL12 7PH</t>
  </si>
  <si>
    <t>LL127PH</t>
  </si>
  <si>
    <t>ll12 7ph</t>
  </si>
  <si>
    <t>ll127ph</t>
  </si>
  <si>
    <t>LL12 7PL</t>
  </si>
  <si>
    <t>LL127PL</t>
  </si>
  <si>
    <t>ll12 7pl</t>
  </si>
  <si>
    <t>ll127pl</t>
  </si>
  <si>
    <t>LL12 7PN</t>
  </si>
  <si>
    <t>LL127PN</t>
  </si>
  <si>
    <t>ll12 7pn</t>
  </si>
  <si>
    <t>ll127pn</t>
  </si>
  <si>
    <t>LL12 7PP</t>
  </si>
  <si>
    <t>LL127PP</t>
  </si>
  <si>
    <t>ll12 7pp</t>
  </si>
  <si>
    <t>ll127pp</t>
  </si>
  <si>
    <t>LL12 7PR</t>
  </si>
  <si>
    <t>LL127PR</t>
  </si>
  <si>
    <t>ll12 7pr</t>
  </si>
  <si>
    <t>ll127pr</t>
  </si>
  <si>
    <t>LL12 7PS</t>
  </si>
  <si>
    <t>LL127PS</t>
  </si>
  <si>
    <t>ll12 7ps</t>
  </si>
  <si>
    <t>ll127ps</t>
  </si>
  <si>
    <t>LL12 7PT</t>
  </si>
  <si>
    <t>LL127PT</t>
  </si>
  <si>
    <t>ll12 7pt</t>
  </si>
  <si>
    <t>ll127pt</t>
  </si>
  <si>
    <t>LL12 7PU</t>
  </si>
  <si>
    <t>LL127PU</t>
  </si>
  <si>
    <t>ll12 7pu</t>
  </si>
  <si>
    <t>ll127pu</t>
  </si>
  <si>
    <t>LL12 7PW</t>
  </si>
  <si>
    <t>LL127PW</t>
  </si>
  <si>
    <t>ll12 7pw</t>
  </si>
  <si>
    <t>ll127pw</t>
  </si>
  <si>
    <t>LL12 7PY</t>
  </si>
  <si>
    <t>LL127PY</t>
  </si>
  <si>
    <t>ll12 7py</t>
  </si>
  <si>
    <t>ll127py</t>
  </si>
  <si>
    <t>LL12 7RA</t>
  </si>
  <si>
    <t>LL127RA</t>
  </si>
  <si>
    <t>ll12 7ra</t>
  </si>
  <si>
    <t>ll127ra</t>
  </si>
  <si>
    <t>LL12 7RB</t>
  </si>
  <si>
    <t>LL127RB</t>
  </si>
  <si>
    <t>ll12 7rb</t>
  </si>
  <si>
    <t>ll127rb</t>
  </si>
  <si>
    <t>LL12 7RD</t>
  </si>
  <si>
    <t>LL127RD</t>
  </si>
  <si>
    <t>ll12 7rd</t>
  </si>
  <si>
    <t>ll127rd</t>
  </si>
  <si>
    <t>LL12 7RE</t>
  </si>
  <si>
    <t>LL127RE</t>
  </si>
  <si>
    <t>ll12 7re</t>
  </si>
  <si>
    <t>ll127re</t>
  </si>
  <si>
    <t>LL12 7RF</t>
  </si>
  <si>
    <t>LL127RF</t>
  </si>
  <si>
    <t>ll12 7rf</t>
  </si>
  <si>
    <t>ll127rf</t>
  </si>
  <si>
    <t>LL12 7RG</t>
  </si>
  <si>
    <t>LL127RG</t>
  </si>
  <si>
    <t>ll12 7rg</t>
  </si>
  <si>
    <t>ll127rg</t>
  </si>
  <si>
    <t>LL12 7RH</t>
  </si>
  <si>
    <t>LL127RH</t>
  </si>
  <si>
    <t>ll12 7rh</t>
  </si>
  <si>
    <t>ll127rh</t>
  </si>
  <si>
    <t>LL12 7RL</t>
  </si>
  <si>
    <t>LL127RL</t>
  </si>
  <si>
    <t>ll12 7rl</t>
  </si>
  <si>
    <t>ll127rl</t>
  </si>
  <si>
    <t>LL12 7RN</t>
  </si>
  <si>
    <t>LL127RN</t>
  </si>
  <si>
    <t>ll12 7rn</t>
  </si>
  <si>
    <t>ll127rn</t>
  </si>
  <si>
    <t>LL12 7RP</t>
  </si>
  <si>
    <t>LL127RP</t>
  </si>
  <si>
    <t>ll12 7rp</t>
  </si>
  <si>
    <t>ll127rp</t>
  </si>
  <si>
    <t>LL12 7RR</t>
  </si>
  <si>
    <t>LL127RR</t>
  </si>
  <si>
    <t>ll12 7rr</t>
  </si>
  <si>
    <t>ll127rr</t>
  </si>
  <si>
    <t>LL12 7RS</t>
  </si>
  <si>
    <t>LL127RS</t>
  </si>
  <si>
    <t>ll12 7rs</t>
  </si>
  <si>
    <t>ll127rs</t>
  </si>
  <si>
    <t>LL12 7RT</t>
  </si>
  <si>
    <t>LL127RT</t>
  </si>
  <si>
    <t>ll12 7rt</t>
  </si>
  <si>
    <t>ll127rt</t>
  </si>
  <si>
    <t>LL12 7RU</t>
  </si>
  <si>
    <t>LL127RU</t>
  </si>
  <si>
    <t>ll12 7ru</t>
  </si>
  <si>
    <t>ll127ru</t>
  </si>
  <si>
    <t>LL12 7RW</t>
  </si>
  <si>
    <t>LL127RW</t>
  </si>
  <si>
    <t>ll12 7rw</t>
  </si>
  <si>
    <t>ll127rw</t>
  </si>
  <si>
    <t>LL12 7RY</t>
  </si>
  <si>
    <t>LL127RY</t>
  </si>
  <si>
    <t>ll12 7ry</t>
  </si>
  <si>
    <t>ll127ry</t>
  </si>
  <si>
    <t>LL12 7SA</t>
  </si>
  <si>
    <t>LL127SA</t>
  </si>
  <si>
    <t>ll12 7sa</t>
  </si>
  <si>
    <t>ll127sa</t>
  </si>
  <si>
    <t>LL12 7SB</t>
  </si>
  <si>
    <t>LL127SB</t>
  </si>
  <si>
    <t>ll12 7sb</t>
  </si>
  <si>
    <t>ll127sb</t>
  </si>
  <si>
    <t>LL12 7SD</t>
  </si>
  <si>
    <t>LL127SD</t>
  </si>
  <si>
    <t>ll12 7sd</t>
  </si>
  <si>
    <t>ll127sd</t>
  </si>
  <si>
    <t>LL12 7SE</t>
  </si>
  <si>
    <t>LL127SE</t>
  </si>
  <si>
    <t>ll12 7se</t>
  </si>
  <si>
    <t>ll127se</t>
  </si>
  <si>
    <t>LL12 7SF</t>
  </si>
  <si>
    <t>LL127SF</t>
  </si>
  <si>
    <t>ll12 7sf</t>
  </si>
  <si>
    <t>ll127sf</t>
  </si>
  <si>
    <t>LL12 7SG</t>
  </si>
  <si>
    <t>LL127SG</t>
  </si>
  <si>
    <t>ll12 7sg</t>
  </si>
  <si>
    <t>ll127sg</t>
  </si>
  <si>
    <t>LL12 7SH</t>
  </si>
  <si>
    <t>LL127SH</t>
  </si>
  <si>
    <t>ll12 7sh</t>
  </si>
  <si>
    <t>ll127sh</t>
  </si>
  <si>
    <t>LL12 7SL</t>
  </si>
  <si>
    <t>LL127SL</t>
  </si>
  <si>
    <t>ll12 7sl</t>
  </si>
  <si>
    <t>ll127sl</t>
  </si>
  <si>
    <t>LL12 7SN</t>
  </si>
  <si>
    <t>LL127SN</t>
  </si>
  <si>
    <t>ll12 7sn</t>
  </si>
  <si>
    <t>ll127sn</t>
  </si>
  <si>
    <t>LL12 7SP</t>
  </si>
  <si>
    <t>LL127SP</t>
  </si>
  <si>
    <t>ll12 7sp</t>
  </si>
  <si>
    <t>ll127sp</t>
  </si>
  <si>
    <t>LL12 7SR</t>
  </si>
  <si>
    <t>LL127SR</t>
  </si>
  <si>
    <t>ll12 7sr</t>
  </si>
  <si>
    <t>ll127sr</t>
  </si>
  <si>
    <t>LL12 7SS</t>
  </si>
  <si>
    <t>LL127SS</t>
  </si>
  <si>
    <t>ll12 7ss</t>
  </si>
  <si>
    <t>ll127ss</t>
  </si>
  <si>
    <t>LL12 7ST</t>
  </si>
  <si>
    <t>LL127ST</t>
  </si>
  <si>
    <t>ll12 7st</t>
  </si>
  <si>
    <t>ll127st</t>
  </si>
  <si>
    <t>LL12 7SW</t>
  </si>
  <si>
    <t>LL127SW</t>
  </si>
  <si>
    <t>ll12 7sw</t>
  </si>
  <si>
    <t>ll127sw</t>
  </si>
  <si>
    <t>LL12 7TD</t>
  </si>
  <si>
    <t>LL127TD</t>
  </si>
  <si>
    <t>ll12 7td</t>
  </si>
  <si>
    <t>ll127td</t>
  </si>
  <si>
    <t>LL12 7TE</t>
  </si>
  <si>
    <t>LL127TE</t>
  </si>
  <si>
    <t>ll12 7te</t>
  </si>
  <si>
    <t>ll127te</t>
  </si>
  <si>
    <t>LL12 7TF</t>
  </si>
  <si>
    <t>LL127TF</t>
  </si>
  <si>
    <t>ll12 7tf</t>
  </si>
  <si>
    <t>ll127tf</t>
  </si>
  <si>
    <t>LL12 7TG</t>
  </si>
  <si>
    <t>LL127TG</t>
  </si>
  <si>
    <t>ll12 7tg</t>
  </si>
  <si>
    <t>ll127tg</t>
  </si>
  <si>
    <t>LL12 7TH</t>
  </si>
  <si>
    <t>LL127TH</t>
  </si>
  <si>
    <t>ll12 7th</t>
  </si>
  <si>
    <t>ll127th</t>
  </si>
  <si>
    <t>LL12 7TJ</t>
  </si>
  <si>
    <t>LL127TJ</t>
  </si>
  <si>
    <t>ll12 7tj</t>
  </si>
  <si>
    <t>ll127tj</t>
  </si>
  <si>
    <t>LL12 7TL</t>
  </si>
  <si>
    <t>LL127TL</t>
  </si>
  <si>
    <t>ll12 7tl</t>
  </si>
  <si>
    <t>ll127tl</t>
  </si>
  <si>
    <t>LL12 7TN</t>
  </si>
  <si>
    <t>LL127TN</t>
  </si>
  <si>
    <t>ll12 7tn</t>
  </si>
  <si>
    <t>ll127tn</t>
  </si>
  <si>
    <t>LL12 7TP</t>
  </si>
  <si>
    <t>LL127TP</t>
  </si>
  <si>
    <t>ll12 7tp</t>
  </si>
  <si>
    <t>ll127tp</t>
  </si>
  <si>
    <t>LL12 7TQ</t>
  </si>
  <si>
    <t>LL127TQ</t>
  </si>
  <si>
    <t>ll12 7tq</t>
  </si>
  <si>
    <t>ll127tq</t>
  </si>
  <si>
    <t>LL12 7TR</t>
  </si>
  <si>
    <t>LL127TR</t>
  </si>
  <si>
    <t>ll12 7tr</t>
  </si>
  <si>
    <t>ll127tr</t>
  </si>
  <si>
    <t>LL12 7TS</t>
  </si>
  <si>
    <t>LL127TS</t>
  </si>
  <si>
    <t>ll12 7ts</t>
  </si>
  <si>
    <t>ll127ts</t>
  </si>
  <si>
    <t>LL12 7TT</t>
  </si>
  <si>
    <t>LL127TT</t>
  </si>
  <si>
    <t>ll12 7tt</t>
  </si>
  <si>
    <t>ll127tt</t>
  </si>
  <si>
    <t>LL12 7TU</t>
  </si>
  <si>
    <t>LL127TU</t>
  </si>
  <si>
    <t>ll12 7tu</t>
  </si>
  <si>
    <t>ll127tu</t>
  </si>
  <si>
    <t>LL12 7TW</t>
  </si>
  <si>
    <t>LL127TW</t>
  </si>
  <si>
    <t>ll12 7tw</t>
  </si>
  <si>
    <t>ll127tw</t>
  </si>
  <si>
    <t>LL12 7TX</t>
  </si>
  <si>
    <t>LL127TX</t>
  </si>
  <si>
    <t>ll12 7tx</t>
  </si>
  <si>
    <t>ll127tx</t>
  </si>
  <si>
    <t>LL12 7TY</t>
  </si>
  <si>
    <t>LL127TY</t>
  </si>
  <si>
    <t>ll12 7ty</t>
  </si>
  <si>
    <t>ll127ty</t>
  </si>
  <si>
    <t>LL12 7UA</t>
  </si>
  <si>
    <t>LL127UA</t>
  </si>
  <si>
    <t>ll12 7ua</t>
  </si>
  <si>
    <t>ll127ua</t>
  </si>
  <si>
    <t>LL12 7UB</t>
  </si>
  <si>
    <t>LL127UB</t>
  </si>
  <si>
    <t>ll12 7ub</t>
  </si>
  <si>
    <t>ll127ub</t>
  </si>
  <si>
    <t>LL12 7UD</t>
  </si>
  <si>
    <t>LL127UD</t>
  </si>
  <si>
    <t>ll12 7ud</t>
  </si>
  <si>
    <t>ll127ud</t>
  </si>
  <si>
    <t>LL12 7UE</t>
  </si>
  <si>
    <t>LL127UE</t>
  </si>
  <si>
    <t>ll12 7ue</t>
  </si>
  <si>
    <t>ll127ue</t>
  </si>
  <si>
    <t>LL12 7UF</t>
  </si>
  <si>
    <t>LL127UF</t>
  </si>
  <si>
    <t>ll12 7uf</t>
  </si>
  <si>
    <t>ll127uf</t>
  </si>
  <si>
    <t>LL12 7UG</t>
  </si>
  <si>
    <t>LL127UG</t>
  </si>
  <si>
    <t>ll12 7ug</t>
  </si>
  <si>
    <t>ll127ug</t>
  </si>
  <si>
    <t>LL12 7UH</t>
  </si>
  <si>
    <t>LL127UH</t>
  </si>
  <si>
    <t>ll12 7uh</t>
  </si>
  <si>
    <t>ll127uh</t>
  </si>
  <si>
    <t>LL12 7UP</t>
  </si>
  <si>
    <t>LL127UP</t>
  </si>
  <si>
    <t>ll12 7up</t>
  </si>
  <si>
    <t>ll127up</t>
  </si>
  <si>
    <t>LL12 7UR</t>
  </si>
  <si>
    <t>LL127UR</t>
  </si>
  <si>
    <t>ll12 7ur</t>
  </si>
  <si>
    <t>ll127ur</t>
  </si>
  <si>
    <t>LL12 7US</t>
  </si>
  <si>
    <t>LL127US</t>
  </si>
  <si>
    <t>ll12 7us</t>
  </si>
  <si>
    <t>ll127us</t>
  </si>
  <si>
    <t>LL12 7UT</t>
  </si>
  <si>
    <t>LL127UT</t>
  </si>
  <si>
    <t>ll12 7ut</t>
  </si>
  <si>
    <t>ll127ut</t>
  </si>
  <si>
    <t>LL12 7UU</t>
  </si>
  <si>
    <t>LL127UU</t>
  </si>
  <si>
    <t>ll12 7uu</t>
  </si>
  <si>
    <t>ll127uu</t>
  </si>
  <si>
    <t>LL12 7UY</t>
  </si>
  <si>
    <t>LL127UY</t>
  </si>
  <si>
    <t>ll12 7uy</t>
  </si>
  <si>
    <t>ll127uy</t>
  </si>
  <si>
    <t>LL12 7YA</t>
  </si>
  <si>
    <t>LL127YA</t>
  </si>
  <si>
    <t>ll12 7ya</t>
  </si>
  <si>
    <t>ll127ya</t>
  </si>
  <si>
    <t>LL12 7YB</t>
  </si>
  <si>
    <t>LL127YB</t>
  </si>
  <si>
    <t>ll12 7yb</t>
  </si>
  <si>
    <t>ll127yb</t>
  </si>
  <si>
    <t>LL12 7YD</t>
  </si>
  <si>
    <t>LL127YD</t>
  </si>
  <si>
    <t>ll12 7yd</t>
  </si>
  <si>
    <t>ll127yd</t>
  </si>
  <si>
    <t>LL12 7YE</t>
  </si>
  <si>
    <t>LL127YE</t>
  </si>
  <si>
    <t>ll12 7ye</t>
  </si>
  <si>
    <t>ll127ye</t>
  </si>
  <si>
    <t>LL12 7YF</t>
  </si>
  <si>
    <t>LL127YF</t>
  </si>
  <si>
    <t>ll12 7yf</t>
  </si>
  <si>
    <t>ll127yf</t>
  </si>
  <si>
    <t>LL12 7YG</t>
  </si>
  <si>
    <t>LL127YG</t>
  </si>
  <si>
    <t>ll12 7yg</t>
  </si>
  <si>
    <t>ll127yg</t>
  </si>
  <si>
    <t>LL12 7YH</t>
  </si>
  <si>
    <t>LL127YH</t>
  </si>
  <si>
    <t>ll12 7yh</t>
  </si>
  <si>
    <t>ll127yh</t>
  </si>
  <si>
    <t>LL12 7YJ</t>
  </si>
  <si>
    <t>LL127YJ</t>
  </si>
  <si>
    <t>ll12 7yj</t>
  </si>
  <si>
    <t>ll127yj</t>
  </si>
  <si>
    <t>LL12 7YL</t>
  </si>
  <si>
    <t>LL127YL</t>
  </si>
  <si>
    <t>ll12 7yl</t>
  </si>
  <si>
    <t>ll127yl</t>
  </si>
  <si>
    <t>LL12 7YN</t>
  </si>
  <si>
    <t>LL127YN</t>
  </si>
  <si>
    <t>ll12 7yn</t>
  </si>
  <si>
    <t>ll127yn</t>
  </si>
  <si>
    <t>LL12 7YP</t>
  </si>
  <si>
    <t>LL127YP</t>
  </si>
  <si>
    <t>ll12 7yp</t>
  </si>
  <si>
    <t>ll127yp</t>
  </si>
  <si>
    <t>LL12 7YR</t>
  </si>
  <si>
    <t>LL127YR</t>
  </si>
  <si>
    <t>ll12 7yr</t>
  </si>
  <si>
    <t>ll127yr</t>
  </si>
  <si>
    <t>LL12 7YS</t>
  </si>
  <si>
    <t>LL127YS</t>
  </si>
  <si>
    <t>ll12 7ys</t>
  </si>
  <si>
    <t>ll127ys</t>
  </si>
  <si>
    <t>LL12 7YT</t>
  </si>
  <si>
    <t>LL127YT</t>
  </si>
  <si>
    <t>ll12 7yt</t>
  </si>
  <si>
    <t>ll127yt</t>
  </si>
  <si>
    <t>LL12 7YW</t>
  </si>
  <si>
    <t>LL127YW</t>
  </si>
  <si>
    <t>ll12 7yw</t>
  </si>
  <si>
    <t>ll127yw</t>
  </si>
  <si>
    <t>LL12 8AA</t>
  </si>
  <si>
    <t>LL128AA</t>
  </si>
  <si>
    <t>ll12 8aa</t>
  </si>
  <si>
    <t>ll128aa</t>
  </si>
  <si>
    <t>LL12 8AB</t>
  </si>
  <si>
    <t>LL128AB</t>
  </si>
  <si>
    <t>ll12 8ab</t>
  </si>
  <si>
    <t>ll128ab</t>
  </si>
  <si>
    <t>LL12 8AD</t>
  </si>
  <si>
    <t>LL128AD</t>
  </si>
  <si>
    <t>ll12 8ad</t>
  </si>
  <si>
    <t>ll128ad</t>
  </si>
  <si>
    <t>LL12 8AE</t>
  </si>
  <si>
    <t>LL128AE</t>
  </si>
  <si>
    <t>ll12 8ae</t>
  </si>
  <si>
    <t>ll128ae</t>
  </si>
  <si>
    <t>LL12 8AF</t>
  </si>
  <si>
    <t>LL128AF</t>
  </si>
  <si>
    <t>ll12 8af</t>
  </si>
  <si>
    <t>ll128af</t>
  </si>
  <si>
    <t>LL12 8AG</t>
  </si>
  <si>
    <t>LL128AG</t>
  </si>
  <si>
    <t>ll12 8ag</t>
  </si>
  <si>
    <t>ll128ag</t>
  </si>
  <si>
    <t>LL12 8AH</t>
  </si>
  <si>
    <t>LL128AH</t>
  </si>
  <si>
    <t>ll12 8ah</t>
  </si>
  <si>
    <t>ll128ah</t>
  </si>
  <si>
    <t>LL12 8AJ</t>
  </si>
  <si>
    <t>LL128AJ</t>
  </si>
  <si>
    <t>ll12 8aj</t>
  </si>
  <si>
    <t>ll128aj</t>
  </si>
  <si>
    <t>LL12 8AL</t>
  </si>
  <si>
    <t>LL128AL</t>
  </si>
  <si>
    <t>ll12 8al</t>
  </si>
  <si>
    <t>ll128al</t>
  </si>
  <si>
    <t>LL12 8AN</t>
  </si>
  <si>
    <t>LL128AN</t>
  </si>
  <si>
    <t>ll12 8an</t>
  </si>
  <si>
    <t>ll128an</t>
  </si>
  <si>
    <t>LL12 8AQ</t>
  </si>
  <si>
    <t>LL128AQ</t>
  </si>
  <si>
    <t>ll12 8aq</t>
  </si>
  <si>
    <t>ll128aq</t>
  </si>
  <si>
    <t>LL12 8AR</t>
  </si>
  <si>
    <t>LL128AR</t>
  </si>
  <si>
    <t>ll12 8ar</t>
  </si>
  <si>
    <t>ll128ar</t>
  </si>
  <si>
    <t>LL12 8AS</t>
  </si>
  <si>
    <t>LL128AS</t>
  </si>
  <si>
    <t>ll12 8as</t>
  </si>
  <si>
    <t>ll128as</t>
  </si>
  <si>
    <t>LL12 8AT</t>
  </si>
  <si>
    <t>LL128AT</t>
  </si>
  <si>
    <t>ll12 8at</t>
  </si>
  <si>
    <t>ll128at</t>
  </si>
  <si>
    <t>LL12 8AU</t>
  </si>
  <si>
    <t>LL128AU</t>
  </si>
  <si>
    <t>ll12 8au</t>
  </si>
  <si>
    <t>ll128au</t>
  </si>
  <si>
    <t>LL12 8AW</t>
  </si>
  <si>
    <t>LL128AW</t>
  </si>
  <si>
    <t>ll12 8aw</t>
  </si>
  <si>
    <t>ll128aw</t>
  </si>
  <si>
    <t>LL12 8AY</t>
  </si>
  <si>
    <t>LL128AY</t>
  </si>
  <si>
    <t>ll12 8ay</t>
  </si>
  <si>
    <t>ll128ay</t>
  </si>
  <si>
    <t>LL12 8BA</t>
  </si>
  <si>
    <t>LL128BA</t>
  </si>
  <si>
    <t>ll12 8ba</t>
  </si>
  <si>
    <t>ll128ba</t>
  </si>
  <si>
    <t>LL12 8BB</t>
  </si>
  <si>
    <t>LL128BB</t>
  </si>
  <si>
    <t>ll12 8bb</t>
  </si>
  <si>
    <t>ll128bb</t>
  </si>
  <si>
    <t>LL12 8BD</t>
  </si>
  <si>
    <t>LL128BD</t>
  </si>
  <si>
    <t>ll12 8bd</t>
  </si>
  <si>
    <t>ll128bd</t>
  </si>
  <si>
    <t>LL12 8BE</t>
  </si>
  <si>
    <t>LL128BE</t>
  </si>
  <si>
    <t>ll12 8be</t>
  </si>
  <si>
    <t>ll128be</t>
  </si>
  <si>
    <t>LL12 8BG</t>
  </si>
  <si>
    <t>LL128BG</t>
  </si>
  <si>
    <t>ll12 8bg</t>
  </si>
  <si>
    <t>ll128bg</t>
  </si>
  <si>
    <t>LL12 8BH</t>
  </si>
  <si>
    <t>LL128BH</t>
  </si>
  <si>
    <t>ll12 8bh</t>
  </si>
  <si>
    <t>ll128bh</t>
  </si>
  <si>
    <t>LL12 8BL</t>
  </si>
  <si>
    <t>LL128BL</t>
  </si>
  <si>
    <t>ll12 8bl</t>
  </si>
  <si>
    <t>ll128bl</t>
  </si>
  <si>
    <t>LL12 8BN</t>
  </si>
  <si>
    <t>LL128BN</t>
  </si>
  <si>
    <t>ll12 8bn</t>
  </si>
  <si>
    <t>ll128bn</t>
  </si>
  <si>
    <t>LL12 8BS</t>
  </si>
  <si>
    <t>LL128BS</t>
  </si>
  <si>
    <t>ll12 8bs</t>
  </si>
  <si>
    <t>ll128bs</t>
  </si>
  <si>
    <t>LL12 8BT</t>
  </si>
  <si>
    <t>LL128BT</t>
  </si>
  <si>
    <t>ll12 8bt</t>
  </si>
  <si>
    <t>ll128bt</t>
  </si>
  <si>
    <t>LL12 8BU</t>
  </si>
  <si>
    <t>LL128BU</t>
  </si>
  <si>
    <t>ll12 8bu</t>
  </si>
  <si>
    <t>ll128bu</t>
  </si>
  <si>
    <t>LL12 8BW</t>
  </si>
  <si>
    <t>LL128BW</t>
  </si>
  <si>
    <t>ll12 8bw</t>
  </si>
  <si>
    <t>ll128bw</t>
  </si>
  <si>
    <t>LL12 8BY</t>
  </si>
  <si>
    <t>LL128BY</t>
  </si>
  <si>
    <t>ll12 8by</t>
  </si>
  <si>
    <t>ll128by</t>
  </si>
  <si>
    <t>LL12 8DA</t>
  </si>
  <si>
    <t>LL128DA</t>
  </si>
  <si>
    <t>ll12 8da</t>
  </si>
  <si>
    <t>ll128da</t>
  </si>
  <si>
    <t>LL12 8DD</t>
  </si>
  <si>
    <t>LL128DD</t>
  </si>
  <si>
    <t>ll12 8dd</t>
  </si>
  <si>
    <t>ll128dd</t>
  </si>
  <si>
    <t>LL12 8DE</t>
  </si>
  <si>
    <t>LL128DE</t>
  </si>
  <si>
    <t>ll12 8de</t>
  </si>
  <si>
    <t>ll128de</t>
  </si>
  <si>
    <t>LL12 8DF</t>
  </si>
  <si>
    <t>LL128DF</t>
  </si>
  <si>
    <t>ll12 8df</t>
  </si>
  <si>
    <t>ll128df</t>
  </si>
  <si>
    <t>LL12 8DG</t>
  </si>
  <si>
    <t>LL128DG</t>
  </si>
  <si>
    <t>ll12 8dg</t>
  </si>
  <si>
    <t>ll128dg</t>
  </si>
  <si>
    <t>LL12 8DH</t>
  </si>
  <si>
    <t>LL128DH</t>
  </si>
  <si>
    <t>ll12 8dh</t>
  </si>
  <si>
    <t>ll128dh</t>
  </si>
  <si>
    <t>LL12 8DL</t>
  </si>
  <si>
    <t>LL128DL</t>
  </si>
  <si>
    <t>ll12 8dl</t>
  </si>
  <si>
    <t>ll128dl</t>
  </si>
  <si>
    <t>LL12 8DQ</t>
  </si>
  <si>
    <t>LL128DQ</t>
  </si>
  <si>
    <t>ll12 8dq</t>
  </si>
  <si>
    <t>ll128dq</t>
  </si>
  <si>
    <t>LL12 8DS</t>
  </si>
  <si>
    <t>LL128DS</t>
  </si>
  <si>
    <t>ll12 8ds</t>
  </si>
  <si>
    <t>ll128ds</t>
  </si>
  <si>
    <t>LL12 8DT</t>
  </si>
  <si>
    <t>LL128DT</t>
  </si>
  <si>
    <t>ll12 8dt</t>
  </si>
  <si>
    <t>ll128dt</t>
  </si>
  <si>
    <t>LL12 8DU</t>
  </si>
  <si>
    <t>LL128DU</t>
  </si>
  <si>
    <t>ll12 8du</t>
  </si>
  <si>
    <t>ll128du</t>
  </si>
  <si>
    <t>LL12 8DW</t>
  </si>
  <si>
    <t>LL128DW</t>
  </si>
  <si>
    <t>ll12 8dw</t>
  </si>
  <si>
    <t>ll128dw</t>
  </si>
  <si>
    <t>LL12 8DY</t>
  </si>
  <si>
    <t>LL128DY</t>
  </si>
  <si>
    <t>ll12 8dy</t>
  </si>
  <si>
    <t>ll128dy</t>
  </si>
  <si>
    <t>LL12 8EA</t>
  </si>
  <si>
    <t>LL128EA</t>
  </si>
  <si>
    <t>ll12 8ea</t>
  </si>
  <si>
    <t>ll128ea</t>
  </si>
  <si>
    <t>LL12 8EB</t>
  </si>
  <si>
    <t>LL128EB</t>
  </si>
  <si>
    <t>ll12 8eb</t>
  </si>
  <si>
    <t>ll128eb</t>
  </si>
  <si>
    <t>LL12 8ED</t>
  </si>
  <si>
    <t>LL128ED</t>
  </si>
  <si>
    <t>ll12 8ed</t>
  </si>
  <si>
    <t>ll128ed</t>
  </si>
  <si>
    <t>LL12 8EE</t>
  </si>
  <si>
    <t>LL128EE</t>
  </si>
  <si>
    <t>ll12 8ee</t>
  </si>
  <si>
    <t>ll128ee</t>
  </si>
  <si>
    <t>LL12 8EF</t>
  </si>
  <si>
    <t>LL128EF</t>
  </si>
  <si>
    <t>ll12 8ef</t>
  </si>
  <si>
    <t>ll128ef</t>
  </si>
  <si>
    <t>LL12 8EG</t>
  </si>
  <si>
    <t>LL128EG</t>
  </si>
  <si>
    <t>ll12 8eg</t>
  </si>
  <si>
    <t>ll128eg</t>
  </si>
  <si>
    <t>LL12 8EH</t>
  </si>
  <si>
    <t>LL128EH</t>
  </si>
  <si>
    <t>ll12 8eh</t>
  </si>
  <si>
    <t>ll128eh</t>
  </si>
  <si>
    <t>LL12 8EJ</t>
  </si>
  <si>
    <t>LL128EJ</t>
  </si>
  <si>
    <t>ll12 8ej</t>
  </si>
  <si>
    <t>ll128ej</t>
  </si>
  <si>
    <t>LL12 8EL</t>
  </si>
  <si>
    <t>LL128EL</t>
  </si>
  <si>
    <t>ll12 8el</t>
  </si>
  <si>
    <t>ll128el</t>
  </si>
  <si>
    <t>LL12 8EN</t>
  </si>
  <si>
    <t>LL128EN</t>
  </si>
  <si>
    <t>ll12 8en</t>
  </si>
  <si>
    <t>ll128en</t>
  </si>
  <si>
    <t>LL12 8EP</t>
  </si>
  <si>
    <t>LL128EP</t>
  </si>
  <si>
    <t>ll12 8ep</t>
  </si>
  <si>
    <t>ll128ep</t>
  </si>
  <si>
    <t>LL12 8EQ</t>
  </si>
  <si>
    <t>LL128EQ</t>
  </si>
  <si>
    <t>ll12 8eq</t>
  </si>
  <si>
    <t>ll128eq</t>
  </si>
  <si>
    <t>LL12 8ER</t>
  </si>
  <si>
    <t>LL128ER</t>
  </si>
  <si>
    <t>ll12 8er</t>
  </si>
  <si>
    <t>ll128er</t>
  </si>
  <si>
    <t>LL12 8ES</t>
  </si>
  <si>
    <t>LL128ES</t>
  </si>
  <si>
    <t>ll12 8es</t>
  </si>
  <si>
    <t>ll128es</t>
  </si>
  <si>
    <t>LL12 8ET</t>
  </si>
  <si>
    <t>LL128ET</t>
  </si>
  <si>
    <t>ll12 8et</t>
  </si>
  <si>
    <t>ll128et</t>
  </si>
  <si>
    <t>LL12 8EU</t>
  </si>
  <si>
    <t>LL128EU</t>
  </si>
  <si>
    <t>ll12 8eu</t>
  </si>
  <si>
    <t>ll128eu</t>
  </si>
  <si>
    <t>LL12 8EW</t>
  </si>
  <si>
    <t>LL128EW</t>
  </si>
  <si>
    <t>ll12 8ew</t>
  </si>
  <si>
    <t>ll128ew</t>
  </si>
  <si>
    <t>LL12 8EY</t>
  </si>
  <si>
    <t>LL128EY</t>
  </si>
  <si>
    <t>ll12 8ey</t>
  </si>
  <si>
    <t>ll128ey</t>
  </si>
  <si>
    <t>LL12 8EZ</t>
  </si>
  <si>
    <t>LL128EZ</t>
  </si>
  <si>
    <t>ll12 8ez</t>
  </si>
  <si>
    <t>ll128ez</t>
  </si>
  <si>
    <t>LL12 8HA</t>
  </si>
  <si>
    <t>LL128HA</t>
  </si>
  <si>
    <t>ll12 8ha</t>
  </si>
  <si>
    <t>ll128ha</t>
  </si>
  <si>
    <t>LL12 8HB</t>
  </si>
  <si>
    <t>LL128HB</t>
  </si>
  <si>
    <t>ll12 8hb</t>
  </si>
  <si>
    <t>ll128hb</t>
  </si>
  <si>
    <t>LL12 8HD</t>
  </si>
  <si>
    <t>LL128HD</t>
  </si>
  <si>
    <t>ll12 8hd</t>
  </si>
  <si>
    <t>ll128hd</t>
  </si>
  <si>
    <t>LL12 8HE</t>
  </si>
  <si>
    <t>LL128HE</t>
  </si>
  <si>
    <t>ll12 8he</t>
  </si>
  <si>
    <t>ll128he</t>
  </si>
  <si>
    <t>LL12 8HF</t>
  </si>
  <si>
    <t>LL128HF</t>
  </si>
  <si>
    <t>ll12 8hf</t>
  </si>
  <si>
    <t>ll128hf</t>
  </si>
  <si>
    <t>LL12 8HG</t>
  </si>
  <si>
    <t>LL128HG</t>
  </si>
  <si>
    <t>ll12 8hg</t>
  </si>
  <si>
    <t>ll128hg</t>
  </si>
  <si>
    <t>LL12 8HH</t>
  </si>
  <si>
    <t>LL128HH</t>
  </si>
  <si>
    <t>ll12 8hh</t>
  </si>
  <si>
    <t>ll128hh</t>
  </si>
  <si>
    <t>LL12 8HL</t>
  </si>
  <si>
    <t>LL128HL</t>
  </si>
  <si>
    <t>ll12 8hl</t>
  </si>
  <si>
    <t>ll128hl</t>
  </si>
  <si>
    <t>LL12 8HN</t>
  </si>
  <si>
    <t>LL128HN</t>
  </si>
  <si>
    <t>ll12 8hn</t>
  </si>
  <si>
    <t>ll128hn</t>
  </si>
  <si>
    <t>LL12 8HP</t>
  </si>
  <si>
    <t>LL128HP</t>
  </si>
  <si>
    <t>ll12 8hp</t>
  </si>
  <si>
    <t>ll128hp</t>
  </si>
  <si>
    <t>LL12 8HR</t>
  </si>
  <si>
    <t>LL128HR</t>
  </si>
  <si>
    <t>ll12 8hr</t>
  </si>
  <si>
    <t>ll128hr</t>
  </si>
  <si>
    <t>LL12 8HS</t>
  </si>
  <si>
    <t>LL128HS</t>
  </si>
  <si>
    <t>ll12 8hs</t>
  </si>
  <si>
    <t>ll128hs</t>
  </si>
  <si>
    <t>LL12 8HT</t>
  </si>
  <si>
    <t>LL128HT</t>
  </si>
  <si>
    <t>ll12 8ht</t>
  </si>
  <si>
    <t>ll128ht</t>
  </si>
  <si>
    <t>LL12 8HU</t>
  </si>
  <si>
    <t>LL128HU</t>
  </si>
  <si>
    <t>ll12 8hu</t>
  </si>
  <si>
    <t>ll128hu</t>
  </si>
  <si>
    <t>LL12 8HW</t>
  </si>
  <si>
    <t>LL128HW</t>
  </si>
  <si>
    <t>ll12 8hw</t>
  </si>
  <si>
    <t>ll128hw</t>
  </si>
  <si>
    <t>LL12 8HY</t>
  </si>
  <si>
    <t>LL128HY</t>
  </si>
  <si>
    <t>ll12 8hy</t>
  </si>
  <si>
    <t>ll128hy</t>
  </si>
  <si>
    <t>LL12 8JA</t>
  </si>
  <si>
    <t>LL128JA</t>
  </si>
  <si>
    <t>ll12 8ja</t>
  </si>
  <si>
    <t>ll128ja</t>
  </si>
  <si>
    <t>LL12 8JB</t>
  </si>
  <si>
    <t>LL128JB</t>
  </si>
  <si>
    <t>ll12 8jb</t>
  </si>
  <si>
    <t>ll128jb</t>
  </si>
  <si>
    <t>LL12 8JD</t>
  </si>
  <si>
    <t>LL128JD</t>
  </si>
  <si>
    <t>ll12 8jd</t>
  </si>
  <si>
    <t>ll128jd</t>
  </si>
  <si>
    <t>LL12 8JE</t>
  </si>
  <si>
    <t>LL128JE</t>
  </si>
  <si>
    <t>ll12 8je</t>
  </si>
  <si>
    <t>ll128je</t>
  </si>
  <si>
    <t>LL12 8JF</t>
  </si>
  <si>
    <t>LL128JF</t>
  </si>
  <si>
    <t>ll12 8jf</t>
  </si>
  <si>
    <t>ll128jf</t>
  </si>
  <si>
    <t>LL12 8JG</t>
  </si>
  <si>
    <t>LL128JG</t>
  </si>
  <si>
    <t>ll12 8jg</t>
  </si>
  <si>
    <t>ll128jg</t>
  </si>
  <si>
    <t>LL12 8JH</t>
  </si>
  <si>
    <t>LL128JH</t>
  </si>
  <si>
    <t>ll12 8jh</t>
  </si>
  <si>
    <t>ll128jh</t>
  </si>
  <si>
    <t>LL12 8JJ</t>
  </si>
  <si>
    <t>LL128JJ</t>
  </si>
  <si>
    <t>ll12 8jj</t>
  </si>
  <si>
    <t>ll128jj</t>
  </si>
  <si>
    <t>LL12 8JL</t>
  </si>
  <si>
    <t>LL128JL</t>
  </si>
  <si>
    <t>ll12 8jl</t>
  </si>
  <si>
    <t>ll128jl</t>
  </si>
  <si>
    <t>LL12 8JN</t>
  </si>
  <si>
    <t>LL128JN</t>
  </si>
  <si>
    <t>ll12 8jn</t>
  </si>
  <si>
    <t>ll128jn</t>
  </si>
  <si>
    <t>LL12 8JP</t>
  </si>
  <si>
    <t>LL128JP</t>
  </si>
  <si>
    <t>ll12 8jp</t>
  </si>
  <si>
    <t>ll128jp</t>
  </si>
  <si>
    <t>LL12 8JQ</t>
  </si>
  <si>
    <t>LL128JQ</t>
  </si>
  <si>
    <t>ll12 8jq</t>
  </si>
  <si>
    <t>ll128jq</t>
  </si>
  <si>
    <t>LL12 8JR</t>
  </si>
  <si>
    <t>LL128JR</t>
  </si>
  <si>
    <t>ll12 8jr</t>
  </si>
  <si>
    <t>ll128jr</t>
  </si>
  <si>
    <t>LL12 8JS</t>
  </si>
  <si>
    <t>LL128JS</t>
  </si>
  <si>
    <t>ll12 8js</t>
  </si>
  <si>
    <t>ll128js</t>
  </si>
  <si>
    <t>LL12 8JT</t>
  </si>
  <si>
    <t>LL128JT</t>
  </si>
  <si>
    <t>ll12 8jt</t>
  </si>
  <si>
    <t>ll128jt</t>
  </si>
  <si>
    <t>LL12 8JU</t>
  </si>
  <si>
    <t>LL128JU</t>
  </si>
  <si>
    <t>ll12 8ju</t>
  </si>
  <si>
    <t>ll128ju</t>
  </si>
  <si>
    <t>LL12 8JW</t>
  </si>
  <si>
    <t>LL128JW</t>
  </si>
  <si>
    <t>ll12 8jw</t>
  </si>
  <si>
    <t>ll128jw</t>
  </si>
  <si>
    <t>LL12 8JX</t>
  </si>
  <si>
    <t>LL128JX</t>
  </si>
  <si>
    <t>ll12 8jx</t>
  </si>
  <si>
    <t>ll128jx</t>
  </si>
  <si>
    <t>LL12 8JY</t>
  </si>
  <si>
    <t>LL128JY</t>
  </si>
  <si>
    <t>ll12 8jy</t>
  </si>
  <si>
    <t>ll128jy</t>
  </si>
  <si>
    <t>LL12 8JZ</t>
  </si>
  <si>
    <t>LL128JZ</t>
  </si>
  <si>
    <t>ll12 8jz</t>
  </si>
  <si>
    <t>ll128jz</t>
  </si>
  <si>
    <t>LL12 8LA</t>
  </si>
  <si>
    <t>LL128LA</t>
  </si>
  <si>
    <t>ll12 8la</t>
  </si>
  <si>
    <t>ll128la</t>
  </si>
  <si>
    <t>LL12 8LB</t>
  </si>
  <si>
    <t>LL128LB</t>
  </si>
  <si>
    <t>ll12 8lb</t>
  </si>
  <si>
    <t>ll128lb</t>
  </si>
  <si>
    <t>LL12 8LD</t>
  </si>
  <si>
    <t>LL128LD</t>
  </si>
  <si>
    <t>ll12 8ld</t>
  </si>
  <si>
    <t>ll128ld</t>
  </si>
  <si>
    <t>LL12 8LE</t>
  </si>
  <si>
    <t>LL128LE</t>
  </si>
  <si>
    <t>ll12 8le</t>
  </si>
  <si>
    <t>ll128le</t>
  </si>
  <si>
    <t>LL12 8LF</t>
  </si>
  <si>
    <t>LL128LF</t>
  </si>
  <si>
    <t>ll12 8lf</t>
  </si>
  <si>
    <t>ll128lf</t>
  </si>
  <si>
    <t>LL12 8LG</t>
  </si>
  <si>
    <t>LL128LG</t>
  </si>
  <si>
    <t>ll12 8lg</t>
  </si>
  <si>
    <t>ll128lg</t>
  </si>
  <si>
    <t>LL12 8LH</t>
  </si>
  <si>
    <t>LL128LH</t>
  </si>
  <si>
    <t>ll12 8lh</t>
  </si>
  <si>
    <t>ll128lh</t>
  </si>
  <si>
    <t>LL12 8LL</t>
  </si>
  <si>
    <t>LL128LL</t>
  </si>
  <si>
    <t>ll12 8ll</t>
  </si>
  <si>
    <t>ll128ll</t>
  </si>
  <si>
    <t>LL12 8LN</t>
  </si>
  <si>
    <t>LL128LN</t>
  </si>
  <si>
    <t>ll12 8ln</t>
  </si>
  <si>
    <t>ll128ln</t>
  </si>
  <si>
    <t>LL12 8LP</t>
  </si>
  <si>
    <t>LL128LP</t>
  </si>
  <si>
    <t>ll12 8lp</t>
  </si>
  <si>
    <t>ll128lp</t>
  </si>
  <si>
    <t>LL12 8LQ</t>
  </si>
  <si>
    <t>LL128LQ</t>
  </si>
  <si>
    <t>ll12 8lq</t>
  </si>
  <si>
    <t>ll128lq</t>
  </si>
  <si>
    <t>LL12 8LR</t>
  </si>
  <si>
    <t>LL128LR</t>
  </si>
  <si>
    <t>ll12 8lr</t>
  </si>
  <si>
    <t>ll128lr</t>
  </si>
  <si>
    <t>LL12 8LS</t>
  </si>
  <si>
    <t>LL128LS</t>
  </si>
  <si>
    <t>ll12 8ls</t>
  </si>
  <si>
    <t>ll128ls</t>
  </si>
  <si>
    <t>LL12 8LT</t>
  </si>
  <si>
    <t>LL128LT</t>
  </si>
  <si>
    <t>ll12 8lt</t>
  </si>
  <si>
    <t>ll128lt</t>
  </si>
  <si>
    <t>LL12 8LU</t>
  </si>
  <si>
    <t>LL128LU</t>
  </si>
  <si>
    <t>ll12 8lu</t>
  </si>
  <si>
    <t>ll128lu</t>
  </si>
  <si>
    <t>LL12 8LW</t>
  </si>
  <si>
    <t>LL128LW</t>
  </si>
  <si>
    <t>ll12 8lw</t>
  </si>
  <si>
    <t>ll128lw</t>
  </si>
  <si>
    <t>LL12 8LX</t>
  </si>
  <si>
    <t>LL128LX</t>
  </si>
  <si>
    <t>ll12 8lx</t>
  </si>
  <si>
    <t>ll128lx</t>
  </si>
  <si>
    <t>LL12 8LY</t>
  </si>
  <si>
    <t>LL128LY</t>
  </si>
  <si>
    <t>ll12 8ly</t>
  </si>
  <si>
    <t>ll128ly</t>
  </si>
  <si>
    <t>LL12 8LZ</t>
  </si>
  <si>
    <t>LL128LZ</t>
  </si>
  <si>
    <t>ll12 8lz</t>
  </si>
  <si>
    <t>ll128lz</t>
  </si>
  <si>
    <t>LL12 8NA</t>
  </si>
  <si>
    <t>LL128NA</t>
  </si>
  <si>
    <t>ll12 8na</t>
  </si>
  <si>
    <t>ll128na</t>
  </si>
  <si>
    <t>LL12 8NB</t>
  </si>
  <si>
    <t>LL128NB</t>
  </si>
  <si>
    <t>ll12 8nb</t>
  </si>
  <si>
    <t>ll128nb</t>
  </si>
  <si>
    <t>LL12 8ND</t>
  </si>
  <si>
    <t>LL128ND</t>
  </si>
  <si>
    <t>ll12 8nd</t>
  </si>
  <si>
    <t>ll128nd</t>
  </si>
  <si>
    <t>LL12 8NE</t>
  </si>
  <si>
    <t>LL128NE</t>
  </si>
  <si>
    <t>ll12 8ne</t>
  </si>
  <si>
    <t>ll128ne</t>
  </si>
  <si>
    <t>LL12 8NF</t>
  </si>
  <si>
    <t>LL128NF</t>
  </si>
  <si>
    <t>ll12 8nf</t>
  </si>
  <si>
    <t>ll128nf</t>
  </si>
  <si>
    <t>LL12 8NG</t>
  </si>
  <si>
    <t>LL128NG</t>
  </si>
  <si>
    <t>ll12 8ng</t>
  </si>
  <si>
    <t>ll128ng</t>
  </si>
  <si>
    <t>LL12 8NH</t>
  </si>
  <si>
    <t>LL128NH</t>
  </si>
  <si>
    <t>ll12 8nh</t>
  </si>
  <si>
    <t>ll128nh</t>
  </si>
  <si>
    <t>LL12 8NL</t>
  </si>
  <si>
    <t>LL128NL</t>
  </si>
  <si>
    <t>ll12 8nl</t>
  </si>
  <si>
    <t>ll128nl</t>
  </si>
  <si>
    <t>LL12 8NN</t>
  </si>
  <si>
    <t>LL128NN</t>
  </si>
  <si>
    <t>ll12 8nn</t>
  </si>
  <si>
    <t>ll128nn</t>
  </si>
  <si>
    <t>LL12 8NP</t>
  </si>
  <si>
    <t>LL128NP</t>
  </si>
  <si>
    <t>ll12 8np</t>
  </si>
  <si>
    <t>ll128np</t>
  </si>
  <si>
    <t>LL12 8NQ</t>
  </si>
  <si>
    <t>LL128NQ</t>
  </si>
  <si>
    <t>ll12 8nq</t>
  </si>
  <si>
    <t>ll128nq</t>
  </si>
  <si>
    <t>LL12 8NR</t>
  </si>
  <si>
    <t>LL128NR</t>
  </si>
  <si>
    <t>ll12 8nr</t>
  </si>
  <si>
    <t>ll128nr</t>
  </si>
  <si>
    <t>LL12 8NS</t>
  </si>
  <si>
    <t>LL128NS</t>
  </si>
  <si>
    <t>ll12 8ns</t>
  </si>
  <si>
    <t>ll128ns</t>
  </si>
  <si>
    <t>LL12 8NT</t>
  </si>
  <si>
    <t>LL128NT</t>
  </si>
  <si>
    <t>ll12 8nt</t>
  </si>
  <si>
    <t>ll128nt</t>
  </si>
  <si>
    <t>LL12 8NU</t>
  </si>
  <si>
    <t>LL128NU</t>
  </si>
  <si>
    <t>ll12 8nu</t>
  </si>
  <si>
    <t>ll128nu</t>
  </si>
  <si>
    <t>LL12 8NW</t>
  </si>
  <si>
    <t>LL128NW</t>
  </si>
  <si>
    <t>ll12 8nw</t>
  </si>
  <si>
    <t>ll128nw</t>
  </si>
  <si>
    <t>LL12 8NZ</t>
  </si>
  <si>
    <t>LL128NZ</t>
  </si>
  <si>
    <t>ll12 8nz</t>
  </si>
  <si>
    <t>ll128nz</t>
  </si>
  <si>
    <t>LL12 8PA</t>
  </si>
  <si>
    <t>LL128PA</t>
  </si>
  <si>
    <t>ll12 8pa</t>
  </si>
  <si>
    <t>ll128pa</t>
  </si>
  <si>
    <t>LL12 8PB</t>
  </si>
  <si>
    <t>LL128PB</t>
  </si>
  <si>
    <t>ll12 8pb</t>
  </si>
  <si>
    <t>ll128pb</t>
  </si>
  <si>
    <t>LL12 8PD</t>
  </si>
  <si>
    <t>LL128PD</t>
  </si>
  <si>
    <t>ll12 8pd</t>
  </si>
  <si>
    <t>ll128pd</t>
  </si>
  <si>
    <t>LL12 8PF</t>
  </si>
  <si>
    <t>LL128PF</t>
  </si>
  <si>
    <t>ll12 8pf</t>
  </si>
  <si>
    <t>ll128pf</t>
  </si>
  <si>
    <t>LL12 8PG</t>
  </si>
  <si>
    <t>LL128PG</t>
  </si>
  <si>
    <t>ll12 8pg</t>
  </si>
  <si>
    <t>ll128pg</t>
  </si>
  <si>
    <t>LL12 8PH</t>
  </si>
  <si>
    <t>LL128PH</t>
  </si>
  <si>
    <t>ll12 8ph</t>
  </si>
  <si>
    <t>ll128ph</t>
  </si>
  <si>
    <t>LL12 8PN</t>
  </si>
  <si>
    <t>LL128PN</t>
  </si>
  <si>
    <t>ll12 8pn</t>
  </si>
  <si>
    <t>ll128pn</t>
  </si>
  <si>
    <t>LL12 8PP</t>
  </si>
  <si>
    <t>LL128PP</t>
  </si>
  <si>
    <t>ll12 8pp</t>
  </si>
  <si>
    <t>ll128pp</t>
  </si>
  <si>
    <t>LL12 8PQ</t>
  </si>
  <si>
    <t>LL128PQ</t>
  </si>
  <si>
    <t>ll12 8pq</t>
  </si>
  <si>
    <t>ll128pq</t>
  </si>
  <si>
    <t>LL12 8PR</t>
  </si>
  <si>
    <t>LL128PR</t>
  </si>
  <si>
    <t>ll12 8pr</t>
  </si>
  <si>
    <t>ll128pr</t>
  </si>
  <si>
    <t>LL12 8PS</t>
  </si>
  <si>
    <t>LL128PS</t>
  </si>
  <si>
    <t>ll12 8ps</t>
  </si>
  <si>
    <t>ll128ps</t>
  </si>
  <si>
    <t>LL12 8PT</t>
  </si>
  <si>
    <t>LL128PT</t>
  </si>
  <si>
    <t>ll12 8pt</t>
  </si>
  <si>
    <t>ll128pt</t>
  </si>
  <si>
    <t>LL12 8PU</t>
  </si>
  <si>
    <t>LL128PU</t>
  </si>
  <si>
    <t>ll12 8pu</t>
  </si>
  <si>
    <t>ll128pu</t>
  </si>
  <si>
    <t>LL12 8PW</t>
  </si>
  <si>
    <t>LL128PW</t>
  </si>
  <si>
    <t>ll12 8pw</t>
  </si>
  <si>
    <t>ll128pw</t>
  </si>
  <si>
    <t>LL12 8PY</t>
  </si>
  <si>
    <t>LL128PY</t>
  </si>
  <si>
    <t>ll12 8py</t>
  </si>
  <si>
    <t>ll128py</t>
  </si>
  <si>
    <t>LL12 8PZ</t>
  </si>
  <si>
    <t>LL128PZ</t>
  </si>
  <si>
    <t>ll12 8pz</t>
  </si>
  <si>
    <t>ll128pz</t>
  </si>
  <si>
    <t>LL12 8RA</t>
  </si>
  <si>
    <t>LL128RA</t>
  </si>
  <si>
    <t>ll12 8ra</t>
  </si>
  <si>
    <t>ll128ra</t>
  </si>
  <si>
    <t>LL12 8RB</t>
  </si>
  <si>
    <t>LL128RB</t>
  </si>
  <si>
    <t>ll12 8rb</t>
  </si>
  <si>
    <t>ll128rb</t>
  </si>
  <si>
    <t>LL12 8RD</t>
  </si>
  <si>
    <t>LL128RD</t>
  </si>
  <si>
    <t>ll12 8rd</t>
  </si>
  <si>
    <t>ll128rd</t>
  </si>
  <si>
    <t>LL12 8RE</t>
  </si>
  <si>
    <t>LL128RE</t>
  </si>
  <si>
    <t>ll12 8re</t>
  </si>
  <si>
    <t>ll128re</t>
  </si>
  <si>
    <t>LL12 8RF</t>
  </si>
  <si>
    <t>LL128RF</t>
  </si>
  <si>
    <t>ll12 8rf</t>
  </si>
  <si>
    <t>ll128rf</t>
  </si>
  <si>
    <t>LL12 8RG</t>
  </si>
  <si>
    <t>LL128RG</t>
  </si>
  <si>
    <t>ll12 8rg</t>
  </si>
  <si>
    <t>ll128rg</t>
  </si>
  <si>
    <t>LL12 8RH</t>
  </si>
  <si>
    <t>LL128RH</t>
  </si>
  <si>
    <t>ll12 8rh</t>
  </si>
  <si>
    <t>ll128rh</t>
  </si>
  <si>
    <t>LL12 8RJ</t>
  </si>
  <si>
    <t>LL128RJ</t>
  </si>
  <si>
    <t>ll12 8rj</t>
  </si>
  <si>
    <t>ll128rj</t>
  </si>
  <si>
    <t>LL12 8RL</t>
  </si>
  <si>
    <t>LL128RL</t>
  </si>
  <si>
    <t>ll12 8rl</t>
  </si>
  <si>
    <t>ll128rl</t>
  </si>
  <si>
    <t>LL12 8RN</t>
  </si>
  <si>
    <t>LL128RN</t>
  </si>
  <si>
    <t>ll12 8rn</t>
  </si>
  <si>
    <t>ll128rn</t>
  </si>
  <si>
    <t>LL12 8RP</t>
  </si>
  <si>
    <t>LL128RP</t>
  </si>
  <si>
    <t>ll12 8rp</t>
  </si>
  <si>
    <t>ll128rp</t>
  </si>
  <si>
    <t>LL12 8RQ</t>
  </si>
  <si>
    <t>LL128RQ</t>
  </si>
  <si>
    <t>ll12 8rq</t>
  </si>
  <si>
    <t>ll128rq</t>
  </si>
  <si>
    <t>LL12 8RR</t>
  </si>
  <si>
    <t>LL128RR</t>
  </si>
  <si>
    <t>ll12 8rr</t>
  </si>
  <si>
    <t>ll128rr</t>
  </si>
  <si>
    <t>LL12 8RS</t>
  </si>
  <si>
    <t>LL128RS</t>
  </si>
  <si>
    <t>ll12 8rs</t>
  </si>
  <si>
    <t>ll128rs</t>
  </si>
  <si>
    <t>LL12 8RT</t>
  </si>
  <si>
    <t>LL128RT</t>
  </si>
  <si>
    <t>ll12 8rt</t>
  </si>
  <si>
    <t>ll128rt</t>
  </si>
  <si>
    <t>LL12 8RU</t>
  </si>
  <si>
    <t>LL128RU</t>
  </si>
  <si>
    <t>ll12 8ru</t>
  </si>
  <si>
    <t>ll128ru</t>
  </si>
  <si>
    <t>LL12 8RW</t>
  </si>
  <si>
    <t>LL128RW</t>
  </si>
  <si>
    <t>ll12 8rw</t>
  </si>
  <si>
    <t>ll128rw</t>
  </si>
  <si>
    <t>LL12 8RY</t>
  </si>
  <si>
    <t>LL128RY</t>
  </si>
  <si>
    <t>ll12 8ry</t>
  </si>
  <si>
    <t>ll128ry</t>
  </si>
  <si>
    <t>LL12 8SA</t>
  </si>
  <si>
    <t>LL128SA</t>
  </si>
  <si>
    <t>ll12 8sa</t>
  </si>
  <si>
    <t>ll128sa</t>
  </si>
  <si>
    <t>LL12 8SE</t>
  </si>
  <si>
    <t>LL128SE</t>
  </si>
  <si>
    <t>ll12 8se</t>
  </si>
  <si>
    <t>ll128se</t>
  </si>
  <si>
    <t>LL12 8SF</t>
  </si>
  <si>
    <t>LL128SF</t>
  </si>
  <si>
    <t>ll12 8sf</t>
  </si>
  <si>
    <t>ll128sf</t>
  </si>
  <si>
    <t>LL12 8SG</t>
  </si>
  <si>
    <t>LL128SG</t>
  </si>
  <si>
    <t>ll12 8sg</t>
  </si>
  <si>
    <t>ll128sg</t>
  </si>
  <si>
    <t>LL12 8SH</t>
  </si>
  <si>
    <t>LL128SH</t>
  </si>
  <si>
    <t>ll12 8sh</t>
  </si>
  <si>
    <t>ll128sh</t>
  </si>
  <si>
    <t>LL12 8SJ</t>
  </si>
  <si>
    <t>LL128SJ</t>
  </si>
  <si>
    <t>ll12 8sj</t>
  </si>
  <si>
    <t>ll128sj</t>
  </si>
  <si>
    <t>LL12 8SL</t>
  </si>
  <si>
    <t>LL128SL</t>
  </si>
  <si>
    <t>ll12 8sl</t>
  </si>
  <si>
    <t>ll128sl</t>
  </si>
  <si>
    <t>LL12 8SP</t>
  </si>
  <si>
    <t>LL128SP</t>
  </si>
  <si>
    <t>ll12 8sp</t>
  </si>
  <si>
    <t>ll128sp</t>
  </si>
  <si>
    <t>LL12 8SR</t>
  </si>
  <si>
    <t>LL128SR</t>
  </si>
  <si>
    <t>ll12 8sr</t>
  </si>
  <si>
    <t>ll128sr</t>
  </si>
  <si>
    <t>LL12 8SS</t>
  </si>
  <si>
    <t>LL128SS</t>
  </si>
  <si>
    <t>ll12 8ss</t>
  </si>
  <si>
    <t>ll128ss</t>
  </si>
  <si>
    <t>LL12 8ST</t>
  </si>
  <si>
    <t>LL128ST</t>
  </si>
  <si>
    <t>ll12 8st</t>
  </si>
  <si>
    <t>ll128st</t>
  </si>
  <si>
    <t>LL12 8SU</t>
  </si>
  <si>
    <t>LL128SU</t>
  </si>
  <si>
    <t>ll12 8su</t>
  </si>
  <si>
    <t>ll128su</t>
  </si>
  <si>
    <t>LL12 8SW</t>
  </si>
  <si>
    <t>LL128SW</t>
  </si>
  <si>
    <t>ll12 8sw</t>
  </si>
  <si>
    <t>ll128sw</t>
  </si>
  <si>
    <t>LL12 8SX</t>
  </si>
  <si>
    <t>LL128SX</t>
  </si>
  <si>
    <t>ll12 8sx</t>
  </si>
  <si>
    <t>ll128sx</t>
  </si>
  <si>
    <t>LL12 8SY</t>
  </si>
  <si>
    <t>LL128SY</t>
  </si>
  <si>
    <t>ll12 8sy</t>
  </si>
  <si>
    <t>ll128sy</t>
  </si>
  <si>
    <t>LL12 8SZ</t>
  </si>
  <si>
    <t>LL128SZ</t>
  </si>
  <si>
    <t>ll12 8sz</t>
  </si>
  <si>
    <t>ll128sz</t>
  </si>
  <si>
    <t>LL12 8TA</t>
  </si>
  <si>
    <t>LL128TA</t>
  </si>
  <si>
    <t>ll12 8ta</t>
  </si>
  <si>
    <t>ll128ta</t>
  </si>
  <si>
    <t>LL12 8TB</t>
  </si>
  <si>
    <t>LL128TB</t>
  </si>
  <si>
    <t>ll12 8tb</t>
  </si>
  <si>
    <t>ll128tb</t>
  </si>
  <si>
    <t>LL12 8TD</t>
  </si>
  <si>
    <t>LL128TD</t>
  </si>
  <si>
    <t>ll12 8td</t>
  </si>
  <si>
    <t>ll128td</t>
  </si>
  <si>
    <t>LL12 8TE</t>
  </si>
  <si>
    <t>LL128TE</t>
  </si>
  <si>
    <t>ll12 8te</t>
  </si>
  <si>
    <t>ll128te</t>
  </si>
  <si>
    <t>LL12 8TF</t>
  </si>
  <si>
    <t>LL128TF</t>
  </si>
  <si>
    <t>ll12 8tf</t>
  </si>
  <si>
    <t>ll128tf</t>
  </si>
  <si>
    <t>LL12 8TG</t>
  </si>
  <si>
    <t>LL128TG</t>
  </si>
  <si>
    <t>ll12 8tg</t>
  </si>
  <si>
    <t>ll128tg</t>
  </si>
  <si>
    <t>LL12 8TJ</t>
  </si>
  <si>
    <t>LL128TJ</t>
  </si>
  <si>
    <t>ll12 8tj</t>
  </si>
  <si>
    <t>ll128tj</t>
  </si>
  <si>
    <t>LL12 8TL</t>
  </si>
  <si>
    <t>LL128TL</t>
  </si>
  <si>
    <t>ll12 8tl</t>
  </si>
  <si>
    <t>ll128tl</t>
  </si>
  <si>
    <t>LL12 8TN</t>
  </si>
  <si>
    <t>LL128TN</t>
  </si>
  <si>
    <t>ll12 8tn</t>
  </si>
  <si>
    <t>ll128tn</t>
  </si>
  <si>
    <t>LL12 8TP</t>
  </si>
  <si>
    <t>LL128TP</t>
  </si>
  <si>
    <t>ll12 8tp</t>
  </si>
  <si>
    <t>ll128tp</t>
  </si>
  <si>
    <t>LL12 8TQ</t>
  </si>
  <si>
    <t>LL128TQ</t>
  </si>
  <si>
    <t>ll12 8tq</t>
  </si>
  <si>
    <t>ll128tq</t>
  </si>
  <si>
    <t>LL12 8TR</t>
  </si>
  <si>
    <t>LL128TR</t>
  </si>
  <si>
    <t>ll12 8tr</t>
  </si>
  <si>
    <t>ll128tr</t>
  </si>
  <si>
    <t>LL12 8TS</t>
  </si>
  <si>
    <t>LL128TS</t>
  </si>
  <si>
    <t>ll12 8ts</t>
  </si>
  <si>
    <t>ll128ts</t>
  </si>
  <si>
    <t>LL12 8TT</t>
  </si>
  <si>
    <t>LL128TT</t>
  </si>
  <si>
    <t>ll12 8tt</t>
  </si>
  <si>
    <t>ll128tt</t>
  </si>
  <si>
    <t>LL12 8TU</t>
  </si>
  <si>
    <t>LL128TU</t>
  </si>
  <si>
    <t>ll12 8tu</t>
  </si>
  <si>
    <t>ll128tu</t>
  </si>
  <si>
    <t>LL12 8TW</t>
  </si>
  <si>
    <t>LL128TW</t>
  </si>
  <si>
    <t>ll12 8tw</t>
  </si>
  <si>
    <t>ll128tw</t>
  </si>
  <si>
    <t>LL12 8TX</t>
  </si>
  <si>
    <t>LL128TX</t>
  </si>
  <si>
    <t>ll12 8tx</t>
  </si>
  <si>
    <t>ll128tx</t>
  </si>
  <si>
    <t>LL12 8TY</t>
  </si>
  <si>
    <t>LL128TY</t>
  </si>
  <si>
    <t>ll12 8ty</t>
  </si>
  <si>
    <t>ll128ty</t>
  </si>
  <si>
    <t>LL12 8TZ</t>
  </si>
  <si>
    <t>LL128TZ</t>
  </si>
  <si>
    <t>ll12 8tz</t>
  </si>
  <si>
    <t>ll128tz</t>
  </si>
  <si>
    <t>LL12 8UA</t>
  </si>
  <si>
    <t>LL128UA</t>
  </si>
  <si>
    <t>ll12 8ua</t>
  </si>
  <si>
    <t>ll128ua</t>
  </si>
  <si>
    <t>LL12 8UB</t>
  </si>
  <si>
    <t>LL128UB</t>
  </si>
  <si>
    <t>ll12 8ub</t>
  </si>
  <si>
    <t>ll128ub</t>
  </si>
  <si>
    <t>LL12 8UD</t>
  </si>
  <si>
    <t>LL128UD</t>
  </si>
  <si>
    <t>ll12 8ud</t>
  </si>
  <si>
    <t>ll128ud</t>
  </si>
  <si>
    <t>LL12 8UE</t>
  </si>
  <si>
    <t>LL128UE</t>
  </si>
  <si>
    <t>ll12 8ue</t>
  </si>
  <si>
    <t>ll128ue</t>
  </si>
  <si>
    <t>LL12 8UF</t>
  </si>
  <si>
    <t>LL128UF</t>
  </si>
  <si>
    <t>ll12 8uf</t>
  </si>
  <si>
    <t>ll128uf</t>
  </si>
  <si>
    <t>LL12 8UG</t>
  </si>
  <si>
    <t>LL128UG</t>
  </si>
  <si>
    <t>ll12 8ug</t>
  </si>
  <si>
    <t>ll128ug</t>
  </si>
  <si>
    <t>LL12 8UH</t>
  </si>
  <si>
    <t>LL128UH</t>
  </si>
  <si>
    <t>ll12 8uh</t>
  </si>
  <si>
    <t>ll128uh</t>
  </si>
  <si>
    <t>LL12 8UL</t>
  </si>
  <si>
    <t>LL128UL</t>
  </si>
  <si>
    <t>ll12 8ul</t>
  </si>
  <si>
    <t>ll128ul</t>
  </si>
  <si>
    <t>LL12 8UN</t>
  </si>
  <si>
    <t>LL128UN</t>
  </si>
  <si>
    <t>ll12 8un</t>
  </si>
  <si>
    <t>ll128un</t>
  </si>
  <si>
    <t>LL12 8UP</t>
  </si>
  <si>
    <t>LL128UP</t>
  </si>
  <si>
    <t>ll12 8up</t>
  </si>
  <si>
    <t>ll128up</t>
  </si>
  <si>
    <t>LL12 8UR</t>
  </si>
  <si>
    <t>LL128UR</t>
  </si>
  <si>
    <t>ll12 8ur</t>
  </si>
  <si>
    <t>ll128ur</t>
  </si>
  <si>
    <t>LL12 8US</t>
  </si>
  <si>
    <t>LL128US</t>
  </si>
  <si>
    <t>ll12 8us</t>
  </si>
  <si>
    <t>ll128us</t>
  </si>
  <si>
    <t>LL12 8UT</t>
  </si>
  <si>
    <t>LL128UT</t>
  </si>
  <si>
    <t>ll12 8ut</t>
  </si>
  <si>
    <t>ll128ut</t>
  </si>
  <si>
    <t>LL12 8UW</t>
  </si>
  <si>
    <t>LL128UW</t>
  </si>
  <si>
    <t>ll12 8uw</t>
  </si>
  <si>
    <t>ll128uw</t>
  </si>
  <si>
    <t>LL12 8UY</t>
  </si>
  <si>
    <t>LL128UY</t>
  </si>
  <si>
    <t>ll12 8uy</t>
  </si>
  <si>
    <t>ll128uy</t>
  </si>
  <si>
    <t>LL12 8XH</t>
  </si>
  <si>
    <t>LL128XH</t>
  </si>
  <si>
    <t>ll12 8xh</t>
  </si>
  <si>
    <t>ll128xh</t>
  </si>
  <si>
    <t>LL12 8XJ</t>
  </si>
  <si>
    <t>LL128XJ</t>
  </si>
  <si>
    <t>ll12 8xj</t>
  </si>
  <si>
    <t>ll128xj</t>
  </si>
  <si>
    <t>LL12 8XL</t>
  </si>
  <si>
    <t>LL128XL</t>
  </si>
  <si>
    <t>ll12 8xl</t>
  </si>
  <si>
    <t>ll128xl</t>
  </si>
  <si>
    <t>LL12 8XN</t>
  </si>
  <si>
    <t>LL128XN</t>
  </si>
  <si>
    <t>ll12 8xn</t>
  </si>
  <si>
    <t>ll128xn</t>
  </si>
  <si>
    <t>LL12 8XQ</t>
  </si>
  <si>
    <t>LL128XQ</t>
  </si>
  <si>
    <t>ll12 8xq</t>
  </si>
  <si>
    <t>ll128xq</t>
  </si>
  <si>
    <t>LL12 8XR</t>
  </si>
  <si>
    <t>LL128XR</t>
  </si>
  <si>
    <t>ll12 8xr</t>
  </si>
  <si>
    <t>ll128xr</t>
  </si>
  <si>
    <t>LL12 8XS</t>
  </si>
  <si>
    <t>LL128XS</t>
  </si>
  <si>
    <t>ll12 8xs</t>
  </si>
  <si>
    <t>ll128xs</t>
  </si>
  <si>
    <t>LL12 8XT</t>
  </si>
  <si>
    <t>LL128XT</t>
  </si>
  <si>
    <t>ll12 8xt</t>
  </si>
  <si>
    <t>ll128xt</t>
  </si>
  <si>
    <t>LL12 8XU</t>
  </si>
  <si>
    <t>LL128XU</t>
  </si>
  <si>
    <t>ll12 8xu</t>
  </si>
  <si>
    <t>ll128xu</t>
  </si>
  <si>
    <t>LL12 8XY</t>
  </si>
  <si>
    <t>LL128XY</t>
  </si>
  <si>
    <t>ll12 8xy</t>
  </si>
  <si>
    <t>ll128xy</t>
  </si>
  <si>
    <t>LL12 8YA</t>
  </si>
  <si>
    <t>LL128YA</t>
  </si>
  <si>
    <t>ll12 8ya</t>
  </si>
  <si>
    <t>ll128ya</t>
  </si>
  <si>
    <t>LL12 8YB</t>
  </si>
  <si>
    <t>LL128YB</t>
  </si>
  <si>
    <t>ll12 8yb</t>
  </si>
  <si>
    <t>ll128yb</t>
  </si>
  <si>
    <t>LL12 8YD</t>
  </si>
  <si>
    <t>LL128YD</t>
  </si>
  <si>
    <t>ll12 8yd</t>
  </si>
  <si>
    <t>ll128yd</t>
  </si>
  <si>
    <t>LL12 8YE</t>
  </si>
  <si>
    <t>LL128YE</t>
  </si>
  <si>
    <t>ll12 8ye</t>
  </si>
  <si>
    <t>ll128ye</t>
  </si>
  <si>
    <t>LL12 8YF</t>
  </si>
  <si>
    <t>LL128YF</t>
  </si>
  <si>
    <t>ll12 8yf</t>
  </si>
  <si>
    <t>ll128yf</t>
  </si>
  <si>
    <t>LL12 8YG</t>
  </si>
  <si>
    <t>LL128YG</t>
  </si>
  <si>
    <t>ll12 8yg</t>
  </si>
  <si>
    <t>ll128yg</t>
  </si>
  <si>
    <t>LL12 8YH</t>
  </si>
  <si>
    <t>LL128YH</t>
  </si>
  <si>
    <t>ll12 8yh</t>
  </si>
  <si>
    <t>ll128yh</t>
  </si>
  <si>
    <t>LL12 8YJ</t>
  </si>
  <si>
    <t>LL128YJ</t>
  </si>
  <si>
    <t>ll12 8yj</t>
  </si>
  <si>
    <t>ll128yj</t>
  </si>
  <si>
    <t>LL12 8YL</t>
  </si>
  <si>
    <t>LL128YL</t>
  </si>
  <si>
    <t>ll12 8yl</t>
  </si>
  <si>
    <t>ll128yl</t>
  </si>
  <si>
    <t>LL12 8YN</t>
  </si>
  <si>
    <t>LL128YN</t>
  </si>
  <si>
    <t>ll12 8yn</t>
  </si>
  <si>
    <t>ll128yn</t>
  </si>
  <si>
    <t>LL12 8YP</t>
  </si>
  <si>
    <t>LL128YP</t>
  </si>
  <si>
    <t>ll12 8yp</t>
  </si>
  <si>
    <t>ll128yp</t>
  </si>
  <si>
    <t>LL12 8YQ</t>
  </si>
  <si>
    <t>LL128YQ</t>
  </si>
  <si>
    <t>ll12 8yq</t>
  </si>
  <si>
    <t>ll128yq</t>
  </si>
  <si>
    <t>LL12 8YT</t>
  </si>
  <si>
    <t>LL128YT</t>
  </si>
  <si>
    <t>ll12 8yt</t>
  </si>
  <si>
    <t>ll128yt</t>
  </si>
  <si>
    <t>LL12 8YU</t>
  </si>
  <si>
    <t>LL128YU</t>
  </si>
  <si>
    <t>ll12 8yu</t>
  </si>
  <si>
    <t>ll128yu</t>
  </si>
  <si>
    <t>LL12 8YX</t>
  </si>
  <si>
    <t>LL128YX</t>
  </si>
  <si>
    <t>ll12 8yx</t>
  </si>
  <si>
    <t>ll128yx</t>
  </si>
  <si>
    <t>LL12 8YY</t>
  </si>
  <si>
    <t>LL128YY</t>
  </si>
  <si>
    <t>ll12 8yy</t>
  </si>
  <si>
    <t>ll128yy</t>
  </si>
  <si>
    <t>LL12 8YZ</t>
  </si>
  <si>
    <t>LL128YZ</t>
  </si>
  <si>
    <t>ll12 8yz</t>
  </si>
  <si>
    <t>ll128yz</t>
  </si>
  <si>
    <t>LL12 8ZJ</t>
  </si>
  <si>
    <t>LL128ZJ</t>
  </si>
  <si>
    <t>ll12 8zj</t>
  </si>
  <si>
    <t>ll128zj</t>
  </si>
  <si>
    <t>LL12 9AA</t>
  </si>
  <si>
    <t>LL129AA</t>
  </si>
  <si>
    <t>ll12 9aa</t>
  </si>
  <si>
    <t>ll129aa</t>
  </si>
  <si>
    <t>LL12 9AB</t>
  </si>
  <si>
    <t>LL129AB</t>
  </si>
  <si>
    <t>ll12 9ab</t>
  </si>
  <si>
    <t>ll129ab</t>
  </si>
  <si>
    <t>LL12 9AD</t>
  </si>
  <si>
    <t>LL129AD</t>
  </si>
  <si>
    <t>ll12 9ad</t>
  </si>
  <si>
    <t>ll129ad</t>
  </si>
  <si>
    <t>LL12 9AE</t>
  </si>
  <si>
    <t>LL129AE</t>
  </si>
  <si>
    <t>ll12 9ae</t>
  </si>
  <si>
    <t>ll129ae</t>
  </si>
  <si>
    <t>LL12 9AF</t>
  </si>
  <si>
    <t>LL129AF</t>
  </si>
  <si>
    <t>ll12 9af</t>
  </si>
  <si>
    <t>ll129af</t>
  </si>
  <si>
    <t>LL12 9AG</t>
  </si>
  <si>
    <t>LL129AG</t>
  </si>
  <si>
    <t>ll12 9ag</t>
  </si>
  <si>
    <t>ll129ag</t>
  </si>
  <si>
    <t>LL12 9AH</t>
  </si>
  <si>
    <t>LL129AH</t>
  </si>
  <si>
    <t>ll12 9ah</t>
  </si>
  <si>
    <t>ll129ah</t>
  </si>
  <si>
    <t>LL12 9AJ</t>
  </si>
  <si>
    <t>LL129AJ</t>
  </si>
  <si>
    <t>ll12 9aj</t>
  </si>
  <si>
    <t>ll129aj</t>
  </si>
  <si>
    <t>LL12 9AL</t>
  </si>
  <si>
    <t>LL129AL</t>
  </si>
  <si>
    <t>ll12 9al</t>
  </si>
  <si>
    <t>ll129al</t>
  </si>
  <si>
    <t>LL12 9AN</t>
  </si>
  <si>
    <t>LL129AN</t>
  </si>
  <si>
    <t>ll12 9an</t>
  </si>
  <si>
    <t>ll129an</t>
  </si>
  <si>
    <t>LL12 9AP</t>
  </si>
  <si>
    <t>LL129AP</t>
  </si>
  <si>
    <t>ll12 9ap</t>
  </si>
  <si>
    <t>ll129ap</t>
  </si>
  <si>
    <t>LL12 9AQ</t>
  </si>
  <si>
    <t>LL129AQ</t>
  </si>
  <si>
    <t>ll12 9aq</t>
  </si>
  <si>
    <t>ll129aq</t>
  </si>
  <si>
    <t>LL12 9AR</t>
  </si>
  <si>
    <t>LL129AR</t>
  </si>
  <si>
    <t>ll12 9ar</t>
  </si>
  <si>
    <t>ll129ar</t>
  </si>
  <si>
    <t>LL12 9AS</t>
  </si>
  <si>
    <t>LL129AS</t>
  </si>
  <si>
    <t>ll12 9as</t>
  </si>
  <si>
    <t>ll129as</t>
  </si>
  <si>
    <t>LL12 9AT</t>
  </si>
  <si>
    <t>LL129AT</t>
  </si>
  <si>
    <t>ll12 9at</t>
  </si>
  <si>
    <t>ll129at</t>
  </si>
  <si>
    <t>LL12 9AU</t>
  </si>
  <si>
    <t>LL129AU</t>
  </si>
  <si>
    <t>ll12 9au</t>
  </si>
  <si>
    <t>ll129au</t>
  </si>
  <si>
    <t>LL12 9AW</t>
  </si>
  <si>
    <t>LL129AW</t>
  </si>
  <si>
    <t>ll12 9aw</t>
  </si>
  <si>
    <t>ll129aw</t>
  </si>
  <si>
    <t>LL12 9AX</t>
  </si>
  <si>
    <t>LL129AX</t>
  </si>
  <si>
    <t>ll12 9ax</t>
  </si>
  <si>
    <t>ll129ax</t>
  </si>
  <si>
    <t>LL12 9AY</t>
  </si>
  <si>
    <t>LL129AY</t>
  </si>
  <si>
    <t>ll12 9ay</t>
  </si>
  <si>
    <t>ll129ay</t>
  </si>
  <si>
    <t>LL12 9AZ</t>
  </si>
  <si>
    <t>LL129AZ</t>
  </si>
  <si>
    <t>ll12 9az</t>
  </si>
  <si>
    <t>ll129az</t>
  </si>
  <si>
    <t>LL12 9BA</t>
  </si>
  <si>
    <t>LL129BA</t>
  </si>
  <si>
    <t>ll12 9ba</t>
  </si>
  <si>
    <t>ll129ba</t>
  </si>
  <si>
    <t>LL12 9BB</t>
  </si>
  <si>
    <t>LL129BB</t>
  </si>
  <si>
    <t>ll12 9bb</t>
  </si>
  <si>
    <t>ll129bb</t>
  </si>
  <si>
    <t>LL12 9BD</t>
  </si>
  <si>
    <t>LL129BD</t>
  </si>
  <si>
    <t>ll12 9bd</t>
  </si>
  <si>
    <t>ll129bd</t>
  </si>
  <si>
    <t>LL12 9BE</t>
  </si>
  <si>
    <t>LL129BE</t>
  </si>
  <si>
    <t>ll12 9be</t>
  </si>
  <si>
    <t>ll129be</t>
  </si>
  <si>
    <t>LL12 9BG</t>
  </si>
  <si>
    <t>LL129BG</t>
  </si>
  <si>
    <t>ll12 9bg</t>
  </si>
  <si>
    <t>ll129bg</t>
  </si>
  <si>
    <t>LL12 9BH</t>
  </si>
  <si>
    <t>LL129BH</t>
  </si>
  <si>
    <t>ll12 9bh</t>
  </si>
  <si>
    <t>ll129bh</t>
  </si>
  <si>
    <t>LL12 9BL</t>
  </si>
  <si>
    <t>LL129BL</t>
  </si>
  <si>
    <t>ll12 9bl</t>
  </si>
  <si>
    <t>ll129bl</t>
  </si>
  <si>
    <t>LL12 9BN</t>
  </si>
  <si>
    <t>LL129BN</t>
  </si>
  <si>
    <t>ll12 9bn</t>
  </si>
  <si>
    <t>ll129bn</t>
  </si>
  <si>
    <t>LL12 9BP</t>
  </si>
  <si>
    <t>LL129BP</t>
  </si>
  <si>
    <t>ll12 9bp</t>
  </si>
  <si>
    <t>ll129bp</t>
  </si>
  <si>
    <t>LL12 9BQ</t>
  </si>
  <si>
    <t>LL129BQ</t>
  </si>
  <si>
    <t>ll12 9bq</t>
  </si>
  <si>
    <t>ll129bq</t>
  </si>
  <si>
    <t>LL12 9BS</t>
  </si>
  <si>
    <t>LL129BS</t>
  </si>
  <si>
    <t>ll12 9bs</t>
  </si>
  <si>
    <t>ll129bs</t>
  </si>
  <si>
    <t>LL12 9BT</t>
  </si>
  <si>
    <t>LL129BT</t>
  </si>
  <si>
    <t>ll12 9bt</t>
  </si>
  <si>
    <t>ll129bt</t>
  </si>
  <si>
    <t>LL12 9BU</t>
  </si>
  <si>
    <t>LL129BU</t>
  </si>
  <si>
    <t>ll12 9bu</t>
  </si>
  <si>
    <t>ll129bu</t>
  </si>
  <si>
    <t>LL12 9BW</t>
  </si>
  <si>
    <t>LL129BW</t>
  </si>
  <si>
    <t>ll12 9bw</t>
  </si>
  <si>
    <t>ll129bw</t>
  </si>
  <si>
    <t>LL12 9BX</t>
  </si>
  <si>
    <t>LL129BX</t>
  </si>
  <si>
    <t>ll12 9bx</t>
  </si>
  <si>
    <t>ll129bx</t>
  </si>
  <si>
    <t>LL12 9BY</t>
  </si>
  <si>
    <t>LL129BY</t>
  </si>
  <si>
    <t>ll12 9by</t>
  </si>
  <si>
    <t>ll129by</t>
  </si>
  <si>
    <t>LL12 9DB</t>
  </si>
  <si>
    <t>LL129DB</t>
  </si>
  <si>
    <t>ll12 9db</t>
  </si>
  <si>
    <t>ll129db</t>
  </si>
  <si>
    <t>LL12 9DD</t>
  </si>
  <si>
    <t>LL129DD</t>
  </si>
  <si>
    <t>ll12 9dd</t>
  </si>
  <si>
    <t>ll129dd</t>
  </si>
  <si>
    <t>LL12 9DE</t>
  </si>
  <si>
    <t>LL129DE</t>
  </si>
  <si>
    <t>ll12 9de</t>
  </si>
  <si>
    <t>ll129de</t>
  </si>
  <si>
    <t>LL12 9DF</t>
  </si>
  <si>
    <t>LL129DF</t>
  </si>
  <si>
    <t>ll12 9df</t>
  </si>
  <si>
    <t>ll129df</t>
  </si>
  <si>
    <t>LL12 9DG</t>
  </si>
  <si>
    <t>LL129DG</t>
  </si>
  <si>
    <t>ll12 9dg</t>
  </si>
  <si>
    <t>ll129dg</t>
  </si>
  <si>
    <t>LL12 9DH</t>
  </si>
  <si>
    <t>LL129DH</t>
  </si>
  <si>
    <t>ll12 9dh</t>
  </si>
  <si>
    <t>ll129dh</t>
  </si>
  <si>
    <t>LL12 9DR</t>
  </si>
  <si>
    <t>LL129DR</t>
  </si>
  <si>
    <t>ll12 9dr</t>
  </si>
  <si>
    <t>ll129dr</t>
  </si>
  <si>
    <t>LL12 9DS</t>
  </si>
  <si>
    <t>LL129DS</t>
  </si>
  <si>
    <t>ll12 9ds</t>
  </si>
  <si>
    <t>ll129ds</t>
  </si>
  <si>
    <t>LL12 9DT</t>
  </si>
  <si>
    <t>LL129DT</t>
  </si>
  <si>
    <t>ll12 9dt</t>
  </si>
  <si>
    <t>ll129dt</t>
  </si>
  <si>
    <t>LL12 9DU</t>
  </si>
  <si>
    <t>LL129DU</t>
  </si>
  <si>
    <t>ll12 9du</t>
  </si>
  <si>
    <t>ll129du</t>
  </si>
  <si>
    <t>LL12 9DW</t>
  </si>
  <si>
    <t>LL129DW</t>
  </si>
  <si>
    <t>ll12 9dw</t>
  </si>
  <si>
    <t>ll129dw</t>
  </si>
  <si>
    <t>LL12 9DY</t>
  </si>
  <si>
    <t>LL129DY</t>
  </si>
  <si>
    <t>ll12 9dy</t>
  </si>
  <si>
    <t>ll129dy</t>
  </si>
  <si>
    <t>LL12 9EA</t>
  </si>
  <si>
    <t>LL129EA</t>
  </si>
  <si>
    <t>ll12 9ea</t>
  </si>
  <si>
    <t>ll129ea</t>
  </si>
  <si>
    <t>LL12 9EB</t>
  </si>
  <si>
    <t>LL129EB</t>
  </si>
  <si>
    <t>ll12 9eb</t>
  </si>
  <si>
    <t>ll129eb</t>
  </si>
  <si>
    <t>LL12 9ED</t>
  </si>
  <si>
    <t>LL129ED</t>
  </si>
  <si>
    <t>ll12 9ed</t>
  </si>
  <si>
    <t>ll129ed</t>
  </si>
  <si>
    <t>LL12 9EE</t>
  </si>
  <si>
    <t>LL129EE</t>
  </si>
  <si>
    <t>ll12 9ee</t>
  </si>
  <si>
    <t>ll129ee</t>
  </si>
  <si>
    <t>LL12 9EF</t>
  </si>
  <si>
    <t>LL129EF</t>
  </si>
  <si>
    <t>ll12 9ef</t>
  </si>
  <si>
    <t>ll129ef</t>
  </si>
  <si>
    <t>LL12 9EL</t>
  </si>
  <si>
    <t>LL129EL</t>
  </si>
  <si>
    <t>ll12 9el</t>
  </si>
  <si>
    <t>ll129el</t>
  </si>
  <si>
    <t>LL12 9EN</t>
  </si>
  <si>
    <t>LL129EN</t>
  </si>
  <si>
    <t>ll12 9en</t>
  </si>
  <si>
    <t>ll129en</t>
  </si>
  <si>
    <t>LL12 9EP</t>
  </si>
  <si>
    <t>LL129EP</t>
  </si>
  <si>
    <t>ll12 9ep</t>
  </si>
  <si>
    <t>ll129ep</t>
  </si>
  <si>
    <t>LL12 9ER</t>
  </si>
  <si>
    <t>LL129ER</t>
  </si>
  <si>
    <t>ll12 9er</t>
  </si>
  <si>
    <t>ll129er</t>
  </si>
  <si>
    <t>LL12 9ES</t>
  </si>
  <si>
    <t>LL129ES</t>
  </si>
  <si>
    <t>ll12 9es</t>
  </si>
  <si>
    <t>ll129es</t>
  </si>
  <si>
    <t>LL12 9ET</t>
  </si>
  <si>
    <t>LL129ET</t>
  </si>
  <si>
    <t>ll12 9et</t>
  </si>
  <si>
    <t>ll129et</t>
  </si>
  <si>
    <t>LL12 9EU</t>
  </si>
  <si>
    <t>LL129EU</t>
  </si>
  <si>
    <t>ll12 9eu</t>
  </si>
  <si>
    <t>ll129eu</t>
  </si>
  <si>
    <t>LL12 9EW</t>
  </si>
  <si>
    <t>LL129EW</t>
  </si>
  <si>
    <t>ll12 9ew</t>
  </si>
  <si>
    <t>ll129ew</t>
  </si>
  <si>
    <t>LL12 9EY</t>
  </si>
  <si>
    <t>LL129EY</t>
  </si>
  <si>
    <t>ll12 9ey</t>
  </si>
  <si>
    <t>ll129ey</t>
  </si>
  <si>
    <t>LL12 9HA</t>
  </si>
  <si>
    <t>LL129HA</t>
  </si>
  <si>
    <t>ll12 9ha</t>
  </si>
  <si>
    <t>ll129ha</t>
  </si>
  <si>
    <t>LL12 9HB</t>
  </si>
  <si>
    <t>LL129HB</t>
  </si>
  <si>
    <t>ll12 9hb</t>
  </si>
  <si>
    <t>ll129hb</t>
  </si>
  <si>
    <t>LL12 9HD</t>
  </si>
  <si>
    <t>LL129HD</t>
  </si>
  <si>
    <t>ll12 9hd</t>
  </si>
  <si>
    <t>ll129hd</t>
  </si>
  <si>
    <t>LL12 9HE</t>
  </si>
  <si>
    <t>LL129HE</t>
  </si>
  <si>
    <t>ll12 9he</t>
  </si>
  <si>
    <t>ll129he</t>
  </si>
  <si>
    <t>LL12 9HF</t>
  </si>
  <si>
    <t>LL129HF</t>
  </si>
  <si>
    <t>ll12 9hf</t>
  </si>
  <si>
    <t>ll129hf</t>
  </si>
  <si>
    <t>LL12 9HG</t>
  </si>
  <si>
    <t>LL129HG</t>
  </si>
  <si>
    <t>ll12 9hg</t>
  </si>
  <si>
    <t>ll129hg</t>
  </si>
  <si>
    <t>LL12 9HH</t>
  </si>
  <si>
    <t>LL129HH</t>
  </si>
  <si>
    <t>ll12 9hh</t>
  </si>
  <si>
    <t>ll129hh</t>
  </si>
  <si>
    <t>LL12 9HL</t>
  </si>
  <si>
    <t>LL129HL</t>
  </si>
  <si>
    <t>ll12 9hl</t>
  </si>
  <si>
    <t>ll129hl</t>
  </si>
  <si>
    <t>LL12 9HN</t>
  </si>
  <si>
    <t>LL129HN</t>
  </si>
  <si>
    <t>ll12 9hn</t>
  </si>
  <si>
    <t>ll129hn</t>
  </si>
  <si>
    <t>LL12 9HP</t>
  </si>
  <si>
    <t>LL129HP</t>
  </si>
  <si>
    <t>ll12 9hp</t>
  </si>
  <si>
    <t>ll129hp</t>
  </si>
  <si>
    <t>LL12 9HR</t>
  </si>
  <si>
    <t>LL129HR</t>
  </si>
  <si>
    <t>ll12 9hr</t>
  </si>
  <si>
    <t>ll129hr</t>
  </si>
  <si>
    <t>LL12 9HS</t>
  </si>
  <si>
    <t>LL129HS</t>
  </si>
  <si>
    <t>ll12 9hs</t>
  </si>
  <si>
    <t>ll129hs</t>
  </si>
  <si>
    <t>LL12 9HT</t>
  </si>
  <si>
    <t>LL129HT</t>
  </si>
  <si>
    <t>ll12 9ht</t>
  </si>
  <si>
    <t>ll129ht</t>
  </si>
  <si>
    <t>LL12 9HU</t>
  </si>
  <si>
    <t>LL129HU</t>
  </si>
  <si>
    <t>ll12 9hu</t>
  </si>
  <si>
    <t>ll129hu</t>
  </si>
  <si>
    <t>LL12 9HY</t>
  </si>
  <si>
    <t>LL129HY</t>
  </si>
  <si>
    <t>ll12 9hy</t>
  </si>
  <si>
    <t>ll129hy</t>
  </si>
  <si>
    <t>LL12 9LA</t>
  </si>
  <si>
    <t>LL129LA</t>
  </si>
  <si>
    <t>ll12 9la</t>
  </si>
  <si>
    <t>ll129la</t>
  </si>
  <si>
    <t>LL12 9LB</t>
  </si>
  <si>
    <t>LL129LB</t>
  </si>
  <si>
    <t>ll12 9lb</t>
  </si>
  <si>
    <t>ll129lb</t>
  </si>
  <si>
    <t>LL12 9LD</t>
  </si>
  <si>
    <t>LL129LD</t>
  </si>
  <si>
    <t>ll12 9ld</t>
  </si>
  <si>
    <t>ll129ld</t>
  </si>
  <si>
    <t>LL12 9LE</t>
  </si>
  <si>
    <t>LL129LE</t>
  </si>
  <si>
    <t>ll12 9le</t>
  </si>
  <si>
    <t>ll129le</t>
  </si>
  <si>
    <t>LL12 9LF</t>
  </si>
  <si>
    <t>LL129LF</t>
  </si>
  <si>
    <t>ll12 9lf</t>
  </si>
  <si>
    <t>ll129lf</t>
  </si>
  <si>
    <t>LL12 9LG</t>
  </si>
  <si>
    <t>LL129LG</t>
  </si>
  <si>
    <t>ll12 9lg</t>
  </si>
  <si>
    <t>ll129lg</t>
  </si>
  <si>
    <t>LL12 9LH</t>
  </si>
  <si>
    <t>LL129LH</t>
  </si>
  <si>
    <t>ll12 9lh</t>
  </si>
  <si>
    <t>ll129lh</t>
  </si>
  <si>
    <t>LL12 9LL</t>
  </si>
  <si>
    <t>LL129LL</t>
  </si>
  <si>
    <t>ll12 9ll</t>
  </si>
  <si>
    <t>ll129ll</t>
  </si>
  <si>
    <t>LL12 9LN</t>
  </si>
  <si>
    <t>LL129LN</t>
  </si>
  <si>
    <t>ll12 9ln</t>
  </si>
  <si>
    <t>ll129ln</t>
  </si>
  <si>
    <t>LL12 9LP</t>
  </si>
  <si>
    <t>LL129LP</t>
  </si>
  <si>
    <t>ll12 9lp</t>
  </si>
  <si>
    <t>ll129lp</t>
  </si>
  <si>
    <t>LL12 9LR</t>
  </si>
  <si>
    <t>LL129LR</t>
  </si>
  <si>
    <t>ll12 9lr</t>
  </si>
  <si>
    <t>ll129lr</t>
  </si>
  <si>
    <t>LL12 9LS</t>
  </si>
  <si>
    <t>LL129LS</t>
  </si>
  <si>
    <t>ll12 9ls</t>
  </si>
  <si>
    <t>ll129ls</t>
  </si>
  <si>
    <t>LL12 9LT</t>
  </si>
  <si>
    <t>LL129LT</t>
  </si>
  <si>
    <t>ll12 9lt</t>
  </si>
  <si>
    <t>ll129lt</t>
  </si>
  <si>
    <t>LL12 9LU</t>
  </si>
  <si>
    <t>LL129LU</t>
  </si>
  <si>
    <t>ll12 9lu</t>
  </si>
  <si>
    <t>ll129lu</t>
  </si>
  <si>
    <t>LL12 9LW</t>
  </si>
  <si>
    <t>LL129LW</t>
  </si>
  <si>
    <t>ll12 9lw</t>
  </si>
  <si>
    <t>ll129lw</t>
  </si>
  <si>
    <t>LL12 9NB</t>
  </si>
  <si>
    <t>LL129NB</t>
  </si>
  <si>
    <t>ll12 9nb</t>
  </si>
  <si>
    <t>ll129nb</t>
  </si>
  <si>
    <t>LL12 9ND</t>
  </si>
  <si>
    <t>LL129ND</t>
  </si>
  <si>
    <t>ll12 9nd</t>
  </si>
  <si>
    <t>ll129nd</t>
  </si>
  <si>
    <t>LL12 9NE</t>
  </si>
  <si>
    <t>LL129NE</t>
  </si>
  <si>
    <t>ll12 9ne</t>
  </si>
  <si>
    <t>ll129ne</t>
  </si>
  <si>
    <t>LL12 9NF</t>
  </si>
  <si>
    <t>LL129NF</t>
  </si>
  <si>
    <t>ll12 9nf</t>
  </si>
  <si>
    <t>ll129nf</t>
  </si>
  <si>
    <t>LL12 9NH</t>
  </si>
  <si>
    <t>LL129NH</t>
  </si>
  <si>
    <t>ll12 9nh</t>
  </si>
  <si>
    <t>ll129nh</t>
  </si>
  <si>
    <t>LL12 9NJ</t>
  </si>
  <si>
    <t>LL129NJ</t>
  </si>
  <si>
    <t>ll12 9nj</t>
  </si>
  <si>
    <t>ll129nj</t>
  </si>
  <si>
    <t>LL12 9NL</t>
  </si>
  <si>
    <t>LL129NL</t>
  </si>
  <si>
    <t>ll12 9nl</t>
  </si>
  <si>
    <t>ll129nl</t>
  </si>
  <si>
    <t>LL12 9NP</t>
  </si>
  <si>
    <t>LL129NP</t>
  </si>
  <si>
    <t>ll12 9np</t>
  </si>
  <si>
    <t>ll129np</t>
  </si>
  <si>
    <t>LL12 9NQ</t>
  </si>
  <si>
    <t>LL129NQ</t>
  </si>
  <si>
    <t>ll12 9nq</t>
  </si>
  <si>
    <t>ll129nq</t>
  </si>
  <si>
    <t>LL12 9NR</t>
  </si>
  <si>
    <t>LL129NR</t>
  </si>
  <si>
    <t>ll12 9nr</t>
  </si>
  <si>
    <t>ll129nr</t>
  </si>
  <si>
    <t>LL12 9NS</t>
  </si>
  <si>
    <t>LL129NS</t>
  </si>
  <si>
    <t>ll12 9ns</t>
  </si>
  <si>
    <t>ll129ns</t>
  </si>
  <si>
    <t>LL12 9NT</t>
  </si>
  <si>
    <t>LL129NT</t>
  </si>
  <si>
    <t>ll12 9nt</t>
  </si>
  <si>
    <t>ll129nt</t>
  </si>
  <si>
    <t>LL12 9NU</t>
  </si>
  <si>
    <t>LL129NU</t>
  </si>
  <si>
    <t>ll12 9nu</t>
  </si>
  <si>
    <t>ll129nu</t>
  </si>
  <si>
    <t>LL12 9NW</t>
  </si>
  <si>
    <t>LL129NW</t>
  </si>
  <si>
    <t>ll12 9nw</t>
  </si>
  <si>
    <t>ll129nw</t>
  </si>
  <si>
    <t>LL12 9NX</t>
  </si>
  <si>
    <t>LL129NX</t>
  </si>
  <si>
    <t>ll12 9nx</t>
  </si>
  <si>
    <t>ll129nx</t>
  </si>
  <si>
    <t>LL12 9NY</t>
  </si>
  <si>
    <t>LL129NY</t>
  </si>
  <si>
    <t>ll12 9ny</t>
  </si>
  <si>
    <t>ll129ny</t>
  </si>
  <si>
    <t>LL12 9NZ</t>
  </si>
  <si>
    <t>LL129NZ</t>
  </si>
  <si>
    <t>ll12 9nz</t>
  </si>
  <si>
    <t>ll129nz</t>
  </si>
  <si>
    <t>LL12 9PA</t>
  </si>
  <si>
    <t>LL129PA</t>
  </si>
  <si>
    <t>ll12 9pa</t>
  </si>
  <si>
    <t>ll129pa</t>
  </si>
  <si>
    <t>LL12 9PB</t>
  </si>
  <si>
    <t>LL129PB</t>
  </si>
  <si>
    <t>ll12 9pb</t>
  </si>
  <si>
    <t>ll129pb</t>
  </si>
  <si>
    <t>LL12 9PD</t>
  </si>
  <si>
    <t>LL129PD</t>
  </si>
  <si>
    <t>ll12 9pd</t>
  </si>
  <si>
    <t>ll129pd</t>
  </si>
  <si>
    <t>LL12 9PE</t>
  </si>
  <si>
    <t>LL129PE</t>
  </si>
  <si>
    <t>ll12 9pe</t>
  </si>
  <si>
    <t>ll129pe</t>
  </si>
  <si>
    <t>LL12 9PF</t>
  </si>
  <si>
    <t>LL129PF</t>
  </si>
  <si>
    <t>ll12 9pf</t>
  </si>
  <si>
    <t>ll129pf</t>
  </si>
  <si>
    <t>LL12 9PG</t>
  </si>
  <si>
    <t>LL129PG</t>
  </si>
  <si>
    <t>ll12 9pg</t>
  </si>
  <si>
    <t>ll129pg</t>
  </si>
  <si>
    <t>LL12 9PH</t>
  </si>
  <si>
    <t>LL129PH</t>
  </si>
  <si>
    <t>ll12 9ph</t>
  </si>
  <si>
    <t>ll129ph</t>
  </si>
  <si>
    <t>LL12 9PJ</t>
  </si>
  <si>
    <t>LL129PJ</t>
  </si>
  <si>
    <t>ll12 9pj</t>
  </si>
  <si>
    <t>ll129pj</t>
  </si>
  <si>
    <t>LL12 9PL</t>
  </si>
  <si>
    <t>LL129PL</t>
  </si>
  <si>
    <t>ll12 9pl</t>
  </si>
  <si>
    <t>ll129pl</t>
  </si>
  <si>
    <t>LL12 9PN</t>
  </si>
  <si>
    <t>LL129PN</t>
  </si>
  <si>
    <t>ll12 9pn</t>
  </si>
  <si>
    <t>ll129pn</t>
  </si>
  <si>
    <t>LL12 9PP</t>
  </si>
  <si>
    <t>LL129PP</t>
  </si>
  <si>
    <t>ll12 9pp</t>
  </si>
  <si>
    <t>ll129pp</t>
  </si>
  <si>
    <t>LL12 9PQ</t>
  </si>
  <si>
    <t>LL129PQ</t>
  </si>
  <si>
    <t>ll12 9pq</t>
  </si>
  <si>
    <t>ll129pq</t>
  </si>
  <si>
    <t>LL12 9PR</t>
  </si>
  <si>
    <t>LL129PR</t>
  </si>
  <si>
    <t>ll12 9pr</t>
  </si>
  <si>
    <t>ll129pr</t>
  </si>
  <si>
    <t>LL12 9PS</t>
  </si>
  <si>
    <t>LL129PS</t>
  </si>
  <si>
    <t>ll12 9ps</t>
  </si>
  <si>
    <t>ll129ps</t>
  </si>
  <si>
    <t>LL12 9PT</t>
  </si>
  <si>
    <t>LL129PT</t>
  </si>
  <si>
    <t>ll12 9pt</t>
  </si>
  <si>
    <t>ll129pt</t>
  </si>
  <si>
    <t>LL12 9PU</t>
  </si>
  <si>
    <t>LL129PU</t>
  </si>
  <si>
    <t>ll12 9pu</t>
  </si>
  <si>
    <t>ll129pu</t>
  </si>
  <si>
    <t>LL12 9PW</t>
  </si>
  <si>
    <t>LL129PW</t>
  </si>
  <si>
    <t>ll12 9pw</t>
  </si>
  <si>
    <t>ll129pw</t>
  </si>
  <si>
    <t>LL12 9PX</t>
  </si>
  <si>
    <t>LL129PX</t>
  </si>
  <si>
    <t>ll12 9px</t>
  </si>
  <si>
    <t>ll129px</t>
  </si>
  <si>
    <t>LL12 9PY</t>
  </si>
  <si>
    <t>LL129PY</t>
  </si>
  <si>
    <t>ll12 9py</t>
  </si>
  <si>
    <t>ll129py</t>
  </si>
  <si>
    <t>LL12 9PZ</t>
  </si>
  <si>
    <t>LL129PZ</t>
  </si>
  <si>
    <t>ll12 9pz</t>
  </si>
  <si>
    <t>ll129pz</t>
  </si>
  <si>
    <t>LL12 9QA</t>
  </si>
  <si>
    <t>LL129QA</t>
  </si>
  <si>
    <t>ll12 9qa</t>
  </si>
  <si>
    <t>ll129qa</t>
  </si>
  <si>
    <t>LL12 9RA</t>
  </si>
  <si>
    <t>LL129RA</t>
  </si>
  <si>
    <t>ll12 9ra</t>
  </si>
  <si>
    <t>ll129ra</t>
  </si>
  <si>
    <t>LL12 9RB</t>
  </si>
  <si>
    <t>LL129RB</t>
  </si>
  <si>
    <t>ll12 9rb</t>
  </si>
  <si>
    <t>ll129rb</t>
  </si>
  <si>
    <t>LL12 9RE</t>
  </si>
  <si>
    <t>LL129RE</t>
  </si>
  <si>
    <t>ll12 9re</t>
  </si>
  <si>
    <t>ll129re</t>
  </si>
  <si>
    <t>LL12 9RF</t>
  </si>
  <si>
    <t>LL129RF</t>
  </si>
  <si>
    <t>ll12 9rf</t>
  </si>
  <si>
    <t>ll129rf</t>
  </si>
  <si>
    <t>LL12 9RG</t>
  </si>
  <si>
    <t>LL129RG</t>
  </si>
  <si>
    <t>ll12 9rg</t>
  </si>
  <si>
    <t>ll129rg</t>
  </si>
  <si>
    <t>LL12 9RH</t>
  </si>
  <si>
    <t>LL129RH</t>
  </si>
  <si>
    <t>ll12 9rh</t>
  </si>
  <si>
    <t>ll129rh</t>
  </si>
  <si>
    <t>LL12 9RJ</t>
  </si>
  <si>
    <t>LL129RJ</t>
  </si>
  <si>
    <t>ll12 9rj</t>
  </si>
  <si>
    <t>ll129rj</t>
  </si>
  <si>
    <t>LL12 9RL</t>
  </si>
  <si>
    <t>LL129RL</t>
  </si>
  <si>
    <t>ll12 9rl</t>
  </si>
  <si>
    <t>ll129rl</t>
  </si>
  <si>
    <t>LL12 9RN</t>
  </si>
  <si>
    <t>LL129RN</t>
  </si>
  <si>
    <t>ll12 9rn</t>
  </si>
  <si>
    <t>ll129rn</t>
  </si>
  <si>
    <t>LL12 9RP</t>
  </si>
  <si>
    <t>LL129RP</t>
  </si>
  <si>
    <t>ll12 9rp</t>
  </si>
  <si>
    <t>ll129rp</t>
  </si>
  <si>
    <t>LL12 9RQ</t>
  </si>
  <si>
    <t>LL129RQ</t>
  </si>
  <si>
    <t>ll12 9rq</t>
  </si>
  <si>
    <t>ll129rq</t>
  </si>
  <si>
    <t>LL12 9RR</t>
  </si>
  <si>
    <t>LL129RR</t>
  </si>
  <si>
    <t>ll12 9rr</t>
  </si>
  <si>
    <t>ll129rr</t>
  </si>
  <si>
    <t>LL12 9RS</t>
  </si>
  <si>
    <t>LL129RS</t>
  </si>
  <si>
    <t>ll12 9rs</t>
  </si>
  <si>
    <t>ll129rs</t>
  </si>
  <si>
    <t>LL12 9RT</t>
  </si>
  <si>
    <t>LL129RT</t>
  </si>
  <si>
    <t>ll12 9rt</t>
  </si>
  <si>
    <t>ll129rt</t>
  </si>
  <si>
    <t>LL12 9RU</t>
  </si>
  <si>
    <t>LL129RU</t>
  </si>
  <si>
    <t>ll12 9ru</t>
  </si>
  <si>
    <t>ll129ru</t>
  </si>
  <si>
    <t>LL12 9RW</t>
  </si>
  <si>
    <t>LL129RW</t>
  </si>
  <si>
    <t>ll12 9rw</t>
  </si>
  <si>
    <t>ll129rw</t>
  </si>
  <si>
    <t>LL12 9RY</t>
  </si>
  <si>
    <t>LL129RY</t>
  </si>
  <si>
    <t>ll12 9ry</t>
  </si>
  <si>
    <t>ll129ry</t>
  </si>
  <si>
    <t>LL12 9SA</t>
  </si>
  <si>
    <t>LL129SA</t>
  </si>
  <si>
    <t>ll12 9sa</t>
  </si>
  <si>
    <t>ll129sa</t>
  </si>
  <si>
    <t>LL12 9SB</t>
  </si>
  <si>
    <t>LL129SB</t>
  </si>
  <si>
    <t>ll12 9sb</t>
  </si>
  <si>
    <t>ll129sb</t>
  </si>
  <si>
    <t>LL12 9SD</t>
  </si>
  <si>
    <t>LL129SD</t>
  </si>
  <si>
    <t>ll12 9sd</t>
  </si>
  <si>
    <t>ll129sd</t>
  </si>
  <si>
    <t>LL12 9SE</t>
  </si>
  <si>
    <t>LL129SE</t>
  </si>
  <si>
    <t>ll12 9se</t>
  </si>
  <si>
    <t>ll129se</t>
  </si>
  <si>
    <t>LL12 9SL</t>
  </si>
  <si>
    <t>LL129SL</t>
  </si>
  <si>
    <t>ll12 9sl</t>
  </si>
  <si>
    <t>ll129sl</t>
  </si>
  <si>
    <t>LL12 9SN</t>
  </si>
  <si>
    <t>LL129SN</t>
  </si>
  <si>
    <t>ll12 9sn</t>
  </si>
  <si>
    <t>ll129sn</t>
  </si>
  <si>
    <t>LL12 9SP</t>
  </si>
  <si>
    <t>LL129SP</t>
  </si>
  <si>
    <t>ll12 9sp</t>
  </si>
  <si>
    <t>ll129sp</t>
  </si>
  <si>
    <t>LL12 9SR</t>
  </si>
  <si>
    <t>LL129SR</t>
  </si>
  <si>
    <t>ll12 9sr</t>
  </si>
  <si>
    <t>ll129sr</t>
  </si>
  <si>
    <t>LL12 9SS</t>
  </si>
  <si>
    <t>LL129SS</t>
  </si>
  <si>
    <t>ll12 9ss</t>
  </si>
  <si>
    <t>ll129ss</t>
  </si>
  <si>
    <t>LL12 9ST</t>
  </si>
  <si>
    <t>LL129ST</t>
  </si>
  <si>
    <t>ll12 9st</t>
  </si>
  <si>
    <t>ll129st</t>
  </si>
  <si>
    <t>LL12 9SU</t>
  </si>
  <si>
    <t>LL129SU</t>
  </si>
  <si>
    <t>ll12 9su</t>
  </si>
  <si>
    <t>ll129su</t>
  </si>
  <si>
    <t>LL12 9SW</t>
  </si>
  <si>
    <t>LL129SW</t>
  </si>
  <si>
    <t>ll12 9sw</t>
  </si>
  <si>
    <t>ll129sw</t>
  </si>
  <si>
    <t>LL12 9SY</t>
  </si>
  <si>
    <t>LL129SY</t>
  </si>
  <si>
    <t>ll12 9sy</t>
  </si>
  <si>
    <t>ll129sy</t>
  </si>
  <si>
    <t>LL12 9TA</t>
  </si>
  <si>
    <t>LL129TA</t>
  </si>
  <si>
    <t>ll12 9ta</t>
  </si>
  <si>
    <t>ll129ta</t>
  </si>
  <si>
    <t>LL12 9TB</t>
  </si>
  <si>
    <t>LL129TB</t>
  </si>
  <si>
    <t>ll12 9tb</t>
  </si>
  <si>
    <t>ll129tb</t>
  </si>
  <si>
    <t>LL12 9TD</t>
  </si>
  <si>
    <t>LL129TD</t>
  </si>
  <si>
    <t>ll12 9td</t>
  </si>
  <si>
    <t>ll129td</t>
  </si>
  <si>
    <t>LL12 9TE</t>
  </si>
  <si>
    <t>LL129TE</t>
  </si>
  <si>
    <t>ll12 9te</t>
  </si>
  <si>
    <t>ll129te</t>
  </si>
  <si>
    <t>LL12 9TF</t>
  </si>
  <si>
    <t>LL129TF</t>
  </si>
  <si>
    <t>ll12 9tf</t>
  </si>
  <si>
    <t>ll129tf</t>
  </si>
  <si>
    <t>LL12 9TG</t>
  </si>
  <si>
    <t>LL129TG</t>
  </si>
  <si>
    <t>ll12 9tg</t>
  </si>
  <si>
    <t>ll129tg</t>
  </si>
  <si>
    <t>LL12 9TH</t>
  </si>
  <si>
    <t>LL129TH</t>
  </si>
  <si>
    <t>ll12 9th</t>
  </si>
  <si>
    <t>ll129th</t>
  </si>
  <si>
    <t>LL12 9TN</t>
  </si>
  <si>
    <t>LL129TN</t>
  </si>
  <si>
    <t>ll12 9tn</t>
  </si>
  <si>
    <t>ll129tn</t>
  </si>
  <si>
    <t>LL12 9TP</t>
  </si>
  <si>
    <t>LL129TP</t>
  </si>
  <si>
    <t>ll12 9tp</t>
  </si>
  <si>
    <t>ll129tp</t>
  </si>
  <si>
    <t>LL12 9TQ</t>
  </si>
  <si>
    <t>LL129TQ</t>
  </si>
  <si>
    <t>ll12 9tq</t>
  </si>
  <si>
    <t>ll129tq</t>
  </si>
  <si>
    <t>LL12 9TR</t>
  </si>
  <si>
    <t>LL129TR</t>
  </si>
  <si>
    <t>ll12 9tr</t>
  </si>
  <si>
    <t>ll129tr</t>
  </si>
  <si>
    <t>LL12 9TS</t>
  </si>
  <si>
    <t>LL129TS</t>
  </si>
  <si>
    <t>ll12 9ts</t>
  </si>
  <si>
    <t>ll129ts</t>
  </si>
  <si>
    <t>LL12 9TU</t>
  </si>
  <si>
    <t>LL129TU</t>
  </si>
  <si>
    <t>ll12 9tu</t>
  </si>
  <si>
    <t>ll129tu</t>
  </si>
  <si>
    <t>LL12 9TW</t>
  </si>
  <si>
    <t>LL129TW</t>
  </si>
  <si>
    <t>ll12 9tw</t>
  </si>
  <si>
    <t>ll129tw</t>
  </si>
  <si>
    <t>LL12 9UB</t>
  </si>
  <si>
    <t>LL129UB</t>
  </si>
  <si>
    <t>ll12 9ub</t>
  </si>
  <si>
    <t>ll129ub</t>
  </si>
  <si>
    <t>LL12 9UD</t>
  </si>
  <si>
    <t>LL129UD</t>
  </si>
  <si>
    <t>ll12 9ud</t>
  </si>
  <si>
    <t>ll129ud</t>
  </si>
  <si>
    <t>LL12 9UE</t>
  </si>
  <si>
    <t>LL129UE</t>
  </si>
  <si>
    <t>ll12 9ue</t>
  </si>
  <si>
    <t>ll129ue</t>
  </si>
  <si>
    <t>LL12 9UF</t>
  </si>
  <si>
    <t>LL129UF</t>
  </si>
  <si>
    <t>ll12 9uf</t>
  </si>
  <si>
    <t>ll129uf</t>
  </si>
  <si>
    <t>LL12 9UG</t>
  </si>
  <si>
    <t>LL129UG</t>
  </si>
  <si>
    <t>ll12 9ug</t>
  </si>
  <si>
    <t>ll129ug</t>
  </si>
  <si>
    <t>LL12 9UH</t>
  </si>
  <si>
    <t>LL129UH</t>
  </si>
  <si>
    <t>ll12 9uh</t>
  </si>
  <si>
    <t>ll129uh</t>
  </si>
  <si>
    <t>LL12 9UJ</t>
  </si>
  <si>
    <t>LL129UJ</t>
  </si>
  <si>
    <t>ll12 9uj</t>
  </si>
  <si>
    <t>ll129uj</t>
  </si>
  <si>
    <t>LL12 9UL</t>
  </si>
  <si>
    <t>LL129UL</t>
  </si>
  <si>
    <t>ll12 9ul</t>
  </si>
  <si>
    <t>ll129ul</t>
  </si>
  <si>
    <t>LL12 9UP</t>
  </si>
  <si>
    <t>LL129UP</t>
  </si>
  <si>
    <t>ll12 9up</t>
  </si>
  <si>
    <t>ll129up</t>
  </si>
  <si>
    <t>LL12 9UR</t>
  </si>
  <si>
    <t>LL129UR</t>
  </si>
  <si>
    <t>ll12 9ur</t>
  </si>
  <si>
    <t>ll129ur</t>
  </si>
  <si>
    <t>LL12 9US</t>
  </si>
  <si>
    <t>LL129US</t>
  </si>
  <si>
    <t>ll12 9us</t>
  </si>
  <si>
    <t>ll129us</t>
  </si>
  <si>
    <t>LL12 9UT</t>
  </si>
  <si>
    <t>LL129UT</t>
  </si>
  <si>
    <t>ll12 9ut</t>
  </si>
  <si>
    <t>ll129ut</t>
  </si>
  <si>
    <t>LL12 9UU</t>
  </si>
  <si>
    <t>LL129UU</t>
  </si>
  <si>
    <t>ll12 9uu</t>
  </si>
  <si>
    <t>ll129uu</t>
  </si>
  <si>
    <t>LL12 9UW</t>
  </si>
  <si>
    <t>LL129UW</t>
  </si>
  <si>
    <t>ll12 9uw</t>
  </si>
  <si>
    <t>ll129uw</t>
  </si>
  <si>
    <t>LL12 9UY</t>
  </si>
  <si>
    <t>LL129UY</t>
  </si>
  <si>
    <t>ll12 9uy</t>
  </si>
  <si>
    <t>ll129uy</t>
  </si>
  <si>
    <t>LL12 9YA</t>
  </si>
  <si>
    <t>LL129YA</t>
  </si>
  <si>
    <t>ll12 9ya</t>
  </si>
  <si>
    <t>ll129ya</t>
  </si>
  <si>
    <t>LL12 9YB</t>
  </si>
  <si>
    <t>LL129YB</t>
  </si>
  <si>
    <t>ll12 9yb</t>
  </si>
  <si>
    <t>ll129yb</t>
  </si>
  <si>
    <t>LL12 9YD</t>
  </si>
  <si>
    <t>LL129YD</t>
  </si>
  <si>
    <t>ll12 9yd</t>
  </si>
  <si>
    <t>ll129yd</t>
  </si>
  <si>
    <t>LL12 9YE</t>
  </si>
  <si>
    <t>LL129YE</t>
  </si>
  <si>
    <t>ll12 9ye</t>
  </si>
  <si>
    <t>ll129ye</t>
  </si>
  <si>
    <t>LL12 9YF</t>
  </si>
  <si>
    <t>LL129YF</t>
  </si>
  <si>
    <t>ll12 9yf</t>
  </si>
  <si>
    <t>ll129yf</t>
  </si>
  <si>
    <t>LL12 9YG</t>
  </si>
  <si>
    <t>LL129YG</t>
  </si>
  <si>
    <t>ll12 9yg</t>
  </si>
  <si>
    <t>ll129yg</t>
  </si>
  <si>
    <t>LL12 9YL</t>
  </si>
  <si>
    <t>LL129YL</t>
  </si>
  <si>
    <t>ll12 9yl</t>
  </si>
  <si>
    <t>ll129yl</t>
  </si>
  <si>
    <t>LL12 9YN</t>
  </si>
  <si>
    <t>LL129YN</t>
  </si>
  <si>
    <t>ll12 9yn</t>
  </si>
  <si>
    <t>ll129yn</t>
  </si>
  <si>
    <t>LL12 9YR</t>
  </si>
  <si>
    <t>LL129YR</t>
  </si>
  <si>
    <t>ll12 9yr</t>
  </si>
  <si>
    <t>ll129yr</t>
  </si>
  <si>
    <t>LL12 9YT</t>
  </si>
  <si>
    <t>LL129YT</t>
  </si>
  <si>
    <t>ll12 9yt</t>
  </si>
  <si>
    <t>ll129yt</t>
  </si>
  <si>
    <t>LL12 9ZA</t>
  </si>
  <si>
    <t>LL129ZA</t>
  </si>
  <si>
    <t>ll12 9za</t>
  </si>
  <si>
    <t>ll129za</t>
  </si>
  <si>
    <t>LL12 9ZY</t>
  </si>
  <si>
    <t>LL129ZY</t>
  </si>
  <si>
    <t>ll12 9zy</t>
  </si>
  <si>
    <t>ll129zy</t>
  </si>
  <si>
    <t>LL13 0AA</t>
  </si>
  <si>
    <t>LL130AA</t>
  </si>
  <si>
    <t>ll13 0aa</t>
  </si>
  <si>
    <t>ll130aa</t>
  </si>
  <si>
    <t>Bangor On Dee STW</t>
  </si>
  <si>
    <t>LL13 0AB</t>
  </si>
  <si>
    <t>LL130AB</t>
  </si>
  <si>
    <t>ll13 0ab</t>
  </si>
  <si>
    <t>ll130ab</t>
  </si>
  <si>
    <t>LL13 0AD</t>
  </si>
  <si>
    <t>LL130AD</t>
  </si>
  <si>
    <t>ll13 0ad</t>
  </si>
  <si>
    <t>ll130ad</t>
  </si>
  <si>
    <t>LL13 0AE</t>
  </si>
  <si>
    <t>LL130AE</t>
  </si>
  <si>
    <t>ll13 0ae</t>
  </si>
  <si>
    <t>ll130ae</t>
  </si>
  <si>
    <t>Worthenbury STW</t>
  </si>
  <si>
    <t>LL13 0AF</t>
  </si>
  <si>
    <t>LL130AF</t>
  </si>
  <si>
    <t>ll13 0af</t>
  </si>
  <si>
    <t>ll130af</t>
  </si>
  <si>
    <t>LL13 0AG</t>
  </si>
  <si>
    <t>LL130AG</t>
  </si>
  <si>
    <t>ll13 0ag</t>
  </si>
  <si>
    <t>ll130ag</t>
  </si>
  <si>
    <t>LL13 0AH</t>
  </si>
  <si>
    <t>LL130AH</t>
  </si>
  <si>
    <t>ll13 0ah</t>
  </si>
  <si>
    <t>ll130ah</t>
  </si>
  <si>
    <t>LL13 0AJ</t>
  </si>
  <si>
    <t>LL130AJ</t>
  </si>
  <si>
    <t>ll13 0aj</t>
  </si>
  <si>
    <t>ll130aj</t>
  </si>
  <si>
    <t>LL13 0AL</t>
  </si>
  <si>
    <t>LL130AL</t>
  </si>
  <si>
    <t>ll13 0al</t>
  </si>
  <si>
    <t>ll130al</t>
  </si>
  <si>
    <t>LL13 0AN</t>
  </si>
  <si>
    <t>LL130AN</t>
  </si>
  <si>
    <t>ll13 0an</t>
  </si>
  <si>
    <t>ll130an</t>
  </si>
  <si>
    <t>LL13 0AP</t>
  </si>
  <si>
    <t>LL130AP</t>
  </si>
  <si>
    <t>ll13 0ap</t>
  </si>
  <si>
    <t>ll130ap</t>
  </si>
  <si>
    <t>LL13 0AQ</t>
  </si>
  <si>
    <t>LL130AQ</t>
  </si>
  <si>
    <t>ll13 0aq</t>
  </si>
  <si>
    <t>ll130aq</t>
  </si>
  <si>
    <t>LL13 0AR</t>
  </si>
  <si>
    <t>LL130AR</t>
  </si>
  <si>
    <t>ll13 0ar</t>
  </si>
  <si>
    <t>ll130ar</t>
  </si>
  <si>
    <t>LL13 0AS</t>
  </si>
  <si>
    <t>LL130AS</t>
  </si>
  <si>
    <t>ll13 0as</t>
  </si>
  <si>
    <t>ll130as</t>
  </si>
  <si>
    <t>LL13 0AT</t>
  </si>
  <si>
    <t>LL130AT</t>
  </si>
  <si>
    <t>ll13 0at</t>
  </si>
  <si>
    <t>ll130at</t>
  </si>
  <si>
    <t>LL13 0AU</t>
  </si>
  <si>
    <t>LL130AU</t>
  </si>
  <si>
    <t>ll13 0au</t>
  </si>
  <si>
    <t>ll130au</t>
  </si>
  <si>
    <t>LL13 0AW</t>
  </si>
  <si>
    <t>LL130AW</t>
  </si>
  <si>
    <t>ll13 0aw</t>
  </si>
  <si>
    <t>ll130aw</t>
  </si>
  <si>
    <t>LL13 0AX</t>
  </si>
  <si>
    <t>LL130AX</t>
  </si>
  <si>
    <t>ll13 0ax</t>
  </si>
  <si>
    <t>ll130ax</t>
  </si>
  <si>
    <t>LL13 0AY</t>
  </si>
  <si>
    <t>LL130AY</t>
  </si>
  <si>
    <t>ll13 0ay</t>
  </si>
  <si>
    <t>ll130ay</t>
  </si>
  <si>
    <t>LL13 0AZ</t>
  </si>
  <si>
    <t>LL130AZ</t>
  </si>
  <si>
    <t>ll13 0az</t>
  </si>
  <si>
    <t>ll130az</t>
  </si>
  <si>
    <t>LL13 0BA</t>
  </si>
  <si>
    <t>LL130BA</t>
  </si>
  <si>
    <t>ll13 0ba</t>
  </si>
  <si>
    <t>ll130ba</t>
  </si>
  <si>
    <t>LL13 0BB</t>
  </si>
  <si>
    <t>LL130BB</t>
  </si>
  <si>
    <t>ll13 0bb</t>
  </si>
  <si>
    <t>ll130bb</t>
  </si>
  <si>
    <t>LL13 0BD</t>
  </si>
  <si>
    <t>LL130BD</t>
  </si>
  <si>
    <t>ll13 0bd</t>
  </si>
  <si>
    <t>ll130bd</t>
  </si>
  <si>
    <t>LL13 0BE</t>
  </si>
  <si>
    <t>LL130BE</t>
  </si>
  <si>
    <t>ll13 0be</t>
  </si>
  <si>
    <t>ll130be</t>
  </si>
  <si>
    <t>LL13 0BF</t>
  </si>
  <si>
    <t>LL130BF</t>
  </si>
  <si>
    <t>ll13 0bf</t>
  </si>
  <si>
    <t>ll130bf</t>
  </si>
  <si>
    <t>LL13 0BG</t>
  </si>
  <si>
    <t>LL130BG</t>
  </si>
  <si>
    <t>ll13 0bg</t>
  </si>
  <si>
    <t>ll130bg</t>
  </si>
  <si>
    <t>LL13 0BH</t>
  </si>
  <si>
    <t>LL130BH</t>
  </si>
  <si>
    <t>ll13 0bh</t>
  </si>
  <si>
    <t>ll130bh</t>
  </si>
  <si>
    <t>LL13 0BJ</t>
  </si>
  <si>
    <t>LL130BJ</t>
  </si>
  <si>
    <t>ll13 0bj</t>
  </si>
  <si>
    <t>ll130bj</t>
  </si>
  <si>
    <t>LL13 0BL</t>
  </si>
  <si>
    <t>LL130BL</t>
  </si>
  <si>
    <t>ll13 0bl</t>
  </si>
  <si>
    <t>ll130bl</t>
  </si>
  <si>
    <t>LL13 0BN</t>
  </si>
  <si>
    <t>LL130BN</t>
  </si>
  <si>
    <t>ll13 0bn</t>
  </si>
  <si>
    <t>ll130bn</t>
  </si>
  <si>
    <t>Penley STW</t>
  </si>
  <si>
    <t>LL13 0BP</t>
  </si>
  <si>
    <t>LL130BP</t>
  </si>
  <si>
    <t>ll13 0bp</t>
  </si>
  <si>
    <t>ll130bp</t>
  </si>
  <si>
    <t>LL13 0BQ</t>
  </si>
  <si>
    <t>LL130BQ</t>
  </si>
  <si>
    <t>ll13 0bq</t>
  </si>
  <si>
    <t>ll130bq</t>
  </si>
  <si>
    <t>LL13 0BS</t>
  </si>
  <si>
    <t>LL130BS</t>
  </si>
  <si>
    <t>ll13 0bs</t>
  </si>
  <si>
    <t>ll130bs</t>
  </si>
  <si>
    <t>LL13 0BT</t>
  </si>
  <si>
    <t>LL130BT</t>
  </si>
  <si>
    <t>ll13 0bt</t>
  </si>
  <si>
    <t>ll130bt</t>
  </si>
  <si>
    <t>LL13 0BU</t>
  </si>
  <si>
    <t>LL130BU</t>
  </si>
  <si>
    <t>ll13 0bu</t>
  </si>
  <si>
    <t>ll130bu</t>
  </si>
  <si>
    <t>LL13 0BW</t>
  </si>
  <si>
    <t>LL130BW</t>
  </si>
  <si>
    <t>ll13 0bw</t>
  </si>
  <si>
    <t>ll130bw</t>
  </si>
  <si>
    <t>LL13 0BX</t>
  </si>
  <si>
    <t>LL130BX</t>
  </si>
  <si>
    <t>ll13 0bx</t>
  </si>
  <si>
    <t>ll130bx</t>
  </si>
  <si>
    <t>LL13 0BY</t>
  </si>
  <si>
    <t>LL130BY</t>
  </si>
  <si>
    <t>ll13 0by</t>
  </si>
  <si>
    <t>ll130by</t>
  </si>
  <si>
    <t>LL13 0BZ</t>
  </si>
  <si>
    <t>LL130BZ</t>
  </si>
  <si>
    <t>ll13 0bz</t>
  </si>
  <si>
    <t>ll130bz</t>
  </si>
  <si>
    <t>LL13 0DA</t>
  </si>
  <si>
    <t>LL130DA</t>
  </si>
  <si>
    <t>ll13 0da</t>
  </si>
  <si>
    <t>ll130da</t>
  </si>
  <si>
    <t>LL13 0DB</t>
  </si>
  <si>
    <t>LL130DB</t>
  </si>
  <si>
    <t>ll13 0db</t>
  </si>
  <si>
    <t>ll130db</t>
  </si>
  <si>
    <t>LL13 0DD</t>
  </si>
  <si>
    <t>LL130DD</t>
  </si>
  <si>
    <t>ll13 0dd</t>
  </si>
  <si>
    <t>ll130dd</t>
  </si>
  <si>
    <t>Erbistock STW</t>
  </si>
  <si>
    <t>LL13 0DE</t>
  </si>
  <si>
    <t>LL130DE</t>
  </si>
  <si>
    <t>ll13 0de</t>
  </si>
  <si>
    <t>ll130de</t>
  </si>
  <si>
    <t>LL13 0DF</t>
  </si>
  <si>
    <t>LL130DF</t>
  </si>
  <si>
    <t>ll13 0df</t>
  </si>
  <si>
    <t>ll130df</t>
  </si>
  <si>
    <t>LL13 0DG</t>
  </si>
  <si>
    <t>LL130DG</t>
  </si>
  <si>
    <t>ll13 0dg</t>
  </si>
  <si>
    <t>ll130dg</t>
  </si>
  <si>
    <t>LL13 0DH</t>
  </si>
  <si>
    <t>LL130DH</t>
  </si>
  <si>
    <t>ll13 0dh</t>
  </si>
  <si>
    <t>ll130dh</t>
  </si>
  <si>
    <t>LL13 0DJ</t>
  </si>
  <si>
    <t>LL130DJ</t>
  </si>
  <si>
    <t>ll13 0dj</t>
  </si>
  <si>
    <t>ll130dj</t>
  </si>
  <si>
    <t>LL13 0DL</t>
  </si>
  <si>
    <t>LL130DL</t>
  </si>
  <si>
    <t>ll13 0dl</t>
  </si>
  <si>
    <t>ll130dl</t>
  </si>
  <si>
    <t>LL13 0DN</t>
  </si>
  <si>
    <t>LL130DN</t>
  </si>
  <si>
    <t>ll13 0dn</t>
  </si>
  <si>
    <t>ll130dn</t>
  </si>
  <si>
    <t>LL13 0DP</t>
  </si>
  <si>
    <t>LL130DP</t>
  </si>
  <si>
    <t>ll13 0dp</t>
  </si>
  <si>
    <t>ll130dp</t>
  </si>
  <si>
    <t>LL13 0DQ</t>
  </si>
  <si>
    <t>LL130DQ</t>
  </si>
  <si>
    <t>ll13 0dq</t>
  </si>
  <si>
    <t>ll130dq</t>
  </si>
  <si>
    <t>Overton WwTW</t>
  </si>
  <si>
    <t>LL13 0DR</t>
  </si>
  <si>
    <t>LL130DR</t>
  </si>
  <si>
    <t>ll13 0dr</t>
  </si>
  <si>
    <t>ll130dr</t>
  </si>
  <si>
    <t>LL13 0DS</t>
  </si>
  <si>
    <t>LL130DS</t>
  </si>
  <si>
    <t>ll13 0ds</t>
  </si>
  <si>
    <t>ll130ds</t>
  </si>
  <si>
    <t>LL13 0DT</t>
  </si>
  <si>
    <t>LL130DT</t>
  </si>
  <si>
    <t>ll13 0dt</t>
  </si>
  <si>
    <t>ll130dt</t>
  </si>
  <si>
    <t>LL13 0DU</t>
  </si>
  <si>
    <t>LL130DU</t>
  </si>
  <si>
    <t>ll13 0du</t>
  </si>
  <si>
    <t>ll130du</t>
  </si>
  <si>
    <t>LL13 0DW</t>
  </si>
  <si>
    <t>LL130DW</t>
  </si>
  <si>
    <t>ll13 0dw</t>
  </si>
  <si>
    <t>ll130dw</t>
  </si>
  <si>
    <t>LL13 0DX</t>
  </si>
  <si>
    <t>LL130DX</t>
  </si>
  <si>
    <t>ll13 0dx</t>
  </si>
  <si>
    <t>ll130dx</t>
  </si>
  <si>
    <t>LL13 0DY</t>
  </si>
  <si>
    <t>LL130DY</t>
  </si>
  <si>
    <t>ll13 0dy</t>
  </si>
  <si>
    <t>ll130dy</t>
  </si>
  <si>
    <t>LL13 0DZ</t>
  </si>
  <si>
    <t>LL130DZ</t>
  </si>
  <si>
    <t>ll13 0dz</t>
  </si>
  <si>
    <t>ll130dz</t>
  </si>
  <si>
    <t>LL13 0EA</t>
  </si>
  <si>
    <t>LL130EA</t>
  </si>
  <si>
    <t>ll13 0ea</t>
  </si>
  <si>
    <t>ll130ea</t>
  </si>
  <si>
    <t>LL13 0EB</t>
  </si>
  <si>
    <t>LL130EB</t>
  </si>
  <si>
    <t>ll13 0eb</t>
  </si>
  <si>
    <t>ll130eb</t>
  </si>
  <si>
    <t>LL13 0ED</t>
  </si>
  <si>
    <t>LL130ED</t>
  </si>
  <si>
    <t>ll13 0ed</t>
  </si>
  <si>
    <t>ll130ed</t>
  </si>
  <si>
    <t>LL13 0EE</t>
  </si>
  <si>
    <t>LL130EE</t>
  </si>
  <si>
    <t>ll13 0ee</t>
  </si>
  <si>
    <t>ll130ee</t>
  </si>
  <si>
    <t>LL13 0EF</t>
  </si>
  <si>
    <t>LL130EF</t>
  </si>
  <si>
    <t>ll13 0ef</t>
  </si>
  <si>
    <t>ll130ef</t>
  </si>
  <si>
    <t>LL13 0EG</t>
  </si>
  <si>
    <t>LL130EG</t>
  </si>
  <si>
    <t>ll13 0eg</t>
  </si>
  <si>
    <t>ll130eg</t>
  </si>
  <si>
    <t>LL13 0EH</t>
  </si>
  <si>
    <t>LL130EH</t>
  </si>
  <si>
    <t>ll13 0eh</t>
  </si>
  <si>
    <t>ll130eh</t>
  </si>
  <si>
    <t>LL13 0EJ</t>
  </si>
  <si>
    <t>LL130EJ</t>
  </si>
  <si>
    <t>ll13 0ej</t>
  </si>
  <si>
    <t>ll130ej</t>
  </si>
  <si>
    <t>LL13 0EL</t>
  </si>
  <si>
    <t>LL130EL</t>
  </si>
  <si>
    <t>ll13 0el</t>
  </si>
  <si>
    <t>ll130el</t>
  </si>
  <si>
    <t>LL13 0EN</t>
  </si>
  <si>
    <t>LL130EN</t>
  </si>
  <si>
    <t>ll13 0en</t>
  </si>
  <si>
    <t>ll130en</t>
  </si>
  <si>
    <t>LL13 0EP</t>
  </si>
  <si>
    <t>LL130EP</t>
  </si>
  <si>
    <t>ll13 0ep</t>
  </si>
  <si>
    <t>ll130ep</t>
  </si>
  <si>
    <t>LL13 0EQ</t>
  </si>
  <si>
    <t>LL130EQ</t>
  </si>
  <si>
    <t>ll13 0eq</t>
  </si>
  <si>
    <t>ll130eq</t>
  </si>
  <si>
    <t>LL13 0ER</t>
  </si>
  <si>
    <t>LL130ER</t>
  </si>
  <si>
    <t>ll13 0er</t>
  </si>
  <si>
    <t>ll130er</t>
  </si>
  <si>
    <t>LL13 0ES</t>
  </si>
  <si>
    <t>LL130ES</t>
  </si>
  <si>
    <t>ll13 0es</t>
  </si>
  <si>
    <t>ll130es</t>
  </si>
  <si>
    <t>LL13 0ET</t>
  </si>
  <si>
    <t>LL130ET</t>
  </si>
  <si>
    <t>ll13 0et</t>
  </si>
  <si>
    <t>ll130et</t>
  </si>
  <si>
    <t>LL13 0EU</t>
  </si>
  <si>
    <t>LL130EU</t>
  </si>
  <si>
    <t>ll13 0eu</t>
  </si>
  <si>
    <t>ll130eu</t>
  </si>
  <si>
    <t>LL13 0EW</t>
  </si>
  <si>
    <t>LL130EW</t>
  </si>
  <si>
    <t>ll13 0ew</t>
  </si>
  <si>
    <t>ll130ew</t>
  </si>
  <si>
    <t>LL13 0EX</t>
  </si>
  <si>
    <t>LL130EX</t>
  </si>
  <si>
    <t>ll13 0ex</t>
  </si>
  <si>
    <t>ll130ex</t>
  </si>
  <si>
    <t>LL13 0EY</t>
  </si>
  <si>
    <t>LL130EY</t>
  </si>
  <si>
    <t>ll13 0ey</t>
  </si>
  <si>
    <t>ll130ey</t>
  </si>
  <si>
    <t>LL13 0EZ</t>
  </si>
  <si>
    <t>LL130EZ</t>
  </si>
  <si>
    <t>ll13 0ez</t>
  </si>
  <si>
    <t>ll130ez</t>
  </si>
  <si>
    <t>LL13 0FA</t>
  </si>
  <si>
    <t>LL130FA</t>
  </si>
  <si>
    <t>ll13 0fa</t>
  </si>
  <si>
    <t>ll130fa</t>
  </si>
  <si>
    <t>LL13 0FB</t>
  </si>
  <si>
    <t>LL130FB</t>
  </si>
  <si>
    <t>ll13 0fb</t>
  </si>
  <si>
    <t>ll130fb</t>
  </si>
  <si>
    <t>LL13 0FD</t>
  </si>
  <si>
    <t>LL130FD</t>
  </si>
  <si>
    <t>ll13 0fd</t>
  </si>
  <si>
    <t>ll130fd</t>
  </si>
  <si>
    <t>LL13 0FE</t>
  </si>
  <si>
    <t>LL130FE</t>
  </si>
  <si>
    <t>ll13 0fe</t>
  </si>
  <si>
    <t>ll130fe</t>
  </si>
  <si>
    <t>LL13 0FF</t>
  </si>
  <si>
    <t>LL130FF</t>
  </si>
  <si>
    <t>ll13 0ff</t>
  </si>
  <si>
    <t>ll130ff</t>
  </si>
  <si>
    <t>LL13 0FG</t>
  </si>
  <si>
    <t>LL130FG</t>
  </si>
  <si>
    <t>ll13 0fg</t>
  </si>
  <si>
    <t>ll130fg</t>
  </si>
  <si>
    <t>LL13 0FJ</t>
  </si>
  <si>
    <t>LL130FJ</t>
  </si>
  <si>
    <t>ll13 0fj</t>
  </si>
  <si>
    <t>ll130fj</t>
  </si>
  <si>
    <t>LL13 0FL</t>
  </si>
  <si>
    <t>LL130FL</t>
  </si>
  <si>
    <t>ll13 0fl</t>
  </si>
  <si>
    <t>ll130fl</t>
  </si>
  <si>
    <t>LL13 0GA</t>
  </si>
  <si>
    <t>LL130GA</t>
  </si>
  <si>
    <t>ll13 0ga</t>
  </si>
  <si>
    <t>ll130ga</t>
  </si>
  <si>
    <t>LL13 0GB</t>
  </si>
  <si>
    <t>LL130GB</t>
  </si>
  <si>
    <t>ll13 0gb</t>
  </si>
  <si>
    <t>ll130gb</t>
  </si>
  <si>
    <t>LL13 0HA</t>
  </si>
  <si>
    <t>LL130HA</t>
  </si>
  <si>
    <t>ll13 0ha</t>
  </si>
  <si>
    <t>ll130ha</t>
  </si>
  <si>
    <t>LL13 0HB</t>
  </si>
  <si>
    <t>LL130HB</t>
  </si>
  <si>
    <t>ll13 0hb</t>
  </si>
  <si>
    <t>ll130hb</t>
  </si>
  <si>
    <t>LL13 0HD</t>
  </si>
  <si>
    <t>LL130HD</t>
  </si>
  <si>
    <t>ll13 0hd</t>
  </si>
  <si>
    <t>ll130hd</t>
  </si>
  <si>
    <t>LL13 0HE</t>
  </si>
  <si>
    <t>LL130HE</t>
  </si>
  <si>
    <t>ll13 0he</t>
  </si>
  <si>
    <t>ll130he</t>
  </si>
  <si>
    <t>LL13 0HF</t>
  </si>
  <si>
    <t>LL130HF</t>
  </si>
  <si>
    <t>ll13 0hf</t>
  </si>
  <si>
    <t>ll130hf</t>
  </si>
  <si>
    <t>LL13 0HG</t>
  </si>
  <si>
    <t>LL130HG</t>
  </si>
  <si>
    <t>ll13 0hg</t>
  </si>
  <si>
    <t>ll130hg</t>
  </si>
  <si>
    <t>LL13 0HH</t>
  </si>
  <si>
    <t>LL130HH</t>
  </si>
  <si>
    <t>ll13 0hh</t>
  </si>
  <si>
    <t>ll130hh</t>
  </si>
  <si>
    <t>LL13 0HJ</t>
  </si>
  <si>
    <t>LL130HJ</t>
  </si>
  <si>
    <t>ll13 0hj</t>
  </si>
  <si>
    <t>ll130hj</t>
  </si>
  <si>
    <t>LL13 0HL</t>
  </si>
  <si>
    <t>LL130HL</t>
  </si>
  <si>
    <t>ll13 0hl</t>
  </si>
  <si>
    <t>ll130hl</t>
  </si>
  <si>
    <t>LL13 0HN</t>
  </si>
  <si>
    <t>LL130HN</t>
  </si>
  <si>
    <t>ll13 0hn</t>
  </si>
  <si>
    <t>ll130hn</t>
  </si>
  <si>
    <t>LL13 0HP</t>
  </si>
  <si>
    <t>LL130HP</t>
  </si>
  <si>
    <t>ll13 0hp</t>
  </si>
  <si>
    <t>ll130hp</t>
  </si>
  <si>
    <t>LL13 0HR</t>
  </si>
  <si>
    <t>LL130HR</t>
  </si>
  <si>
    <t>ll13 0hr</t>
  </si>
  <si>
    <t>ll130hr</t>
  </si>
  <si>
    <t>LL13 0HS</t>
  </si>
  <si>
    <t>LL130HS</t>
  </si>
  <si>
    <t>ll13 0hs</t>
  </si>
  <si>
    <t>ll130hs</t>
  </si>
  <si>
    <t>LL13 0HT</t>
  </si>
  <si>
    <t>LL130HT</t>
  </si>
  <si>
    <t>ll13 0ht</t>
  </si>
  <si>
    <t>ll130ht</t>
  </si>
  <si>
    <t>LL13 0HU</t>
  </si>
  <si>
    <t>LL130HU</t>
  </si>
  <si>
    <t>ll13 0hu</t>
  </si>
  <si>
    <t>ll130hu</t>
  </si>
  <si>
    <t>LL13 0HW</t>
  </si>
  <si>
    <t>LL130HW</t>
  </si>
  <si>
    <t>ll13 0hw</t>
  </si>
  <si>
    <t>ll130hw</t>
  </si>
  <si>
    <t>LL13 0HY</t>
  </si>
  <si>
    <t>LL130HY</t>
  </si>
  <si>
    <t>ll13 0hy</t>
  </si>
  <si>
    <t>ll130hy</t>
  </si>
  <si>
    <t>LL13 0JA</t>
  </si>
  <si>
    <t>LL130JA</t>
  </si>
  <si>
    <t>ll13 0ja</t>
  </si>
  <si>
    <t>ll130ja</t>
  </si>
  <si>
    <t>LL13 0JB</t>
  </si>
  <si>
    <t>LL130JB</t>
  </si>
  <si>
    <t>ll13 0jb</t>
  </si>
  <si>
    <t>ll130jb</t>
  </si>
  <si>
    <t>LL13 0JD</t>
  </si>
  <si>
    <t>LL130JD</t>
  </si>
  <si>
    <t>ll13 0jd</t>
  </si>
  <si>
    <t>ll130jd</t>
  </si>
  <si>
    <t>LL13 0JE</t>
  </si>
  <si>
    <t>LL130JE</t>
  </si>
  <si>
    <t>ll13 0je</t>
  </si>
  <si>
    <t>ll130je</t>
  </si>
  <si>
    <t>LL13 0JF</t>
  </si>
  <si>
    <t>LL130JF</t>
  </si>
  <si>
    <t>ll13 0jf</t>
  </si>
  <si>
    <t>ll130jf</t>
  </si>
  <si>
    <t>LL13 0JG</t>
  </si>
  <si>
    <t>LL130JG</t>
  </si>
  <si>
    <t>ll13 0jg</t>
  </si>
  <si>
    <t>ll130jg</t>
  </si>
  <si>
    <t>LL13 0JH</t>
  </si>
  <si>
    <t>LL130JH</t>
  </si>
  <si>
    <t>ll13 0jh</t>
  </si>
  <si>
    <t>ll130jh</t>
  </si>
  <si>
    <t>LL13 0JJ</t>
  </si>
  <si>
    <t>LL130JJ</t>
  </si>
  <si>
    <t>ll13 0jj</t>
  </si>
  <si>
    <t>ll130jj</t>
  </si>
  <si>
    <t>LL13 0JL</t>
  </si>
  <si>
    <t>LL130JL</t>
  </si>
  <si>
    <t>ll13 0jl</t>
  </si>
  <si>
    <t>ll130jl</t>
  </si>
  <si>
    <t>LL13 0JN</t>
  </si>
  <si>
    <t>LL130JN</t>
  </si>
  <si>
    <t>ll13 0jn</t>
  </si>
  <si>
    <t>ll130jn</t>
  </si>
  <si>
    <t>LL13 0JP</t>
  </si>
  <si>
    <t>LL130JP</t>
  </si>
  <si>
    <t>ll13 0jp</t>
  </si>
  <si>
    <t>ll130jp</t>
  </si>
  <si>
    <t>LL13 0JQ</t>
  </si>
  <si>
    <t>LL130JQ</t>
  </si>
  <si>
    <t>ll13 0jq</t>
  </si>
  <si>
    <t>ll130jq</t>
  </si>
  <si>
    <t>LL13 0JR</t>
  </si>
  <si>
    <t>LL130JR</t>
  </si>
  <si>
    <t>ll13 0jr</t>
  </si>
  <si>
    <t>ll130jr</t>
  </si>
  <si>
    <t>LL13 0JS</t>
  </si>
  <si>
    <t>LL130JS</t>
  </si>
  <si>
    <t>ll13 0js</t>
  </si>
  <si>
    <t>ll130js</t>
  </si>
  <si>
    <t>LL13 0JT</t>
  </si>
  <si>
    <t>LL130JT</t>
  </si>
  <si>
    <t>ll13 0jt</t>
  </si>
  <si>
    <t>ll130jt</t>
  </si>
  <si>
    <t>LL13 0JU</t>
  </si>
  <si>
    <t>LL130JU</t>
  </si>
  <si>
    <t>ll13 0ju</t>
  </si>
  <si>
    <t>ll130ju</t>
  </si>
  <si>
    <t>LL13 0JW</t>
  </si>
  <si>
    <t>LL130JW</t>
  </si>
  <si>
    <t>ll13 0jw</t>
  </si>
  <si>
    <t>ll130jw</t>
  </si>
  <si>
    <t>LL13 0JX</t>
  </si>
  <si>
    <t>LL130JX</t>
  </si>
  <si>
    <t>ll13 0jx</t>
  </si>
  <si>
    <t>ll130jx</t>
  </si>
  <si>
    <t>LL13 0JY</t>
  </si>
  <si>
    <t>LL130JY</t>
  </si>
  <si>
    <t>ll13 0jy</t>
  </si>
  <si>
    <t>ll130jy</t>
  </si>
  <si>
    <t>LL13 0JZ</t>
  </si>
  <si>
    <t>LL130JZ</t>
  </si>
  <si>
    <t>ll13 0jz</t>
  </si>
  <si>
    <t>ll130jz</t>
  </si>
  <si>
    <t>LL13 0LA</t>
  </si>
  <si>
    <t>LL130LA</t>
  </si>
  <si>
    <t>ll13 0la</t>
  </si>
  <si>
    <t>ll130la</t>
  </si>
  <si>
    <t>LL13 0LB</t>
  </si>
  <si>
    <t>LL130LB</t>
  </si>
  <si>
    <t>ll13 0lb</t>
  </si>
  <si>
    <t>ll130lb</t>
  </si>
  <si>
    <t>LL13 0LD</t>
  </si>
  <si>
    <t>LL130LD</t>
  </si>
  <si>
    <t>ll13 0ld</t>
  </si>
  <si>
    <t>ll130ld</t>
  </si>
  <si>
    <t>LL13 0LE</t>
  </si>
  <si>
    <t>LL130LE</t>
  </si>
  <si>
    <t>ll13 0le</t>
  </si>
  <si>
    <t>ll130le</t>
  </si>
  <si>
    <t>LL13 0LF</t>
  </si>
  <si>
    <t>LL130LF</t>
  </si>
  <si>
    <t>ll13 0lf</t>
  </si>
  <si>
    <t>ll130lf</t>
  </si>
  <si>
    <t>LL13 0LG</t>
  </si>
  <si>
    <t>LL130LG</t>
  </si>
  <si>
    <t>ll13 0lg</t>
  </si>
  <si>
    <t>ll130lg</t>
  </si>
  <si>
    <t>LL13 0LH</t>
  </si>
  <si>
    <t>LL130LH</t>
  </si>
  <si>
    <t>ll13 0lh</t>
  </si>
  <si>
    <t>ll130lh</t>
  </si>
  <si>
    <t>LL13 0LJ</t>
  </si>
  <si>
    <t>LL130LJ</t>
  </si>
  <si>
    <t>ll13 0lj</t>
  </si>
  <si>
    <t>ll130lj</t>
  </si>
  <si>
    <t>LL13 0LL</t>
  </si>
  <si>
    <t>LL130LL</t>
  </si>
  <si>
    <t>ll13 0ll</t>
  </si>
  <si>
    <t>ll130ll</t>
  </si>
  <si>
    <t>LL13 0LN</t>
  </si>
  <si>
    <t>LL130LN</t>
  </si>
  <si>
    <t>ll13 0ln</t>
  </si>
  <si>
    <t>ll130ln</t>
  </si>
  <si>
    <t>LL13 0LP</t>
  </si>
  <si>
    <t>LL130LP</t>
  </si>
  <si>
    <t>ll13 0lp</t>
  </si>
  <si>
    <t>ll130lp</t>
  </si>
  <si>
    <t>LL13 0LQ</t>
  </si>
  <si>
    <t>LL130LQ</t>
  </si>
  <si>
    <t>ll13 0lq</t>
  </si>
  <si>
    <t>ll130lq</t>
  </si>
  <si>
    <t>LL13 0LR</t>
  </si>
  <si>
    <t>LL130LR</t>
  </si>
  <si>
    <t>ll13 0lr</t>
  </si>
  <si>
    <t>ll130lr</t>
  </si>
  <si>
    <t>LL13 0LS</t>
  </si>
  <si>
    <t>LL130LS</t>
  </si>
  <si>
    <t>ll13 0ls</t>
  </si>
  <si>
    <t>ll130ls</t>
  </si>
  <si>
    <t>LL13 0LT</t>
  </si>
  <si>
    <t>LL130LT</t>
  </si>
  <si>
    <t>ll13 0lt</t>
  </si>
  <si>
    <t>ll130lt</t>
  </si>
  <si>
    <t>LL13 0LU</t>
  </si>
  <si>
    <t>LL130LU</t>
  </si>
  <si>
    <t>ll13 0lu</t>
  </si>
  <si>
    <t>ll130lu</t>
  </si>
  <si>
    <t>LL13 0LW</t>
  </si>
  <si>
    <t>LL130LW</t>
  </si>
  <si>
    <t>ll13 0lw</t>
  </si>
  <si>
    <t>ll130lw</t>
  </si>
  <si>
    <t>LL13 0LX</t>
  </si>
  <si>
    <t>LL130LX</t>
  </si>
  <si>
    <t>ll13 0lx</t>
  </si>
  <si>
    <t>ll130lx</t>
  </si>
  <si>
    <t>LL13 0LY</t>
  </si>
  <si>
    <t>LL130LY</t>
  </si>
  <si>
    <t>ll13 0ly</t>
  </si>
  <si>
    <t>ll130ly</t>
  </si>
  <si>
    <t>LL13 0LZ</t>
  </si>
  <si>
    <t>LL130LZ</t>
  </si>
  <si>
    <t>ll13 0lz</t>
  </si>
  <si>
    <t>ll130lz</t>
  </si>
  <si>
    <t>LL13 0NA</t>
  </si>
  <si>
    <t>LL130NA</t>
  </si>
  <si>
    <t>ll13 0na</t>
  </si>
  <si>
    <t>ll130na</t>
  </si>
  <si>
    <t>LL13 0NB</t>
  </si>
  <si>
    <t>LL130NB</t>
  </si>
  <si>
    <t>ll13 0nb</t>
  </si>
  <si>
    <t>ll130nb</t>
  </si>
  <si>
    <t>LL13 0ND</t>
  </si>
  <si>
    <t>LL130ND</t>
  </si>
  <si>
    <t>ll13 0nd</t>
  </si>
  <si>
    <t>ll130nd</t>
  </si>
  <si>
    <t>LL13 0NE</t>
  </si>
  <si>
    <t>LL130NE</t>
  </si>
  <si>
    <t>ll13 0ne</t>
  </si>
  <si>
    <t>ll130ne</t>
  </si>
  <si>
    <t>LL13 0NF</t>
  </si>
  <si>
    <t>LL130NF</t>
  </si>
  <si>
    <t>ll13 0nf</t>
  </si>
  <si>
    <t>ll130nf</t>
  </si>
  <si>
    <t>LL13 0NG</t>
  </si>
  <si>
    <t>LL130NG</t>
  </si>
  <si>
    <t>ll13 0ng</t>
  </si>
  <si>
    <t>ll130ng</t>
  </si>
  <si>
    <t>LL13 0NH</t>
  </si>
  <si>
    <t>LL130NH</t>
  </si>
  <si>
    <t>ll13 0nh</t>
  </si>
  <si>
    <t>ll130nh</t>
  </si>
  <si>
    <t>LL13 0NJ</t>
  </si>
  <si>
    <t>LL130NJ</t>
  </si>
  <si>
    <t>ll13 0nj</t>
  </si>
  <si>
    <t>ll130nj</t>
  </si>
  <si>
    <t>LL13 0NL</t>
  </si>
  <si>
    <t>LL130NL</t>
  </si>
  <si>
    <t>ll13 0nl</t>
  </si>
  <si>
    <t>ll130nl</t>
  </si>
  <si>
    <t>LL13 0NN</t>
  </si>
  <si>
    <t>LL130NN</t>
  </si>
  <si>
    <t>ll13 0nn</t>
  </si>
  <si>
    <t>ll130nn</t>
  </si>
  <si>
    <t>LL13 0NP</t>
  </si>
  <si>
    <t>LL130NP</t>
  </si>
  <si>
    <t>ll13 0np</t>
  </si>
  <si>
    <t>ll130np</t>
  </si>
  <si>
    <t>LL13 0NQ</t>
  </si>
  <si>
    <t>LL130NQ</t>
  </si>
  <si>
    <t>ll13 0nq</t>
  </si>
  <si>
    <t>ll130nq</t>
  </si>
  <si>
    <t>LL13 0NR</t>
  </si>
  <si>
    <t>LL130NR</t>
  </si>
  <si>
    <t>ll13 0nr</t>
  </si>
  <si>
    <t>ll130nr</t>
  </si>
  <si>
    <t>LL13 0NS</t>
  </si>
  <si>
    <t>LL130NS</t>
  </si>
  <si>
    <t>ll13 0ns</t>
  </si>
  <si>
    <t>ll130ns</t>
  </si>
  <si>
    <t>LL13 0NT</t>
  </si>
  <si>
    <t>LL130NT</t>
  </si>
  <si>
    <t>ll13 0nt</t>
  </si>
  <si>
    <t>ll130nt</t>
  </si>
  <si>
    <t>LL13 0NU</t>
  </si>
  <si>
    <t>LL130NU</t>
  </si>
  <si>
    <t>ll13 0nu</t>
  </si>
  <si>
    <t>ll130nu</t>
  </si>
  <si>
    <t>LL13 0NW</t>
  </si>
  <si>
    <t>LL130NW</t>
  </si>
  <si>
    <t>ll13 0nw</t>
  </si>
  <si>
    <t>ll130nw</t>
  </si>
  <si>
    <t>LL13 0NX</t>
  </si>
  <si>
    <t>LL130NX</t>
  </si>
  <si>
    <t>ll13 0nx</t>
  </si>
  <si>
    <t>ll130nx</t>
  </si>
  <si>
    <t>LL13 0NY</t>
  </si>
  <si>
    <t>LL130NY</t>
  </si>
  <si>
    <t>ll13 0ny</t>
  </si>
  <si>
    <t>ll130ny</t>
  </si>
  <si>
    <t>LL13 0NZ</t>
  </si>
  <si>
    <t>LL130NZ</t>
  </si>
  <si>
    <t>ll13 0nz</t>
  </si>
  <si>
    <t>ll130nz</t>
  </si>
  <si>
    <t>LL13 0PA</t>
  </si>
  <si>
    <t>LL130PA</t>
  </si>
  <si>
    <t>ll13 0pa</t>
  </si>
  <si>
    <t>ll130pa</t>
  </si>
  <si>
    <t>LL13 0PB</t>
  </si>
  <si>
    <t>LL130PB</t>
  </si>
  <si>
    <t>ll13 0pb</t>
  </si>
  <si>
    <t>ll130pb</t>
  </si>
  <si>
    <t>LL13 0PD</t>
  </si>
  <si>
    <t>LL130PD</t>
  </si>
  <si>
    <t>ll13 0pd</t>
  </si>
  <si>
    <t>ll130pd</t>
  </si>
  <si>
    <t>LL13 0PE</t>
  </si>
  <si>
    <t>LL130PE</t>
  </si>
  <si>
    <t>ll13 0pe</t>
  </si>
  <si>
    <t>ll130pe</t>
  </si>
  <si>
    <t>LL13 0PF</t>
  </si>
  <si>
    <t>LL130PF</t>
  </si>
  <si>
    <t>ll13 0pf</t>
  </si>
  <si>
    <t>ll130pf</t>
  </si>
  <si>
    <t>LL13 0PG</t>
  </si>
  <si>
    <t>LL130PG</t>
  </si>
  <si>
    <t>ll13 0pg</t>
  </si>
  <si>
    <t>ll130pg</t>
  </si>
  <si>
    <t>LL13 0PH</t>
  </si>
  <si>
    <t>LL130PH</t>
  </si>
  <si>
    <t>ll13 0ph</t>
  </si>
  <si>
    <t>ll130ph</t>
  </si>
  <si>
    <t>LL13 0PJ</t>
  </si>
  <si>
    <t>LL130PJ</t>
  </si>
  <si>
    <t>ll13 0pj</t>
  </si>
  <si>
    <t>ll130pj</t>
  </si>
  <si>
    <t>LL13 0PL</t>
  </si>
  <si>
    <t>LL130PL</t>
  </si>
  <si>
    <t>ll13 0pl</t>
  </si>
  <si>
    <t>ll130pl</t>
  </si>
  <si>
    <t>LL13 0PN</t>
  </si>
  <si>
    <t>LL130PN</t>
  </si>
  <si>
    <t>ll13 0pn</t>
  </si>
  <si>
    <t>ll130pn</t>
  </si>
  <si>
    <t>LL13 0PP</t>
  </si>
  <si>
    <t>LL130PP</t>
  </si>
  <si>
    <t>ll13 0pp</t>
  </si>
  <si>
    <t>ll130pp</t>
  </si>
  <si>
    <t>LL13 0PQ</t>
  </si>
  <si>
    <t>LL130PQ</t>
  </si>
  <si>
    <t>ll13 0pq</t>
  </si>
  <si>
    <t>ll130pq</t>
  </si>
  <si>
    <t>LL13 0PR</t>
  </si>
  <si>
    <t>LL130PR</t>
  </si>
  <si>
    <t>ll13 0pr</t>
  </si>
  <si>
    <t>ll130pr</t>
  </si>
  <si>
    <t>LL13 0PS</t>
  </si>
  <si>
    <t>LL130PS</t>
  </si>
  <si>
    <t>ll13 0ps</t>
  </si>
  <si>
    <t>ll130ps</t>
  </si>
  <si>
    <t>LL13 0PT</t>
  </si>
  <si>
    <t>LL130PT</t>
  </si>
  <si>
    <t>ll13 0pt</t>
  </si>
  <si>
    <t>ll130pt</t>
  </si>
  <si>
    <t>LL13 0PU</t>
  </si>
  <si>
    <t>LL130PU</t>
  </si>
  <si>
    <t>ll13 0pu</t>
  </si>
  <si>
    <t>ll130pu</t>
  </si>
  <si>
    <t>LL13 0PW</t>
  </si>
  <si>
    <t>LL130PW</t>
  </si>
  <si>
    <t>ll13 0pw</t>
  </si>
  <si>
    <t>ll130pw</t>
  </si>
  <si>
    <t>LL13 0PX</t>
  </si>
  <si>
    <t>LL130PX</t>
  </si>
  <si>
    <t>ll13 0px</t>
  </si>
  <si>
    <t>ll130px</t>
  </si>
  <si>
    <t>LL13 0PY</t>
  </si>
  <si>
    <t>LL130PY</t>
  </si>
  <si>
    <t>ll13 0py</t>
  </si>
  <si>
    <t>ll130py</t>
  </si>
  <si>
    <t>LL13 0PZ</t>
  </si>
  <si>
    <t>LL130PZ</t>
  </si>
  <si>
    <t>ll13 0pz</t>
  </si>
  <si>
    <t>ll130pz</t>
  </si>
  <si>
    <t>LL13 0QA</t>
  </si>
  <si>
    <t>LL130QA</t>
  </si>
  <si>
    <t>ll13 0qa</t>
  </si>
  <si>
    <t>ll130qa</t>
  </si>
  <si>
    <t>LL13 0QB</t>
  </si>
  <si>
    <t>LL130QB</t>
  </si>
  <si>
    <t>ll13 0qb</t>
  </si>
  <si>
    <t>ll130qb</t>
  </si>
  <si>
    <t>LL13 0QD</t>
  </si>
  <si>
    <t>LL130QD</t>
  </si>
  <si>
    <t>ll13 0qd</t>
  </si>
  <si>
    <t>ll130qd</t>
  </si>
  <si>
    <t>LL13 0QE</t>
  </si>
  <si>
    <t>LL130QE</t>
  </si>
  <si>
    <t>ll13 0qe</t>
  </si>
  <si>
    <t>ll130qe</t>
  </si>
  <si>
    <t>LL13 0QF</t>
  </si>
  <si>
    <t>LL130QF</t>
  </si>
  <si>
    <t>ll13 0qf</t>
  </si>
  <si>
    <t>ll130qf</t>
  </si>
  <si>
    <t>LL13 0QG</t>
  </si>
  <si>
    <t>LL130QG</t>
  </si>
  <si>
    <t>ll13 0qg</t>
  </si>
  <si>
    <t>ll130qg</t>
  </si>
  <si>
    <t>LL13 0QH</t>
  </si>
  <si>
    <t>LL130QH</t>
  </si>
  <si>
    <t>ll13 0qh</t>
  </si>
  <si>
    <t>ll130qh</t>
  </si>
  <si>
    <t>LL13 0QJ</t>
  </si>
  <si>
    <t>LL130QJ</t>
  </si>
  <si>
    <t>ll13 0qj</t>
  </si>
  <si>
    <t>ll130qj</t>
  </si>
  <si>
    <t>LL13 0QL</t>
  </si>
  <si>
    <t>LL130QL</t>
  </si>
  <si>
    <t>ll13 0ql</t>
  </si>
  <si>
    <t>ll130ql</t>
  </si>
  <si>
    <t>LL13 0QN</t>
  </si>
  <si>
    <t>LL130QN</t>
  </si>
  <si>
    <t>ll13 0qn</t>
  </si>
  <si>
    <t>ll130qn</t>
  </si>
  <si>
    <t>LL13 0QP</t>
  </si>
  <si>
    <t>LL130QP</t>
  </si>
  <si>
    <t>ll13 0qp</t>
  </si>
  <si>
    <t>ll130qp</t>
  </si>
  <si>
    <t>LL13 0QQ</t>
  </si>
  <si>
    <t>LL130QQ</t>
  </si>
  <si>
    <t>ll13 0qq</t>
  </si>
  <si>
    <t>ll130qq</t>
  </si>
  <si>
    <t>LL13 0QR</t>
  </si>
  <si>
    <t>LL130QR</t>
  </si>
  <si>
    <t>ll13 0qr</t>
  </si>
  <si>
    <t>ll130qr</t>
  </si>
  <si>
    <t>LL13 0RA</t>
  </si>
  <si>
    <t>LL130RA</t>
  </si>
  <si>
    <t>ll13 0ra</t>
  </si>
  <si>
    <t>ll130ra</t>
  </si>
  <si>
    <t>LL13 0RB</t>
  </si>
  <si>
    <t>LL130RB</t>
  </si>
  <si>
    <t>ll13 0rb</t>
  </si>
  <si>
    <t>ll130rb</t>
  </si>
  <si>
    <t>LL13 0RD</t>
  </si>
  <si>
    <t>LL130RD</t>
  </si>
  <si>
    <t>ll13 0rd</t>
  </si>
  <si>
    <t>ll130rd</t>
  </si>
  <si>
    <t>LL13 0RE</t>
  </si>
  <si>
    <t>LL130RE</t>
  </si>
  <si>
    <t>ll13 0re</t>
  </si>
  <si>
    <t>ll130re</t>
  </si>
  <si>
    <t>LL13 0RF</t>
  </si>
  <si>
    <t>LL130RF</t>
  </si>
  <si>
    <t>ll13 0rf</t>
  </si>
  <si>
    <t>ll130rf</t>
  </si>
  <si>
    <t>LL13 0RG</t>
  </si>
  <si>
    <t>LL130RG</t>
  </si>
  <si>
    <t>ll13 0rg</t>
  </si>
  <si>
    <t>ll130rg</t>
  </si>
  <si>
    <t>LL13 0RH</t>
  </si>
  <si>
    <t>LL130RH</t>
  </si>
  <si>
    <t>ll13 0rh</t>
  </si>
  <si>
    <t>ll130rh</t>
  </si>
  <si>
    <t>LL13 0RJ</t>
  </si>
  <si>
    <t>LL130RJ</t>
  </si>
  <si>
    <t>ll13 0rj</t>
  </si>
  <si>
    <t>ll130rj</t>
  </si>
  <si>
    <t>LL13 0RL</t>
  </si>
  <si>
    <t>LL130RL</t>
  </si>
  <si>
    <t>ll13 0rl</t>
  </si>
  <si>
    <t>ll130rl</t>
  </si>
  <si>
    <t>LL13 0RN</t>
  </si>
  <si>
    <t>LL130RN</t>
  </si>
  <si>
    <t>ll13 0rn</t>
  </si>
  <si>
    <t>ll130rn</t>
  </si>
  <si>
    <t>LL13 0RP</t>
  </si>
  <si>
    <t>LL130RP</t>
  </si>
  <si>
    <t>ll13 0rp</t>
  </si>
  <si>
    <t>ll130rp</t>
  </si>
  <si>
    <t>LL13 0RQ</t>
  </si>
  <si>
    <t>LL130RQ</t>
  </si>
  <si>
    <t>ll13 0rq</t>
  </si>
  <si>
    <t>ll130rq</t>
  </si>
  <si>
    <t>LL13 0RR</t>
  </si>
  <si>
    <t>LL130RR</t>
  </si>
  <si>
    <t>ll13 0rr</t>
  </si>
  <si>
    <t>ll130rr</t>
  </si>
  <si>
    <t>LL13 0RS</t>
  </si>
  <si>
    <t>LL130RS</t>
  </si>
  <si>
    <t>ll13 0rs</t>
  </si>
  <si>
    <t>ll130rs</t>
  </si>
  <si>
    <t>LL13 0RT</t>
  </si>
  <si>
    <t>LL130RT</t>
  </si>
  <si>
    <t>ll13 0rt</t>
  </si>
  <si>
    <t>ll130rt</t>
  </si>
  <si>
    <t>LL13 0RU</t>
  </si>
  <si>
    <t>LL130RU</t>
  </si>
  <si>
    <t>ll13 0ru</t>
  </si>
  <si>
    <t>ll130ru</t>
  </si>
  <si>
    <t>LL13 0RW</t>
  </si>
  <si>
    <t>LL130RW</t>
  </si>
  <si>
    <t>ll13 0rw</t>
  </si>
  <si>
    <t>ll130rw</t>
  </si>
  <si>
    <t>LL13 0RX</t>
  </si>
  <si>
    <t>LL130RX</t>
  </si>
  <si>
    <t>ll13 0rx</t>
  </si>
  <si>
    <t>ll130rx</t>
  </si>
  <si>
    <t>LL13 0RY</t>
  </si>
  <si>
    <t>LL130RY</t>
  </si>
  <si>
    <t>ll13 0ry</t>
  </si>
  <si>
    <t>ll130ry</t>
  </si>
  <si>
    <t>LL13 0RZ</t>
  </si>
  <si>
    <t>LL130RZ</t>
  </si>
  <si>
    <t>ll13 0rz</t>
  </si>
  <si>
    <t>ll130rz</t>
  </si>
  <si>
    <t>LL13 0SA</t>
  </si>
  <si>
    <t>LL130SA</t>
  </si>
  <si>
    <t>ll13 0sa</t>
  </si>
  <si>
    <t>ll130sa</t>
  </si>
  <si>
    <t>LL13 0SB</t>
  </si>
  <si>
    <t>LL130SB</t>
  </si>
  <si>
    <t>ll13 0sb</t>
  </si>
  <si>
    <t>ll130sb</t>
  </si>
  <si>
    <t>LL13 0SD</t>
  </si>
  <si>
    <t>LL130SD</t>
  </si>
  <si>
    <t>ll13 0sd</t>
  </si>
  <si>
    <t>ll130sd</t>
  </si>
  <si>
    <t>LL13 0SE</t>
  </si>
  <si>
    <t>LL130SE</t>
  </si>
  <si>
    <t>ll13 0se</t>
  </si>
  <si>
    <t>ll130se</t>
  </si>
  <si>
    <t>LL13 0SF</t>
  </si>
  <si>
    <t>LL130SF</t>
  </si>
  <si>
    <t>ll13 0sf</t>
  </si>
  <si>
    <t>ll130sf</t>
  </si>
  <si>
    <t>LL13 0SG</t>
  </si>
  <si>
    <t>LL130SG</t>
  </si>
  <si>
    <t>ll13 0sg</t>
  </si>
  <si>
    <t>ll130sg</t>
  </si>
  <si>
    <t>LL13 0SH</t>
  </si>
  <si>
    <t>LL130SH</t>
  </si>
  <si>
    <t>ll13 0sh</t>
  </si>
  <si>
    <t>ll130sh</t>
  </si>
  <si>
    <t>LL13 0SJ</t>
  </si>
  <si>
    <t>LL130SJ</t>
  </si>
  <si>
    <t>ll13 0sj</t>
  </si>
  <si>
    <t>ll130sj</t>
  </si>
  <si>
    <t>LL13 0SL</t>
  </si>
  <si>
    <t>LL130SL</t>
  </si>
  <si>
    <t>ll13 0sl</t>
  </si>
  <si>
    <t>ll130sl</t>
  </si>
  <si>
    <t>LL13 0SN</t>
  </si>
  <si>
    <t>LL130SN</t>
  </si>
  <si>
    <t>ll13 0sn</t>
  </si>
  <si>
    <t>ll130sn</t>
  </si>
  <si>
    <t>LL13 0SP</t>
  </si>
  <si>
    <t>LL130SP</t>
  </si>
  <si>
    <t>ll13 0sp</t>
  </si>
  <si>
    <t>ll130sp</t>
  </si>
  <si>
    <t>LL13 0SQ</t>
  </si>
  <si>
    <t>LL130SQ</t>
  </si>
  <si>
    <t>ll13 0sq</t>
  </si>
  <si>
    <t>ll130sq</t>
  </si>
  <si>
    <t>LL13 0SR</t>
  </si>
  <si>
    <t>LL130SR</t>
  </si>
  <si>
    <t>ll13 0sr</t>
  </si>
  <si>
    <t>ll130sr</t>
  </si>
  <si>
    <t>LL13 0SS</t>
  </si>
  <si>
    <t>LL130SS</t>
  </si>
  <si>
    <t>ll13 0ss</t>
  </si>
  <si>
    <t>ll130ss</t>
  </si>
  <si>
    <t>LL13 0ST</t>
  </si>
  <si>
    <t>LL130ST</t>
  </si>
  <si>
    <t>ll13 0st</t>
  </si>
  <si>
    <t>ll130st</t>
  </si>
  <si>
    <t>LL13 0SU</t>
  </si>
  <si>
    <t>LL130SU</t>
  </si>
  <si>
    <t>ll13 0su</t>
  </si>
  <si>
    <t>ll130su</t>
  </si>
  <si>
    <t>LL13 0SW</t>
  </si>
  <si>
    <t>LL130SW</t>
  </si>
  <si>
    <t>ll13 0sw</t>
  </si>
  <si>
    <t>ll130sw</t>
  </si>
  <si>
    <t>LL13 0SX</t>
  </si>
  <si>
    <t>LL130SX</t>
  </si>
  <si>
    <t>ll13 0sx</t>
  </si>
  <si>
    <t>ll130sx</t>
  </si>
  <si>
    <t>LL13 0SY</t>
  </si>
  <si>
    <t>LL130SY</t>
  </si>
  <si>
    <t>ll13 0sy</t>
  </si>
  <si>
    <t>ll130sy</t>
  </si>
  <si>
    <t>LL13 0SZ</t>
  </si>
  <si>
    <t>LL130SZ</t>
  </si>
  <si>
    <t>ll13 0sz</t>
  </si>
  <si>
    <t>ll130sz</t>
  </si>
  <si>
    <t>LL13 0TA</t>
  </si>
  <si>
    <t>LL130TA</t>
  </si>
  <si>
    <t>ll13 0ta</t>
  </si>
  <si>
    <t>ll130ta</t>
  </si>
  <si>
    <t>LL13 0TB</t>
  </si>
  <si>
    <t>LL130TB</t>
  </si>
  <si>
    <t>ll13 0tb</t>
  </si>
  <si>
    <t>ll130tb</t>
  </si>
  <si>
    <t>LL13 0TD</t>
  </si>
  <si>
    <t>LL130TD</t>
  </si>
  <si>
    <t>ll13 0td</t>
  </si>
  <si>
    <t>ll130td</t>
  </si>
  <si>
    <t>LL13 0TE</t>
  </si>
  <si>
    <t>LL130TE</t>
  </si>
  <si>
    <t>ll13 0te</t>
  </si>
  <si>
    <t>ll130te</t>
  </si>
  <si>
    <t>LL13 0TF</t>
  </si>
  <si>
    <t>LL130TF</t>
  </si>
  <si>
    <t>ll13 0tf</t>
  </si>
  <si>
    <t>ll130tf</t>
  </si>
  <si>
    <t>LL13 0TG</t>
  </si>
  <si>
    <t>LL130TG</t>
  </si>
  <si>
    <t>ll13 0tg</t>
  </si>
  <si>
    <t>ll130tg</t>
  </si>
  <si>
    <t>LL13 0TH</t>
  </si>
  <si>
    <t>LL130TH</t>
  </si>
  <si>
    <t>ll13 0th</t>
  </si>
  <si>
    <t>ll130th</t>
  </si>
  <si>
    <t>LL13 0TJ</t>
  </si>
  <si>
    <t>LL130TJ</t>
  </si>
  <si>
    <t>ll13 0tj</t>
  </si>
  <si>
    <t>ll130tj</t>
  </si>
  <si>
    <t>LL13 0TL</t>
  </si>
  <si>
    <t>LL130TL</t>
  </si>
  <si>
    <t>ll13 0tl</t>
  </si>
  <si>
    <t>ll130tl</t>
  </si>
  <si>
    <t>LL13 0TN</t>
  </si>
  <si>
    <t>LL130TN</t>
  </si>
  <si>
    <t>ll13 0tn</t>
  </si>
  <si>
    <t>ll130tn</t>
  </si>
  <si>
    <t>LL13 0TP</t>
  </si>
  <si>
    <t>LL130TP</t>
  </si>
  <si>
    <t>ll13 0tp</t>
  </si>
  <si>
    <t>ll130tp</t>
  </si>
  <si>
    <t>LL13 0TQ</t>
  </si>
  <si>
    <t>LL130TQ</t>
  </si>
  <si>
    <t>ll13 0tq</t>
  </si>
  <si>
    <t>ll130tq</t>
  </si>
  <si>
    <t>LL13 0TR</t>
  </si>
  <si>
    <t>LL130TR</t>
  </si>
  <si>
    <t>ll13 0tr</t>
  </si>
  <si>
    <t>ll130tr</t>
  </si>
  <si>
    <t>LL13 0TS</t>
  </si>
  <si>
    <t>LL130TS</t>
  </si>
  <si>
    <t>ll13 0ts</t>
  </si>
  <si>
    <t>ll130ts</t>
  </si>
  <si>
    <t>LL13 0TT</t>
  </si>
  <si>
    <t>LL130TT</t>
  </si>
  <si>
    <t>ll13 0tt</t>
  </si>
  <si>
    <t>ll130tt</t>
  </si>
  <si>
    <t>LL13 0TU</t>
  </si>
  <si>
    <t>LL130TU</t>
  </si>
  <si>
    <t>ll13 0tu</t>
  </si>
  <si>
    <t>ll130tu</t>
  </si>
  <si>
    <t>LL13 0TW</t>
  </si>
  <si>
    <t>LL130TW</t>
  </si>
  <si>
    <t>ll13 0tw</t>
  </si>
  <si>
    <t>ll130tw</t>
  </si>
  <si>
    <t>LL13 0TX</t>
  </si>
  <si>
    <t>LL130TX</t>
  </si>
  <si>
    <t>ll13 0tx</t>
  </si>
  <si>
    <t>ll130tx</t>
  </si>
  <si>
    <t>LL13 0TY</t>
  </si>
  <si>
    <t>LL130TY</t>
  </si>
  <si>
    <t>ll13 0ty</t>
  </si>
  <si>
    <t>ll130ty</t>
  </si>
  <si>
    <t>LL13 0UA</t>
  </si>
  <si>
    <t>LL130UA</t>
  </si>
  <si>
    <t>ll13 0ua</t>
  </si>
  <si>
    <t>ll130ua</t>
  </si>
  <si>
    <t>LL13 0UB</t>
  </si>
  <si>
    <t>LL130UB</t>
  </si>
  <si>
    <t>ll13 0ub</t>
  </si>
  <si>
    <t>ll130ub</t>
  </si>
  <si>
    <t>LL13 0UD</t>
  </si>
  <si>
    <t>LL130UD</t>
  </si>
  <si>
    <t>ll13 0ud</t>
  </si>
  <si>
    <t>ll130ud</t>
  </si>
  <si>
    <t>LL13 0UE</t>
  </si>
  <si>
    <t>LL130UE</t>
  </si>
  <si>
    <t>ll13 0ue</t>
  </si>
  <si>
    <t>ll130ue</t>
  </si>
  <si>
    <t>LL13 0UF</t>
  </si>
  <si>
    <t>LL130UF</t>
  </si>
  <si>
    <t>ll13 0uf</t>
  </si>
  <si>
    <t>ll130uf</t>
  </si>
  <si>
    <t xml:space="preserve">Bowling Bank STW </t>
  </si>
  <si>
    <t>LL13 0UG</t>
  </si>
  <si>
    <t>LL130UG</t>
  </si>
  <si>
    <t>ll13 0ug</t>
  </si>
  <si>
    <t>ll130ug</t>
  </si>
  <si>
    <t>Five Fords STW</t>
  </si>
  <si>
    <t>LL13 0UH</t>
  </si>
  <si>
    <t>LL130UH</t>
  </si>
  <si>
    <t>ll13 0uh</t>
  </si>
  <si>
    <t>ll130uh</t>
  </si>
  <si>
    <t>LL13 0UJ</t>
  </si>
  <si>
    <t>LL130UJ</t>
  </si>
  <si>
    <t>ll13 0uj</t>
  </si>
  <si>
    <t>ll130uj</t>
  </si>
  <si>
    <t>LL13 0UL</t>
  </si>
  <si>
    <t>LL130UL</t>
  </si>
  <si>
    <t>ll13 0ul</t>
  </si>
  <si>
    <t>ll130ul</t>
  </si>
  <si>
    <t>LL13 0UN</t>
  </si>
  <si>
    <t>LL130UN</t>
  </si>
  <si>
    <t>ll13 0un</t>
  </si>
  <si>
    <t>ll130un</t>
  </si>
  <si>
    <t>LL13 0UP</t>
  </si>
  <si>
    <t>LL130UP</t>
  </si>
  <si>
    <t>ll13 0up</t>
  </si>
  <si>
    <t>ll130up</t>
  </si>
  <si>
    <t>LL13 0UQ</t>
  </si>
  <si>
    <t>LL130UQ</t>
  </si>
  <si>
    <t>ll13 0uq</t>
  </si>
  <si>
    <t>ll130uq</t>
  </si>
  <si>
    <t>LL13 0UR</t>
  </si>
  <si>
    <t>LL130UR</t>
  </si>
  <si>
    <t>ll13 0ur</t>
  </si>
  <si>
    <t>ll130ur</t>
  </si>
  <si>
    <t>LL13 0US</t>
  </si>
  <si>
    <t>LL130US</t>
  </si>
  <si>
    <t>ll13 0us</t>
  </si>
  <si>
    <t>ll130us</t>
  </si>
  <si>
    <t>LL13 0UU</t>
  </si>
  <si>
    <t>LL130UU</t>
  </si>
  <si>
    <t>ll13 0uu</t>
  </si>
  <si>
    <t>ll130uu</t>
  </si>
  <si>
    <t>LL13 0UX</t>
  </si>
  <si>
    <t>LL130UX</t>
  </si>
  <si>
    <t>ll13 0ux</t>
  </si>
  <si>
    <t>ll130ux</t>
  </si>
  <si>
    <t>LL13 0UY</t>
  </si>
  <si>
    <t>LL130UY</t>
  </si>
  <si>
    <t>ll13 0uy</t>
  </si>
  <si>
    <t>ll130uy</t>
  </si>
  <si>
    <t>LL13 0UZ</t>
  </si>
  <si>
    <t>LL130UZ</t>
  </si>
  <si>
    <t>ll13 0uz</t>
  </si>
  <si>
    <t>ll130uz</t>
  </si>
  <si>
    <t>LL13 0YA</t>
  </si>
  <si>
    <t>LL130YA</t>
  </si>
  <si>
    <t>ll13 0ya</t>
  </si>
  <si>
    <t>ll130ya</t>
  </si>
  <si>
    <t>LL13 0YB</t>
  </si>
  <si>
    <t>LL130YB</t>
  </si>
  <si>
    <t>ll13 0yb</t>
  </si>
  <si>
    <t>ll130yb</t>
  </si>
  <si>
    <t>LL13 0YD</t>
  </si>
  <si>
    <t>LL130YD</t>
  </si>
  <si>
    <t>ll13 0yd</t>
  </si>
  <si>
    <t>ll130yd</t>
  </si>
  <si>
    <t>LL13 0YE</t>
  </si>
  <si>
    <t>LL130YE</t>
  </si>
  <si>
    <t>ll13 0ye</t>
  </si>
  <si>
    <t>ll130ye</t>
  </si>
  <si>
    <t>LL13 0YF</t>
  </si>
  <si>
    <t>LL130YF</t>
  </si>
  <si>
    <t>ll13 0yf</t>
  </si>
  <si>
    <t>ll130yf</t>
  </si>
  <si>
    <t>LL13 0YG</t>
  </si>
  <si>
    <t>LL130YG</t>
  </si>
  <si>
    <t>ll13 0yg</t>
  </si>
  <si>
    <t>ll130yg</t>
  </si>
  <si>
    <t>LL13 0YH</t>
  </si>
  <si>
    <t>LL130YH</t>
  </si>
  <si>
    <t>ll13 0yh</t>
  </si>
  <si>
    <t>ll130yh</t>
  </si>
  <si>
    <t>LL13 0YJ</t>
  </si>
  <si>
    <t>LL130YJ</t>
  </si>
  <si>
    <t>ll13 0yj</t>
  </si>
  <si>
    <t>ll130yj</t>
  </si>
  <si>
    <t>LL13 0YL</t>
  </si>
  <si>
    <t>LL130YL</t>
  </si>
  <si>
    <t>ll13 0yl</t>
  </si>
  <si>
    <t>ll130yl</t>
  </si>
  <si>
    <t>LL13 0YN</t>
  </si>
  <si>
    <t>LL130YN</t>
  </si>
  <si>
    <t>ll13 0yn</t>
  </si>
  <si>
    <t>ll130yn</t>
  </si>
  <si>
    <t>LL13 0YP</t>
  </si>
  <si>
    <t>LL130YP</t>
  </si>
  <si>
    <t>ll13 0yp</t>
  </si>
  <si>
    <t>ll130yp</t>
  </si>
  <si>
    <t>LL13 0YR</t>
  </si>
  <si>
    <t>LL130YR</t>
  </si>
  <si>
    <t>ll13 0yr</t>
  </si>
  <si>
    <t>ll130yr</t>
  </si>
  <si>
    <t>LL13 0YS</t>
  </si>
  <si>
    <t>LL130YS</t>
  </si>
  <si>
    <t>ll13 0ys</t>
  </si>
  <si>
    <t>ll130ys</t>
  </si>
  <si>
    <t>LL13 0YT</t>
  </si>
  <si>
    <t>LL130YT</t>
  </si>
  <si>
    <t>ll13 0yt</t>
  </si>
  <si>
    <t>ll130yt</t>
  </si>
  <si>
    <t>LL13 0YU</t>
  </si>
  <si>
    <t>LL130YU</t>
  </si>
  <si>
    <t>ll13 0yu</t>
  </si>
  <si>
    <t>ll130yu</t>
  </si>
  <si>
    <t>LL13 0YW</t>
  </si>
  <si>
    <t>LL130YW</t>
  </si>
  <si>
    <t>ll13 0yw</t>
  </si>
  <si>
    <t>ll130yw</t>
  </si>
  <si>
    <t>LL13 0YY</t>
  </si>
  <si>
    <t>LL130YY</t>
  </si>
  <si>
    <t>ll13 0yy</t>
  </si>
  <si>
    <t>ll130yy</t>
  </si>
  <si>
    <t>LL13 7AA</t>
  </si>
  <si>
    <t>LL137AA</t>
  </si>
  <si>
    <t>ll13 7aa</t>
  </si>
  <si>
    <t>ll137aa</t>
  </si>
  <si>
    <t>LL13 7AB</t>
  </si>
  <si>
    <t>LL137AB</t>
  </si>
  <si>
    <t>ll13 7ab</t>
  </si>
  <si>
    <t>ll137ab</t>
  </si>
  <si>
    <t>LL13 7AD</t>
  </si>
  <si>
    <t>LL137AD</t>
  </si>
  <si>
    <t>ll13 7ad</t>
  </si>
  <si>
    <t>ll137ad</t>
  </si>
  <si>
    <t>LL13 7AE</t>
  </si>
  <si>
    <t>LL137AE</t>
  </si>
  <si>
    <t>ll13 7ae</t>
  </si>
  <si>
    <t>ll137ae</t>
  </si>
  <si>
    <t>LL13 7AF</t>
  </si>
  <si>
    <t>LL137AF</t>
  </si>
  <si>
    <t>ll13 7af</t>
  </si>
  <si>
    <t>ll137af</t>
  </si>
  <si>
    <t>LL13 7AG</t>
  </si>
  <si>
    <t>LL137AG</t>
  </si>
  <si>
    <t>ll13 7ag</t>
  </si>
  <si>
    <t>ll137ag</t>
  </si>
  <si>
    <t>LL13 7AH</t>
  </si>
  <si>
    <t>LL137AH</t>
  </si>
  <si>
    <t>ll13 7ah</t>
  </si>
  <si>
    <t>ll137ah</t>
  </si>
  <si>
    <t>LL13 7AN</t>
  </si>
  <si>
    <t>LL137AN</t>
  </si>
  <si>
    <t>ll13 7an</t>
  </si>
  <si>
    <t>ll137an</t>
  </si>
  <si>
    <t>LL13 7AP</t>
  </si>
  <si>
    <t>LL137AP</t>
  </si>
  <si>
    <t>ll13 7ap</t>
  </si>
  <si>
    <t>ll137ap</t>
  </si>
  <si>
    <t>LL13 7AR</t>
  </si>
  <si>
    <t>LL137AR</t>
  </si>
  <si>
    <t>ll13 7ar</t>
  </si>
  <si>
    <t>ll137ar</t>
  </si>
  <si>
    <t>LL13 7AS</t>
  </si>
  <si>
    <t>LL137AS</t>
  </si>
  <si>
    <t>ll13 7as</t>
  </si>
  <si>
    <t>ll137as</t>
  </si>
  <si>
    <t>LL13 7AT</t>
  </si>
  <si>
    <t>LL137AT</t>
  </si>
  <si>
    <t>ll13 7at</t>
  </si>
  <si>
    <t>ll137at</t>
  </si>
  <si>
    <t>LL13 7AU</t>
  </si>
  <si>
    <t>LL137AU</t>
  </si>
  <si>
    <t>ll13 7au</t>
  </si>
  <si>
    <t>ll137au</t>
  </si>
  <si>
    <t>LL13 7AW</t>
  </si>
  <si>
    <t>LL137AW</t>
  </si>
  <si>
    <t>ll13 7aw</t>
  </si>
  <si>
    <t>ll137aw</t>
  </si>
  <si>
    <t>LL13 7BA</t>
  </si>
  <si>
    <t>LL137BA</t>
  </si>
  <si>
    <t>ll13 7ba</t>
  </si>
  <si>
    <t>ll137ba</t>
  </si>
  <si>
    <t>LL13 7BB</t>
  </si>
  <si>
    <t>LL137BB</t>
  </si>
  <si>
    <t>ll13 7bb</t>
  </si>
  <si>
    <t>ll137bb</t>
  </si>
  <si>
    <t>LL13 7BD</t>
  </si>
  <si>
    <t>LL137BD</t>
  </si>
  <si>
    <t>ll13 7bd</t>
  </si>
  <si>
    <t>ll137bd</t>
  </si>
  <si>
    <t>LL13 7BE</t>
  </si>
  <si>
    <t>LL137BE</t>
  </si>
  <si>
    <t>ll13 7be</t>
  </si>
  <si>
    <t>ll137be</t>
  </si>
  <si>
    <t>LL13 7BG</t>
  </si>
  <si>
    <t>LL137BG</t>
  </si>
  <si>
    <t>ll13 7bg</t>
  </si>
  <si>
    <t>ll137bg</t>
  </si>
  <si>
    <t>LL13 7BH</t>
  </si>
  <si>
    <t>LL137BH</t>
  </si>
  <si>
    <t>ll13 7bh</t>
  </si>
  <si>
    <t>ll137bh</t>
  </si>
  <si>
    <t>LL13 7BL</t>
  </si>
  <si>
    <t>LL137BL</t>
  </si>
  <si>
    <t>ll13 7bl</t>
  </si>
  <si>
    <t>ll137bl</t>
  </si>
  <si>
    <t>LL13 7BN</t>
  </si>
  <si>
    <t>LL137BN</t>
  </si>
  <si>
    <t>ll13 7bn</t>
  </si>
  <si>
    <t>ll137bn</t>
  </si>
  <si>
    <t>LL13 7BS</t>
  </si>
  <si>
    <t>LL137BS</t>
  </si>
  <si>
    <t>ll13 7bs</t>
  </si>
  <si>
    <t>ll137bs</t>
  </si>
  <si>
    <t>LL13 7BT</t>
  </si>
  <si>
    <t>LL137BT</t>
  </si>
  <si>
    <t>ll13 7bt</t>
  </si>
  <si>
    <t>ll137bt</t>
  </si>
  <si>
    <t>LL13 7BU</t>
  </si>
  <si>
    <t>LL137BU</t>
  </si>
  <si>
    <t>ll13 7bu</t>
  </si>
  <si>
    <t>ll137bu</t>
  </si>
  <si>
    <t>LL13 7BW</t>
  </si>
  <si>
    <t>LL137BW</t>
  </si>
  <si>
    <t>ll13 7bw</t>
  </si>
  <si>
    <t>ll137bw</t>
  </si>
  <si>
    <t>LL13 7BY</t>
  </si>
  <si>
    <t>LL137BY</t>
  </si>
  <si>
    <t>ll13 7by</t>
  </si>
  <si>
    <t>ll137by</t>
  </si>
  <si>
    <t>LL13 7DA</t>
  </si>
  <si>
    <t>LL137DA</t>
  </si>
  <si>
    <t>ll13 7da</t>
  </si>
  <si>
    <t>ll137da</t>
  </si>
  <si>
    <t>LL13 7DD</t>
  </si>
  <si>
    <t>LL137DD</t>
  </si>
  <si>
    <t>ll13 7dd</t>
  </si>
  <si>
    <t>ll137dd</t>
  </si>
  <si>
    <t>LL13 7DE</t>
  </si>
  <si>
    <t>LL137DE</t>
  </si>
  <si>
    <t>ll13 7de</t>
  </si>
  <si>
    <t>ll137de</t>
  </si>
  <si>
    <t>LL13 7DF</t>
  </si>
  <si>
    <t>LL137DF</t>
  </si>
  <si>
    <t>ll13 7df</t>
  </si>
  <si>
    <t>ll137df</t>
  </si>
  <si>
    <t>LL13 7DG</t>
  </si>
  <si>
    <t>LL137DG</t>
  </si>
  <si>
    <t>ll13 7dg</t>
  </si>
  <si>
    <t>ll137dg</t>
  </si>
  <si>
    <t>LL13 7DH</t>
  </si>
  <si>
    <t>LL137DH</t>
  </si>
  <si>
    <t>ll13 7dh</t>
  </si>
  <si>
    <t>ll137dh</t>
  </si>
  <si>
    <t>LL13 7DJ</t>
  </si>
  <si>
    <t>LL137DJ</t>
  </si>
  <si>
    <t>ll13 7dj</t>
  </si>
  <si>
    <t>ll137dj</t>
  </si>
  <si>
    <t>LL13 7DL</t>
  </si>
  <si>
    <t>LL137DL</t>
  </si>
  <si>
    <t>ll13 7dl</t>
  </si>
  <si>
    <t>ll137dl</t>
  </si>
  <si>
    <t>LL13 7DN</t>
  </si>
  <si>
    <t>LL137DN</t>
  </si>
  <si>
    <t>ll13 7dn</t>
  </si>
  <si>
    <t>ll137dn</t>
  </si>
  <si>
    <t>LL13 7DP</t>
  </si>
  <si>
    <t>LL137DP</t>
  </si>
  <si>
    <t>ll13 7dp</t>
  </si>
  <si>
    <t>ll137dp</t>
  </si>
  <si>
    <t>LL13 7DQ</t>
  </si>
  <si>
    <t>LL137DQ</t>
  </si>
  <si>
    <t>ll13 7dq</t>
  </si>
  <si>
    <t>ll137dq</t>
  </si>
  <si>
    <t>LL13 7DR</t>
  </si>
  <si>
    <t>LL137DR</t>
  </si>
  <si>
    <t>ll13 7dr</t>
  </si>
  <si>
    <t>ll137dr</t>
  </si>
  <si>
    <t>LL13 7DS</t>
  </si>
  <si>
    <t>LL137DS</t>
  </si>
  <si>
    <t>ll13 7ds</t>
  </si>
  <si>
    <t>ll137ds</t>
  </si>
  <si>
    <t>LL13 7DT</t>
  </si>
  <si>
    <t>LL137DT</t>
  </si>
  <si>
    <t>ll13 7dt</t>
  </si>
  <si>
    <t>ll137dt</t>
  </si>
  <si>
    <t>LL13 7DU</t>
  </si>
  <si>
    <t>LL137DU</t>
  </si>
  <si>
    <t>ll13 7du</t>
  </si>
  <si>
    <t>ll137du</t>
  </si>
  <si>
    <t>LL13 7DW</t>
  </si>
  <si>
    <t>LL137DW</t>
  </si>
  <si>
    <t>ll13 7dw</t>
  </si>
  <si>
    <t>ll137dw</t>
  </si>
  <si>
    <t>LL13 7DX</t>
  </si>
  <si>
    <t>LL137DX</t>
  </si>
  <si>
    <t>ll13 7dx</t>
  </si>
  <si>
    <t>ll137dx</t>
  </si>
  <si>
    <t>LL13 7DY</t>
  </si>
  <si>
    <t>LL137DY</t>
  </si>
  <si>
    <t>ll13 7dy</t>
  </si>
  <si>
    <t>ll137dy</t>
  </si>
  <si>
    <t>LL13 7DZ</t>
  </si>
  <si>
    <t>LL137DZ</t>
  </si>
  <si>
    <t>ll13 7dz</t>
  </si>
  <si>
    <t>ll137dz</t>
  </si>
  <si>
    <t>LL13 7EA</t>
  </si>
  <si>
    <t>LL137EA</t>
  </si>
  <si>
    <t>ll13 7ea</t>
  </si>
  <si>
    <t>ll137ea</t>
  </si>
  <si>
    <t>LL13 7EB</t>
  </si>
  <si>
    <t>LL137EB</t>
  </si>
  <si>
    <t>ll13 7eb</t>
  </si>
  <si>
    <t>ll137eb</t>
  </si>
  <si>
    <t>LL13 7ED</t>
  </si>
  <si>
    <t>LL137ED</t>
  </si>
  <si>
    <t>ll13 7ed</t>
  </si>
  <si>
    <t>ll137ed</t>
  </si>
  <si>
    <t>LL13 7EE</t>
  </si>
  <si>
    <t>LL137EE</t>
  </si>
  <si>
    <t>ll13 7ee</t>
  </si>
  <si>
    <t>ll137ee</t>
  </si>
  <si>
    <t>LL13 7EF</t>
  </si>
  <si>
    <t>LL137EF</t>
  </si>
  <si>
    <t>ll13 7ef</t>
  </si>
  <si>
    <t>ll137ef</t>
  </si>
  <si>
    <t>LL13 7EG</t>
  </si>
  <si>
    <t>LL137EG</t>
  </si>
  <si>
    <t>ll13 7eg</t>
  </si>
  <si>
    <t>ll137eg</t>
  </si>
  <si>
    <t>LL13 7EH</t>
  </si>
  <si>
    <t>LL137EH</t>
  </si>
  <si>
    <t>ll13 7eh</t>
  </si>
  <si>
    <t>ll137eh</t>
  </si>
  <si>
    <t>LL13 7EJ</t>
  </si>
  <si>
    <t>LL137EJ</t>
  </si>
  <si>
    <t>ll13 7ej</t>
  </si>
  <si>
    <t>ll137ej</t>
  </si>
  <si>
    <t>LL13 7EL</t>
  </si>
  <si>
    <t>LL137EL</t>
  </si>
  <si>
    <t>ll13 7el</t>
  </si>
  <si>
    <t>ll137el</t>
  </si>
  <si>
    <t>LL13 7EN</t>
  </si>
  <si>
    <t>LL137EN</t>
  </si>
  <si>
    <t>ll13 7en</t>
  </si>
  <si>
    <t>ll137en</t>
  </si>
  <si>
    <t>LL13 7EP</t>
  </si>
  <si>
    <t>LL137EP</t>
  </si>
  <si>
    <t>ll13 7ep</t>
  </si>
  <si>
    <t>ll137ep</t>
  </si>
  <si>
    <t>LL13 7EQ</t>
  </si>
  <si>
    <t>LL137EQ</t>
  </si>
  <si>
    <t>ll13 7eq</t>
  </si>
  <si>
    <t>ll137eq</t>
  </si>
  <si>
    <t>LL13 7ER</t>
  </si>
  <si>
    <t>LL137ER</t>
  </si>
  <si>
    <t>ll13 7er</t>
  </si>
  <si>
    <t>ll137er</t>
  </si>
  <si>
    <t>LL13 7ES</t>
  </si>
  <si>
    <t>LL137ES</t>
  </si>
  <si>
    <t>ll13 7es</t>
  </si>
  <si>
    <t>ll137es</t>
  </si>
  <si>
    <t>LL13 7ET</t>
  </si>
  <si>
    <t>LL137ET</t>
  </si>
  <si>
    <t>ll13 7et</t>
  </si>
  <si>
    <t>ll137et</t>
  </si>
  <si>
    <t>LL13 7EU</t>
  </si>
  <si>
    <t>LL137EU</t>
  </si>
  <si>
    <t>ll13 7eu</t>
  </si>
  <si>
    <t>ll137eu</t>
  </si>
  <si>
    <t>LL13 7EW</t>
  </si>
  <si>
    <t>LL137EW</t>
  </si>
  <si>
    <t>ll13 7ew</t>
  </si>
  <si>
    <t>ll137ew</t>
  </si>
  <si>
    <t>LL13 7EX</t>
  </si>
  <si>
    <t>LL137EX</t>
  </si>
  <si>
    <t>ll13 7ex</t>
  </si>
  <si>
    <t>ll137ex</t>
  </si>
  <si>
    <t>LL13 7EY</t>
  </si>
  <si>
    <t>LL137EY</t>
  </si>
  <si>
    <t>ll13 7ey</t>
  </si>
  <si>
    <t>ll137ey</t>
  </si>
  <si>
    <t>LL13 7EZ</t>
  </si>
  <si>
    <t>LL137EZ</t>
  </si>
  <si>
    <t>ll13 7ez</t>
  </si>
  <si>
    <t>ll137ez</t>
  </si>
  <si>
    <t>LL13 7GT</t>
  </si>
  <si>
    <t>LL137GT</t>
  </si>
  <si>
    <t>ll13 7gt</t>
  </si>
  <si>
    <t>ll137gt</t>
  </si>
  <si>
    <t>LL13 7GU</t>
  </si>
  <si>
    <t>LL137GU</t>
  </si>
  <si>
    <t>ll13 7gu</t>
  </si>
  <si>
    <t>ll137gu</t>
  </si>
  <si>
    <t>LL13 7GW</t>
  </si>
  <si>
    <t>LL137GW</t>
  </si>
  <si>
    <t>ll13 7gw</t>
  </si>
  <si>
    <t>ll137gw</t>
  </si>
  <si>
    <t>LL13 7GX</t>
  </si>
  <si>
    <t>LL137GX</t>
  </si>
  <si>
    <t>ll13 7gx</t>
  </si>
  <si>
    <t>ll137gx</t>
  </si>
  <si>
    <t>LL13 7GY</t>
  </si>
  <si>
    <t>LL137GY</t>
  </si>
  <si>
    <t>ll13 7gy</t>
  </si>
  <si>
    <t>ll137gy</t>
  </si>
  <si>
    <t>LL13 7GZ</t>
  </si>
  <si>
    <t>LL137GZ</t>
  </si>
  <si>
    <t>ll13 7gz</t>
  </si>
  <si>
    <t>ll137gz</t>
  </si>
  <si>
    <t>LL13 7HA</t>
  </si>
  <si>
    <t>LL137HA</t>
  </si>
  <si>
    <t>ll13 7ha</t>
  </si>
  <si>
    <t>ll137ha</t>
  </si>
  <si>
    <t>LL13 7HB</t>
  </si>
  <si>
    <t>LL137HB</t>
  </si>
  <si>
    <t>ll13 7hb</t>
  </si>
  <si>
    <t>ll137hb</t>
  </si>
  <si>
    <t>LL13 7HD</t>
  </si>
  <si>
    <t>LL137HD</t>
  </si>
  <si>
    <t>ll13 7hd</t>
  </si>
  <si>
    <t>ll137hd</t>
  </si>
  <si>
    <t>LL13 7HE</t>
  </si>
  <si>
    <t>LL137HE</t>
  </si>
  <si>
    <t>ll13 7he</t>
  </si>
  <si>
    <t>ll137he</t>
  </si>
  <si>
    <t>LL13 7HF</t>
  </si>
  <si>
    <t>LL137HF</t>
  </si>
  <si>
    <t>ll13 7hf</t>
  </si>
  <si>
    <t>ll137hf</t>
  </si>
  <si>
    <t>LL13 7HG</t>
  </si>
  <si>
    <t>LL137HG</t>
  </si>
  <si>
    <t>ll13 7hg</t>
  </si>
  <si>
    <t>ll137hg</t>
  </si>
  <si>
    <t>LL13 7HH</t>
  </si>
  <si>
    <t>LL137HH</t>
  </si>
  <si>
    <t>ll13 7hh</t>
  </si>
  <si>
    <t>ll137hh</t>
  </si>
  <si>
    <t>LL13 7HJ</t>
  </si>
  <si>
    <t>LL137HJ</t>
  </si>
  <si>
    <t>ll13 7hj</t>
  </si>
  <si>
    <t>ll137hj</t>
  </si>
  <si>
    <t>LL13 7HL</t>
  </si>
  <si>
    <t>LL137HL</t>
  </si>
  <si>
    <t>ll13 7hl</t>
  </si>
  <si>
    <t>ll137hl</t>
  </si>
  <si>
    <t>LL13 7HN</t>
  </si>
  <si>
    <t>LL137HN</t>
  </si>
  <si>
    <t>ll13 7hn</t>
  </si>
  <si>
    <t>ll137hn</t>
  </si>
  <si>
    <t>LL13 7HP</t>
  </si>
  <si>
    <t>LL137HP</t>
  </si>
  <si>
    <t>ll13 7hp</t>
  </si>
  <si>
    <t>ll137hp</t>
  </si>
  <si>
    <t>LL13 7HQ</t>
  </si>
  <si>
    <t>LL137HQ</t>
  </si>
  <si>
    <t>ll13 7hq</t>
  </si>
  <si>
    <t>ll137hq</t>
  </si>
  <si>
    <t>LL13 7HS</t>
  </si>
  <si>
    <t>LL137HS</t>
  </si>
  <si>
    <t>ll13 7hs</t>
  </si>
  <si>
    <t>ll137hs</t>
  </si>
  <si>
    <t>LL13 7HT</t>
  </si>
  <si>
    <t>LL137HT</t>
  </si>
  <si>
    <t>ll13 7ht</t>
  </si>
  <si>
    <t>ll137ht</t>
  </si>
  <si>
    <t>LL13 7HU</t>
  </si>
  <si>
    <t>LL137HU</t>
  </si>
  <si>
    <t>ll13 7hu</t>
  </si>
  <si>
    <t>ll137hu</t>
  </si>
  <si>
    <t>LL13 7HX</t>
  </si>
  <si>
    <t>LL137HX</t>
  </si>
  <si>
    <t>ll13 7hx</t>
  </si>
  <si>
    <t>ll137hx</t>
  </si>
  <si>
    <t>LL13 7HY</t>
  </si>
  <si>
    <t>LL137HY</t>
  </si>
  <si>
    <t>ll13 7hy</t>
  </si>
  <si>
    <t>ll137hy</t>
  </si>
  <si>
    <t>LL13 7JA</t>
  </si>
  <si>
    <t>LL137JA</t>
  </si>
  <si>
    <t>ll13 7ja</t>
  </si>
  <si>
    <t>ll137ja</t>
  </si>
  <si>
    <t>LL13 7JB</t>
  </si>
  <si>
    <t>LL137JB</t>
  </si>
  <si>
    <t>ll13 7jb</t>
  </si>
  <si>
    <t>ll137jb</t>
  </si>
  <si>
    <t>LL13 7JD</t>
  </si>
  <si>
    <t>LL137JD</t>
  </si>
  <si>
    <t>ll13 7jd</t>
  </si>
  <si>
    <t>ll137jd</t>
  </si>
  <si>
    <t>LL13 7JE</t>
  </si>
  <si>
    <t>LL137JE</t>
  </si>
  <si>
    <t>ll13 7je</t>
  </si>
  <si>
    <t>ll137je</t>
  </si>
  <si>
    <t>LL13 7JF</t>
  </si>
  <si>
    <t>LL137JF</t>
  </si>
  <si>
    <t>ll13 7jf</t>
  </si>
  <si>
    <t>ll137jf</t>
  </si>
  <si>
    <t>LL13 7JG</t>
  </si>
  <si>
    <t>LL137JG</t>
  </si>
  <si>
    <t>ll13 7jg</t>
  </si>
  <si>
    <t>ll137jg</t>
  </si>
  <si>
    <t>LL13 7LD</t>
  </si>
  <si>
    <t>LL137LD</t>
  </si>
  <si>
    <t>ll13 7ld</t>
  </si>
  <si>
    <t>ll137ld</t>
  </si>
  <si>
    <t>LL13 7LG</t>
  </si>
  <si>
    <t>LL137LG</t>
  </si>
  <si>
    <t>ll13 7lg</t>
  </si>
  <si>
    <t>ll137lg</t>
  </si>
  <si>
    <t>LL13 7LH</t>
  </si>
  <si>
    <t>LL137LH</t>
  </si>
  <si>
    <t>ll13 7lh</t>
  </si>
  <si>
    <t>ll137lh</t>
  </si>
  <si>
    <t>LL13 7LL</t>
  </si>
  <si>
    <t>LL137LL</t>
  </si>
  <si>
    <t>ll13 7ll</t>
  </si>
  <si>
    <t>ll137ll</t>
  </si>
  <si>
    <t>LL13 7LT</t>
  </si>
  <si>
    <t>LL137LT</t>
  </si>
  <si>
    <t>ll13 7lt</t>
  </si>
  <si>
    <t>ll137lt</t>
  </si>
  <si>
    <t>LL13 7LU</t>
  </si>
  <si>
    <t>LL137LU</t>
  </si>
  <si>
    <t>ll13 7lu</t>
  </si>
  <si>
    <t>ll137lu</t>
  </si>
  <si>
    <t>LL13 7LW</t>
  </si>
  <si>
    <t>LL137LW</t>
  </si>
  <si>
    <t>ll13 7lw</t>
  </si>
  <si>
    <t>ll137lw</t>
  </si>
  <si>
    <t>LL13 7LY</t>
  </si>
  <si>
    <t>LL137LY</t>
  </si>
  <si>
    <t>ll13 7ly</t>
  </si>
  <si>
    <t>ll137ly</t>
  </si>
  <si>
    <t>LL13 7NA</t>
  </si>
  <si>
    <t>LL137NA</t>
  </si>
  <si>
    <t>ll13 7na</t>
  </si>
  <si>
    <t>ll137na</t>
  </si>
  <si>
    <t>LL13 7NB</t>
  </si>
  <si>
    <t>LL137NB</t>
  </si>
  <si>
    <t>ll13 7nb</t>
  </si>
  <si>
    <t>ll137nb</t>
  </si>
  <si>
    <t>LL13 7ND</t>
  </si>
  <si>
    <t>LL137ND</t>
  </si>
  <si>
    <t>ll13 7nd</t>
  </si>
  <si>
    <t>ll137nd</t>
  </si>
  <si>
    <t>LL13 7NE</t>
  </si>
  <si>
    <t>LL137NE</t>
  </si>
  <si>
    <t>ll13 7ne</t>
  </si>
  <si>
    <t>ll137ne</t>
  </si>
  <si>
    <t>LL13 7NH</t>
  </si>
  <si>
    <t>LL137NH</t>
  </si>
  <si>
    <t>ll13 7nh</t>
  </si>
  <si>
    <t>ll137nh</t>
  </si>
  <si>
    <t>LL13 7NN</t>
  </si>
  <si>
    <t>LL137NN</t>
  </si>
  <si>
    <t>ll13 7nn</t>
  </si>
  <si>
    <t>ll137nn</t>
  </si>
  <si>
    <t>LL13 7NP</t>
  </si>
  <si>
    <t>LL137NP</t>
  </si>
  <si>
    <t>ll13 7np</t>
  </si>
  <si>
    <t>ll137np</t>
  </si>
  <si>
    <t>LL13 7NQ</t>
  </si>
  <si>
    <t>LL137NQ</t>
  </si>
  <si>
    <t>ll13 7nq</t>
  </si>
  <si>
    <t>ll137nq</t>
  </si>
  <si>
    <t>LL13 7NR</t>
  </si>
  <si>
    <t>LL137NR</t>
  </si>
  <si>
    <t>ll13 7nr</t>
  </si>
  <si>
    <t>ll137nr</t>
  </si>
  <si>
    <t>LL13 7NT</t>
  </si>
  <si>
    <t>LL137NT</t>
  </si>
  <si>
    <t>ll13 7nt</t>
  </si>
  <si>
    <t>ll137nt</t>
  </si>
  <si>
    <t>LL13 7NU</t>
  </si>
  <si>
    <t>LL137NU</t>
  </si>
  <si>
    <t>ll13 7nu</t>
  </si>
  <si>
    <t>ll137nu</t>
  </si>
  <si>
    <t>LL13 7NW</t>
  </si>
  <si>
    <t>LL137NW</t>
  </si>
  <si>
    <t>ll13 7nw</t>
  </si>
  <si>
    <t>ll137nw</t>
  </si>
  <si>
    <t>LL13 7NX</t>
  </si>
  <si>
    <t>LL137NX</t>
  </si>
  <si>
    <t>ll13 7nx</t>
  </si>
  <si>
    <t>ll137nx</t>
  </si>
  <si>
    <t>LL13 7NY</t>
  </si>
  <si>
    <t>LL137NY</t>
  </si>
  <si>
    <t>ll13 7ny</t>
  </si>
  <si>
    <t>ll137ny</t>
  </si>
  <si>
    <t>LL13 7NZ</t>
  </si>
  <si>
    <t>LL137NZ</t>
  </si>
  <si>
    <t>ll13 7nz</t>
  </si>
  <si>
    <t>ll137nz</t>
  </si>
  <si>
    <t>LL13 7PB</t>
  </si>
  <si>
    <t>LL137PB</t>
  </si>
  <si>
    <t>ll13 7pb</t>
  </si>
  <si>
    <t>ll137pb</t>
  </si>
  <si>
    <t>LL13 7PD</t>
  </si>
  <si>
    <t>LL137PD</t>
  </si>
  <si>
    <t>ll13 7pd</t>
  </si>
  <si>
    <t>ll137pd</t>
  </si>
  <si>
    <t>LL13 7PE</t>
  </si>
  <si>
    <t>LL137PE</t>
  </si>
  <si>
    <t>ll13 7pe</t>
  </si>
  <si>
    <t>ll137pe</t>
  </si>
  <si>
    <t>LL13 7PF</t>
  </si>
  <si>
    <t>LL137PF</t>
  </si>
  <si>
    <t>ll13 7pf</t>
  </si>
  <si>
    <t>ll137pf</t>
  </si>
  <si>
    <t>LL13 7PG</t>
  </si>
  <si>
    <t>LL137PG</t>
  </si>
  <si>
    <t>ll13 7pg</t>
  </si>
  <si>
    <t>ll137pg</t>
  </si>
  <si>
    <t>LL13 7PH</t>
  </si>
  <si>
    <t>LL137PH</t>
  </si>
  <si>
    <t>ll13 7ph</t>
  </si>
  <si>
    <t>ll137ph</t>
  </si>
  <si>
    <t>LL13 7PL</t>
  </si>
  <si>
    <t>LL137PL</t>
  </si>
  <si>
    <t>ll13 7pl</t>
  </si>
  <si>
    <t>ll137pl</t>
  </si>
  <si>
    <t>LL13 7PN</t>
  </si>
  <si>
    <t>LL137PN</t>
  </si>
  <si>
    <t>ll13 7pn</t>
  </si>
  <si>
    <t>ll137pn</t>
  </si>
  <si>
    <t>LL13 7PR</t>
  </si>
  <si>
    <t>LL137PR</t>
  </si>
  <si>
    <t>ll13 7pr</t>
  </si>
  <si>
    <t>ll137pr</t>
  </si>
  <si>
    <t>LL13 7PT</t>
  </si>
  <si>
    <t>LL137PT</t>
  </si>
  <si>
    <t>ll13 7pt</t>
  </si>
  <si>
    <t>ll137pt</t>
  </si>
  <si>
    <t>LL13 7PU</t>
  </si>
  <si>
    <t>LL137PU</t>
  </si>
  <si>
    <t>ll13 7pu</t>
  </si>
  <si>
    <t>ll137pu</t>
  </si>
  <si>
    <t>LL13 7PW</t>
  </si>
  <si>
    <t>LL137PW</t>
  </si>
  <si>
    <t>ll13 7pw</t>
  </si>
  <si>
    <t>ll137pw</t>
  </si>
  <si>
    <t>LL13 7PY</t>
  </si>
  <si>
    <t>LL137PY</t>
  </si>
  <si>
    <t>ll13 7py</t>
  </si>
  <si>
    <t>ll137py</t>
  </si>
  <si>
    <t>LL13 7QB</t>
  </si>
  <si>
    <t>LL137QB</t>
  </si>
  <si>
    <t>ll13 7qb</t>
  </si>
  <si>
    <t>ll137qb</t>
  </si>
  <si>
    <t>LL13 7QD</t>
  </si>
  <si>
    <t>LL137QD</t>
  </si>
  <si>
    <t>ll13 7qd</t>
  </si>
  <si>
    <t>ll137qd</t>
  </si>
  <si>
    <t>LL13 7QE</t>
  </si>
  <si>
    <t>LL137QE</t>
  </si>
  <si>
    <t>ll13 7qe</t>
  </si>
  <si>
    <t>ll137qe</t>
  </si>
  <si>
    <t>LL13 7QF</t>
  </si>
  <si>
    <t>LL137QF</t>
  </si>
  <si>
    <t>ll13 7qf</t>
  </si>
  <si>
    <t>ll137qf</t>
  </si>
  <si>
    <t>LL13 7QG</t>
  </si>
  <si>
    <t>LL137QG</t>
  </si>
  <si>
    <t>ll13 7qg</t>
  </si>
  <si>
    <t>ll137qg</t>
  </si>
  <si>
    <t>LL13 7QH</t>
  </si>
  <si>
    <t>LL137QH</t>
  </si>
  <si>
    <t>ll13 7qh</t>
  </si>
  <si>
    <t>ll137qh</t>
  </si>
  <si>
    <t>LL13 7QJ</t>
  </si>
  <si>
    <t>LL137QJ</t>
  </si>
  <si>
    <t>ll13 7qj</t>
  </si>
  <si>
    <t>ll137qj</t>
  </si>
  <si>
    <t>LL13 7QL</t>
  </si>
  <si>
    <t>LL137QL</t>
  </si>
  <si>
    <t>ll13 7ql</t>
  </si>
  <si>
    <t>ll137ql</t>
  </si>
  <si>
    <t>LL13 7QN</t>
  </si>
  <si>
    <t>LL137QN</t>
  </si>
  <si>
    <t>ll13 7qn</t>
  </si>
  <si>
    <t>ll137qn</t>
  </si>
  <si>
    <t>LL13 7QP</t>
  </si>
  <si>
    <t>LL137QP</t>
  </si>
  <si>
    <t>ll13 7qp</t>
  </si>
  <si>
    <t>ll137qp</t>
  </si>
  <si>
    <t>LL13 7QQ</t>
  </si>
  <si>
    <t>LL137QQ</t>
  </si>
  <si>
    <t>ll13 7qq</t>
  </si>
  <si>
    <t>ll137qq</t>
  </si>
  <si>
    <t>LL13 7QW</t>
  </si>
  <si>
    <t>LL137QW</t>
  </si>
  <si>
    <t>ll13 7qw</t>
  </si>
  <si>
    <t>ll137qw</t>
  </si>
  <si>
    <t>LL13 7RA</t>
  </si>
  <si>
    <t>LL137RA</t>
  </si>
  <si>
    <t>ll13 7ra</t>
  </si>
  <si>
    <t>ll137ra</t>
  </si>
  <si>
    <t>LL13 7RB</t>
  </si>
  <si>
    <t>LL137RB</t>
  </si>
  <si>
    <t>ll13 7rb</t>
  </si>
  <si>
    <t>ll137rb</t>
  </si>
  <si>
    <t>LL13 7RE</t>
  </si>
  <si>
    <t>LL137RE</t>
  </si>
  <si>
    <t>ll13 7re</t>
  </si>
  <si>
    <t>ll137re</t>
  </si>
  <si>
    <t>LL13 7RF</t>
  </si>
  <si>
    <t>LL137RF</t>
  </si>
  <si>
    <t>ll13 7rf</t>
  </si>
  <si>
    <t>ll137rf</t>
  </si>
  <si>
    <t>LL13 7RH</t>
  </si>
  <si>
    <t>LL137RH</t>
  </si>
  <si>
    <t>ll13 7rh</t>
  </si>
  <si>
    <t>ll137rh</t>
  </si>
  <si>
    <t>LL13 7RN</t>
  </si>
  <si>
    <t>LL137RN</t>
  </si>
  <si>
    <t>ll13 7rn</t>
  </si>
  <si>
    <t>ll137rn</t>
  </si>
  <si>
    <t>LL13 7RP</t>
  </si>
  <si>
    <t>LL137RP</t>
  </si>
  <si>
    <t>ll13 7rp</t>
  </si>
  <si>
    <t>ll137rp</t>
  </si>
  <si>
    <t>LL13 7RR</t>
  </si>
  <si>
    <t>LL137RR</t>
  </si>
  <si>
    <t>ll13 7rr</t>
  </si>
  <si>
    <t>ll137rr</t>
  </si>
  <si>
    <t>LL13 7RS</t>
  </si>
  <si>
    <t>LL137RS</t>
  </si>
  <si>
    <t>ll13 7rs</t>
  </si>
  <si>
    <t>ll137rs</t>
  </si>
  <si>
    <t>LL13 7RT</t>
  </si>
  <si>
    <t>LL137RT</t>
  </si>
  <si>
    <t>ll13 7rt</t>
  </si>
  <si>
    <t>ll137rt</t>
  </si>
  <si>
    <t>LL13 7RU</t>
  </si>
  <si>
    <t>LL137RU</t>
  </si>
  <si>
    <t>ll13 7ru</t>
  </si>
  <si>
    <t>ll137ru</t>
  </si>
  <si>
    <t>LL13 7RW</t>
  </si>
  <si>
    <t>LL137RW</t>
  </si>
  <si>
    <t>ll13 7rw</t>
  </si>
  <si>
    <t>ll137rw</t>
  </si>
  <si>
    <t>LL13 7RY</t>
  </si>
  <si>
    <t>LL137RY</t>
  </si>
  <si>
    <t>ll13 7ry</t>
  </si>
  <si>
    <t>ll137ry</t>
  </si>
  <si>
    <t>LL13 7SA</t>
  </si>
  <si>
    <t>LL137SA</t>
  </si>
  <si>
    <t>ll13 7sa</t>
  </si>
  <si>
    <t>ll137sa</t>
  </si>
  <si>
    <t>LL13 7SB</t>
  </si>
  <si>
    <t>LL137SB</t>
  </si>
  <si>
    <t>ll13 7sb</t>
  </si>
  <si>
    <t>ll137sb</t>
  </si>
  <si>
    <t>LL13 7SD</t>
  </si>
  <si>
    <t>LL137SD</t>
  </si>
  <si>
    <t>ll13 7sd</t>
  </si>
  <si>
    <t>ll137sd</t>
  </si>
  <si>
    <t>LL13 7SE</t>
  </si>
  <si>
    <t>LL137SE</t>
  </si>
  <si>
    <t>ll13 7se</t>
  </si>
  <si>
    <t>ll137se</t>
  </si>
  <si>
    <t>LL13 7SF</t>
  </si>
  <si>
    <t>LL137SF</t>
  </si>
  <si>
    <t>ll13 7sf</t>
  </si>
  <si>
    <t>ll137sf</t>
  </si>
  <si>
    <t>LL13 7SG</t>
  </si>
  <si>
    <t>LL137SG</t>
  </si>
  <si>
    <t>ll13 7sg</t>
  </si>
  <si>
    <t>ll137sg</t>
  </si>
  <si>
    <t>LL13 7SH</t>
  </si>
  <si>
    <t>LL137SH</t>
  </si>
  <si>
    <t>ll13 7sh</t>
  </si>
  <si>
    <t>ll137sh</t>
  </si>
  <si>
    <t>LL13 7SL</t>
  </si>
  <si>
    <t>LL137SL</t>
  </si>
  <si>
    <t>ll13 7sl</t>
  </si>
  <si>
    <t>ll137sl</t>
  </si>
  <si>
    <t>LL13 7SN</t>
  </si>
  <si>
    <t>LL137SN</t>
  </si>
  <si>
    <t>ll13 7sn</t>
  </si>
  <si>
    <t>ll137sn</t>
  </si>
  <si>
    <t>LL13 7SP</t>
  </si>
  <si>
    <t>LL137SP</t>
  </si>
  <si>
    <t>ll13 7sp</t>
  </si>
  <si>
    <t>ll137sp</t>
  </si>
  <si>
    <t>LL13 7SR</t>
  </si>
  <si>
    <t>LL137SR</t>
  </si>
  <si>
    <t>ll13 7sr</t>
  </si>
  <si>
    <t>ll137sr</t>
  </si>
  <si>
    <t>LL13 7SU</t>
  </si>
  <si>
    <t>LL137SU</t>
  </si>
  <si>
    <t>ll13 7su</t>
  </si>
  <si>
    <t>ll137su</t>
  </si>
  <si>
    <t>LL13 7SX</t>
  </si>
  <si>
    <t>LL137SX</t>
  </si>
  <si>
    <t>ll13 7sx</t>
  </si>
  <si>
    <t>ll137sx</t>
  </si>
  <si>
    <t>LL13 7SY</t>
  </si>
  <si>
    <t>LL137SY</t>
  </si>
  <si>
    <t>ll13 7sy</t>
  </si>
  <si>
    <t>ll137sy</t>
  </si>
  <si>
    <t>LL13 7SZ</t>
  </si>
  <si>
    <t>LL137SZ</t>
  </si>
  <si>
    <t>ll13 7sz</t>
  </si>
  <si>
    <t>ll137sz</t>
  </si>
  <si>
    <t>LL13 7TB</t>
  </si>
  <si>
    <t>LL137TB</t>
  </si>
  <si>
    <t>ll13 7tb</t>
  </si>
  <si>
    <t>ll137tb</t>
  </si>
  <si>
    <t>LL13 7TD</t>
  </si>
  <si>
    <t>LL137TD</t>
  </si>
  <si>
    <t>ll13 7td</t>
  </si>
  <si>
    <t>ll137td</t>
  </si>
  <si>
    <t>LL13 7TE</t>
  </si>
  <si>
    <t>LL137TE</t>
  </si>
  <si>
    <t>ll13 7te</t>
  </si>
  <si>
    <t>ll137te</t>
  </si>
  <si>
    <t>LL13 7TF</t>
  </si>
  <si>
    <t>LL137TF</t>
  </si>
  <si>
    <t>ll13 7tf</t>
  </si>
  <si>
    <t>ll137tf</t>
  </si>
  <si>
    <t>LL13 7TG</t>
  </si>
  <si>
    <t>LL137TG</t>
  </si>
  <si>
    <t>ll13 7tg</t>
  </si>
  <si>
    <t>ll137tg</t>
  </si>
  <si>
    <t>LL13 7TH</t>
  </si>
  <si>
    <t>LL137TH</t>
  </si>
  <si>
    <t>ll13 7th</t>
  </si>
  <si>
    <t>ll137th</t>
  </si>
  <si>
    <t>LL13 7TJ</t>
  </si>
  <si>
    <t>LL137TJ</t>
  </si>
  <si>
    <t>ll13 7tj</t>
  </si>
  <si>
    <t>ll137tj</t>
  </si>
  <si>
    <t>LL13 7TL</t>
  </si>
  <si>
    <t>LL137TL</t>
  </si>
  <si>
    <t>ll13 7tl</t>
  </si>
  <si>
    <t>ll137tl</t>
  </si>
  <si>
    <t>LL13 7TN</t>
  </si>
  <si>
    <t>LL137TN</t>
  </si>
  <si>
    <t>ll13 7tn</t>
  </si>
  <si>
    <t>ll137tn</t>
  </si>
  <si>
    <t>LL13 7TP</t>
  </si>
  <si>
    <t>LL137TP</t>
  </si>
  <si>
    <t>ll13 7tp</t>
  </si>
  <si>
    <t>ll137tp</t>
  </si>
  <si>
    <t>LL13 7TR</t>
  </si>
  <si>
    <t>LL137TR</t>
  </si>
  <si>
    <t>ll13 7tr</t>
  </si>
  <si>
    <t>ll137tr</t>
  </si>
  <si>
    <t>LL13 7TS</t>
  </si>
  <si>
    <t>LL137TS</t>
  </si>
  <si>
    <t>ll13 7ts</t>
  </si>
  <si>
    <t>ll137ts</t>
  </si>
  <si>
    <t>LL13 7TT</t>
  </si>
  <si>
    <t>LL137TT</t>
  </si>
  <si>
    <t>ll13 7tt</t>
  </si>
  <si>
    <t>ll137tt</t>
  </si>
  <si>
    <t>LL13 7TU</t>
  </si>
  <si>
    <t>LL137TU</t>
  </si>
  <si>
    <t>ll13 7tu</t>
  </si>
  <si>
    <t>ll137tu</t>
  </si>
  <si>
    <t>LL13 7TW</t>
  </si>
  <si>
    <t>LL137TW</t>
  </si>
  <si>
    <t>ll13 7tw</t>
  </si>
  <si>
    <t>ll137tw</t>
  </si>
  <si>
    <t>LL13 7TX</t>
  </si>
  <si>
    <t>LL137TX</t>
  </si>
  <si>
    <t>ll13 7tx</t>
  </si>
  <si>
    <t>ll137tx</t>
  </si>
  <si>
    <t>LL13 7TY</t>
  </si>
  <si>
    <t>LL137TY</t>
  </si>
  <si>
    <t>ll13 7ty</t>
  </si>
  <si>
    <t>ll137ty</t>
  </si>
  <si>
    <t>LL13 7TZ</t>
  </si>
  <si>
    <t>LL137TZ</t>
  </si>
  <si>
    <t>ll13 7tz</t>
  </si>
  <si>
    <t>ll137tz</t>
  </si>
  <si>
    <t>LL13 7UA</t>
  </si>
  <si>
    <t>LL137UA</t>
  </si>
  <si>
    <t>ll13 7ua</t>
  </si>
  <si>
    <t>ll137ua</t>
  </si>
  <si>
    <t>LL13 7UB</t>
  </si>
  <si>
    <t>LL137UB</t>
  </si>
  <si>
    <t>ll13 7ub</t>
  </si>
  <si>
    <t>ll137ub</t>
  </si>
  <si>
    <t>LL13 7UD</t>
  </si>
  <si>
    <t>LL137UD</t>
  </si>
  <si>
    <t>ll13 7ud</t>
  </si>
  <si>
    <t>ll137ud</t>
  </si>
  <si>
    <t>LL13 7UE</t>
  </si>
  <si>
    <t>LL137UE</t>
  </si>
  <si>
    <t>ll13 7ue</t>
  </si>
  <si>
    <t>ll137ue</t>
  </si>
  <si>
    <t>LL13 7UF</t>
  </si>
  <si>
    <t>LL137UF</t>
  </si>
  <si>
    <t>ll13 7uf</t>
  </si>
  <si>
    <t>ll137uf</t>
  </si>
  <si>
    <t>LL13 7UG</t>
  </si>
  <si>
    <t>LL137UG</t>
  </si>
  <si>
    <t>ll13 7ug</t>
  </si>
  <si>
    <t>ll137ug</t>
  </si>
  <si>
    <t>LL13 7UH</t>
  </si>
  <si>
    <t>LL137UH</t>
  </si>
  <si>
    <t>ll13 7uh</t>
  </si>
  <si>
    <t>ll137uh</t>
  </si>
  <si>
    <t>LL13 7UL</t>
  </si>
  <si>
    <t>LL137UL</t>
  </si>
  <si>
    <t>ll13 7ul</t>
  </si>
  <si>
    <t>ll137ul</t>
  </si>
  <si>
    <t>LL13 7UN</t>
  </si>
  <si>
    <t>LL137UN</t>
  </si>
  <si>
    <t>ll13 7un</t>
  </si>
  <si>
    <t>ll137un</t>
  </si>
  <si>
    <t>LL13 7UP</t>
  </si>
  <si>
    <t>LL137UP</t>
  </si>
  <si>
    <t>ll13 7up</t>
  </si>
  <si>
    <t>ll137up</t>
  </si>
  <si>
    <t>LL13 7UR</t>
  </si>
  <si>
    <t>LL137UR</t>
  </si>
  <si>
    <t>ll13 7ur</t>
  </si>
  <si>
    <t>ll137ur</t>
  </si>
  <si>
    <t>LL13 7US</t>
  </si>
  <si>
    <t>LL137US</t>
  </si>
  <si>
    <t>ll13 7us</t>
  </si>
  <si>
    <t>ll137us</t>
  </si>
  <si>
    <t>LL13 7UT</t>
  </si>
  <si>
    <t>LL137UT</t>
  </si>
  <si>
    <t>ll13 7ut</t>
  </si>
  <si>
    <t>ll137ut</t>
  </si>
  <si>
    <t>LL13 7UW</t>
  </si>
  <si>
    <t>LL137UW</t>
  </si>
  <si>
    <t>ll13 7uw</t>
  </si>
  <si>
    <t>ll137uw</t>
  </si>
  <si>
    <t>LL13 7YD</t>
  </si>
  <si>
    <t>LL137YD</t>
  </si>
  <si>
    <t>ll13 7yd</t>
  </si>
  <si>
    <t>ll137yd</t>
  </si>
  <si>
    <t>LL13 7YE</t>
  </si>
  <si>
    <t>LL137YE</t>
  </si>
  <si>
    <t>ll13 7ye</t>
  </si>
  <si>
    <t>ll137ye</t>
  </si>
  <si>
    <t>LL13 7YF</t>
  </si>
  <si>
    <t>LL137YF</t>
  </si>
  <si>
    <t>ll13 7yf</t>
  </si>
  <si>
    <t>ll137yf</t>
  </si>
  <si>
    <t>LL13 7YG</t>
  </si>
  <si>
    <t>LL137YG</t>
  </si>
  <si>
    <t>ll13 7yg</t>
  </si>
  <si>
    <t>ll137yg</t>
  </si>
  <si>
    <t>LL13 7YH</t>
  </si>
  <si>
    <t>LL137YH</t>
  </si>
  <si>
    <t>ll13 7yh</t>
  </si>
  <si>
    <t>ll137yh</t>
  </si>
  <si>
    <t>LL13 7YJ</t>
  </si>
  <si>
    <t>LL137YJ</t>
  </si>
  <si>
    <t>ll13 7yj</t>
  </si>
  <si>
    <t>ll137yj</t>
  </si>
  <si>
    <t>LL13 7YL</t>
  </si>
  <si>
    <t>LL137YL</t>
  </si>
  <si>
    <t>ll13 7yl</t>
  </si>
  <si>
    <t>ll137yl</t>
  </si>
  <si>
    <t>LL13 7YN</t>
  </si>
  <si>
    <t>LL137YN</t>
  </si>
  <si>
    <t>ll13 7yn</t>
  </si>
  <si>
    <t>ll137yn</t>
  </si>
  <si>
    <t>LL13 7YP</t>
  </si>
  <si>
    <t>LL137YP</t>
  </si>
  <si>
    <t>ll13 7yp</t>
  </si>
  <si>
    <t>ll137yp</t>
  </si>
  <si>
    <t>LL13 7YQ</t>
  </si>
  <si>
    <t>LL137YQ</t>
  </si>
  <si>
    <t>ll13 7yq</t>
  </si>
  <si>
    <t>ll137yq</t>
  </si>
  <si>
    <t>LL13 7YR</t>
  </si>
  <si>
    <t>LL137YR</t>
  </si>
  <si>
    <t>ll13 7yr</t>
  </si>
  <si>
    <t>ll137yr</t>
  </si>
  <si>
    <t>LL13 7YS</t>
  </si>
  <si>
    <t>LL137YS</t>
  </si>
  <si>
    <t>ll13 7ys</t>
  </si>
  <si>
    <t>ll137ys</t>
  </si>
  <si>
    <t>LL13 7YT</t>
  </si>
  <si>
    <t>LL137YT</t>
  </si>
  <si>
    <t>ll13 7yt</t>
  </si>
  <si>
    <t>ll137yt</t>
  </si>
  <si>
    <t>LL13 7YU</t>
  </si>
  <si>
    <t>LL137YU</t>
  </si>
  <si>
    <t>ll13 7yu</t>
  </si>
  <si>
    <t>ll137yu</t>
  </si>
  <si>
    <t>LL13 7YW</t>
  </si>
  <si>
    <t>LL137YW</t>
  </si>
  <si>
    <t>ll13 7yw</t>
  </si>
  <si>
    <t>ll137yw</t>
  </si>
  <si>
    <t>LL13 7YX</t>
  </si>
  <si>
    <t>LL137YX</t>
  </si>
  <si>
    <t>ll13 7yx</t>
  </si>
  <si>
    <t>ll137yx</t>
  </si>
  <si>
    <t>LL13 7ZB</t>
  </si>
  <si>
    <t>LL137ZB</t>
  </si>
  <si>
    <t>ll13 7zb</t>
  </si>
  <si>
    <t>ll137zb</t>
  </si>
  <si>
    <t>LL13 8AD</t>
  </si>
  <si>
    <t>LL138AD</t>
  </si>
  <si>
    <t>ll13 8ad</t>
  </si>
  <si>
    <t>ll138ad</t>
  </si>
  <si>
    <t>LL13 8AE</t>
  </si>
  <si>
    <t>LL138AE</t>
  </si>
  <si>
    <t>ll13 8ae</t>
  </si>
  <si>
    <t>ll138ae</t>
  </si>
  <si>
    <t>LL13 8AF</t>
  </si>
  <si>
    <t>LL138AF</t>
  </si>
  <si>
    <t>ll13 8af</t>
  </si>
  <si>
    <t>ll138af</t>
  </si>
  <si>
    <t>LL13 8AH</t>
  </si>
  <si>
    <t>LL138AH</t>
  </si>
  <si>
    <t>ll13 8ah</t>
  </si>
  <si>
    <t>ll138ah</t>
  </si>
  <si>
    <t>LL13 8AP</t>
  </si>
  <si>
    <t>LL138AP</t>
  </si>
  <si>
    <t>ll13 8ap</t>
  </si>
  <si>
    <t>ll138ap</t>
  </si>
  <si>
    <t>LL13 8AQ</t>
  </si>
  <si>
    <t>LL138AQ</t>
  </si>
  <si>
    <t>ll13 8aq</t>
  </si>
  <si>
    <t>ll138aq</t>
  </si>
  <si>
    <t>LL13 8AZ</t>
  </si>
  <si>
    <t>LL138AZ</t>
  </si>
  <si>
    <t>ll13 8az</t>
  </si>
  <si>
    <t>ll138az</t>
  </si>
  <si>
    <t>LL13 8BA</t>
  </si>
  <si>
    <t>LL138BA</t>
  </si>
  <si>
    <t>ll13 8ba</t>
  </si>
  <si>
    <t>ll138ba</t>
  </si>
  <si>
    <t>LL13 8BB</t>
  </si>
  <si>
    <t>LL138BB</t>
  </si>
  <si>
    <t>ll13 8bb</t>
  </si>
  <si>
    <t>ll138bb</t>
  </si>
  <si>
    <t>LL13 8BD</t>
  </si>
  <si>
    <t>LL138BD</t>
  </si>
  <si>
    <t>ll13 8bd</t>
  </si>
  <si>
    <t>ll138bd</t>
  </si>
  <si>
    <t>LL13 8BE</t>
  </si>
  <si>
    <t>LL138BE</t>
  </si>
  <si>
    <t>ll13 8be</t>
  </si>
  <si>
    <t>ll138be</t>
  </si>
  <si>
    <t>LL13 8BG</t>
  </si>
  <si>
    <t>LL138BG</t>
  </si>
  <si>
    <t>ll13 8bg</t>
  </si>
  <si>
    <t>ll138bg</t>
  </si>
  <si>
    <t>LL13 8BS</t>
  </si>
  <si>
    <t>LL138BS</t>
  </si>
  <si>
    <t>ll13 8bs</t>
  </si>
  <si>
    <t>ll138bs</t>
  </si>
  <si>
    <t>LL13 8BT</t>
  </si>
  <si>
    <t>LL138BT</t>
  </si>
  <si>
    <t>ll13 8bt</t>
  </si>
  <si>
    <t>ll138bt</t>
  </si>
  <si>
    <t>LL13 8BX</t>
  </si>
  <si>
    <t>LL138BX</t>
  </si>
  <si>
    <t>ll13 8bx</t>
  </si>
  <si>
    <t>ll138bx</t>
  </si>
  <si>
    <t>LL13 8BY</t>
  </si>
  <si>
    <t>LL138BY</t>
  </si>
  <si>
    <t>ll13 8by</t>
  </si>
  <si>
    <t>ll138by</t>
  </si>
  <si>
    <t>LL13 8DA</t>
  </si>
  <si>
    <t>LL138DA</t>
  </si>
  <si>
    <t>ll13 8da</t>
  </si>
  <si>
    <t>ll138da</t>
  </si>
  <si>
    <t>LL13 8DB</t>
  </si>
  <si>
    <t>LL138DB</t>
  </si>
  <si>
    <t>ll13 8db</t>
  </si>
  <si>
    <t>ll138db</t>
  </si>
  <si>
    <t>LL13 8DE</t>
  </si>
  <si>
    <t>LL138DE</t>
  </si>
  <si>
    <t>ll13 8de</t>
  </si>
  <si>
    <t>ll138de</t>
  </si>
  <si>
    <t>LL13 8DG</t>
  </si>
  <si>
    <t>LL138DG</t>
  </si>
  <si>
    <t>ll13 8dg</t>
  </si>
  <si>
    <t>ll138dg</t>
  </si>
  <si>
    <t>LL13 8DH</t>
  </si>
  <si>
    <t>LL138DH</t>
  </si>
  <si>
    <t>ll13 8dh</t>
  </si>
  <si>
    <t>ll138dh</t>
  </si>
  <si>
    <t>LL13 8DJ</t>
  </si>
  <si>
    <t>LL138DJ</t>
  </si>
  <si>
    <t>ll13 8dj</t>
  </si>
  <si>
    <t>ll138dj</t>
  </si>
  <si>
    <t>LL13 8DL</t>
  </si>
  <si>
    <t>LL138DL</t>
  </si>
  <si>
    <t>ll13 8dl</t>
  </si>
  <si>
    <t>ll138dl</t>
  </si>
  <si>
    <t>LL13 8DN</t>
  </si>
  <si>
    <t>LL138DN</t>
  </si>
  <si>
    <t>ll13 8dn</t>
  </si>
  <si>
    <t>ll138dn</t>
  </si>
  <si>
    <t>LL13 8DP</t>
  </si>
  <si>
    <t>LL138DP</t>
  </si>
  <si>
    <t>ll13 8dp</t>
  </si>
  <si>
    <t>ll138dp</t>
  </si>
  <si>
    <t>LL13 8DQ</t>
  </si>
  <si>
    <t>LL138DQ</t>
  </si>
  <si>
    <t>ll13 8dq</t>
  </si>
  <si>
    <t>ll138dq</t>
  </si>
  <si>
    <t>LL13 8DS</t>
  </si>
  <si>
    <t>LL138DS</t>
  </si>
  <si>
    <t>ll13 8ds</t>
  </si>
  <si>
    <t>ll138ds</t>
  </si>
  <si>
    <t>LL13 8DT</t>
  </si>
  <si>
    <t>LL138DT</t>
  </si>
  <si>
    <t>ll13 8dt</t>
  </si>
  <si>
    <t>ll138dt</t>
  </si>
  <si>
    <t>LL13 8DU</t>
  </si>
  <si>
    <t>LL138DU</t>
  </si>
  <si>
    <t>ll13 8du</t>
  </si>
  <si>
    <t>ll138du</t>
  </si>
  <si>
    <t>LL13 8DW</t>
  </si>
  <si>
    <t>LL138DW</t>
  </si>
  <si>
    <t>ll13 8dw</t>
  </si>
  <si>
    <t>ll138dw</t>
  </si>
  <si>
    <t>LL13 8DX</t>
  </si>
  <si>
    <t>LL138DX</t>
  </si>
  <si>
    <t>ll13 8dx</t>
  </si>
  <si>
    <t>ll138dx</t>
  </si>
  <si>
    <t>LL13 8DY</t>
  </si>
  <si>
    <t>LL138DY</t>
  </si>
  <si>
    <t>ll13 8dy</t>
  </si>
  <si>
    <t>ll138dy</t>
  </si>
  <si>
    <t>LL13 8DZ</t>
  </si>
  <si>
    <t>LL138DZ</t>
  </si>
  <si>
    <t>ll13 8dz</t>
  </si>
  <si>
    <t>ll138dz</t>
  </si>
  <si>
    <t>LL13 8EA</t>
  </si>
  <si>
    <t>LL138EA</t>
  </si>
  <si>
    <t>ll13 8ea</t>
  </si>
  <si>
    <t>ll138ea</t>
  </si>
  <si>
    <t>LL13 8EB</t>
  </si>
  <si>
    <t>LL138EB</t>
  </si>
  <si>
    <t>ll13 8eb</t>
  </si>
  <si>
    <t>ll138eb</t>
  </si>
  <si>
    <t>LL13 8ED</t>
  </si>
  <si>
    <t>LL138ED</t>
  </si>
  <si>
    <t>ll13 8ed</t>
  </si>
  <si>
    <t>ll138ed</t>
  </si>
  <si>
    <t>LL13 8EE</t>
  </si>
  <si>
    <t>LL138EE</t>
  </si>
  <si>
    <t>ll13 8ee</t>
  </si>
  <si>
    <t>ll138ee</t>
  </si>
  <si>
    <t>LL13 8EF</t>
  </si>
  <si>
    <t>LL138EF</t>
  </si>
  <si>
    <t>ll13 8ef</t>
  </si>
  <si>
    <t>ll138ef</t>
  </si>
  <si>
    <t>LL13 8EG</t>
  </si>
  <si>
    <t>LL138EG</t>
  </si>
  <si>
    <t>ll13 8eg</t>
  </si>
  <si>
    <t>ll138eg</t>
  </si>
  <si>
    <t>LL13 8EH</t>
  </si>
  <si>
    <t>LL138EH</t>
  </si>
  <si>
    <t>ll13 8eh</t>
  </si>
  <si>
    <t>ll138eh</t>
  </si>
  <si>
    <t>LL13 8EJ</t>
  </si>
  <si>
    <t>LL138EJ</t>
  </si>
  <si>
    <t>ll13 8ej</t>
  </si>
  <si>
    <t>ll138ej</t>
  </si>
  <si>
    <t>LL13 8EL</t>
  </si>
  <si>
    <t>LL138EL</t>
  </si>
  <si>
    <t>ll13 8el</t>
  </si>
  <si>
    <t>ll138el</t>
  </si>
  <si>
    <t>LL13 8EN</t>
  </si>
  <si>
    <t>LL138EN</t>
  </si>
  <si>
    <t>ll13 8en</t>
  </si>
  <si>
    <t>ll138en</t>
  </si>
  <si>
    <t>LL13 8EP</t>
  </si>
  <si>
    <t>LL138EP</t>
  </si>
  <si>
    <t>ll13 8ep</t>
  </si>
  <si>
    <t>ll138ep</t>
  </si>
  <si>
    <t>LL13 8EQ</t>
  </si>
  <si>
    <t>LL138EQ</t>
  </si>
  <si>
    <t>ll13 8eq</t>
  </si>
  <si>
    <t>ll138eq</t>
  </si>
  <si>
    <t>LL13 8ER</t>
  </si>
  <si>
    <t>LL138ER</t>
  </si>
  <si>
    <t>ll13 8er</t>
  </si>
  <si>
    <t>ll138er</t>
  </si>
  <si>
    <t>LL13 8ES</t>
  </si>
  <si>
    <t>LL138ES</t>
  </si>
  <si>
    <t>ll13 8es</t>
  </si>
  <si>
    <t>ll138es</t>
  </si>
  <si>
    <t>LL13 8ET</t>
  </si>
  <si>
    <t>LL138ET</t>
  </si>
  <si>
    <t>ll13 8et</t>
  </si>
  <si>
    <t>ll138et</t>
  </si>
  <si>
    <t>LL13 8EU</t>
  </si>
  <si>
    <t>LL138EU</t>
  </si>
  <si>
    <t>ll13 8eu</t>
  </si>
  <si>
    <t>ll138eu</t>
  </si>
  <si>
    <t>LL13 8EW</t>
  </si>
  <si>
    <t>LL138EW</t>
  </si>
  <si>
    <t>ll13 8ew</t>
  </si>
  <si>
    <t>ll138ew</t>
  </si>
  <si>
    <t>LL13 8EY</t>
  </si>
  <si>
    <t>LL138EY</t>
  </si>
  <si>
    <t>ll13 8ey</t>
  </si>
  <si>
    <t>ll138ey</t>
  </si>
  <si>
    <t>LL13 8HA</t>
  </si>
  <si>
    <t>LL138HA</t>
  </si>
  <si>
    <t>ll13 8ha</t>
  </si>
  <si>
    <t>ll138ha</t>
  </si>
  <si>
    <t>LL13 8HB</t>
  </si>
  <si>
    <t>LL138HB</t>
  </si>
  <si>
    <t>ll13 8hb</t>
  </si>
  <si>
    <t>ll138hb</t>
  </si>
  <si>
    <t>LL13 8HD</t>
  </si>
  <si>
    <t>LL138HD</t>
  </si>
  <si>
    <t>ll13 8hd</t>
  </si>
  <si>
    <t>ll138hd</t>
  </si>
  <si>
    <t>LL13 8HE</t>
  </si>
  <si>
    <t>LL138HE</t>
  </si>
  <si>
    <t>ll13 8he</t>
  </si>
  <si>
    <t>ll138he</t>
  </si>
  <si>
    <t>LL13 8HF</t>
  </si>
  <si>
    <t>LL138HF</t>
  </si>
  <si>
    <t>ll13 8hf</t>
  </si>
  <si>
    <t>ll138hf</t>
  </si>
  <si>
    <t>LL13 8HH</t>
  </si>
  <si>
    <t>LL138HH</t>
  </si>
  <si>
    <t>ll13 8hh</t>
  </si>
  <si>
    <t>ll138hh</t>
  </si>
  <si>
    <t>LL13 8HL</t>
  </si>
  <si>
    <t>LL138HL</t>
  </si>
  <si>
    <t>ll13 8hl</t>
  </si>
  <si>
    <t>ll138hl</t>
  </si>
  <si>
    <t>LL13 8HN</t>
  </si>
  <si>
    <t>LL138HN</t>
  </si>
  <si>
    <t>ll13 8hn</t>
  </si>
  <si>
    <t>ll138hn</t>
  </si>
  <si>
    <t>LL13 8HP</t>
  </si>
  <si>
    <t>LL138HP</t>
  </si>
  <si>
    <t>ll13 8hp</t>
  </si>
  <si>
    <t>ll138hp</t>
  </si>
  <si>
    <t>LL13 8HR</t>
  </si>
  <si>
    <t>LL138HR</t>
  </si>
  <si>
    <t>ll13 8hr</t>
  </si>
  <si>
    <t>ll138hr</t>
  </si>
  <si>
    <t>LL13 8HY</t>
  </si>
  <si>
    <t>LL138HY</t>
  </si>
  <si>
    <t>ll13 8hy</t>
  </si>
  <si>
    <t>ll138hy</t>
  </si>
  <si>
    <t>LL13 8JA</t>
  </si>
  <si>
    <t>LL138JA</t>
  </si>
  <si>
    <t>ll13 8ja</t>
  </si>
  <si>
    <t>ll138ja</t>
  </si>
  <si>
    <t>LL13 8JB</t>
  </si>
  <si>
    <t>LL138JB</t>
  </si>
  <si>
    <t>ll13 8jb</t>
  </si>
  <si>
    <t>ll138jb</t>
  </si>
  <si>
    <t>LL13 8JD</t>
  </si>
  <si>
    <t>LL138JD</t>
  </si>
  <si>
    <t>ll13 8jd</t>
  </si>
  <si>
    <t>ll138jd</t>
  </si>
  <si>
    <t>LL13 8JE</t>
  </si>
  <si>
    <t>LL138JE</t>
  </si>
  <si>
    <t>ll13 8je</t>
  </si>
  <si>
    <t>ll138je</t>
  </si>
  <si>
    <t>LL13 8JF</t>
  </si>
  <si>
    <t>LL138JF</t>
  </si>
  <si>
    <t>ll13 8jf</t>
  </si>
  <si>
    <t>ll138jf</t>
  </si>
  <si>
    <t>LL13 8JG</t>
  </si>
  <si>
    <t>LL138JG</t>
  </si>
  <si>
    <t>ll13 8jg</t>
  </si>
  <si>
    <t>ll138jg</t>
  </si>
  <si>
    <t>LL13 8JH</t>
  </si>
  <si>
    <t>LL138JH</t>
  </si>
  <si>
    <t>ll13 8jh</t>
  </si>
  <si>
    <t>ll138jh</t>
  </si>
  <si>
    <t>LL13 8JJ</t>
  </si>
  <si>
    <t>LL138JJ</t>
  </si>
  <si>
    <t>ll13 8jj</t>
  </si>
  <si>
    <t>ll138jj</t>
  </si>
  <si>
    <t>LL13 8JL</t>
  </si>
  <si>
    <t>LL138JL</t>
  </si>
  <si>
    <t>ll13 8jl</t>
  </si>
  <si>
    <t>ll138jl</t>
  </si>
  <si>
    <t>LL13 8JQ</t>
  </si>
  <si>
    <t>LL138JQ</t>
  </si>
  <si>
    <t>ll13 8jq</t>
  </si>
  <si>
    <t>ll138jq</t>
  </si>
  <si>
    <t>LL13 8LP</t>
  </si>
  <si>
    <t>LL138LP</t>
  </si>
  <si>
    <t>ll13 8lp</t>
  </si>
  <si>
    <t>ll138lp</t>
  </si>
  <si>
    <t>LL13 8LS</t>
  </si>
  <si>
    <t>LL138LS</t>
  </si>
  <si>
    <t>ll13 8ls</t>
  </si>
  <si>
    <t>ll138ls</t>
  </si>
  <si>
    <t>LL13 8LU</t>
  </si>
  <si>
    <t>LL138LU</t>
  </si>
  <si>
    <t>ll13 8lu</t>
  </si>
  <si>
    <t>ll138lu</t>
  </si>
  <si>
    <t>LL13 8LW</t>
  </si>
  <si>
    <t>LL138LW</t>
  </si>
  <si>
    <t>ll13 8lw</t>
  </si>
  <si>
    <t>ll138lw</t>
  </si>
  <si>
    <t>LL13 8LY</t>
  </si>
  <si>
    <t>LL138LY</t>
  </si>
  <si>
    <t>ll13 8ly</t>
  </si>
  <si>
    <t>ll138ly</t>
  </si>
  <si>
    <t>LL13 8NA</t>
  </si>
  <si>
    <t>LL138NA</t>
  </si>
  <si>
    <t>ll13 8na</t>
  </si>
  <si>
    <t>ll138na</t>
  </si>
  <si>
    <t>LL13 8NB</t>
  </si>
  <si>
    <t>LL138NB</t>
  </si>
  <si>
    <t>ll13 8nb</t>
  </si>
  <si>
    <t>ll138nb</t>
  </si>
  <si>
    <t>LL13 8NE</t>
  </si>
  <si>
    <t>LL138NE</t>
  </si>
  <si>
    <t>ll13 8ne</t>
  </si>
  <si>
    <t>ll138ne</t>
  </si>
  <si>
    <t>LL13 8NF</t>
  </si>
  <si>
    <t>LL138NF</t>
  </si>
  <si>
    <t>ll13 8nf</t>
  </si>
  <si>
    <t>ll138nf</t>
  </si>
  <si>
    <t>LL13 8NG</t>
  </si>
  <si>
    <t>LL138NG</t>
  </si>
  <si>
    <t>ll13 8ng</t>
  </si>
  <si>
    <t>ll138ng</t>
  </si>
  <si>
    <t>LL13 8NH</t>
  </si>
  <si>
    <t>LL138NH</t>
  </si>
  <si>
    <t>ll13 8nh</t>
  </si>
  <si>
    <t>ll138nh</t>
  </si>
  <si>
    <t>LL13 8NL</t>
  </si>
  <si>
    <t>LL138NL</t>
  </si>
  <si>
    <t>ll13 8nl</t>
  </si>
  <si>
    <t>ll138nl</t>
  </si>
  <si>
    <t>LL13 8NN</t>
  </si>
  <si>
    <t>LL138NN</t>
  </si>
  <si>
    <t>ll13 8nn</t>
  </si>
  <si>
    <t>ll138nn</t>
  </si>
  <si>
    <t>LL13 8NR</t>
  </si>
  <si>
    <t>LL138NR</t>
  </si>
  <si>
    <t>ll13 8nr</t>
  </si>
  <si>
    <t>ll138nr</t>
  </si>
  <si>
    <t>LL13 8NS</t>
  </si>
  <si>
    <t>LL138NS</t>
  </si>
  <si>
    <t>ll13 8ns</t>
  </si>
  <si>
    <t>ll138ns</t>
  </si>
  <si>
    <t>LL13 8NT</t>
  </si>
  <si>
    <t>LL138NT</t>
  </si>
  <si>
    <t>ll13 8nt</t>
  </si>
  <si>
    <t>ll138nt</t>
  </si>
  <si>
    <t>LL13 8NU</t>
  </si>
  <si>
    <t>LL138NU</t>
  </si>
  <si>
    <t>ll13 8nu</t>
  </si>
  <si>
    <t>ll138nu</t>
  </si>
  <si>
    <t>LL13 8NW</t>
  </si>
  <si>
    <t>LL138NW</t>
  </si>
  <si>
    <t>ll13 8nw</t>
  </si>
  <si>
    <t>ll138nw</t>
  </si>
  <si>
    <t>LL13 8NX</t>
  </si>
  <si>
    <t>LL138NX</t>
  </si>
  <si>
    <t>ll13 8nx</t>
  </si>
  <si>
    <t>ll138nx</t>
  </si>
  <si>
    <t>LL13 8NY</t>
  </si>
  <si>
    <t>LL138NY</t>
  </si>
  <si>
    <t>ll13 8ny</t>
  </si>
  <si>
    <t>ll138ny</t>
  </si>
  <si>
    <t>LL13 8PA</t>
  </si>
  <si>
    <t>LL138PA</t>
  </si>
  <si>
    <t>ll13 8pa</t>
  </si>
  <si>
    <t>ll138pa</t>
  </si>
  <si>
    <t>LL13 8PE</t>
  </si>
  <si>
    <t>LL138PE</t>
  </si>
  <si>
    <t>ll13 8pe</t>
  </si>
  <si>
    <t>ll138pe</t>
  </si>
  <si>
    <t>LL13 8PF</t>
  </si>
  <si>
    <t>LL138PF</t>
  </si>
  <si>
    <t>ll13 8pf</t>
  </si>
  <si>
    <t>ll138pf</t>
  </si>
  <si>
    <t>LL13 8PG</t>
  </si>
  <si>
    <t>LL138PG</t>
  </si>
  <si>
    <t>ll13 8pg</t>
  </si>
  <si>
    <t>ll138pg</t>
  </si>
  <si>
    <t>LL13 8PH</t>
  </si>
  <si>
    <t>LL138PH</t>
  </si>
  <si>
    <t>ll13 8ph</t>
  </si>
  <si>
    <t>ll138ph</t>
  </si>
  <si>
    <t>LL13 8PL</t>
  </si>
  <si>
    <t>LL138PL</t>
  </si>
  <si>
    <t>ll13 8pl</t>
  </si>
  <si>
    <t>ll138pl</t>
  </si>
  <si>
    <t>LL13 8PN</t>
  </si>
  <si>
    <t>LL138PN</t>
  </si>
  <si>
    <t>ll13 8pn</t>
  </si>
  <si>
    <t>ll138pn</t>
  </si>
  <si>
    <t>LL13 8PP</t>
  </si>
  <si>
    <t>LL138PP</t>
  </si>
  <si>
    <t>ll13 8pp</t>
  </si>
  <si>
    <t>ll138pp</t>
  </si>
  <si>
    <t>LL13 8PR</t>
  </si>
  <si>
    <t>LL138PR</t>
  </si>
  <si>
    <t>ll13 8pr</t>
  </si>
  <si>
    <t>ll138pr</t>
  </si>
  <si>
    <t>LL13 8PS</t>
  </si>
  <si>
    <t>LL138PS</t>
  </si>
  <si>
    <t>ll13 8ps</t>
  </si>
  <si>
    <t>ll138ps</t>
  </si>
  <si>
    <t>LL13 8PT</t>
  </si>
  <si>
    <t>LL138PT</t>
  </si>
  <si>
    <t>ll13 8pt</t>
  </si>
  <si>
    <t>ll138pt</t>
  </si>
  <si>
    <t>LL13 8PU</t>
  </si>
  <si>
    <t>LL138PU</t>
  </si>
  <si>
    <t>ll13 8pu</t>
  </si>
  <si>
    <t>ll138pu</t>
  </si>
  <si>
    <t>LL13 8PW</t>
  </si>
  <si>
    <t>LL138PW</t>
  </si>
  <si>
    <t>ll13 8pw</t>
  </si>
  <si>
    <t>ll138pw</t>
  </si>
  <si>
    <t>LL13 8PY</t>
  </si>
  <si>
    <t>LL138PY</t>
  </si>
  <si>
    <t>ll13 8py</t>
  </si>
  <si>
    <t>ll138py</t>
  </si>
  <si>
    <t>LL13 8QA</t>
  </si>
  <si>
    <t>LL138QA</t>
  </si>
  <si>
    <t>ll13 8qa</t>
  </si>
  <si>
    <t>ll138qa</t>
  </si>
  <si>
    <t>LL13 8QH</t>
  </si>
  <si>
    <t>LL138QH</t>
  </si>
  <si>
    <t>ll13 8qh</t>
  </si>
  <si>
    <t>ll138qh</t>
  </si>
  <si>
    <t>LL13 8QJ</t>
  </si>
  <si>
    <t>LL138QJ</t>
  </si>
  <si>
    <t>ll13 8qj</t>
  </si>
  <si>
    <t>ll138qj</t>
  </si>
  <si>
    <t>LL13 8QL</t>
  </si>
  <si>
    <t>LL138QL</t>
  </si>
  <si>
    <t>ll13 8ql</t>
  </si>
  <si>
    <t>ll138ql</t>
  </si>
  <si>
    <t>LL13 8QN</t>
  </si>
  <si>
    <t>LL138QN</t>
  </si>
  <si>
    <t>ll13 8qn</t>
  </si>
  <si>
    <t>ll138qn</t>
  </si>
  <si>
    <t>LL13 8QP</t>
  </si>
  <si>
    <t>LL138QP</t>
  </si>
  <si>
    <t>ll13 8qp</t>
  </si>
  <si>
    <t>ll138qp</t>
  </si>
  <si>
    <t>LL13 8QR</t>
  </si>
  <si>
    <t>LL138QR</t>
  </si>
  <si>
    <t>ll13 8qr</t>
  </si>
  <si>
    <t>ll138qr</t>
  </si>
  <si>
    <t>LL13 8QS</t>
  </si>
  <si>
    <t>LL138QS</t>
  </si>
  <si>
    <t>ll13 8qs</t>
  </si>
  <si>
    <t>ll138qs</t>
  </si>
  <si>
    <t>LL13 8QT</t>
  </si>
  <si>
    <t>LL138QT</t>
  </si>
  <si>
    <t>ll13 8qt</t>
  </si>
  <si>
    <t>ll138qt</t>
  </si>
  <si>
    <t>LL13 8QU</t>
  </si>
  <si>
    <t>LL138QU</t>
  </si>
  <si>
    <t>ll13 8qu</t>
  </si>
  <si>
    <t>ll138qu</t>
  </si>
  <si>
    <t>LL13 8QW</t>
  </si>
  <si>
    <t>LL138QW</t>
  </si>
  <si>
    <t>ll13 8qw</t>
  </si>
  <si>
    <t>ll138qw</t>
  </si>
  <si>
    <t>LL13 8QX</t>
  </si>
  <si>
    <t>LL138QX</t>
  </si>
  <si>
    <t>ll13 8qx</t>
  </si>
  <si>
    <t>ll138qx</t>
  </si>
  <si>
    <t>LL13 8QY</t>
  </si>
  <si>
    <t>LL138QY</t>
  </si>
  <si>
    <t>ll13 8qy</t>
  </si>
  <si>
    <t>ll138qy</t>
  </si>
  <si>
    <t>LL13 8QZ</t>
  </si>
  <si>
    <t>LL138QZ</t>
  </si>
  <si>
    <t>ll13 8qz</t>
  </si>
  <si>
    <t>ll138qz</t>
  </si>
  <si>
    <t>LL13 8RA</t>
  </si>
  <si>
    <t>LL138RA</t>
  </si>
  <si>
    <t>ll13 8ra</t>
  </si>
  <si>
    <t>ll138ra</t>
  </si>
  <si>
    <t>LL13 8RB</t>
  </si>
  <si>
    <t>LL138RB</t>
  </si>
  <si>
    <t>ll13 8rb</t>
  </si>
  <si>
    <t>ll138rb</t>
  </si>
  <si>
    <t>LL13 8RD</t>
  </si>
  <si>
    <t>LL138RD</t>
  </si>
  <si>
    <t>ll13 8rd</t>
  </si>
  <si>
    <t>ll138rd</t>
  </si>
  <si>
    <t>LL13 8RE</t>
  </si>
  <si>
    <t>LL138RE</t>
  </si>
  <si>
    <t>ll13 8re</t>
  </si>
  <si>
    <t>ll138re</t>
  </si>
  <si>
    <t>LL13 8RF</t>
  </si>
  <si>
    <t>LL138RF</t>
  </si>
  <si>
    <t>ll13 8rf</t>
  </si>
  <si>
    <t>ll138rf</t>
  </si>
  <si>
    <t>LL13 8RG</t>
  </si>
  <si>
    <t>LL138RG</t>
  </si>
  <si>
    <t>ll13 8rg</t>
  </si>
  <si>
    <t>ll138rg</t>
  </si>
  <si>
    <t>LL13 8RH</t>
  </si>
  <si>
    <t>LL138RH</t>
  </si>
  <si>
    <t>ll13 8rh</t>
  </si>
  <si>
    <t>ll138rh</t>
  </si>
  <si>
    <t>LL13 8RJ</t>
  </si>
  <si>
    <t>LL138RJ</t>
  </si>
  <si>
    <t>ll13 8rj</t>
  </si>
  <si>
    <t>ll138rj</t>
  </si>
  <si>
    <t>LL13 8RL</t>
  </si>
  <si>
    <t>LL138RL</t>
  </si>
  <si>
    <t>ll13 8rl</t>
  </si>
  <si>
    <t>ll138rl</t>
  </si>
  <si>
    <t>LL13 8RN</t>
  </si>
  <si>
    <t>LL138RN</t>
  </si>
  <si>
    <t>ll13 8rn</t>
  </si>
  <si>
    <t>ll138rn</t>
  </si>
  <si>
    <t>LL13 8RP</t>
  </si>
  <si>
    <t>LL138RP</t>
  </si>
  <si>
    <t>ll13 8rp</t>
  </si>
  <si>
    <t>ll138rp</t>
  </si>
  <si>
    <t>LL13 8RQ</t>
  </si>
  <si>
    <t>LL138RQ</t>
  </si>
  <si>
    <t>ll13 8rq</t>
  </si>
  <si>
    <t>ll138rq</t>
  </si>
  <si>
    <t>LL13 8RR</t>
  </si>
  <si>
    <t>LL138RR</t>
  </si>
  <si>
    <t>ll13 8rr</t>
  </si>
  <si>
    <t>ll138rr</t>
  </si>
  <si>
    <t>LL13 8RS</t>
  </si>
  <si>
    <t>LL138RS</t>
  </si>
  <si>
    <t>ll13 8rs</t>
  </si>
  <si>
    <t>ll138rs</t>
  </si>
  <si>
    <t>LL13 8RT</t>
  </si>
  <si>
    <t>LL138RT</t>
  </si>
  <si>
    <t>ll13 8rt</t>
  </si>
  <si>
    <t>ll138rt</t>
  </si>
  <si>
    <t>LL13 8RU</t>
  </si>
  <si>
    <t>LL138RU</t>
  </si>
  <si>
    <t>ll13 8ru</t>
  </si>
  <si>
    <t>ll138ru</t>
  </si>
  <si>
    <t>LL13 8RW</t>
  </si>
  <si>
    <t>LL138RW</t>
  </si>
  <si>
    <t>ll13 8rw</t>
  </si>
  <si>
    <t>ll138rw</t>
  </si>
  <si>
    <t>LL13 8RX</t>
  </si>
  <si>
    <t>LL138RX</t>
  </si>
  <si>
    <t>ll13 8rx</t>
  </si>
  <si>
    <t>ll138rx</t>
  </si>
  <si>
    <t>LL13 8RY</t>
  </si>
  <si>
    <t>LL138RY</t>
  </si>
  <si>
    <t>ll13 8ry</t>
  </si>
  <si>
    <t>ll138ry</t>
  </si>
  <si>
    <t>LL13 8SA</t>
  </si>
  <si>
    <t>LL138SA</t>
  </si>
  <si>
    <t>ll13 8sa</t>
  </si>
  <si>
    <t>ll138sa</t>
  </si>
  <si>
    <t>LL13 8SB</t>
  </si>
  <si>
    <t>LL138SB</t>
  </si>
  <si>
    <t>ll13 8sb</t>
  </si>
  <si>
    <t>ll138sb</t>
  </si>
  <si>
    <t>LL13 8SD</t>
  </si>
  <si>
    <t>LL138SD</t>
  </si>
  <si>
    <t>ll13 8sd</t>
  </si>
  <si>
    <t>ll138sd</t>
  </si>
  <si>
    <t>LL13 8SE</t>
  </si>
  <si>
    <t>LL138SE</t>
  </si>
  <si>
    <t>ll13 8se</t>
  </si>
  <si>
    <t>ll138se</t>
  </si>
  <si>
    <t>LL13 8SF</t>
  </si>
  <si>
    <t>LL138SF</t>
  </si>
  <si>
    <t>ll13 8sf</t>
  </si>
  <si>
    <t>ll138sf</t>
  </si>
  <si>
    <t>LL13 8SG</t>
  </si>
  <si>
    <t>LL138SG</t>
  </si>
  <si>
    <t>ll13 8sg</t>
  </si>
  <si>
    <t>ll138sg</t>
  </si>
  <si>
    <t>LL13 8SH</t>
  </si>
  <si>
    <t>LL138SH</t>
  </si>
  <si>
    <t>ll13 8sh</t>
  </si>
  <si>
    <t>ll138sh</t>
  </si>
  <si>
    <t>LL13 8SJ</t>
  </si>
  <si>
    <t>LL138SJ</t>
  </si>
  <si>
    <t>ll13 8sj</t>
  </si>
  <si>
    <t>ll138sj</t>
  </si>
  <si>
    <t>LL13 8SL</t>
  </si>
  <si>
    <t>LL138SL</t>
  </si>
  <si>
    <t>ll13 8sl</t>
  </si>
  <si>
    <t>ll138sl</t>
  </si>
  <si>
    <t>LL13 8SN</t>
  </si>
  <si>
    <t>LL138SN</t>
  </si>
  <si>
    <t>ll13 8sn</t>
  </si>
  <si>
    <t>ll138sn</t>
  </si>
  <si>
    <t>LL13 8SP</t>
  </si>
  <si>
    <t>LL138SP</t>
  </si>
  <si>
    <t>ll13 8sp</t>
  </si>
  <si>
    <t>ll138sp</t>
  </si>
  <si>
    <t>LL13 8SQ</t>
  </si>
  <si>
    <t>LL138SQ</t>
  </si>
  <si>
    <t>ll13 8sq</t>
  </si>
  <si>
    <t>ll138sq</t>
  </si>
  <si>
    <t>LL13 8SR</t>
  </si>
  <si>
    <t>LL138SR</t>
  </si>
  <si>
    <t>ll13 8sr</t>
  </si>
  <si>
    <t>ll138sr</t>
  </si>
  <si>
    <t>LL13 8SS</t>
  </si>
  <si>
    <t>LL138SS</t>
  </si>
  <si>
    <t>ll13 8ss</t>
  </si>
  <si>
    <t>ll138ss</t>
  </si>
  <si>
    <t>LL13 8ST</t>
  </si>
  <si>
    <t>LL138ST</t>
  </si>
  <si>
    <t>ll13 8st</t>
  </si>
  <si>
    <t>ll138st</t>
  </si>
  <si>
    <t>LL13 8SU</t>
  </si>
  <si>
    <t>LL138SU</t>
  </si>
  <si>
    <t>ll13 8su</t>
  </si>
  <si>
    <t>ll138su</t>
  </si>
  <si>
    <t>LL13 8SW</t>
  </si>
  <si>
    <t>LL138SW</t>
  </si>
  <si>
    <t>ll13 8sw</t>
  </si>
  <si>
    <t>ll138sw</t>
  </si>
  <si>
    <t>LL13 8SX</t>
  </si>
  <si>
    <t>LL138SX</t>
  </si>
  <si>
    <t>ll13 8sx</t>
  </si>
  <si>
    <t>ll138sx</t>
  </si>
  <si>
    <t>LL13 8SY</t>
  </si>
  <si>
    <t>LL138SY</t>
  </si>
  <si>
    <t>ll13 8sy</t>
  </si>
  <si>
    <t>ll138sy</t>
  </si>
  <si>
    <t>LL13 8TA</t>
  </si>
  <si>
    <t>LL138TA</t>
  </si>
  <si>
    <t>ll13 8ta</t>
  </si>
  <si>
    <t>ll138ta</t>
  </si>
  <si>
    <t>LL13 8TB</t>
  </si>
  <si>
    <t>LL138TB</t>
  </si>
  <si>
    <t>ll13 8tb</t>
  </si>
  <si>
    <t>ll138tb</t>
  </si>
  <si>
    <t>LL13 8TD</t>
  </si>
  <si>
    <t>LL138TD</t>
  </si>
  <si>
    <t>ll13 8td</t>
  </si>
  <si>
    <t>ll138td</t>
  </si>
  <si>
    <t>LL13 8TE</t>
  </si>
  <si>
    <t>LL138TE</t>
  </si>
  <si>
    <t>ll13 8te</t>
  </si>
  <si>
    <t>ll138te</t>
  </si>
  <si>
    <t>LL13 8TG</t>
  </si>
  <si>
    <t>LL138TG</t>
  </si>
  <si>
    <t>ll13 8tg</t>
  </si>
  <si>
    <t>ll138tg</t>
  </si>
  <si>
    <t>LL13 8TH</t>
  </si>
  <si>
    <t>LL138TH</t>
  </si>
  <si>
    <t>ll13 8th</t>
  </si>
  <si>
    <t>ll138th</t>
  </si>
  <si>
    <t>LL13 8TJ</t>
  </si>
  <si>
    <t>LL138TJ</t>
  </si>
  <si>
    <t>ll13 8tj</t>
  </si>
  <si>
    <t>ll138tj</t>
  </si>
  <si>
    <t>LL13 8TL</t>
  </si>
  <si>
    <t>LL138TL</t>
  </si>
  <si>
    <t>ll13 8tl</t>
  </si>
  <si>
    <t>ll138tl</t>
  </si>
  <si>
    <t>LL13 8TN</t>
  </si>
  <si>
    <t>LL138TN</t>
  </si>
  <si>
    <t>ll13 8tn</t>
  </si>
  <si>
    <t>ll138tn</t>
  </si>
  <si>
    <t>LL13 8TP</t>
  </si>
  <si>
    <t>LL138TP</t>
  </si>
  <si>
    <t>ll13 8tp</t>
  </si>
  <si>
    <t>ll138tp</t>
  </si>
  <si>
    <t>LL13 8TR</t>
  </si>
  <si>
    <t>LL138TR</t>
  </si>
  <si>
    <t>ll13 8tr</t>
  </si>
  <si>
    <t>ll138tr</t>
  </si>
  <si>
    <t>LL13 8TS</t>
  </si>
  <si>
    <t>LL138TS</t>
  </si>
  <si>
    <t>ll13 8ts</t>
  </si>
  <si>
    <t>ll138ts</t>
  </si>
  <si>
    <t>LL13 8TT</t>
  </si>
  <si>
    <t>LL138TT</t>
  </si>
  <si>
    <t>ll13 8tt</t>
  </si>
  <si>
    <t>ll138tt</t>
  </si>
  <si>
    <t>LL13 8TU</t>
  </si>
  <si>
    <t>LL138TU</t>
  </si>
  <si>
    <t>ll13 8tu</t>
  </si>
  <si>
    <t>ll138tu</t>
  </si>
  <si>
    <t>LL13 8TW</t>
  </si>
  <si>
    <t>LL138TW</t>
  </si>
  <si>
    <t>ll13 8tw</t>
  </si>
  <si>
    <t>ll138tw</t>
  </si>
  <si>
    <t>LL13 8TY</t>
  </si>
  <si>
    <t>LL138TY</t>
  </si>
  <si>
    <t>ll13 8ty</t>
  </si>
  <si>
    <t>ll138ty</t>
  </si>
  <si>
    <t>LL13 8UA</t>
  </si>
  <si>
    <t>LL138UA</t>
  </si>
  <si>
    <t>ll13 8ua</t>
  </si>
  <si>
    <t>ll138ua</t>
  </si>
  <si>
    <t>LL13 8UB</t>
  </si>
  <si>
    <t>LL138UB</t>
  </si>
  <si>
    <t>ll13 8ub</t>
  </si>
  <si>
    <t>ll138ub</t>
  </si>
  <si>
    <t>LL13 8UD</t>
  </si>
  <si>
    <t>LL138UD</t>
  </si>
  <si>
    <t>ll13 8ud</t>
  </si>
  <si>
    <t>ll138ud</t>
  </si>
  <si>
    <t>LL13 8UG</t>
  </si>
  <si>
    <t>LL138UG</t>
  </si>
  <si>
    <t>ll13 8ug</t>
  </si>
  <si>
    <t>ll138ug</t>
  </si>
  <si>
    <t>LL13 8UH</t>
  </si>
  <si>
    <t>LL138UH</t>
  </si>
  <si>
    <t>ll13 8uh</t>
  </si>
  <si>
    <t>ll138uh</t>
  </si>
  <si>
    <t>LL13 8UL</t>
  </si>
  <si>
    <t>LL138UL</t>
  </si>
  <si>
    <t>ll13 8ul</t>
  </si>
  <si>
    <t>ll138ul</t>
  </si>
  <si>
    <t>LL13 8UN</t>
  </si>
  <si>
    <t>LL138UN</t>
  </si>
  <si>
    <t>ll13 8un</t>
  </si>
  <si>
    <t>ll138un</t>
  </si>
  <si>
    <t>LL13 8UQ</t>
  </si>
  <si>
    <t>LL138UQ</t>
  </si>
  <si>
    <t>ll13 8uq</t>
  </si>
  <si>
    <t>ll138uq</t>
  </si>
  <si>
    <t>LL13 8UR</t>
  </si>
  <si>
    <t>LL138UR</t>
  </si>
  <si>
    <t>ll13 8ur</t>
  </si>
  <si>
    <t>ll138ur</t>
  </si>
  <si>
    <t>LL13 8US</t>
  </si>
  <si>
    <t>LL138US</t>
  </si>
  <si>
    <t>ll13 8us</t>
  </si>
  <si>
    <t>ll138us</t>
  </si>
  <si>
    <t>LL13 8UT</t>
  </si>
  <si>
    <t>LL138UT</t>
  </si>
  <si>
    <t>ll13 8ut</t>
  </si>
  <si>
    <t>ll138ut</t>
  </si>
  <si>
    <t>LL13 8UU</t>
  </si>
  <si>
    <t>LL138UU</t>
  </si>
  <si>
    <t>ll13 8uu</t>
  </si>
  <si>
    <t>ll138uu</t>
  </si>
  <si>
    <t>LL13 8UW</t>
  </si>
  <si>
    <t>LL138UW</t>
  </si>
  <si>
    <t>ll13 8uw</t>
  </si>
  <si>
    <t>ll138uw</t>
  </si>
  <si>
    <t>LL13 8UY</t>
  </si>
  <si>
    <t>LL138UY</t>
  </si>
  <si>
    <t>ll13 8uy</t>
  </si>
  <si>
    <t>ll138uy</t>
  </si>
  <si>
    <t>LL13 8YA</t>
  </si>
  <si>
    <t>LL138YA</t>
  </si>
  <si>
    <t>ll13 8ya</t>
  </si>
  <si>
    <t>ll138ya</t>
  </si>
  <si>
    <t>LL13 8YB</t>
  </si>
  <si>
    <t>LL138YB</t>
  </si>
  <si>
    <t>ll13 8yb</t>
  </si>
  <si>
    <t>ll138yb</t>
  </si>
  <si>
    <t>LL13 8YD</t>
  </si>
  <si>
    <t>LL138YD</t>
  </si>
  <si>
    <t>ll13 8yd</t>
  </si>
  <si>
    <t>ll138yd</t>
  </si>
  <si>
    <t>LL13 8YE</t>
  </si>
  <si>
    <t>LL138YE</t>
  </si>
  <si>
    <t>ll13 8ye</t>
  </si>
  <si>
    <t>ll138ye</t>
  </si>
  <si>
    <t>LL13 8YF</t>
  </si>
  <si>
    <t>LL138YF</t>
  </si>
  <si>
    <t>ll13 8yf</t>
  </si>
  <si>
    <t>ll138yf</t>
  </si>
  <si>
    <t>LL13 8YG</t>
  </si>
  <si>
    <t>LL138YG</t>
  </si>
  <si>
    <t>ll13 8yg</t>
  </si>
  <si>
    <t>ll138yg</t>
  </si>
  <si>
    <t>LL13 8YH</t>
  </si>
  <si>
    <t>LL138YH</t>
  </si>
  <si>
    <t>ll13 8yh</t>
  </si>
  <si>
    <t>ll138yh</t>
  </si>
  <si>
    <t>LL13 8YL</t>
  </si>
  <si>
    <t>LL138YL</t>
  </si>
  <si>
    <t>ll13 8yl</t>
  </si>
  <si>
    <t>ll138yl</t>
  </si>
  <si>
    <t>LL13 8YR</t>
  </si>
  <si>
    <t>LL138YR</t>
  </si>
  <si>
    <t>ll13 8yr</t>
  </si>
  <si>
    <t>ll138yr</t>
  </si>
  <si>
    <t>LL13 9AB</t>
  </si>
  <si>
    <t>LL139AB</t>
  </si>
  <si>
    <t>ll13 9ab</t>
  </si>
  <si>
    <t>ll139ab</t>
  </si>
  <si>
    <t>LL13 9AD</t>
  </si>
  <si>
    <t>LL139AD</t>
  </si>
  <si>
    <t>ll13 9ad</t>
  </si>
  <si>
    <t>ll139ad</t>
  </si>
  <si>
    <t>Isycoed Marshlea STW</t>
  </si>
  <si>
    <t>LL13 9AE</t>
  </si>
  <si>
    <t>LL139AE</t>
  </si>
  <si>
    <t>ll13 9ae</t>
  </si>
  <si>
    <t>ll139ae</t>
  </si>
  <si>
    <t>LL13 9AF</t>
  </si>
  <si>
    <t>LL139AF</t>
  </si>
  <si>
    <t>ll13 9af</t>
  </si>
  <si>
    <t>ll139af</t>
  </si>
  <si>
    <t>LL13 9AG</t>
  </si>
  <si>
    <t>LL139AG</t>
  </si>
  <si>
    <t>ll13 9ag</t>
  </si>
  <si>
    <t>ll139ag</t>
  </si>
  <si>
    <t>LL13 9AH</t>
  </si>
  <si>
    <t>LL139AH</t>
  </si>
  <si>
    <t>ll13 9ah</t>
  </si>
  <si>
    <t>ll139ah</t>
  </si>
  <si>
    <t>LL13 9AJ</t>
  </si>
  <si>
    <t>LL139AJ</t>
  </si>
  <si>
    <t>ll13 9aj</t>
  </si>
  <si>
    <t>ll139aj</t>
  </si>
  <si>
    <t>LL13 9AL</t>
  </si>
  <si>
    <t>LL139AL</t>
  </si>
  <si>
    <t>ll13 9al</t>
  </si>
  <si>
    <t>ll139al</t>
  </si>
  <si>
    <t>LL13 9AN</t>
  </si>
  <si>
    <t>LL139AN</t>
  </si>
  <si>
    <t>ll13 9an</t>
  </si>
  <si>
    <t>ll139an</t>
  </si>
  <si>
    <t>LL13 9AP</t>
  </si>
  <si>
    <t>LL139AP</t>
  </si>
  <si>
    <t>ll13 9ap</t>
  </si>
  <si>
    <t>ll139ap</t>
  </si>
  <si>
    <t>LL13 9AQ</t>
  </si>
  <si>
    <t>LL139AQ</t>
  </si>
  <si>
    <t>ll13 9aq</t>
  </si>
  <si>
    <t>ll139aq</t>
  </si>
  <si>
    <t>LL13 9AR</t>
  </si>
  <si>
    <t>LL139AR</t>
  </si>
  <si>
    <t>ll13 9ar</t>
  </si>
  <si>
    <t>ll139ar</t>
  </si>
  <si>
    <t>LL13 9AS</t>
  </si>
  <si>
    <t>LL139AS</t>
  </si>
  <si>
    <t>ll13 9as</t>
  </si>
  <si>
    <t>ll139as</t>
  </si>
  <si>
    <t>LL13 9AT</t>
  </si>
  <si>
    <t>LL139AT</t>
  </si>
  <si>
    <t>ll13 9at</t>
  </si>
  <si>
    <t>ll139at</t>
  </si>
  <si>
    <t>LL13 9AU</t>
  </si>
  <si>
    <t>LL139AU</t>
  </si>
  <si>
    <t>ll13 9au</t>
  </si>
  <si>
    <t>ll139au</t>
  </si>
  <si>
    <t>LL13 9AW</t>
  </si>
  <si>
    <t>LL139AW</t>
  </si>
  <si>
    <t>ll13 9aw</t>
  </si>
  <si>
    <t>ll139aw</t>
  </si>
  <si>
    <t>LL13 9AX</t>
  </si>
  <si>
    <t>LL139AX</t>
  </si>
  <si>
    <t>ll13 9ax</t>
  </si>
  <si>
    <t>ll139ax</t>
  </si>
  <si>
    <t>LL13 9AY</t>
  </si>
  <si>
    <t>LL139AY</t>
  </si>
  <si>
    <t>ll13 9ay</t>
  </si>
  <si>
    <t>ll139ay</t>
  </si>
  <si>
    <t>LL13 9AZ</t>
  </si>
  <si>
    <t>LL139AZ</t>
  </si>
  <si>
    <t>ll13 9az</t>
  </si>
  <si>
    <t>ll139az</t>
  </si>
  <si>
    <t>LL13 9BA</t>
  </si>
  <si>
    <t>LL139BA</t>
  </si>
  <si>
    <t>ll13 9ba</t>
  </si>
  <si>
    <t>ll139ba</t>
  </si>
  <si>
    <t>LL13 9BB</t>
  </si>
  <si>
    <t>LL139BB</t>
  </si>
  <si>
    <t>ll13 9bb</t>
  </si>
  <si>
    <t>ll139bb</t>
  </si>
  <si>
    <t>LL13 9BD</t>
  </si>
  <si>
    <t>LL139BD</t>
  </si>
  <si>
    <t>ll13 9bd</t>
  </si>
  <si>
    <t>ll139bd</t>
  </si>
  <si>
    <t>LL13 9BE</t>
  </si>
  <si>
    <t>LL139BE</t>
  </si>
  <si>
    <t>ll13 9be</t>
  </si>
  <si>
    <t>ll139be</t>
  </si>
  <si>
    <t>LL13 9BF</t>
  </si>
  <si>
    <t>LL139BF</t>
  </si>
  <si>
    <t>ll13 9bf</t>
  </si>
  <si>
    <t>ll139bf</t>
  </si>
  <si>
    <t>LL13 9BG</t>
  </si>
  <si>
    <t>LL139BG</t>
  </si>
  <si>
    <t>ll13 9bg</t>
  </si>
  <si>
    <t>ll139bg</t>
  </si>
  <si>
    <t>LL13 9BH</t>
  </si>
  <si>
    <t>LL139BH</t>
  </si>
  <si>
    <t>ll13 9bh</t>
  </si>
  <si>
    <t>ll139bh</t>
  </si>
  <si>
    <t>LL13 9BJ</t>
  </si>
  <si>
    <t>LL139BJ</t>
  </si>
  <si>
    <t>ll13 9bj</t>
  </si>
  <si>
    <t>ll139bj</t>
  </si>
  <si>
    <t>LL13 9BL</t>
  </si>
  <si>
    <t>LL139BL</t>
  </si>
  <si>
    <t>ll13 9bl</t>
  </si>
  <si>
    <t>ll139bl</t>
  </si>
  <si>
    <t>LL13 9BN</t>
  </si>
  <si>
    <t>LL139BN</t>
  </si>
  <si>
    <t>ll13 9bn</t>
  </si>
  <si>
    <t>ll139bn</t>
  </si>
  <si>
    <t>LL13 9BP</t>
  </si>
  <si>
    <t>LL139BP</t>
  </si>
  <si>
    <t>ll13 9bp</t>
  </si>
  <si>
    <t>ll139bp</t>
  </si>
  <si>
    <t>LL13 9BQ</t>
  </si>
  <si>
    <t>LL139BQ</t>
  </si>
  <si>
    <t>ll13 9bq</t>
  </si>
  <si>
    <t>ll139bq</t>
  </si>
  <si>
    <t>LL13 9BS</t>
  </si>
  <si>
    <t>LL139BS</t>
  </si>
  <si>
    <t>ll13 9bs</t>
  </si>
  <si>
    <t>ll139bs</t>
  </si>
  <si>
    <t>LL13 9BT</t>
  </si>
  <si>
    <t>LL139BT</t>
  </si>
  <si>
    <t>ll13 9bt</t>
  </si>
  <si>
    <t>ll139bt</t>
  </si>
  <si>
    <t>LL13 9BU</t>
  </si>
  <si>
    <t>LL139BU</t>
  </si>
  <si>
    <t>ll13 9bu</t>
  </si>
  <si>
    <t>ll139bu</t>
  </si>
  <si>
    <t>LL13 9BW</t>
  </si>
  <si>
    <t>LL139BW</t>
  </si>
  <si>
    <t>ll13 9bw</t>
  </si>
  <si>
    <t>ll139bw</t>
  </si>
  <si>
    <t>LL13 9BX</t>
  </si>
  <si>
    <t>LL139BX</t>
  </si>
  <si>
    <t>ll13 9bx</t>
  </si>
  <si>
    <t>ll139bx</t>
  </si>
  <si>
    <t>LL13 9BY</t>
  </si>
  <si>
    <t>LL139BY</t>
  </si>
  <si>
    <t>ll13 9by</t>
  </si>
  <si>
    <t>ll139by</t>
  </si>
  <si>
    <t>LL13 9DA</t>
  </si>
  <si>
    <t>LL139DA</t>
  </si>
  <si>
    <t>ll13 9da</t>
  </si>
  <si>
    <t>ll139da</t>
  </si>
  <si>
    <t>LL13 9DB</t>
  </si>
  <si>
    <t>LL139DB</t>
  </si>
  <si>
    <t>ll13 9db</t>
  </si>
  <si>
    <t>ll139db</t>
  </si>
  <si>
    <t>LL13 9DD</t>
  </si>
  <si>
    <t>LL139DD</t>
  </si>
  <si>
    <t>ll13 9dd</t>
  </si>
  <si>
    <t>ll139dd</t>
  </si>
  <si>
    <t>LL13 9DE</t>
  </si>
  <si>
    <t>LL139DE</t>
  </si>
  <si>
    <t>ll13 9de</t>
  </si>
  <si>
    <t>ll139de</t>
  </si>
  <si>
    <t>LL13 9DF</t>
  </si>
  <si>
    <t>LL139DF</t>
  </si>
  <si>
    <t>ll13 9df</t>
  </si>
  <si>
    <t>ll139df</t>
  </si>
  <si>
    <t>LL13 9DG</t>
  </si>
  <si>
    <t>LL139DG</t>
  </si>
  <si>
    <t>ll13 9dg</t>
  </si>
  <si>
    <t>ll139dg</t>
  </si>
  <si>
    <t>LL13 9DH</t>
  </si>
  <si>
    <t>LL139DH</t>
  </si>
  <si>
    <t>ll13 9dh</t>
  </si>
  <si>
    <t>ll139dh</t>
  </si>
  <si>
    <t>LL13 9DJ</t>
  </si>
  <si>
    <t>LL139DJ</t>
  </si>
  <si>
    <t>ll13 9dj</t>
  </si>
  <si>
    <t>ll139dj</t>
  </si>
  <si>
    <t>LL13 9DL</t>
  </si>
  <si>
    <t>LL139DL</t>
  </si>
  <si>
    <t>ll13 9dl</t>
  </si>
  <si>
    <t>ll139dl</t>
  </si>
  <si>
    <t>LL13 9DN</t>
  </si>
  <si>
    <t>LL139DN</t>
  </si>
  <si>
    <t>ll13 9dn</t>
  </si>
  <si>
    <t>ll139dn</t>
  </si>
  <si>
    <t>LL13 9DP</t>
  </si>
  <si>
    <t>LL139DP</t>
  </si>
  <si>
    <t>ll13 9dp</t>
  </si>
  <si>
    <t>ll139dp</t>
  </si>
  <si>
    <t>LL13 9DQ</t>
  </si>
  <si>
    <t>LL139DQ</t>
  </si>
  <si>
    <t>ll13 9dq</t>
  </si>
  <si>
    <t>ll139dq</t>
  </si>
  <si>
    <t>LL13 9DR</t>
  </si>
  <si>
    <t>LL139DR</t>
  </si>
  <si>
    <t>ll13 9dr</t>
  </si>
  <si>
    <t>ll139dr</t>
  </si>
  <si>
    <t>LL13 9DS</t>
  </si>
  <si>
    <t>LL139DS</t>
  </si>
  <si>
    <t>ll13 9ds</t>
  </si>
  <si>
    <t>ll139ds</t>
  </si>
  <si>
    <t>LL13 9DT</t>
  </si>
  <si>
    <t>LL139DT</t>
  </si>
  <si>
    <t>ll13 9dt</t>
  </si>
  <si>
    <t>ll139dt</t>
  </si>
  <si>
    <t>LL13 9DU</t>
  </si>
  <si>
    <t>LL139DU</t>
  </si>
  <si>
    <t>ll13 9du</t>
  </si>
  <si>
    <t>ll139du</t>
  </si>
  <si>
    <t>LL13 9DW</t>
  </si>
  <si>
    <t>LL139DW</t>
  </si>
  <si>
    <t>ll13 9dw</t>
  </si>
  <si>
    <t>ll139dw</t>
  </si>
  <si>
    <t>LL13 9DX</t>
  </si>
  <si>
    <t>LL139DX</t>
  </si>
  <si>
    <t>ll13 9dx</t>
  </si>
  <si>
    <t>ll139dx</t>
  </si>
  <si>
    <t>LL13 9DY</t>
  </si>
  <si>
    <t>LL139DY</t>
  </si>
  <si>
    <t>ll13 9dy</t>
  </si>
  <si>
    <t>ll139dy</t>
  </si>
  <si>
    <t>LL13 9DZ</t>
  </si>
  <si>
    <t>LL139DZ</t>
  </si>
  <si>
    <t>ll13 9dz</t>
  </si>
  <si>
    <t>ll139dz</t>
  </si>
  <si>
    <t>LL13 9EA</t>
  </si>
  <si>
    <t>LL139EA</t>
  </si>
  <si>
    <t>ll13 9ea</t>
  </si>
  <si>
    <t>ll139ea</t>
  </si>
  <si>
    <t>LL13 9EB</t>
  </si>
  <si>
    <t>LL139EB</t>
  </si>
  <si>
    <t>ll13 9eb</t>
  </si>
  <si>
    <t>ll139eb</t>
  </si>
  <si>
    <t>LL13 9ED</t>
  </si>
  <si>
    <t>LL139ED</t>
  </si>
  <si>
    <t>ll13 9ed</t>
  </si>
  <si>
    <t>ll139ed</t>
  </si>
  <si>
    <t>LL13 9EE</t>
  </si>
  <si>
    <t>LL139EE</t>
  </si>
  <si>
    <t>ll13 9ee</t>
  </si>
  <si>
    <t>ll139ee</t>
  </si>
  <si>
    <t>LL13 9EF</t>
  </si>
  <si>
    <t>LL139EF</t>
  </si>
  <si>
    <t>ll13 9ef</t>
  </si>
  <si>
    <t>ll139ef</t>
  </si>
  <si>
    <t>LL13 9EG</t>
  </si>
  <si>
    <t>LL139EG</t>
  </si>
  <si>
    <t>ll13 9eg</t>
  </si>
  <si>
    <t>ll139eg</t>
  </si>
  <si>
    <t>LL13 9EH</t>
  </si>
  <si>
    <t>LL139EH</t>
  </si>
  <si>
    <t>ll13 9eh</t>
  </si>
  <si>
    <t>ll139eh</t>
  </si>
  <si>
    <t>LL13 9EJ</t>
  </si>
  <si>
    <t>LL139EJ</t>
  </si>
  <si>
    <t>ll13 9ej</t>
  </si>
  <si>
    <t>ll139ej</t>
  </si>
  <si>
    <t>LL13 9EL</t>
  </si>
  <si>
    <t>LL139EL</t>
  </si>
  <si>
    <t>ll13 9el</t>
  </si>
  <si>
    <t>ll139el</t>
  </si>
  <si>
    <t>LL13 9EN</t>
  </si>
  <si>
    <t>LL139EN</t>
  </si>
  <si>
    <t>ll13 9en</t>
  </si>
  <si>
    <t>ll139en</t>
  </si>
  <si>
    <t>LL13 9EP</t>
  </si>
  <si>
    <t>LL139EP</t>
  </si>
  <si>
    <t>ll13 9ep</t>
  </si>
  <si>
    <t>ll139ep</t>
  </si>
  <si>
    <t>LL13 9EQ</t>
  </si>
  <si>
    <t>LL139EQ</t>
  </si>
  <si>
    <t>ll13 9eq</t>
  </si>
  <si>
    <t>ll139eq</t>
  </si>
  <si>
    <t>LL13 9ER</t>
  </si>
  <si>
    <t>LL139ER</t>
  </si>
  <si>
    <t>ll13 9er</t>
  </si>
  <si>
    <t>ll139er</t>
  </si>
  <si>
    <t>LL13 9ES</t>
  </si>
  <si>
    <t>LL139ES</t>
  </si>
  <si>
    <t>ll13 9es</t>
  </si>
  <si>
    <t>ll139es</t>
  </si>
  <si>
    <t>LL13 9ET</t>
  </si>
  <si>
    <t>LL139ET</t>
  </si>
  <si>
    <t>ll13 9et</t>
  </si>
  <si>
    <t>ll139et</t>
  </si>
  <si>
    <t>LL13 9EU</t>
  </si>
  <si>
    <t>LL139EU</t>
  </si>
  <si>
    <t>ll13 9eu</t>
  </si>
  <si>
    <t>ll139eu</t>
  </si>
  <si>
    <t>LL13 9EW</t>
  </si>
  <si>
    <t>LL139EW</t>
  </si>
  <si>
    <t>ll13 9ew</t>
  </si>
  <si>
    <t>ll139ew</t>
  </si>
  <si>
    <t>LL13 9EX</t>
  </si>
  <si>
    <t>LL139EX</t>
  </si>
  <si>
    <t>ll13 9ex</t>
  </si>
  <si>
    <t>ll139ex</t>
  </si>
  <si>
    <t>LL13 9EY</t>
  </si>
  <si>
    <t>LL139EY</t>
  </si>
  <si>
    <t>ll13 9ey</t>
  </si>
  <si>
    <t>ll139ey</t>
  </si>
  <si>
    <t>LL13 9EZ</t>
  </si>
  <si>
    <t>LL139EZ</t>
  </si>
  <si>
    <t>ll13 9ez</t>
  </si>
  <si>
    <t>ll139ez</t>
  </si>
  <si>
    <t>LL13 9FS</t>
  </si>
  <si>
    <t>LL139FS</t>
  </si>
  <si>
    <t>ll13 9fs</t>
  </si>
  <si>
    <t>ll139fs</t>
  </si>
  <si>
    <t>LL13 9FW</t>
  </si>
  <si>
    <t>LL139FW</t>
  </si>
  <si>
    <t>ll13 9fw</t>
  </si>
  <si>
    <t>ll139fw</t>
  </si>
  <si>
    <t>LL13 9FX</t>
  </si>
  <si>
    <t>LL139FX</t>
  </si>
  <si>
    <t>ll13 9fx</t>
  </si>
  <si>
    <t>ll139fx</t>
  </si>
  <si>
    <t>LL13 9FY</t>
  </si>
  <si>
    <t>LL139FY</t>
  </si>
  <si>
    <t>ll13 9fy</t>
  </si>
  <si>
    <t>ll139fy</t>
  </si>
  <si>
    <t>LL13 9FZ</t>
  </si>
  <si>
    <t>LL139FZ</t>
  </si>
  <si>
    <t>ll13 9fz</t>
  </si>
  <si>
    <t>ll139fz</t>
  </si>
  <si>
    <t>LL13 9GA</t>
  </si>
  <si>
    <t>LL139GA</t>
  </si>
  <si>
    <t>ll13 9ga</t>
  </si>
  <si>
    <t>ll139ga</t>
  </si>
  <si>
    <t>LL13 9GB</t>
  </si>
  <si>
    <t>LL139GB</t>
  </si>
  <si>
    <t>ll13 9gb</t>
  </si>
  <si>
    <t>ll139gb</t>
  </si>
  <si>
    <t>LL13 9GD</t>
  </si>
  <si>
    <t>LL139GD</t>
  </si>
  <si>
    <t>ll13 9gd</t>
  </si>
  <si>
    <t>ll139gd</t>
  </si>
  <si>
    <t>LL13 9GE</t>
  </si>
  <si>
    <t>LL139GE</t>
  </si>
  <si>
    <t>ll13 9ge</t>
  </si>
  <si>
    <t>ll139ge</t>
  </si>
  <si>
    <t>LL13 9GF</t>
  </si>
  <si>
    <t>LL139GF</t>
  </si>
  <si>
    <t>ll13 9gf</t>
  </si>
  <si>
    <t>ll139gf</t>
  </si>
  <si>
    <t>LL13 9GG</t>
  </si>
  <si>
    <t>LL139GG</t>
  </si>
  <si>
    <t>ll13 9gg</t>
  </si>
  <si>
    <t>ll139gg</t>
  </si>
  <si>
    <t>LL13 9GJ</t>
  </si>
  <si>
    <t>LL139GJ</t>
  </si>
  <si>
    <t>ll13 9gj</t>
  </si>
  <si>
    <t>ll139gj</t>
  </si>
  <si>
    <t>LL13 9GL</t>
  </si>
  <si>
    <t>LL139GL</t>
  </si>
  <si>
    <t>ll13 9gl</t>
  </si>
  <si>
    <t>ll139gl</t>
  </si>
  <si>
    <t>LL13 9GN</t>
  </si>
  <si>
    <t>LL139GN</t>
  </si>
  <si>
    <t>ll13 9gn</t>
  </si>
  <si>
    <t>ll139gn</t>
  </si>
  <si>
    <t>LL13 9GP</t>
  </si>
  <si>
    <t>LL139GP</t>
  </si>
  <si>
    <t>ll13 9gp</t>
  </si>
  <si>
    <t>ll139gp</t>
  </si>
  <si>
    <t>LL13 9GQ</t>
  </si>
  <si>
    <t>LL139GQ</t>
  </si>
  <si>
    <t>ll13 9gq</t>
  </si>
  <si>
    <t>ll139gq</t>
  </si>
  <si>
    <t>LL13 9GR</t>
  </si>
  <si>
    <t>LL139GR</t>
  </si>
  <si>
    <t>ll13 9gr</t>
  </si>
  <si>
    <t>ll139gr</t>
  </si>
  <si>
    <t>LL13 9GS</t>
  </si>
  <si>
    <t>LL139GS</t>
  </si>
  <si>
    <t>ll13 9gs</t>
  </si>
  <si>
    <t>ll139gs</t>
  </si>
  <si>
    <t>LL13 9GT</t>
  </si>
  <si>
    <t>LL139GT</t>
  </si>
  <si>
    <t>ll13 9gt</t>
  </si>
  <si>
    <t>ll139gt</t>
  </si>
  <si>
    <t>LL13 9GU</t>
  </si>
  <si>
    <t>LL139GU</t>
  </si>
  <si>
    <t>ll13 9gu</t>
  </si>
  <si>
    <t>ll139gu</t>
  </si>
  <si>
    <t>LL13 9GW</t>
  </si>
  <si>
    <t>LL139GW</t>
  </si>
  <si>
    <t>ll13 9gw</t>
  </si>
  <si>
    <t>ll139gw</t>
  </si>
  <si>
    <t>LL13 9GX</t>
  </si>
  <si>
    <t>LL139GX</t>
  </si>
  <si>
    <t>ll13 9gx</t>
  </si>
  <si>
    <t>ll139gx</t>
  </si>
  <si>
    <t>LL13 9GY</t>
  </si>
  <si>
    <t>LL139GY</t>
  </si>
  <si>
    <t>ll13 9gy</t>
  </si>
  <si>
    <t>ll139gy</t>
  </si>
  <si>
    <t>LL13 9GZ</t>
  </si>
  <si>
    <t>LL139GZ</t>
  </si>
  <si>
    <t>ll13 9gz</t>
  </si>
  <si>
    <t>ll139gz</t>
  </si>
  <si>
    <t>LL13 9HA</t>
  </si>
  <si>
    <t>LL139HA</t>
  </si>
  <si>
    <t>ll13 9ha</t>
  </si>
  <si>
    <t>ll139ha</t>
  </si>
  <si>
    <t>LL13 9HB</t>
  </si>
  <si>
    <t>LL139HB</t>
  </si>
  <si>
    <t>ll13 9hb</t>
  </si>
  <si>
    <t>ll139hb</t>
  </si>
  <si>
    <t>LL13 9HD</t>
  </si>
  <si>
    <t>LL139HD</t>
  </si>
  <si>
    <t>ll13 9hd</t>
  </si>
  <si>
    <t>ll139hd</t>
  </si>
  <si>
    <t>LL13 9HE</t>
  </si>
  <si>
    <t>LL139HE</t>
  </si>
  <si>
    <t>ll13 9he</t>
  </si>
  <si>
    <t>ll139he</t>
  </si>
  <si>
    <t>LL13 9HF</t>
  </si>
  <si>
    <t>LL139HF</t>
  </si>
  <si>
    <t>ll13 9hf</t>
  </si>
  <si>
    <t>ll139hf</t>
  </si>
  <si>
    <t>LL13 9HG</t>
  </si>
  <si>
    <t>LL139HG</t>
  </si>
  <si>
    <t>ll13 9hg</t>
  </si>
  <si>
    <t>ll139hg</t>
  </si>
  <si>
    <t>LL13 9HH</t>
  </si>
  <si>
    <t>LL139HH</t>
  </si>
  <si>
    <t>ll13 9hh</t>
  </si>
  <si>
    <t>ll139hh</t>
  </si>
  <si>
    <t>LL13 9HJ</t>
  </si>
  <si>
    <t>LL139HJ</t>
  </si>
  <si>
    <t>ll13 9hj</t>
  </si>
  <si>
    <t>ll139hj</t>
  </si>
  <si>
    <t>LL13 9HL</t>
  </si>
  <si>
    <t>LL139HL</t>
  </si>
  <si>
    <t>ll13 9hl</t>
  </si>
  <si>
    <t>ll139hl</t>
  </si>
  <si>
    <t>LL13 9HN</t>
  </si>
  <si>
    <t>LL139HN</t>
  </si>
  <si>
    <t>ll13 9hn</t>
  </si>
  <si>
    <t>ll139hn</t>
  </si>
  <si>
    <t>LL13 9HP</t>
  </si>
  <si>
    <t>LL139HP</t>
  </si>
  <si>
    <t>ll13 9hp</t>
  </si>
  <si>
    <t>ll139hp</t>
  </si>
  <si>
    <t>LL13 9HQ</t>
  </si>
  <si>
    <t>LL139HQ</t>
  </si>
  <si>
    <t>ll13 9hq</t>
  </si>
  <si>
    <t>ll139hq</t>
  </si>
  <si>
    <t>LL13 9HR</t>
  </si>
  <si>
    <t>LL139HR</t>
  </si>
  <si>
    <t>ll13 9hr</t>
  </si>
  <si>
    <t>ll139hr</t>
  </si>
  <si>
    <t>LL13 9HS</t>
  </si>
  <si>
    <t>LL139HS</t>
  </si>
  <si>
    <t>ll13 9hs</t>
  </si>
  <si>
    <t>ll139hs</t>
  </si>
  <si>
    <t>LL13 9HT</t>
  </si>
  <si>
    <t>LL139HT</t>
  </si>
  <si>
    <t>ll13 9ht</t>
  </si>
  <si>
    <t>ll139ht</t>
  </si>
  <si>
    <t>LL13 9HU</t>
  </si>
  <si>
    <t>LL139HU</t>
  </si>
  <si>
    <t>ll13 9hu</t>
  </si>
  <si>
    <t>ll139hu</t>
  </si>
  <si>
    <t>LL13 9HW</t>
  </si>
  <si>
    <t>LL139HW</t>
  </si>
  <si>
    <t>ll13 9hw</t>
  </si>
  <si>
    <t>ll139hw</t>
  </si>
  <si>
    <t>LL13 9HX</t>
  </si>
  <si>
    <t>LL139HX</t>
  </si>
  <si>
    <t>ll13 9hx</t>
  </si>
  <si>
    <t>ll139hx</t>
  </si>
  <si>
    <t>LL13 9HY</t>
  </si>
  <si>
    <t>LL139HY</t>
  </si>
  <si>
    <t>ll13 9hy</t>
  </si>
  <si>
    <t>ll139hy</t>
  </si>
  <si>
    <t>LL13 9HZ</t>
  </si>
  <si>
    <t>LL139HZ</t>
  </si>
  <si>
    <t>ll13 9hz</t>
  </si>
  <si>
    <t>ll139hz</t>
  </si>
  <si>
    <t>LL13 9JA</t>
  </si>
  <si>
    <t>LL139JA</t>
  </si>
  <si>
    <t>ll13 9ja</t>
  </si>
  <si>
    <t>ll139ja</t>
  </si>
  <si>
    <t>LL13 9JB</t>
  </si>
  <si>
    <t>LL139JB</t>
  </si>
  <si>
    <t>ll13 9jb</t>
  </si>
  <si>
    <t>ll139jb</t>
  </si>
  <si>
    <t>LL13 9JD</t>
  </si>
  <si>
    <t>LL139JD</t>
  </si>
  <si>
    <t>ll13 9jd</t>
  </si>
  <si>
    <t>ll139jd</t>
  </si>
  <si>
    <t>LL13 9JE</t>
  </si>
  <si>
    <t>LL139JE</t>
  </si>
  <si>
    <t>ll13 9je</t>
  </si>
  <si>
    <t>ll139je</t>
  </si>
  <si>
    <t>LL13 9JF</t>
  </si>
  <si>
    <t>LL139JF</t>
  </si>
  <si>
    <t>ll13 9jf</t>
  </si>
  <si>
    <t>ll139jf</t>
  </si>
  <si>
    <t>LL13 9JG</t>
  </si>
  <si>
    <t>LL139JG</t>
  </si>
  <si>
    <t>ll13 9jg</t>
  </si>
  <si>
    <t>ll139jg</t>
  </si>
  <si>
    <t>LL13 9JH</t>
  </si>
  <si>
    <t>LL139JH</t>
  </si>
  <si>
    <t>ll13 9jh</t>
  </si>
  <si>
    <t>ll139jh</t>
  </si>
  <si>
    <t>LL13 9JJ</t>
  </si>
  <si>
    <t>LL139JJ</t>
  </si>
  <si>
    <t>ll13 9jj</t>
  </si>
  <si>
    <t>ll139jj</t>
  </si>
  <si>
    <t>LL13 9JL</t>
  </si>
  <si>
    <t>LL139JL</t>
  </si>
  <si>
    <t>ll13 9jl</t>
  </si>
  <si>
    <t>ll139jl</t>
  </si>
  <si>
    <t>LL13 9JN</t>
  </si>
  <si>
    <t>LL139JN</t>
  </si>
  <si>
    <t>ll13 9jn</t>
  </si>
  <si>
    <t>ll139jn</t>
  </si>
  <si>
    <t>LL13 9JP</t>
  </si>
  <si>
    <t>LL139JP</t>
  </si>
  <si>
    <t>ll13 9jp</t>
  </si>
  <si>
    <t>ll139jp</t>
  </si>
  <si>
    <t>LL13 9JQ</t>
  </si>
  <si>
    <t>LL139JQ</t>
  </si>
  <si>
    <t>ll13 9jq</t>
  </si>
  <si>
    <t>ll139jq</t>
  </si>
  <si>
    <t>LL13 9JR</t>
  </si>
  <si>
    <t>LL139JR</t>
  </si>
  <si>
    <t>ll13 9jr</t>
  </si>
  <si>
    <t>ll139jr</t>
  </si>
  <si>
    <t>LL13 9JS</t>
  </si>
  <si>
    <t>LL139JS</t>
  </si>
  <si>
    <t>ll13 9js</t>
  </si>
  <si>
    <t>ll139js</t>
  </si>
  <si>
    <t>LL13 9JT</t>
  </si>
  <si>
    <t>LL139JT</t>
  </si>
  <si>
    <t>ll13 9jt</t>
  </si>
  <si>
    <t>ll139jt</t>
  </si>
  <si>
    <t>LL13 9JW</t>
  </si>
  <si>
    <t>LL139JW</t>
  </si>
  <si>
    <t>ll13 9jw</t>
  </si>
  <si>
    <t>ll139jw</t>
  </si>
  <si>
    <t>LL13 9JX</t>
  </si>
  <si>
    <t>LL139JX</t>
  </si>
  <si>
    <t>ll13 9jx</t>
  </si>
  <si>
    <t>ll139jx</t>
  </si>
  <si>
    <t>LL13 9JY</t>
  </si>
  <si>
    <t>LL139JY</t>
  </si>
  <si>
    <t>ll13 9jy</t>
  </si>
  <si>
    <t>ll139jy</t>
  </si>
  <si>
    <t>LL13 9JZ</t>
  </si>
  <si>
    <t>LL139JZ</t>
  </si>
  <si>
    <t>ll13 9jz</t>
  </si>
  <si>
    <t>ll139jz</t>
  </si>
  <si>
    <t>LL13 9LA</t>
  </si>
  <si>
    <t>LL139LA</t>
  </si>
  <si>
    <t>ll13 9la</t>
  </si>
  <si>
    <t>ll139la</t>
  </si>
  <si>
    <t>LL13 9LB</t>
  </si>
  <si>
    <t>LL139LB</t>
  </si>
  <si>
    <t>ll13 9lb</t>
  </si>
  <si>
    <t>ll139lb</t>
  </si>
  <si>
    <t>LL13 9LD</t>
  </si>
  <si>
    <t>LL139LD</t>
  </si>
  <si>
    <t>ll13 9ld</t>
  </si>
  <si>
    <t>ll139ld</t>
  </si>
  <si>
    <t>LL13 9LE</t>
  </si>
  <si>
    <t>LL139LE</t>
  </si>
  <si>
    <t>ll13 9le</t>
  </si>
  <si>
    <t>ll139le</t>
  </si>
  <si>
    <t>LL13 9LF</t>
  </si>
  <si>
    <t>LL139LF</t>
  </si>
  <si>
    <t>ll13 9lf</t>
  </si>
  <si>
    <t>ll139lf</t>
  </si>
  <si>
    <t>LL13 9LG</t>
  </si>
  <si>
    <t>LL139LG</t>
  </si>
  <si>
    <t>ll13 9lg</t>
  </si>
  <si>
    <t>ll139lg</t>
  </si>
  <si>
    <t>LL13 9LH</t>
  </si>
  <si>
    <t>LL139LH</t>
  </si>
  <si>
    <t>ll13 9lh</t>
  </si>
  <si>
    <t>ll139lh</t>
  </si>
  <si>
    <t>LL13 9LJ</t>
  </si>
  <si>
    <t>LL139LJ</t>
  </si>
  <si>
    <t>ll13 9lj</t>
  </si>
  <si>
    <t>ll139lj</t>
  </si>
  <si>
    <t>LL13 9LL</t>
  </si>
  <si>
    <t>LL139LL</t>
  </si>
  <si>
    <t>ll13 9ll</t>
  </si>
  <si>
    <t>ll139ll</t>
  </si>
  <si>
    <t>LL13 9LN</t>
  </si>
  <si>
    <t>LL139LN</t>
  </si>
  <si>
    <t>ll13 9ln</t>
  </si>
  <si>
    <t>ll139ln</t>
  </si>
  <si>
    <t>LL13 9LP</t>
  </si>
  <si>
    <t>LL139LP</t>
  </si>
  <si>
    <t>ll13 9lp</t>
  </si>
  <si>
    <t>ll139lp</t>
  </si>
  <si>
    <t>LL13 9LQ</t>
  </si>
  <si>
    <t>LL139LQ</t>
  </si>
  <si>
    <t>ll13 9lq</t>
  </si>
  <si>
    <t>ll139lq</t>
  </si>
  <si>
    <t>LL13 9LR</t>
  </si>
  <si>
    <t>LL139LR</t>
  </si>
  <si>
    <t>ll13 9lr</t>
  </si>
  <si>
    <t>ll139lr</t>
  </si>
  <si>
    <t>LL13 9LS</t>
  </si>
  <si>
    <t>LL139LS</t>
  </si>
  <si>
    <t>ll13 9ls</t>
  </si>
  <si>
    <t>ll139ls</t>
  </si>
  <si>
    <t>LL13 9LT</t>
  </si>
  <si>
    <t>LL139LT</t>
  </si>
  <si>
    <t>ll13 9lt</t>
  </si>
  <si>
    <t>ll139lt</t>
  </si>
  <si>
    <t>LL13 9LU</t>
  </si>
  <si>
    <t>LL139LU</t>
  </si>
  <si>
    <t>ll13 9lu</t>
  </si>
  <si>
    <t>ll139lu</t>
  </si>
  <si>
    <t>LL13 9LW</t>
  </si>
  <si>
    <t>LL139LW</t>
  </si>
  <si>
    <t>ll13 9lw</t>
  </si>
  <si>
    <t>ll139lw</t>
  </si>
  <si>
    <t>LL13 9LX</t>
  </si>
  <si>
    <t>LL139LX</t>
  </si>
  <si>
    <t>ll13 9lx</t>
  </si>
  <si>
    <t>ll139lx</t>
  </si>
  <si>
    <t>LL13 9LY</t>
  </si>
  <si>
    <t>LL139LY</t>
  </si>
  <si>
    <t>ll13 9ly</t>
  </si>
  <si>
    <t>ll139ly</t>
  </si>
  <si>
    <t>LL13 9LZ</t>
  </si>
  <si>
    <t>LL139LZ</t>
  </si>
  <si>
    <t>ll13 9lz</t>
  </si>
  <si>
    <t>ll139lz</t>
  </si>
  <si>
    <t>LL13 9NA</t>
  </si>
  <si>
    <t>LL139NA</t>
  </si>
  <si>
    <t>ll13 9na</t>
  </si>
  <si>
    <t>ll139na</t>
  </si>
  <si>
    <t>LL13 9NB</t>
  </si>
  <si>
    <t>LL139NB</t>
  </si>
  <si>
    <t>ll13 9nb</t>
  </si>
  <si>
    <t>ll139nb</t>
  </si>
  <si>
    <t>LL13 9ND</t>
  </si>
  <si>
    <t>LL139ND</t>
  </si>
  <si>
    <t>ll13 9nd</t>
  </si>
  <si>
    <t>ll139nd</t>
  </si>
  <si>
    <t>LL13 9NE</t>
  </si>
  <si>
    <t>LL139NE</t>
  </si>
  <si>
    <t>ll13 9ne</t>
  </si>
  <si>
    <t>ll139ne</t>
  </si>
  <si>
    <t>LL13 9NF</t>
  </si>
  <si>
    <t>LL139NF</t>
  </si>
  <si>
    <t>ll13 9nf</t>
  </si>
  <si>
    <t>ll139nf</t>
  </si>
  <si>
    <t>LL13 9NG</t>
  </si>
  <si>
    <t>LL139NG</t>
  </si>
  <si>
    <t>ll13 9ng</t>
  </si>
  <si>
    <t>ll139ng</t>
  </si>
  <si>
    <t>LL13 9NH</t>
  </si>
  <si>
    <t>LL139NH</t>
  </si>
  <si>
    <t>ll13 9nh</t>
  </si>
  <si>
    <t>ll139nh</t>
  </si>
  <si>
    <t>LL13 9NJ</t>
  </si>
  <si>
    <t>LL139NJ</t>
  </si>
  <si>
    <t>ll13 9nj</t>
  </si>
  <si>
    <t>ll139nj</t>
  </si>
  <si>
    <t>LL13 9NN</t>
  </si>
  <si>
    <t>LL139NN</t>
  </si>
  <si>
    <t>ll13 9nn</t>
  </si>
  <si>
    <t>ll139nn</t>
  </si>
  <si>
    <t>LL13 9NP</t>
  </si>
  <si>
    <t>LL139NP</t>
  </si>
  <si>
    <t>ll13 9np</t>
  </si>
  <si>
    <t>ll139np</t>
  </si>
  <si>
    <t>LL13 9NQ</t>
  </si>
  <si>
    <t>LL139NQ</t>
  </si>
  <si>
    <t>ll13 9nq</t>
  </si>
  <si>
    <t>ll139nq</t>
  </si>
  <si>
    <t>LL13 9NR</t>
  </si>
  <si>
    <t>LL139NR</t>
  </si>
  <si>
    <t>ll13 9nr</t>
  </si>
  <si>
    <t>ll139nr</t>
  </si>
  <si>
    <t>LL13 9NS</t>
  </si>
  <si>
    <t>LL139NS</t>
  </si>
  <si>
    <t>ll13 9ns</t>
  </si>
  <si>
    <t>ll139ns</t>
  </si>
  <si>
    <t>LL13 9NT</t>
  </si>
  <si>
    <t>LL139NT</t>
  </si>
  <si>
    <t>ll13 9nt</t>
  </si>
  <si>
    <t>ll139nt</t>
  </si>
  <si>
    <t>LL13 9NU</t>
  </si>
  <si>
    <t>LL139NU</t>
  </si>
  <si>
    <t>ll13 9nu</t>
  </si>
  <si>
    <t>ll139nu</t>
  </si>
  <si>
    <t>LL13 9NW</t>
  </si>
  <si>
    <t>LL139NW</t>
  </si>
  <si>
    <t>ll13 9nw</t>
  </si>
  <si>
    <t>ll139nw</t>
  </si>
  <si>
    <t>LL13 9NX</t>
  </si>
  <si>
    <t>LL139NX</t>
  </si>
  <si>
    <t>ll13 9nx</t>
  </si>
  <si>
    <t>ll139nx</t>
  </si>
  <si>
    <t>LL13 9NY</t>
  </si>
  <si>
    <t>LL139NY</t>
  </si>
  <si>
    <t>ll13 9ny</t>
  </si>
  <si>
    <t>ll139ny</t>
  </si>
  <si>
    <t>LL13 9NZ</t>
  </si>
  <si>
    <t>LL139NZ</t>
  </si>
  <si>
    <t>ll13 9nz</t>
  </si>
  <si>
    <t>ll139nz</t>
  </si>
  <si>
    <t>LL13 9PA</t>
  </si>
  <si>
    <t>LL139PA</t>
  </si>
  <si>
    <t>ll13 9pa</t>
  </si>
  <si>
    <t>ll139pa</t>
  </si>
  <si>
    <t>LL13 9PB</t>
  </si>
  <si>
    <t>LL139PB</t>
  </si>
  <si>
    <t>ll13 9pb</t>
  </si>
  <si>
    <t>ll139pb</t>
  </si>
  <si>
    <t>LL13 9PD</t>
  </si>
  <si>
    <t>LL139PD</t>
  </si>
  <si>
    <t>ll13 9pd</t>
  </si>
  <si>
    <t>ll139pd</t>
  </si>
  <si>
    <t>LL13 9PE</t>
  </si>
  <si>
    <t>LL139PE</t>
  </si>
  <si>
    <t>ll13 9pe</t>
  </si>
  <si>
    <t>ll139pe</t>
  </si>
  <si>
    <t>LL13 9PF</t>
  </si>
  <si>
    <t>LL139PF</t>
  </si>
  <si>
    <t>ll13 9pf</t>
  </si>
  <si>
    <t>ll139pf</t>
  </si>
  <si>
    <t>LL13 9PG</t>
  </si>
  <si>
    <t>LL139PG</t>
  </si>
  <si>
    <t>ll13 9pg</t>
  </si>
  <si>
    <t>ll139pg</t>
  </si>
  <si>
    <t>LL13 9PH</t>
  </si>
  <si>
    <t>LL139PH</t>
  </si>
  <si>
    <t>ll13 9ph</t>
  </si>
  <si>
    <t>ll139ph</t>
  </si>
  <si>
    <t>LL13 9PJ</t>
  </si>
  <si>
    <t>LL139PJ</t>
  </si>
  <si>
    <t>ll13 9pj</t>
  </si>
  <si>
    <t>ll139pj</t>
  </si>
  <si>
    <t>LL13 9PL</t>
  </si>
  <si>
    <t>LL139PL</t>
  </si>
  <si>
    <t>ll13 9pl</t>
  </si>
  <si>
    <t>ll139pl</t>
  </si>
  <si>
    <t>LL13 9PN</t>
  </si>
  <si>
    <t>LL139PN</t>
  </si>
  <si>
    <t>ll13 9pn</t>
  </si>
  <si>
    <t>ll139pn</t>
  </si>
  <si>
    <t>LL13 9PQ</t>
  </si>
  <si>
    <t>LL139PQ</t>
  </si>
  <si>
    <t>ll13 9pq</t>
  </si>
  <si>
    <t>ll139pq</t>
  </si>
  <si>
    <t>LL13 9PR</t>
  </si>
  <si>
    <t>LL139PR</t>
  </si>
  <si>
    <t>ll13 9pr</t>
  </si>
  <si>
    <t>ll139pr</t>
  </si>
  <si>
    <t>LL13 9PS</t>
  </si>
  <si>
    <t>LL139PS</t>
  </si>
  <si>
    <t>ll13 9ps</t>
  </si>
  <si>
    <t>ll139ps</t>
  </si>
  <si>
    <t>LL13 9PT</t>
  </si>
  <si>
    <t>LL139PT</t>
  </si>
  <si>
    <t>ll13 9pt</t>
  </si>
  <si>
    <t>ll139pt</t>
  </si>
  <si>
    <t>LL13 9PU</t>
  </si>
  <si>
    <t>LL139PU</t>
  </si>
  <si>
    <t>ll13 9pu</t>
  </si>
  <si>
    <t>ll139pu</t>
  </si>
  <si>
    <t>LL13 9PW</t>
  </si>
  <si>
    <t>LL139PW</t>
  </si>
  <si>
    <t>ll13 9pw</t>
  </si>
  <si>
    <t>ll139pw</t>
  </si>
  <si>
    <t>LL13 9PY</t>
  </si>
  <si>
    <t>LL139PY</t>
  </si>
  <si>
    <t>ll13 9py</t>
  </si>
  <si>
    <t>ll139py</t>
  </si>
  <si>
    <t>LL13 9PZ</t>
  </si>
  <si>
    <t>LL139PZ</t>
  </si>
  <si>
    <t>ll13 9pz</t>
  </si>
  <si>
    <t>ll139pz</t>
  </si>
  <si>
    <t>LL13 9QA</t>
  </si>
  <si>
    <t>LL139QA</t>
  </si>
  <si>
    <t>ll13 9qa</t>
  </si>
  <si>
    <t>ll139qa</t>
  </si>
  <si>
    <t>LL13 9QB</t>
  </si>
  <si>
    <t>LL139QB</t>
  </si>
  <si>
    <t>ll13 9qb</t>
  </si>
  <si>
    <t>ll139qb</t>
  </si>
  <si>
    <t>LL13 9QD</t>
  </si>
  <si>
    <t>LL139QD</t>
  </si>
  <si>
    <t>ll13 9qd</t>
  </si>
  <si>
    <t>ll139qd</t>
  </si>
  <si>
    <t>LL13 9QE</t>
  </si>
  <si>
    <t>LL139QE</t>
  </si>
  <si>
    <t>ll13 9qe</t>
  </si>
  <si>
    <t>ll139qe</t>
  </si>
  <si>
    <t>LL13 9QF</t>
  </si>
  <si>
    <t>LL139QF</t>
  </si>
  <si>
    <t>ll13 9qf</t>
  </si>
  <si>
    <t>ll139qf</t>
  </si>
  <si>
    <t>LL13 9QG</t>
  </si>
  <si>
    <t>LL139QG</t>
  </si>
  <si>
    <t>ll13 9qg</t>
  </si>
  <si>
    <t>ll139qg</t>
  </si>
  <si>
    <t>LL13 9QH</t>
  </si>
  <si>
    <t>LL139QH</t>
  </si>
  <si>
    <t>ll13 9qh</t>
  </si>
  <si>
    <t>ll139qh</t>
  </si>
  <si>
    <t>LL13 9QJ</t>
  </si>
  <si>
    <t>LL139QJ</t>
  </si>
  <si>
    <t>ll13 9qj</t>
  </si>
  <si>
    <t>ll139qj</t>
  </si>
  <si>
    <t>LL13 9QL</t>
  </si>
  <si>
    <t>LL139QL</t>
  </si>
  <si>
    <t>ll13 9ql</t>
  </si>
  <si>
    <t>ll139ql</t>
  </si>
  <si>
    <t>LL13 9QN</t>
  </si>
  <si>
    <t>LL139QN</t>
  </si>
  <si>
    <t>ll13 9qn</t>
  </si>
  <si>
    <t>ll139qn</t>
  </si>
  <si>
    <t>LL13 9QP</t>
  </si>
  <si>
    <t>LL139QP</t>
  </si>
  <si>
    <t>ll13 9qp</t>
  </si>
  <si>
    <t>ll139qp</t>
  </si>
  <si>
    <t>LL13 9QQ</t>
  </si>
  <si>
    <t>LL139QQ</t>
  </si>
  <si>
    <t>ll13 9qq</t>
  </si>
  <si>
    <t>ll139qq</t>
  </si>
  <si>
    <t>LL13 9QR</t>
  </si>
  <si>
    <t>LL139QR</t>
  </si>
  <si>
    <t>ll13 9qr</t>
  </si>
  <si>
    <t>ll139qr</t>
  </si>
  <si>
    <t>LL13 9QS</t>
  </si>
  <si>
    <t>LL139QS</t>
  </si>
  <si>
    <t>ll13 9qs</t>
  </si>
  <si>
    <t>ll139qs</t>
  </si>
  <si>
    <t>LL13 9QT</t>
  </si>
  <si>
    <t>LL139QT</t>
  </si>
  <si>
    <t>ll13 9qt</t>
  </si>
  <si>
    <t>ll139qt</t>
  </si>
  <si>
    <t>LL13 9QU</t>
  </si>
  <si>
    <t>LL139QU</t>
  </si>
  <si>
    <t>ll13 9qu</t>
  </si>
  <si>
    <t>ll139qu</t>
  </si>
  <si>
    <t>LL13 9QW</t>
  </si>
  <si>
    <t>LL139QW</t>
  </si>
  <si>
    <t>ll13 9qw</t>
  </si>
  <si>
    <t>ll139qw</t>
  </si>
  <si>
    <t>LL13 9QX</t>
  </si>
  <si>
    <t>LL139QX</t>
  </si>
  <si>
    <t>ll13 9qx</t>
  </si>
  <si>
    <t>ll139qx</t>
  </si>
  <si>
    <t>LL13 9QY</t>
  </si>
  <si>
    <t>LL139QY</t>
  </si>
  <si>
    <t>ll13 9qy</t>
  </si>
  <si>
    <t>ll139qy</t>
  </si>
  <si>
    <t>LL13 9QZ</t>
  </si>
  <si>
    <t>LL139QZ</t>
  </si>
  <si>
    <t>ll13 9qz</t>
  </si>
  <si>
    <t>ll139qz</t>
  </si>
  <si>
    <t>LL13 9RA</t>
  </si>
  <si>
    <t>LL139RA</t>
  </si>
  <si>
    <t>ll13 9ra</t>
  </si>
  <si>
    <t>ll139ra</t>
  </si>
  <si>
    <t>LL13 9RB</t>
  </si>
  <si>
    <t>LL139RB</t>
  </si>
  <si>
    <t>ll13 9rb</t>
  </si>
  <si>
    <t>ll139rb</t>
  </si>
  <si>
    <t>LL13 9RD</t>
  </si>
  <si>
    <t>LL139RD</t>
  </si>
  <si>
    <t>ll13 9rd</t>
  </si>
  <si>
    <t>ll139rd</t>
  </si>
  <si>
    <t>LL13 9RE</t>
  </si>
  <si>
    <t>LL139RE</t>
  </si>
  <si>
    <t>ll13 9re</t>
  </si>
  <si>
    <t>ll139re</t>
  </si>
  <si>
    <t>LL13 9RF</t>
  </si>
  <si>
    <t>LL139RF</t>
  </si>
  <si>
    <t>ll13 9rf</t>
  </si>
  <si>
    <t>ll139rf</t>
  </si>
  <si>
    <t>LL13 9RG</t>
  </si>
  <si>
    <t>LL139RG</t>
  </si>
  <si>
    <t>ll13 9rg</t>
  </si>
  <si>
    <t>ll139rg</t>
  </si>
  <si>
    <t>LL13 9RH</t>
  </si>
  <si>
    <t>LL139RH</t>
  </si>
  <si>
    <t>ll13 9rh</t>
  </si>
  <si>
    <t>ll139rh</t>
  </si>
  <si>
    <t>LL13 9RJ</t>
  </si>
  <si>
    <t>LL139RJ</t>
  </si>
  <si>
    <t>ll13 9rj</t>
  </si>
  <si>
    <t>ll139rj</t>
  </si>
  <si>
    <t>LL13 9RL</t>
  </si>
  <si>
    <t>LL139RL</t>
  </si>
  <si>
    <t>ll13 9rl</t>
  </si>
  <si>
    <t>ll139rl</t>
  </si>
  <si>
    <t>LL13 9RN</t>
  </si>
  <si>
    <t>LL139RN</t>
  </si>
  <si>
    <t>ll13 9rn</t>
  </si>
  <si>
    <t>ll139rn</t>
  </si>
  <si>
    <t>LL13 9RP</t>
  </si>
  <si>
    <t>LL139RP</t>
  </si>
  <si>
    <t>ll13 9rp</t>
  </si>
  <si>
    <t>ll139rp</t>
  </si>
  <si>
    <t>LL13 9RQ</t>
  </si>
  <si>
    <t>LL139RQ</t>
  </si>
  <si>
    <t>ll13 9rq</t>
  </si>
  <si>
    <t>ll139rq</t>
  </si>
  <si>
    <t>LL13 9RR</t>
  </si>
  <si>
    <t>LL139RR</t>
  </si>
  <si>
    <t>ll13 9rr</t>
  </si>
  <si>
    <t>ll139rr</t>
  </si>
  <si>
    <t>LL13 9RS</t>
  </si>
  <si>
    <t>LL139RS</t>
  </si>
  <si>
    <t>ll13 9rs</t>
  </si>
  <si>
    <t>ll139rs</t>
  </si>
  <si>
    <t>LL13 9RT</t>
  </si>
  <si>
    <t>LL139RT</t>
  </si>
  <si>
    <t>ll13 9rt</t>
  </si>
  <si>
    <t>ll139rt</t>
  </si>
  <si>
    <t>LL13 9RU</t>
  </si>
  <si>
    <t>LL139RU</t>
  </si>
  <si>
    <t>ll13 9ru</t>
  </si>
  <si>
    <t>ll139ru</t>
  </si>
  <si>
    <t>LL13 9RW</t>
  </si>
  <si>
    <t>LL139RW</t>
  </si>
  <si>
    <t>ll13 9rw</t>
  </si>
  <si>
    <t>ll139rw</t>
  </si>
  <si>
    <t>LL13 9RX</t>
  </si>
  <si>
    <t>LL139RX</t>
  </si>
  <si>
    <t>ll13 9rx</t>
  </si>
  <si>
    <t>ll139rx</t>
  </si>
  <si>
    <t>LL13 9RY</t>
  </si>
  <si>
    <t>LL139RY</t>
  </si>
  <si>
    <t>ll13 9ry</t>
  </si>
  <si>
    <t>ll139ry</t>
  </si>
  <si>
    <t>LL13 9RZ</t>
  </si>
  <si>
    <t>LL139RZ</t>
  </si>
  <si>
    <t>ll13 9rz</t>
  </si>
  <si>
    <t>ll139rz</t>
  </si>
  <si>
    <t>LL13 9SA</t>
  </si>
  <si>
    <t>LL139SA</t>
  </si>
  <si>
    <t>ll13 9sa</t>
  </si>
  <si>
    <t>ll139sa</t>
  </si>
  <si>
    <t>LL13 9SB</t>
  </si>
  <si>
    <t>LL139SB</t>
  </si>
  <si>
    <t>ll13 9sb</t>
  </si>
  <si>
    <t>ll139sb</t>
  </si>
  <si>
    <t>LL13 9SD</t>
  </si>
  <si>
    <t>LL139SD</t>
  </si>
  <si>
    <t>ll13 9sd</t>
  </si>
  <si>
    <t>ll139sd</t>
  </si>
  <si>
    <t>LL13 9SE</t>
  </si>
  <si>
    <t>LL139SE</t>
  </si>
  <si>
    <t>ll13 9se</t>
  </si>
  <si>
    <t>ll139se</t>
  </si>
  <si>
    <t>LL13 9SF</t>
  </si>
  <si>
    <t>LL139SF</t>
  </si>
  <si>
    <t>ll13 9sf</t>
  </si>
  <si>
    <t>ll139sf</t>
  </si>
  <si>
    <t>LL13 9SG</t>
  </si>
  <si>
    <t>LL139SG</t>
  </si>
  <si>
    <t>ll13 9sg</t>
  </si>
  <si>
    <t>ll139sg</t>
  </si>
  <si>
    <t>LL13 9SH</t>
  </si>
  <si>
    <t>LL139SH</t>
  </si>
  <si>
    <t>ll13 9sh</t>
  </si>
  <si>
    <t>ll139sh</t>
  </si>
  <si>
    <t>LL13 9SJ</t>
  </si>
  <si>
    <t>LL139SJ</t>
  </si>
  <si>
    <t>ll13 9sj</t>
  </si>
  <si>
    <t>ll139sj</t>
  </si>
  <si>
    <t>LL13 9SL</t>
  </si>
  <si>
    <t>LL139SL</t>
  </si>
  <si>
    <t>ll13 9sl</t>
  </si>
  <si>
    <t>ll139sl</t>
  </si>
  <si>
    <t>LL13 9SQ</t>
  </si>
  <si>
    <t>LL139SQ</t>
  </si>
  <si>
    <t>ll13 9sq</t>
  </si>
  <si>
    <t>ll139sq</t>
  </si>
  <si>
    <t>LL13 9SS</t>
  </si>
  <si>
    <t>LL139SS</t>
  </si>
  <si>
    <t>ll13 9ss</t>
  </si>
  <si>
    <t>ll139ss</t>
  </si>
  <si>
    <t>LL13 9ST</t>
  </si>
  <si>
    <t>LL139ST</t>
  </si>
  <si>
    <t>ll13 9st</t>
  </si>
  <si>
    <t>ll139st</t>
  </si>
  <si>
    <t>LL13 9SU</t>
  </si>
  <si>
    <t>LL139SU</t>
  </si>
  <si>
    <t>ll13 9su</t>
  </si>
  <si>
    <t>ll139su</t>
  </si>
  <si>
    <t>LL13 9SW</t>
  </si>
  <si>
    <t>LL139SW</t>
  </si>
  <si>
    <t>ll13 9sw</t>
  </si>
  <si>
    <t>ll139sw</t>
  </si>
  <si>
    <t>LL13 9SX</t>
  </si>
  <si>
    <t>LL139SX</t>
  </si>
  <si>
    <t>ll13 9sx</t>
  </si>
  <si>
    <t>ll139sx</t>
  </si>
  <si>
    <t>LL13 9SY</t>
  </si>
  <si>
    <t>LL139SY</t>
  </si>
  <si>
    <t>ll13 9sy</t>
  </si>
  <si>
    <t>ll139sy</t>
  </si>
  <si>
    <t>LL13 9SZ</t>
  </si>
  <si>
    <t>LL139SZ</t>
  </si>
  <si>
    <t>ll13 9sz</t>
  </si>
  <si>
    <t>ll139sz</t>
  </si>
  <si>
    <t>LL13 9TA</t>
  </si>
  <si>
    <t>LL139TA</t>
  </si>
  <si>
    <t>ll13 9ta</t>
  </si>
  <si>
    <t>ll139ta</t>
  </si>
  <si>
    <t>LL13 9TE</t>
  </si>
  <si>
    <t>LL139TE</t>
  </si>
  <si>
    <t>ll13 9te</t>
  </si>
  <si>
    <t>ll139te</t>
  </si>
  <si>
    <t>LL13 9TF</t>
  </si>
  <si>
    <t>LL139TF</t>
  </si>
  <si>
    <t>ll13 9tf</t>
  </si>
  <si>
    <t>ll139tf</t>
  </si>
  <si>
    <t>LL13 9TG</t>
  </si>
  <si>
    <t>LL139TG</t>
  </si>
  <si>
    <t>ll13 9tg</t>
  </si>
  <si>
    <t>ll139tg</t>
  </si>
  <si>
    <t>LL13 9TH</t>
  </si>
  <si>
    <t>LL139TH</t>
  </si>
  <si>
    <t>ll13 9th</t>
  </si>
  <si>
    <t>ll139th</t>
  </si>
  <si>
    <t>LL13 9TJ</t>
  </si>
  <si>
    <t>LL139TJ</t>
  </si>
  <si>
    <t>ll13 9tj</t>
  </si>
  <si>
    <t>ll139tj</t>
  </si>
  <si>
    <t>LL13 9TL</t>
  </si>
  <si>
    <t>LL139TL</t>
  </si>
  <si>
    <t>ll13 9tl</t>
  </si>
  <si>
    <t>ll139tl</t>
  </si>
  <si>
    <t>LL13 9TN</t>
  </si>
  <si>
    <t>LL139TN</t>
  </si>
  <si>
    <t>ll13 9tn</t>
  </si>
  <si>
    <t>ll139tn</t>
  </si>
  <si>
    <t>LL13 9TP</t>
  </si>
  <si>
    <t>LL139TP</t>
  </si>
  <si>
    <t>ll13 9tp</t>
  </si>
  <si>
    <t>ll139tp</t>
  </si>
  <si>
    <t>LL13 9TQ</t>
  </si>
  <si>
    <t>LL139TQ</t>
  </si>
  <si>
    <t>ll13 9tq</t>
  </si>
  <si>
    <t>ll139tq</t>
  </si>
  <si>
    <t>LL13 9TR</t>
  </si>
  <si>
    <t>LL139TR</t>
  </si>
  <si>
    <t>ll13 9tr</t>
  </si>
  <si>
    <t>ll139tr</t>
  </si>
  <si>
    <t>LL13 9TS</t>
  </si>
  <si>
    <t>LL139TS</t>
  </si>
  <si>
    <t>ll13 9ts</t>
  </si>
  <si>
    <t>ll139ts</t>
  </si>
  <si>
    <t>LL13 9TT</t>
  </si>
  <si>
    <t>LL139TT</t>
  </si>
  <si>
    <t>ll13 9tt</t>
  </si>
  <si>
    <t>ll139tt</t>
  </si>
  <si>
    <t>LL13 9TU</t>
  </si>
  <si>
    <t>LL139TU</t>
  </si>
  <si>
    <t>ll13 9tu</t>
  </si>
  <si>
    <t>ll139tu</t>
  </si>
  <si>
    <t>LL13 9TW</t>
  </si>
  <si>
    <t>LL139TW</t>
  </si>
  <si>
    <t>ll13 9tw</t>
  </si>
  <si>
    <t>ll139tw</t>
  </si>
  <si>
    <t>LL13 9TX</t>
  </si>
  <si>
    <t>LL139TX</t>
  </si>
  <si>
    <t>ll13 9tx</t>
  </si>
  <si>
    <t>ll139tx</t>
  </si>
  <si>
    <t>LL13 9TY</t>
  </si>
  <si>
    <t>LL139TY</t>
  </si>
  <si>
    <t>ll13 9ty</t>
  </si>
  <si>
    <t>ll139ty</t>
  </si>
  <si>
    <t>LL13 9TZ</t>
  </si>
  <si>
    <t>LL139TZ</t>
  </si>
  <si>
    <t>ll13 9tz</t>
  </si>
  <si>
    <t>ll139tz</t>
  </si>
  <si>
    <t>LL13 9UA</t>
  </si>
  <si>
    <t>LL139UA</t>
  </si>
  <si>
    <t>ll13 9ua</t>
  </si>
  <si>
    <t>ll139ua</t>
  </si>
  <si>
    <t>LL13 9UB</t>
  </si>
  <si>
    <t>LL139UB</t>
  </si>
  <si>
    <t>ll13 9ub</t>
  </si>
  <si>
    <t>ll139ub</t>
  </si>
  <si>
    <t>LL13 9UD</t>
  </si>
  <si>
    <t>LL139UD</t>
  </si>
  <si>
    <t>ll13 9ud</t>
  </si>
  <si>
    <t>ll139ud</t>
  </si>
  <si>
    <t>LL13 9UE</t>
  </si>
  <si>
    <t>LL139UE</t>
  </si>
  <si>
    <t>ll13 9ue</t>
  </si>
  <si>
    <t>ll139ue</t>
  </si>
  <si>
    <t>LL13 9UF</t>
  </si>
  <si>
    <t>LL139UF</t>
  </si>
  <si>
    <t>ll13 9uf</t>
  </si>
  <si>
    <t>ll139uf</t>
  </si>
  <si>
    <t>LL13 9UG</t>
  </si>
  <si>
    <t>LL139UG</t>
  </si>
  <si>
    <t>ll13 9ug</t>
  </si>
  <si>
    <t>ll139ug</t>
  </si>
  <si>
    <t>LL13 9UH</t>
  </si>
  <si>
    <t>LL139UH</t>
  </si>
  <si>
    <t>ll13 9uh</t>
  </si>
  <si>
    <t>ll139uh</t>
  </si>
  <si>
    <t>LL13 9UJ</t>
  </si>
  <si>
    <t>LL139UJ</t>
  </si>
  <si>
    <t>ll13 9uj</t>
  </si>
  <si>
    <t>ll139uj</t>
  </si>
  <si>
    <t>LL13 9UL</t>
  </si>
  <si>
    <t>LL139UL</t>
  </si>
  <si>
    <t>ll13 9ul</t>
  </si>
  <si>
    <t>ll139ul</t>
  </si>
  <si>
    <t>LL13 9UN</t>
  </si>
  <si>
    <t>LL139UN</t>
  </si>
  <si>
    <t>ll13 9un</t>
  </si>
  <si>
    <t>ll139un</t>
  </si>
  <si>
    <t>LL13 9UQ</t>
  </si>
  <si>
    <t>LL139UQ</t>
  </si>
  <si>
    <t>ll13 9uq</t>
  </si>
  <si>
    <t>ll139uq</t>
  </si>
  <si>
    <t>LL13 9UR</t>
  </si>
  <si>
    <t>LL139UR</t>
  </si>
  <si>
    <t>ll13 9ur</t>
  </si>
  <si>
    <t>ll139ur</t>
  </si>
  <si>
    <t>LL13 9US</t>
  </si>
  <si>
    <t>LL139US</t>
  </si>
  <si>
    <t>ll13 9us</t>
  </si>
  <si>
    <t>ll139us</t>
  </si>
  <si>
    <t>LL13 9UT</t>
  </si>
  <si>
    <t>LL139UT</t>
  </si>
  <si>
    <t>ll13 9ut</t>
  </si>
  <si>
    <t>ll139ut</t>
  </si>
  <si>
    <t>LL13 9UU</t>
  </si>
  <si>
    <t>LL139UU</t>
  </si>
  <si>
    <t>ll13 9uu</t>
  </si>
  <si>
    <t>ll139uu</t>
  </si>
  <si>
    <t>LL13 9UW</t>
  </si>
  <si>
    <t>LL139UW</t>
  </si>
  <si>
    <t>ll13 9uw</t>
  </si>
  <si>
    <t>ll139uw</t>
  </si>
  <si>
    <t>LL13 9UX</t>
  </si>
  <si>
    <t>LL139UX</t>
  </si>
  <si>
    <t>ll13 9ux</t>
  </si>
  <si>
    <t>ll139ux</t>
  </si>
  <si>
    <t>LL13 9UY</t>
  </si>
  <si>
    <t>LL139UY</t>
  </si>
  <si>
    <t>ll13 9uy</t>
  </si>
  <si>
    <t>ll139uy</t>
  </si>
  <si>
    <t>LL13 9UZ</t>
  </si>
  <si>
    <t>LL139UZ</t>
  </si>
  <si>
    <t>ll13 9uz</t>
  </si>
  <si>
    <t>ll139uz</t>
  </si>
  <si>
    <t>LL13 9WB</t>
  </si>
  <si>
    <t>LL139WB</t>
  </si>
  <si>
    <t>ll13 9wb</t>
  </si>
  <si>
    <t>ll139wb</t>
  </si>
  <si>
    <t>LL13 9WJ</t>
  </si>
  <si>
    <t>LL139WJ</t>
  </si>
  <si>
    <t>ll13 9wj</t>
  </si>
  <si>
    <t>ll139wj</t>
  </si>
  <si>
    <t>LL13 9XA</t>
  </si>
  <si>
    <t>LL139XA</t>
  </si>
  <si>
    <t>ll13 9xa</t>
  </si>
  <si>
    <t>ll139xa</t>
  </si>
  <si>
    <t>LL13 9XB</t>
  </si>
  <si>
    <t>LL139XB</t>
  </si>
  <si>
    <t>ll13 9xb</t>
  </si>
  <si>
    <t>ll139xb</t>
  </si>
  <si>
    <t>LL13 9XD</t>
  </si>
  <si>
    <t>LL139XD</t>
  </si>
  <si>
    <t>ll13 9xd</t>
  </si>
  <si>
    <t>ll139xd</t>
  </si>
  <si>
    <t>LL13 9XE</t>
  </si>
  <si>
    <t>LL139XE</t>
  </si>
  <si>
    <t>ll13 9xe</t>
  </si>
  <si>
    <t>ll139xe</t>
  </si>
  <si>
    <t>LL13 9XG</t>
  </si>
  <si>
    <t>LL139XG</t>
  </si>
  <si>
    <t>ll13 9xg</t>
  </si>
  <si>
    <t>ll139xg</t>
  </si>
  <si>
    <t>LL13 9XH</t>
  </si>
  <si>
    <t>LL139XH</t>
  </si>
  <si>
    <t>ll13 9xh</t>
  </si>
  <si>
    <t>ll139xh</t>
  </si>
  <si>
    <t>LL13 9XJ</t>
  </si>
  <si>
    <t>LL139XJ</t>
  </si>
  <si>
    <t>ll13 9xj</t>
  </si>
  <si>
    <t>ll139xj</t>
  </si>
  <si>
    <t>LL13 9XL</t>
  </si>
  <si>
    <t>LL139XL</t>
  </si>
  <si>
    <t>ll13 9xl</t>
  </si>
  <si>
    <t>ll139xl</t>
  </si>
  <si>
    <t>LL13 9XN</t>
  </si>
  <si>
    <t>LL139XN</t>
  </si>
  <si>
    <t>ll13 9xn</t>
  </si>
  <si>
    <t>ll139xn</t>
  </si>
  <si>
    <t>LL13 9XP</t>
  </si>
  <si>
    <t>LL139XP</t>
  </si>
  <si>
    <t>ll13 9xp</t>
  </si>
  <si>
    <t>ll139xp</t>
  </si>
  <si>
    <t>LL13 9XQ</t>
  </si>
  <si>
    <t>LL139XQ</t>
  </si>
  <si>
    <t>ll13 9xq</t>
  </si>
  <si>
    <t>ll139xq</t>
  </si>
  <si>
    <t>LL13 9XR</t>
  </si>
  <si>
    <t>LL139XR</t>
  </si>
  <si>
    <t>ll13 9xr</t>
  </si>
  <si>
    <t>ll139xr</t>
  </si>
  <si>
    <t>LL13 9XS</t>
  </si>
  <si>
    <t>LL139XS</t>
  </si>
  <si>
    <t>ll13 9xs</t>
  </si>
  <si>
    <t>ll139xs</t>
  </si>
  <si>
    <t>LL13 9XT</t>
  </si>
  <si>
    <t>LL139XT</t>
  </si>
  <si>
    <t>ll13 9xt</t>
  </si>
  <si>
    <t>ll139xt</t>
  </si>
  <si>
    <t>LL13 9XW</t>
  </si>
  <si>
    <t>LL139XW</t>
  </si>
  <si>
    <t>ll13 9xw</t>
  </si>
  <si>
    <t>ll139xw</t>
  </si>
  <si>
    <t>LL13 9XY</t>
  </si>
  <si>
    <t>LL139XY</t>
  </si>
  <si>
    <t>ll13 9xy</t>
  </si>
  <si>
    <t>ll139xy</t>
  </si>
  <si>
    <t>LL13 9YA</t>
  </si>
  <si>
    <t>LL139YA</t>
  </si>
  <si>
    <t>ll13 9ya</t>
  </si>
  <si>
    <t>ll139ya</t>
  </si>
  <si>
    <t>LL13 9YB</t>
  </si>
  <si>
    <t>LL139YB</t>
  </si>
  <si>
    <t>ll13 9yb</t>
  </si>
  <si>
    <t>ll139yb</t>
  </si>
  <si>
    <t>LL13 9YD</t>
  </si>
  <si>
    <t>LL139YD</t>
  </si>
  <si>
    <t>ll13 9yd</t>
  </si>
  <si>
    <t>ll139yd</t>
  </si>
  <si>
    <t>LL13 9YE</t>
  </si>
  <si>
    <t>LL139YE</t>
  </si>
  <si>
    <t>ll13 9ye</t>
  </si>
  <si>
    <t>ll139ye</t>
  </si>
  <si>
    <t>LL13 9YF</t>
  </si>
  <si>
    <t>LL139YF</t>
  </si>
  <si>
    <t>ll13 9yf</t>
  </si>
  <si>
    <t>ll139yf</t>
  </si>
  <si>
    <t>LL13 9YG</t>
  </si>
  <si>
    <t>LL139YG</t>
  </si>
  <si>
    <t>ll13 9yg</t>
  </si>
  <si>
    <t>ll139yg</t>
  </si>
  <si>
    <t>LL13 9YH</t>
  </si>
  <si>
    <t>LL139YH</t>
  </si>
  <si>
    <t>ll13 9yh</t>
  </si>
  <si>
    <t>ll139yh</t>
  </si>
  <si>
    <t>LL13 9YJ</t>
  </si>
  <si>
    <t>LL139YJ</t>
  </si>
  <si>
    <t>ll13 9yj</t>
  </si>
  <si>
    <t>ll139yj</t>
  </si>
  <si>
    <t>LL13 9YL</t>
  </si>
  <si>
    <t>LL139YL</t>
  </si>
  <si>
    <t>ll13 9yl</t>
  </si>
  <si>
    <t>ll139yl</t>
  </si>
  <si>
    <t>LL13 9YN</t>
  </si>
  <si>
    <t>LL139YN</t>
  </si>
  <si>
    <t>ll13 9yn</t>
  </si>
  <si>
    <t>ll139yn</t>
  </si>
  <si>
    <t>LL13 9YP</t>
  </si>
  <si>
    <t>LL139YP</t>
  </si>
  <si>
    <t>ll13 9yp</t>
  </si>
  <si>
    <t>ll139yp</t>
  </si>
  <si>
    <t>LL13 9YQ</t>
  </si>
  <si>
    <t>LL139YQ</t>
  </si>
  <si>
    <t>ll13 9yq</t>
  </si>
  <si>
    <t>ll139yq</t>
  </si>
  <si>
    <t>LL13 9YR</t>
  </si>
  <si>
    <t>LL139YR</t>
  </si>
  <si>
    <t>ll13 9yr</t>
  </si>
  <si>
    <t>ll139yr</t>
  </si>
  <si>
    <t>LL13 9YS</t>
  </si>
  <si>
    <t>LL139YS</t>
  </si>
  <si>
    <t>ll13 9ys</t>
  </si>
  <si>
    <t>ll139ys</t>
  </si>
  <si>
    <t>LL13 9YT</t>
  </si>
  <si>
    <t>LL139YT</t>
  </si>
  <si>
    <t>ll13 9yt</t>
  </si>
  <si>
    <t>ll139yt</t>
  </si>
  <si>
    <t>LL13 9YU</t>
  </si>
  <si>
    <t>LL139YU</t>
  </si>
  <si>
    <t>ll13 9yu</t>
  </si>
  <si>
    <t>ll139yu</t>
  </si>
  <si>
    <t>LL13 9YW</t>
  </si>
  <si>
    <t>LL139YW</t>
  </si>
  <si>
    <t>ll13 9yw</t>
  </si>
  <si>
    <t>ll139yw</t>
  </si>
  <si>
    <t>LL13 9YX</t>
  </si>
  <si>
    <t>LL139YX</t>
  </si>
  <si>
    <t>ll13 9yx</t>
  </si>
  <si>
    <t>ll139yx</t>
  </si>
  <si>
    <t>LL13 9YY</t>
  </si>
  <si>
    <t>LL139YY</t>
  </si>
  <si>
    <t>ll13 9yy</t>
  </si>
  <si>
    <t>ll139yy</t>
  </si>
  <si>
    <t>LL13 9YZ</t>
  </si>
  <si>
    <t>LL139YZ</t>
  </si>
  <si>
    <t>ll13 9yz</t>
  </si>
  <si>
    <t>ll139yz</t>
  </si>
  <si>
    <t>LL14 1AA</t>
  </si>
  <si>
    <t>LL141AA</t>
  </si>
  <si>
    <t>ll14 1aa</t>
  </si>
  <si>
    <t>ll141aa</t>
  </si>
  <si>
    <t>Froncysyllte STW</t>
  </si>
  <si>
    <t>LL14 1AB</t>
  </si>
  <si>
    <t>LL141AB</t>
  </si>
  <si>
    <t>ll14 1ab</t>
  </si>
  <si>
    <t>ll141ab</t>
  </si>
  <si>
    <t>LL14 1AD</t>
  </si>
  <si>
    <t>LL141AD</t>
  </si>
  <si>
    <t>ll14 1ad</t>
  </si>
  <si>
    <t>ll141ad</t>
  </si>
  <si>
    <t>LL14 1AE</t>
  </si>
  <si>
    <t>LL141AE</t>
  </si>
  <si>
    <t>ll14 1ae</t>
  </si>
  <si>
    <t>ll141ae</t>
  </si>
  <si>
    <t>LL14 1AF</t>
  </si>
  <si>
    <t>LL141AF</t>
  </si>
  <si>
    <t>ll14 1af</t>
  </si>
  <si>
    <t>ll141af</t>
  </si>
  <si>
    <t>LL14 1AG</t>
  </si>
  <si>
    <t>LL141AG</t>
  </si>
  <si>
    <t>ll14 1ag</t>
  </si>
  <si>
    <t>ll141ag</t>
  </si>
  <si>
    <t>LL14 1AH</t>
  </si>
  <si>
    <t>LL141AH</t>
  </si>
  <si>
    <t>ll14 1ah</t>
  </si>
  <si>
    <t>ll141ah</t>
  </si>
  <si>
    <t>LL14 1AL</t>
  </si>
  <si>
    <t>LL141AL</t>
  </si>
  <si>
    <t>ll14 1al</t>
  </si>
  <si>
    <t>ll141al</t>
  </si>
  <si>
    <t>LL14 1AN</t>
  </si>
  <si>
    <t>LL141AN</t>
  </si>
  <si>
    <t>ll14 1an</t>
  </si>
  <si>
    <t>ll141an</t>
  </si>
  <si>
    <t>LL14 1AP</t>
  </si>
  <si>
    <t>LL141AP</t>
  </si>
  <si>
    <t>ll14 1ap</t>
  </si>
  <si>
    <t>ll141ap</t>
  </si>
  <si>
    <t>LL14 1AR</t>
  </si>
  <si>
    <t>LL141AR</t>
  </si>
  <si>
    <t>ll14 1ar</t>
  </si>
  <si>
    <t>ll141ar</t>
  </si>
  <si>
    <t>LL14 1AS</t>
  </si>
  <si>
    <t>LL141AS</t>
  </si>
  <si>
    <t>ll14 1as</t>
  </si>
  <si>
    <t>ll141as</t>
  </si>
  <si>
    <t>LL14 1AT</t>
  </si>
  <si>
    <t>LL141AT</t>
  </si>
  <si>
    <t>ll14 1at</t>
  </si>
  <si>
    <t>ll141at</t>
  </si>
  <si>
    <t>LL14 1AU</t>
  </si>
  <si>
    <t>LL141AU</t>
  </si>
  <si>
    <t>ll14 1au</t>
  </si>
  <si>
    <t>ll141au</t>
  </si>
  <si>
    <t>LL14 1AW</t>
  </si>
  <si>
    <t>LL141AW</t>
  </si>
  <si>
    <t>ll14 1aw</t>
  </si>
  <si>
    <t>ll141aw</t>
  </si>
  <si>
    <t>LL14 1AY</t>
  </si>
  <si>
    <t>LL141AY</t>
  </si>
  <si>
    <t>ll14 1ay</t>
  </si>
  <si>
    <t>ll141ay</t>
  </si>
  <si>
    <t>LL14 1AZ</t>
  </si>
  <si>
    <t>LL141AZ</t>
  </si>
  <si>
    <t>ll14 1az</t>
  </si>
  <si>
    <t>ll141az</t>
  </si>
  <si>
    <t>LL14 1BA</t>
  </si>
  <si>
    <t>LL141BA</t>
  </si>
  <si>
    <t>ll14 1ba</t>
  </si>
  <si>
    <t>ll141ba</t>
  </si>
  <si>
    <t>LL14 1BB</t>
  </si>
  <si>
    <t>LL141BB</t>
  </si>
  <si>
    <t>ll14 1bb</t>
  </si>
  <si>
    <t>ll141bb</t>
  </si>
  <si>
    <t>LL14 1BD</t>
  </si>
  <si>
    <t>LL141BD</t>
  </si>
  <si>
    <t>ll14 1bd</t>
  </si>
  <si>
    <t>ll141bd</t>
  </si>
  <si>
    <t>LL14 1BE</t>
  </si>
  <si>
    <t>LL141BE</t>
  </si>
  <si>
    <t>ll14 1be</t>
  </si>
  <si>
    <t>ll141be</t>
  </si>
  <si>
    <t>LL14 1BF</t>
  </si>
  <si>
    <t>LL141BF</t>
  </si>
  <si>
    <t>ll14 1bf</t>
  </si>
  <si>
    <t>ll141bf</t>
  </si>
  <si>
    <t>LL14 1BG</t>
  </si>
  <si>
    <t>LL141BG</t>
  </si>
  <si>
    <t>ll14 1bg</t>
  </si>
  <si>
    <t>ll141bg</t>
  </si>
  <si>
    <t>LL14 1BH</t>
  </si>
  <si>
    <t>LL141BH</t>
  </si>
  <si>
    <t>ll14 1bh</t>
  </si>
  <si>
    <t>ll141bh</t>
  </si>
  <si>
    <t>LL14 1BJ</t>
  </si>
  <si>
    <t>LL141BJ</t>
  </si>
  <si>
    <t>ll14 1bj</t>
  </si>
  <si>
    <t>ll141bj</t>
  </si>
  <si>
    <t>LL14 1BL</t>
  </si>
  <si>
    <t>LL141BL</t>
  </si>
  <si>
    <t>ll14 1bl</t>
  </si>
  <si>
    <t>ll141bl</t>
  </si>
  <si>
    <t>LL14 1BN</t>
  </si>
  <si>
    <t>LL141BN</t>
  </si>
  <si>
    <t>ll14 1bn</t>
  </si>
  <si>
    <t>ll141bn</t>
  </si>
  <si>
    <t>LL14 1BP</t>
  </si>
  <si>
    <t>LL141BP</t>
  </si>
  <si>
    <t>ll14 1bp</t>
  </si>
  <si>
    <t>ll141bp</t>
  </si>
  <si>
    <t>LL14 1BQ</t>
  </si>
  <si>
    <t>LL141BQ</t>
  </si>
  <si>
    <t>ll14 1bq</t>
  </si>
  <si>
    <t>ll141bq</t>
  </si>
  <si>
    <t>LL14 1BS</t>
  </si>
  <si>
    <t>LL141BS</t>
  </si>
  <si>
    <t>ll14 1bs</t>
  </si>
  <si>
    <t>ll141bs</t>
  </si>
  <si>
    <t>LL14 1BT</t>
  </si>
  <si>
    <t>LL141BT</t>
  </si>
  <si>
    <t>ll14 1bt</t>
  </si>
  <si>
    <t>ll141bt</t>
  </si>
  <si>
    <t>LL14 1BU</t>
  </si>
  <si>
    <t>LL141BU</t>
  </si>
  <si>
    <t>ll14 1bu</t>
  </si>
  <si>
    <t>ll141bu</t>
  </si>
  <si>
    <t>LL14 1BW</t>
  </si>
  <si>
    <t>LL141BW</t>
  </si>
  <si>
    <t>ll14 1bw</t>
  </si>
  <si>
    <t>ll141bw</t>
  </si>
  <si>
    <t>LL14 1BX</t>
  </si>
  <si>
    <t>LL141BX</t>
  </si>
  <si>
    <t>ll14 1bx</t>
  </si>
  <si>
    <t>ll141bx</t>
  </si>
  <si>
    <t>LL14 1BY</t>
  </si>
  <si>
    <t>LL141BY</t>
  </si>
  <si>
    <t>ll14 1by</t>
  </si>
  <si>
    <t>ll141by</t>
  </si>
  <si>
    <t>LL14 1BZ</t>
  </si>
  <si>
    <t>LL141BZ</t>
  </si>
  <si>
    <t>ll14 1bz</t>
  </si>
  <si>
    <t>ll141bz</t>
  </si>
  <si>
    <t>LL14 1DA</t>
  </si>
  <si>
    <t>LL141DA</t>
  </si>
  <si>
    <t>ll14 1da</t>
  </si>
  <si>
    <t>ll141da</t>
  </si>
  <si>
    <t>LL14 1DB</t>
  </si>
  <si>
    <t>LL141DB</t>
  </si>
  <si>
    <t>ll14 1db</t>
  </si>
  <si>
    <t>ll141db</t>
  </si>
  <si>
    <t>LL14 1DD</t>
  </si>
  <si>
    <t>LL141DD</t>
  </si>
  <si>
    <t>ll14 1dd</t>
  </si>
  <si>
    <t>ll141dd</t>
  </si>
  <si>
    <t>LL14 1DE</t>
  </si>
  <si>
    <t>LL141DE</t>
  </si>
  <si>
    <t>ll14 1de</t>
  </si>
  <si>
    <t>ll141de</t>
  </si>
  <si>
    <t>LL14 1DF</t>
  </si>
  <si>
    <t>LL141DF</t>
  </si>
  <si>
    <t>ll14 1df</t>
  </si>
  <si>
    <t>ll141df</t>
  </si>
  <si>
    <t>LL14 1DH</t>
  </si>
  <si>
    <t>LL141DH</t>
  </si>
  <si>
    <t>ll14 1dh</t>
  </si>
  <si>
    <t>ll141dh</t>
  </si>
  <si>
    <t>LL14 1DJ</t>
  </si>
  <si>
    <t>LL141DJ</t>
  </si>
  <si>
    <t>ll14 1dj</t>
  </si>
  <si>
    <t>ll141dj</t>
  </si>
  <si>
    <t>LL14 1DL</t>
  </si>
  <si>
    <t>LL141DL</t>
  </si>
  <si>
    <t>ll14 1dl</t>
  </si>
  <si>
    <t>ll141dl</t>
  </si>
  <si>
    <t>LL14 1DP</t>
  </si>
  <si>
    <t>LL141DP</t>
  </si>
  <si>
    <t>ll14 1dp</t>
  </si>
  <si>
    <t>ll141dp</t>
  </si>
  <si>
    <t>LL14 1DQ</t>
  </si>
  <si>
    <t>LL141DQ</t>
  </si>
  <si>
    <t>ll14 1dq</t>
  </si>
  <si>
    <t>ll141dq</t>
  </si>
  <si>
    <t>LL14 1DT</t>
  </si>
  <si>
    <t>LL141DT</t>
  </si>
  <si>
    <t>ll14 1dt</t>
  </si>
  <si>
    <t>ll141dt</t>
  </si>
  <si>
    <t>LL14 1DU</t>
  </si>
  <si>
    <t>LL141DU</t>
  </si>
  <si>
    <t>ll14 1du</t>
  </si>
  <si>
    <t>ll141du</t>
  </si>
  <si>
    <t>LL14 1DY</t>
  </si>
  <si>
    <t>LL141DY</t>
  </si>
  <si>
    <t>ll14 1dy</t>
  </si>
  <si>
    <t>ll141dy</t>
  </si>
  <si>
    <t>LL14 1EA</t>
  </si>
  <si>
    <t>LL141EA</t>
  </si>
  <si>
    <t>ll14 1ea</t>
  </si>
  <si>
    <t>ll141ea</t>
  </si>
  <si>
    <t>LL14 1EB</t>
  </si>
  <si>
    <t>LL141EB</t>
  </si>
  <si>
    <t>ll14 1eb</t>
  </si>
  <si>
    <t>ll141eb</t>
  </si>
  <si>
    <t>LL14 1ED</t>
  </si>
  <si>
    <t>LL141ED</t>
  </si>
  <si>
    <t>ll14 1ed</t>
  </si>
  <si>
    <t>ll141ed</t>
  </si>
  <si>
    <t>LL14 1EE</t>
  </si>
  <si>
    <t>LL141EE</t>
  </si>
  <si>
    <t>ll14 1ee</t>
  </si>
  <si>
    <t>ll141ee</t>
  </si>
  <si>
    <t>LL14 1EF</t>
  </si>
  <si>
    <t>LL141EF</t>
  </si>
  <si>
    <t>ll14 1ef</t>
  </si>
  <si>
    <t>ll141ef</t>
  </si>
  <si>
    <t>LL14 1EG</t>
  </si>
  <si>
    <t>LL141EG</t>
  </si>
  <si>
    <t>ll14 1eg</t>
  </si>
  <si>
    <t>ll141eg</t>
  </si>
  <si>
    <t>LL14 1EH</t>
  </si>
  <si>
    <t>LL141EH</t>
  </si>
  <si>
    <t>ll14 1eh</t>
  </si>
  <si>
    <t>ll141eh</t>
  </si>
  <si>
    <t>LL14 1EJ</t>
  </si>
  <si>
    <t>LL141EJ</t>
  </si>
  <si>
    <t>ll14 1ej</t>
  </si>
  <si>
    <t>ll141ej</t>
  </si>
  <si>
    <t>LL14 1EL</t>
  </si>
  <si>
    <t>LL141EL</t>
  </si>
  <si>
    <t>ll14 1el</t>
  </si>
  <si>
    <t>ll141el</t>
  </si>
  <si>
    <t>LL14 1EN</t>
  </si>
  <si>
    <t>LL141EN</t>
  </si>
  <si>
    <t>ll14 1en</t>
  </si>
  <si>
    <t>ll141en</t>
  </si>
  <si>
    <t>LL14 1EP</t>
  </si>
  <si>
    <t>LL141EP</t>
  </si>
  <si>
    <t>ll14 1ep</t>
  </si>
  <si>
    <t>ll141ep</t>
  </si>
  <si>
    <t>LL14 1ER</t>
  </si>
  <si>
    <t>LL141ER</t>
  </si>
  <si>
    <t>ll14 1er</t>
  </si>
  <si>
    <t>ll141er</t>
  </si>
  <si>
    <t>LL14 1ES</t>
  </si>
  <si>
    <t>LL141ES</t>
  </si>
  <si>
    <t>ll14 1es</t>
  </si>
  <si>
    <t>ll141es</t>
  </si>
  <si>
    <t>LL14 1ET</t>
  </si>
  <si>
    <t>LL141ET</t>
  </si>
  <si>
    <t>ll14 1et</t>
  </si>
  <si>
    <t>ll141et</t>
  </si>
  <si>
    <t>LL14 1EU</t>
  </si>
  <si>
    <t>LL141EU</t>
  </si>
  <si>
    <t>ll14 1eu</t>
  </si>
  <si>
    <t>ll141eu</t>
  </si>
  <si>
    <t>LL14 1EW</t>
  </si>
  <si>
    <t>LL141EW</t>
  </si>
  <si>
    <t>ll14 1ew</t>
  </si>
  <si>
    <t>ll141ew</t>
  </si>
  <si>
    <t>LL14 1EY</t>
  </si>
  <si>
    <t>LL141EY</t>
  </si>
  <si>
    <t>ll14 1ey</t>
  </si>
  <si>
    <t>ll141ey</t>
  </si>
  <si>
    <t>LL14 1HA</t>
  </si>
  <si>
    <t>LL141HA</t>
  </si>
  <si>
    <t>ll14 1ha</t>
  </si>
  <si>
    <t>ll141ha</t>
  </si>
  <si>
    <t>LL14 1HB</t>
  </si>
  <si>
    <t>LL141HB</t>
  </si>
  <si>
    <t>ll14 1hb</t>
  </si>
  <si>
    <t>ll141hb</t>
  </si>
  <si>
    <t>LL14 1HD</t>
  </si>
  <si>
    <t>LL141HD</t>
  </si>
  <si>
    <t>ll14 1hd</t>
  </si>
  <si>
    <t>ll141hd</t>
  </si>
  <si>
    <t>LL14 1HE</t>
  </si>
  <si>
    <t>LL141HE</t>
  </si>
  <si>
    <t>ll14 1he</t>
  </si>
  <si>
    <t>ll141he</t>
  </si>
  <si>
    <t>LL14 1HF</t>
  </si>
  <si>
    <t>LL141HF</t>
  </si>
  <si>
    <t>ll14 1hf</t>
  </si>
  <si>
    <t>ll141hf</t>
  </si>
  <si>
    <t>LL14 1HH</t>
  </si>
  <si>
    <t>LL141HH</t>
  </si>
  <si>
    <t>ll14 1hh</t>
  </si>
  <si>
    <t>ll141hh</t>
  </si>
  <si>
    <t>LL14 1HL</t>
  </si>
  <si>
    <t>LL141HL</t>
  </si>
  <si>
    <t>ll14 1hl</t>
  </si>
  <si>
    <t>ll141hl</t>
  </si>
  <si>
    <t>LL14 1HN</t>
  </si>
  <si>
    <t>LL141HN</t>
  </si>
  <si>
    <t>ll14 1hn</t>
  </si>
  <si>
    <t>ll141hn</t>
  </si>
  <si>
    <t>LL14 1HP</t>
  </si>
  <si>
    <t>LL141HP</t>
  </si>
  <si>
    <t>ll14 1hp</t>
  </si>
  <si>
    <t>ll141hp</t>
  </si>
  <si>
    <t>LL14 1HQ</t>
  </si>
  <si>
    <t>LL141HQ</t>
  </si>
  <si>
    <t>ll14 1hq</t>
  </si>
  <si>
    <t>ll141hq</t>
  </si>
  <si>
    <t>LL14 1HR</t>
  </si>
  <si>
    <t>LL141HR</t>
  </si>
  <si>
    <t>ll14 1hr</t>
  </si>
  <si>
    <t>ll141hr</t>
  </si>
  <si>
    <t>LL14 1HS</t>
  </si>
  <si>
    <t>LL141HS</t>
  </si>
  <si>
    <t>ll14 1hs</t>
  </si>
  <si>
    <t>ll141hs</t>
  </si>
  <si>
    <t>LL14 1HT</t>
  </si>
  <si>
    <t>LL141HT</t>
  </si>
  <si>
    <t>ll14 1ht</t>
  </si>
  <si>
    <t>ll141ht</t>
  </si>
  <si>
    <t>LL14 1HU</t>
  </si>
  <si>
    <t>LL141HU</t>
  </si>
  <si>
    <t>ll14 1hu</t>
  </si>
  <si>
    <t>ll141hu</t>
  </si>
  <si>
    <t>LL14 1HW</t>
  </si>
  <si>
    <t>LL141HW</t>
  </si>
  <si>
    <t>ll14 1hw</t>
  </si>
  <si>
    <t>ll141hw</t>
  </si>
  <si>
    <t>LL14 1HX</t>
  </si>
  <si>
    <t>LL141HX</t>
  </si>
  <si>
    <t>ll14 1hx</t>
  </si>
  <si>
    <t>ll141hx</t>
  </si>
  <si>
    <t>LL14 1HY</t>
  </si>
  <si>
    <t>LL141HY</t>
  </si>
  <si>
    <t>ll14 1hy</t>
  </si>
  <si>
    <t>ll141hy</t>
  </si>
  <si>
    <t>LL14 1LA</t>
  </si>
  <si>
    <t>LL141LA</t>
  </si>
  <si>
    <t>ll14 1la</t>
  </si>
  <si>
    <t>ll141la</t>
  </si>
  <si>
    <t>LL14 1LB</t>
  </si>
  <si>
    <t>LL141LB</t>
  </si>
  <si>
    <t>ll14 1lb</t>
  </si>
  <si>
    <t>ll141lb</t>
  </si>
  <si>
    <t>LL14 1LD</t>
  </si>
  <si>
    <t>LL141LD</t>
  </si>
  <si>
    <t>ll14 1ld</t>
  </si>
  <si>
    <t>ll141ld</t>
  </si>
  <si>
    <t>LL14 1LE</t>
  </si>
  <si>
    <t>LL141LE</t>
  </si>
  <si>
    <t>ll14 1le</t>
  </si>
  <si>
    <t>ll141le</t>
  </si>
  <si>
    <t>LL14 1LN</t>
  </si>
  <si>
    <t>LL141LN</t>
  </si>
  <si>
    <t>ll14 1ln</t>
  </si>
  <si>
    <t>ll141ln</t>
  </si>
  <si>
    <t>LL14 1LP</t>
  </si>
  <si>
    <t>LL141LP</t>
  </si>
  <si>
    <t>ll14 1lp</t>
  </si>
  <si>
    <t>ll141lp</t>
  </si>
  <si>
    <t>LL14 1LR</t>
  </si>
  <si>
    <t>LL141LR</t>
  </si>
  <si>
    <t>ll14 1lr</t>
  </si>
  <si>
    <t>ll141lr</t>
  </si>
  <si>
    <t>LL14 1LS</t>
  </si>
  <si>
    <t>LL141LS</t>
  </si>
  <si>
    <t>ll14 1ls</t>
  </si>
  <si>
    <t>ll141ls</t>
  </si>
  <si>
    <t>LL14 1LT</t>
  </si>
  <si>
    <t>LL141LT</t>
  </si>
  <si>
    <t>ll14 1lt</t>
  </si>
  <si>
    <t>ll141lt</t>
  </si>
  <si>
    <t>LL14 1LW</t>
  </si>
  <si>
    <t>LL141LW</t>
  </si>
  <si>
    <t>ll14 1lw</t>
  </si>
  <si>
    <t>ll141lw</t>
  </si>
  <si>
    <t>LL14 1LY</t>
  </si>
  <si>
    <t>LL141LY</t>
  </si>
  <si>
    <t>ll14 1ly</t>
  </si>
  <si>
    <t>ll141ly</t>
  </si>
  <si>
    <t>LL14 1NA</t>
  </si>
  <si>
    <t>LL141NA</t>
  </si>
  <si>
    <t>ll14 1na</t>
  </si>
  <si>
    <t>ll141na</t>
  </si>
  <si>
    <t>LL14 1NB</t>
  </si>
  <si>
    <t>LL141NB</t>
  </si>
  <si>
    <t>ll14 1nb</t>
  </si>
  <si>
    <t>ll141nb</t>
  </si>
  <si>
    <t>LL14 1ND</t>
  </si>
  <si>
    <t>LL141ND</t>
  </si>
  <si>
    <t>ll14 1nd</t>
  </si>
  <si>
    <t>ll141nd</t>
  </si>
  <si>
    <t>LL14 1NE</t>
  </si>
  <si>
    <t>LL141NE</t>
  </si>
  <si>
    <t>ll14 1ne</t>
  </si>
  <si>
    <t>ll141ne</t>
  </si>
  <si>
    <t>LL14 1NF</t>
  </si>
  <si>
    <t>LL141NF</t>
  </si>
  <si>
    <t>ll14 1nf</t>
  </si>
  <si>
    <t>ll141nf</t>
  </si>
  <si>
    <t>LL14 1NG</t>
  </si>
  <si>
    <t>LL141NG</t>
  </si>
  <si>
    <t>ll14 1ng</t>
  </si>
  <si>
    <t>ll141ng</t>
  </si>
  <si>
    <t>LL14 1NH</t>
  </si>
  <si>
    <t>LL141NH</t>
  </si>
  <si>
    <t>ll14 1nh</t>
  </si>
  <si>
    <t>ll141nh</t>
  </si>
  <si>
    <t>LL14 1NJ</t>
  </si>
  <si>
    <t>LL141NJ</t>
  </si>
  <si>
    <t>ll14 1nj</t>
  </si>
  <si>
    <t>ll141nj</t>
  </si>
  <si>
    <t>LL14 1NL</t>
  </si>
  <si>
    <t>LL141NL</t>
  </si>
  <si>
    <t>ll14 1nl</t>
  </si>
  <si>
    <t>ll141nl</t>
  </si>
  <si>
    <t>LL14 1NN</t>
  </si>
  <si>
    <t>LL141NN</t>
  </si>
  <si>
    <t>ll14 1nn</t>
  </si>
  <si>
    <t>ll141nn</t>
  </si>
  <si>
    <t>LL14 1NP</t>
  </si>
  <si>
    <t>LL141NP</t>
  </si>
  <si>
    <t>ll14 1np</t>
  </si>
  <si>
    <t>ll141np</t>
  </si>
  <si>
    <t>LL14 1NQ</t>
  </si>
  <si>
    <t>LL141NQ</t>
  </si>
  <si>
    <t>ll14 1nq</t>
  </si>
  <si>
    <t>ll141nq</t>
  </si>
  <si>
    <t>LL14 1NR</t>
  </si>
  <si>
    <t>LL141NR</t>
  </si>
  <si>
    <t>ll14 1nr</t>
  </si>
  <si>
    <t>ll141nr</t>
  </si>
  <si>
    <t>LL14 1NS</t>
  </si>
  <si>
    <t>LL141NS</t>
  </si>
  <si>
    <t>ll14 1ns</t>
  </si>
  <si>
    <t>ll141ns</t>
  </si>
  <si>
    <t>LL14 1NT</t>
  </si>
  <si>
    <t>LL141NT</t>
  </si>
  <si>
    <t>ll14 1nt</t>
  </si>
  <si>
    <t>ll141nt</t>
  </si>
  <si>
    <t>LL14 1NU</t>
  </si>
  <si>
    <t>LL141NU</t>
  </si>
  <si>
    <t>ll14 1nu</t>
  </si>
  <si>
    <t>ll141nu</t>
  </si>
  <si>
    <t>LL14 1NW</t>
  </si>
  <si>
    <t>LL141NW</t>
  </si>
  <si>
    <t>ll14 1nw</t>
  </si>
  <si>
    <t>ll141nw</t>
  </si>
  <si>
    <t>LL14 1NY</t>
  </si>
  <si>
    <t>LL141NY</t>
  </si>
  <si>
    <t>ll14 1ny</t>
  </si>
  <si>
    <t>ll141ny</t>
  </si>
  <si>
    <t>LL14 1PA</t>
  </si>
  <si>
    <t>LL141PA</t>
  </si>
  <si>
    <t>ll14 1pa</t>
  </si>
  <si>
    <t>ll141pa</t>
  </si>
  <si>
    <t>LL14 1PB</t>
  </si>
  <si>
    <t>LL141PB</t>
  </si>
  <si>
    <t>ll14 1pb</t>
  </si>
  <si>
    <t>ll141pb</t>
  </si>
  <si>
    <t>LL14 1PE</t>
  </si>
  <si>
    <t>LL141PE</t>
  </si>
  <si>
    <t>ll14 1pe</t>
  </si>
  <si>
    <t>ll141pe</t>
  </si>
  <si>
    <t>LL14 1PF</t>
  </si>
  <si>
    <t>LL141PF</t>
  </si>
  <si>
    <t>ll14 1pf</t>
  </si>
  <si>
    <t>ll141pf</t>
  </si>
  <si>
    <t>LL14 1PG</t>
  </si>
  <si>
    <t>LL141PG</t>
  </si>
  <si>
    <t>ll14 1pg</t>
  </si>
  <si>
    <t>ll141pg</t>
  </si>
  <si>
    <t>LL14 1PH</t>
  </si>
  <si>
    <t>LL141PH</t>
  </si>
  <si>
    <t>ll14 1ph</t>
  </si>
  <si>
    <t>ll141ph</t>
  </si>
  <si>
    <t>LL14 1PL</t>
  </si>
  <si>
    <t>LL141PL</t>
  </si>
  <si>
    <t>ll14 1pl</t>
  </si>
  <si>
    <t>ll141pl</t>
  </si>
  <si>
    <t>LL14 1PN</t>
  </si>
  <si>
    <t>LL141PN</t>
  </si>
  <si>
    <t>ll14 1pn</t>
  </si>
  <si>
    <t>ll141pn</t>
  </si>
  <si>
    <t>LL14 1PP</t>
  </si>
  <si>
    <t>LL141PP</t>
  </si>
  <si>
    <t>ll14 1pp</t>
  </si>
  <si>
    <t>ll141pp</t>
  </si>
  <si>
    <t>LL14 1PQ</t>
  </si>
  <si>
    <t>LL141PQ</t>
  </si>
  <si>
    <t>ll14 1pq</t>
  </si>
  <si>
    <t>ll141pq</t>
  </si>
  <si>
    <t>LL14 1PR</t>
  </si>
  <si>
    <t>LL141PR</t>
  </si>
  <si>
    <t>ll14 1pr</t>
  </si>
  <si>
    <t>ll141pr</t>
  </si>
  <si>
    <t>LL14 1PS</t>
  </si>
  <si>
    <t>LL141PS</t>
  </si>
  <si>
    <t>ll14 1ps</t>
  </si>
  <si>
    <t>ll141ps</t>
  </si>
  <si>
    <t>LL14 1PT</t>
  </si>
  <si>
    <t>LL141PT</t>
  </si>
  <si>
    <t>ll14 1pt</t>
  </si>
  <si>
    <t>ll141pt</t>
  </si>
  <si>
    <t>LL14 1PU</t>
  </si>
  <si>
    <t>LL141PU</t>
  </si>
  <si>
    <t>ll14 1pu</t>
  </si>
  <si>
    <t>ll141pu</t>
  </si>
  <si>
    <t>LL14 1PW</t>
  </si>
  <si>
    <t>LL141PW</t>
  </si>
  <si>
    <t>ll14 1pw</t>
  </si>
  <si>
    <t>ll141pw</t>
  </si>
  <si>
    <t>LL14 1PY</t>
  </si>
  <si>
    <t>LL141PY</t>
  </si>
  <si>
    <t>ll14 1py</t>
  </si>
  <si>
    <t>ll141py</t>
  </si>
  <si>
    <t>LL14 1RA</t>
  </si>
  <si>
    <t>LL141RA</t>
  </si>
  <si>
    <t>ll14 1ra</t>
  </si>
  <si>
    <t>ll141ra</t>
  </si>
  <si>
    <t>LL14 1RB</t>
  </si>
  <si>
    <t>LL141RB</t>
  </si>
  <si>
    <t>ll14 1rb</t>
  </si>
  <si>
    <t>ll141rb</t>
  </si>
  <si>
    <t>LL14 1RD</t>
  </si>
  <si>
    <t>LL141RD</t>
  </si>
  <si>
    <t>ll14 1rd</t>
  </si>
  <si>
    <t>ll141rd</t>
  </si>
  <si>
    <t>LL14 1RE</t>
  </si>
  <si>
    <t>LL141RE</t>
  </si>
  <si>
    <t>ll14 1re</t>
  </si>
  <si>
    <t>ll141re</t>
  </si>
  <si>
    <t>LL14 1RF</t>
  </si>
  <si>
    <t>LL141RF</t>
  </si>
  <si>
    <t>ll14 1rf</t>
  </si>
  <si>
    <t>ll141rf</t>
  </si>
  <si>
    <t>LL14 1RG</t>
  </si>
  <si>
    <t>LL141RG</t>
  </si>
  <si>
    <t>ll14 1rg</t>
  </si>
  <si>
    <t>ll141rg</t>
  </si>
  <si>
    <t>LL14 1RH</t>
  </si>
  <si>
    <t>LL141RH</t>
  </si>
  <si>
    <t>ll14 1rh</t>
  </si>
  <si>
    <t>ll141rh</t>
  </si>
  <si>
    <t>LL14 1RJ</t>
  </si>
  <si>
    <t>LL141RJ</t>
  </si>
  <si>
    <t>ll14 1rj</t>
  </si>
  <si>
    <t>ll141rj</t>
  </si>
  <si>
    <t>LL14 1RL</t>
  </si>
  <si>
    <t>LL141RL</t>
  </si>
  <si>
    <t>ll14 1rl</t>
  </si>
  <si>
    <t>ll141rl</t>
  </si>
  <si>
    <t>LL14 1RN</t>
  </si>
  <si>
    <t>LL141RN</t>
  </si>
  <si>
    <t>ll14 1rn</t>
  </si>
  <si>
    <t>ll141rn</t>
  </si>
  <si>
    <t>LL14 1RP</t>
  </si>
  <si>
    <t>LL141RP</t>
  </si>
  <si>
    <t>ll14 1rp</t>
  </si>
  <si>
    <t>ll141rp</t>
  </si>
  <si>
    <t>LL14 1RS</t>
  </si>
  <si>
    <t>LL141RS</t>
  </si>
  <si>
    <t>ll14 1rs</t>
  </si>
  <si>
    <t>ll141rs</t>
  </si>
  <si>
    <t>LL14 1RT</t>
  </si>
  <si>
    <t>LL141RT</t>
  </si>
  <si>
    <t>ll14 1rt</t>
  </si>
  <si>
    <t>ll141rt</t>
  </si>
  <si>
    <t>LL14 1RU</t>
  </si>
  <si>
    <t>LL141RU</t>
  </si>
  <si>
    <t>ll14 1ru</t>
  </si>
  <si>
    <t>ll141ru</t>
  </si>
  <si>
    <t>LL14 1RW</t>
  </si>
  <si>
    <t>LL141RW</t>
  </si>
  <si>
    <t>ll14 1rw</t>
  </si>
  <si>
    <t>ll141rw</t>
  </si>
  <si>
    <t>LL14 1RX</t>
  </si>
  <si>
    <t>LL141RX</t>
  </si>
  <si>
    <t>ll14 1rx</t>
  </si>
  <si>
    <t>ll141rx</t>
  </si>
  <si>
    <t>LL14 1RY</t>
  </si>
  <si>
    <t>LL141RY</t>
  </si>
  <si>
    <t>ll14 1ry</t>
  </si>
  <si>
    <t>ll141ry</t>
  </si>
  <si>
    <t>LL14 1SA</t>
  </si>
  <si>
    <t>LL141SA</t>
  </si>
  <si>
    <t>ll14 1sa</t>
  </si>
  <si>
    <t>ll141sa</t>
  </si>
  <si>
    <t>LL14 1SB</t>
  </si>
  <si>
    <t>LL141SB</t>
  </si>
  <si>
    <t>ll14 1sb</t>
  </si>
  <si>
    <t>ll141sb</t>
  </si>
  <si>
    <t>LL14 1SD</t>
  </si>
  <si>
    <t>LL141SD</t>
  </si>
  <si>
    <t>ll14 1sd</t>
  </si>
  <si>
    <t>ll141sd</t>
  </si>
  <si>
    <t>LL14 1SE</t>
  </si>
  <si>
    <t>LL141SE</t>
  </si>
  <si>
    <t>ll14 1se</t>
  </si>
  <si>
    <t>ll141se</t>
  </si>
  <si>
    <t>LL14 1SF</t>
  </si>
  <si>
    <t>LL141SF</t>
  </si>
  <si>
    <t>ll14 1sf</t>
  </si>
  <si>
    <t>ll141sf</t>
  </si>
  <si>
    <t>LL14 1SH</t>
  </si>
  <si>
    <t>LL141SH</t>
  </si>
  <si>
    <t>ll14 1sh</t>
  </si>
  <si>
    <t>ll141sh</t>
  </si>
  <si>
    <t>LL14 1SL</t>
  </si>
  <si>
    <t>LL141SL</t>
  </si>
  <si>
    <t>ll14 1sl</t>
  </si>
  <si>
    <t>ll141sl</t>
  </si>
  <si>
    <t>LL14 1SN</t>
  </si>
  <si>
    <t>LL141SN</t>
  </si>
  <si>
    <t>ll14 1sn</t>
  </si>
  <si>
    <t>ll141sn</t>
  </si>
  <si>
    <t>LL14 1SP</t>
  </si>
  <si>
    <t>LL141SP</t>
  </si>
  <si>
    <t>ll14 1sp</t>
  </si>
  <si>
    <t>ll141sp</t>
  </si>
  <si>
    <t>LL14 1SR</t>
  </si>
  <si>
    <t>LL141SR</t>
  </si>
  <si>
    <t>ll14 1sr</t>
  </si>
  <si>
    <t>ll141sr</t>
  </si>
  <si>
    <t>LL14 1SS</t>
  </si>
  <si>
    <t>LL141SS</t>
  </si>
  <si>
    <t>ll14 1ss</t>
  </si>
  <si>
    <t>ll141ss</t>
  </si>
  <si>
    <t>LL14 1ST</t>
  </si>
  <si>
    <t>LL141ST</t>
  </si>
  <si>
    <t>ll14 1st</t>
  </si>
  <si>
    <t>ll141st</t>
  </si>
  <si>
    <t>LL14 1SU</t>
  </si>
  <si>
    <t>LL141SU</t>
  </si>
  <si>
    <t>ll14 1su</t>
  </si>
  <si>
    <t>ll141su</t>
  </si>
  <si>
    <t>LL14 1SW</t>
  </si>
  <si>
    <t>LL141SW</t>
  </si>
  <si>
    <t>ll14 1sw</t>
  </si>
  <si>
    <t>ll141sw</t>
  </si>
  <si>
    <t>LL14 1SY</t>
  </si>
  <si>
    <t>LL141SY</t>
  </si>
  <si>
    <t>ll14 1sy</t>
  </si>
  <si>
    <t>ll141sy</t>
  </si>
  <si>
    <t>LL14 1TA</t>
  </si>
  <si>
    <t>LL141TA</t>
  </si>
  <si>
    <t>ll14 1ta</t>
  </si>
  <si>
    <t>ll141ta</t>
  </si>
  <si>
    <t>LL14 1TB</t>
  </si>
  <si>
    <t>LL141TB</t>
  </si>
  <si>
    <t>ll14 1tb</t>
  </si>
  <si>
    <t>ll141tb</t>
  </si>
  <si>
    <t>LL14 1TD</t>
  </si>
  <si>
    <t>LL141TD</t>
  </si>
  <si>
    <t>ll14 1td</t>
  </si>
  <si>
    <t>ll141td</t>
  </si>
  <si>
    <t>LL14 1TE</t>
  </si>
  <si>
    <t>LL141TE</t>
  </si>
  <si>
    <t>ll14 1te</t>
  </si>
  <si>
    <t>ll141te</t>
  </si>
  <si>
    <t>LL14 1TG</t>
  </si>
  <si>
    <t>LL141TG</t>
  </si>
  <si>
    <t>ll14 1tg</t>
  </si>
  <si>
    <t>ll141tg</t>
  </si>
  <si>
    <t>LL14 1TH</t>
  </si>
  <si>
    <t>LL141TH</t>
  </si>
  <si>
    <t>ll14 1th</t>
  </si>
  <si>
    <t>ll141th</t>
  </si>
  <si>
    <t>LL14 1TJ</t>
  </si>
  <si>
    <t>LL141TJ</t>
  </si>
  <si>
    <t>ll14 1tj</t>
  </si>
  <si>
    <t>ll141tj</t>
  </si>
  <si>
    <t>LL14 1TL</t>
  </si>
  <si>
    <t>LL141TL</t>
  </si>
  <si>
    <t>ll14 1tl</t>
  </si>
  <si>
    <t>ll141tl</t>
  </si>
  <si>
    <t>LL14 1TN</t>
  </si>
  <si>
    <t>LL141TN</t>
  </si>
  <si>
    <t>ll14 1tn</t>
  </si>
  <si>
    <t>ll141tn</t>
  </si>
  <si>
    <t>LL14 1TP</t>
  </si>
  <si>
    <t>LL141TP</t>
  </si>
  <si>
    <t>ll14 1tp</t>
  </si>
  <si>
    <t>ll141tp</t>
  </si>
  <si>
    <t>LL14 1TR</t>
  </si>
  <si>
    <t>LL141TR</t>
  </si>
  <si>
    <t>ll14 1tr</t>
  </si>
  <si>
    <t>ll141tr</t>
  </si>
  <si>
    <t>LL14 1TS</t>
  </si>
  <si>
    <t>LL141TS</t>
  </si>
  <si>
    <t>ll14 1ts</t>
  </si>
  <si>
    <t>ll141ts</t>
  </si>
  <si>
    <t>LL14 1TT</t>
  </si>
  <si>
    <t>LL141TT</t>
  </si>
  <si>
    <t>ll14 1tt</t>
  </si>
  <si>
    <t>ll141tt</t>
  </si>
  <si>
    <t>LL14 1TU</t>
  </si>
  <si>
    <t>LL141TU</t>
  </si>
  <si>
    <t>ll14 1tu</t>
  </si>
  <si>
    <t>ll141tu</t>
  </si>
  <si>
    <t>LL14 1TW</t>
  </si>
  <si>
    <t>LL141TW</t>
  </si>
  <si>
    <t>ll14 1tw</t>
  </si>
  <si>
    <t>ll141tw</t>
  </si>
  <si>
    <t>LL14 1TY</t>
  </si>
  <si>
    <t>LL141TY</t>
  </si>
  <si>
    <t>ll14 1ty</t>
  </si>
  <si>
    <t>ll141ty</t>
  </si>
  <si>
    <t>LL14 1UA</t>
  </si>
  <si>
    <t>LL141UA</t>
  </si>
  <si>
    <t>ll14 1ua</t>
  </si>
  <si>
    <t>ll141ua</t>
  </si>
  <si>
    <t>LL14 1UB</t>
  </si>
  <si>
    <t>LL141UB</t>
  </si>
  <si>
    <t>ll14 1ub</t>
  </si>
  <si>
    <t>ll141ub</t>
  </si>
  <si>
    <t>LL14 1UE</t>
  </si>
  <si>
    <t>LL141UE</t>
  </si>
  <si>
    <t>ll14 1ue</t>
  </si>
  <si>
    <t>ll141ue</t>
  </si>
  <si>
    <t>LL14 1UF</t>
  </si>
  <si>
    <t>LL141UF</t>
  </si>
  <si>
    <t>ll14 1uf</t>
  </si>
  <si>
    <t>ll141uf</t>
  </si>
  <si>
    <t>LL14 1UG</t>
  </si>
  <si>
    <t>LL141UG</t>
  </si>
  <si>
    <t>ll14 1ug</t>
  </si>
  <si>
    <t>ll141ug</t>
  </si>
  <si>
    <t>LL14 1UH</t>
  </si>
  <si>
    <t>LL141UH</t>
  </si>
  <si>
    <t>ll14 1uh</t>
  </si>
  <si>
    <t>ll141uh</t>
  </si>
  <si>
    <t>LL14 1UJ</t>
  </si>
  <si>
    <t>LL141UJ</t>
  </si>
  <si>
    <t>ll14 1uj</t>
  </si>
  <si>
    <t>ll141uj</t>
  </si>
  <si>
    <t>LL14 1UL</t>
  </si>
  <si>
    <t>LL141UL</t>
  </si>
  <si>
    <t>ll14 1ul</t>
  </si>
  <si>
    <t>ll141ul</t>
  </si>
  <si>
    <t>LL14 1UN</t>
  </si>
  <si>
    <t>LL141UN</t>
  </si>
  <si>
    <t>ll14 1un</t>
  </si>
  <si>
    <t>ll141un</t>
  </si>
  <si>
    <t>LL14 1UP</t>
  </si>
  <si>
    <t>LL141UP</t>
  </si>
  <si>
    <t>ll14 1up</t>
  </si>
  <si>
    <t>ll141up</t>
  </si>
  <si>
    <t>LL14 1UR</t>
  </si>
  <si>
    <t>LL141UR</t>
  </si>
  <si>
    <t>ll14 1ur</t>
  </si>
  <si>
    <t>ll141ur</t>
  </si>
  <si>
    <t>LL14 1US</t>
  </si>
  <si>
    <t>LL141US</t>
  </si>
  <si>
    <t>ll14 1us</t>
  </si>
  <si>
    <t>ll141us</t>
  </si>
  <si>
    <t>LL14 1UT</t>
  </si>
  <si>
    <t>LL141UT</t>
  </si>
  <si>
    <t>ll14 1ut</t>
  </si>
  <si>
    <t>ll141ut</t>
  </si>
  <si>
    <t>LL14 1UU</t>
  </si>
  <si>
    <t>LL141UU</t>
  </si>
  <si>
    <t>ll14 1uu</t>
  </si>
  <si>
    <t>ll141uu</t>
  </si>
  <si>
    <t>LL14 1UW</t>
  </si>
  <si>
    <t>LL141UW</t>
  </si>
  <si>
    <t>ll14 1uw</t>
  </si>
  <si>
    <t>ll141uw</t>
  </si>
  <si>
    <t>LL14 1UY</t>
  </si>
  <si>
    <t>LL141UY</t>
  </si>
  <si>
    <t>ll14 1uy</t>
  </si>
  <si>
    <t>ll141uy</t>
  </si>
  <si>
    <t>LL14 1YE</t>
  </si>
  <si>
    <t>LL141YE</t>
  </si>
  <si>
    <t>ll14 1ye</t>
  </si>
  <si>
    <t>ll141ye</t>
  </si>
  <si>
    <t>LL14 1YF</t>
  </si>
  <si>
    <t>LL141YF</t>
  </si>
  <si>
    <t>ll14 1yf</t>
  </si>
  <si>
    <t>ll141yf</t>
  </si>
  <si>
    <t>LL14 1YG</t>
  </si>
  <si>
    <t>LL141YG</t>
  </si>
  <si>
    <t>ll14 1yg</t>
  </si>
  <si>
    <t>ll141yg</t>
  </si>
  <si>
    <t>LL14 2AA</t>
  </si>
  <si>
    <t>LL142AA</t>
  </si>
  <si>
    <t>ll14 2aa</t>
  </si>
  <si>
    <t>ll142aa</t>
  </si>
  <si>
    <t>LL14 2AB</t>
  </si>
  <si>
    <t>LL142AB</t>
  </si>
  <si>
    <t>ll14 2ab</t>
  </si>
  <si>
    <t>ll142ab</t>
  </si>
  <si>
    <t>LL14 2AD</t>
  </si>
  <si>
    <t>LL142AD</t>
  </si>
  <si>
    <t>ll14 2ad</t>
  </si>
  <si>
    <t>ll142ad</t>
  </si>
  <si>
    <t>LL14 2AE</t>
  </si>
  <si>
    <t>LL142AE</t>
  </si>
  <si>
    <t>ll14 2ae</t>
  </si>
  <si>
    <t>ll142ae</t>
  </si>
  <si>
    <t>LL14 2AF</t>
  </si>
  <si>
    <t>LL142AF</t>
  </si>
  <si>
    <t>ll14 2af</t>
  </si>
  <si>
    <t>ll142af</t>
  </si>
  <si>
    <t>LL14 2AG</t>
  </si>
  <si>
    <t>LL142AG</t>
  </si>
  <si>
    <t>ll14 2ag</t>
  </si>
  <si>
    <t>ll142ag</t>
  </si>
  <si>
    <t>LL14 2AH</t>
  </si>
  <si>
    <t>LL142AH</t>
  </si>
  <si>
    <t>ll14 2ah</t>
  </si>
  <si>
    <t>ll142ah</t>
  </si>
  <si>
    <t>LL14 2AJ</t>
  </si>
  <si>
    <t>LL142AJ</t>
  </si>
  <si>
    <t>ll14 2aj</t>
  </si>
  <si>
    <t>ll142aj</t>
  </si>
  <si>
    <t>LL14 2AL</t>
  </si>
  <si>
    <t>LL142AL</t>
  </si>
  <si>
    <t>ll14 2al</t>
  </si>
  <si>
    <t>ll142al</t>
  </si>
  <si>
    <t>LL14 2AN</t>
  </si>
  <si>
    <t>LL142AN</t>
  </si>
  <si>
    <t>ll14 2an</t>
  </si>
  <si>
    <t>ll142an</t>
  </si>
  <si>
    <t>LL14 2AP</t>
  </si>
  <si>
    <t>LL142AP</t>
  </si>
  <si>
    <t>ll14 2ap</t>
  </si>
  <si>
    <t>ll142ap</t>
  </si>
  <si>
    <t>Cefn Mawr WwTW</t>
  </si>
  <si>
    <t>LL14 2AR</t>
  </si>
  <si>
    <t>LL142AR</t>
  </si>
  <si>
    <t>ll14 2ar</t>
  </si>
  <si>
    <t>ll142ar</t>
  </si>
  <si>
    <t>LL14 2AS</t>
  </si>
  <si>
    <t>LL142AS</t>
  </si>
  <si>
    <t>ll14 2as</t>
  </si>
  <si>
    <t>ll142as</t>
  </si>
  <si>
    <t>LL14 2AT</t>
  </si>
  <si>
    <t>LL142AT</t>
  </si>
  <si>
    <t>ll14 2at</t>
  </si>
  <si>
    <t>ll142at</t>
  </si>
  <si>
    <t>LL14 2AU</t>
  </si>
  <si>
    <t>LL142AU</t>
  </si>
  <si>
    <t>ll14 2au</t>
  </si>
  <si>
    <t>ll142au</t>
  </si>
  <si>
    <t>LL14 2AW</t>
  </si>
  <si>
    <t>LL142AW</t>
  </si>
  <si>
    <t>ll14 2aw</t>
  </si>
  <si>
    <t>ll142aw</t>
  </si>
  <si>
    <t>LL14 2AX</t>
  </si>
  <si>
    <t>LL142AX</t>
  </si>
  <si>
    <t>ll14 2ax</t>
  </si>
  <si>
    <t>ll142ax</t>
  </si>
  <si>
    <t>LL14 2AY</t>
  </si>
  <si>
    <t>LL142AY</t>
  </si>
  <si>
    <t>ll14 2ay</t>
  </si>
  <si>
    <t>ll142ay</t>
  </si>
  <si>
    <t>LL14 2AZ</t>
  </si>
  <si>
    <t>LL142AZ</t>
  </si>
  <si>
    <t>ll14 2az</t>
  </si>
  <si>
    <t>ll142az</t>
  </si>
  <si>
    <t>LL14 2BA</t>
  </si>
  <si>
    <t>LL142BA</t>
  </si>
  <si>
    <t>ll14 2ba</t>
  </si>
  <si>
    <t>ll142ba</t>
  </si>
  <si>
    <t>LL14 2BB</t>
  </si>
  <si>
    <t>LL142BB</t>
  </si>
  <si>
    <t>ll14 2bb</t>
  </si>
  <si>
    <t>ll142bb</t>
  </si>
  <si>
    <t>LL14 2BD</t>
  </si>
  <si>
    <t>LL142BD</t>
  </si>
  <si>
    <t>ll14 2bd</t>
  </si>
  <si>
    <t>ll142bd</t>
  </si>
  <si>
    <t>LL14 2BE</t>
  </si>
  <si>
    <t>LL142BE</t>
  </si>
  <si>
    <t>ll14 2be</t>
  </si>
  <si>
    <t>ll142be</t>
  </si>
  <si>
    <t>LL14 2BF</t>
  </si>
  <si>
    <t>LL142BF</t>
  </si>
  <si>
    <t>ll14 2bf</t>
  </si>
  <si>
    <t>ll142bf</t>
  </si>
  <si>
    <t>LL14 2BH</t>
  </si>
  <si>
    <t>LL142BH</t>
  </si>
  <si>
    <t>ll14 2bh</t>
  </si>
  <si>
    <t>ll142bh</t>
  </si>
  <si>
    <t>LL14 2BJ</t>
  </si>
  <si>
    <t>LL142BJ</t>
  </si>
  <si>
    <t>ll14 2bj</t>
  </si>
  <si>
    <t>ll142bj</t>
  </si>
  <si>
    <t>LL14 2BL</t>
  </si>
  <si>
    <t>LL142BL</t>
  </si>
  <si>
    <t>ll14 2bl</t>
  </si>
  <si>
    <t>ll142bl</t>
  </si>
  <si>
    <t>LL14 2BN</t>
  </si>
  <si>
    <t>LL142BN</t>
  </si>
  <si>
    <t>ll14 2bn</t>
  </si>
  <si>
    <t>ll142bn</t>
  </si>
  <si>
    <t>LL14 2BP</t>
  </si>
  <si>
    <t>LL142BP</t>
  </si>
  <si>
    <t>ll14 2bp</t>
  </si>
  <si>
    <t>ll142bp</t>
  </si>
  <si>
    <t>LL14 2BS</t>
  </si>
  <si>
    <t>LL142BS</t>
  </si>
  <si>
    <t>ll14 2bs</t>
  </si>
  <si>
    <t>ll142bs</t>
  </si>
  <si>
    <t>LL14 2BT</t>
  </si>
  <si>
    <t>LL142BT</t>
  </si>
  <si>
    <t>ll14 2bt</t>
  </si>
  <si>
    <t>ll142bt</t>
  </si>
  <si>
    <t>LL14 2BU</t>
  </si>
  <si>
    <t>LL142BU</t>
  </si>
  <si>
    <t>ll14 2bu</t>
  </si>
  <si>
    <t>ll142bu</t>
  </si>
  <si>
    <t>LL14 2BW</t>
  </si>
  <si>
    <t>LL142BW</t>
  </si>
  <si>
    <t>ll14 2bw</t>
  </si>
  <si>
    <t>ll142bw</t>
  </si>
  <si>
    <t>LL14 2BX</t>
  </si>
  <si>
    <t>LL142BX</t>
  </si>
  <si>
    <t>ll14 2bx</t>
  </si>
  <si>
    <t>ll142bx</t>
  </si>
  <si>
    <t>LL14 2BY</t>
  </si>
  <si>
    <t>LL142BY</t>
  </si>
  <si>
    <t>ll14 2by</t>
  </si>
  <si>
    <t>ll142by</t>
  </si>
  <si>
    <t>LL14 2BZ</t>
  </si>
  <si>
    <t>LL142BZ</t>
  </si>
  <si>
    <t>ll14 2bz</t>
  </si>
  <si>
    <t>ll142bz</t>
  </si>
  <si>
    <t>LL14 2DA</t>
  </si>
  <si>
    <t>LL142DA</t>
  </si>
  <si>
    <t>ll14 2da</t>
  </si>
  <si>
    <t>ll142da</t>
  </si>
  <si>
    <t>LL14 2DB</t>
  </si>
  <si>
    <t>LL142DB</t>
  </si>
  <si>
    <t>ll14 2db</t>
  </si>
  <si>
    <t>ll142db</t>
  </si>
  <si>
    <t>LL14 2DD</t>
  </si>
  <si>
    <t>LL142DD</t>
  </si>
  <si>
    <t>ll14 2dd</t>
  </si>
  <si>
    <t>ll142dd</t>
  </si>
  <si>
    <t>LL14 2DE</t>
  </si>
  <si>
    <t>LL142DE</t>
  </si>
  <si>
    <t>ll14 2de</t>
  </si>
  <si>
    <t>ll142de</t>
  </si>
  <si>
    <t>LL14 2DF</t>
  </si>
  <si>
    <t>LL142DF</t>
  </si>
  <si>
    <t>ll14 2df</t>
  </si>
  <si>
    <t>ll142df</t>
  </si>
  <si>
    <t>LL14 2DG</t>
  </si>
  <si>
    <t>LL142DG</t>
  </si>
  <si>
    <t>ll14 2dg</t>
  </si>
  <si>
    <t>ll142dg</t>
  </si>
  <si>
    <t>LL14 2DH</t>
  </si>
  <si>
    <t>LL142DH</t>
  </si>
  <si>
    <t>ll14 2dh</t>
  </si>
  <si>
    <t>ll142dh</t>
  </si>
  <si>
    <t>LL14 2DJ</t>
  </si>
  <si>
    <t>LL142DJ</t>
  </si>
  <si>
    <t>ll14 2dj</t>
  </si>
  <si>
    <t>ll142dj</t>
  </si>
  <si>
    <t>LL14 2DL</t>
  </si>
  <si>
    <t>LL142DL</t>
  </si>
  <si>
    <t>ll14 2dl</t>
  </si>
  <si>
    <t>ll142dl</t>
  </si>
  <si>
    <t>LL14 2DN</t>
  </si>
  <si>
    <t>LL142DN</t>
  </si>
  <si>
    <t>ll14 2dn</t>
  </si>
  <si>
    <t>ll142dn</t>
  </si>
  <si>
    <t>LL14 2DP</t>
  </si>
  <si>
    <t>LL142DP</t>
  </si>
  <si>
    <t>ll14 2dp</t>
  </si>
  <si>
    <t>ll142dp</t>
  </si>
  <si>
    <t>LL14 2DQ</t>
  </si>
  <si>
    <t>LL142DQ</t>
  </si>
  <si>
    <t>ll14 2dq</t>
  </si>
  <si>
    <t>ll142dq</t>
  </si>
  <si>
    <t>LL14 2DR</t>
  </si>
  <si>
    <t>LL142DR</t>
  </si>
  <si>
    <t>ll14 2dr</t>
  </si>
  <si>
    <t>ll142dr</t>
  </si>
  <si>
    <t>LL14 2DS</t>
  </si>
  <si>
    <t>LL142DS</t>
  </si>
  <si>
    <t>ll14 2ds</t>
  </si>
  <si>
    <t>ll142ds</t>
  </si>
  <si>
    <t>LL14 2DT</t>
  </si>
  <si>
    <t>LL142DT</t>
  </si>
  <si>
    <t>ll14 2dt</t>
  </si>
  <si>
    <t>ll142dt</t>
  </si>
  <si>
    <t>LL14 2DU</t>
  </si>
  <si>
    <t>LL142DU</t>
  </si>
  <si>
    <t>ll14 2du</t>
  </si>
  <si>
    <t>ll142du</t>
  </si>
  <si>
    <t>LL14 2DW</t>
  </si>
  <si>
    <t>LL142DW</t>
  </si>
  <si>
    <t>ll14 2dw</t>
  </si>
  <si>
    <t>ll142dw</t>
  </si>
  <si>
    <t>LL14 2DX</t>
  </si>
  <si>
    <t>LL142DX</t>
  </si>
  <si>
    <t>ll14 2dx</t>
  </si>
  <si>
    <t>ll142dx</t>
  </si>
  <si>
    <t>LL14 2DY</t>
  </si>
  <si>
    <t>LL142DY</t>
  </si>
  <si>
    <t>ll14 2dy</t>
  </si>
  <si>
    <t>ll142dy</t>
  </si>
  <si>
    <t>LL14 2EA</t>
  </si>
  <si>
    <t>LL142EA</t>
  </si>
  <si>
    <t>ll14 2ea</t>
  </si>
  <si>
    <t>ll142ea</t>
  </si>
  <si>
    <t>LL14 2EB</t>
  </si>
  <si>
    <t>LL142EB</t>
  </si>
  <si>
    <t>ll14 2eb</t>
  </si>
  <si>
    <t>ll142eb</t>
  </si>
  <si>
    <t>LL14 2ED</t>
  </si>
  <si>
    <t>LL142ED</t>
  </si>
  <si>
    <t>ll14 2ed</t>
  </si>
  <si>
    <t>ll142ed</t>
  </si>
  <si>
    <t>LL14 2EE</t>
  </si>
  <si>
    <t>LL142EE</t>
  </si>
  <si>
    <t>ll14 2ee</t>
  </si>
  <si>
    <t>ll142ee</t>
  </si>
  <si>
    <t>LL14 2EG</t>
  </si>
  <si>
    <t>LL142EG</t>
  </si>
  <si>
    <t>ll14 2eg</t>
  </si>
  <si>
    <t>ll142eg</t>
  </si>
  <si>
    <t>LL14 2EH</t>
  </si>
  <si>
    <t>LL142EH</t>
  </si>
  <si>
    <t>ll14 2eh</t>
  </si>
  <si>
    <t>ll142eh</t>
  </si>
  <si>
    <t>LL14 2EJ</t>
  </si>
  <si>
    <t>LL142EJ</t>
  </si>
  <si>
    <t>ll14 2ej</t>
  </si>
  <si>
    <t>ll142ej</t>
  </si>
  <si>
    <t>LL14 2EL</t>
  </si>
  <si>
    <t>LL142EL</t>
  </si>
  <si>
    <t>ll14 2el</t>
  </si>
  <si>
    <t>ll142el</t>
  </si>
  <si>
    <t>LL14 2EN</t>
  </si>
  <si>
    <t>LL142EN</t>
  </si>
  <si>
    <t>ll14 2en</t>
  </si>
  <si>
    <t>ll142en</t>
  </si>
  <si>
    <t>LL14 2EP</t>
  </si>
  <si>
    <t>LL142EP</t>
  </si>
  <si>
    <t>ll14 2ep</t>
  </si>
  <si>
    <t>ll142ep</t>
  </si>
  <si>
    <t>LL14 2EQ</t>
  </si>
  <si>
    <t>LL142EQ</t>
  </si>
  <si>
    <t>ll14 2eq</t>
  </si>
  <si>
    <t>ll142eq</t>
  </si>
  <si>
    <t>LL14 2ER</t>
  </si>
  <si>
    <t>LL142ER</t>
  </si>
  <si>
    <t>ll14 2er</t>
  </si>
  <si>
    <t>ll142er</t>
  </si>
  <si>
    <t>LL14 2ES</t>
  </si>
  <si>
    <t>LL142ES</t>
  </si>
  <si>
    <t>ll14 2es</t>
  </si>
  <si>
    <t>ll142es</t>
  </si>
  <si>
    <t>LL14 2ET</t>
  </si>
  <si>
    <t>LL142ET</t>
  </si>
  <si>
    <t>ll14 2et</t>
  </si>
  <si>
    <t>ll142et</t>
  </si>
  <si>
    <t>LL14 2EU</t>
  </si>
  <si>
    <t>LL142EU</t>
  </si>
  <si>
    <t>ll14 2eu</t>
  </si>
  <si>
    <t>ll142eu</t>
  </si>
  <si>
    <t>LL14 2EW</t>
  </si>
  <si>
    <t>LL142EW</t>
  </si>
  <si>
    <t>ll14 2ew</t>
  </si>
  <si>
    <t>ll142ew</t>
  </si>
  <si>
    <t>LL14 2EY</t>
  </si>
  <si>
    <t>LL142EY</t>
  </si>
  <si>
    <t>ll14 2ey</t>
  </si>
  <si>
    <t>ll142ey</t>
  </si>
  <si>
    <t>LL14 2HA</t>
  </si>
  <si>
    <t>LL142HA</t>
  </si>
  <si>
    <t>ll14 2ha</t>
  </si>
  <si>
    <t>ll142ha</t>
  </si>
  <si>
    <t>LL14 2HB</t>
  </si>
  <si>
    <t>LL142HB</t>
  </si>
  <si>
    <t>ll14 2hb</t>
  </si>
  <si>
    <t>ll142hb</t>
  </si>
  <si>
    <t>LL14 2HD</t>
  </si>
  <si>
    <t>LL142HD</t>
  </si>
  <si>
    <t>ll14 2hd</t>
  </si>
  <si>
    <t>ll142hd</t>
  </si>
  <si>
    <t>LL14 2HE</t>
  </si>
  <si>
    <t>LL142HE</t>
  </si>
  <si>
    <t>ll14 2he</t>
  </si>
  <si>
    <t>ll142he</t>
  </si>
  <si>
    <t>LL14 2HF</t>
  </si>
  <si>
    <t>LL142HF</t>
  </si>
  <si>
    <t>ll14 2hf</t>
  </si>
  <si>
    <t>ll142hf</t>
  </si>
  <si>
    <t>LL14 2HG</t>
  </si>
  <si>
    <t>LL142HG</t>
  </si>
  <si>
    <t>ll14 2hg</t>
  </si>
  <si>
    <t>ll142hg</t>
  </si>
  <si>
    <t>LL14 2HH</t>
  </si>
  <si>
    <t>LL142HH</t>
  </si>
  <si>
    <t>ll14 2hh</t>
  </si>
  <si>
    <t>ll142hh</t>
  </si>
  <si>
    <t>LL14 2HL</t>
  </si>
  <si>
    <t>LL142HL</t>
  </si>
  <si>
    <t>ll14 2hl</t>
  </si>
  <si>
    <t>ll142hl</t>
  </si>
  <si>
    <t>LL14 2HN</t>
  </si>
  <si>
    <t>LL142HN</t>
  </si>
  <si>
    <t>ll14 2hn</t>
  </si>
  <si>
    <t>ll142hn</t>
  </si>
  <si>
    <t>LL14 2HP</t>
  </si>
  <si>
    <t>LL142HP</t>
  </si>
  <si>
    <t>ll14 2hp</t>
  </si>
  <si>
    <t>ll142hp</t>
  </si>
  <si>
    <t>LL14 2HR</t>
  </si>
  <si>
    <t>LL142HR</t>
  </si>
  <si>
    <t>ll14 2hr</t>
  </si>
  <si>
    <t>ll142hr</t>
  </si>
  <si>
    <t>LL14 2HS</t>
  </si>
  <si>
    <t>LL142HS</t>
  </si>
  <si>
    <t>ll14 2hs</t>
  </si>
  <si>
    <t>ll142hs</t>
  </si>
  <si>
    <t>LL14 2HT</t>
  </si>
  <si>
    <t>LL142HT</t>
  </si>
  <si>
    <t>ll14 2ht</t>
  </si>
  <si>
    <t>ll142ht</t>
  </si>
  <si>
    <t>LL14 2HU</t>
  </si>
  <si>
    <t>LL142HU</t>
  </si>
  <si>
    <t>ll14 2hu</t>
  </si>
  <si>
    <t>ll142hu</t>
  </si>
  <si>
    <t>LL14 2HW</t>
  </si>
  <si>
    <t>LL142HW</t>
  </si>
  <si>
    <t>ll14 2hw</t>
  </si>
  <si>
    <t>ll142hw</t>
  </si>
  <si>
    <t>LL14 2HY</t>
  </si>
  <si>
    <t>LL142HY</t>
  </si>
  <si>
    <t>ll14 2hy</t>
  </si>
  <si>
    <t>ll142hy</t>
  </si>
  <si>
    <t>LL14 2LA</t>
  </si>
  <si>
    <t>LL142LA</t>
  </si>
  <si>
    <t>ll14 2la</t>
  </si>
  <si>
    <t>ll142la</t>
  </si>
  <si>
    <t>LL14 2LB</t>
  </si>
  <si>
    <t>LL142LB</t>
  </si>
  <si>
    <t>ll14 2lb</t>
  </si>
  <si>
    <t>ll142lb</t>
  </si>
  <si>
    <t>LL14 2LD</t>
  </si>
  <si>
    <t>LL142LD</t>
  </si>
  <si>
    <t>ll14 2ld</t>
  </si>
  <si>
    <t>ll142ld</t>
  </si>
  <si>
    <t>LL14 2LE</t>
  </si>
  <si>
    <t>LL142LE</t>
  </si>
  <si>
    <t>ll14 2le</t>
  </si>
  <si>
    <t>ll142le</t>
  </si>
  <si>
    <t>LL14 2LF</t>
  </si>
  <si>
    <t>LL142LF</t>
  </si>
  <si>
    <t>ll14 2lf</t>
  </si>
  <si>
    <t>ll142lf</t>
  </si>
  <si>
    <t>LL14 2LG</t>
  </si>
  <si>
    <t>LL142LG</t>
  </si>
  <si>
    <t>ll14 2lg</t>
  </si>
  <si>
    <t>ll142lg</t>
  </si>
  <si>
    <t>LL14 2LH</t>
  </si>
  <si>
    <t>LL142LH</t>
  </si>
  <si>
    <t>ll14 2lh</t>
  </si>
  <si>
    <t>ll142lh</t>
  </si>
  <si>
    <t>LL14 2LL</t>
  </si>
  <si>
    <t>LL142LL</t>
  </si>
  <si>
    <t>ll14 2ll</t>
  </si>
  <si>
    <t>ll142ll</t>
  </si>
  <si>
    <t>LL14 2LN</t>
  </si>
  <si>
    <t>LL142LN</t>
  </si>
  <si>
    <t>ll14 2ln</t>
  </si>
  <si>
    <t>ll142ln</t>
  </si>
  <si>
    <t>LL14 2LP</t>
  </si>
  <si>
    <t>LL142LP</t>
  </si>
  <si>
    <t>ll14 2lp</t>
  </si>
  <si>
    <t>ll142lp</t>
  </si>
  <si>
    <t>LL14 2LR</t>
  </si>
  <si>
    <t>LL142LR</t>
  </si>
  <si>
    <t>ll14 2lr</t>
  </si>
  <si>
    <t>ll142lr</t>
  </si>
  <si>
    <t>LL14 2LS</t>
  </si>
  <si>
    <t>LL142LS</t>
  </si>
  <si>
    <t>ll14 2ls</t>
  </si>
  <si>
    <t>ll142ls</t>
  </si>
  <si>
    <t>LL14 2LT</t>
  </si>
  <si>
    <t>LL142LT</t>
  </si>
  <si>
    <t>ll14 2lt</t>
  </si>
  <si>
    <t>ll142lt</t>
  </si>
  <si>
    <t>LL14 2LW</t>
  </si>
  <si>
    <t>LL142LW</t>
  </si>
  <si>
    <t>ll14 2lw</t>
  </si>
  <si>
    <t>ll142lw</t>
  </si>
  <si>
    <t>LL14 2LY</t>
  </si>
  <si>
    <t>LL142LY</t>
  </si>
  <si>
    <t>ll14 2ly</t>
  </si>
  <si>
    <t>ll142ly</t>
  </si>
  <si>
    <t>LL14 2NA</t>
  </si>
  <si>
    <t>LL142NA</t>
  </si>
  <si>
    <t>ll14 2na</t>
  </si>
  <si>
    <t>ll142na</t>
  </si>
  <si>
    <t>LL14 2NB</t>
  </si>
  <si>
    <t>LL142NB</t>
  </si>
  <si>
    <t>ll14 2nb</t>
  </si>
  <si>
    <t>ll142nb</t>
  </si>
  <si>
    <t>LL14 2ND</t>
  </si>
  <si>
    <t>LL142ND</t>
  </si>
  <si>
    <t>ll14 2nd</t>
  </si>
  <si>
    <t>ll142nd</t>
  </si>
  <si>
    <t>LL14 2NE</t>
  </si>
  <si>
    <t>LL142NE</t>
  </si>
  <si>
    <t>ll14 2ne</t>
  </si>
  <si>
    <t>ll142ne</t>
  </si>
  <si>
    <t>LL14 2NF</t>
  </si>
  <si>
    <t>LL142NF</t>
  </si>
  <si>
    <t>ll14 2nf</t>
  </si>
  <si>
    <t>ll142nf</t>
  </si>
  <si>
    <t>LL14 2NG</t>
  </si>
  <si>
    <t>LL142NG</t>
  </si>
  <si>
    <t>ll14 2ng</t>
  </si>
  <si>
    <t>ll142ng</t>
  </si>
  <si>
    <t>LL14 2NH</t>
  </si>
  <si>
    <t>LL142NH</t>
  </si>
  <si>
    <t>ll14 2nh</t>
  </si>
  <si>
    <t>ll142nh</t>
  </si>
  <si>
    <t>LL14 2NL</t>
  </si>
  <si>
    <t>LL142NL</t>
  </si>
  <si>
    <t>ll14 2nl</t>
  </si>
  <si>
    <t>ll142nl</t>
  </si>
  <si>
    <t>LL14 2NN</t>
  </si>
  <si>
    <t>LL142NN</t>
  </si>
  <si>
    <t>ll14 2nn</t>
  </si>
  <si>
    <t>ll142nn</t>
  </si>
  <si>
    <t>LL14 2NP</t>
  </si>
  <si>
    <t>LL142NP</t>
  </si>
  <si>
    <t>ll14 2np</t>
  </si>
  <si>
    <t>ll142np</t>
  </si>
  <si>
    <t>LL14 2NR</t>
  </si>
  <si>
    <t>LL142NR</t>
  </si>
  <si>
    <t>ll14 2nr</t>
  </si>
  <si>
    <t>ll142nr</t>
  </si>
  <si>
    <t>LL14 2NS</t>
  </si>
  <si>
    <t>LL142NS</t>
  </si>
  <si>
    <t>ll14 2ns</t>
  </si>
  <si>
    <t>ll142ns</t>
  </si>
  <si>
    <t>LL14 2NT</t>
  </si>
  <si>
    <t>LL142NT</t>
  </si>
  <si>
    <t>ll14 2nt</t>
  </si>
  <si>
    <t>ll142nt</t>
  </si>
  <si>
    <t>LL14 2NU</t>
  </si>
  <si>
    <t>LL142NU</t>
  </si>
  <si>
    <t>ll14 2nu</t>
  </si>
  <si>
    <t>ll142nu</t>
  </si>
  <si>
    <t>LL14 2NW</t>
  </si>
  <si>
    <t>LL142NW</t>
  </si>
  <si>
    <t>ll14 2nw</t>
  </si>
  <si>
    <t>ll142nw</t>
  </si>
  <si>
    <t>LL14 2PA</t>
  </si>
  <si>
    <t>LL142PA</t>
  </si>
  <si>
    <t>ll14 2pa</t>
  </si>
  <si>
    <t>ll142pa</t>
  </si>
  <si>
    <t>LL14 2PB</t>
  </si>
  <si>
    <t>LL142PB</t>
  </si>
  <si>
    <t>ll14 2pb</t>
  </si>
  <si>
    <t>ll142pb</t>
  </si>
  <si>
    <t>LL14 2PD</t>
  </si>
  <si>
    <t>LL142PD</t>
  </si>
  <si>
    <t>ll14 2pd</t>
  </si>
  <si>
    <t>ll142pd</t>
  </si>
  <si>
    <t>LL14 2PE</t>
  </si>
  <si>
    <t>LL142PE</t>
  </si>
  <si>
    <t>ll14 2pe</t>
  </si>
  <si>
    <t>ll142pe</t>
  </si>
  <si>
    <t>LL14 2PF</t>
  </si>
  <si>
    <t>LL142PF</t>
  </si>
  <si>
    <t>ll14 2pf</t>
  </si>
  <si>
    <t>ll142pf</t>
  </si>
  <si>
    <t>LL14 2PG</t>
  </si>
  <si>
    <t>LL142PG</t>
  </si>
  <si>
    <t>ll14 2pg</t>
  </si>
  <si>
    <t>ll142pg</t>
  </si>
  <si>
    <t>LL14 2PH</t>
  </si>
  <si>
    <t>LL142PH</t>
  </si>
  <si>
    <t>ll14 2ph</t>
  </si>
  <si>
    <t>ll142ph</t>
  </si>
  <si>
    <t>LL14 2PJ</t>
  </si>
  <si>
    <t>LL142PJ</t>
  </si>
  <si>
    <t>ll14 2pj</t>
  </si>
  <si>
    <t>ll142pj</t>
  </si>
  <si>
    <t>LL14 2PL</t>
  </si>
  <si>
    <t>LL142PL</t>
  </si>
  <si>
    <t>ll14 2pl</t>
  </si>
  <si>
    <t>ll142pl</t>
  </si>
  <si>
    <t>LL14 2PN</t>
  </si>
  <si>
    <t>LL142PN</t>
  </si>
  <si>
    <t>ll14 2pn</t>
  </si>
  <si>
    <t>ll142pn</t>
  </si>
  <si>
    <t>LL14 2PP</t>
  </si>
  <si>
    <t>LL142PP</t>
  </si>
  <si>
    <t>ll14 2pp</t>
  </si>
  <si>
    <t>ll142pp</t>
  </si>
  <si>
    <t>LL14 2PQ</t>
  </si>
  <si>
    <t>LL142PQ</t>
  </si>
  <si>
    <t>ll14 2pq</t>
  </si>
  <si>
    <t>ll142pq</t>
  </si>
  <si>
    <t>LL14 2PR</t>
  </si>
  <si>
    <t>LL142PR</t>
  </si>
  <si>
    <t>ll14 2pr</t>
  </si>
  <si>
    <t>ll142pr</t>
  </si>
  <si>
    <t>LL14 2PS</t>
  </si>
  <si>
    <t>LL142PS</t>
  </si>
  <si>
    <t>ll14 2ps</t>
  </si>
  <si>
    <t>ll142ps</t>
  </si>
  <si>
    <t>LL14 2PT</t>
  </si>
  <si>
    <t>LL142PT</t>
  </si>
  <si>
    <t>ll14 2pt</t>
  </si>
  <si>
    <t>ll142pt</t>
  </si>
  <si>
    <t>LL14 2PU</t>
  </si>
  <si>
    <t>LL142PU</t>
  </si>
  <si>
    <t>ll14 2pu</t>
  </si>
  <si>
    <t>ll142pu</t>
  </si>
  <si>
    <t>LL14 2PW</t>
  </si>
  <si>
    <t>LL142PW</t>
  </si>
  <si>
    <t>ll14 2pw</t>
  </si>
  <si>
    <t>ll142pw</t>
  </si>
  <si>
    <t>LL14 2PY</t>
  </si>
  <si>
    <t>LL142PY</t>
  </si>
  <si>
    <t>ll14 2py</t>
  </si>
  <si>
    <t>ll142py</t>
  </si>
  <si>
    <t>LL14 2RA</t>
  </si>
  <si>
    <t>LL142RA</t>
  </si>
  <si>
    <t>ll14 2ra</t>
  </si>
  <si>
    <t>ll142ra</t>
  </si>
  <si>
    <t>LL14 2RB</t>
  </si>
  <si>
    <t>LL142RB</t>
  </si>
  <si>
    <t>ll14 2rb</t>
  </si>
  <si>
    <t>ll142rb</t>
  </si>
  <si>
    <t>LL14 2RD</t>
  </si>
  <si>
    <t>LL142RD</t>
  </si>
  <si>
    <t>ll14 2rd</t>
  </si>
  <si>
    <t>ll142rd</t>
  </si>
  <si>
    <t>LL14 2RE</t>
  </si>
  <si>
    <t>LL142RE</t>
  </si>
  <si>
    <t>ll14 2re</t>
  </si>
  <si>
    <t>ll142re</t>
  </si>
  <si>
    <t>LL14 2RF</t>
  </si>
  <si>
    <t>LL142RF</t>
  </si>
  <si>
    <t>ll14 2rf</t>
  </si>
  <si>
    <t>ll142rf</t>
  </si>
  <si>
    <t>LL14 2RG</t>
  </si>
  <si>
    <t>LL142RG</t>
  </si>
  <si>
    <t>ll14 2rg</t>
  </si>
  <si>
    <t>ll142rg</t>
  </si>
  <si>
    <t>LL14 2RH</t>
  </si>
  <si>
    <t>LL142RH</t>
  </si>
  <si>
    <t>ll14 2rh</t>
  </si>
  <si>
    <t>ll142rh</t>
  </si>
  <si>
    <t>LL14 2RL</t>
  </si>
  <si>
    <t>LL142RL</t>
  </si>
  <si>
    <t>ll14 2rl</t>
  </si>
  <si>
    <t>ll142rl</t>
  </si>
  <si>
    <t>LL14 2RN</t>
  </si>
  <si>
    <t>LL142RN</t>
  </si>
  <si>
    <t>ll14 2rn</t>
  </si>
  <si>
    <t>ll142rn</t>
  </si>
  <si>
    <t>LL14 2RP</t>
  </si>
  <si>
    <t>LL142RP</t>
  </si>
  <si>
    <t>ll14 2rp</t>
  </si>
  <si>
    <t>ll142rp</t>
  </si>
  <si>
    <t>LL14 2RR</t>
  </si>
  <si>
    <t>LL142RR</t>
  </si>
  <si>
    <t>ll14 2rr</t>
  </si>
  <si>
    <t>ll142rr</t>
  </si>
  <si>
    <t>LL14 2RS</t>
  </si>
  <si>
    <t>LL142RS</t>
  </si>
  <si>
    <t>ll14 2rs</t>
  </si>
  <si>
    <t>ll142rs</t>
  </si>
  <si>
    <t>LL14 2RT</t>
  </si>
  <si>
    <t>LL142RT</t>
  </si>
  <si>
    <t>ll14 2rt</t>
  </si>
  <si>
    <t>ll142rt</t>
  </si>
  <si>
    <t>LL14 2RU</t>
  </si>
  <si>
    <t>LL142RU</t>
  </si>
  <si>
    <t>ll14 2ru</t>
  </si>
  <si>
    <t>ll142ru</t>
  </si>
  <si>
    <t>LL14 2RW</t>
  </si>
  <si>
    <t>LL142RW</t>
  </si>
  <si>
    <t>ll14 2rw</t>
  </si>
  <si>
    <t>ll142rw</t>
  </si>
  <si>
    <t>LL14 2RY</t>
  </si>
  <si>
    <t>LL142RY</t>
  </si>
  <si>
    <t>ll14 2ry</t>
  </si>
  <si>
    <t>ll142ry</t>
  </si>
  <si>
    <t>LL14 2SA</t>
  </si>
  <si>
    <t>LL142SA</t>
  </si>
  <si>
    <t>ll14 2sa</t>
  </si>
  <si>
    <t>ll142sa</t>
  </si>
  <si>
    <t>LL14 2SD</t>
  </si>
  <si>
    <t>LL142SD</t>
  </si>
  <si>
    <t>ll14 2sd</t>
  </si>
  <si>
    <t>ll142sd</t>
  </si>
  <si>
    <t>LL14 2SE</t>
  </si>
  <si>
    <t>LL142SE</t>
  </si>
  <si>
    <t>ll14 2se</t>
  </si>
  <si>
    <t>ll142se</t>
  </si>
  <si>
    <t>LL14 2SF</t>
  </si>
  <si>
    <t>LL142SF</t>
  </si>
  <si>
    <t>ll14 2sf</t>
  </si>
  <si>
    <t>ll142sf</t>
  </si>
  <si>
    <t>LL14 2SG</t>
  </si>
  <si>
    <t>LL142SG</t>
  </si>
  <si>
    <t>ll14 2sg</t>
  </si>
  <si>
    <t>ll142sg</t>
  </si>
  <si>
    <t>LL14 2SH</t>
  </si>
  <si>
    <t>LL142SH</t>
  </si>
  <si>
    <t>ll14 2sh</t>
  </si>
  <si>
    <t>ll142sh</t>
  </si>
  <si>
    <t>LL14 2SJ</t>
  </si>
  <si>
    <t>LL142SJ</t>
  </si>
  <si>
    <t>ll14 2sj</t>
  </si>
  <si>
    <t>ll142sj</t>
  </si>
  <si>
    <t>LL14 2SL</t>
  </si>
  <si>
    <t>LL142SL</t>
  </si>
  <si>
    <t>ll14 2sl</t>
  </si>
  <si>
    <t>ll142sl</t>
  </si>
  <si>
    <t>LL14 2SN</t>
  </si>
  <si>
    <t>LL142SN</t>
  </si>
  <si>
    <t>ll14 2sn</t>
  </si>
  <si>
    <t>ll142sn</t>
  </si>
  <si>
    <t>LL14 2SP</t>
  </si>
  <si>
    <t>LL142SP</t>
  </si>
  <si>
    <t>ll14 2sp</t>
  </si>
  <si>
    <t>ll142sp</t>
  </si>
  <si>
    <t>LL14 2SR</t>
  </si>
  <si>
    <t>LL142SR</t>
  </si>
  <si>
    <t>ll14 2sr</t>
  </si>
  <si>
    <t>ll142sr</t>
  </si>
  <si>
    <t>LL14 2SS</t>
  </si>
  <si>
    <t>LL142SS</t>
  </si>
  <si>
    <t>ll14 2ss</t>
  </si>
  <si>
    <t>ll142ss</t>
  </si>
  <si>
    <t>LL14 2ST</t>
  </si>
  <si>
    <t>LL142ST</t>
  </si>
  <si>
    <t>ll14 2st</t>
  </si>
  <si>
    <t>ll142st</t>
  </si>
  <si>
    <t>LL14 2SU</t>
  </si>
  <si>
    <t>LL142SU</t>
  </si>
  <si>
    <t>ll14 2su</t>
  </si>
  <si>
    <t>ll142su</t>
  </si>
  <si>
    <t>LL14 2SW</t>
  </si>
  <si>
    <t>LL142SW</t>
  </si>
  <si>
    <t>ll14 2sw</t>
  </si>
  <si>
    <t>ll142sw</t>
  </si>
  <si>
    <t>LL14 2SX</t>
  </si>
  <si>
    <t>LL142SX</t>
  </si>
  <si>
    <t>ll14 2sx</t>
  </si>
  <si>
    <t>ll142sx</t>
  </si>
  <si>
    <t>LL14 2SY</t>
  </si>
  <si>
    <t>LL142SY</t>
  </si>
  <si>
    <t>ll14 2sy</t>
  </si>
  <si>
    <t>ll142sy</t>
  </si>
  <si>
    <t>LL14 2TA</t>
  </si>
  <si>
    <t>LL142TA</t>
  </si>
  <si>
    <t>ll14 2ta</t>
  </si>
  <si>
    <t>ll142ta</t>
  </si>
  <si>
    <t>LL14 2TB</t>
  </si>
  <si>
    <t>LL142TB</t>
  </si>
  <si>
    <t>ll14 2tb</t>
  </si>
  <si>
    <t>ll142tb</t>
  </si>
  <si>
    <t>LL14 2TD</t>
  </si>
  <si>
    <t>LL142TD</t>
  </si>
  <si>
    <t>ll14 2td</t>
  </si>
  <si>
    <t>ll142td</t>
  </si>
  <si>
    <t>LL14 2TE</t>
  </si>
  <si>
    <t>LL142TE</t>
  </si>
  <si>
    <t>ll14 2te</t>
  </si>
  <si>
    <t>ll142te</t>
  </si>
  <si>
    <t>LL14 2TF</t>
  </si>
  <si>
    <t>LL142TF</t>
  </si>
  <si>
    <t>ll14 2tf</t>
  </si>
  <si>
    <t>ll142tf</t>
  </si>
  <si>
    <t>LL14 2TG</t>
  </si>
  <si>
    <t>LL142TG</t>
  </si>
  <si>
    <t>ll14 2tg</t>
  </si>
  <si>
    <t>ll142tg</t>
  </si>
  <si>
    <t>LL14 2TH</t>
  </si>
  <si>
    <t>LL142TH</t>
  </si>
  <si>
    <t>ll14 2th</t>
  </si>
  <si>
    <t>ll142th</t>
  </si>
  <si>
    <t>LL14 2TL</t>
  </si>
  <si>
    <t>LL142TL</t>
  </si>
  <si>
    <t>ll14 2tl</t>
  </si>
  <si>
    <t>ll142tl</t>
  </si>
  <si>
    <t>LL14 2TN</t>
  </si>
  <si>
    <t>LL142TN</t>
  </si>
  <si>
    <t>ll14 2tn</t>
  </si>
  <si>
    <t>ll142tn</t>
  </si>
  <si>
    <t>LL14 2TP</t>
  </si>
  <si>
    <t>LL142TP</t>
  </si>
  <si>
    <t>ll14 2tp</t>
  </si>
  <si>
    <t>ll142tp</t>
  </si>
  <si>
    <t>LL14 2TR</t>
  </si>
  <si>
    <t>LL142TR</t>
  </si>
  <si>
    <t>ll14 2tr</t>
  </si>
  <si>
    <t>ll142tr</t>
  </si>
  <si>
    <t>LL14 2TS</t>
  </si>
  <si>
    <t>LL142TS</t>
  </si>
  <si>
    <t>ll14 2ts</t>
  </si>
  <si>
    <t>ll142ts</t>
  </si>
  <si>
    <t>LL14 2TW</t>
  </si>
  <si>
    <t>LL142TW</t>
  </si>
  <si>
    <t>ll14 2tw</t>
  </si>
  <si>
    <t>ll142tw</t>
  </si>
  <si>
    <t>LL14 3AA</t>
  </si>
  <si>
    <t>LL143AA</t>
  </si>
  <si>
    <t>ll14 3aa</t>
  </si>
  <si>
    <t>ll143aa</t>
  </si>
  <si>
    <t>LL14 3AB</t>
  </si>
  <si>
    <t>LL143AB</t>
  </si>
  <si>
    <t>ll14 3ab</t>
  </si>
  <si>
    <t>ll143ab</t>
  </si>
  <si>
    <t>LL14 3AE</t>
  </si>
  <si>
    <t>LL143AE</t>
  </si>
  <si>
    <t>ll14 3ae</t>
  </si>
  <si>
    <t>ll143ae</t>
  </si>
  <si>
    <t>LL14 3AF</t>
  </si>
  <si>
    <t>LL143AF</t>
  </si>
  <si>
    <t>ll14 3af</t>
  </si>
  <si>
    <t>ll143af</t>
  </si>
  <si>
    <t>LL14 3AH</t>
  </si>
  <si>
    <t>LL143AH</t>
  </si>
  <si>
    <t>ll14 3ah</t>
  </si>
  <si>
    <t>ll143ah</t>
  </si>
  <si>
    <t>LL14 3AJ</t>
  </si>
  <si>
    <t>LL143AJ</t>
  </si>
  <si>
    <t>ll14 3aj</t>
  </si>
  <si>
    <t>ll143aj</t>
  </si>
  <si>
    <t>LL14 3AL</t>
  </si>
  <si>
    <t>LL143AL</t>
  </si>
  <si>
    <t>ll14 3al</t>
  </si>
  <si>
    <t>ll143al</t>
  </si>
  <si>
    <t>LL14 3AN</t>
  </si>
  <si>
    <t>LL143AN</t>
  </si>
  <si>
    <t>ll14 3an</t>
  </si>
  <si>
    <t>ll143an</t>
  </si>
  <si>
    <t>LL14 3AQ</t>
  </si>
  <si>
    <t>LL143AQ</t>
  </si>
  <si>
    <t>ll14 3aq</t>
  </si>
  <si>
    <t>ll143aq</t>
  </si>
  <si>
    <t>LL14 3AR</t>
  </si>
  <si>
    <t>LL143AR</t>
  </si>
  <si>
    <t>ll14 3ar</t>
  </si>
  <si>
    <t>ll143ar</t>
  </si>
  <si>
    <t>LL14 3AS</t>
  </si>
  <si>
    <t>LL143AS</t>
  </si>
  <si>
    <t>ll14 3as</t>
  </si>
  <si>
    <t>ll143as</t>
  </si>
  <si>
    <t>LL14 3AT</t>
  </si>
  <si>
    <t>LL143AT</t>
  </si>
  <si>
    <t>ll14 3at</t>
  </si>
  <si>
    <t>ll143at</t>
  </si>
  <si>
    <t>LL14 3AU</t>
  </si>
  <si>
    <t>LL143AU</t>
  </si>
  <si>
    <t>ll14 3au</t>
  </si>
  <si>
    <t>ll143au</t>
  </si>
  <si>
    <t>LL14 3AW</t>
  </si>
  <si>
    <t>LL143AW</t>
  </si>
  <si>
    <t>ll14 3aw</t>
  </si>
  <si>
    <t>ll143aw</t>
  </si>
  <si>
    <t>LL14 3AX</t>
  </si>
  <si>
    <t>LL143AX</t>
  </si>
  <si>
    <t>ll14 3ax</t>
  </si>
  <si>
    <t>ll143ax</t>
  </si>
  <si>
    <t>LL14 3AY</t>
  </si>
  <si>
    <t>LL143AY</t>
  </si>
  <si>
    <t>ll14 3ay</t>
  </si>
  <si>
    <t>ll143ay</t>
  </si>
  <si>
    <t>LL14 3AZ</t>
  </si>
  <si>
    <t>LL143AZ</t>
  </si>
  <si>
    <t>ll14 3az</t>
  </si>
  <si>
    <t>ll143az</t>
  </si>
  <si>
    <t>LL14 3BA</t>
  </si>
  <si>
    <t>LL143BA</t>
  </si>
  <si>
    <t>ll14 3ba</t>
  </si>
  <si>
    <t>ll143ba</t>
  </si>
  <si>
    <t>LL14 3BB</t>
  </si>
  <si>
    <t>LL143BB</t>
  </si>
  <si>
    <t>ll14 3bb</t>
  </si>
  <si>
    <t>ll143bb</t>
  </si>
  <si>
    <t>LL14 3BD</t>
  </si>
  <si>
    <t>LL143BD</t>
  </si>
  <si>
    <t>ll14 3bd</t>
  </si>
  <si>
    <t>ll143bd</t>
  </si>
  <si>
    <t>LL14 3BE</t>
  </si>
  <si>
    <t>LL143BE</t>
  </si>
  <si>
    <t>ll14 3be</t>
  </si>
  <si>
    <t>ll143be</t>
  </si>
  <si>
    <t>LL14 3BF</t>
  </si>
  <si>
    <t>LL143BF</t>
  </si>
  <si>
    <t>ll14 3bf</t>
  </si>
  <si>
    <t>ll143bf</t>
  </si>
  <si>
    <t>LL14 3BG</t>
  </si>
  <si>
    <t>LL143BG</t>
  </si>
  <si>
    <t>ll14 3bg</t>
  </si>
  <si>
    <t>ll143bg</t>
  </si>
  <si>
    <t>LL14 3BH</t>
  </si>
  <si>
    <t>LL143BH</t>
  </si>
  <si>
    <t>ll14 3bh</t>
  </si>
  <si>
    <t>ll143bh</t>
  </si>
  <si>
    <t>LL14 3BJ</t>
  </si>
  <si>
    <t>LL143BJ</t>
  </si>
  <si>
    <t>ll14 3bj</t>
  </si>
  <si>
    <t>ll143bj</t>
  </si>
  <si>
    <t>LL14 3BL</t>
  </si>
  <si>
    <t>LL143BL</t>
  </si>
  <si>
    <t>ll14 3bl</t>
  </si>
  <si>
    <t>ll143bl</t>
  </si>
  <si>
    <t>LL14 3BN</t>
  </si>
  <si>
    <t>LL143BN</t>
  </si>
  <si>
    <t>ll14 3bn</t>
  </si>
  <si>
    <t>ll143bn</t>
  </si>
  <si>
    <t>LL14 3BP</t>
  </si>
  <si>
    <t>LL143BP</t>
  </si>
  <si>
    <t>ll14 3bp</t>
  </si>
  <si>
    <t>ll143bp</t>
  </si>
  <si>
    <t>LL14 3BQ</t>
  </si>
  <si>
    <t>LL143BQ</t>
  </si>
  <si>
    <t>ll14 3bq</t>
  </si>
  <si>
    <t>ll143bq</t>
  </si>
  <si>
    <t>LL14 3BS</t>
  </si>
  <si>
    <t>LL143BS</t>
  </si>
  <si>
    <t>ll14 3bs</t>
  </si>
  <si>
    <t>ll143bs</t>
  </si>
  <si>
    <t>LL14 3BT</t>
  </si>
  <si>
    <t>LL143BT</t>
  </si>
  <si>
    <t>ll14 3bt</t>
  </si>
  <si>
    <t>ll143bt</t>
  </si>
  <si>
    <t>LL14 3BU</t>
  </si>
  <si>
    <t>LL143BU</t>
  </si>
  <si>
    <t>ll14 3bu</t>
  </si>
  <si>
    <t>ll143bu</t>
  </si>
  <si>
    <t>LL14 3BW</t>
  </si>
  <si>
    <t>LL143BW</t>
  </si>
  <si>
    <t>ll14 3bw</t>
  </si>
  <si>
    <t>ll143bw</t>
  </si>
  <si>
    <t>LL14 3BX</t>
  </si>
  <si>
    <t>LL143BX</t>
  </si>
  <si>
    <t>ll14 3bx</t>
  </si>
  <si>
    <t>ll143bx</t>
  </si>
  <si>
    <t>LL14 3BY</t>
  </si>
  <si>
    <t>LL143BY</t>
  </si>
  <si>
    <t>ll14 3by</t>
  </si>
  <si>
    <t>ll143by</t>
  </si>
  <si>
    <t>LL14 3BZ</t>
  </si>
  <si>
    <t>LL143BZ</t>
  </si>
  <si>
    <t>ll14 3bz</t>
  </si>
  <si>
    <t>ll143bz</t>
  </si>
  <si>
    <t>LL14 3DA</t>
  </si>
  <si>
    <t>LL143DA</t>
  </si>
  <si>
    <t>ll14 3da</t>
  </si>
  <si>
    <t>ll143da</t>
  </si>
  <si>
    <t>LL14 3DD</t>
  </si>
  <si>
    <t>LL143DD</t>
  </si>
  <si>
    <t>ll14 3dd</t>
  </si>
  <si>
    <t>ll143dd</t>
  </si>
  <si>
    <t>LL14 3DE</t>
  </si>
  <si>
    <t>LL143DE</t>
  </si>
  <si>
    <t>ll14 3de</t>
  </si>
  <si>
    <t>ll143de</t>
  </si>
  <si>
    <t>LL14 3DF</t>
  </si>
  <si>
    <t>LL143DF</t>
  </si>
  <si>
    <t>ll14 3df</t>
  </si>
  <si>
    <t>ll143df</t>
  </si>
  <si>
    <t>LL14 3DG</t>
  </si>
  <si>
    <t>LL143DG</t>
  </si>
  <si>
    <t>ll14 3dg</t>
  </si>
  <si>
    <t>ll143dg</t>
  </si>
  <si>
    <t>LL14 3DH</t>
  </si>
  <si>
    <t>LL143DH</t>
  </si>
  <si>
    <t>ll14 3dh</t>
  </si>
  <si>
    <t>ll143dh</t>
  </si>
  <si>
    <t>LL14 3DJ</t>
  </si>
  <si>
    <t>LL143DJ</t>
  </si>
  <si>
    <t>ll14 3dj</t>
  </si>
  <si>
    <t>ll143dj</t>
  </si>
  <si>
    <t>LL14 3DL</t>
  </si>
  <si>
    <t>LL143DL</t>
  </si>
  <si>
    <t>ll14 3dl</t>
  </si>
  <si>
    <t>ll143dl</t>
  </si>
  <si>
    <t>LL14 3DN</t>
  </si>
  <si>
    <t>LL143DN</t>
  </si>
  <si>
    <t>ll14 3dn</t>
  </si>
  <si>
    <t>ll143dn</t>
  </si>
  <si>
    <t>LL14 3DP</t>
  </si>
  <si>
    <t>LL143DP</t>
  </si>
  <si>
    <t>ll14 3dp</t>
  </si>
  <si>
    <t>ll143dp</t>
  </si>
  <si>
    <t>LL14 3DR</t>
  </si>
  <si>
    <t>LL143DR</t>
  </si>
  <si>
    <t>ll14 3dr</t>
  </si>
  <si>
    <t>ll143dr</t>
  </si>
  <si>
    <t>LL14 3DS</t>
  </si>
  <si>
    <t>LL143DS</t>
  </si>
  <si>
    <t>ll14 3ds</t>
  </si>
  <si>
    <t>ll143ds</t>
  </si>
  <si>
    <t>LL14 3DT</t>
  </si>
  <si>
    <t>LL143DT</t>
  </si>
  <si>
    <t>ll14 3dt</t>
  </si>
  <si>
    <t>ll143dt</t>
  </si>
  <si>
    <t>LL14 3DW</t>
  </si>
  <si>
    <t>LL143DW</t>
  </si>
  <si>
    <t>ll14 3dw</t>
  </si>
  <si>
    <t>ll143dw</t>
  </si>
  <si>
    <t>LL14 3DX</t>
  </si>
  <si>
    <t>LL143DX</t>
  </si>
  <si>
    <t>ll14 3dx</t>
  </si>
  <si>
    <t>ll143dx</t>
  </si>
  <si>
    <t>LL14 3DZ</t>
  </si>
  <si>
    <t>LL143DZ</t>
  </si>
  <si>
    <t>ll14 3dz</t>
  </si>
  <si>
    <t>ll143dz</t>
  </si>
  <si>
    <t>LL14 3EA</t>
  </si>
  <si>
    <t>LL143EA</t>
  </si>
  <si>
    <t>ll14 3ea</t>
  </si>
  <si>
    <t>ll143ea</t>
  </si>
  <si>
    <t>LL14 3EB</t>
  </si>
  <si>
    <t>LL143EB</t>
  </si>
  <si>
    <t>ll14 3eb</t>
  </si>
  <si>
    <t>ll143eb</t>
  </si>
  <si>
    <t>LL14 3EE</t>
  </si>
  <si>
    <t>LL143EE</t>
  </si>
  <si>
    <t>ll14 3ee</t>
  </si>
  <si>
    <t>ll143ee</t>
  </si>
  <si>
    <t>LL14 3EF</t>
  </si>
  <si>
    <t>LL143EF</t>
  </si>
  <si>
    <t>ll14 3ef</t>
  </si>
  <si>
    <t>ll143ef</t>
  </si>
  <si>
    <t>LL14 3EG</t>
  </si>
  <si>
    <t>LL143EG</t>
  </si>
  <si>
    <t>ll14 3eg</t>
  </si>
  <si>
    <t>ll143eg</t>
  </si>
  <si>
    <t>LL14 3EH</t>
  </si>
  <si>
    <t>LL143EH</t>
  </si>
  <si>
    <t>ll14 3eh</t>
  </si>
  <si>
    <t>ll143eh</t>
  </si>
  <si>
    <t>LL14 3EJ</t>
  </si>
  <si>
    <t>LL143EJ</t>
  </si>
  <si>
    <t>ll14 3ej</t>
  </si>
  <si>
    <t>ll143ej</t>
  </si>
  <si>
    <t>LL14 3EN</t>
  </si>
  <si>
    <t>LL143EN</t>
  </si>
  <si>
    <t>ll14 3en</t>
  </si>
  <si>
    <t>ll143en</t>
  </si>
  <si>
    <t>LL14 3EP</t>
  </si>
  <si>
    <t>LL143EP</t>
  </si>
  <si>
    <t>ll14 3ep</t>
  </si>
  <si>
    <t>ll143ep</t>
  </si>
  <si>
    <t>LL14 3EQ</t>
  </si>
  <si>
    <t>LL143EQ</t>
  </si>
  <si>
    <t>ll14 3eq</t>
  </si>
  <si>
    <t>ll143eq</t>
  </si>
  <si>
    <t>LL14 3ER</t>
  </si>
  <si>
    <t>LL143ER</t>
  </si>
  <si>
    <t>ll14 3er</t>
  </si>
  <si>
    <t>ll143er</t>
  </si>
  <si>
    <t>LL14 3ES</t>
  </si>
  <si>
    <t>LL143ES</t>
  </si>
  <si>
    <t>ll14 3es</t>
  </si>
  <si>
    <t>ll143es</t>
  </si>
  <si>
    <t>LL14 3ET</t>
  </si>
  <si>
    <t>LL143ET</t>
  </si>
  <si>
    <t>ll14 3et</t>
  </si>
  <si>
    <t>ll143et</t>
  </si>
  <si>
    <t>LL14 3EU</t>
  </si>
  <si>
    <t>LL143EU</t>
  </si>
  <si>
    <t>ll14 3eu</t>
  </si>
  <si>
    <t>ll143eu</t>
  </si>
  <si>
    <t>LL14 3EW</t>
  </si>
  <si>
    <t>LL143EW</t>
  </si>
  <si>
    <t>ll14 3ew</t>
  </si>
  <si>
    <t>ll143ew</t>
  </si>
  <si>
    <t>LL14 3EX</t>
  </si>
  <si>
    <t>LL143EX</t>
  </si>
  <si>
    <t>ll14 3ex</t>
  </si>
  <si>
    <t>ll143ex</t>
  </si>
  <si>
    <t>LL14 3EY</t>
  </si>
  <si>
    <t>LL143EY</t>
  </si>
  <si>
    <t>ll14 3ey</t>
  </si>
  <si>
    <t>ll143ey</t>
  </si>
  <si>
    <t>LL14 3EZ</t>
  </si>
  <si>
    <t>LL143EZ</t>
  </si>
  <si>
    <t>ll14 3ez</t>
  </si>
  <si>
    <t>ll143ez</t>
  </si>
  <si>
    <t>LL14 3GB</t>
  </si>
  <si>
    <t>LL143GB</t>
  </si>
  <si>
    <t>ll14 3gb</t>
  </si>
  <si>
    <t>ll143gb</t>
  </si>
  <si>
    <t>LL14 3HA</t>
  </si>
  <si>
    <t>LL143HA</t>
  </si>
  <si>
    <t>ll14 3ha</t>
  </si>
  <si>
    <t>ll143ha</t>
  </si>
  <si>
    <t>LL14 3HB</t>
  </si>
  <si>
    <t>LL143HB</t>
  </si>
  <si>
    <t>ll14 3hb</t>
  </si>
  <si>
    <t>ll143hb</t>
  </si>
  <si>
    <t>LL14 3HD</t>
  </si>
  <si>
    <t>LL143HD</t>
  </si>
  <si>
    <t>ll14 3hd</t>
  </si>
  <si>
    <t>ll143hd</t>
  </si>
  <si>
    <t>LL14 3HE</t>
  </si>
  <si>
    <t>LL143HE</t>
  </si>
  <si>
    <t>ll14 3he</t>
  </si>
  <si>
    <t>ll143he</t>
  </si>
  <si>
    <t>LL14 3HF</t>
  </si>
  <si>
    <t>LL143HF</t>
  </si>
  <si>
    <t>ll14 3hf</t>
  </si>
  <si>
    <t>ll143hf</t>
  </si>
  <si>
    <t>LL14 3HG</t>
  </si>
  <si>
    <t>LL143HG</t>
  </si>
  <si>
    <t>ll14 3hg</t>
  </si>
  <si>
    <t>ll143hg</t>
  </si>
  <si>
    <t>LL14 3HL</t>
  </si>
  <si>
    <t>LL143HL</t>
  </si>
  <si>
    <t>ll14 3hl</t>
  </si>
  <si>
    <t>ll143hl</t>
  </si>
  <si>
    <t>LL14 3HN</t>
  </si>
  <si>
    <t>LL143HN</t>
  </si>
  <si>
    <t>ll14 3hn</t>
  </si>
  <si>
    <t>ll143hn</t>
  </si>
  <si>
    <t>LL14 3HP</t>
  </si>
  <si>
    <t>LL143HP</t>
  </si>
  <si>
    <t>ll14 3hp</t>
  </si>
  <si>
    <t>ll143hp</t>
  </si>
  <si>
    <t>LL14 3HQ</t>
  </si>
  <si>
    <t>LL143HQ</t>
  </si>
  <si>
    <t>ll14 3hq</t>
  </si>
  <si>
    <t>ll143hq</t>
  </si>
  <si>
    <t>LL14 3HR</t>
  </si>
  <si>
    <t>LL143HR</t>
  </si>
  <si>
    <t>ll14 3hr</t>
  </si>
  <si>
    <t>ll143hr</t>
  </si>
  <si>
    <t>LL14 3HS</t>
  </si>
  <si>
    <t>LL143HS</t>
  </si>
  <si>
    <t>ll14 3hs</t>
  </si>
  <si>
    <t>ll143hs</t>
  </si>
  <si>
    <t>LL14 3HT</t>
  </si>
  <si>
    <t>LL143HT</t>
  </si>
  <si>
    <t>ll14 3ht</t>
  </si>
  <si>
    <t>ll143ht</t>
  </si>
  <si>
    <t>LL14 3HU</t>
  </si>
  <si>
    <t>LL143HU</t>
  </si>
  <si>
    <t>ll14 3hu</t>
  </si>
  <si>
    <t>ll143hu</t>
  </si>
  <si>
    <t>LL14 3HY</t>
  </si>
  <si>
    <t>LL143HY</t>
  </si>
  <si>
    <t>ll14 3hy</t>
  </si>
  <si>
    <t>ll143hy</t>
  </si>
  <si>
    <t>LL14 3JA</t>
  </si>
  <si>
    <t>LL143JA</t>
  </si>
  <si>
    <t>ll14 3ja</t>
  </si>
  <si>
    <t>ll143ja</t>
  </si>
  <si>
    <t>LL14 3JD</t>
  </si>
  <si>
    <t>LL143JD</t>
  </si>
  <si>
    <t>ll14 3jd</t>
  </si>
  <si>
    <t>ll143jd</t>
  </si>
  <si>
    <t>LL14 3JE</t>
  </si>
  <si>
    <t>LL143JE</t>
  </si>
  <si>
    <t>ll14 3je</t>
  </si>
  <si>
    <t>ll143je</t>
  </si>
  <si>
    <t>LL14 3JF</t>
  </si>
  <si>
    <t>LL143JF</t>
  </si>
  <si>
    <t>ll14 3jf</t>
  </si>
  <si>
    <t>ll143jf</t>
  </si>
  <si>
    <t>LL14 3JG</t>
  </si>
  <si>
    <t>LL143JG</t>
  </si>
  <si>
    <t>ll14 3jg</t>
  </si>
  <si>
    <t>ll143jg</t>
  </si>
  <si>
    <t>LL14 3JH</t>
  </si>
  <si>
    <t>LL143JH</t>
  </si>
  <si>
    <t>ll14 3jh</t>
  </si>
  <si>
    <t>ll143jh</t>
  </si>
  <si>
    <t>LL14 3JJ</t>
  </si>
  <si>
    <t>LL143JJ</t>
  </si>
  <si>
    <t>ll14 3jj</t>
  </si>
  <si>
    <t>ll143jj</t>
  </si>
  <si>
    <t>LL14 3JL</t>
  </si>
  <si>
    <t>LL143JL</t>
  </si>
  <si>
    <t>ll14 3jl</t>
  </si>
  <si>
    <t>ll143jl</t>
  </si>
  <si>
    <t>LL14 3JN</t>
  </si>
  <si>
    <t>LL143JN</t>
  </si>
  <si>
    <t>ll14 3jn</t>
  </si>
  <si>
    <t>ll143jn</t>
  </si>
  <si>
    <t>LL14 3JQ</t>
  </si>
  <si>
    <t>LL143JQ</t>
  </si>
  <si>
    <t>ll14 3jq</t>
  </si>
  <si>
    <t>ll143jq</t>
  </si>
  <si>
    <t>LL14 3JW</t>
  </si>
  <si>
    <t>LL143JW</t>
  </si>
  <si>
    <t>ll14 3jw</t>
  </si>
  <si>
    <t>ll143jw</t>
  </si>
  <si>
    <t>LL14 3LA</t>
  </si>
  <si>
    <t>LL143LA</t>
  </si>
  <si>
    <t>ll14 3la</t>
  </si>
  <si>
    <t>ll143la</t>
  </si>
  <si>
    <t>LL14 3LB</t>
  </si>
  <si>
    <t>LL143LB</t>
  </si>
  <si>
    <t>ll14 3lb</t>
  </si>
  <si>
    <t>ll143lb</t>
  </si>
  <si>
    <t>LL14 3LD</t>
  </si>
  <si>
    <t>LL143LD</t>
  </si>
  <si>
    <t>ll14 3ld</t>
  </si>
  <si>
    <t>ll143ld</t>
  </si>
  <si>
    <t>LL14 3LE</t>
  </si>
  <si>
    <t>LL143LE</t>
  </si>
  <si>
    <t>ll14 3le</t>
  </si>
  <si>
    <t>ll143le</t>
  </si>
  <si>
    <t>LL14 3LF</t>
  </si>
  <si>
    <t>LL143LF</t>
  </si>
  <si>
    <t>ll14 3lf</t>
  </si>
  <si>
    <t>ll143lf</t>
  </si>
  <si>
    <t>LL14 3LG</t>
  </si>
  <si>
    <t>LL143LG</t>
  </si>
  <si>
    <t>ll14 3lg</t>
  </si>
  <si>
    <t>ll143lg</t>
  </si>
  <si>
    <t>LL14 3LH</t>
  </si>
  <si>
    <t>LL143LH</t>
  </si>
  <si>
    <t>ll14 3lh</t>
  </si>
  <si>
    <t>ll143lh</t>
  </si>
  <si>
    <t>LL14 3LJ</t>
  </si>
  <si>
    <t>LL143LJ</t>
  </si>
  <si>
    <t>ll14 3lj</t>
  </si>
  <si>
    <t>ll143lj</t>
  </si>
  <si>
    <t>LL14 3LN</t>
  </si>
  <si>
    <t>LL143LN</t>
  </si>
  <si>
    <t>ll14 3ln</t>
  </si>
  <si>
    <t>ll143ln</t>
  </si>
  <si>
    <t>LL14 3LP</t>
  </si>
  <si>
    <t>LL143LP</t>
  </si>
  <si>
    <t>ll14 3lp</t>
  </si>
  <si>
    <t>ll143lp</t>
  </si>
  <si>
    <t>LL14 3LR</t>
  </si>
  <si>
    <t>LL143LR</t>
  </si>
  <si>
    <t>ll14 3lr</t>
  </si>
  <si>
    <t>ll143lr</t>
  </si>
  <si>
    <t>LL14 3LS</t>
  </si>
  <si>
    <t>LL143LS</t>
  </si>
  <si>
    <t>ll14 3ls</t>
  </si>
  <si>
    <t>ll143ls</t>
  </si>
  <si>
    <t>LL14 3LT</t>
  </si>
  <si>
    <t>LL143LT</t>
  </si>
  <si>
    <t>ll14 3lt</t>
  </si>
  <si>
    <t>ll143lt</t>
  </si>
  <si>
    <t>LL14 3LU</t>
  </si>
  <si>
    <t>LL143LU</t>
  </si>
  <si>
    <t>ll14 3lu</t>
  </si>
  <si>
    <t>ll143lu</t>
  </si>
  <si>
    <t>LL14 3LX</t>
  </si>
  <si>
    <t>LL143LX</t>
  </si>
  <si>
    <t>ll14 3lx</t>
  </si>
  <si>
    <t>ll143lx</t>
  </si>
  <si>
    <t>LL14 3LY</t>
  </si>
  <si>
    <t>LL143LY</t>
  </si>
  <si>
    <t>ll14 3ly</t>
  </si>
  <si>
    <t>ll143ly</t>
  </si>
  <si>
    <t>LL14 3NA</t>
  </si>
  <si>
    <t>LL143NA</t>
  </si>
  <si>
    <t>ll14 3na</t>
  </si>
  <si>
    <t>ll143na</t>
  </si>
  <si>
    <t>LL14 3NB</t>
  </si>
  <si>
    <t>LL143NB</t>
  </si>
  <si>
    <t>ll14 3nb</t>
  </si>
  <si>
    <t>ll143nb</t>
  </si>
  <si>
    <t>LL14 3ND</t>
  </si>
  <si>
    <t>LL143ND</t>
  </si>
  <si>
    <t>ll14 3nd</t>
  </si>
  <si>
    <t>ll143nd</t>
  </si>
  <si>
    <t>LL14 3NE</t>
  </si>
  <si>
    <t>LL143NE</t>
  </si>
  <si>
    <t>ll14 3ne</t>
  </si>
  <si>
    <t>ll143ne</t>
  </si>
  <si>
    <t>LL14 3NF</t>
  </si>
  <si>
    <t>LL143NF</t>
  </si>
  <si>
    <t>ll14 3nf</t>
  </si>
  <si>
    <t>ll143nf</t>
  </si>
  <si>
    <t>LL14 3NG</t>
  </si>
  <si>
    <t>LL143NG</t>
  </si>
  <si>
    <t>ll14 3ng</t>
  </si>
  <si>
    <t>ll143ng</t>
  </si>
  <si>
    <t>LL14 3NH</t>
  </si>
  <si>
    <t>LL143NH</t>
  </si>
  <si>
    <t>ll14 3nh</t>
  </si>
  <si>
    <t>ll143nh</t>
  </si>
  <si>
    <t>LL14 3NJ</t>
  </si>
  <si>
    <t>LL143NJ</t>
  </si>
  <si>
    <t>ll14 3nj</t>
  </si>
  <si>
    <t>ll143nj</t>
  </si>
  <si>
    <t>LL14 3NL</t>
  </si>
  <si>
    <t>LL143NL</t>
  </si>
  <si>
    <t>ll14 3nl</t>
  </si>
  <si>
    <t>ll143nl</t>
  </si>
  <si>
    <t>LL14 3NN</t>
  </si>
  <si>
    <t>LL143NN</t>
  </si>
  <si>
    <t>ll14 3nn</t>
  </si>
  <si>
    <t>ll143nn</t>
  </si>
  <si>
    <t>LL14 3NP</t>
  </si>
  <si>
    <t>LL143NP</t>
  </si>
  <si>
    <t>ll14 3np</t>
  </si>
  <si>
    <t>ll143np</t>
  </si>
  <si>
    <t>LL14 3NQ</t>
  </si>
  <si>
    <t>LL143NQ</t>
  </si>
  <si>
    <t>ll14 3nq</t>
  </si>
  <si>
    <t>ll143nq</t>
  </si>
  <si>
    <t>LL14 3NU</t>
  </si>
  <si>
    <t>LL143NU</t>
  </si>
  <si>
    <t>ll14 3nu</t>
  </si>
  <si>
    <t>ll143nu</t>
  </si>
  <si>
    <t>LL14 3NW</t>
  </si>
  <si>
    <t>LL143NW</t>
  </si>
  <si>
    <t>ll14 3nw</t>
  </si>
  <si>
    <t>ll143nw</t>
  </si>
  <si>
    <t>LL14 3NY</t>
  </si>
  <si>
    <t>LL143NY</t>
  </si>
  <si>
    <t>ll14 3ny</t>
  </si>
  <si>
    <t>ll143ny</t>
  </si>
  <si>
    <t>LL14 3PA</t>
  </si>
  <si>
    <t>LL143PA</t>
  </si>
  <si>
    <t>ll14 3pa</t>
  </si>
  <si>
    <t>ll143pa</t>
  </si>
  <si>
    <t>LL14 3PB</t>
  </si>
  <si>
    <t>LL143PB</t>
  </si>
  <si>
    <t>ll14 3pb</t>
  </si>
  <si>
    <t>ll143pb</t>
  </si>
  <si>
    <t>LL14 3PD</t>
  </si>
  <si>
    <t>LL143PD</t>
  </si>
  <si>
    <t>ll14 3pd</t>
  </si>
  <si>
    <t>ll143pd</t>
  </si>
  <si>
    <t>LL14 3PE</t>
  </si>
  <si>
    <t>LL143PE</t>
  </si>
  <si>
    <t>ll14 3pe</t>
  </si>
  <si>
    <t>ll143pe</t>
  </si>
  <si>
    <t>LL14 3PF</t>
  </si>
  <si>
    <t>LL143PF</t>
  </si>
  <si>
    <t>ll14 3pf</t>
  </si>
  <si>
    <t>ll143pf</t>
  </si>
  <si>
    <t>LL14 3PG</t>
  </si>
  <si>
    <t>LL143PG</t>
  </si>
  <si>
    <t>ll14 3pg</t>
  </si>
  <si>
    <t>ll143pg</t>
  </si>
  <si>
    <t>LL14 3PH</t>
  </si>
  <si>
    <t>LL143PH</t>
  </si>
  <si>
    <t>ll14 3ph</t>
  </si>
  <si>
    <t>ll143ph</t>
  </si>
  <si>
    <t>LL14 3PL</t>
  </si>
  <si>
    <t>LL143PL</t>
  </si>
  <si>
    <t>ll14 3pl</t>
  </si>
  <si>
    <t>ll143pl</t>
  </si>
  <si>
    <t>LL14 3PN</t>
  </si>
  <si>
    <t>LL143PN</t>
  </si>
  <si>
    <t>ll14 3pn</t>
  </si>
  <si>
    <t>ll143pn</t>
  </si>
  <si>
    <t>LL14 3PP</t>
  </si>
  <si>
    <t>LL143PP</t>
  </si>
  <si>
    <t>ll14 3pp</t>
  </si>
  <si>
    <t>ll143pp</t>
  </si>
  <si>
    <t>LL14 3PR</t>
  </si>
  <si>
    <t>LL143PR</t>
  </si>
  <si>
    <t>ll14 3pr</t>
  </si>
  <si>
    <t>ll143pr</t>
  </si>
  <si>
    <t>LL14 3PS</t>
  </si>
  <si>
    <t>LL143PS</t>
  </si>
  <si>
    <t>ll14 3ps</t>
  </si>
  <si>
    <t>ll143ps</t>
  </si>
  <si>
    <t>LL14 3PT</t>
  </si>
  <si>
    <t>LL143PT</t>
  </si>
  <si>
    <t>ll14 3pt</t>
  </si>
  <si>
    <t>ll143pt</t>
  </si>
  <si>
    <t>LL14 3PU</t>
  </si>
  <si>
    <t>LL143PU</t>
  </si>
  <si>
    <t>ll14 3pu</t>
  </si>
  <si>
    <t>ll143pu</t>
  </si>
  <si>
    <t>LL14 3PW</t>
  </si>
  <si>
    <t>LL143PW</t>
  </si>
  <si>
    <t>ll14 3pw</t>
  </si>
  <si>
    <t>ll143pw</t>
  </si>
  <si>
    <t>LL14 3PY</t>
  </si>
  <si>
    <t>LL143PY</t>
  </si>
  <si>
    <t>ll14 3py</t>
  </si>
  <si>
    <t>ll143py</t>
  </si>
  <si>
    <t>LL14 3QA</t>
  </si>
  <si>
    <t>LL143QA</t>
  </si>
  <si>
    <t>ll14 3qa</t>
  </si>
  <si>
    <t>ll143qa</t>
  </si>
  <si>
    <t>LL14 3RA</t>
  </si>
  <si>
    <t>LL143RA</t>
  </si>
  <si>
    <t>ll14 3ra</t>
  </si>
  <si>
    <t>ll143ra</t>
  </si>
  <si>
    <t>LL14 3RB</t>
  </si>
  <si>
    <t>LL143RB</t>
  </si>
  <si>
    <t>ll14 3rb</t>
  </si>
  <si>
    <t>ll143rb</t>
  </si>
  <si>
    <t>LL14 3RD</t>
  </si>
  <si>
    <t>LL143RD</t>
  </si>
  <si>
    <t>ll14 3rd</t>
  </si>
  <si>
    <t>ll143rd</t>
  </si>
  <si>
    <t>LL14 3RE</t>
  </si>
  <si>
    <t>LL143RE</t>
  </si>
  <si>
    <t>ll14 3re</t>
  </si>
  <si>
    <t>ll143re</t>
  </si>
  <si>
    <t>LL14 3RF</t>
  </si>
  <si>
    <t>LL143RF</t>
  </si>
  <si>
    <t>ll14 3rf</t>
  </si>
  <si>
    <t>ll143rf</t>
  </si>
  <si>
    <t>LL14 3RG</t>
  </si>
  <si>
    <t>LL143RG</t>
  </si>
  <si>
    <t>ll14 3rg</t>
  </si>
  <si>
    <t>ll143rg</t>
  </si>
  <si>
    <t>LL14 3RH</t>
  </si>
  <si>
    <t>LL143RH</t>
  </si>
  <si>
    <t>ll14 3rh</t>
  </si>
  <si>
    <t>ll143rh</t>
  </si>
  <si>
    <t>LL14 3RJ</t>
  </si>
  <si>
    <t>LL143RJ</t>
  </si>
  <si>
    <t>ll14 3rj</t>
  </si>
  <si>
    <t>ll143rj</t>
  </si>
  <si>
    <t>LL14 3RL</t>
  </si>
  <si>
    <t>LL143RL</t>
  </si>
  <si>
    <t>ll14 3rl</t>
  </si>
  <si>
    <t>ll143rl</t>
  </si>
  <si>
    <t>LL14 3RN</t>
  </si>
  <si>
    <t>LL143RN</t>
  </si>
  <si>
    <t>ll14 3rn</t>
  </si>
  <si>
    <t>ll143rn</t>
  </si>
  <si>
    <t>LL14 3RP</t>
  </si>
  <si>
    <t>LL143RP</t>
  </si>
  <si>
    <t>ll14 3rp</t>
  </si>
  <si>
    <t>ll143rp</t>
  </si>
  <si>
    <t>LL14 3RR</t>
  </si>
  <si>
    <t>LL143RR</t>
  </si>
  <si>
    <t>ll14 3rr</t>
  </si>
  <si>
    <t>ll143rr</t>
  </si>
  <si>
    <t>LL14 3RS</t>
  </si>
  <si>
    <t>LL143RS</t>
  </si>
  <si>
    <t>ll14 3rs</t>
  </si>
  <si>
    <t>ll143rs</t>
  </si>
  <si>
    <t>LL14 3RT</t>
  </si>
  <si>
    <t>LL143RT</t>
  </si>
  <si>
    <t>ll14 3rt</t>
  </si>
  <si>
    <t>ll143rt</t>
  </si>
  <si>
    <t>LL14 3RU</t>
  </si>
  <si>
    <t>LL143RU</t>
  </si>
  <si>
    <t>ll14 3ru</t>
  </si>
  <si>
    <t>ll143ru</t>
  </si>
  <si>
    <t>LL14 3RW</t>
  </si>
  <si>
    <t>LL143RW</t>
  </si>
  <si>
    <t>ll14 3rw</t>
  </si>
  <si>
    <t>ll143rw</t>
  </si>
  <si>
    <t>LL14 3RX</t>
  </si>
  <si>
    <t>LL143RX</t>
  </si>
  <si>
    <t>ll14 3rx</t>
  </si>
  <si>
    <t>ll143rx</t>
  </si>
  <si>
    <t>LL14 3RY</t>
  </si>
  <si>
    <t>LL143RY</t>
  </si>
  <si>
    <t>ll14 3ry</t>
  </si>
  <si>
    <t>ll143ry</t>
  </si>
  <si>
    <t>LL14 3SB</t>
  </si>
  <si>
    <t>LL143SB</t>
  </si>
  <si>
    <t>ll14 3sb</t>
  </si>
  <si>
    <t>ll143sb</t>
  </si>
  <si>
    <t>LL14 3SD</t>
  </si>
  <si>
    <t>LL143SD</t>
  </si>
  <si>
    <t>ll14 3sd</t>
  </si>
  <si>
    <t>ll143sd</t>
  </si>
  <si>
    <t>LL14 3SE</t>
  </si>
  <si>
    <t>LL143SE</t>
  </si>
  <si>
    <t>ll14 3se</t>
  </si>
  <si>
    <t>ll143se</t>
  </si>
  <si>
    <t>LL14 3SF</t>
  </si>
  <si>
    <t>LL143SF</t>
  </si>
  <si>
    <t>ll14 3sf</t>
  </si>
  <si>
    <t>ll143sf</t>
  </si>
  <si>
    <t>LL14 3SG</t>
  </si>
  <si>
    <t>LL143SG</t>
  </si>
  <si>
    <t>ll14 3sg</t>
  </si>
  <si>
    <t>ll143sg</t>
  </si>
  <si>
    <t>LL14 3SH</t>
  </si>
  <si>
    <t>LL143SH</t>
  </si>
  <si>
    <t>ll14 3sh</t>
  </si>
  <si>
    <t>ll143sh</t>
  </si>
  <si>
    <t>LL14 3SJ</t>
  </si>
  <si>
    <t>LL143SJ</t>
  </si>
  <si>
    <t>ll14 3sj</t>
  </si>
  <si>
    <t>ll143sj</t>
  </si>
  <si>
    <t>LL14 3SN</t>
  </si>
  <si>
    <t>LL143SN</t>
  </si>
  <si>
    <t>ll14 3sn</t>
  </si>
  <si>
    <t>ll143sn</t>
  </si>
  <si>
    <t>LL14 3SR</t>
  </si>
  <si>
    <t>LL143SR</t>
  </si>
  <si>
    <t>ll14 3sr</t>
  </si>
  <si>
    <t>ll143sr</t>
  </si>
  <si>
    <t>LL14 3SS</t>
  </si>
  <si>
    <t>LL143SS</t>
  </si>
  <si>
    <t>ll14 3ss</t>
  </si>
  <si>
    <t>ll143ss</t>
  </si>
  <si>
    <t>LL14 3ST</t>
  </si>
  <si>
    <t>LL143ST</t>
  </si>
  <si>
    <t>ll14 3st</t>
  </si>
  <si>
    <t>ll143st</t>
  </si>
  <si>
    <t>LL14 3SU</t>
  </si>
  <si>
    <t>LL143SU</t>
  </si>
  <si>
    <t>ll14 3su</t>
  </si>
  <si>
    <t>ll143su</t>
  </si>
  <si>
    <t>LL14 3SW</t>
  </si>
  <si>
    <t>LL143SW</t>
  </si>
  <si>
    <t>ll14 3sw</t>
  </si>
  <si>
    <t>ll143sw</t>
  </si>
  <si>
    <t>LL14 3SX</t>
  </si>
  <si>
    <t>LL143SX</t>
  </si>
  <si>
    <t>ll14 3sx</t>
  </si>
  <si>
    <t>ll143sx</t>
  </si>
  <si>
    <t>LL14 3SY</t>
  </si>
  <si>
    <t>LL143SY</t>
  </si>
  <si>
    <t>ll14 3sy</t>
  </si>
  <si>
    <t>ll143sy</t>
  </si>
  <si>
    <t>LL14 3TA</t>
  </si>
  <si>
    <t>LL143TA</t>
  </si>
  <si>
    <t>ll14 3ta</t>
  </si>
  <si>
    <t>ll143ta</t>
  </si>
  <si>
    <t>LL14 3TB</t>
  </si>
  <si>
    <t>LL143TB</t>
  </si>
  <si>
    <t>ll14 3tb</t>
  </si>
  <si>
    <t>ll143tb</t>
  </si>
  <si>
    <t>LL14 3TD</t>
  </si>
  <si>
    <t>LL143TD</t>
  </si>
  <si>
    <t>ll14 3td</t>
  </si>
  <si>
    <t>ll143td</t>
  </si>
  <si>
    <t>LL14 3TE</t>
  </si>
  <si>
    <t>LL143TE</t>
  </si>
  <si>
    <t>ll14 3te</t>
  </si>
  <si>
    <t>ll143te</t>
  </si>
  <si>
    <t>LL14 3TF</t>
  </si>
  <si>
    <t>LL143TF</t>
  </si>
  <si>
    <t>ll14 3tf</t>
  </si>
  <si>
    <t>ll143tf</t>
  </si>
  <si>
    <t>LL14 3TG</t>
  </si>
  <si>
    <t>LL143TG</t>
  </si>
  <si>
    <t>ll14 3tg</t>
  </si>
  <si>
    <t>ll143tg</t>
  </si>
  <si>
    <t>LL14 3TH</t>
  </si>
  <si>
    <t>LL143TH</t>
  </si>
  <si>
    <t>ll14 3th</t>
  </si>
  <si>
    <t>ll143th</t>
  </si>
  <si>
    <t>LL14 3TJ</t>
  </si>
  <si>
    <t>LL143TJ</t>
  </si>
  <si>
    <t>ll14 3tj</t>
  </si>
  <si>
    <t>ll143tj</t>
  </si>
  <si>
    <t>LL14 3TL</t>
  </si>
  <si>
    <t>LL143TL</t>
  </si>
  <si>
    <t>ll14 3tl</t>
  </si>
  <si>
    <t>ll143tl</t>
  </si>
  <si>
    <t>LL14 3TN</t>
  </si>
  <si>
    <t>LL143TN</t>
  </si>
  <si>
    <t>ll14 3tn</t>
  </si>
  <si>
    <t>ll143tn</t>
  </si>
  <si>
    <t>LL14 3TP</t>
  </si>
  <si>
    <t>LL143TP</t>
  </si>
  <si>
    <t>ll14 3tp</t>
  </si>
  <si>
    <t>ll143tp</t>
  </si>
  <si>
    <t>LL14 3TR</t>
  </si>
  <si>
    <t>LL143TR</t>
  </si>
  <si>
    <t>ll14 3tr</t>
  </si>
  <si>
    <t>ll143tr</t>
  </si>
  <si>
    <t>LL14 3TS</t>
  </si>
  <si>
    <t>LL143TS</t>
  </si>
  <si>
    <t>ll14 3ts</t>
  </si>
  <si>
    <t>ll143ts</t>
  </si>
  <si>
    <t>LL14 3TT</t>
  </si>
  <si>
    <t>LL143TT</t>
  </si>
  <si>
    <t>ll14 3tt</t>
  </si>
  <si>
    <t>ll143tt</t>
  </si>
  <si>
    <t>LL14 3TU</t>
  </si>
  <si>
    <t>LL143TU</t>
  </si>
  <si>
    <t>ll14 3tu</t>
  </si>
  <si>
    <t>ll143tu</t>
  </si>
  <si>
    <t>LL14 3TW</t>
  </si>
  <si>
    <t>LL143TW</t>
  </si>
  <si>
    <t>ll14 3tw</t>
  </si>
  <si>
    <t>ll143tw</t>
  </si>
  <si>
    <t>LL14 3TX</t>
  </si>
  <si>
    <t>LL143TX</t>
  </si>
  <si>
    <t>ll14 3tx</t>
  </si>
  <si>
    <t>ll143tx</t>
  </si>
  <si>
    <t>LL14 3TY</t>
  </si>
  <si>
    <t>LL143TY</t>
  </si>
  <si>
    <t>ll14 3ty</t>
  </si>
  <si>
    <t>ll143ty</t>
  </si>
  <si>
    <t>LL14 3TZ</t>
  </si>
  <si>
    <t>LL143TZ</t>
  </si>
  <si>
    <t>ll14 3tz</t>
  </si>
  <si>
    <t>ll143tz</t>
  </si>
  <si>
    <t>LL14 3UA</t>
  </si>
  <si>
    <t>LL143UA</t>
  </si>
  <si>
    <t>ll14 3ua</t>
  </si>
  <si>
    <t>ll143ua</t>
  </si>
  <si>
    <t>LL14 3UB</t>
  </si>
  <si>
    <t>LL143UB</t>
  </si>
  <si>
    <t>ll14 3ub</t>
  </si>
  <si>
    <t>ll143ub</t>
  </si>
  <si>
    <t>LL14 3UD</t>
  </si>
  <si>
    <t>LL143UD</t>
  </si>
  <si>
    <t>ll14 3ud</t>
  </si>
  <si>
    <t>ll143ud</t>
  </si>
  <si>
    <t>LL14 3UE</t>
  </si>
  <si>
    <t>LL143UE</t>
  </si>
  <si>
    <t>ll14 3ue</t>
  </si>
  <si>
    <t>ll143ue</t>
  </si>
  <si>
    <t>LL14 3UF</t>
  </si>
  <si>
    <t>LL143UF</t>
  </si>
  <si>
    <t>ll14 3uf</t>
  </si>
  <si>
    <t>ll143uf</t>
  </si>
  <si>
    <t>LL14 3UG</t>
  </si>
  <si>
    <t>LL143UG</t>
  </si>
  <si>
    <t>ll14 3ug</t>
  </si>
  <si>
    <t>ll143ug</t>
  </si>
  <si>
    <t>LL14 3UH</t>
  </si>
  <si>
    <t>LL143UH</t>
  </si>
  <si>
    <t>ll14 3uh</t>
  </si>
  <si>
    <t>ll143uh</t>
  </si>
  <si>
    <t>LL14 3UJ</t>
  </si>
  <si>
    <t>LL143UJ</t>
  </si>
  <si>
    <t>ll14 3uj</t>
  </si>
  <si>
    <t>ll143uj</t>
  </si>
  <si>
    <t>LL14 3UL</t>
  </si>
  <si>
    <t>LL143UL</t>
  </si>
  <si>
    <t>ll14 3ul</t>
  </si>
  <si>
    <t>ll143ul</t>
  </si>
  <si>
    <t>LL14 3UN</t>
  </si>
  <si>
    <t>LL143UN</t>
  </si>
  <si>
    <t>ll14 3un</t>
  </si>
  <si>
    <t>ll143un</t>
  </si>
  <si>
    <t>LL14 3UP</t>
  </si>
  <si>
    <t>LL143UP</t>
  </si>
  <si>
    <t>ll14 3up</t>
  </si>
  <si>
    <t>ll143up</t>
  </si>
  <si>
    <t>LL14 3UQ</t>
  </si>
  <si>
    <t>LL143UQ</t>
  </si>
  <si>
    <t>ll14 3uq</t>
  </si>
  <si>
    <t>ll143uq</t>
  </si>
  <si>
    <t>LL14 3UR</t>
  </si>
  <si>
    <t>LL143UR</t>
  </si>
  <si>
    <t>ll14 3ur</t>
  </si>
  <si>
    <t>ll143ur</t>
  </si>
  <si>
    <t>LL14 3US</t>
  </si>
  <si>
    <t>LL143US</t>
  </si>
  <si>
    <t>ll14 3us</t>
  </si>
  <si>
    <t>ll143us</t>
  </si>
  <si>
    <t>LL14 3UT</t>
  </si>
  <si>
    <t>LL143UT</t>
  </si>
  <si>
    <t>ll14 3ut</t>
  </si>
  <si>
    <t>ll143ut</t>
  </si>
  <si>
    <t>LL14 3UU</t>
  </si>
  <si>
    <t>LL143UU</t>
  </si>
  <si>
    <t>ll14 3uu</t>
  </si>
  <si>
    <t>ll143uu</t>
  </si>
  <si>
    <t>LL14 3UW</t>
  </si>
  <si>
    <t>LL143UW</t>
  </si>
  <si>
    <t>ll14 3uw</t>
  </si>
  <si>
    <t>ll143uw</t>
  </si>
  <si>
    <t>LL14 3UY</t>
  </si>
  <si>
    <t>LL143UY</t>
  </si>
  <si>
    <t>ll14 3uy</t>
  </si>
  <si>
    <t>ll143uy</t>
  </si>
  <si>
    <t>LL14 3YA</t>
  </si>
  <si>
    <t>LL143YA</t>
  </si>
  <si>
    <t>ll14 3ya</t>
  </si>
  <si>
    <t>ll143ya</t>
  </si>
  <si>
    <t>LL14 3YB</t>
  </si>
  <si>
    <t>LL143YB</t>
  </si>
  <si>
    <t>ll14 3yb</t>
  </si>
  <si>
    <t>ll143yb</t>
  </si>
  <si>
    <t>LL14 3YD</t>
  </si>
  <si>
    <t>LL143YD</t>
  </si>
  <si>
    <t>ll14 3yd</t>
  </si>
  <si>
    <t>ll143yd</t>
  </si>
  <si>
    <t>LL14 3YE</t>
  </si>
  <si>
    <t>LL143YE</t>
  </si>
  <si>
    <t>ll14 3ye</t>
  </si>
  <si>
    <t>ll143ye</t>
  </si>
  <si>
    <t>LL14 3YF</t>
  </si>
  <si>
    <t>LL143YF</t>
  </si>
  <si>
    <t>ll14 3yf</t>
  </si>
  <si>
    <t>ll143yf</t>
  </si>
  <si>
    <t>LL14 3YG</t>
  </si>
  <si>
    <t>LL143YG</t>
  </si>
  <si>
    <t>ll14 3yg</t>
  </si>
  <si>
    <t>ll143yg</t>
  </si>
  <si>
    <t>LL14 3YH</t>
  </si>
  <si>
    <t>LL143YH</t>
  </si>
  <si>
    <t>ll14 3yh</t>
  </si>
  <si>
    <t>ll143yh</t>
  </si>
  <si>
    <t>LL14 3YJ</t>
  </si>
  <si>
    <t>LL143YJ</t>
  </si>
  <si>
    <t>ll14 3yj</t>
  </si>
  <si>
    <t>ll143yj</t>
  </si>
  <si>
    <t>LL14 3YL</t>
  </si>
  <si>
    <t>LL143YL</t>
  </si>
  <si>
    <t>ll14 3yl</t>
  </si>
  <si>
    <t>ll143yl</t>
  </si>
  <si>
    <t>LL14 3YN</t>
  </si>
  <si>
    <t>LL143YN</t>
  </si>
  <si>
    <t>ll14 3yn</t>
  </si>
  <si>
    <t>ll143yn</t>
  </si>
  <si>
    <t>LL14 3YP</t>
  </si>
  <si>
    <t>LL143YP</t>
  </si>
  <si>
    <t>ll14 3yp</t>
  </si>
  <si>
    <t>ll143yp</t>
  </si>
  <si>
    <t>LL14 3YQ</t>
  </si>
  <si>
    <t>LL143YQ</t>
  </si>
  <si>
    <t>ll14 3yq</t>
  </si>
  <si>
    <t>ll143yq</t>
  </si>
  <si>
    <t>LL14 3YR</t>
  </si>
  <si>
    <t>LL143YR</t>
  </si>
  <si>
    <t>ll14 3yr</t>
  </si>
  <si>
    <t>ll143yr</t>
  </si>
  <si>
    <t>LL14 3YS</t>
  </si>
  <si>
    <t>LL143YS</t>
  </si>
  <si>
    <t>ll14 3ys</t>
  </si>
  <si>
    <t>ll143ys</t>
  </si>
  <si>
    <t>LL14 3YT</t>
  </si>
  <si>
    <t>LL143YT</t>
  </si>
  <si>
    <t>ll14 3yt</t>
  </si>
  <si>
    <t>ll143yt</t>
  </si>
  <si>
    <t>LL14 3YU</t>
  </si>
  <si>
    <t>LL143YU</t>
  </si>
  <si>
    <t>ll14 3yu</t>
  </si>
  <si>
    <t>ll143yu</t>
  </si>
  <si>
    <t>LL14 3YW</t>
  </si>
  <si>
    <t>LL143YW</t>
  </si>
  <si>
    <t>ll14 3yw</t>
  </si>
  <si>
    <t>ll143yw</t>
  </si>
  <si>
    <t>LL14 3YY</t>
  </si>
  <si>
    <t>LL143YY</t>
  </si>
  <si>
    <t>ll14 3yy</t>
  </si>
  <si>
    <t>ll143yy</t>
  </si>
  <si>
    <t>LL14 4AA</t>
  </si>
  <si>
    <t>LL144AA</t>
  </si>
  <si>
    <t>ll14 4aa</t>
  </si>
  <si>
    <t>ll144aa</t>
  </si>
  <si>
    <t>LL14 4AB</t>
  </si>
  <si>
    <t>LL144AB</t>
  </si>
  <si>
    <t>ll14 4ab</t>
  </si>
  <si>
    <t>ll144ab</t>
  </si>
  <si>
    <t>LL14 4AD</t>
  </si>
  <si>
    <t>LL144AD</t>
  </si>
  <si>
    <t>ll14 4ad</t>
  </si>
  <si>
    <t>ll144ad</t>
  </si>
  <si>
    <t>LL14 4AE</t>
  </si>
  <si>
    <t>LL144AE</t>
  </si>
  <si>
    <t>ll14 4ae</t>
  </si>
  <si>
    <t>ll144ae</t>
  </si>
  <si>
    <t>LL14 4AF</t>
  </si>
  <si>
    <t>LL144AF</t>
  </si>
  <si>
    <t>ll14 4af</t>
  </si>
  <si>
    <t>ll144af</t>
  </si>
  <si>
    <t>LL14 4AG</t>
  </si>
  <si>
    <t>LL144AG</t>
  </si>
  <si>
    <t>ll14 4ag</t>
  </si>
  <si>
    <t>ll144ag</t>
  </si>
  <si>
    <t>LL14 4AH</t>
  </si>
  <si>
    <t>LL144AH</t>
  </si>
  <si>
    <t>ll14 4ah</t>
  </si>
  <si>
    <t>ll144ah</t>
  </si>
  <si>
    <t>LL14 4AJ</t>
  </si>
  <si>
    <t>LL144AJ</t>
  </si>
  <si>
    <t>ll14 4aj</t>
  </si>
  <si>
    <t>ll144aj</t>
  </si>
  <si>
    <t>LL14 4AL</t>
  </si>
  <si>
    <t>LL144AL</t>
  </si>
  <si>
    <t>ll14 4al</t>
  </si>
  <si>
    <t>ll144al</t>
  </si>
  <si>
    <t>LL14 4AN</t>
  </si>
  <si>
    <t>LL144AN</t>
  </si>
  <si>
    <t>ll14 4an</t>
  </si>
  <si>
    <t>ll144an</t>
  </si>
  <si>
    <t>LL14 4AP</t>
  </si>
  <si>
    <t>LL144AP</t>
  </si>
  <si>
    <t>ll14 4ap</t>
  </si>
  <si>
    <t>ll144ap</t>
  </si>
  <si>
    <t>LL14 4AQ</t>
  </si>
  <si>
    <t>LL144AQ</t>
  </si>
  <si>
    <t>ll14 4aq</t>
  </si>
  <si>
    <t>ll144aq</t>
  </si>
  <si>
    <t>LL14 4AR</t>
  </si>
  <si>
    <t>LL144AR</t>
  </si>
  <si>
    <t>ll14 4ar</t>
  </si>
  <si>
    <t>ll144ar</t>
  </si>
  <si>
    <t>LL14 4AS</t>
  </si>
  <si>
    <t>LL144AS</t>
  </si>
  <si>
    <t>ll14 4as</t>
  </si>
  <si>
    <t>ll144as</t>
  </si>
  <si>
    <t>LL14 4AT</t>
  </si>
  <si>
    <t>LL144AT</t>
  </si>
  <si>
    <t>ll14 4at</t>
  </si>
  <si>
    <t>ll144at</t>
  </si>
  <si>
    <t>LL14 4AU</t>
  </si>
  <si>
    <t>LL144AU</t>
  </si>
  <si>
    <t>ll14 4au</t>
  </si>
  <si>
    <t>ll144au</t>
  </si>
  <si>
    <t>LL14 4AW</t>
  </si>
  <si>
    <t>LL144AW</t>
  </si>
  <si>
    <t>ll14 4aw</t>
  </si>
  <si>
    <t>ll144aw</t>
  </si>
  <si>
    <t>LL14 4AX</t>
  </si>
  <si>
    <t>LL144AX</t>
  </si>
  <si>
    <t>ll14 4ax</t>
  </si>
  <si>
    <t>ll144ax</t>
  </si>
  <si>
    <t>LL14 4AY</t>
  </si>
  <si>
    <t>LL144AY</t>
  </si>
  <si>
    <t>ll14 4ay</t>
  </si>
  <si>
    <t>ll144ay</t>
  </si>
  <si>
    <t>LL14 4AZ</t>
  </si>
  <si>
    <t>LL144AZ</t>
  </si>
  <si>
    <t>ll14 4az</t>
  </si>
  <si>
    <t>ll144az</t>
  </si>
  <si>
    <t>LL14 4BA</t>
  </si>
  <si>
    <t>LL144BA</t>
  </si>
  <si>
    <t>ll14 4ba</t>
  </si>
  <si>
    <t>ll144ba</t>
  </si>
  <si>
    <t>LL14 4BB</t>
  </si>
  <si>
    <t>LL144BB</t>
  </si>
  <si>
    <t>ll14 4bb</t>
  </si>
  <si>
    <t>ll144bb</t>
  </si>
  <si>
    <t>LL14 4BD</t>
  </si>
  <si>
    <t>LL144BD</t>
  </si>
  <si>
    <t>ll14 4bd</t>
  </si>
  <si>
    <t>ll144bd</t>
  </si>
  <si>
    <t>LL14 4BE</t>
  </si>
  <si>
    <t>LL144BE</t>
  </si>
  <si>
    <t>ll14 4be</t>
  </si>
  <si>
    <t>ll144be</t>
  </si>
  <si>
    <t>LL14 4BG</t>
  </si>
  <si>
    <t>LL144BG</t>
  </si>
  <si>
    <t>ll14 4bg</t>
  </si>
  <si>
    <t>ll144bg</t>
  </si>
  <si>
    <t>LL14 4BH</t>
  </si>
  <si>
    <t>LL144BH</t>
  </si>
  <si>
    <t>ll14 4bh</t>
  </si>
  <si>
    <t>ll144bh</t>
  </si>
  <si>
    <t>LL14 4BJ</t>
  </si>
  <si>
    <t>LL144BJ</t>
  </si>
  <si>
    <t>ll14 4bj</t>
  </si>
  <si>
    <t>ll144bj</t>
  </si>
  <si>
    <t>LL14 4BL</t>
  </si>
  <si>
    <t>LL144BL</t>
  </si>
  <si>
    <t>ll14 4bl</t>
  </si>
  <si>
    <t>ll144bl</t>
  </si>
  <si>
    <t>LL14 4BN</t>
  </si>
  <si>
    <t>LL144BN</t>
  </si>
  <si>
    <t>ll14 4bn</t>
  </si>
  <si>
    <t>ll144bn</t>
  </si>
  <si>
    <t>LL14 4BP</t>
  </si>
  <si>
    <t>LL144BP</t>
  </si>
  <si>
    <t>ll14 4bp</t>
  </si>
  <si>
    <t>ll144bp</t>
  </si>
  <si>
    <t>LL14 4BQ</t>
  </si>
  <si>
    <t>LL144BQ</t>
  </si>
  <si>
    <t>ll14 4bq</t>
  </si>
  <si>
    <t>ll144bq</t>
  </si>
  <si>
    <t>LL14 4BS</t>
  </si>
  <si>
    <t>LL144BS</t>
  </si>
  <si>
    <t>ll14 4bs</t>
  </si>
  <si>
    <t>ll144bs</t>
  </si>
  <si>
    <t>LL14 4BT</t>
  </si>
  <si>
    <t>LL144BT</t>
  </si>
  <si>
    <t>ll14 4bt</t>
  </si>
  <si>
    <t>ll144bt</t>
  </si>
  <si>
    <t>LL14 4BU</t>
  </si>
  <si>
    <t>LL144BU</t>
  </si>
  <si>
    <t>ll14 4bu</t>
  </si>
  <si>
    <t>ll144bu</t>
  </si>
  <si>
    <t>LL14 4BW</t>
  </si>
  <si>
    <t>LL144BW</t>
  </si>
  <si>
    <t>ll14 4bw</t>
  </si>
  <si>
    <t>ll144bw</t>
  </si>
  <si>
    <t>LL14 4BX</t>
  </si>
  <si>
    <t>LL144BX</t>
  </si>
  <si>
    <t>ll14 4bx</t>
  </si>
  <si>
    <t>ll144bx</t>
  </si>
  <si>
    <t>LL14 4BY</t>
  </si>
  <si>
    <t>LL144BY</t>
  </si>
  <si>
    <t>ll14 4by</t>
  </si>
  <si>
    <t>ll144by</t>
  </si>
  <si>
    <t>LL14 4DA</t>
  </si>
  <si>
    <t>LL144DA</t>
  </si>
  <si>
    <t>ll14 4da</t>
  </si>
  <si>
    <t>ll144da</t>
  </si>
  <si>
    <t>LL14 4DB</t>
  </si>
  <si>
    <t>LL144DB</t>
  </si>
  <si>
    <t>ll14 4db</t>
  </si>
  <si>
    <t>ll144db</t>
  </si>
  <si>
    <t>LL14 4DD</t>
  </si>
  <si>
    <t>LL144DD</t>
  </si>
  <si>
    <t>ll14 4dd</t>
  </si>
  <si>
    <t>ll144dd</t>
  </si>
  <si>
    <t>LL14 4DE</t>
  </si>
  <si>
    <t>LL144DE</t>
  </si>
  <si>
    <t>ll14 4de</t>
  </si>
  <si>
    <t>ll144de</t>
  </si>
  <si>
    <t>LL14 4DF</t>
  </si>
  <si>
    <t>LL144DF</t>
  </si>
  <si>
    <t>ll14 4df</t>
  </si>
  <si>
    <t>ll144df</t>
  </si>
  <si>
    <t>LL14 4DG</t>
  </si>
  <si>
    <t>LL144DG</t>
  </si>
  <si>
    <t>ll14 4dg</t>
  </si>
  <si>
    <t>ll144dg</t>
  </si>
  <si>
    <t>LL14 4DH</t>
  </si>
  <si>
    <t>LL144DH</t>
  </si>
  <si>
    <t>ll14 4dh</t>
  </si>
  <si>
    <t>ll144dh</t>
  </si>
  <si>
    <t>LL14 4DJ</t>
  </si>
  <si>
    <t>LL144DJ</t>
  </si>
  <si>
    <t>ll14 4dj</t>
  </si>
  <si>
    <t>ll144dj</t>
  </si>
  <si>
    <t>LL14 4DL</t>
  </si>
  <si>
    <t>LL144DL</t>
  </si>
  <si>
    <t>ll14 4dl</t>
  </si>
  <si>
    <t>ll144dl</t>
  </si>
  <si>
    <t>LL14 4DN</t>
  </si>
  <si>
    <t>LL144DN</t>
  </si>
  <si>
    <t>ll14 4dn</t>
  </si>
  <si>
    <t>ll144dn</t>
  </si>
  <si>
    <t>LL14 4DP</t>
  </si>
  <si>
    <t>LL144DP</t>
  </si>
  <si>
    <t>ll14 4dp</t>
  </si>
  <si>
    <t>ll144dp</t>
  </si>
  <si>
    <t>LL14 4DQ</t>
  </si>
  <si>
    <t>LL144DQ</t>
  </si>
  <si>
    <t>ll14 4dq</t>
  </si>
  <si>
    <t>ll144dq</t>
  </si>
  <si>
    <t>LL14 4DR</t>
  </si>
  <si>
    <t>LL144DR</t>
  </si>
  <si>
    <t>ll14 4dr</t>
  </si>
  <si>
    <t>ll144dr</t>
  </si>
  <si>
    <t>LL14 4DS</t>
  </si>
  <si>
    <t>LL144DS</t>
  </si>
  <si>
    <t>ll14 4ds</t>
  </si>
  <si>
    <t>ll144ds</t>
  </si>
  <si>
    <t>LL14 4DT</t>
  </si>
  <si>
    <t>LL144DT</t>
  </si>
  <si>
    <t>ll14 4dt</t>
  </si>
  <si>
    <t>ll144dt</t>
  </si>
  <si>
    <t>LL14 4DU</t>
  </si>
  <si>
    <t>LL144DU</t>
  </si>
  <si>
    <t>ll14 4du</t>
  </si>
  <si>
    <t>ll144du</t>
  </si>
  <si>
    <t>LL14 4DW</t>
  </si>
  <si>
    <t>LL144DW</t>
  </si>
  <si>
    <t>ll14 4dw</t>
  </si>
  <si>
    <t>ll144dw</t>
  </si>
  <si>
    <t>LL14 4DX</t>
  </si>
  <si>
    <t>LL144DX</t>
  </si>
  <si>
    <t>ll14 4dx</t>
  </si>
  <si>
    <t>ll144dx</t>
  </si>
  <si>
    <t>LL14 4DY</t>
  </si>
  <si>
    <t>LL144DY</t>
  </si>
  <si>
    <t>ll14 4dy</t>
  </si>
  <si>
    <t>ll144dy</t>
  </si>
  <si>
    <t>LL14 4DZ</t>
  </si>
  <si>
    <t>LL144DZ</t>
  </si>
  <si>
    <t>ll14 4dz</t>
  </si>
  <si>
    <t>ll144dz</t>
  </si>
  <si>
    <t>LL14 4EA</t>
  </si>
  <si>
    <t>LL144EA</t>
  </si>
  <si>
    <t>ll14 4ea</t>
  </si>
  <si>
    <t>ll144ea</t>
  </si>
  <si>
    <t>LL14 4EB</t>
  </si>
  <si>
    <t>LL144EB</t>
  </si>
  <si>
    <t>ll14 4eb</t>
  </si>
  <si>
    <t>ll144eb</t>
  </si>
  <si>
    <t>LL14 4ED</t>
  </si>
  <si>
    <t>LL144ED</t>
  </si>
  <si>
    <t>ll14 4ed</t>
  </si>
  <si>
    <t>ll144ed</t>
  </si>
  <si>
    <t>LL14 4EE</t>
  </si>
  <si>
    <t>LL144EE</t>
  </si>
  <si>
    <t>ll14 4ee</t>
  </si>
  <si>
    <t>ll144ee</t>
  </si>
  <si>
    <t>LL14 4EF</t>
  </si>
  <si>
    <t>LL144EF</t>
  </si>
  <si>
    <t>ll14 4ef</t>
  </si>
  <si>
    <t>ll144ef</t>
  </si>
  <si>
    <t>LL14 4EG</t>
  </si>
  <si>
    <t>LL144EG</t>
  </si>
  <si>
    <t>ll14 4eg</t>
  </si>
  <si>
    <t>ll144eg</t>
  </si>
  <si>
    <t>LL14 4EH</t>
  </si>
  <si>
    <t>LL144EH</t>
  </si>
  <si>
    <t>ll14 4eh</t>
  </si>
  <si>
    <t>ll144eh</t>
  </si>
  <si>
    <t>LL14 4EJ</t>
  </si>
  <si>
    <t>LL144EJ</t>
  </si>
  <si>
    <t>ll14 4ej</t>
  </si>
  <si>
    <t>ll144ej</t>
  </si>
  <si>
    <t>LL14 4EL</t>
  </si>
  <si>
    <t>LL144EL</t>
  </si>
  <si>
    <t>ll14 4el</t>
  </si>
  <si>
    <t>ll144el</t>
  </si>
  <si>
    <t>LL14 4EN</t>
  </si>
  <si>
    <t>LL144EN</t>
  </si>
  <si>
    <t>ll14 4en</t>
  </si>
  <si>
    <t>ll144en</t>
  </si>
  <si>
    <t>LL14 4EP</t>
  </si>
  <si>
    <t>LL144EP</t>
  </si>
  <si>
    <t>ll14 4ep</t>
  </si>
  <si>
    <t>ll144ep</t>
  </si>
  <si>
    <t>LL14 4EQ</t>
  </si>
  <si>
    <t>LL144EQ</t>
  </si>
  <si>
    <t>ll14 4eq</t>
  </si>
  <si>
    <t>ll144eq</t>
  </si>
  <si>
    <t>LL14 4ER</t>
  </si>
  <si>
    <t>LL144ER</t>
  </si>
  <si>
    <t>ll14 4er</t>
  </si>
  <si>
    <t>ll144er</t>
  </si>
  <si>
    <t>LL14 4ES</t>
  </si>
  <si>
    <t>LL144ES</t>
  </si>
  <si>
    <t>ll14 4es</t>
  </si>
  <si>
    <t>ll144es</t>
  </si>
  <si>
    <t>LL14 4ET</t>
  </si>
  <si>
    <t>LL144ET</t>
  </si>
  <si>
    <t>ll14 4et</t>
  </si>
  <si>
    <t>ll144et</t>
  </si>
  <si>
    <t>LL14 4EU</t>
  </si>
  <si>
    <t>LL144EU</t>
  </si>
  <si>
    <t>ll14 4eu</t>
  </si>
  <si>
    <t>ll144eu</t>
  </si>
  <si>
    <t>LL14 4EW</t>
  </si>
  <si>
    <t>LL144EW</t>
  </si>
  <si>
    <t>ll14 4ew</t>
  </si>
  <si>
    <t>ll144ew</t>
  </si>
  <si>
    <t>LL14 4EX</t>
  </si>
  <si>
    <t>LL144EX</t>
  </si>
  <si>
    <t>ll14 4ex</t>
  </si>
  <si>
    <t>ll144ex</t>
  </si>
  <si>
    <t>LL14 4EY</t>
  </si>
  <si>
    <t>LL144EY</t>
  </si>
  <si>
    <t>ll14 4ey</t>
  </si>
  <si>
    <t>ll144ey</t>
  </si>
  <si>
    <t>LL14 4EZ</t>
  </si>
  <si>
    <t>LL144EZ</t>
  </si>
  <si>
    <t>ll14 4ez</t>
  </si>
  <si>
    <t>ll144ez</t>
  </si>
  <si>
    <t>LL14 4FA</t>
  </si>
  <si>
    <t>LL144FA</t>
  </si>
  <si>
    <t>ll14 4fa</t>
  </si>
  <si>
    <t>ll144fa</t>
  </si>
  <si>
    <t>LL14 4FB</t>
  </si>
  <si>
    <t>LL144FB</t>
  </si>
  <si>
    <t>ll14 4fb</t>
  </si>
  <si>
    <t>ll144fb</t>
  </si>
  <si>
    <t>LL14 4FD</t>
  </si>
  <si>
    <t>LL144FD</t>
  </si>
  <si>
    <t>ll14 4fd</t>
  </si>
  <si>
    <t>ll144fd</t>
  </si>
  <si>
    <t>LL14 4FE</t>
  </si>
  <si>
    <t>LL144FE</t>
  </si>
  <si>
    <t>ll14 4fe</t>
  </si>
  <si>
    <t>ll144fe</t>
  </si>
  <si>
    <t>LL14 4FF</t>
  </si>
  <si>
    <t>LL144FF</t>
  </si>
  <si>
    <t>ll14 4ff</t>
  </si>
  <si>
    <t>ll144ff</t>
  </si>
  <si>
    <t>LL14 4FG</t>
  </si>
  <si>
    <t>LL144FG</t>
  </si>
  <si>
    <t>ll14 4fg</t>
  </si>
  <si>
    <t>ll144fg</t>
  </si>
  <si>
    <t>LL14 4FH</t>
  </si>
  <si>
    <t>LL144FH</t>
  </si>
  <si>
    <t>ll14 4fh</t>
  </si>
  <si>
    <t>ll144fh</t>
  </si>
  <si>
    <t>LL14 4FJ</t>
  </si>
  <si>
    <t>LL144FJ</t>
  </si>
  <si>
    <t>ll14 4fj</t>
  </si>
  <si>
    <t>ll144fj</t>
  </si>
  <si>
    <t>LL14 4FP</t>
  </si>
  <si>
    <t>LL144FP</t>
  </si>
  <si>
    <t>ll14 4fp</t>
  </si>
  <si>
    <t>ll144fp</t>
  </si>
  <si>
    <t>LL14 4GA</t>
  </si>
  <si>
    <t>LL144GA</t>
  </si>
  <si>
    <t>ll14 4ga</t>
  </si>
  <si>
    <t>ll144ga</t>
  </si>
  <si>
    <t>LL14 4HD</t>
  </si>
  <si>
    <t>LL144HD</t>
  </si>
  <si>
    <t>ll14 4hd</t>
  </si>
  <si>
    <t>ll144hd</t>
  </si>
  <si>
    <t>LL14 4HE</t>
  </si>
  <si>
    <t>LL144HE</t>
  </si>
  <si>
    <t>ll14 4he</t>
  </si>
  <si>
    <t>ll144he</t>
  </si>
  <si>
    <t>LL14 4HF</t>
  </si>
  <si>
    <t>LL144HF</t>
  </si>
  <si>
    <t>ll14 4hf</t>
  </si>
  <si>
    <t>ll144hf</t>
  </si>
  <si>
    <t>LL14 4HG</t>
  </si>
  <si>
    <t>LL144HG</t>
  </si>
  <si>
    <t>ll14 4hg</t>
  </si>
  <si>
    <t>ll144hg</t>
  </si>
  <si>
    <t>LL14 4HJ</t>
  </si>
  <si>
    <t>LL144HJ</t>
  </si>
  <si>
    <t>ll14 4hj</t>
  </si>
  <si>
    <t>ll144hj</t>
  </si>
  <si>
    <t>LL14 4HL</t>
  </si>
  <si>
    <t>LL144HL</t>
  </si>
  <si>
    <t>ll14 4hl</t>
  </si>
  <si>
    <t>ll144hl</t>
  </si>
  <si>
    <t>LL14 4HN</t>
  </si>
  <si>
    <t>LL144HN</t>
  </si>
  <si>
    <t>ll14 4hn</t>
  </si>
  <si>
    <t>ll144hn</t>
  </si>
  <si>
    <t>LL14 4HP</t>
  </si>
  <si>
    <t>LL144HP</t>
  </si>
  <si>
    <t>ll14 4hp</t>
  </si>
  <si>
    <t>ll144hp</t>
  </si>
  <si>
    <t>LL14 4HQ</t>
  </si>
  <si>
    <t>LL144HQ</t>
  </si>
  <si>
    <t>ll14 4hq</t>
  </si>
  <si>
    <t>ll144hq</t>
  </si>
  <si>
    <t>LL14 4HR</t>
  </si>
  <si>
    <t>LL144HR</t>
  </si>
  <si>
    <t>ll14 4hr</t>
  </si>
  <si>
    <t>ll144hr</t>
  </si>
  <si>
    <t>LL14 4HS</t>
  </si>
  <si>
    <t>LL144HS</t>
  </si>
  <si>
    <t>ll14 4hs</t>
  </si>
  <si>
    <t>ll144hs</t>
  </si>
  <si>
    <t>LL14 4HT</t>
  </si>
  <si>
    <t>LL144HT</t>
  </si>
  <si>
    <t>ll14 4ht</t>
  </si>
  <si>
    <t>ll144ht</t>
  </si>
  <si>
    <t>LL14 4HU</t>
  </si>
  <si>
    <t>LL144HU</t>
  </si>
  <si>
    <t>ll14 4hu</t>
  </si>
  <si>
    <t>ll144hu</t>
  </si>
  <si>
    <t>LL14 4HX</t>
  </si>
  <si>
    <t>LL144HX</t>
  </si>
  <si>
    <t>ll14 4hx</t>
  </si>
  <si>
    <t>ll144hx</t>
  </si>
  <si>
    <t>LL14 4HY</t>
  </si>
  <si>
    <t>LL144HY</t>
  </si>
  <si>
    <t>ll14 4hy</t>
  </si>
  <si>
    <t>ll144hy</t>
  </si>
  <si>
    <t>LL14 4HZ</t>
  </si>
  <si>
    <t>LL144HZ</t>
  </si>
  <si>
    <t>ll14 4hz</t>
  </si>
  <si>
    <t>ll144hz</t>
  </si>
  <si>
    <t>LL14 4JA</t>
  </si>
  <si>
    <t>LL144JA</t>
  </si>
  <si>
    <t>ll14 4ja</t>
  </si>
  <si>
    <t>ll144ja</t>
  </si>
  <si>
    <t>LL14 4JB</t>
  </si>
  <si>
    <t>LL144JB</t>
  </si>
  <si>
    <t>ll14 4jb</t>
  </si>
  <si>
    <t>ll144jb</t>
  </si>
  <si>
    <t>LL14 4JD</t>
  </si>
  <si>
    <t>LL144JD</t>
  </si>
  <si>
    <t>ll14 4jd</t>
  </si>
  <si>
    <t>ll144jd</t>
  </si>
  <si>
    <t>LL14 4JE</t>
  </si>
  <si>
    <t>LL144JE</t>
  </si>
  <si>
    <t>ll14 4je</t>
  </si>
  <si>
    <t>ll144je</t>
  </si>
  <si>
    <t>LL14 4JF</t>
  </si>
  <si>
    <t>LL144JF</t>
  </si>
  <si>
    <t>ll14 4jf</t>
  </si>
  <si>
    <t>ll144jf</t>
  </si>
  <si>
    <t>LL14 4LA</t>
  </si>
  <si>
    <t>LL144LA</t>
  </si>
  <si>
    <t>ll14 4la</t>
  </si>
  <si>
    <t>ll144la</t>
  </si>
  <si>
    <t>LL14 4LB</t>
  </si>
  <si>
    <t>LL144LB</t>
  </si>
  <si>
    <t>ll14 4lb</t>
  </si>
  <si>
    <t>ll144lb</t>
  </si>
  <si>
    <t>LL14 4LD</t>
  </si>
  <si>
    <t>LL144LD</t>
  </si>
  <si>
    <t>ll14 4ld</t>
  </si>
  <si>
    <t>ll144ld</t>
  </si>
  <si>
    <t>LL14 4LE</t>
  </si>
  <si>
    <t>LL144LE</t>
  </si>
  <si>
    <t>ll14 4le</t>
  </si>
  <si>
    <t>ll144le</t>
  </si>
  <si>
    <t>LL14 4LF</t>
  </si>
  <si>
    <t>LL144LF</t>
  </si>
  <si>
    <t>ll14 4lf</t>
  </si>
  <si>
    <t>ll144lf</t>
  </si>
  <si>
    <t>LL14 4LG</t>
  </si>
  <si>
    <t>LL144LG</t>
  </si>
  <si>
    <t>ll14 4lg</t>
  </si>
  <si>
    <t>ll144lg</t>
  </si>
  <si>
    <t>LL14 4LH</t>
  </si>
  <si>
    <t>LL144LH</t>
  </si>
  <si>
    <t>ll14 4lh</t>
  </si>
  <si>
    <t>ll144lh</t>
  </si>
  <si>
    <t>LL14 4LL</t>
  </si>
  <si>
    <t>LL144LL</t>
  </si>
  <si>
    <t>ll14 4ll</t>
  </si>
  <si>
    <t>ll144ll</t>
  </si>
  <si>
    <t>LL14 4LN</t>
  </si>
  <si>
    <t>LL144LN</t>
  </si>
  <si>
    <t>ll14 4ln</t>
  </si>
  <si>
    <t>ll144ln</t>
  </si>
  <si>
    <t>LL14 4LP</t>
  </si>
  <si>
    <t>LL144LP</t>
  </si>
  <si>
    <t>ll14 4lp</t>
  </si>
  <si>
    <t>ll144lp</t>
  </si>
  <si>
    <t>LL14 4LS</t>
  </si>
  <si>
    <t>LL144LS</t>
  </si>
  <si>
    <t>ll14 4ls</t>
  </si>
  <si>
    <t>ll144ls</t>
  </si>
  <si>
    <t>LL14 4LT</t>
  </si>
  <si>
    <t>LL144LT</t>
  </si>
  <si>
    <t>ll14 4lt</t>
  </si>
  <si>
    <t>ll144lt</t>
  </si>
  <si>
    <t>LL14 4LU</t>
  </si>
  <si>
    <t>LL144LU</t>
  </si>
  <si>
    <t>ll14 4lu</t>
  </si>
  <si>
    <t>ll144lu</t>
  </si>
  <si>
    <t>LL14 4LW</t>
  </si>
  <si>
    <t>LL144LW</t>
  </si>
  <si>
    <t>ll14 4lw</t>
  </si>
  <si>
    <t>ll144lw</t>
  </si>
  <si>
    <t>LL14 4LY</t>
  </si>
  <si>
    <t>LL144LY</t>
  </si>
  <si>
    <t>ll14 4ly</t>
  </si>
  <si>
    <t>ll144ly</t>
  </si>
  <si>
    <t>LL14 4NB</t>
  </si>
  <si>
    <t>LL144NB</t>
  </si>
  <si>
    <t>ll14 4nb</t>
  </si>
  <si>
    <t>ll144nb</t>
  </si>
  <si>
    <t>LL14 4ND</t>
  </si>
  <si>
    <t>LL144ND</t>
  </si>
  <si>
    <t>ll14 4nd</t>
  </si>
  <si>
    <t>ll144nd</t>
  </si>
  <si>
    <t>LL14 4PJ</t>
  </si>
  <si>
    <t>LL144PJ</t>
  </si>
  <si>
    <t>ll14 4pj</t>
  </si>
  <si>
    <t>ll144pj</t>
  </si>
  <si>
    <t>LL14 5AA</t>
  </si>
  <si>
    <t>LL145AA</t>
  </si>
  <si>
    <t>ll14 5aa</t>
  </si>
  <si>
    <t>ll145aa</t>
  </si>
  <si>
    <t>Whitehurst STW</t>
  </si>
  <si>
    <t>LL14 5AB</t>
  </si>
  <si>
    <t>LL145AB</t>
  </si>
  <si>
    <t>ll14 5ab</t>
  </si>
  <si>
    <t>ll145ab</t>
  </si>
  <si>
    <t>LL14 5AD</t>
  </si>
  <si>
    <t>LL145AD</t>
  </si>
  <si>
    <t>ll14 5ad</t>
  </si>
  <si>
    <t>ll145ad</t>
  </si>
  <si>
    <t>LL14 5AE</t>
  </si>
  <si>
    <t>LL145AE</t>
  </si>
  <si>
    <t>ll14 5ae</t>
  </si>
  <si>
    <t>ll145ae</t>
  </si>
  <si>
    <t>Pontfadog STW</t>
  </si>
  <si>
    <t>LL14 5AF</t>
  </si>
  <si>
    <t>LL145AF</t>
  </si>
  <si>
    <t>ll14 5af</t>
  </si>
  <si>
    <t>ll145af</t>
  </si>
  <si>
    <t>LL14 5AG</t>
  </si>
  <si>
    <t>LL145AG</t>
  </si>
  <si>
    <t>ll14 5ag</t>
  </si>
  <si>
    <t>ll145ag</t>
  </si>
  <si>
    <t>LL14 5AH</t>
  </si>
  <si>
    <t>LL145AH</t>
  </si>
  <si>
    <t>ll14 5ah</t>
  </si>
  <si>
    <t>ll145ah</t>
  </si>
  <si>
    <t>LL14 5AJ</t>
  </si>
  <si>
    <t>LL145AJ</t>
  </si>
  <si>
    <t>ll14 5aj</t>
  </si>
  <si>
    <t>ll145aj</t>
  </si>
  <si>
    <t>LL14 5AL</t>
  </si>
  <si>
    <t>LL145AL</t>
  </si>
  <si>
    <t>ll14 5al</t>
  </si>
  <si>
    <t>ll145al</t>
  </si>
  <si>
    <t>LL14 5AN</t>
  </si>
  <si>
    <t>LL145AN</t>
  </si>
  <si>
    <t>ll14 5an</t>
  </si>
  <si>
    <t>ll145an</t>
  </si>
  <si>
    <t>LL14 5AP</t>
  </si>
  <si>
    <t>LL145AP</t>
  </si>
  <si>
    <t>ll14 5ap</t>
  </si>
  <si>
    <t>ll145ap</t>
  </si>
  <si>
    <t>LL14 5AQ</t>
  </si>
  <si>
    <t>LL145AQ</t>
  </si>
  <si>
    <t>ll14 5aq</t>
  </si>
  <si>
    <t>ll145aq</t>
  </si>
  <si>
    <t>LL14 5AR</t>
  </si>
  <si>
    <t>LL145AR</t>
  </si>
  <si>
    <t>ll14 5ar</t>
  </si>
  <si>
    <t>ll145ar</t>
  </si>
  <si>
    <t>LL14 5AS</t>
  </si>
  <si>
    <t>LL145AS</t>
  </si>
  <si>
    <t>ll14 5as</t>
  </si>
  <si>
    <t>ll145as</t>
  </si>
  <si>
    <t>LL14 5AT</t>
  </si>
  <si>
    <t>LL145AT</t>
  </si>
  <si>
    <t>ll14 5at</t>
  </si>
  <si>
    <t>ll145at</t>
  </si>
  <si>
    <t>LL14 5AU</t>
  </si>
  <si>
    <t>LL145AU</t>
  </si>
  <si>
    <t>ll14 5au</t>
  </si>
  <si>
    <t>ll145au</t>
  </si>
  <si>
    <t>LL14 5AW</t>
  </si>
  <si>
    <t>LL145AW</t>
  </si>
  <si>
    <t>ll14 5aw</t>
  </si>
  <si>
    <t>ll145aw</t>
  </si>
  <si>
    <t>LL14 5AX</t>
  </si>
  <si>
    <t>LL145AX</t>
  </si>
  <si>
    <t>ll14 5ax</t>
  </si>
  <si>
    <t>ll145ax</t>
  </si>
  <si>
    <t>Halton WwTW</t>
  </si>
  <si>
    <t>LL14 5AY</t>
  </si>
  <si>
    <t>LL145AY</t>
  </si>
  <si>
    <t>ll14 5ay</t>
  </si>
  <si>
    <t>ll145ay</t>
  </si>
  <si>
    <t>LL14 5AZ</t>
  </si>
  <si>
    <t>LL145AZ</t>
  </si>
  <si>
    <t>ll14 5az</t>
  </si>
  <si>
    <t>ll145az</t>
  </si>
  <si>
    <t>LL14 5BA</t>
  </si>
  <si>
    <t>LL145BA</t>
  </si>
  <si>
    <t>ll14 5ba</t>
  </si>
  <si>
    <t>ll145ba</t>
  </si>
  <si>
    <t>LL14 5BB</t>
  </si>
  <si>
    <t>LL145BB</t>
  </si>
  <si>
    <t>ll14 5bb</t>
  </si>
  <si>
    <t>ll145bb</t>
  </si>
  <si>
    <t>LL14 5BD</t>
  </si>
  <si>
    <t>LL145BD</t>
  </si>
  <si>
    <t>ll14 5bd</t>
  </si>
  <si>
    <t>ll145bd</t>
  </si>
  <si>
    <t>LL14 5BE</t>
  </si>
  <si>
    <t>LL145BE</t>
  </si>
  <si>
    <t>ll14 5be</t>
  </si>
  <si>
    <t>ll145be</t>
  </si>
  <si>
    <t>LL14 5BF</t>
  </si>
  <si>
    <t>LL145BF</t>
  </si>
  <si>
    <t>ll14 5bf</t>
  </si>
  <si>
    <t>ll145bf</t>
  </si>
  <si>
    <t>LL14 5BG</t>
  </si>
  <si>
    <t>LL145BG</t>
  </si>
  <si>
    <t>ll14 5bg</t>
  </si>
  <si>
    <t>ll145bg</t>
  </si>
  <si>
    <t>LL14 5BH</t>
  </si>
  <si>
    <t>LL145BH</t>
  </si>
  <si>
    <t>ll14 5bh</t>
  </si>
  <si>
    <t>ll145bh</t>
  </si>
  <si>
    <t>LL14 5BJ</t>
  </si>
  <si>
    <t>LL145BJ</t>
  </si>
  <si>
    <t>ll14 5bj</t>
  </si>
  <si>
    <t>ll145bj</t>
  </si>
  <si>
    <t>LL14 5BL</t>
  </si>
  <si>
    <t>LL145BL</t>
  </si>
  <si>
    <t>ll14 5bl</t>
  </si>
  <si>
    <t>ll145bl</t>
  </si>
  <si>
    <t>LL14 5BN</t>
  </si>
  <si>
    <t>LL145BN</t>
  </si>
  <si>
    <t>ll14 5bn</t>
  </si>
  <si>
    <t>ll145bn</t>
  </si>
  <si>
    <t>LL14 5BP</t>
  </si>
  <si>
    <t>LL145BP</t>
  </si>
  <si>
    <t>ll14 5bp</t>
  </si>
  <si>
    <t>ll145bp</t>
  </si>
  <si>
    <t>LL14 5BQ</t>
  </si>
  <si>
    <t>LL145BQ</t>
  </si>
  <si>
    <t>ll14 5bq</t>
  </si>
  <si>
    <t>ll145bq</t>
  </si>
  <si>
    <t>LL14 5BS</t>
  </si>
  <si>
    <t>LL145BS</t>
  </si>
  <si>
    <t>ll14 5bs</t>
  </si>
  <si>
    <t>ll145bs</t>
  </si>
  <si>
    <t>LL14 5BT</t>
  </si>
  <si>
    <t>LL145BT</t>
  </si>
  <si>
    <t>ll14 5bt</t>
  </si>
  <si>
    <t>ll145bt</t>
  </si>
  <si>
    <t>LL14 5BW</t>
  </si>
  <si>
    <t>LL145BW</t>
  </si>
  <si>
    <t>ll14 5bw</t>
  </si>
  <si>
    <t>ll145bw</t>
  </si>
  <si>
    <t>LL14 5BX</t>
  </si>
  <si>
    <t>LL145BX</t>
  </si>
  <si>
    <t>ll14 5bx</t>
  </si>
  <si>
    <t>ll145bx</t>
  </si>
  <si>
    <t>LL14 5BZ</t>
  </si>
  <si>
    <t>LL145BZ</t>
  </si>
  <si>
    <t>ll14 5bz</t>
  </si>
  <si>
    <t>ll145bz</t>
  </si>
  <si>
    <t>LL14 5DH</t>
  </si>
  <si>
    <t>LL145DH</t>
  </si>
  <si>
    <t>ll14 5dh</t>
  </si>
  <si>
    <t>ll145dh</t>
  </si>
  <si>
    <t>LL14 5DJ</t>
  </si>
  <si>
    <t>LL145DJ</t>
  </si>
  <si>
    <t>ll14 5dj</t>
  </si>
  <si>
    <t>ll145dj</t>
  </si>
  <si>
    <t>LL14 5EP</t>
  </si>
  <si>
    <t>LL145EP</t>
  </si>
  <si>
    <t>ll14 5ep</t>
  </si>
  <si>
    <t>ll145ep</t>
  </si>
  <si>
    <t>LL14 5EQ</t>
  </si>
  <si>
    <t>LL145EQ</t>
  </si>
  <si>
    <t>ll14 5eq</t>
  </si>
  <si>
    <t>ll145eq</t>
  </si>
  <si>
    <t>LL14 5ER</t>
  </si>
  <si>
    <t>LL145ER</t>
  </si>
  <si>
    <t>ll14 5er</t>
  </si>
  <si>
    <t>ll145er</t>
  </si>
  <si>
    <t>LL14 5ET</t>
  </si>
  <si>
    <t>LL145ET</t>
  </si>
  <si>
    <t>ll14 5et</t>
  </si>
  <si>
    <t>ll145et</t>
  </si>
  <si>
    <t>LL14 5EU</t>
  </si>
  <si>
    <t>LL145EU</t>
  </si>
  <si>
    <t>ll14 5eu</t>
  </si>
  <si>
    <t>ll145eu</t>
  </si>
  <si>
    <t>LL14 5EY</t>
  </si>
  <si>
    <t>LL145EY</t>
  </si>
  <si>
    <t>ll14 5ey</t>
  </si>
  <si>
    <t>ll145ey</t>
  </si>
  <si>
    <t>LL14 5EZ</t>
  </si>
  <si>
    <t>LL145EZ</t>
  </si>
  <si>
    <t>ll14 5ez</t>
  </si>
  <si>
    <t>ll145ez</t>
  </si>
  <si>
    <t>LL14 5HA</t>
  </si>
  <si>
    <t>LL145HA</t>
  </si>
  <si>
    <t>ll14 5ha</t>
  </si>
  <si>
    <t>ll145ha</t>
  </si>
  <si>
    <t>LL14 5HB</t>
  </si>
  <si>
    <t>LL145HB</t>
  </si>
  <si>
    <t>ll14 5hb</t>
  </si>
  <si>
    <t>ll145hb</t>
  </si>
  <si>
    <t>LL14 5HD</t>
  </si>
  <si>
    <t>LL145HD</t>
  </si>
  <si>
    <t>ll14 5hd</t>
  </si>
  <si>
    <t>ll145hd</t>
  </si>
  <si>
    <t>LL14 5HE</t>
  </si>
  <si>
    <t>LL145HE</t>
  </si>
  <si>
    <t>ll14 5he</t>
  </si>
  <si>
    <t>ll145he</t>
  </si>
  <si>
    <t>LL14 5HF</t>
  </si>
  <si>
    <t>LL145HF</t>
  </si>
  <si>
    <t>ll14 5hf</t>
  </si>
  <si>
    <t>ll145hf</t>
  </si>
  <si>
    <t>LL14 5HL</t>
  </si>
  <si>
    <t>LL145HL</t>
  </si>
  <si>
    <t>ll14 5hl</t>
  </si>
  <si>
    <t>ll145hl</t>
  </si>
  <si>
    <t>LL14 5HN</t>
  </si>
  <si>
    <t>LL145HN</t>
  </si>
  <si>
    <t>ll14 5hn</t>
  </si>
  <si>
    <t>ll145hn</t>
  </si>
  <si>
    <t>LL14 5HP</t>
  </si>
  <si>
    <t>LL145HP</t>
  </si>
  <si>
    <t>ll14 5hp</t>
  </si>
  <si>
    <t>ll145hp</t>
  </si>
  <si>
    <t>LL14 5HR</t>
  </si>
  <si>
    <t>LL145HR</t>
  </si>
  <si>
    <t>ll14 5hr</t>
  </si>
  <si>
    <t>ll145hr</t>
  </si>
  <si>
    <t>LL14 5HS</t>
  </si>
  <si>
    <t>LL145HS</t>
  </si>
  <si>
    <t>ll14 5hs</t>
  </si>
  <si>
    <t>ll145hs</t>
  </si>
  <si>
    <t>LL14 5HT</t>
  </si>
  <si>
    <t>LL145HT</t>
  </si>
  <si>
    <t>ll14 5ht</t>
  </si>
  <si>
    <t>ll145ht</t>
  </si>
  <si>
    <t>LL14 5HU</t>
  </si>
  <si>
    <t>LL145HU</t>
  </si>
  <si>
    <t>ll14 5hu</t>
  </si>
  <si>
    <t>ll145hu</t>
  </si>
  <si>
    <t>LL14 5HW</t>
  </si>
  <si>
    <t>LL145HW</t>
  </si>
  <si>
    <t>ll14 5hw</t>
  </si>
  <si>
    <t>ll145hw</t>
  </si>
  <si>
    <t>LL14 5HX</t>
  </si>
  <si>
    <t>LL145HX</t>
  </si>
  <si>
    <t>ll14 5hx</t>
  </si>
  <si>
    <t>ll145hx</t>
  </si>
  <si>
    <t>LL14 5HY</t>
  </si>
  <si>
    <t>LL145HY</t>
  </si>
  <si>
    <t>ll14 5hy</t>
  </si>
  <si>
    <t>ll145hy</t>
  </si>
  <si>
    <t>LL14 5LA</t>
  </si>
  <si>
    <t>LL145LA</t>
  </si>
  <si>
    <t>ll14 5la</t>
  </si>
  <si>
    <t>ll145la</t>
  </si>
  <si>
    <t>LL14 5LB</t>
  </si>
  <si>
    <t>LL145LB</t>
  </si>
  <si>
    <t>ll14 5lb</t>
  </si>
  <si>
    <t>ll145lb</t>
  </si>
  <si>
    <t>LL14 5LD</t>
  </si>
  <si>
    <t>LL145LD</t>
  </si>
  <si>
    <t>ll14 5ld</t>
  </si>
  <si>
    <t>ll145ld</t>
  </si>
  <si>
    <t>LL14 5LE</t>
  </si>
  <si>
    <t>LL145LE</t>
  </si>
  <si>
    <t>ll14 5le</t>
  </si>
  <si>
    <t>ll145le</t>
  </si>
  <si>
    <t>LL14 5LF</t>
  </si>
  <si>
    <t>LL145LF</t>
  </si>
  <si>
    <t>ll14 5lf</t>
  </si>
  <si>
    <t>ll145lf</t>
  </si>
  <si>
    <t>LL14 5LG</t>
  </si>
  <si>
    <t>LL145LG</t>
  </si>
  <si>
    <t>ll14 5lg</t>
  </si>
  <si>
    <t>ll145lg</t>
  </si>
  <si>
    <t>LL14 5LH</t>
  </si>
  <si>
    <t>LL145LH</t>
  </si>
  <si>
    <t>ll14 5lh</t>
  </si>
  <si>
    <t>ll145lh</t>
  </si>
  <si>
    <t>LL14 5LL</t>
  </si>
  <si>
    <t>LL145LL</t>
  </si>
  <si>
    <t>ll14 5ll</t>
  </si>
  <si>
    <t>ll145ll</t>
  </si>
  <si>
    <t>LL14 5LN</t>
  </si>
  <si>
    <t>LL145LN</t>
  </si>
  <si>
    <t>ll14 5ln</t>
  </si>
  <si>
    <t>ll145ln</t>
  </si>
  <si>
    <t>LL14 5LQ</t>
  </si>
  <si>
    <t>LL145LQ</t>
  </si>
  <si>
    <t>ll14 5lq</t>
  </si>
  <si>
    <t>ll145lq</t>
  </si>
  <si>
    <t>LL14 5LR</t>
  </si>
  <si>
    <t>LL145LR</t>
  </si>
  <si>
    <t>ll14 5lr</t>
  </si>
  <si>
    <t>ll145lr</t>
  </si>
  <si>
    <t>LL14 5LS</t>
  </si>
  <si>
    <t>LL145LS</t>
  </si>
  <si>
    <t>ll14 5ls</t>
  </si>
  <si>
    <t>ll145ls</t>
  </si>
  <si>
    <t>LL14 5LT</t>
  </si>
  <si>
    <t>LL145LT</t>
  </si>
  <si>
    <t>ll14 5lt</t>
  </si>
  <si>
    <t>ll145lt</t>
  </si>
  <si>
    <t>LL14 5LU</t>
  </si>
  <si>
    <t>LL145LU</t>
  </si>
  <si>
    <t>ll14 5lu</t>
  </si>
  <si>
    <t>ll145lu</t>
  </si>
  <si>
    <t>LL14 5LW</t>
  </si>
  <si>
    <t>LL145LW</t>
  </si>
  <si>
    <t>ll14 5lw</t>
  </si>
  <si>
    <t>ll145lw</t>
  </si>
  <si>
    <t>LL14 5LY</t>
  </si>
  <si>
    <t>LL145LY</t>
  </si>
  <si>
    <t>ll14 5ly</t>
  </si>
  <si>
    <t>ll145ly</t>
  </si>
  <si>
    <t>LL14 5NA</t>
  </si>
  <si>
    <t>LL145NA</t>
  </si>
  <si>
    <t>ll14 5na</t>
  </si>
  <si>
    <t>ll145na</t>
  </si>
  <si>
    <t>LL14 5ND</t>
  </si>
  <si>
    <t>LL145ND</t>
  </si>
  <si>
    <t>ll14 5nd</t>
  </si>
  <si>
    <t>ll145nd</t>
  </si>
  <si>
    <t>LL14 5NE</t>
  </si>
  <si>
    <t>LL145NE</t>
  </si>
  <si>
    <t>ll14 5ne</t>
  </si>
  <si>
    <t>ll145ne</t>
  </si>
  <si>
    <t>LL14 5NF</t>
  </si>
  <si>
    <t>LL145NF</t>
  </si>
  <si>
    <t>ll14 5nf</t>
  </si>
  <si>
    <t>ll145nf</t>
  </si>
  <si>
    <t>LL14 5NG</t>
  </si>
  <si>
    <t>LL145NG</t>
  </si>
  <si>
    <t>ll14 5ng</t>
  </si>
  <si>
    <t>ll145ng</t>
  </si>
  <si>
    <t>LL14 5NH</t>
  </si>
  <si>
    <t>LL145NH</t>
  </si>
  <si>
    <t>ll14 5nh</t>
  </si>
  <si>
    <t>ll145nh</t>
  </si>
  <si>
    <t>LL14 5NJ</t>
  </si>
  <si>
    <t>LL145NJ</t>
  </si>
  <si>
    <t>ll14 5nj</t>
  </si>
  <si>
    <t>ll145nj</t>
  </si>
  <si>
    <t>LL14 5NL</t>
  </si>
  <si>
    <t>LL145NL</t>
  </si>
  <si>
    <t>ll14 5nl</t>
  </si>
  <si>
    <t>ll145nl</t>
  </si>
  <si>
    <t>LL14 5NN</t>
  </si>
  <si>
    <t>LL145NN</t>
  </si>
  <si>
    <t>ll14 5nn</t>
  </si>
  <si>
    <t>ll145nn</t>
  </si>
  <si>
    <t>LL14 5NP</t>
  </si>
  <si>
    <t>LL145NP</t>
  </si>
  <si>
    <t>ll14 5np</t>
  </si>
  <si>
    <t>ll145np</t>
  </si>
  <si>
    <t>LL14 5NQ</t>
  </si>
  <si>
    <t>LL145NQ</t>
  </si>
  <si>
    <t>ll14 5nq</t>
  </si>
  <si>
    <t>ll145nq</t>
  </si>
  <si>
    <t>LL14 5NR</t>
  </si>
  <si>
    <t>LL145NR</t>
  </si>
  <si>
    <t>ll14 5nr</t>
  </si>
  <si>
    <t>ll145nr</t>
  </si>
  <si>
    <t>LL14 5NS</t>
  </si>
  <si>
    <t>LL145NS</t>
  </si>
  <si>
    <t>ll14 5ns</t>
  </si>
  <si>
    <t>ll145ns</t>
  </si>
  <si>
    <t>LL14 5NT</t>
  </si>
  <si>
    <t>LL145NT</t>
  </si>
  <si>
    <t>ll14 5nt</t>
  </si>
  <si>
    <t>ll145nt</t>
  </si>
  <si>
    <t>LL14 5NU</t>
  </si>
  <si>
    <t>LL145NU</t>
  </si>
  <si>
    <t>ll14 5nu</t>
  </si>
  <si>
    <t>ll145nu</t>
  </si>
  <si>
    <t>LL14 5NY</t>
  </si>
  <si>
    <t>LL145NY</t>
  </si>
  <si>
    <t>ll14 5ny</t>
  </si>
  <si>
    <t>ll145ny</t>
  </si>
  <si>
    <t>LL14 5PA</t>
  </si>
  <si>
    <t>LL145PA</t>
  </si>
  <si>
    <t>ll14 5pa</t>
  </si>
  <si>
    <t>ll145pa</t>
  </si>
  <si>
    <t>LL14 5PB</t>
  </si>
  <si>
    <t>LL145PB</t>
  </si>
  <si>
    <t>ll14 5pb</t>
  </si>
  <si>
    <t>ll145pb</t>
  </si>
  <si>
    <t>LL14 5PD</t>
  </si>
  <si>
    <t>LL145PD</t>
  </si>
  <si>
    <t>ll14 5pd</t>
  </si>
  <si>
    <t>ll145pd</t>
  </si>
  <si>
    <t>LL14 5PE</t>
  </si>
  <si>
    <t>LL145PE</t>
  </si>
  <si>
    <t>ll14 5pe</t>
  </si>
  <si>
    <t>ll145pe</t>
  </si>
  <si>
    <t>LL14 5PF</t>
  </si>
  <si>
    <t>LL145PF</t>
  </si>
  <si>
    <t>ll14 5pf</t>
  </si>
  <si>
    <t>ll145pf</t>
  </si>
  <si>
    <t>LL14 5PG</t>
  </si>
  <si>
    <t>LL145PG</t>
  </si>
  <si>
    <t>ll14 5pg</t>
  </si>
  <si>
    <t>ll145pg</t>
  </si>
  <si>
    <t>LL14 5PH</t>
  </si>
  <si>
    <t>LL145PH</t>
  </si>
  <si>
    <t>ll14 5ph</t>
  </si>
  <si>
    <t>ll145ph</t>
  </si>
  <si>
    <t>LL14 5PJ</t>
  </si>
  <si>
    <t>LL145PJ</t>
  </si>
  <si>
    <t>ll14 5pj</t>
  </si>
  <si>
    <t>ll145pj</t>
  </si>
  <si>
    <t>LL14 5PL</t>
  </si>
  <si>
    <t>LL145PL</t>
  </si>
  <si>
    <t>ll14 5pl</t>
  </si>
  <si>
    <t>ll145pl</t>
  </si>
  <si>
    <t>LL14 5PN</t>
  </si>
  <si>
    <t>LL145PN</t>
  </si>
  <si>
    <t>ll14 5pn</t>
  </si>
  <si>
    <t>ll145pn</t>
  </si>
  <si>
    <t>LL14 5PP</t>
  </si>
  <si>
    <t>LL145PP</t>
  </si>
  <si>
    <t>ll14 5pp</t>
  </si>
  <si>
    <t>ll145pp</t>
  </si>
  <si>
    <t>LL14 5PQ</t>
  </si>
  <si>
    <t>LL145PQ</t>
  </si>
  <si>
    <t>ll14 5pq</t>
  </si>
  <si>
    <t>ll145pq</t>
  </si>
  <si>
    <t>LL14 5PR</t>
  </si>
  <si>
    <t>LL145PR</t>
  </si>
  <si>
    <t>ll14 5pr</t>
  </si>
  <si>
    <t>ll145pr</t>
  </si>
  <si>
    <t>LL14 5PS</t>
  </si>
  <si>
    <t>LL145PS</t>
  </si>
  <si>
    <t>ll14 5ps</t>
  </si>
  <si>
    <t>ll145ps</t>
  </si>
  <si>
    <t>LL14 5PT</t>
  </si>
  <si>
    <t>LL145PT</t>
  </si>
  <si>
    <t>ll14 5pt</t>
  </si>
  <si>
    <t>ll145pt</t>
  </si>
  <si>
    <t>LL14 5PU</t>
  </si>
  <si>
    <t>LL145PU</t>
  </si>
  <si>
    <t>ll14 5pu</t>
  </si>
  <si>
    <t>ll145pu</t>
  </si>
  <si>
    <t>LL14 5PW</t>
  </si>
  <si>
    <t>LL145PW</t>
  </si>
  <si>
    <t>ll14 5pw</t>
  </si>
  <si>
    <t>ll145pw</t>
  </si>
  <si>
    <t>LL14 5PY</t>
  </si>
  <si>
    <t>LL145PY</t>
  </si>
  <si>
    <t>ll14 5py</t>
  </si>
  <si>
    <t>ll145py</t>
  </si>
  <si>
    <t>LL14 5QB</t>
  </si>
  <si>
    <t>LL145QB</t>
  </si>
  <si>
    <t>ll14 5qb</t>
  </si>
  <si>
    <t>ll145qb</t>
  </si>
  <si>
    <t>LL14 5RA</t>
  </si>
  <si>
    <t>LL145RA</t>
  </si>
  <si>
    <t>ll14 5ra</t>
  </si>
  <si>
    <t>ll145ra</t>
  </si>
  <si>
    <t>LL14 5RB</t>
  </si>
  <si>
    <t>LL145RB</t>
  </si>
  <si>
    <t>ll14 5rb</t>
  </si>
  <si>
    <t>ll145rb</t>
  </si>
  <si>
    <t>LL14 5RD</t>
  </si>
  <si>
    <t>LL145RD</t>
  </si>
  <si>
    <t>ll14 5rd</t>
  </si>
  <si>
    <t>ll145rd</t>
  </si>
  <si>
    <t>LL14 5RE</t>
  </si>
  <si>
    <t>LL145RE</t>
  </si>
  <si>
    <t>ll14 5re</t>
  </si>
  <si>
    <t>ll145re</t>
  </si>
  <si>
    <t>LL14 5RF</t>
  </si>
  <si>
    <t>LL145RF</t>
  </si>
  <si>
    <t>ll14 5rf</t>
  </si>
  <si>
    <t>ll145rf</t>
  </si>
  <si>
    <t>LL14 5RG</t>
  </si>
  <si>
    <t>LL145RG</t>
  </si>
  <si>
    <t>ll14 5rg</t>
  </si>
  <si>
    <t>ll145rg</t>
  </si>
  <si>
    <t>LL14 5RL</t>
  </si>
  <si>
    <t>LL145RL</t>
  </si>
  <si>
    <t>ll14 5rl</t>
  </si>
  <si>
    <t>ll145rl</t>
  </si>
  <si>
    <t>LL14 5SB</t>
  </si>
  <si>
    <t>LL145SB</t>
  </si>
  <si>
    <t>ll14 5sb</t>
  </si>
  <si>
    <t>ll145sb</t>
  </si>
  <si>
    <t>LL14 5YG</t>
  </si>
  <si>
    <t>LL145YG</t>
  </si>
  <si>
    <t>ll14 5yg</t>
  </si>
  <si>
    <t>ll145yg</t>
  </si>
  <si>
    <t>LL14 6AB</t>
  </si>
  <si>
    <t>LL146AB</t>
  </si>
  <si>
    <t>ll14 6ab</t>
  </si>
  <si>
    <t>ll146ab</t>
  </si>
  <si>
    <t>LL14 6AD</t>
  </si>
  <si>
    <t>LL146AD</t>
  </si>
  <si>
    <t>ll14 6ad</t>
  </si>
  <si>
    <t>ll146ad</t>
  </si>
  <si>
    <t>LL14 6AE</t>
  </si>
  <si>
    <t>LL146AE</t>
  </si>
  <si>
    <t>ll14 6ae</t>
  </si>
  <si>
    <t>ll146ae</t>
  </si>
  <si>
    <t>LL14 6AF</t>
  </si>
  <si>
    <t>LL146AF</t>
  </si>
  <si>
    <t>ll14 6af</t>
  </si>
  <si>
    <t>ll146af</t>
  </si>
  <si>
    <t>LL14 6AG</t>
  </si>
  <si>
    <t>LL146AG</t>
  </si>
  <si>
    <t>ll14 6ag</t>
  </si>
  <si>
    <t>ll146ag</t>
  </si>
  <si>
    <t>LL14 6AH</t>
  </si>
  <si>
    <t>LL146AH</t>
  </si>
  <si>
    <t>ll14 6ah</t>
  </si>
  <si>
    <t>ll146ah</t>
  </si>
  <si>
    <t>LL14 6AJ</t>
  </si>
  <si>
    <t>LL146AJ</t>
  </si>
  <si>
    <t>ll14 6aj</t>
  </si>
  <si>
    <t>ll146aj</t>
  </si>
  <si>
    <t>LL14 6AL</t>
  </si>
  <si>
    <t>LL146AL</t>
  </si>
  <si>
    <t>ll14 6al</t>
  </si>
  <si>
    <t>ll146al</t>
  </si>
  <si>
    <t>LL14 6AN</t>
  </si>
  <si>
    <t>LL146AN</t>
  </si>
  <si>
    <t>ll14 6an</t>
  </si>
  <si>
    <t>ll146an</t>
  </si>
  <si>
    <t>LL14 6AP</t>
  </si>
  <si>
    <t>LL146AP</t>
  </si>
  <si>
    <t>ll14 6ap</t>
  </si>
  <si>
    <t>ll146ap</t>
  </si>
  <si>
    <t>LL14 6AQ</t>
  </si>
  <si>
    <t>LL146AQ</t>
  </si>
  <si>
    <t>ll14 6aq</t>
  </si>
  <si>
    <t>ll146aq</t>
  </si>
  <si>
    <t>LL14 6AR</t>
  </si>
  <si>
    <t>LL146AR</t>
  </si>
  <si>
    <t>ll14 6ar</t>
  </si>
  <si>
    <t>ll146ar</t>
  </si>
  <si>
    <t>LL14 6AS</t>
  </si>
  <si>
    <t>LL146AS</t>
  </si>
  <si>
    <t>ll14 6as</t>
  </si>
  <si>
    <t>ll146as</t>
  </si>
  <si>
    <t>LL14 6AT</t>
  </si>
  <si>
    <t>LL146AT</t>
  </si>
  <si>
    <t>ll14 6at</t>
  </si>
  <si>
    <t>ll146at</t>
  </si>
  <si>
    <t>LL14 6AU</t>
  </si>
  <si>
    <t>LL146AU</t>
  </si>
  <si>
    <t>ll14 6au</t>
  </si>
  <si>
    <t>ll146au</t>
  </si>
  <si>
    <t>LL14 6AW</t>
  </si>
  <si>
    <t>LL146AW</t>
  </si>
  <si>
    <t>ll14 6aw</t>
  </si>
  <si>
    <t>ll146aw</t>
  </si>
  <si>
    <t>LL14 6AX</t>
  </si>
  <si>
    <t>LL146AX</t>
  </si>
  <si>
    <t>ll14 6ax</t>
  </si>
  <si>
    <t>ll146ax</t>
  </si>
  <si>
    <t>LL14 6AY</t>
  </si>
  <si>
    <t>LL146AY</t>
  </si>
  <si>
    <t>ll14 6ay</t>
  </si>
  <si>
    <t>ll146ay</t>
  </si>
  <si>
    <t>LL14 6AZ</t>
  </si>
  <si>
    <t>LL146AZ</t>
  </si>
  <si>
    <t>ll14 6az</t>
  </si>
  <si>
    <t>ll146az</t>
  </si>
  <si>
    <t>LL14 6BA</t>
  </si>
  <si>
    <t>LL146BA</t>
  </si>
  <si>
    <t>ll14 6ba</t>
  </si>
  <si>
    <t>ll146ba</t>
  </si>
  <si>
    <t>LL14 6BB</t>
  </si>
  <si>
    <t>LL146BB</t>
  </si>
  <si>
    <t>ll14 6bb</t>
  </si>
  <si>
    <t>ll146bb</t>
  </si>
  <si>
    <t>LL14 6BD</t>
  </si>
  <si>
    <t>LL146BD</t>
  </si>
  <si>
    <t>ll14 6bd</t>
  </si>
  <si>
    <t>ll146bd</t>
  </si>
  <si>
    <t>LL14 6BE</t>
  </si>
  <si>
    <t>LL146BE</t>
  </si>
  <si>
    <t>ll14 6be</t>
  </si>
  <si>
    <t>ll146be</t>
  </si>
  <si>
    <t>LL14 6BF</t>
  </si>
  <si>
    <t>LL146BF</t>
  </si>
  <si>
    <t>ll14 6bf</t>
  </si>
  <si>
    <t>ll146bf</t>
  </si>
  <si>
    <t>LL14 6BG</t>
  </si>
  <si>
    <t>LL146BG</t>
  </si>
  <si>
    <t>ll14 6bg</t>
  </si>
  <si>
    <t>ll146bg</t>
  </si>
  <si>
    <t>LL14 6BH</t>
  </si>
  <si>
    <t>LL146BH</t>
  </si>
  <si>
    <t>ll14 6bh</t>
  </si>
  <si>
    <t>ll146bh</t>
  </si>
  <si>
    <t>LL14 6BJ</t>
  </si>
  <si>
    <t>LL146BJ</t>
  </si>
  <si>
    <t>ll14 6bj</t>
  </si>
  <si>
    <t>ll146bj</t>
  </si>
  <si>
    <t>LL14 6BL</t>
  </si>
  <si>
    <t>LL146BL</t>
  </si>
  <si>
    <t>ll14 6bl</t>
  </si>
  <si>
    <t>ll146bl</t>
  </si>
  <si>
    <t>LL14 6BN</t>
  </si>
  <si>
    <t>LL146BN</t>
  </si>
  <si>
    <t>ll14 6bn</t>
  </si>
  <si>
    <t>ll146bn</t>
  </si>
  <si>
    <t>LL14 6BP</t>
  </si>
  <si>
    <t>LL146BP</t>
  </si>
  <si>
    <t>ll14 6bp</t>
  </si>
  <si>
    <t>ll146bp</t>
  </si>
  <si>
    <t>LL14 6BQ</t>
  </si>
  <si>
    <t>LL146BQ</t>
  </si>
  <si>
    <t>ll14 6bq</t>
  </si>
  <si>
    <t>ll146bq</t>
  </si>
  <si>
    <t>LL14 6BS</t>
  </si>
  <si>
    <t>LL146BS</t>
  </si>
  <si>
    <t>ll14 6bs</t>
  </si>
  <si>
    <t>ll146bs</t>
  </si>
  <si>
    <t>LL14 6BT</t>
  </si>
  <si>
    <t>LL146BT</t>
  </si>
  <si>
    <t>ll14 6bt</t>
  </si>
  <si>
    <t>ll146bt</t>
  </si>
  <si>
    <t>LL14 6BU</t>
  </si>
  <si>
    <t>LL146BU</t>
  </si>
  <si>
    <t>ll14 6bu</t>
  </si>
  <si>
    <t>ll146bu</t>
  </si>
  <si>
    <t>LL14 6BW</t>
  </si>
  <si>
    <t>LL146BW</t>
  </si>
  <si>
    <t>ll14 6bw</t>
  </si>
  <si>
    <t>ll146bw</t>
  </si>
  <si>
    <t>LL14 6BX</t>
  </si>
  <si>
    <t>LL146BX</t>
  </si>
  <si>
    <t>ll14 6bx</t>
  </si>
  <si>
    <t>ll146bx</t>
  </si>
  <si>
    <t>LL14 6BY</t>
  </si>
  <si>
    <t>LL146BY</t>
  </si>
  <si>
    <t>ll14 6by</t>
  </si>
  <si>
    <t>ll146by</t>
  </si>
  <si>
    <t>LL14 6BZ</t>
  </si>
  <si>
    <t>LL146BZ</t>
  </si>
  <si>
    <t>ll14 6bz</t>
  </si>
  <si>
    <t>ll146bz</t>
  </si>
  <si>
    <t>LL14 6DA</t>
  </si>
  <si>
    <t>LL146DA</t>
  </si>
  <si>
    <t>ll14 6da</t>
  </si>
  <si>
    <t>ll146da</t>
  </si>
  <si>
    <t>LL14 6DB</t>
  </si>
  <si>
    <t>LL146DB</t>
  </si>
  <si>
    <t>ll14 6db</t>
  </si>
  <si>
    <t>ll146db</t>
  </si>
  <si>
    <t>LL14 6DD</t>
  </si>
  <si>
    <t>LL146DD</t>
  </si>
  <si>
    <t>ll14 6dd</t>
  </si>
  <si>
    <t>ll146dd</t>
  </si>
  <si>
    <t>LL14 6DE</t>
  </si>
  <si>
    <t>LL146DE</t>
  </si>
  <si>
    <t>ll14 6de</t>
  </si>
  <si>
    <t>ll146de</t>
  </si>
  <si>
    <t>LL14 6DF</t>
  </si>
  <si>
    <t>LL146DF</t>
  </si>
  <si>
    <t>ll14 6df</t>
  </si>
  <si>
    <t>ll146df</t>
  </si>
  <si>
    <t>LL14 6DG</t>
  </si>
  <si>
    <t>LL146DG</t>
  </si>
  <si>
    <t>ll14 6dg</t>
  </si>
  <si>
    <t>ll146dg</t>
  </si>
  <si>
    <t>LL14 6DH</t>
  </si>
  <si>
    <t>LL146DH</t>
  </si>
  <si>
    <t>ll14 6dh</t>
  </si>
  <si>
    <t>ll146dh</t>
  </si>
  <si>
    <t>LL14 6DJ</t>
  </si>
  <si>
    <t>LL146DJ</t>
  </si>
  <si>
    <t>ll14 6dj</t>
  </si>
  <si>
    <t>ll146dj</t>
  </si>
  <si>
    <t>LL14 6DL</t>
  </si>
  <si>
    <t>LL146DL</t>
  </si>
  <si>
    <t>ll14 6dl</t>
  </si>
  <si>
    <t>ll146dl</t>
  </si>
  <si>
    <t>LL14 6DP</t>
  </si>
  <si>
    <t>LL146DP</t>
  </si>
  <si>
    <t>ll14 6dp</t>
  </si>
  <si>
    <t>ll146dp</t>
  </si>
  <si>
    <t>LL14 6DQ</t>
  </si>
  <si>
    <t>LL146DQ</t>
  </si>
  <si>
    <t>ll14 6dq</t>
  </si>
  <si>
    <t>ll146dq</t>
  </si>
  <si>
    <t>LL14 6DR</t>
  </si>
  <si>
    <t>LL146DR</t>
  </si>
  <si>
    <t>ll14 6dr</t>
  </si>
  <si>
    <t>ll146dr</t>
  </si>
  <si>
    <t>LL14 6DS</t>
  </si>
  <si>
    <t>LL146DS</t>
  </si>
  <si>
    <t>ll14 6ds</t>
  </si>
  <si>
    <t>ll146ds</t>
  </si>
  <si>
    <t>LL14 6DT</t>
  </si>
  <si>
    <t>LL146DT</t>
  </si>
  <si>
    <t>ll14 6dt</t>
  </si>
  <si>
    <t>ll146dt</t>
  </si>
  <si>
    <t>LL14 6DU</t>
  </si>
  <si>
    <t>LL146DU</t>
  </si>
  <si>
    <t>ll14 6du</t>
  </si>
  <si>
    <t>ll146du</t>
  </si>
  <si>
    <t>LL14 6DW</t>
  </si>
  <si>
    <t>LL146DW</t>
  </si>
  <si>
    <t>ll14 6dw</t>
  </si>
  <si>
    <t>ll146dw</t>
  </si>
  <si>
    <t>LL14 6DX</t>
  </si>
  <si>
    <t>LL146DX</t>
  </si>
  <si>
    <t>ll14 6dx</t>
  </si>
  <si>
    <t>ll146dx</t>
  </si>
  <si>
    <t>LL14 6DY</t>
  </si>
  <si>
    <t>LL146DY</t>
  </si>
  <si>
    <t>ll14 6dy</t>
  </si>
  <si>
    <t>ll146dy</t>
  </si>
  <si>
    <t>LL14 6EA</t>
  </si>
  <si>
    <t>LL146EA</t>
  </si>
  <si>
    <t>ll14 6ea</t>
  </si>
  <si>
    <t>ll146ea</t>
  </si>
  <si>
    <t>LL14 6EB</t>
  </si>
  <si>
    <t>LL146EB</t>
  </si>
  <si>
    <t>ll14 6eb</t>
  </si>
  <si>
    <t>ll146eb</t>
  </si>
  <si>
    <t>LL14 6ED</t>
  </si>
  <si>
    <t>LL146ED</t>
  </si>
  <si>
    <t>ll14 6ed</t>
  </si>
  <si>
    <t>ll146ed</t>
  </si>
  <si>
    <t>LL14 6EE</t>
  </si>
  <si>
    <t>LL146EE</t>
  </si>
  <si>
    <t>ll14 6ee</t>
  </si>
  <si>
    <t>ll146ee</t>
  </si>
  <si>
    <t>LL14 6EF</t>
  </si>
  <si>
    <t>LL146EF</t>
  </si>
  <si>
    <t>ll14 6ef</t>
  </si>
  <si>
    <t>ll146ef</t>
  </si>
  <si>
    <t>LL14 6EG</t>
  </si>
  <si>
    <t>LL146EG</t>
  </si>
  <si>
    <t>ll14 6eg</t>
  </si>
  <si>
    <t>ll146eg</t>
  </si>
  <si>
    <t>LL14 6EH</t>
  </si>
  <si>
    <t>LL146EH</t>
  </si>
  <si>
    <t>ll14 6eh</t>
  </si>
  <si>
    <t>ll146eh</t>
  </si>
  <si>
    <t>LL14 6EJ</t>
  </si>
  <si>
    <t>LL146EJ</t>
  </si>
  <si>
    <t>ll14 6ej</t>
  </si>
  <si>
    <t>ll146ej</t>
  </si>
  <si>
    <t>LL14 6EL</t>
  </si>
  <si>
    <t>LL146EL</t>
  </si>
  <si>
    <t>ll14 6el</t>
  </si>
  <si>
    <t>ll146el</t>
  </si>
  <si>
    <t>LL14 6EN</t>
  </si>
  <si>
    <t>LL146EN</t>
  </si>
  <si>
    <t>ll14 6en</t>
  </si>
  <si>
    <t>ll146en</t>
  </si>
  <si>
    <t>LL14 6EP</t>
  </si>
  <si>
    <t>LL146EP</t>
  </si>
  <si>
    <t>ll14 6ep</t>
  </si>
  <si>
    <t>ll146ep</t>
  </si>
  <si>
    <t>LL14 6EQ</t>
  </si>
  <si>
    <t>LL146EQ</t>
  </si>
  <si>
    <t>ll14 6eq</t>
  </si>
  <si>
    <t>ll146eq</t>
  </si>
  <si>
    <t>LL14 6ER</t>
  </si>
  <si>
    <t>LL146ER</t>
  </si>
  <si>
    <t>ll14 6er</t>
  </si>
  <si>
    <t>ll146er</t>
  </si>
  <si>
    <t>LL14 6ET</t>
  </si>
  <si>
    <t>LL146ET</t>
  </si>
  <si>
    <t>ll14 6et</t>
  </si>
  <si>
    <t>ll146et</t>
  </si>
  <si>
    <t>LL14 6HA</t>
  </si>
  <si>
    <t>LL146HA</t>
  </si>
  <si>
    <t>ll14 6ha</t>
  </si>
  <si>
    <t>ll146ha</t>
  </si>
  <si>
    <t>LL14 6HB</t>
  </si>
  <si>
    <t>LL146HB</t>
  </si>
  <si>
    <t>ll14 6hb</t>
  </si>
  <si>
    <t>ll146hb</t>
  </si>
  <si>
    <t>LL14 6HD</t>
  </si>
  <si>
    <t>LL146HD</t>
  </si>
  <si>
    <t>ll14 6hd</t>
  </si>
  <si>
    <t>ll146hd</t>
  </si>
  <si>
    <t>LL14 6HF</t>
  </si>
  <si>
    <t>LL146HF</t>
  </si>
  <si>
    <t>ll14 6hf</t>
  </si>
  <si>
    <t>ll146hf</t>
  </si>
  <si>
    <t>LL14 6HG</t>
  </si>
  <si>
    <t>LL146HG</t>
  </si>
  <si>
    <t>ll14 6hg</t>
  </si>
  <si>
    <t>ll146hg</t>
  </si>
  <si>
    <t>LL14 6HJ</t>
  </si>
  <si>
    <t>LL146HJ</t>
  </si>
  <si>
    <t>ll14 6hj</t>
  </si>
  <si>
    <t>ll146hj</t>
  </si>
  <si>
    <t>LL14 6HL</t>
  </si>
  <si>
    <t>LL146HL</t>
  </si>
  <si>
    <t>ll14 6hl</t>
  </si>
  <si>
    <t>ll146hl</t>
  </si>
  <si>
    <t>LL14 6HN</t>
  </si>
  <si>
    <t>LL146HN</t>
  </si>
  <si>
    <t>ll14 6hn</t>
  </si>
  <si>
    <t>ll146hn</t>
  </si>
  <si>
    <t>LL14 6HP</t>
  </si>
  <si>
    <t>LL146HP</t>
  </si>
  <si>
    <t>ll14 6hp</t>
  </si>
  <si>
    <t>ll146hp</t>
  </si>
  <si>
    <t>LL14 6HR</t>
  </si>
  <si>
    <t>LL146HR</t>
  </si>
  <si>
    <t>ll14 6hr</t>
  </si>
  <si>
    <t>ll146hr</t>
  </si>
  <si>
    <t>LL14 6HS</t>
  </si>
  <si>
    <t>LL146HS</t>
  </si>
  <si>
    <t>ll14 6hs</t>
  </si>
  <si>
    <t>ll146hs</t>
  </si>
  <si>
    <t>LL14 6HT</t>
  </si>
  <si>
    <t>LL146HT</t>
  </si>
  <si>
    <t>ll14 6ht</t>
  </si>
  <si>
    <t>ll146ht</t>
  </si>
  <si>
    <t>LL14 6HU</t>
  </si>
  <si>
    <t>LL146HU</t>
  </si>
  <si>
    <t>ll14 6hu</t>
  </si>
  <si>
    <t>ll146hu</t>
  </si>
  <si>
    <t>LL14 6HW</t>
  </si>
  <si>
    <t>LL146HW</t>
  </si>
  <si>
    <t>ll14 6hw</t>
  </si>
  <si>
    <t>ll146hw</t>
  </si>
  <si>
    <t>LL14 6HY</t>
  </si>
  <si>
    <t>LL146HY</t>
  </si>
  <si>
    <t>ll14 6hy</t>
  </si>
  <si>
    <t>ll146hy</t>
  </si>
  <si>
    <t>LL14 6LA</t>
  </si>
  <si>
    <t>LL146LA</t>
  </si>
  <si>
    <t>ll14 6la</t>
  </si>
  <si>
    <t>ll146la</t>
  </si>
  <si>
    <t>LL14 6LB</t>
  </si>
  <si>
    <t>LL146LB</t>
  </si>
  <si>
    <t>ll14 6lb</t>
  </si>
  <si>
    <t>ll146lb</t>
  </si>
  <si>
    <t>LL14 6LE</t>
  </si>
  <si>
    <t>LL146LE</t>
  </si>
  <si>
    <t>ll14 6le</t>
  </si>
  <si>
    <t>ll146le</t>
  </si>
  <si>
    <t>LL14 6LF</t>
  </si>
  <si>
    <t>LL146LF</t>
  </si>
  <si>
    <t>ll14 6lf</t>
  </si>
  <si>
    <t>ll146lf</t>
  </si>
  <si>
    <t>LL14 6LG</t>
  </si>
  <si>
    <t>LL146LG</t>
  </si>
  <si>
    <t>ll14 6lg</t>
  </si>
  <si>
    <t>ll146lg</t>
  </si>
  <si>
    <t>LL14 6LH</t>
  </si>
  <si>
    <t>LL146LH</t>
  </si>
  <si>
    <t>ll14 6lh</t>
  </si>
  <si>
    <t>ll146lh</t>
  </si>
  <si>
    <t>LL14 6LJ</t>
  </si>
  <si>
    <t>LL146LJ</t>
  </si>
  <si>
    <t>ll14 6lj</t>
  </si>
  <si>
    <t>ll146lj</t>
  </si>
  <si>
    <t>LL14 6LL</t>
  </si>
  <si>
    <t>LL146LL</t>
  </si>
  <si>
    <t>ll14 6ll</t>
  </si>
  <si>
    <t>ll146ll</t>
  </si>
  <si>
    <t>LL14 6LN</t>
  </si>
  <si>
    <t>LL146LN</t>
  </si>
  <si>
    <t>ll14 6ln</t>
  </si>
  <si>
    <t>ll146ln</t>
  </si>
  <si>
    <t>LL14 6LP</t>
  </si>
  <si>
    <t>LL146LP</t>
  </si>
  <si>
    <t>ll14 6lp</t>
  </si>
  <si>
    <t>ll146lp</t>
  </si>
  <si>
    <t>LL14 6LQ</t>
  </si>
  <si>
    <t>LL146LQ</t>
  </si>
  <si>
    <t>ll14 6lq</t>
  </si>
  <si>
    <t>ll146lq</t>
  </si>
  <si>
    <t>LL14 6LR</t>
  </si>
  <si>
    <t>LL146LR</t>
  </si>
  <si>
    <t>ll14 6lr</t>
  </si>
  <si>
    <t>ll146lr</t>
  </si>
  <si>
    <t>LL14 6LS</t>
  </si>
  <si>
    <t>LL146LS</t>
  </si>
  <si>
    <t>ll14 6ls</t>
  </si>
  <si>
    <t>ll146ls</t>
  </si>
  <si>
    <t>LL14 6LT</t>
  </si>
  <si>
    <t>LL146LT</t>
  </si>
  <si>
    <t>ll14 6lt</t>
  </si>
  <si>
    <t>ll146lt</t>
  </si>
  <si>
    <t>LL14 6LU</t>
  </si>
  <si>
    <t>LL146LU</t>
  </si>
  <si>
    <t>ll14 6lu</t>
  </si>
  <si>
    <t>ll146lu</t>
  </si>
  <si>
    <t>LL14 6LW</t>
  </si>
  <si>
    <t>LL146LW</t>
  </si>
  <si>
    <t>ll14 6lw</t>
  </si>
  <si>
    <t>ll146lw</t>
  </si>
  <si>
    <t>LL14 6LX</t>
  </si>
  <si>
    <t>LL146LX</t>
  </si>
  <si>
    <t>ll14 6lx</t>
  </si>
  <si>
    <t>ll146lx</t>
  </si>
  <si>
    <t>LL14 6NB</t>
  </si>
  <si>
    <t>LL146NB</t>
  </si>
  <si>
    <t>ll14 6nb</t>
  </si>
  <si>
    <t>ll146nb</t>
  </si>
  <si>
    <t>LL14 6ND</t>
  </si>
  <si>
    <t>LL146ND</t>
  </si>
  <si>
    <t>ll14 6nd</t>
  </si>
  <si>
    <t>ll146nd</t>
  </si>
  <si>
    <t>LL14 6NH</t>
  </si>
  <si>
    <t>LL146NH</t>
  </si>
  <si>
    <t>ll14 6nh</t>
  </si>
  <si>
    <t>ll146nh</t>
  </si>
  <si>
    <t>LL14 6NJ</t>
  </si>
  <si>
    <t>LL146NJ</t>
  </si>
  <si>
    <t>ll14 6nj</t>
  </si>
  <si>
    <t>ll146nj</t>
  </si>
  <si>
    <t>LL14 6NL</t>
  </si>
  <si>
    <t>LL146NL</t>
  </si>
  <si>
    <t>ll14 6nl</t>
  </si>
  <si>
    <t>ll146nl</t>
  </si>
  <si>
    <t>LL14 6NN</t>
  </si>
  <si>
    <t>LL146NN</t>
  </si>
  <si>
    <t>ll14 6nn</t>
  </si>
  <si>
    <t>ll146nn</t>
  </si>
  <si>
    <t>LL14 6NP</t>
  </si>
  <si>
    <t>LL146NP</t>
  </si>
  <si>
    <t>ll14 6np</t>
  </si>
  <si>
    <t>ll146np</t>
  </si>
  <si>
    <t>LL14 6NQ</t>
  </si>
  <si>
    <t>LL146NQ</t>
  </si>
  <si>
    <t>ll14 6nq</t>
  </si>
  <si>
    <t>ll146nq</t>
  </si>
  <si>
    <t>LL14 6NR</t>
  </si>
  <si>
    <t>LL146NR</t>
  </si>
  <si>
    <t>ll14 6nr</t>
  </si>
  <si>
    <t>ll146nr</t>
  </si>
  <si>
    <t>LL14 6NS</t>
  </si>
  <si>
    <t>LL146NS</t>
  </si>
  <si>
    <t>ll14 6ns</t>
  </si>
  <si>
    <t>ll146ns</t>
  </si>
  <si>
    <t>LL14 6NT</t>
  </si>
  <si>
    <t>LL146NT</t>
  </si>
  <si>
    <t>ll14 6nt</t>
  </si>
  <si>
    <t>ll146nt</t>
  </si>
  <si>
    <t>LL14 6NU</t>
  </si>
  <si>
    <t>LL146NU</t>
  </si>
  <si>
    <t>ll14 6nu</t>
  </si>
  <si>
    <t>ll146nu</t>
  </si>
  <si>
    <t>LL14 6NW</t>
  </si>
  <si>
    <t>LL146NW</t>
  </si>
  <si>
    <t>ll14 6nw</t>
  </si>
  <si>
    <t>ll146nw</t>
  </si>
  <si>
    <t>LL14 6NX</t>
  </si>
  <si>
    <t>LL146NX</t>
  </si>
  <si>
    <t>ll14 6nx</t>
  </si>
  <si>
    <t>ll146nx</t>
  </si>
  <si>
    <t>LL14 6NY</t>
  </si>
  <si>
    <t>LL146NY</t>
  </si>
  <si>
    <t>ll14 6ny</t>
  </si>
  <si>
    <t>ll146ny</t>
  </si>
  <si>
    <t>LL14 6PA</t>
  </si>
  <si>
    <t>LL146PA</t>
  </si>
  <si>
    <t>ll14 6pa</t>
  </si>
  <si>
    <t>ll146pa</t>
  </si>
  <si>
    <t>LL14 6PB</t>
  </si>
  <si>
    <t>LL146PB</t>
  </si>
  <si>
    <t>ll14 6pb</t>
  </si>
  <si>
    <t>ll146pb</t>
  </si>
  <si>
    <t>LL14 6PD</t>
  </si>
  <si>
    <t>LL146PD</t>
  </si>
  <si>
    <t>ll14 6pd</t>
  </si>
  <si>
    <t>ll146pd</t>
  </si>
  <si>
    <t>LL14 6PE</t>
  </si>
  <si>
    <t>LL146PE</t>
  </si>
  <si>
    <t>ll14 6pe</t>
  </si>
  <si>
    <t>ll146pe</t>
  </si>
  <si>
    <t>LL14 6PF</t>
  </si>
  <si>
    <t>LL146PF</t>
  </si>
  <si>
    <t>ll14 6pf</t>
  </si>
  <si>
    <t>ll146pf</t>
  </si>
  <si>
    <t>LL14 6PG</t>
  </si>
  <si>
    <t>LL146PG</t>
  </si>
  <si>
    <t>ll14 6pg</t>
  </si>
  <si>
    <t>ll146pg</t>
  </si>
  <si>
    <t>LL14 6PH</t>
  </si>
  <si>
    <t>LL146PH</t>
  </si>
  <si>
    <t>ll14 6ph</t>
  </si>
  <si>
    <t>ll146ph</t>
  </si>
  <si>
    <t>LL14 6PL</t>
  </si>
  <si>
    <t>LL146PL</t>
  </si>
  <si>
    <t>ll14 6pl</t>
  </si>
  <si>
    <t>ll146pl</t>
  </si>
  <si>
    <t>LL14 6PN</t>
  </si>
  <si>
    <t>LL146PN</t>
  </si>
  <si>
    <t>ll14 6pn</t>
  </si>
  <si>
    <t>ll146pn</t>
  </si>
  <si>
    <t>LL14 6PP</t>
  </si>
  <si>
    <t>LL146PP</t>
  </si>
  <si>
    <t>ll14 6pp</t>
  </si>
  <si>
    <t>ll146pp</t>
  </si>
  <si>
    <t>LL14 6PS</t>
  </si>
  <si>
    <t>LL146PS</t>
  </si>
  <si>
    <t>ll14 6ps</t>
  </si>
  <si>
    <t>ll146ps</t>
  </si>
  <si>
    <t>LL14 6PT</t>
  </si>
  <si>
    <t>LL146PT</t>
  </si>
  <si>
    <t>ll14 6pt</t>
  </si>
  <si>
    <t>ll146pt</t>
  </si>
  <si>
    <t>LL14 6PU</t>
  </si>
  <si>
    <t>LL146PU</t>
  </si>
  <si>
    <t>ll14 6pu</t>
  </si>
  <si>
    <t>ll146pu</t>
  </si>
  <si>
    <t>LL14 6PW</t>
  </si>
  <si>
    <t>LL146PW</t>
  </si>
  <si>
    <t>ll14 6pw</t>
  </si>
  <si>
    <t>ll146pw</t>
  </si>
  <si>
    <t>LL14 6PY</t>
  </si>
  <si>
    <t>LL146PY</t>
  </si>
  <si>
    <t>ll14 6py</t>
  </si>
  <si>
    <t>ll146py</t>
  </si>
  <si>
    <t>LL14 6RA</t>
  </si>
  <si>
    <t>LL146RA</t>
  </si>
  <si>
    <t>ll14 6ra</t>
  </si>
  <si>
    <t>ll146ra</t>
  </si>
  <si>
    <t>LL14 6RB</t>
  </si>
  <si>
    <t>LL146RB</t>
  </si>
  <si>
    <t>ll14 6rb</t>
  </si>
  <si>
    <t>ll146rb</t>
  </si>
  <si>
    <t>LL14 6RD</t>
  </si>
  <si>
    <t>LL146RD</t>
  </si>
  <si>
    <t>ll14 6rd</t>
  </si>
  <si>
    <t>ll146rd</t>
  </si>
  <si>
    <t>LL14 6RE</t>
  </si>
  <si>
    <t>LL146RE</t>
  </si>
  <si>
    <t>ll14 6re</t>
  </si>
  <si>
    <t>ll146re</t>
  </si>
  <si>
    <t>LL14 6RF</t>
  </si>
  <si>
    <t>LL146RF</t>
  </si>
  <si>
    <t>ll14 6rf</t>
  </si>
  <si>
    <t>ll146rf</t>
  </si>
  <si>
    <t>LL14 6RG</t>
  </si>
  <si>
    <t>LL146RG</t>
  </si>
  <si>
    <t>ll14 6rg</t>
  </si>
  <si>
    <t>ll146rg</t>
  </si>
  <si>
    <t>LL14 6RH</t>
  </si>
  <si>
    <t>LL146RH</t>
  </si>
  <si>
    <t>ll14 6rh</t>
  </si>
  <si>
    <t>ll146rh</t>
  </si>
  <si>
    <t>LL14 6RJ</t>
  </si>
  <si>
    <t>LL146RJ</t>
  </si>
  <si>
    <t>ll14 6rj</t>
  </si>
  <si>
    <t>ll146rj</t>
  </si>
  <si>
    <t>LL14 6RL</t>
  </si>
  <si>
    <t>LL146RL</t>
  </si>
  <si>
    <t>ll14 6rl</t>
  </si>
  <si>
    <t>ll146rl</t>
  </si>
  <si>
    <t>LL14 6RN</t>
  </si>
  <si>
    <t>LL146RN</t>
  </si>
  <si>
    <t>ll14 6rn</t>
  </si>
  <si>
    <t>ll146rn</t>
  </si>
  <si>
    <t>LL14 6RP</t>
  </si>
  <si>
    <t>LL146RP</t>
  </si>
  <si>
    <t>ll14 6rp</t>
  </si>
  <si>
    <t>ll146rp</t>
  </si>
  <si>
    <t>LL14 6RW</t>
  </si>
  <si>
    <t>LL146RW</t>
  </si>
  <si>
    <t>ll14 6rw</t>
  </si>
  <si>
    <t>ll146rw</t>
  </si>
  <si>
    <t>LL14 6TA</t>
  </si>
  <si>
    <t>LL146TA</t>
  </si>
  <si>
    <t>ll14 6ta</t>
  </si>
  <si>
    <t>ll146ta</t>
  </si>
  <si>
    <t>LL14 6TB</t>
  </si>
  <si>
    <t>LL146TB</t>
  </si>
  <si>
    <t>ll14 6tb</t>
  </si>
  <si>
    <t>ll146tb</t>
  </si>
  <si>
    <t>LL14 6TD</t>
  </si>
  <si>
    <t>LL146TD</t>
  </si>
  <si>
    <t>ll14 6td</t>
  </si>
  <si>
    <t>ll146td</t>
  </si>
  <si>
    <t>LL14 6TE</t>
  </si>
  <si>
    <t>LL146TE</t>
  </si>
  <si>
    <t>ll14 6te</t>
  </si>
  <si>
    <t>ll146te</t>
  </si>
  <si>
    <t>LL14 6TF</t>
  </si>
  <si>
    <t>LL146TF</t>
  </si>
  <si>
    <t>ll14 6tf</t>
  </si>
  <si>
    <t>ll146tf</t>
  </si>
  <si>
    <t>LL14 6TG</t>
  </si>
  <si>
    <t>LL146TG</t>
  </si>
  <si>
    <t>ll14 6tg</t>
  </si>
  <si>
    <t>ll146tg</t>
  </si>
  <si>
    <t>LL14 6YY</t>
  </si>
  <si>
    <t>LL146YY</t>
  </si>
  <si>
    <t>ll14 6yy</t>
  </si>
  <si>
    <t>ll146yy</t>
  </si>
  <si>
    <t>LL15 2RN</t>
  </si>
  <si>
    <t>LL152RN</t>
  </si>
  <si>
    <t>ll15 2rn</t>
  </si>
  <si>
    <t>ll152rn</t>
  </si>
  <si>
    <t>Bryneglwys STW</t>
  </si>
  <si>
    <t>LL16 5SP</t>
  </si>
  <si>
    <t>LL165SP</t>
  </si>
  <si>
    <t>ll16 5sp</t>
  </si>
  <si>
    <t>ll165sp</t>
  </si>
  <si>
    <t>Alwen Septic Tank</t>
  </si>
  <si>
    <t>LL18 6BU</t>
  </si>
  <si>
    <t>LL186BU</t>
  </si>
  <si>
    <t>ll18 6bu</t>
  </si>
  <si>
    <t>ll186bu</t>
  </si>
  <si>
    <t>LL18 6DY</t>
  </si>
  <si>
    <t>LL186DY</t>
  </si>
  <si>
    <t>ll18 6dy</t>
  </si>
  <si>
    <t>ll186dy</t>
  </si>
  <si>
    <t>LL18 6EJ</t>
  </si>
  <si>
    <t>LL186EJ</t>
  </si>
  <si>
    <t>ll18 6ej</t>
  </si>
  <si>
    <t>ll186ej</t>
  </si>
  <si>
    <t>LL18 6EL</t>
  </si>
  <si>
    <t>LL186EL</t>
  </si>
  <si>
    <t>ll18 6el</t>
  </si>
  <si>
    <t>ll186el</t>
  </si>
  <si>
    <t>LL18 6EP</t>
  </si>
  <si>
    <t>LL186EP</t>
  </si>
  <si>
    <t>ll18 6ep</t>
  </si>
  <si>
    <t>ll186ep</t>
  </si>
  <si>
    <t>LL18 6EQ</t>
  </si>
  <si>
    <t>LL186EQ</t>
  </si>
  <si>
    <t>ll18 6eq</t>
  </si>
  <si>
    <t>ll186eq</t>
  </si>
  <si>
    <t>LL18 6ER</t>
  </si>
  <si>
    <t>LL186ER</t>
  </si>
  <si>
    <t>ll18 6er</t>
  </si>
  <si>
    <t>ll186er</t>
  </si>
  <si>
    <t>LL18 6EW</t>
  </si>
  <si>
    <t>LL186EW</t>
  </si>
  <si>
    <t>ll18 6ew</t>
  </si>
  <si>
    <t>ll186ew</t>
  </si>
  <si>
    <t>LL18 6LG</t>
  </si>
  <si>
    <t>LL186LG</t>
  </si>
  <si>
    <t>ll18 6lg</t>
  </si>
  <si>
    <t>ll186lg</t>
  </si>
  <si>
    <t>LL19 9SQ</t>
  </si>
  <si>
    <t>LL199SQ</t>
  </si>
  <si>
    <t>ll19 9sq</t>
  </si>
  <si>
    <t>ll199sq</t>
  </si>
  <si>
    <t>LL19 9SS</t>
  </si>
  <si>
    <t>LL199SS</t>
  </si>
  <si>
    <t>ll19 9ss</t>
  </si>
  <si>
    <t>ll199ss</t>
  </si>
  <si>
    <t>LL19 9SU</t>
  </si>
  <si>
    <t>LL199SU</t>
  </si>
  <si>
    <t>ll19 9su</t>
  </si>
  <si>
    <t>ll199su</t>
  </si>
  <si>
    <t>LL19 9SY</t>
  </si>
  <si>
    <t>LL199SY</t>
  </si>
  <si>
    <t>ll19 9sy</t>
  </si>
  <si>
    <t>ll199sy</t>
  </si>
  <si>
    <t>LL19 9TA</t>
  </si>
  <si>
    <t>LL199TA</t>
  </si>
  <si>
    <t>ll19 9ta</t>
  </si>
  <si>
    <t>ll199ta</t>
  </si>
  <si>
    <t>LL19 9TB</t>
  </si>
  <si>
    <t>LL199TB</t>
  </si>
  <si>
    <t>ll19 9tb</t>
  </si>
  <si>
    <t>ll199tb</t>
  </si>
  <si>
    <t>LL19 9TD</t>
  </si>
  <si>
    <t>LL199TD</t>
  </si>
  <si>
    <t>ll19 9td</t>
  </si>
  <si>
    <t>ll199td</t>
  </si>
  <si>
    <t>LL19 9TE</t>
  </si>
  <si>
    <t>LL199TE</t>
  </si>
  <si>
    <t>ll19 9te</t>
  </si>
  <si>
    <t>ll199te</t>
  </si>
  <si>
    <t>LL19 9TF</t>
  </si>
  <si>
    <t>LL199TF</t>
  </si>
  <si>
    <t>ll19 9tf</t>
  </si>
  <si>
    <t>ll199tf</t>
  </si>
  <si>
    <t>LL19 9TG</t>
  </si>
  <si>
    <t>LL199TG</t>
  </si>
  <si>
    <t>ll19 9tg</t>
  </si>
  <si>
    <t>ll199tg</t>
  </si>
  <si>
    <t>LL19 9TH</t>
  </si>
  <si>
    <t>LL199TH</t>
  </si>
  <si>
    <t>ll19 9th</t>
  </si>
  <si>
    <t>ll199th</t>
  </si>
  <si>
    <t>LL19 9TL</t>
  </si>
  <si>
    <t>LL199TL</t>
  </si>
  <si>
    <t>ll19 9tl</t>
  </si>
  <si>
    <t>ll199tl</t>
  </si>
  <si>
    <t>LL19 9TP</t>
  </si>
  <si>
    <t>LL199TP</t>
  </si>
  <si>
    <t>ll19 9tp</t>
  </si>
  <si>
    <t>ll199tp</t>
  </si>
  <si>
    <t>LL19 9TQ</t>
  </si>
  <si>
    <t>LL199TQ</t>
  </si>
  <si>
    <t>ll19 9tq</t>
  </si>
  <si>
    <t>ll199tq</t>
  </si>
  <si>
    <t>LL19 9TR</t>
  </si>
  <si>
    <t>LL199TR</t>
  </si>
  <si>
    <t>ll19 9tr</t>
  </si>
  <si>
    <t>ll199tr</t>
  </si>
  <si>
    <t>LL19 9TS</t>
  </si>
  <si>
    <t>LL199TS</t>
  </si>
  <si>
    <t>ll19 9ts</t>
  </si>
  <si>
    <t>ll199ts</t>
  </si>
  <si>
    <t>LL19 9TT</t>
  </si>
  <si>
    <t>LL199TT</t>
  </si>
  <si>
    <t>ll19 9tt</t>
  </si>
  <si>
    <t>ll199tt</t>
  </si>
  <si>
    <t>LL19 9TU</t>
  </si>
  <si>
    <t>LL199TU</t>
  </si>
  <si>
    <t>ll19 9tu</t>
  </si>
  <si>
    <t>ll199tu</t>
  </si>
  <si>
    <t>LL19 9TW</t>
  </si>
  <si>
    <t>LL199TW</t>
  </si>
  <si>
    <t>ll19 9tw</t>
  </si>
  <si>
    <t>ll199tw</t>
  </si>
  <si>
    <t>LL19 9TX</t>
  </si>
  <si>
    <t>LL199TX</t>
  </si>
  <si>
    <t>ll19 9tx</t>
  </si>
  <si>
    <t>ll199tx</t>
  </si>
  <si>
    <t>LL19 9TY</t>
  </si>
  <si>
    <t>LL199TY</t>
  </si>
  <si>
    <t>ll19 9ty</t>
  </si>
  <si>
    <t>ll199ty</t>
  </si>
  <si>
    <t>LL19 9UA</t>
  </si>
  <si>
    <t>LL199UA</t>
  </si>
  <si>
    <t>ll19 9ua</t>
  </si>
  <si>
    <t>ll199ua</t>
  </si>
  <si>
    <t>LL19 9UE</t>
  </si>
  <si>
    <t>LL199UE</t>
  </si>
  <si>
    <t>ll19 9ue</t>
  </si>
  <si>
    <t>ll199ue</t>
  </si>
  <si>
    <t>LL19 9UF</t>
  </si>
  <si>
    <t>LL199UF</t>
  </si>
  <si>
    <t>ll19 9uf</t>
  </si>
  <si>
    <t>ll199uf</t>
  </si>
  <si>
    <t>LL19 9UG</t>
  </si>
  <si>
    <t>LL199UG</t>
  </si>
  <si>
    <t>ll19 9ug</t>
  </si>
  <si>
    <t>ll199ug</t>
  </si>
  <si>
    <t>LL19 9UH</t>
  </si>
  <si>
    <t>LL199UH</t>
  </si>
  <si>
    <t>ll19 9uh</t>
  </si>
  <si>
    <t>ll199uh</t>
  </si>
  <si>
    <t>LL19 9UL</t>
  </si>
  <si>
    <t>LL199UL</t>
  </si>
  <si>
    <t>ll19 9ul</t>
  </si>
  <si>
    <t>ll199ul</t>
  </si>
  <si>
    <t>LL19 9UN</t>
  </si>
  <si>
    <t>LL199UN</t>
  </si>
  <si>
    <t>ll19 9un</t>
  </si>
  <si>
    <t>ll199un</t>
  </si>
  <si>
    <t>LL19 9YP</t>
  </si>
  <si>
    <t>LL199YP</t>
  </si>
  <si>
    <t>ll19 9yp</t>
  </si>
  <si>
    <t>ll199yp</t>
  </si>
  <si>
    <t>LL20 7AA</t>
  </si>
  <si>
    <t>LL207AA</t>
  </si>
  <si>
    <t>ll20 7aa</t>
  </si>
  <si>
    <t>ll207aa</t>
  </si>
  <si>
    <t>Glynceiriog STW</t>
  </si>
  <si>
    <t>LL20 7AB</t>
  </si>
  <si>
    <t>LL207AB</t>
  </si>
  <si>
    <t>ll20 7ab</t>
  </si>
  <si>
    <t>ll207ab</t>
  </si>
  <si>
    <t>LL20 7AD</t>
  </si>
  <si>
    <t>LL207AD</t>
  </si>
  <si>
    <t>ll20 7ad</t>
  </si>
  <si>
    <t>ll207ad</t>
  </si>
  <si>
    <t>Dolywern STW</t>
  </si>
  <si>
    <t>LL20 7AE</t>
  </si>
  <si>
    <t>LL207AE</t>
  </si>
  <si>
    <t>ll20 7ae</t>
  </si>
  <si>
    <t>ll207ae</t>
  </si>
  <si>
    <t>LL20 7AF</t>
  </si>
  <si>
    <t>LL207AF</t>
  </si>
  <si>
    <t>ll20 7af</t>
  </si>
  <si>
    <t>ll207af</t>
  </si>
  <si>
    <t>LL20 7AG</t>
  </si>
  <si>
    <t>LL207AG</t>
  </si>
  <si>
    <t>ll20 7ag</t>
  </si>
  <si>
    <t>ll207ag</t>
  </si>
  <si>
    <t>LL20 7AH</t>
  </si>
  <si>
    <t>LL207AH</t>
  </si>
  <si>
    <t>ll20 7ah</t>
  </si>
  <si>
    <t>ll207ah</t>
  </si>
  <si>
    <t>LL20 7AJ</t>
  </si>
  <si>
    <t>LL207AJ</t>
  </si>
  <si>
    <t>ll20 7aj</t>
  </si>
  <si>
    <t>ll207aj</t>
  </si>
  <si>
    <t>Llidiart Annie STW</t>
  </si>
  <si>
    <t>LL20 7AL</t>
  </si>
  <si>
    <t>LL207AL</t>
  </si>
  <si>
    <t>ll20 7al</t>
  </si>
  <si>
    <t>ll207al</t>
  </si>
  <si>
    <t>LL20 7AN</t>
  </si>
  <si>
    <t>LL207AN</t>
  </si>
  <si>
    <t>ll20 7an</t>
  </si>
  <si>
    <t>ll207an</t>
  </si>
  <si>
    <t>LL20 7AP</t>
  </si>
  <si>
    <t>LL207AP</t>
  </si>
  <si>
    <t>ll20 7ap</t>
  </si>
  <si>
    <t>ll207ap</t>
  </si>
  <si>
    <t>LL20 7AR</t>
  </si>
  <si>
    <t>LL207AR</t>
  </si>
  <si>
    <t>ll20 7ar</t>
  </si>
  <si>
    <t>ll207ar</t>
  </si>
  <si>
    <t>LL20 7AS</t>
  </si>
  <si>
    <t>LL207AS</t>
  </si>
  <si>
    <t>ll20 7as</t>
  </si>
  <si>
    <t>ll207as</t>
  </si>
  <si>
    <t>LL20 7AT</t>
  </si>
  <si>
    <t>LL207AT</t>
  </si>
  <si>
    <t>ll20 7at</t>
  </si>
  <si>
    <t>ll207at</t>
  </si>
  <si>
    <t>LL20 7AU</t>
  </si>
  <si>
    <t>LL207AU</t>
  </si>
  <si>
    <t>ll20 7au</t>
  </si>
  <si>
    <t>ll207au</t>
  </si>
  <si>
    <t>LL20 7AW</t>
  </si>
  <si>
    <t>LL207AW</t>
  </si>
  <si>
    <t>ll20 7aw</t>
  </si>
  <si>
    <t>ll207aw</t>
  </si>
  <si>
    <t>LL20 7AX</t>
  </si>
  <si>
    <t>LL207AX</t>
  </si>
  <si>
    <t>ll20 7ax</t>
  </si>
  <si>
    <t>ll207ax</t>
  </si>
  <si>
    <t>LL20 7AY</t>
  </si>
  <si>
    <t>LL207AY</t>
  </si>
  <si>
    <t>ll20 7ay</t>
  </si>
  <si>
    <t>ll207ay</t>
  </si>
  <si>
    <t>LL20 7BA</t>
  </si>
  <si>
    <t>LL207BA</t>
  </si>
  <si>
    <t>ll20 7ba</t>
  </si>
  <si>
    <t>ll207ba</t>
  </si>
  <si>
    <t>LL20 7BB</t>
  </si>
  <si>
    <t>LL207BB</t>
  </si>
  <si>
    <t>ll20 7bb</t>
  </si>
  <si>
    <t>ll207bb</t>
  </si>
  <si>
    <t>LL20 7BD</t>
  </si>
  <si>
    <t>LL207BD</t>
  </si>
  <si>
    <t>ll20 7bd</t>
  </si>
  <si>
    <t>ll207bd</t>
  </si>
  <si>
    <t>LL20 7BE</t>
  </si>
  <si>
    <t>LL207BE</t>
  </si>
  <si>
    <t>ll20 7be</t>
  </si>
  <si>
    <t>ll207be</t>
  </si>
  <si>
    <t>LL20 7BG</t>
  </si>
  <si>
    <t>LL207BG</t>
  </si>
  <si>
    <t>ll20 7bg</t>
  </si>
  <si>
    <t>ll207bg</t>
  </si>
  <si>
    <t>LL20 7BH</t>
  </si>
  <si>
    <t>LL207BH</t>
  </si>
  <si>
    <t>ll20 7bh</t>
  </si>
  <si>
    <t>ll207bh</t>
  </si>
  <si>
    <t>LL20 7BJ</t>
  </si>
  <si>
    <t>LL207BJ</t>
  </si>
  <si>
    <t>ll20 7bj</t>
  </si>
  <si>
    <t>ll207bj</t>
  </si>
  <si>
    <t>LL20 7BL</t>
  </si>
  <si>
    <t>LL207BL</t>
  </si>
  <si>
    <t>ll20 7bl</t>
  </si>
  <si>
    <t>ll207bl</t>
  </si>
  <si>
    <t>LL20 7BN</t>
  </si>
  <si>
    <t>LL207BN</t>
  </si>
  <si>
    <t>ll20 7bn</t>
  </si>
  <si>
    <t>ll207bn</t>
  </si>
  <si>
    <t>LL20 7BP</t>
  </si>
  <si>
    <t>LL207BP</t>
  </si>
  <si>
    <t>ll20 7bp</t>
  </si>
  <si>
    <t>ll207bp</t>
  </si>
  <si>
    <t>Llangollen WwTW</t>
  </si>
  <si>
    <t>LL20 7BS</t>
  </si>
  <si>
    <t>LL207BS</t>
  </si>
  <si>
    <t>ll20 7bs</t>
  </si>
  <si>
    <t>ll207bs</t>
  </si>
  <si>
    <t>LL20 7BT</t>
  </si>
  <si>
    <t>LL207BT</t>
  </si>
  <si>
    <t>ll20 7bt</t>
  </si>
  <si>
    <t>ll207bt</t>
  </si>
  <si>
    <t>LL20 7BU</t>
  </si>
  <si>
    <t>LL207BU</t>
  </si>
  <si>
    <t>ll20 7bu</t>
  </si>
  <si>
    <t>ll207bu</t>
  </si>
  <si>
    <t>LL20 7BW</t>
  </si>
  <si>
    <t>LL207BW</t>
  </si>
  <si>
    <t>ll20 7bw</t>
  </si>
  <si>
    <t>ll207bw</t>
  </si>
  <si>
    <t>LL20 7BX</t>
  </si>
  <si>
    <t>LL207BX</t>
  </si>
  <si>
    <t>ll20 7bx</t>
  </si>
  <si>
    <t>ll207bx</t>
  </si>
  <si>
    <t>LL20 7BY</t>
  </si>
  <si>
    <t>LL207BY</t>
  </si>
  <si>
    <t>ll20 7by</t>
  </si>
  <si>
    <t>ll207by</t>
  </si>
  <si>
    <t>Pandy STW</t>
  </si>
  <si>
    <t>LL20 7DA</t>
  </si>
  <si>
    <t>LL207DA</t>
  </si>
  <si>
    <t>ll20 7da</t>
  </si>
  <si>
    <t>ll207da</t>
  </si>
  <si>
    <t>LL20 7DB</t>
  </si>
  <si>
    <t>LL207DB</t>
  </si>
  <si>
    <t>ll20 7db</t>
  </si>
  <si>
    <t>ll207db</t>
  </si>
  <si>
    <t>LL20 7DD</t>
  </si>
  <si>
    <t>LL207DD</t>
  </si>
  <si>
    <t>ll20 7dd</t>
  </si>
  <si>
    <t>ll207dd</t>
  </si>
  <si>
    <t>LL20 7DE</t>
  </si>
  <si>
    <t>LL207DE</t>
  </si>
  <si>
    <t>ll20 7de</t>
  </si>
  <si>
    <t>ll207de</t>
  </si>
  <si>
    <t>LL20 7DF</t>
  </si>
  <si>
    <t>LL207DF</t>
  </si>
  <si>
    <t>ll20 7df</t>
  </si>
  <si>
    <t>ll207df</t>
  </si>
  <si>
    <t>LL20 7DG</t>
  </si>
  <si>
    <t>LL207DG</t>
  </si>
  <si>
    <t>ll20 7dg</t>
  </si>
  <si>
    <t>ll207dg</t>
  </si>
  <si>
    <t>LL20 7DH</t>
  </si>
  <si>
    <t>LL207DH</t>
  </si>
  <si>
    <t>ll20 7dh</t>
  </si>
  <si>
    <t>ll207dh</t>
  </si>
  <si>
    <t>LL20 7DJ</t>
  </si>
  <si>
    <t>LL207DJ</t>
  </si>
  <si>
    <t>ll20 7dj</t>
  </si>
  <si>
    <t>ll207dj</t>
  </si>
  <si>
    <t>LL20 7DL</t>
  </si>
  <si>
    <t>LL207DL</t>
  </si>
  <si>
    <t>ll20 7dl</t>
  </si>
  <si>
    <t>ll207dl</t>
  </si>
  <si>
    <t>LL20 7DN</t>
  </si>
  <si>
    <t>LL207DN</t>
  </si>
  <si>
    <t>ll20 7dn</t>
  </si>
  <si>
    <t>ll207dn</t>
  </si>
  <si>
    <t>LL20 7DP</t>
  </si>
  <si>
    <t>LL207DP</t>
  </si>
  <si>
    <t>ll20 7dp</t>
  </si>
  <si>
    <t>ll207dp</t>
  </si>
  <si>
    <t>LL20 7DQ</t>
  </si>
  <si>
    <t>LL207DQ</t>
  </si>
  <si>
    <t>ll20 7dq</t>
  </si>
  <si>
    <t>ll207dq</t>
  </si>
  <si>
    <t>LL20 7DR</t>
  </si>
  <si>
    <t>LL207DR</t>
  </si>
  <si>
    <t>ll20 7dr</t>
  </si>
  <si>
    <t>ll207dr</t>
  </si>
  <si>
    <t>LL20 7DS</t>
  </si>
  <si>
    <t>LL207DS</t>
  </si>
  <si>
    <t>ll20 7ds</t>
  </si>
  <si>
    <t>ll207ds</t>
  </si>
  <si>
    <t>LL20 7DT</t>
  </si>
  <si>
    <t>LL207DT</t>
  </si>
  <si>
    <t>ll20 7dt</t>
  </si>
  <si>
    <t>ll207dt</t>
  </si>
  <si>
    <t>LL20 7DU</t>
  </si>
  <si>
    <t>LL207DU</t>
  </si>
  <si>
    <t>ll20 7du</t>
  </si>
  <si>
    <t>ll207du</t>
  </si>
  <si>
    <t>LL20 7DW</t>
  </si>
  <si>
    <t>LL207DW</t>
  </si>
  <si>
    <t>ll20 7dw</t>
  </si>
  <si>
    <t>ll207dw</t>
  </si>
  <si>
    <t>LL20 7DY</t>
  </si>
  <si>
    <t>LL207DY</t>
  </si>
  <si>
    <t>ll20 7dy</t>
  </si>
  <si>
    <t>ll207dy</t>
  </si>
  <si>
    <t>LL20 7EA</t>
  </si>
  <si>
    <t>LL207EA</t>
  </si>
  <si>
    <t>ll20 7ea</t>
  </si>
  <si>
    <t>ll207ea</t>
  </si>
  <si>
    <t>LL20 7EB</t>
  </si>
  <si>
    <t>LL207EB</t>
  </si>
  <si>
    <t>ll20 7eb</t>
  </si>
  <si>
    <t>ll207eb</t>
  </si>
  <si>
    <t>LL20 7ED</t>
  </si>
  <si>
    <t>LL207ED</t>
  </si>
  <si>
    <t>ll20 7ed</t>
  </si>
  <si>
    <t>ll207ed</t>
  </si>
  <si>
    <t>LL20 7EE</t>
  </si>
  <si>
    <t>LL207EE</t>
  </si>
  <si>
    <t>ll20 7ee</t>
  </si>
  <si>
    <t>ll207ee</t>
  </si>
  <si>
    <t>LL20 7EF</t>
  </si>
  <si>
    <t>LL207EF</t>
  </si>
  <si>
    <t>ll20 7ef</t>
  </si>
  <si>
    <t>ll207ef</t>
  </si>
  <si>
    <t>LL20 7EG</t>
  </si>
  <si>
    <t>LL207EG</t>
  </si>
  <si>
    <t>ll20 7eg</t>
  </si>
  <si>
    <t>ll207eg</t>
  </si>
  <si>
    <t>LL20 7EH</t>
  </si>
  <si>
    <t>LL207EH</t>
  </si>
  <si>
    <t>ll20 7eh</t>
  </si>
  <si>
    <t>ll207eh</t>
  </si>
  <si>
    <t>LL20 7EJ</t>
  </si>
  <si>
    <t>LL207EJ</t>
  </si>
  <si>
    <t>ll20 7ej</t>
  </si>
  <si>
    <t>ll207ej</t>
  </si>
  <si>
    <t>LL20 7EL</t>
  </si>
  <si>
    <t>LL207EL</t>
  </si>
  <si>
    <t>ll20 7el</t>
  </si>
  <si>
    <t>ll207el</t>
  </si>
  <si>
    <t>LL20 7EN</t>
  </si>
  <si>
    <t>LL207EN</t>
  </si>
  <si>
    <t>ll20 7en</t>
  </si>
  <si>
    <t>ll207en</t>
  </si>
  <si>
    <t>LL20 7EP</t>
  </si>
  <si>
    <t>LL207EP</t>
  </si>
  <si>
    <t>ll20 7ep</t>
  </si>
  <si>
    <t>ll207ep</t>
  </si>
  <si>
    <t>LL20 7EQ</t>
  </si>
  <si>
    <t>LL207EQ</t>
  </si>
  <si>
    <t>ll20 7eq</t>
  </si>
  <si>
    <t>ll207eq</t>
  </si>
  <si>
    <t>LL20 7ER</t>
  </si>
  <si>
    <t>LL207ER</t>
  </si>
  <si>
    <t>ll20 7er</t>
  </si>
  <si>
    <t>ll207er</t>
  </si>
  <si>
    <t>LL20 7ES</t>
  </si>
  <si>
    <t>LL207ES</t>
  </si>
  <si>
    <t>ll20 7es</t>
  </si>
  <si>
    <t>ll207es</t>
  </si>
  <si>
    <t>LL20 7ET</t>
  </si>
  <si>
    <t>LL207ET</t>
  </si>
  <si>
    <t>ll20 7et</t>
  </si>
  <si>
    <t>ll207et</t>
  </si>
  <si>
    <t>LL20 7EU</t>
  </si>
  <si>
    <t>LL207EU</t>
  </si>
  <si>
    <t>ll20 7eu</t>
  </si>
  <si>
    <t>ll207eu</t>
  </si>
  <si>
    <t>LL20 7EW</t>
  </si>
  <si>
    <t>LL207EW</t>
  </si>
  <si>
    <t>ll20 7ew</t>
  </si>
  <si>
    <t>ll207ew</t>
  </si>
  <si>
    <t>LL20 7EY</t>
  </si>
  <si>
    <t>LL207EY</t>
  </si>
  <si>
    <t>ll20 7ey</t>
  </si>
  <si>
    <t>ll207ey</t>
  </si>
  <si>
    <t>LL20 7FB</t>
  </si>
  <si>
    <t>LL207FB</t>
  </si>
  <si>
    <t>ll20 7fb</t>
  </si>
  <si>
    <t>ll207fb</t>
  </si>
  <si>
    <t>LL20 7HA</t>
  </si>
  <si>
    <t>LL207HA</t>
  </si>
  <si>
    <t>ll20 7ha</t>
  </si>
  <si>
    <t>ll207ha</t>
  </si>
  <si>
    <t>LL20 7HB</t>
  </si>
  <si>
    <t>LL207HB</t>
  </si>
  <si>
    <t>ll20 7hb</t>
  </si>
  <si>
    <t>ll207hb</t>
  </si>
  <si>
    <t>LL20 7HD</t>
  </si>
  <si>
    <t>LL207HD</t>
  </si>
  <si>
    <t>ll20 7hd</t>
  </si>
  <si>
    <t>ll207hd</t>
  </si>
  <si>
    <t>LL20 7HE</t>
  </si>
  <si>
    <t>LL207HE</t>
  </si>
  <si>
    <t>ll20 7he</t>
  </si>
  <si>
    <t>ll207he</t>
  </si>
  <si>
    <t>LL20 7HF</t>
  </si>
  <si>
    <t>LL207HF</t>
  </si>
  <si>
    <t>ll20 7hf</t>
  </si>
  <si>
    <t>ll207hf</t>
  </si>
  <si>
    <t>LL20 7HG</t>
  </si>
  <si>
    <t>LL207HG</t>
  </si>
  <si>
    <t>ll20 7hg</t>
  </si>
  <si>
    <t>ll207hg</t>
  </si>
  <si>
    <t>LL20 7HH</t>
  </si>
  <si>
    <t>LL207HH</t>
  </si>
  <si>
    <t>ll20 7hh</t>
  </si>
  <si>
    <t>ll207hh</t>
  </si>
  <si>
    <t>LL20 7HJ</t>
  </si>
  <si>
    <t>LL207HJ</t>
  </si>
  <si>
    <t>ll20 7hj</t>
  </si>
  <si>
    <t>ll207hj</t>
  </si>
  <si>
    <t>LL20 7HL</t>
  </si>
  <si>
    <t>LL207HL</t>
  </si>
  <si>
    <t>ll20 7hl</t>
  </si>
  <si>
    <t>ll207hl</t>
  </si>
  <si>
    <t>LL20 7HN</t>
  </si>
  <si>
    <t>LL207HN</t>
  </si>
  <si>
    <t>ll20 7hn</t>
  </si>
  <si>
    <t>ll207hn</t>
  </si>
  <si>
    <t>LL20 7HP</t>
  </si>
  <si>
    <t>LL207HP</t>
  </si>
  <si>
    <t>ll20 7hp</t>
  </si>
  <si>
    <t>ll207hp</t>
  </si>
  <si>
    <t>LL20 7HR</t>
  </si>
  <si>
    <t>LL207HR</t>
  </si>
  <si>
    <t>ll20 7hr</t>
  </si>
  <si>
    <t>ll207hr</t>
  </si>
  <si>
    <t>LL20 7HS</t>
  </si>
  <si>
    <t>LL207HS</t>
  </si>
  <si>
    <t>ll20 7hs</t>
  </si>
  <si>
    <t>ll207hs</t>
  </si>
  <si>
    <t>LL20 7HT</t>
  </si>
  <si>
    <t>LL207HT</t>
  </si>
  <si>
    <t>ll20 7ht</t>
  </si>
  <si>
    <t>ll207ht</t>
  </si>
  <si>
    <t>Tregeiriog STW</t>
  </si>
  <si>
    <t>LL20 7HU</t>
  </si>
  <si>
    <t>LL207HU</t>
  </si>
  <si>
    <t>ll20 7hu</t>
  </si>
  <si>
    <t>ll207hu</t>
  </si>
  <si>
    <t>LL20 7HW</t>
  </si>
  <si>
    <t>LL207HW</t>
  </si>
  <si>
    <t>ll20 7hw</t>
  </si>
  <si>
    <t>ll207hw</t>
  </si>
  <si>
    <t>LL20 7HY</t>
  </si>
  <si>
    <t>LL207HY</t>
  </si>
  <si>
    <t>ll20 7hy</t>
  </si>
  <si>
    <t>ll207hy</t>
  </si>
  <si>
    <t>LL20 7LA</t>
  </si>
  <si>
    <t>LL207LA</t>
  </si>
  <si>
    <t>ll20 7la</t>
  </si>
  <si>
    <t>ll207la</t>
  </si>
  <si>
    <t>LL20 7LB</t>
  </si>
  <si>
    <t>LL207LB</t>
  </si>
  <si>
    <t>ll20 7lb</t>
  </si>
  <si>
    <t>ll207lb</t>
  </si>
  <si>
    <t>Llanarmon Dc STW</t>
  </si>
  <si>
    <t>LL20 7LD</t>
  </si>
  <si>
    <t>LL207LD</t>
  </si>
  <si>
    <t>ll20 7ld</t>
  </si>
  <si>
    <t>ll207ld</t>
  </si>
  <si>
    <t>LL20 7LE</t>
  </si>
  <si>
    <t>LL207LE</t>
  </si>
  <si>
    <t>ll20 7le</t>
  </si>
  <si>
    <t>ll207le</t>
  </si>
  <si>
    <t>LL20 7LF</t>
  </si>
  <si>
    <t>LL207LF</t>
  </si>
  <si>
    <t>ll20 7lf</t>
  </si>
  <si>
    <t>ll207lf</t>
  </si>
  <si>
    <t>LL20 7LG</t>
  </si>
  <si>
    <t>LL207LG</t>
  </si>
  <si>
    <t>ll20 7lg</t>
  </si>
  <si>
    <t>ll207lg</t>
  </si>
  <si>
    <t>LL20 7LH</t>
  </si>
  <si>
    <t>LL207LH</t>
  </si>
  <si>
    <t>ll20 7lh</t>
  </si>
  <si>
    <t>ll207lh</t>
  </si>
  <si>
    <t>LL20 7LJ</t>
  </si>
  <si>
    <t>LL207LJ</t>
  </si>
  <si>
    <t>ll20 7lj</t>
  </si>
  <si>
    <t>ll207lj</t>
  </si>
  <si>
    <t>LL20 7LL</t>
  </si>
  <si>
    <t>LL207LL</t>
  </si>
  <si>
    <t>ll20 7ll</t>
  </si>
  <si>
    <t>ll207ll</t>
  </si>
  <si>
    <t>LL20 7LP</t>
  </si>
  <si>
    <t>LL207LP</t>
  </si>
  <si>
    <t>ll20 7lp</t>
  </si>
  <si>
    <t>ll207lp</t>
  </si>
  <si>
    <t>LL20 7LR</t>
  </si>
  <si>
    <t>LL207LR</t>
  </si>
  <si>
    <t>ll20 7lr</t>
  </si>
  <si>
    <t>ll207lr</t>
  </si>
  <si>
    <t>LL20 7LS</t>
  </si>
  <si>
    <t>LL207LS</t>
  </si>
  <si>
    <t>ll20 7ls</t>
  </si>
  <si>
    <t>ll207ls</t>
  </si>
  <si>
    <t>LL20 7LT</t>
  </si>
  <si>
    <t>LL207LT</t>
  </si>
  <si>
    <t>ll20 7lt</t>
  </si>
  <si>
    <t>ll207lt</t>
  </si>
  <si>
    <t>LL20 7LU</t>
  </si>
  <si>
    <t>LL207LU</t>
  </si>
  <si>
    <t>ll20 7lu</t>
  </si>
  <si>
    <t>ll207lu</t>
  </si>
  <si>
    <t>LL20 7LY</t>
  </si>
  <si>
    <t>LL207LY</t>
  </si>
  <si>
    <t>ll20 7ly</t>
  </si>
  <si>
    <t>ll207ly</t>
  </si>
  <si>
    <t>LL20 7NA</t>
  </si>
  <si>
    <t>LL207NA</t>
  </si>
  <si>
    <t>ll20 7na</t>
  </si>
  <si>
    <t>ll207na</t>
  </si>
  <si>
    <t>LL20 7NB</t>
  </si>
  <si>
    <t>LL207NB</t>
  </si>
  <si>
    <t>ll20 7nb</t>
  </si>
  <si>
    <t>ll207nb</t>
  </si>
  <si>
    <t>LL20 7ND</t>
  </si>
  <si>
    <t>LL207ND</t>
  </si>
  <si>
    <t>ll20 7nd</t>
  </si>
  <si>
    <t>ll207nd</t>
  </si>
  <si>
    <t>LL20 7NE</t>
  </si>
  <si>
    <t>LL207NE</t>
  </si>
  <si>
    <t>ll20 7ne</t>
  </si>
  <si>
    <t>ll207ne</t>
  </si>
  <si>
    <t>LL20 7NF</t>
  </si>
  <si>
    <t>LL207NF</t>
  </si>
  <si>
    <t>ll20 7nf</t>
  </si>
  <si>
    <t>ll207nf</t>
  </si>
  <si>
    <t>LL20 7NG</t>
  </si>
  <si>
    <t>LL207NG</t>
  </si>
  <si>
    <t>ll20 7ng</t>
  </si>
  <si>
    <t>ll207ng</t>
  </si>
  <si>
    <t>LL20 7NH</t>
  </si>
  <si>
    <t>LL207NH</t>
  </si>
  <si>
    <t>ll20 7nh</t>
  </si>
  <si>
    <t>ll207nh</t>
  </si>
  <si>
    <t>LL20 7NJ</t>
  </si>
  <si>
    <t>LL207NJ</t>
  </si>
  <si>
    <t>ll20 7nj</t>
  </si>
  <si>
    <t>ll207nj</t>
  </si>
  <si>
    <t>LL20 7NL</t>
  </si>
  <si>
    <t>LL207NL</t>
  </si>
  <si>
    <t>ll20 7nl</t>
  </si>
  <si>
    <t>ll207nl</t>
  </si>
  <si>
    <t>LL20 7NN</t>
  </si>
  <si>
    <t>LL207NN</t>
  </si>
  <si>
    <t>ll20 7nn</t>
  </si>
  <si>
    <t>ll207nn</t>
  </si>
  <si>
    <t>LL20 7NP</t>
  </si>
  <si>
    <t>LL207NP</t>
  </si>
  <si>
    <t>ll20 7np</t>
  </si>
  <si>
    <t>ll207np</t>
  </si>
  <si>
    <t>LL20 7NR</t>
  </si>
  <si>
    <t>LL207NR</t>
  </si>
  <si>
    <t>ll20 7nr</t>
  </si>
  <si>
    <t>ll207nr</t>
  </si>
  <si>
    <t>LL20 7NS</t>
  </si>
  <si>
    <t>LL207NS</t>
  </si>
  <si>
    <t>ll20 7ns</t>
  </si>
  <si>
    <t>ll207ns</t>
  </si>
  <si>
    <t>LL20 7NT</t>
  </si>
  <si>
    <t>LL207NT</t>
  </si>
  <si>
    <t>ll20 7nt</t>
  </si>
  <si>
    <t>ll207nt</t>
  </si>
  <si>
    <t>LL20 7NU</t>
  </si>
  <si>
    <t>LL207NU</t>
  </si>
  <si>
    <t>ll20 7nu</t>
  </si>
  <si>
    <t>ll207nu</t>
  </si>
  <si>
    <t>LL20 7NW</t>
  </si>
  <si>
    <t>LL207NW</t>
  </si>
  <si>
    <t>ll20 7nw</t>
  </si>
  <si>
    <t>ll207nw</t>
  </si>
  <si>
    <t>LL20 7NY</t>
  </si>
  <si>
    <t>LL207NY</t>
  </si>
  <si>
    <t>ll20 7ny</t>
  </si>
  <si>
    <t>ll207ny</t>
  </si>
  <si>
    <t>LL20 7PA</t>
  </si>
  <si>
    <t>LL207PA</t>
  </si>
  <si>
    <t>ll20 7pa</t>
  </si>
  <si>
    <t>ll207pa</t>
  </si>
  <si>
    <t>LL20 7PB</t>
  </si>
  <si>
    <t>LL207PB</t>
  </si>
  <si>
    <t>ll20 7pb</t>
  </si>
  <si>
    <t>ll207pb</t>
  </si>
  <si>
    <t>LL20 7PD</t>
  </si>
  <si>
    <t>LL207PD</t>
  </si>
  <si>
    <t>ll20 7pd</t>
  </si>
  <si>
    <t>ll207pd</t>
  </si>
  <si>
    <t>LL20 7PE</t>
  </si>
  <si>
    <t>LL207PE</t>
  </si>
  <si>
    <t>ll20 7pe</t>
  </si>
  <si>
    <t>ll207pe</t>
  </si>
  <si>
    <t>LL20 7PF</t>
  </si>
  <si>
    <t>LL207PF</t>
  </si>
  <si>
    <t>ll20 7pf</t>
  </si>
  <si>
    <t>ll207pf</t>
  </si>
  <si>
    <t>LL20 7PG</t>
  </si>
  <si>
    <t>LL207PG</t>
  </si>
  <si>
    <t>ll20 7pg</t>
  </si>
  <si>
    <t>ll207pg</t>
  </si>
  <si>
    <t>LL20 7PH</t>
  </si>
  <si>
    <t>LL207PH</t>
  </si>
  <si>
    <t>ll20 7ph</t>
  </si>
  <si>
    <t>ll207ph</t>
  </si>
  <si>
    <t>LL20 7PL</t>
  </si>
  <si>
    <t>LL207PL</t>
  </si>
  <si>
    <t>ll20 7pl</t>
  </si>
  <si>
    <t>ll207pl</t>
  </si>
  <si>
    <t>LL20 7PN</t>
  </si>
  <si>
    <t>LL207PN</t>
  </si>
  <si>
    <t>ll20 7pn</t>
  </si>
  <si>
    <t>ll207pn</t>
  </si>
  <si>
    <t>LL20 7PP</t>
  </si>
  <si>
    <t>LL207PP</t>
  </si>
  <si>
    <t>ll20 7pp</t>
  </si>
  <si>
    <t>ll207pp</t>
  </si>
  <si>
    <t>LL20 7PR</t>
  </si>
  <si>
    <t>LL207PR</t>
  </si>
  <si>
    <t>ll20 7pr</t>
  </si>
  <si>
    <t>ll207pr</t>
  </si>
  <si>
    <t>LL20 7PS</t>
  </si>
  <si>
    <t>LL207PS</t>
  </si>
  <si>
    <t>ll20 7ps</t>
  </si>
  <si>
    <t>ll207ps</t>
  </si>
  <si>
    <t>LL20 7PT</t>
  </si>
  <si>
    <t>LL207PT</t>
  </si>
  <si>
    <t>ll20 7pt</t>
  </si>
  <si>
    <t>ll207pt</t>
  </si>
  <si>
    <t>LL20 7PU</t>
  </si>
  <si>
    <t>LL207PU</t>
  </si>
  <si>
    <t>ll20 7pu</t>
  </si>
  <si>
    <t>ll207pu</t>
  </si>
  <si>
    <t>LL20 7PW</t>
  </si>
  <si>
    <t>LL207PW</t>
  </si>
  <si>
    <t>ll20 7pw</t>
  </si>
  <si>
    <t>ll207pw</t>
  </si>
  <si>
    <t>LL20 7PY</t>
  </si>
  <si>
    <t>LL207PY</t>
  </si>
  <si>
    <t>ll20 7py</t>
  </si>
  <si>
    <t>ll207py</t>
  </si>
  <si>
    <t>LL20 7RA</t>
  </si>
  <si>
    <t>LL207RA</t>
  </si>
  <si>
    <t>ll20 7ra</t>
  </si>
  <si>
    <t>ll207ra</t>
  </si>
  <si>
    <t>LL20 7RB</t>
  </si>
  <si>
    <t>LL207RB</t>
  </si>
  <si>
    <t>ll20 7rb</t>
  </si>
  <si>
    <t>ll207rb</t>
  </si>
  <si>
    <t>LL20 7RD</t>
  </si>
  <si>
    <t>LL207RD</t>
  </si>
  <si>
    <t>ll20 7rd</t>
  </si>
  <si>
    <t>ll207rd</t>
  </si>
  <si>
    <t>LL20 7RE</t>
  </si>
  <si>
    <t>LL207RE</t>
  </si>
  <si>
    <t>ll20 7re</t>
  </si>
  <si>
    <t>ll207re</t>
  </si>
  <si>
    <t>LL20 7RF</t>
  </si>
  <si>
    <t>LL207RF</t>
  </si>
  <si>
    <t>ll20 7rf</t>
  </si>
  <si>
    <t>ll207rf</t>
  </si>
  <si>
    <t>LL20 7RG</t>
  </si>
  <si>
    <t>LL207RG</t>
  </si>
  <si>
    <t>ll20 7rg</t>
  </si>
  <si>
    <t>ll207rg</t>
  </si>
  <si>
    <t>LL20 7RH</t>
  </si>
  <si>
    <t>LL207RH</t>
  </si>
  <si>
    <t>ll20 7rh</t>
  </si>
  <si>
    <t>ll207rh</t>
  </si>
  <si>
    <t>LL20 7RJ</t>
  </si>
  <si>
    <t>LL207RJ</t>
  </si>
  <si>
    <t>ll20 7rj</t>
  </si>
  <si>
    <t>ll207rj</t>
  </si>
  <si>
    <t>LL20 7RL</t>
  </si>
  <si>
    <t>LL207RL</t>
  </si>
  <si>
    <t>ll20 7rl</t>
  </si>
  <si>
    <t>ll207rl</t>
  </si>
  <si>
    <t>LL20 7RN</t>
  </si>
  <si>
    <t>LL207RN</t>
  </si>
  <si>
    <t>ll20 7rn</t>
  </si>
  <si>
    <t>ll207rn</t>
  </si>
  <si>
    <t>LL20 7RP</t>
  </si>
  <si>
    <t>LL207RP</t>
  </si>
  <si>
    <t>ll20 7rp</t>
  </si>
  <si>
    <t>ll207rp</t>
  </si>
  <si>
    <t>LL20 7RR</t>
  </si>
  <si>
    <t>LL207RR</t>
  </si>
  <si>
    <t>ll20 7rr</t>
  </si>
  <si>
    <t>ll207rr</t>
  </si>
  <si>
    <t>LL20 7RS</t>
  </si>
  <si>
    <t>LL207RS</t>
  </si>
  <si>
    <t>ll20 7rs</t>
  </si>
  <si>
    <t>ll207rs</t>
  </si>
  <si>
    <t>LL20 7RT</t>
  </si>
  <si>
    <t>LL207RT</t>
  </si>
  <si>
    <t>ll20 7rt</t>
  </si>
  <si>
    <t>ll207rt</t>
  </si>
  <si>
    <t>LL20 7RU</t>
  </si>
  <si>
    <t>LL207RU</t>
  </si>
  <si>
    <t>ll20 7ru</t>
  </si>
  <si>
    <t>ll207ru</t>
  </si>
  <si>
    <t>LL20 7RW</t>
  </si>
  <si>
    <t>LL207RW</t>
  </si>
  <si>
    <t>ll20 7rw</t>
  </si>
  <si>
    <t>ll207rw</t>
  </si>
  <si>
    <t>LL20 7RY</t>
  </si>
  <si>
    <t>LL207RY</t>
  </si>
  <si>
    <t>ll20 7ry</t>
  </si>
  <si>
    <t>ll207ry</t>
  </si>
  <si>
    <t>LL20 7SA</t>
  </si>
  <si>
    <t>LL207SA</t>
  </si>
  <si>
    <t>ll20 7sa</t>
  </si>
  <si>
    <t>ll207sa</t>
  </si>
  <si>
    <t>LL20 7SB</t>
  </si>
  <si>
    <t>LL207SB</t>
  </si>
  <si>
    <t>ll20 7sb</t>
  </si>
  <si>
    <t>ll207sb</t>
  </si>
  <si>
    <t>LL20 7SD</t>
  </si>
  <si>
    <t>LL207SD</t>
  </si>
  <si>
    <t>ll20 7sd</t>
  </si>
  <si>
    <t>ll207sd</t>
  </si>
  <si>
    <t>LL20 7SE</t>
  </si>
  <si>
    <t>LL207SE</t>
  </si>
  <si>
    <t>ll20 7se</t>
  </si>
  <si>
    <t>ll207se</t>
  </si>
  <si>
    <t>LL20 7SF</t>
  </si>
  <si>
    <t>LL207SF</t>
  </si>
  <si>
    <t>ll20 7sf</t>
  </si>
  <si>
    <t>ll207sf</t>
  </si>
  <si>
    <t>LL20 7SG</t>
  </si>
  <si>
    <t>LL207SG</t>
  </si>
  <si>
    <t>ll20 7sg</t>
  </si>
  <si>
    <t>ll207sg</t>
  </si>
  <si>
    <t>LL20 7SH</t>
  </si>
  <si>
    <t>LL207SH</t>
  </si>
  <si>
    <t>ll20 7sh</t>
  </si>
  <si>
    <t>ll207sh</t>
  </si>
  <si>
    <t>LL20 7SL</t>
  </si>
  <si>
    <t>LL207SL</t>
  </si>
  <si>
    <t>ll20 7sl</t>
  </si>
  <si>
    <t>ll207sl</t>
  </si>
  <si>
    <t>LL20 7SN</t>
  </si>
  <si>
    <t>LL207SN</t>
  </si>
  <si>
    <t>ll20 7sn</t>
  </si>
  <si>
    <t>ll207sn</t>
  </si>
  <si>
    <t>LL20 7SP</t>
  </si>
  <si>
    <t>LL207SP</t>
  </si>
  <si>
    <t>ll20 7sp</t>
  </si>
  <si>
    <t>ll207sp</t>
  </si>
  <si>
    <t>LL20 7SS</t>
  </si>
  <si>
    <t>LL207SS</t>
  </si>
  <si>
    <t>ll20 7ss</t>
  </si>
  <si>
    <t>ll207ss</t>
  </si>
  <si>
    <t>LL20 7ST</t>
  </si>
  <si>
    <t>LL207ST</t>
  </si>
  <si>
    <t>ll20 7st</t>
  </si>
  <si>
    <t>ll207st</t>
  </si>
  <si>
    <t>LL20 7SU</t>
  </si>
  <si>
    <t>LL207SU</t>
  </si>
  <si>
    <t>ll20 7su</t>
  </si>
  <si>
    <t>ll207su</t>
  </si>
  <si>
    <t>LL20 7SW</t>
  </si>
  <si>
    <t>LL207SW</t>
  </si>
  <si>
    <t>ll20 7sw</t>
  </si>
  <si>
    <t>ll207sw</t>
  </si>
  <si>
    <t>LL20 7SY</t>
  </si>
  <si>
    <t>LL207SY</t>
  </si>
  <si>
    <t>ll20 7sy</t>
  </si>
  <si>
    <t>ll207sy</t>
  </si>
  <si>
    <t>LL20 7TA</t>
  </si>
  <si>
    <t>LL207TA</t>
  </si>
  <si>
    <t>ll20 7ta</t>
  </si>
  <si>
    <t>ll207ta</t>
  </si>
  <si>
    <t>LL20 7TB</t>
  </si>
  <si>
    <t>LL207TB</t>
  </si>
  <si>
    <t>ll20 7tb</t>
  </si>
  <si>
    <t>ll207tb</t>
  </si>
  <si>
    <t>LL20 7TD</t>
  </si>
  <si>
    <t>LL207TD</t>
  </si>
  <si>
    <t>ll20 7td</t>
  </si>
  <si>
    <t>ll207td</t>
  </si>
  <si>
    <t>LL20 7TE</t>
  </si>
  <si>
    <t>LL207TE</t>
  </si>
  <si>
    <t>ll20 7te</t>
  </si>
  <si>
    <t>ll207te</t>
  </si>
  <si>
    <t>LL20 7TF</t>
  </si>
  <si>
    <t>LL207TF</t>
  </si>
  <si>
    <t>ll20 7tf</t>
  </si>
  <si>
    <t>ll207tf</t>
  </si>
  <si>
    <t>LL20 7TG</t>
  </si>
  <si>
    <t>LL207TG</t>
  </si>
  <si>
    <t>ll20 7tg</t>
  </si>
  <si>
    <t>ll207tg</t>
  </si>
  <si>
    <t>LL20 7TJ</t>
  </si>
  <si>
    <t>LL207TJ</t>
  </si>
  <si>
    <t>ll20 7tj</t>
  </si>
  <si>
    <t>ll207tj</t>
  </si>
  <si>
    <t>LL20 7TL</t>
  </si>
  <si>
    <t>LL207TL</t>
  </si>
  <si>
    <t>ll20 7tl</t>
  </si>
  <si>
    <t>ll207tl</t>
  </si>
  <si>
    <t>LL20 7TN</t>
  </si>
  <si>
    <t>LL207TN</t>
  </si>
  <si>
    <t>ll20 7tn</t>
  </si>
  <si>
    <t>ll207tn</t>
  </si>
  <si>
    <t>LL20 7TP</t>
  </si>
  <si>
    <t>LL207TP</t>
  </si>
  <si>
    <t>ll20 7tp</t>
  </si>
  <si>
    <t>ll207tp</t>
  </si>
  <si>
    <t>LL20 7TQ</t>
  </si>
  <si>
    <t>LL207TQ</t>
  </si>
  <si>
    <t>ll20 7tq</t>
  </si>
  <si>
    <t>ll207tq</t>
  </si>
  <si>
    <t>LL20 7TR</t>
  </si>
  <si>
    <t>LL207TR</t>
  </si>
  <si>
    <t>ll20 7tr</t>
  </si>
  <si>
    <t>ll207tr</t>
  </si>
  <si>
    <t>LL20 7TT</t>
  </si>
  <si>
    <t>LL207TT</t>
  </si>
  <si>
    <t>ll20 7tt</t>
  </si>
  <si>
    <t>ll207tt</t>
  </si>
  <si>
    <t>LL20 7TU</t>
  </si>
  <si>
    <t>LL207TU</t>
  </si>
  <si>
    <t>ll20 7tu</t>
  </si>
  <si>
    <t>ll207tu</t>
  </si>
  <si>
    <t>LL20 7TW</t>
  </si>
  <si>
    <t>LL207TW</t>
  </si>
  <si>
    <t>ll20 7tw</t>
  </si>
  <si>
    <t>ll207tw</t>
  </si>
  <si>
    <t>LL20 7TX</t>
  </si>
  <si>
    <t>LL207TX</t>
  </si>
  <si>
    <t>ll20 7tx</t>
  </si>
  <si>
    <t>ll207tx</t>
  </si>
  <si>
    <t>LL20 7TY</t>
  </si>
  <si>
    <t>LL207TY</t>
  </si>
  <si>
    <t>ll20 7ty</t>
  </si>
  <si>
    <t>ll207ty</t>
  </si>
  <si>
    <t>LL20 7UA</t>
  </si>
  <si>
    <t>LL207UA</t>
  </si>
  <si>
    <t>ll20 7ua</t>
  </si>
  <si>
    <t>ll207ua</t>
  </si>
  <si>
    <t>LL20 7UB</t>
  </si>
  <si>
    <t>LL207UB</t>
  </si>
  <si>
    <t>ll20 7ub</t>
  </si>
  <si>
    <t>ll207ub</t>
  </si>
  <si>
    <t>LL20 7UD</t>
  </si>
  <si>
    <t>LL207UD</t>
  </si>
  <si>
    <t>ll20 7ud</t>
  </si>
  <si>
    <t>ll207ud</t>
  </si>
  <si>
    <t>LL20 7UE</t>
  </si>
  <si>
    <t>LL207UE</t>
  </si>
  <si>
    <t>ll20 7ue</t>
  </si>
  <si>
    <t>ll207ue</t>
  </si>
  <si>
    <t>LL20 7UF</t>
  </si>
  <si>
    <t>LL207UF</t>
  </si>
  <si>
    <t>ll20 7uf</t>
  </si>
  <si>
    <t>ll207uf</t>
  </si>
  <si>
    <t>LL20 7UH</t>
  </si>
  <si>
    <t>LL207UH</t>
  </si>
  <si>
    <t>ll20 7uh</t>
  </si>
  <si>
    <t>ll207uh</t>
  </si>
  <si>
    <t>LL20 7UL</t>
  </si>
  <si>
    <t>LL207UL</t>
  </si>
  <si>
    <t>ll20 7ul</t>
  </si>
  <si>
    <t>ll207ul</t>
  </si>
  <si>
    <t>LL20 7UN</t>
  </si>
  <si>
    <t>LL207UN</t>
  </si>
  <si>
    <t>ll20 7un</t>
  </si>
  <si>
    <t>ll207un</t>
  </si>
  <si>
    <t>LL20 7UP</t>
  </si>
  <si>
    <t>LL207UP</t>
  </si>
  <si>
    <t>ll20 7up</t>
  </si>
  <si>
    <t>ll207up</t>
  </si>
  <si>
    <t>LL20 7UR</t>
  </si>
  <si>
    <t>LL207UR</t>
  </si>
  <si>
    <t>ll20 7ur</t>
  </si>
  <si>
    <t>ll207ur</t>
  </si>
  <si>
    <t>LL20 7US</t>
  </si>
  <si>
    <t>LL207US</t>
  </si>
  <si>
    <t>ll20 7us</t>
  </si>
  <si>
    <t>ll207us</t>
  </si>
  <si>
    <t>LL20 7UT</t>
  </si>
  <si>
    <t>LL207UT</t>
  </si>
  <si>
    <t>ll20 7ut</t>
  </si>
  <si>
    <t>ll207ut</t>
  </si>
  <si>
    <t>LL20 7UU</t>
  </si>
  <si>
    <t>LL207UU</t>
  </si>
  <si>
    <t>ll20 7uu</t>
  </si>
  <si>
    <t>ll207uu</t>
  </si>
  <si>
    <t>LL20 7UW</t>
  </si>
  <si>
    <t>LL207UW</t>
  </si>
  <si>
    <t>ll20 7uw</t>
  </si>
  <si>
    <t>ll207uw</t>
  </si>
  <si>
    <t>LL20 7UY</t>
  </si>
  <si>
    <t>LL207UY</t>
  </si>
  <si>
    <t>ll20 7uy</t>
  </si>
  <si>
    <t>ll207uy</t>
  </si>
  <si>
    <t>LL20 7YA</t>
  </si>
  <si>
    <t>LL207YA</t>
  </si>
  <si>
    <t>ll20 7ya</t>
  </si>
  <si>
    <t>ll207ya</t>
  </si>
  <si>
    <t>LL20 7YB</t>
  </si>
  <si>
    <t>LL207YB</t>
  </si>
  <si>
    <t>ll20 7yb</t>
  </si>
  <si>
    <t>ll207yb</t>
  </si>
  <si>
    <t>LL20 7YD</t>
  </si>
  <si>
    <t>LL207YD</t>
  </si>
  <si>
    <t>ll20 7yd</t>
  </si>
  <si>
    <t>ll207yd</t>
  </si>
  <si>
    <t>LL20 7YE</t>
  </si>
  <si>
    <t>LL207YE</t>
  </si>
  <si>
    <t>ll20 7ye</t>
  </si>
  <si>
    <t>ll207ye</t>
  </si>
  <si>
    <t>LL20 7YH</t>
  </si>
  <si>
    <t>LL207YH</t>
  </si>
  <si>
    <t>ll20 7yh</t>
  </si>
  <si>
    <t>ll207yh</t>
  </si>
  <si>
    <t>LL20 7YL</t>
  </si>
  <si>
    <t>LL207YL</t>
  </si>
  <si>
    <t>ll20 7yl</t>
  </si>
  <si>
    <t>ll207yl</t>
  </si>
  <si>
    <t>LL20 7YN</t>
  </si>
  <si>
    <t>LL207YN</t>
  </si>
  <si>
    <t>ll20 7yn</t>
  </si>
  <si>
    <t>ll207yn</t>
  </si>
  <si>
    <t>LL20 7YP</t>
  </si>
  <si>
    <t>LL207YP</t>
  </si>
  <si>
    <t>ll20 7yp</t>
  </si>
  <si>
    <t>ll207yp</t>
  </si>
  <si>
    <t>LL20 7YQ</t>
  </si>
  <si>
    <t>LL207YQ</t>
  </si>
  <si>
    <t>ll20 7yq</t>
  </si>
  <si>
    <t>ll207yq</t>
  </si>
  <si>
    <t>LL20 7YR</t>
  </si>
  <si>
    <t>LL207YR</t>
  </si>
  <si>
    <t>ll20 7yr</t>
  </si>
  <si>
    <t>ll207yr</t>
  </si>
  <si>
    <t>LL20 7YS</t>
  </si>
  <si>
    <t>LL207YS</t>
  </si>
  <si>
    <t>ll20 7ys</t>
  </si>
  <si>
    <t>ll207ys</t>
  </si>
  <si>
    <t>LL20 7YT</t>
  </si>
  <si>
    <t>LL207YT</t>
  </si>
  <si>
    <t>ll20 7yt</t>
  </si>
  <si>
    <t>ll207yt</t>
  </si>
  <si>
    <t>LL20 7YU</t>
  </si>
  <si>
    <t>LL207YU</t>
  </si>
  <si>
    <t>ll20 7yu</t>
  </si>
  <si>
    <t>ll207yu</t>
  </si>
  <si>
    <t>LL20 7YW</t>
  </si>
  <si>
    <t>LL207YW</t>
  </si>
  <si>
    <t>ll20 7yw</t>
  </si>
  <si>
    <t>ll207yw</t>
  </si>
  <si>
    <t>LL20 7YY</t>
  </si>
  <si>
    <t>LL207YY</t>
  </si>
  <si>
    <t>ll20 7yy</t>
  </si>
  <si>
    <t>ll207yy</t>
  </si>
  <si>
    <t>LL20 8AA</t>
  </si>
  <si>
    <t>LL208AA</t>
  </si>
  <si>
    <t>ll20 8aa</t>
  </si>
  <si>
    <t>ll208aa</t>
  </si>
  <si>
    <t>LL20 8AB</t>
  </si>
  <si>
    <t>LL208AB</t>
  </si>
  <si>
    <t>ll20 8ab</t>
  </si>
  <si>
    <t>ll208ab</t>
  </si>
  <si>
    <t>LL20 8AD</t>
  </si>
  <si>
    <t>LL208AD</t>
  </si>
  <si>
    <t>ll20 8ad</t>
  </si>
  <si>
    <t>ll208ad</t>
  </si>
  <si>
    <t>LL20 8AF</t>
  </si>
  <si>
    <t>LL208AF</t>
  </si>
  <si>
    <t>ll20 8af</t>
  </si>
  <si>
    <t>ll208af</t>
  </si>
  <si>
    <t>LL20 8AG</t>
  </si>
  <si>
    <t>LL208AG</t>
  </si>
  <si>
    <t>ll20 8ag</t>
  </si>
  <si>
    <t>ll208ag</t>
  </si>
  <si>
    <t>LL20 8AH</t>
  </si>
  <si>
    <t>LL208AH</t>
  </si>
  <si>
    <t>ll20 8ah</t>
  </si>
  <si>
    <t>ll208ah</t>
  </si>
  <si>
    <t>LL20 8AJ</t>
  </si>
  <si>
    <t>LL208AJ</t>
  </si>
  <si>
    <t>ll20 8aj</t>
  </si>
  <si>
    <t>ll208aj</t>
  </si>
  <si>
    <t>LL20 8AL</t>
  </si>
  <si>
    <t>LL208AL</t>
  </si>
  <si>
    <t>ll20 8al</t>
  </si>
  <si>
    <t>ll208al</t>
  </si>
  <si>
    <t>LL20 8AN</t>
  </si>
  <si>
    <t>LL208AN</t>
  </si>
  <si>
    <t>ll20 8an</t>
  </si>
  <si>
    <t>ll208an</t>
  </si>
  <si>
    <t>LL20 8AP</t>
  </si>
  <si>
    <t>LL208AP</t>
  </si>
  <si>
    <t>ll20 8ap</t>
  </si>
  <si>
    <t>ll208ap</t>
  </si>
  <si>
    <t>LL20 8AQ</t>
  </si>
  <si>
    <t>LL208AQ</t>
  </si>
  <si>
    <t>ll20 8aq</t>
  </si>
  <si>
    <t>ll208aq</t>
  </si>
  <si>
    <t>LL20 8AR</t>
  </si>
  <si>
    <t>LL208AR</t>
  </si>
  <si>
    <t>ll20 8ar</t>
  </si>
  <si>
    <t>ll208ar</t>
  </si>
  <si>
    <t>LL20 8AS</t>
  </si>
  <si>
    <t>LL208AS</t>
  </si>
  <si>
    <t>ll20 8as</t>
  </si>
  <si>
    <t>ll208as</t>
  </si>
  <si>
    <t>LL20 8AT</t>
  </si>
  <si>
    <t>LL208AT</t>
  </si>
  <si>
    <t>ll20 8at</t>
  </si>
  <si>
    <t>ll208at</t>
  </si>
  <si>
    <t>LL20 8AU</t>
  </si>
  <si>
    <t>LL208AU</t>
  </si>
  <si>
    <t>ll20 8au</t>
  </si>
  <si>
    <t>ll208au</t>
  </si>
  <si>
    <t>LL20 8AW</t>
  </si>
  <si>
    <t>LL208AW</t>
  </si>
  <si>
    <t>ll20 8aw</t>
  </si>
  <si>
    <t>ll208aw</t>
  </si>
  <si>
    <t>LL20 8AX</t>
  </si>
  <si>
    <t>LL208AX</t>
  </si>
  <si>
    <t>ll20 8ax</t>
  </si>
  <si>
    <t>ll208ax</t>
  </si>
  <si>
    <t>LL20 8AY</t>
  </si>
  <si>
    <t>LL208AY</t>
  </si>
  <si>
    <t>ll20 8ay</t>
  </si>
  <si>
    <t>ll208ay</t>
  </si>
  <si>
    <t>LL20 8AZ</t>
  </si>
  <si>
    <t>LL208AZ</t>
  </si>
  <si>
    <t>ll20 8az</t>
  </si>
  <si>
    <t>ll208az</t>
  </si>
  <si>
    <t>LL20 8BA</t>
  </si>
  <si>
    <t>LL208BA</t>
  </si>
  <si>
    <t>ll20 8ba</t>
  </si>
  <si>
    <t>ll208ba</t>
  </si>
  <si>
    <t>LL20 8BB</t>
  </si>
  <si>
    <t>LL208BB</t>
  </si>
  <si>
    <t>ll20 8bb</t>
  </si>
  <si>
    <t>ll208bb</t>
  </si>
  <si>
    <t>LL20 8BD</t>
  </si>
  <si>
    <t>LL208BD</t>
  </si>
  <si>
    <t>ll20 8bd</t>
  </si>
  <si>
    <t>ll208bd</t>
  </si>
  <si>
    <t>LL20 8BE</t>
  </si>
  <si>
    <t>LL208BE</t>
  </si>
  <si>
    <t>ll20 8be</t>
  </si>
  <si>
    <t>ll208be</t>
  </si>
  <si>
    <t>LL20 8BF</t>
  </si>
  <si>
    <t>LL208BF</t>
  </si>
  <si>
    <t>ll20 8bf</t>
  </si>
  <si>
    <t>ll208bf</t>
  </si>
  <si>
    <t>LL20 8BG</t>
  </si>
  <si>
    <t>LL208BG</t>
  </si>
  <si>
    <t>ll20 8bg</t>
  </si>
  <si>
    <t>ll208bg</t>
  </si>
  <si>
    <t>LL20 8BH</t>
  </si>
  <si>
    <t>LL208BH</t>
  </si>
  <si>
    <t>ll20 8bh</t>
  </si>
  <si>
    <t>ll208bh</t>
  </si>
  <si>
    <t>LL20 8BJ</t>
  </si>
  <si>
    <t>LL208BJ</t>
  </si>
  <si>
    <t>ll20 8bj</t>
  </si>
  <si>
    <t>ll208bj</t>
  </si>
  <si>
    <t>LL20 8BL</t>
  </si>
  <si>
    <t>LL208BL</t>
  </si>
  <si>
    <t>ll20 8bl</t>
  </si>
  <si>
    <t>ll208bl</t>
  </si>
  <si>
    <t>LL20 8BN</t>
  </si>
  <si>
    <t>LL208BN</t>
  </si>
  <si>
    <t>ll20 8bn</t>
  </si>
  <si>
    <t>ll208bn</t>
  </si>
  <si>
    <t>LL20 8BQ</t>
  </si>
  <si>
    <t>LL208BQ</t>
  </si>
  <si>
    <t>ll20 8bq</t>
  </si>
  <si>
    <t>ll208bq</t>
  </si>
  <si>
    <t>LL20 8BS</t>
  </si>
  <si>
    <t>LL208BS</t>
  </si>
  <si>
    <t>ll20 8bs</t>
  </si>
  <si>
    <t>ll208bs</t>
  </si>
  <si>
    <t>LL20 8BT</t>
  </si>
  <si>
    <t>LL208BT</t>
  </si>
  <si>
    <t>ll20 8bt</t>
  </si>
  <si>
    <t>ll208bt</t>
  </si>
  <si>
    <t>LL20 8BU</t>
  </si>
  <si>
    <t>LL208BU</t>
  </si>
  <si>
    <t>ll20 8bu</t>
  </si>
  <si>
    <t>ll208bu</t>
  </si>
  <si>
    <t>LL20 8BW</t>
  </si>
  <si>
    <t>LL208BW</t>
  </si>
  <si>
    <t>ll20 8bw</t>
  </si>
  <si>
    <t>ll208bw</t>
  </si>
  <si>
    <t>LL20 8BX</t>
  </si>
  <si>
    <t>LL208BX</t>
  </si>
  <si>
    <t>ll20 8bx</t>
  </si>
  <si>
    <t>ll208bx</t>
  </si>
  <si>
    <t>LL20 8BY</t>
  </si>
  <si>
    <t>LL208BY</t>
  </si>
  <si>
    <t>ll20 8by</t>
  </si>
  <si>
    <t>ll208by</t>
  </si>
  <si>
    <t>LL20 8BZ</t>
  </si>
  <si>
    <t>LL208BZ</t>
  </si>
  <si>
    <t>ll20 8bz</t>
  </si>
  <si>
    <t>ll208bz</t>
  </si>
  <si>
    <t>LL20 8DA</t>
  </si>
  <si>
    <t>LL208DA</t>
  </si>
  <si>
    <t>ll20 8da</t>
  </si>
  <si>
    <t>ll208da</t>
  </si>
  <si>
    <t>LL20 8DB</t>
  </si>
  <si>
    <t>LL208DB</t>
  </si>
  <si>
    <t>ll20 8db</t>
  </si>
  <si>
    <t>ll208db</t>
  </si>
  <si>
    <t>LL20 8DD</t>
  </si>
  <si>
    <t>LL208DD</t>
  </si>
  <si>
    <t>ll20 8dd</t>
  </si>
  <si>
    <t>ll208dd</t>
  </si>
  <si>
    <t>LL20 8DE</t>
  </si>
  <si>
    <t>LL208DE</t>
  </si>
  <si>
    <t>ll20 8de</t>
  </si>
  <si>
    <t>ll208de</t>
  </si>
  <si>
    <t>LL20 8DF</t>
  </si>
  <si>
    <t>LL208DF</t>
  </si>
  <si>
    <t>ll20 8df</t>
  </si>
  <si>
    <t>ll208df</t>
  </si>
  <si>
    <t>LL20 8DG</t>
  </si>
  <si>
    <t>LL208DG</t>
  </si>
  <si>
    <t>ll20 8dg</t>
  </si>
  <si>
    <t>ll208dg</t>
  </si>
  <si>
    <t>LL20 8DH</t>
  </si>
  <si>
    <t>LL208DH</t>
  </si>
  <si>
    <t>ll20 8dh</t>
  </si>
  <si>
    <t>ll208dh</t>
  </si>
  <si>
    <t>LL20 8DN</t>
  </si>
  <si>
    <t>LL208DN</t>
  </si>
  <si>
    <t>ll20 8dn</t>
  </si>
  <si>
    <t>ll208dn</t>
  </si>
  <si>
    <t>LL20 8DP</t>
  </si>
  <si>
    <t>LL208DP</t>
  </si>
  <si>
    <t>ll20 8dp</t>
  </si>
  <si>
    <t>ll208dp</t>
  </si>
  <si>
    <t>LL20 8DR</t>
  </si>
  <si>
    <t>LL208DR</t>
  </si>
  <si>
    <t>ll20 8dr</t>
  </si>
  <si>
    <t>ll208dr</t>
  </si>
  <si>
    <t>LL20 8DT</t>
  </si>
  <si>
    <t>LL208DT</t>
  </si>
  <si>
    <t>ll20 8dt</t>
  </si>
  <si>
    <t>ll208dt</t>
  </si>
  <si>
    <t>LL20 8DU</t>
  </si>
  <si>
    <t>LL208DU</t>
  </si>
  <si>
    <t>ll20 8du</t>
  </si>
  <si>
    <t>ll208du</t>
  </si>
  <si>
    <t>LL20 8DW</t>
  </si>
  <si>
    <t>LL208DW</t>
  </si>
  <si>
    <t>ll20 8dw</t>
  </si>
  <si>
    <t>ll208dw</t>
  </si>
  <si>
    <t>LL20 8DY</t>
  </si>
  <si>
    <t>LL208DY</t>
  </si>
  <si>
    <t>ll20 8dy</t>
  </si>
  <si>
    <t>ll208dy</t>
  </si>
  <si>
    <t>LL20 8EB</t>
  </si>
  <si>
    <t>LL208EB</t>
  </si>
  <si>
    <t>ll20 8eb</t>
  </si>
  <si>
    <t>ll208eb</t>
  </si>
  <si>
    <t>LL20 8ED</t>
  </si>
  <si>
    <t>LL208ED</t>
  </si>
  <si>
    <t>ll20 8ed</t>
  </si>
  <si>
    <t>ll208ed</t>
  </si>
  <si>
    <t>LL20 8EE</t>
  </si>
  <si>
    <t>LL208EE</t>
  </si>
  <si>
    <t>ll20 8ee</t>
  </si>
  <si>
    <t>ll208ee</t>
  </si>
  <si>
    <t>LL20 8EF</t>
  </si>
  <si>
    <t>LL208EF</t>
  </si>
  <si>
    <t>ll20 8ef</t>
  </si>
  <si>
    <t>ll208ef</t>
  </si>
  <si>
    <t>LL20 8EG</t>
  </si>
  <si>
    <t>LL208EG</t>
  </si>
  <si>
    <t>ll20 8eg</t>
  </si>
  <si>
    <t>ll208eg</t>
  </si>
  <si>
    <t>LL20 8EH</t>
  </si>
  <si>
    <t>LL208EH</t>
  </si>
  <si>
    <t>ll20 8eh</t>
  </si>
  <si>
    <t>ll208eh</t>
  </si>
  <si>
    <t>LL20 8EJ</t>
  </si>
  <si>
    <t>LL208EJ</t>
  </si>
  <si>
    <t>ll20 8ej</t>
  </si>
  <si>
    <t>ll208ej</t>
  </si>
  <si>
    <t>LL20 8EL</t>
  </si>
  <si>
    <t>LL208EL</t>
  </si>
  <si>
    <t>ll20 8el</t>
  </si>
  <si>
    <t>ll208el</t>
  </si>
  <si>
    <t>LL20 8EN</t>
  </si>
  <si>
    <t>LL208EN</t>
  </si>
  <si>
    <t>ll20 8en</t>
  </si>
  <si>
    <t>ll208en</t>
  </si>
  <si>
    <t>LL20 8EP</t>
  </si>
  <si>
    <t>LL208EP</t>
  </si>
  <si>
    <t>ll20 8ep</t>
  </si>
  <si>
    <t>ll208ep</t>
  </si>
  <si>
    <t>LL20 8EQ</t>
  </si>
  <si>
    <t>LL208EQ</t>
  </si>
  <si>
    <t>ll20 8eq</t>
  </si>
  <si>
    <t>ll208eq</t>
  </si>
  <si>
    <t>LL20 8ET</t>
  </si>
  <si>
    <t>LL208ET</t>
  </si>
  <si>
    <t>ll20 8et</t>
  </si>
  <si>
    <t>ll208et</t>
  </si>
  <si>
    <t>LL20 8EU</t>
  </si>
  <si>
    <t>LL208EU</t>
  </si>
  <si>
    <t>ll20 8eu</t>
  </si>
  <si>
    <t>ll208eu</t>
  </si>
  <si>
    <t>LL20 8EY</t>
  </si>
  <si>
    <t>LL208EY</t>
  </si>
  <si>
    <t>ll20 8ey</t>
  </si>
  <si>
    <t>ll208ey</t>
  </si>
  <si>
    <t>LL20 8HA</t>
  </si>
  <si>
    <t>LL208HA</t>
  </si>
  <si>
    <t>ll20 8ha</t>
  </si>
  <si>
    <t>ll208ha</t>
  </si>
  <si>
    <t>LL20 8HB</t>
  </si>
  <si>
    <t>LL208HB</t>
  </si>
  <si>
    <t>ll20 8hb</t>
  </si>
  <si>
    <t>ll208hb</t>
  </si>
  <si>
    <t>LL20 8HD</t>
  </si>
  <si>
    <t>LL208HD</t>
  </si>
  <si>
    <t>ll20 8hd</t>
  </si>
  <si>
    <t>ll208hd</t>
  </si>
  <si>
    <t>LL20 8HE</t>
  </si>
  <si>
    <t>LL208HE</t>
  </si>
  <si>
    <t>ll20 8he</t>
  </si>
  <si>
    <t>ll208he</t>
  </si>
  <si>
    <t>LL20 8HF</t>
  </si>
  <si>
    <t>LL208HF</t>
  </si>
  <si>
    <t>ll20 8hf</t>
  </si>
  <si>
    <t>ll208hf</t>
  </si>
  <si>
    <t>LL20 8HG</t>
  </si>
  <si>
    <t>LL208HG</t>
  </si>
  <si>
    <t>ll20 8hg</t>
  </si>
  <si>
    <t>ll208hg</t>
  </si>
  <si>
    <t>LL20 8HH</t>
  </si>
  <si>
    <t>LL208HH</t>
  </si>
  <si>
    <t>ll20 8hh</t>
  </si>
  <si>
    <t>ll208hh</t>
  </si>
  <si>
    <t>LL20 8HJ</t>
  </si>
  <si>
    <t>LL208HJ</t>
  </si>
  <si>
    <t>ll20 8hj</t>
  </si>
  <si>
    <t>ll208hj</t>
  </si>
  <si>
    <t>LL20 8HL</t>
  </si>
  <si>
    <t>LL208HL</t>
  </si>
  <si>
    <t>ll20 8hl</t>
  </si>
  <si>
    <t>ll208hl</t>
  </si>
  <si>
    <t>LL20 8HN</t>
  </si>
  <si>
    <t>LL208HN</t>
  </si>
  <si>
    <t>ll20 8hn</t>
  </si>
  <si>
    <t>ll208hn</t>
  </si>
  <si>
    <t>LL20 8HS</t>
  </si>
  <si>
    <t>LL208HS</t>
  </si>
  <si>
    <t>ll20 8hs</t>
  </si>
  <si>
    <t>ll208hs</t>
  </si>
  <si>
    <t>LL20 8HT</t>
  </si>
  <si>
    <t>LL208HT</t>
  </si>
  <si>
    <t>ll20 8ht</t>
  </si>
  <si>
    <t>ll208ht</t>
  </si>
  <si>
    <t>LL20 8HU</t>
  </si>
  <si>
    <t>LL208HU</t>
  </si>
  <si>
    <t>ll20 8hu</t>
  </si>
  <si>
    <t>ll208hu</t>
  </si>
  <si>
    <t>LL20 8HW</t>
  </si>
  <si>
    <t>LL208HW</t>
  </si>
  <si>
    <t>ll20 8hw</t>
  </si>
  <si>
    <t>ll208hw</t>
  </si>
  <si>
    <t>LL20 8HY</t>
  </si>
  <si>
    <t>LL208HY</t>
  </si>
  <si>
    <t>ll20 8hy</t>
  </si>
  <si>
    <t>ll208hy</t>
  </si>
  <si>
    <t>LL20 8HZ</t>
  </si>
  <si>
    <t>LL208HZ</t>
  </si>
  <si>
    <t>ll20 8hz</t>
  </si>
  <si>
    <t>ll208hz</t>
  </si>
  <si>
    <t>LL20 8LA</t>
  </si>
  <si>
    <t>LL208LA</t>
  </si>
  <si>
    <t>ll20 8la</t>
  </si>
  <si>
    <t>ll208la</t>
  </si>
  <si>
    <t>LL20 8LB</t>
  </si>
  <si>
    <t>LL208LB</t>
  </si>
  <si>
    <t>ll20 8lb</t>
  </si>
  <si>
    <t>ll208lb</t>
  </si>
  <si>
    <t>LL20 8LD</t>
  </si>
  <si>
    <t>LL208LD</t>
  </si>
  <si>
    <t>ll20 8ld</t>
  </si>
  <si>
    <t>ll208ld</t>
  </si>
  <si>
    <t>LL20 8LF</t>
  </si>
  <si>
    <t>LL208LF</t>
  </si>
  <si>
    <t>ll20 8lf</t>
  </si>
  <si>
    <t>ll208lf</t>
  </si>
  <si>
    <t>LL20 8LG</t>
  </si>
  <si>
    <t>LL208LG</t>
  </si>
  <si>
    <t>ll20 8lg</t>
  </si>
  <si>
    <t>ll208lg</t>
  </si>
  <si>
    <t>LL20 8LH</t>
  </si>
  <si>
    <t>LL208LH</t>
  </si>
  <si>
    <t>ll20 8lh</t>
  </si>
  <si>
    <t>ll208lh</t>
  </si>
  <si>
    <t>LL20 8LJ</t>
  </si>
  <si>
    <t>LL208LJ</t>
  </si>
  <si>
    <t>ll20 8lj</t>
  </si>
  <si>
    <t>ll208lj</t>
  </si>
  <si>
    <t>LL20 8LL</t>
  </si>
  <si>
    <t>LL208LL</t>
  </si>
  <si>
    <t>ll20 8ll</t>
  </si>
  <si>
    <t>ll208ll</t>
  </si>
  <si>
    <t>LL20 8LN</t>
  </si>
  <si>
    <t>LL208LN</t>
  </si>
  <si>
    <t>ll20 8ln</t>
  </si>
  <si>
    <t>ll208ln</t>
  </si>
  <si>
    <t>LL20 8LP</t>
  </si>
  <si>
    <t>LL208LP</t>
  </si>
  <si>
    <t>ll20 8lp</t>
  </si>
  <si>
    <t>ll208lp</t>
  </si>
  <si>
    <t>LL20 8LR</t>
  </si>
  <si>
    <t>LL208LR</t>
  </si>
  <si>
    <t>ll20 8lr</t>
  </si>
  <si>
    <t>ll208lr</t>
  </si>
  <si>
    <t>LL20 8LS</t>
  </si>
  <si>
    <t>LL208LS</t>
  </si>
  <si>
    <t>ll20 8ls</t>
  </si>
  <si>
    <t>ll208ls</t>
  </si>
  <si>
    <t>LL20 8LT</t>
  </si>
  <si>
    <t>LL208LT</t>
  </si>
  <si>
    <t>ll20 8lt</t>
  </si>
  <si>
    <t>ll208lt</t>
  </si>
  <si>
    <t>LL20 8LU</t>
  </si>
  <si>
    <t>LL208LU</t>
  </si>
  <si>
    <t>ll20 8lu</t>
  </si>
  <si>
    <t>ll208lu</t>
  </si>
  <si>
    <t>LL20 8LW</t>
  </si>
  <si>
    <t>LL208LW</t>
  </si>
  <si>
    <t>ll20 8lw</t>
  </si>
  <si>
    <t>ll208lw</t>
  </si>
  <si>
    <t>LL20 8NA</t>
  </si>
  <si>
    <t>LL208NA</t>
  </si>
  <si>
    <t>ll20 8na</t>
  </si>
  <si>
    <t>ll208na</t>
  </si>
  <si>
    <t>LL20 8NB</t>
  </si>
  <si>
    <t>LL208NB</t>
  </si>
  <si>
    <t>ll20 8nb</t>
  </si>
  <si>
    <t>ll208nb</t>
  </si>
  <si>
    <t>LL20 8ND</t>
  </si>
  <si>
    <t>LL208ND</t>
  </si>
  <si>
    <t>ll20 8nd</t>
  </si>
  <si>
    <t>ll208nd</t>
  </si>
  <si>
    <t>LL20 8NE</t>
  </si>
  <si>
    <t>LL208NE</t>
  </si>
  <si>
    <t>ll20 8ne</t>
  </si>
  <si>
    <t>ll208ne</t>
  </si>
  <si>
    <t>LL20 8NF</t>
  </si>
  <si>
    <t>LL208NF</t>
  </si>
  <si>
    <t>ll20 8nf</t>
  </si>
  <si>
    <t>ll208nf</t>
  </si>
  <si>
    <t>LL20 8NN</t>
  </si>
  <si>
    <t>LL208NN</t>
  </si>
  <si>
    <t>ll20 8nn</t>
  </si>
  <si>
    <t>ll208nn</t>
  </si>
  <si>
    <t>LL20 8NP</t>
  </si>
  <si>
    <t>LL208NP</t>
  </si>
  <si>
    <t>ll20 8np</t>
  </si>
  <si>
    <t>ll208np</t>
  </si>
  <si>
    <t>LL20 8NQ</t>
  </si>
  <si>
    <t>LL208NQ</t>
  </si>
  <si>
    <t>ll20 8nq</t>
  </si>
  <si>
    <t>ll208nq</t>
  </si>
  <si>
    <t>LL20 8NR</t>
  </si>
  <si>
    <t>LL208NR</t>
  </si>
  <si>
    <t>ll20 8nr</t>
  </si>
  <si>
    <t>ll208nr</t>
  </si>
  <si>
    <t>LL20 8NS</t>
  </si>
  <si>
    <t>LL208NS</t>
  </si>
  <si>
    <t>ll20 8ns</t>
  </si>
  <si>
    <t>ll208ns</t>
  </si>
  <si>
    <t>LL20 8NT</t>
  </si>
  <si>
    <t>LL208NT</t>
  </si>
  <si>
    <t>ll20 8nt</t>
  </si>
  <si>
    <t>ll208nt</t>
  </si>
  <si>
    <t>LL20 8NU</t>
  </si>
  <si>
    <t>LL208NU</t>
  </si>
  <si>
    <t>ll20 8nu</t>
  </si>
  <si>
    <t>ll208nu</t>
  </si>
  <si>
    <t>LL20 8NW</t>
  </si>
  <si>
    <t>LL208NW</t>
  </si>
  <si>
    <t>ll20 8nw</t>
  </si>
  <si>
    <t>ll208nw</t>
  </si>
  <si>
    <t>LL20 8NY</t>
  </si>
  <si>
    <t>LL208NY</t>
  </si>
  <si>
    <t>ll20 8ny</t>
  </si>
  <si>
    <t>ll208ny</t>
  </si>
  <si>
    <t>LL20 8PB</t>
  </si>
  <si>
    <t>LL208PB</t>
  </si>
  <si>
    <t>ll20 8pb</t>
  </si>
  <si>
    <t>ll208pb</t>
  </si>
  <si>
    <t>LL20 8PE</t>
  </si>
  <si>
    <t>LL208PE</t>
  </si>
  <si>
    <t>ll20 8pe</t>
  </si>
  <si>
    <t>ll208pe</t>
  </si>
  <si>
    <t>LL20 8PF</t>
  </si>
  <si>
    <t>LL208PF</t>
  </si>
  <si>
    <t>ll20 8pf</t>
  </si>
  <si>
    <t>ll208pf</t>
  </si>
  <si>
    <t>LL20 8PG</t>
  </si>
  <si>
    <t>LL208PG</t>
  </si>
  <si>
    <t>ll20 8pg</t>
  </si>
  <si>
    <t>ll208pg</t>
  </si>
  <si>
    <t>LL20 8PL</t>
  </si>
  <si>
    <t>LL208PL</t>
  </si>
  <si>
    <t>ll20 8pl</t>
  </si>
  <si>
    <t>ll208pl</t>
  </si>
  <si>
    <t>LL20 8PN</t>
  </si>
  <si>
    <t>LL208PN</t>
  </si>
  <si>
    <t>ll20 8pn</t>
  </si>
  <si>
    <t>ll208pn</t>
  </si>
  <si>
    <t>LL20 8PP</t>
  </si>
  <si>
    <t>LL208PP</t>
  </si>
  <si>
    <t>ll20 8pp</t>
  </si>
  <si>
    <t>ll208pp</t>
  </si>
  <si>
    <t>LL20 8PR</t>
  </si>
  <si>
    <t>LL208PR</t>
  </si>
  <si>
    <t>ll20 8pr</t>
  </si>
  <si>
    <t>ll208pr</t>
  </si>
  <si>
    <t>LL20 8PS</t>
  </si>
  <si>
    <t>LL208PS</t>
  </si>
  <si>
    <t>ll20 8ps</t>
  </si>
  <si>
    <t>ll208ps</t>
  </si>
  <si>
    <t>LL20 8PT</t>
  </si>
  <si>
    <t>LL208PT</t>
  </si>
  <si>
    <t>ll20 8pt</t>
  </si>
  <si>
    <t>ll208pt</t>
  </si>
  <si>
    <t>LL20 8PU</t>
  </si>
  <si>
    <t>LL208PU</t>
  </si>
  <si>
    <t>ll20 8pu</t>
  </si>
  <si>
    <t>ll208pu</t>
  </si>
  <si>
    <t>LL20 8PW</t>
  </si>
  <si>
    <t>LL208PW</t>
  </si>
  <si>
    <t>ll20 8pw</t>
  </si>
  <si>
    <t>ll208pw</t>
  </si>
  <si>
    <t>LL20 8PY</t>
  </si>
  <si>
    <t>LL208PY</t>
  </si>
  <si>
    <t>ll20 8py</t>
  </si>
  <si>
    <t>ll208py</t>
  </si>
  <si>
    <t>LL20 8RA</t>
  </si>
  <si>
    <t>LL208RA</t>
  </si>
  <si>
    <t>ll20 8ra</t>
  </si>
  <si>
    <t>ll208ra</t>
  </si>
  <si>
    <t>LL20 8RB</t>
  </si>
  <si>
    <t>LL208RB</t>
  </si>
  <si>
    <t>ll20 8rb</t>
  </si>
  <si>
    <t>ll208rb</t>
  </si>
  <si>
    <t>LL20 8RD</t>
  </si>
  <si>
    <t>LL208RD</t>
  </si>
  <si>
    <t>ll20 8rd</t>
  </si>
  <si>
    <t>ll208rd</t>
  </si>
  <si>
    <t>LL20 8RE</t>
  </si>
  <si>
    <t>LL208RE</t>
  </si>
  <si>
    <t>ll20 8re</t>
  </si>
  <si>
    <t>ll208re</t>
  </si>
  <si>
    <t>LL20 8RF</t>
  </si>
  <si>
    <t>LL208RF</t>
  </si>
  <si>
    <t>ll20 8rf</t>
  </si>
  <si>
    <t>ll208rf</t>
  </si>
  <si>
    <t>LL20 8RG</t>
  </si>
  <si>
    <t>LL208RG</t>
  </si>
  <si>
    <t>ll20 8rg</t>
  </si>
  <si>
    <t>ll208rg</t>
  </si>
  <si>
    <t>LL20 8RH</t>
  </si>
  <si>
    <t>LL208RH</t>
  </si>
  <si>
    <t>ll20 8rh</t>
  </si>
  <si>
    <t>ll208rh</t>
  </si>
  <si>
    <t>LL20 8RJ</t>
  </si>
  <si>
    <t>LL208RJ</t>
  </si>
  <si>
    <t>ll20 8rj</t>
  </si>
  <si>
    <t>ll208rj</t>
  </si>
  <si>
    <t>LL20 8RN</t>
  </si>
  <si>
    <t>LL208RN</t>
  </si>
  <si>
    <t>ll20 8rn</t>
  </si>
  <si>
    <t>ll208rn</t>
  </si>
  <si>
    <t>LL20 8RP</t>
  </si>
  <si>
    <t>LL208RP</t>
  </si>
  <si>
    <t>ll20 8rp</t>
  </si>
  <si>
    <t>ll208rp</t>
  </si>
  <si>
    <t>LL20 8RQ</t>
  </si>
  <si>
    <t>LL208RQ</t>
  </si>
  <si>
    <t>ll20 8rq</t>
  </si>
  <si>
    <t>ll208rq</t>
  </si>
  <si>
    <t>LL20 8RS</t>
  </si>
  <si>
    <t>LL208RS</t>
  </si>
  <si>
    <t>ll20 8rs</t>
  </si>
  <si>
    <t>ll208rs</t>
  </si>
  <si>
    <t>LL20 8RT</t>
  </si>
  <si>
    <t>LL208RT</t>
  </si>
  <si>
    <t>ll20 8rt</t>
  </si>
  <si>
    <t>ll208rt</t>
  </si>
  <si>
    <t>LL20 8RU</t>
  </si>
  <si>
    <t>LL208RU</t>
  </si>
  <si>
    <t>ll20 8ru</t>
  </si>
  <si>
    <t>ll208ru</t>
  </si>
  <si>
    <t>LL20 8RW</t>
  </si>
  <si>
    <t>LL208RW</t>
  </si>
  <si>
    <t>ll20 8rw</t>
  </si>
  <si>
    <t>ll208rw</t>
  </si>
  <si>
    <t>LL20 8RY</t>
  </si>
  <si>
    <t>LL208RY</t>
  </si>
  <si>
    <t>ll20 8ry</t>
  </si>
  <si>
    <t>ll208ry</t>
  </si>
  <si>
    <t>LL20 8RZ</t>
  </si>
  <si>
    <t>LL208RZ</t>
  </si>
  <si>
    <t>ll20 8rz</t>
  </si>
  <si>
    <t>ll208rz</t>
  </si>
  <si>
    <t>LL20 8SA</t>
  </si>
  <si>
    <t>LL208SA</t>
  </si>
  <si>
    <t>ll20 8sa</t>
  </si>
  <si>
    <t>ll208sa</t>
  </si>
  <si>
    <t>LL20 8SE</t>
  </si>
  <si>
    <t>LL208SE</t>
  </si>
  <si>
    <t>ll20 8se</t>
  </si>
  <si>
    <t>ll208se</t>
  </si>
  <si>
    <t>LL20 8SG</t>
  </si>
  <si>
    <t>LL208SG</t>
  </si>
  <si>
    <t>ll20 8sg</t>
  </si>
  <si>
    <t>ll208sg</t>
  </si>
  <si>
    <t>LL20 8SH</t>
  </si>
  <si>
    <t>LL208SH</t>
  </si>
  <si>
    <t>ll20 8sh</t>
  </si>
  <si>
    <t>ll208sh</t>
  </si>
  <si>
    <t>LL20 8SL</t>
  </si>
  <si>
    <t>LL208SL</t>
  </si>
  <si>
    <t>ll20 8sl</t>
  </si>
  <si>
    <t>ll208sl</t>
  </si>
  <si>
    <t>LL20 8SN</t>
  </si>
  <si>
    <t>LL208SN</t>
  </si>
  <si>
    <t>ll20 8sn</t>
  </si>
  <si>
    <t>ll208sn</t>
  </si>
  <si>
    <t>LL20 8SP</t>
  </si>
  <si>
    <t>LL208SP</t>
  </si>
  <si>
    <t>ll20 8sp</t>
  </si>
  <si>
    <t>ll208sp</t>
  </si>
  <si>
    <t>LL20 8SR</t>
  </si>
  <si>
    <t>LL208SR</t>
  </si>
  <si>
    <t>ll20 8sr</t>
  </si>
  <si>
    <t>ll208sr</t>
  </si>
  <si>
    <t>LL20 8SS</t>
  </si>
  <si>
    <t>LL208SS</t>
  </si>
  <si>
    <t>ll20 8ss</t>
  </si>
  <si>
    <t>ll208ss</t>
  </si>
  <si>
    <t>LL20 8ST</t>
  </si>
  <si>
    <t>LL208ST</t>
  </si>
  <si>
    <t>ll20 8st</t>
  </si>
  <si>
    <t>ll208st</t>
  </si>
  <si>
    <t>LL20 8SU</t>
  </si>
  <si>
    <t>LL208SU</t>
  </si>
  <si>
    <t>ll20 8su</t>
  </si>
  <si>
    <t>ll208su</t>
  </si>
  <si>
    <t>LL20 8SW</t>
  </si>
  <si>
    <t>LL208SW</t>
  </si>
  <si>
    <t>ll20 8sw</t>
  </si>
  <si>
    <t>ll208sw</t>
  </si>
  <si>
    <t>LL20 8SY</t>
  </si>
  <si>
    <t>LL208SY</t>
  </si>
  <si>
    <t>ll20 8sy</t>
  </si>
  <si>
    <t>ll208sy</t>
  </si>
  <si>
    <t>LL20 8TA</t>
  </si>
  <si>
    <t>LL208TA</t>
  </si>
  <si>
    <t>ll20 8ta</t>
  </si>
  <si>
    <t>ll208ta</t>
  </si>
  <si>
    <t>LL20 8TB</t>
  </si>
  <si>
    <t>LL208TB</t>
  </si>
  <si>
    <t>ll20 8tb</t>
  </si>
  <si>
    <t>ll208tb</t>
  </si>
  <si>
    <t>LL20 8TD</t>
  </si>
  <si>
    <t>LL208TD</t>
  </si>
  <si>
    <t>ll20 8td</t>
  </si>
  <si>
    <t>ll208td</t>
  </si>
  <si>
    <t>LL20 8TE</t>
  </si>
  <si>
    <t>LL208TE</t>
  </si>
  <si>
    <t>ll20 8te</t>
  </si>
  <si>
    <t>ll208te</t>
  </si>
  <si>
    <t>LL20 8TF</t>
  </si>
  <si>
    <t>LL208TF</t>
  </si>
  <si>
    <t>ll20 8tf</t>
  </si>
  <si>
    <t>ll208tf</t>
  </si>
  <si>
    <t>LL20 8TG</t>
  </si>
  <si>
    <t>LL208TG</t>
  </si>
  <si>
    <t>ll20 8tg</t>
  </si>
  <si>
    <t>ll208tg</t>
  </si>
  <si>
    <t>LL20 8TH</t>
  </si>
  <si>
    <t>LL208TH</t>
  </si>
  <si>
    <t>ll20 8th</t>
  </si>
  <si>
    <t>ll208th</t>
  </si>
  <si>
    <t>LL20 8TJ</t>
  </si>
  <si>
    <t>LL208TJ</t>
  </si>
  <si>
    <t>ll20 8tj</t>
  </si>
  <si>
    <t>ll208tj</t>
  </si>
  <si>
    <t>LL20 8TP</t>
  </si>
  <si>
    <t>LL208TP</t>
  </si>
  <si>
    <t>ll20 8tp</t>
  </si>
  <si>
    <t>ll208tp</t>
  </si>
  <si>
    <t>LL20 8TY</t>
  </si>
  <si>
    <t>LL208TY</t>
  </si>
  <si>
    <t>ll20 8ty</t>
  </si>
  <si>
    <t>ll208ty</t>
  </si>
  <si>
    <t>LL20 8UE</t>
  </si>
  <si>
    <t>LL208UE</t>
  </si>
  <si>
    <t>ll20 8ue</t>
  </si>
  <si>
    <t>ll208ue</t>
  </si>
  <si>
    <t>LL20 9BA</t>
  </si>
  <si>
    <t>LL209BA</t>
  </si>
  <si>
    <t>ll20 9ba</t>
  </si>
  <si>
    <t>ll209ba</t>
  </si>
  <si>
    <t>LL20 9BF</t>
  </si>
  <si>
    <t>LL209BF</t>
  </si>
  <si>
    <t>ll20 9bf</t>
  </si>
  <si>
    <t>ll209bf</t>
  </si>
  <si>
    <t>LL20 9BG</t>
  </si>
  <si>
    <t>LL209BG</t>
  </si>
  <si>
    <t>ll20 9bg</t>
  </si>
  <si>
    <t>ll209bg</t>
  </si>
  <si>
    <t>LL20 9BJ</t>
  </si>
  <si>
    <t>LL209BJ</t>
  </si>
  <si>
    <t>ll20 9bj</t>
  </si>
  <si>
    <t>ll209bj</t>
  </si>
  <si>
    <t>LL21 0AA</t>
  </si>
  <si>
    <t>LL210AA</t>
  </si>
  <si>
    <t>ll21 0aa</t>
  </si>
  <si>
    <t>ll210aa</t>
  </si>
  <si>
    <t xml:space="preserve">Corwen WwTW </t>
  </si>
  <si>
    <t>LL21 0AB</t>
  </si>
  <si>
    <t>LL210AB</t>
  </si>
  <si>
    <t>ll21 0ab</t>
  </si>
  <si>
    <t>ll210ab</t>
  </si>
  <si>
    <t>LL21 0AD</t>
  </si>
  <si>
    <t>LL210AD</t>
  </si>
  <si>
    <t>ll21 0ad</t>
  </si>
  <si>
    <t>ll210ad</t>
  </si>
  <si>
    <t>LL21 0AE</t>
  </si>
  <si>
    <t>LL210AE</t>
  </si>
  <si>
    <t>ll21 0ae</t>
  </si>
  <si>
    <t>ll210ae</t>
  </si>
  <si>
    <t>LL21 0AG</t>
  </si>
  <si>
    <t>LL210AG</t>
  </si>
  <si>
    <t>ll21 0ag</t>
  </si>
  <si>
    <t>ll210ag</t>
  </si>
  <si>
    <t>LL21 0AH</t>
  </si>
  <si>
    <t>LL210AH</t>
  </si>
  <si>
    <t>ll21 0ah</t>
  </si>
  <si>
    <t>ll210ah</t>
  </si>
  <si>
    <t>LL21 0AJ</t>
  </si>
  <si>
    <t>LL210AJ</t>
  </si>
  <si>
    <t>ll21 0aj</t>
  </si>
  <si>
    <t>ll210aj</t>
  </si>
  <si>
    <t xml:space="preserve">Cynwyd STW </t>
  </si>
  <si>
    <t>LL21 0AL</t>
  </si>
  <si>
    <t>LL210AL</t>
  </si>
  <si>
    <t>ll21 0al</t>
  </si>
  <si>
    <t>ll210al</t>
  </si>
  <si>
    <t>LL21 0AN</t>
  </si>
  <si>
    <t>LL210AN</t>
  </si>
  <si>
    <t>ll21 0an</t>
  </si>
  <si>
    <t>ll210an</t>
  </si>
  <si>
    <t>LL21 0AP</t>
  </si>
  <si>
    <t>LL210AP</t>
  </si>
  <si>
    <t>ll21 0ap</t>
  </si>
  <si>
    <t>ll210ap</t>
  </si>
  <si>
    <t>LL21 0AR</t>
  </si>
  <si>
    <t>LL210AR</t>
  </si>
  <si>
    <t>ll21 0ar</t>
  </si>
  <si>
    <t>ll210ar</t>
  </si>
  <si>
    <t>LL21 0AS</t>
  </si>
  <si>
    <t>LL210AS</t>
  </si>
  <si>
    <t>ll21 0as</t>
  </si>
  <si>
    <t>ll210as</t>
  </si>
  <si>
    <t>LL21 0AT</t>
  </si>
  <si>
    <t>LL210AT</t>
  </si>
  <si>
    <t>ll21 0at</t>
  </si>
  <si>
    <t>ll210at</t>
  </si>
  <si>
    <t>LL21 0AU</t>
  </si>
  <si>
    <t>LL210AU</t>
  </si>
  <si>
    <t>ll21 0au</t>
  </si>
  <si>
    <t>ll210au</t>
  </si>
  <si>
    <t>LL21 0AY</t>
  </si>
  <si>
    <t>LL210AY</t>
  </si>
  <si>
    <t>ll21 0ay</t>
  </si>
  <si>
    <t>ll210ay</t>
  </si>
  <si>
    <t>LL21 0BA</t>
  </si>
  <si>
    <t>LL210BA</t>
  </si>
  <si>
    <t>ll21 0ba</t>
  </si>
  <si>
    <t>ll210ba</t>
  </si>
  <si>
    <t>LL21 0BB</t>
  </si>
  <si>
    <t>LL210BB</t>
  </si>
  <si>
    <t>ll21 0bb</t>
  </si>
  <si>
    <t>ll210bb</t>
  </si>
  <si>
    <t>LL21 0BD</t>
  </si>
  <si>
    <t>LL210BD</t>
  </si>
  <si>
    <t>ll21 0bd</t>
  </si>
  <si>
    <t>ll210bd</t>
  </si>
  <si>
    <t>LL21 0BE</t>
  </si>
  <si>
    <t>LL210BE</t>
  </si>
  <si>
    <t>ll21 0be</t>
  </si>
  <si>
    <t>ll210be</t>
  </si>
  <si>
    <t>LL21 0BG</t>
  </si>
  <si>
    <t>LL210BG</t>
  </si>
  <si>
    <t>ll21 0bg</t>
  </si>
  <si>
    <t>ll210bg</t>
  </si>
  <si>
    <t>LL21 0BH</t>
  </si>
  <si>
    <t>LL210BH</t>
  </si>
  <si>
    <t>ll21 0bh</t>
  </si>
  <si>
    <t>ll210bh</t>
  </si>
  <si>
    <t>LL21 0BL</t>
  </si>
  <si>
    <t>LL210BL</t>
  </si>
  <si>
    <t>ll21 0bl</t>
  </si>
  <si>
    <t>ll210bl</t>
  </si>
  <si>
    <t>LL21 0BN</t>
  </si>
  <si>
    <t>LL210BN</t>
  </si>
  <si>
    <t>ll21 0bn</t>
  </si>
  <si>
    <t>ll210bn</t>
  </si>
  <si>
    <t>LL21 0BP</t>
  </si>
  <si>
    <t>LL210BP</t>
  </si>
  <si>
    <t>ll21 0bp</t>
  </si>
  <si>
    <t>ll210bp</t>
  </si>
  <si>
    <t>LL21 0BS</t>
  </si>
  <si>
    <t>LL210BS</t>
  </si>
  <si>
    <t>ll21 0bs</t>
  </si>
  <si>
    <t>ll210bs</t>
  </si>
  <si>
    <t>LL21 0BT</t>
  </si>
  <si>
    <t>LL210BT</t>
  </si>
  <si>
    <t>ll21 0bt</t>
  </si>
  <si>
    <t>ll210bt</t>
  </si>
  <si>
    <t>LL21 0BU</t>
  </si>
  <si>
    <t>LL210BU</t>
  </si>
  <si>
    <t>ll21 0bu</t>
  </si>
  <si>
    <t>ll210bu</t>
  </si>
  <si>
    <t>LL21 0BY</t>
  </si>
  <si>
    <t>LL210BY</t>
  </si>
  <si>
    <t>ll21 0by</t>
  </si>
  <si>
    <t>ll210by</t>
  </si>
  <si>
    <t>LL21 0DA</t>
  </si>
  <si>
    <t>LL210DA</t>
  </si>
  <si>
    <t>ll21 0da</t>
  </si>
  <si>
    <t>ll210da</t>
  </si>
  <si>
    <t>LL21 0DB</t>
  </si>
  <si>
    <t>LL210DB</t>
  </si>
  <si>
    <t>ll21 0db</t>
  </si>
  <si>
    <t>ll210db</t>
  </si>
  <si>
    <t>LL21 0DD</t>
  </si>
  <si>
    <t>LL210DD</t>
  </si>
  <si>
    <t>ll21 0dd</t>
  </si>
  <si>
    <t>ll210dd</t>
  </si>
  <si>
    <t>LL21 0DE</t>
  </si>
  <si>
    <t>LL210DE</t>
  </si>
  <si>
    <t>ll21 0de</t>
  </si>
  <si>
    <t>ll210de</t>
  </si>
  <si>
    <t>LL21 0DF</t>
  </si>
  <si>
    <t>LL210DF</t>
  </si>
  <si>
    <t>ll21 0df</t>
  </si>
  <si>
    <t>ll210df</t>
  </si>
  <si>
    <t>LL21 0DG</t>
  </si>
  <si>
    <t>LL210DG</t>
  </si>
  <si>
    <t>ll21 0dg</t>
  </si>
  <si>
    <t>ll210dg</t>
  </si>
  <si>
    <t>LL21 0DJ</t>
  </si>
  <si>
    <t>LL210DJ</t>
  </si>
  <si>
    <t>ll21 0dj</t>
  </si>
  <si>
    <t>ll210dj</t>
  </si>
  <si>
    <t>LL21 0DL</t>
  </si>
  <si>
    <t>LL210DL</t>
  </si>
  <si>
    <t>ll21 0dl</t>
  </si>
  <si>
    <t>ll210dl</t>
  </si>
  <si>
    <t>LL21 0DN</t>
  </si>
  <si>
    <t>LL210DN</t>
  </si>
  <si>
    <t>ll21 0dn</t>
  </si>
  <si>
    <t>ll210dn</t>
  </si>
  <si>
    <t>LL21 0DP</t>
  </si>
  <si>
    <t>LL210DP</t>
  </si>
  <si>
    <t>ll21 0dp</t>
  </si>
  <si>
    <t>ll210dp</t>
  </si>
  <si>
    <t>LL21 0DR</t>
  </si>
  <si>
    <t>LL210DR</t>
  </si>
  <si>
    <t>ll21 0dr</t>
  </si>
  <si>
    <t>ll210dr</t>
  </si>
  <si>
    <t>LL21 0DT</t>
  </si>
  <si>
    <t>LL210DT</t>
  </si>
  <si>
    <t>ll21 0dt</t>
  </si>
  <si>
    <t>ll210dt</t>
  </si>
  <si>
    <t>LL21 0DU</t>
  </si>
  <si>
    <t>LL210DU</t>
  </si>
  <si>
    <t>ll21 0du</t>
  </si>
  <si>
    <t>ll210du</t>
  </si>
  <si>
    <t>LL21 0DW</t>
  </si>
  <si>
    <t>LL210DW</t>
  </si>
  <si>
    <t>ll21 0dw</t>
  </si>
  <si>
    <t>ll210dw</t>
  </si>
  <si>
    <t>LL21 0DY</t>
  </si>
  <si>
    <t>LL210DY</t>
  </si>
  <si>
    <t>ll21 0dy</t>
  </si>
  <si>
    <t>ll210dy</t>
  </si>
  <si>
    <t>LL21 0EA</t>
  </si>
  <si>
    <t>LL210EA</t>
  </si>
  <si>
    <t>ll21 0ea</t>
  </si>
  <si>
    <t>ll210ea</t>
  </si>
  <si>
    <t>LL21 0EB</t>
  </si>
  <si>
    <t>LL210EB</t>
  </si>
  <si>
    <t>ll21 0eb</t>
  </si>
  <si>
    <t>ll210eb</t>
  </si>
  <si>
    <t>LL21 0ED</t>
  </si>
  <si>
    <t>LL210ED</t>
  </si>
  <si>
    <t>ll21 0ed</t>
  </si>
  <si>
    <t>ll210ed</t>
  </si>
  <si>
    <t>LL21 0EE</t>
  </si>
  <si>
    <t>LL210EE</t>
  </si>
  <si>
    <t>ll21 0ee</t>
  </si>
  <si>
    <t>ll210ee</t>
  </si>
  <si>
    <t>LL21 0EG</t>
  </si>
  <si>
    <t>LL210EG</t>
  </si>
  <si>
    <t>ll21 0eg</t>
  </si>
  <si>
    <t>ll210eg</t>
  </si>
  <si>
    <t>LL21 0EH</t>
  </si>
  <si>
    <t>LL210EH</t>
  </si>
  <si>
    <t>ll21 0eh</t>
  </si>
  <si>
    <t>ll210eh</t>
  </si>
  <si>
    <t>Four Crosses STW</t>
  </si>
  <si>
    <t>LL21 0EL</t>
  </si>
  <si>
    <t>LL210EL</t>
  </si>
  <si>
    <t>ll21 0el</t>
  </si>
  <si>
    <t>ll210el</t>
  </si>
  <si>
    <t>LL21 0EN</t>
  </si>
  <si>
    <t>LL210EN</t>
  </si>
  <si>
    <t>ll21 0en</t>
  </si>
  <si>
    <t>ll210en</t>
  </si>
  <si>
    <t>LL21 0EP</t>
  </si>
  <si>
    <t>LL210EP</t>
  </si>
  <si>
    <t>ll21 0ep</t>
  </si>
  <si>
    <t>ll210ep</t>
  </si>
  <si>
    <t>LL21 0ER</t>
  </si>
  <si>
    <t>LL210ER</t>
  </si>
  <si>
    <t>ll21 0er</t>
  </si>
  <si>
    <t>ll210er</t>
  </si>
  <si>
    <t>LL21 0ES</t>
  </si>
  <si>
    <t>LL210ES</t>
  </si>
  <si>
    <t>ll21 0es</t>
  </si>
  <si>
    <t>ll210es</t>
  </si>
  <si>
    <t>LL21 0ET</t>
  </si>
  <si>
    <t>LL210ET</t>
  </si>
  <si>
    <t>ll21 0et</t>
  </si>
  <si>
    <t>ll210et</t>
  </si>
  <si>
    <t>LL21 0EU</t>
  </si>
  <si>
    <t>LL210EU</t>
  </si>
  <si>
    <t>ll21 0eu</t>
  </si>
  <si>
    <t>ll210eu</t>
  </si>
  <si>
    <t>LL21 0EW</t>
  </si>
  <si>
    <t>LL210EW</t>
  </si>
  <si>
    <t>ll21 0ew</t>
  </si>
  <si>
    <t>ll210ew</t>
  </si>
  <si>
    <t>LL21 0HA</t>
  </si>
  <si>
    <t>LL210HA</t>
  </si>
  <si>
    <t>ll21 0ha</t>
  </si>
  <si>
    <t>ll210ha</t>
  </si>
  <si>
    <t>Gwynedd</t>
  </si>
  <si>
    <t>Glan Yr Afon STW</t>
  </si>
  <si>
    <t>Gwynedd LPA</t>
  </si>
  <si>
    <t>NW</t>
  </si>
  <si>
    <t>LL21 0HB</t>
  </si>
  <si>
    <t>LL210HB</t>
  </si>
  <si>
    <t>ll21 0hb</t>
  </si>
  <si>
    <t>ll210hb</t>
  </si>
  <si>
    <t>LL21 0HD</t>
  </si>
  <si>
    <t>LL210HD</t>
  </si>
  <si>
    <t>ll21 0hd</t>
  </si>
  <si>
    <t>ll210hd</t>
  </si>
  <si>
    <t>LL21 0HE</t>
  </si>
  <si>
    <t>LL210HE</t>
  </si>
  <si>
    <t>ll21 0he</t>
  </si>
  <si>
    <t>ll210he</t>
  </si>
  <si>
    <t>LL21 0HF</t>
  </si>
  <si>
    <t>LL210HF</t>
  </si>
  <si>
    <t>ll21 0hf</t>
  </si>
  <si>
    <t>ll210hf</t>
  </si>
  <si>
    <t>LL21 0HG</t>
  </si>
  <si>
    <t>LL210HG</t>
  </si>
  <si>
    <t>ll21 0hg</t>
  </si>
  <si>
    <t>ll210hg</t>
  </si>
  <si>
    <t>LL21 0HN</t>
  </si>
  <si>
    <t>LL210HN</t>
  </si>
  <si>
    <t>ll21 0hn</t>
  </si>
  <si>
    <t>ll210hn</t>
  </si>
  <si>
    <t>LL21 0HP</t>
  </si>
  <si>
    <t>LL210HP</t>
  </si>
  <si>
    <t>ll21 0hp</t>
  </si>
  <si>
    <t>ll210hp</t>
  </si>
  <si>
    <t>LL21 0HR</t>
  </si>
  <si>
    <t>LL210HR</t>
  </si>
  <si>
    <t>ll21 0hr</t>
  </si>
  <si>
    <t>ll210hr</t>
  </si>
  <si>
    <t>LL21 0HU</t>
  </si>
  <si>
    <t>LL210HU</t>
  </si>
  <si>
    <t>ll21 0hu</t>
  </si>
  <si>
    <t>ll210hu</t>
  </si>
  <si>
    <t>LL21 0HW</t>
  </si>
  <si>
    <t>LL210HW</t>
  </si>
  <si>
    <t>ll21 0hw</t>
  </si>
  <si>
    <t>ll210hw</t>
  </si>
  <si>
    <t>LL21 0HY</t>
  </si>
  <si>
    <t>LL210HY</t>
  </si>
  <si>
    <t>ll21 0hy</t>
  </si>
  <si>
    <t>ll210hy</t>
  </si>
  <si>
    <t>LL21 0LA</t>
  </si>
  <si>
    <t>LL210LA</t>
  </si>
  <si>
    <t>ll21 0la</t>
  </si>
  <si>
    <t>ll210la</t>
  </si>
  <si>
    <t>LL21 0LB</t>
  </si>
  <si>
    <t>LL210LB</t>
  </si>
  <si>
    <t>ll21 0lb</t>
  </si>
  <si>
    <t>ll210lb</t>
  </si>
  <si>
    <t>LL21 0LD</t>
  </si>
  <si>
    <t>LL210LD</t>
  </si>
  <si>
    <t>ll21 0ld</t>
  </si>
  <si>
    <t>ll210ld</t>
  </si>
  <si>
    <t>LL21 0LE</t>
  </si>
  <si>
    <t>LL210LE</t>
  </si>
  <si>
    <t>ll21 0le</t>
  </si>
  <si>
    <t>ll210le</t>
  </si>
  <si>
    <t>LL21 0LF</t>
  </si>
  <si>
    <t>LL210LF</t>
  </si>
  <si>
    <t>ll21 0lf</t>
  </si>
  <si>
    <t>ll210lf</t>
  </si>
  <si>
    <t>LL21 0LG</t>
  </si>
  <si>
    <t>LL210LG</t>
  </si>
  <si>
    <t>ll21 0lg</t>
  </si>
  <si>
    <t>ll210lg</t>
  </si>
  <si>
    <t>LL21 0LH</t>
  </si>
  <si>
    <t>LL210LH</t>
  </si>
  <si>
    <t>ll21 0lh</t>
  </si>
  <si>
    <t>ll210lh</t>
  </si>
  <si>
    <t>LL21 0LL</t>
  </si>
  <si>
    <t>LL210LL</t>
  </si>
  <si>
    <t>ll21 0ll</t>
  </si>
  <si>
    <t>ll210ll</t>
  </si>
  <si>
    <t>LL21 0LN</t>
  </si>
  <si>
    <t>LL210LN</t>
  </si>
  <si>
    <t>ll21 0ln</t>
  </si>
  <si>
    <t>ll210ln</t>
  </si>
  <si>
    <t>LL21 0LP</t>
  </si>
  <si>
    <t>LL210LP</t>
  </si>
  <si>
    <t>ll21 0lp</t>
  </si>
  <si>
    <t>ll210lp</t>
  </si>
  <si>
    <t>LL21 0LR</t>
  </si>
  <si>
    <t>LL210LR</t>
  </si>
  <si>
    <t>ll21 0lr</t>
  </si>
  <si>
    <t>ll210lr</t>
  </si>
  <si>
    <t>LL21 0LS</t>
  </si>
  <si>
    <t>LL210LS</t>
  </si>
  <si>
    <t>ll21 0ls</t>
  </si>
  <si>
    <t>ll210ls</t>
  </si>
  <si>
    <t>LL21 0LT</t>
  </si>
  <si>
    <t>LL210LT</t>
  </si>
  <si>
    <t>ll21 0lt</t>
  </si>
  <si>
    <t>ll210lt</t>
  </si>
  <si>
    <t>LL21 0LU</t>
  </si>
  <si>
    <t>LL210LU</t>
  </si>
  <si>
    <t>ll21 0lu</t>
  </si>
  <si>
    <t>ll210lu</t>
  </si>
  <si>
    <t>LL21 0LW</t>
  </si>
  <si>
    <t>LL210LW</t>
  </si>
  <si>
    <t>ll21 0lw</t>
  </si>
  <si>
    <t>ll210lw</t>
  </si>
  <si>
    <t>LL21 0LY</t>
  </si>
  <si>
    <t>LL210LY</t>
  </si>
  <si>
    <t>ll21 0ly</t>
  </si>
  <si>
    <t>ll210ly</t>
  </si>
  <si>
    <t>LL21 0NA</t>
  </si>
  <si>
    <t>LL210NA</t>
  </si>
  <si>
    <t>ll21 0na</t>
  </si>
  <si>
    <t>ll210na</t>
  </si>
  <si>
    <t>LL21 0NB</t>
  </si>
  <si>
    <t>LL210NB</t>
  </si>
  <si>
    <t>ll21 0nb</t>
  </si>
  <si>
    <t>ll210nb</t>
  </si>
  <si>
    <t>Llandrillo STW</t>
  </si>
  <si>
    <t>LL21 0ND</t>
  </si>
  <si>
    <t>LL210ND</t>
  </si>
  <si>
    <t>ll21 0nd</t>
  </si>
  <si>
    <t>ll210nd</t>
  </si>
  <si>
    <t>LL21 0NE</t>
  </si>
  <si>
    <t>LL210NE</t>
  </si>
  <si>
    <t>ll21 0ne</t>
  </si>
  <si>
    <t>ll210ne</t>
  </si>
  <si>
    <t>LL21 0NF</t>
  </si>
  <si>
    <t>LL210NF</t>
  </si>
  <si>
    <t>ll21 0nf</t>
  </si>
  <si>
    <t>ll210nf</t>
  </si>
  <si>
    <t>LL21 0NG</t>
  </si>
  <si>
    <t>LL210NG</t>
  </si>
  <si>
    <t>ll21 0ng</t>
  </si>
  <si>
    <t>ll210ng</t>
  </si>
  <si>
    <t>LL21 0NH</t>
  </si>
  <si>
    <t>LL210NH</t>
  </si>
  <si>
    <t>ll21 0nh</t>
  </si>
  <si>
    <t>ll210nh</t>
  </si>
  <si>
    <t>LL21 0NL</t>
  </si>
  <si>
    <t>LL210NL</t>
  </si>
  <si>
    <t>ll21 0nl</t>
  </si>
  <si>
    <t>ll210nl</t>
  </si>
  <si>
    <t>LL21 0NN</t>
  </si>
  <si>
    <t>LL210NN</t>
  </si>
  <si>
    <t>ll21 0nn</t>
  </si>
  <si>
    <t>ll210nn</t>
  </si>
  <si>
    <t>LL21 0NP</t>
  </si>
  <si>
    <t>LL210NP</t>
  </si>
  <si>
    <t>ll21 0np</t>
  </si>
  <si>
    <t>ll210np</t>
  </si>
  <si>
    <t>LL21 0NR</t>
  </si>
  <si>
    <t>LL210NR</t>
  </si>
  <si>
    <t>ll21 0nr</t>
  </si>
  <si>
    <t>ll210nr</t>
  </si>
  <si>
    <t>Conwy</t>
  </si>
  <si>
    <t>Dinmael STW</t>
  </si>
  <si>
    <t>Conwy LPA</t>
  </si>
  <si>
    <t>LL21 0NS</t>
  </si>
  <si>
    <t>LL210NS</t>
  </si>
  <si>
    <t>ll21 0ns</t>
  </si>
  <si>
    <t>ll210ns</t>
  </si>
  <si>
    <t>LL21 0NT</t>
  </si>
  <si>
    <t>LL210NT</t>
  </si>
  <si>
    <t>ll21 0nt</t>
  </si>
  <si>
    <t>ll210nt</t>
  </si>
  <si>
    <t>LL21 0NU</t>
  </si>
  <si>
    <t>LL210NU</t>
  </si>
  <si>
    <t>ll21 0nu</t>
  </si>
  <si>
    <t>ll210nu</t>
  </si>
  <si>
    <t>LL21 0NW</t>
  </si>
  <si>
    <t>LL210NW</t>
  </si>
  <si>
    <t>ll21 0nw</t>
  </si>
  <si>
    <t>ll210nw</t>
  </si>
  <si>
    <t>LL21 0NX</t>
  </si>
  <si>
    <t>LL210NX</t>
  </si>
  <si>
    <t>ll21 0nx</t>
  </si>
  <si>
    <t>ll210nx</t>
  </si>
  <si>
    <t>LL21 0NY</t>
  </si>
  <si>
    <t>LL210NY</t>
  </si>
  <si>
    <t>ll21 0ny</t>
  </si>
  <si>
    <t>ll210ny</t>
  </si>
  <si>
    <t>LL21 0PA</t>
  </si>
  <si>
    <t>LL210PA</t>
  </si>
  <si>
    <t>ll21 0pa</t>
  </si>
  <si>
    <t>ll210pa</t>
  </si>
  <si>
    <t>LL21 0PB</t>
  </si>
  <si>
    <t>LL210PB</t>
  </si>
  <si>
    <t>ll21 0pb</t>
  </si>
  <si>
    <t>ll210pb</t>
  </si>
  <si>
    <t>LL21 0PD</t>
  </si>
  <si>
    <t>LL210PD</t>
  </si>
  <si>
    <t>ll21 0pd</t>
  </si>
  <si>
    <t>ll210pd</t>
  </si>
  <si>
    <t>LL21 0PE</t>
  </si>
  <si>
    <t>LL210PE</t>
  </si>
  <si>
    <t>ll21 0pe</t>
  </si>
  <si>
    <t>ll210pe</t>
  </si>
  <si>
    <t>LL21 0PF</t>
  </si>
  <si>
    <t>LL210PF</t>
  </si>
  <si>
    <t>ll21 0pf</t>
  </si>
  <si>
    <t>ll210pf</t>
  </si>
  <si>
    <t>LL21 0PG</t>
  </si>
  <si>
    <t>LL210PG</t>
  </si>
  <si>
    <t>ll21 0pg</t>
  </si>
  <si>
    <t>ll210pg</t>
  </si>
  <si>
    <t>Sarnau STW</t>
  </si>
  <si>
    <t>LL21 0PH</t>
  </si>
  <si>
    <t>LL210PH</t>
  </si>
  <si>
    <t>ll21 0ph</t>
  </si>
  <si>
    <t>ll210ph</t>
  </si>
  <si>
    <t>LL21 0PL</t>
  </si>
  <si>
    <t>LL210PL</t>
  </si>
  <si>
    <t>ll21 0pl</t>
  </si>
  <si>
    <t>ll210pl</t>
  </si>
  <si>
    <t>LL21 0PN</t>
  </si>
  <si>
    <t>LL210PN</t>
  </si>
  <si>
    <t>ll21 0pn</t>
  </si>
  <si>
    <t>ll210pn</t>
  </si>
  <si>
    <t>Cerrigydrudion STW</t>
  </si>
  <si>
    <t>LL21 0PP</t>
  </si>
  <si>
    <t>LL210PP</t>
  </si>
  <si>
    <t>ll21 0pp</t>
  </si>
  <si>
    <t>ll210pp</t>
  </si>
  <si>
    <t>LL21 0PR</t>
  </si>
  <si>
    <t>LL210PR</t>
  </si>
  <si>
    <t>ll21 0pr</t>
  </si>
  <si>
    <t>ll210pr</t>
  </si>
  <si>
    <t>LL21 0PS</t>
  </si>
  <si>
    <t>LL210PS</t>
  </si>
  <si>
    <t>ll21 0ps</t>
  </si>
  <si>
    <t>ll210ps</t>
  </si>
  <si>
    <t>LL21 0PT</t>
  </si>
  <si>
    <t>LL210PT</t>
  </si>
  <si>
    <t>ll21 0pt</t>
  </si>
  <si>
    <t>ll210pt</t>
  </si>
  <si>
    <t>LL21 0PU</t>
  </si>
  <si>
    <t>LL210PU</t>
  </si>
  <si>
    <t>ll21 0pu</t>
  </si>
  <si>
    <t>ll210pu</t>
  </si>
  <si>
    <t>LL21 0PY</t>
  </si>
  <si>
    <t>LL210PY</t>
  </si>
  <si>
    <t>ll21 0py</t>
  </si>
  <si>
    <t>ll210py</t>
  </si>
  <si>
    <t>LL21 0RA</t>
  </si>
  <si>
    <t>LL210RA</t>
  </si>
  <si>
    <t>ll21 0ra</t>
  </si>
  <si>
    <t>ll210ra</t>
  </si>
  <si>
    <t>LL21 0RB</t>
  </si>
  <si>
    <t>LL210RB</t>
  </si>
  <si>
    <t>ll21 0rb</t>
  </si>
  <si>
    <t>ll210rb</t>
  </si>
  <si>
    <t>LL21 0RD</t>
  </si>
  <si>
    <t>LL210RD</t>
  </si>
  <si>
    <t>ll21 0rd</t>
  </si>
  <si>
    <t>ll210rd</t>
  </si>
  <si>
    <t>LL21 0RE</t>
  </si>
  <si>
    <t>LL210RE</t>
  </si>
  <si>
    <t>ll21 0re</t>
  </si>
  <si>
    <t>ll210re</t>
  </si>
  <si>
    <t>LL21 0RF</t>
  </si>
  <si>
    <t>LL210RF</t>
  </si>
  <si>
    <t>ll21 0rf</t>
  </si>
  <si>
    <t>ll210rf</t>
  </si>
  <si>
    <t>LL21 0RG</t>
  </si>
  <si>
    <t>LL210RG</t>
  </si>
  <si>
    <t>ll21 0rg</t>
  </si>
  <si>
    <t>ll210rg</t>
  </si>
  <si>
    <t>LL21 0RH</t>
  </si>
  <si>
    <t>LL210RH</t>
  </si>
  <si>
    <t>ll21 0rh</t>
  </si>
  <si>
    <t>ll210rh</t>
  </si>
  <si>
    <t>LL21 0RL</t>
  </si>
  <si>
    <t>LL210RL</t>
  </si>
  <si>
    <t>ll21 0rl</t>
  </si>
  <si>
    <t>ll210rl</t>
  </si>
  <si>
    <t>LL21 0RN</t>
  </si>
  <si>
    <t>LL210RN</t>
  </si>
  <si>
    <t>ll21 0rn</t>
  </si>
  <si>
    <t>ll210rn</t>
  </si>
  <si>
    <t>LL21 0RP</t>
  </si>
  <si>
    <t>LL210RP</t>
  </si>
  <si>
    <t>ll21 0rp</t>
  </si>
  <si>
    <t>ll210rp</t>
  </si>
  <si>
    <t>LL21 0RR</t>
  </si>
  <si>
    <t>LL210RR</t>
  </si>
  <si>
    <t>ll21 0rr</t>
  </si>
  <si>
    <t>ll210rr</t>
  </si>
  <si>
    <t>LL21 0RS</t>
  </si>
  <si>
    <t>LL210RS</t>
  </si>
  <si>
    <t>ll21 0rs</t>
  </si>
  <si>
    <t>ll210rs</t>
  </si>
  <si>
    <t>LL21 0RT</t>
  </si>
  <si>
    <t>LL210RT</t>
  </si>
  <si>
    <t>ll21 0rt</t>
  </si>
  <si>
    <t>ll210rt</t>
  </si>
  <si>
    <t>LL21 0RU</t>
  </si>
  <si>
    <t>LL210RU</t>
  </si>
  <si>
    <t>ll21 0ru</t>
  </si>
  <si>
    <t>ll210ru</t>
  </si>
  <si>
    <t xml:space="preserve">Cefn Brith STW </t>
  </si>
  <si>
    <t>LL21 0RW</t>
  </si>
  <si>
    <t>LL210RW</t>
  </si>
  <si>
    <t>ll21 0rw</t>
  </si>
  <si>
    <t>ll210rw</t>
  </si>
  <si>
    <t>LL21 0RZ</t>
  </si>
  <si>
    <t>LL210RZ</t>
  </si>
  <si>
    <t>ll21 0rz</t>
  </si>
  <si>
    <t>ll210rz</t>
  </si>
  <si>
    <t>LL21 0SB</t>
  </si>
  <si>
    <t>LL210SB</t>
  </si>
  <si>
    <t>ll21 0sb</t>
  </si>
  <si>
    <t>ll210sb</t>
  </si>
  <si>
    <t>LL21 0SD</t>
  </si>
  <si>
    <t>LL210SD</t>
  </si>
  <si>
    <t>ll21 0sd</t>
  </si>
  <si>
    <t>ll210sd</t>
  </si>
  <si>
    <t>LL21 0SE</t>
  </si>
  <si>
    <t>LL210SE</t>
  </si>
  <si>
    <t>ll21 0se</t>
  </si>
  <si>
    <t>ll210se</t>
  </si>
  <si>
    <t>LL21 0SF</t>
  </si>
  <si>
    <t>LL210SF</t>
  </si>
  <si>
    <t>ll21 0sf</t>
  </si>
  <si>
    <t>ll210sf</t>
  </si>
  <si>
    <t>LL21 0SG</t>
  </si>
  <si>
    <t>LL210SG</t>
  </si>
  <si>
    <t>ll21 0sg</t>
  </si>
  <si>
    <t>ll210sg</t>
  </si>
  <si>
    <t>LL21 0SJ</t>
  </si>
  <si>
    <t>LL210SJ</t>
  </si>
  <si>
    <t>ll21 0sj</t>
  </si>
  <si>
    <t>ll210sj</t>
  </si>
  <si>
    <t>LL21 0SL</t>
  </si>
  <si>
    <t>LL210SL</t>
  </si>
  <si>
    <t>ll21 0sl</t>
  </si>
  <si>
    <t>ll210sl</t>
  </si>
  <si>
    <t>LL21 0SN</t>
  </si>
  <si>
    <t>LL210SN</t>
  </si>
  <si>
    <t>ll21 0sn</t>
  </si>
  <si>
    <t>ll210sn</t>
  </si>
  <si>
    <t>LL21 0SP</t>
  </si>
  <si>
    <t>LL210SP</t>
  </si>
  <si>
    <t>ll21 0sp</t>
  </si>
  <si>
    <t>ll210sp</t>
  </si>
  <si>
    <t>LL21 0SQ</t>
  </si>
  <si>
    <t>LL210SQ</t>
  </si>
  <si>
    <t>ll21 0sq</t>
  </si>
  <si>
    <t>ll210sq</t>
  </si>
  <si>
    <t>LL21 0SR</t>
  </si>
  <si>
    <t>LL210SR</t>
  </si>
  <si>
    <t>ll21 0sr</t>
  </si>
  <si>
    <t>ll210sr</t>
  </si>
  <si>
    <t>LL21 0SS</t>
  </si>
  <si>
    <t>LL210SS</t>
  </si>
  <si>
    <t>ll21 0ss</t>
  </si>
  <si>
    <t>ll210ss</t>
  </si>
  <si>
    <t>LL21 0ST</t>
  </si>
  <si>
    <t>LL210ST</t>
  </si>
  <si>
    <t>ll21 0st</t>
  </si>
  <si>
    <t>ll210st</t>
  </si>
  <si>
    <t>LL21 0SU</t>
  </si>
  <si>
    <t>LL210SU</t>
  </si>
  <si>
    <t>ll21 0su</t>
  </si>
  <si>
    <t>ll210su</t>
  </si>
  <si>
    <t>LL21 0SW</t>
  </si>
  <si>
    <t>LL210SW</t>
  </si>
  <si>
    <t>ll21 0sw</t>
  </si>
  <si>
    <t>ll210sw</t>
  </si>
  <si>
    <t>LL21 0SY</t>
  </si>
  <si>
    <t>LL210SY</t>
  </si>
  <si>
    <t>ll21 0sy</t>
  </si>
  <si>
    <t>ll210sy</t>
  </si>
  <si>
    <t>LL21 0TA</t>
  </si>
  <si>
    <t>LL210TA</t>
  </si>
  <si>
    <t>ll21 0ta</t>
  </si>
  <si>
    <t>ll210ta</t>
  </si>
  <si>
    <t>LL21 0TB</t>
  </si>
  <si>
    <t>LL210TB</t>
  </si>
  <si>
    <t>ll21 0tb</t>
  </si>
  <si>
    <t>ll210tb</t>
  </si>
  <si>
    <t>LL21 0TD</t>
  </si>
  <si>
    <t>LL210TD</t>
  </si>
  <si>
    <t>ll21 0td</t>
  </si>
  <si>
    <t>ll210td</t>
  </si>
  <si>
    <t>LL21 0TE</t>
  </si>
  <si>
    <t>LL210TE</t>
  </si>
  <si>
    <t>ll21 0te</t>
  </si>
  <si>
    <t>ll210te</t>
  </si>
  <si>
    <t>LL21 0TF</t>
  </si>
  <si>
    <t>LL210TF</t>
  </si>
  <si>
    <t>ll21 0tf</t>
  </si>
  <si>
    <t>ll210tf</t>
  </si>
  <si>
    <t>LL21 0TG</t>
  </si>
  <si>
    <t>LL210TG</t>
  </si>
  <si>
    <t>ll21 0tg</t>
  </si>
  <si>
    <t>ll210tg</t>
  </si>
  <si>
    <t>LL21 0TH</t>
  </si>
  <si>
    <t>LL210TH</t>
  </si>
  <si>
    <t>ll21 0th</t>
  </si>
  <si>
    <t>ll210th</t>
  </si>
  <si>
    <t>LL21 0TJ</t>
  </si>
  <si>
    <t>LL210TJ</t>
  </si>
  <si>
    <t>ll21 0tj</t>
  </si>
  <si>
    <t>ll210tj</t>
  </si>
  <si>
    <t>LL21 0TL</t>
  </si>
  <si>
    <t>LL210TL</t>
  </si>
  <si>
    <t>ll21 0tl</t>
  </si>
  <si>
    <t>ll210tl</t>
  </si>
  <si>
    <t>LL21 0TN</t>
  </si>
  <si>
    <t>LL210TN</t>
  </si>
  <si>
    <t>ll21 0tn</t>
  </si>
  <si>
    <t>ll210tn</t>
  </si>
  <si>
    <t>LL21 0TP</t>
  </si>
  <si>
    <t>LL210TP</t>
  </si>
  <si>
    <t>ll21 0tp</t>
  </si>
  <si>
    <t>ll210tp</t>
  </si>
  <si>
    <t>LL21 0TQ</t>
  </si>
  <si>
    <t>LL210TQ</t>
  </si>
  <si>
    <t>ll21 0tq</t>
  </si>
  <si>
    <t>ll210tq</t>
  </si>
  <si>
    <t>LL21 0TR</t>
  </si>
  <si>
    <t>LL210TR</t>
  </si>
  <si>
    <t>ll21 0tr</t>
  </si>
  <si>
    <t>ll210tr</t>
  </si>
  <si>
    <t>LL21 0TS</t>
  </si>
  <si>
    <t>LL210TS</t>
  </si>
  <si>
    <t>ll21 0ts</t>
  </si>
  <si>
    <t>ll210ts</t>
  </si>
  <si>
    <t>LL21 0TT</t>
  </si>
  <si>
    <t>LL210TT</t>
  </si>
  <si>
    <t>ll21 0tt</t>
  </si>
  <si>
    <t>ll210tt</t>
  </si>
  <si>
    <t>LL21 0TU</t>
  </si>
  <si>
    <t>LL210TU</t>
  </si>
  <si>
    <t>ll21 0tu</t>
  </si>
  <si>
    <t>ll210tu</t>
  </si>
  <si>
    <t>LL21 0TW</t>
  </si>
  <si>
    <t>LL210TW</t>
  </si>
  <si>
    <t>ll21 0tw</t>
  </si>
  <si>
    <t>ll210tw</t>
  </si>
  <si>
    <t>LL21 0UD</t>
  </si>
  <si>
    <t>LL210UD</t>
  </si>
  <si>
    <t>ll21 0ud</t>
  </si>
  <si>
    <t>ll210ud</t>
  </si>
  <si>
    <t>LL21 1AQ</t>
  </si>
  <si>
    <t>LL211AQ</t>
  </si>
  <si>
    <t>ll21 1aq</t>
  </si>
  <si>
    <t>ll211aq</t>
  </si>
  <si>
    <t>LL21 9AA</t>
  </si>
  <si>
    <t>LL219AA</t>
  </si>
  <si>
    <t>ll21 9aa</t>
  </si>
  <si>
    <t>ll219aa</t>
  </si>
  <si>
    <t>LL21 9AB</t>
  </si>
  <si>
    <t>LL219AB</t>
  </si>
  <si>
    <t>ll21 9ab</t>
  </si>
  <si>
    <t>ll219ab</t>
  </si>
  <si>
    <t>LL21 9AD</t>
  </si>
  <si>
    <t>LL219AD</t>
  </si>
  <si>
    <t>ll21 9ad</t>
  </si>
  <si>
    <t>ll219ad</t>
  </si>
  <si>
    <t>LL21 9AE</t>
  </si>
  <si>
    <t>LL219AE</t>
  </si>
  <si>
    <t>ll21 9ae</t>
  </si>
  <si>
    <t>ll219ae</t>
  </si>
  <si>
    <t>LL21 9AF</t>
  </si>
  <si>
    <t>LL219AF</t>
  </si>
  <si>
    <t>ll21 9af</t>
  </si>
  <si>
    <t>ll219af</t>
  </si>
  <si>
    <t>LL21 9AG</t>
  </si>
  <si>
    <t>LL219AG</t>
  </si>
  <si>
    <t>ll21 9ag</t>
  </si>
  <si>
    <t>ll219ag</t>
  </si>
  <si>
    <t>Carrog WwTW</t>
  </si>
  <si>
    <t>LL21 9AH</t>
  </si>
  <si>
    <t>LL219AH</t>
  </si>
  <si>
    <t>ll21 9ah</t>
  </si>
  <si>
    <t>ll219ah</t>
  </si>
  <si>
    <t>LL21 9AJ</t>
  </si>
  <si>
    <t>LL219AJ</t>
  </si>
  <si>
    <t>ll21 9aj</t>
  </si>
  <si>
    <t>ll219aj</t>
  </si>
  <si>
    <t>LL21 9AL</t>
  </si>
  <si>
    <t>LL219AL</t>
  </si>
  <si>
    <t>ll21 9al</t>
  </si>
  <si>
    <t>ll219al</t>
  </si>
  <si>
    <t>LL21 9AN</t>
  </si>
  <si>
    <t>LL219AN</t>
  </si>
  <si>
    <t>ll21 9an</t>
  </si>
  <si>
    <t>ll219an</t>
  </si>
  <si>
    <t>LL21 9AP</t>
  </si>
  <si>
    <t>LL219AP</t>
  </si>
  <si>
    <t>ll21 9ap</t>
  </si>
  <si>
    <t>ll219ap</t>
  </si>
  <si>
    <t>LL21 9AR</t>
  </si>
  <si>
    <t>LL219AR</t>
  </si>
  <si>
    <t>ll21 9ar</t>
  </si>
  <si>
    <t>ll219ar</t>
  </si>
  <si>
    <t>LL21 9AS</t>
  </si>
  <si>
    <t>LL219AS</t>
  </si>
  <si>
    <t>ll21 9as</t>
  </si>
  <si>
    <t>ll219as</t>
  </si>
  <si>
    <t>LL21 9AT</t>
  </si>
  <si>
    <t>LL219AT</t>
  </si>
  <si>
    <t>ll21 9at</t>
  </si>
  <si>
    <t>ll219at</t>
  </si>
  <si>
    <t>LL21 9AU</t>
  </si>
  <si>
    <t>LL219AU</t>
  </si>
  <si>
    <t>ll21 9au</t>
  </si>
  <si>
    <t>ll219au</t>
  </si>
  <si>
    <t>LL21 9AW</t>
  </si>
  <si>
    <t>LL219AW</t>
  </si>
  <si>
    <t>ll21 9aw</t>
  </si>
  <si>
    <t>ll219aw</t>
  </si>
  <si>
    <t>LL21 9AY</t>
  </si>
  <si>
    <t>LL219AY</t>
  </si>
  <si>
    <t>ll21 9ay</t>
  </si>
  <si>
    <t>ll219ay</t>
  </si>
  <si>
    <t>LL21 9BA</t>
  </si>
  <si>
    <t>LL219BA</t>
  </si>
  <si>
    <t>ll21 9ba</t>
  </si>
  <si>
    <t>ll219ba</t>
  </si>
  <si>
    <t>LL21 9BB</t>
  </si>
  <si>
    <t>LL219BB</t>
  </si>
  <si>
    <t>ll21 9bb</t>
  </si>
  <si>
    <t>ll219bb</t>
  </si>
  <si>
    <t>LL21 9BD</t>
  </si>
  <si>
    <t>LL219BD</t>
  </si>
  <si>
    <t>ll21 9bd</t>
  </si>
  <si>
    <t>ll219bd</t>
  </si>
  <si>
    <t>LL21 9BE</t>
  </si>
  <si>
    <t>LL219BE</t>
  </si>
  <si>
    <t>ll21 9be</t>
  </si>
  <si>
    <t>ll219be</t>
  </si>
  <si>
    <t>LL21 9BG</t>
  </si>
  <si>
    <t>LL219BG</t>
  </si>
  <si>
    <t>ll21 9bg</t>
  </si>
  <si>
    <t>ll219bg</t>
  </si>
  <si>
    <t>LL21 9BH</t>
  </si>
  <si>
    <t>LL219BH</t>
  </si>
  <si>
    <t>ll21 9bh</t>
  </si>
  <si>
    <t>ll219bh</t>
  </si>
  <si>
    <t>Penrallt STW</t>
  </si>
  <si>
    <t>LL21 9BL</t>
  </si>
  <si>
    <t>LL219BL</t>
  </si>
  <si>
    <t>ll21 9bl</t>
  </si>
  <si>
    <t>ll219bl</t>
  </si>
  <si>
    <t>LL21 9BN</t>
  </si>
  <si>
    <t>LL219BN</t>
  </si>
  <si>
    <t>ll21 9bn</t>
  </si>
  <si>
    <t>ll219bn</t>
  </si>
  <si>
    <t>LL21 9BP</t>
  </si>
  <si>
    <t>LL219BP</t>
  </si>
  <si>
    <t>ll21 9bp</t>
  </si>
  <si>
    <t>ll219bp</t>
  </si>
  <si>
    <t>Glyndyfrdwy WwTW</t>
  </si>
  <si>
    <t>LL21 9BS</t>
  </si>
  <si>
    <t>LL219BS</t>
  </si>
  <si>
    <t>ll21 9bs</t>
  </si>
  <si>
    <t>ll219bs</t>
  </si>
  <si>
    <t>LL21 9BT</t>
  </si>
  <si>
    <t>LL219BT</t>
  </si>
  <si>
    <t>ll21 9bt</t>
  </si>
  <si>
    <t>ll219bt</t>
  </si>
  <si>
    <t>LL21 9BU</t>
  </si>
  <si>
    <t>LL219BU</t>
  </si>
  <si>
    <t>ll21 9bu</t>
  </si>
  <si>
    <t>ll219bu</t>
  </si>
  <si>
    <t>LL21 9BW</t>
  </si>
  <si>
    <t>LL219BW</t>
  </si>
  <si>
    <t>ll21 9bw</t>
  </si>
  <si>
    <t>ll219bw</t>
  </si>
  <si>
    <t>LL21 9BY</t>
  </si>
  <si>
    <t>LL219BY</t>
  </si>
  <si>
    <t>ll21 9by</t>
  </si>
  <si>
    <t>ll219by</t>
  </si>
  <si>
    <t>LL21 9DA</t>
  </si>
  <si>
    <t>LL219DA</t>
  </si>
  <si>
    <t>ll21 9da</t>
  </si>
  <si>
    <t>ll219da</t>
  </si>
  <si>
    <t>LL21 9DB</t>
  </si>
  <si>
    <t>LL219DB</t>
  </si>
  <si>
    <t>ll21 9db</t>
  </si>
  <si>
    <t>ll219db</t>
  </si>
  <si>
    <t>LL21 9DD</t>
  </si>
  <si>
    <t>LL219DD</t>
  </si>
  <si>
    <t>ll21 9dd</t>
  </si>
  <si>
    <t>ll219dd</t>
  </si>
  <si>
    <t>LL21 9DE</t>
  </si>
  <si>
    <t>LL219DE</t>
  </si>
  <si>
    <t>ll21 9de</t>
  </si>
  <si>
    <t>ll219de</t>
  </si>
  <si>
    <t>LL21 9DF</t>
  </si>
  <si>
    <t>LL219DF</t>
  </si>
  <si>
    <t>ll21 9df</t>
  </si>
  <si>
    <t>ll219df</t>
  </si>
  <si>
    <t>LL21 9DG</t>
  </si>
  <si>
    <t>LL219DG</t>
  </si>
  <si>
    <t>ll21 9dg</t>
  </si>
  <si>
    <t>ll219dg</t>
  </si>
  <si>
    <t>LL21 9DH</t>
  </si>
  <si>
    <t>LL219DH</t>
  </si>
  <si>
    <t>ll21 9dh</t>
  </si>
  <si>
    <t>ll219dh</t>
  </si>
  <si>
    <t>LL21 9DL</t>
  </si>
  <si>
    <t>LL219DL</t>
  </si>
  <si>
    <t>ll21 9dl</t>
  </si>
  <si>
    <t>ll219dl</t>
  </si>
  <si>
    <t>LL21 9DN</t>
  </si>
  <si>
    <t>LL219DN</t>
  </si>
  <si>
    <t>ll21 9dn</t>
  </si>
  <si>
    <t>ll219dn</t>
  </si>
  <si>
    <t>LL21 9DP</t>
  </si>
  <si>
    <t>LL219DP</t>
  </si>
  <si>
    <t>ll21 9dp</t>
  </si>
  <si>
    <t>ll219dp</t>
  </si>
  <si>
    <t>LL21 9DQ</t>
  </si>
  <si>
    <t>LL219DQ</t>
  </si>
  <si>
    <t>ll21 9dq</t>
  </si>
  <si>
    <t>ll219dq</t>
  </si>
  <si>
    <t>LL21 9DR</t>
  </si>
  <si>
    <t>LL219DR</t>
  </si>
  <si>
    <t>ll21 9dr</t>
  </si>
  <si>
    <t>ll219dr</t>
  </si>
  <si>
    <t>LL21 9DS</t>
  </si>
  <si>
    <t>LL219DS</t>
  </si>
  <si>
    <t>ll21 9ds</t>
  </si>
  <si>
    <t>ll219ds</t>
  </si>
  <si>
    <t>LL21 9DT</t>
  </si>
  <si>
    <t>LL219DT</t>
  </si>
  <si>
    <t>ll21 9dt</t>
  </si>
  <si>
    <t>ll219dt</t>
  </si>
  <si>
    <t>LL21 9DU</t>
  </si>
  <si>
    <t>LL219DU</t>
  </si>
  <si>
    <t>ll21 9du</t>
  </si>
  <si>
    <t>ll219du</t>
  </si>
  <si>
    <t>LL21 9DW</t>
  </si>
  <si>
    <t>LL219DW</t>
  </si>
  <si>
    <t>ll21 9dw</t>
  </si>
  <si>
    <t>ll219dw</t>
  </si>
  <si>
    <t>LL21 9EA</t>
  </si>
  <si>
    <t>LL219EA</t>
  </si>
  <si>
    <t>ll21 9ea</t>
  </si>
  <si>
    <t>ll219ea</t>
  </si>
  <si>
    <t>LL21 9ED</t>
  </si>
  <si>
    <t>LL219ED</t>
  </si>
  <si>
    <t>ll21 9ed</t>
  </si>
  <si>
    <t>ll219ed</t>
  </si>
  <si>
    <t>LL21 9EE</t>
  </si>
  <si>
    <t>LL219EE</t>
  </si>
  <si>
    <t>ll21 9ee</t>
  </si>
  <si>
    <t>ll219ee</t>
  </si>
  <si>
    <t>LL21 9EF</t>
  </si>
  <si>
    <t>LL219EF</t>
  </si>
  <si>
    <t>ll21 9ef</t>
  </si>
  <si>
    <t>ll219ef</t>
  </si>
  <si>
    <t>LL21 9EG</t>
  </si>
  <si>
    <t>LL219EG</t>
  </si>
  <si>
    <t>ll21 9eg</t>
  </si>
  <si>
    <t>ll219eg</t>
  </si>
  <si>
    <t>LL21 9EH</t>
  </si>
  <si>
    <t>LL219EH</t>
  </si>
  <si>
    <t>ll21 9eh</t>
  </si>
  <si>
    <t>ll219eh</t>
  </si>
  <si>
    <t>LL21 9EJ</t>
  </si>
  <si>
    <t>LL219EJ</t>
  </si>
  <si>
    <t>ll21 9ej</t>
  </si>
  <si>
    <t>ll219ej</t>
  </si>
  <si>
    <t>LL21 9EL</t>
  </si>
  <si>
    <t>LL219EL</t>
  </si>
  <si>
    <t>ll21 9el</t>
  </si>
  <si>
    <t>ll219el</t>
  </si>
  <si>
    <t>LL21 9EN</t>
  </si>
  <si>
    <t>LL219EN</t>
  </si>
  <si>
    <t>ll21 9en</t>
  </si>
  <si>
    <t>ll219en</t>
  </si>
  <si>
    <t>LL21 9EP</t>
  </si>
  <si>
    <t>LL219EP</t>
  </si>
  <si>
    <t>ll21 9ep</t>
  </si>
  <si>
    <t>ll219ep</t>
  </si>
  <si>
    <t>LL21 9ER</t>
  </si>
  <si>
    <t>LL219ER</t>
  </si>
  <si>
    <t>ll21 9er</t>
  </si>
  <si>
    <t>ll219er</t>
  </si>
  <si>
    <t>LL21 9ES</t>
  </si>
  <si>
    <t>LL219ES</t>
  </si>
  <si>
    <t>ll21 9es</t>
  </si>
  <si>
    <t>ll219es</t>
  </si>
  <si>
    <t>LL21 9ET</t>
  </si>
  <si>
    <t>LL219ET</t>
  </si>
  <si>
    <t>ll21 9et</t>
  </si>
  <si>
    <t>ll219et</t>
  </si>
  <si>
    <t>LL21 9EU</t>
  </si>
  <si>
    <t>LL219EU</t>
  </si>
  <si>
    <t>ll21 9eu</t>
  </si>
  <si>
    <t>ll219eu</t>
  </si>
  <si>
    <t>LL21 9EW</t>
  </si>
  <si>
    <t>LL219EW</t>
  </si>
  <si>
    <t>ll21 9ew</t>
  </si>
  <si>
    <t>ll219ew</t>
  </si>
  <si>
    <t>LL21 9EY</t>
  </si>
  <si>
    <t>LL219EY</t>
  </si>
  <si>
    <t>ll21 9ey</t>
  </si>
  <si>
    <t>ll219ey</t>
  </si>
  <si>
    <t>LL21 9HA</t>
  </si>
  <si>
    <t>LL219HA</t>
  </si>
  <si>
    <t>ll21 9ha</t>
  </si>
  <si>
    <t>ll219ha</t>
  </si>
  <si>
    <t>LL21 9HB</t>
  </si>
  <si>
    <t>LL219HB</t>
  </si>
  <si>
    <t>ll21 9hb</t>
  </si>
  <si>
    <t>ll219hb</t>
  </si>
  <si>
    <t>LL21 9HD</t>
  </si>
  <si>
    <t>LL219HD</t>
  </si>
  <si>
    <t>ll21 9hd</t>
  </si>
  <si>
    <t>ll219hd</t>
  </si>
  <si>
    <t>LL21 9HE</t>
  </si>
  <si>
    <t>LL219HE</t>
  </si>
  <si>
    <t>ll21 9he</t>
  </si>
  <si>
    <t>ll219he</t>
  </si>
  <si>
    <t>LL21 9HF</t>
  </si>
  <si>
    <t>LL219HF</t>
  </si>
  <si>
    <t>ll21 9hf</t>
  </si>
  <si>
    <t>ll219hf</t>
  </si>
  <si>
    <t>LL21 9HG</t>
  </si>
  <si>
    <t>LL219HG</t>
  </si>
  <si>
    <t>ll21 9hg</t>
  </si>
  <si>
    <t>ll219hg</t>
  </si>
  <si>
    <t>LL21 9HH</t>
  </si>
  <si>
    <t>LL219HH</t>
  </si>
  <si>
    <t>ll21 9hh</t>
  </si>
  <si>
    <t>ll219hh</t>
  </si>
  <si>
    <t>LL21 9HL</t>
  </si>
  <si>
    <t>LL219HL</t>
  </si>
  <si>
    <t>ll21 9hl</t>
  </si>
  <si>
    <t>ll219hl</t>
  </si>
  <si>
    <t>LL21 9HN</t>
  </si>
  <si>
    <t>LL219HN</t>
  </si>
  <si>
    <t>ll21 9hn</t>
  </si>
  <si>
    <t>ll219hn</t>
  </si>
  <si>
    <t>LL21 9HP</t>
  </si>
  <si>
    <t>LL219HP</t>
  </si>
  <si>
    <t>ll21 9hp</t>
  </si>
  <si>
    <t>ll219hp</t>
  </si>
  <si>
    <t>LL21 9HR</t>
  </si>
  <si>
    <t>LL219HR</t>
  </si>
  <si>
    <t>ll21 9hr</t>
  </si>
  <si>
    <t>ll219hr</t>
  </si>
  <si>
    <t>LL21 9HS</t>
  </si>
  <si>
    <t>LL219HS</t>
  </si>
  <si>
    <t>ll21 9hs</t>
  </si>
  <si>
    <t>ll219hs</t>
  </si>
  <si>
    <t>LL21 9HT</t>
  </si>
  <si>
    <t>LL219HT</t>
  </si>
  <si>
    <t>ll21 9ht</t>
  </si>
  <si>
    <t>ll219ht</t>
  </si>
  <si>
    <t>LL21 9HU</t>
  </si>
  <si>
    <t>LL219HU</t>
  </si>
  <si>
    <t>ll21 9hu</t>
  </si>
  <si>
    <t>ll219hu</t>
  </si>
  <si>
    <t>LL21 9HW</t>
  </si>
  <si>
    <t>LL219HW</t>
  </si>
  <si>
    <t>ll21 9hw</t>
  </si>
  <si>
    <t>ll219hw</t>
  </si>
  <si>
    <t>LL21 9HY</t>
  </si>
  <si>
    <t>LL219HY</t>
  </si>
  <si>
    <t>ll21 9hy</t>
  </si>
  <si>
    <t>ll219hy</t>
  </si>
  <si>
    <t>LL21 9LA</t>
  </si>
  <si>
    <t>LL219LA</t>
  </si>
  <si>
    <t>ll21 9la</t>
  </si>
  <si>
    <t>ll219la</t>
  </si>
  <si>
    <t>LL21 9LB</t>
  </si>
  <si>
    <t>LL219LB</t>
  </si>
  <si>
    <t>ll21 9lb</t>
  </si>
  <si>
    <t>ll219lb</t>
  </si>
  <si>
    <t>LL21 9LD</t>
  </si>
  <si>
    <t>LL219LD</t>
  </si>
  <si>
    <t>ll21 9ld</t>
  </si>
  <si>
    <t>ll219ld</t>
  </si>
  <si>
    <t>LL21 9LE</t>
  </si>
  <si>
    <t>LL219LE</t>
  </si>
  <si>
    <t>ll21 9le</t>
  </si>
  <si>
    <t>ll219le</t>
  </si>
  <si>
    <t>LL21 9LF</t>
  </si>
  <si>
    <t>LL219LF</t>
  </si>
  <si>
    <t>ll21 9lf</t>
  </si>
  <si>
    <t>ll219lf</t>
  </si>
  <si>
    <t>LL21 9LG</t>
  </si>
  <si>
    <t>LL219LG</t>
  </si>
  <si>
    <t>ll21 9lg</t>
  </si>
  <si>
    <t>ll219lg</t>
  </si>
  <si>
    <t>LL21 9LH</t>
  </si>
  <si>
    <t>LL219LH</t>
  </si>
  <si>
    <t>ll21 9lh</t>
  </si>
  <si>
    <t>ll219lh</t>
  </si>
  <si>
    <t>LL21 9LL</t>
  </si>
  <si>
    <t>LL219LL</t>
  </si>
  <si>
    <t>ll21 9ll</t>
  </si>
  <si>
    <t>ll219ll</t>
  </si>
  <si>
    <t>Min-Y-Rhos STW</t>
  </si>
  <si>
    <t>LL21 9LN</t>
  </si>
  <si>
    <t>LL219LN</t>
  </si>
  <si>
    <t>ll21 9ln</t>
  </si>
  <si>
    <t>ll219ln</t>
  </si>
  <si>
    <t>LL21 9LP</t>
  </si>
  <si>
    <t>LL219LP</t>
  </si>
  <si>
    <t>ll21 9lp</t>
  </si>
  <si>
    <t>ll219lp</t>
  </si>
  <si>
    <t>LL21 9LQ</t>
  </si>
  <si>
    <t>LL219LQ</t>
  </si>
  <si>
    <t>ll21 9lq</t>
  </si>
  <si>
    <t>ll219lq</t>
  </si>
  <si>
    <t>LL21 9LR</t>
  </si>
  <si>
    <t>LL219LR</t>
  </si>
  <si>
    <t>ll21 9lr</t>
  </si>
  <si>
    <t>ll219lr</t>
  </si>
  <si>
    <t>LL21 9LS</t>
  </si>
  <si>
    <t>LL219LS</t>
  </si>
  <si>
    <t>ll21 9ls</t>
  </si>
  <si>
    <t>ll219ls</t>
  </si>
  <si>
    <t>LL21 9LT</t>
  </si>
  <si>
    <t>LL219LT</t>
  </si>
  <si>
    <t>ll21 9lt</t>
  </si>
  <si>
    <t>ll219lt</t>
  </si>
  <si>
    <t>LL21 9LU</t>
  </si>
  <si>
    <t>LL219LU</t>
  </si>
  <si>
    <t>ll21 9lu</t>
  </si>
  <si>
    <t>ll219lu</t>
  </si>
  <si>
    <t>LL21 9LW</t>
  </si>
  <si>
    <t>LL219LW</t>
  </si>
  <si>
    <t>ll21 9lw</t>
  </si>
  <si>
    <t>ll219lw</t>
  </si>
  <si>
    <t>LL21 9LY</t>
  </si>
  <si>
    <t>LL219LY</t>
  </si>
  <si>
    <t>ll21 9ly</t>
  </si>
  <si>
    <t>ll219ly</t>
  </si>
  <si>
    <t>LL21 9NA</t>
  </si>
  <si>
    <t>LL219NA</t>
  </si>
  <si>
    <t>ll21 9na</t>
  </si>
  <si>
    <t>ll219na</t>
  </si>
  <si>
    <t>LL21 9NB</t>
  </si>
  <si>
    <t>LL219NB</t>
  </si>
  <si>
    <t>ll21 9nb</t>
  </si>
  <si>
    <t>ll219nb</t>
  </si>
  <si>
    <t>LL21 9ND</t>
  </si>
  <si>
    <t>LL219ND</t>
  </si>
  <si>
    <t>ll21 9nd</t>
  </si>
  <si>
    <t>ll219nd</t>
  </si>
  <si>
    <t>LL21 9NE</t>
  </si>
  <si>
    <t>LL219NE</t>
  </si>
  <si>
    <t>ll21 9ne</t>
  </si>
  <si>
    <t>ll219ne</t>
  </si>
  <si>
    <t>LL21 9NF</t>
  </si>
  <si>
    <t>LL219NF</t>
  </si>
  <si>
    <t>ll21 9nf</t>
  </si>
  <si>
    <t>ll219nf</t>
  </si>
  <si>
    <t>LL21 9NG</t>
  </si>
  <si>
    <t>LL219NG</t>
  </si>
  <si>
    <t>ll21 9ng</t>
  </si>
  <si>
    <t>ll219ng</t>
  </si>
  <si>
    <t>LL21 9NH</t>
  </si>
  <si>
    <t>LL219NH</t>
  </si>
  <si>
    <t>ll21 9nh</t>
  </si>
  <si>
    <t>ll219nh</t>
  </si>
  <si>
    <t>LL21 9NL</t>
  </si>
  <si>
    <t>LL219NL</t>
  </si>
  <si>
    <t>ll21 9nl</t>
  </si>
  <si>
    <t>ll219nl</t>
  </si>
  <si>
    <t>LL21 9NN</t>
  </si>
  <si>
    <t>LL219NN</t>
  </si>
  <si>
    <t>ll21 9nn</t>
  </si>
  <si>
    <t>ll219nn</t>
  </si>
  <si>
    <t>LL21 9NP</t>
  </si>
  <si>
    <t>LL219NP</t>
  </si>
  <si>
    <t>ll21 9np</t>
  </si>
  <si>
    <t>ll219np</t>
  </si>
  <si>
    <t>LL21 9NS</t>
  </si>
  <si>
    <t>LL219NS</t>
  </si>
  <si>
    <t>ll21 9ns</t>
  </si>
  <si>
    <t>ll219ns</t>
  </si>
  <si>
    <t>LL21 9NT</t>
  </si>
  <si>
    <t>LL219NT</t>
  </si>
  <si>
    <t>ll21 9nt</t>
  </si>
  <si>
    <t>ll219nt</t>
  </si>
  <si>
    <t>LL21 9NU</t>
  </si>
  <si>
    <t>LL219NU</t>
  </si>
  <si>
    <t>ll21 9nu</t>
  </si>
  <si>
    <t>ll219nu</t>
  </si>
  <si>
    <t>LL21 9NW</t>
  </si>
  <si>
    <t>LL219NW</t>
  </si>
  <si>
    <t>ll21 9nw</t>
  </si>
  <si>
    <t>ll219nw</t>
  </si>
  <si>
    <t>LL21 9NY</t>
  </si>
  <si>
    <t>LL219NY</t>
  </si>
  <si>
    <t>ll21 9ny</t>
  </si>
  <si>
    <t>ll219ny</t>
  </si>
  <si>
    <t>LL21 9PA</t>
  </si>
  <si>
    <t>LL219PA</t>
  </si>
  <si>
    <t>ll21 9pa</t>
  </si>
  <si>
    <t>ll219pa</t>
  </si>
  <si>
    <t>LL21 9PB</t>
  </si>
  <si>
    <t>LL219PB</t>
  </si>
  <si>
    <t>ll21 9pb</t>
  </si>
  <si>
    <t>ll219pb</t>
  </si>
  <si>
    <t>LL21 9PD</t>
  </si>
  <si>
    <t>LL219PD</t>
  </si>
  <si>
    <t>ll21 9pd</t>
  </si>
  <si>
    <t>ll219pd</t>
  </si>
  <si>
    <t>Betws Gwerfil Goch STW</t>
  </si>
  <si>
    <t>LL21 9PE</t>
  </si>
  <si>
    <t>LL219PE</t>
  </si>
  <si>
    <t>ll21 9pe</t>
  </si>
  <si>
    <t>ll219pe</t>
  </si>
  <si>
    <t>LL21 9PF</t>
  </si>
  <si>
    <t>LL219PF</t>
  </si>
  <si>
    <t>ll21 9pf</t>
  </si>
  <si>
    <t>ll219pf</t>
  </si>
  <si>
    <t>LL21 9PG</t>
  </si>
  <si>
    <t>LL219PG</t>
  </si>
  <si>
    <t>ll21 9pg</t>
  </si>
  <si>
    <t>ll219pg</t>
  </si>
  <si>
    <t>LL21 9PH</t>
  </si>
  <si>
    <t>LL219PH</t>
  </si>
  <si>
    <t>ll21 9ph</t>
  </si>
  <si>
    <t>ll219ph</t>
  </si>
  <si>
    <t>LL21 9PL</t>
  </si>
  <si>
    <t>LL219PL</t>
  </si>
  <si>
    <t>ll21 9pl</t>
  </si>
  <si>
    <t>ll219pl</t>
  </si>
  <si>
    <t>LL21 9PN</t>
  </si>
  <si>
    <t>LL219PN</t>
  </si>
  <si>
    <t>ll21 9pn</t>
  </si>
  <si>
    <t>ll219pn</t>
  </si>
  <si>
    <t>LL21 9PP</t>
  </si>
  <si>
    <t>LL219PP</t>
  </si>
  <si>
    <t>ll21 9pp</t>
  </si>
  <si>
    <t>ll219pp</t>
  </si>
  <si>
    <t>Llanfihangel Glyn Myfyr STW</t>
  </si>
  <si>
    <t>LL21 9PS</t>
  </si>
  <si>
    <t>LL219PS</t>
  </si>
  <si>
    <t>ll21 9ps</t>
  </si>
  <si>
    <t>ll219ps</t>
  </si>
  <si>
    <t>LL21 9PT</t>
  </si>
  <si>
    <t>LL219PT</t>
  </si>
  <si>
    <t>ll21 9pt</t>
  </si>
  <si>
    <t>ll219pt</t>
  </si>
  <si>
    <t>LL21 9PU</t>
  </si>
  <si>
    <t>LL219PU</t>
  </si>
  <si>
    <t>ll21 9pu</t>
  </si>
  <si>
    <t>ll219pu</t>
  </si>
  <si>
    <t>LL21 9PW</t>
  </si>
  <si>
    <t>LL219PW</t>
  </si>
  <si>
    <t>ll21 9pw</t>
  </si>
  <si>
    <t>ll219pw</t>
  </si>
  <si>
    <t>LL21 9PY</t>
  </si>
  <si>
    <t>LL219PY</t>
  </si>
  <si>
    <t>ll21 9py</t>
  </si>
  <si>
    <t>ll219py</t>
  </si>
  <si>
    <t>LL21 9QX</t>
  </si>
  <si>
    <t>LL219QX</t>
  </si>
  <si>
    <t>ll21 9qx</t>
  </si>
  <si>
    <t>ll219qx</t>
  </si>
  <si>
    <t>LL21 9RA</t>
  </si>
  <si>
    <t>LL219RA</t>
  </si>
  <si>
    <t>ll21 9ra</t>
  </si>
  <si>
    <t>ll219ra</t>
  </si>
  <si>
    <t>LL21 9RB</t>
  </si>
  <si>
    <t>LL219RB</t>
  </si>
  <si>
    <t>ll21 9rb</t>
  </si>
  <si>
    <t>ll219rb</t>
  </si>
  <si>
    <t>LL21 9RG</t>
  </si>
  <si>
    <t>LL219RG</t>
  </si>
  <si>
    <t>ll21 9rg</t>
  </si>
  <si>
    <t>ll219rg</t>
  </si>
  <si>
    <t>LL21 9RJ</t>
  </si>
  <si>
    <t>LL219RJ</t>
  </si>
  <si>
    <t>ll21 9rj</t>
  </si>
  <si>
    <t>ll219rj</t>
  </si>
  <si>
    <t>LL21 9RP</t>
  </si>
  <si>
    <t>LL219RP</t>
  </si>
  <si>
    <t>ll21 9rp</t>
  </si>
  <si>
    <t>ll219rp</t>
  </si>
  <si>
    <t>LL21 9RR</t>
  </si>
  <si>
    <t>LL219RR</t>
  </si>
  <si>
    <t>ll21 9rr</t>
  </si>
  <si>
    <t>ll219rr</t>
  </si>
  <si>
    <t>LL21 9RS</t>
  </si>
  <si>
    <t>LL219RS</t>
  </si>
  <si>
    <t>ll21 9rs</t>
  </si>
  <si>
    <t>ll219rs</t>
  </si>
  <si>
    <t>LL21 9RT</t>
  </si>
  <si>
    <t>LL219RT</t>
  </si>
  <si>
    <t>ll21 9rt</t>
  </si>
  <si>
    <t>ll219rt</t>
  </si>
  <si>
    <t>LL21 9RW</t>
  </si>
  <si>
    <t>LL219RW</t>
  </si>
  <si>
    <t>ll21 9rw</t>
  </si>
  <si>
    <t>ll219rw</t>
  </si>
  <si>
    <t>LL21 9RX</t>
  </si>
  <si>
    <t>LL219RX</t>
  </si>
  <si>
    <t>ll21 9rx</t>
  </si>
  <si>
    <t>ll219rx</t>
  </si>
  <si>
    <t>LL21 9RZ</t>
  </si>
  <si>
    <t>LL219RZ</t>
  </si>
  <si>
    <t>ll21 9rz</t>
  </si>
  <si>
    <t>ll219rz</t>
  </si>
  <si>
    <t>LL21 9SE</t>
  </si>
  <si>
    <t>LL219SE</t>
  </si>
  <si>
    <t>ll21 9se</t>
  </si>
  <si>
    <t>ll219se</t>
  </si>
  <si>
    <t>LL21 9SP</t>
  </si>
  <si>
    <t>LL219SP</t>
  </si>
  <si>
    <t>ll21 9sp</t>
  </si>
  <si>
    <t>ll219sp</t>
  </si>
  <si>
    <t>LL21 9SR</t>
  </si>
  <si>
    <t>LL219SR</t>
  </si>
  <si>
    <t>ll21 9sr</t>
  </si>
  <si>
    <t>ll219sr</t>
  </si>
  <si>
    <t>LL21 9SS</t>
  </si>
  <si>
    <t>LL219SS</t>
  </si>
  <si>
    <t>ll21 9ss</t>
  </si>
  <si>
    <t>ll219ss</t>
  </si>
  <si>
    <t>LL21 9ST</t>
  </si>
  <si>
    <t>LL219ST</t>
  </si>
  <si>
    <t>ll21 9st</t>
  </si>
  <si>
    <t>ll219st</t>
  </si>
  <si>
    <t>LL21 9SU</t>
  </si>
  <si>
    <t>LL219SU</t>
  </si>
  <si>
    <t>ll21 9su</t>
  </si>
  <si>
    <t>ll219su</t>
  </si>
  <si>
    <t>LL21 9SW</t>
  </si>
  <si>
    <t>LL219SW</t>
  </si>
  <si>
    <t>ll21 9sw</t>
  </si>
  <si>
    <t>ll219sw</t>
  </si>
  <si>
    <t>LL21 9SY</t>
  </si>
  <si>
    <t>LL219SY</t>
  </si>
  <si>
    <t>ll21 9sy</t>
  </si>
  <si>
    <t>ll219sy</t>
  </si>
  <si>
    <t>LL21 9TA</t>
  </si>
  <si>
    <t>LL219TA</t>
  </si>
  <si>
    <t>ll21 9ta</t>
  </si>
  <si>
    <t>ll219ta</t>
  </si>
  <si>
    <t>LL21 9TB</t>
  </si>
  <si>
    <t>LL219TB</t>
  </si>
  <si>
    <t>ll21 9tb</t>
  </si>
  <si>
    <t>ll219tb</t>
  </si>
  <si>
    <t>LL21 9TD</t>
  </si>
  <si>
    <t>LL219TD</t>
  </si>
  <si>
    <t>ll21 9td</t>
  </si>
  <si>
    <t>ll219td</t>
  </si>
  <si>
    <t>LL21 9TE</t>
  </si>
  <si>
    <t>LL219TE</t>
  </si>
  <si>
    <t>ll21 9te</t>
  </si>
  <si>
    <t>ll219te</t>
  </si>
  <si>
    <t>LL21 9TF</t>
  </si>
  <si>
    <t>LL219TF</t>
  </si>
  <si>
    <t>ll21 9tf</t>
  </si>
  <si>
    <t>ll219tf</t>
  </si>
  <si>
    <t>LL21 9TG</t>
  </si>
  <si>
    <t>LL219TG</t>
  </si>
  <si>
    <t>ll21 9tg</t>
  </si>
  <si>
    <t>ll219tg</t>
  </si>
  <si>
    <t>LL21 9TH</t>
  </si>
  <si>
    <t>LL219TH</t>
  </si>
  <si>
    <t>ll21 9th</t>
  </si>
  <si>
    <t>ll219th</t>
  </si>
  <si>
    <t>LL21 9TL</t>
  </si>
  <si>
    <t>LL219TL</t>
  </si>
  <si>
    <t>ll21 9tl</t>
  </si>
  <si>
    <t>ll219tl</t>
  </si>
  <si>
    <t>LL21 9TN</t>
  </si>
  <si>
    <t>LL219TN</t>
  </si>
  <si>
    <t>ll21 9tn</t>
  </si>
  <si>
    <t>ll219tn</t>
  </si>
  <si>
    <t>LL21 9TQ</t>
  </si>
  <si>
    <t>LL219TQ</t>
  </si>
  <si>
    <t>ll21 9tq</t>
  </si>
  <si>
    <t>ll219tq</t>
  </si>
  <si>
    <t>LL21 9TR</t>
  </si>
  <si>
    <t>LL219TR</t>
  </si>
  <si>
    <t>ll21 9tr</t>
  </si>
  <si>
    <t>ll219tr</t>
  </si>
  <si>
    <t>LL21 9TS</t>
  </si>
  <si>
    <t>LL219TS</t>
  </si>
  <si>
    <t>ll21 9ts</t>
  </si>
  <si>
    <t>ll219ts</t>
  </si>
  <si>
    <t>LL21 9TT</t>
  </si>
  <si>
    <t>LL219TT</t>
  </si>
  <si>
    <t>ll21 9tt</t>
  </si>
  <si>
    <t>ll219tt</t>
  </si>
  <si>
    <t>LL21 9TU</t>
  </si>
  <si>
    <t>LL219TU</t>
  </si>
  <si>
    <t>ll21 9tu</t>
  </si>
  <si>
    <t>ll219tu</t>
  </si>
  <si>
    <t>Pentre Llyn Cymer STW</t>
  </si>
  <si>
    <t>LL21 9TW</t>
  </si>
  <si>
    <t>LL219TW</t>
  </si>
  <si>
    <t>ll21 9tw</t>
  </si>
  <si>
    <t>ll219tw</t>
  </si>
  <si>
    <t>LL21 9UA</t>
  </si>
  <si>
    <t>LL219UA</t>
  </si>
  <si>
    <t>ll21 9ua</t>
  </si>
  <si>
    <t>ll219ua</t>
  </si>
  <si>
    <t>LL21 9UB</t>
  </si>
  <si>
    <t>LL219UB</t>
  </si>
  <si>
    <t>ll21 9ub</t>
  </si>
  <si>
    <t>ll219ub</t>
  </si>
  <si>
    <t>LL21 9UD</t>
  </si>
  <si>
    <t>LL219UD</t>
  </si>
  <si>
    <t>ll21 9ud</t>
  </si>
  <si>
    <t>ll219ud</t>
  </si>
  <si>
    <t>LL21 9UE</t>
  </si>
  <si>
    <t>LL219UE</t>
  </si>
  <si>
    <t>ll21 9ue</t>
  </si>
  <si>
    <t>ll219ue</t>
  </si>
  <si>
    <t>LL21 9UF</t>
  </si>
  <si>
    <t>LL219UF</t>
  </si>
  <si>
    <t>ll21 9uf</t>
  </si>
  <si>
    <t>ll219uf</t>
  </si>
  <si>
    <t>LL21 9UG</t>
  </si>
  <si>
    <t>LL219UG</t>
  </si>
  <si>
    <t>ll21 9ug</t>
  </si>
  <si>
    <t>ll219ug</t>
  </si>
  <si>
    <t>LL21 9UH</t>
  </si>
  <si>
    <t>LL219UH</t>
  </si>
  <si>
    <t>ll21 9uh</t>
  </si>
  <si>
    <t>ll219uh</t>
  </si>
  <si>
    <t>LL21 9UL</t>
  </si>
  <si>
    <t>LL219UL</t>
  </si>
  <si>
    <t>ll21 9ul</t>
  </si>
  <si>
    <t>ll219ul</t>
  </si>
  <si>
    <t>LL21 9UN</t>
  </si>
  <si>
    <t>LL219UN</t>
  </si>
  <si>
    <t>ll21 9un</t>
  </si>
  <si>
    <t>ll219un</t>
  </si>
  <si>
    <t>LL21 9UP</t>
  </si>
  <si>
    <t>LL219UP</t>
  </si>
  <si>
    <t>ll21 9up</t>
  </si>
  <si>
    <t>ll219up</t>
  </si>
  <si>
    <t>LL21 9UR</t>
  </si>
  <si>
    <t>LL219UR</t>
  </si>
  <si>
    <t>ll21 9ur</t>
  </si>
  <si>
    <t>ll219ur</t>
  </si>
  <si>
    <t>LL21 9US</t>
  </si>
  <si>
    <t>LL219US</t>
  </si>
  <si>
    <t>ll21 9us</t>
  </si>
  <si>
    <t>ll219us</t>
  </si>
  <si>
    <t>LL21 9UW</t>
  </si>
  <si>
    <t>LL219UW</t>
  </si>
  <si>
    <t>ll21 9uw</t>
  </si>
  <si>
    <t>ll219uw</t>
  </si>
  <si>
    <t>LL21 9YA</t>
  </si>
  <si>
    <t>LL219YA</t>
  </si>
  <si>
    <t>ll21 9ya</t>
  </si>
  <si>
    <t>ll219ya</t>
  </si>
  <si>
    <t>LL21 9YB</t>
  </si>
  <si>
    <t>LL219YB</t>
  </si>
  <si>
    <t>ll21 9yb</t>
  </si>
  <si>
    <t>ll219yb</t>
  </si>
  <si>
    <t>LL21 9YD</t>
  </si>
  <si>
    <t>LL219YD</t>
  </si>
  <si>
    <t>ll21 9yd</t>
  </si>
  <si>
    <t>ll219yd</t>
  </si>
  <si>
    <t>LL21 9YE</t>
  </si>
  <si>
    <t>LL219YE</t>
  </si>
  <si>
    <t>ll21 9ye</t>
  </si>
  <si>
    <t>ll219ye</t>
  </si>
  <si>
    <t>LL21 9YF</t>
  </si>
  <si>
    <t>LL219YF</t>
  </si>
  <si>
    <t>ll21 9yf</t>
  </si>
  <si>
    <t>ll219yf</t>
  </si>
  <si>
    <t>LL23 7AA</t>
  </si>
  <si>
    <t>LL237AA</t>
  </si>
  <si>
    <t>ll23 7aa</t>
  </si>
  <si>
    <t>ll237aa</t>
  </si>
  <si>
    <t>Bala WwTW</t>
  </si>
  <si>
    <t>Snowdonia National Park LPA</t>
  </si>
  <si>
    <t>LL23 7AB</t>
  </si>
  <si>
    <t>LL237AB</t>
  </si>
  <si>
    <t>ll23 7ab</t>
  </si>
  <si>
    <t>ll237ab</t>
  </si>
  <si>
    <t>LL23 7AD</t>
  </si>
  <si>
    <t>LL237AD</t>
  </si>
  <si>
    <t>ll23 7ad</t>
  </si>
  <si>
    <t>ll237ad</t>
  </si>
  <si>
    <t>LL23 7AE</t>
  </si>
  <si>
    <t>LL237AE</t>
  </si>
  <si>
    <t>ll23 7ae</t>
  </si>
  <si>
    <t>ll237ae</t>
  </si>
  <si>
    <t>LL23 7AF</t>
  </si>
  <si>
    <t>LL237AF</t>
  </si>
  <si>
    <t>ll23 7af</t>
  </si>
  <si>
    <t>ll237af</t>
  </si>
  <si>
    <t>LL23 7AG</t>
  </si>
  <si>
    <t>LL237AG</t>
  </si>
  <si>
    <t>ll23 7ag</t>
  </si>
  <si>
    <t>ll237ag</t>
  </si>
  <si>
    <t>LL23 7AH</t>
  </si>
  <si>
    <t>LL237AH</t>
  </si>
  <si>
    <t>ll23 7ah</t>
  </si>
  <si>
    <t>ll237ah</t>
  </si>
  <si>
    <t>LL23 7AJ</t>
  </si>
  <si>
    <t>LL237AJ</t>
  </si>
  <si>
    <t>ll23 7aj</t>
  </si>
  <si>
    <t>ll237aj</t>
  </si>
  <si>
    <t>LL23 7AL</t>
  </si>
  <si>
    <t>LL237AL</t>
  </si>
  <si>
    <t>ll23 7al</t>
  </si>
  <si>
    <t>ll237al</t>
  </si>
  <si>
    <t>LL23 7AN</t>
  </si>
  <si>
    <t>LL237AN</t>
  </si>
  <si>
    <t>ll23 7an</t>
  </si>
  <si>
    <t>ll237an</t>
  </si>
  <si>
    <t>LL23 7AP</t>
  </si>
  <si>
    <t>LL237AP</t>
  </si>
  <si>
    <t>ll23 7ap</t>
  </si>
  <si>
    <t>ll237ap</t>
  </si>
  <si>
    <t>LL23 7AQ</t>
  </si>
  <si>
    <t>LL237AQ</t>
  </si>
  <si>
    <t>ll23 7aq</t>
  </si>
  <si>
    <t>ll237aq</t>
  </si>
  <si>
    <t>LL23 7AR</t>
  </si>
  <si>
    <t>LL237AR</t>
  </si>
  <si>
    <t>ll23 7ar</t>
  </si>
  <si>
    <t>ll237ar</t>
  </si>
  <si>
    <t>LL23 7AS</t>
  </si>
  <si>
    <t>LL237AS</t>
  </si>
  <si>
    <t>ll23 7as</t>
  </si>
  <si>
    <t>ll237as</t>
  </si>
  <si>
    <t>LL23 7AT</t>
  </si>
  <si>
    <t>LL237AT</t>
  </si>
  <si>
    <t>ll23 7at</t>
  </si>
  <si>
    <t>ll237at</t>
  </si>
  <si>
    <t>LL23 7AU</t>
  </si>
  <si>
    <t>LL237AU</t>
  </si>
  <si>
    <t>ll23 7au</t>
  </si>
  <si>
    <t>ll237au</t>
  </si>
  <si>
    <t>LL23 7AW</t>
  </si>
  <si>
    <t>LL237AW</t>
  </si>
  <si>
    <t>ll23 7aw</t>
  </si>
  <si>
    <t>ll237aw</t>
  </si>
  <si>
    <t>LL23 7AX</t>
  </si>
  <si>
    <t>LL237AX</t>
  </si>
  <si>
    <t>ll23 7ax</t>
  </si>
  <si>
    <t>ll237ax</t>
  </si>
  <si>
    <t>LL23 7AY</t>
  </si>
  <si>
    <t>LL237AY</t>
  </si>
  <si>
    <t>ll23 7ay</t>
  </si>
  <si>
    <t>ll237ay</t>
  </si>
  <si>
    <t>LL23 7BA</t>
  </si>
  <si>
    <t>LL237BA</t>
  </si>
  <si>
    <t>ll23 7ba</t>
  </si>
  <si>
    <t>ll237ba</t>
  </si>
  <si>
    <t>LL23 7BB</t>
  </si>
  <si>
    <t>LL237BB</t>
  </si>
  <si>
    <t>ll23 7bb</t>
  </si>
  <si>
    <t>ll237bb</t>
  </si>
  <si>
    <t>LL23 7BD</t>
  </si>
  <si>
    <t>LL237BD</t>
  </si>
  <si>
    <t>ll23 7bd</t>
  </si>
  <si>
    <t>ll237bd</t>
  </si>
  <si>
    <t>LL23 7BE</t>
  </si>
  <si>
    <t>LL237BE</t>
  </si>
  <si>
    <t>ll23 7be</t>
  </si>
  <si>
    <t>ll237be</t>
  </si>
  <si>
    <t>LL23 7BF</t>
  </si>
  <si>
    <t>LL237BF</t>
  </si>
  <si>
    <t>ll23 7bf</t>
  </si>
  <si>
    <t>ll237bf</t>
  </si>
  <si>
    <t>LL23 7BG</t>
  </si>
  <si>
    <t>LL237BG</t>
  </si>
  <si>
    <t>ll23 7bg</t>
  </si>
  <si>
    <t>ll237bg</t>
  </si>
  <si>
    <t>LL23 7BH</t>
  </si>
  <si>
    <t>LL237BH</t>
  </si>
  <si>
    <t>ll23 7bh</t>
  </si>
  <si>
    <t>ll237bh</t>
  </si>
  <si>
    <t>LL23 7BJ</t>
  </si>
  <si>
    <t>LL237BJ</t>
  </si>
  <si>
    <t>ll23 7bj</t>
  </si>
  <si>
    <t>ll237bj</t>
  </si>
  <si>
    <t>LL23 7BL</t>
  </si>
  <si>
    <t>LL237BL</t>
  </si>
  <si>
    <t>ll23 7bl</t>
  </si>
  <si>
    <t>ll237bl</t>
  </si>
  <si>
    <t>LL23 7BN</t>
  </si>
  <si>
    <t>LL237BN</t>
  </si>
  <si>
    <t>ll23 7bn</t>
  </si>
  <si>
    <t>ll237bn</t>
  </si>
  <si>
    <t>LL23 7BP</t>
  </si>
  <si>
    <t>LL237BP</t>
  </si>
  <si>
    <t>ll23 7bp</t>
  </si>
  <si>
    <t>ll237bp</t>
  </si>
  <si>
    <t>LL23 7BQ</t>
  </si>
  <si>
    <t>LL237BQ</t>
  </si>
  <si>
    <t>ll23 7bq</t>
  </si>
  <si>
    <t>ll237bq</t>
  </si>
  <si>
    <t>LL23 7BS</t>
  </si>
  <si>
    <t>LL237BS</t>
  </si>
  <si>
    <t>ll23 7bs</t>
  </si>
  <si>
    <t>ll237bs</t>
  </si>
  <si>
    <t>LL23 7BT</t>
  </si>
  <si>
    <t>LL237BT</t>
  </si>
  <si>
    <t>ll23 7bt</t>
  </si>
  <si>
    <t>ll237bt</t>
  </si>
  <si>
    <t>Llangower STW</t>
  </si>
  <si>
    <t>LL23 7BU</t>
  </si>
  <si>
    <t>LL237BU</t>
  </si>
  <si>
    <t>ll23 7bu</t>
  </si>
  <si>
    <t>ll237bu</t>
  </si>
  <si>
    <t>LL23 7BW</t>
  </si>
  <si>
    <t>LL237BW</t>
  </si>
  <si>
    <t>ll23 7bw</t>
  </si>
  <si>
    <t>ll237bw</t>
  </si>
  <si>
    <t>LL23 7BY</t>
  </si>
  <si>
    <t>LL237BY</t>
  </si>
  <si>
    <t>ll23 7by</t>
  </si>
  <si>
    <t>ll237by</t>
  </si>
  <si>
    <t>LL23 7DA</t>
  </si>
  <si>
    <t>LL237DA</t>
  </si>
  <si>
    <t>ll23 7da</t>
  </si>
  <si>
    <t>ll237da</t>
  </si>
  <si>
    <t>LL23 7DB</t>
  </si>
  <si>
    <t>LL237DB</t>
  </si>
  <si>
    <t>ll23 7db</t>
  </si>
  <si>
    <t>ll237db</t>
  </si>
  <si>
    <t xml:space="preserve">Llanuwchllyn STW </t>
  </si>
  <si>
    <t>LL23 7DD</t>
  </si>
  <si>
    <t>LL237DD</t>
  </si>
  <si>
    <t>ll23 7dd</t>
  </si>
  <si>
    <t>ll237dd</t>
  </si>
  <si>
    <t>LL23 7DE</t>
  </si>
  <si>
    <t>LL237DE</t>
  </si>
  <si>
    <t>ll23 7de</t>
  </si>
  <si>
    <t>ll237de</t>
  </si>
  <si>
    <t>LL23 7DF</t>
  </si>
  <si>
    <t>LL237DF</t>
  </si>
  <si>
    <t>ll23 7df</t>
  </si>
  <si>
    <t>ll237df</t>
  </si>
  <si>
    <t>LL23 7DG</t>
  </si>
  <si>
    <t>LL237DG</t>
  </si>
  <si>
    <t>ll23 7dg</t>
  </si>
  <si>
    <t>ll237dg</t>
  </si>
  <si>
    <t>LL23 7DH</t>
  </si>
  <si>
    <t>LL237DH</t>
  </si>
  <si>
    <t>ll23 7dh</t>
  </si>
  <si>
    <t>ll237dh</t>
  </si>
  <si>
    <t>LL23 7DN</t>
  </si>
  <si>
    <t>LL237DN</t>
  </si>
  <si>
    <t>ll23 7dn</t>
  </si>
  <si>
    <t>ll237dn</t>
  </si>
  <si>
    <t>LL23 7DP</t>
  </si>
  <si>
    <t>LL237DP</t>
  </si>
  <si>
    <t>ll23 7dp</t>
  </si>
  <si>
    <t>ll237dp</t>
  </si>
  <si>
    <t xml:space="preserve">Llanfor STW </t>
  </si>
  <si>
    <t>LL23 7DR</t>
  </si>
  <si>
    <t>LL237DR</t>
  </si>
  <si>
    <t>ll23 7dr</t>
  </si>
  <si>
    <t>ll237dr</t>
  </si>
  <si>
    <t>Llandderfel WwTW</t>
  </si>
  <si>
    <t>LL23 7DS</t>
  </si>
  <si>
    <t>LL237DS</t>
  </si>
  <si>
    <t>ll23 7ds</t>
  </si>
  <si>
    <t>ll237ds</t>
  </si>
  <si>
    <t>LL23 7DT</t>
  </si>
  <si>
    <t>LL237DT</t>
  </si>
  <si>
    <t>ll23 7dt</t>
  </si>
  <si>
    <t>ll237dt</t>
  </si>
  <si>
    <t>LL23 7DU</t>
  </si>
  <si>
    <t>LL237DU</t>
  </si>
  <si>
    <t>ll23 7du</t>
  </si>
  <si>
    <t>ll237du</t>
  </si>
  <si>
    <t>LL23 7DW</t>
  </si>
  <si>
    <t>LL237DW</t>
  </si>
  <si>
    <t>ll23 7dw</t>
  </si>
  <si>
    <t>ll237dw</t>
  </si>
  <si>
    <t>LL23 7DX</t>
  </si>
  <si>
    <t>LL237DX</t>
  </si>
  <si>
    <t>ll23 7dx</t>
  </si>
  <si>
    <t>ll237dx</t>
  </si>
  <si>
    <t>LL23 7DY</t>
  </si>
  <si>
    <t>LL237DY</t>
  </si>
  <si>
    <t>ll23 7dy</t>
  </si>
  <si>
    <t>ll237dy</t>
  </si>
  <si>
    <t>LL23 7DZ</t>
  </si>
  <si>
    <t>LL237DZ</t>
  </si>
  <si>
    <t>ll23 7dz</t>
  </si>
  <si>
    <t>ll237dz</t>
  </si>
  <si>
    <t>LL23 7EA</t>
  </si>
  <si>
    <t>LL237EA</t>
  </si>
  <si>
    <t>ll23 7ea</t>
  </si>
  <si>
    <t>ll237ea</t>
  </si>
  <si>
    <t>Frongoch STW</t>
  </si>
  <si>
    <t>LL23 7EB</t>
  </si>
  <si>
    <t>LL237EB</t>
  </si>
  <si>
    <t>ll23 7eb</t>
  </si>
  <si>
    <t>ll237eb</t>
  </si>
  <si>
    <t>LL23 7ED</t>
  </si>
  <si>
    <t>LL237ED</t>
  </si>
  <si>
    <t>ll23 7ed</t>
  </si>
  <si>
    <t>ll237ed</t>
  </si>
  <si>
    <t>LL23 7EE</t>
  </si>
  <si>
    <t>LL237EE</t>
  </si>
  <si>
    <t>ll23 7ee</t>
  </si>
  <si>
    <t>ll237ee</t>
  </si>
  <si>
    <t>LL23 7EH</t>
  </si>
  <si>
    <t>LL237EH</t>
  </si>
  <si>
    <t>ll23 7eh</t>
  </si>
  <si>
    <t>ll237eh</t>
  </si>
  <si>
    <t>LL23 7EL</t>
  </si>
  <si>
    <t>LL237EL</t>
  </si>
  <si>
    <t>ll23 7el</t>
  </si>
  <si>
    <t>ll237el</t>
  </si>
  <si>
    <t>LL23 7EN</t>
  </si>
  <si>
    <t>LL237EN</t>
  </si>
  <si>
    <t>ll23 7en</t>
  </si>
  <si>
    <t>ll237en</t>
  </si>
  <si>
    <t>LL23 7EP</t>
  </si>
  <si>
    <t>LL237EP</t>
  </si>
  <si>
    <t>ll23 7ep</t>
  </si>
  <si>
    <t>ll237ep</t>
  </si>
  <si>
    <t>LL23 7EQ</t>
  </si>
  <si>
    <t>LL237EQ</t>
  </si>
  <si>
    <t>ll23 7eq</t>
  </si>
  <si>
    <t>ll237eq</t>
  </si>
  <si>
    <t>LL23 7ER</t>
  </si>
  <si>
    <t>LL237ER</t>
  </si>
  <si>
    <t>ll23 7er</t>
  </si>
  <si>
    <t>ll237er</t>
  </si>
  <si>
    <t>LL23 7ES</t>
  </si>
  <si>
    <t>LL237ES</t>
  </si>
  <si>
    <t>ll23 7es</t>
  </si>
  <si>
    <t>ll237es</t>
  </si>
  <si>
    <t>LL23 7ET</t>
  </si>
  <si>
    <t>LL237ET</t>
  </si>
  <si>
    <t>ll23 7et</t>
  </si>
  <si>
    <t>ll237et</t>
  </si>
  <si>
    <t>LL23 7EU</t>
  </si>
  <si>
    <t>LL237EU</t>
  </si>
  <si>
    <t>ll23 7eu</t>
  </si>
  <si>
    <t>ll237eu</t>
  </si>
  <si>
    <t>LL23 7EW</t>
  </si>
  <si>
    <t>LL237EW</t>
  </si>
  <si>
    <t>ll23 7ew</t>
  </si>
  <si>
    <t>ll237ew</t>
  </si>
  <si>
    <t>LL23 7EY</t>
  </si>
  <si>
    <t>LL237EY</t>
  </si>
  <si>
    <t>ll23 7ey</t>
  </si>
  <si>
    <t>ll237ey</t>
  </si>
  <si>
    <t>LL23 7GA</t>
  </si>
  <si>
    <t>LL237GA</t>
  </si>
  <si>
    <t>ll23 7ga</t>
  </si>
  <si>
    <t>ll237ga</t>
  </si>
  <si>
    <t>LL23 7HA</t>
  </si>
  <si>
    <t>LL237HA</t>
  </si>
  <si>
    <t>ll23 7ha</t>
  </si>
  <si>
    <t>ll237ha</t>
  </si>
  <si>
    <t>LL23 7HD</t>
  </si>
  <si>
    <t>LL237HD</t>
  </si>
  <si>
    <t>ll23 7hd</t>
  </si>
  <si>
    <t>ll237hd</t>
  </si>
  <si>
    <t>LL23 7HE</t>
  </si>
  <si>
    <t>LL237HE</t>
  </si>
  <si>
    <t>ll23 7he</t>
  </si>
  <si>
    <t>ll237he</t>
  </si>
  <si>
    <t>LL23 7HF</t>
  </si>
  <si>
    <t>LL237HF</t>
  </si>
  <si>
    <t>ll23 7hf</t>
  </si>
  <si>
    <t>ll237hf</t>
  </si>
  <si>
    <t>LL23 7HG</t>
  </si>
  <si>
    <t>LL237HG</t>
  </si>
  <si>
    <t>ll23 7hg</t>
  </si>
  <si>
    <t>ll237hg</t>
  </si>
  <si>
    <t>LL23 7HH</t>
  </si>
  <si>
    <t>LL237HH</t>
  </si>
  <si>
    <t>ll23 7hh</t>
  </si>
  <si>
    <t>ll237hh</t>
  </si>
  <si>
    <t>LL23 7HL</t>
  </si>
  <si>
    <t>LL237HL</t>
  </si>
  <si>
    <t>ll23 7hl</t>
  </si>
  <si>
    <t>ll237hl</t>
  </si>
  <si>
    <t>LL23 7HN</t>
  </si>
  <si>
    <t>LL237HN</t>
  </si>
  <si>
    <t>ll23 7hn</t>
  </si>
  <si>
    <t>ll237hn</t>
  </si>
  <si>
    <t>LL23 7HP</t>
  </si>
  <si>
    <t>LL237HP</t>
  </si>
  <si>
    <t>ll23 7hp</t>
  </si>
  <si>
    <t>ll237hp</t>
  </si>
  <si>
    <t>LL23 7HQ</t>
  </si>
  <si>
    <t>LL237HQ</t>
  </si>
  <si>
    <t>ll23 7hq</t>
  </si>
  <si>
    <t>ll237hq</t>
  </si>
  <si>
    <t>LL23 7HR</t>
  </si>
  <si>
    <t>LL237HR</t>
  </si>
  <si>
    <t>ll23 7hr</t>
  </si>
  <si>
    <t>ll237hr</t>
  </si>
  <si>
    <t>LL23 7HS</t>
  </si>
  <si>
    <t>LL237HS</t>
  </si>
  <si>
    <t>ll23 7hs</t>
  </si>
  <si>
    <t>ll237hs</t>
  </si>
  <si>
    <t>LL23 7HT</t>
  </si>
  <si>
    <t>LL237HT</t>
  </si>
  <si>
    <t>ll23 7ht</t>
  </si>
  <si>
    <t>ll237ht</t>
  </si>
  <si>
    <t>LL23 7HU</t>
  </si>
  <si>
    <t>LL237HU</t>
  </si>
  <si>
    <t>ll23 7hu</t>
  </si>
  <si>
    <t>ll237hu</t>
  </si>
  <si>
    <t>LL23 7HW</t>
  </si>
  <si>
    <t>LL237HW</t>
  </si>
  <si>
    <t>ll23 7hw</t>
  </si>
  <si>
    <t>ll237hw</t>
  </si>
  <si>
    <t>LL23 7HY</t>
  </si>
  <si>
    <t>LL237HY</t>
  </si>
  <si>
    <t>ll23 7hy</t>
  </si>
  <si>
    <t>ll237hy</t>
  </si>
  <si>
    <t>LL23 7LA</t>
  </si>
  <si>
    <t>LL237LA</t>
  </si>
  <si>
    <t>ll23 7la</t>
  </si>
  <si>
    <t>ll237la</t>
  </si>
  <si>
    <t>LL23 7LB</t>
  </si>
  <si>
    <t>LL237LB</t>
  </si>
  <si>
    <t>ll23 7lb</t>
  </si>
  <si>
    <t>ll237lb</t>
  </si>
  <si>
    <t>LL23 7LD</t>
  </si>
  <si>
    <t>LL237LD</t>
  </si>
  <si>
    <t>ll23 7ld</t>
  </si>
  <si>
    <t>ll237ld</t>
  </si>
  <si>
    <t>LL23 7LE</t>
  </si>
  <si>
    <t>LL237LE</t>
  </si>
  <si>
    <t>ll23 7le</t>
  </si>
  <si>
    <t>ll237le</t>
  </si>
  <si>
    <t>LL23 7LF</t>
  </si>
  <si>
    <t>LL237LF</t>
  </si>
  <si>
    <t>ll23 7lf</t>
  </si>
  <si>
    <t>ll237lf</t>
  </si>
  <si>
    <t>LL23 7LG</t>
  </si>
  <si>
    <t>LL237LG</t>
  </si>
  <si>
    <t>ll23 7lg</t>
  </si>
  <si>
    <t>ll237lg</t>
  </si>
  <si>
    <t>LL23 7LH</t>
  </si>
  <si>
    <t>LL237LH</t>
  </si>
  <si>
    <t>ll23 7lh</t>
  </si>
  <si>
    <t>ll237lh</t>
  </si>
  <si>
    <t>LL23 7LL</t>
  </si>
  <si>
    <t>LL237LL</t>
  </si>
  <si>
    <t>ll23 7ll</t>
  </si>
  <si>
    <t>ll237ll</t>
  </si>
  <si>
    <t>LL23 7LN</t>
  </si>
  <si>
    <t>LL237LN</t>
  </si>
  <si>
    <t>ll23 7ln</t>
  </si>
  <si>
    <t>ll237ln</t>
  </si>
  <si>
    <t>LL23 7LU</t>
  </si>
  <si>
    <t>LL237LU</t>
  </si>
  <si>
    <t>ll23 7lu</t>
  </si>
  <si>
    <t>ll237lu</t>
  </si>
  <si>
    <t>LL23 7LW</t>
  </si>
  <si>
    <t>LL237LW</t>
  </si>
  <si>
    <t>ll23 7lw</t>
  </si>
  <si>
    <t>ll237lw</t>
  </si>
  <si>
    <t>LL23 7LY</t>
  </si>
  <si>
    <t>LL237LY</t>
  </si>
  <si>
    <t>ll23 7ly</t>
  </si>
  <si>
    <t>ll237ly</t>
  </si>
  <si>
    <t>LL23 7NA</t>
  </si>
  <si>
    <t>LL237NA</t>
  </si>
  <si>
    <t>ll23 7na</t>
  </si>
  <si>
    <t>ll237na</t>
  </si>
  <si>
    <t>LL23 7ND</t>
  </si>
  <si>
    <t>LL237ND</t>
  </si>
  <si>
    <t>ll23 7nd</t>
  </si>
  <si>
    <t>ll237nd</t>
  </si>
  <si>
    <t>LL23 7NE</t>
  </si>
  <si>
    <t>LL237NE</t>
  </si>
  <si>
    <t>ll23 7ne</t>
  </si>
  <si>
    <t>ll237ne</t>
  </si>
  <si>
    <t>LL23 7NG</t>
  </si>
  <si>
    <t>LL237NG</t>
  </si>
  <si>
    <t>ll23 7ng</t>
  </si>
  <si>
    <t>ll237ng</t>
  </si>
  <si>
    <t>LL23 7NH</t>
  </si>
  <si>
    <t>LL237NH</t>
  </si>
  <si>
    <t>ll23 7nh</t>
  </si>
  <si>
    <t>ll237nh</t>
  </si>
  <si>
    <t>LL23 7NJ</t>
  </si>
  <si>
    <t>LL237NJ</t>
  </si>
  <si>
    <t>ll23 7nj</t>
  </si>
  <si>
    <t>ll237nj</t>
  </si>
  <si>
    <t>LL23 7NL</t>
  </si>
  <si>
    <t>LL237NL</t>
  </si>
  <si>
    <t>ll23 7nl</t>
  </si>
  <si>
    <t>ll237nl</t>
  </si>
  <si>
    <t>LL23 7NN</t>
  </si>
  <si>
    <t>LL237NN</t>
  </si>
  <si>
    <t>ll23 7nn</t>
  </si>
  <si>
    <t>ll237nn</t>
  </si>
  <si>
    <t>LL23 7NP</t>
  </si>
  <si>
    <t>LL237NP</t>
  </si>
  <si>
    <t>ll23 7np</t>
  </si>
  <si>
    <t>ll237np</t>
  </si>
  <si>
    <t>LL23 7NR</t>
  </si>
  <si>
    <t>LL237NR</t>
  </si>
  <si>
    <t>ll23 7nr</t>
  </si>
  <si>
    <t>ll237nr</t>
  </si>
  <si>
    <t>LL23 7NS</t>
  </si>
  <si>
    <t>LL237NS</t>
  </si>
  <si>
    <t>ll23 7ns</t>
  </si>
  <si>
    <t>ll237ns</t>
  </si>
  <si>
    <t>LL23 7NT</t>
  </si>
  <si>
    <t>LL237NT</t>
  </si>
  <si>
    <t>ll23 7nt</t>
  </si>
  <si>
    <t>ll237nt</t>
  </si>
  <si>
    <t>LL23 7NU</t>
  </si>
  <si>
    <t>LL237NU</t>
  </si>
  <si>
    <t>ll23 7nu</t>
  </si>
  <si>
    <t>ll237nu</t>
  </si>
  <si>
    <t>Tryweryn Dam STW</t>
  </si>
  <si>
    <t>LL23 7NW</t>
  </si>
  <si>
    <t>LL237NW</t>
  </si>
  <si>
    <t>ll23 7nw</t>
  </si>
  <si>
    <t>ll237nw</t>
  </si>
  <si>
    <t>LL23 7NY</t>
  </si>
  <si>
    <t>LL237NY</t>
  </si>
  <si>
    <t>ll23 7ny</t>
  </si>
  <si>
    <t>ll237ny</t>
  </si>
  <si>
    <t>LL23 7PA</t>
  </si>
  <si>
    <t>LL237PA</t>
  </si>
  <si>
    <t>ll23 7pa</t>
  </si>
  <si>
    <t>ll237pa</t>
  </si>
  <si>
    <t>LL23 7PB</t>
  </si>
  <si>
    <t>LL237PB</t>
  </si>
  <si>
    <t>ll23 7pb</t>
  </si>
  <si>
    <t>ll237pb</t>
  </si>
  <si>
    <t>LL23 7PH</t>
  </si>
  <si>
    <t>LL237PH</t>
  </si>
  <si>
    <t>ll23 7ph</t>
  </si>
  <si>
    <t>ll237ph</t>
  </si>
  <si>
    <t>LL23 7PL</t>
  </si>
  <si>
    <t>LL237PL</t>
  </si>
  <si>
    <t>ll23 7pl</t>
  </si>
  <si>
    <t>ll237pl</t>
  </si>
  <si>
    <t>LL23 7PN</t>
  </si>
  <si>
    <t>LL237PN</t>
  </si>
  <si>
    <t>ll23 7pn</t>
  </si>
  <si>
    <t>ll237pn</t>
  </si>
  <si>
    <t>LL23 7PP</t>
  </si>
  <si>
    <t>LL237PP</t>
  </si>
  <si>
    <t>ll23 7pp</t>
  </si>
  <si>
    <t>ll237pp</t>
  </si>
  <si>
    <t>LL23 7PR</t>
  </si>
  <si>
    <t>LL237PR</t>
  </si>
  <si>
    <t>ll23 7pr</t>
  </si>
  <si>
    <t>ll237pr</t>
  </si>
  <si>
    <t>LL23 7PS</t>
  </si>
  <si>
    <t>LL237PS</t>
  </si>
  <si>
    <t>ll23 7ps</t>
  </si>
  <si>
    <t>ll237ps</t>
  </si>
  <si>
    <t>LL23 7PT</t>
  </si>
  <si>
    <t>LL237PT</t>
  </si>
  <si>
    <t>ll23 7pt</t>
  </si>
  <si>
    <t>ll237pt</t>
  </si>
  <si>
    <t>LL23 7PU</t>
  </si>
  <si>
    <t>LL237PU</t>
  </si>
  <si>
    <t>ll23 7pu</t>
  </si>
  <si>
    <t>ll237pu</t>
  </si>
  <si>
    <t>LL23 7PW</t>
  </si>
  <si>
    <t>LL237PW</t>
  </si>
  <si>
    <t>ll23 7pw</t>
  </si>
  <si>
    <t>ll237pw</t>
  </si>
  <si>
    <t>LL23 7PY</t>
  </si>
  <si>
    <t>LL237PY</t>
  </si>
  <si>
    <t>ll23 7py</t>
  </si>
  <si>
    <t>ll237py</t>
  </si>
  <si>
    <t>LL23 7RA</t>
  </si>
  <si>
    <t>LL237RA</t>
  </si>
  <si>
    <t>ll23 7ra</t>
  </si>
  <si>
    <t>ll237ra</t>
  </si>
  <si>
    <t>LL23 7RB</t>
  </si>
  <si>
    <t>LL237RB</t>
  </si>
  <si>
    <t>ll23 7rb</t>
  </si>
  <si>
    <t>ll237rb</t>
  </si>
  <si>
    <t>LL23 7RD</t>
  </si>
  <si>
    <t>LL237RD</t>
  </si>
  <si>
    <t>ll23 7rd</t>
  </si>
  <si>
    <t>ll237rd</t>
  </si>
  <si>
    <t>LL23 7RE</t>
  </si>
  <si>
    <t>LL237RE</t>
  </si>
  <si>
    <t>ll23 7re</t>
  </si>
  <si>
    <t>ll237re</t>
  </si>
  <si>
    <t>LL23 7RF</t>
  </si>
  <si>
    <t>LL237RF</t>
  </si>
  <si>
    <t>ll23 7rf</t>
  </si>
  <si>
    <t>ll237rf</t>
  </si>
  <si>
    <t>LL23 7RG</t>
  </si>
  <si>
    <t>LL237RG</t>
  </si>
  <si>
    <t>ll23 7rg</t>
  </si>
  <si>
    <t>ll237rg</t>
  </si>
  <si>
    <t>LL23 7RH</t>
  </si>
  <si>
    <t>LL237RH</t>
  </si>
  <si>
    <t>ll23 7rh</t>
  </si>
  <si>
    <t>ll237rh</t>
  </si>
  <si>
    <t>LL23 7RL</t>
  </si>
  <si>
    <t>LL237RL</t>
  </si>
  <si>
    <t>ll23 7rl</t>
  </si>
  <si>
    <t>ll237rl</t>
  </si>
  <si>
    <t>LL23 7RN</t>
  </si>
  <si>
    <t>LL237RN</t>
  </si>
  <si>
    <t>ll23 7rn</t>
  </si>
  <si>
    <t>ll237rn</t>
  </si>
  <si>
    <t>LL23 7RR</t>
  </si>
  <si>
    <t>LL237RR</t>
  </si>
  <si>
    <t>ll23 7rr</t>
  </si>
  <si>
    <t>ll237rr</t>
  </si>
  <si>
    <t>LL23 7RS</t>
  </si>
  <si>
    <t>LL237RS</t>
  </si>
  <si>
    <t>ll23 7rs</t>
  </si>
  <si>
    <t>ll237rs</t>
  </si>
  <si>
    <t>LL23 7RT</t>
  </si>
  <si>
    <t>LL237RT</t>
  </si>
  <si>
    <t>ll23 7rt</t>
  </si>
  <si>
    <t>ll237rt</t>
  </si>
  <si>
    <t>LL23 7RU</t>
  </si>
  <si>
    <t>LL237RU</t>
  </si>
  <si>
    <t>ll23 7ru</t>
  </si>
  <si>
    <t>ll237ru</t>
  </si>
  <si>
    <t>LL23 7RY</t>
  </si>
  <si>
    <t>LL237RY</t>
  </si>
  <si>
    <t>ll23 7ry</t>
  </si>
  <si>
    <t>ll237ry</t>
  </si>
  <si>
    <t>LL23 7SA</t>
  </si>
  <si>
    <t>LL237SA</t>
  </si>
  <si>
    <t>ll23 7sa</t>
  </si>
  <si>
    <t>ll237sa</t>
  </si>
  <si>
    <t>Rhyduchaf STW</t>
  </si>
  <si>
    <t>LL23 7SB</t>
  </si>
  <si>
    <t>LL237SB</t>
  </si>
  <si>
    <t>ll23 7sb</t>
  </si>
  <si>
    <t>ll237sb</t>
  </si>
  <si>
    <t>LL23 7SD</t>
  </si>
  <si>
    <t>LL237SD</t>
  </si>
  <si>
    <t>ll23 7sd</t>
  </si>
  <si>
    <t>ll237sd</t>
  </si>
  <si>
    <t>LL23 7SE</t>
  </si>
  <si>
    <t>LL237SE</t>
  </si>
  <si>
    <t>ll23 7se</t>
  </si>
  <si>
    <t>ll237se</t>
  </si>
  <si>
    <t>LL23 7SF</t>
  </si>
  <si>
    <t>LL237SF</t>
  </si>
  <si>
    <t>ll23 7sf</t>
  </si>
  <si>
    <t>ll237sf</t>
  </si>
  <si>
    <t>LL23 7SG</t>
  </si>
  <si>
    <t>LL237SG</t>
  </si>
  <si>
    <t>ll23 7sg</t>
  </si>
  <si>
    <t>ll237sg</t>
  </si>
  <si>
    <t>LL23 7SH</t>
  </si>
  <si>
    <t>LL237SH</t>
  </si>
  <si>
    <t>ll23 7sh</t>
  </si>
  <si>
    <t>ll237sh</t>
  </si>
  <si>
    <t>LL23 7SN</t>
  </si>
  <si>
    <t>LL237SN</t>
  </si>
  <si>
    <t>ll23 7sn</t>
  </si>
  <si>
    <t>ll237sn</t>
  </si>
  <si>
    <t>LL23 7SP</t>
  </si>
  <si>
    <t>LL237SP</t>
  </si>
  <si>
    <t>ll23 7sp</t>
  </si>
  <si>
    <t>ll237sp</t>
  </si>
  <si>
    <t>LL23 7SR</t>
  </si>
  <si>
    <t>LL237SR</t>
  </si>
  <si>
    <t>ll23 7sr</t>
  </si>
  <si>
    <t>ll237sr</t>
  </si>
  <si>
    <t>LL23 7SS</t>
  </si>
  <si>
    <t>LL237SS</t>
  </si>
  <si>
    <t>ll23 7ss</t>
  </si>
  <si>
    <t>ll237ss</t>
  </si>
  <si>
    <t>LL23 7ST</t>
  </si>
  <si>
    <t>LL237ST</t>
  </si>
  <si>
    <t>ll23 7st</t>
  </si>
  <si>
    <t>ll237st</t>
  </si>
  <si>
    <t>LL23 7SU</t>
  </si>
  <si>
    <t>LL237SU</t>
  </si>
  <si>
    <t>ll23 7su</t>
  </si>
  <si>
    <t>ll237su</t>
  </si>
  <si>
    <t>LL23 7SW</t>
  </si>
  <si>
    <t>LL237SW</t>
  </si>
  <si>
    <t>ll23 7sw</t>
  </si>
  <si>
    <t>ll237sw</t>
  </si>
  <si>
    <t>LL23 7SY</t>
  </si>
  <si>
    <t>LL237SY</t>
  </si>
  <si>
    <t>ll23 7sy</t>
  </si>
  <si>
    <t>ll237sy</t>
  </si>
  <si>
    <t>LL23 7TA</t>
  </si>
  <si>
    <t>LL237TA</t>
  </si>
  <si>
    <t>ll23 7ta</t>
  </si>
  <si>
    <t>ll237ta</t>
  </si>
  <si>
    <t>LL23 7TB</t>
  </si>
  <si>
    <t>LL237TB</t>
  </si>
  <si>
    <t>ll23 7tb</t>
  </si>
  <si>
    <t>ll237tb</t>
  </si>
  <si>
    <t>LL23 7TD</t>
  </si>
  <si>
    <t>LL237TD</t>
  </si>
  <si>
    <t>ll23 7td</t>
  </si>
  <si>
    <t>ll237td</t>
  </si>
  <si>
    <t>LL23 7TE</t>
  </si>
  <si>
    <t>LL237TE</t>
  </si>
  <si>
    <t>ll23 7te</t>
  </si>
  <si>
    <t>ll237te</t>
  </si>
  <si>
    <t>Parc STW</t>
  </si>
  <si>
    <t>LL23 7TF</t>
  </si>
  <si>
    <t>LL237TF</t>
  </si>
  <si>
    <t>ll23 7tf</t>
  </si>
  <si>
    <t>ll237tf</t>
  </si>
  <si>
    <t>LL23 7TH</t>
  </si>
  <si>
    <t>LL237TH</t>
  </si>
  <si>
    <t>ll23 7th</t>
  </si>
  <si>
    <t>ll237th</t>
  </si>
  <si>
    <t>LL23 7TL</t>
  </si>
  <si>
    <t>LL237TL</t>
  </si>
  <si>
    <t>ll23 7tl</t>
  </si>
  <si>
    <t>ll237tl</t>
  </si>
  <si>
    <t>LL23 7TN</t>
  </si>
  <si>
    <t>LL237TN</t>
  </si>
  <si>
    <t>ll23 7tn</t>
  </si>
  <si>
    <t>ll237tn</t>
  </si>
  <si>
    <t>LL23 7TP</t>
  </si>
  <si>
    <t>LL237TP</t>
  </si>
  <si>
    <t>ll23 7tp</t>
  </si>
  <si>
    <t>ll237tp</t>
  </si>
  <si>
    <t>LL23 7TR</t>
  </si>
  <si>
    <t>LL237TR</t>
  </si>
  <si>
    <t>ll23 7tr</t>
  </si>
  <si>
    <t>ll237tr</t>
  </si>
  <si>
    <t>LL23 7TS</t>
  </si>
  <si>
    <t>LL237TS</t>
  </si>
  <si>
    <t>ll23 7ts</t>
  </si>
  <si>
    <t>ll237ts</t>
  </si>
  <si>
    <t>LL23 7TT</t>
  </si>
  <si>
    <t>LL237TT</t>
  </si>
  <si>
    <t>ll23 7tt</t>
  </si>
  <si>
    <t>ll237tt</t>
  </si>
  <si>
    <t>LL23 7TU</t>
  </si>
  <si>
    <t>LL237TU</t>
  </si>
  <si>
    <t>ll23 7tu</t>
  </si>
  <si>
    <t>ll237tu</t>
  </si>
  <si>
    <t>LL23 7TW</t>
  </si>
  <si>
    <t>LL237TW</t>
  </si>
  <si>
    <t>ll23 7tw</t>
  </si>
  <si>
    <t>ll237tw</t>
  </si>
  <si>
    <t>LL23 7TY</t>
  </si>
  <si>
    <t>LL237TY</t>
  </si>
  <si>
    <t>ll23 7ty</t>
  </si>
  <si>
    <t>ll237ty</t>
  </si>
  <si>
    <t>LL23 7UA</t>
  </si>
  <si>
    <t>LL237UA</t>
  </si>
  <si>
    <t>ll23 7ua</t>
  </si>
  <si>
    <t>ll237ua</t>
  </si>
  <si>
    <t>LL23 7UB</t>
  </si>
  <si>
    <t>LL237UB</t>
  </si>
  <si>
    <t>ll23 7ub</t>
  </si>
  <si>
    <t>ll237ub</t>
  </si>
  <si>
    <t>LL23 7UD</t>
  </si>
  <si>
    <t>LL237UD</t>
  </si>
  <si>
    <t>ll23 7ud</t>
  </si>
  <si>
    <t>ll237ud</t>
  </si>
  <si>
    <t>LL23 7UE</t>
  </si>
  <si>
    <t>LL237UE</t>
  </si>
  <si>
    <t>ll23 7ue</t>
  </si>
  <si>
    <t>ll237ue</t>
  </si>
  <si>
    <t>LL23 7UF</t>
  </si>
  <si>
    <t>LL237UF</t>
  </si>
  <si>
    <t>ll23 7uf</t>
  </si>
  <si>
    <t>ll237uf</t>
  </si>
  <si>
    <t>LL23 7UG</t>
  </si>
  <si>
    <t>LL237UG</t>
  </si>
  <si>
    <t>ll23 7ug</t>
  </si>
  <si>
    <t>ll237ug</t>
  </si>
  <si>
    <t>LL23 7UH</t>
  </si>
  <si>
    <t>LL237UH</t>
  </si>
  <si>
    <t>ll23 7uh</t>
  </si>
  <si>
    <t>ll237uh</t>
  </si>
  <si>
    <t>LL23 7UN</t>
  </si>
  <si>
    <t>LL237UN</t>
  </si>
  <si>
    <t>ll23 7un</t>
  </si>
  <si>
    <t>ll237un</t>
  </si>
  <si>
    <t>LL23 7UR</t>
  </si>
  <si>
    <t>LL237UR</t>
  </si>
  <si>
    <t>ll23 7ur</t>
  </si>
  <si>
    <t>ll237ur</t>
  </si>
  <si>
    <t>LL23 7UT</t>
  </si>
  <si>
    <t>LL237UT</t>
  </si>
  <si>
    <t>ll23 7ut</t>
  </si>
  <si>
    <t>ll237ut</t>
  </si>
  <si>
    <t>LL23 7UU</t>
  </si>
  <si>
    <t>LL237UU</t>
  </si>
  <si>
    <t>ll23 7uu</t>
  </si>
  <si>
    <t>ll237uu</t>
  </si>
  <si>
    <t>LL23 7UW</t>
  </si>
  <si>
    <t>LL237UW</t>
  </si>
  <si>
    <t>ll23 7uw</t>
  </si>
  <si>
    <t>ll237uw</t>
  </si>
  <si>
    <t>LL23 7UY</t>
  </si>
  <si>
    <t>LL237UY</t>
  </si>
  <si>
    <t>ll23 7uy</t>
  </si>
  <si>
    <t>ll237uy</t>
  </si>
  <si>
    <t>LL23 7YA</t>
  </si>
  <si>
    <t>LL237YA</t>
  </si>
  <si>
    <t>ll23 7ya</t>
  </si>
  <si>
    <t>ll237ya</t>
  </si>
  <si>
    <t>LL23 7YB</t>
  </si>
  <si>
    <t>LL237YB</t>
  </si>
  <si>
    <t>ll23 7yb</t>
  </si>
  <si>
    <t>ll237yb</t>
  </si>
  <si>
    <t>LL23 7YD</t>
  </si>
  <si>
    <t>LL237YD</t>
  </si>
  <si>
    <t>ll23 7yd</t>
  </si>
  <si>
    <t>ll237yd</t>
  </si>
  <si>
    <t>LL23 7YE</t>
  </si>
  <si>
    <t>LL237YE</t>
  </si>
  <si>
    <t>ll23 7ye</t>
  </si>
  <si>
    <t>ll237ye</t>
  </si>
  <si>
    <t>LL23 7YF</t>
  </si>
  <si>
    <t>LL237YF</t>
  </si>
  <si>
    <t>ll23 7yf</t>
  </si>
  <si>
    <t>ll237yf</t>
  </si>
  <si>
    <t>LL23 7YG</t>
  </si>
  <si>
    <t>LL237YG</t>
  </si>
  <si>
    <t>ll23 7yg</t>
  </si>
  <si>
    <t>ll237yg</t>
  </si>
  <si>
    <t>LL23 7YH</t>
  </si>
  <si>
    <t>LL237YH</t>
  </si>
  <si>
    <t>ll23 7yh</t>
  </si>
  <si>
    <t>ll237yh</t>
  </si>
  <si>
    <t>LL23 7YL</t>
  </si>
  <si>
    <t>LL237YL</t>
  </si>
  <si>
    <t>ll23 7yl</t>
  </si>
  <si>
    <t>ll237yl</t>
  </si>
  <si>
    <t>LL23 7YN</t>
  </si>
  <si>
    <t>LL237YN</t>
  </si>
  <si>
    <t>ll23 7yn</t>
  </si>
  <si>
    <t>ll237yn</t>
  </si>
  <si>
    <t>LL23 7YP</t>
  </si>
  <si>
    <t>LL237YP</t>
  </si>
  <si>
    <t>ll23 7yp</t>
  </si>
  <si>
    <t>ll237yp</t>
  </si>
  <si>
    <t>LL23 7YR</t>
  </si>
  <si>
    <t>LL237YR</t>
  </si>
  <si>
    <t>ll23 7yr</t>
  </si>
  <si>
    <t>ll237yr</t>
  </si>
  <si>
    <t>LL23 7YS</t>
  </si>
  <si>
    <t>LL237YS</t>
  </si>
  <si>
    <t>ll23 7ys</t>
  </si>
  <si>
    <t>ll237ys</t>
  </si>
  <si>
    <t>LL23 7YT</t>
  </si>
  <si>
    <t>LL237YT</t>
  </si>
  <si>
    <t>ll23 7yt</t>
  </si>
  <si>
    <t>ll237yt</t>
  </si>
  <si>
    <t>LL23 7YU</t>
  </si>
  <si>
    <t>LL237YU</t>
  </si>
  <si>
    <t>ll23 7yu</t>
  </si>
  <si>
    <t>ll237yu</t>
  </si>
  <si>
    <t>LL23 7YW</t>
  </si>
  <si>
    <t>LL237YW</t>
  </si>
  <si>
    <t>ll23 7yw</t>
  </si>
  <si>
    <t>ll237yw</t>
  </si>
  <si>
    <t>LL23 7YY</t>
  </si>
  <si>
    <t>LL237YY</t>
  </si>
  <si>
    <t>ll23 7yy</t>
  </si>
  <si>
    <t>ll237yy</t>
  </si>
  <si>
    <t>LL23 7YZ</t>
  </si>
  <si>
    <t>LL237YZ</t>
  </si>
  <si>
    <t>ll23 7yz</t>
  </si>
  <si>
    <t>ll237yz</t>
  </si>
  <si>
    <t>LL23 9AF</t>
  </si>
  <si>
    <t>LL239AF</t>
  </si>
  <si>
    <t>ll23 9af</t>
  </si>
  <si>
    <t>ll239af</t>
  </si>
  <si>
    <t>LL40 2DU</t>
  </si>
  <si>
    <t>LL402DU</t>
  </si>
  <si>
    <t>ll40 2du</t>
  </si>
  <si>
    <t>ll402du</t>
  </si>
  <si>
    <t>Llanfachreth WwTW</t>
  </si>
  <si>
    <t>LL40 2DY</t>
  </si>
  <si>
    <t>LL402DY</t>
  </si>
  <si>
    <t>ll40 2dy</t>
  </si>
  <si>
    <t>ll402dy</t>
  </si>
  <si>
    <t>LL40 2EA</t>
  </si>
  <si>
    <t>LL402EA</t>
  </si>
  <si>
    <t>ll40 2ea</t>
  </si>
  <si>
    <t>ll402ea</t>
  </si>
  <si>
    <t>LL40 2EB</t>
  </si>
  <si>
    <t>LL402EB</t>
  </si>
  <si>
    <t>ll40 2eb</t>
  </si>
  <si>
    <t>ll402eb</t>
  </si>
  <si>
    <t>LL40 2ED</t>
  </si>
  <si>
    <t>LL402ED</t>
  </si>
  <si>
    <t>ll40 2ed</t>
  </si>
  <si>
    <t>ll402ed</t>
  </si>
  <si>
    <t>LL40 2EE</t>
  </si>
  <si>
    <t>LL402EE</t>
  </si>
  <si>
    <t>ll40 2ee</t>
  </si>
  <si>
    <t>ll402ee</t>
  </si>
  <si>
    <t>LL40 2EF</t>
  </si>
  <si>
    <t>LL402EF</t>
  </si>
  <si>
    <t>ll40 2ef</t>
  </si>
  <si>
    <t>ll402ef</t>
  </si>
  <si>
    <t>LL40 2EG</t>
  </si>
  <si>
    <t>LL402EG</t>
  </si>
  <si>
    <t>ll40 2eg</t>
  </si>
  <si>
    <t>ll402eg</t>
  </si>
  <si>
    <t>LL40 2EH</t>
  </si>
  <si>
    <t>LL402EH</t>
  </si>
  <si>
    <t>ll40 2eh</t>
  </si>
  <si>
    <t>ll402eh</t>
  </si>
  <si>
    <t>LL40 2HB</t>
  </si>
  <si>
    <t>LL402HB</t>
  </si>
  <si>
    <t>ll40 2hb</t>
  </si>
  <si>
    <t>ll402hb</t>
  </si>
  <si>
    <t>LL40 2HD</t>
  </si>
  <si>
    <t>LL402HD</t>
  </si>
  <si>
    <t>ll40 2hd</t>
  </si>
  <si>
    <t>ll402hd</t>
  </si>
  <si>
    <t>LL40 2HE</t>
  </si>
  <si>
    <t>LL402HE</t>
  </si>
  <si>
    <t>ll40 2he</t>
  </si>
  <si>
    <t>ll402he</t>
  </si>
  <si>
    <t>LL40 2HF</t>
  </si>
  <si>
    <t>LL402HF</t>
  </si>
  <si>
    <t>ll40 2hf</t>
  </si>
  <si>
    <t>ll402hf</t>
  </si>
  <si>
    <t>Ganllwyd STW</t>
  </si>
  <si>
    <t>LL40 2HG</t>
  </si>
  <si>
    <t>LL402HG</t>
  </si>
  <si>
    <t>ll40 2hg</t>
  </si>
  <si>
    <t>ll402hg</t>
  </si>
  <si>
    <t>LL40 2HH</t>
  </si>
  <si>
    <t>LL402HH</t>
  </si>
  <si>
    <t>ll40 2hh</t>
  </si>
  <si>
    <t>ll402hh</t>
  </si>
  <si>
    <t>LL40 2HL</t>
  </si>
  <si>
    <t>LL402HL</t>
  </si>
  <si>
    <t>ll40 2hl</t>
  </si>
  <si>
    <t>ll402hl</t>
  </si>
  <si>
    <t>LL40 2HN</t>
  </si>
  <si>
    <t>LL402HN</t>
  </si>
  <si>
    <t>ll40 2hn</t>
  </si>
  <si>
    <t>ll402hn</t>
  </si>
  <si>
    <t>LL40 2HP</t>
  </si>
  <si>
    <t>LL402HP</t>
  </si>
  <si>
    <t>ll40 2hp</t>
  </si>
  <si>
    <t>ll402hp</t>
  </si>
  <si>
    <t>LL40 2HR</t>
  </si>
  <si>
    <t>LL402HR</t>
  </si>
  <si>
    <t>ll40 2hr</t>
  </si>
  <si>
    <t>ll402hr</t>
  </si>
  <si>
    <t>LL40 2HS</t>
  </si>
  <si>
    <t>LL402HS</t>
  </si>
  <si>
    <t>ll40 2hs</t>
  </si>
  <si>
    <t>ll402hs</t>
  </si>
  <si>
    <t>LL40 2HT</t>
  </si>
  <si>
    <t>LL402HT</t>
  </si>
  <si>
    <t>ll40 2ht</t>
  </si>
  <si>
    <t>ll402ht</t>
  </si>
  <si>
    <t>LL40 2HU</t>
  </si>
  <si>
    <t>LL402HU</t>
  </si>
  <si>
    <t>ll40 2hu</t>
  </si>
  <si>
    <t>ll402hu</t>
  </si>
  <si>
    <t>LL40 2HW</t>
  </si>
  <si>
    <t>LL402HW</t>
  </si>
  <si>
    <t>ll40 2hw</t>
  </si>
  <si>
    <t>ll402hw</t>
  </si>
  <si>
    <t>LL40 2HY</t>
  </si>
  <si>
    <t>LL402HY</t>
  </si>
  <si>
    <t>ll40 2hy</t>
  </si>
  <si>
    <t>ll402hy</t>
  </si>
  <si>
    <t>LL40 2HZ</t>
  </si>
  <si>
    <t>LL402HZ</t>
  </si>
  <si>
    <t>ll40 2hz</t>
  </si>
  <si>
    <t>ll402hz</t>
  </si>
  <si>
    <t>LL40 2LA</t>
  </si>
  <si>
    <t>LL402LA</t>
  </si>
  <si>
    <t>ll40 2la</t>
  </si>
  <si>
    <t>ll402la</t>
  </si>
  <si>
    <t>Bronaber STW</t>
  </si>
  <si>
    <t>LL40 2LB</t>
  </si>
  <si>
    <t>LL402LB</t>
  </si>
  <si>
    <t>ll40 2lb</t>
  </si>
  <si>
    <t>ll402lb</t>
  </si>
  <si>
    <t>LL40 2LD</t>
  </si>
  <si>
    <t>LL402LD</t>
  </si>
  <si>
    <t>ll40 2ld</t>
  </si>
  <si>
    <t>ll402ld</t>
  </si>
  <si>
    <t>LL40 2LE</t>
  </si>
  <si>
    <t>LL402LE</t>
  </si>
  <si>
    <t>ll40 2le</t>
  </si>
  <si>
    <t>ll402le</t>
  </si>
  <si>
    <t>LL40 2LF</t>
  </si>
  <si>
    <t>LL402LF</t>
  </si>
  <si>
    <t>ll40 2lf</t>
  </si>
  <si>
    <t>ll402lf</t>
  </si>
  <si>
    <t>LL40 2LG</t>
  </si>
  <si>
    <t>LL402LG</t>
  </si>
  <si>
    <t>ll40 2lg</t>
  </si>
  <si>
    <t>ll402lg</t>
  </si>
  <si>
    <t>LL40 2LH</t>
  </si>
  <si>
    <t>LL402LH</t>
  </si>
  <si>
    <t>ll40 2lh</t>
  </si>
  <si>
    <t>ll402lh</t>
  </si>
  <si>
    <t>LL40 2LL</t>
  </si>
  <si>
    <t>LL402LL</t>
  </si>
  <si>
    <t>ll40 2ll</t>
  </si>
  <si>
    <t>ll402ll</t>
  </si>
  <si>
    <t>LL40 2LW</t>
  </si>
  <si>
    <t>LL402LW</t>
  </si>
  <si>
    <t>ll40 2lw</t>
  </si>
  <si>
    <t>ll402lw</t>
  </si>
  <si>
    <t>LL40 2NH</t>
  </si>
  <si>
    <t>LL402NH</t>
  </si>
  <si>
    <t>ll40 2nh</t>
  </si>
  <si>
    <t>ll402nh</t>
  </si>
  <si>
    <t>LL40 2NL</t>
  </si>
  <si>
    <t>LL402NL</t>
  </si>
  <si>
    <t>ll40 2nl</t>
  </si>
  <si>
    <t>ll402nl</t>
  </si>
  <si>
    <t>LL40 2NN</t>
  </si>
  <si>
    <t>LL402NN</t>
  </si>
  <si>
    <t>ll40 2nn</t>
  </si>
  <si>
    <t>ll402nn</t>
  </si>
  <si>
    <t>LL40 2NP</t>
  </si>
  <si>
    <t>LL402NP</t>
  </si>
  <si>
    <t>ll40 2np</t>
  </si>
  <si>
    <t>ll402np</t>
  </si>
  <si>
    <t>LL40 2NR</t>
  </si>
  <si>
    <t>LL402NR</t>
  </si>
  <si>
    <t>ll40 2nr</t>
  </si>
  <si>
    <t>ll402nr</t>
  </si>
  <si>
    <t>LL40 2NS</t>
  </si>
  <si>
    <t>LL402NS</t>
  </si>
  <si>
    <t>ll40 2ns</t>
  </si>
  <si>
    <t>ll402ns</t>
  </si>
  <si>
    <t>LL40 2NT</t>
  </si>
  <si>
    <t>LL402NT</t>
  </si>
  <si>
    <t>ll40 2nt</t>
  </si>
  <si>
    <t>ll402nt</t>
  </si>
  <si>
    <t>LL40 2NU</t>
  </si>
  <si>
    <t>LL402NU</t>
  </si>
  <si>
    <t>ll40 2nu</t>
  </si>
  <si>
    <t>ll402nu</t>
  </si>
  <si>
    <t>LL40 2NW</t>
  </si>
  <si>
    <t>LL402NW</t>
  </si>
  <si>
    <t>ll40 2nw</t>
  </si>
  <si>
    <t>ll402nw</t>
  </si>
  <si>
    <t>LL40 2NY</t>
  </si>
  <si>
    <t>LL402NY</t>
  </si>
  <si>
    <t>ll40 2ny</t>
  </si>
  <si>
    <t>ll402ny</t>
  </si>
  <si>
    <t>LL40 2PA</t>
  </si>
  <si>
    <t>LL402PA</t>
  </si>
  <si>
    <t>ll40 2pa</t>
  </si>
  <si>
    <t>ll402pa</t>
  </si>
  <si>
    <t>LL40 2PB</t>
  </si>
  <si>
    <t>LL402PB</t>
  </si>
  <si>
    <t>ll40 2pb</t>
  </si>
  <si>
    <t>ll402pb</t>
  </si>
  <si>
    <t>LL40 2PD</t>
  </si>
  <si>
    <t>LL402PD</t>
  </si>
  <si>
    <t>ll40 2pd</t>
  </si>
  <si>
    <t>ll402pd</t>
  </si>
  <si>
    <t>LL40 2PE</t>
  </si>
  <si>
    <t>LL402PE</t>
  </si>
  <si>
    <t>ll40 2pe</t>
  </si>
  <si>
    <t>ll402pe</t>
  </si>
  <si>
    <t>LL40 2PF</t>
  </si>
  <si>
    <t>LL402PF</t>
  </si>
  <si>
    <t>ll40 2pf</t>
  </si>
  <si>
    <t>ll402pf</t>
  </si>
  <si>
    <t>LL40 2PG</t>
  </si>
  <si>
    <t>LL402PG</t>
  </si>
  <si>
    <t>ll40 2pg</t>
  </si>
  <si>
    <t>ll402pg</t>
  </si>
  <si>
    <t>LL40 2PH</t>
  </si>
  <si>
    <t>LL402PH</t>
  </si>
  <si>
    <t>ll40 2ph</t>
  </si>
  <si>
    <t>ll402ph</t>
  </si>
  <si>
    <t>LL40 2ST</t>
  </si>
  <si>
    <t>LL402ST</t>
  </si>
  <si>
    <t>ll40 2st</t>
  </si>
  <si>
    <t>ll402st</t>
  </si>
  <si>
    <t>LL40 2SU</t>
  </si>
  <si>
    <t>LL402SU</t>
  </si>
  <si>
    <t>ll40 2su</t>
  </si>
  <si>
    <t>ll402su</t>
  </si>
  <si>
    <t>LL40 2SY</t>
  </si>
  <si>
    <t>LL402SY</t>
  </si>
  <si>
    <t>ll40 2sy</t>
  </si>
  <si>
    <t>ll402sy</t>
  </si>
  <si>
    <t>LL40 2TF</t>
  </si>
  <si>
    <t>LL402TF</t>
  </si>
  <si>
    <t>ll40 2tf</t>
  </si>
  <si>
    <t>ll402tf</t>
  </si>
  <si>
    <t>LL40 2TG</t>
  </si>
  <si>
    <t>LL402TG</t>
  </si>
  <si>
    <t>ll40 2tg</t>
  </si>
  <si>
    <t>ll402tg</t>
  </si>
  <si>
    <t>LL40 2TH</t>
  </si>
  <si>
    <t>LL402TH</t>
  </si>
  <si>
    <t>ll40 2th</t>
  </si>
  <si>
    <t>ll402th</t>
  </si>
  <si>
    <t>LL40 2TL</t>
  </si>
  <si>
    <t>LL402TL</t>
  </si>
  <si>
    <t>ll40 2tl</t>
  </si>
  <si>
    <t>ll402tl</t>
  </si>
  <si>
    <t>LL40 2TN</t>
  </si>
  <si>
    <t>LL402TN</t>
  </si>
  <si>
    <t>ll40 2tn</t>
  </si>
  <si>
    <t>ll402tn</t>
  </si>
  <si>
    <t>LL40 2TP</t>
  </si>
  <si>
    <t>LL402TP</t>
  </si>
  <si>
    <t>ll40 2tp</t>
  </si>
  <si>
    <t>ll402tp</t>
  </si>
  <si>
    <t>LL40 2TW</t>
  </si>
  <si>
    <t>LL402TW</t>
  </si>
  <si>
    <t>ll40 2tw</t>
  </si>
  <si>
    <t>ll402tw</t>
  </si>
  <si>
    <t>LL40 2UT</t>
  </si>
  <si>
    <t>LL402UT</t>
  </si>
  <si>
    <t>ll40 2ut</t>
  </si>
  <si>
    <t>ll402ut</t>
  </si>
  <si>
    <t>LL41 4UP</t>
  </si>
  <si>
    <t>LL414UP</t>
  </si>
  <si>
    <t>ll41 4up</t>
  </si>
  <si>
    <t>ll414up</t>
  </si>
  <si>
    <t>LL41 4UR</t>
  </si>
  <si>
    <t>LL414UR</t>
  </si>
  <si>
    <t>ll41 4ur</t>
  </si>
  <si>
    <t>ll414ur</t>
  </si>
  <si>
    <t>LL41 4UT</t>
  </si>
  <si>
    <t>LL414UT</t>
  </si>
  <si>
    <t>ll41 4ut</t>
  </si>
  <si>
    <t>ll414ut</t>
  </si>
  <si>
    <t>LL41 4UY</t>
  </si>
  <si>
    <t>LL414UY</t>
  </si>
  <si>
    <t>ll41 4uy</t>
  </si>
  <si>
    <t>ll414uy</t>
  </si>
  <si>
    <t>LL41 4YB</t>
  </si>
  <si>
    <t>LL414YB</t>
  </si>
  <si>
    <t>ll41 4yb</t>
  </si>
  <si>
    <t>ll414yb</t>
  </si>
  <si>
    <t>LL41 4YD</t>
  </si>
  <si>
    <t>LL414YD</t>
  </si>
  <si>
    <t>ll41 4yd</t>
  </si>
  <si>
    <t>ll414yd</t>
  </si>
  <si>
    <t>LL41 4YE</t>
  </si>
  <si>
    <t>LL414YE</t>
  </si>
  <si>
    <t>ll41 4ye</t>
  </si>
  <si>
    <t>ll414ye</t>
  </si>
  <si>
    <t>LL48 6AD</t>
  </si>
  <si>
    <t>LL486AD</t>
  </si>
  <si>
    <t>ll48 6ad</t>
  </si>
  <si>
    <t>ll486ad</t>
  </si>
  <si>
    <t>Llanfrothen STW</t>
  </si>
  <si>
    <t>LL48 6AJ</t>
  </si>
  <si>
    <t>LL486AJ</t>
  </si>
  <si>
    <t>ll48 6aj</t>
  </si>
  <si>
    <t>ll486aj</t>
  </si>
  <si>
    <t>LL48 6AQ</t>
  </si>
  <si>
    <t>LL486AQ</t>
  </si>
  <si>
    <t>ll48 6aq</t>
  </si>
  <si>
    <t>ll486aq</t>
  </si>
  <si>
    <t>LL48 6AX</t>
  </si>
  <si>
    <t>LL486AX</t>
  </si>
  <si>
    <t>ll48 6ax</t>
  </si>
  <si>
    <t>ll486ax</t>
  </si>
  <si>
    <t>LL48 6AZ</t>
  </si>
  <si>
    <t>LL486AZ</t>
  </si>
  <si>
    <t>ll48 6az</t>
  </si>
  <si>
    <t>ll486az</t>
  </si>
  <si>
    <t>LL48 6BH</t>
  </si>
  <si>
    <t>LL486BH</t>
  </si>
  <si>
    <t>ll48 6bh</t>
  </si>
  <si>
    <t>ll486bh</t>
  </si>
  <si>
    <t>LL48 6BJ</t>
  </si>
  <si>
    <t>LL486BJ</t>
  </si>
  <si>
    <t>ll48 6bj</t>
  </si>
  <si>
    <t>ll486bj</t>
  </si>
  <si>
    <t>LL48 6BQ</t>
  </si>
  <si>
    <t>LL486BQ</t>
  </si>
  <si>
    <t>ll48 6bq</t>
  </si>
  <si>
    <t>ll486bq</t>
  </si>
  <si>
    <t>LL48 6BX</t>
  </si>
  <si>
    <t>LL486BX</t>
  </si>
  <si>
    <t>ll48 6bx</t>
  </si>
  <si>
    <t>ll486bx</t>
  </si>
  <si>
    <t>LL48 6BZ</t>
  </si>
  <si>
    <t>LL486BZ</t>
  </si>
  <si>
    <t>ll48 6bz</t>
  </si>
  <si>
    <t>ll486bz</t>
  </si>
  <si>
    <t>LL48 6DJ</t>
  </si>
  <si>
    <t>LL486DJ</t>
  </si>
  <si>
    <t>ll48 6dj</t>
  </si>
  <si>
    <t>ll486dj</t>
  </si>
  <si>
    <t xml:space="preserve">Croesor STW </t>
  </si>
  <si>
    <t>LL48 6DQ</t>
  </si>
  <si>
    <t>LL486DQ</t>
  </si>
  <si>
    <t>ll48 6dq</t>
  </si>
  <si>
    <t>ll486dq</t>
  </si>
  <si>
    <t>LL48 6DS</t>
  </si>
  <si>
    <t>LL486DS</t>
  </si>
  <si>
    <t>ll48 6ds</t>
  </si>
  <si>
    <t>ll486ds</t>
  </si>
  <si>
    <t>LL48 6DT</t>
  </si>
  <si>
    <t>LL486DT</t>
  </si>
  <si>
    <t>ll48 6dt</t>
  </si>
  <si>
    <t>ll486dt</t>
  </si>
  <si>
    <t>LL48 6DU</t>
  </si>
  <si>
    <t>LL486DU</t>
  </si>
  <si>
    <t>ll48 6du</t>
  </si>
  <si>
    <t>ll486du</t>
  </si>
  <si>
    <t>LL48 6DX</t>
  </si>
  <si>
    <t>LL486DX</t>
  </si>
  <si>
    <t>ll48 6dx</t>
  </si>
  <si>
    <t>ll486dx</t>
  </si>
  <si>
    <t>LL48 6DY</t>
  </si>
  <si>
    <t>LL486DY</t>
  </si>
  <si>
    <t>ll48 6dy</t>
  </si>
  <si>
    <t>ll486dy</t>
  </si>
  <si>
    <t>LL48 6DZ</t>
  </si>
  <si>
    <t>LL486DZ</t>
  </si>
  <si>
    <t>ll48 6dz</t>
  </si>
  <si>
    <t>ll486dz</t>
  </si>
  <si>
    <t>LL48 6ED</t>
  </si>
  <si>
    <t>LL486ED</t>
  </si>
  <si>
    <t>ll48 6ed</t>
  </si>
  <si>
    <t>ll486ed</t>
  </si>
  <si>
    <t>Prenteg STW</t>
  </si>
  <si>
    <t>LL48 6HD</t>
  </si>
  <si>
    <t>LL486HD</t>
  </si>
  <si>
    <t>ll48 6hd</t>
  </si>
  <si>
    <t>ll486hd</t>
  </si>
  <si>
    <t>LL48 6HF</t>
  </si>
  <si>
    <t>LL486HF</t>
  </si>
  <si>
    <t>ll48 6hf</t>
  </si>
  <si>
    <t>ll486hf</t>
  </si>
  <si>
    <t>LL48 6HG</t>
  </si>
  <si>
    <t>LL486HG</t>
  </si>
  <si>
    <t>ll48 6hg</t>
  </si>
  <si>
    <t>ll486hg</t>
  </si>
  <si>
    <t>LL48 6HL</t>
  </si>
  <si>
    <t>LL486HL</t>
  </si>
  <si>
    <t>ll48 6hl</t>
  </si>
  <si>
    <t>ll486hl</t>
  </si>
  <si>
    <t>LL48 6HN</t>
  </si>
  <si>
    <t>LL486HN</t>
  </si>
  <si>
    <t>ll48 6hn</t>
  </si>
  <si>
    <t>ll486hn</t>
  </si>
  <si>
    <t>LL48 6HP</t>
  </si>
  <si>
    <t>LL486HP</t>
  </si>
  <si>
    <t>ll48 6hp</t>
  </si>
  <si>
    <t>ll486hp</t>
  </si>
  <si>
    <t>LL48 6HR</t>
  </si>
  <si>
    <t>LL486HR</t>
  </si>
  <si>
    <t>ll48 6hr</t>
  </si>
  <si>
    <t>ll486hr</t>
  </si>
  <si>
    <t>LL48 6HS</t>
  </si>
  <si>
    <t>LL486HS</t>
  </si>
  <si>
    <t>ll48 6hs</t>
  </si>
  <si>
    <t>ll486hs</t>
  </si>
  <si>
    <t>LL48 6HT</t>
  </si>
  <si>
    <t>LL486HT</t>
  </si>
  <si>
    <t>ll48 6ht</t>
  </si>
  <si>
    <t>ll486ht</t>
  </si>
  <si>
    <t>LL48 6HU</t>
  </si>
  <si>
    <t>LL486HU</t>
  </si>
  <si>
    <t>ll48 6hu</t>
  </si>
  <si>
    <t>ll486hu</t>
  </si>
  <si>
    <t>LL48 6HW</t>
  </si>
  <si>
    <t>LL486HW</t>
  </si>
  <si>
    <t>ll48 6hw</t>
  </si>
  <si>
    <t>ll486hw</t>
  </si>
  <si>
    <t>LL48 6HY</t>
  </si>
  <si>
    <t>LL486HY</t>
  </si>
  <si>
    <t>ll48 6hy</t>
  </si>
  <si>
    <t>ll486hy</t>
  </si>
  <si>
    <t>LL48 6LJ</t>
  </si>
  <si>
    <t>LL486LJ</t>
  </si>
  <si>
    <t>ll48 6lj</t>
  </si>
  <si>
    <t>ll486lj</t>
  </si>
  <si>
    <t>LL48 6LQ</t>
  </si>
  <si>
    <t>LL486LQ</t>
  </si>
  <si>
    <t>ll48 6lq</t>
  </si>
  <si>
    <t>ll486lq</t>
  </si>
  <si>
    <t>LL48 6LX</t>
  </si>
  <si>
    <t>LL486LX</t>
  </si>
  <si>
    <t>ll48 6lx</t>
  </si>
  <si>
    <t>ll486lx</t>
  </si>
  <si>
    <t>LL48 6LZ</t>
  </si>
  <si>
    <t>LL486LZ</t>
  </si>
  <si>
    <t>ll48 6lz</t>
  </si>
  <si>
    <t>ll486lz</t>
  </si>
  <si>
    <t>LL48 6RU</t>
  </si>
  <si>
    <t>LL486RU</t>
  </si>
  <si>
    <t>ll48 6ru</t>
  </si>
  <si>
    <t>ll486ru</t>
  </si>
  <si>
    <t>LL48 6RY</t>
  </si>
  <si>
    <t>LL486RY</t>
  </si>
  <si>
    <t>ll48 6ry</t>
  </si>
  <si>
    <t>ll486ry</t>
  </si>
  <si>
    <t>LL48 6SE</t>
  </si>
  <si>
    <t>LL486SE</t>
  </si>
  <si>
    <t>ll48 6se</t>
  </si>
  <si>
    <t>ll486se</t>
  </si>
  <si>
    <t>LL48 6SF</t>
  </si>
  <si>
    <t>LL486SF</t>
  </si>
  <si>
    <t>ll48 6sf</t>
  </si>
  <si>
    <t>ll486sf</t>
  </si>
  <si>
    <t>LL48 6SG</t>
  </si>
  <si>
    <t>LL486SG</t>
  </si>
  <si>
    <t>ll48 6sg</t>
  </si>
  <si>
    <t>ll486sg</t>
  </si>
  <si>
    <t>LL48 6SH</t>
  </si>
  <si>
    <t>LL486SH</t>
  </si>
  <si>
    <t>ll48 6sh</t>
  </si>
  <si>
    <t>ll486sh</t>
  </si>
  <si>
    <t>LL48 6SN</t>
  </si>
  <si>
    <t>LL486SN</t>
  </si>
  <si>
    <t>ll48 6sn</t>
  </si>
  <si>
    <t>ll486sn</t>
  </si>
  <si>
    <t>Nantmor STW</t>
  </si>
  <si>
    <t>LL48 6SP</t>
  </si>
  <si>
    <t>LL486SP</t>
  </si>
  <si>
    <t>ll48 6sp</t>
  </si>
  <si>
    <t>ll486sp</t>
  </si>
  <si>
    <t>LL48 6SR</t>
  </si>
  <si>
    <t>LL486SR</t>
  </si>
  <si>
    <t>ll48 6sr</t>
  </si>
  <si>
    <t>ll486sr</t>
  </si>
  <si>
    <t>LL48 6SS</t>
  </si>
  <si>
    <t>LL486SS</t>
  </si>
  <si>
    <t>ll48 6ss</t>
  </si>
  <si>
    <t>ll486ss</t>
  </si>
  <si>
    <t>LL48 6SW</t>
  </si>
  <si>
    <t>LL486SW</t>
  </si>
  <si>
    <t>ll48 6sw</t>
  </si>
  <si>
    <t>ll486sw</t>
  </si>
  <si>
    <t>LL49 9BJ</t>
  </si>
  <si>
    <t>LL499BJ</t>
  </si>
  <si>
    <t>ll49 9bj</t>
  </si>
  <si>
    <t>ll499bj</t>
  </si>
  <si>
    <t>LL49 9LY</t>
  </si>
  <si>
    <t>LL499LY</t>
  </si>
  <si>
    <t>ll49 9ly</t>
  </si>
  <si>
    <t>ll499ly</t>
  </si>
  <si>
    <t>LL49 9SP</t>
  </si>
  <si>
    <t>LL499SP</t>
  </si>
  <si>
    <t>ll49 9sp</t>
  </si>
  <si>
    <t>ll499sp</t>
  </si>
  <si>
    <t>LL49 9SR</t>
  </si>
  <si>
    <t>LL499SR</t>
  </si>
  <si>
    <t>ll49 9sr</t>
  </si>
  <si>
    <t>ll499sr</t>
  </si>
  <si>
    <t>LL49 9SS</t>
  </si>
  <si>
    <t>LL499SS</t>
  </si>
  <si>
    <t>ll49 9ss</t>
  </si>
  <si>
    <t>ll499ss</t>
  </si>
  <si>
    <t>LL49 9ST</t>
  </si>
  <si>
    <t>LL499ST</t>
  </si>
  <si>
    <t>ll49 9st</t>
  </si>
  <si>
    <t>ll499st</t>
  </si>
  <si>
    <t>LL49 9SU</t>
  </si>
  <si>
    <t>LL499SU</t>
  </si>
  <si>
    <t>ll49 9su</t>
  </si>
  <si>
    <t>ll499su</t>
  </si>
  <si>
    <t>LL49 9SW</t>
  </si>
  <si>
    <t>LL499SW</t>
  </si>
  <si>
    <t>ll49 9sw</t>
  </si>
  <si>
    <t>ll499sw</t>
  </si>
  <si>
    <t>LL49 9SY</t>
  </si>
  <si>
    <t>LL499SY</t>
  </si>
  <si>
    <t>ll49 9sy</t>
  </si>
  <si>
    <t>ll499sy</t>
  </si>
  <si>
    <t>LL49 9TA</t>
  </si>
  <si>
    <t>LL499TA</t>
  </si>
  <si>
    <t>ll49 9ta</t>
  </si>
  <si>
    <t>ll499ta</t>
  </si>
  <si>
    <t>LL49 9TB</t>
  </si>
  <si>
    <t>LL499TB</t>
  </si>
  <si>
    <t>ll49 9tb</t>
  </si>
  <si>
    <t>ll499tb</t>
  </si>
  <si>
    <t>LL49 9TD</t>
  </si>
  <si>
    <t>LL499TD</t>
  </si>
  <si>
    <t>ll49 9td</t>
  </si>
  <si>
    <t>ll499td</t>
  </si>
  <si>
    <t>LL49 9TE</t>
  </si>
  <si>
    <t>LL499TE</t>
  </si>
  <si>
    <t>ll49 9te</t>
  </si>
  <si>
    <t>ll499te</t>
  </si>
  <si>
    <t>LL49 9TF</t>
  </si>
  <si>
    <t>LL499TF</t>
  </si>
  <si>
    <t>ll49 9tf</t>
  </si>
  <si>
    <t>ll499tf</t>
  </si>
  <si>
    <t>LL51 9BQ</t>
  </si>
  <si>
    <t>LL519BQ</t>
  </si>
  <si>
    <t>ll51 9bq</t>
  </si>
  <si>
    <t>ll519bq</t>
  </si>
  <si>
    <t>LL54 5RA</t>
  </si>
  <si>
    <t>LL545RA</t>
  </si>
  <si>
    <t>ll54 5ra</t>
  </si>
  <si>
    <t>ll545ra</t>
  </si>
  <si>
    <t xml:space="preserve">Llanfaglan WwTW </t>
  </si>
  <si>
    <t>LL54 5RB</t>
  </si>
  <si>
    <t>LL545RB</t>
  </si>
  <si>
    <t>ll54 5rb</t>
  </si>
  <si>
    <t>ll545rb</t>
  </si>
  <si>
    <t>LL54 5RD</t>
  </si>
  <si>
    <t>LL545RD</t>
  </si>
  <si>
    <t>ll54 5rd</t>
  </si>
  <si>
    <t>ll545rd</t>
  </si>
  <si>
    <t>LL54 5RE</t>
  </si>
  <si>
    <t>LL545RE</t>
  </si>
  <si>
    <t>ll54 5re</t>
  </si>
  <si>
    <t>ll545re</t>
  </si>
  <si>
    <t>LL54 5RF</t>
  </si>
  <si>
    <t>LL545RF</t>
  </si>
  <si>
    <t>ll54 5rf</t>
  </si>
  <si>
    <t>ll545rf</t>
  </si>
  <si>
    <t>LL54 5RG</t>
  </si>
  <si>
    <t>LL545RG</t>
  </si>
  <si>
    <t>ll54 5rg</t>
  </si>
  <si>
    <t>ll545rg</t>
  </si>
  <si>
    <t>LL54 5RH</t>
  </si>
  <si>
    <t>LL545RH</t>
  </si>
  <si>
    <t>ll54 5rh</t>
  </si>
  <si>
    <t>ll545rh</t>
  </si>
  <si>
    <t>LL54 5RL</t>
  </si>
  <si>
    <t>LL545RL</t>
  </si>
  <si>
    <t>ll54 5rl</t>
  </si>
  <si>
    <t>ll545rl</t>
  </si>
  <si>
    <t>LL54 5TA</t>
  </si>
  <si>
    <t>LL545TA</t>
  </si>
  <si>
    <t>ll54 5ta</t>
  </si>
  <si>
    <t>ll545ta</t>
  </si>
  <si>
    <t>LL54 5TF</t>
  </si>
  <si>
    <t>LL545TF</t>
  </si>
  <si>
    <t>ll54 5tf</t>
  </si>
  <si>
    <t>ll545tf</t>
  </si>
  <si>
    <t>LL54 5TP</t>
  </si>
  <si>
    <t>LL545TP</t>
  </si>
  <si>
    <t>ll54 5tp</t>
  </si>
  <si>
    <t>ll545tp</t>
  </si>
  <si>
    <t>LL54 5TU</t>
  </si>
  <si>
    <t>LL545TU</t>
  </si>
  <si>
    <t>ll54 5tu</t>
  </si>
  <si>
    <t>ll545tu</t>
  </si>
  <si>
    <t>LL54 5TW</t>
  </si>
  <si>
    <t>LL545TW</t>
  </si>
  <si>
    <t>ll54 5tw</t>
  </si>
  <si>
    <t>ll545tw</t>
  </si>
  <si>
    <t>LL54 5TY</t>
  </si>
  <si>
    <t>LL545TY</t>
  </si>
  <si>
    <t>ll54 5ty</t>
  </si>
  <si>
    <t>ll545ty</t>
  </si>
  <si>
    <t>LL54 5UL</t>
  </si>
  <si>
    <t>LL545UL</t>
  </si>
  <si>
    <t>ll54 5ul</t>
  </si>
  <si>
    <t>ll545ul</t>
  </si>
  <si>
    <t>LL54 5UW</t>
  </si>
  <si>
    <t>LL545UW</t>
  </si>
  <si>
    <t>ll54 5uw</t>
  </si>
  <si>
    <t>ll545uw</t>
  </si>
  <si>
    <t>LL54 6TF</t>
  </si>
  <si>
    <t>LL546TF</t>
  </si>
  <si>
    <t>ll54 6tf</t>
  </si>
  <si>
    <t>ll546tf</t>
  </si>
  <si>
    <t>Rhyd Ddu STW</t>
  </si>
  <si>
    <t>LL54 6TG</t>
  </si>
  <si>
    <t>LL546TG</t>
  </si>
  <si>
    <t>ll54 6tg</t>
  </si>
  <si>
    <t>ll546tg</t>
  </si>
  <si>
    <t>LL54 6TH</t>
  </si>
  <si>
    <t>LL546TH</t>
  </si>
  <si>
    <t>ll54 6th</t>
  </si>
  <si>
    <t>ll546th</t>
  </si>
  <si>
    <t>LL54 6TL</t>
  </si>
  <si>
    <t>LL546TL</t>
  </si>
  <si>
    <t>ll54 6tl</t>
  </si>
  <si>
    <t>ll546tl</t>
  </si>
  <si>
    <t>LL54 6TN</t>
  </si>
  <si>
    <t>LL546TN</t>
  </si>
  <si>
    <t>ll54 6tn</t>
  </si>
  <si>
    <t>ll546tn</t>
  </si>
  <si>
    <t>LL54 6TP</t>
  </si>
  <si>
    <t>LL546TP</t>
  </si>
  <si>
    <t>ll54 6tp</t>
  </si>
  <si>
    <t>ll546tp</t>
  </si>
  <si>
    <t>LL54 6TW</t>
  </si>
  <si>
    <t>LL546TW</t>
  </si>
  <si>
    <t>ll54 6tw</t>
  </si>
  <si>
    <t>ll546tw</t>
  </si>
  <si>
    <t>LL54 7AJ</t>
  </si>
  <si>
    <t>LL547AJ</t>
  </si>
  <si>
    <t>ll54 7aj</t>
  </si>
  <si>
    <t>ll547aj</t>
  </si>
  <si>
    <t xml:space="preserve">Waunfawr STW </t>
  </si>
  <si>
    <t>LL54 7AQ</t>
  </si>
  <si>
    <t>LL547AQ</t>
  </si>
  <si>
    <t>ll54 7aq</t>
  </si>
  <si>
    <t>ll547aq</t>
  </si>
  <si>
    <t>Betws Garmon WwTW</t>
  </si>
  <si>
    <t>LL54 7AX</t>
  </si>
  <si>
    <t>LL547AX</t>
  </si>
  <si>
    <t>ll54 7ax</t>
  </si>
  <si>
    <t>ll547ax</t>
  </si>
  <si>
    <t>LL54 7BJ</t>
  </si>
  <si>
    <t>LL547BJ</t>
  </si>
  <si>
    <t>ll54 7bj</t>
  </si>
  <si>
    <t>ll547bj</t>
  </si>
  <si>
    <t>LL54 7BQ</t>
  </si>
  <si>
    <t>LL547BQ</t>
  </si>
  <si>
    <t>ll54 7bq</t>
  </si>
  <si>
    <t>ll547bq</t>
  </si>
  <si>
    <t>LL54 7PN</t>
  </si>
  <si>
    <t>LL547PN</t>
  </si>
  <si>
    <t>ll54 7pn</t>
  </si>
  <si>
    <t>ll547pn</t>
  </si>
  <si>
    <t>LL54 7UN</t>
  </si>
  <si>
    <t>LL547UN</t>
  </si>
  <si>
    <t>ll54 7un</t>
  </si>
  <si>
    <t>ll547un</t>
  </si>
  <si>
    <t>LL54 7UP</t>
  </si>
  <si>
    <t>LL547UP</t>
  </si>
  <si>
    <t>ll54 7up</t>
  </si>
  <si>
    <t>ll547up</t>
  </si>
  <si>
    <t>LL54 7UR</t>
  </si>
  <si>
    <t>LL547UR</t>
  </si>
  <si>
    <t>ll54 7ur</t>
  </si>
  <si>
    <t>ll547ur</t>
  </si>
  <si>
    <t>LL54 7UT</t>
  </si>
  <si>
    <t>LL547UT</t>
  </si>
  <si>
    <t>ll54 7ut</t>
  </si>
  <si>
    <t>ll547ut</t>
  </si>
  <si>
    <t>LL54 7UW</t>
  </si>
  <si>
    <t>LL547UW</t>
  </si>
  <si>
    <t>ll54 7uw</t>
  </si>
  <si>
    <t>ll547uw</t>
  </si>
  <si>
    <t>LL54 7YE</t>
  </si>
  <si>
    <t>LL547YE</t>
  </si>
  <si>
    <t>ll54 7ye</t>
  </si>
  <si>
    <t>ll547ye</t>
  </si>
  <si>
    <t>LL54 7YF</t>
  </si>
  <si>
    <t>LL547YF</t>
  </si>
  <si>
    <t>ll54 7yf</t>
  </si>
  <si>
    <t>ll547yf</t>
  </si>
  <si>
    <t>LL54 7YG</t>
  </si>
  <si>
    <t>LL547YG</t>
  </si>
  <si>
    <t>ll54 7yg</t>
  </si>
  <si>
    <t>ll547yg</t>
  </si>
  <si>
    <t>LL54 7YH</t>
  </si>
  <si>
    <t>LL547YH</t>
  </si>
  <si>
    <t>ll54 7yh</t>
  </si>
  <si>
    <t>ll547yh</t>
  </si>
  <si>
    <t>LL54 7YJ</t>
  </si>
  <si>
    <t>LL547YJ</t>
  </si>
  <si>
    <t>ll54 7yj</t>
  </si>
  <si>
    <t>ll547yj</t>
  </si>
  <si>
    <t>LL54 7YR</t>
  </si>
  <si>
    <t>LL547YR</t>
  </si>
  <si>
    <t>ll54 7yr</t>
  </si>
  <si>
    <t>ll547yr</t>
  </si>
  <si>
    <t>LL54 7YS</t>
  </si>
  <si>
    <t>LL547YS</t>
  </si>
  <si>
    <t>ll54 7ys</t>
  </si>
  <si>
    <t>ll547ys</t>
  </si>
  <si>
    <t>LL54 7YT</t>
  </si>
  <si>
    <t>LL547YT</t>
  </si>
  <si>
    <t>ll54 7yt</t>
  </si>
  <si>
    <t>ll547yt</t>
  </si>
  <si>
    <t>LL54 7YU</t>
  </si>
  <si>
    <t>LL547YU</t>
  </si>
  <si>
    <t>ll54 7yu</t>
  </si>
  <si>
    <t>ll547yu</t>
  </si>
  <si>
    <t>LL54 7YY</t>
  </si>
  <si>
    <t>LL547YY</t>
  </si>
  <si>
    <t>ll54 7yy</t>
  </si>
  <si>
    <t>ll547yy</t>
  </si>
  <si>
    <t>LL55 2EZ</t>
  </si>
  <si>
    <t>LL552EZ</t>
  </si>
  <si>
    <t>ll55 2ez</t>
  </si>
  <si>
    <t>ll552ez</t>
  </si>
  <si>
    <t>LL55 2SS</t>
  </si>
  <si>
    <t>LL552SS</t>
  </si>
  <si>
    <t>ll55 2ss</t>
  </si>
  <si>
    <t>ll552ss</t>
  </si>
  <si>
    <t>LL55 2ST</t>
  </si>
  <si>
    <t>LL552ST</t>
  </si>
  <si>
    <t>ll55 2st</t>
  </si>
  <si>
    <t>ll552st</t>
  </si>
  <si>
    <t>LL55 2SY</t>
  </si>
  <si>
    <t>LL552SY</t>
  </si>
  <si>
    <t>ll55 2sy</t>
  </si>
  <si>
    <t>ll552sy</t>
  </si>
  <si>
    <t>LL55 2TA</t>
  </si>
  <si>
    <t>LL552TA</t>
  </si>
  <si>
    <t>ll55 2ta</t>
  </si>
  <si>
    <t>ll552ta</t>
  </si>
  <si>
    <t>LL55 2TB</t>
  </si>
  <si>
    <t>LL552TB</t>
  </si>
  <si>
    <t>ll55 2tb</t>
  </si>
  <si>
    <t>ll552tb</t>
  </si>
  <si>
    <t>LL55 2TD</t>
  </si>
  <si>
    <t>LL552TD</t>
  </si>
  <si>
    <t>ll55 2td</t>
  </si>
  <si>
    <t>ll552td</t>
  </si>
  <si>
    <t>LL55 2TE</t>
  </si>
  <si>
    <t>LL552TE</t>
  </si>
  <si>
    <t>ll55 2te</t>
  </si>
  <si>
    <t>ll552te</t>
  </si>
  <si>
    <t>LL55 2TF</t>
  </si>
  <si>
    <t>LL552TF</t>
  </si>
  <si>
    <t>ll55 2tf</t>
  </si>
  <si>
    <t>ll552tf</t>
  </si>
  <si>
    <t>LL55 2TG</t>
  </si>
  <si>
    <t>LL552TG</t>
  </si>
  <si>
    <t>ll55 2tg</t>
  </si>
  <si>
    <t>ll552tg</t>
  </si>
  <si>
    <t>LL55 2TH</t>
  </si>
  <si>
    <t>LL552TH</t>
  </si>
  <si>
    <t>ll55 2th</t>
  </si>
  <si>
    <t>ll552th</t>
  </si>
  <si>
    <t>LL55 2TL</t>
  </si>
  <si>
    <t>LL552TL</t>
  </si>
  <si>
    <t>ll55 2tl</t>
  </si>
  <si>
    <t>ll552tl</t>
  </si>
  <si>
    <t>LL55 2TY</t>
  </si>
  <si>
    <t>LL552TY</t>
  </si>
  <si>
    <t>ll55 2ty</t>
  </si>
  <si>
    <t>ll552ty</t>
  </si>
  <si>
    <t>LL55 2UA</t>
  </si>
  <si>
    <t>LL552UA</t>
  </si>
  <si>
    <t>ll55 2ua</t>
  </si>
  <si>
    <t>ll552ua</t>
  </si>
  <si>
    <t>LL55 2UB</t>
  </si>
  <si>
    <t>LL552UB</t>
  </si>
  <si>
    <t>ll55 2ub</t>
  </si>
  <si>
    <t>ll552ub</t>
  </si>
  <si>
    <t>LL55 2UD</t>
  </si>
  <si>
    <t>LL552UD</t>
  </si>
  <si>
    <t>ll55 2ud</t>
  </si>
  <si>
    <t>ll552ud</t>
  </si>
  <si>
    <t>LL55 2UE</t>
  </si>
  <si>
    <t>LL552UE</t>
  </si>
  <si>
    <t>ll55 2ue</t>
  </si>
  <si>
    <t>ll552ue</t>
  </si>
  <si>
    <t>LL55 2UF</t>
  </si>
  <si>
    <t>LL552UF</t>
  </si>
  <si>
    <t>ll55 2uf</t>
  </si>
  <si>
    <t>ll552uf</t>
  </si>
  <si>
    <t>LL55 2UG</t>
  </si>
  <si>
    <t>LL552UG</t>
  </si>
  <si>
    <t>ll55 2ug</t>
  </si>
  <si>
    <t>ll552ug</t>
  </si>
  <si>
    <t>LL55 2UH</t>
  </si>
  <si>
    <t>LL552UH</t>
  </si>
  <si>
    <t>ll55 2uh</t>
  </si>
  <si>
    <t>ll552uh</t>
  </si>
  <si>
    <t>LL55 2UL</t>
  </si>
  <si>
    <t>LL552UL</t>
  </si>
  <si>
    <t>ll55 2ul</t>
  </si>
  <si>
    <t>ll552ul</t>
  </si>
  <si>
    <t>LL55 2UN</t>
  </si>
  <si>
    <t>LL552UN</t>
  </si>
  <si>
    <t>ll55 2un</t>
  </si>
  <si>
    <t>ll552un</t>
  </si>
  <si>
    <t>LL55 2UW</t>
  </si>
  <si>
    <t>LL552UW</t>
  </si>
  <si>
    <t>ll55 2uw</t>
  </si>
  <si>
    <t>ll552uw</t>
  </si>
  <si>
    <t>LL55 2YA</t>
  </si>
  <si>
    <t>LL552YA</t>
  </si>
  <si>
    <t>ll55 2ya</t>
  </si>
  <si>
    <t>ll552ya</t>
  </si>
  <si>
    <t>LL55 4AJ</t>
  </si>
  <si>
    <t>LL554AJ</t>
  </si>
  <si>
    <t>ll55 4aj</t>
  </si>
  <si>
    <t>ll554aj</t>
  </si>
  <si>
    <t>LL55 4AQ</t>
  </si>
  <si>
    <t>LL554AQ</t>
  </si>
  <si>
    <t>ll55 4aq</t>
  </si>
  <si>
    <t>ll554aq</t>
  </si>
  <si>
    <t>LL55 4AX</t>
  </si>
  <si>
    <t>LL554AX</t>
  </si>
  <si>
    <t>ll55 4ax</t>
  </si>
  <si>
    <t>ll554ax</t>
  </si>
  <si>
    <t>LL55 4AZ</t>
  </si>
  <si>
    <t>LL554AZ</t>
  </si>
  <si>
    <t>ll55 4az</t>
  </si>
  <si>
    <t>ll554az</t>
  </si>
  <si>
    <t>LL55 4BJ</t>
  </si>
  <si>
    <t>LL554BJ</t>
  </si>
  <si>
    <t>ll55 4bj</t>
  </si>
  <si>
    <t>ll554bj</t>
  </si>
  <si>
    <t>LL55 4BQ</t>
  </si>
  <si>
    <t>LL554BQ</t>
  </si>
  <si>
    <t>ll55 4bq</t>
  </si>
  <si>
    <t>ll554bq</t>
  </si>
  <si>
    <t>LL55 4BX</t>
  </si>
  <si>
    <t>LL554BX</t>
  </si>
  <si>
    <t>ll55 4bx</t>
  </si>
  <si>
    <t>ll554bx</t>
  </si>
  <si>
    <t>LL55 4BZ</t>
  </si>
  <si>
    <t>LL554BZ</t>
  </si>
  <si>
    <t>ll55 4bz</t>
  </si>
  <si>
    <t>ll554bz</t>
  </si>
  <si>
    <t>LL55 4DJ</t>
  </si>
  <si>
    <t>LL554DJ</t>
  </si>
  <si>
    <t>ll55 4dj</t>
  </si>
  <si>
    <t>ll554dj</t>
  </si>
  <si>
    <t>LL55 4DQ</t>
  </si>
  <si>
    <t>LL554DQ</t>
  </si>
  <si>
    <t>ll55 4dq</t>
  </si>
  <si>
    <t>ll554dq</t>
  </si>
  <si>
    <t>LL55 4DX</t>
  </si>
  <si>
    <t>LL554DX</t>
  </si>
  <si>
    <t>ll55 4dx</t>
  </si>
  <si>
    <t>ll554dx</t>
  </si>
  <si>
    <t>LL55 4DZ</t>
  </si>
  <si>
    <t>LL554DZ</t>
  </si>
  <si>
    <t>ll55 4dz</t>
  </si>
  <si>
    <t>ll554dz</t>
  </si>
  <si>
    <t>LL55 4EJ</t>
  </si>
  <si>
    <t>LL554EJ</t>
  </si>
  <si>
    <t>ll55 4ej</t>
  </si>
  <si>
    <t>ll554ej</t>
  </si>
  <si>
    <t>LL55 4EQ</t>
  </si>
  <si>
    <t>LL554EQ</t>
  </si>
  <si>
    <t>ll55 4eq</t>
  </si>
  <si>
    <t>ll554eq</t>
  </si>
  <si>
    <t>LL55 4EX</t>
  </si>
  <si>
    <t>LL554EX</t>
  </si>
  <si>
    <t>ll55 4ex</t>
  </si>
  <si>
    <t>ll554ex</t>
  </si>
  <si>
    <t>LL55 4EZ</t>
  </si>
  <si>
    <t>LL554EZ</t>
  </si>
  <si>
    <t>ll55 4ez</t>
  </si>
  <si>
    <t>ll554ez</t>
  </si>
  <si>
    <t>LL55 4HQ</t>
  </si>
  <si>
    <t>LL554HQ</t>
  </si>
  <si>
    <t>ll55 4hq</t>
  </si>
  <si>
    <t>ll554hq</t>
  </si>
  <si>
    <t>LL55 4LJ</t>
  </si>
  <si>
    <t>LL554LJ</t>
  </si>
  <si>
    <t>ll55 4lj</t>
  </si>
  <si>
    <t>ll554lj</t>
  </si>
  <si>
    <t>LL55 4LQ</t>
  </si>
  <si>
    <t>LL554LQ</t>
  </si>
  <si>
    <t>ll55 4lq</t>
  </si>
  <si>
    <t>ll554lq</t>
  </si>
  <si>
    <t>LL55 4LT</t>
  </si>
  <si>
    <t>LL554LT</t>
  </si>
  <si>
    <t>ll55 4lt</t>
  </si>
  <si>
    <t>ll554lt</t>
  </si>
  <si>
    <t>Beddgelert WwTW</t>
  </si>
  <si>
    <t>LL55 4LU</t>
  </si>
  <si>
    <t>LL554LU</t>
  </si>
  <si>
    <t>ll55 4lu</t>
  </si>
  <si>
    <t>ll554lu</t>
  </si>
  <si>
    <t>LL55 4LX</t>
  </si>
  <si>
    <t>LL554LX</t>
  </si>
  <si>
    <t>ll55 4lx</t>
  </si>
  <si>
    <t>ll554lx</t>
  </si>
  <si>
    <t>LL55 4LY</t>
  </si>
  <si>
    <t>LL554LY</t>
  </si>
  <si>
    <t>ll55 4ly</t>
  </si>
  <si>
    <t>ll554ly</t>
  </si>
  <si>
    <t>LL55 4LZ</t>
  </si>
  <si>
    <t>LL554LZ</t>
  </si>
  <si>
    <t>ll55 4lz</t>
  </si>
  <si>
    <t>ll554lz</t>
  </si>
  <si>
    <t>LL55 4NA</t>
  </si>
  <si>
    <t>LL554NA</t>
  </si>
  <si>
    <t>ll55 4na</t>
  </si>
  <si>
    <t>ll554na</t>
  </si>
  <si>
    <t>LL55 4NB</t>
  </si>
  <si>
    <t>LL554NB</t>
  </si>
  <si>
    <t>ll55 4nb</t>
  </si>
  <si>
    <t>ll554nb</t>
  </si>
  <si>
    <t>LL55 4ND</t>
  </si>
  <si>
    <t>LL554ND</t>
  </si>
  <si>
    <t>ll55 4nd</t>
  </si>
  <si>
    <t>ll554nd</t>
  </si>
  <si>
    <t>LL55 4NE</t>
  </si>
  <si>
    <t>LL554NE</t>
  </si>
  <si>
    <t>ll55 4ne</t>
  </si>
  <si>
    <t>ll554ne</t>
  </si>
  <si>
    <t>LL55 4NF</t>
  </si>
  <si>
    <t>LL554NF</t>
  </si>
  <si>
    <t>ll55 4nf</t>
  </si>
  <si>
    <t>ll554nf</t>
  </si>
  <si>
    <t>LL55 4NG</t>
  </si>
  <si>
    <t>LL554NG</t>
  </si>
  <si>
    <t>ll55 4ng</t>
  </si>
  <si>
    <t>ll554ng</t>
  </si>
  <si>
    <t>LL55 4NH</t>
  </si>
  <si>
    <t>LL554NH</t>
  </si>
  <si>
    <t>ll55 4nh</t>
  </si>
  <si>
    <t>ll554nh</t>
  </si>
  <si>
    <t>Toilet Block Pont Bethania Nantgwy</t>
  </si>
  <si>
    <t>LL55 4NJ</t>
  </si>
  <si>
    <t>LL554NJ</t>
  </si>
  <si>
    <t>ll55 4nj</t>
  </si>
  <si>
    <t>ll554nj</t>
  </si>
  <si>
    <t>LL55 4NL</t>
  </si>
  <si>
    <t>LL554NL</t>
  </si>
  <si>
    <t>ll55 4nl</t>
  </si>
  <si>
    <t>ll554nl</t>
  </si>
  <si>
    <t>LL55 4NQ</t>
  </si>
  <si>
    <t>LL554NQ</t>
  </si>
  <si>
    <t>ll55 4nq</t>
  </si>
  <si>
    <t>ll554nq</t>
  </si>
  <si>
    <t>Aber (Nant Gwynant) STW</t>
  </si>
  <si>
    <t>LL55 4NR</t>
  </si>
  <si>
    <t>LL554NR</t>
  </si>
  <si>
    <t>ll55 4nr</t>
  </si>
  <si>
    <t>ll554nr</t>
  </si>
  <si>
    <t>LL55 4NW</t>
  </si>
  <si>
    <t>LL554NW</t>
  </si>
  <si>
    <t>ll55 4nw</t>
  </si>
  <si>
    <t>ll554nw</t>
  </si>
  <si>
    <t>LL55 4PJ</t>
  </si>
  <si>
    <t>LL554PJ</t>
  </si>
  <si>
    <t>ll55 4pj</t>
  </si>
  <si>
    <t>ll554pj</t>
  </si>
  <si>
    <t>LL55 4PQ</t>
  </si>
  <si>
    <t>LL554PQ</t>
  </si>
  <si>
    <t>ll55 4pq</t>
  </si>
  <si>
    <t>ll554pq</t>
  </si>
  <si>
    <t>LL55 4PZ</t>
  </si>
  <si>
    <t>LL554PZ</t>
  </si>
  <si>
    <t>ll55 4pz</t>
  </si>
  <si>
    <t>ll554pz</t>
  </si>
  <si>
    <t>LL55 4SA</t>
  </si>
  <si>
    <t>LL554SA</t>
  </si>
  <si>
    <t>ll55 4sa</t>
  </si>
  <si>
    <t>ll554sa</t>
  </si>
  <si>
    <t>LL55 4SB</t>
  </si>
  <si>
    <t>LL554SB</t>
  </si>
  <si>
    <t>ll55 4sb</t>
  </si>
  <si>
    <t>ll554sb</t>
  </si>
  <si>
    <t>LL55 4SD</t>
  </si>
  <si>
    <t>LL554SD</t>
  </si>
  <si>
    <t>ll55 4sd</t>
  </si>
  <si>
    <t>ll554sd</t>
  </si>
  <si>
    <t>LL55 4UU</t>
  </si>
  <si>
    <t>LL554UU</t>
  </si>
  <si>
    <t>ll55 4uu</t>
  </si>
  <si>
    <t>ll554uu</t>
  </si>
  <si>
    <t>LL55 4UY</t>
  </si>
  <si>
    <t>LL554UY</t>
  </si>
  <si>
    <t>ll55 4uy</t>
  </si>
  <si>
    <t>ll554uy</t>
  </si>
  <si>
    <t>LL55 4YA</t>
  </si>
  <si>
    <t>LL554YA</t>
  </si>
  <si>
    <t>ll55 4ya</t>
  </si>
  <si>
    <t>ll554ya</t>
  </si>
  <si>
    <t>LL55 4YB</t>
  </si>
  <si>
    <t>LL554YB</t>
  </si>
  <si>
    <t>ll55 4yb</t>
  </si>
  <si>
    <t>ll554yb</t>
  </si>
  <si>
    <t>LL55 4YD</t>
  </si>
  <si>
    <t>LL554YD</t>
  </si>
  <si>
    <t>ll55 4yd</t>
  </si>
  <si>
    <t>ll554yd</t>
  </si>
  <si>
    <t>LL55 4YE</t>
  </si>
  <si>
    <t>LL554YE</t>
  </si>
  <si>
    <t>ll55 4ye</t>
  </si>
  <si>
    <t>ll554ye</t>
  </si>
  <si>
    <t>LL55 4YF</t>
  </si>
  <si>
    <t>LL554YF</t>
  </si>
  <si>
    <t>ll55 4yf</t>
  </si>
  <si>
    <t>ll554yf</t>
  </si>
  <si>
    <t>LL55 4YG</t>
  </si>
  <si>
    <t>LL554YG</t>
  </si>
  <si>
    <t>ll55 4yg</t>
  </si>
  <si>
    <t>ll554yg</t>
  </si>
  <si>
    <t>LL55 4YH</t>
  </si>
  <si>
    <t>LL554YH</t>
  </si>
  <si>
    <t>ll55 4yh</t>
  </si>
  <si>
    <t>ll554yh</t>
  </si>
  <si>
    <t>LL55 4YJ</t>
  </si>
  <si>
    <t>LL554YJ</t>
  </si>
  <si>
    <t>ll55 4yj</t>
  </si>
  <si>
    <t>ll554yj</t>
  </si>
  <si>
    <t>LL55 4YL</t>
  </si>
  <si>
    <t>LL554YL</t>
  </si>
  <si>
    <t>ll55 4yl</t>
  </si>
  <si>
    <t>ll554yl</t>
  </si>
  <si>
    <t>LL55 4YN</t>
  </si>
  <si>
    <t>LL554YN</t>
  </si>
  <si>
    <t>ll55 4yn</t>
  </si>
  <si>
    <t>ll554yn</t>
  </si>
  <si>
    <t>LL55 4YP</t>
  </si>
  <si>
    <t>LL554YP</t>
  </si>
  <si>
    <t>ll55 4yp</t>
  </si>
  <si>
    <t>ll554yp</t>
  </si>
  <si>
    <t>LL55 4YQ</t>
  </si>
  <si>
    <t>LL554YQ</t>
  </si>
  <si>
    <t>ll55 4yq</t>
  </si>
  <si>
    <t>ll554yq</t>
  </si>
  <si>
    <t>LL55 4YR</t>
  </si>
  <si>
    <t>LL554YR</t>
  </si>
  <si>
    <t>ll55 4yr</t>
  </si>
  <si>
    <t>ll554yr</t>
  </si>
  <si>
    <t>LL55 4YS</t>
  </si>
  <si>
    <t>LL554YS</t>
  </si>
  <si>
    <t>ll55 4ys</t>
  </si>
  <si>
    <t>ll554ys</t>
  </si>
  <si>
    <t>LL55 4YT</t>
  </si>
  <si>
    <t>LL554YT</t>
  </si>
  <si>
    <t>ll55 4yt</t>
  </si>
  <si>
    <t>ll554yt</t>
  </si>
  <si>
    <t>LL55 4YU</t>
  </si>
  <si>
    <t>LL554YU</t>
  </si>
  <si>
    <t>ll55 4yu</t>
  </si>
  <si>
    <t>ll554yu</t>
  </si>
  <si>
    <t>LL55 4YW</t>
  </si>
  <si>
    <t>LL554YW</t>
  </si>
  <si>
    <t>ll55 4yw</t>
  </si>
  <si>
    <t>ll554yw</t>
  </si>
  <si>
    <t>LL55 4YX</t>
  </si>
  <si>
    <t>LL554YX</t>
  </si>
  <si>
    <t>ll55 4yx</t>
  </si>
  <si>
    <t>ll554yx</t>
  </si>
  <si>
    <t>LL55 4YY</t>
  </si>
  <si>
    <t>LL554YY</t>
  </si>
  <si>
    <t>ll55 4yy</t>
  </si>
  <si>
    <t>ll554yy</t>
  </si>
  <si>
    <t>LL55 4ZA</t>
  </si>
  <si>
    <t>LL554ZA</t>
  </si>
  <si>
    <t>ll55 4za</t>
  </si>
  <si>
    <t>ll554za</t>
  </si>
  <si>
    <t>Newport LPA</t>
  </si>
  <si>
    <t xml:space="preserve">Penrhos STW </t>
  </si>
  <si>
    <t>NP15 2DH</t>
  </si>
  <si>
    <t>NP152DH</t>
  </si>
  <si>
    <t>np15 2dh</t>
  </si>
  <si>
    <t>np152dh</t>
  </si>
  <si>
    <t>NP15 2LE</t>
  </si>
  <si>
    <t>NP152LE</t>
  </si>
  <si>
    <t>np15 2le</t>
  </si>
  <si>
    <t>np152le</t>
  </si>
  <si>
    <t>NP15 2LF</t>
  </si>
  <si>
    <t>NP152LF</t>
  </si>
  <si>
    <t>np15 2lf</t>
  </si>
  <si>
    <t>np152lf</t>
  </si>
  <si>
    <t>NP15 2LG</t>
  </si>
  <si>
    <t>NP152LG</t>
  </si>
  <si>
    <t>np15 2lg</t>
  </si>
  <si>
    <t>np152lg</t>
  </si>
  <si>
    <t>NP15 2LJ</t>
  </si>
  <si>
    <t>NP152LJ</t>
  </si>
  <si>
    <t>np15 2lj</t>
  </si>
  <si>
    <t>np152lj</t>
  </si>
  <si>
    <t xml:space="preserve">Llantilio Crosenny STW </t>
  </si>
  <si>
    <t>NP15 2LL</t>
  </si>
  <si>
    <t>NP152LL</t>
  </si>
  <si>
    <t>np15 2ll</t>
  </si>
  <si>
    <t>np152ll</t>
  </si>
  <si>
    <t>NP15 2LQ</t>
  </si>
  <si>
    <t>NP152LQ</t>
  </si>
  <si>
    <t>np15 2lq</t>
  </si>
  <si>
    <t>np152lq</t>
  </si>
  <si>
    <t>NP16 5AA</t>
  </si>
  <si>
    <t>NP165AA</t>
  </si>
  <si>
    <t>np16 5aa</t>
  </si>
  <si>
    <t>np165aa</t>
  </si>
  <si>
    <t>Tintern STW</t>
  </si>
  <si>
    <t>NP16 5AB</t>
  </si>
  <si>
    <t>NP165AB</t>
  </si>
  <si>
    <t>np16 5ab</t>
  </si>
  <si>
    <t>np165ab</t>
  </si>
  <si>
    <t>NP16 5AD</t>
  </si>
  <si>
    <t>NP165AD</t>
  </si>
  <si>
    <t>np16 5ad</t>
  </si>
  <si>
    <t>np165ad</t>
  </si>
  <si>
    <t>NP16 5AE</t>
  </si>
  <si>
    <t>NP165AE</t>
  </si>
  <si>
    <t>np16 5ae</t>
  </si>
  <si>
    <t>np165ae</t>
  </si>
  <si>
    <t>NP16 5AF</t>
  </si>
  <si>
    <t>NP165AF</t>
  </si>
  <si>
    <t>np16 5af</t>
  </si>
  <si>
    <t>np165af</t>
  </si>
  <si>
    <t>NP16 5AG</t>
  </si>
  <si>
    <t>NP165AG</t>
  </si>
  <si>
    <t>np16 5ag</t>
  </si>
  <si>
    <t>np165ag</t>
  </si>
  <si>
    <t>NP16 5AH</t>
  </si>
  <si>
    <t>NP165AH</t>
  </si>
  <si>
    <t>np16 5ah</t>
  </si>
  <si>
    <t>np165ah</t>
  </si>
  <si>
    <t>NP16 5AJ</t>
  </si>
  <si>
    <t>NP165AJ</t>
  </si>
  <si>
    <t>np16 5aj</t>
  </si>
  <si>
    <t>np165aj</t>
  </si>
  <si>
    <t>NP16 5AL</t>
  </si>
  <si>
    <t>NP165AL</t>
  </si>
  <si>
    <t>np16 5al</t>
  </si>
  <si>
    <t>np165al</t>
  </si>
  <si>
    <t>NP16 5AN</t>
  </si>
  <si>
    <t>NP165AN</t>
  </si>
  <si>
    <t>np16 5an</t>
  </si>
  <si>
    <t>np165an</t>
  </si>
  <si>
    <t>NP16 5AP</t>
  </si>
  <si>
    <t>NP165AP</t>
  </si>
  <si>
    <t>np16 5ap</t>
  </si>
  <si>
    <t>np165ap</t>
  </si>
  <si>
    <t>NP16 5AQ</t>
  </si>
  <si>
    <t>NP165AQ</t>
  </si>
  <si>
    <t>np16 5aq</t>
  </si>
  <si>
    <t>np165aq</t>
  </si>
  <si>
    <t>NP16 5AR</t>
  </si>
  <si>
    <t>NP165AR</t>
  </si>
  <si>
    <t>np16 5ar</t>
  </si>
  <si>
    <t>np165ar</t>
  </si>
  <si>
    <t>NP16 5AS</t>
  </si>
  <si>
    <t>NP165AS</t>
  </si>
  <si>
    <t>np16 5as</t>
  </si>
  <si>
    <t>np165as</t>
  </si>
  <si>
    <t>NP16 5AT</t>
  </si>
  <si>
    <t>NP165AT</t>
  </si>
  <si>
    <t>np16 5at</t>
  </si>
  <si>
    <t>np165at</t>
  </si>
  <si>
    <t>NP16 5AU</t>
  </si>
  <si>
    <t>NP165AU</t>
  </si>
  <si>
    <t>np16 5au</t>
  </si>
  <si>
    <t>np165au</t>
  </si>
  <si>
    <t>NP16 5AW</t>
  </si>
  <si>
    <t>NP165AW</t>
  </si>
  <si>
    <t>np16 5aw</t>
  </si>
  <si>
    <t>np165aw</t>
  </si>
  <si>
    <t>NP16 5AX</t>
  </si>
  <si>
    <t>NP165AX</t>
  </si>
  <si>
    <t>np16 5ax</t>
  </si>
  <si>
    <t>np165ax</t>
  </si>
  <si>
    <t>NP16 5AY</t>
  </si>
  <si>
    <t>NP165AY</t>
  </si>
  <si>
    <t>np16 5ay</t>
  </si>
  <si>
    <t>np165ay</t>
  </si>
  <si>
    <t>NP16 5BH</t>
  </si>
  <si>
    <t>NP165BH</t>
  </si>
  <si>
    <t>np16 5bh</t>
  </si>
  <si>
    <t>np165bh</t>
  </si>
  <si>
    <t>NP16 5BL</t>
  </si>
  <si>
    <t>NP165BL</t>
  </si>
  <si>
    <t>np16 5bl</t>
  </si>
  <si>
    <t>np165bl</t>
  </si>
  <si>
    <t>NP16 5BN</t>
  </si>
  <si>
    <t>NP165BN</t>
  </si>
  <si>
    <t>np16 5bn</t>
  </si>
  <si>
    <t>np165bn</t>
  </si>
  <si>
    <t>NP16 5BP</t>
  </si>
  <si>
    <t>NP165BP</t>
  </si>
  <si>
    <t>np16 5bp</t>
  </si>
  <si>
    <t>np165bp</t>
  </si>
  <si>
    <t>NP16 5BR</t>
  </si>
  <si>
    <t>NP165BR</t>
  </si>
  <si>
    <t>np16 5br</t>
  </si>
  <si>
    <t>np165br</t>
  </si>
  <si>
    <t>NP16 5BS</t>
  </si>
  <si>
    <t>NP165BS</t>
  </si>
  <si>
    <t>np16 5bs</t>
  </si>
  <si>
    <t>np165bs</t>
  </si>
  <si>
    <t>NP16 5BY</t>
  </si>
  <si>
    <t>NP165BY</t>
  </si>
  <si>
    <t>np16 5by</t>
  </si>
  <si>
    <t>np165by</t>
  </si>
  <si>
    <t>NP16 5BZ</t>
  </si>
  <si>
    <t>NP165BZ</t>
  </si>
  <si>
    <t>np16 5bz</t>
  </si>
  <si>
    <t>np165bz</t>
  </si>
  <si>
    <t>NP16 5DA</t>
  </si>
  <si>
    <t>NP165DA</t>
  </si>
  <si>
    <t>np16 5da</t>
  </si>
  <si>
    <t>np165da</t>
  </si>
  <si>
    <t>NP16 5DB</t>
  </si>
  <si>
    <t>NP165DB</t>
  </si>
  <si>
    <t>np16 5db</t>
  </si>
  <si>
    <t>np165db</t>
  </si>
  <si>
    <t>NP16 5DD</t>
  </si>
  <si>
    <t>NP165DD</t>
  </si>
  <si>
    <t>np16 5dd</t>
  </si>
  <si>
    <t>np165dd</t>
  </si>
  <si>
    <t>NP16 5DE</t>
  </si>
  <si>
    <t>NP165DE</t>
  </si>
  <si>
    <t>np16 5de</t>
  </si>
  <si>
    <t>np165de</t>
  </si>
  <si>
    <t>NP16 5DF</t>
  </si>
  <si>
    <t>NP165DF</t>
  </si>
  <si>
    <t>np16 5df</t>
  </si>
  <si>
    <t>np165df</t>
  </si>
  <si>
    <t>NP16 5DG</t>
  </si>
  <si>
    <t>NP165DG</t>
  </si>
  <si>
    <t>np16 5dg</t>
  </si>
  <si>
    <t>np165dg</t>
  </si>
  <si>
    <t>NP16 5DH</t>
  </si>
  <si>
    <t>NP165DH</t>
  </si>
  <si>
    <t>np16 5dh</t>
  </si>
  <si>
    <t>np165dh</t>
  </si>
  <si>
    <t>NP16 5DJ</t>
  </si>
  <si>
    <t>NP165DJ</t>
  </si>
  <si>
    <t>np16 5dj</t>
  </si>
  <si>
    <t>np165dj</t>
  </si>
  <si>
    <t>NP16 5DL</t>
  </si>
  <si>
    <t>NP165DL</t>
  </si>
  <si>
    <t>np16 5dl</t>
  </si>
  <si>
    <t>np165dl</t>
  </si>
  <si>
    <t>NP16 5DN</t>
  </si>
  <si>
    <t>NP165DN</t>
  </si>
  <si>
    <t>np16 5dn</t>
  </si>
  <si>
    <t>np165dn</t>
  </si>
  <si>
    <t>NP16 5DP</t>
  </si>
  <si>
    <t>NP165DP</t>
  </si>
  <si>
    <t>np16 5dp</t>
  </si>
  <si>
    <t>np165dp</t>
  </si>
  <si>
    <t>NP16 5DQ</t>
  </si>
  <si>
    <t>NP165DQ</t>
  </si>
  <si>
    <t>np16 5dq</t>
  </si>
  <si>
    <t>np165dq</t>
  </si>
  <si>
    <t>NP16 5DR</t>
  </si>
  <si>
    <t>NP165DR</t>
  </si>
  <si>
    <t>np16 5dr</t>
  </si>
  <si>
    <t>np165dr</t>
  </si>
  <si>
    <t>NP16 5DS</t>
  </si>
  <si>
    <t>NP165DS</t>
  </si>
  <si>
    <t>np16 5ds</t>
  </si>
  <si>
    <t>np165ds</t>
  </si>
  <si>
    <t>NP16 5DT</t>
  </si>
  <si>
    <t>NP165DT</t>
  </si>
  <si>
    <t>np16 5dt</t>
  </si>
  <si>
    <t>np165dt</t>
  </si>
  <si>
    <t>NP16 5DU</t>
  </si>
  <si>
    <t>NP165DU</t>
  </si>
  <si>
    <t>np16 5du</t>
  </si>
  <si>
    <t>np165du</t>
  </si>
  <si>
    <t>NP16 5DW</t>
  </si>
  <si>
    <t>NP165DW</t>
  </si>
  <si>
    <t>np16 5dw</t>
  </si>
  <si>
    <t>np165dw</t>
  </si>
  <si>
    <t>NP16 5DX</t>
  </si>
  <si>
    <t>NP165DX</t>
  </si>
  <si>
    <t>np16 5dx</t>
  </si>
  <si>
    <t>np165dx</t>
  </si>
  <si>
    <t>NP16 5DY</t>
  </si>
  <si>
    <t>NP165DY</t>
  </si>
  <si>
    <t>np16 5dy</t>
  </si>
  <si>
    <t>np165dy</t>
  </si>
  <si>
    <t>NP16 5DZ</t>
  </si>
  <si>
    <t>NP165DZ</t>
  </si>
  <si>
    <t>np16 5dz</t>
  </si>
  <si>
    <t>np165dz</t>
  </si>
  <si>
    <t>NP16 5EA</t>
  </si>
  <si>
    <t>NP165EA</t>
  </si>
  <si>
    <t>np16 5ea</t>
  </si>
  <si>
    <t>np165ea</t>
  </si>
  <si>
    <t>NP16 5EB</t>
  </si>
  <si>
    <t>NP165EB</t>
  </si>
  <si>
    <t>np16 5eb</t>
  </si>
  <si>
    <t>np165eb</t>
  </si>
  <si>
    <t>NP16 5ED</t>
  </si>
  <si>
    <t>NP165ED</t>
  </si>
  <si>
    <t>np16 5ed</t>
  </si>
  <si>
    <t>np165ed</t>
  </si>
  <si>
    <t>NP16 5EE</t>
  </si>
  <si>
    <t>NP165EE</t>
  </si>
  <si>
    <t>np16 5ee</t>
  </si>
  <si>
    <t>np165ee</t>
  </si>
  <si>
    <t>NP16 5EF</t>
  </si>
  <si>
    <t>NP165EF</t>
  </si>
  <si>
    <t>np16 5ef</t>
  </si>
  <si>
    <t>np165ef</t>
  </si>
  <si>
    <t>NP16 5EG</t>
  </si>
  <si>
    <t>NP165EG</t>
  </si>
  <si>
    <t>np16 5eg</t>
  </si>
  <si>
    <t>np165eg</t>
  </si>
  <si>
    <t>NP16 5EJ</t>
  </si>
  <si>
    <t>NP165EJ</t>
  </si>
  <si>
    <t>np16 5ej</t>
  </si>
  <si>
    <t>np165ej</t>
  </si>
  <si>
    <t>NP16 5EL</t>
  </si>
  <si>
    <t>NP165EL</t>
  </si>
  <si>
    <t>np16 5el</t>
  </si>
  <si>
    <t>np165el</t>
  </si>
  <si>
    <t>NP16 5EN</t>
  </si>
  <si>
    <t>NP165EN</t>
  </si>
  <si>
    <t>np16 5en</t>
  </si>
  <si>
    <t>np165en</t>
  </si>
  <si>
    <t>NP16 5EP</t>
  </si>
  <si>
    <t>NP165EP</t>
  </si>
  <si>
    <t>np16 5ep</t>
  </si>
  <si>
    <t>np165ep</t>
  </si>
  <si>
    <t>NP16 5EQ</t>
  </si>
  <si>
    <t>NP165EQ</t>
  </si>
  <si>
    <t>np16 5eq</t>
  </si>
  <si>
    <t>np165eq</t>
  </si>
  <si>
    <t>NP16 5ER</t>
  </si>
  <si>
    <t>NP165ER</t>
  </si>
  <si>
    <t>np16 5er</t>
  </si>
  <si>
    <t>np165er</t>
  </si>
  <si>
    <t>NP16 5ES</t>
  </si>
  <si>
    <t>NP165ES</t>
  </si>
  <si>
    <t>np16 5es</t>
  </si>
  <si>
    <t>np165es</t>
  </si>
  <si>
    <t>NP16 5ET</t>
  </si>
  <si>
    <t>NP165ET</t>
  </si>
  <si>
    <t>np16 5et</t>
  </si>
  <si>
    <t>np165et</t>
  </si>
  <si>
    <t>NP16 5EU</t>
  </si>
  <si>
    <t>NP165EU</t>
  </si>
  <si>
    <t>np16 5eu</t>
  </si>
  <si>
    <t>np165eu</t>
  </si>
  <si>
    <t>NP16 5EW</t>
  </si>
  <si>
    <t>NP165EW</t>
  </si>
  <si>
    <t>np16 5ew</t>
  </si>
  <si>
    <t>np165ew</t>
  </si>
  <si>
    <t>NP16 5EX</t>
  </si>
  <si>
    <t>NP165EX</t>
  </si>
  <si>
    <t>np16 5ex</t>
  </si>
  <si>
    <t>np165ex</t>
  </si>
  <si>
    <t>NP16 5EY</t>
  </si>
  <si>
    <t>NP165EY</t>
  </si>
  <si>
    <t>np16 5ey</t>
  </si>
  <si>
    <t>np165ey</t>
  </si>
  <si>
    <t>NP16 5EZ</t>
  </si>
  <si>
    <t>NP165EZ</t>
  </si>
  <si>
    <t>np16 5ez</t>
  </si>
  <si>
    <t>np165ez</t>
  </si>
  <si>
    <t>NP16 5FA</t>
  </si>
  <si>
    <t>NP165FA</t>
  </si>
  <si>
    <t>np16 5fa</t>
  </si>
  <si>
    <t>np165fa</t>
  </si>
  <si>
    <t>NP16 5FB</t>
  </si>
  <si>
    <t>NP165FB</t>
  </si>
  <si>
    <t>np16 5fb</t>
  </si>
  <si>
    <t>np165fb</t>
  </si>
  <si>
    <t>NP16 5FE</t>
  </si>
  <si>
    <t>NP165FE</t>
  </si>
  <si>
    <t>np16 5fe</t>
  </si>
  <si>
    <t>np165fe</t>
  </si>
  <si>
    <t>NP16 5FF</t>
  </si>
  <si>
    <t>NP165FF</t>
  </si>
  <si>
    <t>np16 5ff</t>
  </si>
  <si>
    <t>np165ff</t>
  </si>
  <si>
    <t>NP16 5FG</t>
  </si>
  <si>
    <t>NP165FG</t>
  </si>
  <si>
    <t>np16 5fg</t>
  </si>
  <si>
    <t>np165fg</t>
  </si>
  <si>
    <t>NP16 5FH</t>
  </si>
  <si>
    <t>NP165FH</t>
  </si>
  <si>
    <t>np16 5fh</t>
  </si>
  <si>
    <t>np165fh</t>
  </si>
  <si>
    <t>NP16 5FJ</t>
  </si>
  <si>
    <t>NP165FJ</t>
  </si>
  <si>
    <t>np16 5fj</t>
  </si>
  <si>
    <t>np165fj</t>
  </si>
  <si>
    <t>NP16 5FN</t>
  </si>
  <si>
    <t>NP165FN</t>
  </si>
  <si>
    <t>np16 5fn</t>
  </si>
  <si>
    <t>np165fn</t>
  </si>
  <si>
    <t>NP16 5FP</t>
  </si>
  <si>
    <t>NP165FP</t>
  </si>
  <si>
    <t>np16 5fp</t>
  </si>
  <si>
    <t>np165fp</t>
  </si>
  <si>
    <t>NP16 5FQ</t>
  </si>
  <si>
    <t>NP165FQ</t>
  </si>
  <si>
    <t>np16 5fq</t>
  </si>
  <si>
    <t>np165fq</t>
  </si>
  <si>
    <t>NP16 5FY</t>
  </si>
  <si>
    <t>NP165FY</t>
  </si>
  <si>
    <t>np16 5fy</t>
  </si>
  <si>
    <t>np165fy</t>
  </si>
  <si>
    <t>NP16 5GB</t>
  </si>
  <si>
    <t>NP165GB</t>
  </si>
  <si>
    <t>np16 5gb</t>
  </si>
  <si>
    <t>np165gb</t>
  </si>
  <si>
    <t>NP16 5GE</t>
  </si>
  <si>
    <t>NP165GE</t>
  </si>
  <si>
    <t>np16 5ge</t>
  </si>
  <si>
    <t>np165ge</t>
  </si>
  <si>
    <t>NP16 5GF</t>
  </si>
  <si>
    <t>NP165GF</t>
  </si>
  <si>
    <t>np16 5gf</t>
  </si>
  <si>
    <t>np165gf</t>
  </si>
  <si>
    <t>NP16 5GH</t>
  </si>
  <si>
    <t>NP165GH</t>
  </si>
  <si>
    <t>np16 5gh</t>
  </si>
  <si>
    <t>np165gh</t>
  </si>
  <si>
    <t>NP16 5HA</t>
  </si>
  <si>
    <t>NP165HA</t>
  </si>
  <si>
    <t>np16 5ha</t>
  </si>
  <si>
    <t>np165ha</t>
  </si>
  <si>
    <t>NP16 5HB</t>
  </si>
  <si>
    <t>NP165HB</t>
  </si>
  <si>
    <t>np16 5hb</t>
  </si>
  <si>
    <t>np165hb</t>
  </si>
  <si>
    <t>NP16 5HD</t>
  </si>
  <si>
    <t>NP165HD</t>
  </si>
  <si>
    <t>np16 5hd</t>
  </si>
  <si>
    <t>np165hd</t>
  </si>
  <si>
    <t>NP16 5HE</t>
  </si>
  <si>
    <t>NP165HE</t>
  </si>
  <si>
    <t>np16 5he</t>
  </si>
  <si>
    <t>np165he</t>
  </si>
  <si>
    <t>NP16 5HF</t>
  </si>
  <si>
    <t>NP165HF</t>
  </si>
  <si>
    <t>np16 5hf</t>
  </si>
  <si>
    <t>np165hf</t>
  </si>
  <si>
    <t>NP16 5HH</t>
  </si>
  <si>
    <t>NP165HH</t>
  </si>
  <si>
    <t>np16 5hh</t>
  </si>
  <si>
    <t>np165hh</t>
  </si>
  <si>
    <t>NP16 5HJ</t>
  </si>
  <si>
    <t>NP165HJ</t>
  </si>
  <si>
    <t>np16 5hj</t>
  </si>
  <si>
    <t>np165hj</t>
  </si>
  <si>
    <t>NP16 5HL</t>
  </si>
  <si>
    <t>NP165HL</t>
  </si>
  <si>
    <t>np16 5hl</t>
  </si>
  <si>
    <t>np165hl</t>
  </si>
  <si>
    <t>NP16 5HN</t>
  </si>
  <si>
    <t>NP165HN</t>
  </si>
  <si>
    <t>np16 5hn</t>
  </si>
  <si>
    <t>np165hn</t>
  </si>
  <si>
    <t>NP16 5HP</t>
  </si>
  <si>
    <t>NP165HP</t>
  </si>
  <si>
    <t>np16 5hp</t>
  </si>
  <si>
    <t>np165hp</t>
  </si>
  <si>
    <t>NP16 5HQ</t>
  </si>
  <si>
    <t>NP165HQ</t>
  </si>
  <si>
    <t>np16 5hq</t>
  </si>
  <si>
    <t>np165hq</t>
  </si>
  <si>
    <t>NP16 5HR</t>
  </si>
  <si>
    <t>NP165HR</t>
  </si>
  <si>
    <t>np16 5hr</t>
  </si>
  <si>
    <t>np165hr</t>
  </si>
  <si>
    <t>NP16 5HS</t>
  </si>
  <si>
    <t>NP165HS</t>
  </si>
  <si>
    <t>np16 5hs</t>
  </si>
  <si>
    <t>np165hs</t>
  </si>
  <si>
    <t>NP16 5HT</t>
  </si>
  <si>
    <t>NP165HT</t>
  </si>
  <si>
    <t>np16 5ht</t>
  </si>
  <si>
    <t>np165ht</t>
  </si>
  <si>
    <t>NP16 5HU</t>
  </si>
  <si>
    <t>NP165HU</t>
  </si>
  <si>
    <t>np16 5hu</t>
  </si>
  <si>
    <t>np165hu</t>
  </si>
  <si>
    <t>NP16 5HW</t>
  </si>
  <si>
    <t>NP165HW</t>
  </si>
  <si>
    <t>np16 5hw</t>
  </si>
  <si>
    <t>np165hw</t>
  </si>
  <si>
    <t>NP16 5HX</t>
  </si>
  <si>
    <t>NP165HX</t>
  </si>
  <si>
    <t>np16 5hx</t>
  </si>
  <si>
    <t>np165hx</t>
  </si>
  <si>
    <t>NP16 5HY</t>
  </si>
  <si>
    <t>NP165HY</t>
  </si>
  <si>
    <t>np16 5hy</t>
  </si>
  <si>
    <t>np165hy</t>
  </si>
  <si>
    <t>NP16 5HZ</t>
  </si>
  <si>
    <t>NP165HZ</t>
  </si>
  <si>
    <t>np16 5hz</t>
  </si>
  <si>
    <t>np165hz</t>
  </si>
  <si>
    <t>NP16 5JA</t>
  </si>
  <si>
    <t>NP165JA</t>
  </si>
  <si>
    <t>np16 5ja</t>
  </si>
  <si>
    <t>np165ja</t>
  </si>
  <si>
    <t>NP16 5JD</t>
  </si>
  <si>
    <t>NP165JD</t>
  </si>
  <si>
    <t>np16 5jd</t>
  </si>
  <si>
    <t>np165jd</t>
  </si>
  <si>
    <t>NP16 5JE</t>
  </si>
  <si>
    <t>NP165JE</t>
  </si>
  <si>
    <t>np16 5je</t>
  </si>
  <si>
    <t>np165je</t>
  </si>
  <si>
    <t>NP16 5JF</t>
  </si>
  <si>
    <t>NP165JF</t>
  </si>
  <si>
    <t>np16 5jf</t>
  </si>
  <si>
    <t>np165jf</t>
  </si>
  <si>
    <t>NP16 5JG</t>
  </si>
  <si>
    <t>NP165JG</t>
  </si>
  <si>
    <t>np16 5jg</t>
  </si>
  <si>
    <t>np165jg</t>
  </si>
  <si>
    <t>NP16 5JH</t>
  </si>
  <si>
    <t>NP165JH</t>
  </si>
  <si>
    <t>np16 5jh</t>
  </si>
  <si>
    <t>np165jh</t>
  </si>
  <si>
    <t>NP16 5JJ</t>
  </si>
  <si>
    <t>NP165JJ</t>
  </si>
  <si>
    <t>np16 5jj</t>
  </si>
  <si>
    <t>np165jj</t>
  </si>
  <si>
    <t>NP16 5JL</t>
  </si>
  <si>
    <t>NP165JL</t>
  </si>
  <si>
    <t>np16 5jl</t>
  </si>
  <si>
    <t>np165jl</t>
  </si>
  <si>
    <t>NP16 5JN</t>
  </si>
  <si>
    <t>NP165JN</t>
  </si>
  <si>
    <t>np16 5jn</t>
  </si>
  <si>
    <t>np165jn</t>
  </si>
  <si>
    <t>NP16 5JP</t>
  </si>
  <si>
    <t>NP165JP</t>
  </si>
  <si>
    <t>np16 5jp</t>
  </si>
  <si>
    <t>np165jp</t>
  </si>
  <si>
    <t>NP16 5JQ</t>
  </si>
  <si>
    <t>NP165JQ</t>
  </si>
  <si>
    <t>np16 5jq</t>
  </si>
  <si>
    <t>np165jq</t>
  </si>
  <si>
    <t>NP16 5JR</t>
  </si>
  <si>
    <t>NP165JR</t>
  </si>
  <si>
    <t>np16 5jr</t>
  </si>
  <si>
    <t>np165jr</t>
  </si>
  <si>
    <t>NP16 5JS</t>
  </si>
  <si>
    <t>NP165JS</t>
  </si>
  <si>
    <t>np16 5js</t>
  </si>
  <si>
    <t>np165js</t>
  </si>
  <si>
    <t>NP16 5JT</t>
  </si>
  <si>
    <t>NP165JT</t>
  </si>
  <si>
    <t>np16 5jt</t>
  </si>
  <si>
    <t>np165jt</t>
  </si>
  <si>
    <t>NP16 5JU</t>
  </si>
  <si>
    <t>NP165JU</t>
  </si>
  <si>
    <t>np16 5ju</t>
  </si>
  <si>
    <t>np165ju</t>
  </si>
  <si>
    <t>NP16 5JW</t>
  </si>
  <si>
    <t>NP165JW</t>
  </si>
  <si>
    <t>np16 5jw</t>
  </si>
  <si>
    <t>np165jw</t>
  </si>
  <si>
    <t>NP16 5JX</t>
  </si>
  <si>
    <t>NP165JX</t>
  </si>
  <si>
    <t>np16 5jx</t>
  </si>
  <si>
    <t>np165jx</t>
  </si>
  <si>
    <t>NP16 5JY</t>
  </si>
  <si>
    <t>NP165JY</t>
  </si>
  <si>
    <t>np16 5jy</t>
  </si>
  <si>
    <t>np165jy</t>
  </si>
  <si>
    <t>NP16 5JZ</t>
  </si>
  <si>
    <t>NP165JZ</t>
  </si>
  <si>
    <t>np16 5jz</t>
  </si>
  <si>
    <t>np165jz</t>
  </si>
  <si>
    <t>NP16 5LA</t>
  </si>
  <si>
    <t>NP165LA</t>
  </si>
  <si>
    <t>np16 5la</t>
  </si>
  <si>
    <t>np165la</t>
  </si>
  <si>
    <t>NP16 5LD</t>
  </si>
  <si>
    <t>NP165LD</t>
  </si>
  <si>
    <t>np16 5ld</t>
  </si>
  <si>
    <t>np165ld</t>
  </si>
  <si>
    <t>NP16 5LE</t>
  </si>
  <si>
    <t>NP165LE</t>
  </si>
  <si>
    <t>np16 5le</t>
  </si>
  <si>
    <t>np165le</t>
  </si>
  <si>
    <t>NP16 5LF</t>
  </si>
  <si>
    <t>NP165LF</t>
  </si>
  <si>
    <t>np16 5lf</t>
  </si>
  <si>
    <t>np165lf</t>
  </si>
  <si>
    <t>NP16 5LG</t>
  </si>
  <si>
    <t>NP165LG</t>
  </si>
  <si>
    <t>np16 5lg</t>
  </si>
  <si>
    <t>np165lg</t>
  </si>
  <si>
    <t>NP16 5LH</t>
  </si>
  <si>
    <t>NP165LH</t>
  </si>
  <si>
    <t>np16 5lh</t>
  </si>
  <si>
    <t>np165lh</t>
  </si>
  <si>
    <t>NP16 5LJ</t>
  </si>
  <si>
    <t>NP165LJ</t>
  </si>
  <si>
    <t>np16 5lj</t>
  </si>
  <si>
    <t>np165lj</t>
  </si>
  <si>
    <t>NP16 5LL</t>
  </si>
  <si>
    <t>NP165LL</t>
  </si>
  <si>
    <t>np16 5ll</t>
  </si>
  <si>
    <t>np165ll</t>
  </si>
  <si>
    <t>NP16 5LN</t>
  </si>
  <si>
    <t>NP165LN</t>
  </si>
  <si>
    <t>np16 5ln</t>
  </si>
  <si>
    <t>np165ln</t>
  </si>
  <si>
    <t>NP16 5LP</t>
  </si>
  <si>
    <t>NP165LP</t>
  </si>
  <si>
    <t>np16 5lp</t>
  </si>
  <si>
    <t>np165lp</t>
  </si>
  <si>
    <t>NP16 5LQ</t>
  </si>
  <si>
    <t>NP165LQ</t>
  </si>
  <si>
    <t>np16 5lq</t>
  </si>
  <si>
    <t>np165lq</t>
  </si>
  <si>
    <t>NP16 5LR</t>
  </si>
  <si>
    <t>NP165LR</t>
  </si>
  <si>
    <t>np16 5lr</t>
  </si>
  <si>
    <t>np165lr</t>
  </si>
  <si>
    <t>NP16 5LS</t>
  </si>
  <si>
    <t>NP165LS</t>
  </si>
  <si>
    <t>np16 5ls</t>
  </si>
  <si>
    <t>np165ls</t>
  </si>
  <si>
    <t>NP16 5LT</t>
  </si>
  <si>
    <t>NP165LT</t>
  </si>
  <si>
    <t>np16 5lt</t>
  </si>
  <si>
    <t>np165lt</t>
  </si>
  <si>
    <t>NP16 5LU</t>
  </si>
  <si>
    <t>NP165LU</t>
  </si>
  <si>
    <t>np16 5lu</t>
  </si>
  <si>
    <t>np165lu</t>
  </si>
  <si>
    <t>NP16 5LY</t>
  </si>
  <si>
    <t>NP165LY</t>
  </si>
  <si>
    <t>np16 5ly</t>
  </si>
  <si>
    <t>np165ly</t>
  </si>
  <si>
    <t>NP16 5LZ</t>
  </si>
  <si>
    <t>NP165LZ</t>
  </si>
  <si>
    <t>np16 5lz</t>
  </si>
  <si>
    <t>np165lz</t>
  </si>
  <si>
    <t>NP16 5NA</t>
  </si>
  <si>
    <t>NP165NA</t>
  </si>
  <si>
    <t>np16 5na</t>
  </si>
  <si>
    <t>np165na</t>
  </si>
  <si>
    <t>NP16 5NB</t>
  </si>
  <si>
    <t>NP165NB</t>
  </si>
  <si>
    <t>np16 5nb</t>
  </si>
  <si>
    <t>np165nb</t>
  </si>
  <si>
    <t>NP16 5ND</t>
  </si>
  <si>
    <t>NP165ND</t>
  </si>
  <si>
    <t>np16 5nd</t>
  </si>
  <si>
    <t>np165nd</t>
  </si>
  <si>
    <t>NP16 5NE</t>
  </si>
  <si>
    <t>NP165NE</t>
  </si>
  <si>
    <t>np16 5ne</t>
  </si>
  <si>
    <t>np165ne</t>
  </si>
  <si>
    <t>NP16 5NF</t>
  </si>
  <si>
    <t>NP165NF</t>
  </si>
  <si>
    <t>np16 5nf</t>
  </si>
  <si>
    <t>np165nf</t>
  </si>
  <si>
    <t>NP16 5NG</t>
  </si>
  <si>
    <t>NP165NG</t>
  </si>
  <si>
    <t>np16 5ng</t>
  </si>
  <si>
    <t>np165ng</t>
  </si>
  <si>
    <t>NP16 5NH</t>
  </si>
  <si>
    <t>NP165NH</t>
  </si>
  <si>
    <t>np16 5nh</t>
  </si>
  <si>
    <t>np165nh</t>
  </si>
  <si>
    <t>NP16 5NJ</t>
  </si>
  <si>
    <t>NP165NJ</t>
  </si>
  <si>
    <t>np16 5nj</t>
  </si>
  <si>
    <t>np165nj</t>
  </si>
  <si>
    <t>NP16 5NL</t>
  </si>
  <si>
    <t>NP165NL</t>
  </si>
  <si>
    <t>np16 5nl</t>
  </si>
  <si>
    <t>np165nl</t>
  </si>
  <si>
    <t>NP16 5NN</t>
  </si>
  <si>
    <t>NP165NN</t>
  </si>
  <si>
    <t>np16 5nn</t>
  </si>
  <si>
    <t>np165nn</t>
  </si>
  <si>
    <t>NP16 5NP</t>
  </si>
  <si>
    <t>NP165NP</t>
  </si>
  <si>
    <t>np16 5np</t>
  </si>
  <si>
    <t>np165np</t>
  </si>
  <si>
    <t>NP16 5NQ</t>
  </si>
  <si>
    <t>NP165NQ</t>
  </si>
  <si>
    <t>np16 5nq</t>
  </si>
  <si>
    <t>np165nq</t>
  </si>
  <si>
    <t>NP16 5NR</t>
  </si>
  <si>
    <t>NP165NR</t>
  </si>
  <si>
    <t>np16 5nr</t>
  </si>
  <si>
    <t>np165nr</t>
  </si>
  <si>
    <t>NP16 5NS</t>
  </si>
  <si>
    <t>NP165NS</t>
  </si>
  <si>
    <t>np16 5ns</t>
  </si>
  <si>
    <t>np165ns</t>
  </si>
  <si>
    <t>NP16 5NT</t>
  </si>
  <si>
    <t>NP165NT</t>
  </si>
  <si>
    <t>np16 5nt</t>
  </si>
  <si>
    <t>np165nt</t>
  </si>
  <si>
    <t>NP16 5NU</t>
  </si>
  <si>
    <t>NP165NU</t>
  </si>
  <si>
    <t>np16 5nu</t>
  </si>
  <si>
    <t>np165nu</t>
  </si>
  <si>
    <t>NP16 5NW</t>
  </si>
  <si>
    <t>NP165NW</t>
  </si>
  <si>
    <t>np16 5nw</t>
  </si>
  <si>
    <t>np165nw</t>
  </si>
  <si>
    <t>NP16 5NX</t>
  </si>
  <si>
    <t>NP165NX</t>
  </si>
  <si>
    <t>np16 5nx</t>
  </si>
  <si>
    <t>np165nx</t>
  </si>
  <si>
    <t>NP16 5NY</t>
  </si>
  <si>
    <t>NP165NY</t>
  </si>
  <si>
    <t>np16 5ny</t>
  </si>
  <si>
    <t>np165ny</t>
  </si>
  <si>
    <t>NP16 5NZ</t>
  </si>
  <si>
    <t>NP165NZ</t>
  </si>
  <si>
    <t>np16 5nz</t>
  </si>
  <si>
    <t>np165nz</t>
  </si>
  <si>
    <t>NP16 5PA</t>
  </si>
  <si>
    <t>NP165PA</t>
  </si>
  <si>
    <t>np16 5pa</t>
  </si>
  <si>
    <t>np165pa</t>
  </si>
  <si>
    <t>NP16 5PB</t>
  </si>
  <si>
    <t>NP165PB</t>
  </si>
  <si>
    <t>np16 5pb</t>
  </si>
  <si>
    <t>np165pb</t>
  </si>
  <si>
    <t>NP16 5PD</t>
  </si>
  <si>
    <t>NP165PD</t>
  </si>
  <si>
    <t>np16 5pd</t>
  </si>
  <si>
    <t>np165pd</t>
  </si>
  <si>
    <t>NP16 5PE</t>
  </si>
  <si>
    <t>NP165PE</t>
  </si>
  <si>
    <t>np16 5pe</t>
  </si>
  <si>
    <t>np165pe</t>
  </si>
  <si>
    <t>NP16 5PF</t>
  </si>
  <si>
    <t>NP165PF</t>
  </si>
  <si>
    <t>np16 5pf</t>
  </si>
  <si>
    <t>np165pf</t>
  </si>
  <si>
    <t>NP16 5PG</t>
  </si>
  <si>
    <t>NP165PG</t>
  </si>
  <si>
    <t>np16 5pg</t>
  </si>
  <si>
    <t>np165pg</t>
  </si>
  <si>
    <t>NP16 5PH</t>
  </si>
  <si>
    <t>NP165PH</t>
  </si>
  <si>
    <t>np16 5ph</t>
  </si>
  <si>
    <t>np165ph</t>
  </si>
  <si>
    <t>NP16 5PJ</t>
  </si>
  <si>
    <t>NP165PJ</t>
  </si>
  <si>
    <t>np16 5pj</t>
  </si>
  <si>
    <t>np165pj</t>
  </si>
  <si>
    <t>NP16 5PL</t>
  </si>
  <si>
    <t>NP165PL</t>
  </si>
  <si>
    <t>np16 5pl</t>
  </si>
  <si>
    <t>np165pl</t>
  </si>
  <si>
    <t>NP16 5PN</t>
  </si>
  <si>
    <t>NP165PN</t>
  </si>
  <si>
    <t>np16 5pn</t>
  </si>
  <si>
    <t>np165pn</t>
  </si>
  <si>
    <t>NP16 5PP</t>
  </si>
  <si>
    <t>NP165PP</t>
  </si>
  <si>
    <t>np16 5pp</t>
  </si>
  <si>
    <t>np165pp</t>
  </si>
  <si>
    <t>NP16 5PQ</t>
  </si>
  <si>
    <t>NP165PQ</t>
  </si>
  <si>
    <t>np16 5pq</t>
  </si>
  <si>
    <t>np165pq</t>
  </si>
  <si>
    <t>NP16 5PR</t>
  </si>
  <si>
    <t>NP165PR</t>
  </si>
  <si>
    <t>np16 5pr</t>
  </si>
  <si>
    <t>np165pr</t>
  </si>
  <si>
    <t>NP16 5PS</t>
  </si>
  <si>
    <t>NP165PS</t>
  </si>
  <si>
    <t>np16 5ps</t>
  </si>
  <si>
    <t>np165ps</t>
  </si>
  <si>
    <t>NP16 5PT</t>
  </si>
  <si>
    <t>NP165PT</t>
  </si>
  <si>
    <t>np16 5pt</t>
  </si>
  <si>
    <t>np165pt</t>
  </si>
  <si>
    <t>NP16 5PU</t>
  </si>
  <si>
    <t>NP165PU</t>
  </si>
  <si>
    <t>np16 5pu</t>
  </si>
  <si>
    <t>np165pu</t>
  </si>
  <si>
    <t>NP16 5PW</t>
  </si>
  <si>
    <t>NP165PW</t>
  </si>
  <si>
    <t>np16 5pw</t>
  </si>
  <si>
    <t>np165pw</t>
  </si>
  <si>
    <t>NP16 5PX</t>
  </si>
  <si>
    <t>NP165PX</t>
  </si>
  <si>
    <t>np16 5px</t>
  </si>
  <si>
    <t>np165px</t>
  </si>
  <si>
    <t>NP16 5PY</t>
  </si>
  <si>
    <t>NP165PY</t>
  </si>
  <si>
    <t>np16 5py</t>
  </si>
  <si>
    <t>np165py</t>
  </si>
  <si>
    <t>NP16 5PZ</t>
  </si>
  <si>
    <t>NP165PZ</t>
  </si>
  <si>
    <t>np16 5pz</t>
  </si>
  <si>
    <t>np165pz</t>
  </si>
  <si>
    <t>NP16 5QA</t>
  </si>
  <si>
    <t>NP165QA</t>
  </si>
  <si>
    <t>np16 5qa</t>
  </si>
  <si>
    <t>np165qa</t>
  </si>
  <si>
    <t>NP16 5QB</t>
  </si>
  <si>
    <t>NP165QB</t>
  </si>
  <si>
    <t>np16 5qb</t>
  </si>
  <si>
    <t>np165qb</t>
  </si>
  <si>
    <t>NP16 5QD</t>
  </si>
  <si>
    <t>NP165QD</t>
  </si>
  <si>
    <t>np16 5qd</t>
  </si>
  <si>
    <t>np165qd</t>
  </si>
  <si>
    <t>NP16 5QE</t>
  </si>
  <si>
    <t>NP165QE</t>
  </si>
  <si>
    <t>np16 5qe</t>
  </si>
  <si>
    <t>np165qe</t>
  </si>
  <si>
    <t>NP16 5QF</t>
  </si>
  <si>
    <t>NP165QF</t>
  </si>
  <si>
    <t>np16 5qf</t>
  </si>
  <si>
    <t>np165qf</t>
  </si>
  <si>
    <t>NP16 5QG</t>
  </si>
  <si>
    <t>NP165QG</t>
  </si>
  <si>
    <t>np16 5qg</t>
  </si>
  <si>
    <t>np165qg</t>
  </si>
  <si>
    <t>NP16 5QH</t>
  </si>
  <si>
    <t>NP165QH</t>
  </si>
  <si>
    <t>np16 5qh</t>
  </si>
  <si>
    <t>np165qh</t>
  </si>
  <si>
    <t>NP16 5QJ</t>
  </si>
  <si>
    <t>NP165QJ</t>
  </si>
  <si>
    <t>np16 5qj</t>
  </si>
  <si>
    <t>np165qj</t>
  </si>
  <si>
    <t>NP16 5QL</t>
  </si>
  <si>
    <t>NP165QL</t>
  </si>
  <si>
    <t>np16 5ql</t>
  </si>
  <si>
    <t>np165ql</t>
  </si>
  <si>
    <t>NP16 5QN</t>
  </si>
  <si>
    <t>NP165QN</t>
  </si>
  <si>
    <t>np16 5qn</t>
  </si>
  <si>
    <t>np165qn</t>
  </si>
  <si>
    <t>NP16 5QP</t>
  </si>
  <si>
    <t>NP165QP</t>
  </si>
  <si>
    <t>np16 5qp</t>
  </si>
  <si>
    <t>np165qp</t>
  </si>
  <si>
    <t>NP16 5QQ</t>
  </si>
  <si>
    <t>NP165QQ</t>
  </si>
  <si>
    <t>np16 5qq</t>
  </si>
  <si>
    <t>np165qq</t>
  </si>
  <si>
    <t>NP16 5QR</t>
  </si>
  <si>
    <t>NP165QR</t>
  </si>
  <si>
    <t>np16 5qr</t>
  </si>
  <si>
    <t>np165qr</t>
  </si>
  <si>
    <t>NP16 5QS</t>
  </si>
  <si>
    <t>NP165QS</t>
  </si>
  <si>
    <t>np16 5qs</t>
  </si>
  <si>
    <t>np165qs</t>
  </si>
  <si>
    <t>NP16 5QT</t>
  </si>
  <si>
    <t>NP165QT</t>
  </si>
  <si>
    <t>np16 5qt</t>
  </si>
  <si>
    <t>np165qt</t>
  </si>
  <si>
    <t>NP16 5QU</t>
  </si>
  <si>
    <t>NP165QU</t>
  </si>
  <si>
    <t>np16 5qu</t>
  </si>
  <si>
    <t>np165qu</t>
  </si>
  <si>
    <t>NP16 5QW</t>
  </si>
  <si>
    <t>NP165QW</t>
  </si>
  <si>
    <t>np16 5qw</t>
  </si>
  <si>
    <t>np165qw</t>
  </si>
  <si>
    <t>NP16 5QX</t>
  </si>
  <si>
    <t>NP165QX</t>
  </si>
  <si>
    <t>np16 5qx</t>
  </si>
  <si>
    <t>np165qx</t>
  </si>
  <si>
    <t>NP16 5QY</t>
  </si>
  <si>
    <t>NP165QY</t>
  </si>
  <si>
    <t>np16 5qy</t>
  </si>
  <si>
    <t>np165qy</t>
  </si>
  <si>
    <t>NP16 5QZ</t>
  </si>
  <si>
    <t>NP165QZ</t>
  </si>
  <si>
    <t>np16 5qz</t>
  </si>
  <si>
    <t>np165qz</t>
  </si>
  <si>
    <t>NP16 5RA</t>
  </si>
  <si>
    <t>NP165RA</t>
  </si>
  <si>
    <t>np16 5ra</t>
  </si>
  <si>
    <t>np165ra</t>
  </si>
  <si>
    <t>NP16 5RB</t>
  </si>
  <si>
    <t>NP165RB</t>
  </si>
  <si>
    <t>np16 5rb</t>
  </si>
  <si>
    <t>np165rb</t>
  </si>
  <si>
    <t>NP16 5RD</t>
  </si>
  <si>
    <t>NP165RD</t>
  </si>
  <si>
    <t>np16 5rd</t>
  </si>
  <si>
    <t>np165rd</t>
  </si>
  <si>
    <t>NP16 5RE</t>
  </si>
  <si>
    <t>NP165RE</t>
  </si>
  <si>
    <t>np16 5re</t>
  </si>
  <si>
    <t>np165re</t>
  </si>
  <si>
    <t>NP16 5RF</t>
  </si>
  <si>
    <t>NP165RF</t>
  </si>
  <si>
    <t>np16 5rf</t>
  </si>
  <si>
    <t>np165rf</t>
  </si>
  <si>
    <t>NP16 5RG</t>
  </si>
  <si>
    <t>NP165RG</t>
  </si>
  <si>
    <t>np16 5rg</t>
  </si>
  <si>
    <t>np165rg</t>
  </si>
  <si>
    <t>NP16 5RH</t>
  </si>
  <si>
    <t>NP165RH</t>
  </si>
  <si>
    <t>np16 5rh</t>
  </si>
  <si>
    <t>np165rh</t>
  </si>
  <si>
    <t>NP16 5RJ</t>
  </si>
  <si>
    <t>NP165RJ</t>
  </si>
  <si>
    <t>np16 5rj</t>
  </si>
  <si>
    <t>np165rj</t>
  </si>
  <si>
    <t>NP16 5RL</t>
  </si>
  <si>
    <t>NP165RL</t>
  </si>
  <si>
    <t>np16 5rl</t>
  </si>
  <si>
    <t>np165rl</t>
  </si>
  <si>
    <t>NP16 5RN</t>
  </si>
  <si>
    <t>NP165RN</t>
  </si>
  <si>
    <t>np16 5rn</t>
  </si>
  <si>
    <t>np165rn</t>
  </si>
  <si>
    <t>NP16 5RP</t>
  </si>
  <si>
    <t>NP165RP</t>
  </si>
  <si>
    <t>np16 5rp</t>
  </si>
  <si>
    <t>np165rp</t>
  </si>
  <si>
    <t>NP16 5RQ</t>
  </si>
  <si>
    <t>NP165RQ</t>
  </si>
  <si>
    <t>np16 5rq</t>
  </si>
  <si>
    <t>np165rq</t>
  </si>
  <si>
    <t>NP16 5RR</t>
  </si>
  <si>
    <t>NP165RR</t>
  </si>
  <si>
    <t>np16 5rr</t>
  </si>
  <si>
    <t>np165rr</t>
  </si>
  <si>
    <t>NP16 5RS</t>
  </si>
  <si>
    <t>NP165RS</t>
  </si>
  <si>
    <t>np16 5rs</t>
  </si>
  <si>
    <t>np165rs</t>
  </si>
  <si>
    <t>NP16 5RT</t>
  </si>
  <si>
    <t>NP165RT</t>
  </si>
  <si>
    <t>np16 5rt</t>
  </si>
  <si>
    <t>np165rt</t>
  </si>
  <si>
    <t>NP16 5RU</t>
  </si>
  <si>
    <t>NP165RU</t>
  </si>
  <si>
    <t>np16 5ru</t>
  </si>
  <si>
    <t>np165ru</t>
  </si>
  <si>
    <t>NP16 5RW</t>
  </si>
  <si>
    <t>NP165RW</t>
  </si>
  <si>
    <t>np16 5rw</t>
  </si>
  <si>
    <t>np165rw</t>
  </si>
  <si>
    <t>NP16 5RX</t>
  </si>
  <si>
    <t>NP165RX</t>
  </si>
  <si>
    <t>np16 5rx</t>
  </si>
  <si>
    <t>np165rx</t>
  </si>
  <si>
    <t>NP16 5RY</t>
  </si>
  <si>
    <t>NP165RY</t>
  </si>
  <si>
    <t>np16 5ry</t>
  </si>
  <si>
    <t>np165ry</t>
  </si>
  <si>
    <t>NP16 5RZ</t>
  </si>
  <si>
    <t>NP165RZ</t>
  </si>
  <si>
    <t>np16 5rz</t>
  </si>
  <si>
    <t>np165rz</t>
  </si>
  <si>
    <t>NP16 5SA</t>
  </si>
  <si>
    <t>NP165SA</t>
  </si>
  <si>
    <t>np16 5sa</t>
  </si>
  <si>
    <t>np165sa</t>
  </si>
  <si>
    <t>NP16 5SB</t>
  </si>
  <si>
    <t>NP165SB</t>
  </si>
  <si>
    <t>np16 5sb</t>
  </si>
  <si>
    <t>np165sb</t>
  </si>
  <si>
    <t>NP16 5SD</t>
  </si>
  <si>
    <t>NP165SD</t>
  </si>
  <si>
    <t>np16 5sd</t>
  </si>
  <si>
    <t>np165sd</t>
  </si>
  <si>
    <t>NP16 5SE</t>
  </si>
  <si>
    <t>NP165SE</t>
  </si>
  <si>
    <t>np16 5se</t>
  </si>
  <si>
    <t>np165se</t>
  </si>
  <si>
    <t>NP16 5SF</t>
  </si>
  <si>
    <t>NP165SF</t>
  </si>
  <si>
    <t>np16 5sf</t>
  </si>
  <si>
    <t>np165sf</t>
  </si>
  <si>
    <t>NP16 5SG</t>
  </si>
  <si>
    <t>NP165SG</t>
  </si>
  <si>
    <t>np16 5sg</t>
  </si>
  <si>
    <t>np165sg</t>
  </si>
  <si>
    <t>NP16 5SH</t>
  </si>
  <si>
    <t>NP165SH</t>
  </si>
  <si>
    <t>np16 5sh</t>
  </si>
  <si>
    <t>np165sh</t>
  </si>
  <si>
    <t>NP16 5SJ</t>
  </si>
  <si>
    <t>NP165SJ</t>
  </si>
  <si>
    <t>np16 5sj</t>
  </si>
  <si>
    <t>np165sj</t>
  </si>
  <si>
    <t>NP16 5SL</t>
  </si>
  <si>
    <t>NP165SL</t>
  </si>
  <si>
    <t>np16 5sl</t>
  </si>
  <si>
    <t>np165sl</t>
  </si>
  <si>
    <t>NP16 5SN</t>
  </si>
  <si>
    <t>NP165SN</t>
  </si>
  <si>
    <t>np16 5sn</t>
  </si>
  <si>
    <t>np165sn</t>
  </si>
  <si>
    <t>NP16 5SP</t>
  </si>
  <si>
    <t>NP165SP</t>
  </si>
  <si>
    <t>np16 5sp</t>
  </si>
  <si>
    <t>np165sp</t>
  </si>
  <si>
    <t>NP16 5SQ</t>
  </si>
  <si>
    <t>NP165SQ</t>
  </si>
  <si>
    <t>np16 5sq</t>
  </si>
  <si>
    <t>np165sq</t>
  </si>
  <si>
    <t>NP16 5SR</t>
  </si>
  <si>
    <t>NP165SR</t>
  </si>
  <si>
    <t>np16 5sr</t>
  </si>
  <si>
    <t>np165sr</t>
  </si>
  <si>
    <t>NP16 5SS</t>
  </si>
  <si>
    <t>NP165SS</t>
  </si>
  <si>
    <t>np16 5ss</t>
  </si>
  <si>
    <t>np165ss</t>
  </si>
  <si>
    <t>NP16 5ST</t>
  </si>
  <si>
    <t>NP165ST</t>
  </si>
  <si>
    <t>np16 5st</t>
  </si>
  <si>
    <t>np165st</t>
  </si>
  <si>
    <t>NP16 5SU</t>
  </si>
  <si>
    <t>NP165SU</t>
  </si>
  <si>
    <t>np16 5su</t>
  </si>
  <si>
    <t>np165su</t>
  </si>
  <si>
    <t>NP16 5SW</t>
  </si>
  <si>
    <t>NP165SW</t>
  </si>
  <si>
    <t>np16 5sw</t>
  </si>
  <si>
    <t>np165sw</t>
  </si>
  <si>
    <t>NP16 5SX</t>
  </si>
  <si>
    <t>NP165SX</t>
  </si>
  <si>
    <t>np16 5sx</t>
  </si>
  <si>
    <t>np165sx</t>
  </si>
  <si>
    <t>NP16 5SY</t>
  </si>
  <si>
    <t>NP165SY</t>
  </si>
  <si>
    <t>np16 5sy</t>
  </si>
  <si>
    <t>np165sy</t>
  </si>
  <si>
    <t>NP16 5SZ</t>
  </si>
  <si>
    <t>NP165SZ</t>
  </si>
  <si>
    <t>np16 5sz</t>
  </si>
  <si>
    <t>np165sz</t>
  </si>
  <si>
    <t>NP16 5TA</t>
  </si>
  <si>
    <t>NP165TA</t>
  </si>
  <si>
    <t>np16 5ta</t>
  </si>
  <si>
    <t>np165ta</t>
  </si>
  <si>
    <t>NP16 5TB</t>
  </si>
  <si>
    <t>NP165TB</t>
  </si>
  <si>
    <t>np16 5tb</t>
  </si>
  <si>
    <t>np165tb</t>
  </si>
  <si>
    <t>NP16 5TD</t>
  </si>
  <si>
    <t>NP165TD</t>
  </si>
  <si>
    <t>np16 5td</t>
  </si>
  <si>
    <t>np165td</t>
  </si>
  <si>
    <t>NP16 5TE</t>
  </si>
  <si>
    <t>NP165TE</t>
  </si>
  <si>
    <t>np16 5te</t>
  </si>
  <si>
    <t>np165te</t>
  </si>
  <si>
    <t>NP16 5TF</t>
  </si>
  <si>
    <t>NP165TF</t>
  </si>
  <si>
    <t>np16 5tf</t>
  </si>
  <si>
    <t>np165tf</t>
  </si>
  <si>
    <t>NP16 5TG</t>
  </si>
  <si>
    <t>NP165TG</t>
  </si>
  <si>
    <t>np16 5tg</t>
  </si>
  <si>
    <t>np165tg</t>
  </si>
  <si>
    <t>NP16 5TH</t>
  </si>
  <si>
    <t>NP165TH</t>
  </si>
  <si>
    <t>np16 5th</t>
  </si>
  <si>
    <t>np165th</t>
  </si>
  <si>
    <t>NP16 5TJ</t>
  </si>
  <si>
    <t>NP165TJ</t>
  </si>
  <si>
    <t>np16 5tj</t>
  </si>
  <si>
    <t>np165tj</t>
  </si>
  <si>
    <t>NP16 5TL</t>
  </si>
  <si>
    <t>NP165TL</t>
  </si>
  <si>
    <t>np16 5tl</t>
  </si>
  <si>
    <t>np165tl</t>
  </si>
  <si>
    <t>NP16 5TN</t>
  </si>
  <si>
    <t>NP165TN</t>
  </si>
  <si>
    <t>np16 5tn</t>
  </si>
  <si>
    <t>np165tn</t>
  </si>
  <si>
    <t>NP16 5TP</t>
  </si>
  <si>
    <t>NP165TP</t>
  </si>
  <si>
    <t>np16 5tp</t>
  </si>
  <si>
    <t>np165tp</t>
  </si>
  <si>
    <t>NP16 5TQ</t>
  </si>
  <si>
    <t>NP165TQ</t>
  </si>
  <si>
    <t>np16 5tq</t>
  </si>
  <si>
    <t>np165tq</t>
  </si>
  <si>
    <t>NP16 5TR</t>
  </si>
  <si>
    <t>NP165TR</t>
  </si>
  <si>
    <t>np16 5tr</t>
  </si>
  <si>
    <t>np165tr</t>
  </si>
  <si>
    <t>NP16 5TS</t>
  </si>
  <si>
    <t>NP165TS</t>
  </si>
  <si>
    <t>np16 5ts</t>
  </si>
  <si>
    <t>np165ts</t>
  </si>
  <si>
    <t>NP16 5TT</t>
  </si>
  <si>
    <t>NP165TT</t>
  </si>
  <si>
    <t>np16 5tt</t>
  </si>
  <si>
    <t>np165tt</t>
  </si>
  <si>
    <t>NP16 5TU</t>
  </si>
  <si>
    <t>NP165TU</t>
  </si>
  <si>
    <t>np16 5tu</t>
  </si>
  <si>
    <t>np165tu</t>
  </si>
  <si>
    <t>NP16 5TW</t>
  </si>
  <si>
    <t>NP165TW</t>
  </si>
  <si>
    <t>np16 5tw</t>
  </si>
  <si>
    <t>np165tw</t>
  </si>
  <si>
    <t>NP16 5TX</t>
  </si>
  <si>
    <t>NP165TX</t>
  </si>
  <si>
    <t>np16 5tx</t>
  </si>
  <si>
    <t>np165tx</t>
  </si>
  <si>
    <t>NP16 5TY</t>
  </si>
  <si>
    <t>NP165TY</t>
  </si>
  <si>
    <t>np16 5ty</t>
  </si>
  <si>
    <t>np165ty</t>
  </si>
  <si>
    <t>NP16 5TZ</t>
  </si>
  <si>
    <t>NP165TZ</t>
  </si>
  <si>
    <t>np16 5tz</t>
  </si>
  <si>
    <t>np165tz</t>
  </si>
  <si>
    <t>NP16 5UD</t>
  </si>
  <si>
    <t>NP165UD</t>
  </si>
  <si>
    <t>np16 5ud</t>
  </si>
  <si>
    <t>np165ud</t>
  </si>
  <si>
    <t>NP16 5UE</t>
  </si>
  <si>
    <t>NP165UE</t>
  </si>
  <si>
    <t>np16 5ue</t>
  </si>
  <si>
    <t>np165ue</t>
  </si>
  <si>
    <t>NP16 5UF</t>
  </si>
  <si>
    <t>NP165UF</t>
  </si>
  <si>
    <t>np16 5uf</t>
  </si>
  <si>
    <t>np165uf</t>
  </si>
  <si>
    <t>NP16 5UG</t>
  </si>
  <si>
    <t>NP165UG</t>
  </si>
  <si>
    <t>np16 5ug</t>
  </si>
  <si>
    <t>np165ug</t>
  </si>
  <si>
    <t>NP16 5UH</t>
  </si>
  <si>
    <t>NP165UH</t>
  </si>
  <si>
    <t>np16 5uh</t>
  </si>
  <si>
    <t>np165uh</t>
  </si>
  <si>
    <t>NP16 5UJ</t>
  </si>
  <si>
    <t>NP165UJ</t>
  </si>
  <si>
    <t>np16 5uj</t>
  </si>
  <si>
    <t>np165uj</t>
  </si>
  <si>
    <t>NP16 5UL</t>
  </si>
  <si>
    <t>NP165UL</t>
  </si>
  <si>
    <t>np16 5ul</t>
  </si>
  <si>
    <t>np165ul</t>
  </si>
  <si>
    <t>NP16 5UN</t>
  </si>
  <si>
    <t>NP165UN</t>
  </si>
  <si>
    <t>np16 5un</t>
  </si>
  <si>
    <t>np165un</t>
  </si>
  <si>
    <t>NP16 5UP</t>
  </si>
  <si>
    <t>NP165UP</t>
  </si>
  <si>
    <t>np16 5up</t>
  </si>
  <si>
    <t>np165up</t>
  </si>
  <si>
    <t>NP16 5UQ</t>
  </si>
  <si>
    <t>NP165UQ</t>
  </si>
  <si>
    <t>np16 5uq</t>
  </si>
  <si>
    <t>np165uq</t>
  </si>
  <si>
    <t>NP16 5UR</t>
  </si>
  <si>
    <t>NP165UR</t>
  </si>
  <si>
    <t>np16 5ur</t>
  </si>
  <si>
    <t>np165ur</t>
  </si>
  <si>
    <t>NP16 5US</t>
  </si>
  <si>
    <t>NP165US</t>
  </si>
  <si>
    <t>np16 5us</t>
  </si>
  <si>
    <t>np165us</t>
  </si>
  <si>
    <t>NP16 5UT</t>
  </si>
  <si>
    <t>NP165UT</t>
  </si>
  <si>
    <t>np16 5ut</t>
  </si>
  <si>
    <t>np165ut</t>
  </si>
  <si>
    <t>NP16 5UU</t>
  </si>
  <si>
    <t>NP165UU</t>
  </si>
  <si>
    <t>np16 5uu</t>
  </si>
  <si>
    <t>np165uu</t>
  </si>
  <si>
    <t>NP16 5UW</t>
  </si>
  <si>
    <t>NP165UW</t>
  </si>
  <si>
    <t>np16 5uw</t>
  </si>
  <si>
    <t>np165uw</t>
  </si>
  <si>
    <t>NP16 5UX</t>
  </si>
  <si>
    <t>NP165UX</t>
  </si>
  <si>
    <t>np16 5ux</t>
  </si>
  <si>
    <t>np165ux</t>
  </si>
  <si>
    <t>NP16 5UY</t>
  </si>
  <si>
    <t>NP165UY</t>
  </si>
  <si>
    <t>np16 5uy</t>
  </si>
  <si>
    <t>np165uy</t>
  </si>
  <si>
    <t>NP16 5UZ</t>
  </si>
  <si>
    <t>NP165UZ</t>
  </si>
  <si>
    <t>np16 5uz</t>
  </si>
  <si>
    <t>np165uz</t>
  </si>
  <si>
    <t>NP16 5WB</t>
  </si>
  <si>
    <t>NP165WB</t>
  </si>
  <si>
    <t>np16 5wb</t>
  </si>
  <si>
    <t>np165wb</t>
  </si>
  <si>
    <t>NP16 5WE</t>
  </si>
  <si>
    <t>NP165WE</t>
  </si>
  <si>
    <t>np16 5we</t>
  </si>
  <si>
    <t>np165we</t>
  </si>
  <si>
    <t>NP16 5WF</t>
  </si>
  <si>
    <t>NP165WF</t>
  </si>
  <si>
    <t>np16 5wf</t>
  </si>
  <si>
    <t>np165wf</t>
  </si>
  <si>
    <t>NP16 5WG</t>
  </si>
  <si>
    <t>NP165WG</t>
  </si>
  <si>
    <t>np16 5wg</t>
  </si>
  <si>
    <t>np165wg</t>
  </si>
  <si>
    <t>NP16 5WH</t>
  </si>
  <si>
    <t>NP165WH</t>
  </si>
  <si>
    <t>np16 5wh</t>
  </si>
  <si>
    <t>np165wh</t>
  </si>
  <si>
    <t>NP16 5WJ</t>
  </si>
  <si>
    <t>NP165WJ</t>
  </si>
  <si>
    <t>np16 5wj</t>
  </si>
  <si>
    <t>np165wj</t>
  </si>
  <si>
    <t>NP16 5XA</t>
  </si>
  <si>
    <t>NP165XA</t>
  </si>
  <si>
    <t>np16 5xa</t>
  </si>
  <si>
    <t>np165xa</t>
  </si>
  <si>
    <t>NP16 5XG</t>
  </si>
  <si>
    <t>NP165XG</t>
  </si>
  <si>
    <t>np16 5xg</t>
  </si>
  <si>
    <t>np165xg</t>
  </si>
  <si>
    <t>NP16 5XJ</t>
  </si>
  <si>
    <t>NP165XJ</t>
  </si>
  <si>
    <t>np16 5xj</t>
  </si>
  <si>
    <t>np165xj</t>
  </si>
  <si>
    <t>NP16 5XQ</t>
  </si>
  <si>
    <t>NP165XQ</t>
  </si>
  <si>
    <t>np16 5xq</t>
  </si>
  <si>
    <t>np165xq</t>
  </si>
  <si>
    <t>NP16 5XW</t>
  </si>
  <si>
    <t>NP165XW</t>
  </si>
  <si>
    <t>np16 5xw</t>
  </si>
  <si>
    <t>np165xw</t>
  </si>
  <si>
    <t>NP16 5XX</t>
  </si>
  <si>
    <t>NP165XX</t>
  </si>
  <si>
    <t>np16 5xx</t>
  </si>
  <si>
    <t>np165xx</t>
  </si>
  <si>
    <t>NP16 5XY</t>
  </si>
  <si>
    <t>NP165XY</t>
  </si>
  <si>
    <t>np16 5xy</t>
  </si>
  <si>
    <t>np165xy</t>
  </si>
  <si>
    <t>NP16 5YE</t>
  </si>
  <si>
    <t>NP165YE</t>
  </si>
  <si>
    <t>np16 5ye</t>
  </si>
  <si>
    <t>np165ye</t>
  </si>
  <si>
    <t>NP16 5ZN</t>
  </si>
  <si>
    <t>NP165ZN</t>
  </si>
  <si>
    <t>np16 5zn</t>
  </si>
  <si>
    <t>np165zn</t>
  </si>
  <si>
    <t>NP16 6DN</t>
  </si>
  <si>
    <t>NP166DN</t>
  </si>
  <si>
    <t>np16 6dn</t>
  </si>
  <si>
    <t>np166dn</t>
  </si>
  <si>
    <t>NP16 6DY</t>
  </si>
  <si>
    <t>NP166DY</t>
  </si>
  <si>
    <t>np16 6dy</t>
  </si>
  <si>
    <t>np166dy</t>
  </si>
  <si>
    <t>NP16 6DZ</t>
  </si>
  <si>
    <t>NP166DZ</t>
  </si>
  <si>
    <t>np16 6dz</t>
  </si>
  <si>
    <t>np166dz</t>
  </si>
  <si>
    <t>NP16 6EA</t>
  </si>
  <si>
    <t>NP166EA</t>
  </si>
  <si>
    <t>np16 6ea</t>
  </si>
  <si>
    <t>np166ea</t>
  </si>
  <si>
    <t>NP16 6EB</t>
  </si>
  <si>
    <t>NP166EB</t>
  </si>
  <si>
    <t>np16 6eb</t>
  </si>
  <si>
    <t>np166eb</t>
  </si>
  <si>
    <t>NP16 6ED</t>
  </si>
  <si>
    <t>NP166ED</t>
  </si>
  <si>
    <t>np16 6ed</t>
  </si>
  <si>
    <t>np166ed</t>
  </si>
  <si>
    <t>NP16 6EE</t>
  </si>
  <si>
    <t>NP166EE</t>
  </si>
  <si>
    <t>np16 6ee</t>
  </si>
  <si>
    <t>np166ee</t>
  </si>
  <si>
    <t>NP16 6EF</t>
  </si>
  <si>
    <t>NP166EF</t>
  </si>
  <si>
    <t>np16 6ef</t>
  </si>
  <si>
    <t>np166ef</t>
  </si>
  <si>
    <t>NP16 6EJ</t>
  </si>
  <si>
    <t>NP166EJ</t>
  </si>
  <si>
    <t>np16 6ej</t>
  </si>
  <si>
    <t>np166ej</t>
  </si>
  <si>
    <t>NP16 6EL</t>
  </si>
  <si>
    <t>NP166EL</t>
  </si>
  <si>
    <t>np16 6el</t>
  </si>
  <si>
    <t>np166el</t>
  </si>
  <si>
    <t>NP16 6EN</t>
  </si>
  <si>
    <t>NP166EN</t>
  </si>
  <si>
    <t>np16 6en</t>
  </si>
  <si>
    <t>np166en</t>
  </si>
  <si>
    <t>NP16 6EP</t>
  </si>
  <si>
    <t>NP166EP</t>
  </si>
  <si>
    <t>np16 6ep</t>
  </si>
  <si>
    <t>np166ep</t>
  </si>
  <si>
    <t>NP16 6ER</t>
  </si>
  <si>
    <t>NP166ER</t>
  </si>
  <si>
    <t>np16 6er</t>
  </si>
  <si>
    <t>np166er</t>
  </si>
  <si>
    <t>NP16 6ES</t>
  </si>
  <si>
    <t>NP166ES</t>
  </si>
  <si>
    <t>np16 6es</t>
  </si>
  <si>
    <t>np166es</t>
  </si>
  <si>
    <t>NP16 6ET</t>
  </si>
  <si>
    <t>NP166ET</t>
  </si>
  <si>
    <t>np16 6et</t>
  </si>
  <si>
    <t>np166et</t>
  </si>
  <si>
    <t>NP16 6EU</t>
  </si>
  <si>
    <t>NP166EU</t>
  </si>
  <si>
    <t>np16 6eu</t>
  </si>
  <si>
    <t>np166eu</t>
  </si>
  <si>
    <t>NP16 6EW</t>
  </si>
  <si>
    <t>NP166EW</t>
  </si>
  <si>
    <t>np16 6ew</t>
  </si>
  <si>
    <t>np166ew</t>
  </si>
  <si>
    <t>NP16 6EY</t>
  </si>
  <si>
    <t>NP166EY</t>
  </si>
  <si>
    <t>np16 6ey</t>
  </si>
  <si>
    <t>np166ey</t>
  </si>
  <si>
    <t>NP16 6EZ</t>
  </si>
  <si>
    <t>NP166EZ</t>
  </si>
  <si>
    <t>np16 6ez</t>
  </si>
  <si>
    <t>np166ez</t>
  </si>
  <si>
    <t>NP16 6FD</t>
  </si>
  <si>
    <t>NP166FD</t>
  </si>
  <si>
    <t>np16 6fd</t>
  </si>
  <si>
    <t>np166fd</t>
  </si>
  <si>
    <t>NP16 6HA</t>
  </si>
  <si>
    <t>NP166HA</t>
  </si>
  <si>
    <t>np16 6ha</t>
  </si>
  <si>
    <t>np166ha</t>
  </si>
  <si>
    <t>NP16 6HB</t>
  </si>
  <si>
    <t>NP166HB</t>
  </si>
  <si>
    <t>np16 6hb</t>
  </si>
  <si>
    <t>np166hb</t>
  </si>
  <si>
    <t>NP16 6HD</t>
  </si>
  <si>
    <t>NP166HD</t>
  </si>
  <si>
    <t>np16 6hd</t>
  </si>
  <si>
    <t>np166hd</t>
  </si>
  <si>
    <t>NP16 6HE</t>
  </si>
  <si>
    <t>NP166HE</t>
  </si>
  <si>
    <t>np16 6he</t>
  </si>
  <si>
    <t>np166he</t>
  </si>
  <si>
    <t>NP16 6HF</t>
  </si>
  <si>
    <t>NP166HF</t>
  </si>
  <si>
    <t>np16 6hf</t>
  </si>
  <si>
    <t>np166hf</t>
  </si>
  <si>
    <t>NP16 6HG</t>
  </si>
  <si>
    <t>NP166HG</t>
  </si>
  <si>
    <t>np16 6hg</t>
  </si>
  <si>
    <t>np166hg</t>
  </si>
  <si>
    <t>NP16 6HH</t>
  </si>
  <si>
    <t>NP166HH</t>
  </si>
  <si>
    <t>np16 6hh</t>
  </si>
  <si>
    <t>np166hh</t>
  </si>
  <si>
    <t>NP16 6HJ</t>
  </si>
  <si>
    <t>NP166HJ</t>
  </si>
  <si>
    <t>np16 6hj</t>
  </si>
  <si>
    <t>np166hj</t>
  </si>
  <si>
    <t>NP16 6HL</t>
  </si>
  <si>
    <t>NP166HL</t>
  </si>
  <si>
    <t>np16 6hl</t>
  </si>
  <si>
    <t>np166hl</t>
  </si>
  <si>
    <t>NP16 6HQ</t>
  </si>
  <si>
    <t>NP166HQ</t>
  </si>
  <si>
    <t>np16 6hq</t>
  </si>
  <si>
    <t>np166hq</t>
  </si>
  <si>
    <t>NP16 6HU</t>
  </si>
  <si>
    <t>NP166HU</t>
  </si>
  <si>
    <t>np16 6hu</t>
  </si>
  <si>
    <t>np166hu</t>
  </si>
  <si>
    <t>NP16 6NA</t>
  </si>
  <si>
    <t>NP166NA</t>
  </si>
  <si>
    <t>np16 6na</t>
  </si>
  <si>
    <t>np166na</t>
  </si>
  <si>
    <t xml:space="preserve">WwTW </t>
  </si>
  <si>
    <t>NP16 6ND</t>
  </si>
  <si>
    <t>NP166ND</t>
  </si>
  <si>
    <t>np16 6nd</t>
  </si>
  <si>
    <t>np166nd</t>
  </si>
  <si>
    <t>NP16 6NE</t>
  </si>
  <si>
    <t>NP166NE</t>
  </si>
  <si>
    <t>np16 6ne</t>
  </si>
  <si>
    <t>np166ne</t>
  </si>
  <si>
    <t>NP16 6NF</t>
  </si>
  <si>
    <t>NP166NF</t>
  </si>
  <si>
    <t>np16 6nf</t>
  </si>
  <si>
    <t>np166nf</t>
  </si>
  <si>
    <t>NP16 6NG</t>
  </si>
  <si>
    <t>NP166NG</t>
  </si>
  <si>
    <t>np16 6ng</t>
  </si>
  <si>
    <t>np166ng</t>
  </si>
  <si>
    <t>NP16 6NH</t>
  </si>
  <si>
    <t>NP166NH</t>
  </si>
  <si>
    <t>np16 6nh</t>
  </si>
  <si>
    <t>np166nh</t>
  </si>
  <si>
    <t>NP16 6NJ</t>
  </si>
  <si>
    <t>NP166NJ</t>
  </si>
  <si>
    <t>np16 6nj</t>
  </si>
  <si>
    <t>np166nj</t>
  </si>
  <si>
    <t>NP16 6NP</t>
  </si>
  <si>
    <t>NP166NP</t>
  </si>
  <si>
    <t>np16 6np</t>
  </si>
  <si>
    <t>np166np</t>
  </si>
  <si>
    <t>NP16 6NQ</t>
  </si>
  <si>
    <t>NP166NQ</t>
  </si>
  <si>
    <t>np16 6nq</t>
  </si>
  <si>
    <t>np166nq</t>
  </si>
  <si>
    <t>NP16 6PE</t>
  </si>
  <si>
    <t>NP166PE</t>
  </si>
  <si>
    <t>np16 6pe</t>
  </si>
  <si>
    <t>np166pe</t>
  </si>
  <si>
    <t>NP16 6PF</t>
  </si>
  <si>
    <t>NP166PF</t>
  </si>
  <si>
    <t>np16 6pf</t>
  </si>
  <si>
    <t>np166pf</t>
  </si>
  <si>
    <t>NP16 6PH</t>
  </si>
  <si>
    <t>NP166PH</t>
  </si>
  <si>
    <t>np16 6ph</t>
  </si>
  <si>
    <t>np166ph</t>
  </si>
  <si>
    <t>NP16 6PS</t>
  </si>
  <si>
    <t>NP166PS</t>
  </si>
  <si>
    <t>np16 6ps</t>
  </si>
  <si>
    <t>np166ps</t>
  </si>
  <si>
    <t>NP16 6PY</t>
  </si>
  <si>
    <t>NP166PY</t>
  </si>
  <si>
    <t>np16 6py</t>
  </si>
  <si>
    <t>np166py</t>
  </si>
  <si>
    <t>NP16 6QH</t>
  </si>
  <si>
    <t>NP166QH</t>
  </si>
  <si>
    <t>np16 6qh</t>
  </si>
  <si>
    <t>np166qh</t>
  </si>
  <si>
    <t>NP16 6QN</t>
  </si>
  <si>
    <t>NP166QN</t>
  </si>
  <si>
    <t>np16 6qn</t>
  </si>
  <si>
    <t>np166qn</t>
  </si>
  <si>
    <t>NP16 6QQ</t>
  </si>
  <si>
    <t>NP166QQ</t>
  </si>
  <si>
    <t>np16 6qq</t>
  </si>
  <si>
    <t>np166qq</t>
  </si>
  <si>
    <t>NP16 6QR</t>
  </si>
  <si>
    <t>NP166QR</t>
  </si>
  <si>
    <t>np16 6qr</t>
  </si>
  <si>
    <t>np166qr</t>
  </si>
  <si>
    <t>NP16 6QW</t>
  </si>
  <si>
    <t>NP166QW</t>
  </si>
  <si>
    <t>np16 6qw</t>
  </si>
  <si>
    <t>np166qw</t>
  </si>
  <si>
    <t>NP16 6SD</t>
  </si>
  <si>
    <t>NP166SD</t>
  </si>
  <si>
    <t>np16 6sd</t>
  </si>
  <si>
    <t>np166sd</t>
  </si>
  <si>
    <t>NP16 6SE</t>
  </si>
  <si>
    <t>NP166SE</t>
  </si>
  <si>
    <t>np16 6se</t>
  </si>
  <si>
    <t>np166se</t>
  </si>
  <si>
    <t>NP16 6SF</t>
  </si>
  <si>
    <t>NP166SF</t>
  </si>
  <si>
    <t>np16 6sf</t>
  </si>
  <si>
    <t>np166sf</t>
  </si>
  <si>
    <t>NP16 6SG</t>
  </si>
  <si>
    <t>NP166SG</t>
  </si>
  <si>
    <t>np16 6sg</t>
  </si>
  <si>
    <t>np166sg</t>
  </si>
  <si>
    <t>NP16 6SH</t>
  </si>
  <si>
    <t>NP166SH</t>
  </si>
  <si>
    <t>np16 6sh</t>
  </si>
  <si>
    <t>np166sh</t>
  </si>
  <si>
    <t>NP16 6SJ</t>
  </si>
  <si>
    <t>NP166SJ</t>
  </si>
  <si>
    <t>np16 6sj</t>
  </si>
  <si>
    <t>np166sj</t>
  </si>
  <si>
    <t>NP16 6SN</t>
  </si>
  <si>
    <t>NP166SN</t>
  </si>
  <si>
    <t>np16 6sn</t>
  </si>
  <si>
    <t>np166sn</t>
  </si>
  <si>
    <t>NP16 6SP</t>
  </si>
  <si>
    <t>NP166SP</t>
  </si>
  <si>
    <t>np16 6sp</t>
  </si>
  <si>
    <t>np166sp</t>
  </si>
  <si>
    <t>NP16 6SQ</t>
  </si>
  <si>
    <t>NP166SQ</t>
  </si>
  <si>
    <t>np16 6sq</t>
  </si>
  <si>
    <t>np166sq</t>
  </si>
  <si>
    <t>NP16 6SS</t>
  </si>
  <si>
    <t>NP166SS</t>
  </si>
  <si>
    <t>np16 6ss</t>
  </si>
  <si>
    <t>np166ss</t>
  </si>
  <si>
    <t>NP16 6ST</t>
  </si>
  <si>
    <t>NP166ST</t>
  </si>
  <si>
    <t>np16 6st</t>
  </si>
  <si>
    <t>np166st</t>
  </si>
  <si>
    <t>NP16 6SU</t>
  </si>
  <si>
    <t>NP166SU</t>
  </si>
  <si>
    <t>np16 6su</t>
  </si>
  <si>
    <t>np166su</t>
  </si>
  <si>
    <t>NP16 6SX</t>
  </si>
  <si>
    <t>NP166SX</t>
  </si>
  <si>
    <t>np16 6sx</t>
  </si>
  <si>
    <t>np166sx</t>
  </si>
  <si>
    <t>NP16 6SY</t>
  </si>
  <si>
    <t>NP166SY</t>
  </si>
  <si>
    <t>np16 6sy</t>
  </si>
  <si>
    <t>np166sy</t>
  </si>
  <si>
    <t>NP16 6SZ</t>
  </si>
  <si>
    <t>NP166SZ</t>
  </si>
  <si>
    <t>np16 6sz</t>
  </si>
  <si>
    <t>np166sz</t>
  </si>
  <si>
    <t>NP16 6TB</t>
  </si>
  <si>
    <t>NP166TB</t>
  </si>
  <si>
    <t>np16 6tb</t>
  </si>
  <si>
    <t>np166tb</t>
  </si>
  <si>
    <t>NP16 6TD</t>
  </si>
  <si>
    <t>NP166TD</t>
  </si>
  <si>
    <t>np16 6td</t>
  </si>
  <si>
    <t>np166td</t>
  </si>
  <si>
    <t>NP16 6TE</t>
  </si>
  <si>
    <t>NP166TE</t>
  </si>
  <si>
    <t>np16 6te</t>
  </si>
  <si>
    <t>np166te</t>
  </si>
  <si>
    <t>NP16 6TF</t>
  </si>
  <si>
    <t>NP166TF</t>
  </si>
  <si>
    <t>np16 6tf</t>
  </si>
  <si>
    <t>np166tf</t>
  </si>
  <si>
    <t>NP16 6TG</t>
  </si>
  <si>
    <t>NP166TG</t>
  </si>
  <si>
    <t>np16 6tg</t>
  </si>
  <si>
    <t>np166tg</t>
  </si>
  <si>
    <t>NP16 6TH</t>
  </si>
  <si>
    <t>NP166TH</t>
  </si>
  <si>
    <t>np16 6th</t>
  </si>
  <si>
    <t>np166th</t>
  </si>
  <si>
    <t>NP16 6TJ</t>
  </si>
  <si>
    <t>NP166TJ</t>
  </si>
  <si>
    <t>np16 6tj</t>
  </si>
  <si>
    <t>np166tj</t>
  </si>
  <si>
    <t>NP16 6TL</t>
  </si>
  <si>
    <t>NP166TL</t>
  </si>
  <si>
    <t>np16 6tl</t>
  </si>
  <si>
    <t>np166tl</t>
  </si>
  <si>
    <t>NP16 6TN</t>
  </si>
  <si>
    <t>NP166TN</t>
  </si>
  <si>
    <t>np16 6tn</t>
  </si>
  <si>
    <t>np166tn</t>
  </si>
  <si>
    <t>NP16 6TP</t>
  </si>
  <si>
    <t>NP166TP</t>
  </si>
  <si>
    <t>np16 6tp</t>
  </si>
  <si>
    <t>np166tp</t>
  </si>
  <si>
    <t>NP16 6TQ</t>
  </si>
  <si>
    <t>NP166TQ</t>
  </si>
  <si>
    <t>np16 6tq</t>
  </si>
  <si>
    <t>np166tq</t>
  </si>
  <si>
    <t>NP16 6TR</t>
  </si>
  <si>
    <t>NP166TR</t>
  </si>
  <si>
    <t>np16 6tr</t>
  </si>
  <si>
    <t>np166tr</t>
  </si>
  <si>
    <t>NP16 6TS</t>
  </si>
  <si>
    <t>NP166TS</t>
  </si>
  <si>
    <t>np16 6ts</t>
  </si>
  <si>
    <t>np166ts</t>
  </si>
  <si>
    <t>NP16 6TT</t>
  </si>
  <si>
    <t>NP166TT</t>
  </si>
  <si>
    <t>np16 6tt</t>
  </si>
  <si>
    <t>np166tt</t>
  </si>
  <si>
    <t>NP16 6TU</t>
  </si>
  <si>
    <t>NP166TU</t>
  </si>
  <si>
    <t>np16 6tu</t>
  </si>
  <si>
    <t>np166tu</t>
  </si>
  <si>
    <t>NP16 6TW</t>
  </si>
  <si>
    <t>NP166TW</t>
  </si>
  <si>
    <t>np16 6tw</t>
  </si>
  <si>
    <t>np166tw</t>
  </si>
  <si>
    <t>NP16 6TX</t>
  </si>
  <si>
    <t>NP166TX</t>
  </si>
  <si>
    <t>np16 6tx</t>
  </si>
  <si>
    <t>np166tx</t>
  </si>
  <si>
    <t>NP16 6TY</t>
  </si>
  <si>
    <t>NP166TY</t>
  </si>
  <si>
    <t>np16 6ty</t>
  </si>
  <si>
    <t>np166ty</t>
  </si>
  <si>
    <t>NP16 6UG</t>
  </si>
  <si>
    <t>NP166UG</t>
  </si>
  <si>
    <t>np16 6ug</t>
  </si>
  <si>
    <t>np166ug</t>
  </si>
  <si>
    <t>NP16 6UJ</t>
  </si>
  <si>
    <t>NP166UJ</t>
  </si>
  <si>
    <t>np16 6uj</t>
  </si>
  <si>
    <t>np166uj</t>
  </si>
  <si>
    <t>NP16 6UL</t>
  </si>
  <si>
    <t>NP166UL</t>
  </si>
  <si>
    <t>np16 6ul</t>
  </si>
  <si>
    <t>np166ul</t>
  </si>
  <si>
    <t>NP16 6UN</t>
  </si>
  <si>
    <t>NP166UN</t>
  </si>
  <si>
    <t>np16 6un</t>
  </si>
  <si>
    <t>np166un</t>
  </si>
  <si>
    <t>NP16 6UP</t>
  </si>
  <si>
    <t>NP166UP</t>
  </si>
  <si>
    <t>np16 6up</t>
  </si>
  <si>
    <t>np166up</t>
  </si>
  <si>
    <t>NP16 6ZD</t>
  </si>
  <si>
    <t>NP166ZD</t>
  </si>
  <si>
    <t>np16 6zd</t>
  </si>
  <si>
    <t>np166zd</t>
  </si>
  <si>
    <t>NP16 7NX</t>
  </si>
  <si>
    <t>NP167NX</t>
  </si>
  <si>
    <t>np16 7nx</t>
  </si>
  <si>
    <t>np167nx</t>
  </si>
  <si>
    <t>NP16 7WP</t>
  </si>
  <si>
    <t>NP167WP</t>
  </si>
  <si>
    <t>np16 7wp</t>
  </si>
  <si>
    <t>np167wp</t>
  </si>
  <si>
    <t>NP16 7WZ</t>
  </si>
  <si>
    <t>NP167WZ</t>
  </si>
  <si>
    <t>np16 7wz</t>
  </si>
  <si>
    <t>np167wz</t>
  </si>
  <si>
    <t>NP16 9AX</t>
  </si>
  <si>
    <t>NP169AX</t>
  </si>
  <si>
    <t>np16 9ax</t>
  </si>
  <si>
    <t>np169ax</t>
  </si>
  <si>
    <t>NP16 9BQ</t>
  </si>
  <si>
    <t>NP169BQ</t>
  </si>
  <si>
    <t>np16 9bq</t>
  </si>
  <si>
    <t>np169bq</t>
  </si>
  <si>
    <t>NP16 9DA</t>
  </si>
  <si>
    <t>NP169DA</t>
  </si>
  <si>
    <t>np16 9da</t>
  </si>
  <si>
    <t>np169da</t>
  </si>
  <si>
    <t>NP16 9DD</t>
  </si>
  <si>
    <t>NP169DD</t>
  </si>
  <si>
    <t>np16 9dd</t>
  </si>
  <si>
    <t>np169dd</t>
  </si>
  <si>
    <t>NP16 9DE</t>
  </si>
  <si>
    <t>NP169DE</t>
  </si>
  <si>
    <t>np16 9de</t>
  </si>
  <si>
    <t>np169de</t>
  </si>
  <si>
    <t>Torfaen LPA</t>
  </si>
  <si>
    <t>NP18 3AB</t>
  </si>
  <si>
    <t>NP183AB</t>
  </si>
  <si>
    <t>np18 3ab</t>
  </si>
  <si>
    <t>np183ab</t>
  </si>
  <si>
    <t>NP19 1EQ</t>
  </si>
  <si>
    <t>NP191EQ</t>
  </si>
  <si>
    <t>np19 1eq</t>
  </si>
  <si>
    <t>np191eq</t>
  </si>
  <si>
    <t>NP19 1ER</t>
  </si>
  <si>
    <t>NP191ER</t>
  </si>
  <si>
    <t>np19 1er</t>
  </si>
  <si>
    <t>np191er</t>
  </si>
  <si>
    <t>NP20 2JW</t>
  </si>
  <si>
    <t>NP202JW</t>
  </si>
  <si>
    <t>np20 2jw</t>
  </si>
  <si>
    <t>np202jw</t>
  </si>
  <si>
    <t>NP20 9PA</t>
  </si>
  <si>
    <t>NP209PA</t>
  </si>
  <si>
    <t>np20 9pa</t>
  </si>
  <si>
    <t>np209pa</t>
  </si>
  <si>
    <t>NP20 9SP</t>
  </si>
  <si>
    <t>NP209SP</t>
  </si>
  <si>
    <t>np20 9sp</t>
  </si>
  <si>
    <t>np209sp</t>
  </si>
  <si>
    <t>Blaenau Gwent LPA</t>
  </si>
  <si>
    <t>NP25 3AB</t>
  </si>
  <si>
    <t>NP253AB</t>
  </si>
  <si>
    <t>np25 3ab</t>
  </si>
  <si>
    <t>np253ab</t>
  </si>
  <si>
    <t>Rockfield STW</t>
  </si>
  <si>
    <t>NP25 3AE</t>
  </si>
  <si>
    <t>NP253AE</t>
  </si>
  <si>
    <t>np25 3ae</t>
  </si>
  <si>
    <t>np253ae</t>
  </si>
  <si>
    <t>NP25 3AR</t>
  </si>
  <si>
    <t>NP253AR</t>
  </si>
  <si>
    <t>np25 3ar</t>
  </si>
  <si>
    <t>np253ar</t>
  </si>
  <si>
    <t>NP25 3AS</t>
  </si>
  <si>
    <t>NP253AS</t>
  </si>
  <si>
    <t>np25 3as</t>
  </si>
  <si>
    <t>np253as</t>
  </si>
  <si>
    <t>NP25 3AT</t>
  </si>
  <si>
    <t>NP253AT</t>
  </si>
  <si>
    <t>np25 3at</t>
  </si>
  <si>
    <t>np253at</t>
  </si>
  <si>
    <t>NP25 3AU</t>
  </si>
  <si>
    <t>NP253AU</t>
  </si>
  <si>
    <t>np25 3au</t>
  </si>
  <si>
    <t>np253au</t>
  </si>
  <si>
    <t>NP25 3AX</t>
  </si>
  <si>
    <t>NP253AX</t>
  </si>
  <si>
    <t>np25 3ax</t>
  </si>
  <si>
    <t>np253ax</t>
  </si>
  <si>
    <t>NP25 3AY</t>
  </si>
  <si>
    <t>NP253AY</t>
  </si>
  <si>
    <t>np25 3ay</t>
  </si>
  <si>
    <t>np253ay</t>
  </si>
  <si>
    <t>NP25 3AZ</t>
  </si>
  <si>
    <t>NP253AZ</t>
  </si>
  <si>
    <t>np25 3az</t>
  </si>
  <si>
    <t>np253az</t>
  </si>
  <si>
    <t>NP25 3BD</t>
  </si>
  <si>
    <t>NP253BD</t>
  </si>
  <si>
    <t>np25 3bd</t>
  </si>
  <si>
    <t>np253bd</t>
  </si>
  <si>
    <t>NP25 3BE</t>
  </si>
  <si>
    <t>NP253BE</t>
  </si>
  <si>
    <t>np25 3be</t>
  </si>
  <si>
    <t>np253be</t>
  </si>
  <si>
    <t>NP25 3BG</t>
  </si>
  <si>
    <t>NP253BG</t>
  </si>
  <si>
    <t>np25 3bg</t>
  </si>
  <si>
    <t>np253bg</t>
  </si>
  <si>
    <t>NP25 3BQ</t>
  </si>
  <si>
    <t>NP253BQ</t>
  </si>
  <si>
    <t>np25 3bq</t>
  </si>
  <si>
    <t>np253bq</t>
  </si>
  <si>
    <t>NP25 3BR</t>
  </si>
  <si>
    <t>NP253BR</t>
  </si>
  <si>
    <t>np25 3br</t>
  </si>
  <si>
    <t>np253br</t>
  </si>
  <si>
    <t>NP25 3BS</t>
  </si>
  <si>
    <t>NP253BS</t>
  </si>
  <si>
    <t>np25 3bs</t>
  </si>
  <si>
    <t>np253bs</t>
  </si>
  <si>
    <t>NP25 3BT</t>
  </si>
  <si>
    <t>NP253BT</t>
  </si>
  <si>
    <t>np25 3bt</t>
  </si>
  <si>
    <t>np253bt</t>
  </si>
  <si>
    <t>NP25 3BU</t>
  </si>
  <si>
    <t>NP253BU</t>
  </si>
  <si>
    <t>np25 3bu</t>
  </si>
  <si>
    <t>np253bu</t>
  </si>
  <si>
    <t>NP25 3BW</t>
  </si>
  <si>
    <t>NP253BW</t>
  </si>
  <si>
    <t>np25 3bw</t>
  </si>
  <si>
    <t>np253bw</t>
  </si>
  <si>
    <t>NP25 3BX</t>
  </si>
  <si>
    <t>NP253BX</t>
  </si>
  <si>
    <t>np25 3bx</t>
  </si>
  <si>
    <t>np253bx</t>
  </si>
  <si>
    <t>NP25 3BY</t>
  </si>
  <si>
    <t>NP253BY</t>
  </si>
  <si>
    <t>np25 3by</t>
  </si>
  <si>
    <t>np253by</t>
  </si>
  <si>
    <t>NP25 3BZ</t>
  </si>
  <si>
    <t>NP253BZ</t>
  </si>
  <si>
    <t>np25 3bz</t>
  </si>
  <si>
    <t>np253bz</t>
  </si>
  <si>
    <t>NP25 3DA</t>
  </si>
  <si>
    <t>NP253DA</t>
  </si>
  <si>
    <t>np25 3da</t>
  </si>
  <si>
    <t>np253da</t>
  </si>
  <si>
    <t>NP25 3DB</t>
  </si>
  <si>
    <t>NP253DB</t>
  </si>
  <si>
    <t>np25 3db</t>
  </si>
  <si>
    <t>np253db</t>
  </si>
  <si>
    <t>NP25 3DD</t>
  </si>
  <si>
    <t>NP253DD</t>
  </si>
  <si>
    <t>np25 3dd</t>
  </si>
  <si>
    <t>np253dd</t>
  </si>
  <si>
    <t>NP25 3DE</t>
  </si>
  <si>
    <t>NP253DE</t>
  </si>
  <si>
    <t>np25 3de</t>
  </si>
  <si>
    <t>np253de</t>
  </si>
  <si>
    <t>NP25 3DF</t>
  </si>
  <si>
    <t>NP253DF</t>
  </si>
  <si>
    <t>np25 3df</t>
  </si>
  <si>
    <t>np253df</t>
  </si>
  <si>
    <t>NP25 3DG</t>
  </si>
  <si>
    <t>NP253DG</t>
  </si>
  <si>
    <t>np25 3dg</t>
  </si>
  <si>
    <t>np253dg</t>
  </si>
  <si>
    <t>NP25 3DH</t>
  </si>
  <si>
    <t>NP253DH</t>
  </si>
  <si>
    <t>np25 3dh</t>
  </si>
  <si>
    <t>np253dh</t>
  </si>
  <si>
    <t>NP25 3DJ</t>
  </si>
  <si>
    <t>NP253DJ</t>
  </si>
  <si>
    <t>np25 3dj</t>
  </si>
  <si>
    <t>np253dj</t>
  </si>
  <si>
    <t>NP25 3DL</t>
  </si>
  <si>
    <t>NP253DL</t>
  </si>
  <si>
    <t>np25 3dl</t>
  </si>
  <si>
    <t>np253dl</t>
  </si>
  <si>
    <t>NP25 3DN</t>
  </si>
  <si>
    <t>NP253DN</t>
  </si>
  <si>
    <t>np25 3dn</t>
  </si>
  <si>
    <t>np253dn</t>
  </si>
  <si>
    <t>NP25 3DP</t>
  </si>
  <si>
    <t>NP253DP</t>
  </si>
  <si>
    <t>np25 3dp</t>
  </si>
  <si>
    <t>np253dp</t>
  </si>
  <si>
    <t>NP25 3DQ</t>
  </si>
  <si>
    <t>NP253DQ</t>
  </si>
  <si>
    <t>np25 3dq</t>
  </si>
  <si>
    <t>np253dq</t>
  </si>
  <si>
    <t>NP25 3DR</t>
  </si>
  <si>
    <t>NP253DR</t>
  </si>
  <si>
    <t>np25 3dr</t>
  </si>
  <si>
    <t>np253dr</t>
  </si>
  <si>
    <t>NP25 3DS</t>
  </si>
  <si>
    <t>NP253DS</t>
  </si>
  <si>
    <t>np25 3ds</t>
  </si>
  <si>
    <t>np253ds</t>
  </si>
  <si>
    <t>NP25 3DT</t>
  </si>
  <si>
    <t>NP253DT</t>
  </si>
  <si>
    <t>np25 3dt</t>
  </si>
  <si>
    <t>np253dt</t>
  </si>
  <si>
    <t>NP25 3DU</t>
  </si>
  <si>
    <t>NP253DU</t>
  </si>
  <si>
    <t>np25 3du</t>
  </si>
  <si>
    <t>np253du</t>
  </si>
  <si>
    <t>NP25 3DX</t>
  </si>
  <si>
    <t>NP253DX</t>
  </si>
  <si>
    <t>np25 3dx</t>
  </si>
  <si>
    <t>np253dx</t>
  </si>
  <si>
    <t>NP25 3DY</t>
  </si>
  <si>
    <t>NP253DY</t>
  </si>
  <si>
    <t>np25 3dy</t>
  </si>
  <si>
    <t>np253dy</t>
  </si>
  <si>
    <t>NP25 3DZ</t>
  </si>
  <si>
    <t>NP253DZ</t>
  </si>
  <si>
    <t>np25 3dz</t>
  </si>
  <si>
    <t>np253dz</t>
  </si>
  <si>
    <t>NP25 3EA</t>
  </si>
  <si>
    <t>NP253EA</t>
  </si>
  <si>
    <t>np25 3ea</t>
  </si>
  <si>
    <t>np253ea</t>
  </si>
  <si>
    <t>NP25 3EB</t>
  </si>
  <si>
    <t>NP253EB</t>
  </si>
  <si>
    <t>np25 3eb</t>
  </si>
  <si>
    <t>np253eb</t>
  </si>
  <si>
    <t>NP25 3ED</t>
  </si>
  <si>
    <t>NP253ED</t>
  </si>
  <si>
    <t>np25 3ed</t>
  </si>
  <si>
    <t>np253ed</t>
  </si>
  <si>
    <t>NP25 3EE</t>
  </si>
  <si>
    <t>NP253EE</t>
  </si>
  <si>
    <t>np25 3ee</t>
  </si>
  <si>
    <t>np253ee</t>
  </si>
  <si>
    <t>NP25 3EF</t>
  </si>
  <si>
    <t>NP253EF</t>
  </si>
  <si>
    <t>np25 3ef</t>
  </si>
  <si>
    <t>np253ef</t>
  </si>
  <si>
    <t>NP25 3EG</t>
  </si>
  <si>
    <t>NP253EG</t>
  </si>
  <si>
    <t>np25 3eg</t>
  </si>
  <si>
    <t>np253eg</t>
  </si>
  <si>
    <t>NP25 3EH</t>
  </si>
  <si>
    <t>NP253EH</t>
  </si>
  <si>
    <t>np25 3eh</t>
  </si>
  <si>
    <t>np253eh</t>
  </si>
  <si>
    <t>NP25 3EJ</t>
  </si>
  <si>
    <t>NP253EJ</t>
  </si>
  <si>
    <t>np25 3ej</t>
  </si>
  <si>
    <t>np253ej</t>
  </si>
  <si>
    <t>NP25 3EL</t>
  </si>
  <si>
    <t>NP253EL</t>
  </si>
  <si>
    <t>np25 3el</t>
  </si>
  <si>
    <t>np253el</t>
  </si>
  <si>
    <t>NP25 3EN</t>
  </si>
  <si>
    <t>NP253EN</t>
  </si>
  <si>
    <t>np25 3en</t>
  </si>
  <si>
    <t>np253en</t>
  </si>
  <si>
    <t>NP25 3EQ</t>
  </si>
  <si>
    <t>NP253EQ</t>
  </si>
  <si>
    <t>np25 3eq</t>
  </si>
  <si>
    <t>np253eq</t>
  </si>
  <si>
    <t>NP25 3ER</t>
  </si>
  <si>
    <t>NP253ER</t>
  </si>
  <si>
    <t>np25 3er</t>
  </si>
  <si>
    <t>np253er</t>
  </si>
  <si>
    <t>NP25 3EW</t>
  </si>
  <si>
    <t>NP253EW</t>
  </si>
  <si>
    <t>np25 3ew</t>
  </si>
  <si>
    <t>np253ew</t>
  </si>
  <si>
    <t>NP25 3EX</t>
  </si>
  <si>
    <t>NP253EX</t>
  </si>
  <si>
    <t>np25 3ex</t>
  </si>
  <si>
    <t>np253ex</t>
  </si>
  <si>
    <t>NP25 3GA</t>
  </si>
  <si>
    <t>NP253GA</t>
  </si>
  <si>
    <t>np25 3ga</t>
  </si>
  <si>
    <t>np253ga</t>
  </si>
  <si>
    <t>NP25 3GB</t>
  </si>
  <si>
    <t>NP253GB</t>
  </si>
  <si>
    <t>np25 3gb</t>
  </si>
  <si>
    <t>np253gb</t>
  </si>
  <si>
    <t>NP25 3GD</t>
  </si>
  <si>
    <t>NP253GD</t>
  </si>
  <si>
    <t>np25 3gd</t>
  </si>
  <si>
    <t>np253gd</t>
  </si>
  <si>
    <t>NP25 3GE</t>
  </si>
  <si>
    <t>NP253GE</t>
  </si>
  <si>
    <t>np25 3ge</t>
  </si>
  <si>
    <t>np253ge</t>
  </si>
  <si>
    <t>NP25 3GZ</t>
  </si>
  <si>
    <t>NP253GZ</t>
  </si>
  <si>
    <t>np25 3gz</t>
  </si>
  <si>
    <t>np253gz</t>
  </si>
  <si>
    <t>NP25 3HA</t>
  </si>
  <si>
    <t>NP253HA</t>
  </si>
  <si>
    <t>np25 3ha</t>
  </si>
  <si>
    <t>np253ha</t>
  </si>
  <si>
    <t>NP25 3HB</t>
  </si>
  <si>
    <t>NP253HB</t>
  </si>
  <si>
    <t>np25 3hb</t>
  </si>
  <si>
    <t>np253hb</t>
  </si>
  <si>
    <t>NP25 3HD</t>
  </si>
  <si>
    <t>NP253HD</t>
  </si>
  <si>
    <t>np25 3hd</t>
  </si>
  <si>
    <t>np253hd</t>
  </si>
  <si>
    <t>NP25 3HE</t>
  </si>
  <si>
    <t>NP253HE</t>
  </si>
  <si>
    <t>np25 3he</t>
  </si>
  <si>
    <t>np253he</t>
  </si>
  <si>
    <t>NP25 3HF</t>
  </si>
  <si>
    <t>NP253HF</t>
  </si>
  <si>
    <t>np25 3hf</t>
  </si>
  <si>
    <t>np253hf</t>
  </si>
  <si>
    <t>NP25 3HG</t>
  </si>
  <si>
    <t>NP253HG</t>
  </si>
  <si>
    <t>np25 3hg</t>
  </si>
  <si>
    <t>np253hg</t>
  </si>
  <si>
    <t>NP25 3HH</t>
  </si>
  <si>
    <t>NP253HH</t>
  </si>
  <si>
    <t>np25 3hh</t>
  </si>
  <si>
    <t>np253hh</t>
  </si>
  <si>
    <t>NP25 3HJ</t>
  </si>
  <si>
    <t>NP253HJ</t>
  </si>
  <si>
    <t>np25 3hj</t>
  </si>
  <si>
    <t>np253hj</t>
  </si>
  <si>
    <t>NP25 3HL</t>
  </si>
  <si>
    <t>NP253HL</t>
  </si>
  <si>
    <t>np25 3hl</t>
  </si>
  <si>
    <t>np253hl</t>
  </si>
  <si>
    <t>NP25 3HN</t>
  </si>
  <si>
    <t>NP253HN</t>
  </si>
  <si>
    <t>np25 3hn</t>
  </si>
  <si>
    <t>np253hn</t>
  </si>
  <si>
    <t>NP25 3HP</t>
  </si>
  <si>
    <t>NP253HP</t>
  </si>
  <si>
    <t>np25 3hp</t>
  </si>
  <si>
    <t>np253hp</t>
  </si>
  <si>
    <t>NP25 3HQ</t>
  </si>
  <si>
    <t>NP253HQ</t>
  </si>
  <si>
    <t>np25 3hq</t>
  </si>
  <si>
    <t>np253hq</t>
  </si>
  <si>
    <t>NP25 3HR</t>
  </si>
  <si>
    <t>NP253HR</t>
  </si>
  <si>
    <t>np25 3hr</t>
  </si>
  <si>
    <t>np253hr</t>
  </si>
  <si>
    <t>NP25 3HS</t>
  </si>
  <si>
    <t>NP253HS</t>
  </si>
  <si>
    <t>np25 3hs</t>
  </si>
  <si>
    <t>np253hs</t>
  </si>
  <si>
    <t>NP25 3HT</t>
  </si>
  <si>
    <t>NP253HT</t>
  </si>
  <si>
    <t>np25 3ht</t>
  </si>
  <si>
    <t>np253ht</t>
  </si>
  <si>
    <t>NP25 3HU</t>
  </si>
  <si>
    <t>NP253HU</t>
  </si>
  <si>
    <t>np25 3hu</t>
  </si>
  <si>
    <t>np253hu</t>
  </si>
  <si>
    <t>NP25 3HW</t>
  </si>
  <si>
    <t>NP253HW</t>
  </si>
  <si>
    <t>np25 3hw</t>
  </si>
  <si>
    <t>np253hw</t>
  </si>
  <si>
    <t>NP25 3HX</t>
  </si>
  <si>
    <t>NP253HX</t>
  </si>
  <si>
    <t>np25 3hx</t>
  </si>
  <si>
    <t>np253hx</t>
  </si>
  <si>
    <t>NP25 3HY</t>
  </si>
  <si>
    <t>NP253HY</t>
  </si>
  <si>
    <t>np25 3hy</t>
  </si>
  <si>
    <t>np253hy</t>
  </si>
  <si>
    <t>NP25 3HZ</t>
  </si>
  <si>
    <t>NP253HZ</t>
  </si>
  <si>
    <t>np25 3hz</t>
  </si>
  <si>
    <t>np253hz</t>
  </si>
  <si>
    <t>NP25 3JD</t>
  </si>
  <si>
    <t>NP253JD</t>
  </si>
  <si>
    <t>np25 3jd</t>
  </si>
  <si>
    <t>np253jd</t>
  </si>
  <si>
    <t>NP25 3JE</t>
  </si>
  <si>
    <t>NP253JE</t>
  </si>
  <si>
    <t>np25 3je</t>
  </si>
  <si>
    <t>np253je</t>
  </si>
  <si>
    <t>NP25 3JG</t>
  </si>
  <si>
    <t>NP253JG</t>
  </si>
  <si>
    <t>np25 3jg</t>
  </si>
  <si>
    <t>np253jg</t>
  </si>
  <si>
    <t>NP25 3JH</t>
  </si>
  <si>
    <t>NP253JH</t>
  </si>
  <si>
    <t>np25 3jh</t>
  </si>
  <si>
    <t>np253jh</t>
  </si>
  <si>
    <t>NP25 3JJ</t>
  </si>
  <si>
    <t>NP253JJ</t>
  </si>
  <si>
    <t>np25 3jj</t>
  </si>
  <si>
    <t>np253jj</t>
  </si>
  <si>
    <t>NP25 3JL</t>
  </si>
  <si>
    <t>NP253JL</t>
  </si>
  <si>
    <t>np25 3jl</t>
  </si>
  <si>
    <t>np253jl</t>
  </si>
  <si>
    <t>NP25 3JN</t>
  </si>
  <si>
    <t>NP253JN</t>
  </si>
  <si>
    <t>np25 3jn</t>
  </si>
  <si>
    <t>np253jn</t>
  </si>
  <si>
    <t>NP25 3JP</t>
  </si>
  <si>
    <t>NP253JP</t>
  </si>
  <si>
    <t>np25 3jp</t>
  </si>
  <si>
    <t>np253jp</t>
  </si>
  <si>
    <t>NP25 3JQ</t>
  </si>
  <si>
    <t>NP253JQ</t>
  </si>
  <si>
    <t>np25 3jq</t>
  </si>
  <si>
    <t>np253jq</t>
  </si>
  <si>
    <t>NP25 3JR</t>
  </si>
  <si>
    <t>NP253JR</t>
  </si>
  <si>
    <t>np25 3jr</t>
  </si>
  <si>
    <t>np253jr</t>
  </si>
  <si>
    <t>NP25 3JS</t>
  </si>
  <si>
    <t>NP253JS</t>
  </si>
  <si>
    <t>np25 3js</t>
  </si>
  <si>
    <t>np253js</t>
  </si>
  <si>
    <t>NP25 3JU</t>
  </si>
  <si>
    <t>NP253JU</t>
  </si>
  <si>
    <t>np25 3ju</t>
  </si>
  <si>
    <t>np253ju</t>
  </si>
  <si>
    <t>NP25 3JW</t>
  </si>
  <si>
    <t>NP253JW</t>
  </si>
  <si>
    <t>np25 3jw</t>
  </si>
  <si>
    <t>np253jw</t>
  </si>
  <si>
    <t>NP25 3JX</t>
  </si>
  <si>
    <t>NP253JX</t>
  </si>
  <si>
    <t>np25 3jx</t>
  </si>
  <si>
    <t>np253jx</t>
  </si>
  <si>
    <t>NP25 3JY</t>
  </si>
  <si>
    <t>NP253JY</t>
  </si>
  <si>
    <t>np25 3jy</t>
  </si>
  <si>
    <t>np253jy</t>
  </si>
  <si>
    <t>NP25 3JZ</t>
  </si>
  <si>
    <t>NP253JZ</t>
  </si>
  <si>
    <t>np25 3jz</t>
  </si>
  <si>
    <t>np253jz</t>
  </si>
  <si>
    <t>NP25 3LA</t>
  </si>
  <si>
    <t>NP253LA</t>
  </si>
  <si>
    <t>np25 3la</t>
  </si>
  <si>
    <t>np253la</t>
  </si>
  <si>
    <t>NP25 3LB</t>
  </si>
  <si>
    <t>NP253LB</t>
  </si>
  <si>
    <t>np25 3lb</t>
  </si>
  <si>
    <t>np253lb</t>
  </si>
  <si>
    <t>NP25 3LD</t>
  </si>
  <si>
    <t>NP253LD</t>
  </si>
  <si>
    <t>np25 3ld</t>
  </si>
  <si>
    <t>np253ld</t>
  </si>
  <si>
    <t>NP25 3LE</t>
  </si>
  <si>
    <t>NP253LE</t>
  </si>
  <si>
    <t>np25 3le</t>
  </si>
  <si>
    <t>np253le</t>
  </si>
  <si>
    <t>NP25 3LF</t>
  </si>
  <si>
    <t>NP253LF</t>
  </si>
  <si>
    <t>np25 3lf</t>
  </si>
  <si>
    <t>np253lf</t>
  </si>
  <si>
    <t>NP25 3LG</t>
  </si>
  <si>
    <t>NP253LG</t>
  </si>
  <si>
    <t>np25 3lg</t>
  </si>
  <si>
    <t>np253lg</t>
  </si>
  <si>
    <t>NP25 3LH</t>
  </si>
  <si>
    <t>NP253LH</t>
  </si>
  <si>
    <t>np25 3lh</t>
  </si>
  <si>
    <t>np253lh</t>
  </si>
  <si>
    <t>NP25 3LJ</t>
  </si>
  <si>
    <t>NP253LJ</t>
  </si>
  <si>
    <t>np25 3lj</t>
  </si>
  <si>
    <t>np253lj</t>
  </si>
  <si>
    <t>NP25 3LL</t>
  </si>
  <si>
    <t>NP253LL</t>
  </si>
  <si>
    <t>np25 3ll</t>
  </si>
  <si>
    <t>np253ll</t>
  </si>
  <si>
    <t>NP25 3LN</t>
  </si>
  <si>
    <t>NP253LN</t>
  </si>
  <si>
    <t>np25 3ln</t>
  </si>
  <si>
    <t>np253ln</t>
  </si>
  <si>
    <t>NP25 3LP</t>
  </si>
  <si>
    <t>NP253LP</t>
  </si>
  <si>
    <t>np25 3lp</t>
  </si>
  <si>
    <t>np253lp</t>
  </si>
  <si>
    <t>NP25 3LQ</t>
  </si>
  <si>
    <t>NP253LQ</t>
  </si>
  <si>
    <t>np25 3lq</t>
  </si>
  <si>
    <t>np253lq</t>
  </si>
  <si>
    <t>NP25 3LR</t>
  </si>
  <si>
    <t>NP253LR</t>
  </si>
  <si>
    <t>np25 3lr</t>
  </si>
  <si>
    <t>np253lr</t>
  </si>
  <si>
    <t>NP25 3LS</t>
  </si>
  <si>
    <t>NP253LS</t>
  </si>
  <si>
    <t>np25 3ls</t>
  </si>
  <si>
    <t>np253ls</t>
  </si>
  <si>
    <t>NP25 3LT</t>
  </si>
  <si>
    <t>NP253LT</t>
  </si>
  <si>
    <t>np25 3lt</t>
  </si>
  <si>
    <t>np253lt</t>
  </si>
  <si>
    <t>NP25 3LU</t>
  </si>
  <si>
    <t>NP253LU</t>
  </si>
  <si>
    <t>np25 3lu</t>
  </si>
  <si>
    <t>np253lu</t>
  </si>
  <si>
    <t>NP25 3LW</t>
  </si>
  <si>
    <t>NP253LW</t>
  </si>
  <si>
    <t>np25 3lw</t>
  </si>
  <si>
    <t>np253lw</t>
  </si>
  <si>
    <t>NP25 3LX</t>
  </si>
  <si>
    <t>NP253LX</t>
  </si>
  <si>
    <t>np25 3lx</t>
  </si>
  <si>
    <t>np253lx</t>
  </si>
  <si>
    <t>NP25 3LY</t>
  </si>
  <si>
    <t>NP253LY</t>
  </si>
  <si>
    <t>np25 3ly</t>
  </si>
  <si>
    <t>np253ly</t>
  </si>
  <si>
    <t>NP25 3LZ</t>
  </si>
  <si>
    <t>NP253LZ</t>
  </si>
  <si>
    <t>np25 3lz</t>
  </si>
  <si>
    <t>np253lz</t>
  </si>
  <si>
    <t>NP25 3NA</t>
  </si>
  <si>
    <t>NP253NA</t>
  </si>
  <si>
    <t>np25 3na</t>
  </si>
  <si>
    <t>np253na</t>
  </si>
  <si>
    <t>NP25 3NB</t>
  </si>
  <si>
    <t>NP253NB</t>
  </si>
  <si>
    <t>np25 3nb</t>
  </si>
  <si>
    <t>np253nb</t>
  </si>
  <si>
    <t>NP25 3ND</t>
  </si>
  <si>
    <t>NP253ND</t>
  </si>
  <si>
    <t>np25 3nd</t>
  </si>
  <si>
    <t>np253nd</t>
  </si>
  <si>
    <t>NP25 3NE</t>
  </si>
  <si>
    <t>NP253NE</t>
  </si>
  <si>
    <t>np25 3ne</t>
  </si>
  <si>
    <t>np253ne</t>
  </si>
  <si>
    <t>NP25 3NF</t>
  </si>
  <si>
    <t>NP253NF</t>
  </si>
  <si>
    <t>np25 3nf</t>
  </si>
  <si>
    <t>np253nf</t>
  </si>
  <si>
    <t>NP25 3NG</t>
  </si>
  <si>
    <t>NP253NG</t>
  </si>
  <si>
    <t>np25 3ng</t>
  </si>
  <si>
    <t>np253ng</t>
  </si>
  <si>
    <t>NP25 3NH</t>
  </si>
  <si>
    <t>NP253NH</t>
  </si>
  <si>
    <t>np25 3nh</t>
  </si>
  <si>
    <t>np253nh</t>
  </si>
  <si>
    <t>NP25 3NJ</t>
  </si>
  <si>
    <t>NP253NJ</t>
  </si>
  <si>
    <t>np25 3nj</t>
  </si>
  <si>
    <t>np253nj</t>
  </si>
  <si>
    <t>NP25 3NL</t>
  </si>
  <si>
    <t>NP253NL</t>
  </si>
  <si>
    <t>np25 3nl</t>
  </si>
  <si>
    <t>np253nl</t>
  </si>
  <si>
    <t>NP25 3NN</t>
  </si>
  <si>
    <t>NP253NN</t>
  </si>
  <si>
    <t>np25 3nn</t>
  </si>
  <si>
    <t>np253nn</t>
  </si>
  <si>
    <t>NP25 3NP</t>
  </si>
  <si>
    <t>NP253NP</t>
  </si>
  <si>
    <t>np25 3np</t>
  </si>
  <si>
    <t>np253np</t>
  </si>
  <si>
    <t>NP25 3NQ</t>
  </si>
  <si>
    <t>NP253NQ</t>
  </si>
  <si>
    <t>np25 3nq</t>
  </si>
  <si>
    <t>np253nq</t>
  </si>
  <si>
    <t>NP25 3NR</t>
  </si>
  <si>
    <t>NP253NR</t>
  </si>
  <si>
    <t>np25 3nr</t>
  </si>
  <si>
    <t>np253nr</t>
  </si>
  <si>
    <t>NP25 3NS</t>
  </si>
  <si>
    <t>NP253NS</t>
  </si>
  <si>
    <t>np25 3ns</t>
  </si>
  <si>
    <t>np253ns</t>
  </si>
  <si>
    <t>NP25 3NT</t>
  </si>
  <si>
    <t>NP253NT</t>
  </si>
  <si>
    <t>np25 3nt</t>
  </si>
  <si>
    <t>np253nt</t>
  </si>
  <si>
    <t>NP25 3NU</t>
  </si>
  <si>
    <t>NP253NU</t>
  </si>
  <si>
    <t>np25 3nu</t>
  </si>
  <si>
    <t>np253nu</t>
  </si>
  <si>
    <t>NP25 3NW</t>
  </si>
  <si>
    <t>NP253NW</t>
  </si>
  <si>
    <t>np25 3nw</t>
  </si>
  <si>
    <t>np253nw</t>
  </si>
  <si>
    <t>NP25 3NX</t>
  </si>
  <si>
    <t>NP253NX</t>
  </si>
  <si>
    <t>np25 3nx</t>
  </si>
  <si>
    <t>np253nx</t>
  </si>
  <si>
    <t>NP25 3NY</t>
  </si>
  <si>
    <t>NP253NY</t>
  </si>
  <si>
    <t>np25 3ny</t>
  </si>
  <si>
    <t>np253ny</t>
  </si>
  <si>
    <t>NP25 3NZ</t>
  </si>
  <si>
    <t>NP253NZ</t>
  </si>
  <si>
    <t>np25 3nz</t>
  </si>
  <si>
    <t>np253nz</t>
  </si>
  <si>
    <t>NP25 3PA</t>
  </si>
  <si>
    <t>NP253PA</t>
  </si>
  <si>
    <t>np25 3pa</t>
  </si>
  <si>
    <t>np253pa</t>
  </si>
  <si>
    <t>NP25 3PB</t>
  </si>
  <si>
    <t>NP253PB</t>
  </si>
  <si>
    <t>np25 3pb</t>
  </si>
  <si>
    <t>np253pb</t>
  </si>
  <si>
    <t>NP25 3PD</t>
  </si>
  <si>
    <t>NP253PD</t>
  </si>
  <si>
    <t>np25 3pd</t>
  </si>
  <si>
    <t>np253pd</t>
  </si>
  <si>
    <t>NP25 3PE</t>
  </si>
  <si>
    <t>NP253PE</t>
  </si>
  <si>
    <t>np25 3pe</t>
  </si>
  <si>
    <t>np253pe</t>
  </si>
  <si>
    <t>NP25 3PF</t>
  </si>
  <si>
    <t>NP253PF</t>
  </si>
  <si>
    <t>np25 3pf</t>
  </si>
  <si>
    <t>np253pf</t>
  </si>
  <si>
    <t>NP25 3PG</t>
  </si>
  <si>
    <t>NP253PG</t>
  </si>
  <si>
    <t>np25 3pg</t>
  </si>
  <si>
    <t>np253pg</t>
  </si>
  <si>
    <t>NP25 3PH</t>
  </si>
  <si>
    <t>NP253PH</t>
  </si>
  <si>
    <t>np25 3ph</t>
  </si>
  <si>
    <t>np253ph</t>
  </si>
  <si>
    <t>NP25 3PJ</t>
  </si>
  <si>
    <t>NP253PJ</t>
  </si>
  <si>
    <t>np25 3pj</t>
  </si>
  <si>
    <t>np253pj</t>
  </si>
  <si>
    <t>NP25 3PL</t>
  </si>
  <si>
    <t>NP253PL</t>
  </si>
  <si>
    <t>np25 3pl</t>
  </si>
  <si>
    <t>np253pl</t>
  </si>
  <si>
    <t>NP25 3PN</t>
  </si>
  <si>
    <t>NP253PN</t>
  </si>
  <si>
    <t>np25 3pn</t>
  </si>
  <si>
    <t>np253pn</t>
  </si>
  <si>
    <t>NP25 3PP</t>
  </si>
  <si>
    <t>NP253PP</t>
  </si>
  <si>
    <t>np25 3pp</t>
  </si>
  <si>
    <t>np253pp</t>
  </si>
  <si>
    <t>NP25 3PQ</t>
  </si>
  <si>
    <t>NP253PQ</t>
  </si>
  <si>
    <t>np25 3pq</t>
  </si>
  <si>
    <t>np253pq</t>
  </si>
  <si>
    <t>NP25 3PR</t>
  </si>
  <si>
    <t>NP253PR</t>
  </si>
  <si>
    <t>np25 3pr</t>
  </si>
  <si>
    <t>np253pr</t>
  </si>
  <si>
    <t>NP25 3PS</t>
  </si>
  <si>
    <t>NP253PS</t>
  </si>
  <si>
    <t>np25 3ps</t>
  </si>
  <si>
    <t>np253ps</t>
  </si>
  <si>
    <t>NP25 3PT</t>
  </si>
  <si>
    <t>NP253PT</t>
  </si>
  <si>
    <t>np25 3pt</t>
  </si>
  <si>
    <t>np253pt</t>
  </si>
  <si>
    <t>NP25 3PU</t>
  </si>
  <si>
    <t>NP253PU</t>
  </si>
  <si>
    <t>np25 3pu</t>
  </si>
  <si>
    <t>np253pu</t>
  </si>
  <si>
    <t>NP25 3PW</t>
  </si>
  <si>
    <t>NP253PW</t>
  </si>
  <si>
    <t>np25 3pw</t>
  </si>
  <si>
    <t>np253pw</t>
  </si>
  <si>
    <t>NP25 3PX</t>
  </si>
  <si>
    <t>NP253PX</t>
  </si>
  <si>
    <t>np25 3px</t>
  </si>
  <si>
    <t>np253px</t>
  </si>
  <si>
    <t>NP25 3PY</t>
  </si>
  <si>
    <t>NP253PY</t>
  </si>
  <si>
    <t>np25 3py</t>
  </si>
  <si>
    <t>np253py</t>
  </si>
  <si>
    <t>NP25 3QG</t>
  </si>
  <si>
    <t>NP253QG</t>
  </si>
  <si>
    <t>np25 3qg</t>
  </si>
  <si>
    <t>np253qg</t>
  </si>
  <si>
    <t>NP25 3SA</t>
  </si>
  <si>
    <t>NP253SA</t>
  </si>
  <si>
    <t>np25 3sa</t>
  </si>
  <si>
    <t>np253sa</t>
  </si>
  <si>
    <t>NP25 3SB</t>
  </si>
  <si>
    <t>NP253SB</t>
  </si>
  <si>
    <t>np25 3sb</t>
  </si>
  <si>
    <t>np253sb</t>
  </si>
  <si>
    <t>NP25 3SD</t>
  </si>
  <si>
    <t>NP253SD</t>
  </si>
  <si>
    <t>np25 3sd</t>
  </si>
  <si>
    <t>np253sd</t>
  </si>
  <si>
    <t>NP25 3SE</t>
  </si>
  <si>
    <t>NP253SE</t>
  </si>
  <si>
    <t>np25 3se</t>
  </si>
  <si>
    <t>np253se</t>
  </si>
  <si>
    <t>NP25 3SF</t>
  </si>
  <si>
    <t>NP253SF</t>
  </si>
  <si>
    <t>np25 3sf</t>
  </si>
  <si>
    <t>np253sf</t>
  </si>
  <si>
    <t>NP25 3SG</t>
  </si>
  <si>
    <t>NP253SG</t>
  </si>
  <si>
    <t>np25 3sg</t>
  </si>
  <si>
    <t>np253sg</t>
  </si>
  <si>
    <t>NP25 3SH</t>
  </si>
  <si>
    <t>NP253SH</t>
  </si>
  <si>
    <t>np25 3sh</t>
  </si>
  <si>
    <t>np253sh</t>
  </si>
  <si>
    <t>NP25 3SJ</t>
  </si>
  <si>
    <t>NP253SJ</t>
  </si>
  <si>
    <t>np25 3sj</t>
  </si>
  <si>
    <t>np253sj</t>
  </si>
  <si>
    <t>NP25 3SN</t>
  </si>
  <si>
    <t>NP253SN</t>
  </si>
  <si>
    <t>np25 3sn</t>
  </si>
  <si>
    <t>np253sn</t>
  </si>
  <si>
    <t>NP25 3SP</t>
  </si>
  <si>
    <t>NP253SP</t>
  </si>
  <si>
    <t>np25 3sp</t>
  </si>
  <si>
    <t>np253sp</t>
  </si>
  <si>
    <t>NP25 3SQ</t>
  </si>
  <si>
    <t>NP253SQ</t>
  </si>
  <si>
    <t>np25 3sq</t>
  </si>
  <si>
    <t>np253sq</t>
  </si>
  <si>
    <t>NP25 3SW</t>
  </si>
  <si>
    <t>NP253SW</t>
  </si>
  <si>
    <t>np25 3sw</t>
  </si>
  <si>
    <t>np253sw</t>
  </si>
  <si>
    <t>NP25 3SY</t>
  </si>
  <si>
    <t>NP253SY</t>
  </si>
  <si>
    <t>np25 3sy</t>
  </si>
  <si>
    <t>np253sy</t>
  </si>
  <si>
    <t>NP25 3SZ</t>
  </si>
  <si>
    <t>NP253SZ</t>
  </si>
  <si>
    <t>np25 3sz</t>
  </si>
  <si>
    <t>np253sz</t>
  </si>
  <si>
    <t>NP25 3TB</t>
  </si>
  <si>
    <t>NP253TB</t>
  </si>
  <si>
    <t>np25 3tb</t>
  </si>
  <si>
    <t>np253tb</t>
  </si>
  <si>
    <t>NP25 3TD</t>
  </si>
  <si>
    <t>NP253TD</t>
  </si>
  <si>
    <t>np25 3td</t>
  </si>
  <si>
    <t>np253td</t>
  </si>
  <si>
    <t>NP25 3TE</t>
  </si>
  <si>
    <t>NP253TE</t>
  </si>
  <si>
    <t>np25 3te</t>
  </si>
  <si>
    <t>np253te</t>
  </si>
  <si>
    <t>NP25 3TF</t>
  </si>
  <si>
    <t>NP253TF</t>
  </si>
  <si>
    <t>np25 3tf</t>
  </si>
  <si>
    <t>np253tf</t>
  </si>
  <si>
    <t>NP25 3TG</t>
  </si>
  <si>
    <t>NP253TG</t>
  </si>
  <si>
    <t>np25 3tg</t>
  </si>
  <si>
    <t>np253tg</t>
  </si>
  <si>
    <t>NP25 3TH</t>
  </si>
  <si>
    <t>NP253TH</t>
  </si>
  <si>
    <t>np25 3th</t>
  </si>
  <si>
    <t>np253th</t>
  </si>
  <si>
    <t>NP25 3TJ</t>
  </si>
  <si>
    <t>NP253TJ</t>
  </si>
  <si>
    <t>np25 3tj</t>
  </si>
  <si>
    <t>np253tj</t>
  </si>
  <si>
    <t>NP25 3TL</t>
  </si>
  <si>
    <t>NP253TL</t>
  </si>
  <si>
    <t>np25 3tl</t>
  </si>
  <si>
    <t>np253tl</t>
  </si>
  <si>
    <t>NP25 3TN</t>
  </si>
  <si>
    <t>NP253TN</t>
  </si>
  <si>
    <t>np25 3tn</t>
  </si>
  <si>
    <t>np253tn</t>
  </si>
  <si>
    <t>NP25 3TP</t>
  </si>
  <si>
    <t>NP253TP</t>
  </si>
  <si>
    <t>np25 3tp</t>
  </si>
  <si>
    <t>np253tp</t>
  </si>
  <si>
    <t>NP25 3TY</t>
  </si>
  <si>
    <t>NP253TY</t>
  </si>
  <si>
    <t>np25 3ty</t>
  </si>
  <si>
    <t>np253ty</t>
  </si>
  <si>
    <t>NP25 3UA</t>
  </si>
  <si>
    <t>NP253UA</t>
  </si>
  <si>
    <t>np25 3ua</t>
  </si>
  <si>
    <t>np253ua</t>
  </si>
  <si>
    <t>NP25 3UY</t>
  </si>
  <si>
    <t>NP253UY</t>
  </si>
  <si>
    <t>np25 3uy</t>
  </si>
  <si>
    <t>np253uy</t>
  </si>
  <si>
    <t>NP25 3UZ</t>
  </si>
  <si>
    <t>NP253UZ</t>
  </si>
  <si>
    <t>np25 3uz</t>
  </si>
  <si>
    <t>np253uz</t>
  </si>
  <si>
    <t>NP25 3XA</t>
  </si>
  <si>
    <t>NP253XA</t>
  </si>
  <si>
    <t>np25 3xa</t>
  </si>
  <si>
    <t>np253xa</t>
  </si>
  <si>
    <t>NP25 3XE</t>
  </si>
  <si>
    <t>NP253XE</t>
  </si>
  <si>
    <t>np25 3xe</t>
  </si>
  <si>
    <t>np253xe</t>
  </si>
  <si>
    <t>NP25 3XH</t>
  </si>
  <si>
    <t>NP253XH</t>
  </si>
  <si>
    <t>np25 3xh</t>
  </si>
  <si>
    <t>np253xh</t>
  </si>
  <si>
    <t>NP25 3XJ</t>
  </si>
  <si>
    <t>NP253XJ</t>
  </si>
  <si>
    <t>np25 3xj</t>
  </si>
  <si>
    <t>np253xj</t>
  </si>
  <si>
    <t>NP25 3XP</t>
  </si>
  <si>
    <t>NP253XP</t>
  </si>
  <si>
    <t>np25 3xp</t>
  </si>
  <si>
    <t>np253xp</t>
  </si>
  <si>
    <t>NP25 3YD</t>
  </si>
  <si>
    <t>NP253YD</t>
  </si>
  <si>
    <t>np25 3yd</t>
  </si>
  <si>
    <t>np253yd</t>
  </si>
  <si>
    <t>NP25 3YR</t>
  </si>
  <si>
    <t>NP253YR</t>
  </si>
  <si>
    <t>np25 3yr</t>
  </si>
  <si>
    <t>np253yr</t>
  </si>
  <si>
    <t>NP25 3YT</t>
  </si>
  <si>
    <t>NP253YT</t>
  </si>
  <si>
    <t>np25 3yt</t>
  </si>
  <si>
    <t>np253yt</t>
  </si>
  <si>
    <t>NP25 4AB</t>
  </si>
  <si>
    <t>NP254AB</t>
  </si>
  <si>
    <t>np25 4ab</t>
  </si>
  <si>
    <t>np254ab</t>
  </si>
  <si>
    <t>NP25 4AD</t>
  </si>
  <si>
    <t>NP254AD</t>
  </si>
  <si>
    <t>np25 4ad</t>
  </si>
  <si>
    <t>np254ad</t>
  </si>
  <si>
    <t>NP25 4AF</t>
  </si>
  <si>
    <t>NP254AF</t>
  </si>
  <si>
    <t>np25 4af</t>
  </si>
  <si>
    <t>np254af</t>
  </si>
  <si>
    <t>NP25 4AG</t>
  </si>
  <si>
    <t>NP254AG</t>
  </si>
  <si>
    <t>np25 4ag</t>
  </si>
  <si>
    <t>np254ag</t>
  </si>
  <si>
    <t>Narth WwTW</t>
  </si>
  <si>
    <t>NP25 4AH</t>
  </si>
  <si>
    <t>NP254AH</t>
  </si>
  <si>
    <t>np25 4ah</t>
  </si>
  <si>
    <t>np254ah</t>
  </si>
  <si>
    <t>NP25 4AJ</t>
  </si>
  <si>
    <t>NP254AJ</t>
  </si>
  <si>
    <t>np25 4aj</t>
  </si>
  <si>
    <t>np254aj</t>
  </si>
  <si>
    <t>NP25 4AL</t>
  </si>
  <si>
    <t>NP254AL</t>
  </si>
  <si>
    <t>np25 4al</t>
  </si>
  <si>
    <t>np254al</t>
  </si>
  <si>
    <t>NP25 4AN</t>
  </si>
  <si>
    <t>NP254AN</t>
  </si>
  <si>
    <t>np25 4an</t>
  </si>
  <si>
    <t>np254an</t>
  </si>
  <si>
    <t>NP25 4AP</t>
  </si>
  <si>
    <t>NP254AP</t>
  </si>
  <si>
    <t>np25 4ap</t>
  </si>
  <si>
    <t>np254ap</t>
  </si>
  <si>
    <t>NP25 4AQ</t>
  </si>
  <si>
    <t>NP254AQ</t>
  </si>
  <si>
    <t>np25 4aq</t>
  </si>
  <si>
    <t>np254aq</t>
  </si>
  <si>
    <t>NP25 4AR</t>
  </si>
  <si>
    <t>NP254AR</t>
  </si>
  <si>
    <t>np25 4ar</t>
  </si>
  <si>
    <t>np254ar</t>
  </si>
  <si>
    <t>NP25 4AT</t>
  </si>
  <si>
    <t>NP254AT</t>
  </si>
  <si>
    <t>np25 4at</t>
  </si>
  <si>
    <t>np254at</t>
  </si>
  <si>
    <t xml:space="preserve">Llandogo STW </t>
  </si>
  <si>
    <t>NP25 4AU</t>
  </si>
  <si>
    <t>NP254AU</t>
  </si>
  <si>
    <t>np25 4au</t>
  </si>
  <si>
    <t>np254au</t>
  </si>
  <si>
    <t>NP25 4AW</t>
  </si>
  <si>
    <t>NP254AW</t>
  </si>
  <si>
    <t>np25 4aw</t>
  </si>
  <si>
    <t>np254aw</t>
  </si>
  <si>
    <t>NP25 4AZ</t>
  </si>
  <si>
    <t>NP254AZ</t>
  </si>
  <si>
    <t>np25 4az</t>
  </si>
  <si>
    <t>np254az</t>
  </si>
  <si>
    <t xml:space="preserve">Dingestow STW </t>
  </si>
  <si>
    <t>NP25 4BA</t>
  </si>
  <si>
    <t>NP254BA</t>
  </si>
  <si>
    <t>np25 4ba</t>
  </si>
  <si>
    <t>np254ba</t>
  </si>
  <si>
    <t>NP25 4BD</t>
  </si>
  <si>
    <t>NP254BD</t>
  </si>
  <si>
    <t>np25 4bd</t>
  </si>
  <si>
    <t>np254bd</t>
  </si>
  <si>
    <t>NP25 4BE</t>
  </si>
  <si>
    <t>NP254BE</t>
  </si>
  <si>
    <t>np25 4be</t>
  </si>
  <si>
    <t>np254be</t>
  </si>
  <si>
    <t>NP25 4BG</t>
  </si>
  <si>
    <t>NP254BG</t>
  </si>
  <si>
    <t>np25 4bg</t>
  </si>
  <si>
    <t>np254bg</t>
  </si>
  <si>
    <t>NP25 4BH</t>
  </si>
  <si>
    <t>NP254BH</t>
  </si>
  <si>
    <t>np25 4bh</t>
  </si>
  <si>
    <t>np254bh</t>
  </si>
  <si>
    <t>NP25 4BJ</t>
  </si>
  <si>
    <t>NP254BJ</t>
  </si>
  <si>
    <t>np25 4bj</t>
  </si>
  <si>
    <t>np254bj</t>
  </si>
  <si>
    <t>NP25 4BL</t>
  </si>
  <si>
    <t>NP254BL</t>
  </si>
  <si>
    <t>np25 4bl</t>
  </si>
  <si>
    <t>np254bl</t>
  </si>
  <si>
    <t>NP25 4BP</t>
  </si>
  <si>
    <t>NP254BP</t>
  </si>
  <si>
    <t>np25 4bp</t>
  </si>
  <si>
    <t>np254bp</t>
  </si>
  <si>
    <t>NP25 4BQ</t>
  </si>
  <si>
    <t>NP254BQ</t>
  </si>
  <si>
    <t>np25 4bq</t>
  </si>
  <si>
    <t>np254bq</t>
  </si>
  <si>
    <t>NP25 4BR</t>
  </si>
  <si>
    <t>NP254BR</t>
  </si>
  <si>
    <t>np25 4br</t>
  </si>
  <si>
    <t>np254br</t>
  </si>
  <si>
    <t>NP25 4BS</t>
  </si>
  <si>
    <t>NP254BS</t>
  </si>
  <si>
    <t>np25 4bs</t>
  </si>
  <si>
    <t>np254bs</t>
  </si>
  <si>
    <t>NP25 4BW</t>
  </si>
  <si>
    <t>NP254BW</t>
  </si>
  <si>
    <t>np25 4bw</t>
  </si>
  <si>
    <t>np254bw</t>
  </si>
  <si>
    <t>NP25 4BX</t>
  </si>
  <si>
    <t>NP254BX</t>
  </si>
  <si>
    <t>np25 4bx</t>
  </si>
  <si>
    <t>np254bx</t>
  </si>
  <si>
    <t>NP25 4BY</t>
  </si>
  <si>
    <t>NP254BY</t>
  </si>
  <si>
    <t>np25 4by</t>
  </si>
  <si>
    <t>np254by</t>
  </si>
  <si>
    <t>NP25 4BZ</t>
  </si>
  <si>
    <t>NP254BZ</t>
  </si>
  <si>
    <t>np25 4bz</t>
  </si>
  <si>
    <t>np254bz</t>
  </si>
  <si>
    <t>NP25 4DJ</t>
  </si>
  <si>
    <t>NP254DJ</t>
  </si>
  <si>
    <t>np25 4dj</t>
  </si>
  <si>
    <t>np254dj</t>
  </si>
  <si>
    <t>NP25 4DL</t>
  </si>
  <si>
    <t>NP254DL</t>
  </si>
  <si>
    <t>np25 4dl</t>
  </si>
  <si>
    <t>np254dl</t>
  </si>
  <si>
    <t>NP25 4DN</t>
  </si>
  <si>
    <t>NP254DN</t>
  </si>
  <si>
    <t>np25 4dn</t>
  </si>
  <si>
    <t>np254dn</t>
  </si>
  <si>
    <t>NP25 4DP</t>
  </si>
  <si>
    <t>NP254DP</t>
  </si>
  <si>
    <t>np25 4dp</t>
  </si>
  <si>
    <t>np254dp</t>
  </si>
  <si>
    <t>NP25 4DQ</t>
  </si>
  <si>
    <t>NP254DQ</t>
  </si>
  <si>
    <t>np25 4dq</t>
  </si>
  <si>
    <t>np254dq</t>
  </si>
  <si>
    <t>NP25 4DR</t>
  </si>
  <si>
    <t>NP254DR</t>
  </si>
  <si>
    <t>np25 4dr</t>
  </si>
  <si>
    <t>np254dr</t>
  </si>
  <si>
    <t>NP25 4DS</t>
  </si>
  <si>
    <t>NP254DS</t>
  </si>
  <si>
    <t>np25 4ds</t>
  </si>
  <si>
    <t>np254ds</t>
  </si>
  <si>
    <t>NP25 4DT</t>
  </si>
  <si>
    <t>NP254DT</t>
  </si>
  <si>
    <t>np25 4dt</t>
  </si>
  <si>
    <t>np254dt</t>
  </si>
  <si>
    <t>NP25 4DU</t>
  </si>
  <si>
    <t>NP254DU</t>
  </si>
  <si>
    <t>np25 4du</t>
  </si>
  <si>
    <t>np254du</t>
  </si>
  <si>
    <t>NP25 4DW</t>
  </si>
  <si>
    <t>NP254DW</t>
  </si>
  <si>
    <t>np25 4dw</t>
  </si>
  <si>
    <t>np254dw</t>
  </si>
  <si>
    <t>NP25 4DX</t>
  </si>
  <si>
    <t>NP254DX</t>
  </si>
  <si>
    <t>np25 4dx</t>
  </si>
  <si>
    <t>np254dx</t>
  </si>
  <si>
    <t>NP25 4DY</t>
  </si>
  <si>
    <t>NP254DY</t>
  </si>
  <si>
    <t>np25 4dy</t>
  </si>
  <si>
    <t>np254dy</t>
  </si>
  <si>
    <t>NP25 4DZ</t>
  </si>
  <si>
    <t>NP254DZ</t>
  </si>
  <si>
    <t>np25 4dz</t>
  </si>
  <si>
    <t>np254dz</t>
  </si>
  <si>
    <t>NP25 4EA</t>
  </si>
  <si>
    <t>NP254EA</t>
  </si>
  <si>
    <t>np25 4ea</t>
  </si>
  <si>
    <t>np254ea</t>
  </si>
  <si>
    <t>NP25 4EB</t>
  </si>
  <si>
    <t>NP254EB</t>
  </si>
  <si>
    <t>np25 4eb</t>
  </si>
  <si>
    <t>np254eb</t>
  </si>
  <si>
    <t>NP25 4ED</t>
  </si>
  <si>
    <t>NP254ED</t>
  </si>
  <si>
    <t>np25 4ed</t>
  </si>
  <si>
    <t>np254ed</t>
  </si>
  <si>
    <t>NP25 4EE</t>
  </si>
  <si>
    <t>NP254EE</t>
  </si>
  <si>
    <t>np25 4ee</t>
  </si>
  <si>
    <t>np254ee</t>
  </si>
  <si>
    <t>NP25 4HT</t>
  </si>
  <si>
    <t>NP254HT</t>
  </si>
  <si>
    <t>np25 4ht</t>
  </si>
  <si>
    <t>np254ht</t>
  </si>
  <si>
    <t>NP25 4HX</t>
  </si>
  <si>
    <t>NP254HX</t>
  </si>
  <si>
    <t>np25 4hx</t>
  </si>
  <si>
    <t>np254hx</t>
  </si>
  <si>
    <t>NP25 4HY</t>
  </si>
  <si>
    <t>NP254HY</t>
  </si>
  <si>
    <t>np25 4hy</t>
  </si>
  <si>
    <t>np254hy</t>
  </si>
  <si>
    <t>NP25 4HZ</t>
  </si>
  <si>
    <t>NP254HZ</t>
  </si>
  <si>
    <t>np25 4hz</t>
  </si>
  <si>
    <t>np254hz</t>
  </si>
  <si>
    <t>NP25 4JB</t>
  </si>
  <si>
    <t>NP254JB</t>
  </si>
  <si>
    <t>np25 4jb</t>
  </si>
  <si>
    <t>np254jb</t>
  </si>
  <si>
    <t>NP25 4JE</t>
  </si>
  <si>
    <t>NP254JE</t>
  </si>
  <si>
    <t>np25 4je</t>
  </si>
  <si>
    <t>np254je</t>
  </si>
  <si>
    <t>NP25 4JF</t>
  </si>
  <si>
    <t>NP254JF</t>
  </si>
  <si>
    <t>np25 4jf</t>
  </si>
  <si>
    <t>np254jf</t>
  </si>
  <si>
    <t>NP25 4JG</t>
  </si>
  <si>
    <t>NP254JG</t>
  </si>
  <si>
    <t>np25 4jg</t>
  </si>
  <si>
    <t>np254jg</t>
  </si>
  <si>
    <t>NP25 4JH</t>
  </si>
  <si>
    <t>NP254JH</t>
  </si>
  <si>
    <t>np25 4jh</t>
  </si>
  <si>
    <t>np254jh</t>
  </si>
  <si>
    <t>NP25 4JJ</t>
  </si>
  <si>
    <t>NP254JJ</t>
  </si>
  <si>
    <t>np25 4jj</t>
  </si>
  <si>
    <t>np254jj</t>
  </si>
  <si>
    <t>NP25 4JL</t>
  </si>
  <si>
    <t>NP254JL</t>
  </si>
  <si>
    <t>np25 4jl</t>
  </si>
  <si>
    <t>np254jl</t>
  </si>
  <si>
    <t>NP25 4JN</t>
  </si>
  <si>
    <t>NP254JN</t>
  </si>
  <si>
    <t>np25 4jn</t>
  </si>
  <si>
    <t>np254jn</t>
  </si>
  <si>
    <t>NP25 4JP</t>
  </si>
  <si>
    <t>NP254JP</t>
  </si>
  <si>
    <t>np25 4jp</t>
  </si>
  <si>
    <t>np254jp</t>
  </si>
  <si>
    <t>NP25 4JQ</t>
  </si>
  <si>
    <t>NP254JQ</t>
  </si>
  <si>
    <t>np25 4jq</t>
  </si>
  <si>
    <t>np254jq</t>
  </si>
  <si>
    <t>NP25 4JR</t>
  </si>
  <si>
    <t>NP254JR</t>
  </si>
  <si>
    <t>np25 4jr</t>
  </si>
  <si>
    <t>np254jr</t>
  </si>
  <si>
    <t>NP25 4JS</t>
  </si>
  <si>
    <t>NP254JS</t>
  </si>
  <si>
    <t>np25 4js</t>
  </si>
  <si>
    <t>np254js</t>
  </si>
  <si>
    <t>NP25 4JT</t>
  </si>
  <si>
    <t>NP254JT</t>
  </si>
  <si>
    <t>np25 4jt</t>
  </si>
  <si>
    <t>np254jt</t>
  </si>
  <si>
    <t>NP25 4LE</t>
  </si>
  <si>
    <t>NP254LE</t>
  </si>
  <si>
    <t>np25 4le</t>
  </si>
  <si>
    <t>np254le</t>
  </si>
  <si>
    <t>NP25 4LU</t>
  </si>
  <si>
    <t>NP254LU</t>
  </si>
  <si>
    <t>np25 4lu</t>
  </si>
  <si>
    <t>np254lu</t>
  </si>
  <si>
    <t>NP25 4LW</t>
  </si>
  <si>
    <t>NP254LW</t>
  </si>
  <si>
    <t>np25 4lw</t>
  </si>
  <si>
    <t>np254lw</t>
  </si>
  <si>
    <t>NP25 4PJ</t>
  </si>
  <si>
    <t>NP254PJ</t>
  </si>
  <si>
    <t>np25 4pj</t>
  </si>
  <si>
    <t>np254pj</t>
  </si>
  <si>
    <t>NP25 4PL</t>
  </si>
  <si>
    <t>NP254PL</t>
  </si>
  <si>
    <t>np25 4pl</t>
  </si>
  <si>
    <t>np254pl</t>
  </si>
  <si>
    <t>NP25 4PN</t>
  </si>
  <si>
    <t>NP254PN</t>
  </si>
  <si>
    <t>np25 4pn</t>
  </si>
  <si>
    <t>np254pn</t>
  </si>
  <si>
    <t>NP25 4PT</t>
  </si>
  <si>
    <t>NP254PT</t>
  </si>
  <si>
    <t>np25 4pt</t>
  </si>
  <si>
    <t>np254pt</t>
  </si>
  <si>
    <t>NP25 4PU</t>
  </si>
  <si>
    <t>NP254PU</t>
  </si>
  <si>
    <t>np25 4pu</t>
  </si>
  <si>
    <t>np254pu</t>
  </si>
  <si>
    <t>NP25 4PW</t>
  </si>
  <si>
    <t>NP254PW</t>
  </si>
  <si>
    <t>np25 4pw</t>
  </si>
  <si>
    <t>np254pw</t>
  </si>
  <si>
    <t>NP25 4QA</t>
  </si>
  <si>
    <t>NP254QA</t>
  </si>
  <si>
    <t>np25 4qa</t>
  </si>
  <si>
    <t>np254qa</t>
  </si>
  <si>
    <t>NP25 4QD</t>
  </si>
  <si>
    <t>NP254QD</t>
  </si>
  <si>
    <t>np25 4qd</t>
  </si>
  <si>
    <t>np254qd</t>
  </si>
  <si>
    <t>NP25 4QE</t>
  </si>
  <si>
    <t>NP254QE</t>
  </si>
  <si>
    <t>np25 4qe</t>
  </si>
  <si>
    <t>np254qe</t>
  </si>
  <si>
    <t>NP25 4QF</t>
  </si>
  <si>
    <t>NP254QF</t>
  </si>
  <si>
    <t>np25 4qf</t>
  </si>
  <si>
    <t>np254qf</t>
  </si>
  <si>
    <t>NP25 4QG</t>
  </si>
  <si>
    <t>NP254QG</t>
  </si>
  <si>
    <t>np25 4qg</t>
  </si>
  <si>
    <t>np254qg</t>
  </si>
  <si>
    <t>NP25 4QH</t>
  </si>
  <si>
    <t>NP254QH</t>
  </si>
  <si>
    <t>np25 4qh</t>
  </si>
  <si>
    <t>np254qh</t>
  </si>
  <si>
    <t>NP25 4QJ</t>
  </si>
  <si>
    <t>NP254QJ</t>
  </si>
  <si>
    <t>np25 4qj</t>
  </si>
  <si>
    <t>np254qj</t>
  </si>
  <si>
    <t>NP25 4QL</t>
  </si>
  <si>
    <t>NP254QL</t>
  </si>
  <si>
    <t>np25 4ql</t>
  </si>
  <si>
    <t>np254ql</t>
  </si>
  <si>
    <t>NP25 4QN</t>
  </si>
  <si>
    <t>NP254QN</t>
  </si>
  <si>
    <t>np25 4qn</t>
  </si>
  <si>
    <t>np254qn</t>
  </si>
  <si>
    <t>NP25 4QP</t>
  </si>
  <si>
    <t>NP254QP</t>
  </si>
  <si>
    <t>np25 4qp</t>
  </si>
  <si>
    <t>np254qp</t>
  </si>
  <si>
    <t>NP25 4QQ</t>
  </si>
  <si>
    <t>NP254QQ</t>
  </si>
  <si>
    <t>np25 4qq</t>
  </si>
  <si>
    <t>np254qq</t>
  </si>
  <si>
    <t>NP25 4QR</t>
  </si>
  <si>
    <t>NP254QR</t>
  </si>
  <si>
    <t>np25 4qr</t>
  </si>
  <si>
    <t>np254qr</t>
  </si>
  <si>
    <t>NP25 4QS</t>
  </si>
  <si>
    <t>NP254QS</t>
  </si>
  <si>
    <t>np25 4qs</t>
  </si>
  <si>
    <t>np254qs</t>
  </si>
  <si>
    <t>NP25 4QT</t>
  </si>
  <si>
    <t>NP254QT</t>
  </si>
  <si>
    <t>np25 4qt</t>
  </si>
  <si>
    <t>np254qt</t>
  </si>
  <si>
    <t>NP25 4QU</t>
  </si>
  <si>
    <t>NP254QU</t>
  </si>
  <si>
    <t>np25 4qu</t>
  </si>
  <si>
    <t>np254qu</t>
  </si>
  <si>
    <t>NP25 4QW</t>
  </si>
  <si>
    <t>NP254QW</t>
  </si>
  <si>
    <t>np25 4qw</t>
  </si>
  <si>
    <t>np254qw</t>
  </si>
  <si>
    <t>NP25 4QX</t>
  </si>
  <si>
    <t>NP254QX</t>
  </si>
  <si>
    <t>np25 4qx</t>
  </si>
  <si>
    <t>np254qx</t>
  </si>
  <si>
    <t>NP25 4QY</t>
  </si>
  <si>
    <t>NP254QY</t>
  </si>
  <si>
    <t>np25 4qy</t>
  </si>
  <si>
    <t>np254qy</t>
  </si>
  <si>
    <t>NP25 4QZ</t>
  </si>
  <si>
    <t>NP254QZ</t>
  </si>
  <si>
    <t>np25 4qz</t>
  </si>
  <si>
    <t>np254qz</t>
  </si>
  <si>
    <t>NP25 4RA</t>
  </si>
  <si>
    <t>NP254RA</t>
  </si>
  <si>
    <t>np25 4ra</t>
  </si>
  <si>
    <t>np254ra</t>
  </si>
  <si>
    <t>NP25 4RD</t>
  </si>
  <si>
    <t>NP254RD</t>
  </si>
  <si>
    <t>np25 4rd</t>
  </si>
  <si>
    <t>np254rd</t>
  </si>
  <si>
    <t>NP25 4RE</t>
  </si>
  <si>
    <t>NP254RE</t>
  </si>
  <si>
    <t>np25 4re</t>
  </si>
  <si>
    <t>np254re</t>
  </si>
  <si>
    <t>NP25 4RH</t>
  </si>
  <si>
    <t>NP254RH</t>
  </si>
  <si>
    <t>np25 4rh</t>
  </si>
  <si>
    <t>np254rh</t>
  </si>
  <si>
    <t>NP25 4RJ</t>
  </si>
  <si>
    <t>NP254RJ</t>
  </si>
  <si>
    <t>np25 4rj</t>
  </si>
  <si>
    <t>np254rj</t>
  </si>
  <si>
    <t>NP25 4RL</t>
  </si>
  <si>
    <t>NP254RL</t>
  </si>
  <si>
    <t>np25 4rl</t>
  </si>
  <si>
    <t>np254rl</t>
  </si>
  <si>
    <t>NP25 4RN</t>
  </si>
  <si>
    <t>NP254RN</t>
  </si>
  <si>
    <t>np25 4rn</t>
  </si>
  <si>
    <t>np254rn</t>
  </si>
  <si>
    <t>NP25 4RP</t>
  </si>
  <si>
    <t>NP254RP</t>
  </si>
  <si>
    <t>np25 4rp</t>
  </si>
  <si>
    <t>np254rp</t>
  </si>
  <si>
    <t>NP25 4RX</t>
  </si>
  <si>
    <t>NP254RX</t>
  </si>
  <si>
    <t>np25 4rx</t>
  </si>
  <si>
    <t>np254rx</t>
  </si>
  <si>
    <t>NP25 4RY</t>
  </si>
  <si>
    <t>NP254RY</t>
  </si>
  <si>
    <t>np25 4ry</t>
  </si>
  <si>
    <t>np254ry</t>
  </si>
  <si>
    <t>NP25 4RZ</t>
  </si>
  <si>
    <t>NP254RZ</t>
  </si>
  <si>
    <t>np25 4rz</t>
  </si>
  <si>
    <t>np254rz</t>
  </si>
  <si>
    <t>NP25 4SA</t>
  </si>
  <si>
    <t>NP254SA</t>
  </si>
  <si>
    <t>np25 4sa</t>
  </si>
  <si>
    <t>np254sa</t>
  </si>
  <si>
    <t>NP25 4SB</t>
  </si>
  <si>
    <t>NP254SB</t>
  </si>
  <si>
    <t>np25 4sb</t>
  </si>
  <si>
    <t>np254sb</t>
  </si>
  <si>
    <t>NP25 4SE</t>
  </si>
  <si>
    <t>NP254SE</t>
  </si>
  <si>
    <t>np25 4se</t>
  </si>
  <si>
    <t>np254se</t>
  </si>
  <si>
    <t>NP25 5BZ</t>
  </si>
  <si>
    <t>NP255BZ</t>
  </si>
  <si>
    <t>np25 5bz</t>
  </si>
  <si>
    <t>np255bz</t>
  </si>
  <si>
    <t>NP25 5DA</t>
  </si>
  <si>
    <t>NP255DA</t>
  </si>
  <si>
    <t>np25 5da</t>
  </si>
  <si>
    <t>np255da</t>
  </si>
  <si>
    <t>NP25 5DB</t>
  </si>
  <si>
    <t>NP255DB</t>
  </si>
  <si>
    <t>np25 5db</t>
  </si>
  <si>
    <t>np255db</t>
  </si>
  <si>
    <t>NP25 5DD</t>
  </si>
  <si>
    <t>NP255DD</t>
  </si>
  <si>
    <t>np25 5dd</t>
  </si>
  <si>
    <t>np255dd</t>
  </si>
  <si>
    <t>NP25 5DE</t>
  </si>
  <si>
    <t>NP255DE</t>
  </si>
  <si>
    <t>np25 5de</t>
  </si>
  <si>
    <t>np255de</t>
  </si>
  <si>
    <t>NP25 5DF</t>
  </si>
  <si>
    <t>NP255DF</t>
  </si>
  <si>
    <t>np25 5df</t>
  </si>
  <si>
    <t>np255df</t>
  </si>
  <si>
    <t>NP25 5DG</t>
  </si>
  <si>
    <t>NP255DG</t>
  </si>
  <si>
    <t>np25 5dg</t>
  </si>
  <si>
    <t>np255dg</t>
  </si>
  <si>
    <t>NP25 5DH</t>
  </si>
  <si>
    <t>NP255DH</t>
  </si>
  <si>
    <t>np25 5dh</t>
  </si>
  <si>
    <t>np255dh</t>
  </si>
  <si>
    <t>NP25 5DJ</t>
  </si>
  <si>
    <t>NP255DJ</t>
  </si>
  <si>
    <t>np25 5dj</t>
  </si>
  <si>
    <t>np255dj</t>
  </si>
  <si>
    <t>NP25 5DL</t>
  </si>
  <si>
    <t>NP255DL</t>
  </si>
  <si>
    <t>np25 5dl</t>
  </si>
  <si>
    <t>np255dl</t>
  </si>
  <si>
    <t>NP25 5DN</t>
  </si>
  <si>
    <t>NP255DN</t>
  </si>
  <si>
    <t>np25 5dn</t>
  </si>
  <si>
    <t>np255dn</t>
  </si>
  <si>
    <t>NP25 5DP</t>
  </si>
  <si>
    <t>NP255DP</t>
  </si>
  <si>
    <t>np25 5dp</t>
  </si>
  <si>
    <t>np255dp</t>
  </si>
  <si>
    <t>NP25 5DQ</t>
  </si>
  <si>
    <t>NP255DQ</t>
  </si>
  <si>
    <t>np25 5dq</t>
  </si>
  <si>
    <t>np255dq</t>
  </si>
  <si>
    <t>NP25 5DR</t>
  </si>
  <si>
    <t>NP255DR</t>
  </si>
  <si>
    <t>np25 5dr</t>
  </si>
  <si>
    <t>np255dr</t>
  </si>
  <si>
    <t>NP25 5DS</t>
  </si>
  <si>
    <t>NP255DS</t>
  </si>
  <si>
    <t>np25 5ds</t>
  </si>
  <si>
    <t>np255ds</t>
  </si>
  <si>
    <t>NP25 5DT</t>
  </si>
  <si>
    <t>NP255DT</t>
  </si>
  <si>
    <t>np25 5dt</t>
  </si>
  <si>
    <t>np255dt</t>
  </si>
  <si>
    <t>NP25 5DU</t>
  </si>
  <si>
    <t>NP255DU</t>
  </si>
  <si>
    <t>np25 5du</t>
  </si>
  <si>
    <t>np255du</t>
  </si>
  <si>
    <t>NP25 5DW</t>
  </si>
  <si>
    <t>NP255DW</t>
  </si>
  <si>
    <t>np25 5dw</t>
  </si>
  <si>
    <t>np255dw</t>
  </si>
  <si>
    <t>NP25 5DX</t>
  </si>
  <si>
    <t>NP255DX</t>
  </si>
  <si>
    <t>np25 5dx</t>
  </si>
  <si>
    <t>np255dx</t>
  </si>
  <si>
    <t>NP25 5DY</t>
  </si>
  <si>
    <t>NP255DY</t>
  </si>
  <si>
    <t>np25 5dy</t>
  </si>
  <si>
    <t>np255dy</t>
  </si>
  <si>
    <t>NP25 5DZ</t>
  </si>
  <si>
    <t>NP255DZ</t>
  </si>
  <si>
    <t>np25 5dz</t>
  </si>
  <si>
    <t>np255dz</t>
  </si>
  <si>
    <t>NP25 5EA</t>
  </si>
  <si>
    <t>NP255EA</t>
  </si>
  <si>
    <t>np25 5ea</t>
  </si>
  <si>
    <t>np255ea</t>
  </si>
  <si>
    <t>NP25 5EB</t>
  </si>
  <si>
    <t>NP255EB</t>
  </si>
  <si>
    <t>np25 5eb</t>
  </si>
  <si>
    <t>np255eb</t>
  </si>
  <si>
    <t>NP25 5ED</t>
  </si>
  <si>
    <t>NP255ED</t>
  </si>
  <si>
    <t>np25 5ed</t>
  </si>
  <si>
    <t>np255ed</t>
  </si>
  <si>
    <t>NP25 5EE</t>
  </si>
  <si>
    <t>NP255EE</t>
  </si>
  <si>
    <t>np25 5ee</t>
  </si>
  <si>
    <t>np255ee</t>
  </si>
  <si>
    <t>NP25 5EF</t>
  </si>
  <si>
    <t>NP255EF</t>
  </si>
  <si>
    <t>np25 5ef</t>
  </si>
  <si>
    <t>np255ef</t>
  </si>
  <si>
    <t>NP25 5EG</t>
  </si>
  <si>
    <t>NP255EG</t>
  </si>
  <si>
    <t>np25 5eg</t>
  </si>
  <si>
    <t>np255eg</t>
  </si>
  <si>
    <t>NP25 5EH</t>
  </si>
  <si>
    <t>NP255EH</t>
  </si>
  <si>
    <t>np25 5eh</t>
  </si>
  <si>
    <t>np255eh</t>
  </si>
  <si>
    <t>NP25 5EJ</t>
  </si>
  <si>
    <t>NP255EJ</t>
  </si>
  <si>
    <t>np25 5ej</t>
  </si>
  <si>
    <t>np255ej</t>
  </si>
  <si>
    <t>NP25 5EL</t>
  </si>
  <si>
    <t>NP255EL</t>
  </si>
  <si>
    <t>np25 5el</t>
  </si>
  <si>
    <t>np255el</t>
  </si>
  <si>
    <t>NP25 5EN</t>
  </si>
  <si>
    <t>NP255EN</t>
  </si>
  <si>
    <t>np25 5en</t>
  </si>
  <si>
    <t>np255en</t>
  </si>
  <si>
    <t>NP25 5EP</t>
  </si>
  <si>
    <t>NP255EP</t>
  </si>
  <si>
    <t>np25 5ep</t>
  </si>
  <si>
    <t>np255ep</t>
  </si>
  <si>
    <t>NP25 5EQ</t>
  </si>
  <si>
    <t>NP255EQ</t>
  </si>
  <si>
    <t>np25 5eq</t>
  </si>
  <si>
    <t>np255eq</t>
  </si>
  <si>
    <t>NP25 5ER</t>
  </si>
  <si>
    <t>NP255ER</t>
  </si>
  <si>
    <t>np25 5er</t>
  </si>
  <si>
    <t>np255er</t>
  </si>
  <si>
    <t>NP25 5ES</t>
  </si>
  <si>
    <t>NP255ES</t>
  </si>
  <si>
    <t>np25 5es</t>
  </si>
  <si>
    <t>np255es</t>
  </si>
  <si>
    <t>NP25 5ET</t>
  </si>
  <si>
    <t>NP255ET</t>
  </si>
  <si>
    <t>np25 5et</t>
  </si>
  <si>
    <t>np255et</t>
  </si>
  <si>
    <t>NP25 5EU</t>
  </si>
  <si>
    <t>NP255EU</t>
  </si>
  <si>
    <t>np25 5eu</t>
  </si>
  <si>
    <t>np255eu</t>
  </si>
  <si>
    <t>NP25 5EW</t>
  </si>
  <si>
    <t>NP255EW</t>
  </si>
  <si>
    <t>np25 5ew</t>
  </si>
  <si>
    <t>np255ew</t>
  </si>
  <si>
    <t>NP25 5EX</t>
  </si>
  <si>
    <t>NP255EX</t>
  </si>
  <si>
    <t>np25 5ex</t>
  </si>
  <si>
    <t>np255ex</t>
  </si>
  <si>
    <t>NP25 5EY</t>
  </si>
  <si>
    <t>NP255EY</t>
  </si>
  <si>
    <t>np25 5ey</t>
  </si>
  <si>
    <t>np255ey</t>
  </si>
  <si>
    <t>NP25 5EZ</t>
  </si>
  <si>
    <t>NP255EZ</t>
  </si>
  <si>
    <t>np25 5ez</t>
  </si>
  <si>
    <t>np255ez</t>
  </si>
  <si>
    <t>NP25 5FA</t>
  </si>
  <si>
    <t>NP255FA</t>
  </si>
  <si>
    <t>np25 5fa</t>
  </si>
  <si>
    <t>np255fa</t>
  </si>
  <si>
    <t>NP25 5FB</t>
  </si>
  <si>
    <t>NP255FB</t>
  </si>
  <si>
    <t>np25 5fb</t>
  </si>
  <si>
    <t>np255fb</t>
  </si>
  <si>
    <t>NP25 5FD</t>
  </si>
  <si>
    <t>NP255FD</t>
  </si>
  <si>
    <t>np25 5fd</t>
  </si>
  <si>
    <t>np255fd</t>
  </si>
  <si>
    <t>NP25 5FE</t>
  </si>
  <si>
    <t>NP255FE</t>
  </si>
  <si>
    <t>np25 5fe</t>
  </si>
  <si>
    <t>np255fe</t>
  </si>
  <si>
    <t>NP25 5FF</t>
  </si>
  <si>
    <t>NP255FF</t>
  </si>
  <si>
    <t>np25 5ff</t>
  </si>
  <si>
    <t>np255ff</t>
  </si>
  <si>
    <t>NP25 5FG</t>
  </si>
  <si>
    <t>NP255FG</t>
  </si>
  <si>
    <t>np25 5fg</t>
  </si>
  <si>
    <t>np255fg</t>
  </si>
  <si>
    <t>NP25 5FH</t>
  </si>
  <si>
    <t>NP255FH</t>
  </si>
  <si>
    <t>np25 5fh</t>
  </si>
  <si>
    <t>np255fh</t>
  </si>
  <si>
    <t>NP25 5FJ</t>
  </si>
  <si>
    <t>NP255FJ</t>
  </si>
  <si>
    <t>np25 5fj</t>
  </si>
  <si>
    <t>np255fj</t>
  </si>
  <si>
    <t>NP25 5FL</t>
  </si>
  <si>
    <t>NP255FL</t>
  </si>
  <si>
    <t>np25 5fl</t>
  </si>
  <si>
    <t>np255fl</t>
  </si>
  <si>
    <t>NP25 5FN</t>
  </si>
  <si>
    <t>NP255FN</t>
  </si>
  <si>
    <t>np25 5fn</t>
  </si>
  <si>
    <t>np255fn</t>
  </si>
  <si>
    <t>NP25 5FP</t>
  </si>
  <si>
    <t>NP255FP</t>
  </si>
  <si>
    <t>np25 5fp</t>
  </si>
  <si>
    <t>np255fp</t>
  </si>
  <si>
    <t>NP25 5GA</t>
  </si>
  <si>
    <t>NP255GA</t>
  </si>
  <si>
    <t>np25 5ga</t>
  </si>
  <si>
    <t>np255ga</t>
  </si>
  <si>
    <t>NP25 5GB</t>
  </si>
  <si>
    <t>NP255GB</t>
  </si>
  <si>
    <t>np25 5gb</t>
  </si>
  <si>
    <t>np255gb</t>
  </si>
  <si>
    <t>NP25 5GD</t>
  </si>
  <si>
    <t>NP255GD</t>
  </si>
  <si>
    <t>np25 5gd</t>
  </si>
  <si>
    <t>np255gd</t>
  </si>
  <si>
    <t>NP25 5GE</t>
  </si>
  <si>
    <t>NP255GE</t>
  </si>
  <si>
    <t>np25 5ge</t>
  </si>
  <si>
    <t>np255ge</t>
  </si>
  <si>
    <t>NP25 5GF</t>
  </si>
  <si>
    <t>NP255GF</t>
  </si>
  <si>
    <t>np25 5gf</t>
  </si>
  <si>
    <t>np255gf</t>
  </si>
  <si>
    <t>NP25 5HA</t>
  </si>
  <si>
    <t>NP255HA</t>
  </si>
  <si>
    <t>np25 5ha</t>
  </si>
  <si>
    <t>np255ha</t>
  </si>
  <si>
    <t>NP25 5HB</t>
  </si>
  <si>
    <t>NP255HB</t>
  </si>
  <si>
    <t>np25 5hb</t>
  </si>
  <si>
    <t>np255hb</t>
  </si>
  <si>
    <t>NP25 5HD</t>
  </si>
  <si>
    <t>NP255HD</t>
  </si>
  <si>
    <t>np25 5hd</t>
  </si>
  <si>
    <t>np255hd</t>
  </si>
  <si>
    <t>NP25 5HE</t>
  </si>
  <si>
    <t>NP255HE</t>
  </si>
  <si>
    <t>np25 5he</t>
  </si>
  <si>
    <t>np255he</t>
  </si>
  <si>
    <t>NP25 5HF</t>
  </si>
  <si>
    <t>NP255HF</t>
  </si>
  <si>
    <t>np25 5hf</t>
  </si>
  <si>
    <t>np255hf</t>
  </si>
  <si>
    <t>NP25 5HG</t>
  </si>
  <si>
    <t>NP255HG</t>
  </si>
  <si>
    <t>np25 5hg</t>
  </si>
  <si>
    <t>np255hg</t>
  </si>
  <si>
    <t>NP25 5HH</t>
  </si>
  <si>
    <t>NP255HH</t>
  </si>
  <si>
    <t>np25 5hh</t>
  </si>
  <si>
    <t>np255hh</t>
  </si>
  <si>
    <t>NP25 5HJ</t>
  </si>
  <si>
    <t>NP255HJ</t>
  </si>
  <si>
    <t>np25 5hj</t>
  </si>
  <si>
    <t>np255hj</t>
  </si>
  <si>
    <t>NP25 5HL</t>
  </si>
  <si>
    <t>NP255HL</t>
  </si>
  <si>
    <t>np25 5hl</t>
  </si>
  <si>
    <t>np255hl</t>
  </si>
  <si>
    <t>NP25 5HN</t>
  </si>
  <si>
    <t>NP255HN</t>
  </si>
  <si>
    <t>np25 5hn</t>
  </si>
  <si>
    <t>np255hn</t>
  </si>
  <si>
    <t>NP25 5HP</t>
  </si>
  <si>
    <t>NP255HP</t>
  </si>
  <si>
    <t>np25 5hp</t>
  </si>
  <si>
    <t>np255hp</t>
  </si>
  <si>
    <t>NP25 5HQ</t>
  </si>
  <si>
    <t>NP255HQ</t>
  </si>
  <si>
    <t>np25 5hq</t>
  </si>
  <si>
    <t>np255hq</t>
  </si>
  <si>
    <t>NP25 5HR</t>
  </si>
  <si>
    <t>NP255HR</t>
  </si>
  <si>
    <t>np25 5hr</t>
  </si>
  <si>
    <t>np255hr</t>
  </si>
  <si>
    <t>NP25 5HS</t>
  </si>
  <si>
    <t>NP255HS</t>
  </si>
  <si>
    <t>np25 5hs</t>
  </si>
  <si>
    <t>np255hs</t>
  </si>
  <si>
    <t>NP25 5HT</t>
  </si>
  <si>
    <t>NP255HT</t>
  </si>
  <si>
    <t>np25 5ht</t>
  </si>
  <si>
    <t>np255ht</t>
  </si>
  <si>
    <t>NP25 5HW</t>
  </si>
  <si>
    <t>NP255HW</t>
  </si>
  <si>
    <t>np25 5hw</t>
  </si>
  <si>
    <t>np255hw</t>
  </si>
  <si>
    <t>NP25 5JA</t>
  </si>
  <si>
    <t>NP255JA</t>
  </si>
  <si>
    <t>np25 5ja</t>
  </si>
  <si>
    <t>np255ja</t>
  </si>
  <si>
    <t>NP25 5JB</t>
  </si>
  <si>
    <t>NP255JB</t>
  </si>
  <si>
    <t>np25 5jb</t>
  </si>
  <si>
    <t>np255jb</t>
  </si>
  <si>
    <t>NP25 5LB</t>
  </si>
  <si>
    <t>NP255LB</t>
  </si>
  <si>
    <t>np25 5lb</t>
  </si>
  <si>
    <t>np255lb</t>
  </si>
  <si>
    <t>NP25 5LD</t>
  </si>
  <si>
    <t>NP255LD</t>
  </si>
  <si>
    <t>np25 5ld</t>
  </si>
  <si>
    <t>np255ld</t>
  </si>
  <si>
    <t>NP25 5LE</t>
  </si>
  <si>
    <t>NP255LE</t>
  </si>
  <si>
    <t>np25 5le</t>
  </si>
  <si>
    <t>np255le</t>
  </si>
  <si>
    <t>NP25 5LF</t>
  </si>
  <si>
    <t>NP255LF</t>
  </si>
  <si>
    <t>np25 5lf</t>
  </si>
  <si>
    <t>np255lf</t>
  </si>
  <si>
    <t>NP25 5NF</t>
  </si>
  <si>
    <t>NP255NF</t>
  </si>
  <si>
    <t>np25 5nf</t>
  </si>
  <si>
    <t>np255nf</t>
  </si>
  <si>
    <t>Great Craig Cross Ash STW</t>
  </si>
  <si>
    <t>NP25 5NG</t>
  </si>
  <si>
    <t>NP255NG</t>
  </si>
  <si>
    <t>np25 5ng</t>
  </si>
  <si>
    <t>np255ng</t>
  </si>
  <si>
    <t>NP25 5NH</t>
  </si>
  <si>
    <t>NP255NH</t>
  </si>
  <si>
    <t>np25 5nh</t>
  </si>
  <si>
    <t>np255nh</t>
  </si>
  <si>
    <t>NP25 5NJ</t>
  </si>
  <si>
    <t>NP255NJ</t>
  </si>
  <si>
    <t>np25 5nj</t>
  </si>
  <si>
    <t>np255nj</t>
  </si>
  <si>
    <t>NP25 5NL</t>
  </si>
  <si>
    <t>NP255NL</t>
  </si>
  <si>
    <t>np25 5nl</t>
  </si>
  <si>
    <t>np255nl</t>
  </si>
  <si>
    <t>NP25 5NN</t>
  </si>
  <si>
    <t>NP255NN</t>
  </si>
  <si>
    <t>np25 5nn</t>
  </si>
  <si>
    <t>np255nn</t>
  </si>
  <si>
    <t>NP25 5NP</t>
  </si>
  <si>
    <t>NP255NP</t>
  </si>
  <si>
    <t>np25 5np</t>
  </si>
  <si>
    <t>np255np</t>
  </si>
  <si>
    <t>NP25 5NQ</t>
  </si>
  <si>
    <t>NP255NQ</t>
  </si>
  <si>
    <t>np25 5nq</t>
  </si>
  <si>
    <t>np255nq</t>
  </si>
  <si>
    <t>NP25 5NR</t>
  </si>
  <si>
    <t>NP255NR</t>
  </si>
  <si>
    <t>np25 5nr</t>
  </si>
  <si>
    <t>np255nr</t>
  </si>
  <si>
    <t>NP25 5NS</t>
  </si>
  <si>
    <t>NP255NS</t>
  </si>
  <si>
    <t>np25 5ns</t>
  </si>
  <si>
    <t>np255ns</t>
  </si>
  <si>
    <t>NP25 5NT</t>
  </si>
  <si>
    <t>NP255NT</t>
  </si>
  <si>
    <t>np25 5nt</t>
  </si>
  <si>
    <t>np255nt</t>
  </si>
  <si>
    <t>NP25 5NU</t>
  </si>
  <si>
    <t>NP255NU</t>
  </si>
  <si>
    <t>np25 5nu</t>
  </si>
  <si>
    <t>np255nu</t>
  </si>
  <si>
    <t>NP25 5NW</t>
  </si>
  <si>
    <t>NP255NW</t>
  </si>
  <si>
    <t>np25 5nw</t>
  </si>
  <si>
    <t>np255nw</t>
  </si>
  <si>
    <t>NP25 5NX</t>
  </si>
  <si>
    <t>NP255NX</t>
  </si>
  <si>
    <t>np25 5nx</t>
  </si>
  <si>
    <t>np255nx</t>
  </si>
  <si>
    <t>NP25 5NY</t>
  </si>
  <si>
    <t>NP255NY</t>
  </si>
  <si>
    <t>np25 5ny</t>
  </si>
  <si>
    <t>np255ny</t>
  </si>
  <si>
    <t>NP25 5PW</t>
  </si>
  <si>
    <t>NP255PW</t>
  </si>
  <si>
    <t>np25 5pw</t>
  </si>
  <si>
    <t>np255pw</t>
  </si>
  <si>
    <t>NP25 5PX</t>
  </si>
  <si>
    <t>NP255PX</t>
  </si>
  <si>
    <t>np25 5px</t>
  </si>
  <si>
    <t>np255px</t>
  </si>
  <si>
    <t>NP25 5PY</t>
  </si>
  <si>
    <t>NP255PY</t>
  </si>
  <si>
    <t>np25 5py</t>
  </si>
  <si>
    <t>np255py</t>
  </si>
  <si>
    <t>NP25 5PZ</t>
  </si>
  <si>
    <t>NP255PZ</t>
  </si>
  <si>
    <t>np25 5pz</t>
  </si>
  <si>
    <t>np255pz</t>
  </si>
  <si>
    <t>NP25 5QA</t>
  </si>
  <si>
    <t>NP255QA</t>
  </si>
  <si>
    <t>np25 5qa</t>
  </si>
  <si>
    <t>np255qa</t>
  </si>
  <si>
    <t>NP25 5QB</t>
  </si>
  <si>
    <t>NP255QB</t>
  </si>
  <si>
    <t>np25 5qb</t>
  </si>
  <si>
    <t>np255qb</t>
  </si>
  <si>
    <t>NP25 5QD</t>
  </si>
  <si>
    <t>NP255QD</t>
  </si>
  <si>
    <t>np25 5qd</t>
  </si>
  <si>
    <t>np255qd</t>
  </si>
  <si>
    <t>NP25 5QE</t>
  </si>
  <si>
    <t>NP255QE</t>
  </si>
  <si>
    <t>np25 5qe</t>
  </si>
  <si>
    <t>np255qe</t>
  </si>
  <si>
    <t>NP25 5QF</t>
  </si>
  <si>
    <t>NP255QF</t>
  </si>
  <si>
    <t>np25 5qf</t>
  </si>
  <si>
    <t>np255qf</t>
  </si>
  <si>
    <t>NP25 5QG</t>
  </si>
  <si>
    <t>NP255QG</t>
  </si>
  <si>
    <t>np25 5qg</t>
  </si>
  <si>
    <t>np255qg</t>
  </si>
  <si>
    <t>NP25 5QH</t>
  </si>
  <si>
    <t>NP255QH</t>
  </si>
  <si>
    <t>np25 5qh</t>
  </si>
  <si>
    <t>np255qh</t>
  </si>
  <si>
    <t>NP25 5QQ</t>
  </si>
  <si>
    <t>NP255QQ</t>
  </si>
  <si>
    <t>np25 5qq</t>
  </si>
  <si>
    <t>np255qq</t>
  </si>
  <si>
    <t>NP25 5QX</t>
  </si>
  <si>
    <t>NP255QX</t>
  </si>
  <si>
    <t>np25 5qx</t>
  </si>
  <si>
    <t>np255qx</t>
  </si>
  <si>
    <t>NP25 5QY</t>
  </si>
  <si>
    <t>NP255QY</t>
  </si>
  <si>
    <t>np25 5qy</t>
  </si>
  <si>
    <t>np255qy</t>
  </si>
  <si>
    <t>NP25 5QZ</t>
  </si>
  <si>
    <t>NP255QZ</t>
  </si>
  <si>
    <t>np25 5qz</t>
  </si>
  <si>
    <t>np255qz</t>
  </si>
  <si>
    <t>NP25 5RA</t>
  </si>
  <si>
    <t>NP255RA</t>
  </si>
  <si>
    <t>np25 5ra</t>
  </si>
  <si>
    <t>np255ra</t>
  </si>
  <si>
    <t>NP25 5RB</t>
  </si>
  <si>
    <t>NP255RB</t>
  </si>
  <si>
    <t>np25 5rb</t>
  </si>
  <si>
    <t>np255rb</t>
  </si>
  <si>
    <t>NP25 5RE</t>
  </si>
  <si>
    <t>NP255RE</t>
  </si>
  <si>
    <t>np25 5re</t>
  </si>
  <si>
    <t>np255re</t>
  </si>
  <si>
    <t>NP25 5RF</t>
  </si>
  <si>
    <t>NP255RF</t>
  </si>
  <si>
    <t>np25 5rf</t>
  </si>
  <si>
    <t>np255rf</t>
  </si>
  <si>
    <t>NP25 5RZ</t>
  </si>
  <si>
    <t>NP255RZ</t>
  </si>
  <si>
    <t>np25 5rz</t>
  </si>
  <si>
    <t>np255rz</t>
  </si>
  <si>
    <t>NP25 5SA</t>
  </si>
  <si>
    <t>NP255SA</t>
  </si>
  <si>
    <t>np25 5sa</t>
  </si>
  <si>
    <t>np255sa</t>
  </si>
  <si>
    <t>NP25 5SB</t>
  </si>
  <si>
    <t>NP255SB</t>
  </si>
  <si>
    <t>np25 5sb</t>
  </si>
  <si>
    <t>np255sb</t>
  </si>
  <si>
    <t>NP25 5SD</t>
  </si>
  <si>
    <t>NP255SD</t>
  </si>
  <si>
    <t>np25 5sd</t>
  </si>
  <si>
    <t>np255sd</t>
  </si>
  <si>
    <t>NP25 5SR</t>
  </si>
  <si>
    <t>NP255SR</t>
  </si>
  <si>
    <t>np25 5sr</t>
  </si>
  <si>
    <t>np255sr</t>
  </si>
  <si>
    <t>NP25 5SS</t>
  </si>
  <si>
    <t>NP255SS</t>
  </si>
  <si>
    <t>np25 5ss</t>
  </si>
  <si>
    <t>np255ss</t>
  </si>
  <si>
    <t>NP25 5ST</t>
  </si>
  <si>
    <t>NP255ST</t>
  </si>
  <si>
    <t>np25 5st</t>
  </si>
  <si>
    <t>np255st</t>
  </si>
  <si>
    <t>NP25 5SU</t>
  </si>
  <si>
    <t>NP255SU</t>
  </si>
  <si>
    <t>np25 5su</t>
  </si>
  <si>
    <t>np255su</t>
  </si>
  <si>
    <t>NP25 5SW</t>
  </si>
  <si>
    <t>NP255SW</t>
  </si>
  <si>
    <t>np25 5sw</t>
  </si>
  <si>
    <t>np255sw</t>
  </si>
  <si>
    <t>NP25 5SX</t>
  </si>
  <si>
    <t>NP255SX</t>
  </si>
  <si>
    <t>np25 5sx</t>
  </si>
  <si>
    <t>np255sx</t>
  </si>
  <si>
    <t>NP25 5SY</t>
  </si>
  <si>
    <t>NP255SY</t>
  </si>
  <si>
    <t>np25 5sy</t>
  </si>
  <si>
    <t>np255sy</t>
  </si>
  <si>
    <t>NP25 5SZ</t>
  </si>
  <si>
    <t>NP255SZ</t>
  </si>
  <si>
    <t>np25 5sz</t>
  </si>
  <si>
    <t>np255sz</t>
  </si>
  <si>
    <t>NP25 5TN</t>
  </si>
  <si>
    <t>NP255TN</t>
  </si>
  <si>
    <t>np25 5tn</t>
  </si>
  <si>
    <t>np255tn</t>
  </si>
  <si>
    <t>NP25 5TQ</t>
  </si>
  <si>
    <t>NP255TQ</t>
  </si>
  <si>
    <t>np25 5tq</t>
  </si>
  <si>
    <t>np255tq</t>
  </si>
  <si>
    <t>NP25 5TR</t>
  </si>
  <si>
    <t>NP255TR</t>
  </si>
  <si>
    <t>np25 5tr</t>
  </si>
  <si>
    <t>np255tr</t>
  </si>
  <si>
    <t>NP25 5TS</t>
  </si>
  <si>
    <t>NP255TS</t>
  </si>
  <si>
    <t>np25 5ts</t>
  </si>
  <si>
    <t>np255ts</t>
  </si>
  <si>
    <t>NP25 5TW</t>
  </si>
  <si>
    <t>NP255TW</t>
  </si>
  <si>
    <t>np25 5tw</t>
  </si>
  <si>
    <t>np255tw</t>
  </si>
  <si>
    <t>NP25 5UA</t>
  </si>
  <si>
    <t>NP255UA</t>
  </si>
  <si>
    <t>np25 5ua</t>
  </si>
  <si>
    <t>np255ua</t>
  </si>
  <si>
    <t>NP25 5UB</t>
  </si>
  <si>
    <t>NP255UB</t>
  </si>
  <si>
    <t>np25 5ub</t>
  </si>
  <si>
    <t>np255ub</t>
  </si>
  <si>
    <t>NP25 5UD</t>
  </si>
  <si>
    <t>NP255UD</t>
  </si>
  <si>
    <t>np25 5ud</t>
  </si>
  <si>
    <t>np255ud</t>
  </si>
  <si>
    <t>NP25 5UE</t>
  </si>
  <si>
    <t>NP255UE</t>
  </si>
  <si>
    <t>np25 5ue</t>
  </si>
  <si>
    <t>np255ue</t>
  </si>
  <si>
    <t>NP25 5UF</t>
  </si>
  <si>
    <t>NP255UF</t>
  </si>
  <si>
    <t>np25 5uf</t>
  </si>
  <si>
    <t>np255uf</t>
  </si>
  <si>
    <t>NP25 5UG</t>
  </si>
  <si>
    <t>NP255UG</t>
  </si>
  <si>
    <t>np25 5ug</t>
  </si>
  <si>
    <t>np255ug</t>
  </si>
  <si>
    <t>NP25 5UH</t>
  </si>
  <si>
    <t>NP255UH</t>
  </si>
  <si>
    <t>np25 5uh</t>
  </si>
  <si>
    <t>np255uh</t>
  </si>
  <si>
    <t>NP25 5UJ</t>
  </si>
  <si>
    <t>NP255UJ</t>
  </si>
  <si>
    <t>np25 5uj</t>
  </si>
  <si>
    <t>np255uj</t>
  </si>
  <si>
    <t>NP25 5UP</t>
  </si>
  <si>
    <t>NP255UP</t>
  </si>
  <si>
    <t>np25 5up</t>
  </si>
  <si>
    <t>np255up</t>
  </si>
  <si>
    <t>NP25 5UQ</t>
  </si>
  <si>
    <t>NP255UQ</t>
  </si>
  <si>
    <t>np25 5uq</t>
  </si>
  <si>
    <t>np255uq</t>
  </si>
  <si>
    <t>NP25 5UR</t>
  </si>
  <si>
    <t>NP255UR</t>
  </si>
  <si>
    <t>np25 5ur</t>
  </si>
  <si>
    <t>np255ur</t>
  </si>
  <si>
    <t>NP25 5US</t>
  </si>
  <si>
    <t>NP255US</t>
  </si>
  <si>
    <t>np25 5us</t>
  </si>
  <si>
    <t>np255us</t>
  </si>
  <si>
    <t>NP25 5UT</t>
  </si>
  <si>
    <t>NP255UT</t>
  </si>
  <si>
    <t>np25 5ut</t>
  </si>
  <si>
    <t>np255ut</t>
  </si>
  <si>
    <t>NP25 5UW</t>
  </si>
  <si>
    <t>NP255UW</t>
  </si>
  <si>
    <t>np25 5uw</t>
  </si>
  <si>
    <t>np255uw</t>
  </si>
  <si>
    <t>NP25 5UX</t>
  </si>
  <si>
    <t>NP255UX</t>
  </si>
  <si>
    <t>np25 5ux</t>
  </si>
  <si>
    <t>np255ux</t>
  </si>
  <si>
    <t>NP25 5UY</t>
  </si>
  <si>
    <t>NP255UY</t>
  </si>
  <si>
    <t>np25 5uy</t>
  </si>
  <si>
    <t>np255uy</t>
  </si>
  <si>
    <t>NP25 5UZ</t>
  </si>
  <si>
    <t>NP255UZ</t>
  </si>
  <si>
    <t>np25 5uz</t>
  </si>
  <si>
    <t>np255uz</t>
  </si>
  <si>
    <t>NP25 5WA</t>
  </si>
  <si>
    <t>NP255WA</t>
  </si>
  <si>
    <t>np25 5wa</t>
  </si>
  <si>
    <t>np255wa</t>
  </si>
  <si>
    <t>NP25 5XT</t>
  </si>
  <si>
    <t>NP255XT</t>
  </si>
  <si>
    <t>np25 5xt</t>
  </si>
  <si>
    <t>np255xt</t>
  </si>
  <si>
    <t>NP25 5ZG</t>
  </si>
  <si>
    <t>NP255ZG</t>
  </si>
  <si>
    <t>np25 5zg</t>
  </si>
  <si>
    <t>np255zg</t>
  </si>
  <si>
    <t>NP25 9BD</t>
  </si>
  <si>
    <t>NP259BD</t>
  </si>
  <si>
    <t>np25 9bd</t>
  </si>
  <si>
    <t>np259bd</t>
  </si>
  <si>
    <t>NP25 9BF</t>
  </si>
  <si>
    <t>NP259BF</t>
  </si>
  <si>
    <t>np25 9bf</t>
  </si>
  <si>
    <t>np259bf</t>
  </si>
  <si>
    <t>NP25 9BN</t>
  </si>
  <si>
    <t>NP259BN</t>
  </si>
  <si>
    <t>np25 9bn</t>
  </si>
  <si>
    <t>np259bn</t>
  </si>
  <si>
    <t>NP25 9BW</t>
  </si>
  <si>
    <t>NP259BW</t>
  </si>
  <si>
    <t>np25 9bw</t>
  </si>
  <si>
    <t>np259bw</t>
  </si>
  <si>
    <t>NP25 9BY</t>
  </si>
  <si>
    <t>NP259BY</t>
  </si>
  <si>
    <t>np25 9by</t>
  </si>
  <si>
    <t>np259by</t>
  </si>
  <si>
    <t>NP25 9DA</t>
  </si>
  <si>
    <t>NP259DA</t>
  </si>
  <si>
    <t>np25 9da</t>
  </si>
  <si>
    <t>np259da</t>
  </si>
  <si>
    <t>NP25 9DB</t>
  </si>
  <si>
    <t>NP259DB</t>
  </si>
  <si>
    <t>np25 9db</t>
  </si>
  <si>
    <t>np259db</t>
  </si>
  <si>
    <t>NP25 9DD</t>
  </si>
  <si>
    <t>NP259DD</t>
  </si>
  <si>
    <t>np25 9dd</t>
  </si>
  <si>
    <t>np259dd</t>
  </si>
  <si>
    <t>NP25 9DE</t>
  </si>
  <si>
    <t>NP259DE</t>
  </si>
  <si>
    <t>np25 9de</t>
  </si>
  <si>
    <t>np259de</t>
  </si>
  <si>
    <t>NP25 4SF</t>
  </si>
  <si>
    <t>NP254SF</t>
  </si>
  <si>
    <t>np25 4sf</t>
  </si>
  <si>
    <t>np254sf</t>
  </si>
  <si>
    <t>NP25 4SP</t>
  </si>
  <si>
    <t>NP254SP</t>
  </si>
  <si>
    <t>np25 4sp</t>
  </si>
  <si>
    <t>np254sp</t>
  </si>
  <si>
    <t>NP25 4SQ</t>
  </si>
  <si>
    <t>NP254SQ</t>
  </si>
  <si>
    <t>np25 4sq</t>
  </si>
  <si>
    <t>np254sq</t>
  </si>
  <si>
    <t>NP25 4SR</t>
  </si>
  <si>
    <t>NP254SR</t>
  </si>
  <si>
    <t>np25 4sr</t>
  </si>
  <si>
    <t>np254sr</t>
  </si>
  <si>
    <t>NP25 4SY</t>
  </si>
  <si>
    <t>NP254SY</t>
  </si>
  <si>
    <t>np25 4sy</t>
  </si>
  <si>
    <t>np254sy</t>
  </si>
  <si>
    <t>NP25 4SZ</t>
  </si>
  <si>
    <t>NP254SZ</t>
  </si>
  <si>
    <t>np25 4sz</t>
  </si>
  <si>
    <t>np254sz</t>
  </si>
  <si>
    <t>NP25 4TA</t>
  </si>
  <si>
    <t>NP254TA</t>
  </si>
  <si>
    <t>np25 4ta</t>
  </si>
  <si>
    <t>np254ta</t>
  </si>
  <si>
    <t>NP25 4TB</t>
  </si>
  <si>
    <t>NP254TB</t>
  </si>
  <si>
    <t>np25 4tb</t>
  </si>
  <si>
    <t>np254tb</t>
  </si>
  <si>
    <t>NP25 4TD</t>
  </si>
  <si>
    <t>NP254TD</t>
  </si>
  <si>
    <t>np25 4td</t>
  </si>
  <si>
    <t>np254td</t>
  </si>
  <si>
    <t>NP25 4TE</t>
  </si>
  <si>
    <t>NP254TE</t>
  </si>
  <si>
    <t>np25 4te</t>
  </si>
  <si>
    <t>np254te</t>
  </si>
  <si>
    <t>NP25 4TF</t>
  </si>
  <si>
    <t>NP254TF</t>
  </si>
  <si>
    <t>np25 4tf</t>
  </si>
  <si>
    <t>np254tf</t>
  </si>
  <si>
    <t>NP25 4TG</t>
  </si>
  <si>
    <t>NP254TG</t>
  </si>
  <si>
    <t>np25 4tg</t>
  </si>
  <si>
    <t>np254tg</t>
  </si>
  <si>
    <t>NP25 4TH</t>
  </si>
  <si>
    <t>NP254TH</t>
  </si>
  <si>
    <t>np25 4th</t>
  </si>
  <si>
    <t>np254th</t>
  </si>
  <si>
    <t>NP25 4TJ</t>
  </si>
  <si>
    <t>NP254TJ</t>
  </si>
  <si>
    <t>np25 4tj</t>
  </si>
  <si>
    <t>np254tj</t>
  </si>
  <si>
    <t>NP25 4TL</t>
  </si>
  <si>
    <t>NP254TL</t>
  </si>
  <si>
    <t>np25 4tl</t>
  </si>
  <si>
    <t>np254tl</t>
  </si>
  <si>
    <t>NP25 4TN</t>
  </si>
  <si>
    <t>NP254TN</t>
  </si>
  <si>
    <t>np25 4tn</t>
  </si>
  <si>
    <t>np254tn</t>
  </si>
  <si>
    <t>NP25 4TP</t>
  </si>
  <si>
    <t>NP254TP</t>
  </si>
  <si>
    <t>np25 4tp</t>
  </si>
  <si>
    <t>np254tp</t>
  </si>
  <si>
    <t>NP25 4TQ</t>
  </si>
  <si>
    <t>NP254TQ</t>
  </si>
  <si>
    <t>np25 4tq</t>
  </si>
  <si>
    <t>np254tq</t>
  </si>
  <si>
    <t>NP25 4TR</t>
  </si>
  <si>
    <t>NP254TR</t>
  </si>
  <si>
    <t>np25 4tr</t>
  </si>
  <si>
    <t>np254tr</t>
  </si>
  <si>
    <t>NP25 4TS</t>
  </si>
  <si>
    <t>NP254TS</t>
  </si>
  <si>
    <t>np25 4ts</t>
  </si>
  <si>
    <t>np254ts</t>
  </si>
  <si>
    <t>NP25 4TT</t>
  </si>
  <si>
    <t>NP254TT</t>
  </si>
  <si>
    <t>np25 4tt</t>
  </si>
  <si>
    <t>np254tt</t>
  </si>
  <si>
    <t>NP25 4TU</t>
  </si>
  <si>
    <t>NP254TU</t>
  </si>
  <si>
    <t>np25 4tu</t>
  </si>
  <si>
    <t>np254tu</t>
  </si>
  <si>
    <t>NP25 4TW</t>
  </si>
  <si>
    <t>NP254TW</t>
  </si>
  <si>
    <t>np25 4tw</t>
  </si>
  <si>
    <t>np254tw</t>
  </si>
  <si>
    <t>NP25 4TX</t>
  </si>
  <si>
    <t>NP254TX</t>
  </si>
  <si>
    <t>np25 4tx</t>
  </si>
  <si>
    <t>np254tx</t>
  </si>
  <si>
    <t>NP25 4TY</t>
  </si>
  <si>
    <t>NP254TY</t>
  </si>
  <si>
    <t>np25 4ty</t>
  </si>
  <si>
    <t>np254ty</t>
  </si>
  <si>
    <t>NP25 4TZ</t>
  </si>
  <si>
    <t>NP254TZ</t>
  </si>
  <si>
    <t>np25 4tz</t>
  </si>
  <si>
    <t>np254tz</t>
  </si>
  <si>
    <t>NP25 4UA</t>
  </si>
  <si>
    <t>NP254UA</t>
  </si>
  <si>
    <t>np25 4ua</t>
  </si>
  <si>
    <t>np254ua</t>
  </si>
  <si>
    <t>NP25 4XJ</t>
  </si>
  <si>
    <t>NP254XJ</t>
  </si>
  <si>
    <t>np25 4xj</t>
  </si>
  <si>
    <t>np254xj</t>
  </si>
  <si>
    <t>NP25 5AA</t>
  </si>
  <si>
    <t>NP255AA</t>
  </si>
  <si>
    <t>np25 5aa</t>
  </si>
  <si>
    <t>np255aa</t>
  </si>
  <si>
    <t>NP25 5AB</t>
  </si>
  <si>
    <t>NP255AB</t>
  </si>
  <si>
    <t>np25 5ab</t>
  </si>
  <si>
    <t>np255ab</t>
  </si>
  <si>
    <t>NP25 5AD</t>
  </si>
  <si>
    <t>NP255AD</t>
  </si>
  <si>
    <t>np25 5ad</t>
  </si>
  <si>
    <t>np255ad</t>
  </si>
  <si>
    <t>NP25 5AE</t>
  </si>
  <si>
    <t>NP255AE</t>
  </si>
  <si>
    <t>np25 5ae</t>
  </si>
  <si>
    <t>np255ae</t>
  </si>
  <si>
    <t>NP25 5AF</t>
  </si>
  <si>
    <t>NP255AF</t>
  </si>
  <si>
    <t>np25 5af</t>
  </si>
  <si>
    <t>np255af</t>
  </si>
  <si>
    <t>NP25 5AG</t>
  </si>
  <si>
    <t>NP255AG</t>
  </si>
  <si>
    <t>np25 5ag</t>
  </si>
  <si>
    <t>np255ag</t>
  </si>
  <si>
    <t>NP25 5AH</t>
  </si>
  <si>
    <t>NP255AH</t>
  </si>
  <si>
    <t>np25 5ah</t>
  </si>
  <si>
    <t>np255ah</t>
  </si>
  <si>
    <t>NP25 5AJ</t>
  </si>
  <si>
    <t>NP255AJ</t>
  </si>
  <si>
    <t>np25 5aj</t>
  </si>
  <si>
    <t>np255aj</t>
  </si>
  <si>
    <t>NP25 5AL</t>
  </si>
  <si>
    <t>NP255AL</t>
  </si>
  <si>
    <t>np25 5al</t>
  </si>
  <si>
    <t>np255al</t>
  </si>
  <si>
    <t>NP25 5AN</t>
  </si>
  <si>
    <t>NP255AN</t>
  </si>
  <si>
    <t>np25 5an</t>
  </si>
  <si>
    <t>np255an</t>
  </si>
  <si>
    <t>NP25 5AP</t>
  </si>
  <si>
    <t>NP255AP</t>
  </si>
  <si>
    <t>np25 5ap</t>
  </si>
  <si>
    <t>np255ap</t>
  </si>
  <si>
    <t>NP25 5AQ</t>
  </si>
  <si>
    <t>NP255AQ</t>
  </si>
  <si>
    <t>np25 5aq</t>
  </si>
  <si>
    <t>np255aq</t>
  </si>
  <si>
    <t>NP25 5AR</t>
  </si>
  <si>
    <t>NP255AR</t>
  </si>
  <si>
    <t>np25 5ar</t>
  </si>
  <si>
    <t>np255ar</t>
  </si>
  <si>
    <t>NP25 5AS</t>
  </si>
  <si>
    <t>NP255AS</t>
  </si>
  <si>
    <t>np25 5as</t>
  </si>
  <si>
    <t>np255as</t>
  </si>
  <si>
    <t>NP25 5AT</t>
  </si>
  <si>
    <t>NP255AT</t>
  </si>
  <si>
    <t>np25 5at</t>
  </si>
  <si>
    <t>np255at</t>
  </si>
  <si>
    <t>NP25 5AU</t>
  </si>
  <si>
    <t>NP255AU</t>
  </si>
  <si>
    <t>np25 5au</t>
  </si>
  <si>
    <t>np255au</t>
  </si>
  <si>
    <t>NP25 5AW</t>
  </si>
  <si>
    <t>NP255AW</t>
  </si>
  <si>
    <t>np25 5aw</t>
  </si>
  <si>
    <t>np255aw</t>
  </si>
  <si>
    <t>NP25 5AX</t>
  </si>
  <si>
    <t>NP255AX</t>
  </si>
  <si>
    <t>np25 5ax</t>
  </si>
  <si>
    <t>np255ax</t>
  </si>
  <si>
    <t>NP25 5AY</t>
  </si>
  <si>
    <t>NP255AY</t>
  </si>
  <si>
    <t>np25 5ay</t>
  </si>
  <si>
    <t>np255ay</t>
  </si>
  <si>
    <t>NP25 5AZ</t>
  </si>
  <si>
    <t>NP255AZ</t>
  </si>
  <si>
    <t>np25 5az</t>
  </si>
  <si>
    <t>np255az</t>
  </si>
  <si>
    <t>NP25 5BA</t>
  </si>
  <si>
    <t>NP255BA</t>
  </si>
  <si>
    <t>np25 5ba</t>
  </si>
  <si>
    <t>np255ba</t>
  </si>
  <si>
    <t>NP25 5BB</t>
  </si>
  <si>
    <t>NP255BB</t>
  </si>
  <si>
    <t>np25 5bb</t>
  </si>
  <si>
    <t>np255bb</t>
  </si>
  <si>
    <t>NP25 5BD</t>
  </si>
  <si>
    <t>NP255BD</t>
  </si>
  <si>
    <t>np25 5bd</t>
  </si>
  <si>
    <t>np255bd</t>
  </si>
  <si>
    <t>NP25 5BE</t>
  </si>
  <si>
    <t>NP255BE</t>
  </si>
  <si>
    <t>np25 5be</t>
  </si>
  <si>
    <t>np255be</t>
  </si>
  <si>
    <t>NP25 5BG</t>
  </si>
  <si>
    <t>NP255BG</t>
  </si>
  <si>
    <t>np25 5bg</t>
  </si>
  <si>
    <t>np255bg</t>
  </si>
  <si>
    <t>NP25 5BJ</t>
  </si>
  <si>
    <t>NP255BJ</t>
  </si>
  <si>
    <t>np25 5bj</t>
  </si>
  <si>
    <t>np255bj</t>
  </si>
  <si>
    <t>NP25 5BL</t>
  </si>
  <si>
    <t>NP255BL</t>
  </si>
  <si>
    <t>np25 5bl</t>
  </si>
  <si>
    <t>np255bl</t>
  </si>
  <si>
    <t>NP25 5BN</t>
  </si>
  <si>
    <t>NP255BN</t>
  </si>
  <si>
    <t>np25 5bn</t>
  </si>
  <si>
    <t>np255bn</t>
  </si>
  <si>
    <t>NP25 5BP</t>
  </si>
  <si>
    <t>NP255BP</t>
  </si>
  <si>
    <t>np25 5bp</t>
  </si>
  <si>
    <t>np255bp</t>
  </si>
  <si>
    <t>NP25 5BQ</t>
  </si>
  <si>
    <t>NP255BQ</t>
  </si>
  <si>
    <t>np25 5bq</t>
  </si>
  <si>
    <t>np255bq</t>
  </si>
  <si>
    <t>NP25 5BR</t>
  </si>
  <si>
    <t>NP255BR</t>
  </si>
  <si>
    <t>np25 5br</t>
  </si>
  <si>
    <t>np255br</t>
  </si>
  <si>
    <t>NP25 5BS</t>
  </si>
  <si>
    <t>NP255BS</t>
  </si>
  <si>
    <t>np25 5bs</t>
  </si>
  <si>
    <t>np255bs</t>
  </si>
  <si>
    <t>NP25 5BT</t>
  </si>
  <si>
    <t>NP255BT</t>
  </si>
  <si>
    <t>np25 5bt</t>
  </si>
  <si>
    <t>np255bt</t>
  </si>
  <si>
    <t>NP25 5BU</t>
  </si>
  <si>
    <t>NP255BU</t>
  </si>
  <si>
    <t>np25 5bu</t>
  </si>
  <si>
    <t>np255bu</t>
  </si>
  <si>
    <t>NP25 5BW</t>
  </si>
  <si>
    <t>NP255BW</t>
  </si>
  <si>
    <t>np25 5bw</t>
  </si>
  <si>
    <t>np255bw</t>
  </si>
  <si>
    <t>NP25 5BX</t>
  </si>
  <si>
    <t>NP255BX</t>
  </si>
  <si>
    <t>np25 5bx</t>
  </si>
  <si>
    <t>np255bx</t>
  </si>
  <si>
    <t>NP25 5BY</t>
  </si>
  <si>
    <t>NP255BY</t>
  </si>
  <si>
    <t>np25 5by</t>
  </si>
  <si>
    <t>np255by</t>
  </si>
  <si>
    <t>NP44 3FX</t>
  </si>
  <si>
    <t>NP443FX</t>
  </si>
  <si>
    <t>np44 3fx</t>
  </si>
  <si>
    <t>np443fx</t>
  </si>
  <si>
    <t>NP7 1ED</t>
  </si>
  <si>
    <t>NP71ED</t>
  </si>
  <si>
    <t>np7 1ed</t>
  </si>
  <si>
    <t>np71ed</t>
  </si>
  <si>
    <t>Cwmyoy STW</t>
  </si>
  <si>
    <t>NP7 7LB</t>
  </si>
  <si>
    <t>NP77LB</t>
  </si>
  <si>
    <t>np7 7lb</t>
  </si>
  <si>
    <t>np77lb</t>
  </si>
  <si>
    <t>NP7 7LD</t>
  </si>
  <si>
    <t>NP77LD</t>
  </si>
  <si>
    <t>np7 7ld</t>
  </si>
  <si>
    <t>np77ld</t>
  </si>
  <si>
    <t>NP7 7NB</t>
  </si>
  <si>
    <t>NP77NB</t>
  </si>
  <si>
    <t>np7 7nb</t>
  </si>
  <si>
    <t>np77nb</t>
  </si>
  <si>
    <t>NP7 7ND</t>
  </si>
  <si>
    <t>NP77ND</t>
  </si>
  <si>
    <t>np7 7nd</t>
  </si>
  <si>
    <t>np77nd</t>
  </si>
  <si>
    <t>NP7 7NE</t>
  </si>
  <si>
    <t>NP77NE</t>
  </si>
  <si>
    <t>np7 7ne</t>
  </si>
  <si>
    <t>np77ne</t>
  </si>
  <si>
    <t>NP7 7NF</t>
  </si>
  <si>
    <t>NP77NF</t>
  </si>
  <si>
    <t>np7 7nf</t>
  </si>
  <si>
    <t>np77nf</t>
  </si>
  <si>
    <t>NP7 7NG</t>
  </si>
  <si>
    <t>NP77NG</t>
  </si>
  <si>
    <t>np7 7ng</t>
  </si>
  <si>
    <t>np77ng</t>
  </si>
  <si>
    <t>NP7 7NH</t>
  </si>
  <si>
    <t>NP77NH</t>
  </si>
  <si>
    <t>np7 7nh</t>
  </si>
  <si>
    <t>np77nh</t>
  </si>
  <si>
    <t>NP7 7NL</t>
  </si>
  <si>
    <t>NP77NL</t>
  </si>
  <si>
    <t>np7 7nl</t>
  </si>
  <si>
    <t>np77nl</t>
  </si>
  <si>
    <t>NP7 7NN</t>
  </si>
  <si>
    <t>NP77NN</t>
  </si>
  <si>
    <t>np7 7nn</t>
  </si>
  <si>
    <t>np77nn</t>
  </si>
  <si>
    <t>NP7 7NP</t>
  </si>
  <si>
    <t>NP77NP</t>
  </si>
  <si>
    <t>np7 7np</t>
  </si>
  <si>
    <t>np77np</t>
  </si>
  <si>
    <t>NP7 7NR</t>
  </si>
  <si>
    <t>NP77NR</t>
  </si>
  <si>
    <t>np7 7nr</t>
  </si>
  <si>
    <t>np77nr</t>
  </si>
  <si>
    <t>NP7 7NS</t>
  </si>
  <si>
    <t>NP77NS</t>
  </si>
  <si>
    <t>np7 7ns</t>
  </si>
  <si>
    <t>np77ns</t>
  </si>
  <si>
    <t>NP7 7NT</t>
  </si>
  <si>
    <t>NP77NT</t>
  </si>
  <si>
    <t>np7 7nt</t>
  </si>
  <si>
    <t>np77nt</t>
  </si>
  <si>
    <t>NP7 7NU</t>
  </si>
  <si>
    <t>NP77NU</t>
  </si>
  <si>
    <t>np7 7nu</t>
  </si>
  <si>
    <t>np77nu</t>
  </si>
  <si>
    <t>NP7 7NW</t>
  </si>
  <si>
    <t>NP77NW</t>
  </si>
  <si>
    <t>np7 7nw</t>
  </si>
  <si>
    <t>np77nw</t>
  </si>
  <si>
    <t>NP7 7NY</t>
  </si>
  <si>
    <t>NP77NY</t>
  </si>
  <si>
    <t>np7 7ny</t>
  </si>
  <si>
    <t>np77ny</t>
  </si>
  <si>
    <t>NP7 7PA</t>
  </si>
  <si>
    <t>NP77PA</t>
  </si>
  <si>
    <t>np7 7pa</t>
  </si>
  <si>
    <t>np77pa</t>
  </si>
  <si>
    <t>NP7 7PB</t>
  </si>
  <si>
    <t>NP77PB</t>
  </si>
  <si>
    <t>np7 7pb</t>
  </si>
  <si>
    <t>np77pb</t>
  </si>
  <si>
    <t xml:space="preserve">Pandy STW </t>
  </si>
  <si>
    <t>NP7 7PD</t>
  </si>
  <si>
    <t>NP77PD</t>
  </si>
  <si>
    <t>np7 7pd</t>
  </si>
  <si>
    <t>np77pd</t>
  </si>
  <si>
    <t>NP7 7PE</t>
  </si>
  <si>
    <t>NP77PE</t>
  </si>
  <si>
    <t>np7 7pe</t>
  </si>
  <si>
    <t>np77pe</t>
  </si>
  <si>
    <t>NP7 7PF</t>
  </si>
  <si>
    <t>NP77PF</t>
  </si>
  <si>
    <t>np7 7pf</t>
  </si>
  <si>
    <t>np77pf</t>
  </si>
  <si>
    <t>NP7 7PG</t>
  </si>
  <si>
    <t>NP77PG</t>
  </si>
  <si>
    <t>np7 7pg</t>
  </si>
  <si>
    <t>np77pg</t>
  </si>
  <si>
    <t>NP7 7PH</t>
  </si>
  <si>
    <t>NP77PH</t>
  </si>
  <si>
    <t>np7 7ph</t>
  </si>
  <si>
    <t>np77ph</t>
  </si>
  <si>
    <t>NP7 8AA</t>
  </si>
  <si>
    <t>NP78AA</t>
  </si>
  <si>
    <t>np7 8aa</t>
  </si>
  <si>
    <t>np78aa</t>
  </si>
  <si>
    <t>Llanvapley STW</t>
  </si>
  <si>
    <t>NP7 8AB</t>
  </si>
  <si>
    <t>NP78AB</t>
  </si>
  <si>
    <t>np7 8ab</t>
  </si>
  <si>
    <t>np78ab</t>
  </si>
  <si>
    <t>NP7 8AD</t>
  </si>
  <si>
    <t>NP78AD</t>
  </si>
  <si>
    <t>np7 8ad</t>
  </si>
  <si>
    <t>np78ad</t>
  </si>
  <si>
    <t xml:space="preserve">Llandewi Rhydderch STW </t>
  </si>
  <si>
    <t>NP7 8AF</t>
  </si>
  <si>
    <t>NP78AF</t>
  </si>
  <si>
    <t>np7 8af</t>
  </si>
  <si>
    <t>np78af</t>
  </si>
  <si>
    <t>Grosmont WwTW</t>
  </si>
  <si>
    <t>NP7 8AG</t>
  </si>
  <si>
    <t>NP78AG</t>
  </si>
  <si>
    <t>np7 8ag</t>
  </si>
  <si>
    <t>np78ag</t>
  </si>
  <si>
    <t>NP7 8AH</t>
  </si>
  <si>
    <t>NP78AH</t>
  </si>
  <si>
    <t>np7 8ah</t>
  </si>
  <si>
    <t>np78ah</t>
  </si>
  <si>
    <t>NP7 8AL</t>
  </si>
  <si>
    <t>NP78AL</t>
  </si>
  <si>
    <t>np7 8al</t>
  </si>
  <si>
    <t>np78al</t>
  </si>
  <si>
    <t>NP7 8AN</t>
  </si>
  <si>
    <t>NP78AN</t>
  </si>
  <si>
    <t>np7 8an</t>
  </si>
  <si>
    <t>np78an</t>
  </si>
  <si>
    <t>NP7 8AP</t>
  </si>
  <si>
    <t>NP78AP</t>
  </si>
  <si>
    <t>np7 8ap</t>
  </si>
  <si>
    <t>np78ap</t>
  </si>
  <si>
    <t>NP7 8AW</t>
  </si>
  <si>
    <t>NP78AW</t>
  </si>
  <si>
    <t>np7 8aw</t>
  </si>
  <si>
    <t>np78aw</t>
  </si>
  <si>
    <t>NP7 8BE</t>
  </si>
  <si>
    <t>NP78BE</t>
  </si>
  <si>
    <t>np7 8be</t>
  </si>
  <si>
    <t>np78be</t>
  </si>
  <si>
    <t>NP7 8BG</t>
  </si>
  <si>
    <t>NP78BG</t>
  </si>
  <si>
    <t>np7 8bg</t>
  </si>
  <si>
    <t>np78bg</t>
  </si>
  <si>
    <t>NP7 8BH</t>
  </si>
  <si>
    <t>NP78BH</t>
  </si>
  <si>
    <t>np7 8bh</t>
  </si>
  <si>
    <t>np78bh</t>
  </si>
  <si>
    <t>NP7 8BL</t>
  </si>
  <si>
    <t>NP78BL</t>
  </si>
  <si>
    <t>np7 8bl</t>
  </si>
  <si>
    <t>np78bl</t>
  </si>
  <si>
    <t>NP7 8BN</t>
  </si>
  <si>
    <t>NP78BN</t>
  </si>
  <si>
    <t>np7 8bn</t>
  </si>
  <si>
    <t>np78bn</t>
  </si>
  <si>
    <t>NP7 8BP</t>
  </si>
  <si>
    <t>NP78BP</t>
  </si>
  <si>
    <t>np7 8bp</t>
  </si>
  <si>
    <t>np78bp</t>
  </si>
  <si>
    <t>NP7 8BS</t>
  </si>
  <si>
    <t>NP78BS</t>
  </si>
  <si>
    <t>np7 8bs</t>
  </si>
  <si>
    <t>np78bs</t>
  </si>
  <si>
    <t>NP7 8BT</t>
  </si>
  <si>
    <t>NP78BT</t>
  </si>
  <si>
    <t>np7 8bt</t>
  </si>
  <si>
    <t>np78bt</t>
  </si>
  <si>
    <t>NP7 8BW</t>
  </si>
  <si>
    <t>NP78BW</t>
  </si>
  <si>
    <t>np7 8bw</t>
  </si>
  <si>
    <t>np78bw</t>
  </si>
  <si>
    <t>NP7 8DA</t>
  </si>
  <si>
    <t>NP78DA</t>
  </si>
  <si>
    <t>np7 8da</t>
  </si>
  <si>
    <t>np78da</t>
  </si>
  <si>
    <t>NP7 8DB</t>
  </si>
  <si>
    <t>NP78DB</t>
  </si>
  <si>
    <t>np7 8db</t>
  </si>
  <si>
    <t>np78db</t>
  </si>
  <si>
    <t>NP7 8DD</t>
  </si>
  <si>
    <t>NP78DD</t>
  </si>
  <si>
    <t>np7 8dd</t>
  </si>
  <si>
    <t>np78dd</t>
  </si>
  <si>
    <t>NP7 8DG</t>
  </si>
  <si>
    <t>NP78DG</t>
  </si>
  <si>
    <t>np7 8dg</t>
  </si>
  <si>
    <t>np78dg</t>
  </si>
  <si>
    <t>NP7 8DH</t>
  </si>
  <si>
    <t>NP78DH</t>
  </si>
  <si>
    <t>np7 8dh</t>
  </si>
  <si>
    <t>np78dh</t>
  </si>
  <si>
    <t>NP7 8DJ</t>
  </si>
  <si>
    <t>NP78DJ</t>
  </si>
  <si>
    <t>np7 8dj</t>
  </si>
  <si>
    <t>np78dj</t>
  </si>
  <si>
    <t>NP7 8DL</t>
  </si>
  <si>
    <t>NP78DL</t>
  </si>
  <si>
    <t>np7 8dl</t>
  </si>
  <si>
    <t>np78dl</t>
  </si>
  <si>
    <t>NP7 8DN</t>
  </si>
  <si>
    <t>NP78DN</t>
  </si>
  <si>
    <t>np7 8dn</t>
  </si>
  <si>
    <t>np78dn</t>
  </si>
  <si>
    <t>NP7 8DP</t>
  </si>
  <si>
    <t>NP78DP</t>
  </si>
  <si>
    <t>np7 8dp</t>
  </si>
  <si>
    <t>np78dp</t>
  </si>
  <si>
    <t>NP7 8DQ</t>
  </si>
  <si>
    <t>NP78DQ</t>
  </si>
  <si>
    <t>np7 8dq</t>
  </si>
  <si>
    <t>np78dq</t>
  </si>
  <si>
    <t>NP7 8DR</t>
  </si>
  <si>
    <t>NP78DR</t>
  </si>
  <si>
    <t>np7 8dr</t>
  </si>
  <si>
    <t>np78dr</t>
  </si>
  <si>
    <t>NP7 8DS</t>
  </si>
  <si>
    <t>NP78DS</t>
  </si>
  <si>
    <t>np7 8ds</t>
  </si>
  <si>
    <t>np78ds</t>
  </si>
  <si>
    <t>NP7 8DT</t>
  </si>
  <si>
    <t>NP78DT</t>
  </si>
  <si>
    <t>np7 8dt</t>
  </si>
  <si>
    <t>np78dt</t>
  </si>
  <si>
    <t>NP7 8DU</t>
  </si>
  <si>
    <t>NP78DU</t>
  </si>
  <si>
    <t>np7 8du</t>
  </si>
  <si>
    <t>np78du</t>
  </si>
  <si>
    <t>NP7 8DW</t>
  </si>
  <si>
    <t>NP78DW</t>
  </si>
  <si>
    <t>np7 8dw</t>
  </si>
  <si>
    <t>np78dw</t>
  </si>
  <si>
    <t>NP7 8DX</t>
  </si>
  <si>
    <t>NP78DX</t>
  </si>
  <si>
    <t>np7 8dx</t>
  </si>
  <si>
    <t>np78dx</t>
  </si>
  <si>
    <t>NP7 8EA</t>
  </si>
  <si>
    <t>NP78EA</t>
  </si>
  <si>
    <t>np7 8ea</t>
  </si>
  <si>
    <t>np78ea</t>
  </si>
  <si>
    <t>NP7 8ED</t>
  </si>
  <si>
    <t>NP78ED</t>
  </si>
  <si>
    <t>np7 8ed</t>
  </si>
  <si>
    <t>np78ed</t>
  </si>
  <si>
    <t>NP7 8EE</t>
  </si>
  <si>
    <t>NP78EE</t>
  </si>
  <si>
    <t>np7 8ee</t>
  </si>
  <si>
    <t>np78ee</t>
  </si>
  <si>
    <t>NP7 8EF</t>
  </si>
  <si>
    <t>NP78EF</t>
  </si>
  <si>
    <t>np7 8ef</t>
  </si>
  <si>
    <t>np78ef</t>
  </si>
  <si>
    <t>NP7 8EG</t>
  </si>
  <si>
    <t>NP78EG</t>
  </si>
  <si>
    <t>np7 8eg</t>
  </si>
  <si>
    <t>np78eg</t>
  </si>
  <si>
    <t>NP7 8EH</t>
  </si>
  <si>
    <t>NP78EH</t>
  </si>
  <si>
    <t>np7 8eh</t>
  </si>
  <si>
    <t>np78eh</t>
  </si>
  <si>
    <t>NP7 8EL</t>
  </si>
  <si>
    <t>NP78EL</t>
  </si>
  <si>
    <t>np7 8el</t>
  </si>
  <si>
    <t>np78el</t>
  </si>
  <si>
    <t>NP7 8EN</t>
  </si>
  <si>
    <t>NP78EN</t>
  </si>
  <si>
    <t>np7 8en</t>
  </si>
  <si>
    <t>np78en</t>
  </si>
  <si>
    <t>NP7 8EP</t>
  </si>
  <si>
    <t>NP78EP</t>
  </si>
  <si>
    <t>np7 8ep</t>
  </si>
  <si>
    <t>np78ep</t>
  </si>
  <si>
    <t>NP7 8EQ</t>
  </si>
  <si>
    <t>NP78EQ</t>
  </si>
  <si>
    <t>np7 8eq</t>
  </si>
  <si>
    <t>np78eq</t>
  </si>
  <si>
    <t>NP7 8ER</t>
  </si>
  <si>
    <t>NP78ER</t>
  </si>
  <si>
    <t>np7 8er</t>
  </si>
  <si>
    <t>np78er</t>
  </si>
  <si>
    <t>NP7 8ES</t>
  </si>
  <si>
    <t>NP78ES</t>
  </si>
  <si>
    <t>np7 8es</t>
  </si>
  <si>
    <t>np78es</t>
  </si>
  <si>
    <t>NP7 8ET</t>
  </si>
  <si>
    <t>NP78ET</t>
  </si>
  <si>
    <t>np7 8et</t>
  </si>
  <si>
    <t>np78et</t>
  </si>
  <si>
    <t>NP7 8EW</t>
  </si>
  <si>
    <t>NP78EW</t>
  </si>
  <si>
    <t>np7 8ew</t>
  </si>
  <si>
    <t>np78ew</t>
  </si>
  <si>
    <t>NP7 8EX</t>
  </si>
  <si>
    <t>NP78EX</t>
  </si>
  <si>
    <t>np7 8ex</t>
  </si>
  <si>
    <t>np78ex</t>
  </si>
  <si>
    <t>NP7 8EY</t>
  </si>
  <si>
    <t>NP78EY</t>
  </si>
  <si>
    <t>np7 8ey</t>
  </si>
  <si>
    <t>np78ey</t>
  </si>
  <si>
    <t>NP7 8HA</t>
  </si>
  <si>
    <t>NP78HA</t>
  </si>
  <si>
    <t>np7 8ha</t>
  </si>
  <si>
    <t>np78ha</t>
  </si>
  <si>
    <t>NP7 8HB</t>
  </si>
  <si>
    <t>NP78HB</t>
  </si>
  <si>
    <t>np7 8hb</t>
  </si>
  <si>
    <t>np78hb</t>
  </si>
  <si>
    <t>NP7 8HD</t>
  </si>
  <si>
    <t>NP78HD</t>
  </si>
  <si>
    <t>np7 8hd</t>
  </si>
  <si>
    <t>np78hd</t>
  </si>
  <si>
    <t>NP7 8HE</t>
  </si>
  <si>
    <t>NP78HE</t>
  </si>
  <si>
    <t>np7 8he</t>
  </si>
  <si>
    <t>np78he</t>
  </si>
  <si>
    <t>NP7 8HF</t>
  </si>
  <si>
    <t>NP78HF</t>
  </si>
  <si>
    <t>np7 8hf</t>
  </si>
  <si>
    <t>np78hf</t>
  </si>
  <si>
    <t>NP7 8HG</t>
  </si>
  <si>
    <t>NP78HG</t>
  </si>
  <si>
    <t>np7 8hg</t>
  </si>
  <si>
    <t>np78hg</t>
  </si>
  <si>
    <t>NP7 8HL</t>
  </si>
  <si>
    <t>NP78HL</t>
  </si>
  <si>
    <t>np7 8hl</t>
  </si>
  <si>
    <t>np78hl</t>
  </si>
  <si>
    <t>NP7 8HN</t>
  </si>
  <si>
    <t>NP78HN</t>
  </si>
  <si>
    <t>np7 8hn</t>
  </si>
  <si>
    <t>np78hn</t>
  </si>
  <si>
    <t>NP7 8HP</t>
  </si>
  <si>
    <t>NP78HP</t>
  </si>
  <si>
    <t>np7 8hp</t>
  </si>
  <si>
    <t>np78hp</t>
  </si>
  <si>
    <t>NP7 8HR</t>
  </si>
  <si>
    <t>NP78HR</t>
  </si>
  <si>
    <t>np7 8hr</t>
  </si>
  <si>
    <t>np78hr</t>
  </si>
  <si>
    <t>NP7 8HS</t>
  </si>
  <si>
    <t>NP78HS</t>
  </si>
  <si>
    <t>np7 8hs</t>
  </si>
  <si>
    <t>np78hs</t>
  </si>
  <si>
    <t>NP7 8HT</t>
  </si>
  <si>
    <t>NP78HT</t>
  </si>
  <si>
    <t>np7 8ht</t>
  </si>
  <si>
    <t>np78ht</t>
  </si>
  <si>
    <t>NP7 8HU</t>
  </si>
  <si>
    <t>NP78HU</t>
  </si>
  <si>
    <t>np7 8hu</t>
  </si>
  <si>
    <t>np78hu</t>
  </si>
  <si>
    <t>NP7 8HW</t>
  </si>
  <si>
    <t>NP78HW</t>
  </si>
  <si>
    <t>np7 8hw</t>
  </si>
  <si>
    <t>np78hw</t>
  </si>
  <si>
    <t>NP7 8HY</t>
  </si>
  <si>
    <t>NP78HY</t>
  </si>
  <si>
    <t>np7 8hy</t>
  </si>
  <si>
    <t>np78hy</t>
  </si>
  <si>
    <t>NP7 8LA</t>
  </si>
  <si>
    <t>NP78LA</t>
  </si>
  <si>
    <t>np7 8la</t>
  </si>
  <si>
    <t>np78la</t>
  </si>
  <si>
    <t>NP7 8LB</t>
  </si>
  <si>
    <t>NP78LB</t>
  </si>
  <si>
    <t>np7 8lb</t>
  </si>
  <si>
    <t>np78lb</t>
  </si>
  <si>
    <t>NP7 8LD</t>
  </si>
  <si>
    <t>NP78LD</t>
  </si>
  <si>
    <t>np7 8ld</t>
  </si>
  <si>
    <t>np78ld</t>
  </si>
  <si>
    <t>NP7 8LE</t>
  </si>
  <si>
    <t>NP78LE</t>
  </si>
  <si>
    <t>np7 8le</t>
  </si>
  <si>
    <t>np78le</t>
  </si>
  <si>
    <t>NP7 8LF</t>
  </si>
  <si>
    <t>NP78LF</t>
  </si>
  <si>
    <t>np7 8lf</t>
  </si>
  <si>
    <t>np78lf</t>
  </si>
  <si>
    <t>NP7 8LG</t>
  </si>
  <si>
    <t>NP78LG</t>
  </si>
  <si>
    <t>np7 8lg</t>
  </si>
  <si>
    <t>np78lg</t>
  </si>
  <si>
    <t>NP7 8LH</t>
  </si>
  <si>
    <t>NP78LH</t>
  </si>
  <si>
    <t>np7 8lh</t>
  </si>
  <si>
    <t>np78lh</t>
  </si>
  <si>
    <t>NP7 8LL</t>
  </si>
  <si>
    <t>NP78LL</t>
  </si>
  <si>
    <t>np7 8ll</t>
  </si>
  <si>
    <t>np78ll</t>
  </si>
  <si>
    <t>NP7 8LN</t>
  </si>
  <si>
    <t>NP78LN</t>
  </si>
  <si>
    <t>np7 8ln</t>
  </si>
  <si>
    <t>np78ln</t>
  </si>
  <si>
    <t>NP7 8LP</t>
  </si>
  <si>
    <t>NP78LP</t>
  </si>
  <si>
    <t>np7 8lp</t>
  </si>
  <si>
    <t>np78lp</t>
  </si>
  <si>
    <t>NP7 8LQ</t>
  </si>
  <si>
    <t>NP78LQ</t>
  </si>
  <si>
    <t>np7 8lq</t>
  </si>
  <si>
    <t>np78lq</t>
  </si>
  <si>
    <t>NP7 8LR</t>
  </si>
  <si>
    <t>NP78LR</t>
  </si>
  <si>
    <t>np7 8lr</t>
  </si>
  <si>
    <t>np78lr</t>
  </si>
  <si>
    <t>NP7 8LS</t>
  </si>
  <si>
    <t>NP78LS</t>
  </si>
  <si>
    <t>np7 8ls</t>
  </si>
  <si>
    <t>np78ls</t>
  </si>
  <si>
    <t>NP7 8LT</t>
  </si>
  <si>
    <t>NP78LT</t>
  </si>
  <si>
    <t>np7 8lt</t>
  </si>
  <si>
    <t>np78lt</t>
  </si>
  <si>
    <t>NP7 8LU</t>
  </si>
  <si>
    <t>NP78LU</t>
  </si>
  <si>
    <t>np7 8lu</t>
  </si>
  <si>
    <t>np78lu</t>
  </si>
  <si>
    <t>NP7 8LW</t>
  </si>
  <si>
    <t>NP78LW</t>
  </si>
  <si>
    <t>np7 8lw</t>
  </si>
  <si>
    <t>np78lw</t>
  </si>
  <si>
    <t>NP7 8LY</t>
  </si>
  <si>
    <t>NP78LY</t>
  </si>
  <si>
    <t>np7 8ly</t>
  </si>
  <si>
    <t>np78ly</t>
  </si>
  <si>
    <t>NP7 8NA</t>
  </si>
  <si>
    <t>NP78NA</t>
  </si>
  <si>
    <t>np7 8na</t>
  </si>
  <si>
    <t>np78na</t>
  </si>
  <si>
    <t>NP7 8ND</t>
  </si>
  <si>
    <t>NP78ND</t>
  </si>
  <si>
    <t>np7 8nd</t>
  </si>
  <si>
    <t>np78nd</t>
  </si>
  <si>
    <t>NP7 8NE</t>
  </si>
  <si>
    <t>NP78NE</t>
  </si>
  <si>
    <t>np7 8ne</t>
  </si>
  <si>
    <t>np78ne</t>
  </si>
  <si>
    <t>NP7 8NL</t>
  </si>
  <si>
    <t>NP78NL</t>
  </si>
  <si>
    <t>np7 8nl</t>
  </si>
  <si>
    <t>np78nl</t>
  </si>
  <si>
    <t>NP7 8NN</t>
  </si>
  <si>
    <t>NP78NN</t>
  </si>
  <si>
    <t>np7 8nn</t>
  </si>
  <si>
    <t>np78nn</t>
  </si>
  <si>
    <t>NP7 8NP</t>
  </si>
  <si>
    <t>NP78NP</t>
  </si>
  <si>
    <t>np7 8np</t>
  </si>
  <si>
    <t>np78np</t>
  </si>
  <si>
    <t>NP7 8NR</t>
  </si>
  <si>
    <t>NP78NR</t>
  </si>
  <si>
    <t>np7 8nr</t>
  </si>
  <si>
    <t>np78nr</t>
  </si>
  <si>
    <t>NP7 8NS</t>
  </si>
  <si>
    <t>NP78NS</t>
  </si>
  <si>
    <t>np7 8ns</t>
  </si>
  <si>
    <t>np78ns</t>
  </si>
  <si>
    <t>NP7 8NT</t>
  </si>
  <si>
    <t>NP78NT</t>
  </si>
  <si>
    <t>np7 8nt</t>
  </si>
  <si>
    <t>np78nt</t>
  </si>
  <si>
    <t>NP7 8NU</t>
  </si>
  <si>
    <t>NP78NU</t>
  </si>
  <si>
    <t>np7 8nu</t>
  </si>
  <si>
    <t>np78nu</t>
  </si>
  <si>
    <t>NP7 8NW</t>
  </si>
  <si>
    <t>NP78NW</t>
  </si>
  <si>
    <t>np7 8nw</t>
  </si>
  <si>
    <t>np78nw</t>
  </si>
  <si>
    <t>NP7 8NY</t>
  </si>
  <si>
    <t>NP78NY</t>
  </si>
  <si>
    <t>np7 8ny</t>
  </si>
  <si>
    <t>np78ny</t>
  </si>
  <si>
    <t>NP7 8PA</t>
  </si>
  <si>
    <t>NP78PA</t>
  </si>
  <si>
    <t>np7 8pa</t>
  </si>
  <si>
    <t>np78pa</t>
  </si>
  <si>
    <t>NP7 8PB</t>
  </si>
  <si>
    <t>NP78PB</t>
  </si>
  <si>
    <t>np7 8pb</t>
  </si>
  <si>
    <t>np78pb</t>
  </si>
  <si>
    <t>NP7 8PD</t>
  </si>
  <si>
    <t>NP78PD</t>
  </si>
  <si>
    <t>np7 8pd</t>
  </si>
  <si>
    <t>np78pd</t>
  </si>
  <si>
    <t>NP7 8PE</t>
  </si>
  <si>
    <t>NP78PE</t>
  </si>
  <si>
    <t>np7 8pe</t>
  </si>
  <si>
    <t>np78pe</t>
  </si>
  <si>
    <t>NP7 8PF</t>
  </si>
  <si>
    <t>NP78PF</t>
  </si>
  <si>
    <t>np7 8pf</t>
  </si>
  <si>
    <t>np78pf</t>
  </si>
  <si>
    <t>NP7 8PG</t>
  </si>
  <si>
    <t>NP78PG</t>
  </si>
  <si>
    <t>np7 8pg</t>
  </si>
  <si>
    <t>np78pg</t>
  </si>
  <si>
    <t>NP7 8PH</t>
  </si>
  <si>
    <t>NP78PH</t>
  </si>
  <si>
    <t>np7 8ph</t>
  </si>
  <si>
    <t>np78ph</t>
  </si>
  <si>
    <t>NP7 8PL</t>
  </si>
  <si>
    <t>NP78PL</t>
  </si>
  <si>
    <t>np7 8pl</t>
  </si>
  <si>
    <t>np78pl</t>
  </si>
  <si>
    <t>NP7 8PN</t>
  </si>
  <si>
    <t>NP78PN</t>
  </si>
  <si>
    <t>np7 8pn</t>
  </si>
  <si>
    <t>np78pn</t>
  </si>
  <si>
    <t>NP7 8PP</t>
  </si>
  <si>
    <t>NP78PP</t>
  </si>
  <si>
    <t>np7 8pp</t>
  </si>
  <si>
    <t>np78pp</t>
  </si>
  <si>
    <t>NP7 8PR</t>
  </si>
  <si>
    <t>NP78PR</t>
  </si>
  <si>
    <t>np7 8pr</t>
  </si>
  <si>
    <t>np78pr</t>
  </si>
  <si>
    <t>NP7 8PS</t>
  </si>
  <si>
    <t>NP78PS</t>
  </si>
  <si>
    <t>np7 8ps</t>
  </si>
  <si>
    <t>np78ps</t>
  </si>
  <si>
    <t>NP7 8PT</t>
  </si>
  <si>
    <t>NP78PT</t>
  </si>
  <si>
    <t>np7 8pt</t>
  </si>
  <si>
    <t>np78pt</t>
  </si>
  <si>
    <t>NP7 8PU</t>
  </si>
  <si>
    <t>NP78PU</t>
  </si>
  <si>
    <t>np7 8pu</t>
  </si>
  <si>
    <t>np78pu</t>
  </si>
  <si>
    <t>NP7 8PW</t>
  </si>
  <si>
    <t>NP78PW</t>
  </si>
  <si>
    <t>np7 8pw</t>
  </si>
  <si>
    <t>np78pw</t>
  </si>
  <si>
    <t>NP7 8PY</t>
  </si>
  <si>
    <t>NP78PY</t>
  </si>
  <si>
    <t>np7 8py</t>
  </si>
  <si>
    <t>np78py</t>
  </si>
  <si>
    <t>NP7 8RA</t>
  </si>
  <si>
    <t>NP78RA</t>
  </si>
  <si>
    <t>np7 8ra</t>
  </si>
  <si>
    <t>np78ra</t>
  </si>
  <si>
    <t>NP7 8RB</t>
  </si>
  <si>
    <t>NP78RB</t>
  </si>
  <si>
    <t>np7 8rb</t>
  </si>
  <si>
    <t>np78rb</t>
  </si>
  <si>
    <t>NP7 8RD</t>
  </si>
  <si>
    <t>NP78RD</t>
  </si>
  <si>
    <t>np7 8rd</t>
  </si>
  <si>
    <t>np78rd</t>
  </si>
  <si>
    <t>NP7 8RE</t>
  </si>
  <si>
    <t>NP78RE</t>
  </si>
  <si>
    <t>np7 8re</t>
  </si>
  <si>
    <t>np78re</t>
  </si>
  <si>
    <t>NP7 8RF</t>
  </si>
  <si>
    <t>NP78RF</t>
  </si>
  <si>
    <t>np7 8rf</t>
  </si>
  <si>
    <t>np78rf</t>
  </si>
  <si>
    <t>NP7 8RG</t>
  </si>
  <si>
    <t>NP78RG</t>
  </si>
  <si>
    <t>np7 8rg</t>
  </si>
  <si>
    <t>np78rg</t>
  </si>
  <si>
    <t>NP7 8RH</t>
  </si>
  <si>
    <t>NP78RH</t>
  </si>
  <si>
    <t>np7 8rh</t>
  </si>
  <si>
    <t>np78rh</t>
  </si>
  <si>
    <t>NP7 8RL</t>
  </si>
  <si>
    <t>NP78RL</t>
  </si>
  <si>
    <t>np7 8rl</t>
  </si>
  <si>
    <t>np78rl</t>
  </si>
  <si>
    <t>NP7 8RN</t>
  </si>
  <si>
    <t>NP78RN</t>
  </si>
  <si>
    <t>np7 8rn</t>
  </si>
  <si>
    <t>np78rn</t>
  </si>
  <si>
    <t>NP7 8RP</t>
  </si>
  <si>
    <t>NP78RP</t>
  </si>
  <si>
    <t>np7 8rp</t>
  </si>
  <si>
    <t>np78rp</t>
  </si>
  <si>
    <t>NP7 8RR</t>
  </si>
  <si>
    <t>NP78RR</t>
  </si>
  <si>
    <t>np7 8rr</t>
  </si>
  <si>
    <t>np78rr</t>
  </si>
  <si>
    <t>NP7 8RS</t>
  </si>
  <si>
    <t>NP78RS</t>
  </si>
  <si>
    <t>np7 8rs</t>
  </si>
  <si>
    <t>np78rs</t>
  </si>
  <si>
    <t>NP7 8RT</t>
  </si>
  <si>
    <t>NP78RT</t>
  </si>
  <si>
    <t>np7 8rt</t>
  </si>
  <si>
    <t>np78rt</t>
  </si>
  <si>
    <t>NP7 8RU</t>
  </si>
  <si>
    <t>NP78RU</t>
  </si>
  <si>
    <t>np7 8ru</t>
  </si>
  <si>
    <t>np78ru</t>
  </si>
  <si>
    <t>NP7 8RW</t>
  </si>
  <si>
    <t>NP78RW</t>
  </si>
  <si>
    <t>np7 8rw</t>
  </si>
  <si>
    <t>np78rw</t>
  </si>
  <si>
    <t>NP7 8SA</t>
  </si>
  <si>
    <t>NP78SA</t>
  </si>
  <si>
    <t>np7 8sa</t>
  </si>
  <si>
    <t>np78sa</t>
  </si>
  <si>
    <t>NP7 8SB</t>
  </si>
  <si>
    <t>NP78SB</t>
  </si>
  <si>
    <t>np7 8sb</t>
  </si>
  <si>
    <t>np78sb</t>
  </si>
  <si>
    <t>NP7 8SD</t>
  </si>
  <si>
    <t>NP78SD</t>
  </si>
  <si>
    <t>np7 8sd</t>
  </si>
  <si>
    <t>np78sd</t>
  </si>
  <si>
    <t>NP7 8SE</t>
  </si>
  <si>
    <t>NP78SE</t>
  </si>
  <si>
    <t>np7 8se</t>
  </si>
  <si>
    <t>np78se</t>
  </si>
  <si>
    <t>NP7 8SF</t>
  </si>
  <si>
    <t>NP78SF</t>
  </si>
  <si>
    <t>np7 8sf</t>
  </si>
  <si>
    <t>np78sf</t>
  </si>
  <si>
    <t>NP7 8SG</t>
  </si>
  <si>
    <t>NP78SG</t>
  </si>
  <si>
    <t>np7 8sg</t>
  </si>
  <si>
    <t>np78sg</t>
  </si>
  <si>
    <t>NP7 8SH</t>
  </si>
  <si>
    <t>NP78SH</t>
  </si>
  <si>
    <t>np7 8sh</t>
  </si>
  <si>
    <t>np78sh</t>
  </si>
  <si>
    <t>NP7 8SL</t>
  </si>
  <si>
    <t>NP78SL</t>
  </si>
  <si>
    <t>np7 8sl</t>
  </si>
  <si>
    <t>np78sl</t>
  </si>
  <si>
    <t>NP7 8SN</t>
  </si>
  <si>
    <t>NP78SN</t>
  </si>
  <si>
    <t>np7 8sn</t>
  </si>
  <si>
    <t>np78sn</t>
  </si>
  <si>
    <t>NP7 8SP</t>
  </si>
  <si>
    <t>NP78SP</t>
  </si>
  <si>
    <t>np7 8sp</t>
  </si>
  <si>
    <t>np78sp</t>
  </si>
  <si>
    <t>NP7 8SR</t>
  </si>
  <si>
    <t>NP78SR</t>
  </si>
  <si>
    <t>np7 8sr</t>
  </si>
  <si>
    <t>np78sr</t>
  </si>
  <si>
    <t>NP7 8SS</t>
  </si>
  <si>
    <t>NP78SS</t>
  </si>
  <si>
    <t>np7 8ss</t>
  </si>
  <si>
    <t>np78ss</t>
  </si>
  <si>
    <t>NP7 8ST</t>
  </si>
  <si>
    <t>NP78ST</t>
  </si>
  <si>
    <t>np7 8st</t>
  </si>
  <si>
    <t>np78st</t>
  </si>
  <si>
    <t>NP7 8SU</t>
  </si>
  <si>
    <t>NP78SU</t>
  </si>
  <si>
    <t>np7 8su</t>
  </si>
  <si>
    <t>np78su</t>
  </si>
  <si>
    <t>NP7 8SW</t>
  </si>
  <si>
    <t>NP78SW</t>
  </si>
  <si>
    <t>np7 8sw</t>
  </si>
  <si>
    <t>np78sw</t>
  </si>
  <si>
    <t>NP7 8SY</t>
  </si>
  <si>
    <t>NP78SY</t>
  </si>
  <si>
    <t>np7 8sy</t>
  </si>
  <si>
    <t>np78sy</t>
  </si>
  <si>
    <t>NP7 8TA</t>
  </si>
  <si>
    <t>NP78TA</t>
  </si>
  <si>
    <t>np7 8ta</t>
  </si>
  <si>
    <t>np78ta</t>
  </si>
  <si>
    <t>NP7 8TB</t>
  </si>
  <si>
    <t>NP78TB</t>
  </si>
  <si>
    <t>np7 8tb</t>
  </si>
  <si>
    <t>np78tb</t>
  </si>
  <si>
    <t>NP7 8TD</t>
  </si>
  <si>
    <t>NP78TD</t>
  </si>
  <si>
    <t>np7 8td</t>
  </si>
  <si>
    <t>np78td</t>
  </si>
  <si>
    <t>NP7 8TE</t>
  </si>
  <si>
    <t>NP78TE</t>
  </si>
  <si>
    <t>np7 8te</t>
  </si>
  <si>
    <t>np78te</t>
  </si>
  <si>
    <t>NP7 8TF</t>
  </si>
  <si>
    <t>NP78TF</t>
  </si>
  <si>
    <t>np7 8tf</t>
  </si>
  <si>
    <t>np78tf</t>
  </si>
  <si>
    <t>NP7 8TG</t>
  </si>
  <si>
    <t>NP78TG</t>
  </si>
  <si>
    <t>np7 8tg</t>
  </si>
  <si>
    <t>np78tg</t>
  </si>
  <si>
    <t>NP7 8TH</t>
  </si>
  <si>
    <t>NP78TH</t>
  </si>
  <si>
    <t>np7 8th</t>
  </si>
  <si>
    <t>np78th</t>
  </si>
  <si>
    <t>NP7 8TL</t>
  </si>
  <si>
    <t>NP78TL</t>
  </si>
  <si>
    <t>np7 8tl</t>
  </si>
  <si>
    <t>np78tl</t>
  </si>
  <si>
    <t>NP7 8TN</t>
  </si>
  <si>
    <t>NP78TN</t>
  </si>
  <si>
    <t>np7 8tn</t>
  </si>
  <si>
    <t>np78tn</t>
  </si>
  <si>
    <t>NP7 8UA</t>
  </si>
  <si>
    <t>NP78UA</t>
  </si>
  <si>
    <t>np7 8ua</t>
  </si>
  <si>
    <t>np78ua</t>
  </si>
  <si>
    <t>NP7 8UB</t>
  </si>
  <si>
    <t>NP78UB</t>
  </si>
  <si>
    <t>np7 8ub</t>
  </si>
  <si>
    <t>np78ub</t>
  </si>
  <si>
    <t>NP7 8UD</t>
  </si>
  <si>
    <t>NP78UD</t>
  </si>
  <si>
    <t>np7 8ud</t>
  </si>
  <si>
    <t>np78ud</t>
  </si>
  <si>
    <t>NP7 8UE</t>
  </si>
  <si>
    <t>NP78UE</t>
  </si>
  <si>
    <t>np7 8ue</t>
  </si>
  <si>
    <t>np78ue</t>
  </si>
  <si>
    <t>NP7 8UF</t>
  </si>
  <si>
    <t>NP78UF</t>
  </si>
  <si>
    <t>np7 8uf</t>
  </si>
  <si>
    <t>np78uf</t>
  </si>
  <si>
    <t>NP7 8UG</t>
  </si>
  <si>
    <t>NP78UG</t>
  </si>
  <si>
    <t>np7 8ug</t>
  </si>
  <si>
    <t>np78ug</t>
  </si>
  <si>
    <t>NP7 8UH</t>
  </si>
  <si>
    <t>NP78UH</t>
  </si>
  <si>
    <t>np7 8uh</t>
  </si>
  <si>
    <t>np78uh</t>
  </si>
  <si>
    <t>NP7 8UL</t>
  </si>
  <si>
    <t>NP78UL</t>
  </si>
  <si>
    <t>np7 8ul</t>
  </si>
  <si>
    <t>np78ul</t>
  </si>
  <si>
    <t>NP7 9TH</t>
  </si>
  <si>
    <t>NP79TH</t>
  </si>
  <si>
    <t>np7 9th</t>
  </si>
  <si>
    <t>np79th</t>
  </si>
  <si>
    <t>NP7 9TL</t>
  </si>
  <si>
    <t>NP79TL</t>
  </si>
  <si>
    <t>np7 9tl</t>
  </si>
  <si>
    <t>np79tl</t>
  </si>
  <si>
    <t>NP7 9TN</t>
  </si>
  <si>
    <t>NP79TN</t>
  </si>
  <si>
    <t>np7 9tn</t>
  </si>
  <si>
    <t>np79tn</t>
  </si>
  <si>
    <t>NP7 9TP</t>
  </si>
  <si>
    <t>NP79TP</t>
  </si>
  <si>
    <t>np7 9tp</t>
  </si>
  <si>
    <t>np79tp</t>
  </si>
  <si>
    <t>NP7 9TR</t>
  </si>
  <si>
    <t>NP79TR</t>
  </si>
  <si>
    <t>np7 9tr</t>
  </si>
  <si>
    <t>np79tr</t>
  </si>
  <si>
    <t>NP7 9TS</t>
  </si>
  <si>
    <t>NP79TS</t>
  </si>
  <si>
    <t>np7 9ts</t>
  </si>
  <si>
    <t>np79ts</t>
  </si>
  <si>
    <t>NP7 9TT</t>
  </si>
  <si>
    <t>NP79TT</t>
  </si>
  <si>
    <t>np7 9tt</t>
  </si>
  <si>
    <t>np79tt</t>
  </si>
  <si>
    <t>NP7 9TU</t>
  </si>
  <si>
    <t>NP79TU</t>
  </si>
  <si>
    <t>np7 9tu</t>
  </si>
  <si>
    <t>np79tu</t>
  </si>
  <si>
    <t>NP7 9TW</t>
  </si>
  <si>
    <t>NP79TW</t>
  </si>
  <si>
    <t>np7 9tw</t>
  </si>
  <si>
    <t>np79tw</t>
  </si>
  <si>
    <t>NP7 9TY</t>
  </si>
  <si>
    <t>NP79TY</t>
  </si>
  <si>
    <t>np7 9ty</t>
  </si>
  <si>
    <t>np79ty</t>
  </si>
  <si>
    <t>NP7 9UA</t>
  </si>
  <si>
    <t>NP79UA</t>
  </si>
  <si>
    <t>np7 9ua</t>
  </si>
  <si>
    <t>np79ua</t>
  </si>
  <si>
    <t>NP7 9UB</t>
  </si>
  <si>
    <t>NP79UB</t>
  </si>
  <si>
    <t>np7 9ub</t>
  </si>
  <si>
    <t>np79ub</t>
  </si>
  <si>
    <t>NP7 9YH</t>
  </si>
  <si>
    <t>NP79YH</t>
  </si>
  <si>
    <t>np7 9yh</t>
  </si>
  <si>
    <t>np79yh</t>
  </si>
  <si>
    <t xml:space="preserve">Dan Y Parc Highways Depot STW </t>
  </si>
  <si>
    <t>SA14 7TB</t>
  </si>
  <si>
    <t>SA147TB</t>
  </si>
  <si>
    <t>sa14 7tb</t>
  </si>
  <si>
    <t>sa147tb</t>
  </si>
  <si>
    <t>Carmarthenshire</t>
  </si>
  <si>
    <t>Sir Gaerfyrddin</t>
  </si>
  <si>
    <t xml:space="preserve">Golden Grove WwTW </t>
  </si>
  <si>
    <t>Carmarthenshire LPA</t>
  </si>
  <si>
    <t>CA</t>
  </si>
  <si>
    <t>SA16 0AJ</t>
  </si>
  <si>
    <t>SA160AJ</t>
  </si>
  <si>
    <t>sa16 0aj</t>
  </si>
  <si>
    <t>sa160aj</t>
  </si>
  <si>
    <t xml:space="preserve">Glanyrafon STW </t>
  </si>
  <si>
    <t>SA16 0AQ</t>
  </si>
  <si>
    <t>SA160AQ</t>
  </si>
  <si>
    <t>sa16 0aq</t>
  </si>
  <si>
    <t>sa160aq</t>
  </si>
  <si>
    <t>SA16 0AX</t>
  </si>
  <si>
    <t>SA160AX</t>
  </si>
  <si>
    <t>sa16 0ax</t>
  </si>
  <si>
    <t>sa160ax</t>
  </si>
  <si>
    <t>SA16 0AZ</t>
  </si>
  <si>
    <t>SA160AZ</t>
  </si>
  <si>
    <t>sa16 0az</t>
  </si>
  <si>
    <t>sa160az</t>
  </si>
  <si>
    <t>SA16 0BQ</t>
  </si>
  <si>
    <t>SA160BQ</t>
  </si>
  <si>
    <t>sa16 0bq</t>
  </si>
  <si>
    <t>sa160bq</t>
  </si>
  <si>
    <t>SA16 0BX</t>
  </si>
  <si>
    <t>SA160BX</t>
  </si>
  <si>
    <t>sa16 0bx</t>
  </si>
  <si>
    <t>sa160bx</t>
  </si>
  <si>
    <t>SA16 0DJ</t>
  </si>
  <si>
    <t>SA160DJ</t>
  </si>
  <si>
    <t>sa16 0dj</t>
  </si>
  <si>
    <t>sa160dj</t>
  </si>
  <si>
    <t>SA16 0DZ</t>
  </si>
  <si>
    <t>SA160DZ</t>
  </si>
  <si>
    <t>sa16 0dz</t>
  </si>
  <si>
    <t>sa160dz</t>
  </si>
  <si>
    <t>SA16 0EG</t>
  </si>
  <si>
    <t>SA160EG</t>
  </si>
  <si>
    <t>sa16 0eg</t>
  </si>
  <si>
    <t>sa160eg</t>
  </si>
  <si>
    <t>SA16 0EH</t>
  </si>
  <si>
    <t>SA160EH</t>
  </si>
  <si>
    <t>sa16 0eh</t>
  </si>
  <si>
    <t>sa160eh</t>
  </si>
  <si>
    <t>SA16 0EJ</t>
  </si>
  <si>
    <t>SA160EJ</t>
  </si>
  <si>
    <t>sa16 0ej</t>
  </si>
  <si>
    <t>sa160ej</t>
  </si>
  <si>
    <t>SA16 0ES</t>
  </si>
  <si>
    <t>SA160ES</t>
  </si>
  <si>
    <t>sa16 0es</t>
  </si>
  <si>
    <t>sa160es</t>
  </si>
  <si>
    <t>SA16 0EX</t>
  </si>
  <si>
    <t>SA160EX</t>
  </si>
  <si>
    <t>sa16 0ex</t>
  </si>
  <si>
    <t>sa160ex</t>
  </si>
  <si>
    <t>SA16 0EZ</t>
  </si>
  <si>
    <t>SA160EZ</t>
  </si>
  <si>
    <t>sa16 0ez</t>
  </si>
  <si>
    <t>sa160ez</t>
  </si>
  <si>
    <t>SA16 0HA</t>
  </si>
  <si>
    <t>SA160HA</t>
  </si>
  <si>
    <t>sa16 0ha</t>
  </si>
  <si>
    <t>sa160ha</t>
  </si>
  <si>
    <t>SA16 0HJ</t>
  </si>
  <si>
    <t>SA160HJ</t>
  </si>
  <si>
    <t>sa16 0hj</t>
  </si>
  <si>
    <t>sa160hj</t>
  </si>
  <si>
    <t>SA16 0HS</t>
  </si>
  <si>
    <t>SA160HS</t>
  </si>
  <si>
    <t>sa16 0hs</t>
  </si>
  <si>
    <t>sa160hs</t>
  </si>
  <si>
    <t>SA16 0HT</t>
  </si>
  <si>
    <t>SA160HT</t>
  </si>
  <si>
    <t>sa16 0ht</t>
  </si>
  <si>
    <t>sa160ht</t>
  </si>
  <si>
    <t>SA16 0HU</t>
  </si>
  <si>
    <t>SA160HU</t>
  </si>
  <si>
    <t>sa16 0hu</t>
  </si>
  <si>
    <t>sa160hu</t>
  </si>
  <si>
    <t>SA16 0HX</t>
  </si>
  <si>
    <t>SA160HX</t>
  </si>
  <si>
    <t>sa16 0hx</t>
  </si>
  <si>
    <t>sa160hx</t>
  </si>
  <si>
    <t>SA16 0HY</t>
  </si>
  <si>
    <t>SA160HY</t>
  </si>
  <si>
    <t>sa16 0hy</t>
  </si>
  <si>
    <t>sa160hy</t>
  </si>
  <si>
    <t>SA16 0HZ</t>
  </si>
  <si>
    <t>SA160HZ</t>
  </si>
  <si>
    <t>sa16 0hz</t>
  </si>
  <si>
    <t>sa160hz</t>
  </si>
  <si>
    <t>SA16 0JP</t>
  </si>
  <si>
    <t>SA160JP</t>
  </si>
  <si>
    <t>sa16 0jp</t>
  </si>
  <si>
    <t>sa160jp</t>
  </si>
  <si>
    <t>SA16 0JS</t>
  </si>
  <si>
    <t>SA160JS</t>
  </si>
  <si>
    <t>sa16 0js</t>
  </si>
  <si>
    <t>sa160js</t>
  </si>
  <si>
    <t>SA16 0JT</t>
  </si>
  <si>
    <t>SA160JT</t>
  </si>
  <si>
    <t>sa16 0jt</t>
  </si>
  <si>
    <t>sa160jt</t>
  </si>
  <si>
    <t>SA16 0JU</t>
  </si>
  <si>
    <t>SA160JU</t>
  </si>
  <si>
    <t>sa16 0ju</t>
  </si>
  <si>
    <t>sa160ju</t>
  </si>
  <si>
    <t>SA16 0JX</t>
  </si>
  <si>
    <t>SA160JX</t>
  </si>
  <si>
    <t>sa16 0jx</t>
  </si>
  <si>
    <t>sa160jx</t>
  </si>
  <si>
    <t>SA16 0JY</t>
  </si>
  <si>
    <t>SA160JY</t>
  </si>
  <si>
    <t>sa16 0jy</t>
  </si>
  <si>
    <t>sa160jy</t>
  </si>
  <si>
    <t>SA16 0JZ</t>
  </si>
  <si>
    <t>SA160JZ</t>
  </si>
  <si>
    <t>sa16 0jz</t>
  </si>
  <si>
    <t>sa160jz</t>
  </si>
  <si>
    <t>SA16 0LE</t>
  </si>
  <si>
    <t>SA160LE</t>
  </si>
  <si>
    <t>sa16 0le</t>
  </si>
  <si>
    <t>sa160le</t>
  </si>
  <si>
    <t>SA16 0LF</t>
  </si>
  <si>
    <t>SA160LF</t>
  </si>
  <si>
    <t>sa16 0lf</t>
  </si>
  <si>
    <t>sa160lf</t>
  </si>
  <si>
    <t>SA16 0LJ</t>
  </si>
  <si>
    <t>SA160LJ</t>
  </si>
  <si>
    <t>sa16 0lj</t>
  </si>
  <si>
    <t>sa160lj</t>
  </si>
  <si>
    <t>SA16 0LQ</t>
  </si>
  <si>
    <t>SA160LQ</t>
  </si>
  <si>
    <t>sa16 0lq</t>
  </si>
  <si>
    <t>sa160lq</t>
  </si>
  <si>
    <t>SA16 0TH</t>
  </si>
  <si>
    <t>SA160TH</t>
  </si>
  <si>
    <t>sa16 0th</t>
  </si>
  <si>
    <t>sa160th</t>
  </si>
  <si>
    <t>SA16 0TL</t>
  </si>
  <si>
    <t>SA160TL</t>
  </si>
  <si>
    <t>sa16 0tl</t>
  </si>
  <si>
    <t>sa160tl</t>
  </si>
  <si>
    <t>SA16 0TN</t>
  </si>
  <si>
    <t>SA160TN</t>
  </si>
  <si>
    <t>sa16 0tn</t>
  </si>
  <si>
    <t>sa160tn</t>
  </si>
  <si>
    <t>SA16 0TP</t>
  </si>
  <si>
    <t>SA160TP</t>
  </si>
  <si>
    <t>sa16 0tp</t>
  </si>
  <si>
    <t>sa160tp</t>
  </si>
  <si>
    <t>SA16 0TR</t>
  </si>
  <si>
    <t>SA160TR</t>
  </si>
  <si>
    <t>sa16 0tr</t>
  </si>
  <si>
    <t>sa160tr</t>
  </si>
  <si>
    <t>SA16 0TS</t>
  </si>
  <si>
    <t>SA160TS</t>
  </si>
  <si>
    <t>sa16 0ts</t>
  </si>
  <si>
    <t>sa160ts</t>
  </si>
  <si>
    <t>SA16 0TT</t>
  </si>
  <si>
    <t>SA160TT</t>
  </si>
  <si>
    <t>sa16 0tt</t>
  </si>
  <si>
    <t>sa160tt</t>
  </si>
  <si>
    <t>SA16 0TU</t>
  </si>
  <si>
    <t>SA160TU</t>
  </si>
  <si>
    <t>sa16 0tu</t>
  </si>
  <si>
    <t>sa160tu</t>
  </si>
  <si>
    <t>SA16 0TW</t>
  </si>
  <si>
    <t>SA160TW</t>
  </si>
  <si>
    <t>sa16 0tw</t>
  </si>
  <si>
    <t>sa160tw</t>
  </si>
  <si>
    <t>SA16 0TX</t>
  </si>
  <si>
    <t>SA160TX</t>
  </si>
  <si>
    <t>sa16 0tx</t>
  </si>
  <si>
    <t>sa160tx</t>
  </si>
  <si>
    <t>SA16 0TY</t>
  </si>
  <si>
    <t>SA160TY</t>
  </si>
  <si>
    <t>sa16 0ty</t>
  </si>
  <si>
    <t>sa160ty</t>
  </si>
  <si>
    <t>SA16 0UA</t>
  </si>
  <si>
    <t>SA160UA</t>
  </si>
  <si>
    <t>sa16 0ua</t>
  </si>
  <si>
    <t>sa160ua</t>
  </si>
  <si>
    <t>SA16 0UB</t>
  </si>
  <si>
    <t>SA160UB</t>
  </si>
  <si>
    <t>sa16 0ub</t>
  </si>
  <si>
    <t>sa160ub</t>
  </si>
  <si>
    <t>SA16 0UD</t>
  </si>
  <si>
    <t>SA160UD</t>
  </si>
  <si>
    <t>sa16 0ud</t>
  </si>
  <si>
    <t>sa160ud</t>
  </si>
  <si>
    <t>SA16 0UE</t>
  </si>
  <si>
    <t>SA160UE</t>
  </si>
  <si>
    <t>sa16 0ue</t>
  </si>
  <si>
    <t>sa160ue</t>
  </si>
  <si>
    <t>SA16 0UF</t>
  </si>
  <si>
    <t>SA160UF</t>
  </si>
  <si>
    <t>sa16 0uf</t>
  </si>
  <si>
    <t>sa160uf</t>
  </si>
  <si>
    <t>SA16 0UG</t>
  </si>
  <si>
    <t>SA160UG</t>
  </si>
  <si>
    <t>sa16 0ug</t>
  </si>
  <si>
    <t>sa160ug</t>
  </si>
  <si>
    <t>SA16 0UH</t>
  </si>
  <si>
    <t>SA160UH</t>
  </si>
  <si>
    <t>sa16 0uh</t>
  </si>
  <si>
    <t>sa160uh</t>
  </si>
  <si>
    <t>SA16 0UJ</t>
  </si>
  <si>
    <t>SA160UJ</t>
  </si>
  <si>
    <t>sa16 0uj</t>
  </si>
  <si>
    <t>sa160uj</t>
  </si>
  <si>
    <t>SA16 0UL</t>
  </si>
  <si>
    <t>SA160UL</t>
  </si>
  <si>
    <t>sa16 0ul</t>
  </si>
  <si>
    <t>sa160ul</t>
  </si>
  <si>
    <t>SA16 0UN</t>
  </si>
  <si>
    <t>SA160UN</t>
  </si>
  <si>
    <t>sa16 0un</t>
  </si>
  <si>
    <t>sa160un</t>
  </si>
  <si>
    <t>SA16 0UP</t>
  </si>
  <si>
    <t>SA160UP</t>
  </si>
  <si>
    <t>sa16 0up</t>
  </si>
  <si>
    <t>sa160up</t>
  </si>
  <si>
    <t>SA16 0UR</t>
  </si>
  <si>
    <t>SA160UR</t>
  </si>
  <si>
    <t>sa16 0ur</t>
  </si>
  <si>
    <t>sa160ur</t>
  </si>
  <si>
    <t>SA16 0US</t>
  </si>
  <si>
    <t>SA160US</t>
  </si>
  <si>
    <t>sa16 0us</t>
  </si>
  <si>
    <t>sa160us</t>
  </si>
  <si>
    <t>SA16 0UT</t>
  </si>
  <si>
    <t>SA160UT</t>
  </si>
  <si>
    <t>sa16 0ut</t>
  </si>
  <si>
    <t>sa160ut</t>
  </si>
  <si>
    <t>SA16 0UU</t>
  </si>
  <si>
    <t>SA160UU</t>
  </si>
  <si>
    <t>sa16 0uu</t>
  </si>
  <si>
    <t>sa160uu</t>
  </si>
  <si>
    <t>SA16 0UW</t>
  </si>
  <si>
    <t>SA160UW</t>
  </si>
  <si>
    <t>sa16 0uw</t>
  </si>
  <si>
    <t>sa160uw</t>
  </si>
  <si>
    <t>SA16 0UY</t>
  </si>
  <si>
    <t>SA160UY</t>
  </si>
  <si>
    <t>sa16 0uy</t>
  </si>
  <si>
    <t>sa160uy</t>
  </si>
  <si>
    <t>SA16 0YA</t>
  </si>
  <si>
    <t>SA160YA</t>
  </si>
  <si>
    <t>sa16 0ya</t>
  </si>
  <si>
    <t>sa160ya</t>
  </si>
  <si>
    <t>SA16 0YB</t>
  </si>
  <si>
    <t>SA160YB</t>
  </si>
  <si>
    <t>sa16 0yb</t>
  </si>
  <si>
    <t>sa160yb</t>
  </si>
  <si>
    <t>SA16 0YD</t>
  </si>
  <si>
    <t>SA160YD</t>
  </si>
  <si>
    <t>sa16 0yd</t>
  </si>
  <si>
    <t>sa160yd</t>
  </si>
  <si>
    <t>SA16 0YE</t>
  </si>
  <si>
    <t>SA160YE</t>
  </si>
  <si>
    <t>sa16 0ye</t>
  </si>
  <si>
    <t>sa160ye</t>
  </si>
  <si>
    <t>SA16 0YU</t>
  </si>
  <si>
    <t>SA160YU</t>
  </si>
  <si>
    <t>sa16 0yu</t>
  </si>
  <si>
    <t>sa160yu</t>
  </si>
  <si>
    <t>SA16 0YY</t>
  </si>
  <si>
    <t>SA160YY</t>
  </si>
  <si>
    <t>sa16 0yy</t>
  </si>
  <si>
    <t>sa160yy</t>
  </si>
  <si>
    <t>SA17 4AJ</t>
  </si>
  <si>
    <t>SA174AJ</t>
  </si>
  <si>
    <t>sa17 4aj</t>
  </si>
  <si>
    <t>sa174aj</t>
  </si>
  <si>
    <t>SA17 4AZ</t>
  </si>
  <si>
    <t>SA174AZ</t>
  </si>
  <si>
    <t>sa17 4az</t>
  </si>
  <si>
    <t>sa174az</t>
  </si>
  <si>
    <t>SA17 4LF</t>
  </si>
  <si>
    <t>SA174LF</t>
  </si>
  <si>
    <t>sa17 4lf</t>
  </si>
  <si>
    <t>sa174lf</t>
  </si>
  <si>
    <t>SA17 4PP</t>
  </si>
  <si>
    <t>SA174PP</t>
  </si>
  <si>
    <t>sa17 4pp</t>
  </si>
  <si>
    <t>sa174pp</t>
  </si>
  <si>
    <t>SA17 4SJ</t>
  </si>
  <si>
    <t>SA174SJ</t>
  </si>
  <si>
    <t>sa17 4sj</t>
  </si>
  <si>
    <t>sa174sj</t>
  </si>
  <si>
    <t>SA17 4SR</t>
  </si>
  <si>
    <t>SA174SR</t>
  </si>
  <si>
    <t>sa17 4sr</t>
  </si>
  <si>
    <t>sa174sr</t>
  </si>
  <si>
    <t>SA17 4ST</t>
  </si>
  <si>
    <t>SA174ST</t>
  </si>
  <si>
    <t>sa17 4st</t>
  </si>
  <si>
    <t>sa174st</t>
  </si>
  <si>
    <t>SA17 4SU</t>
  </si>
  <si>
    <t>SA174SU</t>
  </si>
  <si>
    <t>sa17 4su</t>
  </si>
  <si>
    <t>sa174su</t>
  </si>
  <si>
    <t>SA17 4SX</t>
  </si>
  <si>
    <t>SA174SX</t>
  </si>
  <si>
    <t>sa17 4sx</t>
  </si>
  <si>
    <t>sa174sx</t>
  </si>
  <si>
    <t>SA17 4SY</t>
  </si>
  <si>
    <t>SA174SY</t>
  </si>
  <si>
    <t>sa17 4sy</t>
  </si>
  <si>
    <t>sa174sy</t>
  </si>
  <si>
    <t>SA17 4TA</t>
  </si>
  <si>
    <t>SA174TA</t>
  </si>
  <si>
    <t>sa17 4ta</t>
  </si>
  <si>
    <t>sa174ta</t>
  </si>
  <si>
    <t>SA17 4TD</t>
  </si>
  <si>
    <t>SA174TD</t>
  </si>
  <si>
    <t>sa17 4td</t>
  </si>
  <si>
    <t>sa174td</t>
  </si>
  <si>
    <t>SA17 4TE</t>
  </si>
  <si>
    <t>SA174TE</t>
  </si>
  <si>
    <t>sa17 4te</t>
  </si>
  <si>
    <t>sa174te</t>
  </si>
  <si>
    <t>SA17 4TF</t>
  </si>
  <si>
    <t>SA174TF</t>
  </si>
  <si>
    <t>sa17 4tf</t>
  </si>
  <si>
    <t>sa174tf</t>
  </si>
  <si>
    <t>SA17 4TH</t>
  </si>
  <si>
    <t>SA174TH</t>
  </si>
  <si>
    <t>sa17 4th</t>
  </si>
  <si>
    <t>sa174th</t>
  </si>
  <si>
    <t>SA17 4TN</t>
  </si>
  <si>
    <t>SA174TN</t>
  </si>
  <si>
    <t>sa17 4tn</t>
  </si>
  <si>
    <t>sa174tn</t>
  </si>
  <si>
    <t>SA17 4TP</t>
  </si>
  <si>
    <t>SA174TP</t>
  </si>
  <si>
    <t>sa17 4tp</t>
  </si>
  <si>
    <t>sa174tp</t>
  </si>
  <si>
    <t>SA17 4TQ</t>
  </si>
  <si>
    <t>SA174TQ</t>
  </si>
  <si>
    <t>sa17 4tq</t>
  </si>
  <si>
    <t>sa174tq</t>
  </si>
  <si>
    <t>SA17 4TR</t>
  </si>
  <si>
    <t>SA174TR</t>
  </si>
  <si>
    <t>sa17 4tr</t>
  </si>
  <si>
    <t>sa174tr</t>
  </si>
  <si>
    <t>SA17 4TS</t>
  </si>
  <si>
    <t>SA174TS</t>
  </si>
  <si>
    <t>sa17 4ts</t>
  </si>
  <si>
    <t>sa174ts</t>
  </si>
  <si>
    <t>SA17 4TT</t>
  </si>
  <si>
    <t>SA174TT</t>
  </si>
  <si>
    <t>sa17 4tt</t>
  </si>
  <si>
    <t>sa174tt</t>
  </si>
  <si>
    <t>SA17 4TW</t>
  </si>
  <si>
    <t>SA174TW</t>
  </si>
  <si>
    <t>sa17 4tw</t>
  </si>
  <si>
    <t>sa174tw</t>
  </si>
  <si>
    <t>SA17 4UD</t>
  </si>
  <si>
    <t>SA174UD</t>
  </si>
  <si>
    <t>sa17 4ud</t>
  </si>
  <si>
    <t>sa174ud</t>
  </si>
  <si>
    <t>SA17 4UE</t>
  </si>
  <si>
    <t>SA174UE</t>
  </si>
  <si>
    <t>sa17 4ue</t>
  </si>
  <si>
    <t>sa174ue</t>
  </si>
  <si>
    <t>SA17 4UF</t>
  </si>
  <si>
    <t>SA174UF</t>
  </si>
  <si>
    <t>sa17 4uf</t>
  </si>
  <si>
    <t>sa174uf</t>
  </si>
  <si>
    <t>SA17 4UG</t>
  </si>
  <si>
    <t>SA174UG</t>
  </si>
  <si>
    <t>sa17 4ug</t>
  </si>
  <si>
    <t>sa174ug</t>
  </si>
  <si>
    <t>SA17 4UH</t>
  </si>
  <si>
    <t>SA174UH</t>
  </si>
  <si>
    <t>sa17 4uh</t>
  </si>
  <si>
    <t>sa174uh</t>
  </si>
  <si>
    <t>SA17 4UL</t>
  </si>
  <si>
    <t>SA174UL</t>
  </si>
  <si>
    <t>sa17 4ul</t>
  </si>
  <si>
    <t>sa174ul</t>
  </si>
  <si>
    <t>SA17 4UN</t>
  </si>
  <si>
    <t>SA174UN</t>
  </si>
  <si>
    <t>sa17 4un</t>
  </si>
  <si>
    <t>sa174un</t>
  </si>
  <si>
    <t>SA17 4UP</t>
  </si>
  <si>
    <t>SA174UP</t>
  </si>
  <si>
    <t>sa17 4up</t>
  </si>
  <si>
    <t>sa174up</t>
  </si>
  <si>
    <t>SA17 4UQ</t>
  </si>
  <si>
    <t>SA174UQ</t>
  </si>
  <si>
    <t>sa17 4uq</t>
  </si>
  <si>
    <t>sa174uq</t>
  </si>
  <si>
    <t>SA17 4UR</t>
  </si>
  <si>
    <t>SA174UR</t>
  </si>
  <si>
    <t>sa17 4ur</t>
  </si>
  <si>
    <t>sa174ur</t>
  </si>
  <si>
    <t>SA17 4US</t>
  </si>
  <si>
    <t>SA174US</t>
  </si>
  <si>
    <t>sa17 4us</t>
  </si>
  <si>
    <t>sa174us</t>
  </si>
  <si>
    <t>SA17 4UT</t>
  </si>
  <si>
    <t>SA174UT</t>
  </si>
  <si>
    <t>sa17 4ut</t>
  </si>
  <si>
    <t>sa174ut</t>
  </si>
  <si>
    <t>SA17 4UU</t>
  </si>
  <si>
    <t>SA174UU</t>
  </si>
  <si>
    <t>sa17 4uu</t>
  </si>
  <si>
    <t>sa174uu</t>
  </si>
  <si>
    <t>SA17 4UW</t>
  </si>
  <si>
    <t>SA174UW</t>
  </si>
  <si>
    <t>sa17 4uw</t>
  </si>
  <si>
    <t>sa174uw</t>
  </si>
  <si>
    <t>SA17 4UX</t>
  </si>
  <si>
    <t>SA174UX</t>
  </si>
  <si>
    <t>sa17 4ux</t>
  </si>
  <si>
    <t>sa174ux</t>
  </si>
  <si>
    <t>SA17 4UZ</t>
  </si>
  <si>
    <t>SA174UZ</t>
  </si>
  <si>
    <t>sa17 4uz</t>
  </si>
  <si>
    <t>sa174uz</t>
  </si>
  <si>
    <t>SA17 4YB</t>
  </si>
  <si>
    <t>SA174YB</t>
  </si>
  <si>
    <t>sa17 4yb</t>
  </si>
  <si>
    <t>sa174yb</t>
  </si>
  <si>
    <t>SA17 5AJ</t>
  </si>
  <si>
    <t>SA175AJ</t>
  </si>
  <si>
    <t>sa17 5aj</t>
  </si>
  <si>
    <t>sa175aj</t>
  </si>
  <si>
    <t>SA17 5AX</t>
  </si>
  <si>
    <t>SA175AX</t>
  </si>
  <si>
    <t>sa17 5ax</t>
  </si>
  <si>
    <t>sa175ax</t>
  </si>
  <si>
    <t>SA17 5AY</t>
  </si>
  <si>
    <t>SA175AY</t>
  </si>
  <si>
    <t>sa17 5ay</t>
  </si>
  <si>
    <t>sa175ay</t>
  </si>
  <si>
    <t>SA17 5AZ</t>
  </si>
  <si>
    <t>SA175AZ</t>
  </si>
  <si>
    <t>sa17 5az</t>
  </si>
  <si>
    <t>sa175az</t>
  </si>
  <si>
    <t>SA17 5BD</t>
  </si>
  <si>
    <t>SA175BD</t>
  </si>
  <si>
    <t>sa17 5bd</t>
  </si>
  <si>
    <t>sa175bd</t>
  </si>
  <si>
    <t>SA17 5BJ</t>
  </si>
  <si>
    <t>SA175BJ</t>
  </si>
  <si>
    <t>sa17 5bj</t>
  </si>
  <si>
    <t>sa175bj</t>
  </si>
  <si>
    <t>SA17 5BQ</t>
  </si>
  <si>
    <t>SA175BQ</t>
  </si>
  <si>
    <t>sa17 5bq</t>
  </si>
  <si>
    <t>sa175bq</t>
  </si>
  <si>
    <t>SA17 5BX</t>
  </si>
  <si>
    <t>SA175BX</t>
  </si>
  <si>
    <t>sa17 5bx</t>
  </si>
  <si>
    <t>sa175bx</t>
  </si>
  <si>
    <t>SA17 5DQ</t>
  </si>
  <si>
    <t>SA175DQ</t>
  </si>
  <si>
    <t>sa17 5dq</t>
  </si>
  <si>
    <t>sa175dq</t>
  </si>
  <si>
    <t>SA17 5EF</t>
  </si>
  <si>
    <t>SA175EF</t>
  </si>
  <si>
    <t>sa17 5ef</t>
  </si>
  <si>
    <t>sa175ef</t>
  </si>
  <si>
    <t>SA17 5EG</t>
  </si>
  <si>
    <t>SA175EG</t>
  </si>
  <si>
    <t>sa17 5eg</t>
  </si>
  <si>
    <t>sa175eg</t>
  </si>
  <si>
    <t>SA17 5EH</t>
  </si>
  <si>
    <t>SA175EH</t>
  </si>
  <si>
    <t>sa17 5eh</t>
  </si>
  <si>
    <t>sa175eh</t>
  </si>
  <si>
    <t>SA17 5EJ</t>
  </si>
  <si>
    <t>SA175EJ</t>
  </si>
  <si>
    <t>sa17 5ej</t>
  </si>
  <si>
    <t>sa175ej</t>
  </si>
  <si>
    <t>SA17 5EQ</t>
  </si>
  <si>
    <t>SA175EQ</t>
  </si>
  <si>
    <t>sa17 5eq</t>
  </si>
  <si>
    <t>sa175eq</t>
  </si>
  <si>
    <t>SA17 5EX</t>
  </si>
  <si>
    <t>SA175EX</t>
  </si>
  <si>
    <t>sa17 5ex</t>
  </si>
  <si>
    <t>sa175ex</t>
  </si>
  <si>
    <t>SA17 5EZ</t>
  </si>
  <si>
    <t>SA175EZ</t>
  </si>
  <si>
    <t>sa17 5ez</t>
  </si>
  <si>
    <t>sa175ez</t>
  </si>
  <si>
    <t>SA17 5HJ</t>
  </si>
  <si>
    <t>SA175HJ</t>
  </si>
  <si>
    <t>sa17 5hj</t>
  </si>
  <si>
    <t>sa175hj</t>
  </si>
  <si>
    <t>SA17 5HQ</t>
  </si>
  <si>
    <t>SA175HQ</t>
  </si>
  <si>
    <t>sa17 5hq</t>
  </si>
  <si>
    <t>sa175hq</t>
  </si>
  <si>
    <t>SA17 5HX</t>
  </si>
  <si>
    <t>SA175HX</t>
  </si>
  <si>
    <t>sa17 5hx</t>
  </si>
  <si>
    <t>sa175hx</t>
  </si>
  <si>
    <t>SA17 5HZ</t>
  </si>
  <si>
    <t>SA175HZ</t>
  </si>
  <si>
    <t>sa17 5hz</t>
  </si>
  <si>
    <t>sa175hz</t>
  </si>
  <si>
    <t>SA17 5JA</t>
  </si>
  <si>
    <t>SA175JA</t>
  </si>
  <si>
    <t>sa17 5ja</t>
  </si>
  <si>
    <t>sa175ja</t>
  </si>
  <si>
    <t>SA17 5JB</t>
  </si>
  <si>
    <t>SA175JB</t>
  </si>
  <si>
    <t>sa17 5jb</t>
  </si>
  <si>
    <t>sa175jb</t>
  </si>
  <si>
    <t>SA17 5JD</t>
  </si>
  <si>
    <t>SA175JD</t>
  </si>
  <si>
    <t>sa17 5jd</t>
  </si>
  <si>
    <t>sa175jd</t>
  </si>
  <si>
    <t>SA17 5JE</t>
  </si>
  <si>
    <t>SA175JE</t>
  </si>
  <si>
    <t>sa17 5je</t>
  </si>
  <si>
    <t>sa175je</t>
  </si>
  <si>
    <t>SA17 5JF</t>
  </si>
  <si>
    <t>SA175JF</t>
  </si>
  <si>
    <t>sa17 5jf</t>
  </si>
  <si>
    <t>sa175jf</t>
  </si>
  <si>
    <t>SA17 5JG</t>
  </si>
  <si>
    <t>SA175JG</t>
  </si>
  <si>
    <t>sa17 5jg</t>
  </si>
  <si>
    <t>sa175jg</t>
  </si>
  <si>
    <t>SA17 5JH</t>
  </si>
  <si>
    <t>SA175JH</t>
  </si>
  <si>
    <t>sa17 5jh</t>
  </si>
  <si>
    <t>sa175jh</t>
  </si>
  <si>
    <t>SA17 5JJ</t>
  </si>
  <si>
    <t>SA175JJ</t>
  </si>
  <si>
    <t>sa17 5jj</t>
  </si>
  <si>
    <t>sa175jj</t>
  </si>
  <si>
    <t>SA17 5JL</t>
  </si>
  <si>
    <t>SA175JL</t>
  </si>
  <si>
    <t>sa17 5jl</t>
  </si>
  <si>
    <t>sa175jl</t>
  </si>
  <si>
    <t>SA17 5JN</t>
  </si>
  <si>
    <t>SA175JN</t>
  </si>
  <si>
    <t>sa17 5jn</t>
  </si>
  <si>
    <t>sa175jn</t>
  </si>
  <si>
    <t>SA17 5JP</t>
  </si>
  <si>
    <t>SA175JP</t>
  </si>
  <si>
    <t>sa17 5jp</t>
  </si>
  <si>
    <t>sa175jp</t>
  </si>
  <si>
    <t>SA17 5JQ</t>
  </si>
  <si>
    <t>SA175JQ</t>
  </si>
  <si>
    <t>sa17 5jq</t>
  </si>
  <si>
    <t>sa175jq</t>
  </si>
  <si>
    <t>SA17 5JR</t>
  </si>
  <si>
    <t>SA175JR</t>
  </si>
  <si>
    <t>sa17 5jr</t>
  </si>
  <si>
    <t>sa175jr</t>
  </si>
  <si>
    <t>SA17 5JS</t>
  </si>
  <si>
    <t>SA175JS</t>
  </si>
  <si>
    <t>sa17 5js</t>
  </si>
  <si>
    <t>sa175js</t>
  </si>
  <si>
    <t>SA17 5JT</t>
  </si>
  <si>
    <t>SA175JT</t>
  </si>
  <si>
    <t>sa17 5jt</t>
  </si>
  <si>
    <t>sa175jt</t>
  </si>
  <si>
    <t>SA17 5JU</t>
  </si>
  <si>
    <t>SA175JU</t>
  </si>
  <si>
    <t>sa17 5ju</t>
  </si>
  <si>
    <t>sa175ju</t>
  </si>
  <si>
    <t>SA17 5JW</t>
  </si>
  <si>
    <t>SA175JW</t>
  </si>
  <si>
    <t>sa17 5jw</t>
  </si>
  <si>
    <t>sa175jw</t>
  </si>
  <si>
    <t>SA17 5JX</t>
  </si>
  <si>
    <t>SA175JX</t>
  </si>
  <si>
    <t>sa17 5jx</t>
  </si>
  <si>
    <t>sa175jx</t>
  </si>
  <si>
    <t>SA17 5RN</t>
  </si>
  <si>
    <t>SA175RN</t>
  </si>
  <si>
    <t>sa17 5rn</t>
  </si>
  <si>
    <t>sa175rn</t>
  </si>
  <si>
    <t>Bronwydd STW</t>
  </si>
  <si>
    <t>SA17 5RP</t>
  </si>
  <si>
    <t>SA175RP</t>
  </si>
  <si>
    <t>sa17 5rp</t>
  </si>
  <si>
    <t>sa175rp</t>
  </si>
  <si>
    <t>SA17 5RR</t>
  </si>
  <si>
    <t>SA175RR</t>
  </si>
  <si>
    <t>sa17 5rr</t>
  </si>
  <si>
    <t>sa175rr</t>
  </si>
  <si>
    <t>SA17 5RS</t>
  </si>
  <si>
    <t>SA175RS</t>
  </si>
  <si>
    <t>sa17 5rs</t>
  </si>
  <si>
    <t>sa175rs</t>
  </si>
  <si>
    <t>SA17 5RT</t>
  </si>
  <si>
    <t>SA175RT</t>
  </si>
  <si>
    <t>sa17 5rt</t>
  </si>
  <si>
    <t>sa175rt</t>
  </si>
  <si>
    <t>SA17 5RU</t>
  </si>
  <si>
    <t>SA175RU</t>
  </si>
  <si>
    <t>sa17 5ru</t>
  </si>
  <si>
    <t>sa175ru</t>
  </si>
  <si>
    <t>SA17 5RW</t>
  </si>
  <si>
    <t>SA175RW</t>
  </si>
  <si>
    <t>sa17 5rw</t>
  </si>
  <si>
    <t>sa175rw</t>
  </si>
  <si>
    <t>SA17 5RX</t>
  </si>
  <si>
    <t>SA175RX</t>
  </si>
  <si>
    <t>sa17 5rx</t>
  </si>
  <si>
    <t>sa175rx</t>
  </si>
  <si>
    <t>SA17 5RY</t>
  </si>
  <si>
    <t>SA175RY</t>
  </si>
  <si>
    <t>sa17 5ry</t>
  </si>
  <si>
    <t>sa175ry</t>
  </si>
  <si>
    <t>SA17 5SA</t>
  </si>
  <si>
    <t>SA175SA</t>
  </si>
  <si>
    <t>sa17 5sa</t>
  </si>
  <si>
    <t>sa175sa</t>
  </si>
  <si>
    <t>SA17 5SB</t>
  </si>
  <si>
    <t>SA175SB</t>
  </si>
  <si>
    <t>sa17 5sb</t>
  </si>
  <si>
    <t>sa175sb</t>
  </si>
  <si>
    <t>SA17 5SD</t>
  </si>
  <si>
    <t>SA175SD</t>
  </si>
  <si>
    <t>sa17 5sd</t>
  </si>
  <si>
    <t>sa175sd</t>
  </si>
  <si>
    <t>SA17 5SE</t>
  </si>
  <si>
    <t>SA175SE</t>
  </si>
  <si>
    <t>sa17 5se</t>
  </si>
  <si>
    <t>sa175se</t>
  </si>
  <si>
    <t>SA17 5SF</t>
  </si>
  <si>
    <t>SA175SF</t>
  </si>
  <si>
    <t>sa17 5sf</t>
  </si>
  <si>
    <t>sa175sf</t>
  </si>
  <si>
    <t>SA17 5SG</t>
  </si>
  <si>
    <t>SA175SG</t>
  </si>
  <si>
    <t>sa17 5sg</t>
  </si>
  <si>
    <t>sa175sg</t>
  </si>
  <si>
    <t>SA17 5SH</t>
  </si>
  <si>
    <t>SA175SH</t>
  </si>
  <si>
    <t>sa17 5sh</t>
  </si>
  <si>
    <t>sa175sh</t>
  </si>
  <si>
    <t>SA17 5SL</t>
  </si>
  <si>
    <t>SA175SL</t>
  </si>
  <si>
    <t>sa17 5sl</t>
  </si>
  <si>
    <t>sa175sl</t>
  </si>
  <si>
    <t>SA17 5SN</t>
  </si>
  <si>
    <t>SA175SN</t>
  </si>
  <si>
    <t>sa17 5sn</t>
  </si>
  <si>
    <t>sa175sn</t>
  </si>
  <si>
    <t>SA17 5SP</t>
  </si>
  <si>
    <t>SA175SP</t>
  </si>
  <si>
    <t>sa17 5sp</t>
  </si>
  <si>
    <t>sa175sp</t>
  </si>
  <si>
    <t>SA17 5SR</t>
  </si>
  <si>
    <t>SA175SR</t>
  </si>
  <si>
    <t>sa17 5sr</t>
  </si>
  <si>
    <t>sa175sr</t>
  </si>
  <si>
    <t>SA17 5SS</t>
  </si>
  <si>
    <t>SA175SS</t>
  </si>
  <si>
    <t>sa17 5ss</t>
  </si>
  <si>
    <t>sa175ss</t>
  </si>
  <si>
    <t>SA17 5ST</t>
  </si>
  <si>
    <t>SA175ST</t>
  </si>
  <si>
    <t>sa17 5st</t>
  </si>
  <si>
    <t>sa175st</t>
  </si>
  <si>
    <t>SA17 5SU</t>
  </si>
  <si>
    <t>SA175SU</t>
  </si>
  <si>
    <t>sa17 5su</t>
  </si>
  <si>
    <t>sa175su</t>
  </si>
  <si>
    <t>SA17 5SW</t>
  </si>
  <si>
    <t>SA175SW</t>
  </si>
  <si>
    <t>sa17 5sw</t>
  </si>
  <si>
    <t>sa175sw</t>
  </si>
  <si>
    <t>SA17 5SY</t>
  </si>
  <si>
    <t>SA175SY</t>
  </si>
  <si>
    <t>sa17 5sy</t>
  </si>
  <si>
    <t>sa175sy</t>
  </si>
  <si>
    <t>SA17 5TA</t>
  </si>
  <si>
    <t>SA175TA</t>
  </si>
  <si>
    <t>sa17 5ta</t>
  </si>
  <si>
    <t>sa175ta</t>
  </si>
  <si>
    <t>SA17 5TB</t>
  </si>
  <si>
    <t>SA175TB</t>
  </si>
  <si>
    <t>sa17 5tb</t>
  </si>
  <si>
    <t>sa175tb</t>
  </si>
  <si>
    <t>SA17 5TD</t>
  </si>
  <si>
    <t>SA175TD</t>
  </si>
  <si>
    <t>sa17 5td</t>
  </si>
  <si>
    <t>sa175td</t>
  </si>
  <si>
    <t>SA17 5TE</t>
  </si>
  <si>
    <t>SA175TE</t>
  </si>
  <si>
    <t>sa17 5te</t>
  </si>
  <si>
    <t>sa175te</t>
  </si>
  <si>
    <t>SA17 5TF</t>
  </si>
  <si>
    <t>SA175TF</t>
  </si>
  <si>
    <t>sa17 5tf</t>
  </si>
  <si>
    <t>sa175tf</t>
  </si>
  <si>
    <t>SA17 5TG</t>
  </si>
  <si>
    <t>SA175TG</t>
  </si>
  <si>
    <t>sa17 5tg</t>
  </si>
  <si>
    <t>sa175tg</t>
  </si>
  <si>
    <t>SA17 5TH</t>
  </si>
  <si>
    <t>SA175TH</t>
  </si>
  <si>
    <t>sa17 5th</t>
  </si>
  <si>
    <t>sa175th</t>
  </si>
  <si>
    <t>SA17 5TJ</t>
  </si>
  <si>
    <t>SA175TJ</t>
  </si>
  <si>
    <t>sa17 5tj</t>
  </si>
  <si>
    <t>sa175tj</t>
  </si>
  <si>
    <t>SA17 5TL</t>
  </si>
  <si>
    <t>SA175TL</t>
  </si>
  <si>
    <t>sa17 5tl</t>
  </si>
  <si>
    <t>sa175tl</t>
  </si>
  <si>
    <t>SA17 5TN</t>
  </si>
  <si>
    <t>SA175TN</t>
  </si>
  <si>
    <t>sa17 5tn</t>
  </si>
  <si>
    <t>sa175tn</t>
  </si>
  <si>
    <t>SA17 5TP</t>
  </si>
  <si>
    <t>SA175TP</t>
  </si>
  <si>
    <t>sa17 5tp</t>
  </si>
  <si>
    <t>sa175tp</t>
  </si>
  <si>
    <t>SA17 5TQ</t>
  </si>
  <si>
    <t>SA175TQ</t>
  </si>
  <si>
    <t>sa17 5tq</t>
  </si>
  <si>
    <t>sa175tq</t>
  </si>
  <si>
    <t>SA17 5TR</t>
  </si>
  <si>
    <t>SA175TR</t>
  </si>
  <si>
    <t>sa17 5tr</t>
  </si>
  <si>
    <t>sa175tr</t>
  </si>
  <si>
    <t>SA17 5TS</t>
  </si>
  <si>
    <t>SA175TS</t>
  </si>
  <si>
    <t>sa17 5ts</t>
  </si>
  <si>
    <t>sa175ts</t>
  </si>
  <si>
    <t>SA17 5TT</t>
  </si>
  <si>
    <t>SA175TT</t>
  </si>
  <si>
    <t>sa17 5tt</t>
  </si>
  <si>
    <t>sa175tt</t>
  </si>
  <si>
    <t>SA17 5TU</t>
  </si>
  <si>
    <t>SA175TU</t>
  </si>
  <si>
    <t>sa17 5tu</t>
  </si>
  <si>
    <t>sa175tu</t>
  </si>
  <si>
    <t>SA17 5TW</t>
  </si>
  <si>
    <t>SA175TW</t>
  </si>
  <si>
    <t>sa17 5tw</t>
  </si>
  <si>
    <t>sa175tw</t>
  </si>
  <si>
    <t>SA17 5TY</t>
  </si>
  <si>
    <t>SA175TY</t>
  </si>
  <si>
    <t>sa17 5ty</t>
  </si>
  <si>
    <t>sa175ty</t>
  </si>
  <si>
    <t>SA17 5UA</t>
  </si>
  <si>
    <t>SA175UA</t>
  </si>
  <si>
    <t>sa17 5ua</t>
  </si>
  <si>
    <t>sa175ua</t>
  </si>
  <si>
    <t>SA17 5UB</t>
  </si>
  <si>
    <t>SA175UB</t>
  </si>
  <si>
    <t>sa17 5ub</t>
  </si>
  <si>
    <t>sa175ub</t>
  </si>
  <si>
    <t>SA17 5UD</t>
  </si>
  <si>
    <t>SA175UD</t>
  </si>
  <si>
    <t>sa17 5ud</t>
  </si>
  <si>
    <t>sa175ud</t>
  </si>
  <si>
    <t>SA17 5UE</t>
  </si>
  <si>
    <t>SA175UE</t>
  </si>
  <si>
    <t>sa17 5ue</t>
  </si>
  <si>
    <t>sa175ue</t>
  </si>
  <si>
    <t>SA17 5UF</t>
  </si>
  <si>
    <t>SA175UF</t>
  </si>
  <si>
    <t>sa17 5uf</t>
  </si>
  <si>
    <t>sa175uf</t>
  </si>
  <si>
    <t>SA17 5UG</t>
  </si>
  <si>
    <t>SA175UG</t>
  </si>
  <si>
    <t>sa17 5ug</t>
  </si>
  <si>
    <t>sa175ug</t>
  </si>
  <si>
    <t>SA17 5UH</t>
  </si>
  <si>
    <t>SA175UH</t>
  </si>
  <si>
    <t>sa17 5uh</t>
  </si>
  <si>
    <t>sa175uh</t>
  </si>
  <si>
    <t>SA17 5UL</t>
  </si>
  <si>
    <t>SA175UL</t>
  </si>
  <si>
    <t>sa17 5ul</t>
  </si>
  <si>
    <t>sa175ul</t>
  </si>
  <si>
    <t>SA17 5UN</t>
  </si>
  <si>
    <t>SA175UN</t>
  </si>
  <si>
    <t>sa17 5un</t>
  </si>
  <si>
    <t>sa175un</t>
  </si>
  <si>
    <t>SA17 5UR</t>
  </si>
  <si>
    <t>SA175UR</t>
  </si>
  <si>
    <t>sa17 5ur</t>
  </si>
  <si>
    <t>sa175ur</t>
  </si>
  <si>
    <t>SA17 5US</t>
  </si>
  <si>
    <t>SA175US</t>
  </si>
  <si>
    <t>sa17 5us</t>
  </si>
  <si>
    <t>sa175us</t>
  </si>
  <si>
    <t>SA17 5UT</t>
  </si>
  <si>
    <t>SA175UT</t>
  </si>
  <si>
    <t>sa17 5ut</t>
  </si>
  <si>
    <t>sa175ut</t>
  </si>
  <si>
    <t>SA17 5UU</t>
  </si>
  <si>
    <t>SA175UU</t>
  </si>
  <si>
    <t>sa17 5uu</t>
  </si>
  <si>
    <t>sa175uu</t>
  </si>
  <si>
    <t>SA17 5UY</t>
  </si>
  <si>
    <t>SA175UY</t>
  </si>
  <si>
    <t>sa17 5uy</t>
  </si>
  <si>
    <t>sa175uy</t>
  </si>
  <si>
    <t>SA17 5YB</t>
  </si>
  <si>
    <t>SA175YB</t>
  </si>
  <si>
    <t>sa17 5yb</t>
  </si>
  <si>
    <t>sa175yb</t>
  </si>
  <si>
    <t>SA17 5YD</t>
  </si>
  <si>
    <t>SA175YD</t>
  </si>
  <si>
    <t>sa17 5yd</t>
  </si>
  <si>
    <t>sa175yd</t>
  </si>
  <si>
    <t>SA17 5YE</t>
  </si>
  <si>
    <t>SA175YE</t>
  </si>
  <si>
    <t>sa17 5ye</t>
  </si>
  <si>
    <t>sa175ye</t>
  </si>
  <si>
    <t>SA17 5YF</t>
  </si>
  <si>
    <t>SA175YF</t>
  </si>
  <si>
    <t>sa17 5yf</t>
  </si>
  <si>
    <t>sa175yf</t>
  </si>
  <si>
    <t>SA17 5YG</t>
  </si>
  <si>
    <t>SA175YG</t>
  </si>
  <si>
    <t>sa17 5yg</t>
  </si>
  <si>
    <t>sa175yg</t>
  </si>
  <si>
    <t>SA17 5YH</t>
  </si>
  <si>
    <t>SA175YH</t>
  </si>
  <si>
    <t>sa17 5yh</t>
  </si>
  <si>
    <t>sa175yh</t>
  </si>
  <si>
    <t>SA17 5YJ</t>
  </si>
  <si>
    <t>SA175YJ</t>
  </si>
  <si>
    <t>sa17 5yj</t>
  </si>
  <si>
    <t>sa175yj</t>
  </si>
  <si>
    <t>SA17 5YL</t>
  </si>
  <si>
    <t>SA175YL</t>
  </si>
  <si>
    <t>sa17 5yl</t>
  </si>
  <si>
    <t>sa175yl</t>
  </si>
  <si>
    <t>SA17 5YN</t>
  </si>
  <si>
    <t>SA175YN</t>
  </si>
  <si>
    <t>sa17 5yn</t>
  </si>
  <si>
    <t>sa175yn</t>
  </si>
  <si>
    <t>SA17 5YP</t>
  </si>
  <si>
    <t>SA175YP</t>
  </si>
  <si>
    <t>sa17 5yp</t>
  </si>
  <si>
    <t>sa175yp</t>
  </si>
  <si>
    <t>SA17 5YQ</t>
  </si>
  <si>
    <t>SA175YQ</t>
  </si>
  <si>
    <t>sa17 5yq</t>
  </si>
  <si>
    <t>sa175yq</t>
  </si>
  <si>
    <t>SA17 5YR</t>
  </si>
  <si>
    <t>SA175YR</t>
  </si>
  <si>
    <t>sa17 5yr</t>
  </si>
  <si>
    <t>sa175yr</t>
  </si>
  <si>
    <t>SA17 5YW</t>
  </si>
  <si>
    <t>SA175YW</t>
  </si>
  <si>
    <t>sa17 5yw</t>
  </si>
  <si>
    <t>sa175yw</t>
  </si>
  <si>
    <t>SA17 5YY</t>
  </si>
  <si>
    <t>SA175YY</t>
  </si>
  <si>
    <t>sa17 5yy</t>
  </si>
  <si>
    <t>sa175yy</t>
  </si>
  <si>
    <t>SA18 2LX</t>
  </si>
  <si>
    <t>SA182LX</t>
  </si>
  <si>
    <t>sa18 2lx</t>
  </si>
  <si>
    <t>sa182lx</t>
  </si>
  <si>
    <t>Trapp STW</t>
  </si>
  <si>
    <t>SA18 2LZ</t>
  </si>
  <si>
    <t>SA182LZ</t>
  </si>
  <si>
    <t>sa18 2lz</t>
  </si>
  <si>
    <t>sa182lz</t>
  </si>
  <si>
    <t>SA18 2NJ</t>
  </si>
  <si>
    <t>SA182NJ</t>
  </si>
  <si>
    <t>sa18 2nj</t>
  </si>
  <si>
    <t>sa182nj</t>
  </si>
  <si>
    <t>Ffairfach STW</t>
  </si>
  <si>
    <t>SA18 2NQ</t>
  </si>
  <si>
    <t>SA182NQ</t>
  </si>
  <si>
    <t>sa18 2nq</t>
  </si>
  <si>
    <t>sa182nq</t>
  </si>
  <si>
    <t>SA18 2NX</t>
  </si>
  <si>
    <t>SA182NX</t>
  </si>
  <si>
    <t>sa18 2nx</t>
  </si>
  <si>
    <t>sa182nx</t>
  </si>
  <si>
    <t>SA18 2NZ</t>
  </si>
  <si>
    <t>SA182NZ</t>
  </si>
  <si>
    <t>sa18 2nz</t>
  </si>
  <si>
    <t>sa182nz</t>
  </si>
  <si>
    <t>SA18 2TS</t>
  </si>
  <si>
    <t>SA182TS</t>
  </si>
  <si>
    <t>sa18 2ts</t>
  </si>
  <si>
    <t>sa182ts</t>
  </si>
  <si>
    <t>SA18 2TT</t>
  </si>
  <si>
    <t>SA182TT</t>
  </si>
  <si>
    <t>sa18 2tt</t>
  </si>
  <si>
    <t>sa182tt</t>
  </si>
  <si>
    <t>SA18 3LJ</t>
  </si>
  <si>
    <t>SA183LJ</t>
  </si>
  <si>
    <t>sa18 3lj</t>
  </si>
  <si>
    <t>sa183lj</t>
  </si>
  <si>
    <t>SA19 0AD</t>
  </si>
  <si>
    <t>SA190AD</t>
  </si>
  <si>
    <t>sa19 0ad</t>
  </si>
  <si>
    <t>sa190ad</t>
  </si>
  <si>
    <t>SA19 0AE</t>
  </si>
  <si>
    <t>SA190AE</t>
  </si>
  <si>
    <t>sa19 0ae</t>
  </si>
  <si>
    <t>sa190ae</t>
  </si>
  <si>
    <t>SA19 0AQ</t>
  </si>
  <si>
    <t>SA190AQ</t>
  </si>
  <si>
    <t>sa19 0aq</t>
  </si>
  <si>
    <t>sa190aq</t>
  </si>
  <si>
    <t>SA19 0AR</t>
  </si>
  <si>
    <t>SA190AR</t>
  </si>
  <si>
    <t>sa19 0ar</t>
  </si>
  <si>
    <t>sa190ar</t>
  </si>
  <si>
    <t>SA19 0AU</t>
  </si>
  <si>
    <t>SA190AU</t>
  </si>
  <si>
    <t>sa19 0au</t>
  </si>
  <si>
    <t>sa190au</t>
  </si>
  <si>
    <t>SA19 0AW</t>
  </si>
  <si>
    <t>SA190AW</t>
  </si>
  <si>
    <t>sa19 0aw</t>
  </si>
  <si>
    <t>sa190aw</t>
  </si>
  <si>
    <t>SA19 0BA</t>
  </si>
  <si>
    <t>SA190BA</t>
  </si>
  <si>
    <t>sa19 0ba</t>
  </si>
  <si>
    <t>sa190ba</t>
  </si>
  <si>
    <t>SA19 0BB</t>
  </si>
  <si>
    <t>SA190BB</t>
  </si>
  <si>
    <t>sa19 0bb</t>
  </si>
  <si>
    <t>sa190bb</t>
  </si>
  <si>
    <t>SA19 6AA</t>
  </si>
  <si>
    <t>SA196AA</t>
  </si>
  <si>
    <t>sa19 6aa</t>
  </si>
  <si>
    <t>sa196aa</t>
  </si>
  <si>
    <t>SA19 6AE</t>
  </si>
  <si>
    <t>SA196AE</t>
  </si>
  <si>
    <t>sa19 6ae</t>
  </si>
  <si>
    <t>sa196ae</t>
  </si>
  <si>
    <t>SA19 6AH</t>
  </si>
  <si>
    <t>SA196AH</t>
  </si>
  <si>
    <t>sa19 6ah</t>
  </si>
  <si>
    <t>sa196ah</t>
  </si>
  <si>
    <t>SA19 6AJ</t>
  </si>
  <si>
    <t>SA196AJ</t>
  </si>
  <si>
    <t>sa19 6aj</t>
  </si>
  <si>
    <t>sa196aj</t>
  </si>
  <si>
    <t>SA19 6AN</t>
  </si>
  <si>
    <t>SA196AN</t>
  </si>
  <si>
    <t>sa19 6an</t>
  </si>
  <si>
    <t>sa196an</t>
  </si>
  <si>
    <t>SA19 6AP</t>
  </si>
  <si>
    <t>SA196AP</t>
  </si>
  <si>
    <t>sa19 6ap</t>
  </si>
  <si>
    <t>sa196ap</t>
  </si>
  <si>
    <t>SA19 6AQ</t>
  </si>
  <si>
    <t>SA196AQ</t>
  </si>
  <si>
    <t>sa19 6aq</t>
  </si>
  <si>
    <t>sa196aq</t>
  </si>
  <si>
    <t xml:space="preserve">Bethlehem STW </t>
  </si>
  <si>
    <t>SA19 6AR</t>
  </si>
  <si>
    <t>SA196AR</t>
  </si>
  <si>
    <t>sa19 6ar</t>
  </si>
  <si>
    <t>sa196ar</t>
  </si>
  <si>
    <t>SA19 6AS</t>
  </si>
  <si>
    <t>SA196AS</t>
  </si>
  <si>
    <t>sa19 6as</t>
  </si>
  <si>
    <t>sa196as</t>
  </si>
  <si>
    <t>SA19 6AT</t>
  </si>
  <si>
    <t>SA196AT</t>
  </si>
  <si>
    <t>sa19 6at</t>
  </si>
  <si>
    <t>sa196at</t>
  </si>
  <si>
    <t>SA19 6AU</t>
  </si>
  <si>
    <t>SA196AU</t>
  </si>
  <si>
    <t>sa19 6au</t>
  </si>
  <si>
    <t>sa196au</t>
  </si>
  <si>
    <t>SA19 6AW</t>
  </si>
  <si>
    <t>SA196AW</t>
  </si>
  <si>
    <t>sa19 6aw</t>
  </si>
  <si>
    <t>sa196aw</t>
  </si>
  <si>
    <t>SA19 6AX</t>
  </si>
  <si>
    <t>SA196AX</t>
  </si>
  <si>
    <t>sa19 6ax</t>
  </si>
  <si>
    <t>sa196ax</t>
  </si>
  <si>
    <t>SA19 6AY</t>
  </si>
  <si>
    <t>SA196AY</t>
  </si>
  <si>
    <t>sa19 6ay</t>
  </si>
  <si>
    <t>sa196ay</t>
  </si>
  <si>
    <t>SA19 6AZ</t>
  </si>
  <si>
    <t>SA196AZ</t>
  </si>
  <si>
    <t>sa19 6az</t>
  </si>
  <si>
    <t>sa196az</t>
  </si>
  <si>
    <t>SA19 6BA</t>
  </si>
  <si>
    <t>SA196BA</t>
  </si>
  <si>
    <t>sa19 6ba</t>
  </si>
  <si>
    <t>sa196ba</t>
  </si>
  <si>
    <t>SA19 6BD</t>
  </si>
  <si>
    <t>SA196BD</t>
  </si>
  <si>
    <t>sa19 6bd</t>
  </si>
  <si>
    <t>sa196bd</t>
  </si>
  <si>
    <t>SA19 6BG</t>
  </si>
  <si>
    <t>SA196BG</t>
  </si>
  <si>
    <t>sa19 6bg</t>
  </si>
  <si>
    <t>sa196bg</t>
  </si>
  <si>
    <t>SA19 6BH</t>
  </si>
  <si>
    <t>SA196BH</t>
  </si>
  <si>
    <t>sa19 6bh</t>
  </si>
  <si>
    <t>sa196bh</t>
  </si>
  <si>
    <t>SA19 6BJ</t>
  </si>
  <si>
    <t>SA196BJ</t>
  </si>
  <si>
    <t>sa19 6bj</t>
  </si>
  <si>
    <t>sa196bj</t>
  </si>
  <si>
    <t>SA19 6BL</t>
  </si>
  <si>
    <t>SA196BL</t>
  </si>
  <si>
    <t>sa19 6bl</t>
  </si>
  <si>
    <t>sa196bl</t>
  </si>
  <si>
    <t>SA19 6BN</t>
  </si>
  <si>
    <t>SA196BN</t>
  </si>
  <si>
    <t>sa19 6bn</t>
  </si>
  <si>
    <t>sa196bn</t>
  </si>
  <si>
    <t>SA19 6BQ</t>
  </si>
  <si>
    <t>SA196BQ</t>
  </si>
  <si>
    <t>sa19 6bq</t>
  </si>
  <si>
    <t>sa196bq</t>
  </si>
  <si>
    <t>SA19 6BS</t>
  </si>
  <si>
    <t>SA196BS</t>
  </si>
  <si>
    <t>sa19 6bs</t>
  </si>
  <si>
    <t>sa196bs</t>
  </si>
  <si>
    <t>SA19 6BU</t>
  </si>
  <si>
    <t>SA196BU</t>
  </si>
  <si>
    <t>sa19 6bu</t>
  </si>
  <si>
    <t>sa196bu</t>
  </si>
  <si>
    <t>SA19 6DA</t>
  </si>
  <si>
    <t>SA196DA</t>
  </si>
  <si>
    <t>sa19 6da</t>
  </si>
  <si>
    <t>sa196da</t>
  </si>
  <si>
    <t>SA19 6DB</t>
  </si>
  <si>
    <t>SA196DB</t>
  </si>
  <si>
    <t>sa19 6db</t>
  </si>
  <si>
    <t>sa196db</t>
  </si>
  <si>
    <t>SA19 6DD</t>
  </si>
  <si>
    <t>SA196DD</t>
  </si>
  <si>
    <t>sa19 6dd</t>
  </si>
  <si>
    <t>sa196dd</t>
  </si>
  <si>
    <t>SA19 6DF</t>
  </si>
  <si>
    <t>SA196DF</t>
  </si>
  <si>
    <t>sa19 6df</t>
  </si>
  <si>
    <t>sa196df</t>
  </si>
  <si>
    <t>SA19 6DH</t>
  </si>
  <si>
    <t>SA196DH</t>
  </si>
  <si>
    <t>sa19 6dh</t>
  </si>
  <si>
    <t>sa196dh</t>
  </si>
  <si>
    <t>SA19 6DL</t>
  </si>
  <si>
    <t>SA196DL</t>
  </si>
  <si>
    <t>sa19 6dl</t>
  </si>
  <si>
    <t>sa196dl</t>
  </si>
  <si>
    <t>SA19 6DN</t>
  </si>
  <si>
    <t>SA196DN</t>
  </si>
  <si>
    <t>sa19 6dn</t>
  </si>
  <si>
    <t>sa196dn</t>
  </si>
  <si>
    <t>SA19 6DP</t>
  </si>
  <si>
    <t>SA196DP</t>
  </si>
  <si>
    <t>sa19 6dp</t>
  </si>
  <si>
    <t>sa196dp</t>
  </si>
  <si>
    <t>SA19 6DR</t>
  </si>
  <si>
    <t>SA196DR</t>
  </si>
  <si>
    <t>sa19 6dr</t>
  </si>
  <si>
    <t>sa196dr</t>
  </si>
  <si>
    <t>SA19 6DS</t>
  </si>
  <si>
    <t>SA196DS</t>
  </si>
  <si>
    <t>sa19 6ds</t>
  </si>
  <si>
    <t>sa196ds</t>
  </si>
  <si>
    <t>SA19 6DT</t>
  </si>
  <si>
    <t>SA196DT</t>
  </si>
  <si>
    <t>sa19 6dt</t>
  </si>
  <si>
    <t>sa196dt</t>
  </si>
  <si>
    <t>SA19 6DU</t>
  </si>
  <si>
    <t>SA196DU</t>
  </si>
  <si>
    <t>sa19 6du</t>
  </si>
  <si>
    <t>sa196du</t>
  </si>
  <si>
    <t>SA19 6DW</t>
  </si>
  <si>
    <t>SA196DW</t>
  </si>
  <si>
    <t>sa19 6dw</t>
  </si>
  <si>
    <t>sa196dw</t>
  </si>
  <si>
    <t>SA19 6DX</t>
  </si>
  <si>
    <t>SA196DX</t>
  </si>
  <si>
    <t>sa19 6dx</t>
  </si>
  <si>
    <t>sa196dx</t>
  </si>
  <si>
    <t>SA19 6DY</t>
  </si>
  <si>
    <t>SA196DY</t>
  </si>
  <si>
    <t>sa19 6dy</t>
  </si>
  <si>
    <t>sa196dy</t>
  </si>
  <si>
    <t>SA19 6DZ</t>
  </si>
  <si>
    <t>SA196DZ</t>
  </si>
  <si>
    <t>sa19 6dz</t>
  </si>
  <si>
    <t>sa196dz</t>
  </si>
  <si>
    <t>SA19 6EA</t>
  </si>
  <si>
    <t>SA196EA</t>
  </si>
  <si>
    <t>sa19 6ea</t>
  </si>
  <si>
    <t>sa196ea</t>
  </si>
  <si>
    <t>SA19 6EB</t>
  </si>
  <si>
    <t>SA196EB</t>
  </si>
  <si>
    <t>sa19 6eb</t>
  </si>
  <si>
    <t>sa196eb</t>
  </si>
  <si>
    <t>SA19 6ED</t>
  </si>
  <si>
    <t>SA196ED</t>
  </si>
  <si>
    <t>sa19 6ed</t>
  </si>
  <si>
    <t>sa196ed</t>
  </si>
  <si>
    <t>SA19 6EE</t>
  </si>
  <si>
    <t>SA196EE</t>
  </si>
  <si>
    <t>sa19 6ee</t>
  </si>
  <si>
    <t>sa196ee</t>
  </si>
  <si>
    <t>SA19 6EF</t>
  </si>
  <si>
    <t>SA196EF</t>
  </si>
  <si>
    <t>sa19 6ef</t>
  </si>
  <si>
    <t>sa196ef</t>
  </si>
  <si>
    <t>SA19 6EG</t>
  </si>
  <si>
    <t>SA196EG</t>
  </si>
  <si>
    <t>sa19 6eg</t>
  </si>
  <si>
    <t>sa196eg</t>
  </si>
  <si>
    <t>SA19 6EN</t>
  </si>
  <si>
    <t>SA196EN</t>
  </si>
  <si>
    <t>sa19 6en</t>
  </si>
  <si>
    <t>sa196en</t>
  </si>
  <si>
    <t>SA19 6EP</t>
  </si>
  <si>
    <t>SA196EP</t>
  </si>
  <si>
    <t>sa19 6ep</t>
  </si>
  <si>
    <t>sa196ep</t>
  </si>
  <si>
    <t>SA19 6HA</t>
  </si>
  <si>
    <t>SA196HA</t>
  </si>
  <si>
    <t>sa19 6ha</t>
  </si>
  <si>
    <t>sa196ha</t>
  </si>
  <si>
    <t>SA19 6HD</t>
  </si>
  <si>
    <t>SA196HD</t>
  </si>
  <si>
    <t>sa19 6hd</t>
  </si>
  <si>
    <t>sa196hd</t>
  </si>
  <si>
    <t>SA19 6HF</t>
  </si>
  <si>
    <t>SA196HF</t>
  </si>
  <si>
    <t>sa19 6hf</t>
  </si>
  <si>
    <t>sa196hf</t>
  </si>
  <si>
    <t>SA19 6HJ</t>
  </si>
  <si>
    <t>SA196HJ</t>
  </si>
  <si>
    <t>sa19 6hj</t>
  </si>
  <si>
    <t>sa196hj</t>
  </si>
  <si>
    <t>SA19 6HL</t>
  </si>
  <si>
    <t>SA196HL</t>
  </si>
  <si>
    <t>sa19 6hl</t>
  </si>
  <si>
    <t>sa196hl</t>
  </si>
  <si>
    <t>SA19 6HN</t>
  </si>
  <si>
    <t>SA196HN</t>
  </si>
  <si>
    <t>sa19 6hn</t>
  </si>
  <si>
    <t>sa196hn</t>
  </si>
  <si>
    <t>SA19 6HS</t>
  </si>
  <si>
    <t>SA196HS</t>
  </si>
  <si>
    <t>sa19 6hs</t>
  </si>
  <si>
    <t>sa196hs</t>
  </si>
  <si>
    <t>SA19 6HT</t>
  </si>
  <si>
    <t>SA196HT</t>
  </si>
  <si>
    <t>sa19 6ht</t>
  </si>
  <si>
    <t>sa196ht</t>
  </si>
  <si>
    <t>SA19 6HU</t>
  </si>
  <si>
    <t>SA196HU</t>
  </si>
  <si>
    <t>sa19 6hu</t>
  </si>
  <si>
    <t>sa196hu</t>
  </si>
  <si>
    <t>SA19 6HW</t>
  </si>
  <si>
    <t>SA196HW</t>
  </si>
  <si>
    <t>sa19 6hw</t>
  </si>
  <si>
    <t>sa196hw</t>
  </si>
  <si>
    <t>SA19 6HY</t>
  </si>
  <si>
    <t>SA196HY</t>
  </si>
  <si>
    <t>sa19 6hy</t>
  </si>
  <si>
    <t>sa196hy</t>
  </si>
  <si>
    <t>SA19 6LA</t>
  </si>
  <si>
    <t>SA196LA</t>
  </si>
  <si>
    <t>sa19 6la</t>
  </si>
  <si>
    <t>sa196la</t>
  </si>
  <si>
    <t>SA19 6LB</t>
  </si>
  <si>
    <t>SA196LB</t>
  </si>
  <si>
    <t>sa19 6lb</t>
  </si>
  <si>
    <t>sa196lb</t>
  </si>
  <si>
    <t>SA19 6LD</t>
  </si>
  <si>
    <t>SA196LD</t>
  </si>
  <si>
    <t>sa19 6ld</t>
  </si>
  <si>
    <t>sa196ld</t>
  </si>
  <si>
    <t>SA19 6LE</t>
  </si>
  <si>
    <t>SA196LE</t>
  </si>
  <si>
    <t>sa19 6le</t>
  </si>
  <si>
    <t>sa196le</t>
  </si>
  <si>
    <t>SA19 6LF</t>
  </si>
  <si>
    <t>SA196LF</t>
  </si>
  <si>
    <t>sa19 6lf</t>
  </si>
  <si>
    <t>sa196lf</t>
  </si>
  <si>
    <t>SA19 6LU</t>
  </si>
  <si>
    <t>SA196LU</t>
  </si>
  <si>
    <t>sa19 6lu</t>
  </si>
  <si>
    <t>sa196lu</t>
  </si>
  <si>
    <t>SA19 6LW</t>
  </si>
  <si>
    <t>SA196LW</t>
  </si>
  <si>
    <t>sa19 6lw</t>
  </si>
  <si>
    <t>sa196lw</t>
  </si>
  <si>
    <t>SA19 6ND</t>
  </si>
  <si>
    <t>SA196ND</t>
  </si>
  <si>
    <t>sa19 6nd</t>
  </si>
  <si>
    <t>sa196nd</t>
  </si>
  <si>
    <t>SA19 6NE</t>
  </si>
  <si>
    <t>SA196NE</t>
  </si>
  <si>
    <t>sa19 6ne</t>
  </si>
  <si>
    <t>sa196ne</t>
  </si>
  <si>
    <t>SA19 6NF</t>
  </si>
  <si>
    <t>SA196NF</t>
  </si>
  <si>
    <t>sa19 6nf</t>
  </si>
  <si>
    <t>sa196nf</t>
  </si>
  <si>
    <t>SA19 6NG</t>
  </si>
  <si>
    <t>SA196NG</t>
  </si>
  <si>
    <t>sa19 6ng</t>
  </si>
  <si>
    <t>sa196ng</t>
  </si>
  <si>
    <t>SA19 6NL</t>
  </si>
  <si>
    <t>SA196NL</t>
  </si>
  <si>
    <t>sa19 6nl</t>
  </si>
  <si>
    <t>sa196nl</t>
  </si>
  <si>
    <t>SA19 6NN</t>
  </si>
  <si>
    <t>SA196NN</t>
  </si>
  <si>
    <t>sa19 6nn</t>
  </si>
  <si>
    <t>sa196nn</t>
  </si>
  <si>
    <t>SA19 6NP</t>
  </si>
  <si>
    <t>SA196NP</t>
  </si>
  <si>
    <t>sa19 6np</t>
  </si>
  <si>
    <t>sa196np</t>
  </si>
  <si>
    <t>Cwm Ifor WwTW</t>
  </si>
  <si>
    <t>SA19 6NR</t>
  </si>
  <si>
    <t>SA196NR</t>
  </si>
  <si>
    <t>sa19 6nr</t>
  </si>
  <si>
    <t>sa196nr</t>
  </si>
  <si>
    <t>SA19 6NS</t>
  </si>
  <si>
    <t>SA196NS</t>
  </si>
  <si>
    <t>sa19 6ns</t>
  </si>
  <si>
    <t>sa196ns</t>
  </si>
  <si>
    <t>SA19 6NT</t>
  </si>
  <si>
    <t>SA196NT</t>
  </si>
  <si>
    <t>sa19 6nt</t>
  </si>
  <si>
    <t>sa196nt</t>
  </si>
  <si>
    <t>SA19 6NU</t>
  </si>
  <si>
    <t>SA196NU</t>
  </si>
  <si>
    <t>sa19 6nu</t>
  </si>
  <si>
    <t>sa196nu</t>
  </si>
  <si>
    <t>SA19 6NW</t>
  </si>
  <si>
    <t>SA196NW</t>
  </si>
  <si>
    <t>sa19 6nw</t>
  </si>
  <si>
    <t>sa196nw</t>
  </si>
  <si>
    <t>SA19 6NX</t>
  </si>
  <si>
    <t>SA196NX</t>
  </si>
  <si>
    <t>sa19 6nx</t>
  </si>
  <si>
    <t>sa196nx</t>
  </si>
  <si>
    <t>SA19 6PA</t>
  </si>
  <si>
    <t>SA196PA</t>
  </si>
  <si>
    <t>sa19 6pa</t>
  </si>
  <si>
    <t>sa196pa</t>
  </si>
  <si>
    <t>SA19 6PB</t>
  </si>
  <si>
    <t>SA196PB</t>
  </si>
  <si>
    <t>sa19 6pb</t>
  </si>
  <si>
    <t>sa196pb</t>
  </si>
  <si>
    <t>SA19 6PD</t>
  </si>
  <si>
    <t>SA196PD</t>
  </si>
  <si>
    <t>sa19 6pd</t>
  </si>
  <si>
    <t>sa196pd</t>
  </si>
  <si>
    <t>SA19 6PE</t>
  </si>
  <si>
    <t>SA196PE</t>
  </si>
  <si>
    <t>sa19 6pe</t>
  </si>
  <si>
    <t>sa196pe</t>
  </si>
  <si>
    <t>SA19 6PF</t>
  </si>
  <si>
    <t>SA196PF</t>
  </si>
  <si>
    <t>sa19 6pf</t>
  </si>
  <si>
    <t>sa196pf</t>
  </si>
  <si>
    <t>SA19 6PG</t>
  </si>
  <si>
    <t>SA196PG</t>
  </si>
  <si>
    <t>sa19 6pg</t>
  </si>
  <si>
    <t>sa196pg</t>
  </si>
  <si>
    <t>SA19 6PH</t>
  </si>
  <si>
    <t>SA196PH</t>
  </si>
  <si>
    <t>sa19 6ph</t>
  </si>
  <si>
    <t>sa196ph</t>
  </si>
  <si>
    <t>SA19 6PL</t>
  </si>
  <si>
    <t>SA196PL</t>
  </si>
  <si>
    <t>sa19 6pl</t>
  </si>
  <si>
    <t>sa196pl</t>
  </si>
  <si>
    <t>SA19 6PN</t>
  </si>
  <si>
    <t>SA196PN</t>
  </si>
  <si>
    <t>sa19 6pn</t>
  </si>
  <si>
    <t>sa196pn</t>
  </si>
  <si>
    <t>SA19 6PP</t>
  </si>
  <si>
    <t>SA196PP</t>
  </si>
  <si>
    <t>sa19 6pp</t>
  </si>
  <si>
    <t>sa196pp</t>
  </si>
  <si>
    <t>SA19 6PR</t>
  </si>
  <si>
    <t>SA196PR</t>
  </si>
  <si>
    <t>sa19 6pr</t>
  </si>
  <si>
    <t>sa196pr</t>
  </si>
  <si>
    <t>SA19 6PS</t>
  </si>
  <si>
    <t>SA196PS</t>
  </si>
  <si>
    <t>sa19 6ps</t>
  </si>
  <si>
    <t>sa196ps</t>
  </si>
  <si>
    <t>SA19 6PT</t>
  </si>
  <si>
    <t>SA196PT</t>
  </si>
  <si>
    <t>sa19 6pt</t>
  </si>
  <si>
    <t>sa196pt</t>
  </si>
  <si>
    <t>SA19 6PU</t>
  </si>
  <si>
    <t>SA196PU</t>
  </si>
  <si>
    <t>sa19 6pu</t>
  </si>
  <si>
    <t>sa196pu</t>
  </si>
  <si>
    <t>SA19 6PY</t>
  </si>
  <si>
    <t>SA196PY</t>
  </si>
  <si>
    <t>sa19 6py</t>
  </si>
  <si>
    <t>sa196py</t>
  </si>
  <si>
    <t>SA19 6RA</t>
  </si>
  <si>
    <t>SA196RA</t>
  </si>
  <si>
    <t>sa19 6ra</t>
  </si>
  <si>
    <t>sa196ra</t>
  </si>
  <si>
    <t>SA19 6RB</t>
  </si>
  <si>
    <t>SA196RB</t>
  </si>
  <si>
    <t>sa19 6rb</t>
  </si>
  <si>
    <t>sa196rb</t>
  </si>
  <si>
    <t>SA19 6RD</t>
  </si>
  <si>
    <t>SA196RD</t>
  </si>
  <si>
    <t>sa19 6rd</t>
  </si>
  <si>
    <t>sa196rd</t>
  </si>
  <si>
    <t>SA19 6RE</t>
  </si>
  <si>
    <t>SA196RE</t>
  </si>
  <si>
    <t>sa19 6re</t>
  </si>
  <si>
    <t>sa196re</t>
  </si>
  <si>
    <t>SA19 6RF</t>
  </si>
  <si>
    <t>SA196RF</t>
  </si>
  <si>
    <t>sa19 6rf</t>
  </si>
  <si>
    <t>sa196rf</t>
  </si>
  <si>
    <t xml:space="preserve">Bryngwyn WwTW </t>
  </si>
  <si>
    <t>SA19 6RG</t>
  </si>
  <si>
    <t>SA196RG</t>
  </si>
  <si>
    <t>sa19 6rg</t>
  </si>
  <si>
    <t>sa196rg</t>
  </si>
  <si>
    <t>SA19 6RH</t>
  </si>
  <si>
    <t>SA196RH</t>
  </si>
  <si>
    <t>sa19 6rh</t>
  </si>
  <si>
    <t>sa196rh</t>
  </si>
  <si>
    <t/>
  </si>
  <si>
    <t>SA19 6RJ</t>
  </si>
  <si>
    <t>SA196RJ</t>
  </si>
  <si>
    <t>sa19 6rj</t>
  </si>
  <si>
    <t>sa196rj</t>
  </si>
  <si>
    <t>SA19 6RP</t>
  </si>
  <si>
    <t>SA196RP</t>
  </si>
  <si>
    <t>sa19 6rp</t>
  </si>
  <si>
    <t>sa196rp</t>
  </si>
  <si>
    <t>SA19 6RR</t>
  </si>
  <si>
    <t>SA196RR</t>
  </si>
  <si>
    <t>sa19 6rr</t>
  </si>
  <si>
    <t>sa196rr</t>
  </si>
  <si>
    <t>SA19 6RS</t>
  </si>
  <si>
    <t>SA196RS</t>
  </si>
  <si>
    <t>sa19 6rs</t>
  </si>
  <si>
    <t>sa196rs</t>
  </si>
  <si>
    <t>SA19 6RT</t>
  </si>
  <si>
    <t>SA196RT</t>
  </si>
  <si>
    <t>sa19 6rt</t>
  </si>
  <si>
    <t>sa196rt</t>
  </si>
  <si>
    <t>SA19 6RU</t>
  </si>
  <si>
    <t>SA196RU</t>
  </si>
  <si>
    <t>sa19 6ru</t>
  </si>
  <si>
    <t>sa196ru</t>
  </si>
  <si>
    <t>SA19 6RW</t>
  </si>
  <si>
    <t>SA196RW</t>
  </si>
  <si>
    <t>sa19 6rw</t>
  </si>
  <si>
    <t>sa196rw</t>
  </si>
  <si>
    <t>SA19 6RX</t>
  </si>
  <si>
    <t>SA196RX</t>
  </si>
  <si>
    <t>sa19 6rx</t>
  </si>
  <si>
    <t>sa196rx</t>
  </si>
  <si>
    <t>SA19 6RY</t>
  </si>
  <si>
    <t>SA196RY</t>
  </si>
  <si>
    <t>sa19 6ry</t>
  </si>
  <si>
    <t>sa196ry</t>
  </si>
  <si>
    <t>SA19 6RZ</t>
  </si>
  <si>
    <t>SA196RZ</t>
  </si>
  <si>
    <t>sa19 6rz</t>
  </si>
  <si>
    <t>sa196rz</t>
  </si>
  <si>
    <t>SA19 6SA</t>
  </si>
  <si>
    <t>SA196SA</t>
  </si>
  <si>
    <t>sa19 6sa</t>
  </si>
  <si>
    <t>sa196sa</t>
  </si>
  <si>
    <t>SA19 6SD</t>
  </si>
  <si>
    <t>SA196SD</t>
  </si>
  <si>
    <t>sa19 6sd</t>
  </si>
  <si>
    <t>sa196sd</t>
  </si>
  <si>
    <t>SA19 6SE</t>
  </si>
  <si>
    <t>SA196SE</t>
  </si>
  <si>
    <t>sa19 6se</t>
  </si>
  <si>
    <t>sa196se</t>
  </si>
  <si>
    <t xml:space="preserve">Broad Oak WwTW </t>
  </si>
  <si>
    <t>SA19 6SF</t>
  </si>
  <si>
    <t>SA196SF</t>
  </si>
  <si>
    <t>sa19 6sf</t>
  </si>
  <si>
    <t>sa196sf</t>
  </si>
  <si>
    <t>SA19 6SG</t>
  </si>
  <si>
    <t>SA196SG</t>
  </si>
  <si>
    <t>sa19 6sg</t>
  </si>
  <si>
    <t>sa196sg</t>
  </si>
  <si>
    <t>SA19 6SH</t>
  </si>
  <si>
    <t>SA196SH</t>
  </si>
  <si>
    <t>sa19 6sh</t>
  </si>
  <si>
    <t>sa196sh</t>
  </si>
  <si>
    <t>SA19 6SL</t>
  </si>
  <si>
    <t>SA196SL</t>
  </si>
  <si>
    <t>sa19 6sl</t>
  </si>
  <si>
    <t>sa196sl</t>
  </si>
  <si>
    <t>SA19 6SN</t>
  </si>
  <si>
    <t>SA196SN</t>
  </si>
  <si>
    <t>sa19 6sn</t>
  </si>
  <si>
    <t>sa196sn</t>
  </si>
  <si>
    <t>SA19 6SR</t>
  </si>
  <si>
    <t>SA196SR</t>
  </si>
  <si>
    <t>sa19 6sr</t>
  </si>
  <si>
    <t>sa196sr</t>
  </si>
  <si>
    <t>SA19 6SS</t>
  </si>
  <si>
    <t>SA196SS</t>
  </si>
  <si>
    <t>sa19 6ss</t>
  </si>
  <si>
    <t>sa196ss</t>
  </si>
  <si>
    <t>SA19 6ST</t>
  </si>
  <si>
    <t>SA196ST</t>
  </si>
  <si>
    <t>sa19 6st</t>
  </si>
  <si>
    <t>sa196st</t>
  </si>
  <si>
    <t>SA19 6SU</t>
  </si>
  <si>
    <t>SA196SU</t>
  </si>
  <si>
    <t>sa19 6su</t>
  </si>
  <si>
    <t>sa196su</t>
  </si>
  <si>
    <t>SA19 6SY</t>
  </si>
  <si>
    <t>SA196SY</t>
  </si>
  <si>
    <t>sa19 6sy</t>
  </si>
  <si>
    <t>sa196sy</t>
  </si>
  <si>
    <t>SA19 6SZ</t>
  </si>
  <si>
    <t>SA196SZ</t>
  </si>
  <si>
    <t>sa19 6sz</t>
  </si>
  <si>
    <t>sa196sz</t>
  </si>
  <si>
    <t>SA19 6TD</t>
  </si>
  <si>
    <t>SA196TD</t>
  </si>
  <si>
    <t>sa19 6td</t>
  </si>
  <si>
    <t>sa196td</t>
  </si>
  <si>
    <t>SA19 6TE</t>
  </si>
  <si>
    <t>SA196TE</t>
  </si>
  <si>
    <t>sa19 6te</t>
  </si>
  <si>
    <t>sa196te</t>
  </si>
  <si>
    <t>SA19 6TF</t>
  </si>
  <si>
    <t>SA196TF</t>
  </si>
  <si>
    <t>sa19 6tf</t>
  </si>
  <si>
    <t>sa196tf</t>
  </si>
  <si>
    <t>SA19 6TG</t>
  </si>
  <si>
    <t>SA196TG</t>
  </si>
  <si>
    <t>sa19 6tg</t>
  </si>
  <si>
    <t>sa196tg</t>
  </si>
  <si>
    <t>SA19 6TH</t>
  </si>
  <si>
    <t>SA196TH</t>
  </si>
  <si>
    <t>sa19 6th</t>
  </si>
  <si>
    <t>sa196th</t>
  </si>
  <si>
    <t>SA19 6TL</t>
  </si>
  <si>
    <t>SA196TL</t>
  </si>
  <si>
    <t>sa19 6tl</t>
  </si>
  <si>
    <t>sa196tl</t>
  </si>
  <si>
    <t>SA19 6TN</t>
  </si>
  <si>
    <t>SA196TN</t>
  </si>
  <si>
    <t>sa19 6tn</t>
  </si>
  <si>
    <t>sa196tn</t>
  </si>
  <si>
    <t>SA19 6TP</t>
  </si>
  <si>
    <t>SA196TP</t>
  </si>
  <si>
    <t>sa19 6tp</t>
  </si>
  <si>
    <t>sa196tp</t>
  </si>
  <si>
    <t>SA19 6TR</t>
  </si>
  <si>
    <t>SA196TR</t>
  </si>
  <si>
    <t>sa19 6tr</t>
  </si>
  <si>
    <t>sa196tr</t>
  </si>
  <si>
    <t>SA19 6TS</t>
  </si>
  <si>
    <t>SA196TS</t>
  </si>
  <si>
    <t>sa19 6ts</t>
  </si>
  <si>
    <t>sa196ts</t>
  </si>
  <si>
    <t>SA19 6TT</t>
  </si>
  <si>
    <t>SA196TT</t>
  </si>
  <si>
    <t>sa19 6tt</t>
  </si>
  <si>
    <t>sa196tt</t>
  </si>
  <si>
    <t>SA19 6TW</t>
  </si>
  <si>
    <t>SA196TW</t>
  </si>
  <si>
    <t>sa19 6tw</t>
  </si>
  <si>
    <t>sa196tw</t>
  </si>
  <si>
    <t>SA19 6TY</t>
  </si>
  <si>
    <t>SA196TY</t>
  </si>
  <si>
    <t>sa19 6ty</t>
  </si>
  <si>
    <t>sa196ty</t>
  </si>
  <si>
    <t>SA19 6UA</t>
  </si>
  <si>
    <t>SA196UA</t>
  </si>
  <si>
    <t>sa19 6ua</t>
  </si>
  <si>
    <t>sa196ua</t>
  </si>
  <si>
    <t>SA19 6UB</t>
  </si>
  <si>
    <t>SA196UB</t>
  </si>
  <si>
    <t>sa19 6ub</t>
  </si>
  <si>
    <t>sa196ub</t>
  </si>
  <si>
    <t>SA19 6UD</t>
  </si>
  <si>
    <t>SA196UD</t>
  </si>
  <si>
    <t>sa19 6ud</t>
  </si>
  <si>
    <t>sa196ud</t>
  </si>
  <si>
    <t>SA19 6UH</t>
  </si>
  <si>
    <t>SA196UH</t>
  </si>
  <si>
    <t>sa19 6uh</t>
  </si>
  <si>
    <t>sa196uh</t>
  </si>
  <si>
    <t>SA19 6UL</t>
  </si>
  <si>
    <t>SA196UL</t>
  </si>
  <si>
    <t>sa19 6ul</t>
  </si>
  <si>
    <t>sa196ul</t>
  </si>
  <si>
    <t>SA19 6UN</t>
  </si>
  <si>
    <t>SA196UN</t>
  </si>
  <si>
    <t>sa19 6un</t>
  </si>
  <si>
    <t>sa196un</t>
  </si>
  <si>
    <t>SA19 6UR</t>
  </si>
  <si>
    <t>SA196UR</t>
  </si>
  <si>
    <t>sa19 6ur</t>
  </si>
  <si>
    <t>sa196ur</t>
  </si>
  <si>
    <t>SA19 6US</t>
  </si>
  <si>
    <t>SA196US</t>
  </si>
  <si>
    <t>sa19 6us</t>
  </si>
  <si>
    <t>sa196us</t>
  </si>
  <si>
    <t>SA19 6UT</t>
  </si>
  <si>
    <t>SA196UT</t>
  </si>
  <si>
    <t>sa19 6ut</t>
  </si>
  <si>
    <t>sa196ut</t>
  </si>
  <si>
    <t>SA19 6UU</t>
  </si>
  <si>
    <t>SA196UU</t>
  </si>
  <si>
    <t>sa19 6uu</t>
  </si>
  <si>
    <t>sa196uu</t>
  </si>
  <si>
    <t>SA19 6UW</t>
  </si>
  <si>
    <t>SA196UW</t>
  </si>
  <si>
    <t>sa19 6uw</t>
  </si>
  <si>
    <t>sa196uw</t>
  </si>
  <si>
    <t>SA19 6UY</t>
  </si>
  <si>
    <t>SA196UY</t>
  </si>
  <si>
    <t>sa19 6uy</t>
  </si>
  <si>
    <t>sa196uy</t>
  </si>
  <si>
    <t>SA19 6YA</t>
  </si>
  <si>
    <t>SA196YA</t>
  </si>
  <si>
    <t>sa19 6ya</t>
  </si>
  <si>
    <t>sa196ya</t>
  </si>
  <si>
    <t>SA19 6YB</t>
  </si>
  <si>
    <t>SA196YB</t>
  </si>
  <si>
    <t>sa19 6yb</t>
  </si>
  <si>
    <t>sa196yb</t>
  </si>
  <si>
    <t>SA19 6YD</t>
  </si>
  <si>
    <t>SA196YD</t>
  </si>
  <si>
    <t>sa19 6yd</t>
  </si>
  <si>
    <t>sa196yd</t>
  </si>
  <si>
    <t>SA19 6YE</t>
  </si>
  <si>
    <t>SA196YE</t>
  </si>
  <si>
    <t>sa19 6ye</t>
  </si>
  <si>
    <t>sa196ye</t>
  </si>
  <si>
    <t>SA19 6YF</t>
  </si>
  <si>
    <t>SA196YF</t>
  </si>
  <si>
    <t>sa19 6yf</t>
  </si>
  <si>
    <t>sa196yf</t>
  </si>
  <si>
    <t>SA19 6YG</t>
  </si>
  <si>
    <t>SA196YG</t>
  </si>
  <si>
    <t>sa19 6yg</t>
  </si>
  <si>
    <t>sa196yg</t>
  </si>
  <si>
    <t>SA19 6YH</t>
  </si>
  <si>
    <t>SA196YH</t>
  </si>
  <si>
    <t>sa19 6yh</t>
  </si>
  <si>
    <t>sa196yh</t>
  </si>
  <si>
    <t>SA19 6YL</t>
  </si>
  <si>
    <t>SA196YL</t>
  </si>
  <si>
    <t>sa19 6yl</t>
  </si>
  <si>
    <t>sa196yl</t>
  </si>
  <si>
    <t>SA19 6YN</t>
  </si>
  <si>
    <t>SA196YN</t>
  </si>
  <si>
    <t>sa19 6yn</t>
  </si>
  <si>
    <t>sa196yn</t>
  </si>
  <si>
    <t>SA19 6YP</t>
  </si>
  <si>
    <t>SA196YP</t>
  </si>
  <si>
    <t>sa19 6yp</t>
  </si>
  <si>
    <t>sa196yp</t>
  </si>
  <si>
    <t>SA19 6YS</t>
  </si>
  <si>
    <t>SA196YS</t>
  </si>
  <si>
    <t>sa19 6ys</t>
  </si>
  <si>
    <t>sa196ys</t>
  </si>
  <si>
    <t>SA19 6YT</t>
  </si>
  <si>
    <t>SA196YT</t>
  </si>
  <si>
    <t>sa19 6yt</t>
  </si>
  <si>
    <t>sa196yt</t>
  </si>
  <si>
    <t>SA19 6YU</t>
  </si>
  <si>
    <t>SA196YU</t>
  </si>
  <si>
    <t>sa19 6yu</t>
  </si>
  <si>
    <t>sa196yu</t>
  </si>
  <si>
    <t>SA19 6YW</t>
  </si>
  <si>
    <t>SA196YW</t>
  </si>
  <si>
    <t>sa19 6yw</t>
  </si>
  <si>
    <t>sa196yw</t>
  </si>
  <si>
    <t>SA19 6YY</t>
  </si>
  <si>
    <t>SA196YY</t>
  </si>
  <si>
    <t>sa19 6yy</t>
  </si>
  <si>
    <t>sa196yy</t>
  </si>
  <si>
    <t>SA19 7AA</t>
  </si>
  <si>
    <t>SA197AA</t>
  </si>
  <si>
    <t>sa19 7aa</t>
  </si>
  <si>
    <t>sa197aa</t>
  </si>
  <si>
    <t>SA19 7AB</t>
  </si>
  <si>
    <t>SA197AB</t>
  </si>
  <si>
    <t>sa19 7ab</t>
  </si>
  <si>
    <t>sa197ab</t>
  </si>
  <si>
    <t>SA19 7AD</t>
  </si>
  <si>
    <t>SA197AD</t>
  </si>
  <si>
    <t>sa19 7ad</t>
  </si>
  <si>
    <t>sa197ad</t>
  </si>
  <si>
    <t>SA19 7AE</t>
  </si>
  <si>
    <t>SA197AE</t>
  </si>
  <si>
    <t>sa19 7ae</t>
  </si>
  <si>
    <t>sa197ae</t>
  </si>
  <si>
    <t>SA19 7AF</t>
  </si>
  <si>
    <t>SA197AF</t>
  </si>
  <si>
    <t>sa19 7af</t>
  </si>
  <si>
    <t>sa197af</t>
  </si>
  <si>
    <t>SA19 7AG</t>
  </si>
  <si>
    <t>SA197AG</t>
  </si>
  <si>
    <t>sa19 7ag</t>
  </si>
  <si>
    <t>sa197ag</t>
  </si>
  <si>
    <t>SA19 7AH</t>
  </si>
  <si>
    <t>SA197AH</t>
  </si>
  <si>
    <t>sa19 7ah</t>
  </si>
  <si>
    <t>sa197ah</t>
  </si>
  <si>
    <t>SA19 7AJ</t>
  </si>
  <si>
    <t>SA197AJ</t>
  </si>
  <si>
    <t>sa19 7aj</t>
  </si>
  <si>
    <t>sa197aj</t>
  </si>
  <si>
    <t xml:space="preserve">Talley WwTW </t>
  </si>
  <si>
    <t>SA19 7AL</t>
  </si>
  <si>
    <t>SA197AL</t>
  </si>
  <si>
    <t>sa19 7al</t>
  </si>
  <si>
    <t>sa197al</t>
  </si>
  <si>
    <t>SA19 7AN</t>
  </si>
  <si>
    <t>SA197AN</t>
  </si>
  <si>
    <t>sa19 7an</t>
  </si>
  <si>
    <t>sa197an</t>
  </si>
  <si>
    <t>SA19 7AP</t>
  </si>
  <si>
    <t>SA197AP</t>
  </si>
  <si>
    <t>sa19 7ap</t>
  </si>
  <si>
    <t>sa197ap</t>
  </si>
  <si>
    <t>SA19 7AQ</t>
  </si>
  <si>
    <t>SA197AQ</t>
  </si>
  <si>
    <t>sa19 7aq</t>
  </si>
  <si>
    <t>sa197aq</t>
  </si>
  <si>
    <t>SA19 7AR</t>
  </si>
  <si>
    <t>SA197AR</t>
  </si>
  <si>
    <t>sa19 7ar</t>
  </si>
  <si>
    <t>sa197ar</t>
  </si>
  <si>
    <t>SA19 7AS</t>
  </si>
  <si>
    <t>SA197AS</t>
  </si>
  <si>
    <t>sa19 7as</t>
  </si>
  <si>
    <t>sa197as</t>
  </si>
  <si>
    <t>SA19 7AT</t>
  </si>
  <si>
    <t>SA197AT</t>
  </si>
  <si>
    <t>sa19 7at</t>
  </si>
  <si>
    <t>sa197at</t>
  </si>
  <si>
    <t>SA19 7AU</t>
  </si>
  <si>
    <t>SA197AU</t>
  </si>
  <si>
    <t>sa19 7au</t>
  </si>
  <si>
    <t>sa197au</t>
  </si>
  <si>
    <t>SA19 7AW</t>
  </si>
  <si>
    <t>SA197AW</t>
  </si>
  <si>
    <t>sa19 7aw</t>
  </si>
  <si>
    <t>sa197aw</t>
  </si>
  <si>
    <t>SA19 7AX</t>
  </si>
  <si>
    <t>SA197AX</t>
  </si>
  <si>
    <t>sa19 7ax</t>
  </si>
  <si>
    <t>sa197ax</t>
  </si>
  <si>
    <t>SA19 7AY</t>
  </si>
  <si>
    <t>SA197AY</t>
  </si>
  <si>
    <t>sa19 7ay</t>
  </si>
  <si>
    <t>sa197ay</t>
  </si>
  <si>
    <t>SA19 7AZ</t>
  </si>
  <si>
    <t>SA197AZ</t>
  </si>
  <si>
    <t>sa19 7az</t>
  </si>
  <si>
    <t>sa197az</t>
  </si>
  <si>
    <t>Llansawel WwTW</t>
  </si>
  <si>
    <t>SA19 7BA</t>
  </si>
  <si>
    <t>SA197BA</t>
  </si>
  <si>
    <t>sa19 7ba</t>
  </si>
  <si>
    <t>sa197ba</t>
  </si>
  <si>
    <t>SA19 7BB</t>
  </si>
  <si>
    <t>SA197BB</t>
  </si>
  <si>
    <t>sa19 7bb</t>
  </si>
  <si>
    <t>sa197bb</t>
  </si>
  <si>
    <t>SA19 7BD</t>
  </si>
  <si>
    <t>SA197BD</t>
  </si>
  <si>
    <t>sa19 7bd</t>
  </si>
  <si>
    <t>sa197bd</t>
  </si>
  <si>
    <t>SA19 7BE</t>
  </si>
  <si>
    <t>SA197BE</t>
  </si>
  <si>
    <t>sa19 7be</t>
  </si>
  <si>
    <t>sa197be</t>
  </si>
  <si>
    <t>Llangadog STW</t>
  </si>
  <si>
    <t>SA19 7BG</t>
  </si>
  <si>
    <t>SA197BG</t>
  </si>
  <si>
    <t>sa19 7bg</t>
  </si>
  <si>
    <t>sa197bg</t>
  </si>
  <si>
    <t>SA19 7BH</t>
  </si>
  <si>
    <t>SA197BH</t>
  </si>
  <si>
    <t>sa19 7bh</t>
  </si>
  <si>
    <t>sa197bh</t>
  </si>
  <si>
    <t>SA19 7BJ</t>
  </si>
  <si>
    <t>SA197BJ</t>
  </si>
  <si>
    <t>sa19 7bj</t>
  </si>
  <si>
    <t>sa197bj</t>
  </si>
  <si>
    <t>SA19 7BL</t>
  </si>
  <si>
    <t>SA197BL</t>
  </si>
  <si>
    <t>sa19 7bl</t>
  </si>
  <si>
    <t>sa197bl</t>
  </si>
  <si>
    <t>SA19 7BN</t>
  </si>
  <si>
    <t>SA197BN</t>
  </si>
  <si>
    <t>sa19 7bn</t>
  </si>
  <si>
    <t>sa197bn</t>
  </si>
  <si>
    <t>SA19 7BP</t>
  </si>
  <si>
    <t>SA197BP</t>
  </si>
  <si>
    <t>sa19 7bp</t>
  </si>
  <si>
    <t>sa197bp</t>
  </si>
  <si>
    <t>SA19 7BQ</t>
  </si>
  <si>
    <t>SA197BQ</t>
  </si>
  <si>
    <t>sa19 7bq</t>
  </si>
  <si>
    <t>sa197bq</t>
  </si>
  <si>
    <t xml:space="preserve">Abergorlech WwTW </t>
  </si>
  <si>
    <t>SA19 7BR</t>
  </si>
  <si>
    <t>SA197BR</t>
  </si>
  <si>
    <t>sa19 7br</t>
  </si>
  <si>
    <t>sa197br</t>
  </si>
  <si>
    <t>SA19 7BS</t>
  </si>
  <si>
    <t>SA197BS</t>
  </si>
  <si>
    <t>sa19 7bs</t>
  </si>
  <si>
    <t>sa197bs</t>
  </si>
  <si>
    <t>SA19 7BT</t>
  </si>
  <si>
    <t>SA197BT</t>
  </si>
  <si>
    <t>sa19 7bt</t>
  </si>
  <si>
    <t>sa197bt</t>
  </si>
  <si>
    <t>SA19 7BU</t>
  </si>
  <si>
    <t>SA197BU</t>
  </si>
  <si>
    <t>sa19 7bu</t>
  </si>
  <si>
    <t>sa197bu</t>
  </si>
  <si>
    <t>SA19 7BW</t>
  </si>
  <si>
    <t>SA197BW</t>
  </si>
  <si>
    <t>sa19 7bw</t>
  </si>
  <si>
    <t>sa197bw</t>
  </si>
  <si>
    <t>SA19 7BX</t>
  </si>
  <si>
    <t>SA197BX</t>
  </si>
  <si>
    <t>sa19 7bx</t>
  </si>
  <si>
    <t>sa197bx</t>
  </si>
  <si>
    <t>SA19 7BY</t>
  </si>
  <si>
    <t>SA197BY</t>
  </si>
  <si>
    <t>sa19 7by</t>
  </si>
  <si>
    <t>sa197by</t>
  </si>
  <si>
    <t>Salem STW</t>
  </si>
  <si>
    <t>SA19 7BZ</t>
  </si>
  <si>
    <t>SA197BZ</t>
  </si>
  <si>
    <t>sa19 7bz</t>
  </si>
  <si>
    <t>sa197bz</t>
  </si>
  <si>
    <t>SA19 7DA</t>
  </si>
  <si>
    <t>SA197DA</t>
  </si>
  <si>
    <t>sa19 7da</t>
  </si>
  <si>
    <t>sa197da</t>
  </si>
  <si>
    <t>SA19 7DD</t>
  </si>
  <si>
    <t>SA197DD</t>
  </si>
  <si>
    <t>sa19 7dd</t>
  </si>
  <si>
    <t>sa197dd</t>
  </si>
  <si>
    <t>SA19 7DE</t>
  </si>
  <si>
    <t>SA197DE</t>
  </si>
  <si>
    <t>sa19 7de</t>
  </si>
  <si>
    <t>sa197de</t>
  </si>
  <si>
    <t>SA19 7DF</t>
  </si>
  <si>
    <t>SA197DF</t>
  </si>
  <si>
    <t>sa19 7df</t>
  </si>
  <si>
    <t>sa197df</t>
  </si>
  <si>
    <t>SA19 7DG</t>
  </si>
  <si>
    <t>SA197DG</t>
  </si>
  <si>
    <t>sa19 7dg</t>
  </si>
  <si>
    <t>sa197dg</t>
  </si>
  <si>
    <t>SA19 7DH</t>
  </si>
  <si>
    <t>SA197DH</t>
  </si>
  <si>
    <t>sa19 7dh</t>
  </si>
  <si>
    <t>sa197dh</t>
  </si>
  <si>
    <t>SA19 7DJ</t>
  </si>
  <si>
    <t>SA197DJ</t>
  </si>
  <si>
    <t>sa19 7dj</t>
  </si>
  <si>
    <t>sa197dj</t>
  </si>
  <si>
    <t>SA19 7DL</t>
  </si>
  <si>
    <t>SA197DL</t>
  </si>
  <si>
    <t>sa19 7dl</t>
  </si>
  <si>
    <t>sa197dl</t>
  </si>
  <si>
    <t>SA19 7DN</t>
  </si>
  <si>
    <t>SA197DN</t>
  </si>
  <si>
    <t>sa19 7dn</t>
  </si>
  <si>
    <t>sa197dn</t>
  </si>
  <si>
    <t>SA19 7DP</t>
  </si>
  <si>
    <t>SA197DP</t>
  </si>
  <si>
    <t>sa19 7dp</t>
  </si>
  <si>
    <t>sa197dp</t>
  </si>
  <si>
    <t>SA19 7DQ</t>
  </si>
  <si>
    <t>SA197DQ</t>
  </si>
  <si>
    <t>sa19 7dq</t>
  </si>
  <si>
    <t>sa197dq</t>
  </si>
  <si>
    <t>SA19 7DR</t>
  </si>
  <si>
    <t>SA197DR</t>
  </si>
  <si>
    <t>sa19 7dr</t>
  </si>
  <si>
    <t>sa197dr</t>
  </si>
  <si>
    <t>SA19 7DS</t>
  </si>
  <si>
    <t>SA197DS</t>
  </si>
  <si>
    <t>sa19 7ds</t>
  </si>
  <si>
    <t>sa197ds</t>
  </si>
  <si>
    <t>SA19 7DT</t>
  </si>
  <si>
    <t>SA197DT</t>
  </si>
  <si>
    <t>sa19 7dt</t>
  </si>
  <si>
    <t>sa197dt</t>
  </si>
  <si>
    <t>SA19 7DU</t>
  </si>
  <si>
    <t>SA197DU</t>
  </si>
  <si>
    <t>sa19 7du</t>
  </si>
  <si>
    <t>sa197du</t>
  </si>
  <si>
    <t>SA19 7DW</t>
  </si>
  <si>
    <t>SA197DW</t>
  </si>
  <si>
    <t>sa19 7dw</t>
  </si>
  <si>
    <t>sa197dw</t>
  </si>
  <si>
    <t>SA19 7DX</t>
  </si>
  <si>
    <t>SA197DX</t>
  </si>
  <si>
    <t>sa19 7dx</t>
  </si>
  <si>
    <t>sa197dx</t>
  </si>
  <si>
    <t>SA19 7DY</t>
  </si>
  <si>
    <t>SA197DY</t>
  </si>
  <si>
    <t>sa19 7dy</t>
  </si>
  <si>
    <t>sa197dy</t>
  </si>
  <si>
    <t>SA19 7DZ</t>
  </si>
  <si>
    <t>SA197DZ</t>
  </si>
  <si>
    <t>sa19 7dz</t>
  </si>
  <si>
    <t>sa197dz</t>
  </si>
  <si>
    <t>SA19 7EA</t>
  </si>
  <si>
    <t>SA197EA</t>
  </si>
  <si>
    <t>sa19 7ea</t>
  </si>
  <si>
    <t>sa197ea</t>
  </si>
  <si>
    <t>SA19 7EB</t>
  </si>
  <si>
    <t>SA197EB</t>
  </si>
  <si>
    <t>sa19 7eb</t>
  </si>
  <si>
    <t>sa197eb</t>
  </si>
  <si>
    <t>SA19 7ED</t>
  </si>
  <si>
    <t>SA197ED</t>
  </si>
  <si>
    <t>sa19 7ed</t>
  </si>
  <si>
    <t>sa197ed</t>
  </si>
  <si>
    <t>SA19 7EE</t>
  </si>
  <si>
    <t>SA197EE</t>
  </si>
  <si>
    <t>sa19 7ee</t>
  </si>
  <si>
    <t>sa197ee</t>
  </si>
  <si>
    <t>SA19 7EF</t>
  </si>
  <si>
    <t>SA197EF</t>
  </si>
  <si>
    <t>sa19 7ef</t>
  </si>
  <si>
    <t>sa197ef</t>
  </si>
  <si>
    <t>SA19 7EG</t>
  </si>
  <si>
    <t>SA197EG</t>
  </si>
  <si>
    <t>sa19 7eg</t>
  </si>
  <si>
    <t>sa197eg</t>
  </si>
  <si>
    <t>SA19 7EH</t>
  </si>
  <si>
    <t>SA197EH</t>
  </si>
  <si>
    <t>sa19 7eh</t>
  </si>
  <si>
    <t>sa197eh</t>
  </si>
  <si>
    <t>SA19 7EJ</t>
  </si>
  <si>
    <t>SA197EJ</t>
  </si>
  <si>
    <t>sa19 7ej</t>
  </si>
  <si>
    <t>sa197ej</t>
  </si>
  <si>
    <t>SA19 7EL</t>
  </si>
  <si>
    <t>SA197EL</t>
  </si>
  <si>
    <t>sa19 7el</t>
  </si>
  <si>
    <t>sa197el</t>
  </si>
  <si>
    <t>SA19 7EN</t>
  </si>
  <si>
    <t>SA197EN</t>
  </si>
  <si>
    <t>sa19 7en</t>
  </si>
  <si>
    <t>sa197en</t>
  </si>
  <si>
    <t>SA19 7EP</t>
  </si>
  <si>
    <t>SA197EP</t>
  </si>
  <si>
    <t>sa19 7ep</t>
  </si>
  <si>
    <t>sa197ep</t>
  </si>
  <si>
    <t>SA19 7EQ</t>
  </si>
  <si>
    <t>SA197EQ</t>
  </si>
  <si>
    <t>sa19 7eq</t>
  </si>
  <si>
    <t>sa197eq</t>
  </si>
  <si>
    <t>SA19 7ER</t>
  </si>
  <si>
    <t>SA197ER</t>
  </si>
  <si>
    <t>sa19 7er</t>
  </si>
  <si>
    <t>sa197er</t>
  </si>
  <si>
    <t>SA19 7ES</t>
  </si>
  <si>
    <t>SA197ES</t>
  </si>
  <si>
    <t>sa19 7es</t>
  </si>
  <si>
    <t>sa197es</t>
  </si>
  <si>
    <t>SA19 7ET</t>
  </si>
  <si>
    <t>SA197ET</t>
  </si>
  <si>
    <t>sa19 7et</t>
  </si>
  <si>
    <t>sa197et</t>
  </si>
  <si>
    <t>SA19 7EU</t>
  </si>
  <si>
    <t>SA197EU</t>
  </si>
  <si>
    <t>sa19 7eu</t>
  </si>
  <si>
    <t>sa197eu</t>
  </si>
  <si>
    <t>SA19 7EW</t>
  </si>
  <si>
    <t>SA197EW</t>
  </si>
  <si>
    <t>sa19 7ew</t>
  </si>
  <si>
    <t>sa197ew</t>
  </si>
  <si>
    <t>SA19 7EX</t>
  </si>
  <si>
    <t>SA197EX</t>
  </si>
  <si>
    <t>sa19 7ex</t>
  </si>
  <si>
    <t>sa197ex</t>
  </si>
  <si>
    <t>SA19 7EY</t>
  </si>
  <si>
    <t>SA197EY</t>
  </si>
  <si>
    <t>sa19 7ey</t>
  </si>
  <si>
    <t>sa197ey</t>
  </si>
  <si>
    <t>SA19 7EZ</t>
  </si>
  <si>
    <t>SA197EZ</t>
  </si>
  <si>
    <t>sa19 7ez</t>
  </si>
  <si>
    <t>sa197ez</t>
  </si>
  <si>
    <t>SA19 7HA</t>
  </si>
  <si>
    <t>SA197HA</t>
  </si>
  <si>
    <t>sa19 7ha</t>
  </si>
  <si>
    <t>sa197ha</t>
  </si>
  <si>
    <t>SA19 7HB</t>
  </si>
  <si>
    <t>SA197HB</t>
  </si>
  <si>
    <t>sa19 7hb</t>
  </si>
  <si>
    <t>sa197hb</t>
  </si>
  <si>
    <t>SA19 7HD</t>
  </si>
  <si>
    <t>SA197HD</t>
  </si>
  <si>
    <t>sa19 7hd</t>
  </si>
  <si>
    <t>sa197hd</t>
  </si>
  <si>
    <t>SA19 7HE</t>
  </si>
  <si>
    <t>SA197HE</t>
  </si>
  <si>
    <t>sa19 7he</t>
  </si>
  <si>
    <t>sa197he</t>
  </si>
  <si>
    <t>SA19 7HF</t>
  </si>
  <si>
    <t>SA197HF</t>
  </si>
  <si>
    <t>sa19 7hf</t>
  </si>
  <si>
    <t>sa197hf</t>
  </si>
  <si>
    <t>SA19 7HG</t>
  </si>
  <si>
    <t>SA197HG</t>
  </si>
  <si>
    <t>sa19 7hg</t>
  </si>
  <si>
    <t>sa197hg</t>
  </si>
  <si>
    <t>SA19 7HJ</t>
  </si>
  <si>
    <t>SA197HJ</t>
  </si>
  <si>
    <t>sa19 7hj</t>
  </si>
  <si>
    <t>sa197hj</t>
  </si>
  <si>
    <t>SA19 7HN</t>
  </si>
  <si>
    <t>SA197HN</t>
  </si>
  <si>
    <t>sa19 7hn</t>
  </si>
  <si>
    <t>sa197hn</t>
  </si>
  <si>
    <t>SA19 7HP</t>
  </si>
  <si>
    <t>SA197HP</t>
  </si>
  <si>
    <t>sa19 7hp</t>
  </si>
  <si>
    <t>sa197hp</t>
  </si>
  <si>
    <t>SA19 7HR</t>
  </si>
  <si>
    <t>SA197HR</t>
  </si>
  <si>
    <t>sa19 7hr</t>
  </si>
  <si>
    <t>sa197hr</t>
  </si>
  <si>
    <t>SA19 7HS</t>
  </si>
  <si>
    <t>SA197HS</t>
  </si>
  <si>
    <t>sa19 7hs</t>
  </si>
  <si>
    <t>sa197hs</t>
  </si>
  <si>
    <t>SA19 7HT</t>
  </si>
  <si>
    <t>SA197HT</t>
  </si>
  <si>
    <t>sa19 7ht</t>
  </si>
  <si>
    <t>sa197ht</t>
  </si>
  <si>
    <t>SA19 7HU</t>
  </si>
  <si>
    <t>SA197HU</t>
  </si>
  <si>
    <t>sa19 7hu</t>
  </si>
  <si>
    <t>sa197hu</t>
  </si>
  <si>
    <t>SA19 7HW</t>
  </si>
  <si>
    <t>SA197HW</t>
  </si>
  <si>
    <t>sa19 7hw</t>
  </si>
  <si>
    <t>sa197hw</t>
  </si>
  <si>
    <t>SA19 7HY</t>
  </si>
  <si>
    <t>SA197HY</t>
  </si>
  <si>
    <t>sa19 7hy</t>
  </si>
  <si>
    <t>sa197hy</t>
  </si>
  <si>
    <t>SA19 7HZ</t>
  </si>
  <si>
    <t>SA197HZ</t>
  </si>
  <si>
    <t>sa19 7hz</t>
  </si>
  <si>
    <t>sa197hz</t>
  </si>
  <si>
    <t>SA19 7JA</t>
  </si>
  <si>
    <t>SA197JA</t>
  </si>
  <si>
    <t>sa19 7ja</t>
  </si>
  <si>
    <t>sa197ja</t>
  </si>
  <si>
    <t>SA19 7JB</t>
  </si>
  <si>
    <t>SA197JB</t>
  </si>
  <si>
    <t>sa19 7jb</t>
  </si>
  <si>
    <t>sa197jb</t>
  </si>
  <si>
    <t>SA19 7JD</t>
  </si>
  <si>
    <t>SA197JD</t>
  </si>
  <si>
    <t>sa19 7jd</t>
  </si>
  <si>
    <t>sa197jd</t>
  </si>
  <si>
    <t>SA19 7JE</t>
  </si>
  <si>
    <t>SA197JE</t>
  </si>
  <si>
    <t>sa19 7je</t>
  </si>
  <si>
    <t>sa197je</t>
  </si>
  <si>
    <t>SA19 7JF</t>
  </si>
  <si>
    <t>SA197JF</t>
  </si>
  <si>
    <t>sa19 7jf</t>
  </si>
  <si>
    <t>sa197jf</t>
  </si>
  <si>
    <t>SA19 7JG</t>
  </si>
  <si>
    <t>SA197JG</t>
  </si>
  <si>
    <t>sa19 7jg</t>
  </si>
  <si>
    <t>sa197jg</t>
  </si>
  <si>
    <t>SA19 7JH</t>
  </si>
  <si>
    <t>SA197JH</t>
  </si>
  <si>
    <t>sa19 7jh</t>
  </si>
  <si>
    <t>sa197jh</t>
  </si>
  <si>
    <t>SA19 7JJ</t>
  </si>
  <si>
    <t>SA197JJ</t>
  </si>
  <si>
    <t>sa19 7jj</t>
  </si>
  <si>
    <t>sa197jj</t>
  </si>
  <si>
    <t>SA19 7JL</t>
  </si>
  <si>
    <t>SA197JL</t>
  </si>
  <si>
    <t>sa19 7jl</t>
  </si>
  <si>
    <t>sa197jl</t>
  </si>
  <si>
    <t>SA19 7JN</t>
  </si>
  <si>
    <t>SA197JN</t>
  </si>
  <si>
    <t>sa19 7jn</t>
  </si>
  <si>
    <t>sa197jn</t>
  </si>
  <si>
    <t>SA19 7JP</t>
  </si>
  <si>
    <t>SA197JP</t>
  </si>
  <si>
    <t>sa19 7jp</t>
  </si>
  <si>
    <t>sa197jp</t>
  </si>
  <si>
    <t>SA19 7JQ</t>
  </si>
  <si>
    <t>SA197JQ</t>
  </si>
  <si>
    <t>sa19 7jq</t>
  </si>
  <si>
    <t>sa197jq</t>
  </si>
  <si>
    <t>SA19 7JR</t>
  </si>
  <si>
    <t>SA197JR</t>
  </si>
  <si>
    <t>sa19 7jr</t>
  </si>
  <si>
    <t>sa197jr</t>
  </si>
  <si>
    <t>SA19 7JS</t>
  </si>
  <si>
    <t>SA197JS</t>
  </si>
  <si>
    <t>sa19 7js</t>
  </si>
  <si>
    <t>sa197js</t>
  </si>
  <si>
    <t>SA19 7JT</t>
  </si>
  <si>
    <t>SA197JT</t>
  </si>
  <si>
    <t>sa19 7jt</t>
  </si>
  <si>
    <t>sa197jt</t>
  </si>
  <si>
    <t>SA19 7JU</t>
  </si>
  <si>
    <t>SA197JU</t>
  </si>
  <si>
    <t>sa19 7ju</t>
  </si>
  <si>
    <t>sa197ju</t>
  </si>
  <si>
    <t xml:space="preserve">Crugybar STW </t>
  </si>
  <si>
    <t>SA19 7JW</t>
  </si>
  <si>
    <t>SA197JW</t>
  </si>
  <si>
    <t>sa19 7jw</t>
  </si>
  <si>
    <t>sa197jw</t>
  </si>
  <si>
    <t>SA19 7JX</t>
  </si>
  <si>
    <t>SA197JX</t>
  </si>
  <si>
    <t>sa19 7jx</t>
  </si>
  <si>
    <t>sa197jx</t>
  </si>
  <si>
    <t>SA19 7JY</t>
  </si>
  <si>
    <t>SA197JY</t>
  </si>
  <si>
    <t>sa19 7jy</t>
  </si>
  <si>
    <t>sa197jy</t>
  </si>
  <si>
    <t>SA19 7JZ</t>
  </si>
  <si>
    <t>SA197JZ</t>
  </si>
  <si>
    <t>sa19 7jz</t>
  </si>
  <si>
    <t>sa197jz</t>
  </si>
  <si>
    <t>SA19 7LA</t>
  </si>
  <si>
    <t>SA197LA</t>
  </si>
  <si>
    <t>sa19 7la</t>
  </si>
  <si>
    <t>sa197la</t>
  </si>
  <si>
    <t>SA19 7LB</t>
  </si>
  <si>
    <t>SA197LB</t>
  </si>
  <si>
    <t>sa19 7lb</t>
  </si>
  <si>
    <t>sa197lb</t>
  </si>
  <si>
    <t>SA19 7LD</t>
  </si>
  <si>
    <t>SA197LD</t>
  </si>
  <si>
    <t>sa19 7ld</t>
  </si>
  <si>
    <t>sa197ld</t>
  </si>
  <si>
    <t>SA19 7LE</t>
  </si>
  <si>
    <t>SA197LE</t>
  </si>
  <si>
    <t>sa19 7le</t>
  </si>
  <si>
    <t>sa197le</t>
  </si>
  <si>
    <t>SA19 7LF</t>
  </si>
  <si>
    <t>SA197LF</t>
  </si>
  <si>
    <t>sa19 7lf</t>
  </si>
  <si>
    <t>sa197lf</t>
  </si>
  <si>
    <t>SA19 7LG</t>
  </si>
  <si>
    <t>SA197LG</t>
  </si>
  <si>
    <t>sa19 7lg</t>
  </si>
  <si>
    <t>sa197lg</t>
  </si>
  <si>
    <t>SA19 7LH</t>
  </si>
  <si>
    <t>SA197LH</t>
  </si>
  <si>
    <t>sa19 7lh</t>
  </si>
  <si>
    <t>sa197lh</t>
  </si>
  <si>
    <t>SA19 7LJ</t>
  </si>
  <si>
    <t>SA197LJ</t>
  </si>
  <si>
    <t>sa19 7lj</t>
  </si>
  <si>
    <t>sa197lj</t>
  </si>
  <si>
    <t>SA19 7LL</t>
  </si>
  <si>
    <t>SA197LL</t>
  </si>
  <si>
    <t>sa19 7ll</t>
  </si>
  <si>
    <t>sa197ll</t>
  </si>
  <si>
    <t>SA19 7LN</t>
  </si>
  <si>
    <t>SA197LN</t>
  </si>
  <si>
    <t>sa19 7ln</t>
  </si>
  <si>
    <t>sa197ln</t>
  </si>
  <si>
    <t>SA19 7LP</t>
  </si>
  <si>
    <t>SA197LP</t>
  </si>
  <si>
    <t>sa19 7lp</t>
  </si>
  <si>
    <t>sa197lp</t>
  </si>
  <si>
    <t>SA19 7LQ</t>
  </si>
  <si>
    <t>SA197LQ</t>
  </si>
  <si>
    <t>sa19 7lq</t>
  </si>
  <si>
    <t>sa197lq</t>
  </si>
  <si>
    <t>SA19 7LR</t>
  </si>
  <si>
    <t>SA197LR</t>
  </si>
  <si>
    <t>sa19 7lr</t>
  </si>
  <si>
    <t>sa197lr</t>
  </si>
  <si>
    <t>SA19 7LS</t>
  </si>
  <si>
    <t>SA197LS</t>
  </si>
  <si>
    <t>sa19 7ls</t>
  </si>
  <si>
    <t>sa197ls</t>
  </si>
  <si>
    <t>SA19 7LT</t>
  </si>
  <si>
    <t>SA197LT</t>
  </si>
  <si>
    <t>sa19 7lt</t>
  </si>
  <si>
    <t>sa197lt</t>
  </si>
  <si>
    <t>SA19 7LU</t>
  </si>
  <si>
    <t>SA197LU</t>
  </si>
  <si>
    <t>sa19 7lu</t>
  </si>
  <si>
    <t>sa197lu</t>
  </si>
  <si>
    <t>SA19 7LW</t>
  </si>
  <si>
    <t>SA197LW</t>
  </si>
  <si>
    <t>sa19 7lw</t>
  </si>
  <si>
    <t>sa197lw</t>
  </si>
  <si>
    <t>SA19 7LX</t>
  </si>
  <si>
    <t>SA197LX</t>
  </si>
  <si>
    <t>sa19 7lx</t>
  </si>
  <si>
    <t>sa197lx</t>
  </si>
  <si>
    <t>SA19 7LY</t>
  </si>
  <si>
    <t>SA197LY</t>
  </si>
  <si>
    <t>sa19 7ly</t>
  </si>
  <si>
    <t>sa197ly</t>
  </si>
  <si>
    <t>SA19 7LZ</t>
  </si>
  <si>
    <t>SA197LZ</t>
  </si>
  <si>
    <t>sa19 7lz</t>
  </si>
  <si>
    <t>sa197lz</t>
  </si>
  <si>
    <t>SA19 7NA</t>
  </si>
  <si>
    <t>SA197NA</t>
  </si>
  <si>
    <t>sa19 7na</t>
  </si>
  <si>
    <t>sa197na</t>
  </si>
  <si>
    <t>SA19 7NB</t>
  </si>
  <si>
    <t>SA197NB</t>
  </si>
  <si>
    <t>sa19 7nb</t>
  </si>
  <si>
    <t>sa197nb</t>
  </si>
  <si>
    <t>SA19 7ND</t>
  </si>
  <si>
    <t>SA197ND</t>
  </si>
  <si>
    <t>sa19 7nd</t>
  </si>
  <si>
    <t>sa197nd</t>
  </si>
  <si>
    <t>SA19 7NE</t>
  </si>
  <si>
    <t>SA197NE</t>
  </si>
  <si>
    <t>sa19 7ne</t>
  </si>
  <si>
    <t>sa197ne</t>
  </si>
  <si>
    <t>SA19 7NF</t>
  </si>
  <si>
    <t>SA197NF</t>
  </si>
  <si>
    <t>sa19 7nf</t>
  </si>
  <si>
    <t>sa197nf</t>
  </si>
  <si>
    <t>SA19 7NG</t>
  </si>
  <si>
    <t>SA197NG</t>
  </si>
  <si>
    <t>sa19 7ng</t>
  </si>
  <si>
    <t>sa197ng</t>
  </si>
  <si>
    <t>SA19 7NH</t>
  </si>
  <si>
    <t>SA197NH</t>
  </si>
  <si>
    <t>sa19 7nh</t>
  </si>
  <si>
    <t>sa197nh</t>
  </si>
  <si>
    <t>SA19 7NJ</t>
  </si>
  <si>
    <t>SA197NJ</t>
  </si>
  <si>
    <t>sa19 7nj</t>
  </si>
  <si>
    <t>sa197nj</t>
  </si>
  <si>
    <t>SA19 7NL</t>
  </si>
  <si>
    <t>SA197NL</t>
  </si>
  <si>
    <t>sa19 7nl</t>
  </si>
  <si>
    <t>sa197nl</t>
  </si>
  <si>
    <t>SA19 7NN</t>
  </si>
  <si>
    <t>SA197NN</t>
  </si>
  <si>
    <t>sa19 7nn</t>
  </si>
  <si>
    <t>sa197nn</t>
  </si>
  <si>
    <t>SA19 7NP</t>
  </si>
  <si>
    <t>SA197NP</t>
  </si>
  <si>
    <t>sa19 7np</t>
  </si>
  <si>
    <t>sa197np</t>
  </si>
  <si>
    <t>SA19 7NQ</t>
  </si>
  <si>
    <t>SA197NQ</t>
  </si>
  <si>
    <t>sa19 7nq</t>
  </si>
  <si>
    <t>sa197nq</t>
  </si>
  <si>
    <t>SA19 7NR</t>
  </si>
  <si>
    <t>SA197NR</t>
  </si>
  <si>
    <t>sa19 7nr</t>
  </si>
  <si>
    <t>sa197nr</t>
  </si>
  <si>
    <t>SA19 7NS</t>
  </si>
  <si>
    <t>SA197NS</t>
  </si>
  <si>
    <t>sa19 7ns</t>
  </si>
  <si>
    <t>sa197ns</t>
  </si>
  <si>
    <t>SA19 7NT</t>
  </si>
  <si>
    <t>SA197NT</t>
  </si>
  <si>
    <t>sa19 7nt</t>
  </si>
  <si>
    <t>sa197nt</t>
  </si>
  <si>
    <t>SA19 7NU</t>
  </si>
  <si>
    <t>SA197NU</t>
  </si>
  <si>
    <t>sa19 7nu</t>
  </si>
  <si>
    <t>sa197nu</t>
  </si>
  <si>
    <t>SA19 7NW</t>
  </si>
  <si>
    <t>SA197NW</t>
  </si>
  <si>
    <t>sa19 7nw</t>
  </si>
  <si>
    <t>sa197nw</t>
  </si>
  <si>
    <t>SA19 7NX</t>
  </si>
  <si>
    <t>SA197NX</t>
  </si>
  <si>
    <t>sa19 7nx</t>
  </si>
  <si>
    <t>sa197nx</t>
  </si>
  <si>
    <t>SA19 7NY</t>
  </si>
  <si>
    <t>SA197NY</t>
  </si>
  <si>
    <t>sa19 7ny</t>
  </si>
  <si>
    <t>sa197ny</t>
  </si>
  <si>
    <t>SA19 7NZ</t>
  </si>
  <si>
    <t>SA197NZ</t>
  </si>
  <si>
    <t>sa19 7nz</t>
  </si>
  <si>
    <t>sa197nz</t>
  </si>
  <si>
    <t>SA19 7PA</t>
  </si>
  <si>
    <t>SA197PA</t>
  </si>
  <si>
    <t>sa19 7pa</t>
  </si>
  <si>
    <t>sa197pa</t>
  </si>
  <si>
    <t>SA19 7PE</t>
  </si>
  <si>
    <t>SA197PE</t>
  </si>
  <si>
    <t>sa19 7pe</t>
  </si>
  <si>
    <t>sa197pe</t>
  </si>
  <si>
    <t>SA19 7PF</t>
  </si>
  <si>
    <t>SA197PF</t>
  </si>
  <si>
    <t>sa19 7pf</t>
  </si>
  <si>
    <t>sa197pf</t>
  </si>
  <si>
    <t>SA19 7PG</t>
  </si>
  <si>
    <t>SA197PG</t>
  </si>
  <si>
    <t>sa19 7pg</t>
  </si>
  <si>
    <t>sa197pg</t>
  </si>
  <si>
    <t>SA19 7PH</t>
  </si>
  <si>
    <t>SA197PH</t>
  </si>
  <si>
    <t>sa19 7ph</t>
  </si>
  <si>
    <t>sa197ph</t>
  </si>
  <si>
    <t xml:space="preserve">Bro Dolau STW </t>
  </si>
  <si>
    <t>SA19 7PL</t>
  </si>
  <si>
    <t>SA197PL</t>
  </si>
  <si>
    <t>sa19 7pl</t>
  </si>
  <si>
    <t>sa197pl</t>
  </si>
  <si>
    <t>SA19 7PN</t>
  </si>
  <si>
    <t>SA197PN</t>
  </si>
  <si>
    <t>sa19 7pn</t>
  </si>
  <si>
    <t>sa197pn</t>
  </si>
  <si>
    <t>SA19 7PP</t>
  </si>
  <si>
    <t>SA197PP</t>
  </si>
  <si>
    <t>sa19 7pp</t>
  </si>
  <si>
    <t>sa197pp</t>
  </si>
  <si>
    <t>SA19 7PQ</t>
  </si>
  <si>
    <t>SA197PQ</t>
  </si>
  <si>
    <t>sa19 7pq</t>
  </si>
  <si>
    <t>sa197pq</t>
  </si>
  <si>
    <t>SA19 7PR</t>
  </si>
  <si>
    <t>SA197PR</t>
  </si>
  <si>
    <t>sa19 7pr</t>
  </si>
  <si>
    <t>sa197pr</t>
  </si>
  <si>
    <t>SA19 7PS</t>
  </si>
  <si>
    <t>SA197PS</t>
  </si>
  <si>
    <t>sa19 7ps</t>
  </si>
  <si>
    <t>sa197ps</t>
  </si>
  <si>
    <t>SA19 7PT</t>
  </si>
  <si>
    <t>SA197PT</t>
  </si>
  <si>
    <t>sa19 7pt</t>
  </si>
  <si>
    <t>sa197pt</t>
  </si>
  <si>
    <t>SA19 7PU</t>
  </si>
  <si>
    <t>SA197PU</t>
  </si>
  <si>
    <t>sa19 7pu</t>
  </si>
  <si>
    <t>sa197pu</t>
  </si>
  <si>
    <t>SA19 7PW</t>
  </si>
  <si>
    <t>SA197PW</t>
  </si>
  <si>
    <t>sa19 7pw</t>
  </si>
  <si>
    <t>sa197pw</t>
  </si>
  <si>
    <t>SA19 7PY</t>
  </si>
  <si>
    <t>SA197PY</t>
  </si>
  <si>
    <t>sa19 7py</t>
  </si>
  <si>
    <t>sa197py</t>
  </si>
  <si>
    <t>SA19 7RA</t>
  </si>
  <si>
    <t>SA197RA</t>
  </si>
  <si>
    <t>sa19 7ra</t>
  </si>
  <si>
    <t>sa197ra</t>
  </si>
  <si>
    <t>SA19 7RB</t>
  </si>
  <si>
    <t>SA197RB</t>
  </si>
  <si>
    <t>sa19 7rb</t>
  </si>
  <si>
    <t>sa197rb</t>
  </si>
  <si>
    <t>SA19 7RD</t>
  </si>
  <si>
    <t>SA197RD</t>
  </si>
  <si>
    <t>sa19 7rd</t>
  </si>
  <si>
    <t>sa197rd</t>
  </si>
  <si>
    <t>SA19 7RE</t>
  </si>
  <si>
    <t>SA197RE</t>
  </si>
  <si>
    <t>sa19 7re</t>
  </si>
  <si>
    <t>sa197re</t>
  </si>
  <si>
    <t>SA19 7RF</t>
  </si>
  <si>
    <t>SA197RF</t>
  </si>
  <si>
    <t>sa19 7rf</t>
  </si>
  <si>
    <t>sa197rf</t>
  </si>
  <si>
    <t>SA19 7RG</t>
  </si>
  <si>
    <t>SA197RG</t>
  </si>
  <si>
    <t>sa19 7rg</t>
  </si>
  <si>
    <t>sa197rg</t>
  </si>
  <si>
    <t>SA19 7RH</t>
  </si>
  <si>
    <t>SA197RH</t>
  </si>
  <si>
    <t>sa19 7rh</t>
  </si>
  <si>
    <t>sa197rh</t>
  </si>
  <si>
    <t>SA19 7RL</t>
  </si>
  <si>
    <t>SA197RL</t>
  </si>
  <si>
    <t>sa19 7rl</t>
  </si>
  <si>
    <t>sa197rl</t>
  </si>
  <si>
    <t>SA19 7RN</t>
  </si>
  <si>
    <t>SA197RN</t>
  </si>
  <si>
    <t>sa19 7rn</t>
  </si>
  <si>
    <t>sa197rn</t>
  </si>
  <si>
    <t>SA19 7RP</t>
  </si>
  <si>
    <t>SA197RP</t>
  </si>
  <si>
    <t>sa19 7rp</t>
  </si>
  <si>
    <t>sa197rp</t>
  </si>
  <si>
    <t>SA19 7RR</t>
  </si>
  <si>
    <t>SA197RR</t>
  </si>
  <si>
    <t>sa19 7rr</t>
  </si>
  <si>
    <t>sa197rr</t>
  </si>
  <si>
    <t>SA19 7RS</t>
  </si>
  <si>
    <t>SA197RS</t>
  </si>
  <si>
    <t>sa19 7rs</t>
  </si>
  <si>
    <t>sa197rs</t>
  </si>
  <si>
    <t>SA19 7RT</t>
  </si>
  <si>
    <t>SA197RT</t>
  </si>
  <si>
    <t>sa19 7rt</t>
  </si>
  <si>
    <t>sa197rt</t>
  </si>
  <si>
    <t>SA19 7RU</t>
  </si>
  <si>
    <t>SA197RU</t>
  </si>
  <si>
    <t>sa19 7ru</t>
  </si>
  <si>
    <t>sa197ru</t>
  </si>
  <si>
    <t>SA19 7RW</t>
  </si>
  <si>
    <t>SA197RW</t>
  </si>
  <si>
    <t>sa19 7rw</t>
  </si>
  <si>
    <t>sa197rw</t>
  </si>
  <si>
    <t>SA19 7RY</t>
  </si>
  <si>
    <t>SA197RY</t>
  </si>
  <si>
    <t>sa19 7ry</t>
  </si>
  <si>
    <t>sa197ry</t>
  </si>
  <si>
    <t>SA19 7SA</t>
  </si>
  <si>
    <t>SA197SA</t>
  </si>
  <si>
    <t>sa19 7sa</t>
  </si>
  <si>
    <t>sa197sa</t>
  </si>
  <si>
    <t>SA19 7SB</t>
  </si>
  <si>
    <t>SA197SB</t>
  </si>
  <si>
    <t>sa19 7sb</t>
  </si>
  <si>
    <t>sa197sb</t>
  </si>
  <si>
    <t>SA19 7SD</t>
  </si>
  <si>
    <t>SA197SD</t>
  </si>
  <si>
    <t>sa19 7sd</t>
  </si>
  <si>
    <t>sa197sd</t>
  </si>
  <si>
    <t>SA19 7SE</t>
  </si>
  <si>
    <t>SA197SE</t>
  </si>
  <si>
    <t>sa19 7se</t>
  </si>
  <si>
    <t>sa197se</t>
  </si>
  <si>
    <t xml:space="preserve">Heol Timothy STW </t>
  </si>
  <si>
    <t>SA19 7SF</t>
  </si>
  <si>
    <t>SA197SF</t>
  </si>
  <si>
    <t>sa19 7sf</t>
  </si>
  <si>
    <t>sa197sf</t>
  </si>
  <si>
    <t>SA19 7SG</t>
  </si>
  <si>
    <t>SA197SG</t>
  </si>
  <si>
    <t>sa19 7sg</t>
  </si>
  <si>
    <t>sa197sg</t>
  </si>
  <si>
    <t>SA19 7SH</t>
  </si>
  <si>
    <t>SA197SH</t>
  </si>
  <si>
    <t>sa19 7sh</t>
  </si>
  <si>
    <t>sa197sh</t>
  </si>
  <si>
    <t>SA19 7SL</t>
  </si>
  <si>
    <t>SA197SL</t>
  </si>
  <si>
    <t>sa19 7sl</t>
  </si>
  <si>
    <t>sa197sl</t>
  </si>
  <si>
    <t>SA19 7SN</t>
  </si>
  <si>
    <t>SA197SN</t>
  </si>
  <si>
    <t>sa19 7sn</t>
  </si>
  <si>
    <t>sa197sn</t>
  </si>
  <si>
    <t>SA19 7SP</t>
  </si>
  <si>
    <t>SA197SP</t>
  </si>
  <si>
    <t>sa19 7sp</t>
  </si>
  <si>
    <t>sa197sp</t>
  </si>
  <si>
    <t>SA19 7ST</t>
  </si>
  <si>
    <t>SA197ST</t>
  </si>
  <si>
    <t>sa19 7st</t>
  </si>
  <si>
    <t>sa197st</t>
  </si>
  <si>
    <t>SA19 7SU</t>
  </si>
  <si>
    <t>SA197SU</t>
  </si>
  <si>
    <t>sa19 7su</t>
  </si>
  <si>
    <t>sa197su</t>
  </si>
  <si>
    <t>SA19 7SW</t>
  </si>
  <si>
    <t>SA197SW</t>
  </si>
  <si>
    <t>sa19 7sw</t>
  </si>
  <si>
    <t>sa197sw</t>
  </si>
  <si>
    <t>SA19 7SY</t>
  </si>
  <si>
    <t>SA197SY</t>
  </si>
  <si>
    <t>sa19 7sy</t>
  </si>
  <si>
    <t>sa197sy</t>
  </si>
  <si>
    <t>SA19 7TA</t>
  </si>
  <si>
    <t>SA197TA</t>
  </si>
  <si>
    <t>sa19 7ta</t>
  </si>
  <si>
    <t>sa197ta</t>
  </si>
  <si>
    <t>SA19 7TB</t>
  </si>
  <si>
    <t>SA197TB</t>
  </si>
  <si>
    <t>sa19 7tb</t>
  </si>
  <si>
    <t>sa197tb</t>
  </si>
  <si>
    <t>SA19 7TD</t>
  </si>
  <si>
    <t>SA197TD</t>
  </si>
  <si>
    <t>sa19 7td</t>
  </si>
  <si>
    <t>sa197td</t>
  </si>
  <si>
    <t>SA19 7TE</t>
  </si>
  <si>
    <t>SA197TE</t>
  </si>
  <si>
    <t>sa19 7te</t>
  </si>
  <si>
    <t>sa197te</t>
  </si>
  <si>
    <t>SA19 7TF</t>
  </si>
  <si>
    <t>SA197TF</t>
  </si>
  <si>
    <t>sa19 7tf</t>
  </si>
  <si>
    <t>sa197tf</t>
  </si>
  <si>
    <t>SA19 7TG</t>
  </si>
  <si>
    <t>SA197TG</t>
  </si>
  <si>
    <t>sa19 7tg</t>
  </si>
  <si>
    <t>sa197tg</t>
  </si>
  <si>
    <t>SA19 7TL</t>
  </si>
  <si>
    <t>SA197TL</t>
  </si>
  <si>
    <t>sa19 7tl</t>
  </si>
  <si>
    <t>sa197tl</t>
  </si>
  <si>
    <t>SA19 7TN</t>
  </si>
  <si>
    <t>SA197TN</t>
  </si>
  <si>
    <t>sa19 7tn</t>
  </si>
  <si>
    <t>sa197tn</t>
  </si>
  <si>
    <t>SA19 7TP</t>
  </si>
  <si>
    <t>SA197TP</t>
  </si>
  <si>
    <t>sa19 7tp</t>
  </si>
  <si>
    <t>sa197tp</t>
  </si>
  <si>
    <t>SA19 7TR</t>
  </si>
  <si>
    <t>SA197TR</t>
  </si>
  <si>
    <t>sa19 7tr</t>
  </si>
  <si>
    <t>sa197tr</t>
  </si>
  <si>
    <t>SA19 7TS</t>
  </si>
  <si>
    <t>SA197TS</t>
  </si>
  <si>
    <t>sa19 7ts</t>
  </si>
  <si>
    <t>sa197ts</t>
  </si>
  <si>
    <t>SA19 7TT</t>
  </si>
  <si>
    <t>SA197TT</t>
  </si>
  <si>
    <t>sa19 7tt</t>
  </si>
  <si>
    <t>sa197tt</t>
  </si>
  <si>
    <t>SA19 7TU</t>
  </si>
  <si>
    <t>SA197TU</t>
  </si>
  <si>
    <t>sa19 7tu</t>
  </si>
  <si>
    <t>sa197tu</t>
  </si>
  <si>
    <t>SA19 7TW</t>
  </si>
  <si>
    <t>SA197TW</t>
  </si>
  <si>
    <t>sa19 7tw</t>
  </si>
  <si>
    <t>sa197tw</t>
  </si>
  <si>
    <t>SA19 7TY</t>
  </si>
  <si>
    <t>SA197TY</t>
  </si>
  <si>
    <t>sa19 7ty</t>
  </si>
  <si>
    <t>sa197ty</t>
  </si>
  <si>
    <t>SA19 7UA</t>
  </si>
  <si>
    <t>SA197UA</t>
  </si>
  <si>
    <t>sa19 7ua</t>
  </si>
  <si>
    <t>sa197ua</t>
  </si>
  <si>
    <t>SA19 7UB</t>
  </si>
  <si>
    <t>SA197UB</t>
  </si>
  <si>
    <t>sa19 7ub</t>
  </si>
  <si>
    <t>sa197ub</t>
  </si>
  <si>
    <t>SA19 7UD</t>
  </si>
  <si>
    <t>SA197UD</t>
  </si>
  <si>
    <t>sa19 7ud</t>
  </si>
  <si>
    <t>sa197ud</t>
  </si>
  <si>
    <t>SA19 7UE</t>
  </si>
  <si>
    <t>SA197UE</t>
  </si>
  <si>
    <t>sa19 7ue</t>
  </si>
  <si>
    <t>sa197ue</t>
  </si>
  <si>
    <t>SA19 7UF</t>
  </si>
  <si>
    <t>SA197UF</t>
  </si>
  <si>
    <t>sa19 7uf</t>
  </si>
  <si>
    <t>sa197uf</t>
  </si>
  <si>
    <t>SA19 7UG</t>
  </si>
  <si>
    <t>SA197UG</t>
  </si>
  <si>
    <t>sa19 7ug</t>
  </si>
  <si>
    <t>sa197ug</t>
  </si>
  <si>
    <t>SA19 7UH</t>
  </si>
  <si>
    <t>SA197UH</t>
  </si>
  <si>
    <t>sa19 7uh</t>
  </si>
  <si>
    <t>sa197uh</t>
  </si>
  <si>
    <t xml:space="preserve">Cwrt Henri STW </t>
  </si>
  <si>
    <t>SA19 7UL</t>
  </si>
  <si>
    <t>SA197UL</t>
  </si>
  <si>
    <t>sa19 7ul</t>
  </si>
  <si>
    <t>sa197ul</t>
  </si>
  <si>
    <t>SA19 7UR</t>
  </si>
  <si>
    <t>SA197UR</t>
  </si>
  <si>
    <t>sa19 7ur</t>
  </si>
  <si>
    <t>sa197ur</t>
  </si>
  <si>
    <t>SA19 7US</t>
  </si>
  <si>
    <t>SA197US</t>
  </si>
  <si>
    <t>sa19 7us</t>
  </si>
  <si>
    <t>sa197us</t>
  </si>
  <si>
    <t>SA19 7UT</t>
  </si>
  <si>
    <t>SA197UT</t>
  </si>
  <si>
    <t>sa19 7ut</t>
  </si>
  <si>
    <t>sa197ut</t>
  </si>
  <si>
    <t>SA19 7UU</t>
  </si>
  <si>
    <t>SA197UU</t>
  </si>
  <si>
    <t>sa19 7uu</t>
  </si>
  <si>
    <t>sa197uu</t>
  </si>
  <si>
    <t>SA19 7UY</t>
  </si>
  <si>
    <t>SA197UY</t>
  </si>
  <si>
    <t>sa19 7uy</t>
  </si>
  <si>
    <t>sa197uy</t>
  </si>
  <si>
    <t>SA19 7XZ</t>
  </si>
  <si>
    <t>SA197XZ</t>
  </si>
  <si>
    <t>sa19 7xz</t>
  </si>
  <si>
    <t>sa197xz</t>
  </si>
  <si>
    <t>SA19 7YA</t>
  </si>
  <si>
    <t>SA197YA</t>
  </si>
  <si>
    <t>sa19 7ya</t>
  </si>
  <si>
    <t>sa197ya</t>
  </si>
  <si>
    <t>SA19 7YB</t>
  </si>
  <si>
    <t>SA197YB</t>
  </si>
  <si>
    <t>sa19 7yb</t>
  </si>
  <si>
    <t>sa197yb</t>
  </si>
  <si>
    <t>SA19 7YD</t>
  </si>
  <si>
    <t>SA197YD</t>
  </si>
  <si>
    <t>sa19 7yd</t>
  </si>
  <si>
    <t>sa197yd</t>
  </si>
  <si>
    <t>SA19 7YE</t>
  </si>
  <si>
    <t>SA197YE</t>
  </si>
  <si>
    <t>sa19 7ye</t>
  </si>
  <si>
    <t>sa197ye</t>
  </si>
  <si>
    <t>SA19 7YF</t>
  </si>
  <si>
    <t>SA197YF</t>
  </si>
  <si>
    <t>sa19 7yf</t>
  </si>
  <si>
    <t>sa197yf</t>
  </si>
  <si>
    <t>SA19 7YG</t>
  </si>
  <si>
    <t>SA197YG</t>
  </si>
  <si>
    <t>sa19 7yg</t>
  </si>
  <si>
    <t>sa197yg</t>
  </si>
  <si>
    <t>SA19 7YH</t>
  </si>
  <si>
    <t>SA197YH</t>
  </si>
  <si>
    <t>sa19 7yh</t>
  </si>
  <si>
    <t>sa197yh</t>
  </si>
  <si>
    <t>SA19 7YL</t>
  </si>
  <si>
    <t>SA197YL</t>
  </si>
  <si>
    <t>sa19 7yl</t>
  </si>
  <si>
    <t>sa197yl</t>
  </si>
  <si>
    <t>SA19 7YN</t>
  </si>
  <si>
    <t>SA197YN</t>
  </si>
  <si>
    <t>sa19 7yn</t>
  </si>
  <si>
    <t>sa197yn</t>
  </si>
  <si>
    <t>SA19 7YP</t>
  </si>
  <si>
    <t>SA197YP</t>
  </si>
  <si>
    <t>sa19 7yp</t>
  </si>
  <si>
    <t>sa197yp</t>
  </si>
  <si>
    <t>SA19 7YR</t>
  </si>
  <si>
    <t>SA197YR</t>
  </si>
  <si>
    <t>sa19 7yr</t>
  </si>
  <si>
    <t>sa197yr</t>
  </si>
  <si>
    <t>SA19 7YS</t>
  </si>
  <si>
    <t>SA197YS</t>
  </si>
  <si>
    <t>sa19 7ys</t>
  </si>
  <si>
    <t>sa197ys</t>
  </si>
  <si>
    <t>SA19 7YT</t>
  </si>
  <si>
    <t>SA197YT</t>
  </si>
  <si>
    <t>sa19 7yt</t>
  </si>
  <si>
    <t>sa197yt</t>
  </si>
  <si>
    <t>SA19 7YU</t>
  </si>
  <si>
    <t>SA197YU</t>
  </si>
  <si>
    <t>sa19 7yu</t>
  </si>
  <si>
    <t>sa197yu</t>
  </si>
  <si>
    <t>SA19 7YW</t>
  </si>
  <si>
    <t>SA197YW</t>
  </si>
  <si>
    <t>sa19 7yw</t>
  </si>
  <si>
    <t>sa197yw</t>
  </si>
  <si>
    <t>SA19 7YY</t>
  </si>
  <si>
    <t>SA197YY</t>
  </si>
  <si>
    <t>sa19 7yy</t>
  </si>
  <si>
    <t>sa197yy</t>
  </si>
  <si>
    <t>SA19 8AA</t>
  </si>
  <si>
    <t>SA198AA</t>
  </si>
  <si>
    <t>sa19 8aa</t>
  </si>
  <si>
    <t>sa198aa</t>
  </si>
  <si>
    <t>SA19 8AB</t>
  </si>
  <si>
    <t>SA198AB</t>
  </si>
  <si>
    <t>sa19 8ab</t>
  </si>
  <si>
    <t>sa198ab</t>
  </si>
  <si>
    <t>SA19 8AD</t>
  </si>
  <si>
    <t>SA198AD</t>
  </si>
  <si>
    <t>sa19 8ad</t>
  </si>
  <si>
    <t>sa198ad</t>
  </si>
  <si>
    <t>SA19 8AE</t>
  </si>
  <si>
    <t>SA198AE</t>
  </si>
  <si>
    <t>sa19 8ae</t>
  </si>
  <si>
    <t>sa198ae</t>
  </si>
  <si>
    <t>SA19 8AF</t>
  </si>
  <si>
    <t>SA198AF</t>
  </si>
  <si>
    <t>sa19 8af</t>
  </si>
  <si>
    <t>sa198af</t>
  </si>
  <si>
    <t>SA19 8AG</t>
  </si>
  <si>
    <t>SA198AG</t>
  </si>
  <si>
    <t>sa19 8ag</t>
  </si>
  <si>
    <t>sa198ag</t>
  </si>
  <si>
    <t>SA19 8AH</t>
  </si>
  <si>
    <t>SA198AH</t>
  </si>
  <si>
    <t>sa19 8ah</t>
  </si>
  <si>
    <t>sa198ah</t>
  </si>
  <si>
    <t>SA19 8AJ</t>
  </si>
  <si>
    <t>SA198AJ</t>
  </si>
  <si>
    <t>sa19 8aj</t>
  </si>
  <si>
    <t>sa198aj</t>
  </si>
  <si>
    <t>Farmers STW</t>
  </si>
  <si>
    <t>SA19 8AL</t>
  </si>
  <si>
    <t>SA198AL</t>
  </si>
  <si>
    <t>sa19 8al</t>
  </si>
  <si>
    <t>sa198al</t>
  </si>
  <si>
    <t>SA19 8AN</t>
  </si>
  <si>
    <t>SA198AN</t>
  </si>
  <si>
    <t>sa19 8an</t>
  </si>
  <si>
    <t>sa198an</t>
  </si>
  <si>
    <t>Llandovery WwTW</t>
  </si>
  <si>
    <t>SA19 8AP</t>
  </si>
  <si>
    <t>SA198AP</t>
  </si>
  <si>
    <t>sa19 8ap</t>
  </si>
  <si>
    <t>sa198ap</t>
  </si>
  <si>
    <t>SA19 8AQ</t>
  </si>
  <si>
    <t>SA198AQ</t>
  </si>
  <si>
    <t>sa19 8aq</t>
  </si>
  <si>
    <t>sa198aq</t>
  </si>
  <si>
    <t>SA19 8AR</t>
  </si>
  <si>
    <t>SA198AR</t>
  </si>
  <si>
    <t>sa19 8ar</t>
  </si>
  <si>
    <t>sa198ar</t>
  </si>
  <si>
    <t>SA19 8AS</t>
  </si>
  <si>
    <t>SA198AS</t>
  </si>
  <si>
    <t>sa19 8as</t>
  </si>
  <si>
    <t>sa198as</t>
  </si>
  <si>
    <t>SA19 8AT</t>
  </si>
  <si>
    <t>SA198AT</t>
  </si>
  <si>
    <t>sa19 8at</t>
  </si>
  <si>
    <t>sa198at</t>
  </si>
  <si>
    <t>SA19 8AU</t>
  </si>
  <si>
    <t>SA198AU</t>
  </si>
  <si>
    <t>sa19 8au</t>
  </si>
  <si>
    <t>sa198au</t>
  </si>
  <si>
    <t>SA19 8AW</t>
  </si>
  <si>
    <t>SA198AW</t>
  </si>
  <si>
    <t>sa19 8aw</t>
  </si>
  <si>
    <t>sa198aw</t>
  </si>
  <si>
    <t>SA19 8AX</t>
  </si>
  <si>
    <t>SA198AX</t>
  </si>
  <si>
    <t>sa19 8ax</t>
  </si>
  <si>
    <t>sa198ax</t>
  </si>
  <si>
    <t>SA19 8AY</t>
  </si>
  <si>
    <t>SA198AY</t>
  </si>
  <si>
    <t>sa19 8ay</t>
  </si>
  <si>
    <t>sa198ay</t>
  </si>
  <si>
    <t>SA19 8AZ</t>
  </si>
  <si>
    <t>SA198AZ</t>
  </si>
  <si>
    <t>sa19 8az</t>
  </si>
  <si>
    <t>sa198az</t>
  </si>
  <si>
    <t>SA19 8BA</t>
  </si>
  <si>
    <t>SA198BA</t>
  </si>
  <si>
    <t>sa19 8ba</t>
  </si>
  <si>
    <t>sa198ba</t>
  </si>
  <si>
    <t>SA19 8BB</t>
  </si>
  <si>
    <t>SA198BB</t>
  </si>
  <si>
    <t>sa19 8bb</t>
  </si>
  <si>
    <t>sa198bb</t>
  </si>
  <si>
    <t>SA19 8BD</t>
  </si>
  <si>
    <t>SA198BD</t>
  </si>
  <si>
    <t>sa19 8bd</t>
  </si>
  <si>
    <t>sa198bd</t>
  </si>
  <si>
    <t>SA19 8BG</t>
  </si>
  <si>
    <t>SA198BG</t>
  </si>
  <si>
    <t>sa19 8bg</t>
  </si>
  <si>
    <t>sa198bg</t>
  </si>
  <si>
    <t>Caio STW</t>
  </si>
  <si>
    <t>SA19 8BH</t>
  </si>
  <si>
    <t>SA198BH</t>
  </si>
  <si>
    <t>sa19 8bh</t>
  </si>
  <si>
    <t>sa198bh</t>
  </si>
  <si>
    <t>SA19 8BJ</t>
  </si>
  <si>
    <t>SA198BJ</t>
  </si>
  <si>
    <t>sa19 8bj</t>
  </si>
  <si>
    <t>sa198bj</t>
  </si>
  <si>
    <t>Pumpsaint STW</t>
  </si>
  <si>
    <t>SA19 8BL</t>
  </si>
  <si>
    <t>SA198BL</t>
  </si>
  <si>
    <t>sa19 8bl</t>
  </si>
  <si>
    <t>sa198bl</t>
  </si>
  <si>
    <t>SA19 8BN</t>
  </si>
  <si>
    <t>SA198BN</t>
  </si>
  <si>
    <t>sa19 8bn</t>
  </si>
  <si>
    <t>sa198bn</t>
  </si>
  <si>
    <t>SA19 8BP</t>
  </si>
  <si>
    <t>SA198BP</t>
  </si>
  <si>
    <t>sa19 8bp</t>
  </si>
  <si>
    <t>sa198bp</t>
  </si>
  <si>
    <t>SA19 8BQ</t>
  </si>
  <si>
    <t>SA198BQ</t>
  </si>
  <si>
    <t>sa19 8bq</t>
  </si>
  <si>
    <t>sa198bq</t>
  </si>
  <si>
    <t>SA19 8BR</t>
  </si>
  <si>
    <t>SA198BR</t>
  </si>
  <si>
    <t>sa19 8br</t>
  </si>
  <si>
    <t>sa198br</t>
  </si>
  <si>
    <t>SA19 8BS</t>
  </si>
  <si>
    <t>SA198BS</t>
  </si>
  <si>
    <t>sa19 8bs</t>
  </si>
  <si>
    <t>sa198bs</t>
  </si>
  <si>
    <t>SA19 8BW</t>
  </si>
  <si>
    <t>SA198BW</t>
  </si>
  <si>
    <t>sa19 8bw</t>
  </si>
  <si>
    <t>sa198bw</t>
  </si>
  <si>
    <t>SA19 8BX</t>
  </si>
  <si>
    <t>SA198BX</t>
  </si>
  <si>
    <t>sa19 8bx</t>
  </si>
  <si>
    <t>sa198bx</t>
  </si>
  <si>
    <t>SA19 8BY</t>
  </si>
  <si>
    <t>SA198BY</t>
  </si>
  <si>
    <t>sa19 8by</t>
  </si>
  <si>
    <t>sa198by</t>
  </si>
  <si>
    <t>SA19 8DA</t>
  </si>
  <si>
    <t>SA198DA</t>
  </si>
  <si>
    <t>sa19 8da</t>
  </si>
  <si>
    <t>sa198da</t>
  </si>
  <si>
    <t>SA19 8DB</t>
  </si>
  <si>
    <t>SA198DB</t>
  </si>
  <si>
    <t>sa19 8db</t>
  </si>
  <si>
    <t>sa198db</t>
  </si>
  <si>
    <t>SA19 8DD</t>
  </si>
  <si>
    <t>SA198DD</t>
  </si>
  <si>
    <t>sa19 8dd</t>
  </si>
  <si>
    <t>sa198dd</t>
  </si>
  <si>
    <t>SA19 8DE</t>
  </si>
  <si>
    <t>SA198DE</t>
  </si>
  <si>
    <t>sa19 8de</t>
  </si>
  <si>
    <t>sa198de</t>
  </si>
  <si>
    <t>SA19 8DF</t>
  </si>
  <si>
    <t>SA198DF</t>
  </si>
  <si>
    <t>sa19 8df</t>
  </si>
  <si>
    <t>sa198df</t>
  </si>
  <si>
    <t>SA19 8DG</t>
  </si>
  <si>
    <t>SA198DG</t>
  </si>
  <si>
    <t>sa19 8dg</t>
  </si>
  <si>
    <t>sa198dg</t>
  </si>
  <si>
    <t>Cilycwm WwTW</t>
  </si>
  <si>
    <t>SA19 8DH</t>
  </si>
  <si>
    <t>SA198DH</t>
  </si>
  <si>
    <t>sa19 8dh</t>
  </si>
  <si>
    <t>sa198dh</t>
  </si>
  <si>
    <t>SA19 8DJ</t>
  </si>
  <si>
    <t>SA198DJ</t>
  </si>
  <si>
    <t>sa19 8dj</t>
  </si>
  <si>
    <t>sa198dj</t>
  </si>
  <si>
    <t>SA19 8DL</t>
  </si>
  <si>
    <t>SA198DL</t>
  </si>
  <si>
    <t>sa19 8dl</t>
  </si>
  <si>
    <t>sa198dl</t>
  </si>
  <si>
    <t>SA19 8DN</t>
  </si>
  <si>
    <t>SA198DN</t>
  </si>
  <si>
    <t>sa19 8dn</t>
  </si>
  <si>
    <t>sa198dn</t>
  </si>
  <si>
    <t>SA19 8DP</t>
  </si>
  <si>
    <t>SA198DP</t>
  </si>
  <si>
    <t>sa19 8dp</t>
  </si>
  <si>
    <t>sa198dp</t>
  </si>
  <si>
    <t>SA19 8DQ</t>
  </si>
  <si>
    <t>SA198DQ</t>
  </si>
  <si>
    <t>sa19 8dq</t>
  </si>
  <si>
    <t>sa198dq</t>
  </si>
  <si>
    <t>SA19 8DR</t>
  </si>
  <si>
    <t>SA198DR</t>
  </si>
  <si>
    <t>sa19 8dr</t>
  </si>
  <si>
    <t>sa198dr</t>
  </si>
  <si>
    <t>SA19 8DS</t>
  </si>
  <si>
    <t>SA198DS</t>
  </si>
  <si>
    <t>sa19 8ds</t>
  </si>
  <si>
    <t>sa198ds</t>
  </si>
  <si>
    <t>SA19 8DT</t>
  </si>
  <si>
    <t>SA198DT</t>
  </si>
  <si>
    <t>sa19 8dt</t>
  </si>
  <si>
    <t>sa198dt</t>
  </si>
  <si>
    <t>SA19 8DU</t>
  </si>
  <si>
    <t>SA198DU</t>
  </si>
  <si>
    <t>sa19 8du</t>
  </si>
  <si>
    <t>sa198du</t>
  </si>
  <si>
    <t>SA19 8DX</t>
  </si>
  <si>
    <t>SA198DX</t>
  </si>
  <si>
    <t>sa19 8dx</t>
  </si>
  <si>
    <t>sa198dx</t>
  </si>
  <si>
    <t>SA19 8DY</t>
  </si>
  <si>
    <t>SA198DY</t>
  </si>
  <si>
    <t>sa19 8dy</t>
  </si>
  <si>
    <t>sa198dy</t>
  </si>
  <si>
    <t>SA19 8EA</t>
  </si>
  <si>
    <t>SA198EA</t>
  </si>
  <si>
    <t>sa19 8ea</t>
  </si>
  <si>
    <t>sa198ea</t>
  </si>
  <si>
    <t>SA19 8EB</t>
  </si>
  <si>
    <t>SA198EB</t>
  </si>
  <si>
    <t>sa19 8eb</t>
  </si>
  <si>
    <t>sa198eb</t>
  </si>
  <si>
    <t>SA19 8EG</t>
  </si>
  <si>
    <t>SA198EG</t>
  </si>
  <si>
    <t>sa19 8eg</t>
  </si>
  <si>
    <t>sa198eg</t>
  </si>
  <si>
    <t>SA19 8EH</t>
  </si>
  <si>
    <t>SA198EH</t>
  </si>
  <si>
    <t>sa19 8eh</t>
  </si>
  <si>
    <t>sa198eh</t>
  </si>
  <si>
    <t>SA19 8EJ</t>
  </si>
  <si>
    <t>SA198EJ</t>
  </si>
  <si>
    <t>sa19 8ej</t>
  </si>
  <si>
    <t>sa198ej</t>
  </si>
  <si>
    <t>SA19 8EL</t>
  </si>
  <si>
    <t>SA198EL</t>
  </si>
  <si>
    <t>sa19 8el</t>
  </si>
  <si>
    <t>sa198el</t>
  </si>
  <si>
    <t>SA19 8EN</t>
  </si>
  <si>
    <t>SA198EN</t>
  </si>
  <si>
    <t>sa19 8en</t>
  </si>
  <si>
    <t>sa198en</t>
  </si>
  <si>
    <t>SA19 8EP</t>
  </si>
  <si>
    <t>SA198EP</t>
  </si>
  <si>
    <t>sa19 8ep</t>
  </si>
  <si>
    <t>sa198ep</t>
  </si>
  <si>
    <t>SA19 8EQ</t>
  </si>
  <si>
    <t>SA198EQ</t>
  </si>
  <si>
    <t>sa19 8eq</t>
  </si>
  <si>
    <t>sa198eq</t>
  </si>
  <si>
    <t>SA19 8ER</t>
  </si>
  <si>
    <t>SA198ER</t>
  </si>
  <si>
    <t>sa19 8er</t>
  </si>
  <si>
    <t>sa198er</t>
  </si>
  <si>
    <t>SA19 8EW</t>
  </si>
  <si>
    <t>SA198EW</t>
  </si>
  <si>
    <t>sa19 8ew</t>
  </si>
  <si>
    <t>sa198ew</t>
  </si>
  <si>
    <t>SA19 8EX</t>
  </si>
  <si>
    <t>SA198EX</t>
  </si>
  <si>
    <t>sa19 8ex</t>
  </si>
  <si>
    <t>sa198ex</t>
  </si>
  <si>
    <t>SA19 8HD</t>
  </si>
  <si>
    <t>SA198HD</t>
  </si>
  <si>
    <t>sa19 8hd</t>
  </si>
  <si>
    <t>sa198hd</t>
  </si>
  <si>
    <t>SA19 8HE</t>
  </si>
  <si>
    <t>SA198HE</t>
  </si>
  <si>
    <t>sa19 8he</t>
  </si>
  <si>
    <t>sa198he</t>
  </si>
  <si>
    <t>SA19 8HF</t>
  </si>
  <si>
    <t>SA198HF</t>
  </si>
  <si>
    <t>sa19 8hf</t>
  </si>
  <si>
    <t>sa198hf</t>
  </si>
  <si>
    <t>SA19 8HG</t>
  </si>
  <si>
    <t>SA198HG</t>
  </si>
  <si>
    <t>sa19 8hg</t>
  </si>
  <si>
    <t>sa198hg</t>
  </si>
  <si>
    <t>SA19 8HH</t>
  </si>
  <si>
    <t>SA198HH</t>
  </si>
  <si>
    <t>sa19 8hh</t>
  </si>
  <si>
    <t>sa198hh</t>
  </si>
  <si>
    <t>SA19 8HJ</t>
  </si>
  <si>
    <t>SA198HJ</t>
  </si>
  <si>
    <t>sa19 8hj</t>
  </si>
  <si>
    <t>sa198hj</t>
  </si>
  <si>
    <t>SA19 8HL</t>
  </si>
  <si>
    <t>SA198HL</t>
  </si>
  <si>
    <t>sa19 8hl</t>
  </si>
  <si>
    <t>sa198hl</t>
  </si>
  <si>
    <t>SA19 8HN</t>
  </si>
  <si>
    <t>SA198HN</t>
  </si>
  <si>
    <t>sa19 8hn</t>
  </si>
  <si>
    <t>sa198hn</t>
  </si>
  <si>
    <t>SA19 8HQ</t>
  </si>
  <si>
    <t>SA198HQ</t>
  </si>
  <si>
    <t>sa19 8hq</t>
  </si>
  <si>
    <t>sa198hq</t>
  </si>
  <si>
    <t>SA19 8HR</t>
  </si>
  <si>
    <t>SA198HR</t>
  </si>
  <si>
    <t>sa19 8hr</t>
  </si>
  <si>
    <t>sa198hr</t>
  </si>
  <si>
    <t>SA19 8HS</t>
  </si>
  <si>
    <t>SA198HS</t>
  </si>
  <si>
    <t>sa19 8hs</t>
  </si>
  <si>
    <t>sa198hs</t>
  </si>
  <si>
    <t>SA19 8HU</t>
  </si>
  <si>
    <t>SA198HU</t>
  </si>
  <si>
    <t>sa19 8hu</t>
  </si>
  <si>
    <t>sa198hu</t>
  </si>
  <si>
    <t>SA19 8HW</t>
  </si>
  <si>
    <t>SA198HW</t>
  </si>
  <si>
    <t>sa19 8hw</t>
  </si>
  <si>
    <t>sa198hw</t>
  </si>
  <si>
    <t>SA19 8HY</t>
  </si>
  <si>
    <t>SA198HY</t>
  </si>
  <si>
    <t>sa19 8hy</t>
  </si>
  <si>
    <t>sa198hy</t>
  </si>
  <si>
    <t>SA19 8HZ</t>
  </si>
  <si>
    <t>SA198HZ</t>
  </si>
  <si>
    <t>sa19 8hz</t>
  </si>
  <si>
    <t>sa198hz</t>
  </si>
  <si>
    <t>SA19 8JA</t>
  </si>
  <si>
    <t>SA198JA</t>
  </si>
  <si>
    <t>sa19 8ja</t>
  </si>
  <si>
    <t>sa198ja</t>
  </si>
  <si>
    <t>SA19 8JB</t>
  </si>
  <si>
    <t>SA198JB</t>
  </si>
  <si>
    <t>sa19 8jb</t>
  </si>
  <si>
    <t>sa198jb</t>
  </si>
  <si>
    <t>SA19 8JD</t>
  </si>
  <si>
    <t>SA198JD</t>
  </si>
  <si>
    <t>sa19 8jd</t>
  </si>
  <si>
    <t>sa198jd</t>
  </si>
  <si>
    <t>SA19 8JE</t>
  </si>
  <si>
    <t>SA198JE</t>
  </si>
  <si>
    <t>sa19 8je</t>
  </si>
  <si>
    <t>sa198je</t>
  </si>
  <si>
    <t>SA19 8JF</t>
  </si>
  <si>
    <t>SA198JF</t>
  </si>
  <si>
    <t>sa19 8jf</t>
  </si>
  <si>
    <t>sa198jf</t>
  </si>
  <si>
    <t>SA19 8JG</t>
  </si>
  <si>
    <t>SA198JG</t>
  </si>
  <si>
    <t>sa19 8jg</t>
  </si>
  <si>
    <t>sa198jg</t>
  </si>
  <si>
    <t>SA19 8JH</t>
  </si>
  <si>
    <t>SA198JH</t>
  </si>
  <si>
    <t>sa19 8jh</t>
  </si>
  <si>
    <t>sa198jh</t>
  </si>
  <si>
    <t>SA19 8JJ</t>
  </si>
  <si>
    <t>SA198JJ</t>
  </si>
  <si>
    <t>sa19 8jj</t>
  </si>
  <si>
    <t>sa198jj</t>
  </si>
  <si>
    <t>SA19 8JL</t>
  </si>
  <si>
    <t>SA198JL</t>
  </si>
  <si>
    <t>sa19 8jl</t>
  </si>
  <si>
    <t>sa198jl</t>
  </si>
  <si>
    <t>SA19 8JN</t>
  </si>
  <si>
    <t>SA198JN</t>
  </si>
  <si>
    <t>sa19 8jn</t>
  </si>
  <si>
    <t>sa198jn</t>
  </si>
  <si>
    <t>SA19 8JP</t>
  </si>
  <si>
    <t>SA198JP</t>
  </si>
  <si>
    <t>sa19 8jp</t>
  </si>
  <si>
    <t>sa198jp</t>
  </si>
  <si>
    <t>SA19 8JQ</t>
  </si>
  <si>
    <t>SA198JQ</t>
  </si>
  <si>
    <t>sa19 8jq</t>
  </si>
  <si>
    <t>sa198jq</t>
  </si>
  <si>
    <t>SA19 8JR</t>
  </si>
  <si>
    <t>SA198JR</t>
  </si>
  <si>
    <t>sa19 8jr</t>
  </si>
  <si>
    <t>sa198jr</t>
  </si>
  <si>
    <t>SA19 8JT</t>
  </si>
  <si>
    <t>SA198JT</t>
  </si>
  <si>
    <t>sa19 8jt</t>
  </si>
  <si>
    <t>sa198jt</t>
  </si>
  <si>
    <t>SA19 8JU</t>
  </si>
  <si>
    <t>SA198JU</t>
  </si>
  <si>
    <t>sa19 8ju</t>
  </si>
  <si>
    <t>sa198ju</t>
  </si>
  <si>
    <t>SA19 8JW</t>
  </si>
  <si>
    <t>SA198JW</t>
  </si>
  <si>
    <t>sa19 8jw</t>
  </si>
  <si>
    <t>sa198jw</t>
  </si>
  <si>
    <t>SA19 8JX</t>
  </si>
  <si>
    <t>SA198JX</t>
  </si>
  <si>
    <t>sa19 8jx</t>
  </si>
  <si>
    <t>sa198jx</t>
  </si>
  <si>
    <t>SA19 8JY</t>
  </si>
  <si>
    <t>SA198JY</t>
  </si>
  <si>
    <t>sa19 8jy</t>
  </si>
  <si>
    <t>sa198jy</t>
  </si>
  <si>
    <t>SA19 8JZ</t>
  </si>
  <si>
    <t>SA198JZ</t>
  </si>
  <si>
    <t>sa19 8jz</t>
  </si>
  <si>
    <t>sa198jz</t>
  </si>
  <si>
    <t>SA19 8LE</t>
  </si>
  <si>
    <t>SA198LE</t>
  </si>
  <si>
    <t>sa19 8le</t>
  </si>
  <si>
    <t>sa198le</t>
  </si>
  <si>
    <t>SA19 8LF</t>
  </si>
  <si>
    <t>SA198LF</t>
  </si>
  <si>
    <t>sa19 8lf</t>
  </si>
  <si>
    <t>sa198lf</t>
  </si>
  <si>
    <t>SA19 8LG</t>
  </si>
  <si>
    <t>SA198LG</t>
  </si>
  <si>
    <t>sa19 8lg</t>
  </si>
  <si>
    <t>sa198lg</t>
  </si>
  <si>
    <t>SA19 8LH</t>
  </si>
  <si>
    <t>SA198LH</t>
  </si>
  <si>
    <t>sa19 8lh</t>
  </si>
  <si>
    <t>sa198lh</t>
  </si>
  <si>
    <t>SA19 8LJ</t>
  </si>
  <si>
    <t>SA198LJ</t>
  </si>
  <si>
    <t>sa19 8lj</t>
  </si>
  <si>
    <t>sa198lj</t>
  </si>
  <si>
    <t>SA19 8LL</t>
  </si>
  <si>
    <t>SA198LL</t>
  </si>
  <si>
    <t>sa19 8ll</t>
  </si>
  <si>
    <t>sa198ll</t>
  </si>
  <si>
    <t>SA19 8LN</t>
  </si>
  <si>
    <t>SA198LN</t>
  </si>
  <si>
    <t>sa19 8ln</t>
  </si>
  <si>
    <t>sa198ln</t>
  </si>
  <si>
    <t>SA19 8LP</t>
  </si>
  <si>
    <t>SA198LP</t>
  </si>
  <si>
    <t>sa19 8lp</t>
  </si>
  <si>
    <t>sa198lp</t>
  </si>
  <si>
    <t>SA19 8LQ</t>
  </si>
  <si>
    <t>SA198LQ</t>
  </si>
  <si>
    <t>sa19 8lq</t>
  </si>
  <si>
    <t>sa198lq</t>
  </si>
  <si>
    <t>SA19 8LR</t>
  </si>
  <si>
    <t>SA198LR</t>
  </si>
  <si>
    <t>sa19 8lr</t>
  </si>
  <si>
    <t>sa198lr</t>
  </si>
  <si>
    <t>SA19 8LS</t>
  </si>
  <si>
    <t>SA198LS</t>
  </si>
  <si>
    <t>sa19 8ls</t>
  </si>
  <si>
    <t>sa198ls</t>
  </si>
  <si>
    <t>SA19 8LT</t>
  </si>
  <si>
    <t>SA198LT</t>
  </si>
  <si>
    <t>sa19 8lt</t>
  </si>
  <si>
    <t>sa198lt</t>
  </si>
  <si>
    <t>SA19 8LU</t>
  </si>
  <si>
    <t>SA198LU</t>
  </si>
  <si>
    <t>sa19 8lu</t>
  </si>
  <si>
    <t>sa198lu</t>
  </si>
  <si>
    <t>SA19 8LW</t>
  </si>
  <si>
    <t>SA198LW</t>
  </si>
  <si>
    <t>sa19 8lw</t>
  </si>
  <si>
    <t>sa198lw</t>
  </si>
  <si>
    <t>SA19 8LX</t>
  </si>
  <si>
    <t>SA198LX</t>
  </si>
  <si>
    <t>sa19 8lx</t>
  </si>
  <si>
    <t>sa198lx</t>
  </si>
  <si>
    <t>SA19 8LY</t>
  </si>
  <si>
    <t>SA198LY</t>
  </si>
  <si>
    <t>sa19 8ly</t>
  </si>
  <si>
    <t>sa198ly</t>
  </si>
  <si>
    <t>SA19 8LZ</t>
  </si>
  <si>
    <t>SA198LZ</t>
  </si>
  <si>
    <t>sa19 8lz</t>
  </si>
  <si>
    <t>sa198lz</t>
  </si>
  <si>
    <t>SA19 8NA</t>
  </si>
  <si>
    <t>SA198NA</t>
  </si>
  <si>
    <t>sa19 8na</t>
  </si>
  <si>
    <t>sa198na</t>
  </si>
  <si>
    <t>SA19 8NB</t>
  </si>
  <si>
    <t>SA198NB</t>
  </si>
  <si>
    <t>sa19 8nb</t>
  </si>
  <si>
    <t>sa198nb</t>
  </si>
  <si>
    <t>SA19 8ND</t>
  </si>
  <si>
    <t>SA198ND</t>
  </si>
  <si>
    <t>sa19 8nd</t>
  </si>
  <si>
    <t>sa198nd</t>
  </si>
  <si>
    <t>SA19 8NH</t>
  </si>
  <si>
    <t>SA198NH</t>
  </si>
  <si>
    <t>sa19 8nh</t>
  </si>
  <si>
    <t>sa198nh</t>
  </si>
  <si>
    <t>SA19 8NL</t>
  </si>
  <si>
    <t>SA198NL</t>
  </si>
  <si>
    <t>sa19 8nl</t>
  </si>
  <si>
    <t>sa198nl</t>
  </si>
  <si>
    <t>SA19 8NN</t>
  </si>
  <si>
    <t>SA198NN</t>
  </si>
  <si>
    <t>sa19 8nn</t>
  </si>
  <si>
    <t>sa198nn</t>
  </si>
  <si>
    <t>SA19 8NP</t>
  </si>
  <si>
    <t>SA198NP</t>
  </si>
  <si>
    <t>sa19 8np</t>
  </si>
  <si>
    <t>sa198np</t>
  </si>
  <si>
    <t>SA19 8NQ</t>
  </si>
  <si>
    <t>SA198NQ</t>
  </si>
  <si>
    <t>sa19 8nq</t>
  </si>
  <si>
    <t>sa198nq</t>
  </si>
  <si>
    <t>SA19 8NR</t>
  </si>
  <si>
    <t>SA198NR</t>
  </si>
  <si>
    <t>sa19 8nr</t>
  </si>
  <si>
    <t>sa198nr</t>
  </si>
  <si>
    <t>SA19 8NS</t>
  </si>
  <si>
    <t>SA198NS</t>
  </si>
  <si>
    <t>sa19 8ns</t>
  </si>
  <si>
    <t>sa198ns</t>
  </si>
  <si>
    <t>SA19 8NT</t>
  </si>
  <si>
    <t>SA198NT</t>
  </si>
  <si>
    <t>sa19 8nt</t>
  </si>
  <si>
    <t>sa198nt</t>
  </si>
  <si>
    <t>SA19 8NW</t>
  </si>
  <si>
    <t>SA198NW</t>
  </si>
  <si>
    <t>sa19 8nw</t>
  </si>
  <si>
    <t>sa198nw</t>
  </si>
  <si>
    <t>SA19 8NX</t>
  </si>
  <si>
    <t>SA198NX</t>
  </si>
  <si>
    <t>sa19 8nx</t>
  </si>
  <si>
    <t>sa198nx</t>
  </si>
  <si>
    <t>SA19 8NY</t>
  </si>
  <si>
    <t>SA198NY</t>
  </si>
  <si>
    <t>sa19 8ny</t>
  </si>
  <si>
    <t>sa198ny</t>
  </si>
  <si>
    <t>SA19 8NZ</t>
  </si>
  <si>
    <t>SA198NZ</t>
  </si>
  <si>
    <t>sa19 8nz</t>
  </si>
  <si>
    <t>sa198nz</t>
  </si>
  <si>
    <t>SA19 8PA</t>
  </si>
  <si>
    <t>SA198PA</t>
  </si>
  <si>
    <t>sa19 8pa</t>
  </si>
  <si>
    <t>sa198pa</t>
  </si>
  <si>
    <t>SA19 8PB</t>
  </si>
  <si>
    <t>SA198PB</t>
  </si>
  <si>
    <t>sa19 8pb</t>
  </si>
  <si>
    <t>sa198pb</t>
  </si>
  <si>
    <t>SA19 8PD</t>
  </si>
  <si>
    <t>SA198PD</t>
  </si>
  <si>
    <t>sa19 8pd</t>
  </si>
  <si>
    <t>sa198pd</t>
  </si>
  <si>
    <t>SA19 8PE</t>
  </si>
  <si>
    <t>SA198PE</t>
  </si>
  <si>
    <t>sa19 8pe</t>
  </si>
  <si>
    <t>sa198pe</t>
  </si>
  <si>
    <t>SA19 8PF</t>
  </si>
  <si>
    <t>SA198PF</t>
  </si>
  <si>
    <t>sa19 8pf</t>
  </si>
  <si>
    <t>sa198pf</t>
  </si>
  <si>
    <t>SA19 8PG</t>
  </si>
  <si>
    <t>SA198PG</t>
  </si>
  <si>
    <t>sa19 8pg</t>
  </si>
  <si>
    <t>sa198pg</t>
  </si>
  <si>
    <t>SA19 8PH</t>
  </si>
  <si>
    <t>SA198PH</t>
  </si>
  <si>
    <t>sa19 8ph</t>
  </si>
  <si>
    <t>sa198ph</t>
  </si>
  <si>
    <t>SA19 8PJ</t>
  </si>
  <si>
    <t>SA198PJ</t>
  </si>
  <si>
    <t>sa19 8pj</t>
  </si>
  <si>
    <t>sa198pj</t>
  </si>
  <si>
    <t>SA19 8PL</t>
  </si>
  <si>
    <t>SA198PL</t>
  </si>
  <si>
    <t>sa19 8pl</t>
  </si>
  <si>
    <t>sa198pl</t>
  </si>
  <si>
    <t>SA19 8PN</t>
  </si>
  <si>
    <t>SA198PN</t>
  </si>
  <si>
    <t>sa19 8pn</t>
  </si>
  <si>
    <t>sa198pn</t>
  </si>
  <si>
    <t>SA19 8PP</t>
  </si>
  <si>
    <t>SA198PP</t>
  </si>
  <si>
    <t>sa19 8pp</t>
  </si>
  <si>
    <t>sa198pp</t>
  </si>
  <si>
    <t>SA19 8PQ</t>
  </si>
  <si>
    <t>SA198PQ</t>
  </si>
  <si>
    <t>sa19 8pq</t>
  </si>
  <si>
    <t>sa198pq</t>
  </si>
  <si>
    <t>SA19 8PR</t>
  </si>
  <si>
    <t>SA198PR</t>
  </si>
  <si>
    <t>sa19 8pr</t>
  </si>
  <si>
    <t>sa198pr</t>
  </si>
  <si>
    <t>SA19 8PS</t>
  </si>
  <si>
    <t>SA198PS</t>
  </si>
  <si>
    <t>sa19 8ps</t>
  </si>
  <si>
    <t>sa198ps</t>
  </si>
  <si>
    <t>SA19 8PU</t>
  </si>
  <si>
    <t>SA198PU</t>
  </si>
  <si>
    <t>sa19 8pu</t>
  </si>
  <si>
    <t>sa198pu</t>
  </si>
  <si>
    <t>SA19 8PW</t>
  </si>
  <si>
    <t>SA198PW</t>
  </si>
  <si>
    <t>sa19 8pw</t>
  </si>
  <si>
    <t>sa198pw</t>
  </si>
  <si>
    <t>SA19 8PX</t>
  </si>
  <si>
    <t>SA198PX</t>
  </si>
  <si>
    <t>sa19 8px</t>
  </si>
  <si>
    <t>sa198px</t>
  </si>
  <si>
    <t xml:space="preserve">Llanfair Clydogau WwTW </t>
  </si>
  <si>
    <t>SA19 8PY</t>
  </si>
  <si>
    <t>SA198PY</t>
  </si>
  <si>
    <t>sa19 8py</t>
  </si>
  <si>
    <t>sa198py</t>
  </si>
  <si>
    <t>SA19 8PZ</t>
  </si>
  <si>
    <t>SA198PZ</t>
  </si>
  <si>
    <t>sa19 8pz</t>
  </si>
  <si>
    <t>sa198pz</t>
  </si>
  <si>
    <t>SA19 8QA</t>
  </si>
  <si>
    <t>SA198QA</t>
  </si>
  <si>
    <t>sa19 8qa</t>
  </si>
  <si>
    <t>sa198qa</t>
  </si>
  <si>
    <t>SA19 8QB</t>
  </si>
  <si>
    <t>SA198QB</t>
  </si>
  <si>
    <t>sa19 8qb</t>
  </si>
  <si>
    <t>sa198qb</t>
  </si>
  <si>
    <t>SA19 8QD</t>
  </si>
  <si>
    <t>SA198QD</t>
  </si>
  <si>
    <t>sa19 8qd</t>
  </si>
  <si>
    <t>sa198qd</t>
  </si>
  <si>
    <t>SA19 8QE</t>
  </si>
  <si>
    <t>SA198QE</t>
  </si>
  <si>
    <t>sa19 8qe</t>
  </si>
  <si>
    <t>sa198qe</t>
  </si>
  <si>
    <t>SA19 8QF</t>
  </si>
  <si>
    <t>SA198QF</t>
  </si>
  <si>
    <t>sa19 8qf</t>
  </si>
  <si>
    <t>sa198qf</t>
  </si>
  <si>
    <t>SA19 8QG</t>
  </si>
  <si>
    <t>SA198QG</t>
  </si>
  <si>
    <t>sa19 8qg</t>
  </si>
  <si>
    <t>sa198qg</t>
  </si>
  <si>
    <t>SA19 8QH</t>
  </si>
  <si>
    <t>SA198QH</t>
  </si>
  <si>
    <t>sa19 8qh</t>
  </si>
  <si>
    <t>sa198qh</t>
  </si>
  <si>
    <t>SA19 8QJ</t>
  </si>
  <si>
    <t>SA198QJ</t>
  </si>
  <si>
    <t>sa19 8qj</t>
  </si>
  <si>
    <t>sa198qj</t>
  </si>
  <si>
    <t>SA19 8QL</t>
  </si>
  <si>
    <t>SA198QL</t>
  </si>
  <si>
    <t>sa19 8ql</t>
  </si>
  <si>
    <t>sa198ql</t>
  </si>
  <si>
    <t>SA19 8QN</t>
  </si>
  <si>
    <t>SA198QN</t>
  </si>
  <si>
    <t>sa19 8qn</t>
  </si>
  <si>
    <t>sa198qn</t>
  </si>
  <si>
    <t>SA19 8QP</t>
  </si>
  <si>
    <t>SA198QP</t>
  </si>
  <si>
    <t>sa19 8qp</t>
  </si>
  <si>
    <t>sa198qp</t>
  </si>
  <si>
    <t>SA19 8QQ</t>
  </si>
  <si>
    <t>SA198QQ</t>
  </si>
  <si>
    <t>sa19 8qq</t>
  </si>
  <si>
    <t>sa198qq</t>
  </si>
  <si>
    <t>SA19 8QR</t>
  </si>
  <si>
    <t>SA198QR</t>
  </si>
  <si>
    <t>sa19 8qr</t>
  </si>
  <si>
    <t>sa198qr</t>
  </si>
  <si>
    <t>SA19 8QS</t>
  </si>
  <si>
    <t>SA198QS</t>
  </si>
  <si>
    <t>sa19 8qs</t>
  </si>
  <si>
    <t>sa198qs</t>
  </si>
  <si>
    <t>SA19 8RA</t>
  </si>
  <si>
    <t>SA198RA</t>
  </si>
  <si>
    <t>sa19 8ra</t>
  </si>
  <si>
    <t>sa198ra</t>
  </si>
  <si>
    <t>SA19 8RB</t>
  </si>
  <si>
    <t>SA198RB</t>
  </si>
  <si>
    <t>sa19 8rb</t>
  </si>
  <si>
    <t>sa198rb</t>
  </si>
  <si>
    <t>SA19 8RD</t>
  </si>
  <si>
    <t>SA198RD</t>
  </si>
  <si>
    <t>sa19 8rd</t>
  </si>
  <si>
    <t>sa198rd</t>
  </si>
  <si>
    <t>SA19 8RE</t>
  </si>
  <si>
    <t>SA198RE</t>
  </si>
  <si>
    <t>sa19 8re</t>
  </si>
  <si>
    <t>sa198re</t>
  </si>
  <si>
    <t>SA19 8RF</t>
  </si>
  <si>
    <t>SA198RF</t>
  </si>
  <si>
    <t>sa19 8rf</t>
  </si>
  <si>
    <t>sa198rf</t>
  </si>
  <si>
    <t>SA19 8RG</t>
  </si>
  <si>
    <t>SA198RG</t>
  </si>
  <si>
    <t>sa19 8rg</t>
  </si>
  <si>
    <t>sa198rg</t>
  </si>
  <si>
    <t>SA19 8RH</t>
  </si>
  <si>
    <t>SA198RH</t>
  </si>
  <si>
    <t>sa19 8rh</t>
  </si>
  <si>
    <t>sa198rh</t>
  </si>
  <si>
    <t>SA19 8RL</t>
  </si>
  <si>
    <t>SA198RL</t>
  </si>
  <si>
    <t>sa19 8rl</t>
  </si>
  <si>
    <t>sa198rl</t>
  </si>
  <si>
    <t>SA19 8RN</t>
  </si>
  <si>
    <t>SA198RN</t>
  </si>
  <si>
    <t>sa19 8rn</t>
  </si>
  <si>
    <t>sa198rn</t>
  </si>
  <si>
    <t>SA19 8RP</t>
  </si>
  <si>
    <t>SA198RP</t>
  </si>
  <si>
    <t>sa19 8rp</t>
  </si>
  <si>
    <t>sa198rp</t>
  </si>
  <si>
    <t>SA19 8RR</t>
  </si>
  <si>
    <t>SA198RR</t>
  </si>
  <si>
    <t>sa19 8rr</t>
  </si>
  <si>
    <t>sa198rr</t>
  </si>
  <si>
    <t>SA19 8RS</t>
  </si>
  <si>
    <t>SA198RS</t>
  </si>
  <si>
    <t>sa19 8rs</t>
  </si>
  <si>
    <t>sa198rs</t>
  </si>
  <si>
    <t>SA19 8RW</t>
  </si>
  <si>
    <t>SA198RW</t>
  </si>
  <si>
    <t>sa19 8rw</t>
  </si>
  <si>
    <t>sa198rw</t>
  </si>
  <si>
    <t>SA19 8RY</t>
  </si>
  <si>
    <t>SA198RY</t>
  </si>
  <si>
    <t>sa19 8ry</t>
  </si>
  <si>
    <t>sa198ry</t>
  </si>
  <si>
    <t>SA19 8SA</t>
  </si>
  <si>
    <t>SA198SA</t>
  </si>
  <si>
    <t>sa19 8sa</t>
  </si>
  <si>
    <t>sa198sa</t>
  </si>
  <si>
    <t>SA19 8SB</t>
  </si>
  <si>
    <t>SA198SB</t>
  </si>
  <si>
    <t>sa19 8sb</t>
  </si>
  <si>
    <t>sa198sb</t>
  </si>
  <si>
    <t>SA19 8SD</t>
  </si>
  <si>
    <t>SA198SD</t>
  </si>
  <si>
    <t>sa19 8sd</t>
  </si>
  <si>
    <t>sa198sd</t>
  </si>
  <si>
    <t>SA19 8SE</t>
  </si>
  <si>
    <t>SA198SE</t>
  </si>
  <si>
    <t>sa19 8se</t>
  </si>
  <si>
    <t>sa198se</t>
  </si>
  <si>
    <t>SA19 8SF</t>
  </si>
  <si>
    <t>SA198SF</t>
  </si>
  <si>
    <t>sa19 8sf</t>
  </si>
  <si>
    <t>sa198sf</t>
  </si>
  <si>
    <t>SA19 8SG</t>
  </si>
  <si>
    <t>SA198SG</t>
  </si>
  <si>
    <t>sa19 8sg</t>
  </si>
  <si>
    <t>sa198sg</t>
  </si>
  <si>
    <t>SA19 8SH</t>
  </si>
  <si>
    <t>SA198SH</t>
  </si>
  <si>
    <t>sa19 8sh</t>
  </si>
  <si>
    <t>sa198sh</t>
  </si>
  <si>
    <t>SA19 8SL</t>
  </si>
  <si>
    <t>SA198SL</t>
  </si>
  <si>
    <t>sa19 8sl</t>
  </si>
  <si>
    <t>sa198sl</t>
  </si>
  <si>
    <t>SA19 8SN</t>
  </si>
  <si>
    <t>SA198SN</t>
  </si>
  <si>
    <t>sa19 8sn</t>
  </si>
  <si>
    <t>sa198sn</t>
  </si>
  <si>
    <t>SA19 8SR</t>
  </si>
  <si>
    <t>SA198SR</t>
  </si>
  <si>
    <t>sa19 8sr</t>
  </si>
  <si>
    <t>sa198sr</t>
  </si>
  <si>
    <t>SA19 8SS</t>
  </si>
  <si>
    <t>SA198SS</t>
  </si>
  <si>
    <t>sa19 8ss</t>
  </si>
  <si>
    <t>sa198ss</t>
  </si>
  <si>
    <t>SA19 8ST</t>
  </si>
  <si>
    <t>SA198ST</t>
  </si>
  <si>
    <t>sa19 8st</t>
  </si>
  <si>
    <t>sa198st</t>
  </si>
  <si>
    <t>SA19 8SU</t>
  </si>
  <si>
    <t>SA198SU</t>
  </si>
  <si>
    <t>sa19 8su</t>
  </si>
  <si>
    <t>sa198su</t>
  </si>
  <si>
    <t>SA19 8SW</t>
  </si>
  <si>
    <t>SA198SW</t>
  </si>
  <si>
    <t>sa19 8sw</t>
  </si>
  <si>
    <t>sa198sw</t>
  </si>
  <si>
    <t>SA19 8SY</t>
  </si>
  <si>
    <t>SA198SY</t>
  </si>
  <si>
    <t>sa19 8sy</t>
  </si>
  <si>
    <t>sa198sy</t>
  </si>
  <si>
    <t>SA19 8TA</t>
  </si>
  <si>
    <t>SA198TA</t>
  </si>
  <si>
    <t>sa19 8ta</t>
  </si>
  <si>
    <t>sa198ta</t>
  </si>
  <si>
    <t>SA19 8TB</t>
  </si>
  <si>
    <t>SA198TB</t>
  </si>
  <si>
    <t>sa19 8tb</t>
  </si>
  <si>
    <t>sa198tb</t>
  </si>
  <si>
    <t>SA19 8TD</t>
  </si>
  <si>
    <t>SA198TD</t>
  </si>
  <si>
    <t>sa19 8td</t>
  </si>
  <si>
    <t>sa198td</t>
  </si>
  <si>
    <t>SA19 8TE</t>
  </si>
  <si>
    <t>SA198TE</t>
  </si>
  <si>
    <t>sa19 8te</t>
  </si>
  <si>
    <t>sa198te</t>
  </si>
  <si>
    <t>SA19 8TF</t>
  </si>
  <si>
    <t>SA198TF</t>
  </si>
  <si>
    <t>sa19 8tf</t>
  </si>
  <si>
    <t>sa198tf</t>
  </si>
  <si>
    <t>SA19 8TG</t>
  </si>
  <si>
    <t>SA198TG</t>
  </si>
  <si>
    <t>sa19 8tg</t>
  </si>
  <si>
    <t>sa198tg</t>
  </si>
  <si>
    <t>SA19 8TH</t>
  </si>
  <si>
    <t>SA198TH</t>
  </si>
  <si>
    <t>sa19 8th</t>
  </si>
  <si>
    <t>sa198th</t>
  </si>
  <si>
    <t>SA19 8TJ</t>
  </si>
  <si>
    <t>SA198TJ</t>
  </si>
  <si>
    <t>sa19 8tj</t>
  </si>
  <si>
    <t>sa198tj</t>
  </si>
  <si>
    <t>SA19 8TN</t>
  </si>
  <si>
    <t>SA198TN</t>
  </si>
  <si>
    <t>sa19 8tn</t>
  </si>
  <si>
    <t>sa198tn</t>
  </si>
  <si>
    <t>SA19 8TP</t>
  </si>
  <si>
    <t>SA198TP</t>
  </si>
  <si>
    <t>sa19 8tp</t>
  </si>
  <si>
    <t>sa198tp</t>
  </si>
  <si>
    <t>SA19 8TR</t>
  </si>
  <si>
    <t>SA198TR</t>
  </si>
  <si>
    <t>sa19 8tr</t>
  </si>
  <si>
    <t>sa198tr</t>
  </si>
  <si>
    <t>SA19 8TS</t>
  </si>
  <si>
    <t>SA198TS</t>
  </si>
  <si>
    <t>sa19 8ts</t>
  </si>
  <si>
    <t>sa198ts</t>
  </si>
  <si>
    <t>SA19 8TU</t>
  </si>
  <si>
    <t>SA198TU</t>
  </si>
  <si>
    <t>sa19 8tu</t>
  </si>
  <si>
    <t>sa198tu</t>
  </si>
  <si>
    <t>SA19 8TW</t>
  </si>
  <si>
    <t>SA198TW</t>
  </si>
  <si>
    <t>sa19 8tw</t>
  </si>
  <si>
    <t>sa198tw</t>
  </si>
  <si>
    <t>SA19 8TY</t>
  </si>
  <si>
    <t>SA198TY</t>
  </si>
  <si>
    <t>sa19 8ty</t>
  </si>
  <si>
    <t>sa198ty</t>
  </si>
  <si>
    <t>SA19 8UA</t>
  </si>
  <si>
    <t>SA198UA</t>
  </si>
  <si>
    <t>sa19 8ua</t>
  </si>
  <si>
    <t>sa198ua</t>
  </si>
  <si>
    <t>SA19 8UB</t>
  </si>
  <si>
    <t>SA198UB</t>
  </si>
  <si>
    <t>sa19 8ub</t>
  </si>
  <si>
    <t>sa198ub</t>
  </si>
  <si>
    <t>SA19 8UD</t>
  </si>
  <si>
    <t>SA198UD</t>
  </si>
  <si>
    <t>sa19 8ud</t>
  </si>
  <si>
    <t>sa198ud</t>
  </si>
  <si>
    <t>SA19 8UE</t>
  </si>
  <si>
    <t>SA198UE</t>
  </si>
  <si>
    <t>sa19 8ue</t>
  </si>
  <si>
    <t>sa198ue</t>
  </si>
  <si>
    <t>SA19 8UG</t>
  </si>
  <si>
    <t>SA198UG</t>
  </si>
  <si>
    <t>sa19 8ug</t>
  </si>
  <si>
    <t>sa198ug</t>
  </si>
  <si>
    <t>SA19 8UH</t>
  </si>
  <si>
    <t>SA198UH</t>
  </si>
  <si>
    <t>sa19 8uh</t>
  </si>
  <si>
    <t>sa198uh</t>
  </si>
  <si>
    <t>SA19 8UL</t>
  </si>
  <si>
    <t>SA198UL</t>
  </si>
  <si>
    <t>sa19 8ul</t>
  </si>
  <si>
    <t>sa198ul</t>
  </si>
  <si>
    <t>SA19 8UN</t>
  </si>
  <si>
    <t>SA198UN</t>
  </si>
  <si>
    <t>sa19 8un</t>
  </si>
  <si>
    <t>sa198un</t>
  </si>
  <si>
    <t>SA19 8UP</t>
  </si>
  <si>
    <t>SA198UP</t>
  </si>
  <si>
    <t>sa19 8up</t>
  </si>
  <si>
    <t>sa198up</t>
  </si>
  <si>
    <t>SA19 8UR</t>
  </si>
  <si>
    <t>SA198UR</t>
  </si>
  <si>
    <t>sa19 8ur</t>
  </si>
  <si>
    <t>sa198ur</t>
  </si>
  <si>
    <t>SA19 8US</t>
  </si>
  <si>
    <t>SA198US</t>
  </si>
  <si>
    <t>sa19 8us</t>
  </si>
  <si>
    <t>sa198us</t>
  </si>
  <si>
    <t>SA19 8UT</t>
  </si>
  <si>
    <t>SA198UT</t>
  </si>
  <si>
    <t>sa19 8ut</t>
  </si>
  <si>
    <t>sa198ut</t>
  </si>
  <si>
    <t>SA19 8UU</t>
  </si>
  <si>
    <t>SA198UU</t>
  </si>
  <si>
    <t>sa19 8uu</t>
  </si>
  <si>
    <t>sa198uu</t>
  </si>
  <si>
    <t>SA19 8UW</t>
  </si>
  <si>
    <t>SA198UW</t>
  </si>
  <si>
    <t>sa19 8uw</t>
  </si>
  <si>
    <t>sa198uw</t>
  </si>
  <si>
    <t>SA19 8UY</t>
  </si>
  <si>
    <t>SA198UY</t>
  </si>
  <si>
    <t>sa19 8uy</t>
  </si>
  <si>
    <t>sa198uy</t>
  </si>
  <si>
    <t>SA19 8YA</t>
  </si>
  <si>
    <t>SA198YA</t>
  </si>
  <si>
    <t>sa19 8ya</t>
  </si>
  <si>
    <t>sa198ya</t>
  </si>
  <si>
    <t>SA19 8YB</t>
  </si>
  <si>
    <t>SA198YB</t>
  </si>
  <si>
    <t>sa19 8yb</t>
  </si>
  <si>
    <t>sa198yb</t>
  </si>
  <si>
    <t>SA19 8YD</t>
  </si>
  <si>
    <t>SA198YD</t>
  </si>
  <si>
    <t>sa19 8yd</t>
  </si>
  <si>
    <t>sa198yd</t>
  </si>
  <si>
    <t>SA19 8YE</t>
  </si>
  <si>
    <t>SA198YE</t>
  </si>
  <si>
    <t>sa19 8ye</t>
  </si>
  <si>
    <t>sa198ye</t>
  </si>
  <si>
    <t>SA19 8YG</t>
  </si>
  <si>
    <t>SA198YG</t>
  </si>
  <si>
    <t>sa19 8yg</t>
  </si>
  <si>
    <t>sa198yg</t>
  </si>
  <si>
    <t>SA19 8YH</t>
  </si>
  <si>
    <t>SA198YH</t>
  </si>
  <si>
    <t>sa19 8yh</t>
  </si>
  <si>
    <t>sa198yh</t>
  </si>
  <si>
    <t>SA19 8YL</t>
  </si>
  <si>
    <t>SA198YL</t>
  </si>
  <si>
    <t>sa19 8yl</t>
  </si>
  <si>
    <t>sa198yl</t>
  </si>
  <si>
    <t>SA19 8YN</t>
  </si>
  <si>
    <t>SA198YN</t>
  </si>
  <si>
    <t>sa19 8yn</t>
  </si>
  <si>
    <t>sa198yn</t>
  </si>
  <si>
    <t>SA19 8YP</t>
  </si>
  <si>
    <t>SA198YP</t>
  </si>
  <si>
    <t>sa19 8yp</t>
  </si>
  <si>
    <t>sa198yp</t>
  </si>
  <si>
    <t>SA19 8YR</t>
  </si>
  <si>
    <t>SA198YR</t>
  </si>
  <si>
    <t>sa19 8yr</t>
  </si>
  <si>
    <t>sa198yr</t>
  </si>
  <si>
    <t>SA19 8YT</t>
  </si>
  <si>
    <t>SA198YT</t>
  </si>
  <si>
    <t>sa19 8yt</t>
  </si>
  <si>
    <t>sa198yt</t>
  </si>
  <si>
    <t>SA19 8YU</t>
  </si>
  <si>
    <t>SA198YU</t>
  </si>
  <si>
    <t>sa19 8yu</t>
  </si>
  <si>
    <t>sa198yu</t>
  </si>
  <si>
    <t>SA19 8YW</t>
  </si>
  <si>
    <t>SA198YW</t>
  </si>
  <si>
    <t>sa19 8yw</t>
  </si>
  <si>
    <t>sa198yw</t>
  </si>
  <si>
    <t>SA19 8YY</t>
  </si>
  <si>
    <t>SA198YY</t>
  </si>
  <si>
    <t>sa19 8yy</t>
  </si>
  <si>
    <t>sa198yy</t>
  </si>
  <si>
    <t>SA19 9AA</t>
  </si>
  <si>
    <t>SA199AA</t>
  </si>
  <si>
    <t>sa19 9aa</t>
  </si>
  <si>
    <t>sa199aa</t>
  </si>
  <si>
    <t>SA19 9AB</t>
  </si>
  <si>
    <t>SA199AB</t>
  </si>
  <si>
    <t>sa19 9ab</t>
  </si>
  <si>
    <t>sa199ab</t>
  </si>
  <si>
    <t>SA19 9AD</t>
  </si>
  <si>
    <t>SA199AD</t>
  </si>
  <si>
    <t>sa19 9ad</t>
  </si>
  <si>
    <t>sa199ad</t>
  </si>
  <si>
    <t>SA19 9AE</t>
  </si>
  <si>
    <t>SA199AE</t>
  </si>
  <si>
    <t>sa19 9ae</t>
  </si>
  <si>
    <t>sa199ae</t>
  </si>
  <si>
    <t>SA19 9AF</t>
  </si>
  <si>
    <t>SA199AF</t>
  </si>
  <si>
    <t>sa19 9af</t>
  </si>
  <si>
    <t>sa199af</t>
  </si>
  <si>
    <t>SA19 9AG</t>
  </si>
  <si>
    <t>SA199AG</t>
  </si>
  <si>
    <t>sa19 9ag</t>
  </si>
  <si>
    <t>sa199ag</t>
  </si>
  <si>
    <t>SA19 9AH</t>
  </si>
  <si>
    <t>SA199AH</t>
  </si>
  <si>
    <t>sa19 9ah</t>
  </si>
  <si>
    <t>sa199ah</t>
  </si>
  <si>
    <t>SA19 9AJ</t>
  </si>
  <si>
    <t>SA199AJ</t>
  </si>
  <si>
    <t>sa19 9aj</t>
  </si>
  <si>
    <t>sa199aj</t>
  </si>
  <si>
    <t xml:space="preserve">Myddfai WwTW </t>
  </si>
  <si>
    <t>SA19 9AL</t>
  </si>
  <si>
    <t>SA199AL</t>
  </si>
  <si>
    <t>sa19 9al</t>
  </si>
  <si>
    <t>sa199al</t>
  </si>
  <si>
    <t>SA19 9AN</t>
  </si>
  <si>
    <t>SA199AN</t>
  </si>
  <si>
    <t>sa19 9an</t>
  </si>
  <si>
    <t>sa199an</t>
  </si>
  <si>
    <t>SA19 9AP</t>
  </si>
  <si>
    <t>SA199AP</t>
  </si>
  <si>
    <t>sa19 9ap</t>
  </si>
  <si>
    <t>sa199ap</t>
  </si>
  <si>
    <t>SA19 9AQ</t>
  </si>
  <si>
    <t>SA199AQ</t>
  </si>
  <si>
    <t>sa19 9aq</t>
  </si>
  <si>
    <t>sa199aq</t>
  </si>
  <si>
    <t>SA19 9AR</t>
  </si>
  <si>
    <t>SA199AR</t>
  </si>
  <si>
    <t>sa19 9ar</t>
  </si>
  <si>
    <t>sa199ar</t>
  </si>
  <si>
    <t>SA19 9AS</t>
  </si>
  <si>
    <t>SA199AS</t>
  </si>
  <si>
    <t>sa19 9as</t>
  </si>
  <si>
    <t>sa199as</t>
  </si>
  <si>
    <t>SA19 9AT</t>
  </si>
  <si>
    <t>SA199AT</t>
  </si>
  <si>
    <t>sa19 9at</t>
  </si>
  <si>
    <t>sa199at</t>
  </si>
  <si>
    <t>SA19 9AU</t>
  </si>
  <si>
    <t>SA199AU</t>
  </si>
  <si>
    <t>sa19 9au</t>
  </si>
  <si>
    <t>sa199au</t>
  </si>
  <si>
    <t>SA19 9AW</t>
  </si>
  <si>
    <t>SA199AW</t>
  </si>
  <si>
    <t>sa19 9aw</t>
  </si>
  <si>
    <t>sa199aw</t>
  </si>
  <si>
    <t>SA19 9BB</t>
  </si>
  <si>
    <t>SA199BB</t>
  </si>
  <si>
    <t>sa19 9bb</t>
  </si>
  <si>
    <t>sa199bb</t>
  </si>
  <si>
    <t>SA19 9BD</t>
  </si>
  <si>
    <t>SA199BD</t>
  </si>
  <si>
    <t>sa19 9bd</t>
  </si>
  <si>
    <t>sa199bd</t>
  </si>
  <si>
    <t>SA19 9BE</t>
  </si>
  <si>
    <t>SA199BE</t>
  </si>
  <si>
    <t>sa19 9be</t>
  </si>
  <si>
    <t>sa199be</t>
  </si>
  <si>
    <t>SA19 9BG</t>
  </si>
  <si>
    <t>SA199BG</t>
  </si>
  <si>
    <t>sa19 9bg</t>
  </si>
  <si>
    <t>sa199bg</t>
  </si>
  <si>
    <t>SA19 9BR</t>
  </si>
  <si>
    <t>SA199BR</t>
  </si>
  <si>
    <t>sa19 9br</t>
  </si>
  <si>
    <t>sa199br</t>
  </si>
  <si>
    <t>SA19 9BS</t>
  </si>
  <si>
    <t>SA199BS</t>
  </si>
  <si>
    <t>sa19 9bs</t>
  </si>
  <si>
    <t>sa199bs</t>
  </si>
  <si>
    <t>SA19 9BT</t>
  </si>
  <si>
    <t>SA199BT</t>
  </si>
  <si>
    <t>sa19 9bt</t>
  </si>
  <si>
    <t>sa199bt</t>
  </si>
  <si>
    <t>SA19 9BU</t>
  </si>
  <si>
    <t>SA199BU</t>
  </si>
  <si>
    <t>sa19 9bu</t>
  </si>
  <si>
    <t>sa199bu</t>
  </si>
  <si>
    <t>SA19 9BW</t>
  </si>
  <si>
    <t>SA199BW</t>
  </si>
  <si>
    <t>sa19 9bw</t>
  </si>
  <si>
    <t>sa199bw</t>
  </si>
  <si>
    <t>SA19 9BX</t>
  </si>
  <si>
    <t>SA199BX</t>
  </si>
  <si>
    <t>sa19 9bx</t>
  </si>
  <si>
    <t>sa199bx</t>
  </si>
  <si>
    <t>SA19 9BY</t>
  </si>
  <si>
    <t>SA199BY</t>
  </si>
  <si>
    <t>sa19 9by</t>
  </si>
  <si>
    <t>sa199by</t>
  </si>
  <si>
    <t>SA19 9DA</t>
  </si>
  <si>
    <t>SA199DA</t>
  </si>
  <si>
    <t>sa19 9da</t>
  </si>
  <si>
    <t>sa199da</t>
  </si>
  <si>
    <t>SA19 9DB</t>
  </si>
  <si>
    <t>SA199DB</t>
  </si>
  <si>
    <t>sa19 9db</t>
  </si>
  <si>
    <t>sa199db</t>
  </si>
  <si>
    <t>SA19 9DD</t>
  </si>
  <si>
    <t>SA199DD</t>
  </si>
  <si>
    <t>sa19 9dd</t>
  </si>
  <si>
    <t>sa199dd</t>
  </si>
  <si>
    <t>SA19 9DE</t>
  </si>
  <si>
    <t>SA199DE</t>
  </si>
  <si>
    <t>sa19 9de</t>
  </si>
  <si>
    <t>sa199de</t>
  </si>
  <si>
    <t>SA19 9DG</t>
  </si>
  <si>
    <t>SA199DG</t>
  </si>
  <si>
    <t>sa19 9dg</t>
  </si>
  <si>
    <t>sa199dg</t>
  </si>
  <si>
    <t>SA19 9DN</t>
  </si>
  <si>
    <t>SA199DN</t>
  </si>
  <si>
    <t>sa19 9dn</t>
  </si>
  <si>
    <t>sa199dn</t>
  </si>
  <si>
    <t>SA19 9DP</t>
  </si>
  <si>
    <t>SA199DP</t>
  </si>
  <si>
    <t>sa19 9dp</t>
  </si>
  <si>
    <t>sa199dp</t>
  </si>
  <si>
    <t>SA19 9DR</t>
  </si>
  <si>
    <t>SA199DR</t>
  </si>
  <si>
    <t>sa19 9dr</t>
  </si>
  <si>
    <t>sa199dr</t>
  </si>
  <si>
    <t>SA19 9DS</t>
  </si>
  <si>
    <t>SA199DS</t>
  </si>
  <si>
    <t>sa19 9ds</t>
  </si>
  <si>
    <t>sa199ds</t>
  </si>
  <si>
    <t>SA19 9DT</t>
  </si>
  <si>
    <t>SA199DT</t>
  </si>
  <si>
    <t>sa19 9dt</t>
  </si>
  <si>
    <t>sa199dt</t>
  </si>
  <si>
    <t>SA19 9DU</t>
  </si>
  <si>
    <t>SA199DU</t>
  </si>
  <si>
    <t>sa19 9du</t>
  </si>
  <si>
    <t>sa199du</t>
  </si>
  <si>
    <t>SA19 9DW</t>
  </si>
  <si>
    <t>SA199DW</t>
  </si>
  <si>
    <t>sa19 9dw</t>
  </si>
  <si>
    <t>sa199dw</t>
  </si>
  <si>
    <t>SA19 9DY</t>
  </si>
  <si>
    <t>SA199DY</t>
  </si>
  <si>
    <t>sa19 9dy</t>
  </si>
  <si>
    <t>sa199dy</t>
  </si>
  <si>
    <t>SA19 9ED</t>
  </si>
  <si>
    <t>SA199ED</t>
  </si>
  <si>
    <t>sa19 9ed</t>
  </si>
  <si>
    <t>sa199ed</t>
  </si>
  <si>
    <t>SA19 9EE</t>
  </si>
  <si>
    <t>SA199EE</t>
  </si>
  <si>
    <t>sa19 9ee</t>
  </si>
  <si>
    <t>sa199ee</t>
  </si>
  <si>
    <t>SA19 9EF</t>
  </si>
  <si>
    <t>SA199EF</t>
  </si>
  <si>
    <t>sa19 9ef</t>
  </si>
  <si>
    <t>sa199ef</t>
  </si>
  <si>
    <t>SA19 9EG</t>
  </si>
  <si>
    <t>SA199EG</t>
  </si>
  <si>
    <t>sa19 9eg</t>
  </si>
  <si>
    <t>sa199eg</t>
  </si>
  <si>
    <t>SA19 9EH</t>
  </si>
  <si>
    <t>SA199EH</t>
  </si>
  <si>
    <t>sa19 9eh</t>
  </si>
  <si>
    <t>sa199eh</t>
  </si>
  <si>
    <t>SA19 9EL</t>
  </si>
  <si>
    <t>SA199EL</t>
  </si>
  <si>
    <t>sa19 9el</t>
  </si>
  <si>
    <t>sa199el</t>
  </si>
  <si>
    <t>SA19 9EN</t>
  </si>
  <si>
    <t>SA199EN</t>
  </si>
  <si>
    <t>sa19 9en</t>
  </si>
  <si>
    <t>sa199en</t>
  </si>
  <si>
    <t>SA19 9EP</t>
  </si>
  <si>
    <t>SA199EP</t>
  </si>
  <si>
    <t>sa19 9ep</t>
  </si>
  <si>
    <t>sa199ep</t>
  </si>
  <si>
    <t>SA19 9ER</t>
  </si>
  <si>
    <t>SA199ER</t>
  </si>
  <si>
    <t>sa19 9er</t>
  </si>
  <si>
    <t>sa199er</t>
  </si>
  <si>
    <t>Twynllanan STW</t>
  </si>
  <si>
    <t>SA19 9ES</t>
  </si>
  <si>
    <t>SA199ES</t>
  </si>
  <si>
    <t>sa19 9es</t>
  </si>
  <si>
    <t>sa199es</t>
  </si>
  <si>
    <t>SA19 9ET</t>
  </si>
  <si>
    <t>SA199ET</t>
  </si>
  <si>
    <t>sa19 9et</t>
  </si>
  <si>
    <t>sa199et</t>
  </si>
  <si>
    <t>SA19 9EU</t>
  </si>
  <si>
    <t>SA199EU</t>
  </si>
  <si>
    <t>sa19 9eu</t>
  </si>
  <si>
    <t>sa199eu</t>
  </si>
  <si>
    <t>SA19 9EW</t>
  </si>
  <si>
    <t>SA199EW</t>
  </si>
  <si>
    <t>sa19 9ew</t>
  </si>
  <si>
    <t>sa199ew</t>
  </si>
  <si>
    <t>SA19 9EY</t>
  </si>
  <si>
    <t>SA199EY</t>
  </si>
  <si>
    <t>sa19 9ey</t>
  </si>
  <si>
    <t>sa199ey</t>
  </si>
  <si>
    <t>SA19 9HA</t>
  </si>
  <si>
    <t>SA199HA</t>
  </si>
  <si>
    <t>sa19 9ha</t>
  </si>
  <si>
    <t>sa199ha</t>
  </si>
  <si>
    <t>SA19 9HB</t>
  </si>
  <si>
    <t>SA199HB</t>
  </si>
  <si>
    <t>sa19 9hb</t>
  </si>
  <si>
    <t>sa199hb</t>
  </si>
  <si>
    <t>SA19 9HD</t>
  </si>
  <si>
    <t>SA199HD</t>
  </si>
  <si>
    <t>sa19 9hd</t>
  </si>
  <si>
    <t>sa199hd</t>
  </si>
  <si>
    <t>SA19 9HE</t>
  </si>
  <si>
    <t>SA199HE</t>
  </si>
  <si>
    <t>sa19 9he</t>
  </si>
  <si>
    <t>sa199he</t>
  </si>
  <si>
    <t>SA19 9HF</t>
  </si>
  <si>
    <t>SA199HF</t>
  </si>
  <si>
    <t>sa19 9hf</t>
  </si>
  <si>
    <t>sa199hf</t>
  </si>
  <si>
    <t>SA19 9HG</t>
  </si>
  <si>
    <t>SA199HG</t>
  </si>
  <si>
    <t>sa19 9hg</t>
  </si>
  <si>
    <t>sa199hg</t>
  </si>
  <si>
    <t>SA19 9HN</t>
  </si>
  <si>
    <t>SA199HN</t>
  </si>
  <si>
    <t>sa19 9hn</t>
  </si>
  <si>
    <t>sa199hn</t>
  </si>
  <si>
    <t>SA19 9HP</t>
  </si>
  <si>
    <t>SA199HP</t>
  </si>
  <si>
    <t>sa19 9hp</t>
  </si>
  <si>
    <t>sa199hp</t>
  </si>
  <si>
    <t>SA19 9HR</t>
  </si>
  <si>
    <t>SA199HR</t>
  </si>
  <si>
    <t>sa19 9hr</t>
  </si>
  <si>
    <t>sa199hr</t>
  </si>
  <si>
    <t>SA19 9HS</t>
  </si>
  <si>
    <t>SA199HS</t>
  </si>
  <si>
    <t>sa19 9hs</t>
  </si>
  <si>
    <t>sa199hs</t>
  </si>
  <si>
    <t>SA19 9HT</t>
  </si>
  <si>
    <t>SA199HT</t>
  </si>
  <si>
    <t>sa19 9ht</t>
  </si>
  <si>
    <t>sa199ht</t>
  </si>
  <si>
    <t>SA19 9HU</t>
  </si>
  <si>
    <t>SA199HU</t>
  </si>
  <si>
    <t>sa19 9hu</t>
  </si>
  <si>
    <t>sa199hu</t>
  </si>
  <si>
    <t>SA19 9HW</t>
  </si>
  <si>
    <t>SA199HW</t>
  </si>
  <si>
    <t>sa19 9hw</t>
  </si>
  <si>
    <t>sa199hw</t>
  </si>
  <si>
    <t>SA19 9HY</t>
  </si>
  <si>
    <t>SA199HY</t>
  </si>
  <si>
    <t>sa19 9hy</t>
  </si>
  <si>
    <t>sa199hy</t>
  </si>
  <si>
    <t>SA19 9LA</t>
  </si>
  <si>
    <t>SA199LA</t>
  </si>
  <si>
    <t>sa19 9la</t>
  </si>
  <si>
    <t>sa199la</t>
  </si>
  <si>
    <t>SA19 9LD</t>
  </si>
  <si>
    <t>SA199LD</t>
  </si>
  <si>
    <t>sa19 9ld</t>
  </si>
  <si>
    <t>sa199ld</t>
  </si>
  <si>
    <t>SA19 9LE</t>
  </si>
  <si>
    <t>SA199LE</t>
  </si>
  <si>
    <t>sa19 9le</t>
  </si>
  <si>
    <t>sa199le</t>
  </si>
  <si>
    <t>SA19 9LF</t>
  </si>
  <si>
    <t>SA199LF</t>
  </si>
  <si>
    <t>sa19 9lf</t>
  </si>
  <si>
    <t>sa199lf</t>
  </si>
  <si>
    <t>SA19 9LG</t>
  </si>
  <si>
    <t>SA199LG</t>
  </si>
  <si>
    <t>sa19 9lg</t>
  </si>
  <si>
    <t>sa199lg</t>
  </si>
  <si>
    <t>SA19 9LH</t>
  </si>
  <si>
    <t>SA199LH</t>
  </si>
  <si>
    <t>sa19 9lh</t>
  </si>
  <si>
    <t>sa199lh</t>
  </si>
  <si>
    <t>SA19 9LL</t>
  </si>
  <si>
    <t>SA199LL</t>
  </si>
  <si>
    <t>sa19 9ll</t>
  </si>
  <si>
    <t>sa199ll</t>
  </si>
  <si>
    <t>SA19 9LN</t>
  </si>
  <si>
    <t>SA199LN</t>
  </si>
  <si>
    <t>sa19 9ln</t>
  </si>
  <si>
    <t>sa199ln</t>
  </si>
  <si>
    <t>SA19 9LP</t>
  </si>
  <si>
    <t>SA199LP</t>
  </si>
  <si>
    <t>sa19 9lp</t>
  </si>
  <si>
    <t>sa199lp</t>
  </si>
  <si>
    <t>SA19 9LR</t>
  </si>
  <si>
    <t>SA199LR</t>
  </si>
  <si>
    <t>sa19 9lr</t>
  </si>
  <si>
    <t>sa199lr</t>
  </si>
  <si>
    <t>SA19 9LS</t>
  </si>
  <si>
    <t>SA199LS</t>
  </si>
  <si>
    <t>sa19 9ls</t>
  </si>
  <si>
    <t>sa199ls</t>
  </si>
  <si>
    <t>SA19 9LU</t>
  </si>
  <si>
    <t>SA199LU</t>
  </si>
  <si>
    <t>sa19 9lu</t>
  </si>
  <si>
    <t>sa199lu</t>
  </si>
  <si>
    <t>SA19 9NA</t>
  </si>
  <si>
    <t>SA199NA</t>
  </si>
  <si>
    <t>sa19 9na</t>
  </si>
  <si>
    <t>sa199na</t>
  </si>
  <si>
    <t>SA19 9NB</t>
  </si>
  <si>
    <t>SA199NB</t>
  </si>
  <si>
    <t>sa19 9nb</t>
  </si>
  <si>
    <t>sa199nb</t>
  </si>
  <si>
    <t>SA19 9ND</t>
  </si>
  <si>
    <t>SA199ND</t>
  </si>
  <si>
    <t>sa19 9nd</t>
  </si>
  <si>
    <t>sa199nd</t>
  </si>
  <si>
    <t>SA19 9NE</t>
  </si>
  <si>
    <t>SA199NE</t>
  </si>
  <si>
    <t>sa19 9ne</t>
  </si>
  <si>
    <t>sa199ne</t>
  </si>
  <si>
    <t>SA19 9NF</t>
  </si>
  <si>
    <t>SA199NF</t>
  </si>
  <si>
    <t>sa19 9nf</t>
  </si>
  <si>
    <t>sa199nf</t>
  </si>
  <si>
    <t>SA19 9NG</t>
  </si>
  <si>
    <t>SA199NG</t>
  </si>
  <si>
    <t>sa19 9ng</t>
  </si>
  <si>
    <t>sa199ng</t>
  </si>
  <si>
    <t>SA19 9NH</t>
  </si>
  <si>
    <t>SA199NH</t>
  </si>
  <si>
    <t>sa19 9nh</t>
  </si>
  <si>
    <t>sa199nh</t>
  </si>
  <si>
    <t>SA19 9NN</t>
  </si>
  <si>
    <t>SA199NN</t>
  </si>
  <si>
    <t>sa19 9nn</t>
  </si>
  <si>
    <t>sa199nn</t>
  </si>
  <si>
    <t>SA19 9NS</t>
  </si>
  <si>
    <t>SA199NS</t>
  </si>
  <si>
    <t>sa19 9ns</t>
  </si>
  <si>
    <t>sa199ns</t>
  </si>
  <si>
    <t xml:space="preserve">Gwynfe STW </t>
  </si>
  <si>
    <t>SA19 9NT</t>
  </si>
  <si>
    <t>SA199NT</t>
  </si>
  <si>
    <t>sa19 9nt</t>
  </si>
  <si>
    <t>sa199nt</t>
  </si>
  <si>
    <t>SA19 9NU</t>
  </si>
  <si>
    <t>SA199NU</t>
  </si>
  <si>
    <t>sa19 9nu</t>
  </si>
  <si>
    <t>sa199nu</t>
  </si>
  <si>
    <t>SA19 9NY</t>
  </si>
  <si>
    <t>SA199NY</t>
  </si>
  <si>
    <t>sa19 9ny</t>
  </si>
  <si>
    <t>sa199ny</t>
  </si>
  <si>
    <t>SA19 9PA</t>
  </si>
  <si>
    <t>SA199PA</t>
  </si>
  <si>
    <t>sa19 9pa</t>
  </si>
  <si>
    <t>sa199pa</t>
  </si>
  <si>
    <t>SA19 9PB</t>
  </si>
  <si>
    <t>SA199PB</t>
  </si>
  <si>
    <t>sa19 9pb</t>
  </si>
  <si>
    <t>sa199pb</t>
  </si>
  <si>
    <t>SA19 9PD</t>
  </si>
  <si>
    <t>SA199PD</t>
  </si>
  <si>
    <t>sa19 9pd</t>
  </si>
  <si>
    <t>sa199pd</t>
  </si>
  <si>
    <t>SA19 9PE</t>
  </si>
  <si>
    <t>SA199PE</t>
  </si>
  <si>
    <t>sa19 9pe</t>
  </si>
  <si>
    <t>sa199pe</t>
  </si>
  <si>
    <t>SA19 9PF</t>
  </si>
  <si>
    <t>SA199PF</t>
  </si>
  <si>
    <t>sa19 9pf</t>
  </si>
  <si>
    <t>sa199pf</t>
  </si>
  <si>
    <t>SA19 9PG</t>
  </si>
  <si>
    <t>SA199PG</t>
  </si>
  <si>
    <t>sa19 9pg</t>
  </si>
  <si>
    <t>sa199pg</t>
  </si>
  <si>
    <t>SA19 9PH</t>
  </si>
  <si>
    <t>SA199PH</t>
  </si>
  <si>
    <t>sa19 9ph</t>
  </si>
  <si>
    <t>sa199ph</t>
  </si>
  <si>
    <t>SA19 9PP</t>
  </si>
  <si>
    <t>SA199PP</t>
  </si>
  <si>
    <t>sa19 9pp</t>
  </si>
  <si>
    <t>sa199pp</t>
  </si>
  <si>
    <t>SA19 9PR</t>
  </si>
  <si>
    <t>SA199PR</t>
  </si>
  <si>
    <t>sa19 9pr</t>
  </si>
  <si>
    <t>sa199pr</t>
  </si>
  <si>
    <t>SA19 9PS</t>
  </si>
  <si>
    <t>SA199PS</t>
  </si>
  <si>
    <t>sa19 9ps</t>
  </si>
  <si>
    <t>sa199ps</t>
  </si>
  <si>
    <t>SA19 9PT</t>
  </si>
  <si>
    <t>SA199PT</t>
  </si>
  <si>
    <t>sa19 9pt</t>
  </si>
  <si>
    <t>sa199pt</t>
  </si>
  <si>
    <t>SA19 9PU</t>
  </si>
  <si>
    <t>SA199PU</t>
  </si>
  <si>
    <t>sa19 9pu</t>
  </si>
  <si>
    <t>sa199pu</t>
  </si>
  <si>
    <t>SA19 9PY</t>
  </si>
  <si>
    <t>SA199PY</t>
  </si>
  <si>
    <t>sa19 9py</t>
  </si>
  <si>
    <t>sa199py</t>
  </si>
  <si>
    <t>SA19 9RA</t>
  </si>
  <si>
    <t>SA199RA</t>
  </si>
  <si>
    <t>sa19 9ra</t>
  </si>
  <si>
    <t>sa199ra</t>
  </si>
  <si>
    <t>SA19 9RB</t>
  </si>
  <si>
    <t>SA199RB</t>
  </si>
  <si>
    <t>sa19 9rb</t>
  </si>
  <si>
    <t>sa199rb</t>
  </si>
  <si>
    <t>SA19 9RD</t>
  </si>
  <si>
    <t>SA199RD</t>
  </si>
  <si>
    <t>sa19 9rd</t>
  </si>
  <si>
    <t>sa199rd</t>
  </si>
  <si>
    <t>SA19 9RE</t>
  </si>
  <si>
    <t>SA199RE</t>
  </si>
  <si>
    <t>sa19 9re</t>
  </si>
  <si>
    <t>sa199re</t>
  </si>
  <si>
    <t>SA19 9RF</t>
  </si>
  <si>
    <t>SA199RF</t>
  </si>
  <si>
    <t>sa19 9rf</t>
  </si>
  <si>
    <t>sa199rf</t>
  </si>
  <si>
    <t>SA19 9RG</t>
  </si>
  <si>
    <t>SA199RG</t>
  </si>
  <si>
    <t>sa19 9rg</t>
  </si>
  <si>
    <t>sa199rg</t>
  </si>
  <si>
    <t>SA19 9RH</t>
  </si>
  <si>
    <t>SA199RH</t>
  </si>
  <si>
    <t>sa19 9rh</t>
  </si>
  <si>
    <t>sa199rh</t>
  </si>
  <si>
    <t>SA19 9RL</t>
  </si>
  <si>
    <t>SA199RL</t>
  </si>
  <si>
    <t>sa19 9rl</t>
  </si>
  <si>
    <t>sa199rl</t>
  </si>
  <si>
    <t>SA19 9RN</t>
  </si>
  <si>
    <t>SA199RN</t>
  </si>
  <si>
    <t>sa19 9rn</t>
  </si>
  <si>
    <t>sa199rn</t>
  </si>
  <si>
    <t>SA19 9RP</t>
  </si>
  <si>
    <t>SA199RP</t>
  </si>
  <si>
    <t>sa19 9rp</t>
  </si>
  <si>
    <t>sa199rp</t>
  </si>
  <si>
    <t>SA19 9RR</t>
  </si>
  <si>
    <t>SA199RR</t>
  </si>
  <si>
    <t>sa19 9rr</t>
  </si>
  <si>
    <t>sa199rr</t>
  </si>
  <si>
    <t>SA19 9RS</t>
  </si>
  <si>
    <t>SA199RS</t>
  </si>
  <si>
    <t>sa19 9rs</t>
  </si>
  <si>
    <t>sa199rs</t>
  </si>
  <si>
    <t>SA19 9RT</t>
  </si>
  <si>
    <t>SA199RT</t>
  </si>
  <si>
    <t>sa19 9rt</t>
  </si>
  <si>
    <t>sa199rt</t>
  </si>
  <si>
    <t>SA19 9RU</t>
  </si>
  <si>
    <t>SA199RU</t>
  </si>
  <si>
    <t>sa19 9ru</t>
  </si>
  <si>
    <t>sa199ru</t>
  </si>
  <si>
    <t>SA19 9RW</t>
  </si>
  <si>
    <t>SA199RW</t>
  </si>
  <si>
    <t>sa19 9rw</t>
  </si>
  <si>
    <t>sa199rw</t>
  </si>
  <si>
    <t>SA19 9RY</t>
  </si>
  <si>
    <t>SA199RY</t>
  </si>
  <si>
    <t>sa19 9ry</t>
  </si>
  <si>
    <t>sa199ry</t>
  </si>
  <si>
    <t>SA19 9SA</t>
  </si>
  <si>
    <t>SA199SA</t>
  </si>
  <si>
    <t>sa19 9sa</t>
  </si>
  <si>
    <t>sa199sa</t>
  </si>
  <si>
    <t>SA19 9SB</t>
  </si>
  <si>
    <t>SA199SB</t>
  </si>
  <si>
    <t>sa19 9sb</t>
  </si>
  <si>
    <t>sa199sb</t>
  </si>
  <si>
    <t>SA19 9SD</t>
  </si>
  <si>
    <t>SA199SD</t>
  </si>
  <si>
    <t>sa19 9sd</t>
  </si>
  <si>
    <t>sa199sd</t>
  </si>
  <si>
    <t>SA19 9SL</t>
  </si>
  <si>
    <t>SA199SL</t>
  </si>
  <si>
    <t>sa19 9sl</t>
  </si>
  <si>
    <t>sa199sl</t>
  </si>
  <si>
    <t>SA19 9SN</t>
  </si>
  <si>
    <t>SA199SN</t>
  </si>
  <si>
    <t>sa19 9sn</t>
  </si>
  <si>
    <t>sa199sn</t>
  </si>
  <si>
    <t>SA19 9SP</t>
  </si>
  <si>
    <t>SA199SP</t>
  </si>
  <si>
    <t>sa19 9sp</t>
  </si>
  <si>
    <t>sa199sp</t>
  </si>
  <si>
    <t>SA19 9SR</t>
  </si>
  <si>
    <t>SA199SR</t>
  </si>
  <si>
    <t>sa19 9sr</t>
  </si>
  <si>
    <t>sa199sr</t>
  </si>
  <si>
    <t>SA19 9SS</t>
  </si>
  <si>
    <t>SA199SS</t>
  </si>
  <si>
    <t>sa19 9ss</t>
  </si>
  <si>
    <t>sa199ss</t>
  </si>
  <si>
    <t>SA19 9ST</t>
  </si>
  <si>
    <t>SA199ST</t>
  </si>
  <si>
    <t>sa19 9st</t>
  </si>
  <si>
    <t>sa199st</t>
  </si>
  <si>
    <t>SA19 9SU</t>
  </si>
  <si>
    <t>SA199SU</t>
  </si>
  <si>
    <t>sa19 9su</t>
  </si>
  <si>
    <t>sa199su</t>
  </si>
  <si>
    <t>SA19 9SW</t>
  </si>
  <si>
    <t>SA199SW</t>
  </si>
  <si>
    <t>sa19 9sw</t>
  </si>
  <si>
    <t>sa199sw</t>
  </si>
  <si>
    <t>SA19 9SY</t>
  </si>
  <si>
    <t>SA199SY</t>
  </si>
  <si>
    <t>sa19 9sy</t>
  </si>
  <si>
    <t>sa199sy</t>
  </si>
  <si>
    <t>SA19 9TA</t>
  </si>
  <si>
    <t>SA199TA</t>
  </si>
  <si>
    <t>sa19 9ta</t>
  </si>
  <si>
    <t>sa199ta</t>
  </si>
  <si>
    <t>SA19 9TB</t>
  </si>
  <si>
    <t>SA199TB</t>
  </si>
  <si>
    <t>sa19 9tb</t>
  </si>
  <si>
    <t>sa199tb</t>
  </si>
  <si>
    <t>SA19 9TD</t>
  </si>
  <si>
    <t>SA199TD</t>
  </si>
  <si>
    <t>sa19 9td</t>
  </si>
  <si>
    <t>sa199td</t>
  </si>
  <si>
    <t>SA19 9TE</t>
  </si>
  <si>
    <t>SA199TE</t>
  </si>
  <si>
    <t>sa19 9te</t>
  </si>
  <si>
    <t>sa199te</t>
  </si>
  <si>
    <t>SA19 9TF</t>
  </si>
  <si>
    <t>SA199TF</t>
  </si>
  <si>
    <t>sa19 9tf</t>
  </si>
  <si>
    <t>sa199tf</t>
  </si>
  <si>
    <t>SA19 9TG</t>
  </si>
  <si>
    <t>SA199TG</t>
  </si>
  <si>
    <t>sa19 9tg</t>
  </si>
  <si>
    <t>sa199tg</t>
  </si>
  <si>
    <t>SA19 9TH</t>
  </si>
  <si>
    <t>SA199TH</t>
  </si>
  <si>
    <t>sa19 9th</t>
  </si>
  <si>
    <t>sa199th</t>
  </si>
  <si>
    <t>SA19 9TL</t>
  </si>
  <si>
    <t>SA199TL</t>
  </si>
  <si>
    <t>sa19 9tl</t>
  </si>
  <si>
    <t>sa199tl</t>
  </si>
  <si>
    <t>SA19 9TN</t>
  </si>
  <si>
    <t>SA199TN</t>
  </si>
  <si>
    <t>sa19 9tn</t>
  </si>
  <si>
    <t>sa199tn</t>
  </si>
  <si>
    <t>SA19 9TP</t>
  </si>
  <si>
    <t>SA199TP</t>
  </si>
  <si>
    <t>sa19 9tp</t>
  </si>
  <si>
    <t>sa199tp</t>
  </si>
  <si>
    <t>SA19 9TR</t>
  </si>
  <si>
    <t>SA199TR</t>
  </si>
  <si>
    <t>sa19 9tr</t>
  </si>
  <si>
    <t>sa199tr</t>
  </si>
  <si>
    <t>SA19 9TW</t>
  </si>
  <si>
    <t>SA199TW</t>
  </si>
  <si>
    <t>sa19 9tw</t>
  </si>
  <si>
    <t>sa199tw</t>
  </si>
  <si>
    <t>SA19 9TY</t>
  </si>
  <si>
    <t>SA199TY</t>
  </si>
  <si>
    <t>sa19 9ty</t>
  </si>
  <si>
    <t>sa199ty</t>
  </si>
  <si>
    <t>SA19 9UA</t>
  </si>
  <si>
    <t>SA199UA</t>
  </si>
  <si>
    <t>sa19 9ua</t>
  </si>
  <si>
    <t>sa199ua</t>
  </si>
  <si>
    <t>SA19 9UB</t>
  </si>
  <si>
    <t>SA199UB</t>
  </si>
  <si>
    <t>sa19 9ub</t>
  </si>
  <si>
    <t>sa199ub</t>
  </si>
  <si>
    <t>SA19 9UD</t>
  </si>
  <si>
    <t>SA199UD</t>
  </si>
  <si>
    <t>sa19 9ud</t>
  </si>
  <si>
    <t>sa199ud</t>
  </si>
  <si>
    <t>SA19 9UE</t>
  </si>
  <si>
    <t>SA199UE</t>
  </si>
  <si>
    <t>sa19 9ue</t>
  </si>
  <si>
    <t>sa199ue</t>
  </si>
  <si>
    <t>SA19 9UF</t>
  </si>
  <si>
    <t>SA199UF</t>
  </si>
  <si>
    <t>sa19 9uf</t>
  </si>
  <si>
    <t>sa199uf</t>
  </si>
  <si>
    <t>SA19 9UG</t>
  </si>
  <si>
    <t>SA199UG</t>
  </si>
  <si>
    <t>sa19 9ug</t>
  </si>
  <si>
    <t>sa199ug</t>
  </si>
  <si>
    <t>SA19 9UH</t>
  </si>
  <si>
    <t>SA199UH</t>
  </si>
  <si>
    <t>sa19 9uh</t>
  </si>
  <si>
    <t>sa199uh</t>
  </si>
  <si>
    <t>SA19 9UL</t>
  </si>
  <si>
    <t>SA199UL</t>
  </si>
  <si>
    <t>sa19 9ul</t>
  </si>
  <si>
    <t>sa199ul</t>
  </si>
  <si>
    <t>SA19 9UN</t>
  </si>
  <si>
    <t>SA199UN</t>
  </si>
  <si>
    <t>sa19 9un</t>
  </si>
  <si>
    <t>sa199un</t>
  </si>
  <si>
    <t>SA19 9UP</t>
  </si>
  <si>
    <t>SA199UP</t>
  </si>
  <si>
    <t>sa19 9up</t>
  </si>
  <si>
    <t>sa199up</t>
  </si>
  <si>
    <t>SA19 9UR</t>
  </si>
  <si>
    <t>SA199UR</t>
  </si>
  <si>
    <t>sa19 9ur</t>
  </si>
  <si>
    <t>sa199ur</t>
  </si>
  <si>
    <t>SA19 9UW</t>
  </si>
  <si>
    <t>SA199UW</t>
  </si>
  <si>
    <t>sa19 9uw</t>
  </si>
  <si>
    <t>sa199uw</t>
  </si>
  <si>
    <t>SA19 9UY</t>
  </si>
  <si>
    <t>SA199UY</t>
  </si>
  <si>
    <t>sa19 9uy</t>
  </si>
  <si>
    <t>sa199uy</t>
  </si>
  <si>
    <t>SA19 9YA</t>
  </si>
  <si>
    <t>SA199YA</t>
  </si>
  <si>
    <t>sa19 9ya</t>
  </si>
  <si>
    <t>sa199ya</t>
  </si>
  <si>
    <t>SA19 9YB</t>
  </si>
  <si>
    <t>SA199YB</t>
  </si>
  <si>
    <t>sa19 9yb</t>
  </si>
  <si>
    <t>sa199yb</t>
  </si>
  <si>
    <t>SA19 9YD</t>
  </si>
  <si>
    <t>SA199YD</t>
  </si>
  <si>
    <t>sa19 9yd</t>
  </si>
  <si>
    <t>sa199yd</t>
  </si>
  <si>
    <t>SA19 9YE</t>
  </si>
  <si>
    <t>SA199YE</t>
  </si>
  <si>
    <t>sa19 9ye</t>
  </si>
  <si>
    <t>sa199ye</t>
  </si>
  <si>
    <t>SA19 9YF</t>
  </si>
  <si>
    <t>SA199YF</t>
  </si>
  <si>
    <t>sa19 9yf</t>
  </si>
  <si>
    <t>sa199yf</t>
  </si>
  <si>
    <t>SA19 9YG</t>
  </si>
  <si>
    <t>SA199YG</t>
  </si>
  <si>
    <t>sa19 9yg</t>
  </si>
  <si>
    <t>sa199yg</t>
  </si>
  <si>
    <t>SA19 9YH</t>
  </si>
  <si>
    <t>SA199YH</t>
  </si>
  <si>
    <t>sa19 9yh</t>
  </si>
  <si>
    <t>sa199yh</t>
  </si>
  <si>
    <t>SA19 9YL</t>
  </si>
  <si>
    <t>SA199YL</t>
  </si>
  <si>
    <t>sa19 9yl</t>
  </si>
  <si>
    <t>sa199yl</t>
  </si>
  <si>
    <t>SA19 9YN</t>
  </si>
  <si>
    <t>SA199YN</t>
  </si>
  <si>
    <t>sa19 9yn</t>
  </si>
  <si>
    <t>sa199yn</t>
  </si>
  <si>
    <t>SA19 9YP</t>
  </si>
  <si>
    <t>SA199YP</t>
  </si>
  <si>
    <t>sa19 9yp</t>
  </si>
  <si>
    <t>sa199yp</t>
  </si>
  <si>
    <t>SA19 9YR</t>
  </si>
  <si>
    <t>SA199YR</t>
  </si>
  <si>
    <t>sa19 9yr</t>
  </si>
  <si>
    <t>sa199yr</t>
  </si>
  <si>
    <t>SA19 9YS</t>
  </si>
  <si>
    <t>SA199YS</t>
  </si>
  <si>
    <t>sa19 9ys</t>
  </si>
  <si>
    <t>sa199ys</t>
  </si>
  <si>
    <t>SA19 9YT</t>
  </si>
  <si>
    <t>SA199YT</t>
  </si>
  <si>
    <t>sa19 9yt</t>
  </si>
  <si>
    <t>sa199yt</t>
  </si>
  <si>
    <t>SA19 9YU</t>
  </si>
  <si>
    <t>SA199YU</t>
  </si>
  <si>
    <t>sa19 9yu</t>
  </si>
  <si>
    <t>sa199yu</t>
  </si>
  <si>
    <t>SA19 9YW</t>
  </si>
  <si>
    <t>SA199YW</t>
  </si>
  <si>
    <t>sa19 9yw</t>
  </si>
  <si>
    <t>sa199yw</t>
  </si>
  <si>
    <t>SA19 9YY</t>
  </si>
  <si>
    <t>SA199YY</t>
  </si>
  <si>
    <t>sa19 9yy</t>
  </si>
  <si>
    <t>sa199yy</t>
  </si>
  <si>
    <t>SA20 0AA</t>
  </si>
  <si>
    <t>SA200AA</t>
  </si>
  <si>
    <t>sa20 0aa</t>
  </si>
  <si>
    <t>sa200aa</t>
  </si>
  <si>
    <t>SA20 0AB</t>
  </si>
  <si>
    <t>SA200AB</t>
  </si>
  <si>
    <t>sa20 0ab</t>
  </si>
  <si>
    <t>sa200ab</t>
  </si>
  <si>
    <t>SA20 0AG</t>
  </si>
  <si>
    <t>SA200AG</t>
  </si>
  <si>
    <t>sa20 0ag</t>
  </si>
  <si>
    <t>sa200ag</t>
  </si>
  <si>
    <t>SA20 0AJ</t>
  </si>
  <si>
    <t>SA200AJ</t>
  </si>
  <si>
    <t>sa20 0aj</t>
  </si>
  <si>
    <t>sa200aj</t>
  </si>
  <si>
    <t>Cynghordy WwTW</t>
  </si>
  <si>
    <t>SA20 0AL</t>
  </si>
  <si>
    <t>SA200AL</t>
  </si>
  <si>
    <t>sa20 0al</t>
  </si>
  <si>
    <t>sa200al</t>
  </si>
  <si>
    <t>SA20 0AN</t>
  </si>
  <si>
    <t>SA200AN</t>
  </si>
  <si>
    <t>sa20 0an</t>
  </si>
  <si>
    <t>sa200an</t>
  </si>
  <si>
    <t>SA20 0AP</t>
  </si>
  <si>
    <t>SA200AP</t>
  </si>
  <si>
    <t>sa20 0ap</t>
  </si>
  <si>
    <t>sa200ap</t>
  </si>
  <si>
    <t>SA20 0AR</t>
  </si>
  <si>
    <t>SA200AR</t>
  </si>
  <si>
    <t>sa20 0ar</t>
  </si>
  <si>
    <t>sa200ar</t>
  </si>
  <si>
    <t>SA20 0AS</t>
  </si>
  <si>
    <t>SA200AS</t>
  </si>
  <si>
    <t>sa20 0as</t>
  </si>
  <si>
    <t>sa200as</t>
  </si>
  <si>
    <t>SA20 0AT</t>
  </si>
  <si>
    <t>SA200AT</t>
  </si>
  <si>
    <t>sa20 0at</t>
  </si>
  <si>
    <t>sa200at</t>
  </si>
  <si>
    <t>SA20 0AU</t>
  </si>
  <si>
    <t>SA200AU</t>
  </si>
  <si>
    <t>sa20 0au</t>
  </si>
  <si>
    <t>sa200au</t>
  </si>
  <si>
    <t>SA20 0AW</t>
  </si>
  <si>
    <t>SA200AW</t>
  </si>
  <si>
    <t>sa20 0aw</t>
  </si>
  <si>
    <t>sa200aw</t>
  </si>
  <si>
    <t>SA20 0AX</t>
  </si>
  <si>
    <t>SA200AX</t>
  </si>
  <si>
    <t>sa20 0ax</t>
  </si>
  <si>
    <t>sa200ax</t>
  </si>
  <si>
    <t>SA20 0AY</t>
  </si>
  <si>
    <t>SA200AY</t>
  </si>
  <si>
    <t>sa20 0ay</t>
  </si>
  <si>
    <t>sa200ay</t>
  </si>
  <si>
    <t>SA20 0AZ</t>
  </si>
  <si>
    <t>SA200AZ</t>
  </si>
  <si>
    <t>sa20 0az</t>
  </si>
  <si>
    <t>sa200az</t>
  </si>
  <si>
    <t>SA20 0BA</t>
  </si>
  <si>
    <t>SA200BA</t>
  </si>
  <si>
    <t>sa20 0ba</t>
  </si>
  <si>
    <t>sa200ba</t>
  </si>
  <si>
    <t>SA20 0BB</t>
  </si>
  <si>
    <t>SA200BB</t>
  </si>
  <si>
    <t>sa20 0bb</t>
  </si>
  <si>
    <t>sa200bb</t>
  </si>
  <si>
    <t>SA20 0BD</t>
  </si>
  <si>
    <t>SA200BD</t>
  </si>
  <si>
    <t>sa20 0bd</t>
  </si>
  <si>
    <t>sa200bd</t>
  </si>
  <si>
    <t>SA20 0BE</t>
  </si>
  <si>
    <t>SA200BE</t>
  </si>
  <si>
    <t>sa20 0be</t>
  </si>
  <si>
    <t>sa200be</t>
  </si>
  <si>
    <t>SA20 0BG</t>
  </si>
  <si>
    <t>SA200BG</t>
  </si>
  <si>
    <t>sa20 0bg</t>
  </si>
  <si>
    <t>sa200bg</t>
  </si>
  <si>
    <t>SA20 0BH</t>
  </si>
  <si>
    <t>SA200BH</t>
  </si>
  <si>
    <t>sa20 0bh</t>
  </si>
  <si>
    <t>sa200bh</t>
  </si>
  <si>
    <t>SA20 0BJ</t>
  </si>
  <si>
    <t>SA200BJ</t>
  </si>
  <si>
    <t>sa20 0bj</t>
  </si>
  <si>
    <t>sa200bj</t>
  </si>
  <si>
    <t>SA20 0BL</t>
  </si>
  <si>
    <t>SA200BL</t>
  </si>
  <si>
    <t>sa20 0bl</t>
  </si>
  <si>
    <t>sa200bl</t>
  </si>
  <si>
    <t>SA20 0BN</t>
  </si>
  <si>
    <t>SA200BN</t>
  </si>
  <si>
    <t>sa20 0bn</t>
  </si>
  <si>
    <t>sa200bn</t>
  </si>
  <si>
    <t>SA20 0BP</t>
  </si>
  <si>
    <t>SA200BP</t>
  </si>
  <si>
    <t>sa20 0bp</t>
  </si>
  <si>
    <t>sa200bp</t>
  </si>
  <si>
    <t>SA20 0BQ</t>
  </si>
  <si>
    <t>SA200BQ</t>
  </si>
  <si>
    <t>sa20 0bq</t>
  </si>
  <si>
    <t>sa200bq</t>
  </si>
  <si>
    <t>SA20 0BR</t>
  </si>
  <si>
    <t>SA200BR</t>
  </si>
  <si>
    <t>sa20 0br</t>
  </si>
  <si>
    <t>sa200br</t>
  </si>
  <si>
    <t>SA20 0BS</t>
  </si>
  <si>
    <t>SA200BS</t>
  </si>
  <si>
    <t>sa20 0bs</t>
  </si>
  <si>
    <t>sa200bs</t>
  </si>
  <si>
    <t>SA20 0BT</t>
  </si>
  <si>
    <t>SA200BT</t>
  </si>
  <si>
    <t>sa20 0bt</t>
  </si>
  <si>
    <t>sa200bt</t>
  </si>
  <si>
    <t>SA20 0BU</t>
  </si>
  <si>
    <t>SA200BU</t>
  </si>
  <si>
    <t>sa20 0bu</t>
  </si>
  <si>
    <t>sa200bu</t>
  </si>
  <si>
    <t>SA20 0BW</t>
  </si>
  <si>
    <t>SA200BW</t>
  </si>
  <si>
    <t>sa20 0bw</t>
  </si>
  <si>
    <t>sa200bw</t>
  </si>
  <si>
    <t>SA20 0BX</t>
  </si>
  <si>
    <t>SA200BX</t>
  </si>
  <si>
    <t>sa20 0bx</t>
  </si>
  <si>
    <t>sa200bx</t>
  </si>
  <si>
    <t>SA20 0BY</t>
  </si>
  <si>
    <t>SA200BY</t>
  </si>
  <si>
    <t>sa20 0by</t>
  </si>
  <si>
    <t>sa200by</t>
  </si>
  <si>
    <t>SA20 0BZ</t>
  </si>
  <si>
    <t>SA200BZ</t>
  </si>
  <si>
    <t>sa20 0bz</t>
  </si>
  <si>
    <t>sa200bz</t>
  </si>
  <si>
    <t>SA20 0DA</t>
  </si>
  <si>
    <t>SA200DA</t>
  </si>
  <si>
    <t>sa20 0da</t>
  </si>
  <si>
    <t>sa200da</t>
  </si>
  <si>
    <t>SA20 0DB</t>
  </si>
  <si>
    <t>SA200DB</t>
  </si>
  <si>
    <t>sa20 0db</t>
  </si>
  <si>
    <t>sa200db</t>
  </si>
  <si>
    <t>SA20 0DD</t>
  </si>
  <si>
    <t>SA200DD</t>
  </si>
  <si>
    <t>sa20 0dd</t>
  </si>
  <si>
    <t>sa200dd</t>
  </si>
  <si>
    <t>SA20 0DE</t>
  </si>
  <si>
    <t>SA200DE</t>
  </si>
  <si>
    <t>sa20 0de</t>
  </si>
  <si>
    <t>sa200de</t>
  </si>
  <si>
    <t>SA20 0DF</t>
  </si>
  <si>
    <t>SA200DF</t>
  </si>
  <si>
    <t>sa20 0df</t>
  </si>
  <si>
    <t>sa200df</t>
  </si>
  <si>
    <t>SA20 0DG</t>
  </si>
  <si>
    <t>SA200DG</t>
  </si>
  <si>
    <t>sa20 0dg</t>
  </si>
  <si>
    <t>sa200dg</t>
  </si>
  <si>
    <t>SA20 0DH</t>
  </si>
  <si>
    <t>SA200DH</t>
  </si>
  <si>
    <t>sa20 0dh</t>
  </si>
  <si>
    <t>sa200dh</t>
  </si>
  <si>
    <t>SA20 0DJ</t>
  </si>
  <si>
    <t>SA200DJ</t>
  </si>
  <si>
    <t>sa20 0dj</t>
  </si>
  <si>
    <t>sa200dj</t>
  </si>
  <si>
    <t>SA20 0DL</t>
  </si>
  <si>
    <t>SA200DL</t>
  </si>
  <si>
    <t>sa20 0dl</t>
  </si>
  <si>
    <t>sa200dl</t>
  </si>
  <si>
    <t>SA20 0DN</t>
  </si>
  <si>
    <t>SA200DN</t>
  </si>
  <si>
    <t>sa20 0dn</t>
  </si>
  <si>
    <t>sa200dn</t>
  </si>
  <si>
    <t>SA20 0DP</t>
  </si>
  <si>
    <t>SA200DP</t>
  </si>
  <si>
    <t>sa20 0dp</t>
  </si>
  <si>
    <t>sa200dp</t>
  </si>
  <si>
    <t>SA20 0DQ</t>
  </si>
  <si>
    <t>SA200DQ</t>
  </si>
  <si>
    <t>sa20 0dq</t>
  </si>
  <si>
    <t>sa200dq</t>
  </si>
  <si>
    <t>SA20 0DS</t>
  </si>
  <si>
    <t>SA200DS</t>
  </si>
  <si>
    <t>sa20 0ds</t>
  </si>
  <si>
    <t>sa200ds</t>
  </si>
  <si>
    <t>SA20 0DT</t>
  </si>
  <si>
    <t>SA200DT</t>
  </si>
  <si>
    <t>sa20 0dt</t>
  </si>
  <si>
    <t>sa200dt</t>
  </si>
  <si>
    <t>SA20 0DU</t>
  </si>
  <si>
    <t>SA200DU</t>
  </si>
  <si>
    <t>sa20 0du</t>
  </si>
  <si>
    <t>sa200du</t>
  </si>
  <si>
    <t>SA20 0DW</t>
  </si>
  <si>
    <t>SA200DW</t>
  </si>
  <si>
    <t>sa20 0dw</t>
  </si>
  <si>
    <t>sa200dw</t>
  </si>
  <si>
    <t>SA20 0DX</t>
  </si>
  <si>
    <t>SA200DX</t>
  </si>
  <si>
    <t>sa20 0dx</t>
  </si>
  <si>
    <t>sa200dx</t>
  </si>
  <si>
    <t>SA20 0DY</t>
  </si>
  <si>
    <t>SA200DY</t>
  </si>
  <si>
    <t>sa20 0dy</t>
  </si>
  <si>
    <t>sa200dy</t>
  </si>
  <si>
    <t>SA20 0DZ</t>
  </si>
  <si>
    <t>SA200DZ</t>
  </si>
  <si>
    <t>sa20 0dz</t>
  </si>
  <si>
    <t>sa200dz</t>
  </si>
  <si>
    <t>SA20 0EA</t>
  </si>
  <si>
    <t>SA200EA</t>
  </si>
  <si>
    <t>sa20 0ea</t>
  </si>
  <si>
    <t>sa200ea</t>
  </si>
  <si>
    <t>SA20 0EB</t>
  </si>
  <si>
    <t>SA200EB</t>
  </si>
  <si>
    <t>sa20 0eb</t>
  </si>
  <si>
    <t>sa200eb</t>
  </si>
  <si>
    <t>SA20 0ED</t>
  </si>
  <si>
    <t>SA200ED</t>
  </si>
  <si>
    <t>sa20 0ed</t>
  </si>
  <si>
    <t>sa200ed</t>
  </si>
  <si>
    <t>SA20 0EE</t>
  </si>
  <si>
    <t>SA200EE</t>
  </si>
  <si>
    <t>sa20 0ee</t>
  </si>
  <si>
    <t>sa200ee</t>
  </si>
  <si>
    <t>SA20 0EG</t>
  </si>
  <si>
    <t>SA200EG</t>
  </si>
  <si>
    <t>sa20 0eg</t>
  </si>
  <si>
    <t>sa200eg</t>
  </si>
  <si>
    <t>SA20 0EH</t>
  </si>
  <si>
    <t>SA200EH</t>
  </si>
  <si>
    <t>sa20 0eh</t>
  </si>
  <si>
    <t>sa200eh</t>
  </si>
  <si>
    <t>SA20 0EJ</t>
  </si>
  <si>
    <t>SA200EJ</t>
  </si>
  <si>
    <t>sa20 0ej</t>
  </si>
  <si>
    <t>sa200ej</t>
  </si>
  <si>
    <t>SA20 0EL</t>
  </si>
  <si>
    <t>SA200EL</t>
  </si>
  <si>
    <t>sa20 0el</t>
  </si>
  <si>
    <t>sa200el</t>
  </si>
  <si>
    <t>SA20 0EN</t>
  </si>
  <si>
    <t>SA200EN</t>
  </si>
  <si>
    <t>sa20 0en</t>
  </si>
  <si>
    <t>sa200en</t>
  </si>
  <si>
    <t>SA20 0EP</t>
  </si>
  <si>
    <t>SA200EP</t>
  </si>
  <si>
    <t>sa20 0ep</t>
  </si>
  <si>
    <t>sa200ep</t>
  </si>
  <si>
    <t>SA20 0EQ</t>
  </si>
  <si>
    <t>SA200EQ</t>
  </si>
  <si>
    <t>sa20 0eq</t>
  </si>
  <si>
    <t>sa200eq</t>
  </si>
  <si>
    <t>SA20 0ES</t>
  </si>
  <si>
    <t>SA200ES</t>
  </si>
  <si>
    <t>sa20 0es</t>
  </si>
  <si>
    <t>sa200es</t>
  </si>
  <si>
    <t>SA20 0ET</t>
  </si>
  <si>
    <t>SA200ET</t>
  </si>
  <si>
    <t>sa20 0et</t>
  </si>
  <si>
    <t>sa200et</t>
  </si>
  <si>
    <t>SA20 0EU</t>
  </si>
  <si>
    <t>SA200EU</t>
  </si>
  <si>
    <t>sa20 0eu</t>
  </si>
  <si>
    <t>sa200eu</t>
  </si>
  <si>
    <t>SA20 0EW</t>
  </si>
  <si>
    <t>SA200EW</t>
  </si>
  <si>
    <t>sa20 0ew</t>
  </si>
  <si>
    <t>sa200ew</t>
  </si>
  <si>
    <t>SA20 0EX</t>
  </si>
  <si>
    <t>SA200EX</t>
  </si>
  <si>
    <t>sa20 0ex</t>
  </si>
  <si>
    <t>sa200ex</t>
  </si>
  <si>
    <t>SA20 0EY</t>
  </si>
  <si>
    <t>SA200EY</t>
  </si>
  <si>
    <t>sa20 0ey</t>
  </si>
  <si>
    <t>sa200ey</t>
  </si>
  <si>
    <t>SA20 0EZ</t>
  </si>
  <si>
    <t>SA200EZ</t>
  </si>
  <si>
    <t>sa20 0ez</t>
  </si>
  <si>
    <t>sa200ez</t>
  </si>
  <si>
    <t>SA20 0FA</t>
  </si>
  <si>
    <t>SA200FA</t>
  </si>
  <si>
    <t>sa20 0fa</t>
  </si>
  <si>
    <t>sa200fa</t>
  </si>
  <si>
    <t xml:space="preserve">Rhandirmwyn STW </t>
  </si>
  <si>
    <t>SA20 0FG</t>
  </si>
  <si>
    <t>SA200FG</t>
  </si>
  <si>
    <t>sa20 0fg</t>
  </si>
  <si>
    <t>sa200fg</t>
  </si>
  <si>
    <t>SA20 0GA</t>
  </si>
  <si>
    <t>SA200GA</t>
  </si>
  <si>
    <t>sa20 0ga</t>
  </si>
  <si>
    <t>sa200ga</t>
  </si>
  <si>
    <t>SA20 0HA</t>
  </si>
  <si>
    <t>SA200HA</t>
  </si>
  <si>
    <t>sa20 0ha</t>
  </si>
  <si>
    <t>sa200ha</t>
  </si>
  <si>
    <t>SA20 0HB</t>
  </si>
  <si>
    <t>SA200HB</t>
  </si>
  <si>
    <t>sa20 0hb</t>
  </si>
  <si>
    <t>sa200hb</t>
  </si>
  <si>
    <t>SA20 0HD</t>
  </si>
  <si>
    <t>SA200HD</t>
  </si>
  <si>
    <t>sa20 0hd</t>
  </si>
  <si>
    <t>sa200hd</t>
  </si>
  <si>
    <t>SA20 0HE</t>
  </si>
  <si>
    <t>SA200HE</t>
  </si>
  <si>
    <t>sa20 0he</t>
  </si>
  <si>
    <t>sa200he</t>
  </si>
  <si>
    <t>SA20 0HF</t>
  </si>
  <si>
    <t>SA200HF</t>
  </si>
  <si>
    <t>sa20 0hf</t>
  </si>
  <si>
    <t>sa200hf</t>
  </si>
  <si>
    <t>SA20 0HG</t>
  </si>
  <si>
    <t>SA200HG</t>
  </si>
  <si>
    <t>sa20 0hg</t>
  </si>
  <si>
    <t>sa200hg</t>
  </si>
  <si>
    <t>SA20 0HH</t>
  </si>
  <si>
    <t>SA200HH</t>
  </si>
  <si>
    <t>sa20 0hh</t>
  </si>
  <si>
    <t>sa200hh</t>
  </si>
  <si>
    <t>SA20 0HJ</t>
  </si>
  <si>
    <t>SA200HJ</t>
  </si>
  <si>
    <t>sa20 0hj</t>
  </si>
  <si>
    <t>sa200hj</t>
  </si>
  <si>
    <t>SA20 0HL</t>
  </si>
  <si>
    <t>SA200HL</t>
  </si>
  <si>
    <t>sa20 0hl</t>
  </si>
  <si>
    <t>sa200hl</t>
  </si>
  <si>
    <t>SA20 0HN</t>
  </si>
  <si>
    <t>SA200HN</t>
  </si>
  <si>
    <t>sa20 0hn</t>
  </si>
  <si>
    <t>sa200hn</t>
  </si>
  <si>
    <t>SA20 0HP</t>
  </si>
  <si>
    <t>SA200HP</t>
  </si>
  <si>
    <t>sa20 0hp</t>
  </si>
  <si>
    <t>sa200hp</t>
  </si>
  <si>
    <t>SA20 0HQ</t>
  </si>
  <si>
    <t>SA200HQ</t>
  </si>
  <si>
    <t>sa20 0hq</t>
  </si>
  <si>
    <t>sa200hq</t>
  </si>
  <si>
    <t>SA20 0HR</t>
  </si>
  <si>
    <t>SA200HR</t>
  </si>
  <si>
    <t>sa20 0hr</t>
  </si>
  <si>
    <t>sa200hr</t>
  </si>
  <si>
    <t>SA20 0HS</t>
  </si>
  <si>
    <t>SA200HS</t>
  </si>
  <si>
    <t>sa20 0hs</t>
  </si>
  <si>
    <t>sa200hs</t>
  </si>
  <si>
    <t>SA20 0HU</t>
  </si>
  <si>
    <t>SA200HU</t>
  </si>
  <si>
    <t>sa20 0hu</t>
  </si>
  <si>
    <t>sa200hu</t>
  </si>
  <si>
    <t>SA20 0HW</t>
  </si>
  <si>
    <t>SA200HW</t>
  </si>
  <si>
    <t>sa20 0hw</t>
  </si>
  <si>
    <t>sa200hw</t>
  </si>
  <si>
    <t>SA20 0HX</t>
  </si>
  <si>
    <t>SA200HX</t>
  </si>
  <si>
    <t>sa20 0hx</t>
  </si>
  <si>
    <t>sa200hx</t>
  </si>
  <si>
    <t>SA20 0HY</t>
  </si>
  <si>
    <t>SA200HY</t>
  </si>
  <si>
    <t>sa20 0hy</t>
  </si>
  <si>
    <t>sa200hy</t>
  </si>
  <si>
    <t>SA20 0HZ</t>
  </si>
  <si>
    <t>SA200HZ</t>
  </si>
  <si>
    <t>sa20 0hz</t>
  </si>
  <si>
    <t>sa200hz</t>
  </si>
  <si>
    <t>SA20 0JB</t>
  </si>
  <si>
    <t>SA200JB</t>
  </si>
  <si>
    <t>sa20 0jb</t>
  </si>
  <si>
    <t>sa200jb</t>
  </si>
  <si>
    <t>SA20 0JD</t>
  </si>
  <si>
    <t>SA200JD</t>
  </si>
  <si>
    <t>sa20 0jd</t>
  </si>
  <si>
    <t>sa200jd</t>
  </si>
  <si>
    <t>SA20 0JE</t>
  </si>
  <si>
    <t>SA200JE</t>
  </si>
  <si>
    <t>sa20 0je</t>
  </si>
  <si>
    <t>sa200je</t>
  </si>
  <si>
    <t>SA20 0JF</t>
  </si>
  <si>
    <t>SA200JF</t>
  </si>
  <si>
    <t>sa20 0jf</t>
  </si>
  <si>
    <t>sa200jf</t>
  </si>
  <si>
    <t>SA20 0JG</t>
  </si>
  <si>
    <t>SA200JG</t>
  </si>
  <si>
    <t>sa20 0jg</t>
  </si>
  <si>
    <t>sa200jg</t>
  </si>
  <si>
    <t>SA20 0JH</t>
  </si>
  <si>
    <t>SA200JH</t>
  </si>
  <si>
    <t>sa20 0jh</t>
  </si>
  <si>
    <t>sa200jh</t>
  </si>
  <si>
    <t>SA20 0JP</t>
  </si>
  <si>
    <t>SA200JP</t>
  </si>
  <si>
    <t>sa20 0jp</t>
  </si>
  <si>
    <t>sa200jp</t>
  </si>
  <si>
    <t>SA20 0JQ</t>
  </si>
  <si>
    <t>SA200JQ</t>
  </si>
  <si>
    <t>sa20 0jq</t>
  </si>
  <si>
    <t>sa200jq</t>
  </si>
  <si>
    <t>SA20 0JR</t>
  </si>
  <si>
    <t>SA200JR</t>
  </si>
  <si>
    <t>sa20 0jr</t>
  </si>
  <si>
    <t>sa200jr</t>
  </si>
  <si>
    <t>SA20 0JT</t>
  </si>
  <si>
    <t>SA200JT</t>
  </si>
  <si>
    <t>sa20 0jt</t>
  </si>
  <si>
    <t>sa200jt</t>
  </si>
  <si>
    <t>SA20 0JU</t>
  </si>
  <si>
    <t>SA200JU</t>
  </si>
  <si>
    <t>sa20 0ju</t>
  </si>
  <si>
    <t>sa200ju</t>
  </si>
  <si>
    <t>SA20 0JW</t>
  </si>
  <si>
    <t>SA200JW</t>
  </si>
  <si>
    <t>sa20 0jw</t>
  </si>
  <si>
    <t>sa200jw</t>
  </si>
  <si>
    <t>SA20 0JX</t>
  </si>
  <si>
    <t>SA200JX</t>
  </si>
  <si>
    <t>sa20 0jx</t>
  </si>
  <si>
    <t>sa200jx</t>
  </si>
  <si>
    <t>SA20 0JY</t>
  </si>
  <si>
    <t>SA200JY</t>
  </si>
  <si>
    <t>sa20 0jy</t>
  </si>
  <si>
    <t>sa200jy</t>
  </si>
  <si>
    <t>SA20 0JZ</t>
  </si>
  <si>
    <t>SA200JZ</t>
  </si>
  <si>
    <t>sa20 0jz</t>
  </si>
  <si>
    <t>sa200jz</t>
  </si>
  <si>
    <t>SA20 0LA</t>
  </si>
  <si>
    <t>SA200LA</t>
  </si>
  <si>
    <t>sa20 0la</t>
  </si>
  <si>
    <t>sa200la</t>
  </si>
  <si>
    <t>SA20 0LD</t>
  </si>
  <si>
    <t>SA200LD</t>
  </si>
  <si>
    <t>sa20 0ld</t>
  </si>
  <si>
    <t>sa200ld</t>
  </si>
  <si>
    <t>SA20 0LE</t>
  </si>
  <si>
    <t>SA200LE</t>
  </si>
  <si>
    <t>sa20 0le</t>
  </si>
  <si>
    <t>sa200le</t>
  </si>
  <si>
    <t>SA20 0LF</t>
  </si>
  <si>
    <t>SA200LF</t>
  </si>
  <si>
    <t>sa20 0lf</t>
  </si>
  <si>
    <t>sa200lf</t>
  </si>
  <si>
    <t>SA20 0LG</t>
  </si>
  <si>
    <t>SA200LG</t>
  </si>
  <si>
    <t>sa20 0lg</t>
  </si>
  <si>
    <t>sa200lg</t>
  </si>
  <si>
    <t>SA20 0LH</t>
  </si>
  <si>
    <t>SA200LH</t>
  </si>
  <si>
    <t>sa20 0lh</t>
  </si>
  <si>
    <t>sa200lh</t>
  </si>
  <si>
    <t>SA20 0LJ</t>
  </si>
  <si>
    <t>SA200LJ</t>
  </si>
  <si>
    <t>sa20 0lj</t>
  </si>
  <si>
    <t>sa200lj</t>
  </si>
  <si>
    <t>SA20 0LL</t>
  </si>
  <si>
    <t>SA200LL</t>
  </si>
  <si>
    <t>sa20 0ll</t>
  </si>
  <si>
    <t>sa200ll</t>
  </si>
  <si>
    <t>SA20 0LN</t>
  </si>
  <si>
    <t>SA200LN</t>
  </si>
  <si>
    <t>sa20 0ln</t>
  </si>
  <si>
    <t>sa200ln</t>
  </si>
  <si>
    <t>SA20 0LP</t>
  </si>
  <si>
    <t>SA200LP</t>
  </si>
  <si>
    <t>sa20 0lp</t>
  </si>
  <si>
    <t>sa200lp</t>
  </si>
  <si>
    <t>SA20 0LQ</t>
  </si>
  <si>
    <t>SA200LQ</t>
  </si>
  <si>
    <t>sa20 0lq</t>
  </si>
  <si>
    <t>sa200lq</t>
  </si>
  <si>
    <t>SA20 0LR</t>
  </si>
  <si>
    <t>SA200LR</t>
  </si>
  <si>
    <t>sa20 0lr</t>
  </si>
  <si>
    <t>sa200lr</t>
  </si>
  <si>
    <t>SA20 0LS</t>
  </si>
  <si>
    <t>SA200LS</t>
  </si>
  <si>
    <t>sa20 0ls</t>
  </si>
  <si>
    <t>sa200ls</t>
  </si>
  <si>
    <t>SA20 0LT</t>
  </si>
  <si>
    <t>SA200LT</t>
  </si>
  <si>
    <t>sa20 0lt</t>
  </si>
  <si>
    <t>sa200lt</t>
  </si>
  <si>
    <t>SA20 0LU</t>
  </si>
  <si>
    <t>SA200LU</t>
  </si>
  <si>
    <t>sa20 0lu</t>
  </si>
  <si>
    <t>sa200lu</t>
  </si>
  <si>
    <t>SA20 0LW</t>
  </si>
  <si>
    <t>SA200LW</t>
  </si>
  <si>
    <t>sa20 0lw</t>
  </si>
  <si>
    <t>sa200lw</t>
  </si>
  <si>
    <t>SA20 0LX</t>
  </si>
  <si>
    <t>SA200LX</t>
  </si>
  <si>
    <t>sa20 0lx</t>
  </si>
  <si>
    <t>sa200lx</t>
  </si>
  <si>
    <t>SA20 0LY</t>
  </si>
  <si>
    <t>SA200LY</t>
  </si>
  <si>
    <t>sa20 0ly</t>
  </si>
  <si>
    <t>sa200ly</t>
  </si>
  <si>
    <t>SA20 0LZ</t>
  </si>
  <si>
    <t>SA200LZ</t>
  </si>
  <si>
    <t>sa20 0lz</t>
  </si>
  <si>
    <t>sa200lz</t>
  </si>
  <si>
    <t>SA20 0NA</t>
  </si>
  <si>
    <t>SA200NA</t>
  </si>
  <si>
    <t>sa20 0na</t>
  </si>
  <si>
    <t>sa200na</t>
  </si>
  <si>
    <t>SA20 0NB</t>
  </si>
  <si>
    <t>SA200NB</t>
  </si>
  <si>
    <t>sa20 0nb</t>
  </si>
  <si>
    <t>sa200nb</t>
  </si>
  <si>
    <t>SA20 0NG</t>
  </si>
  <si>
    <t>SA200NG</t>
  </si>
  <si>
    <t>sa20 0ng</t>
  </si>
  <si>
    <t>sa200ng</t>
  </si>
  <si>
    <t>SA20 0NH</t>
  </si>
  <si>
    <t>SA200NH</t>
  </si>
  <si>
    <t>sa20 0nh</t>
  </si>
  <si>
    <t>sa200nh</t>
  </si>
  <si>
    <t>SA20 0NJ</t>
  </si>
  <si>
    <t>SA200NJ</t>
  </si>
  <si>
    <t>sa20 0nj</t>
  </si>
  <si>
    <t>sa200nj</t>
  </si>
  <si>
    <t>SA20 0NL</t>
  </si>
  <si>
    <t>SA200NL</t>
  </si>
  <si>
    <t>sa20 0nl</t>
  </si>
  <si>
    <t>sa200nl</t>
  </si>
  <si>
    <t>SA20 0NN</t>
  </si>
  <si>
    <t>SA200NN</t>
  </si>
  <si>
    <t>sa20 0nn</t>
  </si>
  <si>
    <t>sa200nn</t>
  </si>
  <si>
    <t>SA20 0NP</t>
  </si>
  <si>
    <t>SA200NP</t>
  </si>
  <si>
    <t>sa20 0np</t>
  </si>
  <si>
    <t>sa200np</t>
  </si>
  <si>
    <t>SA20 0NQ</t>
  </si>
  <si>
    <t>SA200NQ</t>
  </si>
  <si>
    <t>sa20 0nq</t>
  </si>
  <si>
    <t>sa200nq</t>
  </si>
  <si>
    <t>SA20 0NR</t>
  </si>
  <si>
    <t>SA200NR</t>
  </si>
  <si>
    <t>sa20 0nr</t>
  </si>
  <si>
    <t>sa200nr</t>
  </si>
  <si>
    <t>SA20 0NS</t>
  </si>
  <si>
    <t>SA200NS</t>
  </si>
  <si>
    <t>sa20 0ns</t>
  </si>
  <si>
    <t>sa200ns</t>
  </si>
  <si>
    <t>SA20 0NT</t>
  </si>
  <si>
    <t>SA200NT</t>
  </si>
  <si>
    <t>sa20 0nt</t>
  </si>
  <si>
    <t>sa200nt</t>
  </si>
  <si>
    <t>SA20 0NU</t>
  </si>
  <si>
    <t>SA200NU</t>
  </si>
  <si>
    <t>sa20 0nu</t>
  </si>
  <si>
    <t>sa200nu</t>
  </si>
  <si>
    <t>SA20 0NW</t>
  </si>
  <si>
    <t>SA200NW</t>
  </si>
  <si>
    <t>sa20 0nw</t>
  </si>
  <si>
    <t>sa200nw</t>
  </si>
  <si>
    <t>SA20 0NX</t>
  </si>
  <si>
    <t>SA200NX</t>
  </si>
  <si>
    <t>sa20 0nx</t>
  </si>
  <si>
    <t>sa200nx</t>
  </si>
  <si>
    <t>SA20 0NY</t>
  </si>
  <si>
    <t>SA200NY</t>
  </si>
  <si>
    <t>sa20 0ny</t>
  </si>
  <si>
    <t>sa200ny</t>
  </si>
  <si>
    <t>SA20 0NZ</t>
  </si>
  <si>
    <t>SA200NZ</t>
  </si>
  <si>
    <t>sa20 0nz</t>
  </si>
  <si>
    <t>sa200nz</t>
  </si>
  <si>
    <t>SA20 0PA</t>
  </si>
  <si>
    <t>SA200PA</t>
  </si>
  <si>
    <t>sa20 0pa</t>
  </si>
  <si>
    <t>sa200pa</t>
  </si>
  <si>
    <t>SA20 0PB</t>
  </si>
  <si>
    <t>SA200PB</t>
  </si>
  <si>
    <t>sa20 0pb</t>
  </si>
  <si>
    <t>sa200pb</t>
  </si>
  <si>
    <t>SA20 0PD</t>
  </si>
  <si>
    <t>SA200PD</t>
  </si>
  <si>
    <t>sa20 0pd</t>
  </si>
  <si>
    <t>sa200pd</t>
  </si>
  <si>
    <t>SA20 0PE</t>
  </si>
  <si>
    <t>SA200PE</t>
  </si>
  <si>
    <t>sa20 0pe</t>
  </si>
  <si>
    <t>sa200pe</t>
  </si>
  <si>
    <t>SA20 0PF</t>
  </si>
  <si>
    <t>SA200PF</t>
  </si>
  <si>
    <t>sa20 0pf</t>
  </si>
  <si>
    <t>sa200pf</t>
  </si>
  <si>
    <t>SA20 0PG</t>
  </si>
  <si>
    <t>SA200PG</t>
  </si>
  <si>
    <t>sa20 0pg</t>
  </si>
  <si>
    <t>sa200pg</t>
  </si>
  <si>
    <t>SA20 0PH</t>
  </si>
  <si>
    <t>SA200PH</t>
  </si>
  <si>
    <t>sa20 0ph</t>
  </si>
  <si>
    <t>sa200ph</t>
  </si>
  <si>
    <t>SA20 0PJ</t>
  </si>
  <si>
    <t>SA200PJ</t>
  </si>
  <si>
    <t>sa20 0pj</t>
  </si>
  <si>
    <t>sa200pj</t>
  </si>
  <si>
    <t>SA20 0PL</t>
  </si>
  <si>
    <t>SA200PL</t>
  </si>
  <si>
    <t>sa20 0pl</t>
  </si>
  <si>
    <t>sa200pl</t>
  </si>
  <si>
    <t>SA20 0PN</t>
  </si>
  <si>
    <t>SA200PN</t>
  </si>
  <si>
    <t>sa20 0pn</t>
  </si>
  <si>
    <t>sa200pn</t>
  </si>
  <si>
    <t>SA20 0PP</t>
  </si>
  <si>
    <t>SA200PP</t>
  </si>
  <si>
    <t>sa20 0pp</t>
  </si>
  <si>
    <t>sa200pp</t>
  </si>
  <si>
    <t>SA20 0PQ</t>
  </si>
  <si>
    <t>SA200PQ</t>
  </si>
  <si>
    <t>sa20 0pq</t>
  </si>
  <si>
    <t>sa200pq</t>
  </si>
  <si>
    <t>SA20 0PR</t>
  </si>
  <si>
    <t>SA200PR</t>
  </si>
  <si>
    <t>sa20 0pr</t>
  </si>
  <si>
    <t>sa200pr</t>
  </si>
  <si>
    <t>SA20 0PT</t>
  </si>
  <si>
    <t>SA200PT</t>
  </si>
  <si>
    <t>sa20 0pt</t>
  </si>
  <si>
    <t>sa200pt</t>
  </si>
  <si>
    <t>SA20 0PU</t>
  </si>
  <si>
    <t>SA200PU</t>
  </si>
  <si>
    <t>sa20 0pu</t>
  </si>
  <si>
    <t>sa200pu</t>
  </si>
  <si>
    <t>SA20 0PW</t>
  </si>
  <si>
    <t>SA200PW</t>
  </si>
  <si>
    <t>sa20 0pw</t>
  </si>
  <si>
    <t>sa200pw</t>
  </si>
  <si>
    <t>SA20 0PX</t>
  </si>
  <si>
    <t>SA200PX</t>
  </si>
  <si>
    <t>sa20 0px</t>
  </si>
  <si>
    <t>sa200px</t>
  </si>
  <si>
    <t>SA20 0PZ</t>
  </si>
  <si>
    <t>SA200PZ</t>
  </si>
  <si>
    <t>sa20 0pz</t>
  </si>
  <si>
    <t>sa200pz</t>
  </si>
  <si>
    <t>SA20 0QA</t>
  </si>
  <si>
    <t>SA200QA</t>
  </si>
  <si>
    <t>sa20 0qa</t>
  </si>
  <si>
    <t>sa200qa</t>
  </si>
  <si>
    <t>SA20 0QB</t>
  </si>
  <si>
    <t>SA200QB</t>
  </si>
  <si>
    <t>sa20 0qb</t>
  </si>
  <si>
    <t>sa200qb</t>
  </si>
  <si>
    <t>SA20 0QD</t>
  </si>
  <si>
    <t>SA200QD</t>
  </si>
  <si>
    <t>sa20 0qd</t>
  </si>
  <si>
    <t>sa200qd</t>
  </si>
  <si>
    <t>SA20 0QE</t>
  </si>
  <si>
    <t>SA200QE</t>
  </si>
  <si>
    <t>sa20 0qe</t>
  </si>
  <si>
    <t>sa200qe</t>
  </si>
  <si>
    <t>SA20 0QF</t>
  </si>
  <si>
    <t>SA200QF</t>
  </si>
  <si>
    <t>sa20 0qf</t>
  </si>
  <si>
    <t>sa200qf</t>
  </si>
  <si>
    <t>SA20 0RA</t>
  </si>
  <si>
    <t>SA200RA</t>
  </si>
  <si>
    <t>sa20 0ra</t>
  </si>
  <si>
    <t>sa200ra</t>
  </si>
  <si>
    <t>SA20 0RB</t>
  </si>
  <si>
    <t>SA200RB</t>
  </si>
  <si>
    <t>sa20 0rb</t>
  </si>
  <si>
    <t>sa200rb</t>
  </si>
  <si>
    <t>SA20 0RD</t>
  </si>
  <si>
    <t>SA200RD</t>
  </si>
  <si>
    <t>sa20 0rd</t>
  </si>
  <si>
    <t>sa200rd</t>
  </si>
  <si>
    <t>SA20 0RE</t>
  </si>
  <si>
    <t>SA200RE</t>
  </si>
  <si>
    <t>sa20 0re</t>
  </si>
  <si>
    <t>sa200re</t>
  </si>
  <si>
    <t>SA20 0RF</t>
  </si>
  <si>
    <t>SA200RF</t>
  </si>
  <si>
    <t>sa20 0rf</t>
  </si>
  <si>
    <t>sa200rf</t>
  </si>
  <si>
    <t>SA20 0RG</t>
  </si>
  <si>
    <t>SA200RG</t>
  </si>
  <si>
    <t>sa20 0rg</t>
  </si>
  <si>
    <t>sa200rg</t>
  </si>
  <si>
    <t>SA20 0RH</t>
  </si>
  <si>
    <t>SA200RH</t>
  </si>
  <si>
    <t>sa20 0rh</t>
  </si>
  <si>
    <t>sa200rh</t>
  </si>
  <si>
    <t>SA20 0RL</t>
  </si>
  <si>
    <t>SA200RL</t>
  </si>
  <si>
    <t>sa20 0rl</t>
  </si>
  <si>
    <t>sa200rl</t>
  </si>
  <si>
    <t>SA20 0RN</t>
  </si>
  <si>
    <t>SA200RN</t>
  </si>
  <si>
    <t>sa20 0rn</t>
  </si>
  <si>
    <t>sa200rn</t>
  </si>
  <si>
    <t>SA20 0RP</t>
  </si>
  <si>
    <t>SA200RP</t>
  </si>
  <si>
    <t>sa20 0rp</t>
  </si>
  <si>
    <t>sa200rp</t>
  </si>
  <si>
    <t>SA20 0RR</t>
  </si>
  <si>
    <t>SA200RR</t>
  </si>
  <si>
    <t>sa20 0rr</t>
  </si>
  <si>
    <t>sa200rr</t>
  </si>
  <si>
    <t>SA20 0RS</t>
  </si>
  <si>
    <t>SA200RS</t>
  </si>
  <si>
    <t>sa20 0rs</t>
  </si>
  <si>
    <t>sa200rs</t>
  </si>
  <si>
    <t>SA20 0RT</t>
  </si>
  <si>
    <t>SA200RT</t>
  </si>
  <si>
    <t>sa20 0rt</t>
  </si>
  <si>
    <t>sa200rt</t>
  </si>
  <si>
    <t>SA20 0RU</t>
  </si>
  <si>
    <t>SA200RU</t>
  </si>
  <si>
    <t>sa20 0ru</t>
  </si>
  <si>
    <t>sa200ru</t>
  </si>
  <si>
    <t>SA20 0RW</t>
  </si>
  <si>
    <t>SA200RW</t>
  </si>
  <si>
    <t>sa20 0rw</t>
  </si>
  <si>
    <t>sa200rw</t>
  </si>
  <si>
    <t>SA20 0RY</t>
  </si>
  <si>
    <t>SA200RY</t>
  </si>
  <si>
    <t>sa20 0ry</t>
  </si>
  <si>
    <t>sa200ry</t>
  </si>
  <si>
    <t>SA20 0SA</t>
  </si>
  <si>
    <t>SA200SA</t>
  </si>
  <si>
    <t>sa20 0sa</t>
  </si>
  <si>
    <t>sa200sa</t>
  </si>
  <si>
    <t>SA20 0SB</t>
  </si>
  <si>
    <t>SA200SB</t>
  </si>
  <si>
    <t>sa20 0sb</t>
  </si>
  <si>
    <t>sa200sb</t>
  </si>
  <si>
    <t>SA20 0SD</t>
  </si>
  <si>
    <t>SA200SD</t>
  </si>
  <si>
    <t>sa20 0sd</t>
  </si>
  <si>
    <t>sa200sd</t>
  </si>
  <si>
    <t>SA20 0SE</t>
  </si>
  <si>
    <t>SA200SE</t>
  </si>
  <si>
    <t>sa20 0se</t>
  </si>
  <si>
    <t>sa200se</t>
  </si>
  <si>
    <t>SA20 0SF</t>
  </si>
  <si>
    <t>SA200SF</t>
  </si>
  <si>
    <t>sa20 0sf</t>
  </si>
  <si>
    <t>sa200sf</t>
  </si>
  <si>
    <t>SA20 0SN</t>
  </si>
  <si>
    <t>SA200SN</t>
  </si>
  <si>
    <t>sa20 0sn</t>
  </si>
  <si>
    <t>sa200sn</t>
  </si>
  <si>
    <t>SA20 0SP</t>
  </si>
  <si>
    <t>SA200SP</t>
  </si>
  <si>
    <t>sa20 0sp</t>
  </si>
  <si>
    <t>sa200sp</t>
  </si>
  <si>
    <t>SA20 0SR</t>
  </si>
  <si>
    <t>SA200SR</t>
  </si>
  <si>
    <t>sa20 0sr</t>
  </si>
  <si>
    <t>sa200sr</t>
  </si>
  <si>
    <t>SA20 0SS</t>
  </si>
  <si>
    <t>SA200SS</t>
  </si>
  <si>
    <t>sa20 0ss</t>
  </si>
  <si>
    <t>sa200ss</t>
  </si>
  <si>
    <t>SA20 0ST</t>
  </si>
  <si>
    <t>SA200ST</t>
  </si>
  <si>
    <t>sa20 0st</t>
  </si>
  <si>
    <t>sa200st</t>
  </si>
  <si>
    <t>SA20 0SU</t>
  </si>
  <si>
    <t>SA200SU</t>
  </si>
  <si>
    <t>sa20 0su</t>
  </si>
  <si>
    <t>sa200su</t>
  </si>
  <si>
    <t>SA20 0SW</t>
  </si>
  <si>
    <t>SA200SW</t>
  </si>
  <si>
    <t>sa20 0sw</t>
  </si>
  <si>
    <t>sa200sw</t>
  </si>
  <si>
    <t>SA20 0SY</t>
  </si>
  <si>
    <t>SA200SY</t>
  </si>
  <si>
    <t>sa20 0sy</t>
  </si>
  <si>
    <t>sa200sy</t>
  </si>
  <si>
    <t>SA20 0TA</t>
  </si>
  <si>
    <t>SA200TA</t>
  </si>
  <si>
    <t>sa20 0ta</t>
  </si>
  <si>
    <t>sa200ta</t>
  </si>
  <si>
    <t>SA20 0TB</t>
  </si>
  <si>
    <t>SA200TB</t>
  </si>
  <si>
    <t>sa20 0tb</t>
  </si>
  <si>
    <t>sa200tb</t>
  </si>
  <si>
    <t>SA20 0TD</t>
  </si>
  <si>
    <t>SA200TD</t>
  </si>
  <si>
    <t>sa20 0td</t>
  </si>
  <si>
    <t>sa200td</t>
  </si>
  <si>
    <t>SA20 0TE</t>
  </si>
  <si>
    <t>SA200TE</t>
  </si>
  <si>
    <t>sa20 0te</t>
  </si>
  <si>
    <t>sa200te</t>
  </si>
  <si>
    <t>SA20 0TF</t>
  </si>
  <si>
    <t>SA200TF</t>
  </si>
  <si>
    <t>sa20 0tf</t>
  </si>
  <si>
    <t>sa200tf</t>
  </si>
  <si>
    <t>SA20 0TG</t>
  </si>
  <si>
    <t>SA200TG</t>
  </si>
  <si>
    <t>sa20 0tg</t>
  </si>
  <si>
    <t>sa200tg</t>
  </si>
  <si>
    <t>SA20 0TH</t>
  </si>
  <si>
    <t>SA200TH</t>
  </si>
  <si>
    <t>sa20 0th</t>
  </si>
  <si>
    <t>sa200th</t>
  </si>
  <si>
    <t>SA20 0TL</t>
  </si>
  <si>
    <t>SA200TL</t>
  </si>
  <si>
    <t>sa20 0tl</t>
  </si>
  <si>
    <t>sa200tl</t>
  </si>
  <si>
    <t>SA20 0TN</t>
  </si>
  <si>
    <t>SA200TN</t>
  </si>
  <si>
    <t>sa20 0tn</t>
  </si>
  <si>
    <t>sa200tn</t>
  </si>
  <si>
    <t>SA20 0TT</t>
  </si>
  <si>
    <t>SA200TT</t>
  </si>
  <si>
    <t>sa20 0tt</t>
  </si>
  <si>
    <t>sa200tt</t>
  </si>
  <si>
    <t>SA20 0TU</t>
  </si>
  <si>
    <t>SA200TU</t>
  </si>
  <si>
    <t>sa20 0tu</t>
  </si>
  <si>
    <t>sa200tu</t>
  </si>
  <si>
    <t>SA20 0TW</t>
  </si>
  <si>
    <t>SA200TW</t>
  </si>
  <si>
    <t>sa20 0tw</t>
  </si>
  <si>
    <t>sa200tw</t>
  </si>
  <si>
    <t>SA20 0TY</t>
  </si>
  <si>
    <t>SA200TY</t>
  </si>
  <si>
    <t>sa20 0ty</t>
  </si>
  <si>
    <t>sa200ty</t>
  </si>
  <si>
    <t>SA20 0UA</t>
  </si>
  <si>
    <t>SA200UA</t>
  </si>
  <si>
    <t>sa20 0ua</t>
  </si>
  <si>
    <t>sa200ua</t>
  </si>
  <si>
    <t>SA20 0UB</t>
  </si>
  <si>
    <t>SA200UB</t>
  </si>
  <si>
    <t>sa20 0ub</t>
  </si>
  <si>
    <t>sa200ub</t>
  </si>
  <si>
    <t>SA20 0UD</t>
  </si>
  <si>
    <t>SA200UD</t>
  </si>
  <si>
    <t>sa20 0ud</t>
  </si>
  <si>
    <t>sa200ud</t>
  </si>
  <si>
    <t>SA20 0UE</t>
  </si>
  <si>
    <t>SA200UE</t>
  </si>
  <si>
    <t>sa20 0ue</t>
  </si>
  <si>
    <t>sa200ue</t>
  </si>
  <si>
    <t>SA20 0UF</t>
  </si>
  <si>
    <t>SA200UF</t>
  </si>
  <si>
    <t>sa20 0uf</t>
  </si>
  <si>
    <t>sa200uf</t>
  </si>
  <si>
    <t>SA20 0UG</t>
  </si>
  <si>
    <t>SA200UG</t>
  </si>
  <si>
    <t>sa20 0ug</t>
  </si>
  <si>
    <t>sa200ug</t>
  </si>
  <si>
    <t>SA20 0UH</t>
  </si>
  <si>
    <t>SA200UH</t>
  </si>
  <si>
    <t>sa20 0uh</t>
  </si>
  <si>
    <t>sa200uh</t>
  </si>
  <si>
    <t>SA20 0UL</t>
  </si>
  <si>
    <t>SA200UL</t>
  </si>
  <si>
    <t>sa20 0ul</t>
  </si>
  <si>
    <t>sa200ul</t>
  </si>
  <si>
    <t>SA20 0UN</t>
  </si>
  <si>
    <t>SA200UN</t>
  </si>
  <si>
    <t>sa20 0un</t>
  </si>
  <si>
    <t>sa200un</t>
  </si>
  <si>
    <t>SA20 0UP</t>
  </si>
  <si>
    <t>SA200UP</t>
  </si>
  <si>
    <t>sa20 0up</t>
  </si>
  <si>
    <t>sa200up</t>
  </si>
  <si>
    <t>SA20 0UR</t>
  </si>
  <si>
    <t>SA200UR</t>
  </si>
  <si>
    <t>sa20 0ur</t>
  </si>
  <si>
    <t>sa200ur</t>
  </si>
  <si>
    <t>SA20 0US</t>
  </si>
  <si>
    <t>SA200US</t>
  </si>
  <si>
    <t>sa20 0us</t>
  </si>
  <si>
    <t>sa200us</t>
  </si>
  <si>
    <t>SA20 0UT</t>
  </si>
  <si>
    <t>SA200UT</t>
  </si>
  <si>
    <t>sa20 0ut</t>
  </si>
  <si>
    <t>sa200ut</t>
  </si>
  <si>
    <t>SA20 0UU</t>
  </si>
  <si>
    <t>SA200UU</t>
  </si>
  <si>
    <t>sa20 0uu</t>
  </si>
  <si>
    <t>sa200uu</t>
  </si>
  <si>
    <t>SA20 0UW</t>
  </si>
  <si>
    <t>SA200UW</t>
  </si>
  <si>
    <t>sa20 0uw</t>
  </si>
  <si>
    <t>sa200uw</t>
  </si>
  <si>
    <t>SA20 0YD</t>
  </si>
  <si>
    <t>SA200YD</t>
  </si>
  <si>
    <t>sa20 0yd</t>
  </si>
  <si>
    <t>sa200yd</t>
  </si>
  <si>
    <t>SA20 0YE</t>
  </si>
  <si>
    <t>SA200YE</t>
  </si>
  <si>
    <t>sa20 0ye</t>
  </si>
  <si>
    <t>sa200ye</t>
  </si>
  <si>
    <t>SA20 0YF</t>
  </si>
  <si>
    <t>SA200YF</t>
  </si>
  <si>
    <t>sa20 0yf</t>
  </si>
  <si>
    <t>sa200yf</t>
  </si>
  <si>
    <t>SA20 0YG</t>
  </si>
  <si>
    <t>SA200YG</t>
  </si>
  <si>
    <t>sa20 0yg</t>
  </si>
  <si>
    <t>sa200yg</t>
  </si>
  <si>
    <t>SA20 0YH</t>
  </si>
  <si>
    <t>SA200YH</t>
  </si>
  <si>
    <t>sa20 0yh</t>
  </si>
  <si>
    <t>sa200yh</t>
  </si>
  <si>
    <t>SA20 0YL</t>
  </si>
  <si>
    <t>SA200YL</t>
  </si>
  <si>
    <t>sa20 0yl</t>
  </si>
  <si>
    <t>sa200yl</t>
  </si>
  <si>
    <t>SA20 0YN</t>
  </si>
  <si>
    <t>SA200YN</t>
  </si>
  <si>
    <t>sa20 0yn</t>
  </si>
  <si>
    <t>sa200yn</t>
  </si>
  <si>
    <t>SA20 0YP</t>
  </si>
  <si>
    <t>SA200YP</t>
  </si>
  <si>
    <t>sa20 0yp</t>
  </si>
  <si>
    <t>sa200yp</t>
  </si>
  <si>
    <t>SA20 0YR</t>
  </si>
  <si>
    <t>SA200YR</t>
  </si>
  <si>
    <t>sa20 0yr</t>
  </si>
  <si>
    <t>sa200yr</t>
  </si>
  <si>
    <t>SA20 0YS</t>
  </si>
  <si>
    <t>SA200YS</t>
  </si>
  <si>
    <t>sa20 0ys</t>
  </si>
  <si>
    <t>sa200ys</t>
  </si>
  <si>
    <t>SA20 0YT</t>
  </si>
  <si>
    <t>SA200YT</t>
  </si>
  <si>
    <t>sa20 0yt</t>
  </si>
  <si>
    <t>sa200yt</t>
  </si>
  <si>
    <t>SA20 0YU</t>
  </si>
  <si>
    <t>SA200YU</t>
  </si>
  <si>
    <t>sa20 0yu</t>
  </si>
  <si>
    <t>sa200yu</t>
  </si>
  <si>
    <t>SA20 0YW</t>
  </si>
  <si>
    <t>SA200YW</t>
  </si>
  <si>
    <t>sa20 0yw</t>
  </si>
  <si>
    <t>sa200yw</t>
  </si>
  <si>
    <t>SA31 1AD</t>
  </si>
  <si>
    <t>SA311AD</t>
  </si>
  <si>
    <t>sa31 1ad</t>
  </si>
  <si>
    <t>sa311ad</t>
  </si>
  <si>
    <t>SA31 1AF</t>
  </si>
  <si>
    <t>SA311AF</t>
  </si>
  <si>
    <t>sa31 1af</t>
  </si>
  <si>
    <t>sa311af</t>
  </si>
  <si>
    <t>SA31 1AG</t>
  </si>
  <si>
    <t>SA311AG</t>
  </si>
  <si>
    <t>sa31 1ag</t>
  </si>
  <si>
    <t>sa311ag</t>
  </si>
  <si>
    <t>SA31 1AH</t>
  </si>
  <si>
    <t>SA311AH</t>
  </si>
  <si>
    <t>sa31 1ah</t>
  </si>
  <si>
    <t>sa311ah</t>
  </si>
  <si>
    <t>SA31 1AN</t>
  </si>
  <si>
    <t>SA311AN</t>
  </si>
  <si>
    <t>sa31 1an</t>
  </si>
  <si>
    <t>sa311an</t>
  </si>
  <si>
    <t>SA31 1AS</t>
  </si>
  <si>
    <t>SA311AS</t>
  </si>
  <si>
    <t>sa31 1as</t>
  </si>
  <si>
    <t>sa311as</t>
  </si>
  <si>
    <t>SA31 1AW</t>
  </si>
  <si>
    <t>SA311AW</t>
  </si>
  <si>
    <t>sa31 1aw</t>
  </si>
  <si>
    <t>sa311aw</t>
  </si>
  <si>
    <t>SA31 1BA</t>
  </si>
  <si>
    <t>SA311BA</t>
  </si>
  <si>
    <t>sa31 1ba</t>
  </si>
  <si>
    <t>sa311ba</t>
  </si>
  <si>
    <t>SA31 1BD</t>
  </si>
  <si>
    <t>SA311BD</t>
  </si>
  <si>
    <t>sa31 1bd</t>
  </si>
  <si>
    <t>sa311bd</t>
  </si>
  <si>
    <t>SA31 1BH</t>
  </si>
  <si>
    <t>SA311BH</t>
  </si>
  <si>
    <t>sa31 1bh</t>
  </si>
  <si>
    <t>sa311bh</t>
  </si>
  <si>
    <t>SA31 1BS</t>
  </si>
  <si>
    <t>SA311BS</t>
  </si>
  <si>
    <t>sa31 1bs</t>
  </si>
  <si>
    <t>sa311bs</t>
  </si>
  <si>
    <t>SA31 1BU</t>
  </si>
  <si>
    <t>SA311BU</t>
  </si>
  <si>
    <t>sa31 1bu</t>
  </si>
  <si>
    <t>sa311bu</t>
  </si>
  <si>
    <t>SA31 1BW</t>
  </si>
  <si>
    <t>SA311BW</t>
  </si>
  <si>
    <t>sa31 1bw</t>
  </si>
  <si>
    <t>sa311bw</t>
  </si>
  <si>
    <t>SA31 1BX</t>
  </si>
  <si>
    <t>SA311BX</t>
  </si>
  <si>
    <t>sa31 1bx</t>
  </si>
  <si>
    <t>sa311bx</t>
  </si>
  <si>
    <t>SA31 1BY</t>
  </si>
  <si>
    <t>SA311BY</t>
  </si>
  <si>
    <t>sa31 1by</t>
  </si>
  <si>
    <t>sa311by</t>
  </si>
  <si>
    <t>SA31 1DA</t>
  </si>
  <si>
    <t>SA311DA</t>
  </si>
  <si>
    <t>sa31 1da</t>
  </si>
  <si>
    <t>sa311da</t>
  </si>
  <si>
    <t>SA31 1DB</t>
  </si>
  <si>
    <t>SA311DB</t>
  </si>
  <si>
    <t>sa31 1db</t>
  </si>
  <si>
    <t>sa311db</t>
  </si>
  <si>
    <t>SA31 1DD</t>
  </si>
  <si>
    <t>SA311DD</t>
  </si>
  <si>
    <t>sa31 1dd</t>
  </si>
  <si>
    <t>sa311dd</t>
  </si>
  <si>
    <t>SA31 1DE</t>
  </si>
  <si>
    <t>SA311DE</t>
  </si>
  <si>
    <t>sa31 1de</t>
  </si>
  <si>
    <t>sa311de</t>
  </si>
  <si>
    <t>SA31 1DG</t>
  </si>
  <si>
    <t>SA311DG</t>
  </si>
  <si>
    <t>sa31 1dg</t>
  </si>
  <si>
    <t>sa311dg</t>
  </si>
  <si>
    <t>SA31 1DH</t>
  </si>
  <si>
    <t>SA311DH</t>
  </si>
  <si>
    <t>sa31 1dh</t>
  </si>
  <si>
    <t>sa311dh</t>
  </si>
  <si>
    <t>SA31 1DJ</t>
  </si>
  <si>
    <t>SA311DJ</t>
  </si>
  <si>
    <t>sa31 1dj</t>
  </si>
  <si>
    <t>sa311dj</t>
  </si>
  <si>
    <t>SA31 1DL</t>
  </si>
  <si>
    <t>SA311DL</t>
  </si>
  <si>
    <t>sa31 1dl</t>
  </si>
  <si>
    <t>sa311dl</t>
  </si>
  <si>
    <t>SA31 1DN</t>
  </si>
  <si>
    <t>SA311DN</t>
  </si>
  <si>
    <t>sa31 1dn</t>
  </si>
  <si>
    <t>sa311dn</t>
  </si>
  <si>
    <t>SA31 1DP</t>
  </si>
  <si>
    <t>SA311DP</t>
  </si>
  <si>
    <t>sa31 1dp</t>
  </si>
  <si>
    <t>sa311dp</t>
  </si>
  <si>
    <t>SA31 1DQ</t>
  </si>
  <si>
    <t>SA311DQ</t>
  </si>
  <si>
    <t>sa31 1dq</t>
  </si>
  <si>
    <t>sa311dq</t>
  </si>
  <si>
    <t>SA31 1DR</t>
  </si>
  <si>
    <t>SA311DR</t>
  </si>
  <si>
    <t>sa31 1dr</t>
  </si>
  <si>
    <t>sa311dr</t>
  </si>
  <si>
    <t>SA31 1DS</t>
  </si>
  <si>
    <t>SA311DS</t>
  </si>
  <si>
    <t>sa31 1ds</t>
  </si>
  <si>
    <t>sa311ds</t>
  </si>
  <si>
    <t>SA31 1DU</t>
  </si>
  <si>
    <t>SA311DU</t>
  </si>
  <si>
    <t>sa31 1du</t>
  </si>
  <si>
    <t>sa311du</t>
  </si>
  <si>
    <t>SA31 1DX</t>
  </si>
  <si>
    <t>SA311DX</t>
  </si>
  <si>
    <t>sa31 1dx</t>
  </si>
  <si>
    <t>sa311dx</t>
  </si>
  <si>
    <t>SA31 1DY</t>
  </si>
  <si>
    <t>SA311DY</t>
  </si>
  <si>
    <t>sa31 1dy</t>
  </si>
  <si>
    <t>sa311dy</t>
  </si>
  <si>
    <t>SA31 1DZ</t>
  </si>
  <si>
    <t>SA311DZ</t>
  </si>
  <si>
    <t>sa31 1dz</t>
  </si>
  <si>
    <t>sa311dz</t>
  </si>
  <si>
    <t>SA31 1EA</t>
  </si>
  <si>
    <t>SA311EA</t>
  </si>
  <si>
    <t>sa31 1ea</t>
  </si>
  <si>
    <t>sa311ea</t>
  </si>
  <si>
    <t>SA31 1EB</t>
  </si>
  <si>
    <t>SA311EB</t>
  </si>
  <si>
    <t>sa31 1eb</t>
  </si>
  <si>
    <t>sa311eb</t>
  </si>
  <si>
    <t>SA31 1ED</t>
  </si>
  <si>
    <t>SA311ED</t>
  </si>
  <si>
    <t>sa31 1ed</t>
  </si>
  <si>
    <t>sa311ed</t>
  </si>
  <si>
    <t>SA31 1EE</t>
  </si>
  <si>
    <t>SA311EE</t>
  </si>
  <si>
    <t>sa31 1ee</t>
  </si>
  <si>
    <t>sa311ee</t>
  </si>
  <si>
    <t>SA31 1EF</t>
  </si>
  <si>
    <t>SA311EF</t>
  </si>
  <si>
    <t>sa31 1ef</t>
  </si>
  <si>
    <t>sa311ef</t>
  </si>
  <si>
    <t>SA31 1EG</t>
  </si>
  <si>
    <t>SA311EG</t>
  </si>
  <si>
    <t>sa31 1eg</t>
  </si>
  <si>
    <t>sa311eg</t>
  </si>
  <si>
    <t>SA31 1EH</t>
  </si>
  <si>
    <t>SA311EH</t>
  </si>
  <si>
    <t>sa31 1eh</t>
  </si>
  <si>
    <t>sa311eh</t>
  </si>
  <si>
    <t>SA31 1EJ</t>
  </si>
  <si>
    <t>SA311EJ</t>
  </si>
  <si>
    <t>sa31 1ej</t>
  </si>
  <si>
    <t>sa311ej</t>
  </si>
  <si>
    <t>SA31 1ER</t>
  </si>
  <si>
    <t>SA311ER</t>
  </si>
  <si>
    <t>sa31 1er</t>
  </si>
  <si>
    <t>sa311er</t>
  </si>
  <si>
    <t>SA31 1ET</t>
  </si>
  <si>
    <t>SA311ET</t>
  </si>
  <si>
    <t>sa31 1et</t>
  </si>
  <si>
    <t>sa311et</t>
  </si>
  <si>
    <t>SA31 1EU</t>
  </si>
  <si>
    <t>SA311EU</t>
  </si>
  <si>
    <t>sa31 1eu</t>
  </si>
  <si>
    <t>sa311eu</t>
  </si>
  <si>
    <t>SA31 1EX</t>
  </si>
  <si>
    <t>SA311EX</t>
  </si>
  <si>
    <t>sa31 1ex</t>
  </si>
  <si>
    <t>sa311ex</t>
  </si>
  <si>
    <t>SA31 1EY</t>
  </si>
  <si>
    <t>SA311EY</t>
  </si>
  <si>
    <t>sa31 1ey</t>
  </si>
  <si>
    <t>sa311ey</t>
  </si>
  <si>
    <t>SA31 1EZ</t>
  </si>
  <si>
    <t>SA311EZ</t>
  </si>
  <si>
    <t>sa31 1ez</t>
  </si>
  <si>
    <t>sa311ez</t>
  </si>
  <si>
    <t>SA31 1GA</t>
  </si>
  <si>
    <t>SA311GA</t>
  </si>
  <si>
    <t>sa31 1ga</t>
  </si>
  <si>
    <t>sa311ga</t>
  </si>
  <si>
    <t>SA31 1GW</t>
  </si>
  <si>
    <t>SA311GW</t>
  </si>
  <si>
    <t>sa31 1gw</t>
  </si>
  <si>
    <t>sa311gw</t>
  </si>
  <si>
    <t>SA31 1GX</t>
  </si>
  <si>
    <t>SA311GX</t>
  </si>
  <si>
    <t>sa31 1gx</t>
  </si>
  <si>
    <t>sa311gx</t>
  </si>
  <si>
    <t>SA31 1GY</t>
  </si>
  <si>
    <t>SA311GY</t>
  </si>
  <si>
    <t>sa31 1gy</t>
  </si>
  <si>
    <t>sa311gy</t>
  </si>
  <si>
    <t>SA31 1GZ</t>
  </si>
  <si>
    <t>SA311GZ</t>
  </si>
  <si>
    <t>sa31 1gz</t>
  </si>
  <si>
    <t>sa311gz</t>
  </si>
  <si>
    <t>SA31 1HA</t>
  </si>
  <si>
    <t>SA311HA</t>
  </si>
  <si>
    <t>sa31 1ha</t>
  </si>
  <si>
    <t>sa311ha</t>
  </si>
  <si>
    <t>SA31 1HB</t>
  </si>
  <si>
    <t>SA311HB</t>
  </si>
  <si>
    <t>sa31 1hb</t>
  </si>
  <si>
    <t>sa311hb</t>
  </si>
  <si>
    <t>SA31 1HD</t>
  </si>
  <si>
    <t>SA311HD</t>
  </si>
  <si>
    <t>sa31 1hd</t>
  </si>
  <si>
    <t>sa311hd</t>
  </si>
  <si>
    <t>SA31 1HE</t>
  </si>
  <si>
    <t>SA311HE</t>
  </si>
  <si>
    <t>sa31 1he</t>
  </si>
  <si>
    <t>sa311he</t>
  </si>
  <si>
    <t>SA31 1HF</t>
  </si>
  <si>
    <t>SA311HF</t>
  </si>
  <si>
    <t>sa31 1hf</t>
  </si>
  <si>
    <t>sa311hf</t>
  </si>
  <si>
    <t>SA31 1HG</t>
  </si>
  <si>
    <t>SA311HG</t>
  </si>
  <si>
    <t>sa31 1hg</t>
  </si>
  <si>
    <t>sa311hg</t>
  </si>
  <si>
    <t>SA31 1HH</t>
  </si>
  <si>
    <t>SA311HH</t>
  </si>
  <si>
    <t>sa31 1hh</t>
  </si>
  <si>
    <t>sa311hh</t>
  </si>
  <si>
    <t>SA31 1HJ</t>
  </si>
  <si>
    <t>SA311HJ</t>
  </si>
  <si>
    <t>sa31 1hj</t>
  </si>
  <si>
    <t>sa311hj</t>
  </si>
  <si>
    <t>SA31 1HL</t>
  </si>
  <si>
    <t>SA311HL</t>
  </si>
  <si>
    <t>sa31 1hl</t>
  </si>
  <si>
    <t>sa311hl</t>
  </si>
  <si>
    <t>SA31 1HN</t>
  </si>
  <si>
    <t>SA311HN</t>
  </si>
  <si>
    <t>sa31 1hn</t>
  </si>
  <si>
    <t>sa311hn</t>
  </si>
  <si>
    <t>SA31 1HP</t>
  </si>
  <si>
    <t>SA311HP</t>
  </si>
  <si>
    <t>sa31 1hp</t>
  </si>
  <si>
    <t>sa311hp</t>
  </si>
  <si>
    <t>SA31 1HQ</t>
  </si>
  <si>
    <t>SA311HQ</t>
  </si>
  <si>
    <t>sa31 1hq</t>
  </si>
  <si>
    <t>sa311hq</t>
  </si>
  <si>
    <t>SA31 1HR</t>
  </si>
  <si>
    <t>SA311HR</t>
  </si>
  <si>
    <t>sa31 1hr</t>
  </si>
  <si>
    <t>sa311hr</t>
  </si>
  <si>
    <t>SA31 1HT</t>
  </si>
  <si>
    <t>SA311HT</t>
  </si>
  <si>
    <t>sa31 1ht</t>
  </si>
  <si>
    <t>sa311ht</t>
  </si>
  <si>
    <t>SA31 1HU</t>
  </si>
  <si>
    <t>SA311HU</t>
  </si>
  <si>
    <t>sa31 1hu</t>
  </si>
  <si>
    <t>sa311hu</t>
  </si>
  <si>
    <t>SA31 1HW</t>
  </si>
  <si>
    <t>SA311HW</t>
  </si>
  <si>
    <t>sa31 1hw</t>
  </si>
  <si>
    <t>sa311hw</t>
  </si>
  <si>
    <t>SA31 1HX</t>
  </si>
  <si>
    <t>SA311HX</t>
  </si>
  <si>
    <t>sa31 1hx</t>
  </si>
  <si>
    <t>sa311hx</t>
  </si>
  <si>
    <t>SA31 1HY</t>
  </si>
  <si>
    <t>SA311HY</t>
  </si>
  <si>
    <t>sa31 1hy</t>
  </si>
  <si>
    <t>sa311hy</t>
  </si>
  <si>
    <t>SA31 1HZ</t>
  </si>
  <si>
    <t>SA311HZ</t>
  </si>
  <si>
    <t>sa31 1hz</t>
  </si>
  <si>
    <t>sa311hz</t>
  </si>
  <si>
    <t>SA31 1JA</t>
  </si>
  <si>
    <t>SA311JA</t>
  </si>
  <si>
    <t>sa31 1ja</t>
  </si>
  <si>
    <t>sa311ja</t>
  </si>
  <si>
    <t>SA31 1JB</t>
  </si>
  <si>
    <t>SA311JB</t>
  </si>
  <si>
    <t>sa31 1jb</t>
  </si>
  <si>
    <t>sa311jb</t>
  </si>
  <si>
    <t>SA31 1JD</t>
  </si>
  <si>
    <t>SA311JD</t>
  </si>
  <si>
    <t>sa31 1jd</t>
  </si>
  <si>
    <t>sa311jd</t>
  </si>
  <si>
    <t>SA31 1JE</t>
  </si>
  <si>
    <t>SA311JE</t>
  </si>
  <si>
    <t>sa31 1je</t>
  </si>
  <si>
    <t>sa311je</t>
  </si>
  <si>
    <t>SA31 1JF</t>
  </si>
  <si>
    <t>SA311JF</t>
  </si>
  <si>
    <t>sa31 1jf</t>
  </si>
  <si>
    <t>sa311jf</t>
  </si>
  <si>
    <t>SA31 1JG</t>
  </si>
  <si>
    <t>SA311JG</t>
  </si>
  <si>
    <t>sa31 1jg</t>
  </si>
  <si>
    <t>sa311jg</t>
  </si>
  <si>
    <t>SA31 1JJ</t>
  </si>
  <si>
    <t>SA311JJ</t>
  </si>
  <si>
    <t>sa31 1jj</t>
  </si>
  <si>
    <t>sa311jj</t>
  </si>
  <si>
    <t>SA31 1JL</t>
  </si>
  <si>
    <t>SA311JL</t>
  </si>
  <si>
    <t>sa31 1jl</t>
  </si>
  <si>
    <t>sa311jl</t>
  </si>
  <si>
    <t>SA31 1JN</t>
  </si>
  <si>
    <t>SA311JN</t>
  </si>
  <si>
    <t>sa31 1jn</t>
  </si>
  <si>
    <t>sa311jn</t>
  </si>
  <si>
    <t>SA31 1JP</t>
  </si>
  <si>
    <t>SA311JP</t>
  </si>
  <si>
    <t>sa31 1jp</t>
  </si>
  <si>
    <t>sa311jp</t>
  </si>
  <si>
    <t>SA31 1JQ</t>
  </si>
  <si>
    <t>SA311JQ</t>
  </si>
  <si>
    <t>sa31 1jq</t>
  </si>
  <si>
    <t>sa311jq</t>
  </si>
  <si>
    <t>SA31 1JR</t>
  </si>
  <si>
    <t>SA311JR</t>
  </si>
  <si>
    <t>sa31 1jr</t>
  </si>
  <si>
    <t>sa311jr</t>
  </si>
  <si>
    <t>SA31 1JT</t>
  </si>
  <si>
    <t>SA311JT</t>
  </si>
  <si>
    <t>sa31 1jt</t>
  </si>
  <si>
    <t>sa311jt</t>
  </si>
  <si>
    <t>SA31 1JU</t>
  </si>
  <si>
    <t>SA311JU</t>
  </si>
  <si>
    <t>sa31 1ju</t>
  </si>
  <si>
    <t>sa311ju</t>
  </si>
  <si>
    <t>SA31 1JW</t>
  </si>
  <si>
    <t>SA311JW</t>
  </si>
  <si>
    <t>sa31 1jw</t>
  </si>
  <si>
    <t>sa311jw</t>
  </si>
  <si>
    <t>SA31 1JY</t>
  </si>
  <si>
    <t>SA311JY</t>
  </si>
  <si>
    <t>sa31 1jy</t>
  </si>
  <si>
    <t>sa311jy</t>
  </si>
  <si>
    <t>SA31 1LD</t>
  </si>
  <si>
    <t>SA311LD</t>
  </si>
  <si>
    <t>sa31 1ld</t>
  </si>
  <si>
    <t>sa311ld</t>
  </si>
  <si>
    <t>SA31 1LE</t>
  </si>
  <si>
    <t>SA311LE</t>
  </si>
  <si>
    <t>sa31 1le</t>
  </si>
  <si>
    <t>sa311le</t>
  </si>
  <si>
    <t>SA31 1LG</t>
  </si>
  <si>
    <t>SA311LG</t>
  </si>
  <si>
    <t>sa31 1lg</t>
  </si>
  <si>
    <t>sa311lg</t>
  </si>
  <si>
    <t>SA31 1LH</t>
  </si>
  <si>
    <t>SA311LH</t>
  </si>
  <si>
    <t>sa31 1lh</t>
  </si>
  <si>
    <t>sa311lh</t>
  </si>
  <si>
    <t>SA31 1LL</t>
  </si>
  <si>
    <t>SA311LL</t>
  </si>
  <si>
    <t>sa31 1ll</t>
  </si>
  <si>
    <t>sa311ll</t>
  </si>
  <si>
    <t>SA31 1LN</t>
  </si>
  <si>
    <t>SA311LN</t>
  </si>
  <si>
    <t>sa31 1ln</t>
  </si>
  <si>
    <t>sa311ln</t>
  </si>
  <si>
    <t>SA31 1LP</t>
  </si>
  <si>
    <t>SA311LP</t>
  </si>
  <si>
    <t>sa31 1lp</t>
  </si>
  <si>
    <t>sa311lp</t>
  </si>
  <si>
    <t>SA31 1LQ</t>
  </si>
  <si>
    <t>SA311LQ</t>
  </si>
  <si>
    <t>sa31 1lq</t>
  </si>
  <si>
    <t>sa311lq</t>
  </si>
  <si>
    <t>SA31 1LR</t>
  </si>
  <si>
    <t>SA311LR</t>
  </si>
  <si>
    <t>sa31 1lr</t>
  </si>
  <si>
    <t>sa311lr</t>
  </si>
  <si>
    <t>SA31 1LS</t>
  </si>
  <si>
    <t>SA311LS</t>
  </si>
  <si>
    <t>sa31 1ls</t>
  </si>
  <si>
    <t>sa311ls</t>
  </si>
  <si>
    <t>SA31 1LU</t>
  </si>
  <si>
    <t>SA311LU</t>
  </si>
  <si>
    <t>sa31 1lu</t>
  </si>
  <si>
    <t>sa311lu</t>
  </si>
  <si>
    <t>SA31 1LW</t>
  </si>
  <si>
    <t>SA311LW</t>
  </si>
  <si>
    <t>sa31 1lw</t>
  </si>
  <si>
    <t>sa311lw</t>
  </si>
  <si>
    <t>SA31 1LX</t>
  </si>
  <si>
    <t>SA311LX</t>
  </si>
  <si>
    <t>sa31 1lx</t>
  </si>
  <si>
    <t>sa311lx</t>
  </si>
  <si>
    <t>SA31 1LY</t>
  </si>
  <si>
    <t>SA311LY</t>
  </si>
  <si>
    <t>sa31 1ly</t>
  </si>
  <si>
    <t>sa311ly</t>
  </si>
  <si>
    <t>SA31 1LZ</t>
  </si>
  <si>
    <t>SA311LZ</t>
  </si>
  <si>
    <t>sa31 1lz</t>
  </si>
  <si>
    <t>sa311lz</t>
  </si>
  <si>
    <t>SA31 1NA</t>
  </si>
  <si>
    <t>SA311NA</t>
  </si>
  <si>
    <t>sa31 1na</t>
  </si>
  <si>
    <t>sa311na</t>
  </si>
  <si>
    <t>SA31 1NB</t>
  </si>
  <si>
    <t>SA311NB</t>
  </si>
  <si>
    <t>sa31 1nb</t>
  </si>
  <si>
    <t>sa311nb</t>
  </si>
  <si>
    <t>SA31 1ND</t>
  </si>
  <si>
    <t>SA311ND</t>
  </si>
  <si>
    <t>sa31 1nd</t>
  </si>
  <si>
    <t>sa311nd</t>
  </si>
  <si>
    <t>SA31 1NE</t>
  </si>
  <si>
    <t>SA311NE</t>
  </si>
  <si>
    <t>sa31 1ne</t>
  </si>
  <si>
    <t>sa311ne</t>
  </si>
  <si>
    <t>SA31 1NF</t>
  </si>
  <si>
    <t>SA311NF</t>
  </si>
  <si>
    <t>sa31 1nf</t>
  </si>
  <si>
    <t>sa311nf</t>
  </si>
  <si>
    <t>SA31 1NG</t>
  </si>
  <si>
    <t>SA311NG</t>
  </si>
  <si>
    <t>sa31 1ng</t>
  </si>
  <si>
    <t>sa311ng</t>
  </si>
  <si>
    <t>SA31 1NH</t>
  </si>
  <si>
    <t>SA311NH</t>
  </si>
  <si>
    <t>sa31 1nh</t>
  </si>
  <si>
    <t>sa311nh</t>
  </si>
  <si>
    <t>SA31 1NJ</t>
  </si>
  <si>
    <t>SA311NJ</t>
  </si>
  <si>
    <t>sa31 1nj</t>
  </si>
  <si>
    <t>sa311nj</t>
  </si>
  <si>
    <t>SA31 1NL</t>
  </si>
  <si>
    <t>SA311NL</t>
  </si>
  <si>
    <t>sa31 1nl</t>
  </si>
  <si>
    <t>sa311nl</t>
  </si>
  <si>
    <t>SA31 1NN</t>
  </si>
  <si>
    <t>SA311NN</t>
  </si>
  <si>
    <t>sa31 1nn</t>
  </si>
  <si>
    <t>sa311nn</t>
  </si>
  <si>
    <t>SA31 1NP</t>
  </si>
  <si>
    <t>SA311NP</t>
  </si>
  <si>
    <t>sa31 1np</t>
  </si>
  <si>
    <t>sa311np</t>
  </si>
  <si>
    <t>SA31 1NQ</t>
  </si>
  <si>
    <t>SA311NQ</t>
  </si>
  <si>
    <t>sa31 1nq</t>
  </si>
  <si>
    <t>sa311nq</t>
  </si>
  <si>
    <t>SA31 1NR</t>
  </si>
  <si>
    <t>SA311NR</t>
  </si>
  <si>
    <t>sa31 1nr</t>
  </si>
  <si>
    <t>sa311nr</t>
  </si>
  <si>
    <t>SA31 1NS</t>
  </si>
  <si>
    <t>SA311NS</t>
  </si>
  <si>
    <t>sa31 1ns</t>
  </si>
  <si>
    <t>sa311ns</t>
  </si>
  <si>
    <t>SA31 1NT</t>
  </si>
  <si>
    <t>SA311NT</t>
  </si>
  <si>
    <t>sa31 1nt</t>
  </si>
  <si>
    <t>sa311nt</t>
  </si>
  <si>
    <t>SA31 1NU</t>
  </si>
  <si>
    <t>SA311NU</t>
  </si>
  <si>
    <t>sa31 1nu</t>
  </si>
  <si>
    <t>sa311nu</t>
  </si>
  <si>
    <t>SA31 1NW</t>
  </si>
  <si>
    <t>SA311NW</t>
  </si>
  <si>
    <t>sa31 1nw</t>
  </si>
  <si>
    <t>sa311nw</t>
  </si>
  <si>
    <t>SA31 1NX</t>
  </si>
  <si>
    <t>SA311NX</t>
  </si>
  <si>
    <t>sa31 1nx</t>
  </si>
  <si>
    <t>sa311nx</t>
  </si>
  <si>
    <t>SA31 1NY</t>
  </si>
  <si>
    <t>SA311NY</t>
  </si>
  <si>
    <t>sa31 1ny</t>
  </si>
  <si>
    <t>sa311ny</t>
  </si>
  <si>
    <t>SA31 1NZ</t>
  </si>
  <si>
    <t>SA311NZ</t>
  </si>
  <si>
    <t>sa31 1nz</t>
  </si>
  <si>
    <t>sa311nz</t>
  </si>
  <si>
    <t>SA31 1PA</t>
  </si>
  <si>
    <t>SA311PA</t>
  </si>
  <si>
    <t>sa31 1pa</t>
  </si>
  <si>
    <t>sa311pa</t>
  </si>
  <si>
    <t>SA31 1PB</t>
  </si>
  <si>
    <t>SA311PB</t>
  </si>
  <si>
    <t>sa31 1pb</t>
  </si>
  <si>
    <t>sa311pb</t>
  </si>
  <si>
    <t>SA31 1PD</t>
  </si>
  <si>
    <t>SA311PD</t>
  </si>
  <si>
    <t>sa31 1pd</t>
  </si>
  <si>
    <t>sa311pd</t>
  </si>
  <si>
    <t>SA31 1PE</t>
  </si>
  <si>
    <t>SA311PE</t>
  </si>
  <si>
    <t>sa31 1pe</t>
  </si>
  <si>
    <t>sa311pe</t>
  </si>
  <si>
    <t>SA31 1PF</t>
  </si>
  <si>
    <t>SA311PF</t>
  </si>
  <si>
    <t>sa31 1pf</t>
  </si>
  <si>
    <t>sa311pf</t>
  </si>
  <si>
    <t>SA31 1PG</t>
  </si>
  <si>
    <t>SA311PG</t>
  </si>
  <si>
    <t>sa31 1pg</t>
  </si>
  <si>
    <t>sa311pg</t>
  </si>
  <si>
    <t>SA31 1PH</t>
  </si>
  <si>
    <t>SA311PH</t>
  </si>
  <si>
    <t>sa31 1ph</t>
  </si>
  <si>
    <t>sa311ph</t>
  </si>
  <si>
    <t>SA31 1PN</t>
  </si>
  <si>
    <t>SA311PN</t>
  </si>
  <si>
    <t>sa31 1pn</t>
  </si>
  <si>
    <t>sa311pn</t>
  </si>
  <si>
    <t>SA31 1PQ</t>
  </si>
  <si>
    <t>SA311PQ</t>
  </si>
  <si>
    <t>sa31 1pq</t>
  </si>
  <si>
    <t>sa311pq</t>
  </si>
  <si>
    <t>SA31 1PR</t>
  </si>
  <si>
    <t>SA311PR</t>
  </si>
  <si>
    <t>sa31 1pr</t>
  </si>
  <si>
    <t>sa311pr</t>
  </si>
  <si>
    <t>SA31 1PS</t>
  </si>
  <si>
    <t>SA311PS</t>
  </si>
  <si>
    <t>sa31 1ps</t>
  </si>
  <si>
    <t>sa311ps</t>
  </si>
  <si>
    <t>SA31 1PT</t>
  </si>
  <si>
    <t>SA311PT</t>
  </si>
  <si>
    <t>sa31 1pt</t>
  </si>
  <si>
    <t>sa311pt</t>
  </si>
  <si>
    <t>SA31 1PU</t>
  </si>
  <si>
    <t>SA311PU</t>
  </si>
  <si>
    <t>sa31 1pu</t>
  </si>
  <si>
    <t>sa311pu</t>
  </si>
  <si>
    <t>SA31 1PW</t>
  </si>
  <si>
    <t>SA311PW</t>
  </si>
  <si>
    <t>sa31 1pw</t>
  </si>
  <si>
    <t>sa311pw</t>
  </si>
  <si>
    <t>SA31 1PX</t>
  </si>
  <si>
    <t>SA311PX</t>
  </si>
  <si>
    <t>sa31 1px</t>
  </si>
  <si>
    <t>sa311px</t>
  </si>
  <si>
    <t>SA31 1PY</t>
  </si>
  <si>
    <t>SA311PY</t>
  </si>
  <si>
    <t>sa31 1py</t>
  </si>
  <si>
    <t>sa311py</t>
  </si>
  <si>
    <t>SA31 1PZ</t>
  </si>
  <si>
    <t>SA311PZ</t>
  </si>
  <si>
    <t>sa31 1pz</t>
  </si>
  <si>
    <t>sa311pz</t>
  </si>
  <si>
    <t>SA31 1QB</t>
  </si>
  <si>
    <t>SA311QB</t>
  </si>
  <si>
    <t>sa31 1qb</t>
  </si>
  <si>
    <t>sa311qb</t>
  </si>
  <si>
    <t>SA31 1QD</t>
  </si>
  <si>
    <t>SA311QD</t>
  </si>
  <si>
    <t>sa31 1qd</t>
  </si>
  <si>
    <t>sa311qd</t>
  </si>
  <si>
    <t>SA31 1QE</t>
  </si>
  <si>
    <t>SA311QE</t>
  </si>
  <si>
    <t>sa31 1qe</t>
  </si>
  <si>
    <t>sa311qe</t>
  </si>
  <si>
    <t>SA31 1QF</t>
  </si>
  <si>
    <t>SA311QF</t>
  </si>
  <si>
    <t>sa31 1qf</t>
  </si>
  <si>
    <t>sa311qf</t>
  </si>
  <si>
    <t>SA31 1QG</t>
  </si>
  <si>
    <t>SA311QG</t>
  </si>
  <si>
    <t>sa31 1qg</t>
  </si>
  <si>
    <t>sa311qg</t>
  </si>
  <si>
    <t>SA31 1QL</t>
  </si>
  <si>
    <t>SA311QL</t>
  </si>
  <si>
    <t>sa31 1ql</t>
  </si>
  <si>
    <t>sa311ql</t>
  </si>
  <si>
    <t>SA31 1QN</t>
  </si>
  <si>
    <t>SA311QN</t>
  </si>
  <si>
    <t>sa31 1qn</t>
  </si>
  <si>
    <t>sa311qn</t>
  </si>
  <si>
    <t>SA31 1QP</t>
  </si>
  <si>
    <t>SA311QP</t>
  </si>
  <si>
    <t>sa31 1qp</t>
  </si>
  <si>
    <t>sa311qp</t>
  </si>
  <si>
    <t>SA31 1QT</t>
  </si>
  <si>
    <t>SA311QT</t>
  </si>
  <si>
    <t>sa31 1qt</t>
  </si>
  <si>
    <t>sa311qt</t>
  </si>
  <si>
    <t>SA31 1QX</t>
  </si>
  <si>
    <t>SA311QX</t>
  </si>
  <si>
    <t>sa31 1qx</t>
  </si>
  <si>
    <t>sa311qx</t>
  </si>
  <si>
    <t>SA31 1QY</t>
  </si>
  <si>
    <t>SA311QY</t>
  </si>
  <si>
    <t>sa31 1qy</t>
  </si>
  <si>
    <t>sa311qy</t>
  </si>
  <si>
    <t>SA31 1QZ</t>
  </si>
  <si>
    <t>SA311QZ</t>
  </si>
  <si>
    <t>sa31 1qz</t>
  </si>
  <si>
    <t>sa311qz</t>
  </si>
  <si>
    <t>SA31 1RA</t>
  </si>
  <si>
    <t>SA311RA</t>
  </si>
  <si>
    <t>sa31 1ra</t>
  </si>
  <si>
    <t>sa311ra</t>
  </si>
  <si>
    <t>SA31 1RB</t>
  </si>
  <si>
    <t>SA311RB</t>
  </si>
  <si>
    <t>sa31 1rb</t>
  </si>
  <si>
    <t>sa311rb</t>
  </si>
  <si>
    <t>SA31 1RD</t>
  </si>
  <si>
    <t>SA311RD</t>
  </si>
  <si>
    <t>sa31 1rd</t>
  </si>
  <si>
    <t>sa311rd</t>
  </si>
  <si>
    <t>SA31 1RE</t>
  </si>
  <si>
    <t>SA311RE</t>
  </si>
  <si>
    <t>sa31 1re</t>
  </si>
  <si>
    <t>sa311re</t>
  </si>
  <si>
    <t>SA31 1RF</t>
  </si>
  <si>
    <t>SA311RF</t>
  </si>
  <si>
    <t>sa31 1rf</t>
  </si>
  <si>
    <t>sa311rf</t>
  </si>
  <si>
    <t>SA31 1RG</t>
  </si>
  <si>
    <t>SA311RG</t>
  </si>
  <si>
    <t>sa31 1rg</t>
  </si>
  <si>
    <t>sa311rg</t>
  </si>
  <si>
    <t>SA31 1RH</t>
  </si>
  <si>
    <t>SA311RH</t>
  </si>
  <si>
    <t>sa31 1rh</t>
  </si>
  <si>
    <t>sa311rh</t>
  </si>
  <si>
    <t>SA31 1RJ</t>
  </si>
  <si>
    <t>SA311RJ</t>
  </si>
  <si>
    <t>sa31 1rj</t>
  </si>
  <si>
    <t>sa311rj</t>
  </si>
  <si>
    <t>SA31 1RL</t>
  </si>
  <si>
    <t>SA311RL</t>
  </si>
  <si>
    <t>sa31 1rl</t>
  </si>
  <si>
    <t>sa311rl</t>
  </si>
  <si>
    <t>SA31 1RN</t>
  </si>
  <si>
    <t>SA311RN</t>
  </si>
  <si>
    <t>sa31 1rn</t>
  </si>
  <si>
    <t>sa311rn</t>
  </si>
  <si>
    <t>SA31 1RP</t>
  </si>
  <si>
    <t>SA311RP</t>
  </si>
  <si>
    <t>sa31 1rp</t>
  </si>
  <si>
    <t>sa311rp</t>
  </si>
  <si>
    <t>SA31 1RQ</t>
  </si>
  <si>
    <t>SA311RQ</t>
  </si>
  <si>
    <t>sa31 1rq</t>
  </si>
  <si>
    <t>sa311rq</t>
  </si>
  <si>
    <t>SA31 1RR</t>
  </si>
  <si>
    <t>SA311RR</t>
  </si>
  <si>
    <t>sa31 1rr</t>
  </si>
  <si>
    <t>sa311rr</t>
  </si>
  <si>
    <t>SA31 1RS</t>
  </si>
  <si>
    <t>SA311RS</t>
  </si>
  <si>
    <t>sa31 1rs</t>
  </si>
  <si>
    <t>sa311rs</t>
  </si>
  <si>
    <t>SA31 1RT</t>
  </si>
  <si>
    <t>SA311RT</t>
  </si>
  <si>
    <t>sa31 1rt</t>
  </si>
  <si>
    <t>sa311rt</t>
  </si>
  <si>
    <t>SA31 1RU</t>
  </si>
  <si>
    <t>SA311RU</t>
  </si>
  <si>
    <t>sa31 1ru</t>
  </si>
  <si>
    <t>sa311ru</t>
  </si>
  <si>
    <t>SA31 1RW</t>
  </si>
  <si>
    <t>SA311RW</t>
  </si>
  <si>
    <t>sa31 1rw</t>
  </si>
  <si>
    <t>sa311rw</t>
  </si>
  <si>
    <t>SA31 1RX</t>
  </si>
  <si>
    <t>SA311RX</t>
  </si>
  <si>
    <t>sa31 1rx</t>
  </si>
  <si>
    <t>sa311rx</t>
  </si>
  <si>
    <t>SA31 1RY</t>
  </si>
  <si>
    <t>SA311RY</t>
  </si>
  <si>
    <t>sa31 1ry</t>
  </si>
  <si>
    <t>sa311ry</t>
  </si>
  <si>
    <t>SA31 1RZ</t>
  </si>
  <si>
    <t>SA311RZ</t>
  </si>
  <si>
    <t>sa31 1rz</t>
  </si>
  <si>
    <t>sa311rz</t>
  </si>
  <si>
    <t>SA31 1SA</t>
  </si>
  <si>
    <t>SA311SA</t>
  </si>
  <si>
    <t>sa31 1sa</t>
  </si>
  <si>
    <t>sa311sa</t>
  </si>
  <si>
    <t>SA31 1SB</t>
  </si>
  <si>
    <t>SA311SB</t>
  </si>
  <si>
    <t>sa31 1sb</t>
  </si>
  <si>
    <t>sa311sb</t>
  </si>
  <si>
    <t>SA31 1SD</t>
  </si>
  <si>
    <t>SA311SD</t>
  </si>
  <si>
    <t>sa31 1sd</t>
  </si>
  <si>
    <t>sa311sd</t>
  </si>
  <si>
    <t>SA31 1SE</t>
  </si>
  <si>
    <t>SA311SE</t>
  </si>
  <si>
    <t>sa31 1se</t>
  </si>
  <si>
    <t>sa311se</t>
  </si>
  <si>
    <t>SA31 1SF</t>
  </si>
  <si>
    <t>SA311SF</t>
  </si>
  <si>
    <t>sa31 1sf</t>
  </si>
  <si>
    <t>sa311sf</t>
  </si>
  <si>
    <t>SA31 1SG</t>
  </si>
  <si>
    <t>SA311SG</t>
  </si>
  <si>
    <t>sa31 1sg</t>
  </si>
  <si>
    <t>sa311sg</t>
  </si>
  <si>
    <t>SA31 1SH</t>
  </si>
  <si>
    <t>SA311SH</t>
  </si>
  <si>
    <t>sa31 1sh</t>
  </si>
  <si>
    <t>sa311sh</t>
  </si>
  <si>
    <t>SA31 1SJ</t>
  </si>
  <si>
    <t>SA311SJ</t>
  </si>
  <si>
    <t>sa31 1sj</t>
  </si>
  <si>
    <t>sa311sj</t>
  </si>
  <si>
    <t>SA31 1SL</t>
  </si>
  <si>
    <t>SA311SL</t>
  </si>
  <si>
    <t>sa31 1sl</t>
  </si>
  <si>
    <t>sa311sl</t>
  </si>
  <si>
    <t>SA31 1SN</t>
  </si>
  <si>
    <t>SA311SN</t>
  </si>
  <si>
    <t>sa31 1sn</t>
  </si>
  <si>
    <t>sa311sn</t>
  </si>
  <si>
    <t>SA31 1SP</t>
  </si>
  <si>
    <t>SA311SP</t>
  </si>
  <si>
    <t>sa31 1sp</t>
  </si>
  <si>
    <t>sa311sp</t>
  </si>
  <si>
    <t>SA31 1SQ</t>
  </si>
  <si>
    <t>SA311SQ</t>
  </si>
  <si>
    <t>sa31 1sq</t>
  </si>
  <si>
    <t>sa311sq</t>
  </si>
  <si>
    <t>SA31 1SR</t>
  </si>
  <si>
    <t>SA311SR</t>
  </si>
  <si>
    <t>sa31 1sr</t>
  </si>
  <si>
    <t>sa311sr</t>
  </si>
  <si>
    <t>SA31 1SS</t>
  </si>
  <si>
    <t>SA311SS</t>
  </si>
  <si>
    <t>sa31 1ss</t>
  </si>
  <si>
    <t>sa311ss</t>
  </si>
  <si>
    <t>SA31 1ST</t>
  </si>
  <si>
    <t>SA311ST</t>
  </si>
  <si>
    <t>sa31 1st</t>
  </si>
  <si>
    <t>sa311st</t>
  </si>
  <si>
    <t>SA31 1SU</t>
  </si>
  <si>
    <t>SA311SU</t>
  </si>
  <si>
    <t>sa31 1su</t>
  </si>
  <si>
    <t>sa311su</t>
  </si>
  <si>
    <t>SA31 1SW</t>
  </si>
  <si>
    <t>SA311SW</t>
  </si>
  <si>
    <t>sa31 1sw</t>
  </si>
  <si>
    <t>sa311sw</t>
  </si>
  <si>
    <t>SA31 1SX</t>
  </si>
  <si>
    <t>SA311SX</t>
  </si>
  <si>
    <t>sa31 1sx</t>
  </si>
  <si>
    <t>sa311sx</t>
  </si>
  <si>
    <t>SA31 1SY</t>
  </si>
  <si>
    <t>SA311SY</t>
  </si>
  <si>
    <t>sa31 1sy</t>
  </si>
  <si>
    <t>sa311sy</t>
  </si>
  <si>
    <t>SA31 1SZ</t>
  </si>
  <si>
    <t>SA311SZ</t>
  </si>
  <si>
    <t>sa31 1sz</t>
  </si>
  <si>
    <t>sa311sz</t>
  </si>
  <si>
    <t>SA31 1TA</t>
  </si>
  <si>
    <t>SA311TA</t>
  </si>
  <si>
    <t>sa31 1ta</t>
  </si>
  <si>
    <t>sa311ta</t>
  </si>
  <si>
    <t>SA31 1TB</t>
  </si>
  <si>
    <t>SA311TB</t>
  </si>
  <si>
    <t>sa31 1tb</t>
  </si>
  <si>
    <t>sa311tb</t>
  </si>
  <si>
    <t>SA31 1TD</t>
  </si>
  <si>
    <t>SA311TD</t>
  </si>
  <si>
    <t>sa31 1td</t>
  </si>
  <si>
    <t>sa311td</t>
  </si>
  <si>
    <t>SA31 1TE</t>
  </si>
  <si>
    <t>SA311TE</t>
  </si>
  <si>
    <t>sa31 1te</t>
  </si>
  <si>
    <t>sa311te</t>
  </si>
  <si>
    <t>SA31 1TF</t>
  </si>
  <si>
    <t>SA311TF</t>
  </si>
  <si>
    <t>sa31 1tf</t>
  </si>
  <si>
    <t>sa311tf</t>
  </si>
  <si>
    <t>SA31 1TG</t>
  </si>
  <si>
    <t>SA311TG</t>
  </si>
  <si>
    <t>sa31 1tg</t>
  </si>
  <si>
    <t>sa311tg</t>
  </si>
  <si>
    <t>SA31 1TH</t>
  </si>
  <si>
    <t>SA311TH</t>
  </si>
  <si>
    <t>sa31 1th</t>
  </si>
  <si>
    <t>sa311th</t>
  </si>
  <si>
    <t>SA31 1TJ</t>
  </si>
  <si>
    <t>SA311TJ</t>
  </si>
  <si>
    <t>sa31 1tj</t>
  </si>
  <si>
    <t>sa311tj</t>
  </si>
  <si>
    <t>SA31 1TL</t>
  </si>
  <si>
    <t>SA311TL</t>
  </si>
  <si>
    <t>sa31 1tl</t>
  </si>
  <si>
    <t>sa311tl</t>
  </si>
  <si>
    <t>SA31 1TN</t>
  </si>
  <si>
    <t>SA311TN</t>
  </si>
  <si>
    <t>sa31 1tn</t>
  </si>
  <si>
    <t>sa311tn</t>
  </si>
  <si>
    <t>SA31 1TP</t>
  </si>
  <si>
    <t>SA311TP</t>
  </si>
  <si>
    <t>sa31 1tp</t>
  </si>
  <si>
    <t>sa311tp</t>
  </si>
  <si>
    <t>SA31 1TQ</t>
  </si>
  <si>
    <t>SA311TQ</t>
  </si>
  <si>
    <t>sa31 1tq</t>
  </si>
  <si>
    <t>sa311tq</t>
  </si>
  <si>
    <t>SA31 1TR</t>
  </si>
  <si>
    <t>SA311TR</t>
  </si>
  <si>
    <t>sa31 1tr</t>
  </si>
  <si>
    <t>sa311tr</t>
  </si>
  <si>
    <t>SA31 1TS</t>
  </si>
  <si>
    <t>SA311TS</t>
  </si>
  <si>
    <t>sa31 1ts</t>
  </si>
  <si>
    <t>sa311ts</t>
  </si>
  <si>
    <t>SA31 1TX</t>
  </si>
  <si>
    <t>SA311TX</t>
  </si>
  <si>
    <t>sa31 1tx</t>
  </si>
  <si>
    <t>sa311tx</t>
  </si>
  <si>
    <t>SA31 1TY</t>
  </si>
  <si>
    <t>SA311TY</t>
  </si>
  <si>
    <t>sa31 1ty</t>
  </si>
  <si>
    <t>sa311ty</t>
  </si>
  <si>
    <t>SA31 1YF</t>
  </si>
  <si>
    <t>SA311YF</t>
  </si>
  <si>
    <t>sa31 1yf</t>
  </si>
  <si>
    <t>sa311yf</t>
  </si>
  <si>
    <t>SA31 1ZD</t>
  </si>
  <si>
    <t>SA311ZD</t>
  </si>
  <si>
    <t>sa31 1zd</t>
  </si>
  <si>
    <t>sa311zd</t>
  </si>
  <si>
    <t>SA31 2AA</t>
  </si>
  <si>
    <t>SA312AA</t>
  </si>
  <si>
    <t>sa31 2aa</t>
  </si>
  <si>
    <t>sa312aa</t>
  </si>
  <si>
    <t>SA31 2AD</t>
  </si>
  <si>
    <t>SA312AD</t>
  </si>
  <si>
    <t>sa31 2ad</t>
  </si>
  <si>
    <t>sa312ad</t>
  </si>
  <si>
    <t>SA31 2AE</t>
  </si>
  <si>
    <t>SA312AE</t>
  </si>
  <si>
    <t>sa31 2ae</t>
  </si>
  <si>
    <t>sa312ae</t>
  </si>
  <si>
    <t>SA31 2AF</t>
  </si>
  <si>
    <t>SA312AF</t>
  </si>
  <si>
    <t>sa31 2af</t>
  </si>
  <si>
    <t>sa312af</t>
  </si>
  <si>
    <t>SA31 2AH</t>
  </si>
  <si>
    <t>SA312AH</t>
  </si>
  <si>
    <t>sa31 2ah</t>
  </si>
  <si>
    <t>sa312ah</t>
  </si>
  <si>
    <t>SA31 2AJ</t>
  </si>
  <si>
    <t>SA312AJ</t>
  </si>
  <si>
    <t>sa31 2aj</t>
  </si>
  <si>
    <t>sa312aj</t>
  </si>
  <si>
    <t>SA31 2AL</t>
  </si>
  <si>
    <t>SA312AL</t>
  </si>
  <si>
    <t>sa31 2al</t>
  </si>
  <si>
    <t>sa312al</t>
  </si>
  <si>
    <t>SA31 2AN</t>
  </si>
  <si>
    <t>SA312AN</t>
  </si>
  <si>
    <t>sa31 2an</t>
  </si>
  <si>
    <t>sa312an</t>
  </si>
  <si>
    <t>SA31 2AP</t>
  </si>
  <si>
    <t>SA312AP</t>
  </si>
  <si>
    <t>sa31 2ap</t>
  </si>
  <si>
    <t>sa312ap</t>
  </si>
  <si>
    <t>SA31 2AQ</t>
  </si>
  <si>
    <t>SA312AQ</t>
  </si>
  <si>
    <t>sa31 2aq</t>
  </si>
  <si>
    <t>sa312aq</t>
  </si>
  <si>
    <t>SA31 2AR</t>
  </si>
  <si>
    <t>SA312AR</t>
  </si>
  <si>
    <t>sa31 2ar</t>
  </si>
  <si>
    <t>sa312ar</t>
  </si>
  <si>
    <t>SA31 2AS</t>
  </si>
  <si>
    <t>SA312AS</t>
  </si>
  <si>
    <t>sa31 2as</t>
  </si>
  <si>
    <t>sa312as</t>
  </si>
  <si>
    <t>SA31 2AT</t>
  </si>
  <si>
    <t>SA312AT</t>
  </si>
  <si>
    <t>sa31 2at</t>
  </si>
  <si>
    <t>sa312at</t>
  </si>
  <si>
    <t>SA31 2AU</t>
  </si>
  <si>
    <t>SA312AU</t>
  </si>
  <si>
    <t>sa31 2au</t>
  </si>
  <si>
    <t>sa312au</t>
  </si>
  <si>
    <t>SA31 2AW</t>
  </si>
  <si>
    <t>SA312AW</t>
  </si>
  <si>
    <t>sa31 2aw</t>
  </si>
  <si>
    <t>sa312aw</t>
  </si>
  <si>
    <t>SA31 2AX</t>
  </si>
  <si>
    <t>SA312AX</t>
  </si>
  <si>
    <t>sa31 2ax</t>
  </si>
  <si>
    <t>sa312ax</t>
  </si>
  <si>
    <t>SA31 2AY</t>
  </si>
  <si>
    <t>SA312AY</t>
  </si>
  <si>
    <t>sa31 2ay</t>
  </si>
  <si>
    <t>sa312ay</t>
  </si>
  <si>
    <t>SA31 2AZ</t>
  </si>
  <si>
    <t>SA312AZ</t>
  </si>
  <si>
    <t>sa31 2az</t>
  </si>
  <si>
    <t>sa312az</t>
  </si>
  <si>
    <t>SA31 2BB</t>
  </si>
  <si>
    <t>SA312BB</t>
  </si>
  <si>
    <t>sa31 2bb</t>
  </si>
  <si>
    <t>sa312bb</t>
  </si>
  <si>
    <t>SA31 2BD</t>
  </si>
  <si>
    <t>SA312BD</t>
  </si>
  <si>
    <t>sa31 2bd</t>
  </si>
  <si>
    <t>sa312bd</t>
  </si>
  <si>
    <t>SA31 2BE</t>
  </si>
  <si>
    <t>SA312BE</t>
  </si>
  <si>
    <t>sa31 2be</t>
  </si>
  <si>
    <t>sa312be</t>
  </si>
  <si>
    <t>SA31 2BG</t>
  </si>
  <si>
    <t>SA312BG</t>
  </si>
  <si>
    <t>sa31 2bg</t>
  </si>
  <si>
    <t>sa312bg</t>
  </si>
  <si>
    <t>SA31 2BH</t>
  </si>
  <si>
    <t>SA312BH</t>
  </si>
  <si>
    <t>sa31 2bh</t>
  </si>
  <si>
    <t>sa312bh</t>
  </si>
  <si>
    <t>SA31 2BL</t>
  </si>
  <si>
    <t>SA312BL</t>
  </si>
  <si>
    <t>sa31 2bl</t>
  </si>
  <si>
    <t>sa312bl</t>
  </si>
  <si>
    <t>SA31 2BN</t>
  </si>
  <si>
    <t>SA312BN</t>
  </si>
  <si>
    <t>sa31 2bn</t>
  </si>
  <si>
    <t>sa312bn</t>
  </si>
  <si>
    <t>SA31 2BP</t>
  </si>
  <si>
    <t>SA312BP</t>
  </si>
  <si>
    <t>sa31 2bp</t>
  </si>
  <si>
    <t>sa312bp</t>
  </si>
  <si>
    <t>SA31 2BR</t>
  </si>
  <si>
    <t>SA312BR</t>
  </si>
  <si>
    <t>sa31 2br</t>
  </si>
  <si>
    <t>sa312br</t>
  </si>
  <si>
    <t>SA31 2BS</t>
  </si>
  <si>
    <t>SA312BS</t>
  </si>
  <si>
    <t>sa31 2bs</t>
  </si>
  <si>
    <t>sa312bs</t>
  </si>
  <si>
    <t>SA31 2BZ</t>
  </si>
  <si>
    <t>SA312BZ</t>
  </si>
  <si>
    <t>sa31 2bz</t>
  </si>
  <si>
    <t>sa312bz</t>
  </si>
  <si>
    <t>SA31 2DB</t>
  </si>
  <si>
    <t>SA312DB</t>
  </si>
  <si>
    <t>sa31 2db</t>
  </si>
  <si>
    <t>sa312db</t>
  </si>
  <si>
    <t>SA31 2DD</t>
  </si>
  <si>
    <t>SA312DD</t>
  </si>
  <si>
    <t>sa31 2dd</t>
  </si>
  <si>
    <t>sa312dd</t>
  </si>
  <si>
    <t>SA31 2DE</t>
  </si>
  <si>
    <t>SA312DE</t>
  </si>
  <si>
    <t>sa31 2de</t>
  </si>
  <si>
    <t>sa312de</t>
  </si>
  <si>
    <t>SA31 2DF</t>
  </si>
  <si>
    <t>SA312DF</t>
  </si>
  <si>
    <t>sa31 2df</t>
  </si>
  <si>
    <t>sa312df</t>
  </si>
  <si>
    <t>SA31 2DG</t>
  </si>
  <si>
    <t>SA312DG</t>
  </si>
  <si>
    <t>sa31 2dg</t>
  </si>
  <si>
    <t>sa312dg</t>
  </si>
  <si>
    <t>SA31 2DJ</t>
  </si>
  <si>
    <t>SA312DJ</t>
  </si>
  <si>
    <t>sa31 2dj</t>
  </si>
  <si>
    <t>sa312dj</t>
  </si>
  <si>
    <t>SA31 2DL</t>
  </si>
  <si>
    <t>SA312DL</t>
  </si>
  <si>
    <t>sa31 2dl</t>
  </si>
  <si>
    <t>sa312dl</t>
  </si>
  <si>
    <t>SA31 2DS</t>
  </si>
  <si>
    <t>SA312DS</t>
  </si>
  <si>
    <t>sa31 2ds</t>
  </si>
  <si>
    <t>sa312ds</t>
  </si>
  <si>
    <t>SA31 2DT</t>
  </si>
  <si>
    <t>SA312DT</t>
  </si>
  <si>
    <t>sa31 2dt</t>
  </si>
  <si>
    <t>sa312dt</t>
  </si>
  <si>
    <t>SA31 2DU</t>
  </si>
  <si>
    <t>SA312DU</t>
  </si>
  <si>
    <t>sa31 2du</t>
  </si>
  <si>
    <t>sa312du</t>
  </si>
  <si>
    <t>SA31 2DX</t>
  </si>
  <si>
    <t>SA312DX</t>
  </si>
  <si>
    <t>sa31 2dx</t>
  </si>
  <si>
    <t>sa312dx</t>
  </si>
  <si>
    <t>SA31 2DY</t>
  </si>
  <si>
    <t>SA312DY</t>
  </si>
  <si>
    <t>sa31 2dy</t>
  </si>
  <si>
    <t>sa312dy</t>
  </si>
  <si>
    <t>SA31 2DZ</t>
  </si>
  <si>
    <t>SA312DZ</t>
  </si>
  <si>
    <t>sa31 2dz</t>
  </si>
  <si>
    <t>sa312dz</t>
  </si>
  <si>
    <t>SA31 2EA</t>
  </si>
  <si>
    <t>SA312EA</t>
  </si>
  <si>
    <t>sa31 2ea</t>
  </si>
  <si>
    <t>sa312ea</t>
  </si>
  <si>
    <t>SA31 2EB</t>
  </si>
  <si>
    <t>SA312EB</t>
  </si>
  <si>
    <t>sa31 2eb</t>
  </si>
  <si>
    <t>sa312eb</t>
  </si>
  <si>
    <t>SA31 2ED</t>
  </si>
  <si>
    <t>SA312ED</t>
  </si>
  <si>
    <t>sa31 2ed</t>
  </si>
  <si>
    <t>sa312ed</t>
  </si>
  <si>
    <t>SA31 2EE</t>
  </si>
  <si>
    <t>SA312EE</t>
  </si>
  <si>
    <t>sa31 2ee</t>
  </si>
  <si>
    <t>sa312ee</t>
  </si>
  <si>
    <t>SA31 2EF</t>
  </si>
  <si>
    <t>SA312EF</t>
  </si>
  <si>
    <t>sa31 2ef</t>
  </si>
  <si>
    <t>sa312ef</t>
  </si>
  <si>
    <t>SA31 2EJ</t>
  </si>
  <si>
    <t>SA312EJ</t>
  </si>
  <si>
    <t>sa31 2ej</t>
  </si>
  <si>
    <t>sa312ej</t>
  </si>
  <si>
    <t>SA31 2EL</t>
  </si>
  <si>
    <t>SA312EL</t>
  </si>
  <si>
    <t>sa31 2el</t>
  </si>
  <si>
    <t>sa312el</t>
  </si>
  <si>
    <t>SA31 2EN</t>
  </si>
  <si>
    <t>SA312EN</t>
  </si>
  <si>
    <t>sa31 2en</t>
  </si>
  <si>
    <t>sa312en</t>
  </si>
  <si>
    <t>SA31 2EP</t>
  </si>
  <si>
    <t>SA312EP</t>
  </si>
  <si>
    <t>sa31 2ep</t>
  </si>
  <si>
    <t>sa312ep</t>
  </si>
  <si>
    <t>SA31 2ER</t>
  </si>
  <si>
    <t>SA312ER</t>
  </si>
  <si>
    <t>sa31 2er</t>
  </si>
  <si>
    <t>sa312er</t>
  </si>
  <si>
    <t>SA31 2ET</t>
  </si>
  <si>
    <t>SA312ET</t>
  </si>
  <si>
    <t>sa31 2et</t>
  </si>
  <si>
    <t>sa312et</t>
  </si>
  <si>
    <t>SA31 2EU</t>
  </si>
  <si>
    <t>SA312EU</t>
  </si>
  <si>
    <t>sa31 2eu</t>
  </si>
  <si>
    <t>sa312eu</t>
  </si>
  <si>
    <t>SA31 2EW</t>
  </si>
  <si>
    <t>SA312EW</t>
  </si>
  <si>
    <t>sa31 2ew</t>
  </si>
  <si>
    <t>sa312ew</t>
  </si>
  <si>
    <t>SA31 2EX</t>
  </si>
  <si>
    <t>SA312EX</t>
  </si>
  <si>
    <t>sa31 2ex</t>
  </si>
  <si>
    <t>sa312ex</t>
  </si>
  <si>
    <t>SA31 2EY</t>
  </si>
  <si>
    <t>SA312EY</t>
  </si>
  <si>
    <t>sa31 2ey</t>
  </si>
  <si>
    <t>sa312ey</t>
  </si>
  <si>
    <t>SA31 2EZ</t>
  </si>
  <si>
    <t>SA312EZ</t>
  </si>
  <si>
    <t>sa31 2ez</t>
  </si>
  <si>
    <t>sa312ez</t>
  </si>
  <si>
    <t>SA31 2HA</t>
  </si>
  <si>
    <t>SA312HA</t>
  </si>
  <si>
    <t>sa31 2ha</t>
  </si>
  <si>
    <t>sa312ha</t>
  </si>
  <si>
    <t>SA31 2HB</t>
  </si>
  <si>
    <t>SA312HB</t>
  </si>
  <si>
    <t>sa31 2hb</t>
  </si>
  <si>
    <t>sa312hb</t>
  </si>
  <si>
    <t>SA31 2HD</t>
  </si>
  <si>
    <t>SA312HD</t>
  </si>
  <si>
    <t>sa31 2hd</t>
  </si>
  <si>
    <t>sa312hd</t>
  </si>
  <si>
    <t>SA31 2HE</t>
  </si>
  <si>
    <t>SA312HE</t>
  </si>
  <si>
    <t>sa31 2he</t>
  </si>
  <si>
    <t>sa312he</t>
  </si>
  <si>
    <t>SA31 2HF</t>
  </si>
  <si>
    <t>SA312HF</t>
  </si>
  <si>
    <t>sa31 2hf</t>
  </si>
  <si>
    <t>sa312hf</t>
  </si>
  <si>
    <t>SA31 2HG</t>
  </si>
  <si>
    <t>SA312HG</t>
  </si>
  <si>
    <t>sa31 2hg</t>
  </si>
  <si>
    <t>sa312hg</t>
  </si>
  <si>
    <t>SA31 2HH</t>
  </si>
  <si>
    <t>SA312HH</t>
  </si>
  <si>
    <t>sa31 2hh</t>
  </si>
  <si>
    <t>sa312hh</t>
  </si>
  <si>
    <t>SA31 2HJ</t>
  </si>
  <si>
    <t>SA312HJ</t>
  </si>
  <si>
    <t>sa31 2hj</t>
  </si>
  <si>
    <t>sa312hj</t>
  </si>
  <si>
    <t>SA31 2HL</t>
  </si>
  <si>
    <t>SA312HL</t>
  </si>
  <si>
    <t>sa31 2hl</t>
  </si>
  <si>
    <t>sa312hl</t>
  </si>
  <si>
    <t>SA31 2HN</t>
  </si>
  <si>
    <t>SA312HN</t>
  </si>
  <si>
    <t>sa31 2hn</t>
  </si>
  <si>
    <t>sa312hn</t>
  </si>
  <si>
    <t>SA31 2HP</t>
  </si>
  <si>
    <t>SA312HP</t>
  </si>
  <si>
    <t>sa31 2hp</t>
  </si>
  <si>
    <t>sa312hp</t>
  </si>
  <si>
    <t>SA31 2HQ</t>
  </si>
  <si>
    <t>SA312HQ</t>
  </si>
  <si>
    <t>sa31 2hq</t>
  </si>
  <si>
    <t>sa312hq</t>
  </si>
  <si>
    <t>SA31 2HR</t>
  </si>
  <si>
    <t>SA312HR</t>
  </si>
  <si>
    <t>sa31 2hr</t>
  </si>
  <si>
    <t>sa312hr</t>
  </si>
  <si>
    <t>SA31 2HS</t>
  </si>
  <si>
    <t>SA312HS</t>
  </si>
  <si>
    <t>sa31 2hs</t>
  </si>
  <si>
    <t>sa312hs</t>
  </si>
  <si>
    <t>SA31 2HT</t>
  </si>
  <si>
    <t>SA312HT</t>
  </si>
  <si>
    <t>sa31 2ht</t>
  </si>
  <si>
    <t>sa312ht</t>
  </si>
  <si>
    <t>SA31 2HU</t>
  </si>
  <si>
    <t>SA312HU</t>
  </si>
  <si>
    <t>sa31 2hu</t>
  </si>
  <si>
    <t>sa312hu</t>
  </si>
  <si>
    <t>SA31 2HY</t>
  </si>
  <si>
    <t>SA312HY</t>
  </si>
  <si>
    <t>sa31 2hy</t>
  </si>
  <si>
    <t>sa312hy</t>
  </si>
  <si>
    <t>SA31 2HZ</t>
  </si>
  <si>
    <t>SA312HZ</t>
  </si>
  <si>
    <t>sa31 2hz</t>
  </si>
  <si>
    <t>sa312hz</t>
  </si>
  <si>
    <t>SA31 2JA</t>
  </si>
  <si>
    <t>SA312JA</t>
  </si>
  <si>
    <t>sa31 2ja</t>
  </si>
  <si>
    <t>sa312ja</t>
  </si>
  <si>
    <t>SA31 2JB</t>
  </si>
  <si>
    <t>SA312JB</t>
  </si>
  <si>
    <t>sa31 2jb</t>
  </si>
  <si>
    <t>sa312jb</t>
  </si>
  <si>
    <t>SA31 2JD</t>
  </si>
  <si>
    <t>SA312JD</t>
  </si>
  <si>
    <t>sa31 2jd</t>
  </si>
  <si>
    <t>sa312jd</t>
  </si>
  <si>
    <t>SA31 2JE</t>
  </si>
  <si>
    <t>SA312JE</t>
  </si>
  <si>
    <t>sa31 2je</t>
  </si>
  <si>
    <t>sa312je</t>
  </si>
  <si>
    <t>SA31 2JF</t>
  </si>
  <si>
    <t>SA312JF</t>
  </si>
  <si>
    <t>sa31 2jf</t>
  </si>
  <si>
    <t>sa312jf</t>
  </si>
  <si>
    <t>SA31 2JG</t>
  </si>
  <si>
    <t>SA312JG</t>
  </si>
  <si>
    <t>sa31 2jg</t>
  </si>
  <si>
    <t>sa312jg</t>
  </si>
  <si>
    <t>SA31 2JH</t>
  </si>
  <si>
    <t>SA312JH</t>
  </si>
  <si>
    <t>sa31 2jh</t>
  </si>
  <si>
    <t>sa312jh</t>
  </si>
  <si>
    <t>SA31 2JJ</t>
  </si>
  <si>
    <t>SA312JJ</t>
  </si>
  <si>
    <t>sa31 2jj</t>
  </si>
  <si>
    <t>sa312jj</t>
  </si>
  <si>
    <t>SA31 2JL</t>
  </si>
  <si>
    <t>SA312JL</t>
  </si>
  <si>
    <t>sa31 2jl</t>
  </si>
  <si>
    <t>sa312jl</t>
  </si>
  <si>
    <t>SA31 2JN</t>
  </si>
  <si>
    <t>SA312JN</t>
  </si>
  <si>
    <t>sa31 2jn</t>
  </si>
  <si>
    <t>sa312jn</t>
  </si>
  <si>
    <t>SA31 2JP</t>
  </si>
  <si>
    <t>SA312JP</t>
  </si>
  <si>
    <t>sa31 2jp</t>
  </si>
  <si>
    <t>sa312jp</t>
  </si>
  <si>
    <t>SA31 2JQ</t>
  </si>
  <si>
    <t>SA312JQ</t>
  </si>
  <si>
    <t>sa31 2jq</t>
  </si>
  <si>
    <t>sa312jq</t>
  </si>
  <si>
    <t>SA31 2JR</t>
  </si>
  <si>
    <t>SA312JR</t>
  </si>
  <si>
    <t>sa31 2jr</t>
  </si>
  <si>
    <t>sa312jr</t>
  </si>
  <si>
    <t>SA31 2JT</t>
  </si>
  <si>
    <t>SA312JT</t>
  </si>
  <si>
    <t>sa31 2jt</t>
  </si>
  <si>
    <t>sa312jt</t>
  </si>
  <si>
    <t>SA31 2JU</t>
  </si>
  <si>
    <t>SA312JU</t>
  </si>
  <si>
    <t>sa31 2ju</t>
  </si>
  <si>
    <t>sa312ju</t>
  </si>
  <si>
    <t>SA31 2JW</t>
  </si>
  <si>
    <t>SA312JW</t>
  </si>
  <si>
    <t>sa31 2jw</t>
  </si>
  <si>
    <t>sa312jw</t>
  </si>
  <si>
    <t>SA31 2JX</t>
  </si>
  <si>
    <t>SA312JX</t>
  </si>
  <si>
    <t>sa31 2jx</t>
  </si>
  <si>
    <t>sa312jx</t>
  </si>
  <si>
    <t>SA31 2JY</t>
  </si>
  <si>
    <t>SA312JY</t>
  </si>
  <si>
    <t>sa31 2jy</t>
  </si>
  <si>
    <t>sa312jy</t>
  </si>
  <si>
    <t>SA31 2JZ</t>
  </si>
  <si>
    <t>SA312JZ</t>
  </si>
  <si>
    <t>sa31 2jz</t>
  </si>
  <si>
    <t>sa312jz</t>
  </si>
  <si>
    <t>SA31 2LA</t>
  </si>
  <si>
    <t>SA312LA</t>
  </si>
  <si>
    <t>sa31 2la</t>
  </si>
  <si>
    <t>sa312la</t>
  </si>
  <si>
    <t>SA31 2LB</t>
  </si>
  <si>
    <t>SA312LB</t>
  </si>
  <si>
    <t>sa31 2lb</t>
  </si>
  <si>
    <t>sa312lb</t>
  </si>
  <si>
    <t>SA31 2LD</t>
  </si>
  <si>
    <t>SA312LD</t>
  </si>
  <si>
    <t>sa31 2ld</t>
  </si>
  <si>
    <t>sa312ld</t>
  </si>
  <si>
    <t>SA31 2LE</t>
  </si>
  <si>
    <t>SA312LE</t>
  </si>
  <si>
    <t>sa31 2le</t>
  </si>
  <si>
    <t>sa312le</t>
  </si>
  <si>
    <t>SA31 2LF</t>
  </si>
  <si>
    <t>SA312LF</t>
  </si>
  <si>
    <t>sa31 2lf</t>
  </si>
  <si>
    <t>sa312lf</t>
  </si>
  <si>
    <t>SA31 2LG</t>
  </si>
  <si>
    <t>SA312LG</t>
  </si>
  <si>
    <t>sa31 2lg</t>
  </si>
  <si>
    <t>sa312lg</t>
  </si>
  <si>
    <t>SA31 2LH</t>
  </si>
  <si>
    <t>SA312LH</t>
  </si>
  <si>
    <t>sa31 2lh</t>
  </si>
  <si>
    <t>sa312lh</t>
  </si>
  <si>
    <t>SA31 2LJ</t>
  </si>
  <si>
    <t>SA312LJ</t>
  </si>
  <si>
    <t>sa31 2lj</t>
  </si>
  <si>
    <t>sa312lj</t>
  </si>
  <si>
    <t>SA31 2LL</t>
  </si>
  <si>
    <t>SA312LL</t>
  </si>
  <si>
    <t>sa31 2ll</t>
  </si>
  <si>
    <t>sa312ll</t>
  </si>
  <si>
    <t>SA31 2LN</t>
  </si>
  <si>
    <t>SA312LN</t>
  </si>
  <si>
    <t>sa31 2ln</t>
  </si>
  <si>
    <t>sa312ln</t>
  </si>
  <si>
    <t>SA31 2LQ</t>
  </si>
  <si>
    <t>SA312LQ</t>
  </si>
  <si>
    <t>sa31 2lq</t>
  </si>
  <si>
    <t>sa312lq</t>
  </si>
  <si>
    <t>SA31 2NE</t>
  </si>
  <si>
    <t>SA312NE</t>
  </si>
  <si>
    <t>sa31 2ne</t>
  </si>
  <si>
    <t>sa312ne</t>
  </si>
  <si>
    <t>SA31 2NF</t>
  </si>
  <si>
    <t>SA312NF</t>
  </si>
  <si>
    <t>sa31 2nf</t>
  </si>
  <si>
    <t>sa312nf</t>
  </si>
  <si>
    <t>SA31 2NG</t>
  </si>
  <si>
    <t>SA312NG</t>
  </si>
  <si>
    <t>sa31 2ng</t>
  </si>
  <si>
    <t>sa312ng</t>
  </si>
  <si>
    <t>SA31 2NL</t>
  </si>
  <si>
    <t>SA312NL</t>
  </si>
  <si>
    <t>sa31 2nl</t>
  </si>
  <si>
    <t>sa312nl</t>
  </si>
  <si>
    <t>SA31 2NN</t>
  </si>
  <si>
    <t>SA312NN</t>
  </si>
  <si>
    <t>sa31 2nn</t>
  </si>
  <si>
    <t>sa312nn</t>
  </si>
  <si>
    <t>SA31 2NP</t>
  </si>
  <si>
    <t>SA312NP</t>
  </si>
  <si>
    <t>sa31 2np</t>
  </si>
  <si>
    <t>sa312np</t>
  </si>
  <si>
    <t>SA31 2NR</t>
  </si>
  <si>
    <t>SA312NR</t>
  </si>
  <si>
    <t>sa31 2nr</t>
  </si>
  <si>
    <t>sa312nr</t>
  </si>
  <si>
    <t>SA31 2NS</t>
  </si>
  <si>
    <t>SA312NS</t>
  </si>
  <si>
    <t>sa31 2ns</t>
  </si>
  <si>
    <t>sa312ns</t>
  </si>
  <si>
    <t>SA31 2NT</t>
  </si>
  <si>
    <t>SA312NT</t>
  </si>
  <si>
    <t>sa31 2nt</t>
  </si>
  <si>
    <t>sa312nt</t>
  </si>
  <si>
    <t>SA31 2NU</t>
  </si>
  <si>
    <t>SA312NU</t>
  </si>
  <si>
    <t>sa31 2nu</t>
  </si>
  <si>
    <t>sa312nu</t>
  </si>
  <si>
    <t>SA31 2NW</t>
  </si>
  <si>
    <t>SA312NW</t>
  </si>
  <si>
    <t>sa31 2nw</t>
  </si>
  <si>
    <t>sa312nw</t>
  </si>
  <si>
    <t>SA31 2NX</t>
  </si>
  <si>
    <t>SA312NX</t>
  </si>
  <si>
    <t>sa31 2nx</t>
  </si>
  <si>
    <t>sa312nx</t>
  </si>
  <si>
    <t>SA31 2NY</t>
  </si>
  <si>
    <t>SA312NY</t>
  </si>
  <si>
    <t>sa31 2ny</t>
  </si>
  <si>
    <t>sa312ny</t>
  </si>
  <si>
    <t>SA31 2NZ</t>
  </si>
  <si>
    <t>SA312NZ</t>
  </si>
  <si>
    <t>sa31 2nz</t>
  </si>
  <si>
    <t>sa312nz</t>
  </si>
  <si>
    <t>SA31 2PA</t>
  </si>
  <si>
    <t>SA312PA</t>
  </si>
  <si>
    <t>sa31 2pa</t>
  </si>
  <si>
    <t>sa312pa</t>
  </si>
  <si>
    <t>SA31 2PB</t>
  </si>
  <si>
    <t>SA312PB</t>
  </si>
  <si>
    <t>sa31 2pb</t>
  </si>
  <si>
    <t>sa312pb</t>
  </si>
  <si>
    <t>SA31 2PD</t>
  </si>
  <si>
    <t>SA312PD</t>
  </si>
  <si>
    <t>sa31 2pd</t>
  </si>
  <si>
    <t>sa312pd</t>
  </si>
  <si>
    <t>SA31 2PE</t>
  </si>
  <si>
    <t>SA312PE</t>
  </si>
  <si>
    <t>sa31 2pe</t>
  </si>
  <si>
    <t>sa312pe</t>
  </si>
  <si>
    <t>SA31 2PF</t>
  </si>
  <si>
    <t>SA312PF</t>
  </si>
  <si>
    <t>sa31 2pf</t>
  </si>
  <si>
    <t>sa312pf</t>
  </si>
  <si>
    <t>SA31 2PG</t>
  </si>
  <si>
    <t>SA312PG</t>
  </si>
  <si>
    <t>sa31 2pg</t>
  </si>
  <si>
    <t>sa312pg</t>
  </si>
  <si>
    <t>SA31 2PJ</t>
  </si>
  <si>
    <t>SA312PJ</t>
  </si>
  <si>
    <t>sa31 2pj</t>
  </si>
  <si>
    <t>sa312pj</t>
  </si>
  <si>
    <t>SA31 2PL</t>
  </si>
  <si>
    <t>SA312PL</t>
  </si>
  <si>
    <t>sa31 2pl</t>
  </si>
  <si>
    <t>sa312pl</t>
  </si>
  <si>
    <t>SA31 2PN</t>
  </si>
  <si>
    <t>SA312PN</t>
  </si>
  <si>
    <t>sa31 2pn</t>
  </si>
  <si>
    <t>sa312pn</t>
  </si>
  <si>
    <t>SA31 2PP</t>
  </si>
  <si>
    <t>SA312PP</t>
  </si>
  <si>
    <t>sa31 2pp</t>
  </si>
  <si>
    <t>sa312pp</t>
  </si>
  <si>
    <t>SA31 2PQ</t>
  </si>
  <si>
    <t>SA312PQ</t>
  </si>
  <si>
    <t>sa31 2pq</t>
  </si>
  <si>
    <t>sa312pq</t>
  </si>
  <si>
    <t>SA31 2WZ</t>
  </si>
  <si>
    <t>SA312WZ</t>
  </si>
  <si>
    <t>sa31 2wz</t>
  </si>
  <si>
    <t>sa312wz</t>
  </si>
  <si>
    <t>SA31 2YB</t>
  </si>
  <si>
    <t>SA312YB</t>
  </si>
  <si>
    <t>sa31 2yb</t>
  </si>
  <si>
    <t>sa312yb</t>
  </si>
  <si>
    <t>SA31 2ZB</t>
  </si>
  <si>
    <t>SA312ZB</t>
  </si>
  <si>
    <t>sa31 2zb</t>
  </si>
  <si>
    <t>sa312zb</t>
  </si>
  <si>
    <t>SA31 3AB</t>
  </si>
  <si>
    <t>SA313AB</t>
  </si>
  <si>
    <t>sa31 3ab</t>
  </si>
  <si>
    <t>sa313ab</t>
  </si>
  <si>
    <t>SA31 3AD</t>
  </si>
  <si>
    <t>SA313AD</t>
  </si>
  <si>
    <t>sa31 3ad</t>
  </si>
  <si>
    <t>sa313ad</t>
  </si>
  <si>
    <t>SA31 3AE</t>
  </si>
  <si>
    <t>SA313AE</t>
  </si>
  <si>
    <t>sa31 3ae</t>
  </si>
  <si>
    <t>sa313ae</t>
  </si>
  <si>
    <t>SA31 3AF</t>
  </si>
  <si>
    <t>SA313AF</t>
  </si>
  <si>
    <t>sa31 3af</t>
  </si>
  <si>
    <t>sa313af</t>
  </si>
  <si>
    <t>SA31 3AJ</t>
  </si>
  <si>
    <t>SA313AJ</t>
  </si>
  <si>
    <t>sa31 3aj</t>
  </si>
  <si>
    <t>sa313aj</t>
  </si>
  <si>
    <t>SA31 3AL</t>
  </si>
  <si>
    <t>SA313AL</t>
  </si>
  <si>
    <t>sa31 3al</t>
  </si>
  <si>
    <t>sa313al</t>
  </si>
  <si>
    <t>SA31 3AN</t>
  </si>
  <si>
    <t>SA313AN</t>
  </si>
  <si>
    <t>sa31 3an</t>
  </si>
  <si>
    <t>sa313an</t>
  </si>
  <si>
    <t>SA31 3AP</t>
  </si>
  <si>
    <t>SA313AP</t>
  </si>
  <si>
    <t>sa31 3ap</t>
  </si>
  <si>
    <t>sa313ap</t>
  </si>
  <si>
    <t>SA31 3AQ</t>
  </si>
  <si>
    <t>SA313AQ</t>
  </si>
  <si>
    <t>sa31 3aq</t>
  </si>
  <si>
    <t>sa313aq</t>
  </si>
  <si>
    <t>SA31 3AR</t>
  </si>
  <si>
    <t>SA313AR</t>
  </si>
  <si>
    <t>sa31 3ar</t>
  </si>
  <si>
    <t>sa313ar</t>
  </si>
  <si>
    <t>SA31 3AS</t>
  </si>
  <si>
    <t>SA313AS</t>
  </si>
  <si>
    <t>sa31 3as</t>
  </si>
  <si>
    <t>sa313as</t>
  </si>
  <si>
    <t>SA31 3AX</t>
  </si>
  <si>
    <t>SA313AX</t>
  </si>
  <si>
    <t>sa31 3ax</t>
  </si>
  <si>
    <t>sa313ax</t>
  </si>
  <si>
    <t>SA31 3AY</t>
  </si>
  <si>
    <t>SA313AY</t>
  </si>
  <si>
    <t>sa31 3ay</t>
  </si>
  <si>
    <t>sa313ay</t>
  </si>
  <si>
    <t>SA31 3AZ</t>
  </si>
  <si>
    <t>SA313AZ</t>
  </si>
  <si>
    <t>sa31 3az</t>
  </si>
  <si>
    <t>sa313az</t>
  </si>
  <si>
    <t>SA31 3BA</t>
  </si>
  <si>
    <t>SA313BA</t>
  </si>
  <si>
    <t>sa31 3ba</t>
  </si>
  <si>
    <t>sa313ba</t>
  </si>
  <si>
    <t>SA31 3BB</t>
  </si>
  <si>
    <t>SA313BB</t>
  </si>
  <si>
    <t>sa31 3bb</t>
  </si>
  <si>
    <t>sa313bb</t>
  </si>
  <si>
    <t>SA31 3BD</t>
  </si>
  <si>
    <t>SA313BD</t>
  </si>
  <si>
    <t>sa31 3bd</t>
  </si>
  <si>
    <t>sa313bd</t>
  </si>
  <si>
    <t>SA31 3BE</t>
  </si>
  <si>
    <t>SA313BE</t>
  </si>
  <si>
    <t>sa31 3be</t>
  </si>
  <si>
    <t>sa313be</t>
  </si>
  <si>
    <t>SA31 3BG</t>
  </si>
  <si>
    <t>SA313BG</t>
  </si>
  <si>
    <t>sa31 3bg</t>
  </si>
  <si>
    <t>sa313bg</t>
  </si>
  <si>
    <t>SA31 3BH</t>
  </si>
  <si>
    <t>SA313BH</t>
  </si>
  <si>
    <t>sa31 3bh</t>
  </si>
  <si>
    <t>sa313bh</t>
  </si>
  <si>
    <t>SA31 3BJ</t>
  </si>
  <si>
    <t>SA313BJ</t>
  </si>
  <si>
    <t>sa31 3bj</t>
  </si>
  <si>
    <t>sa313bj</t>
  </si>
  <si>
    <t>SA31 3BL</t>
  </si>
  <si>
    <t>SA313BL</t>
  </si>
  <si>
    <t>sa31 3bl</t>
  </si>
  <si>
    <t>sa313bl</t>
  </si>
  <si>
    <t>SA31 3BN</t>
  </si>
  <si>
    <t>SA313BN</t>
  </si>
  <si>
    <t>sa31 3bn</t>
  </si>
  <si>
    <t>sa313bn</t>
  </si>
  <si>
    <t>SA31 3BP</t>
  </si>
  <si>
    <t>SA313BP</t>
  </si>
  <si>
    <t>sa31 3bp</t>
  </si>
  <si>
    <t>sa313bp</t>
  </si>
  <si>
    <t>SA31 3BQ</t>
  </si>
  <si>
    <t>SA313BQ</t>
  </si>
  <si>
    <t>sa31 3bq</t>
  </si>
  <si>
    <t>sa313bq</t>
  </si>
  <si>
    <t>SA31 3BR</t>
  </si>
  <si>
    <t>SA313BR</t>
  </si>
  <si>
    <t>sa31 3br</t>
  </si>
  <si>
    <t>sa313br</t>
  </si>
  <si>
    <t>SA31 3BS</t>
  </si>
  <si>
    <t>SA313BS</t>
  </si>
  <si>
    <t>sa31 3bs</t>
  </si>
  <si>
    <t>sa313bs</t>
  </si>
  <si>
    <t>SA31 3BT</t>
  </si>
  <si>
    <t>SA313BT</t>
  </si>
  <si>
    <t>sa31 3bt</t>
  </si>
  <si>
    <t>sa313bt</t>
  </si>
  <si>
    <t>SA31 3BU</t>
  </si>
  <si>
    <t>SA313BU</t>
  </si>
  <si>
    <t>sa31 3bu</t>
  </si>
  <si>
    <t>sa313bu</t>
  </si>
  <si>
    <t>SA31 3BW</t>
  </si>
  <si>
    <t>SA313BW</t>
  </si>
  <si>
    <t>sa31 3bw</t>
  </si>
  <si>
    <t>sa313bw</t>
  </si>
  <si>
    <t>SA31 3BX</t>
  </si>
  <si>
    <t>SA313BX</t>
  </si>
  <si>
    <t>sa31 3bx</t>
  </si>
  <si>
    <t>sa313bx</t>
  </si>
  <si>
    <t>SA31 3BY</t>
  </si>
  <si>
    <t>SA313BY</t>
  </si>
  <si>
    <t>sa31 3by</t>
  </si>
  <si>
    <t>sa313by</t>
  </si>
  <si>
    <t>SA31 3BZ</t>
  </si>
  <si>
    <t>SA313BZ</t>
  </si>
  <si>
    <t>sa31 3bz</t>
  </si>
  <si>
    <t>sa313bz</t>
  </si>
  <si>
    <t>SA31 3DA</t>
  </si>
  <si>
    <t>SA313DA</t>
  </si>
  <si>
    <t>sa31 3da</t>
  </si>
  <si>
    <t>sa313da</t>
  </si>
  <si>
    <t>SA31 3DB</t>
  </si>
  <si>
    <t>SA313DB</t>
  </si>
  <si>
    <t>sa31 3db</t>
  </si>
  <si>
    <t>sa313db</t>
  </si>
  <si>
    <t>SA31 3DD</t>
  </si>
  <si>
    <t>SA313DD</t>
  </si>
  <si>
    <t>sa31 3dd</t>
  </si>
  <si>
    <t>sa313dd</t>
  </si>
  <si>
    <t>SA31 3DE</t>
  </si>
  <si>
    <t>SA313DE</t>
  </si>
  <si>
    <t>sa31 3de</t>
  </si>
  <si>
    <t>sa313de</t>
  </si>
  <si>
    <t>SA31 3DF</t>
  </si>
  <si>
    <t>SA313DF</t>
  </si>
  <si>
    <t>sa31 3df</t>
  </si>
  <si>
    <t>sa313df</t>
  </si>
  <si>
    <t>SA31 3DG</t>
  </si>
  <si>
    <t>SA313DG</t>
  </si>
  <si>
    <t>sa31 3dg</t>
  </si>
  <si>
    <t>sa313dg</t>
  </si>
  <si>
    <t>SA31 3DH</t>
  </si>
  <si>
    <t>SA313DH</t>
  </si>
  <si>
    <t>sa31 3dh</t>
  </si>
  <si>
    <t>sa313dh</t>
  </si>
  <si>
    <t>SA31 3DJ</t>
  </si>
  <si>
    <t>SA313DJ</t>
  </si>
  <si>
    <t>sa31 3dj</t>
  </si>
  <si>
    <t>sa313dj</t>
  </si>
  <si>
    <t>SA31 3DL</t>
  </si>
  <si>
    <t>SA313DL</t>
  </si>
  <si>
    <t>sa31 3dl</t>
  </si>
  <si>
    <t>sa313dl</t>
  </si>
  <si>
    <t>SA31 3DN</t>
  </si>
  <si>
    <t>SA313DN</t>
  </si>
  <si>
    <t>sa31 3dn</t>
  </si>
  <si>
    <t>sa313dn</t>
  </si>
  <si>
    <t>SA31 3DP</t>
  </si>
  <si>
    <t>SA313DP</t>
  </si>
  <si>
    <t>sa31 3dp</t>
  </si>
  <si>
    <t>sa313dp</t>
  </si>
  <si>
    <t>SA31 3DQ</t>
  </si>
  <si>
    <t>SA313DQ</t>
  </si>
  <si>
    <t>sa31 3dq</t>
  </si>
  <si>
    <t>sa313dq</t>
  </si>
  <si>
    <t>SA31 3DR</t>
  </si>
  <si>
    <t>SA313DR</t>
  </si>
  <si>
    <t>sa31 3dr</t>
  </si>
  <si>
    <t>sa313dr</t>
  </si>
  <si>
    <t>SA31 3DS</t>
  </si>
  <si>
    <t>SA313DS</t>
  </si>
  <si>
    <t>sa31 3ds</t>
  </si>
  <si>
    <t>sa313ds</t>
  </si>
  <si>
    <t>SA31 3DT</t>
  </si>
  <si>
    <t>SA313DT</t>
  </si>
  <si>
    <t>sa31 3dt</t>
  </si>
  <si>
    <t>sa313dt</t>
  </si>
  <si>
    <t>SA31 3DU</t>
  </si>
  <si>
    <t>SA313DU</t>
  </si>
  <si>
    <t>sa31 3du</t>
  </si>
  <si>
    <t>sa313du</t>
  </si>
  <si>
    <t>SA31 3DW</t>
  </si>
  <si>
    <t>SA313DW</t>
  </si>
  <si>
    <t>sa31 3dw</t>
  </si>
  <si>
    <t>sa313dw</t>
  </si>
  <si>
    <t>SA31 3DX</t>
  </si>
  <si>
    <t>SA313DX</t>
  </si>
  <si>
    <t>sa31 3dx</t>
  </si>
  <si>
    <t>sa313dx</t>
  </si>
  <si>
    <t>SA31 3DY</t>
  </si>
  <si>
    <t>SA313DY</t>
  </si>
  <si>
    <t>sa31 3dy</t>
  </si>
  <si>
    <t>sa313dy</t>
  </si>
  <si>
    <t>SA31 3DZ</t>
  </si>
  <si>
    <t>SA313DZ</t>
  </si>
  <si>
    <t>sa31 3dz</t>
  </si>
  <si>
    <t>sa313dz</t>
  </si>
  <si>
    <t>SA31 3EA</t>
  </si>
  <si>
    <t>SA313EA</t>
  </si>
  <si>
    <t>sa31 3ea</t>
  </si>
  <si>
    <t>sa313ea</t>
  </si>
  <si>
    <t>SA31 3EB</t>
  </si>
  <si>
    <t>SA313EB</t>
  </si>
  <si>
    <t>sa31 3eb</t>
  </si>
  <si>
    <t>sa313eb</t>
  </si>
  <si>
    <t>SA31 3ED</t>
  </si>
  <si>
    <t>SA313ED</t>
  </si>
  <si>
    <t>sa31 3ed</t>
  </si>
  <si>
    <t>sa313ed</t>
  </si>
  <si>
    <t>SA31 3EE</t>
  </si>
  <si>
    <t>SA313EE</t>
  </si>
  <si>
    <t>sa31 3ee</t>
  </si>
  <si>
    <t>sa313ee</t>
  </si>
  <si>
    <t>SA31 3EF</t>
  </si>
  <si>
    <t>SA313EF</t>
  </si>
  <si>
    <t>sa31 3ef</t>
  </si>
  <si>
    <t>sa313ef</t>
  </si>
  <si>
    <t>SA31 3EG</t>
  </si>
  <si>
    <t>SA313EG</t>
  </si>
  <si>
    <t>sa31 3eg</t>
  </si>
  <si>
    <t>sa313eg</t>
  </si>
  <si>
    <t>SA31 3EH</t>
  </si>
  <si>
    <t>SA313EH</t>
  </si>
  <si>
    <t>sa31 3eh</t>
  </si>
  <si>
    <t>sa313eh</t>
  </si>
  <si>
    <t>SA31 3EJ</t>
  </si>
  <si>
    <t>SA313EJ</t>
  </si>
  <si>
    <t>sa31 3ej</t>
  </si>
  <si>
    <t>sa313ej</t>
  </si>
  <si>
    <t>SA31 3EL</t>
  </si>
  <si>
    <t>SA313EL</t>
  </si>
  <si>
    <t>sa31 3el</t>
  </si>
  <si>
    <t>sa313el</t>
  </si>
  <si>
    <t>SA31 3EN</t>
  </si>
  <si>
    <t>SA313EN</t>
  </si>
  <si>
    <t>sa31 3en</t>
  </si>
  <si>
    <t>sa313en</t>
  </si>
  <si>
    <t>SA31 3EP</t>
  </si>
  <si>
    <t>SA313EP</t>
  </si>
  <si>
    <t>sa31 3ep</t>
  </si>
  <si>
    <t>sa313ep</t>
  </si>
  <si>
    <t>SA31 3EQ</t>
  </si>
  <si>
    <t>SA313EQ</t>
  </si>
  <si>
    <t>sa31 3eq</t>
  </si>
  <si>
    <t>sa313eq</t>
  </si>
  <si>
    <t>SA31 3ER</t>
  </si>
  <si>
    <t>SA313ER</t>
  </si>
  <si>
    <t>sa31 3er</t>
  </si>
  <si>
    <t>sa313er</t>
  </si>
  <si>
    <t>SA31 3ES</t>
  </si>
  <si>
    <t>SA313ES</t>
  </si>
  <si>
    <t>sa31 3es</t>
  </si>
  <si>
    <t>sa313es</t>
  </si>
  <si>
    <t>SA31 3ET</t>
  </si>
  <si>
    <t>SA313ET</t>
  </si>
  <si>
    <t>sa31 3et</t>
  </si>
  <si>
    <t>sa313et</t>
  </si>
  <si>
    <t>SA31 3EU</t>
  </si>
  <si>
    <t>SA313EU</t>
  </si>
  <si>
    <t>sa31 3eu</t>
  </si>
  <si>
    <t>sa313eu</t>
  </si>
  <si>
    <t>SA31 3EW</t>
  </si>
  <si>
    <t>SA313EW</t>
  </si>
  <si>
    <t>sa31 3ew</t>
  </si>
  <si>
    <t>sa313ew</t>
  </si>
  <si>
    <t>SA31 3EX</t>
  </si>
  <si>
    <t>SA313EX</t>
  </si>
  <si>
    <t>sa31 3ex</t>
  </si>
  <si>
    <t>sa313ex</t>
  </si>
  <si>
    <t>SA31 3EY</t>
  </si>
  <si>
    <t>SA313EY</t>
  </si>
  <si>
    <t>sa31 3ey</t>
  </si>
  <si>
    <t>sa313ey</t>
  </si>
  <si>
    <t>SA31 3EZ</t>
  </si>
  <si>
    <t>SA313EZ</t>
  </si>
  <si>
    <t>sa31 3ez</t>
  </si>
  <si>
    <t>sa313ez</t>
  </si>
  <si>
    <t>SA31 3FA</t>
  </si>
  <si>
    <t>SA313FA</t>
  </si>
  <si>
    <t>sa31 3fa</t>
  </si>
  <si>
    <t>sa313fa</t>
  </si>
  <si>
    <t>SA31 3FB</t>
  </si>
  <si>
    <t>SA313FB</t>
  </si>
  <si>
    <t>sa31 3fb</t>
  </si>
  <si>
    <t>sa313fb</t>
  </si>
  <si>
    <t>SA31 3FD</t>
  </si>
  <si>
    <t>SA313FD</t>
  </si>
  <si>
    <t>sa31 3fd</t>
  </si>
  <si>
    <t>sa313fd</t>
  </si>
  <si>
    <t>SA31 3FE</t>
  </si>
  <si>
    <t>SA313FE</t>
  </si>
  <si>
    <t>sa31 3fe</t>
  </si>
  <si>
    <t>sa313fe</t>
  </si>
  <si>
    <t>SA31 3FF</t>
  </si>
  <si>
    <t>SA313FF</t>
  </si>
  <si>
    <t>sa31 3ff</t>
  </si>
  <si>
    <t>sa313ff</t>
  </si>
  <si>
    <t>SA31 3GA</t>
  </si>
  <si>
    <t>SA313GA</t>
  </si>
  <si>
    <t>sa31 3ga</t>
  </si>
  <si>
    <t>sa313ga</t>
  </si>
  <si>
    <t>SA31 3GB</t>
  </si>
  <si>
    <t>SA313GB</t>
  </si>
  <si>
    <t>sa31 3gb</t>
  </si>
  <si>
    <t>sa313gb</t>
  </si>
  <si>
    <t>SA31 3GH</t>
  </si>
  <si>
    <t>SA313GH</t>
  </si>
  <si>
    <t>sa31 3gh</t>
  </si>
  <si>
    <t>sa313gh</t>
  </si>
  <si>
    <t>SA31 3GL</t>
  </si>
  <si>
    <t>SA313GL</t>
  </si>
  <si>
    <t>sa31 3gl</t>
  </si>
  <si>
    <t>sa313gl</t>
  </si>
  <si>
    <t>SA31 3GR</t>
  </si>
  <si>
    <t>SA313GR</t>
  </si>
  <si>
    <t>sa31 3gr</t>
  </si>
  <si>
    <t>sa313gr</t>
  </si>
  <si>
    <t>SA31 3GU</t>
  </si>
  <si>
    <t>SA313GU</t>
  </si>
  <si>
    <t>sa31 3gu</t>
  </si>
  <si>
    <t>sa313gu</t>
  </si>
  <si>
    <t>SA31 3HA</t>
  </si>
  <si>
    <t>SA313HA</t>
  </si>
  <si>
    <t>sa31 3ha</t>
  </si>
  <si>
    <t>sa313ha</t>
  </si>
  <si>
    <t>SA31 3HB</t>
  </si>
  <si>
    <t>SA313HB</t>
  </si>
  <si>
    <t>sa31 3hb</t>
  </si>
  <si>
    <t>sa313hb</t>
  </si>
  <si>
    <t>SA31 3HD</t>
  </si>
  <si>
    <t>SA313HD</t>
  </si>
  <si>
    <t>sa31 3hd</t>
  </si>
  <si>
    <t>sa313hd</t>
  </si>
  <si>
    <t>SA31 3HE</t>
  </si>
  <si>
    <t>SA313HE</t>
  </si>
  <si>
    <t>sa31 3he</t>
  </si>
  <si>
    <t>sa313he</t>
  </si>
  <si>
    <t>SA31 3HF</t>
  </si>
  <si>
    <t>SA313HF</t>
  </si>
  <si>
    <t>sa31 3hf</t>
  </si>
  <si>
    <t>sa313hf</t>
  </si>
  <si>
    <t>SA31 3HG</t>
  </si>
  <si>
    <t>SA313HG</t>
  </si>
  <si>
    <t>sa31 3hg</t>
  </si>
  <si>
    <t>sa313hg</t>
  </si>
  <si>
    <t>SA31 3HH</t>
  </si>
  <si>
    <t>SA313HH</t>
  </si>
  <si>
    <t>sa31 3hh</t>
  </si>
  <si>
    <t>sa313hh</t>
  </si>
  <si>
    <t>SA31 3HJ</t>
  </si>
  <si>
    <t>SA313HJ</t>
  </si>
  <si>
    <t>sa31 3hj</t>
  </si>
  <si>
    <t>sa313hj</t>
  </si>
  <si>
    <t>SA31 3HL</t>
  </si>
  <si>
    <t>SA313HL</t>
  </si>
  <si>
    <t>sa31 3hl</t>
  </si>
  <si>
    <t>sa313hl</t>
  </si>
  <si>
    <t>SA31 3HN</t>
  </si>
  <si>
    <t>SA313HN</t>
  </si>
  <si>
    <t>sa31 3hn</t>
  </si>
  <si>
    <t>sa313hn</t>
  </si>
  <si>
    <t>SA31 3HP</t>
  </si>
  <si>
    <t>SA313HP</t>
  </si>
  <si>
    <t>sa31 3hp</t>
  </si>
  <si>
    <t>sa313hp</t>
  </si>
  <si>
    <t>SA31 3HQ</t>
  </si>
  <si>
    <t>SA313HQ</t>
  </si>
  <si>
    <t>sa31 3hq</t>
  </si>
  <si>
    <t>sa313hq</t>
  </si>
  <si>
    <t>SA31 3HR</t>
  </si>
  <si>
    <t>SA313HR</t>
  </si>
  <si>
    <t>sa31 3hr</t>
  </si>
  <si>
    <t>sa313hr</t>
  </si>
  <si>
    <t>SA31 3HS</t>
  </si>
  <si>
    <t>SA313HS</t>
  </si>
  <si>
    <t>sa31 3hs</t>
  </si>
  <si>
    <t>sa313hs</t>
  </si>
  <si>
    <t>SA31 3HT</t>
  </si>
  <si>
    <t>SA313HT</t>
  </si>
  <si>
    <t>sa31 3ht</t>
  </si>
  <si>
    <t>sa313ht</t>
  </si>
  <si>
    <t>SA31 3HU</t>
  </si>
  <si>
    <t>SA313HU</t>
  </si>
  <si>
    <t>sa31 3hu</t>
  </si>
  <si>
    <t>sa313hu</t>
  </si>
  <si>
    <t>SA31 3HW</t>
  </si>
  <si>
    <t>SA313HW</t>
  </si>
  <si>
    <t>sa31 3hw</t>
  </si>
  <si>
    <t>sa313hw</t>
  </si>
  <si>
    <t>SA31 3HX</t>
  </si>
  <si>
    <t>SA313HX</t>
  </si>
  <si>
    <t>sa31 3hx</t>
  </si>
  <si>
    <t>sa313hx</t>
  </si>
  <si>
    <t>SA31 3HY</t>
  </si>
  <si>
    <t>SA313HY</t>
  </si>
  <si>
    <t>sa31 3hy</t>
  </si>
  <si>
    <t>sa313hy</t>
  </si>
  <si>
    <t>SA31 3HZ</t>
  </si>
  <si>
    <t>SA313HZ</t>
  </si>
  <si>
    <t>sa31 3hz</t>
  </si>
  <si>
    <t>sa313hz</t>
  </si>
  <si>
    <t>SA31 3JA</t>
  </si>
  <si>
    <t>SA313JA</t>
  </si>
  <si>
    <t>sa31 3ja</t>
  </si>
  <si>
    <t>sa313ja</t>
  </si>
  <si>
    <t>SA31 3JB</t>
  </si>
  <si>
    <t>SA313JB</t>
  </si>
  <si>
    <t>sa31 3jb</t>
  </si>
  <si>
    <t>sa313jb</t>
  </si>
  <si>
    <t>SA31 3JD</t>
  </si>
  <si>
    <t>SA313JD</t>
  </si>
  <si>
    <t>sa31 3jd</t>
  </si>
  <si>
    <t>sa313jd</t>
  </si>
  <si>
    <t>SA31 3JE</t>
  </si>
  <si>
    <t>SA313JE</t>
  </si>
  <si>
    <t>sa31 3je</t>
  </si>
  <si>
    <t>sa313je</t>
  </si>
  <si>
    <t>SA31 3JF</t>
  </si>
  <si>
    <t>SA313JF</t>
  </si>
  <si>
    <t>sa31 3jf</t>
  </si>
  <si>
    <t>sa313jf</t>
  </si>
  <si>
    <t>SA31 3JG</t>
  </si>
  <si>
    <t>SA313JG</t>
  </si>
  <si>
    <t>sa31 3jg</t>
  </si>
  <si>
    <t>sa313jg</t>
  </si>
  <si>
    <t>SA31 3JH</t>
  </si>
  <si>
    <t>SA313JH</t>
  </si>
  <si>
    <t>sa31 3jh</t>
  </si>
  <si>
    <t>sa313jh</t>
  </si>
  <si>
    <t>SA31 3JJ</t>
  </si>
  <si>
    <t>SA313JJ</t>
  </si>
  <si>
    <t>sa31 3jj</t>
  </si>
  <si>
    <t>sa313jj</t>
  </si>
  <si>
    <t>SA31 3JL</t>
  </si>
  <si>
    <t>SA313JL</t>
  </si>
  <si>
    <t>sa31 3jl</t>
  </si>
  <si>
    <t>sa313jl</t>
  </si>
  <si>
    <t>SA31 3JN</t>
  </si>
  <si>
    <t>SA313JN</t>
  </si>
  <si>
    <t>sa31 3jn</t>
  </si>
  <si>
    <t>sa313jn</t>
  </si>
  <si>
    <t>SA31 3JP</t>
  </si>
  <si>
    <t>SA313JP</t>
  </si>
  <si>
    <t>sa31 3jp</t>
  </si>
  <si>
    <t>sa313jp</t>
  </si>
  <si>
    <t>SA31 3JQ</t>
  </si>
  <si>
    <t>SA313JQ</t>
  </si>
  <si>
    <t>sa31 3jq</t>
  </si>
  <si>
    <t>sa313jq</t>
  </si>
  <si>
    <t>SA31 3JR</t>
  </si>
  <si>
    <t>SA313JR</t>
  </si>
  <si>
    <t>sa31 3jr</t>
  </si>
  <si>
    <t>sa313jr</t>
  </si>
  <si>
    <t>SA31 3JS</t>
  </si>
  <si>
    <t>SA313JS</t>
  </si>
  <si>
    <t>sa31 3js</t>
  </si>
  <si>
    <t>sa313js</t>
  </si>
  <si>
    <t>SA31 3JT</t>
  </si>
  <si>
    <t>SA313JT</t>
  </si>
  <si>
    <t>sa31 3jt</t>
  </si>
  <si>
    <t>sa313jt</t>
  </si>
  <si>
    <t>SA31 3JU</t>
  </si>
  <si>
    <t>SA313JU</t>
  </si>
  <si>
    <t>sa31 3ju</t>
  </si>
  <si>
    <t>sa313ju</t>
  </si>
  <si>
    <t>SA31 3JW</t>
  </si>
  <si>
    <t>SA313JW</t>
  </si>
  <si>
    <t>sa31 3jw</t>
  </si>
  <si>
    <t>sa313jw</t>
  </si>
  <si>
    <t>SA31 3LD</t>
  </si>
  <si>
    <t>SA313LD</t>
  </si>
  <si>
    <t>sa31 3ld</t>
  </si>
  <si>
    <t>sa313ld</t>
  </si>
  <si>
    <t>SA31 3LE</t>
  </si>
  <si>
    <t>SA313LE</t>
  </si>
  <si>
    <t>sa31 3le</t>
  </si>
  <si>
    <t>sa313le</t>
  </si>
  <si>
    <t>SA31 3LL</t>
  </si>
  <si>
    <t>SA313LL</t>
  </si>
  <si>
    <t>sa31 3ll</t>
  </si>
  <si>
    <t>sa313ll</t>
  </si>
  <si>
    <t>SA31 3LN</t>
  </si>
  <si>
    <t>SA313LN</t>
  </si>
  <si>
    <t>sa31 3ln</t>
  </si>
  <si>
    <t>sa313ln</t>
  </si>
  <si>
    <t>SA31 3LP</t>
  </si>
  <si>
    <t>SA313LP</t>
  </si>
  <si>
    <t>sa31 3lp</t>
  </si>
  <si>
    <t>sa313lp</t>
  </si>
  <si>
    <t>SA31 3LQ</t>
  </si>
  <si>
    <t>SA313LQ</t>
  </si>
  <si>
    <t>sa31 3lq</t>
  </si>
  <si>
    <t>sa313lq</t>
  </si>
  <si>
    <t>SA31 3LS</t>
  </si>
  <si>
    <t>SA313LS</t>
  </si>
  <si>
    <t>sa31 3ls</t>
  </si>
  <si>
    <t>sa313ls</t>
  </si>
  <si>
    <t>SA31 3LU</t>
  </si>
  <si>
    <t>SA313LU</t>
  </si>
  <si>
    <t>sa31 3lu</t>
  </si>
  <si>
    <t>sa313lu</t>
  </si>
  <si>
    <t>SA31 3LW</t>
  </si>
  <si>
    <t>SA313LW</t>
  </si>
  <si>
    <t>sa31 3lw</t>
  </si>
  <si>
    <t>sa313lw</t>
  </si>
  <si>
    <t>SA31 3LX</t>
  </si>
  <si>
    <t>SA313LX</t>
  </si>
  <si>
    <t>sa31 3lx</t>
  </si>
  <si>
    <t>sa313lx</t>
  </si>
  <si>
    <t>SA31 3LY</t>
  </si>
  <si>
    <t>SA313LY</t>
  </si>
  <si>
    <t>sa31 3ly</t>
  </si>
  <si>
    <t>sa313ly</t>
  </si>
  <si>
    <t>SA31 3LZ</t>
  </si>
  <si>
    <t>SA313LZ</t>
  </si>
  <si>
    <t>sa31 3lz</t>
  </si>
  <si>
    <t>sa313lz</t>
  </si>
  <si>
    <t>SA31 3NA</t>
  </si>
  <si>
    <t>SA313NA</t>
  </si>
  <si>
    <t>sa31 3na</t>
  </si>
  <si>
    <t>sa313na</t>
  </si>
  <si>
    <t>SA31 3NB</t>
  </si>
  <si>
    <t>SA313NB</t>
  </si>
  <si>
    <t>sa31 3nb</t>
  </si>
  <si>
    <t>sa313nb</t>
  </si>
  <si>
    <t>SA31 3NE</t>
  </si>
  <si>
    <t>SA313NE</t>
  </si>
  <si>
    <t>sa31 3ne</t>
  </si>
  <si>
    <t>sa313ne</t>
  </si>
  <si>
    <t>SA31 3NF</t>
  </si>
  <si>
    <t>SA313NF</t>
  </si>
  <si>
    <t>sa31 3nf</t>
  </si>
  <si>
    <t>sa313nf</t>
  </si>
  <si>
    <t>SA31 3NG</t>
  </si>
  <si>
    <t>SA313NG</t>
  </si>
  <si>
    <t>sa31 3ng</t>
  </si>
  <si>
    <t>sa313ng</t>
  </si>
  <si>
    <t>SA31 3NJ</t>
  </si>
  <si>
    <t>SA313NJ</t>
  </si>
  <si>
    <t>sa31 3nj</t>
  </si>
  <si>
    <t>sa313nj</t>
  </si>
  <si>
    <t>SA31 3NL</t>
  </si>
  <si>
    <t>SA313NL</t>
  </si>
  <si>
    <t>sa31 3nl</t>
  </si>
  <si>
    <t>sa313nl</t>
  </si>
  <si>
    <t>SA31 3NN</t>
  </si>
  <si>
    <t>SA313NN</t>
  </si>
  <si>
    <t>sa31 3nn</t>
  </si>
  <si>
    <t>sa313nn</t>
  </si>
  <si>
    <t>SA31 3NQ</t>
  </si>
  <si>
    <t>SA313NQ</t>
  </si>
  <si>
    <t>sa31 3nq</t>
  </si>
  <si>
    <t>sa313nq</t>
  </si>
  <si>
    <t>SA31 3NR</t>
  </si>
  <si>
    <t>SA313NR</t>
  </si>
  <si>
    <t>sa31 3nr</t>
  </si>
  <si>
    <t>sa313nr</t>
  </si>
  <si>
    <t>SA31 3NS</t>
  </si>
  <si>
    <t>SA313NS</t>
  </si>
  <si>
    <t>sa31 3ns</t>
  </si>
  <si>
    <t>sa313ns</t>
  </si>
  <si>
    <t>SA31 3NU</t>
  </si>
  <si>
    <t>SA313NU</t>
  </si>
  <si>
    <t>sa31 3nu</t>
  </si>
  <si>
    <t>sa313nu</t>
  </si>
  <si>
    <t>SA31 3NW</t>
  </si>
  <si>
    <t>SA313NW</t>
  </si>
  <si>
    <t>sa31 3nw</t>
  </si>
  <si>
    <t>sa313nw</t>
  </si>
  <si>
    <t>SA31 3NX</t>
  </si>
  <si>
    <t>SA313NX</t>
  </si>
  <si>
    <t>sa31 3nx</t>
  </si>
  <si>
    <t>sa313nx</t>
  </si>
  <si>
    <t>SA31 3NY</t>
  </si>
  <si>
    <t>SA313NY</t>
  </si>
  <si>
    <t>sa31 3ny</t>
  </si>
  <si>
    <t>sa313ny</t>
  </si>
  <si>
    <t>SA31 3NZ</t>
  </si>
  <si>
    <t>SA313NZ</t>
  </si>
  <si>
    <t>sa31 3nz</t>
  </si>
  <si>
    <t>sa313nz</t>
  </si>
  <si>
    <t>SA31 3PA</t>
  </si>
  <si>
    <t>SA313PA</t>
  </si>
  <si>
    <t>sa31 3pa</t>
  </si>
  <si>
    <t>sa313pa</t>
  </si>
  <si>
    <t>SA31 3PB</t>
  </si>
  <si>
    <t>SA313PB</t>
  </si>
  <si>
    <t>sa31 3pb</t>
  </si>
  <si>
    <t>sa313pb</t>
  </si>
  <si>
    <t>SA31 3PD</t>
  </si>
  <si>
    <t>SA313PD</t>
  </si>
  <si>
    <t>sa31 3pd</t>
  </si>
  <si>
    <t>sa313pd</t>
  </si>
  <si>
    <t>SA31 3PE</t>
  </si>
  <si>
    <t>SA313PE</t>
  </si>
  <si>
    <t>sa31 3pe</t>
  </si>
  <si>
    <t>sa313pe</t>
  </si>
  <si>
    <t>SA31 3PG</t>
  </si>
  <si>
    <t>SA313PG</t>
  </si>
  <si>
    <t>sa31 3pg</t>
  </si>
  <si>
    <t>sa313pg</t>
  </si>
  <si>
    <t>SA31 3PH</t>
  </si>
  <si>
    <t>SA313PH</t>
  </si>
  <si>
    <t>sa31 3ph</t>
  </si>
  <si>
    <t>sa313ph</t>
  </si>
  <si>
    <t>SA31 3PJ</t>
  </si>
  <si>
    <t>SA313PJ</t>
  </si>
  <si>
    <t>sa31 3pj</t>
  </si>
  <si>
    <t>sa313pj</t>
  </si>
  <si>
    <t>SA31 3PL</t>
  </si>
  <si>
    <t>SA313PL</t>
  </si>
  <si>
    <t>sa31 3pl</t>
  </si>
  <si>
    <t>sa313pl</t>
  </si>
  <si>
    <t>SA31 3PN</t>
  </si>
  <si>
    <t>SA313PN</t>
  </si>
  <si>
    <t>sa31 3pn</t>
  </si>
  <si>
    <t>sa313pn</t>
  </si>
  <si>
    <t>SA31 3PP</t>
  </si>
  <si>
    <t>SA313PP</t>
  </si>
  <si>
    <t>sa31 3pp</t>
  </si>
  <si>
    <t>sa313pp</t>
  </si>
  <si>
    <t>SA31 3PQ</t>
  </si>
  <si>
    <t>SA313PQ</t>
  </si>
  <si>
    <t>sa31 3pq</t>
  </si>
  <si>
    <t>sa313pq</t>
  </si>
  <si>
    <t>SA31 3PR</t>
  </si>
  <si>
    <t>SA313PR</t>
  </si>
  <si>
    <t>sa31 3pr</t>
  </si>
  <si>
    <t>sa313pr</t>
  </si>
  <si>
    <t>SA31 3PS</t>
  </si>
  <si>
    <t>SA313PS</t>
  </si>
  <si>
    <t>sa31 3ps</t>
  </si>
  <si>
    <t>sa313ps</t>
  </si>
  <si>
    <t>SA31 3PT</t>
  </si>
  <si>
    <t>SA313PT</t>
  </si>
  <si>
    <t>sa31 3pt</t>
  </si>
  <si>
    <t>sa313pt</t>
  </si>
  <si>
    <t>SA31 3PU</t>
  </si>
  <si>
    <t>SA313PU</t>
  </si>
  <si>
    <t>sa31 3pu</t>
  </si>
  <si>
    <t>sa313pu</t>
  </si>
  <si>
    <t>SA31 3PW</t>
  </si>
  <si>
    <t>SA313PW</t>
  </si>
  <si>
    <t>sa31 3pw</t>
  </si>
  <si>
    <t>sa313pw</t>
  </si>
  <si>
    <t>SA31 3PX</t>
  </si>
  <si>
    <t>SA313PX</t>
  </si>
  <si>
    <t>sa31 3px</t>
  </si>
  <si>
    <t>sa313px</t>
  </si>
  <si>
    <t>SA31 3PY</t>
  </si>
  <si>
    <t>SA313PY</t>
  </si>
  <si>
    <t>sa31 3py</t>
  </si>
  <si>
    <t>sa313py</t>
  </si>
  <si>
    <t>SA31 3PZ</t>
  </si>
  <si>
    <t>SA313PZ</t>
  </si>
  <si>
    <t>sa31 3pz</t>
  </si>
  <si>
    <t>sa313pz</t>
  </si>
  <si>
    <t>SA31 3QA</t>
  </si>
  <si>
    <t>SA313QA</t>
  </si>
  <si>
    <t>sa31 3qa</t>
  </si>
  <si>
    <t>sa313qa</t>
  </si>
  <si>
    <t>SA31 3QD</t>
  </si>
  <si>
    <t>SA313QD</t>
  </si>
  <si>
    <t>sa31 3qd</t>
  </si>
  <si>
    <t>sa313qd</t>
  </si>
  <si>
    <t>SA31 3QE</t>
  </si>
  <si>
    <t>SA313QE</t>
  </si>
  <si>
    <t>sa31 3qe</t>
  </si>
  <si>
    <t>sa313qe</t>
  </si>
  <si>
    <t>SA31 3QF</t>
  </si>
  <si>
    <t>SA313QF</t>
  </si>
  <si>
    <t>sa31 3qf</t>
  </si>
  <si>
    <t>sa313qf</t>
  </si>
  <si>
    <t>SA31 3QG</t>
  </si>
  <si>
    <t>SA313QG</t>
  </si>
  <si>
    <t>sa31 3qg</t>
  </si>
  <si>
    <t>sa313qg</t>
  </si>
  <si>
    <t>SA31 3QL</t>
  </si>
  <si>
    <t>SA313QL</t>
  </si>
  <si>
    <t>sa31 3ql</t>
  </si>
  <si>
    <t>sa313ql</t>
  </si>
  <si>
    <t>SA31 3QN</t>
  </si>
  <si>
    <t>SA313QN</t>
  </si>
  <si>
    <t>sa31 3qn</t>
  </si>
  <si>
    <t>sa313qn</t>
  </si>
  <si>
    <t>SA31 3QP</t>
  </si>
  <si>
    <t>SA313QP</t>
  </si>
  <si>
    <t>sa31 3qp</t>
  </si>
  <si>
    <t>sa313qp</t>
  </si>
  <si>
    <t>SA31 3QQ</t>
  </si>
  <si>
    <t>SA313QQ</t>
  </si>
  <si>
    <t>sa31 3qq</t>
  </si>
  <si>
    <t>sa313qq</t>
  </si>
  <si>
    <t>SA31 3QR</t>
  </si>
  <si>
    <t>SA313QR</t>
  </si>
  <si>
    <t>sa31 3qr</t>
  </si>
  <si>
    <t>sa313qr</t>
  </si>
  <si>
    <t>SA31 3QS</t>
  </si>
  <si>
    <t>SA313QS</t>
  </si>
  <si>
    <t>sa31 3qs</t>
  </si>
  <si>
    <t>sa313qs</t>
  </si>
  <si>
    <t>SA31 3QT</t>
  </si>
  <si>
    <t>SA313QT</t>
  </si>
  <si>
    <t>sa31 3qt</t>
  </si>
  <si>
    <t>sa313qt</t>
  </si>
  <si>
    <t>SA31 3QU</t>
  </si>
  <si>
    <t>SA313QU</t>
  </si>
  <si>
    <t>sa31 3qu</t>
  </si>
  <si>
    <t>sa313qu</t>
  </si>
  <si>
    <t>SA31 3QW</t>
  </si>
  <si>
    <t>SA313QW</t>
  </si>
  <si>
    <t>sa31 3qw</t>
  </si>
  <si>
    <t>sa313qw</t>
  </si>
  <si>
    <t>SA31 3QX</t>
  </si>
  <si>
    <t>SA313QX</t>
  </si>
  <si>
    <t>sa31 3qx</t>
  </si>
  <si>
    <t>sa313qx</t>
  </si>
  <si>
    <t>SA31 3QY</t>
  </si>
  <si>
    <t>SA313QY</t>
  </si>
  <si>
    <t>sa31 3qy</t>
  </si>
  <si>
    <t>sa313qy</t>
  </si>
  <si>
    <t>SA31 3QZ</t>
  </si>
  <si>
    <t>SA313QZ</t>
  </si>
  <si>
    <t>sa31 3qz</t>
  </si>
  <si>
    <t>sa313qz</t>
  </si>
  <si>
    <t>SA31 3RB</t>
  </si>
  <si>
    <t>SA313RB</t>
  </si>
  <si>
    <t>sa31 3rb</t>
  </si>
  <si>
    <t>sa313rb</t>
  </si>
  <si>
    <t>SA31 3RD</t>
  </si>
  <si>
    <t>SA313RD</t>
  </si>
  <si>
    <t>sa31 3rd</t>
  </si>
  <si>
    <t>sa313rd</t>
  </si>
  <si>
    <t>SA31 3RG</t>
  </si>
  <si>
    <t>SA313RG</t>
  </si>
  <si>
    <t>sa31 3rg</t>
  </si>
  <si>
    <t>sa313rg</t>
  </si>
  <si>
    <t>SA31 3RJ</t>
  </si>
  <si>
    <t>SA313RJ</t>
  </si>
  <si>
    <t>sa31 3rj</t>
  </si>
  <si>
    <t>sa313rj</t>
  </si>
  <si>
    <t>SA31 3RL</t>
  </si>
  <si>
    <t>SA313RL</t>
  </si>
  <si>
    <t>sa31 3rl</t>
  </si>
  <si>
    <t>sa313rl</t>
  </si>
  <si>
    <t>SA31 3RN</t>
  </si>
  <si>
    <t>SA313RN</t>
  </si>
  <si>
    <t>sa31 3rn</t>
  </si>
  <si>
    <t>sa313rn</t>
  </si>
  <si>
    <t>SA31 3RP</t>
  </si>
  <si>
    <t>SA313RP</t>
  </si>
  <si>
    <t>sa31 3rp</t>
  </si>
  <si>
    <t>sa313rp</t>
  </si>
  <si>
    <t>SA31 3RR</t>
  </si>
  <si>
    <t>SA313RR</t>
  </si>
  <si>
    <t>sa31 3rr</t>
  </si>
  <si>
    <t>sa313rr</t>
  </si>
  <si>
    <t>SA31 3RS</t>
  </si>
  <si>
    <t>SA313RS</t>
  </si>
  <si>
    <t>sa31 3rs</t>
  </si>
  <si>
    <t>sa313rs</t>
  </si>
  <si>
    <t>SA31 3RU</t>
  </si>
  <si>
    <t>SA313RU</t>
  </si>
  <si>
    <t>sa31 3ru</t>
  </si>
  <si>
    <t>sa313ru</t>
  </si>
  <si>
    <t>SA31 3RY</t>
  </si>
  <si>
    <t>SA313RY</t>
  </si>
  <si>
    <t>sa31 3ry</t>
  </si>
  <si>
    <t>sa313ry</t>
  </si>
  <si>
    <t>SA31 3SA</t>
  </si>
  <si>
    <t>SA313SA</t>
  </si>
  <si>
    <t>sa31 3sa</t>
  </si>
  <si>
    <t>sa313sa</t>
  </si>
  <si>
    <t>SA31 3SB</t>
  </si>
  <si>
    <t>SA313SB</t>
  </si>
  <si>
    <t>sa31 3sb</t>
  </si>
  <si>
    <t>sa313sb</t>
  </si>
  <si>
    <t>SA31 3SD</t>
  </si>
  <si>
    <t>SA313SD</t>
  </si>
  <si>
    <t>sa31 3sd</t>
  </si>
  <si>
    <t>sa313sd</t>
  </si>
  <si>
    <t>SA31 3SE</t>
  </si>
  <si>
    <t>SA313SE</t>
  </si>
  <si>
    <t>sa31 3se</t>
  </si>
  <si>
    <t>sa313se</t>
  </si>
  <si>
    <t>SA31 3SG</t>
  </si>
  <si>
    <t>SA313SG</t>
  </si>
  <si>
    <t>sa31 3sg</t>
  </si>
  <si>
    <t>sa313sg</t>
  </si>
  <si>
    <t>SA31 3ZB</t>
  </si>
  <si>
    <t>SA313ZB</t>
  </si>
  <si>
    <t>sa31 3zb</t>
  </si>
  <si>
    <t>sa313zb</t>
  </si>
  <si>
    <t>SA31 9BF</t>
  </si>
  <si>
    <t>SA319BF</t>
  </si>
  <si>
    <t>sa31 9bf</t>
  </si>
  <si>
    <t>sa319bf</t>
  </si>
  <si>
    <t>SA31 9BP</t>
  </si>
  <si>
    <t>SA319BP</t>
  </si>
  <si>
    <t>sa31 9bp</t>
  </si>
  <si>
    <t>sa319bp</t>
  </si>
  <si>
    <t>SA31 9BU</t>
  </si>
  <si>
    <t>SA319BU</t>
  </si>
  <si>
    <t>sa31 9bu</t>
  </si>
  <si>
    <t>sa319bu</t>
  </si>
  <si>
    <t>SA31 9BW</t>
  </si>
  <si>
    <t>SA319BW</t>
  </si>
  <si>
    <t>sa31 9bw</t>
  </si>
  <si>
    <t>sa319bw</t>
  </si>
  <si>
    <t>SA31 9BY</t>
  </si>
  <si>
    <t>SA319BY</t>
  </si>
  <si>
    <t>sa31 9by</t>
  </si>
  <si>
    <t>sa319by</t>
  </si>
  <si>
    <t>SA31 9BZ</t>
  </si>
  <si>
    <t>SA319BZ</t>
  </si>
  <si>
    <t>sa31 9bz</t>
  </si>
  <si>
    <t>sa319bz</t>
  </si>
  <si>
    <t>SA31 9DA</t>
  </si>
  <si>
    <t>SA319DA</t>
  </si>
  <si>
    <t>sa31 9da</t>
  </si>
  <si>
    <t>sa319da</t>
  </si>
  <si>
    <t>SA31 9DH</t>
  </si>
  <si>
    <t>SA319DH</t>
  </si>
  <si>
    <t>sa31 9dh</t>
  </si>
  <si>
    <t>sa319dh</t>
  </si>
  <si>
    <t>SA31 9DL</t>
  </si>
  <si>
    <t>SA319DL</t>
  </si>
  <si>
    <t>sa31 9dl</t>
  </si>
  <si>
    <t>sa319dl</t>
  </si>
  <si>
    <t>SA31 9DN</t>
  </si>
  <si>
    <t>SA319DN</t>
  </si>
  <si>
    <t>sa31 9dn</t>
  </si>
  <si>
    <t>sa319dn</t>
  </si>
  <si>
    <t>SA31 9DP</t>
  </si>
  <si>
    <t>SA319DP</t>
  </si>
  <si>
    <t>sa31 9dp</t>
  </si>
  <si>
    <t>sa319dp</t>
  </si>
  <si>
    <t>SA31 9DQ</t>
  </si>
  <si>
    <t>SA319DQ</t>
  </si>
  <si>
    <t>sa31 9dq</t>
  </si>
  <si>
    <t>sa319dq</t>
  </si>
  <si>
    <t>SA31 9DR</t>
  </si>
  <si>
    <t>SA319DR</t>
  </si>
  <si>
    <t>sa31 9dr</t>
  </si>
  <si>
    <t>sa319dr</t>
  </si>
  <si>
    <t>SA31 9ED</t>
  </si>
  <si>
    <t>SA319ED</t>
  </si>
  <si>
    <t>sa31 9ed</t>
  </si>
  <si>
    <t>sa319ed</t>
  </si>
  <si>
    <t>SA31 9EL</t>
  </si>
  <si>
    <t>SA319EL</t>
  </si>
  <si>
    <t>sa31 9el</t>
  </si>
  <si>
    <t>sa319el</t>
  </si>
  <si>
    <t>SA31 9ER</t>
  </si>
  <si>
    <t>SA319ER</t>
  </si>
  <si>
    <t>sa31 9er</t>
  </si>
  <si>
    <t>sa319er</t>
  </si>
  <si>
    <t>SA31 9ET</t>
  </si>
  <si>
    <t>SA319ET</t>
  </si>
  <si>
    <t>sa31 9et</t>
  </si>
  <si>
    <t>sa319et</t>
  </si>
  <si>
    <t>SA31 9EX</t>
  </si>
  <si>
    <t>SA319EX</t>
  </si>
  <si>
    <t>sa31 9ex</t>
  </si>
  <si>
    <t>sa319ex</t>
  </si>
  <si>
    <t>SA31 9FE</t>
  </si>
  <si>
    <t>SA319FE</t>
  </si>
  <si>
    <t>sa31 9fe</t>
  </si>
  <si>
    <t>sa319fe</t>
  </si>
  <si>
    <t>SA31 9FG</t>
  </si>
  <si>
    <t>SA319FG</t>
  </si>
  <si>
    <t>sa31 9fg</t>
  </si>
  <si>
    <t>sa319fg</t>
  </si>
  <si>
    <t>SA31 9SA</t>
  </si>
  <si>
    <t>SA319SA</t>
  </si>
  <si>
    <t>sa31 9sa</t>
  </si>
  <si>
    <t>sa319sa</t>
  </si>
  <si>
    <t>SA31 9SB</t>
  </si>
  <si>
    <t>SA319SB</t>
  </si>
  <si>
    <t>sa31 9sb</t>
  </si>
  <si>
    <t>sa319sb</t>
  </si>
  <si>
    <t>SA31 9ZZ</t>
  </si>
  <si>
    <t>SA319ZZ</t>
  </si>
  <si>
    <t>sa31 9zz</t>
  </si>
  <si>
    <t>sa319zz</t>
  </si>
  <si>
    <t>SA32 7AA</t>
  </si>
  <si>
    <t>SA327AA</t>
  </si>
  <si>
    <t>sa32 7aa</t>
  </si>
  <si>
    <t>sa327aa</t>
  </si>
  <si>
    <t>SA32 7AB</t>
  </si>
  <si>
    <t>SA327AB</t>
  </si>
  <si>
    <t>sa32 7ab</t>
  </si>
  <si>
    <t>sa327ab</t>
  </si>
  <si>
    <t>SA32 7AD</t>
  </si>
  <si>
    <t>SA327AD</t>
  </si>
  <si>
    <t>sa32 7ad</t>
  </si>
  <si>
    <t>sa327ad</t>
  </si>
  <si>
    <t>SA32 7AE</t>
  </si>
  <si>
    <t>SA327AE</t>
  </si>
  <si>
    <t>sa32 7ae</t>
  </si>
  <si>
    <t>sa327ae</t>
  </si>
  <si>
    <t>SA32 7AF</t>
  </si>
  <si>
    <t>SA327AF</t>
  </si>
  <si>
    <t>sa32 7af</t>
  </si>
  <si>
    <t>sa327af</t>
  </si>
  <si>
    <t>SA32 7AG</t>
  </si>
  <si>
    <t>SA327AG</t>
  </si>
  <si>
    <t>sa32 7ag</t>
  </si>
  <si>
    <t>sa327ag</t>
  </si>
  <si>
    <t>SA32 7AH</t>
  </si>
  <si>
    <t>SA327AH</t>
  </si>
  <si>
    <t>sa32 7ah</t>
  </si>
  <si>
    <t>sa327ah</t>
  </si>
  <si>
    <t>SA32 7AJ</t>
  </si>
  <si>
    <t>SA327AJ</t>
  </si>
  <si>
    <t>sa32 7aj</t>
  </si>
  <si>
    <t>sa327aj</t>
  </si>
  <si>
    <t>SA32 7AL</t>
  </si>
  <si>
    <t>SA327AL</t>
  </si>
  <si>
    <t>sa32 7al</t>
  </si>
  <si>
    <t>sa327al</t>
  </si>
  <si>
    <t>SA32 7AN</t>
  </si>
  <si>
    <t>SA327AN</t>
  </si>
  <si>
    <t>sa32 7an</t>
  </si>
  <si>
    <t>sa327an</t>
  </si>
  <si>
    <t>SA32 7AP</t>
  </si>
  <si>
    <t>SA327AP</t>
  </si>
  <si>
    <t>sa32 7ap</t>
  </si>
  <si>
    <t>sa327ap</t>
  </si>
  <si>
    <t>Llanpumpsaint WwTW</t>
  </si>
  <si>
    <t>SA32 7AQ</t>
  </si>
  <si>
    <t>SA327AQ</t>
  </si>
  <si>
    <t>sa32 7aq</t>
  </si>
  <si>
    <t>sa327aq</t>
  </si>
  <si>
    <t>SA32 7AR</t>
  </si>
  <si>
    <t>SA327AR</t>
  </si>
  <si>
    <t>sa32 7ar</t>
  </si>
  <si>
    <t>sa327ar</t>
  </si>
  <si>
    <t>SA32 7AS</t>
  </si>
  <si>
    <t>SA327AS</t>
  </si>
  <si>
    <t>sa32 7as</t>
  </si>
  <si>
    <t>sa327as</t>
  </si>
  <si>
    <t>SA32 7AT</t>
  </si>
  <si>
    <t>SA327AT</t>
  </si>
  <si>
    <t>sa32 7at</t>
  </si>
  <si>
    <t>sa327at</t>
  </si>
  <si>
    <t>SA32 7AU</t>
  </si>
  <si>
    <t>SA327AU</t>
  </si>
  <si>
    <t>sa32 7au</t>
  </si>
  <si>
    <t>sa327au</t>
  </si>
  <si>
    <t>SA32 7AW</t>
  </si>
  <si>
    <t>SA327AW</t>
  </si>
  <si>
    <t>sa32 7aw</t>
  </si>
  <si>
    <t>sa327aw</t>
  </si>
  <si>
    <t>Alltwalis STW</t>
  </si>
  <si>
    <t>SA32 7AX</t>
  </si>
  <si>
    <t>SA327AX</t>
  </si>
  <si>
    <t>sa32 7ax</t>
  </si>
  <si>
    <t>sa327ax</t>
  </si>
  <si>
    <t>SA32 7AY</t>
  </si>
  <si>
    <t>SA327AY</t>
  </si>
  <si>
    <t>sa32 7ay</t>
  </si>
  <si>
    <t>sa327ay</t>
  </si>
  <si>
    <t>SA32 7AZ</t>
  </si>
  <si>
    <t>SA327AZ</t>
  </si>
  <si>
    <t>sa32 7az</t>
  </si>
  <si>
    <t>sa327az</t>
  </si>
  <si>
    <t>SA32 7BA</t>
  </si>
  <si>
    <t>SA327BA</t>
  </si>
  <si>
    <t>sa32 7ba</t>
  </si>
  <si>
    <t>sa327ba</t>
  </si>
  <si>
    <t>Felingwm WwTW</t>
  </si>
  <si>
    <t>SA32 7BB</t>
  </si>
  <si>
    <t>SA327BB</t>
  </si>
  <si>
    <t>sa32 7bb</t>
  </si>
  <si>
    <t>sa327bb</t>
  </si>
  <si>
    <t>SA32 7BD</t>
  </si>
  <si>
    <t>SA327BD</t>
  </si>
  <si>
    <t>sa32 7bd</t>
  </si>
  <si>
    <t>sa327bd</t>
  </si>
  <si>
    <t>Brechfa WwTW</t>
  </si>
  <si>
    <t>SA32 7BE</t>
  </si>
  <si>
    <t>SA327BE</t>
  </si>
  <si>
    <t>sa32 7be</t>
  </si>
  <si>
    <t>sa327be</t>
  </si>
  <si>
    <t>SA32 7BH</t>
  </si>
  <si>
    <t>SA327BH</t>
  </si>
  <si>
    <t>sa32 7bh</t>
  </si>
  <si>
    <t>sa327bh</t>
  </si>
  <si>
    <t xml:space="preserve">Bro Nant STW </t>
  </si>
  <si>
    <t>SA32 7BJ</t>
  </si>
  <si>
    <t>SA327BJ</t>
  </si>
  <si>
    <t>sa32 7bj</t>
  </si>
  <si>
    <t>sa327bj</t>
  </si>
  <si>
    <t>SA32 7BL</t>
  </si>
  <si>
    <t>SA327BL</t>
  </si>
  <si>
    <t>sa32 7bl</t>
  </si>
  <si>
    <t>sa327bl</t>
  </si>
  <si>
    <t>SA32 7BN</t>
  </si>
  <si>
    <t>SA327BN</t>
  </si>
  <si>
    <t>sa32 7bn</t>
  </si>
  <si>
    <t>sa327bn</t>
  </si>
  <si>
    <t>SA32 7BP</t>
  </si>
  <si>
    <t>SA327BP</t>
  </si>
  <si>
    <t>sa32 7bp</t>
  </si>
  <si>
    <t>sa327bp</t>
  </si>
  <si>
    <t>SA32 7BQ</t>
  </si>
  <si>
    <t>SA327BQ</t>
  </si>
  <si>
    <t>sa32 7bq</t>
  </si>
  <si>
    <t>sa327bq</t>
  </si>
  <si>
    <t>SA32 7BR</t>
  </si>
  <si>
    <t>SA327BR</t>
  </si>
  <si>
    <t>sa32 7br</t>
  </si>
  <si>
    <t>sa327br</t>
  </si>
  <si>
    <t>SA32 7BS</t>
  </si>
  <si>
    <t>SA327BS</t>
  </si>
  <si>
    <t>sa32 7bs</t>
  </si>
  <si>
    <t>sa327bs</t>
  </si>
  <si>
    <t>SA32 7BT</t>
  </si>
  <si>
    <t>SA327BT</t>
  </si>
  <si>
    <t>sa32 7bt</t>
  </si>
  <si>
    <t>sa327bt</t>
  </si>
  <si>
    <t>SA32 7BU</t>
  </si>
  <si>
    <t>SA327BU</t>
  </si>
  <si>
    <t>sa32 7bu</t>
  </si>
  <si>
    <t>sa327bu</t>
  </si>
  <si>
    <t>SA32 7BW</t>
  </si>
  <si>
    <t>SA327BW</t>
  </si>
  <si>
    <t>sa32 7bw</t>
  </si>
  <si>
    <t>sa327bw</t>
  </si>
  <si>
    <t>SA32 7BX</t>
  </si>
  <si>
    <t>SA327BX</t>
  </si>
  <si>
    <t>sa32 7bx</t>
  </si>
  <si>
    <t>sa327bx</t>
  </si>
  <si>
    <t>SA32 7BY</t>
  </si>
  <si>
    <t>SA327BY</t>
  </si>
  <si>
    <t>sa32 7by</t>
  </si>
  <si>
    <t>sa327by</t>
  </si>
  <si>
    <t>SA32 7BZ</t>
  </si>
  <si>
    <t>SA327BZ</t>
  </si>
  <si>
    <t>sa32 7bz</t>
  </si>
  <si>
    <t>sa327bz</t>
  </si>
  <si>
    <t>SA32 7DA</t>
  </si>
  <si>
    <t>SA327DA</t>
  </si>
  <si>
    <t>sa32 7da</t>
  </si>
  <si>
    <t>sa327da</t>
  </si>
  <si>
    <t>SA32 7DB</t>
  </si>
  <si>
    <t>SA327DB</t>
  </si>
  <si>
    <t>sa32 7db</t>
  </si>
  <si>
    <t>sa327db</t>
  </si>
  <si>
    <t>SA32 7DD</t>
  </si>
  <si>
    <t>SA327DD</t>
  </si>
  <si>
    <t>sa32 7dd</t>
  </si>
  <si>
    <t>sa327dd</t>
  </si>
  <si>
    <t>SA32 7DE</t>
  </si>
  <si>
    <t>SA327DE</t>
  </si>
  <si>
    <t>sa32 7de</t>
  </si>
  <si>
    <t>sa327de</t>
  </si>
  <si>
    <t>SA32 7DH</t>
  </si>
  <si>
    <t>SA327DH</t>
  </si>
  <si>
    <t>sa32 7dh</t>
  </si>
  <si>
    <t>sa327dh</t>
  </si>
  <si>
    <t>SA32 7DJ</t>
  </si>
  <si>
    <t>SA327DJ</t>
  </si>
  <si>
    <t>sa32 7dj</t>
  </si>
  <si>
    <t>sa327dj</t>
  </si>
  <si>
    <t>SA32 7DL</t>
  </si>
  <si>
    <t>SA327DL</t>
  </si>
  <si>
    <t>sa32 7dl</t>
  </si>
  <si>
    <t>sa327dl</t>
  </si>
  <si>
    <t>SA32 7DN</t>
  </si>
  <si>
    <t>SA327DN</t>
  </si>
  <si>
    <t>sa32 7dn</t>
  </si>
  <si>
    <t>sa327dn</t>
  </si>
  <si>
    <t>SA32 7DP</t>
  </si>
  <si>
    <t>SA327DP</t>
  </si>
  <si>
    <t>sa32 7dp</t>
  </si>
  <si>
    <t>sa327dp</t>
  </si>
  <si>
    <t>SA32 7DQ</t>
  </si>
  <si>
    <t>SA327DQ</t>
  </si>
  <si>
    <t>sa32 7dq</t>
  </si>
  <si>
    <t>sa327dq</t>
  </si>
  <si>
    <t>SA32 7DR</t>
  </si>
  <si>
    <t>SA327DR</t>
  </si>
  <si>
    <t>sa32 7dr</t>
  </si>
  <si>
    <t>sa327dr</t>
  </si>
  <si>
    <t>SA32 7DS</t>
  </si>
  <si>
    <t>SA327DS</t>
  </si>
  <si>
    <t>sa32 7ds</t>
  </si>
  <si>
    <t>sa327ds</t>
  </si>
  <si>
    <t>SA32 7DT</t>
  </si>
  <si>
    <t>SA327DT</t>
  </si>
  <si>
    <t>sa32 7dt</t>
  </si>
  <si>
    <t>sa327dt</t>
  </si>
  <si>
    <t>SA32 7DU</t>
  </si>
  <si>
    <t>SA327DU</t>
  </si>
  <si>
    <t>sa32 7du</t>
  </si>
  <si>
    <t>sa327du</t>
  </si>
  <si>
    <t>SA32 7DW</t>
  </si>
  <si>
    <t>SA327DW</t>
  </si>
  <si>
    <t>sa32 7dw</t>
  </si>
  <si>
    <t>sa327dw</t>
  </si>
  <si>
    <t>SA32 7DX</t>
  </si>
  <si>
    <t>SA327DX</t>
  </si>
  <si>
    <t>sa32 7dx</t>
  </si>
  <si>
    <t>sa327dx</t>
  </si>
  <si>
    <t>SA32 7DY</t>
  </si>
  <si>
    <t>SA327DY</t>
  </si>
  <si>
    <t>sa32 7dy</t>
  </si>
  <si>
    <t>sa327dy</t>
  </si>
  <si>
    <t>SA32 7DZ</t>
  </si>
  <si>
    <t>SA327DZ</t>
  </si>
  <si>
    <t>sa32 7dz</t>
  </si>
  <si>
    <t>sa327dz</t>
  </si>
  <si>
    <t>SA32 7EA</t>
  </si>
  <si>
    <t>SA327EA</t>
  </si>
  <si>
    <t>sa32 7ea</t>
  </si>
  <si>
    <t>sa327ea</t>
  </si>
  <si>
    <t>SA32 7EB</t>
  </si>
  <si>
    <t>SA327EB</t>
  </si>
  <si>
    <t>sa32 7eb</t>
  </si>
  <si>
    <t>sa327eb</t>
  </si>
  <si>
    <t>SA32 7ED</t>
  </si>
  <si>
    <t>SA327ED</t>
  </si>
  <si>
    <t>sa32 7ed</t>
  </si>
  <si>
    <t>sa327ed</t>
  </si>
  <si>
    <t>SA32 7EE</t>
  </si>
  <si>
    <t>SA327EE</t>
  </si>
  <si>
    <t>sa32 7ee</t>
  </si>
  <si>
    <t>sa327ee</t>
  </si>
  <si>
    <t>SA32 7EG</t>
  </si>
  <si>
    <t>SA327EG</t>
  </si>
  <si>
    <t>sa32 7eg</t>
  </si>
  <si>
    <t>sa327eg</t>
  </si>
  <si>
    <t>SA32 7EJ</t>
  </si>
  <si>
    <t>SA327EJ</t>
  </si>
  <si>
    <t>sa32 7ej</t>
  </si>
  <si>
    <t>sa327ej</t>
  </si>
  <si>
    <t>SA32 7EL</t>
  </si>
  <si>
    <t>SA327EL</t>
  </si>
  <si>
    <t>sa32 7el</t>
  </si>
  <si>
    <t>sa327el</t>
  </si>
  <si>
    <t>SA32 7EN</t>
  </si>
  <si>
    <t>SA327EN</t>
  </si>
  <si>
    <t>sa32 7en</t>
  </si>
  <si>
    <t>sa327en</t>
  </si>
  <si>
    <t>SA32 7EP</t>
  </si>
  <si>
    <t>SA327EP</t>
  </si>
  <si>
    <t>sa32 7ep</t>
  </si>
  <si>
    <t>sa327ep</t>
  </si>
  <si>
    <t>SA32 7ER</t>
  </si>
  <si>
    <t>SA327ER</t>
  </si>
  <si>
    <t>sa32 7er</t>
  </si>
  <si>
    <t>sa327er</t>
  </si>
  <si>
    <t>SA32 7ES</t>
  </si>
  <si>
    <t>SA327ES</t>
  </si>
  <si>
    <t>sa32 7es</t>
  </si>
  <si>
    <t>sa327es</t>
  </si>
  <si>
    <t>SA32 7ET</t>
  </si>
  <si>
    <t>SA327ET</t>
  </si>
  <si>
    <t>sa32 7et</t>
  </si>
  <si>
    <t>sa327et</t>
  </si>
  <si>
    <t>SA32 7EU</t>
  </si>
  <si>
    <t>SA327EU</t>
  </si>
  <si>
    <t>sa32 7eu</t>
  </si>
  <si>
    <t>sa327eu</t>
  </si>
  <si>
    <t>SA32 7EW</t>
  </si>
  <si>
    <t>SA327EW</t>
  </si>
  <si>
    <t>sa32 7ew</t>
  </si>
  <si>
    <t>sa327ew</t>
  </si>
  <si>
    <t>SA32 7EX</t>
  </si>
  <si>
    <t>SA327EX</t>
  </si>
  <si>
    <t>sa32 7ex</t>
  </si>
  <si>
    <t>sa327ex</t>
  </si>
  <si>
    <t>SA32 7EY</t>
  </si>
  <si>
    <t>SA327EY</t>
  </si>
  <si>
    <t>sa32 7ey</t>
  </si>
  <si>
    <t>sa327ey</t>
  </si>
  <si>
    <t>SA32 7HA</t>
  </si>
  <si>
    <t>SA327HA</t>
  </si>
  <si>
    <t>sa32 7ha</t>
  </si>
  <si>
    <t>sa327ha</t>
  </si>
  <si>
    <t>SA32 7HB</t>
  </si>
  <si>
    <t>SA327HB</t>
  </si>
  <si>
    <t>sa32 7hb</t>
  </si>
  <si>
    <t>sa327hb</t>
  </si>
  <si>
    <t>SA32 7HD</t>
  </si>
  <si>
    <t>SA327HD</t>
  </si>
  <si>
    <t>sa32 7hd</t>
  </si>
  <si>
    <t>sa327hd</t>
  </si>
  <si>
    <t>SA32 7HE</t>
  </si>
  <si>
    <t>SA327HE</t>
  </si>
  <si>
    <t>sa32 7he</t>
  </si>
  <si>
    <t>sa327he</t>
  </si>
  <si>
    <t>SA32 7HF</t>
  </si>
  <si>
    <t>SA327HF</t>
  </si>
  <si>
    <t>sa32 7hf</t>
  </si>
  <si>
    <t>sa327hf</t>
  </si>
  <si>
    <t>SA32 7HG</t>
  </si>
  <si>
    <t>SA327HG</t>
  </si>
  <si>
    <t>sa32 7hg</t>
  </si>
  <si>
    <t>sa327hg</t>
  </si>
  <si>
    <t>SA32 7HH</t>
  </si>
  <si>
    <t>SA327HH</t>
  </si>
  <si>
    <t>sa32 7hh</t>
  </si>
  <si>
    <t>sa327hh</t>
  </si>
  <si>
    <t>SA32 7HJ</t>
  </si>
  <si>
    <t>SA327HJ</t>
  </si>
  <si>
    <t>sa32 7hj</t>
  </si>
  <si>
    <t>sa327hj</t>
  </si>
  <si>
    <t>SA32 7HL</t>
  </si>
  <si>
    <t>SA327HL</t>
  </si>
  <si>
    <t>sa32 7hl</t>
  </si>
  <si>
    <t>sa327hl</t>
  </si>
  <si>
    <t>SA32 7HN</t>
  </si>
  <si>
    <t>SA327HN</t>
  </si>
  <si>
    <t>sa32 7hn</t>
  </si>
  <si>
    <t>sa327hn</t>
  </si>
  <si>
    <t>SA32 7HQ</t>
  </si>
  <si>
    <t>SA327HQ</t>
  </si>
  <si>
    <t>sa32 7hq</t>
  </si>
  <si>
    <t>sa327hq</t>
  </si>
  <si>
    <t>SA32 7HR</t>
  </si>
  <si>
    <t>SA327HR</t>
  </si>
  <si>
    <t>sa32 7hr</t>
  </si>
  <si>
    <t>sa327hr</t>
  </si>
  <si>
    <t>SA32 7HS</t>
  </si>
  <si>
    <t>SA327HS</t>
  </si>
  <si>
    <t>sa32 7hs</t>
  </si>
  <si>
    <t>sa327hs</t>
  </si>
  <si>
    <t>SA32 7HT</t>
  </si>
  <si>
    <t>SA327HT</t>
  </si>
  <si>
    <t>sa32 7ht</t>
  </si>
  <si>
    <t>sa327ht</t>
  </si>
  <si>
    <t>SA32 7HU</t>
  </si>
  <si>
    <t>SA327HU</t>
  </si>
  <si>
    <t>sa32 7hu</t>
  </si>
  <si>
    <t>sa327hu</t>
  </si>
  <si>
    <t>SA32 7HW</t>
  </si>
  <si>
    <t>SA327HW</t>
  </si>
  <si>
    <t>sa32 7hw</t>
  </si>
  <si>
    <t>sa327hw</t>
  </si>
  <si>
    <t>SA32 7HX</t>
  </si>
  <si>
    <t>SA327HX</t>
  </si>
  <si>
    <t>sa32 7hx</t>
  </si>
  <si>
    <t>sa327hx</t>
  </si>
  <si>
    <t>SA32 7HY</t>
  </si>
  <si>
    <t>SA327HY</t>
  </si>
  <si>
    <t>sa32 7hy</t>
  </si>
  <si>
    <t>sa327hy</t>
  </si>
  <si>
    <t>SA32 7JA</t>
  </si>
  <si>
    <t>SA327JA</t>
  </si>
  <si>
    <t>sa32 7ja</t>
  </si>
  <si>
    <t>sa327ja</t>
  </si>
  <si>
    <t>SA32 7JB</t>
  </si>
  <si>
    <t>SA327JB</t>
  </si>
  <si>
    <t>sa32 7jb</t>
  </si>
  <si>
    <t>sa327jb</t>
  </si>
  <si>
    <t>SA32 7JD</t>
  </si>
  <si>
    <t>SA327JD</t>
  </si>
  <si>
    <t>sa32 7jd</t>
  </si>
  <si>
    <t>sa327jd</t>
  </si>
  <si>
    <t>SA32 7JE</t>
  </si>
  <si>
    <t>SA327JE</t>
  </si>
  <si>
    <t>sa32 7je</t>
  </si>
  <si>
    <t>sa327je</t>
  </si>
  <si>
    <t>SA32 7JF</t>
  </si>
  <si>
    <t>SA327JF</t>
  </si>
  <si>
    <t>sa32 7jf</t>
  </si>
  <si>
    <t>sa327jf</t>
  </si>
  <si>
    <t>SA32 7JG</t>
  </si>
  <si>
    <t>SA327JG</t>
  </si>
  <si>
    <t>sa32 7jg</t>
  </si>
  <si>
    <t>sa327jg</t>
  </si>
  <si>
    <t>SA32 7JH</t>
  </si>
  <si>
    <t>SA327JH</t>
  </si>
  <si>
    <t>sa32 7jh</t>
  </si>
  <si>
    <t>sa327jh</t>
  </si>
  <si>
    <t>SA32 7JJ</t>
  </si>
  <si>
    <t>SA327JJ</t>
  </si>
  <si>
    <t>sa32 7jj</t>
  </si>
  <si>
    <t>sa327jj</t>
  </si>
  <si>
    <t>SA32 7JL</t>
  </si>
  <si>
    <t>SA327JL</t>
  </si>
  <si>
    <t>sa32 7jl</t>
  </si>
  <si>
    <t>sa327jl</t>
  </si>
  <si>
    <t>SA32 7JQ</t>
  </si>
  <si>
    <t>SA327JQ</t>
  </si>
  <si>
    <t>sa32 7jq</t>
  </si>
  <si>
    <t>sa327jq</t>
  </si>
  <si>
    <t>SA32 7JS</t>
  </si>
  <si>
    <t>SA327JS</t>
  </si>
  <si>
    <t>sa32 7js</t>
  </si>
  <si>
    <t>sa327js</t>
  </si>
  <si>
    <t>SA32 7JT</t>
  </si>
  <si>
    <t>SA327JT</t>
  </si>
  <si>
    <t>sa32 7jt</t>
  </si>
  <si>
    <t>sa327jt</t>
  </si>
  <si>
    <t>SA32 7JU</t>
  </si>
  <si>
    <t>SA327JU</t>
  </si>
  <si>
    <t>sa32 7ju</t>
  </si>
  <si>
    <t>sa327ju</t>
  </si>
  <si>
    <t>SA32 7JX</t>
  </si>
  <si>
    <t>SA327JX</t>
  </si>
  <si>
    <t>sa32 7jx</t>
  </si>
  <si>
    <t>sa327jx</t>
  </si>
  <si>
    <t>SA32 7JY</t>
  </si>
  <si>
    <t>SA327JY</t>
  </si>
  <si>
    <t>sa32 7jy</t>
  </si>
  <si>
    <t>sa327jy</t>
  </si>
  <si>
    <t>SA32 7JZ</t>
  </si>
  <si>
    <t>SA327JZ</t>
  </si>
  <si>
    <t>sa32 7jz</t>
  </si>
  <si>
    <t>sa327jz</t>
  </si>
  <si>
    <t>SA32 7LA</t>
  </si>
  <si>
    <t>SA327LA</t>
  </si>
  <si>
    <t>sa32 7la</t>
  </si>
  <si>
    <t>sa327la</t>
  </si>
  <si>
    <t>SA32 7LE</t>
  </si>
  <si>
    <t>SA327LE</t>
  </si>
  <si>
    <t>sa32 7le</t>
  </si>
  <si>
    <t>sa327le</t>
  </si>
  <si>
    <t>Pont-Ar-Gothi &amp; Nantgaredig WwTW</t>
  </si>
  <si>
    <t>SA32 7LF</t>
  </si>
  <si>
    <t>SA327LF</t>
  </si>
  <si>
    <t>sa32 7lf</t>
  </si>
  <si>
    <t>sa327lf</t>
  </si>
  <si>
    <t>SA32 7LG</t>
  </si>
  <si>
    <t>SA327LG</t>
  </si>
  <si>
    <t>sa32 7lg</t>
  </si>
  <si>
    <t>sa327lg</t>
  </si>
  <si>
    <t>SA32 7LH</t>
  </si>
  <si>
    <t>SA327LH</t>
  </si>
  <si>
    <t>sa32 7lh</t>
  </si>
  <si>
    <t>sa327lh</t>
  </si>
  <si>
    <t>SA32 7LJ</t>
  </si>
  <si>
    <t>SA327LJ</t>
  </si>
  <si>
    <t>sa32 7lj</t>
  </si>
  <si>
    <t>sa327lj</t>
  </si>
  <si>
    <t>SA32 7LL</t>
  </si>
  <si>
    <t>SA327LL</t>
  </si>
  <si>
    <t>sa32 7ll</t>
  </si>
  <si>
    <t>sa327ll</t>
  </si>
  <si>
    <t>SA32 7LN</t>
  </si>
  <si>
    <t>SA327LN</t>
  </si>
  <si>
    <t>sa32 7ln</t>
  </si>
  <si>
    <t>sa327ln</t>
  </si>
  <si>
    <t>SA32 7LP</t>
  </si>
  <si>
    <t>SA327LP</t>
  </si>
  <si>
    <t>sa32 7lp</t>
  </si>
  <si>
    <t>sa327lp</t>
  </si>
  <si>
    <t>SA32 7LQ</t>
  </si>
  <si>
    <t>SA327LQ</t>
  </si>
  <si>
    <t>sa32 7lq</t>
  </si>
  <si>
    <t>sa327lq</t>
  </si>
  <si>
    <t>SA32 7LR</t>
  </si>
  <si>
    <t>SA327LR</t>
  </si>
  <si>
    <t>sa32 7lr</t>
  </si>
  <si>
    <t>sa327lr</t>
  </si>
  <si>
    <t>SA32 7LS</t>
  </si>
  <si>
    <t>SA327LS</t>
  </si>
  <si>
    <t>sa32 7ls</t>
  </si>
  <si>
    <t>sa327ls</t>
  </si>
  <si>
    <t>SA32 7LT</t>
  </si>
  <si>
    <t>SA327LT</t>
  </si>
  <si>
    <t>sa32 7lt</t>
  </si>
  <si>
    <t>sa327lt</t>
  </si>
  <si>
    <t>SA32 7LU</t>
  </si>
  <si>
    <t>SA327LU</t>
  </si>
  <si>
    <t>sa32 7lu</t>
  </si>
  <si>
    <t>sa327lu</t>
  </si>
  <si>
    <t>SA32 7LX</t>
  </si>
  <si>
    <t>SA327LX</t>
  </si>
  <si>
    <t>sa32 7lx</t>
  </si>
  <si>
    <t>sa327lx</t>
  </si>
  <si>
    <t>SA32 7LY</t>
  </si>
  <si>
    <t>SA327LY</t>
  </si>
  <si>
    <t>sa32 7ly</t>
  </si>
  <si>
    <t>sa327ly</t>
  </si>
  <si>
    <t>SA32 7LZ</t>
  </si>
  <si>
    <t>SA327LZ</t>
  </si>
  <si>
    <t>sa32 7lz</t>
  </si>
  <si>
    <t>sa327lz</t>
  </si>
  <si>
    <t>SA32 7NA</t>
  </si>
  <si>
    <t>SA327NA</t>
  </si>
  <si>
    <t>sa32 7na</t>
  </si>
  <si>
    <t>sa327na</t>
  </si>
  <si>
    <t>SA32 7NB</t>
  </si>
  <si>
    <t>SA327NB</t>
  </si>
  <si>
    <t>sa32 7nb</t>
  </si>
  <si>
    <t>sa327nb</t>
  </si>
  <si>
    <t>SA32 7ND</t>
  </si>
  <si>
    <t>SA327ND</t>
  </si>
  <si>
    <t>sa32 7nd</t>
  </si>
  <si>
    <t>sa327nd</t>
  </si>
  <si>
    <t>SA32 7NE</t>
  </si>
  <si>
    <t>SA327NE</t>
  </si>
  <si>
    <t>sa32 7ne</t>
  </si>
  <si>
    <t>sa327ne</t>
  </si>
  <si>
    <t>SA32 7NF</t>
  </si>
  <si>
    <t>SA327NF</t>
  </si>
  <si>
    <t>sa32 7nf</t>
  </si>
  <si>
    <t>sa327nf</t>
  </si>
  <si>
    <t>SA32 7NG</t>
  </si>
  <si>
    <t>SA327NG</t>
  </si>
  <si>
    <t>sa32 7ng</t>
  </si>
  <si>
    <t>sa327ng</t>
  </si>
  <si>
    <t>SA32 7NH</t>
  </si>
  <si>
    <t>SA327NH</t>
  </si>
  <si>
    <t>sa32 7nh</t>
  </si>
  <si>
    <t>sa327nh</t>
  </si>
  <si>
    <t>SA32 7NJ</t>
  </si>
  <si>
    <t>SA327NJ</t>
  </si>
  <si>
    <t>sa32 7nj</t>
  </si>
  <si>
    <t>sa327nj</t>
  </si>
  <si>
    <t>SA32 7NL</t>
  </si>
  <si>
    <t>SA327NL</t>
  </si>
  <si>
    <t>sa32 7nl</t>
  </si>
  <si>
    <t>sa327nl</t>
  </si>
  <si>
    <t>SA32 7NN</t>
  </si>
  <si>
    <t>SA327NN</t>
  </si>
  <si>
    <t>sa32 7nn</t>
  </si>
  <si>
    <t>sa327nn</t>
  </si>
  <si>
    <t>SA32 7NP</t>
  </si>
  <si>
    <t>SA327NP</t>
  </si>
  <si>
    <t>sa32 7np</t>
  </si>
  <si>
    <t>sa327np</t>
  </si>
  <si>
    <t>SA32 7NQ</t>
  </si>
  <si>
    <t>SA327NQ</t>
  </si>
  <si>
    <t>sa32 7nq</t>
  </si>
  <si>
    <t>sa327nq</t>
  </si>
  <si>
    <t>SA32 7NR</t>
  </si>
  <si>
    <t>SA327NR</t>
  </si>
  <si>
    <t>sa32 7nr</t>
  </si>
  <si>
    <t>sa327nr</t>
  </si>
  <si>
    <t>SA32 7NT</t>
  </si>
  <si>
    <t>SA327NT</t>
  </si>
  <si>
    <t>sa32 7nt</t>
  </si>
  <si>
    <t>sa327nt</t>
  </si>
  <si>
    <t>SA32 7NU</t>
  </si>
  <si>
    <t>SA327NU</t>
  </si>
  <si>
    <t>sa32 7nu</t>
  </si>
  <si>
    <t>sa327nu</t>
  </si>
  <si>
    <t>SA32 7NY</t>
  </si>
  <si>
    <t>SA327NY</t>
  </si>
  <si>
    <t>sa32 7ny</t>
  </si>
  <si>
    <t>sa327ny</t>
  </si>
  <si>
    <t>SA32 7PA</t>
  </si>
  <si>
    <t>SA327PA</t>
  </si>
  <si>
    <t>sa32 7pa</t>
  </si>
  <si>
    <t>sa327pa</t>
  </si>
  <si>
    <t>SA32 7PB</t>
  </si>
  <si>
    <t>SA327PB</t>
  </si>
  <si>
    <t>sa32 7pb</t>
  </si>
  <si>
    <t>sa327pb</t>
  </si>
  <si>
    <t>SA32 7PD</t>
  </si>
  <si>
    <t>SA327PD</t>
  </si>
  <si>
    <t>sa32 7pd</t>
  </si>
  <si>
    <t>sa327pd</t>
  </si>
  <si>
    <t>SA32 7PE</t>
  </si>
  <si>
    <t>SA327PE</t>
  </si>
  <si>
    <t>sa32 7pe</t>
  </si>
  <si>
    <t>sa327pe</t>
  </si>
  <si>
    <t>SA32 7PF</t>
  </si>
  <si>
    <t>SA327PF</t>
  </si>
  <si>
    <t>sa32 7pf</t>
  </si>
  <si>
    <t>sa327pf</t>
  </si>
  <si>
    <t>SA32 7PG</t>
  </si>
  <si>
    <t>SA327PG</t>
  </si>
  <si>
    <t>sa32 7pg</t>
  </si>
  <si>
    <t>sa327pg</t>
  </si>
  <si>
    <t>SA32 7PH</t>
  </si>
  <si>
    <t>SA327PH</t>
  </si>
  <si>
    <t>sa32 7ph</t>
  </si>
  <si>
    <t>sa327ph</t>
  </si>
  <si>
    <t>SA32 7PJ</t>
  </si>
  <si>
    <t>SA327PJ</t>
  </si>
  <si>
    <t>sa32 7pj</t>
  </si>
  <si>
    <t>sa327pj</t>
  </si>
  <si>
    <t>SA32 7PL</t>
  </si>
  <si>
    <t>SA327PL</t>
  </si>
  <si>
    <t>sa32 7pl</t>
  </si>
  <si>
    <t>sa327pl</t>
  </si>
  <si>
    <t>SA32 7PR</t>
  </si>
  <si>
    <t>SA327PR</t>
  </si>
  <si>
    <t>sa32 7pr</t>
  </si>
  <si>
    <t>sa327pr</t>
  </si>
  <si>
    <t>SA32 7PS</t>
  </si>
  <si>
    <t>SA327PS</t>
  </si>
  <si>
    <t>sa32 7ps</t>
  </si>
  <si>
    <t>sa327ps</t>
  </si>
  <si>
    <t>SA32 7PT</t>
  </si>
  <si>
    <t>SA327PT</t>
  </si>
  <si>
    <t>sa32 7pt</t>
  </si>
  <si>
    <t>sa327pt</t>
  </si>
  <si>
    <t>SA32 7PU</t>
  </si>
  <si>
    <t>SA327PU</t>
  </si>
  <si>
    <t>sa32 7pu</t>
  </si>
  <si>
    <t>sa327pu</t>
  </si>
  <si>
    <t>SA32 7PX</t>
  </si>
  <si>
    <t>SA327PX</t>
  </si>
  <si>
    <t>sa32 7px</t>
  </si>
  <si>
    <t>sa327px</t>
  </si>
  <si>
    <t>SA32 7PY</t>
  </si>
  <si>
    <t>SA327PY</t>
  </si>
  <si>
    <t>sa32 7py</t>
  </si>
  <si>
    <t>sa327py</t>
  </si>
  <si>
    <t>SA32 7QA</t>
  </si>
  <si>
    <t>SA327QA</t>
  </si>
  <si>
    <t>sa32 7qa</t>
  </si>
  <si>
    <t>sa327qa</t>
  </si>
  <si>
    <t>SA32 7QB</t>
  </si>
  <si>
    <t>SA327QB</t>
  </si>
  <si>
    <t>sa32 7qb</t>
  </si>
  <si>
    <t>sa327qb</t>
  </si>
  <si>
    <t>SA32 7QD</t>
  </si>
  <si>
    <t>SA327QD</t>
  </si>
  <si>
    <t>sa32 7qd</t>
  </si>
  <si>
    <t>sa327qd</t>
  </si>
  <si>
    <t>SA32 7QE</t>
  </si>
  <si>
    <t>SA327QE</t>
  </si>
  <si>
    <t>sa32 7qe</t>
  </si>
  <si>
    <t>sa327qe</t>
  </si>
  <si>
    <t>SA32 7QG</t>
  </si>
  <si>
    <t>SA327QG</t>
  </si>
  <si>
    <t>sa32 7qg</t>
  </si>
  <si>
    <t>sa327qg</t>
  </si>
  <si>
    <t>SA32 7QJ</t>
  </si>
  <si>
    <t>SA327QJ</t>
  </si>
  <si>
    <t>sa32 7qj</t>
  </si>
  <si>
    <t>sa327qj</t>
  </si>
  <si>
    <t>SA32 7QL</t>
  </si>
  <si>
    <t>SA327QL</t>
  </si>
  <si>
    <t>sa32 7ql</t>
  </si>
  <si>
    <t>sa327ql</t>
  </si>
  <si>
    <t>SA32 7QN</t>
  </si>
  <si>
    <t>SA327QN</t>
  </si>
  <si>
    <t>sa32 7qn</t>
  </si>
  <si>
    <t>sa327qn</t>
  </si>
  <si>
    <t>SA32 7QP</t>
  </si>
  <si>
    <t>SA327QP</t>
  </si>
  <si>
    <t>sa32 7qp</t>
  </si>
  <si>
    <t>sa327qp</t>
  </si>
  <si>
    <t>SA32 7QR</t>
  </si>
  <si>
    <t>SA327QR</t>
  </si>
  <si>
    <t>sa32 7qr</t>
  </si>
  <si>
    <t>sa327qr</t>
  </si>
  <si>
    <t>SA32 7QS</t>
  </si>
  <si>
    <t>SA327QS</t>
  </si>
  <si>
    <t>sa32 7qs</t>
  </si>
  <si>
    <t>sa327qs</t>
  </si>
  <si>
    <t>SA32 7QW</t>
  </si>
  <si>
    <t>SA327QW</t>
  </si>
  <si>
    <t>sa32 7qw</t>
  </si>
  <si>
    <t>sa327qw</t>
  </si>
  <si>
    <t>SA32 7QX</t>
  </si>
  <si>
    <t>SA327QX</t>
  </si>
  <si>
    <t>sa32 7qx</t>
  </si>
  <si>
    <t>sa327qx</t>
  </si>
  <si>
    <t>SA32 7QY</t>
  </si>
  <si>
    <t>SA327QY</t>
  </si>
  <si>
    <t>sa32 7qy</t>
  </si>
  <si>
    <t>sa327qy</t>
  </si>
  <si>
    <t>SA32 7QZ</t>
  </si>
  <si>
    <t>SA327QZ</t>
  </si>
  <si>
    <t>sa32 7qz</t>
  </si>
  <si>
    <t>sa327qz</t>
  </si>
  <si>
    <t>SA32 7RA</t>
  </si>
  <si>
    <t>SA327RA</t>
  </si>
  <si>
    <t>sa32 7ra</t>
  </si>
  <si>
    <t>sa327ra</t>
  </si>
  <si>
    <t>SA32 7RB</t>
  </si>
  <si>
    <t>SA327RB</t>
  </si>
  <si>
    <t>sa32 7rb</t>
  </si>
  <si>
    <t>sa327rb</t>
  </si>
  <si>
    <t>SA32 7RD</t>
  </si>
  <si>
    <t>SA327RD</t>
  </si>
  <si>
    <t>sa32 7rd</t>
  </si>
  <si>
    <t>sa327rd</t>
  </si>
  <si>
    <t>SA32 7RE</t>
  </si>
  <si>
    <t>SA327RE</t>
  </si>
  <si>
    <t>sa32 7re</t>
  </si>
  <si>
    <t>sa327re</t>
  </si>
  <si>
    <t>SA32 7RG</t>
  </si>
  <si>
    <t>SA327RG</t>
  </si>
  <si>
    <t>sa32 7rg</t>
  </si>
  <si>
    <t>sa327rg</t>
  </si>
  <si>
    <t>SA32 7RH</t>
  </si>
  <si>
    <t>SA327RH</t>
  </si>
  <si>
    <t>sa32 7rh</t>
  </si>
  <si>
    <t>sa327rh</t>
  </si>
  <si>
    <t>SA32 7RN</t>
  </si>
  <si>
    <t>SA327RN</t>
  </si>
  <si>
    <t>sa32 7rn</t>
  </si>
  <si>
    <t>sa327rn</t>
  </si>
  <si>
    <t>SA32 7RP</t>
  </si>
  <si>
    <t>SA327RP</t>
  </si>
  <si>
    <t>sa32 7rp</t>
  </si>
  <si>
    <t>sa327rp</t>
  </si>
  <si>
    <t>SA32 7RR</t>
  </si>
  <si>
    <t>SA327RR</t>
  </si>
  <si>
    <t>sa32 7rr</t>
  </si>
  <si>
    <t>sa327rr</t>
  </si>
  <si>
    <t>SA32 7RS</t>
  </si>
  <si>
    <t>SA327RS</t>
  </si>
  <si>
    <t>sa32 7rs</t>
  </si>
  <si>
    <t>sa327rs</t>
  </si>
  <si>
    <t>SA32 7RT</t>
  </si>
  <si>
    <t>SA327RT</t>
  </si>
  <si>
    <t>sa32 7rt</t>
  </si>
  <si>
    <t>sa327rt</t>
  </si>
  <si>
    <t>SA32 7RU</t>
  </si>
  <si>
    <t>SA327RU</t>
  </si>
  <si>
    <t>sa32 7ru</t>
  </si>
  <si>
    <t>sa327ru</t>
  </si>
  <si>
    <t>SA32 7RY</t>
  </si>
  <si>
    <t>SA327RY</t>
  </si>
  <si>
    <t>sa32 7ry</t>
  </si>
  <si>
    <t>sa327ry</t>
  </si>
  <si>
    <t>SA32 7RZ</t>
  </si>
  <si>
    <t>SA327RZ</t>
  </si>
  <si>
    <t>sa32 7rz</t>
  </si>
  <si>
    <t>sa327rz</t>
  </si>
  <si>
    <t>SA32 7SA</t>
  </si>
  <si>
    <t>SA327SA</t>
  </si>
  <si>
    <t>sa32 7sa</t>
  </si>
  <si>
    <t>sa327sa</t>
  </si>
  <si>
    <t>SA32 7SB</t>
  </si>
  <si>
    <t>SA327SB</t>
  </si>
  <si>
    <t>sa32 7sb</t>
  </si>
  <si>
    <t>sa327sb</t>
  </si>
  <si>
    <t>SA32 7SD</t>
  </si>
  <si>
    <t>SA327SD</t>
  </si>
  <si>
    <t>sa32 7sd</t>
  </si>
  <si>
    <t>sa327sd</t>
  </si>
  <si>
    <t>SA32 7SE</t>
  </si>
  <si>
    <t>SA327SE</t>
  </si>
  <si>
    <t>sa32 7se</t>
  </si>
  <si>
    <t>sa327se</t>
  </si>
  <si>
    <t xml:space="preserve">Bryndulais STW </t>
  </si>
  <si>
    <t>SA32 7SG</t>
  </si>
  <si>
    <t>SA327SG</t>
  </si>
  <si>
    <t>sa32 7sg</t>
  </si>
  <si>
    <t>sa327sg</t>
  </si>
  <si>
    <t>SA32 7SJ</t>
  </si>
  <si>
    <t>SA327SJ</t>
  </si>
  <si>
    <t>sa32 7sj</t>
  </si>
  <si>
    <t>sa327sj</t>
  </si>
  <si>
    <t>SA32 7SL</t>
  </si>
  <si>
    <t>SA327SL</t>
  </si>
  <si>
    <t>sa32 7sl</t>
  </si>
  <si>
    <t>sa327sl</t>
  </si>
  <si>
    <t>SA32 7SN</t>
  </si>
  <si>
    <t>SA327SN</t>
  </si>
  <si>
    <t>sa32 7sn</t>
  </si>
  <si>
    <t>sa327sn</t>
  </si>
  <si>
    <t>SA32 7SR</t>
  </si>
  <si>
    <t>SA327SR</t>
  </si>
  <si>
    <t>sa32 7sr</t>
  </si>
  <si>
    <t>sa327sr</t>
  </si>
  <si>
    <t>SA32 7ST</t>
  </si>
  <si>
    <t>SA327ST</t>
  </si>
  <si>
    <t>sa32 7st</t>
  </si>
  <si>
    <t>sa327st</t>
  </si>
  <si>
    <t>SA32 7SY</t>
  </si>
  <si>
    <t>SA327SY</t>
  </si>
  <si>
    <t>sa32 7sy</t>
  </si>
  <si>
    <t>sa327sy</t>
  </si>
  <si>
    <t>SA32 7SZ</t>
  </si>
  <si>
    <t>SA327SZ</t>
  </si>
  <si>
    <t>sa32 7sz</t>
  </si>
  <si>
    <t>sa327sz</t>
  </si>
  <si>
    <t>SA32 7TA</t>
  </si>
  <si>
    <t>SA327TA</t>
  </si>
  <si>
    <t>sa32 7ta</t>
  </si>
  <si>
    <t>sa327ta</t>
  </si>
  <si>
    <t>SA32 7TB</t>
  </si>
  <si>
    <t>SA327TB</t>
  </si>
  <si>
    <t>sa32 7tb</t>
  </si>
  <si>
    <t>sa327tb</t>
  </si>
  <si>
    <t>SA32 7TG</t>
  </si>
  <si>
    <t>SA327TG</t>
  </si>
  <si>
    <t>sa32 7tg</t>
  </si>
  <si>
    <t>sa327tg</t>
  </si>
  <si>
    <t>SA32 7TH</t>
  </si>
  <si>
    <t>SA327TH</t>
  </si>
  <si>
    <t>sa32 7th</t>
  </si>
  <si>
    <t>sa327th</t>
  </si>
  <si>
    <t>SA32 7TJ</t>
  </si>
  <si>
    <t>SA327TJ</t>
  </si>
  <si>
    <t>sa32 7tj</t>
  </si>
  <si>
    <t>sa327tj</t>
  </si>
  <si>
    <t>SA32 7TL</t>
  </si>
  <si>
    <t>SA327TL</t>
  </si>
  <si>
    <t>sa32 7tl</t>
  </si>
  <si>
    <t>sa327tl</t>
  </si>
  <si>
    <t>SA32 7TN</t>
  </si>
  <si>
    <t>SA327TN</t>
  </si>
  <si>
    <t>sa32 7tn</t>
  </si>
  <si>
    <t>sa327tn</t>
  </si>
  <si>
    <t>SA32 7TQ</t>
  </si>
  <si>
    <t>SA327TQ</t>
  </si>
  <si>
    <t>sa32 7tq</t>
  </si>
  <si>
    <t>sa327tq</t>
  </si>
  <si>
    <t>SA32 7TR</t>
  </si>
  <si>
    <t>SA327TR</t>
  </si>
  <si>
    <t>sa32 7tr</t>
  </si>
  <si>
    <t>sa327tr</t>
  </si>
  <si>
    <t>SA32 7TS</t>
  </si>
  <si>
    <t>SA327TS</t>
  </si>
  <si>
    <t>sa32 7ts</t>
  </si>
  <si>
    <t>sa327ts</t>
  </si>
  <si>
    <t>SA32 7TT</t>
  </si>
  <si>
    <t>SA327TT</t>
  </si>
  <si>
    <t>sa32 7tt</t>
  </si>
  <si>
    <t>sa327tt</t>
  </si>
  <si>
    <t>SA32 7TU</t>
  </si>
  <si>
    <t>SA327TU</t>
  </si>
  <si>
    <t>sa32 7tu</t>
  </si>
  <si>
    <t>sa327tu</t>
  </si>
  <si>
    <t>SA32 7TX</t>
  </si>
  <si>
    <t>SA327TX</t>
  </si>
  <si>
    <t>sa32 7tx</t>
  </si>
  <si>
    <t>sa327tx</t>
  </si>
  <si>
    <t>SA32 7UA</t>
  </si>
  <si>
    <t>SA327UA</t>
  </si>
  <si>
    <t>sa32 7ua</t>
  </si>
  <si>
    <t>sa327ua</t>
  </si>
  <si>
    <t>SA32 7UB</t>
  </si>
  <si>
    <t>SA327UB</t>
  </si>
  <si>
    <t>sa32 7ub</t>
  </si>
  <si>
    <t>sa327ub</t>
  </si>
  <si>
    <t>SA32 7UE</t>
  </si>
  <si>
    <t>SA327UE</t>
  </si>
  <si>
    <t>sa32 7ue</t>
  </si>
  <si>
    <t>sa327ue</t>
  </si>
  <si>
    <t>SA32 7UF</t>
  </si>
  <si>
    <t>SA327UF</t>
  </si>
  <si>
    <t>sa32 7uf</t>
  </si>
  <si>
    <t>sa327uf</t>
  </si>
  <si>
    <t>SA32 7UG</t>
  </si>
  <si>
    <t>SA327UG</t>
  </si>
  <si>
    <t>sa32 7ug</t>
  </si>
  <si>
    <t>sa327ug</t>
  </si>
  <si>
    <t>SA32 7UH</t>
  </si>
  <si>
    <t>SA327UH</t>
  </si>
  <si>
    <t>sa32 7uh</t>
  </si>
  <si>
    <t>sa327uh</t>
  </si>
  <si>
    <t>SA32 7UJ</t>
  </si>
  <si>
    <t>SA327UJ</t>
  </si>
  <si>
    <t>sa32 7uj</t>
  </si>
  <si>
    <t>sa327uj</t>
  </si>
  <si>
    <t>SA32 7UL</t>
  </si>
  <si>
    <t>SA327UL</t>
  </si>
  <si>
    <t>sa32 7ul</t>
  </si>
  <si>
    <t>sa327ul</t>
  </si>
  <si>
    <t>SA32 7UQ</t>
  </si>
  <si>
    <t>SA327UQ</t>
  </si>
  <si>
    <t>sa32 7uq</t>
  </si>
  <si>
    <t>sa327uq</t>
  </si>
  <si>
    <t>SA32 8AA</t>
  </si>
  <si>
    <t>SA328AA</t>
  </si>
  <si>
    <t>sa32 8aa</t>
  </si>
  <si>
    <t>sa328aa</t>
  </si>
  <si>
    <t>SA32 8AB</t>
  </si>
  <si>
    <t>SA328AB</t>
  </si>
  <si>
    <t>sa32 8ab</t>
  </si>
  <si>
    <t>sa328ab</t>
  </si>
  <si>
    <t>SA32 8AD</t>
  </si>
  <si>
    <t>SA328AD</t>
  </si>
  <si>
    <t>sa32 8ad</t>
  </si>
  <si>
    <t>sa328ad</t>
  </si>
  <si>
    <t>SA32 8AE</t>
  </si>
  <si>
    <t>SA328AE</t>
  </si>
  <si>
    <t>sa32 8ae</t>
  </si>
  <si>
    <t>sa328ae</t>
  </si>
  <si>
    <t>SA32 8AG</t>
  </si>
  <si>
    <t>SA328AG</t>
  </si>
  <si>
    <t>sa32 8ag</t>
  </si>
  <si>
    <t>sa328ag</t>
  </si>
  <si>
    <t>SA32 8AP</t>
  </si>
  <si>
    <t>SA328AP</t>
  </si>
  <si>
    <t>sa32 8ap</t>
  </si>
  <si>
    <t>sa328ap</t>
  </si>
  <si>
    <t>SA32 8AT</t>
  </si>
  <si>
    <t>SA328AT</t>
  </si>
  <si>
    <t>sa32 8at</t>
  </si>
  <si>
    <t>sa328at</t>
  </si>
  <si>
    <t>SA32 8AY</t>
  </si>
  <si>
    <t>SA328AY</t>
  </si>
  <si>
    <t>sa32 8ay</t>
  </si>
  <si>
    <t>sa328ay</t>
  </si>
  <si>
    <t>SA32 8BA</t>
  </si>
  <si>
    <t>SA328BA</t>
  </si>
  <si>
    <t>sa32 8ba</t>
  </si>
  <si>
    <t>sa328ba</t>
  </si>
  <si>
    <t>SA32 8BB</t>
  </si>
  <si>
    <t>SA328BB</t>
  </si>
  <si>
    <t>sa32 8bb</t>
  </si>
  <si>
    <t>sa328bb</t>
  </si>
  <si>
    <t>SA32 8DB</t>
  </si>
  <si>
    <t>SA328DB</t>
  </si>
  <si>
    <t>sa32 8db</t>
  </si>
  <si>
    <t>sa328db</t>
  </si>
  <si>
    <t>SA32 8DD</t>
  </si>
  <si>
    <t>SA328DD</t>
  </si>
  <si>
    <t>sa32 8dd</t>
  </si>
  <si>
    <t>sa328dd</t>
  </si>
  <si>
    <t>SA32 8DE</t>
  </si>
  <si>
    <t>SA328DE</t>
  </si>
  <si>
    <t>sa32 8de</t>
  </si>
  <si>
    <t>sa328de</t>
  </si>
  <si>
    <t>SA32 8DG</t>
  </si>
  <si>
    <t>SA328DG</t>
  </si>
  <si>
    <t>sa32 8dg</t>
  </si>
  <si>
    <t>sa328dg</t>
  </si>
  <si>
    <t>SA32 8DH</t>
  </si>
  <si>
    <t>SA328DH</t>
  </si>
  <si>
    <t>sa32 8dh</t>
  </si>
  <si>
    <t>sa328dh</t>
  </si>
  <si>
    <t>SA32 8DJ</t>
  </si>
  <si>
    <t>SA328DJ</t>
  </si>
  <si>
    <t>sa32 8dj</t>
  </si>
  <si>
    <t>sa328dj</t>
  </si>
  <si>
    <t>SA32 8DQ</t>
  </si>
  <si>
    <t>SA328DQ</t>
  </si>
  <si>
    <t>sa32 8dq</t>
  </si>
  <si>
    <t>sa328dq</t>
  </si>
  <si>
    <t>SA32 8DS</t>
  </si>
  <si>
    <t>SA328DS</t>
  </si>
  <si>
    <t>sa32 8ds</t>
  </si>
  <si>
    <t>sa328ds</t>
  </si>
  <si>
    <t>SA32 8DT</t>
  </si>
  <si>
    <t>SA328DT</t>
  </si>
  <si>
    <t>sa32 8dt</t>
  </si>
  <si>
    <t>sa328dt</t>
  </si>
  <si>
    <t>SA32 8DU</t>
  </si>
  <si>
    <t>SA328DU</t>
  </si>
  <si>
    <t>sa32 8du</t>
  </si>
  <si>
    <t>sa328du</t>
  </si>
  <si>
    <t>SA32 8DX</t>
  </si>
  <si>
    <t>SA328DX</t>
  </si>
  <si>
    <t>sa32 8dx</t>
  </si>
  <si>
    <t>sa328dx</t>
  </si>
  <si>
    <t>SA32 8DY</t>
  </si>
  <si>
    <t>SA328DY</t>
  </si>
  <si>
    <t>sa32 8dy</t>
  </si>
  <si>
    <t>sa328dy</t>
  </si>
  <si>
    <t>SA32 8DZ</t>
  </si>
  <si>
    <t>SA328DZ</t>
  </si>
  <si>
    <t>sa32 8dz</t>
  </si>
  <si>
    <t>sa328dz</t>
  </si>
  <si>
    <t>SA32 8ED</t>
  </si>
  <si>
    <t>SA328ED</t>
  </si>
  <si>
    <t>sa32 8ed</t>
  </si>
  <si>
    <t>sa328ed</t>
  </si>
  <si>
    <t>SA32 8EN</t>
  </si>
  <si>
    <t>SA328EN</t>
  </si>
  <si>
    <t>sa32 8en</t>
  </si>
  <si>
    <t>sa328en</t>
  </si>
  <si>
    <t>SA32 8HG</t>
  </si>
  <si>
    <t>SA328HG</t>
  </si>
  <si>
    <t>sa32 8hg</t>
  </si>
  <si>
    <t>sa328hg</t>
  </si>
  <si>
    <t>SA32 8HJ</t>
  </si>
  <si>
    <t>SA328HJ</t>
  </si>
  <si>
    <t>sa32 8hj</t>
  </si>
  <si>
    <t>sa328hj</t>
  </si>
  <si>
    <t>SA32 8HL</t>
  </si>
  <si>
    <t>SA328HL</t>
  </si>
  <si>
    <t>sa32 8hl</t>
  </si>
  <si>
    <t>sa328hl</t>
  </si>
  <si>
    <t>SA32 8HN</t>
  </si>
  <si>
    <t>SA328HN</t>
  </si>
  <si>
    <t>sa32 8hn</t>
  </si>
  <si>
    <t>sa328hn</t>
  </si>
  <si>
    <t>SA32 8HR</t>
  </si>
  <si>
    <t>SA328HR</t>
  </si>
  <si>
    <t>sa32 8hr</t>
  </si>
  <si>
    <t>sa328hr</t>
  </si>
  <si>
    <t>SA32 8HT</t>
  </si>
  <si>
    <t>SA328HT</t>
  </si>
  <si>
    <t>sa32 8ht</t>
  </si>
  <si>
    <t>sa328ht</t>
  </si>
  <si>
    <t>SA32 8HU</t>
  </si>
  <si>
    <t>SA328HU</t>
  </si>
  <si>
    <t>sa32 8hu</t>
  </si>
  <si>
    <t>sa328hu</t>
  </si>
  <si>
    <t>SA32 8HX</t>
  </si>
  <si>
    <t>SA328HX</t>
  </si>
  <si>
    <t>sa32 8hx</t>
  </si>
  <si>
    <t>sa328hx</t>
  </si>
  <si>
    <t>SA32 8HY</t>
  </si>
  <si>
    <t>SA328HY</t>
  </si>
  <si>
    <t>sa32 8hy</t>
  </si>
  <si>
    <t>sa328hy</t>
  </si>
  <si>
    <t>SA32 8HZ</t>
  </si>
  <si>
    <t>SA328HZ</t>
  </si>
  <si>
    <t>sa32 8hz</t>
  </si>
  <si>
    <t>sa328hz</t>
  </si>
  <si>
    <t>SA32 8JD</t>
  </si>
  <si>
    <t>SA328JD</t>
  </si>
  <si>
    <t>sa32 8jd</t>
  </si>
  <si>
    <t>sa328jd</t>
  </si>
  <si>
    <t>SA32 8JE</t>
  </si>
  <si>
    <t>SA328JE</t>
  </si>
  <si>
    <t>sa32 8je</t>
  </si>
  <si>
    <t>sa328je</t>
  </si>
  <si>
    <t>SA32 8JF</t>
  </si>
  <si>
    <t>SA328JF</t>
  </si>
  <si>
    <t>sa32 8jf</t>
  </si>
  <si>
    <t>sa328jf</t>
  </si>
  <si>
    <t>SA32 8JG</t>
  </si>
  <si>
    <t>SA328JG</t>
  </si>
  <si>
    <t>sa32 8jg</t>
  </si>
  <si>
    <t>sa328jg</t>
  </si>
  <si>
    <t>SA32 8JH</t>
  </si>
  <si>
    <t>SA328JH</t>
  </si>
  <si>
    <t>sa32 8jh</t>
  </si>
  <si>
    <t>sa328jh</t>
  </si>
  <si>
    <t>SA32 8JJ</t>
  </si>
  <si>
    <t>SA328JJ</t>
  </si>
  <si>
    <t>sa32 8jj</t>
  </si>
  <si>
    <t>sa328jj</t>
  </si>
  <si>
    <t>SA32 8JN</t>
  </si>
  <si>
    <t>SA328JN</t>
  </si>
  <si>
    <t>sa32 8jn</t>
  </si>
  <si>
    <t>sa328jn</t>
  </si>
  <si>
    <t>SA32 8JP</t>
  </si>
  <si>
    <t>SA328JP</t>
  </si>
  <si>
    <t>sa32 8jp</t>
  </si>
  <si>
    <t>sa328jp</t>
  </si>
  <si>
    <t>SA32 8JQ</t>
  </si>
  <si>
    <t>SA328JQ</t>
  </si>
  <si>
    <t>sa32 8jq</t>
  </si>
  <si>
    <t>sa328jq</t>
  </si>
  <si>
    <t>SA32 8JR</t>
  </si>
  <si>
    <t>SA328JR</t>
  </si>
  <si>
    <t>sa32 8jr</t>
  </si>
  <si>
    <t>sa328jr</t>
  </si>
  <si>
    <t>SA32 8JU</t>
  </si>
  <si>
    <t>SA328JU</t>
  </si>
  <si>
    <t>sa32 8ju</t>
  </si>
  <si>
    <t>sa328ju</t>
  </si>
  <si>
    <t>SA32 8JX</t>
  </si>
  <si>
    <t>SA328JX</t>
  </si>
  <si>
    <t>sa32 8jx</t>
  </si>
  <si>
    <t>sa328jx</t>
  </si>
  <si>
    <t>SA32 8JY</t>
  </si>
  <si>
    <t>SA328JY</t>
  </si>
  <si>
    <t>sa32 8jy</t>
  </si>
  <si>
    <t>sa328jy</t>
  </si>
  <si>
    <t>SA32 8LB</t>
  </si>
  <si>
    <t>SA328LB</t>
  </si>
  <si>
    <t>sa32 8lb</t>
  </si>
  <si>
    <t>sa328lb</t>
  </si>
  <si>
    <t>SA32 8LD</t>
  </si>
  <si>
    <t>SA328LD</t>
  </si>
  <si>
    <t>sa32 8ld</t>
  </si>
  <si>
    <t>sa328ld</t>
  </si>
  <si>
    <t>SA32 8LE</t>
  </si>
  <si>
    <t>SA328LE</t>
  </si>
  <si>
    <t>sa32 8le</t>
  </si>
  <si>
    <t>sa328le</t>
  </si>
  <si>
    <t>SA32 8LG</t>
  </si>
  <si>
    <t>SA328LG</t>
  </si>
  <si>
    <t>sa32 8lg</t>
  </si>
  <si>
    <t>sa328lg</t>
  </si>
  <si>
    <t>SA32 8LH</t>
  </si>
  <si>
    <t>SA328LH</t>
  </si>
  <si>
    <t>sa32 8lh</t>
  </si>
  <si>
    <t>sa328lh</t>
  </si>
  <si>
    <t>SA32 8LJ</t>
  </si>
  <si>
    <t>SA328LJ</t>
  </si>
  <si>
    <t>sa32 8lj</t>
  </si>
  <si>
    <t>sa328lj</t>
  </si>
  <si>
    <t>SA32 8LL</t>
  </si>
  <si>
    <t>SA328LL</t>
  </si>
  <si>
    <t>sa32 8ll</t>
  </si>
  <si>
    <t>sa328ll</t>
  </si>
  <si>
    <t>SA32 8LP</t>
  </si>
  <si>
    <t>SA328LP</t>
  </si>
  <si>
    <t>sa32 8lp</t>
  </si>
  <si>
    <t>sa328lp</t>
  </si>
  <si>
    <t>SA32 8LR</t>
  </si>
  <si>
    <t>SA328LR</t>
  </si>
  <si>
    <t>sa32 8lr</t>
  </si>
  <si>
    <t>sa328lr</t>
  </si>
  <si>
    <t>SA32 8LS</t>
  </si>
  <si>
    <t>SA328LS</t>
  </si>
  <si>
    <t>sa32 8ls</t>
  </si>
  <si>
    <t>sa328ls</t>
  </si>
  <si>
    <t>SA32 8LT</t>
  </si>
  <si>
    <t>SA328LT</t>
  </si>
  <si>
    <t>sa32 8lt</t>
  </si>
  <si>
    <t>sa328lt</t>
  </si>
  <si>
    <t>SA32 8LU</t>
  </si>
  <si>
    <t>SA328LU</t>
  </si>
  <si>
    <t>sa32 8lu</t>
  </si>
  <si>
    <t>sa328lu</t>
  </si>
  <si>
    <t>SA32 8NG</t>
  </si>
  <si>
    <t>SA328NG</t>
  </si>
  <si>
    <t>sa32 8ng</t>
  </si>
  <si>
    <t>sa328ng</t>
  </si>
  <si>
    <t>SA32 8NH</t>
  </si>
  <si>
    <t>SA328NH</t>
  </si>
  <si>
    <t>sa32 8nh</t>
  </si>
  <si>
    <t>sa328nh</t>
  </si>
  <si>
    <t>SA32 8NJ</t>
  </si>
  <si>
    <t>SA328NJ</t>
  </si>
  <si>
    <t>sa32 8nj</t>
  </si>
  <si>
    <t>sa328nj</t>
  </si>
  <si>
    <t>SA32 8NL</t>
  </si>
  <si>
    <t>SA328NL</t>
  </si>
  <si>
    <t>sa32 8nl</t>
  </si>
  <si>
    <t>sa328nl</t>
  </si>
  <si>
    <t>SA32 8NN</t>
  </si>
  <si>
    <t>SA328NN</t>
  </si>
  <si>
    <t>sa32 8nn</t>
  </si>
  <si>
    <t>sa328nn</t>
  </si>
  <si>
    <t>SA32 8NW</t>
  </si>
  <si>
    <t>SA328NW</t>
  </si>
  <si>
    <t>sa32 8nw</t>
  </si>
  <si>
    <t>sa328nw</t>
  </si>
  <si>
    <t>SA32 8QD</t>
  </si>
  <si>
    <t>SA328QD</t>
  </si>
  <si>
    <t>sa32 8qd</t>
  </si>
  <si>
    <t>sa328qd</t>
  </si>
  <si>
    <t>SA32 8QE</t>
  </si>
  <si>
    <t>SA328QE</t>
  </si>
  <si>
    <t>sa32 8qe</t>
  </si>
  <si>
    <t>sa328qe</t>
  </si>
  <si>
    <t>SA32 8QF</t>
  </si>
  <si>
    <t>SA328QF</t>
  </si>
  <si>
    <t>sa32 8qf</t>
  </si>
  <si>
    <t>sa328qf</t>
  </si>
  <si>
    <t>SA32 8QG</t>
  </si>
  <si>
    <t>SA328QG</t>
  </si>
  <si>
    <t>sa32 8qg</t>
  </si>
  <si>
    <t>sa328qg</t>
  </si>
  <si>
    <t>SA32 8QH</t>
  </si>
  <si>
    <t>SA328QH</t>
  </si>
  <si>
    <t>sa32 8qh</t>
  </si>
  <si>
    <t>sa328qh</t>
  </si>
  <si>
    <t>SA32 8QJ</t>
  </si>
  <si>
    <t>SA328QJ</t>
  </si>
  <si>
    <t>sa32 8qj</t>
  </si>
  <si>
    <t>sa328qj</t>
  </si>
  <si>
    <t>SA32 8QL</t>
  </si>
  <si>
    <t>SA328QL</t>
  </si>
  <si>
    <t>sa32 8ql</t>
  </si>
  <si>
    <t>sa328ql</t>
  </si>
  <si>
    <t>SA32 8QN</t>
  </si>
  <si>
    <t>SA328QN</t>
  </si>
  <si>
    <t>sa32 8qn</t>
  </si>
  <si>
    <t>sa328qn</t>
  </si>
  <si>
    <t>SA32 8QP</t>
  </si>
  <si>
    <t>SA328QP</t>
  </si>
  <si>
    <t>sa32 8qp</t>
  </si>
  <si>
    <t>sa328qp</t>
  </si>
  <si>
    <t>SA32 8QR</t>
  </si>
  <si>
    <t>SA328QR</t>
  </si>
  <si>
    <t>sa32 8qr</t>
  </si>
  <si>
    <t>sa328qr</t>
  </si>
  <si>
    <t>SA32 8QS</t>
  </si>
  <si>
    <t>SA328QS</t>
  </si>
  <si>
    <t>sa32 8qs</t>
  </si>
  <si>
    <t>sa328qs</t>
  </si>
  <si>
    <t>SA32 8QW</t>
  </si>
  <si>
    <t>SA328QW</t>
  </si>
  <si>
    <t>sa32 8qw</t>
  </si>
  <si>
    <t>sa328qw</t>
  </si>
  <si>
    <t>SA32 8QX</t>
  </si>
  <si>
    <t>SA328QX</t>
  </si>
  <si>
    <t>sa32 8qx</t>
  </si>
  <si>
    <t>sa328qx</t>
  </si>
  <si>
    <t>SA32 8QY</t>
  </si>
  <si>
    <t>SA328QY</t>
  </si>
  <si>
    <t>sa32 8qy</t>
  </si>
  <si>
    <t>sa328qy</t>
  </si>
  <si>
    <t>SA32 8RA</t>
  </si>
  <si>
    <t>SA328RA</t>
  </si>
  <si>
    <t>sa32 8ra</t>
  </si>
  <si>
    <t>sa328ra</t>
  </si>
  <si>
    <t>SA32 8RB</t>
  </si>
  <si>
    <t>SA328RB</t>
  </si>
  <si>
    <t>sa32 8rb</t>
  </si>
  <si>
    <t>sa328rb</t>
  </si>
  <si>
    <t>SA32 8RD</t>
  </si>
  <si>
    <t>SA328RD</t>
  </si>
  <si>
    <t>sa32 8rd</t>
  </si>
  <si>
    <t>sa328rd</t>
  </si>
  <si>
    <t>SA32 8RE</t>
  </si>
  <si>
    <t>SA328RE</t>
  </si>
  <si>
    <t>sa32 8re</t>
  </si>
  <si>
    <t>sa328re</t>
  </si>
  <si>
    <t>SA32 8RF</t>
  </si>
  <si>
    <t>SA328RF</t>
  </si>
  <si>
    <t>sa32 8rf</t>
  </si>
  <si>
    <t>sa328rf</t>
  </si>
  <si>
    <t>SA32 8RG</t>
  </si>
  <si>
    <t>SA328RG</t>
  </si>
  <si>
    <t>sa32 8rg</t>
  </si>
  <si>
    <t>sa328rg</t>
  </si>
  <si>
    <t>SA32 8RH</t>
  </si>
  <si>
    <t>SA328RH</t>
  </si>
  <si>
    <t>sa32 8rh</t>
  </si>
  <si>
    <t>sa328rh</t>
  </si>
  <si>
    <t>SA32 8RJ</t>
  </si>
  <si>
    <t>SA328RJ</t>
  </si>
  <si>
    <t>sa32 8rj</t>
  </si>
  <si>
    <t>sa328rj</t>
  </si>
  <si>
    <t>SA32 8RL</t>
  </si>
  <si>
    <t>SA328RL</t>
  </si>
  <si>
    <t>sa32 8rl</t>
  </si>
  <si>
    <t>sa328rl</t>
  </si>
  <si>
    <t>SA32 8RN</t>
  </si>
  <si>
    <t>SA328RN</t>
  </si>
  <si>
    <t>sa32 8rn</t>
  </si>
  <si>
    <t>sa328rn</t>
  </si>
  <si>
    <t>SA32 8RP</t>
  </si>
  <si>
    <t>SA328RP</t>
  </si>
  <si>
    <t>sa32 8rp</t>
  </si>
  <si>
    <t>sa328rp</t>
  </si>
  <si>
    <t>SA32 8RT</t>
  </si>
  <si>
    <t>SA328RT</t>
  </si>
  <si>
    <t>sa32 8rt</t>
  </si>
  <si>
    <t>sa328rt</t>
  </si>
  <si>
    <t>SA32 8RU</t>
  </si>
  <si>
    <t>SA328RU</t>
  </si>
  <si>
    <t>sa32 8ru</t>
  </si>
  <si>
    <t>sa328ru</t>
  </si>
  <si>
    <t>SA32 8RW</t>
  </si>
  <si>
    <t>SA328RW</t>
  </si>
  <si>
    <t>sa32 8rw</t>
  </si>
  <si>
    <t>sa328rw</t>
  </si>
  <si>
    <t>SA32 8RX</t>
  </si>
  <si>
    <t>SA328RX</t>
  </si>
  <si>
    <t>sa32 8rx</t>
  </si>
  <si>
    <t>sa328rx</t>
  </si>
  <si>
    <t>SA32 8RY</t>
  </si>
  <si>
    <t>SA328RY</t>
  </si>
  <si>
    <t>sa32 8ry</t>
  </si>
  <si>
    <t>sa328ry</t>
  </si>
  <si>
    <t>SA32 8SA</t>
  </si>
  <si>
    <t>SA328SA</t>
  </si>
  <si>
    <t>sa32 8sa</t>
  </si>
  <si>
    <t>sa328sa</t>
  </si>
  <si>
    <t>SA32 8SB</t>
  </si>
  <si>
    <t>SA328SB</t>
  </si>
  <si>
    <t>sa32 8sb</t>
  </si>
  <si>
    <t>sa328sb</t>
  </si>
  <si>
    <t>SA32 8SD</t>
  </si>
  <si>
    <t>SA328SD</t>
  </si>
  <si>
    <t>sa32 8sd</t>
  </si>
  <si>
    <t>sa328sd</t>
  </si>
  <si>
    <t>SA32 8SE</t>
  </si>
  <si>
    <t>SA328SE</t>
  </si>
  <si>
    <t>sa32 8se</t>
  </si>
  <si>
    <t>sa328se</t>
  </si>
  <si>
    <t>SA32 8SF</t>
  </si>
  <si>
    <t>SA328SF</t>
  </si>
  <si>
    <t>sa32 8sf</t>
  </si>
  <si>
    <t>sa328sf</t>
  </si>
  <si>
    <t>SA32 8SG</t>
  </si>
  <si>
    <t>SA328SG</t>
  </si>
  <si>
    <t>sa32 8sg</t>
  </si>
  <si>
    <t>sa328sg</t>
  </si>
  <si>
    <t>SA32 8SH</t>
  </si>
  <si>
    <t>SA328SH</t>
  </si>
  <si>
    <t>sa32 8sh</t>
  </si>
  <si>
    <t>sa328sh</t>
  </si>
  <si>
    <t>SA32 8SJ</t>
  </si>
  <si>
    <t>SA328SJ</t>
  </si>
  <si>
    <t>sa32 8sj</t>
  </si>
  <si>
    <t>sa328sj</t>
  </si>
  <si>
    <t>SA32 8SL</t>
  </si>
  <si>
    <t>SA328SL</t>
  </si>
  <si>
    <t>sa32 8sl</t>
  </si>
  <si>
    <t>sa328sl</t>
  </si>
  <si>
    <t>SA32 8SN</t>
  </si>
  <si>
    <t>SA328SN</t>
  </si>
  <si>
    <t>sa32 8sn</t>
  </si>
  <si>
    <t>sa328sn</t>
  </si>
  <si>
    <t>SA33 5AA</t>
  </si>
  <si>
    <t>SA335AA</t>
  </si>
  <si>
    <t>sa33 5aa</t>
  </si>
  <si>
    <t>sa335aa</t>
  </si>
  <si>
    <t>SA33 5AB</t>
  </si>
  <si>
    <t>SA335AB</t>
  </si>
  <si>
    <t>sa33 5ab</t>
  </si>
  <si>
    <t>sa335ab</t>
  </si>
  <si>
    <t>SA33 5AD</t>
  </si>
  <si>
    <t>SA335AD</t>
  </si>
  <si>
    <t>sa33 5ad</t>
  </si>
  <si>
    <t>sa335ad</t>
  </si>
  <si>
    <t>SA33 5AE</t>
  </si>
  <si>
    <t>SA335AE</t>
  </si>
  <si>
    <t>sa33 5ae</t>
  </si>
  <si>
    <t>sa335ae</t>
  </si>
  <si>
    <t>SA33 5AF</t>
  </si>
  <si>
    <t>SA335AF</t>
  </si>
  <si>
    <t>sa33 5af</t>
  </si>
  <si>
    <t>sa335af</t>
  </si>
  <si>
    <t>SA33 5AG</t>
  </si>
  <si>
    <t>SA335AG</t>
  </si>
  <si>
    <t>sa33 5ag</t>
  </si>
  <si>
    <t>sa335ag</t>
  </si>
  <si>
    <t>SA33 5AL</t>
  </si>
  <si>
    <t>SA335AL</t>
  </si>
  <si>
    <t>sa33 5al</t>
  </si>
  <si>
    <t>sa335al</t>
  </si>
  <si>
    <t>SA33 5AN</t>
  </si>
  <si>
    <t>SA335AN</t>
  </si>
  <si>
    <t>sa33 5an</t>
  </si>
  <si>
    <t>sa335an</t>
  </si>
  <si>
    <t>SA33 5AQ</t>
  </si>
  <si>
    <t>SA335AQ</t>
  </si>
  <si>
    <t>sa33 5aq</t>
  </si>
  <si>
    <t>sa335aq</t>
  </si>
  <si>
    <t>SA33 5AX</t>
  </si>
  <si>
    <t>SA335AX</t>
  </si>
  <si>
    <t>sa33 5ax</t>
  </si>
  <si>
    <t>sa335ax</t>
  </si>
  <si>
    <t>SA33 5BB</t>
  </si>
  <si>
    <t>SA335BB</t>
  </si>
  <si>
    <t>sa33 5bb</t>
  </si>
  <si>
    <t>sa335bb</t>
  </si>
  <si>
    <t>SA33 5BD</t>
  </si>
  <si>
    <t>SA335BD</t>
  </si>
  <si>
    <t>sa33 5bd</t>
  </si>
  <si>
    <t>sa335bd</t>
  </si>
  <si>
    <t>SA33 5BE</t>
  </si>
  <si>
    <t>SA335BE</t>
  </si>
  <si>
    <t>sa33 5be</t>
  </si>
  <si>
    <t>sa335be</t>
  </si>
  <si>
    <t>SA33 5BG</t>
  </si>
  <si>
    <t>SA335BG</t>
  </si>
  <si>
    <t>sa33 5bg</t>
  </si>
  <si>
    <t>sa335bg</t>
  </si>
  <si>
    <t>SA33 5BH</t>
  </si>
  <si>
    <t>SA335BH</t>
  </si>
  <si>
    <t>sa33 5bh</t>
  </si>
  <si>
    <t>sa335bh</t>
  </si>
  <si>
    <t>SA33 5DJ</t>
  </si>
  <si>
    <t>SA335DJ</t>
  </si>
  <si>
    <t>sa33 5dj</t>
  </si>
  <si>
    <t>sa335dj</t>
  </si>
  <si>
    <t>SA33 5DP</t>
  </si>
  <si>
    <t>SA335DP</t>
  </si>
  <si>
    <t>sa33 5dp</t>
  </si>
  <si>
    <t>sa335dp</t>
  </si>
  <si>
    <t>SA33 5DR</t>
  </si>
  <si>
    <t>SA335DR</t>
  </si>
  <si>
    <t>sa33 5dr</t>
  </si>
  <si>
    <t>sa335dr</t>
  </si>
  <si>
    <t>SA33 5DS</t>
  </si>
  <si>
    <t>SA335DS</t>
  </si>
  <si>
    <t>sa33 5ds</t>
  </si>
  <si>
    <t>sa335ds</t>
  </si>
  <si>
    <t>SA33 5DW</t>
  </si>
  <si>
    <t>SA335DW</t>
  </si>
  <si>
    <t>sa33 5dw</t>
  </si>
  <si>
    <t>sa335dw</t>
  </si>
  <si>
    <t>SA33 5ER</t>
  </si>
  <si>
    <t>SA335ER</t>
  </si>
  <si>
    <t>sa33 5er</t>
  </si>
  <si>
    <t>sa335er</t>
  </si>
  <si>
    <t>SA33 5ES</t>
  </si>
  <si>
    <t>SA335ES</t>
  </si>
  <si>
    <t>sa33 5es</t>
  </si>
  <si>
    <t>sa335es</t>
  </si>
  <si>
    <t>SA33 5EX</t>
  </si>
  <si>
    <t>SA335EX</t>
  </si>
  <si>
    <t>sa33 5ex</t>
  </si>
  <si>
    <t>sa335ex</t>
  </si>
  <si>
    <t>SA33 5EY</t>
  </si>
  <si>
    <t>SA335EY</t>
  </si>
  <si>
    <t>sa33 5ey</t>
  </si>
  <si>
    <t>sa335ey</t>
  </si>
  <si>
    <t>SA33 5EZ</t>
  </si>
  <si>
    <t>SA335EZ</t>
  </si>
  <si>
    <t>sa33 5ez</t>
  </si>
  <si>
    <t>sa335ez</t>
  </si>
  <si>
    <t>SA33 5HA</t>
  </si>
  <si>
    <t>SA335HA</t>
  </si>
  <si>
    <t>sa33 5ha</t>
  </si>
  <si>
    <t>sa335ha</t>
  </si>
  <si>
    <t>SA33 5HB</t>
  </si>
  <si>
    <t>SA335HB</t>
  </si>
  <si>
    <t>sa33 5hb</t>
  </si>
  <si>
    <t>sa335hb</t>
  </si>
  <si>
    <t>SA33 5HD</t>
  </si>
  <si>
    <t>SA335HD</t>
  </si>
  <si>
    <t>sa33 5hd</t>
  </si>
  <si>
    <t>sa335hd</t>
  </si>
  <si>
    <t>SA33 5HF</t>
  </si>
  <si>
    <t>SA335HF</t>
  </si>
  <si>
    <t>sa33 5hf</t>
  </si>
  <si>
    <t>sa335hf</t>
  </si>
  <si>
    <t>SA33 5HQ</t>
  </si>
  <si>
    <t>SA335HQ</t>
  </si>
  <si>
    <t>sa33 5hq</t>
  </si>
  <si>
    <t>sa335hq</t>
  </si>
  <si>
    <t>SA33 5JD</t>
  </si>
  <si>
    <t>SA335JD</t>
  </si>
  <si>
    <t>sa33 5jd</t>
  </si>
  <si>
    <t>sa335jd</t>
  </si>
  <si>
    <t>SA33 5JG</t>
  </si>
  <si>
    <t>SA335JG</t>
  </si>
  <si>
    <t>sa33 5jg</t>
  </si>
  <si>
    <t>sa335jg</t>
  </si>
  <si>
    <t>SA33 5JH</t>
  </si>
  <si>
    <t>SA335JH</t>
  </si>
  <si>
    <t>sa33 5jh</t>
  </si>
  <si>
    <t>sa335jh</t>
  </si>
  <si>
    <t>SA33 5JJ</t>
  </si>
  <si>
    <t>SA335JJ</t>
  </si>
  <si>
    <t>sa33 5jj</t>
  </si>
  <si>
    <t>sa335jj</t>
  </si>
  <si>
    <t>SA33 5JN</t>
  </si>
  <si>
    <t>SA335JN</t>
  </si>
  <si>
    <t>sa33 5jn</t>
  </si>
  <si>
    <t>sa335jn</t>
  </si>
  <si>
    <t>SA33 5JP</t>
  </si>
  <si>
    <t>SA335JP</t>
  </si>
  <si>
    <t>sa33 5jp</t>
  </si>
  <si>
    <t>sa335jp</t>
  </si>
  <si>
    <t>SA33 5JQ</t>
  </si>
  <si>
    <t>SA335JQ</t>
  </si>
  <si>
    <t>sa33 5jq</t>
  </si>
  <si>
    <t>sa335jq</t>
  </si>
  <si>
    <t>SA33 5JR</t>
  </si>
  <si>
    <t>SA335JR</t>
  </si>
  <si>
    <t>sa33 5jr</t>
  </si>
  <si>
    <t>sa335jr</t>
  </si>
  <si>
    <t>SA33 5JS</t>
  </si>
  <si>
    <t>SA335JS</t>
  </si>
  <si>
    <t>sa33 5js</t>
  </si>
  <si>
    <t>sa335js</t>
  </si>
  <si>
    <t>SA33 5JT</t>
  </si>
  <si>
    <t>SA335JT</t>
  </si>
  <si>
    <t>sa33 5jt</t>
  </si>
  <si>
    <t>sa335jt</t>
  </si>
  <si>
    <t>SA33 5JU</t>
  </si>
  <si>
    <t>SA335JU</t>
  </si>
  <si>
    <t>sa33 5ju</t>
  </si>
  <si>
    <t>sa335ju</t>
  </si>
  <si>
    <t>SA33 5JW</t>
  </si>
  <si>
    <t>SA335JW</t>
  </si>
  <si>
    <t>sa33 5jw</t>
  </si>
  <si>
    <t>sa335jw</t>
  </si>
  <si>
    <t>SA33 5JX</t>
  </si>
  <si>
    <t>SA335JX</t>
  </si>
  <si>
    <t>sa33 5jx</t>
  </si>
  <si>
    <t>sa335jx</t>
  </si>
  <si>
    <t>SA33 5JY</t>
  </si>
  <si>
    <t>SA335JY</t>
  </si>
  <si>
    <t>sa33 5jy</t>
  </si>
  <si>
    <t>sa335jy</t>
  </si>
  <si>
    <t>SA33 5JZ</t>
  </si>
  <si>
    <t>SA335JZ</t>
  </si>
  <si>
    <t>sa33 5jz</t>
  </si>
  <si>
    <t>sa335jz</t>
  </si>
  <si>
    <t>SA33 5LA</t>
  </si>
  <si>
    <t>SA335LA</t>
  </si>
  <si>
    <t>sa33 5la</t>
  </si>
  <si>
    <t>sa335la</t>
  </si>
  <si>
    <t>SA33 5LB</t>
  </si>
  <si>
    <t>SA335LB</t>
  </si>
  <si>
    <t>sa33 5lb</t>
  </si>
  <si>
    <t>sa335lb</t>
  </si>
  <si>
    <t>SA33 5LE</t>
  </si>
  <si>
    <t>SA335LE</t>
  </si>
  <si>
    <t>sa33 5le</t>
  </si>
  <si>
    <t>sa335le</t>
  </si>
  <si>
    <t>SA33 5LF</t>
  </si>
  <si>
    <t>SA335LF</t>
  </si>
  <si>
    <t>sa33 5lf</t>
  </si>
  <si>
    <t>sa335lf</t>
  </si>
  <si>
    <t>SA33 5LG</t>
  </si>
  <si>
    <t>SA335LG</t>
  </si>
  <si>
    <t>sa33 5lg</t>
  </si>
  <si>
    <t>sa335lg</t>
  </si>
  <si>
    <t>SA33 5LH</t>
  </si>
  <si>
    <t>SA335LH</t>
  </si>
  <si>
    <t>sa33 5lh</t>
  </si>
  <si>
    <t>sa335lh</t>
  </si>
  <si>
    <t>SA33 5LJ</t>
  </si>
  <si>
    <t>SA335LJ</t>
  </si>
  <si>
    <t>sa33 5lj</t>
  </si>
  <si>
    <t>sa335lj</t>
  </si>
  <si>
    <t>SA33 5LL</t>
  </si>
  <si>
    <t>SA335LL</t>
  </si>
  <si>
    <t>sa33 5ll</t>
  </si>
  <si>
    <t>sa335ll</t>
  </si>
  <si>
    <t>SA33 5LN</t>
  </si>
  <si>
    <t>SA335LN</t>
  </si>
  <si>
    <t>sa33 5ln</t>
  </si>
  <si>
    <t>sa335ln</t>
  </si>
  <si>
    <t>SA33 5LP</t>
  </si>
  <si>
    <t>SA335LP</t>
  </si>
  <si>
    <t>sa33 5lp</t>
  </si>
  <si>
    <t>sa335lp</t>
  </si>
  <si>
    <t>SA33 5LT</t>
  </si>
  <si>
    <t>SA335LT</t>
  </si>
  <si>
    <t>sa33 5lt</t>
  </si>
  <si>
    <t>sa335lt</t>
  </si>
  <si>
    <t>SA33 5LW</t>
  </si>
  <si>
    <t>SA335LW</t>
  </si>
  <si>
    <t>sa33 5lw</t>
  </si>
  <si>
    <t>sa335lw</t>
  </si>
  <si>
    <t>SA33 5LX</t>
  </si>
  <si>
    <t>SA335LX</t>
  </si>
  <si>
    <t>sa33 5lx</t>
  </si>
  <si>
    <t>sa335lx</t>
  </si>
  <si>
    <t>SA33 5YL</t>
  </si>
  <si>
    <t>SA335YL</t>
  </si>
  <si>
    <t>sa33 5yl</t>
  </si>
  <si>
    <t>sa335yl</t>
  </si>
  <si>
    <t>SA33 6AA</t>
  </si>
  <si>
    <t>SA336AA</t>
  </si>
  <si>
    <t>sa33 6aa</t>
  </si>
  <si>
    <t>sa336aa</t>
  </si>
  <si>
    <t>SA33 6AG</t>
  </si>
  <si>
    <t>SA336AG</t>
  </si>
  <si>
    <t>sa33 6ag</t>
  </si>
  <si>
    <t>sa336ag</t>
  </si>
  <si>
    <t>SA33 6AJ</t>
  </si>
  <si>
    <t>SA336AJ</t>
  </si>
  <si>
    <t>sa33 6aj</t>
  </si>
  <si>
    <t>sa336aj</t>
  </si>
  <si>
    <t>SA33 6AN</t>
  </si>
  <si>
    <t>SA336AN</t>
  </si>
  <si>
    <t>sa33 6an</t>
  </si>
  <si>
    <t>sa336an</t>
  </si>
  <si>
    <t xml:space="preserve">Cynwyl Elfed WwTW </t>
  </si>
  <si>
    <t>SA33 6AR</t>
  </si>
  <si>
    <t>SA336AR</t>
  </si>
  <si>
    <t>sa33 6ar</t>
  </si>
  <si>
    <t>sa336ar</t>
  </si>
  <si>
    <t>SA33 6AS</t>
  </si>
  <si>
    <t>SA336AS</t>
  </si>
  <si>
    <t>sa33 6as</t>
  </si>
  <si>
    <t>sa336as</t>
  </si>
  <si>
    <t>Cwmduad STW</t>
  </si>
  <si>
    <t>SA33 6AT</t>
  </si>
  <si>
    <t>SA336AT</t>
  </si>
  <si>
    <t>sa33 6at</t>
  </si>
  <si>
    <t>sa336at</t>
  </si>
  <si>
    <t>SA33 6AU</t>
  </si>
  <si>
    <t>SA336AU</t>
  </si>
  <si>
    <t>sa33 6au</t>
  </si>
  <si>
    <t>sa336au</t>
  </si>
  <si>
    <t>SA33 6AX</t>
  </si>
  <si>
    <t>SA336AX</t>
  </si>
  <si>
    <t>sa33 6ax</t>
  </si>
  <si>
    <t>sa336ax</t>
  </si>
  <si>
    <t>SA33 6BA</t>
  </si>
  <si>
    <t>SA336BA</t>
  </si>
  <si>
    <t>sa33 6ba</t>
  </si>
  <si>
    <t>sa336ba</t>
  </si>
  <si>
    <t>SA33 6BB</t>
  </si>
  <si>
    <t>SA336BB</t>
  </si>
  <si>
    <t>sa33 6bb</t>
  </si>
  <si>
    <t>sa336bb</t>
  </si>
  <si>
    <t>SA33 6BD</t>
  </si>
  <si>
    <t>SA336BD</t>
  </si>
  <si>
    <t>sa33 6bd</t>
  </si>
  <si>
    <t>sa336bd</t>
  </si>
  <si>
    <t>SA33 6BE</t>
  </si>
  <si>
    <t>SA336BE</t>
  </si>
  <si>
    <t>sa33 6be</t>
  </si>
  <si>
    <t>sa336be</t>
  </si>
  <si>
    <t>SA33 6BG</t>
  </si>
  <si>
    <t>SA336BG</t>
  </si>
  <si>
    <t>sa33 6bg</t>
  </si>
  <si>
    <t>sa336bg</t>
  </si>
  <si>
    <t>SA33 6BH</t>
  </si>
  <si>
    <t>SA336BH</t>
  </si>
  <si>
    <t>sa33 6bh</t>
  </si>
  <si>
    <t>sa336bh</t>
  </si>
  <si>
    <t>SA33 6BJ</t>
  </si>
  <si>
    <t>SA336BJ</t>
  </si>
  <si>
    <t>sa33 6bj</t>
  </si>
  <si>
    <t>sa336bj</t>
  </si>
  <si>
    <t>SA33 6BL</t>
  </si>
  <si>
    <t>SA336BL</t>
  </si>
  <si>
    <t>sa33 6bl</t>
  </si>
  <si>
    <t>sa336bl</t>
  </si>
  <si>
    <t>SA33 6BN</t>
  </si>
  <si>
    <t>SA336BN</t>
  </si>
  <si>
    <t>sa33 6bn</t>
  </si>
  <si>
    <t>sa336bn</t>
  </si>
  <si>
    <t>SA33 6BP</t>
  </si>
  <si>
    <t>SA336BP</t>
  </si>
  <si>
    <t>sa33 6bp</t>
  </si>
  <si>
    <t>sa336bp</t>
  </si>
  <si>
    <t>SA33 6BQ</t>
  </si>
  <si>
    <t>SA336BQ</t>
  </si>
  <si>
    <t>sa33 6bq</t>
  </si>
  <si>
    <t>sa336bq</t>
  </si>
  <si>
    <t>SA33 6BS</t>
  </si>
  <si>
    <t>SA336BS</t>
  </si>
  <si>
    <t>sa33 6bs</t>
  </si>
  <si>
    <t>sa336bs</t>
  </si>
  <si>
    <t>SA33 6BT</t>
  </si>
  <si>
    <t>SA336BT</t>
  </si>
  <si>
    <t>sa33 6bt</t>
  </si>
  <si>
    <t>sa336bt</t>
  </si>
  <si>
    <t>SA33 6BU</t>
  </si>
  <si>
    <t>SA336BU</t>
  </si>
  <si>
    <t>sa33 6bu</t>
  </si>
  <si>
    <t>sa336bu</t>
  </si>
  <si>
    <t>SA33 6BW</t>
  </si>
  <si>
    <t>SA336BW</t>
  </si>
  <si>
    <t>sa33 6bw</t>
  </si>
  <si>
    <t>sa336bw</t>
  </si>
  <si>
    <t>SA33 6BX</t>
  </si>
  <si>
    <t>SA336BX</t>
  </si>
  <si>
    <t>sa33 6bx</t>
  </si>
  <si>
    <t>sa336bx</t>
  </si>
  <si>
    <t>SA33 6BY</t>
  </si>
  <si>
    <t>SA336BY</t>
  </si>
  <si>
    <t>sa33 6by</t>
  </si>
  <si>
    <t>sa336by</t>
  </si>
  <si>
    <t>SA33 6BZ</t>
  </si>
  <si>
    <t>SA336BZ</t>
  </si>
  <si>
    <t>sa33 6bz</t>
  </si>
  <si>
    <t>sa336bz</t>
  </si>
  <si>
    <t>SA33 6DA</t>
  </si>
  <si>
    <t>SA336DA</t>
  </si>
  <si>
    <t>sa33 6da</t>
  </si>
  <si>
    <t>sa336da</t>
  </si>
  <si>
    <t>SA33 6DB</t>
  </si>
  <si>
    <t>SA336DB</t>
  </si>
  <si>
    <t>sa33 6db</t>
  </si>
  <si>
    <t>sa336db</t>
  </si>
  <si>
    <t>SA33 6DD</t>
  </si>
  <si>
    <t>SA336DD</t>
  </si>
  <si>
    <t>sa33 6dd</t>
  </si>
  <si>
    <t>sa336dd</t>
  </si>
  <si>
    <t>SA33 6EE</t>
  </si>
  <si>
    <t>SA336EE</t>
  </si>
  <si>
    <t>sa33 6ee</t>
  </si>
  <si>
    <t>sa336ee</t>
  </si>
  <si>
    <t>SA33 6EJ</t>
  </si>
  <si>
    <t>SA336EJ</t>
  </si>
  <si>
    <t>sa33 6ej</t>
  </si>
  <si>
    <t>sa336ej</t>
  </si>
  <si>
    <t>SA33 6EL</t>
  </si>
  <si>
    <t>SA336EL</t>
  </si>
  <si>
    <t>sa33 6el</t>
  </si>
  <si>
    <t>sa336el</t>
  </si>
  <si>
    <t>SA33 6EP</t>
  </si>
  <si>
    <t>SA336EP</t>
  </si>
  <si>
    <t>sa33 6ep</t>
  </si>
  <si>
    <t>sa336ep</t>
  </si>
  <si>
    <t>SA33 6EQ</t>
  </si>
  <si>
    <t>SA336EQ</t>
  </si>
  <si>
    <t>sa33 6eq</t>
  </si>
  <si>
    <t>sa336eq</t>
  </si>
  <si>
    <t>SA33 6ER</t>
  </si>
  <si>
    <t>SA336ER</t>
  </si>
  <si>
    <t>sa33 6er</t>
  </si>
  <si>
    <t>sa336er</t>
  </si>
  <si>
    <t>SA33 6ES</t>
  </si>
  <si>
    <t>SA336ES</t>
  </si>
  <si>
    <t>sa33 6es</t>
  </si>
  <si>
    <t>sa336es</t>
  </si>
  <si>
    <t>SA33 6HD</t>
  </si>
  <si>
    <t>SA336HD</t>
  </si>
  <si>
    <t>sa33 6hd</t>
  </si>
  <si>
    <t>sa336hd</t>
  </si>
  <si>
    <t>SA33 6HH</t>
  </si>
  <si>
    <t>SA336HH</t>
  </si>
  <si>
    <t>sa33 6hh</t>
  </si>
  <si>
    <t>sa336hh</t>
  </si>
  <si>
    <t>SA33 6HL</t>
  </si>
  <si>
    <t>SA336HL</t>
  </si>
  <si>
    <t>sa33 6hl</t>
  </si>
  <si>
    <t>sa336hl</t>
  </si>
  <si>
    <t>SA33 6HN</t>
  </si>
  <si>
    <t>SA336HN</t>
  </si>
  <si>
    <t>sa33 6hn</t>
  </si>
  <si>
    <t>sa336hn</t>
  </si>
  <si>
    <t>SA33 6HT</t>
  </si>
  <si>
    <t>SA336HT</t>
  </si>
  <si>
    <t>sa33 6ht</t>
  </si>
  <si>
    <t>sa336ht</t>
  </si>
  <si>
    <t>SA33 6HU</t>
  </si>
  <si>
    <t>SA336HU</t>
  </si>
  <si>
    <t>sa33 6hu</t>
  </si>
  <si>
    <t>sa336hu</t>
  </si>
  <si>
    <t>SA33 6HX</t>
  </si>
  <si>
    <t>SA336HX</t>
  </si>
  <si>
    <t>sa33 6hx</t>
  </si>
  <si>
    <t>sa336hx</t>
  </si>
  <si>
    <t>SA33 6HY</t>
  </si>
  <si>
    <t>SA336HY</t>
  </si>
  <si>
    <t>sa33 6hy</t>
  </si>
  <si>
    <t>sa336hy</t>
  </si>
  <si>
    <t>SA33 6JA</t>
  </si>
  <si>
    <t>SA336JA</t>
  </si>
  <si>
    <t>sa33 6ja</t>
  </si>
  <si>
    <t>sa336ja</t>
  </si>
  <si>
    <t>SA33 6JB</t>
  </si>
  <si>
    <t>SA336JB</t>
  </si>
  <si>
    <t>sa33 6jb</t>
  </si>
  <si>
    <t>sa336jb</t>
  </si>
  <si>
    <t>SA33 6JD</t>
  </si>
  <si>
    <t>SA336JD</t>
  </si>
  <si>
    <t>sa33 6jd</t>
  </si>
  <si>
    <t>sa336jd</t>
  </si>
  <si>
    <t>SA33 6JE</t>
  </si>
  <si>
    <t>SA336JE</t>
  </si>
  <si>
    <t>sa33 6je</t>
  </si>
  <si>
    <t>sa336je</t>
  </si>
  <si>
    <t>SA33 6JF</t>
  </si>
  <si>
    <t>SA336JF</t>
  </si>
  <si>
    <t>sa33 6jf</t>
  </si>
  <si>
    <t>sa336jf</t>
  </si>
  <si>
    <t>SA33 6JG</t>
  </si>
  <si>
    <t>SA336JG</t>
  </si>
  <si>
    <t>sa33 6jg</t>
  </si>
  <si>
    <t>sa336jg</t>
  </si>
  <si>
    <t>SA33 6JL</t>
  </si>
  <si>
    <t>SA336JL</t>
  </si>
  <si>
    <t>sa33 6jl</t>
  </si>
  <si>
    <t>sa336jl</t>
  </si>
  <si>
    <t>SA33 6JN</t>
  </si>
  <si>
    <t>SA336JN</t>
  </si>
  <si>
    <t>sa33 6jn</t>
  </si>
  <si>
    <t>sa336jn</t>
  </si>
  <si>
    <t>SA33 6JP</t>
  </si>
  <si>
    <t>SA336JP</t>
  </si>
  <si>
    <t>sa33 6jp</t>
  </si>
  <si>
    <t>sa336jp</t>
  </si>
  <si>
    <t>SA33 6JR</t>
  </si>
  <si>
    <t>SA336JR</t>
  </si>
  <si>
    <t>sa33 6jr</t>
  </si>
  <si>
    <t>sa336jr</t>
  </si>
  <si>
    <t>SA33 6JS</t>
  </si>
  <si>
    <t>SA336JS</t>
  </si>
  <si>
    <t>sa33 6js</t>
  </si>
  <si>
    <t>sa336js</t>
  </si>
  <si>
    <t>SA33 6JT</t>
  </si>
  <si>
    <t>SA336JT</t>
  </si>
  <si>
    <t>sa33 6jt</t>
  </si>
  <si>
    <t>sa336jt</t>
  </si>
  <si>
    <t>SA33 6JU</t>
  </si>
  <si>
    <t>SA336JU</t>
  </si>
  <si>
    <t>sa33 6ju</t>
  </si>
  <si>
    <t>sa336ju</t>
  </si>
  <si>
    <t>SA33 6JX</t>
  </si>
  <si>
    <t>SA336JX</t>
  </si>
  <si>
    <t>sa33 6jx</t>
  </si>
  <si>
    <t>sa336jx</t>
  </si>
  <si>
    <t>SA33 6LA</t>
  </si>
  <si>
    <t>SA336LA</t>
  </si>
  <si>
    <t>sa33 6la</t>
  </si>
  <si>
    <t>sa336la</t>
  </si>
  <si>
    <t>SA33 6LB</t>
  </si>
  <si>
    <t>SA336LB</t>
  </si>
  <si>
    <t>sa33 6lb</t>
  </si>
  <si>
    <t>sa336lb</t>
  </si>
  <si>
    <t>SA33 6LD</t>
  </si>
  <si>
    <t>SA336LD</t>
  </si>
  <si>
    <t>sa33 6ld</t>
  </si>
  <si>
    <t>sa336ld</t>
  </si>
  <si>
    <t>SA33 6LE</t>
  </si>
  <si>
    <t>SA336LE</t>
  </si>
  <si>
    <t>sa33 6le</t>
  </si>
  <si>
    <t>sa336le</t>
  </si>
  <si>
    <t>SA33 6LG</t>
  </si>
  <si>
    <t>SA336LG</t>
  </si>
  <si>
    <t>sa33 6lg</t>
  </si>
  <si>
    <t>sa336lg</t>
  </si>
  <si>
    <t>SA33 6LH</t>
  </si>
  <si>
    <t>SA336LH</t>
  </si>
  <si>
    <t>sa33 6lh</t>
  </si>
  <si>
    <t>sa336lh</t>
  </si>
  <si>
    <t>SA33 6LJ</t>
  </si>
  <si>
    <t>SA336LJ</t>
  </si>
  <si>
    <t>sa33 6lj</t>
  </si>
  <si>
    <t>sa336lj</t>
  </si>
  <si>
    <t>SA33 6LN</t>
  </si>
  <si>
    <t>SA336LN</t>
  </si>
  <si>
    <t>sa33 6ln</t>
  </si>
  <si>
    <t>sa336ln</t>
  </si>
  <si>
    <t>SA33 6LP</t>
  </si>
  <si>
    <t>SA336LP</t>
  </si>
  <si>
    <t>sa33 6lp</t>
  </si>
  <si>
    <t>sa336lp</t>
  </si>
  <si>
    <t>SA33 6LR</t>
  </si>
  <si>
    <t>SA336LR</t>
  </si>
  <si>
    <t>sa33 6lr</t>
  </si>
  <si>
    <t>sa336lr</t>
  </si>
  <si>
    <t>SA33 6LS</t>
  </si>
  <si>
    <t>SA336LS</t>
  </si>
  <si>
    <t>sa33 6ls</t>
  </si>
  <si>
    <t>sa336ls</t>
  </si>
  <si>
    <t>SA33 6LT</t>
  </si>
  <si>
    <t>SA336LT</t>
  </si>
  <si>
    <t>sa33 6lt</t>
  </si>
  <si>
    <t>sa336lt</t>
  </si>
  <si>
    <t>SA33 6LX</t>
  </si>
  <si>
    <t>SA336LX</t>
  </si>
  <si>
    <t>sa33 6lx</t>
  </si>
  <si>
    <t>sa336lx</t>
  </si>
  <si>
    <t>SA33 6RL</t>
  </si>
  <si>
    <t>SA336RL</t>
  </si>
  <si>
    <t>sa33 6rl</t>
  </si>
  <si>
    <t>sa336rl</t>
  </si>
  <si>
    <t>Capel Iwan STW</t>
  </si>
  <si>
    <t>SA33 6RN</t>
  </si>
  <si>
    <t>SA336RN</t>
  </si>
  <si>
    <t>sa33 6rn</t>
  </si>
  <si>
    <t>sa336rn</t>
  </si>
  <si>
    <t>SA33 6RP</t>
  </si>
  <si>
    <t>SA336RP</t>
  </si>
  <si>
    <t>sa33 6rp</t>
  </si>
  <si>
    <t>sa336rp</t>
  </si>
  <si>
    <t>SA33 6SP</t>
  </si>
  <si>
    <t>SA336SP</t>
  </si>
  <si>
    <t>sa33 6sp</t>
  </si>
  <si>
    <t>sa336sp</t>
  </si>
  <si>
    <t>SA33 6SR</t>
  </si>
  <si>
    <t>SA336SR</t>
  </si>
  <si>
    <t>sa33 6sr</t>
  </si>
  <si>
    <t>sa336sr</t>
  </si>
  <si>
    <t>SA33 6SS</t>
  </si>
  <si>
    <t>SA336SS</t>
  </si>
  <si>
    <t>sa33 6ss</t>
  </si>
  <si>
    <t>sa336ss</t>
  </si>
  <si>
    <t>SA33 6ST</t>
  </si>
  <si>
    <t>SA336ST</t>
  </si>
  <si>
    <t>sa33 6st</t>
  </si>
  <si>
    <t>sa336st</t>
  </si>
  <si>
    <t>SA33 6SU</t>
  </si>
  <si>
    <t>SA336SU</t>
  </si>
  <si>
    <t>sa33 6su</t>
  </si>
  <si>
    <t>sa336su</t>
  </si>
  <si>
    <t>SA33 6SW</t>
  </si>
  <si>
    <t>SA336SW</t>
  </si>
  <si>
    <t>sa33 6sw</t>
  </si>
  <si>
    <t>sa336sw</t>
  </si>
  <si>
    <t>SA33 6SX</t>
  </si>
  <si>
    <t>SA336SX</t>
  </si>
  <si>
    <t>sa33 6sx</t>
  </si>
  <si>
    <t>sa336sx</t>
  </si>
  <si>
    <t>SA33 6SY</t>
  </si>
  <si>
    <t>SA336SY</t>
  </si>
  <si>
    <t>sa33 6sy</t>
  </si>
  <si>
    <t>sa336sy</t>
  </si>
  <si>
    <t>SA33 6SZ</t>
  </si>
  <si>
    <t>SA336SZ</t>
  </si>
  <si>
    <t>sa33 6sz</t>
  </si>
  <si>
    <t>sa336sz</t>
  </si>
  <si>
    <t>SA33 6TG</t>
  </si>
  <si>
    <t>SA336TG</t>
  </si>
  <si>
    <t>sa33 6tg</t>
  </si>
  <si>
    <t>sa336tg</t>
  </si>
  <si>
    <t>SA33 6TH</t>
  </si>
  <si>
    <t>SA336TH</t>
  </si>
  <si>
    <t>sa33 6th</t>
  </si>
  <si>
    <t>sa336th</t>
  </si>
  <si>
    <t>SA33 6TL</t>
  </si>
  <si>
    <t>SA336TL</t>
  </si>
  <si>
    <t>sa33 6tl</t>
  </si>
  <si>
    <t>sa336tl</t>
  </si>
  <si>
    <t>SA33 6TN</t>
  </si>
  <si>
    <t>SA336TN</t>
  </si>
  <si>
    <t>sa33 6tn</t>
  </si>
  <si>
    <t>sa336tn</t>
  </si>
  <si>
    <t>SA33 6TP</t>
  </si>
  <si>
    <t>SA336TP</t>
  </si>
  <si>
    <t>sa33 6tp</t>
  </si>
  <si>
    <t>sa336tp</t>
  </si>
  <si>
    <t>SA33 6TQ</t>
  </si>
  <si>
    <t>SA336TQ</t>
  </si>
  <si>
    <t>sa33 6tq</t>
  </si>
  <si>
    <t>sa336tq</t>
  </si>
  <si>
    <t>SA33 6TR</t>
  </si>
  <si>
    <t>SA336TR</t>
  </si>
  <si>
    <t>sa33 6tr</t>
  </si>
  <si>
    <t>sa336tr</t>
  </si>
  <si>
    <t>SA33 6TS</t>
  </si>
  <si>
    <t>SA336TS</t>
  </si>
  <si>
    <t>sa33 6ts</t>
  </si>
  <si>
    <t>sa336ts</t>
  </si>
  <si>
    <t>SA33 6TT</t>
  </si>
  <si>
    <t>SA336TT</t>
  </si>
  <si>
    <t>sa33 6tt</t>
  </si>
  <si>
    <t>sa336tt</t>
  </si>
  <si>
    <t>SA33 6TU</t>
  </si>
  <si>
    <t>SA336TU</t>
  </si>
  <si>
    <t>sa33 6tu</t>
  </si>
  <si>
    <t>sa336tu</t>
  </si>
  <si>
    <t>SA33 6TW</t>
  </si>
  <si>
    <t>SA336TW</t>
  </si>
  <si>
    <t>sa33 6tw</t>
  </si>
  <si>
    <t>sa336tw</t>
  </si>
  <si>
    <t>SA33 6TX</t>
  </si>
  <si>
    <t>SA336TX</t>
  </si>
  <si>
    <t>sa33 6tx</t>
  </si>
  <si>
    <t>sa336tx</t>
  </si>
  <si>
    <t>SA33 6TY</t>
  </si>
  <si>
    <t>SA336TY</t>
  </si>
  <si>
    <t>sa33 6ty</t>
  </si>
  <si>
    <t>sa336ty</t>
  </si>
  <si>
    <t>SA33 6TZ</t>
  </si>
  <si>
    <t>SA336TZ</t>
  </si>
  <si>
    <t>sa33 6tz</t>
  </si>
  <si>
    <t>sa336tz</t>
  </si>
  <si>
    <t>SA33 6UA</t>
  </si>
  <si>
    <t>SA336UA</t>
  </si>
  <si>
    <t>sa33 6ua</t>
  </si>
  <si>
    <t>sa336ua</t>
  </si>
  <si>
    <t>SA33 6UB</t>
  </si>
  <si>
    <t>SA336UB</t>
  </si>
  <si>
    <t>sa33 6ub</t>
  </si>
  <si>
    <t>sa336ub</t>
  </si>
  <si>
    <t>SA33 6UD</t>
  </si>
  <si>
    <t>SA336UD</t>
  </si>
  <si>
    <t>sa33 6ud</t>
  </si>
  <si>
    <t>sa336ud</t>
  </si>
  <si>
    <t>SA33 6UH</t>
  </si>
  <si>
    <t>SA336UH</t>
  </si>
  <si>
    <t>sa33 6uh</t>
  </si>
  <si>
    <t>sa336uh</t>
  </si>
  <si>
    <t>SA33 6UJ</t>
  </si>
  <si>
    <t>SA336UJ</t>
  </si>
  <si>
    <t>sa33 6uj</t>
  </si>
  <si>
    <t>sa336uj</t>
  </si>
  <si>
    <t>SA33 6UL</t>
  </si>
  <si>
    <t>SA336UL</t>
  </si>
  <si>
    <t>sa33 6ul</t>
  </si>
  <si>
    <t>sa336ul</t>
  </si>
  <si>
    <t>SA33 6UN</t>
  </si>
  <si>
    <t>SA336UN</t>
  </si>
  <si>
    <t>sa33 6un</t>
  </si>
  <si>
    <t>sa336un</t>
  </si>
  <si>
    <t>SA33 6UP</t>
  </si>
  <si>
    <t>SA336UP</t>
  </si>
  <si>
    <t>sa33 6up</t>
  </si>
  <si>
    <t>sa336up</t>
  </si>
  <si>
    <t>SA33 6UR</t>
  </si>
  <si>
    <t>SA336UR</t>
  </si>
  <si>
    <t>sa33 6ur</t>
  </si>
  <si>
    <t>sa336ur</t>
  </si>
  <si>
    <t>SA33 6UT</t>
  </si>
  <si>
    <t>SA336UT</t>
  </si>
  <si>
    <t>sa33 6ut</t>
  </si>
  <si>
    <t>sa336ut</t>
  </si>
  <si>
    <t>SA33 6UU</t>
  </si>
  <si>
    <t>SA336UU</t>
  </si>
  <si>
    <t>sa33 6uu</t>
  </si>
  <si>
    <t>sa336uu</t>
  </si>
  <si>
    <t>SA33 6XA</t>
  </si>
  <si>
    <t>SA336XA</t>
  </si>
  <si>
    <t>sa33 6xa</t>
  </si>
  <si>
    <t>sa336xa</t>
  </si>
  <si>
    <t>SA33 6XB</t>
  </si>
  <si>
    <t>SA336XB</t>
  </si>
  <si>
    <t>sa33 6xb</t>
  </si>
  <si>
    <t>sa336xb</t>
  </si>
  <si>
    <t>SA33 6XD</t>
  </si>
  <si>
    <t>SA336XD</t>
  </si>
  <si>
    <t>sa33 6xd</t>
  </si>
  <si>
    <t>sa336xd</t>
  </si>
  <si>
    <t>SA33 6XG</t>
  </si>
  <si>
    <t>SA336XG</t>
  </si>
  <si>
    <t>sa33 6xg</t>
  </si>
  <si>
    <t>sa336xg</t>
  </si>
  <si>
    <t>SA33 6XJ</t>
  </si>
  <si>
    <t>SA336XJ</t>
  </si>
  <si>
    <t>sa33 6xj</t>
  </si>
  <si>
    <t>sa336xj</t>
  </si>
  <si>
    <t>SA33 6XL</t>
  </si>
  <si>
    <t>SA336XL</t>
  </si>
  <si>
    <t>sa33 6xl</t>
  </si>
  <si>
    <t>sa336xl</t>
  </si>
  <si>
    <t>SA33 6XN</t>
  </si>
  <si>
    <t>SA336XN</t>
  </si>
  <si>
    <t>sa33 6xn</t>
  </si>
  <si>
    <t>sa336xn</t>
  </si>
  <si>
    <t>SA33 6XP</t>
  </si>
  <si>
    <t>SA336XP</t>
  </si>
  <si>
    <t>sa33 6xp</t>
  </si>
  <si>
    <t>sa336xp</t>
  </si>
  <si>
    <t>SA33 6XR</t>
  </si>
  <si>
    <t>SA336XR</t>
  </si>
  <si>
    <t>sa33 6xr</t>
  </si>
  <si>
    <t>sa336xr</t>
  </si>
  <si>
    <t>SA33 6XT</t>
  </si>
  <si>
    <t>SA336XT</t>
  </si>
  <si>
    <t>sa33 6xt</t>
  </si>
  <si>
    <t>sa336xt</t>
  </si>
  <si>
    <t>SA34 0UD</t>
  </si>
  <si>
    <t>SA340UD</t>
  </si>
  <si>
    <t>sa34 0ud</t>
  </si>
  <si>
    <t>sa340ud</t>
  </si>
  <si>
    <t>Pembrokeshire</t>
  </si>
  <si>
    <t>Sir Benfro</t>
  </si>
  <si>
    <t xml:space="preserve">Llangolman STW </t>
  </si>
  <si>
    <t>Pembrokeshire Coast National Park LPA</t>
  </si>
  <si>
    <t>PE</t>
  </si>
  <si>
    <t>SA34 0YL</t>
  </si>
  <si>
    <t>SA340YL</t>
  </si>
  <si>
    <t>sa34 0yl</t>
  </si>
  <si>
    <t>sa340yl</t>
  </si>
  <si>
    <t>SA34 0YP</t>
  </si>
  <si>
    <t>SA340YP</t>
  </si>
  <si>
    <t>sa34 0yp</t>
  </si>
  <si>
    <t>sa340yp</t>
  </si>
  <si>
    <t>SA35 0AA</t>
  </si>
  <si>
    <t>SA350AA</t>
  </si>
  <si>
    <t>sa35 0aa</t>
  </si>
  <si>
    <t>sa350aa</t>
  </si>
  <si>
    <t>Pembrokeshire LPA</t>
  </si>
  <si>
    <t>SA35 0AB</t>
  </si>
  <si>
    <t>SA350AB</t>
  </si>
  <si>
    <t>sa35 0ab</t>
  </si>
  <si>
    <t>sa350ab</t>
  </si>
  <si>
    <t>SA35 0AD</t>
  </si>
  <si>
    <t>SA350AD</t>
  </si>
  <si>
    <t>sa35 0ad</t>
  </si>
  <si>
    <t>sa350ad</t>
  </si>
  <si>
    <t>SA35 0AE</t>
  </si>
  <si>
    <t>SA350AE</t>
  </si>
  <si>
    <t>sa35 0ae</t>
  </si>
  <si>
    <t>sa350ae</t>
  </si>
  <si>
    <t>SA35 0AG</t>
  </si>
  <si>
    <t>SA350AG</t>
  </si>
  <si>
    <t>sa35 0ag</t>
  </si>
  <si>
    <t>sa350ag</t>
  </si>
  <si>
    <t>SA35 0AH</t>
  </si>
  <si>
    <t>SA350AH</t>
  </si>
  <si>
    <t>sa35 0ah</t>
  </si>
  <si>
    <t>sa350ah</t>
  </si>
  <si>
    <t>SA35 0AJ</t>
  </si>
  <si>
    <t>SA350AJ</t>
  </si>
  <si>
    <t>sa35 0aj</t>
  </si>
  <si>
    <t>sa350aj</t>
  </si>
  <si>
    <t>SA35 0AL</t>
  </si>
  <si>
    <t>SA350AL</t>
  </si>
  <si>
    <t>sa35 0al</t>
  </si>
  <si>
    <t>sa350al</t>
  </si>
  <si>
    <t>SA35 0AN</t>
  </si>
  <si>
    <t>SA350AN</t>
  </si>
  <si>
    <t>sa35 0an</t>
  </si>
  <si>
    <t>sa350an</t>
  </si>
  <si>
    <t>SA35 0AP</t>
  </si>
  <si>
    <t>SA350AP</t>
  </si>
  <si>
    <t>sa35 0ap</t>
  </si>
  <si>
    <t>sa350ap</t>
  </si>
  <si>
    <t>Newchapel STW</t>
  </si>
  <si>
    <t>SA35 0AQ</t>
  </si>
  <si>
    <t>SA350AQ</t>
  </si>
  <si>
    <t>sa35 0aq</t>
  </si>
  <si>
    <t>sa350aq</t>
  </si>
  <si>
    <t>SA35 0AR</t>
  </si>
  <si>
    <t>SA350AR</t>
  </si>
  <si>
    <t>sa35 0ar</t>
  </si>
  <si>
    <t>sa350ar</t>
  </si>
  <si>
    <t>SA35 0AS</t>
  </si>
  <si>
    <t>SA350AS</t>
  </si>
  <si>
    <t>sa35 0as</t>
  </si>
  <si>
    <t>sa350as</t>
  </si>
  <si>
    <t>SA35 0AT</t>
  </si>
  <si>
    <t>SA350AT</t>
  </si>
  <si>
    <t>sa35 0at</t>
  </si>
  <si>
    <t>sa350at</t>
  </si>
  <si>
    <t>SA35 0AU</t>
  </si>
  <si>
    <t>SA350AU</t>
  </si>
  <si>
    <t>sa35 0au</t>
  </si>
  <si>
    <t>sa350au</t>
  </si>
  <si>
    <t>SA35 0AW</t>
  </si>
  <si>
    <t>SA350AW</t>
  </si>
  <si>
    <t>sa35 0aw</t>
  </si>
  <si>
    <t>sa350aw</t>
  </si>
  <si>
    <t>SA35 0AX</t>
  </si>
  <si>
    <t>SA350AX</t>
  </si>
  <si>
    <t>sa35 0ax</t>
  </si>
  <si>
    <t>sa350ax</t>
  </si>
  <si>
    <t>SA35 0BE</t>
  </si>
  <si>
    <t>SA350BE</t>
  </si>
  <si>
    <t>sa35 0be</t>
  </si>
  <si>
    <t>sa350be</t>
  </si>
  <si>
    <t>SA35 0BH</t>
  </si>
  <si>
    <t>SA350BH</t>
  </si>
  <si>
    <t>sa35 0bh</t>
  </si>
  <si>
    <t>sa350bh</t>
  </si>
  <si>
    <t>SA35 0BL</t>
  </si>
  <si>
    <t>SA350BL</t>
  </si>
  <si>
    <t>sa35 0bl</t>
  </si>
  <si>
    <t>sa350bl</t>
  </si>
  <si>
    <t>SA35 0BP</t>
  </si>
  <si>
    <t>SA350BP</t>
  </si>
  <si>
    <t>sa35 0bp</t>
  </si>
  <si>
    <t>sa350bp</t>
  </si>
  <si>
    <t>SA35 0BS</t>
  </si>
  <si>
    <t>SA350BS</t>
  </si>
  <si>
    <t>sa35 0bs</t>
  </si>
  <si>
    <t>sa350bs</t>
  </si>
  <si>
    <t>SA35 0BT</t>
  </si>
  <si>
    <t>SA350BT</t>
  </si>
  <si>
    <t>sa35 0bt</t>
  </si>
  <si>
    <t>sa350bt</t>
  </si>
  <si>
    <t>SA35 0DN</t>
  </si>
  <si>
    <t>SA350DN</t>
  </si>
  <si>
    <t>sa35 0dn</t>
  </si>
  <si>
    <t>sa350dn</t>
  </si>
  <si>
    <t>SA35 0DP</t>
  </si>
  <si>
    <t>SA350DP</t>
  </si>
  <si>
    <t>sa35 0dp</t>
  </si>
  <si>
    <t>sa350dp</t>
  </si>
  <si>
    <t>SA35 0DW</t>
  </si>
  <si>
    <t>SA350DW</t>
  </si>
  <si>
    <t>sa35 0dw</t>
  </si>
  <si>
    <t>sa350dw</t>
  </si>
  <si>
    <t>SA37 0AB</t>
  </si>
  <si>
    <t>SA370AB</t>
  </si>
  <si>
    <t>sa37 0ab</t>
  </si>
  <si>
    <t>sa370ab</t>
  </si>
  <si>
    <t>Boncath STW</t>
  </si>
  <si>
    <t>SA37 0EH</t>
  </si>
  <si>
    <t>SA370EH</t>
  </si>
  <si>
    <t>sa37 0eh</t>
  </si>
  <si>
    <t>sa370eh</t>
  </si>
  <si>
    <t>SA37 0EL</t>
  </si>
  <si>
    <t>SA370EL</t>
  </si>
  <si>
    <t>sa37 0el</t>
  </si>
  <si>
    <t>sa370el</t>
  </si>
  <si>
    <t>SA37 0EN</t>
  </si>
  <si>
    <t>SA370EN</t>
  </si>
  <si>
    <t>sa37 0en</t>
  </si>
  <si>
    <t>sa370en</t>
  </si>
  <si>
    <t>SA37 0EP</t>
  </si>
  <si>
    <t>SA370EP</t>
  </si>
  <si>
    <t>sa37 0ep</t>
  </si>
  <si>
    <t>sa370ep</t>
  </si>
  <si>
    <t>SA37 0ER</t>
  </si>
  <si>
    <t>SA370ER</t>
  </si>
  <si>
    <t>sa37 0er</t>
  </si>
  <si>
    <t>sa370er</t>
  </si>
  <si>
    <t>SA37 0ES</t>
  </si>
  <si>
    <t>SA370ES</t>
  </si>
  <si>
    <t>sa37 0es</t>
  </si>
  <si>
    <t>sa370es</t>
  </si>
  <si>
    <t>SA37 0ET</t>
  </si>
  <si>
    <t>SA370ET</t>
  </si>
  <si>
    <t>sa37 0et</t>
  </si>
  <si>
    <t>sa370et</t>
  </si>
  <si>
    <t>Abercych WwTW</t>
  </si>
  <si>
    <t>SA37 0EU</t>
  </si>
  <si>
    <t>SA370EU</t>
  </si>
  <si>
    <t>sa37 0eu</t>
  </si>
  <si>
    <t>sa370eu</t>
  </si>
  <si>
    <t>SA37 0EW</t>
  </si>
  <si>
    <t>SA370EW</t>
  </si>
  <si>
    <t>sa37 0ew</t>
  </si>
  <si>
    <t>sa370ew</t>
  </si>
  <si>
    <t>SA37 0EX</t>
  </si>
  <si>
    <t>SA370EX</t>
  </si>
  <si>
    <t>sa37 0ex</t>
  </si>
  <si>
    <t>sa370ex</t>
  </si>
  <si>
    <t>SA37 0EY</t>
  </si>
  <si>
    <t>SA370EY</t>
  </si>
  <si>
    <t>sa37 0ey</t>
  </si>
  <si>
    <t>sa370ey</t>
  </si>
  <si>
    <t>SA37 0EZ</t>
  </si>
  <si>
    <t>SA370EZ</t>
  </si>
  <si>
    <t>sa37 0ez</t>
  </si>
  <si>
    <t>sa370ez</t>
  </si>
  <si>
    <t>SA37 0HA</t>
  </si>
  <si>
    <t>SA370HA</t>
  </si>
  <si>
    <t>sa37 0ha</t>
  </si>
  <si>
    <t>sa370ha</t>
  </si>
  <si>
    <t>SA37 0HB</t>
  </si>
  <si>
    <t>SA370HB</t>
  </si>
  <si>
    <t>sa37 0hb</t>
  </si>
  <si>
    <t>sa370hb</t>
  </si>
  <si>
    <t>SA37 0HD</t>
  </si>
  <si>
    <t>SA370HD</t>
  </si>
  <si>
    <t>sa37 0hd</t>
  </si>
  <si>
    <t>sa370hd</t>
  </si>
  <si>
    <t>SA37 0HE</t>
  </si>
  <si>
    <t>SA370HE</t>
  </si>
  <si>
    <t>sa37 0he</t>
  </si>
  <si>
    <t>sa370he</t>
  </si>
  <si>
    <t>SA37 0HF</t>
  </si>
  <si>
    <t>SA370HF</t>
  </si>
  <si>
    <t>sa37 0hf</t>
  </si>
  <si>
    <t>sa370hf</t>
  </si>
  <si>
    <t>SA37 0HG</t>
  </si>
  <si>
    <t>SA370HG</t>
  </si>
  <si>
    <t>sa37 0hg</t>
  </si>
  <si>
    <t>sa370hg</t>
  </si>
  <si>
    <t>SA37 0HH</t>
  </si>
  <si>
    <t>SA370HH</t>
  </si>
  <si>
    <t>sa37 0hh</t>
  </si>
  <si>
    <t>sa370hh</t>
  </si>
  <si>
    <t>SA37 0HJ</t>
  </si>
  <si>
    <t>SA370HJ</t>
  </si>
  <si>
    <t>sa37 0hj</t>
  </si>
  <si>
    <t>sa370hj</t>
  </si>
  <si>
    <t>SA37 0HL</t>
  </si>
  <si>
    <t>SA370HL</t>
  </si>
  <si>
    <t>sa37 0hl</t>
  </si>
  <si>
    <t>sa370hl</t>
  </si>
  <si>
    <t>SA37 0HQ</t>
  </si>
  <si>
    <t>SA370HQ</t>
  </si>
  <si>
    <t>sa37 0hq</t>
  </si>
  <si>
    <t>sa370hq</t>
  </si>
  <si>
    <t>SA37 0HR</t>
  </si>
  <si>
    <t>SA370HR</t>
  </si>
  <si>
    <t>sa37 0hr</t>
  </si>
  <si>
    <t>sa370hr</t>
  </si>
  <si>
    <t>SA37 0HS</t>
  </si>
  <si>
    <t>SA370HS</t>
  </si>
  <si>
    <t>sa37 0hs</t>
  </si>
  <si>
    <t>sa370hs</t>
  </si>
  <si>
    <t>SA37 0HY</t>
  </si>
  <si>
    <t>SA370HY</t>
  </si>
  <si>
    <t>sa37 0hy</t>
  </si>
  <si>
    <t>sa370hy</t>
  </si>
  <si>
    <t>SA37 0JG</t>
  </si>
  <si>
    <t>SA370JG</t>
  </si>
  <si>
    <t>sa37 0jg</t>
  </si>
  <si>
    <t>sa370jg</t>
  </si>
  <si>
    <t>SA37 0JH</t>
  </si>
  <si>
    <t>SA370JH</t>
  </si>
  <si>
    <t>sa37 0jh</t>
  </si>
  <si>
    <t>sa370jh</t>
  </si>
  <si>
    <t>SA37 0JL</t>
  </si>
  <si>
    <t>SA370JL</t>
  </si>
  <si>
    <t>sa37 0jl</t>
  </si>
  <si>
    <t>sa370jl</t>
  </si>
  <si>
    <t>SA37 0JN</t>
  </si>
  <si>
    <t>SA370JN</t>
  </si>
  <si>
    <t>sa37 0jn</t>
  </si>
  <si>
    <t>sa370jn</t>
  </si>
  <si>
    <t>SA37 0JP</t>
  </si>
  <si>
    <t>SA370JP</t>
  </si>
  <si>
    <t>sa37 0jp</t>
  </si>
  <si>
    <t>sa370jp</t>
  </si>
  <si>
    <t>SA37 0JQ</t>
  </si>
  <si>
    <t>SA370JQ</t>
  </si>
  <si>
    <t>sa37 0jq</t>
  </si>
  <si>
    <t>sa370jq</t>
  </si>
  <si>
    <t>SA37 0JR</t>
  </si>
  <si>
    <t>SA370JR</t>
  </si>
  <si>
    <t>sa37 0jr</t>
  </si>
  <si>
    <t>sa370jr</t>
  </si>
  <si>
    <t>SA37 0JS</t>
  </si>
  <si>
    <t>SA370JS</t>
  </si>
  <si>
    <t>sa37 0js</t>
  </si>
  <si>
    <t>sa370js</t>
  </si>
  <si>
    <t>SA37 0JT</t>
  </si>
  <si>
    <t>SA370JT</t>
  </si>
  <si>
    <t>sa37 0jt</t>
  </si>
  <si>
    <t>sa370jt</t>
  </si>
  <si>
    <t>SA37 0JU</t>
  </si>
  <si>
    <t>SA370JU</t>
  </si>
  <si>
    <t>sa37 0ju</t>
  </si>
  <si>
    <t>sa370ju</t>
  </si>
  <si>
    <t>SA37 0JW</t>
  </si>
  <si>
    <t>SA370JW</t>
  </si>
  <si>
    <t>sa37 0jw</t>
  </si>
  <si>
    <t>sa370jw</t>
  </si>
  <si>
    <t>SA37 0JX</t>
  </si>
  <si>
    <t>SA370JX</t>
  </si>
  <si>
    <t>sa37 0jx</t>
  </si>
  <si>
    <t>sa370jx</t>
  </si>
  <si>
    <t>SA37 0JY</t>
  </si>
  <si>
    <t>SA370JY</t>
  </si>
  <si>
    <t>sa37 0jy</t>
  </si>
  <si>
    <t>sa370jy</t>
  </si>
  <si>
    <t>SA37 0JZ</t>
  </si>
  <si>
    <t>SA370JZ</t>
  </si>
  <si>
    <t>sa37 0jz</t>
  </si>
  <si>
    <t>sa370jz</t>
  </si>
  <si>
    <t>SA37 0LA</t>
  </si>
  <si>
    <t>SA370LA</t>
  </si>
  <si>
    <t>sa37 0la</t>
  </si>
  <si>
    <t>sa370la</t>
  </si>
  <si>
    <t>SA37 0LG</t>
  </si>
  <si>
    <t>SA370LG</t>
  </si>
  <si>
    <t>sa37 0lg</t>
  </si>
  <si>
    <t>sa370lg</t>
  </si>
  <si>
    <t>SA37 0LH</t>
  </si>
  <si>
    <t>SA370LH</t>
  </si>
  <si>
    <t>sa37 0lh</t>
  </si>
  <si>
    <t>sa370lh</t>
  </si>
  <si>
    <t xml:space="preserve">Danrhelyg STW </t>
  </si>
  <si>
    <t>SA37 0LJ</t>
  </si>
  <si>
    <t>SA370LJ</t>
  </si>
  <si>
    <t>sa37 0lj</t>
  </si>
  <si>
    <t>sa370lj</t>
  </si>
  <si>
    <t>SA37 0LL</t>
  </si>
  <si>
    <t>SA370LL</t>
  </si>
  <si>
    <t>sa37 0ll</t>
  </si>
  <si>
    <t>sa370ll</t>
  </si>
  <si>
    <t>SA37 0LN</t>
  </si>
  <si>
    <t>SA370LN</t>
  </si>
  <si>
    <t>sa37 0ln</t>
  </si>
  <si>
    <t>sa370ln</t>
  </si>
  <si>
    <t>SA37 0LQ</t>
  </si>
  <si>
    <t>SA370LQ</t>
  </si>
  <si>
    <t>sa37 0lq</t>
  </si>
  <si>
    <t>sa370lq</t>
  </si>
  <si>
    <t>SA37 0LW</t>
  </si>
  <si>
    <t>SA370LW</t>
  </si>
  <si>
    <t>sa37 0lw</t>
  </si>
  <si>
    <t>sa370lw</t>
  </si>
  <si>
    <t>SA38 9AA</t>
  </si>
  <si>
    <t>SA389AA</t>
  </si>
  <si>
    <t>sa38 9aa</t>
  </si>
  <si>
    <t>sa389aa</t>
  </si>
  <si>
    <t xml:space="preserve">Adpar WwTW </t>
  </si>
  <si>
    <t>SA38 9AB</t>
  </si>
  <si>
    <t>SA389AB</t>
  </si>
  <si>
    <t>sa38 9ab</t>
  </si>
  <si>
    <t>sa389ab</t>
  </si>
  <si>
    <t>SA38 9AE</t>
  </si>
  <si>
    <t>SA389AE</t>
  </si>
  <si>
    <t>sa38 9ae</t>
  </si>
  <si>
    <t>sa389ae</t>
  </si>
  <si>
    <t>SA38 9AF</t>
  </si>
  <si>
    <t>SA389AF</t>
  </si>
  <si>
    <t>sa38 9af</t>
  </si>
  <si>
    <t>sa389af</t>
  </si>
  <si>
    <t>SA38 9AG</t>
  </si>
  <si>
    <t>SA389AG</t>
  </si>
  <si>
    <t>sa38 9ag</t>
  </si>
  <si>
    <t>sa389ag</t>
  </si>
  <si>
    <t>SA38 9AJ</t>
  </si>
  <si>
    <t>SA389AJ</t>
  </si>
  <si>
    <t>sa38 9aj</t>
  </si>
  <si>
    <t>sa389aj</t>
  </si>
  <si>
    <t>SA38 9AN</t>
  </si>
  <si>
    <t>SA389AN</t>
  </si>
  <si>
    <t>sa38 9an</t>
  </si>
  <si>
    <t>sa389an</t>
  </si>
  <si>
    <t>SA38 9AP</t>
  </si>
  <si>
    <t>SA389AP</t>
  </si>
  <si>
    <t>sa38 9ap</t>
  </si>
  <si>
    <t>sa389ap</t>
  </si>
  <si>
    <t>SA38 9AQ</t>
  </si>
  <si>
    <t>SA389AQ</t>
  </si>
  <si>
    <t>sa38 9aq</t>
  </si>
  <si>
    <t>sa389aq</t>
  </si>
  <si>
    <t>SA38 9AR</t>
  </si>
  <si>
    <t>SA389AR</t>
  </si>
  <si>
    <t>sa38 9ar</t>
  </si>
  <si>
    <t>sa389ar</t>
  </si>
  <si>
    <t>SA38 9AS</t>
  </si>
  <si>
    <t>SA389AS</t>
  </si>
  <si>
    <t>sa38 9as</t>
  </si>
  <si>
    <t>sa389as</t>
  </si>
  <si>
    <t>SA38 9AU</t>
  </si>
  <si>
    <t>SA389AU</t>
  </si>
  <si>
    <t>sa38 9au</t>
  </si>
  <si>
    <t>sa389au</t>
  </si>
  <si>
    <t>SA38 9AW</t>
  </si>
  <si>
    <t>SA389AW</t>
  </si>
  <si>
    <t>sa38 9aw</t>
  </si>
  <si>
    <t>sa389aw</t>
  </si>
  <si>
    <t>SA38 9AX</t>
  </si>
  <si>
    <t>SA389AX</t>
  </si>
  <si>
    <t>sa38 9ax</t>
  </si>
  <si>
    <t>sa389ax</t>
  </si>
  <si>
    <t>SA38 9AY</t>
  </si>
  <si>
    <t>SA389AY</t>
  </si>
  <si>
    <t>sa38 9ay</t>
  </si>
  <si>
    <t>sa389ay</t>
  </si>
  <si>
    <t>SA38 9AZ</t>
  </si>
  <si>
    <t>SA389AZ</t>
  </si>
  <si>
    <t>sa38 9az</t>
  </si>
  <si>
    <t>sa389az</t>
  </si>
  <si>
    <t>Ceredigion</t>
  </si>
  <si>
    <t>Sir Ceredigion</t>
  </si>
  <si>
    <t>Ceredigion LPA</t>
  </si>
  <si>
    <t>CE</t>
  </si>
  <si>
    <t>SA38 9BA</t>
  </si>
  <si>
    <t>SA389BA</t>
  </si>
  <si>
    <t>sa38 9ba</t>
  </si>
  <si>
    <t>sa389ba</t>
  </si>
  <si>
    <t>SA38 9BD</t>
  </si>
  <si>
    <t>SA389BD</t>
  </si>
  <si>
    <t>sa38 9bd</t>
  </si>
  <si>
    <t>sa389bd</t>
  </si>
  <si>
    <t>SA38 9BE</t>
  </si>
  <si>
    <t>SA389BE</t>
  </si>
  <si>
    <t>sa38 9be</t>
  </si>
  <si>
    <t>sa389be</t>
  </si>
  <si>
    <t>SA38 9BG</t>
  </si>
  <si>
    <t>SA389BG</t>
  </si>
  <si>
    <t>sa38 9bg</t>
  </si>
  <si>
    <t>sa389bg</t>
  </si>
  <si>
    <t>SA38 9BH</t>
  </si>
  <si>
    <t>SA389BH</t>
  </si>
  <si>
    <t>sa38 9bh</t>
  </si>
  <si>
    <t>sa389bh</t>
  </si>
  <si>
    <t>SA38 9BJ</t>
  </si>
  <si>
    <t>SA389BJ</t>
  </si>
  <si>
    <t>sa38 9bj</t>
  </si>
  <si>
    <t>sa389bj</t>
  </si>
  <si>
    <t>SA38 9BL</t>
  </si>
  <si>
    <t>SA389BL</t>
  </si>
  <si>
    <t>sa38 9bl</t>
  </si>
  <si>
    <t>sa389bl</t>
  </si>
  <si>
    <t>SA38 9BN</t>
  </si>
  <si>
    <t>SA389BN</t>
  </si>
  <si>
    <t>sa38 9bn</t>
  </si>
  <si>
    <t>sa389bn</t>
  </si>
  <si>
    <t>SA38 9BP</t>
  </si>
  <si>
    <t>SA389BP</t>
  </si>
  <si>
    <t>sa38 9bp</t>
  </si>
  <si>
    <t>sa389bp</t>
  </si>
  <si>
    <t>SA38 9BQ</t>
  </si>
  <si>
    <t>SA389BQ</t>
  </si>
  <si>
    <t>sa38 9bq</t>
  </si>
  <si>
    <t>sa389bq</t>
  </si>
  <si>
    <t>SA38 9BR</t>
  </si>
  <si>
    <t>SA389BR</t>
  </si>
  <si>
    <t>sa38 9br</t>
  </si>
  <si>
    <t>sa389br</t>
  </si>
  <si>
    <t>SA38 9BS</t>
  </si>
  <si>
    <t>SA389BS</t>
  </si>
  <si>
    <t>sa38 9bs</t>
  </si>
  <si>
    <t>sa389bs</t>
  </si>
  <si>
    <t>SA38 9BT</t>
  </si>
  <si>
    <t>SA389BT</t>
  </si>
  <si>
    <t>sa38 9bt</t>
  </si>
  <si>
    <t>sa389bt</t>
  </si>
  <si>
    <t>SA38 9BU</t>
  </si>
  <si>
    <t>SA389BU</t>
  </si>
  <si>
    <t>sa38 9bu</t>
  </si>
  <si>
    <t>sa389bu</t>
  </si>
  <si>
    <t>SA38 9BW</t>
  </si>
  <si>
    <t>SA389BW</t>
  </si>
  <si>
    <t>sa38 9bw</t>
  </si>
  <si>
    <t>sa389bw</t>
  </si>
  <si>
    <t>SA38 9BX</t>
  </si>
  <si>
    <t>SA389BX</t>
  </si>
  <si>
    <t>sa38 9bx</t>
  </si>
  <si>
    <t>sa389bx</t>
  </si>
  <si>
    <t>SA38 9BY</t>
  </si>
  <si>
    <t>SA389BY</t>
  </si>
  <si>
    <t>sa38 9by</t>
  </si>
  <si>
    <t>sa389by</t>
  </si>
  <si>
    <t>SA38 9BZ</t>
  </si>
  <si>
    <t>SA389BZ</t>
  </si>
  <si>
    <t>sa38 9bz</t>
  </si>
  <si>
    <t>sa389bz</t>
  </si>
  <si>
    <t>SA38 9DA</t>
  </si>
  <si>
    <t>SA389DA</t>
  </si>
  <si>
    <t>sa38 9da</t>
  </si>
  <si>
    <t>sa389da</t>
  </si>
  <si>
    <t>SA38 9DB</t>
  </si>
  <si>
    <t>SA389DB</t>
  </si>
  <si>
    <t>sa38 9db</t>
  </si>
  <si>
    <t>sa389db</t>
  </si>
  <si>
    <t>SA38 9DD</t>
  </si>
  <si>
    <t>SA389DD</t>
  </si>
  <si>
    <t>sa38 9dd</t>
  </si>
  <si>
    <t>sa389dd</t>
  </si>
  <si>
    <t>SA38 9DE</t>
  </si>
  <si>
    <t>SA389DE</t>
  </si>
  <si>
    <t>sa38 9de</t>
  </si>
  <si>
    <t>sa389de</t>
  </si>
  <si>
    <t>SA38 9DF</t>
  </si>
  <si>
    <t>SA389DF</t>
  </si>
  <si>
    <t>sa38 9df</t>
  </si>
  <si>
    <t>sa389df</t>
  </si>
  <si>
    <t>SA38 9DG</t>
  </si>
  <si>
    <t>SA389DG</t>
  </si>
  <si>
    <t>sa38 9dg</t>
  </si>
  <si>
    <t>sa389dg</t>
  </si>
  <si>
    <t>SA38 9DH</t>
  </si>
  <si>
    <t>SA389DH</t>
  </si>
  <si>
    <t>sa38 9dh</t>
  </si>
  <si>
    <t>sa389dh</t>
  </si>
  <si>
    <t>SA38 9DJ</t>
  </si>
  <si>
    <t>SA389DJ</t>
  </si>
  <si>
    <t>sa38 9dj</t>
  </si>
  <si>
    <t>sa389dj</t>
  </si>
  <si>
    <t>SA38 9DL</t>
  </si>
  <si>
    <t>SA389DL</t>
  </si>
  <si>
    <t>sa38 9dl</t>
  </si>
  <si>
    <t>sa389dl</t>
  </si>
  <si>
    <t>SA38 9DN</t>
  </si>
  <si>
    <t>SA389DN</t>
  </si>
  <si>
    <t>sa38 9dn</t>
  </si>
  <si>
    <t>sa389dn</t>
  </si>
  <si>
    <t>SA38 9DQ</t>
  </si>
  <si>
    <t>SA389DQ</t>
  </si>
  <si>
    <t>sa38 9dq</t>
  </si>
  <si>
    <t>sa389dq</t>
  </si>
  <si>
    <t>SA38 9DS</t>
  </si>
  <si>
    <t>SA389DS</t>
  </si>
  <si>
    <t>sa38 9ds</t>
  </si>
  <si>
    <t>sa389ds</t>
  </si>
  <si>
    <t>SA38 9DT</t>
  </si>
  <si>
    <t>SA389DT</t>
  </si>
  <si>
    <t>sa38 9dt</t>
  </si>
  <si>
    <t>sa389dt</t>
  </si>
  <si>
    <t>SA38 9DU</t>
  </si>
  <si>
    <t>SA389DU</t>
  </si>
  <si>
    <t>sa38 9du</t>
  </si>
  <si>
    <t>sa389du</t>
  </si>
  <si>
    <t>SA38 9DW</t>
  </si>
  <si>
    <t>SA389DW</t>
  </si>
  <si>
    <t>sa38 9dw</t>
  </si>
  <si>
    <t>sa389dw</t>
  </si>
  <si>
    <t>SA38 9DX</t>
  </si>
  <si>
    <t>SA389DX</t>
  </si>
  <si>
    <t>sa38 9dx</t>
  </si>
  <si>
    <t>sa389dx</t>
  </si>
  <si>
    <t>SA38 9EA</t>
  </si>
  <si>
    <t>SA389EA</t>
  </si>
  <si>
    <t>sa38 9ea</t>
  </si>
  <si>
    <t>sa389ea</t>
  </si>
  <si>
    <t>SA38 9ED</t>
  </si>
  <si>
    <t>SA389ED</t>
  </si>
  <si>
    <t>sa38 9ed</t>
  </si>
  <si>
    <t>sa389ed</t>
  </si>
  <si>
    <t>SA38 9EE</t>
  </si>
  <si>
    <t>SA389EE</t>
  </si>
  <si>
    <t>sa38 9ee</t>
  </si>
  <si>
    <t>sa389ee</t>
  </si>
  <si>
    <t>SA38 9EF</t>
  </si>
  <si>
    <t>SA389EF</t>
  </si>
  <si>
    <t>sa38 9ef</t>
  </si>
  <si>
    <t>sa389ef</t>
  </si>
  <si>
    <t>SA38 9EG</t>
  </si>
  <si>
    <t>SA389EG</t>
  </si>
  <si>
    <t>sa38 9eg</t>
  </si>
  <si>
    <t>sa389eg</t>
  </si>
  <si>
    <t>SA38 9EH</t>
  </si>
  <si>
    <t>SA389EH</t>
  </si>
  <si>
    <t>sa38 9eh</t>
  </si>
  <si>
    <t>sa389eh</t>
  </si>
  <si>
    <t>SA38 9EJ</t>
  </si>
  <si>
    <t>SA389EJ</t>
  </si>
  <si>
    <t>sa38 9ej</t>
  </si>
  <si>
    <t>sa389ej</t>
  </si>
  <si>
    <t>SA38 9EL</t>
  </si>
  <si>
    <t>SA389EL</t>
  </si>
  <si>
    <t>sa38 9el</t>
  </si>
  <si>
    <t>sa389el</t>
  </si>
  <si>
    <t>SA38 9EN</t>
  </si>
  <si>
    <t>SA389EN</t>
  </si>
  <si>
    <t>sa38 9en</t>
  </si>
  <si>
    <t>sa389en</t>
  </si>
  <si>
    <t>SA38 9EP</t>
  </si>
  <si>
    <t>SA389EP</t>
  </si>
  <si>
    <t>sa38 9ep</t>
  </si>
  <si>
    <t>sa389ep</t>
  </si>
  <si>
    <t>SA38 9EQ</t>
  </si>
  <si>
    <t>SA389EQ</t>
  </si>
  <si>
    <t>sa38 9eq</t>
  </si>
  <si>
    <t>sa389eq</t>
  </si>
  <si>
    <t>SA38 9ER</t>
  </si>
  <si>
    <t>SA389ER</t>
  </si>
  <si>
    <t>sa38 9er</t>
  </si>
  <si>
    <t>sa389er</t>
  </si>
  <si>
    <t xml:space="preserve">Rhydlewis STW </t>
  </si>
  <si>
    <t>SA38 9ES</t>
  </si>
  <si>
    <t>SA389ES</t>
  </si>
  <si>
    <t>sa38 9es</t>
  </si>
  <si>
    <t>sa389es</t>
  </si>
  <si>
    <t xml:space="preserve">Beulah WwTW </t>
  </si>
  <si>
    <t>SA38 9ET</t>
  </si>
  <si>
    <t>SA389ET</t>
  </si>
  <si>
    <t>sa38 9et</t>
  </si>
  <si>
    <t>sa389et</t>
  </si>
  <si>
    <t>SA38 9EU</t>
  </si>
  <si>
    <t>SA389EU</t>
  </si>
  <si>
    <t>sa38 9eu</t>
  </si>
  <si>
    <t>sa389eu</t>
  </si>
  <si>
    <t>SA38 9EW</t>
  </si>
  <si>
    <t>SA389EW</t>
  </si>
  <si>
    <t>sa38 9ew</t>
  </si>
  <si>
    <t>sa389ew</t>
  </si>
  <si>
    <t>SA38 9EX</t>
  </si>
  <si>
    <t>SA389EX</t>
  </si>
  <si>
    <t>sa38 9ex</t>
  </si>
  <si>
    <t>sa389ex</t>
  </si>
  <si>
    <t>SA38 9EY</t>
  </si>
  <si>
    <t>SA389EY</t>
  </si>
  <si>
    <t>sa38 9ey</t>
  </si>
  <si>
    <t>sa389ey</t>
  </si>
  <si>
    <t>SA38 9HA</t>
  </si>
  <si>
    <t>SA389HA</t>
  </si>
  <si>
    <t>sa38 9ha</t>
  </si>
  <si>
    <t>sa389ha</t>
  </si>
  <si>
    <t>SA38 9HB</t>
  </si>
  <si>
    <t>SA389HB</t>
  </si>
  <si>
    <t>sa38 9hb</t>
  </si>
  <si>
    <t>sa389hb</t>
  </si>
  <si>
    <t>Drefach/Velindre WwTW</t>
  </si>
  <si>
    <t>SA38 9HD</t>
  </si>
  <si>
    <t>SA389HD</t>
  </si>
  <si>
    <t>sa38 9hd</t>
  </si>
  <si>
    <t>sa389hd</t>
  </si>
  <si>
    <t>SA38 9HH</t>
  </si>
  <si>
    <t>SA389HH</t>
  </si>
  <si>
    <t>sa38 9hh</t>
  </si>
  <si>
    <t>sa389hh</t>
  </si>
  <si>
    <t>SA38 9HJ</t>
  </si>
  <si>
    <t>SA389HJ</t>
  </si>
  <si>
    <t>sa38 9hj</t>
  </si>
  <si>
    <t>sa389hj</t>
  </si>
  <si>
    <t>SA38 9HL</t>
  </si>
  <si>
    <t>SA389HL</t>
  </si>
  <si>
    <t>sa38 9hl</t>
  </si>
  <si>
    <t>sa389hl</t>
  </si>
  <si>
    <t>SA38 9HN</t>
  </si>
  <si>
    <t>SA389HN</t>
  </si>
  <si>
    <t>sa38 9hn</t>
  </si>
  <si>
    <t>sa389hn</t>
  </si>
  <si>
    <t>SA38 9HP</t>
  </si>
  <si>
    <t>SA389HP</t>
  </si>
  <si>
    <t>sa38 9hp</t>
  </si>
  <si>
    <t>sa389hp</t>
  </si>
  <si>
    <t>SA38 9HQ</t>
  </si>
  <si>
    <t>SA389HQ</t>
  </si>
  <si>
    <t>sa38 9hq</t>
  </si>
  <si>
    <t>sa389hq</t>
  </si>
  <si>
    <t>SA38 9HR</t>
  </si>
  <si>
    <t>SA389HR</t>
  </si>
  <si>
    <t>sa38 9hr</t>
  </si>
  <si>
    <t>sa389hr</t>
  </si>
  <si>
    <t>SA38 9HS</t>
  </si>
  <si>
    <t>SA389HS</t>
  </si>
  <si>
    <t>sa38 9hs</t>
  </si>
  <si>
    <t>sa389hs</t>
  </si>
  <si>
    <t>SA38 9HT</t>
  </si>
  <si>
    <t>SA389HT</t>
  </si>
  <si>
    <t>sa38 9ht</t>
  </si>
  <si>
    <t>sa389ht</t>
  </si>
  <si>
    <t>SA38 9HU</t>
  </si>
  <si>
    <t>SA389HU</t>
  </si>
  <si>
    <t>sa38 9hu</t>
  </si>
  <si>
    <t>sa389hu</t>
  </si>
  <si>
    <t>SA38 9HW</t>
  </si>
  <si>
    <t>SA389HW</t>
  </si>
  <si>
    <t>sa38 9hw</t>
  </si>
  <si>
    <t>sa389hw</t>
  </si>
  <si>
    <t>SA38 9HX</t>
  </si>
  <si>
    <t>SA389HX</t>
  </si>
  <si>
    <t>sa38 9hx</t>
  </si>
  <si>
    <t>sa389hx</t>
  </si>
  <si>
    <t>SA38 9HY</t>
  </si>
  <si>
    <t>SA389HY</t>
  </si>
  <si>
    <t>sa38 9hy</t>
  </si>
  <si>
    <t>sa389hy</t>
  </si>
  <si>
    <t>SA38 9HZ</t>
  </si>
  <si>
    <t>SA389HZ</t>
  </si>
  <si>
    <t>sa38 9hz</t>
  </si>
  <si>
    <t>sa389hz</t>
  </si>
  <si>
    <t>SA38 9JA</t>
  </si>
  <si>
    <t>SA389JA</t>
  </si>
  <si>
    <t>sa38 9ja</t>
  </si>
  <si>
    <t>sa389ja</t>
  </si>
  <si>
    <t>SA38 9JB</t>
  </si>
  <si>
    <t>SA389JB</t>
  </si>
  <si>
    <t>sa38 9jb</t>
  </si>
  <si>
    <t>sa389jb</t>
  </si>
  <si>
    <t>SA38 9JD</t>
  </si>
  <si>
    <t>SA389JD</t>
  </si>
  <si>
    <t>sa38 9jd</t>
  </si>
  <si>
    <t>sa389jd</t>
  </si>
  <si>
    <t>SA38 9JE</t>
  </si>
  <si>
    <t>SA389JE</t>
  </si>
  <si>
    <t>sa38 9je</t>
  </si>
  <si>
    <t>sa389je</t>
  </si>
  <si>
    <t>SA38 9JF</t>
  </si>
  <si>
    <t>SA389JF</t>
  </si>
  <si>
    <t>sa38 9jf</t>
  </si>
  <si>
    <t>sa389jf</t>
  </si>
  <si>
    <t>SA38 9JG</t>
  </si>
  <si>
    <t>SA389JG</t>
  </si>
  <si>
    <t>sa38 9jg</t>
  </si>
  <si>
    <t>sa389jg</t>
  </si>
  <si>
    <t>SA38 9JH</t>
  </si>
  <si>
    <t>SA389JH</t>
  </si>
  <si>
    <t>sa38 9jh</t>
  </si>
  <si>
    <t>sa389jh</t>
  </si>
  <si>
    <t>SA38 9JJ</t>
  </si>
  <si>
    <t>SA389JJ</t>
  </si>
  <si>
    <t>sa38 9jj</t>
  </si>
  <si>
    <t>sa389jj</t>
  </si>
  <si>
    <t>Cenarth WwTW</t>
  </si>
  <si>
    <t>SA38 9JL</t>
  </si>
  <si>
    <t>SA389JL</t>
  </si>
  <si>
    <t>sa38 9jl</t>
  </si>
  <si>
    <t>sa389jl</t>
  </si>
  <si>
    <t>SA38 9JN</t>
  </si>
  <si>
    <t>SA389JN</t>
  </si>
  <si>
    <t>sa38 9jn</t>
  </si>
  <si>
    <t>sa389jn</t>
  </si>
  <si>
    <t>SA38 9JP</t>
  </si>
  <si>
    <t>SA389JP</t>
  </si>
  <si>
    <t>sa38 9jp</t>
  </si>
  <si>
    <t>sa389jp</t>
  </si>
  <si>
    <t>SA38 9JQ</t>
  </si>
  <si>
    <t>SA389JQ</t>
  </si>
  <si>
    <t>sa38 9jq</t>
  </si>
  <si>
    <t>sa389jq</t>
  </si>
  <si>
    <t>SA38 9JR</t>
  </si>
  <si>
    <t>SA389JR</t>
  </si>
  <si>
    <t>sa38 9jr</t>
  </si>
  <si>
    <t>sa389jr</t>
  </si>
  <si>
    <t>SA38 9JS</t>
  </si>
  <si>
    <t>SA389JS</t>
  </si>
  <si>
    <t>sa38 9js</t>
  </si>
  <si>
    <t>sa389js</t>
  </si>
  <si>
    <t>SA38 9JT</t>
  </si>
  <si>
    <t>SA389JT</t>
  </si>
  <si>
    <t>sa38 9jt</t>
  </si>
  <si>
    <t>sa389jt</t>
  </si>
  <si>
    <t>SA38 9JU</t>
  </si>
  <si>
    <t>SA389JU</t>
  </si>
  <si>
    <t>sa38 9ju</t>
  </si>
  <si>
    <t>sa389ju</t>
  </si>
  <si>
    <t>SA38 9JW</t>
  </si>
  <si>
    <t>SA389JW</t>
  </si>
  <si>
    <t>sa38 9jw</t>
  </si>
  <si>
    <t>sa389jw</t>
  </si>
  <si>
    <t>SA38 9JX</t>
  </si>
  <si>
    <t>SA389JX</t>
  </si>
  <si>
    <t>sa38 9jx</t>
  </si>
  <si>
    <t>sa389jx</t>
  </si>
  <si>
    <t>SA38 9JY</t>
  </si>
  <si>
    <t>SA389JY</t>
  </si>
  <si>
    <t>sa38 9jy</t>
  </si>
  <si>
    <t>sa389jy</t>
  </si>
  <si>
    <t>SA38 9JZ</t>
  </si>
  <si>
    <t>SA389JZ</t>
  </si>
  <si>
    <t>sa38 9jz</t>
  </si>
  <si>
    <t>sa389jz</t>
  </si>
  <si>
    <t>SA38 9LA</t>
  </si>
  <si>
    <t>SA389LA</t>
  </si>
  <si>
    <t>sa38 9la</t>
  </si>
  <si>
    <t>sa389la</t>
  </si>
  <si>
    <t>SA38 9LB</t>
  </si>
  <si>
    <t>SA389LB</t>
  </si>
  <si>
    <t>sa38 9lb</t>
  </si>
  <si>
    <t>sa389lb</t>
  </si>
  <si>
    <t>SA38 9LD</t>
  </si>
  <si>
    <t>SA389LD</t>
  </si>
  <si>
    <t>sa38 9ld</t>
  </si>
  <si>
    <t>sa389ld</t>
  </si>
  <si>
    <t>SA38 9LE</t>
  </si>
  <si>
    <t>SA389LE</t>
  </si>
  <si>
    <t>sa38 9le</t>
  </si>
  <si>
    <t>sa389le</t>
  </si>
  <si>
    <t>SA38 9LG</t>
  </si>
  <si>
    <t>SA389LG</t>
  </si>
  <si>
    <t>sa38 9lg</t>
  </si>
  <si>
    <t>sa389lg</t>
  </si>
  <si>
    <t>SA38 9LJ</t>
  </si>
  <si>
    <t>SA389LJ</t>
  </si>
  <si>
    <t>sa38 9lj</t>
  </si>
  <si>
    <t>sa389lj</t>
  </si>
  <si>
    <t>SA38 9LL</t>
  </si>
  <si>
    <t>SA389LL</t>
  </si>
  <si>
    <t>sa38 9ll</t>
  </si>
  <si>
    <t>sa389ll</t>
  </si>
  <si>
    <t>SA38 9LN</t>
  </si>
  <si>
    <t>SA389LN</t>
  </si>
  <si>
    <t>sa38 9ln</t>
  </si>
  <si>
    <t>sa389ln</t>
  </si>
  <si>
    <t>SA38 9LP</t>
  </si>
  <si>
    <t>SA389LP</t>
  </si>
  <si>
    <t>sa38 9lp</t>
  </si>
  <si>
    <t>sa389lp</t>
  </si>
  <si>
    <t>SA38 9LR</t>
  </si>
  <si>
    <t>SA389LR</t>
  </si>
  <si>
    <t>sa38 9lr</t>
  </si>
  <si>
    <t>sa389lr</t>
  </si>
  <si>
    <t>SA38 9LS</t>
  </si>
  <si>
    <t>SA389LS</t>
  </si>
  <si>
    <t>sa38 9ls</t>
  </si>
  <si>
    <t>sa389ls</t>
  </si>
  <si>
    <t>SA38 9LT</t>
  </si>
  <si>
    <t>SA389LT</t>
  </si>
  <si>
    <t>sa38 9lt</t>
  </si>
  <si>
    <t>sa389lt</t>
  </si>
  <si>
    <t>SA38 9LU</t>
  </si>
  <si>
    <t>SA389LU</t>
  </si>
  <si>
    <t>sa38 9lu</t>
  </si>
  <si>
    <t>sa389lu</t>
  </si>
  <si>
    <t>SA38 9LW</t>
  </si>
  <si>
    <t>SA389LW</t>
  </si>
  <si>
    <t>sa38 9lw</t>
  </si>
  <si>
    <t>sa389lw</t>
  </si>
  <si>
    <t>SA38 9LX</t>
  </si>
  <si>
    <t>SA389LX</t>
  </si>
  <si>
    <t>sa38 9lx</t>
  </si>
  <si>
    <t>sa389lx</t>
  </si>
  <si>
    <t>SA38 9LY</t>
  </si>
  <si>
    <t>SA389LY</t>
  </si>
  <si>
    <t>sa38 9ly</t>
  </si>
  <si>
    <t>sa389ly</t>
  </si>
  <si>
    <t>SA38 9LZ</t>
  </si>
  <si>
    <t>SA389LZ</t>
  </si>
  <si>
    <t>sa38 9lz</t>
  </si>
  <si>
    <t>sa389lz</t>
  </si>
  <si>
    <t>SA38 9NA</t>
  </si>
  <si>
    <t>SA389NA</t>
  </si>
  <si>
    <t>sa38 9na</t>
  </si>
  <si>
    <t>sa389na</t>
  </si>
  <si>
    <t>SA38 9NB</t>
  </si>
  <si>
    <t>SA389NB</t>
  </si>
  <si>
    <t>sa38 9nb</t>
  </si>
  <si>
    <t>sa389nb</t>
  </si>
  <si>
    <t>SA38 9ND</t>
  </si>
  <si>
    <t>SA389ND</t>
  </si>
  <si>
    <t>sa38 9nd</t>
  </si>
  <si>
    <t>sa389nd</t>
  </si>
  <si>
    <t>SA38 9NE</t>
  </si>
  <si>
    <t>SA389NE</t>
  </si>
  <si>
    <t>sa38 9ne</t>
  </si>
  <si>
    <t>sa389ne</t>
  </si>
  <si>
    <t>SA38 9NG</t>
  </si>
  <si>
    <t>SA389NG</t>
  </si>
  <si>
    <t>sa38 9ng</t>
  </si>
  <si>
    <t>sa389ng</t>
  </si>
  <si>
    <t>SA38 9NH</t>
  </si>
  <si>
    <t>SA389NH</t>
  </si>
  <si>
    <t>sa38 9nh</t>
  </si>
  <si>
    <t>sa389nh</t>
  </si>
  <si>
    <t>SA38 9NJ</t>
  </si>
  <si>
    <t>SA389NJ</t>
  </si>
  <si>
    <t>sa38 9nj</t>
  </si>
  <si>
    <t>sa389nj</t>
  </si>
  <si>
    <t>SA38 9NL</t>
  </si>
  <si>
    <t>SA389NL</t>
  </si>
  <si>
    <t>sa38 9nl</t>
  </si>
  <si>
    <t>sa389nl</t>
  </si>
  <si>
    <t>SA38 9NN</t>
  </si>
  <si>
    <t>SA389NN</t>
  </si>
  <si>
    <t>sa38 9nn</t>
  </si>
  <si>
    <t>sa389nn</t>
  </si>
  <si>
    <t>SA38 9NP</t>
  </si>
  <si>
    <t>SA389NP</t>
  </si>
  <si>
    <t>sa38 9np</t>
  </si>
  <si>
    <t>sa389np</t>
  </si>
  <si>
    <t>SA38 9NQ</t>
  </si>
  <si>
    <t>SA389NQ</t>
  </si>
  <si>
    <t>sa38 9nq</t>
  </si>
  <si>
    <t>sa389nq</t>
  </si>
  <si>
    <t>SA38 9NR</t>
  </si>
  <si>
    <t>SA389NR</t>
  </si>
  <si>
    <t>sa38 9nr</t>
  </si>
  <si>
    <t>sa389nr</t>
  </si>
  <si>
    <t>SA38 9NS</t>
  </si>
  <si>
    <t>SA389NS</t>
  </si>
  <si>
    <t>sa38 9ns</t>
  </si>
  <si>
    <t>sa389ns</t>
  </si>
  <si>
    <t>SA38 9NT</t>
  </si>
  <si>
    <t>SA389NT</t>
  </si>
  <si>
    <t>sa38 9nt</t>
  </si>
  <si>
    <t>sa389nt</t>
  </si>
  <si>
    <t>SA38 9NW</t>
  </si>
  <si>
    <t>SA389NW</t>
  </si>
  <si>
    <t>sa38 9nw</t>
  </si>
  <si>
    <t>sa389nw</t>
  </si>
  <si>
    <t>SA38 9NX</t>
  </si>
  <si>
    <t>SA389NX</t>
  </si>
  <si>
    <t>sa38 9nx</t>
  </si>
  <si>
    <t>sa389nx</t>
  </si>
  <si>
    <t>SA38 9NY</t>
  </si>
  <si>
    <t>SA389NY</t>
  </si>
  <si>
    <t>sa38 9ny</t>
  </si>
  <si>
    <t>sa389ny</t>
  </si>
  <si>
    <t>SA38 9NZ</t>
  </si>
  <si>
    <t>SA389NZ</t>
  </si>
  <si>
    <t>sa38 9nz</t>
  </si>
  <si>
    <t>sa389nz</t>
  </si>
  <si>
    <t>SA38 9PA</t>
  </si>
  <si>
    <t>SA389PA</t>
  </si>
  <si>
    <t>sa38 9pa</t>
  </si>
  <si>
    <t>sa389pa</t>
  </si>
  <si>
    <t>SA38 9PB</t>
  </si>
  <si>
    <t>SA389PB</t>
  </si>
  <si>
    <t>sa38 9pb</t>
  </si>
  <si>
    <t>sa389pb</t>
  </si>
  <si>
    <t>SA38 9PD</t>
  </si>
  <si>
    <t>SA389PD</t>
  </si>
  <si>
    <t>sa38 9pd</t>
  </si>
  <si>
    <t>sa389pd</t>
  </si>
  <si>
    <t>SA38 9PE</t>
  </si>
  <si>
    <t>SA389PE</t>
  </si>
  <si>
    <t>sa38 9pe</t>
  </si>
  <si>
    <t>sa389pe</t>
  </si>
  <si>
    <t>SA38 9PF</t>
  </si>
  <si>
    <t>SA389PF</t>
  </si>
  <si>
    <t>sa38 9pf</t>
  </si>
  <si>
    <t>sa389pf</t>
  </si>
  <si>
    <t>SA38 9PG</t>
  </si>
  <si>
    <t>SA389PG</t>
  </si>
  <si>
    <t>sa38 9pg</t>
  </si>
  <si>
    <t>sa389pg</t>
  </si>
  <si>
    <t>SA38 9PH</t>
  </si>
  <si>
    <t>SA389PH</t>
  </si>
  <si>
    <t>sa38 9ph</t>
  </si>
  <si>
    <t>sa389ph</t>
  </si>
  <si>
    <t>SA38 9PJ</t>
  </si>
  <si>
    <t>SA389PJ</t>
  </si>
  <si>
    <t>sa38 9pj</t>
  </si>
  <si>
    <t>sa389pj</t>
  </si>
  <si>
    <t>SA38 9PL</t>
  </si>
  <si>
    <t>SA389PL</t>
  </si>
  <si>
    <t>sa38 9pl</t>
  </si>
  <si>
    <t>sa389pl</t>
  </si>
  <si>
    <t>SA38 9PN</t>
  </si>
  <si>
    <t>SA389PN</t>
  </si>
  <si>
    <t>sa38 9pn</t>
  </si>
  <si>
    <t>sa389pn</t>
  </si>
  <si>
    <t>SA38 9PP</t>
  </si>
  <si>
    <t>SA389PP</t>
  </si>
  <si>
    <t>sa38 9pp</t>
  </si>
  <si>
    <t>sa389pp</t>
  </si>
  <si>
    <t>SA38 9PQ</t>
  </si>
  <si>
    <t>SA389PQ</t>
  </si>
  <si>
    <t>sa38 9pq</t>
  </si>
  <si>
    <t>sa389pq</t>
  </si>
  <si>
    <t>SA38 9PR</t>
  </si>
  <si>
    <t>SA389PR</t>
  </si>
  <si>
    <t>sa38 9pr</t>
  </si>
  <si>
    <t>sa389pr</t>
  </si>
  <si>
    <t>SA38 9PS</t>
  </si>
  <si>
    <t>SA389PS</t>
  </si>
  <si>
    <t>sa38 9ps</t>
  </si>
  <si>
    <t>sa389ps</t>
  </si>
  <si>
    <t>SA38 9PX</t>
  </si>
  <si>
    <t>SA389PX</t>
  </si>
  <si>
    <t>sa38 9px</t>
  </si>
  <si>
    <t>sa389px</t>
  </si>
  <si>
    <t>SA38 9PY</t>
  </si>
  <si>
    <t>SA389PY</t>
  </si>
  <si>
    <t>sa38 9py</t>
  </si>
  <si>
    <t>sa389py</t>
  </si>
  <si>
    <t>SA38 9PZ</t>
  </si>
  <si>
    <t>SA389PZ</t>
  </si>
  <si>
    <t>sa38 9pz</t>
  </si>
  <si>
    <t>sa389pz</t>
  </si>
  <si>
    <t>SA38 9QA</t>
  </si>
  <si>
    <t>SA389QA</t>
  </si>
  <si>
    <t>sa38 9qa</t>
  </si>
  <si>
    <t>sa389qa</t>
  </si>
  <si>
    <t>SA38 9QB</t>
  </si>
  <si>
    <t>SA389QB</t>
  </si>
  <si>
    <t>sa38 9qb</t>
  </si>
  <si>
    <t>sa389qb</t>
  </si>
  <si>
    <t>SA38 9QD</t>
  </si>
  <si>
    <t>SA389QD</t>
  </si>
  <si>
    <t>sa38 9qd</t>
  </si>
  <si>
    <t>sa389qd</t>
  </si>
  <si>
    <t>SA38 9QE</t>
  </si>
  <si>
    <t>SA389QE</t>
  </si>
  <si>
    <t>sa38 9qe</t>
  </si>
  <si>
    <t>sa389qe</t>
  </si>
  <si>
    <t>SA38 9QF</t>
  </si>
  <si>
    <t>SA389QF</t>
  </si>
  <si>
    <t>sa38 9qf</t>
  </si>
  <si>
    <t>sa389qf</t>
  </si>
  <si>
    <t>SA38 9QG</t>
  </si>
  <si>
    <t>SA389QG</t>
  </si>
  <si>
    <t>sa38 9qg</t>
  </si>
  <si>
    <t>sa389qg</t>
  </si>
  <si>
    <t>SA38 9QH</t>
  </si>
  <si>
    <t>SA389QH</t>
  </si>
  <si>
    <t>sa38 9qh</t>
  </si>
  <si>
    <t>sa389qh</t>
  </si>
  <si>
    <t>SA38 9QJ</t>
  </si>
  <si>
    <t>SA389QJ</t>
  </si>
  <si>
    <t>sa38 9qj</t>
  </si>
  <si>
    <t>sa389qj</t>
  </si>
  <si>
    <t>SA38 9QL</t>
  </si>
  <si>
    <t>SA389QL</t>
  </si>
  <si>
    <t>sa38 9ql</t>
  </si>
  <si>
    <t>sa389ql</t>
  </si>
  <si>
    <t>SA38 9QN</t>
  </si>
  <si>
    <t>SA389QN</t>
  </si>
  <si>
    <t>sa38 9qn</t>
  </si>
  <si>
    <t>sa389qn</t>
  </si>
  <si>
    <t>SA38 9QP</t>
  </si>
  <si>
    <t>SA389QP</t>
  </si>
  <si>
    <t>sa38 9qp</t>
  </si>
  <si>
    <t>sa389qp</t>
  </si>
  <si>
    <t>SA38 9QQ</t>
  </si>
  <si>
    <t>SA389QQ</t>
  </si>
  <si>
    <t>sa38 9qq</t>
  </si>
  <si>
    <t>sa389qq</t>
  </si>
  <si>
    <t>SA38 9QR</t>
  </si>
  <si>
    <t>SA389QR</t>
  </si>
  <si>
    <t>sa38 9qr</t>
  </si>
  <si>
    <t>sa389qr</t>
  </si>
  <si>
    <t>SA38 9QS</t>
  </si>
  <si>
    <t>SA389QS</t>
  </si>
  <si>
    <t>sa38 9qs</t>
  </si>
  <si>
    <t>sa389qs</t>
  </si>
  <si>
    <t>SA38 9QT</t>
  </si>
  <si>
    <t>SA389QT</t>
  </si>
  <si>
    <t>sa38 9qt</t>
  </si>
  <si>
    <t>sa389qt</t>
  </si>
  <si>
    <t>SA38 9QU</t>
  </si>
  <si>
    <t>SA389QU</t>
  </si>
  <si>
    <t>sa38 9qu</t>
  </si>
  <si>
    <t>sa389qu</t>
  </si>
  <si>
    <t>SA38 9QW</t>
  </si>
  <si>
    <t>SA389QW</t>
  </si>
  <si>
    <t>sa38 9qw</t>
  </si>
  <si>
    <t>sa389qw</t>
  </si>
  <si>
    <t>SA38 9QY</t>
  </si>
  <si>
    <t>SA389QY</t>
  </si>
  <si>
    <t>sa38 9qy</t>
  </si>
  <si>
    <t>sa389qy</t>
  </si>
  <si>
    <t>SA38 9RA</t>
  </si>
  <si>
    <t>SA389RA</t>
  </si>
  <si>
    <t>sa38 9ra</t>
  </si>
  <si>
    <t>sa389ra</t>
  </si>
  <si>
    <t>SA38 9RB</t>
  </si>
  <si>
    <t>SA389RB</t>
  </si>
  <si>
    <t>sa38 9rb</t>
  </si>
  <si>
    <t>sa389rb</t>
  </si>
  <si>
    <t>SA38 9RD</t>
  </si>
  <si>
    <t>SA389RD</t>
  </si>
  <si>
    <t>sa38 9rd</t>
  </si>
  <si>
    <t>sa389rd</t>
  </si>
  <si>
    <t>SA38 9RE</t>
  </si>
  <si>
    <t>SA389RE</t>
  </si>
  <si>
    <t>sa38 9re</t>
  </si>
  <si>
    <t>sa389re</t>
  </si>
  <si>
    <t>SA38 9RF</t>
  </si>
  <si>
    <t>SA389RF</t>
  </si>
  <si>
    <t>sa38 9rf</t>
  </si>
  <si>
    <t>sa389rf</t>
  </si>
  <si>
    <t>SA38 9RG</t>
  </si>
  <si>
    <t>SA389RG</t>
  </si>
  <si>
    <t>sa38 9rg</t>
  </si>
  <si>
    <t>sa389rg</t>
  </si>
  <si>
    <t>SA38 9RH</t>
  </si>
  <si>
    <t>SA389RH</t>
  </si>
  <si>
    <t>sa38 9rh</t>
  </si>
  <si>
    <t>sa389rh</t>
  </si>
  <si>
    <t>SA38 9RJ</t>
  </si>
  <si>
    <t>SA389RJ</t>
  </si>
  <si>
    <t>sa38 9rj</t>
  </si>
  <si>
    <t>sa389rj</t>
  </si>
  <si>
    <t>SA38 9RL</t>
  </si>
  <si>
    <t>SA389RL</t>
  </si>
  <si>
    <t>sa38 9rl</t>
  </si>
  <si>
    <t>sa389rl</t>
  </si>
  <si>
    <t>SA38 9RN</t>
  </si>
  <si>
    <t>SA389RN</t>
  </si>
  <si>
    <t>sa38 9rn</t>
  </si>
  <si>
    <t>sa389rn</t>
  </si>
  <si>
    <t>SA38 9RP</t>
  </si>
  <si>
    <t>SA389RP</t>
  </si>
  <si>
    <t>sa38 9rp</t>
  </si>
  <si>
    <t>sa389rp</t>
  </si>
  <si>
    <t>SA38 9RR</t>
  </si>
  <si>
    <t>SA389RR</t>
  </si>
  <si>
    <t>sa38 9rr</t>
  </si>
  <si>
    <t>sa389rr</t>
  </si>
  <si>
    <t>SA38 9RS</t>
  </si>
  <si>
    <t>SA389RS</t>
  </si>
  <si>
    <t>sa38 9rs</t>
  </si>
  <si>
    <t>sa389rs</t>
  </si>
  <si>
    <t>SA38 9RT</t>
  </si>
  <si>
    <t>SA389RT</t>
  </si>
  <si>
    <t>sa38 9rt</t>
  </si>
  <si>
    <t>sa389rt</t>
  </si>
  <si>
    <t>SA38 9RW</t>
  </si>
  <si>
    <t>SA389RW</t>
  </si>
  <si>
    <t>sa38 9rw</t>
  </si>
  <si>
    <t>sa389rw</t>
  </si>
  <si>
    <t>SA39 9AA</t>
  </si>
  <si>
    <t>SA399AA</t>
  </si>
  <si>
    <t>sa39 9aa</t>
  </si>
  <si>
    <t>sa399aa</t>
  </si>
  <si>
    <t>Pencader STW</t>
  </si>
  <si>
    <t>SA39 9AB</t>
  </si>
  <si>
    <t>SA399AB</t>
  </si>
  <si>
    <t>sa39 9ab</t>
  </si>
  <si>
    <t>sa399ab</t>
  </si>
  <si>
    <t>SA39 9AD</t>
  </si>
  <si>
    <t>SA399AD</t>
  </si>
  <si>
    <t>sa39 9ad</t>
  </si>
  <si>
    <t>sa399ad</t>
  </si>
  <si>
    <t>SA39 9AE</t>
  </si>
  <si>
    <t>SA399AE</t>
  </si>
  <si>
    <t>sa39 9ae</t>
  </si>
  <si>
    <t>sa399ae</t>
  </si>
  <si>
    <t>SA39 9AF</t>
  </si>
  <si>
    <t>SA399AF</t>
  </si>
  <si>
    <t>sa39 9af</t>
  </si>
  <si>
    <t>sa399af</t>
  </si>
  <si>
    <t>SA39 9AG</t>
  </si>
  <si>
    <t>SA399AG</t>
  </si>
  <si>
    <t>sa39 9ag</t>
  </si>
  <si>
    <t>sa399ag</t>
  </si>
  <si>
    <t>SA39 9AH</t>
  </si>
  <si>
    <t>SA399AH</t>
  </si>
  <si>
    <t>sa39 9ah</t>
  </si>
  <si>
    <t>sa399ah</t>
  </si>
  <si>
    <t>SA39 9AJ</t>
  </si>
  <si>
    <t>SA399AJ</t>
  </si>
  <si>
    <t>sa39 9aj</t>
  </si>
  <si>
    <t>sa399aj</t>
  </si>
  <si>
    <t>SA39 9AL</t>
  </si>
  <si>
    <t>SA399AL</t>
  </si>
  <si>
    <t>sa39 9al</t>
  </si>
  <si>
    <t>sa399al</t>
  </si>
  <si>
    <t>SA39 9AN</t>
  </si>
  <si>
    <t>SA399AN</t>
  </si>
  <si>
    <t>sa39 9an</t>
  </si>
  <si>
    <t>sa399an</t>
  </si>
  <si>
    <t>SA39 9AP</t>
  </si>
  <si>
    <t>SA399AP</t>
  </si>
  <si>
    <t>sa39 9ap</t>
  </si>
  <si>
    <t>sa399ap</t>
  </si>
  <si>
    <t>SA39 9AR</t>
  </si>
  <si>
    <t>SA399AR</t>
  </si>
  <si>
    <t>sa39 9ar</t>
  </si>
  <si>
    <t>sa399ar</t>
  </si>
  <si>
    <t>SA39 9AS</t>
  </si>
  <si>
    <t>SA399AS</t>
  </si>
  <si>
    <t>sa39 9as</t>
  </si>
  <si>
    <t>sa399as</t>
  </si>
  <si>
    <t>SA39 9AT</t>
  </si>
  <si>
    <t>SA399AT</t>
  </si>
  <si>
    <t>sa39 9at</t>
  </si>
  <si>
    <t>sa399at</t>
  </si>
  <si>
    <t>SA39 9AU</t>
  </si>
  <si>
    <t>SA399AU</t>
  </si>
  <si>
    <t>sa39 9au</t>
  </si>
  <si>
    <t>sa399au</t>
  </si>
  <si>
    <t>SA39 9AW</t>
  </si>
  <si>
    <t>SA399AW</t>
  </si>
  <si>
    <t>sa39 9aw</t>
  </si>
  <si>
    <t>sa399aw</t>
  </si>
  <si>
    <t>SA39 9AX</t>
  </si>
  <si>
    <t>SA399AX</t>
  </si>
  <si>
    <t>sa39 9ax</t>
  </si>
  <si>
    <t>sa399ax</t>
  </si>
  <si>
    <t>SA39 9AY</t>
  </si>
  <si>
    <t>SA399AY</t>
  </si>
  <si>
    <t>sa39 9ay</t>
  </si>
  <si>
    <t>sa399ay</t>
  </si>
  <si>
    <t>SA39 9AZ</t>
  </si>
  <si>
    <t>SA399AZ</t>
  </si>
  <si>
    <t>sa39 9az</t>
  </si>
  <si>
    <t>sa399az</t>
  </si>
  <si>
    <t>SA39 9BA</t>
  </si>
  <si>
    <t>SA399BA</t>
  </si>
  <si>
    <t>sa39 9ba</t>
  </si>
  <si>
    <t>sa399ba</t>
  </si>
  <si>
    <t>SA39 9BB</t>
  </si>
  <si>
    <t>SA399BB</t>
  </si>
  <si>
    <t>sa39 9bb</t>
  </si>
  <si>
    <t>sa399bb</t>
  </si>
  <si>
    <t>SA39 9BD</t>
  </si>
  <si>
    <t>SA399BD</t>
  </si>
  <si>
    <t>sa39 9bd</t>
  </si>
  <si>
    <t>sa399bd</t>
  </si>
  <si>
    <t>SA39 9BE</t>
  </si>
  <si>
    <t>SA399BE</t>
  </si>
  <si>
    <t>sa39 9be</t>
  </si>
  <si>
    <t>sa399be</t>
  </si>
  <si>
    <t>SA39 9BG</t>
  </si>
  <si>
    <t>SA399BG</t>
  </si>
  <si>
    <t>sa39 9bg</t>
  </si>
  <si>
    <t>sa399bg</t>
  </si>
  <si>
    <t>SA39 9BH</t>
  </si>
  <si>
    <t>SA399BH</t>
  </si>
  <si>
    <t>sa39 9bh</t>
  </si>
  <si>
    <t>sa399bh</t>
  </si>
  <si>
    <t>SA39 9BJ</t>
  </si>
  <si>
    <t>SA399BJ</t>
  </si>
  <si>
    <t>sa39 9bj</t>
  </si>
  <si>
    <t>sa399bj</t>
  </si>
  <si>
    <t>SA39 9BL</t>
  </si>
  <si>
    <t>SA399BL</t>
  </si>
  <si>
    <t>sa39 9bl</t>
  </si>
  <si>
    <t>sa399bl</t>
  </si>
  <si>
    <t>SA39 9BP</t>
  </si>
  <si>
    <t>SA399BP</t>
  </si>
  <si>
    <t>sa39 9bp</t>
  </si>
  <si>
    <t>sa399bp</t>
  </si>
  <si>
    <t>SA39 9BQ</t>
  </si>
  <si>
    <t>SA399BQ</t>
  </si>
  <si>
    <t>sa39 9bq</t>
  </si>
  <si>
    <t>sa399bq</t>
  </si>
  <si>
    <t>SA39 9BS</t>
  </si>
  <si>
    <t>SA399BS</t>
  </si>
  <si>
    <t>sa39 9bs</t>
  </si>
  <si>
    <t>sa399bs</t>
  </si>
  <si>
    <t>SA39 9BT</t>
  </si>
  <si>
    <t>SA399BT</t>
  </si>
  <si>
    <t>sa39 9bt</t>
  </si>
  <si>
    <t>sa399bt</t>
  </si>
  <si>
    <t>SA39 9BU</t>
  </si>
  <si>
    <t>SA399BU</t>
  </si>
  <si>
    <t>sa39 9bu</t>
  </si>
  <si>
    <t>sa399bu</t>
  </si>
  <si>
    <t>SA39 9BX</t>
  </si>
  <si>
    <t>SA399BX</t>
  </si>
  <si>
    <t>sa39 9bx</t>
  </si>
  <si>
    <t>sa399bx</t>
  </si>
  <si>
    <t>SA39 9BY</t>
  </si>
  <si>
    <t>SA399BY</t>
  </si>
  <si>
    <t>sa39 9by</t>
  </si>
  <si>
    <t>sa399by</t>
  </si>
  <si>
    <t>SA39 9DA</t>
  </si>
  <si>
    <t>SA399DA</t>
  </si>
  <si>
    <t>sa39 9da</t>
  </si>
  <si>
    <t>sa399da</t>
  </si>
  <si>
    <t>SA39 9DB</t>
  </si>
  <si>
    <t>SA399DB</t>
  </si>
  <si>
    <t>sa39 9db</t>
  </si>
  <si>
    <t>sa399db</t>
  </si>
  <si>
    <t>SA39 9DD</t>
  </si>
  <si>
    <t>SA399DD</t>
  </si>
  <si>
    <t>sa39 9dd</t>
  </si>
  <si>
    <t>sa399dd</t>
  </si>
  <si>
    <t>SA39 9DG</t>
  </si>
  <si>
    <t>SA399DG</t>
  </si>
  <si>
    <t>sa39 9dg</t>
  </si>
  <si>
    <t>sa399dg</t>
  </si>
  <si>
    <t>SA39 9DH</t>
  </si>
  <si>
    <t>SA399DH</t>
  </si>
  <si>
    <t>sa39 9dh</t>
  </si>
  <si>
    <t>sa399dh</t>
  </si>
  <si>
    <t>SA39 9DJ</t>
  </si>
  <si>
    <t>SA399DJ</t>
  </si>
  <si>
    <t>sa39 9dj</t>
  </si>
  <si>
    <t>sa399dj</t>
  </si>
  <si>
    <t>SA39 9DL</t>
  </si>
  <si>
    <t>SA399DL</t>
  </si>
  <si>
    <t>sa39 9dl</t>
  </si>
  <si>
    <t>sa399dl</t>
  </si>
  <si>
    <t>SA39 9DN</t>
  </si>
  <si>
    <t>SA399DN</t>
  </si>
  <si>
    <t>sa39 9dn</t>
  </si>
  <si>
    <t>sa399dn</t>
  </si>
  <si>
    <t>SA39 9DP</t>
  </si>
  <si>
    <t>SA399DP</t>
  </si>
  <si>
    <t>sa39 9dp</t>
  </si>
  <si>
    <t>sa399dp</t>
  </si>
  <si>
    <t>SA39 9DQ</t>
  </si>
  <si>
    <t>SA399DQ</t>
  </si>
  <si>
    <t>sa39 9dq</t>
  </si>
  <si>
    <t>sa399dq</t>
  </si>
  <si>
    <t>SA39 9DR</t>
  </si>
  <si>
    <t>SA399DR</t>
  </si>
  <si>
    <t>sa39 9dr</t>
  </si>
  <si>
    <t>sa399dr</t>
  </si>
  <si>
    <t>SA39 9DS</t>
  </si>
  <si>
    <t>SA399DS</t>
  </si>
  <si>
    <t>sa39 9ds</t>
  </si>
  <si>
    <t>sa399ds</t>
  </si>
  <si>
    <t>SA39 9DT</t>
  </si>
  <si>
    <t>SA399DT</t>
  </si>
  <si>
    <t>sa39 9dt</t>
  </si>
  <si>
    <t>sa399dt</t>
  </si>
  <si>
    <t>SA39 9DU</t>
  </si>
  <si>
    <t>SA399DU</t>
  </si>
  <si>
    <t>sa39 9du</t>
  </si>
  <si>
    <t>sa399du</t>
  </si>
  <si>
    <t>SA39 9DW</t>
  </si>
  <si>
    <t>SA399DW</t>
  </si>
  <si>
    <t>sa39 9dw</t>
  </si>
  <si>
    <t>sa399dw</t>
  </si>
  <si>
    <t>SA39 9DX</t>
  </si>
  <si>
    <t>SA399DX</t>
  </si>
  <si>
    <t>sa39 9dx</t>
  </si>
  <si>
    <t>sa399dx</t>
  </si>
  <si>
    <t>SA39 9DY</t>
  </si>
  <si>
    <t>SA399DY</t>
  </si>
  <si>
    <t>sa39 9dy</t>
  </si>
  <si>
    <t>sa399dy</t>
  </si>
  <si>
    <t>SA39 9DZ</t>
  </si>
  <si>
    <t>SA399DZ</t>
  </si>
  <si>
    <t>sa39 9dz</t>
  </si>
  <si>
    <t>sa399dz</t>
  </si>
  <si>
    <t>SA39 9EA</t>
  </si>
  <si>
    <t>SA399EA</t>
  </si>
  <si>
    <t>sa39 9ea</t>
  </si>
  <si>
    <t>sa399ea</t>
  </si>
  <si>
    <t>SA39 9EB</t>
  </si>
  <si>
    <t>SA399EB</t>
  </si>
  <si>
    <t>sa39 9eb</t>
  </si>
  <si>
    <t>sa399eb</t>
  </si>
  <si>
    <t>SA39 9ED</t>
  </si>
  <si>
    <t>SA399ED</t>
  </si>
  <si>
    <t>sa39 9ed</t>
  </si>
  <si>
    <t>sa399ed</t>
  </si>
  <si>
    <t>SA39 9EE</t>
  </si>
  <si>
    <t>SA399EE</t>
  </si>
  <si>
    <t>sa39 9ee</t>
  </si>
  <si>
    <t>sa399ee</t>
  </si>
  <si>
    <t>SA39 9EF</t>
  </si>
  <si>
    <t>SA399EF</t>
  </si>
  <si>
    <t>sa39 9ef</t>
  </si>
  <si>
    <t>sa399ef</t>
  </si>
  <si>
    <t>SA39 9EG</t>
  </si>
  <si>
    <t>SA399EG</t>
  </si>
  <si>
    <t>sa39 9eg</t>
  </si>
  <si>
    <t>sa399eg</t>
  </si>
  <si>
    <t>SA39 9EH</t>
  </si>
  <si>
    <t>SA399EH</t>
  </si>
  <si>
    <t>sa39 9eh</t>
  </si>
  <si>
    <t>sa399eh</t>
  </si>
  <si>
    <t>SA39 9EJ</t>
  </si>
  <si>
    <t>SA399EJ</t>
  </si>
  <si>
    <t>sa39 9ej</t>
  </si>
  <si>
    <t>sa399ej</t>
  </si>
  <si>
    <t>SA39 9EL</t>
  </si>
  <si>
    <t>SA399EL</t>
  </si>
  <si>
    <t>sa39 9el</t>
  </si>
  <si>
    <t>sa399el</t>
  </si>
  <si>
    <t>SA39 9ER</t>
  </si>
  <si>
    <t>SA399ER</t>
  </si>
  <si>
    <t>sa39 9er</t>
  </si>
  <si>
    <t>sa399er</t>
  </si>
  <si>
    <t>SA39 9ES</t>
  </si>
  <si>
    <t>SA399ES</t>
  </si>
  <si>
    <t>sa39 9es</t>
  </si>
  <si>
    <t>sa399es</t>
  </si>
  <si>
    <t>SA39 9ET</t>
  </si>
  <si>
    <t>SA399ET</t>
  </si>
  <si>
    <t>sa39 9et</t>
  </si>
  <si>
    <t>sa399et</t>
  </si>
  <si>
    <t>SA39 9EU</t>
  </si>
  <si>
    <t>SA399EU</t>
  </si>
  <si>
    <t>sa39 9eu</t>
  </si>
  <si>
    <t>sa399eu</t>
  </si>
  <si>
    <t>SA39 9EX</t>
  </si>
  <si>
    <t>SA399EX</t>
  </si>
  <si>
    <t>sa39 9ex</t>
  </si>
  <si>
    <t>sa399ex</t>
  </si>
  <si>
    <t>SA39 9HA</t>
  </si>
  <si>
    <t>SA399HA</t>
  </si>
  <si>
    <t>sa39 9ha</t>
  </si>
  <si>
    <t>sa399ha</t>
  </si>
  <si>
    <t>SA39 9HB</t>
  </si>
  <si>
    <t>SA399HB</t>
  </si>
  <si>
    <t>sa39 9hb</t>
  </si>
  <si>
    <t>sa399hb</t>
  </si>
  <si>
    <t>SA39 9HD</t>
  </si>
  <si>
    <t>SA399HD</t>
  </si>
  <si>
    <t>sa39 9hd</t>
  </si>
  <si>
    <t>sa399hd</t>
  </si>
  <si>
    <t>SA39 9HE</t>
  </si>
  <si>
    <t>SA399HE</t>
  </si>
  <si>
    <t>sa39 9he</t>
  </si>
  <si>
    <t>sa399he</t>
  </si>
  <si>
    <t>SA39 9HF</t>
  </si>
  <si>
    <t>SA399HF</t>
  </si>
  <si>
    <t>sa39 9hf</t>
  </si>
  <si>
    <t>sa399hf</t>
  </si>
  <si>
    <t>SA39 9HG</t>
  </si>
  <si>
    <t>SA399HG</t>
  </si>
  <si>
    <t>sa39 9hg</t>
  </si>
  <si>
    <t>sa399hg</t>
  </si>
  <si>
    <t>SA39 9HH</t>
  </si>
  <si>
    <t>SA399HH</t>
  </si>
  <si>
    <t>sa39 9hh</t>
  </si>
  <si>
    <t>sa399hh</t>
  </si>
  <si>
    <t>SA39 9HL</t>
  </si>
  <si>
    <t>SA399HL</t>
  </si>
  <si>
    <t>sa39 9hl</t>
  </si>
  <si>
    <t>sa399hl</t>
  </si>
  <si>
    <t>SA39 9HN</t>
  </si>
  <si>
    <t>SA399HN</t>
  </si>
  <si>
    <t>sa39 9hn</t>
  </si>
  <si>
    <t>sa399hn</t>
  </si>
  <si>
    <t>SA39 9HP</t>
  </si>
  <si>
    <t>SA399HP</t>
  </si>
  <si>
    <t>sa39 9hp</t>
  </si>
  <si>
    <t>sa399hp</t>
  </si>
  <si>
    <t>SA39 9HQ</t>
  </si>
  <si>
    <t>SA399HQ</t>
  </si>
  <si>
    <t>sa39 9hq</t>
  </si>
  <si>
    <t>sa399hq</t>
  </si>
  <si>
    <t>SA39 9HR</t>
  </si>
  <si>
    <t>SA399HR</t>
  </si>
  <si>
    <t>sa39 9hr</t>
  </si>
  <si>
    <t>sa399hr</t>
  </si>
  <si>
    <t>SA39 9HS</t>
  </si>
  <si>
    <t>SA399HS</t>
  </si>
  <si>
    <t>sa39 9hs</t>
  </si>
  <si>
    <t>sa399hs</t>
  </si>
  <si>
    <t>SA39 9HT</t>
  </si>
  <si>
    <t>SA399HT</t>
  </si>
  <si>
    <t>sa39 9ht</t>
  </si>
  <si>
    <t>sa399ht</t>
  </si>
  <si>
    <t>Llanfihangel-Ar-Arth STW</t>
  </si>
  <si>
    <t>SA39 9HU</t>
  </si>
  <si>
    <t>SA399HU</t>
  </si>
  <si>
    <t>sa39 9hu</t>
  </si>
  <si>
    <t>sa399hu</t>
  </si>
  <si>
    <t>SA39 9HW</t>
  </si>
  <si>
    <t>SA399HW</t>
  </si>
  <si>
    <t>sa39 9hw</t>
  </si>
  <si>
    <t>sa399hw</t>
  </si>
  <si>
    <t>SA39 9HX</t>
  </si>
  <si>
    <t>SA399HX</t>
  </si>
  <si>
    <t>sa39 9hx</t>
  </si>
  <si>
    <t>sa399hx</t>
  </si>
  <si>
    <t>SA39 9HY</t>
  </si>
  <si>
    <t>SA399HY</t>
  </si>
  <si>
    <t>sa39 9hy</t>
  </si>
  <si>
    <t>sa399hy</t>
  </si>
  <si>
    <t>SA39 9HZ</t>
  </si>
  <si>
    <t>SA399HZ</t>
  </si>
  <si>
    <t>sa39 9hz</t>
  </si>
  <si>
    <t>sa399hz</t>
  </si>
  <si>
    <t>SA39 9JA</t>
  </si>
  <si>
    <t>SA399JA</t>
  </si>
  <si>
    <t>sa39 9ja</t>
  </si>
  <si>
    <t>sa399ja</t>
  </si>
  <si>
    <t>SA39 9JB</t>
  </si>
  <si>
    <t>SA399JB</t>
  </si>
  <si>
    <t>sa39 9jb</t>
  </si>
  <si>
    <t>sa399jb</t>
  </si>
  <si>
    <t>SA39 9JD</t>
  </si>
  <si>
    <t>SA399JD</t>
  </si>
  <si>
    <t>sa39 9jd</t>
  </si>
  <si>
    <t>sa399jd</t>
  </si>
  <si>
    <t>SA39 9JE</t>
  </si>
  <si>
    <t>SA399JE</t>
  </si>
  <si>
    <t>sa39 9je</t>
  </si>
  <si>
    <t>sa399je</t>
  </si>
  <si>
    <t>SA39 9JH</t>
  </si>
  <si>
    <t>SA399JH</t>
  </si>
  <si>
    <t>sa39 9jh</t>
  </si>
  <si>
    <t>sa399jh</t>
  </si>
  <si>
    <t>SA39 9JJ</t>
  </si>
  <si>
    <t>SA399JJ</t>
  </si>
  <si>
    <t>sa39 9jj</t>
  </si>
  <si>
    <t>sa399jj</t>
  </si>
  <si>
    <t>SA39 9JL</t>
  </si>
  <si>
    <t>SA399JL</t>
  </si>
  <si>
    <t>sa39 9jl</t>
  </si>
  <si>
    <t>sa399jl</t>
  </si>
  <si>
    <t>SA39 9JN</t>
  </si>
  <si>
    <t>SA399JN</t>
  </si>
  <si>
    <t>sa39 9jn</t>
  </si>
  <si>
    <t>sa399jn</t>
  </si>
  <si>
    <t>SA39 9JP</t>
  </si>
  <si>
    <t>SA399JP</t>
  </si>
  <si>
    <t>sa39 9jp</t>
  </si>
  <si>
    <t>sa399jp</t>
  </si>
  <si>
    <t>SA39 9JR</t>
  </si>
  <si>
    <t>SA399JR</t>
  </si>
  <si>
    <t>sa39 9jr</t>
  </si>
  <si>
    <t>sa399jr</t>
  </si>
  <si>
    <t>SA39 9JU</t>
  </si>
  <si>
    <t>SA399JU</t>
  </si>
  <si>
    <t>sa39 9ju</t>
  </si>
  <si>
    <t>sa399ju</t>
  </si>
  <si>
    <t>SA39 9JX</t>
  </si>
  <si>
    <t>SA399JX</t>
  </si>
  <si>
    <t>sa39 9jx</t>
  </si>
  <si>
    <t>sa399jx</t>
  </si>
  <si>
    <t>SA39 9JY</t>
  </si>
  <si>
    <t>SA399JY</t>
  </si>
  <si>
    <t>sa39 9jy</t>
  </si>
  <si>
    <t>sa399jy</t>
  </si>
  <si>
    <t>SA39 9JZ</t>
  </si>
  <si>
    <t>SA399JZ</t>
  </si>
  <si>
    <t>sa39 9jz</t>
  </si>
  <si>
    <t>sa399jz</t>
  </si>
  <si>
    <t>Llandysul WwTW</t>
  </si>
  <si>
    <t>SA39 9LA</t>
  </si>
  <si>
    <t>SA399LA</t>
  </si>
  <si>
    <t>sa39 9la</t>
  </si>
  <si>
    <t>sa399la</t>
  </si>
  <si>
    <t>SA39 9LB</t>
  </si>
  <si>
    <t>SA399LB</t>
  </si>
  <si>
    <t>sa39 9lb</t>
  </si>
  <si>
    <t>sa399lb</t>
  </si>
  <si>
    <t>SA39 9LD</t>
  </si>
  <si>
    <t>SA399LD</t>
  </si>
  <si>
    <t>sa39 9ld</t>
  </si>
  <si>
    <t>sa399ld</t>
  </si>
  <si>
    <t>SA39 9LG</t>
  </si>
  <si>
    <t>SA399LG</t>
  </si>
  <si>
    <t>sa39 9lg</t>
  </si>
  <si>
    <t>sa399lg</t>
  </si>
  <si>
    <t>SA39 9LH</t>
  </si>
  <si>
    <t>SA399LH</t>
  </si>
  <si>
    <t>sa39 9lh</t>
  </si>
  <si>
    <t>sa399lh</t>
  </si>
  <si>
    <t>SA39 9LJ</t>
  </si>
  <si>
    <t>SA399LJ</t>
  </si>
  <si>
    <t>sa39 9lj</t>
  </si>
  <si>
    <t>sa399lj</t>
  </si>
  <si>
    <t>SA39 9LL</t>
  </si>
  <si>
    <t>SA399LL</t>
  </si>
  <si>
    <t>sa39 9ll</t>
  </si>
  <si>
    <t>sa399ll</t>
  </si>
  <si>
    <t>SA39 9LN</t>
  </si>
  <si>
    <t>SA399LN</t>
  </si>
  <si>
    <t>sa39 9ln</t>
  </si>
  <si>
    <t>sa399ln</t>
  </si>
  <si>
    <t>SA39 9LP</t>
  </si>
  <si>
    <t>SA399LP</t>
  </si>
  <si>
    <t>sa39 9lp</t>
  </si>
  <si>
    <t>sa399lp</t>
  </si>
  <si>
    <t>SA39 9LT</t>
  </si>
  <si>
    <t>SA399LT</t>
  </si>
  <si>
    <t>sa39 9lt</t>
  </si>
  <si>
    <t>sa399lt</t>
  </si>
  <si>
    <t>SA39 9LU</t>
  </si>
  <si>
    <t>SA399LU</t>
  </si>
  <si>
    <t>sa39 9lu</t>
  </si>
  <si>
    <t>sa399lu</t>
  </si>
  <si>
    <t>SA39 9LW</t>
  </si>
  <si>
    <t>SA399LW</t>
  </si>
  <si>
    <t>sa39 9lw</t>
  </si>
  <si>
    <t>sa399lw</t>
  </si>
  <si>
    <t>SA39 9LX</t>
  </si>
  <si>
    <t>SA399LX</t>
  </si>
  <si>
    <t>sa39 9lx</t>
  </si>
  <si>
    <t>sa399lx</t>
  </si>
  <si>
    <t>SA39 9LY</t>
  </si>
  <si>
    <t>SA399LY</t>
  </si>
  <si>
    <t>sa39 9ly</t>
  </si>
  <si>
    <t>sa399ly</t>
  </si>
  <si>
    <t>SA39 9LZ</t>
  </si>
  <si>
    <t>SA399LZ</t>
  </si>
  <si>
    <t>sa39 9lz</t>
  </si>
  <si>
    <t>sa399lz</t>
  </si>
  <si>
    <t>SA39 9NA</t>
  </si>
  <si>
    <t>SA399NA</t>
  </si>
  <si>
    <t>sa39 9na</t>
  </si>
  <si>
    <t>sa399na</t>
  </si>
  <si>
    <t>SA39 9NB</t>
  </si>
  <si>
    <t>SA399NB</t>
  </si>
  <si>
    <t>sa39 9nb</t>
  </si>
  <si>
    <t>sa399nb</t>
  </si>
  <si>
    <t>SA39 9TU</t>
  </si>
  <si>
    <t>SA399TU</t>
  </si>
  <si>
    <t>sa39 9tu</t>
  </si>
  <si>
    <t>sa399tu</t>
  </si>
  <si>
    <t>SA40 9AA</t>
  </si>
  <si>
    <t>SA409AA</t>
  </si>
  <si>
    <t>sa40 9aa</t>
  </si>
  <si>
    <t>sa409aa</t>
  </si>
  <si>
    <t xml:space="preserve">Llanybydder WwTW </t>
  </si>
  <si>
    <t>SA40 9AB</t>
  </si>
  <si>
    <t>SA409AB</t>
  </si>
  <si>
    <t>sa40 9ab</t>
  </si>
  <si>
    <t>sa409ab</t>
  </si>
  <si>
    <t>SA40 9QA</t>
  </si>
  <si>
    <t>SA409QA</t>
  </si>
  <si>
    <t>sa40 9qa</t>
  </si>
  <si>
    <t>sa409qa</t>
  </si>
  <si>
    <t>SA40 9QB</t>
  </si>
  <si>
    <t>SA409QB</t>
  </si>
  <si>
    <t>sa40 9qb</t>
  </si>
  <si>
    <t>sa409qb</t>
  </si>
  <si>
    <t>SA40 9QD</t>
  </si>
  <si>
    <t>SA409QD</t>
  </si>
  <si>
    <t>sa40 9qd</t>
  </si>
  <si>
    <t>sa409qd</t>
  </si>
  <si>
    <t>SA40 9QE</t>
  </si>
  <si>
    <t>SA409QE</t>
  </si>
  <si>
    <t>sa40 9qe</t>
  </si>
  <si>
    <t>sa409qe</t>
  </si>
  <si>
    <t>SA40 9QG</t>
  </si>
  <si>
    <t>SA409QG</t>
  </si>
  <si>
    <t>sa40 9qg</t>
  </si>
  <si>
    <t>sa409qg</t>
  </si>
  <si>
    <t>SA40 9QJ</t>
  </si>
  <si>
    <t>SA409QJ</t>
  </si>
  <si>
    <t>sa40 9qj</t>
  </si>
  <si>
    <t>sa409qj</t>
  </si>
  <si>
    <t>SA40 9QL</t>
  </si>
  <si>
    <t>SA409QL</t>
  </si>
  <si>
    <t>sa40 9ql</t>
  </si>
  <si>
    <t>sa409ql</t>
  </si>
  <si>
    <t>SA40 9QN</t>
  </si>
  <si>
    <t>SA409QN</t>
  </si>
  <si>
    <t>sa40 9qn</t>
  </si>
  <si>
    <t>sa409qn</t>
  </si>
  <si>
    <t xml:space="preserve">Lampeter STW </t>
  </si>
  <si>
    <t>SA40 9QP</t>
  </si>
  <si>
    <t>SA409QP</t>
  </si>
  <si>
    <t>sa40 9qp</t>
  </si>
  <si>
    <t>sa409qp</t>
  </si>
  <si>
    <t>SA40 9QQ</t>
  </si>
  <si>
    <t>SA409QQ</t>
  </si>
  <si>
    <t>sa40 9qq</t>
  </si>
  <si>
    <t>sa409qq</t>
  </si>
  <si>
    <t>SA40 9QR</t>
  </si>
  <si>
    <t>SA409QR</t>
  </si>
  <si>
    <t>sa40 9qr</t>
  </si>
  <si>
    <t>sa409qr</t>
  </si>
  <si>
    <t>SA40 9QS</t>
  </si>
  <si>
    <t>SA409QS</t>
  </si>
  <si>
    <t>sa40 9qs</t>
  </si>
  <si>
    <t>sa409qs</t>
  </si>
  <si>
    <t>SA40 9QT</t>
  </si>
  <si>
    <t>SA409QT</t>
  </si>
  <si>
    <t>sa40 9qt</t>
  </si>
  <si>
    <t>sa409qt</t>
  </si>
  <si>
    <t>SA40 9QU</t>
  </si>
  <si>
    <t>SA409QU</t>
  </si>
  <si>
    <t>sa40 9qu</t>
  </si>
  <si>
    <t>sa409qu</t>
  </si>
  <si>
    <t>SA40 9QX</t>
  </si>
  <si>
    <t>SA409QX</t>
  </si>
  <si>
    <t>sa40 9qx</t>
  </si>
  <si>
    <t>sa409qx</t>
  </si>
  <si>
    <t>SA40 9QZ</t>
  </si>
  <si>
    <t>SA409QZ</t>
  </si>
  <si>
    <t>sa40 9qz</t>
  </si>
  <si>
    <t>sa409qz</t>
  </si>
  <si>
    <t>SA40 9RA</t>
  </si>
  <si>
    <t>SA409RA</t>
  </si>
  <si>
    <t>sa40 9ra</t>
  </si>
  <si>
    <t>sa409ra</t>
  </si>
  <si>
    <t>SA40 9RB</t>
  </si>
  <si>
    <t>SA409RB</t>
  </si>
  <si>
    <t>sa40 9rb</t>
  </si>
  <si>
    <t>sa409rb</t>
  </si>
  <si>
    <t>SA40 9RD</t>
  </si>
  <si>
    <t>SA409RD</t>
  </si>
  <si>
    <t>sa40 9rd</t>
  </si>
  <si>
    <t>sa409rd</t>
  </si>
  <si>
    <t>SA40 9RE</t>
  </si>
  <si>
    <t>SA409RE</t>
  </si>
  <si>
    <t>sa40 9re</t>
  </si>
  <si>
    <t>sa409re</t>
  </si>
  <si>
    <t>SA40 9RF</t>
  </si>
  <si>
    <t>SA409RF</t>
  </si>
  <si>
    <t>sa40 9rf</t>
  </si>
  <si>
    <t>sa409rf</t>
  </si>
  <si>
    <t>SA40 9RG</t>
  </si>
  <si>
    <t>SA409RG</t>
  </si>
  <si>
    <t>sa40 9rg</t>
  </si>
  <si>
    <t>sa409rg</t>
  </si>
  <si>
    <t>SA40 9RL</t>
  </si>
  <si>
    <t>SA409RL</t>
  </si>
  <si>
    <t>sa40 9rl</t>
  </si>
  <si>
    <t>sa409rl</t>
  </si>
  <si>
    <t>SA40 9RN</t>
  </si>
  <si>
    <t>SA409RN</t>
  </si>
  <si>
    <t>sa40 9rn</t>
  </si>
  <si>
    <t>sa409rn</t>
  </si>
  <si>
    <t>SA40 9RP</t>
  </si>
  <si>
    <t>SA409RP</t>
  </si>
  <si>
    <t>sa40 9rp</t>
  </si>
  <si>
    <t>sa409rp</t>
  </si>
  <si>
    <t>SA40 9RQ</t>
  </si>
  <si>
    <t>SA409RQ</t>
  </si>
  <si>
    <t>sa40 9rq</t>
  </si>
  <si>
    <t>sa409rq</t>
  </si>
  <si>
    <t>SA40 9RR</t>
  </si>
  <si>
    <t>SA409RR</t>
  </si>
  <si>
    <t>sa40 9rr</t>
  </si>
  <si>
    <t>sa409rr</t>
  </si>
  <si>
    <t>SA40 9RS</t>
  </si>
  <si>
    <t>SA409RS</t>
  </si>
  <si>
    <t>sa40 9rs</t>
  </si>
  <si>
    <t>sa409rs</t>
  </si>
  <si>
    <t>SA40 9RT</t>
  </si>
  <si>
    <t>SA409RT</t>
  </si>
  <si>
    <t>sa40 9rt</t>
  </si>
  <si>
    <t>sa409rt</t>
  </si>
  <si>
    <t>SA40 9RU</t>
  </si>
  <si>
    <t>SA409RU</t>
  </si>
  <si>
    <t>sa40 9ru</t>
  </si>
  <si>
    <t>sa409ru</t>
  </si>
  <si>
    <t>SA40 9RX</t>
  </si>
  <si>
    <t>SA409RX</t>
  </si>
  <si>
    <t>sa40 9rx</t>
  </si>
  <si>
    <t>sa409rx</t>
  </si>
  <si>
    <t>SA40 9RZ</t>
  </si>
  <si>
    <t>SA409RZ</t>
  </si>
  <si>
    <t>sa40 9rz</t>
  </si>
  <si>
    <t>sa409rz</t>
  </si>
  <si>
    <t>SA40 9SA</t>
  </si>
  <si>
    <t>SA409SA</t>
  </si>
  <si>
    <t>sa40 9sa</t>
  </si>
  <si>
    <t>sa409sa</t>
  </si>
  <si>
    <t>SA40 9SB</t>
  </si>
  <si>
    <t>SA409SB</t>
  </si>
  <si>
    <t>sa40 9sb</t>
  </si>
  <si>
    <t>sa409sb</t>
  </si>
  <si>
    <t>SA40 9SD</t>
  </si>
  <si>
    <t>SA409SD</t>
  </si>
  <si>
    <t>sa40 9sd</t>
  </si>
  <si>
    <t>sa409sd</t>
  </si>
  <si>
    <t>SA40 9SE</t>
  </si>
  <si>
    <t>SA409SE</t>
  </si>
  <si>
    <t>sa40 9se</t>
  </si>
  <si>
    <t>sa409se</t>
  </si>
  <si>
    <t>SA40 9SF</t>
  </si>
  <si>
    <t>SA409SF</t>
  </si>
  <si>
    <t>sa40 9sf</t>
  </si>
  <si>
    <t>sa409sf</t>
  </si>
  <si>
    <t>SA40 9SG</t>
  </si>
  <si>
    <t>SA409SG</t>
  </si>
  <si>
    <t>sa40 9sg</t>
  </si>
  <si>
    <t>sa409sg</t>
  </si>
  <si>
    <t>SA40 9SH</t>
  </si>
  <si>
    <t>SA409SH</t>
  </si>
  <si>
    <t>sa40 9sh</t>
  </si>
  <si>
    <t>sa409sh</t>
  </si>
  <si>
    <t>SA40 9SJ</t>
  </si>
  <si>
    <t>SA409SJ</t>
  </si>
  <si>
    <t>sa40 9sj</t>
  </si>
  <si>
    <t>sa409sj</t>
  </si>
  <si>
    <t>SA40 9SP</t>
  </si>
  <si>
    <t>SA409SP</t>
  </si>
  <si>
    <t>sa40 9sp</t>
  </si>
  <si>
    <t>sa409sp</t>
  </si>
  <si>
    <t>SA40 9SQ</t>
  </si>
  <si>
    <t>SA409SQ</t>
  </si>
  <si>
    <t>sa40 9sq</t>
  </si>
  <si>
    <t>sa409sq</t>
  </si>
  <si>
    <t>SA40 9SR</t>
  </si>
  <si>
    <t>SA409SR</t>
  </si>
  <si>
    <t>sa40 9sr</t>
  </si>
  <si>
    <t>sa409sr</t>
  </si>
  <si>
    <t>SA40 9SS</t>
  </si>
  <si>
    <t>SA409SS</t>
  </si>
  <si>
    <t>sa40 9ss</t>
  </si>
  <si>
    <t>sa409ss</t>
  </si>
  <si>
    <t>SA40 9ST</t>
  </si>
  <si>
    <t>SA409ST</t>
  </si>
  <si>
    <t>sa40 9st</t>
  </si>
  <si>
    <t>sa409st</t>
  </si>
  <si>
    <t>SA40 9SU</t>
  </si>
  <si>
    <t>SA409SU</t>
  </si>
  <si>
    <t>sa40 9su</t>
  </si>
  <si>
    <t>sa409su</t>
  </si>
  <si>
    <t>SA40 9SX</t>
  </si>
  <si>
    <t>SA409SX</t>
  </si>
  <si>
    <t>sa40 9sx</t>
  </si>
  <si>
    <t>sa409sx</t>
  </si>
  <si>
    <t xml:space="preserve">Cwrtnewydd STW </t>
  </si>
  <si>
    <t>SA40 9SY</t>
  </si>
  <si>
    <t>SA409SY</t>
  </si>
  <si>
    <t>sa40 9sy</t>
  </si>
  <si>
    <t>sa409sy</t>
  </si>
  <si>
    <t>SA40 9TA</t>
  </si>
  <si>
    <t>SA409TA</t>
  </si>
  <si>
    <t>sa40 9ta</t>
  </si>
  <si>
    <t>sa409ta</t>
  </si>
  <si>
    <t>SA40 9TB</t>
  </si>
  <si>
    <t>SA409TB</t>
  </si>
  <si>
    <t>sa40 9tb</t>
  </si>
  <si>
    <t>sa409tb</t>
  </si>
  <si>
    <t>Gorsgoch STW</t>
  </si>
  <si>
    <t>SA40 9TD</t>
  </si>
  <si>
    <t>SA409TD</t>
  </si>
  <si>
    <t>sa40 9td</t>
  </si>
  <si>
    <t>sa409td</t>
  </si>
  <si>
    <t>SA40 9TE</t>
  </si>
  <si>
    <t>SA409TE</t>
  </si>
  <si>
    <t>sa40 9te</t>
  </si>
  <si>
    <t>sa409te</t>
  </si>
  <si>
    <t>SA40 9TF</t>
  </si>
  <si>
    <t>SA409TF</t>
  </si>
  <si>
    <t>sa40 9tf</t>
  </si>
  <si>
    <t>sa409tf</t>
  </si>
  <si>
    <t>SA40 9TG</t>
  </si>
  <si>
    <t>SA409TG</t>
  </si>
  <si>
    <t>sa40 9tg</t>
  </si>
  <si>
    <t>sa409tg</t>
  </si>
  <si>
    <t>SA40 9TH</t>
  </si>
  <si>
    <t>SA409TH</t>
  </si>
  <si>
    <t>sa40 9th</t>
  </si>
  <si>
    <t>sa409th</t>
  </si>
  <si>
    <t>SA40 9TJ</t>
  </si>
  <si>
    <t>SA409TJ</t>
  </si>
  <si>
    <t>sa40 9tj</t>
  </si>
  <si>
    <t>sa409tj</t>
  </si>
  <si>
    <t>SA40 9TL</t>
  </si>
  <si>
    <t>SA409TL</t>
  </si>
  <si>
    <t>sa40 9tl</t>
  </si>
  <si>
    <t>sa409tl</t>
  </si>
  <si>
    <t>SA40 9TN</t>
  </si>
  <si>
    <t>SA409TN</t>
  </si>
  <si>
    <t>sa40 9tn</t>
  </si>
  <si>
    <t>sa409tn</t>
  </si>
  <si>
    <t>SA40 9TP</t>
  </si>
  <si>
    <t>SA409TP</t>
  </si>
  <si>
    <t>sa40 9tp</t>
  </si>
  <si>
    <t>sa409tp</t>
  </si>
  <si>
    <t>SA40 9TR</t>
  </si>
  <si>
    <t>SA409TR</t>
  </si>
  <si>
    <t>sa40 9tr</t>
  </si>
  <si>
    <t>sa409tr</t>
  </si>
  <si>
    <t>SA40 9TX</t>
  </si>
  <si>
    <t>SA409TX</t>
  </si>
  <si>
    <t>sa40 9tx</t>
  </si>
  <si>
    <t>sa409tx</t>
  </si>
  <si>
    <t>SA40 9TY</t>
  </si>
  <si>
    <t>SA409TY</t>
  </si>
  <si>
    <t>sa40 9ty</t>
  </si>
  <si>
    <t>sa409ty</t>
  </si>
  <si>
    <t>SA40 9TZ</t>
  </si>
  <si>
    <t>SA409TZ</t>
  </si>
  <si>
    <t>sa40 9tz</t>
  </si>
  <si>
    <t>sa409tz</t>
  </si>
  <si>
    <t>SA40 9UA</t>
  </si>
  <si>
    <t>SA409UA</t>
  </si>
  <si>
    <t>sa40 9ua</t>
  </si>
  <si>
    <t>sa409ua</t>
  </si>
  <si>
    <t>SA40 9UB</t>
  </si>
  <si>
    <t>SA409UB</t>
  </si>
  <si>
    <t>sa40 9ub</t>
  </si>
  <si>
    <t>sa409ub</t>
  </si>
  <si>
    <t>SA40 9UD</t>
  </si>
  <si>
    <t>SA409UD</t>
  </si>
  <si>
    <t>sa40 9ud</t>
  </si>
  <si>
    <t>sa409ud</t>
  </si>
  <si>
    <t>SA40 9UE</t>
  </si>
  <si>
    <t>SA409UE</t>
  </si>
  <si>
    <t>sa40 9ue</t>
  </si>
  <si>
    <t>sa409ue</t>
  </si>
  <si>
    <t>SA40 9UG</t>
  </si>
  <si>
    <t>SA409UG</t>
  </si>
  <si>
    <t>sa40 9ug</t>
  </si>
  <si>
    <t>sa409ug</t>
  </si>
  <si>
    <t>SA40 9UH</t>
  </si>
  <si>
    <t>SA409UH</t>
  </si>
  <si>
    <t>sa40 9uh</t>
  </si>
  <si>
    <t>sa409uh</t>
  </si>
  <si>
    <t>SA40 9UJ</t>
  </si>
  <si>
    <t>SA409UJ</t>
  </si>
  <si>
    <t>sa40 9uj</t>
  </si>
  <si>
    <t>sa409uj</t>
  </si>
  <si>
    <t>SA40 9UL</t>
  </si>
  <si>
    <t>SA409UL</t>
  </si>
  <si>
    <t>sa40 9ul</t>
  </si>
  <si>
    <t>sa409ul</t>
  </si>
  <si>
    <t>SA40 9UP</t>
  </si>
  <si>
    <t>SA409UP</t>
  </si>
  <si>
    <t>sa40 9up</t>
  </si>
  <si>
    <t>sa409up</t>
  </si>
  <si>
    <t>SA40 9UR</t>
  </si>
  <si>
    <t>SA409UR</t>
  </si>
  <si>
    <t>sa40 9ur</t>
  </si>
  <si>
    <t>sa409ur</t>
  </si>
  <si>
    <t>SA40 9UT</t>
  </si>
  <si>
    <t>SA409UT</t>
  </si>
  <si>
    <t>sa40 9ut</t>
  </si>
  <si>
    <t>sa409ut</t>
  </si>
  <si>
    <t>SA40 9UU</t>
  </si>
  <si>
    <t>SA409UU</t>
  </si>
  <si>
    <t>sa40 9uu</t>
  </si>
  <si>
    <t>sa409uu</t>
  </si>
  <si>
    <t>SA40 9UX</t>
  </si>
  <si>
    <t>SA409UX</t>
  </si>
  <si>
    <t>sa40 9ux</t>
  </si>
  <si>
    <t>sa409ux</t>
  </si>
  <si>
    <t>SA40 9UY</t>
  </si>
  <si>
    <t>SA409UY</t>
  </si>
  <si>
    <t>sa40 9uy</t>
  </si>
  <si>
    <t>sa409uy</t>
  </si>
  <si>
    <t>SA40 9UZ</t>
  </si>
  <si>
    <t>SA409UZ</t>
  </si>
  <si>
    <t>sa40 9uz</t>
  </si>
  <si>
    <t>sa409uz</t>
  </si>
  <si>
    <t>SA40 9XA</t>
  </si>
  <si>
    <t>SA409XA</t>
  </si>
  <si>
    <t>sa40 9xa</t>
  </si>
  <si>
    <t>sa409xa</t>
  </si>
  <si>
    <t>SA40 9XB</t>
  </si>
  <si>
    <t>SA409XB</t>
  </si>
  <si>
    <t>sa40 9xb</t>
  </si>
  <si>
    <t>sa409xb</t>
  </si>
  <si>
    <t>SA40 9XD</t>
  </si>
  <si>
    <t>SA409XD</t>
  </si>
  <si>
    <t>sa40 9xd</t>
  </si>
  <si>
    <t>sa409xd</t>
  </si>
  <si>
    <t>SA40 9XE</t>
  </si>
  <si>
    <t>SA409XE</t>
  </si>
  <si>
    <t>sa40 9xe</t>
  </si>
  <si>
    <t>sa409xe</t>
  </si>
  <si>
    <t>SA40 9XG</t>
  </si>
  <si>
    <t>SA409XG</t>
  </si>
  <si>
    <t>sa40 9xg</t>
  </si>
  <si>
    <t>sa409xg</t>
  </si>
  <si>
    <t>SA40 9XH</t>
  </si>
  <si>
    <t>SA409XH</t>
  </si>
  <si>
    <t>sa40 9xh</t>
  </si>
  <si>
    <t>sa409xh</t>
  </si>
  <si>
    <t>SA40 9XJ</t>
  </si>
  <si>
    <t>SA409XJ</t>
  </si>
  <si>
    <t>sa40 9xj</t>
  </si>
  <si>
    <t>sa409xj</t>
  </si>
  <si>
    <t>SA40 9XL</t>
  </si>
  <si>
    <t>SA409XL</t>
  </si>
  <si>
    <t>sa40 9xl</t>
  </si>
  <si>
    <t>sa409xl</t>
  </si>
  <si>
    <t>SA40 9XP</t>
  </si>
  <si>
    <t>SA409XP</t>
  </si>
  <si>
    <t>sa40 9xp</t>
  </si>
  <si>
    <t>sa409xp</t>
  </si>
  <si>
    <t>SA40 9XS</t>
  </si>
  <si>
    <t>SA409XS</t>
  </si>
  <si>
    <t>sa40 9xs</t>
  </si>
  <si>
    <t>sa409xs</t>
  </si>
  <si>
    <t>SA40 9XT</t>
  </si>
  <si>
    <t>SA409XT</t>
  </si>
  <si>
    <t>sa40 9xt</t>
  </si>
  <si>
    <t>sa409xt</t>
  </si>
  <si>
    <t>SA40 9XX</t>
  </si>
  <si>
    <t>SA409XX</t>
  </si>
  <si>
    <t>sa40 9xx</t>
  </si>
  <si>
    <t>sa409xx</t>
  </si>
  <si>
    <t>SA40 9XY</t>
  </si>
  <si>
    <t>SA409XY</t>
  </si>
  <si>
    <t>sa40 9xy</t>
  </si>
  <si>
    <t>sa409xy</t>
  </si>
  <si>
    <t>SA40 9YA</t>
  </si>
  <si>
    <t>SA409YA</t>
  </si>
  <si>
    <t>sa40 9ya</t>
  </si>
  <si>
    <t>sa409ya</t>
  </si>
  <si>
    <t>SA40 9YB</t>
  </si>
  <si>
    <t>SA409YB</t>
  </si>
  <si>
    <t>sa40 9yb</t>
  </si>
  <si>
    <t>sa409yb</t>
  </si>
  <si>
    <t>SA40 9YD</t>
  </si>
  <si>
    <t>SA409YD</t>
  </si>
  <si>
    <t>sa40 9yd</t>
  </si>
  <si>
    <t>sa409yd</t>
  </si>
  <si>
    <t>SA40 9YE</t>
  </si>
  <si>
    <t>SA409YE</t>
  </si>
  <si>
    <t>sa40 9ye</t>
  </si>
  <si>
    <t>sa409ye</t>
  </si>
  <si>
    <t>SA40 9YG</t>
  </si>
  <si>
    <t>SA409YG</t>
  </si>
  <si>
    <t>sa40 9yg</t>
  </si>
  <si>
    <t>sa409yg</t>
  </si>
  <si>
    <t>SA40 9YH</t>
  </si>
  <si>
    <t>SA409YH</t>
  </si>
  <si>
    <t>sa40 9yh</t>
  </si>
  <si>
    <t>sa409yh</t>
  </si>
  <si>
    <t>SA40 9YJ</t>
  </si>
  <si>
    <t>SA409YJ</t>
  </si>
  <si>
    <t>sa40 9yj</t>
  </si>
  <si>
    <t>sa409yj</t>
  </si>
  <si>
    <t>SA40 9YL</t>
  </si>
  <si>
    <t>SA409YL</t>
  </si>
  <si>
    <t>sa40 9yl</t>
  </si>
  <si>
    <t>sa409yl</t>
  </si>
  <si>
    <t>SA40 9YN</t>
  </si>
  <si>
    <t>SA409YN</t>
  </si>
  <si>
    <t>sa40 9yn</t>
  </si>
  <si>
    <t>sa409yn</t>
  </si>
  <si>
    <t>SA40 9YP</t>
  </si>
  <si>
    <t>SA409YP</t>
  </si>
  <si>
    <t>sa40 9yp</t>
  </si>
  <si>
    <t>sa409yp</t>
  </si>
  <si>
    <t>SA40 9YR</t>
  </si>
  <si>
    <t>SA409YR</t>
  </si>
  <si>
    <t>sa40 9yr</t>
  </si>
  <si>
    <t>sa409yr</t>
  </si>
  <si>
    <t>SA40 9YS</t>
  </si>
  <si>
    <t>SA409YS</t>
  </si>
  <si>
    <t>sa40 9ys</t>
  </si>
  <si>
    <t>sa409ys</t>
  </si>
  <si>
    <t>SA40 9YW</t>
  </si>
  <si>
    <t>SA409YW</t>
  </si>
  <si>
    <t>sa40 9yw</t>
  </si>
  <si>
    <t>sa409yw</t>
  </si>
  <si>
    <t>SA41 3PL</t>
  </si>
  <si>
    <t>SA413PL</t>
  </si>
  <si>
    <t>sa41 3pl</t>
  </si>
  <si>
    <t>sa413pl</t>
  </si>
  <si>
    <t xml:space="preserve">Rhoshill STW </t>
  </si>
  <si>
    <t>SA41 3PN</t>
  </si>
  <si>
    <t>SA413PN</t>
  </si>
  <si>
    <t>sa41 3pn</t>
  </si>
  <si>
    <t>sa413pn</t>
  </si>
  <si>
    <t>SA41 3PP</t>
  </si>
  <si>
    <t>SA413PP</t>
  </si>
  <si>
    <t>sa41 3pp</t>
  </si>
  <si>
    <t>sa413pp</t>
  </si>
  <si>
    <t>SA41 3PR</t>
  </si>
  <si>
    <t>SA413PR</t>
  </si>
  <si>
    <t>sa41 3pr</t>
  </si>
  <si>
    <t>sa413pr</t>
  </si>
  <si>
    <t>SA41 3PS</t>
  </si>
  <si>
    <t>SA413PS</t>
  </si>
  <si>
    <t>sa41 3ps</t>
  </si>
  <si>
    <t>sa413ps</t>
  </si>
  <si>
    <t>SA41 3PW</t>
  </si>
  <si>
    <t>SA413PW</t>
  </si>
  <si>
    <t>sa41 3pw</t>
  </si>
  <si>
    <t>sa413pw</t>
  </si>
  <si>
    <t>SA43 1AA</t>
  </si>
  <si>
    <t>SA431AA</t>
  </si>
  <si>
    <t>sa43 1aa</t>
  </si>
  <si>
    <t>sa431aa</t>
  </si>
  <si>
    <t>Cardigan WwTW</t>
  </si>
  <si>
    <t>SA43 1AB</t>
  </si>
  <si>
    <t>SA431AB</t>
  </si>
  <si>
    <t>sa43 1ab</t>
  </si>
  <si>
    <t>sa431ab</t>
  </si>
  <si>
    <t>SA43 1AD</t>
  </si>
  <si>
    <t>SA431AD</t>
  </si>
  <si>
    <t>sa43 1ad</t>
  </si>
  <si>
    <t>sa431ad</t>
  </si>
  <si>
    <t>SA43 1AE</t>
  </si>
  <si>
    <t>SA431AE</t>
  </si>
  <si>
    <t>sa43 1ae</t>
  </si>
  <si>
    <t>sa431ae</t>
  </si>
  <si>
    <t>SA43 1AF</t>
  </si>
  <si>
    <t>SA431AF</t>
  </si>
  <si>
    <t>sa43 1af</t>
  </si>
  <si>
    <t>sa431af</t>
  </si>
  <si>
    <t>SA43 1AG</t>
  </si>
  <si>
    <t>SA431AG</t>
  </si>
  <si>
    <t>sa43 1ag</t>
  </si>
  <si>
    <t>sa431ag</t>
  </si>
  <si>
    <t>SA43 1AH</t>
  </si>
  <si>
    <t>SA431AH</t>
  </si>
  <si>
    <t>sa43 1ah</t>
  </si>
  <si>
    <t>sa431ah</t>
  </si>
  <si>
    <t>SA43 1AJ</t>
  </si>
  <si>
    <t>SA431AJ</t>
  </si>
  <si>
    <t>sa43 1aj</t>
  </si>
  <si>
    <t>sa431aj</t>
  </si>
  <si>
    <t>SA43 1AL</t>
  </si>
  <si>
    <t>SA431AL</t>
  </si>
  <si>
    <t>sa43 1al</t>
  </si>
  <si>
    <t>sa431al</t>
  </si>
  <si>
    <t>SA43 1AN</t>
  </si>
  <si>
    <t>SA431AN</t>
  </si>
  <si>
    <t>sa43 1an</t>
  </si>
  <si>
    <t>sa431an</t>
  </si>
  <si>
    <t>SA43 1AP</t>
  </si>
  <si>
    <t>SA431AP</t>
  </si>
  <si>
    <t>sa43 1ap</t>
  </si>
  <si>
    <t>sa431ap</t>
  </si>
  <si>
    <t>SA43 1AQ</t>
  </si>
  <si>
    <t>SA431AQ</t>
  </si>
  <si>
    <t>sa43 1aq</t>
  </si>
  <si>
    <t>sa431aq</t>
  </si>
  <si>
    <t>SA43 1AR</t>
  </si>
  <si>
    <t>SA431AR</t>
  </si>
  <si>
    <t>sa43 1ar</t>
  </si>
  <si>
    <t>sa431ar</t>
  </si>
  <si>
    <t>SA43 1AS</t>
  </si>
  <si>
    <t>SA431AS</t>
  </si>
  <si>
    <t>sa43 1as</t>
  </si>
  <si>
    <t>sa431as</t>
  </si>
  <si>
    <t>SA43 1AT</t>
  </si>
  <si>
    <t>SA431AT</t>
  </si>
  <si>
    <t>sa43 1at</t>
  </si>
  <si>
    <t>sa431at</t>
  </si>
  <si>
    <t>SA43 1AU</t>
  </si>
  <si>
    <t>SA431AU</t>
  </si>
  <si>
    <t>sa43 1au</t>
  </si>
  <si>
    <t>sa431au</t>
  </si>
  <si>
    <t>SA43 1AW</t>
  </si>
  <si>
    <t>SA431AW</t>
  </si>
  <si>
    <t>sa43 1aw</t>
  </si>
  <si>
    <t>sa431aw</t>
  </si>
  <si>
    <t>SA43 1AX</t>
  </si>
  <si>
    <t>SA431AX</t>
  </si>
  <si>
    <t>sa43 1ax</t>
  </si>
  <si>
    <t>sa431ax</t>
  </si>
  <si>
    <t>SA43 1AY</t>
  </si>
  <si>
    <t>SA431AY</t>
  </si>
  <si>
    <t>sa43 1ay</t>
  </si>
  <si>
    <t>sa431ay</t>
  </si>
  <si>
    <t>SA43 1AZ</t>
  </si>
  <si>
    <t>SA431AZ</t>
  </si>
  <si>
    <t>sa43 1az</t>
  </si>
  <si>
    <t>sa431az</t>
  </si>
  <si>
    <t>SA43 1BA</t>
  </si>
  <si>
    <t>SA431BA</t>
  </si>
  <si>
    <t>sa43 1ba</t>
  </si>
  <si>
    <t>sa431ba</t>
  </si>
  <si>
    <t>SA43 1BB</t>
  </si>
  <si>
    <t>SA431BB</t>
  </si>
  <si>
    <t>sa43 1bb</t>
  </si>
  <si>
    <t>sa431bb</t>
  </si>
  <si>
    <t>SA43 1BD</t>
  </si>
  <si>
    <t>SA431BD</t>
  </si>
  <si>
    <t>sa43 1bd</t>
  </si>
  <si>
    <t>sa431bd</t>
  </si>
  <si>
    <t>SA43 1BE</t>
  </si>
  <si>
    <t>SA431BE</t>
  </si>
  <si>
    <t>sa43 1be</t>
  </si>
  <si>
    <t>sa431be</t>
  </si>
  <si>
    <t>SA43 1BG</t>
  </si>
  <si>
    <t>SA431BG</t>
  </si>
  <si>
    <t>sa43 1bg</t>
  </si>
  <si>
    <t>sa431bg</t>
  </si>
  <si>
    <t>SA43 1BH</t>
  </si>
  <si>
    <t>SA431BH</t>
  </si>
  <si>
    <t>sa43 1bh</t>
  </si>
  <si>
    <t>sa431bh</t>
  </si>
  <si>
    <t>SA43 1BJ</t>
  </si>
  <si>
    <t>SA431BJ</t>
  </si>
  <si>
    <t>sa43 1bj</t>
  </si>
  <si>
    <t>sa431bj</t>
  </si>
  <si>
    <t>SA43 1BN</t>
  </si>
  <si>
    <t>SA431BN</t>
  </si>
  <si>
    <t>sa43 1bn</t>
  </si>
  <si>
    <t>sa431bn</t>
  </si>
  <si>
    <t>SA43 1BQ</t>
  </si>
  <si>
    <t>SA431BQ</t>
  </si>
  <si>
    <t>sa43 1bq</t>
  </si>
  <si>
    <t>sa431bq</t>
  </si>
  <si>
    <t>SA43 1BR</t>
  </si>
  <si>
    <t>SA431BR</t>
  </si>
  <si>
    <t>sa43 1br</t>
  </si>
  <si>
    <t>sa431br</t>
  </si>
  <si>
    <t>SA43 1BS</t>
  </si>
  <si>
    <t>SA431BS</t>
  </si>
  <si>
    <t>sa43 1bs</t>
  </si>
  <si>
    <t>sa431bs</t>
  </si>
  <si>
    <t>SA43 1BT</t>
  </si>
  <si>
    <t>SA431BT</t>
  </si>
  <si>
    <t>sa43 1bt</t>
  </si>
  <si>
    <t>sa431bt</t>
  </si>
  <si>
    <t>SA43 1BU</t>
  </si>
  <si>
    <t>SA431BU</t>
  </si>
  <si>
    <t>sa43 1bu</t>
  </si>
  <si>
    <t>sa431bu</t>
  </si>
  <si>
    <t>SA43 1BX</t>
  </si>
  <si>
    <t>SA431BX</t>
  </si>
  <si>
    <t>sa43 1bx</t>
  </si>
  <si>
    <t>sa431bx</t>
  </si>
  <si>
    <t>SA43 1BY</t>
  </si>
  <si>
    <t>SA431BY</t>
  </si>
  <si>
    <t>sa43 1by</t>
  </si>
  <si>
    <t>sa431by</t>
  </si>
  <si>
    <t>SA43 1BZ</t>
  </si>
  <si>
    <t>SA431BZ</t>
  </si>
  <si>
    <t>sa43 1bz</t>
  </si>
  <si>
    <t>sa431bz</t>
  </si>
  <si>
    <t>SA43 1DB</t>
  </si>
  <si>
    <t>SA431DB</t>
  </si>
  <si>
    <t>sa43 1db</t>
  </si>
  <si>
    <t>sa431db</t>
  </si>
  <si>
    <t>SA43 1DD</t>
  </si>
  <si>
    <t>SA431DD</t>
  </si>
  <si>
    <t>sa43 1dd</t>
  </si>
  <si>
    <t>sa431dd</t>
  </si>
  <si>
    <t>SA43 1DF</t>
  </si>
  <si>
    <t>SA431DF</t>
  </si>
  <si>
    <t>sa43 1df</t>
  </si>
  <si>
    <t>sa431df</t>
  </si>
  <si>
    <t>SA43 1DG</t>
  </si>
  <si>
    <t>SA431DG</t>
  </si>
  <si>
    <t>sa43 1dg</t>
  </si>
  <si>
    <t>sa431dg</t>
  </si>
  <si>
    <t>SA43 1DH</t>
  </si>
  <si>
    <t>SA431DH</t>
  </si>
  <si>
    <t>sa43 1dh</t>
  </si>
  <si>
    <t>sa431dh</t>
  </si>
  <si>
    <t>SA43 1DJ</t>
  </si>
  <si>
    <t>SA431DJ</t>
  </si>
  <si>
    <t>sa43 1dj</t>
  </si>
  <si>
    <t>sa431dj</t>
  </si>
  <si>
    <t>SA43 1DL</t>
  </si>
  <si>
    <t>SA431DL</t>
  </si>
  <si>
    <t>sa43 1dl</t>
  </si>
  <si>
    <t>sa431dl</t>
  </si>
  <si>
    <t>SA43 1DN</t>
  </si>
  <si>
    <t>SA431DN</t>
  </si>
  <si>
    <t>sa43 1dn</t>
  </si>
  <si>
    <t>sa431dn</t>
  </si>
  <si>
    <t>SA43 1DQ</t>
  </si>
  <si>
    <t>SA431DQ</t>
  </si>
  <si>
    <t>sa43 1dq</t>
  </si>
  <si>
    <t>sa431dq</t>
  </si>
  <si>
    <t>SA43 1DR</t>
  </si>
  <si>
    <t>SA431DR</t>
  </si>
  <si>
    <t>sa43 1dr</t>
  </si>
  <si>
    <t>sa431dr</t>
  </si>
  <si>
    <t>SA43 1DS</t>
  </si>
  <si>
    <t>SA431DS</t>
  </si>
  <si>
    <t>sa43 1ds</t>
  </si>
  <si>
    <t>sa431ds</t>
  </si>
  <si>
    <t>SA43 1DT</t>
  </si>
  <si>
    <t>SA431DT</t>
  </si>
  <si>
    <t>sa43 1dt</t>
  </si>
  <si>
    <t>sa431dt</t>
  </si>
  <si>
    <t>SA43 1DU</t>
  </si>
  <si>
    <t>SA431DU</t>
  </si>
  <si>
    <t>sa43 1du</t>
  </si>
  <si>
    <t>sa431du</t>
  </si>
  <si>
    <t>SA43 1DW</t>
  </si>
  <si>
    <t>SA431DW</t>
  </si>
  <si>
    <t>sa43 1dw</t>
  </si>
  <si>
    <t>sa431dw</t>
  </si>
  <si>
    <t>SA43 1DX</t>
  </si>
  <si>
    <t>SA431DX</t>
  </si>
  <si>
    <t>sa43 1dx</t>
  </si>
  <si>
    <t>sa431dx</t>
  </si>
  <si>
    <t>SA43 1DY</t>
  </si>
  <si>
    <t>SA431DY</t>
  </si>
  <si>
    <t>sa43 1dy</t>
  </si>
  <si>
    <t>sa431dy</t>
  </si>
  <si>
    <t>SA43 1EA</t>
  </si>
  <si>
    <t>SA431EA</t>
  </si>
  <si>
    <t>sa43 1ea</t>
  </si>
  <si>
    <t>sa431ea</t>
  </si>
  <si>
    <t>SA43 1EB</t>
  </si>
  <si>
    <t>SA431EB</t>
  </si>
  <si>
    <t>sa43 1eb</t>
  </si>
  <si>
    <t>sa431eb</t>
  </si>
  <si>
    <t>SA43 1ED</t>
  </si>
  <si>
    <t>SA431ED</t>
  </si>
  <si>
    <t>sa43 1ed</t>
  </si>
  <si>
    <t>sa431ed</t>
  </si>
  <si>
    <t>SA43 1EE</t>
  </si>
  <si>
    <t>SA431EE</t>
  </si>
  <si>
    <t>sa43 1ee</t>
  </si>
  <si>
    <t>sa431ee</t>
  </si>
  <si>
    <t>SA43 1EF</t>
  </si>
  <si>
    <t>SA431EF</t>
  </si>
  <si>
    <t>sa43 1ef</t>
  </si>
  <si>
    <t>sa431ef</t>
  </si>
  <si>
    <t>SA43 1EG</t>
  </si>
  <si>
    <t>SA431EG</t>
  </si>
  <si>
    <t>sa43 1eg</t>
  </si>
  <si>
    <t>sa431eg</t>
  </si>
  <si>
    <t>SA43 1EH</t>
  </si>
  <si>
    <t>SA431EH</t>
  </si>
  <si>
    <t>sa43 1eh</t>
  </si>
  <si>
    <t>sa431eh</t>
  </si>
  <si>
    <t>SA43 1EJ</t>
  </si>
  <si>
    <t>SA431EJ</t>
  </si>
  <si>
    <t>sa43 1ej</t>
  </si>
  <si>
    <t>sa431ej</t>
  </si>
  <si>
    <t>SA43 1EL</t>
  </si>
  <si>
    <t>SA431EL</t>
  </si>
  <si>
    <t>sa43 1el</t>
  </si>
  <si>
    <t>sa431el</t>
  </si>
  <si>
    <t>SA43 1EN</t>
  </si>
  <si>
    <t>SA431EN</t>
  </si>
  <si>
    <t>sa43 1en</t>
  </si>
  <si>
    <t>sa431en</t>
  </si>
  <si>
    <t>SA43 1EQ</t>
  </si>
  <si>
    <t>SA431EQ</t>
  </si>
  <si>
    <t>sa43 1eq</t>
  </si>
  <si>
    <t>sa431eq</t>
  </si>
  <si>
    <t>SA43 1ER</t>
  </si>
  <si>
    <t>SA431ER</t>
  </si>
  <si>
    <t>sa43 1er</t>
  </si>
  <si>
    <t>sa431er</t>
  </si>
  <si>
    <t xml:space="preserve">Verwig STW </t>
  </si>
  <si>
    <t>SA43 1ES</t>
  </si>
  <si>
    <t>SA431ES</t>
  </si>
  <si>
    <t>sa43 1es</t>
  </si>
  <si>
    <t>sa431es</t>
  </si>
  <si>
    <t>SA43 1ET</t>
  </si>
  <si>
    <t>SA431ET</t>
  </si>
  <si>
    <t>sa43 1et</t>
  </si>
  <si>
    <t>sa431et</t>
  </si>
  <si>
    <t>SA43 1EW</t>
  </si>
  <si>
    <t>SA431EW</t>
  </si>
  <si>
    <t>sa43 1ew</t>
  </si>
  <si>
    <t>sa431ew</t>
  </si>
  <si>
    <t>SA43 1EX</t>
  </si>
  <si>
    <t>SA431EX</t>
  </si>
  <si>
    <t>sa43 1ex</t>
  </si>
  <si>
    <t>sa431ex</t>
  </si>
  <si>
    <t>SA43 1EY</t>
  </si>
  <si>
    <t>SA431EY</t>
  </si>
  <si>
    <t>sa43 1ey</t>
  </si>
  <si>
    <t>sa431ey</t>
  </si>
  <si>
    <t>SA43 1EZ</t>
  </si>
  <si>
    <t>SA431EZ</t>
  </si>
  <si>
    <t>sa43 1ez</t>
  </si>
  <si>
    <t>sa431ez</t>
  </si>
  <si>
    <t>SA43 1FA</t>
  </si>
  <si>
    <t>SA431FA</t>
  </si>
  <si>
    <t>sa43 1fa</t>
  </si>
  <si>
    <t>sa431fa</t>
  </si>
  <si>
    <t>SA43 1FB</t>
  </si>
  <si>
    <t>SA431FB</t>
  </si>
  <si>
    <t>sa43 1fb</t>
  </si>
  <si>
    <t>sa431fb</t>
  </si>
  <si>
    <t>SA43 1FD</t>
  </si>
  <si>
    <t>SA431FD</t>
  </si>
  <si>
    <t>sa43 1fd</t>
  </si>
  <si>
    <t>sa431fd</t>
  </si>
  <si>
    <t>SA43 1FF</t>
  </si>
  <si>
    <t>SA431FF</t>
  </si>
  <si>
    <t>sa43 1ff</t>
  </si>
  <si>
    <t>sa431ff</t>
  </si>
  <si>
    <t>SA43 1FG</t>
  </si>
  <si>
    <t>SA431FG</t>
  </si>
  <si>
    <t>sa43 1fg</t>
  </si>
  <si>
    <t>sa431fg</t>
  </si>
  <si>
    <t>SA43 1HA</t>
  </si>
  <si>
    <t>SA431HA</t>
  </si>
  <si>
    <t>sa43 1ha</t>
  </si>
  <si>
    <t>sa431ha</t>
  </si>
  <si>
    <t>SA43 1HB</t>
  </si>
  <si>
    <t>SA431HB</t>
  </si>
  <si>
    <t>sa43 1hb</t>
  </si>
  <si>
    <t>sa431hb</t>
  </si>
  <si>
    <t>SA43 1HD</t>
  </si>
  <si>
    <t>SA431HD</t>
  </si>
  <si>
    <t>sa43 1hd</t>
  </si>
  <si>
    <t>sa431hd</t>
  </si>
  <si>
    <t>SA43 1HE</t>
  </si>
  <si>
    <t>SA431HE</t>
  </si>
  <si>
    <t>sa43 1he</t>
  </si>
  <si>
    <t>sa431he</t>
  </si>
  <si>
    <t>SA43 1HH</t>
  </si>
  <si>
    <t>SA431HH</t>
  </si>
  <si>
    <t>sa43 1hh</t>
  </si>
  <si>
    <t>sa431hh</t>
  </si>
  <si>
    <t>SA43 1HJ</t>
  </si>
  <si>
    <t>SA431HJ</t>
  </si>
  <si>
    <t>sa43 1hj</t>
  </si>
  <si>
    <t>sa431hj</t>
  </si>
  <si>
    <t>SA43 1HL</t>
  </si>
  <si>
    <t>SA431HL</t>
  </si>
  <si>
    <t>sa43 1hl</t>
  </si>
  <si>
    <t>sa431hl</t>
  </si>
  <si>
    <t>SA43 1HN</t>
  </si>
  <si>
    <t>SA431HN</t>
  </si>
  <si>
    <t>sa43 1hn</t>
  </si>
  <si>
    <t>sa431hn</t>
  </si>
  <si>
    <t>SA43 1HP</t>
  </si>
  <si>
    <t>SA431HP</t>
  </si>
  <si>
    <t>sa43 1hp</t>
  </si>
  <si>
    <t>sa431hp</t>
  </si>
  <si>
    <t>SA43 1HR</t>
  </si>
  <si>
    <t>SA431HR</t>
  </si>
  <si>
    <t>sa43 1hr</t>
  </si>
  <si>
    <t>sa431hr</t>
  </si>
  <si>
    <t>SA43 1HS</t>
  </si>
  <si>
    <t>SA431HS</t>
  </si>
  <si>
    <t>sa43 1hs</t>
  </si>
  <si>
    <t>sa431hs</t>
  </si>
  <si>
    <t>SA43 1HU</t>
  </si>
  <si>
    <t>SA431HU</t>
  </si>
  <si>
    <t>sa43 1hu</t>
  </si>
  <si>
    <t>sa431hu</t>
  </si>
  <si>
    <t>SA43 1HW</t>
  </si>
  <si>
    <t>SA431HW</t>
  </si>
  <si>
    <t>sa43 1hw</t>
  </si>
  <si>
    <t>sa431hw</t>
  </si>
  <si>
    <t>SA43 1HX</t>
  </si>
  <si>
    <t>SA431HX</t>
  </si>
  <si>
    <t>sa43 1hx</t>
  </si>
  <si>
    <t>sa431hx</t>
  </si>
  <si>
    <t>SA43 1HY</t>
  </si>
  <si>
    <t>SA431HY</t>
  </si>
  <si>
    <t>sa43 1hy</t>
  </si>
  <si>
    <t>sa431hy</t>
  </si>
  <si>
    <t>SA43 1JA</t>
  </si>
  <si>
    <t>SA431JA</t>
  </si>
  <si>
    <t>sa43 1ja</t>
  </si>
  <si>
    <t>sa431ja</t>
  </si>
  <si>
    <t>SA43 1JD</t>
  </si>
  <si>
    <t>SA431JD</t>
  </si>
  <si>
    <t>sa43 1jd</t>
  </si>
  <si>
    <t>sa431jd</t>
  </si>
  <si>
    <t>SA43 1JG</t>
  </si>
  <si>
    <t>SA431JG</t>
  </si>
  <si>
    <t>sa43 1jg</t>
  </si>
  <si>
    <t>sa431jg</t>
  </si>
  <si>
    <t>SA43 1JH</t>
  </si>
  <si>
    <t>SA431JH</t>
  </si>
  <si>
    <t>sa43 1jh</t>
  </si>
  <si>
    <t>sa431jh</t>
  </si>
  <si>
    <t>SA43 1JJ</t>
  </si>
  <si>
    <t>SA431JJ</t>
  </si>
  <si>
    <t>sa43 1jj</t>
  </si>
  <si>
    <t>sa431jj</t>
  </si>
  <si>
    <t>SA43 1JL</t>
  </si>
  <si>
    <t>SA431JL</t>
  </si>
  <si>
    <t>sa43 1jl</t>
  </si>
  <si>
    <t>sa431jl</t>
  </si>
  <si>
    <t>SA43 1JN</t>
  </si>
  <si>
    <t>SA431JN</t>
  </si>
  <si>
    <t>sa43 1jn</t>
  </si>
  <si>
    <t>sa431jn</t>
  </si>
  <si>
    <t>SA43 1JR</t>
  </si>
  <si>
    <t>SA431JR</t>
  </si>
  <si>
    <t>sa43 1jr</t>
  </si>
  <si>
    <t>sa431jr</t>
  </si>
  <si>
    <t>SA43 1JS</t>
  </si>
  <si>
    <t>SA431JS</t>
  </si>
  <si>
    <t>sa43 1js</t>
  </si>
  <si>
    <t>sa431js</t>
  </si>
  <si>
    <t>SA43 1JT</t>
  </si>
  <si>
    <t>SA431JT</t>
  </si>
  <si>
    <t>sa43 1jt</t>
  </si>
  <si>
    <t>sa431jt</t>
  </si>
  <si>
    <t>SA43 1JU</t>
  </si>
  <si>
    <t>SA431JU</t>
  </si>
  <si>
    <t>sa43 1ju</t>
  </si>
  <si>
    <t>sa431ju</t>
  </si>
  <si>
    <t>SA43 1JW</t>
  </si>
  <si>
    <t>SA431JW</t>
  </si>
  <si>
    <t>sa43 1jw</t>
  </si>
  <si>
    <t>sa431jw</t>
  </si>
  <si>
    <t>SA43 1JX</t>
  </si>
  <si>
    <t>SA431JX</t>
  </si>
  <si>
    <t>sa43 1jx</t>
  </si>
  <si>
    <t>sa431jx</t>
  </si>
  <si>
    <t>SA43 1JY</t>
  </si>
  <si>
    <t>SA431JY</t>
  </si>
  <si>
    <t>sa43 1jy</t>
  </si>
  <si>
    <t>sa431jy</t>
  </si>
  <si>
    <t>SA43 1JZ</t>
  </si>
  <si>
    <t>SA431JZ</t>
  </si>
  <si>
    <t>sa43 1jz</t>
  </si>
  <si>
    <t>sa431jz</t>
  </si>
  <si>
    <t>SA43 1LA</t>
  </si>
  <si>
    <t>SA431LA</t>
  </si>
  <si>
    <t>sa43 1la</t>
  </si>
  <si>
    <t>sa431la</t>
  </si>
  <si>
    <t>SA43 1LB</t>
  </si>
  <si>
    <t>SA431LB</t>
  </si>
  <si>
    <t>sa43 1lb</t>
  </si>
  <si>
    <t>sa431lb</t>
  </si>
  <si>
    <t>SA43 1LD</t>
  </si>
  <si>
    <t>SA431LD</t>
  </si>
  <si>
    <t>sa43 1ld</t>
  </si>
  <si>
    <t>sa431ld</t>
  </si>
  <si>
    <t>SA43 1LE</t>
  </si>
  <si>
    <t>SA431LE</t>
  </si>
  <si>
    <t>sa43 1le</t>
  </si>
  <si>
    <t>sa431le</t>
  </si>
  <si>
    <t>SA43 1LH</t>
  </si>
  <si>
    <t>SA431LH</t>
  </si>
  <si>
    <t>sa43 1lh</t>
  </si>
  <si>
    <t>sa431lh</t>
  </si>
  <si>
    <t>SA43 1LJ</t>
  </si>
  <si>
    <t>SA431LJ</t>
  </si>
  <si>
    <t>sa43 1lj</t>
  </si>
  <si>
    <t>sa431lj</t>
  </si>
  <si>
    <t>SA43 1LL</t>
  </si>
  <si>
    <t>SA431LL</t>
  </si>
  <si>
    <t>sa43 1ll</t>
  </si>
  <si>
    <t>sa431ll</t>
  </si>
  <si>
    <t>SA43 1LS</t>
  </si>
  <si>
    <t>SA431LS</t>
  </si>
  <si>
    <t>sa43 1ls</t>
  </si>
  <si>
    <t>sa431ls</t>
  </si>
  <si>
    <t>SA43 1LT</t>
  </si>
  <si>
    <t>SA431LT</t>
  </si>
  <si>
    <t>sa43 1lt</t>
  </si>
  <si>
    <t>sa431lt</t>
  </si>
  <si>
    <t>SA43 1LU</t>
  </si>
  <si>
    <t>SA431LU</t>
  </si>
  <si>
    <t>sa43 1lu</t>
  </si>
  <si>
    <t>sa431lu</t>
  </si>
  <si>
    <t>SA43 1LY</t>
  </si>
  <si>
    <t>SA431LY</t>
  </si>
  <si>
    <t>sa43 1ly</t>
  </si>
  <si>
    <t>sa431ly</t>
  </si>
  <si>
    <t>SA43 1LZ</t>
  </si>
  <si>
    <t>SA431LZ</t>
  </si>
  <si>
    <t>sa43 1lz</t>
  </si>
  <si>
    <t>sa431lz</t>
  </si>
  <si>
    <t>SA43 1NA</t>
  </si>
  <si>
    <t>SA431NA</t>
  </si>
  <si>
    <t>sa43 1na</t>
  </si>
  <si>
    <t>sa431na</t>
  </si>
  <si>
    <t>SA43 1NB</t>
  </si>
  <si>
    <t>SA431NB</t>
  </si>
  <si>
    <t>sa43 1nb</t>
  </si>
  <si>
    <t>sa431nb</t>
  </si>
  <si>
    <t>SA43 1ND</t>
  </si>
  <si>
    <t>SA431ND</t>
  </si>
  <si>
    <t>sa43 1nd</t>
  </si>
  <si>
    <t>sa431nd</t>
  </si>
  <si>
    <t>SA43 1NE</t>
  </si>
  <si>
    <t>SA431NE</t>
  </si>
  <si>
    <t>sa43 1ne</t>
  </si>
  <si>
    <t>sa431ne</t>
  </si>
  <si>
    <t>SA43 1NF</t>
  </si>
  <si>
    <t>SA431NF</t>
  </si>
  <si>
    <t>sa43 1nf</t>
  </si>
  <si>
    <t>sa431nf</t>
  </si>
  <si>
    <t>SA43 1NG</t>
  </si>
  <si>
    <t>SA431NG</t>
  </si>
  <si>
    <t>sa43 1ng</t>
  </si>
  <si>
    <t>sa431ng</t>
  </si>
  <si>
    <t>SA43 1NH</t>
  </si>
  <si>
    <t>SA431NH</t>
  </si>
  <si>
    <t>sa43 1nh</t>
  </si>
  <si>
    <t>sa431nh</t>
  </si>
  <si>
    <t>SA43 1NJ</t>
  </si>
  <si>
    <t>SA431NJ</t>
  </si>
  <si>
    <t>sa43 1nj</t>
  </si>
  <si>
    <t>sa431nj</t>
  </si>
  <si>
    <t>SA43 1NL</t>
  </si>
  <si>
    <t>SA431NL</t>
  </si>
  <si>
    <t>sa43 1nl</t>
  </si>
  <si>
    <t>sa431nl</t>
  </si>
  <si>
    <t>SA43 1NN</t>
  </si>
  <si>
    <t>SA431NN</t>
  </si>
  <si>
    <t>sa43 1nn</t>
  </si>
  <si>
    <t>sa431nn</t>
  </si>
  <si>
    <t>SA43 1NP</t>
  </si>
  <si>
    <t>SA431NP</t>
  </si>
  <si>
    <t>sa43 1np</t>
  </si>
  <si>
    <t>sa431np</t>
  </si>
  <si>
    <t>SA43 1NQ</t>
  </si>
  <si>
    <t>SA431NQ</t>
  </si>
  <si>
    <t>sa43 1nq</t>
  </si>
  <si>
    <t>sa431nq</t>
  </si>
  <si>
    <t>SA43 1NR</t>
  </si>
  <si>
    <t>SA431NR</t>
  </si>
  <si>
    <t>sa43 1nr</t>
  </si>
  <si>
    <t>sa431nr</t>
  </si>
  <si>
    <t>SA43 1NS</t>
  </si>
  <si>
    <t>SA431NS</t>
  </si>
  <si>
    <t>sa43 1ns</t>
  </si>
  <si>
    <t>sa431ns</t>
  </si>
  <si>
    <t>SA43 1NT</t>
  </si>
  <si>
    <t>SA431NT</t>
  </si>
  <si>
    <t>sa43 1nt</t>
  </si>
  <si>
    <t>sa431nt</t>
  </si>
  <si>
    <t>SA43 1NU</t>
  </si>
  <si>
    <t>SA431NU</t>
  </si>
  <si>
    <t>sa43 1nu</t>
  </si>
  <si>
    <t>sa431nu</t>
  </si>
  <si>
    <t>SA43 1PA</t>
  </si>
  <si>
    <t>SA431PA</t>
  </si>
  <si>
    <t>sa43 1pa</t>
  </si>
  <si>
    <t>sa431pa</t>
  </si>
  <si>
    <t>SA43 1PE</t>
  </si>
  <si>
    <t>SA431PE</t>
  </si>
  <si>
    <t>sa43 1pe</t>
  </si>
  <si>
    <t>sa431pe</t>
  </si>
  <si>
    <t>SA43 1PF</t>
  </si>
  <si>
    <t>SA431PF</t>
  </si>
  <si>
    <t>sa43 1pf</t>
  </si>
  <si>
    <t>sa431pf</t>
  </si>
  <si>
    <t>SA43 1PG</t>
  </si>
  <si>
    <t>SA431PG</t>
  </si>
  <si>
    <t>sa43 1pg</t>
  </si>
  <si>
    <t>sa431pg</t>
  </si>
  <si>
    <t>SA43 1PH</t>
  </si>
  <si>
    <t>SA431PH</t>
  </si>
  <si>
    <t>sa43 1ph</t>
  </si>
  <si>
    <t>sa431ph</t>
  </si>
  <si>
    <t>SA43 1PJ</t>
  </si>
  <si>
    <t>SA431PJ</t>
  </si>
  <si>
    <t>sa43 1pj</t>
  </si>
  <si>
    <t>sa431pj</t>
  </si>
  <si>
    <t>SA43 1PL</t>
  </si>
  <si>
    <t>SA431PL</t>
  </si>
  <si>
    <t>sa43 1pl</t>
  </si>
  <si>
    <t>sa431pl</t>
  </si>
  <si>
    <t>SA43 1PN</t>
  </si>
  <si>
    <t>SA431PN</t>
  </si>
  <si>
    <t>sa43 1pn</t>
  </si>
  <si>
    <t>sa431pn</t>
  </si>
  <si>
    <t>SA43 1PP</t>
  </si>
  <si>
    <t>SA431PP</t>
  </si>
  <si>
    <t>sa43 1pp</t>
  </si>
  <si>
    <t>sa431pp</t>
  </si>
  <si>
    <t>SA43 1PQ</t>
  </si>
  <si>
    <t>SA431PQ</t>
  </si>
  <si>
    <t>sa43 1pq</t>
  </si>
  <si>
    <t>sa431pq</t>
  </si>
  <si>
    <t>SA43 1PR</t>
  </si>
  <si>
    <t>SA431PR</t>
  </si>
  <si>
    <t>sa43 1pr</t>
  </si>
  <si>
    <t>sa431pr</t>
  </si>
  <si>
    <t>SA43 1PS</t>
  </si>
  <si>
    <t>SA431PS</t>
  </si>
  <si>
    <t>sa43 1ps</t>
  </si>
  <si>
    <t>sa431ps</t>
  </si>
  <si>
    <t>SA43 1PT</t>
  </si>
  <si>
    <t>SA431PT</t>
  </si>
  <si>
    <t>sa43 1pt</t>
  </si>
  <si>
    <t>sa431pt</t>
  </si>
  <si>
    <t>SA43 1PW</t>
  </si>
  <si>
    <t>SA431PW</t>
  </si>
  <si>
    <t>sa43 1pw</t>
  </si>
  <si>
    <t>sa431pw</t>
  </si>
  <si>
    <t>SA43 1PX</t>
  </si>
  <si>
    <t>SA431PX</t>
  </si>
  <si>
    <t>sa43 1px</t>
  </si>
  <si>
    <t>sa431px</t>
  </si>
  <si>
    <t>SA43 1PZ</t>
  </si>
  <si>
    <t>SA431PZ</t>
  </si>
  <si>
    <t>sa43 1pz</t>
  </si>
  <si>
    <t>sa431pz</t>
  </si>
  <si>
    <t>SA43 1QA</t>
  </si>
  <si>
    <t>SA431QA</t>
  </si>
  <si>
    <t>sa43 1qa</t>
  </si>
  <si>
    <t>sa431qa</t>
  </si>
  <si>
    <t>SA43 1QJ</t>
  </si>
  <si>
    <t>SA431QJ</t>
  </si>
  <si>
    <t>sa43 1qj</t>
  </si>
  <si>
    <t>sa431qj</t>
  </si>
  <si>
    <t>SA43 1QR</t>
  </si>
  <si>
    <t>SA431QR</t>
  </si>
  <si>
    <t>sa43 1qr</t>
  </si>
  <si>
    <t>sa431qr</t>
  </si>
  <si>
    <t>SA43 1QT</t>
  </si>
  <si>
    <t>SA431QT</t>
  </si>
  <si>
    <t>sa43 1qt</t>
  </si>
  <si>
    <t>sa431qt</t>
  </si>
  <si>
    <t>SA43 1QU</t>
  </si>
  <si>
    <t>SA431QU</t>
  </si>
  <si>
    <t>sa43 1qu</t>
  </si>
  <si>
    <t>sa431qu</t>
  </si>
  <si>
    <t>SA43 1QX</t>
  </si>
  <si>
    <t>SA431QX</t>
  </si>
  <si>
    <t>sa43 1qx</t>
  </si>
  <si>
    <t>sa431qx</t>
  </si>
  <si>
    <t>SA43 1QY</t>
  </si>
  <si>
    <t>SA431QY</t>
  </si>
  <si>
    <t>sa43 1qy</t>
  </si>
  <si>
    <t>sa431qy</t>
  </si>
  <si>
    <t>SA43 1QZ</t>
  </si>
  <si>
    <t>SA431QZ</t>
  </si>
  <si>
    <t>sa43 1qz</t>
  </si>
  <si>
    <t>sa431qz</t>
  </si>
  <si>
    <t>SA43 1RB</t>
  </si>
  <si>
    <t>SA431RB</t>
  </si>
  <si>
    <t>sa43 1rb</t>
  </si>
  <si>
    <t>sa431rb</t>
  </si>
  <si>
    <t>SA43 1RD</t>
  </si>
  <si>
    <t>SA431RD</t>
  </si>
  <si>
    <t>sa43 1rd</t>
  </si>
  <si>
    <t>sa431rd</t>
  </si>
  <si>
    <t>SA43 1RE</t>
  </si>
  <si>
    <t>SA431RE</t>
  </si>
  <si>
    <t>sa43 1re</t>
  </si>
  <si>
    <t>sa431re</t>
  </si>
  <si>
    <t>SA43 1RF</t>
  </si>
  <si>
    <t>SA431RF</t>
  </si>
  <si>
    <t>sa43 1rf</t>
  </si>
  <si>
    <t>sa431rf</t>
  </si>
  <si>
    <t>SA43 1RG</t>
  </si>
  <si>
    <t>SA431RG</t>
  </si>
  <si>
    <t>sa43 1rg</t>
  </si>
  <si>
    <t>sa431rg</t>
  </si>
  <si>
    <t>SA43 1RH</t>
  </si>
  <si>
    <t>SA431RH</t>
  </si>
  <si>
    <t>sa43 1rh</t>
  </si>
  <si>
    <t>sa431rh</t>
  </si>
  <si>
    <t>SA43 1RJ</t>
  </si>
  <si>
    <t>SA431RJ</t>
  </si>
  <si>
    <t>sa43 1rj</t>
  </si>
  <si>
    <t>sa431rj</t>
  </si>
  <si>
    <t>SA43 1RL</t>
  </si>
  <si>
    <t>SA431RL</t>
  </si>
  <si>
    <t>sa43 1rl</t>
  </si>
  <si>
    <t>sa431rl</t>
  </si>
  <si>
    <t>SA43 1RN</t>
  </si>
  <si>
    <t>SA431RN</t>
  </si>
  <si>
    <t>sa43 1rn</t>
  </si>
  <si>
    <t>sa431rn</t>
  </si>
  <si>
    <t>Rhosygadair Newydd  Blaenannerch</t>
  </si>
  <si>
    <t>SA43 1RP</t>
  </si>
  <si>
    <t>SA431RP</t>
  </si>
  <si>
    <t>sa43 1rp</t>
  </si>
  <si>
    <t>sa431rp</t>
  </si>
  <si>
    <t>SA43 1RQ</t>
  </si>
  <si>
    <t>SA431RQ</t>
  </si>
  <si>
    <t>sa43 1rq</t>
  </si>
  <si>
    <t>sa431rq</t>
  </si>
  <si>
    <t>SA43 1RR</t>
  </si>
  <si>
    <t>SA431RR</t>
  </si>
  <si>
    <t>sa43 1rr</t>
  </si>
  <si>
    <t>sa431rr</t>
  </si>
  <si>
    <t>SA43 1RS</t>
  </si>
  <si>
    <t>SA431RS</t>
  </si>
  <si>
    <t>sa43 1rs</t>
  </si>
  <si>
    <t>sa431rs</t>
  </si>
  <si>
    <t>SA43 1RT</t>
  </si>
  <si>
    <t>SA431RT</t>
  </si>
  <si>
    <t>sa43 1rt</t>
  </si>
  <si>
    <t>sa431rt</t>
  </si>
  <si>
    <t>SA43 1RU</t>
  </si>
  <si>
    <t>SA431RU</t>
  </si>
  <si>
    <t>sa43 1ru</t>
  </si>
  <si>
    <t>sa431ru</t>
  </si>
  <si>
    <t>SA43 1RW</t>
  </si>
  <si>
    <t>SA431RW</t>
  </si>
  <si>
    <t>sa43 1rw</t>
  </si>
  <si>
    <t>sa431rw</t>
  </si>
  <si>
    <t>SA43 1RX</t>
  </si>
  <si>
    <t>SA431RX</t>
  </si>
  <si>
    <t>sa43 1rx</t>
  </si>
  <si>
    <t>sa431rx</t>
  </si>
  <si>
    <t>SA43 1RY</t>
  </si>
  <si>
    <t>SA431RY</t>
  </si>
  <si>
    <t>sa43 1ry</t>
  </si>
  <si>
    <t>sa431ry</t>
  </si>
  <si>
    <t>SA43 1RZ</t>
  </si>
  <si>
    <t>SA431RZ</t>
  </si>
  <si>
    <t>sa43 1rz</t>
  </si>
  <si>
    <t>sa431rz</t>
  </si>
  <si>
    <t>SA43 1SA</t>
  </si>
  <si>
    <t>SA431SA</t>
  </si>
  <si>
    <t>sa43 1sa</t>
  </si>
  <si>
    <t>sa431sa</t>
  </si>
  <si>
    <t>SA43 1SB</t>
  </si>
  <si>
    <t>SA431SB</t>
  </si>
  <si>
    <t>sa43 1sb</t>
  </si>
  <si>
    <t>sa431sb</t>
  </si>
  <si>
    <t>Blaenannerch STW</t>
  </si>
  <si>
    <t>SA43 1SD</t>
  </si>
  <si>
    <t>SA431SD</t>
  </si>
  <si>
    <t>sa43 1sd</t>
  </si>
  <si>
    <t>sa431sd</t>
  </si>
  <si>
    <t>SA43 1SE</t>
  </si>
  <si>
    <t>SA431SE</t>
  </si>
  <si>
    <t>sa43 1se</t>
  </si>
  <si>
    <t>sa431se</t>
  </si>
  <si>
    <t>SA43 1SF</t>
  </si>
  <si>
    <t>SA431SF</t>
  </si>
  <si>
    <t>sa43 1sf</t>
  </si>
  <si>
    <t>sa431sf</t>
  </si>
  <si>
    <t>SA43 1SG</t>
  </si>
  <si>
    <t>SA431SG</t>
  </si>
  <si>
    <t>sa43 1sg</t>
  </si>
  <si>
    <t>sa431sg</t>
  </si>
  <si>
    <t>SA43 1SH</t>
  </si>
  <si>
    <t>SA431SH</t>
  </si>
  <si>
    <t>sa43 1sh</t>
  </si>
  <si>
    <t>sa431sh</t>
  </si>
  <si>
    <t>SA43 1SJ</t>
  </si>
  <si>
    <t>SA431SJ</t>
  </si>
  <si>
    <t>sa43 1sj</t>
  </si>
  <si>
    <t>sa431sj</t>
  </si>
  <si>
    <t>SA43 1SL</t>
  </si>
  <si>
    <t>SA431SL</t>
  </si>
  <si>
    <t>sa43 1sl</t>
  </si>
  <si>
    <t>sa431sl</t>
  </si>
  <si>
    <t>SA43 1SN</t>
  </si>
  <si>
    <t>SA431SN</t>
  </si>
  <si>
    <t>sa43 1sn</t>
  </si>
  <si>
    <t>sa431sn</t>
  </si>
  <si>
    <t>SA43 1SP</t>
  </si>
  <si>
    <t>SA431SP</t>
  </si>
  <si>
    <t>sa43 1sp</t>
  </si>
  <si>
    <t>sa431sp</t>
  </si>
  <si>
    <t>SA43 1SQ</t>
  </si>
  <si>
    <t>SA431SQ</t>
  </si>
  <si>
    <t>sa43 1sq</t>
  </si>
  <si>
    <t>sa431sq</t>
  </si>
  <si>
    <t>SA43 1SW</t>
  </si>
  <si>
    <t>SA431SW</t>
  </si>
  <si>
    <t>sa43 1sw</t>
  </si>
  <si>
    <t>sa431sw</t>
  </si>
  <si>
    <t>SA43 2AA</t>
  </si>
  <si>
    <t>SA432AA</t>
  </si>
  <si>
    <t>sa43 2aa</t>
  </si>
  <si>
    <t>sa432aa</t>
  </si>
  <si>
    <t>Llechryd STW</t>
  </si>
  <si>
    <t>SA43 2AB</t>
  </si>
  <si>
    <t>SA432AB</t>
  </si>
  <si>
    <t>sa43 2ab</t>
  </si>
  <si>
    <t>sa432ab</t>
  </si>
  <si>
    <t>SA43 2AD</t>
  </si>
  <si>
    <t>SA432AD</t>
  </si>
  <si>
    <t>sa43 2ad</t>
  </si>
  <si>
    <t>sa432ad</t>
  </si>
  <si>
    <t>SA43 2AE</t>
  </si>
  <si>
    <t>SA432AE</t>
  </si>
  <si>
    <t>sa43 2ae</t>
  </si>
  <si>
    <t>sa432ae</t>
  </si>
  <si>
    <t>SA43 2AF</t>
  </si>
  <si>
    <t>SA432AF</t>
  </si>
  <si>
    <t>sa43 2af</t>
  </si>
  <si>
    <t>sa432af</t>
  </si>
  <si>
    <t>SA43 2AG</t>
  </si>
  <si>
    <t>SA432AG</t>
  </si>
  <si>
    <t>sa43 2ag</t>
  </si>
  <si>
    <t>sa432ag</t>
  </si>
  <si>
    <t>SA43 2AH</t>
  </si>
  <si>
    <t>SA432AH</t>
  </si>
  <si>
    <t>sa43 2ah</t>
  </si>
  <si>
    <t>sa432ah</t>
  </si>
  <si>
    <t>SA43 2AJ</t>
  </si>
  <si>
    <t>SA432AJ</t>
  </si>
  <si>
    <t>sa43 2aj</t>
  </si>
  <si>
    <t>sa432aj</t>
  </si>
  <si>
    <t>SA43 2AL</t>
  </si>
  <si>
    <t>SA432AL</t>
  </si>
  <si>
    <t>sa43 2al</t>
  </si>
  <si>
    <t>sa432al</t>
  </si>
  <si>
    <t>SA43 2AN</t>
  </si>
  <si>
    <t>SA432AN</t>
  </si>
  <si>
    <t>sa43 2an</t>
  </si>
  <si>
    <t>sa432an</t>
  </si>
  <si>
    <t>SA43 2AQ</t>
  </si>
  <si>
    <t>SA432AQ</t>
  </si>
  <si>
    <t>sa43 2aq</t>
  </si>
  <si>
    <t>sa432aq</t>
  </si>
  <si>
    <t>Cilgerran STW</t>
  </si>
  <si>
    <t>SA43 2AR</t>
  </si>
  <si>
    <t>SA432AR</t>
  </si>
  <si>
    <t>sa43 2ar</t>
  </si>
  <si>
    <t>sa432ar</t>
  </si>
  <si>
    <t>SA43 2BG</t>
  </si>
  <si>
    <t>SA432BG</t>
  </si>
  <si>
    <t>sa43 2bg</t>
  </si>
  <si>
    <t>sa432bg</t>
  </si>
  <si>
    <t>SA43 2BN</t>
  </si>
  <si>
    <t>SA432BN</t>
  </si>
  <si>
    <t>sa43 2bn</t>
  </si>
  <si>
    <t>sa432bn</t>
  </si>
  <si>
    <t>SA43 2BP</t>
  </si>
  <si>
    <t>SA432BP</t>
  </si>
  <si>
    <t>sa43 2bp</t>
  </si>
  <si>
    <t>sa432bp</t>
  </si>
  <si>
    <t>SA43 2BQ</t>
  </si>
  <si>
    <t>SA432BQ</t>
  </si>
  <si>
    <t>sa43 2bq</t>
  </si>
  <si>
    <t>sa432bq</t>
  </si>
  <si>
    <t>SA43 2BW</t>
  </si>
  <si>
    <t>SA432BW</t>
  </si>
  <si>
    <t>sa43 2bw</t>
  </si>
  <si>
    <t>sa432bw</t>
  </si>
  <si>
    <t>SA43 2DZ</t>
  </si>
  <si>
    <t>SA432DZ</t>
  </si>
  <si>
    <t>sa43 2dz</t>
  </si>
  <si>
    <t>sa432dz</t>
  </si>
  <si>
    <t>SA43 2HP</t>
  </si>
  <si>
    <t>SA432HP</t>
  </si>
  <si>
    <t>sa43 2hp</t>
  </si>
  <si>
    <t>sa432hp</t>
  </si>
  <si>
    <t>SA43 2HZ</t>
  </si>
  <si>
    <t>SA432HZ</t>
  </si>
  <si>
    <t>sa43 2hz</t>
  </si>
  <si>
    <t>sa432hz</t>
  </si>
  <si>
    <t>SA43 2JA</t>
  </si>
  <si>
    <t>SA432JA</t>
  </si>
  <si>
    <t>sa43 2ja</t>
  </si>
  <si>
    <t>sa432ja</t>
  </si>
  <si>
    <t>SA43 2JB</t>
  </si>
  <si>
    <t>SA432JB</t>
  </si>
  <si>
    <t>sa43 2jb</t>
  </si>
  <si>
    <t>sa432jb</t>
  </si>
  <si>
    <t>SA43 2JD</t>
  </si>
  <si>
    <t>SA432JD</t>
  </si>
  <si>
    <t>sa43 2jd</t>
  </si>
  <si>
    <t>sa432jd</t>
  </si>
  <si>
    <t>SA43 2JR</t>
  </si>
  <si>
    <t>SA432JR</t>
  </si>
  <si>
    <t>sa43 2jr</t>
  </si>
  <si>
    <t>sa432jr</t>
  </si>
  <si>
    <t>SA43 2JS</t>
  </si>
  <si>
    <t>SA432JS</t>
  </si>
  <si>
    <t>sa43 2js</t>
  </si>
  <si>
    <t>sa432js</t>
  </si>
  <si>
    <t>SA43 2JT</t>
  </si>
  <si>
    <t>SA432JT</t>
  </si>
  <si>
    <t>sa43 2jt</t>
  </si>
  <si>
    <t>sa432jt</t>
  </si>
  <si>
    <t>SA43 2LA</t>
  </si>
  <si>
    <t>SA432LA</t>
  </si>
  <si>
    <t>sa43 2la</t>
  </si>
  <si>
    <t>sa432la</t>
  </si>
  <si>
    <t>SA43 2LB</t>
  </si>
  <si>
    <t>SA432LB</t>
  </si>
  <si>
    <t>sa43 2lb</t>
  </si>
  <si>
    <t>sa432lb</t>
  </si>
  <si>
    <t>SA43 2LD</t>
  </si>
  <si>
    <t>SA432LD</t>
  </si>
  <si>
    <t>sa43 2ld</t>
  </si>
  <si>
    <t>sa432ld</t>
  </si>
  <si>
    <t>SA43 2LE</t>
  </si>
  <si>
    <t>SA432LE</t>
  </si>
  <si>
    <t>sa43 2le</t>
  </si>
  <si>
    <t>sa432le</t>
  </si>
  <si>
    <t>SA43 2LF</t>
  </si>
  <si>
    <t>SA432LF</t>
  </si>
  <si>
    <t>sa43 2lf</t>
  </si>
  <si>
    <t>sa432lf</t>
  </si>
  <si>
    <t>SA43 2LG</t>
  </si>
  <si>
    <t>SA432LG</t>
  </si>
  <si>
    <t>sa43 2lg</t>
  </si>
  <si>
    <t>sa432lg</t>
  </si>
  <si>
    <t>SA43 2LH</t>
  </si>
  <si>
    <t>SA432LH</t>
  </si>
  <si>
    <t>sa43 2lh</t>
  </si>
  <si>
    <t>sa432lh</t>
  </si>
  <si>
    <t>SA43 2LJ</t>
  </si>
  <si>
    <t>SA432LJ</t>
  </si>
  <si>
    <t>sa43 2lj</t>
  </si>
  <si>
    <t>sa432lj</t>
  </si>
  <si>
    <t>SA43 2LL</t>
  </si>
  <si>
    <t>SA432LL</t>
  </si>
  <si>
    <t>sa43 2ll</t>
  </si>
  <si>
    <t>sa432ll</t>
  </si>
  <si>
    <t>SA43 2LN</t>
  </si>
  <si>
    <t>SA432LN</t>
  </si>
  <si>
    <t>sa43 2ln</t>
  </si>
  <si>
    <t>sa432ln</t>
  </si>
  <si>
    <t>SA43 2LP</t>
  </si>
  <si>
    <t>SA432LP</t>
  </si>
  <si>
    <t>sa43 2lp</t>
  </si>
  <si>
    <t>sa432lp</t>
  </si>
  <si>
    <t>SA43 2LQ</t>
  </si>
  <si>
    <t>SA432LQ</t>
  </si>
  <si>
    <t>sa43 2lq</t>
  </si>
  <si>
    <t>sa432lq</t>
  </si>
  <si>
    <t>SA43 2LR</t>
  </si>
  <si>
    <t>SA432LR</t>
  </si>
  <si>
    <t>sa43 2lr</t>
  </si>
  <si>
    <t>sa432lr</t>
  </si>
  <si>
    <t>SA43 2LS</t>
  </si>
  <si>
    <t>SA432LS</t>
  </si>
  <si>
    <t>sa43 2ls</t>
  </si>
  <si>
    <t>sa432ls</t>
  </si>
  <si>
    <t>SA43 2LT</t>
  </si>
  <si>
    <t>SA432LT</t>
  </si>
  <si>
    <t>sa43 2lt</t>
  </si>
  <si>
    <t>sa432lt</t>
  </si>
  <si>
    <t>SA43 2LU</t>
  </si>
  <si>
    <t>SA432LU</t>
  </si>
  <si>
    <t>sa43 2lu</t>
  </si>
  <si>
    <t>sa432lu</t>
  </si>
  <si>
    <t>SA43 2LX</t>
  </si>
  <si>
    <t>SA432LX</t>
  </si>
  <si>
    <t>sa43 2lx</t>
  </si>
  <si>
    <t>sa432lx</t>
  </si>
  <si>
    <t>SA43 2LY</t>
  </si>
  <si>
    <t>SA432LY</t>
  </si>
  <si>
    <t>sa43 2ly</t>
  </si>
  <si>
    <t>sa432ly</t>
  </si>
  <si>
    <t>SA43 2LZ</t>
  </si>
  <si>
    <t>SA432LZ</t>
  </si>
  <si>
    <t>sa43 2lz</t>
  </si>
  <si>
    <t>sa432lz</t>
  </si>
  <si>
    <t>SA43 2NA</t>
  </si>
  <si>
    <t>SA432NA</t>
  </si>
  <si>
    <t>sa43 2na</t>
  </si>
  <si>
    <t>sa432na</t>
  </si>
  <si>
    <t>SA43 2NB</t>
  </si>
  <si>
    <t>SA432NB</t>
  </si>
  <si>
    <t>sa43 2nb</t>
  </si>
  <si>
    <t>sa432nb</t>
  </si>
  <si>
    <t>SA43 2ND</t>
  </si>
  <si>
    <t>SA432ND</t>
  </si>
  <si>
    <t>sa43 2nd</t>
  </si>
  <si>
    <t>sa432nd</t>
  </si>
  <si>
    <t>SA43 2NE</t>
  </si>
  <si>
    <t>SA432NE</t>
  </si>
  <si>
    <t>sa43 2ne</t>
  </si>
  <si>
    <t>sa432ne</t>
  </si>
  <si>
    <t>SA43 2NG</t>
  </si>
  <si>
    <t>SA432NG</t>
  </si>
  <si>
    <t>sa43 2ng</t>
  </si>
  <si>
    <t>sa432ng</t>
  </si>
  <si>
    <t>SA43 2NH</t>
  </si>
  <si>
    <t>SA432NH</t>
  </si>
  <si>
    <t>sa43 2nh</t>
  </si>
  <si>
    <t>sa432nh</t>
  </si>
  <si>
    <t>SA43 2NJ</t>
  </si>
  <si>
    <t>SA432NJ</t>
  </si>
  <si>
    <t>sa43 2nj</t>
  </si>
  <si>
    <t>sa432nj</t>
  </si>
  <si>
    <t>SA43 2NL</t>
  </si>
  <si>
    <t>SA432NL</t>
  </si>
  <si>
    <t>sa43 2nl</t>
  </si>
  <si>
    <t>sa432nl</t>
  </si>
  <si>
    <t>SA43 2NN</t>
  </si>
  <si>
    <t>SA432NN</t>
  </si>
  <si>
    <t>sa43 2nn</t>
  </si>
  <si>
    <t>sa432nn</t>
  </si>
  <si>
    <t>SA43 2NP</t>
  </si>
  <si>
    <t>SA432NP</t>
  </si>
  <si>
    <t>sa43 2np</t>
  </si>
  <si>
    <t>sa432np</t>
  </si>
  <si>
    <t>SA43 2NQ</t>
  </si>
  <si>
    <t>SA432NQ</t>
  </si>
  <si>
    <t>sa43 2nq</t>
  </si>
  <si>
    <t>sa432nq</t>
  </si>
  <si>
    <t>SA43 2NR</t>
  </si>
  <si>
    <t>SA432NR</t>
  </si>
  <si>
    <t>sa43 2nr</t>
  </si>
  <si>
    <t>sa432nr</t>
  </si>
  <si>
    <t>SA43 2NS</t>
  </si>
  <si>
    <t>SA432NS</t>
  </si>
  <si>
    <t>sa43 2ns</t>
  </si>
  <si>
    <t>sa432ns</t>
  </si>
  <si>
    <t>SA43 2NT</t>
  </si>
  <si>
    <t>SA432NT</t>
  </si>
  <si>
    <t>sa43 2nt</t>
  </si>
  <si>
    <t>sa432nt</t>
  </si>
  <si>
    <t>SA43 2NU</t>
  </si>
  <si>
    <t>SA432NU</t>
  </si>
  <si>
    <t>sa43 2nu</t>
  </si>
  <si>
    <t>sa432nu</t>
  </si>
  <si>
    <t>SA43 2NW</t>
  </si>
  <si>
    <t>SA432NW</t>
  </si>
  <si>
    <t>sa43 2nw</t>
  </si>
  <si>
    <t>sa432nw</t>
  </si>
  <si>
    <t>SA43 2NX</t>
  </si>
  <si>
    <t>SA432NX</t>
  </si>
  <si>
    <t>sa43 2nx</t>
  </si>
  <si>
    <t>sa432nx</t>
  </si>
  <si>
    <t>SA43 2NY</t>
  </si>
  <si>
    <t>SA432NY</t>
  </si>
  <si>
    <t>sa43 2ny</t>
  </si>
  <si>
    <t>sa432ny</t>
  </si>
  <si>
    <t>SA43 2NZ</t>
  </si>
  <si>
    <t>SA432NZ</t>
  </si>
  <si>
    <t>sa43 2nz</t>
  </si>
  <si>
    <t>sa432nz</t>
  </si>
  <si>
    <t>SA43 2PA</t>
  </si>
  <si>
    <t>SA432PA</t>
  </si>
  <si>
    <t>sa43 2pa</t>
  </si>
  <si>
    <t>sa432pa</t>
  </si>
  <si>
    <t>SA43 2PB</t>
  </si>
  <si>
    <t>SA432PB</t>
  </si>
  <si>
    <t>sa43 2pb</t>
  </si>
  <si>
    <t>sa432pb</t>
  </si>
  <si>
    <t>SA43 2PD</t>
  </si>
  <si>
    <t>SA432PD</t>
  </si>
  <si>
    <t>sa43 2pd</t>
  </si>
  <si>
    <t>sa432pd</t>
  </si>
  <si>
    <t xml:space="preserve">Pontrhydyceirt STW </t>
  </si>
  <si>
    <t>SA43 2PE</t>
  </si>
  <si>
    <t>SA432PE</t>
  </si>
  <si>
    <t>sa43 2pe</t>
  </si>
  <si>
    <t>sa432pe</t>
  </si>
  <si>
    <t>SA43 2PF</t>
  </si>
  <si>
    <t>SA432PF</t>
  </si>
  <si>
    <t>sa43 2pf</t>
  </si>
  <si>
    <t>sa432pf</t>
  </si>
  <si>
    <t>SA43 2PG</t>
  </si>
  <si>
    <t>SA432PG</t>
  </si>
  <si>
    <t>sa43 2pg</t>
  </si>
  <si>
    <t>sa432pg</t>
  </si>
  <si>
    <t>SA43 2PH</t>
  </si>
  <si>
    <t>SA432PH</t>
  </si>
  <si>
    <t>sa43 2ph</t>
  </si>
  <si>
    <t>sa432ph</t>
  </si>
  <si>
    <t>SA43 2PJ</t>
  </si>
  <si>
    <t>SA432PJ</t>
  </si>
  <si>
    <t>sa43 2pj</t>
  </si>
  <si>
    <t>sa432pj</t>
  </si>
  <si>
    <t>SA43 2PL</t>
  </si>
  <si>
    <t>SA432PL</t>
  </si>
  <si>
    <t>sa43 2pl</t>
  </si>
  <si>
    <t>sa432pl</t>
  </si>
  <si>
    <t>SA43 2PN</t>
  </si>
  <si>
    <t>SA432PN</t>
  </si>
  <si>
    <t>sa43 2pn</t>
  </si>
  <si>
    <t>sa432pn</t>
  </si>
  <si>
    <t>SA43 2PP</t>
  </si>
  <si>
    <t>SA432PP</t>
  </si>
  <si>
    <t>sa43 2pp</t>
  </si>
  <si>
    <t>sa432pp</t>
  </si>
  <si>
    <t>SA43 2PQ</t>
  </si>
  <si>
    <t>SA432PQ</t>
  </si>
  <si>
    <t>sa43 2pq</t>
  </si>
  <si>
    <t>sa432pq</t>
  </si>
  <si>
    <t>SA43 2PR</t>
  </si>
  <si>
    <t>SA432PR</t>
  </si>
  <si>
    <t>sa43 2pr</t>
  </si>
  <si>
    <t>sa432pr</t>
  </si>
  <si>
    <t>SA43 2PS</t>
  </si>
  <si>
    <t>SA432PS</t>
  </si>
  <si>
    <t>sa43 2ps</t>
  </si>
  <si>
    <t>sa432ps</t>
  </si>
  <si>
    <t>SA43 2PT</t>
  </si>
  <si>
    <t>SA432PT</t>
  </si>
  <si>
    <t>sa43 2pt</t>
  </si>
  <si>
    <t>sa432pt</t>
  </si>
  <si>
    <t>SA43 2PY</t>
  </si>
  <si>
    <t>SA432PY</t>
  </si>
  <si>
    <t>sa43 2py</t>
  </si>
  <si>
    <t>sa432py</t>
  </si>
  <si>
    <t>SA43 2QA</t>
  </si>
  <si>
    <t>SA432QA</t>
  </si>
  <si>
    <t>sa43 2qa</t>
  </si>
  <si>
    <t>sa432qa</t>
  </si>
  <si>
    <t>SA43 2QB</t>
  </si>
  <si>
    <t>SA432QB</t>
  </si>
  <si>
    <t>sa43 2qb</t>
  </si>
  <si>
    <t>sa432qb</t>
  </si>
  <si>
    <t>SA43 2QD</t>
  </si>
  <si>
    <t>SA432QD</t>
  </si>
  <si>
    <t>sa43 2qd</t>
  </si>
  <si>
    <t>sa432qd</t>
  </si>
  <si>
    <t>SA43 2QE</t>
  </si>
  <si>
    <t>SA432QE</t>
  </si>
  <si>
    <t>sa43 2qe</t>
  </si>
  <si>
    <t>sa432qe</t>
  </si>
  <si>
    <t>SA43 2QG</t>
  </si>
  <si>
    <t>SA432QG</t>
  </si>
  <si>
    <t>sa43 2qg</t>
  </si>
  <si>
    <t>sa432qg</t>
  </si>
  <si>
    <t>SA43 2QH</t>
  </si>
  <si>
    <t>SA432QH</t>
  </si>
  <si>
    <t>sa43 2qh</t>
  </si>
  <si>
    <t>sa432qh</t>
  </si>
  <si>
    <t>SA43 2QJ</t>
  </si>
  <si>
    <t>SA432QJ</t>
  </si>
  <si>
    <t>sa43 2qj</t>
  </si>
  <si>
    <t>sa432qj</t>
  </si>
  <si>
    <t>SA43 2QL</t>
  </si>
  <si>
    <t>SA432QL</t>
  </si>
  <si>
    <t>sa43 2ql</t>
  </si>
  <si>
    <t>sa432ql</t>
  </si>
  <si>
    <t>SA43 2QN</t>
  </si>
  <si>
    <t>SA432QN</t>
  </si>
  <si>
    <t>sa43 2qn</t>
  </si>
  <si>
    <t>sa432qn</t>
  </si>
  <si>
    <t>SA43 2QP</t>
  </si>
  <si>
    <t>SA432QP</t>
  </si>
  <si>
    <t>sa43 2qp</t>
  </si>
  <si>
    <t>sa432qp</t>
  </si>
  <si>
    <t>SA43 2QQ</t>
  </si>
  <si>
    <t>SA432QQ</t>
  </si>
  <si>
    <t>sa43 2qq</t>
  </si>
  <si>
    <t>sa432qq</t>
  </si>
  <si>
    <t>SA43 2QR</t>
  </si>
  <si>
    <t>SA432QR</t>
  </si>
  <si>
    <t>sa43 2qr</t>
  </si>
  <si>
    <t>sa432qr</t>
  </si>
  <si>
    <t>SA43 2QS</t>
  </si>
  <si>
    <t>SA432QS</t>
  </si>
  <si>
    <t>sa43 2qs</t>
  </si>
  <si>
    <t>sa432qs</t>
  </si>
  <si>
    <t>SA43 2QT</t>
  </si>
  <si>
    <t>SA432QT</t>
  </si>
  <si>
    <t>sa43 2qt</t>
  </si>
  <si>
    <t>sa432qt</t>
  </si>
  <si>
    <t>SA43 2QU</t>
  </si>
  <si>
    <t>SA432QU</t>
  </si>
  <si>
    <t>sa43 2qu</t>
  </si>
  <si>
    <t>sa432qu</t>
  </si>
  <si>
    <t>SA43 2QW</t>
  </si>
  <si>
    <t>SA432QW</t>
  </si>
  <si>
    <t>sa43 2qw</t>
  </si>
  <si>
    <t>sa432qw</t>
  </si>
  <si>
    <t>SA43 2QX</t>
  </si>
  <si>
    <t>SA432QX</t>
  </si>
  <si>
    <t>sa43 2qx</t>
  </si>
  <si>
    <t>sa432qx</t>
  </si>
  <si>
    <t>SA43 2QY</t>
  </si>
  <si>
    <t>SA432QY</t>
  </si>
  <si>
    <t>sa43 2qy</t>
  </si>
  <si>
    <t>sa432qy</t>
  </si>
  <si>
    <t>SA43 2RA</t>
  </si>
  <si>
    <t>SA432RA</t>
  </si>
  <si>
    <t>sa43 2ra</t>
  </si>
  <si>
    <t>sa432ra</t>
  </si>
  <si>
    <t>SA43 2RB</t>
  </si>
  <si>
    <t>SA432RB</t>
  </si>
  <si>
    <t>sa43 2rb</t>
  </si>
  <si>
    <t>sa432rb</t>
  </si>
  <si>
    <t>SA43 2RD</t>
  </si>
  <si>
    <t>SA432RD</t>
  </si>
  <si>
    <t>sa43 2rd</t>
  </si>
  <si>
    <t>sa432rd</t>
  </si>
  <si>
    <t>SA43 2RE</t>
  </si>
  <si>
    <t>SA432RE</t>
  </si>
  <si>
    <t>sa43 2re</t>
  </si>
  <si>
    <t>sa432re</t>
  </si>
  <si>
    <t>SA43 2RF</t>
  </si>
  <si>
    <t>SA432RF</t>
  </si>
  <si>
    <t>sa43 2rf</t>
  </si>
  <si>
    <t>sa432rf</t>
  </si>
  <si>
    <t>SA43 2RG</t>
  </si>
  <si>
    <t>SA432RG</t>
  </si>
  <si>
    <t>sa43 2rg</t>
  </si>
  <si>
    <t>sa432rg</t>
  </si>
  <si>
    <t>SA43 2RH</t>
  </si>
  <si>
    <t>SA432RH</t>
  </si>
  <si>
    <t>sa43 2rh</t>
  </si>
  <si>
    <t>sa432rh</t>
  </si>
  <si>
    <t>SA43 2RJ</t>
  </si>
  <si>
    <t>SA432RJ</t>
  </si>
  <si>
    <t>sa43 2rj</t>
  </si>
  <si>
    <t>sa432rj</t>
  </si>
  <si>
    <t>SA43 2RL</t>
  </si>
  <si>
    <t>SA432RL</t>
  </si>
  <si>
    <t>sa43 2rl</t>
  </si>
  <si>
    <t>sa432rl</t>
  </si>
  <si>
    <t>SA43 2RN</t>
  </si>
  <si>
    <t>SA432RN</t>
  </si>
  <si>
    <t>sa43 2rn</t>
  </si>
  <si>
    <t>sa432rn</t>
  </si>
  <si>
    <t>SA43 2RP</t>
  </si>
  <si>
    <t>SA432RP</t>
  </si>
  <si>
    <t>sa43 2rp</t>
  </si>
  <si>
    <t>sa432rp</t>
  </si>
  <si>
    <t>SA43 2RS</t>
  </si>
  <si>
    <t>SA432RS</t>
  </si>
  <si>
    <t>sa43 2rs</t>
  </si>
  <si>
    <t>sa432rs</t>
  </si>
  <si>
    <t>SA43 2RT</t>
  </si>
  <si>
    <t>SA432RT</t>
  </si>
  <si>
    <t>sa43 2rt</t>
  </si>
  <si>
    <t>sa432rt</t>
  </si>
  <si>
    <t>SA43 2RU</t>
  </si>
  <si>
    <t>SA432RU</t>
  </si>
  <si>
    <t>sa43 2ru</t>
  </si>
  <si>
    <t>sa432ru</t>
  </si>
  <si>
    <t>SA43 2RW</t>
  </si>
  <si>
    <t>SA432RW</t>
  </si>
  <si>
    <t>sa43 2rw</t>
  </si>
  <si>
    <t>sa432rw</t>
  </si>
  <si>
    <t>SA43 2RX</t>
  </si>
  <si>
    <t>SA432RX</t>
  </si>
  <si>
    <t>sa43 2rx</t>
  </si>
  <si>
    <t>sa432rx</t>
  </si>
  <si>
    <t>SA43 2RY</t>
  </si>
  <si>
    <t>SA432RY</t>
  </si>
  <si>
    <t>sa43 2ry</t>
  </si>
  <si>
    <t>sa432ry</t>
  </si>
  <si>
    <t>SA43 2RZ</t>
  </si>
  <si>
    <t>SA432RZ</t>
  </si>
  <si>
    <t>sa43 2rz</t>
  </si>
  <si>
    <t>sa432rz</t>
  </si>
  <si>
    <t>SA43 2SA</t>
  </si>
  <si>
    <t>SA432SA</t>
  </si>
  <si>
    <t>sa43 2sa</t>
  </si>
  <si>
    <t>sa432sa</t>
  </si>
  <si>
    <t>SA43 2SB</t>
  </si>
  <si>
    <t>SA432SB</t>
  </si>
  <si>
    <t>sa43 2sb</t>
  </si>
  <si>
    <t>sa432sb</t>
  </si>
  <si>
    <t>SA43 2SD</t>
  </si>
  <si>
    <t>SA432SD</t>
  </si>
  <si>
    <t>sa43 2sd</t>
  </si>
  <si>
    <t>sa432sd</t>
  </si>
  <si>
    <t>SA43 2SE</t>
  </si>
  <si>
    <t>SA432SE</t>
  </si>
  <si>
    <t>sa43 2se</t>
  </si>
  <si>
    <t>sa432se</t>
  </si>
  <si>
    <t>SA43 2SF</t>
  </si>
  <si>
    <t>SA432SF</t>
  </si>
  <si>
    <t>sa43 2sf</t>
  </si>
  <si>
    <t>sa432sf</t>
  </si>
  <si>
    <t>SA43 2SG</t>
  </si>
  <si>
    <t>SA432SG</t>
  </si>
  <si>
    <t>sa43 2sg</t>
  </si>
  <si>
    <t>sa432sg</t>
  </si>
  <si>
    <t>SA43 2SH</t>
  </si>
  <si>
    <t>SA432SH</t>
  </si>
  <si>
    <t>sa43 2sh</t>
  </si>
  <si>
    <t>sa432sh</t>
  </si>
  <si>
    <t>SA43 2SL</t>
  </si>
  <si>
    <t>SA432SL</t>
  </si>
  <si>
    <t>sa43 2sl</t>
  </si>
  <si>
    <t>sa432sl</t>
  </si>
  <si>
    <t>SA43 2SN</t>
  </si>
  <si>
    <t>SA432SN</t>
  </si>
  <si>
    <t>sa43 2sn</t>
  </si>
  <si>
    <t>sa432sn</t>
  </si>
  <si>
    <t>SA43 2SQ</t>
  </si>
  <si>
    <t>SA432SQ</t>
  </si>
  <si>
    <t>sa43 2sq</t>
  </si>
  <si>
    <t>sa432sq</t>
  </si>
  <si>
    <t>SA43 2SR</t>
  </si>
  <si>
    <t>SA432SR</t>
  </si>
  <si>
    <t>sa43 2sr</t>
  </si>
  <si>
    <t>sa432sr</t>
  </si>
  <si>
    <t>SA43 2SS</t>
  </si>
  <si>
    <t>SA432SS</t>
  </si>
  <si>
    <t>sa43 2ss</t>
  </si>
  <si>
    <t>sa432ss</t>
  </si>
  <si>
    <t>SA43 2SU</t>
  </si>
  <si>
    <t>SA432SU</t>
  </si>
  <si>
    <t>sa43 2su</t>
  </si>
  <si>
    <t>sa432su</t>
  </si>
  <si>
    <t>SA43 2SW</t>
  </si>
  <si>
    <t>SA432SW</t>
  </si>
  <si>
    <t>sa43 2sw</t>
  </si>
  <si>
    <t>sa432sw</t>
  </si>
  <si>
    <t>SA43 2SX</t>
  </si>
  <si>
    <t>SA432SX</t>
  </si>
  <si>
    <t>sa43 2sx</t>
  </si>
  <si>
    <t>sa432sx</t>
  </si>
  <si>
    <t>SA43 2SY</t>
  </si>
  <si>
    <t>SA432SY</t>
  </si>
  <si>
    <t>sa43 2sy</t>
  </si>
  <si>
    <t>sa432sy</t>
  </si>
  <si>
    <t>SA43 2SZ</t>
  </si>
  <si>
    <t>SA432SZ</t>
  </si>
  <si>
    <t>sa43 2sz</t>
  </si>
  <si>
    <t>sa432sz</t>
  </si>
  <si>
    <t>SA43 2TA</t>
  </si>
  <si>
    <t>SA432TA</t>
  </si>
  <si>
    <t>sa43 2ta</t>
  </si>
  <si>
    <t>sa432ta</t>
  </si>
  <si>
    <t>SA43 2TB</t>
  </si>
  <si>
    <t>SA432TB</t>
  </si>
  <si>
    <t>sa43 2tb</t>
  </si>
  <si>
    <t>sa432tb</t>
  </si>
  <si>
    <t>SA43 2TD</t>
  </si>
  <si>
    <t>SA432TD</t>
  </si>
  <si>
    <t>sa43 2td</t>
  </si>
  <si>
    <t>sa432td</t>
  </si>
  <si>
    <t>SA43 2TE</t>
  </si>
  <si>
    <t>SA432TE</t>
  </si>
  <si>
    <t>sa43 2te</t>
  </si>
  <si>
    <t>sa432te</t>
  </si>
  <si>
    <t>SA43 2TF</t>
  </si>
  <si>
    <t>SA432TF</t>
  </si>
  <si>
    <t>sa43 2tf</t>
  </si>
  <si>
    <t>sa432tf</t>
  </si>
  <si>
    <t>SA43 2TG</t>
  </si>
  <si>
    <t>SA432TG</t>
  </si>
  <si>
    <t>sa43 2tg</t>
  </si>
  <si>
    <t>sa432tg</t>
  </si>
  <si>
    <t>SA43 2TH</t>
  </si>
  <si>
    <t>SA432TH</t>
  </si>
  <si>
    <t>sa43 2th</t>
  </si>
  <si>
    <t>sa432th</t>
  </si>
  <si>
    <t>SA43 2TJ</t>
  </si>
  <si>
    <t>SA432TJ</t>
  </si>
  <si>
    <t>sa43 2tj</t>
  </si>
  <si>
    <t>sa432tj</t>
  </si>
  <si>
    <t>SA43 2TL</t>
  </si>
  <si>
    <t>SA432TL</t>
  </si>
  <si>
    <t>sa43 2tl</t>
  </si>
  <si>
    <t>sa432tl</t>
  </si>
  <si>
    <t>SA43 2TN</t>
  </si>
  <si>
    <t>SA432TN</t>
  </si>
  <si>
    <t>sa43 2tn</t>
  </si>
  <si>
    <t>sa432tn</t>
  </si>
  <si>
    <t>SA43 2TP</t>
  </si>
  <si>
    <t>SA432TP</t>
  </si>
  <si>
    <t>sa43 2tp</t>
  </si>
  <si>
    <t>sa432tp</t>
  </si>
  <si>
    <t>SA43 2TQ</t>
  </si>
  <si>
    <t>SA432TQ</t>
  </si>
  <si>
    <t>sa43 2tq</t>
  </si>
  <si>
    <t>sa432tq</t>
  </si>
  <si>
    <t>SA43 2TR</t>
  </si>
  <si>
    <t>SA432TR</t>
  </si>
  <si>
    <t>sa43 2tr</t>
  </si>
  <si>
    <t>sa432tr</t>
  </si>
  <si>
    <t>SA43 2TS</t>
  </si>
  <si>
    <t>SA432TS</t>
  </si>
  <si>
    <t>sa43 2ts</t>
  </si>
  <si>
    <t>sa432ts</t>
  </si>
  <si>
    <t>SA43 2TT</t>
  </si>
  <si>
    <t>SA432TT</t>
  </si>
  <si>
    <t>sa43 2tt</t>
  </si>
  <si>
    <t>sa432tt</t>
  </si>
  <si>
    <t>SA43 2TU</t>
  </si>
  <si>
    <t>SA432TU</t>
  </si>
  <si>
    <t>sa43 2tu</t>
  </si>
  <si>
    <t>sa432tu</t>
  </si>
  <si>
    <t>SA43 2TW</t>
  </si>
  <si>
    <t>SA432TW</t>
  </si>
  <si>
    <t>sa43 2tw</t>
  </si>
  <si>
    <t>sa432tw</t>
  </si>
  <si>
    <t>SA43 2TX</t>
  </si>
  <si>
    <t>SA432TX</t>
  </si>
  <si>
    <t>sa43 2tx</t>
  </si>
  <si>
    <t>sa432tx</t>
  </si>
  <si>
    <t>SA43 2TY</t>
  </si>
  <si>
    <t>SA432TY</t>
  </si>
  <si>
    <t>sa43 2ty</t>
  </si>
  <si>
    <t>sa432ty</t>
  </si>
  <si>
    <t>SA43 2TZ</t>
  </si>
  <si>
    <t>SA432TZ</t>
  </si>
  <si>
    <t>sa43 2tz</t>
  </si>
  <si>
    <t>sa432tz</t>
  </si>
  <si>
    <t>SA43 3AA</t>
  </si>
  <si>
    <t>SA433AA</t>
  </si>
  <si>
    <t>sa43 3aa</t>
  </si>
  <si>
    <t>sa433aa</t>
  </si>
  <si>
    <t>SA43 3AB</t>
  </si>
  <si>
    <t>SA433AB</t>
  </si>
  <si>
    <t>sa43 3ab</t>
  </si>
  <si>
    <t>sa433ab</t>
  </si>
  <si>
    <t>SA43 3AD</t>
  </si>
  <si>
    <t>SA433AD</t>
  </si>
  <si>
    <t>sa43 3ad</t>
  </si>
  <si>
    <t>sa433ad</t>
  </si>
  <si>
    <t>SA43 3AE</t>
  </si>
  <si>
    <t>SA433AE</t>
  </si>
  <si>
    <t>sa43 3ae</t>
  </si>
  <si>
    <t>sa433ae</t>
  </si>
  <si>
    <t>SA43 3AF</t>
  </si>
  <si>
    <t>SA433AF</t>
  </si>
  <si>
    <t>sa43 3af</t>
  </si>
  <si>
    <t>sa433af</t>
  </si>
  <si>
    <t>SA43 3AG</t>
  </si>
  <si>
    <t>SA433AG</t>
  </si>
  <si>
    <t>sa43 3ag</t>
  </si>
  <si>
    <t>sa433ag</t>
  </si>
  <si>
    <t>SA43 3AH</t>
  </si>
  <si>
    <t>SA433AH</t>
  </si>
  <si>
    <t>sa43 3ah</t>
  </si>
  <si>
    <t>sa433ah</t>
  </si>
  <si>
    <t>SA43 3AJ</t>
  </si>
  <si>
    <t>SA433AJ</t>
  </si>
  <si>
    <t>sa43 3aj</t>
  </si>
  <si>
    <t>sa433aj</t>
  </si>
  <si>
    <t>SA43 3AL</t>
  </si>
  <si>
    <t>SA433AL</t>
  </si>
  <si>
    <t>sa43 3al</t>
  </si>
  <si>
    <t>sa433al</t>
  </si>
  <si>
    <t>SA43 3AN</t>
  </si>
  <si>
    <t>SA433AN</t>
  </si>
  <si>
    <t>sa43 3an</t>
  </si>
  <si>
    <t>sa433an</t>
  </si>
  <si>
    <t>SA43 3AP</t>
  </si>
  <si>
    <t>SA433AP</t>
  </si>
  <si>
    <t>sa43 3ap</t>
  </si>
  <si>
    <t>sa433ap</t>
  </si>
  <si>
    <t>SA43 3AQ</t>
  </si>
  <si>
    <t>SA433AQ</t>
  </si>
  <si>
    <t>sa43 3aq</t>
  </si>
  <si>
    <t>sa433aq</t>
  </si>
  <si>
    <t>SA43 3AS</t>
  </si>
  <si>
    <t>SA433AS</t>
  </si>
  <si>
    <t>sa43 3as</t>
  </si>
  <si>
    <t>sa433as</t>
  </si>
  <si>
    <t>SA43 3AT</t>
  </si>
  <si>
    <t>SA433AT</t>
  </si>
  <si>
    <t>sa43 3at</t>
  </si>
  <si>
    <t>sa433at</t>
  </si>
  <si>
    <t>SA43 3AU</t>
  </si>
  <si>
    <t>SA433AU</t>
  </si>
  <si>
    <t>sa43 3au</t>
  </si>
  <si>
    <t>sa433au</t>
  </si>
  <si>
    <t>SA43 3AW</t>
  </si>
  <si>
    <t>SA433AW</t>
  </si>
  <si>
    <t>sa43 3aw</t>
  </si>
  <si>
    <t>sa433aw</t>
  </si>
  <si>
    <t>SA43 3AX</t>
  </si>
  <si>
    <t>SA433AX</t>
  </si>
  <si>
    <t>sa43 3ax</t>
  </si>
  <si>
    <t>sa433ax</t>
  </si>
  <si>
    <t>SA43 3AY</t>
  </si>
  <si>
    <t>SA433AY</t>
  </si>
  <si>
    <t>sa43 3ay</t>
  </si>
  <si>
    <t>sa433ay</t>
  </si>
  <si>
    <t>SA43 3BA</t>
  </si>
  <si>
    <t>SA433BA</t>
  </si>
  <si>
    <t>sa43 3ba</t>
  </si>
  <si>
    <t>sa433ba</t>
  </si>
  <si>
    <t>SA43 3BJ</t>
  </si>
  <si>
    <t>SA433BJ</t>
  </si>
  <si>
    <t>sa43 3bj</t>
  </si>
  <si>
    <t>sa433bj</t>
  </si>
  <si>
    <t>SA43 3BQ</t>
  </si>
  <si>
    <t>SA433BQ</t>
  </si>
  <si>
    <t>sa43 3bq</t>
  </si>
  <si>
    <t>sa433bq</t>
  </si>
  <si>
    <t>SA43 3DA</t>
  </si>
  <si>
    <t>SA433DA</t>
  </si>
  <si>
    <t>sa43 3da</t>
  </si>
  <si>
    <t>sa433da</t>
  </si>
  <si>
    <t>SA43 3DD</t>
  </si>
  <si>
    <t>SA433DD</t>
  </si>
  <si>
    <t>sa43 3dd</t>
  </si>
  <si>
    <t>sa433dd</t>
  </si>
  <si>
    <t>SA43 3DE</t>
  </si>
  <si>
    <t>SA433DE</t>
  </si>
  <si>
    <t>sa43 3de</t>
  </si>
  <si>
    <t>sa433de</t>
  </si>
  <si>
    <t>SA43 3DF</t>
  </si>
  <si>
    <t>SA433DF</t>
  </si>
  <si>
    <t>sa43 3df</t>
  </si>
  <si>
    <t>sa433df</t>
  </si>
  <si>
    <t>SA43 3DG</t>
  </si>
  <si>
    <t>SA433DG</t>
  </si>
  <si>
    <t>sa43 3dg</t>
  </si>
  <si>
    <t>sa433dg</t>
  </si>
  <si>
    <t>SA43 3DH</t>
  </si>
  <si>
    <t>SA433DH</t>
  </si>
  <si>
    <t>sa43 3dh</t>
  </si>
  <si>
    <t>sa433dh</t>
  </si>
  <si>
    <t>SA43 3DJ</t>
  </si>
  <si>
    <t>SA433DJ</t>
  </si>
  <si>
    <t>sa43 3dj</t>
  </si>
  <si>
    <t>sa433dj</t>
  </si>
  <si>
    <t>SA43 3DL</t>
  </si>
  <si>
    <t>SA433DL</t>
  </si>
  <si>
    <t>sa43 3dl</t>
  </si>
  <si>
    <t>sa433dl</t>
  </si>
  <si>
    <t>SA43 3DP</t>
  </si>
  <si>
    <t>SA433DP</t>
  </si>
  <si>
    <t>sa43 3dp</t>
  </si>
  <si>
    <t>sa433dp</t>
  </si>
  <si>
    <t>SA43 3DQ</t>
  </si>
  <si>
    <t>SA433DQ</t>
  </si>
  <si>
    <t>sa43 3dq</t>
  </si>
  <si>
    <t>sa433dq</t>
  </si>
  <si>
    <t>SA43 3DR</t>
  </si>
  <si>
    <t>SA433DR</t>
  </si>
  <si>
    <t>sa43 3dr</t>
  </si>
  <si>
    <t>sa433dr</t>
  </si>
  <si>
    <t>SA43 3DS</t>
  </si>
  <si>
    <t>SA433DS</t>
  </si>
  <si>
    <t>sa43 3ds</t>
  </si>
  <si>
    <t>sa433ds</t>
  </si>
  <si>
    <t>SA43 3DT</t>
  </si>
  <si>
    <t>SA433DT</t>
  </si>
  <si>
    <t>sa43 3dt</t>
  </si>
  <si>
    <t>sa433dt</t>
  </si>
  <si>
    <t>SA43 3DU</t>
  </si>
  <si>
    <t>SA433DU</t>
  </si>
  <si>
    <t>sa43 3du</t>
  </si>
  <si>
    <t>sa433du</t>
  </si>
  <si>
    <t>SA43 3DW</t>
  </si>
  <si>
    <t>SA433DW</t>
  </si>
  <si>
    <t>sa43 3dw</t>
  </si>
  <si>
    <t>sa433dw</t>
  </si>
  <si>
    <t>SA43 3DX</t>
  </si>
  <si>
    <t>SA433DX</t>
  </si>
  <si>
    <t>sa43 3dx</t>
  </si>
  <si>
    <t>sa433dx</t>
  </si>
  <si>
    <t>SA43 3DY</t>
  </si>
  <si>
    <t>SA433DY</t>
  </si>
  <si>
    <t>sa43 3dy</t>
  </si>
  <si>
    <t>sa433dy</t>
  </si>
  <si>
    <t>SA43 3EA</t>
  </si>
  <si>
    <t>SA433EA</t>
  </si>
  <si>
    <t>sa43 3ea</t>
  </si>
  <si>
    <t>sa433ea</t>
  </si>
  <si>
    <t>SA43 3EB</t>
  </si>
  <si>
    <t>SA433EB</t>
  </si>
  <si>
    <t>sa43 3eb</t>
  </si>
  <si>
    <t>sa433eb</t>
  </si>
  <si>
    <t>SA43 3ED</t>
  </si>
  <si>
    <t>SA433ED</t>
  </si>
  <si>
    <t>sa43 3ed</t>
  </si>
  <si>
    <t>sa433ed</t>
  </si>
  <si>
    <t>SA43 3EE</t>
  </si>
  <si>
    <t>SA433EE</t>
  </si>
  <si>
    <t>sa43 3ee</t>
  </si>
  <si>
    <t>sa433ee</t>
  </si>
  <si>
    <t>SA43 3EF</t>
  </si>
  <si>
    <t>SA433EF</t>
  </si>
  <si>
    <t>sa43 3ef</t>
  </si>
  <si>
    <t>sa433ef</t>
  </si>
  <si>
    <t>SA43 3EH</t>
  </si>
  <si>
    <t>SA433EH</t>
  </si>
  <si>
    <t>sa43 3eh</t>
  </si>
  <si>
    <t>sa433eh</t>
  </si>
  <si>
    <t>SA43 3EJ</t>
  </si>
  <si>
    <t>SA433EJ</t>
  </si>
  <si>
    <t>sa43 3ej</t>
  </si>
  <si>
    <t>sa433ej</t>
  </si>
  <si>
    <t>SA43 3EN</t>
  </si>
  <si>
    <t>SA433EN</t>
  </si>
  <si>
    <t>sa43 3en</t>
  </si>
  <si>
    <t>sa433en</t>
  </si>
  <si>
    <t>SA43 3EP</t>
  </si>
  <si>
    <t>SA433EP</t>
  </si>
  <si>
    <t>sa43 3ep</t>
  </si>
  <si>
    <t>sa433ep</t>
  </si>
  <si>
    <t>SA43 3EQ</t>
  </si>
  <si>
    <t>SA433EQ</t>
  </si>
  <si>
    <t>sa43 3eq</t>
  </si>
  <si>
    <t>sa433eq</t>
  </si>
  <si>
    <t>SA43 3ER</t>
  </si>
  <si>
    <t>SA433ER</t>
  </si>
  <si>
    <t>sa43 3er</t>
  </si>
  <si>
    <t>sa433er</t>
  </si>
  <si>
    <t>SA43 3ES</t>
  </si>
  <si>
    <t>SA433ES</t>
  </si>
  <si>
    <t>sa43 3es</t>
  </si>
  <si>
    <t>sa433es</t>
  </si>
  <si>
    <t>SA43 3ET</t>
  </si>
  <si>
    <t>SA433ET</t>
  </si>
  <si>
    <t>sa43 3et</t>
  </si>
  <si>
    <t>sa433et</t>
  </si>
  <si>
    <t>SA43 3EU</t>
  </si>
  <si>
    <t>SA433EU</t>
  </si>
  <si>
    <t>sa43 3eu</t>
  </si>
  <si>
    <t>sa433eu</t>
  </si>
  <si>
    <t>SA43 3EW</t>
  </si>
  <si>
    <t>SA433EW</t>
  </si>
  <si>
    <t>sa43 3ew</t>
  </si>
  <si>
    <t>sa433ew</t>
  </si>
  <si>
    <t>SA43 3EX</t>
  </si>
  <si>
    <t>SA433EX</t>
  </si>
  <si>
    <t>sa43 3ex</t>
  </si>
  <si>
    <t>sa433ex</t>
  </si>
  <si>
    <t>SA43 3EY</t>
  </si>
  <si>
    <t>SA433EY</t>
  </si>
  <si>
    <t>sa43 3ey</t>
  </si>
  <si>
    <t>sa433ey</t>
  </si>
  <si>
    <t>SA43 3EZ</t>
  </si>
  <si>
    <t>SA433EZ</t>
  </si>
  <si>
    <t>sa43 3ez</t>
  </si>
  <si>
    <t>sa433ez</t>
  </si>
  <si>
    <t>SA43 3GF</t>
  </si>
  <si>
    <t>SA433GF</t>
  </si>
  <si>
    <t>sa43 3gf</t>
  </si>
  <si>
    <t>sa433gf</t>
  </si>
  <si>
    <t>SA43 3HA</t>
  </si>
  <si>
    <t>SA433HA</t>
  </si>
  <si>
    <t>sa43 3ha</t>
  </si>
  <si>
    <t>sa433ha</t>
  </si>
  <si>
    <t>SA43 3HB</t>
  </si>
  <si>
    <t>SA433HB</t>
  </si>
  <si>
    <t>sa43 3hb</t>
  </si>
  <si>
    <t>sa433hb</t>
  </si>
  <si>
    <t>SA43 3HD</t>
  </si>
  <si>
    <t>SA433HD</t>
  </si>
  <si>
    <t>sa43 3hd</t>
  </si>
  <si>
    <t>sa433hd</t>
  </si>
  <si>
    <t>SA43 3HE</t>
  </si>
  <si>
    <t>SA433HE</t>
  </si>
  <si>
    <t>sa43 3he</t>
  </si>
  <si>
    <t>sa433he</t>
  </si>
  <si>
    <t>SA43 3HF</t>
  </si>
  <si>
    <t>SA433HF</t>
  </si>
  <si>
    <t>sa43 3hf</t>
  </si>
  <si>
    <t>sa433hf</t>
  </si>
  <si>
    <t>SA43 3HH</t>
  </si>
  <si>
    <t>SA433HH</t>
  </si>
  <si>
    <t>sa43 3hh</t>
  </si>
  <si>
    <t>sa433hh</t>
  </si>
  <si>
    <t>SA43 3HP</t>
  </si>
  <si>
    <t>SA433HP</t>
  </si>
  <si>
    <t>sa43 3hp</t>
  </si>
  <si>
    <t>sa433hp</t>
  </si>
  <si>
    <t>SA43 3HR</t>
  </si>
  <si>
    <t>SA433HR</t>
  </si>
  <si>
    <t>sa43 3hr</t>
  </si>
  <si>
    <t>sa433hr</t>
  </si>
  <si>
    <t>SA43 3HS</t>
  </si>
  <si>
    <t>SA433HS</t>
  </si>
  <si>
    <t>sa43 3hs</t>
  </si>
  <si>
    <t>sa433hs</t>
  </si>
  <si>
    <t>SA43 3HT</t>
  </si>
  <si>
    <t>SA433HT</t>
  </si>
  <si>
    <t>sa43 3ht</t>
  </si>
  <si>
    <t>sa433ht</t>
  </si>
  <si>
    <t>SA43 3HU</t>
  </si>
  <si>
    <t>SA433HU</t>
  </si>
  <si>
    <t>sa43 3hu</t>
  </si>
  <si>
    <t>sa433hu</t>
  </si>
  <si>
    <t>SA43 3HX</t>
  </si>
  <si>
    <t>SA433HX</t>
  </si>
  <si>
    <t>sa43 3hx</t>
  </si>
  <si>
    <t>sa433hx</t>
  </si>
  <si>
    <t>SA43 3HZ</t>
  </si>
  <si>
    <t>SA433HZ</t>
  </si>
  <si>
    <t>sa43 3hz</t>
  </si>
  <si>
    <t>sa433hz</t>
  </si>
  <si>
    <t>SA43 3JA</t>
  </si>
  <si>
    <t>SA433JA</t>
  </si>
  <si>
    <t>sa43 3ja</t>
  </si>
  <si>
    <t>sa433ja</t>
  </si>
  <si>
    <t>SA43 3JF</t>
  </si>
  <si>
    <t>SA433JF</t>
  </si>
  <si>
    <t>sa43 3jf</t>
  </si>
  <si>
    <t>sa433jf</t>
  </si>
  <si>
    <t>SA43 3JG</t>
  </si>
  <si>
    <t>SA433JG</t>
  </si>
  <si>
    <t>sa43 3jg</t>
  </si>
  <si>
    <t>sa433jg</t>
  </si>
  <si>
    <t>SA43 3JH</t>
  </si>
  <si>
    <t>SA433JH</t>
  </si>
  <si>
    <t>sa43 3jh</t>
  </si>
  <si>
    <t>sa433jh</t>
  </si>
  <si>
    <t>SA43 3JJ</t>
  </si>
  <si>
    <t>SA433JJ</t>
  </si>
  <si>
    <t>sa43 3jj</t>
  </si>
  <si>
    <t>sa433jj</t>
  </si>
  <si>
    <t>SA43 3JL</t>
  </si>
  <si>
    <t>SA433JL</t>
  </si>
  <si>
    <t>sa43 3jl</t>
  </si>
  <si>
    <t>sa433jl</t>
  </si>
  <si>
    <t>SA43 3JN</t>
  </si>
  <si>
    <t>SA433JN</t>
  </si>
  <si>
    <t>sa43 3jn</t>
  </si>
  <si>
    <t>sa433jn</t>
  </si>
  <si>
    <t>SA43 3JP</t>
  </si>
  <si>
    <t>SA433JP</t>
  </si>
  <si>
    <t>sa43 3jp</t>
  </si>
  <si>
    <t>sa433jp</t>
  </si>
  <si>
    <t>SA43 3JS</t>
  </si>
  <si>
    <t>SA433JS</t>
  </si>
  <si>
    <t>sa43 3js</t>
  </si>
  <si>
    <t>sa433js</t>
  </si>
  <si>
    <t>SA43 3JT</t>
  </si>
  <si>
    <t>SA433JT</t>
  </si>
  <si>
    <t>sa43 3jt</t>
  </si>
  <si>
    <t>sa433jt</t>
  </si>
  <si>
    <t>SA43 3JX</t>
  </si>
  <si>
    <t>SA433JX</t>
  </si>
  <si>
    <t>sa43 3jx</t>
  </si>
  <si>
    <t>sa433jx</t>
  </si>
  <si>
    <t>SA43 3JY</t>
  </si>
  <si>
    <t>SA433JY</t>
  </si>
  <si>
    <t>sa43 3jy</t>
  </si>
  <si>
    <t>sa433jy</t>
  </si>
  <si>
    <t>SA43 3JZ</t>
  </si>
  <si>
    <t>SA433JZ</t>
  </si>
  <si>
    <t>sa43 3jz</t>
  </si>
  <si>
    <t>sa433jz</t>
  </si>
  <si>
    <t>SA43 3LA</t>
  </si>
  <si>
    <t>SA433LA</t>
  </si>
  <si>
    <t>sa43 3la</t>
  </si>
  <si>
    <t>sa433la</t>
  </si>
  <si>
    <t>SA43 3LD</t>
  </si>
  <si>
    <t>SA433LD</t>
  </si>
  <si>
    <t>sa43 3ld</t>
  </si>
  <si>
    <t>sa433ld</t>
  </si>
  <si>
    <t>SA43 3LE</t>
  </si>
  <si>
    <t>SA433LE</t>
  </si>
  <si>
    <t>sa43 3le</t>
  </si>
  <si>
    <t>sa433le</t>
  </si>
  <si>
    <t>SA43 3LF</t>
  </si>
  <si>
    <t>SA433LF</t>
  </si>
  <si>
    <t>sa43 3lf</t>
  </si>
  <si>
    <t>sa433lf</t>
  </si>
  <si>
    <t>SA43 3LH</t>
  </si>
  <si>
    <t>SA433LH</t>
  </si>
  <si>
    <t>sa43 3lh</t>
  </si>
  <si>
    <t>sa433lh</t>
  </si>
  <si>
    <t>SA43 3LJ</t>
  </si>
  <si>
    <t>SA433LJ</t>
  </si>
  <si>
    <t>sa43 3lj</t>
  </si>
  <si>
    <t>sa433lj</t>
  </si>
  <si>
    <t>SA43 3LL</t>
  </si>
  <si>
    <t>SA433LL</t>
  </si>
  <si>
    <t>sa43 3ll</t>
  </si>
  <si>
    <t>sa433ll</t>
  </si>
  <si>
    <t>SA43 3LN</t>
  </si>
  <si>
    <t>SA433LN</t>
  </si>
  <si>
    <t>sa43 3ln</t>
  </si>
  <si>
    <t>sa433ln</t>
  </si>
  <si>
    <t>SA43 3LP</t>
  </si>
  <si>
    <t>SA433LP</t>
  </si>
  <si>
    <t>sa43 3lp</t>
  </si>
  <si>
    <t>sa433lp</t>
  </si>
  <si>
    <t>SA43 3LR</t>
  </si>
  <si>
    <t>SA433LR</t>
  </si>
  <si>
    <t>sa43 3lr</t>
  </si>
  <si>
    <t>sa433lr</t>
  </si>
  <si>
    <t>SA43 3LS</t>
  </si>
  <si>
    <t>SA433LS</t>
  </si>
  <si>
    <t>sa43 3ls</t>
  </si>
  <si>
    <t>sa433ls</t>
  </si>
  <si>
    <t>SA43 3LT</t>
  </si>
  <si>
    <t>SA433LT</t>
  </si>
  <si>
    <t>sa43 3lt</t>
  </si>
  <si>
    <t>sa433lt</t>
  </si>
  <si>
    <t>SA43 3LW</t>
  </si>
  <si>
    <t>SA433LW</t>
  </si>
  <si>
    <t>sa43 3lw</t>
  </si>
  <si>
    <t>sa433lw</t>
  </si>
  <si>
    <t>SA43 3NA</t>
  </si>
  <si>
    <t>SA433NA</t>
  </si>
  <si>
    <t>sa43 3na</t>
  </si>
  <si>
    <t>sa433na</t>
  </si>
  <si>
    <t>SA43 3NG</t>
  </si>
  <si>
    <t>SA433NG</t>
  </si>
  <si>
    <t>sa43 3ng</t>
  </si>
  <si>
    <t>sa433ng</t>
  </si>
  <si>
    <t>SA43 3NH</t>
  </si>
  <si>
    <t>SA433NH</t>
  </si>
  <si>
    <t>sa43 3nh</t>
  </si>
  <si>
    <t>sa433nh</t>
  </si>
  <si>
    <t>SA43 3NJ</t>
  </si>
  <si>
    <t>SA433NJ</t>
  </si>
  <si>
    <t>sa43 3nj</t>
  </si>
  <si>
    <t>sa433nj</t>
  </si>
  <si>
    <t>SA43 3NL</t>
  </si>
  <si>
    <t>SA433NL</t>
  </si>
  <si>
    <t>sa43 3nl</t>
  </si>
  <si>
    <t>sa433nl</t>
  </si>
  <si>
    <t>SA43 3NN</t>
  </si>
  <si>
    <t>SA433NN</t>
  </si>
  <si>
    <t>sa43 3nn</t>
  </si>
  <si>
    <t>sa433nn</t>
  </si>
  <si>
    <t>SA43 3NP</t>
  </si>
  <si>
    <t>SA433NP</t>
  </si>
  <si>
    <t>sa43 3np</t>
  </si>
  <si>
    <t>sa433np</t>
  </si>
  <si>
    <t>SA43 3NQ</t>
  </si>
  <si>
    <t>SA433NQ</t>
  </si>
  <si>
    <t>sa43 3nq</t>
  </si>
  <si>
    <t>sa433nq</t>
  </si>
  <si>
    <t>SA43 3NR</t>
  </si>
  <si>
    <t>SA433NR</t>
  </si>
  <si>
    <t>sa43 3nr</t>
  </si>
  <si>
    <t>sa433nr</t>
  </si>
  <si>
    <t>SA43 3NT</t>
  </si>
  <si>
    <t>SA433NT</t>
  </si>
  <si>
    <t>sa43 3nt</t>
  </si>
  <si>
    <t>sa433nt</t>
  </si>
  <si>
    <t>SA43 3NU</t>
  </si>
  <si>
    <t>SA433NU</t>
  </si>
  <si>
    <t>sa43 3nu</t>
  </si>
  <si>
    <t>sa433nu</t>
  </si>
  <si>
    <t>SA43 3NW</t>
  </si>
  <si>
    <t>SA433NW</t>
  </si>
  <si>
    <t>sa43 3nw</t>
  </si>
  <si>
    <t>sa433nw</t>
  </si>
  <si>
    <t>SA43 9AT</t>
  </si>
  <si>
    <t>SA439AT</t>
  </si>
  <si>
    <t>sa43 9at</t>
  </si>
  <si>
    <t>sa439at</t>
  </si>
  <si>
    <t>SA44 4AA</t>
  </si>
  <si>
    <t>SA444AA</t>
  </si>
  <si>
    <t>sa44 4aa</t>
  </si>
  <si>
    <t>sa444aa</t>
  </si>
  <si>
    <t>SA44 4AE</t>
  </si>
  <si>
    <t>SA444AE</t>
  </si>
  <si>
    <t>sa44 4ae</t>
  </si>
  <si>
    <t>sa444ae</t>
  </si>
  <si>
    <t>SA44 4AH</t>
  </si>
  <si>
    <t>SA444AH</t>
  </si>
  <si>
    <t>sa44 4ah</t>
  </si>
  <si>
    <t>sa444ah</t>
  </si>
  <si>
    <t>SA44 4AJ</t>
  </si>
  <si>
    <t>SA444AJ</t>
  </si>
  <si>
    <t>sa44 4aj</t>
  </si>
  <si>
    <t>sa444aj</t>
  </si>
  <si>
    <t>SA44 4AL</t>
  </si>
  <si>
    <t>SA444AL</t>
  </si>
  <si>
    <t>sa44 4al</t>
  </si>
  <si>
    <t>sa444al</t>
  </si>
  <si>
    <t>SA44 4AP</t>
  </si>
  <si>
    <t>SA444AP</t>
  </si>
  <si>
    <t>sa44 4ap</t>
  </si>
  <si>
    <t>sa444ap</t>
  </si>
  <si>
    <t>SA44 4BA</t>
  </si>
  <si>
    <t>SA444BA</t>
  </si>
  <si>
    <t>sa44 4ba</t>
  </si>
  <si>
    <t>sa444ba</t>
  </si>
  <si>
    <t>SA44 4BD</t>
  </si>
  <si>
    <t>SA444BD</t>
  </si>
  <si>
    <t>sa44 4bd</t>
  </si>
  <si>
    <t>sa444bd</t>
  </si>
  <si>
    <t>SA44 4BH</t>
  </si>
  <si>
    <t>SA444BH</t>
  </si>
  <si>
    <t>sa44 4bh</t>
  </si>
  <si>
    <t>sa444bh</t>
  </si>
  <si>
    <t>SA44 4BJ</t>
  </si>
  <si>
    <t>SA444BJ</t>
  </si>
  <si>
    <t>sa44 4bj</t>
  </si>
  <si>
    <t>sa444bj</t>
  </si>
  <si>
    <t>SA44 4BL</t>
  </si>
  <si>
    <t>SA444BL</t>
  </si>
  <si>
    <t>sa44 4bl</t>
  </si>
  <si>
    <t>sa444bl</t>
  </si>
  <si>
    <t>SA44 4BN</t>
  </si>
  <si>
    <t>SA444BN</t>
  </si>
  <si>
    <t>sa44 4bn</t>
  </si>
  <si>
    <t>sa444bn</t>
  </si>
  <si>
    <t>SA44 4BS</t>
  </si>
  <si>
    <t>SA444BS</t>
  </si>
  <si>
    <t>sa44 4bs</t>
  </si>
  <si>
    <t>sa444bs</t>
  </si>
  <si>
    <t>SA44 4BU</t>
  </si>
  <si>
    <t>SA444BU</t>
  </si>
  <si>
    <t>sa44 4bu</t>
  </si>
  <si>
    <t>sa444bu</t>
  </si>
  <si>
    <t>SA44 4BX</t>
  </si>
  <si>
    <t>SA444BX</t>
  </si>
  <si>
    <t>sa44 4bx</t>
  </si>
  <si>
    <t>sa444bx</t>
  </si>
  <si>
    <t>SA44 4BY</t>
  </si>
  <si>
    <t>SA444BY</t>
  </si>
  <si>
    <t>sa44 4by</t>
  </si>
  <si>
    <t>sa444by</t>
  </si>
  <si>
    <t>SA44 4BZ</t>
  </si>
  <si>
    <t>SA444BZ</t>
  </si>
  <si>
    <t>sa44 4bz</t>
  </si>
  <si>
    <t>sa444bz</t>
  </si>
  <si>
    <t>SA44 4DA</t>
  </si>
  <si>
    <t>SA444DA</t>
  </si>
  <si>
    <t>sa44 4da</t>
  </si>
  <si>
    <t>sa444da</t>
  </si>
  <si>
    <t>SA44 4DB</t>
  </si>
  <si>
    <t>SA444DB</t>
  </si>
  <si>
    <t>sa44 4db</t>
  </si>
  <si>
    <t>sa444db</t>
  </si>
  <si>
    <t>SA44 4DD</t>
  </si>
  <si>
    <t>SA444DD</t>
  </si>
  <si>
    <t>sa44 4dd</t>
  </si>
  <si>
    <t>sa444dd</t>
  </si>
  <si>
    <t>SA44 4DE</t>
  </si>
  <si>
    <t>SA444DE</t>
  </si>
  <si>
    <t>sa44 4de</t>
  </si>
  <si>
    <t>sa444de</t>
  </si>
  <si>
    <t>SA44 4DF</t>
  </si>
  <si>
    <t>SA444DF</t>
  </si>
  <si>
    <t>sa44 4df</t>
  </si>
  <si>
    <t>sa444df</t>
  </si>
  <si>
    <t>SA44 4DG</t>
  </si>
  <si>
    <t>SA444DG</t>
  </si>
  <si>
    <t>sa44 4dg</t>
  </si>
  <si>
    <t>sa444dg</t>
  </si>
  <si>
    <t>SA44 4DJ</t>
  </si>
  <si>
    <t>SA444DJ</t>
  </si>
  <si>
    <t>sa44 4dj</t>
  </si>
  <si>
    <t>sa444dj</t>
  </si>
  <si>
    <t>SA44 4DL</t>
  </si>
  <si>
    <t>SA444DL</t>
  </si>
  <si>
    <t>sa44 4dl</t>
  </si>
  <si>
    <t>sa444dl</t>
  </si>
  <si>
    <t>SA44 4DN</t>
  </si>
  <si>
    <t>SA444DN</t>
  </si>
  <si>
    <t>sa44 4dn</t>
  </si>
  <si>
    <t>sa444dn</t>
  </si>
  <si>
    <t>SA44 4DP</t>
  </si>
  <si>
    <t>SA444DP</t>
  </si>
  <si>
    <t>sa44 4dp</t>
  </si>
  <si>
    <t>sa444dp</t>
  </si>
  <si>
    <t>SA44 4DQ</t>
  </si>
  <si>
    <t>SA444DQ</t>
  </si>
  <si>
    <t>sa44 4dq</t>
  </si>
  <si>
    <t>sa444dq</t>
  </si>
  <si>
    <t>SA44 4DR</t>
  </si>
  <si>
    <t>SA444DR</t>
  </si>
  <si>
    <t>sa44 4dr</t>
  </si>
  <si>
    <t>sa444dr</t>
  </si>
  <si>
    <t>SA44 4DS</t>
  </si>
  <si>
    <t>SA444DS</t>
  </si>
  <si>
    <t>sa44 4ds</t>
  </si>
  <si>
    <t>sa444ds</t>
  </si>
  <si>
    <t>SA44 4DT</t>
  </si>
  <si>
    <t>SA444DT</t>
  </si>
  <si>
    <t>sa44 4dt</t>
  </si>
  <si>
    <t>sa444dt</t>
  </si>
  <si>
    <t>SA44 4DX</t>
  </si>
  <si>
    <t>SA444DX</t>
  </si>
  <si>
    <t>sa44 4dx</t>
  </si>
  <si>
    <t>sa444dx</t>
  </si>
  <si>
    <t>SA44 4DY</t>
  </si>
  <si>
    <t>SA444DY</t>
  </si>
  <si>
    <t>sa44 4dy</t>
  </si>
  <si>
    <t>sa444dy</t>
  </si>
  <si>
    <t>SA44 4EG</t>
  </si>
  <si>
    <t>SA444EG</t>
  </si>
  <si>
    <t>sa44 4eg</t>
  </si>
  <si>
    <t>sa444eg</t>
  </si>
  <si>
    <t>SA44 4EH</t>
  </si>
  <si>
    <t>SA444EH</t>
  </si>
  <si>
    <t>sa44 4eh</t>
  </si>
  <si>
    <t>sa444eh</t>
  </si>
  <si>
    <t>SA44 4EJ</t>
  </si>
  <si>
    <t>SA444EJ</t>
  </si>
  <si>
    <t>sa44 4ej</t>
  </si>
  <si>
    <t>sa444ej</t>
  </si>
  <si>
    <t>SA44 4EN</t>
  </si>
  <si>
    <t>SA444EN</t>
  </si>
  <si>
    <t>sa44 4en</t>
  </si>
  <si>
    <t>sa444en</t>
  </si>
  <si>
    <t xml:space="preserve">Talgarreg WwTW </t>
  </si>
  <si>
    <t>SA44 4EP</t>
  </si>
  <si>
    <t>SA444EP</t>
  </si>
  <si>
    <t>sa44 4ep</t>
  </si>
  <si>
    <t>sa444ep</t>
  </si>
  <si>
    <t>SA44 4ER</t>
  </si>
  <si>
    <t>SA444ER</t>
  </si>
  <si>
    <t>sa44 4er</t>
  </si>
  <si>
    <t>sa444er</t>
  </si>
  <si>
    <t>SA44 4ES</t>
  </si>
  <si>
    <t>SA444ES</t>
  </si>
  <si>
    <t>sa44 4es</t>
  </si>
  <si>
    <t>sa444es</t>
  </si>
  <si>
    <t>SA44 4ET</t>
  </si>
  <si>
    <t>SA444ET</t>
  </si>
  <si>
    <t>sa44 4et</t>
  </si>
  <si>
    <t>sa444et</t>
  </si>
  <si>
    <t>SA44 4EU</t>
  </si>
  <si>
    <t>SA444EU</t>
  </si>
  <si>
    <t>sa44 4eu</t>
  </si>
  <si>
    <t>sa444eu</t>
  </si>
  <si>
    <t>SA44 4EW</t>
  </si>
  <si>
    <t>SA444EW</t>
  </si>
  <si>
    <t>sa44 4ew</t>
  </si>
  <si>
    <t>sa444ew</t>
  </si>
  <si>
    <t>SA44 4EX</t>
  </si>
  <si>
    <t>SA444EX</t>
  </si>
  <si>
    <t>sa44 4ex</t>
  </si>
  <si>
    <t>sa444ex</t>
  </si>
  <si>
    <t>SA44 4EY</t>
  </si>
  <si>
    <t>SA444EY</t>
  </si>
  <si>
    <t>sa44 4ey</t>
  </si>
  <si>
    <t>sa444ey</t>
  </si>
  <si>
    <t>Ffostrasol STW</t>
  </si>
  <si>
    <t>SA44 4HA</t>
  </si>
  <si>
    <t>SA444HA</t>
  </si>
  <si>
    <t>sa44 4ha</t>
  </si>
  <si>
    <t>sa444ha</t>
  </si>
  <si>
    <t>SA44 4HB</t>
  </si>
  <si>
    <t>SA444HB</t>
  </si>
  <si>
    <t>sa44 4hb</t>
  </si>
  <si>
    <t>sa444hb</t>
  </si>
  <si>
    <t>SA44 4HD</t>
  </si>
  <si>
    <t>SA444HD</t>
  </si>
  <si>
    <t>sa44 4hd</t>
  </si>
  <si>
    <t>sa444hd</t>
  </si>
  <si>
    <t>SA44 4HE</t>
  </si>
  <si>
    <t>SA444HE</t>
  </si>
  <si>
    <t>sa44 4he</t>
  </si>
  <si>
    <t>sa444he</t>
  </si>
  <si>
    <t>SA44 4HG</t>
  </si>
  <si>
    <t>SA444HG</t>
  </si>
  <si>
    <t>sa44 4hg</t>
  </si>
  <si>
    <t>sa444hg</t>
  </si>
  <si>
    <t>SA44 4HH</t>
  </si>
  <si>
    <t>SA444HH</t>
  </si>
  <si>
    <t>sa44 4hh</t>
  </si>
  <si>
    <t>sa444hh</t>
  </si>
  <si>
    <t>SA44 4HL</t>
  </si>
  <si>
    <t>SA444HL</t>
  </si>
  <si>
    <t>sa44 4hl</t>
  </si>
  <si>
    <t>sa444hl</t>
  </si>
  <si>
    <t>SA44 4HN</t>
  </si>
  <si>
    <t>SA444HN</t>
  </si>
  <si>
    <t>sa44 4hn</t>
  </si>
  <si>
    <t>sa444hn</t>
  </si>
  <si>
    <t>SA44 4HP</t>
  </si>
  <si>
    <t>SA444HP</t>
  </si>
  <si>
    <t>sa44 4hp</t>
  </si>
  <si>
    <t>sa444hp</t>
  </si>
  <si>
    <t>SA44 4HR</t>
  </si>
  <si>
    <t>SA444HR</t>
  </si>
  <si>
    <t>sa44 4hr</t>
  </si>
  <si>
    <t>sa444hr</t>
  </si>
  <si>
    <t>SA44 4HS</t>
  </si>
  <si>
    <t>SA444HS</t>
  </si>
  <si>
    <t>sa44 4hs</t>
  </si>
  <si>
    <t>sa444hs</t>
  </si>
  <si>
    <t>SA44 4HT</t>
  </si>
  <si>
    <t>SA444HT</t>
  </si>
  <si>
    <t>sa44 4ht</t>
  </si>
  <si>
    <t>sa444ht</t>
  </si>
  <si>
    <t>SA44 4HU</t>
  </si>
  <si>
    <t>SA444HU</t>
  </si>
  <si>
    <t>sa44 4hu</t>
  </si>
  <si>
    <t>sa444hu</t>
  </si>
  <si>
    <t>SA44 4HW</t>
  </si>
  <si>
    <t>SA444HW</t>
  </si>
  <si>
    <t>sa44 4hw</t>
  </si>
  <si>
    <t>sa444hw</t>
  </si>
  <si>
    <t>SA44 4HX</t>
  </si>
  <si>
    <t>SA444HX</t>
  </si>
  <si>
    <t>sa44 4hx</t>
  </si>
  <si>
    <t>sa444hx</t>
  </si>
  <si>
    <t>Pentrecwrt STW</t>
  </si>
  <si>
    <t>SA44 4HY</t>
  </si>
  <si>
    <t>SA444HY</t>
  </si>
  <si>
    <t>sa44 4hy</t>
  </si>
  <si>
    <t>sa444hy</t>
  </si>
  <si>
    <t>SA44 4HZ</t>
  </si>
  <si>
    <t>SA444HZ</t>
  </si>
  <si>
    <t>sa44 4hz</t>
  </si>
  <si>
    <t>sa444hz</t>
  </si>
  <si>
    <t>SA44 4JA</t>
  </si>
  <si>
    <t>SA444JA</t>
  </si>
  <si>
    <t>sa44 4ja</t>
  </si>
  <si>
    <t>sa444ja</t>
  </si>
  <si>
    <t>SA44 4JB</t>
  </si>
  <si>
    <t>SA444JB</t>
  </si>
  <si>
    <t>sa44 4jb</t>
  </si>
  <si>
    <t>sa444jb</t>
  </si>
  <si>
    <t>SA44 4JD</t>
  </si>
  <si>
    <t>SA444JD</t>
  </si>
  <si>
    <t>sa44 4jd</t>
  </si>
  <si>
    <t>sa444jd</t>
  </si>
  <si>
    <t>SA44 4JE</t>
  </si>
  <si>
    <t>SA444JE</t>
  </si>
  <si>
    <t>sa44 4je</t>
  </si>
  <si>
    <t>sa444je</t>
  </si>
  <si>
    <t>SA44 4JF</t>
  </si>
  <si>
    <t>SA444JF</t>
  </si>
  <si>
    <t>sa44 4jf</t>
  </si>
  <si>
    <t>sa444jf</t>
  </si>
  <si>
    <t>SA44 4JG</t>
  </si>
  <si>
    <t>SA444JG</t>
  </si>
  <si>
    <t>sa44 4jg</t>
  </si>
  <si>
    <t>sa444jg</t>
  </si>
  <si>
    <t>SA44 4JH</t>
  </si>
  <si>
    <t>SA444JH</t>
  </si>
  <si>
    <t>sa44 4jh</t>
  </si>
  <si>
    <t>sa444jh</t>
  </si>
  <si>
    <t>SA44 4JJ</t>
  </si>
  <si>
    <t>SA444JJ</t>
  </si>
  <si>
    <t>sa44 4jj</t>
  </si>
  <si>
    <t>sa444jj</t>
  </si>
  <si>
    <t>SA44 4JL</t>
  </si>
  <si>
    <t>SA444JL</t>
  </si>
  <si>
    <t>sa44 4jl</t>
  </si>
  <si>
    <t>sa444jl</t>
  </si>
  <si>
    <t>SA44 4JN</t>
  </si>
  <si>
    <t>SA444JN</t>
  </si>
  <si>
    <t>sa44 4jn</t>
  </si>
  <si>
    <t>sa444jn</t>
  </si>
  <si>
    <t>SA44 4JP</t>
  </si>
  <si>
    <t>SA444JP</t>
  </si>
  <si>
    <t>sa44 4jp</t>
  </si>
  <si>
    <t>sa444jp</t>
  </si>
  <si>
    <t>SA44 4JQ</t>
  </si>
  <si>
    <t>SA444JQ</t>
  </si>
  <si>
    <t>sa44 4jq</t>
  </si>
  <si>
    <t>sa444jq</t>
  </si>
  <si>
    <t>SA44 4JR</t>
  </si>
  <si>
    <t>SA444JR</t>
  </si>
  <si>
    <t>sa44 4jr</t>
  </si>
  <si>
    <t>sa444jr</t>
  </si>
  <si>
    <t>SA44 4JS</t>
  </si>
  <si>
    <t>SA444JS</t>
  </si>
  <si>
    <t>sa44 4js</t>
  </si>
  <si>
    <t>sa444js</t>
  </si>
  <si>
    <t>SA44 4JU</t>
  </si>
  <si>
    <t>SA444JU</t>
  </si>
  <si>
    <t>sa44 4ju</t>
  </si>
  <si>
    <t>sa444ju</t>
  </si>
  <si>
    <t>SA44 4JW</t>
  </si>
  <si>
    <t>SA444JW</t>
  </si>
  <si>
    <t>sa44 4jw</t>
  </si>
  <si>
    <t>sa444jw</t>
  </si>
  <si>
    <t>SA44 4JX</t>
  </si>
  <si>
    <t>SA444JX</t>
  </si>
  <si>
    <t>sa44 4jx</t>
  </si>
  <si>
    <t>sa444jx</t>
  </si>
  <si>
    <t>SA44 4LA</t>
  </si>
  <si>
    <t>SA444LA</t>
  </si>
  <si>
    <t>sa44 4la</t>
  </si>
  <si>
    <t>sa444la</t>
  </si>
  <si>
    <t>SA44 4LB</t>
  </si>
  <si>
    <t>SA444LB</t>
  </si>
  <si>
    <t>sa44 4lb</t>
  </si>
  <si>
    <t>sa444lb</t>
  </si>
  <si>
    <t>SA44 4LD</t>
  </si>
  <si>
    <t>SA444LD</t>
  </si>
  <si>
    <t>sa44 4ld</t>
  </si>
  <si>
    <t>sa444ld</t>
  </si>
  <si>
    <t>SA44 4LE</t>
  </si>
  <si>
    <t>SA444LE</t>
  </si>
  <si>
    <t>sa44 4le</t>
  </si>
  <si>
    <t>sa444le</t>
  </si>
  <si>
    <t>SA44 4LF</t>
  </si>
  <si>
    <t>SA444LF</t>
  </si>
  <si>
    <t>sa44 4lf</t>
  </si>
  <si>
    <t>sa444lf</t>
  </si>
  <si>
    <t>SA44 4LG</t>
  </si>
  <si>
    <t>SA444LG</t>
  </si>
  <si>
    <t>sa44 4lg</t>
  </si>
  <si>
    <t>sa444lg</t>
  </si>
  <si>
    <t>SA44 4LH</t>
  </si>
  <si>
    <t>SA444LH</t>
  </si>
  <si>
    <t>sa44 4lh</t>
  </si>
  <si>
    <t>sa444lh</t>
  </si>
  <si>
    <t>SA44 4LL</t>
  </si>
  <si>
    <t>SA444LL</t>
  </si>
  <si>
    <t>sa44 4ll</t>
  </si>
  <si>
    <t>sa444ll</t>
  </si>
  <si>
    <t>SA44 4LN</t>
  </si>
  <si>
    <t>SA444LN</t>
  </si>
  <si>
    <t>sa44 4ln</t>
  </si>
  <si>
    <t>sa444ln</t>
  </si>
  <si>
    <t>SA44 4LP</t>
  </si>
  <si>
    <t>SA444LP</t>
  </si>
  <si>
    <t>sa44 4lp</t>
  </si>
  <si>
    <t>sa444lp</t>
  </si>
  <si>
    <t>SA44 4LQ</t>
  </si>
  <si>
    <t>SA444LQ</t>
  </si>
  <si>
    <t>sa44 4lq</t>
  </si>
  <si>
    <t>sa444lq</t>
  </si>
  <si>
    <t>SA44 4LR</t>
  </si>
  <si>
    <t>SA444LR</t>
  </si>
  <si>
    <t>sa44 4lr</t>
  </si>
  <si>
    <t>sa444lr</t>
  </si>
  <si>
    <t>SA44 4LS</t>
  </si>
  <si>
    <t>SA444LS</t>
  </si>
  <si>
    <t>sa44 4ls</t>
  </si>
  <si>
    <t>sa444ls</t>
  </si>
  <si>
    <t>SA44 4LT</t>
  </si>
  <si>
    <t>SA444LT</t>
  </si>
  <si>
    <t>sa44 4lt</t>
  </si>
  <si>
    <t>sa444lt</t>
  </si>
  <si>
    <t>SA44 4LU</t>
  </si>
  <si>
    <t>SA444LU</t>
  </si>
  <si>
    <t>sa44 4lu</t>
  </si>
  <si>
    <t>sa444lu</t>
  </si>
  <si>
    <t>SA44 4LX</t>
  </si>
  <si>
    <t>SA444LX</t>
  </si>
  <si>
    <t>sa44 4lx</t>
  </si>
  <si>
    <t>sa444lx</t>
  </si>
  <si>
    <t>SA44 4LY</t>
  </si>
  <si>
    <t>SA444LY</t>
  </si>
  <si>
    <t>sa44 4ly</t>
  </si>
  <si>
    <t>sa444ly</t>
  </si>
  <si>
    <t>SA44 4LZ</t>
  </si>
  <si>
    <t>SA444LZ</t>
  </si>
  <si>
    <t>sa44 4lz</t>
  </si>
  <si>
    <t>sa444lz</t>
  </si>
  <si>
    <t>SA44 4NA</t>
  </si>
  <si>
    <t>SA444NA</t>
  </si>
  <si>
    <t>sa44 4na</t>
  </si>
  <si>
    <t>sa444na</t>
  </si>
  <si>
    <t>SA44 4NB</t>
  </si>
  <si>
    <t>SA444NB</t>
  </si>
  <si>
    <t>sa44 4nb</t>
  </si>
  <si>
    <t>sa444nb</t>
  </si>
  <si>
    <t>SA44 4ND</t>
  </si>
  <si>
    <t>SA444ND</t>
  </si>
  <si>
    <t>sa44 4nd</t>
  </si>
  <si>
    <t>sa444nd</t>
  </si>
  <si>
    <t>SA44 4NE</t>
  </si>
  <si>
    <t>SA444NE</t>
  </si>
  <si>
    <t>sa44 4ne</t>
  </si>
  <si>
    <t>sa444ne</t>
  </si>
  <si>
    <t>SA44 4NG</t>
  </si>
  <si>
    <t>SA444NG</t>
  </si>
  <si>
    <t>sa44 4ng</t>
  </si>
  <si>
    <t>sa444ng</t>
  </si>
  <si>
    <t>SA44 4NH</t>
  </si>
  <si>
    <t>SA444NH</t>
  </si>
  <si>
    <t>sa44 4nh</t>
  </si>
  <si>
    <t>sa444nh</t>
  </si>
  <si>
    <t>SA44 4NJ</t>
  </si>
  <si>
    <t>SA444NJ</t>
  </si>
  <si>
    <t>sa44 4nj</t>
  </si>
  <si>
    <t>sa444nj</t>
  </si>
  <si>
    <t>SA44 4NL</t>
  </si>
  <si>
    <t>SA444NL</t>
  </si>
  <si>
    <t>sa44 4nl</t>
  </si>
  <si>
    <t>sa444nl</t>
  </si>
  <si>
    <t>SA44 4NN</t>
  </si>
  <si>
    <t>SA444NN</t>
  </si>
  <si>
    <t>sa44 4nn</t>
  </si>
  <si>
    <t>sa444nn</t>
  </si>
  <si>
    <t>SA44 4NP</t>
  </si>
  <si>
    <t>SA444NP</t>
  </si>
  <si>
    <t>sa44 4np</t>
  </si>
  <si>
    <t>sa444np</t>
  </si>
  <si>
    <t>SA44 4NQ</t>
  </si>
  <si>
    <t>SA444NQ</t>
  </si>
  <si>
    <t>sa44 4nq</t>
  </si>
  <si>
    <t>sa444nq</t>
  </si>
  <si>
    <t>SA44 4NR</t>
  </si>
  <si>
    <t>SA444NR</t>
  </si>
  <si>
    <t>sa44 4nr</t>
  </si>
  <si>
    <t>sa444nr</t>
  </si>
  <si>
    <t>SA44 4NS</t>
  </si>
  <si>
    <t>SA444NS</t>
  </si>
  <si>
    <t>sa44 4ns</t>
  </si>
  <si>
    <t>sa444ns</t>
  </si>
  <si>
    <t>SA44 4NW</t>
  </si>
  <si>
    <t>SA444NW</t>
  </si>
  <si>
    <t>sa44 4nw</t>
  </si>
  <si>
    <t>sa444nw</t>
  </si>
  <si>
    <t>SA44 4NY</t>
  </si>
  <si>
    <t>SA444NY</t>
  </si>
  <si>
    <t>sa44 4ny</t>
  </si>
  <si>
    <t>sa444ny</t>
  </si>
  <si>
    <t>SA44 4PA</t>
  </si>
  <si>
    <t>SA444PA</t>
  </si>
  <si>
    <t>sa44 4pa</t>
  </si>
  <si>
    <t>sa444pa</t>
  </si>
  <si>
    <t>SA44 4PB</t>
  </si>
  <si>
    <t>SA444PB</t>
  </si>
  <si>
    <t>sa44 4pb</t>
  </si>
  <si>
    <t>sa444pb</t>
  </si>
  <si>
    <t>SA44 4PD</t>
  </si>
  <si>
    <t>SA444PD</t>
  </si>
  <si>
    <t>sa44 4pd</t>
  </si>
  <si>
    <t>sa444pd</t>
  </si>
  <si>
    <t>SA44 4PF</t>
  </si>
  <si>
    <t>SA444PF</t>
  </si>
  <si>
    <t>sa44 4pf</t>
  </si>
  <si>
    <t>sa444pf</t>
  </si>
  <si>
    <t>SA44 4PG</t>
  </si>
  <si>
    <t>SA444PG</t>
  </si>
  <si>
    <t>sa44 4pg</t>
  </si>
  <si>
    <t>sa444pg</t>
  </si>
  <si>
    <t>SA44 4PH</t>
  </si>
  <si>
    <t>SA444PH</t>
  </si>
  <si>
    <t>sa44 4ph</t>
  </si>
  <si>
    <t>sa444ph</t>
  </si>
  <si>
    <t>SA44 4PJ</t>
  </si>
  <si>
    <t>SA444PJ</t>
  </si>
  <si>
    <t>sa44 4pj</t>
  </si>
  <si>
    <t>sa444pj</t>
  </si>
  <si>
    <t>SA44 4PL</t>
  </si>
  <si>
    <t>SA444PL</t>
  </si>
  <si>
    <t>sa44 4pl</t>
  </si>
  <si>
    <t>sa444pl</t>
  </si>
  <si>
    <t>SA44 4PN</t>
  </si>
  <si>
    <t>SA444PN</t>
  </si>
  <si>
    <t>sa44 4pn</t>
  </si>
  <si>
    <t>sa444pn</t>
  </si>
  <si>
    <t>SA44 4PP</t>
  </si>
  <si>
    <t>SA444PP</t>
  </si>
  <si>
    <t>sa44 4pp</t>
  </si>
  <si>
    <t>sa444pp</t>
  </si>
  <si>
    <t>SA44 4PQ</t>
  </si>
  <si>
    <t>SA444PQ</t>
  </si>
  <si>
    <t>sa44 4pq</t>
  </si>
  <si>
    <t>sa444pq</t>
  </si>
  <si>
    <t>SA44 4PR</t>
  </si>
  <si>
    <t>SA444PR</t>
  </si>
  <si>
    <t>sa44 4pr</t>
  </si>
  <si>
    <t>sa444pr</t>
  </si>
  <si>
    <t>SA44 4PS</t>
  </si>
  <si>
    <t>SA444PS</t>
  </si>
  <si>
    <t>sa44 4ps</t>
  </si>
  <si>
    <t>sa444ps</t>
  </si>
  <si>
    <t>SA44 4PT</t>
  </si>
  <si>
    <t>SA444PT</t>
  </si>
  <si>
    <t>sa44 4pt</t>
  </si>
  <si>
    <t>sa444pt</t>
  </si>
  <si>
    <t>SA44 4PU</t>
  </si>
  <si>
    <t>SA444PU</t>
  </si>
  <si>
    <t>sa44 4pu</t>
  </si>
  <si>
    <t>sa444pu</t>
  </si>
  <si>
    <t>SA44 4PX</t>
  </si>
  <si>
    <t>SA444PX</t>
  </si>
  <si>
    <t>sa44 4px</t>
  </si>
  <si>
    <t>sa444px</t>
  </si>
  <si>
    <t>SA44 4PY</t>
  </si>
  <si>
    <t>SA444PY</t>
  </si>
  <si>
    <t>sa44 4py</t>
  </si>
  <si>
    <t>sa444py</t>
  </si>
  <si>
    <t>SA44 4QA</t>
  </si>
  <si>
    <t>SA444QA</t>
  </si>
  <si>
    <t>sa44 4qa</t>
  </si>
  <si>
    <t>sa444qa</t>
  </si>
  <si>
    <t>SA44 4QB</t>
  </si>
  <si>
    <t>SA444QB</t>
  </si>
  <si>
    <t>sa44 4qb</t>
  </si>
  <si>
    <t>sa444qb</t>
  </si>
  <si>
    <t>SA44 4QD</t>
  </si>
  <si>
    <t>SA444QD</t>
  </si>
  <si>
    <t>sa44 4qd</t>
  </si>
  <si>
    <t>sa444qd</t>
  </si>
  <si>
    <t>SA44 4QE</t>
  </si>
  <si>
    <t>SA444QE</t>
  </si>
  <si>
    <t>sa44 4qe</t>
  </si>
  <si>
    <t>sa444qe</t>
  </si>
  <si>
    <t>SA44 4QF</t>
  </si>
  <si>
    <t>SA444QF</t>
  </si>
  <si>
    <t>sa44 4qf</t>
  </si>
  <si>
    <t>sa444qf</t>
  </si>
  <si>
    <t>SA44 4QJ</t>
  </si>
  <si>
    <t>SA444QJ</t>
  </si>
  <si>
    <t>sa44 4qj</t>
  </si>
  <si>
    <t>sa444qj</t>
  </si>
  <si>
    <t>SA44 4QL</t>
  </si>
  <si>
    <t>SA444QL</t>
  </si>
  <si>
    <t>sa44 4ql</t>
  </si>
  <si>
    <t>sa444ql</t>
  </si>
  <si>
    <t>SA44 4QN</t>
  </si>
  <si>
    <t>SA444QN</t>
  </si>
  <si>
    <t>sa44 4qn</t>
  </si>
  <si>
    <t>sa444qn</t>
  </si>
  <si>
    <t>SA44 4QP</t>
  </si>
  <si>
    <t>SA444QP</t>
  </si>
  <si>
    <t>sa44 4qp</t>
  </si>
  <si>
    <t>sa444qp</t>
  </si>
  <si>
    <t>SA44 4QS</t>
  </si>
  <si>
    <t>SA444QS</t>
  </si>
  <si>
    <t>sa44 4qs</t>
  </si>
  <si>
    <t>sa444qs</t>
  </si>
  <si>
    <t>SA44 4QT</t>
  </si>
  <si>
    <t>SA444QT</t>
  </si>
  <si>
    <t>sa44 4qt</t>
  </si>
  <si>
    <t>sa444qt</t>
  </si>
  <si>
    <t>SA44 4QU</t>
  </si>
  <si>
    <t>SA444QU</t>
  </si>
  <si>
    <t>sa44 4qu</t>
  </si>
  <si>
    <t>sa444qu</t>
  </si>
  <si>
    <t>SA44 4QW</t>
  </si>
  <si>
    <t>SA444QW</t>
  </si>
  <si>
    <t>sa44 4qw</t>
  </si>
  <si>
    <t>sa444qw</t>
  </si>
  <si>
    <t>SA44 4QX</t>
  </si>
  <si>
    <t>SA444QX</t>
  </si>
  <si>
    <t>sa44 4qx</t>
  </si>
  <si>
    <t>sa444qx</t>
  </si>
  <si>
    <t>SA44 4RA</t>
  </si>
  <si>
    <t>SA444RA</t>
  </si>
  <si>
    <t>sa44 4ra</t>
  </si>
  <si>
    <t>sa444ra</t>
  </si>
  <si>
    <t>SA44 4RB</t>
  </si>
  <si>
    <t>SA444RB</t>
  </si>
  <si>
    <t>sa44 4rb</t>
  </si>
  <si>
    <t>sa444rb</t>
  </si>
  <si>
    <t>SA44 4RD</t>
  </si>
  <si>
    <t>SA444RD</t>
  </si>
  <si>
    <t>sa44 4rd</t>
  </si>
  <si>
    <t>sa444rd</t>
  </si>
  <si>
    <t>SA44 4RG</t>
  </si>
  <si>
    <t>SA444RG</t>
  </si>
  <si>
    <t>sa44 4rg</t>
  </si>
  <si>
    <t>sa444rg</t>
  </si>
  <si>
    <t>SA44 4RJ</t>
  </si>
  <si>
    <t>SA444RJ</t>
  </si>
  <si>
    <t>sa44 4rj</t>
  </si>
  <si>
    <t>sa444rj</t>
  </si>
  <si>
    <t>SA44 4RL</t>
  </si>
  <si>
    <t>SA444RL</t>
  </si>
  <si>
    <t>sa44 4rl</t>
  </si>
  <si>
    <t>sa444rl</t>
  </si>
  <si>
    <t>SA44 4RN</t>
  </si>
  <si>
    <t>SA444RN</t>
  </si>
  <si>
    <t>sa44 4rn</t>
  </si>
  <si>
    <t>sa444rn</t>
  </si>
  <si>
    <t>SA44 4RP</t>
  </si>
  <si>
    <t>SA444RP</t>
  </si>
  <si>
    <t>sa44 4rp</t>
  </si>
  <si>
    <t>sa444rp</t>
  </si>
  <si>
    <t>SA44 4RR</t>
  </si>
  <si>
    <t>SA444RR</t>
  </si>
  <si>
    <t>sa44 4rr</t>
  </si>
  <si>
    <t>sa444rr</t>
  </si>
  <si>
    <t>SA44 4RS</t>
  </si>
  <si>
    <t>SA444RS</t>
  </si>
  <si>
    <t>sa44 4rs</t>
  </si>
  <si>
    <t>sa444rs</t>
  </si>
  <si>
    <t>SA44 4RT</t>
  </si>
  <si>
    <t>SA444RT</t>
  </si>
  <si>
    <t>sa44 4rt</t>
  </si>
  <si>
    <t>sa444rt</t>
  </si>
  <si>
    <t>SA44 4RU</t>
  </si>
  <si>
    <t>SA444RU</t>
  </si>
  <si>
    <t>sa44 4ru</t>
  </si>
  <si>
    <t>sa444ru</t>
  </si>
  <si>
    <t>SA44 4RW</t>
  </si>
  <si>
    <t>SA444RW</t>
  </si>
  <si>
    <t>sa44 4rw</t>
  </si>
  <si>
    <t>sa444rw</t>
  </si>
  <si>
    <t>SA44 4RX</t>
  </si>
  <si>
    <t>SA444RX</t>
  </si>
  <si>
    <t>sa44 4rx</t>
  </si>
  <si>
    <t>sa444rx</t>
  </si>
  <si>
    <t>SA44 4RY</t>
  </si>
  <si>
    <t>SA444RY</t>
  </si>
  <si>
    <t>sa44 4ry</t>
  </si>
  <si>
    <t>sa444ry</t>
  </si>
  <si>
    <t>SA44 4RZ</t>
  </si>
  <si>
    <t>SA444RZ</t>
  </si>
  <si>
    <t>sa44 4rz</t>
  </si>
  <si>
    <t>sa444rz</t>
  </si>
  <si>
    <t>SA44 4SA</t>
  </si>
  <si>
    <t>SA444SA</t>
  </si>
  <si>
    <t>sa44 4sa</t>
  </si>
  <si>
    <t>sa444sa</t>
  </si>
  <si>
    <t>SA44 4SB</t>
  </si>
  <si>
    <t>SA444SB</t>
  </si>
  <si>
    <t>sa44 4sb</t>
  </si>
  <si>
    <t>sa444sb</t>
  </si>
  <si>
    <t>SA44 4SD</t>
  </si>
  <si>
    <t>SA444SD</t>
  </si>
  <si>
    <t>sa44 4sd</t>
  </si>
  <si>
    <t>sa444sd</t>
  </si>
  <si>
    <t>SA44 4SE</t>
  </si>
  <si>
    <t>SA444SE</t>
  </si>
  <si>
    <t>sa44 4se</t>
  </si>
  <si>
    <t>sa444se</t>
  </si>
  <si>
    <t>SA44 4SF</t>
  </si>
  <si>
    <t>SA444SF</t>
  </si>
  <si>
    <t>sa44 4sf</t>
  </si>
  <si>
    <t>sa444sf</t>
  </si>
  <si>
    <t>SA44 4SH</t>
  </si>
  <si>
    <t>SA444SH</t>
  </si>
  <si>
    <t>sa44 4sh</t>
  </si>
  <si>
    <t>sa444sh</t>
  </si>
  <si>
    <t>SA44 4SJ</t>
  </si>
  <si>
    <t>SA444SJ</t>
  </si>
  <si>
    <t>sa44 4sj</t>
  </si>
  <si>
    <t>sa444sj</t>
  </si>
  <si>
    <t>SA44 4SL</t>
  </si>
  <si>
    <t>SA444SL</t>
  </si>
  <si>
    <t>sa44 4sl</t>
  </si>
  <si>
    <t>sa444sl</t>
  </si>
  <si>
    <t>SA44 4SN</t>
  </si>
  <si>
    <t>SA444SN</t>
  </si>
  <si>
    <t>sa44 4sn</t>
  </si>
  <si>
    <t>sa444sn</t>
  </si>
  <si>
    <t>SA44 4SP</t>
  </si>
  <si>
    <t>SA444SP</t>
  </si>
  <si>
    <t>sa44 4sp</t>
  </si>
  <si>
    <t>sa444sp</t>
  </si>
  <si>
    <t>SA44 4SR</t>
  </si>
  <si>
    <t>SA444SR</t>
  </si>
  <si>
    <t>sa44 4sr</t>
  </si>
  <si>
    <t>sa444sr</t>
  </si>
  <si>
    <t>SA44 4SS</t>
  </si>
  <si>
    <t>SA444SS</t>
  </si>
  <si>
    <t>sa44 4ss</t>
  </si>
  <si>
    <t>sa444ss</t>
  </si>
  <si>
    <t>SA44 4ST</t>
  </si>
  <si>
    <t>SA444ST</t>
  </si>
  <si>
    <t>sa44 4st</t>
  </si>
  <si>
    <t>sa444st</t>
  </si>
  <si>
    <t>SA44 4SU</t>
  </si>
  <si>
    <t>SA444SU</t>
  </si>
  <si>
    <t>sa44 4su</t>
  </si>
  <si>
    <t>sa444su</t>
  </si>
  <si>
    <t>SA44 4SX</t>
  </si>
  <si>
    <t>SA444SX</t>
  </si>
  <si>
    <t>sa44 4sx</t>
  </si>
  <si>
    <t>sa444sx</t>
  </si>
  <si>
    <t>SA44 4SY</t>
  </si>
  <si>
    <t>SA444SY</t>
  </si>
  <si>
    <t>sa44 4sy</t>
  </si>
  <si>
    <t>sa444sy</t>
  </si>
  <si>
    <t>SA44 4SZ</t>
  </si>
  <si>
    <t>SA444SZ</t>
  </si>
  <si>
    <t>sa44 4sz</t>
  </si>
  <si>
    <t>sa444sz</t>
  </si>
  <si>
    <t>SA44 4TA</t>
  </si>
  <si>
    <t>SA444TA</t>
  </si>
  <si>
    <t>sa44 4ta</t>
  </si>
  <si>
    <t>sa444ta</t>
  </si>
  <si>
    <t>SA44 4TB</t>
  </si>
  <si>
    <t>SA444TB</t>
  </si>
  <si>
    <t>sa44 4tb</t>
  </si>
  <si>
    <t>sa444tb</t>
  </si>
  <si>
    <t>SA44 4TD</t>
  </si>
  <si>
    <t>SA444TD</t>
  </si>
  <si>
    <t>sa44 4td</t>
  </si>
  <si>
    <t>sa444td</t>
  </si>
  <si>
    <t>SA44 4TE</t>
  </si>
  <si>
    <t>SA444TE</t>
  </si>
  <si>
    <t>sa44 4te</t>
  </si>
  <si>
    <t>sa444te</t>
  </si>
  <si>
    <t>SA44 4TF</t>
  </si>
  <si>
    <t>SA444TF</t>
  </si>
  <si>
    <t>sa44 4tf</t>
  </si>
  <si>
    <t>sa444tf</t>
  </si>
  <si>
    <t>SA44 4TH</t>
  </si>
  <si>
    <t>SA444TH</t>
  </si>
  <si>
    <t>sa44 4th</t>
  </si>
  <si>
    <t>sa444th</t>
  </si>
  <si>
    <t>SA44 4TJ</t>
  </si>
  <si>
    <t>SA444TJ</t>
  </si>
  <si>
    <t>sa44 4tj</t>
  </si>
  <si>
    <t>sa444tj</t>
  </si>
  <si>
    <t>SA44 4TL</t>
  </si>
  <si>
    <t>SA444TL</t>
  </si>
  <si>
    <t>sa44 4tl</t>
  </si>
  <si>
    <t>sa444tl</t>
  </si>
  <si>
    <t>SA44 4TN</t>
  </si>
  <si>
    <t>SA444TN</t>
  </si>
  <si>
    <t>sa44 4tn</t>
  </si>
  <si>
    <t>sa444tn</t>
  </si>
  <si>
    <t>SA44 4TP</t>
  </si>
  <si>
    <t>SA444TP</t>
  </si>
  <si>
    <t>sa44 4tp</t>
  </si>
  <si>
    <t>sa444tp</t>
  </si>
  <si>
    <t>SA44 4TQ</t>
  </si>
  <si>
    <t>SA444TQ</t>
  </si>
  <si>
    <t>sa44 4tq</t>
  </si>
  <si>
    <t>sa444tq</t>
  </si>
  <si>
    <t>SA44 4TR</t>
  </si>
  <si>
    <t>SA444TR</t>
  </si>
  <si>
    <t>sa44 4tr</t>
  </si>
  <si>
    <t>sa444tr</t>
  </si>
  <si>
    <t>SA44 4TU</t>
  </si>
  <si>
    <t>SA444TU</t>
  </si>
  <si>
    <t>sa44 4tu</t>
  </si>
  <si>
    <t>sa444tu</t>
  </si>
  <si>
    <t>SA44 4TX</t>
  </si>
  <si>
    <t>SA444TX</t>
  </si>
  <si>
    <t>sa44 4tx</t>
  </si>
  <si>
    <t>sa444tx</t>
  </si>
  <si>
    <t>SA44 4TY</t>
  </si>
  <si>
    <t>SA444TY</t>
  </si>
  <si>
    <t>sa44 4ty</t>
  </si>
  <si>
    <t>sa444ty</t>
  </si>
  <si>
    <t>SA44 4TZ</t>
  </si>
  <si>
    <t>SA444TZ</t>
  </si>
  <si>
    <t>sa44 4tz</t>
  </si>
  <si>
    <t>sa444tz</t>
  </si>
  <si>
    <t>SA44 4UA</t>
  </si>
  <si>
    <t>SA444UA</t>
  </si>
  <si>
    <t>sa44 4ua</t>
  </si>
  <si>
    <t>sa444ua</t>
  </si>
  <si>
    <t>SA44 4UB</t>
  </si>
  <si>
    <t>SA444UB</t>
  </si>
  <si>
    <t>sa44 4ub</t>
  </si>
  <si>
    <t>sa444ub</t>
  </si>
  <si>
    <t>SA44 4UD</t>
  </si>
  <si>
    <t>SA444UD</t>
  </si>
  <si>
    <t>sa44 4ud</t>
  </si>
  <si>
    <t>sa444ud</t>
  </si>
  <si>
    <t>SA44 4UE</t>
  </si>
  <si>
    <t>SA444UE</t>
  </si>
  <si>
    <t>sa44 4ue</t>
  </si>
  <si>
    <t>sa444ue</t>
  </si>
  <si>
    <t>SA44 4UG</t>
  </si>
  <si>
    <t>SA444UG</t>
  </si>
  <si>
    <t>sa44 4ug</t>
  </si>
  <si>
    <t>sa444ug</t>
  </si>
  <si>
    <t>SA44 4UL</t>
  </si>
  <si>
    <t>SA444UL</t>
  </si>
  <si>
    <t>sa44 4ul</t>
  </si>
  <si>
    <t>sa444ul</t>
  </si>
  <si>
    <t>SA44 4UN</t>
  </si>
  <si>
    <t>SA444UN</t>
  </si>
  <si>
    <t>sa44 4un</t>
  </si>
  <si>
    <t>sa444un</t>
  </si>
  <si>
    <t>SA44 4UP</t>
  </si>
  <si>
    <t>SA444UP</t>
  </si>
  <si>
    <t>sa44 4up</t>
  </si>
  <si>
    <t>sa444up</t>
  </si>
  <si>
    <t>SA44 4UR</t>
  </si>
  <si>
    <t>SA444UR</t>
  </si>
  <si>
    <t>sa44 4ur</t>
  </si>
  <si>
    <t>sa444ur</t>
  </si>
  <si>
    <t>SA44 4UT</t>
  </si>
  <si>
    <t>SA444UT</t>
  </si>
  <si>
    <t>sa44 4ut</t>
  </si>
  <si>
    <t>sa444ut</t>
  </si>
  <si>
    <t>SA44 4UU</t>
  </si>
  <si>
    <t>SA444UU</t>
  </si>
  <si>
    <t>sa44 4uu</t>
  </si>
  <si>
    <t>sa444uu</t>
  </si>
  <si>
    <t>SA44 4UX</t>
  </si>
  <si>
    <t>SA444UX</t>
  </si>
  <si>
    <t>sa44 4ux</t>
  </si>
  <si>
    <t>sa444ux</t>
  </si>
  <si>
    <t>SA44 4UY</t>
  </si>
  <si>
    <t>SA444UY</t>
  </si>
  <si>
    <t>sa44 4uy</t>
  </si>
  <si>
    <t>sa444uy</t>
  </si>
  <si>
    <t>SA44 4WH</t>
  </si>
  <si>
    <t>SA444WH</t>
  </si>
  <si>
    <t>sa44 4wh</t>
  </si>
  <si>
    <t>sa444wh</t>
  </si>
  <si>
    <t>SA44 4XA</t>
  </si>
  <si>
    <t>SA444XA</t>
  </si>
  <si>
    <t>sa44 4xa</t>
  </si>
  <si>
    <t>sa444xa</t>
  </si>
  <si>
    <t>SA44 4XB</t>
  </si>
  <si>
    <t>SA444XB</t>
  </si>
  <si>
    <t>sa44 4xb</t>
  </si>
  <si>
    <t>sa444xb</t>
  </si>
  <si>
    <t>SA44 4XD</t>
  </si>
  <si>
    <t>SA444XD</t>
  </si>
  <si>
    <t>sa44 4xd</t>
  </si>
  <si>
    <t>sa444xd</t>
  </si>
  <si>
    <t>SA44 4XE</t>
  </si>
  <si>
    <t>SA444XE</t>
  </si>
  <si>
    <t>sa44 4xe</t>
  </si>
  <si>
    <t>sa444xe</t>
  </si>
  <si>
    <t>SA44 4XF</t>
  </si>
  <si>
    <t>SA444XF</t>
  </si>
  <si>
    <t>sa44 4xf</t>
  </si>
  <si>
    <t>sa444xf</t>
  </si>
  <si>
    <t>SA44 4XG</t>
  </si>
  <si>
    <t>SA444XG</t>
  </si>
  <si>
    <t>sa44 4xg</t>
  </si>
  <si>
    <t>sa444xg</t>
  </si>
  <si>
    <t>SA44 4XH</t>
  </si>
  <si>
    <t>SA444XH</t>
  </si>
  <si>
    <t>sa44 4xh</t>
  </si>
  <si>
    <t>sa444xh</t>
  </si>
  <si>
    <t>SA44 4XN</t>
  </si>
  <si>
    <t>SA444XN</t>
  </si>
  <si>
    <t>sa44 4xn</t>
  </si>
  <si>
    <t>sa444xn</t>
  </si>
  <si>
    <t>SA44 4XP</t>
  </si>
  <si>
    <t>SA444XP</t>
  </si>
  <si>
    <t>sa44 4xp</t>
  </si>
  <si>
    <t>sa444xp</t>
  </si>
  <si>
    <t>SA44 4YR</t>
  </si>
  <si>
    <t>SA444YR</t>
  </si>
  <si>
    <t>sa44 4yr</t>
  </si>
  <si>
    <t>sa444yr</t>
  </si>
  <si>
    <t>SA44 5AA</t>
  </si>
  <si>
    <t>SA445AA</t>
  </si>
  <si>
    <t>sa44 5aa</t>
  </si>
  <si>
    <t>sa445aa</t>
  </si>
  <si>
    <t>SA44 5AB</t>
  </si>
  <si>
    <t>SA445AB</t>
  </si>
  <si>
    <t>sa44 5ab</t>
  </si>
  <si>
    <t>sa445ab</t>
  </si>
  <si>
    <t>SA44 5AD</t>
  </si>
  <si>
    <t>SA445AD</t>
  </si>
  <si>
    <t>sa44 5ad</t>
  </si>
  <si>
    <t>sa445ad</t>
  </si>
  <si>
    <t>SA44 5AE</t>
  </si>
  <si>
    <t>SA445AE</t>
  </si>
  <si>
    <t>sa44 5ae</t>
  </si>
  <si>
    <t>sa445ae</t>
  </si>
  <si>
    <t>SA44 5AF</t>
  </si>
  <si>
    <t>SA445AF</t>
  </si>
  <si>
    <t>sa44 5af</t>
  </si>
  <si>
    <t>sa445af</t>
  </si>
  <si>
    <t>SA44 5AG</t>
  </si>
  <si>
    <t>SA445AG</t>
  </si>
  <si>
    <t>sa44 5ag</t>
  </si>
  <si>
    <t>sa445ag</t>
  </si>
  <si>
    <t>SA44 5AH</t>
  </si>
  <si>
    <t>SA445AH</t>
  </si>
  <si>
    <t>sa44 5ah</t>
  </si>
  <si>
    <t>sa445ah</t>
  </si>
  <si>
    <t>SA44 5AJ</t>
  </si>
  <si>
    <t>SA445AJ</t>
  </si>
  <si>
    <t>sa44 5aj</t>
  </si>
  <si>
    <t>sa445aj</t>
  </si>
  <si>
    <t>SA44 5AL</t>
  </si>
  <si>
    <t>SA445AL</t>
  </si>
  <si>
    <t>sa44 5al</t>
  </si>
  <si>
    <t>sa445al</t>
  </si>
  <si>
    <t>Henllan STW</t>
  </si>
  <si>
    <t>SA44 5AN</t>
  </si>
  <si>
    <t>SA445AN</t>
  </si>
  <si>
    <t>sa44 5an</t>
  </si>
  <si>
    <t>sa445an</t>
  </si>
  <si>
    <t>SA44 5AP</t>
  </si>
  <si>
    <t>SA445AP</t>
  </si>
  <si>
    <t>sa44 5ap</t>
  </si>
  <si>
    <t>sa445ap</t>
  </si>
  <si>
    <t>SA44 5AR</t>
  </si>
  <si>
    <t>SA445AR</t>
  </si>
  <si>
    <t>sa44 5ar</t>
  </si>
  <si>
    <t>sa445ar</t>
  </si>
  <si>
    <t>SA44 5AS</t>
  </si>
  <si>
    <t>SA445AS</t>
  </si>
  <si>
    <t>sa44 5as</t>
  </si>
  <si>
    <t>sa445as</t>
  </si>
  <si>
    <t>SA44 5AT</t>
  </si>
  <si>
    <t>SA445AT</t>
  </si>
  <si>
    <t>sa44 5at</t>
  </si>
  <si>
    <t>sa445at</t>
  </si>
  <si>
    <t>SA44 5AU</t>
  </si>
  <si>
    <t>SA445AU</t>
  </si>
  <si>
    <t>sa44 5au</t>
  </si>
  <si>
    <t>sa445au</t>
  </si>
  <si>
    <t>SA44 5AX</t>
  </si>
  <si>
    <t>SA445AX</t>
  </si>
  <si>
    <t>sa44 5ax</t>
  </si>
  <si>
    <t>sa445ax</t>
  </si>
  <si>
    <t>SA44 5AY</t>
  </si>
  <si>
    <t>SA445AY</t>
  </si>
  <si>
    <t>sa44 5ay</t>
  </si>
  <si>
    <t>sa445ay</t>
  </si>
  <si>
    <t>SA44 5AZ</t>
  </si>
  <si>
    <t>SA445AZ</t>
  </si>
  <si>
    <t>sa44 5az</t>
  </si>
  <si>
    <t>sa445az</t>
  </si>
  <si>
    <t>SA44 5BA</t>
  </si>
  <si>
    <t>SA445BA</t>
  </si>
  <si>
    <t>sa44 5ba</t>
  </si>
  <si>
    <t>sa445ba</t>
  </si>
  <si>
    <t>SA44 5BB</t>
  </si>
  <si>
    <t>SA445BB</t>
  </si>
  <si>
    <t>sa44 5bb</t>
  </si>
  <si>
    <t>sa445bb</t>
  </si>
  <si>
    <t>SA44 5BD</t>
  </si>
  <si>
    <t>SA445BD</t>
  </si>
  <si>
    <t>sa44 5bd</t>
  </si>
  <si>
    <t>sa445bd</t>
  </si>
  <si>
    <t>SA44 5BE</t>
  </si>
  <si>
    <t>SA445BE</t>
  </si>
  <si>
    <t>sa44 5be</t>
  </si>
  <si>
    <t>sa445be</t>
  </si>
  <si>
    <t>SA44 5BH</t>
  </si>
  <si>
    <t>SA445BH</t>
  </si>
  <si>
    <t>sa44 5bh</t>
  </si>
  <si>
    <t>sa445bh</t>
  </si>
  <si>
    <t>SA44 5BJ</t>
  </si>
  <si>
    <t>SA445BJ</t>
  </si>
  <si>
    <t>sa44 5bj</t>
  </si>
  <si>
    <t>sa445bj</t>
  </si>
  <si>
    <t>SA44 5BL</t>
  </si>
  <si>
    <t>SA445BL</t>
  </si>
  <si>
    <t>sa44 5bl</t>
  </si>
  <si>
    <t>sa445bl</t>
  </si>
  <si>
    <t>SA44 5BN</t>
  </si>
  <si>
    <t>SA445BN</t>
  </si>
  <si>
    <t>sa44 5bn</t>
  </si>
  <si>
    <t>sa445bn</t>
  </si>
  <si>
    <t>SA44 5BP</t>
  </si>
  <si>
    <t>SA445BP</t>
  </si>
  <si>
    <t>sa44 5bp</t>
  </si>
  <si>
    <t>sa445bp</t>
  </si>
  <si>
    <t>SA44 5BQ</t>
  </si>
  <si>
    <t>SA445BQ</t>
  </si>
  <si>
    <t>sa44 5bq</t>
  </si>
  <si>
    <t>sa445bq</t>
  </si>
  <si>
    <t>SA44 5BS</t>
  </si>
  <si>
    <t>SA445BS</t>
  </si>
  <si>
    <t>sa44 5bs</t>
  </si>
  <si>
    <t>sa445bs</t>
  </si>
  <si>
    <t>SA44 5BW</t>
  </si>
  <si>
    <t>SA445BW</t>
  </si>
  <si>
    <t>sa44 5bw</t>
  </si>
  <si>
    <t>sa445bw</t>
  </si>
  <si>
    <t>SA44 5DA</t>
  </si>
  <si>
    <t>SA445DA</t>
  </si>
  <si>
    <t>sa44 5da</t>
  </si>
  <si>
    <t>sa445da</t>
  </si>
  <si>
    <t>SA44 5DB</t>
  </si>
  <si>
    <t>SA445DB</t>
  </si>
  <si>
    <t>sa44 5db</t>
  </si>
  <si>
    <t>sa445db</t>
  </si>
  <si>
    <t>SA44 5DD</t>
  </si>
  <si>
    <t>SA445DD</t>
  </si>
  <si>
    <t>sa44 5dd</t>
  </si>
  <si>
    <t>sa445dd</t>
  </si>
  <si>
    <t>SA44 5DE</t>
  </si>
  <si>
    <t>SA445DE</t>
  </si>
  <si>
    <t>sa44 5de</t>
  </si>
  <si>
    <t>sa445de</t>
  </si>
  <si>
    <t>SA44 5DF</t>
  </si>
  <si>
    <t>SA445DF</t>
  </si>
  <si>
    <t>sa44 5df</t>
  </si>
  <si>
    <t>sa445df</t>
  </si>
  <si>
    <t>SA44 5DG</t>
  </si>
  <si>
    <t>SA445DG</t>
  </si>
  <si>
    <t>sa44 5dg</t>
  </si>
  <si>
    <t>sa445dg</t>
  </si>
  <si>
    <t>SA44 5DJ</t>
  </si>
  <si>
    <t>SA445DJ</t>
  </si>
  <si>
    <t>sa44 5dj</t>
  </si>
  <si>
    <t>sa445dj</t>
  </si>
  <si>
    <t>SA44 5DL</t>
  </si>
  <si>
    <t>SA445DL</t>
  </si>
  <si>
    <t>sa44 5dl</t>
  </si>
  <si>
    <t>sa445dl</t>
  </si>
  <si>
    <t>SA44 5DP</t>
  </si>
  <si>
    <t>SA445DP</t>
  </si>
  <si>
    <t>sa44 5dp</t>
  </si>
  <si>
    <t>sa445dp</t>
  </si>
  <si>
    <t>SA44 5DR</t>
  </si>
  <si>
    <t>SA445DR</t>
  </si>
  <si>
    <t>sa44 5dr</t>
  </si>
  <si>
    <t>sa445dr</t>
  </si>
  <si>
    <t>SA44 5DS</t>
  </si>
  <si>
    <t>SA445DS</t>
  </si>
  <si>
    <t>sa44 5ds</t>
  </si>
  <si>
    <t>sa445ds</t>
  </si>
  <si>
    <t>SA44 5DT</t>
  </si>
  <si>
    <t>SA445DT</t>
  </si>
  <si>
    <t>sa44 5dt</t>
  </si>
  <si>
    <t>sa445dt</t>
  </si>
  <si>
    <t>SA44 5DU</t>
  </si>
  <si>
    <t>SA445DU</t>
  </si>
  <si>
    <t>sa44 5du</t>
  </si>
  <si>
    <t>sa445du</t>
  </si>
  <si>
    <t>SA44 5DW</t>
  </si>
  <si>
    <t>SA445DW</t>
  </si>
  <si>
    <t>sa44 5dw</t>
  </si>
  <si>
    <t>sa445dw</t>
  </si>
  <si>
    <t>SA44 5DX</t>
  </si>
  <si>
    <t>SA445DX</t>
  </si>
  <si>
    <t>sa44 5dx</t>
  </si>
  <si>
    <t>sa445dx</t>
  </si>
  <si>
    <t>SA44 5DY</t>
  </si>
  <si>
    <t>SA445DY</t>
  </si>
  <si>
    <t>sa44 5dy</t>
  </si>
  <si>
    <t>sa445dy</t>
  </si>
  <si>
    <t>SA44 5DZ</t>
  </si>
  <si>
    <t>SA445DZ</t>
  </si>
  <si>
    <t>sa44 5dz</t>
  </si>
  <si>
    <t>sa445dz</t>
  </si>
  <si>
    <t>SA44 5EA</t>
  </si>
  <si>
    <t>SA445EA</t>
  </si>
  <si>
    <t>sa44 5ea</t>
  </si>
  <si>
    <t>sa445ea</t>
  </si>
  <si>
    <t>SA44 5EB</t>
  </si>
  <si>
    <t>SA445EB</t>
  </si>
  <si>
    <t>sa44 5eb</t>
  </si>
  <si>
    <t>sa445eb</t>
  </si>
  <si>
    <t>SA44 5ED</t>
  </si>
  <si>
    <t>SA445ED</t>
  </si>
  <si>
    <t>sa44 5ed</t>
  </si>
  <si>
    <t>sa445ed</t>
  </si>
  <si>
    <t>SA44 5EE</t>
  </si>
  <si>
    <t>SA445EE</t>
  </si>
  <si>
    <t>sa44 5ee</t>
  </si>
  <si>
    <t>sa445ee</t>
  </si>
  <si>
    <t>SA44 5EF</t>
  </si>
  <si>
    <t>SA445EF</t>
  </si>
  <si>
    <t>sa44 5ef</t>
  </si>
  <si>
    <t>sa445ef</t>
  </si>
  <si>
    <t>SA44 5EG</t>
  </si>
  <si>
    <t>SA445EG</t>
  </si>
  <si>
    <t>sa44 5eg</t>
  </si>
  <si>
    <t>sa445eg</t>
  </si>
  <si>
    <t>SA44 5EH</t>
  </si>
  <si>
    <t>SA445EH</t>
  </si>
  <si>
    <t>sa44 5eh</t>
  </si>
  <si>
    <t>sa445eh</t>
  </si>
  <si>
    <t>SA44 5EJ</t>
  </si>
  <si>
    <t>SA445EJ</t>
  </si>
  <si>
    <t>sa44 5ej</t>
  </si>
  <si>
    <t>sa445ej</t>
  </si>
  <si>
    <t>SA44 5EL</t>
  </si>
  <si>
    <t>SA445EL</t>
  </si>
  <si>
    <t>sa44 5el</t>
  </si>
  <si>
    <t>sa445el</t>
  </si>
  <si>
    <t>SA44 5EN</t>
  </si>
  <si>
    <t>SA445EN</t>
  </si>
  <si>
    <t>sa44 5en</t>
  </si>
  <si>
    <t>sa445en</t>
  </si>
  <si>
    <t>SA44 5EP</t>
  </si>
  <si>
    <t>SA445EP</t>
  </si>
  <si>
    <t>sa44 5ep</t>
  </si>
  <si>
    <t>sa445ep</t>
  </si>
  <si>
    <t>SA44 5EQ</t>
  </si>
  <si>
    <t>SA445EQ</t>
  </si>
  <si>
    <t>sa44 5eq</t>
  </si>
  <si>
    <t>sa445eq</t>
  </si>
  <si>
    <t>SA44 5ES</t>
  </si>
  <si>
    <t>SA445ES</t>
  </si>
  <si>
    <t>sa44 5es</t>
  </si>
  <si>
    <t>sa445es</t>
  </si>
  <si>
    <t>SA44 5ET</t>
  </si>
  <si>
    <t>SA445ET</t>
  </si>
  <si>
    <t>sa44 5et</t>
  </si>
  <si>
    <t>sa445et</t>
  </si>
  <si>
    <t>SA44 5EU</t>
  </si>
  <si>
    <t>SA445EU</t>
  </si>
  <si>
    <t>sa44 5eu</t>
  </si>
  <si>
    <t>sa445eu</t>
  </si>
  <si>
    <t>SA44 5EW</t>
  </si>
  <si>
    <t>SA445EW</t>
  </si>
  <si>
    <t>sa44 5ew</t>
  </si>
  <si>
    <t>sa445ew</t>
  </si>
  <si>
    <t>SA44 5EX</t>
  </si>
  <si>
    <t>SA445EX</t>
  </si>
  <si>
    <t>sa44 5ex</t>
  </si>
  <si>
    <t>sa445ex</t>
  </si>
  <si>
    <t>SA44 5EY</t>
  </si>
  <si>
    <t>SA445EY</t>
  </si>
  <si>
    <t>sa44 5ey</t>
  </si>
  <si>
    <t>sa445ey</t>
  </si>
  <si>
    <t>SA44 5EZ</t>
  </si>
  <si>
    <t>SA445EZ</t>
  </si>
  <si>
    <t>sa44 5ez</t>
  </si>
  <si>
    <t>sa445ez</t>
  </si>
  <si>
    <t>SA44 5FA</t>
  </si>
  <si>
    <t>SA445FA</t>
  </si>
  <si>
    <t>sa44 5fa</t>
  </si>
  <si>
    <t>sa445fa</t>
  </si>
  <si>
    <t>SA44 5HA</t>
  </si>
  <si>
    <t>SA445HA</t>
  </si>
  <si>
    <t>sa44 5ha</t>
  </si>
  <si>
    <t>sa445ha</t>
  </si>
  <si>
    <t>SA44 5HB</t>
  </si>
  <si>
    <t>SA445HB</t>
  </si>
  <si>
    <t>sa44 5hb</t>
  </si>
  <si>
    <t>sa445hb</t>
  </si>
  <si>
    <t>SA44 5HD</t>
  </si>
  <si>
    <t>SA445HD</t>
  </si>
  <si>
    <t>sa44 5hd</t>
  </si>
  <si>
    <t>sa445hd</t>
  </si>
  <si>
    <t>SA44 5HE</t>
  </si>
  <si>
    <t>SA445HE</t>
  </si>
  <si>
    <t>sa44 5he</t>
  </si>
  <si>
    <t>sa445he</t>
  </si>
  <si>
    <t>SA44 5HF</t>
  </si>
  <si>
    <t>SA445HF</t>
  </si>
  <si>
    <t>sa44 5hf</t>
  </si>
  <si>
    <t>sa445hf</t>
  </si>
  <si>
    <t>SA44 5HG</t>
  </si>
  <si>
    <t>SA445HG</t>
  </si>
  <si>
    <t>sa44 5hg</t>
  </si>
  <si>
    <t>sa445hg</t>
  </si>
  <si>
    <t>SA44 5HL</t>
  </si>
  <si>
    <t>SA445HL</t>
  </si>
  <si>
    <t>sa44 5hl</t>
  </si>
  <si>
    <t>sa445hl</t>
  </si>
  <si>
    <t>SA44 5HN</t>
  </si>
  <si>
    <t>SA445HN</t>
  </si>
  <si>
    <t>sa44 5hn</t>
  </si>
  <si>
    <t>sa445hn</t>
  </si>
  <si>
    <t>SA44 5HR</t>
  </si>
  <si>
    <t>SA445HR</t>
  </si>
  <si>
    <t>sa44 5hr</t>
  </si>
  <si>
    <t>sa445hr</t>
  </si>
  <si>
    <t>SA44 5HS</t>
  </si>
  <si>
    <t>SA445HS</t>
  </si>
  <si>
    <t>sa44 5hs</t>
  </si>
  <si>
    <t>sa445hs</t>
  </si>
  <si>
    <t>SA44 5HT</t>
  </si>
  <si>
    <t>SA445HT</t>
  </si>
  <si>
    <t>sa44 5ht</t>
  </si>
  <si>
    <t>sa445ht</t>
  </si>
  <si>
    <t>SA44 5HU</t>
  </si>
  <si>
    <t>SA445HU</t>
  </si>
  <si>
    <t>sa44 5hu</t>
  </si>
  <si>
    <t>sa445hu</t>
  </si>
  <si>
    <t>SA44 5HW</t>
  </si>
  <si>
    <t>SA445HW</t>
  </si>
  <si>
    <t>sa44 5hw</t>
  </si>
  <si>
    <t>sa445hw</t>
  </si>
  <si>
    <t>SA44 5HX</t>
  </si>
  <si>
    <t>SA445HX</t>
  </si>
  <si>
    <t>sa44 5hx</t>
  </si>
  <si>
    <t>sa445hx</t>
  </si>
  <si>
    <t>SA44 5HY</t>
  </si>
  <si>
    <t>SA445HY</t>
  </si>
  <si>
    <t>sa44 5hy</t>
  </si>
  <si>
    <t>sa445hy</t>
  </si>
  <si>
    <t>SA44 5JA</t>
  </si>
  <si>
    <t>SA445JA</t>
  </si>
  <si>
    <t>sa44 5ja</t>
  </si>
  <si>
    <t>sa445ja</t>
  </si>
  <si>
    <t>SA44 5JB</t>
  </si>
  <si>
    <t>SA445JB</t>
  </si>
  <si>
    <t>sa44 5jb</t>
  </si>
  <si>
    <t>sa445jb</t>
  </si>
  <si>
    <t>SA44 5JD</t>
  </si>
  <si>
    <t>SA445JD</t>
  </si>
  <si>
    <t>sa44 5jd</t>
  </si>
  <si>
    <t>sa445jd</t>
  </si>
  <si>
    <t>SA44 5JE</t>
  </si>
  <si>
    <t>SA445JE</t>
  </si>
  <si>
    <t>sa44 5je</t>
  </si>
  <si>
    <t>sa445je</t>
  </si>
  <si>
    <t>SA44 5JF</t>
  </si>
  <si>
    <t>SA445JF</t>
  </si>
  <si>
    <t>sa44 5jf</t>
  </si>
  <si>
    <t>sa445jf</t>
  </si>
  <si>
    <t>SA44 5JJ</t>
  </si>
  <si>
    <t>SA445JJ</t>
  </si>
  <si>
    <t>sa44 5jj</t>
  </si>
  <si>
    <t>sa445jj</t>
  </si>
  <si>
    <t>SA44 5JL</t>
  </si>
  <si>
    <t>SA445JL</t>
  </si>
  <si>
    <t>sa44 5jl</t>
  </si>
  <si>
    <t>sa445jl</t>
  </si>
  <si>
    <t>SA44 5JP</t>
  </si>
  <si>
    <t>SA445JP</t>
  </si>
  <si>
    <t>sa44 5jp</t>
  </si>
  <si>
    <t>sa445jp</t>
  </si>
  <si>
    <t>SA44 5JR</t>
  </si>
  <si>
    <t>SA445JR</t>
  </si>
  <si>
    <t>sa44 5jr</t>
  </si>
  <si>
    <t>sa445jr</t>
  </si>
  <si>
    <t>SA44 5JS</t>
  </si>
  <si>
    <t>SA445JS</t>
  </si>
  <si>
    <t>sa44 5js</t>
  </si>
  <si>
    <t>sa445js</t>
  </si>
  <si>
    <t>SA44 5JT</t>
  </si>
  <si>
    <t>SA445JT</t>
  </si>
  <si>
    <t>sa44 5jt</t>
  </si>
  <si>
    <t>sa445jt</t>
  </si>
  <si>
    <t>SA44 5JU</t>
  </si>
  <si>
    <t>SA445JU</t>
  </si>
  <si>
    <t>sa44 5ju</t>
  </si>
  <si>
    <t>sa445ju</t>
  </si>
  <si>
    <t>SA44 5JX</t>
  </si>
  <si>
    <t>SA445JX</t>
  </si>
  <si>
    <t>sa44 5jx</t>
  </si>
  <si>
    <t>sa445jx</t>
  </si>
  <si>
    <t>SA44 5JY</t>
  </si>
  <si>
    <t>SA445JY</t>
  </si>
  <si>
    <t>sa44 5jy</t>
  </si>
  <si>
    <t>sa445jy</t>
  </si>
  <si>
    <t>SA44 5JZ</t>
  </si>
  <si>
    <t>SA445JZ</t>
  </si>
  <si>
    <t>sa44 5jz</t>
  </si>
  <si>
    <t>sa445jz</t>
  </si>
  <si>
    <t>SA44 5LA</t>
  </si>
  <si>
    <t>SA445LA</t>
  </si>
  <si>
    <t>sa44 5la</t>
  </si>
  <si>
    <t>sa445la</t>
  </si>
  <si>
    <t>SA44 5LB</t>
  </si>
  <si>
    <t>SA445LB</t>
  </si>
  <si>
    <t>sa44 5lb</t>
  </si>
  <si>
    <t>sa445lb</t>
  </si>
  <si>
    <t>SA44 5LD</t>
  </si>
  <si>
    <t>SA445LD</t>
  </si>
  <si>
    <t>sa44 5ld</t>
  </si>
  <si>
    <t>sa445ld</t>
  </si>
  <si>
    <t>SA44 5LE</t>
  </si>
  <si>
    <t>SA445LE</t>
  </si>
  <si>
    <t>sa44 5le</t>
  </si>
  <si>
    <t>sa445le</t>
  </si>
  <si>
    <t>SA44 5LH</t>
  </si>
  <si>
    <t>SA445LH</t>
  </si>
  <si>
    <t>sa44 5lh</t>
  </si>
  <si>
    <t>sa445lh</t>
  </si>
  <si>
    <t>SA44 5LJ</t>
  </si>
  <si>
    <t>SA445LJ</t>
  </si>
  <si>
    <t>sa44 5lj</t>
  </si>
  <si>
    <t>sa445lj</t>
  </si>
  <si>
    <t>SA44 5LL</t>
  </si>
  <si>
    <t>SA445LL</t>
  </si>
  <si>
    <t>sa44 5ll</t>
  </si>
  <si>
    <t>sa445ll</t>
  </si>
  <si>
    <t>SA44 5LN</t>
  </si>
  <si>
    <t>SA445LN</t>
  </si>
  <si>
    <t>sa44 5ln</t>
  </si>
  <si>
    <t>sa445ln</t>
  </si>
  <si>
    <t>SA44 5LP</t>
  </si>
  <si>
    <t>SA445LP</t>
  </si>
  <si>
    <t>sa44 5lp</t>
  </si>
  <si>
    <t>sa445lp</t>
  </si>
  <si>
    <t>SA44 5LQ</t>
  </si>
  <si>
    <t>SA445LQ</t>
  </si>
  <si>
    <t>sa44 5lq</t>
  </si>
  <si>
    <t>sa445lq</t>
  </si>
  <si>
    <t>SA44 5LR</t>
  </si>
  <si>
    <t>SA445LR</t>
  </si>
  <si>
    <t>sa44 5lr</t>
  </si>
  <si>
    <t>sa445lr</t>
  </si>
  <si>
    <t>SA44 5LS</t>
  </si>
  <si>
    <t>SA445LS</t>
  </si>
  <si>
    <t>sa44 5ls</t>
  </si>
  <si>
    <t>sa445ls</t>
  </si>
  <si>
    <t>SA44 5LT</t>
  </si>
  <si>
    <t>SA445LT</t>
  </si>
  <si>
    <t>sa44 5lt</t>
  </si>
  <si>
    <t>sa445lt</t>
  </si>
  <si>
    <t>SA44 5LU</t>
  </si>
  <si>
    <t>SA445LU</t>
  </si>
  <si>
    <t>sa44 5lu</t>
  </si>
  <si>
    <t>sa445lu</t>
  </si>
  <si>
    <t>SA44 5LX</t>
  </si>
  <si>
    <t>SA445LX</t>
  </si>
  <si>
    <t>sa44 5lx</t>
  </si>
  <si>
    <t>sa445lx</t>
  </si>
  <si>
    <t>SA44 5LY</t>
  </si>
  <si>
    <t>SA445LY</t>
  </si>
  <si>
    <t>sa44 5ly</t>
  </si>
  <si>
    <t>sa445ly</t>
  </si>
  <si>
    <t>SA44 5LZ</t>
  </si>
  <si>
    <t>SA445LZ</t>
  </si>
  <si>
    <t>sa44 5lz</t>
  </si>
  <si>
    <t>sa445lz</t>
  </si>
  <si>
    <t>SA44 5NA</t>
  </si>
  <si>
    <t>SA445NA</t>
  </si>
  <si>
    <t>sa44 5na</t>
  </si>
  <si>
    <t>sa445na</t>
  </si>
  <si>
    <t>SA44 5NB</t>
  </si>
  <si>
    <t>SA445NB</t>
  </si>
  <si>
    <t>sa44 5nb</t>
  </si>
  <si>
    <t>sa445nb</t>
  </si>
  <si>
    <t>SA44 5ND</t>
  </si>
  <si>
    <t>SA445ND</t>
  </si>
  <si>
    <t>sa44 5nd</t>
  </si>
  <si>
    <t>sa445nd</t>
  </si>
  <si>
    <t>SA44 5NG</t>
  </si>
  <si>
    <t>SA445NG</t>
  </si>
  <si>
    <t>sa44 5ng</t>
  </si>
  <si>
    <t>sa445ng</t>
  </si>
  <si>
    <t>SA44 5NH</t>
  </si>
  <si>
    <t>SA445NH</t>
  </si>
  <si>
    <t>sa44 5nh</t>
  </si>
  <si>
    <t>sa445nh</t>
  </si>
  <si>
    <t>SA44 5NJ</t>
  </si>
  <si>
    <t>SA445NJ</t>
  </si>
  <si>
    <t>sa44 5nj</t>
  </si>
  <si>
    <t>sa445nj</t>
  </si>
  <si>
    <t>SA44 5NL</t>
  </si>
  <si>
    <t>SA445NL</t>
  </si>
  <si>
    <t>sa44 5nl</t>
  </si>
  <si>
    <t>sa445nl</t>
  </si>
  <si>
    <t>SA44 5NN</t>
  </si>
  <si>
    <t>SA445NN</t>
  </si>
  <si>
    <t>sa44 5nn</t>
  </si>
  <si>
    <t>sa445nn</t>
  </si>
  <si>
    <t>SA44 5NP</t>
  </si>
  <si>
    <t>SA445NP</t>
  </si>
  <si>
    <t>sa44 5np</t>
  </si>
  <si>
    <t>sa445np</t>
  </si>
  <si>
    <t>SA44 5NQ</t>
  </si>
  <si>
    <t>SA445NQ</t>
  </si>
  <si>
    <t>sa44 5nq</t>
  </si>
  <si>
    <t>sa445nq</t>
  </si>
  <si>
    <t>SA44 5NR</t>
  </si>
  <si>
    <t>SA445NR</t>
  </si>
  <si>
    <t>sa44 5nr</t>
  </si>
  <si>
    <t>sa445nr</t>
  </si>
  <si>
    <t>SA44 5NS</t>
  </si>
  <si>
    <t>SA445NS</t>
  </si>
  <si>
    <t>sa44 5ns</t>
  </si>
  <si>
    <t>sa445ns</t>
  </si>
  <si>
    <t>SA44 5NT</t>
  </si>
  <si>
    <t>SA445NT</t>
  </si>
  <si>
    <t>sa44 5nt</t>
  </si>
  <si>
    <t>sa445nt</t>
  </si>
  <si>
    <t>SA44 5NU</t>
  </si>
  <si>
    <t>SA445NU</t>
  </si>
  <si>
    <t>sa44 5nu</t>
  </si>
  <si>
    <t>sa445nu</t>
  </si>
  <si>
    <t>SA44 5NW</t>
  </si>
  <si>
    <t>SA445NW</t>
  </si>
  <si>
    <t>sa44 5nw</t>
  </si>
  <si>
    <t>sa445nw</t>
  </si>
  <si>
    <t>SA44 5NX</t>
  </si>
  <si>
    <t>SA445NX</t>
  </si>
  <si>
    <t>sa44 5nx</t>
  </si>
  <si>
    <t>sa445nx</t>
  </si>
  <si>
    <t>SA44 5NY</t>
  </si>
  <si>
    <t>SA445NY</t>
  </si>
  <si>
    <t>sa44 5ny</t>
  </si>
  <si>
    <t>sa445ny</t>
  </si>
  <si>
    <t>SA44 5NZ</t>
  </si>
  <si>
    <t>SA445NZ</t>
  </si>
  <si>
    <t>sa44 5nz</t>
  </si>
  <si>
    <t>sa445nz</t>
  </si>
  <si>
    <t>SA44 5PE</t>
  </si>
  <si>
    <t>SA445PE</t>
  </si>
  <si>
    <t>sa44 5pe</t>
  </si>
  <si>
    <t>sa445pe</t>
  </si>
  <si>
    <t>SA44 5PF</t>
  </si>
  <si>
    <t>SA445PF</t>
  </si>
  <si>
    <t>sa44 5pf</t>
  </si>
  <si>
    <t>sa445pf</t>
  </si>
  <si>
    <t>SA44 5PG</t>
  </si>
  <si>
    <t>SA445PG</t>
  </si>
  <si>
    <t>sa44 5pg</t>
  </si>
  <si>
    <t>sa445pg</t>
  </si>
  <si>
    <t>SA44 5PH</t>
  </si>
  <si>
    <t>SA445PH</t>
  </si>
  <si>
    <t>sa44 5ph</t>
  </si>
  <si>
    <t>sa445ph</t>
  </si>
  <si>
    <t>SA44 5PJ</t>
  </si>
  <si>
    <t>SA445PJ</t>
  </si>
  <si>
    <t>sa44 5pj</t>
  </si>
  <si>
    <t>sa445pj</t>
  </si>
  <si>
    <t>SA44 5PL</t>
  </si>
  <si>
    <t>SA445PL</t>
  </si>
  <si>
    <t>sa44 5pl</t>
  </si>
  <si>
    <t>sa445pl</t>
  </si>
  <si>
    <t>SA44 5PN</t>
  </si>
  <si>
    <t>SA445PN</t>
  </si>
  <si>
    <t>sa44 5pn</t>
  </si>
  <si>
    <t>sa445pn</t>
  </si>
  <si>
    <t>SA44 5PP</t>
  </si>
  <si>
    <t>SA445PP</t>
  </si>
  <si>
    <t>sa44 5pp</t>
  </si>
  <si>
    <t>sa445pp</t>
  </si>
  <si>
    <t>SA44 5PQ</t>
  </si>
  <si>
    <t>SA445PQ</t>
  </si>
  <si>
    <t>sa44 5pq</t>
  </si>
  <si>
    <t>sa445pq</t>
  </si>
  <si>
    <t>SA44 5PR</t>
  </si>
  <si>
    <t>SA445PR</t>
  </si>
  <si>
    <t>sa44 5pr</t>
  </si>
  <si>
    <t>sa445pr</t>
  </si>
  <si>
    <t>SA44 5PS</t>
  </si>
  <si>
    <t>SA445PS</t>
  </si>
  <si>
    <t>sa44 5ps</t>
  </si>
  <si>
    <t>sa445ps</t>
  </si>
  <si>
    <t>SA44 5PT</t>
  </si>
  <si>
    <t>SA445PT</t>
  </si>
  <si>
    <t>sa44 5pt</t>
  </si>
  <si>
    <t>sa445pt</t>
  </si>
  <si>
    <t>SA44 5PU</t>
  </si>
  <si>
    <t>SA445PU</t>
  </si>
  <si>
    <t>sa44 5pu</t>
  </si>
  <si>
    <t>sa445pu</t>
  </si>
  <si>
    <t>SA44 5QB</t>
  </si>
  <si>
    <t>SA445QB</t>
  </si>
  <si>
    <t>sa44 5qb</t>
  </si>
  <si>
    <t>sa445qb</t>
  </si>
  <si>
    <t>SA44 5QD</t>
  </si>
  <si>
    <t>SA445QD</t>
  </si>
  <si>
    <t>sa44 5qd</t>
  </si>
  <si>
    <t>sa445qd</t>
  </si>
  <si>
    <t>SA44 5QE</t>
  </si>
  <si>
    <t>SA445QE</t>
  </si>
  <si>
    <t>sa44 5qe</t>
  </si>
  <si>
    <t>sa445qe</t>
  </si>
  <si>
    <t>SA44 5QG</t>
  </si>
  <si>
    <t>SA445QG</t>
  </si>
  <si>
    <t>sa44 5qg</t>
  </si>
  <si>
    <t>sa445qg</t>
  </si>
  <si>
    <t>SA44 5QH</t>
  </si>
  <si>
    <t>SA445QH</t>
  </si>
  <si>
    <t>sa44 5qh</t>
  </si>
  <si>
    <t>sa445qh</t>
  </si>
  <si>
    <t>SA44 5QJ</t>
  </si>
  <si>
    <t>SA445QJ</t>
  </si>
  <si>
    <t>sa44 5qj</t>
  </si>
  <si>
    <t>sa445qj</t>
  </si>
  <si>
    <t>SA44 5QN</t>
  </si>
  <si>
    <t>SA445QN</t>
  </si>
  <si>
    <t>sa44 5qn</t>
  </si>
  <si>
    <t>sa445qn</t>
  </si>
  <si>
    <t>SA44 5QQ</t>
  </si>
  <si>
    <t>SA445QQ</t>
  </si>
  <si>
    <t>sa44 5qq</t>
  </si>
  <si>
    <t>sa445qq</t>
  </si>
  <si>
    <t>SA44 5QR</t>
  </si>
  <si>
    <t>SA445QR</t>
  </si>
  <si>
    <t>sa44 5qr</t>
  </si>
  <si>
    <t>sa445qr</t>
  </si>
  <si>
    <t>SA44 5QS</t>
  </si>
  <si>
    <t>SA445QS</t>
  </si>
  <si>
    <t>sa44 5qs</t>
  </si>
  <si>
    <t>sa445qs</t>
  </si>
  <si>
    <t>SA44 5QT</t>
  </si>
  <si>
    <t>SA445QT</t>
  </si>
  <si>
    <t>sa44 5qt</t>
  </si>
  <si>
    <t>sa445qt</t>
  </si>
  <si>
    <t>SA44 5QU</t>
  </si>
  <si>
    <t>SA445QU</t>
  </si>
  <si>
    <t>sa44 5qu</t>
  </si>
  <si>
    <t>sa445qu</t>
  </si>
  <si>
    <t>SA44 5QX</t>
  </si>
  <si>
    <t>SA445QX</t>
  </si>
  <si>
    <t>sa44 5qx</t>
  </si>
  <si>
    <t>sa445qx</t>
  </si>
  <si>
    <t>SA44 5QY</t>
  </si>
  <si>
    <t>SA445QY</t>
  </si>
  <si>
    <t>sa44 5qy</t>
  </si>
  <si>
    <t>sa445qy</t>
  </si>
  <si>
    <t>SA44 5RE</t>
  </si>
  <si>
    <t>SA445RE</t>
  </si>
  <si>
    <t>sa44 5re</t>
  </si>
  <si>
    <t>sa445re</t>
  </si>
  <si>
    <t>SA44 5RF</t>
  </si>
  <si>
    <t>SA445RF</t>
  </si>
  <si>
    <t>sa44 5rf</t>
  </si>
  <si>
    <t>sa445rf</t>
  </si>
  <si>
    <t>SA44 5RG</t>
  </si>
  <si>
    <t>SA445RG</t>
  </si>
  <si>
    <t>sa44 5rg</t>
  </si>
  <si>
    <t>sa445rg</t>
  </si>
  <si>
    <t>SA44 5RH</t>
  </si>
  <si>
    <t>SA445RH</t>
  </si>
  <si>
    <t>sa44 5rh</t>
  </si>
  <si>
    <t>sa445rh</t>
  </si>
  <si>
    <t>SA44 5RJ</t>
  </si>
  <si>
    <t>SA445RJ</t>
  </si>
  <si>
    <t>sa44 5rj</t>
  </si>
  <si>
    <t>sa445rj</t>
  </si>
  <si>
    <t>SA44 5RL</t>
  </si>
  <si>
    <t>SA445RL</t>
  </si>
  <si>
    <t>sa44 5rl</t>
  </si>
  <si>
    <t>sa445rl</t>
  </si>
  <si>
    <t>SA44 5RN</t>
  </si>
  <si>
    <t>SA445RN</t>
  </si>
  <si>
    <t>sa44 5rn</t>
  </si>
  <si>
    <t>sa445rn</t>
  </si>
  <si>
    <t>SA44 5RR</t>
  </si>
  <si>
    <t>SA445RR</t>
  </si>
  <si>
    <t>sa44 5rr</t>
  </si>
  <si>
    <t>sa445rr</t>
  </si>
  <si>
    <t>SA44 5RS</t>
  </si>
  <si>
    <t>SA445RS</t>
  </si>
  <si>
    <t>sa44 5rs</t>
  </si>
  <si>
    <t>sa445rs</t>
  </si>
  <si>
    <t>SA44 5RT</t>
  </si>
  <si>
    <t>SA445RT</t>
  </si>
  <si>
    <t>sa44 5rt</t>
  </si>
  <si>
    <t>sa445rt</t>
  </si>
  <si>
    <t>SA44 5RW</t>
  </si>
  <si>
    <t>SA445RW</t>
  </si>
  <si>
    <t>sa44 5rw</t>
  </si>
  <si>
    <t>sa445rw</t>
  </si>
  <si>
    <t>SA44 5RY</t>
  </si>
  <si>
    <t>SA445RY</t>
  </si>
  <si>
    <t>sa44 5ry</t>
  </si>
  <si>
    <t>sa445ry</t>
  </si>
  <si>
    <t>SA44 5SA</t>
  </si>
  <si>
    <t>SA445SA</t>
  </si>
  <si>
    <t>sa44 5sa</t>
  </si>
  <si>
    <t>sa445sa</t>
  </si>
  <si>
    <t>SA44 5SB</t>
  </si>
  <si>
    <t>SA445SB</t>
  </si>
  <si>
    <t>sa44 5sb</t>
  </si>
  <si>
    <t>sa445sb</t>
  </si>
  <si>
    <t>SA44 5SD</t>
  </si>
  <si>
    <t>SA445SD</t>
  </si>
  <si>
    <t>sa44 5sd</t>
  </si>
  <si>
    <t>sa445sd</t>
  </si>
  <si>
    <t>SA44 5SG</t>
  </si>
  <si>
    <t>SA445SG</t>
  </si>
  <si>
    <t>sa44 5sg</t>
  </si>
  <si>
    <t>sa445sg</t>
  </si>
  <si>
    <t>SA44 5SH</t>
  </si>
  <si>
    <t>SA445SH</t>
  </si>
  <si>
    <t>sa44 5sh</t>
  </si>
  <si>
    <t>sa445sh</t>
  </si>
  <si>
    <t>SA44 5SL</t>
  </si>
  <si>
    <t>SA445SL</t>
  </si>
  <si>
    <t>sa44 5sl</t>
  </si>
  <si>
    <t>sa445sl</t>
  </si>
  <si>
    <t>SA44 5SN</t>
  </si>
  <si>
    <t>SA445SN</t>
  </si>
  <si>
    <t>sa44 5sn</t>
  </si>
  <si>
    <t>sa445sn</t>
  </si>
  <si>
    <t>SA44 5SP</t>
  </si>
  <si>
    <t>SA445SP</t>
  </si>
  <si>
    <t>sa44 5sp</t>
  </si>
  <si>
    <t>sa445sp</t>
  </si>
  <si>
    <t>SA44 5SR</t>
  </si>
  <si>
    <t>SA445SR</t>
  </si>
  <si>
    <t>sa44 5sr</t>
  </si>
  <si>
    <t>sa445sr</t>
  </si>
  <si>
    <t>SA44 5SS</t>
  </si>
  <si>
    <t>SA445SS</t>
  </si>
  <si>
    <t>sa44 5ss</t>
  </si>
  <si>
    <t>sa445ss</t>
  </si>
  <si>
    <t>SA44 5ST</t>
  </si>
  <si>
    <t>SA445ST</t>
  </si>
  <si>
    <t>sa44 5st</t>
  </si>
  <si>
    <t>sa445st</t>
  </si>
  <si>
    <t>SA44 5SW</t>
  </si>
  <si>
    <t>SA445SW</t>
  </si>
  <si>
    <t>sa44 5sw</t>
  </si>
  <si>
    <t>sa445sw</t>
  </si>
  <si>
    <t>SA44 5SX</t>
  </si>
  <si>
    <t>SA445SX</t>
  </si>
  <si>
    <t>sa44 5sx</t>
  </si>
  <si>
    <t>sa445sx</t>
  </si>
  <si>
    <t>SA44 5TD</t>
  </si>
  <si>
    <t>SA445TD</t>
  </si>
  <si>
    <t>sa44 5td</t>
  </si>
  <si>
    <t>sa445td</t>
  </si>
  <si>
    <t>SA44 5TE</t>
  </si>
  <si>
    <t>SA445TE</t>
  </si>
  <si>
    <t>sa44 5te</t>
  </si>
  <si>
    <t>sa445te</t>
  </si>
  <si>
    <t>SA44 5TG</t>
  </si>
  <si>
    <t>SA445TG</t>
  </si>
  <si>
    <t>sa44 5tg</t>
  </si>
  <si>
    <t>sa445tg</t>
  </si>
  <si>
    <t>SA44 5TH</t>
  </si>
  <si>
    <t>SA445TH</t>
  </si>
  <si>
    <t>sa44 5th</t>
  </si>
  <si>
    <t>sa445th</t>
  </si>
  <si>
    <t>SA44 5TJ</t>
  </si>
  <si>
    <t>SA445TJ</t>
  </si>
  <si>
    <t>sa44 5tj</t>
  </si>
  <si>
    <t>sa445tj</t>
  </si>
  <si>
    <t>SA44 5TL</t>
  </si>
  <si>
    <t>SA445TL</t>
  </si>
  <si>
    <t>sa44 5tl</t>
  </si>
  <si>
    <t>sa445tl</t>
  </si>
  <si>
    <t>SA44 5TN</t>
  </si>
  <si>
    <t>SA445TN</t>
  </si>
  <si>
    <t>sa44 5tn</t>
  </si>
  <si>
    <t>sa445tn</t>
  </si>
  <si>
    <t>SA44 5TP</t>
  </si>
  <si>
    <t>SA445TP</t>
  </si>
  <si>
    <t>sa44 5tp</t>
  </si>
  <si>
    <t>sa445tp</t>
  </si>
  <si>
    <t>SA44 5TR</t>
  </si>
  <si>
    <t>SA445TR</t>
  </si>
  <si>
    <t>sa44 5tr</t>
  </si>
  <si>
    <t>sa445tr</t>
  </si>
  <si>
    <t>SA44 5TS</t>
  </si>
  <si>
    <t>SA445TS</t>
  </si>
  <si>
    <t>sa44 5ts</t>
  </si>
  <si>
    <t>sa445ts</t>
  </si>
  <si>
    <t>SA44 5TT</t>
  </si>
  <si>
    <t>SA445TT</t>
  </si>
  <si>
    <t>sa44 5tt</t>
  </si>
  <si>
    <t>sa445tt</t>
  </si>
  <si>
    <t>SA44 5TU</t>
  </si>
  <si>
    <t>SA445TU</t>
  </si>
  <si>
    <t>sa44 5tu</t>
  </si>
  <si>
    <t>sa445tu</t>
  </si>
  <si>
    <t>SA44 5TX</t>
  </si>
  <si>
    <t>SA445TX</t>
  </si>
  <si>
    <t>sa44 5tx</t>
  </si>
  <si>
    <t>sa445tx</t>
  </si>
  <si>
    <t>SA44 5TY</t>
  </si>
  <si>
    <t>SA445TY</t>
  </si>
  <si>
    <t>sa44 5ty</t>
  </si>
  <si>
    <t>sa445ty</t>
  </si>
  <si>
    <t>SA44 5UA</t>
  </si>
  <si>
    <t>SA445UA</t>
  </si>
  <si>
    <t>sa44 5ua</t>
  </si>
  <si>
    <t>sa445ua</t>
  </si>
  <si>
    <t>SA44 5UB</t>
  </si>
  <si>
    <t>SA445UB</t>
  </si>
  <si>
    <t>sa44 5ub</t>
  </si>
  <si>
    <t>sa445ub</t>
  </si>
  <si>
    <t>SA44 5UG</t>
  </si>
  <si>
    <t>SA445UG</t>
  </si>
  <si>
    <t>sa44 5ug</t>
  </si>
  <si>
    <t>sa445ug</t>
  </si>
  <si>
    <t>SA44 5UH</t>
  </si>
  <si>
    <t>SA445UH</t>
  </si>
  <si>
    <t>sa44 5uh</t>
  </si>
  <si>
    <t>sa445uh</t>
  </si>
  <si>
    <t>SA44 5UJ</t>
  </si>
  <si>
    <t>SA445UJ</t>
  </si>
  <si>
    <t>sa44 5uj</t>
  </si>
  <si>
    <t>sa445uj</t>
  </si>
  <si>
    <t>SA44 5UL</t>
  </si>
  <si>
    <t>SA445UL</t>
  </si>
  <si>
    <t>sa44 5ul</t>
  </si>
  <si>
    <t>sa445ul</t>
  </si>
  <si>
    <t>SA44 5UN</t>
  </si>
  <si>
    <t>SA445UN</t>
  </si>
  <si>
    <t>sa44 5un</t>
  </si>
  <si>
    <t>sa445un</t>
  </si>
  <si>
    <t>SA44 5UP</t>
  </si>
  <si>
    <t>SA445UP</t>
  </si>
  <si>
    <t>sa44 5up</t>
  </si>
  <si>
    <t>sa445up</t>
  </si>
  <si>
    <t>SA44 5UQ</t>
  </si>
  <si>
    <t>SA445UQ</t>
  </si>
  <si>
    <t>sa44 5uq</t>
  </si>
  <si>
    <t>sa445uq</t>
  </si>
  <si>
    <t>SA44 5UR</t>
  </si>
  <si>
    <t>SA445UR</t>
  </si>
  <si>
    <t>sa44 5ur</t>
  </si>
  <si>
    <t>sa445ur</t>
  </si>
  <si>
    <t>SA44 5UT</t>
  </si>
  <si>
    <t>SA445UT</t>
  </si>
  <si>
    <t>sa44 5ut</t>
  </si>
  <si>
    <t>sa445ut</t>
  </si>
  <si>
    <t>SA44 5UU</t>
  </si>
  <si>
    <t>SA445UU</t>
  </si>
  <si>
    <t>sa44 5uu</t>
  </si>
  <si>
    <t>sa445uu</t>
  </si>
  <si>
    <t>SA44 5UW</t>
  </si>
  <si>
    <t>SA445UW</t>
  </si>
  <si>
    <t>sa44 5uw</t>
  </si>
  <si>
    <t>sa445uw</t>
  </si>
  <si>
    <t>SA44 5UX</t>
  </si>
  <si>
    <t>SA445UX</t>
  </si>
  <si>
    <t>sa44 5ux</t>
  </si>
  <si>
    <t>sa445ux</t>
  </si>
  <si>
    <t>SA44 5UY</t>
  </si>
  <si>
    <t>SA445UY</t>
  </si>
  <si>
    <t>sa44 5uy</t>
  </si>
  <si>
    <t>sa445uy</t>
  </si>
  <si>
    <t>SA44 5UZ</t>
  </si>
  <si>
    <t>SA445UZ</t>
  </si>
  <si>
    <t>sa44 5uz</t>
  </si>
  <si>
    <t>sa445uz</t>
  </si>
  <si>
    <t>SA44 5WX</t>
  </si>
  <si>
    <t>SA445WX</t>
  </si>
  <si>
    <t>sa44 5wx</t>
  </si>
  <si>
    <t>sa445wx</t>
  </si>
  <si>
    <t>SA44 5XA</t>
  </si>
  <si>
    <t>SA445XA</t>
  </si>
  <si>
    <t>sa44 5xa</t>
  </si>
  <si>
    <t>sa445xa</t>
  </si>
  <si>
    <t>SA44 5XB</t>
  </si>
  <si>
    <t>SA445XB</t>
  </si>
  <si>
    <t>sa44 5xb</t>
  </si>
  <si>
    <t>sa445xb</t>
  </si>
  <si>
    <t>SA44 5XD</t>
  </si>
  <si>
    <t>SA445XD</t>
  </si>
  <si>
    <t>sa44 5xd</t>
  </si>
  <si>
    <t>sa445xd</t>
  </si>
  <si>
    <t>SA44 5XE</t>
  </si>
  <si>
    <t>SA445XE</t>
  </si>
  <si>
    <t>sa44 5xe</t>
  </si>
  <si>
    <t>sa445xe</t>
  </si>
  <si>
    <t>SA44 5XG</t>
  </si>
  <si>
    <t>SA445XG</t>
  </si>
  <si>
    <t>sa44 5xg</t>
  </si>
  <si>
    <t>sa445xg</t>
  </si>
  <si>
    <t>SA44 5XH</t>
  </si>
  <si>
    <t>SA445XH</t>
  </si>
  <si>
    <t>sa44 5xh</t>
  </si>
  <si>
    <t>sa445xh</t>
  </si>
  <si>
    <t>SA44 5XJ</t>
  </si>
  <si>
    <t>SA445XJ</t>
  </si>
  <si>
    <t>sa44 5xj</t>
  </si>
  <si>
    <t>sa445xj</t>
  </si>
  <si>
    <t>SA44 5XL</t>
  </si>
  <si>
    <t>SA445XL</t>
  </si>
  <si>
    <t>sa44 5xl</t>
  </si>
  <si>
    <t>sa445xl</t>
  </si>
  <si>
    <t>SA44 5XN</t>
  </si>
  <si>
    <t>SA445XN</t>
  </si>
  <si>
    <t>sa44 5xn</t>
  </si>
  <si>
    <t>sa445xn</t>
  </si>
  <si>
    <t>SA44 5XP</t>
  </si>
  <si>
    <t>SA445XP</t>
  </si>
  <si>
    <t>sa44 5xp</t>
  </si>
  <si>
    <t>sa445xp</t>
  </si>
  <si>
    <t>SA44 5XR</t>
  </si>
  <si>
    <t>SA445XR</t>
  </si>
  <si>
    <t>sa44 5xr</t>
  </si>
  <si>
    <t>sa445xr</t>
  </si>
  <si>
    <t>SA44 5XS</t>
  </si>
  <si>
    <t>SA445XS</t>
  </si>
  <si>
    <t>sa44 5xs</t>
  </si>
  <si>
    <t>sa445xs</t>
  </si>
  <si>
    <t>SA44 5XT</t>
  </si>
  <si>
    <t>SA445XT</t>
  </si>
  <si>
    <t>sa44 5xt</t>
  </si>
  <si>
    <t>sa445xt</t>
  </si>
  <si>
    <t>SA44 5XU</t>
  </si>
  <si>
    <t>SA445XU</t>
  </si>
  <si>
    <t>sa44 5xu</t>
  </si>
  <si>
    <t>sa445xu</t>
  </si>
  <si>
    <t>SA44 5XW</t>
  </si>
  <si>
    <t>SA445XW</t>
  </si>
  <si>
    <t>sa44 5xw</t>
  </si>
  <si>
    <t>sa445xw</t>
  </si>
  <si>
    <t>SA44 5YA</t>
  </si>
  <si>
    <t>SA445YA</t>
  </si>
  <si>
    <t>sa44 5ya</t>
  </si>
  <si>
    <t>sa445ya</t>
  </si>
  <si>
    <t>SA44 5YB</t>
  </si>
  <si>
    <t>SA445YB</t>
  </si>
  <si>
    <t>sa44 5yb</t>
  </si>
  <si>
    <t>sa445yb</t>
  </si>
  <si>
    <t>SA44 5YD</t>
  </si>
  <si>
    <t>SA445YD</t>
  </si>
  <si>
    <t>sa44 5yd</t>
  </si>
  <si>
    <t>sa445yd</t>
  </si>
  <si>
    <t>SA44 5YF</t>
  </si>
  <si>
    <t>SA445YF</t>
  </si>
  <si>
    <t>sa44 5yf</t>
  </si>
  <si>
    <t>sa445yf</t>
  </si>
  <si>
    <t>SA44 5YG</t>
  </si>
  <si>
    <t>SA445YG</t>
  </si>
  <si>
    <t>sa44 5yg</t>
  </si>
  <si>
    <t>sa445yg</t>
  </si>
  <si>
    <t>SA44 5YH</t>
  </si>
  <si>
    <t>SA445YH</t>
  </si>
  <si>
    <t>sa44 5yh</t>
  </si>
  <si>
    <t>sa445yh</t>
  </si>
  <si>
    <t>SA44 5YL</t>
  </si>
  <si>
    <t>SA445YL</t>
  </si>
  <si>
    <t>sa44 5yl</t>
  </si>
  <si>
    <t>sa445yl</t>
  </si>
  <si>
    <t>SA44 5YN</t>
  </si>
  <si>
    <t>SA445YN</t>
  </si>
  <si>
    <t>sa44 5yn</t>
  </si>
  <si>
    <t>sa445yn</t>
  </si>
  <si>
    <t>SA44 5YQ</t>
  </si>
  <si>
    <t>SA445YQ</t>
  </si>
  <si>
    <t>sa44 5yq</t>
  </si>
  <si>
    <t>sa445yq</t>
  </si>
  <si>
    <t>SA44 5YW</t>
  </si>
  <si>
    <t>SA445YW</t>
  </si>
  <si>
    <t>sa44 5yw</t>
  </si>
  <si>
    <t>sa445yw</t>
  </si>
  <si>
    <t>SA44 5ZA</t>
  </si>
  <si>
    <t>SA445ZA</t>
  </si>
  <si>
    <t>sa44 5za</t>
  </si>
  <si>
    <t>sa445za</t>
  </si>
  <si>
    <t>SA44 6AA</t>
  </si>
  <si>
    <t>SA446AA</t>
  </si>
  <si>
    <t>sa44 6aa</t>
  </si>
  <si>
    <t>sa446aa</t>
  </si>
  <si>
    <t>SA44 6AB</t>
  </si>
  <si>
    <t>SA446AB</t>
  </si>
  <si>
    <t>sa44 6ab</t>
  </si>
  <si>
    <t>sa446ab</t>
  </si>
  <si>
    <t>SA44 6BD</t>
  </si>
  <si>
    <t>SA446BD</t>
  </si>
  <si>
    <t>sa44 6bd</t>
  </si>
  <si>
    <t>sa446bd</t>
  </si>
  <si>
    <t>SA44 6BQ</t>
  </si>
  <si>
    <t>SA446BQ</t>
  </si>
  <si>
    <t>sa44 6bq</t>
  </si>
  <si>
    <t>sa446bq</t>
  </si>
  <si>
    <t>SA44 6DX</t>
  </si>
  <si>
    <t>SA446DX</t>
  </si>
  <si>
    <t>sa44 6dx</t>
  </si>
  <si>
    <t>sa446dx</t>
  </si>
  <si>
    <t>SA44 6DY</t>
  </si>
  <si>
    <t>SA446DY</t>
  </si>
  <si>
    <t>sa44 6dy</t>
  </si>
  <si>
    <t>sa446dy</t>
  </si>
  <si>
    <t>SA44 6EB</t>
  </si>
  <si>
    <t>SA446EB</t>
  </si>
  <si>
    <t>sa44 6eb</t>
  </si>
  <si>
    <t>sa446eb</t>
  </si>
  <si>
    <t>SA44 6EG</t>
  </si>
  <si>
    <t>SA446EG</t>
  </si>
  <si>
    <t>sa44 6eg</t>
  </si>
  <si>
    <t>sa446eg</t>
  </si>
  <si>
    <t>SA44 6EH</t>
  </si>
  <si>
    <t>SA446EH</t>
  </si>
  <si>
    <t>sa44 6eh</t>
  </si>
  <si>
    <t>sa446eh</t>
  </si>
  <si>
    <t>SA44 6EQ</t>
  </si>
  <si>
    <t>SA446EQ</t>
  </si>
  <si>
    <t>sa44 6eq</t>
  </si>
  <si>
    <t>sa446eq</t>
  </si>
  <si>
    <t>SA44 6HR</t>
  </si>
  <si>
    <t>SA446HR</t>
  </si>
  <si>
    <t>sa44 6hr</t>
  </si>
  <si>
    <t>sa446hr</t>
  </si>
  <si>
    <t>SA44 6HT</t>
  </si>
  <si>
    <t>SA446HT</t>
  </si>
  <si>
    <t>sa44 6ht</t>
  </si>
  <si>
    <t>sa446ht</t>
  </si>
  <si>
    <t>SA44 6HU</t>
  </si>
  <si>
    <t>SA446HU</t>
  </si>
  <si>
    <t>sa44 6hu</t>
  </si>
  <si>
    <t>sa446hu</t>
  </si>
  <si>
    <t>SA44 6HX</t>
  </si>
  <si>
    <t>SA446HX</t>
  </si>
  <si>
    <t>sa44 6hx</t>
  </si>
  <si>
    <t>sa446hx</t>
  </si>
  <si>
    <t>SA44 6JW</t>
  </si>
  <si>
    <t>SA446JW</t>
  </si>
  <si>
    <t>sa44 6jw</t>
  </si>
  <si>
    <t>sa446jw</t>
  </si>
  <si>
    <t>SA44 6NX</t>
  </si>
  <si>
    <t>SA446NX</t>
  </si>
  <si>
    <t>sa44 6nx</t>
  </si>
  <si>
    <t>sa446nx</t>
  </si>
  <si>
    <t>SA44 6NY</t>
  </si>
  <si>
    <t>SA446NY</t>
  </si>
  <si>
    <t>sa44 6ny</t>
  </si>
  <si>
    <t>sa446ny</t>
  </si>
  <si>
    <t>SA44 6NZ</t>
  </si>
  <si>
    <t>SA446NZ</t>
  </si>
  <si>
    <t>sa44 6nz</t>
  </si>
  <si>
    <t>sa446nz</t>
  </si>
  <si>
    <t>SA44 6PA</t>
  </si>
  <si>
    <t>SA446PA</t>
  </si>
  <si>
    <t>sa44 6pa</t>
  </si>
  <si>
    <t>sa446pa</t>
  </si>
  <si>
    <t>SA44 6PB</t>
  </si>
  <si>
    <t>SA446PB</t>
  </si>
  <si>
    <t>sa44 6pb</t>
  </si>
  <si>
    <t>sa446pb</t>
  </si>
  <si>
    <t>SA44 6PD</t>
  </si>
  <si>
    <t>SA446PD</t>
  </si>
  <si>
    <t>sa44 6pd</t>
  </si>
  <si>
    <t>sa446pd</t>
  </si>
  <si>
    <t>SA44 6PE</t>
  </si>
  <si>
    <t>SA446PE</t>
  </si>
  <si>
    <t>sa44 6pe</t>
  </si>
  <si>
    <t>sa446pe</t>
  </si>
  <si>
    <t>SA44 6PG</t>
  </si>
  <si>
    <t>SA446PG</t>
  </si>
  <si>
    <t>sa44 6pg</t>
  </si>
  <si>
    <t>sa446pg</t>
  </si>
  <si>
    <t>SA44 6PH</t>
  </si>
  <si>
    <t>SA446PH</t>
  </si>
  <si>
    <t>sa44 6ph</t>
  </si>
  <si>
    <t>sa446ph</t>
  </si>
  <si>
    <t>SA44 6PJ</t>
  </si>
  <si>
    <t>SA446PJ</t>
  </si>
  <si>
    <t>sa44 6pj</t>
  </si>
  <si>
    <t>sa446pj</t>
  </si>
  <si>
    <t>SA44 6PL</t>
  </si>
  <si>
    <t>SA446PL</t>
  </si>
  <si>
    <t>sa44 6pl</t>
  </si>
  <si>
    <t>sa446pl</t>
  </si>
  <si>
    <t>SA44 6PN</t>
  </si>
  <si>
    <t>SA446PN</t>
  </si>
  <si>
    <t>sa44 6pn</t>
  </si>
  <si>
    <t>sa446pn</t>
  </si>
  <si>
    <t>SA44 6PP</t>
  </si>
  <si>
    <t>SA446PP</t>
  </si>
  <si>
    <t>sa44 6pp</t>
  </si>
  <si>
    <t>sa446pp</t>
  </si>
  <si>
    <t>SA44 6PR</t>
  </si>
  <si>
    <t>SA446PR</t>
  </si>
  <si>
    <t>sa44 6pr</t>
  </si>
  <si>
    <t>sa446pr</t>
  </si>
  <si>
    <t>SA44 6PS</t>
  </si>
  <si>
    <t>SA446PS</t>
  </si>
  <si>
    <t>sa44 6ps</t>
  </si>
  <si>
    <t>sa446ps</t>
  </si>
  <si>
    <t>SA44 6QQ</t>
  </si>
  <si>
    <t>SA446QQ</t>
  </si>
  <si>
    <t>sa44 6qq</t>
  </si>
  <si>
    <t>sa446qq</t>
  </si>
  <si>
    <t>SA44 6QT</t>
  </si>
  <si>
    <t>SA446QT</t>
  </si>
  <si>
    <t>sa44 6qt</t>
  </si>
  <si>
    <t>sa446qt</t>
  </si>
  <si>
    <t>SA44 6QU</t>
  </si>
  <si>
    <t>SA446QU</t>
  </si>
  <si>
    <t>sa44 6qu</t>
  </si>
  <si>
    <t>sa446qu</t>
  </si>
  <si>
    <t>SA44 6QX</t>
  </si>
  <si>
    <t>SA446QX</t>
  </si>
  <si>
    <t>sa44 6qx</t>
  </si>
  <si>
    <t>sa446qx</t>
  </si>
  <si>
    <t>SA44 6RE</t>
  </si>
  <si>
    <t>SA446RE</t>
  </si>
  <si>
    <t>sa44 6re</t>
  </si>
  <si>
    <t>sa446re</t>
  </si>
  <si>
    <t>SA44 6RF</t>
  </si>
  <si>
    <t>SA446RF</t>
  </si>
  <si>
    <t>sa44 6rf</t>
  </si>
  <si>
    <t>sa446rf</t>
  </si>
  <si>
    <t>SA44 9AB</t>
  </si>
  <si>
    <t>SA449AB</t>
  </si>
  <si>
    <t>sa44 9ab</t>
  </si>
  <si>
    <t>sa449ab</t>
  </si>
  <si>
    <t>SA44 9AW</t>
  </si>
  <si>
    <t>SA449AW</t>
  </si>
  <si>
    <t>sa44 9aw</t>
  </si>
  <si>
    <t>sa449aw</t>
  </si>
  <si>
    <t>SA44 9AY</t>
  </si>
  <si>
    <t>SA449AY</t>
  </si>
  <si>
    <t>sa44 9ay</t>
  </si>
  <si>
    <t>sa449ay</t>
  </si>
  <si>
    <t>SA44 9BB</t>
  </si>
  <si>
    <t>SA449BB</t>
  </si>
  <si>
    <t>sa44 9bb</t>
  </si>
  <si>
    <t>sa449bb</t>
  </si>
  <si>
    <t>SA44 9BD</t>
  </si>
  <si>
    <t>SA449BD</t>
  </si>
  <si>
    <t>sa44 9bd</t>
  </si>
  <si>
    <t>sa449bd</t>
  </si>
  <si>
    <t>SA48 7AA</t>
  </si>
  <si>
    <t>SA487AA</t>
  </si>
  <si>
    <t>sa48 7aa</t>
  </si>
  <si>
    <t>sa487aa</t>
  </si>
  <si>
    <t>SA48 7AB</t>
  </si>
  <si>
    <t>SA487AB</t>
  </si>
  <si>
    <t>sa48 7ab</t>
  </si>
  <si>
    <t>sa487ab</t>
  </si>
  <si>
    <t>SA48 7AD</t>
  </si>
  <si>
    <t>SA487AD</t>
  </si>
  <si>
    <t>sa48 7ad</t>
  </si>
  <si>
    <t>sa487ad</t>
  </si>
  <si>
    <t>Cribyn WwTW</t>
  </si>
  <si>
    <t>SA48 7AE</t>
  </si>
  <si>
    <t>SA487AE</t>
  </si>
  <si>
    <t>sa48 7ae</t>
  </si>
  <si>
    <t>sa487ae</t>
  </si>
  <si>
    <t>SA48 7AF</t>
  </si>
  <si>
    <t>SA487AF</t>
  </si>
  <si>
    <t>sa48 7af</t>
  </si>
  <si>
    <t>sa487af</t>
  </si>
  <si>
    <t>SA48 7AG</t>
  </si>
  <si>
    <t>SA487AG</t>
  </si>
  <si>
    <t>sa48 7ag</t>
  </si>
  <si>
    <t>sa487ag</t>
  </si>
  <si>
    <t>SA48 7AJ</t>
  </si>
  <si>
    <t>SA487AJ</t>
  </si>
  <si>
    <t>sa48 7aj</t>
  </si>
  <si>
    <t>sa487aj</t>
  </si>
  <si>
    <t>SA48 7AL</t>
  </si>
  <si>
    <t>SA487AL</t>
  </si>
  <si>
    <t>sa48 7al</t>
  </si>
  <si>
    <t>sa487al</t>
  </si>
  <si>
    <t>SA48 7AN</t>
  </si>
  <si>
    <t>SA487AN</t>
  </si>
  <si>
    <t>sa48 7an</t>
  </si>
  <si>
    <t>sa487an</t>
  </si>
  <si>
    <t>SA48 7AP</t>
  </si>
  <si>
    <t>SA487AP</t>
  </si>
  <si>
    <t>sa48 7ap</t>
  </si>
  <si>
    <t>sa487ap</t>
  </si>
  <si>
    <t>SA48 7AQ</t>
  </si>
  <si>
    <t>SA487AQ</t>
  </si>
  <si>
    <t>sa48 7aq</t>
  </si>
  <si>
    <t>sa487aq</t>
  </si>
  <si>
    <t>SA48 7AR</t>
  </si>
  <si>
    <t>SA487AR</t>
  </si>
  <si>
    <t>sa48 7ar</t>
  </si>
  <si>
    <t>sa487ar</t>
  </si>
  <si>
    <t>SA48 7AS</t>
  </si>
  <si>
    <t>SA487AS</t>
  </si>
  <si>
    <t>sa48 7as</t>
  </si>
  <si>
    <t>sa487as</t>
  </si>
  <si>
    <t>SA48 7AT</t>
  </si>
  <si>
    <t>SA487AT</t>
  </si>
  <si>
    <t>sa48 7at</t>
  </si>
  <si>
    <t>sa487at</t>
  </si>
  <si>
    <t>SA48 7AU</t>
  </si>
  <si>
    <t>SA487AU</t>
  </si>
  <si>
    <t>sa48 7au</t>
  </si>
  <si>
    <t>sa487au</t>
  </si>
  <si>
    <t>SA48 7BA</t>
  </si>
  <si>
    <t>SA487BA</t>
  </si>
  <si>
    <t>sa48 7ba</t>
  </si>
  <si>
    <t>sa487ba</t>
  </si>
  <si>
    <t>SA48 7BB</t>
  </si>
  <si>
    <t>SA487BB</t>
  </si>
  <si>
    <t>sa48 7bb</t>
  </si>
  <si>
    <t>sa487bb</t>
  </si>
  <si>
    <t>SA48 7BG</t>
  </si>
  <si>
    <t>SA487BG</t>
  </si>
  <si>
    <t>sa48 7bg</t>
  </si>
  <si>
    <t>sa487bg</t>
  </si>
  <si>
    <t>SA48 7BH</t>
  </si>
  <si>
    <t>SA487BH</t>
  </si>
  <si>
    <t>sa48 7bh</t>
  </si>
  <si>
    <t>sa487bh</t>
  </si>
  <si>
    <t>SA48 7BJ</t>
  </si>
  <si>
    <t>SA487BJ</t>
  </si>
  <si>
    <t>sa48 7bj</t>
  </si>
  <si>
    <t>sa487bj</t>
  </si>
  <si>
    <t>SA48 7BN</t>
  </si>
  <si>
    <t>SA487BN</t>
  </si>
  <si>
    <t>sa48 7bn</t>
  </si>
  <si>
    <t>sa487bn</t>
  </si>
  <si>
    <t>SA48 7BQ</t>
  </si>
  <si>
    <t>SA487BQ</t>
  </si>
  <si>
    <t>sa48 7bq</t>
  </si>
  <si>
    <t>sa487bq</t>
  </si>
  <si>
    <t>SA48 7BR</t>
  </si>
  <si>
    <t>SA487BR</t>
  </si>
  <si>
    <t>sa48 7br</t>
  </si>
  <si>
    <t>sa487br</t>
  </si>
  <si>
    <t>SA48 7BS</t>
  </si>
  <si>
    <t>SA487BS</t>
  </si>
  <si>
    <t>sa48 7bs</t>
  </si>
  <si>
    <t>sa487bs</t>
  </si>
  <si>
    <t>SA48 7BT</t>
  </si>
  <si>
    <t>SA487BT</t>
  </si>
  <si>
    <t>sa48 7bt</t>
  </si>
  <si>
    <t>sa487bt</t>
  </si>
  <si>
    <t>SA48 7BU</t>
  </si>
  <si>
    <t>SA487BU</t>
  </si>
  <si>
    <t>sa48 7bu</t>
  </si>
  <si>
    <t>sa487bu</t>
  </si>
  <si>
    <t>SA48 7BX</t>
  </si>
  <si>
    <t>SA487BX</t>
  </si>
  <si>
    <t>sa48 7bx</t>
  </si>
  <si>
    <t>sa487bx</t>
  </si>
  <si>
    <t>SA48 7BY</t>
  </si>
  <si>
    <t>SA487BY</t>
  </si>
  <si>
    <t>sa48 7by</t>
  </si>
  <si>
    <t>sa487by</t>
  </si>
  <si>
    <t>SA48 7BZ</t>
  </si>
  <si>
    <t>SA487BZ</t>
  </si>
  <si>
    <t>sa48 7bz</t>
  </si>
  <si>
    <t>sa487bz</t>
  </si>
  <si>
    <t>SA48 7DA</t>
  </si>
  <si>
    <t>SA487DA</t>
  </si>
  <si>
    <t>sa48 7da</t>
  </si>
  <si>
    <t>sa487da</t>
  </si>
  <si>
    <t>SA48 7DB</t>
  </si>
  <si>
    <t>SA487DB</t>
  </si>
  <si>
    <t>sa48 7db</t>
  </si>
  <si>
    <t>sa487db</t>
  </si>
  <si>
    <t>SA48 7DD</t>
  </si>
  <si>
    <t>SA487DD</t>
  </si>
  <si>
    <t>sa48 7dd</t>
  </si>
  <si>
    <t>sa487dd</t>
  </si>
  <si>
    <t>SA48 7DF</t>
  </si>
  <si>
    <t>SA487DF</t>
  </si>
  <si>
    <t>sa48 7df</t>
  </si>
  <si>
    <t>sa487df</t>
  </si>
  <si>
    <t>SA48 7DG</t>
  </si>
  <si>
    <t>SA487DG</t>
  </si>
  <si>
    <t>sa48 7dg</t>
  </si>
  <si>
    <t>sa487dg</t>
  </si>
  <si>
    <t>SA48 7DL</t>
  </si>
  <si>
    <t>SA487DL</t>
  </si>
  <si>
    <t>sa48 7dl</t>
  </si>
  <si>
    <t>sa487dl</t>
  </si>
  <si>
    <t>SA48 7DP</t>
  </si>
  <si>
    <t>SA487DP</t>
  </si>
  <si>
    <t>sa48 7dp</t>
  </si>
  <si>
    <t>sa487dp</t>
  </si>
  <si>
    <t>SA48 7DQ</t>
  </si>
  <si>
    <t>SA487DQ</t>
  </si>
  <si>
    <t>sa48 7dq</t>
  </si>
  <si>
    <t>sa487dq</t>
  </si>
  <si>
    <t>SA48 7DR</t>
  </si>
  <si>
    <t>SA487DR</t>
  </si>
  <si>
    <t>sa48 7dr</t>
  </si>
  <si>
    <t>sa487dr</t>
  </si>
  <si>
    <t>SA48 7DS</t>
  </si>
  <si>
    <t>SA487DS</t>
  </si>
  <si>
    <t>sa48 7ds</t>
  </si>
  <si>
    <t>sa487ds</t>
  </si>
  <si>
    <t>SA48 7DT</t>
  </si>
  <si>
    <t>SA487DT</t>
  </si>
  <si>
    <t>sa48 7dt</t>
  </si>
  <si>
    <t>sa487dt</t>
  </si>
  <si>
    <t>SA48 7DU</t>
  </si>
  <si>
    <t>SA487DU</t>
  </si>
  <si>
    <t>sa48 7du</t>
  </si>
  <si>
    <t>sa487du</t>
  </si>
  <si>
    <t>SA48 7DW</t>
  </si>
  <si>
    <t>SA487DW</t>
  </si>
  <si>
    <t>sa48 7dw</t>
  </si>
  <si>
    <t>sa487dw</t>
  </si>
  <si>
    <t>SA48 7DX</t>
  </si>
  <si>
    <t>SA487DX</t>
  </si>
  <si>
    <t>sa48 7dx</t>
  </si>
  <si>
    <t>sa487dx</t>
  </si>
  <si>
    <t>SA48 7DY</t>
  </si>
  <si>
    <t>SA487DY</t>
  </si>
  <si>
    <t>sa48 7dy</t>
  </si>
  <si>
    <t>sa487dy</t>
  </si>
  <si>
    <t>SA48 7DZ</t>
  </si>
  <si>
    <t>SA487DZ</t>
  </si>
  <si>
    <t>sa48 7dz</t>
  </si>
  <si>
    <t>sa487dz</t>
  </si>
  <si>
    <t>SA48 7EA</t>
  </si>
  <si>
    <t>SA487EA</t>
  </si>
  <si>
    <t>sa48 7ea</t>
  </si>
  <si>
    <t>sa487ea</t>
  </si>
  <si>
    <t>SA48 7ED</t>
  </si>
  <si>
    <t>SA487ED</t>
  </si>
  <si>
    <t>sa48 7ed</t>
  </si>
  <si>
    <t>sa487ed</t>
  </si>
  <si>
    <t>SA48 7EE</t>
  </si>
  <si>
    <t>SA487EE</t>
  </si>
  <si>
    <t>sa48 7ee</t>
  </si>
  <si>
    <t>sa487ee</t>
  </si>
  <si>
    <t>SA48 7EF</t>
  </si>
  <si>
    <t>SA487EF</t>
  </si>
  <si>
    <t>sa48 7ef</t>
  </si>
  <si>
    <t>sa487ef</t>
  </si>
  <si>
    <t>SA48 7EG</t>
  </si>
  <si>
    <t>SA487EG</t>
  </si>
  <si>
    <t>sa48 7eg</t>
  </si>
  <si>
    <t>sa487eg</t>
  </si>
  <si>
    <t>SA48 7EH</t>
  </si>
  <si>
    <t>SA487EH</t>
  </si>
  <si>
    <t>sa48 7eh</t>
  </si>
  <si>
    <t>sa487eh</t>
  </si>
  <si>
    <t>SA48 7EJ</t>
  </si>
  <si>
    <t>SA487EJ</t>
  </si>
  <si>
    <t>sa48 7ej</t>
  </si>
  <si>
    <t>sa487ej</t>
  </si>
  <si>
    <t>SA48 7EL</t>
  </si>
  <si>
    <t>SA487EL</t>
  </si>
  <si>
    <t>sa48 7el</t>
  </si>
  <si>
    <t>sa487el</t>
  </si>
  <si>
    <t>SA48 7EN</t>
  </si>
  <si>
    <t>SA487EN</t>
  </si>
  <si>
    <t>sa48 7en</t>
  </si>
  <si>
    <t>sa487en</t>
  </si>
  <si>
    <t>SA48 7EP</t>
  </si>
  <si>
    <t>SA487EP</t>
  </si>
  <si>
    <t>sa48 7ep</t>
  </si>
  <si>
    <t>sa487ep</t>
  </si>
  <si>
    <t>SA48 7EQ</t>
  </si>
  <si>
    <t>SA487EQ</t>
  </si>
  <si>
    <t>sa48 7eq</t>
  </si>
  <si>
    <t>sa487eq</t>
  </si>
  <si>
    <t>SA48 7ER</t>
  </si>
  <si>
    <t>SA487ER</t>
  </si>
  <si>
    <t>sa48 7er</t>
  </si>
  <si>
    <t>sa487er</t>
  </si>
  <si>
    <t>SA48 7ES</t>
  </si>
  <si>
    <t>SA487ES</t>
  </si>
  <si>
    <t>sa48 7es</t>
  </si>
  <si>
    <t>sa487es</t>
  </si>
  <si>
    <t>SA48 7ET</t>
  </si>
  <si>
    <t>SA487ET</t>
  </si>
  <si>
    <t>sa48 7et</t>
  </si>
  <si>
    <t>sa487et</t>
  </si>
  <si>
    <t>SA48 7EU</t>
  </si>
  <si>
    <t>SA487EU</t>
  </si>
  <si>
    <t>sa48 7eu</t>
  </si>
  <si>
    <t>sa487eu</t>
  </si>
  <si>
    <t>SA48 7EY</t>
  </si>
  <si>
    <t>SA487EY</t>
  </si>
  <si>
    <t>sa48 7ey</t>
  </si>
  <si>
    <t>sa487ey</t>
  </si>
  <si>
    <t>SA48 7HB</t>
  </si>
  <si>
    <t>SA487HB</t>
  </si>
  <si>
    <t>sa48 7hb</t>
  </si>
  <si>
    <t>sa487hb</t>
  </si>
  <si>
    <t>SA48 7HD</t>
  </si>
  <si>
    <t>SA487HD</t>
  </si>
  <si>
    <t>sa48 7hd</t>
  </si>
  <si>
    <t>sa487hd</t>
  </si>
  <si>
    <t>SA48 7HE</t>
  </si>
  <si>
    <t>SA487HE</t>
  </si>
  <si>
    <t>sa48 7he</t>
  </si>
  <si>
    <t>sa487he</t>
  </si>
  <si>
    <t>SA48 7HF</t>
  </si>
  <si>
    <t>SA487HF</t>
  </si>
  <si>
    <t>sa48 7hf</t>
  </si>
  <si>
    <t>sa487hf</t>
  </si>
  <si>
    <t>SA48 7HG</t>
  </si>
  <si>
    <t>SA487HG</t>
  </si>
  <si>
    <t>sa48 7hg</t>
  </si>
  <si>
    <t>sa487hg</t>
  </si>
  <si>
    <t>SA48 7HH</t>
  </si>
  <si>
    <t>SA487HH</t>
  </si>
  <si>
    <t>sa48 7hh</t>
  </si>
  <si>
    <t>sa487hh</t>
  </si>
  <si>
    <t>SA48 7HP</t>
  </si>
  <si>
    <t>SA487HP</t>
  </si>
  <si>
    <t>sa48 7hp</t>
  </si>
  <si>
    <t>sa487hp</t>
  </si>
  <si>
    <t>SA48 7HR</t>
  </si>
  <si>
    <t>SA487HR</t>
  </si>
  <si>
    <t>sa48 7hr</t>
  </si>
  <si>
    <t>sa487hr</t>
  </si>
  <si>
    <t>SA48 7HS</t>
  </si>
  <si>
    <t>SA487HS</t>
  </si>
  <si>
    <t>sa48 7hs</t>
  </si>
  <si>
    <t>sa487hs</t>
  </si>
  <si>
    <t>SA48 7HU</t>
  </si>
  <si>
    <t>SA487HU</t>
  </si>
  <si>
    <t>sa48 7hu</t>
  </si>
  <si>
    <t>sa487hu</t>
  </si>
  <si>
    <t>SA48 7HX</t>
  </si>
  <si>
    <t>SA487HX</t>
  </si>
  <si>
    <t>sa48 7hx</t>
  </si>
  <si>
    <t>sa487hx</t>
  </si>
  <si>
    <t>SA48 7HY</t>
  </si>
  <si>
    <t>SA487HY</t>
  </si>
  <si>
    <t>sa48 7hy</t>
  </si>
  <si>
    <t>sa487hy</t>
  </si>
  <si>
    <t>SA48 7HZ</t>
  </si>
  <si>
    <t>SA487HZ</t>
  </si>
  <si>
    <t>sa48 7hz</t>
  </si>
  <si>
    <t>sa487hz</t>
  </si>
  <si>
    <t>SA48 7JA</t>
  </si>
  <si>
    <t>SA487JA</t>
  </si>
  <si>
    <t>sa48 7ja</t>
  </si>
  <si>
    <t>sa487ja</t>
  </si>
  <si>
    <t>SA48 7JB</t>
  </si>
  <si>
    <t>SA487JB</t>
  </si>
  <si>
    <t>sa48 7jb</t>
  </si>
  <si>
    <t>sa487jb</t>
  </si>
  <si>
    <t>SA48 7JD</t>
  </si>
  <si>
    <t>SA487JD</t>
  </si>
  <si>
    <t>sa48 7jd</t>
  </si>
  <si>
    <t>sa487jd</t>
  </si>
  <si>
    <t>SA48 7JE</t>
  </si>
  <si>
    <t>SA487JE</t>
  </si>
  <si>
    <t>sa48 7je</t>
  </si>
  <si>
    <t>sa487je</t>
  </si>
  <si>
    <t>SA48 7JL</t>
  </si>
  <si>
    <t>SA487JL</t>
  </si>
  <si>
    <t>sa48 7jl</t>
  </si>
  <si>
    <t>sa487jl</t>
  </si>
  <si>
    <t>SA48 7JN</t>
  </si>
  <si>
    <t>SA487JN</t>
  </si>
  <si>
    <t>sa48 7jn</t>
  </si>
  <si>
    <t>sa487jn</t>
  </si>
  <si>
    <t>SA48 7JP</t>
  </si>
  <si>
    <t>SA487JP</t>
  </si>
  <si>
    <t>sa48 7jp</t>
  </si>
  <si>
    <t>sa487jp</t>
  </si>
  <si>
    <t>SA48 7JR</t>
  </si>
  <si>
    <t>SA487JR</t>
  </si>
  <si>
    <t>sa48 7jr</t>
  </si>
  <si>
    <t>sa487jr</t>
  </si>
  <si>
    <t>SA48 7JS</t>
  </si>
  <si>
    <t>SA487JS</t>
  </si>
  <si>
    <t>sa48 7js</t>
  </si>
  <si>
    <t>sa487js</t>
  </si>
  <si>
    <t>SA48 7JT</t>
  </si>
  <si>
    <t>SA487JT</t>
  </si>
  <si>
    <t>sa48 7jt</t>
  </si>
  <si>
    <t>sa487jt</t>
  </si>
  <si>
    <t>SA48 7JU</t>
  </si>
  <si>
    <t>SA487JU</t>
  </si>
  <si>
    <t>sa48 7ju</t>
  </si>
  <si>
    <t>sa487ju</t>
  </si>
  <si>
    <t>SA48 7JW</t>
  </si>
  <si>
    <t>SA487JW</t>
  </si>
  <si>
    <t>sa48 7jw</t>
  </si>
  <si>
    <t>sa487jw</t>
  </si>
  <si>
    <t>SA48 7JX</t>
  </si>
  <si>
    <t>SA487JX</t>
  </si>
  <si>
    <t>sa48 7jx</t>
  </si>
  <si>
    <t>sa487jx</t>
  </si>
  <si>
    <t>SA48 7JY</t>
  </si>
  <si>
    <t>SA487JY</t>
  </si>
  <si>
    <t>sa48 7jy</t>
  </si>
  <si>
    <t>sa487jy</t>
  </si>
  <si>
    <t>SA48 7LA</t>
  </si>
  <si>
    <t>SA487LA</t>
  </si>
  <si>
    <t>sa48 7la</t>
  </si>
  <si>
    <t>sa487la</t>
  </si>
  <si>
    <t>SA48 7LB</t>
  </si>
  <si>
    <t>SA487LB</t>
  </si>
  <si>
    <t>sa48 7lb</t>
  </si>
  <si>
    <t>sa487lb</t>
  </si>
  <si>
    <t>SA48 7LD</t>
  </si>
  <si>
    <t>SA487LD</t>
  </si>
  <si>
    <t>sa48 7ld</t>
  </si>
  <si>
    <t>sa487ld</t>
  </si>
  <si>
    <t>SA48 7LE</t>
  </si>
  <si>
    <t>SA487LE</t>
  </si>
  <si>
    <t>sa48 7le</t>
  </si>
  <si>
    <t>sa487le</t>
  </si>
  <si>
    <t>SA48 7LF</t>
  </si>
  <si>
    <t>SA487LF</t>
  </si>
  <si>
    <t>sa48 7lf</t>
  </si>
  <si>
    <t>sa487lf</t>
  </si>
  <si>
    <t>SA48 7LG</t>
  </si>
  <si>
    <t>SA487LG</t>
  </si>
  <si>
    <t>sa48 7lg</t>
  </si>
  <si>
    <t>sa487lg</t>
  </si>
  <si>
    <t>SA48 7LH</t>
  </si>
  <si>
    <t>SA487LH</t>
  </si>
  <si>
    <t>sa48 7lh</t>
  </si>
  <si>
    <t>sa487lh</t>
  </si>
  <si>
    <t>SA48 7LJ</t>
  </si>
  <si>
    <t>SA487LJ</t>
  </si>
  <si>
    <t>sa48 7lj</t>
  </si>
  <si>
    <t>sa487lj</t>
  </si>
  <si>
    <t>SA48 7LL</t>
  </si>
  <si>
    <t>SA487LL</t>
  </si>
  <si>
    <t>sa48 7ll</t>
  </si>
  <si>
    <t>sa487ll</t>
  </si>
  <si>
    <t>SA48 7LN</t>
  </si>
  <si>
    <t>SA487LN</t>
  </si>
  <si>
    <t>sa48 7ln</t>
  </si>
  <si>
    <t>sa487ln</t>
  </si>
  <si>
    <t>SA48 7LP</t>
  </si>
  <si>
    <t>SA487LP</t>
  </si>
  <si>
    <t>sa48 7lp</t>
  </si>
  <si>
    <t>sa487lp</t>
  </si>
  <si>
    <t>SA48 7LQ</t>
  </si>
  <si>
    <t>SA487LQ</t>
  </si>
  <si>
    <t>sa48 7lq</t>
  </si>
  <si>
    <t>sa487lq</t>
  </si>
  <si>
    <t>SA48 7LR</t>
  </si>
  <si>
    <t>SA487LR</t>
  </si>
  <si>
    <t>sa48 7lr</t>
  </si>
  <si>
    <t>sa487lr</t>
  </si>
  <si>
    <t>SA48 7LT</t>
  </si>
  <si>
    <t>SA487LT</t>
  </si>
  <si>
    <t>sa48 7lt</t>
  </si>
  <si>
    <t>sa487lt</t>
  </si>
  <si>
    <t>SA48 7LU</t>
  </si>
  <si>
    <t>SA487LU</t>
  </si>
  <si>
    <t>sa48 7lu</t>
  </si>
  <si>
    <t>sa487lu</t>
  </si>
  <si>
    <t>SA48 7LW</t>
  </si>
  <si>
    <t>SA487LW</t>
  </si>
  <si>
    <t>sa48 7lw</t>
  </si>
  <si>
    <t>sa487lw</t>
  </si>
  <si>
    <t>SA48 7LX</t>
  </si>
  <si>
    <t>SA487LX</t>
  </si>
  <si>
    <t>sa48 7lx</t>
  </si>
  <si>
    <t>sa487lx</t>
  </si>
  <si>
    <t>SA48 7LY</t>
  </si>
  <si>
    <t>SA487LY</t>
  </si>
  <si>
    <t>sa48 7ly</t>
  </si>
  <si>
    <t>sa487ly</t>
  </si>
  <si>
    <t>SA48 7LZ</t>
  </si>
  <si>
    <t>SA487LZ</t>
  </si>
  <si>
    <t>sa48 7lz</t>
  </si>
  <si>
    <t>sa487lz</t>
  </si>
  <si>
    <t>SA48 7NA</t>
  </si>
  <si>
    <t>SA487NA</t>
  </si>
  <si>
    <t>sa48 7na</t>
  </si>
  <si>
    <t>sa487na</t>
  </si>
  <si>
    <t>SA48 7NB</t>
  </si>
  <si>
    <t>SA487NB</t>
  </si>
  <si>
    <t>sa48 7nb</t>
  </si>
  <si>
    <t>sa487nb</t>
  </si>
  <si>
    <t>SA48 7ND</t>
  </si>
  <si>
    <t>SA487ND</t>
  </si>
  <si>
    <t>sa48 7nd</t>
  </si>
  <si>
    <t>sa487nd</t>
  </si>
  <si>
    <t>SA48 7NE</t>
  </si>
  <si>
    <t>SA487NE</t>
  </si>
  <si>
    <t>sa48 7ne</t>
  </si>
  <si>
    <t>sa487ne</t>
  </si>
  <si>
    <t>SA48 7NF</t>
  </si>
  <si>
    <t>SA487NF</t>
  </si>
  <si>
    <t>sa48 7nf</t>
  </si>
  <si>
    <t>sa487nf</t>
  </si>
  <si>
    <t>SA48 7NG</t>
  </si>
  <si>
    <t>SA487NG</t>
  </si>
  <si>
    <t>sa48 7ng</t>
  </si>
  <si>
    <t>sa487ng</t>
  </si>
  <si>
    <t>SA48 7NH</t>
  </si>
  <si>
    <t>SA487NH</t>
  </si>
  <si>
    <t>sa48 7nh</t>
  </si>
  <si>
    <t>sa487nh</t>
  </si>
  <si>
    <t>SA48 7NL</t>
  </si>
  <si>
    <t>SA487NL</t>
  </si>
  <si>
    <t>sa48 7nl</t>
  </si>
  <si>
    <t>sa487nl</t>
  </si>
  <si>
    <t>SA48 7NP</t>
  </si>
  <si>
    <t>SA487NP</t>
  </si>
  <si>
    <t>sa48 7np</t>
  </si>
  <si>
    <t>sa487np</t>
  </si>
  <si>
    <t>SA48 7NQ</t>
  </si>
  <si>
    <t>SA487NQ</t>
  </si>
  <si>
    <t>sa48 7nq</t>
  </si>
  <si>
    <t>sa487nq</t>
  </si>
  <si>
    <t>SA48 7NR</t>
  </si>
  <si>
    <t>SA487NR</t>
  </si>
  <si>
    <t>sa48 7nr</t>
  </si>
  <si>
    <t>sa487nr</t>
  </si>
  <si>
    <t>SA48 7NT</t>
  </si>
  <si>
    <t>SA487NT</t>
  </si>
  <si>
    <t>sa48 7nt</t>
  </si>
  <si>
    <t>sa487nt</t>
  </si>
  <si>
    <t>SA48 7NU</t>
  </si>
  <si>
    <t>SA487NU</t>
  </si>
  <si>
    <t>sa48 7nu</t>
  </si>
  <si>
    <t>sa487nu</t>
  </si>
  <si>
    <t>SA48 7NX</t>
  </si>
  <si>
    <t>SA487NX</t>
  </si>
  <si>
    <t>sa48 7nx</t>
  </si>
  <si>
    <t>sa487nx</t>
  </si>
  <si>
    <t>SA48 7NY</t>
  </si>
  <si>
    <t>SA487NY</t>
  </si>
  <si>
    <t>sa48 7ny</t>
  </si>
  <si>
    <t>sa487ny</t>
  </si>
  <si>
    <t>SA48 7NZ</t>
  </si>
  <si>
    <t>SA487NZ</t>
  </si>
  <si>
    <t>sa48 7nz</t>
  </si>
  <si>
    <t>sa487nz</t>
  </si>
  <si>
    <t>SA48 7PA</t>
  </si>
  <si>
    <t>SA487PA</t>
  </si>
  <si>
    <t>sa48 7pa</t>
  </si>
  <si>
    <t>sa487pa</t>
  </si>
  <si>
    <t>SA48 7PB</t>
  </si>
  <si>
    <t>SA487PB</t>
  </si>
  <si>
    <t>sa48 7pb</t>
  </si>
  <si>
    <t>sa487pb</t>
  </si>
  <si>
    <t>SA48 7QH</t>
  </si>
  <si>
    <t>SA487QH</t>
  </si>
  <si>
    <t>sa48 7qh</t>
  </si>
  <si>
    <t>sa487qh</t>
  </si>
  <si>
    <t>SA48 7QJ</t>
  </si>
  <si>
    <t>SA487QJ</t>
  </si>
  <si>
    <t>sa48 7qj</t>
  </si>
  <si>
    <t>sa487qj</t>
  </si>
  <si>
    <t>SA48 7QL</t>
  </si>
  <si>
    <t>SA487QL</t>
  </si>
  <si>
    <t>sa48 7ql</t>
  </si>
  <si>
    <t>sa487ql</t>
  </si>
  <si>
    <t>SA48 7QN</t>
  </si>
  <si>
    <t>SA487QN</t>
  </si>
  <si>
    <t>sa48 7qn</t>
  </si>
  <si>
    <t>sa487qn</t>
  </si>
  <si>
    <t>SA48 7QW</t>
  </si>
  <si>
    <t>SA487QW</t>
  </si>
  <si>
    <t>sa48 7qw</t>
  </si>
  <si>
    <t>sa487qw</t>
  </si>
  <si>
    <t>SA48 7RX</t>
  </si>
  <si>
    <t>SA487RX</t>
  </si>
  <si>
    <t>sa48 7rx</t>
  </si>
  <si>
    <t>sa487rx</t>
  </si>
  <si>
    <t>SA48 7RZ</t>
  </si>
  <si>
    <t>SA487RZ</t>
  </si>
  <si>
    <t>sa48 7rz</t>
  </si>
  <si>
    <t>sa487rz</t>
  </si>
  <si>
    <t>SA48 7SB</t>
  </si>
  <si>
    <t>SA487SB</t>
  </si>
  <si>
    <t>sa48 7sb</t>
  </si>
  <si>
    <t>sa487sb</t>
  </si>
  <si>
    <t>SA48 8AA</t>
  </si>
  <si>
    <t>SA488AA</t>
  </si>
  <si>
    <t>sa48 8aa</t>
  </si>
  <si>
    <t>sa488aa</t>
  </si>
  <si>
    <t>SA48 8AB</t>
  </si>
  <si>
    <t>SA488AB</t>
  </si>
  <si>
    <t>sa48 8ab</t>
  </si>
  <si>
    <t>sa488ab</t>
  </si>
  <si>
    <t>SA48 8AJ</t>
  </si>
  <si>
    <t>SA488AJ</t>
  </si>
  <si>
    <t>sa48 8aj</t>
  </si>
  <si>
    <t>sa488aj</t>
  </si>
  <si>
    <t>Cellan WwTW</t>
  </si>
  <si>
    <t>SA48 8AL</t>
  </si>
  <si>
    <t>SA488AL</t>
  </si>
  <si>
    <t>sa48 8al</t>
  </si>
  <si>
    <t>sa488al</t>
  </si>
  <si>
    <t>SA48 8AN</t>
  </si>
  <si>
    <t>SA488AN</t>
  </si>
  <si>
    <t>sa48 8an</t>
  </si>
  <si>
    <t>sa488an</t>
  </si>
  <si>
    <t>SA48 8AP</t>
  </si>
  <si>
    <t>SA488AP</t>
  </si>
  <si>
    <t>sa48 8ap</t>
  </si>
  <si>
    <t>sa488ap</t>
  </si>
  <si>
    <t>SA48 8AR</t>
  </si>
  <si>
    <t>SA488AR</t>
  </si>
  <si>
    <t>sa48 8ar</t>
  </si>
  <si>
    <t>sa488ar</t>
  </si>
  <si>
    <t>SA48 8AS</t>
  </si>
  <si>
    <t>SA488AS</t>
  </si>
  <si>
    <t>sa48 8as</t>
  </si>
  <si>
    <t>sa488as</t>
  </si>
  <si>
    <t>SA48 8AT</t>
  </si>
  <si>
    <t>SA488AT</t>
  </si>
  <si>
    <t>sa48 8at</t>
  </si>
  <si>
    <t>sa488at</t>
  </si>
  <si>
    <t>SA48 8AU</t>
  </si>
  <si>
    <t>SA488AU</t>
  </si>
  <si>
    <t>sa48 8au</t>
  </si>
  <si>
    <t>sa488au</t>
  </si>
  <si>
    <t>SA48 8AW</t>
  </si>
  <si>
    <t>SA488AW</t>
  </si>
  <si>
    <t>sa48 8aw</t>
  </si>
  <si>
    <t>sa488aw</t>
  </si>
  <si>
    <t>SA48 8AX</t>
  </si>
  <si>
    <t>SA488AX</t>
  </si>
  <si>
    <t>sa48 8ax</t>
  </si>
  <si>
    <t>sa488ax</t>
  </si>
  <si>
    <t>SA48 8AY</t>
  </si>
  <si>
    <t>SA488AY</t>
  </si>
  <si>
    <t>sa48 8ay</t>
  </si>
  <si>
    <t>sa488ay</t>
  </si>
  <si>
    <t>SA48 8AZ</t>
  </si>
  <si>
    <t>SA488AZ</t>
  </si>
  <si>
    <t>sa48 8az</t>
  </si>
  <si>
    <t>sa488az</t>
  </si>
  <si>
    <t>SA48 8BA</t>
  </si>
  <si>
    <t>SA488BA</t>
  </si>
  <si>
    <t>sa48 8ba</t>
  </si>
  <si>
    <t>sa488ba</t>
  </si>
  <si>
    <t>SA48 8BJ</t>
  </si>
  <si>
    <t>SA488BJ</t>
  </si>
  <si>
    <t>sa48 8bj</t>
  </si>
  <si>
    <t>sa488bj</t>
  </si>
  <si>
    <t>SA48 8BL</t>
  </si>
  <si>
    <t>SA488BL</t>
  </si>
  <si>
    <t>sa48 8bl</t>
  </si>
  <si>
    <t>sa488bl</t>
  </si>
  <si>
    <t>SA48 8BN</t>
  </si>
  <si>
    <t>SA488BN</t>
  </si>
  <si>
    <t>sa48 8bn</t>
  </si>
  <si>
    <t>sa488bn</t>
  </si>
  <si>
    <t>SA48 8BS</t>
  </si>
  <si>
    <t>SA488BS</t>
  </si>
  <si>
    <t>sa48 8bs</t>
  </si>
  <si>
    <t>sa488bs</t>
  </si>
  <si>
    <t>SA48 8DN</t>
  </si>
  <si>
    <t>SA488DN</t>
  </si>
  <si>
    <t>sa48 8dn</t>
  </si>
  <si>
    <t>sa488dn</t>
  </si>
  <si>
    <t>SA48 8DR</t>
  </si>
  <si>
    <t>SA488DR</t>
  </si>
  <si>
    <t>sa48 8dr</t>
  </si>
  <si>
    <t>sa488dr</t>
  </si>
  <si>
    <t>SA48 8DS</t>
  </si>
  <si>
    <t>SA488DS</t>
  </si>
  <si>
    <t>sa48 8ds</t>
  </si>
  <si>
    <t>sa488ds</t>
  </si>
  <si>
    <t>SA48 8DT</t>
  </si>
  <si>
    <t>SA488DT</t>
  </si>
  <si>
    <t>sa48 8dt</t>
  </si>
  <si>
    <t>sa488dt</t>
  </si>
  <si>
    <t>SA48 8DU</t>
  </si>
  <si>
    <t>SA488DU</t>
  </si>
  <si>
    <t>sa48 8du</t>
  </si>
  <si>
    <t>sa488du</t>
  </si>
  <si>
    <t>SA48 8DX</t>
  </si>
  <si>
    <t>SA488DX</t>
  </si>
  <si>
    <t>sa48 8dx</t>
  </si>
  <si>
    <t>sa488dx</t>
  </si>
  <si>
    <t>SA48 8DY</t>
  </si>
  <si>
    <t>SA488DY</t>
  </si>
  <si>
    <t>sa48 8dy</t>
  </si>
  <si>
    <t>sa488dy</t>
  </si>
  <si>
    <t>SA48 8DZ</t>
  </si>
  <si>
    <t>SA488DZ</t>
  </si>
  <si>
    <t>sa48 8dz</t>
  </si>
  <si>
    <t>sa488dz</t>
  </si>
  <si>
    <t>SA48 8EA</t>
  </si>
  <si>
    <t>SA488EA</t>
  </si>
  <si>
    <t>sa48 8ea</t>
  </si>
  <si>
    <t>sa488ea</t>
  </si>
  <si>
    <t>SA48 8EB</t>
  </si>
  <si>
    <t>SA488EB</t>
  </si>
  <si>
    <t>sa48 8eb</t>
  </si>
  <si>
    <t>sa488eb</t>
  </si>
  <si>
    <t>SA48 8ED</t>
  </si>
  <si>
    <t>SA488ED</t>
  </si>
  <si>
    <t>sa48 8ed</t>
  </si>
  <si>
    <t>sa488ed</t>
  </si>
  <si>
    <t>SA48 8EE</t>
  </si>
  <si>
    <t>SA488EE</t>
  </si>
  <si>
    <t>sa48 8ee</t>
  </si>
  <si>
    <t>sa488ee</t>
  </si>
  <si>
    <t>SA48 8EF</t>
  </si>
  <si>
    <t>SA488EF</t>
  </si>
  <si>
    <t>sa48 8ef</t>
  </si>
  <si>
    <t>sa488ef</t>
  </si>
  <si>
    <t>SA48 8EG</t>
  </si>
  <si>
    <t>SA488EG</t>
  </si>
  <si>
    <t>sa48 8eg</t>
  </si>
  <si>
    <t>sa488eg</t>
  </si>
  <si>
    <t>SA48 8EH</t>
  </si>
  <si>
    <t>SA488EH</t>
  </si>
  <si>
    <t>sa48 8eh</t>
  </si>
  <si>
    <t>sa488eh</t>
  </si>
  <si>
    <t>SA48 8EJ</t>
  </si>
  <si>
    <t>SA488EJ</t>
  </si>
  <si>
    <t>sa48 8ej</t>
  </si>
  <si>
    <t>sa488ej</t>
  </si>
  <si>
    <t>SA48 8EL</t>
  </si>
  <si>
    <t>SA488EL</t>
  </si>
  <si>
    <t>sa48 8el</t>
  </si>
  <si>
    <t>sa488el</t>
  </si>
  <si>
    <t>SA48 8EN</t>
  </si>
  <si>
    <t>SA488EN</t>
  </si>
  <si>
    <t>sa48 8en</t>
  </si>
  <si>
    <t>sa488en</t>
  </si>
  <si>
    <t>SA48 8EP</t>
  </si>
  <si>
    <t>SA488EP</t>
  </si>
  <si>
    <t>sa48 8ep</t>
  </si>
  <si>
    <t>sa488ep</t>
  </si>
  <si>
    <t>SA48 8ER</t>
  </si>
  <si>
    <t>SA488ER</t>
  </si>
  <si>
    <t>sa48 8er</t>
  </si>
  <si>
    <t>sa488er</t>
  </si>
  <si>
    <t>SA48 8ES</t>
  </si>
  <si>
    <t>SA488ES</t>
  </si>
  <si>
    <t>sa48 8es</t>
  </si>
  <si>
    <t>sa488es</t>
  </si>
  <si>
    <t>SA48 8ET</t>
  </si>
  <si>
    <t>SA488ET</t>
  </si>
  <si>
    <t>sa48 8et</t>
  </si>
  <si>
    <t>sa488et</t>
  </si>
  <si>
    <t>SA48 8EU</t>
  </si>
  <si>
    <t>SA488EU</t>
  </si>
  <si>
    <t>sa48 8eu</t>
  </si>
  <si>
    <t>sa488eu</t>
  </si>
  <si>
    <t>SA48 8EW</t>
  </si>
  <si>
    <t>SA488EW</t>
  </si>
  <si>
    <t>sa48 8ew</t>
  </si>
  <si>
    <t>sa488ew</t>
  </si>
  <si>
    <t>SA48 8EX</t>
  </si>
  <si>
    <t>SA488EX</t>
  </si>
  <si>
    <t>sa48 8ex</t>
  </si>
  <si>
    <t>sa488ex</t>
  </si>
  <si>
    <t>SA48 8EY</t>
  </si>
  <si>
    <t>SA488EY</t>
  </si>
  <si>
    <t>sa48 8ey</t>
  </si>
  <si>
    <t>sa488ey</t>
  </si>
  <si>
    <t>SA48 8EZ</t>
  </si>
  <si>
    <t>SA488EZ</t>
  </si>
  <si>
    <t>sa48 8ez</t>
  </si>
  <si>
    <t>sa488ez</t>
  </si>
  <si>
    <t>SA48 8HA</t>
  </si>
  <si>
    <t>SA488HA</t>
  </si>
  <si>
    <t>sa48 8ha</t>
  </si>
  <si>
    <t>sa488ha</t>
  </si>
  <si>
    <t>SA48 8HB</t>
  </si>
  <si>
    <t>SA488HB</t>
  </si>
  <si>
    <t>sa48 8hb</t>
  </si>
  <si>
    <t>sa488hb</t>
  </si>
  <si>
    <t>SA48 8HD</t>
  </si>
  <si>
    <t>SA488HD</t>
  </si>
  <si>
    <t>sa48 8hd</t>
  </si>
  <si>
    <t>sa488hd</t>
  </si>
  <si>
    <t>SA48 8HE</t>
  </si>
  <si>
    <t>SA488HE</t>
  </si>
  <si>
    <t>sa48 8he</t>
  </si>
  <si>
    <t>sa488he</t>
  </si>
  <si>
    <t>SA48 8HF</t>
  </si>
  <si>
    <t>SA488HF</t>
  </si>
  <si>
    <t>sa48 8hf</t>
  </si>
  <si>
    <t>sa488hf</t>
  </si>
  <si>
    <t>SA48 8HG</t>
  </si>
  <si>
    <t>SA488HG</t>
  </si>
  <si>
    <t>sa48 8hg</t>
  </si>
  <si>
    <t>sa488hg</t>
  </si>
  <si>
    <t>SA48 8HH</t>
  </si>
  <si>
    <t>SA488HH</t>
  </si>
  <si>
    <t>sa48 8hh</t>
  </si>
  <si>
    <t>sa488hh</t>
  </si>
  <si>
    <t>SA48 8HJ</t>
  </si>
  <si>
    <t>SA488HJ</t>
  </si>
  <si>
    <t>sa48 8hj</t>
  </si>
  <si>
    <t>sa488hj</t>
  </si>
  <si>
    <t>SA48 8HL</t>
  </si>
  <si>
    <t>SA488HL</t>
  </si>
  <si>
    <t>sa48 8hl</t>
  </si>
  <si>
    <t>sa488hl</t>
  </si>
  <si>
    <t>SA48 8HN</t>
  </si>
  <si>
    <t>SA488HN</t>
  </si>
  <si>
    <t>sa48 8hn</t>
  </si>
  <si>
    <t>sa488hn</t>
  </si>
  <si>
    <t>SA48 8HP</t>
  </si>
  <si>
    <t>SA488HP</t>
  </si>
  <si>
    <t>sa48 8hp</t>
  </si>
  <si>
    <t>sa488hp</t>
  </si>
  <si>
    <t>SA48 8HQ</t>
  </si>
  <si>
    <t>SA488HQ</t>
  </si>
  <si>
    <t>sa48 8hq</t>
  </si>
  <si>
    <t>sa488hq</t>
  </si>
  <si>
    <t>SA48 8HT</t>
  </si>
  <si>
    <t>SA488HT</t>
  </si>
  <si>
    <t>sa48 8ht</t>
  </si>
  <si>
    <t>sa488ht</t>
  </si>
  <si>
    <t>SA48 8HU</t>
  </si>
  <si>
    <t>SA488HU</t>
  </si>
  <si>
    <t>sa48 8hu</t>
  </si>
  <si>
    <t>sa488hu</t>
  </si>
  <si>
    <t>SA48 8HW</t>
  </si>
  <si>
    <t>SA488HW</t>
  </si>
  <si>
    <t>sa48 8hw</t>
  </si>
  <si>
    <t>sa488hw</t>
  </si>
  <si>
    <t>SA48 8HX</t>
  </si>
  <si>
    <t>SA488HX</t>
  </si>
  <si>
    <t>sa48 8hx</t>
  </si>
  <si>
    <t>sa488hx</t>
  </si>
  <si>
    <t>SA48 8HY</t>
  </si>
  <si>
    <t>SA488HY</t>
  </si>
  <si>
    <t>sa48 8hy</t>
  </si>
  <si>
    <t>sa488hy</t>
  </si>
  <si>
    <t>SA48 8HZ</t>
  </si>
  <si>
    <t>SA488HZ</t>
  </si>
  <si>
    <t>sa48 8hz</t>
  </si>
  <si>
    <t>sa488hz</t>
  </si>
  <si>
    <t>SA48 8JA</t>
  </si>
  <si>
    <t>SA488JA</t>
  </si>
  <si>
    <t>sa48 8ja</t>
  </si>
  <si>
    <t>sa488ja</t>
  </si>
  <si>
    <t>SA48 8JB</t>
  </si>
  <si>
    <t>SA488JB</t>
  </si>
  <si>
    <t>sa48 8jb</t>
  </si>
  <si>
    <t>sa488jb</t>
  </si>
  <si>
    <t>SA48 8JD</t>
  </si>
  <si>
    <t>SA488JD</t>
  </si>
  <si>
    <t>sa48 8jd</t>
  </si>
  <si>
    <t>sa488jd</t>
  </si>
  <si>
    <t>SA48 8JE</t>
  </si>
  <si>
    <t>SA488JE</t>
  </si>
  <si>
    <t>sa48 8je</t>
  </si>
  <si>
    <t>sa488je</t>
  </si>
  <si>
    <t>SA48 8JF</t>
  </si>
  <si>
    <t>SA488JF</t>
  </si>
  <si>
    <t>sa48 8jf</t>
  </si>
  <si>
    <t>sa488jf</t>
  </si>
  <si>
    <t>SA48 8JG</t>
  </si>
  <si>
    <t>SA488JG</t>
  </si>
  <si>
    <t>sa48 8jg</t>
  </si>
  <si>
    <t>sa488jg</t>
  </si>
  <si>
    <t>SA48 8JH</t>
  </si>
  <si>
    <t>SA488JH</t>
  </si>
  <si>
    <t>sa48 8jh</t>
  </si>
  <si>
    <t>sa488jh</t>
  </si>
  <si>
    <t>SA48 8JN</t>
  </si>
  <si>
    <t>SA488JN</t>
  </si>
  <si>
    <t>sa48 8jn</t>
  </si>
  <si>
    <t>sa488jn</t>
  </si>
  <si>
    <t>SA48 8JP</t>
  </si>
  <si>
    <t>SA488JP</t>
  </si>
  <si>
    <t>sa48 8jp</t>
  </si>
  <si>
    <t>sa488jp</t>
  </si>
  <si>
    <t>SA48 8JQ</t>
  </si>
  <si>
    <t>SA488JQ</t>
  </si>
  <si>
    <t>sa48 8jq</t>
  </si>
  <si>
    <t>sa488jq</t>
  </si>
  <si>
    <t>SA48 8JR</t>
  </si>
  <si>
    <t>SA488JR</t>
  </si>
  <si>
    <t>sa48 8jr</t>
  </si>
  <si>
    <t>sa488jr</t>
  </si>
  <si>
    <t>SA48 8JT</t>
  </si>
  <si>
    <t>SA488JT</t>
  </si>
  <si>
    <t>sa48 8jt</t>
  </si>
  <si>
    <t>sa488jt</t>
  </si>
  <si>
    <t>SA48 8JU</t>
  </si>
  <si>
    <t>SA488JU</t>
  </si>
  <si>
    <t>sa48 8ju</t>
  </si>
  <si>
    <t>sa488ju</t>
  </si>
  <si>
    <t>SA48 8JW</t>
  </si>
  <si>
    <t>SA488JW</t>
  </si>
  <si>
    <t>sa48 8jw</t>
  </si>
  <si>
    <t>sa488jw</t>
  </si>
  <si>
    <t>SA48 8JX</t>
  </si>
  <si>
    <t>SA488JX</t>
  </si>
  <si>
    <t>sa48 8jx</t>
  </si>
  <si>
    <t>sa488jx</t>
  </si>
  <si>
    <t>SA48 8JY</t>
  </si>
  <si>
    <t>SA488JY</t>
  </si>
  <si>
    <t>sa48 8jy</t>
  </si>
  <si>
    <t>sa488jy</t>
  </si>
  <si>
    <t>SA48 8JZ</t>
  </si>
  <si>
    <t>SA488JZ</t>
  </si>
  <si>
    <t>sa48 8jz</t>
  </si>
  <si>
    <t>sa488jz</t>
  </si>
  <si>
    <t>SA48 8LA</t>
  </si>
  <si>
    <t>SA488LA</t>
  </si>
  <si>
    <t>sa48 8la</t>
  </si>
  <si>
    <t>sa488la</t>
  </si>
  <si>
    <t>SA48 8LB</t>
  </si>
  <si>
    <t>SA488LB</t>
  </si>
  <si>
    <t>sa48 8lb</t>
  </si>
  <si>
    <t>sa488lb</t>
  </si>
  <si>
    <t>SA48 8LD</t>
  </si>
  <si>
    <t>SA488LD</t>
  </si>
  <si>
    <t>sa48 8ld</t>
  </si>
  <si>
    <t>sa488ld</t>
  </si>
  <si>
    <t>SA48 8LE</t>
  </si>
  <si>
    <t>SA488LE</t>
  </si>
  <si>
    <t>sa48 8le</t>
  </si>
  <si>
    <t>sa488le</t>
  </si>
  <si>
    <t>SA48 8LF</t>
  </si>
  <si>
    <t>SA488LF</t>
  </si>
  <si>
    <t>sa48 8lf</t>
  </si>
  <si>
    <t>sa488lf</t>
  </si>
  <si>
    <t>SA48 8LG</t>
  </si>
  <si>
    <t>SA488LG</t>
  </si>
  <si>
    <t>sa48 8lg</t>
  </si>
  <si>
    <t>sa488lg</t>
  </si>
  <si>
    <t>SA48 8LH</t>
  </si>
  <si>
    <t>SA488LH</t>
  </si>
  <si>
    <t>sa48 8lh</t>
  </si>
  <si>
    <t>sa488lh</t>
  </si>
  <si>
    <t>SA48 8LJ</t>
  </si>
  <si>
    <t>SA488LJ</t>
  </si>
  <si>
    <t>sa48 8lj</t>
  </si>
  <si>
    <t>sa488lj</t>
  </si>
  <si>
    <t>SA48 8LL</t>
  </si>
  <si>
    <t>SA488LL</t>
  </si>
  <si>
    <t>sa48 8ll</t>
  </si>
  <si>
    <t>sa488ll</t>
  </si>
  <si>
    <t xml:space="preserve">Llandewi Brefi WwTW </t>
  </si>
  <si>
    <t>SA48 8LQ</t>
  </si>
  <si>
    <t>SA488LQ</t>
  </si>
  <si>
    <t>sa48 8lq</t>
  </si>
  <si>
    <t>sa488lq</t>
  </si>
  <si>
    <t>SA48 8LS</t>
  </si>
  <si>
    <t>SA488LS</t>
  </si>
  <si>
    <t>sa48 8ls</t>
  </si>
  <si>
    <t>sa488ls</t>
  </si>
  <si>
    <t>SA48 8LT</t>
  </si>
  <si>
    <t>SA488LT</t>
  </si>
  <si>
    <t>sa48 8lt</t>
  </si>
  <si>
    <t>sa488lt</t>
  </si>
  <si>
    <t>SA48 8LU</t>
  </si>
  <si>
    <t>SA488LU</t>
  </si>
  <si>
    <t>sa48 8lu</t>
  </si>
  <si>
    <t>sa488lu</t>
  </si>
  <si>
    <t>SA48 8LX</t>
  </si>
  <si>
    <t>SA488LX</t>
  </si>
  <si>
    <t>sa48 8lx</t>
  </si>
  <si>
    <t>sa488lx</t>
  </si>
  <si>
    <t>SA48 8LY</t>
  </si>
  <si>
    <t>SA488LY</t>
  </si>
  <si>
    <t>sa48 8ly</t>
  </si>
  <si>
    <t>sa488ly</t>
  </si>
  <si>
    <t>SA48 8LZ</t>
  </si>
  <si>
    <t>SA488LZ</t>
  </si>
  <si>
    <t>sa48 8lz</t>
  </si>
  <si>
    <t>sa488lz</t>
  </si>
  <si>
    <t>SA48 8NA</t>
  </si>
  <si>
    <t>SA488NA</t>
  </si>
  <si>
    <t>sa48 8na</t>
  </si>
  <si>
    <t>sa488na</t>
  </si>
  <si>
    <t>SA48 8NB</t>
  </si>
  <si>
    <t>SA488NB</t>
  </si>
  <si>
    <t>sa48 8nb</t>
  </si>
  <si>
    <t>sa488nb</t>
  </si>
  <si>
    <t>SA48 8ND</t>
  </si>
  <si>
    <t>SA488ND</t>
  </si>
  <si>
    <t>sa48 8nd</t>
  </si>
  <si>
    <t>sa488nd</t>
  </si>
  <si>
    <t>SA48 8NE</t>
  </si>
  <si>
    <t>SA488NE</t>
  </si>
  <si>
    <t>sa48 8ne</t>
  </si>
  <si>
    <t>sa488ne</t>
  </si>
  <si>
    <t>SA48 8NG</t>
  </si>
  <si>
    <t>SA488NG</t>
  </si>
  <si>
    <t>sa48 8ng</t>
  </si>
  <si>
    <t>sa488ng</t>
  </si>
  <si>
    <t>SA48 8NH</t>
  </si>
  <si>
    <t>SA488NH</t>
  </si>
  <si>
    <t>sa48 8nh</t>
  </si>
  <si>
    <t>sa488nh</t>
  </si>
  <si>
    <t>SA48 8NJ</t>
  </si>
  <si>
    <t>SA488NJ</t>
  </si>
  <si>
    <t>sa48 8nj</t>
  </si>
  <si>
    <t>sa488nj</t>
  </si>
  <si>
    <t>SA48 8NL</t>
  </si>
  <si>
    <t>SA488NL</t>
  </si>
  <si>
    <t>sa48 8nl</t>
  </si>
  <si>
    <t>sa488nl</t>
  </si>
  <si>
    <t>SA48 8NN</t>
  </si>
  <si>
    <t>SA488NN</t>
  </si>
  <si>
    <t>sa48 8nn</t>
  </si>
  <si>
    <t>sa488nn</t>
  </si>
  <si>
    <t>SA48 8NP</t>
  </si>
  <si>
    <t>SA488NP</t>
  </si>
  <si>
    <t>sa48 8np</t>
  </si>
  <si>
    <t>sa488np</t>
  </si>
  <si>
    <t>SA48 8NQ</t>
  </si>
  <si>
    <t>SA488NQ</t>
  </si>
  <si>
    <t>sa48 8nq</t>
  </si>
  <si>
    <t>sa488nq</t>
  </si>
  <si>
    <t>SA48 8NR</t>
  </si>
  <si>
    <t>SA488NR</t>
  </si>
  <si>
    <t>sa48 8nr</t>
  </si>
  <si>
    <t>sa488nr</t>
  </si>
  <si>
    <t>SA48 8NU</t>
  </si>
  <si>
    <t>SA488NU</t>
  </si>
  <si>
    <t>sa48 8nu</t>
  </si>
  <si>
    <t>sa488nu</t>
  </si>
  <si>
    <t>SA48 8NX</t>
  </si>
  <si>
    <t>SA488NX</t>
  </si>
  <si>
    <t>sa48 8nx</t>
  </si>
  <si>
    <t>sa488nx</t>
  </si>
  <si>
    <t>SA48 8NY</t>
  </si>
  <si>
    <t>SA488NY</t>
  </si>
  <si>
    <t>sa48 8ny</t>
  </si>
  <si>
    <t>sa488ny</t>
  </si>
  <si>
    <t>SA48 8PA</t>
  </si>
  <si>
    <t>SA488PA</t>
  </si>
  <si>
    <t>sa48 8pa</t>
  </si>
  <si>
    <t>sa488pa</t>
  </si>
  <si>
    <t>SA48 8PB</t>
  </si>
  <si>
    <t>SA488PB</t>
  </si>
  <si>
    <t>sa48 8pb</t>
  </si>
  <si>
    <t>sa488pb</t>
  </si>
  <si>
    <t>SA48 8PD</t>
  </si>
  <si>
    <t>SA488PD</t>
  </si>
  <si>
    <t>sa48 8pd</t>
  </si>
  <si>
    <t>sa488pd</t>
  </si>
  <si>
    <t>SA48 8PE</t>
  </si>
  <si>
    <t>SA488PE</t>
  </si>
  <si>
    <t>sa48 8pe</t>
  </si>
  <si>
    <t>sa488pe</t>
  </si>
  <si>
    <t>SA48 8PF</t>
  </si>
  <si>
    <t>SA488PF</t>
  </si>
  <si>
    <t>sa48 8pf</t>
  </si>
  <si>
    <t>sa488pf</t>
  </si>
  <si>
    <t>SA48 9BH</t>
  </si>
  <si>
    <t>SA489BH</t>
  </si>
  <si>
    <t>sa48 9bh</t>
  </si>
  <si>
    <t>sa489bh</t>
  </si>
  <si>
    <t>SA48 9BT</t>
  </si>
  <si>
    <t>SA489BT</t>
  </si>
  <si>
    <t>sa48 9bt</t>
  </si>
  <si>
    <t>sa489bt</t>
  </si>
  <si>
    <t>SA61 1AD</t>
  </si>
  <si>
    <t>SA611AD</t>
  </si>
  <si>
    <t>sa61 1ad</t>
  </si>
  <si>
    <t>sa611ad</t>
  </si>
  <si>
    <t>Keeston WwTW</t>
  </si>
  <si>
    <t>SA61 1AE</t>
  </si>
  <si>
    <t>SA611AE</t>
  </si>
  <si>
    <t>sa61 1ae</t>
  </si>
  <si>
    <t>sa611ae</t>
  </si>
  <si>
    <t>Camrose WwTW</t>
  </si>
  <si>
    <t>SA61 1AT</t>
  </si>
  <si>
    <t>SA611AT</t>
  </si>
  <si>
    <t>sa61 1at</t>
  </si>
  <si>
    <t>sa611at</t>
  </si>
  <si>
    <t>SA61 1BA</t>
  </si>
  <si>
    <t>SA611BA</t>
  </si>
  <si>
    <t>sa61 1ba</t>
  </si>
  <si>
    <t>sa611ba</t>
  </si>
  <si>
    <t>SA61 1BB</t>
  </si>
  <si>
    <t>SA611BB</t>
  </si>
  <si>
    <t>sa61 1bb</t>
  </si>
  <si>
    <t>sa611bb</t>
  </si>
  <si>
    <t>SA61 1BD</t>
  </si>
  <si>
    <t>SA611BD</t>
  </si>
  <si>
    <t>sa61 1bd</t>
  </si>
  <si>
    <t>sa611bd</t>
  </si>
  <si>
    <t>SA61 1BE</t>
  </si>
  <si>
    <t>SA611BE</t>
  </si>
  <si>
    <t>sa61 1be</t>
  </si>
  <si>
    <t>sa611be</t>
  </si>
  <si>
    <t>SA61 1BF</t>
  </si>
  <si>
    <t>SA611BF</t>
  </si>
  <si>
    <t>sa61 1bf</t>
  </si>
  <si>
    <t>sa611bf</t>
  </si>
  <si>
    <t>SA61 1BG</t>
  </si>
  <si>
    <t>SA611BG</t>
  </si>
  <si>
    <t>sa61 1bg</t>
  </si>
  <si>
    <t>sa611bg</t>
  </si>
  <si>
    <t>SA61 1BH</t>
  </si>
  <si>
    <t>SA611BH</t>
  </si>
  <si>
    <t>sa61 1bh</t>
  </si>
  <si>
    <t>sa611bh</t>
  </si>
  <si>
    <t>SA61 1BN</t>
  </si>
  <si>
    <t>SA611BN</t>
  </si>
  <si>
    <t>sa61 1bn</t>
  </si>
  <si>
    <t>sa611bn</t>
  </si>
  <si>
    <t>SA61 1BP</t>
  </si>
  <si>
    <t>SA611BP</t>
  </si>
  <si>
    <t>sa61 1bp</t>
  </si>
  <si>
    <t>sa611bp</t>
  </si>
  <si>
    <t>SA61 1BS</t>
  </si>
  <si>
    <t>SA611BS</t>
  </si>
  <si>
    <t>sa61 1bs</t>
  </si>
  <si>
    <t>sa611bs</t>
  </si>
  <si>
    <t>SA61 1BT</t>
  </si>
  <si>
    <t>SA611BT</t>
  </si>
  <si>
    <t>sa61 1bt</t>
  </si>
  <si>
    <t>sa611bt</t>
  </si>
  <si>
    <t>SA61 1BU</t>
  </si>
  <si>
    <t>SA611BU</t>
  </si>
  <si>
    <t>sa61 1bu</t>
  </si>
  <si>
    <t>sa611bu</t>
  </si>
  <si>
    <t>SA61 1BW</t>
  </si>
  <si>
    <t>SA611BW</t>
  </si>
  <si>
    <t>sa61 1bw</t>
  </si>
  <si>
    <t>sa611bw</t>
  </si>
  <si>
    <t>SA61 1BX</t>
  </si>
  <si>
    <t>SA611BX</t>
  </si>
  <si>
    <t>sa61 1bx</t>
  </si>
  <si>
    <t>sa611bx</t>
  </si>
  <si>
    <t>SA61 1BY</t>
  </si>
  <si>
    <t>SA611BY</t>
  </si>
  <si>
    <t>sa61 1by</t>
  </si>
  <si>
    <t>sa611by</t>
  </si>
  <si>
    <t>SA61 1BZ</t>
  </si>
  <si>
    <t>SA611BZ</t>
  </si>
  <si>
    <t>sa61 1bz</t>
  </si>
  <si>
    <t>sa611bz</t>
  </si>
  <si>
    <t>SA61 1DG</t>
  </si>
  <si>
    <t>SA611DG</t>
  </si>
  <si>
    <t>sa61 1dg</t>
  </si>
  <si>
    <t>sa611dg</t>
  </si>
  <si>
    <t>SA61 1DH</t>
  </si>
  <si>
    <t>SA611DH</t>
  </si>
  <si>
    <t>sa61 1dh</t>
  </si>
  <si>
    <t>sa611dh</t>
  </si>
  <si>
    <t>SA61 1DJ</t>
  </si>
  <si>
    <t>SA611DJ</t>
  </si>
  <si>
    <t>sa61 1dj</t>
  </si>
  <si>
    <t>sa611dj</t>
  </si>
  <si>
    <t>SA61 1DL</t>
  </si>
  <si>
    <t>SA611DL</t>
  </si>
  <si>
    <t>sa61 1dl</t>
  </si>
  <si>
    <t>sa611dl</t>
  </si>
  <si>
    <t>SA61 1DN</t>
  </si>
  <si>
    <t>SA611DN</t>
  </si>
  <si>
    <t>sa61 1dn</t>
  </si>
  <si>
    <t>sa611dn</t>
  </si>
  <si>
    <t>SA61 1DP</t>
  </si>
  <si>
    <t>SA611DP</t>
  </si>
  <si>
    <t>sa61 1dp</t>
  </si>
  <si>
    <t>sa611dp</t>
  </si>
  <si>
    <t>SA61 1DQ</t>
  </si>
  <si>
    <t>SA611DQ</t>
  </si>
  <si>
    <t>sa61 1dq</t>
  </si>
  <si>
    <t>sa611dq</t>
  </si>
  <si>
    <t>SA61 1DR</t>
  </si>
  <si>
    <t>SA611DR</t>
  </si>
  <si>
    <t>sa61 1dr</t>
  </si>
  <si>
    <t>sa611dr</t>
  </si>
  <si>
    <t>SA61 1DS</t>
  </si>
  <si>
    <t>SA611DS</t>
  </si>
  <si>
    <t>sa61 1ds</t>
  </si>
  <si>
    <t>sa611ds</t>
  </si>
  <si>
    <t>SA61 1DT</t>
  </si>
  <si>
    <t>SA611DT</t>
  </si>
  <si>
    <t>sa61 1dt</t>
  </si>
  <si>
    <t>sa611dt</t>
  </si>
  <si>
    <t>SA61 1DU</t>
  </si>
  <si>
    <t>SA611DU</t>
  </si>
  <si>
    <t>sa61 1du</t>
  </si>
  <si>
    <t>sa611du</t>
  </si>
  <si>
    <t>SA61 1DW</t>
  </si>
  <si>
    <t>SA611DW</t>
  </si>
  <si>
    <t>sa61 1dw</t>
  </si>
  <si>
    <t>sa611dw</t>
  </si>
  <si>
    <t>SA61 1DX</t>
  </si>
  <si>
    <t>SA611DX</t>
  </si>
  <si>
    <t>sa61 1dx</t>
  </si>
  <si>
    <t>sa611dx</t>
  </si>
  <si>
    <t>SA61 1DY</t>
  </si>
  <si>
    <t>SA611DY</t>
  </si>
  <si>
    <t>sa61 1dy</t>
  </si>
  <si>
    <t>sa611dy</t>
  </si>
  <si>
    <t>SA61 1DZ</t>
  </si>
  <si>
    <t>SA611DZ</t>
  </si>
  <si>
    <t>sa61 1dz</t>
  </si>
  <si>
    <t>sa611dz</t>
  </si>
  <si>
    <t>SA61 1EA</t>
  </si>
  <si>
    <t>SA611EA</t>
  </si>
  <si>
    <t>sa61 1ea</t>
  </si>
  <si>
    <t>sa611ea</t>
  </si>
  <si>
    <t>SA61 1EB</t>
  </si>
  <si>
    <t>SA611EB</t>
  </si>
  <si>
    <t>sa61 1eb</t>
  </si>
  <si>
    <t>sa611eb</t>
  </si>
  <si>
    <t>SA61 1ED</t>
  </si>
  <si>
    <t>SA611ED</t>
  </si>
  <si>
    <t>sa61 1ed</t>
  </si>
  <si>
    <t>sa611ed</t>
  </si>
  <si>
    <t>SA61 1EE</t>
  </si>
  <si>
    <t>SA611EE</t>
  </si>
  <si>
    <t>sa61 1ee</t>
  </si>
  <si>
    <t>sa611ee</t>
  </si>
  <si>
    <t>SA61 1EF</t>
  </si>
  <si>
    <t>SA611EF</t>
  </si>
  <si>
    <t>sa61 1ef</t>
  </si>
  <si>
    <t>sa611ef</t>
  </si>
  <si>
    <t>SA61 1EG</t>
  </si>
  <si>
    <t>SA611EG</t>
  </si>
  <si>
    <t>sa61 1eg</t>
  </si>
  <si>
    <t>sa611eg</t>
  </si>
  <si>
    <t>SA61 1EH</t>
  </si>
  <si>
    <t>SA611EH</t>
  </si>
  <si>
    <t>sa61 1eh</t>
  </si>
  <si>
    <t>sa611eh</t>
  </si>
  <si>
    <t>SA61 1EJ</t>
  </si>
  <si>
    <t>SA611EJ</t>
  </si>
  <si>
    <t>sa61 1ej</t>
  </si>
  <si>
    <t>sa611ej</t>
  </si>
  <si>
    <t>SA61 1EL</t>
  </si>
  <si>
    <t>SA611EL</t>
  </si>
  <si>
    <t>sa61 1el</t>
  </si>
  <si>
    <t>sa611el</t>
  </si>
  <si>
    <t>SA61 1EN</t>
  </si>
  <si>
    <t>SA611EN</t>
  </si>
  <si>
    <t>sa61 1en</t>
  </si>
  <si>
    <t>sa611en</t>
  </si>
  <si>
    <t>SA61 1EP</t>
  </si>
  <si>
    <t>SA611EP</t>
  </si>
  <si>
    <t>sa61 1ep</t>
  </si>
  <si>
    <t>sa611ep</t>
  </si>
  <si>
    <t>SA61 1ES</t>
  </si>
  <si>
    <t>SA611ES</t>
  </si>
  <si>
    <t>sa61 1es</t>
  </si>
  <si>
    <t>sa611es</t>
  </si>
  <si>
    <t>SA61 1ET</t>
  </si>
  <si>
    <t>SA611ET</t>
  </si>
  <si>
    <t>sa61 1et</t>
  </si>
  <si>
    <t>sa611et</t>
  </si>
  <si>
    <t>SA61 1EU</t>
  </si>
  <si>
    <t>SA611EU</t>
  </si>
  <si>
    <t>sa61 1eu</t>
  </si>
  <si>
    <t>sa611eu</t>
  </si>
  <si>
    <t>SA61 1EW</t>
  </si>
  <si>
    <t>SA611EW</t>
  </si>
  <si>
    <t>sa61 1ew</t>
  </si>
  <si>
    <t>sa611ew</t>
  </si>
  <si>
    <t>SA61 1EX</t>
  </si>
  <si>
    <t>SA611EX</t>
  </si>
  <si>
    <t>sa61 1ex</t>
  </si>
  <si>
    <t>sa611ex</t>
  </si>
  <si>
    <t>SA61 1EY</t>
  </si>
  <si>
    <t>SA611EY</t>
  </si>
  <si>
    <t>sa61 1ey</t>
  </si>
  <si>
    <t>sa611ey</t>
  </si>
  <si>
    <t>SA61 1EZ</t>
  </si>
  <si>
    <t>SA611EZ</t>
  </si>
  <si>
    <t>sa61 1ez</t>
  </si>
  <si>
    <t>sa611ez</t>
  </si>
  <si>
    <t>SA61 1FA</t>
  </si>
  <si>
    <t>SA611FA</t>
  </si>
  <si>
    <t>sa61 1fa</t>
  </si>
  <si>
    <t>sa611fa</t>
  </si>
  <si>
    <t>SA61 1FB</t>
  </si>
  <si>
    <t>SA611FB</t>
  </si>
  <si>
    <t>sa61 1fb</t>
  </si>
  <si>
    <t>sa611fb</t>
  </si>
  <si>
    <t>SA61 1FD</t>
  </si>
  <si>
    <t>SA611FD</t>
  </si>
  <si>
    <t>sa61 1fd</t>
  </si>
  <si>
    <t>sa611fd</t>
  </si>
  <si>
    <t>SA61 1FE</t>
  </si>
  <si>
    <t>SA611FE</t>
  </si>
  <si>
    <t>sa61 1fe</t>
  </si>
  <si>
    <t>sa611fe</t>
  </si>
  <si>
    <t>SA61 1HA</t>
  </si>
  <si>
    <t>SA611HA</t>
  </si>
  <si>
    <t>sa61 1ha</t>
  </si>
  <si>
    <t>sa611ha</t>
  </si>
  <si>
    <t>SA61 1HG</t>
  </si>
  <si>
    <t>SA611HG</t>
  </si>
  <si>
    <t>sa61 1hg</t>
  </si>
  <si>
    <t>sa611hg</t>
  </si>
  <si>
    <t>SA61 1HH</t>
  </si>
  <si>
    <t>SA611HH</t>
  </si>
  <si>
    <t>sa61 1hh</t>
  </si>
  <si>
    <t>sa611hh</t>
  </si>
  <si>
    <t>SA61 1HJ</t>
  </si>
  <si>
    <t>SA611HJ</t>
  </si>
  <si>
    <t>sa61 1hj</t>
  </si>
  <si>
    <t>sa611hj</t>
  </si>
  <si>
    <t>SA61 1HL</t>
  </si>
  <si>
    <t>SA611HL</t>
  </si>
  <si>
    <t>sa61 1hl</t>
  </si>
  <si>
    <t>sa611hl</t>
  </si>
  <si>
    <t>SA61 1HN</t>
  </si>
  <si>
    <t>SA611HN</t>
  </si>
  <si>
    <t>sa61 1hn</t>
  </si>
  <si>
    <t>sa611hn</t>
  </si>
  <si>
    <t>SA61 1HQ</t>
  </si>
  <si>
    <t>SA611HQ</t>
  </si>
  <si>
    <t>sa61 1hq</t>
  </si>
  <si>
    <t>sa611hq</t>
  </si>
  <si>
    <t>SA61 1HS</t>
  </si>
  <si>
    <t>SA611HS</t>
  </si>
  <si>
    <t>sa61 1hs</t>
  </si>
  <si>
    <t>sa611hs</t>
  </si>
  <si>
    <t>SA61 1HT</t>
  </si>
  <si>
    <t>SA611HT</t>
  </si>
  <si>
    <t>sa61 1ht</t>
  </si>
  <si>
    <t>sa611ht</t>
  </si>
  <si>
    <t>SA61 1HU</t>
  </si>
  <si>
    <t>SA611HU</t>
  </si>
  <si>
    <t>sa61 1hu</t>
  </si>
  <si>
    <t>sa611hu</t>
  </si>
  <si>
    <t>SA61 1HX</t>
  </si>
  <si>
    <t>SA611HX</t>
  </si>
  <si>
    <t>sa61 1hx</t>
  </si>
  <si>
    <t>sa611hx</t>
  </si>
  <si>
    <t>SA61 1HY</t>
  </si>
  <si>
    <t>SA611HY</t>
  </si>
  <si>
    <t>sa61 1hy</t>
  </si>
  <si>
    <t>sa611hy</t>
  </si>
  <si>
    <t>SA61 1HZ</t>
  </si>
  <si>
    <t>SA611HZ</t>
  </si>
  <si>
    <t>sa61 1hz</t>
  </si>
  <si>
    <t>sa611hz</t>
  </si>
  <si>
    <t>SA61 1JA</t>
  </si>
  <si>
    <t>SA611JA</t>
  </si>
  <si>
    <t>sa61 1ja</t>
  </si>
  <si>
    <t>sa611ja</t>
  </si>
  <si>
    <t>SA61 1JB</t>
  </si>
  <si>
    <t>SA611JB</t>
  </si>
  <si>
    <t>sa61 1jb</t>
  </si>
  <si>
    <t>sa611jb</t>
  </si>
  <si>
    <t>SA61 1JD</t>
  </si>
  <si>
    <t>SA611JD</t>
  </si>
  <si>
    <t>sa61 1jd</t>
  </si>
  <si>
    <t>sa611jd</t>
  </si>
  <si>
    <t>SA61 1JE</t>
  </si>
  <si>
    <t>SA611JE</t>
  </si>
  <si>
    <t>sa61 1je</t>
  </si>
  <si>
    <t>sa611je</t>
  </si>
  <si>
    <t>SA61 1JF</t>
  </si>
  <si>
    <t>SA611JF</t>
  </si>
  <si>
    <t>sa61 1jf</t>
  </si>
  <si>
    <t>sa611jf</t>
  </si>
  <si>
    <t>SA61 1JG</t>
  </si>
  <si>
    <t>SA611JG</t>
  </si>
  <si>
    <t>sa61 1jg</t>
  </si>
  <si>
    <t>sa611jg</t>
  </si>
  <si>
    <t>SA61 1JH</t>
  </si>
  <si>
    <t>SA611JH</t>
  </si>
  <si>
    <t>sa61 1jh</t>
  </si>
  <si>
    <t>sa611jh</t>
  </si>
  <si>
    <t>SA61 1JJ</t>
  </si>
  <si>
    <t>SA611JJ</t>
  </si>
  <si>
    <t>sa61 1jj</t>
  </si>
  <si>
    <t>sa611jj</t>
  </si>
  <si>
    <t>SA61 1JL</t>
  </si>
  <si>
    <t>SA611JL</t>
  </si>
  <si>
    <t>sa61 1jl</t>
  </si>
  <si>
    <t>sa611jl</t>
  </si>
  <si>
    <t>SA61 1JN</t>
  </si>
  <si>
    <t>SA611JN</t>
  </si>
  <si>
    <t>sa61 1jn</t>
  </si>
  <si>
    <t>sa611jn</t>
  </si>
  <si>
    <t>SA61 1JP</t>
  </si>
  <si>
    <t>SA611JP</t>
  </si>
  <si>
    <t>sa61 1jp</t>
  </si>
  <si>
    <t>sa611jp</t>
  </si>
  <si>
    <t>SA61 1JS</t>
  </si>
  <si>
    <t>SA611JS</t>
  </si>
  <si>
    <t>sa61 1js</t>
  </si>
  <si>
    <t>sa611js</t>
  </si>
  <si>
    <t>SA61 1JT</t>
  </si>
  <si>
    <t>SA611JT</t>
  </si>
  <si>
    <t>sa61 1jt</t>
  </si>
  <si>
    <t>sa611jt</t>
  </si>
  <si>
    <t>SA61 1JU</t>
  </si>
  <si>
    <t>SA611JU</t>
  </si>
  <si>
    <t>sa61 1ju</t>
  </si>
  <si>
    <t>sa611ju</t>
  </si>
  <si>
    <t>SA61 1JW</t>
  </si>
  <si>
    <t>SA611JW</t>
  </si>
  <si>
    <t>sa61 1jw</t>
  </si>
  <si>
    <t>sa611jw</t>
  </si>
  <si>
    <t>SA61 1JX</t>
  </si>
  <si>
    <t>SA611JX</t>
  </si>
  <si>
    <t>sa61 1jx</t>
  </si>
  <si>
    <t>sa611jx</t>
  </si>
  <si>
    <t>SA61 1LA</t>
  </si>
  <si>
    <t>SA611LA</t>
  </si>
  <si>
    <t>sa61 1la</t>
  </si>
  <si>
    <t>sa611la</t>
  </si>
  <si>
    <t>SA61 1LB</t>
  </si>
  <si>
    <t>SA611LB</t>
  </si>
  <si>
    <t>sa61 1lb</t>
  </si>
  <si>
    <t>sa611lb</t>
  </si>
  <si>
    <t>SA61 1LD</t>
  </si>
  <si>
    <t>SA611LD</t>
  </si>
  <si>
    <t>sa61 1ld</t>
  </si>
  <si>
    <t>sa611ld</t>
  </si>
  <si>
    <t>SA61 1LE</t>
  </si>
  <si>
    <t>SA611LE</t>
  </si>
  <si>
    <t>sa61 1le</t>
  </si>
  <si>
    <t>sa611le</t>
  </si>
  <si>
    <t>SA61 1LG</t>
  </si>
  <si>
    <t>SA611LG</t>
  </si>
  <si>
    <t>sa61 1lg</t>
  </si>
  <si>
    <t>sa611lg</t>
  </si>
  <si>
    <t>SA61 1LH</t>
  </si>
  <si>
    <t>SA611LH</t>
  </si>
  <si>
    <t>sa61 1lh</t>
  </si>
  <si>
    <t>sa611lh</t>
  </si>
  <si>
    <t>SA61 1LJ</t>
  </si>
  <si>
    <t>SA611LJ</t>
  </si>
  <si>
    <t>sa61 1lj</t>
  </si>
  <si>
    <t>sa611lj</t>
  </si>
  <si>
    <t>SA61 1LL</t>
  </si>
  <si>
    <t>SA611LL</t>
  </si>
  <si>
    <t>sa61 1ll</t>
  </si>
  <si>
    <t>sa611ll</t>
  </si>
  <si>
    <t>SA61 1LN</t>
  </si>
  <si>
    <t>SA611LN</t>
  </si>
  <si>
    <t>sa61 1ln</t>
  </si>
  <si>
    <t>sa611ln</t>
  </si>
  <si>
    <t>SA61 1LP</t>
  </si>
  <si>
    <t>SA611LP</t>
  </si>
  <si>
    <t>sa61 1lp</t>
  </si>
  <si>
    <t>sa611lp</t>
  </si>
  <si>
    <t>SA61 1LQ</t>
  </si>
  <si>
    <t>SA611LQ</t>
  </si>
  <si>
    <t>sa61 1lq</t>
  </si>
  <si>
    <t>sa611lq</t>
  </si>
  <si>
    <t>SA61 1LR</t>
  </si>
  <si>
    <t>SA611LR</t>
  </si>
  <si>
    <t>sa61 1lr</t>
  </si>
  <si>
    <t>sa611lr</t>
  </si>
  <si>
    <t>SA61 1LS</t>
  </si>
  <si>
    <t>SA611LS</t>
  </si>
  <si>
    <t>sa61 1ls</t>
  </si>
  <si>
    <t>sa611ls</t>
  </si>
  <si>
    <t>SA61 1LT</t>
  </si>
  <si>
    <t>SA611LT</t>
  </si>
  <si>
    <t>sa61 1lt</t>
  </si>
  <si>
    <t>sa611lt</t>
  </si>
  <si>
    <t>SA61 1LU</t>
  </si>
  <si>
    <t>SA611LU</t>
  </si>
  <si>
    <t>sa61 1lu</t>
  </si>
  <si>
    <t>sa611lu</t>
  </si>
  <si>
    <t>SA61 1LW</t>
  </si>
  <si>
    <t>SA611LW</t>
  </si>
  <si>
    <t>sa61 1lw</t>
  </si>
  <si>
    <t>sa611lw</t>
  </si>
  <si>
    <t>SA61 1LX</t>
  </si>
  <si>
    <t>SA611LX</t>
  </si>
  <si>
    <t>sa61 1lx</t>
  </si>
  <si>
    <t>sa611lx</t>
  </si>
  <si>
    <t>SA61 1LY</t>
  </si>
  <si>
    <t>SA611LY</t>
  </si>
  <si>
    <t>sa61 1ly</t>
  </si>
  <si>
    <t>sa611ly</t>
  </si>
  <si>
    <t>SA61 1LZ</t>
  </si>
  <si>
    <t>SA611LZ</t>
  </si>
  <si>
    <t>sa61 1lz</t>
  </si>
  <si>
    <t>sa611lz</t>
  </si>
  <si>
    <t>SA61 1NA</t>
  </si>
  <si>
    <t>SA611NA</t>
  </si>
  <si>
    <t>sa61 1na</t>
  </si>
  <si>
    <t>sa611na</t>
  </si>
  <si>
    <t>SA61 1NB</t>
  </si>
  <si>
    <t>SA611NB</t>
  </si>
  <si>
    <t>sa61 1nb</t>
  </si>
  <si>
    <t>sa611nb</t>
  </si>
  <si>
    <t>SA61 1ND</t>
  </si>
  <si>
    <t>SA611ND</t>
  </si>
  <si>
    <t>sa61 1nd</t>
  </si>
  <si>
    <t>sa611nd</t>
  </si>
  <si>
    <t>SA61 1NE</t>
  </si>
  <si>
    <t>SA611NE</t>
  </si>
  <si>
    <t>sa61 1ne</t>
  </si>
  <si>
    <t>sa611ne</t>
  </si>
  <si>
    <t>SA61 1NF</t>
  </si>
  <si>
    <t>SA611NF</t>
  </si>
  <si>
    <t>sa61 1nf</t>
  </si>
  <si>
    <t>sa611nf</t>
  </si>
  <si>
    <t>SA61 1NH</t>
  </si>
  <si>
    <t>SA611NH</t>
  </si>
  <si>
    <t>sa61 1nh</t>
  </si>
  <si>
    <t>sa611nh</t>
  </si>
  <si>
    <t>SA61 1NJ</t>
  </si>
  <si>
    <t>SA611NJ</t>
  </si>
  <si>
    <t>sa61 1nj</t>
  </si>
  <si>
    <t>sa611nj</t>
  </si>
  <si>
    <t>SA61 1NL</t>
  </si>
  <si>
    <t>SA611NL</t>
  </si>
  <si>
    <t>sa61 1nl</t>
  </si>
  <si>
    <t>sa611nl</t>
  </si>
  <si>
    <t>SA61 1NN</t>
  </si>
  <si>
    <t>SA611NN</t>
  </si>
  <si>
    <t>sa61 1nn</t>
  </si>
  <si>
    <t>sa611nn</t>
  </si>
  <si>
    <t>SA61 1NP</t>
  </si>
  <si>
    <t>SA611NP</t>
  </si>
  <si>
    <t>sa61 1np</t>
  </si>
  <si>
    <t>sa611np</t>
  </si>
  <si>
    <t>SA61 1NQ</t>
  </si>
  <si>
    <t>SA611NQ</t>
  </si>
  <si>
    <t>sa61 1nq</t>
  </si>
  <si>
    <t>sa611nq</t>
  </si>
  <si>
    <t>SA61 1NR</t>
  </si>
  <si>
    <t>SA611NR</t>
  </si>
  <si>
    <t>sa61 1nr</t>
  </si>
  <si>
    <t>sa611nr</t>
  </si>
  <si>
    <t>SA61 1NS</t>
  </si>
  <si>
    <t>SA611NS</t>
  </si>
  <si>
    <t>sa61 1ns</t>
  </si>
  <si>
    <t>sa611ns</t>
  </si>
  <si>
    <t>SA61 1NT</t>
  </si>
  <si>
    <t>SA611NT</t>
  </si>
  <si>
    <t>sa61 1nt</t>
  </si>
  <si>
    <t>sa611nt</t>
  </si>
  <si>
    <t>SA61 1NU</t>
  </si>
  <si>
    <t>SA611NU</t>
  </si>
  <si>
    <t>sa61 1nu</t>
  </si>
  <si>
    <t>sa611nu</t>
  </si>
  <si>
    <t>SA61 1NW</t>
  </si>
  <si>
    <t>SA611NW</t>
  </si>
  <si>
    <t>sa61 1nw</t>
  </si>
  <si>
    <t>sa611nw</t>
  </si>
  <si>
    <t>SA61 1NX</t>
  </si>
  <si>
    <t>SA611NX</t>
  </si>
  <si>
    <t>sa61 1nx</t>
  </si>
  <si>
    <t>sa611nx</t>
  </si>
  <si>
    <t>SA61 1NY</t>
  </si>
  <si>
    <t>SA611NY</t>
  </si>
  <si>
    <t>sa61 1ny</t>
  </si>
  <si>
    <t>sa611ny</t>
  </si>
  <si>
    <t>SA61 1NZ</t>
  </si>
  <si>
    <t>SA611NZ</t>
  </si>
  <si>
    <t>sa61 1nz</t>
  </si>
  <si>
    <t>sa611nz</t>
  </si>
  <si>
    <t>SA61 1PA</t>
  </si>
  <si>
    <t>SA611PA</t>
  </si>
  <si>
    <t>sa61 1pa</t>
  </si>
  <si>
    <t>sa611pa</t>
  </si>
  <si>
    <t>SA61 1PB</t>
  </si>
  <si>
    <t>SA611PB</t>
  </si>
  <si>
    <t>sa61 1pb</t>
  </si>
  <si>
    <t>sa611pb</t>
  </si>
  <si>
    <t>SA61 1PD</t>
  </si>
  <si>
    <t>SA611PD</t>
  </si>
  <si>
    <t>sa61 1pd</t>
  </si>
  <si>
    <t>sa611pd</t>
  </si>
  <si>
    <t>SA61 1PE</t>
  </si>
  <si>
    <t>SA611PE</t>
  </si>
  <si>
    <t>sa61 1pe</t>
  </si>
  <si>
    <t>sa611pe</t>
  </si>
  <si>
    <t>SA61 1PG</t>
  </si>
  <si>
    <t>SA611PG</t>
  </si>
  <si>
    <t>sa61 1pg</t>
  </si>
  <si>
    <t>sa611pg</t>
  </si>
  <si>
    <t>SA61 1PH</t>
  </si>
  <si>
    <t>SA611PH</t>
  </si>
  <si>
    <t>sa61 1ph</t>
  </si>
  <si>
    <t>sa611ph</t>
  </si>
  <si>
    <t>SA61 1PJ</t>
  </si>
  <si>
    <t>SA611PJ</t>
  </si>
  <si>
    <t>sa61 1pj</t>
  </si>
  <si>
    <t>sa611pj</t>
  </si>
  <si>
    <t>SA61 1PL</t>
  </si>
  <si>
    <t>SA611PL</t>
  </si>
  <si>
    <t>sa61 1pl</t>
  </si>
  <si>
    <t>sa611pl</t>
  </si>
  <si>
    <t>SA61 1PP</t>
  </si>
  <si>
    <t>SA611PP</t>
  </si>
  <si>
    <t>sa61 1pp</t>
  </si>
  <si>
    <t>sa611pp</t>
  </si>
  <si>
    <t>SA61 1PQ</t>
  </si>
  <si>
    <t>SA611PQ</t>
  </si>
  <si>
    <t>sa61 1pq</t>
  </si>
  <si>
    <t>sa611pq</t>
  </si>
  <si>
    <t>SA61 1PR</t>
  </si>
  <si>
    <t>SA611PR</t>
  </si>
  <si>
    <t>sa61 1pr</t>
  </si>
  <si>
    <t>sa611pr</t>
  </si>
  <si>
    <t>SA61 1PS</t>
  </si>
  <si>
    <t>SA611PS</t>
  </si>
  <si>
    <t>sa61 1ps</t>
  </si>
  <si>
    <t>sa611ps</t>
  </si>
  <si>
    <t>SA61 1PT</t>
  </si>
  <si>
    <t>SA611PT</t>
  </si>
  <si>
    <t>sa61 1pt</t>
  </si>
  <si>
    <t>sa611pt</t>
  </si>
  <si>
    <t>SA61 1PU</t>
  </si>
  <si>
    <t>SA611PU</t>
  </si>
  <si>
    <t>sa61 1pu</t>
  </si>
  <si>
    <t>sa611pu</t>
  </si>
  <si>
    <t>SA61 1PW</t>
  </si>
  <si>
    <t>SA611PW</t>
  </si>
  <si>
    <t>sa61 1pw</t>
  </si>
  <si>
    <t>sa611pw</t>
  </si>
  <si>
    <t>SA61 1PX</t>
  </si>
  <si>
    <t>SA611PX</t>
  </si>
  <si>
    <t>sa61 1px</t>
  </si>
  <si>
    <t>sa611px</t>
  </si>
  <si>
    <t>SA61 1PZ</t>
  </si>
  <si>
    <t>SA611PZ</t>
  </si>
  <si>
    <t>sa61 1pz</t>
  </si>
  <si>
    <t>sa611pz</t>
  </si>
  <si>
    <t>SA61 1QA</t>
  </si>
  <si>
    <t>SA611QA</t>
  </si>
  <si>
    <t>sa61 1qa</t>
  </si>
  <si>
    <t>sa611qa</t>
  </si>
  <si>
    <t>SA61 1QB</t>
  </si>
  <si>
    <t>SA611QB</t>
  </si>
  <si>
    <t>sa61 1qb</t>
  </si>
  <si>
    <t>sa611qb</t>
  </si>
  <si>
    <t>SA61 1QD</t>
  </si>
  <si>
    <t>SA611QD</t>
  </si>
  <si>
    <t>sa61 1qd</t>
  </si>
  <si>
    <t>sa611qd</t>
  </si>
  <si>
    <t>SA61 1QE</t>
  </si>
  <si>
    <t>SA611QE</t>
  </si>
  <si>
    <t>sa61 1qe</t>
  </si>
  <si>
    <t>sa611qe</t>
  </si>
  <si>
    <t>SA61 1QF</t>
  </si>
  <si>
    <t>SA611QF</t>
  </si>
  <si>
    <t>sa61 1qf</t>
  </si>
  <si>
    <t>sa611qf</t>
  </si>
  <si>
    <t>SA61 1QH</t>
  </si>
  <si>
    <t>SA611QH</t>
  </si>
  <si>
    <t>sa61 1qh</t>
  </si>
  <si>
    <t>sa611qh</t>
  </si>
  <si>
    <t>SA61 1QJ</t>
  </si>
  <si>
    <t>SA611QJ</t>
  </si>
  <si>
    <t>sa61 1qj</t>
  </si>
  <si>
    <t>sa611qj</t>
  </si>
  <si>
    <t>SA61 1QL</t>
  </si>
  <si>
    <t>SA611QL</t>
  </si>
  <si>
    <t>sa61 1ql</t>
  </si>
  <si>
    <t>sa611ql</t>
  </si>
  <si>
    <t>SA61 1QN</t>
  </si>
  <si>
    <t>SA611QN</t>
  </si>
  <si>
    <t>sa61 1qn</t>
  </si>
  <si>
    <t>sa611qn</t>
  </si>
  <si>
    <t>SA61 1QP</t>
  </si>
  <si>
    <t>SA611QP</t>
  </si>
  <si>
    <t>sa61 1qp</t>
  </si>
  <si>
    <t>sa611qp</t>
  </si>
  <si>
    <t>SA61 1QQ</t>
  </si>
  <si>
    <t>SA611QQ</t>
  </si>
  <si>
    <t>sa61 1qq</t>
  </si>
  <si>
    <t>sa611qq</t>
  </si>
  <si>
    <t>SA61 1QR</t>
  </si>
  <si>
    <t>SA611QR</t>
  </si>
  <si>
    <t>sa61 1qr</t>
  </si>
  <si>
    <t>sa611qr</t>
  </si>
  <si>
    <t>SA61 1QS</t>
  </si>
  <si>
    <t>SA611QS</t>
  </si>
  <si>
    <t>sa61 1qs</t>
  </si>
  <si>
    <t>sa611qs</t>
  </si>
  <si>
    <t>SA61 1QT</t>
  </si>
  <si>
    <t>SA611QT</t>
  </si>
  <si>
    <t>sa61 1qt</t>
  </si>
  <si>
    <t>sa611qt</t>
  </si>
  <si>
    <t>SA61 1QU</t>
  </si>
  <si>
    <t>SA611QU</t>
  </si>
  <si>
    <t>sa61 1qu</t>
  </si>
  <si>
    <t>sa611qu</t>
  </si>
  <si>
    <t>SA61 1QW</t>
  </si>
  <si>
    <t>SA611QW</t>
  </si>
  <si>
    <t>sa61 1qw</t>
  </si>
  <si>
    <t>sa611qw</t>
  </si>
  <si>
    <t>SA61 1QX</t>
  </si>
  <si>
    <t>SA611QX</t>
  </si>
  <si>
    <t>sa61 1qx</t>
  </si>
  <si>
    <t>sa611qx</t>
  </si>
  <si>
    <t>SA61 1RH</t>
  </si>
  <si>
    <t>SA611RH</t>
  </si>
  <si>
    <t>sa61 1rh</t>
  </si>
  <si>
    <t>sa611rh</t>
  </si>
  <si>
    <t>SA61 1RJ</t>
  </si>
  <si>
    <t>SA611RJ</t>
  </si>
  <si>
    <t>sa61 1rj</t>
  </si>
  <si>
    <t>sa611rj</t>
  </si>
  <si>
    <t>SA61 1RN</t>
  </si>
  <si>
    <t>SA611RN</t>
  </si>
  <si>
    <t>sa61 1rn</t>
  </si>
  <si>
    <t>sa611rn</t>
  </si>
  <si>
    <t>SA61 1RP</t>
  </si>
  <si>
    <t>SA611RP</t>
  </si>
  <si>
    <t>sa61 1rp</t>
  </si>
  <si>
    <t>sa611rp</t>
  </si>
  <si>
    <t>SA61 1RQ</t>
  </si>
  <si>
    <t>SA611RQ</t>
  </si>
  <si>
    <t>sa61 1rq</t>
  </si>
  <si>
    <t>sa611rq</t>
  </si>
  <si>
    <t>SA61 1RR</t>
  </si>
  <si>
    <t>SA611RR</t>
  </si>
  <si>
    <t>sa61 1rr</t>
  </si>
  <si>
    <t>sa611rr</t>
  </si>
  <si>
    <t>SA61 1RS</t>
  </si>
  <si>
    <t>SA611RS</t>
  </si>
  <si>
    <t>sa61 1rs</t>
  </si>
  <si>
    <t>sa611rs</t>
  </si>
  <si>
    <t>SA61 1RT</t>
  </si>
  <si>
    <t>SA611RT</t>
  </si>
  <si>
    <t>sa61 1rt</t>
  </si>
  <si>
    <t>sa611rt</t>
  </si>
  <si>
    <t>SA61 1RU</t>
  </si>
  <si>
    <t>SA611RU</t>
  </si>
  <si>
    <t>sa61 1ru</t>
  </si>
  <si>
    <t>sa611ru</t>
  </si>
  <si>
    <t>SA61 1RW</t>
  </si>
  <si>
    <t>SA611RW</t>
  </si>
  <si>
    <t>sa61 1rw</t>
  </si>
  <si>
    <t>sa611rw</t>
  </si>
  <si>
    <t>SA61 1RX</t>
  </si>
  <si>
    <t>SA611RX</t>
  </si>
  <si>
    <t>sa61 1rx</t>
  </si>
  <si>
    <t>sa611rx</t>
  </si>
  <si>
    <t>SA61 1RY</t>
  </si>
  <si>
    <t>SA611RY</t>
  </si>
  <si>
    <t>sa61 1ry</t>
  </si>
  <si>
    <t>sa611ry</t>
  </si>
  <si>
    <t>SA61 1RZ</t>
  </si>
  <si>
    <t>SA611RZ</t>
  </si>
  <si>
    <t>sa61 1rz</t>
  </si>
  <si>
    <t>sa611rz</t>
  </si>
  <si>
    <t>SA61 1SA</t>
  </si>
  <si>
    <t>SA611SA</t>
  </si>
  <si>
    <t>sa61 1sa</t>
  </si>
  <si>
    <t>sa611sa</t>
  </si>
  <si>
    <t>SA61 1SB</t>
  </si>
  <si>
    <t>SA611SB</t>
  </si>
  <si>
    <t>sa61 1sb</t>
  </si>
  <si>
    <t>sa611sb</t>
  </si>
  <si>
    <t>SA61 1SD</t>
  </si>
  <si>
    <t>SA611SD</t>
  </si>
  <si>
    <t>sa61 1sd</t>
  </si>
  <si>
    <t>sa611sd</t>
  </si>
  <si>
    <t>SA61 1SE</t>
  </si>
  <si>
    <t>SA611SE</t>
  </si>
  <si>
    <t>sa61 1se</t>
  </si>
  <si>
    <t>sa611se</t>
  </si>
  <si>
    <t>SA61 1SF</t>
  </si>
  <si>
    <t>SA611SF</t>
  </si>
  <si>
    <t>sa61 1sf</t>
  </si>
  <si>
    <t>sa611sf</t>
  </si>
  <si>
    <t>SA61 1SG</t>
  </si>
  <si>
    <t>SA611SG</t>
  </si>
  <si>
    <t>sa61 1sg</t>
  </si>
  <si>
    <t>sa611sg</t>
  </si>
  <si>
    <t>SA61 1SH</t>
  </si>
  <si>
    <t>SA611SH</t>
  </si>
  <si>
    <t>sa61 1sh</t>
  </si>
  <si>
    <t>sa611sh</t>
  </si>
  <si>
    <t>SA61 1SJ</t>
  </si>
  <si>
    <t>SA611SJ</t>
  </si>
  <si>
    <t>sa61 1sj</t>
  </si>
  <si>
    <t>sa611sj</t>
  </si>
  <si>
    <t>SA61 1SL</t>
  </si>
  <si>
    <t>SA611SL</t>
  </si>
  <si>
    <t>sa61 1sl</t>
  </si>
  <si>
    <t>sa611sl</t>
  </si>
  <si>
    <t>SA61 1SN</t>
  </si>
  <si>
    <t>SA611SN</t>
  </si>
  <si>
    <t>sa61 1sn</t>
  </si>
  <si>
    <t>sa611sn</t>
  </si>
  <si>
    <t>SA61 1SP</t>
  </si>
  <si>
    <t>SA611SP</t>
  </si>
  <si>
    <t>sa61 1sp</t>
  </si>
  <si>
    <t>sa611sp</t>
  </si>
  <si>
    <t>SA61 1SQ</t>
  </si>
  <si>
    <t>SA611SQ</t>
  </si>
  <si>
    <t>sa61 1sq</t>
  </si>
  <si>
    <t>sa611sq</t>
  </si>
  <si>
    <t>SA61 1SR</t>
  </si>
  <si>
    <t>SA611SR</t>
  </si>
  <si>
    <t>sa61 1sr</t>
  </si>
  <si>
    <t>sa611sr</t>
  </si>
  <si>
    <t>SA61 1ST</t>
  </si>
  <si>
    <t>SA611ST</t>
  </si>
  <si>
    <t>sa61 1st</t>
  </si>
  <si>
    <t>sa611st</t>
  </si>
  <si>
    <t>SA61 1SW</t>
  </si>
  <si>
    <t>SA611SW</t>
  </si>
  <si>
    <t>sa61 1sw</t>
  </si>
  <si>
    <t>sa611sw</t>
  </si>
  <si>
    <t>SA61 1SX</t>
  </si>
  <si>
    <t>SA611SX</t>
  </si>
  <si>
    <t>sa61 1sx</t>
  </si>
  <si>
    <t>sa611sx</t>
  </si>
  <si>
    <t>SA61 1SY</t>
  </si>
  <si>
    <t>SA611SY</t>
  </si>
  <si>
    <t>sa61 1sy</t>
  </si>
  <si>
    <t>sa611sy</t>
  </si>
  <si>
    <t>SA61 1SZ</t>
  </si>
  <si>
    <t>SA611SZ</t>
  </si>
  <si>
    <t>sa61 1sz</t>
  </si>
  <si>
    <t>sa611sz</t>
  </si>
  <si>
    <t>SA61 1TA</t>
  </si>
  <si>
    <t>SA611TA</t>
  </si>
  <si>
    <t>sa61 1ta</t>
  </si>
  <si>
    <t>sa611ta</t>
  </si>
  <si>
    <t>SA61 1TB</t>
  </si>
  <si>
    <t>SA611TB</t>
  </si>
  <si>
    <t>sa61 1tb</t>
  </si>
  <si>
    <t>sa611tb</t>
  </si>
  <si>
    <t>SA61 1TD</t>
  </si>
  <si>
    <t>SA611TD</t>
  </si>
  <si>
    <t>sa61 1td</t>
  </si>
  <si>
    <t>sa611td</t>
  </si>
  <si>
    <t>SA61 1TE</t>
  </si>
  <si>
    <t>SA611TE</t>
  </si>
  <si>
    <t>sa61 1te</t>
  </si>
  <si>
    <t>sa611te</t>
  </si>
  <si>
    <t>SA61 1TF</t>
  </si>
  <si>
    <t>SA611TF</t>
  </si>
  <si>
    <t>sa61 1tf</t>
  </si>
  <si>
    <t>sa611tf</t>
  </si>
  <si>
    <t>SA61 1TG</t>
  </si>
  <si>
    <t>SA611TG</t>
  </si>
  <si>
    <t>sa61 1tg</t>
  </si>
  <si>
    <t>sa611tg</t>
  </si>
  <si>
    <t>SA61 1TH</t>
  </si>
  <si>
    <t>SA611TH</t>
  </si>
  <si>
    <t>sa61 1th</t>
  </si>
  <si>
    <t>sa611th</t>
  </si>
  <si>
    <t>SA61 1TJ</t>
  </si>
  <si>
    <t>SA611TJ</t>
  </si>
  <si>
    <t>sa61 1tj</t>
  </si>
  <si>
    <t>sa611tj</t>
  </si>
  <si>
    <t>SA61 1TL</t>
  </si>
  <si>
    <t>SA611TL</t>
  </si>
  <si>
    <t>sa61 1tl</t>
  </si>
  <si>
    <t>sa611tl</t>
  </si>
  <si>
    <t>SA61 1TN</t>
  </si>
  <si>
    <t>SA611TN</t>
  </si>
  <si>
    <t>sa61 1tn</t>
  </si>
  <si>
    <t>sa611tn</t>
  </si>
  <si>
    <t>SA61 1TP</t>
  </si>
  <si>
    <t>SA611TP</t>
  </si>
  <si>
    <t>sa61 1tp</t>
  </si>
  <si>
    <t>sa611tp</t>
  </si>
  <si>
    <t>SA61 1TQ</t>
  </si>
  <si>
    <t>SA611TQ</t>
  </si>
  <si>
    <t>sa61 1tq</t>
  </si>
  <si>
    <t>sa611tq</t>
  </si>
  <si>
    <t>SA61 1TR</t>
  </si>
  <si>
    <t>SA611TR</t>
  </si>
  <si>
    <t>sa61 1tr</t>
  </si>
  <si>
    <t>sa611tr</t>
  </si>
  <si>
    <t>SA61 1TS</t>
  </si>
  <si>
    <t>SA611TS</t>
  </si>
  <si>
    <t>sa61 1ts</t>
  </si>
  <si>
    <t>sa611ts</t>
  </si>
  <si>
    <t>SA61 1TT</t>
  </si>
  <si>
    <t>SA611TT</t>
  </si>
  <si>
    <t>sa61 1tt</t>
  </si>
  <si>
    <t>sa611tt</t>
  </si>
  <si>
    <t>SA61 1TU</t>
  </si>
  <si>
    <t>SA611TU</t>
  </si>
  <si>
    <t>sa61 1tu</t>
  </si>
  <si>
    <t>sa611tu</t>
  </si>
  <si>
    <t>SA61 1TW</t>
  </si>
  <si>
    <t>SA611TW</t>
  </si>
  <si>
    <t>sa61 1tw</t>
  </si>
  <si>
    <t>sa611tw</t>
  </si>
  <si>
    <t>SA61 1TX</t>
  </si>
  <si>
    <t>SA611TX</t>
  </si>
  <si>
    <t>sa61 1tx</t>
  </si>
  <si>
    <t>sa611tx</t>
  </si>
  <si>
    <t>SA61 1TY</t>
  </si>
  <si>
    <t>SA611TY</t>
  </si>
  <si>
    <t>sa61 1ty</t>
  </si>
  <si>
    <t>sa611ty</t>
  </si>
  <si>
    <t>SA61 1TZ</t>
  </si>
  <si>
    <t>SA611TZ</t>
  </si>
  <si>
    <t>sa61 1tz</t>
  </si>
  <si>
    <t>sa611tz</t>
  </si>
  <si>
    <t>SA61 1UA</t>
  </si>
  <si>
    <t>SA611UA</t>
  </si>
  <si>
    <t>sa61 1ua</t>
  </si>
  <si>
    <t>sa611ua</t>
  </si>
  <si>
    <t>SA61 1UB</t>
  </si>
  <si>
    <t>SA611UB</t>
  </si>
  <si>
    <t>sa61 1ub</t>
  </si>
  <si>
    <t>sa611ub</t>
  </si>
  <si>
    <t>SA61 1UD</t>
  </si>
  <si>
    <t>SA611UD</t>
  </si>
  <si>
    <t>sa61 1ud</t>
  </si>
  <si>
    <t>sa611ud</t>
  </si>
  <si>
    <t>SA61 1UE</t>
  </si>
  <si>
    <t>SA611UE</t>
  </si>
  <si>
    <t>sa61 1ue</t>
  </si>
  <si>
    <t>sa611ue</t>
  </si>
  <si>
    <t>SA61 1UF</t>
  </si>
  <si>
    <t>SA611UF</t>
  </si>
  <si>
    <t>sa61 1uf</t>
  </si>
  <si>
    <t>sa611uf</t>
  </si>
  <si>
    <t>SA61 1UG</t>
  </si>
  <si>
    <t>SA611UG</t>
  </si>
  <si>
    <t>sa61 1ug</t>
  </si>
  <si>
    <t>sa611ug</t>
  </si>
  <si>
    <t>SA61 1UH</t>
  </si>
  <si>
    <t>SA611UH</t>
  </si>
  <si>
    <t>sa61 1uh</t>
  </si>
  <si>
    <t>sa611uh</t>
  </si>
  <si>
    <t>SA61 1UJ</t>
  </si>
  <si>
    <t>SA611UJ</t>
  </si>
  <si>
    <t>sa61 1uj</t>
  </si>
  <si>
    <t>sa611uj</t>
  </si>
  <si>
    <t>SA61 1UL</t>
  </si>
  <si>
    <t>SA611UL</t>
  </si>
  <si>
    <t>sa61 1ul</t>
  </si>
  <si>
    <t>sa611ul</t>
  </si>
  <si>
    <t>SA61 1UN</t>
  </si>
  <si>
    <t>SA611UN</t>
  </si>
  <si>
    <t>sa61 1un</t>
  </si>
  <si>
    <t>sa611un</t>
  </si>
  <si>
    <t>SA61 1UP</t>
  </si>
  <si>
    <t>SA611UP</t>
  </si>
  <si>
    <t>sa61 1up</t>
  </si>
  <si>
    <t>sa611up</t>
  </si>
  <si>
    <t>SA61 1UR</t>
  </si>
  <si>
    <t>SA611UR</t>
  </si>
  <si>
    <t>sa61 1ur</t>
  </si>
  <si>
    <t>sa611ur</t>
  </si>
  <si>
    <t>SA61 1UT</t>
  </si>
  <si>
    <t>SA611UT</t>
  </si>
  <si>
    <t>sa61 1ut</t>
  </si>
  <si>
    <t>sa611ut</t>
  </si>
  <si>
    <t>SA61 1UU</t>
  </si>
  <si>
    <t>SA611UU</t>
  </si>
  <si>
    <t>sa61 1uu</t>
  </si>
  <si>
    <t>sa611uu</t>
  </si>
  <si>
    <t>SA61 1WR</t>
  </si>
  <si>
    <t>SA611WR</t>
  </si>
  <si>
    <t>sa61 1wr</t>
  </si>
  <si>
    <t>sa611wr</t>
  </si>
  <si>
    <t>SA61 1XA</t>
  </si>
  <si>
    <t>SA611XA</t>
  </si>
  <si>
    <t>sa61 1xa</t>
  </si>
  <si>
    <t>sa611xa</t>
  </si>
  <si>
    <t>SA61 1XB</t>
  </si>
  <si>
    <t>SA611XB</t>
  </si>
  <si>
    <t>sa61 1xb</t>
  </si>
  <si>
    <t>sa611xb</t>
  </si>
  <si>
    <t>SA61 1XD</t>
  </si>
  <si>
    <t>SA611XD</t>
  </si>
  <si>
    <t>sa61 1xd</t>
  </si>
  <si>
    <t>sa611xd</t>
  </si>
  <si>
    <t>SA61 1XE</t>
  </si>
  <si>
    <t>SA611XE</t>
  </si>
  <si>
    <t>sa61 1xe</t>
  </si>
  <si>
    <t>sa611xe</t>
  </si>
  <si>
    <t>SA61 1XF</t>
  </si>
  <si>
    <t>SA611XF</t>
  </si>
  <si>
    <t>sa61 1xf</t>
  </si>
  <si>
    <t>sa611xf</t>
  </si>
  <si>
    <t>SA61 1XG</t>
  </si>
  <si>
    <t>SA611XG</t>
  </si>
  <si>
    <t>sa61 1xg</t>
  </si>
  <si>
    <t>sa611xg</t>
  </si>
  <si>
    <t>SA61 1XJ</t>
  </si>
  <si>
    <t>SA611XJ</t>
  </si>
  <si>
    <t>sa61 1xj</t>
  </si>
  <si>
    <t>sa611xj</t>
  </si>
  <si>
    <t>SA61 1XL</t>
  </si>
  <si>
    <t>SA611XL</t>
  </si>
  <si>
    <t>sa61 1xl</t>
  </si>
  <si>
    <t>sa611xl</t>
  </si>
  <si>
    <t>SA61 1XN</t>
  </si>
  <si>
    <t>SA611XN</t>
  </si>
  <si>
    <t>sa61 1xn</t>
  </si>
  <si>
    <t>sa611xn</t>
  </si>
  <si>
    <t>SA61 1XQ</t>
  </si>
  <si>
    <t>SA611XQ</t>
  </si>
  <si>
    <t>sa61 1xq</t>
  </si>
  <si>
    <t>sa611xq</t>
  </si>
  <si>
    <t>SA61 1XR</t>
  </si>
  <si>
    <t>SA611XR</t>
  </si>
  <si>
    <t>sa61 1xr</t>
  </si>
  <si>
    <t>sa611xr</t>
  </si>
  <si>
    <t>SA61 1XT</t>
  </si>
  <si>
    <t>SA611XT</t>
  </si>
  <si>
    <t>sa61 1xt</t>
  </si>
  <si>
    <t>sa611xt</t>
  </si>
  <si>
    <t>SA61 1XU</t>
  </si>
  <si>
    <t>SA611XU</t>
  </si>
  <si>
    <t>sa61 1xu</t>
  </si>
  <si>
    <t>sa611xu</t>
  </si>
  <si>
    <t>SA61 1YH</t>
  </si>
  <si>
    <t>SA611YH</t>
  </si>
  <si>
    <t>sa61 1yh</t>
  </si>
  <si>
    <t>sa611yh</t>
  </si>
  <si>
    <t>SA61 1YQ</t>
  </si>
  <si>
    <t>SA611YQ</t>
  </si>
  <si>
    <t>sa61 1yq</t>
  </si>
  <si>
    <t>sa611yq</t>
  </si>
  <si>
    <t>SA61 1ZA</t>
  </si>
  <si>
    <t>SA611ZA</t>
  </si>
  <si>
    <t>sa61 1za</t>
  </si>
  <si>
    <t>sa611za</t>
  </si>
  <si>
    <t>SA61 2AA</t>
  </si>
  <si>
    <t>SA612AA</t>
  </si>
  <si>
    <t>sa61 2aa</t>
  </si>
  <si>
    <t>sa612aa</t>
  </si>
  <si>
    <t>SA61 2AB</t>
  </si>
  <si>
    <t>SA612AB</t>
  </si>
  <si>
    <t>sa61 2ab</t>
  </si>
  <si>
    <t>sa612ab</t>
  </si>
  <si>
    <t>SA61 2AD</t>
  </si>
  <si>
    <t>SA612AD</t>
  </si>
  <si>
    <t>sa61 2ad</t>
  </si>
  <si>
    <t>sa612ad</t>
  </si>
  <si>
    <t>SA61 2AH</t>
  </si>
  <si>
    <t>SA612AH</t>
  </si>
  <si>
    <t>sa61 2ah</t>
  </si>
  <si>
    <t>sa612ah</t>
  </si>
  <si>
    <t>SA61 2AJ</t>
  </si>
  <si>
    <t>SA612AJ</t>
  </si>
  <si>
    <t>sa61 2aj</t>
  </si>
  <si>
    <t>sa612aj</t>
  </si>
  <si>
    <t>SA61 2AL</t>
  </si>
  <si>
    <t>SA612AL</t>
  </si>
  <si>
    <t>sa61 2al</t>
  </si>
  <si>
    <t>sa612al</t>
  </si>
  <si>
    <t>SA61 2AN</t>
  </si>
  <si>
    <t>SA612AN</t>
  </si>
  <si>
    <t>sa61 2an</t>
  </si>
  <si>
    <t>sa612an</t>
  </si>
  <si>
    <t>SA61 2AT</t>
  </si>
  <si>
    <t>SA612AT</t>
  </si>
  <si>
    <t>sa61 2at</t>
  </si>
  <si>
    <t>sa612at</t>
  </si>
  <si>
    <t>SA61 2AU</t>
  </si>
  <si>
    <t>SA612AU</t>
  </si>
  <si>
    <t>sa61 2au</t>
  </si>
  <si>
    <t>sa612au</t>
  </si>
  <si>
    <t>SA61 2AX</t>
  </si>
  <si>
    <t>SA612AX</t>
  </si>
  <si>
    <t>sa61 2ax</t>
  </si>
  <si>
    <t>sa612ax</t>
  </si>
  <si>
    <t>SA61 2AY</t>
  </si>
  <si>
    <t>SA612AY</t>
  </si>
  <si>
    <t>sa61 2ay</t>
  </si>
  <si>
    <t>sa612ay</t>
  </si>
  <si>
    <t>SA61 2AZ</t>
  </si>
  <si>
    <t>SA612AZ</t>
  </si>
  <si>
    <t>sa61 2az</t>
  </si>
  <si>
    <t>sa612az</t>
  </si>
  <si>
    <t>SA61 2BA</t>
  </si>
  <si>
    <t>SA612BA</t>
  </si>
  <si>
    <t>sa61 2ba</t>
  </si>
  <si>
    <t>sa612ba</t>
  </si>
  <si>
    <t>SA61 2BB</t>
  </si>
  <si>
    <t>SA612BB</t>
  </si>
  <si>
    <t>sa61 2bb</t>
  </si>
  <si>
    <t>sa612bb</t>
  </si>
  <si>
    <t>SA61 2BD</t>
  </si>
  <si>
    <t>SA612BD</t>
  </si>
  <si>
    <t>sa61 2bd</t>
  </si>
  <si>
    <t>sa612bd</t>
  </si>
  <si>
    <t>SA61 2BE</t>
  </si>
  <si>
    <t>SA612BE</t>
  </si>
  <si>
    <t>sa61 2be</t>
  </si>
  <si>
    <t>sa612be</t>
  </si>
  <si>
    <t>SA61 2BG</t>
  </si>
  <si>
    <t>SA612BG</t>
  </si>
  <si>
    <t>sa61 2bg</t>
  </si>
  <si>
    <t>sa612bg</t>
  </si>
  <si>
    <t>SA61 2BH</t>
  </si>
  <si>
    <t>SA612BH</t>
  </si>
  <si>
    <t>sa61 2bh</t>
  </si>
  <si>
    <t>sa612bh</t>
  </si>
  <si>
    <t>SA61 2BJ</t>
  </si>
  <si>
    <t>SA612BJ</t>
  </si>
  <si>
    <t>sa61 2bj</t>
  </si>
  <si>
    <t>sa612bj</t>
  </si>
  <si>
    <t>SA61 2BN</t>
  </si>
  <si>
    <t>SA612BN</t>
  </si>
  <si>
    <t>sa61 2bn</t>
  </si>
  <si>
    <t>sa612bn</t>
  </si>
  <si>
    <t>SA61 2BP</t>
  </si>
  <si>
    <t>SA612BP</t>
  </si>
  <si>
    <t>sa61 2bp</t>
  </si>
  <si>
    <t>sa612bp</t>
  </si>
  <si>
    <t>SA61 2BQ</t>
  </si>
  <si>
    <t>SA612BQ</t>
  </si>
  <si>
    <t>sa61 2bq</t>
  </si>
  <si>
    <t>sa612bq</t>
  </si>
  <si>
    <t>SA61 2BU</t>
  </si>
  <si>
    <t>SA612BU</t>
  </si>
  <si>
    <t>sa61 2bu</t>
  </si>
  <si>
    <t>sa612bu</t>
  </si>
  <si>
    <t>SA61 2BW</t>
  </si>
  <si>
    <t>SA612BW</t>
  </si>
  <si>
    <t>sa61 2bw</t>
  </si>
  <si>
    <t>sa612bw</t>
  </si>
  <si>
    <t>SA61 2DA</t>
  </si>
  <si>
    <t>SA612DA</t>
  </si>
  <si>
    <t>sa61 2da</t>
  </si>
  <si>
    <t>sa612da</t>
  </si>
  <si>
    <t>SA61 2DB</t>
  </si>
  <si>
    <t>SA612DB</t>
  </si>
  <si>
    <t>sa61 2db</t>
  </si>
  <si>
    <t>sa612db</t>
  </si>
  <si>
    <t>SA61 2DE</t>
  </si>
  <si>
    <t>SA612DE</t>
  </si>
  <si>
    <t>sa61 2de</t>
  </si>
  <si>
    <t>sa612de</t>
  </si>
  <si>
    <t>SA61 2DJ</t>
  </si>
  <si>
    <t>SA612DJ</t>
  </si>
  <si>
    <t>sa61 2dj</t>
  </si>
  <si>
    <t>sa612dj</t>
  </si>
  <si>
    <t>SA61 2DN</t>
  </si>
  <si>
    <t>SA612DN</t>
  </si>
  <si>
    <t>sa61 2dn</t>
  </si>
  <si>
    <t>sa612dn</t>
  </si>
  <si>
    <t>SA61 2DR</t>
  </si>
  <si>
    <t>SA612DR</t>
  </si>
  <si>
    <t>sa61 2dr</t>
  </si>
  <si>
    <t>sa612dr</t>
  </si>
  <si>
    <t>SA61 2DS</t>
  </si>
  <si>
    <t>SA612DS</t>
  </si>
  <si>
    <t>sa61 2ds</t>
  </si>
  <si>
    <t>sa612ds</t>
  </si>
  <si>
    <t>SA61 2DT</t>
  </si>
  <si>
    <t>SA612DT</t>
  </si>
  <si>
    <t>sa61 2dt</t>
  </si>
  <si>
    <t>sa612dt</t>
  </si>
  <si>
    <t>SA61 2DU</t>
  </si>
  <si>
    <t>SA612DU</t>
  </si>
  <si>
    <t>sa61 2du</t>
  </si>
  <si>
    <t>sa612du</t>
  </si>
  <si>
    <t>SA61 2DX</t>
  </si>
  <si>
    <t>SA612DX</t>
  </si>
  <si>
    <t>sa61 2dx</t>
  </si>
  <si>
    <t>sa612dx</t>
  </si>
  <si>
    <t>SA61 2DY</t>
  </si>
  <si>
    <t>SA612DY</t>
  </si>
  <si>
    <t>sa61 2dy</t>
  </si>
  <si>
    <t>sa612dy</t>
  </si>
  <si>
    <t>SA61 2DZ</t>
  </si>
  <si>
    <t>SA612DZ</t>
  </si>
  <si>
    <t>sa61 2dz</t>
  </si>
  <si>
    <t>sa612dz</t>
  </si>
  <si>
    <t>SA61 2EA</t>
  </si>
  <si>
    <t>SA612EA</t>
  </si>
  <si>
    <t>sa61 2ea</t>
  </si>
  <si>
    <t>sa612ea</t>
  </si>
  <si>
    <t>SA61 2EB</t>
  </si>
  <si>
    <t>SA612EB</t>
  </si>
  <si>
    <t>sa61 2eb</t>
  </si>
  <si>
    <t>sa612eb</t>
  </si>
  <si>
    <t>SA61 2ED</t>
  </si>
  <si>
    <t>SA612ED</t>
  </si>
  <si>
    <t>sa61 2ed</t>
  </si>
  <si>
    <t>sa612ed</t>
  </si>
  <si>
    <t>SA61 2EE</t>
  </si>
  <si>
    <t>SA612EE</t>
  </si>
  <si>
    <t>sa61 2ee</t>
  </si>
  <si>
    <t>sa612ee</t>
  </si>
  <si>
    <t>SA61 2EF</t>
  </si>
  <si>
    <t>SA612EF</t>
  </si>
  <si>
    <t>sa61 2ef</t>
  </si>
  <si>
    <t>sa612ef</t>
  </si>
  <si>
    <t>SA61 2EG</t>
  </si>
  <si>
    <t>SA612EG</t>
  </si>
  <si>
    <t>sa61 2eg</t>
  </si>
  <si>
    <t>sa612eg</t>
  </si>
  <si>
    <t>SA61 2EH</t>
  </si>
  <si>
    <t>SA612EH</t>
  </si>
  <si>
    <t>sa61 2eh</t>
  </si>
  <si>
    <t>sa612eh</t>
  </si>
  <si>
    <t>SA61 2EJ</t>
  </si>
  <si>
    <t>SA612EJ</t>
  </si>
  <si>
    <t>sa61 2ej</t>
  </si>
  <si>
    <t>sa612ej</t>
  </si>
  <si>
    <t>SA61 2EL</t>
  </si>
  <si>
    <t>SA612EL</t>
  </si>
  <si>
    <t>sa61 2el</t>
  </si>
  <si>
    <t>sa612el</t>
  </si>
  <si>
    <t>SA61 2ET</t>
  </si>
  <si>
    <t>SA612ET</t>
  </si>
  <si>
    <t>sa61 2et</t>
  </si>
  <si>
    <t>sa612et</t>
  </si>
  <si>
    <t>SA61 2EW</t>
  </si>
  <si>
    <t>SA612EW</t>
  </si>
  <si>
    <t>sa61 2ew</t>
  </si>
  <si>
    <t>sa612ew</t>
  </si>
  <si>
    <t>SA61 2EX</t>
  </si>
  <si>
    <t>SA612EX</t>
  </si>
  <si>
    <t>sa61 2ex</t>
  </si>
  <si>
    <t>sa612ex</t>
  </si>
  <si>
    <t>SA61 2EZ</t>
  </si>
  <si>
    <t>SA612EZ</t>
  </si>
  <si>
    <t>sa61 2ez</t>
  </si>
  <si>
    <t>sa612ez</t>
  </si>
  <si>
    <t>SA61 2GA</t>
  </si>
  <si>
    <t>SA612GA</t>
  </si>
  <si>
    <t>sa61 2ga</t>
  </si>
  <si>
    <t>sa612ga</t>
  </si>
  <si>
    <t>SA61 2GB</t>
  </si>
  <si>
    <t>SA612GB</t>
  </si>
  <si>
    <t>sa61 2gb</t>
  </si>
  <si>
    <t>sa612gb</t>
  </si>
  <si>
    <t>SA61 2GD</t>
  </si>
  <si>
    <t>SA612GD</t>
  </si>
  <si>
    <t>sa61 2gd</t>
  </si>
  <si>
    <t>sa612gd</t>
  </si>
  <si>
    <t>SA61 2GE</t>
  </si>
  <si>
    <t>SA612GE</t>
  </si>
  <si>
    <t>sa61 2ge</t>
  </si>
  <si>
    <t>sa612ge</t>
  </si>
  <si>
    <t>SA61 2GF</t>
  </si>
  <si>
    <t>SA612GF</t>
  </si>
  <si>
    <t>sa61 2gf</t>
  </si>
  <si>
    <t>sa612gf</t>
  </si>
  <si>
    <t>SA61 2GG</t>
  </si>
  <si>
    <t>SA612GG</t>
  </si>
  <si>
    <t>sa61 2gg</t>
  </si>
  <si>
    <t>sa612gg</t>
  </si>
  <si>
    <t>SA61 2GH</t>
  </si>
  <si>
    <t>SA612GH</t>
  </si>
  <si>
    <t>sa61 2gh</t>
  </si>
  <si>
    <t>sa612gh</t>
  </si>
  <si>
    <t>SA61 2HA</t>
  </si>
  <si>
    <t>SA612HA</t>
  </si>
  <si>
    <t>sa61 2ha</t>
  </si>
  <si>
    <t>sa612ha</t>
  </si>
  <si>
    <t>SA61 2HD</t>
  </si>
  <si>
    <t>SA612HD</t>
  </si>
  <si>
    <t>sa61 2hd</t>
  </si>
  <si>
    <t>sa612hd</t>
  </si>
  <si>
    <t>SA61 2HE</t>
  </si>
  <si>
    <t>SA612HE</t>
  </si>
  <si>
    <t>sa61 2he</t>
  </si>
  <si>
    <t>sa612he</t>
  </si>
  <si>
    <t>SA61 2HF</t>
  </si>
  <si>
    <t>SA612HF</t>
  </si>
  <si>
    <t>sa61 2hf</t>
  </si>
  <si>
    <t>sa612hf</t>
  </si>
  <si>
    <t>SA61 2HH</t>
  </si>
  <si>
    <t>SA612HH</t>
  </si>
  <si>
    <t>sa61 2hh</t>
  </si>
  <si>
    <t>sa612hh</t>
  </si>
  <si>
    <t>SA61 2HL</t>
  </si>
  <si>
    <t>SA612HL</t>
  </si>
  <si>
    <t>sa61 2hl</t>
  </si>
  <si>
    <t>sa612hl</t>
  </si>
  <si>
    <t>SA61 2HN</t>
  </si>
  <si>
    <t>SA612HN</t>
  </si>
  <si>
    <t>sa61 2hn</t>
  </si>
  <si>
    <t>sa612hn</t>
  </si>
  <si>
    <t>SA61 2HP</t>
  </si>
  <si>
    <t>SA612HP</t>
  </si>
  <si>
    <t>sa61 2hp</t>
  </si>
  <si>
    <t>sa612hp</t>
  </si>
  <si>
    <t>SA61 2HQ</t>
  </si>
  <si>
    <t>SA612HQ</t>
  </si>
  <si>
    <t>sa61 2hq</t>
  </si>
  <si>
    <t>sa612hq</t>
  </si>
  <si>
    <t>SA61 2HR</t>
  </si>
  <si>
    <t>SA612HR</t>
  </si>
  <si>
    <t>sa61 2hr</t>
  </si>
  <si>
    <t>sa612hr</t>
  </si>
  <si>
    <t>SA61 2HS</t>
  </si>
  <si>
    <t>SA612HS</t>
  </si>
  <si>
    <t>sa61 2hs</t>
  </si>
  <si>
    <t>sa612hs</t>
  </si>
  <si>
    <t>SA61 2HT</t>
  </si>
  <si>
    <t>SA612HT</t>
  </si>
  <si>
    <t>sa61 2ht</t>
  </si>
  <si>
    <t>sa612ht</t>
  </si>
  <si>
    <t>SA61 2HX</t>
  </si>
  <si>
    <t>SA612HX</t>
  </si>
  <si>
    <t>sa61 2hx</t>
  </si>
  <si>
    <t>sa612hx</t>
  </si>
  <si>
    <t>SA61 2HY</t>
  </si>
  <si>
    <t>SA612HY</t>
  </si>
  <si>
    <t>sa61 2hy</t>
  </si>
  <si>
    <t>sa612hy</t>
  </si>
  <si>
    <t>SA61 2HZ</t>
  </si>
  <si>
    <t>SA612HZ</t>
  </si>
  <si>
    <t>sa61 2hz</t>
  </si>
  <si>
    <t>sa612hz</t>
  </si>
  <si>
    <t>SA61 2JA</t>
  </si>
  <si>
    <t>SA612JA</t>
  </si>
  <si>
    <t>sa61 2ja</t>
  </si>
  <si>
    <t>sa612ja</t>
  </si>
  <si>
    <t>SA61 2JD</t>
  </si>
  <si>
    <t>SA612JD</t>
  </si>
  <si>
    <t>sa61 2jd</t>
  </si>
  <si>
    <t>sa612jd</t>
  </si>
  <si>
    <t>SA61 2JE</t>
  </si>
  <si>
    <t>SA612JE</t>
  </si>
  <si>
    <t>sa61 2je</t>
  </si>
  <si>
    <t>sa612je</t>
  </si>
  <si>
    <t>SA61 2JF</t>
  </si>
  <si>
    <t>SA612JF</t>
  </si>
  <si>
    <t>sa61 2jf</t>
  </si>
  <si>
    <t>sa612jf</t>
  </si>
  <si>
    <t>SA61 2JG</t>
  </si>
  <si>
    <t>SA612JG</t>
  </si>
  <si>
    <t>sa61 2jg</t>
  </si>
  <si>
    <t>sa612jg</t>
  </si>
  <si>
    <t>SA61 2JH</t>
  </si>
  <si>
    <t>SA612JH</t>
  </si>
  <si>
    <t>sa61 2jh</t>
  </si>
  <si>
    <t>sa612jh</t>
  </si>
  <si>
    <t>SA61 2JJ</t>
  </si>
  <si>
    <t>SA612JJ</t>
  </si>
  <si>
    <t>sa61 2jj</t>
  </si>
  <si>
    <t>sa612jj</t>
  </si>
  <si>
    <t>SA61 2JL</t>
  </si>
  <si>
    <t>SA612JL</t>
  </si>
  <si>
    <t>sa61 2jl</t>
  </si>
  <si>
    <t>sa612jl</t>
  </si>
  <si>
    <t>SA61 2JN</t>
  </si>
  <si>
    <t>SA612JN</t>
  </si>
  <si>
    <t>sa61 2jn</t>
  </si>
  <si>
    <t>sa612jn</t>
  </si>
  <si>
    <t>SA61 2JP</t>
  </si>
  <si>
    <t>SA612JP</t>
  </si>
  <si>
    <t>sa61 2jp</t>
  </si>
  <si>
    <t>sa612jp</t>
  </si>
  <si>
    <t>SA61 2JQ</t>
  </si>
  <si>
    <t>SA612JQ</t>
  </si>
  <si>
    <t>sa61 2jq</t>
  </si>
  <si>
    <t>sa612jq</t>
  </si>
  <si>
    <t>SA61 2JR</t>
  </si>
  <si>
    <t>SA612JR</t>
  </si>
  <si>
    <t>sa61 2jr</t>
  </si>
  <si>
    <t>sa612jr</t>
  </si>
  <si>
    <t>SA61 2JX</t>
  </si>
  <si>
    <t>SA612JX</t>
  </si>
  <si>
    <t>sa61 2jx</t>
  </si>
  <si>
    <t>sa612jx</t>
  </si>
  <si>
    <t>SA61 2LE</t>
  </si>
  <si>
    <t>SA612LE</t>
  </si>
  <si>
    <t>sa61 2le</t>
  </si>
  <si>
    <t>sa612le</t>
  </si>
  <si>
    <t>SA61 2LG</t>
  </si>
  <si>
    <t>SA612LG</t>
  </si>
  <si>
    <t>sa61 2lg</t>
  </si>
  <si>
    <t>sa612lg</t>
  </si>
  <si>
    <t>SA61 2LH</t>
  </si>
  <si>
    <t>SA612LH</t>
  </si>
  <si>
    <t>sa61 2lh</t>
  </si>
  <si>
    <t>sa612lh</t>
  </si>
  <si>
    <t>SA61 2LJ</t>
  </si>
  <si>
    <t>SA612LJ</t>
  </si>
  <si>
    <t>sa61 2lj</t>
  </si>
  <si>
    <t>sa612lj</t>
  </si>
  <si>
    <t>SA61 2LP</t>
  </si>
  <si>
    <t>SA612LP</t>
  </si>
  <si>
    <t>sa61 2lp</t>
  </si>
  <si>
    <t>sa612lp</t>
  </si>
  <si>
    <t>SA61 2LQ</t>
  </si>
  <si>
    <t>SA612LQ</t>
  </si>
  <si>
    <t>sa61 2lq</t>
  </si>
  <si>
    <t>sa612lq</t>
  </si>
  <si>
    <t>SA61 2LR</t>
  </si>
  <si>
    <t>SA612LR</t>
  </si>
  <si>
    <t>sa61 2lr</t>
  </si>
  <si>
    <t>sa612lr</t>
  </si>
  <si>
    <t>SA61 2LU</t>
  </si>
  <si>
    <t>SA612LU</t>
  </si>
  <si>
    <t>sa61 2lu</t>
  </si>
  <si>
    <t>sa612lu</t>
  </si>
  <si>
    <t>SA61 2LX</t>
  </si>
  <si>
    <t>SA612LX</t>
  </si>
  <si>
    <t>sa61 2lx</t>
  </si>
  <si>
    <t>sa612lx</t>
  </si>
  <si>
    <t>SA61 2LZ</t>
  </si>
  <si>
    <t>SA612LZ</t>
  </si>
  <si>
    <t>sa61 2lz</t>
  </si>
  <si>
    <t>sa612lz</t>
  </si>
  <si>
    <t>SA61 2NB</t>
  </si>
  <si>
    <t>SA612NB</t>
  </si>
  <si>
    <t>sa61 2nb</t>
  </si>
  <si>
    <t>sa612nb</t>
  </si>
  <si>
    <t>SA61 2ND</t>
  </si>
  <si>
    <t>SA612ND</t>
  </si>
  <si>
    <t>sa61 2nd</t>
  </si>
  <si>
    <t>sa612nd</t>
  </si>
  <si>
    <t>SA61 2NE</t>
  </si>
  <si>
    <t>SA612NE</t>
  </si>
  <si>
    <t>sa61 2ne</t>
  </si>
  <si>
    <t>sa612ne</t>
  </si>
  <si>
    <t>SA61 2NF</t>
  </si>
  <si>
    <t>SA612NF</t>
  </si>
  <si>
    <t>sa61 2nf</t>
  </si>
  <si>
    <t>sa612nf</t>
  </si>
  <si>
    <t>SA61 2NL</t>
  </si>
  <si>
    <t>SA612NL</t>
  </si>
  <si>
    <t>sa61 2nl</t>
  </si>
  <si>
    <t>sa612nl</t>
  </si>
  <si>
    <t>SA61 2NT</t>
  </si>
  <si>
    <t>SA612NT</t>
  </si>
  <si>
    <t>sa61 2nt</t>
  </si>
  <si>
    <t>sa612nt</t>
  </si>
  <si>
    <t>SA61 2NU</t>
  </si>
  <si>
    <t>SA612NU</t>
  </si>
  <si>
    <t>sa61 2nu</t>
  </si>
  <si>
    <t>sa612nu</t>
  </si>
  <si>
    <t>SA61 2NX</t>
  </si>
  <si>
    <t>SA612NX</t>
  </si>
  <si>
    <t>sa61 2nx</t>
  </si>
  <si>
    <t>sa612nx</t>
  </si>
  <si>
    <t>SA61 2NZ</t>
  </si>
  <si>
    <t>SA612NZ</t>
  </si>
  <si>
    <t>sa61 2nz</t>
  </si>
  <si>
    <t>sa612nz</t>
  </si>
  <si>
    <t>SA61 2PA</t>
  </si>
  <si>
    <t>SA612PA</t>
  </si>
  <si>
    <t>sa61 2pa</t>
  </si>
  <si>
    <t>sa612pa</t>
  </si>
  <si>
    <t>SA61 2PB</t>
  </si>
  <si>
    <t>SA612PB</t>
  </si>
  <si>
    <t>sa61 2pb</t>
  </si>
  <si>
    <t>sa612pb</t>
  </si>
  <si>
    <t>SA61 2PD</t>
  </si>
  <si>
    <t>SA612PD</t>
  </si>
  <si>
    <t>sa61 2pd</t>
  </si>
  <si>
    <t>sa612pd</t>
  </si>
  <si>
    <t>SA61 2PE</t>
  </si>
  <si>
    <t>SA612PE</t>
  </si>
  <si>
    <t>sa61 2pe</t>
  </si>
  <si>
    <t>sa612pe</t>
  </si>
  <si>
    <t>SA61 2PF</t>
  </si>
  <si>
    <t>SA612PF</t>
  </si>
  <si>
    <t>sa61 2pf</t>
  </si>
  <si>
    <t>sa612pf</t>
  </si>
  <si>
    <t>SA61 2PG</t>
  </si>
  <si>
    <t>SA612PG</t>
  </si>
  <si>
    <t>sa61 2pg</t>
  </si>
  <si>
    <t>sa612pg</t>
  </si>
  <si>
    <t>SA61 2PH</t>
  </si>
  <si>
    <t>SA612PH</t>
  </si>
  <si>
    <t>sa61 2ph</t>
  </si>
  <si>
    <t>sa612ph</t>
  </si>
  <si>
    <t>SA61 2PJ</t>
  </si>
  <si>
    <t>SA612PJ</t>
  </si>
  <si>
    <t>sa61 2pj</t>
  </si>
  <si>
    <t>sa612pj</t>
  </si>
  <si>
    <t>SA61 2PL</t>
  </si>
  <si>
    <t>SA612PL</t>
  </si>
  <si>
    <t>sa61 2pl</t>
  </si>
  <si>
    <t>sa612pl</t>
  </si>
  <si>
    <t>SA61 2PN</t>
  </si>
  <si>
    <t>SA612PN</t>
  </si>
  <si>
    <t>sa61 2pn</t>
  </si>
  <si>
    <t>sa612pn</t>
  </si>
  <si>
    <t>SA61 2PP</t>
  </si>
  <si>
    <t>SA612PP</t>
  </si>
  <si>
    <t>sa61 2pp</t>
  </si>
  <si>
    <t>sa612pp</t>
  </si>
  <si>
    <t>SA61 2PQ</t>
  </si>
  <si>
    <t>SA612PQ</t>
  </si>
  <si>
    <t>sa61 2pq</t>
  </si>
  <si>
    <t>sa612pq</t>
  </si>
  <si>
    <t>SA61 2PS</t>
  </si>
  <si>
    <t>SA612PS</t>
  </si>
  <si>
    <t>sa61 2ps</t>
  </si>
  <si>
    <t>sa612ps</t>
  </si>
  <si>
    <t>SA61 2PT</t>
  </si>
  <si>
    <t>SA612PT</t>
  </si>
  <si>
    <t>sa61 2pt</t>
  </si>
  <si>
    <t>sa612pt</t>
  </si>
  <si>
    <t>SA61 2PU</t>
  </si>
  <si>
    <t>SA612PU</t>
  </si>
  <si>
    <t>sa61 2pu</t>
  </si>
  <si>
    <t>sa612pu</t>
  </si>
  <si>
    <t>SA61 2PW</t>
  </si>
  <si>
    <t>SA612PW</t>
  </si>
  <si>
    <t>sa61 2pw</t>
  </si>
  <si>
    <t>sa612pw</t>
  </si>
  <si>
    <t>SA61 2PX</t>
  </si>
  <si>
    <t>SA612PX</t>
  </si>
  <si>
    <t>sa61 2px</t>
  </si>
  <si>
    <t>sa612px</t>
  </si>
  <si>
    <t>SA61 2PY</t>
  </si>
  <si>
    <t>SA612PY</t>
  </si>
  <si>
    <t>sa61 2py</t>
  </si>
  <si>
    <t>sa612py</t>
  </si>
  <si>
    <t>SA61 2PZ</t>
  </si>
  <si>
    <t>SA612PZ</t>
  </si>
  <si>
    <t>sa61 2pz</t>
  </si>
  <si>
    <t>sa612pz</t>
  </si>
  <si>
    <t>SA61 2QA</t>
  </si>
  <si>
    <t>SA612QA</t>
  </si>
  <si>
    <t>sa61 2qa</t>
  </si>
  <si>
    <t>sa612qa</t>
  </si>
  <si>
    <t>SA61 2QB</t>
  </si>
  <si>
    <t>SA612QB</t>
  </si>
  <si>
    <t>sa61 2qb</t>
  </si>
  <si>
    <t>sa612qb</t>
  </si>
  <si>
    <t>SA61 2QE</t>
  </si>
  <si>
    <t>SA612QE</t>
  </si>
  <si>
    <t>sa61 2qe</t>
  </si>
  <si>
    <t>sa612qe</t>
  </si>
  <si>
    <t>SA61 2QF</t>
  </si>
  <si>
    <t>SA612QF</t>
  </si>
  <si>
    <t>sa61 2qf</t>
  </si>
  <si>
    <t>sa612qf</t>
  </si>
  <si>
    <t>SA61 2QG</t>
  </si>
  <si>
    <t>SA612QG</t>
  </si>
  <si>
    <t>sa61 2qg</t>
  </si>
  <si>
    <t>sa612qg</t>
  </si>
  <si>
    <t>SA61 2QH</t>
  </si>
  <si>
    <t>SA612QH</t>
  </si>
  <si>
    <t>sa61 2qh</t>
  </si>
  <si>
    <t>sa612qh</t>
  </si>
  <si>
    <t>SA61 2QJ</t>
  </si>
  <si>
    <t>SA612QJ</t>
  </si>
  <si>
    <t>sa61 2qj</t>
  </si>
  <si>
    <t>sa612qj</t>
  </si>
  <si>
    <t>SA61 2QL</t>
  </si>
  <si>
    <t>SA612QL</t>
  </si>
  <si>
    <t>sa61 2ql</t>
  </si>
  <si>
    <t>sa612ql</t>
  </si>
  <si>
    <t>SA61 2QN</t>
  </si>
  <si>
    <t>SA612QN</t>
  </si>
  <si>
    <t>sa61 2qn</t>
  </si>
  <si>
    <t>sa612qn</t>
  </si>
  <si>
    <t>SA61 2QP</t>
  </si>
  <si>
    <t>SA612QP</t>
  </si>
  <si>
    <t>sa61 2qp</t>
  </si>
  <si>
    <t>sa612qp</t>
  </si>
  <si>
    <t>SA61 2QQ</t>
  </si>
  <si>
    <t>SA612QQ</t>
  </si>
  <si>
    <t>sa61 2qq</t>
  </si>
  <si>
    <t>sa612qq</t>
  </si>
  <si>
    <t>SA61 2QR</t>
  </si>
  <si>
    <t>SA612QR</t>
  </si>
  <si>
    <t>sa61 2qr</t>
  </si>
  <si>
    <t>sa612qr</t>
  </si>
  <si>
    <t>SA61 2QS</t>
  </si>
  <si>
    <t>SA612QS</t>
  </si>
  <si>
    <t>sa61 2qs</t>
  </si>
  <si>
    <t>sa612qs</t>
  </si>
  <si>
    <t>SA61 2QU</t>
  </si>
  <si>
    <t>SA612QU</t>
  </si>
  <si>
    <t>sa61 2qu</t>
  </si>
  <si>
    <t>sa612qu</t>
  </si>
  <si>
    <t>SA61 2QW</t>
  </si>
  <si>
    <t>SA612QW</t>
  </si>
  <si>
    <t>sa61 2qw</t>
  </si>
  <si>
    <t>sa612qw</t>
  </si>
  <si>
    <t>SA61 2QX</t>
  </si>
  <si>
    <t>SA612QX</t>
  </si>
  <si>
    <t>sa61 2qx</t>
  </si>
  <si>
    <t>sa612qx</t>
  </si>
  <si>
    <t>SA61 2QY</t>
  </si>
  <si>
    <t>SA612QY</t>
  </si>
  <si>
    <t>sa61 2qy</t>
  </si>
  <si>
    <t>sa612qy</t>
  </si>
  <si>
    <t>SA61 2QZ</t>
  </si>
  <si>
    <t>SA612QZ</t>
  </si>
  <si>
    <t>sa61 2qz</t>
  </si>
  <si>
    <t>sa612qz</t>
  </si>
  <si>
    <t>SA61 2RA</t>
  </si>
  <si>
    <t>SA612RA</t>
  </si>
  <si>
    <t>sa61 2ra</t>
  </si>
  <si>
    <t>sa612ra</t>
  </si>
  <si>
    <t>SA61 2RB</t>
  </si>
  <si>
    <t>SA612RB</t>
  </si>
  <si>
    <t>sa61 2rb</t>
  </si>
  <si>
    <t>sa612rb</t>
  </si>
  <si>
    <t>SA61 2RD</t>
  </si>
  <si>
    <t>SA612RD</t>
  </si>
  <si>
    <t>sa61 2rd</t>
  </si>
  <si>
    <t>sa612rd</t>
  </si>
  <si>
    <t>SA61 2RE</t>
  </si>
  <si>
    <t>SA612RE</t>
  </si>
  <si>
    <t>sa61 2re</t>
  </si>
  <si>
    <t>sa612re</t>
  </si>
  <si>
    <t>SA61 2RF</t>
  </si>
  <si>
    <t>SA612RF</t>
  </si>
  <si>
    <t>sa61 2rf</t>
  </si>
  <si>
    <t>sa612rf</t>
  </si>
  <si>
    <t>SA61 2RG</t>
  </si>
  <si>
    <t>SA612RG</t>
  </si>
  <si>
    <t>sa61 2rg</t>
  </si>
  <si>
    <t>sa612rg</t>
  </si>
  <si>
    <t>SA61 2RH</t>
  </si>
  <si>
    <t>SA612RH</t>
  </si>
  <si>
    <t>sa61 2rh</t>
  </si>
  <si>
    <t>sa612rh</t>
  </si>
  <si>
    <t>SA61 2RJ</t>
  </si>
  <si>
    <t>SA612RJ</t>
  </si>
  <si>
    <t>sa61 2rj</t>
  </si>
  <si>
    <t>sa612rj</t>
  </si>
  <si>
    <t>SA61 2RL</t>
  </si>
  <si>
    <t>SA612RL</t>
  </si>
  <si>
    <t>sa61 2rl</t>
  </si>
  <si>
    <t>sa612rl</t>
  </si>
  <si>
    <t>SA61 2RN</t>
  </si>
  <si>
    <t>SA612RN</t>
  </si>
  <si>
    <t>sa61 2rn</t>
  </si>
  <si>
    <t>sa612rn</t>
  </si>
  <si>
    <t>SA61 2RP</t>
  </si>
  <si>
    <t>SA612RP</t>
  </si>
  <si>
    <t>sa61 2rp</t>
  </si>
  <si>
    <t>sa612rp</t>
  </si>
  <si>
    <t>SA61 2RQ</t>
  </si>
  <si>
    <t>SA612RQ</t>
  </si>
  <si>
    <t>sa61 2rq</t>
  </si>
  <si>
    <t>sa612rq</t>
  </si>
  <si>
    <t>SA61 2RR</t>
  </si>
  <si>
    <t>SA612RR</t>
  </si>
  <si>
    <t>sa61 2rr</t>
  </si>
  <si>
    <t>sa612rr</t>
  </si>
  <si>
    <t>SA61 2RS</t>
  </si>
  <si>
    <t>SA612RS</t>
  </si>
  <si>
    <t>sa61 2rs</t>
  </si>
  <si>
    <t>sa612rs</t>
  </si>
  <si>
    <t>SA61 2RT</t>
  </si>
  <si>
    <t>SA612RT</t>
  </si>
  <si>
    <t>sa61 2rt</t>
  </si>
  <si>
    <t>sa612rt</t>
  </si>
  <si>
    <t>SA61 2RU</t>
  </si>
  <si>
    <t>SA612RU</t>
  </si>
  <si>
    <t>sa61 2ru</t>
  </si>
  <si>
    <t>sa612ru</t>
  </si>
  <si>
    <t>SA61 2RX</t>
  </si>
  <si>
    <t>SA612RX</t>
  </si>
  <si>
    <t>sa61 2rx</t>
  </si>
  <si>
    <t>sa612rx</t>
  </si>
  <si>
    <t>SA61 2RY</t>
  </si>
  <si>
    <t>SA612RY</t>
  </si>
  <si>
    <t>sa61 2ry</t>
  </si>
  <si>
    <t>sa612ry</t>
  </si>
  <si>
    <t>SA61 2SA</t>
  </si>
  <si>
    <t>SA612SA</t>
  </si>
  <si>
    <t>sa61 2sa</t>
  </si>
  <si>
    <t>sa612sa</t>
  </si>
  <si>
    <t>SA61 2SB</t>
  </si>
  <si>
    <t>SA612SB</t>
  </si>
  <si>
    <t>sa61 2sb</t>
  </si>
  <si>
    <t>sa612sb</t>
  </si>
  <si>
    <t>SA61 2SD</t>
  </si>
  <si>
    <t>SA612SD</t>
  </si>
  <si>
    <t>sa61 2sd</t>
  </si>
  <si>
    <t>sa612sd</t>
  </si>
  <si>
    <t>SA61 2SE</t>
  </si>
  <si>
    <t>SA612SE</t>
  </si>
  <si>
    <t>sa61 2se</t>
  </si>
  <si>
    <t>sa612se</t>
  </si>
  <si>
    <t>SA61 2SF</t>
  </si>
  <si>
    <t>SA612SF</t>
  </si>
  <si>
    <t>sa61 2sf</t>
  </si>
  <si>
    <t>sa612sf</t>
  </si>
  <si>
    <t>SA61 2SG</t>
  </si>
  <si>
    <t>SA612SG</t>
  </si>
  <si>
    <t>sa61 2sg</t>
  </si>
  <si>
    <t>sa612sg</t>
  </si>
  <si>
    <t>SA61 2SH</t>
  </si>
  <si>
    <t>SA612SH</t>
  </si>
  <si>
    <t>sa61 2sh</t>
  </si>
  <si>
    <t>sa612sh</t>
  </si>
  <si>
    <t>SA61 2SJ</t>
  </si>
  <si>
    <t>SA612SJ</t>
  </si>
  <si>
    <t>sa61 2sj</t>
  </si>
  <si>
    <t>sa612sj</t>
  </si>
  <si>
    <t>SA61 2SL</t>
  </si>
  <si>
    <t>SA612SL</t>
  </si>
  <si>
    <t>sa61 2sl</t>
  </si>
  <si>
    <t>sa612sl</t>
  </si>
  <si>
    <t>SA61 2SN</t>
  </si>
  <si>
    <t>SA612SN</t>
  </si>
  <si>
    <t>sa61 2sn</t>
  </si>
  <si>
    <t>sa612sn</t>
  </si>
  <si>
    <t>SA61 2SP</t>
  </si>
  <si>
    <t>SA612SP</t>
  </si>
  <si>
    <t>sa61 2sp</t>
  </si>
  <si>
    <t>sa612sp</t>
  </si>
  <si>
    <t>SA61 2SQ</t>
  </si>
  <si>
    <t>SA612SQ</t>
  </si>
  <si>
    <t>sa61 2sq</t>
  </si>
  <si>
    <t>sa612sq</t>
  </si>
  <si>
    <t>SA61 2SS</t>
  </si>
  <si>
    <t>SA612SS</t>
  </si>
  <si>
    <t>sa61 2ss</t>
  </si>
  <si>
    <t>sa612ss</t>
  </si>
  <si>
    <t>SA61 2ST</t>
  </si>
  <si>
    <t>SA612ST</t>
  </si>
  <si>
    <t>sa61 2st</t>
  </si>
  <si>
    <t>sa612st</t>
  </si>
  <si>
    <t>SA61 2SX</t>
  </si>
  <si>
    <t>SA612SX</t>
  </si>
  <si>
    <t>sa61 2sx</t>
  </si>
  <si>
    <t>sa612sx</t>
  </si>
  <si>
    <t>SA61 2TA</t>
  </si>
  <si>
    <t>SA612TA</t>
  </si>
  <si>
    <t>sa61 2ta</t>
  </si>
  <si>
    <t>sa612ta</t>
  </si>
  <si>
    <t>SA61 2TB</t>
  </si>
  <si>
    <t>SA612TB</t>
  </si>
  <si>
    <t>sa61 2tb</t>
  </si>
  <si>
    <t>sa612tb</t>
  </si>
  <si>
    <t>SA61 2TD</t>
  </si>
  <si>
    <t>SA612TD</t>
  </si>
  <si>
    <t>sa61 2td</t>
  </si>
  <si>
    <t>sa612td</t>
  </si>
  <si>
    <t>SA61 2TE</t>
  </si>
  <si>
    <t>SA612TE</t>
  </si>
  <si>
    <t>sa61 2te</t>
  </si>
  <si>
    <t>sa612te</t>
  </si>
  <si>
    <t>SA61 2TF</t>
  </si>
  <si>
    <t>SA612TF</t>
  </si>
  <si>
    <t>sa61 2tf</t>
  </si>
  <si>
    <t>sa612tf</t>
  </si>
  <si>
    <t>SA61 2TG</t>
  </si>
  <si>
    <t>SA612TG</t>
  </si>
  <si>
    <t>sa61 2tg</t>
  </si>
  <si>
    <t>sa612tg</t>
  </si>
  <si>
    <t>SA61 2TH</t>
  </si>
  <si>
    <t>SA612TH</t>
  </si>
  <si>
    <t>sa61 2th</t>
  </si>
  <si>
    <t>sa612th</t>
  </si>
  <si>
    <t>SA61 2TJ</t>
  </si>
  <si>
    <t>SA612TJ</t>
  </si>
  <si>
    <t>sa61 2tj</t>
  </si>
  <si>
    <t>sa612tj</t>
  </si>
  <si>
    <t>SA61 2TL</t>
  </si>
  <si>
    <t>SA612TL</t>
  </si>
  <si>
    <t>sa61 2tl</t>
  </si>
  <si>
    <t>sa612tl</t>
  </si>
  <si>
    <t>SA61 2TN</t>
  </si>
  <si>
    <t>SA612TN</t>
  </si>
  <si>
    <t>sa61 2tn</t>
  </si>
  <si>
    <t>sa612tn</t>
  </si>
  <si>
    <t>SA61 2TP</t>
  </si>
  <si>
    <t>SA612TP</t>
  </si>
  <si>
    <t>sa61 2tp</t>
  </si>
  <si>
    <t>sa612tp</t>
  </si>
  <si>
    <t>SA61 2TQ</t>
  </si>
  <si>
    <t>SA612TQ</t>
  </si>
  <si>
    <t>sa61 2tq</t>
  </si>
  <si>
    <t>sa612tq</t>
  </si>
  <si>
    <t>SA61 2TR</t>
  </si>
  <si>
    <t>SA612TR</t>
  </si>
  <si>
    <t>sa61 2tr</t>
  </si>
  <si>
    <t>sa612tr</t>
  </si>
  <si>
    <t>SA61 2TS</t>
  </si>
  <si>
    <t>SA612TS</t>
  </si>
  <si>
    <t>sa61 2ts</t>
  </si>
  <si>
    <t>sa612ts</t>
  </si>
  <si>
    <t>SA61 2TT</t>
  </si>
  <si>
    <t>SA612TT</t>
  </si>
  <si>
    <t>sa61 2tt</t>
  </si>
  <si>
    <t>sa612tt</t>
  </si>
  <si>
    <t>SA61 2TU</t>
  </si>
  <si>
    <t>SA612TU</t>
  </si>
  <si>
    <t>sa61 2tu</t>
  </si>
  <si>
    <t>sa612tu</t>
  </si>
  <si>
    <t>SA61 2TW</t>
  </si>
  <si>
    <t>SA612TW</t>
  </si>
  <si>
    <t>sa61 2tw</t>
  </si>
  <si>
    <t>sa612tw</t>
  </si>
  <si>
    <t>SA61 2TX</t>
  </si>
  <si>
    <t>SA612TX</t>
  </si>
  <si>
    <t>sa61 2tx</t>
  </si>
  <si>
    <t>sa612tx</t>
  </si>
  <si>
    <t>SA61 2TY</t>
  </si>
  <si>
    <t>SA612TY</t>
  </si>
  <si>
    <t>sa61 2ty</t>
  </si>
  <si>
    <t>sa612ty</t>
  </si>
  <si>
    <t>SA61 2TZ</t>
  </si>
  <si>
    <t>SA612TZ</t>
  </si>
  <si>
    <t>sa61 2tz</t>
  </si>
  <si>
    <t>sa612tz</t>
  </si>
  <si>
    <t>SA61 2UA</t>
  </si>
  <si>
    <t>SA612UA</t>
  </si>
  <si>
    <t>sa61 2ua</t>
  </si>
  <si>
    <t>sa612ua</t>
  </si>
  <si>
    <t>SA61 2UB</t>
  </si>
  <si>
    <t>SA612UB</t>
  </si>
  <si>
    <t>sa61 2ub</t>
  </si>
  <si>
    <t>sa612ub</t>
  </si>
  <si>
    <t>SA61 2UD</t>
  </si>
  <si>
    <t>SA612UD</t>
  </si>
  <si>
    <t>sa61 2ud</t>
  </si>
  <si>
    <t>sa612ud</t>
  </si>
  <si>
    <t>SA61 2UE</t>
  </si>
  <si>
    <t>SA612UE</t>
  </si>
  <si>
    <t>sa61 2ue</t>
  </si>
  <si>
    <t>sa612ue</t>
  </si>
  <si>
    <t>SA61 2UF</t>
  </si>
  <si>
    <t>SA612UF</t>
  </si>
  <si>
    <t>sa61 2uf</t>
  </si>
  <si>
    <t>sa612uf</t>
  </si>
  <si>
    <t>SA61 2UG</t>
  </si>
  <si>
    <t>SA612UG</t>
  </si>
  <si>
    <t>sa61 2ug</t>
  </si>
  <si>
    <t>sa612ug</t>
  </si>
  <si>
    <t>SA61 2UH</t>
  </si>
  <si>
    <t>SA612UH</t>
  </si>
  <si>
    <t>sa61 2uh</t>
  </si>
  <si>
    <t>sa612uh</t>
  </si>
  <si>
    <t>SA61 2UN</t>
  </si>
  <si>
    <t>SA612UN</t>
  </si>
  <si>
    <t>sa61 2un</t>
  </si>
  <si>
    <t>sa612un</t>
  </si>
  <si>
    <t>SA61 2UR</t>
  </si>
  <si>
    <t>SA612UR</t>
  </si>
  <si>
    <t>sa61 2ur</t>
  </si>
  <si>
    <t>sa612ur</t>
  </si>
  <si>
    <t>SA61 2UX</t>
  </si>
  <si>
    <t>SA612UX</t>
  </si>
  <si>
    <t>sa61 2ux</t>
  </si>
  <si>
    <t>sa612ux</t>
  </si>
  <si>
    <t>SA61 2UY</t>
  </si>
  <si>
    <t>SA612UY</t>
  </si>
  <si>
    <t>sa61 2uy</t>
  </si>
  <si>
    <t>sa612uy</t>
  </si>
  <si>
    <t>SA61 2UZ</t>
  </si>
  <si>
    <t>SA612UZ</t>
  </si>
  <si>
    <t>sa61 2uz</t>
  </si>
  <si>
    <t>sa612uz</t>
  </si>
  <si>
    <t>SA61 2XA</t>
  </si>
  <si>
    <t>SA612XA</t>
  </si>
  <si>
    <t>sa61 2xa</t>
  </si>
  <si>
    <t>sa612xa</t>
  </si>
  <si>
    <t>SA61 2XE</t>
  </si>
  <si>
    <t>SA612XE</t>
  </si>
  <si>
    <t>sa61 2xe</t>
  </si>
  <si>
    <t>sa612xe</t>
  </si>
  <si>
    <t>SA61 2XF</t>
  </si>
  <si>
    <t>SA612XF</t>
  </si>
  <si>
    <t>sa61 2xf</t>
  </si>
  <si>
    <t>sa612xf</t>
  </si>
  <si>
    <t>SA61 2XG</t>
  </si>
  <si>
    <t>SA612XG</t>
  </si>
  <si>
    <t>sa61 2xg</t>
  </si>
  <si>
    <t>sa612xg</t>
  </si>
  <si>
    <t>SA61 2XH</t>
  </si>
  <si>
    <t>SA612XH</t>
  </si>
  <si>
    <t>sa61 2xh</t>
  </si>
  <si>
    <t>sa612xh</t>
  </si>
  <si>
    <t>SA61 2XN</t>
  </si>
  <si>
    <t>SA612XN</t>
  </si>
  <si>
    <t>sa61 2xn</t>
  </si>
  <si>
    <t>sa612xn</t>
  </si>
  <si>
    <t>SA61 2XQ</t>
  </si>
  <si>
    <t>SA612XQ</t>
  </si>
  <si>
    <t>sa61 2xq</t>
  </si>
  <si>
    <t>sa612xq</t>
  </si>
  <si>
    <t xml:space="preserve">Wiston STW </t>
  </si>
  <si>
    <t>SA61 9DT</t>
  </si>
  <si>
    <t>SA619DT</t>
  </si>
  <si>
    <t>sa61 9dt</t>
  </si>
  <si>
    <t>sa619dt</t>
  </si>
  <si>
    <t>SA61 9DX</t>
  </si>
  <si>
    <t>SA619DX</t>
  </si>
  <si>
    <t>sa61 9dx</t>
  </si>
  <si>
    <t>sa619dx</t>
  </si>
  <si>
    <t>SA61 9EG</t>
  </si>
  <si>
    <t>SA619EG</t>
  </si>
  <si>
    <t>sa61 9eg</t>
  </si>
  <si>
    <t>sa619eg</t>
  </si>
  <si>
    <t>SA61 9EL</t>
  </si>
  <si>
    <t>SA619EL</t>
  </si>
  <si>
    <t>sa61 9el</t>
  </si>
  <si>
    <t>sa619el</t>
  </si>
  <si>
    <t>SA61 9EN</t>
  </si>
  <si>
    <t>SA619EN</t>
  </si>
  <si>
    <t>sa61 9en</t>
  </si>
  <si>
    <t>sa619en</t>
  </si>
  <si>
    <t>SA61 9EP</t>
  </si>
  <si>
    <t>SA619EP</t>
  </si>
  <si>
    <t>sa61 9ep</t>
  </si>
  <si>
    <t>sa619ep</t>
  </si>
  <si>
    <t>SA61 9SA</t>
  </si>
  <si>
    <t>SA619SA</t>
  </si>
  <si>
    <t>sa61 9sa</t>
  </si>
  <si>
    <t>sa619sa</t>
  </si>
  <si>
    <t>SA61 9SB</t>
  </si>
  <si>
    <t>SA619SB</t>
  </si>
  <si>
    <t>sa61 9sb</t>
  </si>
  <si>
    <t>sa619sb</t>
  </si>
  <si>
    <t>SA61 9ZZ</t>
  </si>
  <si>
    <t>SA619ZZ</t>
  </si>
  <si>
    <t>sa61 9zz</t>
  </si>
  <si>
    <t>sa619zz</t>
  </si>
  <si>
    <t>SA62 3AA</t>
  </si>
  <si>
    <t>SA623AA</t>
  </si>
  <si>
    <t>sa62 3aa</t>
  </si>
  <si>
    <t>sa623aa</t>
  </si>
  <si>
    <t>SA62 3AB</t>
  </si>
  <si>
    <t>SA623AB</t>
  </si>
  <si>
    <t>sa62 3ab</t>
  </si>
  <si>
    <t>sa623ab</t>
  </si>
  <si>
    <t>SA62 3AD</t>
  </si>
  <si>
    <t>SA623AD</t>
  </si>
  <si>
    <t>sa62 3ad</t>
  </si>
  <si>
    <t>sa623ad</t>
  </si>
  <si>
    <t>SA62 3BP</t>
  </si>
  <si>
    <t>SA623BP</t>
  </si>
  <si>
    <t>sa62 3bp</t>
  </si>
  <si>
    <t>sa623bp</t>
  </si>
  <si>
    <t>SA62 3BU</t>
  </si>
  <si>
    <t>SA623BU</t>
  </si>
  <si>
    <t>sa62 3bu</t>
  </si>
  <si>
    <t>sa623bu</t>
  </si>
  <si>
    <t>SA62 3BX</t>
  </si>
  <si>
    <t>SA623BX</t>
  </si>
  <si>
    <t>sa62 3bx</t>
  </si>
  <si>
    <t>sa623bx</t>
  </si>
  <si>
    <t>SA62 3EJ</t>
  </si>
  <si>
    <t>SA623EJ</t>
  </si>
  <si>
    <t>sa62 3ej</t>
  </si>
  <si>
    <t>sa623ej</t>
  </si>
  <si>
    <t>SA62 3EL</t>
  </si>
  <si>
    <t>SA623EL</t>
  </si>
  <si>
    <t>sa62 3el</t>
  </si>
  <si>
    <t>sa623el</t>
  </si>
  <si>
    <t>SA62 3EN</t>
  </si>
  <si>
    <t>SA623EN</t>
  </si>
  <si>
    <t>sa62 3en</t>
  </si>
  <si>
    <t>sa623en</t>
  </si>
  <si>
    <t>SA62 3EP</t>
  </si>
  <si>
    <t>SA623EP</t>
  </si>
  <si>
    <t>sa62 3ep</t>
  </si>
  <si>
    <t>sa623ep</t>
  </si>
  <si>
    <t>SA62 3ER</t>
  </si>
  <si>
    <t>SA623ER</t>
  </si>
  <si>
    <t>sa62 3er</t>
  </si>
  <si>
    <t>sa623er</t>
  </si>
  <si>
    <t>SA62 3EU</t>
  </si>
  <si>
    <t>SA623EU</t>
  </si>
  <si>
    <t>sa62 3eu</t>
  </si>
  <si>
    <t>sa623eu</t>
  </si>
  <si>
    <t>SA62 3EW</t>
  </si>
  <si>
    <t>SA623EW</t>
  </si>
  <si>
    <t>sa62 3ew</t>
  </si>
  <si>
    <t>sa623ew</t>
  </si>
  <si>
    <t>SA62 3GB</t>
  </si>
  <si>
    <t>SA623GB</t>
  </si>
  <si>
    <t>sa62 3gb</t>
  </si>
  <si>
    <t>sa623gb</t>
  </si>
  <si>
    <t>SA62 3HA</t>
  </si>
  <si>
    <t>SA623HA</t>
  </si>
  <si>
    <t>sa62 3ha</t>
  </si>
  <si>
    <t>sa623ha</t>
  </si>
  <si>
    <t>SA62 3HB</t>
  </si>
  <si>
    <t>SA623HB</t>
  </si>
  <si>
    <t>sa62 3hb</t>
  </si>
  <si>
    <t>sa623hb</t>
  </si>
  <si>
    <t>SA62 3HS</t>
  </si>
  <si>
    <t>SA623HS</t>
  </si>
  <si>
    <t>sa62 3hs</t>
  </si>
  <si>
    <t>sa623hs</t>
  </si>
  <si>
    <t>SA62 3HT</t>
  </si>
  <si>
    <t>SA623HT</t>
  </si>
  <si>
    <t>sa62 3ht</t>
  </si>
  <si>
    <t>sa623ht</t>
  </si>
  <si>
    <t>SA62 3LE</t>
  </si>
  <si>
    <t>SA623LE</t>
  </si>
  <si>
    <t>sa62 3le</t>
  </si>
  <si>
    <t>sa623le</t>
  </si>
  <si>
    <t>SA62 3LF</t>
  </si>
  <si>
    <t>SA623LF</t>
  </si>
  <si>
    <t>sa62 3lf</t>
  </si>
  <si>
    <t>sa623lf</t>
  </si>
  <si>
    <t>SA62 3LG</t>
  </si>
  <si>
    <t>SA623LG</t>
  </si>
  <si>
    <t>sa62 3lg</t>
  </si>
  <si>
    <t>sa623lg</t>
  </si>
  <si>
    <t>SA62 3LH</t>
  </si>
  <si>
    <t>SA623LH</t>
  </si>
  <si>
    <t>sa62 3lh</t>
  </si>
  <si>
    <t>sa623lh</t>
  </si>
  <si>
    <t>SA62 3LL</t>
  </si>
  <si>
    <t>SA623LL</t>
  </si>
  <si>
    <t>sa62 3ll</t>
  </si>
  <si>
    <t>sa623ll</t>
  </si>
  <si>
    <t>SA62 3LN</t>
  </si>
  <si>
    <t>SA623LN</t>
  </si>
  <si>
    <t>sa62 3ln</t>
  </si>
  <si>
    <t>sa623ln</t>
  </si>
  <si>
    <t>SA62 3LP</t>
  </si>
  <si>
    <t>SA623LP</t>
  </si>
  <si>
    <t>sa62 3lp</t>
  </si>
  <si>
    <t>sa623lp</t>
  </si>
  <si>
    <t>SA62 3LQ</t>
  </si>
  <si>
    <t>SA623LQ</t>
  </si>
  <si>
    <t>sa62 3lq</t>
  </si>
  <si>
    <t>sa623lq</t>
  </si>
  <si>
    <t>SA62 3LR</t>
  </si>
  <si>
    <t>SA623LR</t>
  </si>
  <si>
    <t>sa62 3lr</t>
  </si>
  <si>
    <t>sa623lr</t>
  </si>
  <si>
    <t>SA62 3LS</t>
  </si>
  <si>
    <t>SA623LS</t>
  </si>
  <si>
    <t>sa62 3ls</t>
  </si>
  <si>
    <t>sa623ls</t>
  </si>
  <si>
    <t>SA62 3LT</t>
  </si>
  <si>
    <t>SA623LT</t>
  </si>
  <si>
    <t>sa62 3lt</t>
  </si>
  <si>
    <t>sa623lt</t>
  </si>
  <si>
    <t>SA62 3LU</t>
  </si>
  <si>
    <t>SA623LU</t>
  </si>
  <si>
    <t>sa62 3lu</t>
  </si>
  <si>
    <t>sa623lu</t>
  </si>
  <si>
    <t>SA62 3LY</t>
  </si>
  <si>
    <t>SA623LY</t>
  </si>
  <si>
    <t>sa62 3ly</t>
  </si>
  <si>
    <t>sa623ly</t>
  </si>
  <si>
    <t>SA62 3NF</t>
  </si>
  <si>
    <t>SA623NF</t>
  </si>
  <si>
    <t>sa62 3nf</t>
  </si>
  <si>
    <t>sa623nf</t>
  </si>
  <si>
    <t>SA62 3NP</t>
  </si>
  <si>
    <t>SA623NP</t>
  </si>
  <si>
    <t>sa62 3np</t>
  </si>
  <si>
    <t>sa623np</t>
  </si>
  <si>
    <t>SA62 3NR</t>
  </si>
  <si>
    <t>SA623NR</t>
  </si>
  <si>
    <t>sa62 3nr</t>
  </si>
  <si>
    <t>sa623nr</t>
  </si>
  <si>
    <t>SA62 3NU</t>
  </si>
  <si>
    <t>SA623NU</t>
  </si>
  <si>
    <t>sa62 3nu</t>
  </si>
  <si>
    <t>sa623nu</t>
  </si>
  <si>
    <t>SA62 3NX</t>
  </si>
  <si>
    <t>SA623NX</t>
  </si>
  <si>
    <t>sa62 3nx</t>
  </si>
  <si>
    <t>sa623nx</t>
  </si>
  <si>
    <t>SA62 3NY</t>
  </si>
  <si>
    <t>SA623NY</t>
  </si>
  <si>
    <t>sa62 3ny</t>
  </si>
  <si>
    <t>sa623ny</t>
  </si>
  <si>
    <t>SA62 3NZ</t>
  </si>
  <si>
    <t>SA623NZ</t>
  </si>
  <si>
    <t>sa62 3nz</t>
  </si>
  <si>
    <t>sa623nz</t>
  </si>
  <si>
    <t>SA62 3PA</t>
  </si>
  <si>
    <t>SA623PA</t>
  </si>
  <si>
    <t>sa62 3pa</t>
  </si>
  <si>
    <t>sa623pa</t>
  </si>
  <si>
    <t>SA62 3PB</t>
  </si>
  <si>
    <t>SA623PB</t>
  </si>
  <si>
    <t>sa62 3pb</t>
  </si>
  <si>
    <t>sa623pb</t>
  </si>
  <si>
    <t>SA62 3PD</t>
  </si>
  <si>
    <t>SA623PD</t>
  </si>
  <si>
    <t>sa62 3pd</t>
  </si>
  <si>
    <t>sa623pd</t>
  </si>
  <si>
    <t>SA62 3PE</t>
  </si>
  <si>
    <t>SA623PE</t>
  </si>
  <si>
    <t>sa62 3pe</t>
  </si>
  <si>
    <t>sa623pe</t>
  </si>
  <si>
    <t>SA62 3PF</t>
  </si>
  <si>
    <t>SA623PF</t>
  </si>
  <si>
    <t>sa62 3pf</t>
  </si>
  <si>
    <t>sa623pf</t>
  </si>
  <si>
    <t>SA62 3PH</t>
  </si>
  <si>
    <t>SA623PH</t>
  </si>
  <si>
    <t>sa62 3ph</t>
  </si>
  <si>
    <t>sa623ph</t>
  </si>
  <si>
    <t>SA62 3PJ</t>
  </si>
  <si>
    <t>SA623PJ</t>
  </si>
  <si>
    <t>sa62 3pj</t>
  </si>
  <si>
    <t>sa623pj</t>
  </si>
  <si>
    <t>SA62 3PL</t>
  </si>
  <si>
    <t>SA623PL</t>
  </si>
  <si>
    <t>sa62 3pl</t>
  </si>
  <si>
    <t>sa623pl</t>
  </si>
  <si>
    <t>SA62 3PN</t>
  </si>
  <si>
    <t>SA623PN</t>
  </si>
  <si>
    <t>sa62 3pn</t>
  </si>
  <si>
    <t>sa623pn</t>
  </si>
  <si>
    <t>SA62 3PP</t>
  </si>
  <si>
    <t>SA623PP</t>
  </si>
  <si>
    <t>sa62 3pp</t>
  </si>
  <si>
    <t>sa623pp</t>
  </si>
  <si>
    <t>SA62 3PQ</t>
  </si>
  <si>
    <t>SA623PQ</t>
  </si>
  <si>
    <t>sa62 3pq</t>
  </si>
  <si>
    <t>sa623pq</t>
  </si>
  <si>
    <t>SA62 3PR</t>
  </si>
  <si>
    <t>SA623PR</t>
  </si>
  <si>
    <t>sa62 3pr</t>
  </si>
  <si>
    <t>sa623pr</t>
  </si>
  <si>
    <t>SA62 3PS</t>
  </si>
  <si>
    <t>SA623PS</t>
  </si>
  <si>
    <t>sa62 3ps</t>
  </si>
  <si>
    <t>sa623ps</t>
  </si>
  <si>
    <t>SA62 3PW</t>
  </si>
  <si>
    <t>SA623PW</t>
  </si>
  <si>
    <t>sa62 3pw</t>
  </si>
  <si>
    <t>sa623pw</t>
  </si>
  <si>
    <t>SA62 3PX</t>
  </si>
  <si>
    <t>SA623PX</t>
  </si>
  <si>
    <t>sa62 3px</t>
  </si>
  <si>
    <t>sa623px</t>
  </si>
  <si>
    <t>SA62 3PY</t>
  </si>
  <si>
    <t>SA623PY</t>
  </si>
  <si>
    <t>sa62 3py</t>
  </si>
  <si>
    <t>sa623py</t>
  </si>
  <si>
    <t>SA62 3PZ</t>
  </si>
  <si>
    <t>SA623PZ</t>
  </si>
  <si>
    <t>sa62 3pz</t>
  </si>
  <si>
    <t>sa623pz</t>
  </si>
  <si>
    <t>SA62 3QE</t>
  </si>
  <si>
    <t>SA623QE</t>
  </si>
  <si>
    <t>sa62 3qe</t>
  </si>
  <si>
    <t>sa623qe</t>
  </si>
  <si>
    <t>SA62 3QF</t>
  </si>
  <si>
    <t>SA623QF</t>
  </si>
  <si>
    <t>sa62 3qf</t>
  </si>
  <si>
    <t>sa623qf</t>
  </si>
  <si>
    <t>SA62 3QG</t>
  </si>
  <si>
    <t>SA623QG</t>
  </si>
  <si>
    <t>sa62 3qg</t>
  </si>
  <si>
    <t>sa623qg</t>
  </si>
  <si>
    <t>SA62 3QH</t>
  </si>
  <si>
    <t>SA623QH</t>
  </si>
  <si>
    <t>sa62 3qh</t>
  </si>
  <si>
    <t>sa623qh</t>
  </si>
  <si>
    <t>SA62 3QJ</t>
  </si>
  <si>
    <t>SA623QJ</t>
  </si>
  <si>
    <t>sa62 3qj</t>
  </si>
  <si>
    <t>sa623qj</t>
  </si>
  <si>
    <t>SA62 3QL</t>
  </si>
  <si>
    <t>SA623QL</t>
  </si>
  <si>
    <t>sa62 3ql</t>
  </si>
  <si>
    <t>sa623ql</t>
  </si>
  <si>
    <t>SA62 3QN</t>
  </si>
  <si>
    <t>SA623QN</t>
  </si>
  <si>
    <t>sa62 3qn</t>
  </si>
  <si>
    <t>sa623qn</t>
  </si>
  <si>
    <t>SA62 3QP</t>
  </si>
  <si>
    <t>SA623QP</t>
  </si>
  <si>
    <t>sa62 3qp</t>
  </si>
  <si>
    <t>sa623qp</t>
  </si>
  <si>
    <t>SA62 3QQ</t>
  </si>
  <si>
    <t>SA623QQ</t>
  </si>
  <si>
    <t>sa62 3qq</t>
  </si>
  <si>
    <t>sa623qq</t>
  </si>
  <si>
    <t>SA62 3QT</t>
  </si>
  <si>
    <t>SA623QT</t>
  </si>
  <si>
    <t>sa62 3qt</t>
  </si>
  <si>
    <t>sa623qt</t>
  </si>
  <si>
    <t>SA62 3QW</t>
  </si>
  <si>
    <t>SA623QW</t>
  </si>
  <si>
    <t>sa62 3qw</t>
  </si>
  <si>
    <t>sa623qw</t>
  </si>
  <si>
    <t>SA62 3SA</t>
  </si>
  <si>
    <t>SA623SA</t>
  </si>
  <si>
    <t>sa62 3sa</t>
  </si>
  <si>
    <t>sa623sa</t>
  </si>
  <si>
    <t>SA62 3TS</t>
  </si>
  <si>
    <t>SA623TS</t>
  </si>
  <si>
    <t>sa62 3ts</t>
  </si>
  <si>
    <t>sa623ts</t>
  </si>
  <si>
    <t>SA62 3TU</t>
  </si>
  <si>
    <t>SA623TU</t>
  </si>
  <si>
    <t>sa62 3tu</t>
  </si>
  <si>
    <t>sa623tu</t>
  </si>
  <si>
    <t>SA62 3XG</t>
  </si>
  <si>
    <t>SA623XG</t>
  </si>
  <si>
    <t>sa62 3xg</t>
  </si>
  <si>
    <t>sa623xg</t>
  </si>
  <si>
    <t>SA62 3XH</t>
  </si>
  <si>
    <t>SA623XH</t>
  </si>
  <si>
    <t>sa62 3xh</t>
  </si>
  <si>
    <t>sa623xh</t>
  </si>
  <si>
    <t>SA62 4AA</t>
  </si>
  <si>
    <t>SA624AA</t>
  </si>
  <si>
    <t>sa62 4aa</t>
  </si>
  <si>
    <t>sa624aa</t>
  </si>
  <si>
    <t>SA62 4AB</t>
  </si>
  <si>
    <t>SA624AB</t>
  </si>
  <si>
    <t>sa62 4ab</t>
  </si>
  <si>
    <t>sa624ab</t>
  </si>
  <si>
    <t>SA62 4AD</t>
  </si>
  <si>
    <t>SA624AD</t>
  </si>
  <si>
    <t>sa62 4ad</t>
  </si>
  <si>
    <t>sa624ad</t>
  </si>
  <si>
    <t>SA62 4AE</t>
  </si>
  <si>
    <t>SA624AE</t>
  </si>
  <si>
    <t>sa62 4ae</t>
  </si>
  <si>
    <t>sa624ae</t>
  </si>
  <si>
    <t>SA62 4AF</t>
  </si>
  <si>
    <t>SA624AF</t>
  </si>
  <si>
    <t>sa62 4af</t>
  </si>
  <si>
    <t>sa624af</t>
  </si>
  <si>
    <t>SA62 4AG</t>
  </si>
  <si>
    <t>SA624AG</t>
  </si>
  <si>
    <t>sa62 4ag</t>
  </si>
  <si>
    <t>sa624ag</t>
  </si>
  <si>
    <t>SA62 4AH</t>
  </si>
  <si>
    <t>SA624AH</t>
  </si>
  <si>
    <t>sa62 4ah</t>
  </si>
  <si>
    <t>sa624ah</t>
  </si>
  <si>
    <t>SA62 4AJ</t>
  </si>
  <si>
    <t>SA624AJ</t>
  </si>
  <si>
    <t>sa62 4aj</t>
  </si>
  <si>
    <t>sa624aj</t>
  </si>
  <si>
    <t>SA62 4AL</t>
  </si>
  <si>
    <t>SA624AL</t>
  </si>
  <si>
    <t>sa62 4al</t>
  </si>
  <si>
    <t>sa624al</t>
  </si>
  <si>
    <t>SA62 4AN</t>
  </si>
  <si>
    <t>SA624AN</t>
  </si>
  <si>
    <t>sa62 4an</t>
  </si>
  <si>
    <t>sa624an</t>
  </si>
  <si>
    <t>SA62 4AP</t>
  </si>
  <si>
    <t>SA624AP</t>
  </si>
  <si>
    <t>sa62 4ap</t>
  </si>
  <si>
    <t>sa624ap</t>
  </si>
  <si>
    <t>SA62 4AQ</t>
  </si>
  <si>
    <t>SA624AQ</t>
  </si>
  <si>
    <t>sa62 4aq</t>
  </si>
  <si>
    <t>sa624aq</t>
  </si>
  <si>
    <t>SA62 4AR</t>
  </si>
  <si>
    <t>SA624AR</t>
  </si>
  <si>
    <t>sa62 4ar</t>
  </si>
  <si>
    <t>sa624ar</t>
  </si>
  <si>
    <t>SA62 4AS</t>
  </si>
  <si>
    <t>SA624AS</t>
  </si>
  <si>
    <t>sa62 4as</t>
  </si>
  <si>
    <t>sa624as</t>
  </si>
  <si>
    <t>SA62 4AT</t>
  </si>
  <si>
    <t>SA624AT</t>
  </si>
  <si>
    <t>sa62 4at</t>
  </si>
  <si>
    <t>sa624at</t>
  </si>
  <si>
    <t>SA62 4AU</t>
  </si>
  <si>
    <t>SA624AU</t>
  </si>
  <si>
    <t>sa62 4au</t>
  </si>
  <si>
    <t>sa624au</t>
  </si>
  <si>
    <t>SA62 4AW</t>
  </si>
  <si>
    <t>SA624AW</t>
  </si>
  <si>
    <t>sa62 4aw</t>
  </si>
  <si>
    <t>sa624aw</t>
  </si>
  <si>
    <t>SA62 4AX</t>
  </si>
  <si>
    <t>SA624AX</t>
  </si>
  <si>
    <t>sa62 4ax</t>
  </si>
  <si>
    <t>sa624ax</t>
  </si>
  <si>
    <t>SA62 4AY</t>
  </si>
  <si>
    <t>SA624AY</t>
  </si>
  <si>
    <t>sa62 4ay</t>
  </si>
  <si>
    <t>sa624ay</t>
  </si>
  <si>
    <t>SA62 4AZ</t>
  </si>
  <si>
    <t>SA624AZ</t>
  </si>
  <si>
    <t>sa62 4az</t>
  </si>
  <si>
    <t>sa624az</t>
  </si>
  <si>
    <t>SA62 4BA</t>
  </si>
  <si>
    <t>SA624BA</t>
  </si>
  <si>
    <t>sa62 4ba</t>
  </si>
  <si>
    <t>sa624ba</t>
  </si>
  <si>
    <t>SA62 4BB</t>
  </si>
  <si>
    <t>SA624BB</t>
  </si>
  <si>
    <t>sa62 4bb</t>
  </si>
  <si>
    <t>sa624bb</t>
  </si>
  <si>
    <t xml:space="preserve">Spittal WwTW </t>
  </si>
  <si>
    <t>SA62 4BD</t>
  </si>
  <si>
    <t>SA624BD</t>
  </si>
  <si>
    <t>sa62 4bd</t>
  </si>
  <si>
    <t>sa624bd</t>
  </si>
  <si>
    <t>SA62 4BE</t>
  </si>
  <si>
    <t>SA624BE</t>
  </si>
  <si>
    <t>sa62 4be</t>
  </si>
  <si>
    <t>sa624be</t>
  </si>
  <si>
    <t>SA62 4BJ</t>
  </si>
  <si>
    <t>SA624BJ</t>
  </si>
  <si>
    <t>sa62 4bj</t>
  </si>
  <si>
    <t>sa624bj</t>
  </si>
  <si>
    <t>SA62 4BL</t>
  </si>
  <si>
    <t>SA624BL</t>
  </si>
  <si>
    <t>sa62 4bl</t>
  </si>
  <si>
    <t>sa624bl</t>
  </si>
  <si>
    <t>SA62 4BN</t>
  </si>
  <si>
    <t>SA624BN</t>
  </si>
  <si>
    <t>sa62 4bn</t>
  </si>
  <si>
    <t>sa624bn</t>
  </si>
  <si>
    <t>SA62 4BP</t>
  </si>
  <si>
    <t>SA624BP</t>
  </si>
  <si>
    <t>sa62 4bp</t>
  </si>
  <si>
    <t>sa624bp</t>
  </si>
  <si>
    <t>SA62 4BQ</t>
  </si>
  <si>
    <t>SA624BQ</t>
  </si>
  <si>
    <t>sa62 4bq</t>
  </si>
  <si>
    <t>sa624bq</t>
  </si>
  <si>
    <t>SA62 4BR</t>
  </si>
  <si>
    <t>SA624BR</t>
  </si>
  <si>
    <t>sa62 4br</t>
  </si>
  <si>
    <t>sa624br</t>
  </si>
  <si>
    <t>SA62 4BS</t>
  </si>
  <si>
    <t>SA624BS</t>
  </si>
  <si>
    <t>sa62 4bs</t>
  </si>
  <si>
    <t>sa624bs</t>
  </si>
  <si>
    <t>SA62 4BT</t>
  </si>
  <si>
    <t>SA624BT</t>
  </si>
  <si>
    <t>sa62 4bt</t>
  </si>
  <si>
    <t>sa624bt</t>
  </si>
  <si>
    <t>SA62 4BU</t>
  </si>
  <si>
    <t>SA624BU</t>
  </si>
  <si>
    <t>sa62 4bu</t>
  </si>
  <si>
    <t>sa624bu</t>
  </si>
  <si>
    <t>SA62 4BW</t>
  </si>
  <si>
    <t>SA624BW</t>
  </si>
  <si>
    <t>sa62 4bw</t>
  </si>
  <si>
    <t>sa624bw</t>
  </si>
  <si>
    <t>SA62 4BX</t>
  </si>
  <si>
    <t>SA624BX</t>
  </si>
  <si>
    <t>sa62 4bx</t>
  </si>
  <si>
    <t>sa624bx</t>
  </si>
  <si>
    <t>SA62 4BY</t>
  </si>
  <si>
    <t>SA624BY</t>
  </si>
  <si>
    <t>sa62 4by</t>
  </si>
  <si>
    <t>sa624by</t>
  </si>
  <si>
    <t>SA62 4BZ</t>
  </si>
  <si>
    <t>SA624BZ</t>
  </si>
  <si>
    <t>sa62 4bz</t>
  </si>
  <si>
    <t>sa624bz</t>
  </si>
  <si>
    <t>SA62 4DA</t>
  </si>
  <si>
    <t>SA624DA</t>
  </si>
  <si>
    <t>sa62 4da</t>
  </si>
  <si>
    <t>sa624da</t>
  </si>
  <si>
    <t>Treffgarne STW</t>
  </si>
  <si>
    <t>SA62 4DB</t>
  </si>
  <si>
    <t>SA624DB</t>
  </si>
  <si>
    <t>sa62 4db</t>
  </si>
  <si>
    <t>sa624db</t>
  </si>
  <si>
    <t>SA62 4DD</t>
  </si>
  <si>
    <t>SA624DD</t>
  </si>
  <si>
    <t>sa62 4dd</t>
  </si>
  <si>
    <t>sa624dd</t>
  </si>
  <si>
    <t>SA62 4DE</t>
  </si>
  <si>
    <t>SA624DE</t>
  </si>
  <si>
    <t>sa62 4de</t>
  </si>
  <si>
    <t>sa624de</t>
  </si>
  <si>
    <t>SA62 4DF</t>
  </si>
  <si>
    <t>SA624DF</t>
  </si>
  <si>
    <t>sa62 4df</t>
  </si>
  <si>
    <t>sa624df</t>
  </si>
  <si>
    <t>SA62 4DG</t>
  </si>
  <si>
    <t>SA624DG</t>
  </si>
  <si>
    <t>sa62 4dg</t>
  </si>
  <si>
    <t>sa624dg</t>
  </si>
  <si>
    <t>SA62 4DH</t>
  </si>
  <si>
    <t>SA624DH</t>
  </si>
  <si>
    <t>sa62 4dh</t>
  </si>
  <si>
    <t>sa624dh</t>
  </si>
  <si>
    <t>SA62 4DJ</t>
  </si>
  <si>
    <t>SA624DJ</t>
  </si>
  <si>
    <t>sa62 4dj</t>
  </si>
  <si>
    <t>sa624dj</t>
  </si>
  <si>
    <t>SA62 4DL</t>
  </si>
  <si>
    <t>SA624DL</t>
  </si>
  <si>
    <t>sa62 4dl</t>
  </si>
  <si>
    <t>sa624dl</t>
  </si>
  <si>
    <t>SA62 4DN</t>
  </si>
  <si>
    <t>SA624DN</t>
  </si>
  <si>
    <t>sa62 4dn</t>
  </si>
  <si>
    <t>sa624dn</t>
  </si>
  <si>
    <t>SA62 4DP</t>
  </si>
  <si>
    <t>SA624DP</t>
  </si>
  <si>
    <t>sa62 4dp</t>
  </si>
  <si>
    <t>sa624dp</t>
  </si>
  <si>
    <t>SA62 4DQ</t>
  </si>
  <si>
    <t>SA624DQ</t>
  </si>
  <si>
    <t>sa62 4dq</t>
  </si>
  <si>
    <t>sa624dq</t>
  </si>
  <si>
    <t>SA62 4DR</t>
  </si>
  <si>
    <t>SA624DR</t>
  </si>
  <si>
    <t>sa62 4dr</t>
  </si>
  <si>
    <t>sa624dr</t>
  </si>
  <si>
    <t>SA62 4DS</t>
  </si>
  <si>
    <t>SA624DS</t>
  </si>
  <si>
    <t>sa62 4ds</t>
  </si>
  <si>
    <t>sa624ds</t>
  </si>
  <si>
    <t>SA62 4DT</t>
  </si>
  <si>
    <t>SA624DT</t>
  </si>
  <si>
    <t>sa62 4dt</t>
  </si>
  <si>
    <t>sa624dt</t>
  </si>
  <si>
    <t>SA62 4DU</t>
  </si>
  <si>
    <t>SA624DU</t>
  </si>
  <si>
    <t>sa62 4du</t>
  </si>
  <si>
    <t>sa624du</t>
  </si>
  <si>
    <t>SA62 4DW</t>
  </si>
  <si>
    <t>SA624DW</t>
  </si>
  <si>
    <t>sa62 4dw</t>
  </si>
  <si>
    <t>sa624dw</t>
  </si>
  <si>
    <t>SA62 4DX</t>
  </si>
  <si>
    <t>SA624DX</t>
  </si>
  <si>
    <t>sa62 4dx</t>
  </si>
  <si>
    <t>sa624dx</t>
  </si>
  <si>
    <t>SA62 4DY</t>
  </si>
  <si>
    <t>SA624DY</t>
  </si>
  <si>
    <t>sa62 4dy</t>
  </si>
  <si>
    <t>sa624dy</t>
  </si>
  <si>
    <t>SA62 4DZ</t>
  </si>
  <si>
    <t>SA624DZ</t>
  </si>
  <si>
    <t>sa62 4dz</t>
  </si>
  <si>
    <t>sa624dz</t>
  </si>
  <si>
    <t>SA62 4EA</t>
  </si>
  <si>
    <t>SA624EA</t>
  </si>
  <si>
    <t>sa62 4ea</t>
  </si>
  <si>
    <t>sa624ea</t>
  </si>
  <si>
    <t>SA62 4EB</t>
  </si>
  <si>
    <t>SA624EB</t>
  </si>
  <si>
    <t>sa62 4eb</t>
  </si>
  <si>
    <t>sa624eb</t>
  </si>
  <si>
    <t>SA62 4ED</t>
  </si>
  <si>
    <t>SA624ED</t>
  </si>
  <si>
    <t>sa62 4ed</t>
  </si>
  <si>
    <t>sa624ed</t>
  </si>
  <si>
    <t>SA62 4EE</t>
  </si>
  <si>
    <t>SA624EE</t>
  </si>
  <si>
    <t>sa62 4ee</t>
  </si>
  <si>
    <t>sa624ee</t>
  </si>
  <si>
    <t>SA62 4EF</t>
  </si>
  <si>
    <t>SA624EF</t>
  </si>
  <si>
    <t>sa62 4ef</t>
  </si>
  <si>
    <t>sa624ef</t>
  </si>
  <si>
    <t>SA62 4EG</t>
  </si>
  <si>
    <t>SA624EG</t>
  </si>
  <si>
    <t>sa62 4eg</t>
  </si>
  <si>
    <t>sa624eg</t>
  </si>
  <si>
    <t>Clarbeston WwTW</t>
  </si>
  <si>
    <t>SA62 4EH</t>
  </si>
  <si>
    <t>SA624EH</t>
  </si>
  <si>
    <t>sa62 4eh</t>
  </si>
  <si>
    <t>sa624eh</t>
  </si>
  <si>
    <t>SA62 4EJ</t>
  </si>
  <si>
    <t>SA624EJ</t>
  </si>
  <si>
    <t>sa62 4ej</t>
  </si>
  <si>
    <t>sa624ej</t>
  </si>
  <si>
    <t>SA62 4EL</t>
  </si>
  <si>
    <t>SA624EL</t>
  </si>
  <si>
    <t>sa62 4el</t>
  </si>
  <si>
    <t>sa624el</t>
  </si>
  <si>
    <t>SA62 4EN</t>
  </si>
  <si>
    <t>SA624EN</t>
  </si>
  <si>
    <t>sa62 4en</t>
  </si>
  <si>
    <t>sa624en</t>
  </si>
  <si>
    <t>SA62 4EP</t>
  </si>
  <si>
    <t>SA624EP</t>
  </si>
  <si>
    <t>sa62 4ep</t>
  </si>
  <si>
    <t>sa624ep</t>
  </si>
  <si>
    <t>SA62 4EQ</t>
  </si>
  <si>
    <t>SA624EQ</t>
  </si>
  <si>
    <t>sa62 4eq</t>
  </si>
  <si>
    <t>sa624eq</t>
  </si>
  <si>
    <t>SA62 4ER</t>
  </si>
  <si>
    <t>SA624ER</t>
  </si>
  <si>
    <t>sa62 4er</t>
  </si>
  <si>
    <t>sa624er</t>
  </si>
  <si>
    <t>SA62 4ES</t>
  </si>
  <si>
    <t>SA624ES</t>
  </si>
  <si>
    <t>sa62 4es</t>
  </si>
  <si>
    <t>sa624es</t>
  </si>
  <si>
    <t>SA62 4ET</t>
  </si>
  <si>
    <t>SA624ET</t>
  </si>
  <si>
    <t>sa62 4et</t>
  </si>
  <si>
    <t>sa624et</t>
  </si>
  <si>
    <t>SA62 4EU</t>
  </si>
  <si>
    <t>SA624EU</t>
  </si>
  <si>
    <t>sa62 4eu</t>
  </si>
  <si>
    <t>sa624eu</t>
  </si>
  <si>
    <t>SA62 4EW</t>
  </si>
  <si>
    <t>SA624EW</t>
  </si>
  <si>
    <t>sa62 4ew</t>
  </si>
  <si>
    <t>sa624ew</t>
  </si>
  <si>
    <t>SA62 4EX</t>
  </si>
  <si>
    <t>SA624EX</t>
  </si>
  <si>
    <t>sa62 4ex</t>
  </si>
  <si>
    <t>sa624ex</t>
  </si>
  <si>
    <t>SA62 4EY</t>
  </si>
  <si>
    <t>SA624EY</t>
  </si>
  <si>
    <t>sa62 4ey</t>
  </si>
  <si>
    <t>sa624ey</t>
  </si>
  <si>
    <t>SA62 4EZ</t>
  </si>
  <si>
    <t>SA624EZ</t>
  </si>
  <si>
    <t>sa62 4ez</t>
  </si>
  <si>
    <t>sa624ez</t>
  </si>
  <si>
    <t>SA62 4FB</t>
  </si>
  <si>
    <t>SA624FB</t>
  </si>
  <si>
    <t>sa62 4fb</t>
  </si>
  <si>
    <t>sa624fb</t>
  </si>
  <si>
    <t>SA62 4FD</t>
  </si>
  <si>
    <t>SA624FD</t>
  </si>
  <si>
    <t>sa62 4fd</t>
  </si>
  <si>
    <t>sa624fd</t>
  </si>
  <si>
    <t>SA62 4FE</t>
  </si>
  <si>
    <t>SA624FE</t>
  </si>
  <si>
    <t>sa62 4fe</t>
  </si>
  <si>
    <t>sa624fe</t>
  </si>
  <si>
    <t>SA62 4FG</t>
  </si>
  <si>
    <t>SA624FG</t>
  </si>
  <si>
    <t>sa62 4fg</t>
  </si>
  <si>
    <t>sa624fg</t>
  </si>
  <si>
    <t>SA62 4HA</t>
  </si>
  <si>
    <t>SA624HA</t>
  </si>
  <si>
    <t>sa62 4ha</t>
  </si>
  <si>
    <t>sa624ha</t>
  </si>
  <si>
    <t>SA62 4HB</t>
  </si>
  <si>
    <t>SA624HB</t>
  </si>
  <si>
    <t>sa62 4hb</t>
  </si>
  <si>
    <t>sa624hb</t>
  </si>
  <si>
    <t>SA62 4HD</t>
  </si>
  <si>
    <t>SA624HD</t>
  </si>
  <si>
    <t>sa62 4hd</t>
  </si>
  <si>
    <t>sa624hd</t>
  </si>
  <si>
    <t>SA62 4HE</t>
  </si>
  <si>
    <t>SA624HE</t>
  </si>
  <si>
    <t>sa62 4he</t>
  </si>
  <si>
    <t>sa624he</t>
  </si>
  <si>
    <t>SA62 4HG</t>
  </si>
  <si>
    <t>SA624HG</t>
  </si>
  <si>
    <t>sa62 4hg</t>
  </si>
  <si>
    <t>sa624hg</t>
  </si>
  <si>
    <t>SA62 4HH</t>
  </si>
  <si>
    <t>SA624HH</t>
  </si>
  <si>
    <t>sa62 4hh</t>
  </si>
  <si>
    <t>sa624hh</t>
  </si>
  <si>
    <t>SA62 4HJ</t>
  </si>
  <si>
    <t>SA624HJ</t>
  </si>
  <si>
    <t>sa62 4hj</t>
  </si>
  <si>
    <t>sa624hj</t>
  </si>
  <si>
    <t>SA62 4HL</t>
  </si>
  <si>
    <t>SA624HL</t>
  </si>
  <si>
    <t>sa62 4hl</t>
  </si>
  <si>
    <t>sa624hl</t>
  </si>
  <si>
    <t>SA62 4HN</t>
  </si>
  <si>
    <t>SA624HN</t>
  </si>
  <si>
    <t>sa62 4hn</t>
  </si>
  <si>
    <t>sa624hn</t>
  </si>
  <si>
    <t>SA62 4HP</t>
  </si>
  <si>
    <t>SA624HP</t>
  </si>
  <si>
    <t>sa62 4hp</t>
  </si>
  <si>
    <t>sa624hp</t>
  </si>
  <si>
    <t>SA62 4HR</t>
  </si>
  <si>
    <t>SA624HR</t>
  </si>
  <si>
    <t>sa62 4hr</t>
  </si>
  <si>
    <t>sa624hr</t>
  </si>
  <si>
    <t>SA62 4HS</t>
  </si>
  <si>
    <t>SA624HS</t>
  </si>
  <si>
    <t>sa62 4hs</t>
  </si>
  <si>
    <t>sa624hs</t>
  </si>
  <si>
    <t>SA62 4HT</t>
  </si>
  <si>
    <t>SA624HT</t>
  </si>
  <si>
    <t>sa62 4ht</t>
  </si>
  <si>
    <t>sa624ht</t>
  </si>
  <si>
    <t>SA62 4HU</t>
  </si>
  <si>
    <t>SA624HU</t>
  </si>
  <si>
    <t>sa62 4hu</t>
  </si>
  <si>
    <t>sa624hu</t>
  </si>
  <si>
    <t>SA62 4HW</t>
  </si>
  <si>
    <t>SA624HW</t>
  </si>
  <si>
    <t>sa62 4hw</t>
  </si>
  <si>
    <t>sa624hw</t>
  </si>
  <si>
    <t>SA62 4HX</t>
  </si>
  <si>
    <t>SA624HX</t>
  </si>
  <si>
    <t>sa62 4hx</t>
  </si>
  <si>
    <t>sa624hx</t>
  </si>
  <si>
    <t>SA62 4HY</t>
  </si>
  <si>
    <t>SA624HY</t>
  </si>
  <si>
    <t>sa62 4hy</t>
  </si>
  <si>
    <t>sa624hy</t>
  </si>
  <si>
    <t>SA62 4JA</t>
  </si>
  <si>
    <t>SA624JA</t>
  </si>
  <si>
    <t>sa62 4ja</t>
  </si>
  <si>
    <t>sa624ja</t>
  </si>
  <si>
    <t>SA62 4JB</t>
  </si>
  <si>
    <t>SA624JB</t>
  </si>
  <si>
    <t>sa62 4jb</t>
  </si>
  <si>
    <t>sa624jb</t>
  </si>
  <si>
    <t>SA62 4JD</t>
  </si>
  <si>
    <t>SA624JD</t>
  </si>
  <si>
    <t>sa62 4jd</t>
  </si>
  <si>
    <t>sa624jd</t>
  </si>
  <si>
    <t>SA62 4JE</t>
  </si>
  <si>
    <t>SA624JE</t>
  </si>
  <si>
    <t>sa62 4je</t>
  </si>
  <si>
    <t>sa624je</t>
  </si>
  <si>
    <t>SA62 4JF</t>
  </si>
  <si>
    <t>SA624JF</t>
  </si>
  <si>
    <t>sa62 4jf</t>
  </si>
  <si>
    <t>sa624jf</t>
  </si>
  <si>
    <t>SA62 4JG</t>
  </si>
  <si>
    <t>SA624JG</t>
  </si>
  <si>
    <t>sa62 4jg</t>
  </si>
  <si>
    <t>sa624jg</t>
  </si>
  <si>
    <t>SA62 4JH</t>
  </si>
  <si>
    <t>SA624JH</t>
  </si>
  <si>
    <t>sa62 4jh</t>
  </si>
  <si>
    <t>sa624jh</t>
  </si>
  <si>
    <t>SA62 4JJ</t>
  </si>
  <si>
    <t>SA624JJ</t>
  </si>
  <si>
    <t>sa62 4jj</t>
  </si>
  <si>
    <t>sa624jj</t>
  </si>
  <si>
    <t>SA62 4JL</t>
  </si>
  <si>
    <t>SA624JL</t>
  </si>
  <si>
    <t>sa62 4jl</t>
  </si>
  <si>
    <t>sa624jl</t>
  </si>
  <si>
    <t>SA62 4JN</t>
  </si>
  <si>
    <t>SA624JN</t>
  </si>
  <si>
    <t>sa62 4jn</t>
  </si>
  <si>
    <t>sa624jn</t>
  </si>
  <si>
    <t>SA62 4JP</t>
  </si>
  <si>
    <t>SA624JP</t>
  </si>
  <si>
    <t>sa62 4jp</t>
  </si>
  <si>
    <t>sa624jp</t>
  </si>
  <si>
    <t>SA62 4JQ</t>
  </si>
  <si>
    <t>SA624JQ</t>
  </si>
  <si>
    <t>sa62 4jq</t>
  </si>
  <si>
    <t>sa624jq</t>
  </si>
  <si>
    <t>SA62 4JR</t>
  </si>
  <si>
    <t>SA624JR</t>
  </si>
  <si>
    <t>sa62 4jr</t>
  </si>
  <si>
    <t>sa624jr</t>
  </si>
  <si>
    <t>SA62 4JS</t>
  </si>
  <si>
    <t>SA624JS</t>
  </si>
  <si>
    <t>sa62 4js</t>
  </si>
  <si>
    <t>sa624js</t>
  </si>
  <si>
    <t>SA62 4JT</t>
  </si>
  <si>
    <t>SA624JT</t>
  </si>
  <si>
    <t>sa62 4jt</t>
  </si>
  <si>
    <t>sa624jt</t>
  </si>
  <si>
    <t>SA62 4JU</t>
  </si>
  <si>
    <t>SA624JU</t>
  </si>
  <si>
    <t>sa62 4ju</t>
  </si>
  <si>
    <t>sa624ju</t>
  </si>
  <si>
    <t>SA62 4JW</t>
  </si>
  <si>
    <t>SA624JW</t>
  </si>
  <si>
    <t>sa62 4jw</t>
  </si>
  <si>
    <t>sa624jw</t>
  </si>
  <si>
    <t>SA62 4LA</t>
  </si>
  <si>
    <t>SA624LA</t>
  </si>
  <si>
    <t>sa62 4la</t>
  </si>
  <si>
    <t>sa624la</t>
  </si>
  <si>
    <t>SA62 4LB</t>
  </si>
  <si>
    <t>SA624LB</t>
  </si>
  <si>
    <t>sa62 4lb</t>
  </si>
  <si>
    <t>sa624lb</t>
  </si>
  <si>
    <t>SA62 4LD</t>
  </si>
  <si>
    <t>SA624LD</t>
  </si>
  <si>
    <t>sa62 4ld</t>
  </si>
  <si>
    <t>sa624ld</t>
  </si>
  <si>
    <t>SA62 4LE</t>
  </si>
  <si>
    <t>SA624LE</t>
  </si>
  <si>
    <t>sa62 4le</t>
  </si>
  <si>
    <t>sa624le</t>
  </si>
  <si>
    <t>SA62 4LF</t>
  </si>
  <si>
    <t>SA624LF</t>
  </si>
  <si>
    <t>sa62 4lf</t>
  </si>
  <si>
    <t>sa624lf</t>
  </si>
  <si>
    <t>SA62 4LG</t>
  </si>
  <si>
    <t>SA624LG</t>
  </si>
  <si>
    <t>sa62 4lg</t>
  </si>
  <si>
    <t>sa624lg</t>
  </si>
  <si>
    <t>SA62 4LH</t>
  </si>
  <si>
    <t>SA624LH</t>
  </si>
  <si>
    <t>sa62 4lh</t>
  </si>
  <si>
    <t>sa624lh</t>
  </si>
  <si>
    <t>SA62 4LJ</t>
  </si>
  <si>
    <t>SA624LJ</t>
  </si>
  <si>
    <t>sa62 4lj</t>
  </si>
  <si>
    <t>sa624lj</t>
  </si>
  <si>
    <t>SA62 4LL</t>
  </si>
  <si>
    <t>SA624LL</t>
  </si>
  <si>
    <t>sa62 4ll</t>
  </si>
  <si>
    <t>sa624ll</t>
  </si>
  <si>
    <t>SA62 4LN</t>
  </si>
  <si>
    <t>SA624LN</t>
  </si>
  <si>
    <t>sa62 4ln</t>
  </si>
  <si>
    <t>sa624ln</t>
  </si>
  <si>
    <t>SA62 4LP</t>
  </si>
  <si>
    <t>SA624LP</t>
  </si>
  <si>
    <t>sa62 4lp</t>
  </si>
  <si>
    <t>sa624lp</t>
  </si>
  <si>
    <t>SA62 4LQ</t>
  </si>
  <si>
    <t>SA624LQ</t>
  </si>
  <si>
    <t>sa62 4lq</t>
  </si>
  <si>
    <t>sa624lq</t>
  </si>
  <si>
    <t>SA62 4LR</t>
  </si>
  <si>
    <t>SA624LR</t>
  </si>
  <si>
    <t>sa62 4lr</t>
  </si>
  <si>
    <t>sa624lr</t>
  </si>
  <si>
    <t>SA62 4LS</t>
  </si>
  <si>
    <t>SA624LS</t>
  </si>
  <si>
    <t>sa62 4ls</t>
  </si>
  <si>
    <t>sa624ls</t>
  </si>
  <si>
    <t>SA62 4LT</t>
  </si>
  <si>
    <t>SA624LT</t>
  </si>
  <si>
    <t>sa62 4lt</t>
  </si>
  <si>
    <t>sa624lt</t>
  </si>
  <si>
    <t>SA62 4LU</t>
  </si>
  <si>
    <t>SA624LU</t>
  </si>
  <si>
    <t>sa62 4lu</t>
  </si>
  <si>
    <t>sa624lu</t>
  </si>
  <si>
    <t>SA62 4LW</t>
  </si>
  <si>
    <t>SA624LW</t>
  </si>
  <si>
    <t>sa62 4lw</t>
  </si>
  <si>
    <t>sa624lw</t>
  </si>
  <si>
    <t>SA62 4LX</t>
  </si>
  <si>
    <t>SA624LX</t>
  </si>
  <si>
    <t>sa62 4lx</t>
  </si>
  <si>
    <t>sa624lx</t>
  </si>
  <si>
    <t>SA62 4LY</t>
  </si>
  <si>
    <t>SA624LY</t>
  </si>
  <si>
    <t>sa62 4ly</t>
  </si>
  <si>
    <t>sa624ly</t>
  </si>
  <si>
    <t>SA62 4LZ</t>
  </si>
  <si>
    <t>SA624LZ</t>
  </si>
  <si>
    <t>sa62 4lz</t>
  </si>
  <si>
    <t>sa624lz</t>
  </si>
  <si>
    <t>SA62 4NA</t>
  </si>
  <si>
    <t>SA624NA</t>
  </si>
  <si>
    <t>sa62 4na</t>
  </si>
  <si>
    <t>sa624na</t>
  </si>
  <si>
    <t>SA62 4NB</t>
  </si>
  <si>
    <t>SA624NB</t>
  </si>
  <si>
    <t>sa62 4nb</t>
  </si>
  <si>
    <t>sa624nb</t>
  </si>
  <si>
    <t>SA62 4ND</t>
  </si>
  <si>
    <t>SA624ND</t>
  </si>
  <si>
    <t>sa62 4nd</t>
  </si>
  <si>
    <t>sa624nd</t>
  </si>
  <si>
    <t>SA62 4NE</t>
  </si>
  <si>
    <t>SA624NE</t>
  </si>
  <si>
    <t>sa62 4ne</t>
  </si>
  <si>
    <t>sa624ne</t>
  </si>
  <si>
    <t>SA62 4NF</t>
  </si>
  <si>
    <t>SA624NF</t>
  </si>
  <si>
    <t>sa62 4nf</t>
  </si>
  <si>
    <t>sa624nf</t>
  </si>
  <si>
    <t>SA62 4NG</t>
  </si>
  <si>
    <t>SA624NG</t>
  </si>
  <si>
    <t>sa62 4ng</t>
  </si>
  <si>
    <t>sa624ng</t>
  </si>
  <si>
    <t>SA62 4NH</t>
  </si>
  <si>
    <t>SA624NH</t>
  </si>
  <si>
    <t>sa62 4nh</t>
  </si>
  <si>
    <t>sa624nh</t>
  </si>
  <si>
    <t>SA62 4NN</t>
  </si>
  <si>
    <t>SA624NN</t>
  </si>
  <si>
    <t>sa62 4nn</t>
  </si>
  <si>
    <t>sa624nn</t>
  </si>
  <si>
    <t>SA62 4NP</t>
  </si>
  <si>
    <t>SA624NP</t>
  </si>
  <si>
    <t>sa62 4np</t>
  </si>
  <si>
    <t>sa624np</t>
  </si>
  <si>
    <t>SA62 4NQ</t>
  </si>
  <si>
    <t>SA624NQ</t>
  </si>
  <si>
    <t>sa62 4nq</t>
  </si>
  <si>
    <t>sa624nq</t>
  </si>
  <si>
    <t>SA62 4NR</t>
  </si>
  <si>
    <t>SA624NR</t>
  </si>
  <si>
    <t>sa62 4nr</t>
  </si>
  <si>
    <t>sa624nr</t>
  </si>
  <si>
    <t>SA62 4NS</t>
  </si>
  <si>
    <t>SA624NS</t>
  </si>
  <si>
    <t>sa62 4ns</t>
  </si>
  <si>
    <t>sa624ns</t>
  </si>
  <si>
    <t>SA62 4NT</t>
  </si>
  <si>
    <t>SA624NT</t>
  </si>
  <si>
    <t>sa62 4nt</t>
  </si>
  <si>
    <t>sa624nt</t>
  </si>
  <si>
    <t>SA62 4NU</t>
  </si>
  <si>
    <t>SA624NU</t>
  </si>
  <si>
    <t>sa62 4nu</t>
  </si>
  <si>
    <t>sa624nu</t>
  </si>
  <si>
    <t>SA62 4NW</t>
  </si>
  <si>
    <t>SA624NW</t>
  </si>
  <si>
    <t>sa62 4nw</t>
  </si>
  <si>
    <t>sa624nw</t>
  </si>
  <si>
    <t>SA62 4NX</t>
  </si>
  <si>
    <t>SA624NX</t>
  </si>
  <si>
    <t>sa62 4nx</t>
  </si>
  <si>
    <t>sa624nx</t>
  </si>
  <si>
    <t>SA62 4NY</t>
  </si>
  <si>
    <t>SA624NY</t>
  </si>
  <si>
    <t>sa62 4ny</t>
  </si>
  <si>
    <t>sa624ny</t>
  </si>
  <si>
    <t>SA62 4NZ</t>
  </si>
  <si>
    <t>SA624NZ</t>
  </si>
  <si>
    <t>sa62 4nz</t>
  </si>
  <si>
    <t>sa624nz</t>
  </si>
  <si>
    <t>SA62 4PA</t>
  </si>
  <si>
    <t>SA624PA</t>
  </si>
  <si>
    <t>sa62 4pa</t>
  </si>
  <si>
    <t>sa624pa</t>
  </si>
  <si>
    <t>SA62 4PB</t>
  </si>
  <si>
    <t>SA624PB</t>
  </si>
  <si>
    <t>sa62 4pb</t>
  </si>
  <si>
    <t>sa624pb</t>
  </si>
  <si>
    <t>SA62 4PD</t>
  </si>
  <si>
    <t>SA624PD</t>
  </si>
  <si>
    <t>sa62 4pd</t>
  </si>
  <si>
    <t>sa624pd</t>
  </si>
  <si>
    <t>SA62 4PE</t>
  </si>
  <si>
    <t>SA624PE</t>
  </si>
  <si>
    <t>sa62 4pe</t>
  </si>
  <si>
    <t>sa624pe</t>
  </si>
  <si>
    <t>SA62 4PF</t>
  </si>
  <si>
    <t>SA624PF</t>
  </si>
  <si>
    <t>sa62 4pf</t>
  </si>
  <si>
    <t>sa624pf</t>
  </si>
  <si>
    <t>SA62 4PG</t>
  </si>
  <si>
    <t>SA624PG</t>
  </si>
  <si>
    <t>sa62 4pg</t>
  </si>
  <si>
    <t>sa624pg</t>
  </si>
  <si>
    <t>SA62 4PH</t>
  </si>
  <si>
    <t>SA624PH</t>
  </si>
  <si>
    <t>sa62 4ph</t>
  </si>
  <si>
    <t>sa624ph</t>
  </si>
  <si>
    <t>SA62 4PJ</t>
  </si>
  <si>
    <t>SA624PJ</t>
  </si>
  <si>
    <t>sa62 4pj</t>
  </si>
  <si>
    <t>sa624pj</t>
  </si>
  <si>
    <t>SA62 4PL</t>
  </si>
  <si>
    <t>SA624PL</t>
  </si>
  <si>
    <t>sa62 4pl</t>
  </si>
  <si>
    <t>sa624pl</t>
  </si>
  <si>
    <t>SA62 4PN</t>
  </si>
  <si>
    <t>SA624PN</t>
  </si>
  <si>
    <t>sa62 4pn</t>
  </si>
  <si>
    <t>sa624pn</t>
  </si>
  <si>
    <t>SA62 4PP</t>
  </si>
  <si>
    <t>SA624PP</t>
  </si>
  <si>
    <t>sa62 4pp</t>
  </si>
  <si>
    <t>sa624pp</t>
  </si>
  <si>
    <t>SA62 4PR</t>
  </si>
  <si>
    <t>SA624PR</t>
  </si>
  <si>
    <t>sa62 4pr</t>
  </si>
  <si>
    <t>sa624pr</t>
  </si>
  <si>
    <t>SA62 4PS</t>
  </si>
  <si>
    <t>SA624PS</t>
  </si>
  <si>
    <t>sa62 4ps</t>
  </si>
  <si>
    <t>sa624ps</t>
  </si>
  <si>
    <t>SA62 4PT</t>
  </si>
  <si>
    <t>SA624PT</t>
  </si>
  <si>
    <t>sa62 4pt</t>
  </si>
  <si>
    <t>sa624pt</t>
  </si>
  <si>
    <t>SA62 4PU</t>
  </si>
  <si>
    <t>SA624PU</t>
  </si>
  <si>
    <t>sa62 4pu</t>
  </si>
  <si>
    <t>sa624pu</t>
  </si>
  <si>
    <t>SA62 4PW</t>
  </si>
  <si>
    <t>SA624PW</t>
  </si>
  <si>
    <t>sa62 4pw</t>
  </si>
  <si>
    <t>sa624pw</t>
  </si>
  <si>
    <t>SA62 4PX</t>
  </si>
  <si>
    <t>SA624PX</t>
  </si>
  <si>
    <t>sa62 4px</t>
  </si>
  <si>
    <t>sa624px</t>
  </si>
  <si>
    <t>SA62 4PY</t>
  </si>
  <si>
    <t>SA624PY</t>
  </si>
  <si>
    <t>sa62 4py</t>
  </si>
  <si>
    <t>sa624py</t>
  </si>
  <si>
    <t>SA62 4PZ</t>
  </si>
  <si>
    <t>SA624PZ</t>
  </si>
  <si>
    <t>sa62 4pz</t>
  </si>
  <si>
    <t>sa624pz</t>
  </si>
  <si>
    <t>SA62 4QA</t>
  </si>
  <si>
    <t>SA624QA</t>
  </si>
  <si>
    <t>sa62 4qa</t>
  </si>
  <si>
    <t>sa624qa</t>
  </si>
  <si>
    <t>SA62 4QB</t>
  </si>
  <si>
    <t>SA624QB</t>
  </si>
  <si>
    <t>sa62 4qb</t>
  </si>
  <si>
    <t>sa624qb</t>
  </si>
  <si>
    <t>SA62 4QD</t>
  </si>
  <si>
    <t>SA624QD</t>
  </si>
  <si>
    <t>sa62 4qd</t>
  </si>
  <si>
    <t>sa624qd</t>
  </si>
  <si>
    <t xml:space="preserve">Llawhaden STW </t>
  </si>
  <si>
    <t>SA62 5AB</t>
  </si>
  <si>
    <t>SA625AB</t>
  </si>
  <si>
    <t>sa62 5ab</t>
  </si>
  <si>
    <t>sa625ab</t>
  </si>
  <si>
    <t xml:space="preserve">Mathry STW </t>
  </si>
  <si>
    <t>SA62 5AQ</t>
  </si>
  <si>
    <t>SA625AQ</t>
  </si>
  <si>
    <t>sa62 5aq</t>
  </si>
  <si>
    <t>sa625aq</t>
  </si>
  <si>
    <t>Letterston West STW</t>
  </si>
  <si>
    <t>SA62 5AW</t>
  </si>
  <si>
    <t>SA625AW</t>
  </si>
  <si>
    <t>sa62 5aw</t>
  </si>
  <si>
    <t>sa625aw</t>
  </si>
  <si>
    <t>SA62 5DA</t>
  </si>
  <si>
    <t>SA625DA</t>
  </si>
  <si>
    <t>sa62 5da</t>
  </si>
  <si>
    <t>sa625da</t>
  </si>
  <si>
    <t>SA62 5DB</t>
  </si>
  <si>
    <t>SA625DB</t>
  </si>
  <si>
    <t>sa62 5db</t>
  </si>
  <si>
    <t>sa625db</t>
  </si>
  <si>
    <t>SA62 5DD</t>
  </si>
  <si>
    <t>SA625DD</t>
  </si>
  <si>
    <t>sa62 5dd</t>
  </si>
  <si>
    <t>sa625dd</t>
  </si>
  <si>
    <t>SA62 5DE</t>
  </si>
  <si>
    <t>SA625DE</t>
  </si>
  <si>
    <t>sa62 5de</t>
  </si>
  <si>
    <t>sa625de</t>
  </si>
  <si>
    <t>SA62 5DG</t>
  </si>
  <si>
    <t>SA625DG</t>
  </si>
  <si>
    <t>sa62 5dg</t>
  </si>
  <si>
    <t>sa625dg</t>
  </si>
  <si>
    <t>SA62 5DH</t>
  </si>
  <si>
    <t>SA625DH</t>
  </si>
  <si>
    <t>sa62 5dh</t>
  </si>
  <si>
    <t>sa625dh</t>
  </si>
  <si>
    <t>Ambleston STW</t>
  </si>
  <si>
    <t>SA62 5DJ</t>
  </si>
  <si>
    <t>SA625DJ</t>
  </si>
  <si>
    <t>sa62 5dj</t>
  </si>
  <si>
    <t>sa625dj</t>
  </si>
  <si>
    <t>Puncheston WwTW</t>
  </si>
  <si>
    <t>SA62 5DL</t>
  </si>
  <si>
    <t>SA625DL</t>
  </si>
  <si>
    <t>sa62 5dl</t>
  </si>
  <si>
    <t>sa625dl</t>
  </si>
  <si>
    <t>SA62 5DN</t>
  </si>
  <si>
    <t>SA625DN</t>
  </si>
  <si>
    <t>sa62 5dn</t>
  </si>
  <si>
    <t>sa625dn</t>
  </si>
  <si>
    <t>SA62 5DP</t>
  </si>
  <si>
    <t>SA625DP</t>
  </si>
  <si>
    <t>sa62 5dp</t>
  </si>
  <si>
    <t>sa625dp</t>
  </si>
  <si>
    <t>SA62 5DQ</t>
  </si>
  <si>
    <t>SA625DQ</t>
  </si>
  <si>
    <t>sa62 5dq</t>
  </si>
  <si>
    <t>sa625dq</t>
  </si>
  <si>
    <t>SA62 5DR</t>
  </si>
  <si>
    <t>SA625DR</t>
  </si>
  <si>
    <t>sa62 5dr</t>
  </si>
  <si>
    <t>sa625dr</t>
  </si>
  <si>
    <t>SA62 5DS</t>
  </si>
  <si>
    <t>SA625DS</t>
  </si>
  <si>
    <t>sa62 5ds</t>
  </si>
  <si>
    <t>sa625ds</t>
  </si>
  <si>
    <t>Wolfscastle STW</t>
  </si>
  <si>
    <t>SA62 5DT</t>
  </si>
  <si>
    <t>SA625DT</t>
  </si>
  <si>
    <t>sa62 5dt</t>
  </si>
  <si>
    <t>sa625dt</t>
  </si>
  <si>
    <t>SA62 5DU</t>
  </si>
  <si>
    <t>SA625DU</t>
  </si>
  <si>
    <t>sa62 5du</t>
  </si>
  <si>
    <t>sa625du</t>
  </si>
  <si>
    <t>SA62 5DW</t>
  </si>
  <si>
    <t>SA625DW</t>
  </si>
  <si>
    <t>sa62 5dw</t>
  </si>
  <si>
    <t>sa625dw</t>
  </si>
  <si>
    <t>Castlemorris Wastewater Treatment</t>
  </si>
  <si>
    <t>SA62 5DX</t>
  </si>
  <si>
    <t>SA625DX</t>
  </si>
  <si>
    <t>sa62 5dx</t>
  </si>
  <si>
    <t>sa625dx</t>
  </si>
  <si>
    <t>SA62 5DY</t>
  </si>
  <si>
    <t>SA625DY</t>
  </si>
  <si>
    <t>sa62 5dy</t>
  </si>
  <si>
    <t>sa625dy</t>
  </si>
  <si>
    <t>SA62 5DZ</t>
  </si>
  <si>
    <t>SA625DZ</t>
  </si>
  <si>
    <t>sa62 5dz</t>
  </si>
  <si>
    <t>sa625dz</t>
  </si>
  <si>
    <t>SA62 5EA</t>
  </si>
  <si>
    <t>SA625EA</t>
  </si>
  <si>
    <t>sa62 5ea</t>
  </si>
  <si>
    <t>sa625ea</t>
  </si>
  <si>
    <t>SA62 5EE</t>
  </si>
  <si>
    <t>SA625EE</t>
  </si>
  <si>
    <t>sa62 5ee</t>
  </si>
  <si>
    <t>sa625ee</t>
  </si>
  <si>
    <t>SA62 5EG</t>
  </si>
  <si>
    <t>SA625EG</t>
  </si>
  <si>
    <t>sa62 5eg</t>
  </si>
  <si>
    <t>sa625eg</t>
  </si>
  <si>
    <t>SA62 5EH</t>
  </si>
  <si>
    <t>SA625EH</t>
  </si>
  <si>
    <t>sa62 5eh</t>
  </si>
  <si>
    <t>sa625eh</t>
  </si>
  <si>
    <t>SA62 5EJ</t>
  </si>
  <si>
    <t>SA625EJ</t>
  </si>
  <si>
    <t>sa62 5ej</t>
  </si>
  <si>
    <t>sa625ej</t>
  </si>
  <si>
    <t>SA62 5EL</t>
  </si>
  <si>
    <t>SA625EL</t>
  </si>
  <si>
    <t>sa62 5el</t>
  </si>
  <si>
    <t>sa625el</t>
  </si>
  <si>
    <t>SA62 5EN</t>
  </si>
  <si>
    <t>SA625EN</t>
  </si>
  <si>
    <t>sa62 5en</t>
  </si>
  <si>
    <t>sa625en</t>
  </si>
  <si>
    <t>SA62 5EP</t>
  </si>
  <si>
    <t>SA625EP</t>
  </si>
  <si>
    <t>sa62 5ep</t>
  </si>
  <si>
    <t>sa625ep</t>
  </si>
  <si>
    <t>SA62 5EQ</t>
  </si>
  <si>
    <t>SA625EQ</t>
  </si>
  <si>
    <t>sa62 5eq</t>
  </si>
  <si>
    <t>sa625eq</t>
  </si>
  <si>
    <t>SA62 5ER</t>
  </si>
  <si>
    <t>SA625ER</t>
  </si>
  <si>
    <t>sa62 5er</t>
  </si>
  <si>
    <t>sa625er</t>
  </si>
  <si>
    <t>SA62 5ES</t>
  </si>
  <si>
    <t>SA625ES</t>
  </si>
  <si>
    <t>sa62 5es</t>
  </si>
  <si>
    <t>sa625es</t>
  </si>
  <si>
    <t>SA62 5ET</t>
  </si>
  <si>
    <t>SA625ET</t>
  </si>
  <si>
    <t>sa62 5et</t>
  </si>
  <si>
    <t>sa625et</t>
  </si>
  <si>
    <t>SA62 5EW</t>
  </si>
  <si>
    <t>SA625EW</t>
  </si>
  <si>
    <t>sa62 5ew</t>
  </si>
  <si>
    <t>sa625ew</t>
  </si>
  <si>
    <t>SA62 5EX</t>
  </si>
  <si>
    <t>SA625EX</t>
  </si>
  <si>
    <t>sa62 5ex</t>
  </si>
  <si>
    <t>sa625ex</t>
  </si>
  <si>
    <t>SA62 5EY</t>
  </si>
  <si>
    <t>SA625EY</t>
  </si>
  <si>
    <t>sa62 5ey</t>
  </si>
  <si>
    <t>sa625ey</t>
  </si>
  <si>
    <t>SA62 5EZ</t>
  </si>
  <si>
    <t>SA625EZ</t>
  </si>
  <si>
    <t>sa62 5ez</t>
  </si>
  <si>
    <t>sa625ez</t>
  </si>
  <si>
    <t>SA62 5FA</t>
  </si>
  <si>
    <t>SA625FA</t>
  </si>
  <si>
    <t>sa62 5fa</t>
  </si>
  <si>
    <t>sa625fa</t>
  </si>
  <si>
    <t>SA62 5HB</t>
  </si>
  <si>
    <t>SA625HB</t>
  </si>
  <si>
    <t>sa62 5hb</t>
  </si>
  <si>
    <t>sa625hb</t>
  </si>
  <si>
    <t>SA62 5HQ</t>
  </si>
  <si>
    <t>SA625HQ</t>
  </si>
  <si>
    <t>sa62 5hq</t>
  </si>
  <si>
    <t>sa625hq</t>
  </si>
  <si>
    <t>SA62 5HS</t>
  </si>
  <si>
    <t>SA625HS</t>
  </si>
  <si>
    <t>sa62 5hs</t>
  </si>
  <si>
    <t>sa625hs</t>
  </si>
  <si>
    <t>SA62 5HT</t>
  </si>
  <si>
    <t>SA625HT</t>
  </si>
  <si>
    <t>sa62 5ht</t>
  </si>
  <si>
    <t>sa625ht</t>
  </si>
  <si>
    <t>SA62 5JB</t>
  </si>
  <si>
    <t>SA625JB</t>
  </si>
  <si>
    <t>sa62 5jb</t>
  </si>
  <si>
    <t>sa625jb</t>
  </si>
  <si>
    <t>SA62 5JD</t>
  </si>
  <si>
    <t>SA625JD</t>
  </si>
  <si>
    <t>sa62 5jd</t>
  </si>
  <si>
    <t>sa625jd</t>
  </si>
  <si>
    <t>SA62 5JE</t>
  </si>
  <si>
    <t>SA625JE</t>
  </si>
  <si>
    <t>sa62 5je</t>
  </si>
  <si>
    <t>sa625je</t>
  </si>
  <si>
    <t>SA62 5JG</t>
  </si>
  <si>
    <t>SA625JG</t>
  </si>
  <si>
    <t>sa62 5jg</t>
  </si>
  <si>
    <t>sa625jg</t>
  </si>
  <si>
    <t>SA62 5JN</t>
  </si>
  <si>
    <t>SA625JN</t>
  </si>
  <si>
    <t>sa62 5jn</t>
  </si>
  <si>
    <t>sa625jn</t>
  </si>
  <si>
    <t>SA62 5JW</t>
  </si>
  <si>
    <t>SA625JW</t>
  </si>
  <si>
    <t>sa62 5jw</t>
  </si>
  <si>
    <t>sa625jw</t>
  </si>
  <si>
    <t>SA62 5JX</t>
  </si>
  <si>
    <t>SA625JX</t>
  </si>
  <si>
    <t>sa62 5jx</t>
  </si>
  <si>
    <t>sa625jx</t>
  </si>
  <si>
    <t>SA62 5LL</t>
  </si>
  <si>
    <t>SA625LL</t>
  </si>
  <si>
    <t>sa62 5ll</t>
  </si>
  <si>
    <t>sa625ll</t>
  </si>
  <si>
    <t>SA62 5LN</t>
  </si>
  <si>
    <t>SA625LN</t>
  </si>
  <si>
    <t>sa62 5ln</t>
  </si>
  <si>
    <t>sa625ln</t>
  </si>
  <si>
    <t>SA62 5LP</t>
  </si>
  <si>
    <t>SA625LP</t>
  </si>
  <si>
    <t>sa62 5lp</t>
  </si>
  <si>
    <t>sa625lp</t>
  </si>
  <si>
    <t>SA62 5LR</t>
  </si>
  <si>
    <t>SA625LR</t>
  </si>
  <si>
    <t>sa62 5lr</t>
  </si>
  <si>
    <t>sa625lr</t>
  </si>
  <si>
    <t>SA62 5LS</t>
  </si>
  <si>
    <t>SA625LS</t>
  </si>
  <si>
    <t>sa62 5ls</t>
  </si>
  <si>
    <t>sa625ls</t>
  </si>
  <si>
    <t>SA62 5LT</t>
  </si>
  <si>
    <t>SA625LT</t>
  </si>
  <si>
    <t>sa62 5lt</t>
  </si>
  <si>
    <t>sa625lt</t>
  </si>
  <si>
    <t>SA62 5LU</t>
  </si>
  <si>
    <t>SA625LU</t>
  </si>
  <si>
    <t>sa62 5lu</t>
  </si>
  <si>
    <t>sa625lu</t>
  </si>
  <si>
    <t>SA62 5LW</t>
  </si>
  <si>
    <t>SA625LW</t>
  </si>
  <si>
    <t>sa62 5lw</t>
  </si>
  <si>
    <t>sa625lw</t>
  </si>
  <si>
    <t>SA62 5LX</t>
  </si>
  <si>
    <t>SA625LX</t>
  </si>
  <si>
    <t>sa62 5lx</t>
  </si>
  <si>
    <t>sa625lx</t>
  </si>
  <si>
    <t>SA62 5LY</t>
  </si>
  <si>
    <t>SA625LY</t>
  </si>
  <si>
    <t>sa62 5ly</t>
  </si>
  <si>
    <t>sa625ly</t>
  </si>
  <si>
    <t>SA62 5LZ</t>
  </si>
  <si>
    <t>SA625LZ</t>
  </si>
  <si>
    <t>sa62 5lz</t>
  </si>
  <si>
    <t>sa625lz</t>
  </si>
  <si>
    <t>SA62 5NA</t>
  </si>
  <si>
    <t>SA625NA</t>
  </si>
  <si>
    <t>sa62 5na</t>
  </si>
  <si>
    <t>sa625na</t>
  </si>
  <si>
    <t>SA62 5NB</t>
  </si>
  <si>
    <t>SA625NB</t>
  </si>
  <si>
    <t>sa62 5nb</t>
  </si>
  <si>
    <t>sa625nb</t>
  </si>
  <si>
    <t>SA62 5ND</t>
  </si>
  <si>
    <t>SA625ND</t>
  </si>
  <si>
    <t>sa62 5nd</t>
  </si>
  <si>
    <t>sa625nd</t>
  </si>
  <si>
    <t>SA62 5NE</t>
  </si>
  <si>
    <t>SA625NE</t>
  </si>
  <si>
    <t>sa62 5ne</t>
  </si>
  <si>
    <t>sa625ne</t>
  </si>
  <si>
    <t>SA62 5NF</t>
  </si>
  <si>
    <t>SA625NF</t>
  </si>
  <si>
    <t>sa62 5nf</t>
  </si>
  <si>
    <t>sa625nf</t>
  </si>
  <si>
    <t>SA62 5NG</t>
  </si>
  <si>
    <t>SA625NG</t>
  </si>
  <si>
    <t>sa62 5ng</t>
  </si>
  <si>
    <t>sa625ng</t>
  </si>
  <si>
    <t>SA62 5NH</t>
  </si>
  <si>
    <t>SA625NH</t>
  </si>
  <si>
    <t>sa62 5nh</t>
  </si>
  <si>
    <t>sa625nh</t>
  </si>
  <si>
    <t>SA62 5NJ</t>
  </si>
  <si>
    <t>SA625NJ</t>
  </si>
  <si>
    <t>sa62 5nj</t>
  </si>
  <si>
    <t>sa625nj</t>
  </si>
  <si>
    <t>SA62 5NL</t>
  </si>
  <si>
    <t>SA625NL</t>
  </si>
  <si>
    <t>sa62 5nl</t>
  </si>
  <si>
    <t>sa625nl</t>
  </si>
  <si>
    <t>SA62 5NN</t>
  </si>
  <si>
    <t>SA625NN</t>
  </si>
  <si>
    <t>sa62 5nn</t>
  </si>
  <si>
    <t>sa625nn</t>
  </si>
  <si>
    <t>SA62 5NP</t>
  </si>
  <si>
    <t>SA625NP</t>
  </si>
  <si>
    <t>sa62 5np</t>
  </si>
  <si>
    <t>sa625np</t>
  </si>
  <si>
    <t>SA62 5NR</t>
  </si>
  <si>
    <t>SA625NR</t>
  </si>
  <si>
    <t>sa62 5nr</t>
  </si>
  <si>
    <t>sa625nr</t>
  </si>
  <si>
    <t>SA62 5NS</t>
  </si>
  <si>
    <t>SA625NS</t>
  </si>
  <si>
    <t>sa62 5ns</t>
  </si>
  <si>
    <t>sa625ns</t>
  </si>
  <si>
    <t>SA62 5NT</t>
  </si>
  <si>
    <t>SA625NT</t>
  </si>
  <si>
    <t>sa62 5nt</t>
  </si>
  <si>
    <t>sa625nt</t>
  </si>
  <si>
    <t>SA62 5NU</t>
  </si>
  <si>
    <t>SA625NU</t>
  </si>
  <si>
    <t>sa62 5nu</t>
  </si>
  <si>
    <t>sa625nu</t>
  </si>
  <si>
    <t>SA62 5NX</t>
  </si>
  <si>
    <t>SA625NX</t>
  </si>
  <si>
    <t>sa62 5nx</t>
  </si>
  <si>
    <t>sa625nx</t>
  </si>
  <si>
    <t>SA62 5NY</t>
  </si>
  <si>
    <t>SA625NY</t>
  </si>
  <si>
    <t>sa62 5ny</t>
  </si>
  <si>
    <t>sa625ny</t>
  </si>
  <si>
    <t>SA62 5PA</t>
  </si>
  <si>
    <t>SA625PA</t>
  </si>
  <si>
    <t>sa62 5pa</t>
  </si>
  <si>
    <t>sa625pa</t>
  </si>
  <si>
    <t>SA62 5PE</t>
  </si>
  <si>
    <t>SA625PE</t>
  </si>
  <si>
    <t>sa62 5pe</t>
  </si>
  <si>
    <t>sa625pe</t>
  </si>
  <si>
    <t>SA62 5PG</t>
  </si>
  <si>
    <t>SA625PG</t>
  </si>
  <si>
    <t>sa62 5pg</t>
  </si>
  <si>
    <t>sa625pg</t>
  </si>
  <si>
    <t>SA62 5PH</t>
  </si>
  <si>
    <t>SA625PH</t>
  </si>
  <si>
    <t>sa62 5ph</t>
  </si>
  <si>
    <t>sa625ph</t>
  </si>
  <si>
    <t>SA62 5PJ</t>
  </si>
  <si>
    <t>SA625PJ</t>
  </si>
  <si>
    <t>sa62 5pj</t>
  </si>
  <si>
    <t>sa625pj</t>
  </si>
  <si>
    <t>SA62 5PL</t>
  </si>
  <si>
    <t>SA625PL</t>
  </si>
  <si>
    <t>sa62 5pl</t>
  </si>
  <si>
    <t>sa625pl</t>
  </si>
  <si>
    <t>SA62 5PN</t>
  </si>
  <si>
    <t>SA625PN</t>
  </si>
  <si>
    <t>sa62 5pn</t>
  </si>
  <si>
    <t>sa625pn</t>
  </si>
  <si>
    <t>SA62 5PQ</t>
  </si>
  <si>
    <t>SA625PQ</t>
  </si>
  <si>
    <t>sa62 5pq</t>
  </si>
  <si>
    <t>sa625pq</t>
  </si>
  <si>
    <t>SA62 5PR</t>
  </si>
  <si>
    <t>SA625PR</t>
  </si>
  <si>
    <t>sa62 5pr</t>
  </si>
  <si>
    <t>sa625pr</t>
  </si>
  <si>
    <t>SA62 5PW</t>
  </si>
  <si>
    <t>SA625PW</t>
  </si>
  <si>
    <t>sa62 5pw</t>
  </si>
  <si>
    <t>sa625pw</t>
  </si>
  <si>
    <t>SA62 5PZ</t>
  </si>
  <si>
    <t>SA625PZ</t>
  </si>
  <si>
    <t>sa62 5pz</t>
  </si>
  <si>
    <t>sa625pz</t>
  </si>
  <si>
    <t>SA62 5QA</t>
  </si>
  <si>
    <t>SA625QA</t>
  </si>
  <si>
    <t>sa62 5qa</t>
  </si>
  <si>
    <t>sa625qa</t>
  </si>
  <si>
    <t>SA62 5QB</t>
  </si>
  <si>
    <t>SA625QB</t>
  </si>
  <si>
    <t>sa62 5qb</t>
  </si>
  <si>
    <t>sa625qb</t>
  </si>
  <si>
    <t>SA62 5QD</t>
  </si>
  <si>
    <t>SA625QD</t>
  </si>
  <si>
    <t>sa62 5qd</t>
  </si>
  <si>
    <t>sa625qd</t>
  </si>
  <si>
    <t>SA62 5QE</t>
  </si>
  <si>
    <t>SA625QE</t>
  </si>
  <si>
    <t>sa62 5qe</t>
  </si>
  <si>
    <t>sa625qe</t>
  </si>
  <si>
    <t>SA62 5QF</t>
  </si>
  <si>
    <t>SA625QF</t>
  </si>
  <si>
    <t>sa62 5qf</t>
  </si>
  <si>
    <t>sa625qf</t>
  </si>
  <si>
    <t>SA62 5QG</t>
  </si>
  <si>
    <t>SA625QG</t>
  </si>
  <si>
    <t>sa62 5qg</t>
  </si>
  <si>
    <t>sa625qg</t>
  </si>
  <si>
    <t>SA62 5QH</t>
  </si>
  <si>
    <t>SA625QH</t>
  </si>
  <si>
    <t>sa62 5qh</t>
  </si>
  <si>
    <t>sa625qh</t>
  </si>
  <si>
    <t>SA62 5QJ</t>
  </si>
  <si>
    <t>SA625QJ</t>
  </si>
  <si>
    <t>sa62 5qj</t>
  </si>
  <si>
    <t>sa625qj</t>
  </si>
  <si>
    <t>SA62 5QL</t>
  </si>
  <si>
    <t>SA625QL</t>
  </si>
  <si>
    <t>sa62 5ql</t>
  </si>
  <si>
    <t>sa625ql</t>
  </si>
  <si>
    <t>SA62 5QN</t>
  </si>
  <si>
    <t>SA625QN</t>
  </si>
  <si>
    <t>sa62 5qn</t>
  </si>
  <si>
    <t>sa625qn</t>
  </si>
  <si>
    <t>SA62 5QP</t>
  </si>
  <si>
    <t>SA625QP</t>
  </si>
  <si>
    <t>sa62 5qp</t>
  </si>
  <si>
    <t>sa625qp</t>
  </si>
  <si>
    <t>SA62 5QQ</t>
  </si>
  <si>
    <t>SA625QQ</t>
  </si>
  <si>
    <t>sa62 5qq</t>
  </si>
  <si>
    <t>sa625qq</t>
  </si>
  <si>
    <t>SA62 5QR</t>
  </si>
  <si>
    <t>SA625QR</t>
  </si>
  <si>
    <t>sa62 5qr</t>
  </si>
  <si>
    <t>sa625qr</t>
  </si>
  <si>
    <t>SA62 5QS</t>
  </si>
  <si>
    <t>SA625QS</t>
  </si>
  <si>
    <t>sa62 5qs</t>
  </si>
  <si>
    <t>sa625qs</t>
  </si>
  <si>
    <t>SA62 5QT</t>
  </si>
  <si>
    <t>SA625QT</t>
  </si>
  <si>
    <t>sa62 5qt</t>
  </si>
  <si>
    <t>sa625qt</t>
  </si>
  <si>
    <t>SA62 5QU</t>
  </si>
  <si>
    <t>SA625QU</t>
  </si>
  <si>
    <t>sa62 5qu</t>
  </si>
  <si>
    <t>sa625qu</t>
  </si>
  <si>
    <t>SA62 5QW</t>
  </si>
  <si>
    <t>SA625QW</t>
  </si>
  <si>
    <t>sa62 5qw</t>
  </si>
  <si>
    <t>sa625qw</t>
  </si>
  <si>
    <t>SA62 5QX</t>
  </si>
  <si>
    <t>SA625QX</t>
  </si>
  <si>
    <t>sa62 5qx</t>
  </si>
  <si>
    <t>sa625qx</t>
  </si>
  <si>
    <t>SA62 5QY</t>
  </si>
  <si>
    <t>SA625QY</t>
  </si>
  <si>
    <t>sa62 5qy</t>
  </si>
  <si>
    <t>sa625qy</t>
  </si>
  <si>
    <t>SA62 5QZ</t>
  </si>
  <si>
    <t>SA625QZ</t>
  </si>
  <si>
    <t>sa62 5qz</t>
  </si>
  <si>
    <t>sa625qz</t>
  </si>
  <si>
    <t>SA62 5RA</t>
  </si>
  <si>
    <t>SA625RA</t>
  </si>
  <si>
    <t>sa62 5ra</t>
  </si>
  <si>
    <t>sa625ra</t>
  </si>
  <si>
    <t>SA62 5RB</t>
  </si>
  <si>
    <t>SA625RB</t>
  </si>
  <si>
    <t>sa62 5rb</t>
  </si>
  <si>
    <t>sa625rb</t>
  </si>
  <si>
    <t>SA62 5RD</t>
  </si>
  <si>
    <t>SA625RD</t>
  </si>
  <si>
    <t>sa62 5rd</t>
  </si>
  <si>
    <t>sa625rd</t>
  </si>
  <si>
    <t>SA62 5RE</t>
  </si>
  <si>
    <t>SA625RE</t>
  </si>
  <si>
    <t>sa62 5re</t>
  </si>
  <si>
    <t>sa625re</t>
  </si>
  <si>
    <t>SA62 5RF</t>
  </si>
  <si>
    <t>SA625RF</t>
  </si>
  <si>
    <t>sa62 5rf</t>
  </si>
  <si>
    <t>sa625rf</t>
  </si>
  <si>
    <t>SA62 5RG</t>
  </si>
  <si>
    <t>SA625RG</t>
  </si>
  <si>
    <t>sa62 5rg</t>
  </si>
  <si>
    <t>sa625rg</t>
  </si>
  <si>
    <t>SA62 5RH</t>
  </si>
  <si>
    <t>SA625RH</t>
  </si>
  <si>
    <t>sa62 5rh</t>
  </si>
  <si>
    <t>sa625rh</t>
  </si>
  <si>
    <t>SA62 5RJ</t>
  </si>
  <si>
    <t>SA625RJ</t>
  </si>
  <si>
    <t>sa62 5rj</t>
  </si>
  <si>
    <t>sa625rj</t>
  </si>
  <si>
    <t>SA62 5RL</t>
  </si>
  <si>
    <t>SA625RL</t>
  </si>
  <si>
    <t>sa62 5rl</t>
  </si>
  <si>
    <t>sa625rl</t>
  </si>
  <si>
    <t>SA62 5RN</t>
  </si>
  <si>
    <t>SA625RN</t>
  </si>
  <si>
    <t>sa62 5rn</t>
  </si>
  <si>
    <t>sa625rn</t>
  </si>
  <si>
    <t>SA62 5RP</t>
  </si>
  <si>
    <t>SA625RP</t>
  </si>
  <si>
    <t>sa62 5rp</t>
  </si>
  <si>
    <t>sa625rp</t>
  </si>
  <si>
    <t>SA62 5RQ</t>
  </si>
  <si>
    <t>SA625RQ</t>
  </si>
  <si>
    <t>sa62 5rq</t>
  </si>
  <si>
    <t>sa625rq</t>
  </si>
  <si>
    <t>SA62 5RR</t>
  </si>
  <si>
    <t>SA625RR</t>
  </si>
  <si>
    <t>sa62 5rr</t>
  </si>
  <si>
    <t>sa625rr</t>
  </si>
  <si>
    <t>SA62 5RS</t>
  </si>
  <si>
    <t>SA625RS</t>
  </si>
  <si>
    <t>sa62 5rs</t>
  </si>
  <si>
    <t>sa625rs</t>
  </si>
  <si>
    <t>SA62 5RT</t>
  </si>
  <si>
    <t>SA625RT</t>
  </si>
  <si>
    <t>sa62 5rt</t>
  </si>
  <si>
    <t>sa625rt</t>
  </si>
  <si>
    <t>SA62 5RU</t>
  </si>
  <si>
    <t>SA625RU</t>
  </si>
  <si>
    <t>sa62 5ru</t>
  </si>
  <si>
    <t>sa625ru</t>
  </si>
  <si>
    <t>SA62 5RW</t>
  </si>
  <si>
    <t>SA625RW</t>
  </si>
  <si>
    <t>sa62 5rw</t>
  </si>
  <si>
    <t>sa625rw</t>
  </si>
  <si>
    <t>SA62 5RX</t>
  </si>
  <si>
    <t>SA625RX</t>
  </si>
  <si>
    <t>sa62 5rx</t>
  </si>
  <si>
    <t>sa625rx</t>
  </si>
  <si>
    <t>SA62 5RY</t>
  </si>
  <si>
    <t>SA625RY</t>
  </si>
  <si>
    <t>sa62 5ry</t>
  </si>
  <si>
    <t>sa625ry</t>
  </si>
  <si>
    <t>SA62 5RZ</t>
  </si>
  <si>
    <t>SA625RZ</t>
  </si>
  <si>
    <t>sa62 5rz</t>
  </si>
  <si>
    <t>sa625rz</t>
  </si>
  <si>
    <t>SA62 5SB</t>
  </si>
  <si>
    <t>SA625SB</t>
  </si>
  <si>
    <t>sa62 5sb</t>
  </si>
  <si>
    <t>sa625sb</t>
  </si>
  <si>
    <t>SA62 5SD</t>
  </si>
  <si>
    <t>SA625SD</t>
  </si>
  <si>
    <t>sa62 5sd</t>
  </si>
  <si>
    <t>sa625sd</t>
  </si>
  <si>
    <t>SA62 5SE</t>
  </si>
  <si>
    <t>SA625SE</t>
  </si>
  <si>
    <t>sa62 5se</t>
  </si>
  <si>
    <t>sa625se</t>
  </si>
  <si>
    <t>SA62 5SF</t>
  </si>
  <si>
    <t>SA625SF</t>
  </si>
  <si>
    <t>sa62 5sf</t>
  </si>
  <si>
    <t>sa625sf</t>
  </si>
  <si>
    <t>SA62 5SH</t>
  </si>
  <si>
    <t>SA625SH</t>
  </si>
  <si>
    <t>sa62 5sh</t>
  </si>
  <si>
    <t>sa625sh</t>
  </si>
  <si>
    <t>SA62 5SJ</t>
  </si>
  <si>
    <t>SA625SJ</t>
  </si>
  <si>
    <t>sa62 5sj</t>
  </si>
  <si>
    <t>sa625sj</t>
  </si>
  <si>
    <t>SA62 5SL</t>
  </si>
  <si>
    <t>SA625SL</t>
  </si>
  <si>
    <t>sa62 5sl</t>
  </si>
  <si>
    <t>sa625sl</t>
  </si>
  <si>
    <t>SA62 5SN</t>
  </si>
  <si>
    <t>SA625SN</t>
  </si>
  <si>
    <t>sa62 5sn</t>
  </si>
  <si>
    <t>sa625sn</t>
  </si>
  <si>
    <t>SA62 5SP</t>
  </si>
  <si>
    <t>SA625SP</t>
  </si>
  <si>
    <t>sa62 5sp</t>
  </si>
  <si>
    <t>sa625sp</t>
  </si>
  <si>
    <t>SA62 5SQ</t>
  </si>
  <si>
    <t>SA625SQ</t>
  </si>
  <si>
    <t>sa62 5sq</t>
  </si>
  <si>
    <t>sa625sq</t>
  </si>
  <si>
    <t>SA62 5SR</t>
  </si>
  <si>
    <t>SA625SR</t>
  </si>
  <si>
    <t>sa62 5sr</t>
  </si>
  <si>
    <t>sa625sr</t>
  </si>
  <si>
    <t>SA62 5SS</t>
  </si>
  <si>
    <t>SA625SS</t>
  </si>
  <si>
    <t>sa62 5ss</t>
  </si>
  <si>
    <t>sa625ss</t>
  </si>
  <si>
    <t>SA62 5ST</t>
  </si>
  <si>
    <t>SA625ST</t>
  </si>
  <si>
    <t>sa62 5st</t>
  </si>
  <si>
    <t>sa625st</t>
  </si>
  <si>
    <t>SA62 5SU</t>
  </si>
  <si>
    <t>SA625SU</t>
  </si>
  <si>
    <t>sa62 5su</t>
  </si>
  <si>
    <t>sa625su</t>
  </si>
  <si>
    <t>SA62 5SW</t>
  </si>
  <si>
    <t>SA625SW</t>
  </si>
  <si>
    <t>sa62 5sw</t>
  </si>
  <si>
    <t>sa625sw</t>
  </si>
  <si>
    <t>SA62 5SX</t>
  </si>
  <si>
    <t>SA625SX</t>
  </si>
  <si>
    <t>sa62 5sx</t>
  </si>
  <si>
    <t>sa625sx</t>
  </si>
  <si>
    <t>SA62 5SY</t>
  </si>
  <si>
    <t>SA625SY</t>
  </si>
  <si>
    <t>sa62 5sy</t>
  </si>
  <si>
    <t>sa625sy</t>
  </si>
  <si>
    <t>SA62 5SZ</t>
  </si>
  <si>
    <t>SA625SZ</t>
  </si>
  <si>
    <t>sa62 5sz</t>
  </si>
  <si>
    <t>sa625sz</t>
  </si>
  <si>
    <t>SA62 5TA</t>
  </si>
  <si>
    <t>SA625TA</t>
  </si>
  <si>
    <t>sa62 5ta</t>
  </si>
  <si>
    <t>sa625ta</t>
  </si>
  <si>
    <t>SA62 5TB</t>
  </si>
  <si>
    <t>SA625TB</t>
  </si>
  <si>
    <t>sa62 5tb</t>
  </si>
  <si>
    <t>sa625tb</t>
  </si>
  <si>
    <t>SA62 5TD</t>
  </si>
  <si>
    <t>SA625TD</t>
  </si>
  <si>
    <t>sa62 5td</t>
  </si>
  <si>
    <t>sa625td</t>
  </si>
  <si>
    <t>SA62 5TE</t>
  </si>
  <si>
    <t>SA625TE</t>
  </si>
  <si>
    <t>sa62 5te</t>
  </si>
  <si>
    <t>sa625te</t>
  </si>
  <si>
    <t>SA62 5TF</t>
  </si>
  <si>
    <t>SA625TF</t>
  </si>
  <si>
    <t>sa62 5tf</t>
  </si>
  <si>
    <t>sa625tf</t>
  </si>
  <si>
    <t>SA62 5TG</t>
  </si>
  <si>
    <t>SA625TG</t>
  </si>
  <si>
    <t>sa62 5tg</t>
  </si>
  <si>
    <t>sa625tg</t>
  </si>
  <si>
    <t>SA62 5TH</t>
  </si>
  <si>
    <t>SA625TH</t>
  </si>
  <si>
    <t>sa62 5th</t>
  </si>
  <si>
    <t>sa625th</t>
  </si>
  <si>
    <t>SA62 5TJ</t>
  </si>
  <si>
    <t>SA625TJ</t>
  </si>
  <si>
    <t>sa62 5tj</t>
  </si>
  <si>
    <t>sa625tj</t>
  </si>
  <si>
    <t>SA62 5TL</t>
  </si>
  <si>
    <t>SA625TL</t>
  </si>
  <si>
    <t>sa62 5tl</t>
  </si>
  <si>
    <t>sa625tl</t>
  </si>
  <si>
    <t>SA62 5TN</t>
  </si>
  <si>
    <t>SA625TN</t>
  </si>
  <si>
    <t>sa62 5tn</t>
  </si>
  <si>
    <t>sa625tn</t>
  </si>
  <si>
    <t>SA62 5TP</t>
  </si>
  <si>
    <t>SA625TP</t>
  </si>
  <si>
    <t>sa62 5tp</t>
  </si>
  <si>
    <t>sa625tp</t>
  </si>
  <si>
    <t>SA62 5TR</t>
  </si>
  <si>
    <t>SA625TR</t>
  </si>
  <si>
    <t>sa62 5tr</t>
  </si>
  <si>
    <t>sa625tr</t>
  </si>
  <si>
    <t>SA62 5TS</t>
  </si>
  <si>
    <t>SA625TS</t>
  </si>
  <si>
    <t>sa62 5ts</t>
  </si>
  <si>
    <t>sa625ts</t>
  </si>
  <si>
    <t>SA62 5TT</t>
  </si>
  <si>
    <t>SA625TT</t>
  </si>
  <si>
    <t>sa62 5tt</t>
  </si>
  <si>
    <t>sa625tt</t>
  </si>
  <si>
    <t>SA62 5TU</t>
  </si>
  <si>
    <t>SA625TU</t>
  </si>
  <si>
    <t>sa62 5tu</t>
  </si>
  <si>
    <t>sa625tu</t>
  </si>
  <si>
    <t>SA62 5UA</t>
  </si>
  <si>
    <t>SA625UA</t>
  </si>
  <si>
    <t>sa62 5ua</t>
  </si>
  <si>
    <t>sa625ua</t>
  </si>
  <si>
    <t>SA62 5UB</t>
  </si>
  <si>
    <t>SA625UB</t>
  </si>
  <si>
    <t>sa62 5ub</t>
  </si>
  <si>
    <t>sa625ub</t>
  </si>
  <si>
    <t>SA62 5UD</t>
  </si>
  <si>
    <t>SA625UD</t>
  </si>
  <si>
    <t>sa62 5ud</t>
  </si>
  <si>
    <t>sa625ud</t>
  </si>
  <si>
    <t>SA62 5UE</t>
  </si>
  <si>
    <t>SA625UE</t>
  </si>
  <si>
    <t>sa62 5ue</t>
  </si>
  <si>
    <t>sa625ue</t>
  </si>
  <si>
    <t>SA62 5UF</t>
  </si>
  <si>
    <t>SA625UF</t>
  </si>
  <si>
    <t>sa62 5uf</t>
  </si>
  <si>
    <t>sa625uf</t>
  </si>
  <si>
    <t>SA62 5UG</t>
  </si>
  <si>
    <t>SA625UG</t>
  </si>
  <si>
    <t>sa62 5ug</t>
  </si>
  <si>
    <t>sa625ug</t>
  </si>
  <si>
    <t>SA62 5UH</t>
  </si>
  <si>
    <t>SA625UH</t>
  </si>
  <si>
    <t>sa62 5uh</t>
  </si>
  <si>
    <t>sa625uh</t>
  </si>
  <si>
    <t>SA62 5UJ</t>
  </si>
  <si>
    <t>SA625UJ</t>
  </si>
  <si>
    <t>sa62 5uj</t>
  </si>
  <si>
    <t>sa625uj</t>
  </si>
  <si>
    <t>SA62 5UL</t>
  </si>
  <si>
    <t>SA625UL</t>
  </si>
  <si>
    <t>sa62 5ul</t>
  </si>
  <si>
    <t>sa625ul</t>
  </si>
  <si>
    <t>SA62 5UN</t>
  </si>
  <si>
    <t>SA625UN</t>
  </si>
  <si>
    <t>sa62 5un</t>
  </si>
  <si>
    <t>sa625un</t>
  </si>
  <si>
    <t>Panteg STW</t>
  </si>
  <si>
    <t>SA62 5UP</t>
  </si>
  <si>
    <t>SA625UP</t>
  </si>
  <si>
    <t>sa62 5up</t>
  </si>
  <si>
    <t>sa625up</t>
  </si>
  <si>
    <t>SA62 5XA</t>
  </si>
  <si>
    <t>SA625XA</t>
  </si>
  <si>
    <t>sa62 5xa</t>
  </si>
  <si>
    <t>sa625xa</t>
  </si>
  <si>
    <t>SA62 5XB</t>
  </si>
  <si>
    <t>SA625XB</t>
  </si>
  <si>
    <t>sa62 5xb</t>
  </si>
  <si>
    <t>sa625xb</t>
  </si>
  <si>
    <t>SA62 5XD</t>
  </si>
  <si>
    <t>SA625XD</t>
  </si>
  <si>
    <t>sa62 5xd</t>
  </si>
  <si>
    <t>sa625xd</t>
  </si>
  <si>
    <t>SA62 5XE</t>
  </si>
  <si>
    <t>SA625XE</t>
  </si>
  <si>
    <t>sa62 5xe</t>
  </si>
  <si>
    <t>sa625xe</t>
  </si>
  <si>
    <t>SA62 5XG</t>
  </si>
  <si>
    <t>SA625XG</t>
  </si>
  <si>
    <t>sa62 5xg</t>
  </si>
  <si>
    <t>sa625xg</t>
  </si>
  <si>
    <t>SA62 5XJ</t>
  </si>
  <si>
    <t>SA625XJ</t>
  </si>
  <si>
    <t>sa62 5xj</t>
  </si>
  <si>
    <t>sa625xj</t>
  </si>
  <si>
    <t>SA62 5XP</t>
  </si>
  <si>
    <t>SA625XP</t>
  </si>
  <si>
    <t>sa62 5xp</t>
  </si>
  <si>
    <t>sa625xp</t>
  </si>
  <si>
    <t>SA62 5XR</t>
  </si>
  <si>
    <t>SA625XR</t>
  </si>
  <si>
    <t>sa62 5xr</t>
  </si>
  <si>
    <t>sa625xr</t>
  </si>
  <si>
    <t>SA62 5XT</t>
  </si>
  <si>
    <t>SA625XT</t>
  </si>
  <si>
    <t>sa62 5xt</t>
  </si>
  <si>
    <t>sa625xt</t>
  </si>
  <si>
    <t>SA62 5XU</t>
  </si>
  <si>
    <t>SA625XU</t>
  </si>
  <si>
    <t>sa62 5xu</t>
  </si>
  <si>
    <t>sa625xu</t>
  </si>
  <si>
    <t>SA62 5XX</t>
  </si>
  <si>
    <t>SA625XX</t>
  </si>
  <si>
    <t>sa62 5xx</t>
  </si>
  <si>
    <t>sa625xx</t>
  </si>
  <si>
    <t>SA62 5XY</t>
  </si>
  <si>
    <t>SA625XY</t>
  </si>
  <si>
    <t>sa62 5xy</t>
  </si>
  <si>
    <t>sa625xy</t>
  </si>
  <si>
    <t>SA62 5YA</t>
  </si>
  <si>
    <t>SA625YA</t>
  </si>
  <si>
    <t>sa62 5ya</t>
  </si>
  <si>
    <t>sa625ya</t>
  </si>
  <si>
    <t>SA62 5YD</t>
  </si>
  <si>
    <t>SA625YD</t>
  </si>
  <si>
    <t>sa62 5yd</t>
  </si>
  <si>
    <t>sa625yd</t>
  </si>
  <si>
    <t>SA62 5YH</t>
  </si>
  <si>
    <t>SA625YH</t>
  </si>
  <si>
    <t>sa62 5yh</t>
  </si>
  <si>
    <t>sa625yh</t>
  </si>
  <si>
    <t>SA62 5YJ</t>
  </si>
  <si>
    <t>SA625YJ</t>
  </si>
  <si>
    <t>sa62 5yj</t>
  </si>
  <si>
    <t>sa625yj</t>
  </si>
  <si>
    <t>SA62 5YL</t>
  </si>
  <si>
    <t>SA625YL</t>
  </si>
  <si>
    <t>sa62 5yl</t>
  </si>
  <si>
    <t>sa625yl</t>
  </si>
  <si>
    <t>SA62 6AA</t>
  </si>
  <si>
    <t>SA626AA</t>
  </si>
  <si>
    <t>sa62 6aa</t>
  </si>
  <si>
    <t>sa626aa</t>
  </si>
  <si>
    <t>SA62 6AB</t>
  </si>
  <si>
    <t>SA626AB</t>
  </si>
  <si>
    <t>sa62 6ab</t>
  </si>
  <si>
    <t>sa626ab</t>
  </si>
  <si>
    <t>SA62 6AD</t>
  </si>
  <si>
    <t>SA626AD</t>
  </si>
  <si>
    <t>sa62 6ad</t>
  </si>
  <si>
    <t>sa626ad</t>
  </si>
  <si>
    <t>SA62 6AE</t>
  </si>
  <si>
    <t>SA626AE</t>
  </si>
  <si>
    <t>sa62 6ae</t>
  </si>
  <si>
    <t>sa626ae</t>
  </si>
  <si>
    <t>SA62 6AG</t>
  </si>
  <si>
    <t>SA626AG</t>
  </si>
  <si>
    <t>sa62 6ag</t>
  </si>
  <si>
    <t>sa626ag</t>
  </si>
  <si>
    <t>SA62 6AQ</t>
  </si>
  <si>
    <t>SA626AQ</t>
  </si>
  <si>
    <t>sa62 6aq</t>
  </si>
  <si>
    <t>sa626aq</t>
  </si>
  <si>
    <t>SA62 6BG</t>
  </si>
  <si>
    <t>SA626BG</t>
  </si>
  <si>
    <t>sa62 6bg</t>
  </si>
  <si>
    <t>sa626bg</t>
  </si>
  <si>
    <t>SA62 6BJ</t>
  </si>
  <si>
    <t>SA626BJ</t>
  </si>
  <si>
    <t>sa62 6bj</t>
  </si>
  <si>
    <t>sa626bj</t>
  </si>
  <si>
    <t>SA62 6DQ</t>
  </si>
  <si>
    <t>SA626DQ</t>
  </si>
  <si>
    <t>sa62 6dq</t>
  </si>
  <si>
    <t>sa626dq</t>
  </si>
  <si>
    <t>SA62 6DY</t>
  </si>
  <si>
    <t>SA626DY</t>
  </si>
  <si>
    <t>sa62 6dy</t>
  </si>
  <si>
    <t>sa626dy</t>
  </si>
  <si>
    <t>SA62 6DZ</t>
  </si>
  <si>
    <t>SA626DZ</t>
  </si>
  <si>
    <t>sa62 6dz</t>
  </si>
  <si>
    <t>sa626dz</t>
  </si>
  <si>
    <t>SA62 6EA</t>
  </si>
  <si>
    <t>SA626EA</t>
  </si>
  <si>
    <t>sa62 6ea</t>
  </si>
  <si>
    <t>sa626ea</t>
  </si>
  <si>
    <t>SA62 6EB</t>
  </si>
  <si>
    <t>SA626EB</t>
  </si>
  <si>
    <t>sa62 6eb</t>
  </si>
  <si>
    <t>sa626eb</t>
  </si>
  <si>
    <t>SA62 6ED</t>
  </si>
  <si>
    <t>SA626ED</t>
  </si>
  <si>
    <t>sa62 6ed</t>
  </si>
  <si>
    <t>sa626ed</t>
  </si>
  <si>
    <t>SA62 6EE</t>
  </si>
  <si>
    <t>SA626EE</t>
  </si>
  <si>
    <t>sa62 6ee</t>
  </si>
  <si>
    <t>sa626ee</t>
  </si>
  <si>
    <t>SA62 6EF</t>
  </si>
  <si>
    <t>SA626EF</t>
  </si>
  <si>
    <t>sa62 6ef</t>
  </si>
  <si>
    <t>sa626ef</t>
  </si>
  <si>
    <t>SA62 6EG</t>
  </si>
  <si>
    <t>SA626EG</t>
  </si>
  <si>
    <t>sa62 6eg</t>
  </si>
  <si>
    <t>sa626eg</t>
  </si>
  <si>
    <t>SA62 6EH</t>
  </si>
  <si>
    <t>SA626EH</t>
  </si>
  <si>
    <t>sa62 6eh</t>
  </si>
  <si>
    <t>sa626eh</t>
  </si>
  <si>
    <t>SA62 6EJ</t>
  </si>
  <si>
    <t>SA626EJ</t>
  </si>
  <si>
    <t>sa62 6ej</t>
  </si>
  <si>
    <t>sa626ej</t>
  </si>
  <si>
    <t>SA62 6EL</t>
  </si>
  <si>
    <t>SA626EL</t>
  </si>
  <si>
    <t>sa62 6el</t>
  </si>
  <si>
    <t>sa626el</t>
  </si>
  <si>
    <t>SA62 6EN</t>
  </si>
  <si>
    <t>SA626EN</t>
  </si>
  <si>
    <t>sa62 6en</t>
  </si>
  <si>
    <t>sa626en</t>
  </si>
  <si>
    <t>SA62 6EP</t>
  </si>
  <si>
    <t>SA626EP</t>
  </si>
  <si>
    <t>sa62 6ep</t>
  </si>
  <si>
    <t>sa626ep</t>
  </si>
  <si>
    <t>SA62 6EQ</t>
  </si>
  <si>
    <t>SA626EQ</t>
  </si>
  <si>
    <t>sa62 6eq</t>
  </si>
  <si>
    <t>sa626eq</t>
  </si>
  <si>
    <t>SA62 6ER</t>
  </si>
  <si>
    <t>SA626ER</t>
  </si>
  <si>
    <t>sa62 6er</t>
  </si>
  <si>
    <t>sa626er</t>
  </si>
  <si>
    <t>SA62 6ES</t>
  </si>
  <si>
    <t>SA626ES</t>
  </si>
  <si>
    <t>sa62 6es</t>
  </si>
  <si>
    <t>sa626es</t>
  </si>
  <si>
    <t>SA62 6EU</t>
  </si>
  <si>
    <t>SA626EU</t>
  </si>
  <si>
    <t>sa62 6eu</t>
  </si>
  <si>
    <t>sa626eu</t>
  </si>
  <si>
    <t>SA62 6EW</t>
  </si>
  <si>
    <t>SA626EW</t>
  </si>
  <si>
    <t>sa62 6ew</t>
  </si>
  <si>
    <t>sa626ew</t>
  </si>
  <si>
    <t>SA62 6EX</t>
  </si>
  <si>
    <t>SA626EX</t>
  </si>
  <si>
    <t>sa62 6ex</t>
  </si>
  <si>
    <t>sa626ex</t>
  </si>
  <si>
    <t>SA62 6EY</t>
  </si>
  <si>
    <t>SA626EY</t>
  </si>
  <si>
    <t>sa62 6ey</t>
  </si>
  <si>
    <t>sa626ey</t>
  </si>
  <si>
    <t>SA62 6EZ</t>
  </si>
  <si>
    <t>SA626EZ</t>
  </si>
  <si>
    <t>sa62 6ez</t>
  </si>
  <si>
    <t>sa626ez</t>
  </si>
  <si>
    <t>SA62 6FB</t>
  </si>
  <si>
    <t>SA626FB</t>
  </si>
  <si>
    <t>sa62 6fb</t>
  </si>
  <si>
    <t>sa626fb</t>
  </si>
  <si>
    <t>SA62 6FE</t>
  </si>
  <si>
    <t>SA626FE</t>
  </si>
  <si>
    <t>sa62 6fe</t>
  </si>
  <si>
    <t>sa626fe</t>
  </si>
  <si>
    <t>SA62 6HA</t>
  </si>
  <si>
    <t>SA626HA</t>
  </si>
  <si>
    <t>sa62 6ha</t>
  </si>
  <si>
    <t>sa626ha</t>
  </si>
  <si>
    <t>SA62 6HB</t>
  </si>
  <si>
    <t>SA626HB</t>
  </si>
  <si>
    <t>sa62 6hb</t>
  </si>
  <si>
    <t>sa626hb</t>
  </si>
  <si>
    <t>SA62 6HF</t>
  </si>
  <si>
    <t>SA626HF</t>
  </si>
  <si>
    <t>sa62 6hf</t>
  </si>
  <si>
    <t>sa626hf</t>
  </si>
  <si>
    <t>SA62 6HG</t>
  </si>
  <si>
    <t>SA626HG</t>
  </si>
  <si>
    <t>sa62 6hg</t>
  </si>
  <si>
    <t>sa626hg</t>
  </si>
  <si>
    <t>SA62 6HH</t>
  </si>
  <si>
    <t>SA626HH</t>
  </si>
  <si>
    <t>sa62 6hh</t>
  </si>
  <si>
    <t>sa626hh</t>
  </si>
  <si>
    <t>SA62 6HJ</t>
  </si>
  <si>
    <t>SA626HJ</t>
  </si>
  <si>
    <t>sa62 6hj</t>
  </si>
  <si>
    <t>sa626hj</t>
  </si>
  <si>
    <t>SA62 6HL</t>
  </si>
  <si>
    <t>SA626HL</t>
  </si>
  <si>
    <t>sa62 6hl</t>
  </si>
  <si>
    <t>sa626hl</t>
  </si>
  <si>
    <t>SA62 6HN</t>
  </si>
  <si>
    <t>SA626HN</t>
  </si>
  <si>
    <t>sa62 6hn</t>
  </si>
  <si>
    <t>sa626hn</t>
  </si>
  <si>
    <t>SA62 6HP</t>
  </si>
  <si>
    <t>SA626HP</t>
  </si>
  <si>
    <t>sa62 6hp</t>
  </si>
  <si>
    <t>sa626hp</t>
  </si>
  <si>
    <t>SA62 6HQ</t>
  </si>
  <si>
    <t>SA626HQ</t>
  </si>
  <si>
    <t>sa62 6hq</t>
  </si>
  <si>
    <t>sa626hq</t>
  </si>
  <si>
    <t>SA62 6HR</t>
  </si>
  <si>
    <t>SA626HR</t>
  </si>
  <si>
    <t>sa62 6hr</t>
  </si>
  <si>
    <t>sa626hr</t>
  </si>
  <si>
    <t>SA62 6HT</t>
  </si>
  <si>
    <t>SA626HT</t>
  </si>
  <si>
    <t>sa62 6ht</t>
  </si>
  <si>
    <t>sa626ht</t>
  </si>
  <si>
    <t>SA62 6HU</t>
  </si>
  <si>
    <t>SA626HU</t>
  </si>
  <si>
    <t>sa62 6hu</t>
  </si>
  <si>
    <t>sa626hu</t>
  </si>
  <si>
    <t>SA62 6HW</t>
  </si>
  <si>
    <t>SA626HW</t>
  </si>
  <si>
    <t>sa62 6hw</t>
  </si>
  <si>
    <t>sa626hw</t>
  </si>
  <si>
    <t>SA62 6HX</t>
  </si>
  <si>
    <t>SA626HX</t>
  </si>
  <si>
    <t>sa62 6hx</t>
  </si>
  <si>
    <t>sa626hx</t>
  </si>
  <si>
    <t>SA62 6HY</t>
  </si>
  <si>
    <t>SA626HY</t>
  </si>
  <si>
    <t>sa62 6hy</t>
  </si>
  <si>
    <t>sa626hy</t>
  </si>
  <si>
    <t>SA62 6HZ</t>
  </si>
  <si>
    <t>SA626HZ</t>
  </si>
  <si>
    <t>sa62 6hz</t>
  </si>
  <si>
    <t>sa626hz</t>
  </si>
  <si>
    <t>SA62 6JA</t>
  </si>
  <si>
    <t>SA626JA</t>
  </si>
  <si>
    <t>sa62 6ja</t>
  </si>
  <si>
    <t>sa626ja</t>
  </si>
  <si>
    <t>SA62 6JB</t>
  </si>
  <si>
    <t>SA626JB</t>
  </si>
  <si>
    <t>sa62 6jb</t>
  </si>
  <si>
    <t>sa626jb</t>
  </si>
  <si>
    <t>SA62 6JD</t>
  </si>
  <si>
    <t>SA626JD</t>
  </si>
  <si>
    <t>sa62 6jd</t>
  </si>
  <si>
    <t>sa626jd</t>
  </si>
  <si>
    <t>SA62 6JE</t>
  </si>
  <si>
    <t>SA626JE</t>
  </si>
  <si>
    <t>sa62 6je</t>
  </si>
  <si>
    <t>sa626je</t>
  </si>
  <si>
    <t>SA62 6JF</t>
  </si>
  <si>
    <t>SA626JF</t>
  </si>
  <si>
    <t>sa62 6jf</t>
  </si>
  <si>
    <t>sa626jf</t>
  </si>
  <si>
    <t>SA62 6JG</t>
  </si>
  <si>
    <t>SA626JG</t>
  </si>
  <si>
    <t>sa62 6jg</t>
  </si>
  <si>
    <t>sa626jg</t>
  </si>
  <si>
    <t>SA62 6JH</t>
  </si>
  <si>
    <t>SA626JH</t>
  </si>
  <si>
    <t>sa62 6jh</t>
  </si>
  <si>
    <t>sa626jh</t>
  </si>
  <si>
    <t>SA62 6JJ</t>
  </si>
  <si>
    <t>SA626JJ</t>
  </si>
  <si>
    <t>sa62 6jj</t>
  </si>
  <si>
    <t>sa626jj</t>
  </si>
  <si>
    <t>SA62 6JL</t>
  </si>
  <si>
    <t>SA626JL</t>
  </si>
  <si>
    <t>sa62 6jl</t>
  </si>
  <si>
    <t>sa626jl</t>
  </si>
  <si>
    <t>SA62 6JN</t>
  </si>
  <si>
    <t>SA626JN</t>
  </si>
  <si>
    <t>sa62 6jn</t>
  </si>
  <si>
    <t>sa626jn</t>
  </si>
  <si>
    <t>SA62 6JP</t>
  </si>
  <si>
    <t>SA626JP</t>
  </si>
  <si>
    <t>sa62 6jp</t>
  </si>
  <si>
    <t>sa626jp</t>
  </si>
  <si>
    <t>SA62 6JQ</t>
  </si>
  <si>
    <t>SA626JQ</t>
  </si>
  <si>
    <t>sa62 6jq</t>
  </si>
  <si>
    <t>sa626jq</t>
  </si>
  <si>
    <t>SA62 6JR</t>
  </si>
  <si>
    <t>SA626JR</t>
  </si>
  <si>
    <t>sa62 6jr</t>
  </si>
  <si>
    <t>sa626jr</t>
  </si>
  <si>
    <t>SA62 6JS</t>
  </si>
  <si>
    <t>SA626JS</t>
  </si>
  <si>
    <t>sa62 6js</t>
  </si>
  <si>
    <t>sa626js</t>
  </si>
  <si>
    <t>SA62 6JW</t>
  </si>
  <si>
    <t>SA626JW</t>
  </si>
  <si>
    <t>sa62 6jw</t>
  </si>
  <si>
    <t>sa626jw</t>
  </si>
  <si>
    <t>SA62 6LF</t>
  </si>
  <si>
    <t>SA626LF</t>
  </si>
  <si>
    <t>sa62 6lf</t>
  </si>
  <si>
    <t>sa626lf</t>
  </si>
  <si>
    <t>SA62 6YT</t>
  </si>
  <si>
    <t>SA626YT</t>
  </si>
  <si>
    <t>sa62 6yt</t>
  </si>
  <si>
    <t>sa626yt</t>
  </si>
  <si>
    <t>SA63 4AA</t>
  </si>
  <si>
    <t>SA634AA</t>
  </si>
  <si>
    <t>sa63 4aa</t>
  </si>
  <si>
    <t>sa634aa</t>
  </si>
  <si>
    <t>SA63 4AB</t>
  </si>
  <si>
    <t>SA634AB</t>
  </si>
  <si>
    <t>sa63 4ab</t>
  </si>
  <si>
    <t>sa634ab</t>
  </si>
  <si>
    <t>Walton East STW</t>
  </si>
  <si>
    <t>SA63 4AD</t>
  </si>
  <si>
    <t>SA634AD</t>
  </si>
  <si>
    <t>sa63 4ad</t>
  </si>
  <si>
    <t>sa634ad</t>
  </si>
  <si>
    <t>SA63 4QH</t>
  </si>
  <si>
    <t>SA634QH</t>
  </si>
  <si>
    <t>sa63 4qh</t>
  </si>
  <si>
    <t>sa634qh</t>
  </si>
  <si>
    <t>SA63 4QJ</t>
  </si>
  <si>
    <t>SA634QJ</t>
  </si>
  <si>
    <t>sa63 4qj</t>
  </si>
  <si>
    <t>sa634qj</t>
  </si>
  <si>
    <t>SA63 4QL</t>
  </si>
  <si>
    <t>SA634QL</t>
  </si>
  <si>
    <t>sa63 4ql</t>
  </si>
  <si>
    <t>sa634ql</t>
  </si>
  <si>
    <t>SA63 4QP</t>
  </si>
  <si>
    <t>SA634QP</t>
  </si>
  <si>
    <t>sa63 4qp</t>
  </si>
  <si>
    <t>sa634qp</t>
  </si>
  <si>
    <t>SA63 4QR</t>
  </si>
  <si>
    <t>SA634QR</t>
  </si>
  <si>
    <t>sa63 4qr</t>
  </si>
  <si>
    <t>sa634qr</t>
  </si>
  <si>
    <t>SA63 4QS</t>
  </si>
  <si>
    <t>SA634QS</t>
  </si>
  <si>
    <t>sa63 4qs</t>
  </si>
  <si>
    <t>sa634qs</t>
  </si>
  <si>
    <t>SA63 4QT</t>
  </si>
  <si>
    <t>SA634QT</t>
  </si>
  <si>
    <t>sa63 4qt</t>
  </si>
  <si>
    <t>sa634qt</t>
  </si>
  <si>
    <t>SA63 4QU</t>
  </si>
  <si>
    <t>SA634QU</t>
  </si>
  <si>
    <t>sa63 4qu</t>
  </si>
  <si>
    <t>sa634qu</t>
  </si>
  <si>
    <t>SA63 4QX</t>
  </si>
  <si>
    <t>SA634QX</t>
  </si>
  <si>
    <t>sa63 4qx</t>
  </si>
  <si>
    <t>sa634qx</t>
  </si>
  <si>
    <t>SA63 4QY</t>
  </si>
  <si>
    <t>SA634QY</t>
  </si>
  <si>
    <t>sa63 4qy</t>
  </si>
  <si>
    <t>sa634qy</t>
  </si>
  <si>
    <t xml:space="preserve">Llys Y Fran WwTW </t>
  </si>
  <si>
    <t>SA63 4QZ</t>
  </si>
  <si>
    <t>SA634QZ</t>
  </si>
  <si>
    <t>sa63 4qz</t>
  </si>
  <si>
    <t>sa634qz</t>
  </si>
  <si>
    <t>SA63 4RA</t>
  </si>
  <si>
    <t>SA634RA</t>
  </si>
  <si>
    <t>sa63 4ra</t>
  </si>
  <si>
    <t>sa634ra</t>
  </si>
  <si>
    <t>SA63 4RB</t>
  </si>
  <si>
    <t>SA634RB</t>
  </si>
  <si>
    <t>sa63 4rb</t>
  </si>
  <si>
    <t>sa634rb</t>
  </si>
  <si>
    <t>SA63 4RD</t>
  </si>
  <si>
    <t>SA634RD</t>
  </si>
  <si>
    <t>sa63 4rd</t>
  </si>
  <si>
    <t>sa634rd</t>
  </si>
  <si>
    <t>SA63 4RE</t>
  </si>
  <si>
    <t>SA634RE</t>
  </si>
  <si>
    <t>sa63 4re</t>
  </si>
  <si>
    <t>sa634re</t>
  </si>
  <si>
    <t xml:space="preserve">Llysyfran Reservoir STW </t>
  </si>
  <si>
    <t>SA63 4RG</t>
  </si>
  <si>
    <t>SA634RG</t>
  </si>
  <si>
    <t>sa63 4rg</t>
  </si>
  <si>
    <t>sa634rg</t>
  </si>
  <si>
    <t xml:space="preserve">Maenclochog STW </t>
  </si>
  <si>
    <t>SA63 4RH</t>
  </si>
  <si>
    <t>SA634RH</t>
  </si>
  <si>
    <t>sa63 4rh</t>
  </si>
  <si>
    <t>sa634rh</t>
  </si>
  <si>
    <t>SA63 4RJ</t>
  </si>
  <si>
    <t>SA634RJ</t>
  </si>
  <si>
    <t>sa63 4rj</t>
  </si>
  <si>
    <t>sa634rj</t>
  </si>
  <si>
    <t>SA63 4RL</t>
  </si>
  <si>
    <t>SA634RL</t>
  </si>
  <si>
    <t>sa63 4rl</t>
  </si>
  <si>
    <t>sa634rl</t>
  </si>
  <si>
    <t>SA63 4RN</t>
  </si>
  <si>
    <t>SA634RN</t>
  </si>
  <si>
    <t>sa63 4rn</t>
  </si>
  <si>
    <t>sa634rn</t>
  </si>
  <si>
    <t>SA63 4RP</t>
  </si>
  <si>
    <t>SA634RP</t>
  </si>
  <si>
    <t>sa63 4rp</t>
  </si>
  <si>
    <t>sa634rp</t>
  </si>
  <si>
    <t>SA63 4RQ</t>
  </si>
  <si>
    <t>SA634RQ</t>
  </si>
  <si>
    <t>sa63 4rq</t>
  </si>
  <si>
    <t>sa634rq</t>
  </si>
  <si>
    <t>SA63 4RR</t>
  </si>
  <si>
    <t>SA634RR</t>
  </si>
  <si>
    <t>sa63 4rr</t>
  </si>
  <si>
    <t>sa634rr</t>
  </si>
  <si>
    <t>SA63 4RS</t>
  </si>
  <si>
    <t>SA634RS</t>
  </si>
  <si>
    <t>sa63 4rs</t>
  </si>
  <si>
    <t>sa634rs</t>
  </si>
  <si>
    <t>SA63 4RT</t>
  </si>
  <si>
    <t>SA634RT</t>
  </si>
  <si>
    <t>sa63 4rt</t>
  </si>
  <si>
    <t>sa634rt</t>
  </si>
  <si>
    <t>SA63 4RU</t>
  </si>
  <si>
    <t>SA634RU</t>
  </si>
  <si>
    <t>sa63 4ru</t>
  </si>
  <si>
    <t>sa634ru</t>
  </si>
  <si>
    <t>SA63 4RX</t>
  </si>
  <si>
    <t>SA634RX</t>
  </si>
  <si>
    <t>sa63 4rx</t>
  </si>
  <si>
    <t>sa634rx</t>
  </si>
  <si>
    <t>SA63 4RY</t>
  </si>
  <si>
    <t>SA634RY</t>
  </si>
  <si>
    <t>sa63 4ry</t>
  </si>
  <si>
    <t>sa634ry</t>
  </si>
  <si>
    <t>SA63 4SA</t>
  </si>
  <si>
    <t>SA634SA</t>
  </si>
  <si>
    <t>sa63 4sa</t>
  </si>
  <si>
    <t>sa634sa</t>
  </si>
  <si>
    <t>SA63 4SB</t>
  </si>
  <si>
    <t>SA634SB</t>
  </si>
  <si>
    <t>sa63 4sb</t>
  </si>
  <si>
    <t>sa634sb</t>
  </si>
  <si>
    <t>SA63 4SD</t>
  </si>
  <si>
    <t>SA634SD</t>
  </si>
  <si>
    <t>sa63 4sd</t>
  </si>
  <si>
    <t>sa634sd</t>
  </si>
  <si>
    <t>SA63 4SE</t>
  </si>
  <si>
    <t>SA634SE</t>
  </si>
  <si>
    <t>sa63 4se</t>
  </si>
  <si>
    <t>sa634se</t>
  </si>
  <si>
    <t>SA63 4SF</t>
  </si>
  <si>
    <t>SA634SF</t>
  </si>
  <si>
    <t>sa63 4sf</t>
  </si>
  <si>
    <t>sa634sf</t>
  </si>
  <si>
    <t>SA63 4SG</t>
  </si>
  <si>
    <t>SA634SG</t>
  </si>
  <si>
    <t>sa63 4sg</t>
  </si>
  <si>
    <t>sa634sg</t>
  </si>
  <si>
    <t>SA63 4SJ</t>
  </si>
  <si>
    <t>SA634SJ</t>
  </si>
  <si>
    <t>sa63 4sj</t>
  </si>
  <si>
    <t>sa634sj</t>
  </si>
  <si>
    <t>SA63 4SL</t>
  </si>
  <si>
    <t>SA634SL</t>
  </si>
  <si>
    <t>sa63 4sl</t>
  </si>
  <si>
    <t>sa634sl</t>
  </si>
  <si>
    <t>SA63 4SN</t>
  </si>
  <si>
    <t>SA634SN</t>
  </si>
  <si>
    <t>sa63 4sn</t>
  </si>
  <si>
    <t>sa634sn</t>
  </si>
  <si>
    <t>SA63 4SP</t>
  </si>
  <si>
    <t>SA634SP</t>
  </si>
  <si>
    <t>sa63 4sp</t>
  </si>
  <si>
    <t>sa634sp</t>
  </si>
  <si>
    <t>SA63 4SR</t>
  </si>
  <si>
    <t>SA634SR</t>
  </si>
  <si>
    <t>sa63 4sr</t>
  </si>
  <si>
    <t>sa634sr</t>
  </si>
  <si>
    <t>SA63 4SS</t>
  </si>
  <si>
    <t>SA634SS</t>
  </si>
  <si>
    <t>sa63 4ss</t>
  </si>
  <si>
    <t>sa634ss</t>
  </si>
  <si>
    <t>SA63 4ST</t>
  </si>
  <si>
    <t>SA634ST</t>
  </si>
  <si>
    <t>sa63 4st</t>
  </si>
  <si>
    <t>sa634st</t>
  </si>
  <si>
    <t>SA63 4SU</t>
  </si>
  <si>
    <t>SA634SU</t>
  </si>
  <si>
    <t>sa63 4su</t>
  </si>
  <si>
    <t>sa634su</t>
  </si>
  <si>
    <t>SA63 4SW</t>
  </si>
  <si>
    <t>SA634SW</t>
  </si>
  <si>
    <t>sa63 4sw</t>
  </si>
  <si>
    <t>sa634sw</t>
  </si>
  <si>
    <t>SA63 4SX</t>
  </si>
  <si>
    <t>SA634SX</t>
  </si>
  <si>
    <t>sa63 4sx</t>
  </si>
  <si>
    <t>sa634sx</t>
  </si>
  <si>
    <t>SA63 4SY</t>
  </si>
  <si>
    <t>SA634SY</t>
  </si>
  <si>
    <t>sa63 4sy</t>
  </si>
  <si>
    <t>sa634sy</t>
  </si>
  <si>
    <t>SA63 4TA</t>
  </si>
  <si>
    <t>SA634TA</t>
  </si>
  <si>
    <t>sa63 4ta</t>
  </si>
  <si>
    <t>sa634ta</t>
  </si>
  <si>
    <t>SA63 4TB</t>
  </si>
  <si>
    <t>SA634TB</t>
  </si>
  <si>
    <t>sa63 4tb</t>
  </si>
  <si>
    <t>sa634tb</t>
  </si>
  <si>
    <t>SA63 4TD</t>
  </si>
  <si>
    <t>SA634TD</t>
  </si>
  <si>
    <t>sa63 4td</t>
  </si>
  <si>
    <t>sa634td</t>
  </si>
  <si>
    <t>SA63 4TE</t>
  </si>
  <si>
    <t>SA634TE</t>
  </si>
  <si>
    <t>sa63 4te</t>
  </si>
  <si>
    <t>sa634te</t>
  </si>
  <si>
    <t>SA63 4TG</t>
  </si>
  <si>
    <t>SA634TG</t>
  </si>
  <si>
    <t>sa63 4tg</t>
  </si>
  <si>
    <t>sa634tg</t>
  </si>
  <si>
    <t>SA63 4TH</t>
  </si>
  <si>
    <t>SA634TH</t>
  </si>
  <si>
    <t>sa63 4th</t>
  </si>
  <si>
    <t>sa634th</t>
  </si>
  <si>
    <t>SA63 4TJ</t>
  </si>
  <si>
    <t>SA634TJ</t>
  </si>
  <si>
    <t>sa63 4tj</t>
  </si>
  <si>
    <t>sa634tj</t>
  </si>
  <si>
    <t>SA63 4TL</t>
  </si>
  <si>
    <t>SA634TL</t>
  </si>
  <si>
    <t>sa63 4tl</t>
  </si>
  <si>
    <t>sa634tl</t>
  </si>
  <si>
    <t>SA63 4TN</t>
  </si>
  <si>
    <t>SA634TN</t>
  </si>
  <si>
    <t>sa63 4tn</t>
  </si>
  <si>
    <t>sa634tn</t>
  </si>
  <si>
    <t>SA63 4TP</t>
  </si>
  <si>
    <t>SA634TP</t>
  </si>
  <si>
    <t>sa63 4tp</t>
  </si>
  <si>
    <t>sa634tp</t>
  </si>
  <si>
    <t>SA63 4TR</t>
  </si>
  <si>
    <t>SA634TR</t>
  </si>
  <si>
    <t>sa63 4tr</t>
  </si>
  <si>
    <t>sa634tr</t>
  </si>
  <si>
    <t>SA63 4TS</t>
  </si>
  <si>
    <t>SA634TS</t>
  </si>
  <si>
    <t>sa63 4ts</t>
  </si>
  <si>
    <t>sa634ts</t>
  </si>
  <si>
    <t>SA63 4TT</t>
  </si>
  <si>
    <t>SA634TT</t>
  </si>
  <si>
    <t>sa63 4tt</t>
  </si>
  <si>
    <t>sa634tt</t>
  </si>
  <si>
    <t>SA63 4TU</t>
  </si>
  <si>
    <t>SA634TU</t>
  </si>
  <si>
    <t>sa63 4tu</t>
  </si>
  <si>
    <t>sa634tu</t>
  </si>
  <si>
    <t>SA63 4TX</t>
  </si>
  <si>
    <t>SA634TX</t>
  </si>
  <si>
    <t>sa63 4tx</t>
  </si>
  <si>
    <t>sa634tx</t>
  </si>
  <si>
    <t>SA63 4TY</t>
  </si>
  <si>
    <t>SA634TY</t>
  </si>
  <si>
    <t>sa63 4ty</t>
  </si>
  <si>
    <t>sa634ty</t>
  </si>
  <si>
    <t>Rosebush WwTW</t>
  </si>
  <si>
    <t>SA63 4UA</t>
  </si>
  <si>
    <t>SA634UA</t>
  </si>
  <si>
    <t>sa63 4ua</t>
  </si>
  <si>
    <t>sa634ua</t>
  </si>
  <si>
    <t>SA63 4UB</t>
  </si>
  <si>
    <t>SA634UB</t>
  </si>
  <si>
    <t>sa63 4ub</t>
  </si>
  <si>
    <t>sa634ub</t>
  </si>
  <si>
    <t>SA63 4UD</t>
  </si>
  <si>
    <t>SA634UD</t>
  </si>
  <si>
    <t>sa63 4ud</t>
  </si>
  <si>
    <t>sa634ud</t>
  </si>
  <si>
    <t>SA63 4UE</t>
  </si>
  <si>
    <t>SA634UE</t>
  </si>
  <si>
    <t>sa63 4ue</t>
  </si>
  <si>
    <t>sa634ue</t>
  </si>
  <si>
    <t>SA63 4UG</t>
  </si>
  <si>
    <t>SA634UG</t>
  </si>
  <si>
    <t>sa63 4ug</t>
  </si>
  <si>
    <t>sa634ug</t>
  </si>
  <si>
    <t>SA63 4UH</t>
  </si>
  <si>
    <t>SA634UH</t>
  </si>
  <si>
    <t>sa63 4uh</t>
  </si>
  <si>
    <t>sa634uh</t>
  </si>
  <si>
    <t>SA63 4UJ</t>
  </si>
  <si>
    <t>SA634UJ</t>
  </si>
  <si>
    <t>sa63 4uj</t>
  </si>
  <si>
    <t>sa634uj</t>
  </si>
  <si>
    <t>SA63 4UL</t>
  </si>
  <si>
    <t>SA634UL</t>
  </si>
  <si>
    <t>sa63 4ul</t>
  </si>
  <si>
    <t>sa634ul</t>
  </si>
  <si>
    <t>SA63 4UN</t>
  </si>
  <si>
    <t>SA634UN</t>
  </si>
  <si>
    <t>sa63 4un</t>
  </si>
  <si>
    <t>sa634un</t>
  </si>
  <si>
    <t>SA63 4UP</t>
  </si>
  <si>
    <t>SA634UP</t>
  </si>
  <si>
    <t>sa63 4up</t>
  </si>
  <si>
    <t>sa634up</t>
  </si>
  <si>
    <t>SA63 4UR</t>
  </si>
  <si>
    <t>SA634UR</t>
  </si>
  <si>
    <t>sa63 4ur</t>
  </si>
  <si>
    <t>sa634ur</t>
  </si>
  <si>
    <t>SA63 4UT</t>
  </si>
  <si>
    <t>SA634UT</t>
  </si>
  <si>
    <t>sa63 4ut</t>
  </si>
  <si>
    <t>sa634ut</t>
  </si>
  <si>
    <t>SA63 4UU</t>
  </si>
  <si>
    <t>SA634UU</t>
  </si>
  <si>
    <t>sa63 4uu</t>
  </si>
  <si>
    <t>sa634uu</t>
  </si>
  <si>
    <t>SA63 4UW</t>
  </si>
  <si>
    <t>SA634UW</t>
  </si>
  <si>
    <t>sa63 4uw</t>
  </si>
  <si>
    <t>sa634uw</t>
  </si>
  <si>
    <t>SA63 4UX</t>
  </si>
  <si>
    <t>SA634UX</t>
  </si>
  <si>
    <t>sa63 4ux</t>
  </si>
  <si>
    <t>sa634ux</t>
  </si>
  <si>
    <t>SA63 4UY</t>
  </si>
  <si>
    <t>SA634UY</t>
  </si>
  <si>
    <t>sa63 4uy</t>
  </si>
  <si>
    <t>sa634uy</t>
  </si>
  <si>
    <t>SA63 4UZ</t>
  </si>
  <si>
    <t>SA634UZ</t>
  </si>
  <si>
    <t>sa63 4uz</t>
  </si>
  <si>
    <t>sa634uz</t>
  </si>
  <si>
    <t>SA63 4WA</t>
  </si>
  <si>
    <t>SA634WA</t>
  </si>
  <si>
    <t>sa63 4wa</t>
  </si>
  <si>
    <t>sa634wa</t>
  </si>
  <si>
    <t>SA63 4XA</t>
  </si>
  <si>
    <t>SA634XA</t>
  </si>
  <si>
    <t>sa63 4xa</t>
  </si>
  <si>
    <t>sa634xa</t>
  </si>
  <si>
    <t>SA63 4XB</t>
  </si>
  <si>
    <t>SA634XB</t>
  </si>
  <si>
    <t>sa63 4xb</t>
  </si>
  <si>
    <t>sa634xb</t>
  </si>
  <si>
    <t>SA63 4XD</t>
  </si>
  <si>
    <t>SA634XD</t>
  </si>
  <si>
    <t>sa63 4xd</t>
  </si>
  <si>
    <t>sa634xd</t>
  </si>
  <si>
    <t>SA63 4XE</t>
  </si>
  <si>
    <t>SA634XE</t>
  </si>
  <si>
    <t>sa63 4xe</t>
  </si>
  <si>
    <t>sa634xe</t>
  </si>
  <si>
    <t>SA63 4XG</t>
  </si>
  <si>
    <t>SA634XG</t>
  </si>
  <si>
    <t>sa63 4xg</t>
  </si>
  <si>
    <t>sa634xg</t>
  </si>
  <si>
    <t>SA63 4XH</t>
  </si>
  <si>
    <t>SA634XH</t>
  </si>
  <si>
    <t>sa63 4xh</t>
  </si>
  <si>
    <t>sa634xh</t>
  </si>
  <si>
    <t>SA65 9QB</t>
  </si>
  <si>
    <t>SA659QB</t>
  </si>
  <si>
    <t>sa65 9qb</t>
  </si>
  <si>
    <t>sa659qb</t>
  </si>
  <si>
    <t>SA65 9QD</t>
  </si>
  <si>
    <t>SA659QD</t>
  </si>
  <si>
    <t>sa65 9qd</t>
  </si>
  <si>
    <t>sa659qd</t>
  </si>
  <si>
    <t>SA65 9QT</t>
  </si>
  <si>
    <t>SA659QT</t>
  </si>
  <si>
    <t>sa65 9qt</t>
  </si>
  <si>
    <t>sa659qt</t>
  </si>
  <si>
    <t>SA65 9QU</t>
  </si>
  <si>
    <t>SA659QU</t>
  </si>
  <si>
    <t>sa65 9qu</t>
  </si>
  <si>
    <t>sa659qu</t>
  </si>
  <si>
    <t>SA65 9QX</t>
  </si>
  <si>
    <t>SA659QX</t>
  </si>
  <si>
    <t>sa65 9qx</t>
  </si>
  <si>
    <t>sa659qx</t>
  </si>
  <si>
    <t>SA65 9QY</t>
  </si>
  <si>
    <t>SA659QY</t>
  </si>
  <si>
    <t>sa65 9qy</t>
  </si>
  <si>
    <t>sa659qy</t>
  </si>
  <si>
    <t>SA65 9QZ</t>
  </si>
  <si>
    <t>SA659QZ</t>
  </si>
  <si>
    <t>sa65 9qz</t>
  </si>
  <si>
    <t>sa659qz</t>
  </si>
  <si>
    <t>SA65 9RA</t>
  </si>
  <si>
    <t>SA659RA</t>
  </si>
  <si>
    <t>sa65 9ra</t>
  </si>
  <si>
    <t>sa659ra</t>
  </si>
  <si>
    <t>SA65 9RB</t>
  </si>
  <si>
    <t>SA659RB</t>
  </si>
  <si>
    <t>sa65 9rb</t>
  </si>
  <si>
    <t>sa659rb</t>
  </si>
  <si>
    <t>SA65 9RD</t>
  </si>
  <si>
    <t>SA659RD</t>
  </si>
  <si>
    <t>sa65 9rd</t>
  </si>
  <si>
    <t>sa659rd</t>
  </si>
  <si>
    <t>SA65 9RF</t>
  </si>
  <si>
    <t>SA659RF</t>
  </si>
  <si>
    <t>sa65 9rf</t>
  </si>
  <si>
    <t>sa659rf</t>
  </si>
  <si>
    <t>SA65 9RH</t>
  </si>
  <si>
    <t>SA659RH</t>
  </si>
  <si>
    <t>sa65 9rh</t>
  </si>
  <si>
    <t>sa659rh</t>
  </si>
  <si>
    <t>SA65 9RJ</t>
  </si>
  <si>
    <t>SA659RJ</t>
  </si>
  <si>
    <t>sa65 9rj</t>
  </si>
  <si>
    <t>sa659rj</t>
  </si>
  <si>
    <t>SA65 9RL</t>
  </si>
  <si>
    <t>SA659RL</t>
  </si>
  <si>
    <t>sa65 9rl</t>
  </si>
  <si>
    <t>sa659rl</t>
  </si>
  <si>
    <t>SA65 9RN</t>
  </si>
  <si>
    <t>SA659RN</t>
  </si>
  <si>
    <t>sa65 9rn</t>
  </si>
  <si>
    <t>sa659rn</t>
  </si>
  <si>
    <t>SA65 9RP</t>
  </si>
  <si>
    <t>SA659RP</t>
  </si>
  <si>
    <t>sa65 9rp</t>
  </si>
  <si>
    <t>sa659rp</t>
  </si>
  <si>
    <t>SA65 9RQ</t>
  </si>
  <si>
    <t>SA659RQ</t>
  </si>
  <si>
    <t>sa65 9rq</t>
  </si>
  <si>
    <t>sa659rq</t>
  </si>
  <si>
    <t>SA65 9RR</t>
  </si>
  <si>
    <t>SA659RR</t>
  </si>
  <si>
    <t>sa65 9rr</t>
  </si>
  <si>
    <t>sa659rr</t>
  </si>
  <si>
    <t>SA65 9RS</t>
  </si>
  <si>
    <t>SA659RS</t>
  </si>
  <si>
    <t>sa65 9rs</t>
  </si>
  <si>
    <t>sa659rs</t>
  </si>
  <si>
    <t>SA65 9RT</t>
  </si>
  <si>
    <t>SA659RT</t>
  </si>
  <si>
    <t>sa65 9rt</t>
  </si>
  <si>
    <t>sa659rt</t>
  </si>
  <si>
    <t>SA65 9RU</t>
  </si>
  <si>
    <t>SA659RU</t>
  </si>
  <si>
    <t>sa65 9ru</t>
  </si>
  <si>
    <t>sa659ru</t>
  </si>
  <si>
    <t>SA66 7AD</t>
  </si>
  <si>
    <t>SA667AD</t>
  </si>
  <si>
    <t>sa66 7ad</t>
  </si>
  <si>
    <t>sa667ad</t>
  </si>
  <si>
    <t>SA66 7HB</t>
  </si>
  <si>
    <t>SA667HB</t>
  </si>
  <si>
    <t>sa66 7hb</t>
  </si>
  <si>
    <t>sa667hb</t>
  </si>
  <si>
    <t>Clynderwen STW</t>
  </si>
  <si>
    <t>SA66 7HD</t>
  </si>
  <si>
    <t>SA667HD</t>
  </si>
  <si>
    <t>sa66 7hd</t>
  </si>
  <si>
    <t>sa667hd</t>
  </si>
  <si>
    <t>SA66 7HE</t>
  </si>
  <si>
    <t>SA667HE</t>
  </si>
  <si>
    <t>sa66 7he</t>
  </si>
  <si>
    <t>sa667he</t>
  </si>
  <si>
    <t>SA66 7HG</t>
  </si>
  <si>
    <t>SA667HG</t>
  </si>
  <si>
    <t>sa66 7hg</t>
  </si>
  <si>
    <t>sa667hg</t>
  </si>
  <si>
    <t>SA66 7HH</t>
  </si>
  <si>
    <t>SA667HH</t>
  </si>
  <si>
    <t>sa66 7hh</t>
  </si>
  <si>
    <t>sa667hh</t>
  </si>
  <si>
    <t>SA66 7HL</t>
  </si>
  <si>
    <t>SA667HL</t>
  </si>
  <si>
    <t>sa66 7hl</t>
  </si>
  <si>
    <t>sa667hl</t>
  </si>
  <si>
    <t>SA66 7HN</t>
  </si>
  <si>
    <t>SA667HN</t>
  </si>
  <si>
    <t>sa66 7hn</t>
  </si>
  <si>
    <t>sa667hn</t>
  </si>
  <si>
    <t>SA66 7HP</t>
  </si>
  <si>
    <t>SA667HP</t>
  </si>
  <si>
    <t>sa66 7hp</t>
  </si>
  <si>
    <t>sa667hp</t>
  </si>
  <si>
    <t>SA66 7HQ</t>
  </si>
  <si>
    <t>SA667HQ</t>
  </si>
  <si>
    <t>sa66 7hq</t>
  </si>
  <si>
    <t>sa667hq</t>
  </si>
  <si>
    <t>SA66 7HR</t>
  </si>
  <si>
    <t>SA667HR</t>
  </si>
  <si>
    <t>sa66 7hr</t>
  </si>
  <si>
    <t>sa667hr</t>
  </si>
  <si>
    <t>SA66 7HS</t>
  </si>
  <si>
    <t>SA667HS</t>
  </si>
  <si>
    <t>sa66 7hs</t>
  </si>
  <si>
    <t>sa667hs</t>
  </si>
  <si>
    <t>SA66 7HT</t>
  </si>
  <si>
    <t>SA667HT</t>
  </si>
  <si>
    <t>sa66 7ht</t>
  </si>
  <si>
    <t>sa667ht</t>
  </si>
  <si>
    <t>SA66 7HU</t>
  </si>
  <si>
    <t>SA667HU</t>
  </si>
  <si>
    <t>sa66 7hu</t>
  </si>
  <si>
    <t>sa667hu</t>
  </si>
  <si>
    <t>SA66 7HW</t>
  </si>
  <si>
    <t>SA667HW</t>
  </si>
  <si>
    <t>sa66 7hw</t>
  </si>
  <si>
    <t>sa667hw</t>
  </si>
  <si>
    <t>SA66 7HX</t>
  </si>
  <si>
    <t>SA667HX</t>
  </si>
  <si>
    <t>sa66 7hx</t>
  </si>
  <si>
    <t>sa667hx</t>
  </si>
  <si>
    <t>SA66 7HY</t>
  </si>
  <si>
    <t>SA667HY</t>
  </si>
  <si>
    <t>sa66 7hy</t>
  </si>
  <si>
    <t>sa667hy</t>
  </si>
  <si>
    <t>SA66 7JA</t>
  </si>
  <si>
    <t>SA667JA</t>
  </si>
  <si>
    <t>sa66 7ja</t>
  </si>
  <si>
    <t>sa667ja</t>
  </si>
  <si>
    <t>SA66 7JB</t>
  </si>
  <si>
    <t>SA667JB</t>
  </si>
  <si>
    <t>sa66 7jb</t>
  </si>
  <si>
    <t>sa667jb</t>
  </si>
  <si>
    <t>SA66 7JD</t>
  </si>
  <si>
    <t>SA667JD</t>
  </si>
  <si>
    <t>sa66 7jd</t>
  </si>
  <si>
    <t>sa667jd</t>
  </si>
  <si>
    <t>SA66 7JE</t>
  </si>
  <si>
    <t>SA667JE</t>
  </si>
  <si>
    <t>sa66 7je</t>
  </si>
  <si>
    <t>sa667je</t>
  </si>
  <si>
    <t>SA66 7JF</t>
  </si>
  <si>
    <t>SA667JF</t>
  </si>
  <si>
    <t>sa66 7jf</t>
  </si>
  <si>
    <t>sa667jf</t>
  </si>
  <si>
    <t>SA66 7JG</t>
  </si>
  <si>
    <t>SA667JG</t>
  </si>
  <si>
    <t>sa66 7jg</t>
  </si>
  <si>
    <t>sa667jg</t>
  </si>
  <si>
    <t>SA66 7JH</t>
  </si>
  <si>
    <t>SA667JH</t>
  </si>
  <si>
    <t>sa66 7jh</t>
  </si>
  <si>
    <t>sa667jh</t>
  </si>
  <si>
    <t>SA66 7JJ</t>
  </si>
  <si>
    <t>SA667JJ</t>
  </si>
  <si>
    <t>sa66 7jj</t>
  </si>
  <si>
    <t>sa667jj</t>
  </si>
  <si>
    <t>SA66 7JP</t>
  </si>
  <si>
    <t>SA667JP</t>
  </si>
  <si>
    <t>sa66 7jp</t>
  </si>
  <si>
    <t>sa667jp</t>
  </si>
  <si>
    <t>SA66 7JQ</t>
  </si>
  <si>
    <t>SA667JQ</t>
  </si>
  <si>
    <t>sa66 7jq</t>
  </si>
  <si>
    <t>sa667jq</t>
  </si>
  <si>
    <t>SA66 7JR</t>
  </si>
  <si>
    <t>SA667JR</t>
  </si>
  <si>
    <t>sa66 7jr</t>
  </si>
  <si>
    <t>sa667jr</t>
  </si>
  <si>
    <t>SA66 7JS</t>
  </si>
  <si>
    <t>SA667JS</t>
  </si>
  <si>
    <t>sa66 7js</t>
  </si>
  <si>
    <t>sa667js</t>
  </si>
  <si>
    <t>SA66 7JT</t>
  </si>
  <si>
    <t>SA667JT</t>
  </si>
  <si>
    <t>sa66 7jt</t>
  </si>
  <si>
    <t>sa667jt</t>
  </si>
  <si>
    <t>SA66 7JU</t>
  </si>
  <si>
    <t>SA667JU</t>
  </si>
  <si>
    <t>sa66 7ju</t>
  </si>
  <si>
    <t>sa667ju</t>
  </si>
  <si>
    <t>SA66 7JX</t>
  </si>
  <si>
    <t>SA667JX</t>
  </si>
  <si>
    <t>sa66 7jx</t>
  </si>
  <si>
    <t>sa667jx</t>
  </si>
  <si>
    <t>SA66 7JY</t>
  </si>
  <si>
    <t>SA667JY</t>
  </si>
  <si>
    <t>sa66 7jy</t>
  </si>
  <si>
    <t>sa667jy</t>
  </si>
  <si>
    <t>SA66 7LA</t>
  </si>
  <si>
    <t>SA667LA</t>
  </si>
  <si>
    <t>sa66 7la</t>
  </si>
  <si>
    <t>sa667la</t>
  </si>
  <si>
    <t>SA66 7LB</t>
  </si>
  <si>
    <t>SA667LB</t>
  </si>
  <si>
    <t>sa66 7lb</t>
  </si>
  <si>
    <t>sa667lb</t>
  </si>
  <si>
    <t>SA66 7LD</t>
  </si>
  <si>
    <t>SA667LD</t>
  </si>
  <si>
    <t>sa66 7ld</t>
  </si>
  <si>
    <t>sa667ld</t>
  </si>
  <si>
    <t>SA66 7LE</t>
  </si>
  <si>
    <t>SA667LE</t>
  </si>
  <si>
    <t>sa66 7le</t>
  </si>
  <si>
    <t>sa667le</t>
  </si>
  <si>
    <t>SA66 7LF</t>
  </si>
  <si>
    <t>SA667LF</t>
  </si>
  <si>
    <t>sa66 7lf</t>
  </si>
  <si>
    <t>sa667lf</t>
  </si>
  <si>
    <t>SA66 7LG</t>
  </si>
  <si>
    <t>SA667LG</t>
  </si>
  <si>
    <t>sa66 7lg</t>
  </si>
  <si>
    <t>sa667lg</t>
  </si>
  <si>
    <t>SA66 7LH</t>
  </si>
  <si>
    <t>SA667LH</t>
  </si>
  <si>
    <t>sa66 7lh</t>
  </si>
  <si>
    <t>sa667lh</t>
  </si>
  <si>
    <t>SA66 7LJ</t>
  </si>
  <si>
    <t>SA667LJ</t>
  </si>
  <si>
    <t>sa66 7lj</t>
  </si>
  <si>
    <t>sa667lj</t>
  </si>
  <si>
    <t>SA66 7LL</t>
  </si>
  <si>
    <t>SA667LL</t>
  </si>
  <si>
    <t>sa66 7ll</t>
  </si>
  <si>
    <t>sa667ll</t>
  </si>
  <si>
    <t>SA66 7LN</t>
  </si>
  <si>
    <t>SA667LN</t>
  </si>
  <si>
    <t>sa66 7ln</t>
  </si>
  <si>
    <t>sa667ln</t>
  </si>
  <si>
    <t>SA66 7LP</t>
  </si>
  <si>
    <t>SA667LP</t>
  </si>
  <si>
    <t>sa66 7lp</t>
  </si>
  <si>
    <t>sa667lp</t>
  </si>
  <si>
    <t>SA66 7LQ</t>
  </si>
  <si>
    <t>SA667LQ</t>
  </si>
  <si>
    <t>sa66 7lq</t>
  </si>
  <si>
    <t>sa667lq</t>
  </si>
  <si>
    <t>SA66 7LR</t>
  </si>
  <si>
    <t>SA667LR</t>
  </si>
  <si>
    <t>sa66 7lr</t>
  </si>
  <si>
    <t>sa667lr</t>
  </si>
  <si>
    <t>SA66 7LS</t>
  </si>
  <si>
    <t>SA667LS</t>
  </si>
  <si>
    <t>sa66 7ls</t>
  </si>
  <si>
    <t>sa667ls</t>
  </si>
  <si>
    <t>SA66 7LT</t>
  </si>
  <si>
    <t>SA667LT</t>
  </si>
  <si>
    <t>sa66 7lt</t>
  </si>
  <si>
    <t>sa667lt</t>
  </si>
  <si>
    <t>SA66 7NA</t>
  </si>
  <si>
    <t>SA667NA</t>
  </si>
  <si>
    <t>sa66 7na</t>
  </si>
  <si>
    <t>sa667na</t>
  </si>
  <si>
    <t>SA66 7NB</t>
  </si>
  <si>
    <t>SA667NB</t>
  </si>
  <si>
    <t>sa66 7nb</t>
  </si>
  <si>
    <t>sa667nb</t>
  </si>
  <si>
    <t>SA66 7ND</t>
  </si>
  <si>
    <t>SA667ND</t>
  </si>
  <si>
    <t>sa66 7nd</t>
  </si>
  <si>
    <t>sa667nd</t>
  </si>
  <si>
    <t>SA66 7NE</t>
  </si>
  <si>
    <t>SA667NE</t>
  </si>
  <si>
    <t>sa66 7ne</t>
  </si>
  <si>
    <t>sa667ne</t>
  </si>
  <si>
    <t>SA66 7NF</t>
  </si>
  <si>
    <t>SA667NF</t>
  </si>
  <si>
    <t>sa66 7nf</t>
  </si>
  <si>
    <t>sa667nf</t>
  </si>
  <si>
    <t>SA66 7NG</t>
  </si>
  <si>
    <t>SA667NG</t>
  </si>
  <si>
    <t>sa66 7ng</t>
  </si>
  <si>
    <t>sa667ng</t>
  </si>
  <si>
    <t>SA66 7NH</t>
  </si>
  <si>
    <t>SA667NH</t>
  </si>
  <si>
    <t>sa66 7nh</t>
  </si>
  <si>
    <t>sa667nh</t>
  </si>
  <si>
    <t>SA66 7NN</t>
  </si>
  <si>
    <t>SA667NN</t>
  </si>
  <si>
    <t>sa66 7nn</t>
  </si>
  <si>
    <t>sa667nn</t>
  </si>
  <si>
    <t>SA66 7NP</t>
  </si>
  <si>
    <t>SA667NP</t>
  </si>
  <si>
    <t>sa66 7np</t>
  </si>
  <si>
    <t>sa667np</t>
  </si>
  <si>
    <t>SA66 7NQ</t>
  </si>
  <si>
    <t>SA667NQ</t>
  </si>
  <si>
    <t>sa66 7nq</t>
  </si>
  <si>
    <t>sa667nq</t>
  </si>
  <si>
    <t>SA66 7NR</t>
  </si>
  <si>
    <t>SA667NR</t>
  </si>
  <si>
    <t>sa66 7nr</t>
  </si>
  <si>
    <t>sa667nr</t>
  </si>
  <si>
    <t>SA66 7NS</t>
  </si>
  <si>
    <t>SA667NS</t>
  </si>
  <si>
    <t>sa66 7ns</t>
  </si>
  <si>
    <t>sa667ns</t>
  </si>
  <si>
    <t>SA66 7NW</t>
  </si>
  <si>
    <t>SA667NW</t>
  </si>
  <si>
    <t>sa66 7nw</t>
  </si>
  <si>
    <t>sa667nw</t>
  </si>
  <si>
    <t>SA66 7QD</t>
  </si>
  <si>
    <t>SA667QD</t>
  </si>
  <si>
    <t>sa66 7qd</t>
  </si>
  <si>
    <t>sa667qd</t>
  </si>
  <si>
    <t>SA66 7QE</t>
  </si>
  <si>
    <t>SA667QE</t>
  </si>
  <si>
    <t>sa66 7qe</t>
  </si>
  <si>
    <t>sa667qe</t>
  </si>
  <si>
    <t>SA66 7QG</t>
  </si>
  <si>
    <t>SA667QG</t>
  </si>
  <si>
    <t>sa66 7qg</t>
  </si>
  <si>
    <t>sa667qg</t>
  </si>
  <si>
    <t>SA66 7QH</t>
  </si>
  <si>
    <t>SA667QH</t>
  </si>
  <si>
    <t>sa66 7qh</t>
  </si>
  <si>
    <t>sa667qh</t>
  </si>
  <si>
    <t>SA66 7QJ</t>
  </si>
  <si>
    <t>SA667QJ</t>
  </si>
  <si>
    <t>sa66 7qj</t>
  </si>
  <si>
    <t>sa667qj</t>
  </si>
  <si>
    <t>SA66 7QL</t>
  </si>
  <si>
    <t>SA667QL</t>
  </si>
  <si>
    <t>sa66 7ql</t>
  </si>
  <si>
    <t>sa667ql</t>
  </si>
  <si>
    <t>SA66 7QN</t>
  </si>
  <si>
    <t>SA667QN</t>
  </si>
  <si>
    <t>sa66 7qn</t>
  </si>
  <si>
    <t>sa667qn</t>
  </si>
  <si>
    <t>SA66 7QP</t>
  </si>
  <si>
    <t>SA667QP</t>
  </si>
  <si>
    <t>sa66 7qp</t>
  </si>
  <si>
    <t>sa667qp</t>
  </si>
  <si>
    <t>SA66 7QR</t>
  </si>
  <si>
    <t>SA667QR</t>
  </si>
  <si>
    <t>sa66 7qr</t>
  </si>
  <si>
    <t>sa667qr</t>
  </si>
  <si>
    <t>SA66 7QS</t>
  </si>
  <si>
    <t>SA667QS</t>
  </si>
  <si>
    <t>sa66 7qs</t>
  </si>
  <si>
    <t>sa667qs</t>
  </si>
  <si>
    <t>SA66 7QT</t>
  </si>
  <si>
    <t>SA667QT</t>
  </si>
  <si>
    <t>sa66 7qt</t>
  </si>
  <si>
    <t>sa667qt</t>
  </si>
  <si>
    <t>SA66 7QU</t>
  </si>
  <si>
    <t>SA667QU</t>
  </si>
  <si>
    <t>sa66 7qu</t>
  </si>
  <si>
    <t>sa667qu</t>
  </si>
  <si>
    <t>SA66 7QW</t>
  </si>
  <si>
    <t>SA667QW</t>
  </si>
  <si>
    <t>sa66 7qw</t>
  </si>
  <si>
    <t>sa667qw</t>
  </si>
  <si>
    <t>SA66 7QX</t>
  </si>
  <si>
    <t>SA667QX</t>
  </si>
  <si>
    <t>sa66 7qx</t>
  </si>
  <si>
    <t>sa667qx</t>
  </si>
  <si>
    <t>SA66 7QY</t>
  </si>
  <si>
    <t>SA667QY</t>
  </si>
  <si>
    <t>sa66 7qy</t>
  </si>
  <si>
    <t>sa667qy</t>
  </si>
  <si>
    <t>SA66 7RA</t>
  </si>
  <si>
    <t>SA667RA</t>
  </si>
  <si>
    <t>sa66 7ra</t>
  </si>
  <si>
    <t>sa667ra</t>
  </si>
  <si>
    <t>SA66 7RB</t>
  </si>
  <si>
    <t>SA667RB</t>
  </si>
  <si>
    <t>sa66 7rb</t>
  </si>
  <si>
    <t>sa667rb</t>
  </si>
  <si>
    <t>SA66 7RD</t>
  </si>
  <si>
    <t>SA667RD</t>
  </si>
  <si>
    <t>sa66 7rd</t>
  </si>
  <si>
    <t>sa667rd</t>
  </si>
  <si>
    <t>SA66 7RG</t>
  </si>
  <si>
    <t>SA667RG</t>
  </si>
  <si>
    <t>sa66 7rg</t>
  </si>
  <si>
    <t>sa667rg</t>
  </si>
  <si>
    <t>SA66 7RH</t>
  </si>
  <si>
    <t>SA667RH</t>
  </si>
  <si>
    <t>sa66 7rh</t>
  </si>
  <si>
    <t>sa667rh</t>
  </si>
  <si>
    <t>SA66 7RJ</t>
  </si>
  <si>
    <t>SA667RJ</t>
  </si>
  <si>
    <t>sa66 7rj</t>
  </si>
  <si>
    <t>sa667rj</t>
  </si>
  <si>
    <t>SA66 7RL</t>
  </si>
  <si>
    <t>SA667RL</t>
  </si>
  <si>
    <t>sa66 7rl</t>
  </si>
  <si>
    <t>sa667rl</t>
  </si>
  <si>
    <t>SA66 7RR</t>
  </si>
  <si>
    <t>SA667RR</t>
  </si>
  <si>
    <t>sa66 7rr</t>
  </si>
  <si>
    <t>sa667rr</t>
  </si>
  <si>
    <t>SA66 7RS</t>
  </si>
  <si>
    <t>SA667RS</t>
  </si>
  <si>
    <t>sa66 7rs</t>
  </si>
  <si>
    <t>sa667rs</t>
  </si>
  <si>
    <t>SA66 7RT</t>
  </si>
  <si>
    <t>SA667RT</t>
  </si>
  <si>
    <t>sa66 7rt</t>
  </si>
  <si>
    <t>sa667rt</t>
  </si>
  <si>
    <t>SA66 7RU</t>
  </si>
  <si>
    <t>SA667RU</t>
  </si>
  <si>
    <t>sa66 7ru</t>
  </si>
  <si>
    <t>sa667ru</t>
  </si>
  <si>
    <t>SA66 7RX</t>
  </si>
  <si>
    <t>SA667RX</t>
  </si>
  <si>
    <t>sa66 7rx</t>
  </si>
  <si>
    <t>sa667rx</t>
  </si>
  <si>
    <t>SA66 7RY</t>
  </si>
  <si>
    <t>SA667RY</t>
  </si>
  <si>
    <t>sa66 7ry</t>
  </si>
  <si>
    <t>sa667ry</t>
  </si>
  <si>
    <t>SA66 7SA</t>
  </si>
  <si>
    <t>SA667SA</t>
  </si>
  <si>
    <t>sa66 7sa</t>
  </si>
  <si>
    <t>sa667sa</t>
  </si>
  <si>
    <t>SA66 7SB</t>
  </si>
  <si>
    <t>SA667SB</t>
  </si>
  <si>
    <t>sa66 7sb</t>
  </si>
  <si>
    <t>sa667sb</t>
  </si>
  <si>
    <t>SA66 7SD</t>
  </si>
  <si>
    <t>SA667SD</t>
  </si>
  <si>
    <t>sa66 7sd</t>
  </si>
  <si>
    <t>sa667sd</t>
  </si>
  <si>
    <t>SA66 7SE</t>
  </si>
  <si>
    <t>SA667SE</t>
  </si>
  <si>
    <t>sa66 7se</t>
  </si>
  <si>
    <t>sa667se</t>
  </si>
  <si>
    <t>SA66 7SF</t>
  </si>
  <si>
    <t>SA667SF</t>
  </si>
  <si>
    <t>sa66 7sf</t>
  </si>
  <si>
    <t>sa667sf</t>
  </si>
  <si>
    <t>SA66 7SG</t>
  </si>
  <si>
    <t>SA667SG</t>
  </si>
  <si>
    <t>sa66 7sg</t>
  </si>
  <si>
    <t>sa667sg</t>
  </si>
  <si>
    <t>SA66 7SH</t>
  </si>
  <si>
    <t>SA667SH</t>
  </si>
  <si>
    <t>sa66 7sh</t>
  </si>
  <si>
    <t>sa667sh</t>
  </si>
  <si>
    <t>SA66 7SJ</t>
  </si>
  <si>
    <t>SA667SJ</t>
  </si>
  <si>
    <t>sa66 7sj</t>
  </si>
  <si>
    <t>sa667sj</t>
  </si>
  <si>
    <t>SA66 7SL</t>
  </si>
  <si>
    <t>SA667SL</t>
  </si>
  <si>
    <t>sa66 7sl</t>
  </si>
  <si>
    <t>sa667sl</t>
  </si>
  <si>
    <t>SA66 7SN</t>
  </si>
  <si>
    <t>SA667SN</t>
  </si>
  <si>
    <t>sa66 7sn</t>
  </si>
  <si>
    <t>sa667sn</t>
  </si>
  <si>
    <t>SA66 7SS</t>
  </si>
  <si>
    <t>SA667SS</t>
  </si>
  <si>
    <t>sa66 7ss</t>
  </si>
  <si>
    <t>sa667ss</t>
  </si>
  <si>
    <t>SA66 7SU</t>
  </si>
  <si>
    <t>SA667SU</t>
  </si>
  <si>
    <t>sa66 7su</t>
  </si>
  <si>
    <t>sa667su</t>
  </si>
  <si>
    <t>SA66 7SX</t>
  </si>
  <si>
    <t>SA667SX</t>
  </si>
  <si>
    <t>sa66 7sx</t>
  </si>
  <si>
    <t>sa667sx</t>
  </si>
  <si>
    <t>SA66 7SY</t>
  </si>
  <si>
    <t>SA667SY</t>
  </si>
  <si>
    <t>sa66 7sy</t>
  </si>
  <si>
    <t>sa667sy</t>
  </si>
  <si>
    <t>SA66 7TF</t>
  </si>
  <si>
    <t>SA667TF</t>
  </si>
  <si>
    <t>sa66 7tf</t>
  </si>
  <si>
    <t>sa667tf</t>
  </si>
  <si>
    <t>SA66 7TG</t>
  </si>
  <si>
    <t>SA667TG</t>
  </si>
  <si>
    <t>sa66 7tg</t>
  </si>
  <si>
    <t>sa667tg</t>
  </si>
  <si>
    <t>SA66 7TH</t>
  </si>
  <si>
    <t>SA667TH</t>
  </si>
  <si>
    <t>sa66 7th</t>
  </si>
  <si>
    <t>sa667th</t>
  </si>
  <si>
    <t>SA66 7TJ</t>
  </si>
  <si>
    <t>SA667TJ</t>
  </si>
  <si>
    <t>sa66 7tj</t>
  </si>
  <si>
    <t>sa667tj</t>
  </si>
  <si>
    <t>SA66 7TL</t>
  </si>
  <si>
    <t>SA667TL</t>
  </si>
  <si>
    <t>sa66 7tl</t>
  </si>
  <si>
    <t>sa667tl</t>
  </si>
  <si>
    <t>SA66 7TN</t>
  </si>
  <si>
    <t>SA667TN</t>
  </si>
  <si>
    <t>sa66 7tn</t>
  </si>
  <si>
    <t>sa667tn</t>
  </si>
  <si>
    <t>SA66 7TP</t>
  </si>
  <si>
    <t>SA667TP</t>
  </si>
  <si>
    <t>sa66 7tp</t>
  </si>
  <si>
    <t>sa667tp</t>
  </si>
  <si>
    <t>SA66 7TT</t>
  </si>
  <si>
    <t>SA667TT</t>
  </si>
  <si>
    <t>sa66 7tt</t>
  </si>
  <si>
    <t>sa667tt</t>
  </si>
  <si>
    <t>SA66 7TU</t>
  </si>
  <si>
    <t>SA667TU</t>
  </si>
  <si>
    <t>sa66 7tu</t>
  </si>
  <si>
    <t>sa667tu</t>
  </si>
  <si>
    <t>SA66 7TY</t>
  </si>
  <si>
    <t>SA667TY</t>
  </si>
  <si>
    <t>sa66 7ty</t>
  </si>
  <si>
    <t>sa667ty</t>
  </si>
  <si>
    <t>SA66 7UA</t>
  </si>
  <si>
    <t>SA667UA</t>
  </si>
  <si>
    <t>sa66 7ua</t>
  </si>
  <si>
    <t>sa667ua</t>
  </si>
  <si>
    <t>SA66 7UB</t>
  </si>
  <si>
    <t>SA667UB</t>
  </si>
  <si>
    <t>sa66 7ub</t>
  </si>
  <si>
    <t>sa667ub</t>
  </si>
  <si>
    <t>SA66 7UD</t>
  </si>
  <si>
    <t>SA667UD</t>
  </si>
  <si>
    <t>sa66 7ud</t>
  </si>
  <si>
    <t>sa667ud</t>
  </si>
  <si>
    <t>SA66 7UE</t>
  </si>
  <si>
    <t>SA667UE</t>
  </si>
  <si>
    <t>sa66 7ue</t>
  </si>
  <si>
    <t>sa667ue</t>
  </si>
  <si>
    <t>SA66 7UR</t>
  </si>
  <si>
    <t>SA667UR</t>
  </si>
  <si>
    <t>sa66 7ur</t>
  </si>
  <si>
    <t>sa667ur</t>
  </si>
  <si>
    <t>SA66 7UY</t>
  </si>
  <si>
    <t>SA667UY</t>
  </si>
  <si>
    <t>sa66 7uy</t>
  </si>
  <si>
    <t>sa667uy</t>
  </si>
  <si>
    <t>SA66 7XH</t>
  </si>
  <si>
    <t>SA667XH</t>
  </si>
  <si>
    <t>sa66 7xh</t>
  </si>
  <si>
    <t>sa667xh</t>
  </si>
  <si>
    <t>SA66 7XJ</t>
  </si>
  <si>
    <t>SA667XJ</t>
  </si>
  <si>
    <t>sa66 7xj</t>
  </si>
  <si>
    <t>sa667xj</t>
  </si>
  <si>
    <t>SA66 7XL</t>
  </si>
  <si>
    <t>SA667XL</t>
  </si>
  <si>
    <t>sa66 7xl</t>
  </si>
  <si>
    <t>sa667xl</t>
  </si>
  <si>
    <t>SA66 7XN</t>
  </si>
  <si>
    <t>SA667XN</t>
  </si>
  <si>
    <t>sa66 7xn</t>
  </si>
  <si>
    <t>sa667xn</t>
  </si>
  <si>
    <t>SA66 7XP</t>
  </si>
  <si>
    <t>SA667XP</t>
  </si>
  <si>
    <t>sa66 7xp</t>
  </si>
  <si>
    <t>sa667xp</t>
  </si>
  <si>
    <t>SA66 7XR</t>
  </si>
  <si>
    <t>SA667XR</t>
  </si>
  <si>
    <t>sa66 7xr</t>
  </si>
  <si>
    <t>sa667xr</t>
  </si>
  <si>
    <t>SA66 7XS</t>
  </si>
  <si>
    <t>SA667XS</t>
  </si>
  <si>
    <t>sa66 7xs</t>
  </si>
  <si>
    <t>sa667xs</t>
  </si>
  <si>
    <t>SA66 7XT</t>
  </si>
  <si>
    <t>SA667XT</t>
  </si>
  <si>
    <t>sa66 7xt</t>
  </si>
  <si>
    <t>sa667xt</t>
  </si>
  <si>
    <t>SA67 7AA</t>
  </si>
  <si>
    <t>SA677AA</t>
  </si>
  <si>
    <t>sa67 7aa</t>
  </si>
  <si>
    <t>sa677aa</t>
  </si>
  <si>
    <t>Robeston Wathen Housing Act Works</t>
  </si>
  <si>
    <t>SA67 7AB</t>
  </si>
  <si>
    <t>SA677AB</t>
  </si>
  <si>
    <t>sa67 7ab</t>
  </si>
  <si>
    <t>sa677ab</t>
  </si>
  <si>
    <t>SA67 7AE</t>
  </si>
  <si>
    <t>SA677AE</t>
  </si>
  <si>
    <t>sa67 7ae</t>
  </si>
  <si>
    <t>sa677ae</t>
  </si>
  <si>
    <t>SA67 7AF</t>
  </si>
  <si>
    <t>SA677AF</t>
  </si>
  <si>
    <t>sa67 7af</t>
  </si>
  <si>
    <t>sa677af</t>
  </si>
  <si>
    <t>SA67 7AG</t>
  </si>
  <si>
    <t>SA677AG</t>
  </si>
  <si>
    <t>sa67 7ag</t>
  </si>
  <si>
    <t>sa677ag</t>
  </si>
  <si>
    <t>SA67 7AH</t>
  </si>
  <si>
    <t>SA677AH</t>
  </si>
  <si>
    <t>sa67 7ah</t>
  </si>
  <si>
    <t>sa677ah</t>
  </si>
  <si>
    <t>SA67 7AJ</t>
  </si>
  <si>
    <t>SA677AJ</t>
  </si>
  <si>
    <t>sa67 7aj</t>
  </si>
  <si>
    <t>sa677aj</t>
  </si>
  <si>
    <t>SA67 7AL</t>
  </si>
  <si>
    <t>SA677AL</t>
  </si>
  <si>
    <t>sa67 7al</t>
  </si>
  <si>
    <t>sa677al</t>
  </si>
  <si>
    <t>SA67 7AN</t>
  </si>
  <si>
    <t>SA677AN</t>
  </si>
  <si>
    <t>sa67 7an</t>
  </si>
  <si>
    <t>sa677an</t>
  </si>
  <si>
    <t>SA67 7AP</t>
  </si>
  <si>
    <t>SA677AP</t>
  </si>
  <si>
    <t>sa67 7ap</t>
  </si>
  <si>
    <t>sa677ap</t>
  </si>
  <si>
    <t>SA67 7AQ</t>
  </si>
  <si>
    <t>SA677AQ</t>
  </si>
  <si>
    <t>sa67 7aq</t>
  </si>
  <si>
    <t>sa677aq</t>
  </si>
  <si>
    <t>SA67 7AR</t>
  </si>
  <si>
    <t>SA677AR</t>
  </si>
  <si>
    <t>sa67 7ar</t>
  </si>
  <si>
    <t>sa677ar</t>
  </si>
  <si>
    <t>SA67 7AS</t>
  </si>
  <si>
    <t>SA677AS</t>
  </si>
  <si>
    <t>sa67 7as</t>
  </si>
  <si>
    <t>sa677as</t>
  </si>
  <si>
    <t>SA67 7AT</t>
  </si>
  <si>
    <t>SA677AT</t>
  </si>
  <si>
    <t>sa67 7at</t>
  </si>
  <si>
    <t>sa677at</t>
  </si>
  <si>
    <t>SA67 7AU</t>
  </si>
  <si>
    <t>SA677AU</t>
  </si>
  <si>
    <t>sa67 7au</t>
  </si>
  <si>
    <t>sa677au</t>
  </si>
  <si>
    <t>SA67 7AW</t>
  </si>
  <si>
    <t>SA677AW</t>
  </si>
  <si>
    <t>sa67 7aw</t>
  </si>
  <si>
    <t>sa677aw</t>
  </si>
  <si>
    <t>SA67 7AX</t>
  </si>
  <si>
    <t>SA677AX</t>
  </si>
  <si>
    <t>sa67 7ax</t>
  </si>
  <si>
    <t>sa677ax</t>
  </si>
  <si>
    <t>SA67 7AY</t>
  </si>
  <si>
    <t>SA677AY</t>
  </si>
  <si>
    <t>sa67 7ay</t>
  </si>
  <si>
    <t>sa677ay</t>
  </si>
  <si>
    <t>SA67 7AZ</t>
  </si>
  <si>
    <t>SA677AZ</t>
  </si>
  <si>
    <t>sa67 7az</t>
  </si>
  <si>
    <t>sa677az</t>
  </si>
  <si>
    <t>SA67 7BA</t>
  </si>
  <si>
    <t>SA677BA</t>
  </si>
  <si>
    <t>sa67 7ba</t>
  </si>
  <si>
    <t>sa677ba</t>
  </si>
  <si>
    <t>SA67 7BB</t>
  </si>
  <si>
    <t>SA677BB</t>
  </si>
  <si>
    <t>sa67 7bb</t>
  </si>
  <si>
    <t>sa677bb</t>
  </si>
  <si>
    <t>SA67 7BD</t>
  </si>
  <si>
    <t>SA677BD</t>
  </si>
  <si>
    <t>sa67 7bd</t>
  </si>
  <si>
    <t>sa677bd</t>
  </si>
  <si>
    <t>SA67 7BE</t>
  </si>
  <si>
    <t>SA677BE</t>
  </si>
  <si>
    <t>sa67 7be</t>
  </si>
  <si>
    <t>sa677be</t>
  </si>
  <si>
    <t>SA67 7BG</t>
  </si>
  <si>
    <t>SA677BG</t>
  </si>
  <si>
    <t>sa67 7bg</t>
  </si>
  <si>
    <t>sa677bg</t>
  </si>
  <si>
    <t>SA67 7BH</t>
  </si>
  <si>
    <t>SA677BH</t>
  </si>
  <si>
    <t>sa67 7bh</t>
  </si>
  <si>
    <t>sa677bh</t>
  </si>
  <si>
    <t>SA67 7BN</t>
  </si>
  <si>
    <t>SA677BN</t>
  </si>
  <si>
    <t>sa67 7bn</t>
  </si>
  <si>
    <t>sa677bn</t>
  </si>
  <si>
    <t>SA67 7BQ</t>
  </si>
  <si>
    <t>SA677BQ</t>
  </si>
  <si>
    <t>sa67 7bq</t>
  </si>
  <si>
    <t>sa677bq</t>
  </si>
  <si>
    <t>SA67 7BT</t>
  </si>
  <si>
    <t>SA677BT</t>
  </si>
  <si>
    <t>sa67 7bt</t>
  </si>
  <si>
    <t>sa677bt</t>
  </si>
  <si>
    <t>SA67 7BU</t>
  </si>
  <si>
    <t>SA677BU</t>
  </si>
  <si>
    <t>sa67 7bu</t>
  </si>
  <si>
    <t>sa677bu</t>
  </si>
  <si>
    <t>SA67 7BZ</t>
  </si>
  <si>
    <t>SA677BZ</t>
  </si>
  <si>
    <t>sa67 7bz</t>
  </si>
  <si>
    <t>sa677bz</t>
  </si>
  <si>
    <t>SA67 7DA</t>
  </si>
  <si>
    <t>SA677DA</t>
  </si>
  <si>
    <t>sa67 7da</t>
  </si>
  <si>
    <t>sa677da</t>
  </si>
  <si>
    <t>SA67 7DB</t>
  </si>
  <si>
    <t>SA677DB</t>
  </si>
  <si>
    <t>sa67 7db</t>
  </si>
  <si>
    <t>sa677db</t>
  </si>
  <si>
    <t>SA67 7DD</t>
  </si>
  <si>
    <t>SA677DD</t>
  </si>
  <si>
    <t>sa67 7dd</t>
  </si>
  <si>
    <t>sa677dd</t>
  </si>
  <si>
    <t>SA67 7DE</t>
  </si>
  <si>
    <t>SA677DE</t>
  </si>
  <si>
    <t>sa67 7de</t>
  </si>
  <si>
    <t>sa677de</t>
  </si>
  <si>
    <t>SA67 7DF</t>
  </si>
  <si>
    <t>SA677DF</t>
  </si>
  <si>
    <t>sa67 7df</t>
  </si>
  <si>
    <t>sa677df</t>
  </si>
  <si>
    <t>SA67 7DG</t>
  </si>
  <si>
    <t>SA677DG</t>
  </si>
  <si>
    <t>sa67 7dg</t>
  </si>
  <si>
    <t>sa677dg</t>
  </si>
  <si>
    <t>SA67 7DY</t>
  </si>
  <si>
    <t>SA677DY</t>
  </si>
  <si>
    <t>sa67 7dy</t>
  </si>
  <si>
    <t>sa677dy</t>
  </si>
  <si>
    <t>SA67 7DZ</t>
  </si>
  <si>
    <t>SA677DZ</t>
  </si>
  <si>
    <t>sa67 7dz</t>
  </si>
  <si>
    <t>sa677dz</t>
  </si>
  <si>
    <t>SA67 7EB</t>
  </si>
  <si>
    <t>SA677EB</t>
  </si>
  <si>
    <t>sa67 7eb</t>
  </si>
  <si>
    <t>sa677eb</t>
  </si>
  <si>
    <t>SA67 7ED</t>
  </si>
  <si>
    <t>SA677ED</t>
  </si>
  <si>
    <t>sa67 7ed</t>
  </si>
  <si>
    <t>sa677ed</t>
  </si>
  <si>
    <t>SA67 7EE</t>
  </si>
  <si>
    <t>SA677EE</t>
  </si>
  <si>
    <t>sa67 7ee</t>
  </si>
  <si>
    <t>sa677ee</t>
  </si>
  <si>
    <t>SA67 7EF</t>
  </si>
  <si>
    <t>SA677EF</t>
  </si>
  <si>
    <t>sa67 7ef</t>
  </si>
  <si>
    <t>sa677ef</t>
  </si>
  <si>
    <t>SA67 7EP</t>
  </si>
  <si>
    <t>SA677EP</t>
  </si>
  <si>
    <t>sa67 7ep</t>
  </si>
  <si>
    <t>sa677ep</t>
  </si>
  <si>
    <t>SA67 7ET</t>
  </si>
  <si>
    <t>SA677ET</t>
  </si>
  <si>
    <t>sa67 7et</t>
  </si>
  <si>
    <t>sa677et</t>
  </si>
  <si>
    <t>SA67 7EX</t>
  </si>
  <si>
    <t>SA677EX</t>
  </si>
  <si>
    <t>sa67 7ex</t>
  </si>
  <si>
    <t>sa677ex</t>
  </si>
  <si>
    <t>SA67 7EY</t>
  </si>
  <si>
    <t>SA677EY</t>
  </si>
  <si>
    <t>sa67 7ey</t>
  </si>
  <si>
    <t>sa677ey</t>
  </si>
  <si>
    <t>SA67 7EZ</t>
  </si>
  <si>
    <t>SA677EZ</t>
  </si>
  <si>
    <t>sa67 7ez</t>
  </si>
  <si>
    <t>sa677ez</t>
  </si>
  <si>
    <t>SA67 7FF</t>
  </si>
  <si>
    <t>SA677FF</t>
  </si>
  <si>
    <t>sa67 7ff</t>
  </si>
  <si>
    <t>sa677ff</t>
  </si>
  <si>
    <t>SA67 7FN</t>
  </si>
  <si>
    <t>SA677FN</t>
  </si>
  <si>
    <t>sa67 7fn</t>
  </si>
  <si>
    <t>sa677fn</t>
  </si>
  <si>
    <t>SA67 7FP</t>
  </si>
  <si>
    <t>SA677FP</t>
  </si>
  <si>
    <t>sa67 7fp</t>
  </si>
  <si>
    <t>sa677fp</t>
  </si>
  <si>
    <t>SA67 7PA</t>
  </si>
  <si>
    <t>SA677PA</t>
  </si>
  <si>
    <t>sa67 7pa</t>
  </si>
  <si>
    <t>sa677pa</t>
  </si>
  <si>
    <t>Llanddewi Velfrey STW</t>
  </si>
  <si>
    <t>SA67 7PB</t>
  </si>
  <si>
    <t>SA677PB</t>
  </si>
  <si>
    <t>sa67 7pb</t>
  </si>
  <si>
    <t>sa677pb</t>
  </si>
  <si>
    <t>SA67 7PL</t>
  </si>
  <si>
    <t>SA677PL</t>
  </si>
  <si>
    <t>sa67 7pl</t>
  </si>
  <si>
    <t>sa677pl</t>
  </si>
  <si>
    <t>SA67 7UH</t>
  </si>
  <si>
    <t>SA677UH</t>
  </si>
  <si>
    <t>sa67 7uh</t>
  </si>
  <si>
    <t>sa677uh</t>
  </si>
  <si>
    <t>SA67 7UJ</t>
  </si>
  <si>
    <t>SA677UJ</t>
  </si>
  <si>
    <t>sa67 7uj</t>
  </si>
  <si>
    <t>sa677uj</t>
  </si>
  <si>
    <t>SA67 7UL</t>
  </si>
  <si>
    <t>SA677UL</t>
  </si>
  <si>
    <t>sa67 7ul</t>
  </si>
  <si>
    <t>sa677ul</t>
  </si>
  <si>
    <t>SA67 7UN</t>
  </si>
  <si>
    <t>SA677UN</t>
  </si>
  <si>
    <t>sa67 7un</t>
  </si>
  <si>
    <t>sa677un</t>
  </si>
  <si>
    <t>SA67 7UP</t>
  </si>
  <si>
    <t>SA677UP</t>
  </si>
  <si>
    <t>sa67 7up</t>
  </si>
  <si>
    <t>sa677up</t>
  </si>
  <si>
    <t>SA67 7UW</t>
  </si>
  <si>
    <t>SA677UW</t>
  </si>
  <si>
    <t>sa67 7uw</t>
  </si>
  <si>
    <t>sa677uw</t>
  </si>
  <si>
    <t>SA67 8AA</t>
  </si>
  <si>
    <t>SA678AA</t>
  </si>
  <si>
    <t>sa67 8aa</t>
  </si>
  <si>
    <t>sa678aa</t>
  </si>
  <si>
    <t>SA67 8AB</t>
  </si>
  <si>
    <t>SA678AB</t>
  </si>
  <si>
    <t>sa67 8ab</t>
  </si>
  <si>
    <t>sa678ab</t>
  </si>
  <si>
    <t>SA67 8AD</t>
  </si>
  <si>
    <t>SA678AD</t>
  </si>
  <si>
    <t>sa67 8ad</t>
  </si>
  <si>
    <t>sa678ad</t>
  </si>
  <si>
    <t>SA67 8AP</t>
  </si>
  <si>
    <t>SA678AP</t>
  </si>
  <si>
    <t>sa67 8ap</t>
  </si>
  <si>
    <t>sa678ap</t>
  </si>
  <si>
    <t>SA67 8AQ</t>
  </si>
  <si>
    <t>SA678AQ</t>
  </si>
  <si>
    <t>sa67 8aq</t>
  </si>
  <si>
    <t>sa678aq</t>
  </si>
  <si>
    <t>SA67 8AR</t>
  </si>
  <si>
    <t>SA678AR</t>
  </si>
  <si>
    <t>sa67 8ar</t>
  </si>
  <si>
    <t>sa678ar</t>
  </si>
  <si>
    <t>SA67 8AS</t>
  </si>
  <si>
    <t>SA678AS</t>
  </si>
  <si>
    <t>sa67 8as</t>
  </si>
  <si>
    <t>sa678as</t>
  </si>
  <si>
    <t>SA67 8AT</t>
  </si>
  <si>
    <t>SA678AT</t>
  </si>
  <si>
    <t>sa67 8at</t>
  </si>
  <si>
    <t>sa678at</t>
  </si>
  <si>
    <t>SA67 8AU</t>
  </si>
  <si>
    <t>SA678AU</t>
  </si>
  <si>
    <t>sa67 8au</t>
  </si>
  <si>
    <t>sa678au</t>
  </si>
  <si>
    <t>SA67 8AW</t>
  </si>
  <si>
    <t>SA678AW</t>
  </si>
  <si>
    <t>sa67 8aw</t>
  </si>
  <si>
    <t>sa678aw</t>
  </si>
  <si>
    <t>SA67 8AX</t>
  </si>
  <si>
    <t>SA678AX</t>
  </si>
  <si>
    <t>sa67 8ax</t>
  </si>
  <si>
    <t>sa678ax</t>
  </si>
  <si>
    <t>SA67 8AY</t>
  </si>
  <si>
    <t>SA678AY</t>
  </si>
  <si>
    <t>sa67 8ay</t>
  </si>
  <si>
    <t>sa678ay</t>
  </si>
  <si>
    <t>SA67 8AZ</t>
  </si>
  <si>
    <t>SA678AZ</t>
  </si>
  <si>
    <t>sa67 8az</t>
  </si>
  <si>
    <t>sa678az</t>
  </si>
  <si>
    <t>SA67 8BA</t>
  </si>
  <si>
    <t>SA678BA</t>
  </si>
  <si>
    <t>sa67 8ba</t>
  </si>
  <si>
    <t>sa678ba</t>
  </si>
  <si>
    <t>SA67 8BB</t>
  </si>
  <si>
    <t>SA678BB</t>
  </si>
  <si>
    <t>sa67 8bb</t>
  </si>
  <si>
    <t>sa678bb</t>
  </si>
  <si>
    <t>SA67 8BD</t>
  </si>
  <si>
    <t>SA678BD</t>
  </si>
  <si>
    <t>sa67 8bd</t>
  </si>
  <si>
    <t>sa678bd</t>
  </si>
  <si>
    <t>SA67 8BE</t>
  </si>
  <si>
    <t>SA678BE</t>
  </si>
  <si>
    <t>sa67 8be</t>
  </si>
  <si>
    <t>sa678be</t>
  </si>
  <si>
    <t>SA67 8BG</t>
  </si>
  <si>
    <t>SA678BG</t>
  </si>
  <si>
    <t>sa67 8bg</t>
  </si>
  <si>
    <t>sa678bg</t>
  </si>
  <si>
    <t>SA67 8BH</t>
  </si>
  <si>
    <t>SA678BH</t>
  </si>
  <si>
    <t>sa67 8bh</t>
  </si>
  <si>
    <t>sa678bh</t>
  </si>
  <si>
    <t>SA67 8BJ</t>
  </si>
  <si>
    <t>SA678BJ</t>
  </si>
  <si>
    <t>sa67 8bj</t>
  </si>
  <si>
    <t>sa678bj</t>
  </si>
  <si>
    <t>SA67 8BL</t>
  </si>
  <si>
    <t>SA678BL</t>
  </si>
  <si>
    <t>sa67 8bl</t>
  </si>
  <si>
    <t>sa678bl</t>
  </si>
  <si>
    <t>SA67 8BS</t>
  </si>
  <si>
    <t>SA678BS</t>
  </si>
  <si>
    <t>sa67 8bs</t>
  </si>
  <si>
    <t>sa678bs</t>
  </si>
  <si>
    <t>SA67 8BT</t>
  </si>
  <si>
    <t>SA678BT</t>
  </si>
  <si>
    <t>sa67 8bt</t>
  </si>
  <si>
    <t>sa678bt</t>
  </si>
  <si>
    <t>SA67 8BU</t>
  </si>
  <si>
    <t>SA678BU</t>
  </si>
  <si>
    <t>sa67 8bu</t>
  </si>
  <si>
    <t>sa678bu</t>
  </si>
  <si>
    <t>SA67 8BX</t>
  </si>
  <si>
    <t>SA678BX</t>
  </si>
  <si>
    <t>sa67 8bx</t>
  </si>
  <si>
    <t>sa678bx</t>
  </si>
  <si>
    <t>SA67 8DB</t>
  </si>
  <si>
    <t>SA678DB</t>
  </si>
  <si>
    <t>sa67 8db</t>
  </si>
  <si>
    <t>sa678db</t>
  </si>
  <si>
    <t>SA67 8DD</t>
  </si>
  <si>
    <t>SA678DD</t>
  </si>
  <si>
    <t>sa67 8dd</t>
  </si>
  <si>
    <t>sa678dd</t>
  </si>
  <si>
    <t>SA67 8DE</t>
  </si>
  <si>
    <t>SA678DE</t>
  </si>
  <si>
    <t>sa67 8de</t>
  </si>
  <si>
    <t>sa678de</t>
  </si>
  <si>
    <t>SA67 8DF</t>
  </si>
  <si>
    <t>SA678DF</t>
  </si>
  <si>
    <t>sa67 8df</t>
  </si>
  <si>
    <t>sa678df</t>
  </si>
  <si>
    <t>SA67 8DG</t>
  </si>
  <si>
    <t>SA678DG</t>
  </si>
  <si>
    <t>sa67 8dg</t>
  </si>
  <si>
    <t>sa678dg</t>
  </si>
  <si>
    <t>SA67 8DH</t>
  </si>
  <si>
    <t>SA678DH</t>
  </si>
  <si>
    <t>sa67 8dh</t>
  </si>
  <si>
    <t>sa678dh</t>
  </si>
  <si>
    <t>SA67 8DJ</t>
  </si>
  <si>
    <t>SA678DJ</t>
  </si>
  <si>
    <t>sa67 8dj</t>
  </si>
  <si>
    <t>sa678dj</t>
  </si>
  <si>
    <t>SA67 8DL</t>
  </si>
  <si>
    <t>SA678DL</t>
  </si>
  <si>
    <t>sa67 8dl</t>
  </si>
  <si>
    <t>sa678dl</t>
  </si>
  <si>
    <t>SA67 8DN</t>
  </si>
  <si>
    <t>SA678DN</t>
  </si>
  <si>
    <t>sa67 8dn</t>
  </si>
  <si>
    <t>sa678dn</t>
  </si>
  <si>
    <t>SA67 8DP</t>
  </si>
  <si>
    <t>SA678DP</t>
  </si>
  <si>
    <t>sa67 8dp</t>
  </si>
  <si>
    <t>sa678dp</t>
  </si>
  <si>
    <t>SA67 8DR</t>
  </si>
  <si>
    <t>SA678DR</t>
  </si>
  <si>
    <t>sa67 8dr</t>
  </si>
  <si>
    <t>sa678dr</t>
  </si>
  <si>
    <t>SA67 8DS</t>
  </si>
  <si>
    <t>SA678DS</t>
  </si>
  <si>
    <t>sa67 8ds</t>
  </si>
  <si>
    <t>sa678ds</t>
  </si>
  <si>
    <t>SA67 8DT</t>
  </si>
  <si>
    <t>SA678DT</t>
  </si>
  <si>
    <t>sa67 8dt</t>
  </si>
  <si>
    <t>sa678dt</t>
  </si>
  <si>
    <t>SA67 8DU</t>
  </si>
  <si>
    <t>SA678DU</t>
  </si>
  <si>
    <t>sa67 8du</t>
  </si>
  <si>
    <t>sa678du</t>
  </si>
  <si>
    <t>SA67 8DX</t>
  </si>
  <si>
    <t>SA678DX</t>
  </si>
  <si>
    <t>sa67 8dx</t>
  </si>
  <si>
    <t>sa678dx</t>
  </si>
  <si>
    <t>SA67 8DY</t>
  </si>
  <si>
    <t>SA678DY</t>
  </si>
  <si>
    <t>sa67 8dy</t>
  </si>
  <si>
    <t>sa678dy</t>
  </si>
  <si>
    <t>SA67 8DZ</t>
  </si>
  <si>
    <t>SA678DZ</t>
  </si>
  <si>
    <t>sa67 8dz</t>
  </si>
  <si>
    <t>sa678dz</t>
  </si>
  <si>
    <t>SA67 8EA</t>
  </si>
  <si>
    <t>SA678EA</t>
  </si>
  <si>
    <t>sa67 8ea</t>
  </si>
  <si>
    <t>sa678ea</t>
  </si>
  <si>
    <t>SA67 8EB</t>
  </si>
  <si>
    <t>SA678EB</t>
  </si>
  <si>
    <t>sa67 8eb</t>
  </si>
  <si>
    <t>sa678eb</t>
  </si>
  <si>
    <t>SA67 8ED</t>
  </si>
  <si>
    <t>SA678ED</t>
  </si>
  <si>
    <t>sa67 8ed</t>
  </si>
  <si>
    <t>sa678ed</t>
  </si>
  <si>
    <t>SA67 8EH</t>
  </si>
  <si>
    <t>SA678EH</t>
  </si>
  <si>
    <t>sa67 8eh</t>
  </si>
  <si>
    <t>sa678eh</t>
  </si>
  <si>
    <t>SA67 8EJ</t>
  </si>
  <si>
    <t>SA678EJ</t>
  </si>
  <si>
    <t>sa67 8ej</t>
  </si>
  <si>
    <t>sa678ej</t>
  </si>
  <si>
    <t>SA67 8EL</t>
  </si>
  <si>
    <t>SA678EL</t>
  </si>
  <si>
    <t>sa67 8el</t>
  </si>
  <si>
    <t>sa678el</t>
  </si>
  <si>
    <t>SA67 8EN</t>
  </si>
  <si>
    <t>SA678EN</t>
  </si>
  <si>
    <t>sa67 8en</t>
  </si>
  <si>
    <t>sa678en</t>
  </si>
  <si>
    <t>SA67 8EP</t>
  </si>
  <si>
    <t>SA678EP</t>
  </si>
  <si>
    <t>sa67 8ep</t>
  </si>
  <si>
    <t>sa678ep</t>
  </si>
  <si>
    <t>SA67 8ER</t>
  </si>
  <si>
    <t>SA678ER</t>
  </si>
  <si>
    <t>sa67 8er</t>
  </si>
  <si>
    <t>sa678er</t>
  </si>
  <si>
    <t>SA67 8ES</t>
  </si>
  <si>
    <t>SA678ES</t>
  </si>
  <si>
    <t>sa67 8es</t>
  </si>
  <si>
    <t>sa678es</t>
  </si>
  <si>
    <t>SA67 8ET</t>
  </si>
  <si>
    <t>SA678ET</t>
  </si>
  <si>
    <t>sa67 8et</t>
  </si>
  <si>
    <t>sa678et</t>
  </si>
  <si>
    <t>SA67 8EU</t>
  </si>
  <si>
    <t>SA678EU</t>
  </si>
  <si>
    <t>sa67 8eu</t>
  </si>
  <si>
    <t>sa678eu</t>
  </si>
  <si>
    <t>SA67 8EX</t>
  </si>
  <si>
    <t>SA678EX</t>
  </si>
  <si>
    <t>sa67 8ex</t>
  </si>
  <si>
    <t>sa678ex</t>
  </si>
  <si>
    <t>SA67 8EY</t>
  </si>
  <si>
    <t>SA678EY</t>
  </si>
  <si>
    <t>sa67 8ey</t>
  </si>
  <si>
    <t>sa678ey</t>
  </si>
  <si>
    <t>SA67 8HA</t>
  </si>
  <si>
    <t>SA678HA</t>
  </si>
  <si>
    <t>sa67 8ha</t>
  </si>
  <si>
    <t>sa678ha</t>
  </si>
  <si>
    <t>SA67 8HB</t>
  </si>
  <si>
    <t>SA678HB</t>
  </si>
  <si>
    <t>sa67 8hb</t>
  </si>
  <si>
    <t>sa678hb</t>
  </si>
  <si>
    <t>SA67 8HD</t>
  </si>
  <si>
    <t>SA678HD</t>
  </si>
  <si>
    <t>sa67 8hd</t>
  </si>
  <si>
    <t>sa678hd</t>
  </si>
  <si>
    <t>SA67 8HE</t>
  </si>
  <si>
    <t>SA678HE</t>
  </si>
  <si>
    <t>sa67 8he</t>
  </si>
  <si>
    <t>sa678he</t>
  </si>
  <si>
    <t>SA67 8HF</t>
  </si>
  <si>
    <t>SA678HF</t>
  </si>
  <si>
    <t>sa67 8hf</t>
  </si>
  <si>
    <t>sa678hf</t>
  </si>
  <si>
    <t>SA67 8HG</t>
  </si>
  <si>
    <t>SA678HG</t>
  </si>
  <si>
    <t>sa67 8hg</t>
  </si>
  <si>
    <t>sa678hg</t>
  </si>
  <si>
    <t>SA67 8HH</t>
  </si>
  <si>
    <t>SA678HH</t>
  </si>
  <si>
    <t>sa67 8hh</t>
  </si>
  <si>
    <t>sa678hh</t>
  </si>
  <si>
    <t>SA67 8HJ</t>
  </si>
  <si>
    <t>SA678HJ</t>
  </si>
  <si>
    <t>sa67 8hj</t>
  </si>
  <si>
    <t>sa678hj</t>
  </si>
  <si>
    <t>SA67 8HL</t>
  </si>
  <si>
    <t>SA678HL</t>
  </si>
  <si>
    <t>sa67 8hl</t>
  </si>
  <si>
    <t>sa678hl</t>
  </si>
  <si>
    <t>SA67 8HN</t>
  </si>
  <si>
    <t>SA678HN</t>
  </si>
  <si>
    <t>sa67 8hn</t>
  </si>
  <si>
    <t>sa678hn</t>
  </si>
  <si>
    <t>SA67 8HP</t>
  </si>
  <si>
    <t>SA678HP</t>
  </si>
  <si>
    <t>sa67 8hp</t>
  </si>
  <si>
    <t>sa678hp</t>
  </si>
  <si>
    <t>SA67 8HQ</t>
  </si>
  <si>
    <t>SA678HQ</t>
  </si>
  <si>
    <t>sa67 8hq</t>
  </si>
  <si>
    <t>sa678hq</t>
  </si>
  <si>
    <t>SA67 8HR</t>
  </si>
  <si>
    <t>SA678HR</t>
  </si>
  <si>
    <t>sa67 8hr</t>
  </si>
  <si>
    <t>sa678hr</t>
  </si>
  <si>
    <t>SA67 8HS</t>
  </si>
  <si>
    <t>SA678HS</t>
  </si>
  <si>
    <t>sa67 8hs</t>
  </si>
  <si>
    <t>sa678hs</t>
  </si>
  <si>
    <t>SA67 8HT</t>
  </si>
  <si>
    <t>SA678HT</t>
  </si>
  <si>
    <t>sa67 8ht</t>
  </si>
  <si>
    <t>sa678ht</t>
  </si>
  <si>
    <t>SA67 8HU</t>
  </si>
  <si>
    <t>SA678HU</t>
  </si>
  <si>
    <t>sa67 8hu</t>
  </si>
  <si>
    <t>sa678hu</t>
  </si>
  <si>
    <t>SA67 8HW</t>
  </si>
  <si>
    <t>SA678HW</t>
  </si>
  <si>
    <t>sa67 8hw</t>
  </si>
  <si>
    <t>sa678hw</t>
  </si>
  <si>
    <t>SA67 8HX</t>
  </si>
  <si>
    <t>SA678HX</t>
  </si>
  <si>
    <t>sa67 8hx</t>
  </si>
  <si>
    <t>sa678hx</t>
  </si>
  <si>
    <t>SA67 8QQ</t>
  </si>
  <si>
    <t>SA678QQ</t>
  </si>
  <si>
    <t>sa67 8qq</t>
  </si>
  <si>
    <t>sa678qq</t>
  </si>
  <si>
    <t>SA67 8QR</t>
  </si>
  <si>
    <t>SA678QR</t>
  </si>
  <si>
    <t>sa67 8qr</t>
  </si>
  <si>
    <t>sa678qr</t>
  </si>
  <si>
    <t>SA67 8QS</t>
  </si>
  <si>
    <t>SA678QS</t>
  </si>
  <si>
    <t>sa67 8qs</t>
  </si>
  <si>
    <t>sa678qs</t>
  </si>
  <si>
    <t>SA67 8QT</t>
  </si>
  <si>
    <t>SA678QT</t>
  </si>
  <si>
    <t>sa67 8qt</t>
  </si>
  <si>
    <t>sa678qt</t>
  </si>
  <si>
    <t>SA67 8QU</t>
  </si>
  <si>
    <t>SA678QU</t>
  </si>
  <si>
    <t>sa67 8qu</t>
  </si>
  <si>
    <t>sa678qu</t>
  </si>
  <si>
    <t>SA67 8QW</t>
  </si>
  <si>
    <t>SA678QW</t>
  </si>
  <si>
    <t>sa67 8qw</t>
  </si>
  <si>
    <t>sa678qw</t>
  </si>
  <si>
    <t>SA67 8QX</t>
  </si>
  <si>
    <t>SA678QX</t>
  </si>
  <si>
    <t>sa67 8qx</t>
  </si>
  <si>
    <t>sa678qx</t>
  </si>
  <si>
    <t>SA67 8QY</t>
  </si>
  <si>
    <t>SA678QY</t>
  </si>
  <si>
    <t>sa67 8qy</t>
  </si>
  <si>
    <t>sa678qy</t>
  </si>
  <si>
    <t>SA67 8QZ</t>
  </si>
  <si>
    <t>SA678QZ</t>
  </si>
  <si>
    <t>sa67 8qz</t>
  </si>
  <si>
    <t>sa678qz</t>
  </si>
  <si>
    <t>SA67 8RA</t>
  </si>
  <si>
    <t>SA678RA</t>
  </si>
  <si>
    <t>sa67 8ra</t>
  </si>
  <si>
    <t>sa678ra</t>
  </si>
  <si>
    <t>SA67 8RB</t>
  </si>
  <si>
    <t>SA678RB</t>
  </si>
  <si>
    <t>sa67 8rb</t>
  </si>
  <si>
    <t>sa678rb</t>
  </si>
  <si>
    <t>SA67 8RD</t>
  </si>
  <si>
    <t>SA678RD</t>
  </si>
  <si>
    <t>sa67 8rd</t>
  </si>
  <si>
    <t>sa678rd</t>
  </si>
  <si>
    <t>SA67 8RE</t>
  </si>
  <si>
    <t>SA678RE</t>
  </si>
  <si>
    <t>sa67 8re</t>
  </si>
  <si>
    <t>sa678re</t>
  </si>
  <si>
    <t>SA67 8RF</t>
  </si>
  <si>
    <t>SA678RF</t>
  </si>
  <si>
    <t>sa67 8rf</t>
  </si>
  <si>
    <t>sa678rf</t>
  </si>
  <si>
    <t>SA67 8RG</t>
  </si>
  <si>
    <t>SA678RG</t>
  </si>
  <si>
    <t>sa67 8rg</t>
  </si>
  <si>
    <t>sa678rg</t>
  </si>
  <si>
    <t>SA67 8RH</t>
  </si>
  <si>
    <t>SA678RH</t>
  </si>
  <si>
    <t>sa67 8rh</t>
  </si>
  <si>
    <t>sa678rh</t>
  </si>
  <si>
    <t>SA67 8RJ</t>
  </si>
  <si>
    <t>SA678RJ</t>
  </si>
  <si>
    <t>sa67 8rj</t>
  </si>
  <si>
    <t>sa678rj</t>
  </si>
  <si>
    <t>SA67 8RL</t>
  </si>
  <si>
    <t>SA678RL</t>
  </si>
  <si>
    <t>sa67 8rl</t>
  </si>
  <si>
    <t>sa678rl</t>
  </si>
  <si>
    <t>SA67 8RN</t>
  </si>
  <si>
    <t>SA678RN</t>
  </si>
  <si>
    <t>sa67 8rn</t>
  </si>
  <si>
    <t>sa678rn</t>
  </si>
  <si>
    <t>SA67 8RP</t>
  </si>
  <si>
    <t>SA678RP</t>
  </si>
  <si>
    <t>sa67 8rp</t>
  </si>
  <si>
    <t>sa678rp</t>
  </si>
  <si>
    <t>SA67 8RQ</t>
  </si>
  <si>
    <t>SA678RQ</t>
  </si>
  <si>
    <t>sa67 8rq</t>
  </si>
  <si>
    <t>sa678rq</t>
  </si>
  <si>
    <t>SA67 8RR</t>
  </si>
  <si>
    <t>SA678RR</t>
  </si>
  <si>
    <t>sa67 8rr</t>
  </si>
  <si>
    <t>sa678rr</t>
  </si>
  <si>
    <t>SA67 8RW</t>
  </si>
  <si>
    <t>SA678RW</t>
  </si>
  <si>
    <t>sa67 8rw</t>
  </si>
  <si>
    <t>sa678rw</t>
  </si>
  <si>
    <t>SA67 8SW</t>
  </si>
  <si>
    <t>SA678SW</t>
  </si>
  <si>
    <t>sa67 8sw</t>
  </si>
  <si>
    <t>sa678sw</t>
  </si>
  <si>
    <t>SA67 8TB</t>
  </si>
  <si>
    <t>SA678TB</t>
  </si>
  <si>
    <t>sa67 8tb</t>
  </si>
  <si>
    <t>sa678tb</t>
  </si>
  <si>
    <t>SA67 8TD</t>
  </si>
  <si>
    <t>SA678TD</t>
  </si>
  <si>
    <t>sa67 8td</t>
  </si>
  <si>
    <t>sa678td</t>
  </si>
  <si>
    <t>SA67 8TE</t>
  </si>
  <si>
    <t>SA678TE</t>
  </si>
  <si>
    <t>sa67 8te</t>
  </si>
  <si>
    <t>sa678te</t>
  </si>
  <si>
    <t>SA67 8TF</t>
  </si>
  <si>
    <t>SA678TF</t>
  </si>
  <si>
    <t>sa67 8tf</t>
  </si>
  <si>
    <t>sa678tf</t>
  </si>
  <si>
    <t>SA67 8TG</t>
  </si>
  <si>
    <t>SA678TG</t>
  </si>
  <si>
    <t>sa67 8tg</t>
  </si>
  <si>
    <t>sa678tg</t>
  </si>
  <si>
    <t>SA67 8TW</t>
  </si>
  <si>
    <t>SA678TW</t>
  </si>
  <si>
    <t>sa67 8tw</t>
  </si>
  <si>
    <t>sa678tw</t>
  </si>
  <si>
    <t>SA67 8UR</t>
  </si>
  <si>
    <t>SA678UR</t>
  </si>
  <si>
    <t>sa67 8ur</t>
  </si>
  <si>
    <t>sa678ur</t>
  </si>
  <si>
    <t>SA67 9AN</t>
  </si>
  <si>
    <t>SA679AN</t>
  </si>
  <si>
    <t>sa67 9an</t>
  </si>
  <si>
    <t>sa679an</t>
  </si>
  <si>
    <t>SA67 9AQ</t>
  </si>
  <si>
    <t>SA679AQ</t>
  </si>
  <si>
    <t>sa67 9aq</t>
  </si>
  <si>
    <t>sa679aq</t>
  </si>
  <si>
    <t>SA67 9AR</t>
  </si>
  <si>
    <t>SA679AR</t>
  </si>
  <si>
    <t>sa67 9ar</t>
  </si>
  <si>
    <t>sa679ar</t>
  </si>
  <si>
    <t>SA67 9AT</t>
  </si>
  <si>
    <t>SA679AT</t>
  </si>
  <si>
    <t>sa67 9at</t>
  </si>
  <si>
    <t>sa679at</t>
  </si>
  <si>
    <t>SA67 9AW</t>
  </si>
  <si>
    <t>SA679AW</t>
  </si>
  <si>
    <t>sa67 9aw</t>
  </si>
  <si>
    <t>sa679aw</t>
  </si>
  <si>
    <t>SA67 9AX</t>
  </si>
  <si>
    <t>SA679AX</t>
  </si>
  <si>
    <t>sa67 9ax</t>
  </si>
  <si>
    <t>sa679ax</t>
  </si>
  <si>
    <t>SA67 9AY</t>
  </si>
  <si>
    <t>SA679AY</t>
  </si>
  <si>
    <t>sa67 9ay</t>
  </si>
  <si>
    <t>sa679ay</t>
  </si>
  <si>
    <t>SA67 9BA</t>
  </si>
  <si>
    <t>SA679BA</t>
  </si>
  <si>
    <t>sa67 9ba</t>
  </si>
  <si>
    <t>sa679ba</t>
  </si>
  <si>
    <t>SA67 9BE</t>
  </si>
  <si>
    <t>SA679BE</t>
  </si>
  <si>
    <t>sa67 9be</t>
  </si>
  <si>
    <t>sa679be</t>
  </si>
  <si>
    <t>SA67 9BF</t>
  </si>
  <si>
    <t>SA679BF</t>
  </si>
  <si>
    <t>sa67 9bf</t>
  </si>
  <si>
    <t>sa679bf</t>
  </si>
  <si>
    <t>SA67 9BG</t>
  </si>
  <si>
    <t>SA679BG</t>
  </si>
  <si>
    <t>sa67 9bg</t>
  </si>
  <si>
    <t>sa679bg</t>
  </si>
  <si>
    <t>SA67 9BH</t>
  </si>
  <si>
    <t>SA679BH</t>
  </si>
  <si>
    <t>sa67 9bh</t>
  </si>
  <si>
    <t>sa679bh</t>
  </si>
  <si>
    <t>SA67 9BJ</t>
  </si>
  <si>
    <t>SA679BJ</t>
  </si>
  <si>
    <t>sa67 9bj</t>
  </si>
  <si>
    <t>sa679bj</t>
  </si>
  <si>
    <t>SA68 0PL</t>
  </si>
  <si>
    <t>SA680PL</t>
  </si>
  <si>
    <t>sa68 0pl</t>
  </si>
  <si>
    <t>sa680pl</t>
  </si>
  <si>
    <t>SA68 0PN</t>
  </si>
  <si>
    <t>SA680PN</t>
  </si>
  <si>
    <t>sa68 0pn</t>
  </si>
  <si>
    <t>sa680pn</t>
  </si>
  <si>
    <t>SA68 0PP</t>
  </si>
  <si>
    <t>SA680PP</t>
  </si>
  <si>
    <t>sa68 0pp</t>
  </si>
  <si>
    <t>sa680pp</t>
  </si>
  <si>
    <t>SA68 0PR</t>
  </si>
  <si>
    <t>SA680PR</t>
  </si>
  <si>
    <t>sa68 0pr</t>
  </si>
  <si>
    <t>sa680pr</t>
  </si>
  <si>
    <t>SA68 0PS</t>
  </si>
  <si>
    <t>SA680PS</t>
  </si>
  <si>
    <t>sa68 0ps</t>
  </si>
  <si>
    <t>sa680ps</t>
  </si>
  <si>
    <t>SA68 0PT</t>
  </si>
  <si>
    <t>SA680PT</t>
  </si>
  <si>
    <t>sa68 0pt</t>
  </si>
  <si>
    <t>sa680pt</t>
  </si>
  <si>
    <t>SA68 0PU</t>
  </si>
  <si>
    <t>SA680PU</t>
  </si>
  <si>
    <t>sa68 0pu</t>
  </si>
  <si>
    <t>sa680pu</t>
  </si>
  <si>
    <t>SA68 0PW</t>
  </si>
  <si>
    <t>SA680PW</t>
  </si>
  <si>
    <t>sa68 0pw</t>
  </si>
  <si>
    <t>sa680pw</t>
  </si>
  <si>
    <t>SA68 0PX</t>
  </si>
  <si>
    <t>SA680PX</t>
  </si>
  <si>
    <t>sa68 0px</t>
  </si>
  <si>
    <t>sa680px</t>
  </si>
  <si>
    <t>SA68 0PY</t>
  </si>
  <si>
    <t>SA680PY</t>
  </si>
  <si>
    <t>sa68 0py</t>
  </si>
  <si>
    <t>sa680py</t>
  </si>
  <si>
    <t>SA68 0QA</t>
  </si>
  <si>
    <t>SA680QA</t>
  </si>
  <si>
    <t>sa68 0qa</t>
  </si>
  <si>
    <t>sa680qa</t>
  </si>
  <si>
    <t>SA73 1LA</t>
  </si>
  <si>
    <t>SA731LA</t>
  </si>
  <si>
    <t>sa73 1la</t>
  </si>
  <si>
    <t>sa731la</t>
  </si>
  <si>
    <t>SA73 1LB</t>
  </si>
  <si>
    <t>SA731LB</t>
  </si>
  <si>
    <t>sa73 1lb</t>
  </si>
  <si>
    <t>sa731lb</t>
  </si>
  <si>
    <t>SA73 1LD</t>
  </si>
  <si>
    <t>SA731LD</t>
  </si>
  <si>
    <t>sa73 1ld</t>
  </si>
  <si>
    <t>sa731ld</t>
  </si>
  <si>
    <t>SA73 1LE</t>
  </si>
  <si>
    <t>SA731LE</t>
  </si>
  <si>
    <t>sa73 1le</t>
  </si>
  <si>
    <t>sa731le</t>
  </si>
  <si>
    <t>SA73 1LG</t>
  </si>
  <si>
    <t>SA731LG</t>
  </si>
  <si>
    <t>sa73 1lg</t>
  </si>
  <si>
    <t>sa731lg</t>
  </si>
  <si>
    <t>SA73 1LH</t>
  </si>
  <si>
    <t>SA731LH</t>
  </si>
  <si>
    <t>sa73 1lh</t>
  </si>
  <si>
    <t>sa731lh</t>
  </si>
  <si>
    <t>SA73 1LR</t>
  </si>
  <si>
    <t>SA731LR</t>
  </si>
  <si>
    <t>sa73 1lr</t>
  </si>
  <si>
    <t>sa731lr</t>
  </si>
  <si>
    <t>SA73 1LU</t>
  </si>
  <si>
    <t>SA731LU</t>
  </si>
  <si>
    <t>sa73 1lu</t>
  </si>
  <si>
    <t>sa731lu</t>
  </si>
  <si>
    <t>SA73 1LW</t>
  </si>
  <si>
    <t>SA731LW</t>
  </si>
  <si>
    <t>sa73 1lw</t>
  </si>
  <si>
    <t>sa731lw</t>
  </si>
  <si>
    <t>SA73 1LX</t>
  </si>
  <si>
    <t>SA731LX</t>
  </si>
  <si>
    <t>sa73 1lx</t>
  </si>
  <si>
    <t>sa731lx</t>
  </si>
  <si>
    <t>SA73 1LY</t>
  </si>
  <si>
    <t>SA731LY</t>
  </si>
  <si>
    <t>sa73 1ly</t>
  </si>
  <si>
    <t>sa731ly</t>
  </si>
  <si>
    <t>SA73 1LZ</t>
  </si>
  <si>
    <t>SA731LZ</t>
  </si>
  <si>
    <t>sa73 1lz</t>
  </si>
  <si>
    <t>sa731lz</t>
  </si>
  <si>
    <t>SA73 1NA</t>
  </si>
  <si>
    <t>SA731NA</t>
  </si>
  <si>
    <t>sa73 1na</t>
  </si>
  <si>
    <t>sa731na</t>
  </si>
  <si>
    <t>SA73 1NB</t>
  </si>
  <si>
    <t>SA731NB</t>
  </si>
  <si>
    <t>sa73 1nb</t>
  </si>
  <si>
    <t>sa731nb</t>
  </si>
  <si>
    <t>SA73 1ND</t>
  </si>
  <si>
    <t>SA731ND</t>
  </si>
  <si>
    <t>sa73 1nd</t>
  </si>
  <si>
    <t>sa731nd</t>
  </si>
  <si>
    <t>SA73 1NE</t>
  </si>
  <si>
    <t>SA731NE</t>
  </si>
  <si>
    <t>sa73 1ne</t>
  </si>
  <si>
    <t>sa731ne</t>
  </si>
  <si>
    <t>SA73 1NF</t>
  </si>
  <si>
    <t>SA731NF</t>
  </si>
  <si>
    <t>sa73 1nf</t>
  </si>
  <si>
    <t>sa731nf</t>
  </si>
  <si>
    <t>SA73 1NG</t>
  </si>
  <si>
    <t>SA731NG</t>
  </si>
  <si>
    <t>sa73 1ng</t>
  </si>
  <si>
    <t>sa731ng</t>
  </si>
  <si>
    <t>SA73 1NH</t>
  </si>
  <si>
    <t>SA731NH</t>
  </si>
  <si>
    <t>sa73 1nh</t>
  </si>
  <si>
    <t>sa731nh</t>
  </si>
  <si>
    <t>SA73 1NJ</t>
  </si>
  <si>
    <t>SA731NJ</t>
  </si>
  <si>
    <t>sa73 1nj</t>
  </si>
  <si>
    <t>sa731nj</t>
  </si>
  <si>
    <t>SA73 1NL</t>
  </si>
  <si>
    <t>SA731NL</t>
  </si>
  <si>
    <t>sa73 1nl</t>
  </si>
  <si>
    <t>sa731nl</t>
  </si>
  <si>
    <t>SA73 1NN</t>
  </si>
  <si>
    <t>SA731NN</t>
  </si>
  <si>
    <t>sa73 1nn</t>
  </si>
  <si>
    <t>sa731nn</t>
  </si>
  <si>
    <t>SA73 1NP</t>
  </si>
  <si>
    <t>SA731NP</t>
  </si>
  <si>
    <t>sa73 1np</t>
  </si>
  <si>
    <t>sa731np</t>
  </si>
  <si>
    <t>SA73 1NQ</t>
  </si>
  <si>
    <t>SA731NQ</t>
  </si>
  <si>
    <t>sa73 1nq</t>
  </si>
  <si>
    <t>sa731nq</t>
  </si>
  <si>
    <t>SA73 1NR</t>
  </si>
  <si>
    <t>SA731NR</t>
  </si>
  <si>
    <t>sa73 1nr</t>
  </si>
  <si>
    <t>sa731nr</t>
  </si>
  <si>
    <t>SA73 1NS</t>
  </si>
  <si>
    <t>SA731NS</t>
  </si>
  <si>
    <t>sa73 1ns</t>
  </si>
  <si>
    <t>sa731ns</t>
  </si>
  <si>
    <t>SA73 1NT</t>
  </si>
  <si>
    <t>SA731NT</t>
  </si>
  <si>
    <t>sa73 1nt</t>
  </si>
  <si>
    <t>sa731nt</t>
  </si>
  <si>
    <t>SA73 1NU</t>
  </si>
  <si>
    <t>SA731NU</t>
  </si>
  <si>
    <t>sa73 1nu</t>
  </si>
  <si>
    <t>sa731nu</t>
  </si>
  <si>
    <t>SA73 1NW</t>
  </si>
  <si>
    <t>SA731NW</t>
  </si>
  <si>
    <t>sa73 1nw</t>
  </si>
  <si>
    <t>sa731nw</t>
  </si>
  <si>
    <t>SA73 1NX</t>
  </si>
  <si>
    <t>SA731NX</t>
  </si>
  <si>
    <t>sa73 1nx</t>
  </si>
  <si>
    <t>sa731nx</t>
  </si>
  <si>
    <t>SA73 1NY</t>
  </si>
  <si>
    <t>SA731NY</t>
  </si>
  <si>
    <t>sa73 1ny</t>
  </si>
  <si>
    <t>sa731ny</t>
  </si>
  <si>
    <t>SA73 1NZ</t>
  </si>
  <si>
    <t>SA731NZ</t>
  </si>
  <si>
    <t>sa73 1nz</t>
  </si>
  <si>
    <t>sa731nz</t>
  </si>
  <si>
    <t>SA73 1PA</t>
  </si>
  <si>
    <t>SA731PA</t>
  </si>
  <si>
    <t>sa73 1pa</t>
  </si>
  <si>
    <t>sa731pa</t>
  </si>
  <si>
    <t>SA73 1PB</t>
  </si>
  <si>
    <t>SA731PB</t>
  </si>
  <si>
    <t>sa73 1pb</t>
  </si>
  <si>
    <t>sa731pb</t>
  </si>
  <si>
    <t>SA73 1PD</t>
  </si>
  <si>
    <t>SA731PD</t>
  </si>
  <si>
    <t>sa73 1pd</t>
  </si>
  <si>
    <t>sa731pd</t>
  </si>
  <si>
    <t>SA73 1PE</t>
  </si>
  <si>
    <t>SA731PE</t>
  </si>
  <si>
    <t>sa73 1pe</t>
  </si>
  <si>
    <t>sa731pe</t>
  </si>
  <si>
    <t>SA73 1PF</t>
  </si>
  <si>
    <t>SA731PF</t>
  </si>
  <si>
    <t>sa73 1pf</t>
  </si>
  <si>
    <t>sa731pf</t>
  </si>
  <si>
    <t>SA73 1PG</t>
  </si>
  <si>
    <t>SA731PG</t>
  </si>
  <si>
    <t>sa73 1pg</t>
  </si>
  <si>
    <t>sa731pg</t>
  </si>
  <si>
    <t>SA73 1PQ</t>
  </si>
  <si>
    <t>SA731PQ</t>
  </si>
  <si>
    <t>sa73 1pq</t>
  </si>
  <si>
    <t>sa731pq</t>
  </si>
  <si>
    <t>SA73 3JD</t>
  </si>
  <si>
    <t>SA733JD</t>
  </si>
  <si>
    <t>sa73 3jd</t>
  </si>
  <si>
    <t>sa733jd</t>
  </si>
  <si>
    <t>SA73 9AP</t>
  </si>
  <si>
    <t>SA739AP</t>
  </si>
  <si>
    <t>sa73 9ap</t>
  </si>
  <si>
    <t>sa739ap</t>
  </si>
  <si>
    <t>SY10 7NE</t>
  </si>
  <si>
    <t>SY107NE</t>
  </si>
  <si>
    <t>sy10 7ne</t>
  </si>
  <si>
    <t>sy107ne</t>
  </si>
  <si>
    <t>SY10 7NF</t>
  </si>
  <si>
    <t>SY107NF</t>
  </si>
  <si>
    <t>sy10 7nf</t>
  </si>
  <si>
    <t>sy107nf</t>
  </si>
  <si>
    <t>SY10 7NS</t>
  </si>
  <si>
    <t>SY107NS</t>
  </si>
  <si>
    <t>sy10 7ns</t>
  </si>
  <si>
    <t>sy107ns</t>
  </si>
  <si>
    <t>SY10 7NT</t>
  </si>
  <si>
    <t>SY107NT</t>
  </si>
  <si>
    <t>sy10 7nt</t>
  </si>
  <si>
    <t>sy107nt</t>
  </si>
  <si>
    <t>SY10 7NU</t>
  </si>
  <si>
    <t>SY107NU</t>
  </si>
  <si>
    <t>sy10 7nu</t>
  </si>
  <si>
    <t>sy107nu</t>
  </si>
  <si>
    <t>SY10 7NX</t>
  </si>
  <si>
    <t>SY107NX</t>
  </si>
  <si>
    <t>sy10 7nx</t>
  </si>
  <si>
    <t>sy107nx</t>
  </si>
  <si>
    <t>SY10 7NY</t>
  </si>
  <si>
    <t>SY107NY</t>
  </si>
  <si>
    <t>sy10 7ny</t>
  </si>
  <si>
    <t>sy107ny</t>
  </si>
  <si>
    <t>SY10 7NZ</t>
  </si>
  <si>
    <t>SY107NZ</t>
  </si>
  <si>
    <t>sy10 7nz</t>
  </si>
  <si>
    <t>sy107nz</t>
  </si>
  <si>
    <t>SY13 2JH</t>
  </si>
  <si>
    <t>SY132JH</t>
  </si>
  <si>
    <t>sy13 2jh</t>
  </si>
  <si>
    <t>sy132jh</t>
  </si>
  <si>
    <t>Bronington STW</t>
  </si>
  <si>
    <t>SY13 2JJ</t>
  </si>
  <si>
    <t>SY132JJ</t>
  </si>
  <si>
    <t>sy13 2jj</t>
  </si>
  <si>
    <t>sy132jj</t>
  </si>
  <si>
    <t>SY13 2JN</t>
  </si>
  <si>
    <t>SY132JN</t>
  </si>
  <si>
    <t>sy13 2jn</t>
  </si>
  <si>
    <t>sy132jn</t>
  </si>
  <si>
    <t>SY13 2JP</t>
  </si>
  <si>
    <t>SY132JP</t>
  </si>
  <si>
    <t>sy13 2jp</t>
  </si>
  <si>
    <t>sy132jp</t>
  </si>
  <si>
    <t>SY13 2JQ</t>
  </si>
  <si>
    <t>SY132JQ</t>
  </si>
  <si>
    <t>sy13 2jq</t>
  </si>
  <si>
    <t>sy132jq</t>
  </si>
  <si>
    <t>SY13 2JR</t>
  </si>
  <si>
    <t>SY132JR</t>
  </si>
  <si>
    <t>sy13 2jr</t>
  </si>
  <si>
    <t>sy132jr</t>
  </si>
  <si>
    <t>SY13 2JS</t>
  </si>
  <si>
    <t>SY132JS</t>
  </si>
  <si>
    <t>sy13 2js</t>
  </si>
  <si>
    <t>sy132js</t>
  </si>
  <si>
    <t>SY13 2JT</t>
  </si>
  <si>
    <t>SY132JT</t>
  </si>
  <si>
    <t>sy13 2jt</t>
  </si>
  <si>
    <t>sy132jt</t>
  </si>
  <si>
    <t>SY13 2JU</t>
  </si>
  <si>
    <t>SY132JU</t>
  </si>
  <si>
    <t>sy13 2ju</t>
  </si>
  <si>
    <t>sy132ju</t>
  </si>
  <si>
    <t>SY13 2JW</t>
  </si>
  <si>
    <t>SY132JW</t>
  </si>
  <si>
    <t>sy13 2jw</t>
  </si>
  <si>
    <t>sy132jw</t>
  </si>
  <si>
    <t>SY13 2JX</t>
  </si>
  <si>
    <t>SY132JX</t>
  </si>
  <si>
    <t>sy13 2jx</t>
  </si>
  <si>
    <t>sy132jx</t>
  </si>
  <si>
    <t>Hanmer Arrowy STW</t>
  </si>
  <si>
    <t>SY13 2JZ</t>
  </si>
  <si>
    <t>SY132JZ</t>
  </si>
  <si>
    <t>sy13 2jz</t>
  </si>
  <si>
    <t>sy132jz</t>
  </si>
  <si>
    <t>SY13 2LQ</t>
  </si>
  <si>
    <t>SY132LQ</t>
  </si>
  <si>
    <t>sy13 2lq</t>
  </si>
  <si>
    <t>sy132lq</t>
  </si>
  <si>
    <t>SY13 3AD</t>
  </si>
  <si>
    <t>SY133AD</t>
  </si>
  <si>
    <t>sy13 3ad</t>
  </si>
  <si>
    <t>sy133ad</t>
  </si>
  <si>
    <t>Fenns Bank STW</t>
  </si>
  <si>
    <t>SY13 3AE</t>
  </si>
  <si>
    <t>SY133AE</t>
  </si>
  <si>
    <t>sy13 3ae</t>
  </si>
  <si>
    <t>sy133ae</t>
  </si>
  <si>
    <t>SY13 3AF</t>
  </si>
  <si>
    <t>SY133AF</t>
  </si>
  <si>
    <t>sy13 3af</t>
  </si>
  <si>
    <t>sy133af</t>
  </si>
  <si>
    <t>SY13 3AG</t>
  </si>
  <si>
    <t>SY133AG</t>
  </si>
  <si>
    <t>sy13 3ag</t>
  </si>
  <si>
    <t>sy133ag</t>
  </si>
  <si>
    <t>SY13 3AH</t>
  </si>
  <si>
    <t>SY133AH</t>
  </si>
  <si>
    <t>sy13 3ah</t>
  </si>
  <si>
    <t>sy133ah</t>
  </si>
  <si>
    <t>SY13 3AL</t>
  </si>
  <si>
    <t>SY133AL</t>
  </si>
  <si>
    <t>sy13 3al</t>
  </si>
  <si>
    <t>sy133al</t>
  </si>
  <si>
    <t>SY13 3AN</t>
  </si>
  <si>
    <t>SY133AN</t>
  </si>
  <si>
    <t>sy13 3an</t>
  </si>
  <si>
    <t>sy133an</t>
  </si>
  <si>
    <t>SY13 3AP</t>
  </si>
  <si>
    <t>SY133AP</t>
  </si>
  <si>
    <t>sy13 3ap</t>
  </si>
  <si>
    <t>sy133ap</t>
  </si>
  <si>
    <t>SY13 3AQ</t>
  </si>
  <si>
    <t>SY133AQ</t>
  </si>
  <si>
    <t>sy13 3aq</t>
  </si>
  <si>
    <t>sy133aq</t>
  </si>
  <si>
    <t>SY13 3AR</t>
  </si>
  <si>
    <t>SY133AR</t>
  </si>
  <si>
    <t>sy13 3ar</t>
  </si>
  <si>
    <t>sy133ar</t>
  </si>
  <si>
    <t>SY13 3AS</t>
  </si>
  <si>
    <t>SY133AS</t>
  </si>
  <si>
    <t>sy13 3as</t>
  </si>
  <si>
    <t>sy133as</t>
  </si>
  <si>
    <t>SY13 3AT</t>
  </si>
  <si>
    <t>SY133AT</t>
  </si>
  <si>
    <t>sy13 3at</t>
  </si>
  <si>
    <t>sy133at</t>
  </si>
  <si>
    <t>SY13 3AU</t>
  </si>
  <si>
    <t>SY133AU</t>
  </si>
  <si>
    <t>sy13 3au</t>
  </si>
  <si>
    <t>sy133au</t>
  </si>
  <si>
    <t>SY13 3AX</t>
  </si>
  <si>
    <t>SY133AX</t>
  </si>
  <si>
    <t>sy13 3ax</t>
  </si>
  <si>
    <t>sy133ax</t>
  </si>
  <si>
    <t>SY13 3AY</t>
  </si>
  <si>
    <t>SY133AY</t>
  </si>
  <si>
    <t>sy13 3ay</t>
  </si>
  <si>
    <t>sy133ay</t>
  </si>
  <si>
    <t>SY13 3AZ</t>
  </si>
  <si>
    <t>SY133AZ</t>
  </si>
  <si>
    <t>sy13 3az</t>
  </si>
  <si>
    <t>sy133az</t>
  </si>
  <si>
    <t>SY13 3BA</t>
  </si>
  <si>
    <t>SY133BA</t>
  </si>
  <si>
    <t>sy13 3ba</t>
  </si>
  <si>
    <t>sy133ba</t>
  </si>
  <si>
    <t>SY13 3BB</t>
  </si>
  <si>
    <t>SY133BB</t>
  </si>
  <si>
    <t>sy13 3bb</t>
  </si>
  <si>
    <t>sy133bb</t>
  </si>
  <si>
    <t>SY13 3BD</t>
  </si>
  <si>
    <t>SY133BD</t>
  </si>
  <si>
    <t>sy13 3bd</t>
  </si>
  <si>
    <t>sy133bd</t>
  </si>
  <si>
    <t>SY13 3BE</t>
  </si>
  <si>
    <t>SY133BE</t>
  </si>
  <si>
    <t>sy13 3be</t>
  </si>
  <si>
    <t>sy133be</t>
  </si>
  <si>
    <t>SY13 3BG</t>
  </si>
  <si>
    <t>SY133BG</t>
  </si>
  <si>
    <t>sy13 3bg</t>
  </si>
  <si>
    <t>sy133bg</t>
  </si>
  <si>
    <t>SY13 3BH</t>
  </si>
  <si>
    <t>SY133BH</t>
  </si>
  <si>
    <t>sy13 3bh</t>
  </si>
  <si>
    <t>sy133bh</t>
  </si>
  <si>
    <t>SY13 3BJ</t>
  </si>
  <si>
    <t>SY133BJ</t>
  </si>
  <si>
    <t>sy13 3bj</t>
  </si>
  <si>
    <t>sy133bj</t>
  </si>
  <si>
    <t>SY13 3BQ</t>
  </si>
  <si>
    <t>SY133BQ</t>
  </si>
  <si>
    <t>sy13 3bq</t>
  </si>
  <si>
    <t>sy133bq</t>
  </si>
  <si>
    <t>SY13 3BS</t>
  </si>
  <si>
    <t>SY133BS</t>
  </si>
  <si>
    <t>sy13 3bs</t>
  </si>
  <si>
    <t>sy133bs</t>
  </si>
  <si>
    <t>SY13 3BT</t>
  </si>
  <si>
    <t>SY133BT</t>
  </si>
  <si>
    <t>sy13 3bt</t>
  </si>
  <si>
    <t>sy133bt</t>
  </si>
  <si>
    <t>SY13 3BU</t>
  </si>
  <si>
    <t>SY133BU</t>
  </si>
  <si>
    <t>sy13 3bu</t>
  </si>
  <si>
    <t>sy133bu</t>
  </si>
  <si>
    <t>SY13 3BX</t>
  </si>
  <si>
    <t>SY133BX</t>
  </si>
  <si>
    <t>sy13 3bx</t>
  </si>
  <si>
    <t>sy133bx</t>
  </si>
  <si>
    <t>SY13 3BY</t>
  </si>
  <si>
    <t>SY133BY</t>
  </si>
  <si>
    <t>sy13 3by</t>
  </si>
  <si>
    <t>sy133by</t>
  </si>
  <si>
    <t>SY13 3BZ</t>
  </si>
  <si>
    <t>SY133BZ</t>
  </si>
  <si>
    <t>sy13 3bz</t>
  </si>
  <si>
    <t>sy133bz</t>
  </si>
  <si>
    <t>SY13 3DA</t>
  </si>
  <si>
    <t>SY133DA</t>
  </si>
  <si>
    <t>sy13 3da</t>
  </si>
  <si>
    <t>sy133da</t>
  </si>
  <si>
    <t>SY13 3DB</t>
  </si>
  <si>
    <t>SY133DB</t>
  </si>
  <si>
    <t>sy13 3db</t>
  </si>
  <si>
    <t>sy133db</t>
  </si>
  <si>
    <t>SY13 3DD</t>
  </si>
  <si>
    <t>SY133DD</t>
  </si>
  <si>
    <t>sy13 3dd</t>
  </si>
  <si>
    <t>sy133dd</t>
  </si>
  <si>
    <t>SY13 3DE</t>
  </si>
  <si>
    <t>SY133DE</t>
  </si>
  <si>
    <t>sy13 3de</t>
  </si>
  <si>
    <t>sy133de</t>
  </si>
  <si>
    <t>SY13 3DF</t>
  </si>
  <si>
    <t>SY133DF</t>
  </si>
  <si>
    <t>sy13 3df</t>
  </si>
  <si>
    <t>sy133df</t>
  </si>
  <si>
    <t>SY13 3DG</t>
  </si>
  <si>
    <t>SY133DG</t>
  </si>
  <si>
    <t>sy13 3dg</t>
  </si>
  <si>
    <t>sy133dg</t>
  </si>
  <si>
    <t>SY13 3DH</t>
  </si>
  <si>
    <t>SY133DH</t>
  </si>
  <si>
    <t>sy13 3dh</t>
  </si>
  <si>
    <t>sy133dh</t>
  </si>
  <si>
    <t>SY13 3DJ</t>
  </si>
  <si>
    <t>SY133DJ</t>
  </si>
  <si>
    <t>sy13 3dj</t>
  </si>
  <si>
    <t>sy133dj</t>
  </si>
  <si>
    <t>SY13 3DL</t>
  </si>
  <si>
    <t>SY133DL</t>
  </si>
  <si>
    <t>sy13 3dl</t>
  </si>
  <si>
    <t>sy133dl</t>
  </si>
  <si>
    <t>SY13 3DN</t>
  </si>
  <si>
    <t>SY133DN</t>
  </si>
  <si>
    <t>sy13 3dn</t>
  </si>
  <si>
    <t>sy133dn</t>
  </si>
  <si>
    <t>SY13 3DP</t>
  </si>
  <si>
    <t>SY133DP</t>
  </si>
  <si>
    <t>sy13 3dp</t>
  </si>
  <si>
    <t>sy133dp</t>
  </si>
  <si>
    <t>SY13 3DQ</t>
  </si>
  <si>
    <t>SY133DQ</t>
  </si>
  <si>
    <t>sy13 3dq</t>
  </si>
  <si>
    <t>sy133dq</t>
  </si>
  <si>
    <t>SY13 3DR</t>
  </si>
  <si>
    <t>SY133DR</t>
  </si>
  <si>
    <t>sy13 3dr</t>
  </si>
  <si>
    <t>sy133dr</t>
  </si>
  <si>
    <t>SY13 3DS</t>
  </si>
  <si>
    <t>SY133DS</t>
  </si>
  <si>
    <t>sy13 3ds</t>
  </si>
  <si>
    <t>sy133ds</t>
  </si>
  <si>
    <t>SY13 3DT</t>
  </si>
  <si>
    <t>SY133DT</t>
  </si>
  <si>
    <t>sy13 3dt</t>
  </si>
  <si>
    <t>sy133dt</t>
  </si>
  <si>
    <t>SY13 3DU</t>
  </si>
  <si>
    <t>SY133DU</t>
  </si>
  <si>
    <t>sy13 3du</t>
  </si>
  <si>
    <t>sy133du</t>
  </si>
  <si>
    <t>SY13 3DW</t>
  </si>
  <si>
    <t>SY133DW</t>
  </si>
  <si>
    <t>sy13 3dw</t>
  </si>
  <si>
    <t>sy133dw</t>
  </si>
  <si>
    <t>SY13 3DX</t>
  </si>
  <si>
    <t>SY133DX</t>
  </si>
  <si>
    <t>sy13 3dx</t>
  </si>
  <si>
    <t>sy133dx</t>
  </si>
  <si>
    <t>SY13 3DY</t>
  </si>
  <si>
    <t>SY133DY</t>
  </si>
  <si>
    <t>sy13 3dy</t>
  </si>
  <si>
    <t>sy133dy</t>
  </si>
  <si>
    <t>SY13 3DZ</t>
  </si>
  <si>
    <t>SY133DZ</t>
  </si>
  <si>
    <t>sy13 3dz</t>
  </si>
  <si>
    <t>sy133dz</t>
  </si>
  <si>
    <t>SY13 3EA</t>
  </si>
  <si>
    <t>SY133EA</t>
  </si>
  <si>
    <t>sy13 3ea</t>
  </si>
  <si>
    <t>sy133ea</t>
  </si>
  <si>
    <t>SY13 3EB</t>
  </si>
  <si>
    <t>SY133EB</t>
  </si>
  <si>
    <t>sy13 3eb</t>
  </si>
  <si>
    <t>sy133eb</t>
  </si>
  <si>
    <t>SY13 3ED</t>
  </si>
  <si>
    <t>SY133ED</t>
  </si>
  <si>
    <t>sy13 3ed</t>
  </si>
  <si>
    <t>sy133ed</t>
  </si>
  <si>
    <t>SY13 3EE</t>
  </si>
  <si>
    <t>SY133EE</t>
  </si>
  <si>
    <t>sy13 3ee</t>
  </si>
  <si>
    <t>sy133ee</t>
  </si>
  <si>
    <t>SY13 3EG</t>
  </si>
  <si>
    <t>SY133EG</t>
  </si>
  <si>
    <t>sy13 3eg</t>
  </si>
  <si>
    <t>sy133eg</t>
  </si>
  <si>
    <t>SY13 3EH</t>
  </si>
  <si>
    <t>SY133EH</t>
  </si>
  <si>
    <t>sy13 3eh</t>
  </si>
  <si>
    <t>sy133eh</t>
  </si>
  <si>
    <t>SY13 3EJ</t>
  </si>
  <si>
    <t>SY133EJ</t>
  </si>
  <si>
    <t>sy13 3ej</t>
  </si>
  <si>
    <t>sy133ej</t>
  </si>
  <si>
    <t>SY13 3EL</t>
  </si>
  <si>
    <t>SY133EL</t>
  </si>
  <si>
    <t>sy13 3el</t>
  </si>
  <si>
    <t>sy133el</t>
  </si>
  <si>
    <t>SY13 3EN</t>
  </si>
  <si>
    <t>SY133EN</t>
  </si>
  <si>
    <t>sy13 3en</t>
  </si>
  <si>
    <t>sy133en</t>
  </si>
  <si>
    <t>SY13 3EP</t>
  </si>
  <si>
    <t>SY133EP</t>
  </si>
  <si>
    <t>sy13 3ep</t>
  </si>
  <si>
    <t>sy133ep</t>
  </si>
  <si>
    <t>SY13 3EQ</t>
  </si>
  <si>
    <t>SY133EQ</t>
  </si>
  <si>
    <t>sy13 3eq</t>
  </si>
  <si>
    <t>sy133eq</t>
  </si>
  <si>
    <t>SY13 3ER</t>
  </si>
  <si>
    <t>SY133ER</t>
  </si>
  <si>
    <t>sy13 3er</t>
  </si>
  <si>
    <t>sy133er</t>
  </si>
  <si>
    <t>SY13 3ET</t>
  </si>
  <si>
    <t>SY133ET</t>
  </si>
  <si>
    <t>sy13 3et</t>
  </si>
  <si>
    <t>sy133et</t>
  </si>
  <si>
    <t>SY13 3EU</t>
  </si>
  <si>
    <t>SY133EU</t>
  </si>
  <si>
    <t>sy13 3eu</t>
  </si>
  <si>
    <t>sy133eu</t>
  </si>
  <si>
    <t>SY13 3EW</t>
  </si>
  <si>
    <t>SY133EW</t>
  </si>
  <si>
    <t>sy13 3ew</t>
  </si>
  <si>
    <t>sy133ew</t>
  </si>
  <si>
    <t>SY13 3EX</t>
  </si>
  <si>
    <t>SY133EX</t>
  </si>
  <si>
    <t>sy13 3ex</t>
  </si>
  <si>
    <t>sy133ex</t>
  </si>
  <si>
    <t>SY13 3EY</t>
  </si>
  <si>
    <t>SY133EY</t>
  </si>
  <si>
    <t>sy13 3ey</t>
  </si>
  <si>
    <t>sy133ey</t>
  </si>
  <si>
    <t>SY13 3EZ</t>
  </si>
  <si>
    <t>SY133EZ</t>
  </si>
  <si>
    <t>sy13 3ez</t>
  </si>
  <si>
    <t>sy133ez</t>
  </si>
  <si>
    <t>SY13 3GZ</t>
  </si>
  <si>
    <t>SY133GZ</t>
  </si>
  <si>
    <t>sy13 3gz</t>
  </si>
  <si>
    <t>sy133gz</t>
  </si>
  <si>
    <t>SY13 3HA</t>
  </si>
  <si>
    <t>SY133HA</t>
  </si>
  <si>
    <t>sy13 3ha</t>
  </si>
  <si>
    <t>sy133ha</t>
  </si>
  <si>
    <t>SY13 3HD</t>
  </si>
  <si>
    <t>SY133HD</t>
  </si>
  <si>
    <t>sy13 3hd</t>
  </si>
  <si>
    <t>sy133hd</t>
  </si>
  <si>
    <t>SY13 3HE</t>
  </si>
  <si>
    <t>SY133HE</t>
  </si>
  <si>
    <t>sy13 3he</t>
  </si>
  <si>
    <t>sy133he</t>
  </si>
  <si>
    <t>SY13 3HF</t>
  </si>
  <si>
    <t>SY133HF</t>
  </si>
  <si>
    <t>sy13 3hf</t>
  </si>
  <si>
    <t>sy133hf</t>
  </si>
  <si>
    <t>SY13 3HG</t>
  </si>
  <si>
    <t>SY133HG</t>
  </si>
  <si>
    <t>sy13 3hg</t>
  </si>
  <si>
    <t>sy133hg</t>
  </si>
  <si>
    <t>SY13 3HH</t>
  </si>
  <si>
    <t>SY133HH</t>
  </si>
  <si>
    <t>sy13 3hh</t>
  </si>
  <si>
    <t>sy133hh</t>
  </si>
  <si>
    <t>SY13 3HJ</t>
  </si>
  <si>
    <t>SY133HJ</t>
  </si>
  <si>
    <t>sy13 3hj</t>
  </si>
  <si>
    <t>sy133hj</t>
  </si>
  <si>
    <t>SY13 3HL</t>
  </si>
  <si>
    <t>SY133HL</t>
  </si>
  <si>
    <t>sy13 3hl</t>
  </si>
  <si>
    <t>sy133hl</t>
  </si>
  <si>
    <t>SY13 3HN</t>
  </si>
  <si>
    <t>SY133HN</t>
  </si>
  <si>
    <t>sy13 3hn</t>
  </si>
  <si>
    <t>sy133hn</t>
  </si>
  <si>
    <t>SY13 3HQ</t>
  </si>
  <si>
    <t>SY133HQ</t>
  </si>
  <si>
    <t>sy13 3hq</t>
  </si>
  <si>
    <t>sy133hq</t>
  </si>
  <si>
    <t>SY13 3HU</t>
  </si>
  <si>
    <t>SY133HU</t>
  </si>
  <si>
    <t>sy13 3hu</t>
  </si>
  <si>
    <t>sy133hu</t>
  </si>
  <si>
    <t>SY13 3HY</t>
  </si>
  <si>
    <t>SY133HY</t>
  </si>
  <si>
    <t>sy13 3hy</t>
  </si>
  <si>
    <t>sy133hy</t>
  </si>
  <si>
    <t>SY13 3JB</t>
  </si>
  <si>
    <t>SY133JB</t>
  </si>
  <si>
    <t>sy13 3jb</t>
  </si>
  <si>
    <t>sy133jb</t>
  </si>
  <si>
    <t>SY13 3NZ</t>
  </si>
  <si>
    <t>SY133NZ</t>
  </si>
  <si>
    <t>sy13 3nz</t>
  </si>
  <si>
    <t>sy133nz</t>
  </si>
  <si>
    <t>SY13 3PA</t>
  </si>
  <si>
    <t>SY133PA</t>
  </si>
  <si>
    <t>sy13 3pa</t>
  </si>
  <si>
    <t>sy133pa</t>
  </si>
  <si>
    <t>SY13 3PB</t>
  </si>
  <si>
    <t>SY133PB</t>
  </si>
  <si>
    <t>sy13 3pb</t>
  </si>
  <si>
    <t>sy133pb</t>
  </si>
  <si>
    <t>SY13 3PE</t>
  </si>
  <si>
    <t>SY133PE</t>
  </si>
  <si>
    <t>sy13 3pe</t>
  </si>
  <si>
    <t>sy133pe</t>
  </si>
  <si>
    <t>SY13 4RE</t>
  </si>
  <si>
    <t>SY134RE</t>
  </si>
  <si>
    <t>sy13 4re</t>
  </si>
  <si>
    <t>sy134re</t>
  </si>
  <si>
    <t>SY14 7AN</t>
  </si>
  <si>
    <t>SY147AN</t>
  </si>
  <si>
    <t>sy14 7an</t>
  </si>
  <si>
    <t>sy147an</t>
  </si>
  <si>
    <t>SY14 7AZ</t>
  </si>
  <si>
    <t>SY147AZ</t>
  </si>
  <si>
    <t>sy14 7az</t>
  </si>
  <si>
    <t>sy147az</t>
  </si>
  <si>
    <t>SY14 7HY</t>
  </si>
  <si>
    <t>SY147HY</t>
  </si>
  <si>
    <t>sy14 7hy</t>
  </si>
  <si>
    <t>sy147hy</t>
  </si>
  <si>
    <t>SY14 7JH</t>
  </si>
  <si>
    <t>SY147JH</t>
  </si>
  <si>
    <t>sy14 7jh</t>
  </si>
  <si>
    <t>sy147jh</t>
  </si>
  <si>
    <t>SY14 7JT</t>
  </si>
  <si>
    <t>SY147JT</t>
  </si>
  <si>
    <t>sy14 7jt</t>
  </si>
  <si>
    <t>sy147jt</t>
  </si>
  <si>
    <t>SY14 7JU</t>
  </si>
  <si>
    <t>SY147JU</t>
  </si>
  <si>
    <t>sy14 7ju</t>
  </si>
  <si>
    <t>sy147ju</t>
  </si>
  <si>
    <t>SY14 7JZ</t>
  </si>
  <si>
    <t>SY147JZ</t>
  </si>
  <si>
    <t>sy14 7jz</t>
  </si>
  <si>
    <t>sy147jz</t>
  </si>
  <si>
    <t>SY14 7LA</t>
  </si>
  <si>
    <t>SY147LA</t>
  </si>
  <si>
    <t>sy14 7la</t>
  </si>
  <si>
    <t>sy147la</t>
  </si>
  <si>
    <t>SY14 7LB</t>
  </si>
  <si>
    <t>SY147LB</t>
  </si>
  <si>
    <t>sy14 7lb</t>
  </si>
  <si>
    <t>sy147lb</t>
  </si>
  <si>
    <t>SY14 7LD</t>
  </si>
  <si>
    <t>SY147LD</t>
  </si>
  <si>
    <t>sy14 7ld</t>
  </si>
  <si>
    <t>sy147ld</t>
  </si>
  <si>
    <t>SY14 7LE</t>
  </si>
  <si>
    <t>SY147LE</t>
  </si>
  <si>
    <t>sy14 7le</t>
  </si>
  <si>
    <t>sy147le</t>
  </si>
  <si>
    <t>SY14 7LF</t>
  </si>
  <si>
    <t>SY147LF</t>
  </si>
  <si>
    <t>sy14 7lf</t>
  </si>
  <si>
    <t>sy147lf</t>
  </si>
  <si>
    <t>SY14 7LG</t>
  </si>
  <si>
    <t>SY147LG</t>
  </si>
  <si>
    <t>sy14 7lg</t>
  </si>
  <si>
    <t>sy147lg</t>
  </si>
  <si>
    <t>SY14 7LH</t>
  </si>
  <si>
    <t>SY147LH</t>
  </si>
  <si>
    <t>sy14 7lh</t>
  </si>
  <si>
    <t>sy147lh</t>
  </si>
  <si>
    <t>SY14 7LJ</t>
  </si>
  <si>
    <t>SY147LJ</t>
  </si>
  <si>
    <t>sy14 7lj</t>
  </si>
  <si>
    <t>sy147lj</t>
  </si>
  <si>
    <t>SY14 7LL</t>
  </si>
  <si>
    <t>SY147LL</t>
  </si>
  <si>
    <t>sy14 7ll</t>
  </si>
  <si>
    <t>sy147ll</t>
  </si>
  <si>
    <t>SY14 7LN</t>
  </si>
  <si>
    <t>SY147LN</t>
  </si>
  <si>
    <t>sy14 7ln</t>
  </si>
  <si>
    <t>sy147ln</t>
  </si>
  <si>
    <t>SY14 7LP</t>
  </si>
  <si>
    <t>SY147LP</t>
  </si>
  <si>
    <t>sy14 7lp</t>
  </si>
  <si>
    <t>sy147lp</t>
  </si>
  <si>
    <t>SY14 7LR</t>
  </si>
  <si>
    <t>SY147LR</t>
  </si>
  <si>
    <t>sy14 7lr</t>
  </si>
  <si>
    <t>sy147lr</t>
  </si>
  <si>
    <t>SY14 7LS</t>
  </si>
  <si>
    <t>SY147LS</t>
  </si>
  <si>
    <t>sy14 7ls</t>
  </si>
  <si>
    <t>sy147ls</t>
  </si>
  <si>
    <t>SY14 7LT</t>
  </si>
  <si>
    <t>SY147LT</t>
  </si>
  <si>
    <t>sy14 7lt</t>
  </si>
  <si>
    <t>sy147lt</t>
  </si>
  <si>
    <t>SY14 7LU</t>
  </si>
  <si>
    <t>SY147LU</t>
  </si>
  <si>
    <t>sy14 7lu</t>
  </si>
  <si>
    <t>sy147lu</t>
  </si>
  <si>
    <t>SY14 7LW</t>
  </si>
  <si>
    <t>SY147LW</t>
  </si>
  <si>
    <t>sy14 7lw</t>
  </si>
  <si>
    <t>sy147lw</t>
  </si>
  <si>
    <t>SY14 7LX</t>
  </si>
  <si>
    <t>SY147LX</t>
  </si>
  <si>
    <t>sy14 7lx</t>
  </si>
  <si>
    <t>sy147lx</t>
  </si>
  <si>
    <t>SY14 7LY</t>
  </si>
  <si>
    <t>SY147LY</t>
  </si>
  <si>
    <t>sy14 7ly</t>
  </si>
  <si>
    <t>sy147ly</t>
  </si>
  <si>
    <t>SY14 7LZ</t>
  </si>
  <si>
    <t>SY147LZ</t>
  </si>
  <si>
    <t>sy14 7lz</t>
  </si>
  <si>
    <t>sy147lz</t>
  </si>
  <si>
    <t>SY14 7NA</t>
  </si>
  <si>
    <t>SY147NA</t>
  </si>
  <si>
    <t>sy14 7na</t>
  </si>
  <si>
    <t>sy147na</t>
  </si>
  <si>
    <t>SY14 7NB</t>
  </si>
  <si>
    <t>SY147NB</t>
  </si>
  <si>
    <t>sy14 7nb</t>
  </si>
  <si>
    <t>sy147nb</t>
  </si>
  <si>
    <t>SY14 7ND</t>
  </si>
  <si>
    <t>SY147ND</t>
  </si>
  <si>
    <t>sy14 7nd</t>
  </si>
  <si>
    <t>sy147nd</t>
  </si>
  <si>
    <t>SY16 4AY</t>
  </si>
  <si>
    <t>SY164AY</t>
  </si>
  <si>
    <t>sy16 4ay</t>
  </si>
  <si>
    <t>sy164ay</t>
  </si>
  <si>
    <t>SY16 4BS</t>
  </si>
  <si>
    <t>SY164BS</t>
  </si>
  <si>
    <t>sy16 4bs</t>
  </si>
  <si>
    <t>sy164bs</t>
  </si>
  <si>
    <t>SY18 6RN</t>
  </si>
  <si>
    <t>SY186RN</t>
  </si>
  <si>
    <t>sy18 6rn</t>
  </si>
  <si>
    <t>sy186rn</t>
  </si>
  <si>
    <t>Llangurig STW</t>
  </si>
  <si>
    <t>SY18 6RP</t>
  </si>
  <si>
    <t>SY186RP</t>
  </si>
  <si>
    <t>sy18 6rp</t>
  </si>
  <si>
    <t>sy186rp</t>
  </si>
  <si>
    <t>SY18 6RR</t>
  </si>
  <si>
    <t>SY186RR</t>
  </si>
  <si>
    <t>sy18 6rr</t>
  </si>
  <si>
    <t>sy186rr</t>
  </si>
  <si>
    <t>SY18 6RS</t>
  </si>
  <si>
    <t>SY186RS</t>
  </si>
  <si>
    <t>sy18 6rs</t>
  </si>
  <si>
    <t>sy186rs</t>
  </si>
  <si>
    <t>SY18 6RT</t>
  </si>
  <si>
    <t>SY186RT</t>
  </si>
  <si>
    <t>sy18 6rt</t>
  </si>
  <si>
    <t>sy186rt</t>
  </si>
  <si>
    <t>SY18 6RU</t>
  </si>
  <si>
    <t>SY186RU</t>
  </si>
  <si>
    <t>sy18 6ru</t>
  </si>
  <si>
    <t>sy186ru</t>
  </si>
  <si>
    <t>SY18 6RW</t>
  </si>
  <si>
    <t>SY186RW</t>
  </si>
  <si>
    <t>sy18 6rw</t>
  </si>
  <si>
    <t>sy186rw</t>
  </si>
  <si>
    <t>SY18 6RX</t>
  </si>
  <si>
    <t>SY186RX</t>
  </si>
  <si>
    <t>sy18 6rx</t>
  </si>
  <si>
    <t>sy186rx</t>
  </si>
  <si>
    <t>SY18 6RY</t>
  </si>
  <si>
    <t>SY186RY</t>
  </si>
  <si>
    <t>sy18 6ry</t>
  </si>
  <si>
    <t>sy186ry</t>
  </si>
  <si>
    <t>SY18 6RZ</t>
  </si>
  <si>
    <t>SY186RZ</t>
  </si>
  <si>
    <t>sy18 6rz</t>
  </si>
  <si>
    <t>sy186rz</t>
  </si>
  <si>
    <t>SY18 6SA</t>
  </si>
  <si>
    <t>SY186SA</t>
  </si>
  <si>
    <t>sy18 6sa</t>
  </si>
  <si>
    <t>sy186sa</t>
  </si>
  <si>
    <t>SY18 6SB</t>
  </si>
  <si>
    <t>SY186SB</t>
  </si>
  <si>
    <t>sy18 6sb</t>
  </si>
  <si>
    <t>sy186sb</t>
  </si>
  <si>
    <t>SY18 6SG</t>
  </si>
  <si>
    <t>SY186SG</t>
  </si>
  <si>
    <t>sy18 6sg</t>
  </si>
  <si>
    <t>sy186sg</t>
  </si>
  <si>
    <t>SY18 6SH</t>
  </si>
  <si>
    <t>SY186SH</t>
  </si>
  <si>
    <t>sy18 6sh</t>
  </si>
  <si>
    <t>sy186sh</t>
  </si>
  <si>
    <t>SY18 6SJ</t>
  </si>
  <si>
    <t>SY186SJ</t>
  </si>
  <si>
    <t>sy18 6sj</t>
  </si>
  <si>
    <t>sy186sj</t>
  </si>
  <si>
    <t>SY18 6SL</t>
  </si>
  <si>
    <t>SY186SL</t>
  </si>
  <si>
    <t>sy18 6sl</t>
  </si>
  <si>
    <t>sy186sl</t>
  </si>
  <si>
    <t>SY18 6SN</t>
  </si>
  <si>
    <t>SY186SN</t>
  </si>
  <si>
    <t>sy18 6sn</t>
  </si>
  <si>
    <t>sy186sn</t>
  </si>
  <si>
    <t>SY18 6SQ</t>
  </si>
  <si>
    <t>SY186SQ</t>
  </si>
  <si>
    <t>sy18 6sq</t>
  </si>
  <si>
    <t>sy186sq</t>
  </si>
  <si>
    <t>SY18 6SU</t>
  </si>
  <si>
    <t>SY186SU</t>
  </si>
  <si>
    <t>sy18 6su</t>
  </si>
  <si>
    <t>sy186su</t>
  </si>
  <si>
    <t>SY18 6SW</t>
  </si>
  <si>
    <t>SY186SW</t>
  </si>
  <si>
    <t>sy18 6sw</t>
  </si>
  <si>
    <t>sy186sw</t>
  </si>
  <si>
    <t>SY18 6SX</t>
  </si>
  <si>
    <t>SY186SX</t>
  </si>
  <si>
    <t>sy18 6sx</t>
  </si>
  <si>
    <t>sy186sx</t>
  </si>
  <si>
    <t>SY18 6SY</t>
  </si>
  <si>
    <t>SY186SY</t>
  </si>
  <si>
    <t>sy18 6sy</t>
  </si>
  <si>
    <t>sy186sy</t>
  </si>
  <si>
    <t>SY18 6SZ</t>
  </si>
  <si>
    <t>SY186SZ</t>
  </si>
  <si>
    <t>sy18 6sz</t>
  </si>
  <si>
    <t>sy186sz</t>
  </si>
  <si>
    <t>SY18 6TA</t>
  </si>
  <si>
    <t>SY186TA</t>
  </si>
  <si>
    <t>sy18 6ta</t>
  </si>
  <si>
    <t>sy186ta</t>
  </si>
  <si>
    <t>SY23 3LE</t>
  </si>
  <si>
    <t>SY233LE</t>
  </si>
  <si>
    <t>sy23 3le</t>
  </si>
  <si>
    <t>sy233le</t>
  </si>
  <si>
    <t>SY23 4AQ</t>
  </si>
  <si>
    <t>SY234AQ</t>
  </si>
  <si>
    <t>sy23 4aq</t>
  </si>
  <si>
    <t>sy234aq</t>
  </si>
  <si>
    <t>SY23 4HY</t>
  </si>
  <si>
    <t>SY234HY</t>
  </si>
  <si>
    <t>sy23 4hy</t>
  </si>
  <si>
    <t>sy234hy</t>
  </si>
  <si>
    <t>Pontrhydfendigaid WwTW</t>
  </si>
  <si>
    <t>SY23 4JA</t>
  </si>
  <si>
    <t>SY234JA</t>
  </si>
  <si>
    <t>sy23 4ja</t>
  </si>
  <si>
    <t>sy234ja</t>
  </si>
  <si>
    <t>SY23 4JB</t>
  </si>
  <si>
    <t>SY234JB</t>
  </si>
  <si>
    <t>sy23 4jb</t>
  </si>
  <si>
    <t>sy234jb</t>
  </si>
  <si>
    <t>SY23 4JD</t>
  </si>
  <si>
    <t>SY234JD</t>
  </si>
  <si>
    <t>sy23 4jd</t>
  </si>
  <si>
    <t>sy234jd</t>
  </si>
  <si>
    <t xml:space="preserve">Tregaron WwTW </t>
  </si>
  <si>
    <t>SY23 4JE</t>
  </si>
  <si>
    <t>SY234JE</t>
  </si>
  <si>
    <t>sy23 4je</t>
  </si>
  <si>
    <t>sy234je</t>
  </si>
  <si>
    <t>SY23 4TF</t>
  </si>
  <si>
    <t>SY234TF</t>
  </si>
  <si>
    <t>sy23 4tf</t>
  </si>
  <si>
    <t>sy234tf</t>
  </si>
  <si>
    <t>SY23 4TG</t>
  </si>
  <si>
    <t>SY234TG</t>
  </si>
  <si>
    <t>sy23 4tg</t>
  </si>
  <si>
    <t>sy234tg</t>
  </si>
  <si>
    <t>SY23 4TH</t>
  </si>
  <si>
    <t>SY234TH</t>
  </si>
  <si>
    <t>sy23 4th</t>
  </si>
  <si>
    <t>sy234th</t>
  </si>
  <si>
    <t>SY23 4TJ</t>
  </si>
  <si>
    <t>SY234TJ</t>
  </si>
  <si>
    <t>sy23 4tj</t>
  </si>
  <si>
    <t>sy234tj</t>
  </si>
  <si>
    <t>SY23 4TL</t>
  </si>
  <si>
    <t>SY234TL</t>
  </si>
  <si>
    <t>sy23 4tl</t>
  </si>
  <si>
    <t>sy234tl</t>
  </si>
  <si>
    <t>SY23 4TQ</t>
  </si>
  <si>
    <t>SY234TQ</t>
  </si>
  <si>
    <t>sy23 4tq</t>
  </si>
  <si>
    <t>sy234tq</t>
  </si>
  <si>
    <t>SY25 6AA</t>
  </si>
  <si>
    <t>SY256AA</t>
  </si>
  <si>
    <t>sy25 6aa</t>
  </si>
  <si>
    <t>sy256aa</t>
  </si>
  <si>
    <t>SY25 6AB</t>
  </si>
  <si>
    <t>SY256AB</t>
  </si>
  <si>
    <t>sy25 6ab</t>
  </si>
  <si>
    <t>sy256ab</t>
  </si>
  <si>
    <t>SY25 6AH</t>
  </si>
  <si>
    <t>SY256AH</t>
  </si>
  <si>
    <t>sy25 6ah</t>
  </si>
  <si>
    <t>sy256ah</t>
  </si>
  <si>
    <t>SY25 6AL</t>
  </si>
  <si>
    <t>SY256AL</t>
  </si>
  <si>
    <t>sy25 6al</t>
  </si>
  <si>
    <t>sy256al</t>
  </si>
  <si>
    <t>SY25 6AN</t>
  </si>
  <si>
    <t>SY256AN</t>
  </si>
  <si>
    <t>sy25 6an</t>
  </si>
  <si>
    <t>sy256an</t>
  </si>
  <si>
    <t>SY25 6AP</t>
  </si>
  <si>
    <t>SY256AP</t>
  </si>
  <si>
    <t>sy25 6ap</t>
  </si>
  <si>
    <t>sy256ap</t>
  </si>
  <si>
    <t>SY25 6AR</t>
  </si>
  <si>
    <t>SY256AR</t>
  </si>
  <si>
    <t>sy25 6ar</t>
  </si>
  <si>
    <t>sy256ar</t>
  </si>
  <si>
    <t>SY25 6AS</t>
  </si>
  <si>
    <t>SY256AS</t>
  </si>
  <si>
    <t>sy25 6as</t>
  </si>
  <si>
    <t>sy256as</t>
  </si>
  <si>
    <t>SY25 6AT</t>
  </si>
  <si>
    <t>SY256AT</t>
  </si>
  <si>
    <t>sy25 6at</t>
  </si>
  <si>
    <t>sy256at</t>
  </si>
  <si>
    <t>SY25 6AW</t>
  </si>
  <si>
    <t>SY256AW</t>
  </si>
  <si>
    <t>sy25 6aw</t>
  </si>
  <si>
    <t>sy256aw</t>
  </si>
  <si>
    <t>SY25 6AX</t>
  </si>
  <si>
    <t>SY256AX</t>
  </si>
  <si>
    <t>sy25 6ax</t>
  </si>
  <si>
    <t>sy256ax</t>
  </si>
  <si>
    <t>SY25 6AY</t>
  </si>
  <si>
    <t>SY256AY</t>
  </si>
  <si>
    <t>sy25 6ay</t>
  </si>
  <si>
    <t>sy256ay</t>
  </si>
  <si>
    <t>SY25 6AZ</t>
  </si>
  <si>
    <t>SY256AZ</t>
  </si>
  <si>
    <t>sy25 6az</t>
  </si>
  <si>
    <t>sy256az</t>
  </si>
  <si>
    <t>SY25 6BA</t>
  </si>
  <si>
    <t>SY256BA</t>
  </si>
  <si>
    <t>sy25 6ba</t>
  </si>
  <si>
    <t>sy256ba</t>
  </si>
  <si>
    <t>SY25 6BB</t>
  </si>
  <si>
    <t>SY256BB</t>
  </si>
  <si>
    <t>sy25 6bb</t>
  </si>
  <si>
    <t>sy256bb</t>
  </si>
  <si>
    <t>SY25 6BD</t>
  </si>
  <si>
    <t>SY256BD</t>
  </si>
  <si>
    <t>sy25 6bd</t>
  </si>
  <si>
    <t>sy256bd</t>
  </si>
  <si>
    <t>SY25 6BE</t>
  </si>
  <si>
    <t>SY256BE</t>
  </si>
  <si>
    <t>sy25 6be</t>
  </si>
  <si>
    <t>sy256be</t>
  </si>
  <si>
    <t>SY25 6BG</t>
  </si>
  <si>
    <t>SY256BG</t>
  </si>
  <si>
    <t>sy25 6bg</t>
  </si>
  <si>
    <t>sy256bg</t>
  </si>
  <si>
    <t>SY25 6BH</t>
  </si>
  <si>
    <t>SY256BH</t>
  </si>
  <si>
    <t>sy25 6bh</t>
  </si>
  <si>
    <t>sy256bh</t>
  </si>
  <si>
    <t>SY25 6BJ</t>
  </si>
  <si>
    <t>SY256BJ</t>
  </si>
  <si>
    <t>sy25 6bj</t>
  </si>
  <si>
    <t>sy256bj</t>
  </si>
  <si>
    <t>SY25 6BL</t>
  </si>
  <si>
    <t>SY256BL</t>
  </si>
  <si>
    <t>sy25 6bl</t>
  </si>
  <si>
    <t>sy256bl</t>
  </si>
  <si>
    <t>SY25 6BN</t>
  </si>
  <si>
    <t>SY256BN</t>
  </si>
  <si>
    <t>sy25 6bn</t>
  </si>
  <si>
    <t>sy256bn</t>
  </si>
  <si>
    <t>SY25 6BP</t>
  </si>
  <si>
    <t>SY256BP</t>
  </si>
  <si>
    <t>sy25 6bp</t>
  </si>
  <si>
    <t>sy256bp</t>
  </si>
  <si>
    <t>SY25 6BQ</t>
  </si>
  <si>
    <t>SY256BQ</t>
  </si>
  <si>
    <t>sy25 6bq</t>
  </si>
  <si>
    <t>sy256bq</t>
  </si>
  <si>
    <t>SY25 6BS</t>
  </si>
  <si>
    <t>SY256BS</t>
  </si>
  <si>
    <t>sy25 6bs</t>
  </si>
  <si>
    <t>sy256bs</t>
  </si>
  <si>
    <t>SY25 6BT</t>
  </si>
  <si>
    <t>SY256BT</t>
  </si>
  <si>
    <t>sy25 6bt</t>
  </si>
  <si>
    <t>sy256bt</t>
  </si>
  <si>
    <t>SY25 6BU</t>
  </si>
  <si>
    <t>SY256BU</t>
  </si>
  <si>
    <t>sy25 6bu</t>
  </si>
  <si>
    <t>sy256bu</t>
  </si>
  <si>
    <t>SY25 6BW</t>
  </si>
  <si>
    <t>SY256BW</t>
  </si>
  <si>
    <t>sy25 6bw</t>
  </si>
  <si>
    <t>sy256bw</t>
  </si>
  <si>
    <t>SY25 6EB</t>
  </si>
  <si>
    <t>SY256EB</t>
  </si>
  <si>
    <t>sy25 6eb</t>
  </si>
  <si>
    <t>sy256eb</t>
  </si>
  <si>
    <t>SY25 6ED</t>
  </si>
  <si>
    <t>SY256ED</t>
  </si>
  <si>
    <t>sy25 6ed</t>
  </si>
  <si>
    <t>sy256ed</t>
  </si>
  <si>
    <t>SY25 6EE</t>
  </si>
  <si>
    <t>SY256EE</t>
  </si>
  <si>
    <t>sy25 6ee</t>
  </si>
  <si>
    <t>sy256ee</t>
  </si>
  <si>
    <t>SY25 6EF</t>
  </si>
  <si>
    <t>SY256EF</t>
  </si>
  <si>
    <t>sy25 6ef</t>
  </si>
  <si>
    <t>sy256ef</t>
  </si>
  <si>
    <t>SY25 6EG</t>
  </si>
  <si>
    <t>SY256EG</t>
  </si>
  <si>
    <t>sy25 6eg</t>
  </si>
  <si>
    <t>sy256eg</t>
  </si>
  <si>
    <t>SY25 6EH</t>
  </si>
  <si>
    <t>SY256EH</t>
  </si>
  <si>
    <t>sy25 6eh</t>
  </si>
  <si>
    <t>sy256eh</t>
  </si>
  <si>
    <t>SY25 6EJ</t>
  </si>
  <si>
    <t>SY256EJ</t>
  </si>
  <si>
    <t>sy25 6ej</t>
  </si>
  <si>
    <t>sy256ej</t>
  </si>
  <si>
    <t>SY25 6EL</t>
  </si>
  <si>
    <t>SY256EL</t>
  </si>
  <si>
    <t>sy25 6el</t>
  </si>
  <si>
    <t>sy256el</t>
  </si>
  <si>
    <t>SY25 6EN</t>
  </si>
  <si>
    <t>SY256EN</t>
  </si>
  <si>
    <t>sy25 6en</t>
  </si>
  <si>
    <t>sy256en</t>
  </si>
  <si>
    <t>SY25 6EP</t>
  </si>
  <si>
    <t>SY256EP</t>
  </si>
  <si>
    <t>sy25 6ep</t>
  </si>
  <si>
    <t>sy256ep</t>
  </si>
  <si>
    <t>SY25 6EQ</t>
  </si>
  <si>
    <t>SY256EQ</t>
  </si>
  <si>
    <t>sy25 6eq</t>
  </si>
  <si>
    <t>sy256eq</t>
  </si>
  <si>
    <t>SY25 6ER</t>
  </si>
  <si>
    <t>SY256ER</t>
  </si>
  <si>
    <t>sy25 6er</t>
  </si>
  <si>
    <t>sy256er</t>
  </si>
  <si>
    <t>SY25 6ES</t>
  </si>
  <si>
    <t>SY256ES</t>
  </si>
  <si>
    <t>sy25 6es</t>
  </si>
  <si>
    <t>sy256es</t>
  </si>
  <si>
    <t>SY25 6ET</t>
  </si>
  <si>
    <t>SY256ET</t>
  </si>
  <si>
    <t>sy25 6et</t>
  </si>
  <si>
    <t>sy256et</t>
  </si>
  <si>
    <t>SY25 6EU</t>
  </si>
  <si>
    <t>SY256EU</t>
  </si>
  <si>
    <t>sy25 6eu</t>
  </si>
  <si>
    <t>sy256eu</t>
  </si>
  <si>
    <t>SY25 6EW</t>
  </si>
  <si>
    <t>SY256EW</t>
  </si>
  <si>
    <t>sy25 6ew</t>
  </si>
  <si>
    <t>sy256ew</t>
  </si>
  <si>
    <t>SY25 6HA</t>
  </si>
  <si>
    <t>SY256HA</t>
  </si>
  <si>
    <t>sy25 6ha</t>
  </si>
  <si>
    <t>sy256ha</t>
  </si>
  <si>
    <t>SY25 6HD</t>
  </si>
  <si>
    <t>SY256HD</t>
  </si>
  <si>
    <t>sy25 6hd</t>
  </si>
  <si>
    <t>sy256hd</t>
  </si>
  <si>
    <t>SY25 6HE</t>
  </si>
  <si>
    <t>SY256HE</t>
  </si>
  <si>
    <t>sy25 6he</t>
  </si>
  <si>
    <t>sy256he</t>
  </si>
  <si>
    <t>SY25 6HF</t>
  </si>
  <si>
    <t>SY256HF</t>
  </si>
  <si>
    <t>sy25 6hf</t>
  </si>
  <si>
    <t>sy256hf</t>
  </si>
  <si>
    <t>SY25 6HG</t>
  </si>
  <si>
    <t>SY256HG</t>
  </si>
  <si>
    <t>sy25 6hg</t>
  </si>
  <si>
    <t>sy256hg</t>
  </si>
  <si>
    <t>SY25 6HH</t>
  </si>
  <si>
    <t>SY256HH</t>
  </si>
  <si>
    <t>sy25 6hh</t>
  </si>
  <si>
    <t>sy256hh</t>
  </si>
  <si>
    <t>SY25 6HJ</t>
  </si>
  <si>
    <t>SY256HJ</t>
  </si>
  <si>
    <t>sy25 6hj</t>
  </si>
  <si>
    <t>sy256hj</t>
  </si>
  <si>
    <t>SY25 6HL</t>
  </si>
  <si>
    <t>SY256HL</t>
  </si>
  <si>
    <t>sy25 6hl</t>
  </si>
  <si>
    <t>sy256hl</t>
  </si>
  <si>
    <t>SY25 6HN</t>
  </si>
  <si>
    <t>SY256HN</t>
  </si>
  <si>
    <t>sy25 6hn</t>
  </si>
  <si>
    <t>sy256hn</t>
  </si>
  <si>
    <t>SY25 6HP</t>
  </si>
  <si>
    <t>SY256HP</t>
  </si>
  <si>
    <t>sy25 6hp</t>
  </si>
  <si>
    <t>sy256hp</t>
  </si>
  <si>
    <t>SY25 6HQ</t>
  </si>
  <si>
    <t>SY256HQ</t>
  </si>
  <si>
    <t>sy25 6hq</t>
  </si>
  <si>
    <t>sy256hq</t>
  </si>
  <si>
    <t>SY25 6HR</t>
  </si>
  <si>
    <t>SY256HR</t>
  </si>
  <si>
    <t>sy25 6hr</t>
  </si>
  <si>
    <t>sy256hr</t>
  </si>
  <si>
    <t>SY25 6HU</t>
  </si>
  <si>
    <t>SY256HU</t>
  </si>
  <si>
    <t>sy25 6hu</t>
  </si>
  <si>
    <t>sy256hu</t>
  </si>
  <si>
    <t>SY25 6HW</t>
  </si>
  <si>
    <t>SY256HW</t>
  </si>
  <si>
    <t>sy25 6hw</t>
  </si>
  <si>
    <t>sy256hw</t>
  </si>
  <si>
    <t>SY25 6HX</t>
  </si>
  <si>
    <t>SY256HX</t>
  </si>
  <si>
    <t>sy25 6hx</t>
  </si>
  <si>
    <t>sy256hx</t>
  </si>
  <si>
    <t>SY25 6HY</t>
  </si>
  <si>
    <t>SY256HY</t>
  </si>
  <si>
    <t>sy25 6hy</t>
  </si>
  <si>
    <t>sy256hy</t>
  </si>
  <si>
    <t>SY25 6HZ</t>
  </si>
  <si>
    <t>SY256HZ</t>
  </si>
  <si>
    <t>sy25 6hz</t>
  </si>
  <si>
    <t>sy256hz</t>
  </si>
  <si>
    <t>SY25 6JA</t>
  </si>
  <si>
    <t>SY256JA</t>
  </si>
  <si>
    <t>sy25 6ja</t>
  </si>
  <si>
    <t>sy256ja</t>
  </si>
  <si>
    <t>SY25 6JB</t>
  </si>
  <si>
    <t>SY256JB</t>
  </si>
  <si>
    <t>sy25 6jb</t>
  </si>
  <si>
    <t>sy256jb</t>
  </si>
  <si>
    <t>SY25 6JD</t>
  </si>
  <si>
    <t>SY256JD</t>
  </si>
  <si>
    <t>sy25 6jd</t>
  </si>
  <si>
    <t>sy256jd</t>
  </si>
  <si>
    <t>SY25 6JE</t>
  </si>
  <si>
    <t>SY256JE</t>
  </si>
  <si>
    <t>sy25 6je</t>
  </si>
  <si>
    <t>sy256je</t>
  </si>
  <si>
    <t>SY25 6JF</t>
  </si>
  <si>
    <t>SY256JF</t>
  </si>
  <si>
    <t>sy25 6jf</t>
  </si>
  <si>
    <t>sy256jf</t>
  </si>
  <si>
    <t>SY25 6JG</t>
  </si>
  <si>
    <t>SY256JG</t>
  </si>
  <si>
    <t>sy25 6jg</t>
  </si>
  <si>
    <t>sy256jg</t>
  </si>
  <si>
    <t>SY25 6JH</t>
  </si>
  <si>
    <t>SY256JH</t>
  </si>
  <si>
    <t>sy25 6jh</t>
  </si>
  <si>
    <t>sy256jh</t>
  </si>
  <si>
    <t>SY25 6JL</t>
  </si>
  <si>
    <t>SY256JL</t>
  </si>
  <si>
    <t>sy25 6jl</t>
  </si>
  <si>
    <t>sy256jl</t>
  </si>
  <si>
    <t>SY25 6JN</t>
  </si>
  <si>
    <t>SY256JN</t>
  </si>
  <si>
    <t>sy25 6jn</t>
  </si>
  <si>
    <t>sy256jn</t>
  </si>
  <si>
    <t>SY25 6JP</t>
  </si>
  <si>
    <t>SY256JP</t>
  </si>
  <si>
    <t>sy25 6jp</t>
  </si>
  <si>
    <t>sy256jp</t>
  </si>
  <si>
    <t>SY25 6JQ</t>
  </si>
  <si>
    <t>SY256JQ</t>
  </si>
  <si>
    <t>sy25 6jq</t>
  </si>
  <si>
    <t>sy256jq</t>
  </si>
  <si>
    <t>SY25 6JR</t>
  </si>
  <si>
    <t>SY256JR</t>
  </si>
  <si>
    <t>sy25 6jr</t>
  </si>
  <si>
    <t>sy256jr</t>
  </si>
  <si>
    <t>SY25 6JS</t>
  </si>
  <si>
    <t>SY256JS</t>
  </si>
  <si>
    <t>sy25 6js</t>
  </si>
  <si>
    <t>sy256js</t>
  </si>
  <si>
    <t>SY25 6JT</t>
  </si>
  <si>
    <t>SY256JT</t>
  </si>
  <si>
    <t>sy25 6jt</t>
  </si>
  <si>
    <t>sy256jt</t>
  </si>
  <si>
    <t>SY25 6JU</t>
  </si>
  <si>
    <t>SY256JU</t>
  </si>
  <si>
    <t>sy25 6ju</t>
  </si>
  <si>
    <t>sy256ju</t>
  </si>
  <si>
    <t>SY25 6JW</t>
  </si>
  <si>
    <t>SY256JW</t>
  </si>
  <si>
    <t>sy25 6jw</t>
  </si>
  <si>
    <t>sy256jw</t>
  </si>
  <si>
    <t>SY25 6JX</t>
  </si>
  <si>
    <t>SY256JX</t>
  </si>
  <si>
    <t>sy25 6jx</t>
  </si>
  <si>
    <t>sy256jx</t>
  </si>
  <si>
    <t>SY25 6JY</t>
  </si>
  <si>
    <t>SY256JY</t>
  </si>
  <si>
    <t>sy25 6jy</t>
  </si>
  <si>
    <t>sy256jy</t>
  </si>
  <si>
    <t>SY25 6JZ</t>
  </si>
  <si>
    <t>SY256JZ</t>
  </si>
  <si>
    <t>sy25 6jz</t>
  </si>
  <si>
    <t>sy256jz</t>
  </si>
  <si>
    <t>SY25 6LA</t>
  </si>
  <si>
    <t>SY256LA</t>
  </si>
  <si>
    <t>sy25 6la</t>
  </si>
  <si>
    <t>sy256la</t>
  </si>
  <si>
    <t>SY25 6LG</t>
  </si>
  <si>
    <t>SY256LG</t>
  </si>
  <si>
    <t>sy25 6lg</t>
  </si>
  <si>
    <t>sy256lg</t>
  </si>
  <si>
    <t>SY25 6LH</t>
  </si>
  <si>
    <t>SY256LH</t>
  </si>
  <si>
    <t>sy25 6lh</t>
  </si>
  <si>
    <t>sy256lh</t>
  </si>
  <si>
    <t>SY25 6LJ</t>
  </si>
  <si>
    <t>SY256LJ</t>
  </si>
  <si>
    <t>sy25 6lj</t>
  </si>
  <si>
    <t>sy256lj</t>
  </si>
  <si>
    <t>SY25 6LL</t>
  </si>
  <si>
    <t>SY256LL</t>
  </si>
  <si>
    <t>sy25 6ll</t>
  </si>
  <si>
    <t>sy256ll</t>
  </si>
  <si>
    <t>SY25 6LN</t>
  </si>
  <si>
    <t>SY256LN</t>
  </si>
  <si>
    <t>sy25 6ln</t>
  </si>
  <si>
    <t>sy256ln</t>
  </si>
  <si>
    <t>SY25 6LQ</t>
  </si>
  <si>
    <t>SY256LQ</t>
  </si>
  <si>
    <t>sy25 6lq</t>
  </si>
  <si>
    <t>sy256lq</t>
  </si>
  <si>
    <t>SY25 6LR</t>
  </si>
  <si>
    <t>SY256LR</t>
  </si>
  <si>
    <t>sy25 6lr</t>
  </si>
  <si>
    <t>sy256lr</t>
  </si>
  <si>
    <t>SY25 6LS</t>
  </si>
  <si>
    <t>SY256LS</t>
  </si>
  <si>
    <t>sy25 6ls</t>
  </si>
  <si>
    <t>sy256ls</t>
  </si>
  <si>
    <t>SY25 6LT</t>
  </si>
  <si>
    <t>SY256LT</t>
  </si>
  <si>
    <t>sy25 6lt</t>
  </si>
  <si>
    <t>sy256lt</t>
  </si>
  <si>
    <t>SY25 6LW</t>
  </si>
  <si>
    <t>SY256LW</t>
  </si>
  <si>
    <t>sy25 6lw</t>
  </si>
  <si>
    <t>sy256lw</t>
  </si>
  <si>
    <t>SY25 6NB</t>
  </si>
  <si>
    <t>SY256NB</t>
  </si>
  <si>
    <t>sy25 6nb</t>
  </si>
  <si>
    <t>sy256nb</t>
  </si>
  <si>
    <t>SY25 6ND</t>
  </si>
  <si>
    <t>SY256ND</t>
  </si>
  <si>
    <t>sy25 6nd</t>
  </si>
  <si>
    <t>sy256nd</t>
  </si>
  <si>
    <t>SY25 6NE</t>
  </si>
  <si>
    <t>SY256NE</t>
  </si>
  <si>
    <t>sy25 6ne</t>
  </si>
  <si>
    <t>sy256ne</t>
  </si>
  <si>
    <t>SY25 6NF</t>
  </si>
  <si>
    <t>SY256NF</t>
  </si>
  <si>
    <t>sy25 6nf</t>
  </si>
  <si>
    <t>sy256nf</t>
  </si>
  <si>
    <t>SY25 6NG</t>
  </si>
  <si>
    <t>SY256NG</t>
  </si>
  <si>
    <t>sy25 6ng</t>
  </si>
  <si>
    <t>sy256ng</t>
  </si>
  <si>
    <t>SY25 6NH</t>
  </si>
  <si>
    <t>SY256NH</t>
  </si>
  <si>
    <t>sy25 6nh</t>
  </si>
  <si>
    <t>sy256nh</t>
  </si>
  <si>
    <t>SY25 6NJ</t>
  </si>
  <si>
    <t>SY256NJ</t>
  </si>
  <si>
    <t>sy25 6nj</t>
  </si>
  <si>
    <t>sy256nj</t>
  </si>
  <si>
    <t>SY25 6NL</t>
  </si>
  <si>
    <t>SY256NL</t>
  </si>
  <si>
    <t>sy25 6nl</t>
  </si>
  <si>
    <t>sy256nl</t>
  </si>
  <si>
    <t>SY25 6NN</t>
  </si>
  <si>
    <t>SY256NN</t>
  </si>
  <si>
    <t>sy25 6nn</t>
  </si>
  <si>
    <t>sy256nn</t>
  </si>
  <si>
    <t>SY25 6NP</t>
  </si>
  <si>
    <t>SY256NP</t>
  </si>
  <si>
    <t>sy25 6np</t>
  </si>
  <si>
    <t>sy256np</t>
  </si>
  <si>
    <t>SY25 6NR</t>
  </si>
  <si>
    <t>SY256NR</t>
  </si>
  <si>
    <t>sy25 6nr</t>
  </si>
  <si>
    <t>sy256nr</t>
  </si>
  <si>
    <t>SY25 6NW</t>
  </si>
  <si>
    <t>SY256NW</t>
  </si>
  <si>
    <t>sy25 6nw</t>
  </si>
  <si>
    <t>sy256nw</t>
  </si>
  <si>
    <t>SY25 6NY</t>
  </si>
  <si>
    <t>SY256NY</t>
  </si>
  <si>
    <t>sy25 6ny</t>
  </si>
  <si>
    <t>sy256ny</t>
  </si>
  <si>
    <t>SY25 6NZ</t>
  </si>
  <si>
    <t>SY256NZ</t>
  </si>
  <si>
    <t>sy25 6nz</t>
  </si>
  <si>
    <t>sy256nz</t>
  </si>
  <si>
    <t>SY25 6PA</t>
  </si>
  <si>
    <t>SY256PA</t>
  </si>
  <si>
    <t>sy25 6pa</t>
  </si>
  <si>
    <t>sy256pa</t>
  </si>
  <si>
    <t>SY25 6PB</t>
  </si>
  <si>
    <t>SY256PB</t>
  </si>
  <si>
    <t>sy25 6pb</t>
  </si>
  <si>
    <t>sy256pb</t>
  </si>
  <si>
    <t>SY25 6PD</t>
  </si>
  <si>
    <t>SY256PD</t>
  </si>
  <si>
    <t>sy25 6pd</t>
  </si>
  <si>
    <t>sy256pd</t>
  </si>
  <si>
    <t>SY25 6PE</t>
  </si>
  <si>
    <t>SY256PE</t>
  </si>
  <si>
    <t>sy25 6pe</t>
  </si>
  <si>
    <t>sy256pe</t>
  </si>
  <si>
    <t>SY25 6PF</t>
  </si>
  <si>
    <t>SY256PF</t>
  </si>
  <si>
    <t>sy25 6pf</t>
  </si>
  <si>
    <t>sy256pf</t>
  </si>
  <si>
    <t>SY25 6PG</t>
  </si>
  <si>
    <t>SY256PG</t>
  </si>
  <si>
    <t>sy25 6pg</t>
  </si>
  <si>
    <t>sy256pg</t>
  </si>
  <si>
    <t>SY25 6PH</t>
  </si>
  <si>
    <t>SY256PH</t>
  </si>
  <si>
    <t>sy25 6ph</t>
  </si>
  <si>
    <t>sy256ph</t>
  </si>
  <si>
    <t>SY25 6PP</t>
  </si>
  <si>
    <t>SY256PP</t>
  </si>
  <si>
    <t>sy25 6pp</t>
  </si>
  <si>
    <t>sy256pp</t>
  </si>
  <si>
    <t>SY25 6PQ</t>
  </si>
  <si>
    <t>SY256PQ</t>
  </si>
  <si>
    <t>sy25 6pq</t>
  </si>
  <si>
    <t>sy256pq</t>
  </si>
  <si>
    <t>SY25 6PR</t>
  </si>
  <si>
    <t>SY256PR</t>
  </si>
  <si>
    <t>sy25 6pr</t>
  </si>
  <si>
    <t>sy256pr</t>
  </si>
  <si>
    <t>SY25 6PS</t>
  </si>
  <si>
    <t>SY256PS</t>
  </si>
  <si>
    <t>sy25 6ps</t>
  </si>
  <si>
    <t>sy256ps</t>
  </si>
  <si>
    <t>SY25 6PT</t>
  </si>
  <si>
    <t>SY256PT</t>
  </si>
  <si>
    <t>sy25 6pt</t>
  </si>
  <si>
    <t>sy256pt</t>
  </si>
  <si>
    <t>SY25 6PU</t>
  </si>
  <si>
    <t>SY256PU</t>
  </si>
  <si>
    <t>sy25 6pu</t>
  </si>
  <si>
    <t>sy256pu</t>
  </si>
  <si>
    <t>SY25 6PX</t>
  </si>
  <si>
    <t>SY256PX</t>
  </si>
  <si>
    <t>sy25 6px</t>
  </si>
  <si>
    <t>sy256px</t>
  </si>
  <si>
    <t>SY25 6QS</t>
  </si>
  <si>
    <t>SY256QS</t>
  </si>
  <si>
    <t>sy25 6qs</t>
  </si>
  <si>
    <t>sy256qs</t>
  </si>
  <si>
    <t>SY25 6QT</t>
  </si>
  <si>
    <t>SY256QT</t>
  </si>
  <si>
    <t>sy25 6qt</t>
  </si>
  <si>
    <t>sy256qt</t>
  </si>
  <si>
    <t>SY25 6QU</t>
  </si>
  <si>
    <t>SY256QU</t>
  </si>
  <si>
    <t>sy25 6qu</t>
  </si>
  <si>
    <t>sy256qu</t>
  </si>
  <si>
    <t>SY25 6RL</t>
  </si>
  <si>
    <t>SY256RL</t>
  </si>
  <si>
    <t>sy25 6rl</t>
  </si>
  <si>
    <t>sy256rl</t>
  </si>
  <si>
    <t>SY25 6RN</t>
  </si>
  <si>
    <t>SY256RN</t>
  </si>
  <si>
    <t>sy25 6rn</t>
  </si>
  <si>
    <t>sy256rn</t>
  </si>
  <si>
    <t>SY25 6RP</t>
  </si>
  <si>
    <t>SY256RP</t>
  </si>
  <si>
    <t>sy25 6rp</t>
  </si>
  <si>
    <t>sy256rp</t>
  </si>
  <si>
    <t>SY25 6RR</t>
  </si>
  <si>
    <t>SY256RR</t>
  </si>
  <si>
    <t>sy25 6rr</t>
  </si>
  <si>
    <t>sy256rr</t>
  </si>
  <si>
    <t>SY25 6RS</t>
  </si>
  <si>
    <t>SY256RS</t>
  </si>
  <si>
    <t>sy25 6rs</t>
  </si>
  <si>
    <t>sy256rs</t>
  </si>
  <si>
    <t>SY25 6RT</t>
  </si>
  <si>
    <t>SY256RT</t>
  </si>
  <si>
    <t>sy25 6rt</t>
  </si>
  <si>
    <t>sy256rt</t>
  </si>
  <si>
    <t>SY25 6RU</t>
  </si>
  <si>
    <t>SY256RU</t>
  </si>
  <si>
    <t>sy25 6ru</t>
  </si>
  <si>
    <t>sy256ru</t>
  </si>
  <si>
    <t>SY25 6RW</t>
  </si>
  <si>
    <t>SY256RW</t>
  </si>
  <si>
    <t>sy25 6rw</t>
  </si>
  <si>
    <t>sy256rw</t>
  </si>
  <si>
    <t>SY25 6RX</t>
  </si>
  <si>
    <t>SY256RX</t>
  </si>
  <si>
    <t>sy25 6rx</t>
  </si>
  <si>
    <t>sy256rx</t>
  </si>
  <si>
    <t>SY25 6RY</t>
  </si>
  <si>
    <t>SY256RY</t>
  </si>
  <si>
    <t>sy25 6ry</t>
  </si>
  <si>
    <t>sy256ry</t>
  </si>
  <si>
    <t>SY25 6RZ</t>
  </si>
  <si>
    <t>SY256RZ</t>
  </si>
  <si>
    <t>sy25 6rz</t>
  </si>
  <si>
    <t>sy256rz</t>
  </si>
  <si>
    <t>SY25 6SA</t>
  </si>
  <si>
    <t>SY256SA</t>
  </si>
  <si>
    <t>sy25 6sa</t>
  </si>
  <si>
    <t>sy256sa</t>
  </si>
  <si>
    <t>SY25 6SB</t>
  </si>
  <si>
    <t>SY256SB</t>
  </si>
  <si>
    <t>sy25 6sb</t>
  </si>
  <si>
    <t>sy256sb</t>
  </si>
  <si>
    <t>SY25 6SZ</t>
  </si>
  <si>
    <t>SY256SZ</t>
  </si>
  <si>
    <t>sy25 6sz</t>
  </si>
  <si>
    <t>sy256sz</t>
  </si>
  <si>
    <t>SY25 6TB</t>
  </si>
  <si>
    <t>SY256TB</t>
  </si>
  <si>
    <t>sy25 6tb</t>
  </si>
  <si>
    <t>sy256tb</t>
  </si>
  <si>
    <t>SY25 6TD</t>
  </si>
  <si>
    <t>SY256TD</t>
  </si>
  <si>
    <t>sy25 6td</t>
  </si>
  <si>
    <t>sy256td</t>
  </si>
  <si>
    <t>SY25 6TE</t>
  </si>
  <si>
    <t>SY256TE</t>
  </si>
  <si>
    <t>sy25 6te</t>
  </si>
  <si>
    <t>sy256te</t>
  </si>
  <si>
    <t>SY25 6UG</t>
  </si>
  <si>
    <t>SY256UG</t>
  </si>
  <si>
    <t>sy25 6ug</t>
  </si>
  <si>
    <t>sy256ug</t>
  </si>
  <si>
    <t>SY25 6UH</t>
  </si>
  <si>
    <t>SY256UH</t>
  </si>
  <si>
    <t>sy25 6uh</t>
  </si>
  <si>
    <t>sy256uh</t>
  </si>
  <si>
    <t>SY25 6UJ</t>
  </si>
  <si>
    <t>SY256UJ</t>
  </si>
  <si>
    <t>sy25 6uj</t>
  </si>
  <si>
    <t>sy256uj</t>
  </si>
  <si>
    <t>SY25 6UL</t>
  </si>
  <si>
    <t>SY256UL</t>
  </si>
  <si>
    <t>sy25 6ul</t>
  </si>
  <si>
    <t>sy256ul</t>
  </si>
  <si>
    <t>SY25 6UN</t>
  </si>
  <si>
    <t>SY256UN</t>
  </si>
  <si>
    <t>sy25 6un</t>
  </si>
  <si>
    <t>sy256un</t>
  </si>
  <si>
    <t>SY25 6UP</t>
  </si>
  <si>
    <t>SY256UP</t>
  </si>
  <si>
    <t>sy25 6up</t>
  </si>
  <si>
    <t>sy256up</t>
  </si>
  <si>
    <t>SY25 6UQ</t>
  </si>
  <si>
    <t>SY256UQ</t>
  </si>
  <si>
    <t>sy25 6uq</t>
  </si>
  <si>
    <t>sy256uq</t>
  </si>
  <si>
    <t>SY25 6UR</t>
  </si>
  <si>
    <t>SY256UR</t>
  </si>
  <si>
    <t>sy25 6ur</t>
  </si>
  <si>
    <t>sy256ur</t>
  </si>
  <si>
    <t>SY25 6UT</t>
  </si>
  <si>
    <t>SY256UT</t>
  </si>
  <si>
    <t>sy25 6ut</t>
  </si>
  <si>
    <t>sy256ut</t>
  </si>
  <si>
    <t>SY25 6UU</t>
  </si>
  <si>
    <t>SY256UU</t>
  </si>
  <si>
    <t>sy25 6uu</t>
  </si>
  <si>
    <t>sy256uu</t>
  </si>
  <si>
    <t>SY25 6UW</t>
  </si>
  <si>
    <t>SY256UW</t>
  </si>
  <si>
    <t>sy25 6uw</t>
  </si>
  <si>
    <t>sy256uw</t>
  </si>
  <si>
    <t>SY25 6WN</t>
  </si>
  <si>
    <t>SY256WN</t>
  </si>
  <si>
    <t>sy25 6wn</t>
  </si>
  <si>
    <t>sy256wn</t>
  </si>
  <si>
    <t>Mae angen i Asesiadau Rheoliadau Cynefinoedd (HRAs) o ddatblygiadau newydd ystyried a fydd llwytho maetholion yn arwain at 'Effeithiau Sylweddol Tebygol' (LSE) ar safle gwarchodedig.  Os yw HRA yn dod o hyd i LSE oherwydd llwytho maetholion, bydd angen i'r Asesiad Priodol ystyried a ellir lliniaru'r llwyth maetholion hwn er mwyn osgoi effeithiau andwyol ar gyfanrwydd y safle gwarchodedig.</t>
  </si>
  <si>
    <t>Habitats Regulations Assessments (HRAs) of new developments need to consider whether nutrient loading will result in ‘Likely Significant Effects’ (LSE) on a protected site.  If an HRA finds LSE due to nutrient loading,  the Appropriate Assessment will need to consider whether this nutrient load can be mitigated in order to avoid adverse effects on the integrity of the protected site.</t>
  </si>
  <si>
    <t xml:space="preserve">Y cam cyntaf mewn HRA sy'n cynnwys niwtraliaeth maetholion yw deall a fydd angen lliniaru datblygiad i gyflawni niwtraliaeth maethol ac, os felly, faint o faetholion sydd angen lliniaru yn flynyddol.  Er mwyn deall faint o faetholion y bydd datblygiad newydd yn eu creu, mae angen cyllideb faetholion.  </t>
  </si>
  <si>
    <t>c) Cliciwch ar y tab 'Catchinfo'. Yna cliciwch y gwymplen wrth ymyl y teitl 'Dewis math o ddata gofodol i weld:' ar ochr chwith y map a dewiswch 'Rainfall'. Nesaf, dewiswch y tab Legend.</t>
  </si>
  <si>
    <t>Mae ACA Afon Wysg yn rhannol o fewn Blaenau Gwent, Sir Fynwy, Casnewydd, Powys, Torfaen. Os yw datblygiad o fewn y dalgylchoedd hyn, bydd angen cwblhau cyllideb faetholion er mwyn penderfynu a fydd y safle'n arwain at 'effeithiau andwyol ar gyfanrwydd y safle' yn y safleoedd gwarchodedig hyn oherwydd cynnydd mewn llwytho maetholion a achosir gan y datblygiad.</t>
  </si>
  <si>
    <t>I gyfrifo'r llwyth maetholion i safle gwarchodedig, bydd angen i'r defnyddiwr lywio'r offeryn hwn yn nhrefn pedwar cam y gyllideb faetholion:</t>
  </si>
  <si>
    <t>SAC_Name</t>
  </si>
  <si>
    <t>Afon Eden - Cors Goch Trawsfynydd</t>
  </si>
  <si>
    <t>Afon Gwyrfai a Llyn Cwellyn</t>
  </si>
  <si>
    <t>Afon Teifi/ River Teifi</t>
  </si>
  <si>
    <t>Afon Tywi/ River Tywi</t>
  </si>
  <si>
    <t>Coedydd Derw a Safleoedd Ystlumod Meirion / Meirionnydd Oakwoods and Bat Sites</t>
  </si>
  <si>
    <t>River Dee and Bala Lake/ Afon Dyfrdwy a Llyn Tegid</t>
  </si>
  <si>
    <t>River Usk/ Afon Wysg</t>
  </si>
  <si>
    <t>River Wye/ Afon Gwy</t>
  </si>
  <si>
    <t>Local Authority</t>
  </si>
  <si>
    <t>DAN Y PARC HIGHWAYS DEPOT STW  , ,</t>
  </si>
  <si>
    <t>AN0261301</t>
  </si>
  <si>
    <t>NANT WENLLAN</t>
  </si>
  <si>
    <t>Phosphorus permit post DCWW upgrade</t>
  </si>
  <si>
    <t>Nitrogen permit pre DCWW upgrade</t>
  </si>
  <si>
    <t>Nitrogen permit post DCWW upgrade</t>
  </si>
  <si>
    <t>Phosphorus permit pre DCWW upgrade</t>
  </si>
  <si>
    <t>Tablau edrych</t>
  </si>
  <si>
    <t>SuDS feature</t>
  </si>
  <si>
    <t>Stage 3S (Cam 3S)</t>
  </si>
  <si>
    <t>Link 8</t>
  </si>
  <si>
    <t>Stage 3S</t>
  </si>
  <si>
    <t>Cam 3S</t>
  </si>
  <si>
    <t>P (%)</t>
  </si>
  <si>
    <t>N (%)</t>
  </si>
  <si>
    <t>Proportion of landcover area served by SuDS feature (%)</t>
  </si>
  <si>
    <t>Cyfran o'r arwynebedd gorchudd tir a wasanaethir gan nodwedd SuDS (%)</t>
  </si>
  <si>
    <t>Nodwedd SuDS</t>
  </si>
  <si>
    <t>Cam 3S - cyfrifwch y llwyth maethol blynyddol sy'n cael ei dynnu o Systemau Draenio Cynaliadwy (SuDS):</t>
  </si>
  <si>
    <t>Stage 3S - calculate the annual nutrient load removed from Sustainable Urban Drainage Systems (SuDS):</t>
  </si>
  <si>
    <t>Text 32</t>
  </si>
  <si>
    <t>Text 33</t>
  </si>
  <si>
    <t>Subheading 6</t>
  </si>
  <si>
    <t>Text 34</t>
  </si>
  <si>
    <t>Text 35</t>
  </si>
  <si>
    <t>Text 36</t>
  </si>
  <si>
    <t>Nutrient loading from future land use</t>
  </si>
  <si>
    <t>Nutrient loading from current land use</t>
  </si>
  <si>
    <t>Nutrient loading from additional wastewater</t>
  </si>
  <si>
    <t>Nutrient load removed through SuDS</t>
  </si>
  <si>
    <t>Llwyth maetholion wedi'i dynnu trwy SuDS</t>
  </si>
  <si>
    <t>Diagram heading 5</t>
  </si>
  <si>
    <t>Table 5: Stage 2 and 3 rainfall and urban export coefficient lookup</t>
  </si>
  <si>
    <t>Swale</t>
  </si>
  <si>
    <t>Detention basin</t>
  </si>
  <si>
    <t>Retention basin</t>
  </si>
  <si>
    <t>Pond</t>
  </si>
  <si>
    <t>Wetland</t>
  </si>
  <si>
    <t>Floating wetlands</t>
  </si>
  <si>
    <t>Bioretention zone</t>
  </si>
  <si>
    <t>Tree pit</t>
  </si>
  <si>
    <t>Filter strip</t>
  </si>
  <si>
    <t>Filter drain</t>
  </si>
  <si>
    <t>Willow beds</t>
  </si>
  <si>
    <t>Permeable pavement</t>
  </si>
  <si>
    <t>Vortex grit separator</t>
  </si>
  <si>
    <t>Oil water separator</t>
  </si>
  <si>
    <t>Stormwater filter</t>
  </si>
  <si>
    <t>Granular treatment media</t>
  </si>
  <si>
    <t>Rainwater and stormwater storage</t>
  </si>
  <si>
    <t>Pwll</t>
  </si>
  <si>
    <t>Gwahanydd graean vorex</t>
  </si>
  <si>
    <t>Gwlyptir</t>
  </si>
  <si>
    <t>Gwelyau helyg</t>
  </si>
  <si>
    <t>Pwll coed</t>
  </si>
  <si>
    <t>Hidlydd Stormwater</t>
  </si>
  <si>
    <t>Basn cadw</t>
  </si>
  <si>
    <t>Dŵr glaw a storio stormdwr</t>
  </si>
  <si>
    <t>Palmant hydraidd</t>
  </si>
  <si>
    <t>Gwahanydd dŵr olew</t>
  </si>
  <si>
    <t>Cyfryngau triniaeth gronynnog</t>
  </si>
  <si>
    <t>Gwlyptiroedd arnofiol</t>
  </si>
  <si>
    <t>Stribed filter</t>
  </si>
  <si>
    <t>Draen hidlo</t>
  </si>
  <si>
    <t>Parth biogadw</t>
  </si>
  <si>
    <t>Input 5</t>
  </si>
  <si>
    <t>Input 6</t>
  </si>
  <si>
    <t>Input 7</t>
  </si>
  <si>
    <t>Input 8</t>
  </si>
  <si>
    <t>Input 9</t>
  </si>
  <si>
    <t>Input 10</t>
  </si>
  <si>
    <t>Input 11</t>
  </si>
  <si>
    <t>Input 12</t>
  </si>
  <si>
    <t>Input 13</t>
  </si>
  <si>
    <t>Input 14</t>
  </si>
  <si>
    <t>Input 15</t>
  </si>
  <si>
    <t>Input 16</t>
  </si>
  <si>
    <t>Input 17</t>
  </si>
  <si>
    <t>Input 18</t>
  </si>
  <si>
    <t>Input 19</t>
  </si>
  <si>
    <t>Input 20</t>
  </si>
  <si>
    <t>Rainwater harvesting systems</t>
  </si>
  <si>
    <t>Input 21</t>
  </si>
  <si>
    <t>Soakaway / infiltration systems</t>
  </si>
  <si>
    <t>Infiltration trenches</t>
  </si>
  <si>
    <t>The amount of nutrients removed through SuDS is automatically calculated using the landcovers and associated loads from Stage 3, the drainage area, and the nutrient removal rates. The total load removed through SuDS is incorporated into the final nutrient budget calculation. Selecting the type of SuDS feature used is to ensure that the nutrient budget calculator matches the SuDS design detailed in the planning application.</t>
  </si>
  <si>
    <t>Mae faint o faetholion sy'n cael eu tynnu trwy SuDS yn cael ei gyfrifo'n awtomatig gan ddefnyddio'r tirluniau a'r llwythi cysylltiedig o Gyfnod 3, yr ardal ddraenio, a'r cyfraddau tynnu maetholion. Mae cyfanswm y llwyth sy'n cael ei dynnu trwy SuDS wedi'i ymgorffori yn y cyfrifiad cyllideb faethol terfynol. Mae dewis y math o nodwedd SuDS a ddefnyddir er mwyn sicrhau bod y gyfrifiannell cyllideb faetholion yn cyd-fynd â’r dyluniad SuDS a nodir yn y cais cynllunio.</t>
  </si>
  <si>
    <t>Text 37</t>
  </si>
  <si>
    <t>Text 38</t>
  </si>
  <si>
    <t>Input 22</t>
  </si>
  <si>
    <t>Input 23</t>
  </si>
  <si>
    <t>Ffosydd ymdreiddiad</t>
  </si>
  <si>
    <t>Storio dŵr glaw a dŵr storm</t>
  </si>
  <si>
    <t>Systemau ffos gerrig / ymdreiddiad</t>
  </si>
  <si>
    <t>Trên rheoli aml-gam (1+)</t>
  </si>
  <si>
    <t>Trên rheoli aml-gam (2+)</t>
  </si>
  <si>
    <t>Trên rheoli aml-gam (3+)</t>
  </si>
  <si>
    <t>Multi-stage management train (3+)</t>
  </si>
  <si>
    <t>Multi-stage management train (2+)</t>
  </si>
  <si>
    <t>Multi-stage management train (1+)</t>
  </si>
  <si>
    <t>Cyffredinol</t>
  </si>
  <si>
    <t>Arwynebedd (hectarau)</t>
  </si>
  <si>
    <t>Area (hectares)</t>
  </si>
  <si>
    <t>b) Bydd y ddolen hon yn dod â’r defnyddiwr i dudalen gwybodaeth dalgylch mesurydd llif afon Wysg yn Chainbridge (nid oes angen newid y dalgylch i gael y wybodaeth ofynnol).</t>
  </si>
  <si>
    <t>The 2018 ruling in the European Court of Justice referred to as ‘The Dutch Case’ should be applied to plans or projects that may generate additional nutrient inputs in the catchments of European designated sites (hereafter referred to as Protected sites) that are failing to meet their conservation objectives because of pre-existing levels of nutrients. A key point set out by the Court was that where the condition of a designated habitat is unfavourable, the possibility of authorising further activities which will add additional nutrient loading is ‘necessarily limited’</t>
  </si>
  <si>
    <t>Dylid cymhwyso dyfarniad 2018 yn Llys Cyfiawnder Ewrop y cyfeirir ato fel 'Achos yr Iseldiroedd' ar gyfer cynlluniau neu brosiectau a allai gynhyrchu mewnbynnau maetholion ychwanegol yn nalgylchoedd safleoedd dynodedig Ewropeaidd (y cyfeirir atynt o hyn ymlaen fel Safleoedd Gwarchodedig) sy'n methu â bodloni. eu hamcanion cadwraeth oherwydd lefelau maetholion sy'n bodoli eisoes. Pwynt allweddol a nodwyd gan y Llys oedd, lle mae cyflwr cynefin dynodedig yn anffafriol, bod y posibilrwydd o awdurdodi gweithgareddau pellach a fydd yn ychwanegu llwyth maetholion ychwanegol yn ‘angenrheidiol o gyfyngedig’.</t>
  </si>
  <si>
    <t>https://www.gov.wales/national-standards-sustainable-drainage-systems-suds</t>
  </si>
  <si>
    <t xml:space="preserve">Link 1 </t>
  </si>
  <si>
    <t xml:space="preserve">National standards for sustainable drainage systems (SuDS) can be found here: </t>
  </si>
  <si>
    <t>https://www.llyw.cymru/safonau-cenedlaethol-ar-gyfer-systemau-draenio-cynaliadwy-suds</t>
  </si>
  <si>
    <t xml:space="preserve">Ciria's Using SuDS to reduce phosphorus in surface water runoff (C808F) can be found here: </t>
  </si>
  <si>
    <t>https://www.ciria.org/CIRIA/CIRIA/Item_Detail.aspx?iProductCode=C808F&amp;Category=FREEPUBS</t>
  </si>
  <si>
    <t xml:space="preserve">Ciria's Using SuDS to reduce nitrogen in surface water runoff (C815) can be found here: </t>
  </si>
  <si>
    <t>https://www.ciria.org/CIRIA/Books/Free_publications/C815F.aspx</t>
  </si>
  <si>
    <t>Nutrient neutrality is required where a plan or project could increase the amount of phosphorus in a river SAC and water quality targets for phosphorus are already being exceeded or are failing to meet the targets downstream.
In some cases, developments involving new connections to a public sewer will not need to demonstrate nutrient neutrality. Effluent discharges from the associated wastewater treatment works will have been assessed in terms of meeting local water quality targets and are regulated by Natural Resources Wales (NRW) through the works Environmental Permit.</t>
  </si>
  <si>
    <t>Mae angen niwtraliaeth maetholion lle gallai cynllun neu brosiect gynyddu faint o ffosfforws mewn ACA afon ac mae targedau ansawdd dŵr ar gyfer ffosfforws eisoes yn cael eu rhagori neu'n methu â chyrraedd y targedau i lawr yr afon.
Mewn rhai achosion, ni fydd angen i ddatblygiadau sy'n ymwneud â chysylltiadau newydd â charthffos gyhoeddus ddangos niwtraliaeth maetholion. Bydd gollyngiadau elifiant o'r gwaith trin dŵr gwastraff cysylltiedig wedi'u hasesu o ran cyrraedd targedau ansawdd dŵr lleol a chânt eu rheoleiddio gan Cyfoeth Naturiol Cymru (CNC) drwy Drwydded Amgylcheddol y gwaith.</t>
  </si>
  <si>
    <t>This tool is for anyone who needs to complete a nutrient budget calculation to support an appropriate assessment for the development of residential, commercial, leisure, tourism or public service infrastructure in the River Usk catchment. The tool is primarily aimed at developers who need to complete a nutrient budget calculation to support a planning application and any LPA that needs to understand the mitigation requirements for future development or assess planning applications. It could also be used by communities or environmental groups wanting to understand the impacts of a local development on the nutrient inputs to the sites of concern.
The key factors to consider when assessing whether the nutrient neutrality approach is required for a new development are:
1. Whether the development is within a catchment that drains to an affected protected site.
2. Whether the receiving Wastewater Treatment Works discharges to an affected protected site.
3. Whether the development will lead to an increase in ‘overnight stays’.
4. Whether the development will lead to an increase in the number of customers/users or employees coming into the catchment of the SAC river from outside of the catchment to work (in this context a user is defined as a person who may use a service or facilities provided by the development without being directly considered as a customer).
If the answer is yes to either 1, or the answer is yes to 2 and 3 or 2 and 4 as outlined above, a nutrient budget calculator will need to be completed in order to assess whether development will increase nutrient loading to a protected site. If unsure whether the development is within a catchment that drains to an affected protected site, the site postcode can be entered into the tool on the ‘Dechrau (Start)’ worksheet, otherwise please follow the guidance. If unsure whether the receiving wastewater treatment works (WwTW) drains to a protected site, please check if the WwTW is in the dropdown list in Stage 1 of the calculator. An increase in overnight stays is defined as any development that will increase the number of people that will stay overnight compared to the previous land use on the development area. Small commercial developments are unlikely to increase the number of employees travelling into the catchment. Estimating the number of employees coming from outside of the catchment may require the assistance of a professional consultancy.</t>
  </si>
  <si>
    <t>Mae’r offeryn hwn ar gyfer unrhyw un sydd angen cwblhau cyfrifiad cyllideb faetholion i gefnogi asesiad priodol ar gyfer datblygu seilwaith preswyl, masnachol, hamdden, twristiaeth neu wasanaeth cyhoeddus yn nalgylch Afon Wysg. Mae’r offeryn wedi’i anelu’n bennaf at ddatblygwyr sydd angen cwblhau cyfrifiad cyllideb faetholion i gefnogi cais cynllunio ac unrhyw ACLl sydd angen deall y gofynion lliniaru ar gyfer datblygiad yn y dyfodol neu asesu ceisiadau cynllunio. Gallai hefyd gael ei ddefnyddio gan gymunedau neu grwpiau amgylcheddol sydd am ddeall effeithiau datblygiad lleol ar fewnbynnau maetholion i'r safleoedd sy'n peri pryder.
Y ffactorau allweddol i'w hystyried wrth asesu a oes angen y dull niwtraliaeth maetholion ar gyfer a datblygiadau newydd yw:
1. A yw'r datblygiad o fewn dalgylch sy'n draenio i safle gwarchodedig yr effeithir arno.
2. A yw'r Gwaith Trin Dŵr Gwastraff sy'n cael ei dderbyn yn gollwng i safle gwarchodedig yr effeithir arno.
3. A fydd y datblygiad yn arwain at gynnydd mewn ‘arosiadau dros nos’.
4. A fydd y datblygiad yn arwain at gynnydd yn nifer y cwsmeriaid/defnyddwyr neu weithwyr sy'n dod i mewn i ddalgylch yr afon ACA o'r tu allan i'r dalgylch i weithio (yn y cyd-destun hwn diffinnir defnyddiwr fel person a all ddefnyddio gwasanaeth neu gyfleusterau a ddarperir gan y datblygiad heb gael eu hystyried yn uniongyrchol fel cwsmer).
Os mai ‘ydw’ yw’r ateb i naill ai 1, neu os mai ‘ydw’ yw’r ateb i 2 a 3 neu 2 a 4 fel yr amlinellir uchod, bydd angen cwblhau cyfrifiannell cyllideb faetholion er mwyn asesu a fydd datblygiad yn cynyddu llwyth maethynnau i safle gwarchodedig. Os ydych yn ansicr a yw’r datblygiad o fewn dalgylch sy’n draenio i safle gwarchodedig yr effeithir arno, gellir rhoi cod post y safle yn yr offeryn ar y daflen waith ‘Dechrau (Cychwyn)’, fel arall dilynwch y canllawiau. Os nad ydych yn siŵr a yw’r gwaith trin dŵr gwastraff derbyn yn draenio i safle gwarchodedig, gwiriwch a yw’r GTDG yn y gwymplen yng Ngham 1 y gyfrifiannell. Diffinnir cynnydd mewn arosiadau dros nos fel unrhyw ddatblygiad a fydd yn cynyddu nifer y bobl a fydd yn aros dros nos o gymharu â’r defnydd tir blaenorol ar yr ardal ddatblygu. Mae datblygiadau masnachol bach yn annhebygol o gynyddu nifer y gweithwyr sy'n teithio i'r dalgylch. Efallai y bydd amcangyfrif nifer y gweithwyr sy'n dod o'r tu allan i'r dalgylch yn gofyn am gymorth ymgynghoriaeth broffesiynol.</t>
  </si>
  <si>
    <t>Stage 4 - calculate the final annual nutrient budget for the development site:</t>
  </si>
  <si>
    <t>Cam 4 - cyfrifo’r gyllideb faetholion flynyddol derfynol ar gyfer y safle datblygu:</t>
  </si>
  <si>
    <t>Safonau cenedlaethol ar gyfer systemau draenio cynaliadwy (SuDS) ar gael yma:</t>
  </si>
  <si>
    <t>Mae Ciria's Defnyddio SuDS i leihau nitrogen mewn dŵr ffo wyneb (C815) i'w weld yma:</t>
  </si>
  <si>
    <t>Mae Ciria's yn Defnyddio SuDS i leihau ffosfforws mewn dŵr ffo wyneb (C808F) i'w weld yma:</t>
  </si>
  <si>
    <t>Areas of surface water that remain inundated all year round, including rivers, ponds, and lakes.</t>
  </si>
  <si>
    <t>The postcode you have entered is not within the boundary of the SAC catchment. If the wastewater drains to the SAC via the sewerage network you may still need to complete a nutrient budget calculation. It is recommended that you check whether a nutrient budget calculation is required with your LPA.</t>
  </si>
  <si>
    <t>Nid yw'r cod post yr ydych wedi'i nodi o fewn ffin y dalgylch ACA. Os yw'r dŵr gwastraff yn draenio i'r ACA drwy'r rhwydwaith carthffosiaeth efallai y bydd angen i chi gwblhau cyfrifiad cyllideb maetholion o hyd. Argymhellir eich bod yn gwirio a oes angen cyfrifiad cyllideb faetholion gyda'ch LPA.</t>
  </si>
  <si>
    <t>Site-specific information about the development will need to be entered into Stages 1-3S in order for the tool to calculate the nutrient budget in Stage 4. The outputs from each stage of the nutrient budget are used to calculate the budget using the equation shown below:</t>
  </si>
  <si>
    <t>Bydd angen cofnodi gwybodaeth safle-benodol am y datblygiad yng Nghamau 1-3S er mwyn i'r offeryn gyfrifo'r gyllideb faetholion yng Ngham 4. Defnyddir yr allbynnau o bob cam o'r gyllideb faetholion i gyfrifo'r gyllideb gan ddefnyddio'r hafaliad a ddangosir isod:</t>
  </si>
  <si>
    <t>Text 39</t>
  </si>
  <si>
    <t>Text 40</t>
  </si>
  <si>
    <t>Text 41</t>
  </si>
  <si>
    <t>Areas of land in urban areas used for various purposes, e.g. main roads, built facilities such as schools, sports centres, areas used for leisure and recreation - this may include open land, e.g. caravan sites, camping sites, sports fields, playgrounds, public squares and SuDS in a non-residential context.</t>
  </si>
  <si>
    <t>Ardaloedd o dir mewn ardaloedd trefol a ddefnyddir at wahanol ddibenion, e.e. prif ffyrdd, cyfleusterau adeiledig fel ysgolion, canolfannau chwaraeon, ardaloedd a ddefnyddir ar gyfer hamdden ac adloniant - gall hyn gynnwys tir agored, e.e. safleoedd carafanau, meysydd gwersylla, meysydd chwarae, meysydd chwarae, sgwariau cyhoeddus a SuDS mewn cyd-destun dibreswyl.</t>
  </si>
  <si>
    <t>Areas of houses and associated infrastructure. This is inclusive of residential roads, driveways, grass verges, gardens and SuDS infrastructure that drains a residential development</t>
  </si>
  <si>
    <t>Ardaloedd o dai a seilwaith cysylltiedig. Mae hyn yn cynnwys ffyrdd preswyl, tramwyfeydd, ymylon glaswelltog, gerddi a seilwaith SuDS sy'n draenio datblygiad preswyl</t>
  </si>
  <si>
    <t>Ardaloedd o ddŵr wyneb sy’n parhau i fod dan ddŵr drwy gydol y flwyddyn, gan gynnwys afonydd, pyllau a llynnoedd.</t>
  </si>
  <si>
    <t>Natural and semi-natural outdoor spaces provided for recreational use where fertilisers will not be applied and dog waste is managed, e.g. semi-natural parks. This does not include green infrastructure within the built urban environment, such as gardens, or grass verges, as these are included in the residential urban land category for residential developments, or the open land – built environment category for all other development types.</t>
  </si>
  <si>
    <t>Mannau awyr agored naturiol a lled-naturiol a ddarperir ar gyfer defnydd hamdden lle na fydd gwrtaith yn cael ei wasgaru a lle mae gwastraff cŵn yn cael ei reoli, e.e. parciau lled-naturiol. Nid yw hyn yn cynnwys seilwaith gwyrdd o fewn yr amgylchedd trefol adeiledig, megis gerddi, neu ymylon glaswelltog, gan fod y rhain wedi’u cynnwys yn y categori tir trefol preswyl ar gyfer datblygiadau preswyl, neu’r categori tir agored – amgylchedd adeiledig ar gyfer pob math arall o ddatblygiad.</t>
  </si>
  <si>
    <t xml:space="preserve">Agricultural areas in which none of the above categories are farmed or where it is too difficult to select a single category to describe the farm type. This farm type does not include horticultural crops or outdoor pig farming. </t>
  </si>
  <si>
    <t>Ardaloedd amaethyddol lle nad oes yr un o’r categorïau uchod yn cael ei ffermio neu lle mae’n rhy anodd dewis un categori i ddisgrifio’r math o fferm. Nid yw'r math hwn o fferm yn cynnwys cnydau garddwriaethol na ffermio moch yn yr awyr agored.</t>
  </si>
  <si>
    <t>Defnyddir yr adran hon i fewnbynnu gwybodaeth allweddol am y datblygiad er mwyn eglurder. Yn ogystal, mae yna swyddogaeth sy'n caniatáu i'r defnyddiwr ddod o hyd i'w LPA a'u glawiad yw bod eu safle o fewn dalgylch safle Gwarchodedig yr effeithir arno. Bydd nodi cod post y safle, neu'r cod post agosaf, yn cynhyrchu gwybodaeth amcangyfrifedig am y safle y gellir ei defnyddio i gynorthwyo'r defnyddiwr i ddechrau. Fodd bynnag, cyfrifoldeb y defnyddiwr yw cadarnhau bod y wybodaeth hon yn gywir.</t>
  </si>
  <si>
    <t>&gt; Enter the estimated average water usage per person. This is set to a default of 120 litres/person/day which is 10 litres higher than the standard set by the Welsh Ministers of 110 litres/person/day of wholesome water where a dwelling/unit is erected. The extra 10 litres is a precautionary approach to account for water usage variations. If a dwelling/unit is formed by a material change of use of a building, then this value should be changed to 135 litres/person/day. Again, this value is 10 litres/person/day above the Building Regulations standard of 125 litres/person/day in order to be precautionary for the same reasons identified above.</t>
  </si>
  <si>
    <t>&gt; Enter the number of dwellings/units that will comprise the development at the time of project completion.</t>
  </si>
  <si>
    <t>&gt; Nodwch amcangyfrif o'r defnydd dŵr cyfartalog fesul person. Mae hyn wedi’i osod i ddiofyn o 120 litr/person/dydd sydd 10 litr yn uwch na’r safon a osodwyd gan Weinidogion Cymru o 110 litr/person/diwrnod o ddŵr iachusol pan godir annedd/uned. Mae'r 10 litr ychwanegol yn ddull rhagofalus o roi cyfrif am amrywiadau yn y defnydd o ddŵr. Os yw annedd/uned yn cael ei ffurfio drwy newid defnydd materol adeilad, yna dylid newid y gwerth hwn i 135 litr/person/dydd. Eto, mae'r gwerth hwn 10 litr/person/dydd yn uwch na safon Rheoliadau Adeiladu o 125 litr/person/dydd er mwyn bod yn rhagofalus am yr un rhesymau a nodir uchod.</t>
  </si>
  <si>
    <t>&gt; Nodwch nifer yr anheddau/unedau a fydd yn rhan o'r datblygiad ar adeg cwblhau'r prosiect.</t>
  </si>
  <si>
    <t>&gt; Enter the Wastewater Treatment Works (WwTW) to which the development will drain. If the WwTW the site will drain to is not known, please obtain this information from Dwr Cymru/Welsh Water in order to complete the calculator. If connecting to the sewerage network is unfeasible and a septic tank or package treatment plant is being used, please select this option. Please be aware that if total phosphorus (TP) final effluent concentrations (in mg/l) are specified by the manufacturer, please select 'Septic Tank user defined' or 'Package Treatment Plant user defined' and enter the manufacturer specified value in the cell where prompted. The WwTW are correct at the time of publication but may be subject to change in the future. If required, these values will be updated at a later date accordingly. The potential for changing permits is the reason for there being two values for nutrient permits in the lookup table.</t>
  </si>
  <si>
    <t>&gt; Mynd i mewn i'r Gwaith Trin Dŵr Gwastraff y bydd y datblygiad yn draenio iddo. Os nad yw’r GTDG y bydd y safle’n draenio iddo yn hysbys, gofynnwch am y wybodaeth hon gan Dŵr Cymru/Welsh Water er mwyn cwblhau’r gyfrifiannell. Os yw cysylltu â'r rhwydwaith carthffosiaeth yn anymarferol a bod tanc septig neu offer trin pecyn yn cael ei ddefnyddio, dewiswch yr opsiwn hwn. Sylwch, os yw cyfanswm crynodiadau elifiant terfynol ffosfforws (TP) (mewn mg/l) wedi'u pennu gan y gwneuthurwr, dewiswch 'Diffiniwyd gan y Defnyddiwr Tanc Septig' neu 'Diffiniwyd gan Ddefnyddiwr Pecyn Triniaeth Defnyddiwr' a nodwch werth penodedig y gwneuthurwr yn y gell. lle ysgogwyd. Y GTDG yn gywir ar adeg cyhoeddi ond efallai y byddant yn newid yn y dyfodol. Os bydd angen, caiff y gwerthoedd hyn eu diweddaru yn ddiweddarach yn unol â hynny. Y potensial ar gyfer newid trwyddedau yw'r rheswm pam fod dau werth ar gyfer trwyddedau maetholion yn y tabl chwilio.</t>
  </si>
  <si>
    <t>Rhaid i'r defnyddiwr ddewis y math o ddatblygiad yn y mewnbwn defnyddiwr 'Math o Brosiect' yn y daflen waith 'Cam 1 (Cam 1)'.
Mae'n hanfodol bod y defnyddiwr yn mewnbynnu'r mewnbynnau defnyddiwr yn yr iaith a ddewiswyd ar y dudalen Cyflwyniad. Os dewisir iaith wahanol i iaith y mewnbynnau ni fydd y gyfrifiannell yn gweithio'n gywir.</t>
  </si>
  <si>
    <t>&gt; Enter the appropriate local planning authority (LPA) for the development if the postcode lookup function in the 'Dechrau (Start)' has not been used or has not returned a value.</t>
  </si>
  <si>
    <t>&gt; Nodwch yr awdurdod cynllunio lleol (ACLl) priodol ar gyfer y datblygiad os nad yw'r swyddogaeth chwilio cod post yn y 'Dechrau (Start)' wedi'i defnyddio neu os nad yw wedi dychwelyd gwerth.</t>
  </si>
  <si>
    <t>&gt; For residential developments, the user must enter the average occupancy rate of the development. The default setting is the average for the LPA. The units are people per dwelling/unit. Only change this value if there is sufficient evidence that the development will be different to this value.
&gt; For all other developments, the user must enter the number of users and employees per unit, as well as the percentage of users and employees that come into the catchment from outside of the catchment.</t>
  </si>
  <si>
    <t>&gt; Ar gyfer datblygiadau preswyl, rhaid i'r defnyddiwr nodi cyfradd deiliadaeth gyfartalog y datblygiad. Y gosodiad diofyn yw'r cyfartaledd ar gyfer yr LPA. Pobl fesul annedd/uned yw'r unedau. Newidiwch y gwerth hwn dim ond os oes digon o dystiolaeth y bydd y datblygiad yn wahanol i'r gwerth hwn.
&gt; Ar gyfer pob datblygiad arall, rhaid i'r defnyddiwr nodi nifer y defnyddwyr a'r gweithwyr fesul uned, yn ogystal â chanran y defnyddwyr a'r gweithwyr sy'n dod i'r dalgylch o'r tu allan i'r dalgylch.</t>
  </si>
  <si>
    <t>The drop down list of landcover types contains ten agricultural landcover types and eight different non-agricultural landcover types that may be present in the development. The ten agricultural landcover types that are selectable in Stage 2 are based on the Defra robust farm types. The descriptions of each landcover type can be found in the 'Disgrifiadau (Descriptions)' worksheet. The guidance document that accompanies this calculator provides some examples of developments and the appropriate landcover type to select. Please find out what landcover types are within the development before completing this tool. If there is a landcover within the development area that is not in the list please select the most similar landcover type.</t>
  </si>
  <si>
    <t>Mae’r gwymplen o fathau o orchudd tir yn cynnwys deg math o orchudd tir amaethyddol ac wyth math gwahanol o orchudd tir an-amaethyddol a all fod yn bresennol yn y datblygiad. Mae'r deg math o orchudd tir amaethyddol y gellir eu dethol yng Ngham 2 yn seiliedig ar fathau cadarn o ffermydd Defra. Mae disgrifiadau o bob math o orchudd tir i'w gweld yn y daflen waith 'Disgrifiadau (Descriptions)'. Mae'r ddogfen ganllaw sy'n cyd-fynd â'r gyfrifiannell hon yn rhoi rhai enghreifftiau o ddatblygiadau a'r math priodol o orchudd tir i'w ddewis. Darganfyddwch pa fathau o orchudd tir sydd o fewn y datblygiad cyn cwblhau'r offeryn hwn. Os oes gorchudd tir o fewn yr ardal ddatblygu nad yw ar y rhestr dewiswch y math gorchudd tir tebycaf.</t>
  </si>
  <si>
    <t>&gt; Dewiswch y math o ddatblygiad o'r gwymplen. Mae'r opsiwn hwn yn newid y mewnbynnau sydd eu hangen ar gyfer Cam 1. Mae manylion sut mae dosbarthiadau defnydd caniatâd cynllunio wedi eu categoreiddio i'r mathau o ddatblygiad i'w gweld yn y daflen waith 'Disgrifiadau (Descriptions)'.</t>
  </si>
  <si>
    <t>The 'Digrifiadau (Descriptions)' worksheet and guidance document provides information on each landcover type.</t>
  </si>
  <si>
    <t>Mae'r daflen waith a'r ddogfen ganllaw 'Digrifiadau (Descriptions)' yn rhoi gwybodaeth am bob math o orchudd tir.</t>
  </si>
  <si>
    <t>Phosphorus load (kg TP/ha/year)</t>
  </si>
  <si>
    <t>Nitrogen load (kg TN/ha/year)</t>
  </si>
  <si>
    <t>Llwyth ffosfforws (kg TP/ha/blwyddyn)</t>
  </si>
  <si>
    <t>Phosphorus budget ((Stage 1 - Stage 2) + (Stage 3 - Stage 3S)):</t>
  </si>
  <si>
    <t>Phosphorus budget + 20% buffer</t>
  </si>
  <si>
    <t>Phosphorus budget for first x years:</t>
  </si>
  <si>
    <t>Cyllideb ffosfforws ((Cam 1 - Cam 2) + (Cam 3  - Cam 3S)):</t>
  </si>
  <si>
    <t>Cyllideb ffosfforws + byffer 20%.</t>
  </si>
  <si>
    <t>Llwyth ffosfforws Cam 1 (kg TP/blwyddyn):</t>
  </si>
  <si>
    <t>Llwyth ffosfforws Cam 1 cyn 2030:</t>
  </si>
  <si>
    <t>Lleihad ffosfforws Cam 2 (kg TP/blwyddyn):</t>
  </si>
  <si>
    <t>Llwyth ffosfforws Cam 3 (kg TP/blwyddyn):</t>
  </si>
  <si>
    <t>Llwyth Cam 3S ffosfforws wedi'i dynnu trwy SuDS (kg TP / blwyddyn):</t>
  </si>
  <si>
    <t>Stage 1 phosphorus load (kg TP/year):</t>
  </si>
  <si>
    <t>Stage 1 phosphorus load pre 2030:</t>
  </si>
  <si>
    <t>Stage 2 phosphorus reduction (kg TP/year):</t>
  </si>
  <si>
    <t>Stage 3 phosphorus load (kg TP/year):</t>
  </si>
  <si>
    <t>Stage 3S phosphorus load removed through SuDS (kg TP/year):</t>
  </si>
  <si>
    <t>Nitrogen budget + 20% buffer:</t>
  </si>
  <si>
    <t>Nitrogen budget for first x years:</t>
  </si>
  <si>
    <t>Nitrogen cyllideb am x blwyddyn gyntaf:</t>
  </si>
  <si>
    <t>Nitrogen cyllideb + byffer 20%:</t>
  </si>
  <si>
    <t>Llwyth Cam 3S nitrogen wedi'i dynnu trwy SuDS (kg TN /blwyddyn):</t>
  </si>
  <si>
    <t>Nitrogen cyllideb ((Cam 1 - Cam 2) + (Cam 3  - Cam 3S)):</t>
  </si>
  <si>
    <t>Llwyth nitrogen Cam 3 (kg TN/blwyddyn):</t>
  </si>
  <si>
    <t>Lleihad nitrogen Cam 2 (kg TN/blwyddyn):</t>
  </si>
  <si>
    <t>Llwyth nitrogen Cam 1 cyn 2030:</t>
  </si>
  <si>
    <t>Enter the bespoke P permit (mg TP/l):</t>
  </si>
  <si>
    <t>Rhowch y drwydded P pwrpasol (mg TP/l):</t>
  </si>
  <si>
    <t>Enter the bespoke N permit (mg TN/l):</t>
  </si>
  <si>
    <t>Rhowch y drwydded N pwrpasol (mg TN/l):</t>
  </si>
  <si>
    <t>Annual nitrogen load (kg TN/year):</t>
  </si>
  <si>
    <t>Annual phosphorus load (kg TP/year):</t>
  </si>
  <si>
    <t>Llwyth ffosfforws blynyddol (kg TP/blwyddyn):</t>
  </si>
  <si>
    <t>Trwydded ffosfforws (mg TP/l) cyn 2030:</t>
  </si>
  <si>
    <t>Trwydded nitrogen (mg TN/l) cyn 2030:</t>
  </si>
  <si>
    <t>Llwyth nitrogen blynyddol (kg TN y flwyddyn):</t>
  </si>
  <si>
    <t>Nitrogen llwyth (kg TN/blwyddyn)</t>
  </si>
  <si>
    <t>Llwyth ffosfforws (kg TP/blwyddyn)</t>
  </si>
  <si>
    <t>Phosphorus load (kg TP/year)</t>
  </si>
  <si>
    <t>Nitrogen load (kg TN/year)</t>
  </si>
  <si>
    <t>Llwyth nitrogen (kg TN/ha/blwyddyn)</t>
  </si>
  <si>
    <t>Phosphorus load removed through SuDS (kg TP/year)</t>
  </si>
  <si>
    <t>Nitrogen load removed through SuDS (kg TN/year)</t>
  </si>
  <si>
    <t>Ffosfforws llwyth tynnu drwy SuDS (kg TP / blwyddyn)</t>
  </si>
  <si>
    <t>Nitrogen llwyth tynnu drwy SuDS (kg TN / blwyddyn)</t>
  </si>
  <si>
    <t>In this section the user will need to enter information about the SuDS features used to calculate the amount of nutrients removed through SuDS treatment of surface runoff. This section must only be completed if SuDS are compliant with the national standards and are being implemented under the requirement of the Flood and Water Management Act 2010 (Schedule 3). Any SuDS that are being implemented in addition to the site plans for the purposes of mitigation must not be considered in the nutrient budget calculation for the site. In this instance, it is instead recommended that a second calculation is populated - the People over Wind judgment means that it is no longer possible to apply mitigation measures at the screening stage.</t>
  </si>
  <si>
    <t>Yn yr adran hon bydd angen i’r defnyddiwr fewnbynnu gwybodaeth am y nodweddion SuDS a ddefnyddir i gyfrifo faint o faetholion sy’n cael eu tynnu drwy driniaeth SuDS o ddŵr ffo arwyneb. Rhaid llenwi’r adran hon dim ond os yw SDCau yn cydymffurfio â’r safonau cenedlaethol ac yn cael eu gweithredu o dan ofyniad Deddf Rheoli Llifogydd a Dŵr 2010 (Atodlen 3). Ni ddylai unrhyw SDCau sy'n cael eu gweithredu yn ychwanegol at y cynlluniau safle at ddibenion lliniaru gael eu hystyried wrth gyfrifo cyllideb faetholion y safle. Yn yr achos hwn, argymhellir yn lle hynny y dylid llenwi ail gyfrifiad - mae dyfarniad People over Wind yn golygu nad yw bellach yn bosibl defnyddio mesurau lliniaru yn y cam sgrinio.</t>
  </si>
  <si>
    <t>Nitrogen budget ((Stage 1 - Stage 2) + (Stage 3 - Stage 3S)):</t>
  </si>
  <si>
    <t>Llwyth nitrogen Cam 1 (kg TN/blwyddyn):</t>
  </si>
  <si>
    <t>Stage 1 nitrogen load (kg TN/year):</t>
  </si>
  <si>
    <t>Stage 1 nitrogen load pre 2030:</t>
  </si>
  <si>
    <t>Stage 2 nitrogen reduction (kg TN/year):</t>
  </si>
  <si>
    <t>Stage 3 nitrogen load (kg TN/year):</t>
  </si>
  <si>
    <t>Stage 3S nitrogen load removed through SuDS (TN kg/year):</t>
  </si>
  <si>
    <t>This calculator was created by Ricardo Energy and Environment and Arup.</t>
  </si>
  <si>
    <t>This is the instructions cover sheet. It tells you how to use the calculator and gives an overview of each worksheet.</t>
  </si>
  <si>
    <t>You can move between worksheets using the tabs at the bottom of the page.</t>
  </si>
  <si>
    <t>If you use screen reading software, you can use 'Ctrl' + 'Page Down' keys to move between the tabs.</t>
  </si>
  <si>
    <t>If you use a keyboard only, to open any link in this form first select the cell with the link and then press the 'Shift' + 'F10' keys or the 'Fn' + the 'Menu' keys, then press the letter 'O' twice to highlight 'Open Hyperlink' and press 'Enter'.</t>
  </si>
  <si>
    <t>If you use a keyboard only, access dropdown lists by clicking the dropdown arrow or pressing the 'Alt' + 'Down' keys when the cell is selected.</t>
  </si>
  <si>
    <t>Table of Contents</t>
  </si>
  <si>
    <t>Topic of each worksheet</t>
  </si>
  <si>
    <t>Link to each worksheet</t>
  </si>
  <si>
    <t>General information about the calculator</t>
  </si>
  <si>
    <t>Description of required information</t>
  </si>
  <si>
    <t>Data entry column- User inputs required</t>
  </si>
  <si>
    <t>Postcode lookup tool</t>
  </si>
  <si>
    <t>Data entry column- user inputs required</t>
  </si>
  <si>
    <t>A2 text</t>
  </si>
  <si>
    <t>Filter text on how to explain the worksheet</t>
  </si>
  <si>
    <t>Welsh translation of filler text</t>
  </si>
  <si>
    <t>Table 2 subtitle</t>
  </si>
  <si>
    <t>Final calculation of nutrient load from wastewater</t>
  </si>
  <si>
    <t>Table 1 heading 1</t>
  </si>
  <si>
    <t>Welsh version of Description of required information</t>
  </si>
  <si>
    <t>Table 1 heading 2</t>
  </si>
  <si>
    <t>Welsh version of Data entry column- user inputs required</t>
  </si>
  <si>
    <t>Table 2 heading 1</t>
  </si>
  <si>
    <t>Description of values generated</t>
  </si>
  <si>
    <t>Table 2 heading 2</t>
  </si>
  <si>
    <t>Values generated</t>
  </si>
  <si>
    <t>A2 Text</t>
  </si>
  <si>
    <t>Welsh translation of Filter text on how to explain the worksheet</t>
  </si>
  <si>
    <t>Table 1 subtitle</t>
  </si>
  <si>
    <t>Welsh version of Description on required information</t>
  </si>
  <si>
    <t>Data entry column - user inputs required</t>
  </si>
  <si>
    <t>Welsh Version of Data entry column - user inputs required</t>
  </si>
  <si>
    <t>New landcovers</t>
  </si>
  <si>
    <t>SuDS information</t>
  </si>
  <si>
    <t>P removal rate for SuDS feature</t>
  </si>
  <si>
    <t>Welsh translation of P removal rate for SuDS feature</t>
  </si>
  <si>
    <t>N removal rate for SuDS feature</t>
  </si>
  <si>
    <t>Welsh translation of N removal rate for SuDS feature</t>
  </si>
  <si>
    <t>Welsh translation of description of phosphorus values generated</t>
  </si>
  <si>
    <t>Description of phosphorus values generated</t>
  </si>
  <si>
    <t>Description of nitrogen values generated</t>
  </si>
  <si>
    <t>Welsh translation of description of nitrogen values generated</t>
  </si>
  <si>
    <t>Welsh translation of Values generated</t>
  </si>
  <si>
    <t>Total area of site</t>
  </si>
  <si>
    <t>Welsh translation of Total area of site</t>
  </si>
  <si>
    <t>Welsh translation of Postcode lookup tool</t>
  </si>
  <si>
    <t>Welsh translation of Description of required information</t>
  </si>
  <si>
    <t>Welsh translation of Data entry column- User inputs required</t>
  </si>
  <si>
    <t>Table 2 subtitile</t>
  </si>
  <si>
    <r>
      <t xml:space="preserve">This sheet contains 3 tables. The tables are separated by a heading, which describes the following table. 
</t>
    </r>
    <r>
      <rPr>
        <b/>
        <sz val="11"/>
        <color theme="1"/>
        <rFont val="Arial"/>
        <family val="2"/>
        <scheme val="minor"/>
      </rPr>
      <t>Note:</t>
    </r>
    <r>
      <rPr>
        <sz val="11"/>
        <color theme="1"/>
        <rFont val="Arial"/>
        <family val="2"/>
        <scheme val="minor"/>
      </rPr>
      <t xml:space="preserve"> You may fill in cell B5 in the first table labelled 'Postcode lookup tool'. Cells B6 and B7 are automatically generated. In the second table labelled 'Wastewater load calculation table', you will need to fill in cells B10 to B23. Cells B24 and B25 are automatically generated and will state '0.00' unless the user inputs have been entered. Cells A12 and B12 are automatically generated and will state 'Not applicable' if the user inputs data in the first table labelled 'Postcode lookup tool'. Cells A13 to B14, A17 to B20 and A22 to B23 are automatically generated and will state 'Not applicable' depending on the user inputs to cell B10. You do not need to fill in any cells in the third table labelled 'Final calculation of nutrient load from wastewater'. Cells B28 to B31 are automatically generated and will state '0.00' unless the user inputs have been entered in the second table labelled 'Wastewater load calculation table'.
</t>
    </r>
    <r>
      <rPr>
        <b/>
        <sz val="11"/>
        <color theme="1"/>
        <rFont val="Arial"/>
        <family val="2"/>
        <scheme val="minor"/>
      </rPr>
      <t xml:space="preserve">How to fill in the table 'Postcode lookup tool' </t>
    </r>
    <r>
      <rPr>
        <sz val="11"/>
        <color theme="1"/>
        <rFont val="Arial"/>
        <family val="2"/>
        <scheme val="minor"/>
      </rPr>
      <t xml:space="preserve">
Cell B5: Enter the postcode or nearest postcode of the proposed development site.
The estimated Local planning authority is automatically generated and shown in cell B6. The estimated rainfall for the area of the site is automatically generated and shown in cell B7.
</t>
    </r>
    <r>
      <rPr>
        <b/>
        <sz val="11"/>
        <color theme="1"/>
        <rFont val="Arial"/>
        <family val="2"/>
        <scheme val="minor"/>
      </rPr>
      <t xml:space="preserve">How to fill in the table 'Wastewater load calculation table' </t>
    </r>
    <r>
      <rPr>
        <sz val="11"/>
        <color theme="1"/>
        <rFont val="Arial"/>
        <family val="2"/>
        <scheme val="minor"/>
      </rPr>
      <t xml:space="preserve">
Cell B10: Select the development type from the dropdown list.
Cell B11: Enter the number of additional units being created .
Cell B12: If user inputs have not been entered in the first table labelled 'Postcode lookup tool', enter the Local Planning Authority the development is within.
Cell B13: Depending on the user inputs for cell B10,  enter the average occupancy rate of the development. The default rate is automatically generated, this should not be edited without sufficient evidence.
Cell B14: Depending on user inputs to cells B10, you will need to confirm from the dropdown list whether the default value in cell B13 has been used.
Cell B15: Enter the bespoke occupancy rate, this should be supported by evidence
Cell B16: Enter the per capita water usage in litres per person per day. This value should be kept at 120 unless other efficiency measures are used.
Cell B17: Depending on user inputs to cell B10, enter the percentage of customers/users from outside the catchment. The default is 100
Cell B18: Depending on user inputs to cell B10, enter the number of employees per unit.
Cell B19: Depending on user inputs to cell B10, enter the per capita water usage in litres per person per day for employees. This value should be kept at 120 unless other efficiency measures are used.
Cell B20: Depending on the user inputs to cell B10, enter the percentage of employees from outside the catchment.
Cell B21: Choose the connecting wastewater treatment works (WwTW) from the dropdown list.
If you select 'Package Treatment Plant user defined' or 'Septic Tank user defined', you must enter their certified value of total phosphorus (TP) in cell B22 and their certified value of total nitrogen (TN) in cell B23. Otherwise the default values will be used in the calculation of the nutrient load associated with wastewater. </t>
    </r>
  </si>
  <si>
    <r>
      <t xml:space="preserve">This sheet contains 2 tables. The tables are separated by a heading, which describes the following table.
</t>
    </r>
    <r>
      <rPr>
        <b/>
        <sz val="11"/>
        <color theme="1"/>
        <rFont val="Arial"/>
        <family val="2"/>
        <scheme val="minor"/>
      </rPr>
      <t>Note:</t>
    </r>
    <r>
      <rPr>
        <sz val="11"/>
        <color theme="1"/>
        <rFont val="Arial"/>
        <family val="2"/>
        <scheme val="minor"/>
      </rPr>
      <t xml:space="preserve"> You will need to fill in cells B5 to B8 in the first table labelled 'Current land use information'. Cells A6 to B8 are automatically generated and will state 'Not applicable' depending on whether user inputs are entered into the first table in stage 1 labelled 'Postcode look up table'. You will need to fill in cells A11 to B20 in the second table labelled 'Pre-existing landcovers'. Cells B21 and C11 to D21 are automatically calculated and will state '0.00' unless user inputs have been entered. Row 21 is a Totals row which automatically calculates the 'Total' sum of cells B11 to B20 in cell B21, C11 to C20 in C21 and D11 to D20 in D21.
</t>
    </r>
    <r>
      <rPr>
        <b/>
        <sz val="11"/>
        <color theme="1"/>
        <rFont val="Arial"/>
        <family val="2"/>
        <scheme val="minor"/>
      </rPr>
      <t>How to fill in the table 'current land use information'</t>
    </r>
    <r>
      <rPr>
        <sz val="11"/>
        <color theme="1"/>
        <rFont val="Arial"/>
        <family val="2"/>
        <scheme val="minor"/>
      </rPr>
      <t xml:space="preserve">
Cell B5: Choose the current (pre-development) soil drainage for the site being developed from the dropdown list.
Cell B7: Depending on whether user inputs have been entered into table 1 in stage 1 labelled 'Postcode look up table', enter whether the automatically populated rainfall value in cell B6 is correct.
Cell B8: Depending on whether user inputs have been entered into table 1 in stage 1 labelled 'Postcode look up took, select the annual average rainfall the development will receive  from the dropdown list.
</t>
    </r>
    <r>
      <rPr>
        <b/>
        <sz val="11"/>
        <color theme="1"/>
        <rFont val="Arial"/>
        <family val="2"/>
        <scheme val="minor"/>
      </rPr>
      <t>How to fill in the table 'Pre-existing landcovers'</t>
    </r>
    <r>
      <rPr>
        <sz val="11"/>
        <color theme="1"/>
        <rFont val="Arial"/>
        <family val="2"/>
        <scheme val="minor"/>
      </rPr>
      <t xml:space="preserve">
Cell A11-B20: Choose the current existing land covers present within the redline boundary of the site pre-development.
Cells B11-B20: Enter the area of each land cover in hectares
The nutrient load from current land uses is automatically calculated and shown in cells C11-C20 for phosphorus (TP) and D11-D20 for nitrogen (TN). The total nutrient load from current land uses is shown in cell C21 TP and D21 for TN.</t>
    </r>
  </si>
  <si>
    <r>
      <t xml:space="preserve">This sheet contains 2 tables. The tables are separated by a heading, which describes the following table. The tables are automatically calculated using the outputs from the previous stages.
</t>
    </r>
    <r>
      <rPr>
        <b/>
        <sz val="11"/>
        <color theme="1"/>
        <rFont val="Arial"/>
        <family val="2"/>
        <scheme val="minor"/>
      </rPr>
      <t xml:space="preserve">Note: </t>
    </r>
    <r>
      <rPr>
        <sz val="11"/>
        <color theme="1"/>
        <rFont val="Arial"/>
        <family val="2"/>
        <scheme val="minor"/>
      </rPr>
      <t>You do not need to fill in any cells in the tables. Cells B5-B10 and B13-B18 are automatically calculated and will state '0.00' unless user inputs have been entered to all of the required stages.
The first table labelled 'Total phosphorus nutrient budget calculation' presents the calculations that underpin the final phosphorus budget in cell B10. The second table labelled 'Total nitrogen nutrient budget calculation' presents the calculations that underpin the final phosphorus budget in cell B18.</t>
    </r>
  </si>
  <si>
    <t>Notes on data</t>
  </si>
  <si>
    <t>Welsh transation of Notes on data</t>
  </si>
  <si>
    <r>
      <t xml:space="preserve">This sheet contains one table.
</t>
    </r>
    <r>
      <rPr>
        <b/>
        <sz val="11"/>
        <color theme="1"/>
        <rFont val="Arial"/>
        <family val="2"/>
        <scheme val="minor"/>
      </rPr>
      <t>Note:</t>
    </r>
    <r>
      <rPr>
        <sz val="11"/>
        <color theme="1"/>
        <rFont val="Arial"/>
        <family val="2"/>
        <scheme val="minor"/>
      </rPr>
      <t xml:space="preserve">You will need to fill in cells C5 to F17 if you are including SuDS to remove nutrients from the surface runoff. Cells A5 to B17 are automatically generated depending on user inputs entered in table 1 in stage 3 labelled 'New landcovers'. Cells B18, G5 to G18 and H5 to H18 are automatically calculated and will state '0.00' unless user inputs have been entered. Row 18 is a Total row. The 'Total' row automatically calculates the sum of cells B5 to B17 in cell B18, G5 to G17 in G18 and H5 to H17 in H18.
</t>
    </r>
    <r>
      <rPr>
        <b/>
        <sz val="11"/>
        <color theme="1"/>
        <rFont val="Arial"/>
        <family val="2"/>
        <scheme val="minor"/>
      </rPr>
      <t>How to fill in the table 'SuDS information'</t>
    </r>
    <r>
      <rPr>
        <sz val="11"/>
        <color theme="1"/>
        <rFont val="Arial"/>
        <family val="2"/>
        <scheme val="minor"/>
      </rPr>
      <t xml:space="preserve">
Cells C5-C17: Enter the size of the catchment area that drains to the SuDS feature as a proportion (%) of the landcover in the areas (in hectares)
Cells D5- D17: Select the SuDS feature that is being used to treat the run off from the dropdown list.
Cells E5-E17: Enter the phosphorus removal rate of the nutrient inputs as a percentage (%)
Cells F5-F17: Enter the nitrogen removal rate of the nutrient inputs as a percentage (%)
The annual phosphorus and nitrogen loads removed by the SuDS features are automatically calculated  in cells G5 to G17 and H5-H17. These values are subtracted from the nutrient budget.
The total phosphorus load removed by the SuDS feature is shown in cell G18 and the total nitrogen load removed by SuDS is shown in cell H18.</t>
    </r>
  </si>
  <si>
    <t>Notes about the final annual nutrient budget</t>
  </si>
  <si>
    <t>This calculator contains 6 worksheets with 12 tables in total.</t>
  </si>
  <si>
    <t>Welsh translation of This calculator contains 6 worksheets with 12 tables in total.</t>
  </si>
  <si>
    <t>Welsh translation of This is the instructions cover sheet. It tells you how to use the calculator and gives an overview of each worksheet.</t>
  </si>
  <si>
    <t>Welsh translation of You can move between worksheets using the tabs at the bottom of the page.</t>
  </si>
  <si>
    <t>Welsh translation of If you use screen reading software, you can use 'Ctrl' + 'Page Down' keys to move between the tabs.</t>
  </si>
  <si>
    <t>Welsh translation of If you use a keyboard only, to open any link in this form first select the cell with the link and then press the 'Shift' + 'F10' keys or the 'Fn' + the 'Menu' keys, then press the letter 'O' twice to highlight 'Open Hyperlink' and press 'Enter'.</t>
  </si>
  <si>
    <t>Welsh translation of If you use a keyboard only, access dropdown lists by clicking the dropdown arrow or pressing the 'Alt' + 'Down' keys when the cell is selected.</t>
  </si>
  <si>
    <t>Welsh translation of Table of Contents</t>
  </si>
  <si>
    <t>Occupancy rate</t>
  </si>
  <si>
    <t>N/A</t>
  </si>
  <si>
    <t>Not applicable</t>
  </si>
  <si>
    <t>Ddim yn berthnasol</t>
  </si>
  <si>
    <t>A3 text</t>
  </si>
  <si>
    <t>Development proposal (number of additional units):</t>
  </si>
  <si>
    <t>Cynnig datblygu (nifer o ychwanegol unedau):</t>
  </si>
  <si>
    <t>Phosphorus permitted limit (mg TP/l):</t>
  </si>
  <si>
    <t>Phosphorus permitted limit (mg TP/l) pre 2030:</t>
  </si>
  <si>
    <t>Nitrogen permitted limit (mg TN/l):</t>
  </si>
  <si>
    <t>Nitrogen permitted limit (mg TN/l) pre 2030:</t>
  </si>
  <si>
    <t>Trwydded ffosfforws a ganiateir (mg TP/l):</t>
  </si>
  <si>
    <t>Trwydded nitrogen a ganiateir (mg TN/l):</t>
  </si>
  <si>
    <t>Mae'r daflen hon yn cynnwys un tabl. Mae pennawd yn disgrifio'r tabl.
Mae'r tabl wedi'i labelu â 'Gwybodaeth SuDS'. Ystyr SuDS yw systemau draenio trefol cynaliadwy.
Mae celloedd A5 i A19 yn cael eu llenwi'n awtomatig â gorchuddion tir sy'n cael eu rhoi yn y daflen waith o'r enw 'Cam 3' a bydd yn nodi 'Amherthnasol' os nad yw gorchuddion tir wedi'u rhoi yn y celloedd cyfatebol yn y daflen waith o'r enw 'Cam 3'. Mae celloedd B5 i B20 yn cael eu llenwi'n awtomatig gyda'r arwynebedd mewn hectarau o'r gorchuddion tir a nodir yn y daflen waith o'r enw 'Cam 3' a byddant yn nodi '0.00' os nad yw ardaloedd wedi'u cynnwys yn y daflen waith o'r enw 'Cam 3'. Bydd angen i chi lenwi celloedd C5 i F19. Mae celloedd G5 i H20 yn cael eu cyfrifo'n awtomatig a byddant yn datgan '0.00' oni bai bod y mewnbynnau gofynnol wedi'u nodi. Mae rhes 20 yn cyfrifo swm 'Cyfanswm' celloedd B5 i B19 yng nghell B20 yn awtomatig, cyfanswm celloedd G5 i G19 yng nghell G20 a swm celloedd H5 i H19 yng nghell H20.
Sut i lenwi'r tabl 'Gwybodaeth SuDS':
Celloedd C5 i C19: Nodwch faint y dalgylch sy'n draenio i'r nodwedd SDCau fel cyfran (%) o'r gorchudd tir yn yr ardaloedd (mewn hectarau).
Celloedd D5 i D19: Dewiswch y nodwedd SDCau sy'n cael ei defnyddio i drin y dŵr ffo o'r gwymplen.
Celloedd E5 i E19: Nodwch gyfradd tynnu ffosfforws y mewnbynnau maetholion fel canran (%).
Celloedd F5 i F19: Nodwch gyfradd tynnu nitrogen y mewnbynnau maetholion fel canran (%).</t>
  </si>
  <si>
    <t>This sheet contains one table. A heading describes the table. 
The table is labelled 'New landcovers'. You will need to fill in cells A5 to B19. Cells B20, C5 to D19 are automatically generated and will state '0.00' unless the required user inputs have been entered. Cells E5 to E19 are automatically populated and will state 'Not applicable' unless the total area of the landcovers does not match the total area of the landcovers in the worksheet titled 'Stage 2'. Row 20 automatically calculates the 'Total' sum of cells B5 to B19 in cell B20, C5 to C19 in C20, and D5 to D19 in D20. 
How to fill in the table 'New landcovers':
Cells A5 to A19: Choose the new (post-development) land covers present within the redline boundary of the site.
Cells B5 to B19: Enter the area in hectares of each land cover.</t>
  </si>
  <si>
    <t>This sheet contains one table. A heading describes the table. 
The table is labelled 'SuDS information'. SuDS stands for sustainable urban drainage systems. 
Cells A5 to A19 are automatically populated with landcovers entered into the worksheet titled 'Stage 3' and will state 'Not applicable' if landcovers have not been entered into the corresponding cells in the worksheet titled 'Stage 3'. Cells B5 to B20 are automatically populated with the area in hectares of the landcovers entered into the worksheet titled 'Stage 3' and will state '0.00' if areas have not been entered into the worksheet titled 'Stage 3'. You will need to fill in cells C5 to F19. Cells G5 to H20 are automatically calculated and will state '0.00' unless the required inputs have been entered. Row 20 automatically calculates the 'Total' sum of cells B5 to B19 in cell B20, the sum of cells G5 to G19 in cell G20 and the sum of cells H5 to H19 in cell H20.
How to fill in the table 'SuDS information':
Cells C5 to C19: Enter the size of the catchment area that drains to the SuDS feature as a proportion (%) of the landcover in the areas (in hectares).
Cells D5 to D19: Select the SuDS feature that is being used to treat the run off from the dropdown list.
Cells E5 to E19: Enter the phosphorus removal rate of the nutrient inputs as a percentage (%).
Cells F5 to F19: Enter the nitrogen removal rate of the nutrient inputs as a percentage (%).</t>
  </si>
  <si>
    <t>A tool for assessing the phosphorus and nitrogen loading to Special Areas of Conservation (SACs) across Wales</t>
  </si>
  <si>
    <t>The user must choose the type of development in the 'Project type' user input in the 'Cam 1 (Stage 1)' worksheet.
It is essential that the user enters the user inputs in the language that was selected in the Introduction page. If a different language is selected to the language of the inputs the calculator will not function correctly.</t>
  </si>
  <si>
    <t>This section is used to enter key information about the development for clarity. In addition, there is a function that allows the user to find their LPA and their rainfall is their site is within the catchment of an affected Protected site. Entering the postcode for the site, or the nearest postcode, will generate estimated site information that can be used to initially assist the user. However, it is the responsibility of the user to confirm this information is correct.</t>
  </si>
  <si>
    <t>&gt; Select the development type from the dropdown list. This option changes the inputs required for Stage 1. The details of how the planning permission use classes have been categorised into the development types can be found in the 'Digrifiadau (Descriptions)' worksheet.</t>
  </si>
  <si>
    <t>Additional population:</t>
  </si>
  <si>
    <t>Mae'r daflen hon yn cynnwys un tabl. Mae pennawd yn disgrifio'r tabl.
Mae'r tabl wedi'i labelu fel 'Gorchuddion tir newydd'. Bydd angen i chi lenwi celloedd A5 i B19. Mae celloedd B20, C5 i D19 yn cael eu cynhyrchu'n awtomatig a byddant yn nodi '0.00' oni bai bod y mewnbynnau defnyddiwr gofynnol wedi'u nodi. Mae celloedd E5 i E19 yn cael eu poblogi'n awtomatig a byddant yn datgan 'Amherthnasol' oni bai nad yw cyfanswm arwynebedd y gorchudd tir yn cyfateb i gyfanswm arwynebedd y gorchuddion tir yn y daflen waith o'r enw 'Cam 2'. Mae rhes 20 yn cyfrifo swm 'Cyfanswm' celloedd B5 i B19 yn awtomatig yng nghell B20, C5 i C19 yn C20, a D5 i D19 yn D20.
Sut i lenwi'r tabl 'Gorchuddion tir newydd':
Celloedd A5 i A19: Dewiswch y gorchuddion tir newydd (ar ôl datblygu) sy'n bresennol o fewn ffin coch y safle.
Celloedd B5 i B19: Nodwch yr arwynebedd mewn hectarau o bob gorchudd tir.</t>
  </si>
  <si>
    <t>This calculator contains 6 worksheets with 11 tables in total.</t>
  </si>
  <si>
    <t>Crëwyd y gyfrifiannell hon gan Ricardo Energy and Environment ac Arup.</t>
  </si>
  <si>
    <t>Mae'r gyfrifiannell hon yn cynnwys 6 taflen waith gyda chyfanswm o 11 tabl.</t>
  </si>
  <si>
    <t>Dyma ddalen glawr y cyfarwyddiadau. Mae'n dweud wrthych sut i ddefnyddio'r gyfrifiannell ac yn rhoi trosolwg o bob taflen waith.</t>
  </si>
  <si>
    <t>Gallwch symud rhwng taflenni gwaith gan ddefnyddio'r tabiau ar waelod y dudalen.</t>
  </si>
  <si>
    <t>Os ydych yn defnyddio meddalwedd darllen sgrin, gallwch ddefnyddio bysellau 'Ctrl' + 'Page Down' i symud rhwng y tabiau.</t>
  </si>
  <si>
    <t>Os ydych yn defnyddio bysellfwrdd yn unig, i agor unrhyw ddolen yn y ffurflen hon yn gyntaf dewiswch y gell gyda'r ddolen ac yna pwyswch y bysellau 'Shift' + 'F10' neu'r bysellau 'Fn' + 'Dewislen', yna pwyswch y llythyren ' O' ddwywaith i amlygu 'Open Hyperlink' a gwasgwch 'Enter'.</t>
  </si>
  <si>
    <t>Os ydych yn defnyddio bysellfwrdd yn unig, cyrchwch restrau cwymplen trwy glicio ar y saeth cwymplen neu wasgu'r bysellau 'Alt' + 'Down' pan ddewisir y gell.</t>
  </si>
  <si>
    <t>Stage 1: Additional nutrient loading from wastewater</t>
  </si>
  <si>
    <t xml:space="preserve">Stage 2: Nutrient loading from pre-existing landcovers </t>
  </si>
  <si>
    <t>Stage 3: Nutrient loading from new landcovers being developed</t>
  </si>
  <si>
    <t>Stage 3S: Nutrient load removed through SuDS</t>
  </si>
  <si>
    <t>Stage 4: Final nutrient budget</t>
  </si>
  <si>
    <t>Tabl Cynnwys</t>
  </si>
  <si>
    <t>This calculator was created by Ricardo Energy and Environment and Arup for Welsh Government.</t>
  </si>
  <si>
    <t>Stage 2 - nutrient loading from pre-existing landcovers</t>
  </si>
  <si>
    <t>Stage 3S - nutrient load removed through SuDS</t>
  </si>
  <si>
    <t>The nutrient budget for a site is calculated in 4 key stages with an additional optional stage in which information about the SuDS features on the site can be entered. Each stage is implemented in worksheets 2 to 6 of this calculator.</t>
  </si>
  <si>
    <t>The total phosphorus (TP) and total nitrogen nutrient (TN) budget is calculated automatically once all required inputs have been entered into Stage 1, Stage 2, Stage 3, and Stage 3S (if applicable). The calculation involves adding the values from Stage 1 and the result of Stage 3 subtract Stage 3S (if applicable), and then subtracting the values from the Stage 2. A 20% precautionary buffer is then added to the result. This calculation is completed automatically in the Stage 4 worksheet.</t>
  </si>
  <si>
    <t>Before a nutrient budget can be completed using the methodology, certain site-specific details for the development site need to be determined and entered into Stage 1, Stage 2, Stage 3, and Stage 3S (if applicable).</t>
  </si>
  <si>
    <t>Wastewater load input data</t>
  </si>
  <si>
    <t>The instructions for completing each stage of the nutrient budget methodology are shown in cell A2 of each worksheet. Additional instructions may also be in cell A3.</t>
  </si>
  <si>
    <t>SAC name</t>
  </si>
  <si>
    <t>SAC link</t>
  </si>
  <si>
    <t>Table 1: SAC lookup</t>
  </si>
  <si>
    <t>https://sac.jncc.gov.uk/site/UK0030075</t>
  </si>
  <si>
    <t>https://sac.jncc.gov.uk/site/UK0013010</t>
  </si>
  <si>
    <t>https://sac.jncc.gov.uk/site/UK0012642</t>
  </si>
  <si>
    <t>https://sac.jncc.gov.uk/site/UK0013007</t>
  </si>
  <si>
    <t>https://sac.jncc.gov.uk/site/UK0030252</t>
  </si>
  <si>
    <t>https://sac.jncc.gov.uk/site/UK0014789</t>
  </si>
  <si>
    <t>https://sac.jncc.gov.uk/site/UK0012670</t>
  </si>
  <si>
    <t>https://sac.jncc.gov.uk/site/UK0030046</t>
  </si>
  <si>
    <t>SAC</t>
  </si>
  <si>
    <t>All</t>
  </si>
  <si>
    <t>Min</t>
  </si>
  <si>
    <t>Max</t>
  </si>
  <si>
    <t>Dynamic Lookup</t>
  </si>
  <si>
    <t>Ardaloedd Cadwraeth Arbennig (ACA):</t>
  </si>
  <si>
    <t>Cyngor Sir Penfro</t>
  </si>
  <si>
    <t>Awdurdodau cynllunio lleol</t>
  </si>
  <si>
    <t>Parc Cenedlaethol Arfordir Penfro</t>
  </si>
  <si>
    <t>Cyngor Sir Gaerfyrddin</t>
  </si>
  <si>
    <t>Cyngor Sir Powys</t>
  </si>
  <si>
    <t>Parc Cenedlaethol Bannau Brycheiniog</t>
  </si>
  <si>
    <t>Cyngor Bwrdeistref Sirol Caerffili</t>
  </si>
  <si>
    <t>Cyngor Bwrdeistref Sirol Blaenau Gwent</t>
  </si>
  <si>
    <t>Bannau Brycheiniog National Park</t>
  </si>
  <si>
    <t>Pembrokeshire Coast National Park</t>
  </si>
  <si>
    <t>Torfaen County Borough Council</t>
  </si>
  <si>
    <t>Pembrokeshire County Council</t>
  </si>
  <si>
    <t>Carmarthenshire County Council</t>
  </si>
  <si>
    <t>Powys County Council</t>
  </si>
  <si>
    <t>Caerphilly County Borough Council</t>
  </si>
  <si>
    <t>Monmouthshire County Council</t>
  </si>
  <si>
    <t>Newport City Council</t>
  </si>
  <si>
    <t>Cyngor Dinas Casnewydd</t>
  </si>
  <si>
    <t>Cyngor Bwrdeistref Sirol Torfaen</t>
  </si>
  <si>
    <t>Cyngor Sir Fynwy</t>
  </si>
  <si>
    <t>Blaenau Gwent County Borough Council</t>
  </si>
  <si>
    <t>Ceredigion County Council</t>
  </si>
  <si>
    <t>Conwy County Borough Council</t>
  </si>
  <si>
    <t>Denbighshire County Council</t>
  </si>
  <si>
    <t>Flintshire County Council</t>
  </si>
  <si>
    <t>Gwynedd Council</t>
  </si>
  <si>
    <t>Wrexham County Borough Council</t>
  </si>
  <si>
    <t>Bannau Brycheiniog National Park</t>
  </si>
  <si>
    <t>Eryri National Park</t>
  </si>
  <si>
    <t>Parc Cenedlaethol Eryri</t>
  </si>
  <si>
    <t>Cyngor Sir Ceredigion</t>
  </si>
  <si>
    <t>Cyngor Bwrdeistref Sirol Conwy</t>
  </si>
  <si>
    <t>Cyngor Sir Ddinbych</t>
  </si>
  <si>
    <t>Cyngor Sir y Fflint</t>
  </si>
  <si>
    <t>Cyngor Gwynedd</t>
  </si>
  <si>
    <t>Cyngor Bwrdeistref Sirol Wrecsam</t>
  </si>
  <si>
    <t>Local Planning Authority</t>
  </si>
  <si>
    <t>Previous_LPA_Name</t>
  </si>
  <si>
    <t>Welsh LPA Name</t>
  </si>
  <si>
    <t>English LPA name</t>
  </si>
  <si>
    <t>AMBLESTON STW</t>
  </si>
  <si>
    <t>BG0001101</t>
  </si>
  <si>
    <t>SPITTAL BROOK</t>
  </si>
  <si>
    <t>Camrose Wastewater Treatment Works</t>
  </si>
  <si>
    <t>BG0004901</t>
  </si>
  <si>
    <t>Camrose Brook</t>
  </si>
  <si>
    <t>CASTLEMORRIS WASTEWATER TREATMENT</t>
  </si>
  <si>
    <t>BG0003501</t>
  </si>
  <si>
    <t>Western Cleddau</t>
  </si>
  <si>
    <t>Clarbeston Wastewater Treatment Works</t>
  </si>
  <si>
    <t>BG0014501</t>
  </si>
  <si>
    <t>CARTLETT BROOK</t>
  </si>
  <si>
    <t>CLYNDERWEN STW</t>
  </si>
  <si>
    <t>BG0029501</t>
  </si>
  <si>
    <t>PONT SHAN BROOK</t>
  </si>
  <si>
    <t>Keeston Wastewater Treatment Works</t>
  </si>
  <si>
    <t>BP0087901</t>
  </si>
  <si>
    <t>Knock Brook</t>
  </si>
  <si>
    <t>LETTERSTON WEST STW</t>
  </si>
  <si>
    <t>BH0071101</t>
  </si>
  <si>
    <t>UNNAMED TRIB OF WESTERN CLEDDA</t>
  </si>
  <si>
    <t>LLANDDEWI VELFREY STW</t>
  </si>
  <si>
    <t>BG0013201</t>
  </si>
  <si>
    <t>TRIBUTARY OF PONT-SHAN BROOK</t>
  </si>
  <si>
    <t>LLANGOLMAN STW   , ,.</t>
  </si>
  <si>
    <t>BP0222601</t>
  </si>
  <si>
    <t>UNNAMED TRIB OF EASTERN CLEDDA</t>
  </si>
  <si>
    <t>LLAWHADEN STW   , ,</t>
  </si>
  <si>
    <t>BH0071501</t>
  </si>
  <si>
    <t>UNKNOWN TRIB OF EASTERN CLEDDA</t>
  </si>
  <si>
    <t>LLYS Y FRAN WWTW LLYS Y FRAN PEMBS</t>
  </si>
  <si>
    <t>BP0366401</t>
  </si>
  <si>
    <t>AFON SYFYNWY</t>
  </si>
  <si>
    <t>LLYSYFRAN RESERVOIR STW TEMPORARY O</t>
  </si>
  <si>
    <t>BN0012901</t>
  </si>
  <si>
    <t>TRIB. OF AFON SYFYNWY</t>
  </si>
  <si>
    <t>MAENCLOCHOG STW  CLYNDERWEN</t>
  </si>
  <si>
    <t>BG0000401</t>
  </si>
  <si>
    <t>RIVER RHYDYFALLEN</t>
  </si>
  <si>
    <t>MATHRY STW NR FISHGUARD PEMBROKSHRE</t>
  </si>
  <si>
    <t>BG0009701</t>
  </si>
  <si>
    <t>WESTERN CLEDDAU</t>
  </si>
  <si>
    <t>PANTEG STW</t>
  </si>
  <si>
    <t>BG0014001</t>
  </si>
  <si>
    <t>UNNAMED TRIB OF AFON CLEDDAU</t>
  </si>
  <si>
    <t>PUNCHESTON Wastewater Treatment Works</t>
  </si>
  <si>
    <t>BG0017601</t>
  </si>
  <si>
    <t>UNNAMED TRIB OF AFON ANGHOF</t>
  </si>
  <si>
    <t>ROBESTON WATHEN HOUSING ACT WORKS</t>
  </si>
  <si>
    <t>BP0232701</t>
  </si>
  <si>
    <t>A TRIBUTARY OF PONT-SHAN BROOK</t>
  </si>
  <si>
    <t>ROSEBUSH WwTW</t>
  </si>
  <si>
    <t>BN0267001</t>
  </si>
  <si>
    <t>SPITTAL WWTW SPITTAL PEMBS</t>
  </si>
  <si>
    <t>BG0016901</t>
  </si>
  <si>
    <t>TRIB OF RUDBAXTON WATER</t>
  </si>
  <si>
    <t>TREFFGARNE STW</t>
  </si>
  <si>
    <t>BN0071601</t>
  </si>
  <si>
    <t>WALTON EAST STW</t>
  </si>
  <si>
    <t>BN0083801</t>
  </si>
  <si>
    <t>UNNAMED TRIB OF RIVER SYFYNWY</t>
  </si>
  <si>
    <t>WISTON STW   HAVERFORDWEST ,</t>
  </si>
  <si>
    <t>BP0257401</t>
  </si>
  <si>
    <t>UNNAMED TRIBUTARY OF FENTON BR</t>
  </si>
  <si>
    <t>WOLFSCASTLE STW</t>
  </si>
  <si>
    <t>BH0068601</t>
  </si>
  <si>
    <t>AFON ANGHOF</t>
  </si>
  <si>
    <t>Dynamic dropdown for LPA</t>
  </si>
  <si>
    <t>Table 2: Stage 1 Local Planning Authority average occupancy rate</t>
  </si>
  <si>
    <t>Table 3: Wastewater Treatment Works Lookup table</t>
  </si>
  <si>
    <t>Table 4: Stage 2 and 3 soil drainage lookup</t>
  </si>
  <si>
    <t>Table 5: Stage 2 and 3 landcover phosphorus export coefficient lookup</t>
  </si>
  <si>
    <t>Nutrient Budget Calculator for Special Areas of Conservation (SACs) in Wales</t>
  </si>
  <si>
    <t>BRONABER STW</t>
  </si>
  <si>
    <t>CG0086701</t>
  </si>
  <si>
    <t>AFON EDEN</t>
  </si>
  <si>
    <t>GANLLWYD STW</t>
  </si>
  <si>
    <t>CG0029001</t>
  </si>
  <si>
    <t>MAWDDACH</t>
  </si>
  <si>
    <t>LLANFACHRETH WWTW</t>
  </si>
  <si>
    <t>CG0110901</t>
  </si>
  <si>
    <t>AFON Y LLAN</t>
  </si>
  <si>
    <t>BETWS GARMON WTW</t>
  </si>
  <si>
    <t>CG0325001</t>
  </si>
  <si>
    <t>AFON GWYRFAI</t>
  </si>
  <si>
    <t>LLANFAGLAN WWTW FINAL EFFLUENT</t>
  </si>
  <si>
    <t>CG0078101</t>
  </si>
  <si>
    <t>GWYRFAI</t>
  </si>
  <si>
    <t>RHYD DDU STW</t>
  </si>
  <si>
    <t>CG0024101</t>
  </si>
  <si>
    <t>WAUNFAWR STW (FINAL EFFLUENT)</t>
  </si>
  <si>
    <t>CG0134001</t>
  </si>
  <si>
    <t>Abercych Wastewater Treatment Works</t>
  </si>
  <si>
    <t>BG0034501</t>
  </si>
  <si>
    <t>Nant Morw</t>
  </si>
  <si>
    <t>ADPAR WWTW ADPAR CEREDIGION</t>
  </si>
  <si>
    <t>BN0112801</t>
  </si>
  <si>
    <t>AFON TEIFI</t>
  </si>
  <si>
    <t>BEULAH WWTW INLET SO BEULAH CERED'N</t>
  </si>
  <si>
    <t>BN0015801</t>
  </si>
  <si>
    <t>NANT MEDINI</t>
  </si>
  <si>
    <t>BLAENANNERCH STW</t>
  </si>
  <si>
    <t>BH0052501</t>
  </si>
  <si>
    <t>UNNAMED TRIB OF NANT ARBERTH</t>
  </si>
  <si>
    <t>BONCATH STW</t>
  </si>
  <si>
    <t>BG0001201</t>
  </si>
  <si>
    <t>TRIBUTARY OF THE AFON MORGENAU</t>
  </si>
  <si>
    <t>BRYNDULAIS STW   LLANLWNI ,</t>
  </si>
  <si>
    <t>BH0055602</t>
  </si>
  <si>
    <t>UNNAMED TRIB AFON TEIFY</t>
  </si>
  <si>
    <t>CAPEL IWAN STW</t>
  </si>
  <si>
    <t>BN0054901</t>
  </si>
  <si>
    <t>AFON MAMOG TRIB OF AFON CYCH</t>
  </si>
  <si>
    <t>CARDIGAN WWTW(STW) CARDIGAN</t>
  </si>
  <si>
    <t>BH0074101</t>
  </si>
  <si>
    <t>Cellan Wastewater Treatment Works</t>
  </si>
  <si>
    <t>BN0008101</t>
  </si>
  <si>
    <t>Afon Teifi</t>
  </si>
  <si>
    <t>CENARTH WWTTW CENARTH CEREDIGION</t>
  </si>
  <si>
    <t>BP0101201</t>
  </si>
  <si>
    <t>CILGERRAN STW</t>
  </si>
  <si>
    <t>BP0217801</t>
  </si>
  <si>
    <t>Cribyn Wastewater treament works</t>
  </si>
  <si>
    <t>BG0027001</t>
  </si>
  <si>
    <t>Afon Grannell</t>
  </si>
  <si>
    <t>CWRTNEWYDD STW  CWRTNEWTDD</t>
  </si>
  <si>
    <t>BN0005601</t>
  </si>
  <si>
    <t>NANT CLEDYN</t>
  </si>
  <si>
    <t>DANRHELYG STW   NEWCASTLE EMLYN</t>
  </si>
  <si>
    <t>BG0020001</t>
  </si>
  <si>
    <t>TRIBUTARY OF AFON CYCH.</t>
  </si>
  <si>
    <t>DREFACH/VELINDRE WWTW</t>
  </si>
  <si>
    <t>BH0060601</t>
  </si>
  <si>
    <t>FFOSTRASOL STW</t>
  </si>
  <si>
    <t>BH0072801</t>
  </si>
  <si>
    <t>AFON CERDIN FACH</t>
  </si>
  <si>
    <t>GORSGOCH STW</t>
  </si>
  <si>
    <t>BG0043501</t>
  </si>
  <si>
    <t>UNNAMED TRIB OF AFON GRANNELL</t>
  </si>
  <si>
    <t>HENLLAN STW</t>
  </si>
  <si>
    <t>BN0013701</t>
  </si>
  <si>
    <t>LAMPETER STW   LAMPETER</t>
  </si>
  <si>
    <t>BP0045001</t>
  </si>
  <si>
    <t>RIVER TEIFI</t>
  </si>
  <si>
    <t>LLANDEWI BREFI WWTW LLANDEWI BREFI</t>
  </si>
  <si>
    <t>BG0023501</t>
  </si>
  <si>
    <t>AFON BREFI</t>
  </si>
  <si>
    <t>Llandysul Wastewater Treatment Works</t>
  </si>
  <si>
    <t>BG0010201</t>
  </si>
  <si>
    <t>LLANFAIR CLYDOGAU WWTW CEREDIGION</t>
  </si>
  <si>
    <t>BH0070801</t>
  </si>
  <si>
    <t>NANT CLYWEDOG</t>
  </si>
  <si>
    <t>LLANFIHANGEL-AR-ARTH STW</t>
  </si>
  <si>
    <t>BN0020802</t>
  </si>
  <si>
    <t>LLANGYBI STW  LLANGYBI  LAMPETER</t>
  </si>
  <si>
    <t>BG0021501</t>
  </si>
  <si>
    <t>AFON DULAS</t>
  </si>
  <si>
    <t>LLANYBYDDER WWTW CEREDIGION</t>
  </si>
  <si>
    <t>BJ0091401</t>
  </si>
  <si>
    <t>LLECHRYD STW</t>
  </si>
  <si>
    <t>BG0024901</t>
  </si>
  <si>
    <t>NEWCHAPEL STW</t>
  </si>
  <si>
    <t>BP0219501</t>
  </si>
  <si>
    <t>UNNAMED TRIBUTARY OF THE AFON</t>
  </si>
  <si>
    <t>PENCADER STW</t>
  </si>
  <si>
    <t>BG0007801</t>
  </si>
  <si>
    <t>RIVER TYWELLI</t>
  </si>
  <si>
    <t>PENTRECWRT STW</t>
  </si>
  <si>
    <t>BG0036101</t>
  </si>
  <si>
    <t>Pontrhydfendigaid Wastewater Treatment Works</t>
  </si>
  <si>
    <t>BN0040202</t>
  </si>
  <si>
    <t>PONTRHYDYCEIRT STW LLWYNCELYN</t>
  </si>
  <si>
    <t>BG0023001</t>
  </si>
  <si>
    <t>AFON MORGENNAU</t>
  </si>
  <si>
    <t>RHOSHILL STW RHOSHILL CARDIGAN</t>
  </si>
  <si>
    <t>BG0038101</t>
  </si>
  <si>
    <t>NANT MORGENAU</t>
  </si>
  <si>
    <t>RHOSYGADAIR NEWYDD  BLAENANNERCH</t>
  </si>
  <si>
    <t>BP0302801</t>
  </si>
  <si>
    <t>TRIB OF THE NANT ABERTH</t>
  </si>
  <si>
    <t>RHYDLEWIS STW  RHYDLEWIS LLANDYSSUL</t>
  </si>
  <si>
    <t>BP0013501</t>
  </si>
  <si>
    <t>NANT COLLEN</t>
  </si>
  <si>
    <t>TALGARREG WWTW TALGARREG CEREDIGION</t>
  </si>
  <si>
    <t>BG0011001</t>
  </si>
  <si>
    <t>AFON CLETTWR</t>
  </si>
  <si>
    <t>TREGARON WWTW TREGARON CEREDIGION</t>
  </si>
  <si>
    <t>BH0057801</t>
  </si>
  <si>
    <t>VERWIG STW VERWIG NR CARDIGAN DYFED</t>
  </si>
  <si>
    <t>BH0073801</t>
  </si>
  <si>
    <t>NANT VERWIG</t>
  </si>
  <si>
    <t>Min band</t>
  </si>
  <si>
    <t>Max band</t>
  </si>
  <si>
    <t>Min address</t>
  </si>
  <si>
    <t>Max adress</t>
  </si>
  <si>
    <t>Array address</t>
  </si>
  <si>
    <t>Table 6: Rainfall dropdown</t>
  </si>
  <si>
    <t>Table 7: Language lookup</t>
  </si>
  <si>
    <t>Language Option</t>
  </si>
  <si>
    <t>ABERGORLECH WWTW LLANDEILO CARMS</t>
  </si>
  <si>
    <t>BN0007002</t>
  </si>
  <si>
    <t>AFON GORLECH</t>
  </si>
  <si>
    <t>ALLTWALIS STW</t>
  </si>
  <si>
    <t>BN0037001</t>
  </si>
  <si>
    <t>NANT ALLTWALIS</t>
  </si>
  <si>
    <t>BETHLEHEM STW BETHLEHEM LLANDEILO</t>
  </si>
  <si>
    <t>BJ0078601</t>
  </si>
  <si>
    <t>AFON CEIDRYCH</t>
  </si>
  <si>
    <t>Brechfa Wastewater Treatment Works</t>
  </si>
  <si>
    <t>BN0000302</t>
  </si>
  <si>
    <t>Afon Marlais</t>
  </si>
  <si>
    <t>BRO DOLAU STW   RHYDCYMERAU ,</t>
  </si>
  <si>
    <t>BP0226701</t>
  </si>
  <si>
    <t>NANT MOELON</t>
  </si>
  <si>
    <t>BRO NANT STW  NANTYFFIN BRECHFA</t>
  </si>
  <si>
    <t>BN0012701</t>
  </si>
  <si>
    <t>NANT-Y-FFIN</t>
  </si>
  <si>
    <t>BROAD OAK WWTW FE BROAD OAK CARMS</t>
  </si>
  <si>
    <t>BJ0078701</t>
  </si>
  <si>
    <t>NANT LASH</t>
  </si>
  <si>
    <t>BRONWYDD STW</t>
  </si>
  <si>
    <t>BP0211901</t>
  </si>
  <si>
    <t>GWILI</t>
  </si>
  <si>
    <t>BRYNGWYN WWTW GWYNFE RD LLANDEILO</t>
  </si>
  <si>
    <t>BN0267201</t>
  </si>
  <si>
    <t>AFON Y CWM</t>
  </si>
  <si>
    <t>CAIO STW</t>
  </si>
  <si>
    <t>BN0042101</t>
  </si>
  <si>
    <t>AFON ANNELL</t>
  </si>
  <si>
    <t>CILYCWM WWTW</t>
  </si>
  <si>
    <t>BH0050901</t>
  </si>
  <si>
    <t>AFON GWENLAIS</t>
  </si>
  <si>
    <t>CRUGYBAR STW CRUGYBAR LLANDEILO</t>
  </si>
  <si>
    <t>BJ0076101</t>
  </si>
  <si>
    <t>Cwm Ifor Wastewater Treatment Works</t>
  </si>
  <si>
    <t>BN0103601</t>
  </si>
  <si>
    <t>Afon Tywi</t>
  </si>
  <si>
    <t>CWMDUAD STW</t>
  </si>
  <si>
    <t>BN0072901</t>
  </si>
  <si>
    <t>AFON DUAD</t>
  </si>
  <si>
    <t>CWRT HENRI STW CWRT HENRI  CARMS</t>
  </si>
  <si>
    <t>BN0018001</t>
  </si>
  <si>
    <t>CYNGHORDY WWTW</t>
  </si>
  <si>
    <t>BJ0076001</t>
  </si>
  <si>
    <t>RIVER BRAN</t>
  </si>
  <si>
    <t>CYNWYL ELFED WWTW CYNWYL ELFED CARM</t>
  </si>
  <si>
    <t>BG0028101</t>
  </si>
  <si>
    <t>FARMERS STW</t>
  </si>
  <si>
    <t>BN0077501</t>
  </si>
  <si>
    <t>AFON TWRCH</t>
  </si>
  <si>
    <t>FELINGWM WASTEWATER TREATMENT WORKS</t>
  </si>
  <si>
    <t>BJ0075601</t>
  </si>
  <si>
    <t>NANT MYNACHDY</t>
  </si>
  <si>
    <t>FFAIRFACH STW</t>
  </si>
  <si>
    <t>BH0065401</t>
  </si>
  <si>
    <t>AFON TYWI</t>
  </si>
  <si>
    <t>GLANYRAFON STW WHITEMILL  CARMARTHE</t>
  </si>
  <si>
    <t>BP0235101</t>
  </si>
  <si>
    <t>GOLDEN GROVE WWTW  LLANDEILO CARMS</t>
  </si>
  <si>
    <t>BJ0078801</t>
  </si>
  <si>
    <t>THE AFON TOWY</t>
  </si>
  <si>
    <t>GWYNFE STW CAPEL GWYNFE</t>
  </si>
  <si>
    <t>BP0164501</t>
  </si>
  <si>
    <t>AFON CLYDACH</t>
  </si>
  <si>
    <t>HEOL TIMOTHY STW   FFALDYBRENIN</t>
  </si>
  <si>
    <t>BN0045301</t>
  </si>
  <si>
    <t>NANT CAMNANT</t>
  </si>
  <si>
    <t>LLANDOVERY WASTEWATER TREATMENT</t>
  </si>
  <si>
    <t>BN0202701</t>
  </si>
  <si>
    <t>AFON BRAN</t>
  </si>
  <si>
    <t>LLANGADOG STW</t>
  </si>
  <si>
    <t>BG0040001</t>
  </si>
  <si>
    <t>RIVER SAWDDE</t>
  </si>
  <si>
    <t>LLANPUMPSAINT Wastewater treatment Worrks</t>
  </si>
  <si>
    <t>BN0049101</t>
  </si>
  <si>
    <t>Afon Gwili</t>
  </si>
  <si>
    <t>LLANSAWEL WWTW</t>
  </si>
  <si>
    <t>BH0062601</t>
  </si>
  <si>
    <t>AFON MARLAIS</t>
  </si>
  <si>
    <t>MYDDFAI WWTW  MYDDFAI  CARMARTHENSH</t>
  </si>
  <si>
    <t>BH0050801</t>
  </si>
  <si>
    <t>PONT-AR-GOTHI &amp; NANTGAREDIG WWTW</t>
  </si>
  <si>
    <t>BN0002601</t>
  </si>
  <si>
    <t>AFON COTHI</t>
  </si>
  <si>
    <t>PUMPSAINT STW</t>
  </si>
  <si>
    <t>BN0077401</t>
  </si>
  <si>
    <t>RHANDIRMWYN STW  RHANDIRMWYN</t>
  </si>
  <si>
    <t>BH0050701</t>
  </si>
  <si>
    <t>SALEM STW</t>
  </si>
  <si>
    <t>BP0219002</t>
  </si>
  <si>
    <t>AFON MYDDYFI</t>
  </si>
  <si>
    <t>TALLEY WWTW  LLANDEILO CARMS</t>
  </si>
  <si>
    <t>BN0085301</t>
  </si>
  <si>
    <t>TRAPP STW</t>
  </si>
  <si>
    <t>BJ0075101</t>
  </si>
  <si>
    <t>RIVER CENNEN</t>
  </si>
  <si>
    <t>TWYNLLANAN STW</t>
  </si>
  <si>
    <t>BP0164601</t>
  </si>
  <si>
    <t>AFON SAWDE</t>
  </si>
  <si>
    <t>ABER (NANT GWYNANT) STW</t>
  </si>
  <si>
    <t>CG0071301</t>
  </si>
  <si>
    <t>AFON GLASLYN</t>
  </si>
  <si>
    <t>BEDDGELERT WASTE WATER TREATMENT</t>
  </si>
  <si>
    <t>CG0024001</t>
  </si>
  <si>
    <t>THE AFON GLASLYN</t>
  </si>
  <si>
    <t>CROESOR STW - NEW WORKS</t>
  </si>
  <si>
    <t>CG0133001</t>
  </si>
  <si>
    <t>CROESOR</t>
  </si>
  <si>
    <t>LLANFROTHEN STW</t>
  </si>
  <si>
    <t>CG0078701</t>
  </si>
  <si>
    <t>RIVER CASEG</t>
  </si>
  <si>
    <t>NANTMOR STW</t>
  </si>
  <si>
    <t>CG0023901</t>
  </si>
  <si>
    <t>GLASLYN</t>
  </si>
  <si>
    <t>PRENTEG STW</t>
  </si>
  <si>
    <t>CG0015001</t>
  </si>
  <si>
    <t>TOILET BLOCK PONT BETHANIA  NANTGWY</t>
  </si>
  <si>
    <t>CG0076201</t>
  </si>
  <si>
    <t>ABENBURY WWTW</t>
  </si>
  <si>
    <t>CM0110201</t>
  </si>
  <si>
    <t>RIVER CYLWEDOG</t>
  </si>
  <si>
    <t>ALWEN SEPTIC TANK</t>
  </si>
  <si>
    <t>CP3021GW</t>
  </si>
  <si>
    <t>BALA WWTW</t>
  </si>
  <si>
    <t>CM0001501</t>
  </si>
  <si>
    <t>RIVER DEE</t>
  </si>
  <si>
    <t>BANGOR ON DEE STW</t>
  </si>
  <si>
    <t>CM0060701</t>
  </si>
  <si>
    <t>BETWS GWERFIL GOCH STW</t>
  </si>
  <si>
    <t>CM0026601</t>
  </si>
  <si>
    <t>RIVER ALWEN</t>
  </si>
  <si>
    <t>BOWLING BANK STW FINAL EFFLUENT</t>
  </si>
  <si>
    <t>CM0149401</t>
  </si>
  <si>
    <t>CLYWEDOG</t>
  </si>
  <si>
    <t>BRONINGTON STW</t>
  </si>
  <si>
    <t>CM0072001</t>
  </si>
  <si>
    <t>UN-NAMED TRIB. OF ISCOED BROOK</t>
  </si>
  <si>
    <t>BRYNEGLWYS STW</t>
  </si>
  <si>
    <t>CM0032401</t>
  </si>
  <si>
    <t>RIVER MORWYNION</t>
  </si>
  <si>
    <t>Carrog Wastewater Treatment Works</t>
  </si>
  <si>
    <t>CM0000501</t>
  </si>
  <si>
    <t>River Dee</t>
  </si>
  <si>
    <t>CEFN BRITH STW   NR CERRIGYDRUDION</t>
  </si>
  <si>
    <t>CG0328301</t>
  </si>
  <si>
    <t>UN-NAMES WATERCOURSE AT CEFN B</t>
  </si>
  <si>
    <t>CEFN MAWR WwTW</t>
  </si>
  <si>
    <t>CM0101301</t>
  </si>
  <si>
    <t>CERRIGYDRUDION STW</t>
  </si>
  <si>
    <t>CM0052101</t>
  </si>
  <si>
    <t>R NUG</t>
  </si>
  <si>
    <t>CILCAIN PANTYMWYN STW</t>
  </si>
  <si>
    <t>CM0024401</t>
  </si>
  <si>
    <t>ALYN</t>
  </si>
  <si>
    <t>CONNAHS QUAY STW</t>
  </si>
  <si>
    <t>CM0037001</t>
  </si>
  <si>
    <t>WEPRE BROOK</t>
  </si>
  <si>
    <t>CORWEN WWTW FINAL EFFLUENT</t>
  </si>
  <si>
    <t>CM0018301</t>
  </si>
  <si>
    <t>CYNWYD STW FINAL EFFLUENT</t>
  </si>
  <si>
    <t>CM0149301</t>
  </si>
  <si>
    <t>DEE</t>
  </si>
  <si>
    <t>DINMAEL STW</t>
  </si>
  <si>
    <t>CM0038801</t>
  </si>
  <si>
    <t>CEIRW</t>
  </si>
  <si>
    <t>DOLYWERN STW</t>
  </si>
  <si>
    <t>CM0007901</t>
  </si>
  <si>
    <t>RIVER CEILIOG</t>
  </si>
  <si>
    <t>ERBISTOCK STW</t>
  </si>
  <si>
    <t>CM0112101</t>
  </si>
  <si>
    <t>FENNS BANK STW</t>
  </si>
  <si>
    <t>CM0095101</t>
  </si>
  <si>
    <t>RED BROOK</t>
  </si>
  <si>
    <t>FIVE FORDS STW</t>
  </si>
  <si>
    <t>CM0077801</t>
  </si>
  <si>
    <t>FOUR CROSSES STW</t>
  </si>
  <si>
    <t>CM0190001</t>
  </si>
  <si>
    <t>FRONCYSYLLTE STW</t>
  </si>
  <si>
    <t>CM0101501</t>
  </si>
  <si>
    <t>FRONGOCH STW</t>
  </si>
  <si>
    <t>CM0077301</t>
  </si>
  <si>
    <t>TRYWERYN</t>
  </si>
  <si>
    <t>GLAN YR AFON STW</t>
  </si>
  <si>
    <t>CM0045101</t>
  </si>
  <si>
    <t>NANT FFRAUAR</t>
  </si>
  <si>
    <t>GLYNCEIRIOG STW</t>
  </si>
  <si>
    <t>CM0021801</t>
  </si>
  <si>
    <t>CEIRIOG</t>
  </si>
  <si>
    <t>Glyndyfrdwy Wastewater Treatment Works</t>
  </si>
  <si>
    <t>CM0026801</t>
  </si>
  <si>
    <t>GRAINNRHYD STW</t>
  </si>
  <si>
    <t>CM0188501</t>
  </si>
  <si>
    <t>UNNAMED TRIB OF RIVER TERRIG</t>
  </si>
  <si>
    <t>GRESFORD STW</t>
  </si>
  <si>
    <t>CM0040601</t>
  </si>
  <si>
    <t>RIVER ALYN</t>
  </si>
  <si>
    <t>HALTON Wastewater Treatment Works</t>
  </si>
  <si>
    <t>CM0022001</t>
  </si>
  <si>
    <t>HANMER ARROWY STW</t>
  </si>
  <si>
    <t>CM0095001</t>
  </si>
  <si>
    <t>TRIB OF EMRAL BROOK</t>
  </si>
  <si>
    <t>HOLT STW</t>
  </si>
  <si>
    <t>CM0102001</t>
  </si>
  <si>
    <t>HOPE WwTW</t>
  </si>
  <si>
    <t>CM0075801</t>
  </si>
  <si>
    <t>ISYCOED MARSHLEA STW</t>
  </si>
  <si>
    <t>CM0044801</t>
  </si>
  <si>
    <t>TRIB OF RIVER DEE</t>
  </si>
  <si>
    <t>LAVISTER WwTW</t>
  </si>
  <si>
    <t>CM0077501</t>
  </si>
  <si>
    <t>PULFORD BROOK</t>
  </si>
  <si>
    <t>LLANARMON DC STW</t>
  </si>
  <si>
    <t>CM0022101</t>
  </si>
  <si>
    <t>RIVER CEIRIOG</t>
  </si>
  <si>
    <t>LLANARMON-YN-IAL STW</t>
  </si>
  <si>
    <t>CM0001201</t>
  </si>
  <si>
    <t>Llandderfel Wastewater Treatment Works</t>
  </si>
  <si>
    <t>CM0045201</t>
  </si>
  <si>
    <t>Llandderfel Mill Stream</t>
  </si>
  <si>
    <t>LLANDRILLO STW</t>
  </si>
  <si>
    <t>CM0006001</t>
  </si>
  <si>
    <t>RIVER CEIDIOG</t>
  </si>
  <si>
    <t>LLANFIHANGEL GLYN MYFYR STW</t>
  </si>
  <si>
    <t>CM0151001</t>
  </si>
  <si>
    <t>ALWEN</t>
  </si>
  <si>
    <t>LLANFOR STW FINAL EFFLUENT</t>
  </si>
  <si>
    <t>CM0160701</t>
  </si>
  <si>
    <t>LLANFYNYDD STW</t>
  </si>
  <si>
    <t>CM0011801</t>
  </si>
  <si>
    <t>RIVER CEGIDOG</t>
  </si>
  <si>
    <t>LLANGOLLEN WWTW</t>
  </si>
  <si>
    <t>CM0005401</t>
  </si>
  <si>
    <t>LLANGOWER STW</t>
  </si>
  <si>
    <t>CM0066201</t>
  </si>
  <si>
    <t>AFON GLYN</t>
  </si>
  <si>
    <t>LLANUWCHLLYN STW  LLANUWCHLLYN</t>
  </si>
  <si>
    <t>CM0000801</t>
  </si>
  <si>
    <t>THE AFON TWRCH</t>
  </si>
  <si>
    <t>LLIDIART ANNIE STW</t>
  </si>
  <si>
    <t>CM0013201</t>
  </si>
  <si>
    <t>MAES Y GROES STW</t>
  </si>
  <si>
    <t>CM0071201</t>
  </si>
  <si>
    <t>MIN-Y-RHOS STW</t>
  </si>
  <si>
    <t>CM0027201</t>
  </si>
  <si>
    <t>MORWYNION</t>
  </si>
  <si>
    <t>MOLD WwTW</t>
  </si>
  <si>
    <t>CM0031001</t>
  </si>
  <si>
    <t>UN-NAMED TRIB OF THE RIVER ALYN</t>
  </si>
  <si>
    <t>OVERTON WWTW</t>
  </si>
  <si>
    <t>CM0188601</t>
  </si>
  <si>
    <t>PANDY STW</t>
  </si>
  <si>
    <t>CM0022201</t>
  </si>
  <si>
    <t>PARC STW</t>
  </si>
  <si>
    <t>CM0055301</t>
  </si>
  <si>
    <t>LLANFAR</t>
  </si>
  <si>
    <t>PENLEY STW</t>
  </si>
  <si>
    <t>CM0118501</t>
  </si>
  <si>
    <t>UN-NAMED TRIB.  OF EMRAL BROOK</t>
  </si>
  <si>
    <t>PENRALLT STW</t>
  </si>
  <si>
    <t>CM0190201</t>
  </si>
  <si>
    <t>PENTRE LLYN CYMER STW</t>
  </si>
  <si>
    <t>CM0095501</t>
  </si>
  <si>
    <t>Pen-y-stryt Wastewater Treatment Works</t>
  </si>
  <si>
    <t>CM0043501</t>
  </si>
  <si>
    <t>River Alyn</t>
  </si>
  <si>
    <t>PONTFADOG STW</t>
  </si>
  <si>
    <t>CM0021701</t>
  </si>
  <si>
    <t>QUEENSFERRY WWTW</t>
  </si>
  <si>
    <t>CM0082201</t>
  </si>
  <si>
    <t>RIVER DEE ESTUARY</t>
  </si>
  <si>
    <t>RHOSESMOR STW</t>
  </si>
  <si>
    <t>CM0044201</t>
  </si>
  <si>
    <t>UNNAMED TRIB.OF DOLFECHLAS BRO</t>
  </si>
  <si>
    <t>RHYDUCHAF STW</t>
  </si>
  <si>
    <t>CM0045401</t>
  </si>
  <si>
    <t>NANT ABERDULDOG</t>
  </si>
  <si>
    <t>RHYDYMWYN STW</t>
  </si>
  <si>
    <t>CM0004201</t>
  </si>
  <si>
    <t>DOLFECHLAS BROOK</t>
  </si>
  <si>
    <t>SARNAU SEWAGE TREATMENT WORKS</t>
  </si>
  <si>
    <t>CM0094501</t>
  </si>
  <si>
    <t>CORS SARNAU</t>
  </si>
  <si>
    <t>TREGEIRIOG STW</t>
  </si>
  <si>
    <t>CM0021901</t>
  </si>
  <si>
    <t>TREUDDYN (BRIDGE TERRACE) STW</t>
  </si>
  <si>
    <t>CM0116701</t>
  </si>
  <si>
    <t>BYR BROOK</t>
  </si>
  <si>
    <t>TREUDDYN LODGE VILLAS STW</t>
  </si>
  <si>
    <t>CM0027701</t>
  </si>
  <si>
    <t>UN-NAMED TRIB OF BYR BROOK</t>
  </si>
  <si>
    <t>Treuddyn Wastewater Treatment Works</t>
  </si>
  <si>
    <t>CM0066101</t>
  </si>
  <si>
    <t>UN-NAMED TRIB. OF BYR BROOK</t>
  </si>
  <si>
    <t>TRYWERYN DAM STW</t>
  </si>
  <si>
    <t>CM0010801</t>
  </si>
  <si>
    <t>TY GWYN WWTW BUCKLEY</t>
  </si>
  <si>
    <t>CM0081001</t>
  </si>
  <si>
    <t>BLACK BROOK</t>
  </si>
  <si>
    <t>WHITEHURST STW</t>
  </si>
  <si>
    <t>CM0094201</t>
  </si>
  <si>
    <t>AFON BRADLEY</t>
  </si>
  <si>
    <t>WORTHENBURY STW</t>
  </si>
  <si>
    <t>CM0001301</t>
  </si>
  <si>
    <t>UN-NAMED TRIB OF EMRAL BROOK</t>
  </si>
  <si>
    <t>ABBEYCWMHIR WWTW</t>
  </si>
  <si>
    <t>AN0178601</t>
  </si>
  <si>
    <t>ABEREDW STW</t>
  </si>
  <si>
    <t>AW1000101</t>
  </si>
  <si>
    <t>EDW RIVER</t>
  </si>
  <si>
    <t>ABERLLYNFI THREE COCKS</t>
  </si>
  <si>
    <t>AW1000301</t>
  </si>
  <si>
    <t>TREGOYD BROOK</t>
  </si>
  <si>
    <t>BEULAH STW  BEULAH  POWYS  WALES</t>
  </si>
  <si>
    <t>AW1000501</t>
  </si>
  <si>
    <t>THE RIVER CAMMARCH</t>
  </si>
  <si>
    <t>BUILTH ROAD STW</t>
  </si>
  <si>
    <t>AW1000601</t>
  </si>
  <si>
    <t>DULAS BROOK</t>
  </si>
  <si>
    <t>BUILTH WELLS STW</t>
  </si>
  <si>
    <t>AW1000701</t>
  </si>
  <si>
    <t>WYE RIVER</t>
  </si>
  <si>
    <t>Cefn Gorwydd Wastewater Treatment Works</t>
  </si>
  <si>
    <t>AN0180001</t>
  </si>
  <si>
    <t>River Irfon</t>
  </si>
  <si>
    <t>CILMERY STW</t>
  </si>
  <si>
    <t>AW1001001</t>
  </si>
  <si>
    <t>AFON CHWEFRU</t>
  </si>
  <si>
    <t>Clyro Wastewater Treatment Works</t>
  </si>
  <si>
    <t>AW1000901</t>
  </si>
  <si>
    <t>Clyro Brook</t>
  </si>
  <si>
    <t>CROSSGATES STW</t>
  </si>
  <si>
    <t>AW1001101</t>
  </si>
  <si>
    <t>RIVER ITHON</t>
  </si>
  <si>
    <t>CWMYOY STW</t>
  </si>
  <si>
    <t>AH1000501</t>
  </si>
  <si>
    <t>AFON HONDDU</t>
  </si>
  <si>
    <t>DINGESTOW STW  DINGESTOW  MONMOUTH</t>
  </si>
  <si>
    <t>AS1000701</t>
  </si>
  <si>
    <t>TROTHY RIVER</t>
  </si>
  <si>
    <t>ELAN GLAN-YR-AFON STW</t>
  </si>
  <si>
    <t>AN0179501</t>
  </si>
  <si>
    <t>ELAN VILLAGE STW</t>
  </si>
  <si>
    <t>AW1001401</t>
  </si>
  <si>
    <t>ELAN</t>
  </si>
  <si>
    <t>ERWOOD STW  ERWOOD  BUILTH WELLS</t>
  </si>
  <si>
    <t>AW1001501</t>
  </si>
  <si>
    <t>WYE</t>
  </si>
  <si>
    <t>EVENJOBB STW  PRESTEIGNE  POWYS</t>
  </si>
  <si>
    <t>AN0179601</t>
  </si>
  <si>
    <t>FFORDDLAS STW</t>
  </si>
  <si>
    <t>AN0179701</t>
  </si>
  <si>
    <t>GARTH STW</t>
  </si>
  <si>
    <t>AW1002001</t>
  </si>
  <si>
    <t>GLASBURY STW GLASBURY NR HAY ON WYE</t>
  </si>
  <si>
    <t>AN0333401</t>
  </si>
  <si>
    <t>THE RIVER WYE</t>
  </si>
  <si>
    <t>GREAT CRAIG CROSS ASH STW</t>
  </si>
  <si>
    <t>AS1001201</t>
  </si>
  <si>
    <t>LLWYNON BROOK</t>
  </si>
  <si>
    <t>Grosmont Wastewater Treatment Works</t>
  </si>
  <si>
    <t>AH1001001</t>
  </si>
  <si>
    <t>River Monnow</t>
  </si>
  <si>
    <t>GWENDDWR STW</t>
  </si>
  <si>
    <t>AW1002201</t>
  </si>
  <si>
    <t>GWENDDWR BROOK</t>
  </si>
  <si>
    <t>HUNDRED HOUSE STW</t>
  </si>
  <si>
    <t>AW1002501</t>
  </si>
  <si>
    <t>COLWYN BROOK</t>
  </si>
  <si>
    <t>LLANBADARN FFYNYDD STW   , ,</t>
  </si>
  <si>
    <t>AW2005601</t>
  </si>
  <si>
    <t>ITHON RIVER</t>
  </si>
  <si>
    <t>LLANBISTER STW  LLANBISTER  POWYS</t>
  </si>
  <si>
    <t>AW1002601</t>
  </si>
  <si>
    <t>ITHON RIVER TRIBUTARY</t>
  </si>
  <si>
    <t>LLANDEFALLE STW   , ,</t>
  </si>
  <si>
    <t>AW5001001</t>
  </si>
  <si>
    <t>TRIFFRWD BROOK</t>
  </si>
  <si>
    <t>LLANDEGLEY STW</t>
  </si>
  <si>
    <t>AW1002701</t>
  </si>
  <si>
    <t>MITHIL BROOK</t>
  </si>
  <si>
    <t>LLANDEWI RHYDDERCH STW MONMOUTHSHIE</t>
  </si>
  <si>
    <t>AS1002101</t>
  </si>
  <si>
    <t>PANT BROOK</t>
  </si>
  <si>
    <t>LLANDEWI YSTRADENNY STW</t>
  </si>
  <si>
    <t>AW1002801</t>
  </si>
  <si>
    <t>LLANDOGO STW SSO</t>
  </si>
  <si>
    <t>AS1002201</t>
  </si>
  <si>
    <t>WYE RIVER - TIDAL</t>
  </si>
  <si>
    <t>LLANDRINDOD WELLS STW  PARK LANE</t>
  </si>
  <si>
    <t>AW1002901</t>
  </si>
  <si>
    <t>LLANFAREDD STW</t>
  </si>
  <si>
    <t>AW1003001</t>
  </si>
  <si>
    <t>LLANFILO STW</t>
  </si>
  <si>
    <t>AW1003201</t>
  </si>
  <si>
    <t>Llangammarch Wells Wastewater Treatment Works</t>
  </si>
  <si>
    <t>AW1003301</t>
  </si>
  <si>
    <t>LLANGUNLLO STW PS</t>
  </si>
  <si>
    <t>AW1003501</t>
  </si>
  <si>
    <t>RIVER LUGG</t>
  </si>
  <si>
    <t>LLANGURIG STW</t>
  </si>
  <si>
    <t>AW1003601</t>
  </si>
  <si>
    <t>LLANIGON Wastewater Treatment Works</t>
  </si>
  <si>
    <t>AW1003701</t>
  </si>
  <si>
    <t>DIGEDI BROOK</t>
  </si>
  <si>
    <t>LLANTILIO CROSENNY STW ABERGAVENNY</t>
  </si>
  <si>
    <t>AS1002301</t>
  </si>
  <si>
    <t>LLANVAPLEY STW</t>
  </si>
  <si>
    <t>AS1002601</t>
  </si>
  <si>
    <t>LLANYMYNACH BROOK</t>
  </si>
  <si>
    <t>LLANWRTHWL STW</t>
  </si>
  <si>
    <t>AW1003801</t>
  </si>
  <si>
    <t>RIVER WYE</t>
  </si>
  <si>
    <t>LLANWRTYD WELLS STW LLANWRTYD WELLS</t>
  </si>
  <si>
    <t>AW1003901</t>
  </si>
  <si>
    <t>IRFON RIVER</t>
  </si>
  <si>
    <t>Llanyre Wastewater Treatment Works</t>
  </si>
  <si>
    <t>AW1004001</t>
  </si>
  <si>
    <t>LLOWES STW</t>
  </si>
  <si>
    <t>AW1004101</t>
  </si>
  <si>
    <t>UN-NAMED TRIBUTARY OF RIVER WY</t>
  </si>
  <si>
    <t>LLYSWEN STW  CHURCH ROAD  LLYSWEN</t>
  </si>
  <si>
    <t>AW1004201</t>
  </si>
  <si>
    <t>MONMOUTH STW REDBROOK ROAD MONMOUTH</t>
  </si>
  <si>
    <t>AS1003201</t>
  </si>
  <si>
    <t>NARTH WASTEWATER TREATMENT WORKS</t>
  </si>
  <si>
    <t>BP3227GK</t>
  </si>
  <si>
    <t>NEW RADNOR STW SCHOOL LANE NEW RADN</t>
  </si>
  <si>
    <t>AW1004501</t>
  </si>
  <si>
    <t>SUMMERGILL BROOK</t>
  </si>
  <si>
    <t>NEWBRIDGE-ON-WYE STW  POWYS</t>
  </si>
  <si>
    <t>AW1004401</t>
  </si>
  <si>
    <t>OLD RADNOR STW</t>
  </si>
  <si>
    <t>AN0133901</t>
  </si>
  <si>
    <t>TRIB OF SUMMERGILL BROOK</t>
  </si>
  <si>
    <t>PAINSCASTLE STW</t>
  </si>
  <si>
    <t>AW1004901</t>
  </si>
  <si>
    <t>BACH HOWEY</t>
  </si>
  <si>
    <t>PANDY STW  PANDY  MONMOUTHSHIRE</t>
  </si>
  <si>
    <t>AH1002901</t>
  </si>
  <si>
    <t>PANTYDWR STW</t>
  </si>
  <si>
    <t>AW1005001</t>
  </si>
  <si>
    <t>NANT TAWELAN</t>
  </si>
  <si>
    <t>PENRHOS STW PENRHOS  RAGLAN</t>
  </si>
  <si>
    <t>AS1003401</t>
  </si>
  <si>
    <t>TRIB OF NANT WECHAN</t>
  </si>
  <si>
    <t>PENYBONT STW NR.LLANDRINDOD WELLS</t>
  </si>
  <si>
    <t>AN0115601</t>
  </si>
  <si>
    <t>ITHON</t>
  </si>
  <si>
    <t>PRESTEIGNE STW  CLATTERBROOM</t>
  </si>
  <si>
    <t>AW1005101</t>
  </si>
  <si>
    <t>RHAYADER STW  RHAYADER</t>
  </si>
  <si>
    <t>AW1005201</t>
  </si>
  <si>
    <t>ROCKFIELD STW</t>
  </si>
  <si>
    <t>AS1003601</t>
  </si>
  <si>
    <t>MONNOW RIVER</t>
  </si>
  <si>
    <t>TALGARTH STW BRONLLYS ROAD TALGARTH</t>
  </si>
  <si>
    <t>AW1005301</t>
  </si>
  <si>
    <t>LLYNFI RIVER</t>
  </si>
  <si>
    <t>TINTERN STW</t>
  </si>
  <si>
    <t>AS1004901</t>
  </si>
  <si>
    <t>TIRABAD STW  TIRABAD  LLANGAMMARCH</t>
  </si>
  <si>
    <t>AW2000201</t>
  </si>
  <si>
    <t>RIVER DULAS</t>
  </si>
  <si>
    <t>VELINDRE STW</t>
  </si>
  <si>
    <t>AW1001701</t>
  </si>
  <si>
    <t>FELINDRE BROOK</t>
  </si>
  <si>
    <t>WWTW AT BROADSTONE (CATBROOK)</t>
  </si>
  <si>
    <t>Broadstone (Catbrook) WwTW</t>
  </si>
  <si>
    <t>BP3226XQ</t>
  </si>
  <si>
    <t>A TRIB OF ANGHIDI FAWR</t>
  </si>
  <si>
    <t>X coordinate</t>
  </si>
  <si>
    <t>Y coordinate</t>
  </si>
  <si>
    <t>Each worksheet is connected through a set of formulas which calculate the final nutrient budget. The formulas use a set of lookup tables to find relevant values to determine the nutrient loading at each stage.</t>
  </si>
  <si>
    <t>https://www.gov.wales/find-your-local-planning-authority</t>
  </si>
  <si>
    <t>https://www.gov.wales/habitats-regulations-assessments-protecting-european-site-html</t>
  </si>
  <si>
    <t>https://www.llyw.cymru/asesiadau-rheoliadau-cynefinoedd-diogelu-safle-ewropeaidd-html</t>
  </si>
  <si>
    <t>Mae cyfanswm y gyllideb ffosfforws (TP) a chyfanswm maetholion nitrogen (TN) yn cael eu cyfrifo'n awtomatig unwaith y bydd yr holl fewnbynnau gofynnol wedi'u nodi yng Ngham 1, Cam 2, Cam 3, a Cham 3S (os yw'n berthnasol). Mae'r cyfrifiad yn cynnwys adio'r gwerthoedd o Gam 1 a chanlyniad Cam 3 tynnu Cam 3S (os yw'n berthnasol), ac yna tynnu'r gwerthoedd o Gam 2. Yna mae byffer rhagofalus o 20% yn cael ei ychwanegu at y canlyniad. Cwblheir y cyfrifiad hwn yn awtomatig ar daflen waith Cam 4.</t>
  </si>
  <si>
    <t>When using this tool, it is recommended that you save a new copy of this workbook for each nutrient budget calculation, in order to retain a default blank copy. It may also be useful to open two calculators with one showing the instructions and one showing the calculator.</t>
  </si>
  <si>
    <t>Stage 3 - nutrient loading from new landcovers</t>
  </si>
  <si>
    <t>The development categories include: residential; commercial; tourism; leisure and public service infrastructure. The planning permission use classes have been categorised into each development category. These can be found in the guidance that accompanies this calculator.</t>
  </si>
  <si>
    <t>The second table under the heading 'Final calculation of nutrient load from wastewater' contains the calculation of the nutrient load from additional wastewater generated by the development.</t>
  </si>
  <si>
    <t>Physical characteristics</t>
  </si>
  <si>
    <t>Nodweddion ffisegol</t>
  </si>
  <si>
    <t>Pre-existing landcovers</t>
  </si>
  <si>
    <t>Description of information</t>
  </si>
  <si>
    <t>Link to source of information</t>
  </si>
  <si>
    <t>Soilscapes</t>
  </si>
  <si>
    <t>National River Flow Archive (Usk at Chainbridge)</t>
  </si>
  <si>
    <t>Special Area of Conservation (SAC):</t>
  </si>
  <si>
    <t>Soil drainage: The drainage associated with the predominant soil type within the development site can be found using the Soilscapes Map.</t>
  </si>
  <si>
    <t xml:space="preserve">Notes on Stage 2: nutrient loading from pre-existing landcovers </t>
  </si>
  <si>
    <t>Notes on Stage 1: additional nutrient loading from wastewater</t>
  </si>
  <si>
    <t>Notes on Stage 3: nutrient loading from new landcovers</t>
  </si>
  <si>
    <t>Notes on Stage 3S: nutrient load removed through SuDS</t>
  </si>
  <si>
    <t>Sources of information on SuDS and how to design them for nutrient removal</t>
  </si>
  <si>
    <t>Ffynonellau gwybodaeth am SDCau a sut i'w dylunio i gael gwared ar faetholion</t>
  </si>
  <si>
    <t>The landcovers and areas present on the new site will be automatically populated from Stage 3.</t>
  </si>
  <si>
    <t>Bydd y gorchuddion tir a’r ardaloedd sy’n bresennol ar y safle newydd yn cael eu poblogi’n awtomatig o Cam 3.</t>
  </si>
  <si>
    <t>You will need to: 
- enter the catchment area that drains to the SuDS as a proportion of the new landcovers
- choose the SuDS features used
- enter the nutrient removal rates as a percentage</t>
  </si>
  <si>
    <t>Bydd angen i chi:
- mynd i mewn i'r dalgylch sy'n draenio i'r SDCau fel cyfran o'r gorchudd tir newydd
- dewiswch y nodweddion SuDS a ddefnyddir
- nodwch y cyfraddau tynnu maetholion fel canran</t>
  </si>
  <si>
    <t>It is recommended that the surface area of the SuDS features are included within the area of the landcover that they drain. If required, you can split the landcover up in Stage 3 to demonstrate multiple drainage configurations.
You can select a SuDS feature from a list of 23 options. If a SuDS management train that comprises multiple SuDS features is being implemented you should select the appropriate option from the start of the list. Otherwise, you should select the individual SuDS feature being used. If the appropriate SuDS feature cannot be found in the list, select the most relevant alternative.
The nutrient removal rates should be entered as a whole number percentage between 0-100. You must be able to provide evidence for the removal rates you have entered. This is likely to require the submission of a drainage assessment and a detailed design of the SuDS features.</t>
  </si>
  <si>
    <t>Argymhellir bod arwynebedd y nodweddion SuDS yn cael ei gynnwys o fewn ardal y gorchudd tir y maent yn ei ddraenio. Os oes angen, gallwch rannu'r gorchudd tir yng Ngham 3 i ddangos ffurfweddiadau draenio lluosog.
Gallwch ddewis nodwedd SDCau o restr o 23 opsiwn. Os yw trên rheoli SDCau sy'n cynnwys nifer o nodweddion SuDS yn cael ei weithredu, dylech ddewis yr opsiwn priodol o ddechrau'r rhestr. Fel arall, dylech ddewis y nodwedd SDCau unigol a ddefnyddir. Os na ellir dod o hyd i'r nodwedd SDCau briodol yn y rhestr, dewiswch y dewis arall mwyaf perthnasol.
Dylid nodi'r cyfraddau tynnu maetholion fel canran rhif cyfan rhwng 0-100. Mae'n rhaid i chi allu darparu tystiolaeth ar gyfer y cyfraddau dileu rydych wedi'u nodi. Mae hyn yn debygol o olygu bod angen cyflwyno asesiad draenio a dyluniad manwl o nodweddion SDCau.</t>
  </si>
  <si>
    <t>Further information on SuDS can be found in the table under the heading 'Sources of information on SuDS and how to design them for nutrient removal' that follows this text.</t>
  </si>
  <si>
    <t>This final stage automatically calculates the final nutrient budget using the results from Stage 1 to Stage 3S using the following equation: 
((Stage 1 - Stage 2) + (Stage 3 - Stage 3S)) * 1.2</t>
  </si>
  <si>
    <t>Mae’r cam olaf hwn yn cyfrifo’r gyllideb faetholion derfynol yn awtomatig gan ddefnyddio’r canlyniadau o Gam 1 i Gam 3S gan ddefnyddio’r hafaliad canlynol:
((Cam 1 - Cam 2) + (Cam 3 - Cam 3S)) * 1.2</t>
  </si>
  <si>
    <t>Total nitrogen generated</t>
  </si>
  <si>
    <t>Total phosphorus budget</t>
  </si>
  <si>
    <t>The first table under the heading 'Total phosphorus budget' calculates the amount of TP that you need to mitigate.</t>
  </si>
  <si>
    <t>The second table under the heading 'Total nitrogen generated' calculates the amount of TN generated.</t>
  </si>
  <si>
    <t xml:space="preserve">This sheet contains 2 tables. The tables are separated by a heading, which describes the following table. The tables are automatically calculated using the outputs from the previous stages.
The first table labelled 'Total phosphorus budget' presents the calculations that underpin the final total phosphorus (TP) budget in cell B10. The second table labelled 'Total nitrogen generated' presents the calculations that underpin the final total nitrogen (TN) budget in cell B18.
You do not need to fill in any cells in the tables. Cells B5 to B10 and B13 to B18 are automatically calculated. Cells B5 to B9 and cells B13 to B17 will state '0.00' unless user inputs have been entered to all of the required stages. Cell B10 will state 'No TP mitigation needed' if the phosphorus budget is less than 0.00 kilograms TP per year. Cell B18 will state 'No additional TN generated' if the nitrogen budget is less than 0.00 kilograms TN per year. 
</t>
  </si>
  <si>
    <t xml:space="preserve">This calculator helps you calculate a nutrient budget for a new development within one of the nine Special Areas of Conservation (SACs) within Wales. </t>
  </si>
  <si>
    <t>This is the English version of the calculator. This calculator is also available in Welsh/Cymraeg.</t>
  </si>
  <si>
    <t>Dyma fersiwn Saesneg y gyfrifiannell. Mae'r gyfrifiannell hon hefyd ar gael yn Saesneg/English.</t>
  </si>
  <si>
    <t xml:space="preserve">The pre-populated values in this calculator have been identified through extensive research and modelling. The values are based on the best available evidence and are suitably precautionary to account for any uncertainty. This nutrient budget calculator can be used as supporting evidence for a Habitat Regulations Assessment (HRA). Specifically, this calculator can be used within an appropriate assessment to assess the likely significant effects of a proposal on the integrity of the site and its conservation objectives. It is highly unadvisable to edit the values in this tool without a sufficient evidence base to justify any changes.  </t>
  </si>
  <si>
    <t>Mae'r gwerthoedd a ragboblogwyd yn y gyfrifiannell hon wedi'u nodi trwy waith ymchwil a modelu helaeth. Mae'r gwerthoedd yn seiliedig ar y dystiolaeth orau sydd ar gael ac maent yn ddigon rhagofalus i roi cyfrif am unrhyw ansicrwydd. Gellir defnyddio'r gyfrifiannell cyllideb faetholion hon fel tystiolaeth ategol ar gyfer Asesiad Rheoliadau Cynefinoedd (HRA). Yn benodol, gellir defnyddio'r gyfrifiannell hon o fewn asesiad priodol i asesu effeithiau sylweddol tebygol cynnig ar gyfanrwydd y safle a'i amcanion cadwraeth. Mae'n annoeth iawn golygu'r gwerthoedd yn yr offeryn hwn heb sylfaen dystiolaeth ddigonol i gyfiawnhau unrhyw newidiadau.</t>
  </si>
  <si>
    <t>Mae'r gwerthoedd a ragboblogwyd yn y gyfrifiannell hon wedi'u nodi trwy waith ymchwil a modelu helaeth. Mae'r gwerthoedd yn seiliedig ar y dystiolaeth orau sydd ar gael ac maent yn ddigon rhagofalus i roi cyfrif am unrhyw ansicrwydd. Gellir defnyddio'r gyfrifiannell cyllideb faetholion hon fel tystiolaeth ategol ar gyfer Asesiadau Rheoliadau Cynefinoedd (HRA). Yn benodol, gellir defnyddio'r gyfrifiannell hon o fewn asesiad priodol i asesu effeithiau sylweddol tebygol cynnig ar gyfanrwydd y safle a'i amcanion cadwraeth. Mae'n annoeth iawn golygu'r gwerthoedd yn yr offeryn hwn heb sylfaen dystiolaeth ddigonol i gyfiawnhau unrhyw newidiadau.</t>
  </si>
  <si>
    <t>Stage 1: additional nutrient loading from wastewater</t>
  </si>
  <si>
    <t xml:space="preserve">Stage 2: nutrient loading from pre-existing landcovers </t>
  </si>
  <si>
    <t>Stage 3: nutrient loading from new landcovers</t>
  </si>
  <si>
    <t>Stage 3S: nutrient load removed through sustainable urban drainage systems (SuDS)</t>
  </si>
  <si>
    <t>Stage 4: final nutrient budget calculation</t>
  </si>
  <si>
    <t>Stage 3S: nutrient load removed through SuDS</t>
  </si>
  <si>
    <t>The amount of wastewater generated needs to be calculated using the following:
- the SAC relevant to the development
- project type (residential, commercial, tourism, public service infrastructure or leisure)
- number of additional dwellings/units being created
- the local planning authority (LPA)
- an average occupancy rate (if applicable)
- number of people/customers/employees per unit
- a per capita water usage figure per person/customer/employee
- the number of customers/users &amp; employees (if applicable)
- the percentage of customers/users &amp; employees from outside the catchment (if applicable)
- the water usage per customer/user (if applicable)</t>
  </si>
  <si>
    <t>You must select the Special Area of Conservation (SAC) for the calculator to function correctly.</t>
  </si>
  <si>
    <t>The average occupancy rate for residential developments is dependent on the postcode entered or the LPA selected. The default water usage values is preset in the worksheet. The default setting for the average occupancy rate is preset in the worksheet and automatically generated dependant on the LPA. You can change this value if there is sufficient evidence that the development will be different to the national average. The per capita water usage is also present in the worksheet, this value should remain unchanged unless other efficiency measures are used. The number of new developments is not preset and must be a whole number.</t>
  </si>
  <si>
    <t>If you are using a septic tank or package treatment plant and the total nitrogen (TN) or total phosphorus (TP) final effluent concentrations are specified by the manufacturer, select 'Septic Tank user defined' or 'Package Treatment Plant user defined' and enter the manufacturer specified value in the cell where prompted (in mg/l).</t>
  </si>
  <si>
    <t>Sources of information required for Stage 2</t>
  </si>
  <si>
    <t>The first table under the heading 'Physical characteristics' requires user inputs. You must select the predominant soil drainage present within the redline boundary of the site. The rainfall value will be automatically generated if the user has entered a valid postcode in 'Stage 1'. You must select whether the rainfall value is correct. If the rainfall value is not correct, or if a valid postcode has not been entered, you must select the rainfall value from the dropdown list. The sources of the soil drainage type and the rainfall can be found in the table under the heading 'Sources of information required for Stage 2' that follows this text.</t>
  </si>
  <si>
    <t>The second table under the heading 'Pre-existing landcovers' requires user inputs. You must select the most appropriate landcovers from a dropdown list of 18 landcover types to represent the landcover present on the site before the development. You must also enter the area of each landcover in hectares. The dropdown list contains 10 agricultural landcover types and 8 non-agricultural landcover types to represent the landcovers present on the site before development. The descriptions of each landcover type can be found in the guidance that accompanies this calculator. You must determine which landcover types are present within the redline boundary of the development before completing this tool. If there is a landcover within the development area that is not in the dropdown list please select the most similar landcover type.</t>
  </si>
  <si>
    <t>The second table under the heading 'New landcovers' requires user inputs. You must select the most appropriate landcovers from a dropdown list of 18 landcover types to represent the landcover present on the site following the development. You must also enter the area of each landcover in hectares. The dropdown list contains 10 agricultural landcover types and 8 non-agricultural landcover types to represent the landcovers present on the site before development. The descriptions of each landcover type can be found in the guidance that accompanies this calculator. You must determine which landcover types are present within the redline boundary of the development before completing this tool. If there is a landcover within the development area that is not in the dropdown list please select the most similar landcover type.</t>
  </si>
  <si>
    <t xml:space="preserve">The first table under the heading 'Wastewater load input data' requires you to enter key information about the development and the water infrastructure. This table contains a mix of user inputs and values that are calculated automatically depending on the user inputs. </t>
  </si>
  <si>
    <t>The first table contains a postcode search function that allows you to find the appropriate LPA and the rainfall for the site if a valid postcode is entered that is within the SAC catchment. Entering the postcode for the site, or the nearest postcode, will generate site specific information. This automatically generated information can be used instead of manually entering the relevant data. However it is your responsibility to confirm this information is correct.</t>
  </si>
  <si>
    <t>You must select the project type because it determines which inputs are required to calculate the amount of wastewater generated. The project types are representative of the planning permission uses classes. The appropriate project type for each planning permission use class can be found in the guidance that accompanies this calculator.</t>
  </si>
  <si>
    <t>You must select the wastewater treatment works (WwTW) that will receive the wastewater from the development. If you are unsure which WwTW will receive the wastewater, please obtain this information from Dwr Cymru/Welsh Water in order to complete this calculator. If connecting to a sewerage network is unfeasible and a septic tank or package treatment plant is being used, please select the appropriate option.</t>
  </si>
  <si>
    <t xml:space="preserve">The WwTW are correct at the time of publication but may be subject to change in the future. If required, these values will be updated at a later date accordingly. </t>
  </si>
  <si>
    <t>Os ydych chi'n defnyddio bysellfwrdd yn unig, cyrchwch restrau cwympo trwy glicio ar y saeth cwymplen neu wasgu'r bysellau 'Alt' + 'Down' pan fydd y gell yn cael ei dewis.</t>
  </si>
  <si>
    <t>Testun pob taflen waith</t>
  </si>
  <si>
    <t>Cam 1: llwytho maetholion ychwanegol o ddŵr gwastraff</t>
  </si>
  <si>
    <t>Cam 2: llwytho maetholion o orchudd tir sy'n bodoli eisoes</t>
  </si>
  <si>
    <t>Cam 3: llwytho maetholion o orchudd tir newydd</t>
  </si>
  <si>
    <t>Cam 3S: llwyth maethol yn cael ei dynnu drwy systemau draenio trefol cynaliadwy (SuDS)</t>
  </si>
  <si>
    <t>Cam 4: cyfrifiad terfynol y gyllideb faetholion</t>
  </si>
  <si>
    <t>Gwybodaeth gyffredinol am y gyfrifiannell</t>
  </si>
  <si>
    <t>Mae'r categorïau datblygu yn cynnwys: preswyl; masnachol; twristiaeth; seilwaith hamdden a gwasanaethau cyhoeddus. Mae'r dosbarthiadau defnydd caniatâd cynllunio wedi'u categoreiddio i bob categori datblygu. Mae'r rhain i'w gweld yn y canllawiau sy'n cyd-fynd â'r gyfrifiannell hon.</t>
  </si>
  <si>
    <t>Mae'r gyllideb faetholion ar gyfer safle yn cael ei chyfrifo mewn 4 cyfnod allweddol gyda cham dewisol ychwanegol lle gellir mewnbynnu gwybodaeth am nodweddion SDCau ar y safle. Gweithredir pob cam yn nhaflenni gwaith 2 i 6 y gyfrifiannell hon.</t>
  </si>
  <si>
    <t>Dangosir y cyfarwyddiadau ar gyfer cwblhau pob cam o'r fethodoleg cyllideb faetholion yng nghell A2 pob taflen waith. Gall cyfarwyddiadau ychwanegol fod yng nghell A3 hefyd.</t>
  </si>
  <si>
    <t>Mae pob taflen waith wedi'i chysylltu trwy set o fformiwlâu sy'n cyfrifo'r gyllideb faetholion derfynol. Mae'r fformiwlâu yn defnyddio set o dablau chwilio i ddod o hyd i werthoedd perthnasol i bennu'r llwyth maetholion ym mhob cam.</t>
  </si>
  <si>
    <t>Cyn y gellir cwblhau cyllideb faetholion gan ddefnyddio’r fethodoleg, mae angen pennu manylion safle-benodol penodol ar gyfer y safle datblygu a’u cynnwys yng Ngham 1, Cam 2, Cam 3, a Cham 3S (os yw’n berthnasol).</t>
  </si>
  <si>
    <t>Wrth ddefnyddio'r offeryn hwn, argymhellir eich bod yn cadw copi newydd o'r llyfr gwaith hwn ar gyfer pob cyfrifiad cyllideb faetholion, er mwyn cadw copi gwag rhagosodedig. Gall fod yn ddefnyddiol hefyd agor dwy gyfrifiannell gydag un yn dangos y cyfarwyddiadau ac un yn dangos y gyfrifiannell.</t>
  </si>
  <si>
    <t>Nodiadau ar Gam 1: llwytho maetholion ychwanegol o ddŵr gwastraff</t>
  </si>
  <si>
    <t>Mae’r tabl cyntaf yn cynnwys swyddogaeth chwilio cod post sy’n eich galluogi i ddod o hyd i’r LPA priodol a’r glawiad ar gyfer y safle os caiff cod post dilys ei nodi sydd o fewn dalgylch yr ACA. Bydd nodi cod post y safle, neu'r cod post agosaf, yn cynhyrchu gwybodaeth benodol i'r safle. Gellir defnyddio'r wybodaeth hon a gynhyrchir yn awtomatig yn lle mewnbynnu'r data perthnasol â llaw. Fodd bynnag, eich cyfrifoldeb chi yw cadarnhau bod y wybodaeth hon yn gywir.</t>
  </si>
  <si>
    <t>Rhaid i chi ddewis yr Ardal Cadwraeth Arbennig (ACA) er mwyn i'r gyfrifiannell weithio'n gywir.</t>
  </si>
  <si>
    <t>Rhaid i chi ddewis y math o brosiect oherwydd ei fod yn pennu pa fewnbynnau sydd eu hangen i gyfrifo faint o ddŵr gwastraff a gynhyrchir. Mae'r mathau o brosiectau yn gynrychioliadol o ddosbarthiadau defnydd caniatâd cynllunio. Mae’r math priodol o brosiect ar gyfer pob dosbarth defnydd caniatâd cynllunio i’w weld yn y canllawiau sy’n cyd-fynd â’r gyfrifiannell hon.</t>
  </si>
  <si>
    <t>Mae'r gyfradd ddeiliadaeth gyfartalog ar gyfer datblygiadau preswyl yn dibynnu ar y cod post a gofnodwyd neu'r ACLl a ddewiswyd. Mae'r gwerthoedd defnydd dŵr rhagosodedig wedi'u rhagosod yn y daflen waith. Mae'r gosodiad rhagosodedig ar gyfer y gyfradd ddeiliadaeth gyfartalog wedi'i ragosod yn y daflen waith ac yn cael ei gynhyrchu'n awtomatig yn dibynnu ar yr LPA. Gallwch newid y gwerth hwn os oes digon o dystiolaeth y bydd y datblygiad yn wahanol i'r cyfartaledd cenedlaethol. Mae'r defnydd dŵr y pen hefyd yn bresennol yn y daflen waith, ni ddylai'r gwerth hwn newid oni bai bod mesurau effeithlonrwydd eraill yn cael eu defnyddio. Nid yw nifer y datblygiadau newydd yn rhagosodedig a rhaid iddo fod yn rhif cyfan.</t>
  </si>
  <si>
    <t>Rhaid i chi ddewis y gwaith trin dŵr gwastraff (GTDG) a fydd yn derbyn y dŵr gwastraff o'r datblygiad. Os nad ydych yn siŵr pa GTDG fydd yn derbyn y dŵr gwastraff, gofynnwch am y wybodaeth hon gan Dŵr Cymru/Welsh Water er mwyn cwblhau’r gyfrifiannell hon. Os yw cysylltu â rhwydwaith carthffosiaeth yn anymarferol a bod tanc septig neu offer trin pecyn yn cael ei ddefnyddio, dewiswch yr opsiwn priodol.</t>
  </si>
  <si>
    <t>Os ydych chi'n defnyddio tanc septig neu offer trin pecyn a bod y gwneuthurwr yn pennu cyfanswm crynodiadau elifiant terfynol cyfanswm nitrogen (TN) neu gyfanswm ffosfforws (TP), dewiswch 'Defnyddiwr Tanc Septig wedi'i ddiffinio' neu 'Defnyddiwr Offer Trin Pecyn wedi'i ddiffinio' a nodwch nododd y gwneuthurwr werth penodol yn y gell lle cafodd ei annog (mewn mg/l).</t>
  </si>
  <si>
    <t>Mae'r ail dabl o dan y pennawd 'Cyfrifiad terfynol o lwyth maetholion o ddŵr gwastraff' yn cynnwys cyfrifiad y llwyth maetholion o ddŵr gwastraff ychwanegol a gynhyrchir gan y datblygiad.</t>
  </si>
  <si>
    <t>Mae'r tabl cyntaf o dan y pennawd 'Nodweddion corfforol' yn gofyn am fewnbynnau defnyddwyr. Rhaid i chi ddewis y prif ddraeniad pridd sy'n bresennol o fewn ffin goch y safle. Bydd y gwerth glawiad yn cael ei gynhyrchu'n awtomatig os yw'r defnyddiwr wedi nodi cod post dilys yng Ngham 1. Rhaid i chi ddewis a yw'r gwerth glawiad yn gywir. Os nad yw'r gwerth glawiad yn gywir, neu os nad yw cod post dilys wedi'i nodi, rhaid i chi ddewis y gwerth glawiad o'r gwymplen. Mae ffynonellau’r math o ddraeniad pridd a’r glawiad i’w gweld yn y tabl o dan y pennawd ‘Ffynonellau gwybodaeth sydd eu hangen ar gyfer Cam 2’ sy’n dilyn y testun hwn.</t>
  </si>
  <si>
    <t>Mae'r ail dabl o dan y pennawd 'Gorchuddion tir sy'n bodoli eisoes' yn gofyn am fewnbynnau defnyddwyr. Rhaid i chi ddewis y gorchudd tir mwyaf priodol o restr gwympo o 18 math o orchudd tir i gynrychioli'r gorchudd tir sy'n bresennol ar y safle cyn y datblygiad. Rhaid i chi hefyd nodi arwynebedd pob gorchudd tir mewn hectarau. Mae'r gwymplen yn cynnwys 10 math o orchudd tir amaethyddol ac 8 math o orchudd tir an-amaethyddol i gynrychioli'r gorchudd tir a oedd yn bresennol ar y safle cyn datblygu. Mae disgrifiadau o bob math o orchudd tir i'w gweld yn y canllawiau sy'n cyd-fynd â'r gyfrifiannell hon. Rhaid i chi benderfynu pa fathau o orchudd tir sy'n bresennol o fewn ffin llinell goch y datblygiad cyn cwblhau'r offeryn hwn. Os oes gorchudd tir o fewn yr ardal ddatblygu nad yw yn y gwymplen dewiswch y math gorchudd tir tebycaf.</t>
  </si>
  <si>
    <t>Ffynonellau gwybodaeth sydd eu hangen ar gyfer Cam 2</t>
  </si>
  <si>
    <t>Disgrifiad o'r wybodaeth</t>
  </si>
  <si>
    <t>Draeniad pridd: Gellir dod o hyd i'r draeniad sy'n gysylltiedig â'r prif fath o bridd o fewn y safle datblygu trwy ddefnyddio'r Map Priddweddau.</t>
  </si>
  <si>
    <t>Nodiadau ar Gam 3: llwytho maetholion o orchudd tir newydd</t>
  </si>
  <si>
    <t>Mae'r ail dabl o dan y pennawd 'Gorchuddion tir newydd' yn gofyn am fewnbynnau defnyddwyr. Rhaid i chi ddewis y gorchudd tir mwyaf priodol o restr gwympo o 18 math o orchudd tir i gynrychioli'r gorchudd tir sy'n bresennol ar y safle yn dilyn y datblygiad. Rhaid i chi hefyd nodi arwynebedd pob gorchudd tir mewn hectarau. Mae'r gwymplen yn cynnwys 10 math o orchudd tir amaethyddol ac 8 math o orchudd tir an-amaethyddol i gynrychioli'r gorchudd tir a oedd yn bresennol ar y safle cyn datblygu. Mae disgrifiadau o bob math o orchudd tir i'w gweld yn y canllawiau sy'n cyd-fynd â'r gyfrifiannell hon. Rhaid i chi benderfynu pa fathau o orchudd tir sy'n bresennol o fewn ffin llinell goch y datblygiad cyn cwblhau'r offeryn hwn. Os oes gorchudd tir o fewn yr ardal ddatblygu nad yw yn y gwymplen dewiswch y math gorchudd tir tebycaf.</t>
  </si>
  <si>
    <t>Nodiadau ar Gam 3S: llwyth maethol yn cael ei dynnu drwy SuDS</t>
  </si>
  <si>
    <t>Bydd y gorchuddion tir a’r ardaloedd sy’n bresennol ar y safle newydd yn cael eu poblogi’n awtomatig o Gam 3.</t>
  </si>
  <si>
    <t>Bydd angen i chi: - fynd i mewn i'r dalgylch sy'n draenio i'r SDCau fel cyfran o'r gorchudd tir newydd - dewis y nodweddion SDC a ddefnyddir - nodi'r cyfraddau tynnu maetholion fel canran</t>
  </si>
  <si>
    <t>Argymhellir bod arwynebedd y nodweddion SuDS yn cael ei gynnwys o fewn ardal y gorchudd tir y maent yn ei ddraenio. Os oes angen, gallwch rannu'r gorchudd tir yng Ngham 3 i ddangos ffurfweddiadau draenio lluosog. Gallwch ddewis nodwedd SDCau o restr o 23 opsiwn. Os yw trên rheoli SDCau sy'n cynnwys nifer o nodweddion SuDS yn cael ei weithredu, dylech ddewis yr opsiwn priodol o ddechrau'r rhestr. Fel arall, dylech ddewis y nodwedd SDCau unigol a ddefnyddir. Os na ellir dod o hyd i'r nodwedd SDCau briodol yn y rhestr, dewiswch y dewis arall mwyaf perthnasol. Dylid nodi'r cyfraddau tynnu maetholion fel canran rhif cyfan rhwng 0-100. Mae'n rhaid i chi allu darparu tystiolaeth ar gyfer y cyfraddau dileu rydych wedi'u nodi. Mae hyn yn debygol o olygu bod angen cyflwyno asesiad draenio a dyluniad manwl o nodweddion SDCau.</t>
  </si>
  <si>
    <t>Mae faint o faetholion sy'n cael eu tynnu drwy SuDS yn cael ei gyfrifo'n awtomatig gan ddefnyddio'r gorchudd tir a'r llwythi cysylltiedig o Gam 3, yr ardal ddraenio, a'r cyfraddau tynnu maetholion. Mae cyfanswm y llwyth sy'n cael ei dynnu drwy SDCau wedi'i ymgorffori yng nghyfrifiad terfynol y gyllideb faetholion. Mae dewis y math o nodwedd SDCau a ddefnyddir er mwyn sicrhau bod y gyfrifiannell cyllideb faetholion yn cyd-fynd â’r cynllun SDCau a nodir yn y cais cynllunio.</t>
  </si>
  <si>
    <t>Ceir rhagor o wybodaeth am SDCau yn y tabl o dan y pennawd 'Ffynonellau gwybodaeth am SDCau a sut i'w dylunio ar gyfer tynnu maetholion' sy'n dilyn y testun hwn.</t>
  </si>
  <si>
    <t xml:space="preserve"> Mae safonau cenedlaethol ar gyfer systemau draenio cynaliadwy (SDCau) i’w gweld yma:</t>
  </si>
  <si>
    <t xml:space="preserve"> Mae Ciria's yn Defnyddio SDCau i leihau nitrogen mewn dŵr ffo wyneb (C815) i'w weld yma:</t>
  </si>
  <si>
    <t xml:space="preserve"> Mae Ciria's yn Defnyddio SDCau i leihau ffosfforws mewn dŵr ffo wyneb (C808F) i'w weld yma:</t>
  </si>
  <si>
    <t>Nodiadau am y gyllideb faetholion flynyddol derfynol</t>
  </si>
  <si>
    <t>Mae'r tabl cyntaf o dan y pennawd 'Cyfanswm y gyllideb ffosfforws' yn cyfrifo faint o TP y mae angen i chi ei liniaru.</t>
  </si>
  <si>
    <t>Mae'r ail dabl o dan y pennawd 'Cyfanswm y nitrogen a gynhyrchir' yn cyfrifo faint o TN a gynhyrchir.</t>
  </si>
  <si>
    <t>Cam 3S: llwyth maethol yn cael ei dynnu drwy SDCau</t>
  </si>
  <si>
    <t xml:space="preserve">How to fill in the table 'Wastewater load calculation table':
Cell B6: Select the Special Area of Conservation (SAC) from the dropdown list.
Cell B7: Enter the postcode, or the nearest postcode, for the proposed development site. This input is optional.
Cell B10: Select the project type or development type from the dropdown list.
Cell B11: Enter the number of additional units being created.
Cell B12: Enter the Local Planning Authority the development is within, if a valid postcode has not been entered into cell B7.
Cell B14: Select 'Yes' if the default occupancy rate is being used for the development if the project type is residential from the dropdown list. Select 'No' if the default occupancy rate does not apply to the residential development.
Cell B15: Enter the average occupancy rate of the development if the default occupancy rate is not automatically generated in cell B13.
Cell B16: Enter the water usage per resident or customer/user in litres per person per day. This value should be kept at 120 for residents unless other efficiency measures are used.
Cell B17: Enter the percentage of customers/users coming from outside the catchment if the project type is not residential. The default value is set to 100%.
Cell B18: Enter the  number of employees per unit if the project type is not residential.
Cell B19: Enter the water usage per resident or customer/user in litres per person per day. The default value is 120. 
Cell B20: Enter the percentage of employees coming from outside the catchment if the project type is not residential. The default value is set to 100%.
Cell B21: Select the connecting wastewater treatment works (WwTW) from the dropdown list.
Cell B22: Enter the certified value of total phosphorus (TP) if you select 'Package Treatment Plant user defined' or 'Septic Tank user defined' in cell B21. Otherwise the default values for these sewarage systems will be used in the calculation of the nutrient load associated with wastewater. 
Cell B23: Enter the certified value of total nitrogen (TN) if you select 'Package Treatment Plant user defined' or 'Septic Tank user defined' in cell B21. Otherwise the default values for these sewerage systems will be used in the calculation of the nutrient load associated with wastewater. </t>
  </si>
  <si>
    <t>Sut i lenwi’r tabl ‘Tabl cyfrifo llwyth dŵr gwastraff’:
Cell B6: Dewiswch yr Ardal Cadwraeth Arbennig (ACA) o'r gwymplen.
Cell B7: Nodwch y cod post, neu'r cod post agosaf, ar gyfer safle'r datblygiad arfaethedig. Mae'r mewnbwn hwn yn ddewisol.
Cell B10: Dewiswch y math o brosiect neu'r math o ddatblygiad o'r gwymplen.
Cell B11: Nodwch nifer yr unedau ychwanegol sy'n cael eu creu.
Cell B12: Ewch i mewn i'r Awdurdod Cynllunio Lleol y mae'r datblygiad ynddo, os nad oes cod post dilys wedi'i roi yng nghell B7.
Cell B14: Dewiswch 'Ie' os yw'r gyfradd daliadaeth ddiofyn yn cael ei defnyddio ar gyfer y datblygiad os yw'r math o brosiect yn un preswyl o'r gwymplen. Dewiswch 'Na' os nad yw'r gyfradd daliadaeth ddiofyn yn berthnasol i'r datblygiad preswyl.
Cell B15: Nodwch gyfradd daliadaeth gyfartalog y datblygiad os na chynhyrchir y gyfradd daliadaeth ddiofyn yn awtomatig yng nghell B13.
Cell B16: Rhowch y defnydd o ddŵr fesul preswylydd neu gwsmer/defnyddiwr mewn litrau fesul person y dydd. Dylid cadw'r gwerth hwn ar 120 i breswylwyr oni bai bod mesurau effeithlonrwydd eraill yn cael eu defnyddio.
Cell B17: Nodwch ganran y cwsmeriaid/defnyddwyr sy'n dod o'r tu allan i'r dalgylch os nad yw'r math o brosiect yn un preswyl. Mae'r gwerth diofyn wedi'i osod i 100%.
Cell B18: Nodwch nifer y gweithwyr fesul uned os nad yw'r math o brosiect yn un preswyl.
Cell B19: Rhowch y defnydd o ddŵr fesul preswylydd neu gwsmer/defnyddiwr mewn litrau fesul person y dydd. Y gwerth rhagosodedig yw 120.
Cell B20: Nodwch ganran y gweithwyr sy'n dod o'r tu allan i'r dalgylch os nad yw'r math o brosiect yn un preswyl. Mae'r gwerth diofyn wedi'i osod i 100%.
Cell B21: Dewiswch y gweithfeydd trin dŵr gwastraff cysylltiol (WwTW) o'r gwymplen.
Cell B22: Rhowch werth ardystiedig cyfanswm ffosfforws (TP) os dewiswch 'Pecyn Triniaeth Defnyddiwr wedi'i ddiffinio gan y Defnyddiwr' neu 'Defnyddiwr Tanc Septig wedi'i ddiffinio' yng nghell B21. Fel arall, bydd y gwerthoedd rhagosodedig ar gyfer y systemau carthffosiaeth hyn yn cael eu defnyddio wrth gyfrifo'r llwyth maetholion sy'n gysylltiedig â dŵr gwastraff.
Cell B23: Rhowch werth ardystiedig cyfanswm nitrogen (TN) os dewiswch 'Pecyn Triniaeth Defnyddiwr wedi'i ddiffinio gan y Defnyddiwr' neu 'Defnyddiwr Tanc Septig wedi'i ddiffinio' yng nghell B21. Fel arall, bydd y gwerthoedd rhagosodedig ar gyfer y systemau carthffosiaeth hyn yn cael eu defnyddio wrth gyfrifo'r llwyth maetholion sy'n gysylltiedig â dŵr gwastraff.</t>
  </si>
  <si>
    <t>Cyfrifiannell Cyllideb Maetholion ar gyfer Ardaloedd Cadwraeth Arbennig (ACA) yng Nghymru</t>
  </si>
  <si>
    <t>Crëwyd y gyfrifiannell hon gan Ricardo Energy and Environment ac Arup ar gyfer Llywodraeth Cymru.</t>
  </si>
  <si>
    <t>Data mewnbwn llwyth dŵr gwastraff</t>
  </si>
  <si>
    <t>Cam 2 - llwytho maetholion o orchudd tir sy'n bodoli eisoes</t>
  </si>
  <si>
    <t>Gorchuddion tir sy'n bodoli eisoes</t>
  </si>
  <si>
    <t>This sheet contains 2 tables. The tables are separated by a heading, which describes the following table. 
The first table labelled 'Physical characteristics' requires user inputs. You will need to fill in cells B5, B7 and B8 unless the description states 'Not applicable'. Cell B6 is automatically generated and will state 'Not applicable' unless a valid postcode has been entered into the previous worksheet. 
The second table labelled 'Pre-exisiting landcovers' requires user inputs. You will need to fill in cells A11 to B25. Cells B26 and C11 to D26 are automatically generated and will state '0.00' unless the required user inputs have been entered. Row 26 automatically calculates the 'Total' sum of cells B11 to B25 in cell B26, C11 to C25 in C26, and D11 to D25 in D26. 
How to fill in the table 'Physical characteristics':
Cell B5: Select the appropriate soil drainage for the site from the dropdown list.
Cell B7: Select 'Yes' if the automatically populated rainfall value is correct for the site if a valid postcode has been entered into the worksheet titled 'Stage 1'. Select 'No' if the automatically populated rainfall value is incorrect if a valid postcode has been entered into the worksheet titled 'Stage 1'.
Cell B8: Select the annual average rainfall the development will receive from the dropdown list if a valid postcode has not been entered into the worksheet titled 'Stage 1'.
How to fill in the table 'Pre-existing landcovers':
Cells A11 to A25: Select the current (pre-development) land covers present within the redline boundary of the site.
Cells B11 to B25: Enter the area in hectares of each land cover.</t>
  </si>
  <si>
    <t>Mae'r daflen hon yn cynnwys 2 dabl. Mae'r tablau wedi'u gwahanu gan bennawd, sy'n disgrifio'r tabl canlynol.
Mae'r tabl cyntaf sydd â'r label 'Nodweddion ffisegol' yn gofyn am fewnbynnau defnyddwyr. Bydd angen i chi lenwi celloedd B5, B7 a B8 oni bai bod y disgrifiad yn nodi 'Amherthnasol'. Mae Cell B6 yn cael ei chynhyrchu'n awtomatig a bydd yn nodi 'Amherthnasol' oni bai bod cod post dilys wedi'i roi yn y daflen waith flaenorol.
Mae'r ail dabl sydd â'r label 'Gorchuddion tir sy'n bodoli eisoes' yn gofyn am fewnbynnau defnyddwyr. Bydd angen i chi lenwi celloedd A11 i B25. Mae celloedd B26 a C11 i D26 yn cael eu cynhyrchu'n awtomatig a byddant yn nodi '0.00' oni bai bod y mewnbynnau defnyddiwr gofynnol wedi'u nodi. Mae rhes 26 yn cyfrifo swm 'Cyfanswm' celloedd B11 i B25 yn awtomatig yng nghell B26, C11 i C25 yn C26, a D11 i D25 yn D26.
Sut i lenwi’r tabl ‘Nodweddion ffisegol’:
Cell B5: Dewiswch y draeniad pridd priodol ar gyfer y safle o'r gwymplen.
Cell B7: Dewiswch 'Ie' os yw'r gwerth glawiad a boblogwyd yn awtomatig yn gywir ar gyfer y safle os yw cod post dilys wedi'i roi yn y daflen waith o'r enw 'Cam 1'. Dewiswch 'Na' os yw'r gwerth glawiad a boblogwyd yn awtomatig yn anghywir os yw cod post dilys wedi'i roi yn y daflen waith o'r enw 'Cam 1'.
Cell B8: Dewiswch y glawiad cyfartalog blynyddol y bydd y datblygiad yn ei dderbyn o'r gwymplen os nad oes cod post dilys wedi'i roi yn y daflen waith o'r enw 'Cam 1'.
Sut i lenwi'r tabl 'Gorchuddion tir sy'n bodoli eisoes':
Celloedd A11 i A25: Dewiswch y gorchuddion tir presennol (cyn datblygu) sy'n bresennol o fewn ffin goch y safle.
Celloedd B11 i B25: Rhowch yr arwynebedd mewn hecatrau o bob gorchudd tir.</t>
  </si>
  <si>
    <t>Cam 3 - llwytho maetholion o orchudd tir newydd</t>
  </si>
  <si>
    <t>Gorchuddion tir newydd</t>
  </si>
  <si>
    <t>Cam 3S - llwyth maetholion yn cael eu tynnu trwy SDCau</t>
  </si>
  <si>
    <t>Gwybodaeth SDCau</t>
  </si>
  <si>
    <t>Cyfanswm y gyllideb ffosfforws</t>
  </si>
  <si>
    <t>Cyfanswm y nitrogen a gynhyrchir</t>
  </si>
  <si>
    <t>Bridgend County Borough Council</t>
  </si>
  <si>
    <t>Cyngor Bwrdeistref Sirol Pen-y-bont ar Ogwr</t>
  </si>
  <si>
    <t>Cardiff Council</t>
  </si>
  <si>
    <t>Cyngor Caerdydd</t>
  </si>
  <si>
    <t>Isle of Anglesey County Council</t>
  </si>
  <si>
    <t>Cyngor Sir Ynys Môn</t>
  </si>
  <si>
    <t>Merthyr Tydfil County Borough Council</t>
  </si>
  <si>
    <t>Cyngor Bwrdeistref Sirol Merthyr Tudful</t>
  </si>
  <si>
    <t>Neath Port Talbot County Borough Council</t>
  </si>
  <si>
    <t>Cyngor Bwrdeistref Sirol Castell-nedd Port Talbot</t>
  </si>
  <si>
    <t>Rhondda Cynon Taf County Borough Council</t>
  </si>
  <si>
    <t>Cyngor Bwrdeistref Sirol Rhondda Cynon Taf</t>
  </si>
  <si>
    <t>Swansea Council</t>
  </si>
  <si>
    <t>Cyngor a Dinas Abertawe</t>
  </si>
  <si>
    <t>Vale of Glamorgan Council</t>
  </si>
  <si>
    <t>Cyngor Bro Morgannwg</t>
  </si>
  <si>
    <t>Mae'r daflen hon yn cynnwys 2 dabl. Mae'r tablau wedi'u gwahanu gan bennawd, sy'n disgrifio'r tabl canlynol. Mae'r tablau'n cael eu cyfrifo'n awtomatig gan ddefnyddio'r allbynnau o'r camau blaenorol.
Mae’r tabl cyntaf sydd â’r label ‘Cyfanswm y gyllideb ffosfforws’ yn cyflwyno’r cyfrifiadau sy’n sail i’r gyllideb ffosfforws (TP) derfynol yng nghell B10. Mae'r ail dabl sy'n dwyn y teitl 'Cyfanswm y nitrogen a gynhyrchwyd' yn cyflwyno'r cyfrifiadau sy'n sail i gyfanswm cyllideb derfynol nitrogen (TN) yng nghell B18.
Nid oes angen i chi lenwi unrhyw gelloedd yn y tablau. Mae celloedd B5 i B10 a B13 i B18 yn cael eu cyfrifo'n awtomatig. Bydd celloedd B5 i B9 a chelloedd B13 i B17 yn nodi '0.00' oni bai bod mewnbynnau defnyddwyr wedi'u nodi ym mhob un o'r camau gofynnol. Bydd Cell B10 yn nodi 'Dim angen lliniaru TP' os yw'r gyllideb ffosfforws yn llai na 0.00 cilogram TP y flwyddyn. Bydd Cell B18 yn nodi 'Dim TN ychwanegol wedi'i gynhyrchu' os yw'r gyllideb nitrogen yn llai na 0.00 cilogram TN y flwyddyn.</t>
  </si>
  <si>
    <t>Cyfrifiad terfynol llwyth maetholion o ddŵr gwastraff</t>
  </si>
  <si>
    <t>Mae angen cyfrifo faint o ddŵr gwastraff a gynhyrchir gan ddefnyddio'r canlynol:
- yr ACA sy'n berthnasol i'r datblygiad
- math o brosiect (preswyl, masnachol, twristiaeth, seilwaith gwasanaethau cyhoeddus neu hamdden)
- nifer yr anheddau/unedau ychwanegol sy'n cael eu creu
- yr awdurdod cynllunio lleol (ACLl)
- cyfradd defnydd gyfartalog (os yw'n berthnasol)
- nifer y bobl/cwsmeriaid/gweithwyr fesul uned
- ffigur defnydd dŵr y pen fesul person/cwsmer/gweithiwr
- nifer y cwsmeriaid/defnyddwyr a gweithwyr (os yn berthnasol)
- canran y cwsmeriaid/defnyddwyr a gweithwyr o'r tu allan i'r dalgylch (os yw'n berthnasol)
- y defnydd o ddŵr fesul cwsmer/defnyddiwr (os yw'n berthnasol)</t>
  </si>
  <si>
    <t>If you use a keyboard only, to open any link in this cover sheet first select the cell with the link and then press the 'Shift' + 'F10' keys or the 'Fn' + the 'Menu' keys, then press the letter 'O' twice to highlight 'Open Hyperlink' and press 'Enter'.</t>
  </si>
  <si>
    <t>Os ydych yn defnyddio bysellfwrdd yn unig, i agor unrhyw ddolen ar y ddalen glawr hon yn gyntaf dewiswch y gell gyda'r ddolen ac yna pwyswch y bysellau 'Shift' + 'F10' neu'r bysellau 'Fn' + 'Dewislen', yna gwasgwch y llythyren 'O' ddwywaith i amlygu 'Open Hyperlink' a gwasgwch 'Enter'.</t>
  </si>
  <si>
    <t>The total phosphorus (TP) budget and total nitrogen (TN) generated is calculated automatically once all required inputs have been entered into Stage 1, Stage 2, Stage 3, and Stage 3S (if applicable). The calculation involves adding the values from Stage 1 and the result of Stage 3 subtract Stage 3S (if applicable), and then subtracting the values from the Stage 2. A 20% precautionary buffer is then added to the result. This calculation is completed automatically in the Stage 4 worksheet. This equation can be summarised as:
(Stage 1 - Stage 2 + (Stage 3 - Stage 3S)) * 1.2 = Stage 4</t>
  </si>
  <si>
    <t>Mae cyfanswm y gyllideb ffosfforws (TP) a chyfanswm y nitrogen (TN) a gynhyrchir yn cael eu cyfrifo'n awtomatig unwaith y bydd yr holl fewnbynnau gofynnol wedi'u cynnwys yng Ngham 1, Cam 2, Cam 3, a Cham 3S (os yw'n berthnasol). Mae'r cyfrifiad yn cynnwys adio'r gwerthoedd o Gam 1 a chanlyniad Cam 3 tynnu Cam 3S (os yw'n berthnasol), ac yna tynnu'r gwerthoedd o Gam 2. Yna mae byffer rhagofalus o 20% yn cael ei ychwanegu at y canlyniad. Cwblheir y cyfrifiad hwn yn awtomatig yn nhaflen waith Cam 4. Gellir crynhoi'r hafaliad hwn fel: (Cam 1 - Cam 2 + (Cam 3 - Cam 3S)) * 1.2 = Cam 4</t>
  </si>
  <si>
    <t>Mae'r cam olaf hwn yn cyfrifo'r gyllideb faetholion terfynol yn awtomatig gan ddefnyddio'r canlyniadau o Gam 1 i Gam 3S gan ddefnyddio'r hafaliad canlynol: (Cam 1 - Cam 2 + (Cam 3 - Cam 3S)) * 1.2 = Cam 4</t>
  </si>
  <si>
    <t>This sheet contains 2 tables. The tables are separated by a heading, which describes the following table. 
The first table labelled 'Wastewater load input data' requires user inputs. Cells A8, A9, A13, A17 to A20, A22 to A23 are automatically generated and will state 'Not applicable' unless the required user inputs have been entered. You will need to fill in cells B6, B7, B10 to B12 and B14 to B23, unless the description states 'Not applicable'. Cells B8, B9, B13 are automatically generated and will state 'Not applicable' unless the user inputs have been entered. If the user does not enter a postcode in cell B7, cells A9 and B9 will state 'Not applicable', however this data can be selected in Cell B6 in Stage 2. Cells B24 and B25 are automatically generated and will state '0.00' unless the user inputs have been entered. 
The second table labelled 'Final calculation of nutrient load from wastewater' does not require any user inputs. Cells B28 to B31 are automatically generated and will state '0.00' unless the user inputs have been entered in the second table labelled 'Wastewater load calculation table'.</t>
  </si>
  <si>
    <t>Mae'r daflen hon yn cynnwys 2 dabl. Mae'r tablau wedi'u gwahanu gan bennawd, sy'n disgrifio'r tabl canlynol.
Mae'r tabl cyntaf sydd â'r label 'Data mewnbwn llwyth dŵr gwastraff' yn gofyn am fewnbynnau defnyddwyr. Mae celloedd A8, A9, A13, A17 i A20, A22 i A23 yn cael eu cynhyrchu'n awtomatig a byddant yn nodi 'Amherthnasol' oni bai bod y mewnbynnau defnyddiwr gofynnol wedi'u nodi. Bydd angen i chi lenwi celloedd B6, B7, B10 i B12 a B14 i B23, oni bai bod y disgrifiad yn nodi 'Amherthnasol'. Mae celloedd B8, B9, B13 yn cael eu cynhyrchu'n awtomatig a byddant yn datgan 'Amherthnasol' oni bai bod mewnbynnau'r defnyddiwr wedi'u nodi. Os nad yw'r defnyddiwr yn rhoi cod post yng nghell B7, bydd celloedd A9 a B9 yn nodi 'Amherthnasol', fodd bynnag gellir dewis y data hwn yng Nghell B6 yng Ngham 2. Mae celloedd B24 a B25 yn cael eu cynhyrchu'n awtomatig a byddant yn nodi '0.00' oni bai mae'r mewnbynnau defnyddiwr wedi'u cofnodi.
Nid oes angen unrhyw fewnbynnau defnyddiwr ar gyfer yr ail dabl sy'n dwyn y teitl 'Cyfrifiad terfynol o lwyth maetholion o ddŵr gwastraff'. Mae celloedd B28 i B31 yn cael eu cynhyrchu'n awtomatig a byddant yn datgan '0.00' oni bai bod y mewnbynnau defnyddiwr wedi'u nodi yn yr ail dabl â'r label 'Tabl cyfrifo llwyth dŵr gwastraff'.</t>
  </si>
  <si>
    <t>Rainfall: The annual average rainfall that the development will receive can be found using the National River Flow Archive. You must first select any flow gauging station. You must navigate to the 'Catchment info' tab and select the spatial data type to view as 'Rainfall'. You can scroll around this map to find your development. Clicking the link will take the user to the 'Usk at Chainbridge' station.</t>
  </si>
  <si>
    <t>Glawiad: Gellir dod o hyd i’r glawiad cyfartalog blynyddol y bydd y datblygiad yn ei dderbyn gan ddefnyddio’r Archif Genedlaethol Llif Afonydd. Yn gyntaf rhaid i chi ddewis unrhyw orsaf medryddu llif. Rhaid i chi lywio i'r tab 'Gwybodaeth Dalgylch' a dewis y math o ddata gofodol i'w weld fel 'Glawiad'. Gallwch sgrolio o amgylch y map hwn i ddod o hyd i'ch datblygiad. Bydd clicio ar y ddolen yn mynd â'r defnyddiwr i orsaf 'Usk at Chainbridge'.</t>
  </si>
  <si>
    <t xml:space="preserve">The Stage 3 Worksheet contains one table which is used to calculate the annual nutrient load from new (post-development) landcovers within the redline boundary of the development. The type(s) and area(s) of landcover present on the new development is required to generate nutrient loads associated with the current landcovers on the site. </t>
  </si>
  <si>
    <t>Mae Taflen Waith Cam 3 hon yn cynnwys un tabl a ddefnyddir i gyfrifo’r llwyth maetholion blynyddol o orchudd tir newydd (ar ôl datblygu) o fewn ffin llinell goch y datblygiad. Mae angen y math(au) a'r ardal(oedd) o orchudd tir sy'n bresennol ar y datblygiad newydd i gynhyrchu llwythi maethol sy'n gysylltiedig â'r gorchudd tir presennol ar y safle.</t>
  </si>
  <si>
    <t>The Stage 3S Worksheet contains one table in which you can enter key information about the use of SuDS to treat the runoff from the site and reduce the nutrient loading from new landcovers.</t>
  </si>
  <si>
    <t>Mae Taflen Waith Cam 3S hon yn cynnwys un tabl lle gallwch fewnbynnu gwybodaeth allweddol am y defnydd o SuDS i drin y dŵr ffo o’r safle a lleihau’r llwyth maetholion o orchudd tir newydd.</t>
  </si>
  <si>
    <t>The Stage 4 Worksheet contains 2 tables which calculate the TP budget and the amount of TN generated.</t>
  </si>
  <si>
    <t>Mae Taflen Waith Cam 4 hon yn cynnwys 2 dabl sy’n cyfrifo’r gyllideb TP a swm y TN a gynhyrchir.</t>
  </si>
  <si>
    <t>The Stage 1 Worksheet contains 2 tables that are used to calculate the nutrient load associated with the additional wastewater generated as a result of the development.</t>
  </si>
  <si>
    <t>Mae Taflen Waith Cam 1 hon yn cynnwys 2 dabl a ddefnyddir i gyfrifo’r llwyth maetholion sy’n gysylltiedig â’r dŵr gwastraff ychwanegol a gynhyrchir o ganlyniad i’r datblygiad.</t>
  </si>
  <si>
    <t>Mae'r tabl cyntaf o dan y pennawd 'Data mewnbwn llwyth dŵr gwastraff' yn gofyn i chi roi gwybodaeth allweddol am y datblygiad a'r seilwaith dŵr. Mae'r tabl hwn yn cynnwys cymysgedd o fewnbynnau defnyddwyr a gwerthoedd sy'n cael eu cyfrifo'n awtomatig yn dibynnu ar fewnbynnau'r defnyddiwr.</t>
  </si>
  <si>
    <t>Mae'r cyfrifiannell hwn yn eich helpu i gyfrifo cyllideb faetholion ar gyfer datblygiad newydd o fewn un o'r naw Ardal Cadwraeth Arbennig (ACA) yng Nghymru.</t>
  </si>
  <si>
    <t xml:space="preserve">The Stage 2 Worksheet contains 2 tables that are used for calculating the annual nutrient load from existing (pre-development) landcovers within the redline boundary of the development. </t>
  </si>
  <si>
    <t>Mae Taflen Waith cam 2 hon yn cynnwys 2 dabl a ddefnyddir ar gyfer cyfrifo'r llwyth maetholion blynyddol o orchudd tir presennol (cyn datblygu) o fewn ffin goch y datblygiad.</t>
  </si>
  <si>
    <t>Nodiadau ar Gam 2: llwytho maetholion o orchudd tir a oedd yn bodoli eisoes</t>
  </si>
  <si>
    <t>Roedd y GTDG yn gywir ar adeg cyhoeddi ond efallai y byddant yn newid yn y dyfodol. Os bydd angen, caiff y gwerthoedd hyn eu diweddaru yn ddiweddarach yn unol â hynny.</t>
  </si>
  <si>
    <t>The final stage automatically calculates the final nutrient budget using the results from Stage 1 to Stage 3S using the following equation: 
(Stage 1 - Stage 2 + (Stage 3 - Stage 3S)) * 1.2 = Stage 4</t>
  </si>
  <si>
    <t>Table 3: light green = matches NRW permit list</t>
  </si>
  <si>
    <t>Table 3: dark green = amended due to reaching permit change date</t>
  </si>
  <si>
    <t xml:space="preserve">Table 3: Permit levels last updated - </t>
  </si>
  <si>
    <t>Table 3: light purple = amended to 8mg/l default as review period not started</t>
  </si>
  <si>
    <t>Table 3: red = amended to 8mg/l default as not covered by review</t>
  </si>
  <si>
    <t>Bae ac Aberoedd Caerfyrddin/ Carmarthen Bay and Estuaries</t>
  </si>
  <si>
    <t>Bae Cemlyn/ Cemlyn Bay</t>
  </si>
  <si>
    <t>https://sac.jncc.gov.uk/site/UK0020020</t>
  </si>
  <si>
    <t>https://sac.jncc.gov.uk/site/UK0030114</t>
  </si>
  <si>
    <t>BURTON FERRY STW</t>
  </si>
  <si>
    <t>CAMROSE</t>
  </si>
  <si>
    <t>CAREW SWK</t>
  </si>
  <si>
    <t>CARMEL &amp; PANTLLYN</t>
  </si>
  <si>
    <t>COSHESTON SWK</t>
  </si>
  <si>
    <t>CROSSHANDS SWK</t>
  </si>
  <si>
    <t>CWMGWILI</t>
  </si>
  <si>
    <t>CWMTAWEL</t>
  </si>
  <si>
    <t>FELINDRE</t>
  </si>
  <si>
    <t>GARNSWLLT</t>
  </si>
  <si>
    <t>GOWERTON</t>
  </si>
  <si>
    <t>HOOK</t>
  </si>
  <si>
    <t>HUNDLETON SWK</t>
  </si>
  <si>
    <t>LAMPHEY STW</t>
  </si>
  <si>
    <t>LANGDON SWK</t>
  </si>
  <si>
    <t>LLANEDI</t>
  </si>
  <si>
    <t>LLANELLI COASTAL</t>
  </si>
  <si>
    <t>LLANGENNECH</t>
  </si>
  <si>
    <t>LLANGWM SWK</t>
  </si>
  <si>
    <t>LLANNANT SWK</t>
  </si>
  <si>
    <t>LLANNON</t>
  </si>
  <si>
    <t>MERLINS BRIDGE</t>
  </si>
  <si>
    <t>NANTGWINEU</t>
  </si>
  <si>
    <t>NARBERTH WEST swk</t>
  </si>
  <si>
    <t>NEYLAND STW</t>
  </si>
  <si>
    <t>PEMBROKE DOCK</t>
  </si>
  <si>
    <t>REYNALTON SWK (NEW)</t>
  </si>
  <si>
    <t>RHYD Y PANDY</t>
  </si>
  <si>
    <t>ROSEMARKET</t>
  </si>
  <si>
    <t>UZMASTON SWK</t>
  </si>
  <si>
    <t>Cyngor Sir Yns Mon</t>
  </si>
  <si>
    <t>Cyngor Abertawe</t>
  </si>
  <si>
    <t>SA71 5AH</t>
  </si>
  <si>
    <t>Angle</t>
  </si>
  <si>
    <t>SA71 5AJ</t>
  </si>
  <si>
    <t>SA71 5AN</t>
  </si>
  <si>
    <t>SA71 5AP</t>
  </si>
  <si>
    <t>SA71 5AR</t>
  </si>
  <si>
    <t>SA71 5AS</t>
  </si>
  <si>
    <t>SA71 5AT</t>
  </si>
  <si>
    <t>SA71 5AU</t>
  </si>
  <si>
    <t>SA71 5AW</t>
  </si>
  <si>
    <t>SA71 5AX</t>
  </si>
  <si>
    <t>SA71 5AY</t>
  </si>
  <si>
    <t>SA71 5BA</t>
  </si>
  <si>
    <t>SA71 5BB</t>
  </si>
  <si>
    <t>SA71 5BD</t>
  </si>
  <si>
    <t>SA71 5BE</t>
  </si>
  <si>
    <t>Burton Ferry</t>
  </si>
  <si>
    <t>SA68 0TS</t>
  </si>
  <si>
    <t>Carew</t>
  </si>
  <si>
    <t>SA70 8AY</t>
  </si>
  <si>
    <t>SA70 8DS</t>
  </si>
  <si>
    <t>SA70 8ER</t>
  </si>
  <si>
    <t>SA70 8PE</t>
  </si>
  <si>
    <t>SA70 8PG</t>
  </si>
  <si>
    <t>SA70 8PH</t>
  </si>
  <si>
    <t>SA70 8PJ</t>
  </si>
  <si>
    <t>SA70 8PL</t>
  </si>
  <si>
    <t>SA70 8PN</t>
  </si>
  <si>
    <t>SA70 8SE</t>
  </si>
  <si>
    <t>SA70 8SF</t>
  </si>
  <si>
    <t>SA70 8SG</t>
  </si>
  <si>
    <t>SA70 8SH</t>
  </si>
  <si>
    <t>SA70 8SJ</t>
  </si>
  <si>
    <t>SA70 8SL</t>
  </si>
  <si>
    <t>SA70 8SN</t>
  </si>
  <si>
    <t>SA70 8SQ</t>
  </si>
  <si>
    <t>SA70 8SR</t>
  </si>
  <si>
    <t>SA70 8SS</t>
  </si>
  <si>
    <t>SA70 8SW</t>
  </si>
  <si>
    <t>SA70 8SY</t>
  </si>
  <si>
    <t>SA70 8SZ</t>
  </si>
  <si>
    <t>SA70 8TA</t>
  </si>
  <si>
    <t>SA70 8TB</t>
  </si>
  <si>
    <t>SA70 8TD</t>
  </si>
  <si>
    <t>SA70 8TE</t>
  </si>
  <si>
    <t>SA70 8TF</t>
  </si>
  <si>
    <t>SA70 8TQ</t>
  </si>
  <si>
    <t>SA66 7AE</t>
  </si>
  <si>
    <t>Clynderwen</t>
  </si>
  <si>
    <t>SA66 7NJ</t>
  </si>
  <si>
    <t>SA66 7NL</t>
  </si>
  <si>
    <t>SA66 7PP</t>
  </si>
  <si>
    <t>SA66 7SR</t>
  </si>
  <si>
    <t>SA66 7ST</t>
  </si>
  <si>
    <t>SA66 7SZ</t>
  </si>
  <si>
    <t>SA66 7TA</t>
  </si>
  <si>
    <t>SA66 7TB</t>
  </si>
  <si>
    <t>SA66 7TD</t>
  </si>
  <si>
    <t>SA66 7TE</t>
  </si>
  <si>
    <t>SA66 7TQ</t>
  </si>
  <si>
    <t>SA66 7TR</t>
  </si>
  <si>
    <t>SA66 7TS</t>
  </si>
  <si>
    <t>SA66 7TW</t>
  </si>
  <si>
    <t>SA72 4SB</t>
  </si>
  <si>
    <t>Cosheston</t>
  </si>
  <si>
    <t>SA72 4SD</t>
  </si>
  <si>
    <t>SA72 4SS</t>
  </si>
  <si>
    <t>SA72 4SU</t>
  </si>
  <si>
    <t>SA72 4SX</t>
  </si>
  <si>
    <t>SA72 4TT</t>
  </si>
  <si>
    <t>SA72 4UA</t>
  </si>
  <si>
    <t>SA72 4UB</t>
  </si>
  <si>
    <t>SA72 4UD</t>
  </si>
  <si>
    <t>SA72 4UE</t>
  </si>
  <si>
    <t>SA72 4UF</t>
  </si>
  <si>
    <t>SA72 4UG</t>
  </si>
  <si>
    <t>SA72 4UH</t>
  </si>
  <si>
    <t>SA72 4UJ</t>
  </si>
  <si>
    <t>SA72 4UL</t>
  </si>
  <si>
    <t>SA72 4UN</t>
  </si>
  <si>
    <t>SA72 4UQ</t>
  </si>
  <si>
    <t>SA72 4UR</t>
  </si>
  <si>
    <t>SA72 4US</t>
  </si>
  <si>
    <t>SA72 4UW</t>
  </si>
  <si>
    <t>SA62 3QX</t>
  </si>
  <si>
    <t>Dale</t>
  </si>
  <si>
    <t>SA62 3QY</t>
  </si>
  <si>
    <t>SA62 3QZ</t>
  </si>
  <si>
    <t>SA62 3RA</t>
  </si>
  <si>
    <t>SA62 3RB</t>
  </si>
  <si>
    <t>SA62 3RD</t>
  </si>
  <si>
    <t>SA62 3RE</t>
  </si>
  <si>
    <t>SA62 3RF</t>
  </si>
  <si>
    <t>SA62 3RG</t>
  </si>
  <si>
    <t>SA62 3RH</t>
  </si>
  <si>
    <t>SA62 3RJ</t>
  </si>
  <si>
    <t>SA62 3RL</t>
  </si>
  <si>
    <t>SA62 3RN</t>
  </si>
  <si>
    <t>SA62 3RQ</t>
  </si>
  <si>
    <t>SA73 3SH</t>
  </si>
  <si>
    <t>Herbrandston</t>
  </si>
  <si>
    <t>SA73 3SJ</t>
  </si>
  <si>
    <t>SA73 3SL</t>
  </si>
  <si>
    <t>SA73 3SP</t>
  </si>
  <si>
    <t>SA73 3SS</t>
  </si>
  <si>
    <t>SA73 3SU</t>
  </si>
  <si>
    <t>SA73 3TB</t>
  </si>
  <si>
    <t>SA73 3TD</t>
  </si>
  <si>
    <t>SA73 3TF</t>
  </si>
  <si>
    <t>SA73 3TP</t>
  </si>
  <si>
    <t>SA73 3TS</t>
  </si>
  <si>
    <t>SA71 5RD</t>
  </si>
  <si>
    <t>Hundleton</t>
  </si>
  <si>
    <t>SA71 5RE</t>
  </si>
  <si>
    <t>SA71 5RF</t>
  </si>
  <si>
    <t>SA71 5RG</t>
  </si>
  <si>
    <t>SA71 5RH</t>
  </si>
  <si>
    <t>SA71 5RJ</t>
  </si>
  <si>
    <t>SA71 5RN</t>
  </si>
  <si>
    <t>SA71 5RP</t>
  </si>
  <si>
    <t>SA71 5RQ</t>
  </si>
  <si>
    <t>SA71 5RR</t>
  </si>
  <si>
    <t>SA71 5RW</t>
  </si>
  <si>
    <t>SA71 5RY</t>
  </si>
  <si>
    <t>SA71 5RZ</t>
  </si>
  <si>
    <t>SA71 5JT</t>
  </si>
  <si>
    <t>Lamphey</t>
  </si>
  <si>
    <t>SA71 5JX</t>
  </si>
  <si>
    <t>SA71 5JY</t>
  </si>
  <si>
    <t>SA71 5NA</t>
  </si>
  <si>
    <t>SA71 5NL</t>
  </si>
  <si>
    <t>SA71 5NN</t>
  </si>
  <si>
    <t>SA71 5NP</t>
  </si>
  <si>
    <t>SA71 5NR</t>
  </si>
  <si>
    <t>SA71 5NS</t>
  </si>
  <si>
    <t>SA71 5NT</t>
  </si>
  <si>
    <t>SA71 5NU</t>
  </si>
  <si>
    <t>SA71 5NW</t>
  </si>
  <si>
    <t>SA71 5NX</t>
  </si>
  <si>
    <t>SA71 5NY</t>
  </si>
  <si>
    <t>SA71 5PA</t>
  </si>
  <si>
    <t>SA71 5PB</t>
  </si>
  <si>
    <t>SA68 0AA</t>
  </si>
  <si>
    <t>Langdon</t>
  </si>
  <si>
    <t>SA68 0AB</t>
  </si>
  <si>
    <t>SA68 0AD</t>
  </si>
  <si>
    <t>SA68 0AE</t>
  </si>
  <si>
    <t>SA68 0PF</t>
  </si>
  <si>
    <t>SA68 0QP</t>
  </si>
  <si>
    <t>SA68 0QR</t>
  </si>
  <si>
    <t>SA68 0QS</t>
  </si>
  <si>
    <t>SA68 0QT</t>
  </si>
  <si>
    <t>SA68 0QU</t>
  </si>
  <si>
    <t>SA68 0QW</t>
  </si>
  <si>
    <t>SA68 0QX</t>
  </si>
  <si>
    <t>SA68 0QY</t>
  </si>
  <si>
    <t>SA68 0QZ</t>
  </si>
  <si>
    <t>SA68 0RA</t>
  </si>
  <si>
    <t>SA68 0SA</t>
  </si>
  <si>
    <t>SA68 0SB</t>
  </si>
  <si>
    <t>SA68 0SE</t>
  </si>
  <si>
    <t>SA68 0TW</t>
  </si>
  <si>
    <t>SA68 0TZ</t>
  </si>
  <si>
    <t>SA68 0UA</t>
  </si>
  <si>
    <t>SA68 0UB</t>
  </si>
  <si>
    <t>SA68 0UD</t>
  </si>
  <si>
    <t>SA68 0UE</t>
  </si>
  <si>
    <t>SA68 0UF</t>
  </si>
  <si>
    <t>SA68 0UG</t>
  </si>
  <si>
    <t>SA68 0UH</t>
  </si>
  <si>
    <t>SA68 0UJ</t>
  </si>
  <si>
    <t>SA68 0UL</t>
  </si>
  <si>
    <t>SA68 0UN</t>
  </si>
  <si>
    <t>SA68 0UP</t>
  </si>
  <si>
    <t>SA68 0UQ</t>
  </si>
  <si>
    <t>SA68 0UR</t>
  </si>
  <si>
    <t>SA68 0US</t>
  </si>
  <si>
    <t>SA68 0UT</t>
  </si>
  <si>
    <t>SA68 0UU</t>
  </si>
  <si>
    <t>SA68 0UW</t>
  </si>
  <si>
    <t>SA68 0UX</t>
  </si>
  <si>
    <t>SA68 0UY</t>
  </si>
  <si>
    <t>SA68 0UZ</t>
  </si>
  <si>
    <t>SA68 0XA</t>
  </si>
  <si>
    <t>SA68 0XB</t>
  </si>
  <si>
    <t>SA68 0XD</t>
  </si>
  <si>
    <t>SA68 0XE</t>
  </si>
  <si>
    <t>SA68 0XF</t>
  </si>
  <si>
    <t>SA68 0XG</t>
  </si>
  <si>
    <t>SA68 0XN</t>
  </si>
  <si>
    <t>SA68 0XR</t>
  </si>
  <si>
    <t>SA68 0XS</t>
  </si>
  <si>
    <t>SA68 0XT</t>
  </si>
  <si>
    <t>SA68 0XU</t>
  </si>
  <si>
    <t>SA68 0XX</t>
  </si>
  <si>
    <t>SA68 0XY</t>
  </si>
  <si>
    <t>SA68 0YA</t>
  </si>
  <si>
    <t>SA68 0YB</t>
  </si>
  <si>
    <t>SA68 0YD</t>
  </si>
  <si>
    <t>SA68 0YE</t>
  </si>
  <si>
    <t>SA68 0YF</t>
  </si>
  <si>
    <t>SA68 0YG</t>
  </si>
  <si>
    <t>SA68 0YH</t>
  </si>
  <si>
    <t>SA68 0YJ</t>
  </si>
  <si>
    <t>SA68 0YL</t>
  </si>
  <si>
    <t>SA68 0YN</t>
  </si>
  <si>
    <t>SA68 0YP</t>
  </si>
  <si>
    <t>SA68 0YQ</t>
  </si>
  <si>
    <t>SA68 0YU</t>
  </si>
  <si>
    <t>SA68 0YW</t>
  </si>
  <si>
    <t>SA68 0YX</t>
  </si>
  <si>
    <t>SA68 0ZA</t>
  </si>
  <si>
    <t>SA68 0ZB</t>
  </si>
  <si>
    <t>SA69 9BD</t>
  </si>
  <si>
    <t>SA69 9BH</t>
  </si>
  <si>
    <t>SA69 9BJ</t>
  </si>
  <si>
    <t>SA69 9BL</t>
  </si>
  <si>
    <t>SA69 9BW</t>
  </si>
  <si>
    <t>SA69 9BY</t>
  </si>
  <si>
    <t>SA67 7EG</t>
  </si>
  <si>
    <t>Llanddewi Velfrey</t>
  </si>
  <si>
    <t>SA67 7EL</t>
  </si>
  <si>
    <t>SA67 7PD</t>
  </si>
  <si>
    <t>SA67 7PE</t>
  </si>
  <si>
    <t>SA67 7PG</t>
  </si>
  <si>
    <t>SA67 8UU</t>
  </si>
  <si>
    <t>Llangwm</t>
  </si>
  <si>
    <t>SA62 3AF</t>
  </si>
  <si>
    <t>Marloes</t>
  </si>
  <si>
    <t>SA62 3AS</t>
  </si>
  <si>
    <t>SA62 3AT</t>
  </si>
  <si>
    <t>SA62 3AX</t>
  </si>
  <si>
    <t>SA62 3AY</t>
  </si>
  <si>
    <t>SA62 3AZ</t>
  </si>
  <si>
    <t>SA62 3BA</t>
  </si>
  <si>
    <t>SA62 3BB</t>
  </si>
  <si>
    <t>SA62 3BD</t>
  </si>
  <si>
    <t>SA62 3BE</t>
  </si>
  <si>
    <t>SA62 3BG</t>
  </si>
  <si>
    <t>SA62 3BH</t>
  </si>
  <si>
    <t>SA62 3BQ</t>
  </si>
  <si>
    <t>SA62 3DF</t>
  </si>
  <si>
    <t>Mathry</t>
  </si>
  <si>
    <t>SA62 5HA</t>
  </si>
  <si>
    <t>SA62 5HD</t>
  </si>
  <si>
    <t>SA62 5HF</t>
  </si>
  <si>
    <t>Merlins Bridge</t>
  </si>
  <si>
    <t>SA61 2UT</t>
  </si>
  <si>
    <t>Narberth West</t>
  </si>
  <si>
    <t>SA67 7BR</t>
  </si>
  <si>
    <t>SA67 7DH</t>
  </si>
  <si>
    <t>SA67 7DJ</t>
  </si>
  <si>
    <t>SA67 7DL</t>
  </si>
  <si>
    <t>SA67 7DN</t>
  </si>
  <si>
    <t>SA67 7DP</t>
  </si>
  <si>
    <t>SA67 7DQ</t>
  </si>
  <si>
    <t>SA67 7DR</t>
  </si>
  <si>
    <t>SA67 7DS</t>
  </si>
  <si>
    <t>SA67 7DT</t>
  </si>
  <si>
    <t>SA67 7DU</t>
  </si>
  <si>
    <t>SA67 7DW</t>
  </si>
  <si>
    <t>SA67 7DX</t>
  </si>
  <si>
    <t>SA67 7EA</t>
  </si>
  <si>
    <t>SA67 7ES</t>
  </si>
  <si>
    <t>SA67 7EU</t>
  </si>
  <si>
    <t>SA67 7FD</t>
  </si>
  <si>
    <t>SA67 7FE</t>
  </si>
  <si>
    <t>SA67 7FG</t>
  </si>
  <si>
    <t>SA67 7FH</t>
  </si>
  <si>
    <t>SA67 7FJ</t>
  </si>
  <si>
    <t>SA67 7FL</t>
  </si>
  <si>
    <t>SA67 7NX</t>
  </si>
  <si>
    <t>SA67 8TA</t>
  </si>
  <si>
    <t>SA67 8TX</t>
  </si>
  <si>
    <t>SA67 8TY</t>
  </si>
  <si>
    <t>SA67 8UA</t>
  </si>
  <si>
    <t>SA67 8UF</t>
  </si>
  <si>
    <t>SA67 8UW</t>
  </si>
  <si>
    <t>SA73 1EA</t>
  </si>
  <si>
    <t>Neyland</t>
  </si>
  <si>
    <t>SA73 1EB</t>
  </si>
  <si>
    <t>SA73 1ED</t>
  </si>
  <si>
    <t>SA73 1EE</t>
  </si>
  <si>
    <t>SA73 1EF</t>
  </si>
  <si>
    <t>SA73 1EG</t>
  </si>
  <si>
    <t>SA73 1EH</t>
  </si>
  <si>
    <t>SA73 1EL</t>
  </si>
  <si>
    <t>SA73 1EN</t>
  </si>
  <si>
    <t>SA73 1EP</t>
  </si>
  <si>
    <t>SA73 1ER</t>
  </si>
  <si>
    <t>SA73 1EW</t>
  </si>
  <si>
    <t>SA73 1FA</t>
  </si>
  <si>
    <t>SA73 1FB</t>
  </si>
  <si>
    <t>SA73 1GA</t>
  </si>
  <si>
    <t>SA73 1LS</t>
  </si>
  <si>
    <t>SA73 1PH</t>
  </si>
  <si>
    <t>SA73 1PJ</t>
  </si>
  <si>
    <t>SA73 1PL</t>
  </si>
  <si>
    <t>SA73 1PN</t>
  </si>
  <si>
    <t>SA73 1PP</t>
  </si>
  <si>
    <t>SA73 1PR</t>
  </si>
  <si>
    <t>SA73 1PT</t>
  </si>
  <si>
    <t>SA73 1PU</t>
  </si>
  <si>
    <t>SA73 1PW</t>
  </si>
  <si>
    <t>SA73 1PX</t>
  </si>
  <si>
    <t>SA73 1PY</t>
  </si>
  <si>
    <t>SA73 1PZ</t>
  </si>
  <si>
    <t>SA73 1QA</t>
  </si>
  <si>
    <t>SA73 1QB</t>
  </si>
  <si>
    <t>SA73 1QD</t>
  </si>
  <si>
    <t>SA73 1QE</t>
  </si>
  <si>
    <t>SA73 1QF</t>
  </si>
  <si>
    <t>SA73 1QG</t>
  </si>
  <si>
    <t>SA73 1QH</t>
  </si>
  <si>
    <t>SA73 1QJ</t>
  </si>
  <si>
    <t>SA73 1QL</t>
  </si>
  <si>
    <t>SA73 1QN</t>
  </si>
  <si>
    <t>SA73 1QP</t>
  </si>
  <si>
    <t>SA73 1QQ</t>
  </si>
  <si>
    <t>SA73 1QR</t>
  </si>
  <si>
    <t>SA73 1QS</t>
  </si>
  <si>
    <t>SA73 1QW</t>
  </si>
  <si>
    <t>SA73 1QX</t>
  </si>
  <si>
    <t>SA73 1QY</t>
  </si>
  <si>
    <t>SA73 1RA</t>
  </si>
  <si>
    <t>SA73 1RB</t>
  </si>
  <si>
    <t>SA73 1RD</t>
  </si>
  <si>
    <t>SA73 1RE</t>
  </si>
  <si>
    <t>SA73 1RF</t>
  </si>
  <si>
    <t>SA73 1RG</t>
  </si>
  <si>
    <t>SA73 1RH</t>
  </si>
  <si>
    <t>SA73 1RJ</t>
  </si>
  <si>
    <t>SA73 1RL</t>
  </si>
  <si>
    <t>SA73 1RN</t>
  </si>
  <si>
    <t>SA73 1RP</t>
  </si>
  <si>
    <t>SA73 1RQ</t>
  </si>
  <si>
    <t>SA73 1RR</t>
  </si>
  <si>
    <t>SA73 1RS</t>
  </si>
  <si>
    <t>SA73 1RT</t>
  </si>
  <si>
    <t>SA73 1RU</t>
  </si>
  <si>
    <t>SA73 1RX</t>
  </si>
  <si>
    <t>SA73 1RY</t>
  </si>
  <si>
    <t>SA73 1RZ</t>
  </si>
  <si>
    <t>SA73 1SA</t>
  </si>
  <si>
    <t>SA73 1SB</t>
  </si>
  <si>
    <t>SA73 1SD</t>
  </si>
  <si>
    <t>SA73 1SE</t>
  </si>
  <si>
    <t>SA73 1SF</t>
  </si>
  <si>
    <t>SA73 1SG</t>
  </si>
  <si>
    <t>SA73 1SH</t>
  </si>
  <si>
    <t>SA73 1SJ</t>
  </si>
  <si>
    <t>SA73 1SL</t>
  </si>
  <si>
    <t>SA73 1SN</t>
  </si>
  <si>
    <t>SA73 1SP</t>
  </si>
  <si>
    <t>SA73 1SQ</t>
  </si>
  <si>
    <t>SA73 1SR</t>
  </si>
  <si>
    <t>SA73 1SS</t>
  </si>
  <si>
    <t>SA73 1ST</t>
  </si>
  <si>
    <t>SA73 1SU</t>
  </si>
  <si>
    <t>SA73 1SX</t>
  </si>
  <si>
    <t>SA73 1SY</t>
  </si>
  <si>
    <t>SA73 1SZ</t>
  </si>
  <si>
    <t>SA73 1TA</t>
  </si>
  <si>
    <t>SA73 1TB</t>
  </si>
  <si>
    <t>SA73 1TD</t>
  </si>
  <si>
    <t>SA73 1TE</t>
  </si>
  <si>
    <t>SA73 1TF</t>
  </si>
  <si>
    <t>SA73 1TG</t>
  </si>
  <si>
    <t>SA73 1TH</t>
  </si>
  <si>
    <t>SA73 1TJ</t>
  </si>
  <si>
    <t>SA73 1TL</t>
  </si>
  <si>
    <t>SA73 1TN</t>
  </si>
  <si>
    <t>SA73 1TP</t>
  </si>
  <si>
    <t>SA73 1TQ</t>
  </si>
  <si>
    <t>SA73 1TR</t>
  </si>
  <si>
    <t>SA73 1TS</t>
  </si>
  <si>
    <t>SA73 1TT</t>
  </si>
  <si>
    <t>SA73 1TU</t>
  </si>
  <si>
    <t>SA73 1TW</t>
  </si>
  <si>
    <t>SA73 1TX</t>
  </si>
  <si>
    <t>SA73 1TY</t>
  </si>
  <si>
    <t>SA73 1UA</t>
  </si>
  <si>
    <t>SA73 1UB</t>
  </si>
  <si>
    <t>SA73 1UD</t>
  </si>
  <si>
    <t>SA73 1UE</t>
  </si>
  <si>
    <t>SA73 1UF</t>
  </si>
  <si>
    <t>SA73 1UG</t>
  </si>
  <si>
    <t>SA73 1UH</t>
  </si>
  <si>
    <t>SA73 1UJ</t>
  </si>
  <si>
    <t>SA68 0NL</t>
  </si>
  <si>
    <t>Reynalton</t>
  </si>
  <si>
    <t>SA68 0PE</t>
  </si>
  <si>
    <t>SA68 0PG</t>
  </si>
  <si>
    <t>SA68 0PH</t>
  </si>
  <si>
    <t>SA73 1JG</t>
  </si>
  <si>
    <t>Rosemarket</t>
  </si>
  <si>
    <t>SA73 1JH</t>
  </si>
  <si>
    <t>SA73 1JL</t>
  </si>
  <si>
    <t>SA73 1JP</t>
  </si>
  <si>
    <t>SA73 1JQ</t>
  </si>
  <si>
    <t>SA73 1JR</t>
  </si>
  <si>
    <t>SA73 1JS</t>
  </si>
  <si>
    <t>SA73 1JT</t>
  </si>
  <si>
    <t>SA73 1JU</t>
  </si>
  <si>
    <t>SA73 1JW</t>
  </si>
  <si>
    <t>SA73 1JX</t>
  </si>
  <si>
    <t>SA62 3DR</t>
  </si>
  <si>
    <t>St Ishmaels</t>
  </si>
  <si>
    <t>SA62 3SF</t>
  </si>
  <si>
    <t>SA62 3SS</t>
  </si>
  <si>
    <t>SA62 3ST</t>
  </si>
  <si>
    <t>SA62 3SU</t>
  </si>
  <si>
    <t>SA62 3SW</t>
  </si>
  <si>
    <t>SA62 3SX</t>
  </si>
  <si>
    <t>SA62 3SY</t>
  </si>
  <si>
    <t>SA62 3SZ</t>
  </si>
  <si>
    <t>SA62 3TA</t>
  </si>
  <si>
    <t>SA62 3TB</t>
  </si>
  <si>
    <t>SA62 3TD</t>
  </si>
  <si>
    <t>SA62 3TE</t>
  </si>
  <si>
    <t>SA62 3TG</t>
  </si>
  <si>
    <t>SA62 3TJ</t>
  </si>
  <si>
    <t>SA62 3TP</t>
  </si>
  <si>
    <t>SA62 3TR</t>
  </si>
  <si>
    <t>SA62 3BW</t>
  </si>
  <si>
    <t>Tiers Cross</t>
  </si>
  <si>
    <t>SA62 3BY</t>
  </si>
  <si>
    <t>SA62 3BZ</t>
  </si>
  <si>
    <t>SA62 3DA</t>
  </si>
  <si>
    <t>SA62 3DB</t>
  </si>
  <si>
    <t>SA62 3DD</t>
  </si>
  <si>
    <t>SA62 3DE</t>
  </si>
  <si>
    <t>SA62 3DG</t>
  </si>
  <si>
    <t>SA62 3DH</t>
  </si>
  <si>
    <t>SA62 3DW</t>
  </si>
  <si>
    <t>SA62 3EG</t>
  </si>
  <si>
    <t>SA62 3ES</t>
  </si>
  <si>
    <t>SA73 3TN</t>
  </si>
  <si>
    <t>SA73 1BR</t>
  </si>
  <si>
    <t>Waterston</t>
  </si>
  <si>
    <t>SA73 1DP</t>
  </si>
  <si>
    <t>SA73 1DR</t>
  </si>
  <si>
    <t>SA73 1DS</t>
  </si>
  <si>
    <t>SA73 1DT</t>
  </si>
  <si>
    <t>SA73 1DU</t>
  </si>
  <si>
    <t>SA73 1DX</t>
  </si>
  <si>
    <t>SA73 1DY</t>
  </si>
  <si>
    <t>SA73 1EJ</t>
  </si>
  <si>
    <t>Wolf'S Castle</t>
  </si>
  <si>
    <t>SA62 5HR</t>
  </si>
  <si>
    <t>SA71 4AA</t>
  </si>
  <si>
    <t>Pembroke Dock</t>
  </si>
  <si>
    <t>SA71 4AB</t>
  </si>
  <si>
    <t>SA71 4AD</t>
  </si>
  <si>
    <t>SA71 4AE</t>
  </si>
  <si>
    <t>SA71 4AF</t>
  </si>
  <si>
    <t>SA71 4AG</t>
  </si>
  <si>
    <t>SA71 4AH</t>
  </si>
  <si>
    <t>SA71 4AN</t>
  </si>
  <si>
    <t>SA71 4AP</t>
  </si>
  <si>
    <t>SA71 4AQ</t>
  </si>
  <si>
    <t>SA71 4AR</t>
  </si>
  <si>
    <t>SA71 4AS</t>
  </si>
  <si>
    <t>SA71 4AT</t>
  </si>
  <si>
    <t>SA71 4AU</t>
  </si>
  <si>
    <t>SA71 4AW</t>
  </si>
  <si>
    <t>SA71 4AX</t>
  </si>
  <si>
    <t>SA71 4AY</t>
  </si>
  <si>
    <t>SA71 4AZ</t>
  </si>
  <si>
    <t>SA71 4BA</t>
  </si>
  <si>
    <t>SA71 4BB</t>
  </si>
  <si>
    <t>SA71 4BD</t>
  </si>
  <si>
    <t>SA71 4BE</t>
  </si>
  <si>
    <t>SA71 4BG</t>
  </si>
  <si>
    <t>SA71 4BH</t>
  </si>
  <si>
    <t>SA71 4BJ</t>
  </si>
  <si>
    <t>SA71 4BL</t>
  </si>
  <si>
    <t>SA71 4BN</t>
  </si>
  <si>
    <t>SA71 4BP</t>
  </si>
  <si>
    <t>SA71 4BS</t>
  </si>
  <si>
    <t>SA71 4BT</t>
  </si>
  <si>
    <t>SA71 4BU</t>
  </si>
  <si>
    <t>SA71 4BW</t>
  </si>
  <si>
    <t>SA71 4BX</t>
  </si>
  <si>
    <t>SA71 4BY</t>
  </si>
  <si>
    <t>SA71 4BZ</t>
  </si>
  <si>
    <t>SA71 4DA</t>
  </si>
  <si>
    <t>SA71 4DB</t>
  </si>
  <si>
    <t>SA71 4DE</t>
  </si>
  <si>
    <t>SA71 4DF</t>
  </si>
  <si>
    <t>SA71 4DG</t>
  </si>
  <si>
    <t>SA71 4DH</t>
  </si>
  <si>
    <t>SA71 4DJ</t>
  </si>
  <si>
    <t>SA71 4DL</t>
  </si>
  <si>
    <t>SA71 4DN</t>
  </si>
  <si>
    <t>SA71 4DP</t>
  </si>
  <si>
    <t>SA71 4DQ</t>
  </si>
  <si>
    <t>SA71 4DR</t>
  </si>
  <si>
    <t>SA71 4DS</t>
  </si>
  <si>
    <t>SA71 4DT</t>
  </si>
  <si>
    <t>SA71 4DU</t>
  </si>
  <si>
    <t>SA71 4DW</t>
  </si>
  <si>
    <t>SA71 4DX</t>
  </si>
  <si>
    <t>SA71 4DY</t>
  </si>
  <si>
    <t>SA71 4DZ</t>
  </si>
  <si>
    <t>SA71 4EA</t>
  </si>
  <si>
    <t>SA71 4EB</t>
  </si>
  <si>
    <t>SA71 4ED</t>
  </si>
  <si>
    <t>SA71 4EE</t>
  </si>
  <si>
    <t>SA71 4EF</t>
  </si>
  <si>
    <t>SA71 4EG</t>
  </si>
  <si>
    <t>SA71 4EH</t>
  </si>
  <si>
    <t>SA71 4EJ</t>
  </si>
  <si>
    <t>SA71 4EL</t>
  </si>
  <si>
    <t>SA71 4EN</t>
  </si>
  <si>
    <t>SA71 4EP</t>
  </si>
  <si>
    <t>SA71 4EQ</t>
  </si>
  <si>
    <t>SA71 4ER</t>
  </si>
  <si>
    <t>SA71 4ES</t>
  </si>
  <si>
    <t>SA71 4ET</t>
  </si>
  <si>
    <t>SA71 4EU</t>
  </si>
  <si>
    <t>SA71 4EW</t>
  </si>
  <si>
    <t>SA71 4EX</t>
  </si>
  <si>
    <t>SA71 4EY</t>
  </si>
  <si>
    <t>SA71 4EZ</t>
  </si>
  <si>
    <t>SA71 4FB</t>
  </si>
  <si>
    <t>SA71 4FD</t>
  </si>
  <si>
    <t>SA71 4FE</t>
  </si>
  <si>
    <t>SA71 4HA</t>
  </si>
  <si>
    <t>SA71 4HB</t>
  </si>
  <si>
    <t>SA71 4HD</t>
  </si>
  <si>
    <t>SA71 4HH</t>
  </si>
  <si>
    <t>SA71 4HJ</t>
  </si>
  <si>
    <t>SA71 4HL</t>
  </si>
  <si>
    <t>SA71 4HN</t>
  </si>
  <si>
    <t>SA71 4HP</t>
  </si>
  <si>
    <t>SA71 4HS</t>
  </si>
  <si>
    <t>SA71 4HT</t>
  </si>
  <si>
    <t>SA71 4HU</t>
  </si>
  <si>
    <t>SA71 4HW</t>
  </si>
  <si>
    <t>SA71 4HX</t>
  </si>
  <si>
    <t>SA71 4JA</t>
  </si>
  <si>
    <t>SA71 4JB</t>
  </si>
  <si>
    <t>SA71 4JD</t>
  </si>
  <si>
    <t>SA71 4JE</t>
  </si>
  <si>
    <t>SA71 4JF</t>
  </si>
  <si>
    <t>SA71 4JG</t>
  </si>
  <si>
    <t>SA71 4JH</t>
  </si>
  <si>
    <t>SA71 4JJ</t>
  </si>
  <si>
    <t>SA71 4JL</t>
  </si>
  <si>
    <t>SA71 4JN</t>
  </si>
  <si>
    <t>SA71 4JQ</t>
  </si>
  <si>
    <t>SA71 4JS</t>
  </si>
  <si>
    <t>SA71 4JX</t>
  </si>
  <si>
    <t>SA71 4LA</t>
  </si>
  <si>
    <t>SA71 4LB</t>
  </si>
  <si>
    <t>SA71 4LD</t>
  </si>
  <si>
    <t>SA71 4LE</t>
  </si>
  <si>
    <t>SA71 4LF</t>
  </si>
  <si>
    <t>SA71 4LG</t>
  </si>
  <si>
    <t>SA71 4LH</t>
  </si>
  <si>
    <t>SA71 4LL</t>
  </si>
  <si>
    <t>SA71 4LN</t>
  </si>
  <si>
    <t>SA71 4LP</t>
  </si>
  <si>
    <t>SA71 4LQ</t>
  </si>
  <si>
    <t>SA71 4LR</t>
  </si>
  <si>
    <t>SA71 4LS</t>
  </si>
  <si>
    <t>SA71 4LT</t>
  </si>
  <si>
    <t>SA71 4LU</t>
  </si>
  <si>
    <t>SA71 4LW</t>
  </si>
  <si>
    <t>SA71 4LX</t>
  </si>
  <si>
    <t>SA71 4LZ</t>
  </si>
  <si>
    <t>SA71 4NA</t>
  </si>
  <si>
    <t>SA71 4NB</t>
  </si>
  <si>
    <t>SA71 4ND</t>
  </si>
  <si>
    <t>SA71 4NE</t>
  </si>
  <si>
    <t>SA71 4NF</t>
  </si>
  <si>
    <t>SA71 4NG</t>
  </si>
  <si>
    <t>SA71 4NH</t>
  </si>
  <si>
    <t>SA71 4NN</t>
  </si>
  <si>
    <t>SA71 4NP</t>
  </si>
  <si>
    <t>SA71 4NQ</t>
  </si>
  <si>
    <t>SA71 4NR</t>
  </si>
  <si>
    <t>SA71 4NT</t>
  </si>
  <si>
    <t>SA71 4NU</t>
  </si>
  <si>
    <t>SA71 4NX</t>
  </si>
  <si>
    <t>SA71 4NY</t>
  </si>
  <si>
    <t>SA71 4NZ</t>
  </si>
  <si>
    <t>SA71 4PA</t>
  </si>
  <si>
    <t>SA71 4PB</t>
  </si>
  <si>
    <t>SA71 4PD</t>
  </si>
  <si>
    <t>SA71 4PE</t>
  </si>
  <si>
    <t>SA71 4PF</t>
  </si>
  <si>
    <t>SA71 4PG</t>
  </si>
  <si>
    <t>SA71 4PJ</t>
  </si>
  <si>
    <t>SA71 4PL</t>
  </si>
  <si>
    <t>SA71 4PN</t>
  </si>
  <si>
    <t>SA71 4PP</t>
  </si>
  <si>
    <t>SA71 4PQ</t>
  </si>
  <si>
    <t>SA71 4PR</t>
  </si>
  <si>
    <t>SA71 4PS</t>
  </si>
  <si>
    <t>SA71 4PT</t>
  </si>
  <si>
    <t>SA71 4PU</t>
  </si>
  <si>
    <t>SA71 4PW</t>
  </si>
  <si>
    <t>SA71 4PX</t>
  </si>
  <si>
    <t>SA71 4PY</t>
  </si>
  <si>
    <t>SA71 4PZ</t>
  </si>
  <si>
    <t>SA71 4QA</t>
  </si>
  <si>
    <t>SA71 4QB</t>
  </si>
  <si>
    <t>SA71 4QD</t>
  </si>
  <si>
    <t>SA71 4QE</t>
  </si>
  <si>
    <t>SA71 4QF</t>
  </si>
  <si>
    <t>SA71 4QG</t>
  </si>
  <si>
    <t>SA71 4QH</t>
  </si>
  <si>
    <t>SA71 4QJ</t>
  </si>
  <si>
    <t>SA71 4QL</t>
  </si>
  <si>
    <t>SA71 4QN</t>
  </si>
  <si>
    <t>SA71 4QP</t>
  </si>
  <si>
    <t>SA71 4QQ</t>
  </si>
  <si>
    <t>SA71 4QR</t>
  </si>
  <si>
    <t>SA71 4QS</t>
  </si>
  <si>
    <t>SA71 4QT</t>
  </si>
  <si>
    <t>SA71 4QU</t>
  </si>
  <si>
    <t>SA71 4QX</t>
  </si>
  <si>
    <t>SA71 4QY</t>
  </si>
  <si>
    <t>SA71 4RE</t>
  </si>
  <si>
    <t>SA71 4RG</t>
  </si>
  <si>
    <t>SA71 4RJ</t>
  </si>
  <si>
    <t>SA71 4RL</t>
  </si>
  <si>
    <t>SA71 4SZ</t>
  </si>
  <si>
    <t>SA71 4TA</t>
  </si>
  <si>
    <t>SA71 4TB</t>
  </si>
  <si>
    <t>SA71 4TD</t>
  </si>
  <si>
    <t>SA71 4TE</t>
  </si>
  <si>
    <t>SA71 4TG</t>
  </si>
  <si>
    <t>SA71 4TH</t>
  </si>
  <si>
    <t>SA71 4TJ</t>
  </si>
  <si>
    <t>SA71 4TL</t>
  </si>
  <si>
    <t>SA71 4TN</t>
  </si>
  <si>
    <t>SA71 4TP</t>
  </si>
  <si>
    <t>SA71 4TQ</t>
  </si>
  <si>
    <t>SA71 4TR</t>
  </si>
  <si>
    <t>SA71 4TS</t>
  </si>
  <si>
    <t>SA71 5BP</t>
  </si>
  <si>
    <t>SA71 5BQ</t>
  </si>
  <si>
    <t>SA71 5BS</t>
  </si>
  <si>
    <t>SA71 5EP</t>
  </si>
  <si>
    <t>SA71 5JA</t>
  </si>
  <si>
    <t>SA71 5JB</t>
  </si>
  <si>
    <t>SA71 5JD</t>
  </si>
  <si>
    <t>SA71 5JE</t>
  </si>
  <si>
    <t>SA71 5JF</t>
  </si>
  <si>
    <t>SA71 5JG</t>
  </si>
  <si>
    <t>SA71 5JH</t>
  </si>
  <si>
    <t>SA71 5JJ</t>
  </si>
  <si>
    <t>SA71 5JL</t>
  </si>
  <si>
    <t>SA71 5JN</t>
  </si>
  <si>
    <t>SA71 5JP</t>
  </si>
  <si>
    <t>SA71 5JQ</t>
  </si>
  <si>
    <t>SA71 5JW</t>
  </si>
  <si>
    <t>SA71 5JZ</t>
  </si>
  <si>
    <t>SA71 5LQ</t>
  </si>
  <si>
    <t>SA71 5NJ</t>
  </si>
  <si>
    <t>SA71 5PF</t>
  </si>
  <si>
    <t>SA71 5PR</t>
  </si>
  <si>
    <t>SA71 5PS</t>
  </si>
  <si>
    <t>SA71 5PT</t>
  </si>
  <si>
    <t>SA71 5PZ</t>
  </si>
  <si>
    <t>SA71 5QB</t>
  </si>
  <si>
    <t>SA71 5QD</t>
  </si>
  <si>
    <t>SA71 5QE</t>
  </si>
  <si>
    <t>SA71 5QG</t>
  </si>
  <si>
    <t>SA71 5QH</t>
  </si>
  <si>
    <t>SA71 5QJ</t>
  </si>
  <si>
    <t>SA71 5QL</t>
  </si>
  <si>
    <t>SA71 5QN</t>
  </si>
  <si>
    <t>SA71 5QQ</t>
  </si>
  <si>
    <t>SA71 5QW</t>
  </si>
  <si>
    <t>SA71 5QY</t>
  </si>
  <si>
    <t>SA71 5TS</t>
  </si>
  <si>
    <t>SA71 5TT</t>
  </si>
  <si>
    <t>SA71 5TU</t>
  </si>
  <si>
    <t>SA71 5TX</t>
  </si>
  <si>
    <t>SA71 5TY</t>
  </si>
  <si>
    <t>SA72 4AA</t>
  </si>
  <si>
    <t>SA72 4RA</t>
  </si>
  <si>
    <t>SA72 4RR</t>
  </si>
  <si>
    <t>SA72 4RS</t>
  </si>
  <si>
    <t>SA72 4RT</t>
  </si>
  <si>
    <t>SA72 4RZ</t>
  </si>
  <si>
    <t>SA72 6AE</t>
  </si>
  <si>
    <t>SA72 6AF</t>
  </si>
  <si>
    <t>SA72 6AG</t>
  </si>
  <si>
    <t>SA72 6AH</t>
  </si>
  <si>
    <t>SA72 6AL</t>
  </si>
  <si>
    <t>SA72 6AN</t>
  </si>
  <si>
    <t>SA72 6AQ</t>
  </si>
  <si>
    <t>SA72 6AR</t>
  </si>
  <si>
    <t>SA72 6AS</t>
  </si>
  <si>
    <t>SA72 6AT</t>
  </si>
  <si>
    <t>SA72 6AU</t>
  </si>
  <si>
    <t>SA72 6AW</t>
  </si>
  <si>
    <t>SA72 6AX</t>
  </si>
  <si>
    <t>SA72 6AY</t>
  </si>
  <si>
    <t>SA72 6BA</t>
  </si>
  <si>
    <t>SA72 6BB</t>
  </si>
  <si>
    <t>SA72 6BD</t>
  </si>
  <si>
    <t>SA72 6BE</t>
  </si>
  <si>
    <t>SA72 6BH</t>
  </si>
  <si>
    <t>SA72 6BJ</t>
  </si>
  <si>
    <t>SA72 6BL</t>
  </si>
  <si>
    <t>SA72 6BP</t>
  </si>
  <si>
    <t>SA72 6BQ</t>
  </si>
  <si>
    <t>SA72 6BT</t>
  </si>
  <si>
    <t>SA72 6BX</t>
  </si>
  <si>
    <t>SA72 6DA</t>
  </si>
  <si>
    <t>SA72 6DB</t>
  </si>
  <si>
    <t>SA72 6DD</t>
  </si>
  <si>
    <t>SA72 6DE</t>
  </si>
  <si>
    <t>SA72 6DF</t>
  </si>
  <si>
    <t>SA72 6DG</t>
  </si>
  <si>
    <t>SA72 6DH</t>
  </si>
  <si>
    <t>SA72 6DJ</t>
  </si>
  <si>
    <t>SA72 6DL</t>
  </si>
  <si>
    <t>SA72 6DN</t>
  </si>
  <si>
    <t>SA72 6DP</t>
  </si>
  <si>
    <t>SA72 6DQ</t>
  </si>
  <si>
    <t>SA72 6DR</t>
  </si>
  <si>
    <t>SA72 6DS</t>
  </si>
  <si>
    <t>SA72 6DT</t>
  </si>
  <si>
    <t>SA72 6DU</t>
  </si>
  <si>
    <t>SA72 6DW</t>
  </si>
  <si>
    <t>SA72 6DX</t>
  </si>
  <si>
    <t>SA72 6DY</t>
  </si>
  <si>
    <t>SA72 6EB</t>
  </si>
  <si>
    <t>SA72 6ED</t>
  </si>
  <si>
    <t>SA72 6EE</t>
  </si>
  <si>
    <t>SA72 6EF</t>
  </si>
  <si>
    <t>SA72 6EH</t>
  </si>
  <si>
    <t>SA72 6EJ</t>
  </si>
  <si>
    <t>SA72 6EL</t>
  </si>
  <si>
    <t>SA72 6EN</t>
  </si>
  <si>
    <t>SA72 6EP</t>
  </si>
  <si>
    <t>SA72 6EQ</t>
  </si>
  <si>
    <t>SA72 6EU</t>
  </si>
  <si>
    <t>SA72 6EW</t>
  </si>
  <si>
    <t>SA72 6EZ</t>
  </si>
  <si>
    <t>SA72 6FB</t>
  </si>
  <si>
    <t>SA72 6FD</t>
  </si>
  <si>
    <t>SA72 6GL</t>
  </si>
  <si>
    <t>SA72 6HA</t>
  </si>
  <si>
    <t>SA72 6HB</t>
  </si>
  <si>
    <t>SA72 6HD</t>
  </si>
  <si>
    <t>SA72 6HE</t>
  </si>
  <si>
    <t>SA72 6HF</t>
  </si>
  <si>
    <t>SA72 6HG</t>
  </si>
  <si>
    <t>SA72 6HH</t>
  </si>
  <si>
    <t>SA72 6HJ</t>
  </si>
  <si>
    <t>SA72 6HL</t>
  </si>
  <si>
    <t>SA72 6HN</t>
  </si>
  <si>
    <t>SA72 6HP</t>
  </si>
  <si>
    <t>SA72 6HQ</t>
  </si>
  <si>
    <t>SA72 6HR</t>
  </si>
  <si>
    <t>SA72 6HS</t>
  </si>
  <si>
    <t>SA72 6HT</t>
  </si>
  <si>
    <t>SA72 6HU</t>
  </si>
  <si>
    <t>SA72 6HW</t>
  </si>
  <si>
    <t>SA72 6HZ</t>
  </si>
  <si>
    <t>SA72 6JA</t>
  </si>
  <si>
    <t>SA72 6JD</t>
  </si>
  <si>
    <t>SA72 6JE</t>
  </si>
  <si>
    <t>SA72 6JF</t>
  </si>
  <si>
    <t>SA72 6JG</t>
  </si>
  <si>
    <t>SA72 6JH</t>
  </si>
  <si>
    <t>SA72 6JJ</t>
  </si>
  <si>
    <t>SA72 6JL</t>
  </si>
  <si>
    <t>SA72 6JN</t>
  </si>
  <si>
    <t>SA72 6JP</t>
  </si>
  <si>
    <t>SA72 6JQ</t>
  </si>
  <si>
    <t>SA72 6JR</t>
  </si>
  <si>
    <t>SA72 6JS</t>
  </si>
  <si>
    <t>SA72 6JT</t>
  </si>
  <si>
    <t>SA72 6JU</t>
  </si>
  <si>
    <t>SA72 6JW</t>
  </si>
  <si>
    <t>SA72 6JX</t>
  </si>
  <si>
    <t>SA72 6JY</t>
  </si>
  <si>
    <t>SA72 6JZ</t>
  </si>
  <si>
    <t>SA72 6LA</t>
  </si>
  <si>
    <t>SA72 6LE</t>
  </si>
  <si>
    <t>SA72 6LF</t>
  </si>
  <si>
    <t>SA72 6LG</t>
  </si>
  <si>
    <t>SA72 6LH</t>
  </si>
  <si>
    <t>SA72 6LJ</t>
  </si>
  <si>
    <t>SA72 6LL</t>
  </si>
  <si>
    <t>SA72 6LN</t>
  </si>
  <si>
    <t>SA72 6LP</t>
  </si>
  <si>
    <t>SA72 6LQ</t>
  </si>
  <si>
    <t>SA72 6LR</t>
  </si>
  <si>
    <t>SA72 6LS</t>
  </si>
  <si>
    <t>SA72 6LT</t>
  </si>
  <si>
    <t>SA72 6LU</t>
  </si>
  <si>
    <t>SA72 6LW</t>
  </si>
  <si>
    <t>SA72 6LX</t>
  </si>
  <si>
    <t>SA72 6LY</t>
  </si>
  <si>
    <t>SA72 6LZ</t>
  </si>
  <si>
    <t>SA72 6NA</t>
  </si>
  <si>
    <t>SA72 6NB</t>
  </si>
  <si>
    <t>SA72 6ND</t>
  </si>
  <si>
    <t>SA72 6NE</t>
  </si>
  <si>
    <t>SA72 6NG</t>
  </si>
  <si>
    <t>SA72 6NL</t>
  </si>
  <si>
    <t>SA72 6NN</t>
  </si>
  <si>
    <t>SA72 6NP</t>
  </si>
  <si>
    <t>SA72 6NR</t>
  </si>
  <si>
    <t>SA72 6NS</t>
  </si>
  <si>
    <t>SA72 6NT</t>
  </si>
  <si>
    <t>SA72 6NU</t>
  </si>
  <si>
    <t>SA72 6NW</t>
  </si>
  <si>
    <t>SA72 6NX</t>
  </si>
  <si>
    <t>SA72 6NY</t>
  </si>
  <si>
    <t>SA72 6NZ</t>
  </si>
  <si>
    <t>SA72 6PA</t>
  </si>
  <si>
    <t>SA72 6PB</t>
  </si>
  <si>
    <t>SA72 6PD</t>
  </si>
  <si>
    <t>SA72 6PE</t>
  </si>
  <si>
    <t>SA72 6PF</t>
  </si>
  <si>
    <t>SA72 6PG</t>
  </si>
  <si>
    <t>SA72 6PH</t>
  </si>
  <si>
    <t>SA72 6PJ</t>
  </si>
  <si>
    <t>SA72 6PL</t>
  </si>
  <si>
    <t>SA72 6PN</t>
  </si>
  <si>
    <t>SA72 6PP</t>
  </si>
  <si>
    <t>SA72 6PQ</t>
  </si>
  <si>
    <t>SA72 6PR</t>
  </si>
  <si>
    <t>SA72 6PS</t>
  </si>
  <si>
    <t>SA72 6PT</t>
  </si>
  <si>
    <t>SA72 6PW</t>
  </si>
  <si>
    <t>SA72 6PZ</t>
  </si>
  <si>
    <t>SA72 6QD</t>
  </si>
  <si>
    <t>SA72 6QE</t>
  </si>
  <si>
    <t>SA72 6QF</t>
  </si>
  <si>
    <t>SA72 6QH</t>
  </si>
  <si>
    <t>SA72 6QJ</t>
  </si>
  <si>
    <t>SA72 6QL</t>
  </si>
  <si>
    <t>SA72 6QN</t>
  </si>
  <si>
    <t>SA72 6QP</t>
  </si>
  <si>
    <t>SA72 6QQ</t>
  </si>
  <si>
    <t>SA72 6QR</t>
  </si>
  <si>
    <t>SA72 6QS</t>
  </si>
  <si>
    <t>SA72 6QT</t>
  </si>
  <si>
    <t>SA72 6QU</t>
  </si>
  <si>
    <t>SA72 6QW</t>
  </si>
  <si>
    <t>SA72 6QX</t>
  </si>
  <si>
    <t>SA72 6QY</t>
  </si>
  <si>
    <t>SA72 6QZ</t>
  </si>
  <si>
    <t>SA72 6RA</t>
  </si>
  <si>
    <t>SA72 6RB</t>
  </si>
  <si>
    <t>SA72 6RD</t>
  </si>
  <si>
    <t>SA72 6RE</t>
  </si>
  <si>
    <t>SA72 6RF</t>
  </si>
  <si>
    <t>SA72 6RG</t>
  </si>
  <si>
    <t>SA72 6RH</t>
  </si>
  <si>
    <t>SA72 6RJ</t>
  </si>
  <si>
    <t>SA72 6RL</t>
  </si>
  <si>
    <t>SA72 6RN</t>
  </si>
  <si>
    <t>SA72 6RP</t>
  </si>
  <si>
    <t>SA72 6RQ</t>
  </si>
  <si>
    <t>SA72 6RR</t>
  </si>
  <si>
    <t>SA72 6RS</t>
  </si>
  <si>
    <t>SA72 6RT</t>
  </si>
  <si>
    <t>SA72 6RU</t>
  </si>
  <si>
    <t>SA72 6RW</t>
  </si>
  <si>
    <t>SA72 6RX</t>
  </si>
  <si>
    <t>SA72 6RY</t>
  </si>
  <si>
    <t>SA72 6RZ</t>
  </si>
  <si>
    <t>SA72 6SA</t>
  </si>
  <si>
    <t>SA72 6SB</t>
  </si>
  <si>
    <t>SA72 6SD</t>
  </si>
  <si>
    <t>SA72 6SE</t>
  </si>
  <si>
    <t>SA72 6SF</t>
  </si>
  <si>
    <t>SA72 6SG</t>
  </si>
  <si>
    <t>SA72 6SH</t>
  </si>
  <si>
    <t>SA72 6SJ</t>
  </si>
  <si>
    <t>SA72 6SL</t>
  </si>
  <si>
    <t>SA72 6SN</t>
  </si>
  <si>
    <t>SA72 6SP</t>
  </si>
  <si>
    <t>SA72 6SQ</t>
  </si>
  <si>
    <t>SA72 6SR</t>
  </si>
  <si>
    <t>SA72 6SS</t>
  </si>
  <si>
    <t>SA72 6ST</t>
  </si>
  <si>
    <t>SA72 6SW</t>
  </si>
  <si>
    <t>SA72 6SX</t>
  </si>
  <si>
    <t>SA72 6SY</t>
  </si>
  <si>
    <t>SA72 6SZ</t>
  </si>
  <si>
    <t>SA72 6TA</t>
  </si>
  <si>
    <t>SA72 6TD</t>
  </si>
  <si>
    <t>SA72 6TE</t>
  </si>
  <si>
    <t>SA72 6TG</t>
  </si>
  <si>
    <t>SA72 6TH</t>
  </si>
  <si>
    <t>SA72 6TJ</t>
  </si>
  <si>
    <t>SA72 6TL</t>
  </si>
  <si>
    <t>SA72 6TN</t>
  </si>
  <si>
    <t>SA72 6TP</t>
  </si>
  <si>
    <t>SA72 6TQ</t>
  </si>
  <si>
    <t>SA72 6TR</t>
  </si>
  <si>
    <t>SA72 6TU</t>
  </si>
  <si>
    <t>SA72 6TX</t>
  </si>
  <si>
    <t>SA72 6TY</t>
  </si>
  <si>
    <t>SA72 6TZ</t>
  </si>
  <si>
    <t>SA72 6UA</t>
  </si>
  <si>
    <t>SA72 6UB</t>
  </si>
  <si>
    <t>SA72 6UF</t>
  </si>
  <si>
    <t>SA72 6UG</t>
  </si>
  <si>
    <t>SA72 6UJ</t>
  </si>
  <si>
    <t>SA72 6UL</t>
  </si>
  <si>
    <t>SA72 6UN</t>
  </si>
  <si>
    <t>SA72 6UQ</t>
  </si>
  <si>
    <t>SA72 6UR</t>
  </si>
  <si>
    <t>SA72 6UT</t>
  </si>
  <si>
    <t>SA72 6UU</t>
  </si>
  <si>
    <t>SA72 6WS</t>
  </si>
  <si>
    <t>SA72 6WT</t>
  </si>
  <si>
    <t>SA72 6WX</t>
  </si>
  <si>
    <t>SA72 6XB</t>
  </si>
  <si>
    <t>SA72 6XD</t>
  </si>
  <si>
    <t>SA72 6XE</t>
  </si>
  <si>
    <t>SA72 6XF</t>
  </si>
  <si>
    <t>SA72 6XH</t>
  </si>
  <si>
    <t>SA72 6XJ</t>
  </si>
  <si>
    <t>SA72 6XL</t>
  </si>
  <si>
    <t>SA72 6XN</t>
  </si>
  <si>
    <t>SA72 6XP</t>
  </si>
  <si>
    <t>SA72 6XQ</t>
  </si>
  <si>
    <t>SA72 6XS</t>
  </si>
  <si>
    <t>SA72 6XT</t>
  </si>
  <si>
    <t>SA72 6XU</t>
  </si>
  <si>
    <t>SA72 6XW</t>
  </si>
  <si>
    <t>SA72 6XX</t>
  </si>
  <si>
    <t>SA72 6YA</t>
  </si>
  <si>
    <t>SA72 6YB</t>
  </si>
  <si>
    <t>SA72 6YD</t>
  </si>
  <si>
    <t>SA72 6YE</t>
  </si>
  <si>
    <t>SA72 6YG</t>
  </si>
  <si>
    <t>SA72 6YH</t>
  </si>
  <si>
    <t>SA73 1AA</t>
  </si>
  <si>
    <t>Milford Haven</t>
  </si>
  <si>
    <t>SA73 1AB</t>
  </si>
  <si>
    <t>SA73 1AD</t>
  </si>
  <si>
    <t>SA73 1AE</t>
  </si>
  <si>
    <t>SA73 1AF</t>
  </si>
  <si>
    <t>SA73 1AG</t>
  </si>
  <si>
    <t>SA73 1AH</t>
  </si>
  <si>
    <t>SA73 1AJ</t>
  </si>
  <si>
    <t>SA73 1AL</t>
  </si>
  <si>
    <t>SA73 1AN</t>
  </si>
  <si>
    <t>SA73 1AP</t>
  </si>
  <si>
    <t>SA73 1AQ</t>
  </si>
  <si>
    <t>SA73 1AR</t>
  </si>
  <si>
    <t>SA73 1AS</t>
  </si>
  <si>
    <t>SA73 1AT</t>
  </si>
  <si>
    <t>SA73 1AU</t>
  </si>
  <si>
    <t>SA73 1AW</t>
  </si>
  <si>
    <t>SA73 1AX</t>
  </si>
  <si>
    <t>SA73 1AY</t>
  </si>
  <si>
    <t>SA73 1AZ</t>
  </si>
  <si>
    <t>SA73 1BA</t>
  </si>
  <si>
    <t>SA73 1BB</t>
  </si>
  <si>
    <t>SA73 1BD</t>
  </si>
  <si>
    <t>SA73 1BE</t>
  </si>
  <si>
    <t>SA73 1BG</t>
  </si>
  <si>
    <t>SA73 1BH</t>
  </si>
  <si>
    <t>SA73 1BJ</t>
  </si>
  <si>
    <t>SA73 1BL</t>
  </si>
  <si>
    <t>SA73 1BN</t>
  </si>
  <si>
    <t>SA73 1BP</t>
  </si>
  <si>
    <t>SA73 1BQ</t>
  </si>
  <si>
    <t>SA73 1BS</t>
  </si>
  <si>
    <t>SA73 1BT</t>
  </si>
  <si>
    <t>SA73 1BU</t>
  </si>
  <si>
    <t>SA73 1BW</t>
  </si>
  <si>
    <t>SA73 1BX</t>
  </si>
  <si>
    <t>SA73 1BY</t>
  </si>
  <si>
    <t>SA73 1BZ</t>
  </si>
  <si>
    <t>SA73 1DA</t>
  </si>
  <si>
    <t>SA73 1DB</t>
  </si>
  <si>
    <t>SA73 1DD</t>
  </si>
  <si>
    <t>SA73 1DE</t>
  </si>
  <si>
    <t>SA73 1DF</t>
  </si>
  <si>
    <t>SA73 1DG</t>
  </si>
  <si>
    <t>SA73 1DJ</t>
  </si>
  <si>
    <t>SA73 1DL</t>
  </si>
  <si>
    <t>SA73 1DN</t>
  </si>
  <si>
    <t>SA73 1DW</t>
  </si>
  <si>
    <t>SA73 1DZ</t>
  </si>
  <si>
    <t>SA73 1ET</t>
  </si>
  <si>
    <t>SA73 1EU</t>
  </si>
  <si>
    <t>SA73 1EX</t>
  </si>
  <si>
    <t>SA73 1EY</t>
  </si>
  <si>
    <t>SA73 1EZ</t>
  </si>
  <si>
    <t>SA73 1GB</t>
  </si>
  <si>
    <t>SA73 1GH</t>
  </si>
  <si>
    <t>SA73 1GL</t>
  </si>
  <si>
    <t>SA73 1HB</t>
  </si>
  <si>
    <t>SA73 1HD</t>
  </si>
  <si>
    <t>SA73 1HE</t>
  </si>
  <si>
    <t>SA73 1HF</t>
  </si>
  <si>
    <t>SA73 1HG</t>
  </si>
  <si>
    <t>SA73 1HH</t>
  </si>
  <si>
    <t>SA73 1HQ</t>
  </si>
  <si>
    <t>SA73 1HT</t>
  </si>
  <si>
    <t>SA73 1HY</t>
  </si>
  <si>
    <t>SA73 1HZ</t>
  </si>
  <si>
    <t>SA73 1JA</t>
  </si>
  <si>
    <t>SA73 1JB</t>
  </si>
  <si>
    <t>SA73 1JN</t>
  </si>
  <si>
    <t>SA73 2AA</t>
  </si>
  <si>
    <t>SA73 2AB</t>
  </si>
  <si>
    <t>SA73 2AD</t>
  </si>
  <si>
    <t>SA73 2AE</t>
  </si>
  <si>
    <t>SA73 2AG</t>
  </si>
  <si>
    <t>SA73 2AH</t>
  </si>
  <si>
    <t>SA73 2AJ</t>
  </si>
  <si>
    <t>SA73 2AL</t>
  </si>
  <si>
    <t>SA73 2AN</t>
  </si>
  <si>
    <t>SA73 2AP</t>
  </si>
  <si>
    <t>SA73 2AR</t>
  </si>
  <si>
    <t>SA73 2AS</t>
  </si>
  <si>
    <t>SA73 2AT</t>
  </si>
  <si>
    <t>SA73 2AU</t>
  </si>
  <si>
    <t>SA73 2AW</t>
  </si>
  <si>
    <t>SA73 2AX</t>
  </si>
  <si>
    <t>SA73 2AY</t>
  </si>
  <si>
    <t>SA73 2BA</t>
  </si>
  <si>
    <t>SA73 2BB</t>
  </si>
  <si>
    <t>SA73 2BD</t>
  </si>
  <si>
    <t>SA73 2BE</t>
  </si>
  <si>
    <t>SA73 2BG</t>
  </si>
  <si>
    <t>SA73 2BH</t>
  </si>
  <si>
    <t>SA73 2BL</t>
  </si>
  <si>
    <t>SA73 2BN</t>
  </si>
  <si>
    <t>SA73 2BP</t>
  </si>
  <si>
    <t>SA73 2BR</t>
  </si>
  <si>
    <t>SA73 2BT</t>
  </si>
  <si>
    <t>SA73 2BU</t>
  </si>
  <si>
    <t>SA73 2BW</t>
  </si>
  <si>
    <t>SA73 2BX</t>
  </si>
  <si>
    <t>SA73 2BY</t>
  </si>
  <si>
    <t>SA73 2BZ</t>
  </si>
  <si>
    <t>SA73 2DA</t>
  </si>
  <si>
    <t>SA73 2DE</t>
  </si>
  <si>
    <t>SA73 2DF</t>
  </si>
  <si>
    <t>SA73 2DH</t>
  </si>
  <si>
    <t>SA73 2DJ</t>
  </si>
  <si>
    <t>SA73 2DL</t>
  </si>
  <si>
    <t>SA73 2DP</t>
  </si>
  <si>
    <t>SA73 2DR</t>
  </si>
  <si>
    <t>SA73 2DS</t>
  </si>
  <si>
    <t>SA73 2DT</t>
  </si>
  <si>
    <t>SA73 2DX</t>
  </si>
  <si>
    <t>SA73 2DY</t>
  </si>
  <si>
    <t>SA73 2DZ</t>
  </si>
  <si>
    <t>SA73 2EA</t>
  </si>
  <si>
    <t>SA73 2EB</t>
  </si>
  <si>
    <t>SA73 2ED</t>
  </si>
  <si>
    <t>SA73 2EE</t>
  </si>
  <si>
    <t>SA73 2EG</t>
  </si>
  <si>
    <t>SA73 2EH</t>
  </si>
  <si>
    <t>SA73 2EJ</t>
  </si>
  <si>
    <t>SA73 2EL</t>
  </si>
  <si>
    <t>SA73 2EN</t>
  </si>
  <si>
    <t>SA73 2EP</t>
  </si>
  <si>
    <t>SA73 2EQ</t>
  </si>
  <si>
    <t>SA73 2ER</t>
  </si>
  <si>
    <t>SA73 2ES</t>
  </si>
  <si>
    <t>SA73 2HA</t>
  </si>
  <si>
    <t>SA73 2HE</t>
  </si>
  <si>
    <t>SA73 2HH</t>
  </si>
  <si>
    <t>SA73 2HJ</t>
  </si>
  <si>
    <t>SA73 2HL</t>
  </si>
  <si>
    <t>SA73 2HP</t>
  </si>
  <si>
    <t>SA73 2HR</t>
  </si>
  <si>
    <t>SA73 2HS</t>
  </si>
  <si>
    <t>SA73 2HT</t>
  </si>
  <si>
    <t>SA73 2HU</t>
  </si>
  <si>
    <t>SA73 2HW</t>
  </si>
  <si>
    <t>SA73 2HX</t>
  </si>
  <si>
    <t>SA73 2HY</t>
  </si>
  <si>
    <t>SA73 2JA</t>
  </si>
  <si>
    <t>SA73 2JB</t>
  </si>
  <si>
    <t>SA73 2JD</t>
  </si>
  <si>
    <t>SA73 2JE</t>
  </si>
  <si>
    <t>SA73 2JF</t>
  </si>
  <si>
    <t>SA73 2JG</t>
  </si>
  <si>
    <t>SA73 2JH</t>
  </si>
  <si>
    <t>SA73 2JJ</t>
  </si>
  <si>
    <t>SA73 2JL</t>
  </si>
  <si>
    <t>SA73 2JN</t>
  </si>
  <si>
    <t>SA73 2JP</t>
  </si>
  <si>
    <t>SA73 2JQ</t>
  </si>
  <si>
    <t>SA73 2JR</t>
  </si>
  <si>
    <t>SA73 2JS</t>
  </si>
  <si>
    <t>SA73 2JT</t>
  </si>
  <si>
    <t>SA73 2JW</t>
  </si>
  <si>
    <t>SA73 2LA</t>
  </si>
  <si>
    <t>SA73 2LB</t>
  </si>
  <si>
    <t>SA73 2LD</t>
  </si>
  <si>
    <t>SA73 2LE</t>
  </si>
  <si>
    <t>SA73 2LF</t>
  </si>
  <si>
    <t>SA73 2LG</t>
  </si>
  <si>
    <t>SA73 2LH</t>
  </si>
  <si>
    <t>SA73 2LJ</t>
  </si>
  <si>
    <t>SA73 2LL</t>
  </si>
  <si>
    <t>SA73 2LN</t>
  </si>
  <si>
    <t>SA73 2LP</t>
  </si>
  <si>
    <t>SA73 2LQ</t>
  </si>
  <si>
    <t>SA73 2LR</t>
  </si>
  <si>
    <t>SA73 2LS</t>
  </si>
  <si>
    <t>SA73 2LT</t>
  </si>
  <si>
    <t>SA73 2LU</t>
  </si>
  <si>
    <t>SA73 2LW</t>
  </si>
  <si>
    <t>SA73 2LX</t>
  </si>
  <si>
    <t>SA73 2LY</t>
  </si>
  <si>
    <t>SA73 2LZ</t>
  </si>
  <si>
    <t>SA73 2NA</t>
  </si>
  <si>
    <t>SA73 2NB</t>
  </si>
  <si>
    <t>SA73 2ND</t>
  </si>
  <si>
    <t>SA73 2NE</t>
  </si>
  <si>
    <t>SA73 2NJ</t>
  </si>
  <si>
    <t>SA73 2NL</t>
  </si>
  <si>
    <t>SA73 2NN</t>
  </si>
  <si>
    <t>SA73 2NP</t>
  </si>
  <si>
    <t>SA73 2NR</t>
  </si>
  <si>
    <t>SA73 2NS</t>
  </si>
  <si>
    <t>SA73 2NT</t>
  </si>
  <si>
    <t>SA73 2NU</t>
  </si>
  <si>
    <t>SA73 2NX</t>
  </si>
  <si>
    <t>SA73 2NY</t>
  </si>
  <si>
    <t>SA73 2NZ</t>
  </si>
  <si>
    <t>SA73 2PA</t>
  </si>
  <si>
    <t>SA73 2PB</t>
  </si>
  <si>
    <t>SA73 2PD</t>
  </si>
  <si>
    <t>SA73 2PE</t>
  </si>
  <si>
    <t>SA73 2PF</t>
  </si>
  <si>
    <t>SA73 2PG</t>
  </si>
  <si>
    <t>SA73 2PH</t>
  </si>
  <si>
    <t>SA73 2PJ</t>
  </si>
  <si>
    <t>SA73 2PL</t>
  </si>
  <si>
    <t>SA73 2PN</t>
  </si>
  <si>
    <t>SA73 2PP</t>
  </si>
  <si>
    <t>SA73 2PQ</t>
  </si>
  <si>
    <t>SA73 2PR</t>
  </si>
  <si>
    <t>SA73 2PS</t>
  </si>
  <si>
    <t>SA73 2PW</t>
  </si>
  <si>
    <t>SA73 2PX</t>
  </si>
  <si>
    <t>SA73 2QA</t>
  </si>
  <si>
    <t>SA73 2QB</t>
  </si>
  <si>
    <t>SA73 2QD</t>
  </si>
  <si>
    <t>SA73 2QE</t>
  </si>
  <si>
    <t>SA73 2QH</t>
  </si>
  <si>
    <t>SA73 2QJ</t>
  </si>
  <si>
    <t>SA73 2QL</t>
  </si>
  <si>
    <t>SA73 2QN</t>
  </si>
  <si>
    <t>SA73 2QP</t>
  </si>
  <si>
    <t>SA73 2QR</t>
  </si>
  <si>
    <t>SA73 2QS</t>
  </si>
  <si>
    <t>SA73 2QT</t>
  </si>
  <si>
    <t>SA73 2RA</t>
  </si>
  <si>
    <t>SA73 2RB</t>
  </si>
  <si>
    <t>SA73 2RD</t>
  </si>
  <si>
    <t>SA73 2RE</t>
  </si>
  <si>
    <t>SA73 2RF</t>
  </si>
  <si>
    <t>SA73 2RG</t>
  </si>
  <si>
    <t>SA73 2RH</t>
  </si>
  <si>
    <t>SA73 2RJ</t>
  </si>
  <si>
    <t>SA73 2RL</t>
  </si>
  <si>
    <t>SA73 2RN</t>
  </si>
  <si>
    <t>SA73 2RP</t>
  </si>
  <si>
    <t>SA73 2RQ</t>
  </si>
  <si>
    <t>SA73 2RR</t>
  </si>
  <si>
    <t>SA73 2RS</t>
  </si>
  <si>
    <t>SA73 2RT</t>
  </si>
  <si>
    <t>SA73 2RU</t>
  </si>
  <si>
    <t>SA73 2RW</t>
  </si>
  <si>
    <t>SA73 2RX</t>
  </si>
  <si>
    <t>SA73 2RY</t>
  </si>
  <si>
    <t>SA73 2RZ</t>
  </si>
  <si>
    <t>SA73 2SA</t>
  </si>
  <si>
    <t>SA73 2SB</t>
  </si>
  <si>
    <t>SA73 2SD</t>
  </si>
  <si>
    <t>SA73 2SE</t>
  </si>
  <si>
    <t>SA73 2SH</t>
  </si>
  <si>
    <t>SA73 3AA</t>
  </si>
  <si>
    <t>SA73 3AB</t>
  </si>
  <si>
    <t>SA73 3AH</t>
  </si>
  <si>
    <t>SA73 3AJ</t>
  </si>
  <si>
    <t>SA73 3AL</t>
  </si>
  <si>
    <t>SA73 3AQ</t>
  </si>
  <si>
    <t>SA73 3AU</t>
  </si>
  <si>
    <t>SA73 3AW</t>
  </si>
  <si>
    <t>SA73 3AX</t>
  </si>
  <si>
    <t>SA73 3AY</t>
  </si>
  <si>
    <t>SA73 3AZ</t>
  </si>
  <si>
    <t>SA73 3BA</t>
  </si>
  <si>
    <t>SA73 3BB</t>
  </si>
  <si>
    <t>SA73 3BD</t>
  </si>
  <si>
    <t>SA73 3BH</t>
  </si>
  <si>
    <t>SA73 3BN</t>
  </si>
  <si>
    <t>SA73 3BP</t>
  </si>
  <si>
    <t>SA73 3BR</t>
  </si>
  <si>
    <t>SA73 3BT</t>
  </si>
  <si>
    <t>SA73 3BU</t>
  </si>
  <si>
    <t>SA73 3BX</t>
  </si>
  <si>
    <t>SA73 3BY</t>
  </si>
  <si>
    <t>SA73 3DA</t>
  </si>
  <si>
    <t>SA73 3DB</t>
  </si>
  <si>
    <t>SA73 3DD</t>
  </si>
  <si>
    <t>SA73 3DE</t>
  </si>
  <si>
    <t>SA73 3DG</t>
  </si>
  <si>
    <t>SA73 3DJ</t>
  </si>
  <si>
    <t>SA73 3DL</t>
  </si>
  <si>
    <t>SA73 3DN</t>
  </si>
  <si>
    <t>SA73 3DP</t>
  </si>
  <si>
    <t>SA73 3DR</t>
  </si>
  <si>
    <t>SA73 3DW</t>
  </si>
  <si>
    <t>SA73 3DY</t>
  </si>
  <si>
    <t>SA73 3DZ</t>
  </si>
  <si>
    <t>SA73 3EA</t>
  </si>
  <si>
    <t>SA73 3EB</t>
  </si>
  <si>
    <t>SA73 3ED</t>
  </si>
  <si>
    <t>SA73 3EE</t>
  </si>
  <si>
    <t>SA73 3EF</t>
  </si>
  <si>
    <t>SA73 3EG</t>
  </si>
  <si>
    <t>SA73 3EH</t>
  </si>
  <si>
    <t>SA73 3EJ</t>
  </si>
  <si>
    <t>SA73 3EL</t>
  </si>
  <si>
    <t>SA73 3EN</t>
  </si>
  <si>
    <t>SA73 3EP</t>
  </si>
  <si>
    <t>SA73 3EQ</t>
  </si>
  <si>
    <t>SA73 3ES</t>
  </si>
  <si>
    <t>SA73 3ET</t>
  </si>
  <si>
    <t>SA73 3EU</t>
  </si>
  <si>
    <t>SA73 3EW</t>
  </si>
  <si>
    <t>SA73 3EX</t>
  </si>
  <si>
    <t>SA73 3HB</t>
  </si>
  <si>
    <t>SA73 3HD</t>
  </si>
  <si>
    <t>SA73 3HE</t>
  </si>
  <si>
    <t>SA73 3HF</t>
  </si>
  <si>
    <t>SA73 3HG</t>
  </si>
  <si>
    <t>SA73 3HH</t>
  </si>
  <si>
    <t>SA73 3HJ</t>
  </si>
  <si>
    <t>SA73 3HL</t>
  </si>
  <si>
    <t>SA73 3HN</t>
  </si>
  <si>
    <t>SA73 3HP</t>
  </si>
  <si>
    <t>SA73 3HQ</t>
  </si>
  <si>
    <t>SA73 3HR</t>
  </si>
  <si>
    <t>SA73 3HS</t>
  </si>
  <si>
    <t>SA73 3HT</t>
  </si>
  <si>
    <t>SA73 3HU</t>
  </si>
  <si>
    <t>SA73 3HW</t>
  </si>
  <si>
    <t>SA73 3HX</t>
  </si>
  <si>
    <t>SA73 3JA</t>
  </si>
  <si>
    <t>SA73 3JH</t>
  </si>
  <si>
    <t>SA73 3JJ</t>
  </si>
  <si>
    <t>SA73 3JN</t>
  </si>
  <si>
    <t>SA73 3JP</t>
  </si>
  <si>
    <t>SA73 3JR</t>
  </si>
  <si>
    <t>SA73 3JU</t>
  </si>
  <si>
    <t>SA73 3JW</t>
  </si>
  <si>
    <t>SA73 3LD</t>
  </si>
  <si>
    <t>SA73 3LE</t>
  </si>
  <si>
    <t>SA73 3LF</t>
  </si>
  <si>
    <t>SA73 3LG</t>
  </si>
  <si>
    <t>SA73 3LH</t>
  </si>
  <si>
    <t>SA73 3LJ</t>
  </si>
  <si>
    <t>SA73 3LL</t>
  </si>
  <si>
    <t>SA73 3LN</t>
  </si>
  <si>
    <t>SA73 3LP</t>
  </si>
  <si>
    <t>SA73 3LQ</t>
  </si>
  <si>
    <t>SA73 3LR</t>
  </si>
  <si>
    <t>SA73 3LS</t>
  </si>
  <si>
    <t>SA73 3LT</t>
  </si>
  <si>
    <t>SA73 3LU</t>
  </si>
  <si>
    <t>SA73 3LW</t>
  </si>
  <si>
    <t>SA73 3LX</t>
  </si>
  <si>
    <t>SA73 3NA</t>
  </si>
  <si>
    <t>SA73 3NB</t>
  </si>
  <si>
    <t>SA73 3ND</t>
  </si>
  <si>
    <t>SA73 3NE</t>
  </si>
  <si>
    <t>SA73 3NG</t>
  </si>
  <si>
    <t>SA73 3NH</t>
  </si>
  <si>
    <t>SA73 3NJ</t>
  </si>
  <si>
    <t>SA73 3NL</t>
  </si>
  <si>
    <t>SA73 3NN</t>
  </si>
  <si>
    <t>SA73 3NR</t>
  </si>
  <si>
    <t>SA73 3NW</t>
  </si>
  <si>
    <t>SA73 3PA</t>
  </si>
  <si>
    <t>SA73 3PB</t>
  </si>
  <si>
    <t>SA73 3PD</t>
  </si>
  <si>
    <t>SA73 3PE</t>
  </si>
  <si>
    <t>SA73 3PF</t>
  </si>
  <si>
    <t>SA73 3PG</t>
  </si>
  <si>
    <t>SA73 3PH</t>
  </si>
  <si>
    <t>SA73 3PJ</t>
  </si>
  <si>
    <t>SA73 3PL</t>
  </si>
  <si>
    <t>SA73 3PP</t>
  </si>
  <si>
    <t>SA73 3PQ</t>
  </si>
  <si>
    <t>SA73 3PR</t>
  </si>
  <si>
    <t>SA73 3PS</t>
  </si>
  <si>
    <t>SA73 3PT</t>
  </si>
  <si>
    <t>SA73 3PU</t>
  </si>
  <si>
    <t>SA73 3PW</t>
  </si>
  <si>
    <t>SA73 3PY</t>
  </si>
  <si>
    <t>SA73 3PZ</t>
  </si>
  <si>
    <t>SA73 3QA</t>
  </si>
  <si>
    <t>SA73 3QB</t>
  </si>
  <si>
    <t>SA73 3QD</t>
  </si>
  <si>
    <t>SA73 3QH</t>
  </si>
  <si>
    <t>SA73 3QP</t>
  </si>
  <si>
    <t>SA73 3QR</t>
  </si>
  <si>
    <t>SA73 3QS</t>
  </si>
  <si>
    <t>SA73 3QT</t>
  </si>
  <si>
    <t>SA73 3QU</t>
  </si>
  <si>
    <t>SA73 3QX</t>
  </si>
  <si>
    <t>SA73 3QY</t>
  </si>
  <si>
    <t>SA73 3QZ</t>
  </si>
  <si>
    <t>SA73 3RA</t>
  </si>
  <si>
    <t>SA73 3RB</t>
  </si>
  <si>
    <t>SA73 3RD</t>
  </si>
  <si>
    <t>SA73 3RE</t>
  </si>
  <si>
    <t>SA73 3RG</t>
  </si>
  <si>
    <t>SA73 3RH</t>
  </si>
  <si>
    <t>SA73 3RJ</t>
  </si>
  <si>
    <t>SA73 3RL</t>
  </si>
  <si>
    <t>SA73 3RQ</t>
  </si>
  <si>
    <t>SA73 3RS</t>
  </si>
  <si>
    <t>SA73 3SA</t>
  </si>
  <si>
    <t>SA73 3SB</t>
  </si>
  <si>
    <t>SA73 3SD</t>
  </si>
  <si>
    <t>SA73 3SE</t>
  </si>
  <si>
    <t>SA73 3SF</t>
  </si>
  <si>
    <t>SA73 3SG</t>
  </si>
  <si>
    <t>SA73 3UA</t>
  </si>
  <si>
    <t>SA73 3UB</t>
  </si>
  <si>
    <t>SA73 3UD</t>
  </si>
  <si>
    <t>SA73 3UE</t>
  </si>
  <si>
    <t>SA73 3UF</t>
  </si>
  <si>
    <t>SA73 3UG</t>
  </si>
  <si>
    <t>SA73 3UP</t>
  </si>
  <si>
    <t>SA14 7SG</t>
  </si>
  <si>
    <t>Carmel &amp; Pant-Y-Llyn</t>
  </si>
  <si>
    <t>SA14 7SH</t>
  </si>
  <si>
    <t>SA14 7TG</t>
  </si>
  <si>
    <t>SA14 7TH</t>
  </si>
  <si>
    <t>SA14 7TL</t>
  </si>
  <si>
    <t>SA14 7TN</t>
  </si>
  <si>
    <t>SA14 7TP</t>
  </si>
  <si>
    <t>SA14 7TW</t>
  </si>
  <si>
    <t>SA14 7UA</t>
  </si>
  <si>
    <t>SA14 7UD</t>
  </si>
  <si>
    <t>SA14 7UE</t>
  </si>
  <si>
    <t>SA14 7UF</t>
  </si>
  <si>
    <t>SA14 7UG</t>
  </si>
  <si>
    <t>SA14 7UL</t>
  </si>
  <si>
    <t>SA18 3JS</t>
  </si>
  <si>
    <t>SA18 3JT</t>
  </si>
  <si>
    <t>SA18 3JU</t>
  </si>
  <si>
    <t>SA18 3JY</t>
  </si>
  <si>
    <t>SA18 3LZ</t>
  </si>
  <si>
    <t>SA18 3NJ</t>
  </si>
  <si>
    <t>SA18 3NQ</t>
  </si>
  <si>
    <t>SA18 3NX</t>
  </si>
  <si>
    <t>SA18 3NZ</t>
  </si>
  <si>
    <t>SA18 3PQ</t>
  </si>
  <si>
    <t>SA18 3PU</t>
  </si>
  <si>
    <t>SA32 8NB</t>
  </si>
  <si>
    <t>SA14 6DQ</t>
  </si>
  <si>
    <t>Cross Hands</t>
  </si>
  <si>
    <t>SA14 6DT</t>
  </si>
  <si>
    <t>SA14 6DY</t>
  </si>
  <si>
    <t>SA14 6ED</t>
  </si>
  <si>
    <t>SA14 6EH</t>
  </si>
  <si>
    <t>SA14 6EJ</t>
  </si>
  <si>
    <t>SA14 6EX</t>
  </si>
  <si>
    <t>SA14 6LR</t>
  </si>
  <si>
    <t>SA14 6LT</t>
  </si>
  <si>
    <t>SA14 6LU</t>
  </si>
  <si>
    <t>SA14 6LY</t>
  </si>
  <si>
    <t>SA14 6NA</t>
  </si>
  <si>
    <t>SA14 6NB</t>
  </si>
  <si>
    <t>SA14 6ND</t>
  </si>
  <si>
    <t>SA14 6NE</t>
  </si>
  <si>
    <t>SA14 6NF</t>
  </si>
  <si>
    <t>SA14 6NG</t>
  </si>
  <si>
    <t>SA14 6NH</t>
  </si>
  <si>
    <t>SA14 6NJ</t>
  </si>
  <si>
    <t>SA14 6NL</t>
  </si>
  <si>
    <t>SA14 6NN</t>
  </si>
  <si>
    <t>SA14 6NS</t>
  </si>
  <si>
    <t>SA14 6NT</t>
  </si>
  <si>
    <t>SA14 6PB</t>
  </si>
  <si>
    <t>SA14 6RA</t>
  </si>
  <si>
    <t>SA14 6RB</t>
  </si>
  <si>
    <t>SA14 6RD</t>
  </si>
  <si>
    <t>SA14 6RE</t>
  </si>
  <si>
    <t>SA14 6RF</t>
  </si>
  <si>
    <t>SA14 6RG</t>
  </si>
  <si>
    <t>SA14 6RH</t>
  </si>
  <si>
    <t>SA14 6RJ</t>
  </si>
  <si>
    <t>SA14 6RL</t>
  </si>
  <si>
    <t>SA14 6RN</t>
  </si>
  <si>
    <t>SA14 6RP</t>
  </si>
  <si>
    <t>SA14 6RR</t>
  </si>
  <si>
    <t>SA14 6RW</t>
  </si>
  <si>
    <t>SA14 6RX</t>
  </si>
  <si>
    <t>SA14 6RZ</t>
  </si>
  <si>
    <t>SA14 6SF</t>
  </si>
  <si>
    <t>SA14 6SG</t>
  </si>
  <si>
    <t>SA14 6SH</t>
  </si>
  <si>
    <t>SA14 6SP</t>
  </si>
  <si>
    <t>SA14 6SR</t>
  </si>
  <si>
    <t>SA14 6ST</t>
  </si>
  <si>
    <t>SA14 6SU</t>
  </si>
  <si>
    <t>SA14 6SX</t>
  </si>
  <si>
    <t>SA14 6SY</t>
  </si>
  <si>
    <t>SA14 6SZ</t>
  </si>
  <si>
    <t>SA14 6TA</t>
  </si>
  <si>
    <t>SA14 6TD</t>
  </si>
  <si>
    <t>SA14 6AQ</t>
  </si>
  <si>
    <t>Cwmgwili</t>
  </si>
  <si>
    <t>SA14 6DZ</t>
  </si>
  <si>
    <t>SA14 6EF</t>
  </si>
  <si>
    <t>SA14 6EG</t>
  </si>
  <si>
    <t>SA14 6PH</t>
  </si>
  <si>
    <t>SA14 6PP</t>
  </si>
  <si>
    <t>SA14 6PR</t>
  </si>
  <si>
    <t>SA14 6PS</t>
  </si>
  <si>
    <t>SA14 6PT</t>
  </si>
  <si>
    <t>SA14 6PU</t>
  </si>
  <si>
    <t>SA14 6PX</t>
  </si>
  <si>
    <t>SA14 6RT</t>
  </si>
  <si>
    <t>SA14 6RU</t>
  </si>
  <si>
    <t>SA14 6RY</t>
  </si>
  <si>
    <t>SA14 6SA</t>
  </si>
  <si>
    <t>SA14 6SB</t>
  </si>
  <si>
    <t>SA14 6SD</t>
  </si>
  <si>
    <t>SA14 6SE</t>
  </si>
  <si>
    <t>SA14 6SJ</t>
  </si>
  <si>
    <t>SA14 6SL</t>
  </si>
  <si>
    <t>SA14 6SN</t>
  </si>
  <si>
    <t>SA14 6SQ</t>
  </si>
  <si>
    <t>SA14 6SS</t>
  </si>
  <si>
    <t>SA14 6SW</t>
  </si>
  <si>
    <t>SA14 7NU</t>
  </si>
  <si>
    <t>SA14 7NW</t>
  </si>
  <si>
    <t>SA14 7PB</t>
  </si>
  <si>
    <t>SA14 7PE</t>
  </si>
  <si>
    <t>SA14 7PF</t>
  </si>
  <si>
    <t>SA18 3RJ</t>
  </si>
  <si>
    <t>SA18 3RL</t>
  </si>
  <si>
    <t>SA18 3RP</t>
  </si>
  <si>
    <t>SA18 3RT</t>
  </si>
  <si>
    <t>SA18 3SR</t>
  </si>
  <si>
    <t>SA18 3SS</t>
  </si>
  <si>
    <t>SA18 3TT</t>
  </si>
  <si>
    <t>SA14 6PA</t>
  </si>
  <si>
    <t>Cwmtawel</t>
  </si>
  <si>
    <t>SA14 6PD</t>
  </si>
  <si>
    <t>SA14 6PG</t>
  </si>
  <si>
    <t>SA5 7LX</t>
  </si>
  <si>
    <t>Felindre</t>
  </si>
  <si>
    <t>SA5 7NA</t>
  </si>
  <si>
    <t>SA5 7NB</t>
  </si>
  <si>
    <t>SA5 7ND</t>
  </si>
  <si>
    <t>SA5 7NL</t>
  </si>
  <si>
    <t>SA5 7NP</t>
  </si>
  <si>
    <t>SA5 7PG</t>
  </si>
  <si>
    <t>SA5 7PH</t>
  </si>
  <si>
    <t>SA5 7PJ</t>
  </si>
  <si>
    <t>SA5 7PQ</t>
  </si>
  <si>
    <t>SA5 7PR</t>
  </si>
  <si>
    <t>SA14 7DX</t>
  </si>
  <si>
    <t>Garnswllt</t>
  </si>
  <si>
    <t>SA14 7DY</t>
  </si>
  <si>
    <t>SA14 7LU</t>
  </si>
  <si>
    <t>SA14 7LX</t>
  </si>
  <si>
    <t>SA14 7LY</t>
  </si>
  <si>
    <t>SA14 7NA</t>
  </si>
  <si>
    <t>SA14 7ND</t>
  </si>
  <si>
    <t>SA14 7NP</t>
  </si>
  <si>
    <t>SA14 7NS</t>
  </si>
  <si>
    <t>SA14 7NT</t>
  </si>
  <si>
    <t>SA14 7PG</t>
  </si>
  <si>
    <t>SA14 7PH</t>
  </si>
  <si>
    <t>SA14 7PJ</t>
  </si>
  <si>
    <t>SA14 7PN</t>
  </si>
  <si>
    <t>SA14 7PR</t>
  </si>
  <si>
    <t>SA14 7PS</t>
  </si>
  <si>
    <t>SA14 7PT</t>
  </si>
  <si>
    <t>SA14 7PU</t>
  </si>
  <si>
    <t>SA14 7PW</t>
  </si>
  <si>
    <t>SA14 7PY</t>
  </si>
  <si>
    <t>SA14 7PZ</t>
  </si>
  <si>
    <t>SA14 7RB</t>
  </si>
  <si>
    <t>SA14 7RD</t>
  </si>
  <si>
    <t>SA14 7RE</t>
  </si>
  <si>
    <t>SA14 7RF</t>
  </si>
  <si>
    <t>SA14 7RG</t>
  </si>
  <si>
    <t>SA14 7RH</t>
  </si>
  <si>
    <t>SA14 7RJ</t>
  </si>
  <si>
    <t>SA14 7RL</t>
  </si>
  <si>
    <t>SA14 7RN</t>
  </si>
  <si>
    <t>SA14 7RP</t>
  </si>
  <si>
    <t>SA14 7RQ</t>
  </si>
  <si>
    <t>SA14 7RS</t>
  </si>
  <si>
    <t>SA14 7RT</t>
  </si>
  <si>
    <t>SA14 7RU</t>
  </si>
  <si>
    <t>SA14 7RW</t>
  </si>
  <si>
    <t>SA14 7RX</t>
  </si>
  <si>
    <t>SA14 7RY</t>
  </si>
  <si>
    <t>SA14 7RZ</t>
  </si>
  <si>
    <t>SA14 7SA</t>
  </si>
  <si>
    <t>SA14 7SD</t>
  </si>
  <si>
    <t>SA14 7SE</t>
  </si>
  <si>
    <t>SA18 1AB</t>
  </si>
  <si>
    <t>SA18 1AD</t>
  </si>
  <si>
    <t>SA18 1AE</t>
  </si>
  <si>
    <t>SA18 1AF</t>
  </si>
  <si>
    <t>SA18 1AG</t>
  </si>
  <si>
    <t>SA18 1AH</t>
  </si>
  <si>
    <t>SA18 1AJ</t>
  </si>
  <si>
    <t>SA18 1AL</t>
  </si>
  <si>
    <t>SA18 1AN</t>
  </si>
  <si>
    <t>SA18 1AP</t>
  </si>
  <si>
    <t>SA18 1AR</t>
  </si>
  <si>
    <t>SA18 1AS</t>
  </si>
  <si>
    <t>SA18 1AT</t>
  </si>
  <si>
    <t>SA18 1AU</t>
  </si>
  <si>
    <t>SA18 1AW</t>
  </si>
  <si>
    <t>SA18 1AX</t>
  </si>
  <si>
    <t>SA18 1AZ</t>
  </si>
  <si>
    <t>SA18 1BA</t>
  </si>
  <si>
    <t>SA18 1BB</t>
  </si>
  <si>
    <t>SA18 1BD</t>
  </si>
  <si>
    <t>SA18 1BE</t>
  </si>
  <si>
    <t>SA18 1BG</t>
  </si>
  <si>
    <t>SA18 1BH</t>
  </si>
  <si>
    <t>SA18 1BJ</t>
  </si>
  <si>
    <t>SA18 1BL</t>
  </si>
  <si>
    <t>SA18 1BN</t>
  </si>
  <si>
    <t>SA18 1BR</t>
  </si>
  <si>
    <t>SA18 1BS</t>
  </si>
  <si>
    <t>SA18 1BT</t>
  </si>
  <si>
    <t>SA18 1BU</t>
  </si>
  <si>
    <t>SA18 1BX</t>
  </si>
  <si>
    <t>SA18 1BY</t>
  </si>
  <si>
    <t>SA18 1BZ</t>
  </si>
  <si>
    <t>SA18 1DA</t>
  </si>
  <si>
    <t>SA18 1DB</t>
  </si>
  <si>
    <t>SA18 1DE</t>
  </si>
  <si>
    <t>SA18 1DF</t>
  </si>
  <si>
    <t>SA18 1DG</t>
  </si>
  <si>
    <t>SA18 1DH</t>
  </si>
  <si>
    <t>SA18 1DJ</t>
  </si>
  <si>
    <t>SA18 1DL</t>
  </si>
  <si>
    <t>SA18 1DN</t>
  </si>
  <si>
    <t>SA18 1DP</t>
  </si>
  <si>
    <t>SA18 1DQ</t>
  </si>
  <si>
    <t>SA18 1DT</t>
  </si>
  <si>
    <t>SA18 1DW</t>
  </si>
  <si>
    <t>SA18 1DX</t>
  </si>
  <si>
    <t>SA18 1DY</t>
  </si>
  <si>
    <t>SA18 1DZ</t>
  </si>
  <si>
    <t>SA18 1ED</t>
  </si>
  <si>
    <t>SA18 1EG</t>
  </si>
  <si>
    <t>SA18 1EH</t>
  </si>
  <si>
    <t>SA18 1EJ</t>
  </si>
  <si>
    <t>SA18 1EL</t>
  </si>
  <si>
    <t>SA18 1EN</t>
  </si>
  <si>
    <t>SA18 1EP</t>
  </si>
  <si>
    <t>SA18 1EQ</t>
  </si>
  <si>
    <t>SA18 1ER</t>
  </si>
  <si>
    <t>SA18 1ES</t>
  </si>
  <si>
    <t>SA18 1ET</t>
  </si>
  <si>
    <t>SA18 1EW</t>
  </si>
  <si>
    <t>SA18 1EX</t>
  </si>
  <si>
    <t>SA18 1EY</t>
  </si>
  <si>
    <t>SA18 1EZ</t>
  </si>
  <si>
    <t>SA18 1HA</t>
  </si>
  <si>
    <t>SA18 1HB</t>
  </si>
  <si>
    <t>SA18 1HD</t>
  </si>
  <si>
    <t>SA18 1HE</t>
  </si>
  <si>
    <t>SA18 1HF</t>
  </si>
  <si>
    <t>SA18 1HG</t>
  </si>
  <si>
    <t>SA18 1HH</t>
  </si>
  <si>
    <t>SA18 1HJ</t>
  </si>
  <si>
    <t>SA18 1HL</t>
  </si>
  <si>
    <t>SA18 1HN</t>
  </si>
  <si>
    <t>SA18 1HP</t>
  </si>
  <si>
    <t>SA18 1HQ</t>
  </si>
  <si>
    <t>SA18 1HR</t>
  </si>
  <si>
    <t>SA18 1HS</t>
  </si>
  <si>
    <t>SA18 1HT</t>
  </si>
  <si>
    <t>SA18 1HU</t>
  </si>
  <si>
    <t>SA18 1HW</t>
  </si>
  <si>
    <t>SA18 1HX</t>
  </si>
  <si>
    <t>SA18 1HY</t>
  </si>
  <si>
    <t>SA18 1HZ</t>
  </si>
  <si>
    <t>SA18 1JA</t>
  </si>
  <si>
    <t>SA18 1JB</t>
  </si>
  <si>
    <t>SA18 1JD</t>
  </si>
  <si>
    <t>SA18 1JE</t>
  </si>
  <si>
    <t>SA18 1JF</t>
  </si>
  <si>
    <t>SA18 1JG</t>
  </si>
  <si>
    <t>SA18 1JH</t>
  </si>
  <si>
    <t>SA18 1JJ</t>
  </si>
  <si>
    <t>SA18 1JL</t>
  </si>
  <si>
    <t>SA18 1JN</t>
  </si>
  <si>
    <t>SA18 1JQ</t>
  </si>
  <si>
    <t>SA18 1JW</t>
  </si>
  <si>
    <t>SA18 1LB</t>
  </si>
  <si>
    <t>SA18 1LD</t>
  </si>
  <si>
    <t>SA18 1LE</t>
  </si>
  <si>
    <t>SA18 1LF</t>
  </si>
  <si>
    <t>SA18 1LG</t>
  </si>
  <si>
    <t>SA18 1LH</t>
  </si>
  <si>
    <t>SA18 1LL</t>
  </si>
  <si>
    <t>SA18 1LN</t>
  </si>
  <si>
    <t>SA18 1LP</t>
  </si>
  <si>
    <t>SA18 1LQ</t>
  </si>
  <si>
    <t>SA18 1LS</t>
  </si>
  <si>
    <t>SA18 1LU</t>
  </si>
  <si>
    <t>SA18 1LW</t>
  </si>
  <si>
    <t>SA18 1LX</t>
  </si>
  <si>
    <t>SA18 1LY</t>
  </si>
  <si>
    <t>SA18 1NA</t>
  </si>
  <si>
    <t>SA18 1NB</t>
  </si>
  <si>
    <t>SA18 1ND</t>
  </si>
  <si>
    <t>SA18 1NE</t>
  </si>
  <si>
    <t>SA18 1NF</t>
  </si>
  <si>
    <t>SA18 1NH</t>
  </si>
  <si>
    <t>SA18 1NJ</t>
  </si>
  <si>
    <t>SA18 1NN</t>
  </si>
  <si>
    <t>SA18 1NP</t>
  </si>
  <si>
    <t>SA18 1NS</t>
  </si>
  <si>
    <t>SA18 1NW</t>
  </si>
  <si>
    <t>SA18 1NZ</t>
  </si>
  <si>
    <t>SA18 1PA</t>
  </si>
  <si>
    <t>SA18 1PB</t>
  </si>
  <si>
    <t>SA18 1PD</t>
  </si>
  <si>
    <t>SA18 1PE</t>
  </si>
  <si>
    <t>SA18 1PF</t>
  </si>
  <si>
    <t>SA18 1PG</t>
  </si>
  <si>
    <t>SA18 1PH</t>
  </si>
  <si>
    <t>SA18 1PL</t>
  </si>
  <si>
    <t>SA18 1PN</t>
  </si>
  <si>
    <t>SA18 1PR</t>
  </si>
  <si>
    <t>SA18 1PS</t>
  </si>
  <si>
    <t>SA18 1PT</t>
  </si>
  <si>
    <t>SA18 1PU</t>
  </si>
  <si>
    <t>SA18 1PY</t>
  </si>
  <si>
    <t>SA18 1RA</t>
  </si>
  <si>
    <t>SA18 1RB</t>
  </si>
  <si>
    <t>SA18 1RD</t>
  </si>
  <si>
    <t>SA18 1RE</t>
  </si>
  <si>
    <t>SA18 1RF</t>
  </si>
  <si>
    <t>SA18 1RG</t>
  </si>
  <si>
    <t>SA18 1RL</t>
  </si>
  <si>
    <t>SA18 1RN</t>
  </si>
  <si>
    <t>SA18 1RP</t>
  </si>
  <si>
    <t>SA18 1RR</t>
  </si>
  <si>
    <t>SA18 1RS</t>
  </si>
  <si>
    <t>SA18 1RU</t>
  </si>
  <si>
    <t>SA18 1RW</t>
  </si>
  <si>
    <t>SA18 1SA</t>
  </si>
  <si>
    <t>SA18 1SB</t>
  </si>
  <si>
    <t>SA18 1SD</t>
  </si>
  <si>
    <t>SA18 1SE</t>
  </si>
  <si>
    <t>SA18 1SF</t>
  </si>
  <si>
    <t>SA18 1SG</t>
  </si>
  <si>
    <t>SA18 1SH</t>
  </si>
  <si>
    <t>SA18 1SJ</t>
  </si>
  <si>
    <t>SA18 1SL</t>
  </si>
  <si>
    <t>SA18 1SN</t>
  </si>
  <si>
    <t>SA18 1SP</t>
  </si>
  <si>
    <t>SA18 1SR</t>
  </si>
  <si>
    <t>SA18 1SS</t>
  </si>
  <si>
    <t>SA18 1ST</t>
  </si>
  <si>
    <t>SA18 1SU</t>
  </si>
  <si>
    <t>SA18 1SW</t>
  </si>
  <si>
    <t>SA18 1SX</t>
  </si>
  <si>
    <t>SA18 1SY</t>
  </si>
  <si>
    <t>SA18 1TA</t>
  </si>
  <si>
    <t>SA18 1TB</t>
  </si>
  <si>
    <t>SA18 1TE</t>
  </si>
  <si>
    <t>SA18 1TF</t>
  </si>
  <si>
    <t>SA18 1TG</t>
  </si>
  <si>
    <t>SA18 1TL</t>
  </si>
  <si>
    <t>SA18 1TN</t>
  </si>
  <si>
    <t>SA18 1TP</t>
  </si>
  <si>
    <t>SA18 1TR</t>
  </si>
  <si>
    <t>SA18 1TS</t>
  </si>
  <si>
    <t>SA18 1TT</t>
  </si>
  <si>
    <t>SA18 1TU</t>
  </si>
  <si>
    <t>SA18 1TW</t>
  </si>
  <si>
    <t>SA18 1TY</t>
  </si>
  <si>
    <t>SA18 1UF</t>
  </si>
  <si>
    <t>SA18 1UG</t>
  </si>
  <si>
    <t>SA18 1UH</t>
  </si>
  <si>
    <t>SA18 1UN</t>
  </si>
  <si>
    <t>SA18 1UP</t>
  </si>
  <si>
    <t>SA18 1UT</t>
  </si>
  <si>
    <t>SA18 1UU</t>
  </si>
  <si>
    <t>SA18 1UW</t>
  </si>
  <si>
    <t>SA18 1UY</t>
  </si>
  <si>
    <t>SA18 1XY</t>
  </si>
  <si>
    <t>SA18 1YA</t>
  </si>
  <si>
    <t>SA18 1YB</t>
  </si>
  <si>
    <t>SA18 1YD</t>
  </si>
  <si>
    <t>SA18 1YE</t>
  </si>
  <si>
    <t>SA18 1YF</t>
  </si>
  <si>
    <t>SA18 1YG</t>
  </si>
  <si>
    <t>SA18 1YH</t>
  </si>
  <si>
    <t>SA18 1YL</t>
  </si>
  <si>
    <t>SA18 1YN</t>
  </si>
  <si>
    <t>SA18 1YP</t>
  </si>
  <si>
    <t>SA18 1YR</t>
  </si>
  <si>
    <t>SA18 1YS</t>
  </si>
  <si>
    <t>SA18 2AB</t>
  </si>
  <si>
    <t>SA18 2AE</t>
  </si>
  <si>
    <t>SA18 2AF</t>
  </si>
  <si>
    <t>SA18 2AH</t>
  </si>
  <si>
    <t>SA18 2AJ</t>
  </si>
  <si>
    <t>SA18 2AL</t>
  </si>
  <si>
    <t>SA18 2AN</t>
  </si>
  <si>
    <t>SA18 2AP</t>
  </si>
  <si>
    <t>SA18 2AR</t>
  </si>
  <si>
    <t>SA18 2AS</t>
  </si>
  <si>
    <t>SA18 2AT</t>
  </si>
  <si>
    <t>SA18 2AU</t>
  </si>
  <si>
    <t>SA18 2AW</t>
  </si>
  <si>
    <t>SA18 2AX</t>
  </si>
  <si>
    <t>SA18 2AY</t>
  </si>
  <si>
    <t>SA18 2BA</t>
  </si>
  <si>
    <t>SA18 2BB</t>
  </si>
  <si>
    <t>SA18 2BD</t>
  </si>
  <si>
    <t>SA18 2BE</t>
  </si>
  <si>
    <t>SA18 2BH</t>
  </si>
  <si>
    <t>SA18 2BL</t>
  </si>
  <si>
    <t>SA18 2BN</t>
  </si>
  <si>
    <t>SA18 2BP</t>
  </si>
  <si>
    <t>SA18 2BQ</t>
  </si>
  <si>
    <t>SA18 2BR</t>
  </si>
  <si>
    <t>SA18 2BT</t>
  </si>
  <si>
    <t>SA18 2BU</t>
  </si>
  <si>
    <t>SA18 2BW</t>
  </si>
  <si>
    <t>SA18 2BX</t>
  </si>
  <si>
    <t>SA18 2BY</t>
  </si>
  <si>
    <t>SA18 2BZ</t>
  </si>
  <si>
    <t>SA18 2DA</t>
  </si>
  <si>
    <t>SA18 2DB</t>
  </si>
  <si>
    <t>SA18 2DD</t>
  </si>
  <si>
    <t>SA18 2DE</t>
  </si>
  <si>
    <t>SA18 2DF</t>
  </si>
  <si>
    <t>SA18 2DG</t>
  </si>
  <si>
    <t>SA18 2DH</t>
  </si>
  <si>
    <t>SA18 2DL</t>
  </si>
  <si>
    <t>SA18 2DN</t>
  </si>
  <si>
    <t>SA18 2DP</t>
  </si>
  <si>
    <t>SA18 2DR</t>
  </si>
  <si>
    <t>SA18 2DS</t>
  </si>
  <si>
    <t>SA18 2DT</t>
  </si>
  <si>
    <t>SA18 2DU</t>
  </si>
  <si>
    <t>SA18 2DW</t>
  </si>
  <si>
    <t>SA18 2DY</t>
  </si>
  <si>
    <t>SA18 2EA</t>
  </si>
  <si>
    <t>SA18 2EB</t>
  </si>
  <si>
    <t>SA18 2ED</t>
  </si>
  <si>
    <t>SA18 2EE</t>
  </si>
  <si>
    <t>SA18 2EF</t>
  </si>
  <si>
    <t>SA18 2EG</t>
  </si>
  <si>
    <t>SA18 2EH</t>
  </si>
  <si>
    <t>SA18 2EJ</t>
  </si>
  <si>
    <t>SA18 2EN</t>
  </si>
  <si>
    <t>SA18 2EP</t>
  </si>
  <si>
    <t>SA18 2ER</t>
  </si>
  <si>
    <t>SA18 2ES</t>
  </si>
  <si>
    <t>SA18 2ET</t>
  </si>
  <si>
    <t>SA18 2EW</t>
  </si>
  <si>
    <t>SA18 2EX</t>
  </si>
  <si>
    <t>SA18 2EY</t>
  </si>
  <si>
    <t>SA18 2EZ</t>
  </si>
  <si>
    <t>SA18 2FA</t>
  </si>
  <si>
    <t>SA18 2FB</t>
  </si>
  <si>
    <t>SA18 2FD</t>
  </si>
  <si>
    <t>SA18 2FE</t>
  </si>
  <si>
    <t>SA18 2FF</t>
  </si>
  <si>
    <t>SA18 2FG</t>
  </si>
  <si>
    <t>SA18 2FL</t>
  </si>
  <si>
    <t>SA18 2FN</t>
  </si>
  <si>
    <t>SA18 2FP</t>
  </si>
  <si>
    <t>SA18 2FQ</t>
  </si>
  <si>
    <t>SA18 2GA</t>
  </si>
  <si>
    <t>SA18 2GB</t>
  </si>
  <si>
    <t>SA18 2GD</t>
  </si>
  <si>
    <t>SA18 2GE</t>
  </si>
  <si>
    <t>SA18 2GF</t>
  </si>
  <si>
    <t>SA18 2GX</t>
  </si>
  <si>
    <t>SA18 2GY</t>
  </si>
  <si>
    <t>SA18 2HA</t>
  </si>
  <si>
    <t>SA18 2HB</t>
  </si>
  <si>
    <t>SA18 2HD</t>
  </si>
  <si>
    <t>SA18 2HE</t>
  </si>
  <si>
    <t>SA18 2HF</t>
  </si>
  <si>
    <t>SA18 2HG</t>
  </si>
  <si>
    <t>SA18 2HH</t>
  </si>
  <si>
    <t>SA18 2HJ</t>
  </si>
  <si>
    <t>SA18 2HL</t>
  </si>
  <si>
    <t>SA18 2HN</t>
  </si>
  <si>
    <t>SA18 2HP</t>
  </si>
  <si>
    <t>SA18 2HQ</t>
  </si>
  <si>
    <t>SA18 2HR</t>
  </si>
  <si>
    <t>SA18 2HS</t>
  </si>
  <si>
    <t>SA18 2HT</t>
  </si>
  <si>
    <t>SA18 2HU</t>
  </si>
  <si>
    <t>SA18 2HW</t>
  </si>
  <si>
    <t>SA18 2HX</t>
  </si>
  <si>
    <t>SA18 2HY</t>
  </si>
  <si>
    <t>SA18 2HZ</t>
  </si>
  <si>
    <t>SA18 2JA</t>
  </si>
  <si>
    <t>SA18 2JB</t>
  </si>
  <si>
    <t>SA18 2JD</t>
  </si>
  <si>
    <t>SA18 2JE</t>
  </si>
  <si>
    <t>SA18 2JG</t>
  </si>
  <si>
    <t>SA18 2JL</t>
  </si>
  <si>
    <t>SA18 2JN</t>
  </si>
  <si>
    <t>SA18 2JP</t>
  </si>
  <si>
    <t>SA18 2JQ</t>
  </si>
  <si>
    <t>SA18 2JR</t>
  </si>
  <si>
    <t>SA18 2JS</t>
  </si>
  <si>
    <t>SA18 2JT</t>
  </si>
  <si>
    <t>SA18 2JU</t>
  </si>
  <si>
    <t>SA18 2JW</t>
  </si>
  <si>
    <t>SA18 2JX</t>
  </si>
  <si>
    <t>SA18 2JY</t>
  </si>
  <si>
    <t>SA18 2JZ</t>
  </si>
  <si>
    <t>SA18 2LA</t>
  </si>
  <si>
    <t>SA18 2LB</t>
  </si>
  <si>
    <t>SA18 2LD</t>
  </si>
  <si>
    <t>SA18 2LE</t>
  </si>
  <si>
    <t>SA18 2LF</t>
  </si>
  <si>
    <t>SA18 2LG</t>
  </si>
  <si>
    <t>SA18 2LH</t>
  </si>
  <si>
    <t>SA18 2LL</t>
  </si>
  <si>
    <t>SA18 2LN</t>
  </si>
  <si>
    <t>SA18 2LP</t>
  </si>
  <si>
    <t>SA18 2LR</t>
  </si>
  <si>
    <t>SA18 2LS</t>
  </si>
  <si>
    <t>SA18 2LT</t>
  </si>
  <si>
    <t>SA18 2LU</t>
  </si>
  <si>
    <t>SA18 2LW</t>
  </si>
  <si>
    <t>SA18 2LY</t>
  </si>
  <si>
    <t>SA18 2NA</t>
  </si>
  <si>
    <t>SA18 2NB</t>
  </si>
  <si>
    <t>SA18 2ND</t>
  </si>
  <si>
    <t>SA18 2NE</t>
  </si>
  <si>
    <t>SA18 2NF</t>
  </si>
  <si>
    <t>SA18 2NG</t>
  </si>
  <si>
    <t>SA18 2NH</t>
  </si>
  <si>
    <t>SA18 2NL</t>
  </si>
  <si>
    <t>SA18 2NN</t>
  </si>
  <si>
    <t>SA18 2NP</t>
  </si>
  <si>
    <t>SA18 2NR</t>
  </si>
  <si>
    <t>SA18 2NS</t>
  </si>
  <si>
    <t>SA18 2NT</t>
  </si>
  <si>
    <t>SA18 2NU</t>
  </si>
  <si>
    <t>SA18 2NW</t>
  </si>
  <si>
    <t>SA18 2NY</t>
  </si>
  <si>
    <t>SA18 2PA</t>
  </si>
  <si>
    <t>SA18 2PB</t>
  </si>
  <si>
    <t>SA18 2PD</t>
  </si>
  <si>
    <t>SA18 2PE</t>
  </si>
  <si>
    <t>SA18 2PF</t>
  </si>
  <si>
    <t>SA18 2PG</t>
  </si>
  <si>
    <t>SA18 2PH</t>
  </si>
  <si>
    <t>SA18 2PJ</t>
  </si>
  <si>
    <t>SA18 2PL</t>
  </si>
  <si>
    <t>SA18 2PP</t>
  </si>
  <si>
    <t>SA18 2PR</t>
  </si>
  <si>
    <t>SA18 2PS</t>
  </si>
  <si>
    <t>SA18 2PT</t>
  </si>
  <si>
    <t>SA18 2PU</t>
  </si>
  <si>
    <t>SA18 2PX</t>
  </si>
  <si>
    <t>SA18 2PY</t>
  </si>
  <si>
    <t>SA18 2PZ</t>
  </si>
  <si>
    <t>SA18 2QA</t>
  </si>
  <si>
    <t>SA18 2QB</t>
  </si>
  <si>
    <t>SA18 2QD</t>
  </si>
  <si>
    <t>SA18 2QE</t>
  </si>
  <si>
    <t>SA18 2RA</t>
  </si>
  <si>
    <t>SA18 2RB</t>
  </si>
  <si>
    <t>SA18 2RD</t>
  </si>
  <si>
    <t>SA18 2RE</t>
  </si>
  <si>
    <t>SA18 2RF</t>
  </si>
  <si>
    <t>SA18 2RG</t>
  </si>
  <si>
    <t>SA18 2RH</t>
  </si>
  <si>
    <t>SA18 2RJ</t>
  </si>
  <si>
    <t>SA18 2RL</t>
  </si>
  <si>
    <t>SA18 2RN</t>
  </si>
  <si>
    <t>SA18 2RP</t>
  </si>
  <si>
    <t>SA18 2RR</t>
  </si>
  <si>
    <t>SA18 2RW</t>
  </si>
  <si>
    <t>SA18 2RY</t>
  </si>
  <si>
    <t>SA18 2SA</t>
  </si>
  <si>
    <t>SA18 2SE</t>
  </si>
  <si>
    <t>SA18 2SG</t>
  </si>
  <si>
    <t>SA18 2SH</t>
  </si>
  <si>
    <t>SA18 2SP</t>
  </si>
  <si>
    <t>SA18 2SR</t>
  </si>
  <si>
    <t>SA18 2SS</t>
  </si>
  <si>
    <t>SA18 2ST</t>
  </si>
  <si>
    <t>SA18 2SU</t>
  </si>
  <si>
    <t>SA18 2SX</t>
  </si>
  <si>
    <t>SA18 2SY</t>
  </si>
  <si>
    <t>SA18 2TA</t>
  </si>
  <si>
    <t>SA18 2TG</t>
  </si>
  <si>
    <t>SA18 2TH</t>
  </si>
  <si>
    <t>SA18 2TJ</t>
  </si>
  <si>
    <t>SA18 2TL</t>
  </si>
  <si>
    <t>SA18 2TN</t>
  </si>
  <si>
    <t>SA18 2TP</t>
  </si>
  <si>
    <t>SA18 2TQ</t>
  </si>
  <si>
    <t>SA18 2TW</t>
  </si>
  <si>
    <t>SA18 2UG</t>
  </si>
  <si>
    <t>SA18 2UH</t>
  </si>
  <si>
    <t>SA18 2UN</t>
  </si>
  <si>
    <t>SA18 2UP</t>
  </si>
  <si>
    <t>SA18 2UR</t>
  </si>
  <si>
    <t>SA18 2US</t>
  </si>
  <si>
    <t>SA18 2UT</t>
  </si>
  <si>
    <t>SA18 2UW</t>
  </si>
  <si>
    <t>SA18 2UY</t>
  </si>
  <si>
    <t>SA18 2YB</t>
  </si>
  <si>
    <t>SA18 2YE</t>
  </si>
  <si>
    <t>SA18 2YF</t>
  </si>
  <si>
    <t>SA18 2YH</t>
  </si>
  <si>
    <t>SA18 2YL</t>
  </si>
  <si>
    <t>SA18 2YN</t>
  </si>
  <si>
    <t>SA18 2YR</t>
  </si>
  <si>
    <t>SA18 2YS</t>
  </si>
  <si>
    <t>SA18 2YT</t>
  </si>
  <si>
    <t>SA18 2YW</t>
  </si>
  <si>
    <t>SA18 3AB</t>
  </si>
  <si>
    <t>SA18 3AF</t>
  </si>
  <si>
    <t>SA18 3AG</t>
  </si>
  <si>
    <t>SA18 3AJ</t>
  </si>
  <si>
    <t>SA18 3AL</t>
  </si>
  <si>
    <t>SA18 3AN</t>
  </si>
  <si>
    <t>SA18 3AP</t>
  </si>
  <si>
    <t>SA18 3AQ</t>
  </si>
  <si>
    <t>SA18 3AR</t>
  </si>
  <si>
    <t>SA18 3AS</t>
  </si>
  <si>
    <t>SA18 3AT</t>
  </si>
  <si>
    <t>SA18 3AU</t>
  </si>
  <si>
    <t>SA18 3AW</t>
  </si>
  <si>
    <t>SA18 3AX</t>
  </si>
  <si>
    <t>SA18 3AY</t>
  </si>
  <si>
    <t>SA18 3AZ</t>
  </si>
  <si>
    <t>SA18 3BA</t>
  </si>
  <si>
    <t>SA18 3BB</t>
  </si>
  <si>
    <t>SA18 3BD</t>
  </si>
  <si>
    <t>SA18 3BE</t>
  </si>
  <si>
    <t>SA18 3BG</t>
  </si>
  <si>
    <t>SA18 3BH</t>
  </si>
  <si>
    <t>SA18 3BJ</t>
  </si>
  <si>
    <t>SA18 3BL</t>
  </si>
  <si>
    <t>SA18 3BN</t>
  </si>
  <si>
    <t>SA18 3BQ</t>
  </si>
  <si>
    <t>SA18 3BS</t>
  </si>
  <si>
    <t>SA18 3BU</t>
  </si>
  <si>
    <t>SA18 3BW</t>
  </si>
  <si>
    <t>SA18 3BX</t>
  </si>
  <si>
    <t>SA18 3BY</t>
  </si>
  <si>
    <t>SA18 3BZ</t>
  </si>
  <si>
    <t>SA18 3DA</t>
  </si>
  <si>
    <t>SA18 3DB</t>
  </si>
  <si>
    <t>SA18 3DD</t>
  </si>
  <si>
    <t>SA18 3DE</t>
  </si>
  <si>
    <t>SA18 3DJ</t>
  </si>
  <si>
    <t>SA18 3DL</t>
  </si>
  <si>
    <t>SA18 3DN</t>
  </si>
  <si>
    <t>SA18 3DQ</t>
  </si>
  <si>
    <t>SA18 3DR</t>
  </si>
  <si>
    <t>SA18 3DS</t>
  </si>
  <si>
    <t>SA18 3DT</t>
  </si>
  <si>
    <t>SA18 3DU</t>
  </si>
  <si>
    <t>SA18 3DW</t>
  </si>
  <si>
    <t>SA18 3DX</t>
  </si>
  <si>
    <t>SA18 3DY</t>
  </si>
  <si>
    <t>SA18 3DZ</t>
  </si>
  <si>
    <t>SA18 3EA</t>
  </si>
  <si>
    <t>SA18 3EB</t>
  </si>
  <si>
    <t>SA18 3ED</t>
  </si>
  <si>
    <t>SA18 3EE</t>
  </si>
  <si>
    <t>SA18 3EF</t>
  </si>
  <si>
    <t>SA18 3EG</t>
  </si>
  <si>
    <t>SA18 3EH</t>
  </si>
  <si>
    <t>SA18 3EJ</t>
  </si>
  <si>
    <t>SA18 3EL</t>
  </si>
  <si>
    <t>SA18 3EN</t>
  </si>
  <si>
    <t>SA18 3EQ</t>
  </si>
  <si>
    <t>SA18 3ER</t>
  </si>
  <si>
    <t>SA18 3ES</t>
  </si>
  <si>
    <t>SA18 3EX</t>
  </si>
  <si>
    <t>SA18 3EY</t>
  </si>
  <si>
    <t>SA18 3EZ</t>
  </si>
  <si>
    <t>SA18 3FA</t>
  </si>
  <si>
    <t>SA18 3FB</t>
  </si>
  <si>
    <t>SA18 3FD</t>
  </si>
  <si>
    <t>SA18 3GA</t>
  </si>
  <si>
    <t>SA18 3GL</t>
  </si>
  <si>
    <t>SA18 3GY</t>
  </si>
  <si>
    <t>SA18 3HA</t>
  </si>
  <si>
    <t>SA18 3HB</t>
  </si>
  <si>
    <t>SA18 3HD</t>
  </si>
  <si>
    <t>SA18 3HE</t>
  </si>
  <si>
    <t>SA18 3HF</t>
  </si>
  <si>
    <t>SA18 3HG</t>
  </si>
  <si>
    <t>SA18 3HH</t>
  </si>
  <si>
    <t>SA18 3HJ</t>
  </si>
  <si>
    <t>SA18 3HL</t>
  </si>
  <si>
    <t>SA18 3HN</t>
  </si>
  <si>
    <t>SA18 3HP</t>
  </si>
  <si>
    <t>SA18 3HS</t>
  </si>
  <si>
    <t>SA18 3HW</t>
  </si>
  <si>
    <t>SA18 3HX</t>
  </si>
  <si>
    <t>SA18 3HY</t>
  </si>
  <si>
    <t>SA18 3HZ</t>
  </si>
  <si>
    <t>SA18 3JA</t>
  </si>
  <si>
    <t>SA18 3JB</t>
  </si>
  <si>
    <t>SA18 3JD</t>
  </si>
  <si>
    <t>SA18 3JF</t>
  </si>
  <si>
    <t>SA18 3JG</t>
  </si>
  <si>
    <t>SA18 3JH</t>
  </si>
  <si>
    <t>SA18 3JL</t>
  </si>
  <si>
    <t>SA18 3JN</t>
  </si>
  <si>
    <t>SA18 3JQ</t>
  </si>
  <si>
    <t>SA18 3JZ</t>
  </si>
  <si>
    <t>SA18 3LA</t>
  </si>
  <si>
    <t>SA18 3LB</t>
  </si>
  <si>
    <t>SA18 3LD</t>
  </si>
  <si>
    <t>SA18 3LE</t>
  </si>
  <si>
    <t>SA18 3LF</t>
  </si>
  <si>
    <t>SA18 3LG</t>
  </si>
  <si>
    <t>SA18 3LH</t>
  </si>
  <si>
    <t>SA18 3LL</t>
  </si>
  <si>
    <t>SA18 3LN</t>
  </si>
  <si>
    <t>SA18 3LP</t>
  </si>
  <si>
    <t>SA18 3LR</t>
  </si>
  <si>
    <t>SA18 3LW</t>
  </si>
  <si>
    <t>SA18 3LY</t>
  </si>
  <si>
    <t>SA18 3NA</t>
  </si>
  <si>
    <t>SA18 3NB</t>
  </si>
  <si>
    <t>SA18 3ND</t>
  </si>
  <si>
    <t>SA18 3NE</t>
  </si>
  <si>
    <t>SA18 3NF</t>
  </si>
  <si>
    <t>SA18 3NG</t>
  </si>
  <si>
    <t>SA18 3NH</t>
  </si>
  <si>
    <t>SA18 3NL</t>
  </si>
  <si>
    <t>SA18 3NN</t>
  </si>
  <si>
    <t>SA18 3NP</t>
  </si>
  <si>
    <t>SA18 3NR</t>
  </si>
  <si>
    <t>SA18 3NS</t>
  </si>
  <si>
    <t>SA18 3NT</t>
  </si>
  <si>
    <t>SA18 3NW</t>
  </si>
  <si>
    <t>SA18 3NY</t>
  </si>
  <si>
    <t>SA18 3PA</t>
  </si>
  <si>
    <t>SA18 3PB</t>
  </si>
  <si>
    <t>SA18 3PD</t>
  </si>
  <si>
    <t>SA18 3PE</t>
  </si>
  <si>
    <t>SA18 3PF</t>
  </si>
  <si>
    <t>SA18 3PG</t>
  </si>
  <si>
    <t>SA18 3PJ</t>
  </si>
  <si>
    <t>SA18 3PL</t>
  </si>
  <si>
    <t>SA18 3PR</t>
  </si>
  <si>
    <t>SA18 3PS</t>
  </si>
  <si>
    <t>SA18 3PT</t>
  </si>
  <si>
    <t>SA18 3PY</t>
  </si>
  <si>
    <t>SA18 3QA</t>
  </si>
  <si>
    <t>SA18 3QB</t>
  </si>
  <si>
    <t>SA18 3QD</t>
  </si>
  <si>
    <t>SA18 3QE</t>
  </si>
  <si>
    <t>SA18 3QF</t>
  </si>
  <si>
    <t>SA18 3QG</t>
  </si>
  <si>
    <t>SA18 3QH</t>
  </si>
  <si>
    <t>SA18 3QJ</t>
  </si>
  <si>
    <t>SA18 3QL</t>
  </si>
  <si>
    <t>SA18 3QN</t>
  </si>
  <si>
    <t>SA18 3QP</t>
  </si>
  <si>
    <t>SA18 3QQ</t>
  </si>
  <si>
    <t>SA18 3QR</t>
  </si>
  <si>
    <t>SA18 3QS</t>
  </si>
  <si>
    <t>SA18 3QT</t>
  </si>
  <si>
    <t>SA18 3QU</t>
  </si>
  <si>
    <t>SA18 3QW</t>
  </si>
  <si>
    <t>SA18 3QX</t>
  </si>
  <si>
    <t>SA18 3QZ</t>
  </si>
  <si>
    <t>SA18 3RA</t>
  </si>
  <si>
    <t>SA18 3RB</t>
  </si>
  <si>
    <t>SA18 3RD</t>
  </si>
  <si>
    <t>SA18 3RE</t>
  </si>
  <si>
    <t>SA18 3RF</t>
  </si>
  <si>
    <t>SA18 3RQ</t>
  </si>
  <si>
    <t>SA18 3RS</t>
  </si>
  <si>
    <t>SA18 3RU</t>
  </si>
  <si>
    <t>SA18 3RX</t>
  </si>
  <si>
    <t>SA18 3RY</t>
  </si>
  <si>
    <t>SA18 3SA</t>
  </si>
  <si>
    <t>SA18 3SB</t>
  </si>
  <si>
    <t>SA18 3SD</t>
  </si>
  <si>
    <t>SA18 3SE</t>
  </si>
  <si>
    <t>SA18 3SF</t>
  </si>
  <si>
    <t>SA18 3SG</t>
  </si>
  <si>
    <t>SA18 3SJ</t>
  </si>
  <si>
    <t>SA18 3SL</t>
  </si>
  <si>
    <t>SA18 3SN</t>
  </si>
  <si>
    <t>SA18 3SP</t>
  </si>
  <si>
    <t>SA18 3SU</t>
  </si>
  <si>
    <t>SA18 3SW</t>
  </si>
  <si>
    <t>SA18 3SX</t>
  </si>
  <si>
    <t>SA18 3SY</t>
  </si>
  <si>
    <t>SA18 3SZ</t>
  </si>
  <si>
    <t>SA18 3TA</t>
  </si>
  <si>
    <t>SA18 3TB</t>
  </si>
  <si>
    <t>SA18 3TD</t>
  </si>
  <si>
    <t>SA18 3TE</t>
  </si>
  <si>
    <t>SA18 3TF</t>
  </si>
  <si>
    <t>SA18 3TG</t>
  </si>
  <si>
    <t>SA18 3TH</t>
  </si>
  <si>
    <t>SA18 3TJ</t>
  </si>
  <si>
    <t>SA18 3TL</t>
  </si>
  <si>
    <t>SA18 3TN</t>
  </si>
  <si>
    <t>SA18 3TP</t>
  </si>
  <si>
    <t>SA18 3TQ</t>
  </si>
  <si>
    <t>SA18 3TR</t>
  </si>
  <si>
    <t>SA18 3TS</t>
  </si>
  <si>
    <t>SA18 3TU</t>
  </si>
  <si>
    <t>SA18 3TW</t>
  </si>
  <si>
    <t>SA18 3TX</t>
  </si>
  <si>
    <t>SA18 3TY</t>
  </si>
  <si>
    <t>SA18 3TZ</t>
  </si>
  <si>
    <t>SA18 3UA</t>
  </si>
  <si>
    <t>SA18 3UB</t>
  </si>
  <si>
    <t>SA18 3UE</t>
  </si>
  <si>
    <t>SA18 3UF</t>
  </si>
  <si>
    <t>SA18 3UG</t>
  </si>
  <si>
    <t>SA18 3UH</t>
  </si>
  <si>
    <t>SA18 3UJ</t>
  </si>
  <si>
    <t>SA18 3UL</t>
  </si>
  <si>
    <t>SA18 3UP</t>
  </si>
  <si>
    <t>SA18 3UR</t>
  </si>
  <si>
    <t>SA18 3US</t>
  </si>
  <si>
    <t>SA18 3UT</t>
  </si>
  <si>
    <t>SA18 3UU</t>
  </si>
  <si>
    <t>SA18 3UW</t>
  </si>
  <si>
    <t>SA18 3UY</t>
  </si>
  <si>
    <t>SA18 3YA</t>
  </si>
  <si>
    <t>SA18 3YB</t>
  </si>
  <si>
    <t>SA18 3YD</t>
  </si>
  <si>
    <t>SA18 3YF</t>
  </si>
  <si>
    <t>SA18 3YG</t>
  </si>
  <si>
    <t>SA18 3YH</t>
  </si>
  <si>
    <t>SA18 3YL</t>
  </si>
  <si>
    <t>SA18 3YN</t>
  </si>
  <si>
    <t>SA18 3YP</t>
  </si>
  <si>
    <t>SA18 3YR</t>
  </si>
  <si>
    <t>SA18 3YS</t>
  </si>
  <si>
    <t>SA18 3YT</t>
  </si>
  <si>
    <t>SA18 3YU</t>
  </si>
  <si>
    <t>SA8 4RX</t>
  </si>
  <si>
    <t>SA8 4SX</t>
  </si>
  <si>
    <t>SA9 2RL</t>
  </si>
  <si>
    <t>SA14 8AH</t>
  </si>
  <si>
    <t>Llangennech</t>
  </si>
  <si>
    <t>SA14 8AJ</t>
  </si>
  <si>
    <t>SA14 8AQ</t>
  </si>
  <si>
    <t>SA14 8AX</t>
  </si>
  <si>
    <t>SA14 8BA</t>
  </si>
  <si>
    <t>SA14 8DJ</t>
  </si>
  <si>
    <t>SA14 8DQ</t>
  </si>
  <si>
    <t>SA14 8DZ</t>
  </si>
  <si>
    <t>SA14 8EF</t>
  </si>
  <si>
    <t>SA14 8GA</t>
  </si>
  <si>
    <t>SA14 8GB</t>
  </si>
  <si>
    <t>SA14 8GD</t>
  </si>
  <si>
    <t>SA14 8GE</t>
  </si>
  <si>
    <t>SA14 8GF</t>
  </si>
  <si>
    <t>SA14 8QH</t>
  </si>
  <si>
    <t>SA14 8QJ</t>
  </si>
  <si>
    <t>SA14 8QL</t>
  </si>
  <si>
    <t>SA14 8QP</t>
  </si>
  <si>
    <t>SA14 8QQ</t>
  </si>
  <si>
    <t>SA14 8QS</t>
  </si>
  <si>
    <t>SA14 8RX</t>
  </si>
  <si>
    <t>SA14 8SJ</t>
  </si>
  <si>
    <t>SA14 8SX</t>
  </si>
  <si>
    <t>SA14 8SZ</t>
  </si>
  <si>
    <t>SA14 8TE</t>
  </si>
  <si>
    <t>SA14 8TF</t>
  </si>
  <si>
    <t>SA14 8TG</t>
  </si>
  <si>
    <t>SA14 8TH</t>
  </si>
  <si>
    <t>SA14 8TJ</t>
  </si>
  <si>
    <t>SA14 8TL</t>
  </si>
  <si>
    <t>SA14 8TN</t>
  </si>
  <si>
    <t>SA14 8TP</t>
  </si>
  <si>
    <t>SA14 8TQ</t>
  </si>
  <si>
    <t>SA14 8TR</t>
  </si>
  <si>
    <t>SA14 8TS</t>
  </si>
  <si>
    <t>SA14 8TT</t>
  </si>
  <si>
    <t>SA14 8TU</t>
  </si>
  <si>
    <t>SA14 8TW</t>
  </si>
  <si>
    <t>SA14 8TX</t>
  </si>
  <si>
    <t>SA14 8TY</t>
  </si>
  <si>
    <t>SA14 8TZ</t>
  </si>
  <si>
    <t>SA14 8UA</t>
  </si>
  <si>
    <t>SA14 8UB</t>
  </si>
  <si>
    <t>SA14 8UD</t>
  </si>
  <si>
    <t>SA14 8UE</t>
  </si>
  <si>
    <t>SA14 8UF</t>
  </si>
  <si>
    <t>SA14 8UG</t>
  </si>
  <si>
    <t>SA14 8UH</t>
  </si>
  <si>
    <t>SA14 8UJ</t>
  </si>
  <si>
    <t>SA14 8UL</t>
  </si>
  <si>
    <t>SA14 8UN</t>
  </si>
  <si>
    <t>SA14 8UP</t>
  </si>
  <si>
    <t>SA14 8UQ</t>
  </si>
  <si>
    <t>SA14 8UR</t>
  </si>
  <si>
    <t>SA14 8US</t>
  </si>
  <si>
    <t>SA14 8UU</t>
  </si>
  <si>
    <t>SA14 8UW</t>
  </si>
  <si>
    <t>SA14 8UX</t>
  </si>
  <si>
    <t>SA14 8UY</t>
  </si>
  <si>
    <t>SA14 8UZ</t>
  </si>
  <si>
    <t>SA14 8WA</t>
  </si>
  <si>
    <t>SA14 8WB</t>
  </si>
  <si>
    <t>SA14 8WD</t>
  </si>
  <si>
    <t>SA14 8WF</t>
  </si>
  <si>
    <t>SA14 8XP</t>
  </si>
  <si>
    <t>SA14 8XT</t>
  </si>
  <si>
    <t>SA14 8XW</t>
  </si>
  <si>
    <t>SA14 8XY</t>
  </si>
  <si>
    <t>SA14 8XZ</t>
  </si>
  <si>
    <t>SA14 8YA</t>
  </si>
  <si>
    <t>SA14 8YB</t>
  </si>
  <si>
    <t>SA14 8YE</t>
  </si>
  <si>
    <t>SA14 8YF</t>
  </si>
  <si>
    <t>SA14 8YH</t>
  </si>
  <si>
    <t>SA14 8YJ</t>
  </si>
  <si>
    <t>SA14 8YL</t>
  </si>
  <si>
    <t>SA14 8YP</t>
  </si>
  <si>
    <t>SA14 8YR</t>
  </si>
  <si>
    <t>SA14 8YS</t>
  </si>
  <si>
    <t>SA14 8YT</t>
  </si>
  <si>
    <t>SA14 8YU</t>
  </si>
  <si>
    <t>SA14 8YW</t>
  </si>
  <si>
    <t>SA14 9RP</t>
  </si>
  <si>
    <t>SA14 9RQ</t>
  </si>
  <si>
    <t>SA14 9RR</t>
  </si>
  <si>
    <t>SA14 9RT</t>
  </si>
  <si>
    <t>SA14 9RW</t>
  </si>
  <si>
    <t>SA14 9RY</t>
  </si>
  <si>
    <t>SA14 9TT</t>
  </si>
  <si>
    <t>SA14 9TU</t>
  </si>
  <si>
    <t>SA14 9TY</t>
  </si>
  <si>
    <t>SA14 9UA</t>
  </si>
  <si>
    <t>SA14 9UB</t>
  </si>
  <si>
    <t>SA14 9UD</t>
  </si>
  <si>
    <t>SA14 9UE</t>
  </si>
  <si>
    <t>SA14 9UF</t>
  </si>
  <si>
    <t>SA14 9UG</t>
  </si>
  <si>
    <t>SA14 9UH</t>
  </si>
  <si>
    <t>SA14 9UJ</t>
  </si>
  <si>
    <t>SA14 9UL</t>
  </si>
  <si>
    <t>SA14 9UN</t>
  </si>
  <si>
    <t>SA14 9UP</t>
  </si>
  <si>
    <t>SA14 9UQ</t>
  </si>
  <si>
    <t>SA14 9UR</t>
  </si>
  <si>
    <t>SA14 9UW</t>
  </si>
  <si>
    <t>SA4 4ND</t>
  </si>
  <si>
    <t>SA4 0AA</t>
  </si>
  <si>
    <t>Llannant</t>
  </si>
  <si>
    <t>SA4 0AB</t>
  </si>
  <si>
    <t>SA4 0AD</t>
  </si>
  <si>
    <t>SA4 0FF</t>
  </si>
  <si>
    <t>SA4 0FG</t>
  </si>
  <si>
    <t>SA4 0FW</t>
  </si>
  <si>
    <t>SA4 0TF</t>
  </si>
  <si>
    <t>SA4 0TG</t>
  </si>
  <si>
    <t>SA4 0TJ</t>
  </si>
  <si>
    <t>SA4 0TN</t>
  </si>
  <si>
    <t>SA4 0TP</t>
  </si>
  <si>
    <t>SA4 0TQ</t>
  </si>
  <si>
    <t>SA4 0TS</t>
  </si>
  <si>
    <t>SA4 0TT</t>
  </si>
  <si>
    <t>SA4 0TU</t>
  </si>
  <si>
    <t>SA4 0TW</t>
  </si>
  <si>
    <t>SA4 0TX</t>
  </si>
  <si>
    <t>SA4 0TY</t>
  </si>
  <si>
    <t>SA4 0TZ</t>
  </si>
  <si>
    <t>SA4 0UA</t>
  </si>
  <si>
    <t>SA4 0UB</t>
  </si>
  <si>
    <t>SA4 0UD</t>
  </si>
  <si>
    <t>SA4 0UE</t>
  </si>
  <si>
    <t>SA4 0UG</t>
  </si>
  <si>
    <t>SA4 0UH</t>
  </si>
  <si>
    <t>SA4 0UJ</t>
  </si>
  <si>
    <t>SA4 0UL</t>
  </si>
  <si>
    <t>SA4 0UN</t>
  </si>
  <si>
    <t>SA4 0UP</t>
  </si>
  <si>
    <t>SA4 0UQ</t>
  </si>
  <si>
    <t>SA4 0UR</t>
  </si>
  <si>
    <t>SA4 0US</t>
  </si>
  <si>
    <t>SA4 0UT</t>
  </si>
  <si>
    <t>SA4 0UU</t>
  </si>
  <si>
    <t>SA4 0UW</t>
  </si>
  <si>
    <t>SA4 0UX</t>
  </si>
  <si>
    <t>SA4 0UY</t>
  </si>
  <si>
    <t>SA4 0UZ</t>
  </si>
  <si>
    <t>SA4 0XA</t>
  </si>
  <si>
    <t>SA4 0XB</t>
  </si>
  <si>
    <t>SA4 0XD</t>
  </si>
  <si>
    <t>SA4 0XE</t>
  </si>
  <si>
    <t>SA4 0XF</t>
  </si>
  <si>
    <t>SA4 0XG</t>
  </si>
  <si>
    <t>SA4 0XH</t>
  </si>
  <si>
    <t>SA4 0XJ</t>
  </si>
  <si>
    <t>SA4 0XL</t>
  </si>
  <si>
    <t>SA4 0XN</t>
  </si>
  <si>
    <t>SA4 0XP</t>
  </si>
  <si>
    <t>SA4 0XQ</t>
  </si>
  <si>
    <t>SA4 0XR</t>
  </si>
  <si>
    <t>SA4 0XS</t>
  </si>
  <si>
    <t>SA4 0XT</t>
  </si>
  <si>
    <t>SA4 0XX</t>
  </si>
  <si>
    <t>SA4 0XZ</t>
  </si>
  <si>
    <t>SA4 0YJ</t>
  </si>
  <si>
    <t>SA4 0YP</t>
  </si>
  <si>
    <t>SA4 0YW</t>
  </si>
  <si>
    <t>SA4 0ZE</t>
  </si>
  <si>
    <t>SA4 0ZN</t>
  </si>
  <si>
    <t>SA4 0ZW</t>
  </si>
  <si>
    <t>SA4 4AB</t>
  </si>
  <si>
    <t>SA4 4AU</t>
  </si>
  <si>
    <t>SA4 4AW</t>
  </si>
  <si>
    <t>SA4 4BA</t>
  </si>
  <si>
    <t>SA4 4BB</t>
  </si>
  <si>
    <t>SA4 4BD</t>
  </si>
  <si>
    <t>SA4 4BF</t>
  </si>
  <si>
    <t>SA4 4BQ</t>
  </si>
  <si>
    <t>SA4 4DH</t>
  </si>
  <si>
    <t>SA4 4FA</t>
  </si>
  <si>
    <t>SA4 4FB</t>
  </si>
  <si>
    <t>SA4 4FD</t>
  </si>
  <si>
    <t>SA4 4FH</t>
  </si>
  <si>
    <t>SA4 4FS</t>
  </si>
  <si>
    <t>SA4 4FT</t>
  </si>
  <si>
    <t>SA4 4FU</t>
  </si>
  <si>
    <t>SA4 4FX</t>
  </si>
  <si>
    <t>SA4 4FY</t>
  </si>
  <si>
    <t>SA4 4FZ</t>
  </si>
  <si>
    <t>SA4 4GA</t>
  </si>
  <si>
    <t>SA4 4GB</t>
  </si>
  <si>
    <t>SA4 4GD</t>
  </si>
  <si>
    <t>SA4 4GE</t>
  </si>
  <si>
    <t>SA4 4GF</t>
  </si>
  <si>
    <t>SA4 4GH</t>
  </si>
  <si>
    <t>SA4 4GJ</t>
  </si>
  <si>
    <t>SA4 4GL</t>
  </si>
  <si>
    <t>SA4 4GN</t>
  </si>
  <si>
    <t>SA4 4GP</t>
  </si>
  <si>
    <t>SA4 4GQ</t>
  </si>
  <si>
    <t>SA4 4GR</t>
  </si>
  <si>
    <t>SA4 4GS</t>
  </si>
  <si>
    <t>SA4 4GT</t>
  </si>
  <si>
    <t>SA4 4GU</t>
  </si>
  <si>
    <t>SA4 4GW</t>
  </si>
  <si>
    <t>SA4 4GX</t>
  </si>
  <si>
    <t>SA4 4GY</t>
  </si>
  <si>
    <t>SA4 4GZ</t>
  </si>
  <si>
    <t>SA4 4HB</t>
  </si>
  <si>
    <t>SA4 4HH</t>
  </si>
  <si>
    <t>SA4 4HP</t>
  </si>
  <si>
    <t>SA4 4HX</t>
  </si>
  <si>
    <t>SA4 4JG</t>
  </si>
  <si>
    <t>SA4 4JL</t>
  </si>
  <si>
    <t>SA4 4JN</t>
  </si>
  <si>
    <t>SA4 4JP</t>
  </si>
  <si>
    <t>SA4 4JW</t>
  </si>
  <si>
    <t>SA4 4JY</t>
  </si>
  <si>
    <t>SA4 4JZ</t>
  </si>
  <si>
    <t>SA4 4LJ</t>
  </si>
  <si>
    <t>SA4 4LR</t>
  </si>
  <si>
    <t>SA4 4LS</t>
  </si>
  <si>
    <t>SA4 4LU</t>
  </si>
  <si>
    <t>SA4 4LY</t>
  </si>
  <si>
    <t>SA4 4LZ</t>
  </si>
  <si>
    <t>SA4 4NA</t>
  </si>
  <si>
    <t>SA4 4NB</t>
  </si>
  <si>
    <t>SA4 4NF</t>
  </si>
  <si>
    <t>SA4 4NX</t>
  </si>
  <si>
    <t>SA4 4NY</t>
  </si>
  <si>
    <t>SA4 4PA</t>
  </si>
  <si>
    <t>SA4 4PB</t>
  </si>
  <si>
    <t>SA4 4PD</t>
  </si>
  <si>
    <t>SA4 4PE</t>
  </si>
  <si>
    <t>SA4 4PF</t>
  </si>
  <si>
    <t>SA4 4PQ</t>
  </si>
  <si>
    <t>SA4 4UA</t>
  </si>
  <si>
    <t>SA4 4US</t>
  </si>
  <si>
    <t>SA4 4UU</t>
  </si>
  <si>
    <t>SA4 4UX</t>
  </si>
  <si>
    <t>SA4 4UY</t>
  </si>
  <si>
    <t>SA4 4UZ</t>
  </si>
  <si>
    <t>SA4 4WB</t>
  </si>
  <si>
    <t>SA4 4WD</t>
  </si>
  <si>
    <t>SA4 4WE</t>
  </si>
  <si>
    <t>SA4 4WF</t>
  </si>
  <si>
    <t>SA4 4WG</t>
  </si>
  <si>
    <t>SA4 4WL</t>
  </si>
  <si>
    <t>SA4 4WN</t>
  </si>
  <si>
    <t>SA4 4WP</t>
  </si>
  <si>
    <t>SA4 4WQ</t>
  </si>
  <si>
    <t>SA4 4WR</t>
  </si>
  <si>
    <t>SA4 4XA</t>
  </si>
  <si>
    <t>SA4 4XB</t>
  </si>
  <si>
    <t>SA4 4XD</t>
  </si>
  <si>
    <t>SA4 4XE</t>
  </si>
  <si>
    <t>SA4 4XG</t>
  </si>
  <si>
    <t>SA4 4XH</t>
  </si>
  <si>
    <t>SA4 4XJ</t>
  </si>
  <si>
    <t>SA4 4XL</t>
  </si>
  <si>
    <t>SA4 4XN</t>
  </si>
  <si>
    <t>SA4 4XP</t>
  </si>
  <si>
    <t>SA4 4XQ</t>
  </si>
  <si>
    <t>SA4 4XT</t>
  </si>
  <si>
    <t>SA4 4XW</t>
  </si>
  <si>
    <t>SA4 4XY</t>
  </si>
  <si>
    <t>SA4 4XZ</t>
  </si>
  <si>
    <t>SA4 4YA</t>
  </si>
  <si>
    <t>SA4 4YB</t>
  </si>
  <si>
    <t>SA4 4YD</t>
  </si>
  <si>
    <t>SA4 4YE</t>
  </si>
  <si>
    <t>SA4 4YF</t>
  </si>
  <si>
    <t>SA4 4YG</t>
  </si>
  <si>
    <t>SA4 4YH</t>
  </si>
  <si>
    <t>SA4 4YJ</t>
  </si>
  <si>
    <t>SA4 4YL</t>
  </si>
  <si>
    <t>SA4 4YN</t>
  </si>
  <si>
    <t>SA4 4YP</t>
  </si>
  <si>
    <t>SA4 4YQ</t>
  </si>
  <si>
    <t>SA4 4YR</t>
  </si>
  <si>
    <t>SA4 4YS</t>
  </si>
  <si>
    <t>SA4 4YT</t>
  </si>
  <si>
    <t>SA4 4YU</t>
  </si>
  <si>
    <t>SA4 4YW</t>
  </si>
  <si>
    <t>SA4 4YX</t>
  </si>
  <si>
    <t>SA4 4YY</t>
  </si>
  <si>
    <t>SA4 4YZ</t>
  </si>
  <si>
    <t>SA4 4ZA</t>
  </si>
  <si>
    <t>SA4 4ZB</t>
  </si>
  <si>
    <t>SA4 4ZD</t>
  </si>
  <si>
    <t>SA4 4ZE</t>
  </si>
  <si>
    <t>SA4 4ZF</t>
  </si>
  <si>
    <t>SA4 4ZG</t>
  </si>
  <si>
    <t>SA4 4ZQ</t>
  </si>
  <si>
    <t>SA4 6AG</t>
  </si>
  <si>
    <t>SA4 6AH</t>
  </si>
  <si>
    <t>SA4 6AJ</t>
  </si>
  <si>
    <t>SA4 6AL</t>
  </si>
  <si>
    <t>SA4 6BE</t>
  </si>
  <si>
    <t>SA4 6BG</t>
  </si>
  <si>
    <t>SA4 6JS</t>
  </si>
  <si>
    <t>SA4 6JU</t>
  </si>
  <si>
    <t>SA4 6JX</t>
  </si>
  <si>
    <t>SA4 6PG</t>
  </si>
  <si>
    <t>SA4 6PH</t>
  </si>
  <si>
    <t>SA4 6PJ</t>
  </si>
  <si>
    <t>SA4 6PN</t>
  </si>
  <si>
    <t>SA4 6PP</t>
  </si>
  <si>
    <t>SA4 6PR</t>
  </si>
  <si>
    <t>SA4 6PS</t>
  </si>
  <si>
    <t>SA4 6PW</t>
  </si>
  <si>
    <t>SA4 6PY</t>
  </si>
  <si>
    <t>SA4 6PZ</t>
  </si>
  <si>
    <t>SA4 6QB</t>
  </si>
  <si>
    <t>SA4 6QD</t>
  </si>
  <si>
    <t>SA4 6QF</t>
  </si>
  <si>
    <t>SA4 6QH</t>
  </si>
  <si>
    <t>SA4 6QJ</t>
  </si>
  <si>
    <t>SA4 6QL</t>
  </si>
  <si>
    <t>SA4 6QP</t>
  </si>
  <si>
    <t>SA4 6QR</t>
  </si>
  <si>
    <t>SA4 6QS</t>
  </si>
  <si>
    <t>SA4 6QZ</t>
  </si>
  <si>
    <t>SA4 6RP</t>
  </si>
  <si>
    <t>SA4 6RQ</t>
  </si>
  <si>
    <t>SA4 6RR</t>
  </si>
  <si>
    <t>SA4 6RS</t>
  </si>
  <si>
    <t>SA4 6SL</t>
  </si>
  <si>
    <t>SA4 6SP</t>
  </si>
  <si>
    <t>SA4 6SR</t>
  </si>
  <si>
    <t>SA4 6SS</t>
  </si>
  <si>
    <t>SA4 6TE</t>
  </si>
  <si>
    <t>SA4 6TH</t>
  </si>
  <si>
    <t>SA4 8AB</t>
  </si>
  <si>
    <t>SA4 8AD</t>
  </si>
  <si>
    <t>SA4 8AE</t>
  </si>
  <si>
    <t>SA4 8AF</t>
  </si>
  <si>
    <t>SA4 8AG</t>
  </si>
  <si>
    <t>SA4 8AJ</t>
  </si>
  <si>
    <t>SA4 8BA</t>
  </si>
  <si>
    <t>SA4 8BH</t>
  </si>
  <si>
    <t>SA4 8BL</t>
  </si>
  <si>
    <t>SA4 8BW</t>
  </si>
  <si>
    <t>SA4 8DA</t>
  </si>
  <si>
    <t>SA4 8DB</t>
  </si>
  <si>
    <t>SA4 8DD</t>
  </si>
  <si>
    <t>SA4 8DE</t>
  </si>
  <si>
    <t>SA4 8DF</t>
  </si>
  <si>
    <t>SA4 8DH</t>
  </si>
  <si>
    <t>SA4 8DJ</t>
  </si>
  <si>
    <t>SA4 8DQ</t>
  </si>
  <si>
    <t>SA4 8DR</t>
  </si>
  <si>
    <t>SA4 8DS</t>
  </si>
  <si>
    <t>SA4 8DU</t>
  </si>
  <si>
    <t>SA4 8DX</t>
  </si>
  <si>
    <t>SA4 8EA</t>
  </si>
  <si>
    <t>SA4 8EB</t>
  </si>
  <si>
    <t>SA4 8ED</t>
  </si>
  <si>
    <t>SA4 8EE</t>
  </si>
  <si>
    <t>SA4 8EF</t>
  </si>
  <si>
    <t>SA4 8EG</t>
  </si>
  <si>
    <t>SA4 8EH</t>
  </si>
  <si>
    <t>SA4 8HJ</t>
  </si>
  <si>
    <t>SA4 8HR</t>
  </si>
  <si>
    <t>SA4 8HS</t>
  </si>
  <si>
    <t>SA4 8HT</t>
  </si>
  <si>
    <t>SA4 8HU</t>
  </si>
  <si>
    <t>SA4 8HX</t>
  </si>
  <si>
    <t>SA4 8HY</t>
  </si>
  <si>
    <t>SA4 8HZ</t>
  </si>
  <si>
    <t>SA4 8JA</t>
  </si>
  <si>
    <t>SA4 8JB</t>
  </si>
  <si>
    <t>SA4 8JD</t>
  </si>
  <si>
    <t>SA4 8JE</t>
  </si>
  <si>
    <t>SA4 8JF</t>
  </si>
  <si>
    <t>SA4 8JG</t>
  </si>
  <si>
    <t>SA4 8JH</t>
  </si>
  <si>
    <t>SA4 8JJ</t>
  </si>
  <si>
    <t>SA4 8JL</t>
  </si>
  <si>
    <t>SA4 8JN</t>
  </si>
  <si>
    <t>SA4 8JP</t>
  </si>
  <si>
    <t>SA4 8JQ</t>
  </si>
  <si>
    <t>SA4 8JR</t>
  </si>
  <si>
    <t>SA4 8JS</t>
  </si>
  <si>
    <t>SA4 8JT</t>
  </si>
  <si>
    <t>SA4 8JU</t>
  </si>
  <si>
    <t>SA4 8JW</t>
  </si>
  <si>
    <t>SA4 8JX</t>
  </si>
  <si>
    <t>SA4 8JY</t>
  </si>
  <si>
    <t>SA4 8JZ</t>
  </si>
  <si>
    <t>SA4 8LA</t>
  </si>
  <si>
    <t>SA4 8LD</t>
  </si>
  <si>
    <t>SA4 8LE</t>
  </si>
  <si>
    <t>SA4 8LF</t>
  </si>
  <si>
    <t>SA4 8LG</t>
  </si>
  <si>
    <t>SA4 8LH</t>
  </si>
  <si>
    <t>SA4 8LL</t>
  </si>
  <si>
    <t>SA4 8LN</t>
  </si>
  <si>
    <t>SA4 8LP</t>
  </si>
  <si>
    <t>SA4 8LQ</t>
  </si>
  <si>
    <t>SA4 8LR</t>
  </si>
  <si>
    <t>SA4 8LS</t>
  </si>
  <si>
    <t>SA4 8LT</t>
  </si>
  <si>
    <t>SA4 8LU</t>
  </si>
  <si>
    <t>SA4 8LW</t>
  </si>
  <si>
    <t>SA4 8LX</t>
  </si>
  <si>
    <t>SA4 8LY</t>
  </si>
  <si>
    <t>SA4 8LZ</t>
  </si>
  <si>
    <t>SA4 8NA</t>
  </si>
  <si>
    <t>SA4 8NB</t>
  </si>
  <si>
    <t>SA4 8ND</t>
  </si>
  <si>
    <t>SA4 8NE</t>
  </si>
  <si>
    <t>SA4 8NF</t>
  </si>
  <si>
    <t>SA4 8NG</t>
  </si>
  <si>
    <t>SA4 8NH</t>
  </si>
  <si>
    <t>SA4 8NJ</t>
  </si>
  <si>
    <t>SA4 8NQ</t>
  </si>
  <si>
    <t>SA4 8NT</t>
  </si>
  <si>
    <t>SA4 8NU</t>
  </si>
  <si>
    <t>SA4 8NW</t>
  </si>
  <si>
    <t>SA4 8NZ</t>
  </si>
  <si>
    <t>SA4 8PA</t>
  </si>
  <si>
    <t>SA4 8PB</t>
  </si>
  <si>
    <t>SA4 8PD</t>
  </si>
  <si>
    <t>SA4 8PE</t>
  </si>
  <si>
    <t>SA4 8PF</t>
  </si>
  <si>
    <t>SA4 8PG</t>
  </si>
  <si>
    <t>SA4 8PH</t>
  </si>
  <si>
    <t>SA4 8PJ</t>
  </si>
  <si>
    <t>SA4 8PL</t>
  </si>
  <si>
    <t>SA4 8PN</t>
  </si>
  <si>
    <t>SA4 8PP</t>
  </si>
  <si>
    <t>SA4 8PQ</t>
  </si>
  <si>
    <t>SA4 8PR</t>
  </si>
  <si>
    <t>SA4 8PS</t>
  </si>
  <si>
    <t>SA4 8PT</t>
  </si>
  <si>
    <t>SA4 8PU</t>
  </si>
  <si>
    <t>SA4 8PW</t>
  </si>
  <si>
    <t>SA4 8PX</t>
  </si>
  <si>
    <t>SA4 8PY</t>
  </si>
  <si>
    <t>SA4 8PZ</t>
  </si>
  <si>
    <t>SA4 8QA</t>
  </si>
  <si>
    <t>SA4 8QE</t>
  </si>
  <si>
    <t>SA4 8QF</t>
  </si>
  <si>
    <t>SA4 8QG</t>
  </si>
  <si>
    <t>SA4 8QN</t>
  </si>
  <si>
    <t>SA4 8QT</t>
  </si>
  <si>
    <t>SA4 8QU</t>
  </si>
  <si>
    <t>SA4 8QX</t>
  </si>
  <si>
    <t>SA4 8RA</t>
  </si>
  <si>
    <t>SA4 8RB</t>
  </si>
  <si>
    <t>SA4 8RD</t>
  </si>
  <si>
    <t>SA4 8RE</t>
  </si>
  <si>
    <t>SA4 8RF</t>
  </si>
  <si>
    <t>SA4 8RG</t>
  </si>
  <si>
    <t>SA4 8RH</t>
  </si>
  <si>
    <t>SA4 8RJ</t>
  </si>
  <si>
    <t>SA4 8RL</t>
  </si>
  <si>
    <t>SA4 8RN</t>
  </si>
  <si>
    <t>SA4 8RP</t>
  </si>
  <si>
    <t>SA4 8RR</t>
  </si>
  <si>
    <t>SA4 8RS</t>
  </si>
  <si>
    <t>SA4 8RT</t>
  </si>
  <si>
    <t>SA4 8RU</t>
  </si>
  <si>
    <t>SA4 8RW</t>
  </si>
  <si>
    <t>SA4 8RX</t>
  </si>
  <si>
    <t>SA4 8RY</t>
  </si>
  <si>
    <t>SA4 8RZ</t>
  </si>
  <si>
    <t>SA4 8SA</t>
  </si>
  <si>
    <t>SA4 8SD</t>
  </si>
  <si>
    <t>SA4 8SE</t>
  </si>
  <si>
    <t>SA4 8SF</t>
  </si>
  <si>
    <t>SA4 8SG</t>
  </si>
  <si>
    <t>SA4 8SH</t>
  </si>
  <si>
    <t>SA4 8SL</t>
  </si>
  <si>
    <t>SA4 8SP</t>
  </si>
  <si>
    <t>SA4 8SR</t>
  </si>
  <si>
    <t>SA4 8SS</t>
  </si>
  <si>
    <t>SA4 8ST</t>
  </si>
  <si>
    <t>SA4 8SY</t>
  </si>
  <si>
    <t>SA4 8SZ</t>
  </si>
  <si>
    <t>SA4 8TA</t>
  </si>
  <si>
    <t>SA4 8TB</t>
  </si>
  <si>
    <t>SA4 8TE</t>
  </si>
  <si>
    <t>SA4 8TF</t>
  </si>
  <si>
    <t>SA4 8TH</t>
  </si>
  <si>
    <t>SA4 8TJ</t>
  </si>
  <si>
    <t>SA4 8TL</t>
  </si>
  <si>
    <t>SA4 8TQ</t>
  </si>
  <si>
    <t>SA4 9DY</t>
  </si>
  <si>
    <t>SA4 9HG</t>
  </si>
  <si>
    <t>SA14 6AA</t>
  </si>
  <si>
    <t>Llannon</t>
  </si>
  <si>
    <t>SA14 6AB</t>
  </si>
  <si>
    <t>SA14 6AD</t>
  </si>
  <si>
    <t>SA14 6AE</t>
  </si>
  <si>
    <t>SA14 6AF</t>
  </si>
  <si>
    <t>SA14 6AG</t>
  </si>
  <si>
    <t>SA14 6AH</t>
  </si>
  <si>
    <t>SA14 6AL</t>
  </si>
  <si>
    <t>SA14 6AN</t>
  </si>
  <si>
    <t>SA14 6AP</t>
  </si>
  <si>
    <t>SA14 6AW</t>
  </si>
  <si>
    <t>SA14 6AX</t>
  </si>
  <si>
    <t>SA14 6AY</t>
  </si>
  <si>
    <t>SA14 6AZ</t>
  </si>
  <si>
    <t>SA14 6BA</t>
  </si>
  <si>
    <t>SA14 6BB</t>
  </si>
  <si>
    <t>SA14 6BD</t>
  </si>
  <si>
    <t>SA14 6BE</t>
  </si>
  <si>
    <t>SA14 6BG</t>
  </si>
  <si>
    <t>SA14 6BH</t>
  </si>
  <si>
    <t>SA14 6BJ</t>
  </si>
  <si>
    <t>SA14 6BL</t>
  </si>
  <si>
    <t>SA14 6BQ</t>
  </si>
  <si>
    <t>SA14 6BU</t>
  </si>
  <si>
    <t>SA14 8JH</t>
  </si>
  <si>
    <t>SA14 8JJ</t>
  </si>
  <si>
    <t>SA14 8JT</t>
  </si>
  <si>
    <t>SA18 1BW</t>
  </si>
  <si>
    <t>Nantgwineu</t>
  </si>
  <si>
    <t>SA18 1LZ</t>
  </si>
  <si>
    <t>SA6 5RT</t>
  </si>
  <si>
    <t>Rhyd-Y-Pandy</t>
  </si>
  <si>
    <t>SA6 6PB</t>
  </si>
  <si>
    <t>SA4 0FB</t>
  </si>
  <si>
    <t>Llanedi</t>
  </si>
  <si>
    <t>SA4 0FE</t>
  </si>
  <si>
    <t>SA4 0XW</t>
  </si>
  <si>
    <t>SA4 0YS</t>
  </si>
  <si>
    <t>SA4 0YT</t>
  </si>
  <si>
    <t>SA4 0YU</t>
  </si>
  <si>
    <t>SA4 0YY</t>
  </si>
  <si>
    <t>SA4 0YZ</t>
  </si>
  <si>
    <t>SA4 0ZL</t>
  </si>
  <si>
    <t>SA715AH</t>
  </si>
  <si>
    <t>SA715AJ</t>
  </si>
  <si>
    <t>SA715AN</t>
  </si>
  <si>
    <t>SA715AP</t>
  </si>
  <si>
    <t>SA715AR</t>
  </si>
  <si>
    <t>SA715AS</t>
  </si>
  <si>
    <t>SA715AT</t>
  </si>
  <si>
    <t>SA715AU</t>
  </si>
  <si>
    <t>SA715AW</t>
  </si>
  <si>
    <t>SA715AX</t>
  </si>
  <si>
    <t>SA715AY</t>
  </si>
  <si>
    <t>SA715BA</t>
  </si>
  <si>
    <t>SA715BB</t>
  </si>
  <si>
    <t>SA715BD</t>
  </si>
  <si>
    <t>SA715BE</t>
  </si>
  <si>
    <t>SA680TS</t>
  </si>
  <si>
    <t>SA708AY</t>
  </si>
  <si>
    <t>SA708DS</t>
  </si>
  <si>
    <t>SA708ER</t>
  </si>
  <si>
    <t>SA708PE</t>
  </si>
  <si>
    <t>SA708PG</t>
  </si>
  <si>
    <t>SA708PH</t>
  </si>
  <si>
    <t>SA708PJ</t>
  </si>
  <si>
    <t>SA708PL</t>
  </si>
  <si>
    <t>SA708PN</t>
  </si>
  <si>
    <t>SA708SE</t>
  </si>
  <si>
    <t>SA708SF</t>
  </si>
  <si>
    <t>SA708SG</t>
  </si>
  <si>
    <t>SA708SH</t>
  </si>
  <si>
    <t>SA708SJ</t>
  </si>
  <si>
    <t>SA708SL</t>
  </si>
  <si>
    <t>SA708SN</t>
  </si>
  <si>
    <t>SA708SQ</t>
  </si>
  <si>
    <t>SA708SR</t>
  </si>
  <si>
    <t>SA708SS</t>
  </si>
  <si>
    <t>SA708SW</t>
  </si>
  <si>
    <t>SA708SY</t>
  </si>
  <si>
    <t>SA708SZ</t>
  </si>
  <si>
    <t>SA708TA</t>
  </si>
  <si>
    <t>SA708TB</t>
  </si>
  <si>
    <t>SA708TD</t>
  </si>
  <si>
    <t>SA708TE</t>
  </si>
  <si>
    <t>SA708TF</t>
  </si>
  <si>
    <t>SA708TQ</t>
  </si>
  <si>
    <t>SA667AE</t>
  </si>
  <si>
    <t>SA667NJ</t>
  </si>
  <si>
    <t>SA667NL</t>
  </si>
  <si>
    <t>SA667PP</t>
  </si>
  <si>
    <t>SA667SR</t>
  </si>
  <si>
    <t>SA667ST</t>
  </si>
  <si>
    <t>SA667SZ</t>
  </si>
  <si>
    <t>SA667TA</t>
  </si>
  <si>
    <t>SA667TB</t>
  </si>
  <si>
    <t>SA667TD</t>
  </si>
  <si>
    <t>SA667TE</t>
  </si>
  <si>
    <t>SA667TQ</t>
  </si>
  <si>
    <t>SA667TR</t>
  </si>
  <si>
    <t>SA667TS</t>
  </si>
  <si>
    <t>SA667TW</t>
  </si>
  <si>
    <t>SA724SB</t>
  </si>
  <si>
    <t>SA724SD</t>
  </si>
  <si>
    <t>SA724SS</t>
  </si>
  <si>
    <t>SA724SU</t>
  </si>
  <si>
    <t>SA724SX</t>
  </si>
  <si>
    <t>SA724TT</t>
  </si>
  <si>
    <t>SA724UA</t>
  </si>
  <si>
    <t>SA724UB</t>
  </si>
  <si>
    <t>SA724UD</t>
  </si>
  <si>
    <t>SA724UE</t>
  </si>
  <si>
    <t>SA724UF</t>
  </si>
  <si>
    <t>SA724UG</t>
  </si>
  <si>
    <t>SA724UH</t>
  </si>
  <si>
    <t>SA724UJ</t>
  </si>
  <si>
    <t>SA724UL</t>
  </si>
  <si>
    <t>SA724UN</t>
  </si>
  <si>
    <t>SA724UQ</t>
  </si>
  <si>
    <t>SA724UR</t>
  </si>
  <si>
    <t>SA724US</t>
  </si>
  <si>
    <t>SA724UW</t>
  </si>
  <si>
    <t>SA623QX</t>
  </si>
  <si>
    <t>SA623QY</t>
  </si>
  <si>
    <t>SA623QZ</t>
  </si>
  <si>
    <t>SA623RA</t>
  </si>
  <si>
    <t>SA623RB</t>
  </si>
  <si>
    <t>SA623RD</t>
  </si>
  <si>
    <t>SA623RE</t>
  </si>
  <si>
    <t>SA623RF</t>
  </si>
  <si>
    <t>SA623RG</t>
  </si>
  <si>
    <t>SA623RH</t>
  </si>
  <si>
    <t>SA623RJ</t>
  </si>
  <si>
    <t>SA623RL</t>
  </si>
  <si>
    <t>SA623RN</t>
  </si>
  <si>
    <t>SA623RQ</t>
  </si>
  <si>
    <t>SA733SH</t>
  </si>
  <si>
    <t>SA733SJ</t>
  </si>
  <si>
    <t>SA733SL</t>
  </si>
  <si>
    <t>SA733SP</t>
  </si>
  <si>
    <t>SA733SS</t>
  </si>
  <si>
    <t>SA733SU</t>
  </si>
  <si>
    <t>SA733TB</t>
  </si>
  <si>
    <t>SA733TD</t>
  </si>
  <si>
    <t>SA733TF</t>
  </si>
  <si>
    <t>SA733TP</t>
  </si>
  <si>
    <t>SA733TS</t>
  </si>
  <si>
    <t>SA715RD</t>
  </si>
  <si>
    <t>SA715RE</t>
  </si>
  <si>
    <t>SA715RF</t>
  </si>
  <si>
    <t>SA715RG</t>
  </si>
  <si>
    <t>SA715RH</t>
  </si>
  <si>
    <t>SA715RJ</t>
  </si>
  <si>
    <t>SA715RN</t>
  </si>
  <si>
    <t>SA715RP</t>
  </si>
  <si>
    <t>SA715RQ</t>
  </si>
  <si>
    <t>SA715RR</t>
  </si>
  <si>
    <t>SA715RW</t>
  </si>
  <si>
    <t>SA715RY</t>
  </si>
  <si>
    <t>SA715RZ</t>
  </si>
  <si>
    <t>SA715JT</t>
  </si>
  <si>
    <t>SA715JX</t>
  </si>
  <si>
    <t>SA715JY</t>
  </si>
  <si>
    <t>SA715NA</t>
  </si>
  <si>
    <t>SA715NL</t>
  </si>
  <si>
    <t>SA715NN</t>
  </si>
  <si>
    <t>SA715NP</t>
  </si>
  <si>
    <t>SA715NR</t>
  </si>
  <si>
    <t>SA715NS</t>
  </si>
  <si>
    <t>SA715NT</t>
  </si>
  <si>
    <t>SA715NU</t>
  </si>
  <si>
    <t>SA715NW</t>
  </si>
  <si>
    <t>SA715NX</t>
  </si>
  <si>
    <t>SA715NY</t>
  </si>
  <si>
    <t>SA715PA</t>
  </si>
  <si>
    <t>SA715PB</t>
  </si>
  <si>
    <t>SA680AA</t>
  </si>
  <si>
    <t>SA680AB</t>
  </si>
  <si>
    <t>SA680AD</t>
  </si>
  <si>
    <t>SA680AE</t>
  </si>
  <si>
    <t>SA680PF</t>
  </si>
  <si>
    <t>SA680QP</t>
  </si>
  <si>
    <t>SA680QR</t>
  </si>
  <si>
    <t>SA680QS</t>
  </si>
  <si>
    <t>SA680QT</t>
  </si>
  <si>
    <t>SA680QU</t>
  </si>
  <si>
    <t>SA680QW</t>
  </si>
  <si>
    <t>SA680QX</t>
  </si>
  <si>
    <t>SA680QY</t>
  </si>
  <si>
    <t>SA680QZ</t>
  </si>
  <si>
    <t>SA680RA</t>
  </si>
  <si>
    <t>SA680SA</t>
  </si>
  <si>
    <t>SA680SB</t>
  </si>
  <si>
    <t>SA680SE</t>
  </si>
  <si>
    <t>SA680TW</t>
  </si>
  <si>
    <t>SA680TZ</t>
  </si>
  <si>
    <t>SA680UA</t>
  </si>
  <si>
    <t>SA680UB</t>
  </si>
  <si>
    <t>SA680UD</t>
  </si>
  <si>
    <t>SA680UE</t>
  </si>
  <si>
    <t>SA680UF</t>
  </si>
  <si>
    <t>SA680UG</t>
  </si>
  <si>
    <t>SA680UH</t>
  </si>
  <si>
    <t>SA680UJ</t>
  </si>
  <si>
    <t>SA680UL</t>
  </si>
  <si>
    <t>SA680UN</t>
  </si>
  <si>
    <t>SA680UP</t>
  </si>
  <si>
    <t>SA680UQ</t>
  </si>
  <si>
    <t>SA680UR</t>
  </si>
  <si>
    <t>SA680US</t>
  </si>
  <si>
    <t>SA680UT</t>
  </si>
  <si>
    <t>SA680UU</t>
  </si>
  <si>
    <t>SA680UW</t>
  </si>
  <si>
    <t>SA680UX</t>
  </si>
  <si>
    <t>SA680UY</t>
  </si>
  <si>
    <t>SA680UZ</t>
  </si>
  <si>
    <t>SA680XA</t>
  </si>
  <si>
    <t>SA680XB</t>
  </si>
  <si>
    <t>SA680XD</t>
  </si>
  <si>
    <t>SA680XE</t>
  </si>
  <si>
    <t>SA680XF</t>
  </si>
  <si>
    <t>SA680XG</t>
  </si>
  <si>
    <t>SA680XN</t>
  </si>
  <si>
    <t>SA680XR</t>
  </si>
  <si>
    <t>SA680XS</t>
  </si>
  <si>
    <t>SA680XT</t>
  </si>
  <si>
    <t>SA680XU</t>
  </si>
  <si>
    <t>SA680XX</t>
  </si>
  <si>
    <t>SA680XY</t>
  </si>
  <si>
    <t>SA680YA</t>
  </si>
  <si>
    <t>SA680YB</t>
  </si>
  <si>
    <t>SA680YD</t>
  </si>
  <si>
    <t>SA680YE</t>
  </si>
  <si>
    <t>SA680YF</t>
  </si>
  <si>
    <t>SA680YG</t>
  </si>
  <si>
    <t>SA680YH</t>
  </si>
  <si>
    <t>SA680YJ</t>
  </si>
  <si>
    <t>SA680YL</t>
  </si>
  <si>
    <t>SA680YN</t>
  </si>
  <si>
    <t>SA680YP</t>
  </si>
  <si>
    <t>SA680YQ</t>
  </si>
  <si>
    <t>SA680YU</t>
  </si>
  <si>
    <t>SA680YW</t>
  </si>
  <si>
    <t>SA680YX</t>
  </si>
  <si>
    <t>SA680ZA</t>
  </si>
  <si>
    <t>SA680ZB</t>
  </si>
  <si>
    <t>SA699BD</t>
  </si>
  <si>
    <t>SA699BH</t>
  </si>
  <si>
    <t>SA699BJ</t>
  </si>
  <si>
    <t>SA699BL</t>
  </si>
  <si>
    <t>SA699BW</t>
  </si>
  <si>
    <t>SA699BY</t>
  </si>
  <si>
    <t>SA677EG</t>
  </si>
  <si>
    <t>SA677EL</t>
  </si>
  <si>
    <t>SA677PD</t>
  </si>
  <si>
    <t>SA677PE</t>
  </si>
  <si>
    <t>SA677PG</t>
  </si>
  <si>
    <t>SA678UU</t>
  </si>
  <si>
    <t>SA623AF</t>
  </si>
  <si>
    <t>SA623AS</t>
  </si>
  <si>
    <t>SA623AT</t>
  </si>
  <si>
    <t>SA623AX</t>
  </si>
  <si>
    <t>SA623AY</t>
  </si>
  <si>
    <t>SA623AZ</t>
  </si>
  <si>
    <t>SA623BA</t>
  </si>
  <si>
    <t>SA623BB</t>
  </si>
  <si>
    <t>SA623BD</t>
  </si>
  <si>
    <t>SA623BE</t>
  </si>
  <si>
    <t>SA623BG</t>
  </si>
  <si>
    <t>SA623BH</t>
  </si>
  <si>
    <t>SA623BQ</t>
  </si>
  <si>
    <t>SA623DF</t>
  </si>
  <si>
    <t>SA625HA</t>
  </si>
  <si>
    <t>SA625HD</t>
  </si>
  <si>
    <t>SA625HF</t>
  </si>
  <si>
    <t>SA612UT</t>
  </si>
  <si>
    <t>SA677BR</t>
  </si>
  <si>
    <t>SA677DH</t>
  </si>
  <si>
    <t>SA677DJ</t>
  </si>
  <si>
    <t>SA677DL</t>
  </si>
  <si>
    <t>SA677DN</t>
  </si>
  <si>
    <t>SA677DP</t>
  </si>
  <si>
    <t>SA677DQ</t>
  </si>
  <si>
    <t>SA677DR</t>
  </si>
  <si>
    <t>SA677DS</t>
  </si>
  <si>
    <t>SA677DT</t>
  </si>
  <si>
    <t>SA677DU</t>
  </si>
  <si>
    <t>SA677DW</t>
  </si>
  <si>
    <t>SA677DX</t>
  </si>
  <si>
    <t>SA677EA</t>
  </si>
  <si>
    <t>SA677ES</t>
  </si>
  <si>
    <t>SA677EU</t>
  </si>
  <si>
    <t>SA677FD</t>
  </si>
  <si>
    <t>SA677FE</t>
  </si>
  <si>
    <t>SA677FG</t>
  </si>
  <si>
    <t>SA677FH</t>
  </si>
  <si>
    <t>SA677FJ</t>
  </si>
  <si>
    <t>SA677FL</t>
  </si>
  <si>
    <t>SA677NX</t>
  </si>
  <si>
    <t>SA678TA</t>
  </si>
  <si>
    <t>SA678TX</t>
  </si>
  <si>
    <t>SA678TY</t>
  </si>
  <si>
    <t>SA678UA</t>
  </si>
  <si>
    <t>SA678UF</t>
  </si>
  <si>
    <t>SA678UW</t>
  </si>
  <si>
    <t>SA731EA</t>
  </si>
  <si>
    <t>SA731EB</t>
  </si>
  <si>
    <t>SA731ED</t>
  </si>
  <si>
    <t>SA731EE</t>
  </si>
  <si>
    <t>SA731EF</t>
  </si>
  <si>
    <t>SA731EG</t>
  </si>
  <si>
    <t>SA731EH</t>
  </si>
  <si>
    <t>SA731EL</t>
  </si>
  <si>
    <t>SA731EN</t>
  </si>
  <si>
    <t>SA731EP</t>
  </si>
  <si>
    <t>SA731ER</t>
  </si>
  <si>
    <t>SA731EW</t>
  </si>
  <si>
    <t>SA731FA</t>
  </si>
  <si>
    <t>SA731FB</t>
  </si>
  <si>
    <t>SA731GA</t>
  </si>
  <si>
    <t>SA731LS</t>
  </si>
  <si>
    <t>SA731PH</t>
  </si>
  <si>
    <t>SA731PJ</t>
  </si>
  <si>
    <t>SA731PL</t>
  </si>
  <si>
    <t>SA731PN</t>
  </si>
  <si>
    <t>SA731PP</t>
  </si>
  <si>
    <t>SA731PR</t>
  </si>
  <si>
    <t>SA731PT</t>
  </si>
  <si>
    <t>SA731PU</t>
  </si>
  <si>
    <t>SA731PW</t>
  </si>
  <si>
    <t>SA731PX</t>
  </si>
  <si>
    <t>SA731PY</t>
  </si>
  <si>
    <t>SA731PZ</t>
  </si>
  <si>
    <t>SA731QA</t>
  </si>
  <si>
    <t>SA731QB</t>
  </si>
  <si>
    <t>SA731QD</t>
  </si>
  <si>
    <t>SA731QE</t>
  </si>
  <si>
    <t>SA731QF</t>
  </si>
  <si>
    <t>SA731QG</t>
  </si>
  <si>
    <t>SA731QH</t>
  </si>
  <si>
    <t>SA731QJ</t>
  </si>
  <si>
    <t>SA731QL</t>
  </si>
  <si>
    <t>SA731QN</t>
  </si>
  <si>
    <t>SA731QP</t>
  </si>
  <si>
    <t>SA731QQ</t>
  </si>
  <si>
    <t>SA731QR</t>
  </si>
  <si>
    <t>SA731QS</t>
  </si>
  <si>
    <t>SA731QW</t>
  </si>
  <si>
    <t>SA731QX</t>
  </si>
  <si>
    <t>SA731QY</t>
  </si>
  <si>
    <t>SA731RA</t>
  </si>
  <si>
    <t>SA731RB</t>
  </si>
  <si>
    <t>SA731RD</t>
  </si>
  <si>
    <t>SA731RE</t>
  </si>
  <si>
    <t>SA731RF</t>
  </si>
  <si>
    <t>SA731RG</t>
  </si>
  <si>
    <t>SA731RH</t>
  </si>
  <si>
    <t>SA731RJ</t>
  </si>
  <si>
    <t>SA731RL</t>
  </si>
  <si>
    <t>SA731RN</t>
  </si>
  <si>
    <t>SA731RP</t>
  </si>
  <si>
    <t>SA731RQ</t>
  </si>
  <si>
    <t>SA731RR</t>
  </si>
  <si>
    <t>SA731RS</t>
  </si>
  <si>
    <t>SA731RT</t>
  </si>
  <si>
    <t>SA731RU</t>
  </si>
  <si>
    <t>SA731RX</t>
  </si>
  <si>
    <t>SA731RY</t>
  </si>
  <si>
    <t>SA731RZ</t>
  </si>
  <si>
    <t>SA731SA</t>
  </si>
  <si>
    <t>SA731SB</t>
  </si>
  <si>
    <t>SA731SD</t>
  </si>
  <si>
    <t>SA731SE</t>
  </si>
  <si>
    <t>SA731SF</t>
  </si>
  <si>
    <t>SA731SG</t>
  </si>
  <si>
    <t>SA731SH</t>
  </si>
  <si>
    <t>SA731SJ</t>
  </si>
  <si>
    <t>SA731SL</t>
  </si>
  <si>
    <t>SA731SN</t>
  </si>
  <si>
    <t>SA731SP</t>
  </si>
  <si>
    <t>SA731SQ</t>
  </si>
  <si>
    <t>SA731SR</t>
  </si>
  <si>
    <t>SA731SS</t>
  </si>
  <si>
    <t>SA731ST</t>
  </si>
  <si>
    <t>SA731SU</t>
  </si>
  <si>
    <t>SA731SX</t>
  </si>
  <si>
    <t>SA731SY</t>
  </si>
  <si>
    <t>SA731SZ</t>
  </si>
  <si>
    <t>SA731TA</t>
  </si>
  <si>
    <t>SA731TB</t>
  </si>
  <si>
    <t>SA731TD</t>
  </si>
  <si>
    <t>SA731TE</t>
  </si>
  <si>
    <t>SA731TF</t>
  </si>
  <si>
    <t>SA731TG</t>
  </si>
  <si>
    <t>SA731TH</t>
  </si>
  <si>
    <t>SA731TJ</t>
  </si>
  <si>
    <t>SA731TL</t>
  </si>
  <si>
    <t>SA731TN</t>
  </si>
  <si>
    <t>SA731TP</t>
  </si>
  <si>
    <t>SA731TQ</t>
  </si>
  <si>
    <t>SA731TR</t>
  </si>
  <si>
    <t>SA731TS</t>
  </si>
  <si>
    <t>SA731TT</t>
  </si>
  <si>
    <t>SA731TU</t>
  </si>
  <si>
    <t>SA731TW</t>
  </si>
  <si>
    <t>SA731TX</t>
  </si>
  <si>
    <t>SA731TY</t>
  </si>
  <si>
    <t>SA731UA</t>
  </si>
  <si>
    <t>SA731UB</t>
  </si>
  <si>
    <t>SA731UD</t>
  </si>
  <si>
    <t>SA731UE</t>
  </si>
  <si>
    <t>SA731UF</t>
  </si>
  <si>
    <t>SA731UG</t>
  </si>
  <si>
    <t>SA731UH</t>
  </si>
  <si>
    <t>SA731UJ</t>
  </si>
  <si>
    <t>SA680NL</t>
  </si>
  <si>
    <t>SA680PE</t>
  </si>
  <si>
    <t>SA680PG</t>
  </si>
  <si>
    <t>SA680PH</t>
  </si>
  <si>
    <t>SA731JG</t>
  </si>
  <si>
    <t>SA731JH</t>
  </si>
  <si>
    <t>SA731JL</t>
  </si>
  <si>
    <t>SA731JP</t>
  </si>
  <si>
    <t>SA731JQ</t>
  </si>
  <si>
    <t>SA731JR</t>
  </si>
  <si>
    <t>SA731JS</t>
  </si>
  <si>
    <t>SA731JT</t>
  </si>
  <si>
    <t>SA731JU</t>
  </si>
  <si>
    <t>SA731JW</t>
  </si>
  <si>
    <t>SA731JX</t>
  </si>
  <si>
    <t>SA623DR</t>
  </si>
  <si>
    <t>SA623SF</t>
  </si>
  <si>
    <t>SA623SS</t>
  </si>
  <si>
    <t>SA623ST</t>
  </si>
  <si>
    <t>SA623SU</t>
  </si>
  <si>
    <t>SA623SW</t>
  </si>
  <si>
    <t>SA623SX</t>
  </si>
  <si>
    <t>SA623SY</t>
  </si>
  <si>
    <t>SA623SZ</t>
  </si>
  <si>
    <t>SA623TA</t>
  </si>
  <si>
    <t>SA623TB</t>
  </si>
  <si>
    <t>SA623TD</t>
  </si>
  <si>
    <t>SA623TE</t>
  </si>
  <si>
    <t>SA623TG</t>
  </si>
  <si>
    <t>SA623TJ</t>
  </si>
  <si>
    <t>SA623TP</t>
  </si>
  <si>
    <t>SA623TR</t>
  </si>
  <si>
    <t>SA623BW</t>
  </si>
  <si>
    <t>SA623BY</t>
  </si>
  <si>
    <t>SA623BZ</t>
  </si>
  <si>
    <t>SA623DA</t>
  </si>
  <si>
    <t>SA623DB</t>
  </si>
  <si>
    <t>SA623DD</t>
  </si>
  <si>
    <t>SA623DE</t>
  </si>
  <si>
    <t>SA623DG</t>
  </si>
  <si>
    <t>SA623DH</t>
  </si>
  <si>
    <t>SA623DW</t>
  </si>
  <si>
    <t>SA623EG</t>
  </si>
  <si>
    <t>SA623ES</t>
  </si>
  <si>
    <t>SA733TN</t>
  </si>
  <si>
    <t>SA731BR</t>
  </si>
  <si>
    <t>SA731DP</t>
  </si>
  <si>
    <t>SA731DR</t>
  </si>
  <si>
    <t>SA731DS</t>
  </si>
  <si>
    <t>SA731DT</t>
  </si>
  <si>
    <t>SA731DU</t>
  </si>
  <si>
    <t>SA731DX</t>
  </si>
  <si>
    <t>SA731DY</t>
  </si>
  <si>
    <t>SA731EJ</t>
  </si>
  <si>
    <t>SA625HR</t>
  </si>
  <si>
    <t>SA714AA</t>
  </si>
  <si>
    <t>SA714AB</t>
  </si>
  <si>
    <t>SA714AD</t>
  </si>
  <si>
    <t>SA714AE</t>
  </si>
  <si>
    <t>SA714AF</t>
  </si>
  <si>
    <t>SA714AG</t>
  </si>
  <si>
    <t>SA714AH</t>
  </si>
  <si>
    <t>SA714AN</t>
  </si>
  <si>
    <t>SA714AP</t>
  </si>
  <si>
    <t>SA714AQ</t>
  </si>
  <si>
    <t>SA714AR</t>
  </si>
  <si>
    <t>SA714AS</t>
  </si>
  <si>
    <t>SA714AT</t>
  </si>
  <si>
    <t>SA714AU</t>
  </si>
  <si>
    <t>SA714AW</t>
  </si>
  <si>
    <t>SA714AX</t>
  </si>
  <si>
    <t>SA714AY</t>
  </si>
  <si>
    <t>SA714AZ</t>
  </si>
  <si>
    <t>SA714BA</t>
  </si>
  <si>
    <t>SA714BB</t>
  </si>
  <si>
    <t>SA714BD</t>
  </si>
  <si>
    <t>SA714BE</t>
  </si>
  <si>
    <t>SA714BG</t>
  </si>
  <si>
    <t>SA714BH</t>
  </si>
  <si>
    <t>SA714BJ</t>
  </si>
  <si>
    <t>SA714BL</t>
  </si>
  <si>
    <t>SA714BN</t>
  </si>
  <si>
    <t>SA714BP</t>
  </si>
  <si>
    <t>SA714BS</t>
  </si>
  <si>
    <t>SA714BT</t>
  </si>
  <si>
    <t>SA714BU</t>
  </si>
  <si>
    <t>SA714BW</t>
  </si>
  <si>
    <t>SA714BX</t>
  </si>
  <si>
    <t>SA714BY</t>
  </si>
  <si>
    <t>SA714BZ</t>
  </si>
  <si>
    <t>SA714DA</t>
  </si>
  <si>
    <t>SA714DB</t>
  </si>
  <si>
    <t>SA714DE</t>
  </si>
  <si>
    <t>SA714DF</t>
  </si>
  <si>
    <t>SA714DG</t>
  </si>
  <si>
    <t>SA714DH</t>
  </si>
  <si>
    <t>SA714DJ</t>
  </si>
  <si>
    <t>SA714DL</t>
  </si>
  <si>
    <t>SA714DN</t>
  </si>
  <si>
    <t>SA714DP</t>
  </si>
  <si>
    <t>SA714DQ</t>
  </si>
  <si>
    <t>SA714DR</t>
  </si>
  <si>
    <t>SA714DS</t>
  </si>
  <si>
    <t>SA714DT</t>
  </si>
  <si>
    <t>SA714DU</t>
  </si>
  <si>
    <t>SA714DW</t>
  </si>
  <si>
    <t>SA714DX</t>
  </si>
  <si>
    <t>SA714DY</t>
  </si>
  <si>
    <t>SA714DZ</t>
  </si>
  <si>
    <t>SA714EA</t>
  </si>
  <si>
    <t>SA714EB</t>
  </si>
  <si>
    <t>SA714ED</t>
  </si>
  <si>
    <t>SA714EE</t>
  </si>
  <si>
    <t>SA714EF</t>
  </si>
  <si>
    <t>SA714EG</t>
  </si>
  <si>
    <t>SA714EH</t>
  </si>
  <si>
    <t>SA714EJ</t>
  </si>
  <si>
    <t>SA714EL</t>
  </si>
  <si>
    <t>SA714EN</t>
  </si>
  <si>
    <t>SA714EP</t>
  </si>
  <si>
    <t>SA714EQ</t>
  </si>
  <si>
    <t>SA714ER</t>
  </si>
  <si>
    <t>SA714ES</t>
  </si>
  <si>
    <t>SA714ET</t>
  </si>
  <si>
    <t>SA714EU</t>
  </si>
  <si>
    <t>SA714EW</t>
  </si>
  <si>
    <t>SA714EX</t>
  </si>
  <si>
    <t>SA714EY</t>
  </si>
  <si>
    <t>SA714EZ</t>
  </si>
  <si>
    <t>SA714FB</t>
  </si>
  <si>
    <t>SA714FD</t>
  </si>
  <si>
    <t>SA714FE</t>
  </si>
  <si>
    <t>SA714HA</t>
  </si>
  <si>
    <t>SA714HB</t>
  </si>
  <si>
    <t>SA714HD</t>
  </si>
  <si>
    <t>SA714HH</t>
  </si>
  <si>
    <t>SA714HJ</t>
  </si>
  <si>
    <t>SA714HL</t>
  </si>
  <si>
    <t>SA714HN</t>
  </si>
  <si>
    <t>SA714HP</t>
  </si>
  <si>
    <t>SA714HS</t>
  </si>
  <si>
    <t>SA714HT</t>
  </si>
  <si>
    <t>SA714HU</t>
  </si>
  <si>
    <t>SA714HW</t>
  </si>
  <si>
    <t>SA714HX</t>
  </si>
  <si>
    <t>SA714JA</t>
  </si>
  <si>
    <t>SA714JB</t>
  </si>
  <si>
    <t>SA714JD</t>
  </si>
  <si>
    <t>SA714JE</t>
  </si>
  <si>
    <t>SA714JF</t>
  </si>
  <si>
    <t>SA714JG</t>
  </si>
  <si>
    <t>SA714JH</t>
  </si>
  <si>
    <t>SA714JJ</t>
  </si>
  <si>
    <t>SA714JL</t>
  </si>
  <si>
    <t>SA714JN</t>
  </si>
  <si>
    <t>SA714JQ</t>
  </si>
  <si>
    <t>SA714JS</t>
  </si>
  <si>
    <t>SA714JX</t>
  </si>
  <si>
    <t>SA714LA</t>
  </si>
  <si>
    <t>SA714LB</t>
  </si>
  <si>
    <t>SA714LD</t>
  </si>
  <si>
    <t>SA714LE</t>
  </si>
  <si>
    <t>SA714LF</t>
  </si>
  <si>
    <t>SA714LG</t>
  </si>
  <si>
    <t>SA714LH</t>
  </si>
  <si>
    <t>SA714LL</t>
  </si>
  <si>
    <t>SA714LN</t>
  </si>
  <si>
    <t>SA714LP</t>
  </si>
  <si>
    <t>SA714LQ</t>
  </si>
  <si>
    <t>SA714LR</t>
  </si>
  <si>
    <t>SA714LS</t>
  </si>
  <si>
    <t>SA714LT</t>
  </si>
  <si>
    <t>SA714LU</t>
  </si>
  <si>
    <t>SA714LW</t>
  </si>
  <si>
    <t>SA714LX</t>
  </si>
  <si>
    <t>SA714LZ</t>
  </si>
  <si>
    <t>SA714NA</t>
  </si>
  <si>
    <t>SA714NB</t>
  </si>
  <si>
    <t>SA714ND</t>
  </si>
  <si>
    <t>SA714NE</t>
  </si>
  <si>
    <t>SA714NF</t>
  </si>
  <si>
    <t>SA714NG</t>
  </si>
  <si>
    <t>SA714NH</t>
  </si>
  <si>
    <t>SA714NN</t>
  </si>
  <si>
    <t>SA714NP</t>
  </si>
  <si>
    <t>SA714NQ</t>
  </si>
  <si>
    <t>SA714NR</t>
  </si>
  <si>
    <t>SA714NT</t>
  </si>
  <si>
    <t>SA714NU</t>
  </si>
  <si>
    <t>SA714NX</t>
  </si>
  <si>
    <t>SA714NY</t>
  </si>
  <si>
    <t>SA714NZ</t>
  </si>
  <si>
    <t>SA714PA</t>
  </si>
  <si>
    <t>SA714PB</t>
  </si>
  <si>
    <t>SA714PD</t>
  </si>
  <si>
    <t>SA714PE</t>
  </si>
  <si>
    <t>SA714PF</t>
  </si>
  <si>
    <t>SA714PG</t>
  </si>
  <si>
    <t>SA714PJ</t>
  </si>
  <si>
    <t>SA714PL</t>
  </si>
  <si>
    <t>SA714PN</t>
  </si>
  <si>
    <t>SA714PP</t>
  </si>
  <si>
    <t>SA714PQ</t>
  </si>
  <si>
    <t>SA714PR</t>
  </si>
  <si>
    <t>SA714PS</t>
  </si>
  <si>
    <t>SA714PT</t>
  </si>
  <si>
    <t>SA714PU</t>
  </si>
  <si>
    <t>SA714PW</t>
  </si>
  <si>
    <t>SA714PX</t>
  </si>
  <si>
    <t>SA714PY</t>
  </si>
  <si>
    <t>SA714PZ</t>
  </si>
  <si>
    <t>SA714QA</t>
  </si>
  <si>
    <t>SA714QB</t>
  </si>
  <si>
    <t>SA714QD</t>
  </si>
  <si>
    <t>SA714QE</t>
  </si>
  <si>
    <t>SA714QF</t>
  </si>
  <si>
    <t>SA714QG</t>
  </si>
  <si>
    <t>SA714QH</t>
  </si>
  <si>
    <t>SA714QJ</t>
  </si>
  <si>
    <t>SA714QL</t>
  </si>
  <si>
    <t>SA714QN</t>
  </si>
  <si>
    <t>SA714QP</t>
  </si>
  <si>
    <t>SA714QQ</t>
  </si>
  <si>
    <t>SA714QR</t>
  </si>
  <si>
    <t>SA714QS</t>
  </si>
  <si>
    <t>SA714QT</t>
  </si>
  <si>
    <t>SA714QU</t>
  </si>
  <si>
    <t>SA714QX</t>
  </si>
  <si>
    <t>SA714QY</t>
  </si>
  <si>
    <t>SA714RE</t>
  </si>
  <si>
    <t>SA714RG</t>
  </si>
  <si>
    <t>SA714RJ</t>
  </si>
  <si>
    <t>SA714RL</t>
  </si>
  <si>
    <t>SA714SZ</t>
  </si>
  <si>
    <t>SA714TA</t>
  </si>
  <si>
    <t>SA714TB</t>
  </si>
  <si>
    <t>SA714TD</t>
  </si>
  <si>
    <t>SA714TE</t>
  </si>
  <si>
    <t>SA714TG</t>
  </si>
  <si>
    <t>SA714TH</t>
  </si>
  <si>
    <t>SA714TJ</t>
  </si>
  <si>
    <t>SA714TL</t>
  </si>
  <si>
    <t>SA714TN</t>
  </si>
  <si>
    <t>SA714TP</t>
  </si>
  <si>
    <t>SA714TQ</t>
  </si>
  <si>
    <t>SA714TR</t>
  </si>
  <si>
    <t>SA714TS</t>
  </si>
  <si>
    <t>SA715BP</t>
  </si>
  <si>
    <t>SA715BQ</t>
  </si>
  <si>
    <t>SA715BS</t>
  </si>
  <si>
    <t>SA715EP</t>
  </si>
  <si>
    <t>SA715JA</t>
  </si>
  <si>
    <t>SA715JB</t>
  </si>
  <si>
    <t>SA715JD</t>
  </si>
  <si>
    <t>SA715JE</t>
  </si>
  <si>
    <t>SA715JF</t>
  </si>
  <si>
    <t>SA715JG</t>
  </si>
  <si>
    <t>SA715JH</t>
  </si>
  <si>
    <t>SA715JJ</t>
  </si>
  <si>
    <t>SA715JL</t>
  </si>
  <si>
    <t>SA715JN</t>
  </si>
  <si>
    <t>SA715JP</t>
  </si>
  <si>
    <t>SA715JQ</t>
  </si>
  <si>
    <t>SA715JW</t>
  </si>
  <si>
    <t>SA715JZ</t>
  </si>
  <si>
    <t>SA715LQ</t>
  </si>
  <si>
    <t>SA715NJ</t>
  </si>
  <si>
    <t>SA715PF</t>
  </si>
  <si>
    <t>SA715PR</t>
  </si>
  <si>
    <t>SA715PS</t>
  </si>
  <si>
    <t>SA715PT</t>
  </si>
  <si>
    <t>SA715PZ</t>
  </si>
  <si>
    <t>SA715QB</t>
  </si>
  <si>
    <t>SA715QD</t>
  </si>
  <si>
    <t>SA715QE</t>
  </si>
  <si>
    <t>SA715QG</t>
  </si>
  <si>
    <t>SA715QH</t>
  </si>
  <si>
    <t>SA715QJ</t>
  </si>
  <si>
    <t>SA715QL</t>
  </si>
  <si>
    <t>SA715QN</t>
  </si>
  <si>
    <t>SA715QQ</t>
  </si>
  <si>
    <t>SA715QW</t>
  </si>
  <si>
    <t>SA715QY</t>
  </si>
  <si>
    <t>SA715TS</t>
  </si>
  <si>
    <t>SA715TT</t>
  </si>
  <si>
    <t>SA715TU</t>
  </si>
  <si>
    <t>SA715TX</t>
  </si>
  <si>
    <t>SA715TY</t>
  </si>
  <si>
    <t>SA724AA</t>
  </si>
  <si>
    <t>SA724RA</t>
  </si>
  <si>
    <t>SA724RR</t>
  </si>
  <si>
    <t>SA724RS</t>
  </si>
  <si>
    <t>SA724RT</t>
  </si>
  <si>
    <t>SA724RZ</t>
  </si>
  <si>
    <t>SA726AE</t>
  </si>
  <si>
    <t>SA726AF</t>
  </si>
  <si>
    <t>SA726AG</t>
  </si>
  <si>
    <t>SA726AH</t>
  </si>
  <si>
    <t>SA726AL</t>
  </si>
  <si>
    <t>SA726AN</t>
  </si>
  <si>
    <t>SA726AQ</t>
  </si>
  <si>
    <t>SA726AR</t>
  </si>
  <si>
    <t>SA726AS</t>
  </si>
  <si>
    <t>SA726AT</t>
  </si>
  <si>
    <t>SA726AU</t>
  </si>
  <si>
    <t>SA726AW</t>
  </si>
  <si>
    <t>SA726AX</t>
  </si>
  <si>
    <t>SA726AY</t>
  </si>
  <si>
    <t>SA726BA</t>
  </si>
  <si>
    <t>SA726BB</t>
  </si>
  <si>
    <t>SA726BD</t>
  </si>
  <si>
    <t>SA726BE</t>
  </si>
  <si>
    <t>SA726BH</t>
  </si>
  <si>
    <t>SA726BJ</t>
  </si>
  <si>
    <t>SA726BL</t>
  </si>
  <si>
    <t>SA726BP</t>
  </si>
  <si>
    <t>SA726BQ</t>
  </si>
  <si>
    <t>SA726BT</t>
  </si>
  <si>
    <t>SA726BX</t>
  </si>
  <si>
    <t>SA726DA</t>
  </si>
  <si>
    <t>SA726DB</t>
  </si>
  <si>
    <t>SA726DD</t>
  </si>
  <si>
    <t>SA726DE</t>
  </si>
  <si>
    <t>SA726DF</t>
  </si>
  <si>
    <t>SA726DG</t>
  </si>
  <si>
    <t>SA726DH</t>
  </si>
  <si>
    <t>SA726DJ</t>
  </si>
  <si>
    <t>SA726DL</t>
  </si>
  <si>
    <t>SA726DN</t>
  </si>
  <si>
    <t>SA726DP</t>
  </si>
  <si>
    <t>SA726DQ</t>
  </si>
  <si>
    <t>SA726DR</t>
  </si>
  <si>
    <t>SA726DS</t>
  </si>
  <si>
    <t>SA726DT</t>
  </si>
  <si>
    <t>SA726DU</t>
  </si>
  <si>
    <t>SA726DW</t>
  </si>
  <si>
    <t>SA726DX</t>
  </si>
  <si>
    <t>SA726DY</t>
  </si>
  <si>
    <t>SA726EB</t>
  </si>
  <si>
    <t>SA726ED</t>
  </si>
  <si>
    <t>SA726EE</t>
  </si>
  <si>
    <t>SA726EF</t>
  </si>
  <si>
    <t>SA726EH</t>
  </si>
  <si>
    <t>SA726EJ</t>
  </si>
  <si>
    <t>SA726EL</t>
  </si>
  <si>
    <t>SA726EN</t>
  </si>
  <si>
    <t>SA726EP</t>
  </si>
  <si>
    <t>SA726EQ</t>
  </si>
  <si>
    <t>SA726EU</t>
  </si>
  <si>
    <t>SA726EW</t>
  </si>
  <si>
    <t>SA726EZ</t>
  </si>
  <si>
    <t>SA726FB</t>
  </si>
  <si>
    <t>SA726FD</t>
  </si>
  <si>
    <t>SA726GL</t>
  </si>
  <si>
    <t>SA726HA</t>
  </si>
  <si>
    <t>SA726HB</t>
  </si>
  <si>
    <t>SA726HD</t>
  </si>
  <si>
    <t>SA726HE</t>
  </si>
  <si>
    <t>SA726HF</t>
  </si>
  <si>
    <t>SA726HG</t>
  </si>
  <si>
    <t>SA726HH</t>
  </si>
  <si>
    <t>SA726HJ</t>
  </si>
  <si>
    <t>SA726HL</t>
  </si>
  <si>
    <t>SA726HN</t>
  </si>
  <si>
    <t>SA726HP</t>
  </si>
  <si>
    <t>SA726HQ</t>
  </si>
  <si>
    <t>SA726HR</t>
  </si>
  <si>
    <t>SA726HS</t>
  </si>
  <si>
    <t>SA726HT</t>
  </si>
  <si>
    <t>SA726HU</t>
  </si>
  <si>
    <t>SA726HW</t>
  </si>
  <si>
    <t>SA726HZ</t>
  </si>
  <si>
    <t>SA726JA</t>
  </si>
  <si>
    <t>SA726JD</t>
  </si>
  <si>
    <t>SA726JE</t>
  </si>
  <si>
    <t>SA726JF</t>
  </si>
  <si>
    <t>SA726JG</t>
  </si>
  <si>
    <t>SA726JH</t>
  </si>
  <si>
    <t>SA726JJ</t>
  </si>
  <si>
    <t>SA726JL</t>
  </si>
  <si>
    <t>SA726JN</t>
  </si>
  <si>
    <t>SA726JP</t>
  </si>
  <si>
    <t>SA726JQ</t>
  </si>
  <si>
    <t>SA726JR</t>
  </si>
  <si>
    <t>SA726JS</t>
  </si>
  <si>
    <t>SA726JT</t>
  </si>
  <si>
    <t>SA726JU</t>
  </si>
  <si>
    <t>SA726JW</t>
  </si>
  <si>
    <t>SA726JX</t>
  </si>
  <si>
    <t>SA726JY</t>
  </si>
  <si>
    <t>SA726JZ</t>
  </si>
  <si>
    <t>SA726LA</t>
  </si>
  <si>
    <t>SA726LE</t>
  </si>
  <si>
    <t>SA726LF</t>
  </si>
  <si>
    <t>SA726LG</t>
  </si>
  <si>
    <t>SA726LH</t>
  </si>
  <si>
    <t>SA726LJ</t>
  </si>
  <si>
    <t>SA726LL</t>
  </si>
  <si>
    <t>SA726LN</t>
  </si>
  <si>
    <t>SA726LP</t>
  </si>
  <si>
    <t>SA726LQ</t>
  </si>
  <si>
    <t>SA726LR</t>
  </si>
  <si>
    <t>SA726LS</t>
  </si>
  <si>
    <t>SA726LT</t>
  </si>
  <si>
    <t>SA726LU</t>
  </si>
  <si>
    <t>SA726LW</t>
  </si>
  <si>
    <t>SA726LX</t>
  </si>
  <si>
    <t>SA726LY</t>
  </si>
  <si>
    <t>SA726LZ</t>
  </si>
  <si>
    <t>SA726NA</t>
  </si>
  <si>
    <t>SA726NB</t>
  </si>
  <si>
    <t>SA726ND</t>
  </si>
  <si>
    <t>SA726NE</t>
  </si>
  <si>
    <t>SA726NG</t>
  </si>
  <si>
    <t>SA726NL</t>
  </si>
  <si>
    <t>SA726NN</t>
  </si>
  <si>
    <t>SA726NP</t>
  </si>
  <si>
    <t>SA726NR</t>
  </si>
  <si>
    <t>SA726NS</t>
  </si>
  <si>
    <t>SA726NT</t>
  </si>
  <si>
    <t>SA726NU</t>
  </si>
  <si>
    <t>SA726NW</t>
  </si>
  <si>
    <t>SA726NX</t>
  </si>
  <si>
    <t>SA726NY</t>
  </si>
  <si>
    <t>SA726NZ</t>
  </si>
  <si>
    <t>SA726PA</t>
  </si>
  <si>
    <t>SA726PB</t>
  </si>
  <si>
    <t>SA726PD</t>
  </si>
  <si>
    <t>SA726PE</t>
  </si>
  <si>
    <t>SA726PF</t>
  </si>
  <si>
    <t>SA726PG</t>
  </si>
  <si>
    <t>SA726PH</t>
  </si>
  <si>
    <t>SA726PJ</t>
  </si>
  <si>
    <t>SA726PL</t>
  </si>
  <si>
    <t>SA726PN</t>
  </si>
  <si>
    <t>SA726PP</t>
  </si>
  <si>
    <t>SA726PQ</t>
  </si>
  <si>
    <t>SA726PR</t>
  </si>
  <si>
    <t>SA726PS</t>
  </si>
  <si>
    <t>SA726PT</t>
  </si>
  <si>
    <t>SA726PW</t>
  </si>
  <si>
    <t>SA726PZ</t>
  </si>
  <si>
    <t>SA726QD</t>
  </si>
  <si>
    <t>SA726QE</t>
  </si>
  <si>
    <t>SA726QF</t>
  </si>
  <si>
    <t>SA726QH</t>
  </si>
  <si>
    <t>SA726QJ</t>
  </si>
  <si>
    <t>SA726QL</t>
  </si>
  <si>
    <t>SA726QN</t>
  </si>
  <si>
    <t>SA726QP</t>
  </si>
  <si>
    <t>SA726QQ</t>
  </si>
  <si>
    <t>SA726QR</t>
  </si>
  <si>
    <t>SA726QS</t>
  </si>
  <si>
    <t>SA726QT</t>
  </si>
  <si>
    <t>SA726QU</t>
  </si>
  <si>
    <t>SA726QW</t>
  </si>
  <si>
    <t>SA726QX</t>
  </si>
  <si>
    <t>SA726QY</t>
  </si>
  <si>
    <t>SA726QZ</t>
  </si>
  <si>
    <t>SA726RA</t>
  </si>
  <si>
    <t>SA726RB</t>
  </si>
  <si>
    <t>SA726RD</t>
  </si>
  <si>
    <t>SA726RE</t>
  </si>
  <si>
    <t>SA726RF</t>
  </si>
  <si>
    <t>SA726RG</t>
  </si>
  <si>
    <t>SA726RH</t>
  </si>
  <si>
    <t>SA726RJ</t>
  </si>
  <si>
    <t>SA726RL</t>
  </si>
  <si>
    <t>SA726RN</t>
  </si>
  <si>
    <t>SA726RP</t>
  </si>
  <si>
    <t>SA726RQ</t>
  </si>
  <si>
    <t>SA726RR</t>
  </si>
  <si>
    <t>SA726RS</t>
  </si>
  <si>
    <t>SA726RT</t>
  </si>
  <si>
    <t>SA726RU</t>
  </si>
  <si>
    <t>SA726RW</t>
  </si>
  <si>
    <t>SA726RX</t>
  </si>
  <si>
    <t>SA726RY</t>
  </si>
  <si>
    <t>SA726RZ</t>
  </si>
  <si>
    <t>SA726SA</t>
  </si>
  <si>
    <t>SA726SB</t>
  </si>
  <si>
    <t>SA726SD</t>
  </si>
  <si>
    <t>SA726SE</t>
  </si>
  <si>
    <t>SA726SF</t>
  </si>
  <si>
    <t>SA726SG</t>
  </si>
  <si>
    <t>SA726SH</t>
  </si>
  <si>
    <t>SA726SJ</t>
  </si>
  <si>
    <t>SA726SL</t>
  </si>
  <si>
    <t>SA726SN</t>
  </si>
  <si>
    <t>SA726SP</t>
  </si>
  <si>
    <t>SA726SQ</t>
  </si>
  <si>
    <t>SA726SR</t>
  </si>
  <si>
    <t>SA726SS</t>
  </si>
  <si>
    <t>SA726ST</t>
  </si>
  <si>
    <t>SA726SW</t>
  </si>
  <si>
    <t>SA726SX</t>
  </si>
  <si>
    <t>SA726SY</t>
  </si>
  <si>
    <t>SA726SZ</t>
  </si>
  <si>
    <t>SA726TA</t>
  </si>
  <si>
    <t>SA726TD</t>
  </si>
  <si>
    <t>SA726TE</t>
  </si>
  <si>
    <t>SA726TG</t>
  </si>
  <si>
    <t>SA726TH</t>
  </si>
  <si>
    <t>SA726TJ</t>
  </si>
  <si>
    <t>SA726TL</t>
  </si>
  <si>
    <t>SA726TN</t>
  </si>
  <si>
    <t>SA726TP</t>
  </si>
  <si>
    <t>SA726TQ</t>
  </si>
  <si>
    <t>SA726TR</t>
  </si>
  <si>
    <t>SA726TU</t>
  </si>
  <si>
    <t>SA726TX</t>
  </si>
  <si>
    <t>SA726TY</t>
  </si>
  <si>
    <t>SA726TZ</t>
  </si>
  <si>
    <t>SA726UA</t>
  </si>
  <si>
    <t>SA726UB</t>
  </si>
  <si>
    <t>SA726UF</t>
  </si>
  <si>
    <t>SA726UG</t>
  </si>
  <si>
    <t>SA726UJ</t>
  </si>
  <si>
    <t>SA726UL</t>
  </si>
  <si>
    <t>SA726UN</t>
  </si>
  <si>
    <t>SA726UQ</t>
  </si>
  <si>
    <t>SA726UR</t>
  </si>
  <si>
    <t>SA726UT</t>
  </si>
  <si>
    <t>SA726UU</t>
  </si>
  <si>
    <t>SA726WS</t>
  </si>
  <si>
    <t>SA726WT</t>
  </si>
  <si>
    <t>SA726WX</t>
  </si>
  <si>
    <t>SA726XB</t>
  </si>
  <si>
    <t>SA726XD</t>
  </si>
  <si>
    <t>SA726XE</t>
  </si>
  <si>
    <t>SA726XF</t>
  </si>
  <si>
    <t>SA726XH</t>
  </si>
  <si>
    <t>SA726XJ</t>
  </si>
  <si>
    <t>SA726XL</t>
  </si>
  <si>
    <t>SA726XN</t>
  </si>
  <si>
    <t>SA726XP</t>
  </si>
  <si>
    <t>SA726XQ</t>
  </si>
  <si>
    <t>SA726XS</t>
  </si>
  <si>
    <t>SA726XT</t>
  </si>
  <si>
    <t>SA726XU</t>
  </si>
  <si>
    <t>SA726XW</t>
  </si>
  <si>
    <t>SA726XX</t>
  </si>
  <si>
    <t>SA726YA</t>
  </si>
  <si>
    <t>SA726YB</t>
  </si>
  <si>
    <t>SA726YD</t>
  </si>
  <si>
    <t>SA726YE</t>
  </si>
  <si>
    <t>SA726YG</t>
  </si>
  <si>
    <t>SA726YH</t>
  </si>
  <si>
    <t>SA731AA</t>
  </si>
  <si>
    <t>SA731AB</t>
  </si>
  <si>
    <t>SA731AD</t>
  </si>
  <si>
    <t>SA731AE</t>
  </si>
  <si>
    <t>SA731AF</t>
  </si>
  <si>
    <t>SA731AG</t>
  </si>
  <si>
    <t>SA731AH</t>
  </si>
  <si>
    <t>SA731AJ</t>
  </si>
  <si>
    <t>SA731AL</t>
  </si>
  <si>
    <t>SA731AN</t>
  </si>
  <si>
    <t>SA731AP</t>
  </si>
  <si>
    <t>SA731AQ</t>
  </si>
  <si>
    <t>SA731AR</t>
  </si>
  <si>
    <t>SA731AS</t>
  </si>
  <si>
    <t>SA731AT</t>
  </si>
  <si>
    <t>SA731AU</t>
  </si>
  <si>
    <t>SA731AW</t>
  </si>
  <si>
    <t>SA731AX</t>
  </si>
  <si>
    <t>SA731AY</t>
  </si>
  <si>
    <t>SA731AZ</t>
  </si>
  <si>
    <t>SA731BA</t>
  </si>
  <si>
    <t>SA731BB</t>
  </si>
  <si>
    <t>SA731BD</t>
  </si>
  <si>
    <t>SA731BE</t>
  </si>
  <si>
    <t>SA731BG</t>
  </si>
  <si>
    <t>SA731BH</t>
  </si>
  <si>
    <t>SA731BJ</t>
  </si>
  <si>
    <t>SA731BL</t>
  </si>
  <si>
    <t>SA731BN</t>
  </si>
  <si>
    <t>SA731BP</t>
  </si>
  <si>
    <t>SA731BQ</t>
  </si>
  <si>
    <t>SA731BS</t>
  </si>
  <si>
    <t>SA731BT</t>
  </si>
  <si>
    <t>SA731BU</t>
  </si>
  <si>
    <t>SA731BW</t>
  </si>
  <si>
    <t>SA731BX</t>
  </si>
  <si>
    <t>SA731BY</t>
  </si>
  <si>
    <t>SA731BZ</t>
  </si>
  <si>
    <t>SA731DA</t>
  </si>
  <si>
    <t>SA731DB</t>
  </si>
  <si>
    <t>SA731DD</t>
  </si>
  <si>
    <t>SA731DE</t>
  </si>
  <si>
    <t>SA731DF</t>
  </si>
  <si>
    <t>SA731DG</t>
  </si>
  <si>
    <t>SA731DJ</t>
  </si>
  <si>
    <t>SA731DL</t>
  </si>
  <si>
    <t>SA731DN</t>
  </si>
  <si>
    <t>SA731DW</t>
  </si>
  <si>
    <t>SA731DZ</t>
  </si>
  <si>
    <t>SA731ET</t>
  </si>
  <si>
    <t>SA731EU</t>
  </si>
  <si>
    <t>SA731EX</t>
  </si>
  <si>
    <t>SA731EY</t>
  </si>
  <si>
    <t>SA731EZ</t>
  </si>
  <si>
    <t>SA731GB</t>
  </si>
  <si>
    <t>SA731GH</t>
  </si>
  <si>
    <t>SA731GL</t>
  </si>
  <si>
    <t>SA731HB</t>
  </si>
  <si>
    <t>SA731HD</t>
  </si>
  <si>
    <t>SA731HE</t>
  </si>
  <si>
    <t>SA731HF</t>
  </si>
  <si>
    <t>SA731HG</t>
  </si>
  <si>
    <t>SA731HH</t>
  </si>
  <si>
    <t>SA731HQ</t>
  </si>
  <si>
    <t>SA731HT</t>
  </si>
  <si>
    <t>SA731HY</t>
  </si>
  <si>
    <t>SA731HZ</t>
  </si>
  <si>
    <t>SA731JA</t>
  </si>
  <si>
    <t>SA731JB</t>
  </si>
  <si>
    <t>SA731JN</t>
  </si>
  <si>
    <t>SA732AA</t>
  </si>
  <si>
    <t>SA732AB</t>
  </si>
  <si>
    <t>SA732AD</t>
  </si>
  <si>
    <t>SA732AE</t>
  </si>
  <si>
    <t>SA732AG</t>
  </si>
  <si>
    <t>SA732AH</t>
  </si>
  <si>
    <t>SA732AJ</t>
  </si>
  <si>
    <t>SA732AL</t>
  </si>
  <si>
    <t>SA732AN</t>
  </si>
  <si>
    <t>SA732AP</t>
  </si>
  <si>
    <t>SA732AR</t>
  </si>
  <si>
    <t>SA732AS</t>
  </si>
  <si>
    <t>SA732AT</t>
  </si>
  <si>
    <t>SA732AU</t>
  </si>
  <si>
    <t>SA732AW</t>
  </si>
  <si>
    <t>SA732AX</t>
  </si>
  <si>
    <t>SA732AY</t>
  </si>
  <si>
    <t>SA732BA</t>
  </si>
  <si>
    <t>SA732BB</t>
  </si>
  <si>
    <t>SA732BD</t>
  </si>
  <si>
    <t>SA732BE</t>
  </si>
  <si>
    <t>SA732BG</t>
  </si>
  <si>
    <t>SA732BH</t>
  </si>
  <si>
    <t>SA732BL</t>
  </si>
  <si>
    <t>SA732BN</t>
  </si>
  <si>
    <t>SA732BP</t>
  </si>
  <si>
    <t>SA732BR</t>
  </si>
  <si>
    <t>SA732BT</t>
  </si>
  <si>
    <t>SA732BU</t>
  </si>
  <si>
    <t>SA732BW</t>
  </si>
  <si>
    <t>SA732BX</t>
  </si>
  <si>
    <t>SA732BY</t>
  </si>
  <si>
    <t>SA732BZ</t>
  </si>
  <si>
    <t>SA732DA</t>
  </si>
  <si>
    <t>SA732DE</t>
  </si>
  <si>
    <t>SA732DF</t>
  </si>
  <si>
    <t>SA732DH</t>
  </si>
  <si>
    <t>SA732DJ</t>
  </si>
  <si>
    <t>SA732DL</t>
  </si>
  <si>
    <t>SA732DP</t>
  </si>
  <si>
    <t>SA732DR</t>
  </si>
  <si>
    <t>SA732DS</t>
  </si>
  <si>
    <t>SA732DT</t>
  </si>
  <si>
    <t>SA732DX</t>
  </si>
  <si>
    <t>SA732DY</t>
  </si>
  <si>
    <t>SA732DZ</t>
  </si>
  <si>
    <t>SA732EA</t>
  </si>
  <si>
    <t>SA732EB</t>
  </si>
  <si>
    <t>SA732ED</t>
  </si>
  <si>
    <t>SA732EE</t>
  </si>
  <si>
    <t>SA732EG</t>
  </si>
  <si>
    <t>SA732EH</t>
  </si>
  <si>
    <t>SA732EJ</t>
  </si>
  <si>
    <t>SA732EL</t>
  </si>
  <si>
    <t>SA732EN</t>
  </si>
  <si>
    <t>SA732EP</t>
  </si>
  <si>
    <t>SA732EQ</t>
  </si>
  <si>
    <t>SA732ER</t>
  </si>
  <si>
    <t>SA732ES</t>
  </si>
  <si>
    <t>SA732HA</t>
  </si>
  <si>
    <t>SA732HE</t>
  </si>
  <si>
    <t>SA732HH</t>
  </si>
  <si>
    <t>SA732HJ</t>
  </si>
  <si>
    <t>SA732HL</t>
  </si>
  <si>
    <t>SA732HP</t>
  </si>
  <si>
    <t>SA732HR</t>
  </si>
  <si>
    <t>SA732HS</t>
  </si>
  <si>
    <t>SA732HT</t>
  </si>
  <si>
    <t>SA732HU</t>
  </si>
  <si>
    <t>SA732HW</t>
  </si>
  <si>
    <t>SA732HX</t>
  </si>
  <si>
    <t>SA732HY</t>
  </si>
  <si>
    <t>SA732JA</t>
  </si>
  <si>
    <t>SA732JB</t>
  </si>
  <si>
    <t>SA732JD</t>
  </si>
  <si>
    <t>SA732JE</t>
  </si>
  <si>
    <t>SA732JF</t>
  </si>
  <si>
    <t>SA732JG</t>
  </si>
  <si>
    <t>SA732JH</t>
  </si>
  <si>
    <t>SA732JJ</t>
  </si>
  <si>
    <t>SA732JL</t>
  </si>
  <si>
    <t>SA732JN</t>
  </si>
  <si>
    <t>SA732JP</t>
  </si>
  <si>
    <t>SA732JQ</t>
  </si>
  <si>
    <t>SA732JR</t>
  </si>
  <si>
    <t>SA732JS</t>
  </si>
  <si>
    <t>SA732JT</t>
  </si>
  <si>
    <t>SA732JW</t>
  </si>
  <si>
    <t>SA732LA</t>
  </si>
  <si>
    <t>SA732LB</t>
  </si>
  <si>
    <t>SA732LD</t>
  </si>
  <si>
    <t>SA732LE</t>
  </si>
  <si>
    <t>SA732LF</t>
  </si>
  <si>
    <t>SA732LG</t>
  </si>
  <si>
    <t>SA732LH</t>
  </si>
  <si>
    <t>SA732LJ</t>
  </si>
  <si>
    <t>SA732LL</t>
  </si>
  <si>
    <t>SA732LN</t>
  </si>
  <si>
    <t>SA732LP</t>
  </si>
  <si>
    <t>SA732LQ</t>
  </si>
  <si>
    <t>SA732LR</t>
  </si>
  <si>
    <t>SA732LS</t>
  </si>
  <si>
    <t>SA732LT</t>
  </si>
  <si>
    <t>SA732LU</t>
  </si>
  <si>
    <t>SA732LW</t>
  </si>
  <si>
    <t>SA732LX</t>
  </si>
  <si>
    <t>SA732LY</t>
  </si>
  <si>
    <t>SA732LZ</t>
  </si>
  <si>
    <t>SA732NA</t>
  </si>
  <si>
    <t>SA732NB</t>
  </si>
  <si>
    <t>SA732ND</t>
  </si>
  <si>
    <t>SA732NE</t>
  </si>
  <si>
    <t>SA732NJ</t>
  </si>
  <si>
    <t>SA732NL</t>
  </si>
  <si>
    <t>SA732NN</t>
  </si>
  <si>
    <t>SA732NP</t>
  </si>
  <si>
    <t>SA732NR</t>
  </si>
  <si>
    <t>SA732NS</t>
  </si>
  <si>
    <t>SA732NT</t>
  </si>
  <si>
    <t>SA732NU</t>
  </si>
  <si>
    <t>SA732NX</t>
  </si>
  <si>
    <t>SA732NY</t>
  </si>
  <si>
    <t>SA732NZ</t>
  </si>
  <si>
    <t>SA732PA</t>
  </si>
  <si>
    <t>SA732PB</t>
  </si>
  <si>
    <t>SA732PD</t>
  </si>
  <si>
    <t>SA732PE</t>
  </si>
  <si>
    <t>SA732PF</t>
  </si>
  <si>
    <t>SA732PG</t>
  </si>
  <si>
    <t>SA732PH</t>
  </si>
  <si>
    <t>SA732PJ</t>
  </si>
  <si>
    <t>SA732PL</t>
  </si>
  <si>
    <t>SA732PN</t>
  </si>
  <si>
    <t>SA732PP</t>
  </si>
  <si>
    <t>SA732PQ</t>
  </si>
  <si>
    <t>SA732PR</t>
  </si>
  <si>
    <t>SA732PS</t>
  </si>
  <si>
    <t>SA732PW</t>
  </si>
  <si>
    <t>SA732PX</t>
  </si>
  <si>
    <t>SA732QA</t>
  </si>
  <si>
    <t>SA732QB</t>
  </si>
  <si>
    <t>SA732QD</t>
  </si>
  <si>
    <t>SA732QE</t>
  </si>
  <si>
    <t>SA732QH</t>
  </si>
  <si>
    <t>SA732QJ</t>
  </si>
  <si>
    <t>SA732QL</t>
  </si>
  <si>
    <t>SA732QN</t>
  </si>
  <si>
    <t>SA732QP</t>
  </si>
  <si>
    <t>SA732QR</t>
  </si>
  <si>
    <t>SA732QS</t>
  </si>
  <si>
    <t>SA732QT</t>
  </si>
  <si>
    <t>SA732RA</t>
  </si>
  <si>
    <t>SA732RB</t>
  </si>
  <si>
    <t>SA732RD</t>
  </si>
  <si>
    <t>SA732RE</t>
  </si>
  <si>
    <t>SA732RF</t>
  </si>
  <si>
    <t>SA732RG</t>
  </si>
  <si>
    <t>SA732RH</t>
  </si>
  <si>
    <t>SA732RJ</t>
  </si>
  <si>
    <t>SA732RL</t>
  </si>
  <si>
    <t>SA732RN</t>
  </si>
  <si>
    <t>SA732RP</t>
  </si>
  <si>
    <t>SA732RQ</t>
  </si>
  <si>
    <t>SA732RR</t>
  </si>
  <si>
    <t>SA732RS</t>
  </si>
  <si>
    <t>SA732RT</t>
  </si>
  <si>
    <t>SA732RU</t>
  </si>
  <si>
    <t>SA732RW</t>
  </si>
  <si>
    <t>SA732RX</t>
  </si>
  <si>
    <t>SA732RY</t>
  </si>
  <si>
    <t>SA732RZ</t>
  </si>
  <si>
    <t>SA732SA</t>
  </si>
  <si>
    <t>SA732SB</t>
  </si>
  <si>
    <t>SA732SD</t>
  </si>
  <si>
    <t>SA732SE</t>
  </si>
  <si>
    <t>SA732SH</t>
  </si>
  <si>
    <t>SA733AA</t>
  </si>
  <si>
    <t>SA733AB</t>
  </si>
  <si>
    <t>SA733AH</t>
  </si>
  <si>
    <t>SA733AJ</t>
  </si>
  <si>
    <t>SA733AL</t>
  </si>
  <si>
    <t>SA733AQ</t>
  </si>
  <si>
    <t>SA733AU</t>
  </si>
  <si>
    <t>SA733AW</t>
  </si>
  <si>
    <t>SA733AX</t>
  </si>
  <si>
    <t>SA733AY</t>
  </si>
  <si>
    <t>SA733AZ</t>
  </si>
  <si>
    <t>SA733BA</t>
  </si>
  <si>
    <t>SA733BB</t>
  </si>
  <si>
    <t>SA733BD</t>
  </si>
  <si>
    <t>SA733BH</t>
  </si>
  <si>
    <t>SA733BN</t>
  </si>
  <si>
    <t>SA733BP</t>
  </si>
  <si>
    <t>SA733BR</t>
  </si>
  <si>
    <t>SA733BT</t>
  </si>
  <si>
    <t>SA733BU</t>
  </si>
  <si>
    <t>SA733BX</t>
  </si>
  <si>
    <t>SA733BY</t>
  </si>
  <si>
    <t>SA733DA</t>
  </si>
  <si>
    <t>SA733DB</t>
  </si>
  <si>
    <t>SA733DD</t>
  </si>
  <si>
    <t>SA733DE</t>
  </si>
  <si>
    <t>SA733DG</t>
  </si>
  <si>
    <t>SA733DJ</t>
  </si>
  <si>
    <t>SA733DL</t>
  </si>
  <si>
    <t>SA733DN</t>
  </si>
  <si>
    <t>SA733DP</t>
  </si>
  <si>
    <t>SA733DR</t>
  </si>
  <si>
    <t>SA733DW</t>
  </si>
  <si>
    <t>SA733DY</t>
  </si>
  <si>
    <t>SA733DZ</t>
  </si>
  <si>
    <t>SA733EA</t>
  </si>
  <si>
    <t>SA733EB</t>
  </si>
  <si>
    <t>SA733ED</t>
  </si>
  <si>
    <t>SA733EE</t>
  </si>
  <si>
    <t>SA733EF</t>
  </si>
  <si>
    <t>SA733EG</t>
  </si>
  <si>
    <t>SA733EH</t>
  </si>
  <si>
    <t>SA733EJ</t>
  </si>
  <si>
    <t>SA733EL</t>
  </si>
  <si>
    <t>SA733EN</t>
  </si>
  <si>
    <t>SA733EP</t>
  </si>
  <si>
    <t>SA733EQ</t>
  </si>
  <si>
    <t>SA733ES</t>
  </si>
  <si>
    <t>SA733ET</t>
  </si>
  <si>
    <t>SA733EU</t>
  </si>
  <si>
    <t>SA733EW</t>
  </si>
  <si>
    <t>SA733EX</t>
  </si>
  <si>
    <t>SA733HB</t>
  </si>
  <si>
    <t>SA733HD</t>
  </si>
  <si>
    <t>SA733HE</t>
  </si>
  <si>
    <t>SA733HF</t>
  </si>
  <si>
    <t>SA733HG</t>
  </si>
  <si>
    <t>SA733HH</t>
  </si>
  <si>
    <t>SA733HJ</t>
  </si>
  <si>
    <t>SA733HL</t>
  </si>
  <si>
    <t>SA733HN</t>
  </si>
  <si>
    <t>SA733HP</t>
  </si>
  <si>
    <t>SA733HQ</t>
  </si>
  <si>
    <t>SA733HR</t>
  </si>
  <si>
    <t>SA733HS</t>
  </si>
  <si>
    <t>SA733HT</t>
  </si>
  <si>
    <t>SA733HU</t>
  </si>
  <si>
    <t>SA733HW</t>
  </si>
  <si>
    <t>SA733HX</t>
  </si>
  <si>
    <t>SA733JA</t>
  </si>
  <si>
    <t>SA733JH</t>
  </si>
  <si>
    <t>SA733JJ</t>
  </si>
  <si>
    <t>SA733JN</t>
  </si>
  <si>
    <t>SA733JP</t>
  </si>
  <si>
    <t>SA733JR</t>
  </si>
  <si>
    <t>SA733JU</t>
  </si>
  <si>
    <t>SA733JW</t>
  </si>
  <si>
    <t>SA733LD</t>
  </si>
  <si>
    <t>SA733LE</t>
  </si>
  <si>
    <t>SA733LF</t>
  </si>
  <si>
    <t>SA733LG</t>
  </si>
  <si>
    <t>SA733LH</t>
  </si>
  <si>
    <t>SA733LJ</t>
  </si>
  <si>
    <t>SA733LL</t>
  </si>
  <si>
    <t>SA733LN</t>
  </si>
  <si>
    <t>SA733LP</t>
  </si>
  <si>
    <t>SA733LQ</t>
  </si>
  <si>
    <t>SA733LR</t>
  </si>
  <si>
    <t>SA733LS</t>
  </si>
  <si>
    <t>SA733LT</t>
  </si>
  <si>
    <t>SA733LU</t>
  </si>
  <si>
    <t>SA733LW</t>
  </si>
  <si>
    <t>SA733LX</t>
  </si>
  <si>
    <t>SA733NA</t>
  </si>
  <si>
    <t>SA733NB</t>
  </si>
  <si>
    <t>SA733ND</t>
  </si>
  <si>
    <t>SA733NE</t>
  </si>
  <si>
    <t>SA733NG</t>
  </si>
  <si>
    <t>SA733NH</t>
  </si>
  <si>
    <t>SA733NJ</t>
  </si>
  <si>
    <t>SA733NL</t>
  </si>
  <si>
    <t>SA733NN</t>
  </si>
  <si>
    <t>SA733NR</t>
  </si>
  <si>
    <t>SA733NW</t>
  </si>
  <si>
    <t>SA733PA</t>
  </si>
  <si>
    <t>SA733PB</t>
  </si>
  <si>
    <t>SA733PD</t>
  </si>
  <si>
    <t>SA733PE</t>
  </si>
  <si>
    <t>SA733PF</t>
  </si>
  <si>
    <t>SA733PG</t>
  </si>
  <si>
    <t>SA733PH</t>
  </si>
  <si>
    <t>SA733PJ</t>
  </si>
  <si>
    <t>SA733PL</t>
  </si>
  <si>
    <t>SA733PP</t>
  </si>
  <si>
    <t>SA733PQ</t>
  </si>
  <si>
    <t>SA733PR</t>
  </si>
  <si>
    <t>SA733PS</t>
  </si>
  <si>
    <t>SA733PT</t>
  </si>
  <si>
    <t>SA733PU</t>
  </si>
  <si>
    <t>SA733PW</t>
  </si>
  <si>
    <t>SA733PY</t>
  </si>
  <si>
    <t>SA733PZ</t>
  </si>
  <si>
    <t>SA733QA</t>
  </si>
  <si>
    <t>SA733QB</t>
  </si>
  <si>
    <t>SA733QD</t>
  </si>
  <si>
    <t>SA733QH</t>
  </si>
  <si>
    <t>SA733QP</t>
  </si>
  <si>
    <t>SA733QR</t>
  </si>
  <si>
    <t>SA733QS</t>
  </si>
  <si>
    <t>SA733QT</t>
  </si>
  <si>
    <t>SA733QU</t>
  </si>
  <si>
    <t>SA733QX</t>
  </si>
  <si>
    <t>SA733QY</t>
  </si>
  <si>
    <t>SA733QZ</t>
  </si>
  <si>
    <t>SA733RA</t>
  </si>
  <si>
    <t>SA733RB</t>
  </si>
  <si>
    <t>SA733RD</t>
  </si>
  <si>
    <t>SA733RE</t>
  </si>
  <si>
    <t>SA733RG</t>
  </si>
  <si>
    <t>SA733RH</t>
  </si>
  <si>
    <t>SA733RJ</t>
  </si>
  <si>
    <t>SA733RL</t>
  </si>
  <si>
    <t>SA733RQ</t>
  </si>
  <si>
    <t>SA733RS</t>
  </si>
  <si>
    <t>SA733SA</t>
  </si>
  <si>
    <t>SA733SB</t>
  </si>
  <si>
    <t>SA733SD</t>
  </si>
  <si>
    <t>SA733SE</t>
  </si>
  <si>
    <t>SA733SF</t>
  </si>
  <si>
    <t>SA733SG</t>
  </si>
  <si>
    <t>SA733UA</t>
  </si>
  <si>
    <t>SA733UB</t>
  </si>
  <si>
    <t>SA733UD</t>
  </si>
  <si>
    <t>SA733UE</t>
  </si>
  <si>
    <t>SA733UF</t>
  </si>
  <si>
    <t>SA733UG</t>
  </si>
  <si>
    <t>SA733UP</t>
  </si>
  <si>
    <t>SA147SG</t>
  </si>
  <si>
    <t>SA147SH</t>
  </si>
  <si>
    <t>SA147TG</t>
  </si>
  <si>
    <t>SA147TH</t>
  </si>
  <si>
    <t>SA147TL</t>
  </si>
  <si>
    <t>SA147TN</t>
  </si>
  <si>
    <t>SA147TP</t>
  </si>
  <si>
    <t>SA147TW</t>
  </si>
  <si>
    <t>SA147UA</t>
  </si>
  <si>
    <t>SA147UD</t>
  </si>
  <si>
    <t>SA147UE</t>
  </si>
  <si>
    <t>SA147UF</t>
  </si>
  <si>
    <t>SA147UG</t>
  </si>
  <si>
    <t>SA147UL</t>
  </si>
  <si>
    <t>SA183JS</t>
  </si>
  <si>
    <t>SA183JT</t>
  </si>
  <si>
    <t>SA183JU</t>
  </si>
  <si>
    <t>SA183JY</t>
  </si>
  <si>
    <t>SA183LZ</t>
  </si>
  <si>
    <t>SA183NJ</t>
  </si>
  <si>
    <t>SA183NQ</t>
  </si>
  <si>
    <t>SA183NX</t>
  </si>
  <si>
    <t>SA183NZ</t>
  </si>
  <si>
    <t>SA183PQ</t>
  </si>
  <si>
    <t>SA183PU</t>
  </si>
  <si>
    <t>SA328NB</t>
  </si>
  <si>
    <t>SA146DQ</t>
  </si>
  <si>
    <t>SA146DT</t>
  </si>
  <si>
    <t>SA146DY</t>
  </si>
  <si>
    <t>SA146ED</t>
  </si>
  <si>
    <t>SA146EH</t>
  </si>
  <si>
    <t>SA146EJ</t>
  </si>
  <si>
    <t>SA146EX</t>
  </si>
  <si>
    <t>SA146LR</t>
  </si>
  <si>
    <t>SA146LT</t>
  </si>
  <si>
    <t>SA146LU</t>
  </si>
  <si>
    <t>SA146LY</t>
  </si>
  <si>
    <t>SA146NA</t>
  </si>
  <si>
    <t>SA146NB</t>
  </si>
  <si>
    <t>SA146ND</t>
  </si>
  <si>
    <t>SA146NE</t>
  </si>
  <si>
    <t>SA146NF</t>
  </si>
  <si>
    <t>SA146NG</t>
  </si>
  <si>
    <t>SA146NH</t>
  </si>
  <si>
    <t>SA146NJ</t>
  </si>
  <si>
    <t>SA146NL</t>
  </si>
  <si>
    <t>SA146NN</t>
  </si>
  <si>
    <t>SA146NS</t>
  </si>
  <si>
    <t>SA146NT</t>
  </si>
  <si>
    <t>SA146PB</t>
  </si>
  <si>
    <t>SA146RA</t>
  </si>
  <si>
    <t>SA146RB</t>
  </si>
  <si>
    <t>SA146RD</t>
  </si>
  <si>
    <t>SA146RE</t>
  </si>
  <si>
    <t>SA146RF</t>
  </si>
  <si>
    <t>SA146RG</t>
  </si>
  <si>
    <t>SA146RH</t>
  </si>
  <si>
    <t>SA146RJ</t>
  </si>
  <si>
    <t>SA146RL</t>
  </si>
  <si>
    <t>SA146RN</t>
  </si>
  <si>
    <t>SA146RP</t>
  </si>
  <si>
    <t>SA146RR</t>
  </si>
  <si>
    <t>SA146RW</t>
  </si>
  <si>
    <t>SA146RX</t>
  </si>
  <si>
    <t>SA146RZ</t>
  </si>
  <si>
    <t>SA146SF</t>
  </si>
  <si>
    <t>SA146SG</t>
  </si>
  <si>
    <t>SA146SH</t>
  </si>
  <si>
    <t>SA146SP</t>
  </si>
  <si>
    <t>SA146SR</t>
  </si>
  <si>
    <t>SA146ST</t>
  </si>
  <si>
    <t>SA146SU</t>
  </si>
  <si>
    <t>SA146SX</t>
  </si>
  <si>
    <t>SA146SY</t>
  </si>
  <si>
    <t>SA146SZ</t>
  </si>
  <si>
    <t>SA146TA</t>
  </si>
  <si>
    <t>SA146TD</t>
  </si>
  <si>
    <t>SA146AQ</t>
  </si>
  <si>
    <t>SA146DZ</t>
  </si>
  <si>
    <t>SA146EF</t>
  </si>
  <si>
    <t>SA146EG</t>
  </si>
  <si>
    <t>SA146PH</t>
  </si>
  <si>
    <t>SA146PP</t>
  </si>
  <si>
    <t>SA146PR</t>
  </si>
  <si>
    <t>SA146PS</t>
  </si>
  <si>
    <t>SA146PT</t>
  </si>
  <si>
    <t>SA146PU</t>
  </si>
  <si>
    <t>SA146PX</t>
  </si>
  <si>
    <t>SA146RT</t>
  </si>
  <si>
    <t>SA146RU</t>
  </si>
  <si>
    <t>SA146RY</t>
  </si>
  <si>
    <t>SA146SA</t>
  </si>
  <si>
    <t>SA146SB</t>
  </si>
  <si>
    <t>SA146SD</t>
  </si>
  <si>
    <t>SA146SE</t>
  </si>
  <si>
    <t>SA146SJ</t>
  </si>
  <si>
    <t>SA146SL</t>
  </si>
  <si>
    <t>SA146SN</t>
  </si>
  <si>
    <t>SA146SQ</t>
  </si>
  <si>
    <t>SA146SS</t>
  </si>
  <si>
    <t>SA146SW</t>
  </si>
  <si>
    <t>SA147NU</t>
  </si>
  <si>
    <t>SA147NW</t>
  </si>
  <si>
    <t>SA147PB</t>
  </si>
  <si>
    <t>SA147PE</t>
  </si>
  <si>
    <t>SA147PF</t>
  </si>
  <si>
    <t>SA183RJ</t>
  </si>
  <si>
    <t>SA183RL</t>
  </si>
  <si>
    <t>SA183RP</t>
  </si>
  <si>
    <t>SA183RT</t>
  </si>
  <si>
    <t>SA183SR</t>
  </si>
  <si>
    <t>SA183SS</t>
  </si>
  <si>
    <t>SA183TT</t>
  </si>
  <si>
    <t>SA146PA</t>
  </si>
  <si>
    <t>SA146PD</t>
  </si>
  <si>
    <t>SA146PG</t>
  </si>
  <si>
    <t>SA57LX</t>
  </si>
  <si>
    <t>SA57NA</t>
  </si>
  <si>
    <t>SA57NB</t>
  </si>
  <si>
    <t>SA57ND</t>
  </si>
  <si>
    <t>SA57NL</t>
  </si>
  <si>
    <t>SA57NP</t>
  </si>
  <si>
    <t>SA57PG</t>
  </si>
  <si>
    <t>SA57PH</t>
  </si>
  <si>
    <t>SA57PJ</t>
  </si>
  <si>
    <t>SA57PQ</t>
  </si>
  <si>
    <t>SA57PR</t>
  </si>
  <si>
    <t>SA147DX</t>
  </si>
  <si>
    <t>SA147DY</t>
  </si>
  <si>
    <t>SA147LU</t>
  </si>
  <si>
    <t>SA147LX</t>
  </si>
  <si>
    <t>SA147LY</t>
  </si>
  <si>
    <t>SA147NA</t>
  </si>
  <si>
    <t>SA147ND</t>
  </si>
  <si>
    <t>SA147NP</t>
  </si>
  <si>
    <t>SA147NS</t>
  </si>
  <si>
    <t>SA147NT</t>
  </si>
  <si>
    <t>SA147PG</t>
  </si>
  <si>
    <t>SA147PH</t>
  </si>
  <si>
    <t>SA147PJ</t>
  </si>
  <si>
    <t>SA147PN</t>
  </si>
  <si>
    <t>SA147PR</t>
  </si>
  <si>
    <t>SA147PS</t>
  </si>
  <si>
    <t>SA147PT</t>
  </si>
  <si>
    <t>SA147PU</t>
  </si>
  <si>
    <t>SA147PW</t>
  </si>
  <si>
    <t>SA147PY</t>
  </si>
  <si>
    <t>SA147PZ</t>
  </si>
  <si>
    <t>SA147RB</t>
  </si>
  <si>
    <t>SA147RD</t>
  </si>
  <si>
    <t>SA147RE</t>
  </si>
  <si>
    <t>SA147RF</t>
  </si>
  <si>
    <t>SA147RG</t>
  </si>
  <si>
    <t>SA147RH</t>
  </si>
  <si>
    <t>SA147RJ</t>
  </si>
  <si>
    <t>SA147RL</t>
  </si>
  <si>
    <t>SA147RN</t>
  </si>
  <si>
    <t>SA147RP</t>
  </si>
  <si>
    <t>SA147RQ</t>
  </si>
  <si>
    <t>SA147RS</t>
  </si>
  <si>
    <t>SA147RT</t>
  </si>
  <si>
    <t>SA147RU</t>
  </si>
  <si>
    <t>SA147RW</t>
  </si>
  <si>
    <t>SA147RX</t>
  </si>
  <si>
    <t>SA147RY</t>
  </si>
  <si>
    <t>SA147RZ</t>
  </si>
  <si>
    <t>SA147SA</t>
  </si>
  <si>
    <t>SA147SD</t>
  </si>
  <si>
    <t>SA147SE</t>
  </si>
  <si>
    <t>SA181AB</t>
  </si>
  <si>
    <t>SA181AD</t>
  </si>
  <si>
    <t>SA181AE</t>
  </si>
  <si>
    <t>SA181AF</t>
  </si>
  <si>
    <t>SA181AG</t>
  </si>
  <si>
    <t>SA181AH</t>
  </si>
  <si>
    <t>SA181AJ</t>
  </si>
  <si>
    <t>SA181AL</t>
  </si>
  <si>
    <t>SA181AN</t>
  </si>
  <si>
    <t>SA181AP</t>
  </si>
  <si>
    <t>SA181AR</t>
  </si>
  <si>
    <t>SA181AS</t>
  </si>
  <si>
    <t>SA181AT</t>
  </si>
  <si>
    <t>SA181AU</t>
  </si>
  <si>
    <t>SA181AW</t>
  </si>
  <si>
    <t>SA181AX</t>
  </si>
  <si>
    <t>SA181AZ</t>
  </si>
  <si>
    <t>SA181BA</t>
  </si>
  <si>
    <t>SA181BB</t>
  </si>
  <si>
    <t>SA181BD</t>
  </si>
  <si>
    <t>SA181BE</t>
  </si>
  <si>
    <t>SA181BG</t>
  </si>
  <si>
    <t>SA181BH</t>
  </si>
  <si>
    <t>SA181BJ</t>
  </si>
  <si>
    <t>SA181BL</t>
  </si>
  <si>
    <t>SA181BN</t>
  </si>
  <si>
    <t>SA181BR</t>
  </si>
  <si>
    <t>SA181BS</t>
  </si>
  <si>
    <t>SA181BT</t>
  </si>
  <si>
    <t>SA181BU</t>
  </si>
  <si>
    <t>SA181BX</t>
  </si>
  <si>
    <t>SA181BY</t>
  </si>
  <si>
    <t>SA181BZ</t>
  </si>
  <si>
    <t>SA181DA</t>
  </si>
  <si>
    <t>SA181DB</t>
  </si>
  <si>
    <t>SA181DE</t>
  </si>
  <si>
    <t>SA181DF</t>
  </si>
  <si>
    <t>SA181DG</t>
  </si>
  <si>
    <t>SA181DH</t>
  </si>
  <si>
    <t>SA181DJ</t>
  </si>
  <si>
    <t>SA181DL</t>
  </si>
  <si>
    <t>SA181DN</t>
  </si>
  <si>
    <t>SA181DP</t>
  </si>
  <si>
    <t>SA181DQ</t>
  </si>
  <si>
    <t>SA181DT</t>
  </si>
  <si>
    <t>SA181DW</t>
  </si>
  <si>
    <t>SA181DX</t>
  </si>
  <si>
    <t>SA181DY</t>
  </si>
  <si>
    <t>SA181DZ</t>
  </si>
  <si>
    <t>SA181ED</t>
  </si>
  <si>
    <t>SA181EG</t>
  </si>
  <si>
    <t>SA181EH</t>
  </si>
  <si>
    <t>SA181EJ</t>
  </si>
  <si>
    <t>SA181EL</t>
  </si>
  <si>
    <t>SA181EN</t>
  </si>
  <si>
    <t>SA181EP</t>
  </si>
  <si>
    <t>SA181EQ</t>
  </si>
  <si>
    <t>SA181ER</t>
  </si>
  <si>
    <t>SA181ES</t>
  </si>
  <si>
    <t>SA181ET</t>
  </si>
  <si>
    <t>SA181EW</t>
  </si>
  <si>
    <t>SA181EX</t>
  </si>
  <si>
    <t>SA181EY</t>
  </si>
  <si>
    <t>SA181EZ</t>
  </si>
  <si>
    <t>SA181HA</t>
  </si>
  <si>
    <t>SA181HB</t>
  </si>
  <si>
    <t>SA181HD</t>
  </si>
  <si>
    <t>SA181HE</t>
  </si>
  <si>
    <t>SA181HF</t>
  </si>
  <si>
    <t>SA181HG</t>
  </si>
  <si>
    <t>SA181HH</t>
  </si>
  <si>
    <t>SA181HJ</t>
  </si>
  <si>
    <t>SA181HL</t>
  </si>
  <si>
    <t>SA181HN</t>
  </si>
  <si>
    <t>SA181HP</t>
  </si>
  <si>
    <t>SA181HQ</t>
  </si>
  <si>
    <t>SA181HR</t>
  </si>
  <si>
    <t>SA181HS</t>
  </si>
  <si>
    <t>SA181HT</t>
  </si>
  <si>
    <t>SA181HU</t>
  </si>
  <si>
    <t>SA181HW</t>
  </si>
  <si>
    <t>SA181HX</t>
  </si>
  <si>
    <t>SA181HY</t>
  </si>
  <si>
    <t>SA181HZ</t>
  </si>
  <si>
    <t>SA181JA</t>
  </si>
  <si>
    <t>SA181JB</t>
  </si>
  <si>
    <t>SA181JD</t>
  </si>
  <si>
    <t>SA181JE</t>
  </si>
  <si>
    <t>SA181JF</t>
  </si>
  <si>
    <t>SA181JG</t>
  </si>
  <si>
    <t>SA181JH</t>
  </si>
  <si>
    <t>SA181JJ</t>
  </si>
  <si>
    <t>SA181JL</t>
  </si>
  <si>
    <t>SA181JN</t>
  </si>
  <si>
    <t>SA181JQ</t>
  </si>
  <si>
    <t>SA181JW</t>
  </si>
  <si>
    <t>SA181LB</t>
  </si>
  <si>
    <t>SA181LD</t>
  </si>
  <si>
    <t>SA181LE</t>
  </si>
  <si>
    <t>SA181LF</t>
  </si>
  <si>
    <t>SA181LG</t>
  </si>
  <si>
    <t>SA181LH</t>
  </si>
  <si>
    <t>SA181LL</t>
  </si>
  <si>
    <t>SA181LN</t>
  </si>
  <si>
    <t>SA181LP</t>
  </si>
  <si>
    <t>SA181LQ</t>
  </si>
  <si>
    <t>SA181LS</t>
  </si>
  <si>
    <t>SA181LU</t>
  </si>
  <si>
    <t>SA181LW</t>
  </si>
  <si>
    <t>SA181LX</t>
  </si>
  <si>
    <t>SA181LY</t>
  </si>
  <si>
    <t>SA181NA</t>
  </si>
  <si>
    <t>SA181NB</t>
  </si>
  <si>
    <t>SA181ND</t>
  </si>
  <si>
    <t>SA181NE</t>
  </si>
  <si>
    <t>SA181NF</t>
  </si>
  <si>
    <t>SA181NH</t>
  </si>
  <si>
    <t>SA181NJ</t>
  </si>
  <si>
    <t>SA181NN</t>
  </si>
  <si>
    <t>SA181NP</t>
  </si>
  <si>
    <t>SA181NS</t>
  </si>
  <si>
    <t>SA181NW</t>
  </si>
  <si>
    <t>SA181NZ</t>
  </si>
  <si>
    <t>SA181PA</t>
  </si>
  <si>
    <t>SA181PB</t>
  </si>
  <si>
    <t>SA181PD</t>
  </si>
  <si>
    <t>SA181PE</t>
  </si>
  <si>
    <t>SA181PF</t>
  </si>
  <si>
    <t>SA181PG</t>
  </si>
  <si>
    <t>SA181PH</t>
  </si>
  <si>
    <t>SA181PL</t>
  </si>
  <si>
    <t>SA181PN</t>
  </si>
  <si>
    <t>SA181PR</t>
  </si>
  <si>
    <t>SA181PS</t>
  </si>
  <si>
    <t>SA181PT</t>
  </si>
  <si>
    <t>SA181PU</t>
  </si>
  <si>
    <t>SA181PY</t>
  </si>
  <si>
    <t>SA181RA</t>
  </si>
  <si>
    <t>SA181RB</t>
  </si>
  <si>
    <t>SA181RD</t>
  </si>
  <si>
    <t>SA181RE</t>
  </si>
  <si>
    <t>SA181RF</t>
  </si>
  <si>
    <t>SA181RG</t>
  </si>
  <si>
    <t>SA181RL</t>
  </si>
  <si>
    <t>SA181RN</t>
  </si>
  <si>
    <t>SA181RP</t>
  </si>
  <si>
    <t>SA181RR</t>
  </si>
  <si>
    <t>SA181RS</t>
  </si>
  <si>
    <t>SA181RU</t>
  </si>
  <si>
    <t>SA181RW</t>
  </si>
  <si>
    <t>SA181SA</t>
  </si>
  <si>
    <t>SA181SB</t>
  </si>
  <si>
    <t>SA181SD</t>
  </si>
  <si>
    <t>SA181SE</t>
  </si>
  <si>
    <t>SA181SF</t>
  </si>
  <si>
    <t>SA181SG</t>
  </si>
  <si>
    <t>SA181SH</t>
  </si>
  <si>
    <t>SA181SJ</t>
  </si>
  <si>
    <t>SA181SL</t>
  </si>
  <si>
    <t>SA181SN</t>
  </si>
  <si>
    <t>SA181SP</t>
  </si>
  <si>
    <t>SA181SR</t>
  </si>
  <si>
    <t>SA181SS</t>
  </si>
  <si>
    <t>SA181ST</t>
  </si>
  <si>
    <t>SA181SU</t>
  </si>
  <si>
    <t>SA181SW</t>
  </si>
  <si>
    <t>SA181SX</t>
  </si>
  <si>
    <t>SA181SY</t>
  </si>
  <si>
    <t>SA181TA</t>
  </si>
  <si>
    <t>SA181TB</t>
  </si>
  <si>
    <t>SA181TE</t>
  </si>
  <si>
    <t>SA181TF</t>
  </si>
  <si>
    <t>SA181TG</t>
  </si>
  <si>
    <t>SA181TL</t>
  </si>
  <si>
    <t>SA181TN</t>
  </si>
  <si>
    <t>SA181TP</t>
  </si>
  <si>
    <t>SA181TR</t>
  </si>
  <si>
    <t>SA181TS</t>
  </si>
  <si>
    <t>SA181TT</t>
  </si>
  <si>
    <t>SA181TU</t>
  </si>
  <si>
    <t>SA181TW</t>
  </si>
  <si>
    <t>SA181TY</t>
  </si>
  <si>
    <t>SA181UF</t>
  </si>
  <si>
    <t>SA181UG</t>
  </si>
  <si>
    <t>SA181UH</t>
  </si>
  <si>
    <t>SA181UN</t>
  </si>
  <si>
    <t>SA181UP</t>
  </si>
  <si>
    <t>SA181UT</t>
  </si>
  <si>
    <t>SA181UU</t>
  </si>
  <si>
    <t>SA181UW</t>
  </si>
  <si>
    <t>SA181UY</t>
  </si>
  <si>
    <t>SA181XY</t>
  </si>
  <si>
    <t>SA181YA</t>
  </si>
  <si>
    <t>SA181YB</t>
  </si>
  <si>
    <t>SA181YD</t>
  </si>
  <si>
    <t>SA181YE</t>
  </si>
  <si>
    <t>SA181YF</t>
  </si>
  <si>
    <t>SA181YG</t>
  </si>
  <si>
    <t>SA181YH</t>
  </si>
  <si>
    <t>SA181YL</t>
  </si>
  <si>
    <t>SA181YN</t>
  </si>
  <si>
    <t>SA181YP</t>
  </si>
  <si>
    <t>SA181YR</t>
  </si>
  <si>
    <t>SA181YS</t>
  </si>
  <si>
    <t>SA182AB</t>
  </si>
  <si>
    <t>SA182AE</t>
  </si>
  <si>
    <t>SA182AF</t>
  </si>
  <si>
    <t>SA182AH</t>
  </si>
  <si>
    <t>SA182AJ</t>
  </si>
  <si>
    <t>SA182AL</t>
  </si>
  <si>
    <t>SA182AN</t>
  </si>
  <si>
    <t>SA182AP</t>
  </si>
  <si>
    <t>SA182AR</t>
  </si>
  <si>
    <t>SA182AS</t>
  </si>
  <si>
    <t>SA182AT</t>
  </si>
  <si>
    <t>SA182AU</t>
  </si>
  <si>
    <t>SA182AW</t>
  </si>
  <si>
    <t>SA182AX</t>
  </si>
  <si>
    <t>SA182AY</t>
  </si>
  <si>
    <t>SA182BA</t>
  </si>
  <si>
    <t>SA182BB</t>
  </si>
  <si>
    <t>SA182BD</t>
  </si>
  <si>
    <t>SA182BE</t>
  </si>
  <si>
    <t>SA182BH</t>
  </si>
  <si>
    <t>SA182BL</t>
  </si>
  <si>
    <t>SA182BN</t>
  </si>
  <si>
    <t>SA182BP</t>
  </si>
  <si>
    <t>SA182BQ</t>
  </si>
  <si>
    <t>SA182BR</t>
  </si>
  <si>
    <t>SA182BT</t>
  </si>
  <si>
    <t>SA182BU</t>
  </si>
  <si>
    <t>SA182BW</t>
  </si>
  <si>
    <t>SA182BX</t>
  </si>
  <si>
    <t>SA182BY</t>
  </si>
  <si>
    <t>SA182BZ</t>
  </si>
  <si>
    <t>SA182DA</t>
  </si>
  <si>
    <t>SA182DB</t>
  </si>
  <si>
    <t>SA182DD</t>
  </si>
  <si>
    <t>SA182DE</t>
  </si>
  <si>
    <t>SA182DF</t>
  </si>
  <si>
    <t>SA182DG</t>
  </si>
  <si>
    <t>SA182DH</t>
  </si>
  <si>
    <t>SA182DL</t>
  </si>
  <si>
    <t>SA182DN</t>
  </si>
  <si>
    <t>SA182DP</t>
  </si>
  <si>
    <t>SA182DR</t>
  </si>
  <si>
    <t>SA182DS</t>
  </si>
  <si>
    <t>SA182DT</t>
  </si>
  <si>
    <t>SA182DU</t>
  </si>
  <si>
    <t>SA182DW</t>
  </si>
  <si>
    <t>SA182DY</t>
  </si>
  <si>
    <t>SA182EA</t>
  </si>
  <si>
    <t>SA182EB</t>
  </si>
  <si>
    <t>SA182ED</t>
  </si>
  <si>
    <t>SA182EE</t>
  </si>
  <si>
    <t>SA182EF</t>
  </si>
  <si>
    <t>SA182EG</t>
  </si>
  <si>
    <t>SA182EH</t>
  </si>
  <si>
    <t>SA182EJ</t>
  </si>
  <si>
    <t>SA182EN</t>
  </si>
  <si>
    <t>SA182EP</t>
  </si>
  <si>
    <t>SA182ER</t>
  </si>
  <si>
    <t>SA182ES</t>
  </si>
  <si>
    <t>SA182ET</t>
  </si>
  <si>
    <t>SA182EW</t>
  </si>
  <si>
    <t>SA182EX</t>
  </si>
  <si>
    <t>SA182EY</t>
  </si>
  <si>
    <t>SA182EZ</t>
  </si>
  <si>
    <t>SA182FA</t>
  </si>
  <si>
    <t>SA182FB</t>
  </si>
  <si>
    <t>SA182FD</t>
  </si>
  <si>
    <t>SA182FE</t>
  </si>
  <si>
    <t>SA182FF</t>
  </si>
  <si>
    <t>SA182FG</t>
  </si>
  <si>
    <t>SA182FL</t>
  </si>
  <si>
    <t>SA182FN</t>
  </si>
  <si>
    <t>SA182FP</t>
  </si>
  <si>
    <t>SA182FQ</t>
  </si>
  <si>
    <t>SA182GA</t>
  </si>
  <si>
    <t>SA182GB</t>
  </si>
  <si>
    <t>SA182GD</t>
  </si>
  <si>
    <t>SA182GE</t>
  </si>
  <si>
    <t>SA182GF</t>
  </si>
  <si>
    <t>SA182GX</t>
  </si>
  <si>
    <t>SA182GY</t>
  </si>
  <si>
    <t>SA182HA</t>
  </si>
  <si>
    <t>SA182HB</t>
  </si>
  <si>
    <t>SA182HD</t>
  </si>
  <si>
    <t>SA182HE</t>
  </si>
  <si>
    <t>SA182HF</t>
  </si>
  <si>
    <t>SA182HG</t>
  </si>
  <si>
    <t>SA182HH</t>
  </si>
  <si>
    <t>SA182HJ</t>
  </si>
  <si>
    <t>SA182HL</t>
  </si>
  <si>
    <t>SA182HN</t>
  </si>
  <si>
    <t>SA182HP</t>
  </si>
  <si>
    <t>SA182HQ</t>
  </si>
  <si>
    <t>SA182HR</t>
  </si>
  <si>
    <t>SA182HS</t>
  </si>
  <si>
    <t>SA182HT</t>
  </si>
  <si>
    <t>SA182HU</t>
  </si>
  <si>
    <t>SA182HW</t>
  </si>
  <si>
    <t>SA182HX</t>
  </si>
  <si>
    <t>SA182HY</t>
  </si>
  <si>
    <t>SA182HZ</t>
  </si>
  <si>
    <t>SA182JA</t>
  </si>
  <si>
    <t>SA182JB</t>
  </si>
  <si>
    <t>SA182JD</t>
  </si>
  <si>
    <t>SA182JE</t>
  </si>
  <si>
    <t>SA182JG</t>
  </si>
  <si>
    <t>SA182JL</t>
  </si>
  <si>
    <t>SA182JN</t>
  </si>
  <si>
    <t>SA182JP</t>
  </si>
  <si>
    <t>SA182JQ</t>
  </si>
  <si>
    <t>SA182JR</t>
  </si>
  <si>
    <t>SA182JS</t>
  </si>
  <si>
    <t>SA182JT</t>
  </si>
  <si>
    <t>SA182JU</t>
  </si>
  <si>
    <t>SA182JW</t>
  </si>
  <si>
    <t>SA182JX</t>
  </si>
  <si>
    <t>SA182JY</t>
  </si>
  <si>
    <t>SA182JZ</t>
  </si>
  <si>
    <t>SA182LA</t>
  </si>
  <si>
    <t>SA182LB</t>
  </si>
  <si>
    <t>SA182LD</t>
  </si>
  <si>
    <t>SA182LE</t>
  </si>
  <si>
    <t>SA182LF</t>
  </si>
  <si>
    <t>SA182LG</t>
  </si>
  <si>
    <t>SA182LH</t>
  </si>
  <si>
    <t>SA182LL</t>
  </si>
  <si>
    <t>SA182LN</t>
  </si>
  <si>
    <t>SA182LP</t>
  </si>
  <si>
    <t>SA182LR</t>
  </si>
  <si>
    <t>SA182LS</t>
  </si>
  <si>
    <t>SA182LT</t>
  </si>
  <si>
    <t>SA182LU</t>
  </si>
  <si>
    <t>SA182LW</t>
  </si>
  <si>
    <t>SA182LY</t>
  </si>
  <si>
    <t>SA182NA</t>
  </si>
  <si>
    <t>SA182NB</t>
  </si>
  <si>
    <t>SA182ND</t>
  </si>
  <si>
    <t>SA182NE</t>
  </si>
  <si>
    <t>SA182NF</t>
  </si>
  <si>
    <t>SA182NG</t>
  </si>
  <si>
    <t>SA182NH</t>
  </si>
  <si>
    <t>SA182NL</t>
  </si>
  <si>
    <t>SA182NN</t>
  </si>
  <si>
    <t>SA182NP</t>
  </si>
  <si>
    <t>SA182NR</t>
  </si>
  <si>
    <t>SA182NS</t>
  </si>
  <si>
    <t>SA182NT</t>
  </si>
  <si>
    <t>SA182NU</t>
  </si>
  <si>
    <t>SA182NW</t>
  </si>
  <si>
    <t>SA182NY</t>
  </si>
  <si>
    <t>SA182PA</t>
  </si>
  <si>
    <t>SA182PB</t>
  </si>
  <si>
    <t>SA182PD</t>
  </si>
  <si>
    <t>SA182PE</t>
  </si>
  <si>
    <t>SA182PF</t>
  </si>
  <si>
    <t>SA182PG</t>
  </si>
  <si>
    <t>SA182PH</t>
  </si>
  <si>
    <t>SA182PJ</t>
  </si>
  <si>
    <t>SA182PL</t>
  </si>
  <si>
    <t>SA182PP</t>
  </si>
  <si>
    <t>SA182PR</t>
  </si>
  <si>
    <t>SA182PS</t>
  </si>
  <si>
    <t>SA182PT</t>
  </si>
  <si>
    <t>SA182PU</t>
  </si>
  <si>
    <t>SA182PX</t>
  </si>
  <si>
    <t>SA182PY</t>
  </si>
  <si>
    <t>SA182PZ</t>
  </si>
  <si>
    <t>SA182QA</t>
  </si>
  <si>
    <t>SA182QB</t>
  </si>
  <si>
    <t>SA182QD</t>
  </si>
  <si>
    <t>SA182QE</t>
  </si>
  <si>
    <t>SA182RA</t>
  </si>
  <si>
    <t>SA182RB</t>
  </si>
  <si>
    <t>SA182RD</t>
  </si>
  <si>
    <t>SA182RE</t>
  </si>
  <si>
    <t>SA182RF</t>
  </si>
  <si>
    <t>SA182RG</t>
  </si>
  <si>
    <t>SA182RH</t>
  </si>
  <si>
    <t>SA182RJ</t>
  </si>
  <si>
    <t>SA182RL</t>
  </si>
  <si>
    <t>SA182RN</t>
  </si>
  <si>
    <t>SA182RP</t>
  </si>
  <si>
    <t>SA182RR</t>
  </si>
  <si>
    <t>SA182RW</t>
  </si>
  <si>
    <t>SA182RY</t>
  </si>
  <si>
    <t>SA182SA</t>
  </si>
  <si>
    <t>SA182SE</t>
  </si>
  <si>
    <t>SA182SG</t>
  </si>
  <si>
    <t>SA182SH</t>
  </si>
  <si>
    <t>SA182SP</t>
  </si>
  <si>
    <t>SA182SR</t>
  </si>
  <si>
    <t>SA182SS</t>
  </si>
  <si>
    <t>SA182ST</t>
  </si>
  <si>
    <t>SA182SU</t>
  </si>
  <si>
    <t>SA182SX</t>
  </si>
  <si>
    <t>SA182SY</t>
  </si>
  <si>
    <t>SA182TA</t>
  </si>
  <si>
    <t>SA182TG</t>
  </si>
  <si>
    <t>SA182TH</t>
  </si>
  <si>
    <t>SA182TJ</t>
  </si>
  <si>
    <t>SA182TL</t>
  </si>
  <si>
    <t>SA182TN</t>
  </si>
  <si>
    <t>SA182TP</t>
  </si>
  <si>
    <t>SA182TQ</t>
  </si>
  <si>
    <t>SA182TW</t>
  </si>
  <si>
    <t>SA182UG</t>
  </si>
  <si>
    <t>SA182UH</t>
  </si>
  <si>
    <t>SA182UN</t>
  </si>
  <si>
    <t>SA182UP</t>
  </si>
  <si>
    <t>SA182UR</t>
  </si>
  <si>
    <t>SA182US</t>
  </si>
  <si>
    <t>SA182UT</t>
  </si>
  <si>
    <t>SA182UW</t>
  </si>
  <si>
    <t>SA182UY</t>
  </si>
  <si>
    <t>SA182YB</t>
  </si>
  <si>
    <t>SA182YE</t>
  </si>
  <si>
    <t>SA182YF</t>
  </si>
  <si>
    <t>SA182YH</t>
  </si>
  <si>
    <t>SA182YL</t>
  </si>
  <si>
    <t>SA182YN</t>
  </si>
  <si>
    <t>SA182YR</t>
  </si>
  <si>
    <t>SA182YS</t>
  </si>
  <si>
    <t>SA182YT</t>
  </si>
  <si>
    <t>SA182YW</t>
  </si>
  <si>
    <t>SA183AB</t>
  </si>
  <si>
    <t>SA183AF</t>
  </si>
  <si>
    <t>SA183AG</t>
  </si>
  <si>
    <t>SA183AJ</t>
  </si>
  <si>
    <t>SA183AL</t>
  </si>
  <si>
    <t>SA183AN</t>
  </si>
  <si>
    <t>SA183AP</t>
  </si>
  <si>
    <t>SA183AQ</t>
  </si>
  <si>
    <t>SA183AR</t>
  </si>
  <si>
    <t>SA183AS</t>
  </si>
  <si>
    <t>SA183AT</t>
  </si>
  <si>
    <t>SA183AU</t>
  </si>
  <si>
    <t>SA183AW</t>
  </si>
  <si>
    <t>SA183AX</t>
  </si>
  <si>
    <t>SA183AY</t>
  </si>
  <si>
    <t>SA183AZ</t>
  </si>
  <si>
    <t>SA183BA</t>
  </si>
  <si>
    <t>SA183BB</t>
  </si>
  <si>
    <t>SA183BD</t>
  </si>
  <si>
    <t>SA183BE</t>
  </si>
  <si>
    <t>SA183BG</t>
  </si>
  <si>
    <t>SA183BH</t>
  </si>
  <si>
    <t>SA183BJ</t>
  </si>
  <si>
    <t>SA183BL</t>
  </si>
  <si>
    <t>SA183BN</t>
  </si>
  <si>
    <t>SA183BQ</t>
  </si>
  <si>
    <t>SA183BS</t>
  </si>
  <si>
    <t>SA183BU</t>
  </si>
  <si>
    <t>SA183BW</t>
  </si>
  <si>
    <t>SA183BX</t>
  </si>
  <si>
    <t>SA183BY</t>
  </si>
  <si>
    <t>SA183BZ</t>
  </si>
  <si>
    <t>SA183DA</t>
  </si>
  <si>
    <t>SA183DB</t>
  </si>
  <si>
    <t>SA183DD</t>
  </si>
  <si>
    <t>SA183DE</t>
  </si>
  <si>
    <t>SA183DJ</t>
  </si>
  <si>
    <t>SA183DL</t>
  </si>
  <si>
    <t>SA183DN</t>
  </si>
  <si>
    <t>SA183DQ</t>
  </si>
  <si>
    <t>SA183DR</t>
  </si>
  <si>
    <t>SA183DS</t>
  </si>
  <si>
    <t>SA183DT</t>
  </si>
  <si>
    <t>SA183DU</t>
  </si>
  <si>
    <t>SA183DW</t>
  </si>
  <si>
    <t>SA183DX</t>
  </si>
  <si>
    <t>SA183DY</t>
  </si>
  <si>
    <t>SA183DZ</t>
  </si>
  <si>
    <t>SA183EA</t>
  </si>
  <si>
    <t>SA183EB</t>
  </si>
  <si>
    <t>SA183ED</t>
  </si>
  <si>
    <t>SA183EE</t>
  </si>
  <si>
    <t>SA183EF</t>
  </si>
  <si>
    <t>SA183EG</t>
  </si>
  <si>
    <t>SA183EH</t>
  </si>
  <si>
    <t>SA183EJ</t>
  </si>
  <si>
    <t>SA183EL</t>
  </si>
  <si>
    <t>SA183EN</t>
  </si>
  <si>
    <t>SA183EQ</t>
  </si>
  <si>
    <t>SA183ER</t>
  </si>
  <si>
    <t>SA183ES</t>
  </si>
  <si>
    <t>SA183EX</t>
  </si>
  <si>
    <t>SA183EY</t>
  </si>
  <si>
    <t>SA183EZ</t>
  </si>
  <si>
    <t>SA183FA</t>
  </si>
  <si>
    <t>SA183FB</t>
  </si>
  <si>
    <t>SA183FD</t>
  </si>
  <si>
    <t>SA183GA</t>
  </si>
  <si>
    <t>SA183GL</t>
  </si>
  <si>
    <t>SA183GY</t>
  </si>
  <si>
    <t>SA183HA</t>
  </si>
  <si>
    <t>SA183HB</t>
  </si>
  <si>
    <t>SA183HD</t>
  </si>
  <si>
    <t>SA183HE</t>
  </si>
  <si>
    <t>SA183HF</t>
  </si>
  <si>
    <t>SA183HG</t>
  </si>
  <si>
    <t>SA183HH</t>
  </si>
  <si>
    <t>SA183HJ</t>
  </si>
  <si>
    <t>SA183HL</t>
  </si>
  <si>
    <t>SA183HN</t>
  </si>
  <si>
    <t>SA183HP</t>
  </si>
  <si>
    <t>SA183HS</t>
  </si>
  <si>
    <t>SA183HW</t>
  </si>
  <si>
    <t>SA183HX</t>
  </si>
  <si>
    <t>SA183HY</t>
  </si>
  <si>
    <t>SA183HZ</t>
  </si>
  <si>
    <t>SA183JA</t>
  </si>
  <si>
    <t>SA183JB</t>
  </si>
  <si>
    <t>SA183JD</t>
  </si>
  <si>
    <t>SA183JF</t>
  </si>
  <si>
    <t>SA183JG</t>
  </si>
  <si>
    <t>SA183JH</t>
  </si>
  <si>
    <t>SA183JL</t>
  </si>
  <si>
    <t>SA183JN</t>
  </si>
  <si>
    <t>SA183JQ</t>
  </si>
  <si>
    <t>SA183JZ</t>
  </si>
  <si>
    <t>SA183LA</t>
  </si>
  <si>
    <t>SA183LB</t>
  </si>
  <si>
    <t>SA183LD</t>
  </si>
  <si>
    <t>SA183LE</t>
  </si>
  <si>
    <t>SA183LF</t>
  </si>
  <si>
    <t>SA183LG</t>
  </si>
  <si>
    <t>SA183LH</t>
  </si>
  <si>
    <t>SA183LL</t>
  </si>
  <si>
    <t>SA183LN</t>
  </si>
  <si>
    <t>SA183LP</t>
  </si>
  <si>
    <t>SA183LR</t>
  </si>
  <si>
    <t>SA183LW</t>
  </si>
  <si>
    <t>SA183LY</t>
  </si>
  <si>
    <t>SA183NA</t>
  </si>
  <si>
    <t>SA183NB</t>
  </si>
  <si>
    <t>SA183ND</t>
  </si>
  <si>
    <t>SA183NE</t>
  </si>
  <si>
    <t>SA183NF</t>
  </si>
  <si>
    <t>SA183NG</t>
  </si>
  <si>
    <t>SA183NH</t>
  </si>
  <si>
    <t>SA183NL</t>
  </si>
  <si>
    <t>SA183NN</t>
  </si>
  <si>
    <t>SA183NP</t>
  </si>
  <si>
    <t>SA183NR</t>
  </si>
  <si>
    <t>SA183NS</t>
  </si>
  <si>
    <t>SA183NT</t>
  </si>
  <si>
    <t>SA183NW</t>
  </si>
  <si>
    <t>SA183NY</t>
  </si>
  <si>
    <t>SA183PA</t>
  </si>
  <si>
    <t>SA183PB</t>
  </si>
  <si>
    <t>SA183PD</t>
  </si>
  <si>
    <t>SA183PE</t>
  </si>
  <si>
    <t>SA183PF</t>
  </si>
  <si>
    <t>SA183PG</t>
  </si>
  <si>
    <t>SA183PJ</t>
  </si>
  <si>
    <t>SA183PL</t>
  </si>
  <si>
    <t>SA183PR</t>
  </si>
  <si>
    <t>SA183PS</t>
  </si>
  <si>
    <t>SA183PT</t>
  </si>
  <si>
    <t>SA183PY</t>
  </si>
  <si>
    <t>SA183QA</t>
  </si>
  <si>
    <t>SA183QB</t>
  </si>
  <si>
    <t>SA183QD</t>
  </si>
  <si>
    <t>SA183QE</t>
  </si>
  <si>
    <t>SA183QF</t>
  </si>
  <si>
    <t>SA183QG</t>
  </si>
  <si>
    <t>SA183QH</t>
  </si>
  <si>
    <t>SA183QJ</t>
  </si>
  <si>
    <t>SA183QL</t>
  </si>
  <si>
    <t>SA183QN</t>
  </si>
  <si>
    <t>SA183QP</t>
  </si>
  <si>
    <t>SA183QQ</t>
  </si>
  <si>
    <t>SA183QR</t>
  </si>
  <si>
    <t>SA183QS</t>
  </si>
  <si>
    <t>SA183QT</t>
  </si>
  <si>
    <t>SA183QU</t>
  </si>
  <si>
    <t>SA183QW</t>
  </si>
  <si>
    <t>SA183QX</t>
  </si>
  <si>
    <t>SA183QZ</t>
  </si>
  <si>
    <t>SA183RA</t>
  </si>
  <si>
    <t>SA183RB</t>
  </si>
  <si>
    <t>SA183RD</t>
  </si>
  <si>
    <t>SA183RE</t>
  </si>
  <si>
    <t>SA183RF</t>
  </si>
  <si>
    <t>SA183RQ</t>
  </si>
  <si>
    <t>SA183RS</t>
  </si>
  <si>
    <t>SA183RU</t>
  </si>
  <si>
    <t>SA183RX</t>
  </si>
  <si>
    <t>SA183RY</t>
  </si>
  <si>
    <t>SA183SA</t>
  </si>
  <si>
    <t>SA183SB</t>
  </si>
  <si>
    <t>SA183SD</t>
  </si>
  <si>
    <t>SA183SE</t>
  </si>
  <si>
    <t>SA183SF</t>
  </si>
  <si>
    <t>SA183SG</t>
  </si>
  <si>
    <t>SA183SJ</t>
  </si>
  <si>
    <t>SA183SL</t>
  </si>
  <si>
    <t>SA183SN</t>
  </si>
  <si>
    <t>SA183SP</t>
  </si>
  <si>
    <t>SA183SU</t>
  </si>
  <si>
    <t>SA183SW</t>
  </si>
  <si>
    <t>SA183SX</t>
  </si>
  <si>
    <t>SA183SY</t>
  </si>
  <si>
    <t>SA183SZ</t>
  </si>
  <si>
    <t>SA183TA</t>
  </si>
  <si>
    <t>SA183TB</t>
  </si>
  <si>
    <t>SA183TD</t>
  </si>
  <si>
    <t>SA183TE</t>
  </si>
  <si>
    <t>SA183TF</t>
  </si>
  <si>
    <t>SA183TG</t>
  </si>
  <si>
    <t>SA183TH</t>
  </si>
  <si>
    <t>SA183TJ</t>
  </si>
  <si>
    <t>SA183TL</t>
  </si>
  <si>
    <t>SA183TN</t>
  </si>
  <si>
    <t>SA183TP</t>
  </si>
  <si>
    <t>SA183TQ</t>
  </si>
  <si>
    <t>SA183TR</t>
  </si>
  <si>
    <t>SA183TS</t>
  </si>
  <si>
    <t>SA183TU</t>
  </si>
  <si>
    <t>SA183TW</t>
  </si>
  <si>
    <t>SA183TX</t>
  </si>
  <si>
    <t>SA183TY</t>
  </si>
  <si>
    <t>SA183TZ</t>
  </si>
  <si>
    <t>SA183UA</t>
  </si>
  <si>
    <t>SA183UB</t>
  </si>
  <si>
    <t>SA183UE</t>
  </si>
  <si>
    <t>SA183UF</t>
  </si>
  <si>
    <t>SA183UG</t>
  </si>
  <si>
    <t>SA183UH</t>
  </si>
  <si>
    <t>SA183UJ</t>
  </si>
  <si>
    <t>SA183UL</t>
  </si>
  <si>
    <t>SA183UP</t>
  </si>
  <si>
    <t>SA183UR</t>
  </si>
  <si>
    <t>SA183US</t>
  </si>
  <si>
    <t>SA183UT</t>
  </si>
  <si>
    <t>SA183UU</t>
  </si>
  <si>
    <t>SA183UW</t>
  </si>
  <si>
    <t>SA183UY</t>
  </si>
  <si>
    <t>SA183YA</t>
  </si>
  <si>
    <t>SA183YB</t>
  </si>
  <si>
    <t>SA183YD</t>
  </si>
  <si>
    <t>SA183YF</t>
  </si>
  <si>
    <t>SA183YG</t>
  </si>
  <si>
    <t>SA183YH</t>
  </si>
  <si>
    <t>SA183YL</t>
  </si>
  <si>
    <t>SA183YN</t>
  </si>
  <si>
    <t>SA183YP</t>
  </si>
  <si>
    <t>SA183YR</t>
  </si>
  <si>
    <t>SA183YS</t>
  </si>
  <si>
    <t>SA183YT</t>
  </si>
  <si>
    <t>SA183YU</t>
  </si>
  <si>
    <t>SA84RX</t>
  </si>
  <si>
    <t>SA84SX</t>
  </si>
  <si>
    <t>SA92RL</t>
  </si>
  <si>
    <t>SA148AH</t>
  </si>
  <si>
    <t>SA148AJ</t>
  </si>
  <si>
    <t>SA148AQ</t>
  </si>
  <si>
    <t>SA148AX</t>
  </si>
  <si>
    <t>SA148BA</t>
  </si>
  <si>
    <t>SA148DJ</t>
  </si>
  <si>
    <t>SA148DQ</t>
  </si>
  <si>
    <t>SA148DZ</t>
  </si>
  <si>
    <t>SA148EF</t>
  </si>
  <si>
    <t>SA148GA</t>
  </si>
  <si>
    <t>SA148GB</t>
  </si>
  <si>
    <t>SA148GD</t>
  </si>
  <si>
    <t>SA148GE</t>
  </si>
  <si>
    <t>SA148GF</t>
  </si>
  <si>
    <t>SA148QH</t>
  </si>
  <si>
    <t>SA148QJ</t>
  </si>
  <si>
    <t>SA148QL</t>
  </si>
  <si>
    <t>SA148QP</t>
  </si>
  <si>
    <t>SA148QQ</t>
  </si>
  <si>
    <t>SA148QS</t>
  </si>
  <si>
    <t>SA148RX</t>
  </si>
  <si>
    <t>SA148SJ</t>
  </si>
  <si>
    <t>SA148SX</t>
  </si>
  <si>
    <t>SA148SZ</t>
  </si>
  <si>
    <t>SA148TE</t>
  </si>
  <si>
    <t>SA148TF</t>
  </si>
  <si>
    <t>SA148TG</t>
  </si>
  <si>
    <t>SA148TH</t>
  </si>
  <si>
    <t>SA148TJ</t>
  </si>
  <si>
    <t>SA148TL</t>
  </si>
  <si>
    <t>SA148TN</t>
  </si>
  <si>
    <t>SA148TP</t>
  </si>
  <si>
    <t>SA148TQ</t>
  </si>
  <si>
    <t>SA148TR</t>
  </si>
  <si>
    <t>SA148TS</t>
  </si>
  <si>
    <t>SA148TT</t>
  </si>
  <si>
    <t>SA148TU</t>
  </si>
  <si>
    <t>SA148TW</t>
  </si>
  <si>
    <t>SA148TX</t>
  </si>
  <si>
    <t>SA148TY</t>
  </si>
  <si>
    <t>SA148TZ</t>
  </si>
  <si>
    <t>SA148UA</t>
  </si>
  <si>
    <t>SA148UB</t>
  </si>
  <si>
    <t>SA148UD</t>
  </si>
  <si>
    <t>SA148UE</t>
  </si>
  <si>
    <t>SA148UF</t>
  </si>
  <si>
    <t>SA148UG</t>
  </si>
  <si>
    <t>SA148UH</t>
  </si>
  <si>
    <t>SA148UJ</t>
  </si>
  <si>
    <t>SA148UL</t>
  </si>
  <si>
    <t>SA148UN</t>
  </si>
  <si>
    <t>SA148UP</t>
  </si>
  <si>
    <t>SA148UQ</t>
  </si>
  <si>
    <t>SA148UR</t>
  </si>
  <si>
    <t>SA148US</t>
  </si>
  <si>
    <t>SA148UU</t>
  </si>
  <si>
    <t>SA148UW</t>
  </si>
  <si>
    <t>SA148UX</t>
  </si>
  <si>
    <t>SA148UY</t>
  </si>
  <si>
    <t>SA148UZ</t>
  </si>
  <si>
    <t>SA148WA</t>
  </si>
  <si>
    <t>SA148WB</t>
  </si>
  <si>
    <t>SA148WD</t>
  </si>
  <si>
    <t>SA148WF</t>
  </si>
  <si>
    <t>SA148XP</t>
  </si>
  <si>
    <t>SA148XT</t>
  </si>
  <si>
    <t>SA148XW</t>
  </si>
  <si>
    <t>SA148XY</t>
  </si>
  <si>
    <t>SA148XZ</t>
  </si>
  <si>
    <t>SA148YA</t>
  </si>
  <si>
    <t>SA148YB</t>
  </si>
  <si>
    <t>SA148YE</t>
  </si>
  <si>
    <t>SA148YF</t>
  </si>
  <si>
    <t>SA148YH</t>
  </si>
  <si>
    <t>SA148YJ</t>
  </si>
  <si>
    <t>SA148YL</t>
  </si>
  <si>
    <t>SA148YP</t>
  </si>
  <si>
    <t>SA148YR</t>
  </si>
  <si>
    <t>SA148YS</t>
  </si>
  <si>
    <t>SA148YT</t>
  </si>
  <si>
    <t>SA148YU</t>
  </si>
  <si>
    <t>SA148YW</t>
  </si>
  <si>
    <t>SA149RP</t>
  </si>
  <si>
    <t>SA149RQ</t>
  </si>
  <si>
    <t>SA149RR</t>
  </si>
  <si>
    <t>SA149RT</t>
  </si>
  <si>
    <t>SA149RW</t>
  </si>
  <si>
    <t>SA149RY</t>
  </si>
  <si>
    <t>SA149TT</t>
  </si>
  <si>
    <t>SA149TU</t>
  </si>
  <si>
    <t>SA149TY</t>
  </si>
  <si>
    <t>SA149UA</t>
  </si>
  <si>
    <t>SA149UB</t>
  </si>
  <si>
    <t>SA149UD</t>
  </si>
  <si>
    <t>SA149UE</t>
  </si>
  <si>
    <t>SA149UF</t>
  </si>
  <si>
    <t>SA149UG</t>
  </si>
  <si>
    <t>SA149UH</t>
  </si>
  <si>
    <t>SA149UJ</t>
  </si>
  <si>
    <t>SA149UL</t>
  </si>
  <si>
    <t>SA149UN</t>
  </si>
  <si>
    <t>SA149UP</t>
  </si>
  <si>
    <t>SA149UQ</t>
  </si>
  <si>
    <t>SA149UR</t>
  </si>
  <si>
    <t>SA149UW</t>
  </si>
  <si>
    <t>SA44ND</t>
  </si>
  <si>
    <t>SA40AA</t>
  </si>
  <si>
    <t>SA40AB</t>
  </si>
  <si>
    <t>SA40AD</t>
  </si>
  <si>
    <t>SA40FF</t>
  </si>
  <si>
    <t>SA40FG</t>
  </si>
  <si>
    <t>SA40FW</t>
  </si>
  <si>
    <t>SA40TF</t>
  </si>
  <si>
    <t>SA40TG</t>
  </si>
  <si>
    <t>SA40TJ</t>
  </si>
  <si>
    <t>SA40TN</t>
  </si>
  <si>
    <t>SA40TP</t>
  </si>
  <si>
    <t>SA40TQ</t>
  </si>
  <si>
    <t>SA40TS</t>
  </si>
  <si>
    <t>SA40TT</t>
  </si>
  <si>
    <t>SA40TU</t>
  </si>
  <si>
    <t>SA40TW</t>
  </si>
  <si>
    <t>SA40TX</t>
  </si>
  <si>
    <t>SA40TY</t>
  </si>
  <si>
    <t>SA40TZ</t>
  </si>
  <si>
    <t>SA40UA</t>
  </si>
  <si>
    <t>SA40UB</t>
  </si>
  <si>
    <t>SA40UD</t>
  </si>
  <si>
    <t>SA40UE</t>
  </si>
  <si>
    <t>SA40UG</t>
  </si>
  <si>
    <t>SA40UH</t>
  </si>
  <si>
    <t>SA40UJ</t>
  </si>
  <si>
    <t>SA40UL</t>
  </si>
  <si>
    <t>SA40UN</t>
  </si>
  <si>
    <t>SA40UP</t>
  </si>
  <si>
    <t>SA40UQ</t>
  </si>
  <si>
    <t>SA40UR</t>
  </si>
  <si>
    <t>SA40US</t>
  </si>
  <si>
    <t>SA40UT</t>
  </si>
  <si>
    <t>SA40UU</t>
  </si>
  <si>
    <t>SA40UW</t>
  </si>
  <si>
    <t>SA40UX</t>
  </si>
  <si>
    <t>SA40UY</t>
  </si>
  <si>
    <t>SA40UZ</t>
  </si>
  <si>
    <t>SA40XA</t>
  </si>
  <si>
    <t>SA40XB</t>
  </si>
  <si>
    <t>SA40XD</t>
  </si>
  <si>
    <t>SA40XE</t>
  </si>
  <si>
    <t>SA40XF</t>
  </si>
  <si>
    <t>SA40XG</t>
  </si>
  <si>
    <t>SA40XH</t>
  </si>
  <si>
    <t>SA40XJ</t>
  </si>
  <si>
    <t>SA40XL</t>
  </si>
  <si>
    <t>SA40XN</t>
  </si>
  <si>
    <t>SA40XP</t>
  </si>
  <si>
    <t>SA40XQ</t>
  </si>
  <si>
    <t>SA40XR</t>
  </si>
  <si>
    <t>SA40XS</t>
  </si>
  <si>
    <t>SA40XT</t>
  </si>
  <si>
    <t>SA40XX</t>
  </si>
  <si>
    <t>SA40XZ</t>
  </si>
  <si>
    <t>SA40YJ</t>
  </si>
  <si>
    <t>SA40YP</t>
  </si>
  <si>
    <t>SA40YW</t>
  </si>
  <si>
    <t>SA40ZE</t>
  </si>
  <si>
    <t>SA40ZN</t>
  </si>
  <si>
    <t>SA40ZW</t>
  </si>
  <si>
    <t>SA44AB</t>
  </si>
  <si>
    <t>SA44AU</t>
  </si>
  <si>
    <t>SA44AW</t>
  </si>
  <si>
    <t>SA44BA</t>
  </si>
  <si>
    <t>SA44BB</t>
  </si>
  <si>
    <t>SA44BD</t>
  </si>
  <si>
    <t>SA44BF</t>
  </si>
  <si>
    <t>SA44BQ</t>
  </si>
  <si>
    <t>SA44DH</t>
  </si>
  <si>
    <t>SA44FA</t>
  </si>
  <si>
    <t>SA44FB</t>
  </si>
  <si>
    <t>SA44FD</t>
  </si>
  <si>
    <t>SA44FH</t>
  </si>
  <si>
    <t>SA44FS</t>
  </si>
  <si>
    <t>SA44FT</t>
  </si>
  <si>
    <t>SA44FU</t>
  </si>
  <si>
    <t>SA44FX</t>
  </si>
  <si>
    <t>SA44FY</t>
  </si>
  <si>
    <t>SA44FZ</t>
  </si>
  <si>
    <t>SA44GA</t>
  </si>
  <si>
    <t>SA44GB</t>
  </si>
  <si>
    <t>SA44GD</t>
  </si>
  <si>
    <t>SA44GE</t>
  </si>
  <si>
    <t>SA44GF</t>
  </si>
  <si>
    <t>SA44GH</t>
  </si>
  <si>
    <t>SA44GJ</t>
  </si>
  <si>
    <t>SA44GL</t>
  </si>
  <si>
    <t>SA44GN</t>
  </si>
  <si>
    <t>SA44GP</t>
  </si>
  <si>
    <t>SA44GQ</t>
  </si>
  <si>
    <t>SA44GR</t>
  </si>
  <si>
    <t>SA44GS</t>
  </si>
  <si>
    <t>SA44GT</t>
  </si>
  <si>
    <t>SA44GU</t>
  </si>
  <si>
    <t>SA44GW</t>
  </si>
  <si>
    <t>SA44GX</t>
  </si>
  <si>
    <t>SA44GY</t>
  </si>
  <si>
    <t>SA44GZ</t>
  </si>
  <si>
    <t>SA44HB</t>
  </si>
  <si>
    <t>SA44HH</t>
  </si>
  <si>
    <t>SA44HP</t>
  </si>
  <si>
    <t>SA44HX</t>
  </si>
  <si>
    <t>SA44JG</t>
  </si>
  <si>
    <t>SA44JL</t>
  </si>
  <si>
    <t>SA44JN</t>
  </si>
  <si>
    <t>SA44JP</t>
  </si>
  <si>
    <t>SA44JW</t>
  </si>
  <si>
    <t>SA44JY</t>
  </si>
  <si>
    <t>SA44JZ</t>
  </si>
  <si>
    <t>SA44LJ</t>
  </si>
  <si>
    <t>SA44LR</t>
  </si>
  <si>
    <t>SA44LS</t>
  </si>
  <si>
    <t>SA44LU</t>
  </si>
  <si>
    <t>SA44LY</t>
  </si>
  <si>
    <t>SA44LZ</t>
  </si>
  <si>
    <t>SA44NA</t>
  </si>
  <si>
    <t>SA44NB</t>
  </si>
  <si>
    <t>SA44NF</t>
  </si>
  <si>
    <t>SA44NX</t>
  </si>
  <si>
    <t>SA44NY</t>
  </si>
  <si>
    <t>SA44PA</t>
  </si>
  <si>
    <t>SA44PB</t>
  </si>
  <si>
    <t>SA44PD</t>
  </si>
  <si>
    <t>SA44PE</t>
  </si>
  <si>
    <t>SA44PF</t>
  </si>
  <si>
    <t>SA44PQ</t>
  </si>
  <si>
    <t>SA44UA</t>
  </si>
  <si>
    <t>SA44US</t>
  </si>
  <si>
    <t>SA44UU</t>
  </si>
  <si>
    <t>SA44UX</t>
  </si>
  <si>
    <t>SA44UY</t>
  </si>
  <si>
    <t>SA44UZ</t>
  </si>
  <si>
    <t>SA44WB</t>
  </si>
  <si>
    <t>SA44WD</t>
  </si>
  <si>
    <t>SA44WE</t>
  </si>
  <si>
    <t>SA44WF</t>
  </si>
  <si>
    <t>SA44WG</t>
  </si>
  <si>
    <t>SA44WL</t>
  </si>
  <si>
    <t>SA44WN</t>
  </si>
  <si>
    <t>SA44WP</t>
  </si>
  <si>
    <t>SA44WQ</t>
  </si>
  <si>
    <t>SA44WR</t>
  </si>
  <si>
    <t>SA44XA</t>
  </si>
  <si>
    <t>SA44XB</t>
  </si>
  <si>
    <t>SA44XD</t>
  </si>
  <si>
    <t>SA44XE</t>
  </si>
  <si>
    <t>SA44XG</t>
  </si>
  <si>
    <t>SA44XH</t>
  </si>
  <si>
    <t>SA44XJ</t>
  </si>
  <si>
    <t>SA44XL</t>
  </si>
  <si>
    <t>SA44XN</t>
  </si>
  <si>
    <t>SA44XP</t>
  </si>
  <si>
    <t>SA44XQ</t>
  </si>
  <si>
    <t>SA44XT</t>
  </si>
  <si>
    <t>SA44XW</t>
  </si>
  <si>
    <t>SA44XY</t>
  </si>
  <si>
    <t>SA44XZ</t>
  </si>
  <si>
    <t>SA44YA</t>
  </si>
  <si>
    <t>SA44YB</t>
  </si>
  <si>
    <t>SA44YD</t>
  </si>
  <si>
    <t>SA44YE</t>
  </si>
  <si>
    <t>SA44YF</t>
  </si>
  <si>
    <t>SA44YG</t>
  </si>
  <si>
    <t>SA44YH</t>
  </si>
  <si>
    <t>SA44YJ</t>
  </si>
  <si>
    <t>SA44YL</t>
  </si>
  <si>
    <t>SA44YN</t>
  </si>
  <si>
    <t>SA44YP</t>
  </si>
  <si>
    <t>SA44YQ</t>
  </si>
  <si>
    <t>SA44YR</t>
  </si>
  <si>
    <t>SA44YS</t>
  </si>
  <si>
    <t>SA44YT</t>
  </si>
  <si>
    <t>SA44YU</t>
  </si>
  <si>
    <t>SA44YW</t>
  </si>
  <si>
    <t>SA44YX</t>
  </si>
  <si>
    <t>SA44YY</t>
  </si>
  <si>
    <t>SA44YZ</t>
  </si>
  <si>
    <t>SA44ZA</t>
  </si>
  <si>
    <t>SA44ZB</t>
  </si>
  <si>
    <t>SA44ZD</t>
  </si>
  <si>
    <t>SA44ZE</t>
  </si>
  <si>
    <t>SA44ZF</t>
  </si>
  <si>
    <t>SA44ZG</t>
  </si>
  <si>
    <t>SA44ZQ</t>
  </si>
  <si>
    <t>SA46AG</t>
  </si>
  <si>
    <t>SA46AH</t>
  </si>
  <si>
    <t>SA46AJ</t>
  </si>
  <si>
    <t>SA46AL</t>
  </si>
  <si>
    <t>SA46BE</t>
  </si>
  <si>
    <t>SA46BG</t>
  </si>
  <si>
    <t>SA46JS</t>
  </si>
  <si>
    <t>SA46JU</t>
  </si>
  <si>
    <t>SA46JX</t>
  </si>
  <si>
    <t>SA46PG</t>
  </si>
  <si>
    <t>SA46PH</t>
  </si>
  <si>
    <t>SA46PJ</t>
  </si>
  <si>
    <t>SA46PN</t>
  </si>
  <si>
    <t>SA46PP</t>
  </si>
  <si>
    <t>SA46PR</t>
  </si>
  <si>
    <t>SA46PS</t>
  </si>
  <si>
    <t>SA46PW</t>
  </si>
  <si>
    <t>SA46PY</t>
  </si>
  <si>
    <t>SA46PZ</t>
  </si>
  <si>
    <t>SA46QB</t>
  </si>
  <si>
    <t>SA46QD</t>
  </si>
  <si>
    <t>SA46QF</t>
  </si>
  <si>
    <t>SA46QH</t>
  </si>
  <si>
    <t>SA46QJ</t>
  </si>
  <si>
    <t>SA46QL</t>
  </si>
  <si>
    <t>SA46QP</t>
  </si>
  <si>
    <t>SA46QR</t>
  </si>
  <si>
    <t>SA46QS</t>
  </si>
  <si>
    <t>SA46QZ</t>
  </si>
  <si>
    <t>SA46RP</t>
  </si>
  <si>
    <t>SA46RQ</t>
  </si>
  <si>
    <t>SA46RR</t>
  </si>
  <si>
    <t>SA46RS</t>
  </si>
  <si>
    <t>SA46SL</t>
  </si>
  <si>
    <t>SA46SP</t>
  </si>
  <si>
    <t>SA46SR</t>
  </si>
  <si>
    <t>SA46SS</t>
  </si>
  <si>
    <t>SA46TE</t>
  </si>
  <si>
    <t>SA46TH</t>
  </si>
  <si>
    <t>SA48AB</t>
  </si>
  <si>
    <t>SA48AD</t>
  </si>
  <si>
    <t>SA48AE</t>
  </si>
  <si>
    <t>SA48AF</t>
  </si>
  <si>
    <t>SA48AG</t>
  </si>
  <si>
    <t>SA48AJ</t>
  </si>
  <si>
    <t>SA48BA</t>
  </si>
  <si>
    <t>SA48BH</t>
  </si>
  <si>
    <t>SA48BL</t>
  </si>
  <si>
    <t>SA48BW</t>
  </si>
  <si>
    <t>SA48DA</t>
  </si>
  <si>
    <t>SA48DB</t>
  </si>
  <si>
    <t>SA48DD</t>
  </si>
  <si>
    <t>SA48DE</t>
  </si>
  <si>
    <t>SA48DF</t>
  </si>
  <si>
    <t>SA48DH</t>
  </si>
  <si>
    <t>SA48DJ</t>
  </si>
  <si>
    <t>SA48DQ</t>
  </si>
  <si>
    <t>SA48DR</t>
  </si>
  <si>
    <t>SA48DS</t>
  </si>
  <si>
    <t>SA48DU</t>
  </si>
  <si>
    <t>SA48DX</t>
  </si>
  <si>
    <t>SA48EA</t>
  </si>
  <si>
    <t>SA48EB</t>
  </si>
  <si>
    <t>SA48ED</t>
  </si>
  <si>
    <t>SA48EE</t>
  </si>
  <si>
    <t>SA48EF</t>
  </si>
  <si>
    <t>SA48EG</t>
  </si>
  <si>
    <t>SA48EH</t>
  </si>
  <si>
    <t>SA48HJ</t>
  </si>
  <si>
    <t>SA48HR</t>
  </si>
  <si>
    <t>SA48HS</t>
  </si>
  <si>
    <t>SA48HT</t>
  </si>
  <si>
    <t>SA48HU</t>
  </si>
  <si>
    <t>SA48HX</t>
  </si>
  <si>
    <t>SA48HY</t>
  </si>
  <si>
    <t>SA48HZ</t>
  </si>
  <si>
    <t>SA48JA</t>
  </si>
  <si>
    <t>SA48JB</t>
  </si>
  <si>
    <t>SA48JD</t>
  </si>
  <si>
    <t>SA48JE</t>
  </si>
  <si>
    <t>SA48JF</t>
  </si>
  <si>
    <t>SA48JG</t>
  </si>
  <si>
    <t>SA48JH</t>
  </si>
  <si>
    <t>SA48JJ</t>
  </si>
  <si>
    <t>SA48JL</t>
  </si>
  <si>
    <t>SA48JN</t>
  </si>
  <si>
    <t>SA48JP</t>
  </si>
  <si>
    <t>SA48JQ</t>
  </si>
  <si>
    <t>SA48JR</t>
  </si>
  <si>
    <t>SA48JS</t>
  </si>
  <si>
    <t>SA48JT</t>
  </si>
  <si>
    <t>SA48JU</t>
  </si>
  <si>
    <t>SA48JW</t>
  </si>
  <si>
    <t>SA48JX</t>
  </si>
  <si>
    <t>SA48JY</t>
  </si>
  <si>
    <t>SA48JZ</t>
  </si>
  <si>
    <t>SA48LA</t>
  </si>
  <si>
    <t>SA48LD</t>
  </si>
  <si>
    <t>SA48LE</t>
  </si>
  <si>
    <t>SA48LF</t>
  </si>
  <si>
    <t>SA48LG</t>
  </si>
  <si>
    <t>SA48LH</t>
  </si>
  <si>
    <t>SA48LL</t>
  </si>
  <si>
    <t>SA48LN</t>
  </si>
  <si>
    <t>SA48LP</t>
  </si>
  <si>
    <t>SA48LQ</t>
  </si>
  <si>
    <t>SA48LR</t>
  </si>
  <si>
    <t>SA48LS</t>
  </si>
  <si>
    <t>SA48LT</t>
  </si>
  <si>
    <t>SA48LU</t>
  </si>
  <si>
    <t>SA48LW</t>
  </si>
  <si>
    <t>SA48LX</t>
  </si>
  <si>
    <t>SA48LY</t>
  </si>
  <si>
    <t>SA48LZ</t>
  </si>
  <si>
    <t>SA48NA</t>
  </si>
  <si>
    <t>SA48NB</t>
  </si>
  <si>
    <t>SA48ND</t>
  </si>
  <si>
    <t>SA48NE</t>
  </si>
  <si>
    <t>SA48NF</t>
  </si>
  <si>
    <t>SA48NG</t>
  </si>
  <si>
    <t>SA48NH</t>
  </si>
  <si>
    <t>SA48NJ</t>
  </si>
  <si>
    <t>SA48NQ</t>
  </si>
  <si>
    <t>SA48NT</t>
  </si>
  <si>
    <t>SA48NU</t>
  </si>
  <si>
    <t>SA48NW</t>
  </si>
  <si>
    <t>SA48NZ</t>
  </si>
  <si>
    <t>SA48PA</t>
  </si>
  <si>
    <t>SA48PB</t>
  </si>
  <si>
    <t>SA48PD</t>
  </si>
  <si>
    <t>SA48PE</t>
  </si>
  <si>
    <t>SA48PF</t>
  </si>
  <si>
    <t>SA48PG</t>
  </si>
  <si>
    <t>SA48PH</t>
  </si>
  <si>
    <t>SA48PJ</t>
  </si>
  <si>
    <t>SA48PL</t>
  </si>
  <si>
    <t>SA48PN</t>
  </si>
  <si>
    <t>SA48PP</t>
  </si>
  <si>
    <t>SA48PQ</t>
  </si>
  <si>
    <t>SA48PR</t>
  </si>
  <si>
    <t>SA48PS</t>
  </si>
  <si>
    <t>SA48PT</t>
  </si>
  <si>
    <t>SA48PU</t>
  </si>
  <si>
    <t>SA48PW</t>
  </si>
  <si>
    <t>SA48PX</t>
  </si>
  <si>
    <t>SA48PY</t>
  </si>
  <si>
    <t>SA48PZ</t>
  </si>
  <si>
    <t>SA48QA</t>
  </si>
  <si>
    <t>SA48QE</t>
  </si>
  <si>
    <t>SA48QF</t>
  </si>
  <si>
    <t>SA48QG</t>
  </si>
  <si>
    <t>SA48QN</t>
  </si>
  <si>
    <t>SA48QT</t>
  </si>
  <si>
    <t>SA48QU</t>
  </si>
  <si>
    <t>SA48QX</t>
  </si>
  <si>
    <t>SA48RA</t>
  </si>
  <si>
    <t>SA48RB</t>
  </si>
  <si>
    <t>SA48RD</t>
  </si>
  <si>
    <t>SA48RE</t>
  </si>
  <si>
    <t>SA48RF</t>
  </si>
  <si>
    <t>SA48RG</t>
  </si>
  <si>
    <t>SA48RH</t>
  </si>
  <si>
    <t>SA48RJ</t>
  </si>
  <si>
    <t>SA48RL</t>
  </si>
  <si>
    <t>SA48RN</t>
  </si>
  <si>
    <t>SA48RP</t>
  </si>
  <si>
    <t>SA48RR</t>
  </si>
  <si>
    <t>SA48RS</t>
  </si>
  <si>
    <t>SA48RT</t>
  </si>
  <si>
    <t>SA48RU</t>
  </si>
  <si>
    <t>SA48RW</t>
  </si>
  <si>
    <t>SA48RX</t>
  </si>
  <si>
    <t>SA48RY</t>
  </si>
  <si>
    <t>SA48RZ</t>
  </si>
  <si>
    <t>SA48SA</t>
  </si>
  <si>
    <t>SA48SD</t>
  </si>
  <si>
    <t>SA48SE</t>
  </si>
  <si>
    <t>SA48SF</t>
  </si>
  <si>
    <t>SA48SG</t>
  </si>
  <si>
    <t>SA48SH</t>
  </si>
  <si>
    <t>SA48SL</t>
  </si>
  <si>
    <t>SA48SP</t>
  </si>
  <si>
    <t>SA48SR</t>
  </si>
  <si>
    <t>SA48SS</t>
  </si>
  <si>
    <t>SA48ST</t>
  </si>
  <si>
    <t>SA48SY</t>
  </si>
  <si>
    <t>SA48SZ</t>
  </si>
  <si>
    <t>SA48TA</t>
  </si>
  <si>
    <t>SA48TB</t>
  </si>
  <si>
    <t>SA48TE</t>
  </si>
  <si>
    <t>SA48TF</t>
  </si>
  <si>
    <t>SA48TH</t>
  </si>
  <si>
    <t>SA48TJ</t>
  </si>
  <si>
    <t>SA48TL</t>
  </si>
  <si>
    <t>SA48TQ</t>
  </si>
  <si>
    <t>SA49DY</t>
  </si>
  <si>
    <t>SA49HG</t>
  </si>
  <si>
    <t>SA146AA</t>
  </si>
  <si>
    <t>SA146AB</t>
  </si>
  <si>
    <t>SA146AD</t>
  </si>
  <si>
    <t>SA146AE</t>
  </si>
  <si>
    <t>SA146AF</t>
  </si>
  <si>
    <t>SA146AG</t>
  </si>
  <si>
    <t>SA146AH</t>
  </si>
  <si>
    <t>SA146AL</t>
  </si>
  <si>
    <t>SA146AN</t>
  </si>
  <si>
    <t>SA146AP</t>
  </si>
  <si>
    <t>SA146AW</t>
  </si>
  <si>
    <t>SA146AX</t>
  </si>
  <si>
    <t>SA146AY</t>
  </si>
  <si>
    <t>SA146AZ</t>
  </si>
  <si>
    <t>SA146BA</t>
  </si>
  <si>
    <t>SA146BB</t>
  </si>
  <si>
    <t>SA146BD</t>
  </si>
  <si>
    <t>SA146BE</t>
  </si>
  <si>
    <t>SA146BG</t>
  </si>
  <si>
    <t>SA146BH</t>
  </si>
  <si>
    <t>SA146BJ</t>
  </si>
  <si>
    <t>SA146BL</t>
  </si>
  <si>
    <t>SA146BQ</t>
  </si>
  <si>
    <t>SA146BU</t>
  </si>
  <si>
    <t>SA148JH</t>
  </si>
  <si>
    <t>SA148JJ</t>
  </si>
  <si>
    <t>SA148JT</t>
  </si>
  <si>
    <t>SA181BW</t>
  </si>
  <si>
    <t>SA181LZ</t>
  </si>
  <si>
    <t>SA65RT</t>
  </si>
  <si>
    <t>SA66PB</t>
  </si>
  <si>
    <t>SA40FB</t>
  </si>
  <si>
    <t>SA40FE</t>
  </si>
  <si>
    <t>SA40XW</t>
  </si>
  <si>
    <t>SA40YS</t>
  </si>
  <si>
    <t>SA40YT</t>
  </si>
  <si>
    <t>SA40YU</t>
  </si>
  <si>
    <t>SA40YY</t>
  </si>
  <si>
    <t>SA40YZ</t>
  </si>
  <si>
    <t>SA40ZL</t>
  </si>
  <si>
    <t>sa71 5ah</t>
  </si>
  <si>
    <t>sa715ah</t>
  </si>
  <si>
    <t>sa71 5aj</t>
  </si>
  <si>
    <t>sa715aj</t>
  </si>
  <si>
    <t>sa71 5an</t>
  </si>
  <si>
    <t>sa715an</t>
  </si>
  <si>
    <t>sa71 5ap</t>
  </si>
  <si>
    <t>sa715ap</t>
  </si>
  <si>
    <t>sa71 5ar</t>
  </si>
  <si>
    <t>sa715ar</t>
  </si>
  <si>
    <t>sa71 5as</t>
  </si>
  <si>
    <t>sa715as</t>
  </si>
  <si>
    <t>sa71 5at</t>
  </si>
  <si>
    <t>sa715at</t>
  </si>
  <si>
    <t>sa71 5au</t>
  </si>
  <si>
    <t>sa715au</t>
  </si>
  <si>
    <t>sa71 5aw</t>
  </si>
  <si>
    <t>sa715aw</t>
  </si>
  <si>
    <t>sa71 5ax</t>
  </si>
  <si>
    <t>sa715ax</t>
  </si>
  <si>
    <t>sa71 5ay</t>
  </si>
  <si>
    <t>sa715ay</t>
  </si>
  <si>
    <t>sa71 5ba</t>
  </si>
  <si>
    <t>sa715ba</t>
  </si>
  <si>
    <t>sa71 5bb</t>
  </si>
  <si>
    <t>sa715bb</t>
  </si>
  <si>
    <t>sa71 5bd</t>
  </si>
  <si>
    <t>sa715bd</t>
  </si>
  <si>
    <t>sa71 5be</t>
  </si>
  <si>
    <t>sa715be</t>
  </si>
  <si>
    <t>sa68 0ts</t>
  </si>
  <si>
    <t>sa680ts</t>
  </si>
  <si>
    <t>sa70 8ay</t>
  </si>
  <si>
    <t>sa708ay</t>
  </si>
  <si>
    <t>sa70 8ds</t>
  </si>
  <si>
    <t>sa708ds</t>
  </si>
  <si>
    <t>sa70 8er</t>
  </si>
  <si>
    <t>sa708er</t>
  </si>
  <si>
    <t>sa70 8pe</t>
  </si>
  <si>
    <t>sa708pe</t>
  </si>
  <si>
    <t>sa70 8pg</t>
  </si>
  <si>
    <t>sa708pg</t>
  </si>
  <si>
    <t>sa70 8ph</t>
  </si>
  <si>
    <t>sa708ph</t>
  </si>
  <si>
    <t>sa70 8pj</t>
  </si>
  <si>
    <t>sa708pj</t>
  </si>
  <si>
    <t>sa70 8pl</t>
  </si>
  <si>
    <t>sa708pl</t>
  </si>
  <si>
    <t>sa70 8pn</t>
  </si>
  <si>
    <t>sa708pn</t>
  </si>
  <si>
    <t>sa70 8se</t>
  </si>
  <si>
    <t>sa708se</t>
  </si>
  <si>
    <t>sa70 8sf</t>
  </si>
  <si>
    <t>sa708sf</t>
  </si>
  <si>
    <t>sa70 8sg</t>
  </si>
  <si>
    <t>sa708sg</t>
  </si>
  <si>
    <t>sa70 8sh</t>
  </si>
  <si>
    <t>sa708sh</t>
  </si>
  <si>
    <t>sa70 8sj</t>
  </si>
  <si>
    <t>sa708sj</t>
  </si>
  <si>
    <t>sa70 8sl</t>
  </si>
  <si>
    <t>sa708sl</t>
  </si>
  <si>
    <t>sa70 8sn</t>
  </si>
  <si>
    <t>sa708sn</t>
  </si>
  <si>
    <t>sa70 8sq</t>
  </si>
  <si>
    <t>sa708sq</t>
  </si>
  <si>
    <t>sa70 8sr</t>
  </si>
  <si>
    <t>sa708sr</t>
  </si>
  <si>
    <t>sa70 8ss</t>
  </si>
  <si>
    <t>sa708ss</t>
  </si>
  <si>
    <t>sa70 8sw</t>
  </si>
  <si>
    <t>sa708sw</t>
  </si>
  <si>
    <t>sa70 8sy</t>
  </si>
  <si>
    <t>sa708sy</t>
  </si>
  <si>
    <t>sa70 8sz</t>
  </si>
  <si>
    <t>sa708sz</t>
  </si>
  <si>
    <t>sa70 8ta</t>
  </si>
  <si>
    <t>sa708ta</t>
  </si>
  <si>
    <t>sa70 8tb</t>
  </si>
  <si>
    <t>sa708tb</t>
  </si>
  <si>
    <t>sa70 8td</t>
  </si>
  <si>
    <t>sa708td</t>
  </si>
  <si>
    <t>sa70 8te</t>
  </si>
  <si>
    <t>sa708te</t>
  </si>
  <si>
    <t>sa70 8tf</t>
  </si>
  <si>
    <t>sa708tf</t>
  </si>
  <si>
    <t>sa70 8tq</t>
  </si>
  <si>
    <t>sa708tq</t>
  </si>
  <si>
    <t>sa66 7ae</t>
  </si>
  <si>
    <t>sa667ae</t>
  </si>
  <si>
    <t>sa66 7nj</t>
  </si>
  <si>
    <t>sa667nj</t>
  </si>
  <si>
    <t>sa66 7nl</t>
  </si>
  <si>
    <t>sa667nl</t>
  </si>
  <si>
    <t>sa66 7pp</t>
  </si>
  <si>
    <t>sa667pp</t>
  </si>
  <si>
    <t>sa66 7sr</t>
  </si>
  <si>
    <t>sa667sr</t>
  </si>
  <si>
    <t>sa66 7st</t>
  </si>
  <si>
    <t>sa667st</t>
  </si>
  <si>
    <t>sa66 7sz</t>
  </si>
  <si>
    <t>sa667sz</t>
  </si>
  <si>
    <t>sa66 7ta</t>
  </si>
  <si>
    <t>sa667ta</t>
  </si>
  <si>
    <t>sa66 7tb</t>
  </si>
  <si>
    <t>sa667tb</t>
  </si>
  <si>
    <t>sa66 7td</t>
  </si>
  <si>
    <t>sa667td</t>
  </si>
  <si>
    <t>sa66 7te</t>
  </si>
  <si>
    <t>sa667te</t>
  </si>
  <si>
    <t>sa66 7tq</t>
  </si>
  <si>
    <t>sa667tq</t>
  </si>
  <si>
    <t>sa66 7tr</t>
  </si>
  <si>
    <t>sa667tr</t>
  </si>
  <si>
    <t>sa66 7ts</t>
  </si>
  <si>
    <t>sa667ts</t>
  </si>
  <si>
    <t>sa66 7tw</t>
  </si>
  <si>
    <t>sa667tw</t>
  </si>
  <si>
    <t>sa72 4sb</t>
  </si>
  <si>
    <t>sa724sb</t>
  </si>
  <si>
    <t>sa72 4sd</t>
  </si>
  <si>
    <t>sa724sd</t>
  </si>
  <si>
    <t>sa72 4ss</t>
  </si>
  <si>
    <t>sa724ss</t>
  </si>
  <si>
    <t>sa72 4su</t>
  </si>
  <si>
    <t>sa724su</t>
  </si>
  <si>
    <t>sa72 4sx</t>
  </si>
  <si>
    <t>sa724sx</t>
  </si>
  <si>
    <t>sa72 4tt</t>
  </si>
  <si>
    <t>sa724tt</t>
  </si>
  <si>
    <t>sa72 4ua</t>
  </si>
  <si>
    <t>sa724ua</t>
  </si>
  <si>
    <t>sa72 4ub</t>
  </si>
  <si>
    <t>sa724ub</t>
  </si>
  <si>
    <t>sa72 4ud</t>
  </si>
  <si>
    <t>sa724ud</t>
  </si>
  <si>
    <t>sa72 4ue</t>
  </si>
  <si>
    <t>sa724ue</t>
  </si>
  <si>
    <t>sa72 4uf</t>
  </si>
  <si>
    <t>sa724uf</t>
  </si>
  <si>
    <t>sa72 4ug</t>
  </si>
  <si>
    <t>sa724ug</t>
  </si>
  <si>
    <t>sa72 4uh</t>
  </si>
  <si>
    <t>sa724uh</t>
  </si>
  <si>
    <t>sa72 4uj</t>
  </si>
  <si>
    <t>sa724uj</t>
  </si>
  <si>
    <t>sa72 4ul</t>
  </si>
  <si>
    <t>sa724ul</t>
  </si>
  <si>
    <t>sa72 4un</t>
  </si>
  <si>
    <t>sa724un</t>
  </si>
  <si>
    <t>sa72 4uq</t>
  </si>
  <si>
    <t>sa724uq</t>
  </si>
  <si>
    <t>sa72 4ur</t>
  </si>
  <si>
    <t>sa724ur</t>
  </si>
  <si>
    <t>sa72 4us</t>
  </si>
  <si>
    <t>sa724us</t>
  </si>
  <si>
    <t>sa72 4uw</t>
  </si>
  <si>
    <t>sa724uw</t>
  </si>
  <si>
    <t>sa62 3qx</t>
  </si>
  <si>
    <t>sa623qx</t>
  </si>
  <si>
    <t>sa62 3qy</t>
  </si>
  <si>
    <t>sa623qy</t>
  </si>
  <si>
    <t>sa62 3qz</t>
  </si>
  <si>
    <t>sa623qz</t>
  </si>
  <si>
    <t>sa62 3ra</t>
  </si>
  <si>
    <t>sa623ra</t>
  </si>
  <si>
    <t>sa62 3rb</t>
  </si>
  <si>
    <t>sa623rb</t>
  </si>
  <si>
    <t>sa62 3rd</t>
  </si>
  <si>
    <t>sa623rd</t>
  </si>
  <si>
    <t>sa62 3re</t>
  </si>
  <si>
    <t>sa623re</t>
  </si>
  <si>
    <t>sa62 3rf</t>
  </si>
  <si>
    <t>sa623rf</t>
  </si>
  <si>
    <t>sa62 3rg</t>
  </si>
  <si>
    <t>sa623rg</t>
  </si>
  <si>
    <t>sa62 3rh</t>
  </si>
  <si>
    <t>sa623rh</t>
  </si>
  <si>
    <t>sa62 3rj</t>
  </si>
  <si>
    <t>sa623rj</t>
  </si>
  <si>
    <t>sa62 3rl</t>
  </si>
  <si>
    <t>sa623rl</t>
  </si>
  <si>
    <t>sa62 3rn</t>
  </si>
  <si>
    <t>sa623rn</t>
  </si>
  <si>
    <t>sa62 3rq</t>
  </si>
  <si>
    <t>sa623rq</t>
  </si>
  <si>
    <t>sa73 3sh</t>
  </si>
  <si>
    <t>sa733sh</t>
  </si>
  <si>
    <t>sa73 3sj</t>
  </si>
  <si>
    <t>sa733sj</t>
  </si>
  <si>
    <t>sa73 3sl</t>
  </si>
  <si>
    <t>sa733sl</t>
  </si>
  <si>
    <t>sa73 3sp</t>
  </si>
  <si>
    <t>sa733sp</t>
  </si>
  <si>
    <t>sa73 3ss</t>
  </si>
  <si>
    <t>sa733ss</t>
  </si>
  <si>
    <t>sa73 3su</t>
  </si>
  <si>
    <t>sa733su</t>
  </si>
  <si>
    <t>sa73 3tb</t>
  </si>
  <si>
    <t>sa733tb</t>
  </si>
  <si>
    <t>sa73 3td</t>
  </si>
  <si>
    <t>sa733td</t>
  </si>
  <si>
    <t>sa73 3tf</t>
  </si>
  <si>
    <t>sa733tf</t>
  </si>
  <si>
    <t>sa73 3tp</t>
  </si>
  <si>
    <t>sa733tp</t>
  </si>
  <si>
    <t>sa73 3ts</t>
  </si>
  <si>
    <t>sa733ts</t>
  </si>
  <si>
    <t>sa71 5rd</t>
  </si>
  <si>
    <t>sa715rd</t>
  </si>
  <si>
    <t>sa71 5re</t>
  </si>
  <si>
    <t>sa715re</t>
  </si>
  <si>
    <t>sa71 5rf</t>
  </si>
  <si>
    <t>sa715rf</t>
  </si>
  <si>
    <t>sa71 5rg</t>
  </si>
  <si>
    <t>sa715rg</t>
  </si>
  <si>
    <t>sa71 5rh</t>
  </si>
  <si>
    <t>sa715rh</t>
  </si>
  <si>
    <t>sa71 5rj</t>
  </si>
  <si>
    <t>sa715rj</t>
  </si>
  <si>
    <t>sa71 5rn</t>
  </si>
  <si>
    <t>sa715rn</t>
  </si>
  <si>
    <t>sa71 5rp</t>
  </si>
  <si>
    <t>sa715rp</t>
  </si>
  <si>
    <t>sa71 5rq</t>
  </si>
  <si>
    <t>sa715rq</t>
  </si>
  <si>
    <t>sa71 5rr</t>
  </si>
  <si>
    <t>sa715rr</t>
  </si>
  <si>
    <t>sa71 5rw</t>
  </si>
  <si>
    <t>sa715rw</t>
  </si>
  <si>
    <t>sa71 5ry</t>
  </si>
  <si>
    <t>sa715ry</t>
  </si>
  <si>
    <t>sa71 5rz</t>
  </si>
  <si>
    <t>sa715rz</t>
  </si>
  <si>
    <t>sa71 5jt</t>
  </si>
  <si>
    <t>sa715jt</t>
  </si>
  <si>
    <t>sa71 5jx</t>
  </si>
  <si>
    <t>sa715jx</t>
  </si>
  <si>
    <t>sa71 5jy</t>
  </si>
  <si>
    <t>sa715jy</t>
  </si>
  <si>
    <t>sa71 5na</t>
  </si>
  <si>
    <t>sa715na</t>
  </si>
  <si>
    <t>sa71 5nl</t>
  </si>
  <si>
    <t>sa715nl</t>
  </si>
  <si>
    <t>sa71 5nn</t>
  </si>
  <si>
    <t>sa715nn</t>
  </si>
  <si>
    <t>sa71 5np</t>
  </si>
  <si>
    <t>sa715np</t>
  </si>
  <si>
    <t>sa71 5nr</t>
  </si>
  <si>
    <t>sa715nr</t>
  </si>
  <si>
    <t>sa71 5ns</t>
  </si>
  <si>
    <t>sa715ns</t>
  </si>
  <si>
    <t>sa71 5nt</t>
  </si>
  <si>
    <t>sa715nt</t>
  </si>
  <si>
    <t>sa71 5nu</t>
  </si>
  <si>
    <t>sa715nu</t>
  </si>
  <si>
    <t>sa71 5nw</t>
  </si>
  <si>
    <t>sa715nw</t>
  </si>
  <si>
    <t>sa71 5nx</t>
  </si>
  <si>
    <t>sa715nx</t>
  </si>
  <si>
    <t>sa71 5ny</t>
  </si>
  <si>
    <t>sa715ny</t>
  </si>
  <si>
    <t>sa71 5pa</t>
  </si>
  <si>
    <t>sa715pa</t>
  </si>
  <si>
    <t>sa71 5pb</t>
  </si>
  <si>
    <t>sa715pb</t>
  </si>
  <si>
    <t>sa68 0aa</t>
  </si>
  <si>
    <t>sa680aa</t>
  </si>
  <si>
    <t>sa68 0ab</t>
  </si>
  <si>
    <t>sa680ab</t>
  </si>
  <si>
    <t>sa68 0ad</t>
  </si>
  <si>
    <t>sa680ad</t>
  </si>
  <si>
    <t>sa68 0ae</t>
  </si>
  <si>
    <t>sa680ae</t>
  </si>
  <si>
    <t>sa68 0pf</t>
  </si>
  <si>
    <t>sa680pf</t>
  </si>
  <si>
    <t>sa68 0qp</t>
  </si>
  <si>
    <t>sa680qp</t>
  </si>
  <si>
    <t>sa68 0qr</t>
  </si>
  <si>
    <t>sa680qr</t>
  </si>
  <si>
    <t>sa68 0qs</t>
  </si>
  <si>
    <t>sa680qs</t>
  </si>
  <si>
    <t>sa68 0qt</t>
  </si>
  <si>
    <t>sa680qt</t>
  </si>
  <si>
    <t>sa68 0qu</t>
  </si>
  <si>
    <t>sa680qu</t>
  </si>
  <si>
    <t>sa68 0qw</t>
  </si>
  <si>
    <t>sa680qw</t>
  </si>
  <si>
    <t>sa68 0qx</t>
  </si>
  <si>
    <t>sa680qx</t>
  </si>
  <si>
    <t>sa68 0qy</t>
  </si>
  <si>
    <t>sa680qy</t>
  </si>
  <si>
    <t>sa68 0qz</t>
  </si>
  <si>
    <t>sa680qz</t>
  </si>
  <si>
    <t>sa68 0ra</t>
  </si>
  <si>
    <t>sa680ra</t>
  </si>
  <si>
    <t>sa68 0sa</t>
  </si>
  <si>
    <t>sa680sa</t>
  </si>
  <si>
    <t>sa68 0sb</t>
  </si>
  <si>
    <t>sa680sb</t>
  </si>
  <si>
    <t>sa68 0se</t>
  </si>
  <si>
    <t>sa680se</t>
  </si>
  <si>
    <t>sa68 0tw</t>
  </si>
  <si>
    <t>sa680tw</t>
  </si>
  <si>
    <t>sa68 0tz</t>
  </si>
  <si>
    <t>sa680tz</t>
  </si>
  <si>
    <t>sa68 0ua</t>
  </si>
  <si>
    <t>sa680ua</t>
  </si>
  <si>
    <t>sa68 0ub</t>
  </si>
  <si>
    <t>sa680ub</t>
  </si>
  <si>
    <t>sa68 0ud</t>
  </si>
  <si>
    <t>sa680ud</t>
  </si>
  <si>
    <t>sa68 0ue</t>
  </si>
  <si>
    <t>sa680ue</t>
  </si>
  <si>
    <t>sa68 0uf</t>
  </si>
  <si>
    <t>sa680uf</t>
  </si>
  <si>
    <t>sa68 0ug</t>
  </si>
  <si>
    <t>sa680ug</t>
  </si>
  <si>
    <t>sa68 0uh</t>
  </si>
  <si>
    <t>sa680uh</t>
  </si>
  <si>
    <t>sa68 0uj</t>
  </si>
  <si>
    <t>sa680uj</t>
  </si>
  <si>
    <t>sa68 0ul</t>
  </si>
  <si>
    <t>sa680ul</t>
  </si>
  <si>
    <t>sa68 0un</t>
  </si>
  <si>
    <t>sa680un</t>
  </si>
  <si>
    <t>sa68 0up</t>
  </si>
  <si>
    <t>sa680up</t>
  </si>
  <si>
    <t>sa68 0uq</t>
  </si>
  <si>
    <t>sa680uq</t>
  </si>
  <si>
    <t>sa68 0ur</t>
  </si>
  <si>
    <t>sa680ur</t>
  </si>
  <si>
    <t>sa68 0us</t>
  </si>
  <si>
    <t>sa680us</t>
  </si>
  <si>
    <t>sa68 0ut</t>
  </si>
  <si>
    <t>sa680ut</t>
  </si>
  <si>
    <t>sa68 0uu</t>
  </si>
  <si>
    <t>sa680uu</t>
  </si>
  <si>
    <t>sa68 0uw</t>
  </si>
  <si>
    <t>sa680uw</t>
  </si>
  <si>
    <t>sa68 0ux</t>
  </si>
  <si>
    <t>sa680ux</t>
  </si>
  <si>
    <t>sa68 0uy</t>
  </si>
  <si>
    <t>sa680uy</t>
  </si>
  <si>
    <t>sa68 0uz</t>
  </si>
  <si>
    <t>sa680uz</t>
  </si>
  <si>
    <t>sa68 0xa</t>
  </si>
  <si>
    <t>sa680xa</t>
  </si>
  <si>
    <t>sa68 0xb</t>
  </si>
  <si>
    <t>sa680xb</t>
  </si>
  <si>
    <t>sa68 0xd</t>
  </si>
  <si>
    <t>sa680xd</t>
  </si>
  <si>
    <t>sa68 0xe</t>
  </si>
  <si>
    <t>sa680xe</t>
  </si>
  <si>
    <t>sa68 0xf</t>
  </si>
  <si>
    <t>sa680xf</t>
  </si>
  <si>
    <t>sa68 0xg</t>
  </si>
  <si>
    <t>sa680xg</t>
  </si>
  <si>
    <t>sa68 0xn</t>
  </si>
  <si>
    <t>sa680xn</t>
  </si>
  <si>
    <t>sa68 0xr</t>
  </si>
  <si>
    <t>sa680xr</t>
  </si>
  <si>
    <t>sa68 0xs</t>
  </si>
  <si>
    <t>sa680xs</t>
  </si>
  <si>
    <t>sa68 0xt</t>
  </si>
  <si>
    <t>sa680xt</t>
  </si>
  <si>
    <t>sa68 0xu</t>
  </si>
  <si>
    <t>sa680xu</t>
  </si>
  <si>
    <t>sa68 0xx</t>
  </si>
  <si>
    <t>sa680xx</t>
  </si>
  <si>
    <t>sa68 0xy</t>
  </si>
  <si>
    <t>sa680xy</t>
  </si>
  <si>
    <t>sa68 0ya</t>
  </si>
  <si>
    <t>sa680ya</t>
  </si>
  <si>
    <t>sa68 0yb</t>
  </si>
  <si>
    <t>sa680yb</t>
  </si>
  <si>
    <t>sa68 0yd</t>
  </si>
  <si>
    <t>sa680yd</t>
  </si>
  <si>
    <t>sa68 0ye</t>
  </si>
  <si>
    <t>sa680ye</t>
  </si>
  <si>
    <t>sa68 0yf</t>
  </si>
  <si>
    <t>sa680yf</t>
  </si>
  <si>
    <t>sa68 0yg</t>
  </si>
  <si>
    <t>sa680yg</t>
  </si>
  <si>
    <t>sa68 0yh</t>
  </si>
  <si>
    <t>sa680yh</t>
  </si>
  <si>
    <t>sa68 0yj</t>
  </si>
  <si>
    <t>sa680yj</t>
  </si>
  <si>
    <t>sa68 0yl</t>
  </si>
  <si>
    <t>sa680yl</t>
  </si>
  <si>
    <t>sa68 0yn</t>
  </si>
  <si>
    <t>sa680yn</t>
  </si>
  <si>
    <t>sa68 0yp</t>
  </si>
  <si>
    <t>sa680yp</t>
  </si>
  <si>
    <t>sa68 0yq</t>
  </si>
  <si>
    <t>sa680yq</t>
  </si>
  <si>
    <t>sa68 0yu</t>
  </si>
  <si>
    <t>sa680yu</t>
  </si>
  <si>
    <t>sa68 0yw</t>
  </si>
  <si>
    <t>sa680yw</t>
  </si>
  <si>
    <t>sa68 0yx</t>
  </si>
  <si>
    <t>sa680yx</t>
  </si>
  <si>
    <t>sa68 0za</t>
  </si>
  <si>
    <t>sa680za</t>
  </si>
  <si>
    <t>sa68 0zb</t>
  </si>
  <si>
    <t>sa680zb</t>
  </si>
  <si>
    <t>sa69 9bd</t>
  </si>
  <si>
    <t>sa699bd</t>
  </si>
  <si>
    <t>sa69 9bh</t>
  </si>
  <si>
    <t>sa699bh</t>
  </si>
  <si>
    <t>sa69 9bj</t>
  </si>
  <si>
    <t>sa699bj</t>
  </si>
  <si>
    <t>sa69 9bl</t>
  </si>
  <si>
    <t>sa699bl</t>
  </si>
  <si>
    <t>sa69 9bw</t>
  </si>
  <si>
    <t>sa699bw</t>
  </si>
  <si>
    <t>sa69 9by</t>
  </si>
  <si>
    <t>sa699by</t>
  </si>
  <si>
    <t>sa67 7eg</t>
  </si>
  <si>
    <t>sa677eg</t>
  </si>
  <si>
    <t>sa67 7el</t>
  </si>
  <si>
    <t>sa677el</t>
  </si>
  <si>
    <t>sa67 7pd</t>
  </si>
  <si>
    <t>sa677pd</t>
  </si>
  <si>
    <t>sa67 7pe</t>
  </si>
  <si>
    <t>sa677pe</t>
  </si>
  <si>
    <t>sa67 7pg</t>
  </si>
  <si>
    <t>sa677pg</t>
  </si>
  <si>
    <t>sa67 8uu</t>
  </si>
  <si>
    <t>sa678uu</t>
  </si>
  <si>
    <t>sa62 3af</t>
  </si>
  <si>
    <t>sa623af</t>
  </si>
  <si>
    <t>sa62 3as</t>
  </si>
  <si>
    <t>sa623as</t>
  </si>
  <si>
    <t>sa62 3at</t>
  </si>
  <si>
    <t>sa623at</t>
  </si>
  <si>
    <t>sa62 3ax</t>
  </si>
  <si>
    <t>sa623ax</t>
  </si>
  <si>
    <t>sa62 3ay</t>
  </si>
  <si>
    <t>sa623ay</t>
  </si>
  <si>
    <t>sa62 3az</t>
  </si>
  <si>
    <t>sa623az</t>
  </si>
  <si>
    <t>sa62 3ba</t>
  </si>
  <si>
    <t>sa623ba</t>
  </si>
  <si>
    <t>sa62 3bb</t>
  </si>
  <si>
    <t>sa623bb</t>
  </si>
  <si>
    <t>sa62 3bd</t>
  </si>
  <si>
    <t>sa623bd</t>
  </si>
  <si>
    <t>sa62 3be</t>
  </si>
  <si>
    <t>sa623be</t>
  </si>
  <si>
    <t>sa62 3bg</t>
  </si>
  <si>
    <t>sa623bg</t>
  </si>
  <si>
    <t>sa62 3bh</t>
  </si>
  <si>
    <t>sa623bh</t>
  </si>
  <si>
    <t>sa62 3bq</t>
  </si>
  <si>
    <t>sa623bq</t>
  </si>
  <si>
    <t>sa62 3df</t>
  </si>
  <si>
    <t>sa623df</t>
  </si>
  <si>
    <t>sa62 5ha</t>
  </si>
  <si>
    <t>sa625ha</t>
  </si>
  <si>
    <t>sa62 5hd</t>
  </si>
  <si>
    <t>sa625hd</t>
  </si>
  <si>
    <t>sa62 5hf</t>
  </si>
  <si>
    <t>sa625hf</t>
  </si>
  <si>
    <t>sa61 2ut</t>
  </si>
  <si>
    <t>sa612ut</t>
  </si>
  <si>
    <t>sa67 7br</t>
  </si>
  <si>
    <t>sa677br</t>
  </si>
  <si>
    <t>sa67 7dh</t>
  </si>
  <si>
    <t>sa677dh</t>
  </si>
  <si>
    <t>sa67 7dj</t>
  </si>
  <si>
    <t>sa677dj</t>
  </si>
  <si>
    <t>sa67 7dl</t>
  </si>
  <si>
    <t>sa677dl</t>
  </si>
  <si>
    <t>sa67 7dn</t>
  </si>
  <si>
    <t>sa677dn</t>
  </si>
  <si>
    <t>sa67 7dp</t>
  </si>
  <si>
    <t>sa677dp</t>
  </si>
  <si>
    <t>sa67 7dq</t>
  </si>
  <si>
    <t>sa677dq</t>
  </si>
  <si>
    <t>sa67 7dr</t>
  </si>
  <si>
    <t>sa677dr</t>
  </si>
  <si>
    <t>sa67 7ds</t>
  </si>
  <si>
    <t>sa677ds</t>
  </si>
  <si>
    <t>sa67 7dt</t>
  </si>
  <si>
    <t>sa677dt</t>
  </si>
  <si>
    <t>sa67 7du</t>
  </si>
  <si>
    <t>sa677du</t>
  </si>
  <si>
    <t>sa67 7dw</t>
  </si>
  <si>
    <t>sa677dw</t>
  </si>
  <si>
    <t>sa67 7dx</t>
  </si>
  <si>
    <t>sa677dx</t>
  </si>
  <si>
    <t>sa67 7ea</t>
  </si>
  <si>
    <t>sa677ea</t>
  </si>
  <si>
    <t>sa67 7es</t>
  </si>
  <si>
    <t>sa677es</t>
  </si>
  <si>
    <t>sa67 7eu</t>
  </si>
  <si>
    <t>sa677eu</t>
  </si>
  <si>
    <t>sa67 7fd</t>
  </si>
  <si>
    <t>sa677fd</t>
  </si>
  <si>
    <t>sa67 7fe</t>
  </si>
  <si>
    <t>sa677fe</t>
  </si>
  <si>
    <t>sa67 7fg</t>
  </si>
  <si>
    <t>sa677fg</t>
  </si>
  <si>
    <t>sa67 7fh</t>
  </si>
  <si>
    <t>sa677fh</t>
  </si>
  <si>
    <t>sa67 7fj</t>
  </si>
  <si>
    <t>sa677fj</t>
  </si>
  <si>
    <t>sa67 7fl</t>
  </si>
  <si>
    <t>sa677fl</t>
  </si>
  <si>
    <t>sa67 7nx</t>
  </si>
  <si>
    <t>sa677nx</t>
  </si>
  <si>
    <t>sa67 8ta</t>
  </si>
  <si>
    <t>sa678ta</t>
  </si>
  <si>
    <t>sa67 8tx</t>
  </si>
  <si>
    <t>sa678tx</t>
  </si>
  <si>
    <t>sa67 8ty</t>
  </si>
  <si>
    <t>sa678ty</t>
  </si>
  <si>
    <t>sa67 8ua</t>
  </si>
  <si>
    <t>sa678ua</t>
  </si>
  <si>
    <t>sa67 8uf</t>
  </si>
  <si>
    <t>sa678uf</t>
  </si>
  <si>
    <t>sa67 8uw</t>
  </si>
  <si>
    <t>sa678uw</t>
  </si>
  <si>
    <t>sa73 1ea</t>
  </si>
  <si>
    <t>sa731ea</t>
  </si>
  <si>
    <t>sa73 1eb</t>
  </si>
  <si>
    <t>sa731eb</t>
  </si>
  <si>
    <t>sa73 1ed</t>
  </si>
  <si>
    <t>sa731ed</t>
  </si>
  <si>
    <t>sa73 1ee</t>
  </si>
  <si>
    <t>sa731ee</t>
  </si>
  <si>
    <t>sa73 1ef</t>
  </si>
  <si>
    <t>sa731ef</t>
  </si>
  <si>
    <t>sa73 1eg</t>
  </si>
  <si>
    <t>sa731eg</t>
  </si>
  <si>
    <t>sa73 1eh</t>
  </si>
  <si>
    <t>sa731eh</t>
  </si>
  <si>
    <t>sa73 1el</t>
  </si>
  <si>
    <t>sa731el</t>
  </si>
  <si>
    <t>sa73 1en</t>
  </si>
  <si>
    <t>sa731en</t>
  </si>
  <si>
    <t>sa73 1ep</t>
  </si>
  <si>
    <t>sa731ep</t>
  </si>
  <si>
    <t>sa73 1er</t>
  </si>
  <si>
    <t>sa731er</t>
  </si>
  <si>
    <t>sa73 1ew</t>
  </si>
  <si>
    <t>sa731ew</t>
  </si>
  <si>
    <t>sa73 1fa</t>
  </si>
  <si>
    <t>sa731fa</t>
  </si>
  <si>
    <t>sa73 1fb</t>
  </si>
  <si>
    <t>sa731fb</t>
  </si>
  <si>
    <t>sa73 1ga</t>
  </si>
  <si>
    <t>sa731ga</t>
  </si>
  <si>
    <t>sa73 1ls</t>
  </si>
  <si>
    <t>sa731ls</t>
  </si>
  <si>
    <t>sa73 1ph</t>
  </si>
  <si>
    <t>sa731ph</t>
  </si>
  <si>
    <t>sa73 1pj</t>
  </si>
  <si>
    <t>sa731pj</t>
  </si>
  <si>
    <t>sa73 1pl</t>
  </si>
  <si>
    <t>sa731pl</t>
  </si>
  <si>
    <t>sa73 1pn</t>
  </si>
  <si>
    <t>sa731pn</t>
  </si>
  <si>
    <t>sa73 1pp</t>
  </si>
  <si>
    <t>sa731pp</t>
  </si>
  <si>
    <t>sa73 1pr</t>
  </si>
  <si>
    <t>sa731pr</t>
  </si>
  <si>
    <t>sa73 1pt</t>
  </si>
  <si>
    <t>sa731pt</t>
  </si>
  <si>
    <t>sa73 1pu</t>
  </si>
  <si>
    <t>sa731pu</t>
  </si>
  <si>
    <t>sa73 1pw</t>
  </si>
  <si>
    <t>sa731pw</t>
  </si>
  <si>
    <t>sa73 1px</t>
  </si>
  <si>
    <t>sa731px</t>
  </si>
  <si>
    <t>sa73 1py</t>
  </si>
  <si>
    <t>sa731py</t>
  </si>
  <si>
    <t>sa73 1pz</t>
  </si>
  <si>
    <t>sa731pz</t>
  </si>
  <si>
    <t>sa73 1qa</t>
  </si>
  <si>
    <t>sa731qa</t>
  </si>
  <si>
    <t>sa73 1qb</t>
  </si>
  <si>
    <t>sa731qb</t>
  </si>
  <si>
    <t>sa73 1qd</t>
  </si>
  <si>
    <t>sa731qd</t>
  </si>
  <si>
    <t>sa73 1qe</t>
  </si>
  <si>
    <t>sa731qe</t>
  </si>
  <si>
    <t>sa73 1qf</t>
  </si>
  <si>
    <t>sa731qf</t>
  </si>
  <si>
    <t>sa73 1qg</t>
  </si>
  <si>
    <t>sa731qg</t>
  </si>
  <si>
    <t>sa73 1qh</t>
  </si>
  <si>
    <t>sa731qh</t>
  </si>
  <si>
    <t>sa73 1qj</t>
  </si>
  <si>
    <t>sa731qj</t>
  </si>
  <si>
    <t>sa73 1ql</t>
  </si>
  <si>
    <t>sa731ql</t>
  </si>
  <si>
    <t>sa73 1qn</t>
  </si>
  <si>
    <t>sa731qn</t>
  </si>
  <si>
    <t>sa73 1qp</t>
  </si>
  <si>
    <t>sa731qp</t>
  </si>
  <si>
    <t>sa73 1qq</t>
  </si>
  <si>
    <t>sa731qq</t>
  </si>
  <si>
    <t>sa73 1qr</t>
  </si>
  <si>
    <t>sa731qr</t>
  </si>
  <si>
    <t>sa73 1qs</t>
  </si>
  <si>
    <t>sa731qs</t>
  </si>
  <si>
    <t>sa73 1qw</t>
  </si>
  <si>
    <t>sa731qw</t>
  </si>
  <si>
    <t>sa73 1qx</t>
  </si>
  <si>
    <t>sa731qx</t>
  </si>
  <si>
    <t>sa73 1qy</t>
  </si>
  <si>
    <t>sa731qy</t>
  </si>
  <si>
    <t>sa73 1ra</t>
  </si>
  <si>
    <t>sa731ra</t>
  </si>
  <si>
    <t>sa73 1rb</t>
  </si>
  <si>
    <t>sa731rb</t>
  </si>
  <si>
    <t>sa73 1rd</t>
  </si>
  <si>
    <t>sa731rd</t>
  </si>
  <si>
    <t>sa73 1re</t>
  </si>
  <si>
    <t>sa731re</t>
  </si>
  <si>
    <t>sa73 1rf</t>
  </si>
  <si>
    <t>sa731rf</t>
  </si>
  <si>
    <t>sa73 1rg</t>
  </si>
  <si>
    <t>sa731rg</t>
  </si>
  <si>
    <t>sa73 1rh</t>
  </si>
  <si>
    <t>sa731rh</t>
  </si>
  <si>
    <t>sa73 1rj</t>
  </si>
  <si>
    <t>sa731rj</t>
  </si>
  <si>
    <t>sa73 1rl</t>
  </si>
  <si>
    <t>sa731rl</t>
  </si>
  <si>
    <t>sa73 1rn</t>
  </si>
  <si>
    <t>sa731rn</t>
  </si>
  <si>
    <t>sa73 1rp</t>
  </si>
  <si>
    <t>sa731rp</t>
  </si>
  <si>
    <t>sa73 1rq</t>
  </si>
  <si>
    <t>sa731rq</t>
  </si>
  <si>
    <t>sa73 1rr</t>
  </si>
  <si>
    <t>sa731rr</t>
  </si>
  <si>
    <t>sa73 1rs</t>
  </si>
  <si>
    <t>sa731rs</t>
  </si>
  <si>
    <t>sa73 1rt</t>
  </si>
  <si>
    <t>sa731rt</t>
  </si>
  <si>
    <t>sa73 1ru</t>
  </si>
  <si>
    <t>sa731ru</t>
  </si>
  <si>
    <t>sa73 1rx</t>
  </si>
  <si>
    <t>sa731rx</t>
  </si>
  <si>
    <t>sa73 1ry</t>
  </si>
  <si>
    <t>sa731ry</t>
  </si>
  <si>
    <t>sa73 1rz</t>
  </si>
  <si>
    <t>sa731rz</t>
  </si>
  <si>
    <t>sa73 1sa</t>
  </si>
  <si>
    <t>sa731sa</t>
  </si>
  <si>
    <t>sa73 1sb</t>
  </si>
  <si>
    <t>sa731sb</t>
  </si>
  <si>
    <t>sa73 1sd</t>
  </si>
  <si>
    <t>sa731sd</t>
  </si>
  <si>
    <t>sa73 1se</t>
  </si>
  <si>
    <t>sa731se</t>
  </si>
  <si>
    <t>sa73 1sf</t>
  </si>
  <si>
    <t>sa731sf</t>
  </si>
  <si>
    <t>sa73 1sg</t>
  </si>
  <si>
    <t>sa731sg</t>
  </si>
  <si>
    <t>sa73 1sh</t>
  </si>
  <si>
    <t>sa731sh</t>
  </si>
  <si>
    <t>sa73 1sj</t>
  </si>
  <si>
    <t>sa731sj</t>
  </si>
  <si>
    <t>sa73 1sl</t>
  </si>
  <si>
    <t>sa731sl</t>
  </si>
  <si>
    <t>sa73 1sn</t>
  </si>
  <si>
    <t>sa731sn</t>
  </si>
  <si>
    <t>sa73 1sp</t>
  </si>
  <si>
    <t>sa731sp</t>
  </si>
  <si>
    <t>sa73 1sq</t>
  </si>
  <si>
    <t>sa731sq</t>
  </si>
  <si>
    <t>sa73 1sr</t>
  </si>
  <si>
    <t>sa731sr</t>
  </si>
  <si>
    <t>sa73 1ss</t>
  </si>
  <si>
    <t>sa731ss</t>
  </si>
  <si>
    <t>sa73 1st</t>
  </si>
  <si>
    <t>sa731st</t>
  </si>
  <si>
    <t>sa73 1su</t>
  </si>
  <si>
    <t>sa731su</t>
  </si>
  <si>
    <t>sa73 1sx</t>
  </si>
  <si>
    <t>sa731sx</t>
  </si>
  <si>
    <t>sa73 1sy</t>
  </si>
  <si>
    <t>sa731sy</t>
  </si>
  <si>
    <t>sa73 1sz</t>
  </si>
  <si>
    <t>sa731sz</t>
  </si>
  <si>
    <t>sa73 1ta</t>
  </si>
  <si>
    <t>sa731ta</t>
  </si>
  <si>
    <t>sa73 1tb</t>
  </si>
  <si>
    <t>sa731tb</t>
  </si>
  <si>
    <t>sa73 1td</t>
  </si>
  <si>
    <t>sa731td</t>
  </si>
  <si>
    <t>sa73 1te</t>
  </si>
  <si>
    <t>sa731te</t>
  </si>
  <si>
    <t>sa73 1tf</t>
  </si>
  <si>
    <t>sa731tf</t>
  </si>
  <si>
    <t>sa73 1tg</t>
  </si>
  <si>
    <t>sa731tg</t>
  </si>
  <si>
    <t>sa73 1th</t>
  </si>
  <si>
    <t>sa731th</t>
  </si>
  <si>
    <t>sa73 1tj</t>
  </si>
  <si>
    <t>sa731tj</t>
  </si>
  <si>
    <t>sa73 1tl</t>
  </si>
  <si>
    <t>sa731tl</t>
  </si>
  <si>
    <t>sa73 1tn</t>
  </si>
  <si>
    <t>sa731tn</t>
  </si>
  <si>
    <t>sa73 1tp</t>
  </si>
  <si>
    <t>sa731tp</t>
  </si>
  <si>
    <t>sa73 1tq</t>
  </si>
  <si>
    <t>sa731tq</t>
  </si>
  <si>
    <t>sa73 1tr</t>
  </si>
  <si>
    <t>sa731tr</t>
  </si>
  <si>
    <t>sa73 1ts</t>
  </si>
  <si>
    <t>sa731ts</t>
  </si>
  <si>
    <t>sa73 1tt</t>
  </si>
  <si>
    <t>sa731tt</t>
  </si>
  <si>
    <t>sa73 1tu</t>
  </si>
  <si>
    <t>sa731tu</t>
  </si>
  <si>
    <t>sa73 1tw</t>
  </si>
  <si>
    <t>sa731tw</t>
  </si>
  <si>
    <t>sa73 1tx</t>
  </si>
  <si>
    <t>sa731tx</t>
  </si>
  <si>
    <t>sa73 1ty</t>
  </si>
  <si>
    <t>sa731ty</t>
  </si>
  <si>
    <t>sa73 1ua</t>
  </si>
  <si>
    <t>sa731ua</t>
  </si>
  <si>
    <t>sa73 1ub</t>
  </si>
  <si>
    <t>sa731ub</t>
  </si>
  <si>
    <t>sa73 1ud</t>
  </si>
  <si>
    <t>sa731ud</t>
  </si>
  <si>
    <t>sa73 1ue</t>
  </si>
  <si>
    <t>sa731ue</t>
  </si>
  <si>
    <t>sa73 1uf</t>
  </si>
  <si>
    <t>sa731uf</t>
  </si>
  <si>
    <t>sa73 1ug</t>
  </si>
  <si>
    <t>sa731ug</t>
  </si>
  <si>
    <t>sa73 1uh</t>
  </si>
  <si>
    <t>sa731uh</t>
  </si>
  <si>
    <t>sa73 1uj</t>
  </si>
  <si>
    <t>sa731uj</t>
  </si>
  <si>
    <t>sa68 0nl</t>
  </si>
  <si>
    <t>sa680nl</t>
  </si>
  <si>
    <t>sa68 0pe</t>
  </si>
  <si>
    <t>sa680pe</t>
  </si>
  <si>
    <t>sa68 0pg</t>
  </si>
  <si>
    <t>sa680pg</t>
  </si>
  <si>
    <t>sa68 0ph</t>
  </si>
  <si>
    <t>sa680ph</t>
  </si>
  <si>
    <t>sa73 1jg</t>
  </si>
  <si>
    <t>sa731jg</t>
  </si>
  <si>
    <t>sa73 1jh</t>
  </si>
  <si>
    <t>sa731jh</t>
  </si>
  <si>
    <t>sa73 1jl</t>
  </si>
  <si>
    <t>sa731jl</t>
  </si>
  <si>
    <t>sa73 1jp</t>
  </si>
  <si>
    <t>sa731jp</t>
  </si>
  <si>
    <t>sa73 1jq</t>
  </si>
  <si>
    <t>sa731jq</t>
  </si>
  <si>
    <t>sa73 1jr</t>
  </si>
  <si>
    <t>sa731jr</t>
  </si>
  <si>
    <t>sa73 1js</t>
  </si>
  <si>
    <t>sa731js</t>
  </si>
  <si>
    <t>sa73 1jt</t>
  </si>
  <si>
    <t>sa731jt</t>
  </si>
  <si>
    <t>sa73 1ju</t>
  </si>
  <si>
    <t>sa731ju</t>
  </si>
  <si>
    <t>sa73 1jw</t>
  </si>
  <si>
    <t>sa731jw</t>
  </si>
  <si>
    <t>sa73 1jx</t>
  </si>
  <si>
    <t>sa731jx</t>
  </si>
  <si>
    <t>sa62 3dr</t>
  </si>
  <si>
    <t>sa623dr</t>
  </si>
  <si>
    <t>sa62 3sf</t>
  </si>
  <si>
    <t>sa623sf</t>
  </si>
  <si>
    <t>sa62 3ss</t>
  </si>
  <si>
    <t>sa623ss</t>
  </si>
  <si>
    <t>sa62 3st</t>
  </si>
  <si>
    <t>sa623st</t>
  </si>
  <si>
    <t>sa62 3su</t>
  </si>
  <si>
    <t>sa623su</t>
  </si>
  <si>
    <t>sa62 3sw</t>
  </si>
  <si>
    <t>sa623sw</t>
  </si>
  <si>
    <t>sa62 3sx</t>
  </si>
  <si>
    <t>sa623sx</t>
  </si>
  <si>
    <t>sa62 3sy</t>
  </si>
  <si>
    <t>sa623sy</t>
  </si>
  <si>
    <t>sa62 3sz</t>
  </si>
  <si>
    <t>sa623sz</t>
  </si>
  <si>
    <t>sa62 3ta</t>
  </si>
  <si>
    <t>sa623ta</t>
  </si>
  <si>
    <t>sa62 3tb</t>
  </si>
  <si>
    <t>sa623tb</t>
  </si>
  <si>
    <t>sa62 3td</t>
  </si>
  <si>
    <t>sa623td</t>
  </si>
  <si>
    <t>sa62 3te</t>
  </si>
  <si>
    <t>sa623te</t>
  </si>
  <si>
    <t>sa62 3tg</t>
  </si>
  <si>
    <t>sa623tg</t>
  </si>
  <si>
    <t>sa62 3tj</t>
  </si>
  <si>
    <t>sa623tj</t>
  </si>
  <si>
    <t>sa62 3tp</t>
  </si>
  <si>
    <t>sa623tp</t>
  </si>
  <si>
    <t>sa62 3tr</t>
  </si>
  <si>
    <t>sa623tr</t>
  </si>
  <si>
    <t>sa62 3bw</t>
  </si>
  <si>
    <t>sa623bw</t>
  </si>
  <si>
    <t>sa62 3by</t>
  </si>
  <si>
    <t>sa623by</t>
  </si>
  <si>
    <t>sa62 3bz</t>
  </si>
  <si>
    <t>sa623bz</t>
  </si>
  <si>
    <t>sa62 3da</t>
  </si>
  <si>
    <t>sa623da</t>
  </si>
  <si>
    <t>sa62 3db</t>
  </si>
  <si>
    <t>sa623db</t>
  </si>
  <si>
    <t>sa62 3dd</t>
  </si>
  <si>
    <t>sa623dd</t>
  </si>
  <si>
    <t>sa62 3de</t>
  </si>
  <si>
    <t>sa623de</t>
  </si>
  <si>
    <t>sa62 3dg</t>
  </si>
  <si>
    <t>sa623dg</t>
  </si>
  <si>
    <t>sa62 3dh</t>
  </si>
  <si>
    <t>sa623dh</t>
  </si>
  <si>
    <t>sa62 3dw</t>
  </si>
  <si>
    <t>sa623dw</t>
  </si>
  <si>
    <t>sa62 3eg</t>
  </si>
  <si>
    <t>sa623eg</t>
  </si>
  <si>
    <t>sa62 3es</t>
  </si>
  <si>
    <t>sa623es</t>
  </si>
  <si>
    <t>sa73 3tn</t>
  </si>
  <si>
    <t>sa733tn</t>
  </si>
  <si>
    <t>sa73 1br</t>
  </si>
  <si>
    <t>sa731br</t>
  </si>
  <si>
    <t>sa73 1dp</t>
  </si>
  <si>
    <t>sa731dp</t>
  </si>
  <si>
    <t>sa73 1dr</t>
  </si>
  <si>
    <t>sa731dr</t>
  </si>
  <si>
    <t>sa73 1ds</t>
  </si>
  <si>
    <t>sa731ds</t>
  </si>
  <si>
    <t>sa73 1dt</t>
  </si>
  <si>
    <t>sa731dt</t>
  </si>
  <si>
    <t>sa73 1du</t>
  </si>
  <si>
    <t>sa731du</t>
  </si>
  <si>
    <t>sa73 1dx</t>
  </si>
  <si>
    <t>sa731dx</t>
  </si>
  <si>
    <t>sa73 1dy</t>
  </si>
  <si>
    <t>sa731dy</t>
  </si>
  <si>
    <t>sa73 1ej</t>
  </si>
  <si>
    <t>sa731ej</t>
  </si>
  <si>
    <t>sa62 5hr</t>
  </si>
  <si>
    <t>sa625hr</t>
  </si>
  <si>
    <t>sa71 4aa</t>
  </si>
  <si>
    <t>sa714aa</t>
  </si>
  <si>
    <t>sa71 4ab</t>
  </si>
  <si>
    <t>sa714ab</t>
  </si>
  <si>
    <t>sa71 4ad</t>
  </si>
  <si>
    <t>sa714ad</t>
  </si>
  <si>
    <t>sa71 4ae</t>
  </si>
  <si>
    <t>sa714ae</t>
  </si>
  <si>
    <t>sa71 4af</t>
  </si>
  <si>
    <t>sa714af</t>
  </si>
  <si>
    <t>sa71 4ag</t>
  </si>
  <si>
    <t>sa714ag</t>
  </si>
  <si>
    <t>sa71 4ah</t>
  </si>
  <si>
    <t>sa714ah</t>
  </si>
  <si>
    <t>sa71 4an</t>
  </si>
  <si>
    <t>sa714an</t>
  </si>
  <si>
    <t>sa71 4ap</t>
  </si>
  <si>
    <t>sa714ap</t>
  </si>
  <si>
    <t>sa71 4aq</t>
  </si>
  <si>
    <t>sa714aq</t>
  </si>
  <si>
    <t>sa71 4ar</t>
  </si>
  <si>
    <t>sa714ar</t>
  </si>
  <si>
    <t>sa71 4as</t>
  </si>
  <si>
    <t>sa714as</t>
  </si>
  <si>
    <t>sa71 4at</t>
  </si>
  <si>
    <t>sa714at</t>
  </si>
  <si>
    <t>sa71 4au</t>
  </si>
  <si>
    <t>sa714au</t>
  </si>
  <si>
    <t>sa71 4aw</t>
  </si>
  <si>
    <t>sa714aw</t>
  </si>
  <si>
    <t>sa71 4ax</t>
  </si>
  <si>
    <t>sa714ax</t>
  </si>
  <si>
    <t>sa71 4ay</t>
  </si>
  <si>
    <t>sa714ay</t>
  </si>
  <si>
    <t>sa71 4az</t>
  </si>
  <si>
    <t>sa714az</t>
  </si>
  <si>
    <t>sa71 4ba</t>
  </si>
  <si>
    <t>sa714ba</t>
  </si>
  <si>
    <t>sa71 4bb</t>
  </si>
  <si>
    <t>sa714bb</t>
  </si>
  <si>
    <t>sa71 4bd</t>
  </si>
  <si>
    <t>sa714bd</t>
  </si>
  <si>
    <t>sa71 4be</t>
  </si>
  <si>
    <t>sa714be</t>
  </si>
  <si>
    <t>sa71 4bg</t>
  </si>
  <si>
    <t>sa714bg</t>
  </si>
  <si>
    <t>sa71 4bh</t>
  </si>
  <si>
    <t>sa714bh</t>
  </si>
  <si>
    <t>sa71 4bj</t>
  </si>
  <si>
    <t>sa714bj</t>
  </si>
  <si>
    <t>sa71 4bl</t>
  </si>
  <si>
    <t>sa714bl</t>
  </si>
  <si>
    <t>sa71 4bn</t>
  </si>
  <si>
    <t>sa714bn</t>
  </si>
  <si>
    <t>sa71 4bp</t>
  </si>
  <si>
    <t>sa714bp</t>
  </si>
  <si>
    <t>sa71 4bs</t>
  </si>
  <si>
    <t>sa714bs</t>
  </si>
  <si>
    <t>sa71 4bt</t>
  </si>
  <si>
    <t>sa714bt</t>
  </si>
  <si>
    <t>sa71 4bu</t>
  </si>
  <si>
    <t>sa714bu</t>
  </si>
  <si>
    <t>sa71 4bw</t>
  </si>
  <si>
    <t>sa714bw</t>
  </si>
  <si>
    <t>sa71 4bx</t>
  </si>
  <si>
    <t>sa714bx</t>
  </si>
  <si>
    <t>sa71 4by</t>
  </si>
  <si>
    <t>sa714by</t>
  </si>
  <si>
    <t>sa71 4bz</t>
  </si>
  <si>
    <t>sa714bz</t>
  </si>
  <si>
    <t>sa71 4da</t>
  </si>
  <si>
    <t>sa714da</t>
  </si>
  <si>
    <t>sa71 4db</t>
  </si>
  <si>
    <t>sa714db</t>
  </si>
  <si>
    <t>sa71 4de</t>
  </si>
  <si>
    <t>sa714de</t>
  </si>
  <si>
    <t>sa71 4df</t>
  </si>
  <si>
    <t>sa714df</t>
  </si>
  <si>
    <t>sa71 4dg</t>
  </si>
  <si>
    <t>sa714dg</t>
  </si>
  <si>
    <t>sa71 4dh</t>
  </si>
  <si>
    <t>sa714dh</t>
  </si>
  <si>
    <t>sa71 4dj</t>
  </si>
  <si>
    <t>sa714dj</t>
  </si>
  <si>
    <t>sa71 4dl</t>
  </si>
  <si>
    <t>sa714dl</t>
  </si>
  <si>
    <t>sa71 4dn</t>
  </si>
  <si>
    <t>sa714dn</t>
  </si>
  <si>
    <t>sa71 4dp</t>
  </si>
  <si>
    <t>sa714dp</t>
  </si>
  <si>
    <t>sa71 4dq</t>
  </si>
  <si>
    <t>sa714dq</t>
  </si>
  <si>
    <t>sa71 4dr</t>
  </si>
  <si>
    <t>sa714dr</t>
  </si>
  <si>
    <t>sa71 4ds</t>
  </si>
  <si>
    <t>sa714ds</t>
  </si>
  <si>
    <t>sa71 4dt</t>
  </si>
  <si>
    <t>sa714dt</t>
  </si>
  <si>
    <t>sa71 4du</t>
  </si>
  <si>
    <t>sa714du</t>
  </si>
  <si>
    <t>sa71 4dw</t>
  </si>
  <si>
    <t>sa714dw</t>
  </si>
  <si>
    <t>sa71 4dx</t>
  </si>
  <si>
    <t>sa714dx</t>
  </si>
  <si>
    <t>sa71 4dy</t>
  </si>
  <si>
    <t>sa714dy</t>
  </si>
  <si>
    <t>sa71 4dz</t>
  </si>
  <si>
    <t>sa714dz</t>
  </si>
  <si>
    <t>sa71 4ea</t>
  </si>
  <si>
    <t>sa714ea</t>
  </si>
  <si>
    <t>sa71 4eb</t>
  </si>
  <si>
    <t>sa714eb</t>
  </si>
  <si>
    <t>sa71 4ed</t>
  </si>
  <si>
    <t>sa714ed</t>
  </si>
  <si>
    <t>sa71 4ee</t>
  </si>
  <si>
    <t>sa714ee</t>
  </si>
  <si>
    <t>sa71 4ef</t>
  </si>
  <si>
    <t>sa714ef</t>
  </si>
  <si>
    <t>sa71 4eg</t>
  </si>
  <si>
    <t>sa714eg</t>
  </si>
  <si>
    <t>sa71 4eh</t>
  </si>
  <si>
    <t>sa714eh</t>
  </si>
  <si>
    <t>sa71 4ej</t>
  </si>
  <si>
    <t>sa714ej</t>
  </si>
  <si>
    <t>sa71 4el</t>
  </si>
  <si>
    <t>sa714el</t>
  </si>
  <si>
    <t>sa71 4en</t>
  </si>
  <si>
    <t>sa714en</t>
  </si>
  <si>
    <t>sa71 4ep</t>
  </si>
  <si>
    <t>sa714ep</t>
  </si>
  <si>
    <t>sa71 4eq</t>
  </si>
  <si>
    <t>sa714eq</t>
  </si>
  <si>
    <t>sa71 4er</t>
  </si>
  <si>
    <t>sa714er</t>
  </si>
  <si>
    <t>sa71 4es</t>
  </si>
  <si>
    <t>sa714es</t>
  </si>
  <si>
    <t>sa71 4et</t>
  </si>
  <si>
    <t>sa714et</t>
  </si>
  <si>
    <t>sa71 4eu</t>
  </si>
  <si>
    <t>sa714eu</t>
  </si>
  <si>
    <t>sa71 4ew</t>
  </si>
  <si>
    <t>sa714ew</t>
  </si>
  <si>
    <t>sa71 4ex</t>
  </si>
  <si>
    <t>sa714ex</t>
  </si>
  <si>
    <t>sa71 4ey</t>
  </si>
  <si>
    <t>sa714ey</t>
  </si>
  <si>
    <t>sa71 4ez</t>
  </si>
  <si>
    <t>sa714ez</t>
  </si>
  <si>
    <t>sa71 4fb</t>
  </si>
  <si>
    <t>sa714fb</t>
  </si>
  <si>
    <t>sa71 4fd</t>
  </si>
  <si>
    <t>sa714fd</t>
  </si>
  <si>
    <t>sa71 4fe</t>
  </si>
  <si>
    <t>sa714fe</t>
  </si>
  <si>
    <t>sa71 4ha</t>
  </si>
  <si>
    <t>sa714ha</t>
  </si>
  <si>
    <t>sa71 4hb</t>
  </si>
  <si>
    <t>sa714hb</t>
  </si>
  <si>
    <t>sa71 4hd</t>
  </si>
  <si>
    <t>sa714hd</t>
  </si>
  <si>
    <t>sa71 4hh</t>
  </si>
  <si>
    <t>sa714hh</t>
  </si>
  <si>
    <t>sa71 4hj</t>
  </si>
  <si>
    <t>sa714hj</t>
  </si>
  <si>
    <t>sa71 4hl</t>
  </si>
  <si>
    <t>sa714hl</t>
  </si>
  <si>
    <t>sa71 4hn</t>
  </si>
  <si>
    <t>sa714hn</t>
  </si>
  <si>
    <t>sa71 4hp</t>
  </si>
  <si>
    <t>sa714hp</t>
  </si>
  <si>
    <t>sa71 4hs</t>
  </si>
  <si>
    <t>sa714hs</t>
  </si>
  <si>
    <t>sa71 4ht</t>
  </si>
  <si>
    <t>sa714ht</t>
  </si>
  <si>
    <t>sa71 4hu</t>
  </si>
  <si>
    <t>sa714hu</t>
  </si>
  <si>
    <t>sa71 4hw</t>
  </si>
  <si>
    <t>sa714hw</t>
  </si>
  <si>
    <t>sa71 4hx</t>
  </si>
  <si>
    <t>sa714hx</t>
  </si>
  <si>
    <t>sa71 4ja</t>
  </si>
  <si>
    <t>sa714ja</t>
  </si>
  <si>
    <t>sa71 4jb</t>
  </si>
  <si>
    <t>sa714jb</t>
  </si>
  <si>
    <t>sa71 4jd</t>
  </si>
  <si>
    <t>sa714jd</t>
  </si>
  <si>
    <t>sa71 4je</t>
  </si>
  <si>
    <t>sa714je</t>
  </si>
  <si>
    <t>sa71 4jf</t>
  </si>
  <si>
    <t>sa714jf</t>
  </si>
  <si>
    <t>sa71 4jg</t>
  </si>
  <si>
    <t>sa714jg</t>
  </si>
  <si>
    <t>sa71 4jh</t>
  </si>
  <si>
    <t>sa714jh</t>
  </si>
  <si>
    <t>sa71 4jj</t>
  </si>
  <si>
    <t>sa714jj</t>
  </si>
  <si>
    <t>sa71 4jl</t>
  </si>
  <si>
    <t>sa714jl</t>
  </si>
  <si>
    <t>sa71 4jn</t>
  </si>
  <si>
    <t>sa714jn</t>
  </si>
  <si>
    <t>sa71 4jq</t>
  </si>
  <si>
    <t>sa714jq</t>
  </si>
  <si>
    <t>sa71 4js</t>
  </si>
  <si>
    <t>sa714js</t>
  </si>
  <si>
    <t>sa71 4jx</t>
  </si>
  <si>
    <t>sa714jx</t>
  </si>
  <si>
    <t>sa71 4la</t>
  </si>
  <si>
    <t>sa714la</t>
  </si>
  <si>
    <t>sa71 4lb</t>
  </si>
  <si>
    <t>sa714lb</t>
  </si>
  <si>
    <t>sa71 4ld</t>
  </si>
  <si>
    <t>sa714ld</t>
  </si>
  <si>
    <t>sa71 4le</t>
  </si>
  <si>
    <t>sa714le</t>
  </si>
  <si>
    <t>sa71 4lf</t>
  </si>
  <si>
    <t>sa714lf</t>
  </si>
  <si>
    <t>sa71 4lg</t>
  </si>
  <si>
    <t>sa714lg</t>
  </si>
  <si>
    <t>sa71 4lh</t>
  </si>
  <si>
    <t>sa714lh</t>
  </si>
  <si>
    <t>sa71 4ll</t>
  </si>
  <si>
    <t>sa714ll</t>
  </si>
  <si>
    <t>sa71 4ln</t>
  </si>
  <si>
    <t>sa714ln</t>
  </si>
  <si>
    <t>sa71 4lp</t>
  </si>
  <si>
    <t>sa714lp</t>
  </si>
  <si>
    <t>sa71 4lq</t>
  </si>
  <si>
    <t>sa714lq</t>
  </si>
  <si>
    <t>sa71 4lr</t>
  </si>
  <si>
    <t>sa714lr</t>
  </si>
  <si>
    <t>sa71 4ls</t>
  </si>
  <si>
    <t>sa714ls</t>
  </si>
  <si>
    <t>sa71 4lt</t>
  </si>
  <si>
    <t>sa714lt</t>
  </si>
  <si>
    <t>sa71 4lu</t>
  </si>
  <si>
    <t>sa714lu</t>
  </si>
  <si>
    <t>sa71 4lw</t>
  </si>
  <si>
    <t>sa714lw</t>
  </si>
  <si>
    <t>sa71 4lx</t>
  </si>
  <si>
    <t>sa714lx</t>
  </si>
  <si>
    <t>sa71 4lz</t>
  </si>
  <si>
    <t>sa714lz</t>
  </si>
  <si>
    <t>sa71 4na</t>
  </si>
  <si>
    <t>sa714na</t>
  </si>
  <si>
    <t>sa71 4nb</t>
  </si>
  <si>
    <t>sa714nb</t>
  </si>
  <si>
    <t>sa71 4nd</t>
  </si>
  <si>
    <t>sa714nd</t>
  </si>
  <si>
    <t>sa71 4ne</t>
  </si>
  <si>
    <t>sa714ne</t>
  </si>
  <si>
    <t>sa71 4nf</t>
  </si>
  <si>
    <t>sa714nf</t>
  </si>
  <si>
    <t>sa71 4ng</t>
  </si>
  <si>
    <t>sa714ng</t>
  </si>
  <si>
    <t>sa71 4nh</t>
  </si>
  <si>
    <t>sa714nh</t>
  </si>
  <si>
    <t>sa71 4nn</t>
  </si>
  <si>
    <t>sa714nn</t>
  </si>
  <si>
    <t>sa71 4np</t>
  </si>
  <si>
    <t>sa714np</t>
  </si>
  <si>
    <t>sa71 4nq</t>
  </si>
  <si>
    <t>sa714nq</t>
  </si>
  <si>
    <t>sa71 4nr</t>
  </si>
  <si>
    <t>sa714nr</t>
  </si>
  <si>
    <t>sa71 4nt</t>
  </si>
  <si>
    <t>sa714nt</t>
  </si>
  <si>
    <t>sa71 4nu</t>
  </si>
  <si>
    <t>sa714nu</t>
  </si>
  <si>
    <t>sa71 4nx</t>
  </si>
  <si>
    <t>sa714nx</t>
  </si>
  <si>
    <t>sa71 4ny</t>
  </si>
  <si>
    <t>sa714ny</t>
  </si>
  <si>
    <t>sa71 4nz</t>
  </si>
  <si>
    <t>sa714nz</t>
  </si>
  <si>
    <t>sa71 4pa</t>
  </si>
  <si>
    <t>sa714pa</t>
  </si>
  <si>
    <t>sa71 4pb</t>
  </si>
  <si>
    <t>sa714pb</t>
  </si>
  <si>
    <t>sa71 4pd</t>
  </si>
  <si>
    <t>sa714pd</t>
  </si>
  <si>
    <t>sa71 4pe</t>
  </si>
  <si>
    <t>sa714pe</t>
  </si>
  <si>
    <t>sa71 4pf</t>
  </si>
  <si>
    <t>sa714pf</t>
  </si>
  <si>
    <t>sa71 4pg</t>
  </si>
  <si>
    <t>sa714pg</t>
  </si>
  <si>
    <t>sa71 4pj</t>
  </si>
  <si>
    <t>sa714pj</t>
  </si>
  <si>
    <t>sa71 4pl</t>
  </si>
  <si>
    <t>sa714pl</t>
  </si>
  <si>
    <t>sa71 4pn</t>
  </si>
  <si>
    <t>sa714pn</t>
  </si>
  <si>
    <t>sa71 4pp</t>
  </si>
  <si>
    <t>sa714pp</t>
  </si>
  <si>
    <t>sa71 4pq</t>
  </si>
  <si>
    <t>sa714pq</t>
  </si>
  <si>
    <t>sa71 4pr</t>
  </si>
  <si>
    <t>sa714pr</t>
  </si>
  <si>
    <t>sa71 4ps</t>
  </si>
  <si>
    <t>sa714ps</t>
  </si>
  <si>
    <t>sa71 4pt</t>
  </si>
  <si>
    <t>sa714pt</t>
  </si>
  <si>
    <t>sa71 4pu</t>
  </si>
  <si>
    <t>sa714pu</t>
  </si>
  <si>
    <t>sa71 4pw</t>
  </si>
  <si>
    <t>sa714pw</t>
  </si>
  <si>
    <t>sa71 4px</t>
  </si>
  <si>
    <t>sa714px</t>
  </si>
  <si>
    <t>sa71 4py</t>
  </si>
  <si>
    <t>sa714py</t>
  </si>
  <si>
    <t>sa71 4pz</t>
  </si>
  <si>
    <t>sa714pz</t>
  </si>
  <si>
    <t>sa71 4qa</t>
  </si>
  <si>
    <t>sa714qa</t>
  </si>
  <si>
    <t>sa71 4qb</t>
  </si>
  <si>
    <t>sa714qb</t>
  </si>
  <si>
    <t>sa71 4qd</t>
  </si>
  <si>
    <t>sa714qd</t>
  </si>
  <si>
    <t>sa71 4qe</t>
  </si>
  <si>
    <t>sa714qe</t>
  </si>
  <si>
    <t>sa71 4qf</t>
  </si>
  <si>
    <t>sa714qf</t>
  </si>
  <si>
    <t>sa71 4qg</t>
  </si>
  <si>
    <t>sa714qg</t>
  </si>
  <si>
    <t>sa71 4qh</t>
  </si>
  <si>
    <t>sa714qh</t>
  </si>
  <si>
    <t>sa71 4qj</t>
  </si>
  <si>
    <t>sa714qj</t>
  </si>
  <si>
    <t>sa71 4ql</t>
  </si>
  <si>
    <t>sa714ql</t>
  </si>
  <si>
    <t>sa71 4qn</t>
  </si>
  <si>
    <t>sa714qn</t>
  </si>
  <si>
    <t>sa71 4qp</t>
  </si>
  <si>
    <t>sa714qp</t>
  </si>
  <si>
    <t>sa71 4qq</t>
  </si>
  <si>
    <t>sa714qq</t>
  </si>
  <si>
    <t>sa71 4qr</t>
  </si>
  <si>
    <t>sa714qr</t>
  </si>
  <si>
    <t>sa71 4qs</t>
  </si>
  <si>
    <t>sa714qs</t>
  </si>
  <si>
    <t>sa71 4qt</t>
  </si>
  <si>
    <t>sa714qt</t>
  </si>
  <si>
    <t>sa71 4qu</t>
  </si>
  <si>
    <t>sa714qu</t>
  </si>
  <si>
    <t>sa71 4qx</t>
  </si>
  <si>
    <t>sa714qx</t>
  </si>
  <si>
    <t>sa71 4qy</t>
  </si>
  <si>
    <t>sa714qy</t>
  </si>
  <si>
    <t>sa71 4re</t>
  </si>
  <si>
    <t>sa714re</t>
  </si>
  <si>
    <t>sa71 4rg</t>
  </si>
  <si>
    <t>sa714rg</t>
  </si>
  <si>
    <t>sa71 4rj</t>
  </si>
  <si>
    <t>sa714rj</t>
  </si>
  <si>
    <t>sa71 4rl</t>
  </si>
  <si>
    <t>sa714rl</t>
  </si>
  <si>
    <t>sa71 4sz</t>
  </si>
  <si>
    <t>sa714sz</t>
  </si>
  <si>
    <t>sa71 4ta</t>
  </si>
  <si>
    <t>sa714ta</t>
  </si>
  <si>
    <t>sa71 4tb</t>
  </si>
  <si>
    <t>sa714tb</t>
  </si>
  <si>
    <t>sa71 4td</t>
  </si>
  <si>
    <t>sa714td</t>
  </si>
  <si>
    <t>sa71 4te</t>
  </si>
  <si>
    <t>sa714te</t>
  </si>
  <si>
    <t>sa71 4tg</t>
  </si>
  <si>
    <t>sa714tg</t>
  </si>
  <si>
    <t>sa71 4th</t>
  </si>
  <si>
    <t>sa714th</t>
  </si>
  <si>
    <t>sa71 4tj</t>
  </si>
  <si>
    <t>sa714tj</t>
  </si>
  <si>
    <t>sa71 4tl</t>
  </si>
  <si>
    <t>sa714tl</t>
  </si>
  <si>
    <t>sa71 4tn</t>
  </si>
  <si>
    <t>sa714tn</t>
  </si>
  <si>
    <t>sa71 4tp</t>
  </si>
  <si>
    <t>sa714tp</t>
  </si>
  <si>
    <t>sa71 4tq</t>
  </si>
  <si>
    <t>sa714tq</t>
  </si>
  <si>
    <t>sa71 4tr</t>
  </si>
  <si>
    <t>sa714tr</t>
  </si>
  <si>
    <t>sa71 4ts</t>
  </si>
  <si>
    <t>sa714ts</t>
  </si>
  <si>
    <t>sa71 5bp</t>
  </si>
  <si>
    <t>sa715bp</t>
  </si>
  <si>
    <t>sa71 5bq</t>
  </si>
  <si>
    <t>sa715bq</t>
  </si>
  <si>
    <t>sa71 5bs</t>
  </si>
  <si>
    <t>sa715bs</t>
  </si>
  <si>
    <t>sa71 5ep</t>
  </si>
  <si>
    <t>sa715ep</t>
  </si>
  <si>
    <t>sa71 5ja</t>
  </si>
  <si>
    <t>sa715ja</t>
  </si>
  <si>
    <t>sa71 5jb</t>
  </si>
  <si>
    <t>sa715jb</t>
  </si>
  <si>
    <t>sa71 5jd</t>
  </si>
  <si>
    <t>sa715jd</t>
  </si>
  <si>
    <t>sa71 5je</t>
  </si>
  <si>
    <t>sa715je</t>
  </si>
  <si>
    <t>sa71 5jf</t>
  </si>
  <si>
    <t>sa715jf</t>
  </si>
  <si>
    <t>sa71 5jg</t>
  </si>
  <si>
    <t>sa715jg</t>
  </si>
  <si>
    <t>sa71 5jh</t>
  </si>
  <si>
    <t>sa715jh</t>
  </si>
  <si>
    <t>sa71 5jj</t>
  </si>
  <si>
    <t>sa715jj</t>
  </si>
  <si>
    <t>sa71 5jl</t>
  </si>
  <si>
    <t>sa715jl</t>
  </si>
  <si>
    <t>sa71 5jn</t>
  </si>
  <si>
    <t>sa715jn</t>
  </si>
  <si>
    <t>sa71 5jp</t>
  </si>
  <si>
    <t>sa715jp</t>
  </si>
  <si>
    <t>sa71 5jq</t>
  </si>
  <si>
    <t>sa715jq</t>
  </si>
  <si>
    <t>sa71 5jw</t>
  </si>
  <si>
    <t>sa715jw</t>
  </si>
  <si>
    <t>sa71 5jz</t>
  </si>
  <si>
    <t>sa715jz</t>
  </si>
  <si>
    <t>sa71 5lq</t>
  </si>
  <si>
    <t>sa715lq</t>
  </si>
  <si>
    <t>sa71 5nj</t>
  </si>
  <si>
    <t>sa715nj</t>
  </si>
  <si>
    <t>sa71 5pf</t>
  </si>
  <si>
    <t>sa715pf</t>
  </si>
  <si>
    <t>sa71 5pr</t>
  </si>
  <si>
    <t>sa715pr</t>
  </si>
  <si>
    <t>sa71 5ps</t>
  </si>
  <si>
    <t>sa715ps</t>
  </si>
  <si>
    <t>sa71 5pt</t>
  </si>
  <si>
    <t>sa715pt</t>
  </si>
  <si>
    <t>sa71 5pz</t>
  </si>
  <si>
    <t>sa715pz</t>
  </si>
  <si>
    <t>sa71 5qb</t>
  </si>
  <si>
    <t>sa715qb</t>
  </si>
  <si>
    <t>sa71 5qd</t>
  </si>
  <si>
    <t>sa715qd</t>
  </si>
  <si>
    <t>sa71 5qe</t>
  </si>
  <si>
    <t>sa715qe</t>
  </si>
  <si>
    <t>sa71 5qg</t>
  </si>
  <si>
    <t>sa715qg</t>
  </si>
  <si>
    <t>sa71 5qh</t>
  </si>
  <si>
    <t>sa715qh</t>
  </si>
  <si>
    <t>sa71 5qj</t>
  </si>
  <si>
    <t>sa715qj</t>
  </si>
  <si>
    <t>sa71 5ql</t>
  </si>
  <si>
    <t>sa715ql</t>
  </si>
  <si>
    <t>sa71 5qn</t>
  </si>
  <si>
    <t>sa715qn</t>
  </si>
  <si>
    <t>sa71 5qq</t>
  </si>
  <si>
    <t>sa715qq</t>
  </si>
  <si>
    <t>sa71 5qw</t>
  </si>
  <si>
    <t>sa715qw</t>
  </si>
  <si>
    <t>sa71 5qy</t>
  </si>
  <si>
    <t>sa715qy</t>
  </si>
  <si>
    <t>sa71 5ts</t>
  </si>
  <si>
    <t>sa715ts</t>
  </si>
  <si>
    <t>sa71 5tt</t>
  </si>
  <si>
    <t>sa715tt</t>
  </si>
  <si>
    <t>sa71 5tu</t>
  </si>
  <si>
    <t>sa715tu</t>
  </si>
  <si>
    <t>sa71 5tx</t>
  </si>
  <si>
    <t>sa715tx</t>
  </si>
  <si>
    <t>sa71 5ty</t>
  </si>
  <si>
    <t>sa715ty</t>
  </si>
  <si>
    <t>sa72 4aa</t>
  </si>
  <si>
    <t>sa724aa</t>
  </si>
  <si>
    <t>sa72 4ra</t>
  </si>
  <si>
    <t>sa724ra</t>
  </si>
  <si>
    <t>sa72 4rr</t>
  </si>
  <si>
    <t>sa724rr</t>
  </si>
  <si>
    <t>sa72 4rs</t>
  </si>
  <si>
    <t>sa724rs</t>
  </si>
  <si>
    <t>sa72 4rt</t>
  </si>
  <si>
    <t>sa724rt</t>
  </si>
  <si>
    <t>sa72 4rz</t>
  </si>
  <si>
    <t>sa724rz</t>
  </si>
  <si>
    <t>sa72 6ae</t>
  </si>
  <si>
    <t>sa726ae</t>
  </si>
  <si>
    <t>sa72 6af</t>
  </si>
  <si>
    <t>sa726af</t>
  </si>
  <si>
    <t>sa72 6ag</t>
  </si>
  <si>
    <t>sa726ag</t>
  </si>
  <si>
    <t>sa72 6ah</t>
  </si>
  <si>
    <t>sa726ah</t>
  </si>
  <si>
    <t>sa72 6al</t>
  </si>
  <si>
    <t>sa726al</t>
  </si>
  <si>
    <t>sa72 6an</t>
  </si>
  <si>
    <t>sa726an</t>
  </si>
  <si>
    <t>sa72 6aq</t>
  </si>
  <si>
    <t>sa726aq</t>
  </si>
  <si>
    <t>sa72 6ar</t>
  </si>
  <si>
    <t>sa726ar</t>
  </si>
  <si>
    <t>sa72 6as</t>
  </si>
  <si>
    <t>sa726as</t>
  </si>
  <si>
    <t>sa72 6at</t>
  </si>
  <si>
    <t>sa726at</t>
  </si>
  <si>
    <t>sa72 6au</t>
  </si>
  <si>
    <t>sa726au</t>
  </si>
  <si>
    <t>sa72 6aw</t>
  </si>
  <si>
    <t>sa726aw</t>
  </si>
  <si>
    <t>sa72 6ax</t>
  </si>
  <si>
    <t>sa726ax</t>
  </si>
  <si>
    <t>sa72 6ay</t>
  </si>
  <si>
    <t>sa726ay</t>
  </si>
  <si>
    <t>sa72 6ba</t>
  </si>
  <si>
    <t>sa726ba</t>
  </si>
  <si>
    <t>sa72 6bb</t>
  </si>
  <si>
    <t>sa726bb</t>
  </si>
  <si>
    <t>sa72 6bd</t>
  </si>
  <si>
    <t>sa726bd</t>
  </si>
  <si>
    <t>sa72 6be</t>
  </si>
  <si>
    <t>sa726be</t>
  </si>
  <si>
    <t>sa72 6bh</t>
  </si>
  <si>
    <t>sa726bh</t>
  </si>
  <si>
    <t>sa72 6bj</t>
  </si>
  <si>
    <t>sa726bj</t>
  </si>
  <si>
    <t>sa72 6bl</t>
  </si>
  <si>
    <t>sa726bl</t>
  </si>
  <si>
    <t>sa72 6bp</t>
  </si>
  <si>
    <t>sa726bp</t>
  </si>
  <si>
    <t>sa72 6bq</t>
  </si>
  <si>
    <t>sa726bq</t>
  </si>
  <si>
    <t>sa72 6bt</t>
  </si>
  <si>
    <t>sa726bt</t>
  </si>
  <si>
    <t>sa72 6bx</t>
  </si>
  <si>
    <t>sa726bx</t>
  </si>
  <si>
    <t>sa72 6da</t>
  </si>
  <si>
    <t>sa726da</t>
  </si>
  <si>
    <t>sa72 6db</t>
  </si>
  <si>
    <t>sa726db</t>
  </si>
  <si>
    <t>sa72 6dd</t>
  </si>
  <si>
    <t>sa726dd</t>
  </si>
  <si>
    <t>sa72 6de</t>
  </si>
  <si>
    <t>sa726de</t>
  </si>
  <si>
    <t>sa72 6df</t>
  </si>
  <si>
    <t>sa726df</t>
  </si>
  <si>
    <t>sa72 6dg</t>
  </si>
  <si>
    <t>sa726dg</t>
  </si>
  <si>
    <t>sa72 6dh</t>
  </si>
  <si>
    <t>sa726dh</t>
  </si>
  <si>
    <t>sa72 6dj</t>
  </si>
  <si>
    <t>sa726dj</t>
  </si>
  <si>
    <t>sa72 6dl</t>
  </si>
  <si>
    <t>sa726dl</t>
  </si>
  <si>
    <t>sa72 6dn</t>
  </si>
  <si>
    <t>sa726dn</t>
  </si>
  <si>
    <t>sa72 6dp</t>
  </si>
  <si>
    <t>sa726dp</t>
  </si>
  <si>
    <t>sa72 6dq</t>
  </si>
  <si>
    <t>sa726dq</t>
  </si>
  <si>
    <t>sa72 6dr</t>
  </si>
  <si>
    <t>sa726dr</t>
  </si>
  <si>
    <t>sa72 6ds</t>
  </si>
  <si>
    <t>sa726ds</t>
  </si>
  <si>
    <t>sa72 6dt</t>
  </si>
  <si>
    <t>sa726dt</t>
  </si>
  <si>
    <t>sa72 6du</t>
  </si>
  <si>
    <t>sa726du</t>
  </si>
  <si>
    <t>sa72 6dw</t>
  </si>
  <si>
    <t>sa726dw</t>
  </si>
  <si>
    <t>sa72 6dx</t>
  </si>
  <si>
    <t>sa726dx</t>
  </si>
  <si>
    <t>sa72 6dy</t>
  </si>
  <si>
    <t>sa726dy</t>
  </si>
  <si>
    <t>sa72 6eb</t>
  </si>
  <si>
    <t>sa726eb</t>
  </si>
  <si>
    <t>sa72 6ed</t>
  </si>
  <si>
    <t>sa726ed</t>
  </si>
  <si>
    <t>sa72 6ee</t>
  </si>
  <si>
    <t>sa726ee</t>
  </si>
  <si>
    <t>sa72 6ef</t>
  </si>
  <si>
    <t>sa726ef</t>
  </si>
  <si>
    <t>sa72 6eh</t>
  </si>
  <si>
    <t>sa726eh</t>
  </si>
  <si>
    <t>sa72 6ej</t>
  </si>
  <si>
    <t>sa726ej</t>
  </si>
  <si>
    <t>sa72 6el</t>
  </si>
  <si>
    <t>sa726el</t>
  </si>
  <si>
    <t>sa72 6en</t>
  </si>
  <si>
    <t>sa726en</t>
  </si>
  <si>
    <t>sa72 6ep</t>
  </si>
  <si>
    <t>sa726ep</t>
  </si>
  <si>
    <t>sa72 6eq</t>
  </si>
  <si>
    <t>sa726eq</t>
  </si>
  <si>
    <t>sa72 6eu</t>
  </si>
  <si>
    <t>sa726eu</t>
  </si>
  <si>
    <t>sa72 6ew</t>
  </si>
  <si>
    <t>sa726ew</t>
  </si>
  <si>
    <t>sa72 6ez</t>
  </si>
  <si>
    <t>sa726ez</t>
  </si>
  <si>
    <t>sa72 6fb</t>
  </si>
  <si>
    <t>sa726fb</t>
  </si>
  <si>
    <t>sa72 6fd</t>
  </si>
  <si>
    <t>sa726fd</t>
  </si>
  <si>
    <t>sa72 6gl</t>
  </si>
  <si>
    <t>sa726gl</t>
  </si>
  <si>
    <t>sa72 6ha</t>
  </si>
  <si>
    <t>sa726ha</t>
  </si>
  <si>
    <t>sa72 6hb</t>
  </si>
  <si>
    <t>sa726hb</t>
  </si>
  <si>
    <t>sa72 6hd</t>
  </si>
  <si>
    <t>sa726hd</t>
  </si>
  <si>
    <t>sa72 6he</t>
  </si>
  <si>
    <t>sa726he</t>
  </si>
  <si>
    <t>sa72 6hf</t>
  </si>
  <si>
    <t>sa726hf</t>
  </si>
  <si>
    <t>sa72 6hg</t>
  </si>
  <si>
    <t>sa726hg</t>
  </si>
  <si>
    <t>sa72 6hh</t>
  </si>
  <si>
    <t>sa726hh</t>
  </si>
  <si>
    <t>sa72 6hj</t>
  </si>
  <si>
    <t>sa726hj</t>
  </si>
  <si>
    <t>sa72 6hl</t>
  </si>
  <si>
    <t>sa726hl</t>
  </si>
  <si>
    <t>sa72 6hn</t>
  </si>
  <si>
    <t>sa726hn</t>
  </si>
  <si>
    <t>sa72 6hp</t>
  </si>
  <si>
    <t>sa726hp</t>
  </si>
  <si>
    <t>sa72 6hq</t>
  </si>
  <si>
    <t>sa726hq</t>
  </si>
  <si>
    <t>sa72 6hr</t>
  </si>
  <si>
    <t>sa726hr</t>
  </si>
  <si>
    <t>sa72 6hs</t>
  </si>
  <si>
    <t>sa726hs</t>
  </si>
  <si>
    <t>sa72 6ht</t>
  </si>
  <si>
    <t>sa726ht</t>
  </si>
  <si>
    <t>sa72 6hu</t>
  </si>
  <si>
    <t>sa726hu</t>
  </si>
  <si>
    <t>sa72 6hw</t>
  </si>
  <si>
    <t>sa726hw</t>
  </si>
  <si>
    <t>sa72 6hz</t>
  </si>
  <si>
    <t>sa726hz</t>
  </si>
  <si>
    <t>sa72 6ja</t>
  </si>
  <si>
    <t>sa726ja</t>
  </si>
  <si>
    <t>sa72 6jd</t>
  </si>
  <si>
    <t>sa726jd</t>
  </si>
  <si>
    <t>sa72 6je</t>
  </si>
  <si>
    <t>sa726je</t>
  </si>
  <si>
    <t>sa72 6jf</t>
  </si>
  <si>
    <t>sa726jf</t>
  </si>
  <si>
    <t>sa72 6jg</t>
  </si>
  <si>
    <t>sa726jg</t>
  </si>
  <si>
    <t>sa72 6jh</t>
  </si>
  <si>
    <t>sa726jh</t>
  </si>
  <si>
    <t>sa72 6jj</t>
  </si>
  <si>
    <t>sa726jj</t>
  </si>
  <si>
    <t>sa72 6jl</t>
  </si>
  <si>
    <t>sa726jl</t>
  </si>
  <si>
    <t>sa72 6jn</t>
  </si>
  <si>
    <t>sa726jn</t>
  </si>
  <si>
    <t>sa72 6jp</t>
  </si>
  <si>
    <t>sa726jp</t>
  </si>
  <si>
    <t>sa72 6jq</t>
  </si>
  <si>
    <t>sa726jq</t>
  </si>
  <si>
    <t>sa72 6jr</t>
  </si>
  <si>
    <t>sa726jr</t>
  </si>
  <si>
    <t>sa72 6js</t>
  </si>
  <si>
    <t>sa726js</t>
  </si>
  <si>
    <t>sa72 6jt</t>
  </si>
  <si>
    <t>sa726jt</t>
  </si>
  <si>
    <t>sa72 6ju</t>
  </si>
  <si>
    <t>sa726ju</t>
  </si>
  <si>
    <t>sa72 6jw</t>
  </si>
  <si>
    <t>sa726jw</t>
  </si>
  <si>
    <t>sa72 6jx</t>
  </si>
  <si>
    <t>sa726jx</t>
  </si>
  <si>
    <t>sa72 6jy</t>
  </si>
  <si>
    <t>sa726jy</t>
  </si>
  <si>
    <t>sa72 6jz</t>
  </si>
  <si>
    <t>sa726jz</t>
  </si>
  <si>
    <t>sa72 6la</t>
  </si>
  <si>
    <t>sa726la</t>
  </si>
  <si>
    <t>sa72 6le</t>
  </si>
  <si>
    <t>sa726le</t>
  </si>
  <si>
    <t>sa72 6lf</t>
  </si>
  <si>
    <t>sa726lf</t>
  </si>
  <si>
    <t>sa72 6lg</t>
  </si>
  <si>
    <t>sa726lg</t>
  </si>
  <si>
    <t>sa72 6lh</t>
  </si>
  <si>
    <t>sa726lh</t>
  </si>
  <si>
    <t>sa72 6lj</t>
  </si>
  <si>
    <t>sa726lj</t>
  </si>
  <si>
    <t>sa72 6ll</t>
  </si>
  <si>
    <t>sa726ll</t>
  </si>
  <si>
    <t>sa72 6ln</t>
  </si>
  <si>
    <t>sa726ln</t>
  </si>
  <si>
    <t>sa72 6lp</t>
  </si>
  <si>
    <t>sa726lp</t>
  </si>
  <si>
    <t>sa72 6lq</t>
  </si>
  <si>
    <t>sa726lq</t>
  </si>
  <si>
    <t>sa72 6lr</t>
  </si>
  <si>
    <t>sa726lr</t>
  </si>
  <si>
    <t>sa72 6ls</t>
  </si>
  <si>
    <t>sa726ls</t>
  </si>
  <si>
    <t>sa72 6lt</t>
  </si>
  <si>
    <t>sa726lt</t>
  </si>
  <si>
    <t>sa72 6lu</t>
  </si>
  <si>
    <t>sa726lu</t>
  </si>
  <si>
    <t>sa72 6lw</t>
  </si>
  <si>
    <t>sa726lw</t>
  </si>
  <si>
    <t>sa72 6lx</t>
  </si>
  <si>
    <t>sa726lx</t>
  </si>
  <si>
    <t>sa72 6ly</t>
  </si>
  <si>
    <t>sa726ly</t>
  </si>
  <si>
    <t>sa72 6lz</t>
  </si>
  <si>
    <t>sa726lz</t>
  </si>
  <si>
    <t>sa72 6na</t>
  </si>
  <si>
    <t>sa726na</t>
  </si>
  <si>
    <t>sa72 6nb</t>
  </si>
  <si>
    <t>sa726nb</t>
  </si>
  <si>
    <t>sa72 6nd</t>
  </si>
  <si>
    <t>sa726nd</t>
  </si>
  <si>
    <t>sa72 6ne</t>
  </si>
  <si>
    <t>sa726ne</t>
  </si>
  <si>
    <t>sa72 6ng</t>
  </si>
  <si>
    <t>sa726ng</t>
  </si>
  <si>
    <t>sa72 6nl</t>
  </si>
  <si>
    <t>sa726nl</t>
  </si>
  <si>
    <t>sa72 6nn</t>
  </si>
  <si>
    <t>sa726nn</t>
  </si>
  <si>
    <t>sa72 6np</t>
  </si>
  <si>
    <t>sa726np</t>
  </si>
  <si>
    <t>sa72 6nr</t>
  </si>
  <si>
    <t>sa726nr</t>
  </si>
  <si>
    <t>sa72 6ns</t>
  </si>
  <si>
    <t>sa726ns</t>
  </si>
  <si>
    <t>sa72 6nt</t>
  </si>
  <si>
    <t>sa726nt</t>
  </si>
  <si>
    <t>sa72 6nu</t>
  </si>
  <si>
    <t>sa726nu</t>
  </si>
  <si>
    <t>sa72 6nw</t>
  </si>
  <si>
    <t>sa726nw</t>
  </si>
  <si>
    <t>sa72 6nx</t>
  </si>
  <si>
    <t>sa726nx</t>
  </si>
  <si>
    <t>sa72 6ny</t>
  </si>
  <si>
    <t>sa726ny</t>
  </si>
  <si>
    <t>sa72 6nz</t>
  </si>
  <si>
    <t>sa726nz</t>
  </si>
  <si>
    <t>sa72 6pa</t>
  </si>
  <si>
    <t>sa726pa</t>
  </si>
  <si>
    <t>sa72 6pb</t>
  </si>
  <si>
    <t>sa726pb</t>
  </si>
  <si>
    <t>sa72 6pd</t>
  </si>
  <si>
    <t>sa726pd</t>
  </si>
  <si>
    <t>sa72 6pe</t>
  </si>
  <si>
    <t>sa726pe</t>
  </si>
  <si>
    <t>sa72 6pf</t>
  </si>
  <si>
    <t>sa726pf</t>
  </si>
  <si>
    <t>sa72 6pg</t>
  </si>
  <si>
    <t>sa726pg</t>
  </si>
  <si>
    <t>sa72 6ph</t>
  </si>
  <si>
    <t>sa726ph</t>
  </si>
  <si>
    <t>sa72 6pj</t>
  </si>
  <si>
    <t>sa726pj</t>
  </si>
  <si>
    <t>sa72 6pl</t>
  </si>
  <si>
    <t>sa726pl</t>
  </si>
  <si>
    <t>sa72 6pn</t>
  </si>
  <si>
    <t>sa726pn</t>
  </si>
  <si>
    <t>sa72 6pp</t>
  </si>
  <si>
    <t>sa726pp</t>
  </si>
  <si>
    <t>sa72 6pq</t>
  </si>
  <si>
    <t>sa726pq</t>
  </si>
  <si>
    <t>sa72 6pr</t>
  </si>
  <si>
    <t>sa726pr</t>
  </si>
  <si>
    <t>sa72 6ps</t>
  </si>
  <si>
    <t>sa726ps</t>
  </si>
  <si>
    <t>sa72 6pt</t>
  </si>
  <si>
    <t>sa726pt</t>
  </si>
  <si>
    <t>sa72 6pw</t>
  </si>
  <si>
    <t>sa726pw</t>
  </si>
  <si>
    <t>sa72 6pz</t>
  </si>
  <si>
    <t>sa726pz</t>
  </si>
  <si>
    <t>sa72 6qd</t>
  </si>
  <si>
    <t>sa726qd</t>
  </si>
  <si>
    <t>sa72 6qe</t>
  </si>
  <si>
    <t>sa726qe</t>
  </si>
  <si>
    <t>sa72 6qf</t>
  </si>
  <si>
    <t>sa726qf</t>
  </si>
  <si>
    <t>sa72 6qh</t>
  </si>
  <si>
    <t>sa726qh</t>
  </si>
  <si>
    <t>sa72 6qj</t>
  </si>
  <si>
    <t>sa726qj</t>
  </si>
  <si>
    <t>sa72 6ql</t>
  </si>
  <si>
    <t>sa726ql</t>
  </si>
  <si>
    <t>sa72 6qn</t>
  </si>
  <si>
    <t>sa726qn</t>
  </si>
  <si>
    <t>sa72 6qp</t>
  </si>
  <si>
    <t>sa726qp</t>
  </si>
  <si>
    <t>sa72 6qq</t>
  </si>
  <si>
    <t>sa726qq</t>
  </si>
  <si>
    <t>sa72 6qr</t>
  </si>
  <si>
    <t>sa726qr</t>
  </si>
  <si>
    <t>sa72 6qs</t>
  </si>
  <si>
    <t>sa726qs</t>
  </si>
  <si>
    <t>sa72 6qt</t>
  </si>
  <si>
    <t>sa726qt</t>
  </si>
  <si>
    <t>sa72 6qu</t>
  </si>
  <si>
    <t>sa726qu</t>
  </si>
  <si>
    <t>sa72 6qw</t>
  </si>
  <si>
    <t>sa726qw</t>
  </si>
  <si>
    <t>sa72 6qx</t>
  </si>
  <si>
    <t>sa726qx</t>
  </si>
  <si>
    <t>sa72 6qy</t>
  </si>
  <si>
    <t>sa726qy</t>
  </si>
  <si>
    <t>sa72 6qz</t>
  </si>
  <si>
    <t>sa726qz</t>
  </si>
  <si>
    <t>sa72 6ra</t>
  </si>
  <si>
    <t>sa726ra</t>
  </si>
  <si>
    <t>sa72 6rb</t>
  </si>
  <si>
    <t>sa726rb</t>
  </si>
  <si>
    <t>sa72 6rd</t>
  </si>
  <si>
    <t>sa726rd</t>
  </si>
  <si>
    <t>sa72 6re</t>
  </si>
  <si>
    <t>sa726re</t>
  </si>
  <si>
    <t>sa72 6rf</t>
  </si>
  <si>
    <t>sa726rf</t>
  </si>
  <si>
    <t>sa72 6rg</t>
  </si>
  <si>
    <t>sa726rg</t>
  </si>
  <si>
    <t>sa72 6rh</t>
  </si>
  <si>
    <t>sa726rh</t>
  </si>
  <si>
    <t>sa72 6rj</t>
  </si>
  <si>
    <t>sa726rj</t>
  </si>
  <si>
    <t>sa72 6rl</t>
  </si>
  <si>
    <t>sa726rl</t>
  </si>
  <si>
    <t>sa72 6rn</t>
  </si>
  <si>
    <t>sa726rn</t>
  </si>
  <si>
    <t>sa72 6rp</t>
  </si>
  <si>
    <t>sa726rp</t>
  </si>
  <si>
    <t>sa72 6rq</t>
  </si>
  <si>
    <t>sa726rq</t>
  </si>
  <si>
    <t>sa72 6rr</t>
  </si>
  <si>
    <t>sa726rr</t>
  </si>
  <si>
    <t>sa72 6rs</t>
  </si>
  <si>
    <t>sa726rs</t>
  </si>
  <si>
    <t>sa72 6rt</t>
  </si>
  <si>
    <t>sa726rt</t>
  </si>
  <si>
    <t>sa72 6ru</t>
  </si>
  <si>
    <t>sa726ru</t>
  </si>
  <si>
    <t>sa72 6rw</t>
  </si>
  <si>
    <t>sa726rw</t>
  </si>
  <si>
    <t>sa72 6rx</t>
  </si>
  <si>
    <t>sa726rx</t>
  </si>
  <si>
    <t>sa72 6ry</t>
  </si>
  <si>
    <t>sa726ry</t>
  </si>
  <si>
    <t>sa72 6rz</t>
  </si>
  <si>
    <t>sa726rz</t>
  </si>
  <si>
    <t>sa72 6sa</t>
  </si>
  <si>
    <t>sa726sa</t>
  </si>
  <si>
    <t>sa72 6sb</t>
  </si>
  <si>
    <t>sa726sb</t>
  </si>
  <si>
    <t>sa72 6sd</t>
  </si>
  <si>
    <t>sa726sd</t>
  </si>
  <si>
    <t>sa72 6se</t>
  </si>
  <si>
    <t>sa726se</t>
  </si>
  <si>
    <t>sa72 6sf</t>
  </si>
  <si>
    <t>sa726sf</t>
  </si>
  <si>
    <t>sa72 6sg</t>
  </si>
  <si>
    <t>sa726sg</t>
  </si>
  <si>
    <t>sa72 6sh</t>
  </si>
  <si>
    <t>sa726sh</t>
  </si>
  <si>
    <t>sa72 6sj</t>
  </si>
  <si>
    <t>sa726sj</t>
  </si>
  <si>
    <t>sa72 6sl</t>
  </si>
  <si>
    <t>sa726sl</t>
  </si>
  <si>
    <t>sa72 6sn</t>
  </si>
  <si>
    <t>sa726sn</t>
  </si>
  <si>
    <t>sa72 6sp</t>
  </si>
  <si>
    <t>sa726sp</t>
  </si>
  <si>
    <t>sa72 6sq</t>
  </si>
  <si>
    <t>sa726sq</t>
  </si>
  <si>
    <t>sa72 6sr</t>
  </si>
  <si>
    <t>sa726sr</t>
  </si>
  <si>
    <t>sa72 6ss</t>
  </si>
  <si>
    <t>sa726ss</t>
  </si>
  <si>
    <t>sa72 6st</t>
  </si>
  <si>
    <t>sa726st</t>
  </si>
  <si>
    <t>sa72 6sw</t>
  </si>
  <si>
    <t>sa726sw</t>
  </si>
  <si>
    <t>sa72 6sx</t>
  </si>
  <si>
    <t>sa726sx</t>
  </si>
  <si>
    <t>sa72 6sy</t>
  </si>
  <si>
    <t>sa726sy</t>
  </si>
  <si>
    <t>sa72 6sz</t>
  </si>
  <si>
    <t>sa726sz</t>
  </si>
  <si>
    <t>sa72 6ta</t>
  </si>
  <si>
    <t>sa726ta</t>
  </si>
  <si>
    <t>sa72 6td</t>
  </si>
  <si>
    <t>sa726td</t>
  </si>
  <si>
    <t>sa72 6te</t>
  </si>
  <si>
    <t>sa726te</t>
  </si>
  <si>
    <t>sa72 6tg</t>
  </si>
  <si>
    <t>sa726tg</t>
  </si>
  <si>
    <t>sa72 6th</t>
  </si>
  <si>
    <t>sa726th</t>
  </si>
  <si>
    <t>sa72 6tj</t>
  </si>
  <si>
    <t>sa726tj</t>
  </si>
  <si>
    <t>sa72 6tl</t>
  </si>
  <si>
    <t>sa726tl</t>
  </si>
  <si>
    <t>sa72 6tn</t>
  </si>
  <si>
    <t>sa726tn</t>
  </si>
  <si>
    <t>sa72 6tp</t>
  </si>
  <si>
    <t>sa726tp</t>
  </si>
  <si>
    <t>sa72 6tq</t>
  </si>
  <si>
    <t>sa726tq</t>
  </si>
  <si>
    <t>sa72 6tr</t>
  </si>
  <si>
    <t>sa726tr</t>
  </si>
  <si>
    <t>sa72 6tu</t>
  </si>
  <si>
    <t>sa726tu</t>
  </si>
  <si>
    <t>sa72 6tx</t>
  </si>
  <si>
    <t>sa726tx</t>
  </si>
  <si>
    <t>sa72 6ty</t>
  </si>
  <si>
    <t>sa726ty</t>
  </si>
  <si>
    <t>sa72 6tz</t>
  </si>
  <si>
    <t>sa726tz</t>
  </si>
  <si>
    <t>sa72 6ua</t>
  </si>
  <si>
    <t>sa726ua</t>
  </si>
  <si>
    <t>sa72 6ub</t>
  </si>
  <si>
    <t>sa726ub</t>
  </si>
  <si>
    <t>sa72 6uf</t>
  </si>
  <si>
    <t>sa726uf</t>
  </si>
  <si>
    <t>sa72 6ug</t>
  </si>
  <si>
    <t>sa726ug</t>
  </si>
  <si>
    <t>sa72 6uj</t>
  </si>
  <si>
    <t>sa726uj</t>
  </si>
  <si>
    <t>sa72 6ul</t>
  </si>
  <si>
    <t>sa726ul</t>
  </si>
  <si>
    <t>sa72 6un</t>
  </si>
  <si>
    <t>sa726un</t>
  </si>
  <si>
    <t>sa72 6uq</t>
  </si>
  <si>
    <t>sa726uq</t>
  </si>
  <si>
    <t>sa72 6ur</t>
  </si>
  <si>
    <t>sa726ur</t>
  </si>
  <si>
    <t>sa72 6ut</t>
  </si>
  <si>
    <t>sa726ut</t>
  </si>
  <si>
    <t>sa72 6uu</t>
  </si>
  <si>
    <t>sa726uu</t>
  </si>
  <si>
    <t>sa72 6ws</t>
  </si>
  <si>
    <t>sa726ws</t>
  </si>
  <si>
    <t>sa72 6wt</t>
  </si>
  <si>
    <t>sa726wt</t>
  </si>
  <si>
    <t>sa72 6wx</t>
  </si>
  <si>
    <t>sa726wx</t>
  </si>
  <si>
    <t>sa72 6xb</t>
  </si>
  <si>
    <t>sa726xb</t>
  </si>
  <si>
    <t>sa72 6xd</t>
  </si>
  <si>
    <t>sa726xd</t>
  </si>
  <si>
    <t>sa72 6xe</t>
  </si>
  <si>
    <t>sa726xe</t>
  </si>
  <si>
    <t>sa72 6xf</t>
  </si>
  <si>
    <t>sa726xf</t>
  </si>
  <si>
    <t>sa72 6xh</t>
  </si>
  <si>
    <t>sa726xh</t>
  </si>
  <si>
    <t>sa72 6xj</t>
  </si>
  <si>
    <t>sa726xj</t>
  </si>
  <si>
    <t>sa72 6xl</t>
  </si>
  <si>
    <t>sa726xl</t>
  </si>
  <si>
    <t>sa72 6xn</t>
  </si>
  <si>
    <t>sa726xn</t>
  </si>
  <si>
    <t>sa72 6xp</t>
  </si>
  <si>
    <t>sa726xp</t>
  </si>
  <si>
    <t>sa72 6xq</t>
  </si>
  <si>
    <t>sa726xq</t>
  </si>
  <si>
    <t>sa72 6xs</t>
  </si>
  <si>
    <t>sa726xs</t>
  </si>
  <si>
    <t>sa72 6xt</t>
  </si>
  <si>
    <t>sa726xt</t>
  </si>
  <si>
    <t>sa72 6xu</t>
  </si>
  <si>
    <t>sa726xu</t>
  </si>
  <si>
    <t>sa72 6xw</t>
  </si>
  <si>
    <t>sa726xw</t>
  </si>
  <si>
    <t>sa72 6xx</t>
  </si>
  <si>
    <t>sa726xx</t>
  </si>
  <si>
    <t>sa72 6ya</t>
  </si>
  <si>
    <t>sa726ya</t>
  </si>
  <si>
    <t>sa72 6yb</t>
  </si>
  <si>
    <t>sa726yb</t>
  </si>
  <si>
    <t>sa72 6yd</t>
  </si>
  <si>
    <t>sa726yd</t>
  </si>
  <si>
    <t>sa72 6ye</t>
  </si>
  <si>
    <t>sa726ye</t>
  </si>
  <si>
    <t>sa72 6yg</t>
  </si>
  <si>
    <t>sa726yg</t>
  </si>
  <si>
    <t>sa72 6yh</t>
  </si>
  <si>
    <t>sa726yh</t>
  </si>
  <si>
    <t>sa73 1aa</t>
  </si>
  <si>
    <t>sa731aa</t>
  </si>
  <si>
    <t>sa73 1ab</t>
  </si>
  <si>
    <t>sa731ab</t>
  </si>
  <si>
    <t>sa73 1ad</t>
  </si>
  <si>
    <t>sa731ad</t>
  </si>
  <si>
    <t>sa73 1ae</t>
  </si>
  <si>
    <t>sa731ae</t>
  </si>
  <si>
    <t>sa73 1af</t>
  </si>
  <si>
    <t>sa731af</t>
  </si>
  <si>
    <t>sa73 1ag</t>
  </si>
  <si>
    <t>sa731ag</t>
  </si>
  <si>
    <t>sa73 1ah</t>
  </si>
  <si>
    <t>sa731ah</t>
  </si>
  <si>
    <t>sa73 1aj</t>
  </si>
  <si>
    <t>sa731aj</t>
  </si>
  <si>
    <t>sa73 1al</t>
  </si>
  <si>
    <t>sa731al</t>
  </si>
  <si>
    <t>sa73 1an</t>
  </si>
  <si>
    <t>sa731an</t>
  </si>
  <si>
    <t>sa73 1ap</t>
  </si>
  <si>
    <t>sa731ap</t>
  </si>
  <si>
    <t>sa73 1aq</t>
  </si>
  <si>
    <t>sa731aq</t>
  </si>
  <si>
    <t>sa73 1ar</t>
  </si>
  <si>
    <t>sa731ar</t>
  </si>
  <si>
    <t>sa73 1as</t>
  </si>
  <si>
    <t>sa731as</t>
  </si>
  <si>
    <t>sa73 1at</t>
  </si>
  <si>
    <t>sa731at</t>
  </si>
  <si>
    <t>sa73 1au</t>
  </si>
  <si>
    <t>sa731au</t>
  </si>
  <si>
    <t>sa73 1aw</t>
  </si>
  <si>
    <t>sa731aw</t>
  </si>
  <si>
    <t>sa73 1ax</t>
  </si>
  <si>
    <t>sa731ax</t>
  </si>
  <si>
    <t>sa73 1ay</t>
  </si>
  <si>
    <t>sa731ay</t>
  </si>
  <si>
    <t>sa73 1az</t>
  </si>
  <si>
    <t>sa731az</t>
  </si>
  <si>
    <t>sa73 1ba</t>
  </si>
  <si>
    <t>sa731ba</t>
  </si>
  <si>
    <t>sa73 1bb</t>
  </si>
  <si>
    <t>sa731bb</t>
  </si>
  <si>
    <t>sa73 1bd</t>
  </si>
  <si>
    <t>sa731bd</t>
  </si>
  <si>
    <t>sa73 1be</t>
  </si>
  <si>
    <t>sa731be</t>
  </si>
  <si>
    <t>sa73 1bg</t>
  </si>
  <si>
    <t>sa731bg</t>
  </si>
  <si>
    <t>sa73 1bh</t>
  </si>
  <si>
    <t>sa731bh</t>
  </si>
  <si>
    <t>sa73 1bj</t>
  </si>
  <si>
    <t>sa731bj</t>
  </si>
  <si>
    <t>sa73 1bl</t>
  </si>
  <si>
    <t>sa731bl</t>
  </si>
  <si>
    <t>sa73 1bn</t>
  </si>
  <si>
    <t>sa731bn</t>
  </si>
  <si>
    <t>sa73 1bp</t>
  </si>
  <si>
    <t>sa731bp</t>
  </si>
  <si>
    <t>sa73 1bq</t>
  </si>
  <si>
    <t>sa731bq</t>
  </si>
  <si>
    <t>sa73 1bs</t>
  </si>
  <si>
    <t>sa731bs</t>
  </si>
  <si>
    <t>sa73 1bt</t>
  </si>
  <si>
    <t>sa731bt</t>
  </si>
  <si>
    <t>sa73 1bu</t>
  </si>
  <si>
    <t>sa731bu</t>
  </si>
  <si>
    <t>sa73 1bw</t>
  </si>
  <si>
    <t>sa731bw</t>
  </si>
  <si>
    <t>sa73 1bx</t>
  </si>
  <si>
    <t>sa731bx</t>
  </si>
  <si>
    <t>sa73 1by</t>
  </si>
  <si>
    <t>sa731by</t>
  </si>
  <si>
    <t>sa73 1bz</t>
  </si>
  <si>
    <t>sa731bz</t>
  </si>
  <si>
    <t>sa73 1da</t>
  </si>
  <si>
    <t>sa731da</t>
  </si>
  <si>
    <t>sa73 1db</t>
  </si>
  <si>
    <t>sa731db</t>
  </si>
  <si>
    <t>sa73 1dd</t>
  </si>
  <si>
    <t>sa731dd</t>
  </si>
  <si>
    <t>sa73 1de</t>
  </si>
  <si>
    <t>sa731de</t>
  </si>
  <si>
    <t>sa73 1df</t>
  </si>
  <si>
    <t>sa731df</t>
  </si>
  <si>
    <t>sa73 1dg</t>
  </si>
  <si>
    <t>sa731dg</t>
  </si>
  <si>
    <t>sa73 1dj</t>
  </si>
  <si>
    <t>sa731dj</t>
  </si>
  <si>
    <t>sa73 1dl</t>
  </si>
  <si>
    <t>sa731dl</t>
  </si>
  <si>
    <t>sa73 1dn</t>
  </si>
  <si>
    <t>sa731dn</t>
  </si>
  <si>
    <t>sa73 1dw</t>
  </si>
  <si>
    <t>sa731dw</t>
  </si>
  <si>
    <t>sa73 1dz</t>
  </si>
  <si>
    <t>sa731dz</t>
  </si>
  <si>
    <t>sa73 1et</t>
  </si>
  <si>
    <t>sa731et</t>
  </si>
  <si>
    <t>sa73 1eu</t>
  </si>
  <si>
    <t>sa731eu</t>
  </si>
  <si>
    <t>sa73 1ex</t>
  </si>
  <si>
    <t>sa731ex</t>
  </si>
  <si>
    <t>sa73 1ey</t>
  </si>
  <si>
    <t>sa731ey</t>
  </si>
  <si>
    <t>sa73 1ez</t>
  </si>
  <si>
    <t>sa731ez</t>
  </si>
  <si>
    <t>sa73 1gb</t>
  </si>
  <si>
    <t>sa731gb</t>
  </si>
  <si>
    <t>sa73 1gh</t>
  </si>
  <si>
    <t>sa731gh</t>
  </si>
  <si>
    <t>sa73 1gl</t>
  </si>
  <si>
    <t>sa731gl</t>
  </si>
  <si>
    <t>sa73 1hb</t>
  </si>
  <si>
    <t>sa731hb</t>
  </si>
  <si>
    <t>sa73 1hd</t>
  </si>
  <si>
    <t>sa731hd</t>
  </si>
  <si>
    <t>sa73 1he</t>
  </si>
  <si>
    <t>sa731he</t>
  </si>
  <si>
    <t>sa73 1hf</t>
  </si>
  <si>
    <t>sa731hf</t>
  </si>
  <si>
    <t>sa73 1hg</t>
  </si>
  <si>
    <t>sa731hg</t>
  </si>
  <si>
    <t>sa73 1hh</t>
  </si>
  <si>
    <t>sa731hh</t>
  </si>
  <si>
    <t>sa73 1hq</t>
  </si>
  <si>
    <t>sa731hq</t>
  </si>
  <si>
    <t>sa73 1ht</t>
  </si>
  <si>
    <t>sa731ht</t>
  </si>
  <si>
    <t>sa73 1hy</t>
  </si>
  <si>
    <t>sa731hy</t>
  </si>
  <si>
    <t>sa73 1hz</t>
  </si>
  <si>
    <t>sa731hz</t>
  </si>
  <si>
    <t>sa73 1ja</t>
  </si>
  <si>
    <t>sa731ja</t>
  </si>
  <si>
    <t>sa73 1jb</t>
  </si>
  <si>
    <t>sa731jb</t>
  </si>
  <si>
    <t>sa73 1jn</t>
  </si>
  <si>
    <t>sa731jn</t>
  </si>
  <si>
    <t>sa73 2aa</t>
  </si>
  <si>
    <t>sa732aa</t>
  </si>
  <si>
    <t>sa73 2ab</t>
  </si>
  <si>
    <t>sa732ab</t>
  </si>
  <si>
    <t>sa73 2ad</t>
  </si>
  <si>
    <t>sa732ad</t>
  </si>
  <si>
    <t>sa73 2ae</t>
  </si>
  <si>
    <t>sa732ae</t>
  </si>
  <si>
    <t>sa73 2ag</t>
  </si>
  <si>
    <t>sa732ag</t>
  </si>
  <si>
    <t>sa73 2ah</t>
  </si>
  <si>
    <t>sa732ah</t>
  </si>
  <si>
    <t>sa73 2aj</t>
  </si>
  <si>
    <t>sa732aj</t>
  </si>
  <si>
    <t>sa73 2al</t>
  </si>
  <si>
    <t>sa732al</t>
  </si>
  <si>
    <t>sa73 2an</t>
  </si>
  <si>
    <t>sa732an</t>
  </si>
  <si>
    <t>sa73 2ap</t>
  </si>
  <si>
    <t>sa732ap</t>
  </si>
  <si>
    <t>sa73 2ar</t>
  </si>
  <si>
    <t>sa732ar</t>
  </si>
  <si>
    <t>sa73 2as</t>
  </si>
  <si>
    <t>sa732as</t>
  </si>
  <si>
    <t>sa73 2at</t>
  </si>
  <si>
    <t>sa732at</t>
  </si>
  <si>
    <t>sa73 2au</t>
  </si>
  <si>
    <t>sa732au</t>
  </si>
  <si>
    <t>sa73 2aw</t>
  </si>
  <si>
    <t>sa732aw</t>
  </si>
  <si>
    <t>sa73 2ax</t>
  </si>
  <si>
    <t>sa732ax</t>
  </si>
  <si>
    <t>sa73 2ay</t>
  </si>
  <si>
    <t>sa732ay</t>
  </si>
  <si>
    <t>sa73 2ba</t>
  </si>
  <si>
    <t>sa732ba</t>
  </si>
  <si>
    <t>sa73 2bb</t>
  </si>
  <si>
    <t>sa732bb</t>
  </si>
  <si>
    <t>sa73 2bd</t>
  </si>
  <si>
    <t>sa732bd</t>
  </si>
  <si>
    <t>sa73 2be</t>
  </si>
  <si>
    <t>sa732be</t>
  </si>
  <si>
    <t>sa73 2bg</t>
  </si>
  <si>
    <t>sa732bg</t>
  </si>
  <si>
    <t>sa73 2bh</t>
  </si>
  <si>
    <t>sa732bh</t>
  </si>
  <si>
    <t>sa73 2bl</t>
  </si>
  <si>
    <t>sa732bl</t>
  </si>
  <si>
    <t>sa73 2bn</t>
  </si>
  <si>
    <t>sa732bn</t>
  </si>
  <si>
    <t>sa73 2bp</t>
  </si>
  <si>
    <t>sa732bp</t>
  </si>
  <si>
    <t>sa73 2br</t>
  </si>
  <si>
    <t>sa732br</t>
  </si>
  <si>
    <t>sa73 2bt</t>
  </si>
  <si>
    <t>sa732bt</t>
  </si>
  <si>
    <t>sa73 2bu</t>
  </si>
  <si>
    <t>sa732bu</t>
  </si>
  <si>
    <t>sa73 2bw</t>
  </si>
  <si>
    <t>sa732bw</t>
  </si>
  <si>
    <t>sa73 2bx</t>
  </si>
  <si>
    <t>sa732bx</t>
  </si>
  <si>
    <t>sa73 2by</t>
  </si>
  <si>
    <t>sa732by</t>
  </si>
  <si>
    <t>sa73 2bz</t>
  </si>
  <si>
    <t>sa732bz</t>
  </si>
  <si>
    <t>sa73 2da</t>
  </si>
  <si>
    <t>sa732da</t>
  </si>
  <si>
    <t>sa73 2de</t>
  </si>
  <si>
    <t>sa732de</t>
  </si>
  <si>
    <t>sa73 2df</t>
  </si>
  <si>
    <t>sa732df</t>
  </si>
  <si>
    <t>sa73 2dh</t>
  </si>
  <si>
    <t>sa732dh</t>
  </si>
  <si>
    <t>sa73 2dj</t>
  </si>
  <si>
    <t>sa732dj</t>
  </si>
  <si>
    <t>sa73 2dl</t>
  </si>
  <si>
    <t>sa732dl</t>
  </si>
  <si>
    <t>sa73 2dp</t>
  </si>
  <si>
    <t>sa732dp</t>
  </si>
  <si>
    <t>sa73 2dr</t>
  </si>
  <si>
    <t>sa732dr</t>
  </si>
  <si>
    <t>sa73 2ds</t>
  </si>
  <si>
    <t>sa732ds</t>
  </si>
  <si>
    <t>sa73 2dt</t>
  </si>
  <si>
    <t>sa732dt</t>
  </si>
  <si>
    <t>sa73 2dx</t>
  </si>
  <si>
    <t>sa732dx</t>
  </si>
  <si>
    <t>sa73 2dy</t>
  </si>
  <si>
    <t>sa732dy</t>
  </si>
  <si>
    <t>sa73 2dz</t>
  </si>
  <si>
    <t>sa732dz</t>
  </si>
  <si>
    <t>sa73 2ea</t>
  </si>
  <si>
    <t>sa732ea</t>
  </si>
  <si>
    <t>sa73 2eb</t>
  </si>
  <si>
    <t>sa732eb</t>
  </si>
  <si>
    <t>sa73 2ed</t>
  </si>
  <si>
    <t>sa732ed</t>
  </si>
  <si>
    <t>sa73 2ee</t>
  </si>
  <si>
    <t>sa732ee</t>
  </si>
  <si>
    <t>sa73 2eg</t>
  </si>
  <si>
    <t>sa732eg</t>
  </si>
  <si>
    <t>sa73 2eh</t>
  </si>
  <si>
    <t>sa732eh</t>
  </si>
  <si>
    <t>sa73 2ej</t>
  </si>
  <si>
    <t>sa732ej</t>
  </si>
  <si>
    <t>sa73 2el</t>
  </si>
  <si>
    <t>sa732el</t>
  </si>
  <si>
    <t>sa73 2en</t>
  </si>
  <si>
    <t>sa732en</t>
  </si>
  <si>
    <t>sa73 2ep</t>
  </si>
  <si>
    <t>sa732ep</t>
  </si>
  <si>
    <t>sa73 2eq</t>
  </si>
  <si>
    <t>sa732eq</t>
  </si>
  <si>
    <t>sa73 2er</t>
  </si>
  <si>
    <t>sa732er</t>
  </si>
  <si>
    <t>sa73 2es</t>
  </si>
  <si>
    <t>sa732es</t>
  </si>
  <si>
    <t>sa73 2ha</t>
  </si>
  <si>
    <t>sa732ha</t>
  </si>
  <si>
    <t>sa73 2he</t>
  </si>
  <si>
    <t>sa732he</t>
  </si>
  <si>
    <t>sa73 2hh</t>
  </si>
  <si>
    <t>sa732hh</t>
  </si>
  <si>
    <t>sa73 2hj</t>
  </si>
  <si>
    <t>sa732hj</t>
  </si>
  <si>
    <t>sa73 2hl</t>
  </si>
  <si>
    <t>sa732hl</t>
  </si>
  <si>
    <t>sa73 2hp</t>
  </si>
  <si>
    <t>sa732hp</t>
  </si>
  <si>
    <t>sa73 2hr</t>
  </si>
  <si>
    <t>sa732hr</t>
  </si>
  <si>
    <t>sa73 2hs</t>
  </si>
  <si>
    <t>sa732hs</t>
  </si>
  <si>
    <t>sa73 2ht</t>
  </si>
  <si>
    <t>sa732ht</t>
  </si>
  <si>
    <t>sa73 2hu</t>
  </si>
  <si>
    <t>sa732hu</t>
  </si>
  <si>
    <t>sa73 2hw</t>
  </si>
  <si>
    <t>sa732hw</t>
  </si>
  <si>
    <t>sa73 2hx</t>
  </si>
  <si>
    <t>sa732hx</t>
  </si>
  <si>
    <t>sa73 2hy</t>
  </si>
  <si>
    <t>sa732hy</t>
  </si>
  <si>
    <t>sa73 2ja</t>
  </si>
  <si>
    <t>sa732ja</t>
  </si>
  <si>
    <t>sa73 2jb</t>
  </si>
  <si>
    <t>sa732jb</t>
  </si>
  <si>
    <t>sa73 2jd</t>
  </si>
  <si>
    <t>sa732jd</t>
  </si>
  <si>
    <t>sa73 2je</t>
  </si>
  <si>
    <t>sa732je</t>
  </si>
  <si>
    <t>sa73 2jf</t>
  </si>
  <si>
    <t>sa732jf</t>
  </si>
  <si>
    <t>sa73 2jg</t>
  </si>
  <si>
    <t>sa732jg</t>
  </si>
  <si>
    <t>sa73 2jh</t>
  </si>
  <si>
    <t>sa732jh</t>
  </si>
  <si>
    <t>sa73 2jj</t>
  </si>
  <si>
    <t>sa732jj</t>
  </si>
  <si>
    <t>sa73 2jl</t>
  </si>
  <si>
    <t>sa732jl</t>
  </si>
  <si>
    <t>sa73 2jn</t>
  </si>
  <si>
    <t>sa732jn</t>
  </si>
  <si>
    <t>sa73 2jp</t>
  </si>
  <si>
    <t>sa732jp</t>
  </si>
  <si>
    <t>sa73 2jq</t>
  </si>
  <si>
    <t>sa732jq</t>
  </si>
  <si>
    <t>sa73 2jr</t>
  </si>
  <si>
    <t>sa732jr</t>
  </si>
  <si>
    <t>sa73 2js</t>
  </si>
  <si>
    <t>sa732js</t>
  </si>
  <si>
    <t>sa73 2jt</t>
  </si>
  <si>
    <t>sa732jt</t>
  </si>
  <si>
    <t>sa73 2jw</t>
  </si>
  <si>
    <t>sa732jw</t>
  </si>
  <si>
    <t>sa73 2la</t>
  </si>
  <si>
    <t>sa732la</t>
  </si>
  <si>
    <t>sa73 2lb</t>
  </si>
  <si>
    <t>sa732lb</t>
  </si>
  <si>
    <t>sa73 2ld</t>
  </si>
  <si>
    <t>sa732ld</t>
  </si>
  <si>
    <t>sa73 2le</t>
  </si>
  <si>
    <t>sa732le</t>
  </si>
  <si>
    <t>sa73 2lf</t>
  </si>
  <si>
    <t>sa732lf</t>
  </si>
  <si>
    <t>sa73 2lg</t>
  </si>
  <si>
    <t>sa732lg</t>
  </si>
  <si>
    <t>sa73 2lh</t>
  </si>
  <si>
    <t>sa732lh</t>
  </si>
  <si>
    <t>sa73 2lj</t>
  </si>
  <si>
    <t>sa732lj</t>
  </si>
  <si>
    <t>sa73 2ll</t>
  </si>
  <si>
    <t>sa732ll</t>
  </si>
  <si>
    <t>sa73 2ln</t>
  </si>
  <si>
    <t>sa732ln</t>
  </si>
  <si>
    <t>sa73 2lp</t>
  </si>
  <si>
    <t>sa732lp</t>
  </si>
  <si>
    <t>sa73 2lq</t>
  </si>
  <si>
    <t>sa732lq</t>
  </si>
  <si>
    <t>sa73 2lr</t>
  </si>
  <si>
    <t>sa732lr</t>
  </si>
  <si>
    <t>sa73 2ls</t>
  </si>
  <si>
    <t>sa732ls</t>
  </si>
  <si>
    <t>sa73 2lt</t>
  </si>
  <si>
    <t>sa732lt</t>
  </si>
  <si>
    <t>sa73 2lu</t>
  </si>
  <si>
    <t>sa732lu</t>
  </si>
  <si>
    <t>sa73 2lw</t>
  </si>
  <si>
    <t>sa732lw</t>
  </si>
  <si>
    <t>sa73 2lx</t>
  </si>
  <si>
    <t>sa732lx</t>
  </si>
  <si>
    <t>sa73 2ly</t>
  </si>
  <si>
    <t>sa732ly</t>
  </si>
  <si>
    <t>sa73 2lz</t>
  </si>
  <si>
    <t>sa732lz</t>
  </si>
  <si>
    <t>sa73 2na</t>
  </si>
  <si>
    <t>sa732na</t>
  </si>
  <si>
    <t>sa73 2nb</t>
  </si>
  <si>
    <t>sa732nb</t>
  </si>
  <si>
    <t>sa73 2nd</t>
  </si>
  <si>
    <t>sa732nd</t>
  </si>
  <si>
    <t>sa73 2ne</t>
  </si>
  <si>
    <t>sa732ne</t>
  </si>
  <si>
    <t>sa73 2nj</t>
  </si>
  <si>
    <t>sa732nj</t>
  </si>
  <si>
    <t>sa73 2nl</t>
  </si>
  <si>
    <t>sa732nl</t>
  </si>
  <si>
    <t>sa73 2nn</t>
  </si>
  <si>
    <t>sa732nn</t>
  </si>
  <si>
    <t>sa73 2np</t>
  </si>
  <si>
    <t>sa732np</t>
  </si>
  <si>
    <t>sa73 2nr</t>
  </si>
  <si>
    <t>sa732nr</t>
  </si>
  <si>
    <t>sa73 2ns</t>
  </si>
  <si>
    <t>sa732ns</t>
  </si>
  <si>
    <t>sa73 2nt</t>
  </si>
  <si>
    <t>sa732nt</t>
  </si>
  <si>
    <t>sa73 2nu</t>
  </si>
  <si>
    <t>sa732nu</t>
  </si>
  <si>
    <t>sa73 2nx</t>
  </si>
  <si>
    <t>sa732nx</t>
  </si>
  <si>
    <t>sa73 2ny</t>
  </si>
  <si>
    <t>sa732ny</t>
  </si>
  <si>
    <t>sa73 2nz</t>
  </si>
  <si>
    <t>sa732nz</t>
  </si>
  <si>
    <t>sa73 2pa</t>
  </si>
  <si>
    <t>sa732pa</t>
  </si>
  <si>
    <t>sa73 2pb</t>
  </si>
  <si>
    <t>sa732pb</t>
  </si>
  <si>
    <t>sa73 2pd</t>
  </si>
  <si>
    <t>sa732pd</t>
  </si>
  <si>
    <t>sa73 2pe</t>
  </si>
  <si>
    <t>sa732pe</t>
  </si>
  <si>
    <t>sa73 2pf</t>
  </si>
  <si>
    <t>sa732pf</t>
  </si>
  <si>
    <t>sa73 2pg</t>
  </si>
  <si>
    <t>sa732pg</t>
  </si>
  <si>
    <t>sa73 2ph</t>
  </si>
  <si>
    <t>sa732ph</t>
  </si>
  <si>
    <t>sa73 2pj</t>
  </si>
  <si>
    <t>sa732pj</t>
  </si>
  <si>
    <t>sa73 2pl</t>
  </si>
  <si>
    <t>sa732pl</t>
  </si>
  <si>
    <t>sa73 2pn</t>
  </si>
  <si>
    <t>sa732pn</t>
  </si>
  <si>
    <t>sa73 2pp</t>
  </si>
  <si>
    <t>sa732pp</t>
  </si>
  <si>
    <t>sa73 2pq</t>
  </si>
  <si>
    <t>sa732pq</t>
  </si>
  <si>
    <t>sa73 2pr</t>
  </si>
  <si>
    <t>sa732pr</t>
  </si>
  <si>
    <t>sa73 2ps</t>
  </si>
  <si>
    <t>sa732ps</t>
  </si>
  <si>
    <t>sa73 2pw</t>
  </si>
  <si>
    <t>sa732pw</t>
  </si>
  <si>
    <t>sa73 2px</t>
  </si>
  <si>
    <t>sa732px</t>
  </si>
  <si>
    <t>sa73 2qa</t>
  </si>
  <si>
    <t>sa732qa</t>
  </si>
  <si>
    <t>sa73 2qb</t>
  </si>
  <si>
    <t>sa732qb</t>
  </si>
  <si>
    <t>sa73 2qd</t>
  </si>
  <si>
    <t>sa732qd</t>
  </si>
  <si>
    <t>sa73 2qe</t>
  </si>
  <si>
    <t>sa732qe</t>
  </si>
  <si>
    <t>sa73 2qh</t>
  </si>
  <si>
    <t>sa732qh</t>
  </si>
  <si>
    <t>sa73 2qj</t>
  </si>
  <si>
    <t>sa732qj</t>
  </si>
  <si>
    <t>sa73 2ql</t>
  </si>
  <si>
    <t>sa732ql</t>
  </si>
  <si>
    <t>sa73 2qn</t>
  </si>
  <si>
    <t>sa732qn</t>
  </si>
  <si>
    <t>sa73 2qp</t>
  </si>
  <si>
    <t>sa732qp</t>
  </si>
  <si>
    <t>sa73 2qr</t>
  </si>
  <si>
    <t>sa732qr</t>
  </si>
  <si>
    <t>sa73 2qs</t>
  </si>
  <si>
    <t>sa732qs</t>
  </si>
  <si>
    <t>sa73 2qt</t>
  </si>
  <si>
    <t>sa732qt</t>
  </si>
  <si>
    <t>sa73 2ra</t>
  </si>
  <si>
    <t>sa732ra</t>
  </si>
  <si>
    <t>sa73 2rb</t>
  </si>
  <si>
    <t>sa732rb</t>
  </si>
  <si>
    <t>sa73 2rd</t>
  </si>
  <si>
    <t>sa732rd</t>
  </si>
  <si>
    <t>sa73 2re</t>
  </si>
  <si>
    <t>sa732re</t>
  </si>
  <si>
    <t>sa73 2rf</t>
  </si>
  <si>
    <t>sa732rf</t>
  </si>
  <si>
    <t>sa73 2rg</t>
  </si>
  <si>
    <t>sa732rg</t>
  </si>
  <si>
    <t>sa73 2rh</t>
  </si>
  <si>
    <t>sa732rh</t>
  </si>
  <si>
    <t>sa73 2rj</t>
  </si>
  <si>
    <t>sa732rj</t>
  </si>
  <si>
    <t>sa73 2rl</t>
  </si>
  <si>
    <t>sa732rl</t>
  </si>
  <si>
    <t>sa73 2rn</t>
  </si>
  <si>
    <t>sa732rn</t>
  </si>
  <si>
    <t>sa73 2rp</t>
  </si>
  <si>
    <t>sa732rp</t>
  </si>
  <si>
    <t>sa73 2rq</t>
  </si>
  <si>
    <t>sa732rq</t>
  </si>
  <si>
    <t>sa73 2rr</t>
  </si>
  <si>
    <t>sa732rr</t>
  </si>
  <si>
    <t>sa73 2rs</t>
  </si>
  <si>
    <t>sa732rs</t>
  </si>
  <si>
    <t>sa73 2rt</t>
  </si>
  <si>
    <t>sa732rt</t>
  </si>
  <si>
    <t>sa73 2ru</t>
  </si>
  <si>
    <t>sa732ru</t>
  </si>
  <si>
    <t>sa73 2rw</t>
  </si>
  <si>
    <t>sa732rw</t>
  </si>
  <si>
    <t>sa73 2rx</t>
  </si>
  <si>
    <t>sa732rx</t>
  </si>
  <si>
    <t>sa73 2ry</t>
  </si>
  <si>
    <t>sa732ry</t>
  </si>
  <si>
    <t>sa73 2rz</t>
  </si>
  <si>
    <t>sa732rz</t>
  </si>
  <si>
    <t>sa73 2sa</t>
  </si>
  <si>
    <t>sa732sa</t>
  </si>
  <si>
    <t>sa73 2sb</t>
  </si>
  <si>
    <t>sa732sb</t>
  </si>
  <si>
    <t>sa73 2sd</t>
  </si>
  <si>
    <t>sa732sd</t>
  </si>
  <si>
    <t>sa73 2se</t>
  </si>
  <si>
    <t>sa732se</t>
  </si>
  <si>
    <t>sa73 2sh</t>
  </si>
  <si>
    <t>sa732sh</t>
  </si>
  <si>
    <t>sa73 3aa</t>
  </si>
  <si>
    <t>sa733aa</t>
  </si>
  <si>
    <t>sa73 3ab</t>
  </si>
  <si>
    <t>sa733ab</t>
  </si>
  <si>
    <t>sa73 3ah</t>
  </si>
  <si>
    <t>sa733ah</t>
  </si>
  <si>
    <t>sa73 3aj</t>
  </si>
  <si>
    <t>sa733aj</t>
  </si>
  <si>
    <t>sa73 3al</t>
  </si>
  <si>
    <t>sa733al</t>
  </si>
  <si>
    <t>sa73 3aq</t>
  </si>
  <si>
    <t>sa733aq</t>
  </si>
  <si>
    <t>sa73 3au</t>
  </si>
  <si>
    <t>sa733au</t>
  </si>
  <si>
    <t>sa73 3aw</t>
  </si>
  <si>
    <t>sa733aw</t>
  </si>
  <si>
    <t>sa73 3ax</t>
  </si>
  <si>
    <t>sa733ax</t>
  </si>
  <si>
    <t>sa73 3ay</t>
  </si>
  <si>
    <t>sa733ay</t>
  </si>
  <si>
    <t>sa73 3az</t>
  </si>
  <si>
    <t>sa733az</t>
  </si>
  <si>
    <t>sa73 3ba</t>
  </si>
  <si>
    <t>sa733ba</t>
  </si>
  <si>
    <t>sa73 3bb</t>
  </si>
  <si>
    <t>sa733bb</t>
  </si>
  <si>
    <t>sa73 3bd</t>
  </si>
  <si>
    <t>sa733bd</t>
  </si>
  <si>
    <t>sa73 3bh</t>
  </si>
  <si>
    <t>sa733bh</t>
  </si>
  <si>
    <t>sa73 3bn</t>
  </si>
  <si>
    <t>sa733bn</t>
  </si>
  <si>
    <t>sa73 3bp</t>
  </si>
  <si>
    <t>sa733bp</t>
  </si>
  <si>
    <t>sa73 3br</t>
  </si>
  <si>
    <t>sa733br</t>
  </si>
  <si>
    <t>sa73 3bt</t>
  </si>
  <si>
    <t>sa733bt</t>
  </si>
  <si>
    <t>sa73 3bu</t>
  </si>
  <si>
    <t>sa733bu</t>
  </si>
  <si>
    <t>sa73 3bx</t>
  </si>
  <si>
    <t>sa733bx</t>
  </si>
  <si>
    <t>sa73 3by</t>
  </si>
  <si>
    <t>sa733by</t>
  </si>
  <si>
    <t>sa73 3da</t>
  </si>
  <si>
    <t>sa733da</t>
  </si>
  <si>
    <t>sa73 3db</t>
  </si>
  <si>
    <t>sa733db</t>
  </si>
  <si>
    <t>sa73 3dd</t>
  </si>
  <si>
    <t>sa733dd</t>
  </si>
  <si>
    <t>sa73 3de</t>
  </si>
  <si>
    <t>sa733de</t>
  </si>
  <si>
    <t>sa73 3dg</t>
  </si>
  <si>
    <t>sa733dg</t>
  </si>
  <si>
    <t>sa73 3dj</t>
  </si>
  <si>
    <t>sa733dj</t>
  </si>
  <si>
    <t>sa73 3dl</t>
  </si>
  <si>
    <t>sa733dl</t>
  </si>
  <si>
    <t>sa73 3dn</t>
  </si>
  <si>
    <t>sa733dn</t>
  </si>
  <si>
    <t>sa73 3dp</t>
  </si>
  <si>
    <t>sa733dp</t>
  </si>
  <si>
    <t>sa73 3dr</t>
  </si>
  <si>
    <t>sa733dr</t>
  </si>
  <si>
    <t>sa73 3dw</t>
  </si>
  <si>
    <t>sa733dw</t>
  </si>
  <si>
    <t>sa73 3dy</t>
  </si>
  <si>
    <t>sa733dy</t>
  </si>
  <si>
    <t>sa73 3dz</t>
  </si>
  <si>
    <t>sa733dz</t>
  </si>
  <si>
    <t>sa73 3ea</t>
  </si>
  <si>
    <t>sa733ea</t>
  </si>
  <si>
    <t>sa73 3eb</t>
  </si>
  <si>
    <t>sa733eb</t>
  </si>
  <si>
    <t>sa73 3ed</t>
  </si>
  <si>
    <t>sa733ed</t>
  </si>
  <si>
    <t>sa73 3ee</t>
  </si>
  <si>
    <t>sa733ee</t>
  </si>
  <si>
    <t>sa73 3ef</t>
  </si>
  <si>
    <t>sa733ef</t>
  </si>
  <si>
    <t>sa73 3eg</t>
  </si>
  <si>
    <t>sa733eg</t>
  </si>
  <si>
    <t>sa73 3eh</t>
  </si>
  <si>
    <t>sa733eh</t>
  </si>
  <si>
    <t>sa73 3ej</t>
  </si>
  <si>
    <t>sa733ej</t>
  </si>
  <si>
    <t>sa73 3el</t>
  </si>
  <si>
    <t>sa733el</t>
  </si>
  <si>
    <t>sa73 3en</t>
  </si>
  <si>
    <t>sa733en</t>
  </si>
  <si>
    <t>sa73 3ep</t>
  </si>
  <si>
    <t>sa733ep</t>
  </si>
  <si>
    <t>sa73 3eq</t>
  </si>
  <si>
    <t>sa733eq</t>
  </si>
  <si>
    <t>sa73 3es</t>
  </si>
  <si>
    <t>sa733es</t>
  </si>
  <si>
    <t>sa73 3et</t>
  </si>
  <si>
    <t>sa733et</t>
  </si>
  <si>
    <t>sa73 3eu</t>
  </si>
  <si>
    <t>sa733eu</t>
  </si>
  <si>
    <t>sa73 3ew</t>
  </si>
  <si>
    <t>sa733ew</t>
  </si>
  <si>
    <t>sa73 3ex</t>
  </si>
  <si>
    <t>sa733ex</t>
  </si>
  <si>
    <t>sa73 3hb</t>
  </si>
  <si>
    <t>sa733hb</t>
  </si>
  <si>
    <t>sa73 3hd</t>
  </si>
  <si>
    <t>sa733hd</t>
  </si>
  <si>
    <t>sa73 3he</t>
  </si>
  <si>
    <t>sa733he</t>
  </si>
  <si>
    <t>sa73 3hf</t>
  </si>
  <si>
    <t>sa733hf</t>
  </si>
  <si>
    <t>sa73 3hg</t>
  </si>
  <si>
    <t>sa733hg</t>
  </si>
  <si>
    <t>sa73 3hh</t>
  </si>
  <si>
    <t>sa733hh</t>
  </si>
  <si>
    <t>sa73 3hj</t>
  </si>
  <si>
    <t>sa733hj</t>
  </si>
  <si>
    <t>sa73 3hl</t>
  </si>
  <si>
    <t>sa733hl</t>
  </si>
  <si>
    <t>sa73 3hn</t>
  </si>
  <si>
    <t>sa733hn</t>
  </si>
  <si>
    <t>sa73 3hp</t>
  </si>
  <si>
    <t>sa733hp</t>
  </si>
  <si>
    <t>sa73 3hq</t>
  </si>
  <si>
    <t>sa733hq</t>
  </si>
  <si>
    <t>sa73 3hr</t>
  </si>
  <si>
    <t>sa733hr</t>
  </si>
  <si>
    <t>sa73 3hs</t>
  </si>
  <si>
    <t>sa733hs</t>
  </si>
  <si>
    <t>sa73 3ht</t>
  </si>
  <si>
    <t>sa733ht</t>
  </si>
  <si>
    <t>sa73 3hu</t>
  </si>
  <si>
    <t>sa733hu</t>
  </si>
  <si>
    <t>sa73 3hw</t>
  </si>
  <si>
    <t>sa733hw</t>
  </si>
  <si>
    <t>sa73 3hx</t>
  </si>
  <si>
    <t>sa733hx</t>
  </si>
  <si>
    <t>sa73 3ja</t>
  </si>
  <si>
    <t>sa733ja</t>
  </si>
  <si>
    <t>sa73 3jh</t>
  </si>
  <si>
    <t>sa733jh</t>
  </si>
  <si>
    <t>sa73 3jj</t>
  </si>
  <si>
    <t>sa733jj</t>
  </si>
  <si>
    <t>sa73 3jn</t>
  </si>
  <si>
    <t>sa733jn</t>
  </si>
  <si>
    <t>sa73 3jp</t>
  </si>
  <si>
    <t>sa733jp</t>
  </si>
  <si>
    <t>sa73 3jr</t>
  </si>
  <si>
    <t>sa733jr</t>
  </si>
  <si>
    <t>sa73 3ju</t>
  </si>
  <si>
    <t>sa733ju</t>
  </si>
  <si>
    <t>sa73 3jw</t>
  </si>
  <si>
    <t>sa733jw</t>
  </si>
  <si>
    <t>sa73 3ld</t>
  </si>
  <si>
    <t>sa733ld</t>
  </si>
  <si>
    <t>sa73 3le</t>
  </si>
  <si>
    <t>sa733le</t>
  </si>
  <si>
    <t>sa73 3lf</t>
  </si>
  <si>
    <t>sa733lf</t>
  </si>
  <si>
    <t>sa73 3lg</t>
  </si>
  <si>
    <t>sa733lg</t>
  </si>
  <si>
    <t>sa73 3lh</t>
  </si>
  <si>
    <t>sa733lh</t>
  </si>
  <si>
    <t>sa73 3lj</t>
  </si>
  <si>
    <t>sa733lj</t>
  </si>
  <si>
    <t>sa73 3ll</t>
  </si>
  <si>
    <t>sa733ll</t>
  </si>
  <si>
    <t>sa73 3ln</t>
  </si>
  <si>
    <t>sa733ln</t>
  </si>
  <si>
    <t>sa73 3lp</t>
  </si>
  <si>
    <t>sa733lp</t>
  </si>
  <si>
    <t>sa73 3lq</t>
  </si>
  <si>
    <t>sa733lq</t>
  </si>
  <si>
    <t>sa73 3lr</t>
  </si>
  <si>
    <t>sa733lr</t>
  </si>
  <si>
    <t>sa73 3ls</t>
  </si>
  <si>
    <t>sa733ls</t>
  </si>
  <si>
    <t>sa73 3lt</t>
  </si>
  <si>
    <t>sa733lt</t>
  </si>
  <si>
    <t>sa73 3lu</t>
  </si>
  <si>
    <t>sa733lu</t>
  </si>
  <si>
    <t>sa73 3lw</t>
  </si>
  <si>
    <t>sa733lw</t>
  </si>
  <si>
    <t>sa73 3lx</t>
  </si>
  <si>
    <t>sa733lx</t>
  </si>
  <si>
    <t>sa73 3na</t>
  </si>
  <si>
    <t>sa733na</t>
  </si>
  <si>
    <t>sa73 3nb</t>
  </si>
  <si>
    <t>sa733nb</t>
  </si>
  <si>
    <t>sa73 3nd</t>
  </si>
  <si>
    <t>sa733nd</t>
  </si>
  <si>
    <t>sa73 3ne</t>
  </si>
  <si>
    <t>sa733ne</t>
  </si>
  <si>
    <t>sa73 3ng</t>
  </si>
  <si>
    <t>sa733ng</t>
  </si>
  <si>
    <t>sa73 3nh</t>
  </si>
  <si>
    <t>sa733nh</t>
  </si>
  <si>
    <t>sa73 3nj</t>
  </si>
  <si>
    <t>sa733nj</t>
  </si>
  <si>
    <t>sa73 3nl</t>
  </si>
  <si>
    <t>sa733nl</t>
  </si>
  <si>
    <t>sa73 3nn</t>
  </si>
  <si>
    <t>sa733nn</t>
  </si>
  <si>
    <t>sa73 3nr</t>
  </si>
  <si>
    <t>sa733nr</t>
  </si>
  <si>
    <t>sa73 3nw</t>
  </si>
  <si>
    <t>sa733nw</t>
  </si>
  <si>
    <t>sa73 3pa</t>
  </si>
  <si>
    <t>sa733pa</t>
  </si>
  <si>
    <t>sa73 3pb</t>
  </si>
  <si>
    <t>sa733pb</t>
  </si>
  <si>
    <t>sa73 3pd</t>
  </si>
  <si>
    <t>sa733pd</t>
  </si>
  <si>
    <t>sa73 3pe</t>
  </si>
  <si>
    <t>sa733pe</t>
  </si>
  <si>
    <t>sa73 3pf</t>
  </si>
  <si>
    <t>sa733pf</t>
  </si>
  <si>
    <t>sa73 3pg</t>
  </si>
  <si>
    <t>sa733pg</t>
  </si>
  <si>
    <t>sa73 3ph</t>
  </si>
  <si>
    <t>sa733ph</t>
  </si>
  <si>
    <t>sa73 3pj</t>
  </si>
  <si>
    <t>sa733pj</t>
  </si>
  <si>
    <t>sa73 3pl</t>
  </si>
  <si>
    <t>sa733pl</t>
  </si>
  <si>
    <t>sa73 3pp</t>
  </si>
  <si>
    <t>sa733pp</t>
  </si>
  <si>
    <t>sa73 3pq</t>
  </si>
  <si>
    <t>sa733pq</t>
  </si>
  <si>
    <t>sa73 3pr</t>
  </si>
  <si>
    <t>sa733pr</t>
  </si>
  <si>
    <t>sa73 3ps</t>
  </si>
  <si>
    <t>sa733ps</t>
  </si>
  <si>
    <t>sa73 3pt</t>
  </si>
  <si>
    <t>sa733pt</t>
  </si>
  <si>
    <t>sa73 3pu</t>
  </si>
  <si>
    <t>sa733pu</t>
  </si>
  <si>
    <t>sa73 3pw</t>
  </si>
  <si>
    <t>sa733pw</t>
  </si>
  <si>
    <t>sa73 3py</t>
  </si>
  <si>
    <t>sa733py</t>
  </si>
  <si>
    <t>sa73 3pz</t>
  </si>
  <si>
    <t>sa733pz</t>
  </si>
  <si>
    <t>sa73 3qa</t>
  </si>
  <si>
    <t>sa733qa</t>
  </si>
  <si>
    <t>sa73 3qb</t>
  </si>
  <si>
    <t>sa733qb</t>
  </si>
  <si>
    <t>sa73 3qd</t>
  </si>
  <si>
    <t>sa733qd</t>
  </si>
  <si>
    <t>sa73 3qh</t>
  </si>
  <si>
    <t>sa733qh</t>
  </si>
  <si>
    <t>sa73 3qp</t>
  </si>
  <si>
    <t>sa733qp</t>
  </si>
  <si>
    <t>sa73 3qr</t>
  </si>
  <si>
    <t>sa733qr</t>
  </si>
  <si>
    <t>sa73 3qs</t>
  </si>
  <si>
    <t>sa733qs</t>
  </si>
  <si>
    <t>sa73 3qt</t>
  </si>
  <si>
    <t>sa733qt</t>
  </si>
  <si>
    <t>sa73 3qu</t>
  </si>
  <si>
    <t>sa733qu</t>
  </si>
  <si>
    <t>sa73 3qx</t>
  </si>
  <si>
    <t>sa733qx</t>
  </si>
  <si>
    <t>sa73 3qy</t>
  </si>
  <si>
    <t>sa733qy</t>
  </si>
  <si>
    <t>sa73 3qz</t>
  </si>
  <si>
    <t>sa733qz</t>
  </si>
  <si>
    <t>sa73 3ra</t>
  </si>
  <si>
    <t>sa733ra</t>
  </si>
  <si>
    <t>sa73 3rb</t>
  </si>
  <si>
    <t>sa733rb</t>
  </si>
  <si>
    <t>sa73 3rd</t>
  </si>
  <si>
    <t>sa733rd</t>
  </si>
  <si>
    <t>sa73 3re</t>
  </si>
  <si>
    <t>sa733re</t>
  </si>
  <si>
    <t>sa73 3rg</t>
  </si>
  <si>
    <t>sa733rg</t>
  </si>
  <si>
    <t>sa73 3rh</t>
  </si>
  <si>
    <t>sa733rh</t>
  </si>
  <si>
    <t>sa73 3rj</t>
  </si>
  <si>
    <t>sa733rj</t>
  </si>
  <si>
    <t>sa73 3rl</t>
  </si>
  <si>
    <t>sa733rl</t>
  </si>
  <si>
    <t>sa73 3rq</t>
  </si>
  <si>
    <t>sa733rq</t>
  </si>
  <si>
    <t>sa73 3rs</t>
  </si>
  <si>
    <t>sa733rs</t>
  </si>
  <si>
    <t>sa73 3sa</t>
  </si>
  <si>
    <t>sa733sa</t>
  </si>
  <si>
    <t>sa73 3sb</t>
  </si>
  <si>
    <t>sa733sb</t>
  </si>
  <si>
    <t>sa73 3sd</t>
  </si>
  <si>
    <t>sa733sd</t>
  </si>
  <si>
    <t>sa73 3se</t>
  </si>
  <si>
    <t>sa733se</t>
  </si>
  <si>
    <t>sa73 3sf</t>
  </si>
  <si>
    <t>sa733sf</t>
  </si>
  <si>
    <t>sa73 3sg</t>
  </si>
  <si>
    <t>sa733sg</t>
  </si>
  <si>
    <t>sa73 3ua</t>
  </si>
  <si>
    <t>sa733ua</t>
  </si>
  <si>
    <t>sa73 3ub</t>
  </si>
  <si>
    <t>sa733ub</t>
  </si>
  <si>
    <t>sa73 3ud</t>
  </si>
  <si>
    <t>sa733ud</t>
  </si>
  <si>
    <t>sa73 3ue</t>
  </si>
  <si>
    <t>sa733ue</t>
  </si>
  <si>
    <t>sa73 3uf</t>
  </si>
  <si>
    <t>sa733uf</t>
  </si>
  <si>
    <t>sa73 3ug</t>
  </si>
  <si>
    <t>sa733ug</t>
  </si>
  <si>
    <t>sa73 3up</t>
  </si>
  <si>
    <t>sa733up</t>
  </si>
  <si>
    <t>sa14 7sg</t>
  </si>
  <si>
    <t>sa147sg</t>
  </si>
  <si>
    <t>sa14 7sh</t>
  </si>
  <si>
    <t>sa147sh</t>
  </si>
  <si>
    <t>sa14 7tg</t>
  </si>
  <si>
    <t>sa147tg</t>
  </si>
  <si>
    <t>sa14 7th</t>
  </si>
  <si>
    <t>sa147th</t>
  </si>
  <si>
    <t>sa14 7tl</t>
  </si>
  <si>
    <t>sa147tl</t>
  </si>
  <si>
    <t>sa14 7tn</t>
  </si>
  <si>
    <t>sa147tn</t>
  </si>
  <si>
    <t>sa14 7tp</t>
  </si>
  <si>
    <t>sa147tp</t>
  </si>
  <si>
    <t>sa14 7tw</t>
  </si>
  <si>
    <t>sa147tw</t>
  </si>
  <si>
    <t>sa14 7ua</t>
  </si>
  <si>
    <t>sa147ua</t>
  </si>
  <si>
    <t>sa14 7ud</t>
  </si>
  <si>
    <t>sa147ud</t>
  </si>
  <si>
    <t>sa14 7ue</t>
  </si>
  <si>
    <t>sa147ue</t>
  </si>
  <si>
    <t>sa14 7uf</t>
  </si>
  <si>
    <t>sa147uf</t>
  </si>
  <si>
    <t>sa14 7ug</t>
  </si>
  <si>
    <t>sa147ug</t>
  </si>
  <si>
    <t>sa14 7ul</t>
  </si>
  <si>
    <t>sa147ul</t>
  </si>
  <si>
    <t>sa18 3js</t>
  </si>
  <si>
    <t>sa183js</t>
  </si>
  <si>
    <t>sa18 3jt</t>
  </si>
  <si>
    <t>sa183jt</t>
  </si>
  <si>
    <t>sa18 3ju</t>
  </si>
  <si>
    <t>sa183ju</t>
  </si>
  <si>
    <t>sa18 3jy</t>
  </si>
  <si>
    <t>sa183jy</t>
  </si>
  <si>
    <t>sa18 3lz</t>
  </si>
  <si>
    <t>sa183lz</t>
  </si>
  <si>
    <t>sa18 3nj</t>
  </si>
  <si>
    <t>sa183nj</t>
  </si>
  <si>
    <t>sa18 3nq</t>
  </si>
  <si>
    <t>sa183nq</t>
  </si>
  <si>
    <t>sa18 3nx</t>
  </si>
  <si>
    <t>sa183nx</t>
  </si>
  <si>
    <t>sa18 3nz</t>
  </si>
  <si>
    <t>sa183nz</t>
  </si>
  <si>
    <t>sa18 3pq</t>
  </si>
  <si>
    <t>sa183pq</t>
  </si>
  <si>
    <t>sa18 3pu</t>
  </si>
  <si>
    <t>sa183pu</t>
  </si>
  <si>
    <t>sa32 8nb</t>
  </si>
  <si>
    <t>sa328nb</t>
  </si>
  <si>
    <t>sa14 6dq</t>
  </si>
  <si>
    <t>sa146dq</t>
  </si>
  <si>
    <t>sa14 6dt</t>
  </si>
  <si>
    <t>sa146dt</t>
  </si>
  <si>
    <t>sa14 6dy</t>
  </si>
  <si>
    <t>sa146dy</t>
  </si>
  <si>
    <t>sa14 6ed</t>
  </si>
  <si>
    <t>sa146ed</t>
  </si>
  <si>
    <t>sa14 6eh</t>
  </si>
  <si>
    <t>sa146eh</t>
  </si>
  <si>
    <t>sa14 6ej</t>
  </si>
  <si>
    <t>sa146ej</t>
  </si>
  <si>
    <t>sa14 6ex</t>
  </si>
  <si>
    <t>sa146ex</t>
  </si>
  <si>
    <t>sa14 6lr</t>
  </si>
  <si>
    <t>sa146lr</t>
  </si>
  <si>
    <t>sa14 6lt</t>
  </si>
  <si>
    <t>sa146lt</t>
  </si>
  <si>
    <t>sa14 6lu</t>
  </si>
  <si>
    <t>sa146lu</t>
  </si>
  <si>
    <t>sa14 6ly</t>
  </si>
  <si>
    <t>sa146ly</t>
  </si>
  <si>
    <t>sa14 6na</t>
  </si>
  <si>
    <t>sa146na</t>
  </si>
  <si>
    <t>sa14 6nb</t>
  </si>
  <si>
    <t>sa146nb</t>
  </si>
  <si>
    <t>sa14 6nd</t>
  </si>
  <si>
    <t>sa146nd</t>
  </si>
  <si>
    <t>sa14 6ne</t>
  </si>
  <si>
    <t>sa146ne</t>
  </si>
  <si>
    <t>sa14 6nf</t>
  </si>
  <si>
    <t>sa146nf</t>
  </si>
  <si>
    <t>sa14 6ng</t>
  </si>
  <si>
    <t>sa146ng</t>
  </si>
  <si>
    <t>sa14 6nh</t>
  </si>
  <si>
    <t>sa146nh</t>
  </si>
  <si>
    <t>sa14 6nj</t>
  </si>
  <si>
    <t>sa146nj</t>
  </si>
  <si>
    <t>sa14 6nl</t>
  </si>
  <si>
    <t>sa146nl</t>
  </si>
  <si>
    <t>sa14 6nn</t>
  </si>
  <si>
    <t>sa146nn</t>
  </si>
  <si>
    <t>sa14 6ns</t>
  </si>
  <si>
    <t>sa146ns</t>
  </si>
  <si>
    <t>sa14 6nt</t>
  </si>
  <si>
    <t>sa146nt</t>
  </si>
  <si>
    <t>sa14 6pb</t>
  </si>
  <si>
    <t>sa146pb</t>
  </si>
  <si>
    <t>sa14 6ra</t>
  </si>
  <si>
    <t>sa146ra</t>
  </si>
  <si>
    <t>sa14 6rb</t>
  </si>
  <si>
    <t>sa146rb</t>
  </si>
  <si>
    <t>sa14 6rd</t>
  </si>
  <si>
    <t>sa146rd</t>
  </si>
  <si>
    <t>sa14 6re</t>
  </si>
  <si>
    <t>sa146re</t>
  </si>
  <si>
    <t>sa14 6rf</t>
  </si>
  <si>
    <t>sa146rf</t>
  </si>
  <si>
    <t>sa14 6rg</t>
  </si>
  <si>
    <t>sa146rg</t>
  </si>
  <si>
    <t>sa14 6rh</t>
  </si>
  <si>
    <t>sa146rh</t>
  </si>
  <si>
    <t>sa14 6rj</t>
  </si>
  <si>
    <t>sa146rj</t>
  </si>
  <si>
    <t>sa14 6rl</t>
  </si>
  <si>
    <t>sa146rl</t>
  </si>
  <si>
    <t>sa14 6rn</t>
  </si>
  <si>
    <t>sa146rn</t>
  </si>
  <si>
    <t>sa14 6rp</t>
  </si>
  <si>
    <t>sa146rp</t>
  </si>
  <si>
    <t>sa14 6rr</t>
  </si>
  <si>
    <t>sa146rr</t>
  </si>
  <si>
    <t>sa14 6rw</t>
  </si>
  <si>
    <t>sa146rw</t>
  </si>
  <si>
    <t>sa14 6rx</t>
  </si>
  <si>
    <t>sa146rx</t>
  </si>
  <si>
    <t>sa14 6rz</t>
  </si>
  <si>
    <t>sa146rz</t>
  </si>
  <si>
    <t>sa14 6sf</t>
  </si>
  <si>
    <t>sa146sf</t>
  </si>
  <si>
    <t>sa14 6sg</t>
  </si>
  <si>
    <t>sa146sg</t>
  </si>
  <si>
    <t>sa14 6sh</t>
  </si>
  <si>
    <t>sa146sh</t>
  </si>
  <si>
    <t>sa14 6sp</t>
  </si>
  <si>
    <t>sa146sp</t>
  </si>
  <si>
    <t>sa14 6sr</t>
  </si>
  <si>
    <t>sa146sr</t>
  </si>
  <si>
    <t>sa14 6st</t>
  </si>
  <si>
    <t>sa146st</t>
  </si>
  <si>
    <t>sa14 6su</t>
  </si>
  <si>
    <t>sa146su</t>
  </si>
  <si>
    <t>sa14 6sx</t>
  </si>
  <si>
    <t>sa146sx</t>
  </si>
  <si>
    <t>sa14 6sy</t>
  </si>
  <si>
    <t>sa146sy</t>
  </si>
  <si>
    <t>sa14 6sz</t>
  </si>
  <si>
    <t>sa146sz</t>
  </si>
  <si>
    <t>sa14 6ta</t>
  </si>
  <si>
    <t>sa146ta</t>
  </si>
  <si>
    <t>sa14 6td</t>
  </si>
  <si>
    <t>sa146td</t>
  </si>
  <si>
    <t>sa14 6aq</t>
  </si>
  <si>
    <t>sa146aq</t>
  </si>
  <si>
    <t>sa14 6dz</t>
  </si>
  <si>
    <t>sa146dz</t>
  </si>
  <si>
    <t>sa14 6ef</t>
  </si>
  <si>
    <t>sa146ef</t>
  </si>
  <si>
    <t>sa14 6eg</t>
  </si>
  <si>
    <t>sa146eg</t>
  </si>
  <si>
    <t>sa14 6ph</t>
  </si>
  <si>
    <t>sa146ph</t>
  </si>
  <si>
    <t>sa14 6pp</t>
  </si>
  <si>
    <t>sa146pp</t>
  </si>
  <si>
    <t>sa14 6pr</t>
  </si>
  <si>
    <t>sa146pr</t>
  </si>
  <si>
    <t>sa14 6ps</t>
  </si>
  <si>
    <t>sa146ps</t>
  </si>
  <si>
    <t>sa14 6pt</t>
  </si>
  <si>
    <t>sa146pt</t>
  </si>
  <si>
    <t>sa14 6pu</t>
  </si>
  <si>
    <t>sa146pu</t>
  </si>
  <si>
    <t>sa14 6px</t>
  </si>
  <si>
    <t>sa146px</t>
  </si>
  <si>
    <t>sa14 6rt</t>
  </si>
  <si>
    <t>sa146rt</t>
  </si>
  <si>
    <t>sa14 6ru</t>
  </si>
  <si>
    <t>sa146ru</t>
  </si>
  <si>
    <t>sa14 6ry</t>
  </si>
  <si>
    <t>sa146ry</t>
  </si>
  <si>
    <t>sa14 6sa</t>
  </si>
  <si>
    <t>sa146sa</t>
  </si>
  <si>
    <t>sa14 6sb</t>
  </si>
  <si>
    <t>sa146sb</t>
  </si>
  <si>
    <t>sa14 6sd</t>
  </si>
  <si>
    <t>sa146sd</t>
  </si>
  <si>
    <t>sa14 6se</t>
  </si>
  <si>
    <t>sa146se</t>
  </si>
  <si>
    <t>sa14 6sj</t>
  </si>
  <si>
    <t>sa146sj</t>
  </si>
  <si>
    <t>sa14 6sl</t>
  </si>
  <si>
    <t>sa146sl</t>
  </si>
  <si>
    <t>sa14 6sn</t>
  </si>
  <si>
    <t>sa146sn</t>
  </si>
  <si>
    <t>sa14 6sq</t>
  </si>
  <si>
    <t>sa146sq</t>
  </si>
  <si>
    <t>sa14 6ss</t>
  </si>
  <si>
    <t>sa146ss</t>
  </si>
  <si>
    <t>sa14 6sw</t>
  </si>
  <si>
    <t>sa146sw</t>
  </si>
  <si>
    <t>sa14 7nu</t>
  </si>
  <si>
    <t>sa147nu</t>
  </si>
  <si>
    <t>sa14 7nw</t>
  </si>
  <si>
    <t>sa147nw</t>
  </si>
  <si>
    <t>sa14 7pb</t>
  </si>
  <si>
    <t>sa147pb</t>
  </si>
  <si>
    <t>sa14 7pe</t>
  </si>
  <si>
    <t>sa147pe</t>
  </si>
  <si>
    <t>sa14 7pf</t>
  </si>
  <si>
    <t>sa147pf</t>
  </si>
  <si>
    <t>sa18 3rj</t>
  </si>
  <si>
    <t>sa183rj</t>
  </si>
  <si>
    <t>sa18 3rl</t>
  </si>
  <si>
    <t>sa183rl</t>
  </si>
  <si>
    <t>sa18 3rp</t>
  </si>
  <si>
    <t>sa183rp</t>
  </si>
  <si>
    <t>sa18 3rt</t>
  </si>
  <si>
    <t>sa183rt</t>
  </si>
  <si>
    <t>sa18 3sr</t>
  </si>
  <si>
    <t>sa183sr</t>
  </si>
  <si>
    <t>sa18 3ss</t>
  </si>
  <si>
    <t>sa183ss</t>
  </si>
  <si>
    <t>sa18 3tt</t>
  </si>
  <si>
    <t>sa183tt</t>
  </si>
  <si>
    <t>sa14 6pa</t>
  </si>
  <si>
    <t>sa146pa</t>
  </si>
  <si>
    <t>sa14 6pd</t>
  </si>
  <si>
    <t>sa146pd</t>
  </si>
  <si>
    <t>sa14 6pg</t>
  </si>
  <si>
    <t>sa146pg</t>
  </si>
  <si>
    <t>sa5 7lx</t>
  </si>
  <si>
    <t>sa57lx</t>
  </si>
  <si>
    <t>sa5 7na</t>
  </si>
  <si>
    <t>sa57na</t>
  </si>
  <si>
    <t>sa5 7nb</t>
  </si>
  <si>
    <t>sa57nb</t>
  </si>
  <si>
    <t>sa5 7nd</t>
  </si>
  <si>
    <t>sa57nd</t>
  </si>
  <si>
    <t>sa5 7nl</t>
  </si>
  <si>
    <t>sa57nl</t>
  </si>
  <si>
    <t>sa5 7np</t>
  </si>
  <si>
    <t>sa57np</t>
  </si>
  <si>
    <t>sa5 7pg</t>
  </si>
  <si>
    <t>sa57pg</t>
  </si>
  <si>
    <t>sa5 7ph</t>
  </si>
  <si>
    <t>sa57ph</t>
  </si>
  <si>
    <t>sa5 7pj</t>
  </si>
  <si>
    <t>sa57pj</t>
  </si>
  <si>
    <t>sa5 7pq</t>
  </si>
  <si>
    <t>sa57pq</t>
  </si>
  <si>
    <t>sa5 7pr</t>
  </si>
  <si>
    <t>sa57pr</t>
  </si>
  <si>
    <t>sa14 7dx</t>
  </si>
  <si>
    <t>sa147dx</t>
  </si>
  <si>
    <t>sa14 7dy</t>
  </si>
  <si>
    <t>sa147dy</t>
  </si>
  <si>
    <t>sa14 7lu</t>
  </si>
  <si>
    <t>sa147lu</t>
  </si>
  <si>
    <t>sa14 7lx</t>
  </si>
  <si>
    <t>sa147lx</t>
  </si>
  <si>
    <t>sa14 7ly</t>
  </si>
  <si>
    <t>sa147ly</t>
  </si>
  <si>
    <t>sa14 7na</t>
  </si>
  <si>
    <t>sa147na</t>
  </si>
  <si>
    <t>sa14 7nd</t>
  </si>
  <si>
    <t>sa147nd</t>
  </si>
  <si>
    <t>sa14 7np</t>
  </si>
  <si>
    <t>sa147np</t>
  </si>
  <si>
    <t>sa14 7ns</t>
  </si>
  <si>
    <t>sa147ns</t>
  </si>
  <si>
    <t>sa14 7nt</t>
  </si>
  <si>
    <t>sa147nt</t>
  </si>
  <si>
    <t>sa14 7pg</t>
  </si>
  <si>
    <t>sa147pg</t>
  </si>
  <si>
    <t>sa14 7ph</t>
  </si>
  <si>
    <t>sa147ph</t>
  </si>
  <si>
    <t>sa14 7pj</t>
  </si>
  <si>
    <t>sa147pj</t>
  </si>
  <si>
    <t>sa14 7pn</t>
  </si>
  <si>
    <t>sa147pn</t>
  </si>
  <si>
    <t>sa14 7pr</t>
  </si>
  <si>
    <t>sa147pr</t>
  </si>
  <si>
    <t>sa14 7ps</t>
  </si>
  <si>
    <t>sa147ps</t>
  </si>
  <si>
    <t>sa14 7pt</t>
  </si>
  <si>
    <t>sa147pt</t>
  </si>
  <si>
    <t>sa14 7pu</t>
  </si>
  <si>
    <t>sa147pu</t>
  </si>
  <si>
    <t>sa14 7pw</t>
  </si>
  <si>
    <t>sa147pw</t>
  </si>
  <si>
    <t>sa14 7py</t>
  </si>
  <si>
    <t>sa147py</t>
  </si>
  <si>
    <t>sa14 7pz</t>
  </si>
  <si>
    <t>sa147pz</t>
  </si>
  <si>
    <t>sa14 7rb</t>
  </si>
  <si>
    <t>sa147rb</t>
  </si>
  <si>
    <t>sa14 7rd</t>
  </si>
  <si>
    <t>sa147rd</t>
  </si>
  <si>
    <t>sa14 7re</t>
  </si>
  <si>
    <t>sa147re</t>
  </si>
  <si>
    <t>sa14 7rf</t>
  </si>
  <si>
    <t>sa147rf</t>
  </si>
  <si>
    <t>sa14 7rg</t>
  </si>
  <si>
    <t>sa147rg</t>
  </si>
  <si>
    <t>sa14 7rh</t>
  </si>
  <si>
    <t>sa147rh</t>
  </si>
  <si>
    <t>sa14 7rj</t>
  </si>
  <si>
    <t>sa147rj</t>
  </si>
  <si>
    <t>sa14 7rl</t>
  </si>
  <si>
    <t>sa147rl</t>
  </si>
  <si>
    <t>sa14 7rn</t>
  </si>
  <si>
    <t>sa147rn</t>
  </si>
  <si>
    <t>sa14 7rp</t>
  </si>
  <si>
    <t>sa147rp</t>
  </si>
  <si>
    <t>sa14 7rq</t>
  </si>
  <si>
    <t>sa147rq</t>
  </si>
  <si>
    <t>sa14 7rs</t>
  </si>
  <si>
    <t>sa147rs</t>
  </si>
  <si>
    <t>sa14 7rt</t>
  </si>
  <si>
    <t>sa147rt</t>
  </si>
  <si>
    <t>sa14 7ru</t>
  </si>
  <si>
    <t>sa147ru</t>
  </si>
  <si>
    <t>sa14 7rw</t>
  </si>
  <si>
    <t>sa147rw</t>
  </si>
  <si>
    <t>sa14 7rx</t>
  </si>
  <si>
    <t>sa147rx</t>
  </si>
  <si>
    <t>sa14 7ry</t>
  </si>
  <si>
    <t>sa147ry</t>
  </si>
  <si>
    <t>sa14 7rz</t>
  </si>
  <si>
    <t>sa147rz</t>
  </si>
  <si>
    <t>sa14 7sa</t>
  </si>
  <si>
    <t>sa147sa</t>
  </si>
  <si>
    <t>sa14 7sd</t>
  </si>
  <si>
    <t>sa147sd</t>
  </si>
  <si>
    <t>sa14 7se</t>
  </si>
  <si>
    <t>sa147se</t>
  </si>
  <si>
    <t>sa18 1ab</t>
  </si>
  <si>
    <t>sa181ab</t>
  </si>
  <si>
    <t>sa18 1ad</t>
  </si>
  <si>
    <t>sa181ad</t>
  </si>
  <si>
    <t>sa18 1ae</t>
  </si>
  <si>
    <t>sa181ae</t>
  </si>
  <si>
    <t>sa18 1af</t>
  </si>
  <si>
    <t>sa181af</t>
  </si>
  <si>
    <t>sa18 1ag</t>
  </si>
  <si>
    <t>sa181ag</t>
  </si>
  <si>
    <t>sa18 1ah</t>
  </si>
  <si>
    <t>sa181ah</t>
  </si>
  <si>
    <t>sa18 1aj</t>
  </si>
  <si>
    <t>sa181aj</t>
  </si>
  <si>
    <t>sa18 1al</t>
  </si>
  <si>
    <t>sa181al</t>
  </si>
  <si>
    <t>sa18 1an</t>
  </si>
  <si>
    <t>sa181an</t>
  </si>
  <si>
    <t>sa18 1ap</t>
  </si>
  <si>
    <t>sa181ap</t>
  </si>
  <si>
    <t>sa18 1ar</t>
  </si>
  <si>
    <t>sa181ar</t>
  </si>
  <si>
    <t>sa18 1as</t>
  </si>
  <si>
    <t>sa181as</t>
  </si>
  <si>
    <t>sa18 1at</t>
  </si>
  <si>
    <t>sa181at</t>
  </si>
  <si>
    <t>sa18 1au</t>
  </si>
  <si>
    <t>sa181au</t>
  </si>
  <si>
    <t>sa18 1aw</t>
  </si>
  <si>
    <t>sa181aw</t>
  </si>
  <si>
    <t>sa18 1ax</t>
  </si>
  <si>
    <t>sa181ax</t>
  </si>
  <si>
    <t>sa18 1az</t>
  </si>
  <si>
    <t>sa181az</t>
  </si>
  <si>
    <t>sa18 1ba</t>
  </si>
  <si>
    <t>sa181ba</t>
  </si>
  <si>
    <t>sa18 1bb</t>
  </si>
  <si>
    <t>sa181bb</t>
  </si>
  <si>
    <t>sa18 1bd</t>
  </si>
  <si>
    <t>sa181bd</t>
  </si>
  <si>
    <t>sa18 1be</t>
  </si>
  <si>
    <t>sa181be</t>
  </si>
  <si>
    <t>sa18 1bg</t>
  </si>
  <si>
    <t>sa181bg</t>
  </si>
  <si>
    <t>sa18 1bh</t>
  </si>
  <si>
    <t>sa181bh</t>
  </si>
  <si>
    <t>sa18 1bj</t>
  </si>
  <si>
    <t>sa181bj</t>
  </si>
  <si>
    <t>sa18 1bl</t>
  </si>
  <si>
    <t>sa181bl</t>
  </si>
  <si>
    <t>sa18 1bn</t>
  </si>
  <si>
    <t>sa181bn</t>
  </si>
  <si>
    <t>sa18 1br</t>
  </si>
  <si>
    <t>sa181br</t>
  </si>
  <si>
    <t>sa18 1bs</t>
  </si>
  <si>
    <t>sa181bs</t>
  </si>
  <si>
    <t>sa18 1bt</t>
  </si>
  <si>
    <t>sa181bt</t>
  </si>
  <si>
    <t>sa18 1bu</t>
  </si>
  <si>
    <t>sa181bu</t>
  </si>
  <si>
    <t>sa18 1bx</t>
  </si>
  <si>
    <t>sa181bx</t>
  </si>
  <si>
    <t>sa18 1by</t>
  </si>
  <si>
    <t>sa181by</t>
  </si>
  <si>
    <t>sa18 1bz</t>
  </si>
  <si>
    <t>sa181bz</t>
  </si>
  <si>
    <t>sa18 1da</t>
  </si>
  <si>
    <t>sa181da</t>
  </si>
  <si>
    <t>sa18 1db</t>
  </si>
  <si>
    <t>sa181db</t>
  </si>
  <si>
    <t>sa18 1de</t>
  </si>
  <si>
    <t>sa181de</t>
  </si>
  <si>
    <t>sa18 1df</t>
  </si>
  <si>
    <t>sa181df</t>
  </si>
  <si>
    <t>sa18 1dg</t>
  </si>
  <si>
    <t>sa181dg</t>
  </si>
  <si>
    <t>sa18 1dh</t>
  </si>
  <si>
    <t>sa181dh</t>
  </si>
  <si>
    <t>sa18 1dj</t>
  </si>
  <si>
    <t>sa181dj</t>
  </si>
  <si>
    <t>sa18 1dl</t>
  </si>
  <si>
    <t>sa181dl</t>
  </si>
  <si>
    <t>sa18 1dn</t>
  </si>
  <si>
    <t>sa181dn</t>
  </si>
  <si>
    <t>sa18 1dp</t>
  </si>
  <si>
    <t>sa181dp</t>
  </si>
  <si>
    <t>sa18 1dq</t>
  </si>
  <si>
    <t>sa181dq</t>
  </si>
  <si>
    <t>sa18 1dt</t>
  </si>
  <si>
    <t>sa181dt</t>
  </si>
  <si>
    <t>sa18 1dw</t>
  </si>
  <si>
    <t>sa181dw</t>
  </si>
  <si>
    <t>sa18 1dx</t>
  </si>
  <si>
    <t>sa181dx</t>
  </si>
  <si>
    <t>sa18 1dy</t>
  </si>
  <si>
    <t>sa181dy</t>
  </si>
  <si>
    <t>sa18 1dz</t>
  </si>
  <si>
    <t>sa181dz</t>
  </si>
  <si>
    <t>sa18 1ed</t>
  </si>
  <si>
    <t>sa181ed</t>
  </si>
  <si>
    <t>sa18 1eg</t>
  </si>
  <si>
    <t>sa181eg</t>
  </si>
  <si>
    <t>sa18 1eh</t>
  </si>
  <si>
    <t>sa181eh</t>
  </si>
  <si>
    <t>sa18 1ej</t>
  </si>
  <si>
    <t>sa181ej</t>
  </si>
  <si>
    <t>sa18 1el</t>
  </si>
  <si>
    <t>sa181el</t>
  </si>
  <si>
    <t>sa18 1en</t>
  </si>
  <si>
    <t>sa181en</t>
  </si>
  <si>
    <t>sa18 1ep</t>
  </si>
  <si>
    <t>sa181ep</t>
  </si>
  <si>
    <t>sa18 1eq</t>
  </si>
  <si>
    <t>sa181eq</t>
  </si>
  <si>
    <t>sa18 1er</t>
  </si>
  <si>
    <t>sa181er</t>
  </si>
  <si>
    <t>sa18 1es</t>
  </si>
  <si>
    <t>sa181es</t>
  </si>
  <si>
    <t>sa18 1et</t>
  </si>
  <si>
    <t>sa181et</t>
  </si>
  <si>
    <t>sa18 1ew</t>
  </si>
  <si>
    <t>sa181ew</t>
  </si>
  <si>
    <t>sa18 1ex</t>
  </si>
  <si>
    <t>sa181ex</t>
  </si>
  <si>
    <t>sa18 1ey</t>
  </si>
  <si>
    <t>sa181ey</t>
  </si>
  <si>
    <t>sa18 1ez</t>
  </si>
  <si>
    <t>sa181ez</t>
  </si>
  <si>
    <t>sa18 1ha</t>
  </si>
  <si>
    <t>sa181ha</t>
  </si>
  <si>
    <t>sa18 1hb</t>
  </si>
  <si>
    <t>sa181hb</t>
  </si>
  <si>
    <t>sa18 1hd</t>
  </si>
  <si>
    <t>sa181hd</t>
  </si>
  <si>
    <t>sa18 1he</t>
  </si>
  <si>
    <t>sa181he</t>
  </si>
  <si>
    <t>sa18 1hf</t>
  </si>
  <si>
    <t>sa181hf</t>
  </si>
  <si>
    <t>sa18 1hg</t>
  </si>
  <si>
    <t>sa181hg</t>
  </si>
  <si>
    <t>sa18 1hh</t>
  </si>
  <si>
    <t>sa181hh</t>
  </si>
  <si>
    <t>sa18 1hj</t>
  </si>
  <si>
    <t>sa181hj</t>
  </si>
  <si>
    <t>sa18 1hl</t>
  </si>
  <si>
    <t>sa181hl</t>
  </si>
  <si>
    <t>sa18 1hn</t>
  </si>
  <si>
    <t>sa181hn</t>
  </si>
  <si>
    <t>sa18 1hp</t>
  </si>
  <si>
    <t>sa181hp</t>
  </si>
  <si>
    <t>sa18 1hq</t>
  </si>
  <si>
    <t>sa181hq</t>
  </si>
  <si>
    <t>sa18 1hr</t>
  </si>
  <si>
    <t>sa181hr</t>
  </si>
  <si>
    <t>sa18 1hs</t>
  </si>
  <si>
    <t>sa181hs</t>
  </si>
  <si>
    <t>sa18 1ht</t>
  </si>
  <si>
    <t>sa181ht</t>
  </si>
  <si>
    <t>sa18 1hu</t>
  </si>
  <si>
    <t>sa181hu</t>
  </si>
  <si>
    <t>sa18 1hw</t>
  </si>
  <si>
    <t>sa181hw</t>
  </si>
  <si>
    <t>sa18 1hx</t>
  </si>
  <si>
    <t>sa181hx</t>
  </si>
  <si>
    <t>sa18 1hy</t>
  </si>
  <si>
    <t>sa181hy</t>
  </si>
  <si>
    <t>sa18 1hz</t>
  </si>
  <si>
    <t>sa181hz</t>
  </si>
  <si>
    <t>sa18 1ja</t>
  </si>
  <si>
    <t>sa181ja</t>
  </si>
  <si>
    <t>sa18 1jb</t>
  </si>
  <si>
    <t>sa181jb</t>
  </si>
  <si>
    <t>sa18 1jd</t>
  </si>
  <si>
    <t>sa181jd</t>
  </si>
  <si>
    <t>sa18 1je</t>
  </si>
  <si>
    <t>sa181je</t>
  </si>
  <si>
    <t>sa18 1jf</t>
  </si>
  <si>
    <t>sa181jf</t>
  </si>
  <si>
    <t>sa18 1jg</t>
  </si>
  <si>
    <t>sa181jg</t>
  </si>
  <si>
    <t>sa18 1jh</t>
  </si>
  <si>
    <t>sa181jh</t>
  </si>
  <si>
    <t>sa18 1jj</t>
  </si>
  <si>
    <t>sa181jj</t>
  </si>
  <si>
    <t>sa18 1jl</t>
  </si>
  <si>
    <t>sa181jl</t>
  </si>
  <si>
    <t>sa18 1jn</t>
  </si>
  <si>
    <t>sa181jn</t>
  </si>
  <si>
    <t>sa18 1jq</t>
  </si>
  <si>
    <t>sa181jq</t>
  </si>
  <si>
    <t>sa18 1jw</t>
  </si>
  <si>
    <t>sa181jw</t>
  </si>
  <si>
    <t>sa18 1lb</t>
  </si>
  <si>
    <t>sa181lb</t>
  </si>
  <si>
    <t>sa18 1ld</t>
  </si>
  <si>
    <t>sa181ld</t>
  </si>
  <si>
    <t>sa18 1le</t>
  </si>
  <si>
    <t>sa181le</t>
  </si>
  <si>
    <t>sa18 1lf</t>
  </si>
  <si>
    <t>sa181lf</t>
  </si>
  <si>
    <t>sa18 1lg</t>
  </si>
  <si>
    <t>sa181lg</t>
  </si>
  <si>
    <t>sa18 1lh</t>
  </si>
  <si>
    <t>sa181lh</t>
  </si>
  <si>
    <t>sa18 1ll</t>
  </si>
  <si>
    <t>sa181ll</t>
  </si>
  <si>
    <t>sa18 1ln</t>
  </si>
  <si>
    <t>sa181ln</t>
  </si>
  <si>
    <t>sa18 1lp</t>
  </si>
  <si>
    <t>sa181lp</t>
  </si>
  <si>
    <t>sa18 1lq</t>
  </si>
  <si>
    <t>sa181lq</t>
  </si>
  <si>
    <t>sa18 1ls</t>
  </si>
  <si>
    <t>sa181ls</t>
  </si>
  <si>
    <t>sa18 1lu</t>
  </si>
  <si>
    <t>sa181lu</t>
  </si>
  <si>
    <t>sa18 1lw</t>
  </si>
  <si>
    <t>sa181lw</t>
  </si>
  <si>
    <t>sa18 1lx</t>
  </si>
  <si>
    <t>sa181lx</t>
  </si>
  <si>
    <t>sa18 1ly</t>
  </si>
  <si>
    <t>sa181ly</t>
  </si>
  <si>
    <t>sa18 1na</t>
  </si>
  <si>
    <t>sa181na</t>
  </si>
  <si>
    <t>sa18 1nb</t>
  </si>
  <si>
    <t>sa181nb</t>
  </si>
  <si>
    <t>sa18 1nd</t>
  </si>
  <si>
    <t>sa181nd</t>
  </si>
  <si>
    <t>sa18 1ne</t>
  </si>
  <si>
    <t>sa181ne</t>
  </si>
  <si>
    <t>sa18 1nf</t>
  </si>
  <si>
    <t>sa181nf</t>
  </si>
  <si>
    <t>sa18 1nh</t>
  </si>
  <si>
    <t>sa181nh</t>
  </si>
  <si>
    <t>sa18 1nj</t>
  </si>
  <si>
    <t>sa181nj</t>
  </si>
  <si>
    <t>sa18 1nn</t>
  </si>
  <si>
    <t>sa181nn</t>
  </si>
  <si>
    <t>sa18 1np</t>
  </si>
  <si>
    <t>sa181np</t>
  </si>
  <si>
    <t>sa18 1ns</t>
  </si>
  <si>
    <t>sa181ns</t>
  </si>
  <si>
    <t>sa18 1nw</t>
  </si>
  <si>
    <t>sa181nw</t>
  </si>
  <si>
    <t>sa18 1nz</t>
  </si>
  <si>
    <t>sa181nz</t>
  </si>
  <si>
    <t>sa18 1pa</t>
  </si>
  <si>
    <t>sa181pa</t>
  </si>
  <si>
    <t>sa18 1pb</t>
  </si>
  <si>
    <t>sa181pb</t>
  </si>
  <si>
    <t>sa18 1pd</t>
  </si>
  <si>
    <t>sa181pd</t>
  </si>
  <si>
    <t>sa18 1pe</t>
  </si>
  <si>
    <t>sa181pe</t>
  </si>
  <si>
    <t>sa18 1pf</t>
  </si>
  <si>
    <t>sa181pf</t>
  </si>
  <si>
    <t>sa18 1pg</t>
  </si>
  <si>
    <t>sa181pg</t>
  </si>
  <si>
    <t>sa18 1ph</t>
  </si>
  <si>
    <t>sa181ph</t>
  </si>
  <si>
    <t>sa18 1pl</t>
  </si>
  <si>
    <t>sa181pl</t>
  </si>
  <si>
    <t>sa18 1pn</t>
  </si>
  <si>
    <t>sa181pn</t>
  </si>
  <si>
    <t>sa18 1pr</t>
  </si>
  <si>
    <t>sa181pr</t>
  </si>
  <si>
    <t>sa18 1ps</t>
  </si>
  <si>
    <t>sa181ps</t>
  </si>
  <si>
    <t>sa18 1pt</t>
  </si>
  <si>
    <t>sa181pt</t>
  </si>
  <si>
    <t>sa18 1pu</t>
  </si>
  <si>
    <t>sa181pu</t>
  </si>
  <si>
    <t>sa18 1py</t>
  </si>
  <si>
    <t>sa181py</t>
  </si>
  <si>
    <t>sa18 1ra</t>
  </si>
  <si>
    <t>sa181ra</t>
  </si>
  <si>
    <t>sa18 1rb</t>
  </si>
  <si>
    <t>sa181rb</t>
  </si>
  <si>
    <t>sa18 1rd</t>
  </si>
  <si>
    <t>sa181rd</t>
  </si>
  <si>
    <t>sa18 1re</t>
  </si>
  <si>
    <t>sa181re</t>
  </si>
  <si>
    <t>sa18 1rf</t>
  </si>
  <si>
    <t>sa181rf</t>
  </si>
  <si>
    <t>sa18 1rg</t>
  </si>
  <si>
    <t>sa181rg</t>
  </si>
  <si>
    <t>sa18 1rl</t>
  </si>
  <si>
    <t>sa181rl</t>
  </si>
  <si>
    <t>sa18 1rn</t>
  </si>
  <si>
    <t>sa181rn</t>
  </si>
  <si>
    <t>sa18 1rp</t>
  </si>
  <si>
    <t>sa181rp</t>
  </si>
  <si>
    <t>sa18 1rr</t>
  </si>
  <si>
    <t>sa181rr</t>
  </si>
  <si>
    <t>sa18 1rs</t>
  </si>
  <si>
    <t>sa181rs</t>
  </si>
  <si>
    <t>sa18 1ru</t>
  </si>
  <si>
    <t>sa181ru</t>
  </si>
  <si>
    <t>sa18 1rw</t>
  </si>
  <si>
    <t>sa181rw</t>
  </si>
  <si>
    <t>sa18 1sa</t>
  </si>
  <si>
    <t>sa181sa</t>
  </si>
  <si>
    <t>sa18 1sb</t>
  </si>
  <si>
    <t>sa181sb</t>
  </si>
  <si>
    <t>sa18 1sd</t>
  </si>
  <si>
    <t>sa181sd</t>
  </si>
  <si>
    <t>sa18 1se</t>
  </si>
  <si>
    <t>sa181se</t>
  </si>
  <si>
    <t>sa18 1sf</t>
  </si>
  <si>
    <t>sa181sf</t>
  </si>
  <si>
    <t>sa18 1sg</t>
  </si>
  <si>
    <t>sa181sg</t>
  </si>
  <si>
    <t>sa18 1sh</t>
  </si>
  <si>
    <t>sa181sh</t>
  </si>
  <si>
    <t>sa18 1sj</t>
  </si>
  <si>
    <t>sa181sj</t>
  </si>
  <si>
    <t>sa18 1sl</t>
  </si>
  <si>
    <t>sa181sl</t>
  </si>
  <si>
    <t>sa18 1sn</t>
  </si>
  <si>
    <t>sa181sn</t>
  </si>
  <si>
    <t>sa18 1sp</t>
  </si>
  <si>
    <t>sa181sp</t>
  </si>
  <si>
    <t>sa18 1sr</t>
  </si>
  <si>
    <t>sa181sr</t>
  </si>
  <si>
    <t>sa18 1ss</t>
  </si>
  <si>
    <t>sa181ss</t>
  </si>
  <si>
    <t>sa18 1st</t>
  </si>
  <si>
    <t>sa181st</t>
  </si>
  <si>
    <t>sa18 1su</t>
  </si>
  <si>
    <t>sa181su</t>
  </si>
  <si>
    <t>sa18 1sw</t>
  </si>
  <si>
    <t>sa181sw</t>
  </si>
  <si>
    <t>sa18 1sx</t>
  </si>
  <si>
    <t>sa181sx</t>
  </si>
  <si>
    <t>sa18 1sy</t>
  </si>
  <si>
    <t>sa181sy</t>
  </si>
  <si>
    <t>sa18 1ta</t>
  </si>
  <si>
    <t>sa181ta</t>
  </si>
  <si>
    <t>sa18 1tb</t>
  </si>
  <si>
    <t>sa181tb</t>
  </si>
  <si>
    <t>sa18 1te</t>
  </si>
  <si>
    <t>sa181te</t>
  </si>
  <si>
    <t>sa18 1tf</t>
  </si>
  <si>
    <t>sa181tf</t>
  </si>
  <si>
    <t>sa18 1tg</t>
  </si>
  <si>
    <t>sa181tg</t>
  </si>
  <si>
    <t>sa18 1tl</t>
  </si>
  <si>
    <t>sa181tl</t>
  </si>
  <si>
    <t>sa18 1tn</t>
  </si>
  <si>
    <t>sa181tn</t>
  </si>
  <si>
    <t>sa18 1tp</t>
  </si>
  <si>
    <t>sa181tp</t>
  </si>
  <si>
    <t>sa18 1tr</t>
  </si>
  <si>
    <t>sa181tr</t>
  </si>
  <si>
    <t>sa18 1ts</t>
  </si>
  <si>
    <t>sa181ts</t>
  </si>
  <si>
    <t>sa18 1tt</t>
  </si>
  <si>
    <t>sa181tt</t>
  </si>
  <si>
    <t>sa18 1tu</t>
  </si>
  <si>
    <t>sa181tu</t>
  </si>
  <si>
    <t>sa18 1tw</t>
  </si>
  <si>
    <t>sa181tw</t>
  </si>
  <si>
    <t>sa18 1ty</t>
  </si>
  <si>
    <t>sa181ty</t>
  </si>
  <si>
    <t>sa18 1uf</t>
  </si>
  <si>
    <t>sa181uf</t>
  </si>
  <si>
    <t>sa18 1ug</t>
  </si>
  <si>
    <t>sa181ug</t>
  </si>
  <si>
    <t>sa18 1uh</t>
  </si>
  <si>
    <t>sa181uh</t>
  </si>
  <si>
    <t>sa18 1un</t>
  </si>
  <si>
    <t>sa181un</t>
  </si>
  <si>
    <t>sa18 1up</t>
  </si>
  <si>
    <t>sa181up</t>
  </si>
  <si>
    <t>sa18 1ut</t>
  </si>
  <si>
    <t>sa181ut</t>
  </si>
  <si>
    <t>sa18 1uu</t>
  </si>
  <si>
    <t>sa181uu</t>
  </si>
  <si>
    <t>sa18 1uw</t>
  </si>
  <si>
    <t>sa181uw</t>
  </si>
  <si>
    <t>sa18 1uy</t>
  </si>
  <si>
    <t>sa181uy</t>
  </si>
  <si>
    <t>sa18 1xy</t>
  </si>
  <si>
    <t>sa181xy</t>
  </si>
  <si>
    <t>sa18 1ya</t>
  </si>
  <si>
    <t>sa181ya</t>
  </si>
  <si>
    <t>sa18 1yb</t>
  </si>
  <si>
    <t>sa181yb</t>
  </si>
  <si>
    <t>sa18 1yd</t>
  </si>
  <si>
    <t>sa181yd</t>
  </si>
  <si>
    <t>sa18 1ye</t>
  </si>
  <si>
    <t>sa181ye</t>
  </si>
  <si>
    <t>sa18 1yf</t>
  </si>
  <si>
    <t>sa181yf</t>
  </si>
  <si>
    <t>sa18 1yg</t>
  </si>
  <si>
    <t>sa181yg</t>
  </si>
  <si>
    <t>sa18 1yh</t>
  </si>
  <si>
    <t>sa181yh</t>
  </si>
  <si>
    <t>sa18 1yl</t>
  </si>
  <si>
    <t>sa181yl</t>
  </si>
  <si>
    <t>sa18 1yn</t>
  </si>
  <si>
    <t>sa181yn</t>
  </si>
  <si>
    <t>sa18 1yp</t>
  </si>
  <si>
    <t>sa181yp</t>
  </si>
  <si>
    <t>sa18 1yr</t>
  </si>
  <si>
    <t>sa181yr</t>
  </si>
  <si>
    <t>sa18 1ys</t>
  </si>
  <si>
    <t>sa181ys</t>
  </si>
  <si>
    <t>sa18 2ab</t>
  </si>
  <si>
    <t>sa182ab</t>
  </si>
  <si>
    <t>sa18 2ae</t>
  </si>
  <si>
    <t>sa182ae</t>
  </si>
  <si>
    <t>sa18 2af</t>
  </si>
  <si>
    <t>sa182af</t>
  </si>
  <si>
    <t>sa18 2ah</t>
  </si>
  <si>
    <t>sa182ah</t>
  </si>
  <si>
    <t>sa18 2aj</t>
  </si>
  <si>
    <t>sa182aj</t>
  </si>
  <si>
    <t>sa18 2al</t>
  </si>
  <si>
    <t>sa182al</t>
  </si>
  <si>
    <t>sa18 2an</t>
  </si>
  <si>
    <t>sa182an</t>
  </si>
  <si>
    <t>sa18 2ap</t>
  </si>
  <si>
    <t>sa182ap</t>
  </si>
  <si>
    <t>sa18 2ar</t>
  </si>
  <si>
    <t>sa182ar</t>
  </si>
  <si>
    <t>sa18 2as</t>
  </si>
  <si>
    <t>sa182as</t>
  </si>
  <si>
    <t>sa18 2at</t>
  </si>
  <si>
    <t>sa182at</t>
  </si>
  <si>
    <t>sa18 2au</t>
  </si>
  <si>
    <t>sa182au</t>
  </si>
  <si>
    <t>sa18 2aw</t>
  </si>
  <si>
    <t>sa182aw</t>
  </si>
  <si>
    <t>sa18 2ax</t>
  </si>
  <si>
    <t>sa182ax</t>
  </si>
  <si>
    <t>sa18 2ay</t>
  </si>
  <si>
    <t>sa182ay</t>
  </si>
  <si>
    <t>sa18 2ba</t>
  </si>
  <si>
    <t>sa182ba</t>
  </si>
  <si>
    <t>sa18 2bb</t>
  </si>
  <si>
    <t>sa182bb</t>
  </si>
  <si>
    <t>sa18 2bd</t>
  </si>
  <si>
    <t>sa182bd</t>
  </si>
  <si>
    <t>sa18 2be</t>
  </si>
  <si>
    <t>sa182be</t>
  </si>
  <si>
    <t>sa18 2bh</t>
  </si>
  <si>
    <t>sa182bh</t>
  </si>
  <si>
    <t>sa18 2bl</t>
  </si>
  <si>
    <t>sa182bl</t>
  </si>
  <si>
    <t>sa18 2bn</t>
  </si>
  <si>
    <t>sa182bn</t>
  </si>
  <si>
    <t>sa18 2bp</t>
  </si>
  <si>
    <t>sa182bp</t>
  </si>
  <si>
    <t>sa18 2bq</t>
  </si>
  <si>
    <t>sa182bq</t>
  </si>
  <si>
    <t>sa18 2br</t>
  </si>
  <si>
    <t>sa182br</t>
  </si>
  <si>
    <t>sa18 2bt</t>
  </si>
  <si>
    <t>sa182bt</t>
  </si>
  <si>
    <t>sa18 2bu</t>
  </si>
  <si>
    <t>sa182bu</t>
  </si>
  <si>
    <t>sa18 2bw</t>
  </si>
  <si>
    <t>sa182bw</t>
  </si>
  <si>
    <t>sa18 2bx</t>
  </si>
  <si>
    <t>sa182bx</t>
  </si>
  <si>
    <t>sa18 2by</t>
  </si>
  <si>
    <t>sa182by</t>
  </si>
  <si>
    <t>sa18 2bz</t>
  </si>
  <si>
    <t>sa182bz</t>
  </si>
  <si>
    <t>sa18 2da</t>
  </si>
  <si>
    <t>sa182da</t>
  </si>
  <si>
    <t>sa18 2db</t>
  </si>
  <si>
    <t>sa182db</t>
  </si>
  <si>
    <t>sa18 2dd</t>
  </si>
  <si>
    <t>sa182dd</t>
  </si>
  <si>
    <t>sa18 2de</t>
  </si>
  <si>
    <t>sa182de</t>
  </si>
  <si>
    <t>sa18 2df</t>
  </si>
  <si>
    <t>sa182df</t>
  </si>
  <si>
    <t>sa18 2dg</t>
  </si>
  <si>
    <t>sa182dg</t>
  </si>
  <si>
    <t>sa18 2dh</t>
  </si>
  <si>
    <t>sa182dh</t>
  </si>
  <si>
    <t>sa18 2dl</t>
  </si>
  <si>
    <t>sa182dl</t>
  </si>
  <si>
    <t>sa18 2dn</t>
  </si>
  <si>
    <t>sa182dn</t>
  </si>
  <si>
    <t>sa18 2dp</t>
  </si>
  <si>
    <t>sa182dp</t>
  </si>
  <si>
    <t>sa18 2dr</t>
  </si>
  <si>
    <t>sa182dr</t>
  </si>
  <si>
    <t>sa18 2ds</t>
  </si>
  <si>
    <t>sa182ds</t>
  </si>
  <si>
    <t>sa18 2dt</t>
  </si>
  <si>
    <t>sa182dt</t>
  </si>
  <si>
    <t>sa18 2du</t>
  </si>
  <si>
    <t>sa182du</t>
  </si>
  <si>
    <t>sa18 2dw</t>
  </si>
  <si>
    <t>sa182dw</t>
  </si>
  <si>
    <t>sa18 2dy</t>
  </si>
  <si>
    <t>sa182dy</t>
  </si>
  <si>
    <t>sa18 2ea</t>
  </si>
  <si>
    <t>sa182ea</t>
  </si>
  <si>
    <t>sa18 2eb</t>
  </si>
  <si>
    <t>sa182eb</t>
  </si>
  <si>
    <t>sa18 2ed</t>
  </si>
  <si>
    <t>sa182ed</t>
  </si>
  <si>
    <t>sa18 2ee</t>
  </si>
  <si>
    <t>sa182ee</t>
  </si>
  <si>
    <t>sa18 2ef</t>
  </si>
  <si>
    <t>sa182ef</t>
  </si>
  <si>
    <t>sa18 2eg</t>
  </si>
  <si>
    <t>sa182eg</t>
  </si>
  <si>
    <t>sa18 2eh</t>
  </si>
  <si>
    <t>sa182eh</t>
  </si>
  <si>
    <t>sa18 2ej</t>
  </si>
  <si>
    <t>sa182ej</t>
  </si>
  <si>
    <t>sa18 2en</t>
  </si>
  <si>
    <t>sa182en</t>
  </si>
  <si>
    <t>sa18 2ep</t>
  </si>
  <si>
    <t>sa182ep</t>
  </si>
  <si>
    <t>sa18 2er</t>
  </si>
  <si>
    <t>sa182er</t>
  </si>
  <si>
    <t>sa18 2es</t>
  </si>
  <si>
    <t>sa182es</t>
  </si>
  <si>
    <t>sa18 2et</t>
  </si>
  <si>
    <t>sa182et</t>
  </si>
  <si>
    <t>sa18 2ew</t>
  </si>
  <si>
    <t>sa182ew</t>
  </si>
  <si>
    <t>sa18 2ex</t>
  </si>
  <si>
    <t>sa182ex</t>
  </si>
  <si>
    <t>sa18 2ey</t>
  </si>
  <si>
    <t>sa182ey</t>
  </si>
  <si>
    <t>sa18 2ez</t>
  </si>
  <si>
    <t>sa182ez</t>
  </si>
  <si>
    <t>sa18 2fa</t>
  </si>
  <si>
    <t>sa182fa</t>
  </si>
  <si>
    <t>sa18 2fb</t>
  </si>
  <si>
    <t>sa182fb</t>
  </si>
  <si>
    <t>sa18 2fd</t>
  </si>
  <si>
    <t>sa182fd</t>
  </si>
  <si>
    <t>sa18 2fe</t>
  </si>
  <si>
    <t>sa182fe</t>
  </si>
  <si>
    <t>sa18 2ff</t>
  </si>
  <si>
    <t>sa182ff</t>
  </si>
  <si>
    <t>sa18 2fg</t>
  </si>
  <si>
    <t>sa182fg</t>
  </si>
  <si>
    <t>sa18 2fl</t>
  </si>
  <si>
    <t>sa182fl</t>
  </si>
  <si>
    <t>sa18 2fn</t>
  </si>
  <si>
    <t>sa182fn</t>
  </si>
  <si>
    <t>sa18 2fp</t>
  </si>
  <si>
    <t>sa182fp</t>
  </si>
  <si>
    <t>sa18 2fq</t>
  </si>
  <si>
    <t>sa182fq</t>
  </si>
  <si>
    <t>sa18 2ga</t>
  </si>
  <si>
    <t>sa182ga</t>
  </si>
  <si>
    <t>sa18 2gb</t>
  </si>
  <si>
    <t>sa182gb</t>
  </si>
  <si>
    <t>sa18 2gd</t>
  </si>
  <si>
    <t>sa182gd</t>
  </si>
  <si>
    <t>sa18 2ge</t>
  </si>
  <si>
    <t>sa182ge</t>
  </si>
  <si>
    <t>sa18 2gf</t>
  </si>
  <si>
    <t>sa182gf</t>
  </si>
  <si>
    <t>sa18 2gx</t>
  </si>
  <si>
    <t>sa182gx</t>
  </si>
  <si>
    <t>sa18 2gy</t>
  </si>
  <si>
    <t>sa182gy</t>
  </si>
  <si>
    <t>sa18 2ha</t>
  </si>
  <si>
    <t>sa182ha</t>
  </si>
  <si>
    <t>sa18 2hb</t>
  </si>
  <si>
    <t>sa182hb</t>
  </si>
  <si>
    <t>sa18 2hd</t>
  </si>
  <si>
    <t>sa182hd</t>
  </si>
  <si>
    <t>sa18 2he</t>
  </si>
  <si>
    <t>sa182he</t>
  </si>
  <si>
    <t>sa18 2hf</t>
  </si>
  <si>
    <t>sa182hf</t>
  </si>
  <si>
    <t>sa18 2hg</t>
  </si>
  <si>
    <t>sa182hg</t>
  </si>
  <si>
    <t>sa18 2hh</t>
  </si>
  <si>
    <t>sa182hh</t>
  </si>
  <si>
    <t>sa18 2hj</t>
  </si>
  <si>
    <t>sa182hj</t>
  </si>
  <si>
    <t>sa18 2hl</t>
  </si>
  <si>
    <t>sa182hl</t>
  </si>
  <si>
    <t>sa18 2hn</t>
  </si>
  <si>
    <t>sa182hn</t>
  </si>
  <si>
    <t>sa18 2hp</t>
  </si>
  <si>
    <t>sa182hp</t>
  </si>
  <si>
    <t>sa18 2hq</t>
  </si>
  <si>
    <t>sa182hq</t>
  </si>
  <si>
    <t>sa18 2hr</t>
  </si>
  <si>
    <t>sa182hr</t>
  </si>
  <si>
    <t>sa18 2hs</t>
  </si>
  <si>
    <t>sa182hs</t>
  </si>
  <si>
    <t>sa18 2ht</t>
  </si>
  <si>
    <t>sa182ht</t>
  </si>
  <si>
    <t>sa18 2hu</t>
  </si>
  <si>
    <t>sa182hu</t>
  </si>
  <si>
    <t>sa18 2hw</t>
  </si>
  <si>
    <t>sa182hw</t>
  </si>
  <si>
    <t>sa18 2hx</t>
  </si>
  <si>
    <t>sa182hx</t>
  </si>
  <si>
    <t>sa18 2hy</t>
  </si>
  <si>
    <t>sa182hy</t>
  </si>
  <si>
    <t>sa18 2hz</t>
  </si>
  <si>
    <t>sa182hz</t>
  </si>
  <si>
    <t>sa18 2ja</t>
  </si>
  <si>
    <t>sa182ja</t>
  </si>
  <si>
    <t>sa18 2jb</t>
  </si>
  <si>
    <t>sa182jb</t>
  </si>
  <si>
    <t>sa18 2jd</t>
  </si>
  <si>
    <t>sa182jd</t>
  </si>
  <si>
    <t>sa18 2je</t>
  </si>
  <si>
    <t>sa182je</t>
  </si>
  <si>
    <t>sa18 2jg</t>
  </si>
  <si>
    <t>sa182jg</t>
  </si>
  <si>
    <t>sa18 2jl</t>
  </si>
  <si>
    <t>sa182jl</t>
  </si>
  <si>
    <t>sa18 2jn</t>
  </si>
  <si>
    <t>sa182jn</t>
  </si>
  <si>
    <t>sa18 2jp</t>
  </si>
  <si>
    <t>sa182jp</t>
  </si>
  <si>
    <t>sa18 2jq</t>
  </si>
  <si>
    <t>sa182jq</t>
  </si>
  <si>
    <t>sa18 2jr</t>
  </si>
  <si>
    <t>sa182jr</t>
  </si>
  <si>
    <t>sa18 2js</t>
  </si>
  <si>
    <t>sa182js</t>
  </si>
  <si>
    <t>sa18 2jt</t>
  </si>
  <si>
    <t>sa182jt</t>
  </si>
  <si>
    <t>sa18 2ju</t>
  </si>
  <si>
    <t>sa182ju</t>
  </si>
  <si>
    <t>sa18 2jw</t>
  </si>
  <si>
    <t>sa182jw</t>
  </si>
  <si>
    <t>sa18 2jx</t>
  </si>
  <si>
    <t>sa182jx</t>
  </si>
  <si>
    <t>sa18 2jy</t>
  </si>
  <si>
    <t>sa182jy</t>
  </si>
  <si>
    <t>sa18 2jz</t>
  </si>
  <si>
    <t>sa182jz</t>
  </si>
  <si>
    <t>sa18 2la</t>
  </si>
  <si>
    <t>sa182la</t>
  </si>
  <si>
    <t>sa18 2lb</t>
  </si>
  <si>
    <t>sa182lb</t>
  </si>
  <si>
    <t>sa18 2ld</t>
  </si>
  <si>
    <t>sa182ld</t>
  </si>
  <si>
    <t>sa18 2le</t>
  </si>
  <si>
    <t>sa182le</t>
  </si>
  <si>
    <t>sa18 2lf</t>
  </si>
  <si>
    <t>sa182lf</t>
  </si>
  <si>
    <t>sa18 2lg</t>
  </si>
  <si>
    <t>sa182lg</t>
  </si>
  <si>
    <t>sa18 2lh</t>
  </si>
  <si>
    <t>sa182lh</t>
  </si>
  <si>
    <t>sa18 2ll</t>
  </si>
  <si>
    <t>sa182ll</t>
  </si>
  <si>
    <t>sa18 2ln</t>
  </si>
  <si>
    <t>sa182ln</t>
  </si>
  <si>
    <t>sa18 2lp</t>
  </si>
  <si>
    <t>sa182lp</t>
  </si>
  <si>
    <t>sa18 2lr</t>
  </si>
  <si>
    <t>sa182lr</t>
  </si>
  <si>
    <t>sa18 2ls</t>
  </si>
  <si>
    <t>sa182ls</t>
  </si>
  <si>
    <t>sa18 2lt</t>
  </si>
  <si>
    <t>sa182lt</t>
  </si>
  <si>
    <t>sa18 2lu</t>
  </si>
  <si>
    <t>sa182lu</t>
  </si>
  <si>
    <t>sa18 2lw</t>
  </si>
  <si>
    <t>sa182lw</t>
  </si>
  <si>
    <t>sa18 2ly</t>
  </si>
  <si>
    <t>sa182ly</t>
  </si>
  <si>
    <t>sa18 2na</t>
  </si>
  <si>
    <t>sa182na</t>
  </si>
  <si>
    <t>sa18 2nb</t>
  </si>
  <si>
    <t>sa182nb</t>
  </si>
  <si>
    <t>sa18 2nd</t>
  </si>
  <si>
    <t>sa182nd</t>
  </si>
  <si>
    <t>sa18 2ne</t>
  </si>
  <si>
    <t>sa182ne</t>
  </si>
  <si>
    <t>sa18 2nf</t>
  </si>
  <si>
    <t>sa182nf</t>
  </si>
  <si>
    <t>sa18 2ng</t>
  </si>
  <si>
    <t>sa182ng</t>
  </si>
  <si>
    <t>sa18 2nh</t>
  </si>
  <si>
    <t>sa182nh</t>
  </si>
  <si>
    <t>sa18 2nl</t>
  </si>
  <si>
    <t>sa182nl</t>
  </si>
  <si>
    <t>sa18 2nn</t>
  </si>
  <si>
    <t>sa182nn</t>
  </si>
  <si>
    <t>sa18 2np</t>
  </si>
  <si>
    <t>sa182np</t>
  </si>
  <si>
    <t>sa18 2nr</t>
  </si>
  <si>
    <t>sa182nr</t>
  </si>
  <si>
    <t>sa18 2ns</t>
  </si>
  <si>
    <t>sa182ns</t>
  </si>
  <si>
    <t>sa18 2nt</t>
  </si>
  <si>
    <t>sa182nt</t>
  </si>
  <si>
    <t>sa18 2nu</t>
  </si>
  <si>
    <t>sa182nu</t>
  </si>
  <si>
    <t>sa18 2nw</t>
  </si>
  <si>
    <t>sa182nw</t>
  </si>
  <si>
    <t>sa18 2ny</t>
  </si>
  <si>
    <t>sa182ny</t>
  </si>
  <si>
    <t>sa18 2pa</t>
  </si>
  <si>
    <t>sa182pa</t>
  </si>
  <si>
    <t>sa18 2pb</t>
  </si>
  <si>
    <t>sa182pb</t>
  </si>
  <si>
    <t>sa18 2pd</t>
  </si>
  <si>
    <t>sa182pd</t>
  </si>
  <si>
    <t>sa18 2pe</t>
  </si>
  <si>
    <t>sa182pe</t>
  </si>
  <si>
    <t>sa18 2pf</t>
  </si>
  <si>
    <t>sa182pf</t>
  </si>
  <si>
    <t>sa18 2pg</t>
  </si>
  <si>
    <t>sa182pg</t>
  </si>
  <si>
    <t>sa18 2ph</t>
  </si>
  <si>
    <t>sa182ph</t>
  </si>
  <si>
    <t>sa18 2pj</t>
  </si>
  <si>
    <t>sa182pj</t>
  </si>
  <si>
    <t>sa18 2pl</t>
  </si>
  <si>
    <t>sa182pl</t>
  </si>
  <si>
    <t>sa18 2pp</t>
  </si>
  <si>
    <t>sa182pp</t>
  </si>
  <si>
    <t>sa18 2pr</t>
  </si>
  <si>
    <t>sa182pr</t>
  </si>
  <si>
    <t>sa18 2ps</t>
  </si>
  <si>
    <t>sa182ps</t>
  </si>
  <si>
    <t>sa18 2pt</t>
  </si>
  <si>
    <t>sa182pt</t>
  </si>
  <si>
    <t>sa18 2pu</t>
  </si>
  <si>
    <t>sa182pu</t>
  </si>
  <si>
    <t>sa18 2px</t>
  </si>
  <si>
    <t>sa182px</t>
  </si>
  <si>
    <t>sa18 2py</t>
  </si>
  <si>
    <t>sa182py</t>
  </si>
  <si>
    <t>sa18 2pz</t>
  </si>
  <si>
    <t>sa182pz</t>
  </si>
  <si>
    <t>sa18 2qa</t>
  </si>
  <si>
    <t>sa182qa</t>
  </si>
  <si>
    <t>sa18 2qb</t>
  </si>
  <si>
    <t>sa182qb</t>
  </si>
  <si>
    <t>sa18 2qd</t>
  </si>
  <si>
    <t>sa182qd</t>
  </si>
  <si>
    <t>sa18 2qe</t>
  </si>
  <si>
    <t>sa182qe</t>
  </si>
  <si>
    <t>sa18 2ra</t>
  </si>
  <si>
    <t>sa182ra</t>
  </si>
  <si>
    <t>sa18 2rb</t>
  </si>
  <si>
    <t>sa182rb</t>
  </si>
  <si>
    <t>sa18 2rd</t>
  </si>
  <si>
    <t>sa182rd</t>
  </si>
  <si>
    <t>sa18 2re</t>
  </si>
  <si>
    <t>sa182re</t>
  </si>
  <si>
    <t>sa18 2rf</t>
  </si>
  <si>
    <t>sa182rf</t>
  </si>
  <si>
    <t>sa18 2rg</t>
  </si>
  <si>
    <t>sa182rg</t>
  </si>
  <si>
    <t>sa18 2rh</t>
  </si>
  <si>
    <t>sa182rh</t>
  </si>
  <si>
    <t>sa18 2rj</t>
  </si>
  <si>
    <t>sa182rj</t>
  </si>
  <si>
    <t>sa18 2rl</t>
  </si>
  <si>
    <t>sa182rl</t>
  </si>
  <si>
    <t>sa18 2rn</t>
  </si>
  <si>
    <t>sa182rn</t>
  </si>
  <si>
    <t>sa18 2rp</t>
  </si>
  <si>
    <t>sa182rp</t>
  </si>
  <si>
    <t>sa18 2rr</t>
  </si>
  <si>
    <t>sa182rr</t>
  </si>
  <si>
    <t>sa18 2rw</t>
  </si>
  <si>
    <t>sa182rw</t>
  </si>
  <si>
    <t>sa18 2ry</t>
  </si>
  <si>
    <t>sa182ry</t>
  </si>
  <si>
    <t>sa18 2sa</t>
  </si>
  <si>
    <t>sa182sa</t>
  </si>
  <si>
    <t>sa18 2se</t>
  </si>
  <si>
    <t>sa182se</t>
  </si>
  <si>
    <t>sa18 2sg</t>
  </si>
  <si>
    <t>sa182sg</t>
  </si>
  <si>
    <t>sa18 2sh</t>
  </si>
  <si>
    <t>sa182sh</t>
  </si>
  <si>
    <t>sa18 2sp</t>
  </si>
  <si>
    <t>sa182sp</t>
  </si>
  <si>
    <t>sa18 2sr</t>
  </si>
  <si>
    <t>sa182sr</t>
  </si>
  <si>
    <t>sa18 2ss</t>
  </si>
  <si>
    <t>sa182ss</t>
  </si>
  <si>
    <t>sa18 2st</t>
  </si>
  <si>
    <t>sa182st</t>
  </si>
  <si>
    <t>sa18 2su</t>
  </si>
  <si>
    <t>sa182su</t>
  </si>
  <si>
    <t>sa18 2sx</t>
  </si>
  <si>
    <t>sa182sx</t>
  </si>
  <si>
    <t>sa18 2sy</t>
  </si>
  <si>
    <t>sa182sy</t>
  </si>
  <si>
    <t>sa18 2ta</t>
  </si>
  <si>
    <t>sa182ta</t>
  </si>
  <si>
    <t>sa18 2tg</t>
  </si>
  <si>
    <t>sa182tg</t>
  </si>
  <si>
    <t>sa18 2th</t>
  </si>
  <si>
    <t>sa182th</t>
  </si>
  <si>
    <t>sa18 2tj</t>
  </si>
  <si>
    <t>sa182tj</t>
  </si>
  <si>
    <t>sa18 2tl</t>
  </si>
  <si>
    <t>sa182tl</t>
  </si>
  <si>
    <t>sa18 2tn</t>
  </si>
  <si>
    <t>sa182tn</t>
  </si>
  <si>
    <t>sa18 2tp</t>
  </si>
  <si>
    <t>sa182tp</t>
  </si>
  <si>
    <t>sa18 2tq</t>
  </si>
  <si>
    <t>sa182tq</t>
  </si>
  <si>
    <t>sa18 2tw</t>
  </si>
  <si>
    <t>sa182tw</t>
  </si>
  <si>
    <t>sa18 2ug</t>
  </si>
  <si>
    <t>sa182ug</t>
  </si>
  <si>
    <t>sa18 2uh</t>
  </si>
  <si>
    <t>sa182uh</t>
  </si>
  <si>
    <t>sa18 2un</t>
  </si>
  <si>
    <t>sa182un</t>
  </si>
  <si>
    <t>sa18 2up</t>
  </si>
  <si>
    <t>sa182up</t>
  </si>
  <si>
    <t>sa18 2ur</t>
  </si>
  <si>
    <t>sa182ur</t>
  </si>
  <si>
    <t>sa18 2us</t>
  </si>
  <si>
    <t>sa182us</t>
  </si>
  <si>
    <t>sa18 2ut</t>
  </si>
  <si>
    <t>sa182ut</t>
  </si>
  <si>
    <t>sa18 2uw</t>
  </si>
  <si>
    <t>sa182uw</t>
  </si>
  <si>
    <t>sa18 2uy</t>
  </si>
  <si>
    <t>sa182uy</t>
  </si>
  <si>
    <t>sa18 2yb</t>
  </si>
  <si>
    <t>sa182yb</t>
  </si>
  <si>
    <t>sa18 2ye</t>
  </si>
  <si>
    <t>sa182ye</t>
  </si>
  <si>
    <t>sa18 2yf</t>
  </si>
  <si>
    <t>sa182yf</t>
  </si>
  <si>
    <t>sa18 2yh</t>
  </si>
  <si>
    <t>sa182yh</t>
  </si>
  <si>
    <t>sa18 2yl</t>
  </si>
  <si>
    <t>sa182yl</t>
  </si>
  <si>
    <t>sa18 2yn</t>
  </si>
  <si>
    <t>sa182yn</t>
  </si>
  <si>
    <t>sa18 2yr</t>
  </si>
  <si>
    <t>sa182yr</t>
  </si>
  <si>
    <t>sa18 2ys</t>
  </si>
  <si>
    <t>sa182ys</t>
  </si>
  <si>
    <t>sa18 2yt</t>
  </si>
  <si>
    <t>sa182yt</t>
  </si>
  <si>
    <t>sa18 2yw</t>
  </si>
  <si>
    <t>sa182yw</t>
  </si>
  <si>
    <t>sa18 3ab</t>
  </si>
  <si>
    <t>sa183ab</t>
  </si>
  <si>
    <t>sa18 3af</t>
  </si>
  <si>
    <t>sa183af</t>
  </si>
  <si>
    <t>sa18 3ag</t>
  </si>
  <si>
    <t>sa183ag</t>
  </si>
  <si>
    <t>sa18 3aj</t>
  </si>
  <si>
    <t>sa183aj</t>
  </si>
  <si>
    <t>sa18 3al</t>
  </si>
  <si>
    <t>sa183al</t>
  </si>
  <si>
    <t>sa18 3an</t>
  </si>
  <si>
    <t>sa183an</t>
  </si>
  <si>
    <t>sa18 3ap</t>
  </si>
  <si>
    <t>sa183ap</t>
  </si>
  <si>
    <t>sa18 3aq</t>
  </si>
  <si>
    <t>sa183aq</t>
  </si>
  <si>
    <t>sa18 3ar</t>
  </si>
  <si>
    <t>sa183ar</t>
  </si>
  <si>
    <t>sa18 3as</t>
  </si>
  <si>
    <t>sa183as</t>
  </si>
  <si>
    <t>sa18 3at</t>
  </si>
  <si>
    <t>sa183at</t>
  </si>
  <si>
    <t>sa18 3au</t>
  </si>
  <si>
    <t>sa183au</t>
  </si>
  <si>
    <t>sa18 3aw</t>
  </si>
  <si>
    <t>sa183aw</t>
  </si>
  <si>
    <t>sa18 3ax</t>
  </si>
  <si>
    <t>sa183ax</t>
  </si>
  <si>
    <t>sa18 3ay</t>
  </si>
  <si>
    <t>sa183ay</t>
  </si>
  <si>
    <t>sa18 3az</t>
  </si>
  <si>
    <t>sa183az</t>
  </si>
  <si>
    <t>sa18 3ba</t>
  </si>
  <si>
    <t>sa183ba</t>
  </si>
  <si>
    <t>sa18 3bb</t>
  </si>
  <si>
    <t>sa183bb</t>
  </si>
  <si>
    <t>sa18 3bd</t>
  </si>
  <si>
    <t>sa183bd</t>
  </si>
  <si>
    <t>sa18 3be</t>
  </si>
  <si>
    <t>sa183be</t>
  </si>
  <si>
    <t>sa18 3bg</t>
  </si>
  <si>
    <t>sa183bg</t>
  </si>
  <si>
    <t>sa18 3bh</t>
  </si>
  <si>
    <t>sa183bh</t>
  </si>
  <si>
    <t>sa18 3bj</t>
  </si>
  <si>
    <t>sa183bj</t>
  </si>
  <si>
    <t>sa18 3bl</t>
  </si>
  <si>
    <t>sa183bl</t>
  </si>
  <si>
    <t>sa18 3bn</t>
  </si>
  <si>
    <t>sa183bn</t>
  </si>
  <si>
    <t>sa18 3bq</t>
  </si>
  <si>
    <t>sa183bq</t>
  </si>
  <si>
    <t>sa18 3bs</t>
  </si>
  <si>
    <t>sa183bs</t>
  </si>
  <si>
    <t>sa18 3bu</t>
  </si>
  <si>
    <t>sa183bu</t>
  </si>
  <si>
    <t>sa18 3bw</t>
  </si>
  <si>
    <t>sa183bw</t>
  </si>
  <si>
    <t>sa18 3bx</t>
  </si>
  <si>
    <t>sa183bx</t>
  </si>
  <si>
    <t>sa18 3by</t>
  </si>
  <si>
    <t>sa183by</t>
  </si>
  <si>
    <t>sa18 3bz</t>
  </si>
  <si>
    <t>sa183bz</t>
  </si>
  <si>
    <t>sa18 3da</t>
  </si>
  <si>
    <t>sa183da</t>
  </si>
  <si>
    <t>sa18 3db</t>
  </si>
  <si>
    <t>sa183db</t>
  </si>
  <si>
    <t>sa18 3dd</t>
  </si>
  <si>
    <t>sa183dd</t>
  </si>
  <si>
    <t>sa18 3de</t>
  </si>
  <si>
    <t>sa183de</t>
  </si>
  <si>
    <t>sa18 3dj</t>
  </si>
  <si>
    <t>sa183dj</t>
  </si>
  <si>
    <t>sa18 3dl</t>
  </si>
  <si>
    <t>sa183dl</t>
  </si>
  <si>
    <t>sa18 3dn</t>
  </si>
  <si>
    <t>sa183dn</t>
  </si>
  <si>
    <t>sa18 3dq</t>
  </si>
  <si>
    <t>sa183dq</t>
  </si>
  <si>
    <t>sa18 3dr</t>
  </si>
  <si>
    <t>sa183dr</t>
  </si>
  <si>
    <t>sa18 3ds</t>
  </si>
  <si>
    <t>sa183ds</t>
  </si>
  <si>
    <t>sa18 3dt</t>
  </si>
  <si>
    <t>sa183dt</t>
  </si>
  <si>
    <t>sa18 3du</t>
  </si>
  <si>
    <t>sa183du</t>
  </si>
  <si>
    <t>sa18 3dw</t>
  </si>
  <si>
    <t>sa183dw</t>
  </si>
  <si>
    <t>sa18 3dx</t>
  </si>
  <si>
    <t>sa183dx</t>
  </si>
  <si>
    <t>sa18 3dy</t>
  </si>
  <si>
    <t>sa183dy</t>
  </si>
  <si>
    <t>sa18 3dz</t>
  </si>
  <si>
    <t>sa183dz</t>
  </si>
  <si>
    <t>sa18 3ea</t>
  </si>
  <si>
    <t>sa183ea</t>
  </si>
  <si>
    <t>sa18 3eb</t>
  </si>
  <si>
    <t>sa183eb</t>
  </si>
  <si>
    <t>sa18 3ed</t>
  </si>
  <si>
    <t>sa183ed</t>
  </si>
  <si>
    <t>sa18 3ee</t>
  </si>
  <si>
    <t>sa183ee</t>
  </si>
  <si>
    <t>sa18 3ef</t>
  </si>
  <si>
    <t>sa183ef</t>
  </si>
  <si>
    <t>sa18 3eg</t>
  </si>
  <si>
    <t>sa183eg</t>
  </si>
  <si>
    <t>sa18 3eh</t>
  </si>
  <si>
    <t>sa183eh</t>
  </si>
  <si>
    <t>sa18 3ej</t>
  </si>
  <si>
    <t>sa183ej</t>
  </si>
  <si>
    <t>sa18 3el</t>
  </si>
  <si>
    <t>sa183el</t>
  </si>
  <si>
    <t>sa18 3en</t>
  </si>
  <si>
    <t>sa183en</t>
  </si>
  <si>
    <t>sa18 3eq</t>
  </si>
  <si>
    <t>sa183eq</t>
  </si>
  <si>
    <t>sa18 3er</t>
  </si>
  <si>
    <t>sa183er</t>
  </si>
  <si>
    <t>sa18 3es</t>
  </si>
  <si>
    <t>sa183es</t>
  </si>
  <si>
    <t>sa18 3ex</t>
  </si>
  <si>
    <t>sa183ex</t>
  </si>
  <si>
    <t>sa18 3ey</t>
  </si>
  <si>
    <t>sa183ey</t>
  </si>
  <si>
    <t>sa18 3ez</t>
  </si>
  <si>
    <t>sa183ez</t>
  </si>
  <si>
    <t>sa18 3fa</t>
  </si>
  <si>
    <t>sa183fa</t>
  </si>
  <si>
    <t>sa18 3fb</t>
  </si>
  <si>
    <t>sa183fb</t>
  </si>
  <si>
    <t>sa18 3fd</t>
  </si>
  <si>
    <t>sa183fd</t>
  </si>
  <si>
    <t>sa18 3ga</t>
  </si>
  <si>
    <t>sa183ga</t>
  </si>
  <si>
    <t>sa18 3gl</t>
  </si>
  <si>
    <t>sa183gl</t>
  </si>
  <si>
    <t>sa18 3gy</t>
  </si>
  <si>
    <t>sa183gy</t>
  </si>
  <si>
    <t>sa18 3ha</t>
  </si>
  <si>
    <t>sa183ha</t>
  </si>
  <si>
    <t>sa18 3hb</t>
  </si>
  <si>
    <t>sa183hb</t>
  </si>
  <si>
    <t>sa18 3hd</t>
  </si>
  <si>
    <t>sa183hd</t>
  </si>
  <si>
    <t>sa18 3he</t>
  </si>
  <si>
    <t>sa183he</t>
  </si>
  <si>
    <t>sa18 3hf</t>
  </si>
  <si>
    <t>sa183hf</t>
  </si>
  <si>
    <t>sa18 3hg</t>
  </si>
  <si>
    <t>sa183hg</t>
  </si>
  <si>
    <t>sa18 3hh</t>
  </si>
  <si>
    <t>sa183hh</t>
  </si>
  <si>
    <t>sa18 3hj</t>
  </si>
  <si>
    <t>sa183hj</t>
  </si>
  <si>
    <t>sa18 3hl</t>
  </si>
  <si>
    <t>sa183hl</t>
  </si>
  <si>
    <t>sa18 3hn</t>
  </si>
  <si>
    <t>sa183hn</t>
  </si>
  <si>
    <t>sa18 3hp</t>
  </si>
  <si>
    <t>sa183hp</t>
  </si>
  <si>
    <t>sa18 3hs</t>
  </si>
  <si>
    <t>sa183hs</t>
  </si>
  <si>
    <t>sa18 3hw</t>
  </si>
  <si>
    <t>sa183hw</t>
  </si>
  <si>
    <t>sa18 3hx</t>
  </si>
  <si>
    <t>sa183hx</t>
  </si>
  <si>
    <t>sa18 3hy</t>
  </si>
  <si>
    <t>sa183hy</t>
  </si>
  <si>
    <t>sa18 3hz</t>
  </si>
  <si>
    <t>sa183hz</t>
  </si>
  <si>
    <t>sa18 3ja</t>
  </si>
  <si>
    <t>sa183ja</t>
  </si>
  <si>
    <t>sa18 3jb</t>
  </si>
  <si>
    <t>sa183jb</t>
  </si>
  <si>
    <t>sa18 3jd</t>
  </si>
  <si>
    <t>sa183jd</t>
  </si>
  <si>
    <t>sa18 3jf</t>
  </si>
  <si>
    <t>sa183jf</t>
  </si>
  <si>
    <t>sa18 3jg</t>
  </si>
  <si>
    <t>sa183jg</t>
  </si>
  <si>
    <t>sa18 3jh</t>
  </si>
  <si>
    <t>sa183jh</t>
  </si>
  <si>
    <t>sa18 3jl</t>
  </si>
  <si>
    <t>sa183jl</t>
  </si>
  <si>
    <t>sa18 3jn</t>
  </si>
  <si>
    <t>sa183jn</t>
  </si>
  <si>
    <t>sa18 3jq</t>
  </si>
  <si>
    <t>sa183jq</t>
  </si>
  <si>
    <t>sa18 3jz</t>
  </si>
  <si>
    <t>sa183jz</t>
  </si>
  <si>
    <t>sa18 3la</t>
  </si>
  <si>
    <t>sa183la</t>
  </si>
  <si>
    <t>sa18 3lb</t>
  </si>
  <si>
    <t>sa183lb</t>
  </si>
  <si>
    <t>sa18 3ld</t>
  </si>
  <si>
    <t>sa183ld</t>
  </si>
  <si>
    <t>sa18 3le</t>
  </si>
  <si>
    <t>sa183le</t>
  </si>
  <si>
    <t>sa18 3lf</t>
  </si>
  <si>
    <t>sa183lf</t>
  </si>
  <si>
    <t>sa18 3lg</t>
  </si>
  <si>
    <t>sa183lg</t>
  </si>
  <si>
    <t>sa18 3lh</t>
  </si>
  <si>
    <t>sa183lh</t>
  </si>
  <si>
    <t>sa18 3ll</t>
  </si>
  <si>
    <t>sa183ll</t>
  </si>
  <si>
    <t>sa18 3ln</t>
  </si>
  <si>
    <t>sa183ln</t>
  </si>
  <si>
    <t>sa18 3lp</t>
  </si>
  <si>
    <t>sa183lp</t>
  </si>
  <si>
    <t>sa18 3lr</t>
  </si>
  <si>
    <t>sa183lr</t>
  </si>
  <si>
    <t>sa18 3lw</t>
  </si>
  <si>
    <t>sa183lw</t>
  </si>
  <si>
    <t>sa18 3ly</t>
  </si>
  <si>
    <t>sa183ly</t>
  </si>
  <si>
    <t>sa18 3na</t>
  </si>
  <si>
    <t>sa183na</t>
  </si>
  <si>
    <t>sa18 3nb</t>
  </si>
  <si>
    <t>sa183nb</t>
  </si>
  <si>
    <t>sa18 3nd</t>
  </si>
  <si>
    <t>sa183nd</t>
  </si>
  <si>
    <t>sa18 3ne</t>
  </si>
  <si>
    <t>sa183ne</t>
  </si>
  <si>
    <t>sa18 3nf</t>
  </si>
  <si>
    <t>sa183nf</t>
  </si>
  <si>
    <t>sa18 3ng</t>
  </si>
  <si>
    <t>sa183ng</t>
  </si>
  <si>
    <t>sa18 3nh</t>
  </si>
  <si>
    <t>sa183nh</t>
  </si>
  <si>
    <t>sa18 3nl</t>
  </si>
  <si>
    <t>sa183nl</t>
  </si>
  <si>
    <t>sa18 3nn</t>
  </si>
  <si>
    <t>sa183nn</t>
  </si>
  <si>
    <t>sa18 3np</t>
  </si>
  <si>
    <t>sa183np</t>
  </si>
  <si>
    <t>sa18 3nr</t>
  </si>
  <si>
    <t>sa183nr</t>
  </si>
  <si>
    <t>sa18 3ns</t>
  </si>
  <si>
    <t>sa183ns</t>
  </si>
  <si>
    <t>sa18 3nt</t>
  </si>
  <si>
    <t>sa183nt</t>
  </si>
  <si>
    <t>sa18 3nw</t>
  </si>
  <si>
    <t>sa183nw</t>
  </si>
  <si>
    <t>sa18 3ny</t>
  </si>
  <si>
    <t>sa183ny</t>
  </si>
  <si>
    <t>sa18 3pa</t>
  </si>
  <si>
    <t>sa183pa</t>
  </si>
  <si>
    <t>sa18 3pb</t>
  </si>
  <si>
    <t>sa183pb</t>
  </si>
  <si>
    <t>sa18 3pd</t>
  </si>
  <si>
    <t>sa183pd</t>
  </si>
  <si>
    <t>sa18 3pe</t>
  </si>
  <si>
    <t>sa183pe</t>
  </si>
  <si>
    <t>sa18 3pf</t>
  </si>
  <si>
    <t>sa183pf</t>
  </si>
  <si>
    <t>sa18 3pg</t>
  </si>
  <si>
    <t>sa183pg</t>
  </si>
  <si>
    <t>sa18 3pj</t>
  </si>
  <si>
    <t>sa183pj</t>
  </si>
  <si>
    <t>sa18 3pl</t>
  </si>
  <si>
    <t>sa183pl</t>
  </si>
  <si>
    <t>sa18 3pr</t>
  </si>
  <si>
    <t>sa183pr</t>
  </si>
  <si>
    <t>sa18 3ps</t>
  </si>
  <si>
    <t>sa183ps</t>
  </si>
  <si>
    <t>sa18 3pt</t>
  </si>
  <si>
    <t>sa183pt</t>
  </si>
  <si>
    <t>sa18 3py</t>
  </si>
  <si>
    <t>sa183py</t>
  </si>
  <si>
    <t>sa18 3qa</t>
  </si>
  <si>
    <t>sa183qa</t>
  </si>
  <si>
    <t>sa18 3qb</t>
  </si>
  <si>
    <t>sa183qb</t>
  </si>
  <si>
    <t>sa18 3qd</t>
  </si>
  <si>
    <t>sa183qd</t>
  </si>
  <si>
    <t>sa18 3qe</t>
  </si>
  <si>
    <t>sa183qe</t>
  </si>
  <si>
    <t>sa18 3qf</t>
  </si>
  <si>
    <t>sa183qf</t>
  </si>
  <si>
    <t>sa18 3qg</t>
  </si>
  <si>
    <t>sa183qg</t>
  </si>
  <si>
    <t>sa18 3qh</t>
  </si>
  <si>
    <t>sa183qh</t>
  </si>
  <si>
    <t>sa18 3qj</t>
  </si>
  <si>
    <t>sa183qj</t>
  </si>
  <si>
    <t>sa18 3ql</t>
  </si>
  <si>
    <t>sa183ql</t>
  </si>
  <si>
    <t>sa18 3qn</t>
  </si>
  <si>
    <t>sa183qn</t>
  </si>
  <si>
    <t>sa18 3qp</t>
  </si>
  <si>
    <t>sa183qp</t>
  </si>
  <si>
    <t>sa18 3qq</t>
  </si>
  <si>
    <t>sa183qq</t>
  </si>
  <si>
    <t>sa18 3qr</t>
  </si>
  <si>
    <t>sa183qr</t>
  </si>
  <si>
    <t>sa18 3qs</t>
  </si>
  <si>
    <t>sa183qs</t>
  </si>
  <si>
    <t>sa18 3qt</t>
  </si>
  <si>
    <t>sa183qt</t>
  </si>
  <si>
    <t>sa18 3qu</t>
  </si>
  <si>
    <t>sa183qu</t>
  </si>
  <si>
    <t>sa18 3qw</t>
  </si>
  <si>
    <t>sa183qw</t>
  </si>
  <si>
    <t>sa18 3qx</t>
  </si>
  <si>
    <t>sa183qx</t>
  </si>
  <si>
    <t>sa18 3qz</t>
  </si>
  <si>
    <t>sa183qz</t>
  </si>
  <si>
    <t>sa18 3ra</t>
  </si>
  <si>
    <t>sa183ra</t>
  </si>
  <si>
    <t>sa18 3rb</t>
  </si>
  <si>
    <t>sa183rb</t>
  </si>
  <si>
    <t>sa18 3rd</t>
  </si>
  <si>
    <t>sa183rd</t>
  </si>
  <si>
    <t>sa18 3re</t>
  </si>
  <si>
    <t>sa183re</t>
  </si>
  <si>
    <t>sa18 3rf</t>
  </si>
  <si>
    <t>sa183rf</t>
  </si>
  <si>
    <t>sa18 3rq</t>
  </si>
  <si>
    <t>sa183rq</t>
  </si>
  <si>
    <t>sa18 3rs</t>
  </si>
  <si>
    <t>sa183rs</t>
  </si>
  <si>
    <t>sa18 3ru</t>
  </si>
  <si>
    <t>sa183ru</t>
  </si>
  <si>
    <t>sa18 3rx</t>
  </si>
  <si>
    <t>sa183rx</t>
  </si>
  <si>
    <t>sa18 3ry</t>
  </si>
  <si>
    <t>sa183ry</t>
  </si>
  <si>
    <t>sa18 3sa</t>
  </si>
  <si>
    <t>sa183sa</t>
  </si>
  <si>
    <t>sa18 3sb</t>
  </si>
  <si>
    <t>sa183sb</t>
  </si>
  <si>
    <t>sa18 3sd</t>
  </si>
  <si>
    <t>sa183sd</t>
  </si>
  <si>
    <t>sa18 3se</t>
  </si>
  <si>
    <t>sa183se</t>
  </si>
  <si>
    <t>sa18 3sf</t>
  </si>
  <si>
    <t>sa183sf</t>
  </si>
  <si>
    <t>sa18 3sg</t>
  </si>
  <si>
    <t>sa183sg</t>
  </si>
  <si>
    <t>sa18 3sj</t>
  </si>
  <si>
    <t>sa183sj</t>
  </si>
  <si>
    <t>sa18 3sl</t>
  </si>
  <si>
    <t>sa183sl</t>
  </si>
  <si>
    <t>sa18 3sn</t>
  </si>
  <si>
    <t>sa183sn</t>
  </si>
  <si>
    <t>sa18 3sp</t>
  </si>
  <si>
    <t>sa183sp</t>
  </si>
  <si>
    <t>sa18 3su</t>
  </si>
  <si>
    <t>sa183su</t>
  </si>
  <si>
    <t>sa18 3sw</t>
  </si>
  <si>
    <t>sa183sw</t>
  </si>
  <si>
    <t>sa18 3sx</t>
  </si>
  <si>
    <t>sa183sx</t>
  </si>
  <si>
    <t>sa18 3sy</t>
  </si>
  <si>
    <t>sa183sy</t>
  </si>
  <si>
    <t>sa18 3sz</t>
  </si>
  <si>
    <t>sa183sz</t>
  </si>
  <si>
    <t>sa18 3ta</t>
  </si>
  <si>
    <t>sa183ta</t>
  </si>
  <si>
    <t>sa18 3tb</t>
  </si>
  <si>
    <t>sa183tb</t>
  </si>
  <si>
    <t>sa18 3td</t>
  </si>
  <si>
    <t>sa183td</t>
  </si>
  <si>
    <t>sa18 3te</t>
  </si>
  <si>
    <t>sa183te</t>
  </si>
  <si>
    <t>sa18 3tf</t>
  </si>
  <si>
    <t>sa183tf</t>
  </si>
  <si>
    <t>sa18 3tg</t>
  </si>
  <si>
    <t>sa183tg</t>
  </si>
  <si>
    <t>sa18 3th</t>
  </si>
  <si>
    <t>sa183th</t>
  </si>
  <si>
    <t>sa18 3tj</t>
  </si>
  <si>
    <t>sa183tj</t>
  </si>
  <si>
    <t>sa18 3tl</t>
  </si>
  <si>
    <t>sa183tl</t>
  </si>
  <si>
    <t>sa18 3tn</t>
  </si>
  <si>
    <t>sa183tn</t>
  </si>
  <si>
    <t>sa18 3tp</t>
  </si>
  <si>
    <t>sa183tp</t>
  </si>
  <si>
    <t>sa18 3tq</t>
  </si>
  <si>
    <t>sa183tq</t>
  </si>
  <si>
    <t>sa18 3tr</t>
  </si>
  <si>
    <t>sa183tr</t>
  </si>
  <si>
    <t>sa18 3ts</t>
  </si>
  <si>
    <t>sa183ts</t>
  </si>
  <si>
    <t>sa18 3tu</t>
  </si>
  <si>
    <t>sa183tu</t>
  </si>
  <si>
    <t>sa18 3tw</t>
  </si>
  <si>
    <t>sa183tw</t>
  </si>
  <si>
    <t>sa18 3tx</t>
  </si>
  <si>
    <t>sa183tx</t>
  </si>
  <si>
    <t>sa18 3ty</t>
  </si>
  <si>
    <t>sa183ty</t>
  </si>
  <si>
    <t>sa18 3tz</t>
  </si>
  <si>
    <t>sa183tz</t>
  </si>
  <si>
    <t>sa18 3ua</t>
  </si>
  <si>
    <t>sa183ua</t>
  </si>
  <si>
    <t>sa18 3ub</t>
  </si>
  <si>
    <t>sa183ub</t>
  </si>
  <si>
    <t>sa18 3ue</t>
  </si>
  <si>
    <t>sa183ue</t>
  </si>
  <si>
    <t>sa18 3uf</t>
  </si>
  <si>
    <t>sa183uf</t>
  </si>
  <si>
    <t>sa18 3ug</t>
  </si>
  <si>
    <t>sa183ug</t>
  </si>
  <si>
    <t>sa18 3uh</t>
  </si>
  <si>
    <t>sa183uh</t>
  </si>
  <si>
    <t>sa18 3uj</t>
  </si>
  <si>
    <t>sa183uj</t>
  </si>
  <si>
    <t>sa18 3ul</t>
  </si>
  <si>
    <t>sa183ul</t>
  </si>
  <si>
    <t>sa18 3up</t>
  </si>
  <si>
    <t>sa183up</t>
  </si>
  <si>
    <t>sa18 3ur</t>
  </si>
  <si>
    <t>sa183ur</t>
  </si>
  <si>
    <t>sa18 3us</t>
  </si>
  <si>
    <t>sa183us</t>
  </si>
  <si>
    <t>sa18 3ut</t>
  </si>
  <si>
    <t>sa183ut</t>
  </si>
  <si>
    <t>sa18 3uu</t>
  </si>
  <si>
    <t>sa183uu</t>
  </si>
  <si>
    <t>sa18 3uw</t>
  </si>
  <si>
    <t>sa183uw</t>
  </si>
  <si>
    <t>sa18 3uy</t>
  </si>
  <si>
    <t>sa183uy</t>
  </si>
  <si>
    <t>sa18 3ya</t>
  </si>
  <si>
    <t>sa183ya</t>
  </si>
  <si>
    <t>sa18 3yb</t>
  </si>
  <si>
    <t>sa183yb</t>
  </si>
  <si>
    <t>sa18 3yd</t>
  </si>
  <si>
    <t>sa183yd</t>
  </si>
  <si>
    <t>sa18 3yf</t>
  </si>
  <si>
    <t>sa183yf</t>
  </si>
  <si>
    <t>sa18 3yg</t>
  </si>
  <si>
    <t>sa183yg</t>
  </si>
  <si>
    <t>sa18 3yh</t>
  </si>
  <si>
    <t>sa183yh</t>
  </si>
  <si>
    <t>sa18 3yl</t>
  </si>
  <si>
    <t>sa183yl</t>
  </si>
  <si>
    <t>sa18 3yn</t>
  </si>
  <si>
    <t>sa183yn</t>
  </si>
  <si>
    <t>sa18 3yp</t>
  </si>
  <si>
    <t>sa183yp</t>
  </si>
  <si>
    <t>sa18 3yr</t>
  </si>
  <si>
    <t>sa183yr</t>
  </si>
  <si>
    <t>sa18 3ys</t>
  </si>
  <si>
    <t>sa183ys</t>
  </si>
  <si>
    <t>sa18 3yt</t>
  </si>
  <si>
    <t>sa183yt</t>
  </si>
  <si>
    <t>sa18 3yu</t>
  </si>
  <si>
    <t>sa183yu</t>
  </si>
  <si>
    <t>sa8 4rx</t>
  </si>
  <si>
    <t>sa84rx</t>
  </si>
  <si>
    <t>sa8 4sx</t>
  </si>
  <si>
    <t>sa84sx</t>
  </si>
  <si>
    <t>sa9 2rl</t>
  </si>
  <si>
    <t>sa92rl</t>
  </si>
  <si>
    <t>sa14 8ah</t>
  </si>
  <si>
    <t>sa148ah</t>
  </si>
  <si>
    <t>sa14 8aj</t>
  </si>
  <si>
    <t>sa148aj</t>
  </si>
  <si>
    <t>sa14 8aq</t>
  </si>
  <si>
    <t>sa148aq</t>
  </si>
  <si>
    <t>sa14 8ax</t>
  </si>
  <si>
    <t>sa148ax</t>
  </si>
  <si>
    <t>sa14 8ba</t>
  </si>
  <si>
    <t>sa148ba</t>
  </si>
  <si>
    <t>sa14 8dj</t>
  </si>
  <si>
    <t>sa148dj</t>
  </si>
  <si>
    <t>sa14 8dq</t>
  </si>
  <si>
    <t>sa148dq</t>
  </si>
  <si>
    <t>sa14 8dz</t>
  </si>
  <si>
    <t>sa148dz</t>
  </si>
  <si>
    <t>sa14 8ef</t>
  </si>
  <si>
    <t>sa148ef</t>
  </si>
  <si>
    <t>sa14 8ga</t>
  </si>
  <si>
    <t>sa148ga</t>
  </si>
  <si>
    <t>sa14 8gb</t>
  </si>
  <si>
    <t>sa148gb</t>
  </si>
  <si>
    <t>sa14 8gd</t>
  </si>
  <si>
    <t>sa148gd</t>
  </si>
  <si>
    <t>sa14 8ge</t>
  </si>
  <si>
    <t>sa148ge</t>
  </si>
  <si>
    <t>sa14 8gf</t>
  </si>
  <si>
    <t>sa148gf</t>
  </si>
  <si>
    <t>sa14 8qh</t>
  </si>
  <si>
    <t>sa148qh</t>
  </si>
  <si>
    <t>sa14 8qj</t>
  </si>
  <si>
    <t>sa148qj</t>
  </si>
  <si>
    <t>sa14 8ql</t>
  </si>
  <si>
    <t>sa148ql</t>
  </si>
  <si>
    <t>sa14 8qp</t>
  </si>
  <si>
    <t>sa148qp</t>
  </si>
  <si>
    <t>sa14 8qq</t>
  </si>
  <si>
    <t>sa148qq</t>
  </si>
  <si>
    <t>sa14 8qs</t>
  </si>
  <si>
    <t>sa148qs</t>
  </si>
  <si>
    <t>sa14 8rx</t>
  </si>
  <si>
    <t>sa148rx</t>
  </si>
  <si>
    <t>sa14 8sj</t>
  </si>
  <si>
    <t>sa148sj</t>
  </si>
  <si>
    <t>sa14 8sx</t>
  </si>
  <si>
    <t>sa148sx</t>
  </si>
  <si>
    <t>sa14 8sz</t>
  </si>
  <si>
    <t>sa148sz</t>
  </si>
  <si>
    <t>sa14 8te</t>
  </si>
  <si>
    <t>sa148te</t>
  </si>
  <si>
    <t>sa14 8tf</t>
  </si>
  <si>
    <t>sa148tf</t>
  </si>
  <si>
    <t>sa14 8tg</t>
  </si>
  <si>
    <t>sa148tg</t>
  </si>
  <si>
    <t>sa14 8th</t>
  </si>
  <si>
    <t>sa148th</t>
  </si>
  <si>
    <t>sa14 8tj</t>
  </si>
  <si>
    <t>sa148tj</t>
  </si>
  <si>
    <t>sa14 8tl</t>
  </si>
  <si>
    <t>sa148tl</t>
  </si>
  <si>
    <t>sa14 8tn</t>
  </si>
  <si>
    <t>sa148tn</t>
  </si>
  <si>
    <t>sa14 8tp</t>
  </si>
  <si>
    <t>sa148tp</t>
  </si>
  <si>
    <t>sa14 8tq</t>
  </si>
  <si>
    <t>sa148tq</t>
  </si>
  <si>
    <t>sa14 8tr</t>
  </si>
  <si>
    <t>sa148tr</t>
  </si>
  <si>
    <t>sa14 8ts</t>
  </si>
  <si>
    <t>sa148ts</t>
  </si>
  <si>
    <t>sa14 8tt</t>
  </si>
  <si>
    <t>sa148tt</t>
  </si>
  <si>
    <t>sa14 8tu</t>
  </si>
  <si>
    <t>sa148tu</t>
  </si>
  <si>
    <t>sa14 8tw</t>
  </si>
  <si>
    <t>sa148tw</t>
  </si>
  <si>
    <t>sa14 8tx</t>
  </si>
  <si>
    <t>sa148tx</t>
  </si>
  <si>
    <t>sa14 8ty</t>
  </si>
  <si>
    <t>sa148ty</t>
  </si>
  <si>
    <t>sa14 8tz</t>
  </si>
  <si>
    <t>sa148tz</t>
  </si>
  <si>
    <t>sa14 8ua</t>
  </si>
  <si>
    <t>sa148ua</t>
  </si>
  <si>
    <t>sa14 8ub</t>
  </si>
  <si>
    <t>sa148ub</t>
  </si>
  <si>
    <t>sa14 8ud</t>
  </si>
  <si>
    <t>sa148ud</t>
  </si>
  <si>
    <t>sa14 8ue</t>
  </si>
  <si>
    <t>sa148ue</t>
  </si>
  <si>
    <t>sa14 8uf</t>
  </si>
  <si>
    <t>sa148uf</t>
  </si>
  <si>
    <t>sa14 8ug</t>
  </si>
  <si>
    <t>sa148ug</t>
  </si>
  <si>
    <t>sa14 8uh</t>
  </si>
  <si>
    <t>sa148uh</t>
  </si>
  <si>
    <t>sa14 8uj</t>
  </si>
  <si>
    <t>sa148uj</t>
  </si>
  <si>
    <t>sa14 8ul</t>
  </si>
  <si>
    <t>sa148ul</t>
  </si>
  <si>
    <t>sa14 8un</t>
  </si>
  <si>
    <t>sa148un</t>
  </si>
  <si>
    <t>sa14 8up</t>
  </si>
  <si>
    <t>sa148up</t>
  </si>
  <si>
    <t>sa14 8uq</t>
  </si>
  <si>
    <t>sa148uq</t>
  </si>
  <si>
    <t>sa14 8ur</t>
  </si>
  <si>
    <t>sa148ur</t>
  </si>
  <si>
    <t>sa14 8us</t>
  </si>
  <si>
    <t>sa148us</t>
  </si>
  <si>
    <t>sa14 8uu</t>
  </si>
  <si>
    <t>sa148uu</t>
  </si>
  <si>
    <t>sa14 8uw</t>
  </si>
  <si>
    <t>sa148uw</t>
  </si>
  <si>
    <t>sa14 8ux</t>
  </si>
  <si>
    <t>sa148ux</t>
  </si>
  <si>
    <t>sa14 8uy</t>
  </si>
  <si>
    <t>sa148uy</t>
  </si>
  <si>
    <t>sa14 8uz</t>
  </si>
  <si>
    <t>sa148uz</t>
  </si>
  <si>
    <t>sa14 8wa</t>
  </si>
  <si>
    <t>sa148wa</t>
  </si>
  <si>
    <t>sa14 8wb</t>
  </si>
  <si>
    <t>sa148wb</t>
  </si>
  <si>
    <t>sa14 8wd</t>
  </si>
  <si>
    <t>sa148wd</t>
  </si>
  <si>
    <t>sa14 8wf</t>
  </si>
  <si>
    <t>sa148wf</t>
  </si>
  <si>
    <t>sa14 8xp</t>
  </si>
  <si>
    <t>sa148xp</t>
  </si>
  <si>
    <t>sa14 8xt</t>
  </si>
  <si>
    <t>sa148xt</t>
  </si>
  <si>
    <t>sa14 8xw</t>
  </si>
  <si>
    <t>sa148xw</t>
  </si>
  <si>
    <t>sa14 8xy</t>
  </si>
  <si>
    <t>sa148xy</t>
  </si>
  <si>
    <t>sa14 8xz</t>
  </si>
  <si>
    <t>sa148xz</t>
  </si>
  <si>
    <t>sa14 8ya</t>
  </si>
  <si>
    <t>sa148ya</t>
  </si>
  <si>
    <t>sa14 8yb</t>
  </si>
  <si>
    <t>sa148yb</t>
  </si>
  <si>
    <t>sa14 8ye</t>
  </si>
  <si>
    <t>sa148ye</t>
  </si>
  <si>
    <t>sa14 8yf</t>
  </si>
  <si>
    <t>sa148yf</t>
  </si>
  <si>
    <t>sa14 8yh</t>
  </si>
  <si>
    <t>sa148yh</t>
  </si>
  <si>
    <t>sa14 8yj</t>
  </si>
  <si>
    <t>sa148yj</t>
  </si>
  <si>
    <t>sa14 8yl</t>
  </si>
  <si>
    <t>sa148yl</t>
  </si>
  <si>
    <t>sa14 8yp</t>
  </si>
  <si>
    <t>sa148yp</t>
  </si>
  <si>
    <t>sa14 8yr</t>
  </si>
  <si>
    <t>sa148yr</t>
  </si>
  <si>
    <t>sa14 8ys</t>
  </si>
  <si>
    <t>sa148ys</t>
  </si>
  <si>
    <t>sa14 8yt</t>
  </si>
  <si>
    <t>sa148yt</t>
  </si>
  <si>
    <t>sa14 8yu</t>
  </si>
  <si>
    <t>sa148yu</t>
  </si>
  <si>
    <t>sa14 8yw</t>
  </si>
  <si>
    <t>sa148yw</t>
  </si>
  <si>
    <t>sa14 9rp</t>
  </si>
  <si>
    <t>sa149rp</t>
  </si>
  <si>
    <t>sa14 9rq</t>
  </si>
  <si>
    <t>sa149rq</t>
  </si>
  <si>
    <t>sa14 9rr</t>
  </si>
  <si>
    <t>sa149rr</t>
  </si>
  <si>
    <t>sa14 9rt</t>
  </si>
  <si>
    <t>sa149rt</t>
  </si>
  <si>
    <t>sa14 9rw</t>
  </si>
  <si>
    <t>sa149rw</t>
  </si>
  <si>
    <t>sa14 9ry</t>
  </si>
  <si>
    <t>sa149ry</t>
  </si>
  <si>
    <t>sa14 9tt</t>
  </si>
  <si>
    <t>sa149tt</t>
  </si>
  <si>
    <t>sa14 9tu</t>
  </si>
  <si>
    <t>sa149tu</t>
  </si>
  <si>
    <t>sa14 9ty</t>
  </si>
  <si>
    <t>sa149ty</t>
  </si>
  <si>
    <t>sa14 9ua</t>
  </si>
  <si>
    <t>sa149ua</t>
  </si>
  <si>
    <t>sa14 9ub</t>
  </si>
  <si>
    <t>sa149ub</t>
  </si>
  <si>
    <t>sa14 9ud</t>
  </si>
  <si>
    <t>sa149ud</t>
  </si>
  <si>
    <t>sa14 9ue</t>
  </si>
  <si>
    <t>sa149ue</t>
  </si>
  <si>
    <t>sa14 9uf</t>
  </si>
  <si>
    <t>sa149uf</t>
  </si>
  <si>
    <t>sa14 9ug</t>
  </si>
  <si>
    <t>sa149ug</t>
  </si>
  <si>
    <t>sa14 9uh</t>
  </si>
  <si>
    <t>sa149uh</t>
  </si>
  <si>
    <t>sa14 9uj</t>
  </si>
  <si>
    <t>sa149uj</t>
  </si>
  <si>
    <t>sa14 9ul</t>
  </si>
  <si>
    <t>sa149ul</t>
  </si>
  <si>
    <t>sa14 9un</t>
  </si>
  <si>
    <t>sa149un</t>
  </si>
  <si>
    <t>sa14 9up</t>
  </si>
  <si>
    <t>sa149up</t>
  </si>
  <si>
    <t>sa14 9uq</t>
  </si>
  <si>
    <t>sa149uq</t>
  </si>
  <si>
    <t>sa14 9ur</t>
  </si>
  <si>
    <t>sa149ur</t>
  </si>
  <si>
    <t>sa14 9uw</t>
  </si>
  <si>
    <t>sa149uw</t>
  </si>
  <si>
    <t>sa4 4nd</t>
  </si>
  <si>
    <t>sa44nd</t>
  </si>
  <si>
    <t>sa4 0aa</t>
  </si>
  <si>
    <t>sa40aa</t>
  </si>
  <si>
    <t>sa4 0ab</t>
  </si>
  <si>
    <t>sa40ab</t>
  </si>
  <si>
    <t>sa4 0ad</t>
  </si>
  <si>
    <t>sa40ad</t>
  </si>
  <si>
    <t>sa4 0ff</t>
  </si>
  <si>
    <t>sa40ff</t>
  </si>
  <si>
    <t>sa4 0fg</t>
  </si>
  <si>
    <t>sa40fg</t>
  </si>
  <si>
    <t>sa4 0fw</t>
  </si>
  <si>
    <t>sa40fw</t>
  </si>
  <si>
    <t>sa4 0tf</t>
  </si>
  <si>
    <t>sa40tf</t>
  </si>
  <si>
    <t>sa4 0tg</t>
  </si>
  <si>
    <t>sa40tg</t>
  </si>
  <si>
    <t>sa4 0tj</t>
  </si>
  <si>
    <t>sa40tj</t>
  </si>
  <si>
    <t>sa4 0tn</t>
  </si>
  <si>
    <t>sa40tn</t>
  </si>
  <si>
    <t>sa4 0tp</t>
  </si>
  <si>
    <t>sa40tp</t>
  </si>
  <si>
    <t>sa4 0tq</t>
  </si>
  <si>
    <t>sa40tq</t>
  </si>
  <si>
    <t>sa4 0ts</t>
  </si>
  <si>
    <t>sa40ts</t>
  </si>
  <si>
    <t>sa4 0tt</t>
  </si>
  <si>
    <t>sa40tt</t>
  </si>
  <si>
    <t>sa4 0tu</t>
  </si>
  <si>
    <t>sa40tu</t>
  </si>
  <si>
    <t>sa4 0tw</t>
  </si>
  <si>
    <t>sa40tw</t>
  </si>
  <si>
    <t>sa4 0tx</t>
  </si>
  <si>
    <t>sa40tx</t>
  </si>
  <si>
    <t>sa4 0ty</t>
  </si>
  <si>
    <t>sa40ty</t>
  </si>
  <si>
    <t>sa4 0tz</t>
  </si>
  <si>
    <t>sa40tz</t>
  </si>
  <si>
    <t>sa4 0ua</t>
  </si>
  <si>
    <t>sa40ua</t>
  </si>
  <si>
    <t>sa4 0ub</t>
  </si>
  <si>
    <t>sa40ub</t>
  </si>
  <si>
    <t>sa4 0ud</t>
  </si>
  <si>
    <t>sa40ud</t>
  </si>
  <si>
    <t>sa4 0ue</t>
  </si>
  <si>
    <t>sa40ue</t>
  </si>
  <si>
    <t>sa4 0ug</t>
  </si>
  <si>
    <t>sa40ug</t>
  </si>
  <si>
    <t>sa4 0uh</t>
  </si>
  <si>
    <t>sa40uh</t>
  </si>
  <si>
    <t>sa4 0uj</t>
  </si>
  <si>
    <t>sa40uj</t>
  </si>
  <si>
    <t>sa4 0ul</t>
  </si>
  <si>
    <t>sa40ul</t>
  </si>
  <si>
    <t>sa4 0un</t>
  </si>
  <si>
    <t>sa40un</t>
  </si>
  <si>
    <t>sa4 0up</t>
  </si>
  <si>
    <t>sa40up</t>
  </si>
  <si>
    <t>sa4 0uq</t>
  </si>
  <si>
    <t>sa40uq</t>
  </si>
  <si>
    <t>sa4 0ur</t>
  </si>
  <si>
    <t>sa40ur</t>
  </si>
  <si>
    <t>sa4 0us</t>
  </si>
  <si>
    <t>sa40us</t>
  </si>
  <si>
    <t>sa4 0ut</t>
  </si>
  <si>
    <t>sa40ut</t>
  </si>
  <si>
    <t>sa4 0uu</t>
  </si>
  <si>
    <t>sa40uu</t>
  </si>
  <si>
    <t>sa4 0uw</t>
  </si>
  <si>
    <t>sa40uw</t>
  </si>
  <si>
    <t>sa4 0ux</t>
  </si>
  <si>
    <t>sa40ux</t>
  </si>
  <si>
    <t>sa4 0uy</t>
  </si>
  <si>
    <t>sa40uy</t>
  </si>
  <si>
    <t>sa4 0uz</t>
  </si>
  <si>
    <t>sa40uz</t>
  </si>
  <si>
    <t>sa4 0xa</t>
  </si>
  <si>
    <t>sa40xa</t>
  </si>
  <si>
    <t>sa4 0xb</t>
  </si>
  <si>
    <t>sa40xb</t>
  </si>
  <si>
    <t>sa4 0xd</t>
  </si>
  <si>
    <t>sa40xd</t>
  </si>
  <si>
    <t>sa4 0xe</t>
  </si>
  <si>
    <t>sa40xe</t>
  </si>
  <si>
    <t>sa4 0xf</t>
  </si>
  <si>
    <t>sa40xf</t>
  </si>
  <si>
    <t>sa4 0xg</t>
  </si>
  <si>
    <t>sa40xg</t>
  </si>
  <si>
    <t>sa4 0xh</t>
  </si>
  <si>
    <t>sa40xh</t>
  </si>
  <si>
    <t>sa4 0xj</t>
  </si>
  <si>
    <t>sa40xj</t>
  </si>
  <si>
    <t>sa4 0xl</t>
  </si>
  <si>
    <t>sa40xl</t>
  </si>
  <si>
    <t>sa4 0xn</t>
  </si>
  <si>
    <t>sa40xn</t>
  </si>
  <si>
    <t>sa4 0xp</t>
  </si>
  <si>
    <t>sa40xp</t>
  </si>
  <si>
    <t>sa4 0xq</t>
  </si>
  <si>
    <t>sa40xq</t>
  </si>
  <si>
    <t>sa4 0xr</t>
  </si>
  <si>
    <t>sa40xr</t>
  </si>
  <si>
    <t>sa4 0xs</t>
  </si>
  <si>
    <t>sa40xs</t>
  </si>
  <si>
    <t>sa4 0xt</t>
  </si>
  <si>
    <t>sa40xt</t>
  </si>
  <si>
    <t>sa4 0xx</t>
  </si>
  <si>
    <t>sa40xx</t>
  </si>
  <si>
    <t>sa4 0xz</t>
  </si>
  <si>
    <t>sa40xz</t>
  </si>
  <si>
    <t>sa4 0yj</t>
  </si>
  <si>
    <t>sa40yj</t>
  </si>
  <si>
    <t>sa4 0yp</t>
  </si>
  <si>
    <t>sa40yp</t>
  </si>
  <si>
    <t>sa4 0yw</t>
  </si>
  <si>
    <t>sa40yw</t>
  </si>
  <si>
    <t>sa4 0ze</t>
  </si>
  <si>
    <t>sa40ze</t>
  </si>
  <si>
    <t>sa4 0zn</t>
  </si>
  <si>
    <t>sa40zn</t>
  </si>
  <si>
    <t>sa4 0zw</t>
  </si>
  <si>
    <t>sa40zw</t>
  </si>
  <si>
    <t>sa4 4ab</t>
  </si>
  <si>
    <t>sa44ab</t>
  </si>
  <si>
    <t>sa4 4au</t>
  </si>
  <si>
    <t>sa44au</t>
  </si>
  <si>
    <t>sa4 4aw</t>
  </si>
  <si>
    <t>sa44aw</t>
  </si>
  <si>
    <t>sa4 4ba</t>
  </si>
  <si>
    <t>sa44ba</t>
  </si>
  <si>
    <t>sa4 4bb</t>
  </si>
  <si>
    <t>sa44bb</t>
  </si>
  <si>
    <t>sa4 4bd</t>
  </si>
  <si>
    <t>sa44bd</t>
  </si>
  <si>
    <t>sa4 4bf</t>
  </si>
  <si>
    <t>sa44bf</t>
  </si>
  <si>
    <t>sa4 4bq</t>
  </si>
  <si>
    <t>sa44bq</t>
  </si>
  <si>
    <t>sa4 4dh</t>
  </si>
  <si>
    <t>sa44dh</t>
  </si>
  <si>
    <t>sa4 4fa</t>
  </si>
  <si>
    <t>sa44fa</t>
  </si>
  <si>
    <t>sa4 4fb</t>
  </si>
  <si>
    <t>sa44fb</t>
  </si>
  <si>
    <t>sa4 4fd</t>
  </si>
  <si>
    <t>sa44fd</t>
  </si>
  <si>
    <t>sa4 4fh</t>
  </si>
  <si>
    <t>sa44fh</t>
  </si>
  <si>
    <t>sa4 4fs</t>
  </si>
  <si>
    <t>sa44fs</t>
  </si>
  <si>
    <t>sa4 4ft</t>
  </si>
  <si>
    <t>sa44ft</t>
  </si>
  <si>
    <t>sa4 4fu</t>
  </si>
  <si>
    <t>sa44fu</t>
  </si>
  <si>
    <t>sa4 4fx</t>
  </si>
  <si>
    <t>sa44fx</t>
  </si>
  <si>
    <t>sa4 4fy</t>
  </si>
  <si>
    <t>sa44fy</t>
  </si>
  <si>
    <t>sa4 4fz</t>
  </si>
  <si>
    <t>sa44fz</t>
  </si>
  <si>
    <t>sa4 4ga</t>
  </si>
  <si>
    <t>sa44ga</t>
  </si>
  <si>
    <t>sa4 4gb</t>
  </si>
  <si>
    <t>sa44gb</t>
  </si>
  <si>
    <t>sa4 4gd</t>
  </si>
  <si>
    <t>sa44gd</t>
  </si>
  <si>
    <t>sa4 4ge</t>
  </si>
  <si>
    <t>sa44ge</t>
  </si>
  <si>
    <t>sa4 4gf</t>
  </si>
  <si>
    <t>sa44gf</t>
  </si>
  <si>
    <t>sa4 4gh</t>
  </si>
  <si>
    <t>sa44gh</t>
  </si>
  <si>
    <t>sa4 4gj</t>
  </si>
  <si>
    <t>sa44gj</t>
  </si>
  <si>
    <t>sa4 4gl</t>
  </si>
  <si>
    <t>sa44gl</t>
  </si>
  <si>
    <t>sa4 4gn</t>
  </si>
  <si>
    <t>sa44gn</t>
  </si>
  <si>
    <t>sa4 4gp</t>
  </si>
  <si>
    <t>sa44gp</t>
  </si>
  <si>
    <t>sa4 4gq</t>
  </si>
  <si>
    <t>sa44gq</t>
  </si>
  <si>
    <t>sa4 4gr</t>
  </si>
  <si>
    <t>sa44gr</t>
  </si>
  <si>
    <t>sa4 4gs</t>
  </si>
  <si>
    <t>sa44gs</t>
  </si>
  <si>
    <t>sa4 4gt</t>
  </si>
  <si>
    <t>sa44gt</t>
  </si>
  <si>
    <t>sa4 4gu</t>
  </si>
  <si>
    <t>sa44gu</t>
  </si>
  <si>
    <t>sa4 4gw</t>
  </si>
  <si>
    <t>sa44gw</t>
  </si>
  <si>
    <t>sa4 4gx</t>
  </si>
  <si>
    <t>sa44gx</t>
  </si>
  <si>
    <t>sa4 4gy</t>
  </si>
  <si>
    <t>sa44gy</t>
  </si>
  <si>
    <t>sa4 4gz</t>
  </si>
  <si>
    <t>sa44gz</t>
  </si>
  <si>
    <t>sa4 4hb</t>
  </si>
  <si>
    <t>sa44hb</t>
  </si>
  <si>
    <t>sa4 4hh</t>
  </si>
  <si>
    <t>sa44hh</t>
  </si>
  <si>
    <t>sa4 4hp</t>
  </si>
  <si>
    <t>sa44hp</t>
  </si>
  <si>
    <t>sa4 4hx</t>
  </si>
  <si>
    <t>sa44hx</t>
  </si>
  <si>
    <t>sa4 4jg</t>
  </si>
  <si>
    <t>sa44jg</t>
  </si>
  <si>
    <t>sa4 4jl</t>
  </si>
  <si>
    <t>sa44jl</t>
  </si>
  <si>
    <t>sa4 4jn</t>
  </si>
  <si>
    <t>sa44jn</t>
  </si>
  <si>
    <t>sa4 4jp</t>
  </si>
  <si>
    <t>sa44jp</t>
  </si>
  <si>
    <t>sa4 4jw</t>
  </si>
  <si>
    <t>sa44jw</t>
  </si>
  <si>
    <t>sa4 4jy</t>
  </si>
  <si>
    <t>sa44jy</t>
  </si>
  <si>
    <t>sa4 4jz</t>
  </si>
  <si>
    <t>sa44jz</t>
  </si>
  <si>
    <t>sa4 4lj</t>
  </si>
  <si>
    <t>sa44lj</t>
  </si>
  <si>
    <t>sa4 4lr</t>
  </si>
  <si>
    <t>sa44lr</t>
  </si>
  <si>
    <t>sa4 4ls</t>
  </si>
  <si>
    <t>sa44ls</t>
  </si>
  <si>
    <t>sa4 4lu</t>
  </si>
  <si>
    <t>sa44lu</t>
  </si>
  <si>
    <t>sa4 4ly</t>
  </si>
  <si>
    <t>sa44ly</t>
  </si>
  <si>
    <t>sa4 4lz</t>
  </si>
  <si>
    <t>sa44lz</t>
  </si>
  <si>
    <t>sa4 4na</t>
  </si>
  <si>
    <t>sa44na</t>
  </si>
  <si>
    <t>sa4 4nb</t>
  </si>
  <si>
    <t>sa44nb</t>
  </si>
  <si>
    <t>sa4 4nf</t>
  </si>
  <si>
    <t>sa44nf</t>
  </si>
  <si>
    <t>sa4 4nx</t>
  </si>
  <si>
    <t>sa44nx</t>
  </si>
  <si>
    <t>sa4 4ny</t>
  </si>
  <si>
    <t>sa44ny</t>
  </si>
  <si>
    <t>sa4 4pa</t>
  </si>
  <si>
    <t>sa44pa</t>
  </si>
  <si>
    <t>sa4 4pb</t>
  </si>
  <si>
    <t>sa44pb</t>
  </si>
  <si>
    <t>sa4 4pd</t>
  </si>
  <si>
    <t>sa44pd</t>
  </si>
  <si>
    <t>sa4 4pe</t>
  </si>
  <si>
    <t>sa44pe</t>
  </si>
  <si>
    <t>sa4 4pf</t>
  </si>
  <si>
    <t>sa44pf</t>
  </si>
  <si>
    <t>sa4 4pq</t>
  </si>
  <si>
    <t>sa44pq</t>
  </si>
  <si>
    <t>sa4 4ua</t>
  </si>
  <si>
    <t>sa44ua</t>
  </si>
  <si>
    <t>sa4 4us</t>
  </si>
  <si>
    <t>sa44us</t>
  </si>
  <si>
    <t>sa4 4uu</t>
  </si>
  <si>
    <t>sa44uu</t>
  </si>
  <si>
    <t>sa4 4ux</t>
  </si>
  <si>
    <t>sa44ux</t>
  </si>
  <si>
    <t>sa4 4uy</t>
  </si>
  <si>
    <t>sa44uy</t>
  </si>
  <si>
    <t>sa4 4uz</t>
  </si>
  <si>
    <t>sa44uz</t>
  </si>
  <si>
    <t>sa4 4wb</t>
  </si>
  <si>
    <t>sa44wb</t>
  </si>
  <si>
    <t>sa4 4wd</t>
  </si>
  <si>
    <t>sa44wd</t>
  </si>
  <si>
    <t>sa4 4we</t>
  </si>
  <si>
    <t>sa44we</t>
  </si>
  <si>
    <t>sa4 4wf</t>
  </si>
  <si>
    <t>sa44wf</t>
  </si>
  <si>
    <t>sa4 4wg</t>
  </si>
  <si>
    <t>sa44wg</t>
  </si>
  <si>
    <t>sa4 4wl</t>
  </si>
  <si>
    <t>sa44wl</t>
  </si>
  <si>
    <t>sa4 4wn</t>
  </si>
  <si>
    <t>sa44wn</t>
  </si>
  <si>
    <t>sa4 4wp</t>
  </si>
  <si>
    <t>sa44wp</t>
  </si>
  <si>
    <t>sa4 4wq</t>
  </si>
  <si>
    <t>sa44wq</t>
  </si>
  <si>
    <t>sa4 4wr</t>
  </si>
  <si>
    <t>sa44wr</t>
  </si>
  <si>
    <t>sa4 4xa</t>
  </si>
  <si>
    <t>sa44xa</t>
  </si>
  <si>
    <t>sa4 4xb</t>
  </si>
  <si>
    <t>sa44xb</t>
  </si>
  <si>
    <t>sa4 4xd</t>
  </si>
  <si>
    <t>sa44xd</t>
  </si>
  <si>
    <t>sa4 4xe</t>
  </si>
  <si>
    <t>sa44xe</t>
  </si>
  <si>
    <t>sa4 4xg</t>
  </si>
  <si>
    <t>sa44xg</t>
  </si>
  <si>
    <t>sa4 4xh</t>
  </si>
  <si>
    <t>sa44xh</t>
  </si>
  <si>
    <t>sa4 4xj</t>
  </si>
  <si>
    <t>sa44xj</t>
  </si>
  <si>
    <t>sa4 4xl</t>
  </si>
  <si>
    <t>sa44xl</t>
  </si>
  <si>
    <t>sa4 4xn</t>
  </si>
  <si>
    <t>sa44xn</t>
  </si>
  <si>
    <t>sa4 4xp</t>
  </si>
  <si>
    <t>sa44xp</t>
  </si>
  <si>
    <t>sa4 4xq</t>
  </si>
  <si>
    <t>sa44xq</t>
  </si>
  <si>
    <t>sa4 4xt</t>
  </si>
  <si>
    <t>sa44xt</t>
  </si>
  <si>
    <t>sa4 4xw</t>
  </si>
  <si>
    <t>sa44xw</t>
  </si>
  <si>
    <t>sa4 4xy</t>
  </si>
  <si>
    <t>sa44xy</t>
  </si>
  <si>
    <t>sa4 4xz</t>
  </si>
  <si>
    <t>sa44xz</t>
  </si>
  <si>
    <t>sa4 4ya</t>
  </si>
  <si>
    <t>sa44ya</t>
  </si>
  <si>
    <t>sa4 4yb</t>
  </si>
  <si>
    <t>sa44yb</t>
  </si>
  <si>
    <t>sa4 4yd</t>
  </si>
  <si>
    <t>sa44yd</t>
  </si>
  <si>
    <t>sa4 4ye</t>
  </si>
  <si>
    <t>sa44ye</t>
  </si>
  <si>
    <t>sa4 4yf</t>
  </si>
  <si>
    <t>sa44yf</t>
  </si>
  <si>
    <t>sa4 4yg</t>
  </si>
  <si>
    <t>sa44yg</t>
  </si>
  <si>
    <t>sa4 4yh</t>
  </si>
  <si>
    <t>sa44yh</t>
  </si>
  <si>
    <t>sa4 4yj</t>
  </si>
  <si>
    <t>sa44yj</t>
  </si>
  <si>
    <t>sa4 4yl</t>
  </si>
  <si>
    <t>sa44yl</t>
  </si>
  <si>
    <t>sa4 4yn</t>
  </si>
  <si>
    <t>sa44yn</t>
  </si>
  <si>
    <t>sa4 4yp</t>
  </si>
  <si>
    <t>sa44yp</t>
  </si>
  <si>
    <t>sa4 4yq</t>
  </si>
  <si>
    <t>sa44yq</t>
  </si>
  <si>
    <t>sa4 4yr</t>
  </si>
  <si>
    <t>sa44yr</t>
  </si>
  <si>
    <t>sa4 4ys</t>
  </si>
  <si>
    <t>sa44ys</t>
  </si>
  <si>
    <t>sa4 4yt</t>
  </si>
  <si>
    <t>sa44yt</t>
  </si>
  <si>
    <t>sa4 4yu</t>
  </si>
  <si>
    <t>sa44yu</t>
  </si>
  <si>
    <t>sa4 4yw</t>
  </si>
  <si>
    <t>sa44yw</t>
  </si>
  <si>
    <t>sa4 4yx</t>
  </si>
  <si>
    <t>sa44yx</t>
  </si>
  <si>
    <t>sa4 4yy</t>
  </si>
  <si>
    <t>sa44yy</t>
  </si>
  <si>
    <t>sa4 4yz</t>
  </si>
  <si>
    <t>sa44yz</t>
  </si>
  <si>
    <t>sa4 4za</t>
  </si>
  <si>
    <t>sa44za</t>
  </si>
  <si>
    <t>sa4 4zb</t>
  </si>
  <si>
    <t>sa44zb</t>
  </si>
  <si>
    <t>sa4 4zd</t>
  </si>
  <si>
    <t>sa44zd</t>
  </si>
  <si>
    <t>sa4 4ze</t>
  </si>
  <si>
    <t>sa44ze</t>
  </si>
  <si>
    <t>sa4 4zf</t>
  </si>
  <si>
    <t>sa44zf</t>
  </si>
  <si>
    <t>sa4 4zg</t>
  </si>
  <si>
    <t>sa44zg</t>
  </si>
  <si>
    <t>sa4 4zq</t>
  </si>
  <si>
    <t>sa44zq</t>
  </si>
  <si>
    <t>sa4 6ag</t>
  </si>
  <si>
    <t>sa46ag</t>
  </si>
  <si>
    <t>sa4 6ah</t>
  </si>
  <si>
    <t>sa46ah</t>
  </si>
  <si>
    <t>sa4 6aj</t>
  </si>
  <si>
    <t>sa46aj</t>
  </si>
  <si>
    <t>sa4 6al</t>
  </si>
  <si>
    <t>sa46al</t>
  </si>
  <si>
    <t>sa4 6be</t>
  </si>
  <si>
    <t>sa46be</t>
  </si>
  <si>
    <t>sa4 6bg</t>
  </si>
  <si>
    <t>sa46bg</t>
  </si>
  <si>
    <t>sa4 6js</t>
  </si>
  <si>
    <t>sa46js</t>
  </si>
  <si>
    <t>sa4 6ju</t>
  </si>
  <si>
    <t>sa46ju</t>
  </si>
  <si>
    <t>sa4 6jx</t>
  </si>
  <si>
    <t>sa46jx</t>
  </si>
  <si>
    <t>sa4 6pg</t>
  </si>
  <si>
    <t>sa46pg</t>
  </si>
  <si>
    <t>sa4 6ph</t>
  </si>
  <si>
    <t>sa46ph</t>
  </si>
  <si>
    <t>sa4 6pj</t>
  </si>
  <si>
    <t>sa46pj</t>
  </si>
  <si>
    <t>sa4 6pn</t>
  </si>
  <si>
    <t>sa46pn</t>
  </si>
  <si>
    <t>sa4 6pp</t>
  </si>
  <si>
    <t>sa46pp</t>
  </si>
  <si>
    <t>sa4 6pr</t>
  </si>
  <si>
    <t>sa46pr</t>
  </si>
  <si>
    <t>sa4 6ps</t>
  </si>
  <si>
    <t>sa46ps</t>
  </si>
  <si>
    <t>sa4 6pw</t>
  </si>
  <si>
    <t>sa46pw</t>
  </si>
  <si>
    <t>sa4 6py</t>
  </si>
  <si>
    <t>sa46py</t>
  </si>
  <si>
    <t>sa4 6pz</t>
  </si>
  <si>
    <t>sa46pz</t>
  </si>
  <si>
    <t>sa4 6qb</t>
  </si>
  <si>
    <t>sa46qb</t>
  </si>
  <si>
    <t>sa4 6qd</t>
  </si>
  <si>
    <t>sa46qd</t>
  </si>
  <si>
    <t>sa4 6qf</t>
  </si>
  <si>
    <t>sa46qf</t>
  </si>
  <si>
    <t>sa4 6qh</t>
  </si>
  <si>
    <t>sa46qh</t>
  </si>
  <si>
    <t>sa4 6qj</t>
  </si>
  <si>
    <t>sa46qj</t>
  </si>
  <si>
    <t>sa4 6ql</t>
  </si>
  <si>
    <t>sa46ql</t>
  </si>
  <si>
    <t>sa4 6qp</t>
  </si>
  <si>
    <t>sa46qp</t>
  </si>
  <si>
    <t>sa4 6qr</t>
  </si>
  <si>
    <t>sa46qr</t>
  </si>
  <si>
    <t>sa4 6qs</t>
  </si>
  <si>
    <t>sa46qs</t>
  </si>
  <si>
    <t>sa4 6qz</t>
  </si>
  <si>
    <t>sa46qz</t>
  </si>
  <si>
    <t>sa4 6rp</t>
  </si>
  <si>
    <t>sa46rp</t>
  </si>
  <si>
    <t>sa4 6rq</t>
  </si>
  <si>
    <t>sa46rq</t>
  </si>
  <si>
    <t>sa4 6rr</t>
  </si>
  <si>
    <t>sa46rr</t>
  </si>
  <si>
    <t>sa4 6rs</t>
  </si>
  <si>
    <t>sa46rs</t>
  </si>
  <si>
    <t>sa4 6sl</t>
  </si>
  <si>
    <t>sa46sl</t>
  </si>
  <si>
    <t>sa4 6sp</t>
  </si>
  <si>
    <t>sa46sp</t>
  </si>
  <si>
    <t>sa4 6sr</t>
  </si>
  <si>
    <t>sa46sr</t>
  </si>
  <si>
    <t>sa4 6ss</t>
  </si>
  <si>
    <t>sa46ss</t>
  </si>
  <si>
    <t>sa4 6te</t>
  </si>
  <si>
    <t>sa46te</t>
  </si>
  <si>
    <t>sa4 6th</t>
  </si>
  <si>
    <t>sa46th</t>
  </si>
  <si>
    <t>sa4 8ab</t>
  </si>
  <si>
    <t>sa48ab</t>
  </si>
  <si>
    <t>sa4 8ad</t>
  </si>
  <si>
    <t>sa48ad</t>
  </si>
  <si>
    <t>sa4 8ae</t>
  </si>
  <si>
    <t>sa48ae</t>
  </si>
  <si>
    <t>sa4 8af</t>
  </si>
  <si>
    <t>sa48af</t>
  </si>
  <si>
    <t>sa4 8ag</t>
  </si>
  <si>
    <t>sa48ag</t>
  </si>
  <si>
    <t>sa4 8aj</t>
  </si>
  <si>
    <t>sa48aj</t>
  </si>
  <si>
    <t>sa4 8ba</t>
  </si>
  <si>
    <t>sa48ba</t>
  </si>
  <si>
    <t>sa4 8bh</t>
  </si>
  <si>
    <t>sa48bh</t>
  </si>
  <si>
    <t>sa4 8bl</t>
  </si>
  <si>
    <t>sa48bl</t>
  </si>
  <si>
    <t>sa4 8bw</t>
  </si>
  <si>
    <t>sa48bw</t>
  </si>
  <si>
    <t>sa4 8da</t>
  </si>
  <si>
    <t>sa48da</t>
  </si>
  <si>
    <t>sa4 8db</t>
  </si>
  <si>
    <t>sa48db</t>
  </si>
  <si>
    <t>sa4 8dd</t>
  </si>
  <si>
    <t>sa48dd</t>
  </si>
  <si>
    <t>sa4 8de</t>
  </si>
  <si>
    <t>sa48de</t>
  </si>
  <si>
    <t>sa4 8df</t>
  </si>
  <si>
    <t>sa48df</t>
  </si>
  <si>
    <t>sa4 8dh</t>
  </si>
  <si>
    <t>sa48dh</t>
  </si>
  <si>
    <t>sa4 8dj</t>
  </si>
  <si>
    <t>sa48dj</t>
  </si>
  <si>
    <t>sa4 8dq</t>
  </si>
  <si>
    <t>sa48dq</t>
  </si>
  <si>
    <t>sa4 8dr</t>
  </si>
  <si>
    <t>sa48dr</t>
  </si>
  <si>
    <t>sa4 8ds</t>
  </si>
  <si>
    <t>sa48ds</t>
  </si>
  <si>
    <t>sa4 8du</t>
  </si>
  <si>
    <t>sa48du</t>
  </si>
  <si>
    <t>sa4 8dx</t>
  </si>
  <si>
    <t>sa48dx</t>
  </si>
  <si>
    <t>sa4 8ea</t>
  </si>
  <si>
    <t>sa48ea</t>
  </si>
  <si>
    <t>sa4 8eb</t>
  </si>
  <si>
    <t>sa48eb</t>
  </si>
  <si>
    <t>sa4 8ed</t>
  </si>
  <si>
    <t>sa48ed</t>
  </si>
  <si>
    <t>sa4 8ee</t>
  </si>
  <si>
    <t>sa48ee</t>
  </si>
  <si>
    <t>sa4 8ef</t>
  </si>
  <si>
    <t>sa48ef</t>
  </si>
  <si>
    <t>sa4 8eg</t>
  </si>
  <si>
    <t>sa48eg</t>
  </si>
  <si>
    <t>sa4 8eh</t>
  </si>
  <si>
    <t>sa48eh</t>
  </si>
  <si>
    <t>sa4 8hj</t>
  </si>
  <si>
    <t>sa48hj</t>
  </si>
  <si>
    <t>sa4 8hr</t>
  </si>
  <si>
    <t>sa48hr</t>
  </si>
  <si>
    <t>sa4 8hs</t>
  </si>
  <si>
    <t>sa48hs</t>
  </si>
  <si>
    <t>sa4 8ht</t>
  </si>
  <si>
    <t>sa48ht</t>
  </si>
  <si>
    <t>sa4 8hu</t>
  </si>
  <si>
    <t>sa48hu</t>
  </si>
  <si>
    <t>sa4 8hx</t>
  </si>
  <si>
    <t>sa48hx</t>
  </si>
  <si>
    <t>sa4 8hy</t>
  </si>
  <si>
    <t>sa48hy</t>
  </si>
  <si>
    <t>sa4 8hz</t>
  </si>
  <si>
    <t>sa48hz</t>
  </si>
  <si>
    <t>sa4 8ja</t>
  </si>
  <si>
    <t>sa48ja</t>
  </si>
  <si>
    <t>sa4 8jb</t>
  </si>
  <si>
    <t>sa48jb</t>
  </si>
  <si>
    <t>sa4 8jd</t>
  </si>
  <si>
    <t>sa48jd</t>
  </si>
  <si>
    <t>sa4 8je</t>
  </si>
  <si>
    <t>sa48je</t>
  </si>
  <si>
    <t>sa4 8jf</t>
  </si>
  <si>
    <t>sa48jf</t>
  </si>
  <si>
    <t>sa4 8jg</t>
  </si>
  <si>
    <t>sa48jg</t>
  </si>
  <si>
    <t>sa4 8jh</t>
  </si>
  <si>
    <t>sa48jh</t>
  </si>
  <si>
    <t>sa4 8jj</t>
  </si>
  <si>
    <t>sa48jj</t>
  </si>
  <si>
    <t>sa4 8jl</t>
  </si>
  <si>
    <t>sa48jl</t>
  </si>
  <si>
    <t>sa4 8jn</t>
  </si>
  <si>
    <t>sa48jn</t>
  </si>
  <si>
    <t>sa4 8jp</t>
  </si>
  <si>
    <t>sa48jp</t>
  </si>
  <si>
    <t>sa4 8jq</t>
  </si>
  <si>
    <t>sa48jq</t>
  </si>
  <si>
    <t>sa4 8jr</t>
  </si>
  <si>
    <t>sa48jr</t>
  </si>
  <si>
    <t>sa4 8js</t>
  </si>
  <si>
    <t>sa48js</t>
  </si>
  <si>
    <t>sa4 8jt</t>
  </si>
  <si>
    <t>sa48jt</t>
  </si>
  <si>
    <t>sa4 8ju</t>
  </si>
  <si>
    <t>sa48ju</t>
  </si>
  <si>
    <t>sa4 8jw</t>
  </si>
  <si>
    <t>sa48jw</t>
  </si>
  <si>
    <t>sa4 8jx</t>
  </si>
  <si>
    <t>sa48jx</t>
  </si>
  <si>
    <t>sa4 8jy</t>
  </si>
  <si>
    <t>sa48jy</t>
  </si>
  <si>
    <t>sa4 8jz</t>
  </si>
  <si>
    <t>sa48jz</t>
  </si>
  <si>
    <t>sa4 8la</t>
  </si>
  <si>
    <t>sa48la</t>
  </si>
  <si>
    <t>sa4 8ld</t>
  </si>
  <si>
    <t>sa48ld</t>
  </si>
  <si>
    <t>sa4 8le</t>
  </si>
  <si>
    <t>sa48le</t>
  </si>
  <si>
    <t>sa4 8lf</t>
  </si>
  <si>
    <t>sa48lf</t>
  </si>
  <si>
    <t>sa4 8lg</t>
  </si>
  <si>
    <t>sa48lg</t>
  </si>
  <si>
    <t>sa4 8lh</t>
  </si>
  <si>
    <t>sa48lh</t>
  </si>
  <si>
    <t>sa4 8ll</t>
  </si>
  <si>
    <t>sa48ll</t>
  </si>
  <si>
    <t>sa4 8ln</t>
  </si>
  <si>
    <t>sa48ln</t>
  </si>
  <si>
    <t>sa4 8lp</t>
  </si>
  <si>
    <t>sa48lp</t>
  </si>
  <si>
    <t>sa4 8lq</t>
  </si>
  <si>
    <t>sa48lq</t>
  </si>
  <si>
    <t>sa4 8lr</t>
  </si>
  <si>
    <t>sa48lr</t>
  </si>
  <si>
    <t>sa4 8ls</t>
  </si>
  <si>
    <t>sa48ls</t>
  </si>
  <si>
    <t>sa4 8lt</t>
  </si>
  <si>
    <t>sa48lt</t>
  </si>
  <si>
    <t>sa4 8lu</t>
  </si>
  <si>
    <t>sa48lu</t>
  </si>
  <si>
    <t>sa4 8lw</t>
  </si>
  <si>
    <t>sa48lw</t>
  </si>
  <si>
    <t>sa4 8lx</t>
  </si>
  <si>
    <t>sa48lx</t>
  </si>
  <si>
    <t>sa4 8ly</t>
  </si>
  <si>
    <t>sa48ly</t>
  </si>
  <si>
    <t>sa4 8lz</t>
  </si>
  <si>
    <t>sa48lz</t>
  </si>
  <si>
    <t>sa4 8na</t>
  </si>
  <si>
    <t>sa48na</t>
  </si>
  <si>
    <t>sa4 8nb</t>
  </si>
  <si>
    <t>sa48nb</t>
  </si>
  <si>
    <t>sa4 8nd</t>
  </si>
  <si>
    <t>sa48nd</t>
  </si>
  <si>
    <t>sa4 8ne</t>
  </si>
  <si>
    <t>sa48ne</t>
  </si>
  <si>
    <t>sa4 8nf</t>
  </si>
  <si>
    <t>sa48nf</t>
  </si>
  <si>
    <t>sa4 8ng</t>
  </si>
  <si>
    <t>sa48ng</t>
  </si>
  <si>
    <t>sa4 8nh</t>
  </si>
  <si>
    <t>sa48nh</t>
  </si>
  <si>
    <t>sa4 8nj</t>
  </si>
  <si>
    <t>sa48nj</t>
  </si>
  <si>
    <t>sa4 8nq</t>
  </si>
  <si>
    <t>sa48nq</t>
  </si>
  <si>
    <t>sa4 8nt</t>
  </si>
  <si>
    <t>sa48nt</t>
  </si>
  <si>
    <t>sa4 8nu</t>
  </si>
  <si>
    <t>sa48nu</t>
  </si>
  <si>
    <t>sa4 8nw</t>
  </si>
  <si>
    <t>sa48nw</t>
  </si>
  <si>
    <t>sa4 8nz</t>
  </si>
  <si>
    <t>sa48nz</t>
  </si>
  <si>
    <t>sa4 8pa</t>
  </si>
  <si>
    <t>sa48pa</t>
  </si>
  <si>
    <t>sa4 8pb</t>
  </si>
  <si>
    <t>sa48pb</t>
  </si>
  <si>
    <t>sa4 8pd</t>
  </si>
  <si>
    <t>sa48pd</t>
  </si>
  <si>
    <t>sa4 8pe</t>
  </si>
  <si>
    <t>sa48pe</t>
  </si>
  <si>
    <t>sa4 8pf</t>
  </si>
  <si>
    <t>sa48pf</t>
  </si>
  <si>
    <t>sa4 8pg</t>
  </si>
  <si>
    <t>sa48pg</t>
  </si>
  <si>
    <t>sa4 8ph</t>
  </si>
  <si>
    <t>sa48ph</t>
  </si>
  <si>
    <t>sa4 8pj</t>
  </si>
  <si>
    <t>sa48pj</t>
  </si>
  <si>
    <t>sa4 8pl</t>
  </si>
  <si>
    <t>sa48pl</t>
  </si>
  <si>
    <t>sa4 8pn</t>
  </si>
  <si>
    <t>sa48pn</t>
  </si>
  <si>
    <t>sa4 8pp</t>
  </si>
  <si>
    <t>sa48pp</t>
  </si>
  <si>
    <t>sa4 8pq</t>
  </si>
  <si>
    <t>sa48pq</t>
  </si>
  <si>
    <t>sa4 8pr</t>
  </si>
  <si>
    <t>sa48pr</t>
  </si>
  <si>
    <t>sa4 8ps</t>
  </si>
  <si>
    <t>sa48ps</t>
  </si>
  <si>
    <t>sa4 8pt</t>
  </si>
  <si>
    <t>sa48pt</t>
  </si>
  <si>
    <t>sa4 8pu</t>
  </si>
  <si>
    <t>sa48pu</t>
  </si>
  <si>
    <t>sa4 8pw</t>
  </si>
  <si>
    <t>sa48pw</t>
  </si>
  <si>
    <t>sa4 8px</t>
  </si>
  <si>
    <t>sa48px</t>
  </si>
  <si>
    <t>sa4 8py</t>
  </si>
  <si>
    <t>sa48py</t>
  </si>
  <si>
    <t>sa4 8pz</t>
  </si>
  <si>
    <t>sa48pz</t>
  </si>
  <si>
    <t>sa4 8qa</t>
  </si>
  <si>
    <t>sa48qa</t>
  </si>
  <si>
    <t>sa4 8qe</t>
  </si>
  <si>
    <t>sa48qe</t>
  </si>
  <si>
    <t>sa4 8qf</t>
  </si>
  <si>
    <t>sa48qf</t>
  </si>
  <si>
    <t>sa4 8qg</t>
  </si>
  <si>
    <t>sa48qg</t>
  </si>
  <si>
    <t>sa4 8qn</t>
  </si>
  <si>
    <t>sa48qn</t>
  </si>
  <si>
    <t>sa4 8qt</t>
  </si>
  <si>
    <t>sa48qt</t>
  </si>
  <si>
    <t>sa4 8qu</t>
  </si>
  <si>
    <t>sa48qu</t>
  </si>
  <si>
    <t>sa4 8qx</t>
  </si>
  <si>
    <t>sa48qx</t>
  </si>
  <si>
    <t>sa4 8ra</t>
  </si>
  <si>
    <t>sa48ra</t>
  </si>
  <si>
    <t>sa4 8rb</t>
  </si>
  <si>
    <t>sa48rb</t>
  </si>
  <si>
    <t>sa4 8rd</t>
  </si>
  <si>
    <t>sa48rd</t>
  </si>
  <si>
    <t>sa4 8re</t>
  </si>
  <si>
    <t>sa48re</t>
  </si>
  <si>
    <t>sa4 8rf</t>
  </si>
  <si>
    <t>sa48rf</t>
  </si>
  <si>
    <t>sa4 8rg</t>
  </si>
  <si>
    <t>sa48rg</t>
  </si>
  <si>
    <t>sa4 8rh</t>
  </si>
  <si>
    <t>sa48rh</t>
  </si>
  <si>
    <t>sa4 8rj</t>
  </si>
  <si>
    <t>sa48rj</t>
  </si>
  <si>
    <t>sa4 8rl</t>
  </si>
  <si>
    <t>sa48rl</t>
  </si>
  <si>
    <t>sa4 8rn</t>
  </si>
  <si>
    <t>sa48rn</t>
  </si>
  <si>
    <t>sa4 8rp</t>
  </si>
  <si>
    <t>sa48rp</t>
  </si>
  <si>
    <t>sa4 8rr</t>
  </si>
  <si>
    <t>sa48rr</t>
  </si>
  <si>
    <t>sa4 8rs</t>
  </si>
  <si>
    <t>sa48rs</t>
  </si>
  <si>
    <t>sa4 8rt</t>
  </si>
  <si>
    <t>sa48rt</t>
  </si>
  <si>
    <t>sa4 8ru</t>
  </si>
  <si>
    <t>sa48ru</t>
  </si>
  <si>
    <t>sa4 8rw</t>
  </si>
  <si>
    <t>sa48rw</t>
  </si>
  <si>
    <t>sa4 8rx</t>
  </si>
  <si>
    <t>sa48rx</t>
  </si>
  <si>
    <t>sa4 8ry</t>
  </si>
  <si>
    <t>sa48ry</t>
  </si>
  <si>
    <t>sa4 8rz</t>
  </si>
  <si>
    <t>sa48rz</t>
  </si>
  <si>
    <t>sa4 8sa</t>
  </si>
  <si>
    <t>sa48sa</t>
  </si>
  <si>
    <t>sa4 8sd</t>
  </si>
  <si>
    <t>sa48sd</t>
  </si>
  <si>
    <t>sa4 8se</t>
  </si>
  <si>
    <t>sa48se</t>
  </si>
  <si>
    <t>sa4 8sf</t>
  </si>
  <si>
    <t>sa48sf</t>
  </si>
  <si>
    <t>sa4 8sg</t>
  </si>
  <si>
    <t>sa48sg</t>
  </si>
  <si>
    <t>sa4 8sh</t>
  </si>
  <si>
    <t>sa48sh</t>
  </si>
  <si>
    <t>sa4 8sl</t>
  </si>
  <si>
    <t>sa48sl</t>
  </si>
  <si>
    <t>sa4 8sp</t>
  </si>
  <si>
    <t>sa48sp</t>
  </si>
  <si>
    <t>sa4 8sr</t>
  </si>
  <si>
    <t>sa48sr</t>
  </si>
  <si>
    <t>sa4 8ss</t>
  </si>
  <si>
    <t>sa48ss</t>
  </si>
  <si>
    <t>sa4 8st</t>
  </si>
  <si>
    <t>sa48st</t>
  </si>
  <si>
    <t>sa4 8sy</t>
  </si>
  <si>
    <t>sa48sy</t>
  </si>
  <si>
    <t>sa4 8sz</t>
  </si>
  <si>
    <t>sa48sz</t>
  </si>
  <si>
    <t>sa4 8ta</t>
  </si>
  <si>
    <t>sa48ta</t>
  </si>
  <si>
    <t>sa4 8tb</t>
  </si>
  <si>
    <t>sa48tb</t>
  </si>
  <si>
    <t>sa4 8te</t>
  </si>
  <si>
    <t>sa48te</t>
  </si>
  <si>
    <t>sa4 8tf</t>
  </si>
  <si>
    <t>sa48tf</t>
  </si>
  <si>
    <t>sa4 8th</t>
  </si>
  <si>
    <t>sa48th</t>
  </si>
  <si>
    <t>sa4 8tj</t>
  </si>
  <si>
    <t>sa48tj</t>
  </si>
  <si>
    <t>sa4 8tl</t>
  </si>
  <si>
    <t>sa48tl</t>
  </si>
  <si>
    <t>sa4 8tq</t>
  </si>
  <si>
    <t>sa48tq</t>
  </si>
  <si>
    <t>sa4 9dy</t>
  </si>
  <si>
    <t>sa49dy</t>
  </si>
  <si>
    <t>sa4 9hg</t>
  </si>
  <si>
    <t>sa49hg</t>
  </si>
  <si>
    <t>sa14 6aa</t>
  </si>
  <si>
    <t>sa146aa</t>
  </si>
  <si>
    <t>sa14 6ab</t>
  </si>
  <si>
    <t>sa146ab</t>
  </si>
  <si>
    <t>sa14 6ad</t>
  </si>
  <si>
    <t>sa146ad</t>
  </si>
  <si>
    <t>sa14 6ae</t>
  </si>
  <si>
    <t>sa146ae</t>
  </si>
  <si>
    <t>sa14 6af</t>
  </si>
  <si>
    <t>sa146af</t>
  </si>
  <si>
    <t>sa14 6ag</t>
  </si>
  <si>
    <t>sa146ag</t>
  </si>
  <si>
    <t>sa14 6ah</t>
  </si>
  <si>
    <t>sa146ah</t>
  </si>
  <si>
    <t>sa14 6al</t>
  </si>
  <si>
    <t>sa146al</t>
  </si>
  <si>
    <t>sa14 6an</t>
  </si>
  <si>
    <t>sa146an</t>
  </si>
  <si>
    <t>sa14 6ap</t>
  </si>
  <si>
    <t>sa146ap</t>
  </si>
  <si>
    <t>sa14 6aw</t>
  </si>
  <si>
    <t>sa146aw</t>
  </si>
  <si>
    <t>sa14 6ax</t>
  </si>
  <si>
    <t>sa146ax</t>
  </si>
  <si>
    <t>sa14 6ay</t>
  </si>
  <si>
    <t>sa146ay</t>
  </si>
  <si>
    <t>sa14 6az</t>
  </si>
  <si>
    <t>sa146az</t>
  </si>
  <si>
    <t>sa14 6ba</t>
  </si>
  <si>
    <t>sa146ba</t>
  </si>
  <si>
    <t>sa14 6bb</t>
  </si>
  <si>
    <t>sa146bb</t>
  </si>
  <si>
    <t>sa14 6bd</t>
  </si>
  <si>
    <t>sa146bd</t>
  </si>
  <si>
    <t>sa14 6be</t>
  </si>
  <si>
    <t>sa146be</t>
  </si>
  <si>
    <t>sa14 6bg</t>
  </si>
  <si>
    <t>sa146bg</t>
  </si>
  <si>
    <t>sa14 6bh</t>
  </si>
  <si>
    <t>sa146bh</t>
  </si>
  <si>
    <t>sa14 6bj</t>
  </si>
  <si>
    <t>sa146bj</t>
  </si>
  <si>
    <t>sa14 6bl</t>
  </si>
  <si>
    <t>sa146bl</t>
  </si>
  <si>
    <t>sa14 6bq</t>
  </si>
  <si>
    <t>sa146bq</t>
  </si>
  <si>
    <t>sa14 6bu</t>
  </si>
  <si>
    <t>sa146bu</t>
  </si>
  <si>
    <t>sa14 8jh</t>
  </si>
  <si>
    <t>sa148jh</t>
  </si>
  <si>
    <t>sa14 8jj</t>
  </si>
  <si>
    <t>sa148jj</t>
  </si>
  <si>
    <t>sa14 8jt</t>
  </si>
  <si>
    <t>sa148jt</t>
  </si>
  <si>
    <t>sa18 1bw</t>
  </si>
  <si>
    <t>sa181bw</t>
  </si>
  <si>
    <t>sa18 1lz</t>
  </si>
  <si>
    <t>sa181lz</t>
  </si>
  <si>
    <t>sa6 5rt</t>
  </si>
  <si>
    <t>sa65rt</t>
  </si>
  <si>
    <t>sa6 6pb</t>
  </si>
  <si>
    <t>sa66pb</t>
  </si>
  <si>
    <t>sa4 0fb</t>
  </si>
  <si>
    <t>sa40fb</t>
  </si>
  <si>
    <t>sa4 0fe</t>
  </si>
  <si>
    <t>sa40fe</t>
  </si>
  <si>
    <t>sa4 0xw</t>
  </si>
  <si>
    <t>sa40xw</t>
  </si>
  <si>
    <t>sa4 0ys</t>
  </si>
  <si>
    <t>sa40ys</t>
  </si>
  <si>
    <t>sa4 0yt</t>
  </si>
  <si>
    <t>sa40yt</t>
  </si>
  <si>
    <t>sa4 0yu</t>
  </si>
  <si>
    <t>sa40yu</t>
  </si>
  <si>
    <t>sa4 0yy</t>
  </si>
  <si>
    <t>sa40yy</t>
  </si>
  <si>
    <t>sa4 0yz</t>
  </si>
  <si>
    <t>sa40yz</t>
  </si>
  <si>
    <t>sa4 0zl</t>
  </si>
  <si>
    <t>sa40zl</t>
  </si>
  <si>
    <t>Afonydd Cleddau a Sir Benfro Forol/ cleddau Rivers and Pembrokshire Marine</t>
  </si>
  <si>
    <t>https://sac.jncc.gov.uk/site/UK0030074 - https://sac.jncc.gov.uk/site/UK0013116</t>
  </si>
  <si>
    <t>Afonydd Cleddau a Sir Benfro Forol/ Cleddau Rivers and Pembrokshire Marine</t>
  </si>
  <si>
    <t>Uzmaston</t>
  </si>
  <si>
    <t>Hook</t>
  </si>
  <si>
    <t>PCNPA</t>
  </si>
  <si>
    <t>1200-1500</t>
  </si>
  <si>
    <t>900-1200</t>
  </si>
  <si>
    <t>Neath Port Talbot</t>
  </si>
  <si>
    <t>BBNPA</t>
  </si>
  <si>
    <t>Swansea</t>
  </si>
  <si>
    <t>Castell-nedd Port Talbot</t>
  </si>
  <si>
    <t>Swansea LPA</t>
  </si>
  <si>
    <t>Neath Port Talbot LPA</t>
  </si>
  <si>
    <t>Burton Ferry STW</t>
  </si>
  <si>
    <t>Camrose</t>
  </si>
  <si>
    <t>Carew STW</t>
  </si>
  <si>
    <t>Cosheston STW</t>
  </si>
  <si>
    <t>Hook STW</t>
  </si>
  <si>
    <t>Hundleton STW</t>
  </si>
  <si>
    <t>Lamphey STW</t>
  </si>
  <si>
    <t>Langdon STW</t>
  </si>
  <si>
    <t>Llangwm STW</t>
  </si>
  <si>
    <t>Merlins STW</t>
  </si>
  <si>
    <t>Narberth STW</t>
  </si>
  <si>
    <t>Neyland STW</t>
  </si>
  <si>
    <t>Pembroke STW</t>
  </si>
  <si>
    <t>Reynalton STW</t>
  </si>
  <si>
    <t>Rosemarket STW</t>
  </si>
  <si>
    <t>Uzmaston STW</t>
  </si>
  <si>
    <t>Carmel STW</t>
  </si>
  <si>
    <t>Crosshands STW</t>
  </si>
  <si>
    <t>Cwmgwili STW</t>
  </si>
  <si>
    <t>Cwmtawel STW</t>
  </si>
  <si>
    <t>Felindre STW</t>
  </si>
  <si>
    <t>Garnswllt STW</t>
  </si>
  <si>
    <t>Gowerton STW</t>
  </si>
  <si>
    <t>Llanedi STW</t>
  </si>
  <si>
    <t>Llanelli STW</t>
  </si>
  <si>
    <t>Llangennech STW</t>
  </si>
  <si>
    <t>Llannant STW</t>
  </si>
  <si>
    <t>Llannon STW</t>
  </si>
  <si>
    <t>Nantgwineu STW</t>
  </si>
  <si>
    <t>Rhyd STW</t>
  </si>
  <si>
    <t>Bae Cemlyn/ Cemlyn Bay DIM AR GAEL/ NOT AVAILABLE</t>
  </si>
  <si>
    <t>v4</t>
  </si>
  <si>
    <t>Calculator version 4.0 - February 2026</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fonts count="46" x14ac:knownFonts="1">
    <font>
      <sz val="11"/>
      <color theme="1"/>
      <name val="Arial"/>
      <family val="2"/>
      <scheme val="minor"/>
    </font>
    <font>
      <b/>
      <sz val="11"/>
      <color theme="1"/>
      <name val="Arial"/>
      <family val="2"/>
      <scheme val="minor"/>
    </font>
    <font>
      <sz val="14"/>
      <color theme="1"/>
      <name val="Arial"/>
      <family val="2"/>
      <scheme val="minor"/>
    </font>
    <font>
      <b/>
      <sz val="20"/>
      <color rgb="FFFFFFFF"/>
      <name val="Arial"/>
      <family val="2"/>
      <scheme val="minor"/>
    </font>
    <font>
      <b/>
      <sz val="16"/>
      <color theme="1"/>
      <name val="Arial"/>
      <family val="2"/>
      <scheme val="minor"/>
    </font>
    <font>
      <sz val="10"/>
      <color theme="1"/>
      <name val="Arial"/>
      <family val="2"/>
      <scheme val="minor"/>
    </font>
    <font>
      <b/>
      <sz val="10"/>
      <color theme="1"/>
      <name val="Arial"/>
      <family val="2"/>
      <scheme val="minor"/>
    </font>
    <font>
      <sz val="11"/>
      <color theme="1"/>
      <name val="Arial"/>
      <family val="2"/>
      <scheme val="minor"/>
    </font>
    <font>
      <sz val="18"/>
      <color theme="3"/>
      <name val="Arial"/>
      <family val="2"/>
      <scheme val="major"/>
    </font>
    <font>
      <b/>
      <sz val="15"/>
      <color theme="3"/>
      <name val="Arial"/>
      <family val="2"/>
      <scheme val="minor"/>
    </font>
    <font>
      <b/>
      <sz val="13"/>
      <color theme="3"/>
      <name val="Arial"/>
      <family val="2"/>
      <scheme val="minor"/>
    </font>
    <font>
      <b/>
      <sz val="11"/>
      <color theme="3"/>
      <name val="Arial"/>
      <family val="2"/>
      <scheme val="minor"/>
    </font>
    <font>
      <sz val="11"/>
      <color rgb="FF006100"/>
      <name val="Arial"/>
      <family val="2"/>
      <scheme val="minor"/>
    </font>
    <font>
      <sz val="11"/>
      <color rgb="FF9C0006"/>
      <name val="Arial"/>
      <family val="2"/>
      <scheme val="minor"/>
    </font>
    <font>
      <sz val="11"/>
      <color rgb="FF9C5700"/>
      <name val="Arial"/>
      <family val="2"/>
      <scheme val="minor"/>
    </font>
    <font>
      <sz val="11"/>
      <color rgb="FF3F3F76"/>
      <name val="Arial"/>
      <family val="2"/>
      <scheme val="minor"/>
    </font>
    <font>
      <b/>
      <sz val="11"/>
      <color rgb="FF3F3F3F"/>
      <name val="Arial"/>
      <family val="2"/>
      <scheme val="minor"/>
    </font>
    <font>
      <b/>
      <sz val="11"/>
      <color rgb="FFFA7D00"/>
      <name val="Arial"/>
      <family val="2"/>
      <scheme val="minor"/>
    </font>
    <font>
      <sz val="11"/>
      <color rgb="FFFA7D00"/>
      <name val="Arial"/>
      <family val="2"/>
      <scheme val="minor"/>
    </font>
    <font>
      <b/>
      <sz val="11"/>
      <color theme="0"/>
      <name val="Arial"/>
      <family val="2"/>
      <scheme val="minor"/>
    </font>
    <font>
      <sz val="11"/>
      <color rgb="FFFF0000"/>
      <name val="Arial"/>
      <family val="2"/>
      <scheme val="minor"/>
    </font>
    <font>
      <i/>
      <sz val="11"/>
      <color rgb="FF7F7F7F"/>
      <name val="Arial"/>
      <family val="2"/>
      <scheme val="minor"/>
    </font>
    <font>
      <sz val="11"/>
      <color theme="0"/>
      <name val="Arial"/>
      <family val="2"/>
      <scheme val="minor"/>
    </font>
    <font>
      <u/>
      <sz val="11"/>
      <color theme="10"/>
      <name val="Arial"/>
      <family val="2"/>
      <scheme val="minor"/>
    </font>
    <font>
      <sz val="8"/>
      <name val="Arial"/>
      <family val="2"/>
      <scheme val="minor"/>
    </font>
    <font>
      <sz val="12"/>
      <color theme="1"/>
      <name val="Arial"/>
      <family val="2"/>
      <scheme val="minor"/>
    </font>
    <font>
      <b/>
      <sz val="12"/>
      <color rgb="FFFFFFFF"/>
      <name val="Arial"/>
      <family val="2"/>
      <scheme val="minor"/>
    </font>
    <font>
      <sz val="12"/>
      <color rgb="FFFFFFFF"/>
      <name val="Arial"/>
      <family val="2"/>
      <scheme val="minor"/>
    </font>
    <font>
      <sz val="12"/>
      <color theme="0"/>
      <name val="Arial"/>
      <family val="2"/>
      <scheme val="minor"/>
    </font>
    <font>
      <sz val="12"/>
      <name val="Arial"/>
      <family val="2"/>
      <scheme val="minor"/>
    </font>
    <font>
      <b/>
      <sz val="12"/>
      <color theme="1"/>
      <name val="Arial"/>
      <family val="2"/>
      <scheme val="minor"/>
    </font>
    <font>
      <sz val="11"/>
      <color rgb="FF3C4043"/>
      <name val="Arial"/>
      <family val="2"/>
      <scheme val="minor"/>
    </font>
    <font>
      <sz val="12"/>
      <name val="Arial"/>
      <family val="2"/>
    </font>
    <font>
      <b/>
      <sz val="12"/>
      <name val="Arial"/>
      <family val="2"/>
    </font>
    <font>
      <b/>
      <sz val="12"/>
      <name val="Arial"/>
      <family val="2"/>
      <scheme val="minor"/>
    </font>
    <font>
      <b/>
      <sz val="14"/>
      <name val="Arial"/>
      <family val="2"/>
      <scheme val="minor"/>
    </font>
    <font>
      <b/>
      <sz val="18"/>
      <name val="Arial"/>
      <family val="2"/>
      <scheme val="minor"/>
    </font>
    <font>
      <sz val="18"/>
      <name val="Arial"/>
      <family val="2"/>
      <scheme val="minor"/>
    </font>
    <font>
      <b/>
      <sz val="20"/>
      <name val="Arial"/>
      <family val="2"/>
      <scheme val="minor"/>
    </font>
    <font>
      <sz val="12"/>
      <color theme="1"/>
      <name val="Arial"/>
      <family val="2"/>
    </font>
    <font>
      <u/>
      <sz val="12"/>
      <name val="Arial"/>
      <family val="2"/>
      <scheme val="minor"/>
    </font>
    <font>
      <u/>
      <sz val="12"/>
      <color theme="1"/>
      <name val="Arial"/>
      <family val="2"/>
      <scheme val="minor"/>
    </font>
    <font>
      <sz val="10"/>
      <color rgb="FF000000"/>
      <name val="Arial"/>
      <family val="2"/>
      <scheme val="minor"/>
    </font>
    <font>
      <b/>
      <sz val="10"/>
      <name val="Arial"/>
      <family val="2"/>
      <scheme val="minor"/>
    </font>
    <font>
      <b/>
      <sz val="11"/>
      <name val="Arial"/>
      <family val="2"/>
      <scheme val="minor"/>
    </font>
    <font>
      <sz val="10"/>
      <name val="Arial"/>
      <family val="2"/>
      <scheme val="minor"/>
    </font>
  </fonts>
  <fills count="46">
    <fill>
      <patternFill patternType="none"/>
    </fill>
    <fill>
      <patternFill patternType="gray125"/>
    </fill>
    <fill>
      <patternFill patternType="solid">
        <fgColor theme="0" tint="-0.14999847407452621"/>
        <bgColor indexed="64"/>
      </patternFill>
    </fill>
    <fill>
      <patternFill patternType="solid">
        <fgColor rgb="FFFFE4E5"/>
        <bgColor indexed="64"/>
      </patternFill>
    </fill>
    <fill>
      <patternFill patternType="solid">
        <fgColor rgb="FFC6EFCE"/>
      </patternFill>
    </fill>
    <fill>
      <patternFill patternType="solid">
        <fgColor rgb="FFFFC7CE"/>
      </patternFill>
    </fill>
    <fill>
      <patternFill patternType="solid">
        <fgColor rgb="FFFFEB9C"/>
      </patternFill>
    </fill>
    <fill>
      <patternFill patternType="solid">
        <fgColor rgb="FFFFCC99"/>
      </patternFill>
    </fill>
    <fill>
      <patternFill patternType="solid">
        <fgColor rgb="FFF2F2F2"/>
      </patternFill>
    </fill>
    <fill>
      <patternFill patternType="solid">
        <fgColor rgb="FFA5A5A5"/>
      </patternFill>
    </fill>
    <fill>
      <patternFill patternType="solid">
        <fgColor rgb="FFFFFFCC"/>
      </patternFill>
    </fill>
    <fill>
      <patternFill patternType="solid">
        <fgColor theme="4"/>
      </patternFill>
    </fill>
    <fill>
      <patternFill patternType="solid">
        <fgColor theme="4" tint="0.79998168889431442"/>
        <bgColor indexed="65"/>
      </patternFill>
    </fill>
    <fill>
      <patternFill patternType="solid">
        <fgColor theme="4" tint="0.59999389629810485"/>
        <bgColor indexed="65"/>
      </patternFill>
    </fill>
    <fill>
      <patternFill patternType="solid">
        <fgColor theme="4" tint="0.39997558519241921"/>
        <bgColor indexed="65"/>
      </patternFill>
    </fill>
    <fill>
      <patternFill patternType="solid">
        <fgColor theme="5"/>
      </patternFill>
    </fill>
    <fill>
      <patternFill patternType="solid">
        <fgColor theme="5" tint="0.79998168889431442"/>
        <bgColor indexed="65"/>
      </patternFill>
    </fill>
    <fill>
      <patternFill patternType="solid">
        <fgColor theme="5" tint="0.59999389629810485"/>
        <bgColor indexed="65"/>
      </patternFill>
    </fill>
    <fill>
      <patternFill patternType="solid">
        <fgColor theme="5" tint="0.39997558519241921"/>
        <bgColor indexed="65"/>
      </patternFill>
    </fill>
    <fill>
      <patternFill patternType="solid">
        <fgColor theme="6"/>
      </patternFill>
    </fill>
    <fill>
      <patternFill patternType="solid">
        <fgColor theme="6" tint="0.79998168889431442"/>
        <bgColor indexed="65"/>
      </patternFill>
    </fill>
    <fill>
      <patternFill patternType="solid">
        <fgColor theme="6" tint="0.59999389629810485"/>
        <bgColor indexed="65"/>
      </patternFill>
    </fill>
    <fill>
      <patternFill patternType="solid">
        <fgColor theme="6" tint="0.39997558519241921"/>
        <bgColor indexed="65"/>
      </patternFill>
    </fill>
    <fill>
      <patternFill patternType="solid">
        <fgColor theme="7"/>
      </patternFill>
    </fill>
    <fill>
      <patternFill patternType="solid">
        <fgColor theme="7" tint="0.79998168889431442"/>
        <bgColor indexed="65"/>
      </patternFill>
    </fill>
    <fill>
      <patternFill patternType="solid">
        <fgColor theme="7" tint="0.59999389629810485"/>
        <bgColor indexed="65"/>
      </patternFill>
    </fill>
    <fill>
      <patternFill patternType="solid">
        <fgColor theme="7" tint="0.39997558519241921"/>
        <bgColor indexed="65"/>
      </patternFill>
    </fill>
    <fill>
      <patternFill patternType="solid">
        <fgColor theme="8"/>
      </patternFill>
    </fill>
    <fill>
      <patternFill patternType="solid">
        <fgColor theme="8" tint="0.79998168889431442"/>
        <bgColor indexed="65"/>
      </patternFill>
    </fill>
    <fill>
      <patternFill patternType="solid">
        <fgColor theme="8" tint="0.59999389629810485"/>
        <bgColor indexed="65"/>
      </patternFill>
    </fill>
    <fill>
      <patternFill patternType="solid">
        <fgColor theme="8" tint="0.39997558519241921"/>
        <bgColor indexed="65"/>
      </patternFill>
    </fill>
    <fill>
      <patternFill patternType="solid">
        <fgColor theme="9"/>
      </patternFill>
    </fill>
    <fill>
      <patternFill patternType="solid">
        <fgColor theme="9" tint="0.79998168889431442"/>
        <bgColor indexed="65"/>
      </patternFill>
    </fill>
    <fill>
      <patternFill patternType="solid">
        <fgColor theme="9" tint="0.59999389629810485"/>
        <bgColor indexed="65"/>
      </patternFill>
    </fill>
    <fill>
      <patternFill patternType="solid">
        <fgColor theme="9" tint="0.39997558519241921"/>
        <bgColor indexed="65"/>
      </patternFill>
    </fill>
    <fill>
      <patternFill patternType="solid">
        <fgColor rgb="FFE9EDF7"/>
        <bgColor indexed="64"/>
      </patternFill>
    </fill>
    <fill>
      <patternFill patternType="solid">
        <fgColor rgb="FFFEE6CA"/>
        <bgColor indexed="64"/>
      </patternFill>
    </fill>
    <fill>
      <patternFill patternType="solid">
        <fgColor rgb="FFFEE6CA"/>
        <bgColor rgb="FF000000"/>
      </patternFill>
    </fill>
    <fill>
      <patternFill patternType="solid">
        <fgColor theme="8" tint="0.79998168889431442"/>
        <bgColor indexed="64"/>
      </patternFill>
    </fill>
    <fill>
      <patternFill patternType="solid">
        <fgColor theme="8"/>
        <bgColor indexed="64"/>
      </patternFill>
    </fill>
    <fill>
      <patternFill patternType="solid">
        <fgColor theme="9" tint="0.79998168889431442"/>
        <bgColor indexed="64"/>
      </patternFill>
    </fill>
    <fill>
      <patternFill patternType="solid">
        <fgColor rgb="FFFFFF00"/>
        <bgColor indexed="64"/>
      </patternFill>
    </fill>
    <fill>
      <patternFill patternType="solid">
        <fgColor theme="5" tint="0.79998168889431442"/>
        <bgColor indexed="64"/>
      </patternFill>
    </fill>
    <fill>
      <patternFill patternType="solid">
        <fgColor theme="5"/>
        <bgColor indexed="64"/>
      </patternFill>
    </fill>
    <fill>
      <patternFill patternType="solid">
        <fgColor theme="7" tint="0.79998168889431442"/>
        <bgColor indexed="64"/>
      </patternFill>
    </fill>
    <fill>
      <patternFill patternType="solid">
        <fgColor rgb="FFEBCAC3"/>
        <bgColor indexed="64"/>
      </patternFill>
    </fill>
  </fills>
  <borders count="23">
    <border>
      <left/>
      <right/>
      <top/>
      <bottom/>
      <diagonal/>
    </border>
    <border>
      <left/>
      <right style="thin">
        <color auto="1"/>
      </right>
      <top style="thin">
        <color auto="1"/>
      </top>
      <bottom style="thin">
        <color auto="1"/>
      </bottom>
      <diagonal/>
    </border>
    <border>
      <left style="thin">
        <color auto="1"/>
      </left>
      <right style="thin">
        <color auto="1"/>
      </right>
      <top style="thin">
        <color auto="1"/>
      </top>
      <bottom style="thin">
        <color auto="1"/>
      </bottom>
      <diagonal/>
    </border>
    <border>
      <left style="thin">
        <color auto="1"/>
      </left>
      <right/>
      <top style="thin">
        <color auto="1"/>
      </top>
      <bottom style="thin">
        <color auto="1"/>
      </bottom>
      <diagonal/>
    </border>
    <border>
      <left/>
      <right/>
      <top/>
      <bottom style="thick">
        <color theme="4"/>
      </bottom>
      <diagonal/>
    </border>
    <border>
      <left/>
      <right/>
      <top/>
      <bottom style="thick">
        <color theme="4" tint="0.499984740745262"/>
      </bottom>
      <diagonal/>
    </border>
    <border>
      <left/>
      <right/>
      <top/>
      <bottom style="medium">
        <color theme="4" tint="0.39997558519241921"/>
      </bottom>
      <diagonal/>
    </border>
    <border>
      <left style="thin">
        <color rgb="FF7F7F7F"/>
      </left>
      <right style="thin">
        <color rgb="FF7F7F7F"/>
      </right>
      <top style="thin">
        <color rgb="FF7F7F7F"/>
      </top>
      <bottom style="thin">
        <color rgb="FF7F7F7F"/>
      </bottom>
      <diagonal/>
    </border>
    <border>
      <left style="thin">
        <color rgb="FF3F3F3F"/>
      </left>
      <right style="thin">
        <color rgb="FF3F3F3F"/>
      </right>
      <top style="thin">
        <color rgb="FF3F3F3F"/>
      </top>
      <bottom style="thin">
        <color rgb="FF3F3F3F"/>
      </bottom>
      <diagonal/>
    </border>
    <border>
      <left/>
      <right/>
      <top/>
      <bottom style="double">
        <color rgb="FFFF8001"/>
      </bottom>
      <diagonal/>
    </border>
    <border>
      <left style="double">
        <color rgb="FF3F3F3F"/>
      </left>
      <right style="double">
        <color rgb="FF3F3F3F"/>
      </right>
      <top style="double">
        <color rgb="FF3F3F3F"/>
      </top>
      <bottom style="double">
        <color rgb="FF3F3F3F"/>
      </bottom>
      <diagonal/>
    </border>
    <border>
      <left style="thin">
        <color rgb="FFB2B2B2"/>
      </left>
      <right style="thin">
        <color rgb="FFB2B2B2"/>
      </right>
      <top style="thin">
        <color rgb="FFB2B2B2"/>
      </top>
      <bottom style="thin">
        <color rgb="FFB2B2B2"/>
      </bottom>
      <diagonal/>
    </border>
    <border>
      <left/>
      <right/>
      <top style="thin">
        <color theme="4"/>
      </top>
      <bottom style="double">
        <color theme="4"/>
      </bottom>
      <diagonal/>
    </border>
    <border>
      <left/>
      <right style="thin">
        <color indexed="64"/>
      </right>
      <top/>
      <bottom style="thin">
        <color indexed="64"/>
      </bottom>
      <diagonal/>
    </border>
    <border>
      <left style="thin">
        <color indexed="64"/>
      </left>
      <right/>
      <top/>
      <bottom style="thin">
        <color indexed="64"/>
      </bottom>
      <diagonal/>
    </border>
    <border>
      <left/>
      <right style="thin">
        <color indexed="64"/>
      </right>
      <top style="thin">
        <color indexed="64"/>
      </top>
      <bottom/>
      <diagonal/>
    </border>
    <border>
      <left style="thin">
        <color indexed="64"/>
      </left>
      <right/>
      <top style="thin">
        <color indexed="64"/>
      </top>
      <bottom/>
      <diagonal/>
    </border>
    <border>
      <left style="thin">
        <color auto="1"/>
      </left>
      <right style="thin">
        <color auto="1"/>
      </right>
      <top style="thin">
        <color auto="1"/>
      </top>
      <bottom/>
      <diagonal/>
    </border>
    <border>
      <left style="thin">
        <color auto="1"/>
      </left>
      <right style="thin">
        <color auto="1"/>
      </right>
      <top/>
      <bottom style="thin">
        <color auto="1"/>
      </bottom>
      <diagonal/>
    </border>
    <border>
      <left style="thin">
        <color indexed="64"/>
      </left>
      <right/>
      <top/>
      <bottom/>
      <diagonal/>
    </border>
    <border>
      <left/>
      <right/>
      <top style="thin">
        <color auto="1"/>
      </top>
      <bottom style="thin">
        <color auto="1"/>
      </bottom>
      <diagonal/>
    </border>
    <border>
      <left/>
      <right/>
      <top/>
      <bottom style="thin">
        <color indexed="64"/>
      </bottom>
      <diagonal/>
    </border>
    <border>
      <left style="thin">
        <color auto="1"/>
      </left>
      <right style="thin">
        <color auto="1"/>
      </right>
      <top/>
      <bottom/>
      <diagonal/>
    </border>
  </borders>
  <cellStyleXfs count="43">
    <xf numFmtId="0" fontId="0" fillId="0" borderId="0"/>
    <xf numFmtId="0" fontId="8" fillId="0" borderId="0" applyNumberFormat="0" applyFill="0" applyBorder="0" applyAlignment="0" applyProtection="0"/>
    <xf numFmtId="0" fontId="9" fillId="0" borderId="4" applyNumberFormat="0" applyFill="0" applyAlignment="0" applyProtection="0"/>
    <xf numFmtId="0" fontId="10" fillId="0" borderId="5" applyNumberFormat="0" applyFill="0" applyAlignment="0" applyProtection="0"/>
    <xf numFmtId="0" fontId="11" fillId="0" borderId="6" applyNumberFormat="0" applyFill="0" applyAlignment="0" applyProtection="0"/>
    <xf numFmtId="0" fontId="11" fillId="0" borderId="0" applyNumberFormat="0" applyFill="0" applyBorder="0" applyAlignment="0" applyProtection="0"/>
    <xf numFmtId="0" fontId="12" fillId="4" borderId="0" applyNumberFormat="0" applyBorder="0" applyAlignment="0" applyProtection="0"/>
    <xf numFmtId="0" fontId="13" fillId="5" borderId="0" applyNumberFormat="0" applyBorder="0" applyAlignment="0" applyProtection="0"/>
    <xf numFmtId="0" fontId="14" fillId="6" borderId="0" applyNumberFormat="0" applyBorder="0" applyAlignment="0" applyProtection="0"/>
    <xf numFmtId="0" fontId="15" fillId="7" borderId="7" applyNumberFormat="0" applyAlignment="0" applyProtection="0"/>
    <xf numFmtId="0" fontId="16" fillId="8" borderId="8" applyNumberFormat="0" applyAlignment="0" applyProtection="0"/>
    <xf numFmtId="0" fontId="17" fillId="8" borderId="7" applyNumberFormat="0" applyAlignment="0" applyProtection="0"/>
    <xf numFmtId="0" fontId="18" fillId="0" borderId="9" applyNumberFormat="0" applyFill="0" applyAlignment="0" applyProtection="0"/>
    <xf numFmtId="0" fontId="19" fillId="9" borderId="10" applyNumberFormat="0" applyAlignment="0" applyProtection="0"/>
    <xf numFmtId="0" fontId="20" fillId="0" borderId="0" applyNumberFormat="0" applyFill="0" applyBorder="0" applyAlignment="0" applyProtection="0"/>
    <xf numFmtId="0" fontId="7" fillId="10" borderId="11" applyNumberFormat="0" applyFont="0" applyAlignment="0" applyProtection="0"/>
    <xf numFmtId="0" fontId="21" fillId="0" borderId="0" applyNumberFormat="0" applyFill="0" applyBorder="0" applyAlignment="0" applyProtection="0"/>
    <xf numFmtId="0" fontId="1" fillId="0" borderId="12" applyNumberFormat="0" applyFill="0" applyAlignment="0" applyProtection="0"/>
    <xf numFmtId="0" fontId="22" fillId="11" borderId="0" applyNumberFormat="0" applyBorder="0" applyAlignment="0" applyProtection="0"/>
    <xf numFmtId="0" fontId="7" fillId="12" borderId="0" applyNumberFormat="0" applyBorder="0" applyAlignment="0" applyProtection="0"/>
    <xf numFmtId="0" fontId="7" fillId="13" borderId="0" applyNumberFormat="0" applyBorder="0" applyAlignment="0" applyProtection="0"/>
    <xf numFmtId="0" fontId="7" fillId="14" borderId="0" applyNumberFormat="0" applyBorder="0" applyAlignment="0" applyProtection="0"/>
    <xf numFmtId="0" fontId="22" fillId="15" borderId="0" applyNumberFormat="0" applyBorder="0" applyAlignment="0" applyProtection="0"/>
    <xf numFmtId="0" fontId="7" fillId="16" borderId="0" applyNumberFormat="0" applyBorder="0" applyAlignment="0" applyProtection="0"/>
    <xf numFmtId="0" fontId="7" fillId="17" borderId="0" applyNumberFormat="0" applyBorder="0" applyAlignment="0" applyProtection="0"/>
    <xf numFmtId="0" fontId="7" fillId="18" borderId="0" applyNumberFormat="0" applyBorder="0" applyAlignment="0" applyProtection="0"/>
    <xf numFmtId="0" fontId="22" fillId="19" borderId="0" applyNumberFormat="0" applyBorder="0" applyAlignment="0" applyProtection="0"/>
    <xf numFmtId="0" fontId="7" fillId="20" borderId="0" applyNumberFormat="0" applyBorder="0" applyAlignment="0" applyProtection="0"/>
    <xf numFmtId="0" fontId="7" fillId="21" borderId="0" applyNumberFormat="0" applyBorder="0" applyAlignment="0" applyProtection="0"/>
    <xf numFmtId="0" fontId="7" fillId="22" borderId="0" applyNumberFormat="0" applyBorder="0" applyAlignment="0" applyProtection="0"/>
    <xf numFmtId="0" fontId="22" fillId="23" borderId="0" applyNumberFormat="0" applyBorder="0" applyAlignment="0" applyProtection="0"/>
    <xf numFmtId="0" fontId="7" fillId="24" borderId="0" applyNumberFormat="0" applyBorder="0" applyAlignment="0" applyProtection="0"/>
    <xf numFmtId="0" fontId="7" fillId="25" borderId="0" applyNumberFormat="0" applyBorder="0" applyAlignment="0" applyProtection="0"/>
    <xf numFmtId="0" fontId="7" fillId="26" borderId="0" applyNumberFormat="0" applyBorder="0" applyAlignment="0" applyProtection="0"/>
    <xf numFmtId="0" fontId="22" fillId="27" borderId="0" applyNumberFormat="0" applyBorder="0" applyAlignment="0" applyProtection="0"/>
    <xf numFmtId="0" fontId="7" fillId="28" borderId="0" applyNumberFormat="0" applyBorder="0" applyAlignment="0" applyProtection="0"/>
    <xf numFmtId="0" fontId="7" fillId="29" borderId="0" applyNumberFormat="0" applyBorder="0" applyAlignment="0" applyProtection="0"/>
    <xf numFmtId="0" fontId="7" fillId="30" borderId="0" applyNumberFormat="0" applyBorder="0" applyAlignment="0" applyProtection="0"/>
    <xf numFmtId="0" fontId="22" fillId="31" borderId="0" applyNumberFormat="0" applyBorder="0" applyAlignment="0" applyProtection="0"/>
    <xf numFmtId="0" fontId="7" fillId="32" borderId="0" applyNumberFormat="0" applyBorder="0" applyAlignment="0" applyProtection="0"/>
    <xf numFmtId="0" fontId="7" fillId="33" borderId="0" applyNumberFormat="0" applyBorder="0" applyAlignment="0" applyProtection="0"/>
    <xf numFmtId="0" fontId="7" fillId="34" borderId="0" applyNumberFormat="0" applyBorder="0" applyAlignment="0" applyProtection="0"/>
    <xf numFmtId="0" fontId="23" fillId="0" borderId="0" applyNumberFormat="0" applyFill="0" applyBorder="0" applyAlignment="0" applyProtection="0"/>
  </cellStyleXfs>
  <cellXfs count="151">
    <xf numFmtId="0" fontId="0" fillId="0" borderId="0" xfId="0"/>
    <xf numFmtId="0" fontId="5" fillId="3" borderId="2" xfId="0" applyFont="1" applyFill="1" applyBorder="1"/>
    <xf numFmtId="0" fontId="6" fillId="3" borderId="2" xfId="0" applyFont="1" applyFill="1" applyBorder="1" applyAlignment="1">
      <alignment horizontal="center" vertical="center" wrapText="1"/>
    </xf>
    <xf numFmtId="0" fontId="0" fillId="0" borderId="0" xfId="0" applyAlignment="1">
      <alignment horizontal="center" vertical="center" wrapText="1"/>
    </xf>
    <xf numFmtId="0" fontId="23" fillId="0" borderId="0" xfId="42" applyFill="1" applyBorder="1" applyAlignment="1"/>
    <xf numFmtId="0" fontId="34" fillId="2" borderId="13" xfId="0" applyFont="1" applyFill="1" applyBorder="1" applyAlignment="1">
      <alignment horizontal="left" vertical="center" wrapText="1"/>
    </xf>
    <xf numFmtId="0" fontId="34" fillId="2" borderId="14" xfId="0" applyFont="1" applyFill="1" applyBorder="1" applyAlignment="1">
      <alignment horizontal="left" vertical="center" wrapText="1"/>
    </xf>
    <xf numFmtId="0" fontId="29" fillId="36" borderId="0" xfId="0" applyFont="1" applyFill="1"/>
    <xf numFmtId="0" fontId="34" fillId="36" borderId="0" xfId="0" applyFont="1" applyFill="1" applyAlignment="1">
      <alignment vertical="center"/>
    </xf>
    <xf numFmtId="0" fontId="29" fillId="36" borderId="0" xfId="0" applyFont="1" applyFill="1" applyAlignment="1">
      <alignment vertical="center"/>
    </xf>
    <xf numFmtId="0" fontId="29" fillId="36" borderId="0" xfId="0" applyFont="1" applyFill="1" applyAlignment="1">
      <alignment vertical="center" wrapText="1"/>
    </xf>
    <xf numFmtId="0" fontId="38" fillId="36" borderId="0" xfId="0" applyFont="1" applyFill="1" applyAlignment="1">
      <alignment horizontal="left" vertical="center"/>
    </xf>
    <xf numFmtId="0" fontId="36" fillId="36" borderId="0" xfId="0" applyFont="1" applyFill="1" applyAlignment="1">
      <alignment horizontal="left" vertical="center"/>
    </xf>
    <xf numFmtId="0" fontId="35" fillId="2" borderId="18" xfId="3" applyFont="1" applyFill="1" applyBorder="1" applyAlignment="1">
      <alignment horizontal="left" vertical="center"/>
    </xf>
    <xf numFmtId="0" fontId="38" fillId="2" borderId="2" xfId="2" applyFont="1" applyFill="1" applyBorder="1" applyAlignment="1">
      <alignment horizontal="left" vertical="center" wrapText="1"/>
    </xf>
    <xf numFmtId="0" fontId="34" fillId="36" borderId="2" xfId="0" applyFont="1" applyFill="1" applyBorder="1" applyAlignment="1">
      <alignment horizontal="left" vertical="center" wrapText="1"/>
    </xf>
    <xf numFmtId="0" fontId="29" fillId="36" borderId="2" xfId="0" applyFont="1" applyFill="1" applyBorder="1" applyAlignment="1">
      <alignment horizontal="left" vertical="center" wrapText="1"/>
    </xf>
    <xf numFmtId="0" fontId="34" fillId="2" borderId="2" xfId="0" applyFont="1" applyFill="1" applyBorder="1" applyAlignment="1">
      <alignment horizontal="left" vertical="center" wrapText="1"/>
    </xf>
    <xf numFmtId="0" fontId="38" fillId="36" borderId="0" xfId="0" applyFont="1" applyFill="1" applyAlignment="1">
      <alignment vertical="center"/>
    </xf>
    <xf numFmtId="2" fontId="29" fillId="36" borderId="0" xfId="0" applyNumberFormat="1" applyFont="1" applyFill="1" applyAlignment="1">
      <alignment vertical="center" wrapText="1"/>
    </xf>
    <xf numFmtId="2" fontId="34" fillId="36" borderId="2" xfId="0" applyNumberFormat="1" applyFont="1" applyFill="1" applyBorder="1" applyAlignment="1">
      <alignment horizontal="left" vertical="center" wrapText="1"/>
    </xf>
    <xf numFmtId="2" fontId="34" fillId="36" borderId="17" xfId="0" applyNumberFormat="1" applyFont="1" applyFill="1" applyBorder="1" applyAlignment="1">
      <alignment horizontal="left" vertical="center" wrapText="1"/>
    </xf>
    <xf numFmtId="2" fontId="34" fillId="36" borderId="0" xfId="0" applyNumberFormat="1" applyFont="1" applyFill="1" applyAlignment="1">
      <alignment horizontal="left" vertical="center" wrapText="1"/>
    </xf>
    <xf numFmtId="0" fontId="30" fillId="2" borderId="2" xfId="0" applyFont="1" applyFill="1" applyBorder="1" applyAlignment="1">
      <alignment vertical="center"/>
    </xf>
    <xf numFmtId="0" fontId="32" fillId="36" borderId="2" xfId="0" applyFont="1" applyFill="1" applyBorder="1" applyAlignment="1">
      <alignment vertical="center" wrapText="1"/>
    </xf>
    <xf numFmtId="0" fontId="33" fillId="2" borderId="2" xfId="0" applyFont="1" applyFill="1" applyBorder="1" applyAlignment="1">
      <alignment vertical="center" wrapText="1"/>
    </xf>
    <xf numFmtId="0" fontId="25" fillId="36" borderId="2" xfId="0" applyFont="1" applyFill="1" applyBorder="1" applyAlignment="1">
      <alignment vertical="center" wrapText="1"/>
    </xf>
    <xf numFmtId="0" fontId="40" fillId="36" borderId="2" xfId="42" applyFont="1" applyFill="1" applyBorder="1" applyAlignment="1">
      <alignment vertical="center" wrapText="1"/>
    </xf>
    <xf numFmtId="0" fontId="5" fillId="36" borderId="2" xfId="0" applyFont="1" applyFill="1" applyBorder="1"/>
    <xf numFmtId="2" fontId="5" fillId="36" borderId="2" xfId="0" applyNumberFormat="1" applyFont="1" applyFill="1" applyBorder="1"/>
    <xf numFmtId="0" fontId="5" fillId="36" borderId="2" xfId="0" applyFont="1" applyFill="1" applyBorder="1" applyAlignment="1">
      <alignment vertical="center"/>
    </xf>
    <xf numFmtId="0" fontId="6" fillId="36" borderId="2" xfId="0" applyFont="1" applyFill="1" applyBorder="1"/>
    <xf numFmtId="0" fontId="3" fillId="36" borderId="2" xfId="0" applyFont="1" applyFill="1" applyBorder="1" applyAlignment="1">
      <alignment vertical="center"/>
    </xf>
    <xf numFmtId="0" fontId="6" fillId="36" borderId="2" xfId="0" applyFont="1" applyFill="1" applyBorder="1" applyAlignment="1">
      <alignment vertical="center"/>
    </xf>
    <xf numFmtId="0" fontId="0" fillId="36" borderId="2" xfId="0" applyFill="1" applyBorder="1"/>
    <xf numFmtId="0" fontId="10" fillId="36" borderId="2" xfId="3" applyFill="1" applyBorder="1" applyAlignment="1"/>
    <xf numFmtId="0" fontId="10" fillId="36" borderId="2" xfId="3" applyFill="1" applyBorder="1"/>
    <xf numFmtId="0" fontId="29" fillId="36" borderId="1" xfId="0" applyFont="1" applyFill="1" applyBorder="1" applyAlignment="1">
      <alignment horizontal="left" vertical="center" wrapText="1"/>
    </xf>
    <xf numFmtId="0" fontId="29" fillId="36" borderId="15" xfId="0" applyFont="1" applyFill="1" applyBorder="1" applyAlignment="1">
      <alignment horizontal="left" vertical="center" wrapText="1"/>
    </xf>
    <xf numFmtId="0" fontId="37" fillId="36" borderId="0" xfId="0" applyFont="1" applyFill="1" applyAlignment="1">
      <alignment horizontal="left"/>
    </xf>
    <xf numFmtId="0" fontId="29" fillId="36" borderId="0" xfId="0" applyFont="1" applyFill="1" applyAlignment="1">
      <alignment horizontal="left"/>
    </xf>
    <xf numFmtId="0" fontId="29" fillId="35" borderId="3" xfId="0" applyFont="1" applyFill="1" applyBorder="1" applyAlignment="1" applyProtection="1">
      <alignment horizontal="left" vertical="center" wrapText="1"/>
      <protection locked="0"/>
    </xf>
    <xf numFmtId="0" fontId="29" fillId="36" borderId="0" xfId="0" applyFont="1" applyFill="1" applyAlignment="1">
      <alignment horizontal="left" vertical="center" wrapText="1"/>
    </xf>
    <xf numFmtId="0" fontId="29" fillId="36" borderId="0" xfId="0" applyFont="1" applyFill="1" applyAlignment="1" applyProtection="1">
      <alignment horizontal="left" vertical="center" wrapText="1"/>
      <protection locked="0"/>
    </xf>
    <xf numFmtId="0" fontId="29" fillId="36" borderId="0" xfId="0" quotePrefix="1" applyFont="1" applyFill="1" applyAlignment="1">
      <alignment horizontal="left"/>
    </xf>
    <xf numFmtId="2" fontId="34" fillId="36" borderId="3" xfId="0" applyNumberFormat="1" applyFont="1" applyFill="1" applyBorder="1" applyAlignment="1">
      <alignment horizontal="left" vertical="center" wrapText="1"/>
    </xf>
    <xf numFmtId="2" fontId="34" fillId="36" borderId="16" xfId="0" applyNumberFormat="1" applyFont="1" applyFill="1" applyBorder="1" applyAlignment="1">
      <alignment horizontal="left" vertical="center" wrapText="1"/>
    </xf>
    <xf numFmtId="0" fontId="29" fillId="36" borderId="0" xfId="0" applyFont="1" applyFill="1" applyAlignment="1">
      <alignment horizontal="left" vertical="center"/>
    </xf>
    <xf numFmtId="0" fontId="34" fillId="36" borderId="0" xfId="0" applyFont="1" applyFill="1" applyAlignment="1">
      <alignment horizontal="left"/>
    </xf>
    <xf numFmtId="0" fontId="29" fillId="35" borderId="2" xfId="0" applyFont="1" applyFill="1" applyBorder="1" applyAlignment="1" applyProtection="1">
      <alignment horizontal="left" vertical="center" wrapText="1"/>
      <protection locked="0"/>
    </xf>
    <xf numFmtId="0" fontId="29" fillId="36" borderId="0" xfId="0" applyFont="1" applyFill="1" applyAlignment="1">
      <alignment horizontal="left" wrapText="1"/>
    </xf>
    <xf numFmtId="0" fontId="25" fillId="36" borderId="0" xfId="0" applyFont="1" applyFill="1" applyAlignment="1">
      <alignment horizontal="left" vertical="center"/>
    </xf>
    <xf numFmtId="0" fontId="30" fillId="36" borderId="0" xfId="0" applyFont="1" applyFill="1" applyAlignment="1">
      <alignment horizontal="left" vertical="center"/>
    </xf>
    <xf numFmtId="0" fontId="26" fillId="36" borderId="0" xfId="0" applyFont="1" applyFill="1" applyAlignment="1">
      <alignment horizontal="left" vertical="center" wrapText="1"/>
    </xf>
    <xf numFmtId="0" fontId="30" fillId="36" borderId="0" xfId="0" applyFont="1" applyFill="1" applyAlignment="1">
      <alignment horizontal="left"/>
    </xf>
    <xf numFmtId="0" fontId="27" fillId="36" borderId="0" xfId="0" applyFont="1" applyFill="1" applyAlignment="1">
      <alignment horizontal="left" vertical="center" wrapText="1"/>
    </xf>
    <xf numFmtId="0" fontId="25" fillId="36" borderId="0" xfId="0" applyFont="1" applyFill="1" applyAlignment="1">
      <alignment horizontal="left"/>
    </xf>
    <xf numFmtId="0" fontId="28" fillId="36" borderId="0" xfId="0" applyFont="1" applyFill="1" applyAlignment="1">
      <alignment horizontal="left" vertical="center" wrapText="1"/>
    </xf>
    <xf numFmtId="0" fontId="25" fillId="36" borderId="0" xfId="0" applyFont="1" applyFill="1" applyAlignment="1" applyProtection="1">
      <alignment horizontal="left" vertical="center" wrapText="1"/>
      <protection locked="0"/>
    </xf>
    <xf numFmtId="2" fontId="27" fillId="36" borderId="0" xfId="0" applyNumberFormat="1" applyFont="1" applyFill="1" applyAlignment="1">
      <alignment horizontal="left" vertical="center" wrapText="1"/>
    </xf>
    <xf numFmtId="0" fontId="29" fillId="36" borderId="18" xfId="0" applyFont="1" applyFill="1" applyBorder="1" applyAlignment="1">
      <alignment horizontal="left" vertical="center" wrapText="1"/>
    </xf>
    <xf numFmtId="0" fontId="25" fillId="36" borderId="0" xfId="0" applyFont="1" applyFill="1" applyAlignment="1">
      <alignment horizontal="left" vertical="center" wrapText="1"/>
    </xf>
    <xf numFmtId="0" fontId="29" fillId="36" borderId="0" xfId="0" applyFont="1" applyFill="1" applyAlignment="1">
      <alignment wrapText="1"/>
    </xf>
    <xf numFmtId="0" fontId="41" fillId="36" borderId="2" xfId="42" applyNumberFormat="1" applyFont="1" applyFill="1" applyBorder="1" applyAlignment="1">
      <alignment vertical="center"/>
    </xf>
    <xf numFmtId="0" fontId="25" fillId="36" borderId="0" xfId="0" applyFont="1" applyFill="1" applyAlignment="1">
      <alignment vertical="center"/>
    </xf>
    <xf numFmtId="0" fontId="25" fillId="36" borderId="2" xfId="0" applyFont="1" applyFill="1" applyBorder="1" applyAlignment="1">
      <alignment vertical="center"/>
    </xf>
    <xf numFmtId="0" fontId="25" fillId="36" borderId="0" xfId="0" applyFont="1" applyFill="1" applyAlignment="1">
      <alignment vertical="center" wrapText="1"/>
    </xf>
    <xf numFmtId="0" fontId="10" fillId="2" borderId="2" xfId="3" applyFill="1" applyBorder="1" applyAlignment="1"/>
    <xf numFmtId="0" fontId="25" fillId="36" borderId="19" xfId="0" applyFont="1" applyFill="1" applyBorder="1" applyAlignment="1">
      <alignment vertical="center"/>
    </xf>
    <xf numFmtId="0" fontId="35" fillId="2" borderId="18" xfId="3" applyFont="1" applyFill="1" applyBorder="1" applyAlignment="1">
      <alignment horizontal="left" vertical="center" wrapText="1"/>
    </xf>
    <xf numFmtId="0" fontId="23" fillId="36" borderId="2" xfId="42" applyFill="1" applyBorder="1" applyAlignment="1">
      <alignment vertical="center"/>
    </xf>
    <xf numFmtId="0" fontId="0" fillId="36" borderId="18" xfId="0" applyFill="1" applyBorder="1"/>
    <xf numFmtId="0" fontId="23" fillId="0" borderId="0" xfId="42" applyAlignment="1">
      <alignment horizontal="center" vertical="center" wrapText="1"/>
    </xf>
    <xf numFmtId="0" fontId="10" fillId="2" borderId="2" xfId="3" applyFill="1" applyBorder="1"/>
    <xf numFmtId="0" fontId="1" fillId="2" borderId="2" xfId="0" applyFont="1" applyFill="1" applyBorder="1"/>
    <xf numFmtId="0" fontId="6" fillId="2" borderId="2" xfId="0" applyFont="1" applyFill="1" applyBorder="1"/>
    <xf numFmtId="0" fontId="6" fillId="2" borderId="2" xfId="0" applyFont="1" applyFill="1" applyBorder="1" applyAlignment="1">
      <alignment vertical="center"/>
    </xf>
    <xf numFmtId="0" fontId="42" fillId="37" borderId="2" xfId="0" applyFont="1" applyFill="1" applyBorder="1" applyAlignment="1">
      <alignment vertical="center"/>
    </xf>
    <xf numFmtId="0" fontId="43" fillId="36" borderId="2" xfId="0" applyFont="1" applyFill="1" applyBorder="1" applyAlignment="1" applyProtection="1">
      <alignment vertical="center"/>
      <protection locked="0"/>
    </xf>
    <xf numFmtId="0" fontId="44" fillId="2" borderId="2" xfId="0" applyFont="1" applyFill="1" applyBorder="1" applyAlignment="1">
      <alignment vertical="center"/>
    </xf>
    <xf numFmtId="0" fontId="4" fillId="36" borderId="17" xfId="0" applyFont="1" applyFill="1" applyBorder="1" applyAlignment="1">
      <alignment vertical="center"/>
    </xf>
    <xf numFmtId="0" fontId="0" fillId="36" borderId="17" xfId="0" applyFill="1" applyBorder="1"/>
    <xf numFmtId="0" fontId="5" fillId="36" borderId="17" xfId="0" applyFont="1" applyFill="1" applyBorder="1"/>
    <xf numFmtId="0" fontId="5" fillId="0" borderId="0" xfId="0" applyFont="1"/>
    <xf numFmtId="0" fontId="3" fillId="36" borderId="3" xfId="0" applyFont="1" applyFill="1" applyBorder="1" applyAlignment="1">
      <alignment vertical="center"/>
    </xf>
    <xf numFmtId="0" fontId="0" fillId="36" borderId="3" xfId="0" applyFill="1" applyBorder="1"/>
    <xf numFmtId="0" fontId="2" fillId="36" borderId="3" xfId="0" applyFont="1" applyFill="1" applyBorder="1" applyAlignment="1">
      <alignment vertical="center" wrapText="1"/>
    </xf>
    <xf numFmtId="0" fontId="6" fillId="2" borderId="3" xfId="0" applyFont="1" applyFill="1" applyBorder="1"/>
    <xf numFmtId="0" fontId="5" fillId="36" borderId="3" xfId="0" applyFont="1" applyFill="1" applyBorder="1"/>
    <xf numFmtId="0" fontId="5" fillId="36" borderId="16" xfId="0" applyFont="1" applyFill="1" applyBorder="1"/>
    <xf numFmtId="0" fontId="3" fillId="0" borderId="0" xfId="0" applyFont="1" applyAlignment="1">
      <alignment vertical="center"/>
    </xf>
    <xf numFmtId="0" fontId="10" fillId="0" borderId="0" xfId="3" applyFill="1" applyBorder="1"/>
    <xf numFmtId="0" fontId="0" fillId="0" borderId="0" xfId="0" applyAlignment="1">
      <alignment wrapText="1"/>
    </xf>
    <xf numFmtId="0" fontId="25" fillId="36" borderId="18" xfId="0" applyFont="1" applyFill="1" applyBorder="1" applyAlignment="1">
      <alignment vertical="center" wrapText="1"/>
    </xf>
    <xf numFmtId="0" fontId="25" fillId="36" borderId="20" xfId="0" applyFont="1" applyFill="1" applyBorder="1" applyAlignment="1">
      <alignment vertical="center" wrapText="1"/>
    </xf>
    <xf numFmtId="0" fontId="30" fillId="2" borderId="3" xfId="0" applyFont="1" applyFill="1" applyBorder="1" applyAlignment="1">
      <alignment vertical="center"/>
    </xf>
    <xf numFmtId="0" fontId="40" fillId="36" borderId="3" xfId="42" applyFont="1" applyFill="1" applyBorder="1" applyAlignment="1">
      <alignment vertical="center" wrapText="1"/>
    </xf>
    <xf numFmtId="0" fontId="30" fillId="2" borderId="13" xfId="0" applyFont="1" applyFill="1" applyBorder="1" applyAlignment="1">
      <alignment vertical="center"/>
    </xf>
    <xf numFmtId="0" fontId="30" fillId="2" borderId="14" xfId="0" applyFont="1" applyFill="1" applyBorder="1" applyAlignment="1">
      <alignment vertical="center"/>
    </xf>
    <xf numFmtId="0" fontId="40" fillId="36" borderId="16" xfId="42" applyFont="1" applyFill="1" applyBorder="1" applyAlignment="1">
      <alignment vertical="center" wrapText="1"/>
    </xf>
    <xf numFmtId="0" fontId="34" fillId="2" borderId="21" xfId="3" applyFont="1" applyFill="1" applyBorder="1" applyAlignment="1">
      <alignment horizontal="left" vertical="center"/>
    </xf>
    <xf numFmtId="0" fontId="25" fillId="36" borderId="20" xfId="0" applyFont="1" applyFill="1" applyBorder="1" applyAlignment="1">
      <alignment vertical="center"/>
    </xf>
    <xf numFmtId="0" fontId="25" fillId="36" borderId="1" xfId="0" applyFont="1" applyFill="1" applyBorder="1" applyAlignment="1">
      <alignment vertical="center" wrapText="1"/>
    </xf>
    <xf numFmtId="0" fontId="41" fillId="36" borderId="3" xfId="0" applyFont="1" applyFill="1" applyBorder="1" applyAlignment="1">
      <alignment horizontal="left" vertical="center" wrapText="1"/>
    </xf>
    <xf numFmtId="0" fontId="35" fillId="2" borderId="22" xfId="3" applyFont="1" applyFill="1" applyBorder="1" applyAlignment="1">
      <alignment horizontal="left" vertical="center" wrapText="1"/>
    </xf>
    <xf numFmtId="0" fontId="30" fillId="36" borderId="19" xfId="0" applyFont="1" applyFill="1" applyBorder="1" applyAlignment="1">
      <alignment vertical="center"/>
    </xf>
    <xf numFmtId="0" fontId="25" fillId="36" borderId="15" xfId="0" applyFont="1" applyFill="1" applyBorder="1" applyAlignment="1">
      <alignment vertical="center" wrapText="1"/>
    </xf>
    <xf numFmtId="0" fontId="41" fillId="36" borderId="16" xfId="0" applyFont="1" applyFill="1" applyBorder="1" applyAlignment="1">
      <alignment horizontal="left" vertical="center" wrapText="1"/>
    </xf>
    <xf numFmtId="0" fontId="34" fillId="2" borderId="13" xfId="0" applyFont="1" applyFill="1" applyBorder="1" applyAlignment="1">
      <alignment horizontal="left" vertical="center"/>
    </xf>
    <xf numFmtId="0" fontId="34" fillId="2" borderId="14" xfId="0" applyFont="1" applyFill="1" applyBorder="1" applyAlignment="1">
      <alignment horizontal="left" vertical="center"/>
    </xf>
    <xf numFmtId="0" fontId="34" fillId="36" borderId="3" xfId="0" applyFont="1" applyFill="1" applyBorder="1" applyAlignment="1">
      <alignment horizontal="left" vertical="center" wrapText="1"/>
    </xf>
    <xf numFmtId="0" fontId="29" fillId="35" borderId="16" xfId="0" applyFont="1" applyFill="1" applyBorder="1" applyAlignment="1" applyProtection="1">
      <alignment horizontal="left" vertical="center" wrapText="1"/>
      <protection locked="0"/>
    </xf>
    <xf numFmtId="0" fontId="29" fillId="35" borderId="1" xfId="0" applyFont="1" applyFill="1" applyBorder="1" applyAlignment="1" applyProtection="1">
      <alignment horizontal="left" vertical="center" wrapText="1"/>
      <protection locked="0"/>
    </xf>
    <xf numFmtId="0" fontId="34" fillId="2" borderId="18" xfId="0" applyFont="1" applyFill="1" applyBorder="1" applyAlignment="1">
      <alignment horizontal="left" vertical="center" wrapText="1"/>
    </xf>
    <xf numFmtId="0" fontId="34" fillId="2" borderId="15" xfId="0" applyFont="1" applyFill="1" applyBorder="1" applyAlignment="1">
      <alignment horizontal="left" vertical="center" wrapText="1"/>
    </xf>
    <xf numFmtId="0" fontId="34" fillId="36" borderId="3" xfId="0" applyFont="1" applyFill="1" applyBorder="1" applyAlignment="1">
      <alignment horizontal="left" vertical="center"/>
    </xf>
    <xf numFmtId="0" fontId="34" fillId="36" borderId="16" xfId="0" applyFont="1" applyFill="1" applyBorder="1" applyAlignment="1">
      <alignment horizontal="left" vertical="center"/>
    </xf>
    <xf numFmtId="0" fontId="34" fillId="36" borderId="1" xfId="0" applyFont="1" applyFill="1" applyBorder="1" applyAlignment="1">
      <alignment horizontal="left" vertical="center" wrapText="1"/>
    </xf>
    <xf numFmtId="0" fontId="34" fillId="2" borderId="17" xfId="0" applyFont="1" applyFill="1" applyBorder="1" applyAlignment="1">
      <alignment horizontal="left" vertical="center" wrapText="1"/>
    </xf>
    <xf numFmtId="0" fontId="29" fillId="36" borderId="1" xfId="0" applyFont="1" applyFill="1" applyBorder="1" applyAlignment="1">
      <alignment vertical="center" wrapText="1"/>
    </xf>
    <xf numFmtId="0" fontId="34" fillId="2" borderId="3" xfId="0" applyFont="1" applyFill="1" applyBorder="1" applyAlignment="1">
      <alignment vertical="center" wrapText="1"/>
    </xf>
    <xf numFmtId="0" fontId="34" fillId="2" borderId="13" xfId="0" applyFont="1" applyFill="1" applyBorder="1" applyAlignment="1">
      <alignment vertical="center" wrapText="1"/>
    </xf>
    <xf numFmtId="0" fontId="34" fillId="2" borderId="14" xfId="0" applyFont="1" applyFill="1" applyBorder="1" applyAlignment="1">
      <alignment vertical="center" wrapText="1"/>
    </xf>
    <xf numFmtId="0" fontId="29" fillId="36" borderId="15" xfId="0" applyFont="1" applyFill="1" applyBorder="1" applyAlignment="1">
      <alignment vertical="center" wrapText="1"/>
    </xf>
    <xf numFmtId="2" fontId="34" fillId="36" borderId="14" xfId="0" applyNumberFormat="1" applyFont="1" applyFill="1" applyBorder="1" applyAlignment="1">
      <alignment horizontal="left" vertical="center" wrapText="1"/>
    </xf>
    <xf numFmtId="0" fontId="0" fillId="2" borderId="2" xfId="0" applyFill="1" applyBorder="1"/>
    <xf numFmtId="0" fontId="1" fillId="0" borderId="0" xfId="0" applyFont="1"/>
    <xf numFmtId="0" fontId="23" fillId="0" borderId="0" xfId="42" applyFill="1" applyAlignment="1"/>
    <xf numFmtId="0" fontId="31" fillId="0" borderId="0" xfId="0" applyFont="1"/>
    <xf numFmtId="0" fontId="0" fillId="0" borderId="0" xfId="0" applyAlignment="1">
      <alignment vertical="top"/>
    </xf>
    <xf numFmtId="0" fontId="0" fillId="0" borderId="0" xfId="0" applyAlignment="1">
      <alignment vertical="center" wrapText="1"/>
    </xf>
    <xf numFmtId="0" fontId="0" fillId="0" borderId="0" xfId="0" applyAlignment="1">
      <alignment horizontal="left"/>
    </xf>
    <xf numFmtId="0" fontId="0" fillId="0" borderId="0" xfId="0" applyAlignment="1">
      <alignment horizontal="left" vertical="center"/>
    </xf>
    <xf numFmtId="0" fontId="39" fillId="35" borderId="2" xfId="0" applyFont="1" applyFill="1" applyBorder="1" applyAlignment="1" applyProtection="1">
      <alignment horizontal="left" vertical="center" wrapText="1"/>
      <protection locked="0"/>
    </xf>
    <xf numFmtId="0" fontId="39" fillId="35" borderId="2" xfId="0" applyFont="1" applyFill="1" applyBorder="1" applyAlignment="1" applyProtection="1">
      <alignment horizontal="left" vertical="center"/>
      <protection locked="0"/>
    </xf>
    <xf numFmtId="0" fontId="5" fillId="38" borderId="2" xfId="0" applyFont="1" applyFill="1" applyBorder="1" applyAlignment="1">
      <alignment vertical="center"/>
    </xf>
    <xf numFmtId="0" fontId="5" fillId="39" borderId="2" xfId="0" applyFont="1" applyFill="1" applyBorder="1" applyAlignment="1">
      <alignment vertical="center"/>
    </xf>
    <xf numFmtId="0" fontId="5" fillId="40" borderId="2" xfId="0" applyFont="1" applyFill="1" applyBorder="1" applyAlignment="1">
      <alignment vertical="center"/>
    </xf>
    <xf numFmtId="0" fontId="45" fillId="39" borderId="2" xfId="0" applyFont="1" applyFill="1" applyBorder="1" applyAlignment="1">
      <alignment vertical="center" wrapText="1"/>
    </xf>
    <xf numFmtId="0" fontId="45" fillId="38" borderId="2" xfId="0" applyFont="1" applyFill="1" applyBorder="1" applyAlignment="1">
      <alignment vertical="center" wrapText="1"/>
    </xf>
    <xf numFmtId="0" fontId="43" fillId="41" borderId="2" xfId="0" applyFont="1" applyFill="1" applyBorder="1" applyAlignment="1">
      <alignment vertical="center"/>
    </xf>
    <xf numFmtId="14" fontId="38" fillId="41" borderId="2" xfId="0" applyNumberFormat="1" applyFont="1" applyFill="1" applyBorder="1" applyAlignment="1">
      <alignment horizontal="center" vertical="center"/>
    </xf>
    <xf numFmtId="14" fontId="25" fillId="36" borderId="0" xfId="0" applyNumberFormat="1" applyFont="1" applyFill="1" applyAlignment="1">
      <alignment horizontal="left" vertical="center"/>
    </xf>
    <xf numFmtId="0" fontId="5" fillId="42" borderId="2" xfId="0" applyFont="1" applyFill="1" applyBorder="1" applyAlignment="1">
      <alignment vertical="center"/>
    </xf>
    <xf numFmtId="0" fontId="5" fillId="43" borderId="2" xfId="0" applyFont="1" applyFill="1" applyBorder="1" applyAlignment="1">
      <alignment vertical="center"/>
    </xf>
    <xf numFmtId="0" fontId="45" fillId="44" borderId="2" xfId="0" applyFont="1" applyFill="1" applyBorder="1" applyAlignment="1">
      <alignment vertical="center" wrapText="1"/>
    </xf>
    <xf numFmtId="0" fontId="45" fillId="43" borderId="2" xfId="0" applyFont="1" applyFill="1" applyBorder="1" applyAlignment="1">
      <alignment vertical="center" wrapText="1"/>
    </xf>
    <xf numFmtId="0" fontId="5" fillId="44" borderId="2" xfId="0" applyFont="1" applyFill="1" applyBorder="1" applyAlignment="1">
      <alignment vertical="center"/>
    </xf>
    <xf numFmtId="0" fontId="5" fillId="45" borderId="2" xfId="0" applyFont="1" applyFill="1" applyBorder="1"/>
    <xf numFmtId="2" fontId="5" fillId="45" borderId="2" xfId="0" applyNumberFormat="1" applyFont="1" applyFill="1" applyBorder="1"/>
    <xf numFmtId="0" fontId="0" fillId="0" borderId="0" xfId="0" applyAlignment="1">
      <alignment vertical="top" wrapText="1"/>
    </xf>
  </cellXfs>
  <cellStyles count="43">
    <cellStyle name="20% - Accent1" xfId="19" builtinId="30" customBuiltin="1"/>
    <cellStyle name="20% - Accent2" xfId="23" builtinId="34" customBuiltin="1"/>
    <cellStyle name="20% - Accent3" xfId="27" builtinId="38" customBuiltin="1"/>
    <cellStyle name="20% - Accent4" xfId="31" builtinId="42" customBuiltin="1"/>
    <cellStyle name="20% - Accent5" xfId="35" builtinId="46" customBuiltin="1"/>
    <cellStyle name="20% - Accent6" xfId="39" builtinId="50" customBuiltin="1"/>
    <cellStyle name="40% - Accent1" xfId="20" builtinId="31" customBuiltin="1"/>
    <cellStyle name="40% - Accent2" xfId="24" builtinId="35" customBuiltin="1"/>
    <cellStyle name="40% - Accent3" xfId="28" builtinId="39" customBuiltin="1"/>
    <cellStyle name="40% - Accent4" xfId="32" builtinId="43" customBuiltin="1"/>
    <cellStyle name="40% - Accent5" xfId="36" builtinId="47" customBuiltin="1"/>
    <cellStyle name="40% - Accent6" xfId="40" builtinId="51" customBuiltin="1"/>
    <cellStyle name="60% - Accent1" xfId="21" builtinId="32" customBuiltin="1"/>
    <cellStyle name="60% - Accent2" xfId="25" builtinId="36" customBuiltin="1"/>
    <cellStyle name="60% - Accent3" xfId="29" builtinId="40" customBuiltin="1"/>
    <cellStyle name="60% - Accent4" xfId="33" builtinId="44" customBuiltin="1"/>
    <cellStyle name="60% - Accent5" xfId="37" builtinId="48" customBuiltin="1"/>
    <cellStyle name="60% - Accent6" xfId="41" builtinId="52" customBuiltin="1"/>
    <cellStyle name="Accent1" xfId="18" builtinId="29" customBuiltin="1"/>
    <cellStyle name="Accent2" xfId="22" builtinId="33" customBuiltin="1"/>
    <cellStyle name="Accent3" xfId="26" builtinId="37" customBuiltin="1"/>
    <cellStyle name="Accent4" xfId="30" builtinId="41" customBuiltin="1"/>
    <cellStyle name="Accent5" xfId="34" builtinId="45" customBuiltin="1"/>
    <cellStyle name="Accent6" xfId="38" builtinId="49" customBuiltin="1"/>
    <cellStyle name="Bad" xfId="7" builtinId="27" customBuiltin="1"/>
    <cellStyle name="Calculation" xfId="11" builtinId="22" customBuiltin="1"/>
    <cellStyle name="Check Cell" xfId="13" builtinId="23" customBuiltin="1"/>
    <cellStyle name="Explanatory Text" xfId="16" builtinId="53" customBuiltin="1"/>
    <cellStyle name="Good" xfId="6" builtinId="26" customBuiltin="1"/>
    <cellStyle name="Heading 1" xfId="2" builtinId="16" customBuiltin="1"/>
    <cellStyle name="Heading 2" xfId="3" builtinId="17" customBuiltin="1"/>
    <cellStyle name="Heading 3" xfId="4" builtinId="18" customBuiltin="1"/>
    <cellStyle name="Heading 4" xfId="5" builtinId="19" customBuiltin="1"/>
    <cellStyle name="Hyperlink" xfId="42" builtinId="8"/>
    <cellStyle name="Input" xfId="9" builtinId="20" customBuiltin="1"/>
    <cellStyle name="Linked Cell" xfId="12" builtinId="24" customBuiltin="1"/>
    <cellStyle name="Neutral" xfId="8" builtinId="28" customBuiltin="1"/>
    <cellStyle name="Normal" xfId="0" builtinId="0"/>
    <cellStyle name="Note" xfId="15" builtinId="10" customBuiltin="1"/>
    <cellStyle name="Output" xfId="10" builtinId="21" customBuiltin="1"/>
    <cellStyle name="Title" xfId="1" builtinId="15" customBuiltin="1"/>
    <cellStyle name="Total" xfId="17" builtinId="25" customBuiltin="1"/>
    <cellStyle name="Warning Text" xfId="14" builtinId="11" customBuiltin="1"/>
  </cellStyles>
  <dxfs count="72">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general" vertical="center" textRotation="0" wrapText="1" indent="0" justifyLastLine="0" shrinkToFit="0" readingOrder="0"/>
      <border diagonalUp="0" diagonalDown="0">
        <left/>
        <right style="thin">
          <color auto="1"/>
        </right>
        <top style="thin">
          <color auto="1"/>
        </top>
        <bottom style="thin">
          <color auto="1"/>
        </bottom>
        <vertical/>
        <horizontal/>
      </border>
    </dxf>
    <dxf>
      <border outline="0">
        <left style="thin">
          <color auto="1"/>
        </left>
        <right style="thin">
          <color auto="1"/>
        </right>
        <bottom style="thin">
          <color auto="1"/>
        </bottom>
      </border>
    </dxf>
    <dxf>
      <border outline="0">
        <bottom style="thin">
          <color auto="1"/>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general" vertical="center" textRotation="0" wrapText="1" indent="0" justifyLastLine="0" shrinkToFit="0" readingOrder="0"/>
      <border diagonalUp="0" diagonalDown="0" outline="0">
        <left style="thin">
          <color indexed="64"/>
        </left>
        <right style="thin">
          <color indexed="64"/>
        </right>
        <top/>
        <bottom/>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indexed="64"/>
        </left>
        <right/>
        <top style="thin">
          <color indexed="64"/>
        </top>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general" vertical="center" textRotation="0" wrapText="1" indent="0" justifyLastLine="0" shrinkToFit="0" readingOrder="0"/>
      <border diagonalUp="0" diagonalDown="0">
        <left/>
        <right style="thin">
          <color auto="1"/>
        </right>
        <top style="thin">
          <color auto="1"/>
        </top>
        <bottom style="thin">
          <color auto="1"/>
        </bottom>
        <vertical/>
        <horizontal/>
      </border>
    </dxf>
    <dxf>
      <border outline="0">
        <top style="thin">
          <color indexed="64"/>
        </top>
      </border>
    </dxf>
    <dxf>
      <border outline="0">
        <left style="thin">
          <color auto="1"/>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general" vertical="center" textRotation="0" wrapText="1" indent="0" justifyLastLine="0" shrinkToFit="0" readingOrder="0"/>
      <border diagonalUp="0" diagonalDown="0" outline="0">
        <left style="thin">
          <color indexed="64"/>
        </left>
        <right style="thin">
          <color indexed="64"/>
        </right>
        <top/>
        <bottom/>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dxf>
    <dxf>
      <font>
        <b/>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left" vertical="center" textRotation="0" wrapText="1" indent="0" justifyLastLine="0" shrinkToFit="0" readingOrder="0"/>
      <border diagonalUp="0" diagonalDown="0">
        <left/>
        <right style="thin">
          <color auto="1"/>
        </right>
        <top style="thin">
          <color auto="1"/>
        </top>
        <bottom style="thin">
          <color auto="1"/>
        </bottom>
        <vertical/>
        <horizontal/>
      </border>
    </dxf>
    <dxf>
      <border outline="0">
        <top style="thin">
          <color indexed="64"/>
        </top>
      </border>
    </dxf>
    <dxf>
      <border outline="0">
        <left style="thin">
          <color auto="1"/>
        </left>
        <right style="thin">
          <color auto="1"/>
        </right>
        <top style="thin">
          <color auto="1"/>
        </top>
        <bottom style="thin">
          <color auto="1"/>
        </bottom>
      </border>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protection locked="0" hidden="0"/>
    </dxf>
    <dxf>
      <border outline="0">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left" vertical="center" textRotation="0" wrapText="1" indent="0" justifyLastLine="0" shrinkToFit="0" readingOrder="0"/>
      <border diagonalUp="0" diagonalDown="0" outline="0">
        <left style="thin">
          <color auto="1"/>
        </left>
        <right style="thin">
          <color auto="1"/>
        </right>
        <top/>
        <bottom/>
      </border>
    </dxf>
    <dxf>
      <font>
        <b/>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left" vertical="center" textRotation="0" wrapText="0" indent="0" justifyLastLine="0" shrinkToFit="0" readingOrder="0"/>
      <border diagonalUp="0" diagonalDown="0">
        <left style="thin">
          <color auto="1"/>
        </left>
        <right/>
        <top style="thin">
          <color auto="1"/>
        </top>
        <bottom style="thin">
          <color auto="1"/>
        </bottom>
        <vertical/>
        <horizontal/>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right style="thin">
          <color auto="1"/>
        </right>
        <top style="thin">
          <color auto="1"/>
        </top>
        <bottom style="thin">
          <color auto="1"/>
        </bottom>
        <vertical/>
        <horizontal/>
      </border>
      <protection locked="0" hidden="0"/>
    </dxf>
    <dxf>
      <border outline="0">
        <top style="thin">
          <color indexed="64"/>
        </top>
      </border>
    </dxf>
    <dxf>
      <border outline="0">
        <left style="thin">
          <color auto="1"/>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left" vertical="center" textRotation="0" wrapText="1" indent="0" justifyLastLine="0" shrinkToFit="0" readingOrder="0"/>
      <border diagonalUp="0" diagonalDown="0" outline="0">
        <left style="thin">
          <color auto="1"/>
        </left>
        <right style="thin">
          <color auto="1"/>
        </right>
        <top/>
        <bottom/>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style="thin">
          <color auto="1"/>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right style="thin">
          <color auto="1"/>
        </right>
        <top style="thin">
          <color auto="1"/>
        </top>
        <bottom style="thin">
          <color auto="1"/>
        </bottom>
        <vertical/>
        <horizontal/>
      </border>
      <protection locked="0" hidden="0"/>
    </dxf>
    <dxf>
      <border outline="0">
        <top style="thin">
          <color indexed="64"/>
        </top>
      </border>
    </dxf>
    <dxf>
      <border outline="0">
        <left style="thin">
          <color auto="1"/>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left" vertical="center" textRotation="0" wrapText="1" indent="0" justifyLastLine="0" shrinkToFit="0" readingOrder="0"/>
      <border diagonalUp="0" diagonalDown="0" outline="0">
        <left style="thin">
          <color auto="1"/>
        </left>
        <right style="thin">
          <color auto="1"/>
        </right>
        <top/>
        <bottom/>
      </border>
    </dxf>
    <dxf>
      <font>
        <b val="0"/>
        <i val="0"/>
        <strike val="0"/>
        <condense val="0"/>
        <extend val="0"/>
        <outline val="0"/>
        <shadow val="0"/>
        <u val="none"/>
        <vertAlign val="baseline"/>
        <sz val="12"/>
        <color auto="1"/>
        <name val="Arial"/>
        <family val="2"/>
        <scheme val="minor"/>
      </font>
      <fill>
        <patternFill patternType="solid">
          <fgColor indexed="64"/>
          <bgColor rgb="FFE9EDF7"/>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left" vertical="center" textRotation="0" wrapText="1" indent="0" justifyLastLine="0" shrinkToFit="0" readingOrder="0"/>
      <border diagonalUp="0" diagonalDown="0">
        <left/>
        <right style="thin">
          <color auto="1"/>
        </right>
        <top style="thin">
          <color auto="1"/>
        </top>
        <bottom style="thin">
          <color auto="1"/>
        </bottom>
        <vertical/>
        <horizontal/>
      </border>
    </dxf>
    <dxf>
      <border outline="0">
        <top style="thin">
          <color indexed="64"/>
        </top>
      </border>
    </dxf>
    <dxf>
      <border outline="0">
        <left style="thin">
          <color auto="1"/>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auto="1"/>
        <name val="Arial"/>
        <family val="2"/>
        <scheme val="minor"/>
      </font>
      <numFmt numFmtId="2" formatCode="0.00"/>
      <fill>
        <patternFill patternType="solid">
          <fgColor indexed="64"/>
          <bgColor rgb="FFFEE6CA"/>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dxf>
    <dxf>
      <font>
        <b val="0"/>
        <i val="0"/>
        <strike val="0"/>
        <condense val="0"/>
        <extend val="0"/>
        <outline val="0"/>
        <shadow val="0"/>
        <u val="none"/>
        <vertAlign val="baseline"/>
        <sz val="12"/>
        <color auto="1"/>
        <name val="Arial"/>
        <family val="2"/>
        <scheme val="minor"/>
      </font>
      <fill>
        <patternFill patternType="solid">
          <fgColor indexed="64"/>
          <bgColor rgb="FFFEE6CA"/>
        </patternFill>
      </fill>
      <alignment horizontal="left" vertical="center" textRotation="0" wrapText="1" indent="0" justifyLastLine="0" shrinkToFit="0" readingOrder="0"/>
      <border diagonalUp="0" diagonalDown="0">
        <left/>
        <right style="thin">
          <color auto="1"/>
        </right>
        <top style="thin">
          <color auto="1"/>
        </top>
        <bottom style="thin">
          <color auto="1"/>
        </bottom>
        <vertical/>
        <horizontal/>
      </border>
    </dxf>
    <dxf>
      <border outline="0">
        <top style="thin">
          <color indexed="64"/>
        </top>
      </border>
    </dxf>
    <dxf>
      <border outline="0">
        <left style="thin">
          <color auto="1"/>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left" vertical="center" textRotation="0" wrapText="0" indent="0" justifyLastLine="0" shrinkToFit="0" readingOrder="0"/>
      <border diagonalUp="0" diagonalDown="0" outline="0">
        <left style="thin">
          <color indexed="64"/>
        </left>
        <right style="thin">
          <color indexed="64"/>
        </right>
        <top/>
        <bottom/>
      </border>
    </dxf>
    <dxf>
      <font>
        <b val="0"/>
        <i val="0"/>
        <strike val="0"/>
        <condense val="0"/>
        <extend val="0"/>
        <outline val="0"/>
        <shadow val="0"/>
        <u val="none"/>
        <vertAlign val="baseline"/>
        <sz val="12"/>
        <color auto="1"/>
        <name val="Arial"/>
        <family val="2"/>
        <scheme val="minor"/>
      </font>
      <fill>
        <patternFill patternType="solid">
          <fgColor indexed="64"/>
          <bgColor rgb="FFEBCAC3"/>
        </patternFill>
      </fill>
      <alignment horizontal="left" vertical="center" textRotation="0" wrapText="1" indent="0" justifyLastLine="0" shrinkToFit="0" readingOrder="0"/>
      <border diagonalUp="0" diagonalDown="0" outline="0">
        <left style="thin">
          <color auto="1"/>
        </left>
        <right/>
        <top style="thin">
          <color indexed="64"/>
        </top>
        <bottom style="thin">
          <color indexed="64"/>
        </bottom>
      </border>
      <protection locked="0" hidden="0"/>
    </dxf>
    <dxf>
      <font>
        <b val="0"/>
        <i val="0"/>
        <strike val="0"/>
        <condense val="0"/>
        <extend val="0"/>
        <outline val="0"/>
        <shadow val="0"/>
        <u val="none"/>
        <vertAlign val="baseline"/>
        <sz val="12"/>
        <color auto="1"/>
        <name val="Arial"/>
        <family val="2"/>
        <scheme val="minor"/>
      </font>
      <fill>
        <patternFill patternType="solid">
          <fgColor indexed="64"/>
          <bgColor rgb="FFEBCAC3"/>
        </patternFill>
      </fill>
      <alignment horizontal="left" vertical="center" textRotation="0" wrapText="1" indent="0" justifyLastLine="0" shrinkToFit="0" readingOrder="0"/>
      <border diagonalUp="0" diagonalDown="0">
        <left/>
        <right style="thin">
          <color indexed="64"/>
        </right>
        <top style="thin">
          <color indexed="64"/>
        </top>
        <bottom style="thin">
          <color indexed="64"/>
        </bottom>
      </border>
    </dxf>
    <dxf>
      <border>
        <top style="thin">
          <color indexed="64"/>
        </top>
      </border>
    </dxf>
    <dxf>
      <border diagonalUp="0" diagonalDown="0">
        <left style="thin">
          <color indexed="64"/>
        </left>
        <right style="thin">
          <color indexed="64"/>
        </right>
        <top style="thin">
          <color indexed="64"/>
        </top>
        <bottom style="thin">
          <color indexed="64"/>
        </bottom>
      </border>
    </dxf>
    <dxf>
      <font>
        <strike val="0"/>
        <outline val="0"/>
        <shadow val="0"/>
        <u val="none"/>
        <vertAlign val="baseline"/>
        <color auto="1"/>
        <name val="Arial"/>
        <family val="2"/>
        <scheme val="minor"/>
      </font>
      <fill>
        <patternFill patternType="solid">
          <fgColor indexed="64"/>
          <bgColor rgb="FFEBCAC3"/>
        </patternFill>
      </fill>
      <alignment horizontal="left" textRotation="0" indent="0" justifyLastLine="0" shrinkToFit="0" readingOrder="0"/>
    </dxf>
    <dxf>
      <border>
        <bottom style="thin">
          <color indexed="64"/>
        </bottom>
      </border>
    </dxf>
    <dxf>
      <font>
        <b/>
        <i val="0"/>
        <strike val="0"/>
        <condense val="0"/>
        <extend val="0"/>
        <outline val="0"/>
        <shadow val="0"/>
        <u val="none"/>
        <vertAlign val="baseline"/>
        <sz val="12"/>
        <color auto="1"/>
        <name val="Arial"/>
        <family val="2"/>
        <scheme val="minor"/>
      </font>
      <fill>
        <patternFill patternType="solid">
          <fgColor indexed="64"/>
          <bgColor theme="0" tint="-0.14999847407452621"/>
        </patternFill>
      </fill>
      <alignment horizontal="left" vertical="center" textRotation="0" wrapText="1" indent="0" justifyLastLine="0" shrinkToFit="0" readingOrder="0"/>
      <border diagonalUp="0" diagonalDown="0" outline="0">
        <left style="thin">
          <color indexed="64"/>
        </left>
        <right style="thin">
          <color indexed="64"/>
        </right>
        <top/>
        <bottom/>
      </border>
    </dxf>
    <dxf>
      <font>
        <b val="0"/>
        <i val="0"/>
        <strike val="0"/>
        <condense val="0"/>
        <extend val="0"/>
        <outline val="0"/>
        <shadow val="0"/>
        <u/>
        <vertAlign val="baseline"/>
        <sz val="12"/>
        <color theme="1"/>
        <name val="Arial"/>
        <family val="2"/>
        <scheme val="minor"/>
      </font>
      <fill>
        <patternFill patternType="solid">
          <fgColor indexed="64"/>
          <bgColor rgb="FFFEE6CA"/>
        </patternFill>
      </fill>
      <alignment horizontal="left" vertical="center" textRotation="0" wrapText="1" indent="0" justifyLastLine="0" shrinkToFit="0" readingOrder="0"/>
      <border diagonalUp="0" diagonalDown="0">
        <left style="thin">
          <color auto="1"/>
        </left>
        <right/>
        <top style="thin">
          <color auto="1"/>
        </top>
        <bottom style="thin">
          <color auto="1"/>
        </bottom>
        <vertical/>
        <horizontal/>
      </border>
    </dxf>
    <dxf>
      <border outline="0">
        <top style="thin">
          <color indexed="64"/>
        </top>
      </border>
    </dxf>
    <dxf>
      <border outline="0">
        <left style="thin">
          <color auto="1"/>
        </left>
        <right style="thin">
          <color auto="1"/>
        </right>
        <top style="thin">
          <color indexed="64"/>
        </top>
        <bottom style="thin">
          <color auto="1"/>
        </bottom>
      </border>
    </dxf>
    <dxf>
      <border outline="0">
        <bottom style="thin">
          <color auto="1"/>
        </bottom>
      </border>
    </dxf>
    <dxf>
      <font>
        <b val="0"/>
        <i val="0"/>
        <strike val="0"/>
        <condense val="0"/>
        <extend val="0"/>
        <outline val="0"/>
        <shadow val="0"/>
        <u/>
        <vertAlign val="baseline"/>
        <sz val="12"/>
        <color auto="1"/>
        <name val="Arial"/>
        <family val="2"/>
        <scheme val="minor"/>
      </font>
      <fill>
        <patternFill patternType="solid">
          <fgColor indexed="64"/>
          <bgColor rgb="FFFEE6CA"/>
        </patternFill>
      </fill>
      <alignment horizontal="general" vertical="center" textRotation="0" wrapText="1" indent="0" justifyLastLine="0" shrinkToFit="0" readingOrder="0"/>
      <border diagonalUp="0" diagonalDown="0">
        <left style="thin">
          <color auto="1"/>
        </left>
        <right/>
        <top style="thin">
          <color auto="1"/>
        </top>
        <bottom style="thin">
          <color auto="1"/>
        </bottom>
        <vertical/>
        <horizontal/>
      </border>
    </dxf>
    <dxf>
      <font>
        <b val="0"/>
        <i val="0"/>
        <strike val="0"/>
        <condense val="0"/>
        <extend val="0"/>
        <outline val="0"/>
        <shadow val="0"/>
        <u val="none"/>
        <vertAlign val="baseline"/>
        <sz val="12"/>
        <color theme="1"/>
        <name val="Arial"/>
        <family val="2"/>
        <scheme val="minor"/>
      </font>
      <fill>
        <patternFill patternType="solid">
          <fgColor indexed="64"/>
          <bgColor rgb="FFFEE6CA"/>
        </patternFill>
      </fill>
      <alignment horizontal="general" vertical="center" textRotation="0" wrapText="1" indent="0" justifyLastLine="0" shrinkToFit="0" readingOrder="0"/>
      <border diagonalUp="0" diagonalDown="0">
        <left/>
        <right/>
        <top style="thin">
          <color auto="1"/>
        </top>
        <bottom style="thin">
          <color auto="1"/>
        </bottom>
        <vertical/>
        <horizontal/>
      </border>
    </dxf>
    <dxf>
      <border outline="0">
        <left style="thin">
          <color indexed="64"/>
        </left>
        <right style="thin">
          <color auto="1"/>
        </right>
        <top style="thin">
          <color auto="1"/>
        </top>
        <bottom style="thin">
          <color auto="1"/>
        </bottom>
      </border>
    </dxf>
    <dxf>
      <border outline="0">
        <bottom style="thin">
          <color indexed="64"/>
        </bottom>
      </border>
    </dxf>
    <dxf>
      <font>
        <b/>
        <i val="0"/>
        <strike val="0"/>
        <condense val="0"/>
        <extend val="0"/>
        <outline val="0"/>
        <shadow val="0"/>
        <u val="none"/>
        <vertAlign val="baseline"/>
        <sz val="12"/>
        <color theme="1"/>
        <name val="Arial"/>
        <family val="2"/>
        <scheme val="minor"/>
      </font>
      <fill>
        <patternFill patternType="solid">
          <fgColor indexed="64"/>
          <bgColor theme="0" tint="-0.14999847407452621"/>
        </patternFill>
      </fill>
      <alignment horizontal="general" vertical="center" textRotation="0" wrapText="0" indent="0" justifyLastLine="0" shrinkToFit="0" readingOrder="0"/>
      <border diagonalUp="0" diagonalDown="0" outline="0">
        <left style="thin">
          <color indexed="64"/>
        </left>
        <right style="thin">
          <color indexed="64"/>
        </right>
        <top/>
        <bottom/>
      </border>
    </dxf>
    <dxf>
      <font>
        <strike val="0"/>
        <outline val="0"/>
        <shadow val="0"/>
        <u/>
        <vertAlign val="baseline"/>
        <sz val="12"/>
        <color theme="1"/>
        <name val="Arial"/>
        <family val="2"/>
      </font>
      <numFmt numFmtId="0" formatCode="General"/>
      <fill>
        <patternFill patternType="solid">
          <fgColor indexed="64"/>
          <bgColor rgb="FFFEE6CA"/>
        </patternFill>
      </fill>
      <alignment horizontal="general" vertical="center" textRotation="0" wrapText="0" indent="0" justifyLastLine="0" shrinkToFit="0" readingOrder="0"/>
      <border diagonalUp="0" diagonalDown="0">
        <left style="thin">
          <color auto="1"/>
        </left>
        <right style="thin">
          <color auto="1"/>
        </right>
        <top style="thin">
          <color auto="1"/>
        </top>
        <bottom style="thin">
          <color auto="1"/>
        </bottom>
        <vertical/>
        <horizontal/>
      </border>
    </dxf>
    <dxf>
      <font>
        <b val="0"/>
        <i val="0"/>
        <strike val="0"/>
        <condense val="0"/>
        <extend val="0"/>
        <outline val="0"/>
        <shadow val="0"/>
        <u val="none"/>
        <vertAlign val="baseline"/>
        <sz val="12"/>
        <color auto="1"/>
        <name val="Arial"/>
        <family val="2"/>
        <scheme val="none"/>
      </font>
      <fill>
        <patternFill patternType="none">
          <fgColor indexed="64"/>
          <bgColor rgb="FFFEE6CA"/>
        </patternFill>
      </fill>
      <alignment horizontal="general" vertical="center" textRotation="0" wrapText="1" indent="0" justifyLastLine="0" shrinkToFit="0" readingOrder="0"/>
      <border diagonalUp="0" diagonalDown="0" outline="0">
        <left style="thin">
          <color indexed="64"/>
        </left>
        <right style="thin">
          <color indexed="64"/>
        </right>
        <top style="thin">
          <color indexed="64"/>
        </top>
        <bottom style="thin">
          <color indexed="64"/>
        </bottom>
      </border>
    </dxf>
    <dxf>
      <font>
        <strike val="0"/>
        <outline val="0"/>
        <shadow val="0"/>
        <vertAlign val="baseline"/>
        <sz val="12"/>
        <name val="Arial"/>
        <family val="2"/>
      </font>
      <fill>
        <patternFill>
          <fgColor indexed="64"/>
          <bgColor rgb="FFFEE6CA"/>
        </patternFill>
      </fill>
      <alignment horizontal="general" vertical="center" textRotation="0" indent="0" justifyLastLine="0" shrinkToFit="0" readingOrder="0"/>
    </dxf>
    <dxf>
      <font>
        <strike val="0"/>
        <outline val="0"/>
        <shadow val="0"/>
        <u val="none"/>
        <vertAlign val="baseline"/>
        <sz val="12"/>
        <name val="Arial"/>
        <family val="2"/>
      </font>
      <fill>
        <patternFill>
          <fgColor indexed="64"/>
          <bgColor rgb="FFFEE6CA"/>
        </patternFill>
      </fill>
      <alignment horizontal="general" vertical="center" textRotation="0" indent="0" justifyLastLine="0" shrinkToFit="0" readingOrder="0"/>
    </dxf>
  </dxfs>
  <tableStyles count="0" defaultTableStyle="TableStyleMedium9" defaultPivotStyle="PivotStyleLight16"/>
  <colors>
    <mruColors>
      <color rgb="FFEBCAC3"/>
      <color rgb="FFFEE6CA"/>
      <color rgb="FFE9EDF7"/>
      <color rgb="FFFED9AC"/>
      <color rgb="FFFEE0CE"/>
      <color rgb="FFFFFFCC"/>
      <color rgb="FFF9D9B5"/>
      <color rgb="FFDB9F92"/>
      <color rgb="FF1F1F1F"/>
      <color rgb="FFCCCCFF"/>
    </mruColors>
  </colors>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8" Type="http://schemas.openxmlformats.org/officeDocument/2006/relationships/worksheet" Target="worksheets/sheet8.xml"/><Relationship Id="rId13" Type="http://schemas.openxmlformats.org/officeDocument/2006/relationships/sharedStrings" Target="sharedStrings.xml"/><Relationship Id="rId18" Type="http://schemas.openxmlformats.org/officeDocument/2006/relationships/customXml" Target="../customXml/item3.xml"/><Relationship Id="rId3" Type="http://schemas.openxmlformats.org/officeDocument/2006/relationships/worksheet" Target="worksheets/sheet3.xml"/><Relationship Id="rId21" Type="http://schemas.openxmlformats.org/officeDocument/2006/relationships/customXml" Target="../customXml/item6.xml"/><Relationship Id="rId7" Type="http://schemas.openxmlformats.org/officeDocument/2006/relationships/worksheet" Target="worksheets/sheet7.xml"/><Relationship Id="rId12" Type="http://schemas.openxmlformats.org/officeDocument/2006/relationships/styles" Target="styles.xml"/><Relationship Id="rId17" Type="http://schemas.openxmlformats.org/officeDocument/2006/relationships/customXml" Target="../customXml/item2.xml"/><Relationship Id="rId2" Type="http://schemas.openxmlformats.org/officeDocument/2006/relationships/worksheet" Target="worksheets/sheet2.xml"/><Relationship Id="rId16" Type="http://schemas.openxmlformats.org/officeDocument/2006/relationships/customXml" Target="../customXml/item1.xml"/><Relationship Id="rId20" Type="http://schemas.openxmlformats.org/officeDocument/2006/relationships/customXml" Target="../customXml/item5.xml"/><Relationship Id="rId1" Type="http://schemas.openxmlformats.org/officeDocument/2006/relationships/worksheet" Target="worksheets/sheet1.xml"/><Relationship Id="rId6" Type="http://schemas.openxmlformats.org/officeDocument/2006/relationships/worksheet" Target="worksheets/sheet6.xml"/><Relationship Id="rId11" Type="http://schemas.openxmlformats.org/officeDocument/2006/relationships/connections" Target="connections.xml"/><Relationship Id="rId5" Type="http://schemas.openxmlformats.org/officeDocument/2006/relationships/worksheet" Target="worksheets/sheet5.xml"/><Relationship Id="rId15" Type="http://schemas.openxmlformats.org/officeDocument/2006/relationships/calcChain" Target="calcChain.xml"/><Relationship Id="rId10" Type="http://schemas.openxmlformats.org/officeDocument/2006/relationships/theme" Target="theme/theme1.xml"/><Relationship Id="rId19" Type="http://schemas.openxmlformats.org/officeDocument/2006/relationships/customXml" Target="../customXml/item4.xml"/><Relationship Id="rId4" Type="http://schemas.openxmlformats.org/officeDocument/2006/relationships/worksheet" Target="worksheets/sheet4.xml"/><Relationship Id="rId9" Type="http://schemas.openxmlformats.org/officeDocument/2006/relationships/worksheet" Target="worksheets/sheet9.xml"/><Relationship Id="rId14" Type="http://schemas.openxmlformats.org/officeDocument/2006/relationships/sheetMetadata" Target="metadata.xml"/><Relationship Id="rId22" Type="http://schemas.openxmlformats.org/officeDocument/2006/relationships/customXml" Target="../customXml/item7.xml"/></Relationships>
</file>

<file path=xl/tables/table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 xr:uid="{F5B3169B-4F2B-44AE-BB30-508D722C9F7D}" name="Table1" displayName="Table1" ref="A11:B16" totalsRowShown="0" headerRowDxfId="71" dataDxfId="70">
  <autoFilter ref="A11:B16" xr:uid="{F5B3169B-4F2B-44AE-BB30-508D722C9F7D}">
    <filterColumn colId="0" hiddenButton="1"/>
    <filterColumn colId="1" hiddenButton="1"/>
  </autoFilter>
  <tableColumns count="2">
    <tableColumn id="1" xr3:uid="{34EDAB11-768F-42F3-9629-0EFA85243174}" name="Topic of each worksheet" dataDxfId="69">
      <calculatedColumnFormula>IF(Lookups!$B$1454="Cymraeg",TM!E22,TM!D22)</calculatedColumnFormula>
    </tableColumn>
    <tableColumn id="2" xr3:uid="{2FBA0A47-2351-44AF-B3B3-72D0CBA226AA}" name="Link to each worksheet" dataDxfId="68" dataCellStyle="Hyperlink"/>
  </tableColumns>
  <tableStyleInfo showFirstColumn="0" showLastColumn="0" showRowStripes="1" showColumnStripes="0"/>
</table>
</file>

<file path=xl/tables/table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 xr:uid="{8034B31D-3064-4F14-8EB3-0ED92BD4520D}" name="Table2" displayName="Table2" ref="A44:B46" totalsRowShown="0" headerRowDxfId="67" headerRowBorderDxfId="66" tableBorderDxfId="65">
  <autoFilter ref="A44:B46" xr:uid="{8034B31D-3064-4F14-8EB3-0ED92BD4520D}">
    <filterColumn colId="0" hiddenButton="1"/>
    <filterColumn colId="1" hiddenButton="1"/>
  </autoFilter>
  <tableColumns count="2">
    <tableColumn id="1" xr3:uid="{7F617F6E-F2A0-402F-8FD4-84BCD551C959}" name="Description of information" dataDxfId="64">
      <calculatedColumnFormula>IF(Lookups!$B$1454="Cymraeg",TM!E56,TM!D56)</calculatedColumnFormula>
    </tableColumn>
    <tableColumn id="2" xr3:uid="{7910085D-1758-48C3-93CC-187CD233970B}" name="Link to source of information" dataDxfId="63" dataCellStyle="Hyperlink"/>
  </tableColumns>
  <tableStyleInfo showFirstColumn="0" showLastColumn="0" showRowStripes="1" showColumnStripes="0"/>
</table>
</file>

<file path=xl/tables/table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 xr:uid="{AC4CBDCF-9880-4E5E-B619-E3DF68F35890}" name="Table3" displayName="Table3" ref="A59:B62" totalsRowShown="0" headerRowBorderDxfId="62" tableBorderDxfId="61" totalsRowBorderDxfId="60">
  <autoFilter ref="A59:B62" xr:uid="{AC4CBDCF-9880-4E5E-B619-E3DF68F35890}">
    <filterColumn colId="0" hiddenButton="1"/>
    <filterColumn colId="1" hiddenButton="1"/>
  </autoFilter>
  <tableColumns count="2">
    <tableColumn id="1" xr3:uid="{8F398AC7-F51A-4CF1-A7FE-3BD5DFBB10DB}" name="Description of information">
      <calculatedColumnFormula>IF(Lookups!$B$1454="Cymraeg",TM!E71,TM!D71)</calculatedColumnFormula>
    </tableColumn>
    <tableColumn id="2" xr3:uid="{E6B4488E-F408-4AE5-8BE8-301B759403BE}" name="Link to source of information" dataDxfId="59"/>
  </tableColumns>
  <tableStyleInfo showFirstColumn="0" showLastColumn="0" showRowStripes="1" showColumnStripes="0"/>
</table>
</file>

<file path=xl/tables/table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 xr:uid="{49C24C8F-908B-40BE-AF84-33DEBB0A28E9}" name="Table4" displayName="Table4" ref="A5:B25" totalsRowShown="0" headerRowDxfId="58" dataDxfId="56" headerRowBorderDxfId="57" tableBorderDxfId="55" totalsRowBorderDxfId="54">
  <autoFilter ref="A5:B25" xr:uid="{49C24C8F-908B-40BE-AF84-33DEBB0A28E9}">
    <filterColumn colId="0" hiddenButton="1"/>
    <filterColumn colId="1" hiddenButton="1"/>
  </autoFilter>
  <tableColumns count="2">
    <tableColumn id="1" xr3:uid="{E5A58A68-5770-4B10-9448-2C71A0123D58}" name="Description of required information" dataDxfId="53"/>
    <tableColumn id="2" xr3:uid="{D8694F7B-34B8-4454-B52F-BA9256AF1A13}" name="Data entry column - user inputs required" dataDxfId="52"/>
  </tableColumns>
  <tableStyleInfo name="TableStyleLight8" showFirstColumn="0" showLastColumn="0" showRowStripes="1" showColumnStripes="0"/>
</table>
</file>

<file path=xl/tables/table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5" xr:uid="{5DE50E5D-EC29-4A98-88AD-10E4E290C5FC}" name="Table5" displayName="Table5" ref="A27:B31" totalsRowShown="0" headerRowDxfId="51" headerRowBorderDxfId="50" tableBorderDxfId="49" totalsRowBorderDxfId="48">
  <autoFilter ref="A27:B31" xr:uid="{5DE50E5D-EC29-4A98-88AD-10E4E290C5FC}">
    <filterColumn colId="0" hiddenButton="1"/>
    <filterColumn colId="1" hiddenButton="1"/>
  </autoFilter>
  <tableColumns count="2">
    <tableColumn id="1" xr3:uid="{3833444C-4486-47E7-830B-0CD35F1F1793}" name="Description of values generated" dataDxfId="47">
      <calculatedColumnFormula>IF(Lookups!$B$1454="Cymraeg",TM!E254,TM!D254)</calculatedColumnFormula>
    </tableColumn>
    <tableColumn id="2" xr3:uid="{9C3A97A5-D8EC-45E5-824A-1ED5E865B601}" name="Values generated" dataDxfId="46"/>
  </tableColumns>
  <tableStyleInfo showFirstColumn="0" showLastColumn="0" showRowStripes="1" showColumnStripes="0"/>
</table>
</file>

<file path=xl/tables/table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6" xr:uid="{010E1107-D2D5-4B6B-BA09-7E0BC92DF97B}" name="Table6" displayName="Table6" ref="A4:B8" totalsRowShown="0" headerRowBorderDxfId="45" tableBorderDxfId="44" totalsRowBorderDxfId="43">
  <autoFilter ref="A4:B8" xr:uid="{010E1107-D2D5-4B6B-BA09-7E0BC92DF97B}">
    <filterColumn colId="0" hiddenButton="1"/>
    <filterColumn colId="1" hiddenButton="1"/>
  </autoFilter>
  <tableColumns count="2">
    <tableColumn id="1" xr3:uid="{845FB301-0334-4E77-8D6D-89AE2CD48FFD}" name="Description of required information" dataDxfId="42"/>
    <tableColumn id="2" xr3:uid="{6CE1450A-9B97-4FFE-8B35-81F98A49850C}" name="Data entry column - user inputs required" dataDxfId="41"/>
  </tableColumns>
  <tableStyleInfo showFirstColumn="0" showLastColumn="0" showRowStripes="1" showColumnStripes="0"/>
</table>
</file>

<file path=xl/tables/table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7" xr:uid="{52F78468-4EE0-45DB-B4D8-DC5FB6C336CF}" name="Table7" displayName="Table7" ref="A10:D26" totalsRowShown="0" headerRowDxfId="40" headerRowBorderDxfId="39" tableBorderDxfId="38" totalsRowBorderDxfId="37">
  <autoFilter ref="A10:D26" xr:uid="{52F78468-4EE0-45DB-B4D8-DC5FB6C336CF}">
    <filterColumn colId="0" hiddenButton="1"/>
    <filterColumn colId="1" hiddenButton="1"/>
    <filterColumn colId="2" hiddenButton="1"/>
    <filterColumn colId="3" hiddenButton="1"/>
  </autoFilter>
  <tableColumns count="4">
    <tableColumn id="1" xr3:uid="{A7CBFA16-2C05-4253-AADB-6389922B7D10}" name="Landcover" dataDxfId="36"/>
    <tableColumn id="2" xr3:uid="{DE40169D-282F-4BC4-ABA4-9CFE68902623}" name="Area (hectares)" dataDxfId="35"/>
    <tableColumn id="3" xr3:uid="{ECCBFE09-2523-4BF9-B549-FD8CDB9FE469}" name="Phosphorus load (kg TP/year)" dataDxfId="34"/>
    <tableColumn id="4" xr3:uid="{51F43B7F-800E-4D1D-B85A-41ED6425729B}" name="Nitrogen load (kg TN/year)" dataDxfId="33"/>
  </tableColumns>
  <tableStyleInfo showFirstColumn="0" showLastColumn="0" showRowStripes="1" showColumnStripes="0"/>
</table>
</file>

<file path=xl/tables/table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8" xr:uid="{5394A459-533B-4D12-8730-2A0B998E2C7E}" name="Table8" displayName="Table8" ref="A4:E20" totalsRowShown="0" headerRowDxfId="32" headerRowBorderDxfId="31" tableBorderDxfId="30" totalsRowBorderDxfId="29">
  <autoFilter ref="A4:E20" xr:uid="{5394A459-533B-4D12-8730-2A0B998E2C7E}">
    <filterColumn colId="0" hiddenButton="1"/>
    <filterColumn colId="1" hiddenButton="1"/>
    <filterColumn colId="2" hiddenButton="1"/>
    <filterColumn colId="3" hiddenButton="1"/>
    <filterColumn colId="4" hiddenButton="1"/>
  </autoFilter>
  <tableColumns count="5">
    <tableColumn id="1" xr3:uid="{9BC72DA8-E450-4042-A5A7-B61EE3E62E3B}" name="Landcover" dataDxfId="28"/>
    <tableColumn id="2" xr3:uid="{BF993E01-1B7B-4F73-8D45-7D0DB6B17498}" name="Area (hectares)" dataDxfId="27"/>
    <tableColumn id="3" xr3:uid="{0E1CCCD7-78C6-492C-B0AC-4F3DC07E1680}" name="Phosphorus load (kg TP/year)" dataDxfId="26"/>
    <tableColumn id="4" xr3:uid="{1DD8DF82-D6E3-4E34-874E-EB4B09EBD31F}" name="Nitrogen load (kg TN/year)" dataDxfId="25"/>
    <tableColumn id="5" xr3:uid="{243CFD2E-62B7-4358-94D5-382AE0718832}" name="Notes on data" dataDxfId="24">
      <calculatedColumnFormula>IF($B$20&gt;'Stage 2'!$B$26,IF(Lookups!$B$1454="Cymraeg",TM!$E$309,TM!$D$309),IF($B$20='Stage 2'!$B$26,IF(Lookups!$B$1454="Cymraeg",TM!$E$88,TM!$D$88),IF(Lookups!$B$1454="Cymraeg",TM!$E$308,TM!$D$308)))</calculatedColumnFormula>
    </tableColumn>
  </tableColumns>
  <tableStyleInfo showFirstColumn="0" showLastColumn="0" showRowStripes="1" showColumnStripes="0"/>
</table>
</file>

<file path=xl/tables/table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9" xr:uid="{DE5A3875-6145-48A2-BE83-B3728D8894FF}" name="Table9" displayName="Table9" ref="A4:H20" totalsRowShown="0" headerRowDxfId="23" dataDxfId="21" headerRowBorderDxfId="22" tableBorderDxfId="20" totalsRowBorderDxfId="19">
  <autoFilter ref="A4:H20" xr:uid="{DE5A3875-6145-48A2-BE83-B3728D8894FF}">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 xr3:uid="{94F31689-C60F-4B2C-9699-BD5B2031326E}" name="Landcover" dataDxfId="18"/>
    <tableColumn id="2" xr3:uid="{19FB4807-AD47-4A6A-A8DF-28393911427F}" name="Area (hectares)" dataDxfId="17"/>
    <tableColumn id="3" xr3:uid="{7FA447A1-6D0E-4687-8701-E496B44AE0D5}" name="Proportion of landcover area served by SuDS feature (%)" dataDxfId="16"/>
    <tableColumn id="4" xr3:uid="{9829B694-F1C3-44D4-B505-E91FBA341BB8}" name="SuDS feature" dataDxfId="15"/>
    <tableColumn id="5" xr3:uid="{9D5EB266-4C87-4C6A-B2BE-950F7238F5E3}" name="P removal rate for SuDS feature" dataDxfId="14"/>
    <tableColumn id="6" xr3:uid="{7504794D-1F48-4EFF-8B98-C4741FC6A8A5}" name="N removal rate for SuDS feature" dataDxfId="13"/>
    <tableColumn id="7" xr3:uid="{58F6F34E-EB13-49CD-B174-638E1A775926}" name="Phosphorus load removed through SuDS (kg TP/year)" dataDxfId="12"/>
    <tableColumn id="8" xr3:uid="{63113CDA-965E-40C8-8CAD-EE5CE0BD3297}" name="Nitrogen load removed through SuDS (kg TN/year)" dataDxfId="11"/>
  </tableColumns>
  <tableStyleInfo showFirstColumn="0" showLastColumn="0" showRowStripes="1" showColumnStripes="0"/>
</table>
</file>

<file path=xl/tables/table1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0" xr:uid="{A77E99C3-FB6F-4462-A82F-E7201A6D47CF}" name="Table10" displayName="Table10" ref="A4:B10" totalsRowShown="0" headerRowDxfId="10" headerRowBorderDxfId="9" tableBorderDxfId="8" totalsRowBorderDxfId="7">
  <autoFilter ref="A4:B10" xr:uid="{A77E99C3-FB6F-4462-A82F-E7201A6D47CF}">
    <filterColumn colId="0" hiddenButton="1"/>
    <filterColumn colId="1" hiddenButton="1"/>
  </autoFilter>
  <tableColumns count="2">
    <tableColumn id="1" xr3:uid="{3AD66DC1-4257-4480-84B6-9AFCAFEF34BD}" name="Description of phosphorus values generated" dataDxfId="6">
      <calculatedColumnFormula>IF(Lookups!$B$1454="Cymraeg",TM!E356,TM!D356)</calculatedColumnFormula>
    </tableColumn>
    <tableColumn id="2" xr3:uid="{B32173E2-5199-4119-905B-9EB6154625A4}" name="Values generated" dataDxfId="5"/>
  </tableColumns>
  <tableStyleInfo showFirstColumn="0" showLastColumn="0" showRowStripes="1" showColumnStripes="0"/>
</table>
</file>

<file path=xl/tables/table1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1" xr:uid="{91C1B06C-15DE-4F99-9603-2CC37F8EFB2D}" name="Table11" displayName="Table11" ref="A12:B18" totalsRowShown="0" headerRowDxfId="4" headerRowBorderDxfId="3" tableBorderDxfId="2">
  <autoFilter ref="A12:B18" xr:uid="{91C1B06C-15DE-4F99-9603-2CC37F8EFB2D}">
    <filterColumn colId="0" hiddenButton="1"/>
    <filterColumn colId="1" hiddenButton="1"/>
  </autoFilter>
  <tableColumns count="2">
    <tableColumn id="1" xr3:uid="{55C0AA24-34C3-4702-A5A7-C2BF39736FF5}" name="Description of nitrogen values generated" dataDxfId="1">
      <calculatedColumnFormula>IF(Lookups!$B$1454="Cymraeg",TM!E364,TM!D364)</calculatedColumnFormula>
    </tableColumn>
    <tableColumn id="2" xr3:uid="{F1C7286B-4AFD-492A-8293-3966775199F6}" name="Values generated" dataDxfId="0"/>
  </tableColumns>
  <tableStyleInfo showFirstColumn="0" showLastColumn="0" showRowStripes="1" showColumnStripes="0"/>
</table>
</file>

<file path=xl/theme/theme1.xml><?xml version="1.0" encoding="utf-8"?>
<a:theme xmlns:a="http://schemas.openxmlformats.org/drawingml/2006/main" name="Ricardo Excel Template">
  <a:themeElements>
    <a:clrScheme name="Ricardo Excel Colour Theme">
      <a:dk1>
        <a:sysClr val="windowText" lastClr="000000"/>
      </a:dk1>
      <a:lt1>
        <a:sysClr val="window" lastClr="FFFFFF"/>
      </a:lt1>
      <a:dk2>
        <a:srgbClr val="00307E"/>
      </a:dk2>
      <a:lt2>
        <a:srgbClr val="DDDDDD"/>
      </a:lt2>
      <a:accent1>
        <a:srgbClr val="006BB7"/>
      </a:accent1>
      <a:accent2>
        <a:srgbClr val="DC241F"/>
      </a:accent2>
      <a:accent3>
        <a:srgbClr val="99CCFF"/>
      </a:accent3>
      <a:accent4>
        <a:srgbClr val="92499E"/>
      </a:accent4>
      <a:accent5>
        <a:srgbClr val="7EB542"/>
      </a:accent5>
      <a:accent6>
        <a:srgbClr val="E47E00"/>
      </a:accent6>
      <a:hlink>
        <a:srgbClr val="006BB7"/>
      </a:hlink>
      <a:folHlink>
        <a:srgbClr val="A7A9AC"/>
      </a:folHlink>
    </a:clrScheme>
    <a:fontScheme name="Ricar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bg1"/>
        </a:solidFill>
        <a:ln w="6350" cap="flat" cmpd="sng" algn="ctr">
          <a:solidFill>
            <a:srgbClr val="A7A9AC"/>
          </a:solidFill>
          <a:prstDash val="solid"/>
          <a:miter/>
          <a:headEnd type="none" w="sm" len="lg"/>
          <a:tailEnd type="none" w="sm" len="lg"/>
        </a:ln>
        <a:effectLst/>
      </a:spPr>
      <a:bodyPr vert="horz" wrap="none" lIns="72000" tIns="72000" rIns="72000" bIns="72000" numCol="1" anchor="ctr" anchorCtr="0" compatLnSpc="1">
        <a:prstTxWarp prst="textNoShape">
          <a:avLst/>
        </a:prstTxWarp>
      </a:bodyPr>
      <a:lstStyle>
        <a:defPPr marL="0" marR="0" indent="0" algn="ctr" defTabSz="762000" rtl="0" eaLnBrk="0" fontAlgn="base" latinLnBrk="0" hangingPunct="0">
          <a:lnSpc>
            <a:spcPct val="100000"/>
          </a:lnSpc>
          <a:spcBef>
            <a:spcPct val="0"/>
          </a:spcBef>
          <a:spcAft>
            <a:spcPct val="0"/>
          </a:spcAft>
          <a:buClrTx/>
          <a:buSzTx/>
          <a:buFontTx/>
          <a:buNone/>
          <a:tabLst/>
          <a:defRPr kumimoji="0" lang="en-GB" sz="14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bg1"/>
        </a:solidFill>
        <a:ln w="6350" cap="flat" cmpd="sng" algn="ctr">
          <a:solidFill>
            <a:srgbClr val="A7A9AC"/>
          </a:solidFill>
          <a:prstDash val="solid"/>
          <a:miter/>
          <a:headEnd type="none" w="sm" len="lg"/>
          <a:tailEnd type="none" w="sm" len="lg"/>
        </a:ln>
        <a:effectLst/>
      </a:spPr>
      <a:bodyPr vert="horz" wrap="none" lIns="72000" tIns="72000" rIns="72000" bIns="72000" numCol="1" anchor="ctr" anchorCtr="0" compatLnSpc="1">
        <a:prstTxWarp prst="textNoShape">
          <a:avLst/>
        </a:prstTxWarp>
      </a:bodyPr>
      <a:lstStyle>
        <a:defPPr marL="0" marR="0" indent="0" algn="ctr" defTabSz="762000" rtl="0" eaLnBrk="0" fontAlgn="base" latinLnBrk="0" hangingPunct="0">
          <a:lnSpc>
            <a:spcPct val="100000"/>
          </a:lnSpc>
          <a:spcBef>
            <a:spcPct val="0"/>
          </a:spcBef>
          <a:spcAft>
            <a:spcPct val="0"/>
          </a:spcAft>
          <a:buClrTx/>
          <a:buSzTx/>
          <a:buFontTx/>
          <a:buNone/>
          <a:tabLst/>
          <a:defRPr kumimoji="0" lang="en-GB" sz="14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Ricardo Excel Colour Theme">
        <a:dk1>
          <a:sysClr val="windowText" lastClr="000000"/>
        </a:dk1>
        <a:lt1>
          <a:sysClr val="window" lastClr="FFFFFF"/>
        </a:lt1>
        <a:dk2>
          <a:srgbClr val="00307E"/>
        </a:dk2>
        <a:lt2>
          <a:srgbClr val="DDDDDD"/>
        </a:lt2>
        <a:accent1>
          <a:srgbClr val="006BB7"/>
        </a:accent1>
        <a:accent2>
          <a:srgbClr val="DC241F"/>
        </a:accent2>
        <a:accent3>
          <a:srgbClr val="99CCFF"/>
        </a:accent3>
        <a:accent4>
          <a:srgbClr val="92499E"/>
        </a:accent4>
        <a:accent5>
          <a:srgbClr val="7EB542"/>
        </a:accent5>
        <a:accent6>
          <a:srgbClr val="E47E00"/>
        </a:accent6>
        <a:hlink>
          <a:srgbClr val="006BB7"/>
        </a:hlink>
        <a:folHlink>
          <a:srgbClr val="A7A9AC"/>
        </a:folHlink>
      </a:clrScheme>
      <a:clrMap bg1="lt1" tx1="dk1" bg2="lt2" tx2="dk2" accent1="accent1" accent2="accent2" accent3="accent3" accent4="accent4" accent5="accent5" accent6="accent6" hlink="hlink" folHlink="folHlink"/>
    </a:extraClrScheme>
  </a:extraClrSchemeLst>
  <a:custClrLst>
    <a:custClr name="Ricardo Logo Blue RGB(0, 107, 183)">
      <a:srgbClr val="006BB7"/>
    </a:custClr>
    <a:custClr name="Ricardo Logo Grey RGB(167, 169, 172)">
      <a:srgbClr val="A7A9AC"/>
    </a:custClr>
    <a:custClr name="Ricardo Light Blue RGB(153, 204, 255)">
      <a:srgbClr val="99CCFF"/>
    </a:custClr>
    <a:custClr name="Ricardo Light Grey RGB(221, 221, 221)">
      <a:srgbClr val="DDDDDD"/>
    </a:custClr>
    <a:custClr name="Ricardo Dark Blue RGB(0, 48, 126)">
      <a:srgbClr val="00307E"/>
    </a:custClr>
    <a:custClr name="Ricardo Dark Grey (50%) RGB(128, 128, 128)">
      <a:srgbClr val="808080"/>
    </a:custClr>
    <a:custClr name="Ricardo Off Blue RGB(89, 166, 213)">
      <a:srgbClr val="59A6D5"/>
    </a:custClr>
    <a:custClr name="Ricardo Grey (75%) RGB(192, 192, 192)">
      <a:srgbClr val="C0C0C0"/>
    </a:custClr>
    <a:custClr name="Ricardo Other Blue RGB(55, 111, 167)">
      <a:srgbClr val="376FA7"/>
    </a:custClr>
    <a:custClr name="Ricardo Grey (60%) RGB(150, 150, 150)">
      <a:srgbClr val="969696"/>
    </a:custClr>
    <a:custClr name="Black RGB(0, 0, 0)">
      <a:srgbClr val="000000"/>
    </a:custClr>
    <a:custClr name="White RGB(255, 255, 255)">
      <a:srgbClr val="FFFFFF"/>
    </a:custClr>
    <a:custClr name="Ricardo Red RGB(220, 36, 31)">
      <a:srgbClr val="DC241F"/>
    </a:custClr>
    <a:custClr name="Ricardo Orange RGB(228, 126, 0)">
      <a:srgbClr val="E47E00"/>
    </a:custClr>
    <a:custClr name="Ricardo Yellow RGB(250, 230, 0)">
      <a:srgbClr val="FAE600"/>
    </a:custClr>
    <a:custClr name="Ricardo Green RGB(153, 202, 60)">
      <a:srgbClr val="99CA3C"/>
    </a:custClr>
    <a:custClr name="Ricardo-AEA Green RGB(70, 156, 35)">
      <a:srgbClr val="469C23"/>
    </a:custClr>
    <a:custClr name="Ricardo Purple RGB(146, 73, 158)">
      <a:srgbClr val="92499E"/>
    </a:custClr>
    <a:custClr name="Ricardo Background Very Dark Grey RGB(77, 77, 79)">
      <a:srgbClr val="4D4D4F"/>
    </a:custClr>
  </a:custClrLst>
</a:theme>
</file>

<file path=xl/worksheets/_rels/sheet1.xml.rels><?xml version="1.0" encoding="UTF-8" standalone="yes"?>
<Relationships xmlns="http://schemas.openxmlformats.org/package/2006/relationships"><Relationship Id="rId3" Type="http://schemas.openxmlformats.org/officeDocument/2006/relationships/hyperlink" Target="https://nrfa.ceh.ac.uk/data/station/info/56001" TargetMode="External"/><Relationship Id="rId7" Type="http://schemas.openxmlformats.org/officeDocument/2006/relationships/table" Target="../tables/table3.xml"/><Relationship Id="rId2" Type="http://schemas.openxmlformats.org/officeDocument/2006/relationships/hyperlink" Target="https://www.landis.org.uk/soilscapes/" TargetMode="External"/><Relationship Id="rId1" Type="http://schemas.openxmlformats.org/officeDocument/2006/relationships/hyperlink" Target="https://www.gov.wales/habitats-regulations-assessments-protecting-european-site-html" TargetMode="External"/><Relationship Id="rId6" Type="http://schemas.openxmlformats.org/officeDocument/2006/relationships/table" Target="../tables/table2.xml"/><Relationship Id="rId5" Type="http://schemas.openxmlformats.org/officeDocument/2006/relationships/table" Target="../tables/table1.xml"/><Relationship Id="rId4" Type="http://schemas.openxmlformats.org/officeDocument/2006/relationships/printerSettings" Target="../printerSettings/printerSettings1.bin"/></Relationships>
</file>

<file path=xl/worksheets/_rels/sheet2.xml.rels><?xml version="1.0" encoding="UTF-8" standalone="yes"?>
<Relationships xmlns="http://schemas.openxmlformats.org/package/2006/relationships"><Relationship Id="rId3" Type="http://schemas.openxmlformats.org/officeDocument/2006/relationships/table" Target="../tables/table5.xml"/><Relationship Id="rId2" Type="http://schemas.openxmlformats.org/officeDocument/2006/relationships/table" Target="../tables/table4.xml"/><Relationship Id="rId1" Type="http://schemas.openxmlformats.org/officeDocument/2006/relationships/printerSettings" Target="../printerSettings/printerSettings2.bin"/></Relationships>
</file>

<file path=xl/worksheets/_rels/sheet3.xml.rels><?xml version="1.0" encoding="UTF-8" standalone="yes"?>
<Relationships xmlns="http://schemas.openxmlformats.org/package/2006/relationships"><Relationship Id="rId3" Type="http://schemas.openxmlformats.org/officeDocument/2006/relationships/table" Target="../tables/table7.xml"/><Relationship Id="rId2" Type="http://schemas.openxmlformats.org/officeDocument/2006/relationships/table" Target="../tables/table6.xml"/><Relationship Id="rId1" Type="http://schemas.openxmlformats.org/officeDocument/2006/relationships/printerSettings" Target="../printerSettings/printerSettings3.bin"/></Relationships>
</file>

<file path=xl/worksheets/_rels/sheet4.xml.rels><?xml version="1.0" encoding="UTF-8" standalone="yes"?>
<Relationships xmlns="http://schemas.openxmlformats.org/package/2006/relationships"><Relationship Id="rId2" Type="http://schemas.openxmlformats.org/officeDocument/2006/relationships/table" Target="../tables/table8.xml"/><Relationship Id="rId1" Type="http://schemas.openxmlformats.org/officeDocument/2006/relationships/printerSettings" Target="../printerSettings/printerSettings4.bin"/></Relationships>
</file>

<file path=xl/worksheets/_rels/sheet5.xml.rels><?xml version="1.0" encoding="UTF-8" standalone="yes"?>
<Relationships xmlns="http://schemas.openxmlformats.org/package/2006/relationships"><Relationship Id="rId2" Type="http://schemas.openxmlformats.org/officeDocument/2006/relationships/table" Target="../tables/table9.xml"/><Relationship Id="rId1" Type="http://schemas.openxmlformats.org/officeDocument/2006/relationships/printerSettings" Target="../printerSettings/printerSettings5.bin"/></Relationships>
</file>

<file path=xl/worksheets/_rels/sheet6.xml.rels><?xml version="1.0" encoding="UTF-8" standalone="yes"?>
<Relationships xmlns="http://schemas.openxmlformats.org/package/2006/relationships"><Relationship Id="rId3" Type="http://schemas.openxmlformats.org/officeDocument/2006/relationships/table" Target="../tables/table11.xml"/><Relationship Id="rId2" Type="http://schemas.openxmlformats.org/officeDocument/2006/relationships/table" Target="../tables/table10.xml"/><Relationship Id="rId1" Type="http://schemas.openxmlformats.org/officeDocument/2006/relationships/printerSettings" Target="../printerSettings/printerSettings6.bin"/></Relationships>
</file>

<file path=xl/worksheets/_rels/sheet7.xml.rels><?xml version="1.0" encoding="UTF-8" standalone="yes"?>
<Relationships xmlns="http://schemas.openxmlformats.org/package/2006/relationships"><Relationship Id="rId8" Type="http://schemas.openxmlformats.org/officeDocument/2006/relationships/hyperlink" Target="https://sac.jncc.gov.uk/site/UK0012670" TargetMode="External"/><Relationship Id="rId3" Type="http://schemas.openxmlformats.org/officeDocument/2006/relationships/hyperlink" Target="https://sac.jncc.gov.uk/site/UK0012642" TargetMode="External"/><Relationship Id="rId7" Type="http://schemas.openxmlformats.org/officeDocument/2006/relationships/hyperlink" Target="https://sac.jncc.gov.uk/site/UK0030074" TargetMode="External"/><Relationship Id="rId2" Type="http://schemas.openxmlformats.org/officeDocument/2006/relationships/hyperlink" Target="https://sac.jncc.gov.uk/site/UK0013010" TargetMode="External"/><Relationship Id="rId1" Type="http://schemas.openxmlformats.org/officeDocument/2006/relationships/hyperlink" Target="https://sac.jncc.gov.uk/site/UK0030075" TargetMode="External"/><Relationship Id="rId6" Type="http://schemas.openxmlformats.org/officeDocument/2006/relationships/hyperlink" Target="https://sac.jncc.gov.uk/site/UK0014789" TargetMode="External"/><Relationship Id="rId5" Type="http://schemas.openxmlformats.org/officeDocument/2006/relationships/hyperlink" Target="https://sac.jncc.gov.uk/site/UK0030252" TargetMode="External"/><Relationship Id="rId10" Type="http://schemas.openxmlformats.org/officeDocument/2006/relationships/printerSettings" Target="../printerSettings/printerSettings7.bin"/><Relationship Id="rId4" Type="http://schemas.openxmlformats.org/officeDocument/2006/relationships/hyperlink" Target="https://sac.jncc.gov.uk/site/UK0013007" TargetMode="External"/><Relationship Id="rId9" Type="http://schemas.openxmlformats.org/officeDocument/2006/relationships/hyperlink" Target="https://sac.jncc.gov.uk/site/UK0030046" TargetMode="External"/></Relationships>
</file>

<file path=xl/worksheets/_rels/sheet8.xml.rels><?xml version="1.0" encoding="UTF-8" standalone="yes"?>
<Relationships xmlns="http://schemas.openxmlformats.org/package/2006/relationships"><Relationship Id="rId8" Type="http://schemas.openxmlformats.org/officeDocument/2006/relationships/hyperlink" Target="https://www.ciria.org/CIRIA/Books/Free_publications/C815F.aspx" TargetMode="External"/><Relationship Id="rId13" Type="http://schemas.openxmlformats.org/officeDocument/2006/relationships/hyperlink" Target="https://www.llyw.cymru/asesiadau-rheoliadau-cynefinoedd-diogelu-safle-ewropeaidd-html" TargetMode="External"/><Relationship Id="rId3" Type="http://schemas.openxmlformats.org/officeDocument/2006/relationships/hyperlink" Target="https://nrfa.ceh.ac.uk/data/station/info/56001" TargetMode="External"/><Relationship Id="rId7" Type="http://schemas.openxmlformats.org/officeDocument/2006/relationships/hyperlink" Target="https://www.ciria.org/CIRIA/Books/Free_publications/C815F.aspx" TargetMode="External"/><Relationship Id="rId12" Type="http://schemas.openxmlformats.org/officeDocument/2006/relationships/hyperlink" Target="https://www.gov.wales/habitats-regulations-assessments-protecting-european-site-html" TargetMode="External"/><Relationship Id="rId2" Type="http://schemas.openxmlformats.org/officeDocument/2006/relationships/hyperlink" Target="https://nrfa.ceh.ac.uk/data/station/info/56001" TargetMode="External"/><Relationship Id="rId1" Type="http://schemas.openxmlformats.org/officeDocument/2006/relationships/hyperlink" Target="http://www.landis.org.uk/soilscapes/" TargetMode="External"/><Relationship Id="rId6" Type="http://schemas.openxmlformats.org/officeDocument/2006/relationships/hyperlink" Target="https://www.ciria.org/CIRIA/CIRIA/Item_Detail.aspx?iProductCode=C808F&amp;Category=FREEPUBS" TargetMode="External"/><Relationship Id="rId11" Type="http://schemas.openxmlformats.org/officeDocument/2006/relationships/hyperlink" Target="https://www.gov.wales/find-your-local-planning-authority" TargetMode="External"/><Relationship Id="rId5" Type="http://schemas.openxmlformats.org/officeDocument/2006/relationships/hyperlink" Target="https://www.ciria.org/CIRIA/CIRIA/Item_Detail.aspx?iProductCode=C808F&amp;Category=FREEPUBS" TargetMode="External"/><Relationship Id="rId10" Type="http://schemas.openxmlformats.org/officeDocument/2006/relationships/hyperlink" Target="https://www.gov.wales/find-your-local-planning-authority" TargetMode="External"/><Relationship Id="rId4" Type="http://schemas.openxmlformats.org/officeDocument/2006/relationships/hyperlink" Target="https://www.llyw.cymru/safonau-cenedlaethol-ar-gyfer-systemau-draenio-cynaliadwy-suds" TargetMode="External"/><Relationship Id="rId9" Type="http://schemas.openxmlformats.org/officeDocument/2006/relationships/hyperlink" Target="https://www.gov.wales/national-standards-sustainable-drainage-systems-suds" TargetMode="External"/><Relationship Id="rId14" Type="http://schemas.openxmlformats.org/officeDocument/2006/relationships/printerSettings" Target="../printerSettings/printerSettings8.bin"/></Relationships>
</file>

<file path=xl/worksheets/_rels/sheet9.xml.rels><?xml version="1.0" encoding="UTF-8" standalone="yes"?>
<Relationships xmlns="http://schemas.openxmlformats.org/package/2006/relationships"><Relationship Id="rId3" Type="http://schemas.openxmlformats.org/officeDocument/2006/relationships/printerSettings" Target="../printerSettings/printerSettings9.bin"/><Relationship Id="rId2" Type="http://schemas.openxmlformats.org/officeDocument/2006/relationships/hyperlink" Target="https://www.gov.wales/find-your-local-planning-authority" TargetMode="External"/><Relationship Id="rId1" Type="http://schemas.openxmlformats.org/officeDocument/2006/relationships/hyperlink" Target="https://www.llyw.cymru/dod-o-hyd-ich-awdurdod-cynllunio-lleol" TargetMode="External"/></Relationships>
</file>

<file path=xl/worksheets/sheet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80A829F-3B9F-4C9B-84BB-41C74D2BE254}">
  <dimension ref="A1:J71"/>
  <sheetViews>
    <sheetView topLeftCell="A41" zoomScaleNormal="100" workbookViewId="0"/>
  </sheetViews>
  <sheetFormatPr defaultColWidth="8.58203125" defaultRowHeight="15.5" x14ac:dyDescent="0.3"/>
  <cols>
    <col min="1" max="1" width="103.4140625" style="64" customWidth="1"/>
    <col min="2" max="2" width="51.4140625" style="64" customWidth="1"/>
    <col min="3" max="16384" width="8.58203125" style="64"/>
  </cols>
  <sheetData>
    <row r="1" spans="1:2" ht="66" customHeight="1" x14ac:dyDescent="0.3">
      <c r="A1" s="14" t="str">
        <f>IF(Lookups!$B$1454="Cymraeg",TM!E10,TM!D10)</f>
        <v>Nutrient Budget Calculator for Special Areas of Conservation (SACs) in Wales</v>
      </c>
    </row>
    <row r="2" spans="1:2" ht="17.399999999999999" customHeight="1" x14ac:dyDescent="0.3">
      <c r="A2" s="24" t="str">
        <f>IF(Lookups!$B$1454="Cymraeg",TM!E11,TM!D11)</f>
        <v>This calculator was created by Ricardo Energy and Environment and Arup for Welsh Government.</v>
      </c>
    </row>
    <row r="3" spans="1:2" ht="17.399999999999999" customHeight="1" x14ac:dyDescent="0.3">
      <c r="A3" s="24" t="str">
        <f>IF(Lookups!$B$1454="Cymraeg",TM!E13,TM!D13)</f>
        <v>This is the English version of the calculator. This calculator is also available in Welsh/Cymraeg.</v>
      </c>
    </row>
    <row r="4" spans="1:2" ht="17.399999999999999" customHeight="1" x14ac:dyDescent="0.3">
      <c r="A4" s="24" t="str">
        <f>IF(Lookups!$B$1454="Cymraeg",TM!E14,TM!D14)</f>
        <v>This calculator contains 6 worksheets with 11 tables in total.</v>
      </c>
    </row>
    <row r="5" spans="1:2" ht="36.65" customHeight="1" x14ac:dyDescent="0.3">
      <c r="A5" s="24" t="str">
        <f>IF(Lookups!$B$1454="Cymraeg",TM!E15,TM!D15)</f>
        <v>This is the instructions cover sheet. It tells you how to use the calculator and gives an overview of each worksheet.</v>
      </c>
    </row>
    <row r="6" spans="1:2" ht="17.399999999999999" customHeight="1" x14ac:dyDescent="0.3">
      <c r="A6" s="24" t="str">
        <f>IF(Lookups!$B$1454="Cymraeg",TM!E16,TM!D16)</f>
        <v>You can move between worksheets using the tabs at the bottom of the page.</v>
      </c>
    </row>
    <row r="7" spans="1:2" ht="33.9" customHeight="1" x14ac:dyDescent="0.3">
      <c r="A7" s="24" t="str">
        <f>IF(Lookups!$B$1454="Cymraeg",TM!E17,TM!D17)</f>
        <v>If you use screen reading software, you can use 'Ctrl' + 'Page Down' keys to move between the tabs.</v>
      </c>
    </row>
    <row r="8" spans="1:2" ht="52.5" customHeight="1" x14ac:dyDescent="0.3">
      <c r="A8" s="24" t="str">
        <f>IF(Lookups!$B$1454="Cymraeg",TM!E18,TM!D18)</f>
        <v>If you use a keyboard only, to open any link in this cover sheet first select the cell with the link and then press the 'Shift' + 'F10' keys or the 'Fn' + the 'Menu' keys, then press the letter 'O' twice to highlight 'Open Hyperlink' and press 'Enter'.</v>
      </c>
    </row>
    <row r="9" spans="1:2" ht="35.15" customHeight="1" x14ac:dyDescent="0.3">
      <c r="A9" s="24" t="str">
        <f>IF(Lookups!$B$1454="Cymraeg",TM!E19,TM!D19)</f>
        <v>If you use a keyboard only, access dropdown lists by clicking the dropdown arrow or pressing the 'Alt' + 'Down' keys when the cell is selected.</v>
      </c>
    </row>
    <row r="10" spans="1:2" ht="39.9" customHeight="1" x14ac:dyDescent="0.3">
      <c r="A10" s="13" t="str">
        <f>IF(Lookups!$B$1454="Cymraeg",TM!E20,TM!D20)</f>
        <v>Table of Contents</v>
      </c>
    </row>
    <row r="11" spans="1:2" ht="20.149999999999999" customHeight="1" x14ac:dyDescent="0.3">
      <c r="A11" s="25" t="s">
        <v>103676</v>
      </c>
      <c r="B11" s="23" t="s">
        <v>103677</v>
      </c>
    </row>
    <row r="12" spans="1:2" ht="17.399999999999999" customHeight="1" x14ac:dyDescent="0.3">
      <c r="A12" s="24" t="str">
        <f>IF(Lookups!$B$1454="Cymraeg",TM!E22,TM!D22)</f>
        <v>Stage 1: additional nutrient loading from wastewater</v>
      </c>
      <c r="B12" s="63" t="str">
        <f>IF(Lookups!$B$1454="Cymraeg",TM!E22,TM!D22)</f>
        <v>Stage 1: additional nutrient loading from wastewater</v>
      </c>
    </row>
    <row r="13" spans="1:2" ht="17.399999999999999" customHeight="1" x14ac:dyDescent="0.3">
      <c r="A13" s="24" t="str">
        <f>IF(Lookups!$B$1454="Cymraeg",TM!E23,TM!D23)</f>
        <v xml:space="preserve">Stage 2: nutrient loading from pre-existing landcovers </v>
      </c>
      <c r="B13" s="63" t="str">
        <f>IF(Lookups!$B$1454="Cymraeg",TM!E23,TM!D23)</f>
        <v xml:space="preserve">Stage 2: nutrient loading from pre-existing landcovers </v>
      </c>
    </row>
    <row r="14" spans="1:2" ht="17.399999999999999" customHeight="1" x14ac:dyDescent="0.3">
      <c r="A14" s="24" t="str">
        <f>IF(Lookups!$B$1454="Cymraeg",TM!E24,TM!D24)</f>
        <v>Stage 3: nutrient loading from new landcovers</v>
      </c>
      <c r="B14" s="63" t="str">
        <f>IF(Lookups!$B$1454="Cymraeg",TM!E24,TM!D24)</f>
        <v>Stage 3: nutrient loading from new landcovers</v>
      </c>
    </row>
    <row r="15" spans="1:2" ht="17.399999999999999" customHeight="1" x14ac:dyDescent="0.3">
      <c r="A15" s="24" t="str">
        <f>IF(Lookups!$B$1454="Cymraeg",TM!E25,TM!D25)</f>
        <v>Stage 3S: nutrient load removed through sustainable urban drainage systems (SuDS)</v>
      </c>
      <c r="B15" s="63" t="str">
        <f>IF(Lookups!$B$1454="Cymraeg",TM!E26,TM!D26)</f>
        <v>Stage 3S: nutrient load removed through SuDS</v>
      </c>
    </row>
    <row r="16" spans="1:2" ht="17.399999999999999" customHeight="1" x14ac:dyDescent="0.3">
      <c r="A16" s="24" t="str">
        <f>IF(Lookups!$B$1454="Cymraeg",TM!E27,TM!D27)</f>
        <v>Stage 4: final nutrient budget calculation</v>
      </c>
      <c r="B16" s="63" t="str">
        <f>IF(Lookups!$B$1454="Cymraeg",TM!E27,TM!D27)</f>
        <v>Stage 4: final nutrient budget calculation</v>
      </c>
    </row>
    <row r="17" spans="1:1" ht="39.65" customHeight="1" x14ac:dyDescent="0.3">
      <c r="A17" s="13" t="str">
        <f>IF(Lookups!$B$1454="Cymraeg",TM!E28,TM!D28)</f>
        <v>General information about the calculator</v>
      </c>
    </row>
    <row r="18" spans="1:1" ht="35.15" customHeight="1" x14ac:dyDescent="0.3">
      <c r="A18" s="24" t="str">
        <f>IF(Lookups!$B$1454="Cymraeg",TM!E29,TM!D29)</f>
        <v xml:space="preserve">This calculator helps you calculate a nutrient budget for a new development within one of the nine Special Areas of Conservation (SACs) within Wales. </v>
      </c>
    </row>
    <row r="19" spans="1:1" ht="52.5" customHeight="1" x14ac:dyDescent="0.3">
      <c r="A19" s="24" t="str">
        <f>IF(Lookups!$B$1454="Cymraeg",TM!E30,TM!D30)</f>
        <v>The development categories include: residential; commercial; tourism; leisure and public service infrastructure. The planning permission use classes have been categorised into each development category. These can be found in the guidance that accompanies this calculator.</v>
      </c>
    </row>
    <row r="20" spans="1:1" ht="53.15" customHeight="1" x14ac:dyDescent="0.3">
      <c r="A20" s="24" t="str">
        <f>IF(Lookups!$B$1454="Cymraeg",TM!E31,TM!D31)</f>
        <v>The nutrient budget for a site is calculated in 4 key stages with an additional optional stage in which information about the SuDS features on the site can be entered. Each stage is implemented in worksheets 2 to 6 of this calculator.</v>
      </c>
    </row>
    <row r="21" spans="1:1" ht="35.15" customHeight="1" x14ac:dyDescent="0.3">
      <c r="A21" s="24" t="str">
        <f>IF(Lookups!$B$1454="Cymraeg",TM!E32,TM!D32)</f>
        <v>The instructions for completing each stage of the nutrient budget methodology are shown in cell A2 of each worksheet. Additional instructions may also be in cell A3.</v>
      </c>
    </row>
    <row r="22" spans="1:1" ht="35.15" customHeight="1" x14ac:dyDescent="0.3">
      <c r="A22" s="24" t="str">
        <f>IF(Lookups!$B$1454="Cymraeg",TM!E33,TM!D33)</f>
        <v>Each worksheet is connected through a set of formulas which calculate the final nutrient budget. The formulas use a set of lookup tables to find relevant values to determine the nutrient loading at each stage.</v>
      </c>
    </row>
    <row r="23" spans="1:1" ht="35.15" customHeight="1" x14ac:dyDescent="0.3">
      <c r="A23" s="24" t="str">
        <f>IF(Lookups!$B$1454="Cymraeg",TM!E34,TM!D34)</f>
        <v>Before a nutrient budget can be completed using the methodology, certain site-specific details for the development site need to be determined and entered into Stage 1, Stage 2, Stage 3, and Stage 3S (if applicable).</v>
      </c>
    </row>
    <row r="24" spans="1:1" ht="117.65" customHeight="1" x14ac:dyDescent="0.3">
      <c r="A24" s="24" t="str">
        <f>IF(Lookups!$B$1454="Cymraeg",TM!E35,TM!D35)</f>
        <v>The total phosphorus (TP) budget and total nitrogen (TN) generated is calculated automatically once all required inputs have been entered into Stage 1, Stage 2, Stage 3, and Stage 3S (if applicable). The calculation involves adding the values from Stage 1 and the result of Stage 3 subtract Stage 3S (if applicable), and then subtracting the values from the Stage 2. A 20% precautionary buffer is then added to the result. This calculation is completed automatically in the Stage 4 worksheet. This equation can be summarised as:
(Stage 1 - Stage 2 + (Stage 3 - Stage 3S)) * 1.2 = Stage 4</v>
      </c>
    </row>
    <row r="25" spans="1:1" ht="105" customHeight="1" x14ac:dyDescent="0.3">
      <c r="A25" s="27" t="str">
        <f>IF(Lookups!$B$1454="Cymraeg",TM!E36,TM!D36)</f>
        <v xml:space="preserve">The pre-populated values in this calculator have been identified through extensive research and modelling. The values are based on the best available evidence and are suitably precautionary to account for any uncertainty. This nutrient budget calculator can be used as supporting evidence for a Habitat Regulations Assessment (HRA). Specifically, this calculator can be used within an appropriate assessment to assess the likely significant effects of a proposal on the integrity of the site and its conservation objectives. It is highly unadvisable to edit the values in this tool without a sufficient evidence base to justify any changes.  </v>
      </c>
    </row>
    <row r="26" spans="1:1" ht="52.5" customHeight="1" x14ac:dyDescent="0.3">
      <c r="A26" s="24" t="str">
        <f>IF(Lookups!$B$1454="Cymraeg",TM!E37,TM!D37)</f>
        <v>When using this tool, it is recommended that you save a new copy of this workbook for each nutrient budget calculation, in order to retain a default blank copy. It may also be useful to open two calculators with one showing the instructions and one showing the calculator.</v>
      </c>
    </row>
    <row r="27" spans="1:1" ht="39.9" customHeight="1" x14ac:dyDescent="0.3">
      <c r="A27" s="13" t="str">
        <f>IF(Lookups!$B$1454="Cymraeg",TM!E38,TM!D38)</f>
        <v>Notes on Stage 1: additional nutrient loading from wastewater</v>
      </c>
    </row>
    <row r="28" spans="1:1" ht="35.15" customHeight="1" x14ac:dyDescent="0.3">
      <c r="A28" s="24" t="str">
        <f>IF(Lookups!$B$1454="Cymraeg",TM!E39,TM!D39)</f>
        <v>The Stage 1 Worksheet contains 2 tables that are used to calculate the nutrient load associated with the additional wastewater generated as a result of the development.</v>
      </c>
    </row>
    <row r="29" spans="1:1" ht="52.5" customHeight="1" x14ac:dyDescent="0.3">
      <c r="A29" s="24" t="str">
        <f>IF(Lookups!$B$1454="Cymraeg",TM!E40,TM!D40)</f>
        <v xml:space="preserve">The first table under the heading 'Wastewater load input data' requires you to enter key information about the development and the water infrastructure. This table contains a mix of user inputs and values that are calculated automatically depending on the user inputs. </v>
      </c>
    </row>
    <row r="30" spans="1:1" ht="83.4" customHeight="1" x14ac:dyDescent="0.3">
      <c r="A30" s="24" t="str">
        <f>IF(Lookups!$B$1454="Cymraeg",TM!E41,TM!D41)</f>
        <v>The first table contains a postcode search function that allows you to find the appropriate LPA and the rainfall for the site if a valid postcode is entered that is within the SAC catchment. Entering the postcode for the site, or the nearest postcode, will generate site specific information. This automatically generated information can be used instead of manually entering the relevant data. However it is your responsibility to confirm this information is correct.</v>
      </c>
    </row>
    <row r="31" spans="1:1" ht="188.4" customHeight="1" x14ac:dyDescent="0.3">
      <c r="A31" s="24" t="str">
        <f>IF(Lookups!$B$1454="Cymraeg",TM!E42,TM!D42)</f>
        <v>The amount of wastewater generated needs to be calculated using the following:
- the SAC relevant to the development
- project type (residential, commercial, tourism, public service infrastructure or leisure)
- number of additional dwellings/units being created
- the local planning authority (LPA)
- an average occupancy rate (if applicable)
- number of people/customers/employees per unit
- a per capita water usage figure per person/customer/employee
- the number of customers/users &amp; employees (if applicable)
- the percentage of customers/users &amp; employees from outside the catchment (if applicable)
- the water usage per customer/user (if applicable)</v>
      </c>
    </row>
    <row r="32" spans="1:1" ht="17.399999999999999" customHeight="1" x14ac:dyDescent="0.3">
      <c r="A32" s="24" t="str">
        <f>IF(Lookups!$B$1454="Cymraeg",TM!E43,TM!D43)</f>
        <v>You must select the Special Area of Conservation (SAC) for the calculator to function correctly.</v>
      </c>
    </row>
    <row r="33" spans="1:2" ht="72.900000000000006" customHeight="1" x14ac:dyDescent="0.3">
      <c r="A33" s="24" t="str">
        <f>IF(Lookups!$B$1454="Cymraeg",TM!E44,TM!D44)</f>
        <v>You must select the project type because it determines which inputs are required to calculate the amount of wastewater generated. The project types are representative of the planning permission uses classes. The appropriate project type for each planning permission use class can be found in the guidance that accompanies this calculator.</v>
      </c>
    </row>
    <row r="34" spans="1:2" ht="116.4" customHeight="1" x14ac:dyDescent="0.3">
      <c r="A34" s="24" t="str">
        <f>IF(Lookups!$B$1454="Cymraeg",TM!E45,TM!D45)</f>
        <v>The average occupancy rate for residential developments is dependent on the postcode entered or the LPA selected. The default water usage values is preset in the worksheet. The default setting for the average occupancy rate is preset in the worksheet and automatically generated dependant on the LPA. You can change this value if there is sufficient evidence that the development will be different to the national average. The per capita water usage is also present in the worksheet, this value should remain unchanged unless other efficiency measures are used. The number of new developments is not preset and must be a whole number.</v>
      </c>
    </row>
    <row r="35" spans="1:2" ht="71.400000000000006" customHeight="1" x14ac:dyDescent="0.3">
      <c r="A35" s="24" t="str">
        <f>IF(Lookups!$B$1454="Cymraeg",TM!E46,TM!D46)</f>
        <v>You must select the wastewater treatment works (WwTW) that will receive the wastewater from the development. If you are unsure which WwTW will receive the wastewater, please obtain this information from Dwr Cymru/Welsh Water in order to complete this calculator. If connecting to a sewerage network is unfeasible and a septic tank or package treatment plant is being used, please select the appropriate option.</v>
      </c>
    </row>
    <row r="36" spans="1:2" ht="35.15" customHeight="1" x14ac:dyDescent="0.3">
      <c r="A36" s="24" t="str">
        <f>IF(Lookups!$B$1454="Cymraeg",TM!E47,TM!D47)</f>
        <v xml:space="preserve">The WwTW are correct at the time of publication but may be subject to change in the future. If required, these values will be updated at a later date accordingly. </v>
      </c>
    </row>
    <row r="37" spans="1:2" ht="67.5" customHeight="1" x14ac:dyDescent="0.3">
      <c r="A37" s="24" t="str">
        <f>IF(Lookups!$B$1454="Cymraeg",TM!E48,TM!D48)</f>
        <v>If you are using a septic tank or package treatment plant and the total nitrogen (TN) or total phosphorus (TP) final effluent concentrations are specified by the manufacturer, select 'Septic Tank user defined' or 'Package Treatment Plant user defined' and enter the manufacturer specified value in the cell where prompted (in mg/l).</v>
      </c>
    </row>
    <row r="38" spans="1:2" ht="35.15" customHeight="1" x14ac:dyDescent="0.3">
      <c r="A38" s="24" t="str">
        <f>IF(Lookups!$B$1454="Cymraeg",TM!E49,TM!D49)</f>
        <v>The second table under the heading 'Final calculation of nutrient load from wastewater' contains the calculation of the nutrient load from additional wastewater generated by the development.</v>
      </c>
    </row>
    <row r="39" spans="1:2" ht="39.9" customHeight="1" x14ac:dyDescent="0.3">
      <c r="A39" s="13" t="str">
        <f>IF(Lookups!$B$1454="Cymraeg",TM!E50,TM!D50)</f>
        <v xml:space="preserve">Notes on Stage 2: nutrient loading from pre-existing landcovers </v>
      </c>
    </row>
    <row r="40" spans="1:2" ht="35.15" customHeight="1" x14ac:dyDescent="0.3">
      <c r="A40" s="24" t="str">
        <f>IF(Lookups!$B$1454="Cymraeg",TM!E51,TM!D51)</f>
        <v xml:space="preserve">The Stage 2 Worksheet contains 2 tables that are used for calculating the annual nutrient load from existing (pre-development) landcovers within the redline boundary of the development. </v>
      </c>
    </row>
    <row r="41" spans="1:2" ht="108.65" customHeight="1" x14ac:dyDescent="0.3">
      <c r="A41" s="24" t="str">
        <f>IF(Lookups!$B$1454="Cymraeg",TM!E52,TM!D52)</f>
        <v>The first table under the heading 'Physical characteristics' requires user inputs. You must select the predominant soil drainage present within the redline boundary of the site. The rainfall value will be automatically generated if the user has entered a valid postcode in 'Stage 1'. You must select whether the rainfall value is correct. If the rainfall value is not correct, or if a valid postcode has not been entered, you must select the rainfall value from the dropdown list. The sources of the soil drainage type and the rainfall can be found in the table under the heading 'Sources of information required for Stage 2' that follows this text.</v>
      </c>
    </row>
    <row r="42" spans="1:2" ht="133.5" customHeight="1" x14ac:dyDescent="0.3">
      <c r="A42" s="26" t="str">
        <f>IF(Lookups!$B$1454="Cymraeg",TM!E53,TM!D53)</f>
        <v>The second table under the heading 'Pre-existing landcovers' requires user inputs. You must select the most appropriate landcovers from a dropdown list of 18 landcover types to represent the landcover present on the site before the development. You must also enter the area of each landcover in hectares. The dropdown list contains 10 agricultural landcover types and 8 non-agricultural landcover types to represent the landcovers present on the site before development. The descriptions of each landcover type can be found in the guidance that accompanies this calculator. You must determine which landcover types are present within the redline boundary of the development before completing this tool. If there is a landcover within the development area that is not in the dropdown list please select the most similar landcover type.</v>
      </c>
    </row>
    <row r="43" spans="1:2" ht="39.9" customHeight="1" x14ac:dyDescent="0.3">
      <c r="A43" s="13" t="str">
        <f>IF(Lookups!$B$1454="Cymraeg",TM!E54,TM!D54)</f>
        <v>Sources of information required for Stage 2</v>
      </c>
    </row>
    <row r="44" spans="1:2" ht="21.65" customHeight="1" x14ac:dyDescent="0.3">
      <c r="A44" s="97" t="s">
        <v>104519</v>
      </c>
      <c r="B44" s="98" t="s">
        <v>104520</v>
      </c>
    </row>
    <row r="45" spans="1:2" ht="35.15" customHeight="1" x14ac:dyDescent="0.3">
      <c r="A45" s="94" t="str">
        <f>IF(Lookups!$B$1454="Cymraeg",TM!E56,TM!D56)</f>
        <v>Soil drainage: The drainage associated with the predominant soil type within the development site can be found using the Soilscapes Map.</v>
      </c>
      <c r="B45" s="96" t="s">
        <v>104521</v>
      </c>
    </row>
    <row r="46" spans="1:2" ht="75" customHeight="1" x14ac:dyDescent="0.3">
      <c r="A46" s="66" t="str">
        <f>IF(Lookups!$B$1454="Cymraeg",TM!E57,TM!D57)</f>
        <v>Rainfall: The annual average rainfall that the development will receive can be found using the National River Flow Archive. You must first select any flow gauging station. You must navigate to the 'Catchment info' tab and select the spatial data type to view as 'Rainfall'. You can scroll around this map to find your development. Clicking the link will take the user to the 'Usk at Chainbridge' station.</v>
      </c>
      <c r="B46" s="99" t="s">
        <v>104522</v>
      </c>
    </row>
    <row r="47" spans="1:2" ht="39.9" customHeight="1" x14ac:dyDescent="0.3">
      <c r="A47" s="13" t="str">
        <f>IF(Lookups!$B$1454="Cymraeg",TM!E58,TM!D58)</f>
        <v>Notes on Stage 3: nutrient loading from new landcovers</v>
      </c>
    </row>
    <row r="48" spans="1:2" ht="59.4" customHeight="1" x14ac:dyDescent="0.3">
      <c r="A48" s="26" t="str">
        <f>IF(Lookups!$B$1454="Cymraeg",TM!E59,TM!D59)</f>
        <v xml:space="preserve">The Stage 3 Worksheet contains one table which is used to calculate the annual nutrient load from new (post-development) landcovers within the redline boundary of the development. The type(s) and area(s) of landcover present on the new development is required to generate nutrient loads associated with the current landcovers on the site. </v>
      </c>
    </row>
    <row r="49" spans="1:10" ht="131.15" customHeight="1" x14ac:dyDescent="0.3">
      <c r="A49" s="26" t="str">
        <f>IF(Lookups!$B$1454="Cymraeg",TM!E60,TM!D60)</f>
        <v>The second table under the heading 'New landcovers' requires user inputs. You must select the most appropriate landcovers from a dropdown list of 18 landcover types to represent the landcover present on the site following the development. You must also enter the area of each landcover in hectares. The dropdown list contains 10 agricultural landcover types and 8 non-agricultural landcover types to represent the landcovers present on the site before development. The descriptions of each landcover type can be found in the guidance that accompanies this calculator. You must determine which landcover types are present within the redline boundary of the development before completing this tool. If there is a landcover within the development area that is not in the dropdown list please select the most similar landcover type.</v>
      </c>
    </row>
    <row r="50" spans="1:10" ht="39.9" customHeight="1" x14ac:dyDescent="0.3">
      <c r="A50" s="13" t="str">
        <f>IF(Lookups!$B$1454="Cymraeg",TM!E61,TM!D61)</f>
        <v>Notes on Stage 3S: nutrient load removed through SuDS</v>
      </c>
    </row>
    <row r="51" spans="1:10" ht="35.15" customHeight="1" x14ac:dyDescent="0.3">
      <c r="A51" s="26" t="str">
        <f>IF(Lookups!$B$1454="Cymraeg",TM!E62,TM!D62)</f>
        <v>The Stage 3S Worksheet contains one table in which you can enter key information about the use of SuDS to treat the runoff from the site and reduce the nutrient loading from new landcovers.</v>
      </c>
    </row>
    <row r="52" spans="1:10" ht="120.65" customHeight="1" x14ac:dyDescent="0.3">
      <c r="A52" s="26" t="str">
        <f>IF(Lookups!$B$1454="Cymraeg",TM!E63,TM!D63)</f>
        <v>In this section the user will need to enter information about the SuDS features used to calculate the amount of nutrients removed through SuDS treatment of surface runoff. This section must only be completed if SuDS are compliant with the national standards and are being implemented under the requirement of the Flood and Water Management Act 2010 (Schedule 3). Any SuDS that are being implemented in addition to the site plans for the purposes of mitigation must not be considered in the nutrient budget calculation for the site. In this instance, it is instead recommended that a second calculation is populated - the People over Wind judgment means that it is no longer possible to apply mitigation measures at the screening stage.</v>
      </c>
    </row>
    <row r="53" spans="1:10" ht="17.399999999999999" customHeight="1" x14ac:dyDescent="0.3">
      <c r="A53" s="26" t="str">
        <f>IF(Lookups!$B$1454="Cymraeg",TM!E64,TM!D64)</f>
        <v>The landcovers and areas present on the new site will be automatically populated from Stage 3.</v>
      </c>
    </row>
    <row r="54" spans="1:10" ht="73.5" customHeight="1" x14ac:dyDescent="0.3">
      <c r="A54" s="26" t="str">
        <f>IF(Lookups!$B$1454="Cymraeg",TM!E65,TM!D65)</f>
        <v>You will need to: 
- enter the catchment area that drains to the SuDS as a proportion of the new landcovers
- choose the SuDS features used
- enter the nutrient removal rates as a percentage</v>
      </c>
    </row>
    <row r="55" spans="1:10" ht="179.15" customHeight="1" x14ac:dyDescent="0.3">
      <c r="A55" s="26" t="str">
        <f>IF(Lookups!$B$1454="Cymraeg",TM!E66,TM!D66)</f>
        <v>It is recommended that the surface area of the SuDS features are included within the area of the landcover that they drain. If required, you can split the landcover up in Stage 3 to demonstrate multiple drainage configurations.
You can select a SuDS feature from a list of 23 options. If a SuDS management train that comprises multiple SuDS features is being implemented you should select the appropriate option from the start of the list. Otherwise, you should select the individual SuDS feature being used. If the appropriate SuDS feature cannot be found in the list, select the most relevant alternative.
The nutrient removal rates should be entered as a whole number percentage between 0-100. You must be able to provide evidence for the removal rates you have entered. This is likely to require the submission of a drainage assessment and a detailed design of the SuDS features.</v>
      </c>
    </row>
    <row r="56" spans="1:10" ht="87.65" customHeight="1" x14ac:dyDescent="0.3">
      <c r="A56" s="26" t="str">
        <f>IF(Lookups!$B$1454="Cymraeg",TM!E67,TM!D67)</f>
        <v>The amount of nutrients removed through SuDS is automatically calculated using the landcovers and associated loads from Stage 3, the drainage area, and the nutrient removal rates. The total load removed through SuDS is incorporated into the final nutrient budget calculation. Selecting the type of SuDS feature used is to ensure that the nutrient budget calculator matches the SuDS design detailed in the planning application.</v>
      </c>
      <c r="B56" s="68"/>
    </row>
    <row r="57" spans="1:10" ht="35.15" customHeight="1" x14ac:dyDescent="0.3">
      <c r="A57" s="93" t="str">
        <f>IF(Lookups!$B$1454="Cymraeg",TM!E68,TM!D68)</f>
        <v>Further information on SuDS can be found in the table under the heading 'Sources of information on SuDS and how to design them for nutrient removal' that follows this text.</v>
      </c>
      <c r="B57" s="68"/>
    </row>
    <row r="58" spans="1:10" ht="50.15" customHeight="1" x14ac:dyDescent="0.3">
      <c r="A58" s="104" t="str">
        <f>IF(Lookups!$B$1454="Cymraeg",TM!E69,TM!D69)</f>
        <v>Sources of information on SuDS and how to design them for nutrient removal</v>
      </c>
      <c r="B58" s="105"/>
    </row>
    <row r="59" spans="1:10" ht="19.5" customHeight="1" x14ac:dyDescent="0.3">
      <c r="A59" s="100" t="s">
        <v>104519</v>
      </c>
      <c r="B59" s="95" t="s">
        <v>104520</v>
      </c>
    </row>
    <row r="60" spans="1:10" ht="41.15" customHeight="1" x14ac:dyDescent="0.3">
      <c r="A60" s="101" t="str">
        <f>IF(Lookups!$B$1454="Cymraeg",TM!E71,TM!D71)</f>
        <v xml:space="preserve">National standards for sustainable drainage systems (SuDS) can be found here: </v>
      </c>
      <c r="B60" s="103" t="str">
        <f>IF(Lookups!$B$1454="Cymraeg",HYPERLINK(TM!E203,"Safonau cenedlaethol ar gyfer systemau draenio cynaliadwy (SuDS)"),HYPERLINK(TM!D203,"National standards for sustainable drainage systems (SuDS)"))</f>
        <v>National standards for sustainable drainage systems (SuDS)</v>
      </c>
      <c r="C60" s="66"/>
      <c r="D60" s="66"/>
      <c r="E60" s="66"/>
      <c r="F60" s="66"/>
      <c r="G60" s="66"/>
      <c r="H60" s="66"/>
      <c r="I60" s="66"/>
      <c r="J60" s="66"/>
    </row>
    <row r="61" spans="1:10" ht="39.65" customHeight="1" x14ac:dyDescent="0.3">
      <c r="A61" s="102" t="str">
        <f>IF(Lookups!$B$1454="Cymraeg",TM!E72,TM!D72)</f>
        <v xml:space="preserve">Ciria's Using SuDS to reduce nitrogen in surface water runoff (C815) can be found here: </v>
      </c>
      <c r="B61" s="103" t="str">
        <f>IF(Lookups!$B$1454="Cymraeg",HYPERLINK(TM!E204,"Defnyddio SDCau i leihau nitrogen mewn dŵr ffo arwyneb (C815)"),HYPERLINK(TM!D204,"Using SuDS to reduce nitrogen in surface water runoff (C815)"))</f>
        <v>Using SuDS to reduce nitrogen in surface water runoff (C815)</v>
      </c>
      <c r="C61" s="66"/>
      <c r="D61" s="66"/>
      <c r="E61" s="66"/>
      <c r="F61" s="66"/>
      <c r="G61" s="66"/>
      <c r="H61" s="66"/>
      <c r="I61" s="66"/>
      <c r="J61" s="66"/>
    </row>
    <row r="62" spans="1:10" ht="39.9" customHeight="1" x14ac:dyDescent="0.3">
      <c r="A62" s="106" t="str">
        <f>IF(Lookups!$B$1454="Cymraeg",TM!E73,TM!D73)</f>
        <v xml:space="preserve">Ciria's Using SuDS to reduce phosphorus in surface water runoff (C808F) can be found here: </v>
      </c>
      <c r="B62" s="107" t="str">
        <f>IF(Lookups!$B$1454="Cymraeg",HYPERLINK(TM!E205,"Defnyddio SDCau i leihau ffosfforws mewn dŵr ffo arwyneb (C808F)"),HYPERLINK(TM!D205,"Using SuDS to reduce phosphorus in surface water runoff (C808F)"))</f>
        <v>Using SuDS to reduce phosphorus in surface water runoff (C808F)</v>
      </c>
    </row>
    <row r="63" spans="1:10" ht="50.15" customHeight="1" x14ac:dyDescent="0.3">
      <c r="A63" s="69" t="str">
        <f>IF(Lookups!$B$1454="Cymraeg",TM!E74,TM!D74)</f>
        <v>Notes about the final annual nutrient budget</v>
      </c>
    </row>
    <row r="64" spans="1:10" ht="17.399999999999999" customHeight="1" x14ac:dyDescent="0.3">
      <c r="A64" s="26" t="str">
        <f>IF(Lookups!$B$1454="Cymraeg",TM!E75,TM!D75)</f>
        <v>The Stage 4 Worksheet contains 2 tables which calculate the TP budget and the amount of TN generated.</v>
      </c>
    </row>
    <row r="65" spans="1:1" ht="52.5" customHeight="1" x14ac:dyDescent="0.3">
      <c r="A65" s="26" t="str">
        <f>IF(Lookups!$B$1454="Cymraeg",TM!E76,TM!D76)</f>
        <v>The final stage automatically calculates the final nutrient budget using the results from Stage 1 to Stage 3S using the following equation: 
(Stage 1 - Stage 2 + (Stage 3 - Stage 3S)) * 1.2 = Stage 4</v>
      </c>
    </row>
    <row r="66" spans="1:1" ht="17.399999999999999" customHeight="1" x14ac:dyDescent="0.3">
      <c r="A66" s="65" t="str">
        <f>IF(Lookups!$B$1454="Cymraeg",TM!E77,TM!D77)</f>
        <v>The first table under the heading 'Total phosphorus budget' calculates the amount of TP that you need to mitigate.</v>
      </c>
    </row>
    <row r="67" spans="1:1" ht="17.399999999999999" customHeight="1" x14ac:dyDescent="0.3">
      <c r="A67" s="65" t="str">
        <f>IF(Lookups!$B$1454="Cymraeg",TM!E78,TM!D78)</f>
        <v>The second table under the heading 'Total nitrogen generated' calculates the amount of TN generated.</v>
      </c>
    </row>
    <row r="70" spans="1:1" x14ac:dyDescent="0.3">
      <c r="A70" s="142">
        <v>46062</v>
      </c>
    </row>
    <row r="71" spans="1:1" x14ac:dyDescent="0.3">
      <c r="A71" s="64" t="s">
        <v>115505</v>
      </c>
    </row>
  </sheetData>
  <sheetProtection algorithmName="SHA-512" hashValue="xwNzq3QWX0SAg8gdjCepdkhLBRR0GX9cNZGMNqcUnOoz/JZavobPW7m3qIZkZW5Esd1JXaPb60Dp3vh9HxXzqA==" saltValue="1TgWAlk+Z2iqkvCNZ+dH5g==" spinCount="100000" sheet="1" objects="1" scenarios="1"/>
  <hyperlinks>
    <hyperlink ref="A25" r:id="rId1" display="https://www.gov.wales/habitats-regulations-assessments-protecting-european-site-html" xr:uid="{B0C0402C-E7FE-487B-892C-C86E418242DB}"/>
    <hyperlink ref="B45" r:id="rId2" location="." xr:uid="{CD55F4FB-33C2-47B1-B5B3-866B6F9037B1}"/>
    <hyperlink ref="B46" r:id="rId3" xr:uid="{576C50E6-D193-4B1B-83CB-252FC4E222D8}"/>
    <hyperlink ref="B12" location="'Stage 1'!A1" display="Stage 1: Additional nutrient loading from wastewater" xr:uid="{199D077D-A89A-4FFA-AAC9-803696EF2ABD}"/>
    <hyperlink ref="B13" location="'Stage 2'!A1" display="Stage 2: Nutrient loading from pre-existing landcovers " xr:uid="{04CAFC89-10EF-45EC-9187-F8111F9E1C82}"/>
    <hyperlink ref="B14" location="'Stage 3'!A1" display="Stage 3: Nutrient loading from new landcovers" xr:uid="{A8CB17FD-8B41-4670-B825-14F0387C948B}"/>
    <hyperlink ref="B15" location="'Stage 3S'!A1" display="Stage 3S: Nutrient load removed through SuDS" xr:uid="{58739B11-A40E-40C5-B82B-021FFED98266}"/>
    <hyperlink ref="B16" location="'Stage 4'!A1" display="Stage 4: Final nutrient budget" xr:uid="{4E2A0D62-553F-4364-BB2C-9D55C3F05212}"/>
  </hyperlinks>
  <pageMargins left="0.7" right="0.7" top="0.75" bottom="0.75" header="0.3" footer="0.3"/>
  <pageSetup paperSize="9" orientation="portrait" r:id="rId4"/>
  <tableParts count="3">
    <tablePart r:id="rId5"/>
    <tablePart r:id="rId6"/>
    <tablePart r:id="rId7"/>
  </tableParts>
</worksheet>
</file>

<file path=xl/worksheets/sheet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E4F25C1-7043-4DA2-9917-69784012F3ED}">
  <dimension ref="A1:Z70"/>
  <sheetViews>
    <sheetView topLeftCell="A14" zoomScale="80" zoomScaleNormal="80" workbookViewId="0">
      <selection activeCell="B23" sqref="B23"/>
    </sheetView>
  </sheetViews>
  <sheetFormatPr defaultColWidth="9" defaultRowHeight="15.5" x14ac:dyDescent="0.35"/>
  <cols>
    <col min="1" max="1" width="113.5" style="40" customWidth="1"/>
    <col min="2" max="2" width="40.58203125" style="40" customWidth="1"/>
    <col min="3" max="3" width="7.5" style="40" customWidth="1"/>
    <col min="4" max="4" width="16" style="40" customWidth="1"/>
    <col min="5" max="9" width="7.5" style="40" customWidth="1"/>
    <col min="10" max="10" width="9" style="40" bestFit="1" customWidth="1"/>
    <col min="11" max="23" width="7.5" style="40" customWidth="1"/>
    <col min="24" max="16384" width="9" style="40"/>
  </cols>
  <sheetData>
    <row r="1" spans="1:26" s="39" customFormat="1" ht="50.15" customHeight="1" x14ac:dyDescent="0.45">
      <c r="A1" s="14" t="str">
        <f>IF(Lookups!$B$1454="Cymraeg",TM!E226,TM!D226)</f>
        <v>Stage 1 - additional nutrient loading from wastewater</v>
      </c>
      <c r="B1" s="12"/>
      <c r="C1" s="12"/>
      <c r="D1" s="12"/>
      <c r="E1" s="12"/>
      <c r="F1" s="12"/>
      <c r="G1" s="12"/>
      <c r="H1" s="12"/>
      <c r="I1" s="12"/>
      <c r="J1" s="12"/>
      <c r="K1" s="12"/>
      <c r="L1" s="12"/>
      <c r="M1" s="12"/>
      <c r="N1" s="12"/>
      <c r="O1" s="12"/>
      <c r="P1" s="12"/>
      <c r="Q1" s="12"/>
      <c r="R1" s="12"/>
      <c r="S1" s="12"/>
      <c r="T1" s="12"/>
      <c r="U1" s="12"/>
      <c r="V1" s="12"/>
      <c r="W1" s="12"/>
      <c r="X1" s="12"/>
      <c r="Y1" s="12"/>
      <c r="Z1" s="12"/>
    </row>
    <row r="2" spans="1:26" ht="199.5" customHeight="1" x14ac:dyDescent="0.35">
      <c r="A2" s="16" t="str">
        <f>IF(Lookups!$B$1454="Cymraeg",TM!E89,TM!D89)</f>
        <v>This sheet contains 2 tables. The tables are separated by a heading, which describes the following table. 
The first table labelled 'Wastewater load input data' requires user inputs. Cells A8, A9, A13, A17 to A20, A22 to A23 are automatically generated and will state 'Not applicable' unless the required user inputs have been entered. You will need to fill in cells B6, B7, B10 to B12 and B14 to B23, unless the description states 'Not applicable'. Cells B8, B9, B13 are automatically generated and will state 'Not applicable' unless the user inputs have been entered. If the user does not enter a postcode in cell B7, cells A9 and B9 will state 'Not applicable', however this data can be selected in Cell B6 in Stage 2. Cells B24 and B25 are automatically generated and will state '0.00' unless the user inputs have been entered. 
The second table labelled 'Final calculation of nutrient load from wastewater' does not require any user inputs. Cells B28 to B31 are automatically generated and will state '0.00' unless the user inputs have been entered in the second table labelled 'Wastewater load calculation table'.</v>
      </c>
      <c r="B2" s="11"/>
      <c r="C2" s="11"/>
      <c r="D2" s="11"/>
      <c r="E2" s="11"/>
      <c r="F2" s="11"/>
      <c r="G2" s="11"/>
      <c r="H2" s="11"/>
      <c r="I2" s="11"/>
      <c r="J2" s="11"/>
      <c r="K2" s="11"/>
      <c r="L2" s="11"/>
      <c r="M2" s="11"/>
      <c r="N2" s="11"/>
      <c r="O2" s="11"/>
      <c r="P2" s="11"/>
      <c r="Q2" s="11"/>
      <c r="R2" s="11"/>
      <c r="S2" s="11"/>
      <c r="T2" s="11"/>
      <c r="U2" s="11"/>
      <c r="V2" s="11"/>
      <c r="W2" s="11"/>
      <c r="X2" s="11"/>
      <c r="Y2" s="11"/>
      <c r="Z2" s="11"/>
    </row>
    <row r="3" spans="1:26" ht="409.5" customHeight="1" x14ac:dyDescent="0.35">
      <c r="A3" s="60" t="str">
        <f>IF(Lookups!$B$1454="Cymraeg",TM!E90,TM!D90)</f>
        <v xml:space="preserve">How to fill in the table 'Wastewater load calculation table':
Cell B6: Select the Special Area of Conservation (SAC) from the dropdown list.
Cell B7: Enter the postcode, or the nearest postcode, for the proposed development site. This input is optional.
Cell B10: Select the project type or development type from the dropdown list.
Cell B11: Enter the number of additional units being created.
Cell B12: Enter the Local Planning Authority the development is within, if a valid postcode has not been entered into cell B7.
Cell B14: Select 'Yes' if the default occupancy rate is being used for the development if the project type is residential from the dropdown list. Select 'No' if the default occupancy rate does not apply to the residential development.
Cell B15: Enter the average occupancy rate of the development if the default occupancy rate is not automatically generated in cell B13.
Cell B16: Enter the water usage per resident or customer/user in litres per person per day. This value should be kept at 120 for residents unless other efficiency measures are used.
Cell B17: Enter the percentage of customers/users coming from outside the catchment if the project type is not residential. The default value is set to 100%.
Cell B18: Enter the  number of employees per unit if the project type is not residential.
Cell B19: Enter the water usage per resident or customer/user in litres per person per day. The default value is 120. 
Cell B20: Enter the percentage of employees coming from outside the catchment if the project type is not residential. The default value is set to 100%.
Cell B21: Select the connecting wastewater treatment works (WwTW) from the dropdown list.
Cell B22: Enter the certified value of total phosphorus (TP) if you select 'Package Treatment Plant user defined' or 'Septic Tank user defined' in cell B21. Otherwise the default values for these sewarage systems will be used in the calculation of the nutrient load associated with wastewater. 
Cell B23: Enter the certified value of total nitrogen (TN) if you select 'Package Treatment Plant user defined' or 'Septic Tank user defined' in cell B21. Otherwise the default values for these sewerage systems will be used in the calculation of the nutrient load associated with wastewater. </v>
      </c>
      <c r="B3" s="11"/>
      <c r="C3" s="11"/>
      <c r="D3" s="11"/>
      <c r="E3" s="11"/>
      <c r="F3" s="11"/>
      <c r="G3" s="11"/>
      <c r="H3" s="11"/>
      <c r="I3" s="11"/>
      <c r="J3" s="11"/>
      <c r="K3" s="11"/>
      <c r="L3" s="11"/>
      <c r="M3" s="11"/>
      <c r="N3" s="11"/>
      <c r="O3" s="11"/>
      <c r="P3" s="11"/>
      <c r="Q3" s="11"/>
      <c r="R3" s="11"/>
      <c r="S3" s="11"/>
      <c r="T3" s="11"/>
      <c r="U3" s="11"/>
      <c r="V3" s="11"/>
      <c r="W3" s="11"/>
      <c r="X3" s="11"/>
      <c r="Y3" s="11"/>
      <c r="Z3" s="11"/>
    </row>
    <row r="4" spans="1:26" ht="50.15" customHeight="1" x14ac:dyDescent="0.35">
      <c r="A4" s="13" t="str">
        <f>IF(Lookups!$B$1454="Cymraeg",TM!E231,TM!D231)</f>
        <v>Wastewater load input data</v>
      </c>
      <c r="B4" s="11"/>
      <c r="C4" s="11"/>
      <c r="D4" s="11"/>
      <c r="E4" s="11"/>
      <c r="F4" s="11"/>
      <c r="G4" s="11"/>
      <c r="H4" s="11"/>
      <c r="I4" s="11"/>
      <c r="J4" s="11"/>
      <c r="K4" s="11"/>
      <c r="L4" s="11"/>
      <c r="M4" s="11"/>
      <c r="N4" s="11"/>
      <c r="O4" s="11"/>
      <c r="P4" s="11"/>
      <c r="Q4" s="11"/>
      <c r="R4" s="11"/>
      <c r="S4" s="11"/>
      <c r="T4" s="11"/>
      <c r="U4" s="11"/>
      <c r="V4" s="11"/>
      <c r="W4" s="11"/>
      <c r="X4" s="11"/>
      <c r="Y4" s="11"/>
      <c r="Z4" s="11"/>
    </row>
    <row r="5" spans="1:26" ht="38.15" customHeight="1" x14ac:dyDescent="0.35">
      <c r="A5" s="5" t="s">
        <v>103679</v>
      </c>
      <c r="B5" s="6" t="s">
        <v>103700</v>
      </c>
      <c r="C5" s="11"/>
      <c r="D5" s="11"/>
      <c r="E5" s="11"/>
      <c r="F5" s="11"/>
      <c r="G5" s="11"/>
      <c r="H5" s="11"/>
      <c r="I5" s="11"/>
      <c r="J5" s="11"/>
      <c r="K5" s="11"/>
      <c r="L5" s="11"/>
      <c r="M5" s="11"/>
      <c r="N5" s="11"/>
      <c r="O5" s="11"/>
      <c r="P5" s="11"/>
      <c r="Q5" s="11"/>
      <c r="R5" s="11"/>
      <c r="S5" s="11"/>
      <c r="T5" s="11"/>
      <c r="U5" s="11"/>
      <c r="V5" s="11"/>
      <c r="W5" s="11"/>
      <c r="X5" s="11"/>
      <c r="Y5" s="11"/>
      <c r="Z5" s="11"/>
    </row>
    <row r="6" spans="1:26" ht="51.9" customHeight="1" x14ac:dyDescent="0.35">
      <c r="A6" s="16" t="str">
        <f>IF(Lookups!$B$1454="Cymraeg",TM!E219,TM!D219)</f>
        <v>Special Area of Conservation (SAC):</v>
      </c>
      <c r="B6" s="133" t="s">
        <v>103453</v>
      </c>
      <c r="C6" s="11"/>
      <c r="D6" s="11"/>
      <c r="E6" s="11"/>
      <c r="F6" s="11"/>
      <c r="G6" s="11"/>
      <c r="H6" s="11"/>
      <c r="I6" s="11"/>
      <c r="J6" s="11"/>
      <c r="K6" s="11"/>
      <c r="L6" s="11"/>
      <c r="M6" s="11"/>
      <c r="N6" s="11"/>
      <c r="O6" s="11"/>
      <c r="P6" s="11"/>
      <c r="Q6" s="11"/>
      <c r="R6" s="11"/>
      <c r="S6" s="11"/>
      <c r="T6" s="11"/>
      <c r="U6" s="11"/>
      <c r="V6" s="11"/>
      <c r="W6" s="11"/>
      <c r="X6" s="11"/>
      <c r="Y6" s="11"/>
      <c r="Z6" s="11"/>
    </row>
    <row r="7" spans="1:26" ht="38.15" customHeight="1" x14ac:dyDescent="0.35">
      <c r="A7" s="16" t="str">
        <f>IF(Lookups!$B$1454="Cymraeg",TM!E220,TM!D220)</f>
        <v>Postcode:</v>
      </c>
      <c r="B7" s="134" t="s">
        <v>63918</v>
      </c>
      <c r="C7" s="11"/>
      <c r="D7" s="11"/>
      <c r="E7" s="11"/>
      <c r="F7" s="11"/>
      <c r="G7" s="11"/>
      <c r="H7" s="11"/>
      <c r="I7" s="11"/>
      <c r="J7" s="11"/>
      <c r="K7" s="11"/>
      <c r="L7" s="11"/>
      <c r="M7" s="11"/>
      <c r="N7" s="11"/>
      <c r="O7" s="11"/>
      <c r="P7" s="11"/>
      <c r="Q7" s="11"/>
      <c r="R7" s="11"/>
      <c r="S7" s="11"/>
      <c r="T7" s="11"/>
      <c r="U7" s="11"/>
      <c r="V7" s="11"/>
      <c r="W7" s="11"/>
      <c r="X7" s="11"/>
      <c r="Y7" s="11"/>
      <c r="Z7" s="11"/>
    </row>
    <row r="8" spans="1:26" ht="38.15" customHeight="1" x14ac:dyDescent="0.35">
      <c r="A8" s="16" t="str">
        <f>IF(ISBLANK('Stage 1'!B7),IF(Lookups!$B$1454="Cymraeg",TM!E88,TM!D88),IF(ISERROR(VLOOKUP('Stage 1'!B7,Postcode_Lookup!$A$2:$S$28530,19,FALSE)),IF(ISERROR(VLOOKUP('Stage 1'!B7,Postcode_Lookup!$B$2:$S$28530,18,FALSE)),IF(ISERROR(VLOOKUP('Stage 1'!B7,Postcode_Lookup!$C$2:$S$28530,17,FALSE)),IF(ISERROR(VLOOKUP('Stage 1'!B7,Postcode_Lookup!$D$2:$S$28530,16,FALSE)),IF(Lookups!$B$1454="Cymraeg",TM!E221,TM!D221),IF(Lookups!$B$1454="Cymraeg",TM!E221,TM!D221)),IF(Lookups!$B$1454="Cymraeg",TM!E221,TM!D221)),IF(Lookups!$B$1454="Cymraeg",TM!E221,TM!D221)),IF(Lookups!$B$1454="Cymraeg",TM!E221,TM!D221)))</f>
        <v>Local Planning Authority (LPA):</v>
      </c>
      <c r="B8" s="15" t="str">
        <f>IF(ISBLANK('Stage 1'!B7),IF(Lookups!$B$1454="Cymraeg",TM!E88,TM!D88),IF(_xlfn.IFNA(VLOOKUP(SUBSTITUTE(TRIM(UPPER(B7))," ",""),Postcode_Lookup!$B$2:$W$28530,20,FALSE)=B6,FALSE()),IF(Lookups!$B$1454="Cymraeg",VLOOKUP(SUBSTITUTE(TRIM(UPPER(B7))," ",""),Postcode_Lookup!$B$2:$W$28530,21,FALSE),VLOOKUP(SUBSTITUTE(TRIM(UPPER(B7))," ",""),Postcode_Lookup!$B$2:$W$28530,22,FALSE)),IF(Lookups!$B$1454="Cymraeg",TM!E88,TM!D88)))</f>
        <v>Wrexham County Borough Council</v>
      </c>
      <c r="C8" s="11"/>
      <c r="D8" s="11"/>
      <c r="E8" s="11"/>
      <c r="F8" s="11"/>
      <c r="G8" s="11"/>
      <c r="H8" s="11"/>
      <c r="I8" s="11"/>
      <c r="J8" s="11"/>
      <c r="K8" s="11"/>
      <c r="L8" s="11"/>
      <c r="M8" s="11"/>
      <c r="N8" s="11"/>
      <c r="O8" s="11"/>
      <c r="P8" s="11"/>
      <c r="Q8" s="11"/>
      <c r="R8" s="11"/>
      <c r="S8" s="11"/>
      <c r="T8" s="11"/>
      <c r="U8" s="11"/>
      <c r="V8" s="11"/>
      <c r="W8" s="11"/>
      <c r="X8" s="11"/>
      <c r="Y8" s="11"/>
      <c r="Z8" s="11"/>
    </row>
    <row r="9" spans="1:26" ht="38.15" customHeight="1" x14ac:dyDescent="0.35">
      <c r="A9" s="16" t="str">
        <f>IF(ISBLANK('Stage 1'!B7),IF(Lookups!$B$1454="Cymraeg",TM!E88,TM!D88),IF(ISERROR(VLOOKUP('Stage 1'!B7,Postcode_Lookup!$A$13570:$S$21022,19,FALSE)),IF(ISERROR(VLOOKUP('Stage 1'!B7,Postcode_Lookup!$B$13570:$S$21022,18,FALSE)),IF(ISERROR(VLOOKUP('Stage 1'!B7,Postcode_Lookup!$C$13570:$S$21022,17,FALSE)),IF(ISERROR(VLOOKUP('Stage 1'!B7,Postcode_Lookup!$D$13570:$S$21022,16,FALSE)),IF(Lookups!$B$1454="Cymraeg",TM!E222,TM!D222),IF(Lookups!$B$1454="Cymraeg",TM!E222,TM!D222)),IF(Lookups!$B$1454="Cymraeg",TM!E222,TM!D222)),IF(Lookups!$B$1454="Cymraeg",TM!E222,TM!D222)),IF(Lookups!$B$1454="Cymraeg",TM!E222,TM!D222)))</f>
        <v>Rainfall:</v>
      </c>
      <c r="B9" s="15">
        <f>IF(ISBLANK('Stage 1'!B7),IF(Lookups!$B$1454="Cymraeg",TM!E88,TM!D88),IF(_xlfn.IFNA(VLOOKUP(SUBSTITUTE(TRIM(UPPER(B7))," ",""),Postcode_Lookup!$B$2:$U$28530,20,FALSE)=B6,FALSE()),VLOOKUP(SUBSTITUTE(TRIM(UPPER(B7))," ",""),Postcode_Lookup!$B$2:$U$28530,8,FALSE),IF(Lookups!$B$1454="Cymraeg",TM!E88,TM!D88)))</f>
        <v>791</v>
      </c>
      <c r="C9" s="11"/>
      <c r="D9" s="11"/>
      <c r="E9" s="11"/>
      <c r="F9" s="11"/>
      <c r="G9" s="11"/>
      <c r="H9" s="11"/>
      <c r="I9" s="11"/>
      <c r="J9" s="11"/>
      <c r="K9" s="11"/>
      <c r="L9" s="11"/>
      <c r="M9" s="11"/>
      <c r="N9" s="11"/>
      <c r="O9" s="11"/>
      <c r="P9" s="11"/>
      <c r="Q9" s="11"/>
      <c r="R9" s="11"/>
      <c r="S9" s="11"/>
      <c r="T9" s="11"/>
      <c r="U9" s="11"/>
      <c r="V9" s="11"/>
      <c r="W9" s="11"/>
      <c r="X9" s="11"/>
      <c r="Y9" s="11"/>
      <c r="Z9" s="11"/>
    </row>
    <row r="10" spans="1:26" ht="23.15" customHeight="1" x14ac:dyDescent="0.35">
      <c r="A10" s="37" t="str">
        <f>IF(Lookups!$B$1454="Cymraeg",TM!E212,TM!D212)</f>
        <v>Project type:</v>
      </c>
      <c r="B10" s="41" t="s">
        <v>80</v>
      </c>
      <c r="C10" s="42"/>
      <c r="D10" s="42"/>
      <c r="F10" s="43"/>
      <c r="G10" s="43"/>
      <c r="H10" s="43"/>
      <c r="I10" s="43"/>
      <c r="J10" s="43"/>
      <c r="K10" s="43"/>
      <c r="L10" s="43"/>
      <c r="M10" s="43"/>
      <c r="N10" s="43"/>
      <c r="O10" s="43"/>
    </row>
    <row r="11" spans="1:26" ht="23.15" customHeight="1" x14ac:dyDescent="0.35">
      <c r="A11" s="37" t="str">
        <f>IF(Lookups!$B$1454="Cymraeg",TM!E234,TM!D234)</f>
        <v>Development proposal (number of additional units):</v>
      </c>
      <c r="B11" s="41">
        <v>3</v>
      </c>
      <c r="C11" s="42"/>
      <c r="D11" s="42"/>
      <c r="E11" s="43"/>
      <c r="F11" s="43"/>
      <c r="G11" s="43"/>
      <c r="H11" s="43"/>
      <c r="I11" s="43"/>
      <c r="J11" s="43"/>
      <c r="K11" s="43"/>
      <c r="L11" s="43"/>
      <c r="M11" s="43"/>
      <c r="N11" s="43"/>
      <c r="O11" s="43"/>
    </row>
    <row r="12" spans="1:26" ht="36.9" customHeight="1" x14ac:dyDescent="0.35">
      <c r="A12" s="37" t="str">
        <f>IF(OR('Stage 1'!B8=IF(Lookups!$B$1454="Cymraeg",TM!E88,TM!D88),LEFT('Stage 1'!B8,12)="The postcode"),IF(Lookups!$B$1454="Cymraeg",TM!E221,TM!D221),IF(Lookups!$B$1454="Cymraeg",TM!E88,TM!D88))</f>
        <v>Not applicable</v>
      </c>
      <c r="B12" s="41" t="s">
        <v>103736</v>
      </c>
      <c r="C12" s="42"/>
      <c r="D12" s="42"/>
      <c r="E12" s="43"/>
      <c r="F12" s="43"/>
      <c r="G12" s="43"/>
      <c r="H12" s="43"/>
      <c r="I12" s="43"/>
      <c r="J12" s="43"/>
      <c r="K12" s="43"/>
      <c r="L12" s="43"/>
      <c r="M12" s="43"/>
      <c r="N12" s="43"/>
      <c r="O12" s="43"/>
    </row>
    <row r="13" spans="1:26" ht="23.15" customHeight="1" x14ac:dyDescent="0.35">
      <c r="A13" s="37" t="str">
        <f>IFERROR(IF(AND(OR('Stage 1'!B10=TM!E410,'Stage 1'!B10=TM!D410)),IF(Lookups!$B$1454="Cymraeg",TM!E236,TM!D236),IF(Lookups!$B$1454="Cymraeg",TM!E88,TM!D88)),IF(Lookups!$B$1454="Cymraeg",TM!E88,TM!D88))</f>
        <v>Default occupancy rate:</v>
      </c>
      <c r="B13" s="110">
        <f>IF(OR(AND(Lookups!$B$1454="Cymraeg",'Stage 1'!B10&lt;&gt;TM!E410),AND(Lookups!$B$1454="English",'Stage 1'!B10&lt;&gt;TM!D410)),IF(Lookups!$B$1454="Cymraeg",TM!E88,TM!D88),IF(AND('Stage 1'!B8&lt;&gt;IF(Lookups!$B$1454="Cymraeg",TM!E88,TM!D88),LEFT('Stage 1'!B8,12)&lt;&gt;"The postcode"),IF(Lookups!$B$1454="Cymraeg",VLOOKUP('Stage 1'!B8,Lookups!B17:D55,3,FALSE),VLOOKUP('Stage 1'!B8,Lookups!C17:D55,2,FALSE)),IF(ISNUMBER(IF(Lookups!$B$1454="Cymraeg",VLOOKUP('Stage 1'!B12,Lookups!B17:D55,3,FALSE),VLOOKUP('Stage 1'!B12,Lookups!C17:D55,2,FALSE))),IF(Lookups!$B$1454="Cymraeg",VLOOKUP('Stage 1'!B12,Lookups!B17:D55,3,FALSE),VLOOKUP('Stage 1'!B12,Lookups!C17:D55,2,FALSE)),IF(Lookups!$B$1454="Cymraeg",TM!E88,TM!D88))))</f>
        <v>2.33</v>
      </c>
    </row>
    <row r="14" spans="1:26" ht="23.15" customHeight="1" x14ac:dyDescent="0.35">
      <c r="A14" s="37" t="str">
        <f>IFERROR(IF(AND(OR('Stage 1'!B10=TM!E410,'Stage 1'!B10=TM!D410)),IF(Lookups!$B$1454="Cymraeg",TM!E237,TM!D237),IF(Lookups!$B$1454="Cymraeg",TM!E88,TM!D88)),IF(Lookups!$B$1454="Cymraeg",TM!E88,TM!D88))</f>
        <v>Is this default value being used?</v>
      </c>
      <c r="B14" s="41" t="s">
        <v>18</v>
      </c>
      <c r="C14" s="42"/>
      <c r="D14" s="42"/>
      <c r="F14" s="43"/>
      <c r="G14" s="43"/>
      <c r="J14" s="42"/>
      <c r="K14" s="42"/>
      <c r="L14" s="42"/>
      <c r="N14" s="43"/>
      <c r="O14" s="43"/>
    </row>
    <row r="15" spans="1:26" ht="23.15" customHeight="1" x14ac:dyDescent="0.35">
      <c r="A15" s="37" t="str">
        <f>IF(AND(OR('Stage 1'!B10=TM!E410,'Stage 1'!B10=TM!D410),OR(B14=TM!E238,B14=TM!D238)),IF(Lookups!$B$1454="Cymraeg",TM!E88,TM!D88),IF(OR('Stage 1'!B10=TM!E410,'Stage 1'!B10=TM!D410),IF(Lookups!$B$1454="Cymraeg",TM!E240,TM!D240),IF(Lookups!$B$1454="Cymraeg",TM!G240,TM!F240)))</f>
        <v>Not applicable</v>
      </c>
      <c r="B15" s="41"/>
      <c r="C15" s="42"/>
      <c r="D15" s="42"/>
      <c r="E15" s="43"/>
      <c r="F15" s="43"/>
      <c r="G15" s="43"/>
      <c r="I15" s="42"/>
      <c r="J15" s="42"/>
      <c r="K15" s="42"/>
      <c r="L15" s="42"/>
      <c r="M15" s="43"/>
      <c r="N15" s="43"/>
      <c r="O15" s="43"/>
    </row>
    <row r="16" spans="1:26" ht="23.15" customHeight="1" x14ac:dyDescent="0.35">
      <c r="A16" s="37" t="str">
        <f>IF(AND('Stage 1'!B10=TM!E410,Lookups!$B$1454="Cymraeg"),TM!E241,IF('Stage 1'!B10=TM!D410,TM!D241,IF(Lookups!$B$1454="Cymraeg",TM!G241,TM!F241)))</f>
        <v>Water usage per resident (litres/person/day):</v>
      </c>
      <c r="B16" s="41">
        <v>120</v>
      </c>
      <c r="C16" s="42"/>
      <c r="D16" s="42"/>
      <c r="E16" s="43"/>
      <c r="F16" s="43"/>
      <c r="G16" s="43"/>
      <c r="I16" s="42"/>
      <c r="J16" s="42"/>
      <c r="K16" s="42"/>
      <c r="L16" s="42"/>
      <c r="M16" s="43"/>
      <c r="N16" s="43"/>
      <c r="O16" s="43"/>
    </row>
    <row r="17" spans="1:23" ht="23.15" customHeight="1" x14ac:dyDescent="0.35">
      <c r="A17" s="37" t="str">
        <f>IF('Stage 1'!B10=TM!E410,IF(Lookups!$B$1454="Cymraeg",TM!E88,TM!D88),IF('Stage 1'!B10=TM!D410,IF(Lookups!$B$1454="Cymraeg",TM!E88,TM!D88),IF(Lookups!$B$1454="Cymraeg",TM!E242,TM!D242)))</f>
        <v>Not applicable</v>
      </c>
      <c r="B17" s="41"/>
    </row>
    <row r="18" spans="1:23" ht="23.15" customHeight="1" x14ac:dyDescent="0.35">
      <c r="A18" s="37" t="str">
        <f>IF(OR('Stage 1'!B10=TM!E410,'Stage 1'!B10=TM!D410),IF(Lookups!$B$1454="Cymraeg",TM!E88,TM!D88),IF(Lookups!$B$1454="Cymraeg",TM!E243,TM!D243))</f>
        <v>Not applicable</v>
      </c>
      <c r="B18" s="41"/>
      <c r="C18" s="42"/>
      <c r="D18" s="42"/>
      <c r="F18" s="43"/>
      <c r="G18" s="43"/>
      <c r="J18" s="42"/>
      <c r="K18" s="42"/>
      <c r="L18" s="42"/>
      <c r="N18" s="43"/>
      <c r="O18" s="43"/>
    </row>
    <row r="19" spans="1:23" ht="23.15" customHeight="1" x14ac:dyDescent="0.35">
      <c r="A19" s="37" t="str">
        <f>IF(OR('Stage 1'!B10=TM!E410,'Stage 1'!B10=TM!D410),IF(Lookups!$B$1454="Cymraeg",TM!E88,TM!D88),IF(Lookups!$B$1454="Cymraeg",TM!E244,TM!D244))</f>
        <v>Not applicable</v>
      </c>
      <c r="B19" s="41"/>
      <c r="C19" s="42"/>
      <c r="D19" s="42"/>
      <c r="E19" s="43"/>
      <c r="F19" s="43"/>
      <c r="G19" s="43"/>
      <c r="I19" s="42"/>
      <c r="J19" s="42"/>
      <c r="K19" s="42"/>
      <c r="L19" s="42"/>
      <c r="M19" s="43"/>
      <c r="N19" s="43"/>
      <c r="O19" s="43"/>
    </row>
    <row r="20" spans="1:23" ht="23.15" customHeight="1" x14ac:dyDescent="0.35">
      <c r="A20" s="37" t="str">
        <f>IF(OR('Stage 1'!B10=TM!E410,'Stage 1'!B10=TM!D410),IF(Lookups!$B$1454="Cymraeg",TM!E88,TM!D88),IF(Lookups!$B$1454="Cymraeg",TM!E245,TM!D245))</f>
        <v>Not applicable</v>
      </c>
      <c r="B20" s="41"/>
      <c r="C20" s="42"/>
      <c r="D20" s="42"/>
      <c r="E20" s="43"/>
      <c r="F20" s="43"/>
      <c r="G20" s="43"/>
      <c r="I20" s="42"/>
      <c r="J20" s="42"/>
      <c r="K20" s="42"/>
      <c r="L20" s="42"/>
      <c r="M20" s="43"/>
      <c r="N20" s="43"/>
      <c r="O20" s="43"/>
    </row>
    <row r="21" spans="1:23" ht="36.9" customHeight="1" x14ac:dyDescent="0.35">
      <c r="A21" s="37" t="str">
        <f>IF(Lookups!$B$1454="Cymraeg",TM!E246,TM!D246)</f>
        <v>Wastewater treatment works:</v>
      </c>
      <c r="B21" s="41" t="s">
        <v>63473</v>
      </c>
      <c r="S21" s="44"/>
    </row>
    <row r="22" spans="1:23" ht="23.15" customHeight="1" x14ac:dyDescent="0.35">
      <c r="A22" s="37" t="str">
        <f>IFERROR(IF(OR(B21=Lookups!C144,B21=Lookups!C150,B21=Lookups!O144,B21=Lookups!O150),IF(Lookups!$B$1454="Cymraeg",TM!E421,TM!D421),IF(Lookups!$B$1454="Cymraeg",TM!E88,TM!D88)),IF(Lookups!$B$1454="Cymraeg",TM!E88,TM!D88))</f>
        <v>Not applicable</v>
      </c>
      <c r="B22" s="41"/>
      <c r="S22" s="44"/>
    </row>
    <row r="23" spans="1:23" ht="23.15" customHeight="1" x14ac:dyDescent="0.35">
      <c r="A23" s="37" t="str">
        <f>IFERROR(IF(OR(B21=Lookups!C144,B21=Lookups!C150,B21=Lookups!O144,B21=Lookups!O150),IF(Lookups!$B$1454="Cymraeg",TM!G421,TM!F421),IF(Lookups!$B$1454="Cymraeg",TM!E88,TM!D88)),IF(Lookups!$B$1454="Cymraeg",TM!E88,TM!D88))</f>
        <v>Not applicable</v>
      </c>
      <c r="B23" s="41"/>
      <c r="S23" s="44"/>
    </row>
    <row r="24" spans="1:23" ht="23.15" customHeight="1" x14ac:dyDescent="0.35">
      <c r="A24" s="37" t="str">
        <f>IF(Lookups!$B$1454="Cymraeg",TM!E247,TM!D247)</f>
        <v>Phosphorus permitted limit (mg TP/l):</v>
      </c>
      <c r="B24" s="45">
        <f>IF(IFERROR(IF(AND($B$21&lt;&gt;Lookups!$C$198,$B$21&lt;&gt;Lookups!$C$200,$B$21&lt;&gt;Lookups!O198,$B$21&lt;&gt;Lookups!O200),VLOOKUP('Stage 1'!B21,Lookups!$C$58:$N$433,9,FALSE)),IFERROR(INDEX(Lookups!B58:'Lookups'!O433,MATCH(B21,Lookups!B58:'Lookups'!O433,0),10),0))=FALSE,B22,IFERROR(IF(AND($B$21&lt;&gt;Lookups!$C$198,$B$21&lt;&gt;Lookups!$C$200,$B$21&lt;&gt;Lookups!O198,$B$21&lt;&gt;Lookups!O200),VLOOKUP('Stage 1'!B21,Lookups!$C$58:$N$433,9,FALSE)),IFERROR(INDEX(Lookups!B58:'Lookups'!O433,MATCH(B21,Lookups!B58:'Lookups'!O433,0),11),0)))</f>
        <v>1</v>
      </c>
      <c r="C24" s="42"/>
      <c r="D24" s="42"/>
      <c r="F24" s="43"/>
      <c r="G24" s="43"/>
    </row>
    <row r="25" spans="1:23" ht="23.15" customHeight="1" x14ac:dyDescent="0.35">
      <c r="A25" s="38" t="str">
        <f>IF(Lookups!$B$1454="Cymraeg",TM!E249,TM!D249)</f>
        <v>Nitrogen permitted limit (mg TN/l):</v>
      </c>
      <c r="B25" s="46">
        <f>IF(IFERROR(IF(AND($B$21&lt;&gt;Lookups!$C$198,$B$21&lt;&gt;Lookups!$C$200,$B$21&lt;&gt;Lookups!O198,$B$21&lt;&gt;Lookups!O200),VLOOKUP('Stage 1'!B21,Lookups!$C$58:$N$433,11,FALSE)),IFERROR(INDEX(Lookups!B58:'Lookups'!O433,MATCH(B21,Lookups!B58:'Lookups'!O433,0),13),0))=FALSE,B23,IFERROR(IF(AND($B$21&lt;&gt;Lookups!$C$198,$B$21&lt;&gt;Lookups!$C$200,$B$21&lt;&gt;Lookups!O198,$B$21&lt;&gt;Lookups!O200),VLOOKUP('Stage 1'!B21,Lookups!$C$58:$N$433,11,FALSE)),IFERROR(INDEX(Lookups!B58:'Lookups'!O433,MATCH(B21,Lookups!B58:'Lookups'!O433,0),13),0)))</f>
        <v>27</v>
      </c>
      <c r="C25" s="42"/>
      <c r="D25" s="42"/>
      <c r="E25" s="43"/>
      <c r="F25" s="43"/>
      <c r="G25" s="43"/>
    </row>
    <row r="26" spans="1:23" ht="50.15" customHeight="1" x14ac:dyDescent="0.35">
      <c r="A26" s="13" t="str">
        <f>IF(Lookups!$B$1454="Cymraeg",TM!E251,TM!D251)</f>
        <v>Final calculation of nutrient load from wastewater</v>
      </c>
      <c r="B26" s="42"/>
      <c r="C26" s="42"/>
      <c r="D26" s="42"/>
      <c r="E26" s="43"/>
      <c r="F26" s="43"/>
      <c r="G26" s="43"/>
    </row>
    <row r="27" spans="1:23" s="47" customFormat="1" ht="38.15" customHeight="1" x14ac:dyDescent="0.3">
      <c r="A27" s="108" t="s">
        <v>103693</v>
      </c>
      <c r="B27" s="109" t="s">
        <v>103695</v>
      </c>
    </row>
    <row r="28" spans="1:23" ht="23.15" customHeight="1" x14ac:dyDescent="0.35">
      <c r="A28" s="37" t="str">
        <f>IF(Lookups!$B$1454="Cymraeg",TM!E254,TM!D254)</f>
        <v>Additional population:</v>
      </c>
      <c r="B28" s="45">
        <f>IFERROR(IF(AND(OR('Stage 1'!B10=TM!D410,'Stage 1'!B10=TM!E410),OR('Stage 1'!B14=TM!D238,'Stage 1'!B14=TM!E238)),'Stage 1'!B11*'Stage 1'!B13,IF(AND(OR('Stage 1'!B10=TM!D410,'Stage 1'!B10=TM!D410),ISNUMBER('Stage 1'!B15)),'Stage 1'!B11*'Stage 1'!B15,(B11*'Stage 1'!B15*('Stage 1'!B17/100))+(B11*'Stage 1'!B18*('Stage 1'!B20/100)))),0)</f>
        <v>6.99</v>
      </c>
      <c r="C28" s="42"/>
      <c r="D28" s="42"/>
      <c r="F28" s="43"/>
      <c r="G28" s="43"/>
      <c r="J28" s="42"/>
      <c r="K28" s="42"/>
      <c r="L28" s="42"/>
      <c r="N28" s="43"/>
      <c r="O28" s="43"/>
    </row>
    <row r="29" spans="1:23" ht="23.15" customHeight="1" x14ac:dyDescent="0.35">
      <c r="A29" s="37" t="str">
        <f>IF(Lookups!$B$1454="Cymraeg",TM!E255,TM!D255)</f>
        <v>Annual wastewater production (litres):</v>
      </c>
      <c r="B29" s="45">
        <f>IFERROR(IF(AND(OR('Stage 1'!B10=TM!D410,'Stage 1'!B10=TM!E410),OR('Stage 1'!B14=TM!D238,'Stage 1'!B14=TM!E238)),'Stage 1'!B11*'Stage 1'!B13*B16*365.25,IF(AND(OR('Stage 1'!B10=TM!D410,'Stage 1'!B10=TM!D410),ISNUMBER('Stage 1'!B15)),'Stage 1'!B11*'Stage 1'!B15*B16*365.25,(B11*'Stage 1'!B15*('Stage 1'!B17/100)*B16*365.25)+(B11*'Stage 1'!B18*B19*365.25*('Stage 1'!B20/100)))),0)</f>
        <v>306371.7</v>
      </c>
      <c r="C29" s="42"/>
      <c r="D29" s="42"/>
      <c r="E29" s="43"/>
      <c r="F29" s="43"/>
      <c r="G29" s="43"/>
      <c r="I29" s="42"/>
      <c r="J29" s="42"/>
      <c r="K29" s="42"/>
      <c r="L29" s="42"/>
      <c r="M29" s="43"/>
      <c r="N29" s="43"/>
      <c r="O29" s="43"/>
    </row>
    <row r="30" spans="1:23" ht="23.15" customHeight="1" x14ac:dyDescent="0.35">
      <c r="A30" s="37" t="str">
        <f>IF(Lookups!$B$1454="Cymraeg",TM!E256,TM!D256)</f>
        <v>Annual phosphorus load (kg TP/year):</v>
      </c>
      <c r="B30" s="45">
        <f>IFERROR(ROUND(B29*B24/1000000,2),0)</f>
        <v>0.31</v>
      </c>
      <c r="C30" s="42"/>
      <c r="D30" s="42"/>
      <c r="E30" s="43"/>
      <c r="F30" s="43"/>
      <c r="G30" s="43"/>
      <c r="I30" s="42"/>
      <c r="J30" s="42"/>
      <c r="K30" s="42"/>
      <c r="L30" s="42"/>
      <c r="M30" s="43"/>
      <c r="N30" s="43"/>
      <c r="O30" s="43"/>
    </row>
    <row r="31" spans="1:23" ht="23.15" customHeight="1" x14ac:dyDescent="0.35">
      <c r="A31" s="38" t="str">
        <f>IF(Lookups!$B$1454="Cymraeg",TM!E257,TM!D257)</f>
        <v>Annual nitrogen load (kg TN/year):</v>
      </c>
      <c r="B31" s="46">
        <f>IFERROR(ROUND(B29*B25/1000000,2),0)</f>
        <v>8.27</v>
      </c>
      <c r="C31" s="47"/>
      <c r="D31" s="47"/>
      <c r="E31" s="47"/>
      <c r="F31" s="47"/>
      <c r="G31" s="47"/>
    </row>
    <row r="32" spans="1:23" ht="14.25" customHeight="1" x14ac:dyDescent="0.35">
      <c r="B32" s="42"/>
      <c r="C32" s="42"/>
      <c r="D32" s="42"/>
      <c r="F32" s="43"/>
      <c r="G32" s="43"/>
      <c r="J32" s="42"/>
      <c r="K32" s="42"/>
      <c r="L32" s="42"/>
      <c r="N32" s="43"/>
      <c r="O32" s="43"/>
      <c r="R32" s="42"/>
      <c r="S32" s="42"/>
      <c r="T32" s="42"/>
      <c r="V32" s="43"/>
      <c r="W32" s="43"/>
    </row>
    <row r="33" spans="1:23" ht="28.5" customHeight="1" x14ac:dyDescent="0.35">
      <c r="A33" s="42"/>
      <c r="B33" s="42"/>
      <c r="C33" s="42"/>
      <c r="D33" s="42"/>
      <c r="E33" s="43"/>
      <c r="F33" s="43"/>
      <c r="G33" s="43"/>
      <c r="I33" s="42"/>
      <c r="J33" s="42"/>
      <c r="K33" s="42"/>
      <c r="L33" s="42"/>
      <c r="M33" s="43"/>
      <c r="N33" s="43"/>
      <c r="O33" s="43"/>
      <c r="Q33" s="42"/>
      <c r="R33" s="42"/>
      <c r="S33" s="42"/>
      <c r="T33" s="42"/>
      <c r="U33" s="43"/>
      <c r="V33" s="43"/>
      <c r="W33" s="43"/>
    </row>
    <row r="34" spans="1:23" ht="14.25" customHeight="1" x14ac:dyDescent="0.35">
      <c r="A34" s="42"/>
      <c r="B34" s="42"/>
      <c r="C34" s="42"/>
      <c r="D34" s="42"/>
      <c r="E34" s="43"/>
      <c r="F34" s="43"/>
      <c r="G34" s="43"/>
      <c r="I34" s="42"/>
      <c r="J34" s="42"/>
      <c r="K34" s="42"/>
      <c r="L34" s="42"/>
      <c r="M34" s="43"/>
      <c r="N34" s="43"/>
      <c r="O34" s="43"/>
      <c r="Q34" s="42"/>
      <c r="R34" s="42"/>
      <c r="S34" s="42"/>
      <c r="T34" s="42"/>
      <c r="U34" s="43"/>
      <c r="V34" s="43"/>
      <c r="W34" s="43"/>
    </row>
    <row r="35" spans="1:23" ht="14.25" customHeight="1" x14ac:dyDescent="0.35">
      <c r="A35" s="47"/>
      <c r="B35" s="47"/>
      <c r="C35" s="47"/>
      <c r="D35" s="47"/>
      <c r="E35" s="47"/>
    </row>
    <row r="36" spans="1:23" ht="15.75" customHeight="1" x14ac:dyDescent="0.35">
      <c r="B36" s="42"/>
      <c r="C36" s="42"/>
      <c r="D36" s="42"/>
      <c r="F36" s="43"/>
      <c r="G36" s="43"/>
      <c r="J36" s="42"/>
      <c r="K36" s="42"/>
      <c r="L36" s="42"/>
      <c r="N36" s="43"/>
      <c r="O36" s="43"/>
      <c r="R36" s="42"/>
      <c r="S36" s="42"/>
      <c r="T36" s="42"/>
      <c r="V36" s="43"/>
      <c r="W36" s="43"/>
    </row>
    <row r="37" spans="1:23" ht="29.25" customHeight="1" x14ac:dyDescent="0.35">
      <c r="A37" s="42"/>
      <c r="B37" s="42"/>
      <c r="C37" s="42"/>
      <c r="D37" s="42"/>
      <c r="E37" s="43"/>
      <c r="F37" s="43"/>
      <c r="G37" s="43"/>
      <c r="I37" s="42"/>
      <c r="J37" s="42"/>
      <c r="K37" s="42"/>
      <c r="L37" s="42"/>
      <c r="M37" s="43"/>
      <c r="N37" s="43"/>
      <c r="O37" s="43"/>
      <c r="Q37" s="42"/>
      <c r="R37" s="42"/>
      <c r="S37" s="42"/>
      <c r="T37" s="42"/>
      <c r="U37" s="43"/>
      <c r="V37" s="43"/>
      <c r="W37" s="43"/>
    </row>
    <row r="38" spans="1:23" ht="14.25" customHeight="1" x14ac:dyDescent="0.35">
      <c r="A38" s="42"/>
      <c r="B38" s="42"/>
      <c r="C38" s="42"/>
      <c r="D38" s="42"/>
      <c r="E38" s="43"/>
      <c r="F38" s="43"/>
      <c r="G38" s="43"/>
      <c r="I38" s="42"/>
      <c r="J38" s="42"/>
      <c r="K38" s="42"/>
      <c r="L38" s="42"/>
      <c r="M38" s="43"/>
      <c r="N38" s="43"/>
      <c r="O38" s="43"/>
      <c r="Q38" s="42"/>
      <c r="R38" s="42"/>
      <c r="S38" s="42"/>
      <c r="T38" s="42"/>
      <c r="U38" s="43"/>
      <c r="V38" s="43"/>
      <c r="W38" s="43"/>
    </row>
    <row r="39" spans="1:23" ht="14.25" customHeight="1" x14ac:dyDescent="0.35">
      <c r="A39" s="47"/>
      <c r="B39" s="47"/>
      <c r="C39" s="47"/>
      <c r="D39" s="47"/>
      <c r="E39" s="47"/>
    </row>
    <row r="40" spans="1:23" ht="14.25" customHeight="1" x14ac:dyDescent="0.35">
      <c r="B40" s="42"/>
      <c r="C40" s="42"/>
      <c r="D40" s="42"/>
      <c r="F40" s="42"/>
      <c r="G40" s="42"/>
      <c r="I40" s="42"/>
      <c r="J40" s="42"/>
      <c r="K40" s="42"/>
      <c r="L40" s="42"/>
      <c r="M40" s="42"/>
      <c r="N40" s="42"/>
      <c r="O40" s="42"/>
    </row>
    <row r="41" spans="1:23" ht="14.25" customHeight="1" x14ac:dyDescent="0.35">
      <c r="A41" s="42"/>
      <c r="B41" s="42"/>
      <c r="C41" s="42"/>
      <c r="D41" s="42"/>
      <c r="E41" s="42"/>
      <c r="F41" s="42"/>
      <c r="G41" s="42"/>
      <c r="I41" s="42"/>
      <c r="J41" s="42"/>
      <c r="K41" s="42"/>
      <c r="L41" s="42"/>
      <c r="M41" s="42"/>
      <c r="N41" s="42"/>
      <c r="O41" s="42"/>
    </row>
    <row r="42" spans="1:23" ht="14.25" customHeight="1" x14ac:dyDescent="0.35">
      <c r="A42" s="42"/>
      <c r="B42" s="42"/>
      <c r="C42" s="42"/>
      <c r="D42" s="42"/>
      <c r="E42" s="42"/>
      <c r="F42" s="42"/>
      <c r="G42" s="42"/>
      <c r="I42" s="42"/>
      <c r="J42" s="42"/>
      <c r="K42" s="42"/>
      <c r="L42" s="42"/>
      <c r="M42" s="42"/>
      <c r="N42" s="42"/>
      <c r="O42" s="42"/>
    </row>
    <row r="43" spans="1:23" ht="14.25" customHeight="1" x14ac:dyDescent="0.35">
      <c r="B43" s="42"/>
      <c r="C43" s="42"/>
      <c r="D43" s="42"/>
      <c r="F43" s="42"/>
      <c r="G43" s="42"/>
      <c r="I43" s="42"/>
      <c r="J43" s="42"/>
      <c r="K43" s="42"/>
      <c r="L43" s="42"/>
      <c r="M43" s="42"/>
      <c r="N43" s="42"/>
      <c r="O43" s="42"/>
    </row>
    <row r="44" spans="1:23" ht="14.25" customHeight="1" x14ac:dyDescent="0.35">
      <c r="A44" s="42"/>
      <c r="B44" s="42"/>
      <c r="C44" s="42"/>
      <c r="D44" s="42"/>
      <c r="E44" s="42"/>
      <c r="F44" s="42"/>
      <c r="G44" s="42"/>
      <c r="I44" s="42"/>
      <c r="J44" s="42"/>
      <c r="K44" s="42"/>
      <c r="L44" s="42"/>
      <c r="M44" s="42"/>
      <c r="N44" s="42"/>
      <c r="O44" s="42"/>
    </row>
    <row r="45" spans="1:23" ht="14.25" customHeight="1" x14ac:dyDescent="0.35">
      <c r="A45" s="42"/>
      <c r="B45" s="42"/>
      <c r="C45" s="42"/>
      <c r="D45" s="42"/>
      <c r="E45" s="42"/>
      <c r="F45" s="42"/>
      <c r="G45" s="42"/>
      <c r="I45" s="42"/>
      <c r="J45" s="42"/>
      <c r="K45" s="42"/>
      <c r="L45" s="42"/>
      <c r="M45" s="42"/>
      <c r="N45" s="42"/>
      <c r="O45" s="42"/>
    </row>
    <row r="46" spans="1:23" ht="14.25" customHeight="1" x14ac:dyDescent="0.35">
      <c r="A46" s="47"/>
      <c r="B46" s="47"/>
      <c r="C46" s="47"/>
      <c r="D46" s="47"/>
      <c r="E46" s="47"/>
    </row>
    <row r="47" spans="1:23" ht="14.25" customHeight="1" x14ac:dyDescent="0.35">
      <c r="A47" s="47"/>
      <c r="B47" s="47"/>
      <c r="C47" s="47"/>
      <c r="D47" s="47"/>
      <c r="E47" s="47"/>
    </row>
    <row r="48" spans="1:23" ht="14.25" customHeight="1" x14ac:dyDescent="0.35">
      <c r="A48" s="47"/>
      <c r="B48" s="47"/>
      <c r="C48" s="47"/>
      <c r="D48" s="47"/>
      <c r="E48" s="47"/>
    </row>
    <row r="49" spans="1:7" ht="14.25" customHeight="1" x14ac:dyDescent="0.35">
      <c r="A49" s="47"/>
      <c r="B49" s="47"/>
      <c r="C49" s="47"/>
      <c r="D49" s="47"/>
      <c r="E49" s="47"/>
    </row>
    <row r="50" spans="1:7" ht="14.25" customHeight="1" x14ac:dyDescent="0.35">
      <c r="A50" s="47"/>
      <c r="B50" s="47"/>
      <c r="C50" s="47"/>
      <c r="D50" s="47"/>
      <c r="E50" s="47"/>
    </row>
    <row r="51" spans="1:7" ht="14.25" customHeight="1" x14ac:dyDescent="0.35">
      <c r="B51" s="42"/>
      <c r="C51" s="42"/>
      <c r="D51" s="42"/>
      <c r="F51" s="42"/>
      <c r="G51" s="42"/>
    </row>
    <row r="52" spans="1:7" ht="14.25" customHeight="1" x14ac:dyDescent="0.35">
      <c r="A52" s="42"/>
      <c r="B52" s="42"/>
      <c r="C52" s="42"/>
      <c r="D52" s="42"/>
      <c r="E52" s="42"/>
      <c r="F52" s="42"/>
      <c r="G52" s="42"/>
    </row>
    <row r="53" spans="1:7" ht="14.25" customHeight="1" x14ac:dyDescent="0.35">
      <c r="A53" s="42"/>
      <c r="B53" s="42"/>
      <c r="C53" s="42"/>
      <c r="D53" s="42"/>
      <c r="E53" s="42"/>
      <c r="F53" s="42"/>
      <c r="G53" s="42"/>
    </row>
    <row r="54" spans="1:7" ht="14.25" customHeight="1" x14ac:dyDescent="0.35">
      <c r="B54" s="42"/>
      <c r="C54" s="42"/>
      <c r="D54" s="42"/>
      <c r="F54" s="42"/>
      <c r="G54" s="42"/>
    </row>
    <row r="55" spans="1:7" ht="15.75" customHeight="1" x14ac:dyDescent="0.35">
      <c r="A55" s="42"/>
      <c r="B55" s="42"/>
      <c r="C55" s="42"/>
      <c r="D55" s="42"/>
      <c r="E55" s="42"/>
      <c r="F55" s="42"/>
      <c r="G55" s="42"/>
    </row>
    <row r="56" spans="1:7" ht="14.25" customHeight="1" x14ac:dyDescent="0.35">
      <c r="A56" s="42"/>
      <c r="B56" s="42"/>
      <c r="C56" s="42"/>
      <c r="D56" s="42"/>
      <c r="E56" s="42"/>
      <c r="F56" s="42"/>
      <c r="G56" s="42"/>
    </row>
    <row r="57" spans="1:7" ht="14.25" customHeight="1" x14ac:dyDescent="0.35">
      <c r="B57" s="42"/>
      <c r="C57" s="42"/>
      <c r="D57" s="42"/>
      <c r="F57" s="42"/>
      <c r="G57" s="42"/>
    </row>
    <row r="58" spans="1:7" ht="14.25" customHeight="1" x14ac:dyDescent="0.35">
      <c r="A58" s="42"/>
      <c r="B58" s="42"/>
      <c r="C58" s="42"/>
      <c r="D58" s="42"/>
      <c r="E58" s="42"/>
      <c r="F58" s="42"/>
      <c r="G58" s="42"/>
    </row>
    <row r="59" spans="1:7" ht="15.75" customHeight="1" x14ac:dyDescent="0.35">
      <c r="A59" s="42"/>
      <c r="B59" s="42"/>
      <c r="C59" s="42"/>
      <c r="D59" s="42"/>
      <c r="E59" s="42"/>
      <c r="F59" s="42"/>
      <c r="G59" s="42"/>
    </row>
    <row r="60" spans="1:7" ht="14.25" customHeight="1" x14ac:dyDescent="0.35">
      <c r="B60" s="42"/>
      <c r="C60" s="42"/>
      <c r="D60" s="42"/>
      <c r="F60" s="42"/>
      <c r="G60" s="42"/>
    </row>
    <row r="61" spans="1:7" ht="14.25" customHeight="1" x14ac:dyDescent="0.35">
      <c r="A61" s="42"/>
      <c r="B61" s="42"/>
      <c r="C61" s="42"/>
      <c r="D61" s="42"/>
      <c r="E61" s="42"/>
      <c r="F61" s="42"/>
      <c r="G61" s="42"/>
    </row>
    <row r="62" spans="1:7" ht="14.25" customHeight="1" x14ac:dyDescent="0.35">
      <c r="A62" s="42"/>
      <c r="B62" s="42"/>
      <c r="C62" s="42"/>
      <c r="D62" s="42"/>
      <c r="E62" s="42"/>
      <c r="F62" s="42"/>
      <c r="G62" s="42"/>
    </row>
    <row r="64" spans="1:7" ht="14.25" customHeight="1" x14ac:dyDescent="0.35">
      <c r="A64" s="47"/>
      <c r="B64" s="47"/>
      <c r="C64" s="47"/>
      <c r="D64" s="47"/>
      <c r="E64" s="47"/>
    </row>
    <row r="65" spans="1:5" ht="14.25" customHeight="1" x14ac:dyDescent="0.35">
      <c r="A65" s="47"/>
      <c r="B65" s="47"/>
      <c r="C65" s="47"/>
      <c r="D65" s="47"/>
      <c r="E65" s="47"/>
    </row>
    <row r="66" spans="1:5" ht="14.25" customHeight="1" x14ac:dyDescent="0.35">
      <c r="A66" s="47"/>
      <c r="B66" s="47"/>
      <c r="C66" s="47"/>
      <c r="D66" s="47"/>
      <c r="E66" s="47"/>
    </row>
    <row r="68" spans="1:5" ht="14.25" customHeight="1" x14ac:dyDescent="0.35">
      <c r="A68" s="47"/>
      <c r="B68" s="47"/>
      <c r="C68" s="47"/>
      <c r="D68" s="47"/>
      <c r="E68" s="47"/>
    </row>
    <row r="69" spans="1:5" ht="14.25" customHeight="1" x14ac:dyDescent="0.35">
      <c r="A69" s="47"/>
      <c r="B69" s="47"/>
      <c r="C69" s="47"/>
      <c r="D69" s="47"/>
      <c r="E69" s="47"/>
    </row>
    <row r="70" spans="1:5" ht="14.25" customHeight="1" x14ac:dyDescent="0.35">
      <c r="A70" s="47"/>
      <c r="B70" s="47"/>
      <c r="C70" s="47"/>
      <c r="D70" s="47"/>
      <c r="E70" s="47"/>
    </row>
  </sheetData>
  <sheetProtection algorithmName="SHA-512" hashValue="k+WNw1Qs5/TlpmJ0hsvtYfc6e+wL5Vzc2oFaJMVvbp/8k6saapaogoXs33ZeJfSpv90+R+tmQHQ2hcS+XCZMxg==" saltValue="YsBS/Gfllesgj6uk9XnFtQ==" spinCount="100000" sheet="1" objects="1" scenarios="1"/>
  <dataValidations xWindow="653" yWindow="574" count="4">
    <dataValidation allowBlank="1" showErrorMessage="1" prompt="Nodwch nifer yr unedau newydd (ychwanegol) sy'n cael eu creu._x000a_Enter the number of new (additional) units being created." sqref="B11" xr:uid="{82E7E5E2-04BE-4196-B365-1C27270909AD}"/>
    <dataValidation type="decimal" operator="greaterThan" allowBlank="1" showInputMessage="1" showErrorMessage="1" sqref="B22:B23 B15 B18" xr:uid="{636BC5C0-6CB9-4F0A-8229-8992A38FD9A3}">
      <formula1>0</formula1>
    </dataValidation>
    <dataValidation type="decimal" allowBlank="1" showInputMessage="1" showErrorMessage="1" sqref="B20 B17" xr:uid="{1ADE1861-2ED4-4899-AF4B-F0C433943CAD}">
      <formula1>0</formula1>
      <formula2>100</formula2>
    </dataValidation>
    <dataValidation type="decimal" operator="greaterThan" allowBlank="1" showErrorMessage="1" prompt="Nodwch y defnydd o ddŵr y pen mewn litrau y person y dydd._x000a_Enter the per capita water usage in litres per person per day." sqref="B19 B16" xr:uid="{0E665D5F-93FB-4511-BEAB-932643E6CDA4}">
      <formula1>0</formula1>
    </dataValidation>
  </dataValidations>
  <pageMargins left="0.7" right="0.7" top="0.75" bottom="0.75" header="0.3" footer="0.3"/>
  <pageSetup paperSize="9" orientation="portrait" r:id="rId1"/>
  <tableParts count="2">
    <tablePart r:id="rId2"/>
    <tablePart r:id="rId3"/>
  </tableParts>
  <extLst>
    <ext xmlns:x14="http://schemas.microsoft.com/office/spreadsheetml/2009/9/main" uri="{CCE6A557-97BC-4b89-ADB6-D9C93CAAB3DF}">
      <x14:dataValidations xmlns:xm="http://schemas.microsoft.com/office/excel/2006/main" xWindow="653" yWindow="574" count="5">
        <x14:dataValidation type="list" allowBlank="1" showErrorMessage="1" prompt="Ewch i mewn i'r gwaith trin dŵr gwastraff cysylltiol (WwTW)._x000a_Enter the connecting wastewater treatment works (WwTW)." xr:uid="{92353E46-C157-4A5E-A4EE-80CA78A2A56A}">
          <x14:formula1>
            <xm:f>_xlfn.ANCHORARRAY(Lookups!$P$58)</xm:f>
          </x14:formula1>
          <xm:sqref>B21</xm:sqref>
        </x14:dataValidation>
        <x14:dataValidation type="list" allowBlank="1" showInputMessage="1" showErrorMessage="1" xr:uid="{637495BC-92AF-49B1-BA94-D3620A479D85}">
          <x14:formula1>
            <xm:f>IF(ISNUMBER($B$13),IF(AND(ISNUMBER($B$13),Lookups!$B$1454="Cymraeg"),TM!$E$238:$E$239,TM!$D$238:$D$239),IF(Lookups!$B$1454="Cymraeg",TM!$E$88,TM!$D$88))</xm:f>
          </x14:formula1>
          <xm:sqref>B14</xm:sqref>
        </x14:dataValidation>
        <x14:dataValidation type="list" allowBlank="1" showErrorMessage="1" prompt="Ewch i mewn i'r math o ddatblygiad. Gellir gweld disgrifiadau o'r mathau datblygu yn y daflen waith 'Disgrifiadau'. _x000a_Enter the development type. Descriptions of the development types can be seen in the 'Descriptions' worksheet. " xr:uid="{DC3752FB-88D1-4020-924B-470D8BE81BF3}">
          <x14:formula1>
            <xm:f>IF(Lookups!$B$1454="Cymraeg",TM!$E$410:$E$414,TM!$D$410:$D$414)</xm:f>
          </x14:formula1>
          <xm:sqref>B10</xm:sqref>
        </x14:dataValidation>
        <x14:dataValidation type="list" allowBlank="1" showInputMessage="1" showErrorMessage="1" xr:uid="{BFFC6D98-E580-4926-ACB5-9A9796EA8892}">
          <x14:formula1>
            <xm:f>Lookups!$A$4:$A$14</xm:f>
          </x14:formula1>
          <xm:sqref>B6</xm:sqref>
        </x14:dataValidation>
        <x14:dataValidation type="list" allowBlank="1" showInputMessage="1" showErrorMessage="1" xr:uid="{A8016BDE-3CC5-407C-8D58-B849958EA1EB}">
          <x14:formula1>
            <xm:f>IF($B$8=IF(Lookups!$B$1454="Cymraeg",TM!$E$88,TM!$D$88),_xlfn.ANCHORARRAY(Lookups!$E$17),IF(Lookups!$B$1454="Cymraeg",TM!$E$88,TM!$D$88))</xm:f>
          </x14:formula1>
          <xm:sqref>B12</xm:sqref>
        </x14:dataValidation>
      </x14:dataValidations>
    </ext>
  </extLst>
</worksheet>
</file>

<file path=xl/worksheets/sheet3.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73BE6A7-7A5E-4930-94A1-DE34CAE83711}">
  <dimension ref="A1:Z90"/>
  <sheetViews>
    <sheetView topLeftCell="A10" zoomScale="80" zoomScaleNormal="80" workbookViewId="0">
      <selection activeCell="B16" sqref="B16"/>
    </sheetView>
  </sheetViews>
  <sheetFormatPr defaultColWidth="9" defaultRowHeight="15.5" x14ac:dyDescent="0.35"/>
  <cols>
    <col min="1" max="1" width="85.58203125" style="40" customWidth="1"/>
    <col min="2" max="2" width="40.9140625" style="40" customWidth="1"/>
    <col min="3" max="3" width="31" style="40" customWidth="1"/>
    <col min="4" max="4" width="27.5" style="40" customWidth="1"/>
    <col min="5" max="23" width="7.5" style="40" customWidth="1"/>
    <col min="24" max="16384" width="9" style="40"/>
  </cols>
  <sheetData>
    <row r="1" spans="1:26" ht="50" x14ac:dyDescent="0.35">
      <c r="A1" s="14" t="str">
        <f>IF(Lookups!$B$1454="Cymraeg",TM!E258,TM!D258)</f>
        <v>Stage 2 - nutrient loading from pre-existing landcovers</v>
      </c>
      <c r="B1" s="11"/>
      <c r="C1" s="11"/>
      <c r="D1" s="11"/>
      <c r="E1" s="11"/>
      <c r="F1" s="11"/>
      <c r="G1" s="11"/>
      <c r="H1" s="11"/>
      <c r="I1" s="11"/>
      <c r="J1" s="11"/>
      <c r="K1" s="11"/>
      <c r="L1" s="11"/>
      <c r="M1" s="11"/>
      <c r="N1" s="11"/>
      <c r="O1" s="11"/>
      <c r="P1" s="11"/>
      <c r="Q1" s="11"/>
      <c r="R1" s="11"/>
      <c r="S1" s="11"/>
      <c r="T1" s="11"/>
      <c r="U1" s="11"/>
      <c r="V1" s="11"/>
      <c r="W1" s="11"/>
      <c r="X1" s="11"/>
      <c r="Y1" s="11"/>
      <c r="Z1" s="11"/>
    </row>
    <row r="2" spans="1:26" ht="409.5" customHeight="1" x14ac:dyDescent="0.35">
      <c r="A2" s="16" t="str">
        <f>IF(Lookups!$B$1454="Cymraeg",TM!E91,TM!D91)</f>
        <v>This sheet contains 2 tables. The tables are separated by a heading, which describes the following table. 
The first table labelled 'Physical characteristics' requires user inputs. You will need to fill in cells B5, B7 and B8 unless the description states 'Not applicable'. Cell B6 is automatically generated and will state 'Not applicable' unless a valid postcode has been entered into the previous worksheet. 
The second table labelled 'Pre-exisiting landcovers' requires user inputs. You will need to fill in cells A11 to B25. Cells B26 and C11 to D26 are automatically generated and will state '0.00' unless the required user inputs have been entered. Row 26 automatically calculates the 'Total' sum of cells B11 to B25 in cell B26, C11 to C25 in C26, and D11 to D25 in D26. 
How to fill in the table 'Physical characteristics':
Cell B5: Select the appropriate soil drainage for the site from the dropdown list.
Cell B7: Select 'Yes' if the automatically populated rainfall value is correct for the site if a valid postcode has been entered into the worksheet titled 'Stage 1'. Select 'No' if the automatically populated rainfall value is incorrect if a valid postcode has been entered into the worksheet titled 'Stage 1'.
Cell B8: Select the annual average rainfall the development will receive from the dropdown list if a valid postcode has not been entered into the worksheet titled 'Stage 1'.
How to fill in the table 'Pre-existing landcovers':
Cells A11 to A25: Select the current (pre-development) land covers present within the redline boundary of the site.
Cells B11 to B25: Enter the area in hectares of each land cover.</v>
      </c>
      <c r="C2" s="50"/>
    </row>
    <row r="3" spans="1:26" s="47" customFormat="1" ht="39.9" customHeight="1" x14ac:dyDescent="0.3">
      <c r="A3" s="13" t="str">
        <f>IF(Lookups!$B$1454="Cymraeg",TM!E260,TM!D260)</f>
        <v>Physical characteristics</v>
      </c>
    </row>
    <row r="4" spans="1:26" s="48" customFormat="1" ht="38.15" customHeight="1" x14ac:dyDescent="0.35">
      <c r="A4" s="108" t="s">
        <v>103679</v>
      </c>
      <c r="B4" s="6" t="s">
        <v>103700</v>
      </c>
    </row>
    <row r="5" spans="1:26" ht="23.15" customHeight="1" x14ac:dyDescent="0.35">
      <c r="A5" s="37" t="str">
        <f>IF(Lookups!$B$1454="Cymraeg",TM!E263,TM!D263)</f>
        <v>Soil drainage:</v>
      </c>
      <c r="B5" s="41" t="s">
        <v>30100</v>
      </c>
      <c r="C5" s="42"/>
      <c r="D5" s="42"/>
      <c r="F5" s="43"/>
      <c r="G5" s="43"/>
    </row>
    <row r="6" spans="1:26" ht="23.15" customHeight="1" x14ac:dyDescent="0.35">
      <c r="A6" s="37" t="str">
        <f>IF(ISNUMBER('Stage 1'!B9),IF(Lookups!$B$1454="Cymraeg",TM!E270,TM!D270),IF(Lookups!$B$1454="Cymraeg",TM!E88,TM!D88))</f>
        <v>Rainfall identified using postcode (mm/year):</v>
      </c>
      <c r="B6" s="110">
        <f>IF(ISNUMBER('Stage 1'!B9),'Stage 1'!B9,IF(Lookups!$B$1454="Cymraeg",TM!E88,TM!D88))</f>
        <v>791</v>
      </c>
      <c r="C6" s="42"/>
      <c r="D6" s="42"/>
      <c r="E6" s="43"/>
      <c r="G6" s="43"/>
    </row>
    <row r="7" spans="1:26" ht="23.15" customHeight="1" x14ac:dyDescent="0.35">
      <c r="A7" s="37" t="str">
        <f>IF(ISNUMBER('Stage 1'!B9),IF(Lookups!$B$1454="Cymraeg",TM!E271,TM!D271),IF(Lookups!$B$1454="Cymraeg",TM!E88,TM!D88))</f>
        <v>Is this rainfall value correct?</v>
      </c>
      <c r="B7" s="41" t="s">
        <v>18</v>
      </c>
      <c r="C7" s="42"/>
      <c r="D7" s="42"/>
      <c r="E7" s="43"/>
      <c r="F7" s="43"/>
      <c r="G7" s="43"/>
    </row>
    <row r="8" spans="1:26" ht="23.15" customHeight="1" x14ac:dyDescent="0.35">
      <c r="A8" s="38" t="str">
        <f>IF(OR('Stage 2'!B7=TM!D273,'Stage 2'!B7=TM!E273),IF(Lookups!$B$1454="Cymraeg",TM!E274,TM!D274),IF(OR('Stage 1'!B9=IF(Lookups!$B$1454="Cymraeg",TM!E88,TM!D88),LEFT('Stage 1'!B9,12)="The postcode"),IF(Lookups!$B$1454="Cymraeg",TM!E274,TM!D274),IF(Lookups!$B$1454="Cymraeg",TM!E88,TM!D88)))</f>
        <v>Not applicable</v>
      </c>
      <c r="B8" s="111" t="s">
        <v>103736</v>
      </c>
      <c r="C8" s="42"/>
      <c r="D8" s="42"/>
      <c r="E8" s="43"/>
      <c r="F8" s="43"/>
      <c r="G8" s="43"/>
    </row>
    <row r="9" spans="1:26" s="47" customFormat="1" ht="50.15" customHeight="1" x14ac:dyDescent="0.3">
      <c r="A9" s="13" t="str">
        <f>IF(Lookups!$B$1454="Cymraeg",TM!E275,TM!D275)</f>
        <v>Pre-existing landcovers</v>
      </c>
      <c r="C9" s="42"/>
      <c r="D9" s="42"/>
      <c r="F9" s="42"/>
      <c r="G9" s="42"/>
      <c r="J9" s="42"/>
      <c r="K9" s="42"/>
      <c r="L9" s="42"/>
      <c r="N9" s="43"/>
      <c r="O9" s="43"/>
    </row>
    <row r="10" spans="1:26" ht="38.15" customHeight="1" x14ac:dyDescent="0.35">
      <c r="A10" s="5" t="s">
        <v>19</v>
      </c>
      <c r="B10" s="113" t="s">
        <v>103559</v>
      </c>
      <c r="C10" s="113" t="s">
        <v>103653</v>
      </c>
      <c r="D10" s="6" t="s">
        <v>103654</v>
      </c>
      <c r="E10" s="42"/>
      <c r="F10" s="42"/>
      <c r="G10" s="42"/>
      <c r="I10" s="42"/>
      <c r="J10" s="42"/>
      <c r="K10" s="42"/>
      <c r="L10" s="42"/>
      <c r="M10" s="43"/>
      <c r="N10" s="43"/>
      <c r="O10" s="43"/>
    </row>
    <row r="11" spans="1:26" ht="23.15" customHeight="1" x14ac:dyDescent="0.35">
      <c r="A11" s="112" t="s">
        <v>30127</v>
      </c>
      <c r="B11" s="49">
        <v>0.01</v>
      </c>
      <c r="C11" s="20">
        <f>IF(OR(ISBLANK(A11),ISBLANK(B11)),0,IFERROR(ROUND(B11*VLOOKUP((IF(ISTEXT(VLOOKUP(A11,Lookups!$F$1404:$F$1411,1,FALSE)),A11, ('Stage 1'!$B$6&amp;A11&amp;IF(AND(ISNUMBER('Stage 2'!$B$6),OR('Stage 2'!$B$7="Yes",'Stage 2'!$B$7="Oes")),VLOOKUP('Stage 2'!$B$6,Postcode_Lookup!$I$2:$J$28530,2,FALSE),VLOOKUP('Stage 2'!$B$8,Lookups!$A$1414:$C$1436,3,FALSE))&amp;IF(Lookups!$B$1454="Cymraeg",VLOOKUP('Stage 2'!$B$5,Lookups!$B$436:$D$441,2,FALSE),VLOOKUP('Stage 2'!$B$5,Lookups!$A$436:$C$441,3,FALSE))))),Lookups!$F$444:$H$1411,2,FALSE),2),0))</f>
        <v>0.01</v>
      </c>
      <c r="D11" s="45">
        <f>IF(OR(ISBLANK(A11),ISBLANK(B11)),0,IFERROR(ROUND(B11*VLOOKUP((IF(ISTEXT(VLOOKUP(A11,Lookups!$F$1404:$F$1411,1,FALSE)),A11, ('Stage 1'!$B$6&amp;A11&amp;IF(AND(ISNUMBER($B$6),OR($B$7="Yes",$B$7="Oes")),VLOOKUP($B$6,Postcode_Lookup!$I$2:$J$28530,2,FALSE),VLOOKUP('Stage 2'!$B$8,Lookups!$A$1414:$C$1436,3,FALSE))&amp;IF(Lookups!$B$1454="Cymraeg",VLOOKUP($B$5,Lookups!$B$436:$D$441,2,FALSE),VLOOKUP($B$5,Lookups!$A$436:$C$441,3,FALSE))))),Lookups!$F$444:$H$1411,3,FALSE),2),0))</f>
        <v>0.08</v>
      </c>
      <c r="E11" s="42"/>
      <c r="F11" s="42"/>
      <c r="G11" s="42"/>
      <c r="H11" s="44"/>
      <c r="I11" s="42"/>
      <c r="J11" s="42"/>
      <c r="K11" s="42"/>
      <c r="L11" s="42"/>
      <c r="M11" s="43"/>
      <c r="N11" s="43"/>
      <c r="O11" s="43"/>
    </row>
    <row r="12" spans="1:26" ht="23.15" customHeight="1" x14ac:dyDescent="0.35">
      <c r="A12" s="112"/>
      <c r="B12" s="49"/>
      <c r="C12" s="20">
        <f>IF(OR(ISBLANK(A12),ISBLANK(B12)),0,IFERROR(ROUND(B12*VLOOKUP((IF(ISTEXT(VLOOKUP(A12,Lookups!$F$1404:$F$1411,1,FALSE)),A12, ('Stage 1'!$B$6&amp;A12&amp;IF(AND(ISNUMBER('Stage 2'!$B$6),OR('Stage 2'!$B$7="Yes",'Stage 2'!$B$7="Oes")),VLOOKUP('Stage 2'!$B$6,Postcode_Lookup!$I$2:$J$28530,2,FALSE),VLOOKUP('Stage 2'!$B$8,Lookups!$A$1414:$C$1436,3,FALSE))&amp;IF(Lookups!$B$1454="Cymraeg",VLOOKUP('Stage 2'!$B$5,Lookups!$B$436:$D$441,2,FALSE),VLOOKUP('Stage 2'!$B$5,Lookups!$A$436:$C$441,3,FALSE))))),Lookups!$F$444:$H$1411,2,FALSE),2),0))</f>
        <v>0</v>
      </c>
      <c r="D12" s="45">
        <f>IF(OR(ISBLANK(A12),ISBLANK(B12)),0,IFERROR(ROUND(B12*VLOOKUP((IF(ISTEXT(VLOOKUP(A12,Lookups!$F$1404:$F$1411,1,FALSE)),A12, ('Stage 1'!$B$6&amp;A12&amp;IF(AND(ISNUMBER($B$6),OR($B$7="Yes",$B$7="Oes")),VLOOKUP($B$6,Postcode_Lookup!$I$2:$J$28530,2,FALSE),VLOOKUP('Stage 2'!$B$8,Lookups!$A$1414:$C$1436,3,FALSE))&amp;IF(Lookups!$B$1454="Cymraeg",VLOOKUP($B$5,Lookups!$B$436:$D$441,2,FALSE),VLOOKUP($B$5,Lookups!$A$436:$C$441,3,FALSE))))),Lookups!$F$444:$H$1411,3,FALSE),2),0))</f>
        <v>0</v>
      </c>
      <c r="E12" s="42"/>
      <c r="F12" s="42"/>
      <c r="G12" s="42"/>
      <c r="I12" s="42"/>
      <c r="J12" s="42"/>
      <c r="K12" s="42"/>
      <c r="L12" s="42"/>
      <c r="M12" s="43"/>
      <c r="N12" s="43"/>
      <c r="O12" s="43"/>
    </row>
    <row r="13" spans="1:26" ht="23.15" customHeight="1" x14ac:dyDescent="0.35">
      <c r="A13" s="112"/>
      <c r="B13" s="49"/>
      <c r="C13" s="20">
        <f>IF(OR(ISBLANK(A13),ISBLANK(B13)),0,IFERROR(ROUND(B13*VLOOKUP((IF(ISTEXT(VLOOKUP(A13,Lookups!$F$1404:$F$1411,1,FALSE)),A13, ('Stage 1'!$B$6&amp;A13&amp;IF(AND(ISNUMBER('Stage 2'!$B$6),OR('Stage 2'!$B$7="Yes",'Stage 2'!$B$7="Oes")),VLOOKUP('Stage 2'!$B$6,Postcode_Lookup!$I$2:$J$28530,2,FALSE),VLOOKUP('Stage 2'!$B$8,Lookups!$A$1414:$C$1436,3,FALSE))&amp;IF(Lookups!$B$1454="Cymraeg",VLOOKUP('Stage 2'!$B$5,Lookups!$B$436:$D$441,2,FALSE),VLOOKUP('Stage 2'!$B$5,Lookups!$A$436:$C$441,3,FALSE))))),Lookups!$F$444:$H$1411,2,FALSE),2),0))</f>
        <v>0</v>
      </c>
      <c r="D13" s="45">
        <f>IF(OR(ISBLANK(A13),ISBLANK(B13)),0,IFERROR(ROUND(B13*VLOOKUP((IF(ISTEXT(VLOOKUP(A13,Lookups!$F$1404:$F$1411,1,FALSE)),A13, ('Stage 1'!$B$6&amp;A13&amp;IF(AND(ISNUMBER($B$6),OR($B$7="Yes",$B$7="Oes")),VLOOKUP($B$6,Postcode_Lookup!$I$2:$J$28530,2,FALSE),VLOOKUP('Stage 2'!$B$8,Lookups!$A$1414:$C$1436,3,FALSE))&amp;IF(Lookups!$B$1454="Cymraeg",VLOOKUP($B$5,Lookups!$B$436:$D$441,2,FALSE),VLOOKUP($B$5,Lookups!$A$436:$C$441,3,FALSE))))),Lookups!$F$444:$H$1411,3,FALSE),2),0))</f>
        <v>0</v>
      </c>
      <c r="E13" s="42"/>
      <c r="F13" s="42"/>
      <c r="G13" s="42"/>
      <c r="I13" s="42"/>
      <c r="J13" s="42"/>
      <c r="K13" s="42"/>
      <c r="L13" s="42"/>
      <c r="M13" s="43"/>
      <c r="N13" s="43"/>
      <c r="O13" s="43"/>
    </row>
    <row r="14" spans="1:26" ht="23.15" customHeight="1" x14ac:dyDescent="0.35">
      <c r="A14" s="112"/>
      <c r="B14" s="49"/>
      <c r="C14" s="20">
        <f>IF(OR(ISBLANK(A14),ISBLANK(B14)),0,IFERROR(ROUND(B14*VLOOKUP((IF(ISTEXT(VLOOKUP(A14,Lookups!$F$1404:$F$1411,1,FALSE)),A14, ('Stage 1'!$B$6&amp;A14&amp;IF(AND(ISNUMBER('Stage 2'!$B$6),OR('Stage 2'!$B$7="Yes",'Stage 2'!$B$7="Oes")),VLOOKUP('Stage 2'!$B$6,Postcode_Lookup!$I$2:$J$28530,2,FALSE),VLOOKUP('Stage 2'!$B$8,Lookups!$A$1414:$C$1436,3,FALSE))&amp;IF(Lookups!$B$1454="Cymraeg",VLOOKUP('Stage 2'!$B$5,Lookups!$B$436:$D$441,2,FALSE),VLOOKUP('Stage 2'!$B$5,Lookups!$A$436:$C$441,3,FALSE))))),Lookups!$F$444:$H$1411,2,FALSE),2),0))</f>
        <v>0</v>
      </c>
      <c r="D14" s="45">
        <f>IF(OR(ISBLANK(A14),ISBLANK(B14)),0,IFERROR(ROUND(B14*VLOOKUP((IF(ISTEXT(VLOOKUP(A14,Lookups!$F$1404:$F$1411,1,FALSE)),A14, ('Stage 1'!$B$6&amp;A14&amp;IF(AND(ISNUMBER($B$6),OR($B$7="Yes",$B$7="Oes")),VLOOKUP($B$6,Postcode_Lookup!$I$2:$J$28530,2,FALSE),VLOOKUP('Stage 2'!$B$8,Lookups!$A$1414:$C$1436,3,FALSE))&amp;IF(Lookups!$B$1454="Cymraeg",VLOOKUP($B$5,Lookups!$B$436:$D$441,2,FALSE),VLOOKUP($B$5,Lookups!$A$436:$C$441,3,FALSE))))),Lookups!$F$444:$H$1411,3,FALSE),2),0))</f>
        <v>0</v>
      </c>
      <c r="E14" s="42"/>
      <c r="F14" s="42"/>
      <c r="G14" s="42"/>
      <c r="I14" s="42"/>
      <c r="J14" s="42"/>
      <c r="K14" s="42"/>
      <c r="L14" s="42"/>
      <c r="M14" s="43"/>
      <c r="N14" s="43"/>
      <c r="O14" s="43"/>
    </row>
    <row r="15" spans="1:26" ht="23.15" customHeight="1" x14ac:dyDescent="0.35">
      <c r="A15" s="112"/>
      <c r="B15" s="49"/>
      <c r="C15" s="20">
        <f>IF(OR(ISBLANK(A15),ISBLANK(B15)),0,IFERROR(ROUND(B15*VLOOKUP((IF(ISTEXT(VLOOKUP(A15,Lookups!$F$1404:$F$1411,1,FALSE)),A15, ('Stage 1'!$B$6&amp;A15&amp;IF(AND(ISNUMBER('Stage 2'!$B$6),OR('Stage 2'!$B$7="Yes",'Stage 2'!$B$7="Oes")),VLOOKUP('Stage 2'!$B$6,Postcode_Lookup!$I$2:$J$28530,2,FALSE),VLOOKUP('Stage 2'!$B$8,Lookups!$A$1414:$C$1436,3,FALSE))&amp;IF(Lookups!$B$1454="Cymraeg",VLOOKUP('Stage 2'!$B$5,Lookups!$B$436:$D$441,2,FALSE),VLOOKUP('Stage 2'!$B$5,Lookups!$A$436:$C$441,3,FALSE))))),Lookups!$F$444:$H$1411,2,FALSE),2),0))</f>
        <v>0</v>
      </c>
      <c r="D15" s="45">
        <f>IF(OR(ISBLANK(A15),ISBLANK(B15)),0,IFERROR(ROUND(B15*VLOOKUP((IF(ISTEXT(VLOOKUP(A15,Lookups!$F$1404:$F$1411,1,FALSE)),A15, ('Stage 1'!$B$6&amp;A15&amp;IF(AND(ISNUMBER($B$6),OR($B$7="Yes",$B$7="Oes")),VLOOKUP($B$6,Postcode_Lookup!$I$2:$J$28530,2,FALSE),VLOOKUP('Stage 2'!$B$8,Lookups!$A$1414:$C$1436,3,FALSE))&amp;IF(Lookups!$B$1454="Cymraeg",VLOOKUP($B$5,Lookups!$B$436:$D$441,2,FALSE),VLOOKUP($B$5,Lookups!$A$436:$C$441,3,FALSE))))),Lookups!$F$444:$H$1411,3,FALSE),2),0))</f>
        <v>0</v>
      </c>
      <c r="E15" s="42"/>
      <c r="F15" s="42"/>
      <c r="G15" s="42"/>
      <c r="I15" s="42"/>
      <c r="J15" s="42"/>
      <c r="K15" s="42"/>
      <c r="L15" s="42"/>
      <c r="M15" s="43"/>
      <c r="N15" s="43"/>
      <c r="O15" s="43"/>
    </row>
    <row r="16" spans="1:26" ht="23.15" customHeight="1" x14ac:dyDescent="0.35">
      <c r="A16" s="112"/>
      <c r="B16" s="49"/>
      <c r="C16" s="20">
        <f>IF(OR(ISBLANK(A16),ISBLANK(B16)),0,IFERROR(ROUND(B16*VLOOKUP((IF(ISTEXT(VLOOKUP(A16,Lookups!$F$1404:$F$1411,1,FALSE)),A16, ('Stage 1'!$B$6&amp;A16&amp;IF(AND(ISNUMBER('Stage 2'!$B$6),OR('Stage 2'!$B$7="Yes",'Stage 2'!$B$7="Oes")),VLOOKUP('Stage 2'!$B$6,Postcode_Lookup!$I$2:$J$28530,2,FALSE),VLOOKUP('Stage 2'!$B$8,Lookups!$A$1414:$C$1436,3,FALSE))&amp;IF(Lookups!$B$1454="Cymraeg",VLOOKUP('Stage 2'!$B$5,Lookups!$B$436:$D$441,2,FALSE),VLOOKUP('Stage 2'!$B$5,Lookups!$A$436:$C$441,3,FALSE))))),Lookups!$F$444:$H$1411,2,FALSE),2),0))</f>
        <v>0</v>
      </c>
      <c r="D16" s="45">
        <f>IF(OR(ISBLANK(A16),ISBLANK(B16)),0,IFERROR(ROUND(B16*VLOOKUP((IF(ISTEXT(VLOOKUP(A16,Lookups!$F$1404:$F$1411,1,FALSE)),A16, ('Stage 1'!$B$6&amp;A16&amp;IF(AND(ISNUMBER($B$6),OR($B$7="Yes",$B$7="Oes")),VLOOKUP($B$6,Postcode_Lookup!$I$2:$J$28530,2,FALSE),VLOOKUP('Stage 2'!$B$8,Lookups!$A$1414:$C$1436,3,FALSE))&amp;IF(Lookups!$B$1454="Cymraeg",VLOOKUP($B$5,Lookups!$B$436:$D$441,2,FALSE),VLOOKUP($B$5,Lookups!$A$436:$C$441,3,FALSE))))),Lookups!$F$444:$H$1411,3,FALSE),2),0))</f>
        <v>0</v>
      </c>
      <c r="E16" s="42"/>
      <c r="F16" s="42"/>
      <c r="G16" s="42"/>
      <c r="I16" s="42"/>
      <c r="J16" s="42"/>
      <c r="K16" s="42"/>
      <c r="L16" s="42"/>
      <c r="M16" s="43"/>
      <c r="N16" s="43"/>
      <c r="O16" s="43"/>
    </row>
    <row r="17" spans="1:15" ht="23.15" customHeight="1" x14ac:dyDescent="0.35">
      <c r="A17" s="112"/>
      <c r="B17" s="49"/>
      <c r="C17" s="20">
        <f>IF(OR(ISBLANK(A17),ISBLANK(B17)),0,IFERROR(ROUND(B17*VLOOKUP((IF(ISTEXT(VLOOKUP(A17,Lookups!$F$1404:$F$1411,1,FALSE)),A17, ('Stage 1'!$B$6&amp;A17&amp;IF(AND(ISNUMBER('Stage 2'!$B$6),OR('Stage 2'!$B$7="Yes",'Stage 2'!$B$7="Oes")),VLOOKUP('Stage 2'!$B$6,Postcode_Lookup!$I$2:$J$28530,2,FALSE),VLOOKUP('Stage 2'!$B$8,Lookups!$A$1414:$C$1436,3,FALSE))&amp;IF(Lookups!$B$1454="Cymraeg",VLOOKUP('Stage 2'!$B$5,Lookups!$B$436:$D$441,2,FALSE),VLOOKUP('Stage 2'!$B$5,Lookups!$A$436:$C$441,3,FALSE))))),Lookups!$F$444:$H$1411,2,FALSE),2),0))</f>
        <v>0</v>
      </c>
      <c r="D17" s="45">
        <f>IF(OR(ISBLANK(A17),ISBLANK(B17)),0,IFERROR(ROUND(B17*VLOOKUP((IF(ISTEXT(VLOOKUP(A17,Lookups!$F$1404:$F$1411,1,FALSE)),A17, ('Stage 1'!$B$6&amp;A17&amp;IF(AND(ISNUMBER($B$6),OR($B$7="Yes",$B$7="Oes")),VLOOKUP($B$6,Postcode_Lookup!$I$2:$J$28530,2,FALSE),VLOOKUP('Stage 2'!$B$8,Lookups!$A$1414:$C$1436,3,FALSE))&amp;IF(Lookups!$B$1454="Cymraeg",VLOOKUP($B$5,Lookups!$B$436:$D$441,2,FALSE),VLOOKUP($B$5,Lookups!$A$436:$C$441,3,FALSE))))),Lookups!$F$444:$H$1411,3,FALSE),2),0))</f>
        <v>0</v>
      </c>
      <c r="E17" s="42"/>
      <c r="F17" s="42"/>
      <c r="G17" s="42"/>
      <c r="I17" s="42"/>
      <c r="J17" s="42"/>
      <c r="K17" s="42"/>
      <c r="L17" s="42"/>
      <c r="M17" s="43"/>
      <c r="N17" s="43"/>
      <c r="O17" s="43"/>
    </row>
    <row r="18" spans="1:15" ht="23.15" customHeight="1" x14ac:dyDescent="0.35">
      <c r="A18" s="112"/>
      <c r="B18" s="49"/>
      <c r="C18" s="20">
        <f>IF(OR(ISBLANK(A18),ISBLANK(B18)),0,IFERROR(ROUND(B18*VLOOKUP((IF(ISTEXT(VLOOKUP(A18,Lookups!$F$1404:$F$1411,1,FALSE)),A18, ('Stage 1'!$B$6&amp;A18&amp;IF(AND(ISNUMBER('Stage 2'!$B$6),OR('Stage 2'!$B$7="Yes",'Stage 2'!$B$7="Oes")),VLOOKUP('Stage 2'!$B$6,Postcode_Lookup!$I$2:$J$28530,2,FALSE),VLOOKUP('Stage 2'!$B$8,Lookups!$A$1414:$C$1436,3,FALSE))&amp;IF(Lookups!$B$1454="Cymraeg",VLOOKUP('Stage 2'!$B$5,Lookups!$B$436:$D$441,2,FALSE),VLOOKUP('Stage 2'!$B$5,Lookups!$A$436:$C$441,3,FALSE))))),Lookups!$F$444:$H$1411,2,FALSE),2),0))</f>
        <v>0</v>
      </c>
      <c r="D18" s="45">
        <f>IF(OR(ISBLANK(A18),ISBLANK(B18)),0,IFERROR(ROUND(B18*VLOOKUP((IF(ISTEXT(VLOOKUP(A18,Lookups!$F$1404:$F$1411,1,FALSE)),A18, ('Stage 1'!$B$6&amp;A18&amp;IF(AND(ISNUMBER($B$6),OR($B$7="Yes",$B$7="Oes")),VLOOKUP($B$6,Postcode_Lookup!$I$2:$J$28530,2,FALSE),VLOOKUP('Stage 2'!$B$8,Lookups!$A$1414:$C$1436,3,FALSE))&amp;IF(Lookups!$B$1454="Cymraeg",VLOOKUP($B$5,Lookups!$B$436:$D$441,2,FALSE),VLOOKUP($B$5,Lookups!$A$436:$C$441,3,FALSE))))),Lookups!$F$444:$H$1411,3,FALSE),2),0))</f>
        <v>0</v>
      </c>
      <c r="E18" s="42"/>
      <c r="F18" s="42"/>
      <c r="G18" s="42"/>
      <c r="I18" s="42"/>
      <c r="J18" s="42"/>
      <c r="K18" s="42"/>
      <c r="L18" s="42"/>
      <c r="M18" s="43"/>
      <c r="N18" s="43"/>
      <c r="O18" s="43"/>
    </row>
    <row r="19" spans="1:15" ht="23.15" customHeight="1" x14ac:dyDescent="0.35">
      <c r="A19" s="112"/>
      <c r="B19" s="49"/>
      <c r="C19" s="20">
        <f>IF(OR(ISBLANK(A19),ISBLANK(B19)),0,IFERROR(ROUND(B19*VLOOKUP((IF(ISTEXT(VLOOKUP(A19,Lookups!$F$1404:$F$1411,1,FALSE)),A19, ('Stage 1'!$B$6&amp;A19&amp;IF(AND(ISNUMBER('Stage 2'!$B$6),OR('Stage 2'!$B$7="Yes",'Stage 2'!$B$7="Oes")),VLOOKUP('Stage 2'!$B$6,Postcode_Lookup!$I$2:$J$28530,2,FALSE),VLOOKUP('Stage 2'!$B$8,Lookups!$A$1414:$C$1436,3,FALSE))&amp;IF(Lookups!$B$1454="Cymraeg",VLOOKUP('Stage 2'!$B$5,Lookups!$B$436:$D$441,2,FALSE),VLOOKUP('Stage 2'!$B$5,Lookups!$A$436:$C$441,3,FALSE))))),Lookups!$F$444:$H$1411,2,FALSE),2),0))</f>
        <v>0</v>
      </c>
      <c r="D19" s="45">
        <f>IF(OR(ISBLANK(A19),ISBLANK(B19)),0,IFERROR(ROUND(B19*VLOOKUP((IF(ISTEXT(VLOOKUP(A19,Lookups!$F$1404:$F$1411,1,FALSE)),A19, ('Stage 1'!$B$6&amp;A19&amp;IF(AND(ISNUMBER($B$6),OR($B$7="Yes",$B$7="Oes")),VLOOKUP($B$6,Postcode_Lookup!$I$2:$J$28530,2,FALSE),VLOOKUP('Stage 2'!$B$8,Lookups!$A$1414:$C$1436,3,FALSE))&amp;IF(Lookups!$B$1454="Cymraeg",VLOOKUP($B$5,Lookups!$B$436:$D$441,2,FALSE),VLOOKUP($B$5,Lookups!$A$436:$C$441,3,FALSE))))),Lookups!$F$444:$H$1411,3,FALSE),2),0))</f>
        <v>0</v>
      </c>
      <c r="E19" s="42"/>
      <c r="F19" s="42"/>
      <c r="G19" s="42"/>
      <c r="I19" s="42"/>
      <c r="J19" s="42"/>
      <c r="K19" s="42"/>
      <c r="L19" s="42"/>
      <c r="M19" s="43"/>
      <c r="N19" s="43"/>
      <c r="O19" s="43"/>
    </row>
    <row r="20" spans="1:15" ht="23.15" customHeight="1" x14ac:dyDescent="0.35">
      <c r="A20" s="112"/>
      <c r="B20" s="49"/>
      <c r="C20" s="20">
        <f>IF(OR(ISBLANK(A20),ISBLANK(B20)),0,IFERROR(ROUND(B20*VLOOKUP((IF(ISTEXT(VLOOKUP(A20,Lookups!$F$1404:$F$1411,1,FALSE)),A20, ('Stage 1'!$B$6&amp;A20&amp;IF(AND(ISNUMBER('Stage 2'!$B$6),OR('Stage 2'!$B$7="Yes",'Stage 2'!$B$7="Oes")),VLOOKUP('Stage 2'!$B$6,Postcode_Lookup!$I$2:$J$28530,2,FALSE),VLOOKUP('Stage 2'!$B$8,Lookups!$A$1414:$C$1436,3,FALSE))&amp;IF(Lookups!$B$1454="Cymraeg",VLOOKUP('Stage 2'!$B$5,Lookups!$B$436:$D$441,2,FALSE),VLOOKUP('Stage 2'!$B$5,Lookups!$A$436:$C$441,3,FALSE))))),Lookups!$F$444:$H$1411,2,FALSE),2),0))</f>
        <v>0</v>
      </c>
      <c r="D20" s="45">
        <f>IF(OR(ISBLANK(A20),ISBLANK(B20)),0,IFERROR(ROUND(B20*VLOOKUP((IF(ISTEXT(VLOOKUP(A20,Lookups!$F$1404:$F$1411,1,FALSE)),A20, ('Stage 1'!$B$6&amp;A20&amp;IF(AND(ISNUMBER($B$6),OR($B$7="Yes",$B$7="Oes")),VLOOKUP($B$6,Postcode_Lookup!$I$2:$J$28530,2,FALSE),VLOOKUP('Stage 2'!$B$8,Lookups!$A$1414:$C$1436,3,FALSE))&amp;IF(Lookups!$B$1454="Cymraeg",VLOOKUP($B$5,Lookups!$B$436:$D$441,2,FALSE),VLOOKUP($B$5,Lookups!$A$436:$C$441,3,FALSE))))),Lookups!$F$444:$H$1411,3,FALSE),2),0))</f>
        <v>0</v>
      </c>
      <c r="E20" s="42"/>
      <c r="F20" s="42"/>
      <c r="G20" s="42"/>
      <c r="I20" s="42"/>
      <c r="J20" s="42"/>
      <c r="K20" s="42"/>
      <c r="L20" s="42"/>
      <c r="M20" s="43"/>
      <c r="N20" s="43"/>
      <c r="O20" s="43"/>
    </row>
    <row r="21" spans="1:15" ht="23.15" customHeight="1" x14ac:dyDescent="0.35">
      <c r="A21" s="112"/>
      <c r="B21" s="49"/>
      <c r="C21" s="20">
        <f>IF(OR(ISBLANK(A21),ISBLANK(B21)),0,IFERROR(ROUND(B21*VLOOKUP((IF(ISTEXT(VLOOKUP(A21,Lookups!$F$1404:$F$1411,1,FALSE)),A21, ('Stage 1'!$B$6&amp;A21&amp;IF(AND(ISNUMBER('Stage 2'!$B$6),OR('Stage 2'!$B$7="Yes",'Stage 2'!$B$7="Oes")),VLOOKUP('Stage 2'!$B$6,Postcode_Lookup!$I$2:$J$28530,2,FALSE),VLOOKUP('Stage 2'!$B$8,Lookups!$A$1414:$C$1436,3,FALSE))&amp;IF(Lookups!$B$1454="Cymraeg",VLOOKUP('Stage 2'!$B$5,Lookups!$B$436:$D$441,2,FALSE),VLOOKUP('Stage 2'!$B$5,Lookups!$A$436:$C$441,3,FALSE))))),Lookups!$F$444:$H$1411,2,FALSE),2),0))</f>
        <v>0</v>
      </c>
      <c r="D21" s="45">
        <f>IF(OR(ISBLANK(A21),ISBLANK(B21)),0,IFERROR(ROUND(B21*VLOOKUP((IF(ISTEXT(VLOOKUP(A21,Lookups!$F$1404:$F$1411,1,FALSE)),A21, ('Stage 1'!$B$6&amp;A21&amp;IF(AND(ISNUMBER($B$6),OR($B$7="Yes",$B$7="Oes")),VLOOKUP($B$6,Postcode_Lookup!$I$2:$J$28530,2,FALSE),VLOOKUP('Stage 2'!$B$8,Lookups!$A$1414:$C$1436,3,FALSE))&amp;IF(Lookups!$B$1454="Cymraeg",VLOOKUP($B$5,Lookups!$B$436:$D$441,2,FALSE),VLOOKUP($B$5,Lookups!$A$436:$C$441,3,FALSE))))),Lookups!$F$444:$H$1411,3,FALSE),2),0))</f>
        <v>0</v>
      </c>
      <c r="E21" s="42"/>
      <c r="F21" s="42"/>
      <c r="G21" s="42"/>
      <c r="I21" s="42"/>
      <c r="J21" s="42"/>
      <c r="K21" s="42"/>
      <c r="L21" s="42"/>
      <c r="M21" s="43"/>
      <c r="N21" s="43"/>
      <c r="O21" s="43"/>
    </row>
    <row r="22" spans="1:15" ht="23.15" customHeight="1" x14ac:dyDescent="0.35">
      <c r="A22" s="112"/>
      <c r="B22" s="49"/>
      <c r="C22" s="20">
        <f>IF(OR(ISBLANK(A22),ISBLANK(B22)),0,IFERROR(ROUND(B22*VLOOKUP((IF(ISTEXT(VLOOKUP(A22,Lookups!$F$1404:$F$1411,1,FALSE)),A22, ('Stage 1'!$B$6&amp;A22&amp;IF(AND(ISNUMBER('Stage 2'!$B$6),OR('Stage 2'!$B$7="Yes",'Stage 2'!$B$7="Oes")),VLOOKUP('Stage 2'!$B$6,Postcode_Lookup!$I$2:$J$28530,2,FALSE),VLOOKUP('Stage 2'!$B$8,Lookups!$A$1414:$C$1436,3,FALSE))&amp;IF(Lookups!$B$1454="Cymraeg",VLOOKUP('Stage 2'!$B$5,Lookups!$B$436:$D$441,2,FALSE),VLOOKUP('Stage 2'!$B$5,Lookups!$A$436:$C$441,3,FALSE))))),Lookups!$F$444:$H$1411,2,FALSE),2),0))</f>
        <v>0</v>
      </c>
      <c r="D22" s="45">
        <f>IF(OR(ISBLANK(A22),ISBLANK(B22)),0,IFERROR(ROUND(B22*VLOOKUP((IF(ISTEXT(VLOOKUP(A22,Lookups!$F$1404:$F$1411,1,FALSE)),A22, ('Stage 1'!$B$6&amp;A22&amp;IF(AND(ISNUMBER($B$6),OR($B$7="Yes",$B$7="Oes")),VLOOKUP($B$6,Postcode_Lookup!$I$2:$J$28530,2,FALSE),VLOOKUP('Stage 2'!$B$8,Lookups!$A$1414:$C$1436,3,FALSE))&amp;IF(Lookups!$B$1454="Cymraeg",VLOOKUP($B$5,Lookups!$B$436:$D$441,2,FALSE),VLOOKUP($B$5,Lookups!$A$436:$C$441,3,FALSE))))),Lookups!$F$444:$H$1411,3,FALSE),2),0))</f>
        <v>0</v>
      </c>
      <c r="E22" s="42"/>
      <c r="F22" s="42"/>
      <c r="G22" s="42"/>
      <c r="I22" s="42"/>
      <c r="J22" s="42"/>
      <c r="K22" s="42"/>
      <c r="L22" s="42"/>
      <c r="M22" s="43"/>
      <c r="N22" s="43"/>
      <c r="O22" s="43"/>
    </row>
    <row r="23" spans="1:15" ht="23.15" customHeight="1" x14ac:dyDescent="0.35">
      <c r="A23" s="112"/>
      <c r="B23" s="49"/>
      <c r="C23" s="20">
        <f>IF(OR(ISBLANK(A23),ISBLANK(B23)),0,IFERROR(ROUND(B23*VLOOKUP((IF(ISTEXT(VLOOKUP(A23,Lookups!$F$1404:$F$1411,1,FALSE)),A23, ('Stage 1'!$B$6&amp;A23&amp;IF(AND(ISNUMBER('Stage 2'!$B$6),OR('Stage 2'!$B$7="Yes",'Stage 2'!$B$7="Oes")),VLOOKUP('Stage 2'!$B$6,Postcode_Lookup!$I$2:$J$28530,2,FALSE),VLOOKUP('Stage 2'!$B$8,Lookups!$A$1414:$C$1436,3,FALSE))&amp;IF(Lookups!$B$1454="Cymraeg",VLOOKUP('Stage 2'!$B$5,Lookups!$B$436:$D$441,2,FALSE),VLOOKUP('Stage 2'!$B$5,Lookups!$A$436:$C$441,3,FALSE))))),Lookups!$F$444:$H$1411,2,FALSE),2),0))</f>
        <v>0</v>
      </c>
      <c r="D23" s="45">
        <f>IF(OR(ISBLANK(A23),ISBLANK(B23)),0,IFERROR(ROUND(B23*VLOOKUP((IF(ISTEXT(VLOOKUP(A23,Lookups!$F$1404:$F$1411,1,FALSE)),A23, ('Stage 1'!$B$6&amp;A23&amp;IF(AND(ISNUMBER($B$6),OR($B$7="Yes",$B$7="Oes")),VLOOKUP($B$6,Postcode_Lookup!$I$2:$J$28530,2,FALSE),VLOOKUP('Stage 2'!$B$8,Lookups!$A$1414:$C$1436,3,FALSE))&amp;IF(Lookups!$B$1454="Cymraeg",VLOOKUP($B$5,Lookups!$B$436:$D$441,2,FALSE),VLOOKUP($B$5,Lookups!$A$436:$C$441,3,FALSE))))),Lookups!$F$444:$H$1411,3,FALSE),2),0))</f>
        <v>0</v>
      </c>
      <c r="E23" s="42"/>
      <c r="F23" s="42"/>
      <c r="G23" s="42"/>
      <c r="I23" s="42"/>
      <c r="J23" s="42"/>
      <c r="K23" s="42"/>
      <c r="L23" s="42"/>
      <c r="M23" s="43"/>
      <c r="N23" s="43"/>
      <c r="O23" s="43"/>
    </row>
    <row r="24" spans="1:15" ht="23.15" customHeight="1" x14ac:dyDescent="0.35">
      <c r="A24" s="112"/>
      <c r="B24" s="49"/>
      <c r="C24" s="20">
        <f>IF(OR(ISBLANK(A24),ISBLANK(B24)),0,IFERROR(ROUND(B24*VLOOKUP((IF(ISTEXT(VLOOKUP(A24,Lookups!$F$1404:$F$1411,1,FALSE)),A24, ('Stage 1'!$B$6&amp;A24&amp;IF(AND(ISNUMBER('Stage 2'!$B$6),OR('Stage 2'!$B$7="Yes",'Stage 2'!$B$7="Oes")),VLOOKUP('Stage 2'!$B$6,Postcode_Lookup!$I$2:$J$28530,2,FALSE),VLOOKUP('Stage 2'!$B$8,Lookups!$A$1414:$C$1436,3,FALSE))&amp;IF(Lookups!$B$1454="Cymraeg",VLOOKUP('Stage 2'!$B$5,Lookups!$B$436:$D$441,2,FALSE),VLOOKUP('Stage 2'!$B$5,Lookups!$A$436:$C$441,3,FALSE))))),Lookups!$F$444:$H$1411,2,FALSE),2),0))</f>
        <v>0</v>
      </c>
      <c r="D24" s="45">
        <f>IF(OR(ISBLANK(A24),ISBLANK(B24)),0,IFERROR(ROUND(B24*VLOOKUP((IF(ISTEXT(VLOOKUP(A24,Lookups!$F$1404:$F$1411,1,FALSE)),A24, ('Stage 1'!$B$6&amp;A24&amp;IF(AND(ISNUMBER($B$6),OR($B$7="Yes",$B$7="Oes")),VLOOKUP($B$6,Postcode_Lookup!$I$2:$J$28530,2,FALSE),VLOOKUP('Stage 2'!$B$8,Lookups!$A$1414:$C$1436,3,FALSE))&amp;IF(Lookups!$B$1454="Cymraeg",VLOOKUP($B$5,Lookups!$B$436:$D$441,2,FALSE),VLOOKUP($B$5,Lookups!$A$436:$C$441,3,FALSE))))),Lookups!$F$444:$H$1411,3,FALSE),2),0))</f>
        <v>0</v>
      </c>
      <c r="E24" s="42"/>
      <c r="F24" s="42"/>
      <c r="G24" s="42"/>
      <c r="I24" s="42"/>
      <c r="J24" s="42"/>
      <c r="K24" s="42"/>
      <c r="L24" s="42"/>
      <c r="M24" s="43"/>
      <c r="N24" s="43"/>
      <c r="O24" s="43"/>
    </row>
    <row r="25" spans="1:15" ht="23.15" customHeight="1" x14ac:dyDescent="0.35">
      <c r="A25" s="112"/>
      <c r="B25" s="49"/>
      <c r="C25" s="20">
        <f>IF(OR(ISBLANK(A25),ISBLANK(B25)),0,IFERROR(ROUND(B25*VLOOKUP((IF(ISTEXT(VLOOKUP(A25,Lookups!$F$1404:$F$1411,1,FALSE)),A25, ('Stage 1'!$B$6&amp;A25&amp;IF(AND(ISNUMBER('Stage 2'!$B$6),OR('Stage 2'!$B$7="Yes",'Stage 2'!$B$7="Oes")),VLOOKUP('Stage 2'!$B$6,Postcode_Lookup!$I$2:$J$28530,2,FALSE),VLOOKUP('Stage 2'!$B$8,Lookups!$A$1414:$C$1436,3,FALSE))&amp;IF(Lookups!$B$1454="Cymraeg",VLOOKUP('Stage 2'!$B$5,Lookups!$B$436:$D$441,2,FALSE),VLOOKUP('Stage 2'!$B$5,Lookups!$A$436:$C$441,3,FALSE))))),Lookups!$F$444:$H$1411,2,FALSE),2),0))</f>
        <v>0</v>
      </c>
      <c r="D25" s="45">
        <f>IF(OR(ISBLANK(A25),ISBLANK(B25)),0,IFERROR(ROUND(B25*VLOOKUP((IF(ISTEXT(VLOOKUP(A25,Lookups!$F$1404:$F$1411,1,FALSE)),A25, ('Stage 1'!$B$6&amp;A25&amp;IF(AND(ISNUMBER($B$6),OR($B$7="Yes",$B$7="Oes")),VLOOKUP($B$6,Postcode_Lookup!$I$2:$J$28530,2,FALSE),VLOOKUP('Stage 2'!$B$8,Lookups!$A$1414:$C$1436,3,FALSE))&amp;IF(Lookups!$B$1454="Cymraeg",VLOOKUP($B$5,Lookups!$B$436:$D$441,2,FALSE),VLOOKUP($B$5,Lookups!$A$436:$C$441,3,FALSE))))),Lookups!$F$444:$H$1411,3,FALSE),2),0))</f>
        <v>0</v>
      </c>
      <c r="E25" s="42"/>
      <c r="F25" s="42"/>
      <c r="G25" s="42"/>
      <c r="I25" s="42"/>
      <c r="J25" s="42"/>
      <c r="K25" s="42"/>
      <c r="L25" s="42"/>
      <c r="M25" s="43"/>
      <c r="N25" s="43"/>
      <c r="O25" s="43"/>
    </row>
    <row r="26" spans="1:15" ht="23.15" customHeight="1" x14ac:dyDescent="0.35">
      <c r="A26" s="114" t="str">
        <f>IF(Lookups!$B$1454="Cymraeg",TM!E299,TM!D299)</f>
        <v>Total:</v>
      </c>
      <c r="B26" s="21">
        <f>IF(ISBLANK(SUM(B11:B25)),0,SUM(B11:B25))</f>
        <v>0.01</v>
      </c>
      <c r="C26" s="21">
        <f>SUM(C11:C25)</f>
        <v>0.01</v>
      </c>
      <c r="D26" s="46">
        <f>SUM(D11:D25)</f>
        <v>0.08</v>
      </c>
      <c r="F26" s="43"/>
      <c r="G26" s="43"/>
    </row>
    <row r="27" spans="1:15" ht="14.25" customHeight="1" x14ac:dyDescent="0.35">
      <c r="A27" s="42"/>
      <c r="B27" s="42"/>
      <c r="C27" s="42"/>
      <c r="D27" s="42"/>
      <c r="E27" s="43"/>
      <c r="F27" s="43"/>
      <c r="G27" s="43"/>
    </row>
    <row r="28" spans="1:15" ht="14.25" customHeight="1" x14ac:dyDescent="0.35">
      <c r="A28" s="42"/>
      <c r="B28" s="42"/>
      <c r="C28" s="42"/>
      <c r="D28" s="42"/>
      <c r="E28" s="43"/>
      <c r="F28" s="43"/>
      <c r="G28" s="43"/>
    </row>
    <row r="29" spans="1:15" ht="14.25" customHeight="1" x14ac:dyDescent="0.35"/>
    <row r="30" spans="1:15" ht="14.25" customHeight="1" x14ac:dyDescent="0.35">
      <c r="B30" s="42"/>
      <c r="C30" s="42"/>
      <c r="D30" s="42"/>
      <c r="F30" s="42"/>
      <c r="G30" s="42"/>
      <c r="I30" s="42"/>
      <c r="J30" s="42"/>
      <c r="L30" s="42"/>
      <c r="M30" s="42"/>
      <c r="N30" s="42"/>
      <c r="O30" s="42"/>
    </row>
    <row r="31" spans="1:15" ht="14.25" customHeight="1" x14ac:dyDescent="0.35">
      <c r="A31" s="42"/>
      <c r="B31" s="42"/>
      <c r="C31" s="42"/>
      <c r="D31" s="42"/>
      <c r="E31" s="42"/>
      <c r="F31" s="42"/>
      <c r="G31" s="42"/>
      <c r="H31" s="42"/>
      <c r="I31" s="42"/>
      <c r="J31" s="42"/>
      <c r="K31" s="42"/>
      <c r="L31" s="42"/>
      <c r="M31" s="42"/>
      <c r="N31" s="42"/>
      <c r="O31" s="42"/>
    </row>
    <row r="32" spans="1:15" ht="14.25" customHeight="1" x14ac:dyDescent="0.35">
      <c r="A32" s="42"/>
      <c r="B32" s="42"/>
      <c r="C32" s="42"/>
      <c r="D32" s="42"/>
      <c r="E32" s="42"/>
      <c r="F32" s="42"/>
      <c r="G32" s="42"/>
      <c r="H32" s="42"/>
      <c r="I32" s="42"/>
      <c r="J32" s="42"/>
      <c r="K32" s="42"/>
      <c r="L32" s="42"/>
      <c r="M32" s="42"/>
      <c r="N32" s="42"/>
      <c r="O32" s="42"/>
    </row>
    <row r="33" spans="1:23" ht="14.25" customHeight="1" x14ac:dyDescent="0.35">
      <c r="B33" s="43"/>
      <c r="C33" s="43"/>
      <c r="D33" s="43"/>
      <c r="F33" s="43"/>
      <c r="G33" s="43"/>
      <c r="I33" s="42"/>
      <c r="J33" s="42"/>
      <c r="L33" s="42"/>
      <c r="M33" s="42"/>
    </row>
    <row r="34" spans="1:23" ht="14.25" customHeight="1" x14ac:dyDescent="0.35">
      <c r="A34" s="43"/>
      <c r="B34" s="43"/>
      <c r="C34" s="43"/>
      <c r="D34" s="43"/>
      <c r="E34" s="43"/>
      <c r="F34" s="43"/>
      <c r="G34" s="43"/>
      <c r="H34" s="42"/>
      <c r="I34" s="42"/>
      <c r="J34" s="42"/>
      <c r="K34" s="42"/>
      <c r="L34" s="42"/>
      <c r="M34" s="42"/>
      <c r="N34" s="42"/>
      <c r="O34" s="47"/>
      <c r="Q34" s="42"/>
      <c r="R34" s="42"/>
      <c r="S34" s="42"/>
      <c r="T34" s="42"/>
      <c r="U34" s="42"/>
      <c r="V34" s="42"/>
      <c r="W34" s="42"/>
    </row>
    <row r="35" spans="1:23" ht="14.25" customHeight="1" x14ac:dyDescent="0.35">
      <c r="A35" s="43"/>
      <c r="B35" s="43"/>
      <c r="C35" s="43"/>
      <c r="D35" s="43"/>
      <c r="E35" s="43"/>
      <c r="F35" s="43"/>
      <c r="G35" s="43"/>
      <c r="H35" s="42"/>
      <c r="I35" s="42"/>
      <c r="J35" s="42"/>
      <c r="K35" s="42"/>
      <c r="L35" s="42"/>
      <c r="M35" s="42"/>
      <c r="N35" s="42"/>
      <c r="O35" s="42"/>
      <c r="Q35" s="42"/>
      <c r="R35" s="42"/>
      <c r="S35" s="42"/>
      <c r="T35" s="42"/>
      <c r="U35" s="42"/>
      <c r="V35" s="42"/>
      <c r="W35" s="42"/>
    </row>
    <row r="36" spans="1:23" ht="14.25" customHeight="1" x14ac:dyDescent="0.35">
      <c r="A36" s="43"/>
      <c r="B36" s="43"/>
      <c r="C36" s="43"/>
      <c r="D36" s="43"/>
      <c r="E36" s="43"/>
      <c r="F36" s="43"/>
      <c r="G36" s="43"/>
      <c r="H36" s="42" t="str">
        <f>IF(OR(ISBLANK(A36),ISBLANK(E36)),"",IFERROR(ROUND(E36*VLOOKUP((IF(ISTEXT(VLOOKUP(A36,Lookups!$F$1404:$F$1411,1,FALSE)),A36, (A36&amp;IF(AND(ISNUMBER('Stage 2'!$B$6),OR('Stage 2'!$B$7="Yes",'Stage 2'!$B$7="Oes")),VLOOKUP('Stage 2'!$B$6,Postcode_Lookup!$I$2:$J$25605,2,FALSE),VLOOKUP('Stage 2'!$B$8,Lookups!$A$1414:$C$1436,3,FALSE))&amp;IF(Lookups!$B$1454="Cymraeg",VLOOKUP('Stage 2'!$B$5,Lookups!$B$436:$D$441,2,FALSE),VLOOKUP('Stage 2'!$B$5,Lookups!$A$436:$C$441,3,FALSE))))),Lookups!$F$1164:$H$1411,2,FALSE),2),""))</f>
        <v/>
      </c>
      <c r="I36" s="42"/>
      <c r="J36" s="42"/>
      <c r="K36" s="42" t="str">
        <f>IF(OR(ISBLANK(A36),ISBLANK(E36)),"",IFERROR(ROUND(E36*VLOOKUP((IF(ISTEXT(VLOOKUP(A36,Lookups!$F$1404:$F$1411,1,FALSE)),A36, (A36&amp;IF(AND(ISNUMBER($B$6),OR($B$7="Yes",$B$7="Oes")),VLOOKUP($B$6,Postcode_Lookup!$I$2:$J$25605,2,FALSE),VLOOKUP('Stage 2'!$B$8,Lookups!$A$1414:$C$1436,3,FALSE))&amp;IF(Lookups!$B$1454="Cymraeg",VLOOKUP($B$5,Lookups!$B$436:$D$441,2,FALSE),VLOOKUP($B$5,Lookups!$A$436:$C$441,3,FALSE))))),Lookups!$F$1164:$H$1411,3,FALSE),2),""))</f>
        <v/>
      </c>
      <c r="L36" s="42"/>
      <c r="M36" s="42"/>
      <c r="N36" s="42"/>
      <c r="O36" s="42"/>
      <c r="Q36" s="42"/>
      <c r="R36" s="42"/>
      <c r="S36" s="42"/>
      <c r="T36" s="42"/>
      <c r="U36" s="42"/>
      <c r="V36" s="42"/>
      <c r="W36" s="42"/>
    </row>
    <row r="37" spans="1:23" ht="14.25" customHeight="1" x14ac:dyDescent="0.35">
      <c r="A37" s="43"/>
      <c r="B37" s="43"/>
      <c r="C37" s="43"/>
      <c r="D37" s="43"/>
      <c r="E37" s="43"/>
      <c r="F37" s="43"/>
      <c r="G37" s="43"/>
      <c r="H37" s="42"/>
      <c r="I37" s="42"/>
      <c r="J37" s="42"/>
      <c r="K37" s="42"/>
      <c r="L37" s="42"/>
      <c r="M37" s="42"/>
    </row>
    <row r="38" spans="1:23" ht="14.25" customHeight="1" x14ac:dyDescent="0.35">
      <c r="A38" s="43"/>
      <c r="B38" s="43"/>
      <c r="C38" s="43"/>
      <c r="D38" s="43"/>
      <c r="E38" s="43"/>
      <c r="F38" s="43"/>
      <c r="G38" s="43"/>
      <c r="H38" s="42"/>
      <c r="I38" s="42"/>
      <c r="J38" s="42"/>
      <c r="K38" s="42"/>
      <c r="L38" s="42"/>
      <c r="M38" s="42"/>
      <c r="N38" s="42"/>
      <c r="O38" s="42"/>
    </row>
    <row r="39" spans="1:23" ht="14.25" customHeight="1" x14ac:dyDescent="0.35">
      <c r="A39" s="43"/>
      <c r="B39" s="43"/>
      <c r="C39" s="43"/>
      <c r="D39" s="43"/>
      <c r="E39" s="43"/>
      <c r="F39" s="43"/>
      <c r="G39" s="43"/>
      <c r="H39" s="42" t="str">
        <f>IF(OR(ISBLANK(A39),ISBLANK(E39)),"",IFERROR(ROUND(E39*VLOOKUP((IF(ISTEXT(VLOOKUP(A39,Lookups!$F$1404:$F$1411,1,FALSE)),A39, (A39&amp;IF(AND(ISNUMBER('Stage 2'!$B$6),OR('Stage 2'!$B$7="Yes",'Stage 2'!$B$7="Oes")),VLOOKUP('Stage 2'!$B$6,Postcode_Lookup!$I$2:$J$25605,2,FALSE),VLOOKUP('Stage 2'!$B$8,Lookups!$A$1414:$C$1436,3,FALSE))&amp;IF(Lookups!$B$1454="Cymraeg",VLOOKUP('Stage 2'!$B$5,Lookups!$B$436:$D$441,2,FALSE),VLOOKUP('Stage 2'!$B$5,Lookups!$A$436:$C$441,3,FALSE))))),Lookups!$F$1164:$H$1411,2,FALSE),2),""))</f>
        <v/>
      </c>
      <c r="I39" s="42"/>
      <c r="J39" s="42"/>
      <c r="K39" s="42" t="str">
        <f>IF(OR(ISBLANK(A39),ISBLANK(E39)),"",IFERROR(ROUND(E39*VLOOKUP((IF(ISTEXT(VLOOKUP(A39,Lookups!$F$1404:$F$1411,1,FALSE)),A39, (A39&amp;IF(AND(ISNUMBER($B$6),OR($B$7="Yes",$B$7="Oes")),VLOOKUP($B$6,Postcode_Lookup!$I$2:$J$25605,2,FALSE),VLOOKUP('Stage 2'!$B$8,Lookups!$A$1414:$C$1436,3,FALSE))&amp;IF(Lookups!$B$1454="Cymraeg",VLOOKUP($B$5,Lookups!$B$436:$D$441,2,FALSE),VLOOKUP($B$5,Lookups!$A$436:$C$441,3,FALSE))))),Lookups!$F$1164:$H$1411,3,FALSE),2),""))</f>
        <v/>
      </c>
      <c r="L39" s="42"/>
      <c r="M39" s="42"/>
      <c r="N39" s="42"/>
      <c r="O39" s="42"/>
    </row>
    <row r="40" spans="1:23" ht="14.25" customHeight="1" x14ac:dyDescent="0.35">
      <c r="A40" s="43"/>
      <c r="B40" s="43"/>
      <c r="C40" s="43"/>
      <c r="D40" s="43"/>
      <c r="E40" s="43"/>
      <c r="F40" s="43"/>
      <c r="G40" s="43"/>
      <c r="H40" s="42"/>
      <c r="I40" s="42"/>
      <c r="J40" s="42"/>
      <c r="K40" s="42"/>
      <c r="L40" s="42"/>
      <c r="M40" s="42"/>
      <c r="N40" s="42"/>
      <c r="O40" s="42"/>
    </row>
    <row r="41" spans="1:23" ht="14.25" customHeight="1" x14ac:dyDescent="0.35">
      <c r="A41" s="43"/>
      <c r="B41" s="43"/>
      <c r="C41" s="43"/>
      <c r="D41" s="43"/>
      <c r="E41" s="43"/>
      <c r="F41" s="43"/>
      <c r="G41" s="43"/>
      <c r="H41" s="42"/>
      <c r="I41" s="42"/>
      <c r="J41" s="42"/>
      <c r="K41" s="42"/>
      <c r="L41" s="42"/>
      <c r="M41" s="42"/>
      <c r="N41" s="42"/>
      <c r="O41" s="42"/>
    </row>
    <row r="42" spans="1:23" ht="14.25" customHeight="1" x14ac:dyDescent="0.35">
      <c r="A42" s="43"/>
      <c r="B42" s="43"/>
      <c r="C42" s="43"/>
      <c r="D42" s="43"/>
      <c r="E42" s="43"/>
      <c r="F42" s="43"/>
      <c r="G42" s="43"/>
      <c r="H42" s="42" t="str">
        <f>IF(OR(ISBLANK(A42),ISBLANK(E42)),"",IFERROR(ROUND(E42*VLOOKUP((IF(ISTEXT(VLOOKUP(A42,Lookups!$F$1404:$F$1411,1,FALSE)),A42, (A42&amp;IF(AND(ISNUMBER('Stage 2'!$B$6),OR('Stage 2'!$B$7="Yes",'Stage 2'!$B$7="Oes")),VLOOKUP('Stage 2'!$B$6,Postcode_Lookup!$I$2:$J$25605,2,FALSE),VLOOKUP('Stage 2'!$B$8,Lookups!$A$1414:$C$1436,3,FALSE))&amp;IF(Lookups!$B$1454="Cymraeg",VLOOKUP('Stage 2'!$B$5,Lookups!$B$436:$D$441,2,FALSE),VLOOKUP('Stage 2'!$B$5,Lookups!$A$436:$C$441,3,FALSE))))),Lookups!$F$1164:$H$1411,2,FALSE),2),""))</f>
        <v/>
      </c>
      <c r="I42" s="42"/>
      <c r="J42" s="42"/>
      <c r="K42" s="42" t="str">
        <f>IF(OR(ISBLANK(A42),ISBLANK(E42)),"",IFERROR(ROUND(E42*VLOOKUP((IF(ISTEXT(VLOOKUP(A42,Lookups!$F$1404:$F$1411,1,FALSE)),A42, (A42&amp;IF(AND(ISNUMBER($B$6),OR($B$7="Yes",$B$7="Oes")),VLOOKUP($B$6,Postcode_Lookup!$I$2:$J$25605,2,FALSE),VLOOKUP('Stage 2'!$B$8,Lookups!$A$1414:$C$1436,3,FALSE))&amp;IF(Lookups!$B$1454="Cymraeg",VLOOKUP($B$5,Lookups!$B$436:$D$441,2,FALSE),VLOOKUP($B$5,Lookups!$A$436:$C$441,3,FALSE))))),Lookups!$F$1164:$H$1411,3,FALSE),2),""))</f>
        <v/>
      </c>
      <c r="L42" s="42"/>
      <c r="M42" s="42"/>
      <c r="N42" s="42"/>
      <c r="O42" s="42"/>
    </row>
    <row r="43" spans="1:23" ht="14.25" customHeight="1" x14ac:dyDescent="0.35">
      <c r="A43" s="43"/>
      <c r="B43" s="43"/>
      <c r="C43" s="43"/>
      <c r="D43" s="43"/>
      <c r="E43" s="43"/>
      <c r="F43" s="43"/>
      <c r="G43" s="43"/>
      <c r="H43" s="42"/>
      <c r="I43" s="42"/>
      <c r="J43" s="42"/>
      <c r="K43" s="42"/>
      <c r="L43" s="42"/>
      <c r="M43" s="42"/>
      <c r="N43" s="42"/>
      <c r="O43" s="42"/>
    </row>
    <row r="44" spans="1:23" ht="14.25" customHeight="1" x14ac:dyDescent="0.35">
      <c r="A44" s="43"/>
      <c r="B44" s="43"/>
      <c r="C44" s="43"/>
      <c r="D44" s="43"/>
      <c r="E44" s="43"/>
      <c r="F44" s="43"/>
      <c r="G44" s="43"/>
      <c r="H44" s="42"/>
      <c r="I44" s="42"/>
      <c r="J44" s="42"/>
      <c r="K44" s="42"/>
      <c r="L44" s="42"/>
      <c r="M44" s="42"/>
      <c r="N44" s="42"/>
      <c r="O44" s="42"/>
    </row>
    <row r="45" spans="1:23" ht="14.25" customHeight="1" x14ac:dyDescent="0.35">
      <c r="A45" s="43"/>
      <c r="B45" s="43"/>
      <c r="C45" s="43"/>
      <c r="D45" s="43"/>
      <c r="E45" s="43"/>
      <c r="F45" s="43"/>
      <c r="G45" s="43"/>
      <c r="H45" s="42" t="str">
        <f>IF(OR(ISBLANK(A45),ISBLANK(E45)),"",IFERROR(ROUND(E45*VLOOKUP((IF(ISTEXT(VLOOKUP(A45,Lookups!$F$1404:$F$1411,1,FALSE)),A45, (A45&amp;IF(AND(ISNUMBER('Stage 2'!$B$6),OR('Stage 2'!$B$7="Yes",'Stage 2'!$B$7="Oes")),VLOOKUP('Stage 2'!$B$6,Postcode_Lookup!$I$2:$J$25605,2,FALSE),VLOOKUP('Stage 2'!$B$8,Lookups!$A$1414:$C$1436,3,FALSE))&amp;IF(Lookups!$B$1454="Cymraeg",VLOOKUP('Stage 2'!$B$5,Lookups!$B$436:$D$441,2,FALSE),VLOOKUP('Stage 2'!$B$5,Lookups!$A$436:$C$441,3,FALSE))))),Lookups!$F$1164:$H$1411,2,FALSE),2),""))</f>
        <v/>
      </c>
      <c r="I45" s="42"/>
      <c r="J45" s="42"/>
      <c r="K45" s="42" t="str">
        <f>IF(OR(ISBLANK(A45),ISBLANK(E45)),"",IFERROR(ROUND(E45*VLOOKUP((IF(ISTEXT(VLOOKUP(A45,Lookups!$F$1404:$F$1411,1,FALSE)),A45, (A45&amp;IF(AND(ISNUMBER($B$6),OR($B$7="Yes",$B$7="Oes")),VLOOKUP($B$6,Postcode_Lookup!$I$2:$J$25605,2,FALSE),VLOOKUP('Stage 2'!$B$8,Lookups!$A$1414:$C$1436,3,FALSE))&amp;IF(Lookups!$B$1454="Cymraeg",VLOOKUP($B$5,Lookups!$B$436:$D$441,2,FALSE),VLOOKUP($B$5,Lookups!$A$436:$C$441,3,FALSE))))),Lookups!$F$1164:$H$1411,3,FALSE),2),""))</f>
        <v/>
      </c>
      <c r="L45" s="42"/>
      <c r="M45" s="42"/>
      <c r="N45" s="42"/>
      <c r="O45" s="42"/>
    </row>
    <row r="46" spans="1:23" ht="14.25" customHeight="1" x14ac:dyDescent="0.35">
      <c r="A46" s="43"/>
      <c r="B46" s="43"/>
      <c r="C46" s="43"/>
      <c r="D46" s="43"/>
      <c r="E46" s="43"/>
      <c r="F46" s="43"/>
      <c r="G46" s="43"/>
      <c r="H46" s="42"/>
      <c r="I46" s="42"/>
      <c r="J46" s="42"/>
      <c r="K46" s="42"/>
      <c r="L46" s="42"/>
      <c r="M46" s="42"/>
      <c r="N46" s="42"/>
      <c r="O46" s="42"/>
    </row>
    <row r="47" spans="1:23" ht="14.25" customHeight="1" x14ac:dyDescent="0.35">
      <c r="A47" s="43"/>
      <c r="B47" s="43"/>
      <c r="C47" s="43"/>
      <c r="D47" s="43"/>
      <c r="E47" s="43"/>
      <c r="F47" s="43"/>
      <c r="G47" s="43"/>
      <c r="H47" s="42"/>
      <c r="I47" s="42"/>
      <c r="J47" s="42"/>
      <c r="K47" s="42"/>
      <c r="L47" s="42"/>
      <c r="M47" s="42"/>
      <c r="N47" s="42"/>
      <c r="O47" s="42"/>
    </row>
    <row r="48" spans="1:23" ht="14.25" customHeight="1" x14ac:dyDescent="0.35">
      <c r="A48" s="43"/>
      <c r="B48" s="43"/>
      <c r="C48" s="43"/>
      <c r="D48" s="43"/>
      <c r="E48" s="43"/>
      <c r="F48" s="43"/>
      <c r="G48" s="43"/>
      <c r="H48" s="42" t="str">
        <f>IF(OR(ISBLANK(A48),ISBLANK(E48)),"",IFERROR(ROUND(E48*VLOOKUP((IF(ISTEXT(VLOOKUP(A48,Lookups!$F$1404:$F$1411,1,FALSE)),A48, (A48&amp;IF(AND(ISNUMBER('Stage 2'!$B$6),OR('Stage 2'!$B$7="Yes",'Stage 2'!$B$7="Oes")),VLOOKUP('Stage 2'!$B$6,Postcode_Lookup!$I$2:$J$25605,2,FALSE),VLOOKUP('Stage 2'!$B$8,Lookups!$A$1414:$C$1436,3,FALSE))&amp;IF(Lookups!$B$1454="Cymraeg",VLOOKUP('Stage 2'!$B$5,Lookups!$B$436:$D$441,2,FALSE),VLOOKUP('Stage 2'!$B$5,Lookups!$A$436:$C$441,3,FALSE))))),Lookups!$F$1164:$H$1411,2,FALSE),2),""))</f>
        <v/>
      </c>
      <c r="I48" s="42"/>
      <c r="J48" s="42"/>
      <c r="K48" s="42" t="str">
        <f>IF(OR(ISBLANK(A48),ISBLANK(E48)),"",IFERROR(ROUND(E48*VLOOKUP((IF(ISTEXT(VLOOKUP(A48,Lookups!$F$1404:$F$1411,1,FALSE)),A48, (A48&amp;IF(AND(ISNUMBER($B$6),OR($B$7="Yes",$B$7="Oes")),VLOOKUP($B$6,Postcode_Lookup!$I$2:$J$25605,2,FALSE),VLOOKUP('Stage 2'!$B$8,Lookups!$A$1414:$C$1436,3,FALSE))&amp;IF(Lookups!$B$1454="Cymraeg",VLOOKUP($B$5,Lookups!$B$436:$D$441,2,FALSE),VLOOKUP($B$5,Lookups!$A$436:$C$441,3,FALSE))))),Lookups!$F$1164:$H$1411,3,FALSE),2),""))</f>
        <v/>
      </c>
      <c r="L48" s="42"/>
      <c r="M48" s="42"/>
      <c r="N48" s="42"/>
      <c r="O48" s="42"/>
    </row>
    <row r="49" spans="1:15" ht="14.25" customHeight="1" x14ac:dyDescent="0.35">
      <c r="A49" s="43"/>
      <c r="B49" s="43"/>
      <c r="C49" s="43"/>
      <c r="D49" s="43"/>
      <c r="E49" s="43"/>
      <c r="F49" s="43"/>
      <c r="G49" s="43"/>
      <c r="H49" s="42"/>
      <c r="I49" s="42"/>
      <c r="J49" s="42"/>
      <c r="K49" s="42"/>
      <c r="L49" s="42"/>
      <c r="M49" s="42"/>
      <c r="N49" s="42"/>
      <c r="O49" s="42"/>
    </row>
    <row r="50" spans="1:15" ht="14.25" customHeight="1" x14ac:dyDescent="0.35">
      <c r="A50" s="43"/>
      <c r="B50" s="43"/>
      <c r="C50" s="43"/>
      <c r="D50" s="43"/>
      <c r="E50" s="43"/>
      <c r="F50" s="43"/>
      <c r="G50" s="43"/>
      <c r="H50" s="42"/>
      <c r="I50" s="42"/>
      <c r="J50" s="42"/>
      <c r="K50" s="42"/>
      <c r="L50" s="42"/>
      <c r="M50" s="42"/>
      <c r="N50" s="42"/>
      <c r="O50" s="42"/>
    </row>
    <row r="51" spans="1:15" ht="14.25" customHeight="1" x14ac:dyDescent="0.35">
      <c r="A51" s="43"/>
      <c r="B51" s="43"/>
      <c r="C51" s="43"/>
      <c r="D51" s="43"/>
      <c r="E51" s="43"/>
      <c r="F51" s="43"/>
      <c r="G51" s="43"/>
      <c r="H51" s="42" t="str">
        <f>IF(OR(ISBLANK(A51),ISBLANK(E51)),"",IFERROR(ROUND(E51*VLOOKUP((IF(ISTEXT(VLOOKUP(A51,Lookups!$F$1404:$F$1411,1,FALSE)),A51, (A51&amp;IF(AND(ISNUMBER('Stage 2'!$B$6),OR('Stage 2'!$B$7="Yes",'Stage 2'!$B$7="Oes")),VLOOKUP('Stage 2'!$B$6,Postcode_Lookup!$I$2:$J$25605,2,FALSE),VLOOKUP('Stage 2'!$B$8,Lookups!$A$1414:$C$1436,3,FALSE))&amp;IF(Lookups!$B$1454="Cymraeg",VLOOKUP('Stage 2'!$B$5,Lookups!$B$436:$D$441,2,FALSE),VLOOKUP('Stage 2'!$B$5,Lookups!$A$436:$C$441,3,FALSE))))),Lookups!$F$1164:$H$1411,2,FALSE),2),""))</f>
        <v/>
      </c>
      <c r="I51" s="42"/>
      <c r="J51" s="42"/>
      <c r="K51" s="42" t="str">
        <f>IF(OR(ISBLANK(A51),ISBLANK(E51)),"",IFERROR(ROUND(E51*VLOOKUP((IF(ISTEXT(VLOOKUP(A51,Lookups!$F$1404:$F$1411,1,FALSE)),A51, (A51&amp;IF(AND(ISNUMBER($B$6),OR($B$7="Yes",$B$7="Oes")),VLOOKUP($B$6,Postcode_Lookup!$I$2:$J$25605,2,FALSE),VLOOKUP('Stage 2'!$B$8,Lookups!$A$1414:$C$1436,3,FALSE))&amp;IF(Lookups!$B$1454="Cymraeg",VLOOKUP($B$5,Lookups!$B$436:$D$441,2,FALSE),VLOOKUP($B$5,Lookups!$A$436:$C$441,3,FALSE))))),Lookups!$F$1164:$H$1411,3,FALSE),2),""))</f>
        <v/>
      </c>
      <c r="L51" s="42"/>
      <c r="M51" s="42"/>
      <c r="N51" s="42"/>
      <c r="O51" s="42"/>
    </row>
    <row r="52" spans="1:15" ht="14.25" customHeight="1" x14ac:dyDescent="0.35">
      <c r="A52" s="43"/>
      <c r="B52" s="43"/>
      <c r="C52" s="43"/>
      <c r="D52" s="43"/>
      <c r="E52" s="43"/>
      <c r="F52" s="43"/>
      <c r="G52" s="43"/>
      <c r="H52" s="42"/>
      <c r="I52" s="42"/>
      <c r="J52" s="42"/>
      <c r="K52" s="42"/>
      <c r="L52" s="42"/>
      <c r="M52" s="42"/>
      <c r="N52" s="42"/>
      <c r="O52" s="42"/>
    </row>
    <row r="53" spans="1:15" ht="14.25" customHeight="1" x14ac:dyDescent="0.35">
      <c r="A53" s="43"/>
      <c r="B53" s="43"/>
      <c r="C53" s="43"/>
      <c r="D53" s="43"/>
      <c r="E53" s="43"/>
      <c r="F53" s="43"/>
      <c r="G53" s="43"/>
      <c r="H53" s="42"/>
      <c r="I53" s="42"/>
      <c r="J53" s="42"/>
      <c r="K53" s="42"/>
      <c r="L53" s="42"/>
      <c r="M53" s="42"/>
      <c r="N53" s="42"/>
      <c r="O53" s="42"/>
    </row>
    <row r="54" spans="1:15" ht="14.25" customHeight="1" x14ac:dyDescent="0.35">
      <c r="A54" s="43"/>
      <c r="B54" s="43"/>
      <c r="C54" s="43"/>
      <c r="D54" s="43"/>
      <c r="E54" s="43"/>
      <c r="F54" s="43"/>
      <c r="G54" s="43"/>
      <c r="H54" s="42" t="str">
        <f>IF(OR(ISBLANK(A54),ISBLANK(E54)),"",IFERROR(ROUND(E54*VLOOKUP((IF(ISTEXT(VLOOKUP(A54,Lookups!$F$1404:$F$1411,1,FALSE)),A54, (A54&amp;IF(AND(ISNUMBER('Stage 2'!$B$6),OR('Stage 2'!$B$7="Yes",'Stage 2'!$B$7="Oes")),VLOOKUP('Stage 2'!$B$6,Postcode_Lookup!$I$2:$J$25605,2,FALSE),VLOOKUP('Stage 2'!$B$8,Lookups!$A$1414:$C$1436,3,FALSE))&amp;IF(Lookups!$B$1454="Cymraeg",VLOOKUP('Stage 2'!$B$5,Lookups!$B$436:$D$441,2,FALSE),VLOOKUP('Stage 2'!$B$5,Lookups!$A$436:$C$441,3,FALSE))))),Lookups!$F$1164:$H$1411,2,FALSE),2),""))</f>
        <v/>
      </c>
      <c r="I54" s="42"/>
      <c r="J54" s="42"/>
      <c r="K54" s="42" t="str">
        <f>IF(OR(ISBLANK(A54),ISBLANK(E54)),"",IFERROR(ROUND(E54*VLOOKUP((IF(ISTEXT(VLOOKUP(A54,Lookups!$F$1404:$F$1411,1,FALSE)),A54, (A54&amp;IF(AND(ISNUMBER($B$6),OR($B$7="Yes",$B$7="Oes")),VLOOKUP($B$6,Postcode_Lookup!$I$2:$J$25605,2,FALSE),VLOOKUP('Stage 2'!$B$8,Lookups!$A$1414:$C$1436,3,FALSE))&amp;IF(Lookups!$B$1454="Cymraeg",VLOOKUP($B$5,Lookups!$B$436:$D$441,2,FALSE),VLOOKUP($B$5,Lookups!$A$436:$C$441,3,FALSE))))),Lookups!$F$1164:$H$1411,3,FALSE),2),""))</f>
        <v/>
      </c>
      <c r="L54" s="42"/>
      <c r="M54" s="42"/>
      <c r="N54" s="42"/>
      <c r="O54" s="42"/>
    </row>
    <row r="55" spans="1:15" ht="14.25" customHeight="1" x14ac:dyDescent="0.35">
      <c r="A55" s="43"/>
      <c r="B55" s="43"/>
      <c r="C55" s="43"/>
      <c r="D55" s="43"/>
      <c r="E55" s="43"/>
      <c r="F55" s="43"/>
      <c r="G55" s="43"/>
      <c r="H55" s="42"/>
      <c r="I55" s="42"/>
      <c r="J55" s="42"/>
      <c r="K55" s="42"/>
      <c r="L55" s="42"/>
      <c r="M55" s="42"/>
      <c r="N55" s="42"/>
      <c r="O55" s="42"/>
    </row>
    <row r="56" spans="1:15" ht="14.25" customHeight="1" x14ac:dyDescent="0.35">
      <c r="A56" s="43"/>
      <c r="B56" s="43"/>
      <c r="C56" s="43"/>
      <c r="D56" s="43"/>
      <c r="E56" s="43"/>
      <c r="F56" s="43"/>
      <c r="G56" s="43"/>
      <c r="H56" s="42"/>
      <c r="I56" s="42"/>
      <c r="J56" s="42"/>
      <c r="K56" s="42"/>
      <c r="L56" s="42"/>
      <c r="M56" s="42"/>
      <c r="N56" s="42"/>
      <c r="O56" s="42"/>
    </row>
    <row r="57" spans="1:15" ht="14.25" customHeight="1" x14ac:dyDescent="0.35">
      <c r="A57" s="43"/>
      <c r="B57" s="43"/>
      <c r="C57" s="43"/>
      <c r="D57" s="43"/>
      <c r="E57" s="43"/>
      <c r="F57" s="43"/>
      <c r="G57" s="43"/>
      <c r="H57" s="42" t="str">
        <f>IF(OR(ISBLANK(A57),ISBLANK(E57)),"",IFERROR(ROUND(E57*VLOOKUP((IF(ISTEXT(VLOOKUP(A57,Lookups!$F$1404:$F$1411,1,FALSE)),A57, (A57&amp;IF(AND(ISNUMBER('Stage 2'!$B$6),OR('Stage 2'!$B$7="Yes",'Stage 2'!$B$7="Oes")),VLOOKUP('Stage 2'!$B$6,Postcode_Lookup!$I$2:$J$25605,2,FALSE),VLOOKUP('Stage 2'!$B$8,Lookups!$A$1414:$C$1436,3,FALSE))&amp;IF(Lookups!$B$1454="Cymraeg",VLOOKUP('Stage 2'!$B$5,Lookups!$B$436:$D$441,2,FALSE),VLOOKUP('Stage 2'!$B$5,Lookups!$A$436:$C$441,3,FALSE))))),Lookups!$F$1164:$H$1411,2,FALSE),2),""))</f>
        <v/>
      </c>
      <c r="I57" s="42"/>
      <c r="J57" s="42"/>
      <c r="K57" s="42" t="str">
        <f>IF(OR(ISBLANK(A57),ISBLANK(E57)),"",IFERROR(ROUND(E57*VLOOKUP((IF(ISTEXT(VLOOKUP(A57,Lookups!$F$1404:$F$1411,1,FALSE)),A57, (A57&amp;IF(AND(ISNUMBER($B$6),OR($B$7="Yes",$B$7="Oes")),VLOOKUP($B$6,Postcode_Lookup!$I$2:$J$25605,2,FALSE),VLOOKUP('Stage 2'!$B$8,Lookups!$A$1414:$C$1436,3,FALSE))&amp;IF(Lookups!$B$1454="Cymraeg",VLOOKUP($B$5,Lookups!$B$436:$D$441,2,FALSE),VLOOKUP($B$5,Lookups!$A$436:$C$441,3,FALSE))))),Lookups!$F$1164:$H$1411,3,FALSE),2),""))</f>
        <v/>
      </c>
      <c r="L57" s="42"/>
      <c r="M57" s="42"/>
      <c r="N57" s="42"/>
      <c r="O57" s="42"/>
    </row>
    <row r="58" spans="1:15" ht="14.25" customHeight="1" x14ac:dyDescent="0.35">
      <c r="A58" s="43"/>
      <c r="B58" s="43"/>
      <c r="C58" s="43"/>
      <c r="D58" s="43"/>
      <c r="E58" s="43"/>
      <c r="F58" s="43"/>
      <c r="G58" s="43"/>
      <c r="H58" s="42"/>
      <c r="I58" s="42"/>
      <c r="J58" s="42"/>
      <c r="K58" s="42"/>
      <c r="L58" s="42"/>
      <c r="M58" s="42"/>
      <c r="N58" s="42"/>
      <c r="O58" s="42"/>
    </row>
    <row r="59" spans="1:15" ht="14.25" customHeight="1" x14ac:dyDescent="0.35">
      <c r="A59" s="43"/>
      <c r="B59" s="43"/>
      <c r="C59" s="43"/>
      <c r="D59" s="43"/>
      <c r="E59" s="43"/>
      <c r="F59" s="43"/>
      <c r="G59" s="43"/>
      <c r="H59" s="42"/>
      <c r="I59" s="42"/>
      <c r="J59" s="42"/>
      <c r="K59" s="42"/>
      <c r="L59" s="42"/>
      <c r="M59" s="42"/>
    </row>
    <row r="60" spans="1:15" ht="14.25" customHeight="1" x14ac:dyDescent="0.35">
      <c r="A60" s="43"/>
      <c r="B60" s="43"/>
      <c r="C60" s="43"/>
      <c r="D60" s="43"/>
      <c r="E60" s="43"/>
      <c r="F60" s="43"/>
      <c r="G60" s="43"/>
      <c r="H60" s="42" t="str">
        <f>IF(OR(ISBLANK(A60),ISBLANK(E60)),"",IFERROR(ROUND(E60*VLOOKUP((IF(ISTEXT(VLOOKUP(A60,Lookups!$F$1404:$F$1411,1,FALSE)),A60, (A60&amp;IF(AND(ISNUMBER('Stage 2'!$B$6),OR('Stage 2'!$B$7="Yes",'Stage 2'!$B$7="Oes")),VLOOKUP('Stage 2'!$B$6,Postcode_Lookup!$I$2:$J$25605,2,FALSE),VLOOKUP('Stage 2'!$B$8,Lookups!$A$1414:$C$1436,3,FALSE))&amp;IF(Lookups!$B$1454="Cymraeg",VLOOKUP('Stage 2'!$B$5,Lookups!$B$436:$D$441,2,FALSE),VLOOKUP('Stage 2'!$B$5,Lookups!$A$436:$C$441,3,FALSE))))),Lookups!$F$1164:$H$1411,2,FALSE),2),""))</f>
        <v/>
      </c>
      <c r="I60" s="42"/>
      <c r="J60" s="42"/>
      <c r="K60" s="42" t="str">
        <f>IF(OR(ISBLANK(A60),ISBLANK(E60)),"",IFERROR(ROUND(E60*VLOOKUP((IF(ISTEXT(VLOOKUP(A60,Lookups!$F$1404:$F$1411,1,FALSE)),A60, (A60&amp;IF(AND(ISNUMBER($B$6),OR($B$7="Yes",$B$7="Oes")),VLOOKUP($B$6,Postcode_Lookup!$I$2:$J$25605,2,FALSE),VLOOKUP('Stage 2'!$B$8,Lookups!$A$1414:$C$1436,3,FALSE))&amp;IF(Lookups!$B$1454="Cymraeg",VLOOKUP($B$5,Lookups!$B$436:$D$441,2,FALSE),VLOOKUP($B$5,Lookups!$A$436:$C$441,3,FALSE))))),Lookups!$F$1164:$H$1411,3,FALSE),2),""))</f>
        <v/>
      </c>
      <c r="L60" s="42"/>
      <c r="M60" s="42"/>
      <c r="N60" s="42"/>
      <c r="O60" s="42"/>
    </row>
    <row r="61" spans="1:15" ht="14.25" customHeight="1" x14ac:dyDescent="0.35">
      <c r="A61" s="43"/>
      <c r="B61" s="43"/>
      <c r="C61" s="43"/>
      <c r="D61" s="43"/>
      <c r="E61" s="43"/>
      <c r="F61" s="43"/>
      <c r="G61" s="43"/>
      <c r="H61" s="42"/>
      <c r="I61" s="42"/>
      <c r="J61" s="42"/>
      <c r="K61" s="42"/>
      <c r="L61" s="42"/>
      <c r="M61" s="42"/>
      <c r="N61" s="42"/>
      <c r="O61" s="42"/>
    </row>
    <row r="62" spans="1:15" ht="14.25" customHeight="1" x14ac:dyDescent="0.35">
      <c r="A62" s="43"/>
      <c r="B62" s="43"/>
      <c r="C62" s="43"/>
      <c r="D62" s="43"/>
      <c r="E62" s="43"/>
      <c r="F62" s="43"/>
      <c r="G62" s="43"/>
      <c r="H62" s="42"/>
      <c r="I62" s="42"/>
      <c r="J62" s="42"/>
      <c r="K62" s="42"/>
      <c r="L62" s="42"/>
      <c r="M62" s="42"/>
      <c r="N62" s="42"/>
      <c r="O62" s="42"/>
    </row>
    <row r="63" spans="1:15" ht="14.25" customHeight="1" x14ac:dyDescent="0.35">
      <c r="A63" s="43"/>
      <c r="B63" s="43"/>
      <c r="C63" s="43"/>
      <c r="D63" s="43"/>
      <c r="E63" s="43"/>
      <c r="F63" s="43"/>
      <c r="G63" s="43"/>
      <c r="H63" s="42" t="str">
        <f>IF(OR(ISBLANK(A63),ISBLANK(E63)),"",IFERROR(ROUND(E63*VLOOKUP((IF(ISTEXT(VLOOKUP(A63,Lookups!$F$1404:$F$1411,1,FALSE)),A63, (A63&amp;IF(AND(ISNUMBER('Stage 2'!$B$6),OR('Stage 2'!$B$7="Yes",'Stage 2'!$B$7="Oes")),VLOOKUP('Stage 2'!$B$6,Postcode_Lookup!$I$2:$J$25605,2,FALSE),VLOOKUP('Stage 2'!$B$8,Lookups!$A$1414:$C$1436,3,FALSE))&amp;IF(Lookups!$B$1454="Cymraeg",VLOOKUP('Stage 2'!$B$5,Lookups!$B$436:$D$441,2,FALSE),VLOOKUP('Stage 2'!$B$5,Lookups!$A$436:$C$441,3,FALSE))))),Lookups!$F$1164:$H$1411,2,FALSE),2),""))</f>
        <v/>
      </c>
      <c r="I63" s="42"/>
      <c r="J63" s="42"/>
      <c r="K63" s="42" t="str">
        <f>IF(OR(ISBLANK(A63),ISBLANK(E63)),"",IFERROR(ROUND(E63*VLOOKUP((IF(ISTEXT(VLOOKUP(A63,Lookups!$F$1404:$F$1411,1,FALSE)),A63, (A63&amp;IF(AND(ISNUMBER($B$6),OR($B$7="Yes",$B$7="Oes")),VLOOKUP($B$6,Postcode_Lookup!$I$2:$J$25605,2,FALSE),VLOOKUP('Stage 2'!$B$8,Lookups!$A$1414:$C$1436,3,FALSE))&amp;IF(Lookups!$B$1454="Cymraeg",VLOOKUP($B$5,Lookups!$B$436:$D$441,2,FALSE),VLOOKUP($B$5,Lookups!$A$436:$C$441,3,FALSE))))),Lookups!$F$1164:$H$1411,3,FALSE),2),""))</f>
        <v/>
      </c>
      <c r="L63" s="42"/>
      <c r="M63" s="42"/>
      <c r="N63" s="42"/>
      <c r="O63" s="42"/>
    </row>
    <row r="64" spans="1:15" ht="14.25" customHeight="1" x14ac:dyDescent="0.35">
      <c r="A64" s="43"/>
      <c r="B64" s="43"/>
      <c r="C64" s="43"/>
      <c r="D64" s="43"/>
      <c r="E64" s="43"/>
      <c r="F64" s="43"/>
      <c r="G64" s="43"/>
      <c r="H64" s="42"/>
      <c r="I64" s="42"/>
      <c r="J64" s="42"/>
      <c r="K64" s="42"/>
      <c r="L64" s="42"/>
      <c r="M64" s="42"/>
      <c r="N64" s="42"/>
      <c r="O64" s="42"/>
    </row>
    <row r="65" spans="1:15" ht="14.25" customHeight="1" x14ac:dyDescent="0.35">
      <c r="A65" s="43"/>
      <c r="B65" s="43"/>
      <c r="C65" s="43"/>
      <c r="D65" s="43"/>
      <c r="E65" s="43"/>
      <c r="F65" s="43"/>
      <c r="G65" s="43"/>
      <c r="H65" s="42"/>
      <c r="I65" s="42"/>
      <c r="J65" s="42"/>
      <c r="K65" s="42"/>
      <c r="L65" s="42"/>
      <c r="M65" s="42"/>
      <c r="N65" s="42"/>
      <c r="O65" s="42"/>
    </row>
    <row r="66" spans="1:15" ht="14.25" customHeight="1" x14ac:dyDescent="0.35">
      <c r="A66" s="43"/>
      <c r="B66" s="43"/>
      <c r="C66" s="43"/>
      <c r="D66" s="43"/>
      <c r="E66" s="43"/>
      <c r="F66" s="43"/>
      <c r="G66" s="43"/>
      <c r="H66" s="42" t="str">
        <f>IF(OR(ISBLANK(A66),ISBLANK(E66)),"",IFERROR(ROUND(E66*VLOOKUP((IF(ISTEXT(VLOOKUP(A66,Lookups!$F$1404:$F$1411,1,FALSE)),A66, (A66&amp;IF(AND(ISNUMBER('Stage 2'!$B$6),OR('Stage 2'!$B$7="Yes",'Stage 2'!$B$7="Oes")),VLOOKUP('Stage 2'!$B$6,Postcode_Lookup!$I$2:$J$25605,2,FALSE),VLOOKUP('Stage 2'!$B$8,Lookups!$A$1414:$C$1436,3,FALSE))&amp;IF(Lookups!$B$1454="Cymraeg",VLOOKUP('Stage 2'!$B$5,Lookups!$B$436:$D$441,2,FALSE),VLOOKUP('Stage 2'!$B$5,Lookups!$A$436:$C$441,3,FALSE))))),Lookups!$F$1164:$H$1411,2,FALSE),2),""))</f>
        <v/>
      </c>
      <c r="I66" s="42"/>
      <c r="J66" s="42"/>
      <c r="K66" s="42" t="str">
        <f>IF(OR(ISBLANK(A66),ISBLANK(E66)),"",IFERROR(ROUND(E66*VLOOKUP((IF(ISTEXT(VLOOKUP(A66,Lookups!$F$1404:$F$1411,1,FALSE)),A66, (A66&amp;IF(AND(ISNUMBER($B$6),OR($B$7="Yes",$B$7="Oes")),VLOOKUP($B$6,Postcode_Lookup!$I$2:$J$25605,2,FALSE),VLOOKUP('Stage 2'!$B$8,Lookups!$A$1414:$C$1436,3,FALSE))&amp;IF(Lookups!$B$1454="Cymraeg",VLOOKUP($B$5,Lookups!$B$436:$D$441,2,FALSE),VLOOKUP($B$5,Lookups!$A$436:$C$441,3,FALSE))))),Lookups!$F$1164:$H$1411,3,FALSE),2),""))</f>
        <v/>
      </c>
      <c r="L66" s="42"/>
      <c r="M66" s="42"/>
    </row>
    <row r="67" spans="1:15" ht="14.25" customHeight="1" x14ac:dyDescent="0.35">
      <c r="A67" s="43"/>
      <c r="B67" s="43"/>
      <c r="C67" s="43"/>
      <c r="D67" s="43"/>
      <c r="E67" s="43"/>
      <c r="F67" s="43"/>
      <c r="G67" s="43"/>
      <c r="H67" s="42"/>
      <c r="I67" s="42"/>
      <c r="J67" s="42"/>
      <c r="K67" s="42"/>
      <c r="L67" s="42"/>
      <c r="M67" s="42"/>
    </row>
    <row r="68" spans="1:15" ht="14.25" customHeight="1" x14ac:dyDescent="0.35">
      <c r="A68" s="43"/>
      <c r="B68" s="43"/>
      <c r="C68" s="43"/>
      <c r="D68" s="43"/>
      <c r="E68" s="43"/>
      <c r="F68" s="43"/>
      <c r="G68" s="43"/>
      <c r="H68" s="42"/>
      <c r="I68" s="42"/>
      <c r="J68" s="42"/>
      <c r="K68" s="42"/>
      <c r="L68" s="42"/>
      <c r="M68" s="42"/>
    </row>
    <row r="69" spans="1:15" ht="14.25" customHeight="1" x14ac:dyDescent="0.35">
      <c r="A69" s="43"/>
      <c r="B69" s="43"/>
      <c r="C69" s="43"/>
      <c r="D69" s="43"/>
      <c r="E69" s="43"/>
      <c r="F69" s="43"/>
      <c r="G69" s="43"/>
      <c r="H69" s="42" t="str">
        <f>IF(OR(ISBLANK(A69),ISBLANK(E69)),"",IFERROR(ROUND(E69*VLOOKUP((IF(ISTEXT(VLOOKUP(A69,Lookups!$F$1404:$F$1411,1,FALSE)),A69, (A69&amp;IF(AND(ISNUMBER('Stage 2'!$B$6),OR('Stage 2'!$B$7="Yes",'Stage 2'!$B$7="Oes")),VLOOKUP('Stage 2'!$B$6,Postcode_Lookup!$I$2:$J$25605,2,FALSE),VLOOKUP('Stage 2'!$B$8,Lookups!$A$1414:$C$1436,3,FALSE))&amp;IF(Lookups!$B$1454="Cymraeg",VLOOKUP('Stage 2'!$B$5,Lookups!$B$436:$D$441,2,FALSE),VLOOKUP('Stage 2'!$B$5,Lookups!$A$436:$C$441,3,FALSE))))),Lookups!$F$1164:$H$1411,2,FALSE),2),""))</f>
        <v/>
      </c>
      <c r="I69" s="42"/>
      <c r="J69" s="42"/>
      <c r="K69" s="42" t="str">
        <f>IF(OR(ISBLANK(A69),ISBLANK(E69)),"",IFERROR(ROUND(E69*VLOOKUP((IF(ISTEXT(VLOOKUP(A69,Lookups!$F$1404:$F$1411,1,FALSE)),A69, (A69&amp;IF(AND(ISNUMBER($B$6),OR($B$7="Yes",$B$7="Oes")),VLOOKUP($B$6,Postcode_Lookup!$I$2:$J$25605,2,FALSE),VLOOKUP('Stage 2'!$B$8,Lookups!$A$1414:$C$1436,3,FALSE))&amp;IF(Lookups!$B$1454="Cymraeg",VLOOKUP($B$5,Lookups!$B$436:$D$441,2,FALSE),VLOOKUP($B$5,Lookups!$A$436:$C$441,3,FALSE))))),Lookups!$F$1164:$H$1411,3,FALSE),2),""))</f>
        <v/>
      </c>
      <c r="L69" s="42"/>
      <c r="M69" s="42"/>
    </row>
    <row r="70" spans="1:15" ht="14.25" customHeight="1" x14ac:dyDescent="0.35">
      <c r="A70" s="43"/>
      <c r="B70" s="43"/>
      <c r="C70" s="43"/>
      <c r="D70" s="43"/>
      <c r="E70" s="43"/>
      <c r="F70" s="43"/>
      <c r="G70" s="43"/>
      <c r="H70" s="42"/>
      <c r="I70" s="42"/>
      <c r="J70" s="42"/>
      <c r="K70" s="42"/>
      <c r="L70" s="42"/>
      <c r="M70" s="42"/>
    </row>
    <row r="71" spans="1:15" ht="14.25" customHeight="1" x14ac:dyDescent="0.35">
      <c r="A71" s="43"/>
      <c r="B71" s="43"/>
      <c r="C71" s="43"/>
      <c r="D71" s="43"/>
      <c r="E71" s="43"/>
      <c r="F71" s="43"/>
      <c r="G71" s="43"/>
      <c r="H71" s="42"/>
      <c r="I71" s="42"/>
      <c r="J71" s="42"/>
      <c r="K71" s="42"/>
      <c r="L71" s="42"/>
      <c r="M71" s="42"/>
    </row>
    <row r="72" spans="1:15" ht="14.25" customHeight="1" x14ac:dyDescent="0.35">
      <c r="A72" s="43"/>
      <c r="B72" s="43"/>
      <c r="C72" s="43"/>
      <c r="D72" s="43"/>
      <c r="E72" s="43"/>
      <c r="F72" s="43"/>
      <c r="G72" s="43"/>
      <c r="H72" s="42" t="str">
        <f>IF(OR(ISBLANK(A72),ISBLANK(E72)),"",IFERROR(ROUND(E72*VLOOKUP((IF(ISTEXT(VLOOKUP(A72,Lookups!$F$1404:$F$1411,1,FALSE)),A72, (A72&amp;IF(AND(ISNUMBER('Stage 2'!$B$6),OR('Stage 2'!$B$7="Yes",'Stage 2'!$B$7="Oes")),VLOOKUP('Stage 2'!$B$6,Postcode_Lookup!$I$2:$J$25605,2,FALSE),VLOOKUP('Stage 2'!$B$8,Lookups!$A$1414:$C$1436,3,FALSE))&amp;IF(Lookups!$B$1454="Cymraeg",VLOOKUP('Stage 2'!$B$5,Lookups!$B$436:$D$441,2,FALSE),VLOOKUP('Stage 2'!$B$5,Lookups!$A$436:$C$441,3,FALSE))))),Lookups!$F$1164:$H$1411,2,FALSE),2),""))</f>
        <v/>
      </c>
      <c r="I72" s="42"/>
      <c r="J72" s="42"/>
      <c r="K72" s="42" t="str">
        <f>IF(OR(ISBLANK(A72),ISBLANK(E72)),"",IFERROR(ROUND(E72*VLOOKUP((IF(ISTEXT(VLOOKUP(A72,Lookups!$F$1404:$F$1411,1,FALSE)),A72, (A72&amp;IF(AND(ISNUMBER($B$6),OR($B$7="Yes",$B$7="Oes")),VLOOKUP($B$6,Postcode_Lookup!$I$2:$J$25605,2,FALSE),VLOOKUP('Stage 2'!$B$8,Lookups!$A$1414:$C$1436,3,FALSE))&amp;IF(Lookups!$B$1454="Cymraeg",VLOOKUP($B$5,Lookups!$B$436:$D$441,2,FALSE),VLOOKUP($B$5,Lookups!$A$436:$C$441,3,FALSE))))),Lookups!$F$1164:$H$1411,3,FALSE),2),""))</f>
        <v/>
      </c>
      <c r="L72" s="42"/>
      <c r="M72" s="42"/>
    </row>
    <row r="73" spans="1:15" ht="14.25" customHeight="1" x14ac:dyDescent="0.35">
      <c r="A73" s="43"/>
      <c r="B73" s="43"/>
      <c r="C73" s="43"/>
      <c r="D73" s="43"/>
      <c r="E73" s="43"/>
      <c r="F73" s="43"/>
      <c r="G73" s="43"/>
      <c r="H73" s="42"/>
      <c r="I73" s="42"/>
      <c r="J73" s="42"/>
      <c r="K73" s="42"/>
      <c r="L73" s="42"/>
      <c r="M73" s="42"/>
    </row>
    <row r="74" spans="1:15" ht="14.25" customHeight="1" x14ac:dyDescent="0.35">
      <c r="A74" s="43"/>
      <c r="B74" s="43"/>
      <c r="C74" s="43"/>
      <c r="D74" s="43"/>
      <c r="E74" s="43"/>
      <c r="F74" s="43"/>
      <c r="G74" s="43"/>
      <c r="H74" s="42"/>
      <c r="I74" s="42"/>
      <c r="J74" s="42"/>
      <c r="K74" s="42"/>
      <c r="L74" s="42"/>
      <c r="M74" s="42"/>
    </row>
    <row r="75" spans="1:15" ht="15" customHeight="1" x14ac:dyDescent="0.35">
      <c r="A75" s="43"/>
      <c r="B75" s="43"/>
      <c r="C75" s="43"/>
      <c r="D75" s="43"/>
      <c r="E75" s="43"/>
      <c r="F75" s="43"/>
      <c r="G75" s="43"/>
      <c r="H75" s="42" t="str">
        <f>IF(OR(ISBLANK(A75),ISBLANK(E75)),"",IFERROR(ROUND(E75*VLOOKUP((IF(ISTEXT(VLOOKUP(A75,Lookups!$F$1404:$F$1411,1,FALSE)),A75, (A75&amp;IF(AND(ISNUMBER('Stage 2'!$B$6),OR('Stage 2'!$B$7="Yes",'Stage 2'!$B$7="Oes")),VLOOKUP('Stage 2'!$B$6,Postcode_Lookup!$I$2:$J$25605,2,FALSE),VLOOKUP('Stage 2'!$B$8,Lookups!$A$1414:$C$1436,3,FALSE))&amp;IF(Lookups!$B$1454="Cymraeg",VLOOKUP('Stage 2'!$B$5,Lookups!$B$436:$D$441,2,FALSE),VLOOKUP('Stage 2'!$B$5,Lookups!$A$436:$C$441,3,FALSE))))),Lookups!$F$1164:$H$1411,2,FALSE),2),""))</f>
        <v/>
      </c>
      <c r="I75" s="42"/>
      <c r="J75" s="42"/>
      <c r="K75" s="42" t="str">
        <f>IF(OR(ISBLANK(A75),ISBLANK(E75)),"",IFERROR(ROUND(E75*VLOOKUP((IF(ISTEXT(VLOOKUP(A75,Lookups!$F$1404:$F$1411,1,FALSE)),A75, (A75&amp;IF(AND(ISNUMBER($B$6),OR($B$7="Yes",$B$7="Oes")),VLOOKUP($B$6,Postcode_Lookup!$I$2:$J$25605,2,FALSE),VLOOKUP('Stage 2'!$B$8,Lookups!$A$1414:$C$1436,3,FALSE))&amp;IF(Lookups!$B$1454="Cymraeg",VLOOKUP($B$5,Lookups!$B$436:$D$441,2,FALSE),VLOOKUP($B$5,Lookups!$A$436:$C$441,3,FALSE))))),Lookups!$F$1164:$H$1411,3,FALSE),2),""))</f>
        <v/>
      </c>
      <c r="L75" s="42"/>
      <c r="M75" s="42"/>
    </row>
    <row r="76" spans="1:15" ht="14.25" customHeight="1" x14ac:dyDescent="0.35">
      <c r="A76" s="43"/>
      <c r="B76" s="43"/>
      <c r="C76" s="43"/>
      <c r="D76" s="43"/>
      <c r="E76" s="43"/>
      <c r="F76" s="43"/>
      <c r="G76" s="43"/>
      <c r="H76" s="42"/>
      <c r="I76" s="42"/>
      <c r="J76" s="42"/>
      <c r="K76" s="42"/>
      <c r="L76" s="42"/>
      <c r="M76" s="42"/>
    </row>
    <row r="77" spans="1:15" ht="14.25" customHeight="1" x14ac:dyDescent="0.35">
      <c r="A77" s="43"/>
      <c r="B77" s="43"/>
      <c r="C77" s="43"/>
      <c r="D77" s="43"/>
      <c r="E77" s="43"/>
      <c r="F77" s="43"/>
      <c r="G77" s="43"/>
      <c r="H77" s="42"/>
      <c r="I77" s="42"/>
      <c r="J77" s="42"/>
      <c r="K77" s="42"/>
      <c r="L77" s="42"/>
      <c r="M77" s="42"/>
    </row>
    <row r="78" spans="1:15" ht="14.25" customHeight="1" x14ac:dyDescent="0.35">
      <c r="A78" s="43"/>
      <c r="B78" s="43"/>
      <c r="C78" s="43"/>
      <c r="D78" s="43"/>
      <c r="E78" s="43"/>
      <c r="F78" s="43"/>
      <c r="G78" s="43"/>
      <c r="H78" s="42" t="str">
        <f>IF(OR(ISBLANK(A78),ISBLANK(E78)),"",IFERROR(ROUND(E78*VLOOKUP((IF(ISTEXT(VLOOKUP(A78,Lookups!$F$1404:$F$1411,1,FALSE)),A78, (A78&amp;IF(AND(ISNUMBER('Stage 2'!$B$6),OR('Stage 2'!$B$7="Yes",'Stage 2'!$B$7="Oes")),VLOOKUP('Stage 2'!$B$6,Postcode_Lookup!$I$2:$J$25605,2,FALSE),VLOOKUP('Stage 2'!$B$8,Lookups!$A$1414:$C$1436,3,FALSE))&amp;IF(Lookups!$B$1454="Cymraeg",VLOOKUP('Stage 2'!$B$5,Lookups!$B$436:$D$441,2,FALSE),VLOOKUP('Stage 2'!$B$5,Lookups!$A$436:$C$441,3,FALSE))))),Lookups!$F$1164:$H$1411,2,FALSE),2),""))</f>
        <v/>
      </c>
      <c r="I78" s="42"/>
      <c r="J78" s="42"/>
      <c r="K78" s="42" t="str">
        <f>IF(OR(ISBLANK(A78),ISBLANK(E78)),"",IFERROR(ROUND(E78*VLOOKUP((IF(ISTEXT(VLOOKUP(A78,Lookups!$F$1404:$F$1411,1,FALSE)),A78, (A78&amp;IF(AND(ISNUMBER($B$6),OR($B$7="Yes",$B$7="Oes")),VLOOKUP($B$6,Postcode_Lookup!$I$2:$J$25605,2,FALSE),VLOOKUP('Stage 2'!$B$8,Lookups!$A$1414:$C$1436,3,FALSE))&amp;IF(Lookups!$B$1454="Cymraeg",VLOOKUP($B$5,Lookups!$B$436:$D$441,2,FALSE),VLOOKUP($B$5,Lookups!$A$436:$C$441,3,FALSE))))),Lookups!$F$1164:$H$1411,3,FALSE),2),""))</f>
        <v/>
      </c>
      <c r="L78" s="42"/>
      <c r="M78" s="42"/>
    </row>
    <row r="79" spans="1:15" ht="14.25" customHeight="1" x14ac:dyDescent="0.35">
      <c r="A79" s="43"/>
      <c r="B79" s="43"/>
      <c r="C79" s="43"/>
      <c r="D79" s="43"/>
      <c r="E79" s="43"/>
      <c r="F79" s="43"/>
      <c r="G79" s="43"/>
      <c r="H79" s="42"/>
      <c r="I79" s="42"/>
      <c r="J79" s="42"/>
      <c r="K79" s="42"/>
      <c r="L79" s="42"/>
      <c r="M79" s="42"/>
    </row>
    <row r="80" spans="1:15" ht="14.25" customHeight="1" x14ac:dyDescent="0.35">
      <c r="A80" s="43"/>
      <c r="B80" s="43"/>
      <c r="C80" s="43"/>
      <c r="D80" s="43"/>
      <c r="E80" s="43"/>
      <c r="F80" s="43"/>
      <c r="G80" s="43"/>
      <c r="H80" s="42"/>
      <c r="I80" s="42"/>
      <c r="J80" s="42"/>
      <c r="K80" s="42"/>
      <c r="L80" s="42"/>
      <c r="M80" s="42"/>
    </row>
    <row r="81" spans="1:13" ht="14.25" customHeight="1" x14ac:dyDescent="0.35">
      <c r="A81" s="43"/>
      <c r="B81" s="43"/>
      <c r="C81" s="43"/>
      <c r="D81" s="43"/>
      <c r="E81" s="43"/>
      <c r="F81" s="43"/>
      <c r="G81" s="43"/>
      <c r="H81" s="42" t="str">
        <f>IF(OR(ISBLANK(A81),ISBLANK(E81)),"",IFERROR(ROUND(E81*VLOOKUP((IF(ISTEXT(VLOOKUP(A81,Lookups!$F$1404:$F$1411,1,FALSE)),A81, (A81&amp;IF(AND(ISNUMBER('Stage 2'!$B$6),OR('Stage 2'!$B$7="Yes",'Stage 2'!$B$7="Oes")),VLOOKUP('Stage 2'!$B$6,Postcode_Lookup!$I$2:$J$25605,2,FALSE),VLOOKUP('Stage 2'!$B$8,Lookups!$A$1414:$C$1436,3,FALSE))&amp;IF(Lookups!$B$1454="Cymraeg",VLOOKUP('Stage 2'!$B$5,Lookups!$B$436:$D$441,2,FALSE),VLOOKUP('Stage 2'!$B$5,Lookups!$A$436:$C$441,3,FALSE))))),Lookups!$F$1164:$H$1411,2,FALSE),2),""))</f>
        <v/>
      </c>
      <c r="I81" s="42"/>
      <c r="J81" s="42"/>
      <c r="K81" s="42" t="str">
        <f>IF(OR(ISBLANK(A81),ISBLANK(E81)),"",IFERROR(ROUND(E81*VLOOKUP((IF(ISTEXT(VLOOKUP(A81,Lookups!$F$1404:$F$1411,1,FALSE)),A81, (A81&amp;IF(AND(ISNUMBER($B$6),OR($B$7="Yes",$B$7="Oes")),VLOOKUP($B$6,Postcode_Lookup!$I$2:$J$25605,2,FALSE),VLOOKUP('Stage 2'!$B$8,Lookups!$A$1414:$C$1436,3,FALSE))&amp;IF(Lookups!$B$1454="Cymraeg",VLOOKUP($B$5,Lookups!$B$436:$D$441,2,FALSE),VLOOKUP($B$5,Lookups!$A$436:$C$441,3,FALSE))))),Lookups!$F$1164:$H$1411,3,FALSE),2),""))</f>
        <v/>
      </c>
      <c r="L81" s="42"/>
      <c r="M81" s="42"/>
    </row>
    <row r="82" spans="1:13" ht="14.25" customHeight="1" x14ac:dyDescent="0.35">
      <c r="A82" s="43"/>
      <c r="B82" s="43"/>
      <c r="C82" s="43"/>
      <c r="D82" s="43"/>
      <c r="E82" s="43"/>
      <c r="F82" s="43"/>
      <c r="G82" s="43"/>
      <c r="H82" s="42"/>
      <c r="I82" s="42"/>
      <c r="J82" s="42"/>
      <c r="K82" s="42"/>
      <c r="L82" s="42"/>
      <c r="M82" s="42"/>
    </row>
    <row r="83" spans="1:13" ht="14.25" customHeight="1" x14ac:dyDescent="0.35">
      <c r="A83" s="43"/>
      <c r="B83" s="43"/>
      <c r="C83" s="43"/>
      <c r="D83" s="43"/>
      <c r="E83" s="43"/>
      <c r="F83" s="43"/>
      <c r="G83" s="43"/>
      <c r="H83" s="42"/>
      <c r="I83" s="42"/>
      <c r="J83" s="42"/>
      <c r="K83" s="42"/>
      <c r="L83" s="42"/>
      <c r="M83" s="42"/>
    </row>
    <row r="84" spans="1:13" ht="14.25" customHeight="1" x14ac:dyDescent="0.35">
      <c r="A84" s="43"/>
      <c r="B84" s="43"/>
      <c r="C84" s="43"/>
      <c r="D84" s="43"/>
      <c r="E84" s="43"/>
      <c r="F84" s="43"/>
      <c r="G84" s="43"/>
      <c r="H84" s="42" t="str">
        <f>IF(OR(ISBLANK(A84),ISBLANK(E84)),"",IFERROR(ROUND(E84*VLOOKUP((IF(ISTEXT(VLOOKUP(A84,Lookups!$F$1404:$F$1411,1,FALSE)),A84, (A84&amp;IF(AND(ISNUMBER('Stage 2'!$B$6),OR('Stage 2'!$B$7="Yes",'Stage 2'!$B$7="Oes")),VLOOKUP('Stage 2'!$B$6,Postcode_Lookup!$I$2:$J$25605,2,FALSE),VLOOKUP('Stage 2'!$B$8,Lookups!$A$1414:$C$1436,3,FALSE))&amp;IF(Lookups!$B$1454="Cymraeg",VLOOKUP('Stage 2'!$B$5,Lookups!$B$436:$D$441,2,FALSE),VLOOKUP('Stage 2'!$B$5,Lookups!$A$436:$C$441,3,FALSE))))),Lookups!$F$1164:$H$1411,2,FALSE),2),""))</f>
        <v/>
      </c>
      <c r="I84" s="42"/>
      <c r="J84" s="42"/>
      <c r="K84" s="42" t="str">
        <f>IF(OR(ISBLANK(A84),ISBLANK(E84)),"",IFERROR(ROUND(E84*VLOOKUP((IF(ISTEXT(VLOOKUP(A84,Lookups!$F$1404:$F$1411,1,FALSE)),A84, (A84&amp;IF(AND(ISNUMBER($B$6),OR($B$7="Yes",$B$7="Oes")),VLOOKUP($B$6,Postcode_Lookup!$I$2:$J$25605,2,FALSE),VLOOKUP('Stage 2'!$B$8,Lookups!$A$1414:$C$1436,3,FALSE))&amp;IF(Lookups!$B$1454="Cymraeg",VLOOKUP($B$5,Lookups!$B$436:$D$441,2,FALSE),VLOOKUP($B$5,Lookups!$A$436:$C$441,3,FALSE))))),Lookups!$F$1164:$H$1411,3,FALSE),2),""))</f>
        <v/>
      </c>
      <c r="L84" s="42"/>
      <c r="M84" s="42"/>
    </row>
    <row r="85" spans="1:13" ht="14.25" customHeight="1" x14ac:dyDescent="0.35">
      <c r="A85" s="43"/>
      <c r="B85" s="43"/>
      <c r="C85" s="43"/>
      <c r="D85" s="43"/>
      <c r="E85" s="43"/>
      <c r="F85" s="43"/>
      <c r="G85" s="43"/>
      <c r="H85" s="42"/>
      <c r="I85" s="42"/>
      <c r="J85" s="42"/>
      <c r="K85" s="42"/>
      <c r="L85" s="42"/>
      <c r="M85" s="42"/>
    </row>
    <row r="86" spans="1:13" ht="14.25" customHeight="1" x14ac:dyDescent="0.35">
      <c r="A86" s="43"/>
      <c r="B86" s="43"/>
      <c r="C86" s="43"/>
      <c r="D86" s="43"/>
      <c r="E86" s="43"/>
      <c r="F86" s="43"/>
      <c r="G86" s="43"/>
      <c r="H86" s="42"/>
      <c r="I86" s="42"/>
      <c r="J86" s="42"/>
      <c r="K86" s="42"/>
      <c r="L86" s="42"/>
      <c r="M86" s="42"/>
    </row>
    <row r="88" spans="1:13" ht="15.75" customHeight="1" x14ac:dyDescent="0.35">
      <c r="B88" s="42"/>
      <c r="C88" s="42"/>
      <c r="D88" s="42"/>
      <c r="F88" s="42"/>
      <c r="G88" s="42"/>
      <c r="I88" s="42"/>
      <c r="J88" s="42"/>
      <c r="L88" s="42"/>
      <c r="M88" s="42"/>
    </row>
    <row r="89" spans="1:13" ht="15.75" customHeight="1" x14ac:dyDescent="0.35">
      <c r="A89" s="42"/>
      <c r="B89" s="42"/>
      <c r="C89" s="42"/>
      <c r="D89" s="42"/>
      <c r="E89" s="42"/>
      <c r="F89" s="42"/>
      <c r="G89" s="42"/>
      <c r="H89" s="42"/>
      <c r="I89" s="42"/>
      <c r="J89" s="42"/>
      <c r="K89" s="42"/>
      <c r="L89" s="42"/>
      <c r="M89" s="42"/>
    </row>
    <row r="90" spans="1:13" ht="15.75" customHeight="1" x14ac:dyDescent="0.35">
      <c r="A90" s="42"/>
      <c r="B90" s="42"/>
      <c r="C90" s="42"/>
      <c r="D90" s="42"/>
      <c r="E90" s="42"/>
      <c r="F90" s="42"/>
      <c r="G90" s="42"/>
      <c r="H90" s="42"/>
      <c r="I90" s="42"/>
      <c r="J90" s="42"/>
      <c r="K90" s="42"/>
      <c r="L90" s="42"/>
      <c r="M90" s="42"/>
    </row>
  </sheetData>
  <sheetProtection algorithmName="SHA-512" hashValue="evxGAzxQ2l0ecNU9c7HpIau9sOzwE2mIbKpJYxzYXb4A3UXGFtkHzn4XFNBiJ0F6YhW2L7Nvc8IWbk/l57p4lQ==" saltValue="MUHDP+eIfbN9QVl8dgKrSw==" spinCount="100000" sheet="1" objects="1" scenarios="1"/>
  <dataValidations count="2">
    <dataValidation type="decimal" operator="greaterThan" allowBlank="1" showInputMessage="1" showErrorMessage="1" prompt="Nodwch arwynebedd pob gorchudd tir mewn hectarau._x000a_Enter the area of each land cover in hectares." sqref="E34:G86 F33:G33" xr:uid="{9143C153-BD16-4667-9B1A-B62A06FB4A1A}">
      <formula1>0</formula1>
    </dataValidation>
    <dataValidation type="decimal" operator="greaterThan" allowBlank="1" showErrorMessage="1" prompt="Nodwch arwynebedd pob gorchudd tir mewn hectarau._x000a_Enter the area of each land cover in hectares." sqref="B11:B25" xr:uid="{0E1EA9F7-21EE-4237-A74C-7DC5613FBD0B}">
      <formula1>0</formula1>
    </dataValidation>
  </dataValidations>
  <pageMargins left="0.7" right="0.7" top="0.75" bottom="0.75" header="0.3" footer="0.3"/>
  <pageSetup paperSize="9" orientation="portrait" r:id="rId1"/>
  <tableParts count="2">
    <tablePart r:id="rId2"/>
    <tablePart r:id="rId3"/>
  </tableParts>
  <extLst>
    <ext xmlns:x14="http://schemas.microsoft.com/office/spreadsheetml/2009/9/main" uri="{CCE6A557-97BC-4b89-ADB6-D9C93CAAB3DF}">
      <x14:dataValidations xmlns:xm="http://schemas.microsoft.com/office/excel/2006/main" count="11">
        <x14:dataValidation type="list" allowBlank="1" showInputMessage="1" showErrorMessage="1" xr:uid="{C6D08D30-C575-4CDB-AC9D-1533F2E5D6C5}">
          <x14:formula1>
            <xm:f>Lookups!$A$1426:$A$1434</xm:f>
          </x14:formula1>
          <xm:sqref>E27:G28 F26:G26</xm:sqref>
        </x14:dataValidation>
        <x14:dataValidation type="list" allowBlank="1" showInputMessage="1" showErrorMessage="1" prompt="Nodwch y gorchuddion tir presennol o fewn ffin goch y safle cyn datblygu._x000a_Enter the current land covers present within the redline boundary of the site pre-development." xr:uid="{30FF6E68-32B9-481E-8ED7-9C803C5F0D2C}">
          <x14:formula1>
            <xm:f>IF(Lookups!$B$1454="Cymraeg",TM!$E$281:$E$298,TM!$D$281:$D$298)</xm:f>
          </x14:formula1>
          <xm:sqref>A34:D86 B33:D33</xm:sqref>
        </x14:dataValidation>
        <x14:dataValidation type="list" allowBlank="1" showErrorMessage="1" prompt="Rhowch y draeniad pridd presennol (cyn datblygu) ar gyfer y safle sy'n cael ei ddatblygu._x000a_Enter the current (pre-development) soil drainage for the site being developed." xr:uid="{5DBFFF61-989D-4106-AC23-BA22015412A9}">
          <x14:formula1>
            <xm:f>IF(Lookups!$B$1454="Cymraeg",TM!$E$264:$E$269,TM!$D$264:$D$269)</xm:f>
          </x14:formula1>
          <xm:sqref>B5</xm:sqref>
        </x14:dataValidation>
        <x14:dataValidation type="list" allowBlank="1" showErrorMessage="1" prompt="Nodwch y gorchuddion tir presennol o fewn ffin goch y safle cyn datblygu._x000a_Enter the current land covers present within the redline boundary of the site pre-development." xr:uid="{8FB7EE66-E5AE-4FF7-8974-9792D3ECE2EA}">
          <x14:formula1>
            <xm:f>IF(Lookups!$B$1454="Cymraeg",TM!$E$281:$E$298,TM!$D$281:$D$298)</xm:f>
          </x14:formula1>
          <xm:sqref>A11:A25</xm:sqref>
        </x14:dataValidation>
        <x14:dataValidation type="list" allowBlank="1" showInputMessage="1" showErrorMessage="1" xr:uid="{A94A7466-AA99-4131-91DD-E72D86D0EFA2}">
          <x14:formula1>
            <xm:f>IF($B$6=IF(Lookups!$B$1454="Cymraeg",TM!$E$88,TM!$D$88),_xlfn.ANCHORARRAY(Lookups!$I$1440),IF(AND(IF(Lookups!$B$1454="Cymraeg",$B$7=TM!$E$273,$B$7=TM!$D$273),ISNUMBER($B$6)),_xlfn.ANCHORARRAY(Lookups!$I$1440),IF(Lookups!$B$1454="Cymraeg",TM!$E$88,TM!$D$88)))</xm:f>
          </x14:formula1>
          <xm:sqref>B8</xm:sqref>
        </x14:dataValidation>
        <x14:dataValidation type="list" allowBlank="1" showInputMessage="1" showErrorMessage="1" xr:uid="{3B713595-6073-40FF-8B96-D5823A4FB028}">
          <x14:formula1>
            <xm:f>IF(AND(Lookups!$B$1454="Cymraeg",ISNUMBER($B$6)),TM!$E$272:$E$273,IF(ISNUMBER($B$6),TM!D275:D276,""))</xm:f>
          </x14:formula1>
          <xm:sqref>M25:O25</xm:sqref>
        </x14:dataValidation>
        <x14:dataValidation type="list" allowBlank="1" showInputMessage="1" showErrorMessage="1" xr:uid="{44B85D3D-E998-4EBB-89FC-EFDB5065613D}">
          <x14:formula1>
            <xm:f>IF(AND(Lookups!$B$1454="Cymraeg",ISNUMBER($B$6)),TM!$E$272:$E$273,IF(ISNUMBER($B$6),TM!D275:D276,""))</xm:f>
          </x14:formula1>
          <xm:sqref>M24:O24</xm:sqref>
        </x14:dataValidation>
        <x14:dataValidation type="list" allowBlank="1" showInputMessage="1" showErrorMessage="1" xr:uid="{338836FC-DAA1-4CD1-BB4F-F09EBBCA7EEC}">
          <x14:formula1>
            <xm:f>IF(AND(Lookups!$B$1454="Cymraeg",ISNUMBER($B$6)),TM!$E$272:$E$273,IF(ISNUMBER($B$6),TM!D275:D276,""))</xm:f>
          </x14:formula1>
          <xm:sqref>M23:O23</xm:sqref>
        </x14:dataValidation>
        <x14:dataValidation type="list" allowBlank="1" showInputMessage="1" showErrorMessage="1" xr:uid="{8F23005B-600E-4FF7-8BC2-87B63A88C5EB}">
          <x14:formula1>
            <xm:f>IF(AND(Lookups!$B$1454="Cymraeg",ISNUMBER($B$6)),TM!$E$272:$E$273,IF(ISNUMBER($B$6),TM!D272:D273,IF(Lookups!$B$1454="Cymraeg",TM!$E$88,TM!$D$88)))</xm:f>
          </x14:formula1>
          <xm:sqref>B7</xm:sqref>
        </x14:dataValidation>
        <x14:dataValidation type="list" allowBlank="1" showInputMessage="1" showErrorMessage="1" xr:uid="{E4296DFC-C1CC-416F-8FA1-2A32E58633A5}">
          <x14:formula1>
            <xm:f>IF(AND(Lookups!$B$1454="Cymraeg",ISNUMBER($B$6)),TM!$E$272:$E$273,IF(ISNUMBER($B$6),TM!D273:D274,""))</xm:f>
          </x14:formula1>
          <xm:sqref>M10:O17</xm:sqref>
        </x14:dataValidation>
        <x14:dataValidation type="list" allowBlank="1" showInputMessage="1" showErrorMessage="1" xr:uid="{A4B1A190-A1A2-4E1C-BBDB-566D875CDF6C}">
          <x14:formula1>
            <xm:f>IF(AND(Lookups!$B$1454="Cymraeg",ISNUMBER($B$6)),TM!$E$272:$E$273,IF(ISNUMBER($B$6),TM!D276:D277,""))</xm:f>
          </x14:formula1>
          <xm:sqref>M18:O22</xm:sqref>
        </x14:dataValidation>
      </x14:dataValidations>
    </ext>
  </extLst>
</worksheet>
</file>

<file path=xl/worksheets/sheet4.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37A0E36F-8426-4E28-ACBC-C9220A5626B9}">
  <dimension ref="A1:Z62"/>
  <sheetViews>
    <sheetView topLeftCell="A2" zoomScale="80" zoomScaleNormal="80" workbookViewId="0">
      <selection activeCell="B6" sqref="B6"/>
    </sheetView>
  </sheetViews>
  <sheetFormatPr defaultColWidth="9" defaultRowHeight="15.5" x14ac:dyDescent="0.35"/>
  <cols>
    <col min="1" max="1" width="58.9140625" style="40" customWidth="1"/>
    <col min="2" max="2" width="21.9140625" style="40" customWidth="1"/>
    <col min="3" max="3" width="31" style="40" customWidth="1"/>
    <col min="4" max="4" width="27.5" style="40" customWidth="1"/>
    <col min="5" max="5" width="34.08203125" style="40" customWidth="1"/>
    <col min="6" max="23" width="7.5" style="40" customWidth="1"/>
    <col min="24" max="16384" width="9" style="40"/>
  </cols>
  <sheetData>
    <row r="1" spans="1:26" s="39" customFormat="1" ht="50.15" customHeight="1" x14ac:dyDescent="0.45">
      <c r="A1" s="14" t="str">
        <f>IF(Lookups!$B$1454="Cymraeg",TM!E300,TM!D300)</f>
        <v>Stage 3 - nutrient loading from new landcovers</v>
      </c>
      <c r="B1" s="12"/>
      <c r="C1" s="12"/>
      <c r="D1" s="12"/>
      <c r="E1" s="12"/>
      <c r="F1" s="12"/>
      <c r="G1" s="12"/>
      <c r="H1" s="12"/>
      <c r="I1" s="12"/>
      <c r="J1" s="12"/>
      <c r="K1" s="12"/>
      <c r="L1" s="12"/>
      <c r="M1" s="12"/>
      <c r="N1" s="12"/>
      <c r="O1" s="12"/>
      <c r="P1" s="12"/>
      <c r="Q1" s="12"/>
      <c r="R1" s="12"/>
      <c r="S1" s="12"/>
      <c r="T1" s="12"/>
      <c r="U1" s="12"/>
      <c r="V1" s="12"/>
      <c r="W1" s="12"/>
      <c r="X1" s="12"/>
      <c r="Y1" s="12"/>
      <c r="Z1" s="12"/>
    </row>
    <row r="2" spans="1:26" ht="309.64999999999998" customHeight="1" x14ac:dyDescent="0.35">
      <c r="A2" s="16" t="str">
        <f>IF(Lookups!$B$1454="Cymraeg",TM!E92,TM!D92)</f>
        <v>This sheet contains one table. A heading describes the table. 
The table is labelled 'New landcovers'. You will need to fill in cells A5 to B19. Cells B20, C5 to D19 are automatically generated and will state '0.00' unless the required user inputs have been entered. Cells E5 to E19 are automatically populated and will state 'Not applicable' unless the total area of the landcovers does not match the total area of the landcovers in the worksheet titled 'Stage 2'. Row 20 automatically calculates the 'Total' sum of cells B5 to B19 in cell B20, C5 to C19 in C20, and D5 to D19 in D20. 
How to fill in the table 'New landcovers':
Cells A5 to A19: Choose the new (post-development) land covers present within the redline boundary of the site.
Cells B5 to B19: Enter the area in hectares of each land cover.</v>
      </c>
      <c r="B2" s="50"/>
    </row>
    <row r="3" spans="1:26" ht="40.5" customHeight="1" x14ac:dyDescent="0.35">
      <c r="A3" s="13" t="str">
        <f>IF(Lookups!$B$1454="Cymraeg",TM!E303,TM!D303)</f>
        <v>New landcovers</v>
      </c>
      <c r="B3" s="42"/>
      <c r="C3" s="42"/>
      <c r="D3" s="42"/>
      <c r="E3" s="42"/>
      <c r="F3" s="42"/>
      <c r="G3" s="42"/>
      <c r="I3" s="42"/>
      <c r="J3" s="42"/>
      <c r="K3" s="42"/>
      <c r="L3" s="42"/>
      <c r="M3" s="42"/>
      <c r="N3" s="42"/>
      <c r="O3" s="42"/>
      <c r="Q3" s="47"/>
    </row>
    <row r="4" spans="1:26" ht="54" customHeight="1" x14ac:dyDescent="0.35">
      <c r="A4" s="5" t="s">
        <v>19</v>
      </c>
      <c r="B4" s="113" t="s">
        <v>103559</v>
      </c>
      <c r="C4" s="113" t="s">
        <v>103653</v>
      </c>
      <c r="D4" s="113" t="s">
        <v>103654</v>
      </c>
      <c r="E4" s="6" t="s">
        <v>103722</v>
      </c>
      <c r="F4" s="42"/>
      <c r="G4" s="42"/>
      <c r="I4" s="42"/>
      <c r="J4" s="42"/>
      <c r="K4" s="42"/>
      <c r="L4" s="42"/>
      <c r="M4" s="42"/>
      <c r="N4" s="42"/>
      <c r="O4" s="42"/>
    </row>
    <row r="5" spans="1:26" ht="23.15" customHeight="1" x14ac:dyDescent="0.35">
      <c r="A5" s="112" t="s">
        <v>64</v>
      </c>
      <c r="B5" s="49">
        <v>0.01</v>
      </c>
      <c r="C5" s="20">
        <f>IF(OR(ISBLANK(A5),ISBLANK(B5)),0,IFERROR(ROUND(B5*VLOOKUP((IF(ISTEXT(VLOOKUP(A5,Lookups!$F$1404:$F$1411,1,FALSE)),A5, ('Stage 1'!$B$6&amp;A5&amp;IF(AND(ISNUMBER('Stage 2'!$B$6),OR('Stage 2'!$B$7="Yes",'Stage 2'!$B$7="Oes")),VLOOKUP('Stage 2'!$B$6,Postcode_Lookup!$I$2:$J$28530,2,FALSE),VLOOKUP('Stage 2'!$B$8,Lookups!$A$1414:$C$1436,3,FALSE))&amp;IF(Lookups!$B$1454="Cymraeg",VLOOKUP('Stage 2'!$B$5,Lookups!$B$436:$D$441,2,FALSE),VLOOKUP('Stage 2'!$B$5,Lookups!$A$436:$C$441,3,FALSE))))),Lookups!$F$444:$H$1411,2,FALSE),2),0))</f>
        <v>0.02</v>
      </c>
      <c r="D5" s="20">
        <f>IF(OR(ISBLANK(A5),ISBLANK(B5)),0,IFERROR(ROUND(B5*VLOOKUP((IF(ISTEXT(VLOOKUP(A5,Lookups!$F$1404:$F$1411,1,FALSE)),A5, ('Stage 1'!$B$6&amp;A5&amp;IF(AND(ISNUMBER('Stage 2'!$B$6),OR('Stage 2'!$B$7="Yes",'Stage 2'!$B$7="Oes")),VLOOKUP('Stage 2'!$B$6,Postcode_Lookup!$I$2:$J$28530,2,FALSE),VLOOKUP('Stage 2'!$B$8,Lookups!$A$1414:$C$1436,3,FALSE))&amp;IF(Lookups!$B$1454="Cymraeg",VLOOKUP('Stage 2'!$B$5,Lookups!$B$436:$D$441,2,FALSE),VLOOKUP('Stage 2'!$B$5,Lookups!$A$436:$C$441,3,FALSE))))),Lookups!$F$444:$H$1411,3,FALSE),2),0))</f>
        <v>0.15</v>
      </c>
      <c r="E5" s="115" t="str">
        <f>IF($B$20&gt;'Stage 2'!$B$26,IF(Lookups!$B$1454="Cymraeg",TM!$E$309,TM!$D$309),IF($B$20='Stage 2'!$B$26,IF(Lookups!$B$1454="Cymraeg",TM!$E$88,TM!$D$88),IF(Lookups!$B$1454="Cymraeg",TM!$E$308,TM!$D$308)))</f>
        <v>Not applicable</v>
      </c>
    </row>
    <row r="6" spans="1:26" ht="23.15" customHeight="1" x14ac:dyDescent="0.35">
      <c r="A6" s="112"/>
      <c r="B6" s="49"/>
      <c r="C6" s="20">
        <f>IF(OR(ISBLANK(A6),ISBLANK(B6)),0,IFERROR(ROUND(B6*VLOOKUP((IF(ISTEXT(VLOOKUP(A6,Lookups!$F$1404:$F$1411,1,FALSE)),A6, ('Stage 1'!$B$6&amp;A6&amp;IF(AND(ISNUMBER('Stage 2'!$B$6),OR('Stage 2'!$B$7="Yes",'Stage 2'!$B$7="Oes")),VLOOKUP('Stage 2'!$B$6,Postcode_Lookup!$I$2:$J$28530,2,FALSE),VLOOKUP('Stage 2'!$B$8,Lookups!$A$1414:$C$1436,3,FALSE))&amp;IF(Lookups!$B$1454="Cymraeg",VLOOKUP('Stage 2'!$B$5,Lookups!$B$436:$D$441,2,FALSE),VLOOKUP('Stage 2'!$B$5,Lookups!$A$436:$C$441,3,FALSE))))),Lookups!$F$444:$H$1411,2,FALSE),2),0))</f>
        <v>0</v>
      </c>
      <c r="D6" s="20">
        <f>IF(OR(ISBLANK(A6),ISBLANK(B6)),0,IFERROR(ROUND(B6*VLOOKUP((IF(ISTEXT(VLOOKUP(A6,Lookups!$F$1404:$F$1411,1,FALSE)),A6, ('Stage 1'!$B$6&amp;A6&amp;IF(AND(ISNUMBER('Stage 2'!$B$6),OR('Stage 2'!$B$7="Yes",'Stage 2'!$B$7="Oes")),VLOOKUP('Stage 2'!$B$6,Postcode_Lookup!$I$2:$J$28530,2,FALSE),VLOOKUP('Stage 2'!$B$8,Lookups!$A$1414:$C$1436,3,FALSE))&amp;IF(Lookups!$B$1454="Cymraeg",VLOOKUP('Stage 2'!$B$5,Lookups!$B$436:$D$441,2,FALSE),VLOOKUP('Stage 2'!$B$5,Lookups!$A$436:$C$441,3,FALSE))))),Lookups!$F$444:$H$1411,3,FALSE),2),0))</f>
        <v>0</v>
      </c>
      <c r="E6" s="115" t="str">
        <f>IF($B$20&gt;'Stage 2'!$B$26,IF(Lookups!$B$1454="Cymraeg",TM!$E$309,TM!$D$309),IF($B$20='Stage 2'!$B$26,IF(Lookups!$B$1454="Cymraeg",TM!$E$88,TM!$D$88),IF(Lookups!$B$1454="Cymraeg",TM!$E$308,TM!$D$308)))</f>
        <v>Not applicable</v>
      </c>
    </row>
    <row r="7" spans="1:26" ht="23.15" customHeight="1" x14ac:dyDescent="0.35">
      <c r="A7" s="112"/>
      <c r="B7" s="49"/>
      <c r="C7" s="20">
        <f>IF(OR(ISBLANK(A7),ISBLANK(B7)),0,IFERROR(ROUND(B7*VLOOKUP((IF(ISTEXT(VLOOKUP(A7,Lookups!$F$1404:$F$1411,1,FALSE)),A7, ('Stage 1'!$B$6&amp;A7&amp;IF(AND(ISNUMBER('Stage 2'!$B$6),OR('Stage 2'!$B$7="Yes",'Stage 2'!$B$7="Oes")),VLOOKUP('Stage 2'!$B$6,Postcode_Lookup!$I$2:$J$28530,2,FALSE),VLOOKUP('Stage 2'!$B$8,Lookups!$A$1414:$C$1436,3,FALSE))&amp;IF(Lookups!$B$1454="Cymraeg",VLOOKUP('Stage 2'!$B$5,Lookups!$B$436:$D$441,2,FALSE),VLOOKUP('Stage 2'!$B$5,Lookups!$A$436:$C$441,3,FALSE))))),Lookups!$F$444:$H$1411,2,FALSE),2),0))</f>
        <v>0</v>
      </c>
      <c r="D7" s="20">
        <f>IF(OR(ISBLANK(A7),ISBLANK(B7)),0,IFERROR(ROUND(B7*VLOOKUP((IF(ISTEXT(VLOOKUP(A7,Lookups!$F$1404:$F$1411,1,FALSE)),A7, ('Stage 1'!$B$6&amp;A7&amp;IF(AND(ISNUMBER('Stage 2'!$B$6),OR('Stage 2'!$B$7="Yes",'Stage 2'!$B$7="Oes")),VLOOKUP('Stage 2'!$B$6,Postcode_Lookup!$I$2:$J$28530,2,FALSE),VLOOKUP('Stage 2'!$B$8,Lookups!$A$1414:$C$1436,3,FALSE))&amp;IF(Lookups!$B$1454="Cymraeg",VLOOKUP('Stage 2'!$B$5,Lookups!$B$436:$D$441,2,FALSE),VLOOKUP('Stage 2'!$B$5,Lookups!$A$436:$C$441,3,FALSE))))),Lookups!$F$444:$H$1411,3,FALSE),2),0))</f>
        <v>0</v>
      </c>
      <c r="E7" s="115" t="str">
        <f>IF($B$20&gt;'Stage 2'!$B$26,IF(Lookups!$B$1454="Cymraeg",TM!$E$309,TM!$D$309),IF($B$20='Stage 2'!$B$26,IF(Lookups!$B$1454="Cymraeg",TM!$E$88,TM!$D$88),IF(Lookups!$B$1454="Cymraeg",TM!$E$308,TM!$D$308)))</f>
        <v>Not applicable</v>
      </c>
    </row>
    <row r="8" spans="1:26" ht="23.15" customHeight="1" x14ac:dyDescent="0.35">
      <c r="A8" s="112"/>
      <c r="B8" s="49"/>
      <c r="C8" s="20">
        <f>IF(OR(ISBLANK(A8),ISBLANK(B8)),0,IFERROR(ROUND(B8*VLOOKUP((IF(ISTEXT(VLOOKUP(A8,Lookups!$F$1404:$F$1411,1,FALSE)),A8, ('Stage 1'!$B$6&amp;A8&amp;IF(AND(ISNUMBER('Stage 2'!$B$6),OR('Stage 2'!$B$7="Yes",'Stage 2'!$B$7="Oes")),VLOOKUP('Stage 2'!$B$6,Postcode_Lookup!$I$2:$J$28530,2,FALSE),VLOOKUP('Stage 2'!$B$8,Lookups!$A$1414:$C$1436,3,FALSE))&amp;IF(Lookups!$B$1454="Cymraeg",VLOOKUP('Stage 2'!$B$5,Lookups!$B$436:$D$441,2,FALSE),VLOOKUP('Stage 2'!$B$5,Lookups!$A$436:$C$441,3,FALSE))))),Lookups!$F$444:$H$1411,2,FALSE),2),0))</f>
        <v>0</v>
      </c>
      <c r="D8" s="20">
        <f>IF(OR(ISBLANK(A8),ISBLANK(B8)),0,IFERROR(ROUND(B8*VLOOKUP((IF(ISTEXT(VLOOKUP(A8,Lookups!$F$1404:$F$1411,1,FALSE)),A8, ('Stage 1'!$B$6&amp;A8&amp;IF(AND(ISNUMBER('Stage 2'!$B$6),OR('Stage 2'!$B$7="Yes",'Stage 2'!$B$7="Oes")),VLOOKUP('Stage 2'!$B$6,Postcode_Lookup!$I$2:$J$28530,2,FALSE),VLOOKUP('Stage 2'!$B$8,Lookups!$A$1414:$C$1436,3,FALSE))&amp;IF(Lookups!$B$1454="Cymraeg",VLOOKUP('Stage 2'!$B$5,Lookups!$B$436:$D$441,2,FALSE),VLOOKUP('Stage 2'!$B$5,Lookups!$A$436:$C$441,3,FALSE))))),Lookups!$F$444:$H$1411,3,FALSE),2),0))</f>
        <v>0</v>
      </c>
      <c r="E8" s="115" t="str">
        <f>IF($B$20&gt;'Stage 2'!$B$26,IF(Lookups!$B$1454="Cymraeg",TM!$E$309,TM!$D$309),IF($B$20='Stage 2'!$B$26,IF(Lookups!$B$1454="Cymraeg",TM!$E$88,TM!$D$88),IF(Lookups!$B$1454="Cymraeg",TM!$E$308,TM!$D$308)))</f>
        <v>Not applicable</v>
      </c>
    </row>
    <row r="9" spans="1:26" ht="23.15" customHeight="1" x14ac:dyDescent="0.35">
      <c r="A9" s="112"/>
      <c r="B9" s="49"/>
      <c r="C9" s="20">
        <f>IF(OR(ISBLANK(A9),ISBLANK(B9)),0,IFERROR(ROUND(B9*VLOOKUP((IF(ISTEXT(VLOOKUP(A9,Lookups!$F$1404:$F$1411,1,FALSE)),A9, ('Stage 1'!$B$6&amp;A9&amp;IF(AND(ISNUMBER('Stage 2'!$B$6),OR('Stage 2'!$B$7="Yes",'Stage 2'!$B$7="Oes")),VLOOKUP('Stage 2'!$B$6,Postcode_Lookup!$I$2:$J$28530,2,FALSE),VLOOKUP('Stage 2'!$B$8,Lookups!$A$1414:$C$1436,3,FALSE))&amp;IF(Lookups!$B$1454="Cymraeg",VLOOKUP('Stage 2'!$B$5,Lookups!$B$436:$D$441,2,FALSE),VLOOKUP('Stage 2'!$B$5,Lookups!$A$436:$C$441,3,FALSE))))),Lookups!$F$444:$H$1411,2,FALSE),2),0))</f>
        <v>0</v>
      </c>
      <c r="D9" s="20">
        <f>IF(OR(ISBLANK(A9),ISBLANK(B9)),0,IFERROR(ROUND(B9*VLOOKUP((IF(ISTEXT(VLOOKUP(A9,Lookups!$F$1404:$F$1411,1,FALSE)),A9, ('Stage 1'!$B$6&amp;A9&amp;IF(AND(ISNUMBER('Stage 2'!$B$6),OR('Stage 2'!$B$7="Yes",'Stage 2'!$B$7="Oes")),VLOOKUP('Stage 2'!$B$6,Postcode_Lookup!$I$2:$J$28530,2,FALSE),VLOOKUP('Stage 2'!$B$8,Lookups!$A$1414:$C$1436,3,FALSE))&amp;IF(Lookups!$B$1454="Cymraeg",VLOOKUP('Stage 2'!$B$5,Lookups!$B$436:$D$441,2,FALSE),VLOOKUP('Stage 2'!$B$5,Lookups!$A$436:$C$441,3,FALSE))))),Lookups!$F$444:$H$1411,3,FALSE),2),0))</f>
        <v>0</v>
      </c>
      <c r="E9" s="115" t="str">
        <f>IF($B$20&gt;'Stage 2'!$B$26,IF(Lookups!$B$1454="Cymraeg",TM!$E$309,TM!$D$309),IF($B$20='Stage 2'!$B$26,IF(Lookups!$B$1454="Cymraeg",TM!$E$88,TM!$D$88),IF(Lookups!$B$1454="Cymraeg",TM!$E$308,TM!$D$308)))</f>
        <v>Not applicable</v>
      </c>
    </row>
    <row r="10" spans="1:26" ht="23.15" customHeight="1" x14ac:dyDescent="0.35">
      <c r="A10" s="112"/>
      <c r="B10" s="49"/>
      <c r="C10" s="20">
        <f>IF(OR(ISBLANK(A10),ISBLANK(B10)),0,IFERROR(ROUND(B10*VLOOKUP((IF(ISTEXT(VLOOKUP(A10,Lookups!$F$1404:$F$1411,1,FALSE)),A10, ('Stage 1'!$B$6&amp;A10&amp;IF(AND(ISNUMBER('Stage 2'!$B$6),OR('Stage 2'!$B$7="Yes",'Stage 2'!$B$7="Oes")),VLOOKUP('Stage 2'!$B$6,Postcode_Lookup!$I$2:$J$28530,2,FALSE),VLOOKUP('Stage 2'!$B$8,Lookups!$A$1414:$C$1436,3,FALSE))&amp;IF(Lookups!$B$1454="Cymraeg",VLOOKUP('Stage 2'!$B$5,Lookups!$B$436:$D$441,2,FALSE),VLOOKUP('Stage 2'!$B$5,Lookups!$A$436:$C$441,3,FALSE))))),Lookups!$F$444:$H$1411,2,FALSE),2),0))</f>
        <v>0</v>
      </c>
      <c r="D10" s="20">
        <f>IF(OR(ISBLANK(A10),ISBLANK(B10)),0,IFERROR(ROUND(B10*VLOOKUP((IF(ISTEXT(VLOOKUP(A10,Lookups!$F$1404:$F$1411,1,FALSE)),A10, ('Stage 1'!$B$6&amp;A10&amp;IF(AND(ISNUMBER('Stage 2'!$B$6),OR('Stage 2'!$B$7="Yes",'Stage 2'!$B$7="Oes")),VLOOKUP('Stage 2'!$B$6,Postcode_Lookup!$I$2:$J$28530,2,FALSE),VLOOKUP('Stage 2'!$B$8,Lookups!$A$1414:$C$1436,3,FALSE))&amp;IF(Lookups!$B$1454="Cymraeg",VLOOKUP('Stage 2'!$B$5,Lookups!$B$436:$D$441,2,FALSE),VLOOKUP('Stage 2'!$B$5,Lookups!$A$436:$C$441,3,FALSE))))),Lookups!$F$444:$H$1411,3,FALSE),2),0))</f>
        <v>0</v>
      </c>
      <c r="E10" s="115" t="str">
        <f>IF($B$20&gt;'Stage 2'!$B$26,IF(Lookups!$B$1454="Cymraeg",TM!$E$309,TM!$D$309),IF($B$20='Stage 2'!$B$26,IF(Lookups!$B$1454="Cymraeg",TM!$E$88,TM!$D$88),IF(Lookups!$B$1454="Cymraeg",TM!$E$308,TM!$D$308)))</f>
        <v>Not applicable</v>
      </c>
    </row>
    <row r="11" spans="1:26" ht="23.15" customHeight="1" x14ac:dyDescent="0.35">
      <c r="A11" s="112"/>
      <c r="B11" s="49"/>
      <c r="C11" s="20">
        <f>IF(OR(ISBLANK(A11),ISBLANK(B11)),0,IFERROR(ROUND(B11*VLOOKUP((IF(ISTEXT(VLOOKUP(A11,Lookups!$F$1404:$F$1411,1,FALSE)),A11, ('Stage 1'!$B$6&amp;A11&amp;IF(AND(ISNUMBER('Stage 2'!$B$6),OR('Stage 2'!$B$7="Yes",'Stage 2'!$B$7="Oes")),VLOOKUP('Stage 2'!$B$6,Postcode_Lookup!$I$2:$J$28530,2,FALSE),VLOOKUP('Stage 2'!$B$8,Lookups!$A$1414:$C$1436,3,FALSE))&amp;IF(Lookups!$B$1454="Cymraeg",VLOOKUP('Stage 2'!$B$5,Lookups!$B$436:$D$441,2,FALSE),VLOOKUP('Stage 2'!$B$5,Lookups!$A$436:$C$441,3,FALSE))))),Lookups!$F$444:$H$1411,2,FALSE),2),0))</f>
        <v>0</v>
      </c>
      <c r="D11" s="20">
        <f>IF(OR(ISBLANK(A11),ISBLANK(B11)),0,IFERROR(ROUND(B11*VLOOKUP((IF(ISTEXT(VLOOKUP(A11,Lookups!$F$1404:$F$1411,1,FALSE)),A11, ('Stage 1'!$B$6&amp;A11&amp;IF(AND(ISNUMBER('Stage 2'!$B$6),OR('Stage 2'!$B$7="Yes",'Stage 2'!$B$7="Oes")),VLOOKUP('Stage 2'!$B$6,Postcode_Lookup!$I$2:$J$28530,2,FALSE),VLOOKUP('Stage 2'!$B$8,Lookups!$A$1414:$C$1436,3,FALSE))&amp;IF(Lookups!$B$1454="Cymraeg",VLOOKUP('Stage 2'!$B$5,Lookups!$B$436:$D$441,2,FALSE),VLOOKUP('Stage 2'!$B$5,Lookups!$A$436:$C$441,3,FALSE))))),Lookups!$F$444:$H$1411,3,FALSE),2),0))</f>
        <v>0</v>
      </c>
      <c r="E11" s="115" t="str">
        <f>IF($B$20&gt;'Stage 2'!$B$26,IF(Lookups!$B$1454="Cymraeg",TM!$E$309,TM!$D$309),IF($B$20='Stage 2'!$B$26,IF(Lookups!$B$1454="Cymraeg",TM!$E$88,TM!$D$88),IF(Lookups!$B$1454="Cymraeg",TM!$E$308,TM!$D$308)))</f>
        <v>Not applicable</v>
      </c>
    </row>
    <row r="12" spans="1:26" ht="23.15" customHeight="1" x14ac:dyDescent="0.35">
      <c r="A12" s="112"/>
      <c r="B12" s="49"/>
      <c r="C12" s="20">
        <f>IF(OR(ISBLANK(A12),ISBLANK(B12)),0,IFERROR(ROUND(B12*VLOOKUP((IF(ISTEXT(VLOOKUP(A12,Lookups!$F$1404:$F$1411,1,FALSE)),A12, ('Stage 1'!$B$6&amp;A12&amp;IF(AND(ISNUMBER('Stage 2'!$B$6),OR('Stage 2'!$B$7="Yes",'Stage 2'!$B$7="Oes")),VLOOKUP('Stage 2'!$B$6,Postcode_Lookup!$I$2:$J$28530,2,FALSE),VLOOKUP('Stage 2'!$B$8,Lookups!$A$1414:$C$1436,3,FALSE))&amp;IF(Lookups!$B$1454="Cymraeg",VLOOKUP('Stage 2'!$B$5,Lookups!$B$436:$D$441,2,FALSE),VLOOKUP('Stage 2'!$B$5,Lookups!$A$436:$C$441,3,FALSE))))),Lookups!$F$444:$H$1411,2,FALSE),2),0))</f>
        <v>0</v>
      </c>
      <c r="D12" s="20">
        <f>IF(OR(ISBLANK(A12),ISBLANK(B12)),0,IFERROR(ROUND(B12*VLOOKUP((IF(ISTEXT(VLOOKUP(A12,Lookups!$F$1404:$F$1411,1,FALSE)),A12, ('Stage 1'!$B$6&amp;A12&amp;IF(AND(ISNUMBER('Stage 2'!$B$6),OR('Stage 2'!$B$7="Yes",'Stage 2'!$B$7="Oes")),VLOOKUP('Stage 2'!$B$6,Postcode_Lookup!$I$2:$J$28530,2,FALSE),VLOOKUP('Stage 2'!$B$8,Lookups!$A$1414:$C$1436,3,FALSE))&amp;IF(Lookups!$B$1454="Cymraeg",VLOOKUP('Stage 2'!$B$5,Lookups!$B$436:$D$441,2,FALSE),VLOOKUP('Stage 2'!$B$5,Lookups!$A$436:$C$441,3,FALSE))))),Lookups!$F$444:$H$1411,3,FALSE),2),0))</f>
        <v>0</v>
      </c>
      <c r="E12" s="115" t="str">
        <f>IF($B$20&gt;'Stage 2'!$B$26,IF(Lookups!$B$1454="Cymraeg",TM!$E$309,TM!$D$309),IF($B$20='Stage 2'!$B$26,IF(Lookups!$B$1454="Cymraeg",TM!$E$88,TM!$D$88),IF(Lookups!$B$1454="Cymraeg",TM!$E$308,TM!$D$308)))</f>
        <v>Not applicable</v>
      </c>
    </row>
    <row r="13" spans="1:26" ht="23.15" customHeight="1" x14ac:dyDescent="0.35">
      <c r="A13" s="112"/>
      <c r="B13" s="49"/>
      <c r="C13" s="20">
        <f>IF(OR(ISBLANK(A13),ISBLANK(B13)),0,IFERROR(ROUND(B13*VLOOKUP((IF(ISTEXT(VLOOKUP(A13,Lookups!$F$1404:$F$1411,1,FALSE)),A13, ('Stage 1'!$B$6&amp;A13&amp;IF(AND(ISNUMBER('Stage 2'!$B$6),OR('Stage 2'!$B$7="Yes",'Stage 2'!$B$7="Oes")),VLOOKUP('Stage 2'!$B$6,Postcode_Lookup!$I$2:$J$28530,2,FALSE),VLOOKUP('Stage 2'!$B$8,Lookups!$A$1414:$C$1436,3,FALSE))&amp;IF(Lookups!$B$1454="Cymraeg",VLOOKUP('Stage 2'!$B$5,Lookups!$B$436:$D$441,2,FALSE),VLOOKUP('Stage 2'!$B$5,Lookups!$A$436:$C$441,3,FALSE))))),Lookups!$F$444:$H$1411,2,FALSE),2),0))</f>
        <v>0</v>
      </c>
      <c r="D13" s="20">
        <f>IF(OR(ISBLANK(A13),ISBLANK(B13)),0,IFERROR(ROUND(B13*VLOOKUP((IF(ISTEXT(VLOOKUP(A13,Lookups!$F$1404:$F$1411,1,FALSE)),A13, ('Stage 1'!$B$6&amp;A13&amp;IF(AND(ISNUMBER('Stage 2'!$B$6),OR('Stage 2'!$B$7="Yes",'Stage 2'!$B$7="Oes")),VLOOKUP('Stage 2'!$B$6,Postcode_Lookup!$I$2:$J$28530,2,FALSE),VLOOKUP('Stage 2'!$B$8,Lookups!$A$1414:$C$1436,3,FALSE))&amp;IF(Lookups!$B$1454="Cymraeg",VLOOKUP('Stage 2'!$B$5,Lookups!$B$436:$D$441,2,FALSE),VLOOKUP('Stage 2'!$B$5,Lookups!$A$436:$C$441,3,FALSE))))),Lookups!$F$444:$H$1411,3,FALSE),2),0))</f>
        <v>0</v>
      </c>
      <c r="E13" s="115" t="str">
        <f>IF($B$20&gt;'Stage 2'!$B$26,IF(Lookups!$B$1454="Cymraeg",TM!$E$309,TM!$D$309),IF($B$20='Stage 2'!$B$26,IF(Lookups!$B$1454="Cymraeg",TM!$E$88,TM!$D$88),IF(Lookups!$B$1454="Cymraeg",TM!$E$308,TM!$D$308)))</f>
        <v>Not applicable</v>
      </c>
    </row>
    <row r="14" spans="1:26" ht="23.15" customHeight="1" x14ac:dyDescent="0.35">
      <c r="A14" s="112"/>
      <c r="B14" s="49"/>
      <c r="C14" s="20">
        <f>IF(OR(ISBLANK(A14),ISBLANK(B14)),0,IFERROR(ROUND(B14*VLOOKUP((IF(ISTEXT(VLOOKUP(A14,Lookups!$F$1404:$F$1411,1,FALSE)),A14, ('Stage 1'!$B$6&amp;A14&amp;IF(AND(ISNUMBER('Stage 2'!$B$6),OR('Stage 2'!$B$7="Yes",'Stage 2'!$B$7="Oes")),VLOOKUP('Stage 2'!$B$6,Postcode_Lookup!$I$2:$J$28530,2,FALSE),VLOOKUP('Stage 2'!$B$8,Lookups!$A$1414:$C$1436,3,FALSE))&amp;IF(Lookups!$B$1454="Cymraeg",VLOOKUP('Stage 2'!$B$5,Lookups!$B$436:$D$441,2,FALSE),VLOOKUP('Stage 2'!$B$5,Lookups!$A$436:$C$441,3,FALSE))))),Lookups!$F$444:$H$1411,2,FALSE),2),0))</f>
        <v>0</v>
      </c>
      <c r="D14" s="20">
        <f>IF(OR(ISBLANK(A14),ISBLANK(B14)),0,IFERROR(ROUND(B14*VLOOKUP((IF(ISTEXT(VLOOKUP(A14,Lookups!$F$1404:$F$1411,1,FALSE)),A14, ('Stage 1'!$B$6&amp;A14&amp;IF(AND(ISNUMBER('Stage 2'!$B$6),OR('Stage 2'!$B$7="Yes",'Stage 2'!$B$7="Oes")),VLOOKUP('Stage 2'!$B$6,Postcode_Lookup!$I$2:$J$28530,2,FALSE),VLOOKUP('Stage 2'!$B$8,Lookups!$A$1414:$C$1436,3,FALSE))&amp;IF(Lookups!$B$1454="Cymraeg",VLOOKUP('Stage 2'!$B$5,Lookups!$B$436:$D$441,2,FALSE),VLOOKUP('Stage 2'!$B$5,Lookups!$A$436:$C$441,3,FALSE))))),Lookups!$F$444:$H$1411,3,FALSE),2),0))</f>
        <v>0</v>
      </c>
      <c r="E14" s="115" t="str">
        <f>IF($B$20&gt;'Stage 2'!$B$26,IF(Lookups!$B$1454="Cymraeg",TM!$E$309,TM!$D$309),IF($B$20='Stage 2'!$B$26,IF(Lookups!$B$1454="Cymraeg",TM!$E$88,TM!$D$88),IF(Lookups!$B$1454="Cymraeg",TM!$E$308,TM!$D$308)))</f>
        <v>Not applicable</v>
      </c>
    </row>
    <row r="15" spans="1:26" ht="23.15" customHeight="1" x14ac:dyDescent="0.35">
      <c r="A15" s="112"/>
      <c r="B15" s="49"/>
      <c r="C15" s="20">
        <f>IF(OR(ISBLANK(A15),ISBLANK(B15)),0,IFERROR(ROUND(B15*VLOOKUP((IF(ISTEXT(VLOOKUP(A15,Lookups!$F$1404:$F$1411,1,FALSE)),A15, ('Stage 1'!$B$6&amp;A15&amp;IF(AND(ISNUMBER('Stage 2'!$B$6),OR('Stage 2'!$B$7="Yes",'Stage 2'!$B$7="Oes")),VLOOKUP('Stage 2'!$B$6,Postcode_Lookup!$I$2:$J$28530,2,FALSE),VLOOKUP('Stage 2'!$B$8,Lookups!$A$1414:$C$1436,3,FALSE))&amp;IF(Lookups!$B$1454="Cymraeg",VLOOKUP('Stage 2'!$B$5,Lookups!$B$436:$D$441,2,FALSE),VLOOKUP('Stage 2'!$B$5,Lookups!$A$436:$C$441,3,FALSE))))),Lookups!$F$444:$H$1411,2,FALSE),2),0))</f>
        <v>0</v>
      </c>
      <c r="D15" s="20">
        <f>IF(OR(ISBLANK(A15),ISBLANK(B15)),0,IFERROR(ROUND(B15*VLOOKUP((IF(ISTEXT(VLOOKUP(A15,Lookups!$F$1404:$F$1411,1,FALSE)),A15, ('Stage 1'!$B$6&amp;A15&amp;IF(AND(ISNUMBER('Stage 2'!$B$6),OR('Stage 2'!$B$7="Yes",'Stage 2'!$B$7="Oes")),VLOOKUP('Stage 2'!$B$6,Postcode_Lookup!$I$2:$J$28530,2,FALSE),VLOOKUP('Stage 2'!$B$8,Lookups!$A$1414:$C$1436,3,FALSE))&amp;IF(Lookups!$B$1454="Cymraeg",VLOOKUP('Stage 2'!$B$5,Lookups!$B$436:$D$441,2,FALSE),VLOOKUP('Stage 2'!$B$5,Lookups!$A$436:$C$441,3,FALSE))))),Lookups!$F$444:$H$1411,3,FALSE),2),0))</f>
        <v>0</v>
      </c>
      <c r="E15" s="115" t="str">
        <f>IF($B$20&gt;'Stage 2'!$B$26,IF(Lookups!$B$1454="Cymraeg",TM!$E$309,TM!$D$309),IF($B$20='Stage 2'!$B$26,IF(Lookups!$B$1454="Cymraeg",TM!$E$88,TM!$D$88),IF(Lookups!$B$1454="Cymraeg",TM!$E$308,TM!$D$308)))</f>
        <v>Not applicable</v>
      </c>
    </row>
    <row r="16" spans="1:26" ht="23.15" customHeight="1" x14ac:dyDescent="0.35">
      <c r="A16" s="112"/>
      <c r="B16" s="49"/>
      <c r="C16" s="20">
        <f>IF(OR(ISBLANK(A16),ISBLANK(B16)),0,IFERROR(ROUND(B16*VLOOKUP((IF(ISTEXT(VLOOKUP(A16,Lookups!$F$1404:$F$1411,1,FALSE)),A16, ('Stage 1'!$B$6&amp;A16&amp;IF(AND(ISNUMBER('Stage 2'!$B$6),OR('Stage 2'!$B$7="Yes",'Stage 2'!$B$7="Oes")),VLOOKUP('Stage 2'!$B$6,Postcode_Lookup!$I$2:$J$28530,2,FALSE),VLOOKUP('Stage 2'!$B$8,Lookups!$A$1414:$C$1436,3,FALSE))&amp;IF(Lookups!$B$1454="Cymraeg",VLOOKUP('Stage 2'!$B$5,Lookups!$B$436:$D$441,2,FALSE),VLOOKUP('Stage 2'!$B$5,Lookups!$A$436:$C$441,3,FALSE))))),Lookups!$F$444:$H$1411,2,FALSE),2),0))</f>
        <v>0</v>
      </c>
      <c r="D16" s="20">
        <f>IF(OR(ISBLANK(A16),ISBLANK(B16)),0,IFERROR(ROUND(B16*VLOOKUP((IF(ISTEXT(VLOOKUP(A16,Lookups!$F$1404:$F$1411,1,FALSE)),A16, ('Stage 1'!$B$6&amp;A16&amp;IF(AND(ISNUMBER('Stage 2'!$B$6),OR('Stage 2'!$B$7="Yes",'Stage 2'!$B$7="Oes")),VLOOKUP('Stage 2'!$B$6,Postcode_Lookup!$I$2:$J$28530,2,FALSE),VLOOKUP('Stage 2'!$B$8,Lookups!$A$1414:$C$1436,3,FALSE))&amp;IF(Lookups!$B$1454="Cymraeg",VLOOKUP('Stage 2'!$B$5,Lookups!$B$436:$D$441,2,FALSE),VLOOKUP('Stage 2'!$B$5,Lookups!$A$436:$C$441,3,FALSE))))),Lookups!$F$444:$H$1411,3,FALSE),2),0))</f>
        <v>0</v>
      </c>
      <c r="E16" s="115" t="str">
        <f>IF($B$20&gt;'Stage 2'!$B$26,IF(Lookups!$B$1454="Cymraeg",TM!$E$309,TM!$D$309),IF($B$20='Stage 2'!$B$26,IF(Lookups!$B$1454="Cymraeg",TM!$E$88,TM!$D$88),IF(Lookups!$B$1454="Cymraeg",TM!$E$308,TM!$D$308)))</f>
        <v>Not applicable</v>
      </c>
    </row>
    <row r="17" spans="1:23" ht="23.15" customHeight="1" x14ac:dyDescent="0.35">
      <c r="A17" s="112"/>
      <c r="B17" s="49"/>
      <c r="C17" s="20">
        <f>IF(OR(ISBLANK(A17),ISBLANK(B17)),0,IFERROR(ROUND(B17*VLOOKUP((IF(ISTEXT(VLOOKUP(A17,Lookups!$F$1404:$F$1411,1,FALSE)),A17, ('Stage 1'!$B$6&amp;A17&amp;IF(AND(ISNUMBER('Stage 2'!$B$6),OR('Stage 2'!$B$7="Yes",'Stage 2'!$B$7="Oes")),VLOOKUP('Stage 2'!$B$6,Postcode_Lookup!$I$2:$J$28530,2,FALSE),VLOOKUP('Stage 2'!$B$8,Lookups!$A$1414:$C$1436,3,FALSE))&amp;IF(Lookups!$B$1454="Cymraeg",VLOOKUP('Stage 2'!$B$5,Lookups!$B$436:$D$441,2,FALSE),VLOOKUP('Stage 2'!$B$5,Lookups!$A$436:$C$441,3,FALSE))))),Lookups!$F$444:$H$1411,2,FALSE),2),0))</f>
        <v>0</v>
      </c>
      <c r="D17" s="20">
        <f>IF(OR(ISBLANK(A17),ISBLANK(B17)),0,IFERROR(ROUND(B17*VLOOKUP((IF(ISTEXT(VLOOKUP(A17,Lookups!$F$1404:$F$1411,1,FALSE)),A17, ('Stage 1'!$B$6&amp;A17&amp;IF(AND(ISNUMBER('Stage 2'!$B$6),OR('Stage 2'!$B$7="Yes",'Stage 2'!$B$7="Oes")),VLOOKUP('Stage 2'!$B$6,Postcode_Lookup!$I$2:$J$28530,2,FALSE),VLOOKUP('Stage 2'!$B$8,Lookups!$A$1414:$C$1436,3,FALSE))&amp;IF(Lookups!$B$1454="Cymraeg",VLOOKUP('Stage 2'!$B$5,Lookups!$B$436:$D$441,2,FALSE),VLOOKUP('Stage 2'!$B$5,Lookups!$A$436:$C$441,3,FALSE))))),Lookups!$F$444:$H$1411,3,FALSE),2),0))</f>
        <v>0</v>
      </c>
      <c r="E17" s="115" t="str">
        <f>IF($B$20&gt;'Stage 2'!$B$26,IF(Lookups!$B$1454="Cymraeg",TM!$E$309,TM!$D$309),IF($B$20='Stage 2'!$B$26,IF(Lookups!$B$1454="Cymraeg",TM!$E$88,TM!$D$88),IF(Lookups!$B$1454="Cymraeg",TM!$E$308,TM!$D$308)))</f>
        <v>Not applicable</v>
      </c>
    </row>
    <row r="18" spans="1:23" ht="23.15" customHeight="1" x14ac:dyDescent="0.35">
      <c r="A18" s="112"/>
      <c r="B18" s="49"/>
      <c r="C18" s="20">
        <f>IF(OR(ISBLANK(A18),ISBLANK(B18)),0,IFERROR(ROUND(B18*VLOOKUP((IF(ISTEXT(VLOOKUP(A18,Lookups!$F$1404:$F$1411,1,FALSE)),A18, ('Stage 1'!$B$6&amp;A18&amp;IF(AND(ISNUMBER('Stage 2'!$B$6),OR('Stage 2'!$B$7="Yes",'Stage 2'!$B$7="Oes")),VLOOKUP('Stage 2'!$B$6,Postcode_Lookup!$I$2:$J$28530,2,FALSE),VLOOKUP('Stage 2'!$B$8,Lookups!$A$1414:$C$1436,3,FALSE))&amp;IF(Lookups!$B$1454="Cymraeg",VLOOKUP('Stage 2'!$B$5,Lookups!$B$436:$D$441,2,FALSE),VLOOKUP('Stage 2'!$B$5,Lookups!$A$436:$C$441,3,FALSE))))),Lookups!$F$444:$H$1411,2,FALSE),2),0))</f>
        <v>0</v>
      </c>
      <c r="D18" s="20">
        <f>IF(OR(ISBLANK(A18),ISBLANK(B18)),0,IFERROR(ROUND(B18*VLOOKUP((IF(ISTEXT(VLOOKUP(A18,Lookups!$F$1404:$F$1411,1,FALSE)),A18, ('Stage 1'!$B$6&amp;A18&amp;IF(AND(ISNUMBER('Stage 2'!$B$6),OR('Stage 2'!$B$7="Yes",'Stage 2'!$B$7="Oes")),VLOOKUP('Stage 2'!$B$6,Postcode_Lookup!$I$2:$J$28530,2,FALSE),VLOOKUP('Stage 2'!$B$8,Lookups!$A$1414:$C$1436,3,FALSE))&amp;IF(Lookups!$B$1454="Cymraeg",VLOOKUP('Stage 2'!$B$5,Lookups!$B$436:$D$441,2,FALSE),VLOOKUP('Stage 2'!$B$5,Lookups!$A$436:$C$441,3,FALSE))))),Lookups!$F$444:$H$1411,3,FALSE),2),0))</f>
        <v>0</v>
      </c>
      <c r="E18" s="115" t="str">
        <f>IF($B$20&gt;'Stage 2'!$B$26,IF(Lookups!$B$1454="Cymraeg",TM!$E$309,TM!$D$309),IF($B$20='Stage 2'!$B$26,IF(Lookups!$B$1454="Cymraeg",TM!$E$88,TM!$D$88),IF(Lookups!$B$1454="Cymraeg",TM!$E$308,TM!$D$308)))</f>
        <v>Not applicable</v>
      </c>
    </row>
    <row r="19" spans="1:23" ht="23.15" customHeight="1" x14ac:dyDescent="0.35">
      <c r="A19" s="112"/>
      <c r="B19" s="49"/>
      <c r="C19" s="20">
        <f>IF(OR(ISBLANK(A19),ISBLANK(B19)),0,IFERROR(ROUND(B19*VLOOKUP((IF(ISTEXT(VLOOKUP(A19,Lookups!$F$1404:$F$1411,1,FALSE)),A19, ('Stage 1'!$B$6&amp;A19&amp;IF(AND(ISNUMBER('Stage 2'!$B$6),OR('Stage 2'!$B$7="Yes",'Stage 2'!$B$7="Oes")),VLOOKUP('Stage 2'!$B$6,Postcode_Lookup!$I$2:$J$28530,2,FALSE),VLOOKUP('Stage 2'!$B$8,Lookups!$A$1414:$C$1436,3,FALSE))&amp;IF(Lookups!$B$1454="Cymraeg",VLOOKUP('Stage 2'!$B$5,Lookups!$B$436:$D$441,2,FALSE),VLOOKUP('Stage 2'!$B$5,Lookups!$A$436:$C$441,3,FALSE))))),Lookups!$F$444:$H$1411,2,FALSE),2),0))</f>
        <v>0</v>
      </c>
      <c r="D19" s="20">
        <f>IF(OR(ISBLANK(A19),ISBLANK(B19)),0,IFERROR(ROUND(B19*VLOOKUP((IF(ISTEXT(VLOOKUP(A19,Lookups!$F$1404:$F$1411,1,FALSE)),A19, ('Stage 1'!$B$6&amp;A19&amp;IF(AND(ISNUMBER('Stage 2'!$B$6),OR('Stage 2'!$B$7="Yes",'Stage 2'!$B$7="Oes")),VLOOKUP('Stage 2'!$B$6,Postcode_Lookup!$I$2:$J$28530,2,FALSE),VLOOKUP('Stage 2'!$B$8,Lookups!$A$1414:$C$1436,3,FALSE))&amp;IF(Lookups!$B$1454="Cymraeg",VLOOKUP('Stage 2'!$B$5,Lookups!$B$436:$D$441,2,FALSE),VLOOKUP('Stage 2'!$B$5,Lookups!$A$436:$C$441,3,FALSE))))),Lookups!$F$444:$H$1411,3,FALSE),2),0))</f>
        <v>0</v>
      </c>
      <c r="E19" s="115" t="str">
        <f>IF($B$20&gt;'Stage 2'!$B$26,IF(Lookups!$B$1454="Cymraeg",TM!$E$309,TM!$D$309),IF($B$20='Stage 2'!$B$26,IF(Lookups!$B$1454="Cymraeg",TM!$E$88,TM!$D$88),IF(Lookups!$B$1454="Cymraeg",TM!$E$308,TM!$D$308)))</f>
        <v>Not applicable</v>
      </c>
    </row>
    <row r="20" spans="1:23" ht="23.15" customHeight="1" x14ac:dyDescent="0.35">
      <c r="A20" s="114" t="str">
        <f>IF(Lookups!$B$1454="Cymraeg",TM!E314,TM!D314)</f>
        <v>Total:</v>
      </c>
      <c r="B20" s="21">
        <f>SUM(B5:B19)</f>
        <v>0.01</v>
      </c>
      <c r="C20" s="21">
        <f>SUM(C5:C19)</f>
        <v>0.02</v>
      </c>
      <c r="D20" s="21">
        <f>SUM(D5:D19)</f>
        <v>0.15</v>
      </c>
      <c r="E20" s="116" t="str">
        <f>IF(Lookups!$B$1454="Cymraeg",TM!$E$88,TM!$D$88)</f>
        <v>Not applicable</v>
      </c>
      <c r="F20" s="42"/>
      <c r="G20" s="42"/>
      <c r="I20" s="42"/>
      <c r="J20" s="42"/>
      <c r="L20" s="42"/>
      <c r="M20" s="42"/>
      <c r="N20" s="42"/>
      <c r="O20" s="42"/>
      <c r="P20" s="42"/>
      <c r="Q20" s="42"/>
      <c r="R20" s="42"/>
      <c r="S20" s="42"/>
      <c r="T20" s="42"/>
    </row>
    <row r="21" spans="1:23" ht="14.25" customHeight="1" x14ac:dyDescent="0.35">
      <c r="A21" s="42"/>
      <c r="B21" s="42"/>
      <c r="C21" s="42"/>
      <c r="D21" s="42"/>
      <c r="E21" s="42"/>
      <c r="F21" s="42"/>
      <c r="G21" s="42"/>
      <c r="H21" s="42"/>
      <c r="I21" s="42"/>
      <c r="J21" s="42"/>
      <c r="K21" s="42"/>
      <c r="L21" s="42"/>
      <c r="M21" s="42"/>
      <c r="N21" s="42"/>
      <c r="O21" s="42"/>
      <c r="P21" s="42"/>
      <c r="Q21" s="42"/>
      <c r="R21" s="42"/>
      <c r="S21" s="42"/>
      <c r="T21" s="42"/>
    </row>
    <row r="22" spans="1:23" ht="14.25" customHeight="1" x14ac:dyDescent="0.35">
      <c r="A22" s="42"/>
      <c r="B22" s="42"/>
      <c r="C22" s="42"/>
      <c r="D22" s="42"/>
      <c r="E22" s="42"/>
      <c r="F22" s="42"/>
      <c r="G22" s="42"/>
      <c r="H22" s="42"/>
      <c r="I22" s="42"/>
      <c r="J22" s="42"/>
      <c r="K22" s="42"/>
      <c r="L22" s="42"/>
      <c r="M22" s="42"/>
      <c r="N22" s="42"/>
      <c r="O22" s="42"/>
      <c r="P22" s="42"/>
      <c r="Q22" s="42"/>
      <c r="R22" s="42"/>
      <c r="S22" s="42"/>
      <c r="T22" s="42"/>
    </row>
    <row r="23" spans="1:23" ht="14.25" customHeight="1" x14ac:dyDescent="0.35">
      <c r="B23" s="43"/>
      <c r="C23" s="43"/>
      <c r="D23" s="43"/>
      <c r="F23" s="43"/>
      <c r="G23" s="43"/>
      <c r="I23" s="42"/>
      <c r="J23" s="42"/>
      <c r="L23" s="42"/>
      <c r="M23" s="42"/>
      <c r="O23" s="42"/>
      <c r="P23" s="42"/>
      <c r="Q23" s="42"/>
      <c r="R23" s="42"/>
      <c r="S23" s="42"/>
      <c r="T23" s="42"/>
    </row>
    <row r="24" spans="1:23" ht="14.25" customHeight="1" x14ac:dyDescent="0.35">
      <c r="A24" s="43"/>
      <c r="B24" s="43"/>
      <c r="C24" s="43"/>
      <c r="D24" s="43"/>
      <c r="E24" s="43"/>
      <c r="F24" s="43"/>
      <c r="G24" s="43"/>
      <c r="H24" s="42"/>
      <c r="I24" s="42"/>
      <c r="J24" s="42"/>
      <c r="K24" s="42"/>
      <c r="L24" s="42"/>
      <c r="M24" s="42"/>
      <c r="N24" s="42"/>
      <c r="O24" s="42"/>
      <c r="P24" s="42"/>
      <c r="Q24" s="42"/>
      <c r="R24" s="42"/>
      <c r="S24" s="42"/>
      <c r="T24" s="42"/>
      <c r="U24" s="42"/>
      <c r="V24" s="42"/>
      <c r="W24" s="42"/>
    </row>
    <row r="25" spans="1:23" ht="14.25" customHeight="1" x14ac:dyDescent="0.35">
      <c r="A25" s="43"/>
      <c r="B25" s="43"/>
      <c r="C25" s="43"/>
      <c r="D25" s="43"/>
      <c r="E25" s="43"/>
      <c r="F25" s="43"/>
      <c r="G25" s="43"/>
      <c r="H25" s="42"/>
      <c r="I25" s="42"/>
      <c r="J25" s="42"/>
      <c r="K25" s="42"/>
      <c r="L25" s="42"/>
      <c r="M25" s="42"/>
      <c r="N25" s="42"/>
      <c r="O25" s="42"/>
      <c r="P25" s="42"/>
      <c r="Q25" s="42"/>
      <c r="R25" s="42"/>
      <c r="S25" s="42"/>
      <c r="T25" s="42"/>
      <c r="U25" s="42"/>
      <c r="V25" s="42"/>
      <c r="W25" s="42"/>
    </row>
    <row r="26" spans="1:23" ht="14.25" customHeight="1" x14ac:dyDescent="0.35">
      <c r="A26" s="43"/>
      <c r="B26" s="43"/>
      <c r="C26" s="43"/>
      <c r="D26" s="43"/>
      <c r="E26" s="43"/>
      <c r="F26" s="43"/>
      <c r="G26" s="43"/>
      <c r="H26" s="42" t="str">
        <f>IF(OR(ISBLANK(A26),ISBLANK(E26)),"",IFERROR(ROUND(E26*VLOOKUP((IF(ISTEXT(VLOOKUP(A26,Lookups!$F$1404:$F$1411,1,FALSE)),A26, (A26&amp;IF(AND(ISNUMBER('Stage 2'!$B$6),OR('Stage 2'!$B$7="Yes",'Stage 2'!$B$7="Oes")),VLOOKUP('Stage 2'!$B$6,Postcode_Lookup!$I$2:$J$25605,2,FALSE),VLOOKUP('Stage 2'!$B$8,Lookups!$A$1414:$C$1436,3,FALSE))&amp;IF(Lookups!$B$1454="Cymraeg",VLOOKUP('Stage 2'!$B$5,Lookups!$B$436:$D$441,2,FALSE),VLOOKUP('Stage 2'!$B$5,Lookups!$A$436:$C$441,3,FALSE))))),Lookups!$F$1164:$H$1411,2,FALSE),2),""))</f>
        <v/>
      </c>
      <c r="I26" s="42"/>
      <c r="J26" s="42"/>
      <c r="K26" s="42" t="str">
        <f>IF(OR(ISBLANK(A26),ISBLANK(E26)),"",IFERROR(ROUND(E26*VLOOKUP((IF(ISTEXT(VLOOKUP(A26,Lookups!$F$1404:$F$1411,1,FALSE)),A26, (A26&amp;IF(AND(ISNUMBER('Stage 2'!$B$6),OR('Stage 2'!$B$7="Yes",'Stage 2'!$B$7="Oes")),VLOOKUP('Stage 2'!$B$6,Postcode_Lookup!$I$2:$J$25605,2,FALSE),VLOOKUP('Stage 2'!$B$8,Lookups!$A$1414:$C$1436,3,FALSE))&amp;IF(Lookups!$B$1454="Cymraeg",VLOOKUP('Stage 2'!$B$5,Lookups!$B$436:$D$441,2,FALSE),VLOOKUP('Stage 2'!$B$5,Lookups!$A$436:$C$441,3,FALSE))))),Lookups!$F$1164:$H$1411,3,FALSE),2),""))</f>
        <v/>
      </c>
      <c r="L26" s="42"/>
      <c r="M26" s="42"/>
      <c r="N26" s="42"/>
      <c r="O26" s="42"/>
      <c r="P26" s="42"/>
      <c r="Q26" s="42"/>
      <c r="R26" s="42"/>
      <c r="S26" s="42"/>
      <c r="T26" s="42"/>
      <c r="U26" s="42"/>
      <c r="V26" s="42"/>
      <c r="W26" s="42"/>
    </row>
    <row r="27" spans="1:23" ht="14.25" customHeight="1" x14ac:dyDescent="0.35">
      <c r="A27" s="43"/>
      <c r="B27" s="43"/>
      <c r="C27" s="43"/>
      <c r="D27" s="43"/>
      <c r="E27" s="43"/>
      <c r="F27" s="43"/>
      <c r="G27" s="43"/>
      <c r="H27" s="42"/>
      <c r="I27" s="42"/>
      <c r="J27" s="42"/>
      <c r="K27" s="42"/>
      <c r="L27" s="42"/>
      <c r="M27" s="42"/>
      <c r="O27" s="42"/>
      <c r="P27" s="42"/>
      <c r="Q27" s="42"/>
      <c r="R27" s="42"/>
      <c r="S27" s="42"/>
      <c r="T27" s="42"/>
    </row>
    <row r="28" spans="1:23" ht="14.25" customHeight="1" x14ac:dyDescent="0.35">
      <c r="A28" s="43"/>
      <c r="B28" s="43"/>
      <c r="C28" s="43"/>
      <c r="D28" s="43"/>
      <c r="E28" s="43"/>
      <c r="F28" s="43"/>
      <c r="G28" s="43"/>
      <c r="H28" s="42"/>
      <c r="I28" s="42"/>
      <c r="J28" s="42"/>
      <c r="K28" s="42"/>
      <c r="L28" s="42"/>
      <c r="M28" s="42"/>
      <c r="N28" s="42"/>
      <c r="O28" s="42"/>
      <c r="P28" s="42"/>
      <c r="Q28" s="42"/>
      <c r="R28" s="42"/>
      <c r="S28" s="42"/>
      <c r="T28" s="42"/>
    </row>
    <row r="29" spans="1:23" ht="14.25" customHeight="1" x14ac:dyDescent="0.35">
      <c r="A29" s="43"/>
      <c r="B29" s="43"/>
      <c r="C29" s="43"/>
      <c r="D29" s="43"/>
      <c r="E29" s="43"/>
      <c r="F29" s="43"/>
      <c r="G29" s="43"/>
      <c r="H29" s="42" t="str">
        <f>IF(OR(ISBLANK(A29),ISBLANK(E29)),"",IFERROR(ROUND(E29*VLOOKUP((IF(ISTEXT(VLOOKUP(A29,Lookups!$F$1404:$F$1411,1,FALSE)),A29, (A29&amp;IF(AND(ISNUMBER('Stage 2'!$B$6),OR('Stage 2'!$B$7="Yes",'Stage 2'!$B$7="Oes")),VLOOKUP('Stage 2'!$B$6,Postcode_Lookup!$I$2:$J$25605,2,FALSE),VLOOKUP('Stage 2'!$B$8,Lookups!$A$1414:$C$1436,3,FALSE))&amp;IF(Lookups!$B$1454="Cymraeg",VLOOKUP('Stage 2'!$B$5,Lookups!$B$436:$D$441,2,FALSE),VLOOKUP('Stage 2'!$B$5,Lookups!$A$436:$C$441,3,FALSE))))),Lookups!$F$1164:$H$1411,2,FALSE),2),""))</f>
        <v/>
      </c>
      <c r="I29" s="42"/>
      <c r="J29" s="42"/>
      <c r="K29" s="42" t="str">
        <f>IF(OR(ISBLANK(A29),ISBLANK(E29)),"",IFERROR(ROUND(E29*VLOOKUP((IF(ISTEXT(VLOOKUP(A29,Lookups!$F$1404:$F$1411,1,FALSE)),A29, (A29&amp;IF(AND(ISNUMBER('Stage 2'!$B$6),OR('Stage 2'!$B$7="Yes",'Stage 2'!$B$7="Oes")),VLOOKUP('Stage 2'!$B$6,Postcode_Lookup!$I$2:$J$25605,2,FALSE),VLOOKUP('Stage 2'!$B$8,Lookups!$A$1414:$C$1436,3,FALSE))&amp;IF(Lookups!$B$1454="Cymraeg",VLOOKUP('Stage 2'!$B$5,Lookups!$B$436:$D$441,2,FALSE),VLOOKUP('Stage 2'!$B$5,Lookups!$A$436:$C$441,3,FALSE))))),Lookups!$F$1164:$H$1411,3,FALSE),2),""))</f>
        <v/>
      </c>
      <c r="L29" s="42"/>
      <c r="M29" s="42"/>
      <c r="N29" s="42"/>
      <c r="O29" s="42"/>
      <c r="P29" s="42"/>
      <c r="Q29" s="42"/>
      <c r="R29" s="42"/>
      <c r="S29" s="42"/>
      <c r="T29" s="42"/>
    </row>
    <row r="30" spans="1:23" ht="14.25" customHeight="1" x14ac:dyDescent="0.35">
      <c r="A30" s="43"/>
      <c r="B30" s="43"/>
      <c r="C30" s="43"/>
      <c r="D30" s="43"/>
      <c r="E30" s="43"/>
      <c r="F30" s="43"/>
      <c r="G30" s="43"/>
      <c r="H30" s="42"/>
      <c r="I30" s="42"/>
      <c r="J30" s="42"/>
      <c r="K30" s="42"/>
      <c r="L30" s="42"/>
      <c r="M30" s="42"/>
      <c r="N30" s="42"/>
      <c r="O30" s="42"/>
      <c r="P30" s="42"/>
      <c r="Q30" s="42"/>
      <c r="R30" s="42"/>
      <c r="S30" s="42"/>
      <c r="T30" s="42"/>
    </row>
    <row r="31" spans="1:23" ht="14.25" customHeight="1" x14ac:dyDescent="0.35">
      <c r="A31" s="43"/>
      <c r="B31" s="43"/>
      <c r="C31" s="43"/>
      <c r="D31" s="43"/>
      <c r="E31" s="43"/>
      <c r="F31" s="43"/>
      <c r="G31" s="43"/>
      <c r="H31" s="42"/>
      <c r="I31" s="42"/>
      <c r="J31" s="42"/>
      <c r="K31" s="42"/>
      <c r="L31" s="42"/>
      <c r="M31" s="42"/>
      <c r="O31" s="42"/>
      <c r="P31" s="42"/>
      <c r="Q31" s="42"/>
      <c r="R31" s="42"/>
      <c r="S31" s="42"/>
      <c r="T31" s="42"/>
    </row>
    <row r="32" spans="1:23" ht="14.25" customHeight="1" x14ac:dyDescent="0.35">
      <c r="A32" s="43"/>
      <c r="B32" s="43"/>
      <c r="C32" s="43"/>
      <c r="D32" s="43"/>
      <c r="E32" s="43"/>
      <c r="F32" s="43"/>
      <c r="G32" s="43"/>
      <c r="H32" s="42" t="str">
        <f>IF(OR(ISBLANK(A32),ISBLANK(E32)),"",IFERROR(ROUND(E32*VLOOKUP((IF(ISTEXT(VLOOKUP(A32,Lookups!$F$1404:$F$1411,1,FALSE)),A32, (A32&amp;IF(AND(ISNUMBER('Stage 2'!$B$6),OR('Stage 2'!$B$7="Yes",'Stage 2'!$B$7="Oes")),VLOOKUP('Stage 2'!$B$6,Postcode_Lookup!$I$2:$J$25605,2,FALSE),VLOOKUP('Stage 2'!$B$8,Lookups!$A$1414:$C$1436,3,FALSE))&amp;IF(Lookups!$B$1454="Cymraeg",VLOOKUP('Stage 2'!$B$5,Lookups!$B$436:$D$441,2,FALSE),VLOOKUP('Stage 2'!$B$5,Lookups!$A$436:$C$441,3,FALSE))))),Lookups!$F$1164:$H$1411,2,FALSE),2),""))</f>
        <v/>
      </c>
      <c r="I32" s="42"/>
      <c r="J32" s="42"/>
      <c r="K32" s="42" t="str">
        <f>IF(OR(ISBLANK(A32),ISBLANK(E32)),"",IFERROR(ROUND(E32*VLOOKUP((IF(ISTEXT(VLOOKUP(A32,Lookups!$F$1404:$F$1411,1,FALSE)),A32, (A32&amp;IF(AND(ISNUMBER('Stage 2'!$B$6),OR('Stage 2'!$B$7="Yes",'Stage 2'!$B$7="Oes")),VLOOKUP('Stage 2'!$B$6,Postcode_Lookup!$I$2:$J$25605,2,FALSE),VLOOKUP('Stage 2'!$B$8,Lookups!$A$1414:$C$1436,3,FALSE))&amp;IF(Lookups!$B$1454="Cymraeg",VLOOKUP('Stage 2'!$B$5,Lookups!$B$436:$D$441,2,FALSE),VLOOKUP('Stage 2'!$B$5,Lookups!$A$436:$C$441,3,FALSE))))),Lookups!$F$1164:$H$1411,3,FALSE),2),""))</f>
        <v/>
      </c>
      <c r="L32" s="42"/>
      <c r="M32" s="42"/>
      <c r="N32" s="42"/>
      <c r="O32" s="42"/>
      <c r="P32" s="42"/>
      <c r="Q32" s="42"/>
      <c r="R32" s="42"/>
      <c r="S32" s="42"/>
      <c r="T32" s="42"/>
    </row>
    <row r="33" spans="1:20" ht="14.25" customHeight="1" x14ac:dyDescent="0.35">
      <c r="A33" s="43"/>
      <c r="B33" s="43"/>
      <c r="C33" s="43"/>
      <c r="D33" s="43"/>
      <c r="E33" s="43"/>
      <c r="F33" s="43"/>
      <c r="G33" s="43"/>
      <c r="H33" s="42"/>
      <c r="I33" s="42"/>
      <c r="J33" s="42"/>
      <c r="K33" s="42"/>
      <c r="L33" s="42"/>
      <c r="M33" s="42"/>
      <c r="N33" s="42"/>
      <c r="O33" s="42"/>
      <c r="P33" s="42"/>
      <c r="Q33" s="42"/>
      <c r="R33" s="42"/>
      <c r="S33" s="42"/>
      <c r="T33" s="42"/>
    </row>
    <row r="34" spans="1:20" ht="14.25" customHeight="1" x14ac:dyDescent="0.35">
      <c r="A34" s="43"/>
      <c r="B34" s="43"/>
      <c r="C34" s="43"/>
      <c r="D34" s="43"/>
      <c r="E34" s="43"/>
      <c r="F34" s="43"/>
      <c r="G34" s="43"/>
      <c r="H34" s="42"/>
      <c r="I34" s="42"/>
      <c r="J34" s="42"/>
      <c r="K34" s="42"/>
      <c r="L34" s="42"/>
      <c r="M34" s="42"/>
      <c r="N34" s="42"/>
      <c r="O34" s="42"/>
      <c r="P34" s="42"/>
      <c r="Q34" s="42"/>
      <c r="R34" s="42"/>
      <c r="S34" s="42"/>
      <c r="T34" s="42"/>
    </row>
    <row r="35" spans="1:20" ht="14.25" customHeight="1" x14ac:dyDescent="0.35">
      <c r="A35" s="43"/>
      <c r="B35" s="43"/>
      <c r="C35" s="43"/>
      <c r="D35" s="43"/>
      <c r="E35" s="43"/>
      <c r="F35" s="43"/>
      <c r="G35" s="43"/>
      <c r="H35" s="42" t="str">
        <f>IF(OR(ISBLANK(A35),ISBLANK(E35)),"",IFERROR(ROUND(E35*VLOOKUP((IF(ISTEXT(VLOOKUP(A35,Lookups!$F$1404:$F$1411,1,FALSE)),A35, (A35&amp;IF(AND(ISNUMBER('Stage 2'!$B$6),OR('Stage 2'!$B$7="Yes",'Stage 2'!$B$7="Oes")),VLOOKUP('Stage 2'!$B$6,Postcode_Lookup!$I$2:$J$25605,2,FALSE),VLOOKUP('Stage 2'!$B$8,Lookups!$A$1414:$C$1436,3,FALSE))&amp;IF(Lookups!$B$1454="Cymraeg",VLOOKUP('Stage 2'!$B$5,Lookups!$B$436:$D$441,2,FALSE),VLOOKUP('Stage 2'!$B$5,Lookups!$A$436:$C$441,3,FALSE))))),Lookups!$F$1164:$H$1411,2,FALSE),2),""))</f>
        <v/>
      </c>
      <c r="I35" s="42"/>
      <c r="J35" s="42"/>
      <c r="K35" s="42" t="str">
        <f>IF(OR(ISBLANK(A35),ISBLANK(E35)),"",IFERROR(ROUND(E35*VLOOKUP((IF(ISTEXT(VLOOKUP(A35,Lookups!$F$1404:$F$1411,1,FALSE)),A35, (A35&amp;IF(AND(ISNUMBER('Stage 2'!$B$6),OR('Stage 2'!$B$7="Yes",'Stage 2'!$B$7="Oes")),VLOOKUP('Stage 2'!$B$6,Postcode_Lookup!$I$2:$J$25605,2,FALSE),VLOOKUP('Stage 2'!$B$8,Lookups!$A$1414:$C$1436,3,FALSE))&amp;IF(Lookups!$B$1454="Cymraeg",VLOOKUP('Stage 2'!$B$5,Lookups!$B$436:$D$441,2,FALSE),VLOOKUP('Stage 2'!$B$5,Lookups!$A$436:$C$441,3,FALSE))))),Lookups!$F$1164:$H$1411,3,FALSE),2),""))</f>
        <v/>
      </c>
      <c r="L35" s="42"/>
      <c r="M35" s="42"/>
      <c r="N35" s="42"/>
      <c r="O35" s="42"/>
      <c r="P35" s="42"/>
      <c r="Q35" s="42"/>
      <c r="R35" s="42"/>
      <c r="S35" s="42"/>
      <c r="T35" s="42"/>
    </row>
    <row r="36" spans="1:20" ht="14.25" customHeight="1" x14ac:dyDescent="0.35">
      <c r="A36" s="43"/>
      <c r="B36" s="43"/>
      <c r="C36" s="43"/>
      <c r="D36" s="43"/>
      <c r="E36" s="43"/>
      <c r="F36" s="43"/>
      <c r="G36" s="43"/>
      <c r="H36" s="42"/>
      <c r="I36" s="42"/>
      <c r="J36" s="42"/>
      <c r="K36" s="42"/>
      <c r="L36" s="42"/>
      <c r="M36" s="42"/>
      <c r="N36" s="42"/>
      <c r="O36" s="42"/>
      <c r="P36" s="42"/>
      <c r="Q36" s="42"/>
      <c r="R36" s="42"/>
      <c r="S36" s="42"/>
      <c r="T36" s="42"/>
    </row>
    <row r="37" spans="1:20" ht="14.25" customHeight="1" x14ac:dyDescent="0.35">
      <c r="A37" s="43"/>
      <c r="B37" s="43"/>
      <c r="C37" s="43"/>
      <c r="D37" s="43"/>
      <c r="E37" s="43"/>
      <c r="F37" s="43"/>
      <c r="G37" s="43"/>
      <c r="H37" s="42"/>
      <c r="I37" s="42"/>
      <c r="J37" s="42"/>
      <c r="K37" s="42"/>
      <c r="L37" s="42"/>
      <c r="M37" s="42"/>
      <c r="N37" s="42"/>
      <c r="O37" s="42"/>
      <c r="P37" s="42"/>
      <c r="Q37" s="42"/>
      <c r="R37" s="42"/>
      <c r="S37" s="42"/>
      <c r="T37" s="42"/>
    </row>
    <row r="38" spans="1:20" ht="14.25" customHeight="1" x14ac:dyDescent="0.35">
      <c r="A38" s="43"/>
      <c r="B38" s="43"/>
      <c r="C38" s="43"/>
      <c r="D38" s="43"/>
      <c r="E38" s="43"/>
      <c r="F38" s="43"/>
      <c r="G38" s="43"/>
      <c r="H38" s="42" t="str">
        <f>IF(OR(ISBLANK(A38),ISBLANK(E38)),"",IFERROR(ROUND(E38*VLOOKUP((IF(ISTEXT(VLOOKUP(A38,Lookups!$F$1404:$F$1411,1,FALSE)),A38, (A38&amp;IF(AND(ISNUMBER('Stage 2'!$B$6),OR('Stage 2'!$B$7="Yes",'Stage 2'!$B$7="Oes")),VLOOKUP('Stage 2'!$B$6,Postcode_Lookup!$I$2:$J$25605,2,FALSE),VLOOKUP('Stage 2'!$B$8,Lookups!$A$1414:$C$1436,3,FALSE))&amp;IF(Lookups!$B$1454="Cymraeg",VLOOKUP('Stage 2'!$B$5,Lookups!$B$436:$D$441,2,FALSE),VLOOKUP('Stage 2'!$B$5,Lookups!$A$436:$C$441,3,FALSE))))),Lookups!$F$1164:$H$1411,2,FALSE),2),""))</f>
        <v/>
      </c>
      <c r="I38" s="42"/>
      <c r="J38" s="42"/>
      <c r="K38" s="42" t="str">
        <f>IF(OR(ISBLANK(A38),ISBLANK(E38)),"",IFERROR(ROUND(E38*VLOOKUP((IF(ISTEXT(VLOOKUP(A38,Lookups!$F$1404:$F$1411,1,FALSE)),A38, (A38&amp;IF(AND(ISNUMBER('Stage 2'!$B$6),OR('Stage 2'!$B$7="Yes",'Stage 2'!$B$7="Oes")),VLOOKUP('Stage 2'!$B$6,Postcode_Lookup!$I$2:$J$25605,2,FALSE),VLOOKUP('Stage 2'!$B$8,Lookups!$A$1414:$C$1436,3,FALSE))&amp;IF(Lookups!$B$1454="Cymraeg",VLOOKUP('Stage 2'!$B$5,Lookups!$B$436:$D$441,2,FALSE),VLOOKUP('Stage 2'!$B$5,Lookups!$A$436:$C$441,3,FALSE))))),Lookups!$F$1164:$H$1411,3,FALSE),2),""))</f>
        <v/>
      </c>
      <c r="L38" s="42"/>
      <c r="M38" s="42"/>
      <c r="O38" s="42"/>
      <c r="P38" s="42"/>
      <c r="Q38" s="42"/>
      <c r="R38" s="42"/>
      <c r="S38" s="42"/>
      <c r="T38" s="42"/>
    </row>
    <row r="39" spans="1:20" ht="14.25" customHeight="1" x14ac:dyDescent="0.35">
      <c r="A39" s="43"/>
      <c r="B39" s="43"/>
      <c r="C39" s="43"/>
      <c r="D39" s="43"/>
      <c r="E39" s="43"/>
      <c r="F39" s="43"/>
      <c r="G39" s="43"/>
      <c r="H39" s="42"/>
      <c r="I39" s="42"/>
      <c r="J39" s="42"/>
      <c r="K39" s="42"/>
      <c r="L39" s="42"/>
      <c r="M39" s="42"/>
      <c r="O39" s="42"/>
      <c r="P39" s="42"/>
      <c r="Q39" s="42"/>
      <c r="R39" s="42"/>
      <c r="S39" s="42"/>
      <c r="T39" s="42"/>
    </row>
    <row r="40" spans="1:20" ht="14.25" customHeight="1" x14ac:dyDescent="0.35">
      <c r="A40" s="43"/>
      <c r="B40" s="43"/>
      <c r="C40" s="43"/>
      <c r="D40" s="43"/>
      <c r="E40" s="43"/>
      <c r="F40" s="43"/>
      <c r="G40" s="43"/>
      <c r="H40" s="42"/>
      <c r="I40" s="42"/>
      <c r="J40" s="42"/>
      <c r="K40" s="42"/>
      <c r="L40" s="42"/>
      <c r="M40" s="42"/>
      <c r="O40" s="42"/>
      <c r="P40" s="42"/>
      <c r="Q40" s="42"/>
      <c r="R40" s="42"/>
      <c r="S40" s="42"/>
      <c r="T40" s="42"/>
    </row>
    <row r="41" spans="1:20" ht="14.25" customHeight="1" x14ac:dyDescent="0.35">
      <c r="A41" s="43"/>
      <c r="B41" s="43"/>
      <c r="C41" s="43"/>
      <c r="D41" s="43"/>
      <c r="E41" s="43"/>
      <c r="F41" s="43"/>
      <c r="G41" s="43"/>
      <c r="H41" s="42" t="str">
        <f>IF(OR(ISBLANK(A41),ISBLANK(E41)),"",IFERROR(ROUND(E41*VLOOKUP((IF(ISTEXT(VLOOKUP(A41,Lookups!$F$1404:$F$1411,1,FALSE)),A41, (A41&amp;IF(AND(ISNUMBER('Stage 2'!$B$6),OR('Stage 2'!$B$7="Yes",'Stage 2'!$B$7="Oes")),VLOOKUP('Stage 2'!$B$6,Postcode_Lookup!$I$2:$J$25605,2,FALSE),VLOOKUP('Stage 2'!$B$8,Lookups!$A$1414:$C$1436,3,FALSE))&amp;IF(Lookups!$B$1454="Cymraeg",VLOOKUP('Stage 2'!$B$5,Lookups!$B$436:$D$441,2,FALSE),VLOOKUP('Stage 2'!$B$5,Lookups!$A$436:$C$441,3,FALSE))))),Lookups!$F$1164:$H$1411,2,FALSE),2),""))</f>
        <v/>
      </c>
      <c r="I41" s="42"/>
      <c r="J41" s="42"/>
      <c r="K41" s="42" t="str">
        <f>IF(OR(ISBLANK(A41),ISBLANK(E41)),"",IFERROR(ROUND(E41*VLOOKUP((IF(ISTEXT(VLOOKUP(A41,Lookups!$F$1404:$F$1411,1,FALSE)),A41, (A41&amp;IF(AND(ISNUMBER('Stage 2'!$B$6),OR('Stage 2'!$B$7="Yes",'Stage 2'!$B$7="Oes")),VLOOKUP('Stage 2'!$B$6,Postcode_Lookup!$I$2:$J$25605,2,FALSE),VLOOKUP('Stage 2'!$B$8,Lookups!$A$1414:$C$1436,3,FALSE))&amp;IF(Lookups!$B$1454="Cymraeg",VLOOKUP('Stage 2'!$B$5,Lookups!$B$436:$D$441,2,FALSE),VLOOKUP('Stage 2'!$B$5,Lookups!$A$436:$C$441,3,FALSE))))),Lookups!$F$1164:$H$1411,3,FALSE),2),""))</f>
        <v/>
      </c>
      <c r="L41" s="42"/>
      <c r="M41" s="42"/>
      <c r="O41" s="42"/>
      <c r="P41" s="42"/>
      <c r="Q41" s="42"/>
      <c r="R41" s="42"/>
      <c r="S41" s="42"/>
      <c r="T41" s="42"/>
    </row>
    <row r="42" spans="1:20" ht="14.25" customHeight="1" x14ac:dyDescent="0.35">
      <c r="A42" s="43"/>
      <c r="B42" s="43"/>
      <c r="C42" s="43"/>
      <c r="D42" s="43"/>
      <c r="E42" s="43"/>
      <c r="F42" s="43"/>
      <c r="G42" s="43"/>
      <c r="H42" s="42"/>
      <c r="I42" s="42"/>
      <c r="J42" s="42"/>
      <c r="K42" s="42"/>
      <c r="L42" s="42"/>
      <c r="M42" s="42"/>
      <c r="O42" s="42"/>
      <c r="P42" s="42"/>
      <c r="Q42" s="42"/>
      <c r="R42" s="42"/>
      <c r="S42" s="42"/>
      <c r="T42" s="42"/>
    </row>
    <row r="43" spans="1:20" ht="14.25" customHeight="1" x14ac:dyDescent="0.35">
      <c r="A43" s="43"/>
      <c r="B43" s="43"/>
      <c r="C43" s="43"/>
      <c r="D43" s="43"/>
      <c r="E43" s="43"/>
      <c r="F43" s="43"/>
      <c r="G43" s="43"/>
      <c r="H43" s="42"/>
      <c r="I43" s="42"/>
      <c r="J43" s="42"/>
      <c r="K43" s="42"/>
      <c r="L43" s="42"/>
      <c r="M43" s="42"/>
      <c r="O43" s="42"/>
      <c r="P43" s="42"/>
      <c r="Q43" s="42"/>
      <c r="R43" s="42"/>
      <c r="S43" s="42"/>
      <c r="T43" s="42"/>
    </row>
    <row r="44" spans="1:20" ht="14.25" customHeight="1" x14ac:dyDescent="0.35">
      <c r="A44" s="43"/>
      <c r="B44" s="43"/>
      <c r="C44" s="43"/>
      <c r="D44" s="43"/>
      <c r="E44" s="43"/>
      <c r="F44" s="43"/>
      <c r="G44" s="43"/>
      <c r="H44" s="42" t="str">
        <f>IF(OR(ISBLANK(A44),ISBLANK(E44)),"",IFERROR(ROUND(E44*VLOOKUP((IF(ISTEXT(VLOOKUP(A44,Lookups!$F$1404:$F$1411,1,FALSE)),A44, (A44&amp;IF(AND(ISNUMBER('Stage 2'!$B$6),OR('Stage 2'!$B$7="Yes",'Stage 2'!$B$7="Oes")),VLOOKUP('Stage 2'!$B$6,Postcode_Lookup!$I$2:$J$25605,2,FALSE),VLOOKUP('Stage 2'!$B$8,Lookups!$A$1414:$C$1436,3,FALSE))&amp;IF(Lookups!$B$1454="Cymraeg",VLOOKUP('Stage 2'!$B$5,Lookups!$B$436:$D$441,2,FALSE),VLOOKUP('Stage 2'!$B$5,Lookups!$A$436:$C$441,3,FALSE))))),Lookups!$F$1164:$H$1411,2,FALSE),2),""))</f>
        <v/>
      </c>
      <c r="I44" s="42"/>
      <c r="J44" s="42"/>
      <c r="K44" s="42" t="str">
        <f>IF(OR(ISBLANK(A44),ISBLANK(E44)),"",IFERROR(ROUND(E44*VLOOKUP((IF(ISTEXT(VLOOKUP(A44,Lookups!$F$1404:$F$1411,1,FALSE)),A44, (A44&amp;IF(AND(ISNUMBER('Stage 2'!$B$6),OR('Stage 2'!$B$7="Yes",'Stage 2'!$B$7="Oes")),VLOOKUP('Stage 2'!$B$6,Postcode_Lookup!$I$2:$J$25605,2,FALSE),VLOOKUP('Stage 2'!$B$8,Lookups!$A$1414:$C$1436,3,FALSE))&amp;IF(Lookups!$B$1454="Cymraeg",VLOOKUP('Stage 2'!$B$5,Lookups!$B$436:$D$441,2,FALSE),VLOOKUP('Stage 2'!$B$5,Lookups!$A$436:$C$441,3,FALSE))))),Lookups!$F$1164:$H$1411,3,FALSE),2),""))</f>
        <v/>
      </c>
      <c r="L44" s="42"/>
      <c r="M44" s="42"/>
      <c r="O44" s="42"/>
      <c r="P44" s="42"/>
      <c r="Q44" s="42"/>
      <c r="R44" s="42"/>
      <c r="S44" s="42"/>
      <c r="T44" s="42"/>
    </row>
    <row r="45" spans="1:20" ht="14.25" customHeight="1" x14ac:dyDescent="0.35">
      <c r="A45" s="43"/>
      <c r="B45" s="43"/>
      <c r="C45" s="43"/>
      <c r="D45" s="43"/>
      <c r="E45" s="43"/>
      <c r="F45" s="43"/>
      <c r="G45" s="43"/>
      <c r="H45" s="42"/>
      <c r="I45" s="42"/>
      <c r="J45" s="42"/>
      <c r="K45" s="42"/>
      <c r="L45" s="42"/>
      <c r="M45" s="42"/>
      <c r="O45" s="42"/>
      <c r="P45" s="42"/>
      <c r="Q45" s="42"/>
      <c r="R45" s="42"/>
      <c r="S45" s="42"/>
      <c r="T45" s="42"/>
    </row>
    <row r="46" spans="1:20" ht="14.25" customHeight="1" x14ac:dyDescent="0.35">
      <c r="A46" s="43"/>
      <c r="B46" s="43"/>
      <c r="C46" s="43"/>
      <c r="D46" s="43"/>
      <c r="E46" s="43"/>
      <c r="F46" s="43"/>
      <c r="G46" s="43"/>
      <c r="H46" s="42"/>
      <c r="I46" s="42"/>
      <c r="J46" s="42"/>
      <c r="K46" s="42"/>
      <c r="L46" s="42"/>
      <c r="M46" s="42"/>
      <c r="O46" s="42"/>
      <c r="P46" s="42"/>
      <c r="Q46" s="42"/>
      <c r="R46" s="42"/>
      <c r="S46" s="42"/>
      <c r="T46" s="42"/>
    </row>
    <row r="47" spans="1:20" ht="15" customHeight="1" x14ac:dyDescent="0.35">
      <c r="A47" s="43"/>
      <c r="B47" s="43"/>
      <c r="C47" s="43"/>
      <c r="D47" s="43"/>
      <c r="E47" s="43"/>
      <c r="F47" s="43"/>
      <c r="G47" s="43"/>
      <c r="H47" s="42" t="str">
        <f>IF(OR(ISBLANK(A47),ISBLANK(E47)),"",IFERROR(ROUND(E47*VLOOKUP((IF(ISTEXT(VLOOKUP(A47,Lookups!$F$1404:$F$1411,1,FALSE)),A47, (A47&amp;IF(AND(ISNUMBER('Stage 2'!$B$6),OR('Stage 2'!$B$7="Yes",'Stage 2'!$B$7="Oes")),VLOOKUP('Stage 2'!$B$6,Postcode_Lookup!$I$2:$J$25605,2,FALSE),VLOOKUP('Stage 2'!$B$8,Lookups!$A$1414:$C$1436,3,FALSE))&amp;IF(Lookups!$B$1454="Cymraeg",VLOOKUP('Stage 2'!$B$5,Lookups!$B$436:$D$441,2,FALSE),VLOOKUP('Stage 2'!$B$5,Lookups!$A$436:$C$441,3,FALSE))))),Lookups!$F$1164:$H$1411,2,FALSE),2),""))</f>
        <v/>
      </c>
      <c r="I47" s="42"/>
      <c r="J47" s="42"/>
      <c r="K47" s="42" t="str">
        <f>IF(OR(ISBLANK(A47),ISBLANK(E47)),"",IFERROR(ROUND(E47*VLOOKUP((IF(ISTEXT(VLOOKUP(A47,Lookups!$F$1404:$F$1411,1,FALSE)),A47, (A47&amp;IF(AND(ISNUMBER('Stage 2'!$B$6),OR('Stage 2'!$B$7="Yes",'Stage 2'!$B$7="Oes")),VLOOKUP('Stage 2'!$B$6,Postcode_Lookup!$I$2:$J$25605,2,FALSE),VLOOKUP('Stage 2'!$B$8,Lookups!$A$1414:$C$1436,3,FALSE))&amp;IF(Lookups!$B$1454="Cymraeg",VLOOKUP('Stage 2'!$B$5,Lookups!$B$436:$D$441,2,FALSE),VLOOKUP('Stage 2'!$B$5,Lookups!$A$436:$C$441,3,FALSE))))),Lookups!$F$1164:$H$1411,3,FALSE),2),""))</f>
        <v/>
      </c>
      <c r="L47" s="42"/>
      <c r="M47" s="42"/>
      <c r="O47" s="42"/>
      <c r="P47" s="42"/>
      <c r="Q47" s="42"/>
      <c r="R47" s="42"/>
      <c r="S47" s="42"/>
      <c r="T47" s="42"/>
    </row>
    <row r="48" spans="1:20" ht="14.25" customHeight="1" x14ac:dyDescent="0.35">
      <c r="A48" s="43"/>
      <c r="B48" s="43"/>
      <c r="C48" s="43"/>
      <c r="D48" s="43"/>
      <c r="E48" s="43"/>
      <c r="F48" s="43"/>
      <c r="G48" s="43"/>
      <c r="H48" s="42"/>
      <c r="I48" s="42"/>
      <c r="J48" s="42"/>
      <c r="K48" s="42"/>
      <c r="L48" s="42"/>
      <c r="M48" s="42"/>
      <c r="O48" s="42"/>
      <c r="P48" s="42"/>
      <c r="Q48" s="42"/>
      <c r="R48" s="42"/>
      <c r="S48" s="42"/>
      <c r="T48" s="42"/>
    </row>
    <row r="49" spans="1:20" ht="14.25" customHeight="1" x14ac:dyDescent="0.35">
      <c r="A49" s="43"/>
      <c r="B49" s="43"/>
      <c r="C49" s="43"/>
      <c r="D49" s="43"/>
      <c r="E49" s="43"/>
      <c r="F49" s="43"/>
      <c r="G49" s="43"/>
      <c r="H49" s="42"/>
      <c r="I49" s="42"/>
      <c r="J49" s="42"/>
      <c r="K49" s="42"/>
      <c r="L49" s="42"/>
      <c r="M49" s="42"/>
      <c r="O49" s="42"/>
      <c r="P49" s="42"/>
      <c r="Q49" s="42"/>
      <c r="R49" s="42"/>
      <c r="S49" s="42"/>
      <c r="T49" s="42"/>
    </row>
    <row r="50" spans="1:20" ht="14.25" customHeight="1" x14ac:dyDescent="0.35">
      <c r="A50" s="43"/>
      <c r="B50" s="43"/>
      <c r="C50" s="43"/>
      <c r="D50" s="43"/>
      <c r="E50" s="43"/>
      <c r="F50" s="43"/>
      <c r="G50" s="43"/>
      <c r="H50" s="42" t="str">
        <f>IF(OR(ISBLANK(A50),ISBLANK(E50)),"",IFERROR(ROUND(E50*VLOOKUP((IF(ISTEXT(VLOOKUP(A50,Lookups!$F$1404:$F$1411,1,FALSE)),A50, (A50&amp;IF(AND(ISNUMBER('Stage 2'!$B$6),OR('Stage 2'!$B$7="Yes",'Stage 2'!$B$7="Oes")),VLOOKUP('Stage 2'!$B$6,Postcode_Lookup!$I$2:$J$25605,2,FALSE),VLOOKUP('Stage 2'!$B$8,Lookups!$A$1414:$C$1436,3,FALSE))&amp;IF(Lookups!$B$1454="Cymraeg",VLOOKUP('Stage 2'!$B$5,Lookups!$B$436:$D$441,2,FALSE),VLOOKUP('Stage 2'!$B$5,Lookups!$A$436:$C$441,3,FALSE))))),Lookups!$F$1164:$H$1411,2,FALSE),2),""))</f>
        <v/>
      </c>
      <c r="I50" s="42"/>
      <c r="J50" s="42"/>
      <c r="K50" s="42" t="str">
        <f>IF(OR(ISBLANK(A50),ISBLANK(E50)),"",IFERROR(ROUND(E50*VLOOKUP((IF(ISTEXT(VLOOKUP(A50,Lookups!$F$1404:$F$1411,1,FALSE)),A50, (A50&amp;IF(AND(ISNUMBER('Stage 2'!$B$6),OR('Stage 2'!$B$7="Yes",'Stage 2'!$B$7="Oes")),VLOOKUP('Stage 2'!$B$6,Postcode_Lookup!$I$2:$J$25605,2,FALSE),VLOOKUP('Stage 2'!$B$8,Lookups!$A$1414:$C$1436,3,FALSE))&amp;IF(Lookups!$B$1454="Cymraeg",VLOOKUP('Stage 2'!$B$5,Lookups!$B$436:$D$441,2,FALSE),VLOOKUP('Stage 2'!$B$5,Lookups!$A$436:$C$441,3,FALSE))))),Lookups!$F$1164:$H$1411,3,FALSE),2),""))</f>
        <v/>
      </c>
      <c r="L50" s="42"/>
      <c r="M50" s="42"/>
      <c r="O50" s="42"/>
      <c r="P50" s="42"/>
      <c r="Q50" s="42"/>
      <c r="R50" s="42"/>
      <c r="S50" s="42"/>
      <c r="T50" s="42"/>
    </row>
    <row r="51" spans="1:20" ht="14.25" customHeight="1" x14ac:dyDescent="0.35">
      <c r="A51" s="43"/>
      <c r="B51" s="43"/>
      <c r="C51" s="43"/>
      <c r="D51" s="43"/>
      <c r="E51" s="43"/>
      <c r="F51" s="43"/>
      <c r="G51" s="43"/>
      <c r="H51" s="42"/>
      <c r="I51" s="42"/>
      <c r="J51" s="42"/>
      <c r="K51" s="42"/>
      <c r="L51" s="42"/>
      <c r="M51" s="42"/>
      <c r="O51" s="42"/>
      <c r="P51" s="42"/>
      <c r="Q51" s="42"/>
      <c r="R51" s="42"/>
      <c r="S51" s="42"/>
      <c r="T51" s="42"/>
    </row>
    <row r="52" spans="1:20" ht="14.25" customHeight="1" x14ac:dyDescent="0.35">
      <c r="A52" s="43"/>
      <c r="B52" s="43"/>
      <c r="C52" s="43"/>
      <c r="D52" s="43"/>
      <c r="E52" s="43"/>
      <c r="F52" s="43"/>
      <c r="G52" s="43"/>
      <c r="H52" s="42"/>
      <c r="I52" s="42"/>
      <c r="J52" s="42"/>
      <c r="K52" s="42"/>
      <c r="L52" s="42"/>
      <c r="M52" s="42"/>
      <c r="O52" s="42"/>
      <c r="P52" s="42"/>
      <c r="Q52" s="42"/>
      <c r="R52" s="42"/>
      <c r="S52" s="42"/>
      <c r="T52" s="42"/>
    </row>
    <row r="53" spans="1:20" ht="14.25" customHeight="1" x14ac:dyDescent="0.35">
      <c r="A53" s="43"/>
      <c r="B53" s="43"/>
      <c r="C53" s="43"/>
      <c r="D53" s="43"/>
      <c r="E53" s="43"/>
      <c r="F53" s="43"/>
      <c r="G53" s="43"/>
      <c r="H53" s="42" t="str">
        <f>IF(OR(ISBLANK(A53),ISBLANK(E53)),"",IFERROR(ROUND(E53*VLOOKUP((IF(ISTEXT(VLOOKUP(A53,Lookups!$F$1404:$F$1411,1,FALSE)),A53, (A53&amp;IF(AND(ISNUMBER('Stage 2'!$B$6),OR('Stage 2'!$B$7="Yes",'Stage 2'!$B$7="Oes")),VLOOKUP('Stage 2'!$B$6,Postcode_Lookup!$I$2:$J$25605,2,FALSE),VLOOKUP('Stage 2'!$B$8,Lookups!$A$1414:$C$1436,3,FALSE))&amp;IF(Lookups!$B$1454="Cymraeg",VLOOKUP('Stage 2'!$B$5,Lookups!$B$436:$D$441,2,FALSE),VLOOKUP('Stage 2'!$B$5,Lookups!$A$436:$C$441,3,FALSE))))),Lookups!$F$1164:$H$1411,2,FALSE),2),""))</f>
        <v/>
      </c>
      <c r="I53" s="42"/>
      <c r="J53" s="42"/>
      <c r="K53" s="42" t="str">
        <f>IF(OR(ISBLANK(A53),ISBLANK(E53)),"",IFERROR(ROUND(E53*VLOOKUP((IF(ISTEXT(VLOOKUP(A53,Lookups!$F$1404:$F$1411,1,FALSE)),A53, (A53&amp;IF(AND(ISNUMBER('Stage 2'!$B$6),OR('Stage 2'!$B$7="Yes",'Stage 2'!$B$7="Oes")),VLOOKUP('Stage 2'!$B$6,Postcode_Lookup!$I$2:$J$25605,2,FALSE),VLOOKUP('Stage 2'!$B$8,Lookups!$A$1414:$C$1436,3,FALSE))&amp;IF(Lookups!$B$1454="Cymraeg",VLOOKUP('Stage 2'!$B$5,Lookups!$B$436:$D$441,2,FALSE),VLOOKUP('Stage 2'!$B$5,Lookups!$A$436:$C$441,3,FALSE))))),Lookups!$F$1164:$H$1411,3,FALSE),2),""))</f>
        <v/>
      </c>
      <c r="L53" s="42"/>
      <c r="M53" s="42"/>
      <c r="O53" s="42"/>
      <c r="P53" s="42"/>
      <c r="Q53" s="42"/>
      <c r="R53" s="42"/>
      <c r="S53" s="42"/>
      <c r="T53" s="42"/>
    </row>
    <row r="54" spans="1:20" ht="14.25" customHeight="1" x14ac:dyDescent="0.35">
      <c r="A54" s="43"/>
      <c r="B54" s="43"/>
      <c r="C54" s="43"/>
      <c r="D54" s="43"/>
      <c r="E54" s="43"/>
      <c r="F54" s="43"/>
      <c r="G54" s="43"/>
      <c r="H54" s="42"/>
      <c r="I54" s="42"/>
      <c r="J54" s="42"/>
      <c r="K54" s="42"/>
      <c r="L54" s="42"/>
      <c r="M54" s="42"/>
      <c r="O54" s="42"/>
      <c r="P54" s="42"/>
      <c r="Q54" s="42"/>
      <c r="R54" s="42"/>
      <c r="S54" s="42"/>
      <c r="T54" s="42"/>
    </row>
    <row r="55" spans="1:20" ht="14.25" customHeight="1" x14ac:dyDescent="0.35">
      <c r="A55" s="43"/>
      <c r="B55" s="43"/>
      <c r="C55" s="43"/>
      <c r="D55" s="43"/>
      <c r="E55" s="43"/>
      <c r="F55" s="43"/>
      <c r="G55" s="43"/>
      <c r="H55" s="42"/>
      <c r="I55" s="42"/>
      <c r="J55" s="42"/>
      <c r="K55" s="42"/>
      <c r="L55" s="42"/>
      <c r="M55" s="42"/>
      <c r="O55" s="42"/>
      <c r="P55" s="42"/>
      <c r="Q55" s="42"/>
      <c r="R55" s="42"/>
      <c r="S55" s="42"/>
      <c r="T55" s="42"/>
    </row>
    <row r="56" spans="1:20" ht="14.25" customHeight="1" x14ac:dyDescent="0.35">
      <c r="A56" s="43"/>
      <c r="B56" s="43"/>
      <c r="C56" s="43"/>
      <c r="D56" s="43"/>
      <c r="E56" s="43"/>
      <c r="F56" s="43"/>
      <c r="G56" s="43"/>
      <c r="H56" s="42" t="str">
        <f>IF(OR(ISBLANK(A56),ISBLANK(E56)),"",IFERROR(ROUND(E56*VLOOKUP((IF(ISTEXT(VLOOKUP(A56,Lookups!$F$1404:$F$1411,1,FALSE)),A56, (A56&amp;IF(AND(ISNUMBER('Stage 2'!$B$6),OR('Stage 2'!$B$7="Yes",'Stage 2'!$B$7="Oes")),VLOOKUP('Stage 2'!$B$6,Postcode_Lookup!$I$2:$J$25605,2,FALSE),VLOOKUP('Stage 2'!$B$8,Lookups!$A$1414:$C$1436,3,FALSE))&amp;IF(Lookups!$B$1454="Cymraeg",VLOOKUP('Stage 2'!$B$5,Lookups!$B$436:$D$441,2,FALSE),VLOOKUP('Stage 2'!$B$5,Lookups!$A$436:$C$441,3,FALSE))))),Lookups!$F$1164:$H$1411,2,FALSE),2),""))</f>
        <v/>
      </c>
      <c r="I56" s="42"/>
      <c r="J56" s="42"/>
      <c r="K56" s="42" t="str">
        <f>IF(OR(ISBLANK(A56),ISBLANK(E56)),"",IFERROR(ROUND(E56*VLOOKUP((IF(ISTEXT(VLOOKUP(A56,Lookups!$F$1404:$F$1411,1,FALSE)),A56, (A56&amp;IF(AND(ISNUMBER('Stage 2'!$B$6),OR('Stage 2'!$B$7="Yes",'Stage 2'!$B$7="Oes")),VLOOKUP('Stage 2'!$B$6,Postcode_Lookup!$I$2:$J$25605,2,FALSE),VLOOKUP('Stage 2'!$B$8,Lookups!$A$1414:$C$1436,3,FALSE))&amp;IF(Lookups!$B$1454="Cymraeg",VLOOKUP('Stage 2'!$B$5,Lookups!$B$436:$D$441,2,FALSE),VLOOKUP('Stage 2'!$B$5,Lookups!$A$436:$C$441,3,FALSE))))),Lookups!$F$1164:$H$1411,3,FALSE),2),""))</f>
        <v/>
      </c>
      <c r="L56" s="42"/>
      <c r="M56" s="42"/>
      <c r="O56" s="42"/>
      <c r="P56" s="42"/>
      <c r="Q56" s="42"/>
      <c r="R56" s="42"/>
      <c r="S56" s="42"/>
      <c r="T56" s="42"/>
    </row>
    <row r="57" spans="1:20" ht="14.25" customHeight="1" x14ac:dyDescent="0.35">
      <c r="A57" s="43"/>
      <c r="B57" s="43"/>
      <c r="C57" s="43"/>
      <c r="D57" s="43"/>
      <c r="E57" s="43"/>
      <c r="F57" s="43"/>
      <c r="G57" s="43"/>
      <c r="H57" s="42"/>
      <c r="I57" s="42"/>
      <c r="J57" s="42"/>
      <c r="K57" s="42"/>
      <c r="L57" s="42"/>
      <c r="M57" s="42"/>
      <c r="O57" s="42"/>
      <c r="P57" s="42"/>
      <c r="Q57" s="42"/>
      <c r="R57" s="42"/>
      <c r="S57" s="42"/>
      <c r="T57" s="42"/>
    </row>
    <row r="58" spans="1:20" ht="14.25" customHeight="1" x14ac:dyDescent="0.35">
      <c r="A58" s="43"/>
      <c r="B58" s="43"/>
      <c r="C58" s="43"/>
      <c r="D58" s="43"/>
      <c r="E58" s="43"/>
      <c r="F58" s="43"/>
      <c r="G58" s="43"/>
      <c r="H58" s="42"/>
      <c r="I58" s="42"/>
      <c r="J58" s="42"/>
      <c r="K58" s="42"/>
      <c r="L58" s="42"/>
      <c r="M58" s="42"/>
      <c r="O58" s="42"/>
      <c r="P58" s="42"/>
      <c r="Q58" s="42"/>
      <c r="R58" s="42"/>
      <c r="S58" s="42"/>
      <c r="T58" s="42"/>
    </row>
    <row r="60" spans="1:20" ht="15.75" customHeight="1" x14ac:dyDescent="0.35">
      <c r="B60" s="42"/>
      <c r="C60" s="42"/>
      <c r="D60" s="42"/>
      <c r="F60" s="42"/>
      <c r="G60" s="42"/>
      <c r="I60" s="42"/>
      <c r="J60" s="42"/>
      <c r="L60" s="42"/>
      <c r="M60" s="42"/>
      <c r="O60" s="42"/>
      <c r="P60" s="42"/>
      <c r="Q60" s="42"/>
      <c r="R60" s="42"/>
      <c r="S60" s="42"/>
      <c r="T60" s="42"/>
    </row>
    <row r="61" spans="1:20" ht="15.75" customHeight="1" x14ac:dyDescent="0.35">
      <c r="A61" s="42"/>
      <c r="B61" s="42"/>
      <c r="C61" s="42"/>
      <c r="D61" s="42"/>
      <c r="E61" s="42"/>
      <c r="F61" s="42"/>
      <c r="G61" s="42"/>
      <c r="H61" s="42"/>
      <c r="I61" s="42"/>
      <c r="J61" s="42"/>
      <c r="K61" s="42"/>
      <c r="L61" s="42"/>
      <c r="M61" s="42"/>
      <c r="O61" s="42"/>
      <c r="P61" s="42"/>
      <c r="Q61" s="42"/>
      <c r="R61" s="42"/>
      <c r="S61" s="42"/>
      <c r="T61" s="42"/>
    </row>
    <row r="62" spans="1:20" ht="15.75" customHeight="1" x14ac:dyDescent="0.35">
      <c r="A62" s="42"/>
      <c r="B62" s="42"/>
      <c r="C62" s="42"/>
      <c r="D62" s="42"/>
      <c r="E62" s="42"/>
      <c r="F62" s="42"/>
      <c r="G62" s="42"/>
      <c r="H62" s="42"/>
      <c r="I62" s="42"/>
      <c r="J62" s="42"/>
      <c r="K62" s="42"/>
      <c r="L62" s="42"/>
      <c r="M62" s="42"/>
      <c r="O62" s="42"/>
      <c r="P62" s="42"/>
      <c r="Q62" s="42"/>
      <c r="R62" s="42"/>
      <c r="S62" s="42"/>
      <c r="T62" s="42"/>
    </row>
  </sheetData>
  <sheetProtection algorithmName="SHA-512" hashValue="5SSmhHtyVeyHgseXU6mp57318IMEkH6ig+BSYV00Mo/Q2BRwui+zPxKrTGKWIEMWnJHd2Suiu4lreX1MDjKT3g==" saltValue="NAr9hxOr3xLG/QVZ4H+3WQ==" spinCount="100000" sheet="1" objects="1" scenarios="1"/>
  <dataValidations count="1">
    <dataValidation allowBlank="1" showErrorMessage="1" prompt="Nodwch arwynebedd pob gorchudd tir mewn hectarau._x000a_Enter the area of each land cover in hectares." sqref="B5:B19" xr:uid="{B64C68BF-82F0-4943-A1CA-4D2748F0CE0B}"/>
  </dataValidations>
  <pageMargins left="0.7" right="0.7" top="0.75" bottom="0.75" header="0.3" footer="0.3"/>
  <pageSetup paperSize="9" orientation="portrait" r:id="rId1"/>
  <tableParts count="1">
    <tablePart r:id="rId2"/>
  </tableParts>
  <extLst>
    <ext xmlns:x14="http://schemas.microsoft.com/office/spreadsheetml/2009/9/main" uri="{CCE6A557-97BC-4b89-ADB6-D9C93CAAB3DF}">
      <x14:dataValidations xmlns:xm="http://schemas.microsoft.com/office/excel/2006/main" count="1">
        <x14:dataValidation type="list" allowBlank="1" showErrorMessage="1" prompt="Nodwch y gorchuddion tir newydd sy'n bresennol o fewn ffin goch y safle ar ôl y datblygiad._x000a_Enter the new land covers present within the redline boundary of the site post-development." xr:uid="{25F969CA-24E7-4713-8B75-8A90C0161804}">
          <x14:formula1>
            <xm:f>IF(Lookups!$B$1454="Cymraeg",TM!$E$281:$E$298,TM!$D$281:$D$298)</xm:f>
          </x14:formula1>
          <xm:sqref>A5:A19</xm:sqref>
        </x14:dataValidation>
      </x14:dataValidations>
    </ext>
  </extLst>
</worksheet>
</file>

<file path=xl/worksheets/sheet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23C44B4-7AC3-4B57-AB4D-BD8BBF38078F}">
  <dimension ref="A1:AG60"/>
  <sheetViews>
    <sheetView topLeftCell="A3" zoomScale="80" zoomScaleNormal="80" workbookViewId="0"/>
  </sheetViews>
  <sheetFormatPr defaultColWidth="9" defaultRowHeight="15.5" x14ac:dyDescent="0.35"/>
  <cols>
    <col min="1" max="1" width="70.08203125" style="56" customWidth="1"/>
    <col min="2" max="2" width="17" style="56" customWidth="1"/>
    <col min="3" max="3" width="56.58203125" style="56" customWidth="1"/>
    <col min="4" max="4" width="44.08203125" style="56" customWidth="1"/>
    <col min="5" max="5" width="32.5" style="56" customWidth="1"/>
    <col min="6" max="6" width="32.58203125" style="56" customWidth="1"/>
    <col min="7" max="7" width="54" style="56" customWidth="1"/>
    <col min="8" max="8" width="50.5" style="56" customWidth="1"/>
    <col min="9" max="30" width="7.5" style="56" customWidth="1"/>
    <col min="31" max="16384" width="9" style="56"/>
  </cols>
  <sheetData>
    <row r="1" spans="1:33" s="40" customFormat="1" ht="50.15" customHeight="1" x14ac:dyDescent="0.35">
      <c r="A1" s="14" t="str">
        <f>IF(Lookups!B1454="Cymraeg",TM!E315,TM!D315)</f>
        <v>Stage 3S - nutrient load removed through SuDS</v>
      </c>
      <c r="B1" s="11"/>
      <c r="C1" s="11"/>
      <c r="D1" s="11"/>
      <c r="E1" s="11"/>
      <c r="F1" s="11"/>
      <c r="G1" s="11"/>
      <c r="H1" s="11"/>
      <c r="I1" s="11"/>
      <c r="J1" s="11"/>
      <c r="K1" s="11"/>
      <c r="L1" s="11"/>
      <c r="M1" s="11"/>
      <c r="N1" s="11"/>
      <c r="O1" s="11"/>
      <c r="P1" s="11"/>
      <c r="Q1" s="11"/>
      <c r="R1" s="11"/>
      <c r="S1" s="11"/>
      <c r="T1" s="11"/>
      <c r="U1" s="11"/>
      <c r="V1" s="11"/>
      <c r="W1" s="11"/>
      <c r="X1" s="11"/>
      <c r="Y1" s="11"/>
      <c r="Z1" s="11"/>
      <c r="AA1" s="11"/>
      <c r="AB1" s="11"/>
      <c r="AC1" s="11"/>
      <c r="AD1" s="11"/>
      <c r="AE1" s="11"/>
      <c r="AF1" s="11"/>
      <c r="AG1" s="11"/>
    </row>
    <row r="2" spans="1:33" s="51" customFormat="1" ht="409.5" customHeight="1" x14ac:dyDescent="0.3">
      <c r="A2" s="16" t="str">
        <f>IF(Lookups!B1454="Cymraeg",TM!E93,TM!D93)</f>
        <v>This sheet contains one table. A heading describes the table. 
The table is labelled 'SuDS information'. SuDS stands for sustainable urban drainage systems. 
Cells A5 to A19 are automatically populated with landcovers entered into the worksheet titled 'Stage 3' and will state 'Not applicable' if landcovers have not been entered into the corresponding cells in the worksheet titled 'Stage 3'. Cells B5 to B20 are automatically populated with the area in hectares of the landcovers entered into the worksheet titled 'Stage 3' and will state '0.00' if areas have not been entered into the worksheet titled 'Stage 3'. You will need to fill in cells C5 to F19. Cells G5 to H20 are automatically calculated and will state '0.00' unless the required inputs have been entered. Row 20 automatically calculates the 'Total' sum of cells B5 to B19 in cell B20, the sum of cells G5 to G19 in cell G20 and the sum of cells H5 to H19 in cell H20.
How to fill in the table 'SuDS information':
Cells C5 to C19: Enter the size of the catchment area that drains to the SuDS feature as a proportion (%) of the landcover in the areas (in hectares).
Cells D5 to D19: Select the SuDS feature that is being used to treat the run off from the dropdown list.
Cells E5 to E19: Enter the phosphorus removal rate of the nutrient inputs as a percentage (%).
Cells F5 to F19: Enter the nitrogen removal rate of the nutrient inputs as a percentage (%).</v>
      </c>
      <c r="B2" s="61"/>
    </row>
    <row r="3" spans="1:33" s="52" customFormat="1" ht="39.9" customHeight="1" x14ac:dyDescent="0.3">
      <c r="A3" s="13" t="str">
        <f>IF(Lookups!B1454="Cymraeg",TM!E317,TM!D317)</f>
        <v>SuDS information</v>
      </c>
    </row>
    <row r="4" spans="1:33" s="54" customFormat="1" ht="62.15" customHeight="1" x14ac:dyDescent="0.35">
      <c r="A4" s="5" t="s">
        <v>19</v>
      </c>
      <c r="B4" s="113" t="s">
        <v>103559</v>
      </c>
      <c r="C4" s="113" t="s">
        <v>103472</v>
      </c>
      <c r="D4" s="113" t="s">
        <v>103465</v>
      </c>
      <c r="E4" s="113" t="s">
        <v>103704</v>
      </c>
      <c r="F4" s="113" t="s">
        <v>103706</v>
      </c>
      <c r="G4" s="113" t="s">
        <v>103656</v>
      </c>
      <c r="H4" s="6" t="s">
        <v>103657</v>
      </c>
      <c r="I4" s="53"/>
      <c r="J4" s="53"/>
      <c r="L4" s="53"/>
      <c r="M4" s="53"/>
      <c r="N4" s="53"/>
      <c r="O4" s="53"/>
      <c r="P4" s="53"/>
      <c r="Q4" s="53"/>
      <c r="S4" s="53"/>
      <c r="T4" s="53"/>
      <c r="U4" s="53"/>
      <c r="W4" s="53"/>
      <c r="X4" s="53"/>
      <c r="Z4" s="53"/>
      <c r="AA4" s="53"/>
    </row>
    <row r="5" spans="1:33" ht="30" customHeight="1" x14ac:dyDescent="0.35">
      <c r="A5" s="117" t="str">
        <f>IF('Stage 3'!A5=0,IF(Lookups!$B$1454="Cymraeg",TM!$E$88,TM!$D$88),'Stage 3'!A5)</f>
        <v>Residential land</v>
      </c>
      <c r="B5" s="20">
        <f>IF('Stage 3'!B5=0,0,'Stage 3'!B5)</f>
        <v>0.01</v>
      </c>
      <c r="C5" s="49"/>
      <c r="D5" s="49"/>
      <c r="E5" s="49"/>
      <c r="F5" s="49"/>
      <c r="G5" s="20">
        <f>IFERROR('Stage 3'!$C5*('Stage 3S'!$C5/100)*('Stage 3S'!$E5/100),0)</f>
        <v>0</v>
      </c>
      <c r="H5" s="45">
        <f>IFERROR('Stage 3'!$D5*('Stage 3S'!$C5/100)*('Stage 3S'!$F5/100),0)</f>
        <v>0</v>
      </c>
      <c r="I5" s="55"/>
      <c r="J5" s="55"/>
      <c r="K5" s="55"/>
      <c r="L5" s="55"/>
      <c r="M5" s="55"/>
      <c r="N5" s="55"/>
      <c r="O5" s="55"/>
      <c r="P5" s="55"/>
      <c r="Q5" s="55"/>
      <c r="R5" s="55"/>
      <c r="S5" s="55"/>
      <c r="T5" s="55"/>
      <c r="U5" s="55"/>
      <c r="V5" s="55"/>
      <c r="W5" s="55"/>
      <c r="X5" s="55"/>
      <c r="Y5" s="55"/>
      <c r="Z5" s="55"/>
      <c r="AA5" s="55"/>
    </row>
    <row r="6" spans="1:33" ht="30" customHeight="1" x14ac:dyDescent="0.35">
      <c r="A6" s="117" t="str">
        <f>IF('Stage 3'!A6=0,IF(Lookups!$B$1454="Cymraeg",TM!$E$88,TM!$D$88),'Stage 3'!A6)</f>
        <v>Not applicable</v>
      </c>
      <c r="B6" s="20">
        <f>IF('Stage 3'!B6=0,0,'Stage 3'!B6)</f>
        <v>0</v>
      </c>
      <c r="C6" s="49"/>
      <c r="D6" s="49"/>
      <c r="E6" s="49"/>
      <c r="F6" s="49"/>
      <c r="G6" s="20">
        <f>IFERROR('Stage 3'!$C6*('Stage 3S'!$C6/100)*('Stage 3S'!$E6/100),0)</f>
        <v>0</v>
      </c>
      <c r="H6" s="45">
        <f>IFERROR('Stage 3'!$D6*('Stage 3S'!$C6/100)*('Stage 3S'!$F6/100),0)</f>
        <v>0</v>
      </c>
      <c r="I6" s="55"/>
      <c r="J6" s="55"/>
      <c r="K6" s="55"/>
      <c r="L6" s="55"/>
      <c r="M6" s="55"/>
      <c r="N6" s="55"/>
      <c r="O6" s="55"/>
      <c r="P6" s="55"/>
      <c r="Q6" s="55"/>
      <c r="R6" s="55"/>
      <c r="S6" s="55"/>
      <c r="T6" s="55"/>
      <c r="U6" s="55"/>
      <c r="V6" s="55"/>
      <c r="W6" s="55"/>
      <c r="X6" s="55"/>
      <c r="Y6" s="55"/>
      <c r="Z6" s="55"/>
      <c r="AA6" s="55"/>
    </row>
    <row r="7" spans="1:33" ht="30" customHeight="1" x14ac:dyDescent="0.35">
      <c r="A7" s="117" t="str">
        <f>IF('Stage 3'!A7=0,IF(Lookups!$B$1454="Cymraeg",TM!$E$88,TM!$D$88),'Stage 3'!A7)</f>
        <v>Not applicable</v>
      </c>
      <c r="B7" s="20">
        <f>IF('Stage 3'!B7=0,0,'Stage 3'!B7)</f>
        <v>0</v>
      </c>
      <c r="C7" s="49"/>
      <c r="D7" s="49"/>
      <c r="E7" s="49"/>
      <c r="F7" s="49"/>
      <c r="G7" s="20">
        <f>IFERROR('Stage 3'!$C7*('Stage 3S'!$C7/100)*('Stage 3S'!$E7/100),0)</f>
        <v>0</v>
      </c>
      <c r="H7" s="45">
        <f>IFERROR('Stage 3'!$D7*('Stage 3S'!$C7/100)*('Stage 3S'!$F7/100),0)</f>
        <v>0</v>
      </c>
      <c r="I7" s="55"/>
      <c r="J7" s="55"/>
      <c r="K7" s="55"/>
      <c r="L7" s="55"/>
      <c r="M7" s="55"/>
      <c r="N7" s="55"/>
      <c r="O7" s="55"/>
      <c r="P7" s="55"/>
      <c r="Q7" s="55"/>
      <c r="R7" s="55"/>
      <c r="S7" s="55"/>
      <c r="T7" s="55"/>
      <c r="U7" s="55"/>
      <c r="V7" s="55"/>
      <c r="W7" s="55"/>
      <c r="X7" s="55"/>
      <c r="Y7" s="55"/>
      <c r="Z7" s="55"/>
      <c r="AA7" s="55"/>
    </row>
    <row r="8" spans="1:33" ht="30" customHeight="1" x14ac:dyDescent="0.35">
      <c r="A8" s="117" t="str">
        <f>IF('Stage 3'!A8=0,IF(Lookups!$B$1454="Cymraeg",TM!$E$88,TM!$D$88),'Stage 3'!A8)</f>
        <v>Not applicable</v>
      </c>
      <c r="B8" s="20">
        <f>IF('Stage 3'!B8=0,0,'Stage 3'!B8)</f>
        <v>0</v>
      </c>
      <c r="C8" s="49"/>
      <c r="D8" s="49"/>
      <c r="E8" s="49"/>
      <c r="F8" s="49"/>
      <c r="G8" s="20">
        <f>IFERROR('Stage 3'!$C8*('Stage 3S'!$C8/100)*('Stage 3S'!$E8/100),0)</f>
        <v>0</v>
      </c>
      <c r="H8" s="45">
        <f>IFERROR('Stage 3'!$D8*('Stage 3S'!$C8/100)*('Stage 3S'!$F8/100),0)</f>
        <v>0</v>
      </c>
      <c r="I8" s="55"/>
      <c r="J8" s="55"/>
      <c r="K8" s="55"/>
      <c r="L8" s="55"/>
      <c r="M8" s="55"/>
      <c r="N8" s="55"/>
      <c r="O8" s="55"/>
      <c r="P8" s="55"/>
      <c r="Q8" s="55"/>
      <c r="R8" s="55"/>
      <c r="S8" s="55"/>
      <c r="T8" s="55"/>
      <c r="U8" s="55"/>
      <c r="V8" s="55"/>
      <c r="W8" s="55"/>
      <c r="X8" s="55"/>
      <c r="Y8" s="55"/>
      <c r="Z8" s="55"/>
      <c r="AA8" s="55"/>
    </row>
    <row r="9" spans="1:33" ht="30" customHeight="1" x14ac:dyDescent="0.35">
      <c r="A9" s="117" t="str">
        <f>IF('Stage 3'!A9=0,IF(Lookups!$B$1454="Cymraeg",TM!$E$88,TM!$D$88),'Stage 3'!A9)</f>
        <v>Not applicable</v>
      </c>
      <c r="B9" s="20">
        <f>IF('Stage 3'!B9=0,0,'Stage 3'!B9)</f>
        <v>0</v>
      </c>
      <c r="C9" s="49"/>
      <c r="D9" s="49"/>
      <c r="E9" s="49"/>
      <c r="F9" s="49"/>
      <c r="G9" s="20">
        <f>IFERROR('Stage 3'!$C9*('Stage 3S'!$C9/100)*('Stage 3S'!$E9/100),0)</f>
        <v>0</v>
      </c>
      <c r="H9" s="45">
        <f>IFERROR('Stage 3'!$D9*('Stage 3S'!$C9/100)*('Stage 3S'!$F9/100),0)</f>
        <v>0</v>
      </c>
      <c r="I9" s="55"/>
      <c r="J9" s="55"/>
      <c r="K9" s="55"/>
      <c r="L9" s="55"/>
      <c r="M9" s="55"/>
      <c r="N9" s="55"/>
      <c r="O9" s="55"/>
      <c r="P9" s="55"/>
      <c r="Q9" s="55"/>
      <c r="R9" s="55"/>
      <c r="S9" s="55"/>
      <c r="T9" s="55"/>
      <c r="U9" s="55"/>
      <c r="V9" s="55"/>
      <c r="W9" s="55"/>
      <c r="X9" s="55"/>
      <c r="Y9" s="55"/>
      <c r="Z9" s="55"/>
      <c r="AA9" s="55"/>
    </row>
    <row r="10" spans="1:33" ht="30" customHeight="1" x14ac:dyDescent="0.35">
      <c r="A10" s="117" t="str">
        <f>IF('Stage 3'!A10=0,IF(Lookups!$B$1454="Cymraeg",TM!$E$88,TM!$D$88),'Stage 3'!A10)</f>
        <v>Not applicable</v>
      </c>
      <c r="B10" s="20">
        <f>IF('Stage 3'!B10=0,0,'Stage 3'!B10)</f>
        <v>0</v>
      </c>
      <c r="C10" s="49"/>
      <c r="D10" s="49"/>
      <c r="E10" s="49"/>
      <c r="F10" s="49"/>
      <c r="G10" s="20">
        <f>IFERROR('Stage 3'!$C10*('Stage 3S'!$C10/100)*('Stage 3S'!$E10/100),0)</f>
        <v>0</v>
      </c>
      <c r="H10" s="45">
        <f>IFERROR('Stage 3'!$D10*('Stage 3S'!$C10/100)*('Stage 3S'!$F10/100),0)</f>
        <v>0</v>
      </c>
      <c r="I10" s="55"/>
      <c r="J10" s="55"/>
      <c r="K10" s="55"/>
      <c r="L10" s="55"/>
      <c r="M10" s="55"/>
      <c r="N10" s="55"/>
      <c r="O10" s="55"/>
      <c r="P10" s="55"/>
      <c r="Q10" s="55"/>
      <c r="R10" s="55"/>
      <c r="S10" s="55"/>
      <c r="T10" s="55"/>
      <c r="U10" s="55"/>
      <c r="V10" s="55"/>
      <c r="W10" s="55"/>
      <c r="X10" s="55"/>
      <c r="Y10" s="55"/>
      <c r="Z10" s="55"/>
      <c r="AA10" s="55"/>
    </row>
    <row r="11" spans="1:33" ht="30" customHeight="1" x14ac:dyDescent="0.35">
      <c r="A11" s="117" t="str">
        <f>IF('Stage 3'!A11=0,IF(Lookups!$B$1454="Cymraeg",TM!$E$88,TM!$D$88),'Stage 3'!A11)</f>
        <v>Not applicable</v>
      </c>
      <c r="B11" s="20">
        <f>IF('Stage 3'!B11=0,0,'Stage 3'!B11)</f>
        <v>0</v>
      </c>
      <c r="C11" s="49"/>
      <c r="D11" s="49"/>
      <c r="E11" s="49"/>
      <c r="F11" s="49"/>
      <c r="G11" s="20">
        <f>IFERROR('Stage 3'!$C11*('Stage 3S'!$C11/100)*('Stage 3S'!$E11/100),0)</f>
        <v>0</v>
      </c>
      <c r="H11" s="45">
        <f>IFERROR('Stage 3'!$D11*('Stage 3S'!$C11/100)*('Stage 3S'!$F11/100),0)</f>
        <v>0</v>
      </c>
      <c r="I11" s="55"/>
      <c r="J11" s="55"/>
      <c r="K11" s="55"/>
      <c r="L11" s="55"/>
      <c r="M11" s="55"/>
      <c r="N11" s="55"/>
      <c r="O11" s="55"/>
      <c r="P11" s="55"/>
      <c r="Q11" s="55"/>
      <c r="R11" s="55"/>
      <c r="S11" s="55"/>
      <c r="T11" s="55"/>
      <c r="U11" s="55"/>
      <c r="V11" s="55"/>
      <c r="W11" s="55"/>
      <c r="X11" s="55"/>
      <c r="Y11" s="55"/>
      <c r="Z11" s="55"/>
      <c r="AA11" s="55"/>
    </row>
    <row r="12" spans="1:33" ht="30" customHeight="1" x14ac:dyDescent="0.35">
      <c r="A12" s="117" t="str">
        <f>IF('Stage 3'!A12=0,IF(Lookups!$B$1454="Cymraeg",TM!$E$88,TM!$D$88),'Stage 3'!A12)</f>
        <v>Not applicable</v>
      </c>
      <c r="B12" s="20">
        <f>IF('Stage 3'!B12=0,0,'Stage 3'!B12)</f>
        <v>0</v>
      </c>
      <c r="C12" s="49"/>
      <c r="D12" s="49"/>
      <c r="E12" s="49"/>
      <c r="F12" s="49"/>
      <c r="G12" s="20">
        <f>IFERROR('Stage 3'!$C12*('Stage 3S'!$C12/100)*('Stage 3S'!$E12/100),0)</f>
        <v>0</v>
      </c>
      <c r="H12" s="45">
        <f>IFERROR('Stage 3'!$D12*('Stage 3S'!$C12/100)*('Stage 3S'!$F12/100),0)</f>
        <v>0</v>
      </c>
      <c r="I12" s="55"/>
      <c r="J12" s="55"/>
      <c r="K12" s="55"/>
      <c r="L12" s="55"/>
      <c r="M12" s="55"/>
      <c r="N12" s="55"/>
      <c r="O12" s="55"/>
      <c r="P12" s="55"/>
      <c r="Q12" s="55"/>
      <c r="R12" s="55"/>
      <c r="S12" s="55"/>
      <c r="T12" s="55"/>
      <c r="U12" s="55"/>
      <c r="V12" s="55"/>
      <c r="W12" s="55"/>
      <c r="X12" s="55"/>
      <c r="Y12" s="55"/>
      <c r="Z12" s="55"/>
      <c r="AA12" s="55"/>
    </row>
    <row r="13" spans="1:33" ht="30" customHeight="1" x14ac:dyDescent="0.35">
      <c r="A13" s="117" t="str">
        <f>IF('Stage 3'!A13=0,IF(Lookups!$B$1454="Cymraeg",TM!$E$88,TM!$D$88),'Stage 3'!A13)</f>
        <v>Not applicable</v>
      </c>
      <c r="B13" s="20">
        <f>IF('Stage 3'!B13=0,0,'Stage 3'!B13)</f>
        <v>0</v>
      </c>
      <c r="C13" s="49"/>
      <c r="D13" s="49"/>
      <c r="E13" s="49"/>
      <c r="F13" s="49"/>
      <c r="G13" s="20">
        <f>IFERROR('Stage 3'!$C13*('Stage 3S'!$C13/100)*('Stage 3S'!$E13/100),0)</f>
        <v>0</v>
      </c>
      <c r="H13" s="45">
        <f>IFERROR('Stage 3'!$D13*('Stage 3S'!$C13/100)*('Stage 3S'!$F13/100),0)</f>
        <v>0</v>
      </c>
      <c r="I13" s="55"/>
      <c r="J13" s="55"/>
      <c r="K13" s="55"/>
      <c r="L13" s="55"/>
      <c r="M13" s="55"/>
      <c r="N13" s="55"/>
      <c r="O13" s="55"/>
      <c r="P13" s="55"/>
      <c r="Q13" s="55"/>
      <c r="R13" s="55"/>
      <c r="S13" s="55"/>
      <c r="T13" s="55"/>
      <c r="U13" s="55"/>
      <c r="V13" s="55"/>
      <c r="W13" s="55"/>
      <c r="X13" s="55"/>
      <c r="Y13" s="55"/>
      <c r="Z13" s="55"/>
      <c r="AA13" s="55"/>
    </row>
    <row r="14" spans="1:33" ht="30" customHeight="1" x14ac:dyDescent="0.35">
      <c r="A14" s="117" t="str">
        <f>IF('Stage 3'!A14=0,IF(Lookups!$B$1454="Cymraeg",TM!$E$88,TM!$D$88),'Stage 3'!A14)</f>
        <v>Not applicable</v>
      </c>
      <c r="B14" s="20">
        <f>IF('Stage 3'!B14=0,0,'Stage 3'!B14)</f>
        <v>0</v>
      </c>
      <c r="C14" s="49"/>
      <c r="D14" s="49"/>
      <c r="E14" s="49"/>
      <c r="F14" s="49"/>
      <c r="G14" s="20">
        <f>IFERROR('Stage 3'!$C14*('Stage 3S'!$C14/100)*('Stage 3S'!$E14/100),0)</f>
        <v>0</v>
      </c>
      <c r="H14" s="45">
        <f>IFERROR('Stage 3'!$D14*('Stage 3S'!$C14/100)*('Stage 3S'!$F14/100),0)</f>
        <v>0</v>
      </c>
      <c r="I14" s="55"/>
      <c r="J14" s="55"/>
      <c r="K14" s="55"/>
      <c r="L14" s="55"/>
      <c r="M14" s="55"/>
      <c r="N14" s="55"/>
      <c r="O14" s="55"/>
      <c r="P14" s="55"/>
      <c r="Q14" s="55"/>
      <c r="R14" s="55"/>
      <c r="S14" s="55"/>
      <c r="T14" s="55"/>
      <c r="U14" s="55"/>
      <c r="V14" s="55"/>
      <c r="W14" s="55"/>
      <c r="X14" s="55"/>
      <c r="Y14" s="55"/>
      <c r="Z14" s="55"/>
      <c r="AA14" s="55"/>
    </row>
    <row r="15" spans="1:33" ht="30" customHeight="1" x14ac:dyDescent="0.35">
      <c r="A15" s="117" t="str">
        <f>IF('Stage 3'!A15=0,IF(Lookups!$B$1454="Cymraeg",TM!$E$88,TM!$D$88),'Stage 3'!A15)</f>
        <v>Not applicable</v>
      </c>
      <c r="B15" s="20">
        <f>IF('Stage 3'!B15=0,0,'Stage 3'!B15)</f>
        <v>0</v>
      </c>
      <c r="C15" s="49"/>
      <c r="D15" s="49"/>
      <c r="E15" s="49"/>
      <c r="F15" s="49"/>
      <c r="G15" s="20">
        <f>IFERROR('Stage 3'!$C15*('Stage 3S'!$C15/100)*('Stage 3S'!$E15/100),0)</f>
        <v>0</v>
      </c>
      <c r="H15" s="45">
        <f>IFERROR('Stage 3'!$D15*('Stage 3S'!$C15/100)*('Stage 3S'!$F15/100),0)</f>
        <v>0</v>
      </c>
      <c r="I15" s="55"/>
      <c r="J15" s="55"/>
      <c r="K15" s="55"/>
      <c r="L15" s="55"/>
      <c r="M15" s="55"/>
      <c r="N15" s="55"/>
      <c r="O15" s="55"/>
      <c r="P15" s="55"/>
      <c r="Q15" s="55"/>
      <c r="R15" s="55"/>
      <c r="S15" s="55"/>
      <c r="T15" s="55"/>
      <c r="U15" s="55"/>
      <c r="V15" s="55"/>
      <c r="W15" s="55"/>
      <c r="X15" s="55"/>
      <c r="Y15" s="55"/>
      <c r="Z15" s="55"/>
      <c r="AA15" s="55"/>
    </row>
    <row r="16" spans="1:33" ht="30" customHeight="1" x14ac:dyDescent="0.35">
      <c r="A16" s="117" t="str">
        <f>IF('Stage 3'!A16=0,IF(Lookups!$B$1454="Cymraeg",TM!$E$88,TM!$D$88),'Stage 3'!A16)</f>
        <v>Not applicable</v>
      </c>
      <c r="B16" s="20">
        <f>IF('Stage 3'!B16=0,0,'Stage 3'!B16)</f>
        <v>0</v>
      </c>
      <c r="C16" s="49"/>
      <c r="D16" s="49"/>
      <c r="E16" s="49"/>
      <c r="F16" s="49"/>
      <c r="G16" s="20">
        <f>IFERROR('Stage 3'!$C16*('Stage 3S'!$C16/100)*('Stage 3S'!$E16/100),0)</f>
        <v>0</v>
      </c>
      <c r="H16" s="45">
        <f>IFERROR('Stage 3'!$D16*('Stage 3S'!$C16/100)*('Stage 3S'!$F16/100),0)</f>
        <v>0</v>
      </c>
      <c r="I16" s="55"/>
      <c r="J16" s="55"/>
      <c r="K16" s="55"/>
      <c r="L16" s="55"/>
      <c r="M16" s="55"/>
      <c r="N16" s="55"/>
      <c r="O16" s="55"/>
      <c r="P16" s="55"/>
      <c r="Q16" s="55"/>
      <c r="R16" s="55"/>
      <c r="S16" s="55"/>
      <c r="T16" s="55"/>
      <c r="U16" s="55"/>
      <c r="V16" s="55"/>
      <c r="W16" s="55"/>
      <c r="X16" s="55"/>
      <c r="Y16" s="55"/>
      <c r="Z16" s="55"/>
      <c r="AA16" s="55"/>
    </row>
    <row r="17" spans="1:27" ht="30" customHeight="1" x14ac:dyDescent="0.35">
      <c r="A17" s="117" t="str">
        <f>IF('Stage 3'!A17=0,IF(Lookups!$B$1454="Cymraeg",TM!$E$88,TM!$D$88),'Stage 3'!A17)</f>
        <v>Not applicable</v>
      </c>
      <c r="B17" s="20">
        <f>IF('Stage 3'!B17=0,0,'Stage 3'!B17)</f>
        <v>0</v>
      </c>
      <c r="C17" s="49"/>
      <c r="D17" s="49"/>
      <c r="E17" s="49"/>
      <c r="F17" s="49"/>
      <c r="G17" s="20">
        <f>IFERROR('Stage 3'!$C17*('Stage 3S'!$C17/100)*('Stage 3S'!$E17/100),0)</f>
        <v>0</v>
      </c>
      <c r="H17" s="45">
        <f>IFERROR('Stage 3'!$D17*('Stage 3S'!$C17/100)*('Stage 3S'!$F17/100),0)</f>
        <v>0</v>
      </c>
      <c r="I17" s="55"/>
      <c r="J17" s="55"/>
      <c r="K17" s="55"/>
      <c r="L17" s="55"/>
      <c r="M17" s="55"/>
      <c r="N17" s="55"/>
      <c r="O17" s="55"/>
      <c r="P17" s="55"/>
      <c r="Q17" s="55"/>
      <c r="R17" s="55"/>
      <c r="S17" s="55"/>
      <c r="T17" s="55"/>
      <c r="U17" s="55"/>
      <c r="V17" s="55"/>
      <c r="W17" s="55"/>
      <c r="X17" s="55"/>
      <c r="Y17" s="55"/>
      <c r="Z17" s="55"/>
      <c r="AA17" s="55"/>
    </row>
    <row r="18" spans="1:27" ht="30" customHeight="1" x14ac:dyDescent="0.35">
      <c r="A18" s="117" t="str">
        <f>IF('Stage 3'!A18=0,IF(Lookups!$B$1454="Cymraeg",TM!$E$88,TM!$D$88),'Stage 3'!A18)</f>
        <v>Not applicable</v>
      </c>
      <c r="B18" s="20">
        <f>IF('Stage 3'!B18=0,0,'Stage 3'!B18)</f>
        <v>0</v>
      </c>
      <c r="C18" s="49"/>
      <c r="D18" s="49"/>
      <c r="E18" s="49"/>
      <c r="F18" s="49"/>
      <c r="G18" s="20">
        <f>IFERROR('Stage 3'!$C18*('Stage 3S'!$C18/100)*('Stage 3S'!$E18/100),0)</f>
        <v>0</v>
      </c>
      <c r="H18" s="45">
        <f>IFERROR('Stage 3'!$D18*('Stage 3S'!$C18/100)*('Stage 3S'!$F18/100),0)</f>
        <v>0</v>
      </c>
      <c r="I18" s="55"/>
      <c r="J18" s="55"/>
      <c r="K18" s="55"/>
      <c r="L18" s="55"/>
      <c r="M18" s="55"/>
      <c r="N18" s="55"/>
      <c r="O18" s="55"/>
      <c r="P18" s="55"/>
      <c r="Q18" s="55"/>
      <c r="R18" s="55"/>
      <c r="S18" s="55"/>
      <c r="T18" s="55"/>
      <c r="U18" s="55"/>
      <c r="V18" s="55"/>
      <c r="W18" s="55"/>
      <c r="X18" s="55"/>
      <c r="Y18" s="55"/>
      <c r="Z18" s="55"/>
      <c r="AA18" s="55"/>
    </row>
    <row r="19" spans="1:27" ht="30" customHeight="1" x14ac:dyDescent="0.35">
      <c r="A19" s="117" t="str">
        <f>IF('Stage 3'!A19=0,IF(Lookups!$B$1454="Cymraeg",TM!$E$88,TM!$D$88),'Stage 3'!A19)</f>
        <v>Not applicable</v>
      </c>
      <c r="B19" s="20">
        <f>IF('Stage 3'!B19=0,0,'Stage 3'!B19)</f>
        <v>0</v>
      </c>
      <c r="C19" s="49"/>
      <c r="D19" s="49"/>
      <c r="E19" s="49"/>
      <c r="F19" s="49"/>
      <c r="G19" s="20">
        <f>IFERROR('Stage 3'!$C19*('Stage 3S'!$C19/100)*('Stage 3S'!$E19/100),0)</f>
        <v>0</v>
      </c>
      <c r="H19" s="45">
        <f>IFERROR('Stage 3'!$D19*('Stage 3S'!$C19/100)*('Stage 3S'!$F19/100),0)</f>
        <v>0</v>
      </c>
      <c r="I19" s="55"/>
      <c r="J19" s="55"/>
      <c r="K19" s="55"/>
      <c r="L19" s="55"/>
      <c r="M19" s="55"/>
      <c r="N19" s="55"/>
      <c r="O19" s="55"/>
      <c r="P19" s="55"/>
      <c r="Q19" s="55"/>
      <c r="R19" s="55"/>
      <c r="S19" s="55"/>
      <c r="T19" s="55"/>
      <c r="U19" s="55"/>
      <c r="V19" s="55"/>
      <c r="W19" s="55"/>
      <c r="X19" s="55"/>
      <c r="Y19" s="55"/>
      <c r="Z19" s="55"/>
      <c r="AA19" s="55"/>
    </row>
    <row r="20" spans="1:27" ht="21" customHeight="1" x14ac:dyDescent="0.35">
      <c r="A20" s="114" t="str">
        <f>IF(Lookups!$B$1454="Cymraeg",TM!E314,TM!D314)</f>
        <v>Total:</v>
      </c>
      <c r="B20" s="21">
        <f>SUM(B5:B19)</f>
        <v>0.01</v>
      </c>
      <c r="C20" s="118" t="str">
        <f>IF(Lookups!$B$1454="Cymraeg",TM!$E$88,TM!$D$88)</f>
        <v>Not applicable</v>
      </c>
      <c r="D20" s="118" t="str">
        <f>IF(Lookups!$B$1454="Cymraeg",TM!$E$88,TM!$D$88)</f>
        <v>Not applicable</v>
      </c>
      <c r="E20" s="118" t="str">
        <f>IF(Lookups!$B$1454="Cymraeg",TM!$E$88,TM!$D$88)</f>
        <v>Not applicable</v>
      </c>
      <c r="F20" s="118" t="str">
        <f>IF(Lookups!$B$1454="Cymraeg",TM!$E$88,TM!$D$88)</f>
        <v>Not applicable</v>
      </c>
      <c r="G20" s="21">
        <f>SUM(G5:G19)</f>
        <v>0</v>
      </c>
      <c r="H20" s="46">
        <f>SUM(H5:H19)</f>
        <v>0</v>
      </c>
      <c r="I20" s="55"/>
      <c r="J20" s="55"/>
      <c r="K20" s="55"/>
      <c r="L20" s="55"/>
      <c r="M20" s="55"/>
      <c r="N20" s="55"/>
      <c r="O20" s="55"/>
      <c r="P20" s="55"/>
      <c r="Q20" s="55"/>
      <c r="R20" s="55" t="s">
        <v>103470</v>
      </c>
      <c r="S20" s="55"/>
      <c r="T20" s="55" t="s">
        <v>103471</v>
      </c>
      <c r="U20" s="55"/>
      <c r="V20" s="55"/>
      <c r="W20" s="55"/>
      <c r="X20" s="55"/>
      <c r="Y20" s="55"/>
      <c r="Z20" s="55"/>
      <c r="AA20" s="55"/>
    </row>
    <row r="21" spans="1:27" ht="14.25" customHeight="1" x14ac:dyDescent="0.35">
      <c r="B21" s="57"/>
      <c r="C21" s="57"/>
      <c r="D21" s="57"/>
      <c r="F21" s="57"/>
      <c r="G21" s="57"/>
      <c r="I21" s="58"/>
      <c r="J21" s="58"/>
      <c r="L21" s="58"/>
      <c r="M21" s="58"/>
      <c r="N21" s="58"/>
      <c r="O21" s="58"/>
      <c r="P21" s="58"/>
      <c r="Q21" s="58"/>
      <c r="S21" s="58"/>
      <c r="U21" s="58"/>
      <c r="W21" s="59"/>
      <c r="X21" s="59"/>
      <c r="Z21" s="59"/>
      <c r="AA21" s="59"/>
    </row>
    <row r="22" spans="1:27" ht="14.25" customHeight="1" x14ac:dyDescent="0.35">
      <c r="A22" s="57"/>
      <c r="B22" s="57"/>
      <c r="C22" s="57"/>
      <c r="D22" s="57"/>
      <c r="E22" s="57"/>
      <c r="F22" s="57"/>
      <c r="G22" s="57"/>
      <c r="H22" s="58"/>
      <c r="I22" s="58"/>
      <c r="J22" s="58"/>
      <c r="K22" s="58"/>
      <c r="L22" s="58"/>
      <c r="M22" s="58"/>
      <c r="N22" s="58"/>
      <c r="O22" s="58"/>
      <c r="P22" s="58"/>
      <c r="Q22" s="58"/>
      <c r="R22" s="58"/>
      <c r="S22" s="58"/>
      <c r="T22" s="58"/>
      <c r="U22" s="58"/>
      <c r="V22" s="59"/>
      <c r="W22" s="59"/>
      <c r="X22" s="59"/>
      <c r="Y22" s="59"/>
      <c r="Z22" s="59"/>
      <c r="AA22" s="59"/>
    </row>
    <row r="23" spans="1:27" ht="14.25" customHeight="1" x14ac:dyDescent="0.35">
      <c r="A23" s="57"/>
      <c r="B23" s="57"/>
      <c r="C23" s="57"/>
      <c r="D23" s="57"/>
      <c r="E23" s="57"/>
      <c r="F23" s="57"/>
      <c r="G23" s="57"/>
      <c r="H23" s="58"/>
      <c r="I23" s="58"/>
      <c r="J23" s="58"/>
      <c r="K23" s="58"/>
      <c r="L23" s="58"/>
      <c r="M23" s="58"/>
      <c r="N23" s="58"/>
      <c r="O23" s="58"/>
      <c r="P23" s="58"/>
      <c r="Q23" s="58"/>
      <c r="R23" s="58"/>
      <c r="S23" s="58"/>
      <c r="T23" s="58"/>
      <c r="U23" s="58"/>
      <c r="V23" s="59"/>
      <c r="W23" s="59"/>
      <c r="X23" s="59"/>
      <c r="Y23" s="59"/>
      <c r="Z23" s="59"/>
      <c r="AA23" s="59"/>
    </row>
    <row r="24" spans="1:27" ht="14.25" customHeight="1" x14ac:dyDescent="0.35">
      <c r="A24" s="57" t="str">
        <f>IF('Stage 3'!A26=0,"",'Stage 3'!A26)</f>
        <v/>
      </c>
      <c r="B24" s="57"/>
      <c r="C24" s="57"/>
      <c r="D24" s="57"/>
      <c r="E24" s="57" t="str">
        <f>IF('Stage 3'!E26=0,"",'Stage 3'!E26)</f>
        <v/>
      </c>
      <c r="F24" s="57"/>
      <c r="G24" s="57"/>
      <c r="H24" s="58"/>
      <c r="I24" s="58"/>
      <c r="J24" s="58"/>
      <c r="K24" s="58"/>
      <c r="L24" s="58"/>
      <c r="M24" s="58"/>
      <c r="N24" s="58"/>
      <c r="O24" s="58"/>
      <c r="P24" s="58"/>
      <c r="Q24" s="58"/>
      <c r="R24" s="58"/>
      <c r="S24" s="58"/>
      <c r="T24" s="58"/>
      <c r="U24" s="58"/>
      <c r="V24" s="59" t="str">
        <f>IFERROR('Stage 3'!$H26*('Stage 3S'!$H24/100)*('Stage 3S'!$R24/100),"")</f>
        <v/>
      </c>
      <c r="W24" s="59"/>
      <c r="X24" s="59"/>
      <c r="Y24" s="59" t="str">
        <f>IFERROR('Stage 3'!$K26*('Stage 3S'!$H24/100)*('Stage 3S'!$T24/100),"")</f>
        <v/>
      </c>
      <c r="Z24" s="59"/>
      <c r="AA24" s="59"/>
    </row>
    <row r="25" spans="1:27" ht="14.25" customHeight="1" x14ac:dyDescent="0.35">
      <c r="A25" s="57"/>
      <c r="B25" s="57"/>
      <c r="C25" s="57"/>
      <c r="D25" s="57"/>
      <c r="E25" s="57"/>
      <c r="F25" s="57"/>
      <c r="G25" s="57"/>
      <c r="H25" s="58"/>
      <c r="I25" s="58"/>
      <c r="J25" s="58"/>
      <c r="K25" s="58"/>
      <c r="L25" s="58"/>
      <c r="M25" s="58"/>
      <c r="N25" s="58"/>
      <c r="O25" s="58"/>
      <c r="P25" s="58"/>
      <c r="Q25" s="58"/>
      <c r="R25" s="58"/>
      <c r="S25" s="58"/>
      <c r="T25" s="58"/>
      <c r="U25" s="58"/>
      <c r="V25" s="59"/>
      <c r="W25" s="59"/>
      <c r="X25" s="59"/>
      <c r="Y25" s="59"/>
      <c r="Z25" s="59"/>
      <c r="AA25" s="59"/>
    </row>
    <row r="26" spans="1:27" ht="14.25" customHeight="1" x14ac:dyDescent="0.35">
      <c r="A26" s="57"/>
      <c r="B26" s="57"/>
      <c r="C26" s="57"/>
      <c r="D26" s="57"/>
      <c r="E26" s="57"/>
      <c r="F26" s="57"/>
      <c r="G26" s="57"/>
      <c r="H26" s="58"/>
      <c r="I26" s="58"/>
      <c r="J26" s="58"/>
      <c r="K26" s="58"/>
      <c r="L26" s="58"/>
      <c r="M26" s="58"/>
      <c r="N26" s="58"/>
      <c r="O26" s="58"/>
      <c r="P26" s="58"/>
      <c r="Q26" s="58"/>
      <c r="R26" s="58"/>
      <c r="S26" s="58"/>
      <c r="T26" s="58"/>
      <c r="U26" s="58"/>
      <c r="V26" s="59"/>
      <c r="W26" s="59"/>
      <c r="X26" s="59"/>
      <c r="Y26" s="59"/>
      <c r="Z26" s="59"/>
      <c r="AA26" s="59"/>
    </row>
    <row r="27" spans="1:27" ht="14.25" customHeight="1" x14ac:dyDescent="0.35">
      <c r="A27" s="57" t="str">
        <f>IF('Stage 3'!A29=0,"",'Stage 3'!A29)</f>
        <v/>
      </c>
      <c r="B27" s="57"/>
      <c r="C27" s="57"/>
      <c r="D27" s="57"/>
      <c r="E27" s="57" t="str">
        <f>IF('Stage 3'!E29=0,"",'Stage 3'!E29)</f>
        <v/>
      </c>
      <c r="F27" s="57"/>
      <c r="G27" s="57"/>
      <c r="H27" s="58"/>
      <c r="I27" s="58"/>
      <c r="J27" s="58"/>
      <c r="K27" s="58"/>
      <c r="L27" s="58"/>
      <c r="M27" s="58"/>
      <c r="N27" s="58"/>
      <c r="O27" s="58"/>
      <c r="P27" s="58"/>
      <c r="Q27" s="58"/>
      <c r="R27" s="58"/>
      <c r="S27" s="58"/>
      <c r="T27" s="58"/>
      <c r="U27" s="58"/>
      <c r="V27" s="59" t="str">
        <f>IFERROR('Stage 3'!$H29*('Stage 3S'!$H27/100)*('Stage 3S'!$R27/100),"")</f>
        <v/>
      </c>
      <c r="W27" s="59"/>
      <c r="X27" s="59"/>
      <c r="Y27" s="59" t="str">
        <f>IFERROR('Stage 3'!$K29*('Stage 3S'!$H27/100)*('Stage 3S'!$T27/100),"")</f>
        <v/>
      </c>
      <c r="Z27" s="59"/>
      <c r="AA27" s="59"/>
    </row>
    <row r="28" spans="1:27" ht="14.25" customHeight="1" x14ac:dyDescent="0.35">
      <c r="A28" s="57"/>
      <c r="B28" s="57"/>
      <c r="C28" s="57"/>
      <c r="D28" s="57"/>
      <c r="E28" s="57"/>
      <c r="F28" s="57"/>
      <c r="G28" s="57"/>
      <c r="H28" s="58"/>
      <c r="I28" s="58"/>
      <c r="J28" s="58"/>
      <c r="K28" s="58"/>
      <c r="L28" s="58"/>
      <c r="M28" s="58"/>
      <c r="N28" s="58"/>
      <c r="O28" s="58"/>
      <c r="P28" s="58"/>
      <c r="Q28" s="58"/>
      <c r="R28" s="58"/>
      <c r="S28" s="58"/>
      <c r="T28" s="58"/>
      <c r="U28" s="58"/>
      <c r="V28" s="59"/>
      <c r="W28" s="59"/>
      <c r="X28" s="59"/>
      <c r="Y28" s="59"/>
      <c r="Z28" s="59"/>
      <c r="AA28" s="59"/>
    </row>
    <row r="29" spans="1:27" ht="14.25" customHeight="1" x14ac:dyDescent="0.35">
      <c r="A29" s="57"/>
      <c r="B29" s="57"/>
      <c r="C29" s="57"/>
      <c r="D29" s="57"/>
      <c r="E29" s="57"/>
      <c r="F29" s="57"/>
      <c r="G29" s="57"/>
      <c r="H29" s="58"/>
      <c r="I29" s="58"/>
      <c r="J29" s="58"/>
      <c r="K29" s="58"/>
      <c r="L29" s="58"/>
      <c r="M29" s="58"/>
      <c r="N29" s="58"/>
      <c r="O29" s="58"/>
      <c r="P29" s="58"/>
      <c r="Q29" s="58"/>
      <c r="R29" s="58"/>
      <c r="S29" s="58"/>
      <c r="T29" s="58"/>
      <c r="U29" s="58"/>
      <c r="V29" s="59"/>
      <c r="W29" s="59"/>
      <c r="X29" s="59"/>
      <c r="Y29" s="59"/>
      <c r="Z29" s="59"/>
      <c r="AA29" s="59"/>
    </row>
    <row r="30" spans="1:27" ht="14.25" customHeight="1" x14ac:dyDescent="0.35">
      <c r="A30" s="57" t="str">
        <f>IF('Stage 3'!A32=0,"",'Stage 3'!A32)</f>
        <v/>
      </c>
      <c r="B30" s="57"/>
      <c r="C30" s="57"/>
      <c r="D30" s="57"/>
      <c r="E30" s="57" t="str">
        <f>IF('Stage 3'!E32=0,"",'Stage 3'!E32)</f>
        <v/>
      </c>
      <c r="F30" s="57"/>
      <c r="G30" s="57"/>
      <c r="H30" s="58"/>
      <c r="I30" s="58"/>
      <c r="J30" s="58"/>
      <c r="K30" s="58"/>
      <c r="L30" s="58"/>
      <c r="M30" s="58"/>
      <c r="N30" s="58"/>
      <c r="O30" s="58"/>
      <c r="P30" s="58"/>
      <c r="Q30" s="58"/>
      <c r="R30" s="58"/>
      <c r="S30" s="58"/>
      <c r="T30" s="58"/>
      <c r="U30" s="58"/>
      <c r="V30" s="59" t="str">
        <f>IFERROR('Stage 3'!$H32*('Stage 3S'!$H30/100)*('Stage 3S'!$R30/100),"")</f>
        <v/>
      </c>
      <c r="W30" s="59"/>
      <c r="X30" s="59"/>
      <c r="Y30" s="59" t="str">
        <f>IFERROR('Stage 3'!$K32*('Stage 3S'!$H30/100)*('Stage 3S'!$T30/100),"")</f>
        <v/>
      </c>
      <c r="Z30" s="59"/>
      <c r="AA30" s="59"/>
    </row>
    <row r="31" spans="1:27" ht="14.25" customHeight="1" x14ac:dyDescent="0.35">
      <c r="A31" s="57"/>
      <c r="B31" s="57"/>
      <c r="C31" s="57"/>
      <c r="D31" s="57"/>
      <c r="E31" s="57"/>
      <c r="F31" s="57"/>
      <c r="G31" s="57"/>
      <c r="H31" s="58"/>
      <c r="I31" s="58"/>
      <c r="J31" s="58"/>
      <c r="K31" s="58"/>
      <c r="L31" s="58"/>
      <c r="M31" s="58"/>
      <c r="N31" s="58"/>
      <c r="O31" s="58"/>
      <c r="P31" s="58"/>
      <c r="Q31" s="58"/>
      <c r="R31" s="58"/>
      <c r="S31" s="58"/>
      <c r="T31" s="58"/>
      <c r="U31" s="58"/>
      <c r="V31" s="59"/>
      <c r="W31" s="59"/>
      <c r="X31" s="59"/>
      <c r="Y31" s="59"/>
      <c r="Z31" s="59"/>
      <c r="AA31" s="59"/>
    </row>
    <row r="32" spans="1:27" ht="14.25" customHeight="1" x14ac:dyDescent="0.35">
      <c r="A32" s="57"/>
      <c r="B32" s="57"/>
      <c r="C32" s="57"/>
      <c r="D32" s="57"/>
      <c r="E32" s="57"/>
      <c r="F32" s="57"/>
      <c r="G32" s="57"/>
      <c r="H32" s="58"/>
      <c r="I32" s="58"/>
      <c r="J32" s="58"/>
      <c r="K32" s="58"/>
      <c r="L32" s="58"/>
      <c r="M32" s="58"/>
      <c r="N32" s="58"/>
      <c r="O32" s="58"/>
      <c r="P32" s="58"/>
      <c r="Q32" s="58"/>
      <c r="R32" s="58"/>
      <c r="S32" s="58"/>
      <c r="T32" s="58"/>
      <c r="U32" s="58"/>
      <c r="V32" s="59"/>
      <c r="W32" s="59"/>
      <c r="X32" s="59"/>
      <c r="Y32" s="59"/>
      <c r="Z32" s="59"/>
      <c r="AA32" s="59"/>
    </row>
    <row r="33" spans="1:27" ht="14.25" customHeight="1" x14ac:dyDescent="0.35">
      <c r="A33" s="57" t="str">
        <f>IF('Stage 3'!A35=0,"",'Stage 3'!A35)</f>
        <v/>
      </c>
      <c r="B33" s="57"/>
      <c r="C33" s="57"/>
      <c r="D33" s="57"/>
      <c r="E33" s="57" t="str">
        <f>IF('Stage 3'!E35=0,"",'Stage 3'!E35)</f>
        <v/>
      </c>
      <c r="F33" s="57"/>
      <c r="G33" s="57"/>
      <c r="H33" s="58"/>
      <c r="I33" s="58"/>
      <c r="J33" s="58"/>
      <c r="K33" s="58"/>
      <c r="L33" s="58"/>
      <c r="M33" s="58"/>
      <c r="N33" s="58"/>
      <c r="O33" s="58"/>
      <c r="P33" s="58"/>
      <c r="Q33" s="58"/>
      <c r="R33" s="58"/>
      <c r="S33" s="58"/>
      <c r="T33" s="58"/>
      <c r="U33" s="58"/>
      <c r="V33" s="59" t="str">
        <f>IFERROR('Stage 3'!$H35*('Stage 3S'!$H33/100)*('Stage 3S'!$R33/100),"")</f>
        <v/>
      </c>
      <c r="W33" s="59"/>
      <c r="X33" s="59"/>
      <c r="Y33" s="59" t="str">
        <f>IFERROR('Stage 3'!$K35*('Stage 3S'!$H33/100)*('Stage 3S'!$T33/100),"")</f>
        <v/>
      </c>
      <c r="Z33" s="59"/>
      <c r="AA33" s="59"/>
    </row>
    <row r="34" spans="1:27" ht="14.25" customHeight="1" x14ac:dyDescent="0.35">
      <c r="A34" s="57"/>
      <c r="B34" s="57"/>
      <c r="C34" s="57"/>
      <c r="D34" s="57"/>
      <c r="E34" s="57"/>
      <c r="F34" s="57"/>
      <c r="G34" s="57"/>
      <c r="H34" s="58"/>
      <c r="I34" s="58"/>
      <c r="J34" s="58"/>
      <c r="K34" s="58"/>
      <c r="L34" s="58"/>
      <c r="M34" s="58"/>
      <c r="N34" s="58"/>
      <c r="O34" s="58"/>
      <c r="P34" s="58"/>
      <c r="Q34" s="58"/>
      <c r="R34" s="58"/>
      <c r="S34" s="58"/>
      <c r="T34" s="58"/>
      <c r="U34" s="58"/>
      <c r="V34" s="59"/>
      <c r="W34" s="59"/>
      <c r="X34" s="59"/>
      <c r="Y34" s="59"/>
      <c r="Z34" s="59"/>
      <c r="AA34" s="59"/>
    </row>
    <row r="35" spans="1:27" ht="14.25" customHeight="1" x14ac:dyDescent="0.35">
      <c r="A35" s="57"/>
      <c r="B35" s="57"/>
      <c r="C35" s="57"/>
      <c r="D35" s="57"/>
      <c r="E35" s="57"/>
      <c r="F35" s="57"/>
      <c r="G35" s="57"/>
      <c r="H35" s="58"/>
      <c r="I35" s="58"/>
      <c r="J35" s="58"/>
      <c r="K35" s="58"/>
      <c r="L35" s="58"/>
      <c r="M35" s="58"/>
      <c r="N35" s="58"/>
      <c r="O35" s="58"/>
      <c r="P35" s="58"/>
      <c r="Q35" s="58"/>
      <c r="R35" s="58"/>
      <c r="S35" s="58"/>
      <c r="T35" s="58"/>
      <c r="U35" s="58"/>
      <c r="V35" s="59"/>
      <c r="W35" s="59"/>
      <c r="X35" s="59"/>
      <c r="Y35" s="59"/>
      <c r="Z35" s="59"/>
      <c r="AA35" s="59"/>
    </row>
    <row r="36" spans="1:27" ht="14.25" customHeight="1" x14ac:dyDescent="0.35">
      <c r="A36" s="57" t="str">
        <f>IF('Stage 3'!A38=0,"",'Stage 3'!A38)</f>
        <v/>
      </c>
      <c r="B36" s="57"/>
      <c r="C36" s="57"/>
      <c r="D36" s="57"/>
      <c r="E36" s="57" t="str">
        <f>IF('Stage 3'!E38=0,"",'Stage 3'!E38)</f>
        <v/>
      </c>
      <c r="F36" s="57"/>
      <c r="G36" s="57"/>
      <c r="H36" s="58"/>
      <c r="I36" s="58"/>
      <c r="J36" s="58"/>
      <c r="K36" s="58"/>
      <c r="L36" s="58"/>
      <c r="M36" s="58"/>
      <c r="N36" s="58"/>
      <c r="O36" s="58"/>
      <c r="P36" s="58"/>
      <c r="Q36" s="58"/>
      <c r="R36" s="58"/>
      <c r="S36" s="58"/>
      <c r="T36" s="58"/>
      <c r="U36" s="58"/>
      <c r="V36" s="59" t="str">
        <f>IFERROR('Stage 3'!$H38*('Stage 3S'!$H36/100)*('Stage 3S'!$R36/100),"")</f>
        <v/>
      </c>
      <c r="W36" s="59"/>
      <c r="X36" s="59"/>
      <c r="Y36" s="59" t="str">
        <f>IFERROR('Stage 3'!$K38*('Stage 3S'!$H36/100)*('Stage 3S'!$T36/100),"")</f>
        <v/>
      </c>
      <c r="Z36" s="59"/>
      <c r="AA36" s="59"/>
    </row>
    <row r="37" spans="1:27" ht="14.25" customHeight="1" x14ac:dyDescent="0.35">
      <c r="A37" s="57"/>
      <c r="B37" s="57"/>
      <c r="C37" s="57"/>
      <c r="D37" s="57"/>
      <c r="E37" s="57"/>
      <c r="F37" s="57"/>
      <c r="G37" s="57"/>
      <c r="H37" s="58"/>
      <c r="I37" s="58"/>
      <c r="J37" s="58"/>
      <c r="K37" s="58"/>
      <c r="L37" s="58"/>
      <c r="M37" s="58"/>
      <c r="N37" s="58"/>
      <c r="O37" s="58"/>
      <c r="P37" s="58"/>
      <c r="Q37" s="58"/>
      <c r="R37" s="58"/>
      <c r="S37" s="58"/>
      <c r="T37" s="58"/>
      <c r="U37" s="58"/>
      <c r="V37" s="59"/>
      <c r="W37" s="59"/>
      <c r="X37" s="59"/>
      <c r="Y37" s="59"/>
      <c r="Z37" s="59"/>
      <c r="AA37" s="59"/>
    </row>
    <row r="38" spans="1:27" ht="14.25" customHeight="1" x14ac:dyDescent="0.35">
      <c r="A38" s="57"/>
      <c r="B38" s="57"/>
      <c r="C38" s="57"/>
      <c r="D38" s="57"/>
      <c r="E38" s="57"/>
      <c r="F38" s="57"/>
      <c r="G38" s="57"/>
      <c r="H38" s="58"/>
      <c r="I38" s="58"/>
      <c r="J38" s="58"/>
      <c r="K38" s="58"/>
      <c r="L38" s="58"/>
      <c r="M38" s="58"/>
      <c r="N38" s="58"/>
      <c r="O38" s="58"/>
      <c r="P38" s="58"/>
      <c r="Q38" s="58"/>
      <c r="R38" s="58"/>
      <c r="S38" s="58"/>
      <c r="T38" s="58"/>
      <c r="U38" s="58"/>
      <c r="V38" s="59"/>
      <c r="W38" s="59"/>
      <c r="X38" s="59"/>
      <c r="Y38" s="59"/>
      <c r="Z38" s="59"/>
      <c r="AA38" s="59"/>
    </row>
    <row r="39" spans="1:27" ht="14.25" customHeight="1" x14ac:dyDescent="0.35">
      <c r="A39" s="57" t="str">
        <f>IF('Stage 3'!A41=0,"",'Stage 3'!A41)</f>
        <v/>
      </c>
      <c r="B39" s="57"/>
      <c r="C39" s="57"/>
      <c r="D39" s="57"/>
      <c r="E39" s="57" t="str">
        <f>IF('Stage 3'!E41=0,"",'Stage 3'!E41)</f>
        <v/>
      </c>
      <c r="F39" s="57"/>
      <c r="G39" s="57"/>
      <c r="H39" s="58"/>
      <c r="I39" s="58"/>
      <c r="J39" s="58"/>
      <c r="K39" s="58"/>
      <c r="L39" s="58"/>
      <c r="M39" s="58"/>
      <c r="N39" s="58"/>
      <c r="O39" s="58"/>
      <c r="P39" s="58"/>
      <c r="Q39" s="58"/>
      <c r="R39" s="58"/>
      <c r="S39" s="58"/>
      <c r="T39" s="58"/>
      <c r="U39" s="58"/>
      <c r="V39" s="59" t="str">
        <f>IFERROR('Stage 3'!$H41*('Stage 3S'!$H39/100)*('Stage 3S'!$R39/100),"")</f>
        <v/>
      </c>
      <c r="W39" s="59"/>
      <c r="X39" s="59"/>
      <c r="Y39" s="59" t="str">
        <f>IFERROR('Stage 3'!$K41*('Stage 3S'!$H39/100)*('Stage 3S'!$T39/100),"")</f>
        <v/>
      </c>
      <c r="Z39" s="59"/>
      <c r="AA39" s="59"/>
    </row>
    <row r="40" spans="1:27" ht="14.25" customHeight="1" x14ac:dyDescent="0.35">
      <c r="A40" s="57"/>
      <c r="B40" s="57"/>
      <c r="C40" s="57"/>
      <c r="D40" s="57"/>
      <c r="E40" s="57"/>
      <c r="F40" s="57"/>
      <c r="G40" s="57"/>
      <c r="H40" s="58"/>
      <c r="I40" s="58"/>
      <c r="J40" s="58"/>
      <c r="K40" s="58"/>
      <c r="L40" s="58"/>
      <c r="M40" s="58"/>
      <c r="N40" s="58"/>
      <c r="O40" s="58"/>
      <c r="P40" s="58"/>
      <c r="Q40" s="58"/>
      <c r="R40" s="58"/>
      <c r="S40" s="58"/>
      <c r="T40" s="58"/>
      <c r="U40" s="58"/>
      <c r="V40" s="59"/>
      <c r="W40" s="59"/>
      <c r="X40" s="59"/>
      <c r="Y40" s="59"/>
      <c r="Z40" s="59"/>
      <c r="AA40" s="59"/>
    </row>
    <row r="41" spans="1:27" ht="14.25" customHeight="1" x14ac:dyDescent="0.35">
      <c r="A41" s="57"/>
      <c r="B41" s="57"/>
      <c r="C41" s="57"/>
      <c r="D41" s="57"/>
      <c r="E41" s="57"/>
      <c r="F41" s="57"/>
      <c r="G41" s="57"/>
      <c r="H41" s="58"/>
      <c r="I41" s="58"/>
      <c r="J41" s="58"/>
      <c r="K41" s="58"/>
      <c r="L41" s="58"/>
      <c r="M41" s="58"/>
      <c r="N41" s="58"/>
      <c r="O41" s="58"/>
      <c r="P41" s="58"/>
      <c r="Q41" s="58"/>
      <c r="R41" s="58"/>
      <c r="S41" s="58"/>
      <c r="T41" s="58"/>
      <c r="U41" s="58"/>
      <c r="V41" s="59"/>
      <c r="W41" s="59"/>
      <c r="X41" s="59"/>
      <c r="Y41" s="59"/>
      <c r="Z41" s="59"/>
      <c r="AA41" s="59"/>
    </row>
    <row r="42" spans="1:27" ht="14.25" customHeight="1" x14ac:dyDescent="0.35">
      <c r="A42" s="57" t="str">
        <f>IF('Stage 3'!A44=0,"",'Stage 3'!A44)</f>
        <v/>
      </c>
      <c r="B42" s="57"/>
      <c r="C42" s="57"/>
      <c r="D42" s="57"/>
      <c r="E42" s="57" t="str">
        <f>IF('Stage 3'!E44=0,"",'Stage 3'!E44)</f>
        <v/>
      </c>
      <c r="F42" s="57"/>
      <c r="G42" s="57"/>
      <c r="H42" s="58"/>
      <c r="I42" s="58"/>
      <c r="J42" s="58"/>
      <c r="K42" s="58"/>
      <c r="L42" s="58"/>
      <c r="M42" s="58"/>
      <c r="N42" s="58"/>
      <c r="O42" s="58"/>
      <c r="P42" s="58"/>
      <c r="Q42" s="58"/>
      <c r="R42" s="58"/>
      <c r="S42" s="58"/>
      <c r="T42" s="58"/>
      <c r="U42" s="58"/>
      <c r="V42" s="59" t="str">
        <f>IFERROR('Stage 3'!$H44*('Stage 3S'!$H42/100)*('Stage 3S'!$R42/100),"")</f>
        <v/>
      </c>
      <c r="W42" s="59"/>
      <c r="X42" s="59"/>
      <c r="Y42" s="59" t="str">
        <f>IFERROR('Stage 3'!$K44*('Stage 3S'!$H42/100)*('Stage 3S'!$T42/100),"")</f>
        <v/>
      </c>
      <c r="Z42" s="59"/>
      <c r="AA42" s="59"/>
    </row>
    <row r="43" spans="1:27" ht="14.25" customHeight="1" x14ac:dyDescent="0.35">
      <c r="A43" s="57"/>
      <c r="B43" s="57"/>
      <c r="C43" s="57"/>
      <c r="D43" s="57"/>
      <c r="E43" s="57"/>
      <c r="F43" s="57"/>
      <c r="G43" s="57"/>
      <c r="H43" s="58"/>
      <c r="I43" s="58"/>
      <c r="J43" s="58"/>
      <c r="K43" s="58"/>
      <c r="L43" s="58"/>
      <c r="M43" s="58"/>
      <c r="N43" s="58"/>
      <c r="O43" s="58"/>
      <c r="P43" s="58"/>
      <c r="Q43" s="58"/>
      <c r="R43" s="58"/>
      <c r="S43" s="58"/>
      <c r="T43" s="58"/>
      <c r="U43" s="58"/>
      <c r="V43" s="59"/>
      <c r="W43" s="59"/>
      <c r="X43" s="59"/>
      <c r="Y43" s="59"/>
      <c r="Z43" s="59"/>
      <c r="AA43" s="59"/>
    </row>
    <row r="44" spans="1:27" ht="14.25" customHeight="1" x14ac:dyDescent="0.35">
      <c r="A44" s="57"/>
      <c r="B44" s="57"/>
      <c r="C44" s="57"/>
      <c r="D44" s="57"/>
      <c r="E44" s="57"/>
      <c r="F44" s="57"/>
      <c r="G44" s="57"/>
      <c r="H44" s="58"/>
      <c r="I44" s="58"/>
      <c r="J44" s="58"/>
      <c r="K44" s="58"/>
      <c r="L44" s="58"/>
      <c r="M44" s="58"/>
      <c r="N44" s="58"/>
      <c r="O44" s="58"/>
      <c r="P44" s="58"/>
      <c r="Q44" s="58"/>
      <c r="R44" s="58"/>
      <c r="S44" s="58"/>
      <c r="T44" s="58"/>
      <c r="U44" s="58"/>
      <c r="V44" s="59"/>
      <c r="W44" s="59"/>
      <c r="X44" s="59"/>
      <c r="Y44" s="59"/>
      <c r="Z44" s="59"/>
      <c r="AA44" s="59"/>
    </row>
    <row r="45" spans="1:27" ht="15" customHeight="1" x14ac:dyDescent="0.35">
      <c r="A45" s="57" t="str">
        <f>IF('Stage 3'!A47=0,"",'Stage 3'!A47)</f>
        <v/>
      </c>
      <c r="B45" s="57"/>
      <c r="C45" s="57"/>
      <c r="D45" s="57"/>
      <c r="E45" s="57" t="str">
        <f>IF('Stage 3'!E47=0,"",'Stage 3'!E47)</f>
        <v/>
      </c>
      <c r="F45" s="57"/>
      <c r="G45" s="57"/>
      <c r="H45" s="58"/>
      <c r="I45" s="58"/>
      <c r="J45" s="58"/>
      <c r="K45" s="58"/>
      <c r="L45" s="58"/>
      <c r="M45" s="58"/>
      <c r="N45" s="58"/>
      <c r="O45" s="58"/>
      <c r="P45" s="58"/>
      <c r="Q45" s="58"/>
      <c r="R45" s="58"/>
      <c r="S45" s="58"/>
      <c r="T45" s="58"/>
      <c r="U45" s="58"/>
      <c r="V45" s="59" t="str">
        <f>IFERROR('Stage 3'!$H47*('Stage 3S'!$H45/100)*('Stage 3S'!$R45/100),"")</f>
        <v/>
      </c>
      <c r="W45" s="59"/>
      <c r="X45" s="59"/>
      <c r="Y45" s="59" t="str">
        <f>IFERROR('Stage 3'!$K47*('Stage 3S'!$H45/100)*('Stage 3S'!$T45/100),"")</f>
        <v/>
      </c>
      <c r="Z45" s="59"/>
      <c r="AA45" s="59"/>
    </row>
    <row r="46" spans="1:27" ht="14.25" customHeight="1" x14ac:dyDescent="0.35">
      <c r="A46" s="57"/>
      <c r="B46" s="57"/>
      <c r="C46" s="57"/>
      <c r="D46" s="57"/>
      <c r="E46" s="57"/>
      <c r="F46" s="57"/>
      <c r="G46" s="57"/>
      <c r="H46" s="58"/>
      <c r="I46" s="58"/>
      <c r="J46" s="58"/>
      <c r="K46" s="58"/>
      <c r="L46" s="58"/>
      <c r="M46" s="58"/>
      <c r="N46" s="58"/>
      <c r="O46" s="58"/>
      <c r="P46" s="58"/>
      <c r="Q46" s="58"/>
      <c r="R46" s="58"/>
      <c r="S46" s="58"/>
      <c r="T46" s="58"/>
      <c r="U46" s="58"/>
      <c r="V46" s="59"/>
      <c r="W46" s="59"/>
      <c r="X46" s="59"/>
      <c r="Y46" s="59"/>
      <c r="Z46" s="59"/>
      <c r="AA46" s="59"/>
    </row>
    <row r="47" spans="1:27" ht="14.25" customHeight="1" x14ac:dyDescent="0.35">
      <c r="A47" s="57"/>
      <c r="B47" s="57"/>
      <c r="C47" s="57"/>
      <c r="D47" s="57"/>
      <c r="E47" s="57"/>
      <c r="F47" s="57"/>
      <c r="G47" s="57"/>
      <c r="H47" s="58"/>
      <c r="I47" s="58"/>
      <c r="J47" s="58"/>
      <c r="K47" s="58"/>
      <c r="L47" s="58"/>
      <c r="M47" s="58"/>
      <c r="N47" s="58"/>
      <c r="O47" s="58"/>
      <c r="P47" s="58"/>
      <c r="Q47" s="58"/>
      <c r="R47" s="58"/>
      <c r="S47" s="58"/>
      <c r="T47" s="58"/>
      <c r="U47" s="58"/>
      <c r="V47" s="59"/>
      <c r="W47" s="59"/>
      <c r="X47" s="59"/>
      <c r="Y47" s="59"/>
      <c r="Z47" s="59"/>
      <c r="AA47" s="59"/>
    </row>
    <row r="48" spans="1:27" ht="14.25" customHeight="1" x14ac:dyDescent="0.35">
      <c r="A48" s="57" t="str">
        <f>IF('Stage 3'!A50=0,"",'Stage 3'!A50)</f>
        <v/>
      </c>
      <c r="B48" s="57"/>
      <c r="C48" s="57"/>
      <c r="D48" s="57"/>
      <c r="E48" s="57" t="str">
        <f>IF('Stage 3'!E50=0,"",'Stage 3'!E50)</f>
        <v/>
      </c>
      <c r="F48" s="57"/>
      <c r="G48" s="57"/>
      <c r="H48" s="58"/>
      <c r="I48" s="58"/>
      <c r="J48" s="58"/>
      <c r="K48" s="58"/>
      <c r="L48" s="58"/>
      <c r="M48" s="58"/>
      <c r="N48" s="58"/>
      <c r="O48" s="58"/>
      <c r="P48" s="58"/>
      <c r="Q48" s="58"/>
      <c r="R48" s="58"/>
      <c r="S48" s="58"/>
      <c r="T48" s="58"/>
      <c r="U48" s="58"/>
      <c r="V48" s="59" t="str">
        <f>IFERROR('Stage 3'!$H50*('Stage 3S'!$H48/100)*('Stage 3S'!$R48/100),"")</f>
        <v/>
      </c>
      <c r="W48" s="59"/>
      <c r="X48" s="59"/>
      <c r="Y48" s="59" t="str">
        <f>IFERROR('Stage 3'!$K50*('Stage 3S'!$H48/100)*('Stage 3S'!$T48/100),"")</f>
        <v/>
      </c>
      <c r="Z48" s="59"/>
      <c r="AA48" s="59"/>
    </row>
    <row r="49" spans="1:27" ht="14.25" customHeight="1" x14ac:dyDescent="0.35">
      <c r="A49" s="57"/>
      <c r="B49" s="57"/>
      <c r="C49" s="57"/>
      <c r="D49" s="57"/>
      <c r="E49" s="57"/>
      <c r="F49" s="57"/>
      <c r="G49" s="57"/>
      <c r="H49" s="58"/>
      <c r="I49" s="58"/>
      <c r="J49" s="58"/>
      <c r="K49" s="58"/>
      <c r="L49" s="58"/>
      <c r="M49" s="58"/>
      <c r="N49" s="58"/>
      <c r="O49" s="58"/>
      <c r="P49" s="58"/>
      <c r="Q49" s="58"/>
      <c r="R49" s="58"/>
      <c r="S49" s="58"/>
      <c r="T49" s="58"/>
      <c r="U49" s="58"/>
      <c r="V49" s="59"/>
      <c r="W49" s="59"/>
      <c r="X49" s="59"/>
      <c r="Y49" s="59"/>
      <c r="Z49" s="59"/>
      <c r="AA49" s="59"/>
    </row>
    <row r="50" spans="1:27" ht="14.25" customHeight="1" x14ac:dyDescent="0.35">
      <c r="A50" s="57"/>
      <c r="B50" s="57"/>
      <c r="C50" s="57"/>
      <c r="D50" s="57"/>
      <c r="E50" s="57"/>
      <c r="F50" s="57"/>
      <c r="G50" s="57"/>
      <c r="H50" s="58"/>
      <c r="I50" s="58"/>
      <c r="J50" s="58"/>
      <c r="K50" s="58"/>
      <c r="L50" s="58"/>
      <c r="M50" s="58"/>
      <c r="N50" s="58"/>
      <c r="O50" s="58"/>
      <c r="P50" s="58"/>
      <c r="Q50" s="58"/>
      <c r="R50" s="58"/>
      <c r="S50" s="58"/>
      <c r="T50" s="58"/>
      <c r="U50" s="58"/>
      <c r="V50" s="59"/>
      <c r="W50" s="59"/>
      <c r="X50" s="59"/>
      <c r="Y50" s="59"/>
      <c r="Z50" s="59"/>
      <c r="AA50" s="59"/>
    </row>
    <row r="51" spans="1:27" ht="14.25" customHeight="1" x14ac:dyDescent="0.35">
      <c r="A51" s="57" t="str">
        <f>IF('Stage 3'!A53=0,"",'Stage 3'!A53)</f>
        <v/>
      </c>
      <c r="B51" s="57"/>
      <c r="C51" s="57"/>
      <c r="D51" s="57"/>
      <c r="E51" s="57" t="str">
        <f>IF('Stage 3'!E53=0,"",'Stage 3'!E53)</f>
        <v/>
      </c>
      <c r="F51" s="57"/>
      <c r="G51" s="57"/>
      <c r="H51" s="58"/>
      <c r="I51" s="58"/>
      <c r="J51" s="58"/>
      <c r="K51" s="58"/>
      <c r="L51" s="58"/>
      <c r="M51" s="58"/>
      <c r="N51" s="58"/>
      <c r="O51" s="58"/>
      <c r="P51" s="58"/>
      <c r="Q51" s="58"/>
      <c r="R51" s="58"/>
      <c r="S51" s="58"/>
      <c r="T51" s="58"/>
      <c r="U51" s="58"/>
      <c r="V51" s="59" t="str">
        <f>IFERROR('Stage 3'!$H53*('Stage 3S'!$H51/100)*('Stage 3S'!$R51/100),"")</f>
        <v/>
      </c>
      <c r="W51" s="59"/>
      <c r="X51" s="59"/>
      <c r="Y51" s="59" t="str">
        <f>IFERROR('Stage 3'!$K53*('Stage 3S'!$H51/100)*('Stage 3S'!$T51/100),"")</f>
        <v/>
      </c>
      <c r="Z51" s="59"/>
      <c r="AA51" s="59"/>
    </row>
    <row r="52" spans="1:27" ht="14.25" customHeight="1" x14ac:dyDescent="0.35">
      <c r="A52" s="57"/>
      <c r="B52" s="57"/>
      <c r="C52" s="57"/>
      <c r="D52" s="57"/>
      <c r="E52" s="57"/>
      <c r="F52" s="57"/>
      <c r="G52" s="57"/>
      <c r="H52" s="58"/>
      <c r="I52" s="58"/>
      <c r="J52" s="58"/>
      <c r="K52" s="58"/>
      <c r="L52" s="58"/>
      <c r="M52" s="58"/>
      <c r="N52" s="58"/>
      <c r="O52" s="58"/>
      <c r="P52" s="58"/>
      <c r="Q52" s="58"/>
      <c r="R52" s="58"/>
      <c r="S52" s="58"/>
      <c r="T52" s="58"/>
      <c r="U52" s="58"/>
      <c r="V52" s="59"/>
      <c r="W52" s="59"/>
      <c r="X52" s="59"/>
      <c r="Y52" s="59"/>
      <c r="Z52" s="59"/>
      <c r="AA52" s="59"/>
    </row>
    <row r="53" spans="1:27" ht="14.25" customHeight="1" x14ac:dyDescent="0.35">
      <c r="A53" s="57"/>
      <c r="B53" s="57"/>
      <c r="C53" s="57"/>
      <c r="D53" s="57"/>
      <c r="E53" s="57"/>
      <c r="F53" s="57"/>
      <c r="G53" s="57"/>
      <c r="H53" s="58"/>
      <c r="I53" s="58"/>
      <c r="J53" s="58"/>
      <c r="K53" s="58"/>
      <c r="L53" s="58"/>
      <c r="M53" s="58"/>
      <c r="N53" s="58"/>
      <c r="O53" s="58"/>
      <c r="P53" s="58"/>
      <c r="Q53" s="58"/>
      <c r="R53" s="58"/>
      <c r="S53" s="58"/>
      <c r="T53" s="58"/>
      <c r="U53" s="58"/>
      <c r="V53" s="59"/>
      <c r="W53" s="59"/>
      <c r="X53" s="59"/>
      <c r="Y53" s="59"/>
      <c r="Z53" s="59"/>
      <c r="AA53" s="59"/>
    </row>
    <row r="54" spans="1:27" ht="14.25" customHeight="1" x14ac:dyDescent="0.35">
      <c r="A54" s="57" t="str">
        <f>IF('Stage 3'!A56=0,"",'Stage 3'!A56)</f>
        <v/>
      </c>
      <c r="B54" s="57"/>
      <c r="C54" s="57"/>
      <c r="D54" s="57"/>
      <c r="E54" s="57" t="str">
        <f>IF('Stage 3'!E56=0,"",'Stage 3'!E56)</f>
        <v/>
      </c>
      <c r="F54" s="57"/>
      <c r="G54" s="57"/>
      <c r="H54" s="58"/>
      <c r="I54" s="58"/>
      <c r="J54" s="58"/>
      <c r="K54" s="58"/>
      <c r="L54" s="58"/>
      <c r="M54" s="58"/>
      <c r="N54" s="58"/>
      <c r="O54" s="58"/>
      <c r="P54" s="58"/>
      <c r="Q54" s="58"/>
      <c r="R54" s="58"/>
      <c r="S54" s="58"/>
      <c r="T54" s="58"/>
      <c r="U54" s="58"/>
      <c r="V54" s="59" t="str">
        <f>IFERROR('Stage 3'!$H56*('Stage 3S'!$H54/100)*('Stage 3S'!$R54/100),"")</f>
        <v/>
      </c>
      <c r="W54" s="59"/>
      <c r="X54" s="59"/>
      <c r="Y54" s="59" t="str">
        <f>IFERROR('Stage 3'!$K56*('Stage 3S'!$H54/100)*('Stage 3S'!$T54/100),"")</f>
        <v/>
      </c>
      <c r="Z54" s="59"/>
      <c r="AA54" s="59"/>
    </row>
    <row r="55" spans="1:27" ht="14.25" customHeight="1" x14ac:dyDescent="0.35">
      <c r="A55" s="57"/>
      <c r="B55" s="57"/>
      <c r="C55" s="57"/>
      <c r="D55" s="57"/>
      <c r="E55" s="57"/>
      <c r="F55" s="57"/>
      <c r="G55" s="57"/>
      <c r="H55" s="58"/>
      <c r="I55" s="58"/>
      <c r="J55" s="58"/>
      <c r="K55" s="58"/>
      <c r="L55" s="58"/>
      <c r="M55" s="58"/>
      <c r="N55" s="58"/>
      <c r="O55" s="58"/>
      <c r="P55" s="58"/>
      <c r="Q55" s="58"/>
      <c r="R55" s="58"/>
      <c r="S55" s="58"/>
      <c r="T55" s="58"/>
      <c r="U55" s="58"/>
      <c r="V55" s="59"/>
      <c r="W55" s="59"/>
      <c r="X55" s="59"/>
      <c r="Y55" s="59"/>
      <c r="Z55" s="59"/>
      <c r="AA55" s="59"/>
    </row>
    <row r="56" spans="1:27" ht="14.25" customHeight="1" x14ac:dyDescent="0.35">
      <c r="A56" s="57"/>
      <c r="B56" s="57"/>
      <c r="C56" s="57"/>
      <c r="D56" s="57"/>
      <c r="E56" s="57"/>
      <c r="F56" s="57"/>
      <c r="G56" s="57"/>
      <c r="H56" s="58"/>
      <c r="I56" s="58"/>
      <c r="J56" s="58"/>
      <c r="K56" s="58"/>
      <c r="L56" s="58"/>
      <c r="M56" s="58"/>
      <c r="N56" s="58"/>
      <c r="O56" s="58"/>
      <c r="P56" s="58"/>
      <c r="Q56" s="58"/>
      <c r="R56" s="58"/>
      <c r="S56" s="58"/>
      <c r="T56" s="58"/>
      <c r="U56" s="58"/>
      <c r="V56" s="59"/>
      <c r="W56" s="59"/>
      <c r="X56" s="59"/>
      <c r="Y56" s="59"/>
      <c r="Z56" s="59"/>
      <c r="AA56" s="59"/>
    </row>
    <row r="58" spans="1:27" ht="15.75" customHeight="1" x14ac:dyDescent="0.35">
      <c r="B58" s="55"/>
      <c r="C58" s="55"/>
      <c r="D58" s="55"/>
      <c r="F58" s="55"/>
      <c r="G58" s="55"/>
      <c r="H58" s="55"/>
      <c r="I58" s="55"/>
      <c r="J58" s="55"/>
      <c r="W58" s="59"/>
      <c r="X58" s="59"/>
      <c r="Z58" s="55"/>
      <c r="AA58" s="55"/>
    </row>
    <row r="59" spans="1:27" ht="15.75" customHeight="1" x14ac:dyDescent="0.35">
      <c r="A59" s="55"/>
      <c r="B59" s="55"/>
      <c r="C59" s="55"/>
      <c r="D59" s="55"/>
      <c r="E59" s="55"/>
      <c r="F59" s="55"/>
      <c r="G59" s="55"/>
      <c r="H59" s="55"/>
      <c r="I59" s="55"/>
      <c r="J59" s="55"/>
      <c r="V59" s="59"/>
      <c r="W59" s="59"/>
      <c r="X59" s="59"/>
      <c r="Y59" s="55"/>
      <c r="Z59" s="55"/>
      <c r="AA59" s="55"/>
    </row>
    <row r="60" spans="1:27" ht="15.75" customHeight="1" x14ac:dyDescent="0.35">
      <c r="A60" s="55"/>
      <c r="B60" s="55"/>
      <c r="C60" s="55"/>
      <c r="D60" s="55"/>
      <c r="E60" s="55"/>
      <c r="F60" s="55"/>
      <c r="G60" s="55"/>
      <c r="H60" s="55"/>
      <c r="I60" s="55"/>
      <c r="J60" s="55"/>
      <c r="V60" s="59"/>
      <c r="W60" s="59"/>
      <c r="X60" s="59"/>
      <c r="Y60" s="55"/>
      <c r="Z60" s="55"/>
      <c r="AA60" s="55"/>
    </row>
  </sheetData>
  <sheetProtection algorithmName="SHA-512" hashValue="mOXu6UCwwzTsswielL2zGN41Q3iCUbaKkpJHiW9fsjCE+d9/HCnjzfgayMOZee/X2d3mH4lFBhTWVA8jK368XQ==" saltValue="32THcJIQPRecugYAEJ1IQQ==" spinCount="100000" sheet="1" objects="1" scenarios="1"/>
  <dataValidations count="4">
    <dataValidation type="decimal" allowBlank="1" showInputMessage="1" showErrorMessage="1" prompt="Nodwch faint y dalgylch sy'n draenio i'r nodwedd SuDS fel cyfran (%) o'r arwynebedd gorchudd tir (mewn hectarau)._x000a_Enter the size of the catchment area that drains to the SuDS feature as a proportion (%) of the landcover area (in hectares)." sqref="H22:J56 I21:J21" xr:uid="{40BEA5D2-B517-434E-8C6D-FF3FFC9C2C72}">
      <formula1>0</formula1>
      <formula2>100</formula2>
    </dataValidation>
    <dataValidation type="decimal" allowBlank="1" showInputMessage="1" showErrorMessage="1" prompt="Nodwch gyfradd tynnu maetholion y mewnbynnau maetholion fel canran (%)._x000a_Enter the nutrient removal rate of the nutrient inputs as a percentage (%)." sqref="R22:U56 U21 S21" xr:uid="{FC51D375-6CB3-4E91-BFCA-1BCC10192018}">
      <formula1>0</formula1>
      <formula2>100</formula2>
    </dataValidation>
    <dataValidation type="decimal" allowBlank="1" showErrorMessage="1" prompt="Nodwch faint y dalgylch sy'n draenio i'r nodwedd SuDS fel cyfran (%) o'r arwynebedd gorchudd tir (mewn hectarau)._x000a_Enter the size of the catchment area that drains to the SuDS feature as a proportion (%) of the landcover area (in hectares)." sqref="C5:C19" xr:uid="{47DBECFE-4A8A-484A-9359-89C777221232}">
      <formula1>0</formula1>
      <formula2>100</formula2>
    </dataValidation>
    <dataValidation type="decimal" allowBlank="1" showErrorMessage="1" prompt="Nodwch gyfradd tynnu maetholion y mewnbynnau maetholion fel canran (%)._x000a_Enter the nutrient removal rate of the nutrient inputs as a percentage (%)." sqref="E5:F19" xr:uid="{674F0449-DCE9-432F-ACEF-523795367DD1}">
      <formula1>0</formula1>
      <formula2>100</formula2>
    </dataValidation>
  </dataValidations>
  <pageMargins left="0.7" right="0.7" top="0.75" bottom="0.75" header="0.3" footer="0.3"/>
  <pageSetup paperSize="9" orientation="portrait" r:id="rId1"/>
  <tableParts count="1">
    <tablePart r:id="rId2"/>
  </tableParts>
  <extLst>
    <ext xmlns:x14="http://schemas.microsoft.com/office/spreadsheetml/2009/9/main" uri="{CCE6A557-97BC-4b89-ADB6-D9C93CAAB3DF}">
      <x14:dataValidations xmlns:xm="http://schemas.microsoft.com/office/excel/2006/main" count="2">
        <x14:dataValidation type="list" allowBlank="1" showInputMessage="1" showErrorMessage="1" prompt="Dewiswch y nodwedd SuDS sy'n cael ei defnyddio i drin y dŵr ffo arwyneb._x000a_Select the SuDS feature that is being used to treat the surface runoff." xr:uid="{BD7F717F-5FA1-42E8-9A15-EE340D32C5F3}">
          <x14:formula1>
            <xm:f>IF(Lookups!$B$1454="Cymraeg",TM!$E$324:$E$346,TM!$D$324:$D$346)</xm:f>
          </x14:formula1>
          <xm:sqref>K22:Q56 L21:Q21</xm:sqref>
        </x14:dataValidation>
        <x14:dataValidation type="list" allowBlank="1" showErrorMessage="1" prompt="Dewiswch y nodwedd SuDS sy'n cael ei defnyddio i drin y dŵr ffo arwyneb._x000a_Select the SuDS feature that is being used to treat the surface runoff." xr:uid="{78928AC7-0637-45A3-933A-07398F19BE8F}">
          <x14:formula1>
            <xm:f>IF(Lookups!$B$1454="Cymraeg",TM!$E$324:$E$346,TM!$D$324:$D$346)</xm:f>
          </x14:formula1>
          <xm:sqref>D5:D19</xm:sqref>
        </x14:dataValidation>
      </x14:dataValidations>
    </ext>
  </extLst>
</worksheet>
</file>

<file path=xl/worksheets/sheet6.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FCF78894-01C5-4F9F-BB04-E6EAF7F906B2}">
  <dimension ref="A1:Z43"/>
  <sheetViews>
    <sheetView tabSelected="1" zoomScale="80" zoomScaleNormal="80" workbookViewId="0"/>
  </sheetViews>
  <sheetFormatPr defaultColWidth="9" defaultRowHeight="15.5" x14ac:dyDescent="0.35"/>
  <cols>
    <col min="1" max="1" width="63.58203125" style="7" customWidth="1"/>
    <col min="2" max="2" width="26.4140625" style="7" customWidth="1"/>
    <col min="3" max="3" width="43.08203125" style="7" customWidth="1"/>
    <col min="4" max="4" width="16.9140625" style="7" customWidth="1"/>
    <col min="5" max="23" width="7.5" style="7" customWidth="1"/>
    <col min="24" max="16384" width="9" style="7"/>
  </cols>
  <sheetData>
    <row r="1" spans="1:26" ht="50.15" customHeight="1" x14ac:dyDescent="0.35">
      <c r="A1" s="14" t="str">
        <f>IF(Lookups!$B$1454="Cymraeg",TM!E347,TM!D347)</f>
        <v>Stage 4 - final nutrient budget calculation</v>
      </c>
      <c r="B1" s="18"/>
      <c r="C1" s="18"/>
      <c r="D1" s="18"/>
      <c r="E1" s="18"/>
      <c r="F1" s="18"/>
      <c r="G1" s="18"/>
      <c r="H1" s="18"/>
      <c r="I1" s="18"/>
      <c r="J1" s="18"/>
      <c r="K1" s="18"/>
      <c r="L1" s="18"/>
      <c r="M1" s="18"/>
      <c r="N1" s="18"/>
      <c r="O1" s="18"/>
      <c r="P1" s="18"/>
      <c r="Q1" s="18"/>
      <c r="R1" s="18"/>
      <c r="S1" s="18"/>
      <c r="T1" s="18"/>
      <c r="U1" s="18"/>
      <c r="V1" s="18"/>
      <c r="W1" s="18"/>
      <c r="X1" s="18"/>
      <c r="Y1" s="18"/>
      <c r="Z1" s="18"/>
    </row>
    <row r="2" spans="1:26" ht="279" customHeight="1" x14ac:dyDescent="0.35">
      <c r="A2" s="16" t="str">
        <f>IF(Lookups!B1454="Cymraeg",TM!E94,TM!D94)</f>
        <v xml:space="preserve">This sheet contains 2 tables. The tables are separated by a heading, which describes the following table. The tables are automatically calculated using the outputs from the previous stages.
The first table labelled 'Total phosphorus budget' presents the calculations that underpin the final total phosphorus (TP) budget in cell B10. The second table labelled 'Total nitrogen generated' presents the calculations that underpin the final total nitrogen (TN) budget in cell B18.
You do not need to fill in any cells in the tables. Cells B5 to B10 and B13 to B18 are automatically calculated. Cells B5 to B9 and cells B13 to B17 will state '0.00' unless user inputs have been entered to all of the required stages. Cell B10 will state 'No TP mitigation needed' if the phosphorus budget is less than 0.00 kilograms TP per year. Cell B18 will state 'No additional TN generated' if the nitrogen budget is less than 0.00 kilograms TN per year. 
</v>
      </c>
      <c r="B2" s="62"/>
    </row>
    <row r="3" spans="1:26" s="9" customFormat="1" ht="50.15" customHeight="1" x14ac:dyDescent="0.3">
      <c r="A3" s="13" t="str">
        <f>IF(Lookups!$B$1454="Cymraeg",TM!E349,TM!D349)</f>
        <v>Total phosphorus budget</v>
      </c>
    </row>
    <row r="4" spans="1:26" s="8" customFormat="1" ht="38.15" customHeight="1" x14ac:dyDescent="0.3">
      <c r="A4" s="121" t="s">
        <v>103709</v>
      </c>
      <c r="B4" s="122" t="s">
        <v>103695</v>
      </c>
    </row>
    <row r="5" spans="1:26" ht="24.65" customHeight="1" x14ac:dyDescent="0.35">
      <c r="A5" s="119" t="str">
        <f>IF(Lookups!$B$1454="Cymraeg",TM!E355,TM!D355)</f>
        <v>Stage 1 phosphorus load (kg TP/year):</v>
      </c>
      <c r="B5" s="45">
        <f>'Stage 1'!B30</f>
        <v>0.31</v>
      </c>
      <c r="F5" s="19"/>
      <c r="G5" s="19"/>
      <c r="J5" s="10"/>
      <c r="K5" s="10"/>
      <c r="L5" s="10"/>
      <c r="N5" s="19"/>
      <c r="O5" s="19"/>
    </row>
    <row r="6" spans="1:26" ht="24.65" customHeight="1" x14ac:dyDescent="0.35">
      <c r="A6" s="119" t="str">
        <f>IF(Lookups!$B$1454="Cymraeg",TM!E357,TM!D357)</f>
        <v>Stage 2 phosphorus reduction (kg TP/year):</v>
      </c>
      <c r="B6" s="45">
        <f>'Stage 2'!C26</f>
        <v>0.01</v>
      </c>
      <c r="E6" s="19"/>
      <c r="F6" s="19"/>
      <c r="G6" s="19"/>
      <c r="I6" s="10"/>
      <c r="J6" s="10"/>
      <c r="K6" s="10"/>
      <c r="L6" s="10"/>
      <c r="M6" s="19"/>
      <c r="N6" s="19"/>
      <c r="O6" s="19"/>
    </row>
    <row r="7" spans="1:26" ht="24.65" customHeight="1" x14ac:dyDescent="0.35">
      <c r="A7" s="119" t="str">
        <f>IF(Lookups!$B$1454="Cymraeg",TM!E358,TM!D358)</f>
        <v>Stage 3 phosphorus load (kg TP/year):</v>
      </c>
      <c r="B7" s="45">
        <f>'Stage 3'!C20</f>
        <v>0.02</v>
      </c>
      <c r="E7" s="19"/>
      <c r="F7" s="19"/>
      <c r="G7" s="19"/>
      <c r="I7" s="10"/>
      <c r="J7" s="10"/>
      <c r="K7" s="10"/>
      <c r="L7" s="10"/>
      <c r="M7" s="19"/>
      <c r="N7" s="19"/>
      <c r="O7" s="19"/>
    </row>
    <row r="8" spans="1:26" ht="24.65" customHeight="1" x14ac:dyDescent="0.35">
      <c r="A8" s="119" t="str">
        <f>IF(Lookups!$B$1454="Cymraeg",TM!E359,TM!D359)</f>
        <v>Stage 3S phosphorus load removed through SuDS (kg TP/year):</v>
      </c>
      <c r="B8" s="45">
        <f>'Stage 3S'!G20</f>
        <v>0</v>
      </c>
      <c r="F8" s="19"/>
      <c r="G8" s="19"/>
      <c r="J8" s="10"/>
      <c r="K8" s="10"/>
      <c r="L8" s="10"/>
      <c r="N8" s="19"/>
      <c r="O8" s="19"/>
    </row>
    <row r="9" spans="1:26" ht="24.65" customHeight="1" x14ac:dyDescent="0.35">
      <c r="A9" s="119" t="str">
        <f>IF(Lookups!$B$1454="Cymraeg",TM!E360,TM!D360)</f>
        <v>Phosphorus budget ((Stage 1 - Stage 2) + (Stage 3 - Stage 3S)):</v>
      </c>
      <c r="B9" s="46">
        <f>IFERROR(IF((B5-B6+(B7-B8))&lt;0,"0.00",B5-B6+(B7-B8)),0)</f>
        <v>0.32</v>
      </c>
      <c r="E9" s="19"/>
      <c r="F9" s="19"/>
      <c r="G9" s="19"/>
      <c r="I9" s="10"/>
      <c r="J9" s="10"/>
      <c r="K9" s="10"/>
      <c r="L9" s="10"/>
      <c r="M9" s="19"/>
      <c r="N9" s="19"/>
      <c r="O9" s="19"/>
    </row>
    <row r="10" spans="1:26" ht="33" customHeight="1" x14ac:dyDescent="0.35">
      <c r="A10" s="123" t="str">
        <f>IF(Lookups!$B$1454="Cymraeg",TM!E361,TM!D361)</f>
        <v>Phosphorus budget + 20% buffer</v>
      </c>
      <c r="B10" s="46" t="str">
        <f>IFERROR(IF(B9&gt;0,ROUND((B9*1.2),2)&amp;IF(Lookups!$B$1454="Cymraeg"," kg TP / blwyddyn yn gofyn am liniaru"," kg TP/year requires mitigation"),IF(Lookups!$B$1454="Cymraeg","Nid oes angen lliniaru TP","No TP mitigation needed")),"")</f>
        <v>0.38 kg TP/year requires mitigation</v>
      </c>
      <c r="E10" s="19"/>
      <c r="F10" s="19"/>
      <c r="G10" s="19"/>
      <c r="I10" s="10"/>
      <c r="J10" s="10"/>
      <c r="K10" s="10"/>
      <c r="L10" s="10"/>
      <c r="M10" s="19"/>
      <c r="N10" s="19"/>
      <c r="O10" s="19"/>
    </row>
    <row r="11" spans="1:26" ht="39.9" customHeight="1" x14ac:dyDescent="0.35">
      <c r="A11" s="13" t="str">
        <f>IF(Lookups!$B$1454="Cymraeg",TM!E352,TM!D352)</f>
        <v>Total nitrogen generated</v>
      </c>
      <c r="B11" s="22"/>
      <c r="E11" s="19"/>
      <c r="F11" s="19"/>
      <c r="G11" s="19"/>
      <c r="I11" s="10"/>
      <c r="J11" s="10"/>
      <c r="K11" s="10"/>
      <c r="L11" s="10"/>
      <c r="M11" s="19"/>
      <c r="N11" s="19"/>
      <c r="O11" s="19"/>
    </row>
    <row r="12" spans="1:26" ht="36.9" customHeight="1" x14ac:dyDescent="0.35">
      <c r="A12" s="121" t="s">
        <v>103710</v>
      </c>
      <c r="B12" s="120" t="s">
        <v>103695</v>
      </c>
      <c r="E12" s="19"/>
      <c r="F12" s="19"/>
      <c r="G12" s="19"/>
      <c r="I12" s="10"/>
      <c r="J12" s="10"/>
      <c r="K12" s="10"/>
      <c r="L12" s="10"/>
      <c r="M12" s="19"/>
      <c r="N12" s="19"/>
      <c r="O12" s="19"/>
    </row>
    <row r="13" spans="1:26" ht="24.9" customHeight="1" x14ac:dyDescent="0.35">
      <c r="A13" s="119" t="str">
        <f>IF(Lookups!$B$1454="Cymraeg",TM!E363,TM!D363)</f>
        <v>Stage 1 nitrogen load (kg TN/year):</v>
      </c>
      <c r="B13" s="124">
        <f>'Stage 1'!B31</f>
        <v>8.27</v>
      </c>
      <c r="C13" s="10"/>
      <c r="D13" s="10"/>
      <c r="F13" s="19"/>
      <c r="G13" s="19"/>
      <c r="J13" s="10"/>
      <c r="K13" s="10"/>
      <c r="L13" s="10"/>
      <c r="N13" s="19"/>
      <c r="O13" s="19"/>
    </row>
    <row r="14" spans="1:26" ht="24.9" customHeight="1" x14ac:dyDescent="0.35">
      <c r="A14" s="119" t="str">
        <f>IF(Lookups!$B$1454="Cymraeg",TM!E365,TM!D365)</f>
        <v>Stage 2 nitrogen reduction (kg TN/year):</v>
      </c>
      <c r="B14" s="45">
        <f>'Stage 2'!D26</f>
        <v>0.08</v>
      </c>
      <c r="C14" s="10"/>
      <c r="D14" s="10"/>
      <c r="E14" s="19"/>
      <c r="F14" s="19"/>
      <c r="G14" s="19"/>
      <c r="I14" s="10"/>
      <c r="J14" s="10"/>
      <c r="K14" s="10"/>
      <c r="L14" s="10"/>
      <c r="M14" s="19"/>
      <c r="N14" s="19"/>
      <c r="O14" s="19"/>
    </row>
    <row r="15" spans="1:26" ht="24.9" customHeight="1" x14ac:dyDescent="0.35">
      <c r="A15" s="119" t="str">
        <f>IF(Lookups!$B$1454="Cymraeg",TM!E366,TM!D366)</f>
        <v>Stage 3 nitrogen load (kg TN/year):</v>
      </c>
      <c r="B15" s="45">
        <f>'Stage 3'!D20</f>
        <v>0.15</v>
      </c>
      <c r="C15" s="10"/>
      <c r="D15" s="10"/>
      <c r="E15" s="19"/>
      <c r="F15" s="19"/>
      <c r="G15" s="19"/>
      <c r="I15" s="10"/>
      <c r="J15" s="10"/>
      <c r="K15" s="10"/>
      <c r="L15" s="10"/>
      <c r="M15" s="19"/>
      <c r="N15" s="19"/>
      <c r="O15" s="19"/>
    </row>
    <row r="16" spans="1:26" ht="24.9" customHeight="1" x14ac:dyDescent="0.35">
      <c r="A16" s="119" t="str">
        <f>IF(Lookups!$B$1454="Cymraeg",TM!E367,TM!D367)</f>
        <v>Stage 3S nitrogen load removed through SuDS (TN kg/year):</v>
      </c>
      <c r="B16" s="45">
        <f>'Stage 3S'!H20</f>
        <v>0</v>
      </c>
      <c r="C16" s="10"/>
      <c r="D16" s="10"/>
      <c r="F16" s="19"/>
      <c r="G16" s="19"/>
      <c r="J16" s="10"/>
      <c r="K16" s="10"/>
      <c r="L16" s="10"/>
      <c r="N16" s="19"/>
      <c r="O16" s="19"/>
    </row>
    <row r="17" spans="1:15" ht="24.9" customHeight="1" x14ac:dyDescent="0.35">
      <c r="A17" s="119" t="str">
        <f>IF(Lookups!$B$1454="Cymraeg",TM!E368,TM!D368)</f>
        <v>Nitrogen budget ((Stage 1 - Stage 2) + (Stage 3 - Stage 3S)):</v>
      </c>
      <c r="B17" s="45">
        <f>IFERROR(IF((B13-B14+(B15-B16))&lt;0,"0.00",B13-B14+(B15-B16)),0)</f>
        <v>8.34</v>
      </c>
      <c r="C17" s="10"/>
      <c r="D17" s="10"/>
      <c r="E17" s="19"/>
      <c r="F17" s="19"/>
      <c r="G17" s="19"/>
      <c r="I17" s="10"/>
      <c r="J17" s="10"/>
      <c r="K17" s="10"/>
      <c r="L17" s="10"/>
      <c r="M17" s="19"/>
      <c r="N17" s="19"/>
      <c r="O17" s="19"/>
    </row>
    <row r="18" spans="1:15" ht="32.4" customHeight="1" x14ac:dyDescent="0.35">
      <c r="A18" s="123" t="str">
        <f>IF(Lookups!$B$1454="Cymraeg",TM!E369,TM!D369)</f>
        <v>Nitrogen budget + 20% buffer:</v>
      </c>
      <c r="B18" s="46" t="str">
        <f>IFERROR(IF(B17&gt;0,ROUND((B17*1.2),2)&amp;IF(Lookups!$B$1454="Cymraeg"," kg TN / blwyddyn bydd yn cael ei gynhyrchu"," kg TN/year will be generated"),IF(Lookups!$B$1454="Cymraeg","Ni chynhyrchwyd TN ychwanegol","No additional TN generated")),"")</f>
        <v>10.01 kg TN/year will be generated</v>
      </c>
      <c r="C18" s="10"/>
      <c r="D18" s="10"/>
      <c r="E18" s="19"/>
      <c r="F18" s="19"/>
      <c r="G18" s="19"/>
      <c r="I18" s="10"/>
      <c r="J18" s="10"/>
      <c r="K18" s="10"/>
      <c r="L18" s="10"/>
      <c r="M18" s="19"/>
      <c r="N18" s="19"/>
      <c r="O18" s="19"/>
    </row>
    <row r="19" spans="1:15" ht="14.25" customHeight="1" x14ac:dyDescent="0.35">
      <c r="B19" s="10"/>
      <c r="C19" s="10"/>
      <c r="D19" s="10"/>
      <c r="F19" s="19"/>
      <c r="G19" s="19"/>
      <c r="J19" s="10"/>
      <c r="K19" s="10"/>
      <c r="L19" s="10"/>
      <c r="N19" s="19"/>
      <c r="O19" s="19"/>
    </row>
    <row r="20" spans="1:15" ht="14.25" customHeight="1" x14ac:dyDescent="0.35">
      <c r="A20" s="10" t="s">
        <v>115506</v>
      </c>
      <c r="B20" s="10"/>
      <c r="C20" s="10"/>
      <c r="D20" s="10"/>
      <c r="E20" s="19"/>
      <c r="F20" s="19"/>
      <c r="G20" s="19"/>
      <c r="I20" s="10"/>
      <c r="J20" s="10"/>
      <c r="K20" s="10"/>
      <c r="L20" s="10"/>
      <c r="M20" s="19"/>
      <c r="N20" s="19"/>
      <c r="O20" s="19"/>
    </row>
    <row r="21" spans="1:15" ht="14.25" customHeight="1" x14ac:dyDescent="0.35">
      <c r="A21" s="10"/>
      <c r="B21" s="10"/>
      <c r="C21" s="10"/>
      <c r="D21" s="10"/>
      <c r="E21" s="19"/>
      <c r="F21" s="19"/>
      <c r="G21" s="19"/>
      <c r="I21" s="10"/>
      <c r="J21" s="10"/>
      <c r="K21" s="10"/>
      <c r="L21" s="10"/>
      <c r="M21" s="19"/>
      <c r="N21" s="19"/>
      <c r="O21" s="19"/>
    </row>
    <row r="22" spans="1:15" ht="14.25" customHeight="1" x14ac:dyDescent="0.35"/>
    <row r="23" spans="1:15" ht="16.5" customHeight="1" x14ac:dyDescent="0.35">
      <c r="B23" s="10"/>
      <c r="C23" s="10"/>
      <c r="D23" s="10"/>
      <c r="F23" s="19"/>
      <c r="G23" s="19"/>
      <c r="J23" s="10"/>
      <c r="K23" s="10"/>
      <c r="L23" s="10"/>
      <c r="N23" s="19"/>
      <c r="O23" s="19"/>
    </row>
    <row r="24" spans="1:15" ht="24" customHeight="1" x14ac:dyDescent="0.35">
      <c r="A24" s="10"/>
      <c r="B24" s="10"/>
      <c r="C24" s="10"/>
      <c r="D24" s="10"/>
      <c r="E24" s="19"/>
      <c r="F24" s="19"/>
      <c r="G24" s="19"/>
      <c r="I24" s="10"/>
      <c r="J24" s="10"/>
      <c r="K24" s="10"/>
      <c r="L24" s="10"/>
      <c r="M24" s="19"/>
      <c r="N24" s="19"/>
      <c r="O24" s="19"/>
    </row>
    <row r="25" spans="1:15" ht="14.25" customHeight="1" x14ac:dyDescent="0.35">
      <c r="A25" s="10"/>
      <c r="B25" s="10"/>
      <c r="C25" s="10"/>
      <c r="D25" s="10"/>
      <c r="E25" s="19"/>
      <c r="F25" s="19"/>
      <c r="G25" s="19"/>
      <c r="I25" s="10"/>
      <c r="J25" s="10"/>
      <c r="K25" s="10"/>
      <c r="L25" s="10"/>
      <c r="M25" s="19"/>
      <c r="N25" s="19"/>
      <c r="O25" s="19"/>
    </row>
    <row r="26" spans="1:15" ht="14.25" customHeight="1" x14ac:dyDescent="0.35">
      <c r="A26" s="9"/>
      <c r="B26" s="9"/>
      <c r="C26" s="9"/>
      <c r="D26" s="9"/>
      <c r="E26" s="9"/>
    </row>
    <row r="28" spans="1:15" ht="14.25" customHeight="1" x14ac:dyDescent="0.35"/>
    <row r="29" spans="1:15" ht="14.25" customHeight="1" x14ac:dyDescent="0.35"/>
    <row r="30" spans="1:15" ht="14.25" customHeight="1" x14ac:dyDescent="0.35">
      <c r="I30" s="10"/>
      <c r="J30" s="10"/>
      <c r="K30" s="10"/>
      <c r="L30" s="10"/>
      <c r="M30" s="10"/>
      <c r="N30" s="10"/>
      <c r="O30" s="10"/>
    </row>
    <row r="37" spans="9:15" ht="15.75" customHeight="1" x14ac:dyDescent="0.35"/>
    <row r="38" spans="9:15" ht="15.75" customHeight="1" x14ac:dyDescent="0.35"/>
    <row r="39" spans="9:15" ht="15.75" customHeight="1" x14ac:dyDescent="0.35"/>
    <row r="41" spans="9:15" x14ac:dyDescent="0.35">
      <c r="I41" s="10"/>
      <c r="J41" s="10"/>
      <c r="K41" s="10"/>
      <c r="L41" s="10"/>
      <c r="M41" s="10"/>
      <c r="N41" s="10"/>
      <c r="O41" s="10"/>
    </row>
    <row r="42" spans="9:15" x14ac:dyDescent="0.35">
      <c r="I42" s="10"/>
      <c r="J42" s="10"/>
      <c r="K42" s="10"/>
      <c r="L42" s="10"/>
      <c r="M42" s="10"/>
      <c r="N42" s="10"/>
      <c r="O42" s="10"/>
    </row>
    <row r="43" spans="9:15" x14ac:dyDescent="0.35">
      <c r="I43" s="10"/>
      <c r="J43" s="10"/>
      <c r="K43" s="10"/>
      <c r="L43" s="10"/>
      <c r="M43" s="10"/>
      <c r="N43" s="10"/>
      <c r="O43" s="10"/>
    </row>
  </sheetData>
  <sheetProtection algorithmName="SHA-512" hashValue="e858HEtfzimp0BvQEEOuXesAl7uBtdsC8okM1hG8Y5hU9VYUx92MZRIhuDJjCIDjHKFBnlgbSLfJMDs4FZ70xg==" saltValue="cDLISWhncAGkHRWEFA5kYA==" spinCount="100000" sheet="1" objects="1" scenarios="1"/>
  <pageMargins left="0.7" right="0.7" top="0.75" bottom="0.75" header="0.3" footer="0.3"/>
  <pageSetup paperSize="9" orientation="portrait" r:id="rId1"/>
  <tableParts count="2">
    <tablePart r:id="rId2"/>
    <tablePart r:id="rId3"/>
  </tableParts>
</worksheet>
</file>

<file path=xl/worksheets/sheet7.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A3591E1C-ED1F-4FCC-B6D3-9A4C2046C93E}">
  <dimension ref="A1:AA1047708"/>
  <sheetViews>
    <sheetView zoomScale="90" zoomScaleNormal="90" workbookViewId="0">
      <pane xSplit="2" topLeftCell="E1" activePane="topRight" state="frozen"/>
      <selection pane="topRight"/>
    </sheetView>
  </sheetViews>
  <sheetFormatPr defaultColWidth="9" defaultRowHeight="14" x14ac:dyDescent="0.3"/>
  <cols>
    <col min="1" max="1" width="30.4140625" customWidth="1"/>
    <col min="2" max="2" width="39" customWidth="1"/>
    <col min="3" max="3" width="34.58203125" bestFit="1" customWidth="1"/>
    <col min="4" max="4" width="24.5" bestFit="1" customWidth="1"/>
    <col min="5" max="5" width="31" bestFit="1" customWidth="1"/>
    <col min="6" max="6" width="45.83203125" customWidth="1"/>
    <col min="7" max="7" width="31.08203125" bestFit="1" customWidth="1"/>
    <col min="8" max="8" width="40.08203125" bestFit="1" customWidth="1"/>
    <col min="9" max="9" width="31.58203125" bestFit="1" customWidth="1"/>
    <col min="10" max="10" width="31.08203125" bestFit="1" customWidth="1"/>
    <col min="11" max="11" width="40.08203125" bestFit="1" customWidth="1"/>
    <col min="12" max="12" width="31.58203125" bestFit="1" customWidth="1"/>
    <col min="13" max="13" width="18.5" bestFit="1" customWidth="1"/>
    <col min="14" max="14" width="19.4140625" bestFit="1" customWidth="1"/>
    <col min="15" max="15" width="40.58203125" customWidth="1"/>
    <col min="16" max="16" width="55.08203125" bestFit="1" customWidth="1"/>
    <col min="17" max="24" width="7.5" customWidth="1"/>
  </cols>
  <sheetData>
    <row r="1" spans="1:27" ht="41.15" customHeight="1" x14ac:dyDescent="0.3">
      <c r="A1" s="14" t="str">
        <f>IF(Lookups!$B$1454="Cymraeg",TM!E424,TM!D424)</f>
        <v>Lookup tables</v>
      </c>
      <c r="B1" s="140" t="s">
        <v>104672</v>
      </c>
      <c r="C1" s="139" t="s">
        <v>104670</v>
      </c>
      <c r="D1" s="32"/>
      <c r="E1" s="32"/>
      <c r="F1" s="32"/>
      <c r="G1" s="32"/>
      <c r="H1" s="32"/>
      <c r="I1" s="32"/>
      <c r="J1" s="32"/>
      <c r="K1" s="139" t="s">
        <v>104670</v>
      </c>
      <c r="L1" s="32"/>
      <c r="M1" s="139" t="s">
        <v>104670</v>
      </c>
      <c r="N1" s="32"/>
      <c r="O1" s="32"/>
      <c r="P1" s="84"/>
      <c r="Q1" s="90"/>
      <c r="R1" s="90"/>
      <c r="S1" s="90"/>
      <c r="T1" s="90"/>
      <c r="U1" s="90"/>
      <c r="V1" s="90"/>
      <c r="W1" s="90"/>
      <c r="X1" s="90"/>
      <c r="Y1" s="90"/>
      <c r="Z1" s="90"/>
      <c r="AA1" s="90"/>
    </row>
    <row r="2" spans="1:27" ht="41.15" customHeight="1" x14ac:dyDescent="0.3">
      <c r="A2" s="13" t="s">
        <v>103780</v>
      </c>
      <c r="B2" s="141">
        <v>45805</v>
      </c>
      <c r="C2" s="138" t="s">
        <v>104671</v>
      </c>
      <c r="D2" s="32"/>
      <c r="E2" s="32"/>
      <c r="F2" s="32"/>
      <c r="G2" s="32"/>
      <c r="H2" s="32"/>
      <c r="I2" s="32"/>
      <c r="J2" s="32"/>
      <c r="K2" s="138" t="s">
        <v>104671</v>
      </c>
      <c r="L2" s="32"/>
      <c r="M2" s="138" t="s">
        <v>104671</v>
      </c>
      <c r="N2" s="32"/>
      <c r="O2" s="32"/>
      <c r="P2" s="84"/>
      <c r="Q2" s="90"/>
      <c r="R2" s="90"/>
      <c r="S2" s="90"/>
      <c r="T2" s="90"/>
      <c r="U2" s="90"/>
      <c r="V2" s="90"/>
      <c r="W2" s="90"/>
      <c r="X2" s="90"/>
      <c r="Y2" s="90"/>
      <c r="Z2" s="90"/>
      <c r="AA2" s="90"/>
    </row>
    <row r="3" spans="1:27" ht="25" x14ac:dyDescent="0.3">
      <c r="A3" s="17" t="s">
        <v>103778</v>
      </c>
      <c r="B3" s="17" t="s">
        <v>103779</v>
      </c>
      <c r="C3" s="34"/>
      <c r="D3" s="32"/>
      <c r="E3" s="32"/>
      <c r="F3" s="32"/>
      <c r="G3" s="32"/>
      <c r="H3" s="32"/>
      <c r="I3" s="32"/>
      <c r="J3" s="32"/>
      <c r="K3" s="145" t="s">
        <v>104673</v>
      </c>
      <c r="L3" s="32"/>
      <c r="M3" s="32"/>
      <c r="N3" s="32"/>
      <c r="O3" s="32"/>
      <c r="P3" s="84"/>
      <c r="Q3" s="90"/>
      <c r="R3" s="90"/>
      <c r="S3" s="90"/>
      <c r="T3" s="90"/>
      <c r="U3" s="90"/>
      <c r="V3" s="90"/>
      <c r="W3" s="90"/>
      <c r="X3" s="90"/>
      <c r="Y3" s="90"/>
      <c r="Z3" s="90"/>
      <c r="AA3" s="90"/>
    </row>
    <row r="4" spans="1:27" ht="25" x14ac:dyDescent="0.3">
      <c r="A4" s="30" t="s">
        <v>103448</v>
      </c>
      <c r="B4" s="70" t="s">
        <v>103781</v>
      </c>
      <c r="C4" s="34"/>
      <c r="D4" s="32"/>
      <c r="E4" s="32"/>
      <c r="F4" s="32"/>
      <c r="G4" s="32"/>
      <c r="H4" s="32"/>
      <c r="I4" s="32"/>
      <c r="J4" s="32"/>
      <c r="K4" s="146" t="s">
        <v>104674</v>
      </c>
      <c r="L4" s="32"/>
      <c r="M4" s="32"/>
      <c r="N4" s="32"/>
      <c r="O4" s="32"/>
      <c r="P4" s="84"/>
      <c r="Q4" s="90"/>
      <c r="R4" s="90"/>
      <c r="S4" s="90"/>
      <c r="T4" s="90"/>
      <c r="U4" s="90"/>
      <c r="V4" s="90"/>
      <c r="W4" s="90"/>
      <c r="X4" s="90"/>
      <c r="Y4" s="90"/>
      <c r="Z4" s="90"/>
      <c r="AA4" s="90"/>
    </row>
    <row r="5" spans="1:27" ht="25" x14ac:dyDescent="0.3">
      <c r="A5" s="30" t="s">
        <v>103449</v>
      </c>
      <c r="B5" s="70" t="s">
        <v>103788</v>
      </c>
      <c r="C5" s="34"/>
      <c r="D5" s="32"/>
      <c r="E5" s="32"/>
      <c r="F5" s="32"/>
      <c r="G5" s="32"/>
      <c r="H5" s="32"/>
      <c r="I5" s="32"/>
      <c r="J5" s="32"/>
      <c r="K5" s="32"/>
      <c r="L5" s="32"/>
      <c r="M5" s="32"/>
      <c r="N5" s="32"/>
      <c r="O5" s="32"/>
      <c r="P5" s="84"/>
      <c r="Q5" s="90"/>
      <c r="R5" s="90"/>
      <c r="S5" s="90"/>
      <c r="T5" s="90"/>
      <c r="U5" s="90"/>
      <c r="V5" s="90"/>
      <c r="W5" s="90"/>
      <c r="X5" s="90"/>
      <c r="Y5" s="90"/>
      <c r="Z5" s="90"/>
      <c r="AA5" s="90"/>
    </row>
    <row r="6" spans="1:27" ht="25" x14ac:dyDescent="0.3">
      <c r="A6" s="30" t="s">
        <v>103450</v>
      </c>
      <c r="B6" s="70" t="s">
        <v>103787</v>
      </c>
      <c r="C6" s="34"/>
      <c r="D6" s="32"/>
      <c r="E6" s="32"/>
      <c r="F6" s="32"/>
      <c r="G6" s="32"/>
      <c r="H6" s="32"/>
      <c r="I6" s="32"/>
      <c r="J6" s="32"/>
      <c r="K6" s="32"/>
      <c r="L6" s="32"/>
      <c r="M6" s="32"/>
      <c r="N6" s="32"/>
      <c r="O6" s="32"/>
      <c r="P6" s="84"/>
      <c r="Q6" s="90"/>
      <c r="R6" s="90"/>
      <c r="S6" s="90"/>
      <c r="T6" s="90"/>
      <c r="U6" s="90"/>
      <c r="V6" s="90"/>
      <c r="W6" s="90"/>
      <c r="X6" s="90"/>
      <c r="Y6" s="90"/>
      <c r="Z6" s="90"/>
      <c r="AA6" s="90"/>
    </row>
    <row r="7" spans="1:27" ht="25" x14ac:dyDescent="0.3">
      <c r="A7" s="30" t="s">
        <v>103451</v>
      </c>
      <c r="B7" s="70" t="s">
        <v>103782</v>
      </c>
      <c r="C7" s="34"/>
      <c r="D7" s="32"/>
      <c r="E7" s="32"/>
      <c r="F7" s="32"/>
      <c r="G7" s="32"/>
      <c r="H7" s="32"/>
      <c r="I7" s="32"/>
      <c r="J7" s="32"/>
      <c r="K7" s="32"/>
      <c r="L7" s="32"/>
      <c r="M7" s="32"/>
      <c r="N7" s="32"/>
      <c r="O7" s="32"/>
      <c r="P7" s="84"/>
      <c r="Q7" s="90"/>
      <c r="R7" s="90"/>
      <c r="S7" s="90"/>
      <c r="T7" s="90"/>
      <c r="U7" s="90"/>
      <c r="V7" s="90"/>
      <c r="W7" s="90"/>
      <c r="X7" s="90"/>
      <c r="Y7" s="90"/>
      <c r="Z7" s="90"/>
      <c r="AA7" s="90"/>
    </row>
    <row r="8" spans="1:27" ht="25" x14ac:dyDescent="0.3">
      <c r="A8" s="30" t="s">
        <v>115462</v>
      </c>
      <c r="B8" s="70" t="s">
        <v>115461</v>
      </c>
      <c r="C8" s="34"/>
      <c r="D8" s="32"/>
      <c r="E8" s="32"/>
      <c r="F8" s="32"/>
      <c r="G8" s="32"/>
      <c r="H8" s="32"/>
      <c r="I8" s="32"/>
      <c r="J8" s="32"/>
      <c r="K8" s="32"/>
      <c r="L8" s="32"/>
      <c r="M8" s="32"/>
      <c r="N8" s="32"/>
      <c r="O8" s="32"/>
      <c r="P8" s="84"/>
      <c r="Q8" s="90"/>
      <c r="R8" s="90"/>
      <c r="S8" s="90"/>
      <c r="T8" s="90"/>
      <c r="U8" s="90"/>
      <c r="V8" s="90"/>
      <c r="W8" s="90"/>
      <c r="X8" s="90"/>
      <c r="Y8" s="90"/>
      <c r="Z8" s="90"/>
      <c r="AA8" s="90"/>
    </row>
    <row r="9" spans="1:27" ht="25" x14ac:dyDescent="0.3">
      <c r="A9" s="30" t="s">
        <v>104675</v>
      </c>
      <c r="B9" s="70" t="s">
        <v>104677</v>
      </c>
      <c r="C9" s="34"/>
      <c r="D9" s="32"/>
      <c r="E9" s="32"/>
      <c r="F9" s="32"/>
      <c r="G9" s="32"/>
      <c r="H9" s="32"/>
      <c r="I9" s="32"/>
      <c r="J9" s="32"/>
      <c r="K9" s="32"/>
      <c r="L9" s="32"/>
      <c r="M9" s="32"/>
      <c r="N9" s="32"/>
      <c r="O9" s="32"/>
      <c r="P9" s="84"/>
      <c r="Q9" s="90"/>
      <c r="R9" s="90"/>
      <c r="S9" s="90"/>
      <c r="T9" s="90"/>
      <c r="U9" s="90"/>
      <c r="V9" s="90"/>
      <c r="W9" s="90"/>
      <c r="X9" s="90"/>
      <c r="Y9" s="90"/>
      <c r="Z9" s="90"/>
      <c r="AA9" s="90"/>
    </row>
    <row r="10" spans="1:27" ht="25" x14ac:dyDescent="0.3">
      <c r="A10" s="30" t="s">
        <v>115504</v>
      </c>
      <c r="B10" s="70" t="s">
        <v>104678</v>
      </c>
      <c r="C10" s="34"/>
      <c r="D10" s="32"/>
      <c r="E10" s="32"/>
      <c r="F10" s="32"/>
      <c r="G10" s="32"/>
      <c r="H10" s="32"/>
      <c r="I10" s="32"/>
      <c r="J10" s="32"/>
      <c r="K10" s="32"/>
      <c r="L10" s="32"/>
      <c r="M10" s="32"/>
      <c r="N10" s="32"/>
      <c r="O10" s="32"/>
      <c r="P10" s="84"/>
      <c r="Q10" s="90"/>
      <c r="R10" s="90"/>
      <c r="S10" s="90"/>
      <c r="T10" s="90"/>
      <c r="U10" s="90"/>
      <c r="V10" s="90"/>
      <c r="W10" s="90"/>
      <c r="X10" s="90"/>
      <c r="Y10" s="90"/>
      <c r="Z10" s="90"/>
      <c r="AA10" s="90"/>
    </row>
    <row r="11" spans="1:27" ht="25" x14ac:dyDescent="0.3">
      <c r="A11" s="30" t="s">
        <v>103452</v>
      </c>
      <c r="B11" s="70" t="s">
        <v>103786</v>
      </c>
      <c r="C11" s="34"/>
      <c r="D11" s="32"/>
      <c r="E11" s="32"/>
      <c r="F11" s="32"/>
      <c r="G11" s="32"/>
      <c r="H11" s="32"/>
      <c r="I11" s="32"/>
      <c r="J11" s="32"/>
      <c r="K11" s="32"/>
      <c r="L11" s="32"/>
      <c r="M11" s="32"/>
      <c r="N11" s="32"/>
      <c r="O11" s="32"/>
      <c r="P11" s="84"/>
      <c r="Q11" s="90"/>
      <c r="R11" s="90"/>
      <c r="S11" s="90"/>
      <c r="T11" s="90"/>
      <c r="U11" s="90"/>
      <c r="V11" s="90"/>
      <c r="W11" s="90"/>
      <c r="X11" s="90"/>
      <c r="Y11" s="90"/>
      <c r="Z11" s="90"/>
      <c r="AA11" s="90"/>
    </row>
    <row r="12" spans="1:27" ht="25" x14ac:dyDescent="0.3">
      <c r="A12" s="30" t="s">
        <v>103453</v>
      </c>
      <c r="B12" s="70" t="s">
        <v>103785</v>
      </c>
      <c r="C12" s="34"/>
      <c r="D12" s="32"/>
      <c r="E12" s="32"/>
      <c r="F12" s="32"/>
      <c r="G12" s="32"/>
      <c r="H12" s="32"/>
      <c r="I12" s="32"/>
      <c r="J12" s="32"/>
      <c r="K12" s="32"/>
      <c r="L12" s="32"/>
      <c r="M12" s="32"/>
      <c r="N12" s="32"/>
      <c r="O12" s="32"/>
      <c r="P12" s="84"/>
      <c r="Q12" s="90"/>
      <c r="R12" s="90"/>
      <c r="S12" s="90"/>
      <c r="T12" s="90"/>
      <c r="U12" s="90"/>
      <c r="V12" s="90"/>
      <c r="W12" s="90"/>
      <c r="X12" s="90"/>
      <c r="Y12" s="90"/>
      <c r="Z12" s="90"/>
      <c r="AA12" s="90"/>
    </row>
    <row r="13" spans="1:27" ht="25" x14ac:dyDescent="0.3">
      <c r="A13" s="30" t="s">
        <v>103454</v>
      </c>
      <c r="B13" s="70" t="s">
        <v>103784</v>
      </c>
      <c r="C13" s="34"/>
      <c r="D13" s="32"/>
      <c r="E13" s="32"/>
      <c r="F13" s="32"/>
      <c r="G13" s="32"/>
      <c r="H13" s="32"/>
      <c r="I13" s="32"/>
      <c r="J13" s="32"/>
      <c r="K13" s="32"/>
      <c r="L13" s="32"/>
      <c r="M13" s="32"/>
      <c r="N13" s="32"/>
      <c r="O13" s="32"/>
      <c r="P13" s="84"/>
      <c r="Q13" s="90"/>
      <c r="R13" s="90"/>
      <c r="S13" s="90"/>
      <c r="T13" s="90"/>
      <c r="U13" s="90"/>
      <c r="V13" s="90"/>
      <c r="W13" s="90"/>
      <c r="X13" s="90"/>
      <c r="Y13" s="90"/>
      <c r="Z13" s="90"/>
      <c r="AA13" s="90"/>
    </row>
    <row r="14" spans="1:27" ht="25" x14ac:dyDescent="0.3">
      <c r="A14" s="30" t="s">
        <v>103455</v>
      </c>
      <c r="B14" s="70" t="s">
        <v>103783</v>
      </c>
      <c r="C14" s="34"/>
      <c r="D14" s="32"/>
      <c r="E14" s="32"/>
      <c r="F14" s="32"/>
      <c r="G14" s="32"/>
      <c r="H14" s="32"/>
      <c r="I14" s="32"/>
      <c r="J14" s="32"/>
      <c r="K14" s="32"/>
      <c r="L14" s="32"/>
      <c r="M14" s="32"/>
      <c r="N14" s="32"/>
      <c r="O14" s="32"/>
      <c r="P14" s="84"/>
      <c r="Q14" s="90"/>
      <c r="R14" s="90"/>
      <c r="S14" s="90"/>
      <c r="T14" s="90"/>
      <c r="U14" s="90"/>
      <c r="V14" s="90"/>
      <c r="W14" s="90"/>
      <c r="X14" s="90"/>
      <c r="Y14" s="90"/>
      <c r="Z14" s="90"/>
      <c r="AA14" s="90"/>
    </row>
    <row r="15" spans="1:27" ht="41.15" customHeight="1" x14ac:dyDescent="0.3">
      <c r="A15" s="13" t="s">
        <v>103903</v>
      </c>
      <c r="B15" s="125"/>
      <c r="C15" s="31"/>
      <c r="D15" s="32"/>
      <c r="E15" s="32"/>
      <c r="F15" s="32"/>
      <c r="G15" s="32"/>
      <c r="H15" s="32"/>
      <c r="I15" s="32"/>
      <c r="J15" s="32"/>
      <c r="K15" s="32"/>
      <c r="L15" s="32"/>
      <c r="M15" s="32"/>
      <c r="N15" s="32"/>
      <c r="O15" s="32"/>
      <c r="P15" s="84"/>
      <c r="Q15" s="90"/>
      <c r="R15" s="90"/>
      <c r="S15" s="90"/>
      <c r="T15" s="90"/>
      <c r="U15" s="90"/>
      <c r="V15" s="90"/>
      <c r="W15" s="90"/>
      <c r="X15" s="90"/>
      <c r="Y15" s="90"/>
      <c r="Z15" s="90"/>
      <c r="AA15" s="90"/>
    </row>
    <row r="16" spans="1:27" ht="14.25" customHeight="1" x14ac:dyDescent="0.3">
      <c r="A16" s="74" t="s">
        <v>103789</v>
      </c>
      <c r="B16" s="74" t="s">
        <v>103796</v>
      </c>
      <c r="C16" s="74" t="s">
        <v>103831</v>
      </c>
      <c r="D16" s="74" t="s">
        <v>103734</v>
      </c>
      <c r="E16" s="74" t="s">
        <v>103902</v>
      </c>
      <c r="F16" s="34"/>
      <c r="G16" s="34"/>
      <c r="H16" s="34"/>
      <c r="I16" s="34"/>
      <c r="J16" s="34"/>
      <c r="K16" s="34"/>
      <c r="L16" s="34"/>
      <c r="M16" s="34"/>
      <c r="N16" s="34"/>
      <c r="O16" s="34"/>
      <c r="P16" s="85"/>
    </row>
    <row r="17" spans="1:16" ht="14.25" customHeight="1" x14ac:dyDescent="0.3">
      <c r="A17" s="30" t="s">
        <v>103448</v>
      </c>
      <c r="B17" s="34" t="s">
        <v>103824</v>
      </c>
      <c r="C17" s="34" t="s">
        <v>103823</v>
      </c>
      <c r="D17" s="34">
        <v>2.2999999999999998</v>
      </c>
      <c r="E17" s="34" t="str" cm="1">
        <f t="array" ref="E17:E23">IFERROR(IF(Lookups!$B$1454="Cymraeg",_xlfn._xlws.SORT(_xlfn._xlws.FILTER($B$17:$B$55,$A$17:$A$55='Stage 1'!B6)),_xlfn._xlws.SORT(_xlfn._xlws.FILTER($C$17:$C$55,$A$17:$A$55='Stage 1'!B6))),IF(Lookups!$B$1454="Cymraeg",TM!E88,TM!D88))</f>
        <v>Conwy County Borough Council</v>
      </c>
      <c r="F17" s="34"/>
      <c r="G17" s="34"/>
      <c r="H17" s="34"/>
      <c r="I17" s="34"/>
      <c r="J17" s="34"/>
      <c r="K17" s="34"/>
      <c r="L17" s="34"/>
      <c r="M17" s="34"/>
      <c r="N17" s="34"/>
      <c r="O17" s="34"/>
      <c r="P17" s="85"/>
    </row>
    <row r="18" spans="1:16" ht="14.25" customHeight="1" x14ac:dyDescent="0.3">
      <c r="A18" s="30" t="s">
        <v>103449</v>
      </c>
      <c r="B18" s="34" t="s">
        <v>103829</v>
      </c>
      <c r="C18" s="34" t="s">
        <v>103820</v>
      </c>
      <c r="D18" s="34">
        <v>2.2999999999999998</v>
      </c>
      <c r="E18" s="34" t="str">
        <v>Denbighshire County Council</v>
      </c>
      <c r="F18" s="34"/>
      <c r="G18" s="34"/>
      <c r="H18" s="34"/>
      <c r="I18" s="34"/>
      <c r="J18" s="34"/>
      <c r="K18" s="34"/>
      <c r="L18" s="34"/>
      <c r="M18" s="34"/>
      <c r="N18" s="34"/>
      <c r="O18" s="34"/>
      <c r="P18" s="85"/>
    </row>
    <row r="19" spans="1:16" ht="14.25" customHeight="1" x14ac:dyDescent="0.3">
      <c r="A19" s="30" t="s">
        <v>103449</v>
      </c>
      <c r="B19" s="34" t="s">
        <v>103824</v>
      </c>
      <c r="C19" s="34" t="s">
        <v>103823</v>
      </c>
      <c r="D19" s="34">
        <v>2.2999999999999998</v>
      </c>
      <c r="E19" s="34" t="str">
        <v>Eryri National Park</v>
      </c>
      <c r="F19" s="34"/>
      <c r="G19" s="34"/>
      <c r="H19" s="34"/>
      <c r="I19" s="34"/>
      <c r="J19" s="34"/>
      <c r="K19" s="34"/>
      <c r="L19" s="34"/>
      <c r="M19" s="34"/>
      <c r="N19" s="34"/>
      <c r="O19" s="34"/>
      <c r="P19" s="85"/>
    </row>
    <row r="20" spans="1:16" ht="14.25" customHeight="1" x14ac:dyDescent="0.3">
      <c r="A20" s="30" t="s">
        <v>103450</v>
      </c>
      <c r="B20" s="34" t="s">
        <v>103798</v>
      </c>
      <c r="C20" s="34" t="s">
        <v>103807</v>
      </c>
      <c r="D20" s="34">
        <v>2.2999999999999998</v>
      </c>
      <c r="E20" s="34" t="str">
        <v>Flintshire County Council</v>
      </c>
      <c r="F20" s="34"/>
      <c r="G20" s="34"/>
      <c r="H20" s="34"/>
      <c r="I20" s="34"/>
      <c r="J20" s="34"/>
      <c r="K20" s="34"/>
      <c r="L20" s="34"/>
      <c r="M20" s="34"/>
      <c r="N20" s="34"/>
      <c r="O20" s="34"/>
      <c r="P20" s="85"/>
    </row>
    <row r="21" spans="1:16" ht="14.25" customHeight="1" x14ac:dyDescent="0.3">
      <c r="A21" s="30" t="s">
        <v>103450</v>
      </c>
      <c r="B21" s="34" t="s">
        <v>103825</v>
      </c>
      <c r="C21" s="34" t="s">
        <v>103816</v>
      </c>
      <c r="D21" s="34">
        <v>2.31</v>
      </c>
      <c r="E21" s="34" t="str">
        <v>Gwynedd Council</v>
      </c>
      <c r="F21" s="34"/>
      <c r="G21" s="34"/>
      <c r="H21" s="34"/>
      <c r="I21" s="34"/>
      <c r="J21" s="34"/>
      <c r="K21" s="34"/>
      <c r="L21" s="34"/>
      <c r="M21" s="34"/>
      <c r="N21" s="34"/>
      <c r="O21" s="34"/>
      <c r="P21" s="85"/>
    </row>
    <row r="22" spans="1:16" ht="14.25" customHeight="1" x14ac:dyDescent="0.3">
      <c r="A22" s="30" t="s">
        <v>103450</v>
      </c>
      <c r="B22" s="34" t="s">
        <v>103795</v>
      </c>
      <c r="C22" s="34" t="s">
        <v>103806</v>
      </c>
      <c r="D22" s="34">
        <v>2.2200000000000002</v>
      </c>
      <c r="E22" s="34" t="str">
        <v>Powys County Council</v>
      </c>
      <c r="F22" s="34"/>
      <c r="G22" s="34"/>
      <c r="H22" s="34"/>
      <c r="I22" s="34"/>
      <c r="J22" s="34"/>
      <c r="K22" s="34"/>
      <c r="L22" s="34"/>
      <c r="M22" s="34"/>
      <c r="N22" s="34"/>
      <c r="O22" s="34"/>
      <c r="P22" s="85"/>
    </row>
    <row r="23" spans="1:16" ht="14.25" customHeight="1" x14ac:dyDescent="0.3">
      <c r="A23" s="30" t="s">
        <v>103450</v>
      </c>
      <c r="B23" s="34" t="s">
        <v>103797</v>
      </c>
      <c r="C23" s="34" t="s">
        <v>103804</v>
      </c>
      <c r="D23" s="34">
        <v>2.2200000000000002</v>
      </c>
      <c r="E23" s="34" t="str">
        <v>Wrexham County Borough Council</v>
      </c>
      <c r="F23" s="34"/>
      <c r="G23" s="34"/>
      <c r="H23" s="34"/>
      <c r="I23" s="34"/>
      <c r="J23" s="34"/>
      <c r="K23" s="34"/>
      <c r="L23" s="34"/>
      <c r="M23" s="34"/>
      <c r="N23" s="34"/>
      <c r="O23" s="34"/>
      <c r="P23" s="85"/>
    </row>
    <row r="24" spans="1:16" ht="14.25" customHeight="1" x14ac:dyDescent="0.3">
      <c r="A24" s="30" t="s">
        <v>103451</v>
      </c>
      <c r="B24" s="34" t="s">
        <v>103800</v>
      </c>
      <c r="C24" s="34" t="s">
        <v>103822</v>
      </c>
      <c r="D24" s="34">
        <v>2.21</v>
      </c>
      <c r="E24" s="34"/>
      <c r="F24" s="34"/>
      <c r="G24" s="34"/>
      <c r="H24" s="34"/>
      <c r="I24" s="34"/>
      <c r="J24" s="34"/>
      <c r="K24" s="34"/>
      <c r="L24" s="34"/>
      <c r="M24" s="34"/>
      <c r="N24" s="34"/>
      <c r="O24" s="34"/>
      <c r="P24" s="85"/>
    </row>
    <row r="25" spans="1:16" ht="14.25" customHeight="1" x14ac:dyDescent="0.3">
      <c r="A25" s="30" t="s">
        <v>103451</v>
      </c>
      <c r="B25" s="34" t="s">
        <v>103798</v>
      </c>
      <c r="C25" s="34" t="s">
        <v>103807</v>
      </c>
      <c r="D25" s="34">
        <v>2.2999999999999998</v>
      </c>
      <c r="E25" s="34"/>
      <c r="F25" s="34"/>
      <c r="G25" s="34"/>
      <c r="H25" s="34"/>
      <c r="I25" s="34"/>
      <c r="J25" s="34"/>
      <c r="K25" s="34"/>
      <c r="L25" s="34"/>
      <c r="M25" s="34"/>
      <c r="N25" s="34"/>
      <c r="O25" s="34"/>
      <c r="P25" s="85"/>
    </row>
    <row r="26" spans="1:16" ht="14.25" customHeight="1" x14ac:dyDescent="0.3">
      <c r="A26" s="30" t="s">
        <v>103451</v>
      </c>
      <c r="B26" s="34" t="s">
        <v>103825</v>
      </c>
      <c r="C26" s="34" t="s">
        <v>103816</v>
      </c>
      <c r="D26" s="34">
        <v>2.31</v>
      </c>
      <c r="E26" s="34"/>
      <c r="F26" s="34"/>
      <c r="G26" s="34"/>
      <c r="H26" s="34"/>
      <c r="I26" s="34"/>
      <c r="J26" s="34"/>
      <c r="K26" s="34"/>
      <c r="L26" s="34"/>
      <c r="M26" s="34"/>
      <c r="N26" s="34"/>
      <c r="O26" s="34"/>
      <c r="P26" s="85"/>
    </row>
    <row r="27" spans="1:16" ht="14.25" customHeight="1" x14ac:dyDescent="0.3">
      <c r="A27" s="30" t="s">
        <v>103451</v>
      </c>
      <c r="B27" s="34" t="s">
        <v>103799</v>
      </c>
      <c r="C27" s="34" t="s">
        <v>103808</v>
      </c>
      <c r="D27" s="34">
        <v>2.21</v>
      </c>
      <c r="E27" s="34"/>
      <c r="F27" s="34"/>
      <c r="G27" s="34"/>
      <c r="H27" s="34"/>
      <c r="I27" s="34"/>
      <c r="J27" s="34"/>
      <c r="K27" s="34"/>
      <c r="L27" s="34"/>
      <c r="M27" s="34"/>
      <c r="N27" s="34"/>
      <c r="O27" s="34"/>
      <c r="P27" s="85"/>
    </row>
    <row r="28" spans="1:16" ht="14.25" customHeight="1" x14ac:dyDescent="0.3">
      <c r="A28" s="30" t="s">
        <v>104675</v>
      </c>
      <c r="B28" s="34" t="s">
        <v>103798</v>
      </c>
      <c r="C28" s="34" t="s">
        <v>103807</v>
      </c>
      <c r="D28" s="34">
        <v>2.2999999999999998</v>
      </c>
      <c r="E28" s="34"/>
      <c r="F28" s="34"/>
      <c r="G28" s="34"/>
      <c r="H28" s="34"/>
      <c r="I28" s="34"/>
      <c r="J28" s="34"/>
      <c r="K28" s="34"/>
      <c r="L28" s="34"/>
      <c r="M28" s="34"/>
      <c r="N28" s="34"/>
      <c r="O28" s="34"/>
      <c r="P28" s="85"/>
    </row>
    <row r="29" spans="1:16" ht="14.25" customHeight="1" x14ac:dyDescent="0.3">
      <c r="A29" s="30" t="s">
        <v>104675</v>
      </c>
      <c r="B29" s="34" t="s">
        <v>104636</v>
      </c>
      <c r="C29" s="34" t="s">
        <v>104635</v>
      </c>
      <c r="D29" s="34">
        <v>2.2799999999999998</v>
      </c>
      <c r="E29" s="34"/>
      <c r="F29" s="34"/>
      <c r="G29" s="34"/>
      <c r="H29" s="34"/>
      <c r="I29" s="34"/>
      <c r="J29" s="34"/>
      <c r="K29" s="34"/>
      <c r="L29" s="34"/>
      <c r="M29" s="34"/>
      <c r="N29" s="34"/>
      <c r="O29" s="34"/>
      <c r="P29" s="85"/>
    </row>
    <row r="30" spans="1:16" ht="14.25" customHeight="1" x14ac:dyDescent="0.3">
      <c r="A30" s="30" t="s">
        <v>104675</v>
      </c>
      <c r="B30" s="34" t="s">
        <v>104710</v>
      </c>
      <c r="C30" s="34" t="s">
        <v>104639</v>
      </c>
      <c r="D30" s="34">
        <v>2.27</v>
      </c>
      <c r="E30" s="34"/>
      <c r="F30" s="34"/>
      <c r="G30" s="34"/>
      <c r="H30" s="34"/>
      <c r="I30" s="34"/>
      <c r="J30" s="34"/>
      <c r="K30" s="34"/>
      <c r="L30" s="34"/>
      <c r="M30" s="34"/>
      <c r="N30" s="34"/>
      <c r="O30" s="34"/>
      <c r="P30" s="85"/>
    </row>
    <row r="31" spans="1:16" ht="14.25" customHeight="1" x14ac:dyDescent="0.3">
      <c r="A31" s="30" t="s">
        <v>104676</v>
      </c>
      <c r="B31" s="34" t="s">
        <v>104709</v>
      </c>
      <c r="C31" s="34" t="s">
        <v>104631</v>
      </c>
      <c r="D31" s="34">
        <v>2.2400000000000002</v>
      </c>
      <c r="E31" s="34"/>
      <c r="F31" s="34"/>
      <c r="G31" s="34"/>
      <c r="H31" s="34"/>
      <c r="I31" s="34"/>
      <c r="J31" s="34"/>
      <c r="K31" s="34"/>
      <c r="L31" s="34"/>
      <c r="M31" s="34"/>
      <c r="N31" s="34"/>
      <c r="O31" s="34"/>
      <c r="P31" s="85"/>
    </row>
    <row r="32" spans="1:16" ht="14.25" customHeight="1" x14ac:dyDescent="0.3">
      <c r="A32" s="30" t="s">
        <v>103452</v>
      </c>
      <c r="B32" s="34" t="s">
        <v>103829</v>
      </c>
      <c r="C32" s="34" t="s">
        <v>103820</v>
      </c>
      <c r="D32" s="34">
        <v>2.2999999999999998</v>
      </c>
      <c r="E32" s="34"/>
      <c r="F32" s="34"/>
      <c r="G32" s="34"/>
      <c r="H32" s="34"/>
      <c r="I32" s="34"/>
      <c r="J32" s="34"/>
      <c r="K32" s="34"/>
      <c r="L32" s="34"/>
      <c r="M32" s="34"/>
      <c r="N32" s="34"/>
      <c r="O32" s="34"/>
      <c r="P32" s="85"/>
    </row>
    <row r="33" spans="1:16" ht="14.25" customHeight="1" x14ac:dyDescent="0.3">
      <c r="A33" s="30" t="s">
        <v>103452</v>
      </c>
      <c r="B33" s="34" t="s">
        <v>103824</v>
      </c>
      <c r="C33" s="34" t="s">
        <v>103823</v>
      </c>
      <c r="D33" s="34">
        <v>2.2999999999999998</v>
      </c>
      <c r="E33" s="34"/>
      <c r="F33" s="34"/>
      <c r="G33" s="34"/>
      <c r="H33" s="34"/>
      <c r="I33" s="34"/>
      <c r="J33" s="34"/>
      <c r="K33" s="34"/>
      <c r="L33" s="34"/>
      <c r="M33" s="34"/>
      <c r="N33" s="34"/>
      <c r="O33" s="34"/>
      <c r="P33" s="85"/>
    </row>
    <row r="34" spans="1:16" ht="14.25" customHeight="1" x14ac:dyDescent="0.3">
      <c r="A34" s="30" t="s">
        <v>103453</v>
      </c>
      <c r="B34" s="34" t="s">
        <v>103826</v>
      </c>
      <c r="C34" s="34" t="s">
        <v>103817</v>
      </c>
      <c r="D34" s="34">
        <v>2.2000000000000002</v>
      </c>
      <c r="E34" s="34"/>
      <c r="F34" s="34"/>
      <c r="G34" s="34"/>
      <c r="H34" s="34"/>
      <c r="I34" s="34"/>
      <c r="J34" s="34"/>
      <c r="K34" s="34"/>
      <c r="L34" s="34"/>
      <c r="M34" s="34"/>
      <c r="N34" s="34"/>
      <c r="O34" s="34"/>
      <c r="P34" s="85"/>
    </row>
    <row r="35" spans="1:16" ht="14.25" customHeight="1" x14ac:dyDescent="0.3">
      <c r="A35" s="30" t="s">
        <v>103453</v>
      </c>
      <c r="B35" s="34" t="s">
        <v>103830</v>
      </c>
      <c r="C35" s="34" t="s">
        <v>103821</v>
      </c>
      <c r="D35" s="34">
        <v>2.33</v>
      </c>
      <c r="E35" s="34"/>
      <c r="F35" s="34"/>
      <c r="G35" s="34"/>
      <c r="H35" s="34"/>
      <c r="I35" s="34"/>
      <c r="J35" s="34"/>
      <c r="K35" s="34"/>
      <c r="L35" s="34"/>
      <c r="M35" s="34"/>
      <c r="N35" s="34"/>
      <c r="O35" s="34"/>
      <c r="P35" s="85"/>
    </row>
    <row r="36" spans="1:16" ht="14.25" customHeight="1" x14ac:dyDescent="0.3">
      <c r="A36" s="30" t="s">
        <v>103453</v>
      </c>
      <c r="B36" s="34" t="s">
        <v>103829</v>
      </c>
      <c r="C36" s="34" t="s">
        <v>103820</v>
      </c>
      <c r="D36" s="34">
        <v>2.2999999999999998</v>
      </c>
      <c r="E36" s="34"/>
      <c r="F36" s="34"/>
      <c r="G36" s="34"/>
      <c r="H36" s="34"/>
      <c r="I36" s="34"/>
      <c r="J36" s="34"/>
      <c r="K36" s="34"/>
      <c r="L36" s="34"/>
      <c r="M36" s="34"/>
      <c r="N36" s="34"/>
      <c r="O36" s="34"/>
      <c r="P36" s="85"/>
    </row>
    <row r="37" spans="1:16" ht="14.25" customHeight="1" x14ac:dyDescent="0.3">
      <c r="A37" s="30" t="s">
        <v>103453</v>
      </c>
      <c r="B37" s="34" t="s">
        <v>103827</v>
      </c>
      <c r="C37" s="34" t="s">
        <v>103818</v>
      </c>
      <c r="D37" s="34">
        <v>2.2599999999999998</v>
      </c>
      <c r="E37" s="34"/>
      <c r="F37" s="34"/>
      <c r="G37" s="34"/>
      <c r="H37" s="34"/>
      <c r="I37" s="34"/>
      <c r="J37" s="34"/>
      <c r="K37" s="34"/>
      <c r="L37" s="34"/>
      <c r="M37" s="34"/>
      <c r="N37" s="34"/>
      <c r="O37" s="34"/>
      <c r="P37" s="85"/>
    </row>
    <row r="38" spans="1:16" ht="14.25" customHeight="1" x14ac:dyDescent="0.3">
      <c r="A38" s="30" t="s">
        <v>103453</v>
      </c>
      <c r="B38" s="34" t="s">
        <v>103799</v>
      </c>
      <c r="C38" s="34" t="s">
        <v>103808</v>
      </c>
      <c r="D38" s="34">
        <v>2.21</v>
      </c>
      <c r="E38" s="34"/>
      <c r="F38" s="34"/>
      <c r="G38" s="34"/>
      <c r="H38" s="34"/>
      <c r="I38" s="34"/>
      <c r="J38" s="34"/>
      <c r="K38" s="34"/>
      <c r="L38" s="34"/>
      <c r="M38" s="34"/>
      <c r="N38" s="34"/>
      <c r="O38" s="34"/>
      <c r="P38" s="85"/>
    </row>
    <row r="39" spans="1:16" ht="14.25" customHeight="1" x14ac:dyDescent="0.3">
      <c r="A39" s="30" t="s">
        <v>103453</v>
      </c>
      <c r="B39" s="34" t="s">
        <v>103828</v>
      </c>
      <c r="C39" s="34" t="s">
        <v>103819</v>
      </c>
      <c r="D39" s="34">
        <v>2.3199999999999998</v>
      </c>
      <c r="E39" s="34"/>
      <c r="F39" s="34"/>
      <c r="G39" s="34"/>
      <c r="H39" s="34"/>
      <c r="I39" s="34"/>
      <c r="J39" s="34"/>
      <c r="K39" s="34"/>
      <c r="L39" s="34"/>
      <c r="M39" s="34"/>
      <c r="N39" s="34"/>
      <c r="O39" s="34"/>
      <c r="P39" s="85"/>
    </row>
    <row r="40" spans="1:16" ht="14.25" customHeight="1" x14ac:dyDescent="0.3">
      <c r="A40" s="30" t="s">
        <v>103453</v>
      </c>
      <c r="B40" s="34" t="s">
        <v>103824</v>
      </c>
      <c r="C40" s="34" t="s">
        <v>103823</v>
      </c>
      <c r="D40" s="34">
        <v>2.2999999999999998</v>
      </c>
      <c r="E40" s="34"/>
      <c r="F40" s="34"/>
      <c r="G40" s="34"/>
      <c r="H40" s="34"/>
      <c r="I40" s="34"/>
      <c r="J40" s="34"/>
      <c r="K40" s="34"/>
      <c r="L40" s="34"/>
      <c r="M40" s="34"/>
      <c r="N40" s="34"/>
      <c r="O40" s="34"/>
      <c r="P40" s="85"/>
    </row>
    <row r="41" spans="1:16" ht="14.25" customHeight="1" x14ac:dyDescent="0.3">
      <c r="A41" s="30" t="s">
        <v>103454</v>
      </c>
      <c r="B41" s="34" t="s">
        <v>103799</v>
      </c>
      <c r="C41" s="28" t="s">
        <v>103808</v>
      </c>
      <c r="D41" s="28">
        <v>2.21</v>
      </c>
      <c r="E41" s="34"/>
      <c r="F41" s="34"/>
      <c r="G41" s="34"/>
      <c r="H41" s="34"/>
      <c r="I41" s="34"/>
      <c r="J41" s="34"/>
      <c r="K41" s="34"/>
      <c r="L41" s="34"/>
      <c r="M41" s="34"/>
      <c r="N41" s="34"/>
      <c r="O41" s="34"/>
      <c r="P41" s="85"/>
    </row>
    <row r="42" spans="1:16" ht="14.25" customHeight="1" x14ac:dyDescent="0.3">
      <c r="A42" s="30" t="s">
        <v>103454</v>
      </c>
      <c r="B42" s="34" t="s">
        <v>103800</v>
      </c>
      <c r="C42" s="28" t="s">
        <v>103803</v>
      </c>
      <c r="D42" s="28">
        <v>2.21</v>
      </c>
      <c r="E42" s="34"/>
      <c r="F42" s="34"/>
      <c r="G42" s="34"/>
      <c r="H42" s="34"/>
      <c r="I42" s="34"/>
      <c r="J42" s="34"/>
      <c r="K42" s="34"/>
      <c r="L42" s="34"/>
      <c r="M42" s="34"/>
      <c r="N42" s="34"/>
      <c r="O42" s="34"/>
      <c r="P42" s="85"/>
    </row>
    <row r="43" spans="1:16" ht="14.25" customHeight="1" x14ac:dyDescent="0.3">
      <c r="A43" s="30" t="s">
        <v>103454</v>
      </c>
      <c r="B43" s="34" t="s">
        <v>103801</v>
      </c>
      <c r="C43" s="28" t="s">
        <v>103809</v>
      </c>
      <c r="D43" s="28">
        <v>2.31</v>
      </c>
      <c r="E43" s="34"/>
      <c r="F43" s="34"/>
      <c r="G43" s="34"/>
      <c r="H43" s="34"/>
      <c r="I43" s="34"/>
      <c r="J43" s="34"/>
      <c r="K43" s="34"/>
      <c r="L43" s="34"/>
      <c r="M43" s="34"/>
      <c r="N43" s="34"/>
      <c r="O43" s="34"/>
      <c r="P43" s="85"/>
    </row>
    <row r="44" spans="1:16" ht="14.25" customHeight="1" x14ac:dyDescent="0.3">
      <c r="A44" s="30" t="s">
        <v>103454</v>
      </c>
      <c r="B44" s="34" t="s">
        <v>103802</v>
      </c>
      <c r="C44" s="28" t="s">
        <v>103815</v>
      </c>
      <c r="D44" s="28">
        <v>2.21</v>
      </c>
      <c r="E44" s="34"/>
      <c r="F44" s="34"/>
      <c r="G44" s="34"/>
      <c r="H44" s="34"/>
      <c r="I44" s="34"/>
      <c r="J44" s="34"/>
      <c r="K44" s="34"/>
      <c r="L44" s="34"/>
      <c r="M44" s="34"/>
      <c r="N44" s="34"/>
      <c r="O44" s="34"/>
      <c r="P44" s="85"/>
    </row>
    <row r="45" spans="1:16" ht="14.25" customHeight="1" x14ac:dyDescent="0.3">
      <c r="A45" s="30" t="s">
        <v>103454</v>
      </c>
      <c r="B45" s="34" t="s">
        <v>103813</v>
      </c>
      <c r="C45" s="28" t="s">
        <v>103805</v>
      </c>
      <c r="D45" s="28">
        <v>2.2999999999999998</v>
      </c>
      <c r="E45" s="34"/>
      <c r="F45" s="34"/>
      <c r="G45" s="34"/>
      <c r="H45" s="34"/>
      <c r="I45" s="34"/>
      <c r="J45" s="34"/>
      <c r="K45" s="34"/>
      <c r="L45" s="34"/>
      <c r="M45" s="34"/>
      <c r="N45" s="34"/>
      <c r="O45" s="34"/>
      <c r="P45" s="85"/>
    </row>
    <row r="46" spans="1:16" ht="14.25" customHeight="1" x14ac:dyDescent="0.3">
      <c r="A46" s="30" t="s">
        <v>103454</v>
      </c>
      <c r="B46" s="34" t="s">
        <v>103814</v>
      </c>
      <c r="C46" s="28" t="s">
        <v>103810</v>
      </c>
      <c r="D46" s="28">
        <v>2.27</v>
      </c>
      <c r="E46" s="34"/>
      <c r="F46" s="34"/>
      <c r="G46" s="34"/>
      <c r="H46" s="34"/>
      <c r="I46" s="34"/>
      <c r="J46" s="34"/>
      <c r="K46" s="34"/>
      <c r="L46" s="34"/>
      <c r="M46" s="34"/>
      <c r="N46" s="34"/>
      <c r="O46" s="34"/>
      <c r="P46" s="85"/>
    </row>
    <row r="47" spans="1:16" ht="14.25" customHeight="1" x14ac:dyDescent="0.3">
      <c r="A47" s="30" t="s">
        <v>103454</v>
      </c>
      <c r="B47" s="34" t="s">
        <v>103812</v>
      </c>
      <c r="C47" s="28" t="s">
        <v>103811</v>
      </c>
      <c r="D47" s="29">
        <v>2.41</v>
      </c>
      <c r="E47" s="34"/>
      <c r="F47" s="34"/>
      <c r="G47" s="34"/>
      <c r="H47" s="34"/>
      <c r="I47" s="34"/>
      <c r="J47" s="34"/>
      <c r="K47" s="34"/>
      <c r="L47" s="34"/>
      <c r="M47" s="34"/>
      <c r="N47" s="34"/>
      <c r="O47" s="34"/>
      <c r="P47" s="85"/>
    </row>
    <row r="48" spans="1:16" ht="14.25" customHeight="1" x14ac:dyDescent="0.3">
      <c r="A48" s="30" t="s">
        <v>103455</v>
      </c>
      <c r="B48" s="34" t="s">
        <v>103800</v>
      </c>
      <c r="C48" s="34" t="s">
        <v>103822</v>
      </c>
      <c r="D48" s="34">
        <v>2.21</v>
      </c>
      <c r="E48" s="34"/>
      <c r="F48" s="34"/>
      <c r="G48" s="34"/>
      <c r="H48" s="34"/>
      <c r="I48" s="34"/>
      <c r="J48" s="34"/>
      <c r="K48" s="34"/>
      <c r="L48" s="34"/>
      <c r="M48" s="34"/>
      <c r="N48" s="34"/>
      <c r="O48" s="34"/>
      <c r="P48" s="85"/>
    </row>
    <row r="49" spans="1:16" ht="14.25" customHeight="1" x14ac:dyDescent="0.3">
      <c r="A49" s="30" t="s">
        <v>103455</v>
      </c>
      <c r="B49" s="34" t="s">
        <v>103798</v>
      </c>
      <c r="C49" s="34" t="s">
        <v>103807</v>
      </c>
      <c r="D49" s="34">
        <v>2.2999999999999998</v>
      </c>
      <c r="E49" s="34"/>
      <c r="F49" s="34"/>
      <c r="G49" s="34"/>
      <c r="H49" s="34"/>
      <c r="I49" s="34"/>
      <c r="J49" s="34"/>
      <c r="K49" s="34"/>
      <c r="L49" s="34"/>
      <c r="M49" s="34"/>
      <c r="N49" s="34"/>
      <c r="O49" s="34"/>
      <c r="P49" s="85"/>
    </row>
    <row r="50" spans="1:16" ht="14.25" customHeight="1" x14ac:dyDescent="0.3">
      <c r="A50" s="30" t="s">
        <v>103455</v>
      </c>
      <c r="B50" s="34" t="s">
        <v>103825</v>
      </c>
      <c r="C50" s="34" t="s">
        <v>103816</v>
      </c>
      <c r="D50" s="34">
        <v>2.31</v>
      </c>
      <c r="E50" s="34"/>
      <c r="F50" s="34"/>
      <c r="G50" s="34"/>
      <c r="H50" s="34"/>
      <c r="I50" s="34"/>
      <c r="J50" s="34"/>
      <c r="K50" s="34"/>
      <c r="L50" s="34"/>
      <c r="M50" s="34"/>
      <c r="N50" s="34"/>
      <c r="O50" s="34"/>
      <c r="P50" s="85"/>
    </row>
    <row r="51" spans="1:16" ht="14.25" customHeight="1" x14ac:dyDescent="0.3">
      <c r="A51" s="30" t="s">
        <v>103455</v>
      </c>
      <c r="B51" s="34" t="s">
        <v>103814</v>
      </c>
      <c r="C51" s="28" t="s">
        <v>103810</v>
      </c>
      <c r="D51" s="28">
        <v>2.27</v>
      </c>
      <c r="E51" s="34"/>
      <c r="F51" s="34"/>
      <c r="G51" s="34"/>
      <c r="H51" s="34"/>
      <c r="I51" s="34"/>
      <c r="J51" s="34"/>
      <c r="K51" s="34"/>
      <c r="L51" s="34"/>
      <c r="M51" s="34"/>
      <c r="N51" s="34"/>
      <c r="O51" s="34"/>
      <c r="P51" s="85"/>
    </row>
    <row r="52" spans="1:16" ht="14.25" customHeight="1" x14ac:dyDescent="0.3">
      <c r="A52" s="30" t="s">
        <v>103455</v>
      </c>
      <c r="B52" s="34" t="s">
        <v>103799</v>
      </c>
      <c r="C52" s="28" t="s">
        <v>103808</v>
      </c>
      <c r="D52" s="28">
        <v>2.21</v>
      </c>
      <c r="E52" s="34"/>
      <c r="F52" s="34"/>
      <c r="G52" s="34"/>
      <c r="H52" s="34"/>
      <c r="I52" s="34"/>
      <c r="J52" s="34"/>
      <c r="K52" s="34"/>
      <c r="L52" s="34"/>
      <c r="M52" s="34"/>
      <c r="N52" s="34"/>
      <c r="O52" s="34"/>
      <c r="P52" s="85"/>
    </row>
    <row r="53" spans="1:16" ht="14.25" customHeight="1" x14ac:dyDescent="0.3">
      <c r="A53" s="30" t="s">
        <v>115460</v>
      </c>
      <c r="B53" s="34" t="s">
        <v>103798</v>
      </c>
      <c r="C53" s="34" t="s">
        <v>103807</v>
      </c>
      <c r="D53" s="34">
        <v>2.2999999999999998</v>
      </c>
      <c r="E53" s="34"/>
      <c r="F53" s="34"/>
      <c r="G53" s="34"/>
      <c r="H53" s="34"/>
      <c r="I53" s="34"/>
      <c r="J53" s="34"/>
      <c r="K53" s="34"/>
      <c r="L53" s="34"/>
      <c r="M53" s="34"/>
      <c r="N53" s="34"/>
      <c r="O53" s="34"/>
      <c r="P53" s="85"/>
    </row>
    <row r="54" spans="1:16" ht="14.25" customHeight="1" x14ac:dyDescent="0.3">
      <c r="A54" s="30" t="s">
        <v>115460</v>
      </c>
      <c r="B54" s="34" t="s">
        <v>103795</v>
      </c>
      <c r="C54" s="34" t="s">
        <v>103806</v>
      </c>
      <c r="D54" s="34">
        <v>2.2200000000000002</v>
      </c>
      <c r="E54" s="34"/>
      <c r="F54" s="34"/>
      <c r="G54" s="34"/>
      <c r="H54" s="34"/>
      <c r="I54" s="34"/>
      <c r="J54" s="34"/>
      <c r="K54" s="34"/>
      <c r="L54" s="34"/>
      <c r="M54" s="34"/>
      <c r="N54" s="34"/>
      <c r="O54" s="34"/>
      <c r="P54" s="85"/>
    </row>
    <row r="55" spans="1:16" ht="14.25" customHeight="1" x14ac:dyDescent="0.3">
      <c r="A55" s="30" t="s">
        <v>115460</v>
      </c>
      <c r="B55" s="34" t="s">
        <v>103797</v>
      </c>
      <c r="C55" s="34" t="s">
        <v>103804</v>
      </c>
      <c r="D55" s="34">
        <v>2.2200000000000002</v>
      </c>
      <c r="E55" s="34"/>
      <c r="F55" s="34"/>
      <c r="G55" s="34"/>
      <c r="H55" s="34"/>
      <c r="I55" s="34"/>
      <c r="J55" s="34"/>
      <c r="K55" s="34"/>
      <c r="L55" s="34"/>
      <c r="M55" s="34"/>
      <c r="N55" s="34"/>
      <c r="O55" s="34"/>
      <c r="P55" s="85"/>
    </row>
    <row r="56" spans="1:16" ht="18" x14ac:dyDescent="0.3">
      <c r="A56" s="13" t="s">
        <v>103904</v>
      </c>
      <c r="B56" s="34"/>
      <c r="C56" s="33"/>
      <c r="D56" s="33"/>
      <c r="E56" s="33"/>
      <c r="F56" s="33"/>
      <c r="G56" s="33"/>
      <c r="H56" s="33"/>
      <c r="I56" s="33"/>
      <c r="J56" s="33"/>
      <c r="K56" s="33"/>
      <c r="L56" s="33"/>
      <c r="M56" s="33"/>
      <c r="N56" s="33"/>
      <c r="O56" s="33"/>
      <c r="P56" s="86"/>
    </row>
    <row r="57" spans="1:16" x14ac:dyDescent="0.3">
      <c r="A57" s="74" t="s">
        <v>103789</v>
      </c>
      <c r="B57" s="76" t="s">
        <v>29935</v>
      </c>
      <c r="C57" s="76" t="s">
        <v>29936</v>
      </c>
      <c r="D57" s="76" t="s">
        <v>29937</v>
      </c>
      <c r="E57" s="76" t="s">
        <v>29938</v>
      </c>
      <c r="F57" s="76" t="s">
        <v>29939</v>
      </c>
      <c r="G57" s="76" t="s">
        <v>103456</v>
      </c>
      <c r="H57" s="76" t="s">
        <v>29940</v>
      </c>
      <c r="I57" s="76" t="s">
        <v>104505</v>
      </c>
      <c r="J57" s="76" t="s">
        <v>104506</v>
      </c>
      <c r="K57" s="76" t="s">
        <v>103463</v>
      </c>
      <c r="L57" s="76" t="s">
        <v>103460</v>
      </c>
      <c r="M57" s="76" t="s">
        <v>103461</v>
      </c>
      <c r="N57" s="76" t="s">
        <v>103462</v>
      </c>
      <c r="O57" s="76" t="s">
        <v>30483</v>
      </c>
      <c r="P57" s="87" t="s">
        <v>103902</v>
      </c>
    </row>
    <row r="58" spans="1:16" x14ac:dyDescent="0.3">
      <c r="A58" s="30" t="s">
        <v>103448</v>
      </c>
      <c r="B58" s="30" t="s">
        <v>103908</v>
      </c>
      <c r="C58" s="30" t="s">
        <v>74634</v>
      </c>
      <c r="D58" s="30" t="s">
        <v>103909</v>
      </c>
      <c r="E58" s="30">
        <v>141</v>
      </c>
      <c r="F58" s="30"/>
      <c r="G58" s="30" t="s">
        <v>72548</v>
      </c>
      <c r="H58" s="30" t="s">
        <v>103910</v>
      </c>
      <c r="I58" s="30">
        <v>270400</v>
      </c>
      <c r="J58" s="30">
        <v>331390</v>
      </c>
      <c r="K58" s="135">
        <v>5</v>
      </c>
      <c r="L58" s="30">
        <v>0.8</v>
      </c>
      <c r="M58" s="30">
        <v>27</v>
      </c>
      <c r="N58" s="30">
        <v>27</v>
      </c>
      <c r="O58" s="28" t="s">
        <v>74634</v>
      </c>
      <c r="P58" s="88" t="str" cm="1">
        <f t="array" ref="P58:P131">IFERROR(IF(Lookups!$B$1454="Cymraeg",_xlfn._xlws.FILTER($O$58:$O$433,$A$58:$A$433='Stage 1'!B6),_xlfn._xlws.FILTER($C$58:$C$433,$A$58:$A$433='Stage 1'!B6)),IF(Lookups!$B$1454="Cymraeg",TM!E88,TM!D88))</f>
        <v>Abenbury WwTW</v>
      </c>
    </row>
    <row r="59" spans="1:16" x14ac:dyDescent="0.3">
      <c r="A59" s="30" t="s">
        <v>103448</v>
      </c>
      <c r="B59" s="30" t="s">
        <v>103911</v>
      </c>
      <c r="C59" s="30" t="s">
        <v>74581</v>
      </c>
      <c r="D59" s="30" t="s">
        <v>103912</v>
      </c>
      <c r="E59" s="30"/>
      <c r="F59" s="30"/>
      <c r="G59" s="30" t="s">
        <v>72548</v>
      </c>
      <c r="H59" s="30" t="s">
        <v>103913</v>
      </c>
      <c r="I59" s="30">
        <v>272800</v>
      </c>
      <c r="J59" s="30">
        <v>324110</v>
      </c>
      <c r="K59" s="30">
        <v>8</v>
      </c>
      <c r="L59" s="30">
        <v>8</v>
      </c>
      <c r="M59" s="30">
        <v>27</v>
      </c>
      <c r="N59" s="30">
        <v>27</v>
      </c>
      <c r="O59" s="28" t="s">
        <v>74581</v>
      </c>
      <c r="P59" s="88" t="str">
        <v>Alwen Septic Tank</v>
      </c>
    </row>
    <row r="60" spans="1:16" x14ac:dyDescent="0.3">
      <c r="A60" s="30" t="s">
        <v>103448</v>
      </c>
      <c r="B60" s="30" t="s">
        <v>103914</v>
      </c>
      <c r="C60" s="30" t="s">
        <v>74532</v>
      </c>
      <c r="D60" s="30" t="s">
        <v>103915</v>
      </c>
      <c r="E60" s="30">
        <v>32.799999999999997</v>
      </c>
      <c r="F60" s="30"/>
      <c r="G60" s="30" t="s">
        <v>72548</v>
      </c>
      <c r="H60" s="30" t="s">
        <v>103916</v>
      </c>
      <c r="I60" s="30">
        <v>275373</v>
      </c>
      <c r="J60" s="30">
        <v>322343</v>
      </c>
      <c r="K60" s="135">
        <v>5</v>
      </c>
      <c r="L60" s="30">
        <v>5</v>
      </c>
      <c r="M60" s="30">
        <v>27</v>
      </c>
      <c r="N60" s="30">
        <v>27</v>
      </c>
      <c r="O60" s="28" t="s">
        <v>74532</v>
      </c>
      <c r="P60" s="88" t="str">
        <v>Bala WwTW</v>
      </c>
    </row>
    <row r="61" spans="1:16" x14ac:dyDescent="0.3">
      <c r="A61" s="30" t="s">
        <v>103448</v>
      </c>
      <c r="B61" s="30" t="s">
        <v>30469</v>
      </c>
      <c r="C61" s="30" t="s">
        <v>30469</v>
      </c>
      <c r="D61" s="30"/>
      <c r="E61" s="30"/>
      <c r="F61" s="30"/>
      <c r="G61" s="30"/>
      <c r="H61" s="30"/>
      <c r="I61" s="30"/>
      <c r="J61" s="30"/>
      <c r="K61" s="30">
        <v>9.6999999999999993</v>
      </c>
      <c r="L61" s="30">
        <v>9.6999999999999993</v>
      </c>
      <c r="M61" s="30">
        <v>72.900000000000006</v>
      </c>
      <c r="N61" s="30">
        <v>72.900000000000006</v>
      </c>
      <c r="O61" s="28" t="s">
        <v>30473</v>
      </c>
      <c r="P61" s="88" t="str">
        <v>Bangor On Dee STW</v>
      </c>
    </row>
    <row r="62" spans="1:16" x14ac:dyDescent="0.3">
      <c r="A62" s="30" t="s">
        <v>103448</v>
      </c>
      <c r="B62" s="30" t="s">
        <v>30470</v>
      </c>
      <c r="C62" s="30" t="s">
        <v>30470</v>
      </c>
      <c r="D62" s="30"/>
      <c r="E62" s="30"/>
      <c r="F62" s="30"/>
      <c r="G62" s="30"/>
      <c r="H62" s="30"/>
      <c r="I62" s="30"/>
      <c r="J62" s="30"/>
      <c r="K62" s="30"/>
      <c r="L62" s="30"/>
      <c r="M62" s="30"/>
      <c r="N62" s="30"/>
      <c r="O62" s="28" t="s">
        <v>30474</v>
      </c>
      <c r="P62" s="88" t="str">
        <v>Betws Gwerfil Goch STW</v>
      </c>
    </row>
    <row r="63" spans="1:16" x14ac:dyDescent="0.3">
      <c r="A63" s="30" t="s">
        <v>103448</v>
      </c>
      <c r="B63" s="30" t="s">
        <v>30471</v>
      </c>
      <c r="C63" s="30" t="s">
        <v>30471</v>
      </c>
      <c r="D63" s="30"/>
      <c r="E63" s="30"/>
      <c r="F63" s="30"/>
      <c r="G63" s="30"/>
      <c r="H63" s="30"/>
      <c r="I63" s="30"/>
      <c r="J63" s="30"/>
      <c r="K63" s="30">
        <v>11.6</v>
      </c>
      <c r="L63" s="30">
        <v>11.6</v>
      </c>
      <c r="M63" s="30">
        <v>96.3</v>
      </c>
      <c r="N63" s="30">
        <v>96.3</v>
      </c>
      <c r="O63" s="28" t="s">
        <v>30475</v>
      </c>
      <c r="P63" s="88" t="str">
        <v xml:space="preserve">Bowling Bank STW </v>
      </c>
    </row>
    <row r="64" spans="1:16" x14ac:dyDescent="0.3">
      <c r="A64" s="30" t="s">
        <v>103448</v>
      </c>
      <c r="B64" s="30" t="s">
        <v>30472</v>
      </c>
      <c r="C64" s="30" t="s">
        <v>30472</v>
      </c>
      <c r="D64" s="30"/>
      <c r="E64" s="30"/>
      <c r="F64" s="30"/>
      <c r="G64" s="30"/>
      <c r="H64" s="30"/>
      <c r="I64" s="30"/>
      <c r="J64" s="30"/>
      <c r="K64" s="30"/>
      <c r="L64" s="30"/>
      <c r="M64" s="30"/>
      <c r="N64" s="30"/>
      <c r="O64" s="28" t="s">
        <v>30476</v>
      </c>
      <c r="P64" s="88" t="str">
        <v>Bronington STW</v>
      </c>
    </row>
    <row r="65" spans="1:16" x14ac:dyDescent="0.3">
      <c r="A65" s="30" t="s">
        <v>103449</v>
      </c>
      <c r="B65" s="30" t="s">
        <v>103917</v>
      </c>
      <c r="C65" s="30" t="s">
        <v>75158</v>
      </c>
      <c r="D65" s="30" t="s">
        <v>103918</v>
      </c>
      <c r="E65" s="30">
        <v>8.4</v>
      </c>
      <c r="F65" s="30"/>
      <c r="G65" s="30" t="s">
        <v>72548</v>
      </c>
      <c r="H65" s="30" t="s">
        <v>103919</v>
      </c>
      <c r="I65" s="30">
        <v>254290</v>
      </c>
      <c r="J65" s="30">
        <v>356740</v>
      </c>
      <c r="K65" s="30">
        <v>8</v>
      </c>
      <c r="L65" s="30">
        <v>8</v>
      </c>
      <c r="M65" s="30">
        <v>27</v>
      </c>
      <c r="N65" s="30">
        <v>27</v>
      </c>
      <c r="O65" s="28" t="s">
        <v>75158</v>
      </c>
      <c r="P65" s="88" t="str">
        <v>Bryneglwys STW</v>
      </c>
    </row>
    <row r="66" spans="1:16" x14ac:dyDescent="0.3">
      <c r="A66" s="30" t="s">
        <v>103449</v>
      </c>
      <c r="B66" s="30" t="s">
        <v>103920</v>
      </c>
      <c r="C66" s="30" t="s">
        <v>75059</v>
      </c>
      <c r="D66" s="30" t="s">
        <v>103921</v>
      </c>
      <c r="E66" s="30">
        <v>1305.5</v>
      </c>
      <c r="F66" s="30"/>
      <c r="G66" s="30" t="s">
        <v>72548</v>
      </c>
      <c r="H66" s="30" t="s">
        <v>103922</v>
      </c>
      <c r="I66" s="30">
        <v>246626</v>
      </c>
      <c r="J66" s="30">
        <v>359370</v>
      </c>
      <c r="K66" s="135">
        <v>1</v>
      </c>
      <c r="L66" s="30">
        <v>0.7</v>
      </c>
      <c r="M66" s="30">
        <v>27</v>
      </c>
      <c r="N66" s="30">
        <v>27</v>
      </c>
      <c r="O66" s="28" t="s">
        <v>75059</v>
      </c>
      <c r="P66" s="88" t="str">
        <v>Carrog WwTW</v>
      </c>
    </row>
    <row r="67" spans="1:16" x14ac:dyDescent="0.3">
      <c r="A67" s="30" t="s">
        <v>103449</v>
      </c>
      <c r="B67" s="30" t="s">
        <v>30469</v>
      </c>
      <c r="C67" s="30" t="s">
        <v>30469</v>
      </c>
      <c r="D67" s="30"/>
      <c r="E67" s="30"/>
      <c r="F67" s="30"/>
      <c r="G67" s="30"/>
      <c r="H67" s="30"/>
      <c r="I67" s="30"/>
      <c r="J67" s="30"/>
      <c r="K67" s="30">
        <v>9.6999999999999993</v>
      </c>
      <c r="L67" s="30">
        <v>9.6999999999999993</v>
      </c>
      <c r="M67" s="30">
        <v>72.900000000000006</v>
      </c>
      <c r="N67" s="30">
        <v>72.900000000000006</v>
      </c>
      <c r="O67" s="28" t="s">
        <v>30473</v>
      </c>
      <c r="P67" s="88" t="str">
        <v xml:space="preserve">Cefn Brith STW </v>
      </c>
    </row>
    <row r="68" spans="1:16" x14ac:dyDescent="0.3">
      <c r="A68" s="30" t="s">
        <v>103449</v>
      </c>
      <c r="B68" s="30" t="s">
        <v>30470</v>
      </c>
      <c r="C68" s="30" t="s">
        <v>30470</v>
      </c>
      <c r="D68" s="30"/>
      <c r="E68" s="30"/>
      <c r="F68" s="30"/>
      <c r="G68" s="30"/>
      <c r="H68" s="30"/>
      <c r="I68" s="30"/>
      <c r="J68" s="30"/>
      <c r="K68" s="30"/>
      <c r="L68" s="30"/>
      <c r="M68" s="30"/>
      <c r="N68" s="30"/>
      <c r="O68" s="28" t="s">
        <v>30474</v>
      </c>
      <c r="P68" s="88" t="str">
        <v>Cefn Mawr WwTW</v>
      </c>
    </row>
    <row r="69" spans="1:16" x14ac:dyDescent="0.3">
      <c r="A69" s="30" t="s">
        <v>103449</v>
      </c>
      <c r="B69" s="30" t="s">
        <v>103923</v>
      </c>
      <c r="C69" s="30" t="s">
        <v>75124</v>
      </c>
      <c r="D69" s="30" t="s">
        <v>103924</v>
      </c>
      <c r="E69" s="30"/>
      <c r="F69" s="30"/>
      <c r="G69" s="30" t="s">
        <v>72548</v>
      </c>
      <c r="H69" s="30" t="s">
        <v>103922</v>
      </c>
      <c r="I69" s="30">
        <v>257050</v>
      </c>
      <c r="J69" s="30">
        <v>353080</v>
      </c>
      <c r="K69" s="135">
        <v>5</v>
      </c>
      <c r="L69" s="30">
        <v>5</v>
      </c>
      <c r="M69" s="30">
        <v>27</v>
      </c>
      <c r="N69" s="30">
        <v>27</v>
      </c>
      <c r="O69" s="28" t="s">
        <v>75124</v>
      </c>
      <c r="P69" s="88" t="str">
        <v>Cerrigydrudion STW</v>
      </c>
    </row>
    <row r="70" spans="1:16" x14ac:dyDescent="0.3">
      <c r="A70" s="30" t="s">
        <v>103449</v>
      </c>
      <c r="B70" s="30" t="s">
        <v>30471</v>
      </c>
      <c r="C70" s="30" t="s">
        <v>30471</v>
      </c>
      <c r="D70" s="30"/>
      <c r="E70" s="30"/>
      <c r="F70" s="30"/>
      <c r="G70" s="30"/>
      <c r="H70" s="30"/>
      <c r="I70" s="30"/>
      <c r="J70" s="30"/>
      <c r="K70" s="30">
        <v>11.6</v>
      </c>
      <c r="L70" s="30">
        <v>11.6</v>
      </c>
      <c r="M70" s="30">
        <v>96.3</v>
      </c>
      <c r="N70" s="30">
        <v>96.3</v>
      </c>
      <c r="O70" s="28" t="s">
        <v>30475</v>
      </c>
      <c r="P70" s="88" t="str">
        <v>Cilcain Pantymwyn STW</v>
      </c>
    </row>
    <row r="71" spans="1:16" x14ac:dyDescent="0.3">
      <c r="A71" s="30" t="s">
        <v>103449</v>
      </c>
      <c r="B71" s="30" t="s">
        <v>30472</v>
      </c>
      <c r="C71" s="30" t="s">
        <v>30472</v>
      </c>
      <c r="D71" s="30"/>
      <c r="E71" s="30"/>
      <c r="F71" s="30"/>
      <c r="G71" s="30"/>
      <c r="H71" s="30"/>
      <c r="I71" s="30"/>
      <c r="J71" s="30"/>
      <c r="K71" s="30"/>
      <c r="L71" s="30"/>
      <c r="M71" s="30"/>
      <c r="N71" s="30"/>
      <c r="O71" s="28" t="s">
        <v>30476</v>
      </c>
      <c r="P71" s="88" t="str">
        <v>Connahs Quay STW</v>
      </c>
    </row>
    <row r="72" spans="1:16" x14ac:dyDescent="0.3">
      <c r="A72" s="30" t="s">
        <v>103449</v>
      </c>
      <c r="B72" s="30" t="s">
        <v>103925</v>
      </c>
      <c r="C72" s="30" t="s">
        <v>75153</v>
      </c>
      <c r="D72" s="30" t="s">
        <v>103926</v>
      </c>
      <c r="E72" s="30">
        <v>387</v>
      </c>
      <c r="F72" s="30">
        <v>1242</v>
      </c>
      <c r="G72" s="30" t="s">
        <v>72548</v>
      </c>
      <c r="H72" s="30" t="s">
        <v>103919</v>
      </c>
      <c r="I72" s="30">
        <v>252872</v>
      </c>
      <c r="J72" s="30">
        <v>358980</v>
      </c>
      <c r="K72" s="135">
        <v>5</v>
      </c>
      <c r="L72" s="30">
        <v>1.6</v>
      </c>
      <c r="M72" s="30">
        <v>27</v>
      </c>
      <c r="N72" s="30">
        <v>27</v>
      </c>
      <c r="O72" s="28" t="s">
        <v>75153</v>
      </c>
      <c r="P72" s="88" t="str">
        <v xml:space="preserve">Corwen WwTW </v>
      </c>
    </row>
    <row r="73" spans="1:16" x14ac:dyDescent="0.3">
      <c r="A73" s="30" t="s">
        <v>103450</v>
      </c>
      <c r="B73" s="30" t="s">
        <v>103927</v>
      </c>
      <c r="C73" s="30" t="s">
        <v>89724</v>
      </c>
      <c r="D73" s="30" t="s">
        <v>103928</v>
      </c>
      <c r="E73" s="30">
        <v>34.4</v>
      </c>
      <c r="F73" s="30"/>
      <c r="G73" s="30" t="s">
        <v>89572</v>
      </c>
      <c r="H73" s="30" t="s">
        <v>103929</v>
      </c>
      <c r="I73" s="30">
        <v>224348</v>
      </c>
      <c r="J73" s="30">
        <v>241208</v>
      </c>
      <c r="K73" s="135">
        <v>5</v>
      </c>
      <c r="L73" s="30">
        <v>5</v>
      </c>
      <c r="M73" s="30">
        <v>27</v>
      </c>
      <c r="N73" s="30">
        <v>27</v>
      </c>
      <c r="O73" s="28" t="s">
        <v>89724</v>
      </c>
      <c r="P73" s="88" t="str">
        <v xml:space="preserve">Cynwyd STW </v>
      </c>
    </row>
    <row r="74" spans="1:16" x14ac:dyDescent="0.3">
      <c r="A74" s="30" t="s">
        <v>103450</v>
      </c>
      <c r="B74" s="30" t="s">
        <v>103930</v>
      </c>
      <c r="C74" s="30" t="s">
        <v>89890</v>
      </c>
      <c r="D74" s="30" t="s">
        <v>103931</v>
      </c>
      <c r="E74" s="30">
        <v>535</v>
      </c>
      <c r="F74" s="30">
        <v>1555</v>
      </c>
      <c r="G74" s="30" t="s">
        <v>89951</v>
      </c>
      <c r="H74" s="30" t="s">
        <v>103932</v>
      </c>
      <c r="I74" s="30">
        <v>230496</v>
      </c>
      <c r="J74" s="30">
        <v>240814</v>
      </c>
      <c r="K74" s="135">
        <v>5</v>
      </c>
      <c r="L74" s="30">
        <v>5</v>
      </c>
      <c r="M74" s="30">
        <v>27</v>
      </c>
      <c r="N74" s="30">
        <v>27</v>
      </c>
      <c r="O74" s="28" t="s">
        <v>89890</v>
      </c>
      <c r="P74" s="88" t="str">
        <v>Dinmael STW</v>
      </c>
    </row>
    <row r="75" spans="1:16" x14ac:dyDescent="0.3">
      <c r="A75" s="30" t="s">
        <v>103450</v>
      </c>
      <c r="B75" s="30" t="s">
        <v>103933</v>
      </c>
      <c r="C75" s="30" t="s">
        <v>90144</v>
      </c>
      <c r="D75" s="30" t="s">
        <v>103934</v>
      </c>
      <c r="E75" s="30">
        <v>109</v>
      </c>
      <c r="F75" s="30">
        <v>534</v>
      </c>
      <c r="G75" s="30" t="s">
        <v>89951</v>
      </c>
      <c r="H75" s="30" t="s">
        <v>103935</v>
      </c>
      <c r="I75" s="30">
        <v>229480</v>
      </c>
      <c r="J75" s="30">
        <v>246160</v>
      </c>
      <c r="K75" s="135">
        <v>5</v>
      </c>
      <c r="L75" s="30">
        <v>2</v>
      </c>
      <c r="M75" s="30">
        <v>27</v>
      </c>
      <c r="N75" s="30">
        <v>27</v>
      </c>
      <c r="O75" s="28" t="s">
        <v>90144</v>
      </c>
      <c r="P75" s="88" t="str">
        <v>Dolywern STW</v>
      </c>
    </row>
    <row r="76" spans="1:16" x14ac:dyDescent="0.3">
      <c r="A76" s="30" t="s">
        <v>103450</v>
      </c>
      <c r="B76" s="30" t="s">
        <v>103936</v>
      </c>
      <c r="C76" s="30" t="s">
        <v>92294</v>
      </c>
      <c r="D76" s="30" t="s">
        <v>103937</v>
      </c>
      <c r="E76" s="30"/>
      <c r="F76" s="30">
        <v>12.6</v>
      </c>
      <c r="G76" s="30" t="s">
        <v>89951</v>
      </c>
      <c r="H76" s="30" t="s">
        <v>103938</v>
      </c>
      <c r="I76" s="30">
        <v>224600</v>
      </c>
      <c r="J76" s="30">
        <v>248690</v>
      </c>
      <c r="K76" s="30">
        <v>8</v>
      </c>
      <c r="L76" s="30">
        <v>8</v>
      </c>
      <c r="M76" s="30">
        <v>27</v>
      </c>
      <c r="N76" s="30">
        <v>27</v>
      </c>
      <c r="O76" s="28" t="s">
        <v>92294</v>
      </c>
      <c r="P76" s="88" t="str">
        <v>Erbistock STW</v>
      </c>
    </row>
    <row r="77" spans="1:16" x14ac:dyDescent="0.3">
      <c r="A77" s="30" t="s">
        <v>103450</v>
      </c>
      <c r="B77" s="30" t="s">
        <v>103939</v>
      </c>
      <c r="C77" s="30" t="s">
        <v>89695</v>
      </c>
      <c r="D77" s="30" t="s">
        <v>103940</v>
      </c>
      <c r="E77" s="30">
        <v>58.3</v>
      </c>
      <c r="F77" s="30">
        <v>364</v>
      </c>
      <c r="G77" s="30" t="s">
        <v>89572</v>
      </c>
      <c r="H77" s="30" t="s">
        <v>103941</v>
      </c>
      <c r="I77" s="30">
        <v>220120</v>
      </c>
      <c r="J77" s="30">
        <v>239040</v>
      </c>
      <c r="K77" s="135">
        <v>5</v>
      </c>
      <c r="L77" s="30">
        <v>5</v>
      </c>
      <c r="M77" s="30">
        <v>27</v>
      </c>
      <c r="N77" s="30">
        <v>27</v>
      </c>
      <c r="O77" s="28" t="s">
        <v>89695</v>
      </c>
      <c r="P77" s="88" t="str">
        <v>Fenns Bank STW</v>
      </c>
    </row>
    <row r="78" spans="1:16" x14ac:dyDescent="0.3">
      <c r="A78" s="30" t="s">
        <v>103450</v>
      </c>
      <c r="B78" s="30" t="s">
        <v>103942</v>
      </c>
      <c r="C78" s="30" t="s">
        <v>88308</v>
      </c>
      <c r="D78" s="30" t="s">
        <v>103943</v>
      </c>
      <c r="E78" s="30">
        <v>17.45</v>
      </c>
      <c r="F78" s="30">
        <v>52.36</v>
      </c>
      <c r="G78" s="30" t="s">
        <v>80084</v>
      </c>
      <c r="H78" s="30" t="s">
        <v>103944</v>
      </c>
      <c r="I78" s="30">
        <v>249200</v>
      </c>
      <c r="J78" s="30">
        <v>240200</v>
      </c>
      <c r="K78" s="30">
        <v>8</v>
      </c>
      <c r="L78" s="30">
        <v>8</v>
      </c>
      <c r="M78" s="30">
        <v>27</v>
      </c>
      <c r="N78" s="30">
        <v>27</v>
      </c>
      <c r="O78" s="28" t="s">
        <v>88308</v>
      </c>
      <c r="P78" s="88" t="str">
        <v>Five Fords STW</v>
      </c>
    </row>
    <row r="79" spans="1:16" x14ac:dyDescent="0.3">
      <c r="A79" s="30" t="s">
        <v>103450</v>
      </c>
      <c r="B79" s="30" t="s">
        <v>103945</v>
      </c>
      <c r="C79" s="30" t="s">
        <v>89383</v>
      </c>
      <c r="D79" s="30" t="s">
        <v>103946</v>
      </c>
      <c r="E79" s="30">
        <v>82</v>
      </c>
      <c r="F79" s="30">
        <v>164</v>
      </c>
      <c r="G79" s="30" t="s">
        <v>80084</v>
      </c>
      <c r="H79" s="30" t="s">
        <v>103947</v>
      </c>
      <c r="I79" s="30">
        <v>229310</v>
      </c>
      <c r="J79" s="30">
        <v>236040</v>
      </c>
      <c r="K79" s="135">
        <v>5</v>
      </c>
      <c r="L79" s="30">
        <v>1.8</v>
      </c>
      <c r="M79" s="30">
        <v>27</v>
      </c>
      <c r="N79" s="30">
        <v>27</v>
      </c>
      <c r="O79" s="28" t="s">
        <v>89383</v>
      </c>
      <c r="P79" s="88" t="str">
        <v>Four Crosses STW</v>
      </c>
    </row>
    <row r="80" spans="1:16" x14ac:dyDescent="0.3">
      <c r="A80" s="30" t="s">
        <v>103450</v>
      </c>
      <c r="B80" s="30" t="s">
        <v>103948</v>
      </c>
      <c r="C80" s="30" t="s">
        <v>91583</v>
      </c>
      <c r="D80" s="30" t="s">
        <v>103949</v>
      </c>
      <c r="E80" s="30">
        <v>2748</v>
      </c>
      <c r="F80" s="30">
        <v>7603</v>
      </c>
      <c r="G80" s="30" t="s">
        <v>89951</v>
      </c>
      <c r="H80" s="30" t="s">
        <v>103932</v>
      </c>
      <c r="I80" s="30">
        <v>217020</v>
      </c>
      <c r="J80" s="30">
        <v>246140</v>
      </c>
      <c r="K80" s="30">
        <v>8</v>
      </c>
      <c r="L80" s="30">
        <v>8</v>
      </c>
      <c r="M80" s="30">
        <v>27</v>
      </c>
      <c r="N80" s="30">
        <v>27</v>
      </c>
      <c r="O80" s="28" t="s">
        <v>91583</v>
      </c>
      <c r="P80" s="88" t="str">
        <v>Froncysyllte STW</v>
      </c>
    </row>
    <row r="81" spans="1:16" x14ac:dyDescent="0.3">
      <c r="A81" s="30" t="s">
        <v>103450</v>
      </c>
      <c r="B81" s="30" t="s">
        <v>103950</v>
      </c>
      <c r="C81" s="30" t="s">
        <v>95931</v>
      </c>
      <c r="D81" s="30" t="s">
        <v>103951</v>
      </c>
      <c r="E81" s="30">
        <v>34.1</v>
      </c>
      <c r="F81" s="30"/>
      <c r="G81" s="30" t="s">
        <v>89951</v>
      </c>
      <c r="H81" s="30" t="s">
        <v>103952</v>
      </c>
      <c r="I81" s="30">
        <v>260129</v>
      </c>
      <c r="J81" s="30">
        <v>249105</v>
      </c>
      <c r="K81" s="135">
        <v>5</v>
      </c>
      <c r="L81" s="30">
        <v>5</v>
      </c>
      <c r="M81" s="30">
        <v>27</v>
      </c>
      <c r="N81" s="30">
        <v>27</v>
      </c>
      <c r="O81" s="28" t="s">
        <v>95931</v>
      </c>
      <c r="P81" s="88" t="str">
        <v>Frongoch STW</v>
      </c>
    </row>
    <row r="82" spans="1:16" x14ac:dyDescent="0.3">
      <c r="A82" s="30" t="s">
        <v>103450</v>
      </c>
      <c r="B82" s="30" t="s">
        <v>103953</v>
      </c>
      <c r="C82" s="30" t="s">
        <v>90266</v>
      </c>
      <c r="D82" s="30" t="s">
        <v>103954</v>
      </c>
      <c r="E82" s="30">
        <v>152</v>
      </c>
      <c r="F82" s="30">
        <v>818</v>
      </c>
      <c r="G82" s="30" t="s">
        <v>89951</v>
      </c>
      <c r="H82" s="30" t="s">
        <v>103932</v>
      </c>
      <c r="I82" s="30">
        <v>226579</v>
      </c>
      <c r="J82" s="30">
        <v>241662</v>
      </c>
      <c r="K82" s="135">
        <v>5</v>
      </c>
      <c r="L82" s="30">
        <v>5</v>
      </c>
      <c r="M82" s="30">
        <v>27</v>
      </c>
      <c r="N82" s="30">
        <v>27</v>
      </c>
      <c r="O82" s="28" t="s">
        <v>90266</v>
      </c>
      <c r="P82" s="88" t="str">
        <v>Glan Yr Afon STW</v>
      </c>
    </row>
    <row r="83" spans="1:16" x14ac:dyDescent="0.3">
      <c r="A83" s="30" t="s">
        <v>103450</v>
      </c>
      <c r="B83" s="30" t="s">
        <v>103955</v>
      </c>
      <c r="C83" s="30" t="s">
        <v>92384</v>
      </c>
      <c r="D83" s="30" t="s">
        <v>103956</v>
      </c>
      <c r="E83" s="30">
        <v>408</v>
      </c>
      <c r="F83" s="30">
        <v>816</v>
      </c>
      <c r="G83" s="30" t="s">
        <v>89572</v>
      </c>
      <c r="H83" s="30" t="s">
        <v>103932</v>
      </c>
      <c r="I83" s="30">
        <v>219480</v>
      </c>
      <c r="J83" s="30">
        <v>243240</v>
      </c>
      <c r="K83" s="135">
        <v>5</v>
      </c>
      <c r="L83" s="30">
        <v>5</v>
      </c>
      <c r="M83" s="30">
        <v>27</v>
      </c>
      <c r="N83" s="30">
        <v>27</v>
      </c>
      <c r="O83" s="28" t="s">
        <v>92384</v>
      </c>
      <c r="P83" s="88" t="str">
        <v>Glynceiriog STW</v>
      </c>
    </row>
    <row r="84" spans="1:16" x14ac:dyDescent="0.3">
      <c r="A84" s="30" t="s">
        <v>103450</v>
      </c>
      <c r="B84" s="30" t="s">
        <v>103957</v>
      </c>
      <c r="C84" s="30" t="s">
        <v>95398</v>
      </c>
      <c r="D84" s="30" t="s">
        <v>103958</v>
      </c>
      <c r="E84" s="30">
        <v>34.1</v>
      </c>
      <c r="F84" s="30"/>
      <c r="G84" s="30" t="s">
        <v>89951</v>
      </c>
      <c r="H84" s="30" t="s">
        <v>103959</v>
      </c>
      <c r="I84" s="30">
        <v>251542</v>
      </c>
      <c r="J84" s="30">
        <v>251158</v>
      </c>
      <c r="K84" s="135">
        <v>5</v>
      </c>
      <c r="L84" s="30">
        <v>3.5</v>
      </c>
      <c r="M84" s="30">
        <v>27</v>
      </c>
      <c r="N84" s="30">
        <v>27</v>
      </c>
      <c r="O84" s="28" t="s">
        <v>95398</v>
      </c>
      <c r="P84" s="88" t="str">
        <v>Glyndyfrdwy WwTW</v>
      </c>
    </row>
    <row r="85" spans="1:16" x14ac:dyDescent="0.3">
      <c r="A85" s="30" t="s">
        <v>103450</v>
      </c>
      <c r="B85" s="30" t="s">
        <v>103960</v>
      </c>
      <c r="C85" s="30" t="s">
        <v>91324</v>
      </c>
      <c r="D85" s="30" t="s">
        <v>103961</v>
      </c>
      <c r="E85" s="30">
        <v>205</v>
      </c>
      <c r="F85" s="30">
        <v>614</v>
      </c>
      <c r="G85" s="30" t="s">
        <v>89951</v>
      </c>
      <c r="H85" s="30" t="s">
        <v>103962</v>
      </c>
      <c r="I85" s="30">
        <v>249450</v>
      </c>
      <c r="J85" s="30">
        <v>247100</v>
      </c>
      <c r="K85" s="135">
        <v>5</v>
      </c>
      <c r="L85" s="30">
        <v>5</v>
      </c>
      <c r="M85" s="30">
        <v>27</v>
      </c>
      <c r="N85" s="30">
        <v>27</v>
      </c>
      <c r="O85" s="28" t="s">
        <v>91324</v>
      </c>
      <c r="P85" s="88" t="str">
        <v>Grainnrhyd STW</v>
      </c>
    </row>
    <row r="86" spans="1:16" x14ac:dyDescent="0.3">
      <c r="A86" s="30" t="s">
        <v>103450</v>
      </c>
      <c r="B86" s="30" t="s">
        <v>103963</v>
      </c>
      <c r="C86" s="30" t="s">
        <v>89865</v>
      </c>
      <c r="D86" s="30" t="s">
        <v>103964</v>
      </c>
      <c r="E86" s="30"/>
      <c r="F86" s="30">
        <v>5</v>
      </c>
      <c r="G86" s="30" t="s">
        <v>80084</v>
      </c>
      <c r="H86" s="30" t="s">
        <v>103965</v>
      </c>
      <c r="I86" s="30">
        <v>229600</v>
      </c>
      <c r="J86" s="30">
        <v>239700</v>
      </c>
      <c r="K86" s="30">
        <v>8</v>
      </c>
      <c r="L86" s="30">
        <v>8</v>
      </c>
      <c r="M86" s="30">
        <v>27</v>
      </c>
      <c r="N86" s="30">
        <v>27</v>
      </c>
      <c r="O86" s="28" t="s">
        <v>89865</v>
      </c>
      <c r="P86" s="88" t="str">
        <v>Gresford STW</v>
      </c>
    </row>
    <row r="87" spans="1:16" x14ac:dyDescent="0.3">
      <c r="A87" s="30" t="s">
        <v>103450</v>
      </c>
      <c r="B87" s="30" t="s">
        <v>103966</v>
      </c>
      <c r="C87" s="30" t="s">
        <v>90173</v>
      </c>
      <c r="D87" s="30" t="s">
        <v>103967</v>
      </c>
      <c r="E87" s="30">
        <v>943</v>
      </c>
      <c r="F87" s="30"/>
      <c r="G87" s="30" t="s">
        <v>80084</v>
      </c>
      <c r="H87" s="30" t="s">
        <v>103932</v>
      </c>
      <c r="I87" s="30">
        <v>235336</v>
      </c>
      <c r="J87" s="30">
        <v>240291</v>
      </c>
      <c r="K87" s="135">
        <v>5</v>
      </c>
      <c r="L87" s="30">
        <v>5</v>
      </c>
      <c r="M87" s="30">
        <v>27</v>
      </c>
      <c r="N87" s="30">
        <v>27</v>
      </c>
      <c r="O87" s="28" t="s">
        <v>90173</v>
      </c>
      <c r="P87" s="88" t="str">
        <v>Halton WwTW</v>
      </c>
    </row>
    <row r="88" spans="1:16" x14ac:dyDescent="0.3">
      <c r="A88" s="30" t="s">
        <v>103450</v>
      </c>
      <c r="B88" s="30" t="s">
        <v>103968</v>
      </c>
      <c r="C88" s="30" t="s">
        <v>93571</v>
      </c>
      <c r="D88" s="30" t="s">
        <v>103969</v>
      </c>
      <c r="E88" s="30">
        <v>31.8</v>
      </c>
      <c r="F88" s="30">
        <v>190.9</v>
      </c>
      <c r="G88" s="30" t="s">
        <v>89951</v>
      </c>
      <c r="H88" s="30" t="s">
        <v>103970</v>
      </c>
      <c r="I88" s="30">
        <v>237800</v>
      </c>
      <c r="J88" s="30">
        <v>247600</v>
      </c>
      <c r="K88" s="135">
        <v>5</v>
      </c>
      <c r="L88" s="30">
        <v>4.5</v>
      </c>
      <c r="M88" s="30">
        <v>27</v>
      </c>
      <c r="N88" s="30">
        <v>27</v>
      </c>
      <c r="O88" s="28" t="s">
        <v>93571</v>
      </c>
      <c r="P88" s="88" t="str">
        <v>Hanmer Arrowy STW</v>
      </c>
    </row>
    <row r="89" spans="1:16" x14ac:dyDescent="0.3">
      <c r="A89" s="30" t="s">
        <v>103450</v>
      </c>
      <c r="B89" s="30" t="s">
        <v>103971</v>
      </c>
      <c r="C89" s="30" t="s">
        <v>91337</v>
      </c>
      <c r="D89" s="30" t="s">
        <v>103972</v>
      </c>
      <c r="E89" s="30">
        <v>18.600000000000001</v>
      </c>
      <c r="F89" s="30">
        <v>56</v>
      </c>
      <c r="G89" s="30" t="s">
        <v>89951</v>
      </c>
      <c r="H89" s="30" t="s">
        <v>103973</v>
      </c>
      <c r="I89" s="30">
        <v>247600</v>
      </c>
      <c r="J89" s="30">
        <v>250700</v>
      </c>
      <c r="K89" s="135">
        <v>5</v>
      </c>
      <c r="L89" s="30">
        <v>3</v>
      </c>
      <c r="M89" s="30">
        <v>27</v>
      </c>
      <c r="N89" s="30">
        <v>27</v>
      </c>
      <c r="O89" s="28" t="s">
        <v>91337</v>
      </c>
      <c r="P89" s="88" t="str">
        <v>Holt STW</v>
      </c>
    </row>
    <row r="90" spans="1:16" x14ac:dyDescent="0.3">
      <c r="A90" s="30" t="s">
        <v>103450</v>
      </c>
      <c r="B90" s="30" t="s">
        <v>103974</v>
      </c>
      <c r="C90" s="30" t="s">
        <v>94293</v>
      </c>
      <c r="D90" s="30" t="s">
        <v>103975</v>
      </c>
      <c r="E90" s="30">
        <v>357</v>
      </c>
      <c r="F90" s="30"/>
      <c r="G90" s="30" t="s">
        <v>89951</v>
      </c>
      <c r="H90" s="30" t="s">
        <v>103932</v>
      </c>
      <c r="I90" s="30">
        <v>235355</v>
      </c>
      <c r="J90" s="30">
        <v>240248</v>
      </c>
      <c r="K90" s="135">
        <v>5</v>
      </c>
      <c r="L90" s="30">
        <v>5</v>
      </c>
      <c r="M90" s="30">
        <v>27</v>
      </c>
      <c r="N90" s="30">
        <v>27</v>
      </c>
      <c r="O90" s="28" t="s">
        <v>94293</v>
      </c>
      <c r="P90" s="88" t="str">
        <v>Hope WwTW</v>
      </c>
    </row>
    <row r="91" spans="1:16" x14ac:dyDescent="0.3">
      <c r="A91" s="30" t="s">
        <v>103450</v>
      </c>
      <c r="B91" s="30" t="s">
        <v>103976</v>
      </c>
      <c r="C91" s="30" t="s">
        <v>91167</v>
      </c>
      <c r="D91" s="30" t="s">
        <v>103977</v>
      </c>
      <c r="E91" s="30">
        <v>1201</v>
      </c>
      <c r="F91" s="30"/>
      <c r="G91" s="30" t="s">
        <v>89951</v>
      </c>
      <c r="H91" s="30" t="s">
        <v>103978</v>
      </c>
      <c r="I91" s="30">
        <v>257630</v>
      </c>
      <c r="J91" s="30">
        <v>247340</v>
      </c>
      <c r="K91" s="135">
        <v>5</v>
      </c>
      <c r="L91" s="30">
        <v>0.5</v>
      </c>
      <c r="M91" s="30">
        <v>27</v>
      </c>
      <c r="N91" s="30">
        <v>27</v>
      </c>
      <c r="O91" s="28" t="s">
        <v>91167</v>
      </c>
      <c r="P91" s="88" t="str">
        <v>Isycoed Marshlea STW</v>
      </c>
    </row>
    <row r="92" spans="1:16" x14ac:dyDescent="0.3">
      <c r="A92" s="30" t="s">
        <v>103450</v>
      </c>
      <c r="B92" s="30" t="s">
        <v>103979</v>
      </c>
      <c r="C92" s="30" t="s">
        <v>96280</v>
      </c>
      <c r="D92" s="30" t="s">
        <v>103980</v>
      </c>
      <c r="E92" s="30">
        <v>144</v>
      </c>
      <c r="F92" s="30"/>
      <c r="G92" s="30" t="s">
        <v>89951</v>
      </c>
      <c r="H92" s="30" t="s">
        <v>103981</v>
      </c>
      <c r="I92" s="30">
        <v>265719</v>
      </c>
      <c r="J92" s="30">
        <v>255183</v>
      </c>
      <c r="K92" s="136">
        <v>1.5</v>
      </c>
      <c r="L92" s="30">
        <v>1.5</v>
      </c>
      <c r="M92" s="30">
        <v>27</v>
      </c>
      <c r="N92" s="30">
        <v>27</v>
      </c>
      <c r="O92" s="28" t="s">
        <v>96280</v>
      </c>
      <c r="P92" s="88" t="str">
        <v>Lavister WwTW</v>
      </c>
    </row>
    <row r="93" spans="1:16" x14ac:dyDescent="0.3">
      <c r="A93" s="30" t="s">
        <v>103450</v>
      </c>
      <c r="B93" s="30" t="s">
        <v>103982</v>
      </c>
      <c r="C93" s="30" t="s">
        <v>91053</v>
      </c>
      <c r="D93" s="30" t="s">
        <v>103983</v>
      </c>
      <c r="E93" s="30">
        <v>689</v>
      </c>
      <c r="F93" s="30"/>
      <c r="G93" s="30" t="s">
        <v>80084</v>
      </c>
      <c r="H93" s="30" t="s">
        <v>103978</v>
      </c>
      <c r="I93" s="30">
        <v>241910</v>
      </c>
      <c r="J93" s="30">
        <v>240290</v>
      </c>
      <c r="K93" s="135">
        <v>5</v>
      </c>
      <c r="L93" s="30">
        <v>5</v>
      </c>
      <c r="M93" s="30">
        <v>27</v>
      </c>
      <c r="N93" s="30">
        <v>27</v>
      </c>
      <c r="O93" s="28" t="s">
        <v>91053</v>
      </c>
      <c r="P93" s="88" t="str">
        <v>Llanarmon Dc STW</v>
      </c>
    </row>
    <row r="94" spans="1:16" x14ac:dyDescent="0.3">
      <c r="A94" s="30" t="s">
        <v>103450</v>
      </c>
      <c r="B94" s="30" t="s">
        <v>103984</v>
      </c>
      <c r="C94" s="30" t="s">
        <v>83272</v>
      </c>
      <c r="D94" s="30" t="s">
        <v>103985</v>
      </c>
      <c r="E94" s="30">
        <v>15</v>
      </c>
      <c r="F94" s="30">
        <v>74</v>
      </c>
      <c r="G94" s="30" t="s">
        <v>89951</v>
      </c>
      <c r="H94" s="30" t="s">
        <v>103986</v>
      </c>
      <c r="I94" s="30">
        <v>262206</v>
      </c>
      <c r="J94" s="30">
        <v>251252</v>
      </c>
      <c r="K94" s="30">
        <v>8</v>
      </c>
      <c r="L94" s="30">
        <v>8</v>
      </c>
      <c r="M94" s="30">
        <v>27</v>
      </c>
      <c r="N94" s="30">
        <v>27</v>
      </c>
      <c r="O94" s="28" t="s">
        <v>83272</v>
      </c>
      <c r="P94" s="88" t="str">
        <v>Llanarmon-Yn-Ial STW</v>
      </c>
    </row>
    <row r="95" spans="1:16" x14ac:dyDescent="0.3">
      <c r="A95" s="30" t="s">
        <v>103450</v>
      </c>
      <c r="B95" s="30" t="s">
        <v>103987</v>
      </c>
      <c r="C95" s="30" t="s">
        <v>90976</v>
      </c>
      <c r="D95" s="30" t="s">
        <v>103988</v>
      </c>
      <c r="E95" s="30">
        <v>56.3</v>
      </c>
      <c r="F95" s="30">
        <v>338</v>
      </c>
      <c r="G95" s="30" t="s">
        <v>80084</v>
      </c>
      <c r="H95" s="30" t="s">
        <v>103932</v>
      </c>
      <c r="I95" s="30">
        <v>245490</v>
      </c>
      <c r="J95" s="30">
        <v>240120</v>
      </c>
      <c r="K95" s="135">
        <v>5</v>
      </c>
      <c r="L95" s="30">
        <v>5</v>
      </c>
      <c r="M95" s="30">
        <v>27</v>
      </c>
      <c r="N95" s="30">
        <v>27</v>
      </c>
      <c r="O95" s="28" t="s">
        <v>90976</v>
      </c>
      <c r="P95" s="88" t="str">
        <v>Llandderfel WwTW</v>
      </c>
    </row>
    <row r="96" spans="1:16" x14ac:dyDescent="0.3">
      <c r="A96" s="30" t="s">
        <v>103450</v>
      </c>
      <c r="B96" s="30" t="s">
        <v>103989</v>
      </c>
      <c r="C96" s="30" t="s">
        <v>48</v>
      </c>
      <c r="D96" s="30" t="s">
        <v>103990</v>
      </c>
      <c r="E96" s="30">
        <v>24</v>
      </c>
      <c r="F96" s="30"/>
      <c r="G96" s="30" t="s">
        <v>89951</v>
      </c>
      <c r="H96" s="30" t="s">
        <v>103991</v>
      </c>
      <c r="I96" s="30">
        <v>260480</v>
      </c>
      <c r="J96" s="30">
        <v>253020</v>
      </c>
      <c r="K96" s="135">
        <v>5</v>
      </c>
      <c r="L96" s="30">
        <v>5</v>
      </c>
      <c r="M96" s="30">
        <v>27</v>
      </c>
      <c r="N96" s="30">
        <v>27</v>
      </c>
      <c r="O96" s="28" t="s">
        <v>48</v>
      </c>
      <c r="P96" s="88" t="str">
        <v>Llandrillo STW</v>
      </c>
    </row>
    <row r="97" spans="1:16" x14ac:dyDescent="0.3">
      <c r="A97" s="30" t="s">
        <v>103450</v>
      </c>
      <c r="B97" s="30" t="s">
        <v>103992</v>
      </c>
      <c r="C97" s="30" t="s">
        <v>91130</v>
      </c>
      <c r="D97" s="30" t="s">
        <v>103993</v>
      </c>
      <c r="E97" s="30">
        <v>1019</v>
      </c>
      <c r="F97" s="30">
        <v>2376</v>
      </c>
      <c r="G97" s="30" t="s">
        <v>80084</v>
      </c>
      <c r="H97" s="30" t="s">
        <v>103932</v>
      </c>
      <c r="I97" s="30">
        <v>251724</v>
      </c>
      <c r="J97" s="30">
        <v>243265</v>
      </c>
      <c r="K97" s="135">
        <v>5</v>
      </c>
      <c r="L97" s="30">
        <v>2.5</v>
      </c>
      <c r="M97" s="30">
        <v>27</v>
      </c>
      <c r="N97" s="30">
        <v>27</v>
      </c>
      <c r="O97" s="28" t="s">
        <v>91130</v>
      </c>
      <c r="P97" s="88" t="str">
        <v>Llanfihangel Glyn Myfyr STW</v>
      </c>
    </row>
    <row r="98" spans="1:16" x14ac:dyDescent="0.3">
      <c r="A98" s="30" t="s">
        <v>103450</v>
      </c>
      <c r="B98" s="30" t="s">
        <v>103994</v>
      </c>
      <c r="C98" s="30" t="s">
        <v>92343</v>
      </c>
      <c r="D98" s="30" t="s">
        <v>103995</v>
      </c>
      <c r="E98" s="30">
        <v>138.30000000000001</v>
      </c>
      <c r="F98" s="30"/>
      <c r="G98" s="30" t="s">
        <v>89951</v>
      </c>
      <c r="H98" s="30" t="s">
        <v>103932</v>
      </c>
      <c r="I98" s="30">
        <v>221250</v>
      </c>
      <c r="J98" s="30">
        <v>243340</v>
      </c>
      <c r="K98" s="135">
        <v>5</v>
      </c>
      <c r="L98" s="30">
        <v>5</v>
      </c>
      <c r="M98" s="30">
        <v>27</v>
      </c>
      <c r="N98" s="30">
        <v>27</v>
      </c>
      <c r="O98" s="28" t="s">
        <v>92343</v>
      </c>
      <c r="P98" s="88" t="str">
        <v xml:space="preserve">Llanfor STW </v>
      </c>
    </row>
    <row r="99" spans="1:16" x14ac:dyDescent="0.3">
      <c r="A99" s="30" t="s">
        <v>103450</v>
      </c>
      <c r="B99" s="30" t="s">
        <v>103996</v>
      </c>
      <c r="C99" s="30" t="s">
        <v>89626</v>
      </c>
      <c r="D99" s="30" t="s">
        <v>103997</v>
      </c>
      <c r="E99" s="30">
        <v>46.6</v>
      </c>
      <c r="F99" s="30">
        <v>218</v>
      </c>
      <c r="G99" s="30" t="s">
        <v>89572</v>
      </c>
      <c r="H99" s="30" t="s">
        <v>103998</v>
      </c>
      <c r="I99" s="30">
        <v>222470</v>
      </c>
      <c r="J99" s="30">
        <v>239080</v>
      </c>
      <c r="K99" s="135">
        <v>5</v>
      </c>
      <c r="L99" s="30">
        <v>3.2</v>
      </c>
      <c r="M99" s="30">
        <v>27</v>
      </c>
      <c r="N99" s="30">
        <v>27</v>
      </c>
      <c r="O99" s="28" t="s">
        <v>89626</v>
      </c>
      <c r="P99" s="88" t="str">
        <v>Llanfynydd STW</v>
      </c>
    </row>
    <row r="100" spans="1:16" x14ac:dyDescent="0.3">
      <c r="A100" s="30" t="s">
        <v>103450</v>
      </c>
      <c r="B100" s="30" t="s">
        <v>30469</v>
      </c>
      <c r="C100" s="30" t="s">
        <v>30469</v>
      </c>
      <c r="D100" s="30"/>
      <c r="E100" s="30"/>
      <c r="F100" s="30"/>
      <c r="G100" s="30"/>
      <c r="H100" s="30"/>
      <c r="I100" s="30"/>
      <c r="J100" s="30"/>
      <c r="K100" s="30">
        <v>9.6999999999999993</v>
      </c>
      <c r="L100" s="30">
        <v>9.6999999999999993</v>
      </c>
      <c r="M100" s="30">
        <v>72.900000000000006</v>
      </c>
      <c r="N100" s="30">
        <v>72.900000000000006</v>
      </c>
      <c r="O100" s="28" t="s">
        <v>30473</v>
      </c>
      <c r="P100" s="88" t="str">
        <v>Llangollen WwTW</v>
      </c>
    </row>
    <row r="101" spans="1:16" x14ac:dyDescent="0.3">
      <c r="A101" s="30" t="s">
        <v>103450</v>
      </c>
      <c r="B101" s="30" t="s">
        <v>30470</v>
      </c>
      <c r="C101" s="30" t="s">
        <v>30470</v>
      </c>
      <c r="D101" s="30"/>
      <c r="E101" s="30"/>
      <c r="F101" s="30"/>
      <c r="G101" s="30"/>
      <c r="H101" s="30"/>
      <c r="I101" s="30"/>
      <c r="J101" s="30"/>
      <c r="K101" s="30"/>
      <c r="L101" s="30"/>
      <c r="M101" s="30"/>
      <c r="N101" s="30"/>
      <c r="O101" s="28" t="s">
        <v>30474</v>
      </c>
      <c r="P101" s="88" t="str">
        <v>Llangower STW</v>
      </c>
    </row>
    <row r="102" spans="1:16" x14ac:dyDescent="0.3">
      <c r="A102" s="30" t="s">
        <v>103450</v>
      </c>
      <c r="B102" s="30" t="s">
        <v>103999</v>
      </c>
      <c r="C102" s="30" t="s">
        <v>90659</v>
      </c>
      <c r="D102" s="30" t="s">
        <v>104000</v>
      </c>
      <c r="E102" s="30">
        <v>439</v>
      </c>
      <c r="F102" s="30">
        <v>1728</v>
      </c>
      <c r="G102" s="30" t="s">
        <v>80084</v>
      </c>
      <c r="H102" s="30" t="s">
        <v>104001</v>
      </c>
      <c r="I102" s="30">
        <v>244600</v>
      </c>
      <c r="J102" s="30">
        <v>236500</v>
      </c>
      <c r="K102" s="135">
        <v>5</v>
      </c>
      <c r="L102" s="30">
        <v>3.5</v>
      </c>
      <c r="M102" s="30">
        <v>27</v>
      </c>
      <c r="N102" s="30">
        <v>27</v>
      </c>
      <c r="O102" s="28" t="s">
        <v>90659</v>
      </c>
      <c r="P102" s="88" t="str">
        <v xml:space="preserve">Llanuwchllyn STW </v>
      </c>
    </row>
    <row r="103" spans="1:16" x14ac:dyDescent="0.3">
      <c r="A103" s="30" t="s">
        <v>103450</v>
      </c>
      <c r="B103" s="30" t="s">
        <v>104002</v>
      </c>
      <c r="C103" s="30" t="s">
        <v>93632</v>
      </c>
      <c r="D103" s="30" t="s">
        <v>104003</v>
      </c>
      <c r="E103" s="30">
        <v>56</v>
      </c>
      <c r="F103" s="30"/>
      <c r="G103" s="30" t="s">
        <v>80084</v>
      </c>
      <c r="H103" s="30" t="s">
        <v>103932</v>
      </c>
      <c r="I103" s="30">
        <v>238900</v>
      </c>
      <c r="J103" s="30">
        <v>239100</v>
      </c>
      <c r="K103" s="135">
        <v>5</v>
      </c>
      <c r="L103" s="30">
        <v>5</v>
      </c>
      <c r="M103" s="30">
        <v>27</v>
      </c>
      <c r="N103" s="30">
        <v>27</v>
      </c>
      <c r="O103" s="28" t="s">
        <v>93632</v>
      </c>
      <c r="P103" s="88" t="str">
        <v>Llidiart Annie STW</v>
      </c>
    </row>
    <row r="104" spans="1:16" x14ac:dyDescent="0.3">
      <c r="A104" s="30" t="s">
        <v>103450</v>
      </c>
      <c r="B104" s="30" t="s">
        <v>104004</v>
      </c>
      <c r="C104" s="30" t="s">
        <v>102795</v>
      </c>
      <c r="D104" s="30" t="s">
        <v>104005</v>
      </c>
      <c r="E104" s="30">
        <v>238.4</v>
      </c>
      <c r="F104" s="30"/>
      <c r="G104" s="30" t="s">
        <v>89951</v>
      </c>
      <c r="H104" s="30" t="s">
        <v>103978</v>
      </c>
      <c r="I104" s="30">
        <v>272782</v>
      </c>
      <c r="J104" s="30">
        <v>266709</v>
      </c>
      <c r="K104" s="135">
        <v>5</v>
      </c>
      <c r="L104" s="30">
        <v>1.8</v>
      </c>
      <c r="M104" s="30">
        <v>27</v>
      </c>
      <c r="N104" s="30">
        <v>27</v>
      </c>
      <c r="O104" s="28" t="s">
        <v>102795</v>
      </c>
      <c r="P104" s="88" t="str">
        <v>Maes Y Groes STW</v>
      </c>
    </row>
    <row r="105" spans="1:16" x14ac:dyDescent="0.3">
      <c r="A105" s="30" t="s">
        <v>103450</v>
      </c>
      <c r="B105" s="30" t="s">
        <v>104006</v>
      </c>
      <c r="C105" s="30" t="s">
        <v>92609</v>
      </c>
      <c r="D105" s="30" t="s">
        <v>104007</v>
      </c>
      <c r="E105" s="30">
        <v>18.2</v>
      </c>
      <c r="F105" s="30">
        <v>172.8</v>
      </c>
      <c r="G105" s="30" t="s">
        <v>89572</v>
      </c>
      <c r="H105" s="30" t="s">
        <v>104008</v>
      </c>
      <c r="I105" s="30">
        <v>221100</v>
      </c>
      <c r="J105" s="30">
        <v>242600</v>
      </c>
      <c r="K105" s="30">
        <v>8</v>
      </c>
      <c r="L105" s="30">
        <v>8</v>
      </c>
      <c r="M105" s="30">
        <v>27</v>
      </c>
      <c r="N105" s="30">
        <v>27</v>
      </c>
      <c r="O105" s="28" t="s">
        <v>92609</v>
      </c>
      <c r="P105" s="88" t="str">
        <v>Min-Y-Rhos STW</v>
      </c>
    </row>
    <row r="106" spans="1:16" x14ac:dyDescent="0.3">
      <c r="A106" s="30" t="s">
        <v>103450</v>
      </c>
      <c r="B106" s="30" t="s">
        <v>104009</v>
      </c>
      <c r="C106" s="30" t="s">
        <v>91558</v>
      </c>
      <c r="D106" s="30" t="s">
        <v>104010</v>
      </c>
      <c r="E106" s="30">
        <v>10</v>
      </c>
      <c r="F106" s="30"/>
      <c r="G106" s="30" t="s">
        <v>89572</v>
      </c>
      <c r="H106" s="30" t="s">
        <v>104011</v>
      </c>
      <c r="I106" s="30">
        <v>219300</v>
      </c>
      <c r="J106" s="30">
        <v>240000</v>
      </c>
      <c r="K106" s="30">
        <v>8</v>
      </c>
      <c r="L106" s="30">
        <v>8</v>
      </c>
      <c r="M106" s="30">
        <v>27</v>
      </c>
      <c r="N106" s="30">
        <v>27</v>
      </c>
      <c r="O106" s="28" t="s">
        <v>91558</v>
      </c>
      <c r="P106" s="88" t="str">
        <v>Mold WwTW</v>
      </c>
    </row>
    <row r="107" spans="1:16" x14ac:dyDescent="0.3">
      <c r="A107" s="30" t="s">
        <v>103450</v>
      </c>
      <c r="B107" s="30" t="s">
        <v>104012</v>
      </c>
      <c r="C107" s="30" t="s">
        <v>92245</v>
      </c>
      <c r="D107" s="30" t="s">
        <v>104013</v>
      </c>
      <c r="E107" s="30"/>
      <c r="F107" s="30">
        <v>2.4</v>
      </c>
      <c r="G107" s="30" t="s">
        <v>89951</v>
      </c>
      <c r="H107" s="30" t="s">
        <v>104014</v>
      </c>
      <c r="I107" s="30">
        <v>224582</v>
      </c>
      <c r="J107" s="30">
        <v>249786</v>
      </c>
      <c r="K107" s="30">
        <v>8</v>
      </c>
      <c r="L107" s="30">
        <v>8</v>
      </c>
      <c r="M107" s="30">
        <v>27</v>
      </c>
      <c r="N107" s="30">
        <v>27</v>
      </c>
      <c r="O107" s="28" t="s">
        <v>92245</v>
      </c>
      <c r="P107" s="88" t="str">
        <v>Overton WwTW</v>
      </c>
    </row>
    <row r="108" spans="1:16" x14ac:dyDescent="0.3">
      <c r="A108" s="30" t="s">
        <v>103450</v>
      </c>
      <c r="B108" s="30" t="s">
        <v>104015</v>
      </c>
      <c r="C108" s="30" t="s">
        <v>90139</v>
      </c>
      <c r="D108" s="30" t="s">
        <v>104016</v>
      </c>
      <c r="E108" s="30">
        <v>66</v>
      </c>
      <c r="F108" s="30">
        <v>280</v>
      </c>
      <c r="G108" s="30" t="s">
        <v>89951</v>
      </c>
      <c r="H108" s="30" t="s">
        <v>104017</v>
      </c>
      <c r="I108" s="30">
        <v>234594</v>
      </c>
      <c r="J108" s="30">
        <v>247314</v>
      </c>
      <c r="K108" s="135">
        <v>5</v>
      </c>
      <c r="L108" s="30">
        <v>4.5</v>
      </c>
      <c r="M108" s="30">
        <v>27</v>
      </c>
      <c r="N108" s="30">
        <v>27</v>
      </c>
      <c r="O108" s="28" t="s">
        <v>90139</v>
      </c>
      <c r="P108" s="88" t="str">
        <v>Package treatment plant (PTP) default</v>
      </c>
    </row>
    <row r="109" spans="1:16" x14ac:dyDescent="0.3">
      <c r="A109" s="30" t="s">
        <v>103450</v>
      </c>
      <c r="B109" s="30" t="s">
        <v>30471</v>
      </c>
      <c r="C109" s="30" t="s">
        <v>30471</v>
      </c>
      <c r="D109" s="30"/>
      <c r="E109" s="30"/>
      <c r="F109" s="30"/>
      <c r="G109" s="30"/>
      <c r="H109" s="30"/>
      <c r="I109" s="30"/>
      <c r="J109" s="30"/>
      <c r="K109" s="30">
        <v>11.6</v>
      </c>
      <c r="L109" s="30">
        <v>11.6</v>
      </c>
      <c r="M109" s="30">
        <v>96.3</v>
      </c>
      <c r="N109" s="30">
        <v>96.3</v>
      </c>
      <c r="O109" s="28" t="s">
        <v>30475</v>
      </c>
      <c r="P109" s="88" t="str">
        <v>Package treatment plant (PTP) user defined</v>
      </c>
    </row>
    <row r="110" spans="1:16" x14ac:dyDescent="0.3">
      <c r="A110" s="30" t="s">
        <v>103450</v>
      </c>
      <c r="B110" s="30" t="s">
        <v>30472</v>
      </c>
      <c r="C110" s="30" t="s">
        <v>30472</v>
      </c>
      <c r="D110" s="30"/>
      <c r="E110" s="30"/>
      <c r="F110" s="30"/>
      <c r="G110" s="30"/>
      <c r="H110" s="30"/>
      <c r="I110" s="30"/>
      <c r="J110" s="30"/>
      <c r="K110" s="30"/>
      <c r="L110" s="30"/>
      <c r="M110" s="30"/>
      <c r="N110" s="30"/>
      <c r="O110" s="28" t="s">
        <v>30476</v>
      </c>
      <c r="P110" s="88" t="str">
        <v>Pandy STW</v>
      </c>
    </row>
    <row r="111" spans="1:16" x14ac:dyDescent="0.3">
      <c r="A111" s="30" t="s">
        <v>103450</v>
      </c>
      <c r="B111" s="30" t="s">
        <v>104018</v>
      </c>
      <c r="C111" s="30" t="s">
        <v>93538</v>
      </c>
      <c r="D111" s="30" t="s">
        <v>104019</v>
      </c>
      <c r="E111" s="30">
        <v>18</v>
      </c>
      <c r="F111" s="30">
        <v>104</v>
      </c>
      <c r="G111" s="30" t="s">
        <v>89951</v>
      </c>
      <c r="H111" s="30" t="s">
        <v>104020</v>
      </c>
      <c r="I111" s="30">
        <v>242498</v>
      </c>
      <c r="J111" s="30">
        <v>251050</v>
      </c>
      <c r="K111" s="144">
        <v>8</v>
      </c>
      <c r="L111" s="30">
        <v>3.5</v>
      </c>
      <c r="M111" s="30">
        <v>27</v>
      </c>
      <c r="N111" s="30">
        <v>27</v>
      </c>
      <c r="O111" s="28" t="s">
        <v>93538</v>
      </c>
      <c r="P111" s="88" t="str">
        <v>Parc STW</v>
      </c>
    </row>
    <row r="112" spans="1:16" x14ac:dyDescent="0.3">
      <c r="A112" s="30" t="s">
        <v>103450</v>
      </c>
      <c r="B112" s="30" t="s">
        <v>104021</v>
      </c>
      <c r="C112" s="30" t="s">
        <v>102808</v>
      </c>
      <c r="D112" s="30" t="s">
        <v>104022</v>
      </c>
      <c r="E112" s="30">
        <v>520.4</v>
      </c>
      <c r="F112" s="30"/>
      <c r="G112" s="30" t="s">
        <v>89951</v>
      </c>
      <c r="H112" s="30" t="s">
        <v>103932</v>
      </c>
      <c r="I112" s="30">
        <v>267261</v>
      </c>
      <c r="J112" s="30">
        <v>259165</v>
      </c>
      <c r="K112" s="135">
        <v>5</v>
      </c>
      <c r="L112" s="30">
        <v>2</v>
      </c>
      <c r="M112" s="30">
        <v>27</v>
      </c>
      <c r="N112" s="30">
        <v>27</v>
      </c>
      <c r="O112" s="28" t="s">
        <v>102808</v>
      </c>
      <c r="P112" s="88" t="str">
        <v>Penley STW</v>
      </c>
    </row>
    <row r="113" spans="1:16" x14ac:dyDescent="0.3">
      <c r="A113" s="30" t="s">
        <v>103450</v>
      </c>
      <c r="B113" s="30" t="s">
        <v>104023</v>
      </c>
      <c r="C113" s="30" t="s">
        <v>91836</v>
      </c>
      <c r="D113" s="30" t="s">
        <v>104024</v>
      </c>
      <c r="E113" s="30">
        <v>37.700000000000003</v>
      </c>
      <c r="F113" s="30">
        <v>138</v>
      </c>
      <c r="G113" s="30" t="s">
        <v>89951</v>
      </c>
      <c r="H113" s="30" t="s">
        <v>104025</v>
      </c>
      <c r="I113" s="30">
        <v>218280</v>
      </c>
      <c r="J113" s="30">
        <v>249420</v>
      </c>
      <c r="K113" s="30">
        <v>8</v>
      </c>
      <c r="L113" s="30">
        <v>8</v>
      </c>
      <c r="M113" s="30">
        <v>27</v>
      </c>
      <c r="N113" s="30">
        <v>27</v>
      </c>
      <c r="O113" s="28" t="s">
        <v>91836</v>
      </c>
      <c r="P113" s="88" t="str">
        <v>Penrallt STW</v>
      </c>
    </row>
    <row r="114" spans="1:16" x14ac:dyDescent="0.3">
      <c r="A114" s="30" t="s">
        <v>103451</v>
      </c>
      <c r="B114" s="30" t="s">
        <v>104034</v>
      </c>
      <c r="C114" s="30" t="s">
        <v>81817</v>
      </c>
      <c r="D114" s="30" t="s">
        <v>104035</v>
      </c>
      <c r="E114" s="30">
        <v>25.7</v>
      </c>
      <c r="F114" s="30"/>
      <c r="G114" s="30" t="s">
        <v>80084</v>
      </c>
      <c r="H114" s="30" t="s">
        <v>104036</v>
      </c>
      <c r="I114" s="30">
        <v>258671</v>
      </c>
      <c r="J114" s="30">
        <v>233790</v>
      </c>
      <c r="K114" s="135">
        <v>5</v>
      </c>
      <c r="L114" s="30">
        <v>5</v>
      </c>
      <c r="M114" s="30">
        <v>27</v>
      </c>
      <c r="N114" s="30">
        <v>27</v>
      </c>
      <c r="O114" s="28" t="s">
        <v>81817</v>
      </c>
      <c r="P114" s="88" t="str">
        <v>Pentre Llyn Cymer STW</v>
      </c>
    </row>
    <row r="115" spans="1:16" x14ac:dyDescent="0.3">
      <c r="A115" s="30" t="s">
        <v>103451</v>
      </c>
      <c r="B115" s="30" t="s">
        <v>104037</v>
      </c>
      <c r="C115" s="30" t="s">
        <v>87623</v>
      </c>
      <c r="D115" s="30" t="s">
        <v>104038</v>
      </c>
      <c r="E115" s="30"/>
      <c r="F115" s="30">
        <v>19.899999999999999</v>
      </c>
      <c r="G115" s="30" t="s">
        <v>80084</v>
      </c>
      <c r="H115" s="30" t="s">
        <v>104039</v>
      </c>
      <c r="I115" s="30">
        <v>244300</v>
      </c>
      <c r="J115" s="30">
        <v>231300</v>
      </c>
      <c r="K115" s="30">
        <v>8</v>
      </c>
      <c r="L115" s="30">
        <v>8</v>
      </c>
      <c r="M115" s="30">
        <v>27</v>
      </c>
      <c r="N115" s="30">
        <v>27</v>
      </c>
      <c r="O115" s="28" t="s">
        <v>87623</v>
      </c>
      <c r="P115" s="88" t="str">
        <v>Pen-Y-Stryt WwTW</v>
      </c>
    </row>
    <row r="116" spans="1:16" x14ac:dyDescent="0.3">
      <c r="A116" s="30" t="s">
        <v>103451</v>
      </c>
      <c r="B116" s="30" t="s">
        <v>104040</v>
      </c>
      <c r="C116" s="30" t="s">
        <v>81049</v>
      </c>
      <c r="D116" s="30" t="s">
        <v>104041</v>
      </c>
      <c r="E116" s="30">
        <v>12</v>
      </c>
      <c r="F116" s="30"/>
      <c r="G116" s="30" t="s">
        <v>80084</v>
      </c>
      <c r="H116" s="30" t="s">
        <v>104042</v>
      </c>
      <c r="I116" s="30">
        <v>268186</v>
      </c>
      <c r="J116" s="30">
        <v>225190</v>
      </c>
      <c r="K116" s="30">
        <v>8</v>
      </c>
      <c r="L116" s="30">
        <v>8</v>
      </c>
      <c r="M116" s="30">
        <v>27</v>
      </c>
      <c r="N116" s="30">
        <v>27</v>
      </c>
      <c r="O116" s="28" t="s">
        <v>81049</v>
      </c>
      <c r="P116" s="88" t="str">
        <v>Pontfadog STW</v>
      </c>
    </row>
    <row r="117" spans="1:16" x14ac:dyDescent="0.3">
      <c r="A117" s="30" t="s">
        <v>103451</v>
      </c>
      <c r="B117" s="30" t="s">
        <v>104043</v>
      </c>
      <c r="C117" s="30" t="s">
        <v>87649</v>
      </c>
      <c r="D117" s="30" t="s">
        <v>104044</v>
      </c>
      <c r="E117" s="30">
        <v>43.6</v>
      </c>
      <c r="F117" s="30"/>
      <c r="G117" s="30" t="s">
        <v>80084</v>
      </c>
      <c r="H117" s="30" t="s">
        <v>104045</v>
      </c>
      <c r="I117" s="30">
        <v>253050</v>
      </c>
      <c r="J117" s="30">
        <v>230150</v>
      </c>
      <c r="K117" s="135">
        <v>5</v>
      </c>
      <c r="L117" s="30">
        <v>5</v>
      </c>
      <c r="M117" s="30">
        <v>27</v>
      </c>
      <c r="N117" s="30">
        <v>27</v>
      </c>
      <c r="O117" s="28" t="s">
        <v>87649</v>
      </c>
      <c r="P117" s="88" t="str">
        <v>Queensferry WwTW</v>
      </c>
    </row>
    <row r="118" spans="1:16" x14ac:dyDescent="0.3">
      <c r="A118" s="30" t="s">
        <v>103451</v>
      </c>
      <c r="B118" s="30" t="s">
        <v>104046</v>
      </c>
      <c r="C118" s="30" t="s">
        <v>82332</v>
      </c>
      <c r="D118" s="30" t="s">
        <v>104047</v>
      </c>
      <c r="E118" s="30"/>
      <c r="F118" s="30">
        <v>18</v>
      </c>
      <c r="G118" s="30" t="s">
        <v>80084</v>
      </c>
      <c r="H118" s="30" t="s">
        <v>104048</v>
      </c>
      <c r="I118" s="30">
        <v>257490</v>
      </c>
      <c r="J118" s="30">
        <v>238950</v>
      </c>
      <c r="K118" s="30">
        <v>8</v>
      </c>
      <c r="L118" s="30">
        <v>8</v>
      </c>
      <c r="M118" s="30">
        <v>27</v>
      </c>
      <c r="N118" s="30">
        <v>27</v>
      </c>
      <c r="O118" s="28" t="s">
        <v>82332</v>
      </c>
      <c r="P118" s="88" t="str">
        <v>Rhosesmor STW</v>
      </c>
    </row>
    <row r="119" spans="1:16" x14ac:dyDescent="0.3">
      <c r="A119" s="30" t="s">
        <v>103451</v>
      </c>
      <c r="B119" s="30" t="s">
        <v>104049</v>
      </c>
      <c r="C119" s="30" t="s">
        <v>87658</v>
      </c>
      <c r="D119" s="30" t="s">
        <v>104050</v>
      </c>
      <c r="E119" s="30">
        <v>15.3</v>
      </c>
      <c r="F119" s="30">
        <v>91.6</v>
      </c>
      <c r="G119" s="30" t="s">
        <v>80084</v>
      </c>
      <c r="H119" s="30" t="s">
        <v>104051</v>
      </c>
      <c r="I119" s="30">
        <v>255500</v>
      </c>
      <c r="J119" s="30">
        <v>232000</v>
      </c>
      <c r="K119" s="30">
        <v>8</v>
      </c>
      <c r="L119" s="30">
        <v>8</v>
      </c>
      <c r="M119" s="30">
        <v>27</v>
      </c>
      <c r="N119" s="30">
        <v>27</v>
      </c>
      <c r="O119" s="28" t="s">
        <v>87658</v>
      </c>
      <c r="P119" s="88" t="str">
        <v>Rhyduchaf STW</v>
      </c>
    </row>
    <row r="120" spans="1:16" x14ac:dyDescent="0.3">
      <c r="A120" s="30" t="s">
        <v>103451</v>
      </c>
      <c r="B120" s="30" t="s">
        <v>104052</v>
      </c>
      <c r="C120" s="30" t="s">
        <v>81485</v>
      </c>
      <c r="D120" s="30" t="s">
        <v>104053</v>
      </c>
      <c r="E120" s="30">
        <v>10.9</v>
      </c>
      <c r="F120" s="30">
        <v>76.7</v>
      </c>
      <c r="G120" s="30" t="s">
        <v>80084</v>
      </c>
      <c r="H120" s="30" t="s">
        <v>104054</v>
      </c>
      <c r="I120" s="30">
        <v>257612</v>
      </c>
      <c r="J120" s="30">
        <v>222336</v>
      </c>
      <c r="K120" s="30">
        <v>8</v>
      </c>
      <c r="L120" s="30">
        <v>8</v>
      </c>
      <c r="M120" s="30">
        <v>27</v>
      </c>
      <c r="N120" s="30">
        <v>27</v>
      </c>
      <c r="O120" s="28" t="s">
        <v>81485</v>
      </c>
      <c r="P120" s="88" t="str">
        <v>Rhydymwyn STW</v>
      </c>
    </row>
    <row r="121" spans="1:16" x14ac:dyDescent="0.3">
      <c r="A121" s="30" t="s">
        <v>103451</v>
      </c>
      <c r="B121" s="30" t="s">
        <v>104055</v>
      </c>
      <c r="C121" s="30" t="s">
        <v>80670</v>
      </c>
      <c r="D121" s="30" t="s">
        <v>104056</v>
      </c>
      <c r="E121" s="30">
        <v>92</v>
      </c>
      <c r="F121" s="30">
        <v>508</v>
      </c>
      <c r="G121" s="30" t="s">
        <v>80084</v>
      </c>
      <c r="H121" s="30" t="s">
        <v>104057</v>
      </c>
      <c r="I121" s="30">
        <v>241820</v>
      </c>
      <c r="J121" s="30">
        <v>223700</v>
      </c>
      <c r="K121" s="30">
        <v>8</v>
      </c>
      <c r="L121" s="30">
        <v>8</v>
      </c>
      <c r="M121" s="30">
        <v>27</v>
      </c>
      <c r="N121" s="30">
        <v>27</v>
      </c>
      <c r="O121" s="28" t="s">
        <v>80670</v>
      </c>
      <c r="P121" s="88" t="str">
        <v>Sarnau STW</v>
      </c>
    </row>
    <row r="122" spans="1:16" x14ac:dyDescent="0.3">
      <c r="A122" s="30" t="s">
        <v>103451</v>
      </c>
      <c r="B122" s="30" t="s">
        <v>104058</v>
      </c>
      <c r="C122" s="30" t="s">
        <v>81423</v>
      </c>
      <c r="D122" s="30" t="s">
        <v>104059</v>
      </c>
      <c r="E122" s="30">
        <v>6</v>
      </c>
      <c r="F122" s="30">
        <v>39</v>
      </c>
      <c r="G122" s="30" t="s">
        <v>80084</v>
      </c>
      <c r="H122" s="30" t="s">
        <v>104060</v>
      </c>
      <c r="I122" s="30">
        <v>267351</v>
      </c>
      <c r="J122" s="30">
        <v>221995</v>
      </c>
      <c r="K122" s="30">
        <v>8</v>
      </c>
      <c r="L122" s="30">
        <v>8</v>
      </c>
      <c r="M122" s="30">
        <v>27</v>
      </c>
      <c r="N122" s="30">
        <v>27</v>
      </c>
      <c r="O122" s="28" t="s">
        <v>81423</v>
      </c>
      <c r="P122" s="88" t="str">
        <v>Septic tank default</v>
      </c>
    </row>
    <row r="123" spans="1:16" x14ac:dyDescent="0.3">
      <c r="A123" s="30" t="s">
        <v>103451</v>
      </c>
      <c r="B123" s="30" t="s">
        <v>104061</v>
      </c>
      <c r="C123" s="30" t="s">
        <v>82773</v>
      </c>
      <c r="D123" s="30" t="s">
        <v>104062</v>
      </c>
      <c r="E123" s="30">
        <v>21.8</v>
      </c>
      <c r="F123" s="30">
        <v>65.400000000000006</v>
      </c>
      <c r="G123" s="30" t="s">
        <v>80084</v>
      </c>
      <c r="H123" s="30" t="s">
        <v>104063</v>
      </c>
      <c r="I123" s="30">
        <v>267500</v>
      </c>
      <c r="J123" s="30">
        <v>239600</v>
      </c>
      <c r="K123" s="135">
        <v>5</v>
      </c>
      <c r="L123" s="30">
        <v>5</v>
      </c>
      <c r="M123" s="30">
        <v>27</v>
      </c>
      <c r="N123" s="30">
        <v>27</v>
      </c>
      <c r="O123" s="28" t="s">
        <v>82773</v>
      </c>
      <c r="P123" s="88" t="str">
        <v>Septic tank user defined</v>
      </c>
    </row>
    <row r="124" spans="1:16" x14ac:dyDescent="0.3">
      <c r="A124" s="30" t="s">
        <v>103451</v>
      </c>
      <c r="B124" s="30" t="s">
        <v>104064</v>
      </c>
      <c r="C124" s="30" t="s">
        <v>82843</v>
      </c>
      <c r="D124" s="30" t="s">
        <v>104065</v>
      </c>
      <c r="E124" s="30"/>
      <c r="F124" s="30">
        <v>262</v>
      </c>
      <c r="G124" s="30" t="s">
        <v>80084</v>
      </c>
      <c r="H124" s="30" t="s">
        <v>104066</v>
      </c>
      <c r="I124" s="30">
        <v>275450</v>
      </c>
      <c r="J124" s="30">
        <v>239629</v>
      </c>
      <c r="K124" s="135">
        <v>5</v>
      </c>
      <c r="L124" s="30">
        <v>5</v>
      </c>
      <c r="M124" s="30">
        <v>27</v>
      </c>
      <c r="N124" s="30">
        <v>27</v>
      </c>
      <c r="O124" s="28" t="s">
        <v>82843</v>
      </c>
      <c r="P124" s="88" t="str">
        <v>Tregeiriog STW</v>
      </c>
    </row>
    <row r="125" spans="1:16" x14ac:dyDescent="0.3">
      <c r="A125" s="30" t="s">
        <v>103451</v>
      </c>
      <c r="B125" s="30" t="s">
        <v>104067</v>
      </c>
      <c r="C125" s="30" t="s">
        <v>82135</v>
      </c>
      <c r="D125" s="30" t="s">
        <v>104068</v>
      </c>
      <c r="E125" s="30"/>
      <c r="F125" s="30">
        <v>12</v>
      </c>
      <c r="G125" s="30" t="s">
        <v>80084</v>
      </c>
      <c r="H125" s="30" t="s">
        <v>104063</v>
      </c>
      <c r="I125" s="30">
        <v>265580</v>
      </c>
      <c r="J125" s="30">
        <v>237620</v>
      </c>
      <c r="K125" s="30">
        <v>8</v>
      </c>
      <c r="L125" s="30">
        <v>8</v>
      </c>
      <c r="M125" s="30">
        <v>27</v>
      </c>
      <c r="N125" s="30">
        <v>27</v>
      </c>
      <c r="O125" s="28" t="s">
        <v>82135</v>
      </c>
      <c r="P125" s="88" t="str">
        <v>Treuddyn (Bridge Terrace) STW</v>
      </c>
    </row>
    <row r="126" spans="1:16" x14ac:dyDescent="0.3">
      <c r="A126" s="30" t="s">
        <v>103451</v>
      </c>
      <c r="B126" s="30" t="s">
        <v>104069</v>
      </c>
      <c r="C126" s="30" t="s">
        <v>81318</v>
      </c>
      <c r="D126" s="30" t="s">
        <v>104070</v>
      </c>
      <c r="E126" s="30">
        <v>92.5</v>
      </c>
      <c r="F126" s="30"/>
      <c r="G126" s="30" t="s">
        <v>80084</v>
      </c>
      <c r="H126" s="30" t="s">
        <v>104071</v>
      </c>
      <c r="I126" s="30">
        <v>266222</v>
      </c>
      <c r="J126" s="30">
        <v>224935</v>
      </c>
      <c r="K126" s="135">
        <v>5</v>
      </c>
      <c r="L126" s="30">
        <v>5</v>
      </c>
      <c r="M126" s="30">
        <v>27</v>
      </c>
      <c r="N126" s="30">
        <v>27</v>
      </c>
      <c r="O126" s="28" t="s">
        <v>81318</v>
      </c>
      <c r="P126" s="88" t="str">
        <v>Treuddyn Lodge Villas STW</v>
      </c>
    </row>
    <row r="127" spans="1:16" x14ac:dyDescent="0.3">
      <c r="A127" s="30" t="s">
        <v>103451</v>
      </c>
      <c r="B127" s="30" t="s">
        <v>104072</v>
      </c>
      <c r="C127" s="30" t="s">
        <v>89114</v>
      </c>
      <c r="D127" s="30" t="s">
        <v>104073</v>
      </c>
      <c r="E127" s="30">
        <v>33</v>
      </c>
      <c r="F127" s="30"/>
      <c r="G127" s="30" t="s">
        <v>80084</v>
      </c>
      <c r="H127" s="30" t="s">
        <v>104074</v>
      </c>
      <c r="I127" s="30">
        <v>237796</v>
      </c>
      <c r="J127" s="30">
        <v>230745</v>
      </c>
      <c r="K127" s="30">
        <v>8</v>
      </c>
      <c r="L127" s="30">
        <v>8</v>
      </c>
      <c r="M127" s="30">
        <v>27</v>
      </c>
      <c r="N127" s="30">
        <v>27</v>
      </c>
      <c r="O127" s="28" t="s">
        <v>89114</v>
      </c>
      <c r="P127" s="88" t="str">
        <v>Treuddyn WwTW</v>
      </c>
    </row>
    <row r="128" spans="1:16" x14ac:dyDescent="0.3">
      <c r="A128" s="30" t="s">
        <v>103451</v>
      </c>
      <c r="B128" s="30" t="s">
        <v>104075</v>
      </c>
      <c r="C128" s="30" t="s">
        <v>82582</v>
      </c>
      <c r="D128" s="30" t="s">
        <v>104076</v>
      </c>
      <c r="E128" s="30">
        <v>40.4</v>
      </c>
      <c r="F128" s="30">
        <v>260</v>
      </c>
      <c r="G128" s="30" t="s">
        <v>80084</v>
      </c>
      <c r="H128" s="30" t="s">
        <v>103991</v>
      </c>
      <c r="I128" s="30">
        <v>255650</v>
      </c>
      <c r="J128" s="30">
        <v>222700</v>
      </c>
      <c r="K128" s="135">
        <v>5</v>
      </c>
      <c r="L128" s="30">
        <v>5</v>
      </c>
      <c r="M128" s="30">
        <v>27</v>
      </c>
      <c r="N128" s="30">
        <v>27</v>
      </c>
      <c r="O128" s="28" t="s">
        <v>82582</v>
      </c>
      <c r="P128" s="88" t="str">
        <v>Tryweryn Dam STW</v>
      </c>
    </row>
    <row r="129" spans="1:16" x14ac:dyDescent="0.3">
      <c r="A129" s="30" t="s">
        <v>103451</v>
      </c>
      <c r="B129" s="30" t="s">
        <v>104077</v>
      </c>
      <c r="C129" s="30" t="s">
        <v>84352</v>
      </c>
      <c r="D129" s="30" t="s">
        <v>104078</v>
      </c>
      <c r="E129" s="30">
        <v>22</v>
      </c>
      <c r="F129" s="30"/>
      <c r="G129" s="30" t="s">
        <v>80084</v>
      </c>
      <c r="H129" s="30" t="s">
        <v>104079</v>
      </c>
      <c r="I129" s="30">
        <v>280419</v>
      </c>
      <c r="J129" s="30">
        <v>239810</v>
      </c>
      <c r="K129" s="135">
        <v>5</v>
      </c>
      <c r="L129" s="30">
        <v>5</v>
      </c>
      <c r="M129" s="30">
        <v>27</v>
      </c>
      <c r="N129" s="30">
        <v>27</v>
      </c>
      <c r="O129" s="28" t="s">
        <v>84352</v>
      </c>
      <c r="P129" s="88" t="str">
        <v xml:space="preserve">Ty Gwyn WwTW </v>
      </c>
    </row>
    <row r="130" spans="1:16" x14ac:dyDescent="0.3">
      <c r="A130" s="30" t="s">
        <v>103451</v>
      </c>
      <c r="B130" s="30" t="s">
        <v>104080</v>
      </c>
      <c r="C130" s="30" t="s">
        <v>89105</v>
      </c>
      <c r="D130" s="30" t="s">
        <v>104081</v>
      </c>
      <c r="E130" s="30">
        <v>50</v>
      </c>
      <c r="F130" s="30">
        <v>173</v>
      </c>
      <c r="G130" s="30" t="s">
        <v>80084</v>
      </c>
      <c r="H130" s="30" t="s">
        <v>104074</v>
      </c>
      <c r="I130" s="30">
        <v>237689</v>
      </c>
      <c r="J130" s="30">
        <v>226996</v>
      </c>
      <c r="K130" s="30">
        <v>8</v>
      </c>
      <c r="L130" s="30">
        <v>8</v>
      </c>
      <c r="M130" s="30">
        <v>27</v>
      </c>
      <c r="N130" s="30">
        <v>27</v>
      </c>
      <c r="O130" s="28" t="s">
        <v>89105</v>
      </c>
      <c r="P130" s="88" t="str">
        <v>Whitehurst STW</v>
      </c>
    </row>
    <row r="131" spans="1:16" x14ac:dyDescent="0.3">
      <c r="A131" s="30" t="s">
        <v>103451</v>
      </c>
      <c r="B131" s="30" t="s">
        <v>104082</v>
      </c>
      <c r="C131" s="30" t="s">
        <v>82707</v>
      </c>
      <c r="D131" s="30" t="s">
        <v>104083</v>
      </c>
      <c r="E131" s="30">
        <v>17</v>
      </c>
      <c r="F131" s="30">
        <v>102</v>
      </c>
      <c r="G131" s="30" t="s">
        <v>80084</v>
      </c>
      <c r="H131" s="30" t="s">
        <v>104084</v>
      </c>
      <c r="I131" s="30">
        <v>264800</v>
      </c>
      <c r="J131" s="30">
        <v>244550</v>
      </c>
      <c r="K131" s="30">
        <v>8</v>
      </c>
      <c r="L131" s="30">
        <v>8</v>
      </c>
      <c r="M131" s="30">
        <v>27</v>
      </c>
      <c r="N131" s="30">
        <v>27</v>
      </c>
      <c r="O131" s="28" t="s">
        <v>82707</v>
      </c>
      <c r="P131" s="88" t="str">
        <v>Worthenbury STW</v>
      </c>
    </row>
    <row r="132" spans="1:16" x14ac:dyDescent="0.3">
      <c r="A132" s="30" t="s">
        <v>103451</v>
      </c>
      <c r="B132" s="30" t="s">
        <v>104085</v>
      </c>
      <c r="C132" s="30" t="s">
        <v>87640</v>
      </c>
      <c r="D132" s="30" t="s">
        <v>104086</v>
      </c>
      <c r="E132" s="30">
        <v>22</v>
      </c>
      <c r="F132" s="30"/>
      <c r="G132" s="30" t="s">
        <v>80084</v>
      </c>
      <c r="H132" s="30" t="s">
        <v>104087</v>
      </c>
      <c r="I132" s="30">
        <v>250869</v>
      </c>
      <c r="J132" s="30">
        <v>224399</v>
      </c>
      <c r="K132" s="135">
        <v>5</v>
      </c>
      <c r="L132" s="30">
        <v>5</v>
      </c>
      <c r="M132" s="30">
        <v>27</v>
      </c>
      <c r="N132" s="30">
        <v>27</v>
      </c>
      <c r="O132" s="28" t="s">
        <v>87640</v>
      </c>
      <c r="P132" s="88"/>
    </row>
    <row r="133" spans="1:16" x14ac:dyDescent="0.3">
      <c r="A133" s="30" t="s">
        <v>103451</v>
      </c>
      <c r="B133" s="30" t="s">
        <v>104088</v>
      </c>
      <c r="C133" s="30" t="s">
        <v>80964</v>
      </c>
      <c r="D133" s="30" t="s">
        <v>104089</v>
      </c>
      <c r="E133" s="30">
        <v>847</v>
      </c>
      <c r="F133" s="30">
        <v>2169</v>
      </c>
      <c r="G133" s="30" t="s">
        <v>80084</v>
      </c>
      <c r="H133" s="30" t="s">
        <v>104090</v>
      </c>
      <c r="I133" s="30">
        <v>261590</v>
      </c>
      <c r="J133" s="30">
        <v>221170</v>
      </c>
      <c r="K133" s="135">
        <v>5</v>
      </c>
      <c r="L133" s="30">
        <v>5</v>
      </c>
      <c r="M133" s="30">
        <v>27</v>
      </c>
      <c r="N133" s="30">
        <v>27</v>
      </c>
      <c r="O133" s="28" t="s">
        <v>80964</v>
      </c>
      <c r="P133" s="88"/>
    </row>
    <row r="134" spans="1:16" x14ac:dyDescent="0.3">
      <c r="A134" s="30" t="s">
        <v>103451</v>
      </c>
      <c r="B134" s="30" t="s">
        <v>104091</v>
      </c>
      <c r="C134" s="30" t="s">
        <v>80093</v>
      </c>
      <c r="D134" s="30" t="s">
        <v>104092</v>
      </c>
      <c r="E134" s="30"/>
      <c r="F134" s="30">
        <v>9.3000000000000007</v>
      </c>
      <c r="G134" s="30" t="s">
        <v>80084</v>
      </c>
      <c r="H134" s="30" t="s">
        <v>104063</v>
      </c>
      <c r="I134" s="30">
        <v>246280</v>
      </c>
      <c r="J134" s="30">
        <v>221570</v>
      </c>
      <c r="K134" s="30">
        <v>8</v>
      </c>
      <c r="L134" s="30">
        <v>8</v>
      </c>
      <c r="M134" s="30">
        <v>27</v>
      </c>
      <c r="N134" s="30">
        <v>27</v>
      </c>
      <c r="O134" s="28" t="s">
        <v>80093</v>
      </c>
      <c r="P134" s="88"/>
    </row>
    <row r="135" spans="1:16" x14ac:dyDescent="0.3">
      <c r="A135" s="30" t="s">
        <v>103451</v>
      </c>
      <c r="B135" s="30" t="s">
        <v>104093</v>
      </c>
      <c r="C135" s="30" t="s">
        <v>80086</v>
      </c>
      <c r="D135" s="30" t="s">
        <v>104094</v>
      </c>
      <c r="E135" s="30">
        <v>10.08</v>
      </c>
      <c r="F135" s="30">
        <v>92</v>
      </c>
      <c r="G135" s="30" t="s">
        <v>80084</v>
      </c>
      <c r="H135" s="30" t="s">
        <v>104095</v>
      </c>
      <c r="I135" s="30">
        <v>258919</v>
      </c>
      <c r="J135" s="30">
        <v>221384</v>
      </c>
      <c r="K135" s="30">
        <v>8</v>
      </c>
      <c r="L135" s="30">
        <v>8</v>
      </c>
      <c r="M135" s="30">
        <v>27</v>
      </c>
      <c r="N135" s="30">
        <v>27</v>
      </c>
      <c r="O135" s="28" t="s">
        <v>80086</v>
      </c>
      <c r="P135" s="88"/>
    </row>
    <row r="136" spans="1:16" x14ac:dyDescent="0.3">
      <c r="A136" s="30" t="s">
        <v>103451</v>
      </c>
      <c r="B136" s="30" t="s">
        <v>104096</v>
      </c>
      <c r="C136" s="30" t="s">
        <v>83991</v>
      </c>
      <c r="D136" s="30" t="s">
        <v>104097</v>
      </c>
      <c r="E136" s="30"/>
      <c r="F136" s="30"/>
      <c r="G136" s="30" t="s">
        <v>80084</v>
      </c>
      <c r="H136" s="30" t="s">
        <v>104098</v>
      </c>
      <c r="I136" s="30">
        <v>272660</v>
      </c>
      <c r="J136" s="30">
        <v>221760</v>
      </c>
      <c r="K136" s="135">
        <v>8</v>
      </c>
      <c r="L136" s="30">
        <v>8</v>
      </c>
      <c r="M136" s="30">
        <v>27</v>
      </c>
      <c r="N136" s="30">
        <v>27</v>
      </c>
      <c r="O136" s="28" t="s">
        <v>83991</v>
      </c>
      <c r="P136" s="88"/>
    </row>
    <row r="137" spans="1:16" x14ac:dyDescent="0.3">
      <c r="A137" s="30" t="s">
        <v>103451</v>
      </c>
      <c r="B137" s="30" t="s">
        <v>104099</v>
      </c>
      <c r="C137" s="30" t="s">
        <v>82453</v>
      </c>
      <c r="D137" s="30" t="s">
        <v>104100</v>
      </c>
      <c r="E137" s="30"/>
      <c r="F137" s="30">
        <v>5</v>
      </c>
      <c r="G137" s="30" t="s">
        <v>80084</v>
      </c>
      <c r="H137" s="30" t="s">
        <v>104101</v>
      </c>
      <c r="I137" s="30">
        <v>263450</v>
      </c>
      <c r="J137" s="30">
        <v>244250</v>
      </c>
      <c r="K137" s="30">
        <v>8</v>
      </c>
      <c r="L137" s="30">
        <v>8</v>
      </c>
      <c r="M137" s="30">
        <v>27</v>
      </c>
      <c r="N137" s="30">
        <v>27</v>
      </c>
      <c r="O137" s="28" t="s">
        <v>82453</v>
      </c>
      <c r="P137" s="88"/>
    </row>
    <row r="138" spans="1:16" x14ac:dyDescent="0.3">
      <c r="A138" s="30" t="s">
        <v>103451</v>
      </c>
      <c r="B138" s="30" t="s">
        <v>104102</v>
      </c>
      <c r="C138" s="30" t="s">
        <v>82716</v>
      </c>
      <c r="D138" s="30" t="s">
        <v>104103</v>
      </c>
      <c r="E138" s="30">
        <v>705</v>
      </c>
      <c r="F138" s="30">
        <v>1768</v>
      </c>
      <c r="G138" s="30" t="s">
        <v>80084</v>
      </c>
      <c r="H138" s="30" t="s">
        <v>104104</v>
      </c>
      <c r="I138" s="30">
        <v>276130</v>
      </c>
      <c r="J138" s="30">
        <v>233180</v>
      </c>
      <c r="K138" s="135">
        <v>5</v>
      </c>
      <c r="L138" s="30">
        <v>5</v>
      </c>
      <c r="M138" s="30">
        <v>27</v>
      </c>
      <c r="N138" s="30">
        <v>27</v>
      </c>
      <c r="O138" s="28" t="s">
        <v>82716</v>
      </c>
      <c r="P138" s="88"/>
    </row>
    <row r="139" spans="1:16" x14ac:dyDescent="0.3">
      <c r="A139" s="30" t="s">
        <v>103451</v>
      </c>
      <c r="B139" s="30" t="s">
        <v>104105</v>
      </c>
      <c r="C139" s="30" t="s">
        <v>81788</v>
      </c>
      <c r="D139" s="30" t="s">
        <v>104106</v>
      </c>
      <c r="E139" s="30">
        <v>427</v>
      </c>
      <c r="F139" s="30"/>
      <c r="G139" s="30" t="s">
        <v>80084</v>
      </c>
      <c r="H139" s="30" t="s">
        <v>104107</v>
      </c>
      <c r="I139" s="30">
        <v>269890</v>
      </c>
      <c r="J139" s="30">
        <v>228140</v>
      </c>
      <c r="K139" s="135">
        <v>5</v>
      </c>
      <c r="L139" s="30">
        <v>5</v>
      </c>
      <c r="M139" s="30">
        <v>27</v>
      </c>
      <c r="N139" s="30">
        <v>27</v>
      </c>
      <c r="O139" s="28" t="s">
        <v>81788</v>
      </c>
      <c r="P139" s="88"/>
    </row>
    <row r="140" spans="1:16" x14ac:dyDescent="0.3">
      <c r="A140" s="30" t="s">
        <v>103451</v>
      </c>
      <c r="B140" s="30" t="s">
        <v>104108</v>
      </c>
      <c r="C140" s="30" t="s">
        <v>87598</v>
      </c>
      <c r="D140" s="30" t="s">
        <v>104109</v>
      </c>
      <c r="E140" s="30">
        <v>317</v>
      </c>
      <c r="F140" s="30"/>
      <c r="G140" s="30" t="s">
        <v>80084</v>
      </c>
      <c r="H140" s="30" t="s">
        <v>104110</v>
      </c>
      <c r="I140" s="30">
        <v>241540</v>
      </c>
      <c r="J140" s="30">
        <v>229140</v>
      </c>
      <c r="K140" s="30">
        <v>8</v>
      </c>
      <c r="L140" s="30">
        <v>8</v>
      </c>
      <c r="M140" s="30">
        <v>27</v>
      </c>
      <c r="N140" s="30">
        <v>27</v>
      </c>
      <c r="O140" s="28" t="s">
        <v>87598</v>
      </c>
      <c r="P140" s="88"/>
    </row>
    <row r="141" spans="1:16" x14ac:dyDescent="0.3">
      <c r="A141" s="30" t="s">
        <v>103451</v>
      </c>
      <c r="B141" s="30" t="s">
        <v>104111</v>
      </c>
      <c r="C141" s="30" t="s">
        <v>81771</v>
      </c>
      <c r="D141" s="30" t="s">
        <v>104112</v>
      </c>
      <c r="E141" s="30">
        <v>57</v>
      </c>
      <c r="F141" s="30">
        <v>147</v>
      </c>
      <c r="G141" s="30" t="s">
        <v>80084</v>
      </c>
      <c r="H141" s="30" t="s">
        <v>104113</v>
      </c>
      <c r="I141" s="30">
        <v>262395</v>
      </c>
      <c r="J141" s="30">
        <v>236140</v>
      </c>
      <c r="K141" s="135">
        <v>5</v>
      </c>
      <c r="L141" s="30">
        <v>5</v>
      </c>
      <c r="M141" s="30">
        <v>27</v>
      </c>
      <c r="N141" s="30">
        <v>27</v>
      </c>
      <c r="O141" s="28" t="s">
        <v>81771</v>
      </c>
      <c r="P141" s="88"/>
    </row>
    <row r="142" spans="1:16" x14ac:dyDescent="0.3">
      <c r="A142" s="30" t="s">
        <v>103451</v>
      </c>
      <c r="B142" s="30" t="s">
        <v>104114</v>
      </c>
      <c r="C142" s="30" t="s">
        <v>83661</v>
      </c>
      <c r="D142" s="30" t="s">
        <v>104115</v>
      </c>
      <c r="E142" s="30">
        <v>28</v>
      </c>
      <c r="F142" s="30">
        <v>138</v>
      </c>
      <c r="G142" s="30" t="s">
        <v>80084</v>
      </c>
      <c r="H142" s="30" t="s">
        <v>104104</v>
      </c>
      <c r="I142" s="30">
        <v>277535</v>
      </c>
      <c r="J142" s="30">
        <v>229762</v>
      </c>
      <c r="K142" s="135">
        <v>5</v>
      </c>
      <c r="L142" s="30">
        <v>5</v>
      </c>
      <c r="M142" s="30">
        <v>27</v>
      </c>
      <c r="N142" s="30">
        <v>27</v>
      </c>
      <c r="O142" s="28" t="s">
        <v>83661</v>
      </c>
      <c r="P142" s="88"/>
    </row>
    <row r="143" spans="1:16" x14ac:dyDescent="0.3">
      <c r="A143" s="30" t="s">
        <v>103451</v>
      </c>
      <c r="B143" s="30" t="s">
        <v>30469</v>
      </c>
      <c r="C143" s="30" t="s">
        <v>30469</v>
      </c>
      <c r="D143" s="30"/>
      <c r="E143" s="30"/>
      <c r="F143" s="30"/>
      <c r="G143" s="30"/>
      <c r="H143" s="30"/>
      <c r="I143" s="30"/>
      <c r="J143" s="30"/>
      <c r="K143" s="30">
        <v>9.6999999999999993</v>
      </c>
      <c r="L143" s="30">
        <v>9.6999999999999993</v>
      </c>
      <c r="M143" s="30">
        <v>72.900000000000006</v>
      </c>
      <c r="N143" s="30">
        <v>72.900000000000006</v>
      </c>
      <c r="O143" s="28" t="s">
        <v>30473</v>
      </c>
      <c r="P143" s="88"/>
    </row>
    <row r="144" spans="1:16" x14ac:dyDescent="0.3">
      <c r="A144" s="30" t="s">
        <v>103451</v>
      </c>
      <c r="B144" s="30" t="s">
        <v>30470</v>
      </c>
      <c r="C144" s="30" t="s">
        <v>30470</v>
      </c>
      <c r="D144" s="30"/>
      <c r="E144" s="30"/>
      <c r="F144" s="30"/>
      <c r="G144" s="30"/>
      <c r="H144" s="30"/>
      <c r="I144" s="30"/>
      <c r="J144" s="30"/>
      <c r="K144" s="30"/>
      <c r="L144" s="30"/>
      <c r="M144" s="30"/>
      <c r="N144" s="30"/>
      <c r="O144" s="28" t="s">
        <v>30474</v>
      </c>
      <c r="P144" s="88"/>
    </row>
    <row r="145" spans="1:16" x14ac:dyDescent="0.3">
      <c r="A145" s="30" t="s">
        <v>103451</v>
      </c>
      <c r="B145" s="30" t="s">
        <v>104116</v>
      </c>
      <c r="C145" s="30" t="s">
        <v>87991</v>
      </c>
      <c r="D145" s="30" t="s">
        <v>104117</v>
      </c>
      <c r="E145" s="30">
        <v>171</v>
      </c>
      <c r="F145" s="30">
        <v>441</v>
      </c>
      <c r="G145" s="30" t="s">
        <v>80084</v>
      </c>
      <c r="H145" s="30" t="s">
        <v>104118</v>
      </c>
      <c r="I145" s="30">
        <v>250446</v>
      </c>
      <c r="J145" s="30">
        <v>221217</v>
      </c>
      <c r="K145" s="135">
        <v>5</v>
      </c>
      <c r="L145" s="30">
        <v>5</v>
      </c>
      <c r="M145" s="30">
        <v>27</v>
      </c>
      <c r="N145" s="30">
        <v>27</v>
      </c>
      <c r="O145" s="28" t="s">
        <v>87991</v>
      </c>
      <c r="P145" s="88"/>
    </row>
    <row r="146" spans="1:16" x14ac:dyDescent="0.3">
      <c r="A146" s="30" t="s">
        <v>103451</v>
      </c>
      <c r="B146" s="30" t="s">
        <v>104119</v>
      </c>
      <c r="C146" s="30" t="s">
        <v>82782</v>
      </c>
      <c r="D146" s="30" t="s">
        <v>104120</v>
      </c>
      <c r="E146" s="30">
        <v>16.5</v>
      </c>
      <c r="F146" s="30"/>
      <c r="G146" s="30" t="s">
        <v>80084</v>
      </c>
      <c r="H146" s="30" t="s">
        <v>104118</v>
      </c>
      <c r="I146" s="30">
        <v>265851</v>
      </c>
      <c r="J146" s="30">
        <v>240558</v>
      </c>
      <c r="K146" s="30">
        <v>8</v>
      </c>
      <c r="L146" s="30">
        <v>8</v>
      </c>
      <c r="M146" s="30">
        <v>27</v>
      </c>
      <c r="N146" s="30">
        <v>27</v>
      </c>
      <c r="O146" s="28" t="s">
        <v>82782</v>
      </c>
      <c r="P146" s="88"/>
    </row>
    <row r="147" spans="1:16" x14ac:dyDescent="0.3">
      <c r="A147" s="30" t="s">
        <v>103451</v>
      </c>
      <c r="B147" s="30" t="s">
        <v>104121</v>
      </c>
      <c r="C147" s="30" t="s">
        <v>84625</v>
      </c>
      <c r="D147" s="30" t="s">
        <v>104122</v>
      </c>
      <c r="E147" s="30"/>
      <c r="F147" s="30"/>
      <c r="G147" s="30" t="s">
        <v>80084</v>
      </c>
      <c r="H147" s="30" t="s">
        <v>104090</v>
      </c>
      <c r="I147" s="30">
        <v>278000</v>
      </c>
      <c r="J147" s="30">
        <v>243200</v>
      </c>
      <c r="K147" s="135">
        <v>5</v>
      </c>
      <c r="L147" s="30">
        <v>5</v>
      </c>
      <c r="M147" s="30">
        <v>27</v>
      </c>
      <c r="N147" s="30">
        <v>27</v>
      </c>
      <c r="O147" s="28" t="s">
        <v>84625</v>
      </c>
      <c r="P147" s="88"/>
    </row>
    <row r="148" spans="1:16" x14ac:dyDescent="0.3">
      <c r="A148" s="30" t="s">
        <v>103451</v>
      </c>
      <c r="B148" s="30" t="s">
        <v>104123</v>
      </c>
      <c r="C148" s="30" t="s">
        <v>81846</v>
      </c>
      <c r="D148" s="30" t="s">
        <v>104124</v>
      </c>
      <c r="E148" s="30">
        <v>56</v>
      </c>
      <c r="F148" s="30">
        <v>113</v>
      </c>
      <c r="G148" s="30" t="s">
        <v>80084</v>
      </c>
      <c r="H148" s="30" t="s">
        <v>104125</v>
      </c>
      <c r="I148" s="30">
        <v>262120</v>
      </c>
      <c r="J148" s="30">
        <v>226640</v>
      </c>
      <c r="K148" s="135">
        <v>5</v>
      </c>
      <c r="L148" s="30">
        <v>5</v>
      </c>
      <c r="M148" s="30">
        <v>27</v>
      </c>
      <c r="N148" s="30">
        <v>27</v>
      </c>
      <c r="O148" s="28" t="s">
        <v>81846</v>
      </c>
      <c r="P148" s="88"/>
    </row>
    <row r="149" spans="1:16" x14ac:dyDescent="0.3">
      <c r="A149" s="30" t="s">
        <v>103451</v>
      </c>
      <c r="B149" s="30" t="s">
        <v>30471</v>
      </c>
      <c r="C149" s="30" t="s">
        <v>30471</v>
      </c>
      <c r="D149" s="30"/>
      <c r="E149" s="30"/>
      <c r="F149" s="30"/>
      <c r="G149" s="30"/>
      <c r="H149" s="30"/>
      <c r="I149" s="30"/>
      <c r="J149" s="30"/>
      <c r="K149" s="30">
        <v>11.6</v>
      </c>
      <c r="L149" s="30">
        <v>11.6</v>
      </c>
      <c r="M149" s="30">
        <v>96.3</v>
      </c>
      <c r="N149" s="30">
        <v>96.3</v>
      </c>
      <c r="O149" s="28" t="s">
        <v>30475</v>
      </c>
      <c r="P149" s="88"/>
    </row>
    <row r="150" spans="1:16" x14ac:dyDescent="0.3">
      <c r="A150" s="30" t="s">
        <v>103451</v>
      </c>
      <c r="B150" s="30" t="s">
        <v>30472</v>
      </c>
      <c r="C150" s="30" t="s">
        <v>30472</v>
      </c>
      <c r="D150" s="30"/>
      <c r="E150" s="30"/>
      <c r="F150" s="30"/>
      <c r="G150" s="30"/>
      <c r="H150" s="30"/>
      <c r="I150" s="30"/>
      <c r="J150" s="30"/>
      <c r="K150" s="30"/>
      <c r="L150" s="30"/>
      <c r="M150" s="30"/>
      <c r="N150" s="30"/>
      <c r="O150" s="28" t="s">
        <v>30476</v>
      </c>
      <c r="P150" s="88"/>
    </row>
    <row r="151" spans="1:16" x14ac:dyDescent="0.3">
      <c r="A151" s="30" t="s">
        <v>103451</v>
      </c>
      <c r="B151" s="30" t="s">
        <v>104126</v>
      </c>
      <c r="C151" s="30" t="s">
        <v>81722</v>
      </c>
      <c r="D151" s="30" t="s">
        <v>104127</v>
      </c>
      <c r="E151" s="30">
        <v>128</v>
      </c>
      <c r="F151" s="30">
        <v>426</v>
      </c>
      <c r="G151" s="30" t="s">
        <v>80084</v>
      </c>
      <c r="H151" s="30" t="s">
        <v>30038</v>
      </c>
      <c r="I151" s="30">
        <v>264050</v>
      </c>
      <c r="J151" s="30">
        <v>231782</v>
      </c>
      <c r="K151" s="135">
        <v>5</v>
      </c>
      <c r="L151" s="30">
        <v>5</v>
      </c>
      <c r="M151" s="30">
        <v>27</v>
      </c>
      <c r="N151" s="30">
        <v>27</v>
      </c>
      <c r="O151" s="28" t="s">
        <v>81722</v>
      </c>
      <c r="P151" s="88"/>
    </row>
    <row r="152" spans="1:16" x14ac:dyDescent="0.3">
      <c r="A152" s="30" t="s">
        <v>103451</v>
      </c>
      <c r="B152" s="30" t="s">
        <v>104128</v>
      </c>
      <c r="C152" s="30" t="s">
        <v>80955</v>
      </c>
      <c r="D152" s="30" t="s">
        <v>104129</v>
      </c>
      <c r="E152" s="30">
        <v>3.3</v>
      </c>
      <c r="F152" s="30"/>
      <c r="G152" s="30" t="s">
        <v>80084</v>
      </c>
      <c r="H152" s="30" t="s">
        <v>104130</v>
      </c>
      <c r="I152" s="30">
        <v>265360</v>
      </c>
      <c r="J152" s="30">
        <v>218900</v>
      </c>
      <c r="K152" s="30">
        <v>8</v>
      </c>
      <c r="L152" s="30">
        <v>8</v>
      </c>
      <c r="M152" s="30">
        <v>27</v>
      </c>
      <c r="N152" s="30">
        <v>27</v>
      </c>
      <c r="O152" s="28" t="s">
        <v>80955</v>
      </c>
      <c r="P152" s="88"/>
    </row>
    <row r="153" spans="1:16" x14ac:dyDescent="0.3">
      <c r="A153" s="30" t="s">
        <v>103451</v>
      </c>
      <c r="B153" s="30" t="s">
        <v>104131</v>
      </c>
      <c r="C153" s="30" t="s">
        <v>83830</v>
      </c>
      <c r="D153" s="30" t="s">
        <v>104132</v>
      </c>
      <c r="E153" s="30"/>
      <c r="F153" s="30"/>
      <c r="G153" s="30" t="s">
        <v>80084</v>
      </c>
      <c r="H153" s="30" t="s">
        <v>104133</v>
      </c>
      <c r="I153" s="30">
        <v>275380</v>
      </c>
      <c r="J153" s="30">
        <v>224110</v>
      </c>
      <c r="K153" s="30">
        <v>8</v>
      </c>
      <c r="L153" s="30">
        <v>8</v>
      </c>
      <c r="M153" s="30">
        <v>27</v>
      </c>
      <c r="N153" s="30">
        <v>27</v>
      </c>
      <c r="O153" s="28" t="s">
        <v>83830</v>
      </c>
      <c r="P153" s="88"/>
    </row>
    <row r="154" spans="1:16" x14ac:dyDescent="0.3">
      <c r="A154" s="30" t="s">
        <v>115460</v>
      </c>
      <c r="B154" s="30" t="s">
        <v>103835</v>
      </c>
      <c r="C154" s="30" t="s">
        <v>99266</v>
      </c>
      <c r="D154" s="30" t="s">
        <v>103836</v>
      </c>
      <c r="E154" s="30">
        <v>30.5</v>
      </c>
      <c r="F154" s="30">
        <v>180</v>
      </c>
      <c r="G154" s="30" t="s">
        <v>89572</v>
      </c>
      <c r="H154" s="30" t="s">
        <v>103837</v>
      </c>
      <c r="I154" s="30">
        <v>200370</v>
      </c>
      <c r="J154" s="30">
        <v>225240</v>
      </c>
      <c r="K154" s="135">
        <v>5</v>
      </c>
      <c r="L154" s="30">
        <v>5</v>
      </c>
      <c r="M154" s="30">
        <v>27</v>
      </c>
      <c r="N154" s="30">
        <v>27</v>
      </c>
      <c r="O154" s="28" t="s">
        <v>99266</v>
      </c>
      <c r="P154" s="88"/>
    </row>
    <row r="155" spans="1:16" x14ac:dyDescent="0.3">
      <c r="A155" s="30" t="s">
        <v>115460</v>
      </c>
      <c r="B155" s="30" t="s">
        <v>104679</v>
      </c>
      <c r="C155" s="30" t="s">
        <v>115474</v>
      </c>
      <c r="D155" s="30"/>
      <c r="E155" s="30"/>
      <c r="F155" s="30"/>
      <c r="G155" s="30"/>
      <c r="H155" s="30"/>
      <c r="I155" s="30">
        <v>198042</v>
      </c>
      <c r="J155" s="30">
        <v>204970</v>
      </c>
      <c r="K155" s="137">
        <v>5</v>
      </c>
      <c r="L155" s="30">
        <v>5</v>
      </c>
      <c r="M155" s="30">
        <v>27</v>
      </c>
      <c r="N155" s="30">
        <v>27</v>
      </c>
      <c r="O155" s="30" t="s">
        <v>104679</v>
      </c>
      <c r="P155" s="88"/>
    </row>
    <row r="156" spans="1:16" x14ac:dyDescent="0.3">
      <c r="A156" s="30" t="s">
        <v>115460</v>
      </c>
      <c r="B156" s="30" t="s">
        <v>104680</v>
      </c>
      <c r="C156" s="30" t="s">
        <v>115475</v>
      </c>
      <c r="D156" s="30"/>
      <c r="E156" s="30"/>
      <c r="F156" s="30"/>
      <c r="G156" s="30"/>
      <c r="H156" s="30"/>
      <c r="I156" s="30">
        <v>192488</v>
      </c>
      <c r="J156" s="30">
        <v>220082</v>
      </c>
      <c r="K156" s="137">
        <v>5</v>
      </c>
      <c r="L156" s="30">
        <v>4.5</v>
      </c>
      <c r="M156" s="30">
        <v>27</v>
      </c>
      <c r="N156" s="30">
        <v>27</v>
      </c>
      <c r="O156" s="30" t="s">
        <v>104680</v>
      </c>
      <c r="P156" s="88"/>
    </row>
    <row r="157" spans="1:16" x14ac:dyDescent="0.3">
      <c r="A157" s="30" t="s">
        <v>115460</v>
      </c>
      <c r="B157" s="30" t="s">
        <v>103838</v>
      </c>
      <c r="C157" s="30" t="s">
        <v>96406</v>
      </c>
      <c r="D157" s="30" t="s">
        <v>103839</v>
      </c>
      <c r="E157" s="30">
        <v>32</v>
      </c>
      <c r="F157" s="30"/>
      <c r="G157" s="30" t="s">
        <v>89572</v>
      </c>
      <c r="H157" s="30" t="s">
        <v>103840</v>
      </c>
      <c r="I157" s="30">
        <v>192500</v>
      </c>
      <c r="J157" s="30">
        <v>220040</v>
      </c>
      <c r="K157" s="135">
        <v>5</v>
      </c>
      <c r="L157" s="30">
        <v>4.5</v>
      </c>
      <c r="M157" s="30">
        <v>27</v>
      </c>
      <c r="N157" s="30">
        <v>27</v>
      </c>
      <c r="O157" s="28" t="s">
        <v>96406</v>
      </c>
      <c r="P157" s="88"/>
    </row>
    <row r="158" spans="1:16" x14ac:dyDescent="0.3">
      <c r="A158" s="30" t="s">
        <v>115460</v>
      </c>
      <c r="B158" s="30" t="s">
        <v>104681</v>
      </c>
      <c r="C158" s="30" t="s">
        <v>115476</v>
      </c>
      <c r="D158" s="30"/>
      <c r="E158" s="30"/>
      <c r="F158" s="30"/>
      <c r="G158" s="30"/>
      <c r="H158" s="30"/>
      <c r="I158" s="30">
        <v>205182</v>
      </c>
      <c r="J158" s="30">
        <v>203554</v>
      </c>
      <c r="K158" s="137">
        <v>5</v>
      </c>
      <c r="L158" s="30">
        <v>5</v>
      </c>
      <c r="M158" s="30">
        <v>27</v>
      </c>
      <c r="N158" s="30">
        <v>27</v>
      </c>
      <c r="O158" s="30" t="s">
        <v>104681</v>
      </c>
      <c r="P158" s="88"/>
    </row>
    <row r="159" spans="1:16" x14ac:dyDescent="0.3">
      <c r="A159" s="30" t="s">
        <v>115460</v>
      </c>
      <c r="B159" s="30" t="s">
        <v>103841</v>
      </c>
      <c r="C159" s="30" t="s">
        <v>99309</v>
      </c>
      <c r="D159" s="30" t="s">
        <v>103842</v>
      </c>
      <c r="E159" s="30">
        <v>16.8</v>
      </c>
      <c r="F159" s="30">
        <v>82</v>
      </c>
      <c r="G159" s="30" t="s">
        <v>89572</v>
      </c>
      <c r="H159" s="30" t="s">
        <v>103843</v>
      </c>
      <c r="I159" s="30">
        <v>190488</v>
      </c>
      <c r="J159" s="30">
        <v>231957</v>
      </c>
      <c r="K159" s="144">
        <v>8</v>
      </c>
      <c r="L159" s="30">
        <v>4</v>
      </c>
      <c r="M159" s="30">
        <v>27</v>
      </c>
      <c r="N159" s="30">
        <v>27</v>
      </c>
      <c r="O159" s="28" t="s">
        <v>99309</v>
      </c>
      <c r="P159" s="88"/>
    </row>
    <row r="160" spans="1:16" x14ac:dyDescent="0.3">
      <c r="A160" s="30" t="s">
        <v>115460</v>
      </c>
      <c r="B160" s="30" t="s">
        <v>103844</v>
      </c>
      <c r="C160" s="30" t="s">
        <v>98778</v>
      </c>
      <c r="D160" s="30" t="s">
        <v>103845</v>
      </c>
      <c r="E160" s="30">
        <v>84</v>
      </c>
      <c r="F160" s="30"/>
      <c r="G160" s="30" t="s">
        <v>89572</v>
      </c>
      <c r="H160" s="30" t="s">
        <v>103846</v>
      </c>
      <c r="I160" s="30">
        <v>201096</v>
      </c>
      <c r="J160" s="30">
        <v>220967</v>
      </c>
      <c r="K160" s="135">
        <v>5</v>
      </c>
      <c r="L160" s="30">
        <v>1.5</v>
      </c>
      <c r="M160" s="30">
        <v>27</v>
      </c>
      <c r="N160" s="30">
        <v>27</v>
      </c>
      <c r="O160" s="28" t="s">
        <v>98778</v>
      </c>
      <c r="P160" s="88"/>
    </row>
    <row r="161" spans="1:16" x14ac:dyDescent="0.3">
      <c r="A161" s="30" t="s">
        <v>115460</v>
      </c>
      <c r="B161" s="30" t="s">
        <v>103847</v>
      </c>
      <c r="C161" s="30" t="s">
        <v>100708</v>
      </c>
      <c r="D161" s="30" t="s">
        <v>103848</v>
      </c>
      <c r="E161" s="30">
        <v>182.8</v>
      </c>
      <c r="F161" s="30"/>
      <c r="G161" s="30" t="s">
        <v>89572</v>
      </c>
      <c r="H161" s="30" t="s">
        <v>103849</v>
      </c>
      <c r="I161" s="30">
        <v>212390</v>
      </c>
      <c r="J161" s="30">
        <v>218320</v>
      </c>
      <c r="K161" s="135">
        <v>1</v>
      </c>
      <c r="L161" s="30">
        <v>0.25</v>
      </c>
      <c r="M161" s="30">
        <v>27</v>
      </c>
      <c r="N161" s="30">
        <v>27</v>
      </c>
      <c r="O161" s="28" t="s">
        <v>100708</v>
      </c>
      <c r="P161" s="88"/>
    </row>
    <row r="162" spans="1:16" x14ac:dyDescent="0.3">
      <c r="A162" s="30" t="s">
        <v>115460</v>
      </c>
      <c r="B162" s="30" t="s">
        <v>104683</v>
      </c>
      <c r="C162" s="30" t="s">
        <v>115477</v>
      </c>
      <c r="D162" s="30"/>
      <c r="E162" s="30"/>
      <c r="F162" s="30"/>
      <c r="G162" s="30"/>
      <c r="H162" s="30"/>
      <c r="I162" s="30">
        <v>200147</v>
      </c>
      <c r="J162" s="30">
        <v>203497</v>
      </c>
      <c r="K162" s="137">
        <v>5</v>
      </c>
      <c r="L162" s="30">
        <v>5</v>
      </c>
      <c r="M162" s="30">
        <v>27</v>
      </c>
      <c r="N162" s="30">
        <v>27</v>
      </c>
      <c r="O162" s="30" t="s">
        <v>104683</v>
      </c>
      <c r="P162" s="88"/>
    </row>
    <row r="163" spans="1:16" x14ac:dyDescent="0.3">
      <c r="A163" s="30" t="s">
        <v>115460</v>
      </c>
      <c r="B163" s="30" t="s">
        <v>104690</v>
      </c>
      <c r="C163" s="30" t="s">
        <v>115478</v>
      </c>
      <c r="D163" s="30"/>
      <c r="E163" s="30"/>
      <c r="F163" s="30"/>
      <c r="G163" s="30"/>
      <c r="H163" s="30"/>
      <c r="I163" s="30">
        <v>198479</v>
      </c>
      <c r="J163" s="30">
        <v>211032</v>
      </c>
      <c r="K163" s="137">
        <v>5</v>
      </c>
      <c r="L163" s="30">
        <v>5</v>
      </c>
      <c r="M163" s="30">
        <v>27</v>
      </c>
      <c r="N163" s="30">
        <v>27</v>
      </c>
      <c r="O163" s="30" t="s">
        <v>104690</v>
      </c>
      <c r="P163" s="88"/>
    </row>
    <row r="164" spans="1:16" x14ac:dyDescent="0.3">
      <c r="A164" s="30" t="s">
        <v>115460</v>
      </c>
      <c r="B164" s="30" t="s">
        <v>104691</v>
      </c>
      <c r="C164" s="30" t="s">
        <v>115479</v>
      </c>
      <c r="D164" s="30"/>
      <c r="E164" s="30"/>
      <c r="F164" s="30"/>
      <c r="G164" s="30"/>
      <c r="H164" s="30"/>
      <c r="I164" s="30">
        <v>196293</v>
      </c>
      <c r="J164" s="30">
        <v>201333</v>
      </c>
      <c r="K164" s="137">
        <v>5</v>
      </c>
      <c r="L164" s="30">
        <v>5</v>
      </c>
      <c r="M164" s="30">
        <v>27</v>
      </c>
      <c r="N164" s="30">
        <v>27</v>
      </c>
      <c r="O164" s="30" t="s">
        <v>104691</v>
      </c>
      <c r="P164" s="88"/>
    </row>
    <row r="165" spans="1:16" x14ac:dyDescent="0.3">
      <c r="A165" s="30" t="s">
        <v>115460</v>
      </c>
      <c r="B165" s="30" t="s">
        <v>103850</v>
      </c>
      <c r="C165" s="30" t="s">
        <v>96401</v>
      </c>
      <c r="D165" s="30" t="s">
        <v>103851</v>
      </c>
      <c r="E165" s="30">
        <v>129.19999999999999</v>
      </c>
      <c r="F165" s="30"/>
      <c r="G165" s="30" t="s">
        <v>89572</v>
      </c>
      <c r="H165" s="30" t="s">
        <v>103852</v>
      </c>
      <c r="I165" s="30">
        <v>190815</v>
      </c>
      <c r="J165" s="30">
        <v>218678</v>
      </c>
      <c r="K165" s="135">
        <v>5</v>
      </c>
      <c r="L165" s="30">
        <v>1.5</v>
      </c>
      <c r="M165" s="30">
        <v>27</v>
      </c>
      <c r="N165" s="30">
        <v>27</v>
      </c>
      <c r="O165" s="28" t="s">
        <v>96401</v>
      </c>
      <c r="P165" s="88"/>
    </row>
    <row r="166" spans="1:16" x14ac:dyDescent="0.3">
      <c r="A166" s="30" t="s">
        <v>115460</v>
      </c>
      <c r="B166" s="30" t="s">
        <v>104692</v>
      </c>
      <c r="C166" s="30" t="s">
        <v>115480</v>
      </c>
      <c r="D166" s="30"/>
      <c r="E166" s="30"/>
      <c r="F166" s="30"/>
      <c r="G166" s="30"/>
      <c r="H166" s="30"/>
      <c r="I166" s="30">
        <v>201911</v>
      </c>
      <c r="J166" s="30">
        <v>200793</v>
      </c>
      <c r="K166" s="137">
        <v>5</v>
      </c>
      <c r="L166" s="30">
        <v>5</v>
      </c>
      <c r="M166" s="30">
        <v>27</v>
      </c>
      <c r="N166" s="30">
        <v>27</v>
      </c>
      <c r="O166" s="30" t="s">
        <v>104692</v>
      </c>
      <c r="P166" s="88"/>
    </row>
    <row r="167" spans="1:16" x14ac:dyDescent="0.3">
      <c r="A167" s="30" t="s">
        <v>115460</v>
      </c>
      <c r="B167" s="30" t="s">
        <v>104693</v>
      </c>
      <c r="C167" s="30" t="s">
        <v>115481</v>
      </c>
      <c r="D167" s="30"/>
      <c r="E167" s="30"/>
      <c r="F167" s="30"/>
      <c r="G167" s="30"/>
      <c r="H167" s="30"/>
      <c r="I167" s="30">
        <v>210082</v>
      </c>
      <c r="J167" s="30">
        <v>207451</v>
      </c>
      <c r="K167" s="137">
        <v>5</v>
      </c>
      <c r="L167" s="30">
        <v>5</v>
      </c>
      <c r="M167" s="30">
        <v>27</v>
      </c>
      <c r="N167" s="30">
        <v>27</v>
      </c>
      <c r="O167" s="30" t="s">
        <v>104693</v>
      </c>
      <c r="P167" s="88"/>
    </row>
    <row r="168" spans="1:16" x14ac:dyDescent="0.3">
      <c r="A168" s="30" t="s">
        <v>115460</v>
      </c>
      <c r="B168" s="30" t="s">
        <v>103853</v>
      </c>
      <c r="C168" s="30" t="s">
        <v>99237</v>
      </c>
      <c r="D168" s="30" t="s">
        <v>103854</v>
      </c>
      <c r="E168" s="30">
        <v>510</v>
      </c>
      <c r="F168" s="30"/>
      <c r="G168" s="30" t="s">
        <v>89572</v>
      </c>
      <c r="H168" s="30" t="s">
        <v>103855</v>
      </c>
      <c r="I168" s="30">
        <v>192900</v>
      </c>
      <c r="J168" s="30">
        <v>229150</v>
      </c>
      <c r="K168" s="135">
        <v>5</v>
      </c>
      <c r="L168" s="30">
        <v>2.5</v>
      </c>
      <c r="M168" s="30">
        <v>27</v>
      </c>
      <c r="N168" s="30">
        <v>27</v>
      </c>
      <c r="O168" s="28" t="s">
        <v>99237</v>
      </c>
      <c r="P168" s="88"/>
    </row>
    <row r="169" spans="1:16" x14ac:dyDescent="0.3">
      <c r="A169" s="30" t="s">
        <v>115460</v>
      </c>
      <c r="B169" s="30" t="s">
        <v>103856</v>
      </c>
      <c r="C169" s="30" t="s">
        <v>101414</v>
      </c>
      <c r="D169" s="30" t="s">
        <v>103857</v>
      </c>
      <c r="E169" s="30">
        <v>92</v>
      </c>
      <c r="F169" s="30">
        <v>370</v>
      </c>
      <c r="G169" s="30" t="s">
        <v>89572</v>
      </c>
      <c r="H169" s="30" t="s">
        <v>103858</v>
      </c>
      <c r="I169" s="30">
        <v>214210</v>
      </c>
      <c r="J169" s="30">
        <v>216830</v>
      </c>
      <c r="K169" s="135">
        <v>5</v>
      </c>
      <c r="L169" s="30">
        <v>1</v>
      </c>
      <c r="M169" s="30">
        <v>27</v>
      </c>
      <c r="N169" s="30">
        <v>27</v>
      </c>
      <c r="O169" s="28" t="s">
        <v>101414</v>
      </c>
      <c r="P169" s="88"/>
    </row>
    <row r="170" spans="1:16" x14ac:dyDescent="0.3">
      <c r="A170" s="30" t="s">
        <v>115460</v>
      </c>
      <c r="B170" s="30" t="s">
        <v>103859</v>
      </c>
      <c r="C170" s="30" t="s">
        <v>89574</v>
      </c>
      <c r="D170" s="30" t="s">
        <v>103860</v>
      </c>
      <c r="E170" s="30"/>
      <c r="F170" s="30">
        <v>6</v>
      </c>
      <c r="G170" s="30" t="s">
        <v>89572</v>
      </c>
      <c r="H170" s="30" t="s">
        <v>103861</v>
      </c>
      <c r="I170" s="30">
        <v>212640</v>
      </c>
      <c r="J170" s="30">
        <v>227130</v>
      </c>
      <c r="K170" s="30">
        <v>8</v>
      </c>
      <c r="L170" s="30">
        <v>8</v>
      </c>
      <c r="M170" s="30">
        <v>27</v>
      </c>
      <c r="N170" s="30">
        <v>27</v>
      </c>
      <c r="O170" s="28" t="s">
        <v>89574</v>
      </c>
      <c r="P170" s="88"/>
    </row>
    <row r="171" spans="1:16" x14ac:dyDescent="0.3">
      <c r="A171" s="30" t="s">
        <v>115460</v>
      </c>
      <c r="B171" s="30" t="s">
        <v>104697</v>
      </c>
      <c r="C171" s="30" t="s">
        <v>115482</v>
      </c>
      <c r="D171" s="30"/>
      <c r="E171" s="30"/>
      <c r="F171" s="30"/>
      <c r="G171" s="30"/>
      <c r="H171" s="30"/>
      <c r="I171" s="30">
        <v>199436</v>
      </c>
      <c r="J171" s="30">
        <v>208777</v>
      </c>
      <c r="K171" s="137">
        <v>5</v>
      </c>
      <c r="L171" s="30">
        <v>5</v>
      </c>
      <c r="M171" s="30">
        <v>27</v>
      </c>
      <c r="N171" s="30">
        <v>27</v>
      </c>
      <c r="O171" s="30" t="s">
        <v>104697</v>
      </c>
      <c r="P171" s="88"/>
    </row>
    <row r="172" spans="1:16" x14ac:dyDescent="0.3">
      <c r="A172" s="30" t="s">
        <v>115460</v>
      </c>
      <c r="B172" s="30" t="s">
        <v>103862</v>
      </c>
      <c r="C172" s="30" t="s">
        <v>99227</v>
      </c>
      <c r="D172" s="30" t="s">
        <v>103863</v>
      </c>
      <c r="E172" s="30"/>
      <c r="F172" s="30">
        <v>4.54</v>
      </c>
      <c r="G172" s="30" t="s">
        <v>89572</v>
      </c>
      <c r="H172" s="30" t="s">
        <v>103864</v>
      </c>
      <c r="I172" s="30">
        <v>206800</v>
      </c>
      <c r="J172" s="30">
        <v>217600</v>
      </c>
      <c r="K172" s="30">
        <v>8</v>
      </c>
      <c r="L172" s="30">
        <v>8</v>
      </c>
      <c r="M172" s="30">
        <v>27</v>
      </c>
      <c r="N172" s="30">
        <v>27</v>
      </c>
      <c r="O172" s="28" t="s">
        <v>99227</v>
      </c>
      <c r="P172" s="88"/>
    </row>
    <row r="173" spans="1:16" x14ac:dyDescent="0.3">
      <c r="A173" s="30" t="s">
        <v>115460</v>
      </c>
      <c r="B173" s="30" t="s">
        <v>103865</v>
      </c>
      <c r="C173" s="30" t="s">
        <v>100312</v>
      </c>
      <c r="D173" s="30" t="s">
        <v>103866</v>
      </c>
      <c r="E173" s="30">
        <v>14.5</v>
      </c>
      <c r="F173" s="30"/>
      <c r="G173" s="30" t="s">
        <v>89572</v>
      </c>
      <c r="H173" s="30" t="s">
        <v>103867</v>
      </c>
      <c r="I173" s="30">
        <v>203787</v>
      </c>
      <c r="J173" s="30">
        <v>224195</v>
      </c>
      <c r="K173" s="30">
        <v>8</v>
      </c>
      <c r="L173" s="30">
        <v>8</v>
      </c>
      <c r="M173" s="30">
        <v>27</v>
      </c>
      <c r="N173" s="30">
        <v>27</v>
      </c>
      <c r="O173" s="28" t="s">
        <v>100312</v>
      </c>
      <c r="P173" s="88"/>
    </row>
    <row r="174" spans="1:16" x14ac:dyDescent="0.3">
      <c r="A174" s="30" t="s">
        <v>115460</v>
      </c>
      <c r="B174" s="30" t="s">
        <v>103868</v>
      </c>
      <c r="C174" s="30" t="s">
        <v>100333</v>
      </c>
      <c r="D174" s="30" t="s">
        <v>103869</v>
      </c>
      <c r="E174" s="30"/>
      <c r="F174" s="30">
        <v>4.09</v>
      </c>
      <c r="G174" s="30" t="s">
        <v>89572</v>
      </c>
      <c r="H174" s="30" t="s">
        <v>103870</v>
      </c>
      <c r="I174" s="30">
        <v>204000</v>
      </c>
      <c r="J174" s="30">
        <v>224600</v>
      </c>
      <c r="K174" s="30">
        <v>8</v>
      </c>
      <c r="L174" s="30">
        <v>8</v>
      </c>
      <c r="M174" s="30">
        <v>27</v>
      </c>
      <c r="N174" s="30">
        <v>27</v>
      </c>
      <c r="O174" s="28" t="s">
        <v>100333</v>
      </c>
      <c r="P174" s="88"/>
    </row>
    <row r="175" spans="1:16" x14ac:dyDescent="0.3">
      <c r="A175" s="30" t="s">
        <v>115460</v>
      </c>
      <c r="B175" s="30" t="s">
        <v>103871</v>
      </c>
      <c r="C175" s="30" t="s">
        <v>100338</v>
      </c>
      <c r="D175" s="30" t="s">
        <v>103872</v>
      </c>
      <c r="E175" s="30">
        <v>59.1</v>
      </c>
      <c r="F175" s="30"/>
      <c r="G175" s="30" t="s">
        <v>89572</v>
      </c>
      <c r="H175" s="30" t="s">
        <v>103873</v>
      </c>
      <c r="I175" s="30">
        <v>207537</v>
      </c>
      <c r="J175" s="30">
        <v>226866</v>
      </c>
      <c r="K175" s="135">
        <v>2</v>
      </c>
      <c r="L175" s="30">
        <v>2</v>
      </c>
      <c r="M175" s="30">
        <v>27</v>
      </c>
      <c r="N175" s="30">
        <v>27</v>
      </c>
      <c r="O175" s="28" t="s">
        <v>100338</v>
      </c>
      <c r="P175" s="88"/>
    </row>
    <row r="176" spans="1:16" x14ac:dyDescent="0.3">
      <c r="A176" s="30" t="s">
        <v>115460</v>
      </c>
      <c r="B176" s="30" t="s">
        <v>103874</v>
      </c>
      <c r="C176" s="30" t="s">
        <v>99232</v>
      </c>
      <c r="D176" s="30" t="s">
        <v>103875</v>
      </c>
      <c r="E176" s="30">
        <v>151</v>
      </c>
      <c r="F176" s="30">
        <v>538</v>
      </c>
      <c r="G176" s="30" t="s">
        <v>89572</v>
      </c>
      <c r="H176" s="30" t="s">
        <v>103876</v>
      </c>
      <c r="I176" s="30">
        <v>188339</v>
      </c>
      <c r="J176" s="30">
        <v>231395</v>
      </c>
      <c r="K176" s="147">
        <v>8</v>
      </c>
      <c r="L176" s="30">
        <v>1</v>
      </c>
      <c r="M176" s="30">
        <v>27</v>
      </c>
      <c r="N176" s="30">
        <v>27</v>
      </c>
      <c r="O176" s="28" t="s">
        <v>99232</v>
      </c>
      <c r="P176" s="88"/>
    </row>
    <row r="177" spans="1:16" x14ac:dyDescent="0.3">
      <c r="A177" s="30" t="s">
        <v>115460</v>
      </c>
      <c r="B177" s="30" t="s">
        <v>104700</v>
      </c>
      <c r="C177" s="30" t="s">
        <v>115483</v>
      </c>
      <c r="D177" s="30"/>
      <c r="E177" s="30"/>
      <c r="F177" s="30"/>
      <c r="G177" s="30"/>
      <c r="H177" s="30"/>
      <c r="I177" s="30">
        <v>195630</v>
      </c>
      <c r="J177" s="30">
        <v>214640</v>
      </c>
      <c r="K177" s="137">
        <v>5</v>
      </c>
      <c r="L177" s="30">
        <v>5</v>
      </c>
      <c r="M177" s="30">
        <v>27</v>
      </c>
      <c r="N177" s="30">
        <v>27</v>
      </c>
      <c r="O177" s="30" t="s">
        <v>104700</v>
      </c>
      <c r="P177" s="88"/>
    </row>
    <row r="178" spans="1:16" x14ac:dyDescent="0.3">
      <c r="A178" s="30" t="s">
        <v>115460</v>
      </c>
      <c r="B178" s="30" t="s">
        <v>104702</v>
      </c>
      <c r="C178" s="30" t="s">
        <v>115484</v>
      </c>
      <c r="D178" s="30"/>
      <c r="E178" s="30"/>
      <c r="F178" s="30"/>
      <c r="G178" s="30"/>
      <c r="H178" s="30"/>
      <c r="I178" s="30">
        <v>210286</v>
      </c>
      <c r="J178" s="30">
        <v>214257</v>
      </c>
      <c r="K178" s="137">
        <v>5</v>
      </c>
      <c r="L178" s="30">
        <v>5</v>
      </c>
      <c r="M178" s="30">
        <v>27</v>
      </c>
      <c r="N178" s="30">
        <v>27</v>
      </c>
      <c r="O178" s="30" t="s">
        <v>104702</v>
      </c>
      <c r="P178" s="88"/>
    </row>
    <row r="179" spans="1:16" x14ac:dyDescent="0.3">
      <c r="A179" s="30" t="s">
        <v>115460</v>
      </c>
      <c r="B179" s="30" t="s">
        <v>104703</v>
      </c>
      <c r="C179" s="30" t="s">
        <v>115485</v>
      </c>
      <c r="D179" s="30"/>
      <c r="E179" s="30"/>
      <c r="F179" s="30"/>
      <c r="G179" s="30"/>
      <c r="H179" s="30"/>
      <c r="I179" s="30">
        <v>195782</v>
      </c>
      <c r="J179" s="30">
        <v>205330</v>
      </c>
      <c r="K179" s="137">
        <v>5</v>
      </c>
      <c r="L179" s="30">
        <v>5</v>
      </c>
      <c r="M179" s="30">
        <v>27</v>
      </c>
      <c r="N179" s="30">
        <v>27</v>
      </c>
      <c r="O179" s="30" t="s">
        <v>104703</v>
      </c>
      <c r="P179" s="88"/>
    </row>
    <row r="180" spans="1:16" x14ac:dyDescent="0.3">
      <c r="A180" s="30" t="s">
        <v>115460</v>
      </c>
      <c r="B180" s="30" t="s">
        <v>30469</v>
      </c>
      <c r="C180" s="30" t="s">
        <v>30469</v>
      </c>
      <c r="D180" s="30"/>
      <c r="E180" s="30"/>
      <c r="F180" s="30"/>
      <c r="G180" s="30"/>
      <c r="H180" s="30"/>
      <c r="I180" s="30"/>
      <c r="J180" s="30"/>
      <c r="K180" s="30">
        <v>9.6999999999999993</v>
      </c>
      <c r="L180" s="30">
        <v>9.6999999999999993</v>
      </c>
      <c r="M180" s="30">
        <v>72.900000000000006</v>
      </c>
      <c r="N180" s="30">
        <v>72.900000000000006</v>
      </c>
      <c r="O180" s="28" t="s">
        <v>30473</v>
      </c>
      <c r="P180" s="88"/>
    </row>
    <row r="181" spans="1:16" x14ac:dyDescent="0.3">
      <c r="A181" s="30" t="s">
        <v>115460</v>
      </c>
      <c r="B181" s="30" t="s">
        <v>30469</v>
      </c>
      <c r="C181" s="30" t="s">
        <v>30469</v>
      </c>
      <c r="D181" s="30"/>
      <c r="E181" s="30"/>
      <c r="F181" s="30"/>
      <c r="G181" s="30"/>
      <c r="H181" s="30"/>
      <c r="I181" s="30"/>
      <c r="J181" s="30"/>
      <c r="K181" s="137">
        <v>9.6999999999999993</v>
      </c>
      <c r="L181" s="30">
        <v>9.6999999999999993</v>
      </c>
      <c r="M181" s="30">
        <v>72.900000000000006</v>
      </c>
      <c r="N181" s="30">
        <v>72.900000000000006</v>
      </c>
      <c r="O181" s="28" t="s">
        <v>30473</v>
      </c>
      <c r="P181" s="88"/>
    </row>
    <row r="182" spans="1:16" x14ac:dyDescent="0.3">
      <c r="A182" s="30" t="s">
        <v>115460</v>
      </c>
      <c r="B182" s="30" t="s">
        <v>30470</v>
      </c>
      <c r="C182" s="30" t="s">
        <v>30470</v>
      </c>
      <c r="D182" s="30"/>
      <c r="E182" s="30"/>
      <c r="F182" s="30"/>
      <c r="G182" s="30"/>
      <c r="H182" s="30"/>
      <c r="I182" s="30"/>
      <c r="J182" s="30"/>
      <c r="K182" s="30"/>
      <c r="L182" s="30"/>
      <c r="M182" s="30"/>
      <c r="N182" s="30"/>
      <c r="O182" s="28" t="s">
        <v>30474</v>
      </c>
      <c r="P182" s="88"/>
    </row>
    <row r="183" spans="1:16" x14ac:dyDescent="0.3">
      <c r="A183" s="30" t="s">
        <v>115460</v>
      </c>
      <c r="B183" s="30" t="s">
        <v>30470</v>
      </c>
      <c r="C183" s="30" t="s">
        <v>30470</v>
      </c>
      <c r="D183" s="30"/>
      <c r="E183" s="30"/>
      <c r="F183" s="30"/>
      <c r="G183" s="30"/>
      <c r="H183" s="30"/>
      <c r="I183" s="30"/>
      <c r="J183" s="30"/>
      <c r="K183" s="137"/>
      <c r="L183" s="30"/>
      <c r="M183" s="30"/>
      <c r="N183" s="30"/>
      <c r="O183" s="28" t="s">
        <v>30474</v>
      </c>
      <c r="P183" s="88"/>
    </row>
    <row r="184" spans="1:16" x14ac:dyDescent="0.3">
      <c r="A184" s="30" t="s">
        <v>115460</v>
      </c>
      <c r="B184" s="30" t="s">
        <v>103877</v>
      </c>
      <c r="C184" s="30" t="s">
        <v>99922</v>
      </c>
      <c r="D184" s="30" t="s">
        <v>103878</v>
      </c>
      <c r="E184" s="30">
        <v>15.3</v>
      </c>
      <c r="F184" s="30"/>
      <c r="G184" s="30" t="s">
        <v>89572</v>
      </c>
      <c r="H184" s="30" t="s">
        <v>103879</v>
      </c>
      <c r="I184" s="30">
        <v>192800</v>
      </c>
      <c r="J184" s="30">
        <v>234800</v>
      </c>
      <c r="K184" s="144">
        <v>8</v>
      </c>
      <c r="L184" s="30">
        <v>0.8</v>
      </c>
      <c r="M184" s="30">
        <v>27</v>
      </c>
      <c r="N184" s="30">
        <v>27</v>
      </c>
      <c r="O184" s="28" t="s">
        <v>99922</v>
      </c>
      <c r="P184" s="88"/>
    </row>
    <row r="185" spans="1:16" x14ac:dyDescent="0.3">
      <c r="A185" s="30" t="s">
        <v>115460</v>
      </c>
      <c r="B185" s="30" t="s">
        <v>104704</v>
      </c>
      <c r="C185" s="30" t="s">
        <v>115486</v>
      </c>
      <c r="D185" s="30"/>
      <c r="E185" s="30"/>
      <c r="F185" s="30"/>
      <c r="G185" s="30"/>
      <c r="H185" s="30"/>
      <c r="I185" s="30">
        <v>195603</v>
      </c>
      <c r="J185" s="30">
        <v>203765</v>
      </c>
      <c r="K185" s="137">
        <v>1</v>
      </c>
      <c r="L185" s="30">
        <v>1</v>
      </c>
      <c r="M185" s="30">
        <v>27</v>
      </c>
      <c r="N185" s="30">
        <v>27</v>
      </c>
      <c r="O185" s="30" t="s">
        <v>104704</v>
      </c>
      <c r="P185" s="88"/>
    </row>
    <row r="186" spans="1:16" x14ac:dyDescent="0.3">
      <c r="A186" s="30" t="s">
        <v>115460</v>
      </c>
      <c r="B186" s="30" t="s">
        <v>103880</v>
      </c>
      <c r="C186" s="30" t="s">
        <v>99271</v>
      </c>
      <c r="D186" s="30" t="s">
        <v>103881</v>
      </c>
      <c r="E186" s="30">
        <v>36.4</v>
      </c>
      <c r="F186" s="30"/>
      <c r="G186" s="30" t="s">
        <v>89572</v>
      </c>
      <c r="H186" s="30" t="s">
        <v>103882</v>
      </c>
      <c r="I186" s="30">
        <v>200980</v>
      </c>
      <c r="J186" s="30">
        <v>229830</v>
      </c>
      <c r="K186" s="135">
        <v>5</v>
      </c>
      <c r="L186" s="30">
        <v>5</v>
      </c>
      <c r="M186" s="30">
        <v>27</v>
      </c>
      <c r="N186" s="30">
        <v>27</v>
      </c>
      <c r="O186" s="28" t="s">
        <v>99271</v>
      </c>
      <c r="P186" s="88"/>
    </row>
    <row r="187" spans="1:16" x14ac:dyDescent="0.3">
      <c r="A187" s="30" t="s">
        <v>115460</v>
      </c>
      <c r="B187" s="30" t="s">
        <v>104705</v>
      </c>
      <c r="C187" s="30" t="s">
        <v>115487</v>
      </c>
      <c r="D187" s="30"/>
      <c r="E187" s="30"/>
      <c r="F187" s="30"/>
      <c r="G187" s="30"/>
      <c r="H187" s="30"/>
      <c r="I187" s="30">
        <v>208886</v>
      </c>
      <c r="J187" s="30">
        <v>208714</v>
      </c>
      <c r="K187" s="137">
        <v>5</v>
      </c>
      <c r="L187" s="30">
        <v>5</v>
      </c>
      <c r="M187" s="30">
        <v>27</v>
      </c>
      <c r="N187" s="30">
        <v>27</v>
      </c>
      <c r="O187" s="30" t="s">
        <v>104705</v>
      </c>
      <c r="P187" s="88"/>
    </row>
    <row r="188" spans="1:16" x14ac:dyDescent="0.3">
      <c r="A188" s="30" t="s">
        <v>115460</v>
      </c>
      <c r="B188" s="30" t="s">
        <v>103883</v>
      </c>
      <c r="C188" s="30" t="s">
        <v>101213</v>
      </c>
      <c r="D188" s="30" t="s">
        <v>103884</v>
      </c>
      <c r="E188" s="30">
        <v>4.32</v>
      </c>
      <c r="F188" s="30">
        <v>4.75</v>
      </c>
      <c r="G188" s="30" t="s">
        <v>89572</v>
      </c>
      <c r="H188" s="30" t="s">
        <v>103885</v>
      </c>
      <c r="I188" s="30">
        <v>208430</v>
      </c>
      <c r="J188" s="30">
        <v>215940</v>
      </c>
      <c r="K188" s="30">
        <v>8</v>
      </c>
      <c r="L188" s="30">
        <v>8</v>
      </c>
      <c r="M188" s="30">
        <v>27</v>
      </c>
      <c r="N188" s="30">
        <v>27</v>
      </c>
      <c r="O188" s="28" t="s">
        <v>101213</v>
      </c>
      <c r="P188" s="88"/>
    </row>
    <row r="189" spans="1:16" x14ac:dyDescent="0.3">
      <c r="A189" s="30" t="s">
        <v>115460</v>
      </c>
      <c r="B189" s="30" t="s">
        <v>103886</v>
      </c>
      <c r="C189" s="30" t="s">
        <v>100519</v>
      </c>
      <c r="D189" s="30" t="s">
        <v>103887</v>
      </c>
      <c r="E189" s="30">
        <v>22</v>
      </c>
      <c r="F189" s="30"/>
      <c r="G189" s="30" t="s">
        <v>89572</v>
      </c>
      <c r="H189" s="30" t="s">
        <v>30074</v>
      </c>
      <c r="I189" s="30">
        <v>207329</v>
      </c>
      <c r="J189" s="30">
        <v>229171</v>
      </c>
      <c r="K189" s="30">
        <v>8</v>
      </c>
      <c r="L189" s="30">
        <v>8</v>
      </c>
      <c r="M189" s="30">
        <v>27</v>
      </c>
      <c r="N189" s="30">
        <v>27</v>
      </c>
      <c r="O189" s="28" t="s">
        <v>100519</v>
      </c>
      <c r="P189" s="88"/>
    </row>
    <row r="190" spans="1:16" x14ac:dyDescent="0.3">
      <c r="A190" s="30" t="s">
        <v>115460</v>
      </c>
      <c r="B190" s="30" t="s">
        <v>104707</v>
      </c>
      <c r="C190" s="30" t="s">
        <v>115488</v>
      </c>
      <c r="D190" s="30"/>
      <c r="E190" s="30"/>
      <c r="F190" s="30"/>
      <c r="G190" s="30"/>
      <c r="H190" s="30"/>
      <c r="I190" s="30">
        <v>195371</v>
      </c>
      <c r="J190" s="30">
        <v>207953</v>
      </c>
      <c r="K190" s="137">
        <v>5</v>
      </c>
      <c r="L190" s="30">
        <v>5</v>
      </c>
      <c r="M190" s="30">
        <v>27</v>
      </c>
      <c r="N190" s="30">
        <v>27</v>
      </c>
      <c r="O190" s="30" t="s">
        <v>104707</v>
      </c>
      <c r="P190" s="88"/>
    </row>
    <row r="191" spans="1:16" x14ac:dyDescent="0.3">
      <c r="A191" s="30" t="s">
        <v>115460</v>
      </c>
      <c r="B191" s="30" t="s">
        <v>30471</v>
      </c>
      <c r="C191" s="30" t="s">
        <v>30471</v>
      </c>
      <c r="D191" s="30"/>
      <c r="E191" s="30"/>
      <c r="F191" s="30"/>
      <c r="G191" s="30"/>
      <c r="H191" s="30"/>
      <c r="I191" s="30"/>
      <c r="J191" s="30"/>
      <c r="K191" s="30">
        <v>11.6</v>
      </c>
      <c r="L191" s="30">
        <v>11.6</v>
      </c>
      <c r="M191" s="30">
        <v>96.3</v>
      </c>
      <c r="N191" s="30">
        <v>96.3</v>
      </c>
      <c r="O191" s="28" t="s">
        <v>30475</v>
      </c>
      <c r="P191" s="88"/>
    </row>
    <row r="192" spans="1:16" x14ac:dyDescent="0.3">
      <c r="A192" s="30" t="s">
        <v>115460</v>
      </c>
      <c r="B192" s="30" t="s">
        <v>30471</v>
      </c>
      <c r="C192" s="30" t="s">
        <v>30471</v>
      </c>
      <c r="D192" s="30"/>
      <c r="E192" s="30"/>
      <c r="F192" s="30"/>
      <c r="G192" s="30"/>
      <c r="H192" s="30"/>
      <c r="I192" s="30"/>
      <c r="J192" s="30"/>
      <c r="K192" s="137">
        <v>11.6</v>
      </c>
      <c r="L192" s="30">
        <v>11.6</v>
      </c>
      <c r="M192" s="30">
        <v>96.3</v>
      </c>
      <c r="N192" s="30">
        <v>96.3</v>
      </c>
      <c r="O192" s="28" t="s">
        <v>30475</v>
      </c>
      <c r="P192" s="88"/>
    </row>
    <row r="193" spans="1:16" x14ac:dyDescent="0.3">
      <c r="A193" s="30" t="s">
        <v>115460</v>
      </c>
      <c r="B193" s="30" t="s">
        <v>30472</v>
      </c>
      <c r="C193" s="30" t="s">
        <v>30472</v>
      </c>
      <c r="D193" s="30"/>
      <c r="E193" s="30"/>
      <c r="F193" s="30"/>
      <c r="G193" s="30"/>
      <c r="H193" s="30"/>
      <c r="I193" s="30"/>
      <c r="J193" s="30"/>
      <c r="K193" s="30"/>
      <c r="L193" s="30"/>
      <c r="M193" s="30"/>
      <c r="N193" s="30"/>
      <c r="O193" s="28" t="s">
        <v>30476</v>
      </c>
      <c r="P193" s="88"/>
    </row>
    <row r="194" spans="1:16" x14ac:dyDescent="0.3">
      <c r="A194" s="30" t="s">
        <v>115460</v>
      </c>
      <c r="B194" s="30" t="s">
        <v>30472</v>
      </c>
      <c r="C194" s="30" t="s">
        <v>30472</v>
      </c>
      <c r="D194" s="30"/>
      <c r="E194" s="30"/>
      <c r="F194" s="30"/>
      <c r="G194" s="30"/>
      <c r="H194" s="30"/>
      <c r="I194" s="30"/>
      <c r="J194" s="30"/>
      <c r="K194" s="137"/>
      <c r="L194" s="30"/>
      <c r="M194" s="30"/>
      <c r="N194" s="30"/>
      <c r="O194" s="28" t="s">
        <v>30476</v>
      </c>
      <c r="P194" s="88"/>
    </row>
    <row r="195" spans="1:16" x14ac:dyDescent="0.3">
      <c r="A195" s="30" t="s">
        <v>115460</v>
      </c>
      <c r="B195" s="30" t="s">
        <v>103888</v>
      </c>
      <c r="C195" s="30" t="s">
        <v>98612</v>
      </c>
      <c r="D195" s="30" t="s">
        <v>103889</v>
      </c>
      <c r="E195" s="30">
        <v>81.400000000000006</v>
      </c>
      <c r="F195" s="30">
        <v>384</v>
      </c>
      <c r="G195" s="30" t="s">
        <v>89572</v>
      </c>
      <c r="H195" s="30" t="s">
        <v>103890</v>
      </c>
      <c r="I195" s="30">
        <v>197348</v>
      </c>
      <c r="J195" s="30">
        <v>222501</v>
      </c>
      <c r="K195" s="136">
        <v>0.6</v>
      </c>
      <c r="L195" s="30">
        <v>0.6</v>
      </c>
      <c r="M195" s="30">
        <v>27</v>
      </c>
      <c r="N195" s="30">
        <v>27</v>
      </c>
      <c r="O195" s="28" t="s">
        <v>98612</v>
      </c>
      <c r="P195" s="88"/>
    </row>
    <row r="196" spans="1:16" x14ac:dyDescent="0.3">
      <c r="A196" s="30" t="s">
        <v>115460</v>
      </c>
      <c r="B196" s="30" t="s">
        <v>103891</v>
      </c>
      <c r="C196" s="30" t="s">
        <v>98677</v>
      </c>
      <c r="D196" s="30" t="s">
        <v>103892</v>
      </c>
      <c r="E196" s="30"/>
      <c r="F196" s="30"/>
      <c r="G196" s="30" t="s">
        <v>89572</v>
      </c>
      <c r="H196" s="30" t="s">
        <v>103876</v>
      </c>
      <c r="I196" s="30">
        <v>195850</v>
      </c>
      <c r="J196" s="30">
        <v>222950</v>
      </c>
      <c r="K196" s="135">
        <v>5</v>
      </c>
      <c r="L196" s="30">
        <v>5</v>
      </c>
      <c r="M196" s="30">
        <v>27</v>
      </c>
      <c r="N196" s="30">
        <v>27</v>
      </c>
      <c r="O196" s="28" t="s">
        <v>98677</v>
      </c>
      <c r="P196" s="88"/>
    </row>
    <row r="197" spans="1:16" x14ac:dyDescent="0.3">
      <c r="A197" s="30" t="s">
        <v>115460</v>
      </c>
      <c r="B197" s="30" t="s">
        <v>104708</v>
      </c>
      <c r="C197" s="30" t="s">
        <v>115489</v>
      </c>
      <c r="D197" s="30"/>
      <c r="E197" s="30"/>
      <c r="F197" s="30"/>
      <c r="G197" s="30"/>
      <c r="H197" s="30"/>
      <c r="I197" s="30">
        <v>197233</v>
      </c>
      <c r="J197" s="30">
        <v>214135</v>
      </c>
      <c r="K197" s="137">
        <v>5</v>
      </c>
      <c r="L197" s="30">
        <v>5</v>
      </c>
      <c r="M197" s="30">
        <v>27</v>
      </c>
      <c r="N197" s="30">
        <v>27</v>
      </c>
      <c r="O197" s="30" t="s">
        <v>104708</v>
      </c>
      <c r="P197" s="88"/>
    </row>
    <row r="198" spans="1:16" x14ac:dyDescent="0.3">
      <c r="A198" s="30" t="s">
        <v>115460</v>
      </c>
      <c r="B198" s="30" t="s">
        <v>103893</v>
      </c>
      <c r="C198" s="30" t="s">
        <v>100267</v>
      </c>
      <c r="D198" s="30" t="s">
        <v>103894</v>
      </c>
      <c r="E198" s="30">
        <v>16.399999999999999</v>
      </c>
      <c r="F198" s="30">
        <v>49.1</v>
      </c>
      <c r="G198" s="30" t="s">
        <v>89572</v>
      </c>
      <c r="H198" s="30" t="s">
        <v>103895</v>
      </c>
      <c r="I198" s="30">
        <v>202300</v>
      </c>
      <c r="J198" s="30">
        <v>223000</v>
      </c>
      <c r="K198" s="30">
        <v>8</v>
      </c>
      <c r="L198" s="30">
        <v>8</v>
      </c>
      <c r="M198" s="30">
        <v>27</v>
      </c>
      <c r="N198" s="30">
        <v>27</v>
      </c>
      <c r="O198" s="28" t="s">
        <v>100267</v>
      </c>
      <c r="P198" s="88"/>
    </row>
    <row r="199" spans="1:16" x14ac:dyDescent="0.3">
      <c r="A199" s="30" t="s">
        <v>115460</v>
      </c>
      <c r="B199" s="30" t="s">
        <v>103896</v>
      </c>
      <c r="C199" s="30" t="s">
        <v>98203</v>
      </c>
      <c r="D199" s="30" t="s">
        <v>103897</v>
      </c>
      <c r="E199" s="30"/>
      <c r="F199" s="30">
        <v>10</v>
      </c>
      <c r="G199" s="30" t="s">
        <v>89572</v>
      </c>
      <c r="H199" s="30" t="s">
        <v>103898</v>
      </c>
      <c r="I199" s="30">
        <v>202620</v>
      </c>
      <c r="J199" s="30">
        <v>217710</v>
      </c>
      <c r="K199" s="30">
        <v>8</v>
      </c>
      <c r="L199" s="30">
        <v>8</v>
      </c>
      <c r="M199" s="30">
        <v>27</v>
      </c>
      <c r="N199" s="30">
        <v>27</v>
      </c>
      <c r="O199" s="28" t="s">
        <v>98203</v>
      </c>
      <c r="P199" s="88"/>
    </row>
    <row r="200" spans="1:16" x14ac:dyDescent="0.3">
      <c r="A200" s="30" t="s">
        <v>115460</v>
      </c>
      <c r="B200" s="30" t="s">
        <v>103899</v>
      </c>
      <c r="C200" s="30" t="s">
        <v>99296</v>
      </c>
      <c r="D200" s="30" t="s">
        <v>103900</v>
      </c>
      <c r="E200" s="30">
        <v>77.3</v>
      </c>
      <c r="F200" s="30">
        <v>463.6</v>
      </c>
      <c r="G200" s="30" t="s">
        <v>89572</v>
      </c>
      <c r="H200" s="30" t="s">
        <v>103901</v>
      </c>
      <c r="I200" s="30">
        <v>195800</v>
      </c>
      <c r="J200" s="30">
        <v>226600</v>
      </c>
      <c r="K200" s="135">
        <v>5</v>
      </c>
      <c r="L200" s="30">
        <v>4.5</v>
      </c>
      <c r="M200" s="30">
        <v>27</v>
      </c>
      <c r="N200" s="30">
        <v>27</v>
      </c>
      <c r="O200" s="28" t="s">
        <v>99296</v>
      </c>
      <c r="P200" s="88"/>
    </row>
    <row r="201" spans="1:16" x14ac:dyDescent="0.3">
      <c r="A201" s="30" t="s">
        <v>104675</v>
      </c>
      <c r="B201" s="30" t="s">
        <v>104682</v>
      </c>
      <c r="C201" s="30" t="s">
        <v>115490</v>
      </c>
      <c r="D201" s="30"/>
      <c r="E201" s="30"/>
      <c r="F201" s="30"/>
      <c r="G201" s="30"/>
      <c r="H201" s="30"/>
      <c r="I201" s="30">
        <v>260084</v>
      </c>
      <c r="J201" s="30">
        <v>217440</v>
      </c>
      <c r="K201" s="137">
        <v>5</v>
      </c>
      <c r="L201" s="30">
        <v>5</v>
      </c>
      <c r="M201" s="30">
        <v>27</v>
      </c>
      <c r="N201" s="30">
        <v>27</v>
      </c>
      <c r="O201" s="30" t="s">
        <v>104682</v>
      </c>
      <c r="P201" s="88"/>
    </row>
    <row r="202" spans="1:16" x14ac:dyDescent="0.3">
      <c r="A202" s="30" t="s">
        <v>104675</v>
      </c>
      <c r="B202" s="30" t="s">
        <v>104684</v>
      </c>
      <c r="C202" s="30" t="s">
        <v>115491</v>
      </c>
      <c r="D202" s="30"/>
      <c r="E202" s="30"/>
      <c r="F202" s="30"/>
      <c r="G202" s="30"/>
      <c r="H202" s="30"/>
      <c r="I202" s="30">
        <v>256299</v>
      </c>
      <c r="J202" s="30">
        <v>212335</v>
      </c>
      <c r="K202" s="137">
        <v>1</v>
      </c>
      <c r="L202" s="30">
        <v>1</v>
      </c>
      <c r="M202" s="30">
        <v>27</v>
      </c>
      <c r="N202" s="30">
        <v>27</v>
      </c>
      <c r="O202" s="30" t="s">
        <v>104684</v>
      </c>
      <c r="P202" s="88"/>
    </row>
    <row r="203" spans="1:16" x14ac:dyDescent="0.3">
      <c r="A203" s="30" t="s">
        <v>104675</v>
      </c>
      <c r="B203" s="30" t="s">
        <v>104685</v>
      </c>
      <c r="C203" s="30" t="s">
        <v>115492</v>
      </c>
      <c r="D203" s="30"/>
      <c r="E203" s="30"/>
      <c r="F203" s="30"/>
      <c r="G203" s="30"/>
      <c r="H203" s="30"/>
      <c r="I203" s="30">
        <v>257728</v>
      </c>
      <c r="J203" s="30">
        <v>210362</v>
      </c>
      <c r="K203" s="137">
        <v>5</v>
      </c>
      <c r="L203" s="30">
        <v>5</v>
      </c>
      <c r="M203" s="30">
        <v>27</v>
      </c>
      <c r="N203" s="30">
        <v>27</v>
      </c>
      <c r="O203" s="30" t="s">
        <v>104685</v>
      </c>
      <c r="P203" s="88"/>
    </row>
    <row r="204" spans="1:16" x14ac:dyDescent="0.3">
      <c r="A204" s="30" t="s">
        <v>104675</v>
      </c>
      <c r="B204" s="30" t="s">
        <v>104686</v>
      </c>
      <c r="C204" s="30" t="s">
        <v>115493</v>
      </c>
      <c r="D204" s="30"/>
      <c r="E204" s="30"/>
      <c r="F204" s="30"/>
      <c r="G204" s="30"/>
      <c r="H204" s="30"/>
      <c r="I204" s="30">
        <v>257098</v>
      </c>
      <c r="J204" s="30">
        <v>211500</v>
      </c>
      <c r="K204" s="137">
        <v>5</v>
      </c>
      <c r="L204" s="30">
        <v>5</v>
      </c>
      <c r="M204" s="30">
        <v>27</v>
      </c>
      <c r="N204" s="30">
        <v>27</v>
      </c>
      <c r="O204" s="30" t="s">
        <v>104686</v>
      </c>
      <c r="P204" s="88"/>
    </row>
    <row r="205" spans="1:16" x14ac:dyDescent="0.3">
      <c r="A205" s="30" t="s">
        <v>104675</v>
      </c>
      <c r="B205" s="30" t="s">
        <v>104687</v>
      </c>
      <c r="C205" s="30" t="s">
        <v>115494</v>
      </c>
      <c r="D205" s="30"/>
      <c r="E205" s="30"/>
      <c r="F205" s="30"/>
      <c r="G205" s="30"/>
      <c r="H205" s="30"/>
      <c r="I205" s="30">
        <v>263232</v>
      </c>
      <c r="J205" s="30">
        <v>202791</v>
      </c>
      <c r="K205" s="137">
        <v>5</v>
      </c>
      <c r="L205" s="30">
        <v>5</v>
      </c>
      <c r="M205" s="30">
        <v>27</v>
      </c>
      <c r="N205" s="30">
        <v>27</v>
      </c>
      <c r="O205" s="30" t="s">
        <v>104687</v>
      </c>
      <c r="P205" s="88"/>
    </row>
    <row r="206" spans="1:16" x14ac:dyDescent="0.3">
      <c r="A206" s="30" t="s">
        <v>104675</v>
      </c>
      <c r="B206" s="30" t="s">
        <v>104688</v>
      </c>
      <c r="C206" s="30" t="s">
        <v>115495</v>
      </c>
      <c r="D206" s="30"/>
      <c r="E206" s="30"/>
      <c r="F206" s="30"/>
      <c r="G206" s="30"/>
      <c r="H206" s="30"/>
      <c r="I206" s="30">
        <v>262143</v>
      </c>
      <c r="J206" s="30">
        <v>209891</v>
      </c>
      <c r="K206" s="137">
        <v>2</v>
      </c>
      <c r="L206" s="30">
        <v>2</v>
      </c>
      <c r="M206" s="30">
        <v>27</v>
      </c>
      <c r="N206" s="30">
        <v>27</v>
      </c>
      <c r="O206" s="30" t="s">
        <v>104688</v>
      </c>
      <c r="P206" s="88"/>
    </row>
    <row r="207" spans="1:16" x14ac:dyDescent="0.3">
      <c r="A207" s="30" t="s">
        <v>104675</v>
      </c>
      <c r="B207" s="30" t="s">
        <v>104689</v>
      </c>
      <c r="C207" s="30" t="s">
        <v>115496</v>
      </c>
      <c r="D207" s="30"/>
      <c r="E207" s="30"/>
      <c r="F207" s="30"/>
      <c r="G207" s="30"/>
      <c r="H207" s="30"/>
      <c r="I207" s="30">
        <v>259520</v>
      </c>
      <c r="J207" s="30">
        <v>196904</v>
      </c>
      <c r="K207" s="137">
        <v>1</v>
      </c>
      <c r="L207" s="30">
        <v>1</v>
      </c>
      <c r="M207" s="30">
        <v>15</v>
      </c>
      <c r="N207" s="30">
        <v>15</v>
      </c>
      <c r="O207" s="30" t="s">
        <v>104689</v>
      </c>
      <c r="P207" s="88"/>
    </row>
    <row r="208" spans="1:16" x14ac:dyDescent="0.3">
      <c r="A208" s="30" t="s">
        <v>104675</v>
      </c>
      <c r="B208" s="30" t="s">
        <v>104694</v>
      </c>
      <c r="C208" s="30" t="s">
        <v>115497</v>
      </c>
      <c r="D208" s="30"/>
      <c r="E208" s="30"/>
      <c r="F208" s="30"/>
      <c r="G208" s="30"/>
      <c r="H208" s="30"/>
      <c r="I208" s="30">
        <v>258190</v>
      </c>
      <c r="J208" s="30">
        <v>207885</v>
      </c>
      <c r="K208" s="137">
        <v>5</v>
      </c>
      <c r="L208" s="30">
        <v>5</v>
      </c>
      <c r="M208" s="30">
        <v>27</v>
      </c>
      <c r="N208" s="30">
        <v>27</v>
      </c>
      <c r="O208" s="30" t="s">
        <v>104694</v>
      </c>
      <c r="P208" s="88"/>
    </row>
    <row r="209" spans="1:16" x14ac:dyDescent="0.3">
      <c r="A209" s="30" t="s">
        <v>104675</v>
      </c>
      <c r="B209" s="30" t="s">
        <v>104695</v>
      </c>
      <c r="C209" s="30" t="s">
        <v>115498</v>
      </c>
      <c r="D209" s="30"/>
      <c r="E209" s="30"/>
      <c r="F209" s="30"/>
      <c r="G209" s="30"/>
      <c r="H209" s="30"/>
      <c r="I209" s="30">
        <v>254120</v>
      </c>
      <c r="J209" s="30">
        <v>198271</v>
      </c>
      <c r="K209" s="137">
        <v>1</v>
      </c>
      <c r="L209" s="30">
        <v>1</v>
      </c>
      <c r="M209" s="30">
        <v>15</v>
      </c>
      <c r="N209" s="30">
        <v>15</v>
      </c>
      <c r="O209" s="30" t="s">
        <v>104695</v>
      </c>
      <c r="P209" s="88"/>
    </row>
    <row r="210" spans="1:16" x14ac:dyDescent="0.3">
      <c r="A210" s="30" t="s">
        <v>104675</v>
      </c>
      <c r="B210" s="30" t="s">
        <v>104696</v>
      </c>
      <c r="C210" s="30" t="s">
        <v>115499</v>
      </c>
      <c r="D210" s="30"/>
      <c r="E210" s="30"/>
      <c r="F210" s="30"/>
      <c r="G210" s="30"/>
      <c r="H210" s="30"/>
      <c r="I210" s="30">
        <v>256739</v>
      </c>
      <c r="J210" s="30">
        <v>201048</v>
      </c>
      <c r="K210" s="137">
        <v>5</v>
      </c>
      <c r="L210" s="30">
        <v>5</v>
      </c>
      <c r="M210" s="30">
        <v>27</v>
      </c>
      <c r="N210" s="30">
        <v>27</v>
      </c>
      <c r="O210" s="30" t="s">
        <v>104696</v>
      </c>
      <c r="P210" s="88"/>
    </row>
    <row r="211" spans="1:16" x14ac:dyDescent="0.3">
      <c r="A211" s="30" t="s">
        <v>104675</v>
      </c>
      <c r="B211" s="30" t="s">
        <v>104698</v>
      </c>
      <c r="C211" s="30" t="s">
        <v>115500</v>
      </c>
      <c r="D211" s="30"/>
      <c r="E211" s="30"/>
      <c r="F211" s="30"/>
      <c r="G211" s="30"/>
      <c r="H211" s="30"/>
      <c r="I211" s="30">
        <v>257525</v>
      </c>
      <c r="J211" s="30">
        <v>199837</v>
      </c>
      <c r="K211" s="137">
        <v>5</v>
      </c>
      <c r="L211" s="30">
        <v>5</v>
      </c>
      <c r="M211" s="30">
        <v>27</v>
      </c>
      <c r="N211" s="30">
        <v>27</v>
      </c>
      <c r="O211" s="30" t="s">
        <v>104698</v>
      </c>
      <c r="P211" s="88"/>
    </row>
    <row r="212" spans="1:16" x14ac:dyDescent="0.3">
      <c r="A212" s="30" t="s">
        <v>104675</v>
      </c>
      <c r="B212" s="30" t="s">
        <v>104699</v>
      </c>
      <c r="C212" s="30" t="s">
        <v>115501</v>
      </c>
      <c r="D212" s="30"/>
      <c r="E212" s="30"/>
      <c r="F212" s="30"/>
      <c r="G212" s="30"/>
      <c r="H212" s="30"/>
      <c r="I212" s="30">
        <v>254102</v>
      </c>
      <c r="J212" s="30">
        <v>207802</v>
      </c>
      <c r="K212" s="137">
        <v>5</v>
      </c>
      <c r="L212" s="30">
        <v>5</v>
      </c>
      <c r="M212" s="30">
        <v>27</v>
      </c>
      <c r="N212" s="30">
        <v>27</v>
      </c>
      <c r="O212" s="30" t="s">
        <v>104699</v>
      </c>
      <c r="P212" s="88"/>
    </row>
    <row r="213" spans="1:16" x14ac:dyDescent="0.3">
      <c r="A213" s="30" t="s">
        <v>104675</v>
      </c>
      <c r="B213" s="30" t="s">
        <v>104701</v>
      </c>
      <c r="C213" s="30" t="s">
        <v>115502</v>
      </c>
      <c r="D213" s="30"/>
      <c r="E213" s="30"/>
      <c r="F213" s="30"/>
      <c r="G213" s="30"/>
      <c r="H213" s="30"/>
      <c r="I213" s="30">
        <v>269965</v>
      </c>
      <c r="J213" s="30">
        <v>214171</v>
      </c>
      <c r="K213" s="137">
        <v>5</v>
      </c>
      <c r="L213" s="30">
        <v>5</v>
      </c>
      <c r="M213" s="30">
        <v>27</v>
      </c>
      <c r="N213" s="30">
        <v>27</v>
      </c>
      <c r="O213" s="30" t="s">
        <v>104701</v>
      </c>
      <c r="P213" s="88"/>
    </row>
    <row r="214" spans="1:16" x14ac:dyDescent="0.3">
      <c r="A214" s="30" t="s">
        <v>104675</v>
      </c>
      <c r="B214" s="30" t="s">
        <v>30469</v>
      </c>
      <c r="C214" s="30" t="s">
        <v>30469</v>
      </c>
      <c r="D214" s="30"/>
      <c r="E214" s="30"/>
      <c r="F214" s="30"/>
      <c r="G214" s="30"/>
      <c r="H214" s="30"/>
      <c r="I214" s="30"/>
      <c r="J214" s="30"/>
      <c r="K214" s="137">
        <v>9.6999999999999993</v>
      </c>
      <c r="L214" s="30">
        <v>9.6999999999999993</v>
      </c>
      <c r="M214" s="30">
        <v>72.900000000000006</v>
      </c>
      <c r="N214" s="30">
        <v>72.900000000000006</v>
      </c>
      <c r="O214" s="28" t="s">
        <v>30473</v>
      </c>
      <c r="P214" s="88"/>
    </row>
    <row r="215" spans="1:16" x14ac:dyDescent="0.3">
      <c r="A215" s="30" t="s">
        <v>104675</v>
      </c>
      <c r="B215" s="30" t="s">
        <v>30470</v>
      </c>
      <c r="C215" s="30" t="s">
        <v>30470</v>
      </c>
      <c r="D215" s="30"/>
      <c r="E215" s="30"/>
      <c r="F215" s="30"/>
      <c r="G215" s="30"/>
      <c r="H215" s="30"/>
      <c r="I215" s="30"/>
      <c r="J215" s="30"/>
      <c r="K215" s="137"/>
      <c r="L215" s="30"/>
      <c r="M215" s="30"/>
      <c r="N215" s="30"/>
      <c r="O215" s="28" t="s">
        <v>30474</v>
      </c>
      <c r="P215" s="88"/>
    </row>
    <row r="216" spans="1:16" x14ac:dyDescent="0.3">
      <c r="A216" s="30" t="s">
        <v>104675</v>
      </c>
      <c r="B216" s="30" t="s">
        <v>104706</v>
      </c>
      <c r="C216" s="30" t="s">
        <v>115503</v>
      </c>
      <c r="D216" s="30"/>
      <c r="E216" s="30"/>
      <c r="F216" s="30"/>
      <c r="G216" s="30"/>
      <c r="H216" s="30"/>
      <c r="I216" s="30">
        <v>266593</v>
      </c>
      <c r="J216" s="30">
        <v>202087</v>
      </c>
      <c r="K216" s="137">
        <v>5</v>
      </c>
      <c r="L216" s="30">
        <v>5</v>
      </c>
      <c r="M216" s="30">
        <v>27</v>
      </c>
      <c r="N216" s="30">
        <v>27</v>
      </c>
      <c r="O216" s="30" t="s">
        <v>104706</v>
      </c>
      <c r="P216" s="88"/>
    </row>
    <row r="217" spans="1:16" x14ac:dyDescent="0.3">
      <c r="A217" s="30" t="s">
        <v>104675</v>
      </c>
      <c r="B217" s="30" t="s">
        <v>30471</v>
      </c>
      <c r="C217" s="30" t="s">
        <v>30471</v>
      </c>
      <c r="D217" s="30"/>
      <c r="E217" s="30"/>
      <c r="F217" s="30"/>
      <c r="G217" s="30"/>
      <c r="H217" s="30"/>
      <c r="I217" s="30"/>
      <c r="J217" s="30"/>
      <c r="K217" s="137">
        <v>11.6</v>
      </c>
      <c r="L217" s="30">
        <v>11.6</v>
      </c>
      <c r="M217" s="30">
        <v>96.3</v>
      </c>
      <c r="N217" s="30">
        <v>96.3</v>
      </c>
      <c r="O217" s="28" t="s">
        <v>30475</v>
      </c>
      <c r="P217" s="88"/>
    </row>
    <row r="218" spans="1:16" x14ac:dyDescent="0.3">
      <c r="A218" s="30" t="s">
        <v>104675</v>
      </c>
      <c r="B218" s="30" t="s">
        <v>30472</v>
      </c>
      <c r="C218" s="30" t="s">
        <v>30472</v>
      </c>
      <c r="D218" s="30"/>
      <c r="E218" s="30"/>
      <c r="F218" s="30"/>
      <c r="G218" s="30"/>
      <c r="H218" s="30"/>
      <c r="I218" s="30"/>
      <c r="J218" s="30"/>
      <c r="K218" s="137"/>
      <c r="L218" s="30"/>
      <c r="M218" s="30"/>
      <c r="N218" s="30"/>
      <c r="O218" s="28" t="s">
        <v>30476</v>
      </c>
      <c r="P218" s="88"/>
    </row>
    <row r="219" spans="1:16" x14ac:dyDescent="0.3">
      <c r="A219" s="30" t="s">
        <v>104676</v>
      </c>
      <c r="B219" s="30" t="s">
        <v>30469</v>
      </c>
      <c r="C219" s="30" t="s">
        <v>30469</v>
      </c>
      <c r="D219" s="30"/>
      <c r="E219" s="30"/>
      <c r="F219" s="30"/>
      <c r="G219" s="30"/>
      <c r="H219" s="30"/>
      <c r="I219" s="30"/>
      <c r="J219" s="30"/>
      <c r="K219" s="137">
        <v>9.6999999999999993</v>
      </c>
      <c r="L219" s="30">
        <v>9.6999999999999993</v>
      </c>
      <c r="M219" s="30">
        <v>72.900000000000006</v>
      </c>
      <c r="N219" s="30">
        <v>72.900000000000006</v>
      </c>
      <c r="O219" s="28" t="s">
        <v>30473</v>
      </c>
      <c r="P219" s="88"/>
    </row>
    <row r="220" spans="1:16" x14ac:dyDescent="0.3">
      <c r="A220" s="30" t="s">
        <v>104676</v>
      </c>
      <c r="B220" s="30" t="s">
        <v>30470</v>
      </c>
      <c r="C220" s="30" t="s">
        <v>30470</v>
      </c>
      <c r="D220" s="30"/>
      <c r="E220" s="30"/>
      <c r="F220" s="30"/>
      <c r="G220" s="30"/>
      <c r="H220" s="30"/>
      <c r="I220" s="30"/>
      <c r="J220" s="30"/>
      <c r="K220" s="137"/>
      <c r="L220" s="30"/>
      <c r="M220" s="30"/>
      <c r="N220" s="30"/>
      <c r="O220" s="28" t="s">
        <v>30474</v>
      </c>
      <c r="P220" s="88"/>
    </row>
    <row r="221" spans="1:16" x14ac:dyDescent="0.3">
      <c r="A221" s="30" t="s">
        <v>104676</v>
      </c>
      <c r="B221" s="30" t="s">
        <v>30471</v>
      </c>
      <c r="C221" s="30" t="s">
        <v>30471</v>
      </c>
      <c r="D221" s="30"/>
      <c r="E221" s="30"/>
      <c r="F221" s="30"/>
      <c r="G221" s="30"/>
      <c r="H221" s="30"/>
      <c r="I221" s="30"/>
      <c r="J221" s="30"/>
      <c r="K221" s="137">
        <v>11.6</v>
      </c>
      <c r="L221" s="30">
        <v>11.6</v>
      </c>
      <c r="M221" s="30">
        <v>96.3</v>
      </c>
      <c r="N221" s="30">
        <v>96.3</v>
      </c>
      <c r="O221" s="28" t="s">
        <v>30475</v>
      </c>
      <c r="P221" s="88"/>
    </row>
    <row r="222" spans="1:16" x14ac:dyDescent="0.3">
      <c r="A222" s="30" t="s">
        <v>104676</v>
      </c>
      <c r="B222" s="30" t="s">
        <v>30472</v>
      </c>
      <c r="C222" s="30" t="s">
        <v>30472</v>
      </c>
      <c r="D222" s="30"/>
      <c r="E222" s="30"/>
      <c r="F222" s="30"/>
      <c r="G222" s="30"/>
      <c r="H222" s="30"/>
      <c r="I222" s="30"/>
      <c r="J222" s="30"/>
      <c r="K222" s="137"/>
      <c r="L222" s="30"/>
      <c r="M222" s="30"/>
      <c r="N222" s="30"/>
      <c r="O222" s="28" t="s">
        <v>30476</v>
      </c>
      <c r="P222" s="88"/>
    </row>
    <row r="223" spans="1:16" x14ac:dyDescent="0.3">
      <c r="A223" s="77" t="s">
        <v>103452</v>
      </c>
      <c r="B223" s="30" t="s">
        <v>104134</v>
      </c>
      <c r="C223" s="30" t="s">
        <v>75469</v>
      </c>
      <c r="D223" s="30" t="s">
        <v>104135</v>
      </c>
      <c r="E223" s="30"/>
      <c r="F223" s="30"/>
      <c r="G223" s="30" t="s">
        <v>72548</v>
      </c>
      <c r="H223" s="30" t="s">
        <v>104136</v>
      </c>
      <c r="I223" s="30">
        <v>263220</v>
      </c>
      <c r="J223" s="30">
        <v>351120</v>
      </c>
      <c r="K223" s="30">
        <v>8</v>
      </c>
      <c r="L223" s="30">
        <v>8</v>
      </c>
      <c r="M223" s="30">
        <v>27</v>
      </c>
      <c r="N223" s="30">
        <v>27</v>
      </c>
      <c r="O223" s="28" t="s">
        <v>75469</v>
      </c>
      <c r="P223" s="88"/>
    </row>
    <row r="224" spans="1:16" x14ac:dyDescent="0.3">
      <c r="A224" s="77" t="s">
        <v>103452</v>
      </c>
      <c r="B224" s="30" t="s">
        <v>104137</v>
      </c>
      <c r="C224" s="30" t="s">
        <v>75411</v>
      </c>
      <c r="D224" s="30" t="s">
        <v>104138</v>
      </c>
      <c r="E224" s="30">
        <v>250.8</v>
      </c>
      <c r="F224" s="30"/>
      <c r="G224" s="30" t="s">
        <v>72548</v>
      </c>
      <c r="H224" s="30" t="s">
        <v>104139</v>
      </c>
      <c r="I224" s="30">
        <v>259046</v>
      </c>
      <c r="J224" s="30">
        <v>347618</v>
      </c>
      <c r="K224" s="135">
        <v>5</v>
      </c>
      <c r="L224" s="30">
        <v>5</v>
      </c>
      <c r="M224" s="30">
        <v>27</v>
      </c>
      <c r="N224" s="30">
        <v>27</v>
      </c>
      <c r="O224" s="28" t="s">
        <v>75411</v>
      </c>
      <c r="P224" s="88"/>
    </row>
    <row r="225" spans="1:16" x14ac:dyDescent="0.3">
      <c r="A225" s="77" t="s">
        <v>103452</v>
      </c>
      <c r="B225" s="30" t="s">
        <v>104140</v>
      </c>
      <c r="C225" s="30" t="s">
        <v>74852</v>
      </c>
      <c r="D225" s="30" t="s">
        <v>104141</v>
      </c>
      <c r="E225" s="30">
        <v>24.3</v>
      </c>
      <c r="F225" s="30">
        <v>42.34</v>
      </c>
      <c r="G225" s="30" t="s">
        <v>72548</v>
      </c>
      <c r="H225" s="30" t="s">
        <v>104142</v>
      </c>
      <c r="I225" s="30">
        <v>262990</v>
      </c>
      <c r="J225" s="30">
        <v>344590</v>
      </c>
      <c r="K225" s="135">
        <v>5</v>
      </c>
      <c r="L225" s="30">
        <v>5</v>
      </c>
      <c r="M225" s="30">
        <v>27</v>
      </c>
      <c r="N225" s="30">
        <v>27</v>
      </c>
      <c r="O225" s="28" t="s">
        <v>74852</v>
      </c>
      <c r="P225" s="88"/>
    </row>
    <row r="226" spans="1:16" x14ac:dyDescent="0.3">
      <c r="A226" s="77" t="s">
        <v>103452</v>
      </c>
      <c r="B226" s="30" t="s">
        <v>104143</v>
      </c>
      <c r="C226" s="30" t="s">
        <v>74811</v>
      </c>
      <c r="D226" s="30" t="s">
        <v>104144</v>
      </c>
      <c r="E226" s="30">
        <v>57</v>
      </c>
      <c r="F226" s="30"/>
      <c r="G226" s="30" t="s">
        <v>72548</v>
      </c>
      <c r="H226" s="30" t="s">
        <v>104145</v>
      </c>
      <c r="I226" s="30">
        <v>260580</v>
      </c>
      <c r="J226" s="30">
        <v>341600</v>
      </c>
      <c r="K226" s="135">
        <v>5</v>
      </c>
      <c r="L226" s="30">
        <v>5</v>
      </c>
      <c r="M226" s="30">
        <v>27</v>
      </c>
      <c r="N226" s="30">
        <v>27</v>
      </c>
      <c r="O226" s="28" t="s">
        <v>74811</v>
      </c>
      <c r="P226" s="88"/>
    </row>
    <row r="227" spans="1:16" x14ac:dyDescent="0.3">
      <c r="A227" s="77" t="s">
        <v>103452</v>
      </c>
      <c r="B227" s="30" t="s">
        <v>104146</v>
      </c>
      <c r="C227" s="30" t="s">
        <v>74978</v>
      </c>
      <c r="D227" s="30" t="s">
        <v>104147</v>
      </c>
      <c r="E227" s="30"/>
      <c r="F227" s="30"/>
      <c r="G227" s="30" t="s">
        <v>72548</v>
      </c>
      <c r="H227" s="30" t="s">
        <v>104148</v>
      </c>
      <c r="I227" s="30">
        <v>259570</v>
      </c>
      <c r="J227" s="30">
        <v>345640</v>
      </c>
      <c r="K227" s="30">
        <v>8</v>
      </c>
      <c r="L227" s="30">
        <v>8</v>
      </c>
      <c r="M227" s="30">
        <v>27</v>
      </c>
      <c r="N227" s="30">
        <v>27</v>
      </c>
      <c r="O227" s="28" t="s">
        <v>74978</v>
      </c>
      <c r="P227" s="88"/>
    </row>
    <row r="228" spans="1:16" x14ac:dyDescent="0.3">
      <c r="A228" s="77" t="s">
        <v>103452</v>
      </c>
      <c r="B228" s="30" t="s">
        <v>30469</v>
      </c>
      <c r="C228" s="30" t="s">
        <v>30469</v>
      </c>
      <c r="D228" s="30"/>
      <c r="E228" s="30"/>
      <c r="F228" s="30"/>
      <c r="G228" s="30"/>
      <c r="H228" s="30"/>
      <c r="I228" s="30"/>
      <c r="J228" s="30"/>
      <c r="K228" s="30">
        <v>9.6999999999999993</v>
      </c>
      <c r="L228" s="30">
        <v>9.6999999999999993</v>
      </c>
      <c r="M228" s="30">
        <v>72.900000000000006</v>
      </c>
      <c r="N228" s="30">
        <v>72.900000000000006</v>
      </c>
      <c r="O228" s="28" t="s">
        <v>30473</v>
      </c>
      <c r="P228" s="88"/>
    </row>
    <row r="229" spans="1:16" x14ac:dyDescent="0.3">
      <c r="A229" s="77" t="s">
        <v>103452</v>
      </c>
      <c r="B229" s="30" t="s">
        <v>30470</v>
      </c>
      <c r="C229" s="30" t="s">
        <v>30470</v>
      </c>
      <c r="D229" s="30"/>
      <c r="E229" s="30"/>
      <c r="F229" s="30"/>
      <c r="G229" s="30"/>
      <c r="H229" s="30"/>
      <c r="I229" s="30"/>
      <c r="J229" s="30"/>
      <c r="K229" s="30"/>
      <c r="L229" s="30"/>
      <c r="M229" s="30"/>
      <c r="N229" s="30"/>
      <c r="O229" s="28" t="s">
        <v>30474</v>
      </c>
      <c r="P229" s="88"/>
    </row>
    <row r="230" spans="1:16" x14ac:dyDescent="0.3">
      <c r="A230" s="77" t="s">
        <v>103452</v>
      </c>
      <c r="B230" s="30" t="s">
        <v>104149</v>
      </c>
      <c r="C230" s="30" t="s">
        <v>74885</v>
      </c>
      <c r="D230" s="30" t="s">
        <v>104150</v>
      </c>
      <c r="E230" s="30"/>
      <c r="F230" s="30"/>
      <c r="G230" s="30" t="s">
        <v>72548</v>
      </c>
      <c r="H230" s="30" t="s">
        <v>104148</v>
      </c>
      <c r="I230" s="30">
        <v>259300</v>
      </c>
      <c r="J230" s="30">
        <v>341310</v>
      </c>
      <c r="K230" s="30">
        <v>5</v>
      </c>
      <c r="L230" s="30">
        <v>5</v>
      </c>
      <c r="M230" s="30">
        <v>27</v>
      </c>
      <c r="N230" s="30">
        <v>27</v>
      </c>
      <c r="O230" s="28" t="s">
        <v>74885</v>
      </c>
      <c r="P230" s="88"/>
    </row>
    <row r="231" spans="1:16" x14ac:dyDescent="0.3">
      <c r="A231" s="77" t="s">
        <v>103452</v>
      </c>
      <c r="B231" s="30" t="s">
        <v>30471</v>
      </c>
      <c r="C231" s="30" t="s">
        <v>30471</v>
      </c>
      <c r="D231" s="30"/>
      <c r="E231" s="30"/>
      <c r="F231" s="30"/>
      <c r="G231" s="30"/>
      <c r="H231" s="30"/>
      <c r="I231" s="30"/>
      <c r="J231" s="30"/>
      <c r="K231" s="30">
        <v>11.6</v>
      </c>
      <c r="L231" s="30">
        <v>11.6</v>
      </c>
      <c r="M231" s="30">
        <v>96.3</v>
      </c>
      <c r="N231" s="30">
        <v>96.3</v>
      </c>
      <c r="O231" s="28" t="s">
        <v>30475</v>
      </c>
      <c r="P231" s="88"/>
    </row>
    <row r="232" spans="1:16" x14ac:dyDescent="0.3">
      <c r="A232" s="77" t="s">
        <v>103452</v>
      </c>
      <c r="B232" s="30" t="s">
        <v>30472</v>
      </c>
      <c r="C232" s="30" t="s">
        <v>30472</v>
      </c>
      <c r="D232" s="30"/>
      <c r="E232" s="30"/>
      <c r="F232" s="30"/>
      <c r="G232" s="30"/>
      <c r="H232" s="30"/>
      <c r="I232" s="30"/>
      <c r="J232" s="30"/>
      <c r="K232" s="30"/>
      <c r="L232" s="30"/>
      <c r="M232" s="30"/>
      <c r="N232" s="30"/>
      <c r="O232" s="28" t="s">
        <v>30476</v>
      </c>
      <c r="P232" s="88"/>
    </row>
    <row r="233" spans="1:16" x14ac:dyDescent="0.3">
      <c r="A233" s="77" t="s">
        <v>103452</v>
      </c>
      <c r="B233" s="30" t="s">
        <v>104151</v>
      </c>
      <c r="C233" s="30" t="s">
        <v>75456</v>
      </c>
      <c r="D233" s="30" t="s">
        <v>104152</v>
      </c>
      <c r="E233" s="30"/>
      <c r="F233" s="30">
        <v>5</v>
      </c>
      <c r="G233" s="30" t="s">
        <v>72548</v>
      </c>
      <c r="H233" s="30" t="s">
        <v>104136</v>
      </c>
      <c r="I233" s="30">
        <v>262660</v>
      </c>
      <c r="J233" s="30">
        <v>350350</v>
      </c>
      <c r="K233" s="30">
        <v>8</v>
      </c>
      <c r="L233" s="30">
        <v>8</v>
      </c>
      <c r="M233" s="30">
        <v>27</v>
      </c>
      <c r="N233" s="30">
        <v>27</v>
      </c>
      <c r="O233" s="28" t="s">
        <v>75456</v>
      </c>
      <c r="P233" s="88"/>
    </row>
    <row r="234" spans="1:16" x14ac:dyDescent="0.3">
      <c r="A234" s="30" t="s">
        <v>103453</v>
      </c>
      <c r="B234" s="30" t="s">
        <v>104153</v>
      </c>
      <c r="C234" s="30" t="s">
        <v>53721</v>
      </c>
      <c r="D234" s="30" t="s">
        <v>104154</v>
      </c>
      <c r="E234" s="30"/>
      <c r="F234" s="30">
        <v>2.7</v>
      </c>
      <c r="G234" s="30" t="s">
        <v>53719</v>
      </c>
      <c r="H234" s="30" t="s">
        <v>104155</v>
      </c>
      <c r="I234" s="30">
        <v>336554</v>
      </c>
      <c r="J234" s="30">
        <v>348403</v>
      </c>
      <c r="K234" s="30">
        <v>8</v>
      </c>
      <c r="L234" s="30">
        <v>8</v>
      </c>
      <c r="M234" s="30">
        <v>27</v>
      </c>
      <c r="N234" s="30">
        <v>27</v>
      </c>
      <c r="O234" s="28" t="s">
        <v>53721</v>
      </c>
      <c r="P234" s="88"/>
    </row>
    <row r="235" spans="1:16" x14ac:dyDescent="0.3">
      <c r="A235" s="30" t="s">
        <v>103453</v>
      </c>
      <c r="B235" s="30" t="s">
        <v>104156</v>
      </c>
      <c r="C235" s="30" t="s">
        <v>70621</v>
      </c>
      <c r="D235" s="30" t="s">
        <v>104157</v>
      </c>
      <c r="E235" s="30"/>
      <c r="F235" s="30"/>
      <c r="G235" s="30" t="s">
        <v>72705</v>
      </c>
      <c r="H235" s="30" t="s">
        <v>30074</v>
      </c>
      <c r="I235" s="30">
        <v>296080</v>
      </c>
      <c r="J235" s="30">
        <v>352603</v>
      </c>
      <c r="K235" s="30">
        <v>8</v>
      </c>
      <c r="L235" s="30">
        <v>8</v>
      </c>
      <c r="M235" s="30">
        <v>27</v>
      </c>
      <c r="N235" s="30">
        <v>27</v>
      </c>
      <c r="O235" s="28" t="s">
        <v>70621</v>
      </c>
      <c r="P235" s="88"/>
    </row>
    <row r="236" spans="1:16" x14ac:dyDescent="0.3">
      <c r="A236" s="30" t="s">
        <v>103453</v>
      </c>
      <c r="B236" s="30" t="s">
        <v>104158</v>
      </c>
      <c r="C236" s="30" t="s">
        <v>73726</v>
      </c>
      <c r="D236" s="30" t="s">
        <v>104159</v>
      </c>
      <c r="E236" s="30">
        <v>689</v>
      </c>
      <c r="F236" s="30">
        <v>1690</v>
      </c>
      <c r="G236" s="30" t="s">
        <v>72548</v>
      </c>
      <c r="H236" s="30" t="s">
        <v>104160</v>
      </c>
      <c r="I236" s="30">
        <v>293782</v>
      </c>
      <c r="J236" s="30">
        <v>335551</v>
      </c>
      <c r="K236" s="135">
        <v>5</v>
      </c>
      <c r="L236" s="30">
        <v>4</v>
      </c>
      <c r="M236" s="30">
        <v>27</v>
      </c>
      <c r="N236" s="30">
        <v>27</v>
      </c>
      <c r="O236" s="28" t="s">
        <v>73726</v>
      </c>
      <c r="P236" s="88"/>
    </row>
    <row r="237" spans="1:16" x14ac:dyDescent="0.3">
      <c r="A237" s="30" t="s">
        <v>103453</v>
      </c>
      <c r="B237" s="30" t="s">
        <v>104161</v>
      </c>
      <c r="C237" s="30" t="s">
        <v>62415</v>
      </c>
      <c r="D237" s="30" t="s">
        <v>104162</v>
      </c>
      <c r="E237" s="30">
        <v>229</v>
      </c>
      <c r="F237" s="30">
        <v>549</v>
      </c>
      <c r="G237" s="30" t="s">
        <v>53719</v>
      </c>
      <c r="H237" s="30" t="s">
        <v>104160</v>
      </c>
      <c r="I237" s="30">
        <v>339500</v>
      </c>
      <c r="J237" s="30">
        <v>346040</v>
      </c>
      <c r="K237" s="135">
        <v>5</v>
      </c>
      <c r="L237" s="30">
        <v>5</v>
      </c>
      <c r="M237" s="30">
        <v>27</v>
      </c>
      <c r="N237" s="30">
        <v>27</v>
      </c>
      <c r="O237" s="28" t="s">
        <v>62415</v>
      </c>
      <c r="P237" s="88"/>
    </row>
    <row r="238" spans="1:16" x14ac:dyDescent="0.3">
      <c r="A238" s="30" t="s">
        <v>103453</v>
      </c>
      <c r="B238" s="30" t="s">
        <v>104163</v>
      </c>
      <c r="C238" s="30" t="s">
        <v>73459</v>
      </c>
      <c r="D238" s="30" t="s">
        <v>104164</v>
      </c>
      <c r="E238" s="30">
        <v>20.5</v>
      </c>
      <c r="F238" s="30">
        <v>61.5</v>
      </c>
      <c r="G238" s="30" t="s">
        <v>41642</v>
      </c>
      <c r="H238" s="30" t="s">
        <v>104165</v>
      </c>
      <c r="I238" s="30">
        <v>303040</v>
      </c>
      <c r="J238" s="30">
        <v>346310</v>
      </c>
      <c r="K238" s="135">
        <v>5</v>
      </c>
      <c r="L238" s="30">
        <v>5</v>
      </c>
      <c r="M238" s="30">
        <v>27</v>
      </c>
      <c r="N238" s="30">
        <v>27</v>
      </c>
      <c r="O238" s="28" t="s">
        <v>73459</v>
      </c>
      <c r="P238" s="88"/>
    </row>
    <row r="239" spans="1:16" x14ac:dyDescent="0.3">
      <c r="A239" s="30" t="s">
        <v>103453</v>
      </c>
      <c r="B239" s="30" t="s">
        <v>104166</v>
      </c>
      <c r="C239" s="30" t="s">
        <v>63468</v>
      </c>
      <c r="D239" s="30" t="s">
        <v>104167</v>
      </c>
      <c r="E239" s="30"/>
      <c r="F239" s="30"/>
      <c r="G239" s="30" t="s">
        <v>53719</v>
      </c>
      <c r="H239" s="30" t="s">
        <v>104168</v>
      </c>
      <c r="I239" s="30">
        <v>339900</v>
      </c>
      <c r="J239" s="30">
        <v>348140</v>
      </c>
      <c r="K239" s="135">
        <v>8</v>
      </c>
      <c r="L239" s="30">
        <v>8</v>
      </c>
      <c r="M239" s="30">
        <v>27</v>
      </c>
      <c r="N239" s="30">
        <v>27</v>
      </c>
      <c r="O239" s="28" t="s">
        <v>63468</v>
      </c>
      <c r="P239" s="88"/>
    </row>
    <row r="240" spans="1:16" x14ac:dyDescent="0.3">
      <c r="A240" s="30" t="s">
        <v>103453</v>
      </c>
      <c r="B240" s="30" t="s">
        <v>104169</v>
      </c>
      <c r="C240" s="30" t="s">
        <v>102163</v>
      </c>
      <c r="D240" s="30" t="s">
        <v>104170</v>
      </c>
      <c r="E240" s="30">
        <v>125</v>
      </c>
      <c r="F240" s="30">
        <v>750</v>
      </c>
      <c r="G240" s="30" t="s">
        <v>53719</v>
      </c>
      <c r="H240" s="30" t="s">
        <v>104171</v>
      </c>
      <c r="I240" s="30">
        <v>348650</v>
      </c>
      <c r="J240" s="30">
        <v>340710</v>
      </c>
      <c r="K240" s="135">
        <v>5</v>
      </c>
      <c r="L240" s="30">
        <v>5</v>
      </c>
      <c r="M240" s="30">
        <v>27</v>
      </c>
      <c r="N240" s="30">
        <v>27</v>
      </c>
      <c r="O240" s="28" t="s">
        <v>102163</v>
      </c>
      <c r="P240" s="88"/>
    </row>
    <row r="241" spans="1:16" x14ac:dyDescent="0.3">
      <c r="A241" s="30" t="s">
        <v>103453</v>
      </c>
      <c r="B241" s="30" t="s">
        <v>104172</v>
      </c>
      <c r="C241" s="30" t="s">
        <v>70616</v>
      </c>
      <c r="D241" s="30" t="s">
        <v>104173</v>
      </c>
      <c r="E241" s="30">
        <v>34</v>
      </c>
      <c r="F241" s="30"/>
      <c r="G241" s="30" t="s">
        <v>41642</v>
      </c>
      <c r="H241" s="30" t="s">
        <v>104174</v>
      </c>
      <c r="I241" s="30">
        <v>314250</v>
      </c>
      <c r="J241" s="30">
        <v>347250</v>
      </c>
      <c r="K241" s="135">
        <v>5</v>
      </c>
      <c r="L241" s="30">
        <v>5</v>
      </c>
      <c r="M241" s="30">
        <v>27</v>
      </c>
      <c r="N241" s="30">
        <v>27</v>
      </c>
      <c r="O241" s="28" t="s">
        <v>70616</v>
      </c>
      <c r="P241" s="88"/>
    </row>
    <row r="242" spans="1:16" x14ac:dyDescent="0.3">
      <c r="A242" s="30" t="s">
        <v>103453</v>
      </c>
      <c r="B242" s="30" t="s">
        <v>104175</v>
      </c>
      <c r="C242" s="30" t="s">
        <v>73023</v>
      </c>
      <c r="D242" s="30" t="s">
        <v>104176</v>
      </c>
      <c r="E242" s="30">
        <v>49</v>
      </c>
      <c r="F242" s="30"/>
      <c r="G242" s="30" t="s">
        <v>41642</v>
      </c>
      <c r="H242" s="30" t="s">
        <v>104177</v>
      </c>
      <c r="I242" s="30">
        <v>311740</v>
      </c>
      <c r="J242" s="30">
        <v>343710</v>
      </c>
      <c r="K242" s="137">
        <v>5</v>
      </c>
      <c r="L242" s="30">
        <v>5</v>
      </c>
      <c r="M242" s="30">
        <v>27</v>
      </c>
      <c r="N242" s="30">
        <v>27</v>
      </c>
      <c r="O242" s="28" t="s">
        <v>73023</v>
      </c>
      <c r="P242" s="88"/>
    </row>
    <row r="243" spans="1:16" x14ac:dyDescent="0.3">
      <c r="A243" s="30" t="s">
        <v>103453</v>
      </c>
      <c r="B243" s="30" t="s">
        <v>104178</v>
      </c>
      <c r="C243" s="30" t="s">
        <v>72850</v>
      </c>
      <c r="D243" s="30" t="s">
        <v>104179</v>
      </c>
      <c r="E243" s="30"/>
      <c r="F243" s="30">
        <v>5</v>
      </c>
      <c r="G243" s="30" t="s">
        <v>72705</v>
      </c>
      <c r="H243" s="30" t="s">
        <v>104180</v>
      </c>
      <c r="I243" s="30">
        <v>293330</v>
      </c>
      <c r="J243" s="30">
        <v>350240</v>
      </c>
      <c r="K243" s="30">
        <v>8</v>
      </c>
      <c r="L243" s="30">
        <v>8</v>
      </c>
      <c r="M243" s="30">
        <v>27</v>
      </c>
      <c r="N243" s="30">
        <v>27</v>
      </c>
      <c r="O243" s="28" t="s">
        <v>72850</v>
      </c>
      <c r="P243" s="88"/>
    </row>
    <row r="244" spans="1:16" x14ac:dyDescent="0.3">
      <c r="A244" s="30" t="s">
        <v>103453</v>
      </c>
      <c r="B244" s="30" t="s">
        <v>104181</v>
      </c>
      <c r="C244" s="30" t="s">
        <v>67400</v>
      </c>
      <c r="D244" s="30" t="s">
        <v>104182</v>
      </c>
      <c r="E244" s="30">
        <v>1594</v>
      </c>
      <c r="F244" s="30"/>
      <c r="G244" s="30" t="s">
        <v>53719</v>
      </c>
      <c r="H244" s="30" t="s">
        <v>104160</v>
      </c>
      <c r="I244" s="30">
        <v>327450</v>
      </c>
      <c r="J244" s="30">
        <v>341700</v>
      </c>
      <c r="K244" s="135">
        <v>1</v>
      </c>
      <c r="L244" s="30">
        <v>1</v>
      </c>
      <c r="M244" s="30">
        <v>27</v>
      </c>
      <c r="N244" s="30">
        <v>27</v>
      </c>
      <c r="O244" s="28" t="s">
        <v>67400</v>
      </c>
      <c r="P244" s="88"/>
    </row>
    <row r="245" spans="1:16" x14ac:dyDescent="0.3">
      <c r="A245" s="30" t="s">
        <v>103453</v>
      </c>
      <c r="B245" s="30" t="s">
        <v>104183</v>
      </c>
      <c r="C245" s="30" t="s">
        <v>72769</v>
      </c>
      <c r="D245" s="30" t="s">
        <v>104184</v>
      </c>
      <c r="E245" s="30">
        <v>111</v>
      </c>
      <c r="F245" s="30"/>
      <c r="G245" s="30" t="s">
        <v>72705</v>
      </c>
      <c r="H245" s="30" t="s">
        <v>104185</v>
      </c>
      <c r="I245" s="30">
        <v>295258</v>
      </c>
      <c r="J245" s="30">
        <v>348277</v>
      </c>
      <c r="K245" s="135">
        <v>5</v>
      </c>
      <c r="L245" s="30">
        <v>1</v>
      </c>
      <c r="M245" s="30">
        <v>27</v>
      </c>
      <c r="N245" s="30">
        <v>27</v>
      </c>
      <c r="O245" s="28" t="s">
        <v>72769</v>
      </c>
      <c r="P245" s="88"/>
    </row>
    <row r="246" spans="1:16" x14ac:dyDescent="0.3">
      <c r="A246" s="30" t="s">
        <v>103453</v>
      </c>
      <c r="B246" s="30" t="s">
        <v>104186</v>
      </c>
      <c r="C246" s="30" t="s">
        <v>42620</v>
      </c>
      <c r="D246" s="30" t="s">
        <v>104187</v>
      </c>
      <c r="E246" s="30">
        <v>241</v>
      </c>
      <c r="F246" s="30">
        <v>1446</v>
      </c>
      <c r="G246" s="30" t="s">
        <v>30523</v>
      </c>
      <c r="H246" s="30" t="s">
        <v>104188</v>
      </c>
      <c r="I246" s="30">
        <v>319100</v>
      </c>
      <c r="J246" s="30">
        <v>365500</v>
      </c>
      <c r="K246" s="143">
        <v>8</v>
      </c>
      <c r="L246" s="30">
        <v>5</v>
      </c>
      <c r="M246" s="30">
        <v>27</v>
      </c>
      <c r="N246" s="30">
        <v>27</v>
      </c>
      <c r="O246" s="28" t="s">
        <v>42620</v>
      </c>
      <c r="P246" s="88"/>
    </row>
    <row r="247" spans="1:16" x14ac:dyDescent="0.3">
      <c r="A247" s="30" t="s">
        <v>103453</v>
      </c>
      <c r="B247" s="30" t="s">
        <v>104189</v>
      </c>
      <c r="C247" s="30" t="s">
        <v>32359</v>
      </c>
      <c r="D247" s="30" t="s">
        <v>104190</v>
      </c>
      <c r="E247" s="30">
        <v>3898.3</v>
      </c>
      <c r="F247" s="30"/>
      <c r="G247" s="30" t="s">
        <v>30523</v>
      </c>
      <c r="H247" s="30" t="s">
        <v>104191</v>
      </c>
      <c r="I247" s="30">
        <v>330240</v>
      </c>
      <c r="J247" s="30">
        <v>369380</v>
      </c>
      <c r="K247" s="30">
        <v>8</v>
      </c>
      <c r="L247" s="30">
        <v>8</v>
      </c>
      <c r="M247" s="30">
        <v>27</v>
      </c>
      <c r="N247" s="30">
        <v>27</v>
      </c>
      <c r="O247" s="28" t="s">
        <v>32359</v>
      </c>
      <c r="P247" s="88"/>
    </row>
    <row r="248" spans="1:16" x14ac:dyDescent="0.3">
      <c r="A248" s="30" t="s">
        <v>103453</v>
      </c>
      <c r="B248" s="30" t="s">
        <v>104192</v>
      </c>
      <c r="C248" s="30" t="s">
        <v>72317</v>
      </c>
      <c r="D248" s="30" t="s">
        <v>104193</v>
      </c>
      <c r="E248" s="30">
        <v>716.1</v>
      </c>
      <c r="F248" s="30"/>
      <c r="G248" s="30" t="s">
        <v>41642</v>
      </c>
      <c r="H248" s="30" t="s">
        <v>104160</v>
      </c>
      <c r="I248" s="30">
        <v>308276</v>
      </c>
      <c r="J248" s="30">
        <v>343573</v>
      </c>
      <c r="K248" s="136">
        <v>1</v>
      </c>
      <c r="L248" s="30">
        <v>1</v>
      </c>
      <c r="M248" s="30">
        <v>27</v>
      </c>
      <c r="N248" s="30">
        <v>27</v>
      </c>
      <c r="O248" s="28" t="s">
        <v>72317</v>
      </c>
      <c r="P248" s="88"/>
    </row>
    <row r="249" spans="1:16" x14ac:dyDescent="0.3">
      <c r="A249" s="30" t="s">
        <v>103453</v>
      </c>
      <c r="B249" s="30" t="s">
        <v>104194</v>
      </c>
      <c r="C249" s="30" t="s">
        <v>72342</v>
      </c>
      <c r="D249" s="30" t="s">
        <v>104195</v>
      </c>
      <c r="E249" s="30">
        <v>98.8</v>
      </c>
      <c r="F249" s="30"/>
      <c r="G249" s="30" t="s">
        <v>41642</v>
      </c>
      <c r="H249" s="30" t="s">
        <v>104196</v>
      </c>
      <c r="I249" s="30">
        <v>305280</v>
      </c>
      <c r="J249" s="30">
        <v>341130</v>
      </c>
      <c r="K249" s="135">
        <v>5</v>
      </c>
      <c r="L249" s="30">
        <v>5</v>
      </c>
      <c r="M249" s="30">
        <v>27</v>
      </c>
      <c r="N249" s="30">
        <v>27</v>
      </c>
      <c r="O249" s="28" t="s">
        <v>72342</v>
      </c>
      <c r="P249" s="88"/>
    </row>
    <row r="250" spans="1:16" x14ac:dyDescent="0.3">
      <c r="A250" s="30" t="s">
        <v>103453</v>
      </c>
      <c r="B250" s="30" t="s">
        <v>104197</v>
      </c>
      <c r="C250" s="30" t="s">
        <v>72706</v>
      </c>
      <c r="D250" s="30" t="s">
        <v>104198</v>
      </c>
      <c r="E250" s="30"/>
      <c r="F250" s="30"/>
      <c r="G250" s="30" t="s">
        <v>72705</v>
      </c>
      <c r="H250" s="30" t="s">
        <v>104199</v>
      </c>
      <c r="I250" s="30">
        <v>300700</v>
      </c>
      <c r="J250" s="30">
        <v>344700</v>
      </c>
      <c r="K250" s="135">
        <v>8</v>
      </c>
      <c r="L250" s="30">
        <v>8</v>
      </c>
      <c r="M250" s="30">
        <v>27</v>
      </c>
      <c r="N250" s="30">
        <v>27</v>
      </c>
      <c r="O250" s="28" t="s">
        <v>72706</v>
      </c>
      <c r="P250" s="88"/>
    </row>
    <row r="251" spans="1:16" x14ac:dyDescent="0.3">
      <c r="A251" s="30" t="s">
        <v>103453</v>
      </c>
      <c r="B251" s="30" t="s">
        <v>104200</v>
      </c>
      <c r="C251" s="30" t="s">
        <v>70787</v>
      </c>
      <c r="D251" s="30" t="s">
        <v>104201</v>
      </c>
      <c r="E251" s="30">
        <v>57.9</v>
      </c>
      <c r="F251" s="30"/>
      <c r="G251" s="30" t="s">
        <v>53719</v>
      </c>
      <c r="H251" s="30" t="s">
        <v>104202</v>
      </c>
      <c r="I251" s="30">
        <v>322440</v>
      </c>
      <c r="J251" s="30">
        <v>337250</v>
      </c>
      <c r="K251" s="30">
        <v>5</v>
      </c>
      <c r="L251" s="30">
        <v>2</v>
      </c>
      <c r="M251" s="30">
        <v>27</v>
      </c>
      <c r="N251" s="30">
        <v>27</v>
      </c>
      <c r="O251" s="28" t="s">
        <v>70787</v>
      </c>
      <c r="P251" s="88"/>
    </row>
    <row r="252" spans="1:16" x14ac:dyDescent="0.3">
      <c r="A252" s="30" t="s">
        <v>103453</v>
      </c>
      <c r="B252" s="30" t="s">
        <v>104203</v>
      </c>
      <c r="C252" s="30" t="s">
        <v>62582</v>
      </c>
      <c r="D252" s="30" t="s">
        <v>104204</v>
      </c>
      <c r="E252" s="30"/>
      <c r="F252" s="30"/>
      <c r="G252" s="30" t="s">
        <v>53719</v>
      </c>
      <c r="H252" s="30" t="s">
        <v>104196</v>
      </c>
      <c r="I252" s="30">
        <v>335470</v>
      </c>
      <c r="J252" s="30">
        <v>342030</v>
      </c>
      <c r="K252" s="30">
        <v>8</v>
      </c>
      <c r="L252" s="30">
        <v>8</v>
      </c>
      <c r="M252" s="30">
        <v>27</v>
      </c>
      <c r="N252" s="30">
        <v>27</v>
      </c>
      <c r="O252" s="28" t="s">
        <v>62582</v>
      </c>
      <c r="P252" s="88"/>
    </row>
    <row r="253" spans="1:16" x14ac:dyDescent="0.3">
      <c r="A253" s="30" t="s">
        <v>103453</v>
      </c>
      <c r="B253" s="30" t="s">
        <v>104205</v>
      </c>
      <c r="C253" s="30" t="s">
        <v>102217</v>
      </c>
      <c r="D253" s="30" t="s">
        <v>104206</v>
      </c>
      <c r="E253" s="30"/>
      <c r="F253" s="30">
        <v>2</v>
      </c>
      <c r="G253" s="30" t="s">
        <v>53719</v>
      </c>
      <c r="H253" s="30" t="s">
        <v>104207</v>
      </c>
      <c r="I253" s="30">
        <v>351230</v>
      </c>
      <c r="J253" s="30">
        <v>339010</v>
      </c>
      <c r="K253" s="30">
        <v>8</v>
      </c>
      <c r="L253" s="30">
        <v>8</v>
      </c>
      <c r="M253" s="30">
        <v>27</v>
      </c>
      <c r="N253" s="30">
        <v>27</v>
      </c>
      <c r="O253" s="28" t="s">
        <v>102217</v>
      </c>
      <c r="P253" s="88"/>
    </row>
    <row r="254" spans="1:16" x14ac:dyDescent="0.3">
      <c r="A254" s="30" t="s">
        <v>103453</v>
      </c>
      <c r="B254" s="30" t="s">
        <v>104208</v>
      </c>
      <c r="C254" s="30" t="s">
        <v>63473</v>
      </c>
      <c r="D254" s="30" t="s">
        <v>104209</v>
      </c>
      <c r="E254" s="30">
        <v>27720</v>
      </c>
      <c r="F254" s="30"/>
      <c r="G254" s="30" t="s">
        <v>53719</v>
      </c>
      <c r="H254" s="30" t="s">
        <v>104160</v>
      </c>
      <c r="I254" s="30">
        <v>340900</v>
      </c>
      <c r="J254" s="30">
        <v>347320</v>
      </c>
      <c r="K254" s="135">
        <v>1</v>
      </c>
      <c r="L254" s="30">
        <v>0.7</v>
      </c>
      <c r="M254" s="30">
        <v>27</v>
      </c>
      <c r="N254" s="30">
        <v>27</v>
      </c>
      <c r="O254" s="28" t="s">
        <v>63473</v>
      </c>
      <c r="P254" s="88"/>
    </row>
    <row r="255" spans="1:16" x14ac:dyDescent="0.3">
      <c r="A255" s="30" t="s">
        <v>103453</v>
      </c>
      <c r="B255" s="30" t="s">
        <v>104210</v>
      </c>
      <c r="C255" s="30" t="s">
        <v>72511</v>
      </c>
      <c r="D255" s="30" t="s">
        <v>104211</v>
      </c>
      <c r="E255" s="30">
        <v>1.7</v>
      </c>
      <c r="F255" s="30"/>
      <c r="G255" s="30" t="s">
        <v>41642</v>
      </c>
      <c r="H255" s="30" t="s">
        <v>30074</v>
      </c>
      <c r="I255" s="30">
        <v>303307</v>
      </c>
      <c r="J255" s="30">
        <v>342927</v>
      </c>
      <c r="K255" s="30">
        <v>8</v>
      </c>
      <c r="L255" s="30">
        <v>8</v>
      </c>
      <c r="M255" s="30">
        <v>27</v>
      </c>
      <c r="N255" s="30">
        <v>27</v>
      </c>
      <c r="O255" s="28" t="s">
        <v>72511</v>
      </c>
      <c r="P255" s="88"/>
    </row>
    <row r="256" spans="1:16" x14ac:dyDescent="0.3">
      <c r="A256" s="30" t="s">
        <v>103453</v>
      </c>
      <c r="B256" s="30" t="s">
        <v>104212</v>
      </c>
      <c r="C256" s="30" t="s">
        <v>66579</v>
      </c>
      <c r="D256" s="30" t="s">
        <v>104213</v>
      </c>
      <c r="E256" s="30">
        <v>114</v>
      </c>
      <c r="F256" s="30">
        <v>381</v>
      </c>
      <c r="G256" s="30" t="s">
        <v>53719</v>
      </c>
      <c r="H256" s="30" t="s">
        <v>104196</v>
      </c>
      <c r="I256" s="30">
        <v>327110</v>
      </c>
      <c r="J256" s="30">
        <v>341960</v>
      </c>
      <c r="K256" s="30">
        <v>5</v>
      </c>
      <c r="L256" s="30">
        <v>5</v>
      </c>
      <c r="M256" s="30">
        <v>27</v>
      </c>
      <c r="N256" s="30">
        <v>27</v>
      </c>
      <c r="O256" s="28" t="s">
        <v>66579</v>
      </c>
      <c r="P256" s="88"/>
    </row>
    <row r="257" spans="1:16" x14ac:dyDescent="0.3">
      <c r="A257" s="30" t="s">
        <v>103453</v>
      </c>
      <c r="B257" s="30" t="s">
        <v>104214</v>
      </c>
      <c r="C257" s="30" t="s">
        <v>73944</v>
      </c>
      <c r="D257" s="30" t="s">
        <v>104215</v>
      </c>
      <c r="E257" s="30"/>
      <c r="F257" s="30"/>
      <c r="G257" s="30" t="s">
        <v>72548</v>
      </c>
      <c r="H257" s="30" t="s">
        <v>104216</v>
      </c>
      <c r="I257" s="30">
        <v>290560</v>
      </c>
      <c r="J257" s="30">
        <v>339120</v>
      </c>
      <c r="K257" s="135">
        <v>5</v>
      </c>
      <c r="L257" s="30">
        <v>5</v>
      </c>
      <c r="M257" s="30">
        <v>27</v>
      </c>
      <c r="N257" s="30">
        <v>27</v>
      </c>
      <c r="O257" s="28" t="s">
        <v>73944</v>
      </c>
      <c r="P257" s="88"/>
    </row>
    <row r="258" spans="1:16" x14ac:dyDescent="0.3">
      <c r="A258" s="30" t="s">
        <v>103453</v>
      </c>
      <c r="B258" s="30" t="s">
        <v>104217</v>
      </c>
      <c r="C258" s="30" t="s">
        <v>72549</v>
      </c>
      <c r="D258" s="30" t="s">
        <v>104218</v>
      </c>
      <c r="E258" s="30"/>
      <c r="F258" s="30"/>
      <c r="G258" s="30" t="s">
        <v>72548</v>
      </c>
      <c r="H258" s="30" t="s">
        <v>104219</v>
      </c>
      <c r="I258" s="30">
        <v>302460</v>
      </c>
      <c r="J258" s="30">
        <v>342640</v>
      </c>
      <c r="K258" s="30">
        <v>8</v>
      </c>
      <c r="L258" s="30">
        <v>8</v>
      </c>
      <c r="M258" s="30">
        <v>27</v>
      </c>
      <c r="N258" s="30">
        <v>27</v>
      </c>
      <c r="O258" s="28" t="s">
        <v>72549</v>
      </c>
      <c r="P258" s="88"/>
    </row>
    <row r="259" spans="1:16" x14ac:dyDescent="0.3">
      <c r="A259" s="30" t="s">
        <v>103453</v>
      </c>
      <c r="B259" s="30" t="s">
        <v>104220</v>
      </c>
      <c r="C259" s="30" t="s">
        <v>70778</v>
      </c>
      <c r="D259" s="30" t="s">
        <v>104221</v>
      </c>
      <c r="E259" s="30">
        <v>124</v>
      </c>
      <c r="F259" s="30"/>
      <c r="G259" s="30" t="s">
        <v>53719</v>
      </c>
      <c r="H259" s="30" t="s">
        <v>104222</v>
      </c>
      <c r="I259" s="30">
        <v>320940</v>
      </c>
      <c r="J259" s="30">
        <v>337830</v>
      </c>
      <c r="K259" s="30">
        <v>5</v>
      </c>
      <c r="L259" s="30">
        <v>0.5</v>
      </c>
      <c r="M259" s="30">
        <v>27</v>
      </c>
      <c r="N259" s="30">
        <v>27</v>
      </c>
      <c r="O259" s="28" t="s">
        <v>70778</v>
      </c>
      <c r="P259" s="88"/>
    </row>
    <row r="260" spans="1:16" x14ac:dyDescent="0.3">
      <c r="A260" s="30" t="s">
        <v>103453</v>
      </c>
      <c r="B260" s="30" t="s">
        <v>104223</v>
      </c>
      <c r="C260" s="30" t="s">
        <v>73105</v>
      </c>
      <c r="D260" s="30" t="s">
        <v>104224</v>
      </c>
      <c r="E260" s="30">
        <v>25.5</v>
      </c>
      <c r="F260" s="30"/>
      <c r="G260" s="30" t="s">
        <v>41642</v>
      </c>
      <c r="H260" s="30" t="s">
        <v>104177</v>
      </c>
      <c r="I260" s="30">
        <v>315270</v>
      </c>
      <c r="J260" s="30">
        <v>342950</v>
      </c>
      <c r="K260" s="147">
        <v>8</v>
      </c>
      <c r="L260" s="30">
        <v>5</v>
      </c>
      <c r="M260" s="30">
        <v>27</v>
      </c>
      <c r="N260" s="30">
        <v>27</v>
      </c>
      <c r="O260" s="28" t="s">
        <v>73105</v>
      </c>
      <c r="P260" s="88"/>
    </row>
    <row r="261" spans="1:16" x14ac:dyDescent="0.3">
      <c r="A261" s="30" t="s">
        <v>103453</v>
      </c>
      <c r="B261" s="30" t="s">
        <v>104225</v>
      </c>
      <c r="C261" s="30" t="s">
        <v>41621</v>
      </c>
      <c r="D261" s="30" t="s">
        <v>104226</v>
      </c>
      <c r="E261" s="30">
        <v>10</v>
      </c>
      <c r="F261" s="30"/>
      <c r="G261" s="30" t="s">
        <v>41642</v>
      </c>
      <c r="H261" s="30" t="s">
        <v>104227</v>
      </c>
      <c r="I261" s="30">
        <v>321520</v>
      </c>
      <c r="J261" s="30">
        <v>356070</v>
      </c>
      <c r="K261" s="30">
        <v>8</v>
      </c>
      <c r="L261" s="30">
        <v>8</v>
      </c>
      <c r="M261" s="30">
        <v>27</v>
      </c>
      <c r="N261" s="30">
        <v>27</v>
      </c>
      <c r="O261" s="28" t="s">
        <v>41621</v>
      </c>
      <c r="P261" s="88"/>
    </row>
    <row r="262" spans="1:16" x14ac:dyDescent="0.3">
      <c r="A262" s="30" t="s">
        <v>103453</v>
      </c>
      <c r="B262" s="30" t="s">
        <v>104228</v>
      </c>
      <c r="C262" s="30" t="s">
        <v>54203</v>
      </c>
      <c r="D262" s="30" t="s">
        <v>104229</v>
      </c>
      <c r="E262" s="30">
        <v>3590</v>
      </c>
      <c r="F262" s="30"/>
      <c r="G262" s="30" t="s">
        <v>53719</v>
      </c>
      <c r="H262" s="30" t="s">
        <v>104230</v>
      </c>
      <c r="I262" s="30">
        <v>334880</v>
      </c>
      <c r="J262" s="30">
        <v>355780</v>
      </c>
      <c r="K262" s="136">
        <v>2</v>
      </c>
      <c r="L262" s="30">
        <v>1</v>
      </c>
      <c r="M262" s="30">
        <v>27</v>
      </c>
      <c r="N262" s="30">
        <v>27</v>
      </c>
      <c r="O262" s="28" t="s">
        <v>54203</v>
      </c>
      <c r="P262" s="88"/>
    </row>
    <row r="263" spans="1:16" x14ac:dyDescent="0.3">
      <c r="A263" s="30" t="s">
        <v>103453</v>
      </c>
      <c r="B263" s="30" t="s">
        <v>104231</v>
      </c>
      <c r="C263" s="30" t="s">
        <v>69595</v>
      </c>
      <c r="D263" s="30" t="s">
        <v>104232</v>
      </c>
      <c r="E263" s="30">
        <v>50</v>
      </c>
      <c r="F263" s="30"/>
      <c r="G263" s="30" t="s">
        <v>53719</v>
      </c>
      <c r="H263" s="30" t="s">
        <v>104160</v>
      </c>
      <c r="I263" s="30">
        <v>330582</v>
      </c>
      <c r="J263" s="30">
        <v>340592</v>
      </c>
      <c r="K263" s="135">
        <v>5</v>
      </c>
      <c r="L263" s="30">
        <v>5</v>
      </c>
      <c r="M263" s="30">
        <v>27</v>
      </c>
      <c r="N263" s="30">
        <v>27</v>
      </c>
      <c r="O263" s="28" t="s">
        <v>69595</v>
      </c>
      <c r="P263" s="88"/>
    </row>
    <row r="264" spans="1:16" x14ac:dyDescent="0.3">
      <c r="A264" s="30" t="s">
        <v>103453</v>
      </c>
      <c r="B264" s="30" t="s">
        <v>104233</v>
      </c>
      <c r="C264" s="30" t="s">
        <v>102204</v>
      </c>
      <c r="D264" s="30" t="s">
        <v>104234</v>
      </c>
      <c r="E264" s="30">
        <v>4.7</v>
      </c>
      <c r="F264" s="30"/>
      <c r="G264" s="30" t="s">
        <v>53719</v>
      </c>
      <c r="H264" s="30" t="s">
        <v>104235</v>
      </c>
      <c r="I264" s="30">
        <v>346130</v>
      </c>
      <c r="J264" s="30">
        <v>338980</v>
      </c>
      <c r="K264" s="30">
        <v>8</v>
      </c>
      <c r="L264" s="30">
        <v>8</v>
      </c>
      <c r="M264" s="30">
        <v>27</v>
      </c>
      <c r="N264" s="30">
        <v>27</v>
      </c>
      <c r="O264" s="28" t="s">
        <v>102204</v>
      </c>
      <c r="P264" s="88"/>
    </row>
    <row r="265" spans="1:16" x14ac:dyDescent="0.3">
      <c r="A265" s="30" t="s">
        <v>103453</v>
      </c>
      <c r="B265" s="30" t="s">
        <v>104236</v>
      </c>
      <c r="C265" s="30" t="s">
        <v>58994</v>
      </c>
      <c r="D265" s="30" t="s">
        <v>104237</v>
      </c>
      <c r="E265" s="30">
        <v>210</v>
      </c>
      <c r="F265" s="30"/>
      <c r="G265" s="30" t="s">
        <v>53719</v>
      </c>
      <c r="H265" s="30" t="s">
        <v>104196</v>
      </c>
      <c r="I265" s="30">
        <v>340440</v>
      </c>
      <c r="J265" s="30">
        <v>354810</v>
      </c>
      <c r="K265" s="30">
        <v>5</v>
      </c>
      <c r="L265" s="30">
        <v>5</v>
      </c>
      <c r="M265" s="30">
        <v>27</v>
      </c>
      <c r="N265" s="30">
        <v>27</v>
      </c>
      <c r="O265" s="28" t="s">
        <v>58994</v>
      </c>
      <c r="P265" s="88"/>
    </row>
    <row r="266" spans="1:16" x14ac:dyDescent="0.3">
      <c r="A266" s="30" t="s">
        <v>103453</v>
      </c>
      <c r="B266" s="30" t="s">
        <v>104238</v>
      </c>
      <c r="C266" s="30" t="s">
        <v>30830</v>
      </c>
      <c r="D266" s="30" t="s">
        <v>104239</v>
      </c>
      <c r="E266" s="30">
        <v>2237</v>
      </c>
      <c r="F266" s="30"/>
      <c r="G266" s="30" t="s">
        <v>30523</v>
      </c>
      <c r="H266" s="30" t="s">
        <v>104188</v>
      </c>
      <c r="I266" s="30">
        <v>330563</v>
      </c>
      <c r="J266" s="30">
        <v>358092</v>
      </c>
      <c r="K266" s="135">
        <v>1</v>
      </c>
      <c r="L266" s="30">
        <v>1</v>
      </c>
      <c r="M266" s="30">
        <v>27</v>
      </c>
      <c r="N266" s="30">
        <v>27</v>
      </c>
      <c r="O266" s="28" t="s">
        <v>30830</v>
      </c>
      <c r="P266" s="88"/>
    </row>
    <row r="267" spans="1:16" x14ac:dyDescent="0.3">
      <c r="A267" s="30" t="s">
        <v>103453</v>
      </c>
      <c r="B267" s="30" t="s">
        <v>104240</v>
      </c>
      <c r="C267" s="30" t="s">
        <v>65266</v>
      </c>
      <c r="D267" s="30" t="s">
        <v>104241</v>
      </c>
      <c r="E267" s="30">
        <v>1.8</v>
      </c>
      <c r="F267" s="30"/>
      <c r="G267" s="30" t="s">
        <v>53719</v>
      </c>
      <c r="H267" s="30" t="s">
        <v>104242</v>
      </c>
      <c r="I267" s="30">
        <v>339820</v>
      </c>
      <c r="J267" s="30">
        <v>350820</v>
      </c>
      <c r="K267" s="30">
        <v>8</v>
      </c>
      <c r="L267" s="30">
        <v>8</v>
      </c>
      <c r="M267" s="30">
        <v>27</v>
      </c>
      <c r="N267" s="30">
        <v>27</v>
      </c>
      <c r="O267" s="28" t="s">
        <v>65266</v>
      </c>
      <c r="P267" s="88"/>
    </row>
    <row r="268" spans="1:16" x14ac:dyDescent="0.3">
      <c r="A268" s="30" t="s">
        <v>103453</v>
      </c>
      <c r="B268" s="30" t="s">
        <v>104243</v>
      </c>
      <c r="C268" s="30" t="s">
        <v>30757</v>
      </c>
      <c r="D268" s="30" t="s">
        <v>104244</v>
      </c>
      <c r="E268" s="30">
        <v>1619</v>
      </c>
      <c r="F268" s="30"/>
      <c r="G268" s="30" t="s">
        <v>53719</v>
      </c>
      <c r="H268" s="30" t="s">
        <v>104245</v>
      </c>
      <c r="I268" s="30">
        <v>337715</v>
      </c>
      <c r="J268" s="30">
        <v>358519</v>
      </c>
      <c r="K268" s="135">
        <v>1</v>
      </c>
      <c r="L268" s="30">
        <v>1</v>
      </c>
      <c r="M268" s="30">
        <v>27</v>
      </c>
      <c r="N268" s="30">
        <v>27</v>
      </c>
      <c r="O268" s="28" t="s">
        <v>30757</v>
      </c>
      <c r="P268" s="88"/>
    </row>
    <row r="269" spans="1:16" x14ac:dyDescent="0.3">
      <c r="A269" s="30" t="s">
        <v>103453</v>
      </c>
      <c r="B269" s="30" t="s">
        <v>104246</v>
      </c>
      <c r="C269" s="30" t="s">
        <v>71140</v>
      </c>
      <c r="D269" s="30" t="s">
        <v>104247</v>
      </c>
      <c r="E269" s="30"/>
      <c r="F269" s="30"/>
      <c r="G269" s="30" t="s">
        <v>53719</v>
      </c>
      <c r="H269" s="30" t="s">
        <v>104248</v>
      </c>
      <c r="I269" s="30">
        <v>315970</v>
      </c>
      <c r="J269" s="30">
        <v>332870</v>
      </c>
      <c r="K269" s="135">
        <v>5</v>
      </c>
      <c r="L269" s="30">
        <v>1.5</v>
      </c>
      <c r="M269" s="30">
        <v>27</v>
      </c>
      <c r="N269" s="30">
        <v>27</v>
      </c>
      <c r="O269" s="28" t="s">
        <v>71140</v>
      </c>
      <c r="P269" s="88"/>
    </row>
    <row r="270" spans="1:16" x14ac:dyDescent="0.3">
      <c r="A270" s="30" t="s">
        <v>103453</v>
      </c>
      <c r="B270" s="30" t="s">
        <v>104249</v>
      </c>
      <c r="C270" s="30" t="s">
        <v>41705</v>
      </c>
      <c r="D270" s="30" t="s">
        <v>104250</v>
      </c>
      <c r="E270" s="30">
        <v>64.5</v>
      </c>
      <c r="F270" s="30">
        <v>295</v>
      </c>
      <c r="G270" s="30" t="s">
        <v>41642</v>
      </c>
      <c r="H270" s="30" t="s">
        <v>104230</v>
      </c>
      <c r="I270" s="30">
        <v>319022</v>
      </c>
      <c r="J270" s="30">
        <v>355938</v>
      </c>
      <c r="K270" s="135">
        <v>5</v>
      </c>
      <c r="L270" s="30">
        <v>5</v>
      </c>
      <c r="M270" s="30">
        <v>27</v>
      </c>
      <c r="N270" s="30">
        <v>27</v>
      </c>
      <c r="O270" s="28" t="s">
        <v>41705</v>
      </c>
      <c r="P270" s="88"/>
    </row>
    <row r="271" spans="1:16" x14ac:dyDescent="0.3">
      <c r="A271" s="30" t="s">
        <v>103453</v>
      </c>
      <c r="B271" s="30" t="s">
        <v>104251</v>
      </c>
      <c r="C271" s="30" t="s">
        <v>73911</v>
      </c>
      <c r="D271" s="30" t="s">
        <v>104252</v>
      </c>
      <c r="E271" s="30">
        <v>22.7</v>
      </c>
      <c r="F271" s="30"/>
      <c r="G271" s="30" t="s">
        <v>72548</v>
      </c>
      <c r="H271" s="30" t="s">
        <v>104253</v>
      </c>
      <c r="I271" s="30">
        <v>298306</v>
      </c>
      <c r="J271" s="30">
        <v>336993</v>
      </c>
      <c r="K271" s="135">
        <v>5</v>
      </c>
      <c r="L271" s="30">
        <v>5</v>
      </c>
      <c r="M271" s="30">
        <v>27</v>
      </c>
      <c r="N271" s="30">
        <v>27</v>
      </c>
      <c r="O271" s="28" t="s">
        <v>73911</v>
      </c>
      <c r="P271" s="88"/>
    </row>
    <row r="272" spans="1:16" x14ac:dyDescent="0.3">
      <c r="A272" s="30" t="s">
        <v>103453</v>
      </c>
      <c r="B272" s="30" t="s">
        <v>104254</v>
      </c>
      <c r="C272" s="30" t="s">
        <v>72668</v>
      </c>
      <c r="D272" s="30" t="s">
        <v>104255</v>
      </c>
      <c r="E272" s="30">
        <v>71.3</v>
      </c>
      <c r="F272" s="30"/>
      <c r="G272" s="30" t="s">
        <v>41642</v>
      </c>
      <c r="H272" s="30" t="s">
        <v>104256</v>
      </c>
      <c r="I272" s="30">
        <v>303550</v>
      </c>
      <c r="J272" s="30">
        <v>337480</v>
      </c>
      <c r="K272" s="147">
        <v>8</v>
      </c>
      <c r="L272" s="30">
        <v>5</v>
      </c>
      <c r="M272" s="30">
        <v>27</v>
      </c>
      <c r="N272" s="30">
        <v>27</v>
      </c>
      <c r="O272" s="28" t="s">
        <v>72668</v>
      </c>
      <c r="P272" s="88"/>
    </row>
    <row r="273" spans="1:16" x14ac:dyDescent="0.3">
      <c r="A273" s="30" t="s">
        <v>103453</v>
      </c>
      <c r="B273" s="30" t="s">
        <v>104257</v>
      </c>
      <c r="C273" s="30" t="s">
        <v>73488</v>
      </c>
      <c r="D273" s="30" t="s">
        <v>104258</v>
      </c>
      <c r="E273" s="30"/>
      <c r="F273" s="30"/>
      <c r="G273" s="30" t="s">
        <v>72705</v>
      </c>
      <c r="H273" s="30" t="s">
        <v>104259</v>
      </c>
      <c r="I273" s="30">
        <v>298960</v>
      </c>
      <c r="J273" s="30">
        <v>349460</v>
      </c>
      <c r="K273" s="30">
        <v>8</v>
      </c>
      <c r="L273" s="30">
        <v>8</v>
      </c>
      <c r="M273" s="30">
        <v>27</v>
      </c>
      <c r="N273" s="30">
        <v>27</v>
      </c>
      <c r="O273" s="28" t="s">
        <v>73488</v>
      </c>
      <c r="P273" s="88"/>
    </row>
    <row r="274" spans="1:16" x14ac:dyDescent="0.3">
      <c r="A274" s="30" t="s">
        <v>103453</v>
      </c>
      <c r="B274" s="30" t="s">
        <v>104260</v>
      </c>
      <c r="C274" s="30" t="s">
        <v>73906</v>
      </c>
      <c r="D274" s="30" t="s">
        <v>104261</v>
      </c>
      <c r="E274" s="30"/>
      <c r="F274" s="30"/>
      <c r="G274" s="30" t="s">
        <v>72548</v>
      </c>
      <c r="H274" s="30" t="s">
        <v>104196</v>
      </c>
      <c r="I274" s="30">
        <v>294340</v>
      </c>
      <c r="J274" s="30">
        <v>336560</v>
      </c>
      <c r="K274" s="30">
        <v>8</v>
      </c>
      <c r="L274" s="30">
        <v>8</v>
      </c>
      <c r="M274" s="30">
        <v>27</v>
      </c>
      <c r="N274" s="30">
        <v>27</v>
      </c>
      <c r="O274" s="28" t="s">
        <v>73906</v>
      </c>
      <c r="P274" s="88"/>
    </row>
    <row r="275" spans="1:16" x14ac:dyDescent="0.3">
      <c r="A275" s="30" t="s">
        <v>103453</v>
      </c>
      <c r="B275" s="30" t="s">
        <v>104262</v>
      </c>
      <c r="C275" s="30" t="s">
        <v>54993</v>
      </c>
      <c r="D275" s="30" t="s">
        <v>104263</v>
      </c>
      <c r="E275" s="30">
        <v>19</v>
      </c>
      <c r="F275" s="30"/>
      <c r="G275" s="30" t="s">
        <v>30523</v>
      </c>
      <c r="H275" s="30" t="s">
        <v>104264</v>
      </c>
      <c r="I275" s="30">
        <v>327620</v>
      </c>
      <c r="J275" s="30">
        <v>356750</v>
      </c>
      <c r="K275" s="30">
        <v>8</v>
      </c>
      <c r="L275" s="30">
        <v>8</v>
      </c>
      <c r="M275" s="30">
        <v>27</v>
      </c>
      <c r="N275" s="30">
        <v>27</v>
      </c>
      <c r="O275" s="28" t="s">
        <v>54993</v>
      </c>
      <c r="P275" s="88"/>
    </row>
    <row r="276" spans="1:16" x14ac:dyDescent="0.3">
      <c r="A276" s="30" t="s">
        <v>103453</v>
      </c>
      <c r="B276" s="30" t="s">
        <v>104265</v>
      </c>
      <c r="C276" s="30" t="s">
        <v>70889</v>
      </c>
      <c r="D276" s="30" t="s">
        <v>104266</v>
      </c>
      <c r="E276" s="30">
        <v>1834</v>
      </c>
      <c r="F276" s="30"/>
      <c r="G276" s="30" t="s">
        <v>41642</v>
      </c>
      <c r="H276" s="30" t="s">
        <v>104177</v>
      </c>
      <c r="I276" s="30">
        <v>323413</v>
      </c>
      <c r="J276" s="30">
        <v>342384</v>
      </c>
      <c r="K276" s="135">
        <v>1</v>
      </c>
      <c r="L276" s="30">
        <v>1</v>
      </c>
      <c r="M276" s="30">
        <v>27</v>
      </c>
      <c r="N276" s="30">
        <v>27</v>
      </c>
      <c r="O276" s="28" t="s">
        <v>70889</v>
      </c>
      <c r="P276" s="88"/>
    </row>
    <row r="277" spans="1:16" x14ac:dyDescent="0.3">
      <c r="A277" s="30" t="s">
        <v>103453</v>
      </c>
      <c r="B277" s="30" t="s">
        <v>104267</v>
      </c>
      <c r="C277" s="30" t="s">
        <v>73856</v>
      </c>
      <c r="D277" s="30" t="s">
        <v>104268</v>
      </c>
      <c r="E277" s="30"/>
      <c r="F277" s="30"/>
      <c r="G277" s="30" t="s">
        <v>72548</v>
      </c>
      <c r="H277" s="30" t="s">
        <v>104269</v>
      </c>
      <c r="I277" s="30">
        <v>290440</v>
      </c>
      <c r="J277" s="30">
        <v>332340</v>
      </c>
      <c r="K277" s="30">
        <v>8</v>
      </c>
      <c r="L277" s="30">
        <v>8</v>
      </c>
      <c r="M277" s="30">
        <v>27</v>
      </c>
      <c r="N277" s="30">
        <v>27</v>
      </c>
      <c r="O277" s="28" t="s">
        <v>73856</v>
      </c>
      <c r="P277" s="88"/>
    </row>
    <row r="278" spans="1:16" x14ac:dyDescent="0.3">
      <c r="A278" s="30" t="s">
        <v>103453</v>
      </c>
      <c r="B278" s="30" t="s">
        <v>104270</v>
      </c>
      <c r="C278" s="30" t="s">
        <v>73877</v>
      </c>
      <c r="D278" s="30" t="s">
        <v>104271</v>
      </c>
      <c r="E278" s="30">
        <v>363.2</v>
      </c>
      <c r="F278" s="30"/>
      <c r="G278" s="30" t="s">
        <v>72548</v>
      </c>
      <c r="H278" s="30" t="s">
        <v>104272</v>
      </c>
      <c r="I278" s="30">
        <v>288098</v>
      </c>
      <c r="J278" s="30">
        <v>330300</v>
      </c>
      <c r="K278" s="30">
        <v>2</v>
      </c>
      <c r="L278" s="30">
        <v>2</v>
      </c>
      <c r="M278" s="30">
        <v>27</v>
      </c>
      <c r="N278" s="30">
        <v>27</v>
      </c>
      <c r="O278" s="28" t="s">
        <v>73877</v>
      </c>
      <c r="P278" s="88"/>
    </row>
    <row r="279" spans="1:16" x14ac:dyDescent="0.3">
      <c r="A279" s="30" t="s">
        <v>103453</v>
      </c>
      <c r="B279" s="30" t="s">
        <v>104273</v>
      </c>
      <c r="C279" s="30" t="s">
        <v>70808</v>
      </c>
      <c r="D279" s="30" t="s">
        <v>104274</v>
      </c>
      <c r="E279" s="30"/>
      <c r="F279" s="30">
        <v>36.799999999999997</v>
      </c>
      <c r="G279" s="30" t="s">
        <v>41642</v>
      </c>
      <c r="H279" s="30" t="s">
        <v>104196</v>
      </c>
      <c r="I279" s="30">
        <v>318774</v>
      </c>
      <c r="J279" s="30">
        <v>344519</v>
      </c>
      <c r="K279" s="135">
        <v>8</v>
      </c>
      <c r="L279" s="30">
        <v>8</v>
      </c>
      <c r="M279" s="30">
        <v>27</v>
      </c>
      <c r="N279" s="30">
        <v>27</v>
      </c>
      <c r="O279" s="28" t="s">
        <v>70808</v>
      </c>
      <c r="P279" s="88"/>
    </row>
    <row r="280" spans="1:16" x14ac:dyDescent="0.3">
      <c r="A280" s="30" t="s">
        <v>103453</v>
      </c>
      <c r="B280" s="30" t="s">
        <v>104275</v>
      </c>
      <c r="C280" s="30" t="s">
        <v>41592</v>
      </c>
      <c r="D280" s="30" t="s">
        <v>104276</v>
      </c>
      <c r="E280" s="30">
        <v>523</v>
      </c>
      <c r="F280" s="30">
        <v>3138</v>
      </c>
      <c r="G280" s="30" t="s">
        <v>30523</v>
      </c>
      <c r="H280" s="30" t="s">
        <v>104188</v>
      </c>
      <c r="I280" s="30">
        <v>319190</v>
      </c>
      <c r="J280" s="30">
        <v>363490</v>
      </c>
      <c r="K280" s="135">
        <v>5</v>
      </c>
      <c r="L280" s="30">
        <v>5</v>
      </c>
      <c r="M280" s="30">
        <v>27</v>
      </c>
      <c r="N280" s="30">
        <v>27</v>
      </c>
      <c r="O280" s="28" t="s">
        <v>41592</v>
      </c>
      <c r="P280" s="88"/>
    </row>
    <row r="281" spans="1:16" x14ac:dyDescent="0.3">
      <c r="A281" s="30" t="s">
        <v>103453</v>
      </c>
      <c r="B281" s="30" t="s">
        <v>104277</v>
      </c>
      <c r="C281" s="30" t="s">
        <v>73350</v>
      </c>
      <c r="D281" s="30" t="s">
        <v>104278</v>
      </c>
      <c r="E281" s="30"/>
      <c r="F281" s="30"/>
      <c r="G281" s="30" t="s">
        <v>41642</v>
      </c>
      <c r="H281" s="30" t="s">
        <v>104279</v>
      </c>
      <c r="I281" s="30">
        <v>314690</v>
      </c>
      <c r="J281" s="30">
        <v>347440</v>
      </c>
      <c r="K281" s="30">
        <v>8</v>
      </c>
      <c r="L281" s="30">
        <v>8</v>
      </c>
      <c r="M281" s="30">
        <v>27</v>
      </c>
      <c r="N281" s="30">
        <v>27</v>
      </c>
      <c r="O281" s="28" t="s">
        <v>73350</v>
      </c>
      <c r="P281" s="88"/>
    </row>
    <row r="282" spans="1:16" x14ac:dyDescent="0.3">
      <c r="A282" s="30" t="s">
        <v>103453</v>
      </c>
      <c r="B282" s="30" t="s">
        <v>104280</v>
      </c>
      <c r="C282" s="30" t="s">
        <v>38689</v>
      </c>
      <c r="D282" s="30" t="s">
        <v>104281</v>
      </c>
      <c r="E282" s="30">
        <v>4125</v>
      </c>
      <c r="F282" s="30"/>
      <c r="G282" s="30" t="s">
        <v>30523</v>
      </c>
      <c r="H282" s="30" t="s">
        <v>104282</v>
      </c>
      <c r="I282" s="30">
        <v>324750</v>
      </c>
      <c r="J282" s="30">
        <v>363140</v>
      </c>
      <c r="K282" s="135">
        <v>1</v>
      </c>
      <c r="L282" s="30">
        <v>1</v>
      </c>
      <c r="M282" s="30">
        <v>27</v>
      </c>
      <c r="N282" s="30">
        <v>27</v>
      </c>
      <c r="O282" s="28" t="s">
        <v>38689</v>
      </c>
      <c r="P282" s="88"/>
    </row>
    <row r="283" spans="1:16" x14ac:dyDescent="0.3">
      <c r="A283" s="30" t="s">
        <v>103453</v>
      </c>
      <c r="B283" s="30" t="s">
        <v>104283</v>
      </c>
      <c r="C283" s="30" t="s">
        <v>62619</v>
      </c>
      <c r="D283" s="30" t="s">
        <v>104284</v>
      </c>
      <c r="E283" s="30">
        <v>257.2</v>
      </c>
      <c r="F283" s="30">
        <v>688.6</v>
      </c>
      <c r="G283" s="30" t="s">
        <v>53719</v>
      </c>
      <c r="H283" s="30" t="s">
        <v>104160</v>
      </c>
      <c r="I283" s="30">
        <v>336620</v>
      </c>
      <c r="J283" s="30">
        <v>341597</v>
      </c>
      <c r="K283" s="137">
        <v>5</v>
      </c>
      <c r="L283" s="30">
        <v>5</v>
      </c>
      <c r="M283" s="30">
        <v>27</v>
      </c>
      <c r="N283" s="30">
        <v>27</v>
      </c>
      <c r="O283" s="28" t="s">
        <v>62619</v>
      </c>
      <c r="P283" s="88"/>
    </row>
    <row r="284" spans="1:16" x14ac:dyDescent="0.3">
      <c r="A284" s="30" t="s">
        <v>103453</v>
      </c>
      <c r="B284" s="30" t="s">
        <v>30469</v>
      </c>
      <c r="C284" s="30" t="s">
        <v>30469</v>
      </c>
      <c r="D284" s="30"/>
      <c r="E284" s="30"/>
      <c r="F284" s="30"/>
      <c r="G284" s="30"/>
      <c r="H284" s="30"/>
      <c r="I284" s="30"/>
      <c r="J284" s="30"/>
      <c r="K284" s="30">
        <v>9.6999999999999993</v>
      </c>
      <c r="L284" s="30">
        <v>9.6999999999999993</v>
      </c>
      <c r="M284" s="30">
        <v>72.900000000000006</v>
      </c>
      <c r="N284" s="30">
        <v>72.900000000000006</v>
      </c>
      <c r="O284" s="28" t="s">
        <v>30473</v>
      </c>
      <c r="P284" s="88"/>
    </row>
    <row r="285" spans="1:16" x14ac:dyDescent="0.3">
      <c r="A285" s="30" t="s">
        <v>103453</v>
      </c>
      <c r="B285" s="30" t="s">
        <v>30470</v>
      </c>
      <c r="C285" s="30" t="s">
        <v>30470</v>
      </c>
      <c r="D285" s="30"/>
      <c r="E285" s="30"/>
      <c r="F285" s="30"/>
      <c r="G285" s="30"/>
      <c r="H285" s="30"/>
      <c r="I285" s="30"/>
      <c r="J285" s="30"/>
      <c r="K285" s="30"/>
      <c r="L285" s="30"/>
      <c r="M285" s="30"/>
      <c r="N285" s="30"/>
      <c r="O285" s="28" t="s">
        <v>30474</v>
      </c>
      <c r="P285" s="88"/>
    </row>
    <row r="286" spans="1:16" x14ac:dyDescent="0.3">
      <c r="A286" s="30" t="s">
        <v>103453</v>
      </c>
      <c r="B286" s="30" t="s">
        <v>104285</v>
      </c>
      <c r="C286" s="30" t="s">
        <v>70914</v>
      </c>
      <c r="D286" s="30" t="s">
        <v>104286</v>
      </c>
      <c r="E286" s="30"/>
      <c r="F286" s="30"/>
      <c r="G286" s="30" t="s">
        <v>53719</v>
      </c>
      <c r="H286" s="30" t="s">
        <v>104222</v>
      </c>
      <c r="I286" s="30">
        <v>319680</v>
      </c>
      <c r="J286" s="30">
        <v>335880</v>
      </c>
      <c r="K286" s="30">
        <v>5</v>
      </c>
      <c r="L286" s="30">
        <v>5</v>
      </c>
      <c r="M286" s="30">
        <v>27</v>
      </c>
      <c r="N286" s="30">
        <v>27</v>
      </c>
      <c r="O286" s="28" t="s">
        <v>70914</v>
      </c>
      <c r="P286" s="88"/>
    </row>
    <row r="287" spans="1:16" x14ac:dyDescent="0.3">
      <c r="A287" s="30" t="s">
        <v>103453</v>
      </c>
      <c r="B287" s="30" t="s">
        <v>104287</v>
      </c>
      <c r="C287" s="30" t="s">
        <v>74359</v>
      </c>
      <c r="D287" s="30" t="s">
        <v>104288</v>
      </c>
      <c r="E287" s="30"/>
      <c r="F287" s="30"/>
      <c r="G287" s="30" t="s">
        <v>72548</v>
      </c>
      <c r="H287" s="30" t="s">
        <v>104289</v>
      </c>
      <c r="I287" s="30">
        <v>287740</v>
      </c>
      <c r="J287" s="30">
        <v>333880</v>
      </c>
      <c r="K287" s="30">
        <v>8</v>
      </c>
      <c r="L287" s="30">
        <v>8</v>
      </c>
      <c r="M287" s="30">
        <v>27</v>
      </c>
      <c r="N287" s="30">
        <v>27</v>
      </c>
      <c r="O287" s="28" t="s">
        <v>74359</v>
      </c>
      <c r="P287" s="88"/>
    </row>
    <row r="288" spans="1:16" x14ac:dyDescent="0.3">
      <c r="A288" s="30" t="s">
        <v>103453</v>
      </c>
      <c r="B288" s="30" t="s">
        <v>104290</v>
      </c>
      <c r="C288" s="30" t="s">
        <v>62533</v>
      </c>
      <c r="D288" s="30" t="s">
        <v>104291</v>
      </c>
      <c r="E288" s="30">
        <v>182</v>
      </c>
      <c r="F288" s="30">
        <v>546</v>
      </c>
      <c r="G288" s="30" t="s">
        <v>53719</v>
      </c>
      <c r="H288" s="30" t="s">
        <v>104292</v>
      </c>
      <c r="I288" s="30">
        <v>341480</v>
      </c>
      <c r="J288" s="30">
        <v>340460</v>
      </c>
      <c r="K288" s="136">
        <v>5</v>
      </c>
      <c r="L288" s="30">
        <v>0.9</v>
      </c>
      <c r="M288" s="30">
        <v>27</v>
      </c>
      <c r="N288" s="30">
        <v>27</v>
      </c>
      <c r="O288" s="28" t="s">
        <v>62533</v>
      </c>
      <c r="P288" s="88"/>
    </row>
    <row r="289" spans="1:16" x14ac:dyDescent="0.3">
      <c r="A289" s="30" t="s">
        <v>103453</v>
      </c>
      <c r="B289" s="30" t="s">
        <v>104293</v>
      </c>
      <c r="C289" s="30" t="s">
        <v>73092</v>
      </c>
      <c r="D289" s="30" t="s">
        <v>104294</v>
      </c>
      <c r="E289" s="30">
        <v>7</v>
      </c>
      <c r="F289" s="30"/>
      <c r="G289" s="30" t="s">
        <v>41642</v>
      </c>
      <c r="H289" s="30" t="s">
        <v>30074</v>
      </c>
      <c r="I289" s="30">
        <v>314400</v>
      </c>
      <c r="J289" s="30">
        <v>342796</v>
      </c>
      <c r="K289" s="30">
        <v>8</v>
      </c>
      <c r="L289" s="30">
        <v>8</v>
      </c>
      <c r="M289" s="30">
        <v>27</v>
      </c>
      <c r="N289" s="30">
        <v>27</v>
      </c>
      <c r="O289" s="28" t="s">
        <v>73092</v>
      </c>
      <c r="P289" s="88"/>
    </row>
    <row r="290" spans="1:16" x14ac:dyDescent="0.3">
      <c r="A290" s="30" t="s">
        <v>103453</v>
      </c>
      <c r="B290" s="30" t="s">
        <v>104295</v>
      </c>
      <c r="C290" s="30" t="s">
        <v>73645</v>
      </c>
      <c r="D290" s="30" t="s">
        <v>104296</v>
      </c>
      <c r="E290" s="30"/>
      <c r="F290" s="30"/>
      <c r="G290" s="30" t="s">
        <v>72705</v>
      </c>
      <c r="H290" s="30" t="s">
        <v>104259</v>
      </c>
      <c r="I290" s="30">
        <v>297380</v>
      </c>
      <c r="J290" s="30">
        <v>352850</v>
      </c>
      <c r="K290" s="30">
        <v>8</v>
      </c>
      <c r="L290" s="30">
        <v>8</v>
      </c>
      <c r="M290" s="30">
        <v>27</v>
      </c>
      <c r="N290" s="30">
        <v>27</v>
      </c>
      <c r="O290" s="28" t="s">
        <v>73645</v>
      </c>
      <c r="P290" s="88"/>
    </row>
    <row r="291" spans="1:16" x14ac:dyDescent="0.3">
      <c r="A291" s="30" t="s">
        <v>103453</v>
      </c>
      <c r="B291" s="30" t="s">
        <v>104297</v>
      </c>
      <c r="C291" s="30" t="s">
        <v>54964</v>
      </c>
      <c r="D291" s="30" t="s">
        <v>104298</v>
      </c>
      <c r="E291" s="30">
        <v>36</v>
      </c>
      <c r="F291" s="30"/>
      <c r="G291" s="30" t="s">
        <v>41642</v>
      </c>
      <c r="H291" s="30" t="s">
        <v>104299</v>
      </c>
      <c r="I291" s="30">
        <v>319535</v>
      </c>
      <c r="J291" s="30">
        <v>351809</v>
      </c>
      <c r="K291" s="135">
        <v>5</v>
      </c>
      <c r="L291" s="30">
        <v>5</v>
      </c>
      <c r="M291" s="30">
        <v>27</v>
      </c>
      <c r="N291" s="30">
        <v>27</v>
      </c>
      <c r="O291" s="28" t="s">
        <v>54964</v>
      </c>
      <c r="P291" s="88"/>
    </row>
    <row r="292" spans="1:16" x14ac:dyDescent="0.3">
      <c r="A292" s="30" t="s">
        <v>103453</v>
      </c>
      <c r="B292" s="30" t="s">
        <v>104300</v>
      </c>
      <c r="C292" s="30" t="s">
        <v>69538</v>
      </c>
      <c r="D292" s="30" t="s">
        <v>104301</v>
      </c>
      <c r="E292" s="30"/>
      <c r="F292" s="30"/>
      <c r="G292" s="30" t="s">
        <v>53719</v>
      </c>
      <c r="H292" s="30" t="s">
        <v>104222</v>
      </c>
      <c r="I292" s="30">
        <v>324170</v>
      </c>
      <c r="J292" s="30">
        <v>338440</v>
      </c>
      <c r="K292" s="30">
        <v>5</v>
      </c>
      <c r="L292" s="30">
        <v>1</v>
      </c>
      <c r="M292" s="30">
        <v>27</v>
      </c>
      <c r="N292" s="30">
        <v>27</v>
      </c>
      <c r="O292" s="28" t="s">
        <v>69538</v>
      </c>
      <c r="P292" s="88"/>
    </row>
    <row r="293" spans="1:16" x14ac:dyDescent="0.3">
      <c r="A293" s="30" t="s">
        <v>103453</v>
      </c>
      <c r="B293" s="30" t="s">
        <v>104302</v>
      </c>
      <c r="C293" s="30" t="s">
        <v>30525</v>
      </c>
      <c r="D293" s="30" t="s">
        <v>104303</v>
      </c>
      <c r="E293" s="30">
        <v>11067.9</v>
      </c>
      <c r="F293" s="30"/>
      <c r="G293" s="30" t="s">
        <v>30523</v>
      </c>
      <c r="H293" s="30" t="s">
        <v>104304</v>
      </c>
      <c r="I293" s="30">
        <v>332379</v>
      </c>
      <c r="J293" s="30">
        <v>368522</v>
      </c>
      <c r="K293" s="30">
        <v>8</v>
      </c>
      <c r="L293" s="30">
        <v>8</v>
      </c>
      <c r="M293" s="30">
        <v>27</v>
      </c>
      <c r="N293" s="30">
        <v>27</v>
      </c>
      <c r="O293" s="28" t="s">
        <v>30525</v>
      </c>
      <c r="P293" s="88"/>
    </row>
    <row r="294" spans="1:16" x14ac:dyDescent="0.3">
      <c r="A294" s="30" t="s">
        <v>103453</v>
      </c>
      <c r="B294" s="30" t="s">
        <v>104305</v>
      </c>
      <c r="C294" s="30" t="s">
        <v>36896</v>
      </c>
      <c r="D294" s="30" t="s">
        <v>104306</v>
      </c>
      <c r="E294" s="30">
        <v>174</v>
      </c>
      <c r="F294" s="30"/>
      <c r="G294" s="30" t="s">
        <v>30523</v>
      </c>
      <c r="H294" s="30" t="s">
        <v>104307</v>
      </c>
      <c r="I294" s="30">
        <v>321000</v>
      </c>
      <c r="J294" s="30">
        <v>368150</v>
      </c>
      <c r="K294" s="135">
        <v>5</v>
      </c>
      <c r="L294" s="30">
        <v>5</v>
      </c>
      <c r="M294" s="30">
        <v>27</v>
      </c>
      <c r="N294" s="30">
        <v>27</v>
      </c>
      <c r="O294" s="28" t="s">
        <v>36896</v>
      </c>
      <c r="P294" s="88"/>
    </row>
    <row r="295" spans="1:16" x14ac:dyDescent="0.3">
      <c r="A295" s="30" t="s">
        <v>103453</v>
      </c>
      <c r="B295" s="30" t="s">
        <v>104308</v>
      </c>
      <c r="C295" s="30" t="s">
        <v>74286</v>
      </c>
      <c r="D295" s="30" t="s">
        <v>104309</v>
      </c>
      <c r="E295" s="30"/>
      <c r="F295" s="30"/>
      <c r="G295" s="30" t="s">
        <v>72548</v>
      </c>
      <c r="H295" s="30" t="s">
        <v>104310</v>
      </c>
      <c r="I295" s="30">
        <v>290250</v>
      </c>
      <c r="J295" s="30">
        <v>337950</v>
      </c>
      <c r="K295" s="30">
        <v>8</v>
      </c>
      <c r="L295" s="30">
        <v>8</v>
      </c>
      <c r="M295" s="30">
        <v>27</v>
      </c>
      <c r="N295" s="30">
        <v>27</v>
      </c>
      <c r="O295" s="28" t="s">
        <v>74286</v>
      </c>
      <c r="P295" s="88"/>
    </row>
    <row r="296" spans="1:16" x14ac:dyDescent="0.3">
      <c r="A296" s="30" t="s">
        <v>103453</v>
      </c>
      <c r="B296" s="30" t="s">
        <v>104311</v>
      </c>
      <c r="C296" s="30" t="s">
        <v>42551</v>
      </c>
      <c r="D296" s="30" t="s">
        <v>104312</v>
      </c>
      <c r="E296" s="30">
        <v>192</v>
      </c>
      <c r="F296" s="30"/>
      <c r="G296" s="30" t="s">
        <v>30523</v>
      </c>
      <c r="H296" s="30" t="s">
        <v>104313</v>
      </c>
      <c r="I296" s="30">
        <v>320900</v>
      </c>
      <c r="J296" s="30">
        <v>366500</v>
      </c>
      <c r="K296" s="147">
        <v>8</v>
      </c>
      <c r="L296" s="30">
        <v>5</v>
      </c>
      <c r="M296" s="30">
        <v>27</v>
      </c>
      <c r="N296" s="30">
        <v>27</v>
      </c>
      <c r="O296" s="28" t="s">
        <v>42551</v>
      </c>
      <c r="P296" s="88"/>
    </row>
    <row r="297" spans="1:16" x14ac:dyDescent="0.3">
      <c r="A297" s="30" t="s">
        <v>103453</v>
      </c>
      <c r="B297" s="30" t="s">
        <v>104314</v>
      </c>
      <c r="C297" s="30" t="s">
        <v>72756</v>
      </c>
      <c r="D297" s="30" t="s">
        <v>104315</v>
      </c>
      <c r="E297" s="30">
        <v>3.95</v>
      </c>
      <c r="F297" s="30"/>
      <c r="G297" s="30" t="s">
        <v>72548</v>
      </c>
      <c r="H297" s="30" t="s">
        <v>104316</v>
      </c>
      <c r="I297" s="30">
        <v>297110</v>
      </c>
      <c r="J297" s="30">
        <v>339340</v>
      </c>
      <c r="K297" s="144">
        <v>8</v>
      </c>
      <c r="L297" s="30">
        <v>1.8</v>
      </c>
      <c r="M297" s="30">
        <v>27</v>
      </c>
      <c r="N297" s="30">
        <v>27</v>
      </c>
      <c r="O297" s="28" t="s">
        <v>72756</v>
      </c>
      <c r="P297" s="88"/>
    </row>
    <row r="298" spans="1:16" x14ac:dyDescent="0.3">
      <c r="A298" s="30" t="s">
        <v>103453</v>
      </c>
      <c r="B298" s="30" t="s">
        <v>30471</v>
      </c>
      <c r="C298" s="30" t="s">
        <v>30471</v>
      </c>
      <c r="D298" s="30"/>
      <c r="E298" s="30"/>
      <c r="F298" s="30"/>
      <c r="G298" s="30"/>
      <c r="H298" s="30"/>
      <c r="I298" s="30"/>
      <c r="J298" s="30"/>
      <c r="K298" s="30">
        <v>11.6</v>
      </c>
      <c r="L298" s="30">
        <v>11.6</v>
      </c>
      <c r="M298" s="30">
        <v>96.3</v>
      </c>
      <c r="N298" s="30">
        <v>96.3</v>
      </c>
      <c r="O298" s="28" t="s">
        <v>30475</v>
      </c>
      <c r="P298" s="88"/>
    </row>
    <row r="299" spans="1:16" x14ac:dyDescent="0.3">
      <c r="A299" s="30" t="s">
        <v>103453</v>
      </c>
      <c r="B299" s="30" t="s">
        <v>30472</v>
      </c>
      <c r="C299" s="30" t="s">
        <v>30472</v>
      </c>
      <c r="D299" s="30"/>
      <c r="E299" s="30"/>
      <c r="F299" s="30"/>
      <c r="G299" s="30"/>
      <c r="H299" s="30"/>
      <c r="I299" s="30"/>
      <c r="J299" s="30"/>
      <c r="K299" s="30"/>
      <c r="L299" s="30"/>
      <c r="M299" s="30"/>
      <c r="N299" s="30"/>
      <c r="O299" s="28" t="s">
        <v>30476</v>
      </c>
      <c r="P299" s="88"/>
    </row>
    <row r="300" spans="1:16" x14ac:dyDescent="0.3">
      <c r="A300" s="30" t="s">
        <v>103453</v>
      </c>
      <c r="B300" s="30" t="s">
        <v>104317</v>
      </c>
      <c r="C300" s="30" t="s">
        <v>71119</v>
      </c>
      <c r="D300" s="30" t="s">
        <v>104318</v>
      </c>
      <c r="E300" s="30"/>
      <c r="F300" s="30"/>
      <c r="G300" s="30" t="s">
        <v>53719</v>
      </c>
      <c r="H300" s="30" t="s">
        <v>104222</v>
      </c>
      <c r="I300" s="30">
        <v>317930</v>
      </c>
      <c r="J300" s="30">
        <v>333630</v>
      </c>
      <c r="K300" s="144">
        <v>8</v>
      </c>
      <c r="L300" s="30">
        <v>4</v>
      </c>
      <c r="M300" s="30">
        <v>27</v>
      </c>
      <c r="N300" s="30">
        <v>27</v>
      </c>
      <c r="O300" s="28" t="s">
        <v>71119</v>
      </c>
      <c r="P300" s="88"/>
    </row>
    <row r="301" spans="1:16" x14ac:dyDescent="0.3">
      <c r="A301" s="30" t="s">
        <v>103453</v>
      </c>
      <c r="B301" s="30" t="s">
        <v>104319</v>
      </c>
      <c r="C301" s="30" t="s">
        <v>41587</v>
      </c>
      <c r="D301" s="30" t="s">
        <v>104320</v>
      </c>
      <c r="E301" s="30"/>
      <c r="F301" s="30">
        <v>2.5</v>
      </c>
      <c r="G301" s="30" t="s">
        <v>30523</v>
      </c>
      <c r="H301" s="30" t="s">
        <v>104321</v>
      </c>
      <c r="I301" s="30">
        <v>325520</v>
      </c>
      <c r="J301" s="30">
        <v>357930</v>
      </c>
      <c r="K301" s="30">
        <v>8</v>
      </c>
      <c r="L301" s="30">
        <v>8</v>
      </c>
      <c r="M301" s="30">
        <v>27</v>
      </c>
      <c r="N301" s="30">
        <v>27</v>
      </c>
      <c r="O301" s="28" t="s">
        <v>41587</v>
      </c>
      <c r="P301" s="88"/>
    </row>
    <row r="302" spans="1:16" x14ac:dyDescent="0.3">
      <c r="A302" s="30" t="s">
        <v>103453</v>
      </c>
      <c r="B302" s="30" t="s">
        <v>104322</v>
      </c>
      <c r="C302" s="30" t="s">
        <v>41574</v>
      </c>
      <c r="D302" s="30" t="s">
        <v>104323</v>
      </c>
      <c r="E302" s="30"/>
      <c r="F302" s="30">
        <v>3.4</v>
      </c>
      <c r="G302" s="30" t="s">
        <v>30523</v>
      </c>
      <c r="H302" s="30" t="s">
        <v>104324</v>
      </c>
      <c r="I302" s="30">
        <v>326330</v>
      </c>
      <c r="J302" s="30">
        <v>358220</v>
      </c>
      <c r="K302" s="30">
        <v>8</v>
      </c>
      <c r="L302" s="30">
        <v>8</v>
      </c>
      <c r="M302" s="30">
        <v>27</v>
      </c>
      <c r="N302" s="30">
        <v>27</v>
      </c>
      <c r="O302" s="28" t="s">
        <v>41574</v>
      </c>
      <c r="P302" s="88"/>
    </row>
    <row r="303" spans="1:16" x14ac:dyDescent="0.3">
      <c r="A303" s="30" t="s">
        <v>103453</v>
      </c>
      <c r="B303" s="30" t="s">
        <v>104325</v>
      </c>
      <c r="C303" s="30" t="s">
        <v>41854</v>
      </c>
      <c r="D303" s="30" t="s">
        <v>104326</v>
      </c>
      <c r="E303" s="30">
        <v>275</v>
      </c>
      <c r="F303" s="30"/>
      <c r="G303" s="30" t="s">
        <v>30523</v>
      </c>
      <c r="H303" s="30" t="s">
        <v>104327</v>
      </c>
      <c r="I303" s="30">
        <v>325669</v>
      </c>
      <c r="J303" s="30">
        <v>357978</v>
      </c>
      <c r="K303" s="135">
        <v>5</v>
      </c>
      <c r="L303" s="30">
        <v>5</v>
      </c>
      <c r="M303" s="30">
        <v>27</v>
      </c>
      <c r="N303" s="30">
        <v>27</v>
      </c>
      <c r="O303" s="28" t="s">
        <v>41854</v>
      </c>
      <c r="P303" s="88"/>
    </row>
    <row r="304" spans="1:16" x14ac:dyDescent="0.3">
      <c r="A304" s="30" t="s">
        <v>103453</v>
      </c>
      <c r="B304" s="30" t="s">
        <v>104328</v>
      </c>
      <c r="C304" s="30" t="s">
        <v>74169</v>
      </c>
      <c r="D304" s="30" t="s">
        <v>104329</v>
      </c>
      <c r="E304" s="30"/>
      <c r="F304" s="30"/>
      <c r="G304" s="30" t="s">
        <v>72548</v>
      </c>
      <c r="H304" s="30" t="s">
        <v>104216</v>
      </c>
      <c r="I304" s="30">
        <v>288300</v>
      </c>
      <c r="J304" s="30">
        <v>339900</v>
      </c>
      <c r="K304" s="30">
        <v>8</v>
      </c>
      <c r="L304" s="30">
        <v>8</v>
      </c>
      <c r="M304" s="30">
        <v>27</v>
      </c>
      <c r="N304" s="30">
        <v>27</v>
      </c>
      <c r="O304" s="28" t="s">
        <v>74169</v>
      </c>
      <c r="P304" s="88"/>
    </row>
    <row r="305" spans="1:16" x14ac:dyDescent="0.3">
      <c r="A305" s="30" t="s">
        <v>103453</v>
      </c>
      <c r="B305" s="30" t="s">
        <v>104330</v>
      </c>
      <c r="C305" s="30" t="s">
        <v>30608</v>
      </c>
      <c r="D305" s="30" t="s">
        <v>104331</v>
      </c>
      <c r="E305" s="30">
        <v>4061</v>
      </c>
      <c r="F305" s="30"/>
      <c r="G305" s="30" t="s">
        <v>30523</v>
      </c>
      <c r="H305" s="30" t="s">
        <v>104332</v>
      </c>
      <c r="I305" s="30">
        <v>327890</v>
      </c>
      <c r="J305" s="30">
        <v>362220</v>
      </c>
      <c r="K305" s="135">
        <v>1</v>
      </c>
      <c r="L305" s="30">
        <v>1</v>
      </c>
      <c r="M305" s="30">
        <v>27</v>
      </c>
      <c r="N305" s="30">
        <v>27</v>
      </c>
      <c r="O305" s="28" t="s">
        <v>30608</v>
      </c>
      <c r="P305" s="88"/>
    </row>
    <row r="306" spans="1:16" x14ac:dyDescent="0.3">
      <c r="A306" s="30" t="s">
        <v>103453</v>
      </c>
      <c r="B306" s="30" t="s">
        <v>104333</v>
      </c>
      <c r="C306" s="30" t="s">
        <v>69525</v>
      </c>
      <c r="D306" s="30" t="s">
        <v>104334</v>
      </c>
      <c r="E306" s="30"/>
      <c r="F306" s="30"/>
      <c r="G306" s="30" t="s">
        <v>53719</v>
      </c>
      <c r="H306" s="30" t="s">
        <v>104335</v>
      </c>
      <c r="I306" s="30">
        <v>329050</v>
      </c>
      <c r="J306" s="30">
        <v>340030</v>
      </c>
      <c r="K306" s="30">
        <v>8</v>
      </c>
      <c r="L306" s="30">
        <v>8</v>
      </c>
      <c r="M306" s="30">
        <v>27</v>
      </c>
      <c r="N306" s="30">
        <v>27</v>
      </c>
      <c r="O306" s="28" t="s">
        <v>69525</v>
      </c>
      <c r="P306" s="88"/>
    </row>
    <row r="307" spans="1:16" x14ac:dyDescent="0.3">
      <c r="A307" s="30" t="s">
        <v>103453</v>
      </c>
      <c r="B307" s="30" t="s">
        <v>104336</v>
      </c>
      <c r="C307" s="30" t="s">
        <v>62428</v>
      </c>
      <c r="D307" s="30" t="s">
        <v>104337</v>
      </c>
      <c r="E307" s="30"/>
      <c r="F307" s="30">
        <v>10.8</v>
      </c>
      <c r="G307" s="30" t="s">
        <v>53719</v>
      </c>
      <c r="H307" s="30" t="s">
        <v>104338</v>
      </c>
      <c r="I307" s="30">
        <v>342100</v>
      </c>
      <c r="J307" s="30">
        <v>345900</v>
      </c>
      <c r="K307" s="30">
        <v>8</v>
      </c>
      <c r="L307" s="30">
        <v>8</v>
      </c>
      <c r="M307" s="30">
        <v>27</v>
      </c>
      <c r="N307" s="30">
        <v>27</v>
      </c>
      <c r="O307" s="28" t="s">
        <v>62428</v>
      </c>
      <c r="P307" s="88"/>
    </row>
    <row r="308" spans="1:16" x14ac:dyDescent="0.3">
      <c r="A308" s="30" t="s">
        <v>103454</v>
      </c>
      <c r="B308" s="30" t="s">
        <v>29973</v>
      </c>
      <c r="C308" s="30" t="s">
        <v>982</v>
      </c>
      <c r="D308" s="30" t="s">
        <v>29974</v>
      </c>
      <c r="E308" s="30"/>
      <c r="F308" s="30">
        <v>4</v>
      </c>
      <c r="G308" s="30" t="s">
        <v>103</v>
      </c>
      <c r="H308" s="30" t="s">
        <v>29975</v>
      </c>
      <c r="I308" s="30">
        <v>310580</v>
      </c>
      <c r="J308" s="30">
        <v>221480</v>
      </c>
      <c r="K308" s="135">
        <v>5</v>
      </c>
      <c r="L308" s="30">
        <v>5</v>
      </c>
      <c r="M308" s="30">
        <v>27</v>
      </c>
      <c r="N308" s="30">
        <v>27</v>
      </c>
      <c r="O308" s="28" t="s">
        <v>982</v>
      </c>
      <c r="P308" s="88"/>
    </row>
    <row r="309" spans="1:16" x14ac:dyDescent="0.3">
      <c r="A309" s="30" t="s">
        <v>103454</v>
      </c>
      <c r="B309" s="30" t="s">
        <v>29982</v>
      </c>
      <c r="C309" s="30" t="s">
        <v>20686</v>
      </c>
      <c r="D309" s="30" t="s">
        <v>29983</v>
      </c>
      <c r="E309" s="30">
        <v>1535</v>
      </c>
      <c r="F309" s="30">
        <v>3615</v>
      </c>
      <c r="G309" s="30" t="s">
        <v>2873</v>
      </c>
      <c r="H309" s="30" t="s">
        <v>29984</v>
      </c>
      <c r="I309" s="30">
        <v>326346</v>
      </c>
      <c r="J309" s="30">
        <v>214778</v>
      </c>
      <c r="K309" s="135">
        <v>5</v>
      </c>
      <c r="L309" s="30">
        <v>5</v>
      </c>
      <c r="M309" s="30">
        <v>27</v>
      </c>
      <c r="N309" s="30">
        <v>27</v>
      </c>
      <c r="O309" s="28" t="s">
        <v>20686</v>
      </c>
      <c r="P309" s="88"/>
    </row>
    <row r="310" spans="1:16" x14ac:dyDescent="0.3">
      <c r="A310" s="30" t="s">
        <v>103454</v>
      </c>
      <c r="B310" s="30" t="s">
        <v>29985</v>
      </c>
      <c r="C310" s="30" t="s">
        <v>164</v>
      </c>
      <c r="D310" s="30" t="s">
        <v>29986</v>
      </c>
      <c r="E310" s="30">
        <v>2887</v>
      </c>
      <c r="F310" s="30">
        <v>6794</v>
      </c>
      <c r="G310" s="30" t="s">
        <v>103</v>
      </c>
      <c r="H310" s="30" t="s">
        <v>29956</v>
      </c>
      <c r="I310" s="30">
        <v>305921</v>
      </c>
      <c r="J310" s="30">
        <v>227595</v>
      </c>
      <c r="K310" s="135">
        <v>5</v>
      </c>
      <c r="L310" s="30">
        <v>2</v>
      </c>
      <c r="M310" s="30">
        <v>27</v>
      </c>
      <c r="N310" s="30">
        <v>27</v>
      </c>
      <c r="O310" s="28" t="s">
        <v>164</v>
      </c>
      <c r="P310" s="88"/>
    </row>
    <row r="311" spans="1:16" x14ac:dyDescent="0.3">
      <c r="A311" s="30" t="s">
        <v>103454</v>
      </c>
      <c r="B311" s="30" t="s">
        <v>29942</v>
      </c>
      <c r="C311" s="30" t="s">
        <v>28259</v>
      </c>
      <c r="D311" s="30" t="s">
        <v>29943</v>
      </c>
      <c r="E311" s="30">
        <v>83</v>
      </c>
      <c r="F311" s="30"/>
      <c r="G311" s="30" t="s">
        <v>2873</v>
      </c>
      <c r="H311" s="30" t="s">
        <v>29944</v>
      </c>
      <c r="I311" s="30">
        <v>333382</v>
      </c>
      <c r="J311" s="30">
        <v>209730</v>
      </c>
      <c r="K311" s="30">
        <v>5</v>
      </c>
      <c r="L311" s="30">
        <v>5</v>
      </c>
      <c r="M311" s="30">
        <v>27</v>
      </c>
      <c r="N311" s="30">
        <v>27</v>
      </c>
      <c r="O311" s="28" t="s">
        <v>28259</v>
      </c>
      <c r="P311" s="88"/>
    </row>
    <row r="312" spans="1:16" x14ac:dyDescent="0.3">
      <c r="A312" s="30" t="s">
        <v>103454</v>
      </c>
      <c r="B312" s="30" t="s">
        <v>30012</v>
      </c>
      <c r="C312" s="30" t="s">
        <v>14301</v>
      </c>
      <c r="D312" s="30" t="s">
        <v>30013</v>
      </c>
      <c r="E312" s="30">
        <v>1918</v>
      </c>
      <c r="F312" s="30">
        <v>4476</v>
      </c>
      <c r="G312" s="30" t="s">
        <v>14300</v>
      </c>
      <c r="H312" s="30" t="s">
        <v>30014</v>
      </c>
      <c r="I312" s="30">
        <v>320805</v>
      </c>
      <c r="J312" s="30">
        <v>212409</v>
      </c>
      <c r="K312" s="136">
        <v>1</v>
      </c>
      <c r="L312" s="30">
        <v>8</v>
      </c>
      <c r="M312" s="30">
        <v>27</v>
      </c>
      <c r="N312" s="30">
        <v>27</v>
      </c>
      <c r="O312" s="28" t="s">
        <v>14301</v>
      </c>
      <c r="P312" s="88"/>
    </row>
    <row r="313" spans="1:16" x14ac:dyDescent="0.3">
      <c r="A313" s="30" t="s">
        <v>103454</v>
      </c>
      <c r="B313" s="30" t="s">
        <v>29998</v>
      </c>
      <c r="C313" s="30" t="s">
        <v>475</v>
      </c>
      <c r="D313" s="30" t="s">
        <v>29999</v>
      </c>
      <c r="E313" s="30">
        <v>378.5</v>
      </c>
      <c r="F313" s="30"/>
      <c r="G313" s="30" t="s">
        <v>103</v>
      </c>
      <c r="H313" s="30" t="s">
        <v>29956</v>
      </c>
      <c r="I313" s="30">
        <v>315500</v>
      </c>
      <c r="J313" s="30">
        <v>220300</v>
      </c>
      <c r="K313" s="135">
        <v>5</v>
      </c>
      <c r="L313" s="30">
        <v>5</v>
      </c>
      <c r="M313" s="30">
        <v>27</v>
      </c>
      <c r="N313" s="30">
        <v>27</v>
      </c>
      <c r="O313" s="28" t="s">
        <v>475</v>
      </c>
      <c r="P313" s="88"/>
    </row>
    <row r="314" spans="1:16" x14ac:dyDescent="0.3">
      <c r="A314" s="30" t="s">
        <v>103454</v>
      </c>
      <c r="B314" s="30" t="s">
        <v>30066</v>
      </c>
      <c r="C314" s="30" t="s">
        <v>5194</v>
      </c>
      <c r="D314" s="30" t="s">
        <v>30067</v>
      </c>
      <c r="E314" s="30">
        <v>5.6</v>
      </c>
      <c r="F314" s="30"/>
      <c r="G314" s="30" t="s">
        <v>2527</v>
      </c>
      <c r="H314" s="30" t="s">
        <v>30068</v>
      </c>
      <c r="I314" s="30">
        <v>333720</v>
      </c>
      <c r="J314" s="30">
        <v>189530</v>
      </c>
      <c r="K314" s="30">
        <v>8</v>
      </c>
      <c r="L314" s="30">
        <v>8</v>
      </c>
      <c r="M314" s="30">
        <v>27</v>
      </c>
      <c r="N314" s="30">
        <v>27</v>
      </c>
      <c r="O314" s="28" t="s">
        <v>5194</v>
      </c>
      <c r="P314" s="88"/>
    </row>
    <row r="315" spans="1:16" x14ac:dyDescent="0.3">
      <c r="A315" s="30" t="s">
        <v>103454</v>
      </c>
      <c r="B315" s="30" t="s">
        <v>29951</v>
      </c>
      <c r="C315" s="30" t="s">
        <v>4601</v>
      </c>
      <c r="D315" s="30" t="s">
        <v>29952</v>
      </c>
      <c r="E315" s="30">
        <v>47.5</v>
      </c>
      <c r="F315" s="30"/>
      <c r="G315" s="30" t="s">
        <v>2527</v>
      </c>
      <c r="H315" s="30" t="s">
        <v>29953</v>
      </c>
      <c r="I315" s="30">
        <v>333940</v>
      </c>
      <c r="J315" s="30">
        <v>189768</v>
      </c>
      <c r="K315" s="30">
        <v>5</v>
      </c>
      <c r="L315" s="30">
        <v>8</v>
      </c>
      <c r="M315" s="30">
        <v>27</v>
      </c>
      <c r="N315" s="30">
        <v>27</v>
      </c>
      <c r="O315" s="28" t="s">
        <v>4601</v>
      </c>
      <c r="P315" s="88"/>
    </row>
    <row r="316" spans="1:16" x14ac:dyDescent="0.3">
      <c r="A316" s="30" t="s">
        <v>103454</v>
      </c>
      <c r="B316" s="30" t="s">
        <v>29989</v>
      </c>
      <c r="C316" s="30" t="s">
        <v>1267</v>
      </c>
      <c r="D316" s="30" t="s">
        <v>29990</v>
      </c>
      <c r="E316" s="30"/>
      <c r="F316" s="30">
        <v>26.4</v>
      </c>
      <c r="G316" s="30" t="s">
        <v>103</v>
      </c>
      <c r="H316" s="30" t="s">
        <v>29991</v>
      </c>
      <c r="I316" s="30">
        <v>292550</v>
      </c>
      <c r="J316" s="30">
        <v>229380</v>
      </c>
      <c r="K316" s="136">
        <v>5</v>
      </c>
      <c r="L316" s="30">
        <v>8</v>
      </c>
      <c r="M316" s="30">
        <v>27</v>
      </c>
      <c r="N316" s="30">
        <v>27</v>
      </c>
      <c r="O316" s="28" t="s">
        <v>1267</v>
      </c>
      <c r="P316" s="88"/>
    </row>
    <row r="317" spans="1:16" x14ac:dyDescent="0.3">
      <c r="A317" s="30" t="s">
        <v>103454</v>
      </c>
      <c r="B317" s="30" t="s">
        <v>30057</v>
      </c>
      <c r="C317" s="30" t="s">
        <v>1254</v>
      </c>
      <c r="D317" s="30" t="s">
        <v>30058</v>
      </c>
      <c r="E317" s="30"/>
      <c r="F317" s="30"/>
      <c r="G317" s="30" t="s">
        <v>103</v>
      </c>
      <c r="H317" s="30" t="s">
        <v>30059</v>
      </c>
      <c r="I317" s="30">
        <v>300378</v>
      </c>
      <c r="J317" s="30">
        <v>230142</v>
      </c>
      <c r="K317" s="136">
        <v>5</v>
      </c>
      <c r="L317" s="30">
        <v>8</v>
      </c>
      <c r="M317" s="30">
        <v>27</v>
      </c>
      <c r="N317" s="30">
        <v>27</v>
      </c>
      <c r="O317" s="28" t="s">
        <v>1254</v>
      </c>
      <c r="P317" s="88"/>
    </row>
    <row r="318" spans="1:16" x14ac:dyDescent="0.3">
      <c r="A318" s="30" t="s">
        <v>103454</v>
      </c>
      <c r="B318" s="30" t="s">
        <v>30036</v>
      </c>
      <c r="C318" s="30" t="s">
        <v>1027</v>
      </c>
      <c r="D318" s="30" t="s">
        <v>30037</v>
      </c>
      <c r="E318" s="30">
        <v>13</v>
      </c>
      <c r="F318" s="30"/>
      <c r="G318" s="30" t="s">
        <v>103</v>
      </c>
      <c r="H318" s="30" t="s">
        <v>30038</v>
      </c>
      <c r="I318" s="30">
        <v>289750</v>
      </c>
      <c r="J318" s="30">
        <v>224370</v>
      </c>
      <c r="K318" s="30">
        <v>8</v>
      </c>
      <c r="L318" s="30">
        <v>8</v>
      </c>
      <c r="M318" s="30">
        <v>27</v>
      </c>
      <c r="N318" s="30">
        <v>27</v>
      </c>
      <c r="O318" s="28" t="s">
        <v>1027</v>
      </c>
      <c r="P318" s="88"/>
    </row>
    <row r="319" spans="1:16" x14ac:dyDescent="0.3">
      <c r="A319" s="30" t="s">
        <v>103454</v>
      </c>
      <c r="B319" s="30" t="s">
        <v>30018</v>
      </c>
      <c r="C319" s="30" t="s">
        <v>29184</v>
      </c>
      <c r="D319" s="30" t="s">
        <v>30019</v>
      </c>
      <c r="E319" s="30">
        <v>811.6</v>
      </c>
      <c r="F319" s="30"/>
      <c r="G319" s="30" t="s">
        <v>103</v>
      </c>
      <c r="H319" s="30" t="s">
        <v>29984</v>
      </c>
      <c r="I319" s="30">
        <v>322506</v>
      </c>
      <c r="J319" s="30">
        <v>217473</v>
      </c>
      <c r="K319" s="135">
        <v>5</v>
      </c>
      <c r="L319" s="30">
        <v>5</v>
      </c>
      <c r="M319" s="30">
        <v>27</v>
      </c>
      <c r="N319" s="30">
        <v>27</v>
      </c>
      <c r="O319" s="28" t="s">
        <v>29184</v>
      </c>
      <c r="P319" s="88"/>
    </row>
    <row r="320" spans="1:16" x14ac:dyDescent="0.3">
      <c r="A320" s="30" t="s">
        <v>103454</v>
      </c>
      <c r="B320" s="30" t="s">
        <v>30020</v>
      </c>
      <c r="C320" s="30" t="s">
        <v>104</v>
      </c>
      <c r="D320" s="30" t="s">
        <v>30021</v>
      </c>
      <c r="E320" s="30"/>
      <c r="F320" s="30">
        <v>10</v>
      </c>
      <c r="G320" s="30" t="s">
        <v>103</v>
      </c>
      <c r="H320" s="30" t="s">
        <v>30022</v>
      </c>
      <c r="I320" s="30">
        <v>317850</v>
      </c>
      <c r="J320" s="30">
        <v>223300</v>
      </c>
      <c r="K320" s="30">
        <v>8</v>
      </c>
      <c r="L320" s="30">
        <v>8</v>
      </c>
      <c r="M320" s="30">
        <v>27</v>
      </c>
      <c r="N320" s="30">
        <v>27</v>
      </c>
      <c r="O320" s="28" t="s">
        <v>104</v>
      </c>
      <c r="P320" s="88"/>
    </row>
    <row r="321" spans="1:16" x14ac:dyDescent="0.3">
      <c r="A321" s="30" t="s">
        <v>103454</v>
      </c>
      <c r="B321" s="30" t="s">
        <v>103457</v>
      </c>
      <c r="C321" s="30" t="s">
        <v>80079</v>
      </c>
      <c r="D321" s="30" t="s">
        <v>103458</v>
      </c>
      <c r="E321" s="30"/>
      <c r="F321" s="30">
        <v>0.15</v>
      </c>
      <c r="G321" s="30" t="s">
        <v>103</v>
      </c>
      <c r="H321" s="30" t="s">
        <v>103459</v>
      </c>
      <c r="I321" s="30">
        <v>322150</v>
      </c>
      <c r="J321" s="30">
        <v>217000</v>
      </c>
      <c r="K321" s="30">
        <v>8</v>
      </c>
      <c r="L321" s="30">
        <v>8</v>
      </c>
      <c r="M321" s="30">
        <v>27</v>
      </c>
      <c r="N321" s="30">
        <v>27</v>
      </c>
      <c r="O321" s="28" t="s">
        <v>80079</v>
      </c>
      <c r="P321" s="88"/>
    </row>
    <row r="322" spans="1:16" x14ac:dyDescent="0.3">
      <c r="A322" s="30" t="s">
        <v>103454</v>
      </c>
      <c r="B322" s="28" t="s">
        <v>29965</v>
      </c>
      <c r="C322" s="28" t="s">
        <v>3244</v>
      </c>
      <c r="D322" s="28" t="s">
        <v>29966</v>
      </c>
      <c r="E322" s="28">
        <v>58</v>
      </c>
      <c r="F322" s="28">
        <v>348</v>
      </c>
      <c r="G322" s="28" t="s">
        <v>2873</v>
      </c>
      <c r="H322" s="28" t="s">
        <v>29967</v>
      </c>
      <c r="I322" s="28">
        <v>347270</v>
      </c>
      <c r="J322" s="28">
        <v>198860</v>
      </c>
      <c r="K322" s="30">
        <v>5</v>
      </c>
      <c r="L322" s="28">
        <v>5</v>
      </c>
      <c r="M322" s="30">
        <v>27</v>
      </c>
      <c r="N322" s="30">
        <v>27</v>
      </c>
      <c r="O322" s="28" t="s">
        <v>3244</v>
      </c>
      <c r="P322" s="88"/>
    </row>
    <row r="323" spans="1:16" x14ac:dyDescent="0.3">
      <c r="A323" s="30" t="s">
        <v>103454</v>
      </c>
      <c r="B323" s="28" t="s">
        <v>29960</v>
      </c>
      <c r="C323" s="28" t="s">
        <v>25739</v>
      </c>
      <c r="D323" s="28" t="s">
        <v>29961</v>
      </c>
      <c r="E323" s="28"/>
      <c r="F323" s="28">
        <v>1.35</v>
      </c>
      <c r="G323" s="28" t="s">
        <v>2873</v>
      </c>
      <c r="H323" s="28" t="s">
        <v>29956</v>
      </c>
      <c r="I323" s="28">
        <v>324100</v>
      </c>
      <c r="J323" s="28">
        <v>216200</v>
      </c>
      <c r="K323" s="30">
        <v>8</v>
      </c>
      <c r="L323" s="28">
        <v>8</v>
      </c>
      <c r="M323" s="30">
        <v>27</v>
      </c>
      <c r="N323" s="30">
        <v>27</v>
      </c>
      <c r="O323" s="28" t="s">
        <v>25739</v>
      </c>
      <c r="P323" s="88"/>
    </row>
    <row r="324" spans="1:16" x14ac:dyDescent="0.3">
      <c r="A324" s="30" t="s">
        <v>103454</v>
      </c>
      <c r="B324" s="28" t="s">
        <v>30023</v>
      </c>
      <c r="C324" s="28" t="s">
        <v>3207</v>
      </c>
      <c r="D324" s="28" t="s">
        <v>30024</v>
      </c>
      <c r="E324" s="28">
        <v>384</v>
      </c>
      <c r="F324" s="28">
        <v>957</v>
      </c>
      <c r="G324" s="28" t="s">
        <v>2873</v>
      </c>
      <c r="H324" s="28" t="s">
        <v>29991</v>
      </c>
      <c r="I324" s="28">
        <v>334455</v>
      </c>
      <c r="J324" s="28">
        <v>205405</v>
      </c>
      <c r="K324" s="135">
        <v>5</v>
      </c>
      <c r="L324" s="28">
        <v>1.4</v>
      </c>
      <c r="M324" s="30">
        <v>27</v>
      </c>
      <c r="N324" s="30">
        <v>27</v>
      </c>
      <c r="O324" s="28" t="s">
        <v>3207</v>
      </c>
      <c r="P324" s="88"/>
    </row>
    <row r="325" spans="1:16" x14ac:dyDescent="0.3">
      <c r="A325" s="30" t="s">
        <v>103454</v>
      </c>
      <c r="B325" s="28" t="s">
        <v>29976</v>
      </c>
      <c r="C325" s="28" t="s">
        <v>3955</v>
      </c>
      <c r="D325" s="28" t="s">
        <v>29977</v>
      </c>
      <c r="E325" s="28">
        <v>12.3</v>
      </c>
      <c r="F325" s="28">
        <v>24</v>
      </c>
      <c r="G325" s="28" t="s">
        <v>2873</v>
      </c>
      <c r="H325" s="28" t="s">
        <v>29978</v>
      </c>
      <c r="I325" s="28">
        <v>338340</v>
      </c>
      <c r="J325" s="28">
        <v>210160</v>
      </c>
      <c r="K325" s="144">
        <v>8</v>
      </c>
      <c r="L325" s="28">
        <v>5</v>
      </c>
      <c r="M325" s="30">
        <v>27</v>
      </c>
      <c r="N325" s="30">
        <v>27</v>
      </c>
      <c r="O325" s="28" t="s">
        <v>3955</v>
      </c>
      <c r="P325" s="88"/>
    </row>
    <row r="326" spans="1:16" x14ac:dyDescent="0.3">
      <c r="A326" s="30" t="s">
        <v>103454</v>
      </c>
      <c r="B326" s="28" t="s">
        <v>30054</v>
      </c>
      <c r="C326" s="28" t="s">
        <v>138</v>
      </c>
      <c r="D326" s="28" t="s">
        <v>30055</v>
      </c>
      <c r="E326" s="28">
        <v>36</v>
      </c>
      <c r="F326" s="28">
        <v>108</v>
      </c>
      <c r="G326" s="28" t="s">
        <v>103</v>
      </c>
      <c r="H326" s="28" t="s">
        <v>30056</v>
      </c>
      <c r="I326" s="28">
        <v>307370</v>
      </c>
      <c r="J326" s="28">
        <v>227580</v>
      </c>
      <c r="K326" s="30">
        <v>5</v>
      </c>
      <c r="L326" s="28">
        <v>5</v>
      </c>
      <c r="M326" s="30">
        <v>27</v>
      </c>
      <c r="N326" s="30">
        <v>27</v>
      </c>
      <c r="O326" s="28" t="s">
        <v>138</v>
      </c>
      <c r="P326" s="88"/>
    </row>
    <row r="327" spans="1:16" x14ac:dyDescent="0.3">
      <c r="A327" s="30" t="s">
        <v>103454</v>
      </c>
      <c r="B327" s="28" t="s">
        <v>30003</v>
      </c>
      <c r="C327" s="28" t="s">
        <v>3037</v>
      </c>
      <c r="D327" s="28" t="s">
        <v>30004</v>
      </c>
      <c r="E327" s="28">
        <v>7.2</v>
      </c>
      <c r="F327" s="28">
        <v>22</v>
      </c>
      <c r="G327" s="28" t="s">
        <v>2873</v>
      </c>
      <c r="H327" s="28" t="s">
        <v>30005</v>
      </c>
      <c r="I327" s="28">
        <v>340800</v>
      </c>
      <c r="J327" s="28">
        <v>201920</v>
      </c>
      <c r="K327" s="30">
        <v>8</v>
      </c>
      <c r="L327" s="28">
        <v>8</v>
      </c>
      <c r="M327" s="30">
        <v>27</v>
      </c>
      <c r="N327" s="30">
        <v>27</v>
      </c>
      <c r="O327" s="28" t="s">
        <v>3037</v>
      </c>
      <c r="P327" s="88"/>
    </row>
    <row r="328" spans="1:16" x14ac:dyDescent="0.3">
      <c r="A328" s="30" t="s">
        <v>103454</v>
      </c>
      <c r="B328" s="28" t="s">
        <v>29948</v>
      </c>
      <c r="C328" s="28" t="s">
        <v>1221</v>
      </c>
      <c r="D328" s="28" t="s">
        <v>29949</v>
      </c>
      <c r="E328" s="28">
        <v>114</v>
      </c>
      <c r="F328" s="28"/>
      <c r="G328" s="28" t="s">
        <v>103</v>
      </c>
      <c r="H328" s="28" t="s">
        <v>29950</v>
      </c>
      <c r="I328" s="28">
        <v>299780</v>
      </c>
      <c r="J328" s="28">
        <v>226036</v>
      </c>
      <c r="K328" s="135">
        <v>5</v>
      </c>
      <c r="L328" s="28">
        <v>2</v>
      </c>
      <c r="M328" s="30">
        <v>27</v>
      </c>
      <c r="N328" s="30">
        <v>27</v>
      </c>
      <c r="O328" s="28" t="s">
        <v>1221</v>
      </c>
      <c r="P328" s="88"/>
    </row>
    <row r="329" spans="1:16" x14ac:dyDescent="0.3">
      <c r="A329" s="30" t="s">
        <v>103454</v>
      </c>
      <c r="B329" s="28" t="s">
        <v>30047</v>
      </c>
      <c r="C329" s="28" t="s">
        <v>3202</v>
      </c>
      <c r="D329" s="28" t="s">
        <v>30048</v>
      </c>
      <c r="E329" s="28">
        <v>82</v>
      </c>
      <c r="F329" s="28">
        <v>246</v>
      </c>
      <c r="G329" s="28" t="s">
        <v>2873</v>
      </c>
      <c r="H329" s="28" t="s">
        <v>30049</v>
      </c>
      <c r="I329" s="28">
        <v>333750</v>
      </c>
      <c r="J329" s="28">
        <v>202400</v>
      </c>
      <c r="K329" s="135">
        <v>5</v>
      </c>
      <c r="L329" s="28">
        <v>5</v>
      </c>
      <c r="M329" s="30">
        <v>27</v>
      </c>
      <c r="N329" s="30">
        <v>27</v>
      </c>
      <c r="O329" s="28" t="s">
        <v>3202</v>
      </c>
      <c r="P329" s="88"/>
    </row>
    <row r="330" spans="1:16" x14ac:dyDescent="0.3">
      <c r="A330" s="30" t="s">
        <v>103454</v>
      </c>
      <c r="B330" s="28" t="s">
        <v>30015</v>
      </c>
      <c r="C330" s="28" t="s">
        <v>3992</v>
      </c>
      <c r="D330" s="28" t="s">
        <v>30016</v>
      </c>
      <c r="E330" s="28">
        <v>50</v>
      </c>
      <c r="F330" s="28">
        <v>228</v>
      </c>
      <c r="G330" s="28" t="s">
        <v>2873</v>
      </c>
      <c r="H330" s="28" t="s">
        <v>30017</v>
      </c>
      <c r="I330" s="28">
        <v>337783</v>
      </c>
      <c r="J330" s="28">
        <v>210477</v>
      </c>
      <c r="K330" s="136">
        <v>5</v>
      </c>
      <c r="L330" s="28">
        <v>5</v>
      </c>
      <c r="M330" s="30">
        <v>27</v>
      </c>
      <c r="N330" s="30">
        <v>27</v>
      </c>
      <c r="O330" s="28" t="s">
        <v>3992</v>
      </c>
      <c r="P330" s="88"/>
    </row>
    <row r="331" spans="1:16" x14ac:dyDescent="0.3">
      <c r="A331" s="30" t="s">
        <v>103454</v>
      </c>
      <c r="B331" s="28" t="s">
        <v>29957</v>
      </c>
      <c r="C331" s="28" t="s">
        <v>28066</v>
      </c>
      <c r="D331" s="28" t="s">
        <v>29958</v>
      </c>
      <c r="E331" s="28">
        <v>39</v>
      </c>
      <c r="F331" s="28"/>
      <c r="G331" s="28" t="s">
        <v>103</v>
      </c>
      <c r="H331" s="28" t="s">
        <v>29959</v>
      </c>
      <c r="I331" s="28">
        <v>323819</v>
      </c>
      <c r="J331" s="28">
        <v>220066</v>
      </c>
      <c r="K331" s="135">
        <v>5</v>
      </c>
      <c r="L331" s="28">
        <v>1</v>
      </c>
      <c r="M331" s="30">
        <v>27</v>
      </c>
      <c r="N331" s="30">
        <v>27</v>
      </c>
      <c r="O331" s="28" t="s">
        <v>28066</v>
      </c>
      <c r="P331" s="88"/>
    </row>
    <row r="332" spans="1:16" x14ac:dyDescent="0.3">
      <c r="A332" s="30" t="s">
        <v>103454</v>
      </c>
      <c r="B332" s="28" t="s">
        <v>30030</v>
      </c>
      <c r="C332" s="28" t="s">
        <v>125</v>
      </c>
      <c r="D332" s="28" t="s">
        <v>30031</v>
      </c>
      <c r="E332" s="28">
        <v>21</v>
      </c>
      <c r="F332" s="28"/>
      <c r="G332" s="28" t="s">
        <v>103</v>
      </c>
      <c r="H332" s="28" t="s">
        <v>30032</v>
      </c>
      <c r="I332" s="28">
        <v>305130</v>
      </c>
      <c r="J332" s="28">
        <v>230830</v>
      </c>
      <c r="K332" s="135">
        <v>5</v>
      </c>
      <c r="L332" s="28">
        <v>4</v>
      </c>
      <c r="M332" s="30">
        <v>27</v>
      </c>
      <c r="N332" s="30">
        <v>27</v>
      </c>
      <c r="O332" s="28" t="s">
        <v>125</v>
      </c>
      <c r="P332" s="88"/>
    </row>
    <row r="333" spans="1:16" x14ac:dyDescent="0.3">
      <c r="A333" s="30" t="s">
        <v>103454</v>
      </c>
      <c r="B333" s="28" t="s">
        <v>30083</v>
      </c>
      <c r="C333" s="28" t="s">
        <v>3514</v>
      </c>
      <c r="D333" s="28" t="s">
        <v>30084</v>
      </c>
      <c r="E333" s="28"/>
      <c r="F333" s="28">
        <v>4</v>
      </c>
      <c r="G333" s="28" t="s">
        <v>2873</v>
      </c>
      <c r="H333" s="28" t="s">
        <v>30085</v>
      </c>
      <c r="I333" s="28">
        <v>334000</v>
      </c>
      <c r="J333" s="28">
        <v>195350</v>
      </c>
      <c r="K333" s="30">
        <v>8</v>
      </c>
      <c r="L333" s="28">
        <v>8</v>
      </c>
      <c r="M333" s="30">
        <v>27</v>
      </c>
      <c r="N333" s="30">
        <v>27</v>
      </c>
      <c r="O333" s="28" t="s">
        <v>3514</v>
      </c>
      <c r="P333" s="88"/>
    </row>
    <row r="334" spans="1:16" x14ac:dyDescent="0.3">
      <c r="A334" s="30" t="s">
        <v>103454</v>
      </c>
      <c r="B334" s="28" t="s">
        <v>29994</v>
      </c>
      <c r="C334" s="28" t="s">
        <v>18572</v>
      </c>
      <c r="D334" s="28" t="s">
        <v>29995</v>
      </c>
      <c r="E334" s="28">
        <v>107.5</v>
      </c>
      <c r="F334" s="28"/>
      <c r="G334" s="28" t="s">
        <v>2873</v>
      </c>
      <c r="H334" s="28" t="s">
        <v>29956</v>
      </c>
      <c r="I334" s="28">
        <v>330300</v>
      </c>
      <c r="J334" s="28">
        <v>211150</v>
      </c>
      <c r="K334" s="135">
        <v>5</v>
      </c>
      <c r="L334" s="28">
        <v>5</v>
      </c>
      <c r="M334" s="30">
        <v>27</v>
      </c>
      <c r="N334" s="30">
        <v>27</v>
      </c>
      <c r="O334" s="28" t="s">
        <v>18572</v>
      </c>
      <c r="P334" s="88"/>
    </row>
    <row r="335" spans="1:16" x14ac:dyDescent="0.3">
      <c r="A335" s="30" t="s">
        <v>103454</v>
      </c>
      <c r="B335" s="28" t="s">
        <v>29970</v>
      </c>
      <c r="C335" s="28" t="s">
        <v>1681</v>
      </c>
      <c r="D335" s="28" t="s">
        <v>29971</v>
      </c>
      <c r="E335" s="28"/>
      <c r="F335" s="28"/>
      <c r="G335" s="28" t="s">
        <v>103</v>
      </c>
      <c r="H335" s="28" t="s">
        <v>29972</v>
      </c>
      <c r="I335" s="28">
        <v>294380</v>
      </c>
      <c r="J335" s="28">
        <v>234150</v>
      </c>
      <c r="K335" s="30">
        <v>8</v>
      </c>
      <c r="L335" s="28">
        <v>8</v>
      </c>
      <c r="M335" s="30">
        <v>27</v>
      </c>
      <c r="N335" s="30">
        <v>27</v>
      </c>
      <c r="O335" s="28" t="s">
        <v>1681</v>
      </c>
      <c r="P335" s="88"/>
    </row>
    <row r="336" spans="1:16" x14ac:dyDescent="0.3">
      <c r="A336" s="30" t="s">
        <v>103454</v>
      </c>
      <c r="B336" s="28" t="s">
        <v>29954</v>
      </c>
      <c r="C336" s="28" t="s">
        <v>26284</v>
      </c>
      <c r="D336" s="28" t="s">
        <v>29955</v>
      </c>
      <c r="E336" s="28">
        <v>5723</v>
      </c>
      <c r="F336" s="28">
        <v>11805</v>
      </c>
      <c r="G336" s="28" t="s">
        <v>2873</v>
      </c>
      <c r="H336" s="28" t="s">
        <v>29956</v>
      </c>
      <c r="I336" s="28">
        <v>330082</v>
      </c>
      <c r="J336" s="28">
        <v>213206</v>
      </c>
      <c r="K336" s="135">
        <v>5</v>
      </c>
      <c r="L336" s="28">
        <v>2</v>
      </c>
      <c r="M336" s="30">
        <v>27</v>
      </c>
      <c r="N336" s="30">
        <v>27</v>
      </c>
      <c r="O336" s="28" t="s">
        <v>26284</v>
      </c>
      <c r="P336" s="88"/>
    </row>
    <row r="337" spans="1:16" x14ac:dyDescent="0.3">
      <c r="A337" s="30" t="s">
        <v>103454</v>
      </c>
      <c r="B337" s="28" t="s">
        <v>30044</v>
      </c>
      <c r="C337" s="28" t="s">
        <v>189</v>
      </c>
      <c r="D337" s="28" t="s">
        <v>30045</v>
      </c>
      <c r="E337" s="28">
        <v>32.700000000000003</v>
      </c>
      <c r="F337" s="28">
        <v>98</v>
      </c>
      <c r="G337" s="28" t="s">
        <v>103</v>
      </c>
      <c r="H337" s="28" t="s">
        <v>30046</v>
      </c>
      <c r="I337" s="28">
        <v>307850</v>
      </c>
      <c r="J337" s="28">
        <v>225830</v>
      </c>
      <c r="K337" s="147">
        <v>8</v>
      </c>
      <c r="L337" s="28">
        <v>2.5</v>
      </c>
      <c r="M337" s="30">
        <v>27</v>
      </c>
      <c r="N337" s="30">
        <v>27</v>
      </c>
      <c r="O337" s="28" t="s">
        <v>189</v>
      </c>
      <c r="P337" s="88"/>
    </row>
    <row r="338" spans="1:16" x14ac:dyDescent="0.3">
      <c r="A338" s="30" t="s">
        <v>103454</v>
      </c>
      <c r="B338" s="28" t="s">
        <v>30033</v>
      </c>
      <c r="C338" s="28" t="s">
        <v>29449</v>
      </c>
      <c r="D338" s="28" t="s">
        <v>30034</v>
      </c>
      <c r="E338" s="28"/>
      <c r="F338" s="28">
        <v>3.2</v>
      </c>
      <c r="G338" s="28" t="s">
        <v>103</v>
      </c>
      <c r="H338" s="28" t="s">
        <v>30035</v>
      </c>
      <c r="I338" s="28">
        <v>324050</v>
      </c>
      <c r="J338" s="28">
        <v>217920</v>
      </c>
      <c r="K338" s="30">
        <v>8</v>
      </c>
      <c r="L338" s="28">
        <v>8</v>
      </c>
      <c r="M338" s="30">
        <v>27</v>
      </c>
      <c r="N338" s="30">
        <v>27</v>
      </c>
      <c r="O338" s="28" t="s">
        <v>29449</v>
      </c>
      <c r="P338" s="88"/>
    </row>
    <row r="339" spans="1:16" x14ac:dyDescent="0.3">
      <c r="A339" s="30" t="s">
        <v>103454</v>
      </c>
      <c r="B339" s="28" t="s">
        <v>29996</v>
      </c>
      <c r="C339" s="28" t="s">
        <v>48</v>
      </c>
      <c r="D339" s="28" t="s">
        <v>29997</v>
      </c>
      <c r="E339" s="28">
        <v>204</v>
      </c>
      <c r="F339" s="28">
        <v>456</v>
      </c>
      <c r="G339" s="28" t="s">
        <v>2873</v>
      </c>
      <c r="H339" s="28" t="s">
        <v>29956</v>
      </c>
      <c r="I339" s="28">
        <v>338477</v>
      </c>
      <c r="J339" s="28">
        <v>196090</v>
      </c>
      <c r="K339" s="135">
        <v>5</v>
      </c>
      <c r="L339" s="28">
        <v>5</v>
      </c>
      <c r="M339" s="30">
        <v>27</v>
      </c>
      <c r="N339" s="30">
        <v>27</v>
      </c>
      <c r="O339" s="28" t="s">
        <v>48</v>
      </c>
      <c r="P339" s="88"/>
    </row>
    <row r="340" spans="1:16" x14ac:dyDescent="0.3">
      <c r="A340" s="30" t="s">
        <v>103454</v>
      </c>
      <c r="B340" s="28" t="s">
        <v>30050</v>
      </c>
      <c r="C340" s="28" t="s">
        <v>3096</v>
      </c>
      <c r="D340" s="28" t="s">
        <v>30051</v>
      </c>
      <c r="E340" s="28"/>
      <c r="F340" s="28"/>
      <c r="G340" s="28" t="s">
        <v>2873</v>
      </c>
      <c r="H340" s="28" t="s">
        <v>30005</v>
      </c>
      <c r="I340" s="28">
        <v>347650</v>
      </c>
      <c r="J340" s="28">
        <v>203090</v>
      </c>
      <c r="K340" s="30">
        <v>8</v>
      </c>
      <c r="L340" s="28">
        <v>8</v>
      </c>
      <c r="M340" s="30">
        <v>27</v>
      </c>
      <c r="N340" s="30">
        <v>27</v>
      </c>
      <c r="O340" s="28" t="s">
        <v>3096</v>
      </c>
      <c r="P340" s="88"/>
    </row>
    <row r="341" spans="1:16" x14ac:dyDescent="0.3">
      <c r="A341" s="30" t="s">
        <v>103454</v>
      </c>
      <c r="B341" s="28" t="s">
        <v>29987</v>
      </c>
      <c r="C341" s="28" t="s">
        <v>19821</v>
      </c>
      <c r="D341" s="28" t="s">
        <v>29988</v>
      </c>
      <c r="E341" s="28">
        <v>86.6</v>
      </c>
      <c r="F341" s="28"/>
      <c r="G341" s="28" t="s">
        <v>2873</v>
      </c>
      <c r="H341" s="28" t="s">
        <v>29956</v>
      </c>
      <c r="I341" s="28">
        <v>331950</v>
      </c>
      <c r="J341" s="28">
        <v>209360</v>
      </c>
      <c r="K341" s="135">
        <v>5</v>
      </c>
      <c r="L341" s="28">
        <v>5</v>
      </c>
      <c r="M341" s="30">
        <v>27</v>
      </c>
      <c r="N341" s="30">
        <v>27</v>
      </c>
      <c r="O341" s="28" t="s">
        <v>19821</v>
      </c>
      <c r="P341" s="88"/>
    </row>
    <row r="342" spans="1:16" x14ac:dyDescent="0.3">
      <c r="A342" s="30" t="s">
        <v>103454</v>
      </c>
      <c r="B342" s="28" t="s">
        <v>30060</v>
      </c>
      <c r="C342" s="28" t="s">
        <v>3032</v>
      </c>
      <c r="D342" s="28" t="s">
        <v>30061</v>
      </c>
      <c r="E342" s="28">
        <v>16.2</v>
      </c>
      <c r="F342" s="28">
        <v>138</v>
      </c>
      <c r="G342" s="28" t="s">
        <v>2873</v>
      </c>
      <c r="H342" s="28" t="s">
        <v>30062</v>
      </c>
      <c r="I342" s="28">
        <v>343816</v>
      </c>
      <c r="J342" s="28">
        <v>202047</v>
      </c>
      <c r="K342" s="135">
        <v>8</v>
      </c>
      <c r="L342" s="28">
        <v>8</v>
      </c>
      <c r="M342" s="30">
        <v>27</v>
      </c>
      <c r="N342" s="30">
        <v>27</v>
      </c>
      <c r="O342" s="28" t="s">
        <v>3032</v>
      </c>
      <c r="P342" s="88"/>
    </row>
    <row r="343" spans="1:16" x14ac:dyDescent="0.3">
      <c r="A343" s="30" t="s">
        <v>103454</v>
      </c>
      <c r="B343" s="28" t="s">
        <v>30000</v>
      </c>
      <c r="C343" s="28" t="s">
        <v>143</v>
      </c>
      <c r="D343" s="28" t="s">
        <v>30001</v>
      </c>
      <c r="E343" s="28">
        <v>23.7</v>
      </c>
      <c r="F343" s="28">
        <v>54</v>
      </c>
      <c r="G343" s="28" t="s">
        <v>103</v>
      </c>
      <c r="H343" s="28" t="s">
        <v>30002</v>
      </c>
      <c r="I343" s="28">
        <v>301090</v>
      </c>
      <c r="J343" s="28">
        <v>228290</v>
      </c>
      <c r="K343" s="135">
        <v>5</v>
      </c>
      <c r="L343" s="28">
        <v>5</v>
      </c>
      <c r="M343" s="30">
        <v>27</v>
      </c>
      <c r="N343" s="30">
        <v>27</v>
      </c>
      <c r="O343" s="28" t="s">
        <v>143</v>
      </c>
      <c r="P343" s="88"/>
    </row>
    <row r="344" spans="1:16" x14ac:dyDescent="0.3">
      <c r="A344" s="30" t="s">
        <v>103454</v>
      </c>
      <c r="B344" s="28" t="s">
        <v>30039</v>
      </c>
      <c r="C344" s="28" t="s">
        <v>3157</v>
      </c>
      <c r="D344" s="28" t="s">
        <v>30040</v>
      </c>
      <c r="E344" s="28">
        <v>44.5</v>
      </c>
      <c r="F344" s="28">
        <v>134</v>
      </c>
      <c r="G344" s="28" t="s">
        <v>2873</v>
      </c>
      <c r="H344" s="28" t="s">
        <v>29956</v>
      </c>
      <c r="I344" s="28">
        <v>335000</v>
      </c>
      <c r="J344" s="28">
        <v>206770</v>
      </c>
      <c r="K344" s="135">
        <v>5</v>
      </c>
      <c r="L344" s="28">
        <v>5</v>
      </c>
      <c r="M344" s="30">
        <v>27</v>
      </c>
      <c r="N344" s="30">
        <v>27</v>
      </c>
      <c r="O344" s="28" t="s">
        <v>3157</v>
      </c>
      <c r="P344" s="88"/>
    </row>
    <row r="345" spans="1:16" x14ac:dyDescent="0.3">
      <c r="A345" s="30" t="s">
        <v>103454</v>
      </c>
      <c r="B345" s="28" t="s">
        <v>30077</v>
      </c>
      <c r="C345" s="28" t="s">
        <v>26373</v>
      </c>
      <c r="D345" s="28" t="s">
        <v>30078</v>
      </c>
      <c r="E345" s="28">
        <v>5</v>
      </c>
      <c r="F345" s="28"/>
      <c r="G345" s="28" t="s">
        <v>2873</v>
      </c>
      <c r="H345" s="28" t="s">
        <v>30079</v>
      </c>
      <c r="I345" s="28">
        <v>328180</v>
      </c>
      <c r="J345" s="28">
        <v>214810</v>
      </c>
      <c r="K345" s="30">
        <v>8</v>
      </c>
      <c r="L345" s="28">
        <v>8</v>
      </c>
      <c r="M345" s="30">
        <v>27</v>
      </c>
      <c r="N345" s="30">
        <v>27</v>
      </c>
      <c r="O345" s="28" t="s">
        <v>26373</v>
      </c>
      <c r="P345" s="88"/>
    </row>
    <row r="346" spans="1:16" x14ac:dyDescent="0.3">
      <c r="A346" s="30" t="s">
        <v>103454</v>
      </c>
      <c r="B346" s="28" t="s">
        <v>30009</v>
      </c>
      <c r="C346" s="28" t="s">
        <v>5267</v>
      </c>
      <c r="D346" s="28" t="s">
        <v>30010</v>
      </c>
      <c r="E346" s="28">
        <v>57900</v>
      </c>
      <c r="F346" s="28">
        <v>122256</v>
      </c>
      <c r="G346" s="28" t="s">
        <v>2527</v>
      </c>
      <c r="H346" s="28" t="s">
        <v>30011</v>
      </c>
      <c r="I346" s="28">
        <v>333450</v>
      </c>
      <c r="J346" s="28">
        <v>184110</v>
      </c>
      <c r="K346" s="30">
        <v>8</v>
      </c>
      <c r="L346" s="28">
        <v>8</v>
      </c>
      <c r="M346" s="30">
        <v>27</v>
      </c>
      <c r="N346" s="30">
        <v>27</v>
      </c>
      <c r="O346" s="28" t="s">
        <v>5267</v>
      </c>
      <c r="P346" s="88"/>
    </row>
    <row r="347" spans="1:16" x14ac:dyDescent="0.3">
      <c r="A347" s="30" t="s">
        <v>103454</v>
      </c>
      <c r="B347" s="30" t="s">
        <v>30469</v>
      </c>
      <c r="C347" s="30" t="s">
        <v>30469</v>
      </c>
      <c r="D347" s="30"/>
      <c r="E347" s="30"/>
      <c r="F347" s="30"/>
      <c r="G347" s="30"/>
      <c r="H347" s="30"/>
      <c r="I347" s="30"/>
      <c r="J347" s="30"/>
      <c r="K347" s="30">
        <v>9.6999999999999993</v>
      </c>
      <c r="L347" s="30">
        <v>9.6999999999999993</v>
      </c>
      <c r="M347" s="30">
        <v>72.900000000000006</v>
      </c>
      <c r="N347" s="30">
        <v>72.900000000000006</v>
      </c>
      <c r="O347" s="28" t="s">
        <v>30473</v>
      </c>
      <c r="P347" s="88"/>
    </row>
    <row r="348" spans="1:16" x14ac:dyDescent="0.3">
      <c r="A348" s="30" t="s">
        <v>103454</v>
      </c>
      <c r="B348" s="30" t="s">
        <v>30470</v>
      </c>
      <c r="C348" s="30" t="s">
        <v>30470</v>
      </c>
      <c r="D348" s="30"/>
      <c r="E348" s="30"/>
      <c r="F348" s="30"/>
      <c r="G348" s="30"/>
      <c r="H348" s="30"/>
      <c r="I348" s="30"/>
      <c r="J348" s="30"/>
      <c r="K348" s="30"/>
      <c r="L348" s="30"/>
      <c r="M348" s="30"/>
      <c r="N348" s="30"/>
      <c r="O348" s="28" t="s">
        <v>30474</v>
      </c>
      <c r="P348" s="88"/>
    </row>
    <row r="349" spans="1:16" x14ac:dyDescent="0.3">
      <c r="A349" s="30" t="s">
        <v>103454</v>
      </c>
      <c r="B349" s="28" t="s">
        <v>30075</v>
      </c>
      <c r="C349" s="28" t="s">
        <v>15927</v>
      </c>
      <c r="D349" s="28" t="s">
        <v>30076</v>
      </c>
      <c r="E349" s="28">
        <v>19.3</v>
      </c>
      <c r="F349" s="28"/>
      <c r="G349" s="28" t="s">
        <v>4771</v>
      </c>
      <c r="H349" s="28" t="s">
        <v>30074</v>
      </c>
      <c r="I349" s="28">
        <v>325109</v>
      </c>
      <c r="J349" s="28">
        <v>199905</v>
      </c>
      <c r="K349" s="30">
        <v>8</v>
      </c>
      <c r="L349" s="28">
        <v>8</v>
      </c>
      <c r="M349" s="30">
        <v>27</v>
      </c>
      <c r="N349" s="30">
        <v>27</v>
      </c>
      <c r="O349" s="28" t="s">
        <v>15927</v>
      </c>
      <c r="P349" s="88"/>
    </row>
    <row r="350" spans="1:16" x14ac:dyDescent="0.3">
      <c r="A350" s="30" t="s">
        <v>103454</v>
      </c>
      <c r="B350" s="28" t="s">
        <v>30052</v>
      </c>
      <c r="C350" s="28" t="s">
        <v>633</v>
      </c>
      <c r="D350" s="28" t="s">
        <v>30053</v>
      </c>
      <c r="E350" s="28"/>
      <c r="F350" s="28"/>
      <c r="G350" s="28" t="s">
        <v>103</v>
      </c>
      <c r="H350" s="28" t="s">
        <v>30046</v>
      </c>
      <c r="I350" s="28">
        <v>309320</v>
      </c>
      <c r="J350" s="28">
        <v>225340</v>
      </c>
      <c r="K350" s="30">
        <v>8</v>
      </c>
      <c r="L350" s="28">
        <v>8</v>
      </c>
      <c r="M350" s="30">
        <v>27</v>
      </c>
      <c r="N350" s="30">
        <v>27</v>
      </c>
      <c r="O350" s="28" t="s">
        <v>633</v>
      </c>
      <c r="P350" s="88"/>
    </row>
    <row r="351" spans="1:16" x14ac:dyDescent="0.3">
      <c r="A351" s="30" t="s">
        <v>103454</v>
      </c>
      <c r="B351" s="28" t="s">
        <v>29968</v>
      </c>
      <c r="C351" s="28" t="s">
        <v>386</v>
      </c>
      <c r="D351" s="28" t="s">
        <v>29969</v>
      </c>
      <c r="E351" s="28"/>
      <c r="F351" s="28"/>
      <c r="G351" s="28" t="s">
        <v>103</v>
      </c>
      <c r="H351" s="28" t="s">
        <v>29956</v>
      </c>
      <c r="I351" s="28">
        <v>310650</v>
      </c>
      <c r="J351" s="28">
        <v>224850</v>
      </c>
      <c r="K351" s="30">
        <v>8</v>
      </c>
      <c r="L351" s="28">
        <v>8</v>
      </c>
      <c r="M351" s="30">
        <v>27</v>
      </c>
      <c r="N351" s="30">
        <v>27</v>
      </c>
      <c r="O351" s="28" t="s">
        <v>386</v>
      </c>
      <c r="P351" s="88"/>
    </row>
    <row r="352" spans="1:16" x14ac:dyDescent="0.3">
      <c r="A352" s="30" t="s">
        <v>103454</v>
      </c>
      <c r="B352" s="28" t="s">
        <v>30080</v>
      </c>
      <c r="C352" s="28" t="s">
        <v>2190</v>
      </c>
      <c r="D352" s="28" t="s">
        <v>30081</v>
      </c>
      <c r="E352" s="28"/>
      <c r="F352" s="28">
        <v>0.8</v>
      </c>
      <c r="G352" s="28" t="s">
        <v>103</v>
      </c>
      <c r="H352" s="28" t="s">
        <v>30082</v>
      </c>
      <c r="I352" s="28">
        <v>299650</v>
      </c>
      <c r="J352" s="28">
        <v>234100</v>
      </c>
      <c r="K352" s="30">
        <v>8</v>
      </c>
      <c r="L352" s="28">
        <v>8</v>
      </c>
      <c r="M352" s="30">
        <v>27</v>
      </c>
      <c r="N352" s="30">
        <v>27</v>
      </c>
      <c r="O352" s="28" t="s">
        <v>2190</v>
      </c>
      <c r="P352" s="88"/>
    </row>
    <row r="353" spans="1:16" x14ac:dyDescent="0.3">
      <c r="A353" s="30" t="s">
        <v>103454</v>
      </c>
      <c r="B353" s="28" t="s">
        <v>30006</v>
      </c>
      <c r="C353" s="28" t="s">
        <v>4606</v>
      </c>
      <c r="D353" s="28" t="s">
        <v>30007</v>
      </c>
      <c r="E353" s="28">
        <v>32946</v>
      </c>
      <c r="F353" s="28">
        <v>76550</v>
      </c>
      <c r="G353" s="28" t="s">
        <v>2527</v>
      </c>
      <c r="H353" s="28" t="s">
        <v>30008</v>
      </c>
      <c r="I353" s="28">
        <v>334660</v>
      </c>
      <c r="J353" s="28">
        <v>190430</v>
      </c>
      <c r="K353" s="30">
        <v>8</v>
      </c>
      <c r="L353" s="28">
        <v>8</v>
      </c>
      <c r="M353" s="30">
        <v>27</v>
      </c>
      <c r="N353" s="30">
        <v>27</v>
      </c>
      <c r="O353" s="28" t="s">
        <v>4606</v>
      </c>
      <c r="P353" s="88"/>
    </row>
    <row r="354" spans="1:16" x14ac:dyDescent="0.3">
      <c r="A354" s="30" t="s">
        <v>103454</v>
      </c>
      <c r="B354" s="28" t="s">
        <v>30086</v>
      </c>
      <c r="C354" s="28" t="s">
        <v>3075</v>
      </c>
      <c r="D354" s="28" t="s">
        <v>30087</v>
      </c>
      <c r="E354" s="28"/>
      <c r="F354" s="28">
        <v>2</v>
      </c>
      <c r="G354" s="28" t="s">
        <v>2873</v>
      </c>
      <c r="H354" s="28" t="s">
        <v>30088</v>
      </c>
      <c r="I354" s="28">
        <v>341400</v>
      </c>
      <c r="J354" s="28">
        <v>207200</v>
      </c>
      <c r="K354" s="30">
        <v>8</v>
      </c>
      <c r="L354" s="28">
        <v>8</v>
      </c>
      <c r="M354" s="30">
        <v>27</v>
      </c>
      <c r="N354" s="30">
        <v>27</v>
      </c>
      <c r="O354" s="28" t="s">
        <v>3075</v>
      </c>
      <c r="P354" s="88"/>
    </row>
    <row r="355" spans="1:16" x14ac:dyDescent="0.3">
      <c r="A355" s="30" t="s">
        <v>103454</v>
      </c>
      <c r="B355" s="28" t="s">
        <v>30025</v>
      </c>
      <c r="C355" s="28" t="s">
        <v>3070</v>
      </c>
      <c r="D355" s="28" t="s">
        <v>30026</v>
      </c>
      <c r="E355" s="28">
        <v>470</v>
      </c>
      <c r="F355" s="28">
        <v>1194</v>
      </c>
      <c r="G355" s="28" t="s">
        <v>2873</v>
      </c>
      <c r="H355" s="28" t="s">
        <v>30027</v>
      </c>
      <c r="I355" s="28">
        <v>341637</v>
      </c>
      <c r="J355" s="28">
        <v>207143</v>
      </c>
      <c r="K355" s="136">
        <v>1</v>
      </c>
      <c r="L355" s="28">
        <v>8</v>
      </c>
      <c r="M355" s="30">
        <v>27</v>
      </c>
      <c r="N355" s="30">
        <v>27</v>
      </c>
      <c r="O355" s="28" t="s">
        <v>3070</v>
      </c>
      <c r="P355" s="88"/>
    </row>
    <row r="356" spans="1:16" x14ac:dyDescent="0.3">
      <c r="A356" s="30" t="s">
        <v>103454</v>
      </c>
      <c r="B356" s="28" t="s">
        <v>30028</v>
      </c>
      <c r="C356" s="28" t="s">
        <v>1092</v>
      </c>
      <c r="D356" s="28" t="s">
        <v>30029</v>
      </c>
      <c r="E356" s="28"/>
      <c r="F356" s="28">
        <v>451</v>
      </c>
      <c r="G356" s="28" t="s">
        <v>103</v>
      </c>
      <c r="H356" s="28" t="s">
        <v>29956</v>
      </c>
      <c r="I356" s="28">
        <v>292530</v>
      </c>
      <c r="J356" s="28">
        <v>229450</v>
      </c>
      <c r="K356" s="135">
        <v>5</v>
      </c>
      <c r="L356" s="28">
        <v>3.5</v>
      </c>
      <c r="M356" s="30">
        <v>27</v>
      </c>
      <c r="N356" s="30">
        <v>27</v>
      </c>
      <c r="O356" s="28" t="s">
        <v>1092</v>
      </c>
      <c r="P356" s="88"/>
    </row>
    <row r="357" spans="1:16" x14ac:dyDescent="0.3">
      <c r="A357" s="30" t="s">
        <v>103454</v>
      </c>
      <c r="B357" s="30" t="s">
        <v>30471</v>
      </c>
      <c r="C357" s="30" t="s">
        <v>30471</v>
      </c>
      <c r="D357" s="30"/>
      <c r="E357" s="30"/>
      <c r="F357" s="30"/>
      <c r="G357" s="30"/>
      <c r="H357" s="30"/>
      <c r="I357" s="30"/>
      <c r="J357" s="30"/>
      <c r="K357" s="30">
        <v>11.6</v>
      </c>
      <c r="L357" s="30">
        <v>11.6</v>
      </c>
      <c r="M357" s="30">
        <v>96.3</v>
      </c>
      <c r="N357" s="30">
        <v>96.3</v>
      </c>
      <c r="O357" s="28" t="s">
        <v>30475</v>
      </c>
      <c r="P357" s="88"/>
    </row>
    <row r="358" spans="1:16" x14ac:dyDescent="0.3">
      <c r="A358" s="30" t="s">
        <v>103454</v>
      </c>
      <c r="B358" s="30" t="s">
        <v>30472</v>
      </c>
      <c r="C358" s="30" t="s">
        <v>30472</v>
      </c>
      <c r="D358" s="30"/>
      <c r="E358" s="30"/>
      <c r="F358" s="30"/>
      <c r="G358" s="30"/>
      <c r="H358" s="30"/>
      <c r="I358" s="30"/>
      <c r="J358" s="30"/>
      <c r="K358" s="30"/>
      <c r="L358" s="30"/>
      <c r="M358" s="30"/>
      <c r="N358" s="30"/>
      <c r="O358" s="28" t="s">
        <v>30476</v>
      </c>
      <c r="P358" s="88"/>
    </row>
    <row r="359" spans="1:16" x14ac:dyDescent="0.3">
      <c r="A359" s="30" t="s">
        <v>103454</v>
      </c>
      <c r="B359" s="28" t="s">
        <v>30072</v>
      </c>
      <c r="C359" s="28" t="s">
        <v>51757</v>
      </c>
      <c r="D359" s="28" t="s">
        <v>30073</v>
      </c>
      <c r="E359" s="28"/>
      <c r="F359" s="28">
        <v>3.2</v>
      </c>
      <c r="G359" s="28" t="s">
        <v>103</v>
      </c>
      <c r="H359" s="28" t="s">
        <v>30074</v>
      </c>
      <c r="I359" s="28">
        <v>310663</v>
      </c>
      <c r="J359" s="28">
        <v>223911</v>
      </c>
      <c r="K359" s="30">
        <v>8</v>
      </c>
      <c r="L359" s="28">
        <v>8</v>
      </c>
      <c r="M359" s="30">
        <v>27</v>
      </c>
      <c r="N359" s="30">
        <v>27</v>
      </c>
      <c r="O359" s="28" t="s">
        <v>51757</v>
      </c>
      <c r="P359" s="88"/>
    </row>
    <row r="360" spans="1:16" x14ac:dyDescent="0.3">
      <c r="A360" s="30" t="s">
        <v>103454</v>
      </c>
      <c r="B360" s="28" t="s">
        <v>30089</v>
      </c>
      <c r="C360" s="28" t="s">
        <v>49814</v>
      </c>
      <c r="D360" s="28" t="s">
        <v>30090</v>
      </c>
      <c r="E360" s="28"/>
      <c r="F360" s="28">
        <v>4.4000000000000004</v>
      </c>
      <c r="G360" s="28" t="s">
        <v>103</v>
      </c>
      <c r="H360" s="28" t="s">
        <v>30091</v>
      </c>
      <c r="I360" s="28">
        <v>302740</v>
      </c>
      <c r="J360" s="28">
        <v>235730</v>
      </c>
      <c r="K360" s="30">
        <v>8</v>
      </c>
      <c r="L360" s="28">
        <v>8</v>
      </c>
      <c r="M360" s="30">
        <v>27</v>
      </c>
      <c r="N360" s="30">
        <v>27</v>
      </c>
      <c r="O360" s="28" t="s">
        <v>49814</v>
      </c>
      <c r="P360" s="88"/>
    </row>
    <row r="361" spans="1:16" x14ac:dyDescent="0.3">
      <c r="A361" s="30" t="s">
        <v>103454</v>
      </c>
      <c r="B361" s="28" t="s">
        <v>29979</v>
      </c>
      <c r="C361" s="28" t="s">
        <v>4773</v>
      </c>
      <c r="D361" s="28" t="s">
        <v>29980</v>
      </c>
      <c r="E361" s="28"/>
      <c r="F361" s="28">
        <v>2</v>
      </c>
      <c r="G361" s="28" t="s">
        <v>2873</v>
      </c>
      <c r="H361" s="28" t="s">
        <v>29981</v>
      </c>
      <c r="I361" s="28">
        <v>333720</v>
      </c>
      <c r="J361" s="28">
        <v>193410</v>
      </c>
      <c r="K361" s="30">
        <v>8</v>
      </c>
      <c r="L361" s="28">
        <v>8</v>
      </c>
      <c r="M361" s="30">
        <v>27</v>
      </c>
      <c r="N361" s="30">
        <v>27</v>
      </c>
      <c r="O361" s="28" t="s">
        <v>4773</v>
      </c>
      <c r="P361" s="88"/>
    </row>
    <row r="362" spans="1:16" x14ac:dyDescent="0.3">
      <c r="A362" s="30" t="s">
        <v>103454</v>
      </c>
      <c r="B362" s="28" t="s">
        <v>30041</v>
      </c>
      <c r="C362" s="28" t="s">
        <v>520</v>
      </c>
      <c r="D362" s="28" t="s">
        <v>30042</v>
      </c>
      <c r="E362" s="28">
        <v>89</v>
      </c>
      <c r="F362" s="28">
        <v>226</v>
      </c>
      <c r="G362" s="28" t="s">
        <v>103</v>
      </c>
      <c r="H362" s="28" t="s">
        <v>30043</v>
      </c>
      <c r="I362" s="28">
        <v>312069</v>
      </c>
      <c r="J362" s="28">
        <v>223056</v>
      </c>
      <c r="K362" s="135">
        <v>5</v>
      </c>
      <c r="L362" s="28">
        <v>1</v>
      </c>
      <c r="M362" s="30">
        <v>27</v>
      </c>
      <c r="N362" s="30">
        <v>27</v>
      </c>
      <c r="O362" s="28" t="s">
        <v>520</v>
      </c>
      <c r="P362" s="88"/>
    </row>
    <row r="363" spans="1:16" x14ac:dyDescent="0.3">
      <c r="A363" s="30" t="s">
        <v>103454</v>
      </c>
      <c r="B363" s="28" t="s">
        <v>29945</v>
      </c>
      <c r="C363" s="28" t="s">
        <v>1504</v>
      </c>
      <c r="D363" s="28" t="s">
        <v>29946</v>
      </c>
      <c r="E363" s="28">
        <v>46</v>
      </c>
      <c r="F363" s="28"/>
      <c r="G363" s="28" t="s">
        <v>103</v>
      </c>
      <c r="H363" s="28" t="s">
        <v>29947</v>
      </c>
      <c r="I363" s="28">
        <v>288022</v>
      </c>
      <c r="J363" s="28">
        <v>228859</v>
      </c>
      <c r="K363" s="135">
        <v>5</v>
      </c>
      <c r="L363" s="28">
        <v>0.75</v>
      </c>
      <c r="M363" s="30">
        <v>27</v>
      </c>
      <c r="N363" s="30">
        <v>27</v>
      </c>
      <c r="O363" s="28" t="s">
        <v>1504</v>
      </c>
      <c r="P363" s="88"/>
    </row>
    <row r="364" spans="1:16" x14ac:dyDescent="0.3">
      <c r="A364" s="30" t="s">
        <v>103454</v>
      </c>
      <c r="B364" s="28" t="s">
        <v>29962</v>
      </c>
      <c r="C364" s="28" t="s">
        <v>3441</v>
      </c>
      <c r="D364" s="28" t="s">
        <v>29963</v>
      </c>
      <c r="E364" s="28">
        <v>18</v>
      </c>
      <c r="F364" s="28">
        <v>151</v>
      </c>
      <c r="G364" s="28" t="s">
        <v>2873</v>
      </c>
      <c r="H364" s="28" t="s">
        <v>29964</v>
      </c>
      <c r="I364" s="28">
        <v>337795</v>
      </c>
      <c r="J364" s="28">
        <v>194495</v>
      </c>
      <c r="K364" s="30">
        <v>8</v>
      </c>
      <c r="L364" s="28">
        <v>8</v>
      </c>
      <c r="M364" s="30">
        <v>27</v>
      </c>
      <c r="N364" s="30">
        <v>27</v>
      </c>
      <c r="O364" s="28" t="s">
        <v>3441</v>
      </c>
      <c r="P364" s="88"/>
    </row>
    <row r="365" spans="1:16" x14ac:dyDescent="0.3">
      <c r="A365" s="30" t="s">
        <v>103454</v>
      </c>
      <c r="B365" s="28" t="s">
        <v>30069</v>
      </c>
      <c r="C365" s="28" t="s">
        <v>15070</v>
      </c>
      <c r="D365" s="28" t="s">
        <v>30070</v>
      </c>
      <c r="E365" s="28">
        <v>9</v>
      </c>
      <c r="F365" s="28">
        <v>54</v>
      </c>
      <c r="G365" s="28" t="s">
        <v>2873</v>
      </c>
      <c r="H365" s="28" t="s">
        <v>30071</v>
      </c>
      <c r="I365" s="28">
        <v>349900</v>
      </c>
      <c r="J365" s="28">
        <v>205500</v>
      </c>
      <c r="K365" s="136">
        <v>5</v>
      </c>
      <c r="L365" s="28">
        <v>8</v>
      </c>
      <c r="M365" s="30">
        <v>27</v>
      </c>
      <c r="N365" s="30">
        <v>27</v>
      </c>
      <c r="O365" s="28" t="s">
        <v>15070</v>
      </c>
      <c r="P365" s="88"/>
    </row>
    <row r="366" spans="1:16" x14ac:dyDescent="0.3">
      <c r="A366" s="30" t="s">
        <v>103454</v>
      </c>
      <c r="B366" s="28" t="s">
        <v>30063</v>
      </c>
      <c r="C366" s="28" t="s">
        <v>29570</v>
      </c>
      <c r="D366" s="28" t="s">
        <v>30064</v>
      </c>
      <c r="E366" s="28"/>
      <c r="F366" s="28"/>
      <c r="G366" s="28" t="s">
        <v>103</v>
      </c>
      <c r="H366" s="28" t="s">
        <v>30065</v>
      </c>
      <c r="I366" s="28">
        <v>318900</v>
      </c>
      <c r="J366" s="28">
        <v>220870</v>
      </c>
      <c r="K366" s="135">
        <v>8</v>
      </c>
      <c r="L366" s="28">
        <v>8</v>
      </c>
      <c r="M366" s="30">
        <v>27</v>
      </c>
      <c r="N366" s="30">
        <v>27</v>
      </c>
      <c r="O366" s="28" t="s">
        <v>29570</v>
      </c>
      <c r="P366" s="88"/>
    </row>
    <row r="367" spans="1:16" x14ac:dyDescent="0.3">
      <c r="A367" s="30" t="s">
        <v>103454</v>
      </c>
      <c r="B367" s="28" t="s">
        <v>29992</v>
      </c>
      <c r="C367" s="28" t="s">
        <v>2875</v>
      </c>
      <c r="D367" s="28" t="s">
        <v>29993</v>
      </c>
      <c r="E367" s="28">
        <v>579</v>
      </c>
      <c r="F367" s="28">
        <v>3110</v>
      </c>
      <c r="G367" s="28" t="s">
        <v>2873</v>
      </c>
      <c r="H367" s="28" t="s">
        <v>29956</v>
      </c>
      <c r="I367" s="28">
        <v>338680</v>
      </c>
      <c r="J367" s="28">
        <v>199449</v>
      </c>
      <c r="K367" s="135">
        <v>5</v>
      </c>
      <c r="L367" s="28">
        <v>5</v>
      </c>
      <c r="M367" s="30">
        <v>27</v>
      </c>
      <c r="N367" s="30">
        <v>27</v>
      </c>
      <c r="O367" s="28" t="s">
        <v>2875</v>
      </c>
      <c r="P367" s="88"/>
    </row>
    <row r="368" spans="1:16" x14ac:dyDescent="0.3">
      <c r="A368" s="30" t="s">
        <v>103455</v>
      </c>
      <c r="B368" s="28" t="s">
        <v>104339</v>
      </c>
      <c r="C368" s="28" t="s">
        <v>49030</v>
      </c>
      <c r="D368" s="28" t="s">
        <v>104340</v>
      </c>
      <c r="E368" s="28">
        <v>15</v>
      </c>
      <c r="F368" s="28"/>
      <c r="G368" s="28" t="s">
        <v>103</v>
      </c>
      <c r="H368" s="28" t="s">
        <v>30074</v>
      </c>
      <c r="I368" s="28">
        <v>305531</v>
      </c>
      <c r="J368" s="28">
        <v>270993</v>
      </c>
      <c r="K368" s="30">
        <v>8</v>
      </c>
      <c r="L368" s="28">
        <v>8</v>
      </c>
      <c r="M368" s="30">
        <v>27</v>
      </c>
      <c r="N368" s="30">
        <v>27</v>
      </c>
      <c r="O368" s="28" t="s">
        <v>49030</v>
      </c>
      <c r="P368" s="88"/>
    </row>
    <row r="369" spans="1:16" x14ac:dyDescent="0.3">
      <c r="A369" s="30" t="s">
        <v>103455</v>
      </c>
      <c r="B369" s="28" t="s">
        <v>104341</v>
      </c>
      <c r="C369" s="28" t="s">
        <v>50036</v>
      </c>
      <c r="D369" s="28" t="s">
        <v>104342</v>
      </c>
      <c r="E369" s="28">
        <v>14</v>
      </c>
      <c r="F369" s="28"/>
      <c r="G369" s="28" t="s">
        <v>103</v>
      </c>
      <c r="H369" s="28" t="s">
        <v>104343</v>
      </c>
      <c r="I369" s="28">
        <v>307600</v>
      </c>
      <c r="J369" s="28">
        <v>247400</v>
      </c>
      <c r="K369" s="30">
        <v>8</v>
      </c>
      <c r="L369" s="28">
        <v>8</v>
      </c>
      <c r="M369" s="30">
        <v>27</v>
      </c>
      <c r="N369" s="30">
        <v>27</v>
      </c>
      <c r="O369" s="28" t="s">
        <v>50036</v>
      </c>
      <c r="P369" s="88"/>
    </row>
    <row r="370" spans="1:16" x14ac:dyDescent="0.3">
      <c r="A370" s="30" t="s">
        <v>103455</v>
      </c>
      <c r="B370" s="28" t="s">
        <v>104344</v>
      </c>
      <c r="C370" s="28" t="s">
        <v>47486</v>
      </c>
      <c r="D370" s="28" t="s">
        <v>104345</v>
      </c>
      <c r="E370" s="28">
        <v>66</v>
      </c>
      <c r="F370" s="28">
        <v>169</v>
      </c>
      <c r="G370" s="28" t="s">
        <v>103</v>
      </c>
      <c r="H370" s="28" t="s">
        <v>104346</v>
      </c>
      <c r="I370" s="28">
        <v>317400</v>
      </c>
      <c r="J370" s="28">
        <v>237800</v>
      </c>
      <c r="K370" s="135">
        <v>5</v>
      </c>
      <c r="L370" s="28">
        <v>3.5</v>
      </c>
      <c r="M370" s="30">
        <v>27</v>
      </c>
      <c r="N370" s="30">
        <v>27</v>
      </c>
      <c r="O370" s="28" t="s">
        <v>47486</v>
      </c>
      <c r="P370" s="88"/>
    </row>
    <row r="371" spans="1:16" x14ac:dyDescent="0.3">
      <c r="A371" s="30" t="s">
        <v>103455</v>
      </c>
      <c r="B371" s="28" t="s">
        <v>104347</v>
      </c>
      <c r="C371" s="28" t="s">
        <v>50254</v>
      </c>
      <c r="D371" s="28" t="s">
        <v>104348</v>
      </c>
      <c r="E371" s="28">
        <v>54</v>
      </c>
      <c r="F371" s="28"/>
      <c r="G371" s="28" t="s">
        <v>103</v>
      </c>
      <c r="H371" s="28" t="s">
        <v>104349</v>
      </c>
      <c r="I371" s="28">
        <v>292221</v>
      </c>
      <c r="J371" s="28">
        <v>251039</v>
      </c>
      <c r="K371" s="135">
        <v>5</v>
      </c>
      <c r="L371" s="28">
        <v>3</v>
      </c>
      <c r="M371" s="30">
        <v>27</v>
      </c>
      <c r="N371" s="30">
        <v>27</v>
      </c>
      <c r="O371" s="28" t="s">
        <v>50254</v>
      </c>
      <c r="P371" s="88"/>
    </row>
    <row r="372" spans="1:16" x14ac:dyDescent="0.3">
      <c r="A372" s="30" t="s">
        <v>103455</v>
      </c>
      <c r="B372" s="28" t="s">
        <v>104350</v>
      </c>
      <c r="C372" s="28" t="s">
        <v>50343</v>
      </c>
      <c r="D372" s="28" t="s">
        <v>104351</v>
      </c>
      <c r="E372" s="28">
        <v>26</v>
      </c>
      <c r="F372" s="28"/>
      <c r="G372" s="28" t="s">
        <v>103</v>
      </c>
      <c r="H372" s="28" t="s">
        <v>104352</v>
      </c>
      <c r="I372" s="28">
        <v>302140</v>
      </c>
      <c r="J372" s="28">
        <v>253090</v>
      </c>
      <c r="K372" s="135">
        <v>5</v>
      </c>
      <c r="L372" s="28">
        <v>3</v>
      </c>
      <c r="M372" s="30">
        <v>27</v>
      </c>
      <c r="N372" s="30">
        <v>27</v>
      </c>
      <c r="O372" s="28" t="s">
        <v>50343</v>
      </c>
      <c r="P372" s="88"/>
    </row>
    <row r="373" spans="1:16" x14ac:dyDescent="0.3">
      <c r="A373" s="30" t="s">
        <v>103455</v>
      </c>
      <c r="B373" s="28" t="s">
        <v>104353</v>
      </c>
      <c r="C373" s="28" t="s">
        <v>49708</v>
      </c>
      <c r="D373" s="28" t="s">
        <v>104354</v>
      </c>
      <c r="E373" s="28">
        <v>1622</v>
      </c>
      <c r="F373" s="28"/>
      <c r="G373" s="28" t="s">
        <v>103</v>
      </c>
      <c r="H373" s="28" t="s">
        <v>104355</v>
      </c>
      <c r="I373" s="28">
        <v>304552</v>
      </c>
      <c r="J373" s="28">
        <v>251471</v>
      </c>
      <c r="K373" s="136">
        <v>2.5</v>
      </c>
      <c r="L373" s="28">
        <v>2.5</v>
      </c>
      <c r="M373" s="30">
        <v>27</v>
      </c>
      <c r="N373" s="30">
        <v>27</v>
      </c>
      <c r="O373" s="28" t="s">
        <v>49708</v>
      </c>
      <c r="P373" s="88"/>
    </row>
    <row r="374" spans="1:16" x14ac:dyDescent="0.3">
      <c r="A374" s="30" t="s">
        <v>103455</v>
      </c>
      <c r="B374" s="28" t="s">
        <v>104356</v>
      </c>
      <c r="C374" s="28" t="s">
        <v>52104</v>
      </c>
      <c r="D374" s="28" t="s">
        <v>104357</v>
      </c>
      <c r="E374" s="28">
        <v>20</v>
      </c>
      <c r="F374" s="28"/>
      <c r="G374" s="28" t="s">
        <v>103</v>
      </c>
      <c r="H374" s="28" t="s">
        <v>104358</v>
      </c>
      <c r="I374" s="28">
        <v>289912</v>
      </c>
      <c r="J374" s="28">
        <v>245976</v>
      </c>
      <c r="K374" s="136">
        <v>5</v>
      </c>
      <c r="L374" s="28">
        <v>8</v>
      </c>
      <c r="M374" s="30">
        <v>27</v>
      </c>
      <c r="N374" s="30">
        <v>27</v>
      </c>
      <c r="O374" s="28" t="s">
        <v>52104</v>
      </c>
      <c r="P374" s="88"/>
    </row>
    <row r="375" spans="1:16" x14ac:dyDescent="0.3">
      <c r="A375" s="30" t="s">
        <v>103455</v>
      </c>
      <c r="B375" s="28" t="s">
        <v>104359</v>
      </c>
      <c r="C375" s="28" t="s">
        <v>50023</v>
      </c>
      <c r="D375" s="28" t="s">
        <v>104360</v>
      </c>
      <c r="E375" s="28">
        <v>23</v>
      </c>
      <c r="F375" s="28">
        <v>69</v>
      </c>
      <c r="G375" s="28" t="s">
        <v>103</v>
      </c>
      <c r="H375" s="28" t="s">
        <v>104361</v>
      </c>
      <c r="I375" s="28">
        <v>300800</v>
      </c>
      <c r="J375" s="28">
        <v>251800</v>
      </c>
      <c r="K375" s="135">
        <v>5</v>
      </c>
      <c r="L375" s="28">
        <v>4</v>
      </c>
      <c r="M375" s="30">
        <v>27</v>
      </c>
      <c r="N375" s="30">
        <v>27</v>
      </c>
      <c r="O375" s="28" t="s">
        <v>50023</v>
      </c>
      <c r="P375" s="88"/>
    </row>
    <row r="376" spans="1:16" x14ac:dyDescent="0.3">
      <c r="A376" s="30" t="s">
        <v>103455</v>
      </c>
      <c r="B376" s="28" t="s">
        <v>104362</v>
      </c>
      <c r="C376" s="28" t="s">
        <v>46996</v>
      </c>
      <c r="D376" s="28" t="s">
        <v>104363</v>
      </c>
      <c r="E376" s="28">
        <v>33.6</v>
      </c>
      <c r="F376" s="28"/>
      <c r="G376" s="28" t="s">
        <v>103</v>
      </c>
      <c r="H376" s="28" t="s">
        <v>104364</v>
      </c>
      <c r="I376" s="28">
        <v>321702</v>
      </c>
      <c r="J376" s="28">
        <v>243836</v>
      </c>
      <c r="K376" s="135">
        <v>5</v>
      </c>
      <c r="L376" s="28">
        <v>5</v>
      </c>
      <c r="M376" s="30">
        <v>27</v>
      </c>
      <c r="N376" s="30">
        <v>27</v>
      </c>
      <c r="O376" s="28" t="s">
        <v>46996</v>
      </c>
      <c r="P376" s="88"/>
    </row>
    <row r="377" spans="1:16" x14ac:dyDescent="0.3">
      <c r="A377" s="30" t="s">
        <v>103455</v>
      </c>
      <c r="B377" s="28" t="s">
        <v>104365</v>
      </c>
      <c r="C377" s="28" t="s">
        <v>48590</v>
      </c>
      <c r="D377" s="28" t="s">
        <v>104366</v>
      </c>
      <c r="E377" s="28">
        <v>245.6</v>
      </c>
      <c r="F377" s="28"/>
      <c r="G377" s="28" t="s">
        <v>103</v>
      </c>
      <c r="H377" s="28" t="s">
        <v>104367</v>
      </c>
      <c r="I377" s="28">
        <v>308660</v>
      </c>
      <c r="J377" s="28">
        <v>264240</v>
      </c>
      <c r="K377" s="135">
        <v>5</v>
      </c>
      <c r="L377" s="28">
        <v>2</v>
      </c>
      <c r="M377" s="30">
        <v>27</v>
      </c>
      <c r="N377" s="30">
        <v>27</v>
      </c>
      <c r="O377" s="28" t="s">
        <v>48590</v>
      </c>
      <c r="P377" s="88"/>
    </row>
    <row r="378" spans="1:16" x14ac:dyDescent="0.3">
      <c r="A378" s="30" t="s">
        <v>103455</v>
      </c>
      <c r="B378" s="28" t="s">
        <v>104368</v>
      </c>
      <c r="C378" s="28" t="s">
        <v>79290</v>
      </c>
      <c r="D378" s="28" t="s">
        <v>104369</v>
      </c>
      <c r="E378" s="28"/>
      <c r="F378" s="28">
        <v>3.6</v>
      </c>
      <c r="G378" s="28" t="s">
        <v>2873</v>
      </c>
      <c r="H378" s="28" t="s">
        <v>104370</v>
      </c>
      <c r="I378" s="28">
        <v>331190</v>
      </c>
      <c r="J378" s="28">
        <v>221600</v>
      </c>
      <c r="K378" s="30">
        <v>8</v>
      </c>
      <c r="L378" s="28">
        <v>8</v>
      </c>
      <c r="M378" s="30">
        <v>27</v>
      </c>
      <c r="N378" s="30">
        <v>27</v>
      </c>
      <c r="O378" s="28" t="s">
        <v>79290</v>
      </c>
      <c r="P378" s="88"/>
    </row>
    <row r="379" spans="1:16" x14ac:dyDescent="0.3">
      <c r="A379" s="30" t="s">
        <v>103455</v>
      </c>
      <c r="B379" s="28" t="s">
        <v>104371</v>
      </c>
      <c r="C379" s="28" t="s">
        <v>78020</v>
      </c>
      <c r="D379" s="28" t="s">
        <v>104372</v>
      </c>
      <c r="E379" s="28"/>
      <c r="F379" s="28"/>
      <c r="G379" s="28" t="s">
        <v>2873</v>
      </c>
      <c r="H379" s="28" t="s">
        <v>104373</v>
      </c>
      <c r="I379" s="28">
        <v>345890</v>
      </c>
      <c r="J379" s="28">
        <v>210050</v>
      </c>
      <c r="K379" s="147">
        <v>8</v>
      </c>
      <c r="L379" s="28">
        <v>5</v>
      </c>
      <c r="M379" s="30">
        <v>27</v>
      </c>
      <c r="N379" s="30">
        <v>27</v>
      </c>
      <c r="O379" s="28" t="s">
        <v>78020</v>
      </c>
      <c r="P379" s="88"/>
    </row>
    <row r="380" spans="1:16" x14ac:dyDescent="0.3">
      <c r="A380" s="30" t="s">
        <v>103455</v>
      </c>
      <c r="B380" s="28" t="s">
        <v>104374</v>
      </c>
      <c r="C380" s="28" t="s">
        <v>52714</v>
      </c>
      <c r="D380" s="28" t="s">
        <v>104375</v>
      </c>
      <c r="E380" s="28"/>
      <c r="F380" s="28">
        <v>3.2</v>
      </c>
      <c r="G380" s="28" t="s">
        <v>103</v>
      </c>
      <c r="H380" s="28" t="s">
        <v>30074</v>
      </c>
      <c r="I380" s="28">
        <v>293476</v>
      </c>
      <c r="J380" s="28">
        <v>265384</v>
      </c>
      <c r="K380" s="30">
        <v>8</v>
      </c>
      <c r="L380" s="28">
        <v>8</v>
      </c>
      <c r="M380" s="30">
        <v>27</v>
      </c>
      <c r="N380" s="30">
        <v>27</v>
      </c>
      <c r="O380" s="28" t="s">
        <v>52714</v>
      </c>
      <c r="P380" s="88"/>
    </row>
    <row r="381" spans="1:16" x14ac:dyDescent="0.3">
      <c r="A381" s="30" t="s">
        <v>103455</v>
      </c>
      <c r="B381" s="28" t="s">
        <v>104376</v>
      </c>
      <c r="C381" s="28" t="s">
        <v>49273</v>
      </c>
      <c r="D381" s="28" t="s">
        <v>104377</v>
      </c>
      <c r="E381" s="28"/>
      <c r="F381" s="28">
        <v>71</v>
      </c>
      <c r="G381" s="28" t="s">
        <v>103</v>
      </c>
      <c r="H381" s="28" t="s">
        <v>104378</v>
      </c>
      <c r="I381" s="28">
        <v>293570</v>
      </c>
      <c r="J381" s="28">
        <v>265360</v>
      </c>
      <c r="K381" s="135">
        <v>8</v>
      </c>
      <c r="L381" s="28">
        <v>8</v>
      </c>
      <c r="M381" s="30">
        <v>27</v>
      </c>
      <c r="N381" s="30">
        <v>27</v>
      </c>
      <c r="O381" s="28" t="s">
        <v>49273</v>
      </c>
      <c r="P381" s="88"/>
    </row>
    <row r="382" spans="1:16" x14ac:dyDescent="0.3">
      <c r="A382" s="30" t="s">
        <v>103455</v>
      </c>
      <c r="B382" s="28" t="s">
        <v>104379</v>
      </c>
      <c r="C382" s="28" t="s">
        <v>47445</v>
      </c>
      <c r="D382" s="28" t="s">
        <v>104380</v>
      </c>
      <c r="E382" s="28"/>
      <c r="F382" s="28"/>
      <c r="G382" s="28" t="s">
        <v>103</v>
      </c>
      <c r="H382" s="28" t="s">
        <v>104381</v>
      </c>
      <c r="I382" s="28">
        <v>310000</v>
      </c>
      <c r="J382" s="28">
        <v>243290</v>
      </c>
      <c r="K382" s="30">
        <v>8</v>
      </c>
      <c r="L382" s="28">
        <v>8</v>
      </c>
      <c r="M382" s="30">
        <v>27</v>
      </c>
      <c r="N382" s="30">
        <v>27</v>
      </c>
      <c r="O382" s="28" t="s">
        <v>47445</v>
      </c>
      <c r="P382" s="88"/>
    </row>
    <row r="383" spans="1:16" x14ac:dyDescent="0.3">
      <c r="A383" s="30" t="s">
        <v>103455</v>
      </c>
      <c r="B383" s="28" t="s">
        <v>104382</v>
      </c>
      <c r="C383" s="28" t="s">
        <v>52941</v>
      </c>
      <c r="D383" s="28" t="s">
        <v>104383</v>
      </c>
      <c r="E383" s="28"/>
      <c r="F383" s="28">
        <v>3.8</v>
      </c>
      <c r="G383" s="28" t="s">
        <v>103</v>
      </c>
      <c r="H383" s="28" t="s">
        <v>30074</v>
      </c>
      <c r="I383" s="28">
        <v>326357</v>
      </c>
      <c r="J383" s="28">
        <v>262270</v>
      </c>
      <c r="K383" s="30">
        <v>8</v>
      </c>
      <c r="L383" s="28">
        <v>8</v>
      </c>
      <c r="M383" s="30">
        <v>27</v>
      </c>
      <c r="N383" s="30">
        <v>27</v>
      </c>
      <c r="O383" s="28" t="s">
        <v>52941</v>
      </c>
      <c r="P383" s="88"/>
    </row>
    <row r="384" spans="1:16" x14ac:dyDescent="0.3">
      <c r="A384" s="30" t="s">
        <v>103455</v>
      </c>
      <c r="B384" s="28" t="s">
        <v>104384</v>
      </c>
      <c r="C384" s="28" t="s">
        <v>47595</v>
      </c>
      <c r="D384" s="28" t="s">
        <v>104385</v>
      </c>
      <c r="E384" s="28"/>
      <c r="F384" s="28">
        <v>13.2</v>
      </c>
      <c r="G384" s="28" t="s">
        <v>103</v>
      </c>
      <c r="H384" s="28" t="s">
        <v>30074</v>
      </c>
      <c r="I384" s="28">
        <v>320107</v>
      </c>
      <c r="J384" s="28">
        <v>238687</v>
      </c>
      <c r="K384" s="30">
        <v>8</v>
      </c>
      <c r="L384" s="28">
        <v>8</v>
      </c>
      <c r="M384" s="30">
        <v>27</v>
      </c>
      <c r="N384" s="30">
        <v>27</v>
      </c>
      <c r="O384" s="28" t="s">
        <v>47595</v>
      </c>
      <c r="P384" s="88"/>
    </row>
    <row r="385" spans="1:16" x14ac:dyDescent="0.3">
      <c r="A385" s="30" t="s">
        <v>103455</v>
      </c>
      <c r="B385" s="28" t="s">
        <v>104386</v>
      </c>
      <c r="C385" s="28" t="s">
        <v>50125</v>
      </c>
      <c r="D385" s="28" t="s">
        <v>104387</v>
      </c>
      <c r="E385" s="28">
        <v>27.3</v>
      </c>
      <c r="F385" s="28">
        <v>164</v>
      </c>
      <c r="G385" s="28" t="s">
        <v>103</v>
      </c>
      <c r="H385" s="28" t="s">
        <v>104352</v>
      </c>
      <c r="I385" s="28">
        <v>295200</v>
      </c>
      <c r="J385" s="28">
        <v>249400</v>
      </c>
      <c r="K385" s="135">
        <v>5</v>
      </c>
      <c r="L385" s="28">
        <v>5</v>
      </c>
      <c r="M385" s="30">
        <v>27</v>
      </c>
      <c r="N385" s="30">
        <v>27</v>
      </c>
      <c r="O385" s="28" t="s">
        <v>50125</v>
      </c>
      <c r="P385" s="88"/>
    </row>
    <row r="386" spans="1:16" x14ac:dyDescent="0.3">
      <c r="A386" s="30" t="s">
        <v>103455</v>
      </c>
      <c r="B386" s="28" t="s">
        <v>104388</v>
      </c>
      <c r="C386" s="28" t="s">
        <v>47335</v>
      </c>
      <c r="D386" s="28" t="s">
        <v>104389</v>
      </c>
      <c r="E386" s="28">
        <v>475</v>
      </c>
      <c r="F386" s="28">
        <v>950</v>
      </c>
      <c r="G386" s="28" t="s">
        <v>103</v>
      </c>
      <c r="H386" s="28" t="s">
        <v>104390</v>
      </c>
      <c r="I386" s="28">
        <v>317936</v>
      </c>
      <c r="J386" s="28">
        <v>239549</v>
      </c>
      <c r="K386" s="30">
        <v>8</v>
      </c>
      <c r="L386" s="28">
        <v>8</v>
      </c>
      <c r="M386" s="30">
        <v>27</v>
      </c>
      <c r="N386" s="30">
        <v>27</v>
      </c>
      <c r="O386" s="28" t="s">
        <v>47335</v>
      </c>
      <c r="P386" s="88"/>
    </row>
    <row r="387" spans="1:16" x14ac:dyDescent="0.3">
      <c r="A387" s="30" t="s">
        <v>103455</v>
      </c>
      <c r="B387" s="28" t="s">
        <v>104391</v>
      </c>
      <c r="C387" s="28" t="s">
        <v>78705</v>
      </c>
      <c r="D387" s="28" t="s">
        <v>104392</v>
      </c>
      <c r="E387" s="28">
        <v>12.4</v>
      </c>
      <c r="F387" s="28">
        <v>107</v>
      </c>
      <c r="G387" s="28" t="s">
        <v>2873</v>
      </c>
      <c r="H387" s="28" t="s">
        <v>104393</v>
      </c>
      <c r="I387" s="28">
        <v>340570</v>
      </c>
      <c r="J387" s="28">
        <v>220093</v>
      </c>
      <c r="K387" s="30">
        <v>8</v>
      </c>
      <c r="L387" s="28">
        <v>8</v>
      </c>
      <c r="M387" s="30">
        <v>27</v>
      </c>
      <c r="N387" s="30">
        <v>27</v>
      </c>
      <c r="O387" s="28" t="s">
        <v>78705</v>
      </c>
      <c r="P387" s="88"/>
    </row>
    <row r="388" spans="1:16" x14ac:dyDescent="0.3">
      <c r="A388" s="30" t="s">
        <v>103455</v>
      </c>
      <c r="B388" s="28" t="s">
        <v>104394</v>
      </c>
      <c r="C388" s="28" t="s">
        <v>79406</v>
      </c>
      <c r="D388" s="28" t="s">
        <v>104395</v>
      </c>
      <c r="E388" s="28">
        <v>38</v>
      </c>
      <c r="F388" s="28"/>
      <c r="G388" s="28" t="s">
        <v>2873</v>
      </c>
      <c r="H388" s="28" t="s">
        <v>104396</v>
      </c>
      <c r="I388" s="28">
        <v>340901</v>
      </c>
      <c r="J388" s="28">
        <v>224260</v>
      </c>
      <c r="K388" s="147">
        <v>8</v>
      </c>
      <c r="L388" s="28">
        <v>5</v>
      </c>
      <c r="M388" s="30">
        <v>27</v>
      </c>
      <c r="N388" s="30">
        <v>27</v>
      </c>
      <c r="O388" s="28" t="s">
        <v>79406</v>
      </c>
      <c r="P388" s="88"/>
    </row>
    <row r="389" spans="1:16" x14ac:dyDescent="0.3">
      <c r="A389" s="30" t="s">
        <v>103455</v>
      </c>
      <c r="B389" s="28" t="s">
        <v>104397</v>
      </c>
      <c r="C389" s="28" t="s">
        <v>49773</v>
      </c>
      <c r="D389" s="28" t="s">
        <v>104398</v>
      </c>
      <c r="E389" s="28">
        <v>7</v>
      </c>
      <c r="F389" s="28">
        <v>20</v>
      </c>
      <c r="G389" s="28" t="s">
        <v>103</v>
      </c>
      <c r="H389" s="28" t="s">
        <v>104399</v>
      </c>
      <c r="I389" s="28">
        <v>306330</v>
      </c>
      <c r="J389" s="28">
        <v>243400</v>
      </c>
      <c r="K389" s="135">
        <v>8</v>
      </c>
      <c r="L389" s="28">
        <v>8</v>
      </c>
      <c r="M389" s="30">
        <v>27</v>
      </c>
      <c r="N389" s="30">
        <v>27</v>
      </c>
      <c r="O389" s="28" t="s">
        <v>49773</v>
      </c>
      <c r="P389" s="88"/>
    </row>
    <row r="390" spans="1:16" x14ac:dyDescent="0.3">
      <c r="A390" s="30" t="s">
        <v>103455</v>
      </c>
      <c r="B390" s="28" t="s">
        <v>104400</v>
      </c>
      <c r="C390" s="28" t="s">
        <v>47969</v>
      </c>
      <c r="D390" s="28" t="s">
        <v>104401</v>
      </c>
      <c r="E390" s="28">
        <v>5.0999999999999996</v>
      </c>
      <c r="F390" s="28">
        <v>15.3</v>
      </c>
      <c r="G390" s="28" t="s">
        <v>103</v>
      </c>
      <c r="H390" s="28" t="s">
        <v>104402</v>
      </c>
      <c r="I390" s="28">
        <v>311040</v>
      </c>
      <c r="J390" s="28">
        <v>254360</v>
      </c>
      <c r="K390" s="144">
        <v>8</v>
      </c>
      <c r="L390" s="28">
        <v>4</v>
      </c>
      <c r="M390" s="30">
        <v>27</v>
      </c>
      <c r="N390" s="30">
        <v>27</v>
      </c>
      <c r="O390" s="28" t="s">
        <v>47969</v>
      </c>
      <c r="P390" s="88"/>
    </row>
    <row r="391" spans="1:16" x14ac:dyDescent="0.3">
      <c r="A391" s="30" t="s">
        <v>103455</v>
      </c>
      <c r="B391" s="28" t="s">
        <v>104403</v>
      </c>
      <c r="C391" s="28" t="s">
        <v>49535</v>
      </c>
      <c r="D391" s="28" t="s">
        <v>104404</v>
      </c>
      <c r="E391" s="28"/>
      <c r="F391" s="28">
        <v>4</v>
      </c>
      <c r="G391" s="28" t="s">
        <v>103</v>
      </c>
      <c r="H391" s="28" t="s">
        <v>104405</v>
      </c>
      <c r="I391" s="28">
        <v>309790</v>
      </c>
      <c r="J391" s="28">
        <v>277730</v>
      </c>
      <c r="K391" s="30">
        <v>8</v>
      </c>
      <c r="L391" s="28">
        <v>8</v>
      </c>
      <c r="M391" s="30">
        <v>27</v>
      </c>
      <c r="N391" s="30">
        <v>27</v>
      </c>
      <c r="O391" s="28" t="s">
        <v>49535</v>
      </c>
      <c r="P391" s="88"/>
    </row>
    <row r="392" spans="1:16" x14ac:dyDescent="0.3">
      <c r="A392" s="30" t="s">
        <v>103455</v>
      </c>
      <c r="B392" s="28" t="s">
        <v>104406</v>
      </c>
      <c r="C392" s="28" t="s">
        <v>49458</v>
      </c>
      <c r="D392" s="28" t="s">
        <v>104407</v>
      </c>
      <c r="E392" s="28">
        <v>14.61</v>
      </c>
      <c r="F392" s="28"/>
      <c r="G392" s="28" t="s">
        <v>103</v>
      </c>
      <c r="H392" s="28" t="s">
        <v>104408</v>
      </c>
      <c r="I392" s="28">
        <v>310810</v>
      </c>
      <c r="J392" s="28">
        <v>273570</v>
      </c>
      <c r="K392" s="144">
        <v>8</v>
      </c>
      <c r="L392" s="28">
        <v>4</v>
      </c>
      <c r="M392" s="30">
        <v>27</v>
      </c>
      <c r="N392" s="30">
        <v>27</v>
      </c>
      <c r="O392" s="28" t="s">
        <v>49458</v>
      </c>
      <c r="P392" s="88"/>
    </row>
    <row r="393" spans="1:16" x14ac:dyDescent="0.3">
      <c r="A393" s="30" t="s">
        <v>103455</v>
      </c>
      <c r="B393" s="28" t="s">
        <v>104409</v>
      </c>
      <c r="C393" s="28" t="s">
        <v>51251</v>
      </c>
      <c r="D393" s="28" t="s">
        <v>104410</v>
      </c>
      <c r="E393" s="28"/>
      <c r="F393" s="28">
        <v>7.2</v>
      </c>
      <c r="G393" s="28" t="s">
        <v>103</v>
      </c>
      <c r="H393" s="28" t="s">
        <v>104411</v>
      </c>
      <c r="I393" s="28">
        <v>312310</v>
      </c>
      <c r="J393" s="28">
        <v>235140</v>
      </c>
      <c r="K393" s="30">
        <v>8</v>
      </c>
      <c r="L393" s="28">
        <v>8</v>
      </c>
      <c r="M393" s="30">
        <v>27</v>
      </c>
      <c r="N393" s="30">
        <v>27</v>
      </c>
      <c r="O393" s="28" t="s">
        <v>51251</v>
      </c>
      <c r="P393" s="88"/>
    </row>
    <row r="394" spans="1:16" x14ac:dyDescent="0.3">
      <c r="A394" s="30" t="s">
        <v>103455</v>
      </c>
      <c r="B394" s="28" t="s">
        <v>104412</v>
      </c>
      <c r="C394" s="28" t="s">
        <v>48639</v>
      </c>
      <c r="D394" s="28" t="s">
        <v>104413</v>
      </c>
      <c r="E394" s="28">
        <v>13</v>
      </c>
      <c r="F394" s="28">
        <v>39</v>
      </c>
      <c r="G394" s="28" t="s">
        <v>103</v>
      </c>
      <c r="H394" s="28" t="s">
        <v>104414</v>
      </c>
      <c r="I394" s="28">
        <v>313780</v>
      </c>
      <c r="J394" s="28">
        <v>263110</v>
      </c>
      <c r="K394" s="30">
        <v>5</v>
      </c>
      <c r="L394" s="28">
        <v>1</v>
      </c>
      <c r="M394" s="30">
        <v>27</v>
      </c>
      <c r="N394" s="30">
        <v>27</v>
      </c>
      <c r="O394" s="28" t="s">
        <v>48639</v>
      </c>
      <c r="P394" s="88"/>
    </row>
    <row r="395" spans="1:16" x14ac:dyDescent="0.3">
      <c r="A395" s="30" t="s">
        <v>103455</v>
      </c>
      <c r="B395" s="28" t="s">
        <v>104415</v>
      </c>
      <c r="C395" s="28" t="s">
        <v>79401</v>
      </c>
      <c r="D395" s="28" t="s">
        <v>104416</v>
      </c>
      <c r="E395" s="28">
        <v>30</v>
      </c>
      <c r="F395" s="28"/>
      <c r="G395" s="28" t="s">
        <v>2873</v>
      </c>
      <c r="H395" s="28" t="s">
        <v>104417</v>
      </c>
      <c r="I395" s="28">
        <v>335230</v>
      </c>
      <c r="J395" s="28">
        <v>213080</v>
      </c>
      <c r="K395" s="136">
        <v>5</v>
      </c>
      <c r="L395" s="28">
        <v>8</v>
      </c>
      <c r="M395" s="30">
        <v>27</v>
      </c>
      <c r="N395" s="30">
        <v>27</v>
      </c>
      <c r="O395" s="28" t="s">
        <v>79401</v>
      </c>
      <c r="P395" s="88"/>
    </row>
    <row r="396" spans="1:16" x14ac:dyDescent="0.3">
      <c r="A396" s="30" t="s">
        <v>103455</v>
      </c>
      <c r="B396" s="28" t="s">
        <v>104418</v>
      </c>
      <c r="C396" s="28" t="s">
        <v>48652</v>
      </c>
      <c r="D396" s="28" t="s">
        <v>104419</v>
      </c>
      <c r="E396" s="28"/>
      <c r="F396" s="28">
        <v>108</v>
      </c>
      <c r="G396" s="28" t="s">
        <v>103</v>
      </c>
      <c r="H396" s="28" t="s">
        <v>104405</v>
      </c>
      <c r="I396" s="28">
        <v>310550</v>
      </c>
      <c r="J396" s="28">
        <v>268170</v>
      </c>
      <c r="K396" s="135">
        <v>8</v>
      </c>
      <c r="L396" s="28">
        <v>8</v>
      </c>
      <c r="M396" s="30">
        <v>27</v>
      </c>
      <c r="N396" s="30">
        <v>27</v>
      </c>
      <c r="O396" s="28" t="s">
        <v>48652</v>
      </c>
      <c r="P396" s="88"/>
    </row>
    <row r="397" spans="1:16" x14ac:dyDescent="0.3">
      <c r="A397" s="30" t="s">
        <v>103455</v>
      </c>
      <c r="B397" s="28" t="s">
        <v>104420</v>
      </c>
      <c r="C397" s="28" t="s">
        <v>78007</v>
      </c>
      <c r="D397" s="28" t="s">
        <v>104421</v>
      </c>
      <c r="E397" s="28">
        <v>182</v>
      </c>
      <c r="F397" s="28">
        <v>1090</v>
      </c>
      <c r="G397" s="28" t="s">
        <v>2873</v>
      </c>
      <c r="H397" s="28" t="s">
        <v>104422</v>
      </c>
      <c r="I397" s="28">
        <v>353020</v>
      </c>
      <c r="J397" s="28">
        <v>204080</v>
      </c>
      <c r="K397" s="30">
        <v>8</v>
      </c>
      <c r="L397" s="28">
        <v>8</v>
      </c>
      <c r="M397" s="30">
        <v>27</v>
      </c>
      <c r="N397" s="30">
        <v>27</v>
      </c>
      <c r="O397" s="28" t="s">
        <v>78007</v>
      </c>
      <c r="P397" s="88"/>
    </row>
    <row r="398" spans="1:16" x14ac:dyDescent="0.3">
      <c r="A398" s="30" t="s">
        <v>103455</v>
      </c>
      <c r="B398" s="28" t="s">
        <v>104423</v>
      </c>
      <c r="C398" s="28" t="s">
        <v>48023</v>
      </c>
      <c r="D398" s="28" t="s">
        <v>104424</v>
      </c>
      <c r="E398" s="28">
        <v>1790</v>
      </c>
      <c r="F398" s="28"/>
      <c r="G398" s="28" t="s">
        <v>103</v>
      </c>
      <c r="H398" s="28" t="s">
        <v>104367</v>
      </c>
      <c r="I398" s="28">
        <v>304907</v>
      </c>
      <c r="J398" s="28">
        <v>260500</v>
      </c>
      <c r="K398" s="136">
        <v>0.8</v>
      </c>
      <c r="L398" s="28">
        <v>0.8</v>
      </c>
      <c r="M398" s="30">
        <v>27</v>
      </c>
      <c r="N398" s="30">
        <v>27</v>
      </c>
      <c r="O398" s="28" t="s">
        <v>48023</v>
      </c>
      <c r="P398" s="88"/>
    </row>
    <row r="399" spans="1:16" x14ac:dyDescent="0.3">
      <c r="A399" s="30" t="s">
        <v>103455</v>
      </c>
      <c r="B399" s="28" t="s">
        <v>104425</v>
      </c>
      <c r="C399" s="28" t="s">
        <v>50624</v>
      </c>
      <c r="D399" s="28" t="s">
        <v>104426</v>
      </c>
      <c r="E399" s="28">
        <v>6</v>
      </c>
      <c r="F399" s="28"/>
      <c r="G399" s="28" t="s">
        <v>103</v>
      </c>
      <c r="H399" s="28" t="s">
        <v>104355</v>
      </c>
      <c r="I399" s="28">
        <v>306850</v>
      </c>
      <c r="J399" s="28">
        <v>250450</v>
      </c>
      <c r="K399" s="30">
        <v>8</v>
      </c>
      <c r="L399" s="28">
        <v>8</v>
      </c>
      <c r="M399" s="30">
        <v>27</v>
      </c>
      <c r="N399" s="30">
        <v>27</v>
      </c>
      <c r="O399" s="28" t="s">
        <v>50624</v>
      </c>
      <c r="P399" s="88"/>
    </row>
    <row r="400" spans="1:16" x14ac:dyDescent="0.3">
      <c r="A400" s="30" t="s">
        <v>103455</v>
      </c>
      <c r="B400" s="28" t="s">
        <v>104427</v>
      </c>
      <c r="C400" s="28" t="s">
        <v>51336</v>
      </c>
      <c r="D400" s="28" t="s">
        <v>104428</v>
      </c>
      <c r="E400" s="28">
        <v>13</v>
      </c>
      <c r="F400" s="28">
        <v>40</v>
      </c>
      <c r="G400" s="28" t="s">
        <v>103</v>
      </c>
      <c r="H400" s="28" t="s">
        <v>104352</v>
      </c>
      <c r="I400" s="28">
        <v>311720</v>
      </c>
      <c r="J400" s="28">
        <v>233900</v>
      </c>
      <c r="K400" s="144">
        <v>8</v>
      </c>
      <c r="L400" s="28">
        <v>2</v>
      </c>
      <c r="M400" s="30">
        <v>27</v>
      </c>
      <c r="N400" s="30">
        <v>27</v>
      </c>
      <c r="O400" s="28" t="s">
        <v>51336</v>
      </c>
      <c r="P400" s="88"/>
    </row>
    <row r="401" spans="1:16" x14ac:dyDescent="0.3">
      <c r="A401" s="30" t="s">
        <v>103455</v>
      </c>
      <c r="B401" s="28" t="s">
        <v>104429</v>
      </c>
      <c r="C401" s="28" t="s">
        <v>51954</v>
      </c>
      <c r="D401" s="28" t="s">
        <v>104430</v>
      </c>
      <c r="E401" s="28">
        <v>43</v>
      </c>
      <c r="F401" s="28"/>
      <c r="G401" s="28" t="s">
        <v>103</v>
      </c>
      <c r="H401" s="28" t="s">
        <v>104358</v>
      </c>
      <c r="I401" s="28">
        <v>293679</v>
      </c>
      <c r="J401" s="28">
        <v>247308</v>
      </c>
      <c r="K401" s="135">
        <v>5</v>
      </c>
      <c r="L401" s="28">
        <v>5</v>
      </c>
      <c r="M401" s="30">
        <v>27</v>
      </c>
      <c r="N401" s="30">
        <v>27</v>
      </c>
      <c r="O401" s="28" t="s">
        <v>51954</v>
      </c>
      <c r="P401" s="88"/>
    </row>
    <row r="402" spans="1:16" x14ac:dyDescent="0.3">
      <c r="A402" s="30" t="s">
        <v>103455</v>
      </c>
      <c r="B402" s="28" t="s">
        <v>104431</v>
      </c>
      <c r="C402" s="28" t="s">
        <v>48665</v>
      </c>
      <c r="D402" s="28" t="s">
        <v>104432</v>
      </c>
      <c r="E402" s="28">
        <v>21</v>
      </c>
      <c r="F402" s="28">
        <v>63</v>
      </c>
      <c r="G402" s="28" t="s">
        <v>103</v>
      </c>
      <c r="H402" s="28" t="s">
        <v>104433</v>
      </c>
      <c r="I402" s="28">
        <v>321450</v>
      </c>
      <c r="J402" s="28">
        <v>270830</v>
      </c>
      <c r="K402" s="30">
        <v>8</v>
      </c>
      <c r="L402" s="28">
        <v>8</v>
      </c>
      <c r="M402" s="30">
        <v>27</v>
      </c>
      <c r="N402" s="30">
        <v>27</v>
      </c>
      <c r="O402" s="28" t="s">
        <v>48665</v>
      </c>
      <c r="P402" s="88"/>
    </row>
    <row r="403" spans="1:16" x14ac:dyDescent="0.3">
      <c r="A403" s="30" t="s">
        <v>103455</v>
      </c>
      <c r="B403" s="28" t="s">
        <v>104434</v>
      </c>
      <c r="C403" s="28" t="s">
        <v>102690</v>
      </c>
      <c r="D403" s="28" t="s">
        <v>104435</v>
      </c>
      <c r="E403" s="28">
        <v>36</v>
      </c>
      <c r="F403" s="28">
        <v>108</v>
      </c>
      <c r="G403" s="28" t="s">
        <v>103</v>
      </c>
      <c r="H403" s="28" t="s">
        <v>104355</v>
      </c>
      <c r="I403" s="28">
        <v>290900</v>
      </c>
      <c r="J403" s="28">
        <v>279600</v>
      </c>
      <c r="K403" s="135">
        <v>5</v>
      </c>
      <c r="L403" s="28">
        <v>5</v>
      </c>
      <c r="M403" s="30">
        <v>27</v>
      </c>
      <c r="N403" s="30">
        <v>27</v>
      </c>
      <c r="O403" s="28" t="s">
        <v>102690</v>
      </c>
      <c r="P403" s="88"/>
    </row>
    <row r="404" spans="1:16" x14ac:dyDescent="0.3">
      <c r="A404" s="30" t="s">
        <v>103455</v>
      </c>
      <c r="B404" s="28" t="s">
        <v>104436</v>
      </c>
      <c r="C404" s="28" t="s">
        <v>47260</v>
      </c>
      <c r="D404" s="28" t="s">
        <v>104437</v>
      </c>
      <c r="E404" s="28">
        <v>32.299999999999997</v>
      </c>
      <c r="F404" s="28"/>
      <c r="G404" s="28" t="s">
        <v>103</v>
      </c>
      <c r="H404" s="28" t="s">
        <v>104438</v>
      </c>
      <c r="I404" s="28">
        <v>320468</v>
      </c>
      <c r="J404" s="28">
        <v>240493</v>
      </c>
      <c r="K404" s="135">
        <v>5</v>
      </c>
      <c r="L404" s="28">
        <v>5</v>
      </c>
      <c r="M404" s="30">
        <v>27</v>
      </c>
      <c r="N404" s="30">
        <v>27</v>
      </c>
      <c r="O404" s="28" t="s">
        <v>47260</v>
      </c>
      <c r="P404" s="88"/>
    </row>
    <row r="405" spans="1:16" x14ac:dyDescent="0.3">
      <c r="A405" s="30" t="s">
        <v>103455</v>
      </c>
      <c r="B405" s="28" t="s">
        <v>104439</v>
      </c>
      <c r="C405" s="28" t="s">
        <v>75612</v>
      </c>
      <c r="D405" s="28" t="s">
        <v>104440</v>
      </c>
      <c r="E405" s="28"/>
      <c r="F405" s="28"/>
      <c r="G405" s="28" t="s">
        <v>2873</v>
      </c>
      <c r="H405" s="28" t="s">
        <v>104373</v>
      </c>
      <c r="I405" s="28">
        <v>339730</v>
      </c>
      <c r="J405" s="28">
        <v>214550</v>
      </c>
      <c r="K405" s="30">
        <v>8</v>
      </c>
      <c r="L405" s="28">
        <v>8</v>
      </c>
      <c r="M405" s="30">
        <v>27</v>
      </c>
      <c r="N405" s="30">
        <v>27</v>
      </c>
      <c r="O405" s="28" t="s">
        <v>75612</v>
      </c>
      <c r="P405" s="88"/>
    </row>
    <row r="406" spans="1:16" x14ac:dyDescent="0.3">
      <c r="A406" s="30" t="s">
        <v>103455</v>
      </c>
      <c r="B406" s="28" t="s">
        <v>104441</v>
      </c>
      <c r="C406" s="28" t="s">
        <v>79392</v>
      </c>
      <c r="D406" s="28" t="s">
        <v>104442</v>
      </c>
      <c r="E406" s="28"/>
      <c r="F406" s="28"/>
      <c r="G406" s="28" t="s">
        <v>2873</v>
      </c>
      <c r="H406" s="28" t="s">
        <v>104443</v>
      </c>
      <c r="I406" s="28">
        <v>336051</v>
      </c>
      <c r="J406" s="28">
        <v>213949</v>
      </c>
      <c r="K406" s="30">
        <v>8</v>
      </c>
      <c r="L406" s="28">
        <v>8</v>
      </c>
      <c r="M406" s="30">
        <v>27</v>
      </c>
      <c r="N406" s="30">
        <v>27</v>
      </c>
      <c r="O406" s="28" t="s">
        <v>79392</v>
      </c>
      <c r="P406" s="88"/>
    </row>
    <row r="407" spans="1:16" x14ac:dyDescent="0.3">
      <c r="A407" s="30" t="s">
        <v>103455</v>
      </c>
      <c r="B407" s="28" t="s">
        <v>104444</v>
      </c>
      <c r="C407" s="28" t="s">
        <v>49084</v>
      </c>
      <c r="D407" s="28" t="s">
        <v>104445</v>
      </c>
      <c r="E407" s="28">
        <v>12</v>
      </c>
      <c r="F407" s="28">
        <v>72</v>
      </c>
      <c r="G407" s="28" t="s">
        <v>103</v>
      </c>
      <c r="H407" s="28" t="s">
        <v>104446</v>
      </c>
      <c r="I407" s="28">
        <v>297760</v>
      </c>
      <c r="J407" s="28">
        <v>263350</v>
      </c>
      <c r="K407" s="30">
        <v>8</v>
      </c>
      <c r="L407" s="28">
        <v>8</v>
      </c>
      <c r="M407" s="30">
        <v>27</v>
      </c>
      <c r="N407" s="30">
        <v>27</v>
      </c>
      <c r="O407" s="28" t="s">
        <v>49084</v>
      </c>
      <c r="P407" s="88"/>
    </row>
    <row r="408" spans="1:16" x14ac:dyDescent="0.3">
      <c r="A408" s="30" t="s">
        <v>103455</v>
      </c>
      <c r="B408" s="28" t="s">
        <v>104447</v>
      </c>
      <c r="C408" s="28" t="s">
        <v>52075</v>
      </c>
      <c r="D408" s="28" t="s">
        <v>104448</v>
      </c>
      <c r="E408" s="28">
        <v>382.1</v>
      </c>
      <c r="F408" s="28"/>
      <c r="G408" s="28" t="s">
        <v>103</v>
      </c>
      <c r="H408" s="28" t="s">
        <v>104449</v>
      </c>
      <c r="I408" s="28">
        <v>290030</v>
      </c>
      <c r="J408" s="28">
        <v>246320</v>
      </c>
      <c r="K408" s="135">
        <v>5</v>
      </c>
      <c r="L408" s="28">
        <v>2</v>
      </c>
      <c r="M408" s="30">
        <v>27</v>
      </c>
      <c r="N408" s="30">
        <v>27</v>
      </c>
      <c r="O408" s="28" t="s">
        <v>52075</v>
      </c>
      <c r="P408" s="88"/>
    </row>
    <row r="409" spans="1:16" x14ac:dyDescent="0.3">
      <c r="A409" s="30" t="s">
        <v>103455</v>
      </c>
      <c r="B409" s="28" t="s">
        <v>104450</v>
      </c>
      <c r="C409" s="28" t="s">
        <v>48002</v>
      </c>
      <c r="D409" s="28" t="s">
        <v>104451</v>
      </c>
      <c r="E409" s="28">
        <v>80</v>
      </c>
      <c r="F409" s="28"/>
      <c r="G409" s="28" t="s">
        <v>103</v>
      </c>
      <c r="H409" s="28" t="s">
        <v>104367</v>
      </c>
      <c r="I409" s="28">
        <v>305260</v>
      </c>
      <c r="J409" s="28">
        <v>262340</v>
      </c>
      <c r="K409" s="135">
        <v>5</v>
      </c>
      <c r="L409" s="28">
        <v>5</v>
      </c>
      <c r="M409" s="30">
        <v>27</v>
      </c>
      <c r="N409" s="30">
        <v>27</v>
      </c>
      <c r="O409" s="28" t="s">
        <v>48002</v>
      </c>
      <c r="P409" s="88"/>
    </row>
    <row r="410" spans="1:16" x14ac:dyDescent="0.3">
      <c r="A410" s="30" t="s">
        <v>103455</v>
      </c>
      <c r="B410" s="28" t="s">
        <v>104452</v>
      </c>
      <c r="C410" s="28" t="s">
        <v>47269</v>
      </c>
      <c r="D410" s="28" t="s">
        <v>104453</v>
      </c>
      <c r="E410" s="28">
        <v>16.399999999999999</v>
      </c>
      <c r="F410" s="28">
        <v>98</v>
      </c>
      <c r="G410" s="28" t="s">
        <v>103</v>
      </c>
      <c r="H410" s="28" t="s">
        <v>104454</v>
      </c>
      <c r="I410" s="28">
        <v>319400</v>
      </c>
      <c r="J410" s="28">
        <v>241600</v>
      </c>
      <c r="K410" s="30">
        <v>8</v>
      </c>
      <c r="L410" s="28">
        <v>8</v>
      </c>
      <c r="M410" s="30">
        <v>27</v>
      </c>
      <c r="N410" s="30">
        <v>27</v>
      </c>
      <c r="O410" s="28" t="s">
        <v>47269</v>
      </c>
      <c r="P410" s="88"/>
    </row>
    <row r="411" spans="1:16" x14ac:dyDescent="0.3">
      <c r="A411" s="30" t="s">
        <v>103455</v>
      </c>
      <c r="B411" s="28" t="s">
        <v>104455</v>
      </c>
      <c r="C411" s="28" t="s">
        <v>47428</v>
      </c>
      <c r="D411" s="28" t="s">
        <v>104456</v>
      </c>
      <c r="E411" s="28">
        <v>132</v>
      </c>
      <c r="F411" s="28"/>
      <c r="G411" s="28" t="s">
        <v>103</v>
      </c>
      <c r="H411" s="28" t="s">
        <v>104446</v>
      </c>
      <c r="I411" s="28">
        <v>313369</v>
      </c>
      <c r="J411" s="28">
        <v>238152</v>
      </c>
      <c r="K411" s="135">
        <v>5</v>
      </c>
      <c r="L411" s="28">
        <v>5</v>
      </c>
      <c r="M411" s="30">
        <v>27</v>
      </c>
      <c r="N411" s="30">
        <v>27</v>
      </c>
      <c r="O411" s="28" t="s">
        <v>47428</v>
      </c>
      <c r="P411" s="88"/>
    </row>
    <row r="412" spans="1:16" x14ac:dyDescent="0.3">
      <c r="A412" s="30" t="s">
        <v>103455</v>
      </c>
      <c r="B412" s="28" t="s">
        <v>104457</v>
      </c>
      <c r="C412" s="28" t="s">
        <v>46989</v>
      </c>
      <c r="D412" s="28" t="s">
        <v>104458</v>
      </c>
      <c r="E412" s="28">
        <v>2845</v>
      </c>
      <c r="F412" s="28">
        <v>7250</v>
      </c>
      <c r="G412" s="28" t="s">
        <v>2873</v>
      </c>
      <c r="H412" s="28" t="s">
        <v>104446</v>
      </c>
      <c r="I412" s="28">
        <v>351532</v>
      </c>
      <c r="J412" s="28">
        <v>211795</v>
      </c>
      <c r="K412" s="135">
        <v>2</v>
      </c>
      <c r="L412" s="28">
        <v>2</v>
      </c>
      <c r="M412" s="30">
        <v>27</v>
      </c>
      <c r="N412" s="30">
        <v>27</v>
      </c>
      <c r="O412" s="28" t="s">
        <v>46989</v>
      </c>
      <c r="P412" s="88"/>
    </row>
    <row r="413" spans="1:16" x14ac:dyDescent="0.3">
      <c r="A413" s="30" t="s">
        <v>103455</v>
      </c>
      <c r="B413" s="28" t="s">
        <v>104459</v>
      </c>
      <c r="C413" s="28" t="s">
        <v>77974</v>
      </c>
      <c r="D413" s="28" t="s">
        <v>104460</v>
      </c>
      <c r="E413" s="28">
        <v>4.7</v>
      </c>
      <c r="F413" s="28"/>
      <c r="G413" s="28" t="s">
        <v>2873</v>
      </c>
      <c r="H413" s="28" t="s">
        <v>30074</v>
      </c>
      <c r="I413" s="28">
        <v>352260</v>
      </c>
      <c r="J413" s="28">
        <v>206774</v>
      </c>
      <c r="K413" s="30">
        <v>8</v>
      </c>
      <c r="L413" s="28">
        <v>8</v>
      </c>
      <c r="M413" s="30">
        <v>27</v>
      </c>
      <c r="N413" s="30">
        <v>27</v>
      </c>
      <c r="O413" s="28" t="s">
        <v>77974</v>
      </c>
      <c r="P413" s="88"/>
    </row>
    <row r="414" spans="1:16" x14ac:dyDescent="0.3">
      <c r="A414" s="30" t="s">
        <v>103455</v>
      </c>
      <c r="B414" s="28" t="s">
        <v>104461</v>
      </c>
      <c r="C414" s="28" t="s">
        <v>53134</v>
      </c>
      <c r="D414" s="28" t="s">
        <v>104462</v>
      </c>
      <c r="E414" s="28">
        <v>141</v>
      </c>
      <c r="F414" s="28">
        <v>851</v>
      </c>
      <c r="G414" s="28" t="s">
        <v>103</v>
      </c>
      <c r="H414" s="28" t="s">
        <v>104463</v>
      </c>
      <c r="I414" s="28">
        <v>321807</v>
      </c>
      <c r="J414" s="28">
        <v>260754</v>
      </c>
      <c r="K414" s="136">
        <v>5</v>
      </c>
      <c r="L414" s="28">
        <v>8</v>
      </c>
      <c r="M414" s="30">
        <v>27</v>
      </c>
      <c r="N414" s="30">
        <v>27</v>
      </c>
      <c r="O414" s="28" t="s">
        <v>53134</v>
      </c>
      <c r="P414" s="88"/>
    </row>
    <row r="415" spans="1:16" x14ac:dyDescent="0.3">
      <c r="A415" s="30" t="s">
        <v>103455</v>
      </c>
      <c r="B415" s="28" t="s">
        <v>104464</v>
      </c>
      <c r="C415" s="28" t="s">
        <v>48513</v>
      </c>
      <c r="D415" s="28" t="s">
        <v>104465</v>
      </c>
      <c r="E415" s="28">
        <v>280</v>
      </c>
      <c r="F415" s="28"/>
      <c r="G415" s="28" t="s">
        <v>103</v>
      </c>
      <c r="H415" s="28" t="s">
        <v>104446</v>
      </c>
      <c r="I415" s="28">
        <v>301470</v>
      </c>
      <c r="J415" s="28">
        <v>258120</v>
      </c>
      <c r="K415" s="135">
        <v>5</v>
      </c>
      <c r="L415" s="28">
        <v>5</v>
      </c>
      <c r="M415" s="30">
        <v>27</v>
      </c>
      <c r="N415" s="30">
        <v>27</v>
      </c>
      <c r="O415" s="28" t="s">
        <v>48513</v>
      </c>
      <c r="P415" s="88"/>
    </row>
    <row r="416" spans="1:16" x14ac:dyDescent="0.3">
      <c r="A416" s="30" t="s">
        <v>103455</v>
      </c>
      <c r="B416" s="28" t="s">
        <v>104466</v>
      </c>
      <c r="C416" s="28" t="s">
        <v>47832</v>
      </c>
      <c r="D416" s="28" t="s">
        <v>104467</v>
      </c>
      <c r="E416" s="28">
        <v>10</v>
      </c>
      <c r="F416" s="28">
        <v>30</v>
      </c>
      <c r="G416" s="28" t="s">
        <v>103</v>
      </c>
      <c r="H416" s="28" t="s">
        <v>104468</v>
      </c>
      <c r="I416" s="28">
        <v>324640</v>
      </c>
      <c r="J416" s="28">
        <v>259400</v>
      </c>
      <c r="K416" s="30">
        <v>8</v>
      </c>
      <c r="L416" s="28">
        <v>8</v>
      </c>
      <c r="M416" s="30">
        <v>27</v>
      </c>
      <c r="N416" s="30">
        <v>27</v>
      </c>
      <c r="O416" s="28" t="s">
        <v>47832</v>
      </c>
      <c r="P416" s="88"/>
    </row>
    <row r="417" spans="1:16" x14ac:dyDescent="0.3">
      <c r="A417" s="30" t="s">
        <v>103455</v>
      </c>
      <c r="B417" s="28" t="s">
        <v>30469</v>
      </c>
      <c r="C417" s="28" t="s">
        <v>30469</v>
      </c>
      <c r="D417" s="28"/>
      <c r="E417" s="28"/>
      <c r="F417" s="28"/>
      <c r="G417" s="28"/>
      <c r="H417" s="28"/>
      <c r="I417" s="28"/>
      <c r="J417" s="28"/>
      <c r="K417" s="30">
        <v>9.6999999999999993</v>
      </c>
      <c r="L417" s="28">
        <v>9.6999999999999993</v>
      </c>
      <c r="M417" s="30">
        <v>72.900000000000006</v>
      </c>
      <c r="N417" s="30">
        <v>72.900000000000006</v>
      </c>
      <c r="O417" s="28" t="s">
        <v>30473</v>
      </c>
      <c r="P417" s="88"/>
    </row>
    <row r="418" spans="1:16" x14ac:dyDescent="0.3">
      <c r="A418" s="30" t="s">
        <v>103455</v>
      </c>
      <c r="B418" s="28" t="s">
        <v>30470</v>
      </c>
      <c r="C418" s="28" t="s">
        <v>30470</v>
      </c>
      <c r="D418" s="28"/>
      <c r="E418" s="28"/>
      <c r="F418" s="28"/>
      <c r="G418" s="28"/>
      <c r="H418" s="28"/>
      <c r="I418" s="28"/>
      <c r="J418" s="28"/>
      <c r="K418" s="30"/>
      <c r="L418" s="28"/>
      <c r="M418" s="30"/>
      <c r="N418" s="30"/>
      <c r="O418" s="28" t="s">
        <v>30474</v>
      </c>
      <c r="P418" s="88"/>
    </row>
    <row r="419" spans="1:16" x14ac:dyDescent="0.3">
      <c r="A419" s="30" t="s">
        <v>103455</v>
      </c>
      <c r="B419" s="28" t="s">
        <v>104469</v>
      </c>
      <c r="C419" s="28" t="s">
        <v>47290</v>
      </c>
      <c r="D419" s="28" t="s">
        <v>104470</v>
      </c>
      <c r="E419" s="28">
        <v>14</v>
      </c>
      <c r="F419" s="28"/>
      <c r="G419" s="28" t="s">
        <v>103</v>
      </c>
      <c r="H419" s="28" t="s">
        <v>104471</v>
      </c>
      <c r="I419" s="28">
        <v>317100</v>
      </c>
      <c r="J419" s="28">
        <v>246300</v>
      </c>
      <c r="K419" s="144">
        <v>8</v>
      </c>
      <c r="L419" s="28">
        <v>3.5</v>
      </c>
      <c r="M419" s="30">
        <v>27</v>
      </c>
      <c r="N419" s="30">
        <v>27</v>
      </c>
      <c r="O419" s="28" t="s">
        <v>47290</v>
      </c>
      <c r="P419" s="88"/>
    </row>
    <row r="420" spans="1:16" x14ac:dyDescent="0.3">
      <c r="A420" s="30" t="s">
        <v>103455</v>
      </c>
      <c r="B420" s="28" t="s">
        <v>104472</v>
      </c>
      <c r="C420" s="28" t="s">
        <v>79367</v>
      </c>
      <c r="D420" s="28" t="s">
        <v>104473</v>
      </c>
      <c r="E420" s="28">
        <v>176</v>
      </c>
      <c r="F420" s="28">
        <v>464</v>
      </c>
      <c r="G420" s="28" t="s">
        <v>2873</v>
      </c>
      <c r="H420" s="28" t="s">
        <v>104370</v>
      </c>
      <c r="I420" s="28">
        <v>333518</v>
      </c>
      <c r="J420" s="28">
        <v>222842</v>
      </c>
      <c r="K420" s="135">
        <v>5</v>
      </c>
      <c r="L420" s="28">
        <v>5</v>
      </c>
      <c r="M420" s="30">
        <v>27</v>
      </c>
      <c r="N420" s="30">
        <v>27</v>
      </c>
      <c r="O420" s="28" t="s">
        <v>79367</v>
      </c>
      <c r="P420" s="88"/>
    </row>
    <row r="421" spans="1:16" x14ac:dyDescent="0.3">
      <c r="A421" s="30" t="s">
        <v>103455</v>
      </c>
      <c r="B421" s="28" t="s">
        <v>104474</v>
      </c>
      <c r="C421" s="28" t="s">
        <v>52775</v>
      </c>
      <c r="D421" s="28" t="s">
        <v>104475</v>
      </c>
      <c r="E421" s="28">
        <v>15</v>
      </c>
      <c r="F421" s="28">
        <v>45</v>
      </c>
      <c r="G421" s="28" t="s">
        <v>103</v>
      </c>
      <c r="H421" s="28" t="s">
        <v>104476</v>
      </c>
      <c r="I421" s="28">
        <v>298400</v>
      </c>
      <c r="J421" s="28">
        <v>274600</v>
      </c>
      <c r="K421" s="30">
        <v>8</v>
      </c>
      <c r="L421" s="28">
        <v>8</v>
      </c>
      <c r="M421" s="30">
        <v>27</v>
      </c>
      <c r="N421" s="30">
        <v>27</v>
      </c>
      <c r="O421" s="28" t="s">
        <v>52775</v>
      </c>
      <c r="P421" s="88"/>
    </row>
    <row r="422" spans="1:16" x14ac:dyDescent="0.3">
      <c r="A422" s="30" t="s">
        <v>103455</v>
      </c>
      <c r="B422" s="28" t="s">
        <v>104477</v>
      </c>
      <c r="C422" s="28" t="s">
        <v>75591</v>
      </c>
      <c r="D422" s="28" t="s">
        <v>104478</v>
      </c>
      <c r="E422" s="28"/>
      <c r="F422" s="28">
        <v>4.54</v>
      </c>
      <c r="G422" s="28" t="s">
        <v>2873</v>
      </c>
      <c r="H422" s="28" t="s">
        <v>104479</v>
      </c>
      <c r="I422" s="28">
        <v>341500</v>
      </c>
      <c r="J422" s="28">
        <v>211540</v>
      </c>
      <c r="K422" s="30">
        <v>8</v>
      </c>
      <c r="L422" s="28">
        <v>8</v>
      </c>
      <c r="M422" s="30">
        <v>27</v>
      </c>
      <c r="N422" s="30">
        <v>27</v>
      </c>
      <c r="O422" s="28" t="s">
        <v>75591</v>
      </c>
      <c r="P422" s="88"/>
    </row>
    <row r="423" spans="1:16" x14ac:dyDescent="0.3">
      <c r="A423" s="30" t="s">
        <v>103455</v>
      </c>
      <c r="B423" s="28" t="s">
        <v>104480</v>
      </c>
      <c r="C423" s="28" t="s">
        <v>48120</v>
      </c>
      <c r="D423" s="28" t="s">
        <v>104481</v>
      </c>
      <c r="E423" s="28"/>
      <c r="F423" s="28"/>
      <c r="G423" s="28" t="s">
        <v>103</v>
      </c>
      <c r="H423" s="28" t="s">
        <v>104482</v>
      </c>
      <c r="I423" s="28">
        <v>311690</v>
      </c>
      <c r="J423" s="28">
        <v>263880</v>
      </c>
      <c r="K423" s="135">
        <v>5</v>
      </c>
      <c r="L423" s="28">
        <v>5</v>
      </c>
      <c r="M423" s="30">
        <v>27</v>
      </c>
      <c r="N423" s="30">
        <v>27</v>
      </c>
      <c r="O423" s="28" t="s">
        <v>48120</v>
      </c>
      <c r="P423" s="88"/>
    </row>
    <row r="424" spans="1:16" x14ac:dyDescent="0.3">
      <c r="A424" s="30" t="s">
        <v>103455</v>
      </c>
      <c r="B424" s="28" t="s">
        <v>104483</v>
      </c>
      <c r="C424" s="28" t="s">
        <v>52932</v>
      </c>
      <c r="D424" s="28" t="s">
        <v>104484</v>
      </c>
      <c r="E424" s="28">
        <v>1140</v>
      </c>
      <c r="F424" s="28"/>
      <c r="G424" s="28" t="s">
        <v>103</v>
      </c>
      <c r="H424" s="28" t="s">
        <v>104433</v>
      </c>
      <c r="I424" s="28">
        <v>332232</v>
      </c>
      <c r="J424" s="28">
        <v>264365</v>
      </c>
      <c r="K424" s="30">
        <v>1</v>
      </c>
      <c r="L424" s="28">
        <v>8</v>
      </c>
      <c r="M424" s="30">
        <v>27</v>
      </c>
      <c r="N424" s="30">
        <v>27</v>
      </c>
      <c r="O424" s="28" t="s">
        <v>52932</v>
      </c>
      <c r="P424" s="88"/>
    </row>
    <row r="425" spans="1:16" x14ac:dyDescent="0.3">
      <c r="A425" s="30" t="s">
        <v>103455</v>
      </c>
      <c r="B425" s="28" t="s">
        <v>104485</v>
      </c>
      <c r="C425" s="28" t="s">
        <v>49067</v>
      </c>
      <c r="D425" s="28" t="s">
        <v>104486</v>
      </c>
      <c r="E425" s="28">
        <v>857</v>
      </c>
      <c r="F425" s="28">
        <v>2571</v>
      </c>
      <c r="G425" s="28" t="s">
        <v>103</v>
      </c>
      <c r="H425" s="28" t="s">
        <v>104355</v>
      </c>
      <c r="I425" s="28">
        <v>297830</v>
      </c>
      <c r="J425" s="28">
        <v>267290</v>
      </c>
      <c r="K425" s="136">
        <v>3</v>
      </c>
      <c r="L425" s="28">
        <v>3</v>
      </c>
      <c r="M425" s="30">
        <v>27</v>
      </c>
      <c r="N425" s="30">
        <v>27</v>
      </c>
      <c r="O425" s="28" t="s">
        <v>49067</v>
      </c>
      <c r="P425" s="88"/>
    </row>
    <row r="426" spans="1:16" x14ac:dyDescent="0.3">
      <c r="A426" s="30" t="s">
        <v>103455</v>
      </c>
      <c r="B426" s="28" t="s">
        <v>104487</v>
      </c>
      <c r="C426" s="28" t="s">
        <v>77197</v>
      </c>
      <c r="D426" s="28" t="s">
        <v>104488</v>
      </c>
      <c r="E426" s="28"/>
      <c r="F426" s="28">
        <v>55</v>
      </c>
      <c r="G426" s="28" t="s">
        <v>2873</v>
      </c>
      <c r="H426" s="28" t="s">
        <v>104489</v>
      </c>
      <c r="I426" s="28">
        <v>348550</v>
      </c>
      <c r="J426" s="28">
        <v>214780</v>
      </c>
      <c r="K426" s="30">
        <v>8</v>
      </c>
      <c r="L426" s="28">
        <v>8</v>
      </c>
      <c r="M426" s="30">
        <v>27</v>
      </c>
      <c r="N426" s="30">
        <v>27</v>
      </c>
      <c r="O426" s="28" t="s">
        <v>77197</v>
      </c>
      <c r="P426" s="88"/>
    </row>
    <row r="427" spans="1:16" x14ac:dyDescent="0.3">
      <c r="A427" s="30" t="s">
        <v>103455</v>
      </c>
      <c r="B427" s="28" t="s">
        <v>30471</v>
      </c>
      <c r="C427" s="28" t="s">
        <v>30471</v>
      </c>
      <c r="D427" s="28"/>
      <c r="E427" s="28"/>
      <c r="F427" s="28"/>
      <c r="G427" s="28"/>
      <c r="H427" s="28"/>
      <c r="I427" s="28"/>
      <c r="J427" s="28"/>
      <c r="K427" s="30">
        <v>11.6</v>
      </c>
      <c r="L427" s="28">
        <v>11.6</v>
      </c>
      <c r="M427" s="30">
        <v>96.3</v>
      </c>
      <c r="N427" s="30">
        <v>96.3</v>
      </c>
      <c r="O427" s="28" t="s">
        <v>30475</v>
      </c>
      <c r="P427" s="88"/>
    </row>
    <row r="428" spans="1:16" x14ac:dyDescent="0.3">
      <c r="A428" s="30" t="s">
        <v>103455</v>
      </c>
      <c r="B428" s="28" t="s">
        <v>30472</v>
      </c>
      <c r="C428" s="28" t="s">
        <v>30472</v>
      </c>
      <c r="D428" s="28"/>
      <c r="E428" s="28"/>
      <c r="F428" s="28"/>
      <c r="G428" s="28"/>
      <c r="H428" s="28"/>
      <c r="I428" s="28"/>
      <c r="J428" s="28"/>
      <c r="K428" s="30"/>
      <c r="L428" s="28"/>
      <c r="M428" s="30"/>
      <c r="N428" s="30"/>
      <c r="O428" s="28" t="s">
        <v>30476</v>
      </c>
      <c r="P428" s="88"/>
    </row>
    <row r="429" spans="1:16" x14ac:dyDescent="0.3">
      <c r="A429" s="30" t="s">
        <v>103455</v>
      </c>
      <c r="B429" s="28" t="s">
        <v>104490</v>
      </c>
      <c r="C429" s="28" t="s">
        <v>50857</v>
      </c>
      <c r="D429" s="28" t="s">
        <v>104491</v>
      </c>
      <c r="E429" s="28">
        <v>841</v>
      </c>
      <c r="F429" s="28"/>
      <c r="G429" s="28" t="s">
        <v>103</v>
      </c>
      <c r="H429" s="28" t="s">
        <v>104492</v>
      </c>
      <c r="I429" s="28">
        <v>315073</v>
      </c>
      <c r="J429" s="28">
        <v>234806</v>
      </c>
      <c r="K429" s="135">
        <v>2</v>
      </c>
      <c r="L429" s="28">
        <v>0.25</v>
      </c>
      <c r="M429" s="30">
        <v>27</v>
      </c>
      <c r="N429" s="30">
        <v>27</v>
      </c>
      <c r="O429" s="28" t="s">
        <v>50857</v>
      </c>
      <c r="P429" s="88"/>
    </row>
    <row r="430" spans="1:16" x14ac:dyDescent="0.3">
      <c r="A430" s="30" t="s">
        <v>103455</v>
      </c>
      <c r="B430" s="28" t="s">
        <v>104493</v>
      </c>
      <c r="C430" s="28" t="s">
        <v>75625</v>
      </c>
      <c r="D430" s="28" t="s">
        <v>104494</v>
      </c>
      <c r="E430" s="28">
        <v>237.5</v>
      </c>
      <c r="F430" s="28"/>
      <c r="G430" s="28" t="s">
        <v>2873</v>
      </c>
      <c r="H430" s="28" t="s">
        <v>104422</v>
      </c>
      <c r="I430" s="28">
        <v>353500</v>
      </c>
      <c r="J430" s="28">
        <v>200430</v>
      </c>
      <c r="K430" s="30">
        <v>8</v>
      </c>
      <c r="L430" s="28">
        <v>8</v>
      </c>
      <c r="M430" s="30">
        <v>27</v>
      </c>
      <c r="N430" s="30">
        <v>27</v>
      </c>
      <c r="O430" s="28" t="s">
        <v>75625</v>
      </c>
      <c r="P430" s="88"/>
    </row>
    <row r="431" spans="1:16" x14ac:dyDescent="0.3">
      <c r="A431" s="30" t="s">
        <v>103455</v>
      </c>
      <c r="B431" s="28" t="s">
        <v>104495</v>
      </c>
      <c r="C431" s="28" t="s">
        <v>52121</v>
      </c>
      <c r="D431" s="28" t="s">
        <v>104496</v>
      </c>
      <c r="E431" s="28">
        <v>12</v>
      </c>
      <c r="F431" s="28"/>
      <c r="G431" s="28" t="s">
        <v>103</v>
      </c>
      <c r="H431" s="28" t="s">
        <v>104497</v>
      </c>
      <c r="I431" s="28">
        <v>287920</v>
      </c>
      <c r="J431" s="28">
        <v>241480</v>
      </c>
      <c r="K431" s="144">
        <v>8</v>
      </c>
      <c r="L431" s="28">
        <v>4</v>
      </c>
      <c r="M431" s="30">
        <v>27</v>
      </c>
      <c r="N431" s="30">
        <v>27</v>
      </c>
      <c r="O431" s="28" t="s">
        <v>52121</v>
      </c>
      <c r="P431" s="88"/>
    </row>
    <row r="432" spans="1:16" x14ac:dyDescent="0.3">
      <c r="A432" s="30" t="s">
        <v>103455</v>
      </c>
      <c r="B432" s="28" t="s">
        <v>104498</v>
      </c>
      <c r="C432" s="28" t="s">
        <v>51050</v>
      </c>
      <c r="D432" s="28" t="s">
        <v>104499</v>
      </c>
      <c r="E432" s="28">
        <v>11</v>
      </c>
      <c r="F432" s="28">
        <v>33</v>
      </c>
      <c r="G432" s="28" t="s">
        <v>103</v>
      </c>
      <c r="H432" s="28" t="s">
        <v>104500</v>
      </c>
      <c r="I432" s="28">
        <v>318350</v>
      </c>
      <c r="J432" s="28">
        <v>236750</v>
      </c>
      <c r="K432" s="30">
        <v>5</v>
      </c>
      <c r="L432" s="28">
        <v>5</v>
      </c>
      <c r="M432" s="30">
        <v>27</v>
      </c>
      <c r="N432" s="30">
        <v>27</v>
      </c>
      <c r="O432" s="28" t="s">
        <v>51050</v>
      </c>
      <c r="P432" s="88"/>
    </row>
    <row r="433" spans="1:16" x14ac:dyDescent="0.3">
      <c r="A433" s="30" t="s">
        <v>103455</v>
      </c>
      <c r="B433" s="28" t="s">
        <v>104501</v>
      </c>
      <c r="C433" s="28" t="s">
        <v>104502</v>
      </c>
      <c r="D433" s="28" t="s">
        <v>104503</v>
      </c>
      <c r="E433" s="28">
        <v>8.19</v>
      </c>
      <c r="F433" s="28"/>
      <c r="G433" s="28" t="s">
        <v>2873</v>
      </c>
      <c r="H433" s="28" t="s">
        <v>104504</v>
      </c>
      <c r="I433" s="28">
        <v>350233</v>
      </c>
      <c r="J433" s="28">
        <v>202772</v>
      </c>
      <c r="K433" s="30">
        <v>8</v>
      </c>
      <c r="L433" s="28">
        <v>8</v>
      </c>
      <c r="M433" s="30">
        <v>27</v>
      </c>
      <c r="N433" s="30">
        <v>27</v>
      </c>
      <c r="O433" s="28" t="s">
        <v>104502</v>
      </c>
      <c r="P433" s="88"/>
    </row>
    <row r="434" spans="1:16" ht="18" x14ac:dyDescent="0.3">
      <c r="A434" s="13" t="s">
        <v>103905</v>
      </c>
      <c r="B434" s="31"/>
      <c r="C434" s="31"/>
      <c r="D434" s="31"/>
      <c r="E434" s="34"/>
      <c r="F434" s="34"/>
      <c r="G434" s="34"/>
      <c r="H434" s="34"/>
      <c r="I434" s="34"/>
      <c r="J434" s="34"/>
      <c r="K434" s="34"/>
      <c r="L434" s="34"/>
      <c r="M434" s="34"/>
      <c r="N434" s="34"/>
      <c r="O434" s="34"/>
      <c r="P434" s="88"/>
    </row>
    <row r="435" spans="1:16" x14ac:dyDescent="0.3">
      <c r="A435" s="75" t="s">
        <v>30092</v>
      </c>
      <c r="B435" s="75" t="s">
        <v>30483</v>
      </c>
      <c r="C435" s="75" t="s">
        <v>30093</v>
      </c>
      <c r="D435" s="75" t="s">
        <v>30094</v>
      </c>
      <c r="E435" s="34"/>
      <c r="F435" s="34"/>
      <c r="G435" s="34"/>
      <c r="H435" s="34"/>
      <c r="I435" s="34"/>
      <c r="J435" s="34"/>
      <c r="K435" s="34"/>
      <c r="L435" s="34"/>
      <c r="M435" s="34"/>
      <c r="N435" s="34"/>
      <c r="O435" s="34"/>
      <c r="P435" s="88"/>
    </row>
    <row r="436" spans="1:16" x14ac:dyDescent="0.3">
      <c r="A436" s="28" t="s">
        <v>20</v>
      </c>
      <c r="B436" s="28" t="str">
        <f>VLOOKUP(A436,TM!$D$264:$E$269,2,FALSE)</f>
        <v>Yn draenio'n rhydd (Freely draining)</v>
      </c>
      <c r="C436" s="28" t="s">
        <v>30095</v>
      </c>
      <c r="D436" s="28" t="s">
        <v>30096</v>
      </c>
      <c r="E436" s="34"/>
      <c r="F436" s="34"/>
      <c r="G436" s="34"/>
      <c r="H436" s="34"/>
      <c r="I436" s="34"/>
      <c r="J436" s="34"/>
      <c r="K436" s="34"/>
      <c r="L436" s="34"/>
      <c r="M436" s="34"/>
      <c r="N436" s="34"/>
      <c r="O436" s="34"/>
      <c r="P436" s="88"/>
    </row>
    <row r="437" spans="1:16" x14ac:dyDescent="0.3">
      <c r="A437" s="28" t="s">
        <v>30097</v>
      </c>
      <c r="B437" s="28" t="str">
        <f>VLOOKUP(A437,TM!$D$264:$E$269,2,FALSE)</f>
        <v>Rhwystro ychydig ar ddraenio (Slightly impeded drainage)</v>
      </c>
      <c r="C437" s="28" t="s">
        <v>30098</v>
      </c>
      <c r="D437" s="28" t="s">
        <v>30099</v>
      </c>
      <c r="E437" s="34"/>
      <c r="F437" s="34"/>
      <c r="G437" s="34"/>
      <c r="H437" s="34"/>
      <c r="I437" s="34"/>
      <c r="J437" s="34"/>
      <c r="K437" s="34"/>
      <c r="L437" s="34"/>
      <c r="M437" s="34"/>
      <c r="N437" s="34"/>
      <c r="O437" s="34"/>
      <c r="P437" s="88"/>
    </row>
    <row r="438" spans="1:16" x14ac:dyDescent="0.3">
      <c r="A438" s="28" t="s">
        <v>30100</v>
      </c>
      <c r="B438" s="28" t="str">
        <f>VLOOKUP(A438,TM!$D$264:$E$269,2,FALSE)</f>
        <v>Rhwystro draenio (Impeded drainage)</v>
      </c>
      <c r="C438" s="28" t="s">
        <v>30101</v>
      </c>
      <c r="D438" s="28" t="s">
        <v>30102</v>
      </c>
      <c r="E438" s="34"/>
      <c r="F438" s="34"/>
      <c r="G438" s="34"/>
      <c r="H438" s="34"/>
      <c r="I438" s="34"/>
      <c r="J438" s="34"/>
      <c r="K438" s="34"/>
      <c r="L438" s="34"/>
      <c r="M438" s="34"/>
      <c r="N438" s="34"/>
      <c r="O438" s="34"/>
      <c r="P438" s="88"/>
    </row>
    <row r="439" spans="1:16" x14ac:dyDescent="0.3">
      <c r="A439" s="28" t="s">
        <v>30103</v>
      </c>
      <c r="B439" s="28" t="str">
        <f>VLOOKUP(A439,TM!$D$264:$E$269,2,FALSE)</f>
        <v>Amrywiol (Variable)</v>
      </c>
      <c r="C439" s="28" t="s">
        <v>30098</v>
      </c>
      <c r="D439" s="28" t="s">
        <v>30099</v>
      </c>
      <c r="E439" s="34"/>
      <c r="F439" s="34"/>
      <c r="G439" s="34"/>
      <c r="H439" s="34"/>
      <c r="I439" s="34"/>
      <c r="J439" s="34"/>
      <c r="K439" s="34"/>
      <c r="L439" s="34"/>
      <c r="M439" s="34"/>
      <c r="N439" s="34"/>
      <c r="O439" s="34"/>
      <c r="P439" s="88"/>
    </row>
    <row r="440" spans="1:16" x14ac:dyDescent="0.3">
      <c r="A440" s="28" t="s">
        <v>30104</v>
      </c>
      <c r="B440" s="28" t="str">
        <f>VLOOKUP(A440,TM!$D$264:$E$269,2,FALSE)</f>
        <v>Gwlypder Arwyneb (Surface Wetness)</v>
      </c>
      <c r="C440" s="28" t="s">
        <v>30098</v>
      </c>
      <c r="D440" s="28" t="s">
        <v>30099</v>
      </c>
      <c r="E440" s="34"/>
      <c r="F440" s="34"/>
      <c r="G440" s="34"/>
      <c r="H440" s="34"/>
      <c r="I440" s="34"/>
      <c r="J440" s="34"/>
      <c r="K440" s="34"/>
      <c r="L440" s="34"/>
      <c r="M440" s="34"/>
      <c r="N440" s="34"/>
      <c r="O440" s="34"/>
      <c r="P440" s="88"/>
    </row>
    <row r="441" spans="1:16" x14ac:dyDescent="0.3">
      <c r="A441" s="28" t="s">
        <v>30105</v>
      </c>
      <c r="B441" s="28" t="str">
        <f>VLOOKUP(A441,TM!$D$264:$E$269,2,FALSE)</f>
        <v>Yn naturiol wlyb (Naturally wet)</v>
      </c>
      <c r="C441" s="28" t="s">
        <v>30098</v>
      </c>
      <c r="D441" s="28" t="s">
        <v>30099</v>
      </c>
      <c r="E441" s="34"/>
      <c r="F441" s="34"/>
      <c r="G441" s="34"/>
      <c r="H441" s="34"/>
      <c r="I441" s="34"/>
      <c r="J441" s="34"/>
      <c r="K441" s="34"/>
      <c r="L441" s="34"/>
      <c r="M441" s="34"/>
      <c r="N441" s="34"/>
      <c r="O441" s="34"/>
      <c r="P441" s="88"/>
    </row>
    <row r="442" spans="1:16" s="91" customFormat="1" ht="18" x14ac:dyDescent="0.35">
      <c r="A442" s="13" t="s">
        <v>103906</v>
      </c>
      <c r="B442" s="73"/>
      <c r="C442" s="67"/>
      <c r="D442" s="35"/>
      <c r="E442" s="35"/>
      <c r="F442" s="35"/>
      <c r="G442" s="35"/>
      <c r="H442" s="35"/>
      <c r="I442" s="36"/>
      <c r="J442" s="36"/>
      <c r="K442" s="36"/>
      <c r="L442" s="36"/>
      <c r="M442" s="36"/>
      <c r="N442" s="36"/>
      <c r="O442" s="36"/>
      <c r="P442" s="88"/>
    </row>
    <row r="443" spans="1:16" x14ac:dyDescent="0.3">
      <c r="A443" s="74" t="s">
        <v>103789</v>
      </c>
      <c r="B443" s="75" t="s">
        <v>19</v>
      </c>
      <c r="C443" s="75" t="s">
        <v>30483</v>
      </c>
      <c r="D443" s="75" t="s">
        <v>30106</v>
      </c>
      <c r="E443" s="75" t="s">
        <v>30107</v>
      </c>
      <c r="F443" s="75" t="s">
        <v>30108</v>
      </c>
      <c r="G443" s="75" t="s">
        <v>30109</v>
      </c>
      <c r="H443" s="75" t="s">
        <v>30118</v>
      </c>
      <c r="I443" s="34"/>
      <c r="J443" s="34"/>
      <c r="K443" s="34"/>
      <c r="L443" s="34"/>
      <c r="M443" s="34"/>
      <c r="N443" s="34"/>
      <c r="O443" s="34"/>
      <c r="P443" s="88"/>
    </row>
    <row r="444" spans="1:16" x14ac:dyDescent="0.3">
      <c r="A444" s="30" t="s">
        <v>103448</v>
      </c>
      <c r="B444" s="28" t="s">
        <v>50</v>
      </c>
      <c r="C444" s="28" t="s">
        <v>30119</v>
      </c>
      <c r="D444" s="28" t="s">
        <v>30112</v>
      </c>
      <c r="E444" s="28" t="s">
        <v>30095</v>
      </c>
      <c r="F444" s="28" t="str">
        <f>A444&amp;IF(Lookups!$B$1454="Cymraeg",C444,B444)&amp;D444&amp;E444</f>
        <v>Afon Eden - Cors Goch TrawsfynyddCereals1200to1500FreeDrain</v>
      </c>
      <c r="G444" s="28">
        <v>0.16</v>
      </c>
      <c r="H444" s="28">
        <v>7.13</v>
      </c>
      <c r="I444" s="34"/>
      <c r="J444" s="34"/>
      <c r="K444" s="34"/>
      <c r="L444" s="34"/>
      <c r="M444" s="34"/>
      <c r="N444" s="34"/>
      <c r="O444" s="34"/>
      <c r="P444" s="88"/>
    </row>
    <row r="445" spans="1:16" x14ac:dyDescent="0.3">
      <c r="A445" s="30" t="s">
        <v>103448</v>
      </c>
      <c r="B445" s="28" t="s">
        <v>50</v>
      </c>
      <c r="C445" s="28" t="s">
        <v>30119</v>
      </c>
      <c r="D445" s="28" t="s">
        <v>30112</v>
      </c>
      <c r="E445" s="28" t="s">
        <v>30098</v>
      </c>
      <c r="F445" s="28" t="str">
        <f>A445&amp;IF(Lookups!$B$1454="Cymraeg",C445,B445)&amp;D445&amp;E445</f>
        <v>Afon Eden - Cors Goch TrawsfynyddCereals1200to1500DrainedAr</v>
      </c>
      <c r="G445" s="28">
        <v>0.22</v>
      </c>
      <c r="H445" s="28">
        <v>7.65</v>
      </c>
      <c r="I445" s="34"/>
      <c r="J445" s="34"/>
      <c r="K445" s="34"/>
      <c r="L445" s="34"/>
      <c r="M445" s="34"/>
      <c r="N445" s="34"/>
      <c r="O445" s="34"/>
      <c r="P445" s="88"/>
    </row>
    <row r="446" spans="1:16" x14ac:dyDescent="0.3">
      <c r="A446" s="30" t="s">
        <v>103448</v>
      </c>
      <c r="B446" s="28" t="s">
        <v>50</v>
      </c>
      <c r="C446" s="28" t="s">
        <v>30119</v>
      </c>
      <c r="D446" s="28" t="s">
        <v>30112</v>
      </c>
      <c r="E446" s="28" t="s">
        <v>30101</v>
      </c>
      <c r="F446" s="28" t="str">
        <f>A446&amp;IF(Lookups!$B$1454="Cymraeg",C446,B446)&amp;D446&amp;E446</f>
        <v>Afon Eden - Cors Goch TrawsfynyddCereals1200to1500DrainedArGr</v>
      </c>
      <c r="G446" s="28">
        <v>0.96</v>
      </c>
      <c r="H446" s="28">
        <v>7.51</v>
      </c>
      <c r="I446" s="34"/>
      <c r="J446" s="34"/>
      <c r="K446" s="34"/>
      <c r="L446" s="34"/>
      <c r="M446" s="34"/>
      <c r="N446" s="34"/>
      <c r="O446" s="34"/>
      <c r="P446" s="88"/>
    </row>
    <row r="447" spans="1:16" x14ac:dyDescent="0.3">
      <c r="A447" s="30" t="s">
        <v>103448</v>
      </c>
      <c r="B447" s="28" t="s">
        <v>50</v>
      </c>
      <c r="C447" s="28" t="s">
        <v>30119</v>
      </c>
      <c r="D447" s="28" t="s">
        <v>30113</v>
      </c>
      <c r="E447" s="28" t="s">
        <v>30095</v>
      </c>
      <c r="F447" s="28" t="str">
        <f>A447&amp;IF(Lookups!$B$1454="Cymraeg",C447,B447)&amp;D447&amp;E447</f>
        <v>Afon Eden - Cors Goch TrawsfynyddCerealsOver1500FreeDrain</v>
      </c>
      <c r="G447" s="28">
        <v>0.26</v>
      </c>
      <c r="H447" s="28">
        <v>6.76</v>
      </c>
      <c r="I447" s="34"/>
      <c r="J447" s="34"/>
      <c r="K447" s="34"/>
      <c r="L447" s="34"/>
      <c r="M447" s="34"/>
      <c r="N447" s="34"/>
      <c r="O447" s="34"/>
      <c r="P447" s="88"/>
    </row>
    <row r="448" spans="1:16" x14ac:dyDescent="0.3">
      <c r="A448" s="30" t="s">
        <v>103448</v>
      </c>
      <c r="B448" s="28" t="s">
        <v>50</v>
      </c>
      <c r="C448" s="28" t="s">
        <v>30119</v>
      </c>
      <c r="D448" s="28" t="s">
        <v>30113</v>
      </c>
      <c r="E448" s="28" t="s">
        <v>30098</v>
      </c>
      <c r="F448" s="28" t="str">
        <f>A448&amp;IF(Lookups!$B$1454="Cymraeg",C448,B448)&amp;D448&amp;E448</f>
        <v>Afon Eden - Cors Goch TrawsfynyddCerealsOver1500DrainedAr</v>
      </c>
      <c r="G448" s="28">
        <v>0.3</v>
      </c>
      <c r="H448" s="28">
        <v>8.4499999999999993</v>
      </c>
      <c r="I448" s="34"/>
      <c r="J448" s="34"/>
      <c r="K448" s="34"/>
      <c r="L448" s="34"/>
      <c r="M448" s="34"/>
      <c r="N448" s="34"/>
      <c r="O448" s="34"/>
      <c r="P448" s="88"/>
    </row>
    <row r="449" spans="1:16" x14ac:dyDescent="0.3">
      <c r="A449" s="30" t="s">
        <v>103448</v>
      </c>
      <c r="B449" s="28" t="s">
        <v>50</v>
      </c>
      <c r="C449" s="28" t="s">
        <v>30119</v>
      </c>
      <c r="D449" s="28" t="s">
        <v>30113</v>
      </c>
      <c r="E449" s="28" t="s">
        <v>30101</v>
      </c>
      <c r="F449" s="28" t="str">
        <f>A449&amp;IF(Lookups!$B$1454="Cymraeg",C449,B449)&amp;D449&amp;E449</f>
        <v>Afon Eden - Cors Goch TrawsfynyddCerealsOver1500DrainedArGr</v>
      </c>
      <c r="G449" s="28">
        <v>1.47</v>
      </c>
      <c r="H449" s="28">
        <v>9.57</v>
      </c>
      <c r="I449" s="34"/>
      <c r="J449" s="34"/>
      <c r="K449" s="34"/>
      <c r="L449" s="34"/>
      <c r="M449" s="34"/>
      <c r="N449" s="34"/>
      <c r="O449" s="34"/>
      <c r="P449" s="88"/>
    </row>
    <row r="450" spans="1:16" x14ac:dyDescent="0.3">
      <c r="A450" s="30" t="s">
        <v>103448</v>
      </c>
      <c r="B450" s="28" t="s">
        <v>30114</v>
      </c>
      <c r="C450" s="28" t="s">
        <v>30120</v>
      </c>
      <c r="D450" s="28" t="s">
        <v>30112</v>
      </c>
      <c r="E450" s="28" t="s">
        <v>30095</v>
      </c>
      <c r="F450" s="28" t="str">
        <f>A450&amp;IF(Lookups!$B$1454="Cymraeg",C450,B450)&amp;D450&amp;E450</f>
        <v>Afon Eden - Cors Goch TrawsfynyddGeneral cropping1200to1500FreeDrain</v>
      </c>
      <c r="G450" s="28">
        <v>0.17</v>
      </c>
      <c r="H450" s="28">
        <v>4.71</v>
      </c>
      <c r="I450" s="34"/>
      <c r="J450" s="34"/>
      <c r="K450" s="34"/>
      <c r="L450" s="34"/>
      <c r="M450" s="34"/>
      <c r="N450" s="34"/>
      <c r="O450" s="34"/>
      <c r="P450" s="88"/>
    </row>
    <row r="451" spans="1:16" x14ac:dyDescent="0.3">
      <c r="A451" s="30" t="s">
        <v>103448</v>
      </c>
      <c r="B451" s="28" t="s">
        <v>30114</v>
      </c>
      <c r="C451" s="28" t="s">
        <v>30120</v>
      </c>
      <c r="D451" s="28" t="s">
        <v>30112</v>
      </c>
      <c r="E451" s="28" t="s">
        <v>30098</v>
      </c>
      <c r="F451" s="28" t="str">
        <f>A451&amp;IF(Lookups!$B$1454="Cymraeg",C451,B451)&amp;D451&amp;E451</f>
        <v>Afon Eden - Cors Goch TrawsfynyddGeneral cropping1200to1500DrainedAr</v>
      </c>
      <c r="G451" s="28">
        <v>0.22</v>
      </c>
      <c r="H451" s="28">
        <v>5.04</v>
      </c>
      <c r="I451" s="34"/>
      <c r="J451" s="34"/>
      <c r="K451" s="34"/>
      <c r="L451" s="34"/>
      <c r="M451" s="34"/>
      <c r="N451" s="34"/>
      <c r="O451" s="34"/>
      <c r="P451" s="88"/>
    </row>
    <row r="452" spans="1:16" x14ac:dyDescent="0.3">
      <c r="A452" s="30" t="s">
        <v>103448</v>
      </c>
      <c r="B452" s="28" t="s">
        <v>30114</v>
      </c>
      <c r="C452" s="28" t="s">
        <v>30120</v>
      </c>
      <c r="D452" s="28" t="s">
        <v>30112</v>
      </c>
      <c r="E452" s="28" t="s">
        <v>30101</v>
      </c>
      <c r="F452" s="28" t="str">
        <f>A452&amp;IF(Lookups!$B$1454="Cymraeg",C452,B452)&amp;D452&amp;E452</f>
        <v>Afon Eden - Cors Goch TrawsfynyddGeneral cropping1200to1500DrainedArGr</v>
      </c>
      <c r="G452" s="28">
        <v>0.99</v>
      </c>
      <c r="H452" s="28">
        <v>4.92</v>
      </c>
      <c r="I452" s="34"/>
      <c r="J452" s="34"/>
      <c r="K452" s="34"/>
      <c r="L452" s="34"/>
      <c r="M452" s="34"/>
      <c r="N452" s="34"/>
      <c r="O452" s="34"/>
      <c r="P452" s="88"/>
    </row>
    <row r="453" spans="1:16" x14ac:dyDescent="0.3">
      <c r="A453" s="30" t="s">
        <v>103448</v>
      </c>
      <c r="B453" s="28" t="s">
        <v>30114</v>
      </c>
      <c r="C453" s="28" t="s">
        <v>30120</v>
      </c>
      <c r="D453" s="28" t="s">
        <v>30113</v>
      </c>
      <c r="E453" s="28" t="s">
        <v>30095</v>
      </c>
      <c r="F453" s="28" t="str">
        <f>A453&amp;IF(Lookups!$B$1454="Cymraeg",C453,B453)&amp;D453&amp;E453</f>
        <v>Afon Eden - Cors Goch TrawsfynyddGeneral croppingOver1500FreeDrain</v>
      </c>
      <c r="G453" s="28">
        <v>0.27</v>
      </c>
      <c r="H453" s="28">
        <v>4.5</v>
      </c>
      <c r="I453" s="34"/>
      <c r="J453" s="34"/>
      <c r="K453" s="34"/>
      <c r="L453" s="34"/>
      <c r="M453" s="34"/>
      <c r="N453" s="34"/>
      <c r="O453" s="34"/>
      <c r="P453" s="88"/>
    </row>
    <row r="454" spans="1:16" x14ac:dyDescent="0.3">
      <c r="A454" s="30" t="s">
        <v>103448</v>
      </c>
      <c r="B454" s="28" t="s">
        <v>30114</v>
      </c>
      <c r="C454" s="28" t="s">
        <v>30120</v>
      </c>
      <c r="D454" s="28" t="s">
        <v>30113</v>
      </c>
      <c r="E454" s="28" t="s">
        <v>30098</v>
      </c>
      <c r="F454" s="28" t="str">
        <f>A454&amp;IF(Lookups!$B$1454="Cymraeg",C454,B454)&amp;D454&amp;E454</f>
        <v>Afon Eden - Cors Goch TrawsfynyddGeneral croppingOver1500DrainedAr</v>
      </c>
      <c r="G454" s="28">
        <v>0.31</v>
      </c>
      <c r="H454" s="28">
        <v>5.65</v>
      </c>
      <c r="I454" s="34"/>
      <c r="J454" s="34"/>
      <c r="K454" s="34"/>
      <c r="L454" s="34"/>
      <c r="M454" s="34"/>
      <c r="N454" s="34"/>
      <c r="O454" s="34"/>
      <c r="P454" s="88"/>
    </row>
    <row r="455" spans="1:16" x14ac:dyDescent="0.3">
      <c r="A455" s="30" t="s">
        <v>103448</v>
      </c>
      <c r="B455" s="28" t="s">
        <v>30114</v>
      </c>
      <c r="C455" s="28" t="s">
        <v>30120</v>
      </c>
      <c r="D455" s="28" t="s">
        <v>30113</v>
      </c>
      <c r="E455" s="28" t="s">
        <v>30101</v>
      </c>
      <c r="F455" s="28" t="str">
        <f>A455&amp;IF(Lookups!$B$1454="Cymraeg",C455,B455)&amp;D455&amp;E455</f>
        <v>Afon Eden - Cors Goch TrawsfynyddGeneral croppingOver1500DrainedArGr</v>
      </c>
      <c r="G455" s="28">
        <v>1.56</v>
      </c>
      <c r="H455" s="28">
        <v>6.85</v>
      </c>
      <c r="I455" s="34"/>
      <c r="J455" s="34"/>
      <c r="K455" s="34"/>
      <c r="L455" s="34"/>
      <c r="M455" s="34"/>
      <c r="N455" s="34"/>
      <c r="O455" s="34"/>
      <c r="P455" s="88"/>
    </row>
    <row r="456" spans="1:16" x14ac:dyDescent="0.3">
      <c r="A456" s="30" t="s">
        <v>103448</v>
      </c>
      <c r="B456" s="28" t="s">
        <v>52</v>
      </c>
      <c r="C456" s="28" t="s">
        <v>30121</v>
      </c>
      <c r="D456" s="28" t="s">
        <v>30112</v>
      </c>
      <c r="E456" s="28" t="s">
        <v>30095</v>
      </c>
      <c r="F456" s="28" t="str">
        <f>A456&amp;IF(Lookups!$B$1454="Cymraeg",C456,B456)&amp;D456&amp;E456</f>
        <v>Afon Eden - Cors Goch TrawsfynyddHorticulture1200to1500FreeDrain</v>
      </c>
      <c r="G456" s="28">
        <v>0.16</v>
      </c>
      <c r="H456" s="28">
        <v>5.36</v>
      </c>
      <c r="I456" s="34"/>
      <c r="J456" s="34"/>
      <c r="K456" s="34"/>
      <c r="L456" s="34"/>
      <c r="M456" s="34"/>
      <c r="N456" s="34"/>
      <c r="O456" s="34"/>
      <c r="P456" s="88"/>
    </row>
    <row r="457" spans="1:16" x14ac:dyDescent="0.3">
      <c r="A457" s="30" t="s">
        <v>103448</v>
      </c>
      <c r="B457" s="28" t="s">
        <v>52</v>
      </c>
      <c r="C457" s="28" t="s">
        <v>30121</v>
      </c>
      <c r="D457" s="28" t="s">
        <v>30112</v>
      </c>
      <c r="E457" s="28" t="s">
        <v>30098</v>
      </c>
      <c r="F457" s="28" t="str">
        <f>A457&amp;IF(Lookups!$B$1454="Cymraeg",C457,B457)&amp;D457&amp;E457</f>
        <v>Afon Eden - Cors Goch TrawsfynyddHorticulture1200to1500DrainedAr</v>
      </c>
      <c r="G457" s="28">
        <v>0.26</v>
      </c>
      <c r="H457" s="28">
        <v>5.63</v>
      </c>
      <c r="I457" s="34"/>
      <c r="J457" s="34"/>
      <c r="K457" s="34"/>
      <c r="L457" s="34"/>
      <c r="M457" s="34"/>
      <c r="N457" s="34"/>
      <c r="O457" s="34"/>
      <c r="P457" s="88"/>
    </row>
    <row r="458" spans="1:16" x14ac:dyDescent="0.3">
      <c r="A458" s="30" t="s">
        <v>103448</v>
      </c>
      <c r="B458" s="28" t="s">
        <v>52</v>
      </c>
      <c r="C458" s="28" t="s">
        <v>30121</v>
      </c>
      <c r="D458" s="28" t="s">
        <v>30112</v>
      </c>
      <c r="E458" s="28" t="s">
        <v>30101</v>
      </c>
      <c r="F458" s="28" t="str">
        <f>A458&amp;IF(Lookups!$B$1454="Cymraeg",C458,B458)&amp;D458&amp;E458</f>
        <v>Afon Eden - Cors Goch TrawsfynyddHorticulture1200to1500DrainedArGr</v>
      </c>
      <c r="G458" s="28">
        <v>0.92</v>
      </c>
      <c r="H458" s="28">
        <v>5.37</v>
      </c>
      <c r="I458" s="34"/>
      <c r="J458" s="34"/>
      <c r="K458" s="34"/>
      <c r="L458" s="34"/>
      <c r="M458" s="34"/>
      <c r="N458" s="34"/>
      <c r="O458" s="34"/>
      <c r="P458" s="88"/>
    </row>
    <row r="459" spans="1:16" x14ac:dyDescent="0.3">
      <c r="A459" s="30" t="s">
        <v>103448</v>
      </c>
      <c r="B459" s="28" t="s">
        <v>52</v>
      </c>
      <c r="C459" s="28" t="s">
        <v>30121</v>
      </c>
      <c r="D459" s="28" t="s">
        <v>30113</v>
      </c>
      <c r="E459" s="28" t="s">
        <v>30095</v>
      </c>
      <c r="F459" s="28" t="str">
        <f>A459&amp;IF(Lookups!$B$1454="Cymraeg",C459,B459)&amp;D459&amp;E459</f>
        <v>Afon Eden - Cors Goch TrawsfynyddHorticultureOver1500FreeDrain</v>
      </c>
      <c r="G459" s="28">
        <v>0.27</v>
      </c>
      <c r="H459" s="28">
        <v>5.22</v>
      </c>
      <c r="I459" s="34"/>
      <c r="J459" s="34"/>
      <c r="K459" s="34"/>
      <c r="L459" s="34"/>
      <c r="M459" s="34"/>
      <c r="N459" s="34"/>
      <c r="O459" s="34"/>
      <c r="P459" s="88"/>
    </row>
    <row r="460" spans="1:16" x14ac:dyDescent="0.3">
      <c r="A460" s="30" t="s">
        <v>103448</v>
      </c>
      <c r="B460" s="28" t="s">
        <v>52</v>
      </c>
      <c r="C460" s="28" t="s">
        <v>30121</v>
      </c>
      <c r="D460" s="28" t="s">
        <v>30113</v>
      </c>
      <c r="E460" s="28" t="s">
        <v>30098</v>
      </c>
      <c r="F460" s="28" t="str">
        <f>A460&amp;IF(Lookups!$B$1454="Cymraeg",C460,B460)&amp;D460&amp;E460</f>
        <v>Afon Eden - Cors Goch TrawsfynyddHorticultureOver1500DrainedAr</v>
      </c>
      <c r="G460" s="28">
        <v>0.37</v>
      </c>
      <c r="H460" s="28">
        <v>6.33</v>
      </c>
      <c r="I460" s="34"/>
      <c r="J460" s="34"/>
      <c r="K460" s="34"/>
      <c r="L460" s="34"/>
      <c r="M460" s="34"/>
      <c r="N460" s="34"/>
      <c r="O460" s="34"/>
      <c r="P460" s="88"/>
    </row>
    <row r="461" spans="1:16" x14ac:dyDescent="0.3">
      <c r="A461" s="30" t="s">
        <v>103448</v>
      </c>
      <c r="B461" s="28" t="s">
        <v>52</v>
      </c>
      <c r="C461" s="28" t="s">
        <v>30121</v>
      </c>
      <c r="D461" s="28" t="s">
        <v>30113</v>
      </c>
      <c r="E461" s="28" t="s">
        <v>30101</v>
      </c>
      <c r="F461" s="28" t="str">
        <f>A461&amp;IF(Lookups!$B$1454="Cymraeg",C461,B461)&amp;D461&amp;E461</f>
        <v>Afon Eden - Cors Goch TrawsfynyddHorticultureOver1500DrainedArGr</v>
      </c>
      <c r="G461" s="28">
        <v>1.49</v>
      </c>
      <c r="H461" s="28">
        <v>7.19</v>
      </c>
      <c r="I461" s="34"/>
      <c r="J461" s="34"/>
      <c r="K461" s="34"/>
      <c r="L461" s="34"/>
      <c r="M461" s="34"/>
      <c r="N461" s="34"/>
      <c r="O461" s="34"/>
      <c r="P461" s="88"/>
    </row>
    <row r="462" spans="1:16" x14ac:dyDescent="0.3">
      <c r="A462" s="30" t="s">
        <v>103448</v>
      </c>
      <c r="B462" s="28" t="s">
        <v>30115</v>
      </c>
      <c r="C462" s="28" t="s">
        <v>30122</v>
      </c>
      <c r="D462" s="28" t="s">
        <v>30112</v>
      </c>
      <c r="E462" s="28" t="s">
        <v>30095</v>
      </c>
      <c r="F462" s="28" t="str">
        <f>A462&amp;IF(Lookups!$B$1454="Cymraeg",C462,B462)&amp;D462&amp;E462</f>
        <v>Afon Eden - Cors Goch TrawsfynyddIndoor pig farming1200to1500FreeDrain</v>
      </c>
      <c r="G462" s="28">
        <v>0.41</v>
      </c>
      <c r="H462" s="28">
        <v>36.770000000000003</v>
      </c>
      <c r="I462" s="34"/>
      <c r="J462" s="34"/>
      <c r="K462" s="34"/>
      <c r="L462" s="34"/>
      <c r="M462" s="34"/>
      <c r="N462" s="34"/>
      <c r="O462" s="34"/>
      <c r="P462" s="88"/>
    </row>
    <row r="463" spans="1:16" x14ac:dyDescent="0.3">
      <c r="A463" s="30" t="s">
        <v>103448</v>
      </c>
      <c r="B463" s="28" t="s">
        <v>30115</v>
      </c>
      <c r="C463" s="28" t="s">
        <v>30122</v>
      </c>
      <c r="D463" s="28" t="s">
        <v>30112</v>
      </c>
      <c r="E463" s="28" t="s">
        <v>30098</v>
      </c>
      <c r="F463" s="28" t="str">
        <f>A463&amp;IF(Lookups!$B$1454="Cymraeg",C463,B463)&amp;D463&amp;E463</f>
        <v>Afon Eden - Cors Goch TrawsfynyddIndoor pig farming1200to1500DrainedAr</v>
      </c>
      <c r="G463" s="28">
        <v>1.56</v>
      </c>
      <c r="H463" s="28">
        <v>36.020000000000003</v>
      </c>
      <c r="I463" s="34"/>
      <c r="J463" s="34"/>
      <c r="K463" s="34"/>
      <c r="L463" s="34"/>
      <c r="M463" s="34"/>
      <c r="N463" s="34"/>
      <c r="O463" s="34"/>
      <c r="P463" s="88"/>
    </row>
    <row r="464" spans="1:16" x14ac:dyDescent="0.3">
      <c r="A464" s="30" t="s">
        <v>103448</v>
      </c>
      <c r="B464" s="28" t="s">
        <v>30115</v>
      </c>
      <c r="C464" s="28" t="s">
        <v>30122</v>
      </c>
      <c r="D464" s="28" t="s">
        <v>30112</v>
      </c>
      <c r="E464" s="28" t="s">
        <v>30101</v>
      </c>
      <c r="F464" s="28" t="str">
        <f>A464&amp;IF(Lookups!$B$1454="Cymraeg",C464,B464)&amp;D464&amp;E464</f>
        <v>Afon Eden - Cors Goch TrawsfynyddIndoor pig farming1200to1500DrainedArGr</v>
      </c>
      <c r="G464" s="28">
        <v>2.14</v>
      </c>
      <c r="H464" s="28">
        <v>26.2</v>
      </c>
      <c r="I464" s="34"/>
      <c r="J464" s="34"/>
      <c r="K464" s="34"/>
      <c r="L464" s="34"/>
      <c r="M464" s="34"/>
      <c r="N464" s="34"/>
      <c r="O464" s="34"/>
      <c r="P464" s="88"/>
    </row>
    <row r="465" spans="1:16" x14ac:dyDescent="0.3">
      <c r="A465" s="30" t="s">
        <v>103448</v>
      </c>
      <c r="B465" s="28" t="s">
        <v>30115</v>
      </c>
      <c r="C465" s="28" t="s">
        <v>30122</v>
      </c>
      <c r="D465" s="28" t="s">
        <v>30113</v>
      </c>
      <c r="E465" s="28" t="s">
        <v>30095</v>
      </c>
      <c r="F465" s="28" t="str">
        <f>A465&amp;IF(Lookups!$B$1454="Cymraeg",C465,B465)&amp;D465&amp;E465</f>
        <v>Afon Eden - Cors Goch TrawsfynyddIndoor pig farmingOver1500FreeDrain</v>
      </c>
      <c r="G465" s="28">
        <v>0.75</v>
      </c>
      <c r="H465" s="28">
        <v>37.82</v>
      </c>
      <c r="I465" s="34"/>
      <c r="J465" s="34"/>
      <c r="K465" s="34"/>
      <c r="L465" s="34"/>
      <c r="M465" s="34"/>
      <c r="N465" s="34"/>
      <c r="O465" s="34"/>
      <c r="P465" s="88"/>
    </row>
    <row r="466" spans="1:16" x14ac:dyDescent="0.3">
      <c r="A466" s="30" t="s">
        <v>103448</v>
      </c>
      <c r="B466" s="28" t="s">
        <v>30115</v>
      </c>
      <c r="C466" s="28" t="s">
        <v>30122</v>
      </c>
      <c r="D466" s="28" t="s">
        <v>30113</v>
      </c>
      <c r="E466" s="28" t="s">
        <v>30098</v>
      </c>
      <c r="F466" s="28" t="str">
        <f>A466&amp;IF(Lookups!$B$1454="Cymraeg",C466,B466)&amp;D466&amp;E466</f>
        <v>Afon Eden - Cors Goch TrawsfynyddIndoor pig farmingOver1500DrainedAr</v>
      </c>
      <c r="G466" s="28">
        <v>2.11</v>
      </c>
      <c r="H466" s="28">
        <v>42.18</v>
      </c>
      <c r="I466" s="34"/>
      <c r="J466" s="34"/>
      <c r="K466" s="34"/>
      <c r="L466" s="34"/>
      <c r="M466" s="34"/>
      <c r="N466" s="34"/>
      <c r="O466" s="34"/>
      <c r="P466" s="88"/>
    </row>
    <row r="467" spans="1:16" x14ac:dyDescent="0.3">
      <c r="A467" s="30" t="s">
        <v>103448</v>
      </c>
      <c r="B467" s="28" t="s">
        <v>30115</v>
      </c>
      <c r="C467" s="28" t="s">
        <v>30122</v>
      </c>
      <c r="D467" s="28" t="s">
        <v>30113</v>
      </c>
      <c r="E467" s="28" t="s">
        <v>30101</v>
      </c>
      <c r="F467" s="28" t="str">
        <f>A467&amp;IF(Lookups!$B$1454="Cymraeg",C467,B467)&amp;D467&amp;E467</f>
        <v>Afon Eden - Cors Goch TrawsfynyddIndoor pig farmingOver1500DrainedArGr</v>
      </c>
      <c r="G467" s="28">
        <v>3.77</v>
      </c>
      <c r="H467" s="28">
        <v>31.5</v>
      </c>
      <c r="I467" s="34"/>
      <c r="J467" s="34"/>
      <c r="K467" s="34"/>
      <c r="L467" s="34"/>
      <c r="M467" s="34"/>
      <c r="N467" s="34"/>
      <c r="O467" s="34"/>
      <c r="P467" s="88"/>
    </row>
    <row r="468" spans="1:16" x14ac:dyDescent="0.3">
      <c r="A468" s="30" t="s">
        <v>103448</v>
      </c>
      <c r="B468" s="28" t="s">
        <v>55</v>
      </c>
      <c r="C468" s="28" t="s">
        <v>30123</v>
      </c>
      <c r="D468" s="28" t="s">
        <v>30112</v>
      </c>
      <c r="E468" s="28" t="s">
        <v>30095</v>
      </c>
      <c r="F468" s="28" t="str">
        <f>A468&amp;IF(Lookups!$B$1454="Cymraeg",C468,B468)&amp;D468&amp;E468</f>
        <v>Afon Eden - Cors Goch TrawsfynyddPoultry1200to1500FreeDrain</v>
      </c>
      <c r="G468" s="28">
        <v>0.38</v>
      </c>
      <c r="H468" s="28">
        <v>23.15</v>
      </c>
      <c r="I468" s="34"/>
      <c r="J468" s="34"/>
      <c r="K468" s="34"/>
      <c r="L468" s="34"/>
      <c r="M468" s="34"/>
      <c r="N468" s="34"/>
      <c r="O468" s="34"/>
      <c r="P468" s="88"/>
    </row>
    <row r="469" spans="1:16" x14ac:dyDescent="0.3">
      <c r="A469" s="30" t="s">
        <v>103448</v>
      </c>
      <c r="B469" s="28" t="s">
        <v>55</v>
      </c>
      <c r="C469" s="28" t="s">
        <v>30123</v>
      </c>
      <c r="D469" s="28" t="s">
        <v>30112</v>
      </c>
      <c r="E469" s="28" t="s">
        <v>30098</v>
      </c>
      <c r="F469" s="28" t="str">
        <f>A469&amp;IF(Lookups!$B$1454="Cymraeg",C469,B469)&amp;D469&amp;E469</f>
        <v>Afon Eden - Cors Goch TrawsfynyddPoultry1200to1500DrainedAr</v>
      </c>
      <c r="G469" s="28">
        <v>1.49</v>
      </c>
      <c r="H469" s="28">
        <v>23.03</v>
      </c>
      <c r="I469" s="34"/>
      <c r="J469" s="34"/>
      <c r="K469" s="34"/>
      <c r="L469" s="34"/>
      <c r="M469" s="34"/>
      <c r="N469" s="34"/>
      <c r="O469" s="34"/>
      <c r="P469" s="88"/>
    </row>
    <row r="470" spans="1:16" x14ac:dyDescent="0.3">
      <c r="A470" s="30" t="s">
        <v>103448</v>
      </c>
      <c r="B470" s="28" t="s">
        <v>55</v>
      </c>
      <c r="C470" s="28" t="s">
        <v>30123</v>
      </c>
      <c r="D470" s="28" t="s">
        <v>30112</v>
      </c>
      <c r="E470" s="28" t="s">
        <v>30101</v>
      </c>
      <c r="F470" s="28" t="str">
        <f>A470&amp;IF(Lookups!$B$1454="Cymraeg",C470,B470)&amp;D470&amp;E470</f>
        <v>Afon Eden - Cors Goch TrawsfynyddPoultry1200to1500DrainedArGr</v>
      </c>
      <c r="G470" s="28">
        <v>1.8</v>
      </c>
      <c r="H470" s="28">
        <v>17.88</v>
      </c>
      <c r="I470" s="34"/>
      <c r="J470" s="34"/>
      <c r="K470" s="34"/>
      <c r="L470" s="34"/>
      <c r="M470" s="34"/>
      <c r="N470" s="34"/>
      <c r="O470" s="34"/>
      <c r="P470" s="88"/>
    </row>
    <row r="471" spans="1:16" x14ac:dyDescent="0.3">
      <c r="A471" s="30" t="s">
        <v>103448</v>
      </c>
      <c r="B471" s="28" t="s">
        <v>55</v>
      </c>
      <c r="C471" s="28" t="s">
        <v>30123</v>
      </c>
      <c r="D471" s="28" t="s">
        <v>30113</v>
      </c>
      <c r="E471" s="28" t="s">
        <v>30095</v>
      </c>
      <c r="F471" s="28" t="str">
        <f>A471&amp;IF(Lookups!$B$1454="Cymraeg",C471,B471)&amp;D471&amp;E471</f>
        <v>Afon Eden - Cors Goch TrawsfynyddPoultryOver1500FreeDrain</v>
      </c>
      <c r="G471" s="28">
        <v>0.71</v>
      </c>
      <c r="H471" s="28">
        <v>23.76</v>
      </c>
      <c r="I471" s="34"/>
      <c r="J471" s="34"/>
      <c r="K471" s="34"/>
      <c r="L471" s="34"/>
      <c r="M471" s="34"/>
      <c r="N471" s="34"/>
      <c r="O471" s="34"/>
      <c r="P471" s="88"/>
    </row>
    <row r="472" spans="1:16" x14ac:dyDescent="0.3">
      <c r="A472" s="30" t="s">
        <v>103448</v>
      </c>
      <c r="B472" s="28" t="s">
        <v>55</v>
      </c>
      <c r="C472" s="28" t="s">
        <v>30123</v>
      </c>
      <c r="D472" s="28" t="s">
        <v>30113</v>
      </c>
      <c r="E472" s="28" t="s">
        <v>30098</v>
      </c>
      <c r="F472" s="28" t="str">
        <f>A472&amp;IF(Lookups!$B$1454="Cymraeg",C472,B472)&amp;D472&amp;E472</f>
        <v>Afon Eden - Cors Goch TrawsfynyddPoultryOver1500DrainedAr</v>
      </c>
      <c r="G472" s="28">
        <v>2.04</v>
      </c>
      <c r="H472" s="28">
        <v>27.06</v>
      </c>
      <c r="I472" s="34"/>
      <c r="J472" s="34"/>
      <c r="K472" s="34"/>
      <c r="L472" s="34"/>
      <c r="M472" s="34"/>
      <c r="N472" s="34"/>
      <c r="O472" s="34"/>
      <c r="P472" s="88"/>
    </row>
    <row r="473" spans="1:16" x14ac:dyDescent="0.3">
      <c r="A473" s="30" t="s">
        <v>103448</v>
      </c>
      <c r="B473" s="28" t="s">
        <v>55</v>
      </c>
      <c r="C473" s="28" t="s">
        <v>30123</v>
      </c>
      <c r="D473" s="28" t="s">
        <v>30113</v>
      </c>
      <c r="E473" s="28" t="s">
        <v>30101</v>
      </c>
      <c r="F473" s="28" t="str">
        <f>A473&amp;IF(Lookups!$B$1454="Cymraeg",C473,B473)&amp;D473&amp;E473</f>
        <v>Afon Eden - Cors Goch TrawsfynyddPoultryOver1500DrainedArGr</v>
      </c>
      <c r="G473" s="28">
        <v>3.38</v>
      </c>
      <c r="H473" s="28">
        <v>21.93</v>
      </c>
      <c r="I473" s="34"/>
      <c r="J473" s="34"/>
      <c r="K473" s="34"/>
      <c r="L473" s="34"/>
      <c r="M473" s="34"/>
      <c r="N473" s="34"/>
      <c r="O473" s="34"/>
      <c r="P473" s="88"/>
    </row>
    <row r="474" spans="1:16" x14ac:dyDescent="0.3">
      <c r="A474" s="30" t="s">
        <v>103448</v>
      </c>
      <c r="B474" s="28" t="s">
        <v>56</v>
      </c>
      <c r="C474" s="28" t="s">
        <v>30406</v>
      </c>
      <c r="D474" s="28" t="s">
        <v>30112</v>
      </c>
      <c r="E474" s="28" t="s">
        <v>30095</v>
      </c>
      <c r="F474" s="28" t="str">
        <f>A474&amp;IF(Lookups!$B$1454="Cymraeg",C474,B474)&amp;D474&amp;E474</f>
        <v>Afon Eden - Cors Goch TrawsfynyddDairy1200to1500FreeDrain</v>
      </c>
      <c r="G474" s="28">
        <v>0.2</v>
      </c>
      <c r="H474" s="28">
        <v>6.63</v>
      </c>
      <c r="I474" s="34"/>
      <c r="J474" s="34"/>
      <c r="K474" s="34"/>
      <c r="L474" s="34"/>
      <c r="M474" s="34"/>
      <c r="N474" s="34"/>
      <c r="O474" s="34"/>
      <c r="P474" s="88"/>
    </row>
    <row r="475" spans="1:16" x14ac:dyDescent="0.3">
      <c r="A475" s="30" t="s">
        <v>103448</v>
      </c>
      <c r="B475" s="28" t="s">
        <v>56</v>
      </c>
      <c r="C475" s="28" t="s">
        <v>30406</v>
      </c>
      <c r="D475" s="28" t="s">
        <v>30112</v>
      </c>
      <c r="E475" s="28" t="s">
        <v>30098</v>
      </c>
      <c r="F475" s="28" t="str">
        <f>A475&amp;IF(Lookups!$B$1454="Cymraeg",C475,B475)&amp;D475&amp;E475</f>
        <v>Afon Eden - Cors Goch TrawsfynyddDairy1200to1500DrainedAr</v>
      </c>
      <c r="G475" s="28">
        <v>0.24</v>
      </c>
      <c r="H475" s="28">
        <v>7.5</v>
      </c>
      <c r="I475" s="34"/>
      <c r="J475" s="34"/>
      <c r="K475" s="34"/>
      <c r="L475" s="34"/>
      <c r="M475" s="34"/>
      <c r="N475" s="34"/>
      <c r="O475" s="34"/>
      <c r="P475" s="88"/>
    </row>
    <row r="476" spans="1:16" x14ac:dyDescent="0.3">
      <c r="A476" s="30" t="s">
        <v>103448</v>
      </c>
      <c r="B476" s="28" t="s">
        <v>56</v>
      </c>
      <c r="C476" s="28" t="s">
        <v>30406</v>
      </c>
      <c r="D476" s="28" t="s">
        <v>30112</v>
      </c>
      <c r="E476" s="28" t="s">
        <v>30101</v>
      </c>
      <c r="F476" s="28" t="str">
        <f>A476&amp;IF(Lookups!$B$1454="Cymraeg",C476,B476)&amp;D476&amp;E476</f>
        <v>Afon Eden - Cors Goch TrawsfynyddDairy1200to1500DrainedArGr</v>
      </c>
      <c r="G476" s="28">
        <v>1.17</v>
      </c>
      <c r="H476" s="28">
        <v>11.02</v>
      </c>
      <c r="I476" s="34"/>
      <c r="J476" s="34"/>
      <c r="K476" s="34"/>
      <c r="L476" s="34"/>
      <c r="M476" s="34"/>
      <c r="N476" s="34"/>
      <c r="O476" s="34"/>
      <c r="P476" s="88"/>
    </row>
    <row r="477" spans="1:16" x14ac:dyDescent="0.3">
      <c r="A477" s="30" t="s">
        <v>103448</v>
      </c>
      <c r="B477" s="28" t="s">
        <v>56</v>
      </c>
      <c r="C477" s="28" t="s">
        <v>30406</v>
      </c>
      <c r="D477" s="28" t="s">
        <v>30113</v>
      </c>
      <c r="E477" s="28" t="s">
        <v>30095</v>
      </c>
      <c r="F477" s="28" t="str">
        <f>A477&amp;IF(Lookups!$B$1454="Cymraeg",C477,B477)&amp;D477&amp;E477</f>
        <v>Afon Eden - Cors Goch TrawsfynyddDairyOver1500FreeDrain</v>
      </c>
      <c r="G477" s="28">
        <v>0.31</v>
      </c>
      <c r="H477" s="28">
        <v>6.54</v>
      </c>
      <c r="I477" s="34"/>
      <c r="J477" s="34"/>
      <c r="K477" s="34"/>
      <c r="L477" s="34"/>
      <c r="M477" s="34"/>
      <c r="N477" s="34"/>
      <c r="O477" s="34"/>
      <c r="P477" s="88"/>
    </row>
    <row r="478" spans="1:16" x14ac:dyDescent="0.3">
      <c r="A478" s="30" t="s">
        <v>103448</v>
      </c>
      <c r="B478" s="28" t="s">
        <v>56</v>
      </c>
      <c r="C478" s="28" t="s">
        <v>30406</v>
      </c>
      <c r="D478" s="28" t="s">
        <v>30113</v>
      </c>
      <c r="E478" s="28" t="s">
        <v>30098</v>
      </c>
      <c r="F478" s="28" t="str">
        <f>A478&amp;IF(Lookups!$B$1454="Cymraeg",C478,B478)&amp;D478&amp;E478</f>
        <v>Afon Eden - Cors Goch TrawsfynyddDairyOver1500DrainedAr</v>
      </c>
      <c r="G478" s="28">
        <v>0.33</v>
      </c>
      <c r="H478" s="28">
        <v>8.39</v>
      </c>
      <c r="I478" s="34"/>
      <c r="J478" s="34"/>
      <c r="K478" s="34"/>
      <c r="L478" s="34"/>
      <c r="M478" s="34"/>
      <c r="N478" s="34"/>
      <c r="O478" s="34"/>
      <c r="P478" s="88"/>
    </row>
    <row r="479" spans="1:16" x14ac:dyDescent="0.3">
      <c r="A479" s="30" t="s">
        <v>103448</v>
      </c>
      <c r="B479" s="28" t="s">
        <v>56</v>
      </c>
      <c r="C479" s="28" t="s">
        <v>30406</v>
      </c>
      <c r="D479" s="28" t="s">
        <v>30113</v>
      </c>
      <c r="E479" s="28" t="s">
        <v>30101</v>
      </c>
      <c r="F479" s="28" t="str">
        <f>A479&amp;IF(Lookups!$B$1454="Cymraeg",C479,B479)&amp;D479&amp;E479</f>
        <v>Afon Eden - Cors Goch TrawsfynyddDairyOver1500DrainedArGr</v>
      </c>
      <c r="G479" s="28">
        <v>1.8</v>
      </c>
      <c r="H479" s="28">
        <v>15.9</v>
      </c>
      <c r="I479" s="34"/>
      <c r="J479" s="34"/>
      <c r="K479" s="34"/>
      <c r="L479" s="34"/>
      <c r="M479" s="34"/>
      <c r="N479" s="34"/>
      <c r="O479" s="34"/>
      <c r="P479" s="88"/>
    </row>
    <row r="480" spans="1:16" x14ac:dyDescent="0.3">
      <c r="A480" s="30" t="s">
        <v>103448</v>
      </c>
      <c r="B480" s="28" t="s">
        <v>30116</v>
      </c>
      <c r="C480" s="28" t="s">
        <v>30407</v>
      </c>
      <c r="D480" s="28" t="s">
        <v>30112</v>
      </c>
      <c r="E480" s="28" t="s">
        <v>30095</v>
      </c>
      <c r="F480" s="28" t="str">
        <f>A480&amp;IF(Lookups!$B$1454="Cymraeg",C480,B480)&amp;D480&amp;E480</f>
        <v>Afon Eden - Cors Goch TrawsfynyddLess Favoured Area grazing1200to1500FreeDrain</v>
      </c>
      <c r="G480" s="28">
        <v>0.19</v>
      </c>
      <c r="H480" s="28">
        <v>7.85</v>
      </c>
      <c r="I480" s="34"/>
      <c r="J480" s="34"/>
      <c r="K480" s="34"/>
      <c r="L480" s="34"/>
      <c r="M480" s="34"/>
      <c r="N480" s="34"/>
      <c r="O480" s="34"/>
      <c r="P480" s="88"/>
    </row>
    <row r="481" spans="1:16" x14ac:dyDescent="0.3">
      <c r="A481" s="30" t="s">
        <v>103448</v>
      </c>
      <c r="B481" s="28" t="s">
        <v>30116</v>
      </c>
      <c r="C481" s="28" t="s">
        <v>30407</v>
      </c>
      <c r="D481" s="28" t="s">
        <v>30112</v>
      </c>
      <c r="E481" s="28" t="s">
        <v>30098</v>
      </c>
      <c r="F481" s="28" t="str">
        <f>A481&amp;IF(Lookups!$B$1454="Cymraeg",C481,B481)&amp;D481&amp;E481</f>
        <v>Afon Eden - Cors Goch TrawsfynyddLess Favoured Area grazing1200to1500DrainedAr</v>
      </c>
      <c r="G481" s="28">
        <v>0.21</v>
      </c>
      <c r="H481" s="28">
        <v>8.2799999999999994</v>
      </c>
      <c r="I481" s="34"/>
      <c r="J481" s="34"/>
      <c r="K481" s="34"/>
      <c r="L481" s="34"/>
      <c r="M481" s="34"/>
      <c r="N481" s="34"/>
      <c r="O481" s="34"/>
      <c r="P481" s="88"/>
    </row>
    <row r="482" spans="1:16" x14ac:dyDescent="0.3">
      <c r="A482" s="30" t="s">
        <v>103448</v>
      </c>
      <c r="B482" s="28" t="s">
        <v>30116</v>
      </c>
      <c r="C482" s="28" t="s">
        <v>30407</v>
      </c>
      <c r="D482" s="28" t="s">
        <v>30112</v>
      </c>
      <c r="E482" s="28" t="s">
        <v>30101</v>
      </c>
      <c r="F482" s="28" t="str">
        <f>A482&amp;IF(Lookups!$B$1454="Cymraeg",C482,B482)&amp;D482&amp;E482</f>
        <v>Afon Eden - Cors Goch TrawsfynyddLess Favoured Area grazing1200to1500DrainedArGr</v>
      </c>
      <c r="G482" s="28">
        <v>0.6</v>
      </c>
      <c r="H482" s="28">
        <v>8.19</v>
      </c>
      <c r="I482" s="34"/>
      <c r="J482" s="34"/>
      <c r="K482" s="34"/>
      <c r="L482" s="34"/>
      <c r="M482" s="34"/>
      <c r="N482" s="34"/>
      <c r="O482" s="34"/>
      <c r="P482" s="88"/>
    </row>
    <row r="483" spans="1:16" x14ac:dyDescent="0.3">
      <c r="A483" s="30" t="s">
        <v>103448</v>
      </c>
      <c r="B483" s="28" t="s">
        <v>30116</v>
      </c>
      <c r="C483" s="28" t="s">
        <v>30407</v>
      </c>
      <c r="D483" s="28" t="s">
        <v>30113</v>
      </c>
      <c r="E483" s="28" t="s">
        <v>30095</v>
      </c>
      <c r="F483" s="28" t="str">
        <f>A483&amp;IF(Lookups!$B$1454="Cymraeg",C483,B483)&amp;D483&amp;E483</f>
        <v>Afon Eden - Cors Goch TrawsfynyddLess Favoured Area grazingOver1500FreeDrain</v>
      </c>
      <c r="G483" s="28">
        <v>0.32</v>
      </c>
      <c r="H483" s="28">
        <v>7.65</v>
      </c>
      <c r="I483" s="34"/>
      <c r="J483" s="34"/>
      <c r="K483" s="34"/>
      <c r="L483" s="34"/>
      <c r="M483" s="34"/>
      <c r="N483" s="34"/>
      <c r="O483" s="34"/>
      <c r="P483" s="88"/>
    </row>
    <row r="484" spans="1:16" x14ac:dyDescent="0.3">
      <c r="A484" s="30" t="s">
        <v>103448</v>
      </c>
      <c r="B484" s="28" t="s">
        <v>30116</v>
      </c>
      <c r="C484" s="28" t="s">
        <v>30407</v>
      </c>
      <c r="D484" s="28" t="s">
        <v>30113</v>
      </c>
      <c r="E484" s="28" t="s">
        <v>30098</v>
      </c>
      <c r="F484" s="28" t="str">
        <f>A484&amp;IF(Lookups!$B$1454="Cymraeg",C484,B484)&amp;D484&amp;E484</f>
        <v>Afon Eden - Cors Goch TrawsfynyddLess Favoured Area grazingOver1500DrainedAr</v>
      </c>
      <c r="G484" s="28">
        <v>0.3</v>
      </c>
      <c r="H484" s="28">
        <v>8.64</v>
      </c>
      <c r="I484" s="34"/>
      <c r="J484" s="34"/>
      <c r="K484" s="34"/>
      <c r="L484" s="34"/>
      <c r="M484" s="34"/>
      <c r="N484" s="34"/>
      <c r="O484" s="34"/>
      <c r="P484" s="88"/>
    </row>
    <row r="485" spans="1:16" x14ac:dyDescent="0.3">
      <c r="A485" s="30" t="s">
        <v>103448</v>
      </c>
      <c r="B485" s="28" t="s">
        <v>30116</v>
      </c>
      <c r="C485" s="28" t="s">
        <v>30407</v>
      </c>
      <c r="D485" s="28" t="s">
        <v>30113</v>
      </c>
      <c r="E485" s="28" t="s">
        <v>30101</v>
      </c>
      <c r="F485" s="28" t="str">
        <f>A485&amp;IF(Lookups!$B$1454="Cymraeg",C485,B485)&amp;D485&amp;E485</f>
        <v>Afon Eden - Cors Goch TrawsfynyddLess Favoured Area grazingOver1500DrainedArGr</v>
      </c>
      <c r="G485" s="28">
        <v>0.92</v>
      </c>
      <c r="H485" s="28">
        <v>9.33</v>
      </c>
      <c r="I485" s="34"/>
      <c r="J485" s="34"/>
      <c r="K485" s="34"/>
      <c r="L485" s="34"/>
      <c r="M485" s="34"/>
      <c r="N485" s="34"/>
      <c r="O485" s="34"/>
      <c r="P485" s="88"/>
    </row>
    <row r="486" spans="1:16" x14ac:dyDescent="0.3">
      <c r="A486" s="30" t="s">
        <v>103448</v>
      </c>
      <c r="B486" s="28" t="s">
        <v>58</v>
      </c>
      <c r="C486" s="28" t="s">
        <v>30408</v>
      </c>
      <c r="D486" s="28" t="s">
        <v>30112</v>
      </c>
      <c r="E486" s="28" t="s">
        <v>30095</v>
      </c>
      <c r="F486" s="28" t="str">
        <f>A486&amp;IF(Lookups!$B$1454="Cymraeg",C486,B486)&amp;D486&amp;E486</f>
        <v>Afon Eden - Cors Goch TrawsfynyddLowland grazing1200to1500FreeDrain</v>
      </c>
      <c r="G486" s="28">
        <v>0.23</v>
      </c>
      <c r="H486" s="28">
        <v>11.39</v>
      </c>
      <c r="I486" s="34"/>
      <c r="J486" s="34"/>
      <c r="K486" s="34"/>
      <c r="L486" s="34"/>
      <c r="M486" s="34"/>
      <c r="N486" s="34"/>
      <c r="O486" s="34"/>
      <c r="P486" s="88"/>
    </row>
    <row r="487" spans="1:16" x14ac:dyDescent="0.3">
      <c r="A487" s="30" t="s">
        <v>103448</v>
      </c>
      <c r="B487" s="28" t="s">
        <v>58</v>
      </c>
      <c r="C487" s="28" t="s">
        <v>30408</v>
      </c>
      <c r="D487" s="28" t="s">
        <v>30112</v>
      </c>
      <c r="E487" s="28" t="s">
        <v>30098</v>
      </c>
      <c r="F487" s="28" t="str">
        <f>A487&amp;IF(Lookups!$B$1454="Cymraeg",C487,B487)&amp;D487&amp;E487</f>
        <v>Afon Eden - Cors Goch TrawsfynyddLowland grazing1200to1500DrainedAr</v>
      </c>
      <c r="G487" s="28">
        <v>0.28999999999999998</v>
      </c>
      <c r="H487" s="28">
        <v>12.43</v>
      </c>
      <c r="I487" s="34"/>
      <c r="J487" s="34"/>
      <c r="K487" s="34"/>
      <c r="L487" s="34"/>
      <c r="M487" s="34"/>
      <c r="N487" s="34"/>
      <c r="O487" s="34"/>
      <c r="P487" s="88"/>
    </row>
    <row r="488" spans="1:16" x14ac:dyDescent="0.3">
      <c r="A488" s="30" t="s">
        <v>103448</v>
      </c>
      <c r="B488" s="28" t="s">
        <v>58</v>
      </c>
      <c r="C488" s="28" t="s">
        <v>30408</v>
      </c>
      <c r="D488" s="28" t="s">
        <v>30112</v>
      </c>
      <c r="E488" s="28" t="s">
        <v>30101</v>
      </c>
      <c r="F488" s="28" t="str">
        <f>A488&amp;IF(Lookups!$B$1454="Cymraeg",C488,B488)&amp;D488&amp;E488</f>
        <v>Afon Eden - Cors Goch TrawsfynyddLowland grazing1200to1500DrainedArGr</v>
      </c>
      <c r="G488" s="28">
        <v>1.3</v>
      </c>
      <c r="H488" s="28">
        <v>12.49</v>
      </c>
      <c r="I488" s="34"/>
      <c r="J488" s="34"/>
      <c r="K488" s="34"/>
      <c r="L488" s="34"/>
      <c r="M488" s="34"/>
      <c r="N488" s="34"/>
      <c r="O488" s="34"/>
      <c r="P488" s="88"/>
    </row>
    <row r="489" spans="1:16" x14ac:dyDescent="0.3">
      <c r="A489" s="30" t="s">
        <v>103448</v>
      </c>
      <c r="B489" s="28" t="s">
        <v>58</v>
      </c>
      <c r="C489" s="28" t="s">
        <v>30408</v>
      </c>
      <c r="D489" s="28" t="s">
        <v>30113</v>
      </c>
      <c r="E489" s="28" t="s">
        <v>30095</v>
      </c>
      <c r="F489" s="28" t="str">
        <f>A489&amp;IF(Lookups!$B$1454="Cymraeg",C489,B489)&amp;D489&amp;E489</f>
        <v>Afon Eden - Cors Goch TrawsfynyddLowland grazingOver1500FreeDrain</v>
      </c>
      <c r="G489" s="28">
        <v>0.37</v>
      </c>
      <c r="H489" s="28">
        <v>10.72</v>
      </c>
      <c r="I489" s="34"/>
      <c r="J489" s="34"/>
      <c r="K489" s="34"/>
      <c r="L489" s="34"/>
      <c r="M489" s="34"/>
      <c r="N489" s="34"/>
      <c r="O489" s="34"/>
      <c r="P489" s="88"/>
    </row>
    <row r="490" spans="1:16" x14ac:dyDescent="0.3">
      <c r="A490" s="30" t="s">
        <v>103448</v>
      </c>
      <c r="B490" s="28" t="s">
        <v>58</v>
      </c>
      <c r="C490" s="28" t="s">
        <v>30408</v>
      </c>
      <c r="D490" s="28" t="s">
        <v>30113</v>
      </c>
      <c r="E490" s="28" t="s">
        <v>30098</v>
      </c>
      <c r="F490" s="28" t="str">
        <f>A490&amp;IF(Lookups!$B$1454="Cymraeg",C490,B490)&amp;D490&amp;E490</f>
        <v>Afon Eden - Cors Goch TrawsfynyddLowland grazingOver1500DrainedAr</v>
      </c>
      <c r="G490" s="28">
        <v>0.39</v>
      </c>
      <c r="H490" s="28">
        <v>13.45</v>
      </c>
      <c r="I490" s="34"/>
      <c r="J490" s="34"/>
      <c r="K490" s="34"/>
      <c r="L490" s="34"/>
      <c r="M490" s="34"/>
      <c r="N490" s="34"/>
      <c r="O490" s="34"/>
      <c r="P490" s="88"/>
    </row>
    <row r="491" spans="1:16" x14ac:dyDescent="0.3">
      <c r="A491" s="30" t="s">
        <v>103448</v>
      </c>
      <c r="B491" s="28" t="s">
        <v>58</v>
      </c>
      <c r="C491" s="28" t="s">
        <v>30408</v>
      </c>
      <c r="D491" s="28" t="s">
        <v>30113</v>
      </c>
      <c r="E491" s="28" t="s">
        <v>30101</v>
      </c>
      <c r="F491" s="28" t="str">
        <f>A491&amp;IF(Lookups!$B$1454="Cymraeg",C491,B491)&amp;D491&amp;E491</f>
        <v>Afon Eden - Cors Goch TrawsfynyddLowland grazingOver1500DrainedArGr</v>
      </c>
      <c r="G491" s="28">
        <v>1.9</v>
      </c>
      <c r="H491" s="28">
        <v>15.33</v>
      </c>
      <c r="I491" s="34"/>
      <c r="J491" s="34"/>
      <c r="K491" s="34"/>
      <c r="L491" s="34"/>
      <c r="M491" s="34"/>
      <c r="N491" s="34"/>
      <c r="O491" s="34"/>
      <c r="P491" s="88"/>
    </row>
    <row r="492" spans="1:16" x14ac:dyDescent="0.3">
      <c r="A492" s="30" t="s">
        <v>103448</v>
      </c>
      <c r="B492" s="28" t="s">
        <v>59</v>
      </c>
      <c r="C492" s="28" t="s">
        <v>30124</v>
      </c>
      <c r="D492" s="28" t="s">
        <v>30112</v>
      </c>
      <c r="E492" s="28" t="s">
        <v>30095</v>
      </c>
      <c r="F492" s="28" t="str">
        <f>A492&amp;IF(Lookups!$B$1454="Cymraeg",C492,B492)&amp;D492&amp;E492</f>
        <v>Afon Eden - Cors Goch TrawsfynyddMixed1200to1500FreeDrain</v>
      </c>
      <c r="G492" s="28">
        <v>0.22</v>
      </c>
      <c r="H492" s="28">
        <v>11.53</v>
      </c>
      <c r="I492" s="34"/>
      <c r="J492" s="34"/>
      <c r="K492" s="34"/>
      <c r="L492" s="34"/>
      <c r="M492" s="34"/>
      <c r="N492" s="34"/>
      <c r="O492" s="34"/>
      <c r="P492" s="88"/>
    </row>
    <row r="493" spans="1:16" x14ac:dyDescent="0.3">
      <c r="A493" s="30" t="s">
        <v>103448</v>
      </c>
      <c r="B493" s="28" t="s">
        <v>59</v>
      </c>
      <c r="C493" s="28" t="s">
        <v>30124</v>
      </c>
      <c r="D493" s="28" t="s">
        <v>30112</v>
      </c>
      <c r="E493" s="28" t="s">
        <v>30098</v>
      </c>
      <c r="F493" s="28" t="str">
        <f>A493&amp;IF(Lookups!$B$1454="Cymraeg",C493,B493)&amp;D493&amp;E493</f>
        <v>Afon Eden - Cors Goch TrawsfynyddMixed1200to1500DrainedAr</v>
      </c>
      <c r="G493" s="28">
        <v>0.28999999999999998</v>
      </c>
      <c r="H493" s="28">
        <v>12.6</v>
      </c>
      <c r="I493" s="34"/>
      <c r="J493" s="34"/>
      <c r="K493" s="34"/>
      <c r="L493" s="34"/>
      <c r="M493" s="34"/>
      <c r="N493" s="34"/>
      <c r="O493" s="34"/>
      <c r="P493" s="88"/>
    </row>
    <row r="494" spans="1:16" x14ac:dyDescent="0.3">
      <c r="A494" s="30" t="s">
        <v>103448</v>
      </c>
      <c r="B494" s="28" t="s">
        <v>59</v>
      </c>
      <c r="C494" s="28" t="s">
        <v>30124</v>
      </c>
      <c r="D494" s="28" t="s">
        <v>30112</v>
      </c>
      <c r="E494" s="28" t="s">
        <v>30101</v>
      </c>
      <c r="F494" s="28" t="str">
        <f>A494&amp;IF(Lookups!$B$1454="Cymraeg",C494,B494)&amp;D494&amp;E494</f>
        <v>Afon Eden - Cors Goch TrawsfynyddMixed1200to1500DrainedArGr</v>
      </c>
      <c r="G494" s="28">
        <v>1.31</v>
      </c>
      <c r="H494" s="28">
        <v>12.99</v>
      </c>
      <c r="I494" s="34"/>
      <c r="J494" s="34"/>
      <c r="K494" s="34"/>
      <c r="L494" s="34"/>
      <c r="M494" s="34"/>
      <c r="N494" s="34"/>
      <c r="O494" s="34"/>
      <c r="P494" s="88"/>
    </row>
    <row r="495" spans="1:16" x14ac:dyDescent="0.3">
      <c r="A495" s="30" t="s">
        <v>103448</v>
      </c>
      <c r="B495" s="28" t="s">
        <v>59</v>
      </c>
      <c r="C495" s="28" t="s">
        <v>30124</v>
      </c>
      <c r="D495" s="28" t="s">
        <v>30113</v>
      </c>
      <c r="E495" s="28" t="s">
        <v>30095</v>
      </c>
      <c r="F495" s="28" t="str">
        <f>A495&amp;IF(Lookups!$B$1454="Cymraeg",C495,B495)&amp;D495&amp;E495</f>
        <v>Afon Eden - Cors Goch TrawsfynyddMixedOver1500FreeDrain</v>
      </c>
      <c r="G495" s="28">
        <v>0.35</v>
      </c>
      <c r="H495" s="28">
        <v>10.86</v>
      </c>
      <c r="I495" s="34"/>
      <c r="J495" s="34"/>
      <c r="K495" s="34"/>
      <c r="L495" s="34"/>
      <c r="M495" s="34"/>
      <c r="N495" s="34"/>
      <c r="O495" s="34"/>
      <c r="P495" s="88"/>
    </row>
    <row r="496" spans="1:16" x14ac:dyDescent="0.3">
      <c r="A496" s="30" t="s">
        <v>103448</v>
      </c>
      <c r="B496" s="28" t="s">
        <v>59</v>
      </c>
      <c r="C496" s="28" t="s">
        <v>30124</v>
      </c>
      <c r="D496" s="28" t="s">
        <v>30113</v>
      </c>
      <c r="E496" s="28" t="s">
        <v>30098</v>
      </c>
      <c r="F496" s="28" t="str">
        <f>A496&amp;IF(Lookups!$B$1454="Cymraeg",C496,B496)&amp;D496&amp;E496</f>
        <v>Afon Eden - Cors Goch TrawsfynyddMixedOver1500DrainedAr</v>
      </c>
      <c r="G496" s="28">
        <v>0.37</v>
      </c>
      <c r="H496" s="28">
        <v>13.64</v>
      </c>
      <c r="I496" s="34"/>
      <c r="J496" s="34"/>
      <c r="K496" s="34"/>
      <c r="L496" s="34"/>
      <c r="M496" s="34"/>
      <c r="N496" s="34"/>
      <c r="O496" s="34"/>
      <c r="P496" s="88"/>
    </row>
    <row r="497" spans="1:16" x14ac:dyDescent="0.3">
      <c r="A497" s="30" t="s">
        <v>103448</v>
      </c>
      <c r="B497" s="28" t="s">
        <v>59</v>
      </c>
      <c r="C497" s="28" t="s">
        <v>30124</v>
      </c>
      <c r="D497" s="28" t="s">
        <v>30113</v>
      </c>
      <c r="E497" s="28" t="s">
        <v>30101</v>
      </c>
      <c r="F497" s="28" t="str">
        <f>A497&amp;IF(Lookups!$B$1454="Cymraeg",C497,B497)&amp;D497&amp;E497</f>
        <v>Afon Eden - Cors Goch TrawsfynyddMixedOver1500DrainedArGr</v>
      </c>
      <c r="G497" s="28">
        <v>1.92</v>
      </c>
      <c r="H497" s="28">
        <v>16.12</v>
      </c>
      <c r="I497" s="34"/>
      <c r="J497" s="34"/>
      <c r="K497" s="34"/>
      <c r="L497" s="34"/>
      <c r="M497" s="34"/>
      <c r="N497" s="34"/>
      <c r="O497" s="34"/>
      <c r="P497" s="88"/>
    </row>
    <row r="498" spans="1:16" x14ac:dyDescent="0.3">
      <c r="A498" s="30" t="s">
        <v>103448</v>
      </c>
      <c r="B498" s="28" t="s">
        <v>30117</v>
      </c>
      <c r="C498" s="28" t="s">
        <v>30409</v>
      </c>
      <c r="D498" s="28" t="s">
        <v>30112</v>
      </c>
      <c r="E498" s="28" t="s">
        <v>30095</v>
      </c>
      <c r="F498" s="28" t="str">
        <f>A498&amp;IF(Lookups!$B$1454="Cymraeg",C498,B498)&amp;D498&amp;E498</f>
        <v>Afon Eden - Cors Goch TrawsfynyddOutdoor pig farming1200to1500FreeDrain</v>
      </c>
      <c r="G498" s="28">
        <v>0.84</v>
      </c>
      <c r="H498" s="28">
        <v>9.9600000000000009</v>
      </c>
      <c r="I498" s="34"/>
      <c r="J498" s="34"/>
      <c r="K498" s="34"/>
      <c r="L498" s="34"/>
      <c r="M498" s="34"/>
      <c r="N498" s="34"/>
      <c r="O498" s="34"/>
      <c r="P498" s="88"/>
    </row>
    <row r="499" spans="1:16" x14ac:dyDescent="0.3">
      <c r="A499" s="30" t="s">
        <v>103448</v>
      </c>
      <c r="B499" s="28" t="s">
        <v>30117</v>
      </c>
      <c r="C499" s="28" t="s">
        <v>30409</v>
      </c>
      <c r="D499" s="28" t="s">
        <v>30112</v>
      </c>
      <c r="E499" s="28" t="s">
        <v>30098</v>
      </c>
      <c r="F499" s="28" t="str">
        <f>A499&amp;IF(Lookups!$B$1454="Cymraeg",C499,B499)&amp;D499&amp;E499</f>
        <v>Afon Eden - Cors Goch TrawsfynyddOutdoor pig farming1200to1500DrainedAr</v>
      </c>
      <c r="G499" s="28">
        <v>4.79</v>
      </c>
      <c r="H499" s="28">
        <v>8.89</v>
      </c>
      <c r="I499" s="34"/>
      <c r="J499" s="34"/>
      <c r="K499" s="34"/>
      <c r="L499" s="34"/>
      <c r="M499" s="34"/>
      <c r="N499" s="34"/>
      <c r="O499" s="34"/>
      <c r="P499" s="88"/>
    </row>
    <row r="500" spans="1:16" x14ac:dyDescent="0.3">
      <c r="A500" s="30" t="s">
        <v>103448</v>
      </c>
      <c r="B500" s="28" t="s">
        <v>30117</v>
      </c>
      <c r="C500" s="28" t="s">
        <v>30409</v>
      </c>
      <c r="D500" s="28" t="s">
        <v>30112</v>
      </c>
      <c r="E500" s="28" t="s">
        <v>30101</v>
      </c>
      <c r="F500" s="28" t="str">
        <f>A500&amp;IF(Lookups!$B$1454="Cymraeg",C500,B500)&amp;D500&amp;E500</f>
        <v>Afon Eden - Cors Goch TrawsfynyddOutdoor pig farming1200to1500DrainedArGr</v>
      </c>
      <c r="G500" s="28">
        <v>4.4400000000000004</v>
      </c>
      <c r="H500" s="28">
        <v>4.9400000000000004</v>
      </c>
      <c r="I500" s="34"/>
      <c r="J500" s="34"/>
      <c r="K500" s="34"/>
      <c r="L500" s="34"/>
      <c r="M500" s="34"/>
      <c r="N500" s="34"/>
      <c r="O500" s="34"/>
      <c r="P500" s="88"/>
    </row>
    <row r="501" spans="1:16" x14ac:dyDescent="0.3">
      <c r="A501" s="30" t="s">
        <v>103448</v>
      </c>
      <c r="B501" s="28" t="s">
        <v>30117</v>
      </c>
      <c r="C501" s="28" t="s">
        <v>30409</v>
      </c>
      <c r="D501" s="28" t="s">
        <v>30113</v>
      </c>
      <c r="E501" s="28" t="s">
        <v>30095</v>
      </c>
      <c r="F501" s="28" t="str">
        <f>A501&amp;IF(Lookups!$B$1454="Cymraeg",C501,B501)&amp;D501&amp;E501</f>
        <v>Afon Eden - Cors Goch TrawsfynyddOutdoor pig farmingOver1500FreeDrain</v>
      </c>
      <c r="G501" s="28">
        <v>1.64</v>
      </c>
      <c r="H501" s="28">
        <v>9.9600000000000009</v>
      </c>
      <c r="I501" s="34"/>
      <c r="J501" s="34"/>
      <c r="K501" s="34"/>
      <c r="L501" s="34"/>
      <c r="M501" s="34"/>
      <c r="N501" s="34"/>
      <c r="O501" s="34"/>
      <c r="P501" s="88"/>
    </row>
    <row r="502" spans="1:16" x14ac:dyDescent="0.3">
      <c r="A502" s="30" t="s">
        <v>103448</v>
      </c>
      <c r="B502" s="28" t="s">
        <v>30117</v>
      </c>
      <c r="C502" s="28" t="s">
        <v>30409</v>
      </c>
      <c r="D502" s="28" t="s">
        <v>30113</v>
      </c>
      <c r="E502" s="28" t="s">
        <v>30098</v>
      </c>
      <c r="F502" s="28" t="str">
        <f>A502&amp;IF(Lookups!$B$1454="Cymraeg",C502,B502)&amp;D502&amp;E502</f>
        <v>Afon Eden - Cors Goch TrawsfynyddOutdoor pig farmingOver1500DrainedAr</v>
      </c>
      <c r="G502" s="28">
        <v>6.12</v>
      </c>
      <c r="H502" s="28">
        <v>9.69</v>
      </c>
      <c r="I502" s="34"/>
      <c r="J502" s="34"/>
      <c r="K502" s="34"/>
      <c r="L502" s="34"/>
      <c r="M502" s="34"/>
      <c r="N502" s="34"/>
      <c r="O502" s="34"/>
      <c r="P502" s="88"/>
    </row>
    <row r="503" spans="1:16" x14ac:dyDescent="0.3">
      <c r="A503" s="30" t="s">
        <v>103448</v>
      </c>
      <c r="B503" s="28" t="s">
        <v>30117</v>
      </c>
      <c r="C503" s="28" t="s">
        <v>30409</v>
      </c>
      <c r="D503" s="28" t="s">
        <v>30113</v>
      </c>
      <c r="E503" s="28" t="s">
        <v>30101</v>
      </c>
      <c r="F503" s="28" t="str">
        <f>A503&amp;IF(Lookups!$B$1454="Cymraeg",C503,B503)&amp;D503&amp;E503</f>
        <v>Afon Eden - Cors Goch TrawsfynyddOutdoor pig farmingOver1500DrainedArGr</v>
      </c>
      <c r="G503" s="28">
        <v>8.6300000000000008</v>
      </c>
      <c r="H503" s="28">
        <v>4.93</v>
      </c>
      <c r="I503" s="34"/>
      <c r="J503" s="34"/>
      <c r="K503" s="34"/>
      <c r="L503" s="34"/>
      <c r="M503" s="34"/>
      <c r="N503" s="34"/>
      <c r="O503" s="34"/>
      <c r="P503" s="88"/>
    </row>
    <row r="504" spans="1:16" x14ac:dyDescent="0.3">
      <c r="A504" s="77" t="s">
        <v>103449</v>
      </c>
      <c r="B504" s="28" t="s">
        <v>50</v>
      </c>
      <c r="C504" s="28" t="s">
        <v>30119</v>
      </c>
      <c r="D504" s="28" t="s">
        <v>30111</v>
      </c>
      <c r="E504" s="28" t="s">
        <v>30095</v>
      </c>
      <c r="F504" s="28" t="str">
        <f>A504&amp;IF(Lookups!$B$1454="Cymraeg",C504,B504)&amp;D504&amp;E504</f>
        <v>Afon Gwyrfai a Llyn CwellynCereals900to1200FreeDrain</v>
      </c>
      <c r="G504" s="28">
        <v>0.11</v>
      </c>
      <c r="H504" s="28">
        <v>6.07</v>
      </c>
      <c r="I504" s="34"/>
      <c r="J504" s="34"/>
      <c r="K504" s="34"/>
      <c r="L504" s="34"/>
      <c r="M504" s="34"/>
      <c r="N504" s="34"/>
      <c r="O504" s="34"/>
      <c r="P504" s="88"/>
    </row>
    <row r="505" spans="1:16" x14ac:dyDescent="0.3">
      <c r="A505" s="77" t="s">
        <v>103449</v>
      </c>
      <c r="B505" s="28" t="s">
        <v>50</v>
      </c>
      <c r="C505" s="28" t="s">
        <v>30119</v>
      </c>
      <c r="D505" s="28" t="s">
        <v>30111</v>
      </c>
      <c r="E505" s="28" t="s">
        <v>30098</v>
      </c>
      <c r="F505" s="28" t="str">
        <f>A505&amp;IF(Lookups!$B$1454="Cymraeg",C505,B505)&amp;D505&amp;E505</f>
        <v>Afon Gwyrfai a Llyn CwellynCereals900to1200DrainedAr</v>
      </c>
      <c r="G505" s="28">
        <v>0.14000000000000001</v>
      </c>
      <c r="H505" s="28">
        <v>5.72</v>
      </c>
      <c r="I505" s="34"/>
      <c r="J505" s="34"/>
      <c r="K505" s="34"/>
      <c r="L505" s="34"/>
      <c r="M505" s="34"/>
      <c r="N505" s="34"/>
      <c r="O505" s="34"/>
      <c r="P505" s="88"/>
    </row>
    <row r="506" spans="1:16" x14ac:dyDescent="0.3">
      <c r="A506" s="77" t="s">
        <v>103449</v>
      </c>
      <c r="B506" s="28" t="s">
        <v>50</v>
      </c>
      <c r="C506" s="28" t="s">
        <v>30119</v>
      </c>
      <c r="D506" s="28" t="s">
        <v>30111</v>
      </c>
      <c r="E506" s="28" t="s">
        <v>30101</v>
      </c>
      <c r="F506" s="28" t="str">
        <f>A506&amp;IF(Lookups!$B$1454="Cymraeg",C506,B506)&amp;D506&amp;E506</f>
        <v>Afon Gwyrfai a Llyn CwellynCereals900to1200DrainedArGr</v>
      </c>
      <c r="G506" s="28">
        <v>0.61</v>
      </c>
      <c r="H506" s="28">
        <v>4.72</v>
      </c>
      <c r="I506" s="34"/>
      <c r="J506" s="34"/>
      <c r="K506" s="34"/>
      <c r="L506" s="34"/>
      <c r="M506" s="34"/>
      <c r="N506" s="34"/>
      <c r="O506" s="34"/>
      <c r="P506" s="88"/>
    </row>
    <row r="507" spans="1:16" x14ac:dyDescent="0.3">
      <c r="A507" s="77" t="s">
        <v>103449</v>
      </c>
      <c r="B507" s="28" t="s">
        <v>50</v>
      </c>
      <c r="C507" s="28" t="s">
        <v>30119</v>
      </c>
      <c r="D507" s="28" t="s">
        <v>30112</v>
      </c>
      <c r="E507" s="28" t="s">
        <v>30095</v>
      </c>
      <c r="F507" s="28" t="str">
        <f>A507&amp;IF(Lookups!$B$1454="Cymraeg",C507,B507)&amp;D507&amp;E507</f>
        <v>Afon Gwyrfai a Llyn CwellynCereals1200to1500FreeDrain</v>
      </c>
      <c r="G507" s="28">
        <v>0.16</v>
      </c>
      <c r="H507" s="28">
        <v>6.64</v>
      </c>
      <c r="I507" s="34"/>
      <c r="J507" s="34"/>
      <c r="K507" s="34"/>
      <c r="L507" s="34"/>
      <c r="M507" s="34"/>
      <c r="N507" s="34"/>
      <c r="O507" s="34"/>
      <c r="P507" s="88"/>
    </row>
    <row r="508" spans="1:16" x14ac:dyDescent="0.3">
      <c r="A508" s="77" t="s">
        <v>103449</v>
      </c>
      <c r="B508" s="28" t="s">
        <v>50</v>
      </c>
      <c r="C508" s="28" t="s">
        <v>30119</v>
      </c>
      <c r="D508" s="28" t="s">
        <v>30112</v>
      </c>
      <c r="E508" s="28" t="s">
        <v>30098</v>
      </c>
      <c r="F508" s="28" t="str">
        <f>A508&amp;IF(Lookups!$B$1454="Cymraeg",C508,B508)&amp;D508&amp;E508</f>
        <v>Afon Gwyrfai a Llyn CwellynCereals1200to1500DrainedAr</v>
      </c>
      <c r="G508" s="28">
        <v>0.22</v>
      </c>
      <c r="H508" s="28">
        <v>7.08</v>
      </c>
      <c r="I508" s="34"/>
      <c r="J508" s="34"/>
      <c r="K508" s="34"/>
      <c r="L508" s="34"/>
      <c r="M508" s="34"/>
      <c r="N508" s="34"/>
      <c r="O508" s="34"/>
      <c r="P508" s="88"/>
    </row>
    <row r="509" spans="1:16" x14ac:dyDescent="0.3">
      <c r="A509" s="77" t="s">
        <v>103449</v>
      </c>
      <c r="B509" s="28" t="s">
        <v>50</v>
      </c>
      <c r="C509" s="28" t="s">
        <v>30119</v>
      </c>
      <c r="D509" s="28" t="s">
        <v>30112</v>
      </c>
      <c r="E509" s="28" t="s">
        <v>30101</v>
      </c>
      <c r="F509" s="28" t="str">
        <f>A509&amp;IF(Lookups!$B$1454="Cymraeg",C509,B509)&amp;D509&amp;E509</f>
        <v>Afon Gwyrfai a Llyn CwellynCereals1200to1500DrainedArGr</v>
      </c>
      <c r="G509" s="28">
        <v>0.94</v>
      </c>
      <c r="H509" s="28">
        <v>6.75</v>
      </c>
      <c r="I509" s="34"/>
      <c r="J509" s="34"/>
      <c r="K509" s="34"/>
      <c r="L509" s="34"/>
      <c r="M509" s="34"/>
      <c r="N509" s="34"/>
      <c r="O509" s="34"/>
      <c r="P509" s="88"/>
    </row>
    <row r="510" spans="1:16" x14ac:dyDescent="0.3">
      <c r="A510" s="77" t="s">
        <v>103449</v>
      </c>
      <c r="B510" s="28" t="s">
        <v>50</v>
      </c>
      <c r="C510" s="28" t="s">
        <v>30119</v>
      </c>
      <c r="D510" s="28" t="s">
        <v>30113</v>
      </c>
      <c r="E510" s="28" t="s">
        <v>30095</v>
      </c>
      <c r="F510" s="28" t="str">
        <f>A510&amp;IF(Lookups!$B$1454="Cymraeg",C510,B510)&amp;D510&amp;E510</f>
        <v>Afon Gwyrfai a Llyn CwellynCerealsOver1500FreeDrain</v>
      </c>
      <c r="G510" s="28">
        <v>0.26</v>
      </c>
      <c r="H510" s="28">
        <v>6.3</v>
      </c>
      <c r="I510" s="34"/>
      <c r="J510" s="34"/>
      <c r="K510" s="34"/>
      <c r="L510" s="34"/>
      <c r="M510" s="34"/>
      <c r="N510" s="34"/>
      <c r="O510" s="34"/>
      <c r="P510" s="88"/>
    </row>
    <row r="511" spans="1:16" x14ac:dyDescent="0.3">
      <c r="A511" s="77" t="s">
        <v>103449</v>
      </c>
      <c r="B511" s="28" t="s">
        <v>50</v>
      </c>
      <c r="C511" s="28" t="s">
        <v>30119</v>
      </c>
      <c r="D511" s="28" t="s">
        <v>30113</v>
      </c>
      <c r="E511" s="28" t="s">
        <v>30098</v>
      </c>
      <c r="F511" s="28" t="str">
        <f>A511&amp;IF(Lookups!$B$1454="Cymraeg",C511,B511)&amp;D511&amp;E511</f>
        <v>Afon Gwyrfai a Llyn CwellynCerealsOver1500DrainedAr</v>
      </c>
      <c r="G511" s="28">
        <v>0.31</v>
      </c>
      <c r="H511" s="28">
        <v>7.84</v>
      </c>
      <c r="I511" s="34"/>
      <c r="J511" s="34"/>
      <c r="K511" s="34"/>
      <c r="L511" s="34"/>
      <c r="M511" s="34"/>
      <c r="N511" s="34"/>
      <c r="O511" s="34"/>
      <c r="P511" s="88"/>
    </row>
    <row r="512" spans="1:16" x14ac:dyDescent="0.3">
      <c r="A512" s="77" t="s">
        <v>103449</v>
      </c>
      <c r="B512" s="28" t="s">
        <v>50</v>
      </c>
      <c r="C512" s="28" t="s">
        <v>30119</v>
      </c>
      <c r="D512" s="28" t="s">
        <v>30113</v>
      </c>
      <c r="E512" s="28" t="s">
        <v>30101</v>
      </c>
      <c r="F512" s="28" t="str">
        <f>A512&amp;IF(Lookups!$B$1454="Cymraeg",C512,B512)&amp;D512&amp;E512</f>
        <v>Afon Gwyrfai a Llyn CwellynCerealsOver1500DrainedArGr</v>
      </c>
      <c r="G512" s="28">
        <v>1.46</v>
      </c>
      <c r="H512" s="28">
        <v>8.7100000000000009</v>
      </c>
      <c r="I512" s="34"/>
      <c r="J512" s="34"/>
      <c r="K512" s="34"/>
      <c r="L512" s="34"/>
      <c r="M512" s="34"/>
      <c r="N512" s="34"/>
      <c r="O512" s="34"/>
      <c r="P512" s="88"/>
    </row>
    <row r="513" spans="1:16" x14ac:dyDescent="0.3">
      <c r="A513" s="77" t="s">
        <v>103449</v>
      </c>
      <c r="B513" s="28" t="s">
        <v>30114</v>
      </c>
      <c r="C513" s="28" t="s">
        <v>30120</v>
      </c>
      <c r="D513" s="28" t="s">
        <v>30111</v>
      </c>
      <c r="E513" s="28" t="s">
        <v>30095</v>
      </c>
      <c r="F513" s="28" t="str">
        <f>A513&amp;IF(Lookups!$B$1454="Cymraeg",C513,B513)&amp;D513&amp;E513</f>
        <v>Afon Gwyrfai a Llyn CwellynGeneral cropping900to1200FreeDrain</v>
      </c>
      <c r="G513" s="28">
        <v>0.12</v>
      </c>
      <c r="H513" s="28">
        <v>4.68</v>
      </c>
      <c r="I513" s="34"/>
      <c r="J513" s="34"/>
      <c r="K513" s="34"/>
      <c r="L513" s="34"/>
      <c r="M513" s="34"/>
      <c r="N513" s="34"/>
      <c r="O513" s="34"/>
      <c r="P513" s="88"/>
    </row>
    <row r="514" spans="1:16" x14ac:dyDescent="0.3">
      <c r="A514" s="77" t="s">
        <v>103449</v>
      </c>
      <c r="B514" s="28" t="s">
        <v>30114</v>
      </c>
      <c r="C514" s="28" t="s">
        <v>30120</v>
      </c>
      <c r="D514" s="28" t="s">
        <v>30111</v>
      </c>
      <c r="E514" s="28" t="s">
        <v>30098</v>
      </c>
      <c r="F514" s="28" t="str">
        <f>A514&amp;IF(Lookups!$B$1454="Cymraeg",C514,B514)&amp;D514&amp;E514</f>
        <v>Afon Gwyrfai a Llyn CwellynGeneral cropping900to1200DrainedAr</v>
      </c>
      <c r="G514" s="28">
        <v>0.17</v>
      </c>
      <c r="H514" s="28">
        <v>4.33</v>
      </c>
      <c r="I514" s="34"/>
      <c r="J514" s="34"/>
      <c r="K514" s="34"/>
      <c r="L514" s="34"/>
      <c r="M514" s="34"/>
      <c r="N514" s="34"/>
      <c r="O514" s="34"/>
      <c r="P514" s="88"/>
    </row>
    <row r="515" spans="1:16" x14ac:dyDescent="0.3">
      <c r="A515" s="77" t="s">
        <v>103449</v>
      </c>
      <c r="B515" s="28" t="s">
        <v>30114</v>
      </c>
      <c r="C515" s="28" t="s">
        <v>30120</v>
      </c>
      <c r="D515" s="28" t="s">
        <v>30111</v>
      </c>
      <c r="E515" s="28" t="s">
        <v>30101</v>
      </c>
      <c r="F515" s="28" t="str">
        <f>A515&amp;IF(Lookups!$B$1454="Cymraeg",C515,B515)&amp;D515&amp;E515</f>
        <v>Afon Gwyrfai a Llyn CwellynGeneral cropping900to1200DrainedArGr</v>
      </c>
      <c r="G515" s="28">
        <v>0.66</v>
      </c>
      <c r="H515" s="28">
        <v>3.53</v>
      </c>
      <c r="I515" s="34"/>
      <c r="J515" s="34"/>
      <c r="K515" s="34"/>
      <c r="L515" s="34"/>
      <c r="M515" s="34"/>
      <c r="N515" s="34"/>
      <c r="O515" s="34"/>
      <c r="P515" s="88"/>
    </row>
    <row r="516" spans="1:16" x14ac:dyDescent="0.3">
      <c r="A516" s="77" t="s">
        <v>103449</v>
      </c>
      <c r="B516" s="28" t="s">
        <v>30114</v>
      </c>
      <c r="C516" s="28" t="s">
        <v>30120</v>
      </c>
      <c r="D516" s="28" t="s">
        <v>30112</v>
      </c>
      <c r="E516" s="28" t="s">
        <v>30095</v>
      </c>
      <c r="F516" s="28" t="str">
        <f>A516&amp;IF(Lookups!$B$1454="Cymraeg",C516,B516)&amp;D516&amp;E516</f>
        <v>Afon Gwyrfai a Llyn CwellynGeneral cropping1200to1500FreeDrain</v>
      </c>
      <c r="G516" s="28">
        <v>0.18</v>
      </c>
      <c r="H516" s="28">
        <v>5.03</v>
      </c>
      <c r="I516" s="34"/>
      <c r="J516" s="34"/>
      <c r="K516" s="34"/>
      <c r="L516" s="34"/>
      <c r="M516" s="34"/>
      <c r="N516" s="34"/>
      <c r="O516" s="34"/>
      <c r="P516" s="88"/>
    </row>
    <row r="517" spans="1:16" x14ac:dyDescent="0.3">
      <c r="A517" s="77" t="s">
        <v>103449</v>
      </c>
      <c r="B517" s="28" t="s">
        <v>30114</v>
      </c>
      <c r="C517" s="28" t="s">
        <v>30120</v>
      </c>
      <c r="D517" s="28" t="s">
        <v>30112</v>
      </c>
      <c r="E517" s="28" t="s">
        <v>30098</v>
      </c>
      <c r="F517" s="28" t="str">
        <f>A517&amp;IF(Lookups!$B$1454="Cymraeg",C517,B517)&amp;D517&amp;E517</f>
        <v>Afon Gwyrfai a Llyn CwellynGeneral cropping1200to1500DrainedAr</v>
      </c>
      <c r="G517" s="28">
        <v>0.28000000000000003</v>
      </c>
      <c r="H517" s="28">
        <v>5.34</v>
      </c>
      <c r="I517" s="34"/>
      <c r="J517" s="34"/>
      <c r="K517" s="34"/>
      <c r="L517" s="34"/>
      <c r="M517" s="34"/>
      <c r="N517" s="34"/>
      <c r="O517" s="34"/>
      <c r="P517" s="88"/>
    </row>
    <row r="518" spans="1:16" x14ac:dyDescent="0.3">
      <c r="A518" s="77" t="s">
        <v>103449</v>
      </c>
      <c r="B518" s="28" t="s">
        <v>30114</v>
      </c>
      <c r="C518" s="28" t="s">
        <v>30120</v>
      </c>
      <c r="D518" s="28" t="s">
        <v>30112</v>
      </c>
      <c r="E518" s="28" t="s">
        <v>30101</v>
      </c>
      <c r="F518" s="28" t="str">
        <f>A518&amp;IF(Lookups!$B$1454="Cymraeg",C518,B518)&amp;D518&amp;E518</f>
        <v>Afon Gwyrfai a Llyn CwellynGeneral cropping1200to1500DrainedArGr</v>
      </c>
      <c r="G518" s="28">
        <v>1.03</v>
      </c>
      <c r="H518" s="28">
        <v>5.16</v>
      </c>
      <c r="I518" s="34"/>
      <c r="J518" s="34"/>
      <c r="K518" s="34"/>
      <c r="L518" s="34"/>
      <c r="M518" s="34"/>
      <c r="N518" s="34"/>
      <c r="O518" s="34"/>
      <c r="P518" s="88"/>
    </row>
    <row r="519" spans="1:16" x14ac:dyDescent="0.3">
      <c r="A519" s="77" t="s">
        <v>103449</v>
      </c>
      <c r="B519" s="28" t="s">
        <v>30114</v>
      </c>
      <c r="C519" s="28" t="s">
        <v>30120</v>
      </c>
      <c r="D519" s="28" t="s">
        <v>30113</v>
      </c>
      <c r="E519" s="28" t="s">
        <v>30095</v>
      </c>
      <c r="F519" s="28" t="str">
        <f>A519&amp;IF(Lookups!$B$1454="Cymraeg",C519,B519)&amp;D519&amp;E519</f>
        <v>Afon Gwyrfai a Llyn CwellynGeneral croppingOver1500FreeDrain</v>
      </c>
      <c r="G519" s="28">
        <v>0.28999999999999998</v>
      </c>
      <c r="H519" s="28">
        <v>4.83</v>
      </c>
      <c r="I519" s="34"/>
      <c r="J519" s="34"/>
      <c r="K519" s="34"/>
      <c r="L519" s="34"/>
      <c r="M519" s="34"/>
      <c r="N519" s="34"/>
      <c r="O519" s="34"/>
      <c r="P519" s="88"/>
    </row>
    <row r="520" spans="1:16" x14ac:dyDescent="0.3">
      <c r="A520" s="77" t="s">
        <v>103449</v>
      </c>
      <c r="B520" s="28" t="s">
        <v>30114</v>
      </c>
      <c r="C520" s="28" t="s">
        <v>30120</v>
      </c>
      <c r="D520" s="28" t="s">
        <v>30113</v>
      </c>
      <c r="E520" s="28" t="s">
        <v>30098</v>
      </c>
      <c r="F520" s="28" t="str">
        <f>A520&amp;IF(Lookups!$B$1454="Cymraeg",C520,B520)&amp;D520&amp;E520</f>
        <v>Afon Gwyrfai a Llyn CwellynGeneral croppingOver1500DrainedAr</v>
      </c>
      <c r="G520" s="28">
        <v>0.38</v>
      </c>
      <c r="H520" s="28">
        <v>6</v>
      </c>
      <c r="I520" s="34"/>
      <c r="J520" s="34"/>
      <c r="K520" s="34"/>
      <c r="L520" s="34"/>
      <c r="M520" s="34"/>
      <c r="N520" s="34"/>
      <c r="O520" s="34"/>
      <c r="P520" s="88"/>
    </row>
    <row r="521" spans="1:16" x14ac:dyDescent="0.3">
      <c r="A521" s="77" t="s">
        <v>103449</v>
      </c>
      <c r="B521" s="28" t="s">
        <v>30114</v>
      </c>
      <c r="C521" s="28" t="s">
        <v>30120</v>
      </c>
      <c r="D521" s="28" t="s">
        <v>30113</v>
      </c>
      <c r="E521" s="28" t="s">
        <v>30101</v>
      </c>
      <c r="F521" s="28" t="str">
        <f>A521&amp;IF(Lookups!$B$1454="Cymraeg",C521,B521)&amp;D521&amp;E521</f>
        <v>Afon Gwyrfai a Llyn CwellynGeneral croppingOver1500DrainedArGr</v>
      </c>
      <c r="G521" s="28">
        <v>1.66</v>
      </c>
      <c r="H521" s="28">
        <v>7.14</v>
      </c>
      <c r="I521" s="34"/>
      <c r="J521" s="34"/>
      <c r="K521" s="34"/>
      <c r="L521" s="34"/>
      <c r="M521" s="34"/>
      <c r="N521" s="34"/>
      <c r="O521" s="34"/>
      <c r="P521" s="88"/>
    </row>
    <row r="522" spans="1:16" x14ac:dyDescent="0.3">
      <c r="A522" s="77" t="s">
        <v>103449</v>
      </c>
      <c r="B522" s="28" t="s">
        <v>52</v>
      </c>
      <c r="C522" s="28" t="s">
        <v>30121</v>
      </c>
      <c r="D522" s="28" t="s">
        <v>30111</v>
      </c>
      <c r="E522" s="28" t="s">
        <v>30095</v>
      </c>
      <c r="F522" s="28" t="str">
        <f>A522&amp;IF(Lookups!$B$1454="Cymraeg",C522,B522)&amp;D522&amp;E522</f>
        <v>Afon Gwyrfai a Llyn CwellynHorticulture900to1200FreeDrain</v>
      </c>
      <c r="G522" s="28">
        <v>0.12</v>
      </c>
      <c r="H522" s="28">
        <v>5.61</v>
      </c>
      <c r="I522" s="34"/>
      <c r="J522" s="34"/>
      <c r="K522" s="34"/>
      <c r="L522" s="34"/>
      <c r="M522" s="34"/>
      <c r="N522" s="34"/>
      <c r="O522" s="34"/>
      <c r="P522" s="88"/>
    </row>
    <row r="523" spans="1:16" x14ac:dyDescent="0.3">
      <c r="A523" s="77" t="s">
        <v>103449</v>
      </c>
      <c r="B523" s="28" t="s">
        <v>52</v>
      </c>
      <c r="C523" s="28" t="s">
        <v>30121</v>
      </c>
      <c r="D523" s="28" t="s">
        <v>30111</v>
      </c>
      <c r="E523" s="28" t="s">
        <v>30098</v>
      </c>
      <c r="F523" s="28" t="str">
        <f>A523&amp;IF(Lookups!$B$1454="Cymraeg",C523,B523)&amp;D523&amp;E523</f>
        <v>Afon Gwyrfai a Llyn CwellynHorticulture900to1200DrainedAr</v>
      </c>
      <c r="G523" s="28">
        <v>0.24</v>
      </c>
      <c r="H523" s="28">
        <v>5.05</v>
      </c>
      <c r="I523" s="34"/>
      <c r="J523" s="34"/>
      <c r="K523" s="34"/>
      <c r="L523" s="34"/>
      <c r="M523" s="34"/>
      <c r="N523" s="34"/>
      <c r="O523" s="34"/>
      <c r="P523" s="88"/>
    </row>
    <row r="524" spans="1:16" x14ac:dyDescent="0.3">
      <c r="A524" s="77" t="s">
        <v>103449</v>
      </c>
      <c r="B524" s="28" t="s">
        <v>52</v>
      </c>
      <c r="C524" s="28" t="s">
        <v>30121</v>
      </c>
      <c r="D524" s="28" t="s">
        <v>30111</v>
      </c>
      <c r="E524" s="28" t="s">
        <v>30101</v>
      </c>
      <c r="F524" s="28" t="str">
        <f>A524&amp;IF(Lookups!$B$1454="Cymraeg",C524,B524)&amp;D524&amp;E524</f>
        <v>Afon Gwyrfai a Llyn CwellynHorticulture900to1200DrainedArGr</v>
      </c>
      <c r="G524" s="28">
        <v>0.67</v>
      </c>
      <c r="H524" s="28">
        <v>4.12</v>
      </c>
      <c r="I524" s="34"/>
      <c r="J524" s="34"/>
      <c r="K524" s="34"/>
      <c r="L524" s="34"/>
      <c r="M524" s="34"/>
      <c r="N524" s="34"/>
      <c r="O524" s="34"/>
      <c r="P524" s="88"/>
    </row>
    <row r="525" spans="1:16" x14ac:dyDescent="0.3">
      <c r="A525" s="77" t="s">
        <v>103449</v>
      </c>
      <c r="B525" s="28" t="s">
        <v>52</v>
      </c>
      <c r="C525" s="28" t="s">
        <v>30121</v>
      </c>
      <c r="D525" s="28" t="s">
        <v>30112</v>
      </c>
      <c r="E525" s="28" t="s">
        <v>30095</v>
      </c>
      <c r="F525" s="28" t="str">
        <f>A525&amp;IF(Lookups!$B$1454="Cymraeg",C525,B525)&amp;D525&amp;E525</f>
        <v>Afon Gwyrfai a Llyn CwellynHorticulture1200to1500FreeDrain</v>
      </c>
      <c r="G525" s="28">
        <v>0.19</v>
      </c>
      <c r="H525" s="28">
        <v>6.15</v>
      </c>
      <c r="I525" s="34"/>
      <c r="J525" s="34"/>
      <c r="K525" s="34"/>
      <c r="L525" s="34"/>
      <c r="M525" s="34"/>
      <c r="N525" s="34"/>
      <c r="O525" s="34"/>
      <c r="P525" s="88"/>
    </row>
    <row r="526" spans="1:16" x14ac:dyDescent="0.3">
      <c r="A526" s="77" t="s">
        <v>103449</v>
      </c>
      <c r="B526" s="28" t="s">
        <v>52</v>
      </c>
      <c r="C526" s="28" t="s">
        <v>30121</v>
      </c>
      <c r="D526" s="28" t="s">
        <v>30112</v>
      </c>
      <c r="E526" s="28" t="s">
        <v>30098</v>
      </c>
      <c r="F526" s="28" t="str">
        <f>A526&amp;IF(Lookups!$B$1454="Cymraeg",C526,B526)&amp;D526&amp;E526</f>
        <v>Afon Gwyrfai a Llyn CwellynHorticulture1200to1500DrainedAr</v>
      </c>
      <c r="G526" s="28">
        <v>0.4</v>
      </c>
      <c r="H526" s="28">
        <v>6.35</v>
      </c>
      <c r="I526" s="34"/>
      <c r="J526" s="34"/>
      <c r="K526" s="34"/>
      <c r="L526" s="34"/>
      <c r="M526" s="34"/>
      <c r="N526" s="34"/>
      <c r="O526" s="34"/>
      <c r="P526" s="88"/>
    </row>
    <row r="527" spans="1:16" x14ac:dyDescent="0.3">
      <c r="A527" s="77" t="s">
        <v>103449</v>
      </c>
      <c r="B527" s="28" t="s">
        <v>52</v>
      </c>
      <c r="C527" s="28" t="s">
        <v>30121</v>
      </c>
      <c r="D527" s="28" t="s">
        <v>30112</v>
      </c>
      <c r="E527" s="28" t="s">
        <v>30101</v>
      </c>
      <c r="F527" s="28" t="str">
        <f>A527&amp;IF(Lookups!$B$1454="Cymraeg",C527,B527)&amp;D527&amp;E527</f>
        <v>Afon Gwyrfai a Llyn CwellynHorticulture1200to1500DrainedArGr</v>
      </c>
      <c r="G527" s="28">
        <v>1.03</v>
      </c>
      <c r="H527" s="28">
        <v>5.87</v>
      </c>
      <c r="I527" s="34"/>
      <c r="J527" s="34"/>
      <c r="K527" s="34"/>
      <c r="L527" s="34"/>
      <c r="M527" s="34"/>
      <c r="N527" s="34"/>
      <c r="O527" s="34"/>
      <c r="P527" s="88"/>
    </row>
    <row r="528" spans="1:16" x14ac:dyDescent="0.3">
      <c r="A528" s="77" t="s">
        <v>103449</v>
      </c>
      <c r="B528" s="28" t="s">
        <v>52</v>
      </c>
      <c r="C528" s="28" t="s">
        <v>30121</v>
      </c>
      <c r="D528" s="28" t="s">
        <v>30113</v>
      </c>
      <c r="E528" s="28" t="s">
        <v>30095</v>
      </c>
      <c r="F528" s="28" t="str">
        <f>A528&amp;IF(Lookups!$B$1454="Cymraeg",C528,B528)&amp;D528&amp;E528</f>
        <v>Afon Gwyrfai a Llyn CwellynHorticultureOver1500FreeDrain</v>
      </c>
      <c r="G528" s="28">
        <v>0.32</v>
      </c>
      <c r="H528" s="28">
        <v>6.03</v>
      </c>
      <c r="I528" s="34"/>
      <c r="J528" s="34"/>
      <c r="K528" s="34"/>
      <c r="L528" s="34"/>
      <c r="M528" s="34"/>
      <c r="N528" s="34"/>
      <c r="O528" s="34"/>
      <c r="P528" s="88"/>
    </row>
    <row r="529" spans="1:16" x14ac:dyDescent="0.3">
      <c r="A529" s="77" t="s">
        <v>103449</v>
      </c>
      <c r="B529" s="28" t="s">
        <v>52</v>
      </c>
      <c r="C529" s="28" t="s">
        <v>30121</v>
      </c>
      <c r="D529" s="28" t="s">
        <v>30113</v>
      </c>
      <c r="E529" s="28" t="s">
        <v>30098</v>
      </c>
      <c r="F529" s="28" t="str">
        <f>A529&amp;IF(Lookups!$B$1454="Cymraeg",C529,B529)&amp;D529&amp;E529</f>
        <v>Afon Gwyrfai a Llyn CwellynHorticultureOver1500DrainedAr</v>
      </c>
      <c r="G529" s="28">
        <v>0.54</v>
      </c>
      <c r="H529" s="28">
        <v>7.19</v>
      </c>
      <c r="I529" s="34"/>
      <c r="J529" s="34"/>
      <c r="K529" s="34"/>
      <c r="L529" s="34"/>
      <c r="M529" s="34"/>
      <c r="N529" s="34"/>
      <c r="O529" s="34"/>
      <c r="P529" s="88"/>
    </row>
    <row r="530" spans="1:16" x14ac:dyDescent="0.3">
      <c r="A530" s="77" t="s">
        <v>103449</v>
      </c>
      <c r="B530" s="28" t="s">
        <v>52</v>
      </c>
      <c r="C530" s="28" t="s">
        <v>30121</v>
      </c>
      <c r="D530" s="28" t="s">
        <v>30113</v>
      </c>
      <c r="E530" s="28" t="s">
        <v>30101</v>
      </c>
      <c r="F530" s="28" t="str">
        <f>A530&amp;IF(Lookups!$B$1454="Cymraeg",C530,B530)&amp;D530&amp;E530</f>
        <v>Afon Gwyrfai a Llyn CwellynHorticultureOver1500DrainedArGr</v>
      </c>
      <c r="G530" s="28">
        <v>1.71</v>
      </c>
      <c r="H530" s="28">
        <v>7.79</v>
      </c>
      <c r="I530" s="34"/>
      <c r="J530" s="34"/>
      <c r="K530" s="34"/>
      <c r="L530" s="34"/>
      <c r="M530" s="34"/>
      <c r="N530" s="34"/>
      <c r="O530" s="34"/>
      <c r="P530" s="88"/>
    </row>
    <row r="531" spans="1:16" x14ac:dyDescent="0.3">
      <c r="A531" s="77" t="s">
        <v>103449</v>
      </c>
      <c r="B531" s="28" t="s">
        <v>30115</v>
      </c>
      <c r="C531" s="28" t="s">
        <v>30122</v>
      </c>
      <c r="D531" s="28" t="s">
        <v>30111</v>
      </c>
      <c r="E531" s="28" t="s">
        <v>30095</v>
      </c>
      <c r="F531" s="28" t="str">
        <f>A531&amp;IF(Lookups!$B$1454="Cymraeg",C531,B531)&amp;D531&amp;E531</f>
        <v>Afon Gwyrfai a Llyn CwellynIndoor pig farming900to1200FreeDrain</v>
      </c>
      <c r="G531" s="28">
        <v>0.22</v>
      </c>
      <c r="H531" s="28">
        <v>23.22</v>
      </c>
      <c r="I531" s="34"/>
      <c r="J531" s="34"/>
      <c r="K531" s="34"/>
      <c r="L531" s="34"/>
      <c r="M531" s="34"/>
      <c r="N531" s="34"/>
      <c r="O531" s="34"/>
      <c r="P531" s="88"/>
    </row>
    <row r="532" spans="1:16" x14ac:dyDescent="0.3">
      <c r="A532" s="77" t="s">
        <v>103449</v>
      </c>
      <c r="B532" s="28" t="s">
        <v>30115</v>
      </c>
      <c r="C532" s="28" t="s">
        <v>30122</v>
      </c>
      <c r="D532" s="28" t="s">
        <v>30111</v>
      </c>
      <c r="E532" s="28" t="s">
        <v>30098</v>
      </c>
      <c r="F532" s="28" t="str">
        <f>A532&amp;IF(Lookups!$B$1454="Cymraeg",C532,B532)&amp;D532&amp;E532</f>
        <v>Afon Gwyrfai a Llyn CwellynIndoor pig farming900to1200DrainedAr</v>
      </c>
      <c r="G532" s="28">
        <v>0.67</v>
      </c>
      <c r="H532" s="28">
        <v>20.149999999999999</v>
      </c>
      <c r="I532" s="34"/>
      <c r="J532" s="34"/>
      <c r="K532" s="34"/>
      <c r="L532" s="34"/>
      <c r="M532" s="34"/>
      <c r="N532" s="34"/>
      <c r="O532" s="34"/>
      <c r="P532" s="88"/>
    </row>
    <row r="533" spans="1:16" x14ac:dyDescent="0.3">
      <c r="A533" s="77" t="s">
        <v>103449</v>
      </c>
      <c r="B533" s="28" t="s">
        <v>30115</v>
      </c>
      <c r="C533" s="28" t="s">
        <v>30122</v>
      </c>
      <c r="D533" s="28" t="s">
        <v>30111</v>
      </c>
      <c r="E533" s="28" t="s">
        <v>30101</v>
      </c>
      <c r="F533" s="28" t="str">
        <f>A533&amp;IF(Lookups!$B$1454="Cymraeg",C533,B533)&amp;D533&amp;E533</f>
        <v>Afon Gwyrfai a Llyn CwellynIndoor pig farming900to1200DrainedArGr</v>
      </c>
      <c r="G533" s="28">
        <v>1.29</v>
      </c>
      <c r="H533" s="28">
        <v>14.86</v>
      </c>
      <c r="I533" s="34"/>
      <c r="J533" s="34"/>
      <c r="K533" s="34"/>
      <c r="L533" s="34"/>
      <c r="M533" s="34"/>
      <c r="N533" s="34"/>
      <c r="O533" s="34"/>
      <c r="P533" s="88"/>
    </row>
    <row r="534" spans="1:16" x14ac:dyDescent="0.3">
      <c r="A534" s="77" t="s">
        <v>103449</v>
      </c>
      <c r="B534" s="28" t="s">
        <v>30115</v>
      </c>
      <c r="C534" s="28" t="s">
        <v>30122</v>
      </c>
      <c r="D534" s="28" t="s">
        <v>30112</v>
      </c>
      <c r="E534" s="28" t="s">
        <v>30095</v>
      </c>
      <c r="F534" s="28" t="str">
        <f>A534&amp;IF(Lookups!$B$1454="Cymraeg",C534,B534)&amp;D534&amp;E534</f>
        <v>Afon Gwyrfai a Llyn CwellynIndoor pig farming1200to1500FreeDrain</v>
      </c>
      <c r="G534" s="28">
        <v>0.33</v>
      </c>
      <c r="H534" s="28">
        <v>24.15</v>
      </c>
      <c r="I534" s="34"/>
      <c r="J534" s="34"/>
      <c r="K534" s="34"/>
      <c r="L534" s="34"/>
      <c r="M534" s="34"/>
      <c r="N534" s="34"/>
      <c r="O534" s="34"/>
      <c r="P534" s="88"/>
    </row>
    <row r="535" spans="1:16" x14ac:dyDescent="0.3">
      <c r="A535" s="77" t="s">
        <v>103449</v>
      </c>
      <c r="B535" s="28" t="s">
        <v>30115</v>
      </c>
      <c r="C535" s="28" t="s">
        <v>30122</v>
      </c>
      <c r="D535" s="28" t="s">
        <v>30112</v>
      </c>
      <c r="E535" s="28" t="s">
        <v>30098</v>
      </c>
      <c r="F535" s="28" t="str">
        <f>A535&amp;IF(Lookups!$B$1454="Cymraeg",C535,B535)&amp;D535&amp;E535</f>
        <v>Afon Gwyrfai a Llyn CwellynIndoor pig farming1200to1500DrainedAr</v>
      </c>
      <c r="G535" s="28">
        <v>1.08</v>
      </c>
      <c r="H535" s="28">
        <v>23.87</v>
      </c>
      <c r="I535" s="34"/>
      <c r="J535" s="34"/>
      <c r="K535" s="34"/>
      <c r="L535" s="34"/>
      <c r="M535" s="34"/>
      <c r="N535" s="34"/>
      <c r="O535" s="34"/>
      <c r="P535" s="88"/>
    </row>
    <row r="536" spans="1:16" x14ac:dyDescent="0.3">
      <c r="A536" s="77" t="s">
        <v>103449</v>
      </c>
      <c r="B536" s="28" t="s">
        <v>30115</v>
      </c>
      <c r="C536" s="28" t="s">
        <v>30122</v>
      </c>
      <c r="D536" s="28" t="s">
        <v>30112</v>
      </c>
      <c r="E536" s="28" t="s">
        <v>30101</v>
      </c>
      <c r="F536" s="28" t="str">
        <f>A536&amp;IF(Lookups!$B$1454="Cymraeg",C536,B536)&amp;D536&amp;E536</f>
        <v>Afon Gwyrfai a Llyn CwellynIndoor pig farming1200to1500DrainedArGr</v>
      </c>
      <c r="G536" s="28">
        <v>1.82</v>
      </c>
      <c r="H536" s="28">
        <v>17.93</v>
      </c>
      <c r="I536" s="34"/>
      <c r="J536" s="34"/>
      <c r="K536" s="34"/>
      <c r="L536" s="34"/>
      <c r="M536" s="34"/>
      <c r="N536" s="34"/>
      <c r="O536" s="34"/>
      <c r="P536" s="88"/>
    </row>
    <row r="537" spans="1:16" x14ac:dyDescent="0.3">
      <c r="A537" s="77" t="s">
        <v>103449</v>
      </c>
      <c r="B537" s="28" t="s">
        <v>30115</v>
      </c>
      <c r="C537" s="28" t="s">
        <v>30122</v>
      </c>
      <c r="D537" s="28" t="s">
        <v>30113</v>
      </c>
      <c r="E537" s="28" t="s">
        <v>30095</v>
      </c>
      <c r="F537" s="28" t="str">
        <f>A537&amp;IF(Lookups!$B$1454="Cymraeg",C537,B537)&amp;D537&amp;E537</f>
        <v>Afon Gwyrfai a Llyn CwellynIndoor pig farmingOver1500FreeDrain</v>
      </c>
      <c r="G537" s="28">
        <v>0.57999999999999996</v>
      </c>
      <c r="H537" s="28">
        <v>24.47</v>
      </c>
      <c r="I537" s="34"/>
      <c r="J537" s="34"/>
      <c r="K537" s="34"/>
      <c r="L537" s="34"/>
      <c r="M537" s="34"/>
      <c r="N537" s="34"/>
      <c r="O537" s="34"/>
      <c r="P537" s="88"/>
    </row>
    <row r="538" spans="1:16" x14ac:dyDescent="0.3">
      <c r="A538" s="77" t="s">
        <v>103449</v>
      </c>
      <c r="B538" s="28" t="s">
        <v>30115</v>
      </c>
      <c r="C538" s="28" t="s">
        <v>30122</v>
      </c>
      <c r="D538" s="28" t="s">
        <v>30113</v>
      </c>
      <c r="E538" s="28" t="s">
        <v>30098</v>
      </c>
      <c r="F538" s="28" t="str">
        <f>A538&amp;IF(Lookups!$B$1454="Cymraeg",C538,B538)&amp;D538&amp;E538</f>
        <v>Afon Gwyrfai a Llyn CwellynIndoor pig farmingOver1500DrainedAr</v>
      </c>
      <c r="G538" s="28">
        <v>1.45</v>
      </c>
      <c r="H538" s="28">
        <v>27.81</v>
      </c>
      <c r="I538" s="34"/>
      <c r="J538" s="34"/>
      <c r="K538" s="34"/>
      <c r="L538" s="34"/>
      <c r="M538" s="34"/>
      <c r="N538" s="34"/>
      <c r="O538" s="34"/>
      <c r="P538" s="88"/>
    </row>
    <row r="539" spans="1:16" x14ac:dyDescent="0.3">
      <c r="A539" s="77" t="s">
        <v>103449</v>
      </c>
      <c r="B539" s="28" t="s">
        <v>30115</v>
      </c>
      <c r="C539" s="28" t="s">
        <v>30122</v>
      </c>
      <c r="D539" s="28" t="s">
        <v>30113</v>
      </c>
      <c r="E539" s="28" t="s">
        <v>30101</v>
      </c>
      <c r="F539" s="28" t="str">
        <f>A539&amp;IF(Lookups!$B$1454="Cymraeg",C539,B539)&amp;D539&amp;E539</f>
        <v>Afon Gwyrfai a Llyn CwellynIndoor pig farmingOver1500DrainedArGr</v>
      </c>
      <c r="G539" s="28">
        <v>3.07</v>
      </c>
      <c r="H539" s="28">
        <v>22</v>
      </c>
      <c r="I539" s="34"/>
      <c r="J539" s="34"/>
      <c r="K539" s="34"/>
      <c r="L539" s="34"/>
      <c r="M539" s="34"/>
      <c r="N539" s="34"/>
      <c r="O539" s="34"/>
      <c r="P539" s="88"/>
    </row>
    <row r="540" spans="1:16" x14ac:dyDescent="0.3">
      <c r="A540" s="77" t="s">
        <v>103449</v>
      </c>
      <c r="B540" s="28" t="s">
        <v>55</v>
      </c>
      <c r="C540" s="28" t="s">
        <v>30123</v>
      </c>
      <c r="D540" s="28" t="s">
        <v>30111</v>
      </c>
      <c r="E540" s="28" t="s">
        <v>30095</v>
      </c>
      <c r="F540" s="28" t="str">
        <f>A540&amp;IF(Lookups!$B$1454="Cymraeg",C540,B540)&amp;D540&amp;E540</f>
        <v>Afon Gwyrfai a Llyn CwellynPoultry900to1200FreeDrain</v>
      </c>
      <c r="G540" s="28">
        <v>0.2</v>
      </c>
      <c r="H540" s="28">
        <v>16.32</v>
      </c>
      <c r="I540" s="34"/>
      <c r="J540" s="34"/>
      <c r="K540" s="34"/>
      <c r="L540" s="34"/>
      <c r="M540" s="34"/>
      <c r="N540" s="34"/>
      <c r="O540" s="34"/>
      <c r="P540" s="88"/>
    </row>
    <row r="541" spans="1:16" x14ac:dyDescent="0.3">
      <c r="A541" s="77" t="s">
        <v>103449</v>
      </c>
      <c r="B541" s="28" t="s">
        <v>55</v>
      </c>
      <c r="C541" s="28" t="s">
        <v>30123</v>
      </c>
      <c r="D541" s="28" t="s">
        <v>30111</v>
      </c>
      <c r="E541" s="28" t="s">
        <v>30098</v>
      </c>
      <c r="F541" s="28" t="str">
        <f>A541&amp;IF(Lookups!$B$1454="Cymraeg",C541,B541)&amp;D541&amp;E541</f>
        <v>Afon Gwyrfai a Llyn CwellynPoultry900to1200DrainedAr</v>
      </c>
      <c r="G541" s="28">
        <v>0.64</v>
      </c>
      <c r="H541" s="28">
        <v>13.82</v>
      </c>
      <c r="I541" s="34"/>
      <c r="J541" s="34"/>
      <c r="K541" s="34"/>
      <c r="L541" s="34"/>
      <c r="M541" s="34"/>
      <c r="N541" s="34"/>
      <c r="O541" s="34"/>
      <c r="P541" s="88"/>
    </row>
    <row r="542" spans="1:16" x14ac:dyDescent="0.3">
      <c r="A542" s="77" t="s">
        <v>103449</v>
      </c>
      <c r="B542" s="28" t="s">
        <v>55</v>
      </c>
      <c r="C542" s="28" t="s">
        <v>30123</v>
      </c>
      <c r="D542" s="28" t="s">
        <v>30111</v>
      </c>
      <c r="E542" s="28" t="s">
        <v>30101</v>
      </c>
      <c r="F542" s="28" t="str">
        <f>A542&amp;IF(Lookups!$B$1454="Cymraeg",C542,B542)&amp;D542&amp;E542</f>
        <v>Afon Gwyrfai a Llyn CwellynPoultry900to1200DrainedArGr</v>
      </c>
      <c r="G542" s="28">
        <v>1.03</v>
      </c>
      <c r="H542" s="28">
        <v>11.03</v>
      </c>
      <c r="I542" s="34"/>
      <c r="J542" s="34"/>
      <c r="K542" s="34"/>
      <c r="L542" s="34"/>
      <c r="M542" s="34"/>
      <c r="N542" s="34"/>
      <c r="O542" s="34"/>
      <c r="P542" s="88"/>
    </row>
    <row r="543" spans="1:16" x14ac:dyDescent="0.3">
      <c r="A543" s="77" t="s">
        <v>103449</v>
      </c>
      <c r="B543" s="28" t="s">
        <v>55</v>
      </c>
      <c r="C543" s="28" t="s">
        <v>30123</v>
      </c>
      <c r="D543" s="28" t="s">
        <v>30112</v>
      </c>
      <c r="E543" s="28" t="s">
        <v>30095</v>
      </c>
      <c r="F543" s="28" t="str">
        <f>A543&amp;IF(Lookups!$B$1454="Cymraeg",C543,B543)&amp;D543&amp;E543</f>
        <v>Afon Gwyrfai a Llyn CwellynPoultry1200to1500FreeDrain</v>
      </c>
      <c r="G543" s="28">
        <v>0.3</v>
      </c>
      <c r="H543" s="28">
        <v>17.04</v>
      </c>
      <c r="I543" s="34"/>
      <c r="J543" s="34"/>
      <c r="K543" s="34"/>
      <c r="L543" s="34"/>
      <c r="M543" s="34"/>
      <c r="N543" s="34"/>
      <c r="O543" s="34"/>
      <c r="P543" s="88"/>
    </row>
    <row r="544" spans="1:16" x14ac:dyDescent="0.3">
      <c r="A544" s="77" t="s">
        <v>103449</v>
      </c>
      <c r="B544" s="28" t="s">
        <v>55</v>
      </c>
      <c r="C544" s="28" t="s">
        <v>30123</v>
      </c>
      <c r="D544" s="28" t="s">
        <v>30112</v>
      </c>
      <c r="E544" s="28" t="s">
        <v>30098</v>
      </c>
      <c r="F544" s="28" t="str">
        <f>A544&amp;IF(Lookups!$B$1454="Cymraeg",C544,B544)&amp;D544&amp;E544</f>
        <v>Afon Gwyrfai a Llyn CwellynPoultry1200to1500DrainedAr</v>
      </c>
      <c r="G544" s="28">
        <v>1.04</v>
      </c>
      <c r="H544" s="28">
        <v>16.670000000000002</v>
      </c>
      <c r="I544" s="34"/>
      <c r="J544" s="34"/>
      <c r="K544" s="34"/>
      <c r="L544" s="34"/>
      <c r="M544" s="34"/>
      <c r="N544" s="34"/>
      <c r="O544" s="34"/>
      <c r="P544" s="88"/>
    </row>
    <row r="545" spans="1:16" x14ac:dyDescent="0.3">
      <c r="A545" s="77" t="s">
        <v>103449</v>
      </c>
      <c r="B545" s="28" t="s">
        <v>55</v>
      </c>
      <c r="C545" s="28" t="s">
        <v>30123</v>
      </c>
      <c r="D545" s="28" t="s">
        <v>30112</v>
      </c>
      <c r="E545" s="28" t="s">
        <v>30101</v>
      </c>
      <c r="F545" s="28" t="str">
        <f>A545&amp;IF(Lookups!$B$1454="Cymraeg",C545,B545)&amp;D545&amp;E545</f>
        <v>Afon Gwyrfai a Llyn CwellynPoultry1200to1500DrainedArGr</v>
      </c>
      <c r="G545" s="28">
        <v>1.53</v>
      </c>
      <c r="H545" s="28">
        <v>13.52</v>
      </c>
      <c r="I545" s="34"/>
      <c r="J545" s="34"/>
      <c r="K545" s="34"/>
      <c r="L545" s="34"/>
      <c r="M545" s="34"/>
      <c r="N545" s="34"/>
      <c r="O545" s="34"/>
      <c r="P545" s="88"/>
    </row>
    <row r="546" spans="1:16" x14ac:dyDescent="0.3">
      <c r="A546" s="77" t="s">
        <v>103449</v>
      </c>
      <c r="B546" s="28" t="s">
        <v>55</v>
      </c>
      <c r="C546" s="28" t="s">
        <v>30123</v>
      </c>
      <c r="D546" s="28" t="s">
        <v>30113</v>
      </c>
      <c r="E546" s="28" t="s">
        <v>30095</v>
      </c>
      <c r="F546" s="28" t="str">
        <f>A546&amp;IF(Lookups!$B$1454="Cymraeg",C546,B546)&amp;D546&amp;E546</f>
        <v>Afon Gwyrfai a Llyn CwellynPoultryOver1500FreeDrain</v>
      </c>
      <c r="G546" s="28">
        <v>0.55000000000000004</v>
      </c>
      <c r="H546" s="28">
        <v>17.350000000000001</v>
      </c>
      <c r="I546" s="34"/>
      <c r="J546" s="34"/>
      <c r="K546" s="34"/>
      <c r="L546" s="34"/>
      <c r="M546" s="34"/>
      <c r="N546" s="34"/>
      <c r="O546" s="34"/>
      <c r="P546" s="88"/>
    </row>
    <row r="547" spans="1:16" x14ac:dyDescent="0.3">
      <c r="A547" s="77" t="s">
        <v>103449</v>
      </c>
      <c r="B547" s="28" t="s">
        <v>55</v>
      </c>
      <c r="C547" s="28" t="s">
        <v>30123</v>
      </c>
      <c r="D547" s="28" t="s">
        <v>30113</v>
      </c>
      <c r="E547" s="28" t="s">
        <v>30098</v>
      </c>
      <c r="F547" s="28" t="str">
        <f>A547&amp;IF(Lookups!$B$1454="Cymraeg",C547,B547)&amp;D547&amp;E547</f>
        <v>Afon Gwyrfai a Llyn CwellynPoultryOver1500DrainedAr</v>
      </c>
      <c r="G547" s="28">
        <v>1.41</v>
      </c>
      <c r="H547" s="28">
        <v>19.27</v>
      </c>
      <c r="I547" s="34"/>
      <c r="J547" s="34"/>
      <c r="K547" s="34"/>
      <c r="L547" s="34"/>
      <c r="M547" s="34"/>
      <c r="N547" s="34"/>
      <c r="O547" s="34"/>
      <c r="P547" s="88"/>
    </row>
    <row r="548" spans="1:16" x14ac:dyDescent="0.3">
      <c r="A548" s="77" t="s">
        <v>103449</v>
      </c>
      <c r="B548" s="28" t="s">
        <v>55</v>
      </c>
      <c r="C548" s="28" t="s">
        <v>30123</v>
      </c>
      <c r="D548" s="28" t="s">
        <v>30113</v>
      </c>
      <c r="E548" s="28" t="s">
        <v>30101</v>
      </c>
      <c r="F548" s="28" t="str">
        <f>A548&amp;IF(Lookups!$B$1454="Cymraeg",C548,B548)&amp;D548&amp;E548</f>
        <v>Afon Gwyrfai a Llyn CwellynPoultryOver1500DrainedArGr</v>
      </c>
      <c r="G548" s="28">
        <v>2.73</v>
      </c>
      <c r="H548" s="28">
        <v>16.75</v>
      </c>
      <c r="I548" s="34"/>
      <c r="J548" s="34"/>
      <c r="K548" s="34"/>
      <c r="L548" s="34"/>
      <c r="M548" s="34"/>
      <c r="N548" s="34"/>
      <c r="O548" s="34"/>
      <c r="P548" s="88"/>
    </row>
    <row r="549" spans="1:16" x14ac:dyDescent="0.3">
      <c r="A549" s="77" t="s">
        <v>103449</v>
      </c>
      <c r="B549" s="28" t="s">
        <v>56</v>
      </c>
      <c r="C549" s="28" t="s">
        <v>30406</v>
      </c>
      <c r="D549" s="28" t="s">
        <v>30111</v>
      </c>
      <c r="E549" s="28" t="s">
        <v>30095</v>
      </c>
      <c r="F549" s="28" t="str">
        <f>A549&amp;IF(Lookups!$B$1454="Cymraeg",C549,B549)&amp;D549&amp;E549</f>
        <v>Afon Gwyrfai a Llyn CwellynDairy900to1200FreeDrain</v>
      </c>
      <c r="G549" s="28">
        <v>0.17</v>
      </c>
      <c r="H549" s="28">
        <v>14.39</v>
      </c>
      <c r="I549" s="34"/>
      <c r="J549" s="34"/>
      <c r="K549" s="34"/>
      <c r="L549" s="34"/>
      <c r="M549" s="34"/>
      <c r="N549" s="34"/>
      <c r="O549" s="34"/>
      <c r="P549" s="88"/>
    </row>
    <row r="550" spans="1:16" x14ac:dyDescent="0.3">
      <c r="A550" s="77" t="s">
        <v>103449</v>
      </c>
      <c r="B550" s="28" t="s">
        <v>56</v>
      </c>
      <c r="C550" s="28" t="s">
        <v>30406</v>
      </c>
      <c r="D550" s="28" t="s">
        <v>30111</v>
      </c>
      <c r="E550" s="28" t="s">
        <v>30098</v>
      </c>
      <c r="F550" s="28" t="str">
        <f>A550&amp;IF(Lookups!$B$1454="Cymraeg",C550,B550)&amp;D550&amp;E550</f>
        <v>Afon Gwyrfai a Llyn CwellynDairy900to1200DrainedAr</v>
      </c>
      <c r="G550" s="28">
        <v>0.19</v>
      </c>
      <c r="H550" s="28">
        <v>13.66</v>
      </c>
      <c r="I550" s="34"/>
      <c r="J550" s="34"/>
      <c r="K550" s="34"/>
      <c r="L550" s="34"/>
      <c r="M550" s="34"/>
      <c r="N550" s="34"/>
      <c r="O550" s="34"/>
      <c r="P550" s="88"/>
    </row>
    <row r="551" spans="1:16" x14ac:dyDescent="0.3">
      <c r="A551" s="77" t="s">
        <v>103449</v>
      </c>
      <c r="B551" s="28" t="s">
        <v>56</v>
      </c>
      <c r="C551" s="28" t="s">
        <v>30406</v>
      </c>
      <c r="D551" s="28" t="s">
        <v>30111</v>
      </c>
      <c r="E551" s="28" t="s">
        <v>30101</v>
      </c>
      <c r="F551" s="28" t="str">
        <f>A551&amp;IF(Lookups!$B$1454="Cymraeg",C551,B551)&amp;D551&amp;E551</f>
        <v>Afon Gwyrfai a Llyn CwellynDairy900to1200DrainedArGr</v>
      </c>
      <c r="G551" s="28">
        <v>1.01</v>
      </c>
      <c r="H551" s="28">
        <v>11.88</v>
      </c>
      <c r="I551" s="34"/>
      <c r="J551" s="34"/>
      <c r="K551" s="34"/>
      <c r="L551" s="34"/>
      <c r="M551" s="34"/>
      <c r="N551" s="34"/>
      <c r="O551" s="34"/>
      <c r="P551" s="88"/>
    </row>
    <row r="552" spans="1:16" x14ac:dyDescent="0.3">
      <c r="A552" s="77" t="s">
        <v>103449</v>
      </c>
      <c r="B552" s="28" t="s">
        <v>56</v>
      </c>
      <c r="C552" s="28" t="s">
        <v>30406</v>
      </c>
      <c r="D552" s="28" t="s">
        <v>30112</v>
      </c>
      <c r="E552" s="28" t="s">
        <v>30095</v>
      </c>
      <c r="F552" s="28" t="str">
        <f>A552&amp;IF(Lookups!$B$1454="Cymraeg",C552,B552)&amp;D552&amp;E552</f>
        <v>Afon Gwyrfai a Llyn CwellynDairy1200to1500FreeDrain</v>
      </c>
      <c r="G552" s="28">
        <v>0.24</v>
      </c>
      <c r="H552" s="28">
        <v>14.19</v>
      </c>
      <c r="I552" s="34"/>
      <c r="J552" s="34"/>
      <c r="K552" s="34"/>
      <c r="L552" s="34"/>
      <c r="M552" s="34"/>
      <c r="N552" s="34"/>
      <c r="O552" s="34"/>
      <c r="P552" s="88"/>
    </row>
    <row r="553" spans="1:16" x14ac:dyDescent="0.3">
      <c r="A553" s="77" t="s">
        <v>103449</v>
      </c>
      <c r="B553" s="28" t="s">
        <v>56</v>
      </c>
      <c r="C553" s="28" t="s">
        <v>30406</v>
      </c>
      <c r="D553" s="28" t="s">
        <v>30112</v>
      </c>
      <c r="E553" s="28" t="s">
        <v>30098</v>
      </c>
      <c r="F553" s="28" t="str">
        <f>A553&amp;IF(Lookups!$B$1454="Cymraeg",C553,B553)&amp;D553&amp;E553</f>
        <v>Afon Gwyrfai a Llyn CwellynDairy1200to1500DrainedAr</v>
      </c>
      <c r="G553" s="28">
        <v>0.28999999999999998</v>
      </c>
      <c r="H553" s="28">
        <v>15.52</v>
      </c>
      <c r="I553" s="34"/>
      <c r="J553" s="34"/>
      <c r="K553" s="34"/>
      <c r="L553" s="34"/>
      <c r="M553" s="34"/>
      <c r="N553" s="34"/>
      <c r="O553" s="34"/>
      <c r="P553" s="88"/>
    </row>
    <row r="554" spans="1:16" x14ac:dyDescent="0.3">
      <c r="A554" s="77" t="s">
        <v>103449</v>
      </c>
      <c r="B554" s="28" t="s">
        <v>56</v>
      </c>
      <c r="C554" s="28" t="s">
        <v>30406</v>
      </c>
      <c r="D554" s="28" t="s">
        <v>30112</v>
      </c>
      <c r="E554" s="28" t="s">
        <v>30101</v>
      </c>
      <c r="F554" s="28" t="str">
        <f>A554&amp;IF(Lookups!$B$1454="Cymraeg",C554,B554)&amp;D554&amp;E554</f>
        <v>Afon Gwyrfai a Llyn CwellynDairy1200to1500DrainedArGr</v>
      </c>
      <c r="G554" s="28">
        <v>1.5</v>
      </c>
      <c r="H554" s="28">
        <v>15.93</v>
      </c>
      <c r="I554" s="34"/>
      <c r="J554" s="34"/>
      <c r="K554" s="34"/>
      <c r="L554" s="34"/>
      <c r="M554" s="34"/>
      <c r="N554" s="34"/>
      <c r="O554" s="34"/>
      <c r="P554" s="88"/>
    </row>
    <row r="555" spans="1:16" x14ac:dyDescent="0.3">
      <c r="A555" s="77" t="s">
        <v>103449</v>
      </c>
      <c r="B555" s="28" t="s">
        <v>56</v>
      </c>
      <c r="C555" s="28" t="s">
        <v>30406</v>
      </c>
      <c r="D555" s="28" t="s">
        <v>30113</v>
      </c>
      <c r="E555" s="28" t="s">
        <v>30095</v>
      </c>
      <c r="F555" s="28" t="str">
        <f>A555&amp;IF(Lookups!$B$1454="Cymraeg",C555,B555)&amp;D555&amp;E555</f>
        <v>Afon Gwyrfai a Llyn CwellynDairyOver1500FreeDrain</v>
      </c>
      <c r="G555" s="28">
        <v>0.36</v>
      </c>
      <c r="H555" s="28">
        <v>13.33</v>
      </c>
      <c r="I555" s="34"/>
      <c r="J555" s="34"/>
      <c r="K555" s="34"/>
      <c r="L555" s="34"/>
      <c r="M555" s="34"/>
      <c r="N555" s="34"/>
      <c r="O555" s="34"/>
      <c r="P555" s="88"/>
    </row>
    <row r="556" spans="1:16" x14ac:dyDescent="0.3">
      <c r="A556" s="77" t="s">
        <v>103449</v>
      </c>
      <c r="B556" s="28" t="s">
        <v>56</v>
      </c>
      <c r="C556" s="28" t="s">
        <v>30406</v>
      </c>
      <c r="D556" s="28" t="s">
        <v>30113</v>
      </c>
      <c r="E556" s="28" t="s">
        <v>30098</v>
      </c>
      <c r="F556" s="28" t="str">
        <f>A556&amp;IF(Lookups!$B$1454="Cymraeg",C556,B556)&amp;D556&amp;E556</f>
        <v>Afon Gwyrfai a Llyn CwellynDairyOver1500DrainedAr</v>
      </c>
      <c r="G556" s="28">
        <v>0.38</v>
      </c>
      <c r="H556" s="28">
        <v>17.510000000000002</v>
      </c>
      <c r="I556" s="34"/>
      <c r="J556" s="34"/>
      <c r="K556" s="34"/>
      <c r="L556" s="34"/>
      <c r="M556" s="34"/>
      <c r="N556" s="34"/>
      <c r="O556" s="34"/>
      <c r="P556" s="88"/>
    </row>
    <row r="557" spans="1:16" x14ac:dyDescent="0.3">
      <c r="A557" s="77" t="s">
        <v>103449</v>
      </c>
      <c r="B557" s="28" t="s">
        <v>56</v>
      </c>
      <c r="C557" s="28" t="s">
        <v>30406</v>
      </c>
      <c r="D557" s="28" t="s">
        <v>30113</v>
      </c>
      <c r="E557" s="28" t="s">
        <v>30101</v>
      </c>
      <c r="F557" s="28" t="str">
        <f>A557&amp;IF(Lookups!$B$1454="Cymraeg",C557,B557)&amp;D557&amp;E557</f>
        <v>Afon Gwyrfai a Llyn CwellynDairyOver1500DrainedArGr</v>
      </c>
      <c r="G557" s="28">
        <v>2.2200000000000002</v>
      </c>
      <c r="H557" s="28">
        <v>22.17</v>
      </c>
      <c r="I557" s="34"/>
      <c r="J557" s="34"/>
      <c r="K557" s="34"/>
      <c r="L557" s="34"/>
      <c r="M557" s="34"/>
      <c r="N557" s="34"/>
      <c r="O557" s="34"/>
      <c r="P557" s="88"/>
    </row>
    <row r="558" spans="1:16" x14ac:dyDescent="0.3">
      <c r="A558" s="77" t="s">
        <v>103449</v>
      </c>
      <c r="B558" s="28" t="s">
        <v>30116</v>
      </c>
      <c r="C558" s="28" t="s">
        <v>30407</v>
      </c>
      <c r="D558" s="28" t="s">
        <v>30111</v>
      </c>
      <c r="E558" s="28" t="s">
        <v>30095</v>
      </c>
      <c r="F558" s="28" t="str">
        <f>A558&amp;IF(Lookups!$B$1454="Cymraeg",C558,B558)&amp;D558&amp;E558</f>
        <v>Afon Gwyrfai a Llyn CwellynLess Favoured Area grazing900to1200FreeDrain</v>
      </c>
      <c r="G558" s="28">
        <v>0.13</v>
      </c>
      <c r="H558" s="28">
        <v>7.85</v>
      </c>
      <c r="I558" s="34"/>
      <c r="J558" s="34"/>
      <c r="K558" s="34"/>
      <c r="L558" s="34"/>
      <c r="M558" s="34"/>
      <c r="N558" s="34"/>
      <c r="O558" s="34"/>
      <c r="P558" s="88"/>
    </row>
    <row r="559" spans="1:16" x14ac:dyDescent="0.3">
      <c r="A559" s="77" t="s">
        <v>103449</v>
      </c>
      <c r="B559" s="28" t="s">
        <v>30116</v>
      </c>
      <c r="C559" s="28" t="s">
        <v>30407</v>
      </c>
      <c r="D559" s="28" t="s">
        <v>30111</v>
      </c>
      <c r="E559" s="28" t="s">
        <v>30098</v>
      </c>
      <c r="F559" s="28" t="str">
        <f>A559&amp;IF(Lookups!$B$1454="Cymraeg",C559,B559)&amp;D559&amp;E559</f>
        <v>Afon Gwyrfai a Llyn CwellynLess Favoured Area grazing900to1200DrainedAr</v>
      </c>
      <c r="G559" s="28">
        <v>0.13</v>
      </c>
      <c r="H559" s="28">
        <v>7.63</v>
      </c>
      <c r="I559" s="34"/>
      <c r="J559" s="34"/>
      <c r="K559" s="34"/>
      <c r="L559" s="34"/>
      <c r="M559" s="34"/>
      <c r="N559" s="34"/>
      <c r="O559" s="34"/>
      <c r="P559" s="88"/>
    </row>
    <row r="560" spans="1:16" x14ac:dyDescent="0.3">
      <c r="A560" s="77" t="s">
        <v>103449</v>
      </c>
      <c r="B560" s="28" t="s">
        <v>30116</v>
      </c>
      <c r="C560" s="28" t="s">
        <v>30407</v>
      </c>
      <c r="D560" s="28" t="s">
        <v>30111</v>
      </c>
      <c r="E560" s="28" t="s">
        <v>30101</v>
      </c>
      <c r="F560" s="28" t="str">
        <f>A560&amp;IF(Lookups!$B$1454="Cymraeg",C560,B560)&amp;D560&amp;E560</f>
        <v>Afon Gwyrfai a Llyn CwellynLess Favoured Area grazing900to1200DrainedArGr</v>
      </c>
      <c r="G560" s="28">
        <v>0.51</v>
      </c>
      <c r="H560" s="28">
        <v>6.96</v>
      </c>
      <c r="I560" s="34"/>
      <c r="J560" s="34"/>
      <c r="K560" s="34"/>
      <c r="L560" s="34"/>
      <c r="M560" s="34"/>
      <c r="N560" s="34"/>
      <c r="O560" s="34"/>
      <c r="P560" s="88"/>
    </row>
    <row r="561" spans="1:16" x14ac:dyDescent="0.3">
      <c r="A561" s="77" t="s">
        <v>103449</v>
      </c>
      <c r="B561" s="28" t="s">
        <v>30116</v>
      </c>
      <c r="C561" s="28" t="s">
        <v>30407</v>
      </c>
      <c r="D561" s="28" t="s">
        <v>30112</v>
      </c>
      <c r="E561" s="28" t="s">
        <v>30095</v>
      </c>
      <c r="F561" s="28" t="str">
        <f>A561&amp;IF(Lookups!$B$1454="Cymraeg",C561,B561)&amp;D561&amp;E561</f>
        <v>Afon Gwyrfai a Llyn CwellynLess Favoured Area grazing1200to1500FreeDrain</v>
      </c>
      <c r="G561" s="28">
        <v>0.2</v>
      </c>
      <c r="H561" s="28">
        <v>7.77</v>
      </c>
      <c r="I561" s="34"/>
      <c r="J561" s="34"/>
      <c r="K561" s="34"/>
      <c r="L561" s="34"/>
      <c r="M561" s="34"/>
      <c r="N561" s="34"/>
      <c r="O561" s="34"/>
      <c r="P561" s="88"/>
    </row>
    <row r="562" spans="1:16" x14ac:dyDescent="0.3">
      <c r="A562" s="77" t="s">
        <v>103449</v>
      </c>
      <c r="B562" s="28" t="s">
        <v>30116</v>
      </c>
      <c r="C562" s="28" t="s">
        <v>30407</v>
      </c>
      <c r="D562" s="28" t="s">
        <v>30112</v>
      </c>
      <c r="E562" s="28" t="s">
        <v>30098</v>
      </c>
      <c r="F562" s="28" t="str">
        <f>A562&amp;IF(Lookups!$B$1454="Cymraeg",C562,B562)&amp;D562&amp;E562</f>
        <v>Afon Gwyrfai a Llyn CwellynLess Favoured Area grazing1200to1500DrainedAr</v>
      </c>
      <c r="G562" s="28">
        <v>0.22</v>
      </c>
      <c r="H562" s="28">
        <v>8.26</v>
      </c>
      <c r="I562" s="34"/>
      <c r="J562" s="34"/>
      <c r="K562" s="34"/>
      <c r="L562" s="34"/>
      <c r="M562" s="34"/>
      <c r="N562" s="34"/>
      <c r="O562" s="34"/>
      <c r="P562" s="88"/>
    </row>
    <row r="563" spans="1:16" x14ac:dyDescent="0.3">
      <c r="A563" s="77" t="s">
        <v>103449</v>
      </c>
      <c r="B563" s="28" t="s">
        <v>30116</v>
      </c>
      <c r="C563" s="28" t="s">
        <v>30407</v>
      </c>
      <c r="D563" s="28" t="s">
        <v>30112</v>
      </c>
      <c r="E563" s="28" t="s">
        <v>30101</v>
      </c>
      <c r="F563" s="28" t="str">
        <f>A563&amp;IF(Lookups!$B$1454="Cymraeg",C563,B563)&amp;D563&amp;E563</f>
        <v>Afon Gwyrfai a Llyn CwellynLess Favoured Area grazing1200to1500DrainedArGr</v>
      </c>
      <c r="G563" s="28">
        <v>0.76</v>
      </c>
      <c r="H563" s="28">
        <v>8.0299999999999994</v>
      </c>
      <c r="I563" s="34"/>
      <c r="J563" s="34"/>
      <c r="K563" s="34"/>
      <c r="L563" s="34"/>
      <c r="M563" s="34"/>
      <c r="N563" s="34"/>
      <c r="O563" s="34"/>
      <c r="P563" s="88"/>
    </row>
    <row r="564" spans="1:16" x14ac:dyDescent="0.3">
      <c r="A564" s="77" t="s">
        <v>103449</v>
      </c>
      <c r="B564" s="28" t="s">
        <v>30116</v>
      </c>
      <c r="C564" s="28" t="s">
        <v>30407</v>
      </c>
      <c r="D564" s="28" t="s">
        <v>30113</v>
      </c>
      <c r="E564" s="28" t="s">
        <v>30095</v>
      </c>
      <c r="F564" s="28" t="str">
        <f>A564&amp;IF(Lookups!$B$1454="Cymraeg",C564,B564)&amp;D564&amp;E564</f>
        <v>Afon Gwyrfai a Llyn CwellynLess Favoured Area grazingOver1500FreeDrain</v>
      </c>
      <c r="G564" s="28">
        <v>0.32</v>
      </c>
      <c r="H564" s="28">
        <v>7.45</v>
      </c>
      <c r="I564" s="34"/>
      <c r="J564" s="34"/>
      <c r="K564" s="34"/>
      <c r="L564" s="34"/>
      <c r="M564" s="34"/>
      <c r="N564" s="34"/>
      <c r="O564" s="34"/>
      <c r="P564" s="88"/>
    </row>
    <row r="565" spans="1:16" x14ac:dyDescent="0.3">
      <c r="A565" s="77" t="s">
        <v>103449</v>
      </c>
      <c r="B565" s="28" t="s">
        <v>30116</v>
      </c>
      <c r="C565" s="28" t="s">
        <v>30407</v>
      </c>
      <c r="D565" s="28" t="s">
        <v>30113</v>
      </c>
      <c r="E565" s="28" t="s">
        <v>30098</v>
      </c>
      <c r="F565" s="28" t="str">
        <f>A565&amp;IF(Lookups!$B$1454="Cymraeg",C565,B565)&amp;D565&amp;E565</f>
        <v>Afon Gwyrfai a Llyn CwellynLess Favoured Area grazingOver1500DrainedAr</v>
      </c>
      <c r="G565" s="28">
        <v>0.31</v>
      </c>
      <c r="H565" s="28">
        <v>8.77</v>
      </c>
      <c r="I565" s="34"/>
      <c r="J565" s="34"/>
      <c r="K565" s="34"/>
      <c r="L565" s="34"/>
      <c r="M565" s="34"/>
      <c r="N565" s="34"/>
      <c r="O565" s="34"/>
      <c r="P565" s="88"/>
    </row>
    <row r="566" spans="1:16" x14ac:dyDescent="0.3">
      <c r="A566" s="77" t="s">
        <v>103449</v>
      </c>
      <c r="B566" s="28" t="s">
        <v>30116</v>
      </c>
      <c r="C566" s="28" t="s">
        <v>30407</v>
      </c>
      <c r="D566" s="28" t="s">
        <v>30113</v>
      </c>
      <c r="E566" s="28" t="s">
        <v>30101</v>
      </c>
      <c r="F566" s="28" t="str">
        <f>A566&amp;IF(Lookups!$B$1454="Cymraeg",C566,B566)&amp;D566&amp;E566</f>
        <v>Afon Gwyrfai a Llyn CwellynLess Favoured Area grazingOver1500DrainedArGr</v>
      </c>
      <c r="G566" s="28">
        <v>1.1599999999999999</v>
      </c>
      <c r="H566" s="28">
        <v>9.49</v>
      </c>
      <c r="I566" s="34"/>
      <c r="J566" s="34"/>
      <c r="K566" s="34"/>
      <c r="L566" s="34"/>
      <c r="M566" s="34"/>
      <c r="N566" s="34"/>
      <c r="O566" s="34"/>
      <c r="P566" s="88"/>
    </row>
    <row r="567" spans="1:16" x14ac:dyDescent="0.3">
      <c r="A567" s="77" t="s">
        <v>103449</v>
      </c>
      <c r="B567" s="28" t="s">
        <v>58</v>
      </c>
      <c r="C567" s="28" t="s">
        <v>30408</v>
      </c>
      <c r="D567" s="28" t="s">
        <v>30111</v>
      </c>
      <c r="E567" s="28" t="s">
        <v>30095</v>
      </c>
      <c r="F567" s="28" t="str">
        <f>A567&amp;IF(Lookups!$B$1454="Cymraeg",C567,B567)&amp;D567&amp;E567</f>
        <v>Afon Gwyrfai a Llyn CwellynLowland grazing900to1200FreeDrain</v>
      </c>
      <c r="G567" s="28">
        <v>0.17</v>
      </c>
      <c r="H567" s="28">
        <v>11.6</v>
      </c>
      <c r="I567" s="34"/>
      <c r="J567" s="34"/>
      <c r="K567" s="34"/>
      <c r="L567" s="34"/>
      <c r="M567" s="34"/>
      <c r="N567" s="34"/>
      <c r="O567" s="34"/>
      <c r="P567" s="88"/>
    </row>
    <row r="568" spans="1:16" x14ac:dyDescent="0.3">
      <c r="A568" s="77" t="s">
        <v>103449</v>
      </c>
      <c r="B568" s="28" t="s">
        <v>58</v>
      </c>
      <c r="C568" s="28" t="s">
        <v>30408</v>
      </c>
      <c r="D568" s="28" t="s">
        <v>30111</v>
      </c>
      <c r="E568" s="28" t="s">
        <v>30098</v>
      </c>
      <c r="F568" s="28" t="str">
        <f>A568&amp;IF(Lookups!$B$1454="Cymraeg",C568,B568)&amp;D568&amp;E568</f>
        <v>Afon Gwyrfai a Llyn CwellynLowland grazing900to1200DrainedAr</v>
      </c>
      <c r="G568" s="28">
        <v>0.19</v>
      </c>
      <c r="H568" s="28">
        <v>11.07</v>
      </c>
      <c r="I568" s="34"/>
      <c r="J568" s="34"/>
      <c r="K568" s="34"/>
      <c r="L568" s="34"/>
      <c r="M568" s="34"/>
      <c r="N568" s="34"/>
      <c r="O568" s="34"/>
      <c r="P568" s="88"/>
    </row>
    <row r="569" spans="1:16" x14ac:dyDescent="0.3">
      <c r="A569" s="77" t="s">
        <v>103449</v>
      </c>
      <c r="B569" s="28" t="s">
        <v>58</v>
      </c>
      <c r="C569" s="28" t="s">
        <v>30408</v>
      </c>
      <c r="D569" s="28" t="s">
        <v>30111</v>
      </c>
      <c r="E569" s="28" t="s">
        <v>30101</v>
      </c>
      <c r="F569" s="28" t="str">
        <f>A569&amp;IF(Lookups!$B$1454="Cymraeg",C569,B569)&amp;D569&amp;E569</f>
        <v>Afon Gwyrfai a Llyn CwellynLowland grazing900to1200DrainedArGr</v>
      </c>
      <c r="G569" s="28">
        <v>0.94</v>
      </c>
      <c r="H569" s="28">
        <v>9.44</v>
      </c>
      <c r="I569" s="34"/>
      <c r="J569" s="34"/>
      <c r="K569" s="34"/>
      <c r="L569" s="34"/>
      <c r="M569" s="34"/>
      <c r="N569" s="34"/>
      <c r="O569" s="34"/>
      <c r="P569" s="88"/>
    </row>
    <row r="570" spans="1:16" x14ac:dyDescent="0.3">
      <c r="A570" s="77" t="s">
        <v>103449</v>
      </c>
      <c r="B570" s="28" t="s">
        <v>58</v>
      </c>
      <c r="C570" s="28" t="s">
        <v>30408</v>
      </c>
      <c r="D570" s="28" t="s">
        <v>30112</v>
      </c>
      <c r="E570" s="28" t="s">
        <v>30095</v>
      </c>
      <c r="F570" s="28" t="str">
        <f>A570&amp;IF(Lookups!$B$1454="Cymraeg",C570,B570)&amp;D570&amp;E570</f>
        <v>Afon Gwyrfai a Llyn CwellynLowland grazing1200to1500FreeDrain</v>
      </c>
      <c r="G570" s="28">
        <v>0.23</v>
      </c>
      <c r="H570" s="28">
        <v>11.43</v>
      </c>
      <c r="I570" s="34"/>
      <c r="J570" s="34"/>
      <c r="K570" s="34"/>
      <c r="L570" s="34"/>
      <c r="M570" s="34"/>
      <c r="N570" s="34"/>
      <c r="O570" s="34"/>
      <c r="P570" s="88"/>
    </row>
    <row r="571" spans="1:16" x14ac:dyDescent="0.3">
      <c r="A571" s="77" t="s">
        <v>103449</v>
      </c>
      <c r="B571" s="28" t="s">
        <v>58</v>
      </c>
      <c r="C571" s="28" t="s">
        <v>30408</v>
      </c>
      <c r="D571" s="28" t="s">
        <v>30112</v>
      </c>
      <c r="E571" s="28" t="s">
        <v>30098</v>
      </c>
      <c r="F571" s="28" t="str">
        <f>A571&amp;IF(Lookups!$B$1454="Cymraeg",C571,B571)&amp;D571&amp;E571</f>
        <v>Afon Gwyrfai a Llyn CwellynLowland grazing1200to1500DrainedAr</v>
      </c>
      <c r="G571" s="28">
        <v>0.3</v>
      </c>
      <c r="H571" s="28">
        <v>12.43</v>
      </c>
      <c r="I571" s="34"/>
      <c r="J571" s="34"/>
      <c r="K571" s="34"/>
      <c r="L571" s="34"/>
      <c r="M571" s="34"/>
      <c r="N571" s="34"/>
      <c r="O571" s="34"/>
      <c r="P571" s="88"/>
    </row>
    <row r="572" spans="1:16" x14ac:dyDescent="0.3">
      <c r="A572" s="77" t="s">
        <v>103449</v>
      </c>
      <c r="B572" s="28" t="s">
        <v>58</v>
      </c>
      <c r="C572" s="28" t="s">
        <v>30408</v>
      </c>
      <c r="D572" s="28" t="s">
        <v>30112</v>
      </c>
      <c r="E572" s="28" t="s">
        <v>30101</v>
      </c>
      <c r="F572" s="28" t="str">
        <f>A572&amp;IF(Lookups!$B$1454="Cymraeg",C572,B572)&amp;D572&amp;E572</f>
        <v>Afon Gwyrfai a Llyn CwellynLowland grazing1200to1500DrainedArGr</v>
      </c>
      <c r="G572" s="28">
        <v>1.38</v>
      </c>
      <c r="H572" s="28">
        <v>11.76</v>
      </c>
      <c r="I572" s="34"/>
      <c r="J572" s="34"/>
      <c r="K572" s="34"/>
      <c r="L572" s="34"/>
      <c r="M572" s="34"/>
      <c r="N572" s="34"/>
      <c r="O572" s="34"/>
      <c r="P572" s="88"/>
    </row>
    <row r="573" spans="1:16" x14ac:dyDescent="0.3">
      <c r="A573" s="77" t="s">
        <v>103449</v>
      </c>
      <c r="B573" s="28" t="s">
        <v>58</v>
      </c>
      <c r="C573" s="28" t="s">
        <v>30408</v>
      </c>
      <c r="D573" s="28" t="s">
        <v>30113</v>
      </c>
      <c r="E573" s="28" t="s">
        <v>30095</v>
      </c>
      <c r="F573" s="28" t="str">
        <f>A573&amp;IF(Lookups!$B$1454="Cymraeg",C573,B573)&amp;D573&amp;E573</f>
        <v>Afon Gwyrfai a Llyn CwellynLowland grazingOver1500FreeDrain</v>
      </c>
      <c r="G573" s="28">
        <v>0.36</v>
      </c>
      <c r="H573" s="28">
        <v>10.65</v>
      </c>
      <c r="I573" s="34"/>
      <c r="J573" s="34"/>
      <c r="K573" s="34"/>
      <c r="L573" s="34"/>
      <c r="M573" s="34"/>
      <c r="N573" s="34"/>
      <c r="O573" s="34"/>
      <c r="P573" s="88"/>
    </row>
    <row r="574" spans="1:16" x14ac:dyDescent="0.3">
      <c r="A574" s="77" t="s">
        <v>103449</v>
      </c>
      <c r="B574" s="28" t="s">
        <v>58</v>
      </c>
      <c r="C574" s="28" t="s">
        <v>30408</v>
      </c>
      <c r="D574" s="28" t="s">
        <v>30113</v>
      </c>
      <c r="E574" s="28" t="s">
        <v>30098</v>
      </c>
      <c r="F574" s="28" t="str">
        <f>A574&amp;IF(Lookups!$B$1454="Cymraeg",C574,B574)&amp;D574&amp;E574</f>
        <v>Afon Gwyrfai a Llyn CwellynLowland grazingOver1500DrainedAr</v>
      </c>
      <c r="G574" s="28">
        <v>0.4</v>
      </c>
      <c r="H574" s="28">
        <v>13.65</v>
      </c>
      <c r="I574" s="34"/>
      <c r="J574" s="34"/>
      <c r="K574" s="34"/>
      <c r="L574" s="34"/>
      <c r="M574" s="34"/>
      <c r="N574" s="34"/>
      <c r="O574" s="34"/>
      <c r="P574" s="88"/>
    </row>
    <row r="575" spans="1:16" x14ac:dyDescent="0.3">
      <c r="A575" s="77" t="s">
        <v>103449</v>
      </c>
      <c r="B575" s="28" t="s">
        <v>58</v>
      </c>
      <c r="C575" s="28" t="s">
        <v>30408</v>
      </c>
      <c r="D575" s="28" t="s">
        <v>30113</v>
      </c>
      <c r="E575" s="28" t="s">
        <v>30101</v>
      </c>
      <c r="F575" s="28" t="str">
        <f>A575&amp;IF(Lookups!$B$1454="Cymraeg",C575,B575)&amp;D575&amp;E575</f>
        <v>Afon Gwyrfai a Llyn CwellynLowland grazingOver1500DrainedArGr</v>
      </c>
      <c r="G575" s="28">
        <v>2.0499999999999998</v>
      </c>
      <c r="H575" s="28">
        <v>14.77</v>
      </c>
      <c r="I575" s="34"/>
      <c r="J575" s="34"/>
      <c r="K575" s="34"/>
      <c r="L575" s="34"/>
      <c r="M575" s="34"/>
      <c r="N575" s="34"/>
      <c r="O575" s="34"/>
      <c r="P575" s="88"/>
    </row>
    <row r="576" spans="1:16" x14ac:dyDescent="0.3">
      <c r="A576" s="77" t="s">
        <v>103449</v>
      </c>
      <c r="B576" s="28" t="s">
        <v>59</v>
      </c>
      <c r="C576" s="28" t="s">
        <v>30124</v>
      </c>
      <c r="D576" s="28" t="s">
        <v>30111</v>
      </c>
      <c r="E576" s="28" t="s">
        <v>30095</v>
      </c>
      <c r="F576" s="28" t="str">
        <f>A576&amp;IF(Lookups!$B$1454="Cymraeg",C576,B576)&amp;D576&amp;E576</f>
        <v>Afon Gwyrfai a Llyn CwellynMixed900to1200FreeDrain</v>
      </c>
      <c r="G576" s="28">
        <v>0.16</v>
      </c>
      <c r="H576" s="28">
        <v>12.17</v>
      </c>
      <c r="I576" s="34"/>
      <c r="J576" s="34"/>
      <c r="K576" s="34"/>
      <c r="L576" s="34"/>
      <c r="M576" s="34"/>
      <c r="N576" s="34"/>
      <c r="O576" s="34"/>
      <c r="P576" s="88"/>
    </row>
    <row r="577" spans="1:16" x14ac:dyDescent="0.3">
      <c r="A577" s="77" t="s">
        <v>103449</v>
      </c>
      <c r="B577" s="28" t="s">
        <v>59</v>
      </c>
      <c r="C577" s="28" t="s">
        <v>30124</v>
      </c>
      <c r="D577" s="28" t="s">
        <v>30111</v>
      </c>
      <c r="E577" s="28" t="s">
        <v>30098</v>
      </c>
      <c r="F577" s="28" t="str">
        <f>A577&amp;IF(Lookups!$B$1454="Cymraeg",C577,B577)&amp;D577&amp;E577</f>
        <v>Afon Gwyrfai a Llyn CwellynMixed900to1200DrainedAr</v>
      </c>
      <c r="G577" s="28">
        <v>0.18</v>
      </c>
      <c r="H577" s="28">
        <v>11.61</v>
      </c>
      <c r="I577" s="34"/>
      <c r="J577" s="34"/>
      <c r="K577" s="34"/>
      <c r="L577" s="34"/>
      <c r="M577" s="34"/>
      <c r="N577" s="34"/>
      <c r="O577" s="34"/>
      <c r="P577" s="88"/>
    </row>
    <row r="578" spans="1:16" x14ac:dyDescent="0.3">
      <c r="A578" s="77" t="s">
        <v>103449</v>
      </c>
      <c r="B578" s="28" t="s">
        <v>59</v>
      </c>
      <c r="C578" s="28" t="s">
        <v>30124</v>
      </c>
      <c r="D578" s="28" t="s">
        <v>30111</v>
      </c>
      <c r="E578" s="28" t="s">
        <v>30101</v>
      </c>
      <c r="F578" s="28" t="str">
        <f>A578&amp;IF(Lookups!$B$1454="Cymraeg",C578,B578)&amp;D578&amp;E578</f>
        <v>Afon Gwyrfai a Llyn CwellynMixed900to1200DrainedArGr</v>
      </c>
      <c r="G578" s="28">
        <v>0.97</v>
      </c>
      <c r="H578" s="28">
        <v>10.07</v>
      </c>
      <c r="I578" s="34"/>
      <c r="J578" s="34"/>
      <c r="K578" s="34"/>
      <c r="L578" s="34"/>
      <c r="M578" s="34"/>
      <c r="N578" s="34"/>
      <c r="O578" s="34"/>
      <c r="P578" s="88"/>
    </row>
    <row r="579" spans="1:16" x14ac:dyDescent="0.3">
      <c r="A579" s="77" t="s">
        <v>103449</v>
      </c>
      <c r="B579" s="28" t="s">
        <v>59</v>
      </c>
      <c r="C579" s="28" t="s">
        <v>30124</v>
      </c>
      <c r="D579" s="28" t="s">
        <v>30112</v>
      </c>
      <c r="E579" s="28" t="s">
        <v>30095</v>
      </c>
      <c r="F579" s="28" t="str">
        <f>A579&amp;IF(Lookups!$B$1454="Cymraeg",C579,B579)&amp;D579&amp;E579</f>
        <v>Afon Gwyrfai a Llyn CwellynMixed1200to1500FreeDrain</v>
      </c>
      <c r="G579" s="28">
        <v>0.22</v>
      </c>
      <c r="H579" s="28">
        <v>12.05</v>
      </c>
      <c r="I579" s="34"/>
      <c r="J579" s="34"/>
      <c r="K579" s="34"/>
      <c r="L579" s="34"/>
      <c r="M579" s="34"/>
      <c r="N579" s="34"/>
      <c r="O579" s="34"/>
      <c r="P579" s="88"/>
    </row>
    <row r="580" spans="1:16" x14ac:dyDescent="0.3">
      <c r="A580" s="77" t="s">
        <v>103449</v>
      </c>
      <c r="B580" s="28" t="s">
        <v>59</v>
      </c>
      <c r="C580" s="28" t="s">
        <v>30124</v>
      </c>
      <c r="D580" s="28" t="s">
        <v>30112</v>
      </c>
      <c r="E580" s="28" t="s">
        <v>30098</v>
      </c>
      <c r="F580" s="28" t="str">
        <f>A580&amp;IF(Lookups!$B$1454="Cymraeg",C580,B580)&amp;D580&amp;E580</f>
        <v>Afon Gwyrfai a Llyn CwellynMixed1200to1500DrainedAr</v>
      </c>
      <c r="G580" s="28">
        <v>0.28999999999999998</v>
      </c>
      <c r="H580" s="28">
        <v>13.13</v>
      </c>
      <c r="I580" s="34"/>
      <c r="J580" s="34"/>
      <c r="K580" s="34"/>
      <c r="L580" s="34"/>
      <c r="M580" s="34"/>
      <c r="N580" s="34"/>
      <c r="O580" s="34"/>
      <c r="P580" s="88"/>
    </row>
    <row r="581" spans="1:16" x14ac:dyDescent="0.3">
      <c r="A581" s="77" t="s">
        <v>103449</v>
      </c>
      <c r="B581" s="28" t="s">
        <v>59</v>
      </c>
      <c r="C581" s="28" t="s">
        <v>30124</v>
      </c>
      <c r="D581" s="28" t="s">
        <v>30112</v>
      </c>
      <c r="E581" s="28" t="s">
        <v>30101</v>
      </c>
      <c r="F581" s="28" t="str">
        <f>A581&amp;IF(Lookups!$B$1454="Cymraeg",C581,B581)&amp;D581&amp;E581</f>
        <v>Afon Gwyrfai a Llyn CwellynMixed1200to1500DrainedArGr</v>
      </c>
      <c r="G581" s="28">
        <v>1.42</v>
      </c>
      <c r="H581" s="28">
        <v>12.75</v>
      </c>
      <c r="I581" s="34"/>
      <c r="J581" s="34"/>
      <c r="K581" s="34"/>
      <c r="L581" s="34"/>
      <c r="M581" s="34"/>
      <c r="N581" s="34"/>
      <c r="O581" s="34"/>
      <c r="P581" s="88"/>
    </row>
    <row r="582" spans="1:16" x14ac:dyDescent="0.3">
      <c r="A582" s="77" t="s">
        <v>103449</v>
      </c>
      <c r="B582" s="28" t="s">
        <v>59</v>
      </c>
      <c r="C582" s="28" t="s">
        <v>30124</v>
      </c>
      <c r="D582" s="28" t="s">
        <v>30113</v>
      </c>
      <c r="E582" s="28" t="s">
        <v>30095</v>
      </c>
      <c r="F582" s="28" t="str">
        <f>A582&amp;IF(Lookups!$B$1454="Cymraeg",C582,B582)&amp;D582&amp;E582</f>
        <v>Afon Gwyrfai a Llyn CwellynMixedOver1500FreeDrain</v>
      </c>
      <c r="G582" s="28">
        <v>0.35</v>
      </c>
      <c r="H582" s="28">
        <v>11.2</v>
      </c>
      <c r="I582" s="34"/>
      <c r="J582" s="34"/>
      <c r="K582" s="34"/>
      <c r="L582" s="34"/>
      <c r="M582" s="34"/>
      <c r="N582" s="34"/>
      <c r="O582" s="34"/>
      <c r="P582" s="88"/>
    </row>
    <row r="583" spans="1:16" x14ac:dyDescent="0.3">
      <c r="A583" s="77" t="s">
        <v>103449</v>
      </c>
      <c r="B583" s="28" t="s">
        <v>59</v>
      </c>
      <c r="C583" s="28" t="s">
        <v>30124</v>
      </c>
      <c r="D583" s="28" t="s">
        <v>30113</v>
      </c>
      <c r="E583" s="28" t="s">
        <v>30098</v>
      </c>
      <c r="F583" s="28" t="str">
        <f>A583&amp;IF(Lookups!$B$1454="Cymraeg",C583,B583)&amp;D583&amp;E583</f>
        <v>Afon Gwyrfai a Llyn CwellynMixedOver1500DrainedAr</v>
      </c>
      <c r="G583" s="28">
        <v>0.38</v>
      </c>
      <c r="H583" s="28">
        <v>14.41</v>
      </c>
      <c r="I583" s="34"/>
      <c r="J583" s="34"/>
      <c r="K583" s="34"/>
      <c r="L583" s="34"/>
      <c r="M583" s="34"/>
      <c r="N583" s="34"/>
      <c r="O583" s="34"/>
      <c r="P583" s="88"/>
    </row>
    <row r="584" spans="1:16" x14ac:dyDescent="0.3">
      <c r="A584" s="77" t="s">
        <v>103449</v>
      </c>
      <c r="B584" s="28" t="s">
        <v>59</v>
      </c>
      <c r="C584" s="28" t="s">
        <v>30124</v>
      </c>
      <c r="D584" s="28" t="s">
        <v>30113</v>
      </c>
      <c r="E584" s="28" t="s">
        <v>30101</v>
      </c>
      <c r="F584" s="28" t="str">
        <f>A584&amp;IF(Lookups!$B$1454="Cymraeg",C584,B584)&amp;D584&amp;E584</f>
        <v>Afon Gwyrfai a Llyn CwellynMixedOver1500DrainedArGr</v>
      </c>
      <c r="G584" s="28">
        <v>2.08</v>
      </c>
      <c r="H584" s="28">
        <v>16.2</v>
      </c>
      <c r="I584" s="34"/>
      <c r="J584" s="34"/>
      <c r="K584" s="34"/>
      <c r="L584" s="34"/>
      <c r="M584" s="34"/>
      <c r="N584" s="34"/>
      <c r="O584" s="34"/>
      <c r="P584" s="88"/>
    </row>
    <row r="585" spans="1:16" x14ac:dyDescent="0.3">
      <c r="A585" s="77" t="s">
        <v>103449</v>
      </c>
      <c r="B585" s="28" t="s">
        <v>30117</v>
      </c>
      <c r="C585" s="28" t="s">
        <v>30409</v>
      </c>
      <c r="D585" s="28" t="s">
        <v>30111</v>
      </c>
      <c r="E585" s="28" t="s">
        <v>30095</v>
      </c>
      <c r="F585" s="28" t="str">
        <f>A585&amp;IF(Lookups!$B$1454="Cymraeg",C585,B585)&amp;D585&amp;E585</f>
        <v>Afon Gwyrfai a Llyn CwellynOutdoor pig farming900to1200FreeDrain</v>
      </c>
      <c r="G585" s="28">
        <v>0.54</v>
      </c>
      <c r="H585" s="28">
        <v>9.9600000000000009</v>
      </c>
      <c r="I585" s="34"/>
      <c r="J585" s="34"/>
      <c r="K585" s="34"/>
      <c r="L585" s="34"/>
      <c r="M585" s="34"/>
      <c r="N585" s="34"/>
      <c r="O585" s="34"/>
      <c r="P585" s="88"/>
    </row>
    <row r="586" spans="1:16" x14ac:dyDescent="0.3">
      <c r="A586" s="77" t="s">
        <v>103449</v>
      </c>
      <c r="B586" s="28" t="s">
        <v>30117</v>
      </c>
      <c r="C586" s="28" t="s">
        <v>30409</v>
      </c>
      <c r="D586" s="28" t="s">
        <v>30111</v>
      </c>
      <c r="E586" s="28" t="s">
        <v>30098</v>
      </c>
      <c r="F586" s="28" t="str">
        <f>A586&amp;IF(Lookups!$B$1454="Cymraeg",C586,B586)&amp;D586&amp;E586</f>
        <v>Afon Gwyrfai a Llyn CwellynOutdoor pig farming900to1200DrainedAr</v>
      </c>
      <c r="G586" s="28">
        <v>3.04</v>
      </c>
      <c r="H586" s="28">
        <v>8.49</v>
      </c>
      <c r="I586" s="34"/>
      <c r="J586" s="34"/>
      <c r="K586" s="34"/>
      <c r="L586" s="34"/>
      <c r="M586" s="34"/>
      <c r="N586" s="34"/>
      <c r="O586" s="34"/>
      <c r="P586" s="88"/>
    </row>
    <row r="587" spans="1:16" x14ac:dyDescent="0.3">
      <c r="A587" s="77" t="s">
        <v>103449</v>
      </c>
      <c r="B587" s="28" t="s">
        <v>30117</v>
      </c>
      <c r="C587" s="28" t="s">
        <v>30409</v>
      </c>
      <c r="D587" s="28" t="s">
        <v>30111</v>
      </c>
      <c r="E587" s="28" t="s">
        <v>30101</v>
      </c>
      <c r="F587" s="28" t="str">
        <f>A587&amp;IF(Lookups!$B$1454="Cymraeg",C587,B587)&amp;D587&amp;E587</f>
        <v>Afon Gwyrfai a Llyn CwellynOutdoor pig farming900to1200DrainedArGr</v>
      </c>
      <c r="G587" s="28">
        <v>3.32</v>
      </c>
      <c r="H587" s="28">
        <v>4.99</v>
      </c>
      <c r="I587" s="34"/>
      <c r="J587" s="34"/>
      <c r="K587" s="34"/>
      <c r="L587" s="34"/>
      <c r="M587" s="34"/>
      <c r="N587" s="34"/>
      <c r="O587" s="34"/>
      <c r="P587" s="88"/>
    </row>
    <row r="588" spans="1:16" x14ac:dyDescent="0.3">
      <c r="A588" s="77" t="s">
        <v>103449</v>
      </c>
      <c r="B588" s="28" t="s">
        <v>30117</v>
      </c>
      <c r="C588" s="28" t="s">
        <v>30409</v>
      </c>
      <c r="D588" s="28" t="s">
        <v>30112</v>
      </c>
      <c r="E588" s="28" t="s">
        <v>30095</v>
      </c>
      <c r="F588" s="28" t="str">
        <f>A588&amp;IF(Lookups!$B$1454="Cymraeg",C588,B588)&amp;D588&amp;E588</f>
        <v>Afon Gwyrfai a Llyn CwellynOutdoor pig farming1200to1500FreeDrain</v>
      </c>
      <c r="G588" s="28">
        <v>0.84</v>
      </c>
      <c r="H588" s="28">
        <v>9.9600000000000009</v>
      </c>
      <c r="I588" s="34"/>
      <c r="J588" s="34"/>
      <c r="K588" s="34"/>
      <c r="L588" s="34"/>
      <c r="M588" s="34"/>
      <c r="N588" s="34"/>
      <c r="O588" s="34"/>
      <c r="P588" s="88"/>
    </row>
    <row r="589" spans="1:16" x14ac:dyDescent="0.3">
      <c r="A589" s="77" t="s">
        <v>103449</v>
      </c>
      <c r="B589" s="28" t="s">
        <v>30117</v>
      </c>
      <c r="C589" s="28" t="s">
        <v>30409</v>
      </c>
      <c r="D589" s="28" t="s">
        <v>30112</v>
      </c>
      <c r="E589" s="28" t="s">
        <v>30098</v>
      </c>
      <c r="F589" s="28" t="str">
        <f>A589&amp;IF(Lookups!$B$1454="Cymraeg",C589,B589)&amp;D589&amp;E589</f>
        <v>Afon Gwyrfai a Llyn CwellynOutdoor pig farming1200to1500DrainedAr</v>
      </c>
      <c r="G589" s="28">
        <v>4.79</v>
      </c>
      <c r="H589" s="28">
        <v>8.89</v>
      </c>
      <c r="I589" s="34"/>
      <c r="J589" s="34"/>
      <c r="K589" s="34"/>
      <c r="L589" s="34"/>
      <c r="M589" s="34"/>
      <c r="N589" s="34"/>
      <c r="O589" s="34"/>
      <c r="P589" s="88"/>
    </row>
    <row r="590" spans="1:16" x14ac:dyDescent="0.3">
      <c r="A590" s="77" t="s">
        <v>103449</v>
      </c>
      <c r="B590" s="28" t="s">
        <v>30117</v>
      </c>
      <c r="C590" s="28" t="s">
        <v>30409</v>
      </c>
      <c r="D590" s="28" t="s">
        <v>30112</v>
      </c>
      <c r="E590" s="28" t="s">
        <v>30101</v>
      </c>
      <c r="F590" s="28" t="str">
        <f>A590&amp;IF(Lookups!$B$1454="Cymraeg",C590,B590)&amp;D590&amp;E590</f>
        <v>Afon Gwyrfai a Llyn CwellynOutdoor pig farming1200to1500DrainedArGr</v>
      </c>
      <c r="G590" s="28">
        <v>4.4400000000000004</v>
      </c>
      <c r="H590" s="28">
        <v>4.9400000000000004</v>
      </c>
      <c r="I590" s="34"/>
      <c r="J590" s="34"/>
      <c r="K590" s="34"/>
      <c r="L590" s="34"/>
      <c r="M590" s="34"/>
      <c r="N590" s="34"/>
      <c r="O590" s="34"/>
      <c r="P590" s="88"/>
    </row>
    <row r="591" spans="1:16" x14ac:dyDescent="0.3">
      <c r="A591" s="77" t="s">
        <v>103449</v>
      </c>
      <c r="B591" s="28" t="s">
        <v>30117</v>
      </c>
      <c r="C591" s="28" t="s">
        <v>30409</v>
      </c>
      <c r="D591" s="28" t="s">
        <v>30113</v>
      </c>
      <c r="E591" s="28" t="s">
        <v>30095</v>
      </c>
      <c r="F591" s="28" t="str">
        <f>A591&amp;IF(Lookups!$B$1454="Cymraeg",C591,B591)&amp;D591&amp;E591</f>
        <v>Afon Gwyrfai a Llyn CwellynOutdoor pig farmingOver1500FreeDrain</v>
      </c>
      <c r="G591" s="28">
        <v>1.64</v>
      </c>
      <c r="H591" s="28">
        <v>9.9600000000000009</v>
      </c>
      <c r="I591" s="34"/>
      <c r="J591" s="34"/>
      <c r="K591" s="34"/>
      <c r="L591" s="34"/>
      <c r="M591" s="34"/>
      <c r="N591" s="34"/>
      <c r="O591" s="34"/>
      <c r="P591" s="88"/>
    </row>
    <row r="592" spans="1:16" x14ac:dyDescent="0.3">
      <c r="A592" s="77" t="s">
        <v>103449</v>
      </c>
      <c r="B592" s="28" t="s">
        <v>30117</v>
      </c>
      <c r="C592" s="28" t="s">
        <v>30409</v>
      </c>
      <c r="D592" s="28" t="s">
        <v>30113</v>
      </c>
      <c r="E592" s="28" t="s">
        <v>30098</v>
      </c>
      <c r="F592" s="28" t="str">
        <f>A592&amp;IF(Lookups!$B$1454="Cymraeg",C592,B592)&amp;D592&amp;E592</f>
        <v>Afon Gwyrfai a Llyn CwellynOutdoor pig farmingOver1500DrainedAr</v>
      </c>
      <c r="G592" s="28">
        <v>6.12</v>
      </c>
      <c r="H592" s="28">
        <v>9.69</v>
      </c>
      <c r="I592" s="34"/>
      <c r="J592" s="34"/>
      <c r="K592" s="34"/>
      <c r="L592" s="34"/>
      <c r="M592" s="34"/>
      <c r="N592" s="34"/>
      <c r="O592" s="34"/>
      <c r="P592" s="88"/>
    </row>
    <row r="593" spans="1:16" x14ac:dyDescent="0.3">
      <c r="A593" s="77" t="s">
        <v>103449</v>
      </c>
      <c r="B593" s="28" t="s">
        <v>30117</v>
      </c>
      <c r="C593" s="28" t="s">
        <v>30409</v>
      </c>
      <c r="D593" s="28" t="s">
        <v>30113</v>
      </c>
      <c r="E593" s="28" t="s">
        <v>30101</v>
      </c>
      <c r="F593" s="28" t="str">
        <f>A593&amp;IF(Lookups!$B$1454="Cymraeg",C593,B593)&amp;D593&amp;E593</f>
        <v>Afon Gwyrfai a Llyn CwellynOutdoor pig farmingOver1500DrainedArGr</v>
      </c>
      <c r="G593" s="28">
        <v>8.6300000000000008</v>
      </c>
      <c r="H593" s="28">
        <v>4.93</v>
      </c>
      <c r="I593" s="34"/>
      <c r="J593" s="34"/>
      <c r="K593" s="34"/>
      <c r="L593" s="34"/>
      <c r="M593" s="34"/>
      <c r="N593" s="34"/>
      <c r="O593" s="34"/>
      <c r="P593" s="88"/>
    </row>
    <row r="594" spans="1:16" x14ac:dyDescent="0.3">
      <c r="A594" s="77" t="s">
        <v>103450</v>
      </c>
      <c r="B594" s="28" t="s">
        <v>50</v>
      </c>
      <c r="C594" s="28" t="s">
        <v>30119</v>
      </c>
      <c r="D594" s="28" t="s">
        <v>30110</v>
      </c>
      <c r="E594" s="28" t="s">
        <v>30095</v>
      </c>
      <c r="F594" s="28" t="str">
        <f>A594&amp;IF(Lookups!$B$1454="Cymraeg",C594,B594)&amp;D594&amp;E594</f>
        <v>Afon Teifi/ River TeifiCereals700to900FreeDrain</v>
      </c>
      <c r="G594" s="28">
        <v>0.09</v>
      </c>
      <c r="H594" s="28">
        <v>9.8800000000000008</v>
      </c>
      <c r="I594" s="34"/>
      <c r="J594" s="34"/>
      <c r="K594" s="34"/>
      <c r="L594" s="34"/>
      <c r="M594" s="34"/>
      <c r="N594" s="34"/>
      <c r="O594" s="34"/>
      <c r="P594" s="88"/>
    </row>
    <row r="595" spans="1:16" x14ac:dyDescent="0.3">
      <c r="A595" s="77" t="s">
        <v>103450</v>
      </c>
      <c r="B595" s="28" t="s">
        <v>50</v>
      </c>
      <c r="C595" s="28" t="s">
        <v>30119</v>
      </c>
      <c r="D595" s="28" t="s">
        <v>30110</v>
      </c>
      <c r="E595" s="28" t="s">
        <v>30098</v>
      </c>
      <c r="F595" s="28" t="str">
        <f>A595&amp;IF(Lookups!$B$1454="Cymraeg",C595,B595)&amp;D595&amp;E595</f>
        <v>Afon Teifi/ River TeifiCereals700to900DrainedAr</v>
      </c>
      <c r="G595" s="28">
        <v>0.22</v>
      </c>
      <c r="H595" s="28">
        <v>7.98</v>
      </c>
      <c r="I595" s="34"/>
      <c r="J595" s="34"/>
      <c r="K595" s="34"/>
      <c r="L595" s="34"/>
      <c r="M595" s="34"/>
      <c r="N595" s="34"/>
      <c r="O595" s="34"/>
      <c r="P595" s="88"/>
    </row>
    <row r="596" spans="1:16" x14ac:dyDescent="0.3">
      <c r="A596" s="77" t="s">
        <v>103450</v>
      </c>
      <c r="B596" s="28" t="s">
        <v>50</v>
      </c>
      <c r="C596" s="28" t="s">
        <v>30119</v>
      </c>
      <c r="D596" s="28" t="s">
        <v>30110</v>
      </c>
      <c r="E596" s="28" t="s">
        <v>30101</v>
      </c>
      <c r="F596" s="28" t="str">
        <f>A596&amp;IF(Lookups!$B$1454="Cymraeg",C596,B596)&amp;D596&amp;E596</f>
        <v>Afon Teifi/ River TeifiCereals700to900DrainedArGr</v>
      </c>
      <c r="G596" s="28">
        <v>0.48</v>
      </c>
      <c r="H596" s="28">
        <v>6.96</v>
      </c>
      <c r="I596" s="34"/>
      <c r="J596" s="34"/>
      <c r="K596" s="34"/>
      <c r="L596" s="34"/>
      <c r="M596" s="34"/>
      <c r="N596" s="34"/>
      <c r="O596" s="34"/>
      <c r="P596" s="88"/>
    </row>
    <row r="597" spans="1:16" x14ac:dyDescent="0.3">
      <c r="A597" s="77" t="s">
        <v>103450</v>
      </c>
      <c r="B597" s="28" t="s">
        <v>50</v>
      </c>
      <c r="C597" s="28" t="s">
        <v>30119</v>
      </c>
      <c r="D597" s="28" t="s">
        <v>30111</v>
      </c>
      <c r="E597" s="28" t="s">
        <v>30095</v>
      </c>
      <c r="F597" s="28" t="str">
        <f>A597&amp;IF(Lookups!$B$1454="Cymraeg",C597,B597)&amp;D597&amp;E597</f>
        <v>Afon Teifi/ River TeifiCereals900to1200FreeDrain</v>
      </c>
      <c r="G597" s="28">
        <v>0.15</v>
      </c>
      <c r="H597" s="28">
        <v>11.05</v>
      </c>
      <c r="I597" s="34"/>
      <c r="J597" s="34"/>
      <c r="K597" s="34"/>
      <c r="L597" s="34"/>
      <c r="M597" s="34"/>
      <c r="N597" s="34"/>
      <c r="O597" s="34"/>
      <c r="P597" s="88"/>
    </row>
    <row r="598" spans="1:16" x14ac:dyDescent="0.3">
      <c r="A598" s="77" t="s">
        <v>103450</v>
      </c>
      <c r="B598" s="28" t="s">
        <v>50</v>
      </c>
      <c r="C598" s="28" t="s">
        <v>30119</v>
      </c>
      <c r="D598" s="28" t="s">
        <v>30111</v>
      </c>
      <c r="E598" s="28" t="s">
        <v>30098</v>
      </c>
      <c r="F598" s="28" t="str">
        <f>A598&amp;IF(Lookups!$B$1454="Cymraeg",C598,B598)&amp;D598&amp;E598</f>
        <v>Afon Teifi/ River TeifiCereals900to1200DrainedAr</v>
      </c>
      <c r="G598" s="28">
        <v>0.41</v>
      </c>
      <c r="H598" s="28">
        <v>10.78</v>
      </c>
      <c r="I598" s="34"/>
      <c r="J598" s="34"/>
      <c r="K598" s="34"/>
      <c r="L598" s="34"/>
      <c r="M598" s="34"/>
      <c r="N598" s="34"/>
      <c r="O598" s="34"/>
      <c r="P598" s="88"/>
    </row>
    <row r="599" spans="1:16" x14ac:dyDescent="0.3">
      <c r="A599" s="77" t="s">
        <v>103450</v>
      </c>
      <c r="B599" s="28" t="s">
        <v>50</v>
      </c>
      <c r="C599" s="28" t="s">
        <v>30119</v>
      </c>
      <c r="D599" s="28" t="s">
        <v>30111</v>
      </c>
      <c r="E599" s="28" t="s">
        <v>30101</v>
      </c>
      <c r="F599" s="28" t="str">
        <f>A599&amp;IF(Lookups!$B$1454="Cymraeg",C599,B599)&amp;D599&amp;E599</f>
        <v>Afon Teifi/ River TeifiCereals900to1200DrainedArGr</v>
      </c>
      <c r="G599" s="28">
        <v>0.84</v>
      </c>
      <c r="H599" s="28">
        <v>9.1999999999999993</v>
      </c>
      <c r="I599" s="34"/>
      <c r="J599" s="34"/>
      <c r="K599" s="34"/>
      <c r="L599" s="34"/>
      <c r="M599" s="34"/>
      <c r="N599" s="34"/>
      <c r="O599" s="34"/>
      <c r="P599" s="88"/>
    </row>
    <row r="600" spans="1:16" x14ac:dyDescent="0.3">
      <c r="A600" s="77" t="s">
        <v>103450</v>
      </c>
      <c r="B600" s="28" t="s">
        <v>50</v>
      </c>
      <c r="C600" s="28" t="s">
        <v>30119</v>
      </c>
      <c r="D600" s="28" t="s">
        <v>30112</v>
      </c>
      <c r="E600" s="28" t="s">
        <v>30095</v>
      </c>
      <c r="F600" s="28" t="str">
        <f>A600&amp;IF(Lookups!$B$1454="Cymraeg",C600,B600)&amp;D600&amp;E600</f>
        <v>Afon Teifi/ River TeifiCereals1200to1500FreeDrain</v>
      </c>
      <c r="G600" s="28">
        <v>0.23</v>
      </c>
      <c r="H600" s="28">
        <v>11.65</v>
      </c>
      <c r="I600" s="34"/>
      <c r="J600" s="34"/>
      <c r="K600" s="34"/>
      <c r="L600" s="34"/>
      <c r="M600" s="34"/>
      <c r="N600" s="34"/>
      <c r="O600" s="34"/>
      <c r="P600" s="88"/>
    </row>
    <row r="601" spans="1:16" x14ac:dyDescent="0.3">
      <c r="A601" s="77" t="s">
        <v>103450</v>
      </c>
      <c r="B601" s="28" t="s">
        <v>50</v>
      </c>
      <c r="C601" s="28" t="s">
        <v>30119</v>
      </c>
      <c r="D601" s="28" t="s">
        <v>30112</v>
      </c>
      <c r="E601" s="28" t="s">
        <v>30098</v>
      </c>
      <c r="F601" s="28" t="str">
        <f>A601&amp;IF(Lookups!$B$1454="Cymraeg",C601,B601)&amp;D601&amp;E601</f>
        <v>Afon Teifi/ River TeifiCereals1200to1500DrainedAr</v>
      </c>
      <c r="G601" s="28">
        <v>0.66</v>
      </c>
      <c r="H601" s="28">
        <v>13.3</v>
      </c>
      <c r="I601" s="34"/>
      <c r="J601" s="34"/>
      <c r="K601" s="34"/>
      <c r="L601" s="34"/>
      <c r="M601" s="34"/>
      <c r="N601" s="34"/>
      <c r="O601" s="34"/>
      <c r="P601" s="88"/>
    </row>
    <row r="602" spans="1:16" x14ac:dyDescent="0.3">
      <c r="A602" s="77" t="s">
        <v>103450</v>
      </c>
      <c r="B602" s="28" t="s">
        <v>50</v>
      </c>
      <c r="C602" s="28" t="s">
        <v>30119</v>
      </c>
      <c r="D602" s="28" t="s">
        <v>30112</v>
      </c>
      <c r="E602" s="28" t="s">
        <v>30101</v>
      </c>
      <c r="F602" s="28" t="str">
        <f>A602&amp;IF(Lookups!$B$1454="Cymraeg",C602,B602)&amp;D602&amp;E602</f>
        <v>Afon Teifi/ River TeifiCereals1200to1500DrainedArGr</v>
      </c>
      <c r="G602" s="28">
        <v>1.25</v>
      </c>
      <c r="H602" s="28">
        <v>12.03</v>
      </c>
      <c r="I602" s="34"/>
      <c r="J602" s="34"/>
      <c r="K602" s="34"/>
      <c r="L602" s="34"/>
      <c r="M602" s="34"/>
      <c r="N602" s="34"/>
      <c r="O602" s="34"/>
      <c r="P602" s="88"/>
    </row>
    <row r="603" spans="1:16" x14ac:dyDescent="0.3">
      <c r="A603" s="77" t="s">
        <v>103450</v>
      </c>
      <c r="B603" s="28" t="s">
        <v>50</v>
      </c>
      <c r="C603" s="28" t="s">
        <v>30119</v>
      </c>
      <c r="D603" s="28" t="s">
        <v>30113</v>
      </c>
      <c r="E603" s="28" t="s">
        <v>30095</v>
      </c>
      <c r="F603" s="28" t="str">
        <f>A603&amp;IF(Lookups!$B$1454="Cymraeg",C603,B603)&amp;D603&amp;E603</f>
        <v>Afon Teifi/ River TeifiCerealsOver1500FreeDrain</v>
      </c>
      <c r="G603" s="28">
        <v>0.39</v>
      </c>
      <c r="H603" s="28">
        <v>11.73</v>
      </c>
      <c r="I603" s="34"/>
      <c r="J603" s="34"/>
      <c r="K603" s="34"/>
      <c r="L603" s="34"/>
      <c r="M603" s="34"/>
      <c r="N603" s="34"/>
      <c r="O603" s="34"/>
      <c r="P603" s="88"/>
    </row>
    <row r="604" spans="1:16" x14ac:dyDescent="0.3">
      <c r="A604" s="77" t="s">
        <v>103450</v>
      </c>
      <c r="B604" s="28" t="s">
        <v>50</v>
      </c>
      <c r="C604" s="28" t="s">
        <v>30119</v>
      </c>
      <c r="D604" s="28" t="s">
        <v>30113</v>
      </c>
      <c r="E604" s="28" t="s">
        <v>30098</v>
      </c>
      <c r="F604" s="28" t="str">
        <f>A604&amp;IF(Lookups!$B$1454="Cymraeg",C604,B604)&amp;D604&amp;E604</f>
        <v>Afon Teifi/ River TeifiCerealsOver1500DrainedAr</v>
      </c>
      <c r="G604" s="28">
        <v>0.89</v>
      </c>
      <c r="H604" s="28">
        <v>15.63</v>
      </c>
      <c r="I604" s="34"/>
      <c r="J604" s="34"/>
      <c r="K604" s="34"/>
      <c r="L604" s="34"/>
      <c r="M604" s="34"/>
      <c r="N604" s="34"/>
      <c r="O604" s="34"/>
      <c r="P604" s="88"/>
    </row>
    <row r="605" spans="1:16" x14ac:dyDescent="0.3">
      <c r="A605" s="77" t="s">
        <v>103450</v>
      </c>
      <c r="B605" s="28" t="s">
        <v>50</v>
      </c>
      <c r="C605" s="28" t="s">
        <v>30119</v>
      </c>
      <c r="D605" s="28" t="s">
        <v>30113</v>
      </c>
      <c r="E605" s="28" t="s">
        <v>30101</v>
      </c>
      <c r="F605" s="28" t="str">
        <f>A605&amp;IF(Lookups!$B$1454="Cymraeg",C605,B605)&amp;D605&amp;E605</f>
        <v>Afon Teifi/ River TeifiCerealsOver1500DrainedArGr</v>
      </c>
      <c r="G605" s="28">
        <v>2.14</v>
      </c>
      <c r="H605" s="28">
        <v>15.56</v>
      </c>
      <c r="I605" s="34"/>
      <c r="J605" s="34"/>
      <c r="K605" s="34"/>
      <c r="L605" s="34"/>
      <c r="M605" s="34"/>
      <c r="N605" s="34"/>
      <c r="O605" s="34"/>
      <c r="P605" s="88"/>
    </row>
    <row r="606" spans="1:16" x14ac:dyDescent="0.3">
      <c r="A606" s="77" t="s">
        <v>103450</v>
      </c>
      <c r="B606" s="28" t="s">
        <v>30114</v>
      </c>
      <c r="C606" s="28" t="s">
        <v>30120</v>
      </c>
      <c r="D606" s="28" t="s">
        <v>30110</v>
      </c>
      <c r="E606" s="28" t="s">
        <v>30095</v>
      </c>
      <c r="F606" s="28" t="str">
        <f>A606&amp;IF(Lookups!$B$1454="Cymraeg",C606,B606)&amp;D606&amp;E606</f>
        <v>Afon Teifi/ River TeifiGeneral cropping700to900FreeDrain</v>
      </c>
      <c r="G606" s="28">
        <v>0.08</v>
      </c>
      <c r="H606" s="28">
        <v>5.59</v>
      </c>
      <c r="I606" s="34"/>
      <c r="J606" s="34"/>
      <c r="K606" s="34"/>
      <c r="L606" s="34"/>
      <c r="M606" s="34"/>
      <c r="N606" s="34"/>
      <c r="O606" s="34"/>
      <c r="P606" s="88"/>
    </row>
    <row r="607" spans="1:16" x14ac:dyDescent="0.3">
      <c r="A607" s="77" t="s">
        <v>103450</v>
      </c>
      <c r="B607" s="28" t="s">
        <v>30114</v>
      </c>
      <c r="C607" s="28" t="s">
        <v>30120</v>
      </c>
      <c r="D607" s="28" t="s">
        <v>30110</v>
      </c>
      <c r="E607" s="28" t="s">
        <v>30098</v>
      </c>
      <c r="F607" s="28" t="str">
        <f>A607&amp;IF(Lookups!$B$1454="Cymraeg",C607,B607)&amp;D607&amp;E607</f>
        <v>Afon Teifi/ River TeifiGeneral cropping700to900DrainedAr</v>
      </c>
      <c r="G607" s="28">
        <v>0.14000000000000001</v>
      </c>
      <c r="H607" s="28">
        <v>4.3600000000000003</v>
      </c>
      <c r="I607" s="34"/>
      <c r="J607" s="34"/>
      <c r="K607" s="34"/>
      <c r="L607" s="34"/>
      <c r="M607" s="34"/>
      <c r="N607" s="34"/>
      <c r="O607" s="34"/>
      <c r="P607" s="88"/>
    </row>
    <row r="608" spans="1:16" x14ac:dyDescent="0.3">
      <c r="A608" s="77" t="s">
        <v>103450</v>
      </c>
      <c r="B608" s="28" t="s">
        <v>30114</v>
      </c>
      <c r="C608" s="28" t="s">
        <v>30120</v>
      </c>
      <c r="D608" s="28" t="s">
        <v>30110</v>
      </c>
      <c r="E608" s="28" t="s">
        <v>30101</v>
      </c>
      <c r="F608" s="28" t="str">
        <f>A608&amp;IF(Lookups!$B$1454="Cymraeg",C608,B608)&amp;D608&amp;E608</f>
        <v>Afon Teifi/ River TeifiGeneral cropping700to900DrainedArGr</v>
      </c>
      <c r="G608" s="28">
        <v>0.4</v>
      </c>
      <c r="H608" s="28">
        <v>3.42</v>
      </c>
      <c r="I608" s="34"/>
      <c r="J608" s="34"/>
      <c r="K608" s="34"/>
      <c r="L608" s="34"/>
      <c r="M608" s="34"/>
      <c r="N608" s="34"/>
      <c r="O608" s="34"/>
      <c r="P608" s="88"/>
    </row>
    <row r="609" spans="1:16" x14ac:dyDescent="0.3">
      <c r="A609" s="77" t="s">
        <v>103450</v>
      </c>
      <c r="B609" s="28" t="s">
        <v>30114</v>
      </c>
      <c r="C609" s="28" t="s">
        <v>30120</v>
      </c>
      <c r="D609" s="28" t="s">
        <v>30111</v>
      </c>
      <c r="E609" s="28" t="s">
        <v>30095</v>
      </c>
      <c r="F609" s="28" t="str">
        <f>A609&amp;IF(Lookups!$B$1454="Cymraeg",C609,B609)&amp;D609&amp;E609</f>
        <v>Afon Teifi/ River TeifiGeneral cropping900to1200FreeDrain</v>
      </c>
      <c r="G609" s="28">
        <v>0.13</v>
      </c>
      <c r="H609" s="28">
        <v>6.27</v>
      </c>
      <c r="I609" s="34"/>
      <c r="J609" s="34"/>
      <c r="K609" s="34"/>
      <c r="L609" s="34"/>
      <c r="M609" s="34"/>
      <c r="N609" s="34"/>
      <c r="O609" s="34"/>
      <c r="P609" s="88"/>
    </row>
    <row r="610" spans="1:16" x14ac:dyDescent="0.3">
      <c r="A610" s="77" t="s">
        <v>103450</v>
      </c>
      <c r="B610" s="28" t="s">
        <v>30114</v>
      </c>
      <c r="C610" s="28" t="s">
        <v>30120</v>
      </c>
      <c r="D610" s="28" t="s">
        <v>30111</v>
      </c>
      <c r="E610" s="28" t="s">
        <v>30098</v>
      </c>
      <c r="F610" s="28" t="str">
        <f>A610&amp;IF(Lookups!$B$1454="Cymraeg",C610,B610)&amp;D610&amp;E610</f>
        <v>Afon Teifi/ River TeifiGeneral cropping900to1200DrainedAr</v>
      </c>
      <c r="G610" s="28">
        <v>0.26</v>
      </c>
      <c r="H610" s="28">
        <v>5.84</v>
      </c>
      <c r="I610" s="34"/>
      <c r="J610" s="34"/>
      <c r="K610" s="34"/>
      <c r="L610" s="34"/>
      <c r="M610" s="34"/>
      <c r="N610" s="34"/>
      <c r="O610" s="34"/>
      <c r="P610" s="88"/>
    </row>
    <row r="611" spans="1:16" x14ac:dyDescent="0.3">
      <c r="A611" s="77" t="s">
        <v>103450</v>
      </c>
      <c r="B611" s="28" t="s">
        <v>30114</v>
      </c>
      <c r="C611" s="28" t="s">
        <v>30120</v>
      </c>
      <c r="D611" s="28" t="s">
        <v>30111</v>
      </c>
      <c r="E611" s="28" t="s">
        <v>30101</v>
      </c>
      <c r="F611" s="28" t="str">
        <f>A611&amp;IF(Lookups!$B$1454="Cymraeg",C611,B611)&amp;D611&amp;E611</f>
        <v>Afon Teifi/ River TeifiGeneral cropping900to1200DrainedArGr</v>
      </c>
      <c r="G611" s="28">
        <v>0.74</v>
      </c>
      <c r="H611" s="28">
        <v>4.8899999999999997</v>
      </c>
      <c r="I611" s="34"/>
      <c r="J611" s="34"/>
      <c r="K611" s="34"/>
      <c r="L611" s="34"/>
      <c r="M611" s="34"/>
      <c r="N611" s="34"/>
      <c r="O611" s="34"/>
      <c r="P611" s="88"/>
    </row>
    <row r="612" spans="1:16" x14ac:dyDescent="0.3">
      <c r="A612" s="77" t="s">
        <v>103450</v>
      </c>
      <c r="B612" s="28" t="s">
        <v>30114</v>
      </c>
      <c r="C612" s="28" t="s">
        <v>30120</v>
      </c>
      <c r="D612" s="28" t="s">
        <v>30112</v>
      </c>
      <c r="E612" s="28" t="s">
        <v>30095</v>
      </c>
      <c r="F612" s="28" t="str">
        <f>A612&amp;IF(Lookups!$B$1454="Cymraeg",C612,B612)&amp;D612&amp;E612</f>
        <v>Afon Teifi/ River TeifiGeneral cropping1200to1500FreeDrain</v>
      </c>
      <c r="G612" s="28">
        <v>0.2</v>
      </c>
      <c r="H612" s="28">
        <v>6.65</v>
      </c>
      <c r="I612" s="34"/>
      <c r="J612" s="34"/>
      <c r="K612" s="34"/>
      <c r="L612" s="34"/>
      <c r="M612" s="34"/>
      <c r="N612" s="34"/>
      <c r="O612" s="34"/>
      <c r="P612" s="88"/>
    </row>
    <row r="613" spans="1:16" x14ac:dyDescent="0.3">
      <c r="A613" s="77" t="s">
        <v>103450</v>
      </c>
      <c r="B613" s="28" t="s">
        <v>30114</v>
      </c>
      <c r="C613" s="28" t="s">
        <v>30120</v>
      </c>
      <c r="D613" s="28" t="s">
        <v>30112</v>
      </c>
      <c r="E613" s="28" t="s">
        <v>30098</v>
      </c>
      <c r="F613" s="28" t="str">
        <f>A613&amp;IF(Lookups!$B$1454="Cymraeg",C613,B613)&amp;D613&amp;E613</f>
        <v>Afon Teifi/ River TeifiGeneral cropping1200to1500DrainedAr</v>
      </c>
      <c r="G613" s="28">
        <v>0.43</v>
      </c>
      <c r="H613" s="28">
        <v>7.19</v>
      </c>
      <c r="I613" s="34"/>
      <c r="J613" s="34"/>
      <c r="K613" s="34"/>
      <c r="L613" s="34"/>
      <c r="M613" s="34"/>
      <c r="N613" s="34"/>
      <c r="O613" s="34"/>
      <c r="P613" s="88"/>
    </row>
    <row r="614" spans="1:16" x14ac:dyDescent="0.3">
      <c r="A614" s="77" t="s">
        <v>103450</v>
      </c>
      <c r="B614" s="28" t="s">
        <v>30114</v>
      </c>
      <c r="C614" s="28" t="s">
        <v>30120</v>
      </c>
      <c r="D614" s="28" t="s">
        <v>30112</v>
      </c>
      <c r="E614" s="28" t="s">
        <v>30101</v>
      </c>
      <c r="F614" s="28" t="str">
        <f>A614&amp;IF(Lookups!$B$1454="Cymraeg",C614,B614)&amp;D614&amp;E614</f>
        <v>Afon Teifi/ River TeifiGeneral cropping1200to1500DrainedArGr</v>
      </c>
      <c r="G614" s="28">
        <v>1.1399999999999999</v>
      </c>
      <c r="H614" s="28">
        <v>6.75</v>
      </c>
      <c r="I614" s="34"/>
      <c r="J614" s="34"/>
      <c r="K614" s="34"/>
      <c r="L614" s="34"/>
      <c r="M614" s="34"/>
      <c r="N614" s="34"/>
      <c r="O614" s="34"/>
      <c r="P614" s="88"/>
    </row>
    <row r="615" spans="1:16" x14ac:dyDescent="0.3">
      <c r="A615" s="77" t="s">
        <v>103450</v>
      </c>
      <c r="B615" s="28" t="s">
        <v>30114</v>
      </c>
      <c r="C615" s="28" t="s">
        <v>30120</v>
      </c>
      <c r="D615" s="28" t="s">
        <v>30113</v>
      </c>
      <c r="E615" s="28" t="s">
        <v>30095</v>
      </c>
      <c r="F615" s="28" t="str">
        <f>A615&amp;IF(Lookups!$B$1454="Cymraeg",C615,B615)&amp;D615&amp;E615</f>
        <v>Afon Teifi/ River TeifiGeneral croppingOver1500FreeDrain</v>
      </c>
      <c r="G615" s="28">
        <v>0.34</v>
      </c>
      <c r="H615" s="28">
        <v>6.56</v>
      </c>
      <c r="I615" s="34"/>
      <c r="J615" s="34"/>
      <c r="K615" s="34"/>
      <c r="L615" s="34"/>
      <c r="M615" s="34"/>
      <c r="N615" s="34"/>
      <c r="O615" s="34"/>
      <c r="P615" s="88"/>
    </row>
    <row r="616" spans="1:16" x14ac:dyDescent="0.3">
      <c r="A616" s="77" t="s">
        <v>103450</v>
      </c>
      <c r="B616" s="28" t="s">
        <v>30114</v>
      </c>
      <c r="C616" s="28" t="s">
        <v>30120</v>
      </c>
      <c r="D616" s="28" t="s">
        <v>30113</v>
      </c>
      <c r="E616" s="28" t="s">
        <v>30098</v>
      </c>
      <c r="F616" s="28" t="str">
        <f>A616&amp;IF(Lookups!$B$1454="Cymraeg",C616,B616)&amp;D616&amp;E616</f>
        <v>Afon Teifi/ River TeifiGeneral croppingOver1500DrainedAr</v>
      </c>
      <c r="G616" s="28">
        <v>0.57999999999999996</v>
      </c>
      <c r="H616" s="28">
        <v>8.2899999999999991</v>
      </c>
      <c r="I616" s="34"/>
      <c r="J616" s="34"/>
      <c r="K616" s="34"/>
      <c r="L616" s="34"/>
      <c r="M616" s="34"/>
      <c r="N616" s="34"/>
      <c r="O616" s="34"/>
      <c r="P616" s="88"/>
    </row>
    <row r="617" spans="1:16" x14ac:dyDescent="0.3">
      <c r="A617" s="77" t="s">
        <v>103450</v>
      </c>
      <c r="B617" s="28" t="s">
        <v>30114</v>
      </c>
      <c r="C617" s="28" t="s">
        <v>30120</v>
      </c>
      <c r="D617" s="28" t="s">
        <v>30113</v>
      </c>
      <c r="E617" s="28" t="s">
        <v>30101</v>
      </c>
      <c r="F617" s="28" t="str">
        <f>A617&amp;IF(Lookups!$B$1454="Cymraeg",C617,B617)&amp;D617&amp;E617</f>
        <v>Afon Teifi/ River TeifiGeneral croppingOver1500DrainedArGr</v>
      </c>
      <c r="G617" s="28">
        <v>1.88</v>
      </c>
      <c r="H617" s="28">
        <v>9.15</v>
      </c>
      <c r="I617" s="34"/>
      <c r="J617" s="34"/>
      <c r="K617" s="34"/>
      <c r="L617" s="34"/>
      <c r="M617" s="34"/>
      <c r="N617" s="34"/>
      <c r="O617" s="34"/>
      <c r="P617" s="88"/>
    </row>
    <row r="618" spans="1:16" x14ac:dyDescent="0.3">
      <c r="A618" s="77" t="s">
        <v>103450</v>
      </c>
      <c r="B618" s="28" t="s">
        <v>52</v>
      </c>
      <c r="C618" s="28" t="s">
        <v>30121</v>
      </c>
      <c r="D618" s="28" t="s">
        <v>30110</v>
      </c>
      <c r="E618" s="28" t="s">
        <v>30095</v>
      </c>
      <c r="F618" s="28" t="str">
        <f>A618&amp;IF(Lookups!$B$1454="Cymraeg",C618,B618)&amp;D618&amp;E618</f>
        <v>Afon Teifi/ River TeifiHorticulture700to900FreeDrain</v>
      </c>
      <c r="G618" s="28">
        <v>0.08</v>
      </c>
      <c r="H618" s="28">
        <v>6.52</v>
      </c>
      <c r="I618" s="34"/>
      <c r="J618" s="34"/>
      <c r="K618" s="34"/>
      <c r="L618" s="34"/>
      <c r="M618" s="34"/>
      <c r="N618" s="34"/>
      <c r="O618" s="34"/>
      <c r="P618" s="88"/>
    </row>
    <row r="619" spans="1:16" x14ac:dyDescent="0.3">
      <c r="A619" s="77" t="s">
        <v>103450</v>
      </c>
      <c r="B619" s="28" t="s">
        <v>52</v>
      </c>
      <c r="C619" s="28" t="s">
        <v>30121</v>
      </c>
      <c r="D619" s="28" t="s">
        <v>30110</v>
      </c>
      <c r="E619" s="28" t="s">
        <v>30098</v>
      </c>
      <c r="F619" s="28" t="str">
        <f>A619&amp;IF(Lookups!$B$1454="Cymraeg",C619,B619)&amp;D619&amp;E619</f>
        <v>Afon Teifi/ River TeifiHorticulture700to900DrainedAr</v>
      </c>
      <c r="G619" s="28">
        <v>0.17</v>
      </c>
      <c r="H619" s="28">
        <v>4.99</v>
      </c>
      <c r="I619" s="34"/>
      <c r="J619" s="34"/>
      <c r="K619" s="34"/>
      <c r="L619" s="34"/>
      <c r="M619" s="34"/>
      <c r="N619" s="34"/>
      <c r="O619" s="34"/>
      <c r="P619" s="88"/>
    </row>
    <row r="620" spans="1:16" x14ac:dyDescent="0.3">
      <c r="A620" s="77" t="s">
        <v>103450</v>
      </c>
      <c r="B620" s="28" t="s">
        <v>52</v>
      </c>
      <c r="C620" s="28" t="s">
        <v>30121</v>
      </c>
      <c r="D620" s="28" t="s">
        <v>30110</v>
      </c>
      <c r="E620" s="28" t="s">
        <v>30101</v>
      </c>
      <c r="F620" s="28" t="str">
        <f>A620&amp;IF(Lookups!$B$1454="Cymraeg",C620,B620)&amp;D620&amp;E620</f>
        <v>Afon Teifi/ River TeifiHorticulture700to900DrainedArGr</v>
      </c>
      <c r="G620" s="28">
        <v>0.42</v>
      </c>
      <c r="H620" s="28">
        <v>4.08</v>
      </c>
      <c r="I620" s="34"/>
      <c r="J620" s="34"/>
      <c r="K620" s="34"/>
      <c r="L620" s="34"/>
      <c r="M620" s="34"/>
      <c r="N620" s="34"/>
      <c r="O620" s="34"/>
      <c r="P620" s="88"/>
    </row>
    <row r="621" spans="1:16" x14ac:dyDescent="0.3">
      <c r="A621" s="77" t="s">
        <v>103450</v>
      </c>
      <c r="B621" s="28" t="s">
        <v>52</v>
      </c>
      <c r="C621" s="28" t="s">
        <v>30121</v>
      </c>
      <c r="D621" s="28" t="s">
        <v>30111</v>
      </c>
      <c r="E621" s="28" t="s">
        <v>30095</v>
      </c>
      <c r="F621" s="28" t="str">
        <f>A621&amp;IF(Lookups!$B$1454="Cymraeg",C621,B621)&amp;D621&amp;E621</f>
        <v>Afon Teifi/ River TeifiHorticulture900to1200FreeDrain</v>
      </c>
      <c r="G621" s="28">
        <v>0.14000000000000001</v>
      </c>
      <c r="H621" s="28">
        <v>7.4</v>
      </c>
      <c r="I621" s="34"/>
      <c r="J621" s="34"/>
      <c r="K621" s="34"/>
      <c r="L621" s="34"/>
      <c r="M621" s="34"/>
      <c r="N621" s="34"/>
      <c r="O621" s="34"/>
      <c r="P621" s="88"/>
    </row>
    <row r="622" spans="1:16" x14ac:dyDescent="0.3">
      <c r="A622" s="77" t="s">
        <v>103450</v>
      </c>
      <c r="B622" s="28" t="s">
        <v>52</v>
      </c>
      <c r="C622" s="28" t="s">
        <v>30121</v>
      </c>
      <c r="D622" s="28" t="s">
        <v>30111</v>
      </c>
      <c r="E622" s="28" t="s">
        <v>30098</v>
      </c>
      <c r="F622" s="28" t="str">
        <f>A622&amp;IF(Lookups!$B$1454="Cymraeg",C622,B622)&amp;D622&amp;E622</f>
        <v>Afon Teifi/ River TeifiHorticulture900to1200DrainedAr</v>
      </c>
      <c r="G622" s="28">
        <v>0.33</v>
      </c>
      <c r="H622" s="28">
        <v>6.74</v>
      </c>
      <c r="I622" s="34"/>
      <c r="J622" s="34"/>
      <c r="K622" s="34"/>
      <c r="L622" s="34"/>
      <c r="M622" s="34"/>
      <c r="N622" s="34"/>
      <c r="O622" s="34"/>
      <c r="P622" s="88"/>
    </row>
    <row r="623" spans="1:16" x14ac:dyDescent="0.3">
      <c r="A623" s="77" t="s">
        <v>103450</v>
      </c>
      <c r="B623" s="28" t="s">
        <v>52</v>
      </c>
      <c r="C623" s="28" t="s">
        <v>30121</v>
      </c>
      <c r="D623" s="28" t="s">
        <v>30111</v>
      </c>
      <c r="E623" s="28" t="s">
        <v>30101</v>
      </c>
      <c r="F623" s="28" t="str">
        <f>A623&amp;IF(Lookups!$B$1454="Cymraeg",C623,B623)&amp;D623&amp;E623</f>
        <v>Afon Teifi/ River TeifiHorticulture900to1200DrainedArGr</v>
      </c>
      <c r="G623" s="28">
        <v>0.75</v>
      </c>
      <c r="H623" s="28">
        <v>5.64</v>
      </c>
      <c r="I623" s="34"/>
      <c r="J623" s="34"/>
      <c r="K623" s="34"/>
      <c r="L623" s="34"/>
      <c r="M623" s="34"/>
      <c r="N623" s="34"/>
      <c r="O623" s="34"/>
      <c r="P623" s="88"/>
    </row>
    <row r="624" spans="1:16" x14ac:dyDescent="0.3">
      <c r="A624" s="77" t="s">
        <v>103450</v>
      </c>
      <c r="B624" s="28" t="s">
        <v>52</v>
      </c>
      <c r="C624" s="28" t="s">
        <v>30121</v>
      </c>
      <c r="D624" s="28" t="s">
        <v>30112</v>
      </c>
      <c r="E624" s="28" t="s">
        <v>30095</v>
      </c>
      <c r="F624" s="28" t="str">
        <f>A624&amp;IF(Lookups!$B$1454="Cymraeg",C624,B624)&amp;D624&amp;E624</f>
        <v>Afon Teifi/ River TeifiHorticulture1200to1500FreeDrain</v>
      </c>
      <c r="G624" s="28">
        <v>0.21</v>
      </c>
      <c r="H624" s="28">
        <v>7.95</v>
      </c>
      <c r="I624" s="34"/>
      <c r="J624" s="34"/>
      <c r="K624" s="34"/>
      <c r="L624" s="34"/>
      <c r="M624" s="34"/>
      <c r="N624" s="34"/>
      <c r="O624" s="34"/>
      <c r="P624" s="88"/>
    </row>
    <row r="625" spans="1:16" x14ac:dyDescent="0.3">
      <c r="A625" s="77" t="s">
        <v>103450</v>
      </c>
      <c r="B625" s="28" t="s">
        <v>52</v>
      </c>
      <c r="C625" s="28" t="s">
        <v>30121</v>
      </c>
      <c r="D625" s="28" t="s">
        <v>30112</v>
      </c>
      <c r="E625" s="28" t="s">
        <v>30098</v>
      </c>
      <c r="F625" s="28" t="str">
        <f>A625&amp;IF(Lookups!$B$1454="Cymraeg",C625,B625)&amp;D625&amp;E625</f>
        <v>Afon Teifi/ River TeifiHorticulture1200to1500DrainedAr</v>
      </c>
      <c r="G625" s="28">
        <v>0.54</v>
      </c>
      <c r="H625" s="28">
        <v>8.4</v>
      </c>
      <c r="I625" s="34"/>
      <c r="J625" s="34"/>
      <c r="K625" s="34"/>
      <c r="L625" s="34"/>
      <c r="M625" s="34"/>
      <c r="N625" s="34"/>
      <c r="O625" s="34"/>
      <c r="P625" s="88"/>
    </row>
    <row r="626" spans="1:16" x14ac:dyDescent="0.3">
      <c r="A626" s="77" t="s">
        <v>103450</v>
      </c>
      <c r="B626" s="28" t="s">
        <v>52</v>
      </c>
      <c r="C626" s="28" t="s">
        <v>30121</v>
      </c>
      <c r="D626" s="28" t="s">
        <v>30112</v>
      </c>
      <c r="E626" s="28" t="s">
        <v>30101</v>
      </c>
      <c r="F626" s="28" t="str">
        <f>A626&amp;IF(Lookups!$B$1454="Cymraeg",C626,B626)&amp;D626&amp;E626</f>
        <v>Afon Teifi/ River TeifiHorticulture1200to1500DrainedArGr</v>
      </c>
      <c r="G626" s="28">
        <v>1.1499999999999999</v>
      </c>
      <c r="H626" s="28">
        <v>7.64</v>
      </c>
      <c r="I626" s="34"/>
      <c r="J626" s="34"/>
      <c r="K626" s="34"/>
      <c r="L626" s="34"/>
      <c r="M626" s="34"/>
      <c r="N626" s="34"/>
      <c r="O626" s="34"/>
      <c r="P626" s="88"/>
    </row>
    <row r="627" spans="1:16" x14ac:dyDescent="0.3">
      <c r="A627" s="77" t="s">
        <v>103450</v>
      </c>
      <c r="B627" s="28" t="s">
        <v>52</v>
      </c>
      <c r="C627" s="28" t="s">
        <v>30121</v>
      </c>
      <c r="D627" s="28" t="s">
        <v>30113</v>
      </c>
      <c r="E627" s="28" t="s">
        <v>30095</v>
      </c>
      <c r="F627" s="28" t="str">
        <f>A627&amp;IF(Lookups!$B$1454="Cymraeg",C627,B627)&amp;D627&amp;E627</f>
        <v>Afon Teifi/ River TeifiHorticultureOver1500FreeDrain</v>
      </c>
      <c r="G627" s="28">
        <v>0.37</v>
      </c>
      <c r="H627" s="28">
        <v>7.96</v>
      </c>
      <c r="I627" s="34"/>
      <c r="J627" s="34"/>
      <c r="K627" s="34"/>
      <c r="L627" s="34"/>
      <c r="M627" s="34"/>
      <c r="N627" s="34"/>
      <c r="O627" s="34"/>
      <c r="P627" s="88"/>
    </row>
    <row r="628" spans="1:16" x14ac:dyDescent="0.3">
      <c r="A628" s="77" t="s">
        <v>103450</v>
      </c>
      <c r="B628" s="28" t="s">
        <v>52</v>
      </c>
      <c r="C628" s="28" t="s">
        <v>30121</v>
      </c>
      <c r="D628" s="28" t="s">
        <v>30113</v>
      </c>
      <c r="E628" s="28" t="s">
        <v>30098</v>
      </c>
      <c r="F628" s="28" t="str">
        <f>A628&amp;IF(Lookups!$B$1454="Cymraeg",C628,B628)&amp;D628&amp;E628</f>
        <v>Afon Teifi/ River TeifiHorticultureOver1500DrainedAr</v>
      </c>
      <c r="G628" s="28">
        <v>0.74</v>
      </c>
      <c r="H628" s="28">
        <v>9.7100000000000009</v>
      </c>
      <c r="I628" s="34"/>
      <c r="J628" s="34"/>
      <c r="K628" s="34"/>
      <c r="L628" s="34"/>
      <c r="M628" s="34"/>
      <c r="N628" s="34"/>
      <c r="O628" s="34"/>
      <c r="P628" s="88"/>
    </row>
    <row r="629" spans="1:16" x14ac:dyDescent="0.3">
      <c r="A629" s="77" t="s">
        <v>103450</v>
      </c>
      <c r="B629" s="28" t="s">
        <v>52</v>
      </c>
      <c r="C629" s="28" t="s">
        <v>30121</v>
      </c>
      <c r="D629" s="28" t="s">
        <v>30113</v>
      </c>
      <c r="E629" s="28" t="s">
        <v>30101</v>
      </c>
      <c r="F629" s="28" t="str">
        <f>A629&amp;IF(Lookups!$B$1454="Cymraeg",C629,B629)&amp;D629&amp;E629</f>
        <v>Afon Teifi/ River TeifiHorticultureOver1500DrainedArGr</v>
      </c>
      <c r="G629" s="28">
        <v>1.95</v>
      </c>
      <c r="H629" s="28">
        <v>10.06</v>
      </c>
      <c r="I629" s="34"/>
      <c r="J629" s="34"/>
      <c r="K629" s="34"/>
      <c r="L629" s="34"/>
      <c r="M629" s="34"/>
      <c r="N629" s="34"/>
      <c r="O629" s="34"/>
      <c r="P629" s="88"/>
    </row>
    <row r="630" spans="1:16" x14ac:dyDescent="0.3">
      <c r="A630" s="77" t="s">
        <v>103450</v>
      </c>
      <c r="B630" s="28" t="s">
        <v>30115</v>
      </c>
      <c r="C630" s="28" t="s">
        <v>30122</v>
      </c>
      <c r="D630" s="28" t="s">
        <v>30110</v>
      </c>
      <c r="E630" s="28" t="s">
        <v>30095</v>
      </c>
      <c r="F630" s="28" t="str">
        <f>A630&amp;IF(Lookups!$B$1454="Cymraeg",C630,B630)&amp;D630&amp;E630</f>
        <v>Afon Teifi/ River TeifiIndoor pig farming700to900FreeDrain</v>
      </c>
      <c r="G630" s="28">
        <v>0.15</v>
      </c>
      <c r="H630" s="28">
        <v>22.73</v>
      </c>
      <c r="I630" s="34"/>
      <c r="J630" s="34"/>
      <c r="K630" s="34"/>
      <c r="L630" s="34"/>
      <c r="M630" s="34"/>
      <c r="N630" s="34"/>
      <c r="O630" s="34"/>
      <c r="P630" s="88"/>
    </row>
    <row r="631" spans="1:16" x14ac:dyDescent="0.3">
      <c r="A631" s="77" t="s">
        <v>103450</v>
      </c>
      <c r="B631" s="28" t="s">
        <v>30115</v>
      </c>
      <c r="C631" s="28" t="s">
        <v>30122</v>
      </c>
      <c r="D631" s="28" t="s">
        <v>30110</v>
      </c>
      <c r="E631" s="28" t="s">
        <v>30098</v>
      </c>
      <c r="F631" s="28" t="str">
        <f>A631&amp;IF(Lookups!$B$1454="Cymraeg",C631,B631)&amp;D631&amp;E631</f>
        <v>Afon Teifi/ River TeifiIndoor pig farming700to900DrainedAr</v>
      </c>
      <c r="G631" s="28">
        <v>0.56000000000000005</v>
      </c>
      <c r="H631" s="28">
        <v>17.329999999999998</v>
      </c>
      <c r="I631" s="34"/>
      <c r="J631" s="34"/>
      <c r="K631" s="34"/>
      <c r="L631" s="34"/>
      <c r="M631" s="34"/>
      <c r="N631" s="34"/>
      <c r="O631" s="34"/>
      <c r="P631" s="88"/>
    </row>
    <row r="632" spans="1:16" x14ac:dyDescent="0.3">
      <c r="A632" s="77" t="s">
        <v>103450</v>
      </c>
      <c r="B632" s="28" t="s">
        <v>30115</v>
      </c>
      <c r="C632" s="28" t="s">
        <v>30122</v>
      </c>
      <c r="D632" s="28" t="s">
        <v>30110</v>
      </c>
      <c r="E632" s="28" t="s">
        <v>30101</v>
      </c>
      <c r="F632" s="28" t="str">
        <f>A632&amp;IF(Lookups!$B$1454="Cymraeg",C632,B632)&amp;D632&amp;E632</f>
        <v>Afon Teifi/ River TeifiIndoor pig farming700to900DrainedArGr</v>
      </c>
      <c r="G632" s="28">
        <v>0.82</v>
      </c>
      <c r="H632" s="28">
        <v>15.48</v>
      </c>
      <c r="I632" s="34"/>
      <c r="J632" s="34"/>
      <c r="K632" s="34"/>
      <c r="L632" s="34"/>
      <c r="M632" s="34"/>
      <c r="N632" s="34"/>
      <c r="O632" s="34"/>
      <c r="P632" s="88"/>
    </row>
    <row r="633" spans="1:16" x14ac:dyDescent="0.3">
      <c r="A633" s="77" t="s">
        <v>103450</v>
      </c>
      <c r="B633" s="28" t="s">
        <v>30115</v>
      </c>
      <c r="C633" s="28" t="s">
        <v>30122</v>
      </c>
      <c r="D633" s="28" t="s">
        <v>30111</v>
      </c>
      <c r="E633" s="28" t="s">
        <v>30095</v>
      </c>
      <c r="F633" s="28" t="str">
        <f>A633&amp;IF(Lookups!$B$1454="Cymraeg",C633,B633)&amp;D633&amp;E633</f>
        <v>Afon Teifi/ River TeifiIndoor pig farming900to1200FreeDrain</v>
      </c>
      <c r="G633" s="28">
        <v>0.28000000000000003</v>
      </c>
      <c r="H633" s="28">
        <v>24.43</v>
      </c>
      <c r="I633" s="34"/>
      <c r="J633" s="34"/>
      <c r="K633" s="34"/>
      <c r="L633" s="34"/>
      <c r="M633" s="34"/>
      <c r="N633" s="34"/>
      <c r="O633" s="34"/>
      <c r="P633" s="88"/>
    </row>
    <row r="634" spans="1:16" x14ac:dyDescent="0.3">
      <c r="A634" s="77" t="s">
        <v>103450</v>
      </c>
      <c r="B634" s="28" t="s">
        <v>30115</v>
      </c>
      <c r="C634" s="28" t="s">
        <v>30122</v>
      </c>
      <c r="D634" s="28" t="s">
        <v>30111</v>
      </c>
      <c r="E634" s="28" t="s">
        <v>30098</v>
      </c>
      <c r="F634" s="28" t="str">
        <f>A634&amp;IF(Lookups!$B$1454="Cymraeg",C634,B634)&amp;D634&amp;E634</f>
        <v>Afon Teifi/ River TeifiIndoor pig farming900to1200DrainedAr</v>
      </c>
      <c r="G634" s="28">
        <v>1.08</v>
      </c>
      <c r="H634" s="28">
        <v>22.02</v>
      </c>
      <c r="I634" s="34"/>
      <c r="J634" s="34"/>
      <c r="K634" s="34"/>
      <c r="L634" s="34"/>
      <c r="M634" s="34"/>
      <c r="N634" s="34"/>
      <c r="O634" s="34"/>
      <c r="P634" s="88"/>
    </row>
    <row r="635" spans="1:16" x14ac:dyDescent="0.3">
      <c r="A635" s="77" t="s">
        <v>103450</v>
      </c>
      <c r="B635" s="28" t="s">
        <v>30115</v>
      </c>
      <c r="C635" s="28" t="s">
        <v>30122</v>
      </c>
      <c r="D635" s="28" t="s">
        <v>30111</v>
      </c>
      <c r="E635" s="28" t="s">
        <v>30101</v>
      </c>
      <c r="F635" s="28" t="str">
        <f>A635&amp;IF(Lookups!$B$1454="Cymraeg",C635,B635)&amp;D635&amp;E635</f>
        <v>Afon Teifi/ River TeifiIndoor pig farming900to1200DrainedArGr</v>
      </c>
      <c r="G635" s="28">
        <v>1.37</v>
      </c>
      <c r="H635" s="28">
        <v>18.03</v>
      </c>
      <c r="I635" s="34"/>
      <c r="J635" s="34"/>
      <c r="K635" s="34"/>
      <c r="L635" s="34"/>
      <c r="M635" s="34"/>
      <c r="N635" s="34"/>
      <c r="O635" s="34"/>
      <c r="P635" s="88"/>
    </row>
    <row r="636" spans="1:16" x14ac:dyDescent="0.3">
      <c r="A636" s="77" t="s">
        <v>103450</v>
      </c>
      <c r="B636" s="28" t="s">
        <v>30115</v>
      </c>
      <c r="C636" s="28" t="s">
        <v>30122</v>
      </c>
      <c r="D636" s="28" t="s">
        <v>30112</v>
      </c>
      <c r="E636" s="28" t="s">
        <v>30095</v>
      </c>
      <c r="F636" s="28" t="str">
        <f>A636&amp;IF(Lookups!$B$1454="Cymraeg",C636,B636)&amp;D636&amp;E636</f>
        <v>Afon Teifi/ River TeifiIndoor pig farming1200to1500FreeDrain</v>
      </c>
      <c r="G636" s="28">
        <v>0.42</v>
      </c>
      <c r="H636" s="28">
        <v>25.17</v>
      </c>
      <c r="I636" s="34"/>
      <c r="J636" s="34"/>
      <c r="K636" s="34"/>
      <c r="L636" s="34"/>
      <c r="M636" s="34"/>
      <c r="N636" s="34"/>
      <c r="O636" s="34"/>
      <c r="P636" s="88"/>
    </row>
    <row r="637" spans="1:16" x14ac:dyDescent="0.3">
      <c r="A637" s="77" t="s">
        <v>103450</v>
      </c>
      <c r="B637" s="28" t="s">
        <v>30115</v>
      </c>
      <c r="C637" s="28" t="s">
        <v>30122</v>
      </c>
      <c r="D637" s="28" t="s">
        <v>30112</v>
      </c>
      <c r="E637" s="28" t="s">
        <v>30098</v>
      </c>
      <c r="F637" s="28" t="str">
        <f>A637&amp;IF(Lookups!$B$1454="Cymraeg",C637,B637)&amp;D637&amp;E637</f>
        <v>Afon Teifi/ River TeifiIndoor pig farming1200to1500DrainedAr</v>
      </c>
      <c r="G637" s="28">
        <v>1.76</v>
      </c>
      <c r="H637" s="28">
        <v>26.72</v>
      </c>
      <c r="I637" s="34"/>
      <c r="J637" s="34"/>
      <c r="K637" s="34"/>
      <c r="L637" s="34"/>
      <c r="M637" s="34"/>
      <c r="N637" s="34"/>
      <c r="O637" s="34"/>
      <c r="P637" s="88"/>
    </row>
    <row r="638" spans="1:16" x14ac:dyDescent="0.3">
      <c r="A638" s="77" t="s">
        <v>103450</v>
      </c>
      <c r="B638" s="28" t="s">
        <v>30115</v>
      </c>
      <c r="C638" s="28" t="s">
        <v>30122</v>
      </c>
      <c r="D638" s="28" t="s">
        <v>30112</v>
      </c>
      <c r="E638" s="28" t="s">
        <v>30101</v>
      </c>
      <c r="F638" s="28" t="str">
        <f>A638&amp;IF(Lookups!$B$1454="Cymraeg",C638,B638)&amp;D638&amp;E638</f>
        <v>Afon Teifi/ River TeifiIndoor pig farming1200to1500DrainedArGr</v>
      </c>
      <c r="G638" s="28">
        <v>2</v>
      </c>
      <c r="H638" s="28">
        <v>21.55</v>
      </c>
      <c r="I638" s="34"/>
      <c r="J638" s="34"/>
      <c r="K638" s="34"/>
      <c r="L638" s="34"/>
      <c r="M638" s="34"/>
      <c r="N638" s="34"/>
      <c r="O638" s="34"/>
      <c r="P638" s="88"/>
    </row>
    <row r="639" spans="1:16" x14ac:dyDescent="0.3">
      <c r="A639" s="77" t="s">
        <v>103450</v>
      </c>
      <c r="B639" s="28" t="s">
        <v>30115</v>
      </c>
      <c r="C639" s="28" t="s">
        <v>30122</v>
      </c>
      <c r="D639" s="28" t="s">
        <v>30113</v>
      </c>
      <c r="E639" s="28" t="s">
        <v>30095</v>
      </c>
      <c r="F639" s="28" t="str">
        <f>A639&amp;IF(Lookups!$B$1454="Cymraeg",C639,B639)&amp;D639&amp;E639</f>
        <v>Afon Teifi/ River TeifiIndoor pig farmingOver1500FreeDrain</v>
      </c>
      <c r="G639" s="28">
        <v>0.77</v>
      </c>
      <c r="H639" s="28">
        <v>26.12</v>
      </c>
      <c r="I639" s="34"/>
      <c r="J639" s="34"/>
      <c r="K639" s="34"/>
      <c r="L639" s="34"/>
      <c r="M639" s="34"/>
      <c r="N639" s="34"/>
      <c r="O639" s="34"/>
      <c r="P639" s="88"/>
    </row>
    <row r="640" spans="1:16" x14ac:dyDescent="0.3">
      <c r="A640" s="77" t="s">
        <v>103450</v>
      </c>
      <c r="B640" s="28" t="s">
        <v>30115</v>
      </c>
      <c r="C640" s="28" t="s">
        <v>30122</v>
      </c>
      <c r="D640" s="28" t="s">
        <v>30113</v>
      </c>
      <c r="E640" s="28" t="s">
        <v>30098</v>
      </c>
      <c r="F640" s="28" t="str">
        <f>A640&amp;IF(Lookups!$B$1454="Cymraeg",C640,B640)&amp;D640&amp;E640</f>
        <v>Afon Teifi/ River TeifiIndoor pig farmingOver1500DrainedAr</v>
      </c>
      <c r="G640" s="28">
        <v>2.38</v>
      </c>
      <c r="H640" s="28">
        <v>31.93</v>
      </c>
      <c r="I640" s="34"/>
      <c r="J640" s="34"/>
      <c r="K640" s="34"/>
      <c r="L640" s="34"/>
      <c r="M640" s="34"/>
      <c r="N640" s="34"/>
      <c r="O640" s="34"/>
      <c r="P640" s="88"/>
    </row>
    <row r="641" spans="1:16" x14ac:dyDescent="0.3">
      <c r="A641" s="77" t="s">
        <v>103450</v>
      </c>
      <c r="B641" s="28" t="s">
        <v>30115</v>
      </c>
      <c r="C641" s="28" t="s">
        <v>30122</v>
      </c>
      <c r="D641" s="28" t="s">
        <v>30113</v>
      </c>
      <c r="E641" s="28" t="s">
        <v>30101</v>
      </c>
      <c r="F641" s="28" t="str">
        <f>A641&amp;IF(Lookups!$B$1454="Cymraeg",C641,B641)&amp;D641&amp;E641</f>
        <v>Afon Teifi/ River TeifiIndoor pig farmingOver1500DrainedArGr</v>
      </c>
      <c r="G641" s="28">
        <v>3.78</v>
      </c>
      <c r="H641" s="28">
        <v>26.98</v>
      </c>
      <c r="I641" s="34"/>
      <c r="J641" s="34"/>
      <c r="K641" s="34"/>
      <c r="L641" s="34"/>
      <c r="M641" s="34"/>
      <c r="N641" s="34"/>
      <c r="O641" s="34"/>
      <c r="P641" s="88"/>
    </row>
    <row r="642" spans="1:16" x14ac:dyDescent="0.3">
      <c r="A642" s="77" t="s">
        <v>103450</v>
      </c>
      <c r="B642" s="28" t="s">
        <v>55</v>
      </c>
      <c r="C642" s="28" t="s">
        <v>30123</v>
      </c>
      <c r="D642" s="28" t="s">
        <v>30110</v>
      </c>
      <c r="E642" s="28" t="s">
        <v>30095</v>
      </c>
      <c r="F642" s="28" t="str">
        <f>A642&amp;IF(Lookups!$B$1454="Cymraeg",C642,B642)&amp;D642&amp;E642</f>
        <v>Afon Teifi/ River TeifiPoultry700to900FreeDrain</v>
      </c>
      <c r="G642" s="28">
        <v>0.17</v>
      </c>
      <c r="H642" s="28">
        <v>45.22</v>
      </c>
      <c r="I642" s="34"/>
      <c r="J642" s="34"/>
      <c r="K642" s="34"/>
      <c r="L642" s="34"/>
      <c r="M642" s="34"/>
      <c r="N642" s="34"/>
      <c r="O642" s="34"/>
      <c r="P642" s="88"/>
    </row>
    <row r="643" spans="1:16" x14ac:dyDescent="0.3">
      <c r="A643" s="77" t="s">
        <v>103450</v>
      </c>
      <c r="B643" s="28" t="s">
        <v>55</v>
      </c>
      <c r="C643" s="28" t="s">
        <v>30123</v>
      </c>
      <c r="D643" s="28" t="s">
        <v>30110</v>
      </c>
      <c r="E643" s="28" t="s">
        <v>30098</v>
      </c>
      <c r="F643" s="28" t="str">
        <f>A643&amp;IF(Lookups!$B$1454="Cymraeg",C643,B643)&amp;D643&amp;E643</f>
        <v>Afon Teifi/ River TeifiPoultry700to900DrainedAr</v>
      </c>
      <c r="G643" s="28">
        <v>0.61</v>
      </c>
      <c r="H643" s="28">
        <v>32.909999999999997</v>
      </c>
      <c r="I643" s="34"/>
      <c r="J643" s="34"/>
      <c r="K643" s="34"/>
      <c r="L643" s="34"/>
      <c r="M643" s="34"/>
      <c r="N643" s="34"/>
      <c r="O643" s="34"/>
      <c r="P643" s="88"/>
    </row>
    <row r="644" spans="1:16" x14ac:dyDescent="0.3">
      <c r="A644" s="77" t="s">
        <v>103450</v>
      </c>
      <c r="B644" s="28" t="s">
        <v>55</v>
      </c>
      <c r="C644" s="28" t="s">
        <v>30123</v>
      </c>
      <c r="D644" s="28" t="s">
        <v>30110</v>
      </c>
      <c r="E644" s="28" t="s">
        <v>30101</v>
      </c>
      <c r="F644" s="28" t="str">
        <f>A644&amp;IF(Lookups!$B$1454="Cymraeg",C644,B644)&amp;D644&amp;E644</f>
        <v>Afon Teifi/ River TeifiPoultry700to900DrainedArGr</v>
      </c>
      <c r="G644" s="28">
        <v>0.86</v>
      </c>
      <c r="H644" s="28">
        <v>28.45</v>
      </c>
      <c r="I644" s="34"/>
      <c r="J644" s="34"/>
      <c r="K644" s="34"/>
      <c r="L644" s="34"/>
      <c r="M644" s="34"/>
      <c r="N644" s="34"/>
      <c r="O644" s="34"/>
      <c r="P644" s="88"/>
    </row>
    <row r="645" spans="1:16" x14ac:dyDescent="0.3">
      <c r="A645" s="77" t="s">
        <v>103450</v>
      </c>
      <c r="B645" s="28" t="s">
        <v>55</v>
      </c>
      <c r="C645" s="28" t="s">
        <v>30123</v>
      </c>
      <c r="D645" s="28" t="s">
        <v>30111</v>
      </c>
      <c r="E645" s="28" t="s">
        <v>30095</v>
      </c>
      <c r="F645" s="28" t="str">
        <f>A645&amp;IF(Lookups!$B$1454="Cymraeg",C645,B645)&amp;D645&amp;E645</f>
        <v>Afon Teifi/ River TeifiPoultry900to1200FreeDrain</v>
      </c>
      <c r="G645" s="28">
        <v>0.3</v>
      </c>
      <c r="H645" s="28">
        <v>48.07</v>
      </c>
      <c r="I645" s="34"/>
      <c r="J645" s="34"/>
      <c r="K645" s="34"/>
      <c r="L645" s="34"/>
      <c r="M645" s="34"/>
      <c r="N645" s="34"/>
      <c r="O645" s="34"/>
      <c r="P645" s="88"/>
    </row>
    <row r="646" spans="1:16" x14ac:dyDescent="0.3">
      <c r="A646" s="77" t="s">
        <v>103450</v>
      </c>
      <c r="B646" s="28" t="s">
        <v>55</v>
      </c>
      <c r="C646" s="28" t="s">
        <v>30123</v>
      </c>
      <c r="D646" s="28" t="s">
        <v>30111</v>
      </c>
      <c r="E646" s="28" t="s">
        <v>30098</v>
      </c>
      <c r="F646" s="28" t="str">
        <f>A646&amp;IF(Lookups!$B$1454="Cymraeg",C646,B646)&amp;D646&amp;E646</f>
        <v>Afon Teifi/ River TeifiPoultry900to1200DrainedAr</v>
      </c>
      <c r="G646" s="28">
        <v>1.1499999999999999</v>
      </c>
      <c r="H646" s="28">
        <v>40.53</v>
      </c>
      <c r="I646" s="34"/>
      <c r="J646" s="34"/>
      <c r="K646" s="34"/>
      <c r="L646" s="34"/>
      <c r="M646" s="34"/>
      <c r="N646" s="34"/>
      <c r="O646" s="34"/>
      <c r="P646" s="88"/>
    </row>
    <row r="647" spans="1:16" x14ac:dyDescent="0.3">
      <c r="A647" s="77" t="s">
        <v>103450</v>
      </c>
      <c r="B647" s="28" t="s">
        <v>55</v>
      </c>
      <c r="C647" s="28" t="s">
        <v>30123</v>
      </c>
      <c r="D647" s="28" t="s">
        <v>30111</v>
      </c>
      <c r="E647" s="28" t="s">
        <v>30101</v>
      </c>
      <c r="F647" s="28" t="str">
        <f>A647&amp;IF(Lookups!$B$1454="Cymraeg",C647,B647)&amp;D647&amp;E647</f>
        <v>Afon Teifi/ River TeifiPoultry900to1200DrainedArGr</v>
      </c>
      <c r="G647" s="28">
        <v>1.43</v>
      </c>
      <c r="H647" s="28">
        <v>31.78</v>
      </c>
      <c r="I647" s="34"/>
      <c r="J647" s="34"/>
      <c r="K647" s="34"/>
      <c r="L647" s="34"/>
      <c r="M647" s="34"/>
      <c r="N647" s="34"/>
      <c r="O647" s="34"/>
      <c r="P647" s="88"/>
    </row>
    <row r="648" spans="1:16" x14ac:dyDescent="0.3">
      <c r="A648" s="77" t="s">
        <v>103450</v>
      </c>
      <c r="B648" s="28" t="s">
        <v>55</v>
      </c>
      <c r="C648" s="28" t="s">
        <v>30123</v>
      </c>
      <c r="D648" s="28" t="s">
        <v>30112</v>
      </c>
      <c r="E648" s="28" t="s">
        <v>30095</v>
      </c>
      <c r="F648" s="28" t="str">
        <f>A648&amp;IF(Lookups!$B$1454="Cymraeg",C648,B648)&amp;D648&amp;E648</f>
        <v>Afon Teifi/ River TeifiPoultry1200to1500FreeDrain</v>
      </c>
      <c r="G648" s="28">
        <v>0.44</v>
      </c>
      <c r="H648" s="28">
        <v>49.42</v>
      </c>
      <c r="I648" s="34"/>
      <c r="J648" s="34"/>
      <c r="K648" s="34"/>
      <c r="L648" s="34"/>
      <c r="M648" s="34"/>
      <c r="N648" s="34"/>
      <c r="O648" s="34"/>
      <c r="P648" s="88"/>
    </row>
    <row r="649" spans="1:16" x14ac:dyDescent="0.3">
      <c r="A649" s="77" t="s">
        <v>103450</v>
      </c>
      <c r="B649" s="28" t="s">
        <v>55</v>
      </c>
      <c r="C649" s="28" t="s">
        <v>30123</v>
      </c>
      <c r="D649" s="28" t="s">
        <v>30112</v>
      </c>
      <c r="E649" s="28" t="s">
        <v>30098</v>
      </c>
      <c r="F649" s="28" t="str">
        <f>A649&amp;IF(Lookups!$B$1454="Cymraeg",C649,B649)&amp;D649&amp;E649</f>
        <v>Afon Teifi/ River TeifiPoultry1200to1500DrainedAr</v>
      </c>
      <c r="G649" s="28">
        <v>1.83</v>
      </c>
      <c r="H649" s="28">
        <v>47.69</v>
      </c>
      <c r="I649" s="34"/>
      <c r="J649" s="34"/>
      <c r="K649" s="34"/>
      <c r="L649" s="34"/>
      <c r="M649" s="34"/>
      <c r="N649" s="34"/>
      <c r="O649" s="34"/>
      <c r="P649" s="88"/>
    </row>
    <row r="650" spans="1:16" x14ac:dyDescent="0.3">
      <c r="A650" s="77" t="s">
        <v>103450</v>
      </c>
      <c r="B650" s="28" t="s">
        <v>55</v>
      </c>
      <c r="C650" s="28" t="s">
        <v>30123</v>
      </c>
      <c r="D650" s="28" t="s">
        <v>30112</v>
      </c>
      <c r="E650" s="28" t="s">
        <v>30101</v>
      </c>
      <c r="F650" s="28" t="str">
        <f>A650&amp;IF(Lookups!$B$1454="Cymraeg",C650,B650)&amp;D650&amp;E650</f>
        <v>Afon Teifi/ River TeifiPoultry1200to1500DrainedArGr</v>
      </c>
      <c r="G650" s="28">
        <v>2.0699999999999998</v>
      </c>
      <c r="H650" s="28">
        <v>36.54</v>
      </c>
      <c r="I650" s="34"/>
      <c r="J650" s="34"/>
      <c r="K650" s="34"/>
      <c r="L650" s="34"/>
      <c r="M650" s="34"/>
      <c r="N650" s="34"/>
      <c r="O650" s="34"/>
      <c r="P650" s="88"/>
    </row>
    <row r="651" spans="1:16" x14ac:dyDescent="0.3">
      <c r="A651" s="77" t="s">
        <v>103450</v>
      </c>
      <c r="B651" s="28" t="s">
        <v>55</v>
      </c>
      <c r="C651" s="28" t="s">
        <v>30123</v>
      </c>
      <c r="D651" s="28" t="s">
        <v>30113</v>
      </c>
      <c r="E651" s="28" t="s">
        <v>30095</v>
      </c>
      <c r="F651" s="28" t="str">
        <f>A651&amp;IF(Lookups!$B$1454="Cymraeg",C651,B651)&amp;D651&amp;E651</f>
        <v>Afon Teifi/ River TeifiPoultryOver1500FreeDrain</v>
      </c>
      <c r="G651" s="28">
        <v>0.81</v>
      </c>
      <c r="H651" s="28">
        <v>51.52</v>
      </c>
      <c r="I651" s="34"/>
      <c r="J651" s="34"/>
      <c r="K651" s="34"/>
      <c r="L651" s="34"/>
      <c r="M651" s="34"/>
      <c r="N651" s="34"/>
      <c r="O651" s="34"/>
      <c r="P651" s="88"/>
    </row>
    <row r="652" spans="1:16" x14ac:dyDescent="0.3">
      <c r="A652" s="77" t="s">
        <v>103450</v>
      </c>
      <c r="B652" s="28" t="s">
        <v>55</v>
      </c>
      <c r="C652" s="28" t="s">
        <v>30123</v>
      </c>
      <c r="D652" s="28" t="s">
        <v>30113</v>
      </c>
      <c r="E652" s="28" t="s">
        <v>30098</v>
      </c>
      <c r="F652" s="28" t="str">
        <f>A652&amp;IF(Lookups!$B$1454="Cymraeg",C652,B652)&amp;D652&amp;E652</f>
        <v>Afon Teifi/ River TeifiPoultryOver1500DrainedAr</v>
      </c>
      <c r="G652" s="28">
        <v>2.48</v>
      </c>
      <c r="H652" s="28">
        <v>55.52</v>
      </c>
      <c r="I652" s="34"/>
      <c r="J652" s="34"/>
      <c r="K652" s="34"/>
      <c r="L652" s="34"/>
      <c r="M652" s="34"/>
      <c r="N652" s="34"/>
      <c r="O652" s="34"/>
      <c r="P652" s="88"/>
    </row>
    <row r="653" spans="1:16" x14ac:dyDescent="0.3">
      <c r="A653" s="77" t="s">
        <v>103450</v>
      </c>
      <c r="B653" s="28" t="s">
        <v>55</v>
      </c>
      <c r="C653" s="28" t="s">
        <v>30123</v>
      </c>
      <c r="D653" s="28" t="s">
        <v>30113</v>
      </c>
      <c r="E653" s="28" t="s">
        <v>30101</v>
      </c>
      <c r="F653" s="28" t="str">
        <f>A653&amp;IF(Lookups!$B$1454="Cymraeg",C653,B653)&amp;D653&amp;E653</f>
        <v>Afon Teifi/ River TeifiPoultryOver1500DrainedArGr</v>
      </c>
      <c r="G653" s="28">
        <v>3.89</v>
      </c>
      <c r="H653" s="28">
        <v>43.26</v>
      </c>
      <c r="I653" s="34"/>
      <c r="J653" s="34"/>
      <c r="K653" s="34"/>
      <c r="L653" s="34"/>
      <c r="M653" s="34"/>
      <c r="N653" s="34"/>
      <c r="O653" s="34"/>
      <c r="P653" s="88"/>
    </row>
    <row r="654" spans="1:16" x14ac:dyDescent="0.3">
      <c r="A654" s="77" t="s">
        <v>103450</v>
      </c>
      <c r="B654" s="28" t="s">
        <v>56</v>
      </c>
      <c r="C654" s="28" t="s">
        <v>30406</v>
      </c>
      <c r="D654" s="28" t="s">
        <v>30110</v>
      </c>
      <c r="E654" s="28" t="s">
        <v>30095</v>
      </c>
      <c r="F654" s="28" t="str">
        <f>A654&amp;IF(Lookups!$B$1454="Cymraeg",C654,B654)&amp;D654&amp;E654</f>
        <v>Afon Teifi/ River TeifiDairy700to900FreeDrain</v>
      </c>
      <c r="G654" s="28">
        <v>0.17</v>
      </c>
      <c r="H654" s="28">
        <v>26.8</v>
      </c>
      <c r="I654" s="34"/>
      <c r="J654" s="34"/>
      <c r="K654" s="34"/>
      <c r="L654" s="34"/>
      <c r="M654" s="34"/>
      <c r="N654" s="34"/>
      <c r="O654" s="34"/>
      <c r="P654" s="88"/>
    </row>
    <row r="655" spans="1:16" x14ac:dyDescent="0.3">
      <c r="A655" s="77" t="s">
        <v>103450</v>
      </c>
      <c r="B655" s="28" t="s">
        <v>56</v>
      </c>
      <c r="C655" s="28" t="s">
        <v>30406</v>
      </c>
      <c r="D655" s="28" t="s">
        <v>30110</v>
      </c>
      <c r="E655" s="28" t="s">
        <v>30098</v>
      </c>
      <c r="F655" s="28" t="str">
        <f>A655&amp;IF(Lookups!$B$1454="Cymraeg",C655,B655)&amp;D655&amp;E655</f>
        <v>Afon Teifi/ River TeifiDairy700to900DrainedAr</v>
      </c>
      <c r="G655" s="28">
        <v>0.2</v>
      </c>
      <c r="H655" s="28">
        <v>21.14</v>
      </c>
      <c r="I655" s="34"/>
      <c r="J655" s="34"/>
      <c r="K655" s="34"/>
      <c r="L655" s="34"/>
      <c r="M655" s="34"/>
      <c r="N655" s="34"/>
      <c r="O655" s="34"/>
      <c r="P655" s="88"/>
    </row>
    <row r="656" spans="1:16" x14ac:dyDescent="0.3">
      <c r="A656" s="77" t="s">
        <v>103450</v>
      </c>
      <c r="B656" s="28" t="s">
        <v>56</v>
      </c>
      <c r="C656" s="28" t="s">
        <v>30406</v>
      </c>
      <c r="D656" s="28" t="s">
        <v>30110</v>
      </c>
      <c r="E656" s="28" t="s">
        <v>30101</v>
      </c>
      <c r="F656" s="28" t="str">
        <f>A656&amp;IF(Lookups!$B$1454="Cymraeg",C656,B656)&amp;D656&amp;E656</f>
        <v>Afon Teifi/ River TeifiDairy700to900DrainedArGr</v>
      </c>
      <c r="G656" s="28">
        <v>0.92</v>
      </c>
      <c r="H656" s="28">
        <v>13.94</v>
      </c>
      <c r="I656" s="34"/>
      <c r="J656" s="34"/>
      <c r="K656" s="34"/>
      <c r="L656" s="34"/>
      <c r="M656" s="34"/>
      <c r="N656" s="34"/>
      <c r="O656" s="34"/>
      <c r="P656" s="88"/>
    </row>
    <row r="657" spans="1:16" x14ac:dyDescent="0.3">
      <c r="A657" s="77" t="s">
        <v>103450</v>
      </c>
      <c r="B657" s="28" t="s">
        <v>56</v>
      </c>
      <c r="C657" s="28" t="s">
        <v>30406</v>
      </c>
      <c r="D657" s="28" t="s">
        <v>30111</v>
      </c>
      <c r="E657" s="28" t="s">
        <v>30095</v>
      </c>
      <c r="F657" s="28" t="str">
        <f>A657&amp;IF(Lookups!$B$1454="Cymraeg",C657,B657)&amp;D657&amp;E657</f>
        <v>Afon Teifi/ River TeifiDairy900to1200FreeDrain</v>
      </c>
      <c r="G657" s="28">
        <v>0.24</v>
      </c>
      <c r="H657" s="28">
        <v>28.47</v>
      </c>
      <c r="I657" s="34"/>
      <c r="J657" s="34"/>
      <c r="K657" s="34"/>
      <c r="L657" s="34"/>
      <c r="M657" s="34"/>
      <c r="N657" s="34"/>
      <c r="O657" s="34"/>
      <c r="P657" s="88"/>
    </row>
    <row r="658" spans="1:16" x14ac:dyDescent="0.3">
      <c r="A658" s="77" t="s">
        <v>103450</v>
      </c>
      <c r="B658" s="28" t="s">
        <v>56</v>
      </c>
      <c r="C658" s="28" t="s">
        <v>30406</v>
      </c>
      <c r="D658" s="28" t="s">
        <v>30111</v>
      </c>
      <c r="E658" s="28" t="s">
        <v>30098</v>
      </c>
      <c r="F658" s="28" t="str">
        <f>A658&amp;IF(Lookups!$B$1454="Cymraeg",C658,B658)&amp;D658&amp;E658</f>
        <v>Afon Teifi/ River TeifiDairy900to1200DrainedAr</v>
      </c>
      <c r="G658" s="28">
        <v>0.28999999999999998</v>
      </c>
      <c r="H658" s="28">
        <v>26.81</v>
      </c>
      <c r="I658" s="34"/>
      <c r="J658" s="34"/>
      <c r="K658" s="34"/>
      <c r="L658" s="34"/>
      <c r="M658" s="34"/>
      <c r="N658" s="34"/>
      <c r="O658" s="34"/>
      <c r="P658" s="88"/>
    </row>
    <row r="659" spans="1:16" x14ac:dyDescent="0.3">
      <c r="A659" s="77" t="s">
        <v>103450</v>
      </c>
      <c r="B659" s="28" t="s">
        <v>56</v>
      </c>
      <c r="C659" s="28" t="s">
        <v>30406</v>
      </c>
      <c r="D659" s="28" t="s">
        <v>30111</v>
      </c>
      <c r="E659" s="28" t="s">
        <v>30101</v>
      </c>
      <c r="F659" s="28" t="str">
        <f>A659&amp;IF(Lookups!$B$1454="Cymraeg",C659,B659)&amp;D659&amp;E659</f>
        <v>Afon Teifi/ River TeifiDairy900to1200DrainedArGr</v>
      </c>
      <c r="G659" s="28">
        <v>1.46</v>
      </c>
      <c r="H659" s="28">
        <v>19.39</v>
      </c>
      <c r="I659" s="34"/>
      <c r="J659" s="34"/>
      <c r="K659" s="34"/>
      <c r="L659" s="34"/>
      <c r="M659" s="34"/>
      <c r="N659" s="34"/>
      <c r="O659" s="34"/>
      <c r="P659" s="88"/>
    </row>
    <row r="660" spans="1:16" x14ac:dyDescent="0.3">
      <c r="A660" s="77" t="s">
        <v>103450</v>
      </c>
      <c r="B660" s="28" t="s">
        <v>56</v>
      </c>
      <c r="C660" s="28" t="s">
        <v>30406</v>
      </c>
      <c r="D660" s="28" t="s">
        <v>30112</v>
      </c>
      <c r="E660" s="28" t="s">
        <v>30095</v>
      </c>
      <c r="F660" s="28" t="str">
        <f>A660&amp;IF(Lookups!$B$1454="Cymraeg",C660,B660)&amp;D660&amp;E660</f>
        <v>Afon Teifi/ River TeifiDairy1200to1500FreeDrain</v>
      </c>
      <c r="G660" s="28">
        <v>0.31</v>
      </c>
      <c r="H660" s="28">
        <v>27.88</v>
      </c>
      <c r="I660" s="34"/>
      <c r="J660" s="34"/>
      <c r="K660" s="34"/>
      <c r="L660" s="34"/>
      <c r="M660" s="34"/>
      <c r="N660" s="34"/>
      <c r="O660" s="34"/>
      <c r="P660" s="88"/>
    </row>
    <row r="661" spans="1:16" x14ac:dyDescent="0.3">
      <c r="A661" s="77" t="s">
        <v>103450</v>
      </c>
      <c r="B661" s="28" t="s">
        <v>56</v>
      </c>
      <c r="C661" s="28" t="s">
        <v>30406</v>
      </c>
      <c r="D661" s="28" t="s">
        <v>30112</v>
      </c>
      <c r="E661" s="28" t="s">
        <v>30098</v>
      </c>
      <c r="F661" s="28" t="str">
        <f>A661&amp;IF(Lookups!$B$1454="Cymraeg",C661,B661)&amp;D661&amp;E661</f>
        <v>Afon Teifi/ River TeifiDairy1200to1500DrainedAr</v>
      </c>
      <c r="G661" s="28">
        <v>0.44</v>
      </c>
      <c r="H661" s="28">
        <v>30.07</v>
      </c>
      <c r="I661" s="34"/>
      <c r="J661" s="34"/>
      <c r="K661" s="34"/>
      <c r="L661" s="34"/>
      <c r="M661" s="34"/>
      <c r="N661" s="34"/>
      <c r="O661" s="34"/>
      <c r="P661" s="88"/>
    </row>
    <row r="662" spans="1:16" x14ac:dyDescent="0.3">
      <c r="A662" s="77" t="s">
        <v>103450</v>
      </c>
      <c r="B662" s="28" t="s">
        <v>56</v>
      </c>
      <c r="C662" s="28" t="s">
        <v>30406</v>
      </c>
      <c r="D662" s="28" t="s">
        <v>30112</v>
      </c>
      <c r="E662" s="28" t="s">
        <v>30101</v>
      </c>
      <c r="F662" s="28" t="str">
        <f>A662&amp;IF(Lookups!$B$1454="Cymraeg",C662,B662)&amp;D662&amp;E662</f>
        <v>Afon Teifi/ River TeifiDairy1200to1500DrainedArGr</v>
      </c>
      <c r="G662" s="28">
        <v>2.0699999999999998</v>
      </c>
      <c r="H662" s="28">
        <v>25.25</v>
      </c>
      <c r="I662" s="34"/>
      <c r="J662" s="34"/>
      <c r="K662" s="34"/>
      <c r="L662" s="34"/>
      <c r="M662" s="34"/>
      <c r="N662" s="34"/>
      <c r="O662" s="34"/>
      <c r="P662" s="88"/>
    </row>
    <row r="663" spans="1:16" x14ac:dyDescent="0.3">
      <c r="A663" s="77" t="s">
        <v>103450</v>
      </c>
      <c r="B663" s="28" t="s">
        <v>56</v>
      </c>
      <c r="C663" s="28" t="s">
        <v>30406</v>
      </c>
      <c r="D663" s="28" t="s">
        <v>30113</v>
      </c>
      <c r="E663" s="28" t="s">
        <v>30095</v>
      </c>
      <c r="F663" s="28" t="str">
        <f>A663&amp;IF(Lookups!$B$1454="Cymraeg",C663,B663)&amp;D663&amp;E663</f>
        <v>Afon Teifi/ River TeifiDairyOver1500FreeDrain</v>
      </c>
      <c r="G663" s="28">
        <v>0.46</v>
      </c>
      <c r="H663" s="28">
        <v>25.73</v>
      </c>
      <c r="I663" s="34"/>
      <c r="J663" s="34"/>
      <c r="K663" s="34"/>
      <c r="L663" s="34"/>
      <c r="M663" s="34"/>
      <c r="N663" s="34"/>
      <c r="O663" s="34"/>
      <c r="P663" s="88"/>
    </row>
    <row r="664" spans="1:16" x14ac:dyDescent="0.3">
      <c r="A664" s="77" t="s">
        <v>103450</v>
      </c>
      <c r="B664" s="28" t="s">
        <v>56</v>
      </c>
      <c r="C664" s="28" t="s">
        <v>30406</v>
      </c>
      <c r="D664" s="28" t="s">
        <v>30113</v>
      </c>
      <c r="E664" s="28" t="s">
        <v>30098</v>
      </c>
      <c r="F664" s="28" t="str">
        <f>A664&amp;IF(Lookups!$B$1454="Cymraeg",C664,B664)&amp;D664&amp;E664</f>
        <v>Afon Teifi/ River TeifiDairyOver1500DrainedAr</v>
      </c>
      <c r="G664" s="28">
        <v>0.54</v>
      </c>
      <c r="H664" s="28">
        <v>34.04</v>
      </c>
      <c r="I664" s="34"/>
      <c r="J664" s="34"/>
      <c r="K664" s="34"/>
      <c r="L664" s="34"/>
      <c r="M664" s="34"/>
      <c r="N664" s="34"/>
      <c r="O664" s="34"/>
      <c r="P664" s="88"/>
    </row>
    <row r="665" spans="1:16" x14ac:dyDescent="0.3">
      <c r="A665" s="77" t="s">
        <v>103450</v>
      </c>
      <c r="B665" s="28" t="s">
        <v>56</v>
      </c>
      <c r="C665" s="28" t="s">
        <v>30406</v>
      </c>
      <c r="D665" s="28" t="s">
        <v>30113</v>
      </c>
      <c r="E665" s="28" t="s">
        <v>30101</v>
      </c>
      <c r="F665" s="28" t="str">
        <f>A665&amp;IF(Lookups!$B$1454="Cymraeg",C665,B665)&amp;D665&amp;E665</f>
        <v>Afon Teifi/ River TeifiDairyOver1500DrainedArGr</v>
      </c>
      <c r="G665" s="28">
        <v>2.99</v>
      </c>
      <c r="H665" s="28">
        <v>33.79</v>
      </c>
      <c r="I665" s="34"/>
      <c r="J665" s="34"/>
      <c r="K665" s="34"/>
      <c r="L665" s="34"/>
      <c r="M665" s="34"/>
      <c r="N665" s="34"/>
      <c r="O665" s="34"/>
      <c r="P665" s="88"/>
    </row>
    <row r="666" spans="1:16" x14ac:dyDescent="0.3">
      <c r="A666" s="77" t="s">
        <v>103450</v>
      </c>
      <c r="B666" s="28" t="s">
        <v>30116</v>
      </c>
      <c r="C666" s="28" t="s">
        <v>30407</v>
      </c>
      <c r="D666" s="28" t="s">
        <v>30110</v>
      </c>
      <c r="E666" s="28" t="s">
        <v>30095</v>
      </c>
      <c r="F666" s="28" t="str">
        <f>A666&amp;IF(Lookups!$B$1454="Cymraeg",C666,B666)&amp;D666&amp;E666</f>
        <v>Afon Teifi/ River TeifiLess Favoured Area grazing700to900FreeDrain</v>
      </c>
      <c r="G666" s="28">
        <v>0.1</v>
      </c>
      <c r="H666" s="28">
        <v>10.08</v>
      </c>
      <c r="I666" s="34"/>
      <c r="J666" s="34"/>
      <c r="K666" s="34"/>
      <c r="L666" s="34"/>
      <c r="M666" s="34"/>
      <c r="N666" s="34"/>
      <c r="O666" s="34"/>
      <c r="P666" s="88"/>
    </row>
    <row r="667" spans="1:16" x14ac:dyDescent="0.3">
      <c r="A667" s="77" t="s">
        <v>103450</v>
      </c>
      <c r="B667" s="28" t="s">
        <v>30116</v>
      </c>
      <c r="C667" s="28" t="s">
        <v>30407</v>
      </c>
      <c r="D667" s="28" t="s">
        <v>30110</v>
      </c>
      <c r="E667" s="28" t="s">
        <v>30098</v>
      </c>
      <c r="F667" s="28" t="str">
        <f>A667&amp;IF(Lookups!$B$1454="Cymraeg",C667,B667)&amp;D667&amp;E667</f>
        <v>Afon Teifi/ River TeifiLess Favoured Area grazing700to900DrainedAr</v>
      </c>
      <c r="G667" s="28">
        <v>0.1</v>
      </c>
      <c r="H667" s="28">
        <v>8.18</v>
      </c>
      <c r="I667" s="34"/>
      <c r="J667" s="34"/>
      <c r="K667" s="34"/>
      <c r="L667" s="34"/>
      <c r="M667" s="34"/>
      <c r="N667" s="34"/>
      <c r="O667" s="34"/>
      <c r="P667" s="88"/>
    </row>
    <row r="668" spans="1:16" x14ac:dyDescent="0.3">
      <c r="A668" s="77" t="s">
        <v>103450</v>
      </c>
      <c r="B668" s="28" t="s">
        <v>30116</v>
      </c>
      <c r="C668" s="28" t="s">
        <v>30407</v>
      </c>
      <c r="D668" s="28" t="s">
        <v>30110</v>
      </c>
      <c r="E668" s="28" t="s">
        <v>30101</v>
      </c>
      <c r="F668" s="28" t="str">
        <f>A668&amp;IF(Lookups!$B$1454="Cymraeg",C668,B668)&amp;D668&amp;E668</f>
        <v>Afon Teifi/ River TeifiLess Favoured Area grazing700to900DrainedArGr</v>
      </c>
      <c r="G668" s="28">
        <v>0.53</v>
      </c>
      <c r="H668" s="28">
        <v>6.88</v>
      </c>
      <c r="I668" s="34"/>
      <c r="J668" s="34"/>
      <c r="K668" s="34"/>
      <c r="L668" s="34"/>
      <c r="M668" s="34"/>
      <c r="N668" s="34"/>
      <c r="O668" s="34"/>
      <c r="P668" s="88"/>
    </row>
    <row r="669" spans="1:16" x14ac:dyDescent="0.3">
      <c r="A669" s="77" t="s">
        <v>103450</v>
      </c>
      <c r="B669" s="28" t="s">
        <v>30116</v>
      </c>
      <c r="C669" s="28" t="s">
        <v>30407</v>
      </c>
      <c r="D669" s="28" t="s">
        <v>30111</v>
      </c>
      <c r="E669" s="28" t="s">
        <v>30095</v>
      </c>
      <c r="F669" s="28" t="str">
        <f>A669&amp;IF(Lookups!$B$1454="Cymraeg",C669,B669)&amp;D669&amp;E669</f>
        <v>Afon Teifi/ River TeifiLess Favoured Area grazing900to1200FreeDrain</v>
      </c>
      <c r="G669" s="28">
        <v>0.16</v>
      </c>
      <c r="H669" s="28">
        <v>10.84</v>
      </c>
      <c r="I669" s="34"/>
      <c r="J669" s="34"/>
      <c r="K669" s="34"/>
      <c r="L669" s="34"/>
      <c r="M669" s="34"/>
      <c r="N669" s="34"/>
      <c r="O669" s="34"/>
      <c r="P669" s="88"/>
    </row>
    <row r="670" spans="1:16" x14ac:dyDescent="0.3">
      <c r="A670" s="77" t="s">
        <v>103450</v>
      </c>
      <c r="B670" s="28" t="s">
        <v>30116</v>
      </c>
      <c r="C670" s="28" t="s">
        <v>30407</v>
      </c>
      <c r="D670" s="28" t="s">
        <v>30111</v>
      </c>
      <c r="E670" s="28" t="s">
        <v>30098</v>
      </c>
      <c r="F670" s="28" t="str">
        <f>A670&amp;IF(Lookups!$B$1454="Cymraeg",C670,B670)&amp;D670&amp;E670</f>
        <v>Afon Teifi/ River TeifiLess Favoured Area grazing900to1200DrainedAr</v>
      </c>
      <c r="G670" s="28">
        <v>0.17</v>
      </c>
      <c r="H670" s="28">
        <v>10.41</v>
      </c>
      <c r="I670" s="34"/>
      <c r="J670" s="34"/>
      <c r="K670" s="34"/>
      <c r="L670" s="34"/>
      <c r="M670" s="34"/>
      <c r="N670" s="34"/>
      <c r="O670" s="34"/>
      <c r="P670" s="88"/>
    </row>
    <row r="671" spans="1:16" x14ac:dyDescent="0.3">
      <c r="A671" s="77" t="s">
        <v>103450</v>
      </c>
      <c r="B671" s="28" t="s">
        <v>30116</v>
      </c>
      <c r="C671" s="28" t="s">
        <v>30407</v>
      </c>
      <c r="D671" s="28" t="s">
        <v>30111</v>
      </c>
      <c r="E671" s="28" t="s">
        <v>30101</v>
      </c>
      <c r="F671" s="28" t="str">
        <f>A671&amp;IF(Lookups!$B$1454="Cymraeg",C671,B671)&amp;D671&amp;E671</f>
        <v>Afon Teifi/ River TeifiLess Favoured Area grazing900to1200DrainedArGr</v>
      </c>
      <c r="G671" s="28">
        <v>0.88</v>
      </c>
      <c r="H671" s="28">
        <v>9.07</v>
      </c>
      <c r="I671" s="34"/>
      <c r="J671" s="34"/>
      <c r="K671" s="34"/>
      <c r="L671" s="34"/>
      <c r="M671" s="34"/>
      <c r="N671" s="34"/>
      <c r="O671" s="34"/>
      <c r="P671" s="88"/>
    </row>
    <row r="672" spans="1:16" x14ac:dyDescent="0.3">
      <c r="A672" s="77" t="s">
        <v>103450</v>
      </c>
      <c r="B672" s="28" t="s">
        <v>30116</v>
      </c>
      <c r="C672" s="28" t="s">
        <v>30407</v>
      </c>
      <c r="D672" s="28" t="s">
        <v>30112</v>
      </c>
      <c r="E672" s="28" t="s">
        <v>30095</v>
      </c>
      <c r="F672" s="28" t="str">
        <f>A672&amp;IF(Lookups!$B$1454="Cymraeg",C672,B672)&amp;D672&amp;E672</f>
        <v>Afon Teifi/ River TeifiLess Favoured Area grazing1200to1500FreeDrain</v>
      </c>
      <c r="G672" s="28">
        <v>0.23</v>
      </c>
      <c r="H672" s="28">
        <v>10.64</v>
      </c>
      <c r="I672" s="34"/>
      <c r="J672" s="34"/>
      <c r="K672" s="34"/>
      <c r="L672" s="34"/>
      <c r="M672" s="34"/>
      <c r="N672" s="34"/>
      <c r="O672" s="34"/>
      <c r="P672" s="88"/>
    </row>
    <row r="673" spans="1:16" x14ac:dyDescent="0.3">
      <c r="A673" s="77" t="s">
        <v>103450</v>
      </c>
      <c r="B673" s="28" t="s">
        <v>30116</v>
      </c>
      <c r="C673" s="28" t="s">
        <v>30407</v>
      </c>
      <c r="D673" s="28" t="s">
        <v>30112</v>
      </c>
      <c r="E673" s="28" t="s">
        <v>30098</v>
      </c>
      <c r="F673" s="28" t="str">
        <f>A673&amp;IF(Lookups!$B$1454="Cymraeg",C673,B673)&amp;D673&amp;E673</f>
        <v>Afon Teifi/ River TeifiLess Favoured Area grazing1200to1500DrainedAr</v>
      </c>
      <c r="G673" s="28">
        <v>0.27</v>
      </c>
      <c r="H673" s="28">
        <v>11.6</v>
      </c>
      <c r="I673" s="34"/>
      <c r="J673" s="34"/>
      <c r="K673" s="34"/>
      <c r="L673" s="34"/>
      <c r="M673" s="34"/>
      <c r="N673" s="34"/>
      <c r="O673" s="34"/>
      <c r="P673" s="88"/>
    </row>
    <row r="674" spans="1:16" x14ac:dyDescent="0.3">
      <c r="A674" s="77" t="s">
        <v>103450</v>
      </c>
      <c r="B674" s="28" t="s">
        <v>30116</v>
      </c>
      <c r="C674" s="28" t="s">
        <v>30407</v>
      </c>
      <c r="D674" s="28" t="s">
        <v>30112</v>
      </c>
      <c r="E674" s="28" t="s">
        <v>30101</v>
      </c>
      <c r="F674" s="28" t="str">
        <f>A674&amp;IF(Lookups!$B$1454="Cymraeg",C674,B674)&amp;D674&amp;E674</f>
        <v>Afon Teifi/ River TeifiLess Favoured Area grazing1200to1500DrainedArGr</v>
      </c>
      <c r="G674" s="28">
        <v>1.29</v>
      </c>
      <c r="H674" s="28">
        <v>11.19</v>
      </c>
      <c r="I674" s="34"/>
      <c r="J674" s="34"/>
      <c r="K674" s="34"/>
      <c r="L674" s="34"/>
      <c r="M674" s="34"/>
      <c r="N674" s="34"/>
      <c r="O674" s="34"/>
      <c r="P674" s="88"/>
    </row>
    <row r="675" spans="1:16" x14ac:dyDescent="0.3">
      <c r="A675" s="77" t="s">
        <v>103450</v>
      </c>
      <c r="B675" s="28" t="s">
        <v>30116</v>
      </c>
      <c r="C675" s="28" t="s">
        <v>30407</v>
      </c>
      <c r="D675" s="28" t="s">
        <v>30113</v>
      </c>
      <c r="E675" s="28" t="s">
        <v>30095</v>
      </c>
      <c r="F675" s="28" t="str">
        <f>A675&amp;IF(Lookups!$B$1454="Cymraeg",C675,B675)&amp;D675&amp;E675</f>
        <v>Afon Teifi/ River TeifiLess Favoured Area grazingOver1500FreeDrain</v>
      </c>
      <c r="G675" s="28">
        <v>0.35</v>
      </c>
      <c r="H675" s="28">
        <v>9.91</v>
      </c>
      <c r="I675" s="34"/>
      <c r="J675" s="34"/>
      <c r="K675" s="34"/>
      <c r="L675" s="34"/>
      <c r="M675" s="34"/>
      <c r="N675" s="34"/>
      <c r="O675" s="34"/>
      <c r="P675" s="88"/>
    </row>
    <row r="676" spans="1:16" x14ac:dyDescent="0.3">
      <c r="A676" s="77" t="s">
        <v>103450</v>
      </c>
      <c r="B676" s="28" t="s">
        <v>30116</v>
      </c>
      <c r="C676" s="28" t="s">
        <v>30407</v>
      </c>
      <c r="D676" s="28" t="s">
        <v>30113</v>
      </c>
      <c r="E676" s="28" t="s">
        <v>30098</v>
      </c>
      <c r="F676" s="28" t="str">
        <f>A676&amp;IF(Lookups!$B$1454="Cymraeg",C676,B676)&amp;D676&amp;E676</f>
        <v>Afon Teifi/ River TeifiLess Favoured Area grazingOver1500DrainedAr</v>
      </c>
      <c r="G676" s="28">
        <v>0.35</v>
      </c>
      <c r="H676" s="28">
        <v>12.65</v>
      </c>
      <c r="I676" s="34"/>
      <c r="J676" s="34"/>
      <c r="K676" s="34"/>
      <c r="L676" s="34"/>
      <c r="M676" s="34"/>
      <c r="N676" s="34"/>
      <c r="O676" s="34"/>
      <c r="P676" s="88"/>
    </row>
    <row r="677" spans="1:16" x14ac:dyDescent="0.3">
      <c r="A677" s="77" t="s">
        <v>103450</v>
      </c>
      <c r="B677" s="28" t="s">
        <v>30116</v>
      </c>
      <c r="C677" s="28" t="s">
        <v>30407</v>
      </c>
      <c r="D677" s="28" t="s">
        <v>30113</v>
      </c>
      <c r="E677" s="28" t="s">
        <v>30101</v>
      </c>
      <c r="F677" s="28" t="str">
        <f>A677&amp;IF(Lookups!$B$1454="Cymraeg",C677,B677)&amp;D677&amp;E677</f>
        <v>Afon Teifi/ River TeifiLess Favoured Area grazingOver1500DrainedArGr</v>
      </c>
      <c r="G677" s="28">
        <v>1.91</v>
      </c>
      <c r="H677" s="28">
        <v>13.99</v>
      </c>
      <c r="I677" s="34"/>
      <c r="J677" s="34"/>
      <c r="K677" s="34"/>
      <c r="L677" s="34"/>
      <c r="M677" s="34"/>
      <c r="N677" s="34"/>
      <c r="O677" s="34"/>
      <c r="P677" s="88"/>
    </row>
    <row r="678" spans="1:16" x14ac:dyDescent="0.3">
      <c r="A678" s="77" t="s">
        <v>103450</v>
      </c>
      <c r="B678" s="28" t="s">
        <v>58</v>
      </c>
      <c r="C678" s="28" t="s">
        <v>30408</v>
      </c>
      <c r="D678" s="28" t="s">
        <v>30110</v>
      </c>
      <c r="E678" s="28" t="s">
        <v>30095</v>
      </c>
      <c r="F678" s="28" t="str">
        <f>A678&amp;IF(Lookups!$B$1454="Cymraeg",C678,B678)&amp;D678&amp;E678</f>
        <v>Afon Teifi/ River TeifiLowland grazing700to900FreeDrain</v>
      </c>
      <c r="G678" s="28">
        <v>0.13</v>
      </c>
      <c r="H678" s="28">
        <v>14.69</v>
      </c>
      <c r="I678" s="34"/>
      <c r="J678" s="34"/>
      <c r="K678" s="34"/>
      <c r="L678" s="34"/>
      <c r="M678" s="34"/>
      <c r="N678" s="34"/>
      <c r="O678" s="34"/>
      <c r="P678" s="88"/>
    </row>
    <row r="679" spans="1:16" x14ac:dyDescent="0.3">
      <c r="A679" s="77" t="s">
        <v>103450</v>
      </c>
      <c r="B679" s="28" t="s">
        <v>58</v>
      </c>
      <c r="C679" s="28" t="s">
        <v>30408</v>
      </c>
      <c r="D679" s="28" t="s">
        <v>30110</v>
      </c>
      <c r="E679" s="28" t="s">
        <v>30098</v>
      </c>
      <c r="F679" s="28" t="str">
        <f>A679&amp;IF(Lookups!$B$1454="Cymraeg",C679,B679)&amp;D679&amp;E679</f>
        <v>Afon Teifi/ River TeifiLowland grazing700to900DrainedAr</v>
      </c>
      <c r="G679" s="28">
        <v>0.15</v>
      </c>
      <c r="H679" s="28">
        <v>11.61</v>
      </c>
      <c r="I679" s="34"/>
      <c r="J679" s="34"/>
      <c r="K679" s="34"/>
      <c r="L679" s="34"/>
      <c r="M679" s="34"/>
      <c r="N679" s="34"/>
      <c r="O679" s="34"/>
      <c r="P679" s="88"/>
    </row>
    <row r="680" spans="1:16" x14ac:dyDescent="0.3">
      <c r="A680" s="77" t="s">
        <v>103450</v>
      </c>
      <c r="B680" s="28" t="s">
        <v>58</v>
      </c>
      <c r="C680" s="28" t="s">
        <v>30408</v>
      </c>
      <c r="D680" s="28" t="s">
        <v>30110</v>
      </c>
      <c r="E680" s="28" t="s">
        <v>30101</v>
      </c>
      <c r="F680" s="28" t="str">
        <f>A680&amp;IF(Lookups!$B$1454="Cymraeg",C680,B680)&amp;D680&amp;E680</f>
        <v>Afon Teifi/ River TeifiLowland grazing700to900DrainedArGr</v>
      </c>
      <c r="G680" s="28">
        <v>0.73</v>
      </c>
      <c r="H680" s="28">
        <v>9.0299999999999994</v>
      </c>
      <c r="I680" s="34"/>
      <c r="J680" s="34"/>
      <c r="K680" s="34"/>
      <c r="L680" s="34"/>
      <c r="M680" s="34"/>
      <c r="N680" s="34"/>
      <c r="O680" s="34"/>
      <c r="P680" s="88"/>
    </row>
    <row r="681" spans="1:16" x14ac:dyDescent="0.3">
      <c r="A681" s="77" t="s">
        <v>103450</v>
      </c>
      <c r="B681" s="28" t="s">
        <v>58</v>
      </c>
      <c r="C681" s="28" t="s">
        <v>30408</v>
      </c>
      <c r="D681" s="28" t="s">
        <v>30111</v>
      </c>
      <c r="E681" s="28" t="s">
        <v>30095</v>
      </c>
      <c r="F681" s="28" t="str">
        <f>A681&amp;IF(Lookups!$B$1454="Cymraeg",C681,B681)&amp;D681&amp;E681</f>
        <v>Afon Teifi/ River TeifiLowland grazing900to1200FreeDrain</v>
      </c>
      <c r="G681" s="28">
        <v>0.19</v>
      </c>
      <c r="H681" s="28">
        <v>15.83</v>
      </c>
      <c r="I681" s="34"/>
      <c r="J681" s="34"/>
      <c r="K681" s="34"/>
      <c r="L681" s="34"/>
      <c r="M681" s="34"/>
      <c r="N681" s="34"/>
      <c r="O681" s="34"/>
      <c r="P681" s="88"/>
    </row>
    <row r="682" spans="1:16" x14ac:dyDescent="0.3">
      <c r="A682" s="77" t="s">
        <v>103450</v>
      </c>
      <c r="B682" s="28" t="s">
        <v>58</v>
      </c>
      <c r="C682" s="28" t="s">
        <v>30408</v>
      </c>
      <c r="D682" s="28" t="s">
        <v>30111</v>
      </c>
      <c r="E682" s="28" t="s">
        <v>30098</v>
      </c>
      <c r="F682" s="28" t="str">
        <f>A682&amp;IF(Lookups!$B$1454="Cymraeg",C682,B682)&amp;D682&amp;E682</f>
        <v>Afon Teifi/ River TeifiLowland grazing900to1200DrainedAr</v>
      </c>
      <c r="G682" s="28">
        <v>0.24</v>
      </c>
      <c r="H682" s="28">
        <v>15.01</v>
      </c>
      <c r="I682" s="34"/>
      <c r="J682" s="34"/>
      <c r="K682" s="34"/>
      <c r="L682" s="34"/>
      <c r="M682" s="34"/>
      <c r="N682" s="34"/>
      <c r="O682" s="34"/>
      <c r="P682" s="88"/>
    </row>
    <row r="683" spans="1:16" x14ac:dyDescent="0.3">
      <c r="A683" s="77" t="s">
        <v>103450</v>
      </c>
      <c r="B683" s="28" t="s">
        <v>58</v>
      </c>
      <c r="C683" s="28" t="s">
        <v>30408</v>
      </c>
      <c r="D683" s="28" t="s">
        <v>30111</v>
      </c>
      <c r="E683" s="28" t="s">
        <v>30101</v>
      </c>
      <c r="F683" s="28" t="str">
        <f>A683&amp;IF(Lookups!$B$1454="Cymraeg",C683,B683)&amp;D683&amp;E683</f>
        <v>Afon Teifi/ River TeifiLowland grazing900to1200DrainedArGr</v>
      </c>
      <c r="G683" s="28">
        <v>1.19</v>
      </c>
      <c r="H683" s="28">
        <v>12.25</v>
      </c>
      <c r="I683" s="34"/>
      <c r="J683" s="34"/>
      <c r="K683" s="34"/>
      <c r="L683" s="34"/>
      <c r="M683" s="34"/>
      <c r="N683" s="34"/>
      <c r="O683" s="34"/>
      <c r="P683" s="88"/>
    </row>
    <row r="684" spans="1:16" x14ac:dyDescent="0.3">
      <c r="A684" s="77" t="s">
        <v>103450</v>
      </c>
      <c r="B684" s="28" t="s">
        <v>58</v>
      </c>
      <c r="C684" s="28" t="s">
        <v>30408</v>
      </c>
      <c r="D684" s="28" t="s">
        <v>30112</v>
      </c>
      <c r="E684" s="28" t="s">
        <v>30095</v>
      </c>
      <c r="F684" s="28" t="str">
        <f>A684&amp;IF(Lookups!$B$1454="Cymraeg",C684,B684)&amp;D684&amp;E684</f>
        <v>Afon Teifi/ River TeifiLowland grazing1200to1500FreeDrain</v>
      </c>
      <c r="G684" s="28">
        <v>0.27</v>
      </c>
      <c r="H684" s="28">
        <v>15.56</v>
      </c>
      <c r="I684" s="34"/>
      <c r="J684" s="34"/>
      <c r="K684" s="34"/>
      <c r="L684" s="34"/>
      <c r="M684" s="34"/>
      <c r="N684" s="34"/>
      <c r="O684" s="34"/>
      <c r="P684" s="88"/>
    </row>
    <row r="685" spans="1:16" x14ac:dyDescent="0.3">
      <c r="A685" s="77" t="s">
        <v>103450</v>
      </c>
      <c r="B685" s="28" t="s">
        <v>58</v>
      </c>
      <c r="C685" s="28" t="s">
        <v>30408</v>
      </c>
      <c r="D685" s="28" t="s">
        <v>30112</v>
      </c>
      <c r="E685" s="28" t="s">
        <v>30098</v>
      </c>
      <c r="F685" s="28" t="str">
        <f>A685&amp;IF(Lookups!$B$1454="Cymraeg",C685,B685)&amp;D685&amp;E685</f>
        <v>Afon Teifi/ River TeifiLowland grazing1200to1500DrainedAr</v>
      </c>
      <c r="G685" s="28">
        <v>0.37</v>
      </c>
      <c r="H685" s="28">
        <v>16.95</v>
      </c>
      <c r="I685" s="34"/>
      <c r="J685" s="34"/>
      <c r="K685" s="34"/>
      <c r="L685" s="34"/>
      <c r="M685" s="34"/>
      <c r="N685" s="34"/>
      <c r="O685" s="34"/>
      <c r="P685" s="88"/>
    </row>
    <row r="686" spans="1:16" x14ac:dyDescent="0.3">
      <c r="A686" s="77" t="s">
        <v>103450</v>
      </c>
      <c r="B686" s="28" t="s">
        <v>58</v>
      </c>
      <c r="C686" s="28" t="s">
        <v>30408</v>
      </c>
      <c r="D686" s="28" t="s">
        <v>30112</v>
      </c>
      <c r="E686" s="28" t="s">
        <v>30101</v>
      </c>
      <c r="F686" s="28" t="str">
        <f>A686&amp;IF(Lookups!$B$1454="Cymraeg",C686,B686)&amp;D686&amp;E686</f>
        <v>Afon Teifi/ River TeifiLowland grazing1200to1500DrainedArGr</v>
      </c>
      <c r="G686" s="28">
        <v>1.72</v>
      </c>
      <c r="H686" s="28">
        <v>15.5</v>
      </c>
      <c r="I686" s="34"/>
      <c r="J686" s="34"/>
      <c r="K686" s="34"/>
      <c r="L686" s="34"/>
      <c r="M686" s="34"/>
      <c r="N686" s="34"/>
      <c r="O686" s="34"/>
      <c r="P686" s="88"/>
    </row>
    <row r="687" spans="1:16" x14ac:dyDescent="0.3">
      <c r="A687" s="77" t="s">
        <v>103450</v>
      </c>
      <c r="B687" s="28" t="s">
        <v>58</v>
      </c>
      <c r="C687" s="28" t="s">
        <v>30408</v>
      </c>
      <c r="D687" s="28" t="s">
        <v>30113</v>
      </c>
      <c r="E687" s="28" t="s">
        <v>30095</v>
      </c>
      <c r="F687" s="28" t="str">
        <f>A687&amp;IF(Lookups!$B$1454="Cymraeg",C687,B687)&amp;D687&amp;E687</f>
        <v>Afon Teifi/ River TeifiLowland grazingOver1500FreeDrain</v>
      </c>
      <c r="G687" s="28">
        <v>0.41</v>
      </c>
      <c r="H687" s="28">
        <v>14.42</v>
      </c>
      <c r="I687" s="34"/>
      <c r="J687" s="34"/>
      <c r="K687" s="34"/>
      <c r="L687" s="34"/>
      <c r="M687" s="34"/>
      <c r="N687" s="34"/>
      <c r="O687" s="34"/>
      <c r="P687" s="88"/>
    </row>
    <row r="688" spans="1:16" x14ac:dyDescent="0.3">
      <c r="A688" s="77" t="s">
        <v>103450</v>
      </c>
      <c r="B688" s="28" t="s">
        <v>58</v>
      </c>
      <c r="C688" s="28" t="s">
        <v>30408</v>
      </c>
      <c r="D688" s="28" t="s">
        <v>30113</v>
      </c>
      <c r="E688" s="28" t="s">
        <v>30098</v>
      </c>
      <c r="F688" s="28" t="str">
        <f>A688&amp;IF(Lookups!$B$1454="Cymraeg",C688,B688)&amp;D688&amp;E688</f>
        <v>Afon Teifi/ River TeifiLowland grazingOver1500DrainedAr</v>
      </c>
      <c r="G688" s="28">
        <v>0.48</v>
      </c>
      <c r="H688" s="28">
        <v>18.82</v>
      </c>
      <c r="I688" s="34"/>
      <c r="J688" s="34"/>
      <c r="K688" s="34"/>
      <c r="L688" s="34"/>
      <c r="M688" s="34"/>
      <c r="N688" s="34"/>
      <c r="O688" s="34"/>
      <c r="P688" s="88"/>
    </row>
    <row r="689" spans="1:16" x14ac:dyDescent="0.3">
      <c r="A689" s="77" t="s">
        <v>103450</v>
      </c>
      <c r="B689" s="28" t="s">
        <v>58</v>
      </c>
      <c r="C689" s="28" t="s">
        <v>30408</v>
      </c>
      <c r="D689" s="28" t="s">
        <v>30113</v>
      </c>
      <c r="E689" s="28" t="s">
        <v>30101</v>
      </c>
      <c r="F689" s="28" t="str">
        <f>A689&amp;IF(Lookups!$B$1454="Cymraeg",C689,B689)&amp;D689&amp;E689</f>
        <v>Afon Teifi/ River TeifiLowland grazingOver1500DrainedArGr</v>
      </c>
      <c r="G689" s="28">
        <v>2.5299999999999998</v>
      </c>
      <c r="H689" s="28">
        <v>19.68</v>
      </c>
      <c r="I689" s="34"/>
      <c r="J689" s="34"/>
      <c r="K689" s="34"/>
      <c r="L689" s="34"/>
      <c r="M689" s="34"/>
      <c r="N689" s="34"/>
      <c r="O689" s="34"/>
      <c r="P689" s="88"/>
    </row>
    <row r="690" spans="1:16" x14ac:dyDescent="0.3">
      <c r="A690" s="77" t="s">
        <v>103450</v>
      </c>
      <c r="B690" s="28" t="s">
        <v>59</v>
      </c>
      <c r="C690" s="28" t="s">
        <v>30124</v>
      </c>
      <c r="D690" s="28" t="s">
        <v>30110</v>
      </c>
      <c r="E690" s="28" t="s">
        <v>30095</v>
      </c>
      <c r="F690" s="28" t="str">
        <f>A690&amp;IF(Lookups!$B$1454="Cymraeg",C690,B690)&amp;D690&amp;E690</f>
        <v>Afon Teifi/ River TeifiMixed700to900FreeDrain</v>
      </c>
      <c r="G690" s="28">
        <v>0.13</v>
      </c>
      <c r="H690" s="28">
        <v>16.71</v>
      </c>
      <c r="I690" s="34"/>
      <c r="J690" s="34"/>
      <c r="K690" s="34"/>
      <c r="L690" s="34"/>
      <c r="M690" s="34"/>
      <c r="N690" s="34"/>
      <c r="O690" s="34"/>
      <c r="P690" s="88"/>
    </row>
    <row r="691" spans="1:16" x14ac:dyDescent="0.3">
      <c r="A691" s="77" t="s">
        <v>103450</v>
      </c>
      <c r="B691" s="28" t="s">
        <v>59</v>
      </c>
      <c r="C691" s="28" t="s">
        <v>30124</v>
      </c>
      <c r="D691" s="28" t="s">
        <v>30110</v>
      </c>
      <c r="E691" s="28" t="s">
        <v>30098</v>
      </c>
      <c r="F691" s="28" t="str">
        <f>A691&amp;IF(Lookups!$B$1454="Cymraeg",C691,B691)&amp;D691&amp;E691</f>
        <v>Afon Teifi/ River TeifiMixed700to900DrainedAr</v>
      </c>
      <c r="G691" s="28">
        <v>0.19</v>
      </c>
      <c r="H691" s="28">
        <v>13.18</v>
      </c>
      <c r="I691" s="34"/>
      <c r="J691" s="34"/>
      <c r="K691" s="34"/>
      <c r="L691" s="34"/>
      <c r="M691" s="34"/>
      <c r="N691" s="34"/>
      <c r="O691" s="34"/>
      <c r="P691" s="88"/>
    </row>
    <row r="692" spans="1:16" x14ac:dyDescent="0.3">
      <c r="A692" s="77" t="s">
        <v>103450</v>
      </c>
      <c r="B692" s="28" t="s">
        <v>59</v>
      </c>
      <c r="C692" s="28" t="s">
        <v>30124</v>
      </c>
      <c r="D692" s="28" t="s">
        <v>30110</v>
      </c>
      <c r="E692" s="28" t="s">
        <v>30101</v>
      </c>
      <c r="F692" s="28" t="str">
        <f>A692&amp;IF(Lookups!$B$1454="Cymraeg",C692,B692)&amp;D692&amp;E692</f>
        <v>Afon Teifi/ River TeifiMixed700to900DrainedArGr</v>
      </c>
      <c r="G692" s="28">
        <v>0.79</v>
      </c>
      <c r="H692" s="28">
        <v>10.36</v>
      </c>
      <c r="I692" s="34"/>
      <c r="J692" s="34"/>
      <c r="K692" s="34"/>
      <c r="L692" s="34"/>
      <c r="M692" s="34"/>
      <c r="N692" s="34"/>
      <c r="O692" s="34"/>
      <c r="P692" s="88"/>
    </row>
    <row r="693" spans="1:16" x14ac:dyDescent="0.3">
      <c r="A693" s="77" t="s">
        <v>103450</v>
      </c>
      <c r="B693" s="28" t="s">
        <v>59</v>
      </c>
      <c r="C693" s="28" t="s">
        <v>30124</v>
      </c>
      <c r="D693" s="28" t="s">
        <v>30111</v>
      </c>
      <c r="E693" s="28" t="s">
        <v>30095</v>
      </c>
      <c r="F693" s="28" t="str">
        <f>A693&amp;IF(Lookups!$B$1454="Cymraeg",C693,B693)&amp;D693&amp;E693</f>
        <v>Afon Teifi/ River TeifiMixed900to1200FreeDrain</v>
      </c>
      <c r="G693" s="28">
        <v>0.2</v>
      </c>
      <c r="H693" s="28">
        <v>18</v>
      </c>
      <c r="I693" s="34"/>
      <c r="J693" s="34"/>
      <c r="K693" s="34"/>
      <c r="L693" s="34"/>
      <c r="M693" s="34"/>
      <c r="N693" s="34"/>
      <c r="O693" s="34"/>
      <c r="P693" s="88"/>
    </row>
    <row r="694" spans="1:16" x14ac:dyDescent="0.3">
      <c r="A694" s="77" t="s">
        <v>103450</v>
      </c>
      <c r="B694" s="28" t="s">
        <v>59</v>
      </c>
      <c r="C694" s="28" t="s">
        <v>30124</v>
      </c>
      <c r="D694" s="28" t="s">
        <v>30111</v>
      </c>
      <c r="E694" s="28" t="s">
        <v>30098</v>
      </c>
      <c r="F694" s="28" t="str">
        <f>A694&amp;IF(Lookups!$B$1454="Cymraeg",C694,B694)&amp;D694&amp;E694</f>
        <v>Afon Teifi/ River TeifiMixed900to1200DrainedAr</v>
      </c>
      <c r="G694" s="28">
        <v>0.32</v>
      </c>
      <c r="H694" s="28">
        <v>17.04</v>
      </c>
      <c r="I694" s="34"/>
      <c r="J694" s="34"/>
      <c r="K694" s="34"/>
      <c r="L694" s="34"/>
      <c r="M694" s="34"/>
      <c r="N694" s="34"/>
      <c r="O694" s="34"/>
      <c r="P694" s="88"/>
    </row>
    <row r="695" spans="1:16" x14ac:dyDescent="0.3">
      <c r="A695" s="77" t="s">
        <v>103450</v>
      </c>
      <c r="B695" s="28" t="s">
        <v>59</v>
      </c>
      <c r="C695" s="28" t="s">
        <v>30124</v>
      </c>
      <c r="D695" s="28" t="s">
        <v>30111</v>
      </c>
      <c r="E695" s="28" t="s">
        <v>30101</v>
      </c>
      <c r="F695" s="28" t="str">
        <f>A695&amp;IF(Lookups!$B$1454="Cymraeg",C695,B695)&amp;D695&amp;E695</f>
        <v>Afon Teifi/ River TeifiMixed900to1200DrainedArGr</v>
      </c>
      <c r="G695" s="28">
        <v>1.29</v>
      </c>
      <c r="H695" s="28">
        <v>14.03</v>
      </c>
      <c r="I695" s="34"/>
      <c r="J695" s="34"/>
      <c r="K695" s="34"/>
      <c r="L695" s="34"/>
      <c r="M695" s="34"/>
      <c r="N695" s="34"/>
      <c r="O695" s="34"/>
      <c r="P695" s="88"/>
    </row>
    <row r="696" spans="1:16" x14ac:dyDescent="0.3">
      <c r="A696" s="77" t="s">
        <v>103450</v>
      </c>
      <c r="B696" s="28" t="s">
        <v>59</v>
      </c>
      <c r="C696" s="28" t="s">
        <v>30124</v>
      </c>
      <c r="D696" s="28" t="s">
        <v>30112</v>
      </c>
      <c r="E696" s="28" t="s">
        <v>30095</v>
      </c>
      <c r="F696" s="28" t="str">
        <f>A696&amp;IF(Lookups!$B$1454="Cymraeg",C696,B696)&amp;D696&amp;E696</f>
        <v>Afon Teifi/ River TeifiMixed1200to1500FreeDrain</v>
      </c>
      <c r="G696" s="28">
        <v>0.28000000000000003</v>
      </c>
      <c r="H696" s="28">
        <v>17.760000000000002</v>
      </c>
      <c r="I696" s="34"/>
      <c r="J696" s="34"/>
      <c r="K696" s="34"/>
      <c r="L696" s="34"/>
      <c r="M696" s="34"/>
      <c r="N696" s="34"/>
      <c r="O696" s="34"/>
      <c r="P696" s="88"/>
    </row>
    <row r="697" spans="1:16" x14ac:dyDescent="0.3">
      <c r="A697" s="77" t="s">
        <v>103450</v>
      </c>
      <c r="B697" s="28" t="s">
        <v>59</v>
      </c>
      <c r="C697" s="28" t="s">
        <v>30124</v>
      </c>
      <c r="D697" s="28" t="s">
        <v>30112</v>
      </c>
      <c r="E697" s="28" t="s">
        <v>30098</v>
      </c>
      <c r="F697" s="28" t="str">
        <f>A697&amp;IF(Lookups!$B$1454="Cymraeg",C697,B697)&amp;D697&amp;E697</f>
        <v>Afon Teifi/ River TeifiMixed1200to1500DrainedAr</v>
      </c>
      <c r="G697" s="28">
        <v>0.5</v>
      </c>
      <c r="H697" s="28">
        <v>19.43</v>
      </c>
      <c r="I697" s="34"/>
      <c r="J697" s="34"/>
      <c r="K697" s="34"/>
      <c r="L697" s="34"/>
      <c r="M697" s="34"/>
      <c r="N697" s="34"/>
      <c r="O697" s="34"/>
      <c r="P697" s="88"/>
    </row>
    <row r="698" spans="1:16" x14ac:dyDescent="0.3">
      <c r="A698" s="77" t="s">
        <v>103450</v>
      </c>
      <c r="B698" s="28" t="s">
        <v>59</v>
      </c>
      <c r="C698" s="28" t="s">
        <v>30124</v>
      </c>
      <c r="D698" s="28" t="s">
        <v>30112</v>
      </c>
      <c r="E698" s="28" t="s">
        <v>30101</v>
      </c>
      <c r="F698" s="28" t="str">
        <f>A698&amp;IF(Lookups!$B$1454="Cymraeg",C698,B698)&amp;D698&amp;E698</f>
        <v>Afon Teifi/ River TeifiMixed1200to1500DrainedArGr</v>
      </c>
      <c r="G698" s="28">
        <v>1.85</v>
      </c>
      <c r="H698" s="28">
        <v>17.82</v>
      </c>
      <c r="I698" s="34"/>
      <c r="J698" s="34"/>
      <c r="K698" s="34"/>
      <c r="L698" s="34"/>
      <c r="M698" s="34"/>
      <c r="N698" s="34"/>
      <c r="O698" s="34"/>
      <c r="P698" s="88"/>
    </row>
    <row r="699" spans="1:16" x14ac:dyDescent="0.3">
      <c r="A699" s="77" t="s">
        <v>103450</v>
      </c>
      <c r="B699" s="28" t="s">
        <v>59</v>
      </c>
      <c r="C699" s="28" t="s">
        <v>30124</v>
      </c>
      <c r="D699" s="28" t="s">
        <v>30113</v>
      </c>
      <c r="E699" s="28" t="s">
        <v>30095</v>
      </c>
      <c r="F699" s="28" t="str">
        <f>A699&amp;IF(Lookups!$B$1454="Cymraeg",C699,B699)&amp;D699&amp;E699</f>
        <v>Afon Teifi/ River TeifiMixedOver1500FreeDrain</v>
      </c>
      <c r="G699" s="28">
        <v>0.43</v>
      </c>
      <c r="H699" s="28">
        <v>16.579999999999998</v>
      </c>
      <c r="I699" s="34"/>
      <c r="J699" s="34"/>
      <c r="K699" s="34"/>
      <c r="L699" s="34"/>
      <c r="M699" s="34"/>
      <c r="N699" s="34"/>
      <c r="O699" s="34"/>
      <c r="P699" s="88"/>
    </row>
    <row r="700" spans="1:16" x14ac:dyDescent="0.3">
      <c r="A700" s="77" t="s">
        <v>103450</v>
      </c>
      <c r="B700" s="28" t="s">
        <v>59</v>
      </c>
      <c r="C700" s="28" t="s">
        <v>30124</v>
      </c>
      <c r="D700" s="28" t="s">
        <v>30113</v>
      </c>
      <c r="E700" s="28" t="s">
        <v>30098</v>
      </c>
      <c r="F700" s="28" t="str">
        <f>A700&amp;IF(Lookups!$B$1454="Cymraeg",C700,B700)&amp;D700&amp;E700</f>
        <v>Afon Teifi/ River TeifiMixedOver1500DrainedAr</v>
      </c>
      <c r="G700" s="28">
        <v>0.65</v>
      </c>
      <c r="H700" s="28">
        <v>21.76</v>
      </c>
      <c r="I700" s="34"/>
      <c r="J700" s="34"/>
      <c r="K700" s="34"/>
      <c r="L700" s="34"/>
      <c r="M700" s="34"/>
      <c r="N700" s="34"/>
      <c r="O700" s="34"/>
      <c r="P700" s="88"/>
    </row>
    <row r="701" spans="1:16" x14ac:dyDescent="0.3">
      <c r="A701" s="77" t="s">
        <v>103450</v>
      </c>
      <c r="B701" s="28" t="s">
        <v>59</v>
      </c>
      <c r="C701" s="28" t="s">
        <v>30124</v>
      </c>
      <c r="D701" s="28" t="s">
        <v>30113</v>
      </c>
      <c r="E701" s="28" t="s">
        <v>30101</v>
      </c>
      <c r="F701" s="28" t="str">
        <f>A701&amp;IF(Lookups!$B$1454="Cymraeg",C701,B701)&amp;D701&amp;E701</f>
        <v>Afon Teifi/ River TeifiMixedOver1500DrainedArGr</v>
      </c>
      <c r="G701" s="28">
        <v>2.78</v>
      </c>
      <c r="H701" s="28">
        <v>22.82</v>
      </c>
      <c r="I701" s="34"/>
      <c r="J701" s="34"/>
      <c r="K701" s="34"/>
      <c r="L701" s="34"/>
      <c r="M701" s="34"/>
      <c r="N701" s="34"/>
      <c r="O701" s="34"/>
      <c r="P701" s="88"/>
    </row>
    <row r="702" spans="1:16" x14ac:dyDescent="0.3">
      <c r="A702" s="77" t="s">
        <v>103450</v>
      </c>
      <c r="B702" s="28" t="s">
        <v>30117</v>
      </c>
      <c r="C702" s="28" t="s">
        <v>30409</v>
      </c>
      <c r="D702" s="28" t="s">
        <v>30110</v>
      </c>
      <c r="E702" s="28" t="s">
        <v>30095</v>
      </c>
      <c r="F702" s="28" t="str">
        <f>A702&amp;IF(Lookups!$B$1454="Cymraeg",C702,B702)&amp;D702&amp;E702</f>
        <v>Afon Teifi/ River TeifiOutdoor pig farming700to900FreeDrain</v>
      </c>
      <c r="G702" s="28">
        <v>0.24</v>
      </c>
      <c r="H702" s="28">
        <v>30.45</v>
      </c>
      <c r="I702" s="34"/>
      <c r="J702" s="34"/>
      <c r="K702" s="34"/>
      <c r="L702" s="34"/>
      <c r="M702" s="34"/>
      <c r="N702" s="34"/>
      <c r="O702" s="34"/>
      <c r="P702" s="88"/>
    </row>
    <row r="703" spans="1:16" x14ac:dyDescent="0.3">
      <c r="A703" s="77" t="s">
        <v>103450</v>
      </c>
      <c r="B703" s="28" t="s">
        <v>30117</v>
      </c>
      <c r="C703" s="28" t="s">
        <v>30409</v>
      </c>
      <c r="D703" s="28" t="s">
        <v>30110</v>
      </c>
      <c r="E703" s="28" t="s">
        <v>30098</v>
      </c>
      <c r="F703" s="28" t="str">
        <f>A703&amp;IF(Lookups!$B$1454="Cymraeg",C703,B703)&amp;D703&amp;E703</f>
        <v>Afon Teifi/ River TeifiOutdoor pig farming700to900DrainedAr</v>
      </c>
      <c r="G703" s="28">
        <v>1.1000000000000001</v>
      </c>
      <c r="H703" s="28">
        <v>25.73</v>
      </c>
      <c r="I703" s="34"/>
      <c r="J703" s="34"/>
      <c r="K703" s="34"/>
      <c r="L703" s="34"/>
      <c r="M703" s="34"/>
      <c r="N703" s="34"/>
      <c r="O703" s="34"/>
      <c r="P703" s="88"/>
    </row>
    <row r="704" spans="1:16" x14ac:dyDescent="0.3">
      <c r="A704" s="77" t="s">
        <v>103450</v>
      </c>
      <c r="B704" s="28" t="s">
        <v>30117</v>
      </c>
      <c r="C704" s="28" t="s">
        <v>30409</v>
      </c>
      <c r="D704" s="28" t="s">
        <v>30110</v>
      </c>
      <c r="E704" s="28" t="s">
        <v>30101</v>
      </c>
      <c r="F704" s="28" t="str">
        <f>A704&amp;IF(Lookups!$B$1454="Cymraeg",C704,B704)&amp;D704&amp;E704</f>
        <v>Afon Teifi/ River TeifiOutdoor pig farming700to900DrainedArGr</v>
      </c>
      <c r="G704" s="28">
        <v>1.35</v>
      </c>
      <c r="H704" s="28">
        <v>24.94</v>
      </c>
      <c r="I704" s="34"/>
      <c r="J704" s="34"/>
      <c r="K704" s="34"/>
      <c r="L704" s="34"/>
      <c r="M704" s="34"/>
      <c r="N704" s="34"/>
      <c r="O704" s="34"/>
      <c r="P704" s="88"/>
    </row>
    <row r="705" spans="1:16" x14ac:dyDescent="0.3">
      <c r="A705" s="77" t="s">
        <v>103450</v>
      </c>
      <c r="B705" s="28" t="s">
        <v>30117</v>
      </c>
      <c r="C705" s="28" t="s">
        <v>30409</v>
      </c>
      <c r="D705" s="28" t="s">
        <v>30111</v>
      </c>
      <c r="E705" s="28" t="s">
        <v>30095</v>
      </c>
      <c r="F705" s="28" t="str">
        <f>A705&amp;IF(Lookups!$B$1454="Cymraeg",C705,B705)&amp;D705&amp;E705</f>
        <v>Afon Teifi/ River TeifiOutdoor pig farming900to1200FreeDrain</v>
      </c>
      <c r="G705" s="28">
        <v>0.42</v>
      </c>
      <c r="H705" s="28">
        <v>32.380000000000003</v>
      </c>
      <c r="I705" s="34"/>
      <c r="J705" s="34"/>
      <c r="K705" s="34"/>
      <c r="L705" s="34"/>
      <c r="M705" s="34"/>
      <c r="N705" s="34"/>
      <c r="O705" s="34"/>
      <c r="P705" s="88"/>
    </row>
    <row r="706" spans="1:16" x14ac:dyDescent="0.3">
      <c r="A706" s="77" t="s">
        <v>103450</v>
      </c>
      <c r="B706" s="28" t="s">
        <v>30117</v>
      </c>
      <c r="C706" s="28" t="s">
        <v>30409</v>
      </c>
      <c r="D706" s="28" t="s">
        <v>30111</v>
      </c>
      <c r="E706" s="28" t="s">
        <v>30098</v>
      </c>
      <c r="F706" s="28" t="str">
        <f>A706&amp;IF(Lookups!$B$1454="Cymraeg",C706,B706)&amp;D706&amp;E706</f>
        <v>Afon Teifi/ River TeifiOutdoor pig farming900to1200DrainedAr</v>
      </c>
      <c r="G706" s="28">
        <v>2.0699999999999998</v>
      </c>
      <c r="H706" s="28">
        <v>33.340000000000003</v>
      </c>
      <c r="I706" s="34"/>
      <c r="J706" s="34"/>
      <c r="K706" s="34"/>
      <c r="L706" s="34"/>
      <c r="M706" s="34"/>
      <c r="N706" s="34"/>
      <c r="O706" s="34"/>
      <c r="P706" s="88"/>
    </row>
    <row r="707" spans="1:16" x14ac:dyDescent="0.3">
      <c r="A707" s="77" t="s">
        <v>103450</v>
      </c>
      <c r="B707" s="28" t="s">
        <v>30117</v>
      </c>
      <c r="C707" s="28" t="s">
        <v>30409</v>
      </c>
      <c r="D707" s="28" t="s">
        <v>30111</v>
      </c>
      <c r="E707" s="28" t="s">
        <v>30101</v>
      </c>
      <c r="F707" s="28" t="str">
        <f>A707&amp;IF(Lookups!$B$1454="Cymraeg",C707,B707)&amp;D707&amp;E707</f>
        <v>Afon Teifi/ River TeifiOutdoor pig farming900to1200DrainedArGr</v>
      </c>
      <c r="G707" s="28">
        <v>2.1800000000000002</v>
      </c>
      <c r="H707" s="28">
        <v>29.26</v>
      </c>
      <c r="I707" s="34"/>
      <c r="J707" s="34"/>
      <c r="K707" s="34"/>
      <c r="L707" s="34"/>
      <c r="M707" s="34"/>
      <c r="N707" s="34"/>
      <c r="O707" s="34"/>
      <c r="P707" s="88"/>
    </row>
    <row r="708" spans="1:16" x14ac:dyDescent="0.3">
      <c r="A708" s="77" t="s">
        <v>103450</v>
      </c>
      <c r="B708" s="28" t="s">
        <v>30117</v>
      </c>
      <c r="C708" s="28" t="s">
        <v>30409</v>
      </c>
      <c r="D708" s="28" t="s">
        <v>30112</v>
      </c>
      <c r="E708" s="28" t="s">
        <v>30095</v>
      </c>
      <c r="F708" s="28" t="str">
        <f>A708&amp;IF(Lookups!$B$1454="Cymraeg",C708,B708)&amp;D708&amp;E708</f>
        <v>Afon Teifi/ River TeifiOutdoor pig farming1200to1500FreeDrain</v>
      </c>
      <c r="G708" s="28">
        <v>0.62</v>
      </c>
      <c r="H708" s="28">
        <v>33.130000000000003</v>
      </c>
      <c r="I708" s="34"/>
      <c r="J708" s="34"/>
      <c r="K708" s="34"/>
      <c r="L708" s="34"/>
      <c r="M708" s="34"/>
      <c r="N708" s="34"/>
      <c r="O708" s="34"/>
      <c r="P708" s="88"/>
    </row>
    <row r="709" spans="1:16" x14ac:dyDescent="0.3">
      <c r="A709" s="77" t="s">
        <v>103450</v>
      </c>
      <c r="B709" s="28" t="s">
        <v>30117</v>
      </c>
      <c r="C709" s="28" t="s">
        <v>30409</v>
      </c>
      <c r="D709" s="28" t="s">
        <v>30112</v>
      </c>
      <c r="E709" s="28" t="s">
        <v>30098</v>
      </c>
      <c r="F709" s="28" t="str">
        <f>A709&amp;IF(Lookups!$B$1454="Cymraeg",C709,B709)&amp;D709&amp;E709</f>
        <v>Afon Teifi/ River TeifiOutdoor pig farming1200to1500DrainedAr</v>
      </c>
      <c r="G709" s="28">
        <v>3.3</v>
      </c>
      <c r="H709" s="28">
        <v>41.19</v>
      </c>
      <c r="I709" s="34"/>
      <c r="J709" s="34"/>
      <c r="K709" s="34"/>
      <c r="L709" s="34"/>
      <c r="M709" s="34"/>
      <c r="N709" s="34"/>
      <c r="O709" s="34"/>
      <c r="P709" s="88"/>
    </row>
    <row r="710" spans="1:16" x14ac:dyDescent="0.3">
      <c r="A710" s="77" t="s">
        <v>103450</v>
      </c>
      <c r="B710" s="28" t="s">
        <v>30117</v>
      </c>
      <c r="C710" s="28" t="s">
        <v>30409</v>
      </c>
      <c r="D710" s="28" t="s">
        <v>30112</v>
      </c>
      <c r="E710" s="28" t="s">
        <v>30101</v>
      </c>
      <c r="F710" s="28" t="str">
        <f>A710&amp;IF(Lookups!$B$1454="Cymraeg",C710,B710)&amp;D710&amp;E710</f>
        <v>Afon Teifi/ River TeifiOutdoor pig farming1200to1500DrainedArGr</v>
      </c>
      <c r="G710" s="28">
        <v>3.08</v>
      </c>
      <c r="H710" s="28">
        <v>35.5</v>
      </c>
      <c r="I710" s="34"/>
      <c r="J710" s="34"/>
      <c r="K710" s="34"/>
      <c r="L710" s="34"/>
      <c r="M710" s="34"/>
      <c r="N710" s="34"/>
      <c r="O710" s="34"/>
      <c r="P710" s="88"/>
    </row>
    <row r="711" spans="1:16" x14ac:dyDescent="0.3">
      <c r="A711" s="77" t="s">
        <v>103450</v>
      </c>
      <c r="B711" s="28" t="s">
        <v>30117</v>
      </c>
      <c r="C711" s="28" t="s">
        <v>30409</v>
      </c>
      <c r="D711" s="28" t="s">
        <v>30113</v>
      </c>
      <c r="E711" s="28" t="s">
        <v>30095</v>
      </c>
      <c r="F711" s="28" t="str">
        <f>A711&amp;IF(Lookups!$B$1454="Cymraeg",C711,B711)&amp;D711&amp;E711</f>
        <v>Afon Teifi/ River TeifiOutdoor pig farmingOver1500FreeDrain</v>
      </c>
      <c r="G711" s="28">
        <v>1.17</v>
      </c>
      <c r="H711" s="28">
        <v>35.409999999999997</v>
      </c>
      <c r="I711" s="34"/>
      <c r="J711" s="34"/>
      <c r="K711" s="34"/>
      <c r="L711" s="34"/>
      <c r="M711" s="34"/>
      <c r="N711" s="34"/>
      <c r="O711" s="34"/>
      <c r="P711" s="88"/>
    </row>
    <row r="712" spans="1:16" x14ac:dyDescent="0.3">
      <c r="A712" s="77" t="s">
        <v>103450</v>
      </c>
      <c r="B712" s="28" t="s">
        <v>30117</v>
      </c>
      <c r="C712" s="28" t="s">
        <v>30409</v>
      </c>
      <c r="D712" s="28" t="s">
        <v>30113</v>
      </c>
      <c r="E712" s="28" t="s">
        <v>30098</v>
      </c>
      <c r="F712" s="28" t="str">
        <f>A712&amp;IF(Lookups!$B$1454="Cymraeg",C712,B712)&amp;D712&amp;E712</f>
        <v>Afon Teifi/ River TeifiOutdoor pig farmingOver1500DrainedAr</v>
      </c>
      <c r="G712" s="28">
        <v>4.34</v>
      </c>
      <c r="H712" s="28">
        <v>50.83</v>
      </c>
      <c r="I712" s="34"/>
      <c r="J712" s="34"/>
      <c r="K712" s="34"/>
      <c r="L712" s="34"/>
      <c r="M712" s="34"/>
      <c r="N712" s="34"/>
      <c r="O712" s="34"/>
      <c r="P712" s="88"/>
    </row>
    <row r="713" spans="1:16" x14ac:dyDescent="0.3">
      <c r="A713" s="77" t="s">
        <v>103450</v>
      </c>
      <c r="B713" s="28" t="s">
        <v>30117</v>
      </c>
      <c r="C713" s="28" t="s">
        <v>30409</v>
      </c>
      <c r="D713" s="28" t="s">
        <v>30113</v>
      </c>
      <c r="E713" s="28" t="s">
        <v>30101</v>
      </c>
      <c r="F713" s="28" t="str">
        <f>A713&amp;IF(Lookups!$B$1454="Cymraeg",C713,B713)&amp;D713&amp;E713</f>
        <v>Afon Teifi/ River TeifiOutdoor pig farmingOver1500DrainedArGr</v>
      </c>
      <c r="G713" s="28">
        <v>6.08</v>
      </c>
      <c r="H713" s="28">
        <v>45.91</v>
      </c>
      <c r="I713" s="34"/>
      <c r="J713" s="34"/>
      <c r="K713" s="34"/>
      <c r="L713" s="34"/>
      <c r="M713" s="34"/>
      <c r="N713" s="34"/>
      <c r="O713" s="34"/>
      <c r="P713" s="88"/>
    </row>
    <row r="714" spans="1:16" x14ac:dyDescent="0.3">
      <c r="A714" s="77" t="s">
        <v>103451</v>
      </c>
      <c r="B714" s="28" t="s">
        <v>50</v>
      </c>
      <c r="C714" s="28" t="s">
        <v>30119</v>
      </c>
      <c r="D714" s="28" t="s">
        <v>30112</v>
      </c>
      <c r="E714" s="28" t="s">
        <v>30095</v>
      </c>
      <c r="F714" s="28" t="str">
        <f>A714&amp;IF(Lookups!$B$1454="Cymraeg",C714,B714)&amp;D714&amp;E714</f>
        <v>Afon Tywi/ River TywiCereals1200to1500FreeDrain</v>
      </c>
      <c r="G714" s="28">
        <v>0.16</v>
      </c>
      <c r="H714" s="28">
        <v>7.52</v>
      </c>
      <c r="I714" s="34"/>
      <c r="J714" s="34"/>
      <c r="K714" s="34"/>
      <c r="L714" s="34"/>
      <c r="M714" s="34"/>
      <c r="N714" s="34"/>
      <c r="O714" s="34"/>
      <c r="P714" s="88"/>
    </row>
    <row r="715" spans="1:16" x14ac:dyDescent="0.3">
      <c r="A715" s="77" t="s">
        <v>103451</v>
      </c>
      <c r="B715" s="28" t="s">
        <v>50</v>
      </c>
      <c r="C715" s="28" t="s">
        <v>30119</v>
      </c>
      <c r="D715" s="28" t="s">
        <v>30112</v>
      </c>
      <c r="E715" s="28" t="s">
        <v>30098</v>
      </c>
      <c r="F715" s="28" t="str">
        <f>A715&amp;IF(Lookups!$B$1454="Cymraeg",C715,B715)&amp;D715&amp;E715</f>
        <v>Afon Tywi/ River TywiCereals1200to1500DrainedAr</v>
      </c>
      <c r="G715" s="28">
        <v>0.27</v>
      </c>
      <c r="H715" s="28">
        <v>8.06</v>
      </c>
      <c r="I715" s="34"/>
      <c r="J715" s="34"/>
      <c r="K715" s="34"/>
      <c r="L715" s="34"/>
      <c r="M715" s="34"/>
      <c r="N715" s="34"/>
      <c r="O715" s="34"/>
      <c r="P715" s="88"/>
    </row>
    <row r="716" spans="1:16" x14ac:dyDescent="0.3">
      <c r="A716" s="77" t="s">
        <v>103451</v>
      </c>
      <c r="B716" s="28" t="s">
        <v>50</v>
      </c>
      <c r="C716" s="28" t="s">
        <v>30119</v>
      </c>
      <c r="D716" s="28" t="s">
        <v>30112</v>
      </c>
      <c r="E716" s="28" t="s">
        <v>30101</v>
      </c>
      <c r="F716" s="28" t="str">
        <f>A716&amp;IF(Lookups!$B$1454="Cymraeg",C716,B716)&amp;D716&amp;E716</f>
        <v>Afon Tywi/ River TywiCereals1200to1500DrainedArGr</v>
      </c>
      <c r="G716" s="28">
        <v>0.9</v>
      </c>
      <c r="H716" s="28">
        <v>7.7</v>
      </c>
      <c r="I716" s="34"/>
      <c r="J716" s="34"/>
      <c r="K716" s="34"/>
      <c r="L716" s="34"/>
      <c r="M716" s="34"/>
      <c r="N716" s="34"/>
      <c r="O716" s="34"/>
      <c r="P716" s="88"/>
    </row>
    <row r="717" spans="1:16" x14ac:dyDescent="0.3">
      <c r="A717" s="77" t="s">
        <v>103451</v>
      </c>
      <c r="B717" s="28" t="s">
        <v>50</v>
      </c>
      <c r="C717" s="28" t="s">
        <v>30119</v>
      </c>
      <c r="D717" s="28" t="s">
        <v>30113</v>
      </c>
      <c r="E717" s="28" t="s">
        <v>30095</v>
      </c>
      <c r="F717" s="28" t="str">
        <f>A717&amp;IF(Lookups!$B$1454="Cymraeg",C717,B717)&amp;D717&amp;E717</f>
        <v>Afon Tywi/ River TywiCerealsOver1500FreeDrain</v>
      </c>
      <c r="G717" s="28">
        <v>0.26</v>
      </c>
      <c r="H717" s="28">
        <v>7.28</v>
      </c>
      <c r="I717" s="34"/>
      <c r="J717" s="34"/>
      <c r="K717" s="34"/>
      <c r="L717" s="34"/>
      <c r="M717" s="34"/>
      <c r="N717" s="34"/>
      <c r="O717" s="34"/>
      <c r="P717" s="88"/>
    </row>
    <row r="718" spans="1:16" x14ac:dyDescent="0.3">
      <c r="A718" s="77" t="s">
        <v>103451</v>
      </c>
      <c r="B718" s="28" t="s">
        <v>50</v>
      </c>
      <c r="C718" s="28" t="s">
        <v>30119</v>
      </c>
      <c r="D718" s="28" t="s">
        <v>30113</v>
      </c>
      <c r="E718" s="28" t="s">
        <v>30098</v>
      </c>
      <c r="F718" s="28" t="str">
        <f>A718&amp;IF(Lookups!$B$1454="Cymraeg",C718,B718)&amp;D718&amp;E718</f>
        <v>Afon Tywi/ River TywiCerealsOver1500DrainedAr</v>
      </c>
      <c r="G718" s="28">
        <v>0.36</v>
      </c>
      <c r="H718" s="28">
        <v>9.0299999999999994</v>
      </c>
      <c r="I718" s="34"/>
      <c r="J718" s="34"/>
      <c r="K718" s="34"/>
      <c r="L718" s="34"/>
      <c r="M718" s="34"/>
      <c r="N718" s="34"/>
      <c r="O718" s="34"/>
      <c r="P718" s="88"/>
    </row>
    <row r="719" spans="1:16" x14ac:dyDescent="0.3">
      <c r="A719" s="77" t="s">
        <v>103451</v>
      </c>
      <c r="B719" s="28" t="s">
        <v>50</v>
      </c>
      <c r="C719" s="28" t="s">
        <v>30119</v>
      </c>
      <c r="D719" s="28" t="s">
        <v>30113</v>
      </c>
      <c r="E719" s="28" t="s">
        <v>30101</v>
      </c>
      <c r="F719" s="28" t="str">
        <f>A719&amp;IF(Lookups!$B$1454="Cymraeg",C719,B719)&amp;D719&amp;E719</f>
        <v>Afon Tywi/ River TywiCerealsOver1500DrainedArGr</v>
      </c>
      <c r="G719" s="28">
        <v>1.42</v>
      </c>
      <c r="H719" s="28">
        <v>9.7899999999999991</v>
      </c>
      <c r="I719" s="34"/>
      <c r="J719" s="34"/>
      <c r="K719" s="34"/>
      <c r="L719" s="34"/>
      <c r="M719" s="34"/>
      <c r="N719" s="34"/>
      <c r="O719" s="34"/>
      <c r="P719" s="88"/>
    </row>
    <row r="720" spans="1:16" x14ac:dyDescent="0.3">
      <c r="A720" s="77" t="s">
        <v>103451</v>
      </c>
      <c r="B720" s="28" t="s">
        <v>30114</v>
      </c>
      <c r="C720" s="28" t="s">
        <v>30120</v>
      </c>
      <c r="D720" s="28" t="s">
        <v>30112</v>
      </c>
      <c r="E720" s="28" t="s">
        <v>30095</v>
      </c>
      <c r="F720" s="28" t="str">
        <f>A720&amp;IF(Lookups!$B$1454="Cymraeg",C720,B720)&amp;D720&amp;E720</f>
        <v>Afon Tywi/ River TywiGeneral cropping1200to1500FreeDrain</v>
      </c>
      <c r="G720" s="28">
        <v>0.17</v>
      </c>
      <c r="H720" s="28">
        <v>5.63</v>
      </c>
      <c r="I720" s="34"/>
      <c r="J720" s="34"/>
      <c r="K720" s="34"/>
      <c r="L720" s="34"/>
      <c r="M720" s="34"/>
      <c r="N720" s="34"/>
      <c r="O720" s="34"/>
      <c r="P720" s="88"/>
    </row>
    <row r="721" spans="1:16" x14ac:dyDescent="0.3">
      <c r="A721" s="77" t="s">
        <v>103451</v>
      </c>
      <c r="B721" s="28" t="s">
        <v>30114</v>
      </c>
      <c r="C721" s="28" t="s">
        <v>30120</v>
      </c>
      <c r="D721" s="28" t="s">
        <v>30112</v>
      </c>
      <c r="E721" s="28" t="s">
        <v>30098</v>
      </c>
      <c r="F721" s="28" t="str">
        <f>A721&amp;IF(Lookups!$B$1454="Cymraeg",C721,B721)&amp;D721&amp;E721</f>
        <v>Afon Tywi/ River TywiGeneral cropping1200to1500DrainedAr</v>
      </c>
      <c r="G721" s="28">
        <v>0.31</v>
      </c>
      <c r="H721" s="28">
        <v>5.97</v>
      </c>
      <c r="I721" s="34"/>
      <c r="J721" s="34"/>
      <c r="K721" s="34"/>
      <c r="L721" s="34"/>
      <c r="M721" s="34"/>
      <c r="N721" s="34"/>
      <c r="O721" s="34"/>
      <c r="P721" s="88"/>
    </row>
    <row r="722" spans="1:16" x14ac:dyDescent="0.3">
      <c r="A722" s="77" t="s">
        <v>103451</v>
      </c>
      <c r="B722" s="28" t="s">
        <v>30114</v>
      </c>
      <c r="C722" s="28" t="s">
        <v>30120</v>
      </c>
      <c r="D722" s="28" t="s">
        <v>30112</v>
      </c>
      <c r="E722" s="28" t="s">
        <v>30101</v>
      </c>
      <c r="F722" s="28" t="str">
        <f>A722&amp;IF(Lookups!$B$1454="Cymraeg",C722,B722)&amp;D722&amp;E722</f>
        <v>Afon Tywi/ River TywiGeneral cropping1200to1500DrainedArGr</v>
      </c>
      <c r="G722" s="28">
        <v>0.99</v>
      </c>
      <c r="H722" s="28">
        <v>5.73</v>
      </c>
      <c r="I722" s="34"/>
      <c r="J722" s="34"/>
      <c r="K722" s="34"/>
      <c r="L722" s="34"/>
      <c r="M722" s="34"/>
      <c r="N722" s="34"/>
      <c r="O722" s="34"/>
      <c r="P722" s="88"/>
    </row>
    <row r="723" spans="1:16" x14ac:dyDescent="0.3">
      <c r="A723" s="77" t="s">
        <v>103451</v>
      </c>
      <c r="B723" s="28" t="s">
        <v>30114</v>
      </c>
      <c r="C723" s="28" t="s">
        <v>30120</v>
      </c>
      <c r="D723" s="28" t="s">
        <v>30113</v>
      </c>
      <c r="E723" s="28" t="s">
        <v>30095</v>
      </c>
      <c r="F723" s="28" t="str">
        <f>A723&amp;IF(Lookups!$B$1454="Cymraeg",C723,B723)&amp;D723&amp;E723</f>
        <v>Afon Tywi/ River TywiGeneral croppingOver1500FreeDrain</v>
      </c>
      <c r="G723" s="28">
        <v>0.28999999999999998</v>
      </c>
      <c r="H723" s="28">
        <v>5.51</v>
      </c>
      <c r="I723" s="34"/>
      <c r="J723" s="34"/>
      <c r="K723" s="34"/>
      <c r="L723" s="34"/>
      <c r="M723" s="34"/>
      <c r="N723" s="34"/>
      <c r="O723" s="34"/>
      <c r="P723" s="88"/>
    </row>
    <row r="724" spans="1:16" x14ac:dyDescent="0.3">
      <c r="A724" s="77" t="s">
        <v>103451</v>
      </c>
      <c r="B724" s="28" t="s">
        <v>30114</v>
      </c>
      <c r="C724" s="28" t="s">
        <v>30120</v>
      </c>
      <c r="D724" s="28" t="s">
        <v>30113</v>
      </c>
      <c r="E724" s="28" t="s">
        <v>30098</v>
      </c>
      <c r="F724" s="28" t="str">
        <f>A724&amp;IF(Lookups!$B$1454="Cymraeg",C724,B724)&amp;D724&amp;E724</f>
        <v>Afon Tywi/ River TywiGeneral croppingOver1500DrainedAr</v>
      </c>
      <c r="G724" s="28">
        <v>0.42</v>
      </c>
      <c r="H724" s="28">
        <v>6.77</v>
      </c>
      <c r="I724" s="34"/>
      <c r="J724" s="34"/>
      <c r="K724" s="34"/>
      <c r="L724" s="34"/>
      <c r="M724" s="34"/>
      <c r="N724" s="34"/>
      <c r="O724" s="34"/>
      <c r="P724" s="88"/>
    </row>
    <row r="725" spans="1:16" x14ac:dyDescent="0.3">
      <c r="A725" s="77" t="s">
        <v>103451</v>
      </c>
      <c r="B725" s="28" t="s">
        <v>30114</v>
      </c>
      <c r="C725" s="28" t="s">
        <v>30120</v>
      </c>
      <c r="D725" s="28" t="s">
        <v>30113</v>
      </c>
      <c r="E725" s="28" t="s">
        <v>30101</v>
      </c>
      <c r="F725" s="28" t="str">
        <f>A725&amp;IF(Lookups!$B$1454="Cymraeg",C725,B725)&amp;D725&amp;E725</f>
        <v>Afon Tywi/ River TywiGeneral croppingOver1500DrainedArGr</v>
      </c>
      <c r="G725" s="28">
        <v>1.6</v>
      </c>
      <c r="H725" s="28">
        <v>7.74</v>
      </c>
      <c r="I725" s="34"/>
      <c r="J725" s="34"/>
      <c r="K725" s="34"/>
      <c r="L725" s="34"/>
      <c r="M725" s="34"/>
      <c r="N725" s="34"/>
      <c r="O725" s="34"/>
      <c r="P725" s="88"/>
    </row>
    <row r="726" spans="1:16" x14ac:dyDescent="0.3">
      <c r="A726" s="77" t="s">
        <v>103451</v>
      </c>
      <c r="B726" s="28" t="s">
        <v>52</v>
      </c>
      <c r="C726" s="28" t="s">
        <v>30121</v>
      </c>
      <c r="D726" s="28" t="s">
        <v>30112</v>
      </c>
      <c r="E726" s="28" t="s">
        <v>30095</v>
      </c>
      <c r="F726" s="28" t="str">
        <f>A726&amp;IF(Lookups!$B$1454="Cymraeg",C726,B726)&amp;D726&amp;E726</f>
        <v>Afon Tywi/ River TywiHorticulture1200to1500FreeDrain</v>
      </c>
      <c r="G726" s="28">
        <v>0.18</v>
      </c>
      <c r="H726" s="28">
        <v>7.05</v>
      </c>
      <c r="I726" s="34"/>
      <c r="J726" s="34"/>
      <c r="K726" s="34"/>
      <c r="L726" s="34"/>
      <c r="M726" s="34"/>
      <c r="N726" s="34"/>
      <c r="O726" s="34"/>
      <c r="P726" s="88"/>
    </row>
    <row r="727" spans="1:16" x14ac:dyDescent="0.3">
      <c r="A727" s="77" t="s">
        <v>103451</v>
      </c>
      <c r="B727" s="28" t="s">
        <v>52</v>
      </c>
      <c r="C727" s="28" t="s">
        <v>30121</v>
      </c>
      <c r="D727" s="28" t="s">
        <v>30112</v>
      </c>
      <c r="E727" s="28" t="s">
        <v>30098</v>
      </c>
      <c r="F727" s="28" t="str">
        <f>A727&amp;IF(Lookups!$B$1454="Cymraeg",C727,B727)&amp;D727&amp;E727</f>
        <v>Afon Tywi/ River TywiHorticulture1200to1500DrainedAr</v>
      </c>
      <c r="G727" s="28">
        <v>0.43</v>
      </c>
      <c r="H727" s="28">
        <v>7.42</v>
      </c>
      <c r="I727" s="34"/>
      <c r="J727" s="34"/>
      <c r="K727" s="34"/>
      <c r="L727" s="34"/>
      <c r="M727" s="34"/>
      <c r="N727" s="34"/>
      <c r="O727" s="34"/>
      <c r="P727" s="88"/>
    </row>
    <row r="728" spans="1:16" x14ac:dyDescent="0.3">
      <c r="A728" s="77" t="s">
        <v>103451</v>
      </c>
      <c r="B728" s="28" t="s">
        <v>52</v>
      </c>
      <c r="C728" s="28" t="s">
        <v>30121</v>
      </c>
      <c r="D728" s="28" t="s">
        <v>30112</v>
      </c>
      <c r="E728" s="28" t="s">
        <v>30101</v>
      </c>
      <c r="F728" s="28" t="str">
        <f>A728&amp;IF(Lookups!$B$1454="Cymraeg",C728,B728)&amp;D728&amp;E728</f>
        <v>Afon Tywi/ River TywiHorticulture1200to1500DrainedArGr</v>
      </c>
      <c r="G728" s="28">
        <v>0.98</v>
      </c>
      <c r="H728" s="28">
        <v>6.87</v>
      </c>
      <c r="I728" s="34"/>
      <c r="J728" s="34"/>
      <c r="K728" s="34"/>
      <c r="L728" s="34"/>
      <c r="M728" s="34"/>
      <c r="N728" s="34"/>
      <c r="O728" s="34"/>
      <c r="P728" s="88"/>
    </row>
    <row r="729" spans="1:16" x14ac:dyDescent="0.3">
      <c r="A729" s="77" t="s">
        <v>103451</v>
      </c>
      <c r="B729" s="28" t="s">
        <v>52</v>
      </c>
      <c r="C729" s="28" t="s">
        <v>30121</v>
      </c>
      <c r="D729" s="28" t="s">
        <v>30113</v>
      </c>
      <c r="E729" s="28" t="s">
        <v>30095</v>
      </c>
      <c r="F729" s="28" t="str">
        <f>A729&amp;IF(Lookups!$B$1454="Cymraeg",C729,B729)&amp;D729&amp;E729</f>
        <v>Afon Tywi/ River TywiHorticultureOver1500FreeDrain</v>
      </c>
      <c r="G729" s="28">
        <v>0.32</v>
      </c>
      <c r="H729" s="28">
        <v>7.05</v>
      </c>
      <c r="I729" s="34"/>
      <c r="J729" s="34"/>
      <c r="K729" s="34"/>
      <c r="L729" s="34"/>
      <c r="M729" s="34"/>
      <c r="N729" s="34"/>
      <c r="O729" s="34"/>
      <c r="P729" s="88"/>
    </row>
    <row r="730" spans="1:16" x14ac:dyDescent="0.3">
      <c r="A730" s="77" t="s">
        <v>103451</v>
      </c>
      <c r="B730" s="28" t="s">
        <v>52</v>
      </c>
      <c r="C730" s="28" t="s">
        <v>30121</v>
      </c>
      <c r="D730" s="28" t="s">
        <v>30113</v>
      </c>
      <c r="E730" s="28" t="s">
        <v>30098</v>
      </c>
      <c r="F730" s="28" t="str">
        <f>A730&amp;IF(Lookups!$B$1454="Cymraeg",C730,B730)&amp;D730&amp;E730</f>
        <v>Afon Tywi/ River TywiHorticultureOver1500DrainedAr</v>
      </c>
      <c r="G730" s="28">
        <v>0.59</v>
      </c>
      <c r="H730" s="28">
        <v>8.51</v>
      </c>
      <c r="I730" s="34"/>
      <c r="J730" s="34"/>
      <c r="K730" s="34"/>
      <c r="L730" s="34"/>
      <c r="M730" s="34"/>
      <c r="N730" s="34"/>
      <c r="O730" s="34"/>
      <c r="P730" s="88"/>
    </row>
    <row r="731" spans="1:16" x14ac:dyDescent="0.3">
      <c r="A731" s="77" t="s">
        <v>103451</v>
      </c>
      <c r="B731" s="28" t="s">
        <v>52</v>
      </c>
      <c r="C731" s="28" t="s">
        <v>30121</v>
      </c>
      <c r="D731" s="28" t="s">
        <v>30113</v>
      </c>
      <c r="E731" s="28" t="s">
        <v>30101</v>
      </c>
      <c r="F731" s="28" t="str">
        <f>A731&amp;IF(Lookups!$B$1454="Cymraeg",C731,B731)&amp;D731&amp;E731</f>
        <v>Afon Tywi/ River TywiHorticultureOver1500DrainedArGr</v>
      </c>
      <c r="G731" s="28">
        <v>1.65</v>
      </c>
      <c r="H731" s="28">
        <v>8.9600000000000009</v>
      </c>
      <c r="I731" s="34"/>
      <c r="J731" s="34"/>
      <c r="K731" s="34"/>
      <c r="L731" s="34"/>
      <c r="M731" s="34"/>
      <c r="N731" s="34"/>
      <c r="O731" s="34"/>
      <c r="P731" s="88"/>
    </row>
    <row r="732" spans="1:16" x14ac:dyDescent="0.3">
      <c r="A732" s="77" t="s">
        <v>103451</v>
      </c>
      <c r="B732" s="28" t="s">
        <v>30115</v>
      </c>
      <c r="C732" s="28" t="s">
        <v>30122</v>
      </c>
      <c r="D732" s="28" t="s">
        <v>30112</v>
      </c>
      <c r="E732" s="28" t="s">
        <v>30095</v>
      </c>
      <c r="F732" s="28" t="str">
        <f>A732&amp;IF(Lookups!$B$1454="Cymraeg",C732,B732)&amp;D732&amp;E732</f>
        <v>Afon Tywi/ River TywiIndoor pig farming1200to1500FreeDrain</v>
      </c>
      <c r="G732" s="28">
        <v>0.42</v>
      </c>
      <c r="H732" s="28">
        <v>24.11</v>
      </c>
      <c r="I732" s="34"/>
      <c r="J732" s="34"/>
      <c r="K732" s="34"/>
      <c r="L732" s="34"/>
      <c r="M732" s="34"/>
      <c r="N732" s="34"/>
      <c r="O732" s="34"/>
      <c r="P732" s="88"/>
    </row>
    <row r="733" spans="1:16" x14ac:dyDescent="0.3">
      <c r="A733" s="77" t="s">
        <v>103451</v>
      </c>
      <c r="B733" s="28" t="s">
        <v>30115</v>
      </c>
      <c r="C733" s="28" t="s">
        <v>30122</v>
      </c>
      <c r="D733" s="28" t="s">
        <v>30112</v>
      </c>
      <c r="E733" s="28" t="s">
        <v>30098</v>
      </c>
      <c r="F733" s="28" t="str">
        <f>A733&amp;IF(Lookups!$B$1454="Cymraeg",C733,B733)&amp;D733&amp;E733</f>
        <v>Afon Tywi/ River TywiIndoor pig farming1200to1500DrainedAr</v>
      </c>
      <c r="G733" s="28">
        <v>1.75</v>
      </c>
      <c r="H733" s="28">
        <v>25.76</v>
      </c>
      <c r="I733" s="34"/>
      <c r="J733" s="34"/>
      <c r="K733" s="34"/>
      <c r="L733" s="34"/>
      <c r="M733" s="34"/>
      <c r="N733" s="34"/>
      <c r="O733" s="34"/>
      <c r="P733" s="88"/>
    </row>
    <row r="734" spans="1:16" x14ac:dyDescent="0.3">
      <c r="A734" s="77" t="s">
        <v>103451</v>
      </c>
      <c r="B734" s="28" t="s">
        <v>30115</v>
      </c>
      <c r="C734" s="28" t="s">
        <v>30122</v>
      </c>
      <c r="D734" s="28" t="s">
        <v>30112</v>
      </c>
      <c r="E734" s="28" t="s">
        <v>30101</v>
      </c>
      <c r="F734" s="28" t="str">
        <f>A734&amp;IF(Lookups!$B$1454="Cymraeg",C734,B734)&amp;D734&amp;E734</f>
        <v>Afon Tywi/ River TywiIndoor pig farming1200to1500DrainedArGr</v>
      </c>
      <c r="G734" s="28">
        <v>1.99</v>
      </c>
      <c r="H734" s="28">
        <v>20.89</v>
      </c>
      <c r="I734" s="34"/>
      <c r="J734" s="34"/>
      <c r="K734" s="34"/>
      <c r="L734" s="34"/>
      <c r="M734" s="34"/>
      <c r="N734" s="34"/>
      <c r="O734" s="34"/>
      <c r="P734" s="88"/>
    </row>
    <row r="735" spans="1:16" x14ac:dyDescent="0.3">
      <c r="A735" s="77" t="s">
        <v>103451</v>
      </c>
      <c r="B735" s="28" t="s">
        <v>30115</v>
      </c>
      <c r="C735" s="28" t="s">
        <v>30122</v>
      </c>
      <c r="D735" s="28" t="s">
        <v>30113</v>
      </c>
      <c r="E735" s="28" t="s">
        <v>30095</v>
      </c>
      <c r="F735" s="28" t="str">
        <f>A735&amp;IF(Lookups!$B$1454="Cymraeg",C735,B735)&amp;D735&amp;E735</f>
        <v>Afon Tywi/ River TywiIndoor pig farmingOver1500FreeDrain</v>
      </c>
      <c r="G735" s="28">
        <v>0.77</v>
      </c>
      <c r="H735" s="28">
        <v>25.01</v>
      </c>
      <c r="I735" s="34"/>
      <c r="J735" s="34"/>
      <c r="K735" s="34"/>
      <c r="L735" s="34"/>
      <c r="M735" s="34"/>
      <c r="N735" s="34"/>
      <c r="O735" s="34"/>
      <c r="P735" s="88"/>
    </row>
    <row r="736" spans="1:16" x14ac:dyDescent="0.3">
      <c r="A736" s="77" t="s">
        <v>103451</v>
      </c>
      <c r="B736" s="28" t="s">
        <v>30115</v>
      </c>
      <c r="C736" s="28" t="s">
        <v>30122</v>
      </c>
      <c r="D736" s="28" t="s">
        <v>30113</v>
      </c>
      <c r="E736" s="28" t="s">
        <v>30098</v>
      </c>
      <c r="F736" s="28" t="str">
        <f>A736&amp;IF(Lookups!$B$1454="Cymraeg",C736,B736)&amp;D736&amp;E736</f>
        <v>Afon Tywi/ River TywiIndoor pig farmingOver1500DrainedAr</v>
      </c>
      <c r="G736" s="28">
        <v>2.37</v>
      </c>
      <c r="H736" s="28">
        <v>30.82</v>
      </c>
      <c r="I736" s="34"/>
      <c r="J736" s="34"/>
      <c r="K736" s="34"/>
      <c r="L736" s="34"/>
      <c r="M736" s="34"/>
      <c r="N736" s="34"/>
      <c r="O736" s="34"/>
      <c r="P736" s="88"/>
    </row>
    <row r="737" spans="1:16" x14ac:dyDescent="0.3">
      <c r="A737" s="77" t="s">
        <v>103451</v>
      </c>
      <c r="B737" s="28" t="s">
        <v>30115</v>
      </c>
      <c r="C737" s="28" t="s">
        <v>30122</v>
      </c>
      <c r="D737" s="28" t="s">
        <v>30113</v>
      </c>
      <c r="E737" s="28" t="s">
        <v>30101</v>
      </c>
      <c r="F737" s="28" t="str">
        <f>A737&amp;IF(Lookups!$B$1454="Cymraeg",C737,B737)&amp;D737&amp;E737</f>
        <v>Afon Tywi/ River TywiIndoor pig farmingOver1500DrainedArGr</v>
      </c>
      <c r="G737" s="28">
        <v>3.77</v>
      </c>
      <c r="H737" s="28">
        <v>26.23</v>
      </c>
      <c r="I737" s="34"/>
      <c r="J737" s="34"/>
      <c r="K737" s="34"/>
      <c r="L737" s="34"/>
      <c r="M737" s="34"/>
      <c r="N737" s="34"/>
      <c r="O737" s="34"/>
      <c r="P737" s="88"/>
    </row>
    <row r="738" spans="1:16" x14ac:dyDescent="0.3">
      <c r="A738" s="77" t="s">
        <v>103451</v>
      </c>
      <c r="B738" s="28" t="s">
        <v>55</v>
      </c>
      <c r="C738" s="28" t="s">
        <v>30123</v>
      </c>
      <c r="D738" s="28" t="s">
        <v>30112</v>
      </c>
      <c r="E738" s="28" t="s">
        <v>30095</v>
      </c>
      <c r="F738" s="28" t="str">
        <f>A738&amp;IF(Lookups!$B$1454="Cymraeg",C738,B738)&amp;D738&amp;E738</f>
        <v>Afon Tywi/ River TywiPoultry1200to1500FreeDrain</v>
      </c>
      <c r="G738" s="28">
        <v>0.41</v>
      </c>
      <c r="H738" s="28">
        <v>60.55</v>
      </c>
      <c r="I738" s="34"/>
      <c r="J738" s="34"/>
      <c r="K738" s="34"/>
      <c r="L738" s="34"/>
      <c r="M738" s="34"/>
      <c r="N738" s="34"/>
      <c r="O738" s="34"/>
      <c r="P738" s="88"/>
    </row>
    <row r="739" spans="1:16" x14ac:dyDescent="0.3">
      <c r="A739" s="77" t="s">
        <v>103451</v>
      </c>
      <c r="B739" s="28" t="s">
        <v>55</v>
      </c>
      <c r="C739" s="28" t="s">
        <v>30123</v>
      </c>
      <c r="D739" s="28" t="s">
        <v>30112</v>
      </c>
      <c r="E739" s="28" t="s">
        <v>30098</v>
      </c>
      <c r="F739" s="28" t="str">
        <f>A739&amp;IF(Lookups!$B$1454="Cymraeg",C739,B739)&amp;D739&amp;E739</f>
        <v>Afon Tywi/ River TywiPoultry1200to1500DrainedAr</v>
      </c>
      <c r="G739" s="28">
        <v>1.46</v>
      </c>
      <c r="H739" s="28">
        <v>56.91</v>
      </c>
      <c r="I739" s="34"/>
      <c r="J739" s="34"/>
      <c r="K739" s="34"/>
      <c r="L739" s="34"/>
      <c r="M739" s="34"/>
      <c r="N739" s="34"/>
      <c r="O739" s="34"/>
      <c r="P739" s="88"/>
    </row>
    <row r="740" spans="1:16" x14ac:dyDescent="0.3">
      <c r="A740" s="77" t="s">
        <v>103451</v>
      </c>
      <c r="B740" s="28" t="s">
        <v>55</v>
      </c>
      <c r="C740" s="28" t="s">
        <v>30123</v>
      </c>
      <c r="D740" s="28" t="s">
        <v>30112</v>
      </c>
      <c r="E740" s="28" t="s">
        <v>30101</v>
      </c>
      <c r="F740" s="28" t="str">
        <f>A740&amp;IF(Lookups!$B$1454="Cymraeg",C740,B740)&amp;D740&amp;E740</f>
        <v>Afon Tywi/ River TywiPoultry1200to1500DrainedArGr</v>
      </c>
      <c r="G740" s="28">
        <v>2.0699999999999998</v>
      </c>
      <c r="H740" s="28">
        <v>42.15</v>
      </c>
      <c r="I740" s="34"/>
      <c r="J740" s="34"/>
      <c r="K740" s="34"/>
      <c r="L740" s="34"/>
      <c r="M740" s="34"/>
      <c r="N740" s="34"/>
      <c r="O740" s="34"/>
      <c r="P740" s="88"/>
    </row>
    <row r="741" spans="1:16" x14ac:dyDescent="0.3">
      <c r="A741" s="77" t="s">
        <v>103451</v>
      </c>
      <c r="B741" s="28" t="s">
        <v>55</v>
      </c>
      <c r="C741" s="28" t="s">
        <v>30123</v>
      </c>
      <c r="D741" s="28" t="s">
        <v>30113</v>
      </c>
      <c r="E741" s="28" t="s">
        <v>30095</v>
      </c>
      <c r="F741" s="28" t="str">
        <f>A741&amp;IF(Lookups!$B$1454="Cymraeg",C741,B741)&amp;D741&amp;E741</f>
        <v>Afon Tywi/ River TywiPoultryOver1500FreeDrain</v>
      </c>
      <c r="G741" s="28">
        <v>0.73</v>
      </c>
      <c r="H741" s="28">
        <v>62.58</v>
      </c>
      <c r="I741" s="34"/>
      <c r="J741" s="34"/>
      <c r="K741" s="34"/>
      <c r="L741" s="34"/>
      <c r="M741" s="34"/>
      <c r="N741" s="34"/>
      <c r="O741" s="34"/>
      <c r="P741" s="88"/>
    </row>
    <row r="742" spans="1:16" x14ac:dyDescent="0.3">
      <c r="A742" s="77" t="s">
        <v>103451</v>
      </c>
      <c r="B742" s="28" t="s">
        <v>55</v>
      </c>
      <c r="C742" s="28" t="s">
        <v>30123</v>
      </c>
      <c r="D742" s="28" t="s">
        <v>30113</v>
      </c>
      <c r="E742" s="28" t="s">
        <v>30098</v>
      </c>
      <c r="F742" s="28" t="str">
        <f>A742&amp;IF(Lookups!$B$1454="Cymraeg",C742,B742)&amp;D742&amp;E742</f>
        <v>Afon Tywi/ River TywiPoultryOver1500DrainedAr</v>
      </c>
      <c r="G742" s="28">
        <v>1.98</v>
      </c>
      <c r="H742" s="28">
        <v>65.47</v>
      </c>
      <c r="I742" s="34"/>
      <c r="J742" s="34"/>
      <c r="K742" s="34"/>
      <c r="L742" s="34"/>
      <c r="M742" s="34"/>
      <c r="N742" s="34"/>
      <c r="O742" s="34"/>
      <c r="P742" s="88"/>
    </row>
    <row r="743" spans="1:16" x14ac:dyDescent="0.3">
      <c r="A743" s="77" t="s">
        <v>103451</v>
      </c>
      <c r="B743" s="28" t="s">
        <v>55</v>
      </c>
      <c r="C743" s="28" t="s">
        <v>30123</v>
      </c>
      <c r="D743" s="28" t="s">
        <v>30113</v>
      </c>
      <c r="E743" s="28" t="s">
        <v>30101</v>
      </c>
      <c r="F743" s="28" t="str">
        <f>A743&amp;IF(Lookups!$B$1454="Cymraeg",C743,B743)&amp;D743&amp;E743</f>
        <v>Afon Tywi/ River TywiPoultryOver1500DrainedArGr</v>
      </c>
      <c r="G743" s="28">
        <v>3.64</v>
      </c>
      <c r="H743" s="28">
        <v>49.17</v>
      </c>
      <c r="I743" s="34"/>
      <c r="J743" s="34"/>
      <c r="K743" s="34"/>
      <c r="L743" s="34"/>
      <c r="M743" s="34"/>
      <c r="N743" s="34"/>
      <c r="O743" s="34"/>
      <c r="P743" s="88"/>
    </row>
    <row r="744" spans="1:16" x14ac:dyDescent="0.3">
      <c r="A744" s="77" t="s">
        <v>103451</v>
      </c>
      <c r="B744" s="28" t="s">
        <v>56</v>
      </c>
      <c r="C744" s="28" t="s">
        <v>30406</v>
      </c>
      <c r="D744" s="28" t="s">
        <v>30112</v>
      </c>
      <c r="E744" s="28" t="s">
        <v>30095</v>
      </c>
      <c r="F744" s="28" t="str">
        <f>A744&amp;IF(Lookups!$B$1454="Cymraeg",C744,B744)&amp;D744&amp;E744</f>
        <v>Afon Tywi/ River TywiDairy1200to1500FreeDrain</v>
      </c>
      <c r="G744" s="28">
        <v>0.27</v>
      </c>
      <c r="H744" s="28">
        <v>20.67</v>
      </c>
      <c r="I744" s="34"/>
      <c r="J744" s="34"/>
      <c r="K744" s="34"/>
      <c r="L744" s="34"/>
      <c r="M744" s="34"/>
      <c r="N744" s="34"/>
      <c r="O744" s="34"/>
      <c r="P744" s="88"/>
    </row>
    <row r="745" spans="1:16" x14ac:dyDescent="0.3">
      <c r="A745" s="77" t="s">
        <v>103451</v>
      </c>
      <c r="B745" s="28" t="s">
        <v>56</v>
      </c>
      <c r="C745" s="28" t="s">
        <v>30406</v>
      </c>
      <c r="D745" s="28" t="s">
        <v>30112</v>
      </c>
      <c r="E745" s="28" t="s">
        <v>30098</v>
      </c>
      <c r="F745" s="28" t="str">
        <f>A745&amp;IF(Lookups!$B$1454="Cymraeg",C745,B745)&amp;D745&amp;E745</f>
        <v>Afon Tywi/ River TywiDairy1200to1500DrainedAr</v>
      </c>
      <c r="G745" s="28">
        <v>0.36</v>
      </c>
      <c r="H745" s="28">
        <v>22.44</v>
      </c>
      <c r="I745" s="34"/>
      <c r="J745" s="34"/>
      <c r="K745" s="34"/>
      <c r="L745" s="34"/>
      <c r="M745" s="34"/>
      <c r="N745" s="34"/>
      <c r="O745" s="34"/>
      <c r="P745" s="88"/>
    </row>
    <row r="746" spans="1:16" x14ac:dyDescent="0.3">
      <c r="A746" s="77" t="s">
        <v>103451</v>
      </c>
      <c r="B746" s="28" t="s">
        <v>56</v>
      </c>
      <c r="C746" s="28" t="s">
        <v>30406</v>
      </c>
      <c r="D746" s="28" t="s">
        <v>30112</v>
      </c>
      <c r="E746" s="28" t="s">
        <v>30101</v>
      </c>
      <c r="F746" s="28" t="str">
        <f>A746&amp;IF(Lookups!$B$1454="Cymraeg",C746,B746)&amp;D746&amp;E746</f>
        <v>Afon Tywi/ River TywiDairy1200to1500DrainedArGr</v>
      </c>
      <c r="G746" s="28">
        <v>1.8</v>
      </c>
      <c r="H746" s="28">
        <v>20.59</v>
      </c>
      <c r="I746" s="34"/>
      <c r="J746" s="34"/>
      <c r="K746" s="34"/>
      <c r="L746" s="34"/>
      <c r="M746" s="34"/>
      <c r="N746" s="34"/>
      <c r="O746" s="34"/>
      <c r="P746" s="88"/>
    </row>
    <row r="747" spans="1:16" x14ac:dyDescent="0.3">
      <c r="A747" s="77" t="s">
        <v>103451</v>
      </c>
      <c r="B747" s="28" t="s">
        <v>56</v>
      </c>
      <c r="C747" s="28" t="s">
        <v>30406</v>
      </c>
      <c r="D747" s="28" t="s">
        <v>30113</v>
      </c>
      <c r="E747" s="28" t="s">
        <v>30095</v>
      </c>
      <c r="F747" s="28" t="str">
        <f>A747&amp;IF(Lookups!$B$1454="Cymraeg",C747,B747)&amp;D747&amp;E747</f>
        <v>Afon Tywi/ River TywiDairyOver1500FreeDrain</v>
      </c>
      <c r="G747" s="28">
        <v>0.4</v>
      </c>
      <c r="H747" s="28">
        <v>19.22</v>
      </c>
      <c r="I747" s="34"/>
      <c r="J747" s="34"/>
      <c r="K747" s="34"/>
      <c r="L747" s="34"/>
      <c r="M747" s="34"/>
      <c r="N747" s="34"/>
      <c r="O747" s="34"/>
      <c r="P747" s="88"/>
    </row>
    <row r="748" spans="1:16" x14ac:dyDescent="0.3">
      <c r="A748" s="77" t="s">
        <v>103451</v>
      </c>
      <c r="B748" s="28" t="s">
        <v>56</v>
      </c>
      <c r="C748" s="28" t="s">
        <v>30406</v>
      </c>
      <c r="D748" s="28" t="s">
        <v>30113</v>
      </c>
      <c r="E748" s="28" t="s">
        <v>30098</v>
      </c>
      <c r="F748" s="28" t="str">
        <f>A748&amp;IF(Lookups!$B$1454="Cymraeg",C748,B748)&amp;D748&amp;E748</f>
        <v>Afon Tywi/ River TywiDairyOver1500DrainedAr</v>
      </c>
      <c r="G748" s="28">
        <v>0.46</v>
      </c>
      <c r="H748" s="28">
        <v>25.39</v>
      </c>
      <c r="I748" s="34"/>
      <c r="J748" s="34"/>
      <c r="K748" s="34"/>
      <c r="L748" s="34"/>
      <c r="M748" s="34"/>
      <c r="N748" s="34"/>
      <c r="O748" s="34"/>
      <c r="P748" s="88"/>
    </row>
    <row r="749" spans="1:16" x14ac:dyDescent="0.3">
      <c r="A749" s="77" t="s">
        <v>103451</v>
      </c>
      <c r="B749" s="28" t="s">
        <v>56</v>
      </c>
      <c r="C749" s="28" t="s">
        <v>30406</v>
      </c>
      <c r="D749" s="28" t="s">
        <v>30113</v>
      </c>
      <c r="E749" s="28" t="s">
        <v>30101</v>
      </c>
      <c r="F749" s="28" t="str">
        <f>A749&amp;IF(Lookups!$B$1454="Cymraeg",C749,B749)&amp;D749&amp;E749</f>
        <v>Afon Tywi/ River TywiDairyOver1500DrainedArGr</v>
      </c>
      <c r="G749" s="28">
        <v>2.63</v>
      </c>
      <c r="H749" s="28">
        <v>28.06</v>
      </c>
      <c r="I749" s="34"/>
      <c r="J749" s="34"/>
      <c r="K749" s="34"/>
      <c r="L749" s="34"/>
      <c r="M749" s="34"/>
      <c r="N749" s="34"/>
      <c r="O749" s="34"/>
      <c r="P749" s="88"/>
    </row>
    <row r="750" spans="1:16" x14ac:dyDescent="0.3">
      <c r="A750" s="77" t="s">
        <v>103451</v>
      </c>
      <c r="B750" s="28" t="s">
        <v>30116</v>
      </c>
      <c r="C750" s="28" t="s">
        <v>30407</v>
      </c>
      <c r="D750" s="28" t="s">
        <v>30112</v>
      </c>
      <c r="E750" s="28" t="s">
        <v>30095</v>
      </c>
      <c r="F750" s="28" t="str">
        <f>A750&amp;IF(Lookups!$B$1454="Cymraeg",C750,B750)&amp;D750&amp;E750</f>
        <v>Afon Tywi/ River TywiLess Favoured Area grazing1200to1500FreeDrain</v>
      </c>
      <c r="G750" s="28">
        <v>0.23</v>
      </c>
      <c r="H750" s="28">
        <v>11.27</v>
      </c>
      <c r="I750" s="34"/>
      <c r="J750" s="34"/>
      <c r="K750" s="34"/>
      <c r="L750" s="34"/>
      <c r="M750" s="34"/>
      <c r="N750" s="34"/>
      <c r="O750" s="34"/>
      <c r="P750" s="88"/>
    </row>
    <row r="751" spans="1:16" x14ac:dyDescent="0.3">
      <c r="A751" s="77" t="s">
        <v>103451</v>
      </c>
      <c r="B751" s="28" t="s">
        <v>30116</v>
      </c>
      <c r="C751" s="28" t="s">
        <v>30407</v>
      </c>
      <c r="D751" s="28" t="s">
        <v>30112</v>
      </c>
      <c r="E751" s="28" t="s">
        <v>30098</v>
      </c>
      <c r="F751" s="28" t="str">
        <f>A751&amp;IF(Lookups!$B$1454="Cymraeg",C751,B751)&amp;D751&amp;E751</f>
        <v>Afon Tywi/ River TywiLess Favoured Area grazing1200to1500DrainedAr</v>
      </c>
      <c r="G751" s="28">
        <v>0.28000000000000003</v>
      </c>
      <c r="H751" s="28">
        <v>12.35</v>
      </c>
      <c r="I751" s="34"/>
      <c r="J751" s="34"/>
      <c r="K751" s="34"/>
      <c r="L751" s="34"/>
      <c r="M751" s="34"/>
      <c r="N751" s="34"/>
      <c r="O751" s="34"/>
      <c r="P751" s="88"/>
    </row>
    <row r="752" spans="1:16" x14ac:dyDescent="0.3">
      <c r="A752" s="77" t="s">
        <v>103451</v>
      </c>
      <c r="B752" s="28" t="s">
        <v>30116</v>
      </c>
      <c r="C752" s="28" t="s">
        <v>30407</v>
      </c>
      <c r="D752" s="28" t="s">
        <v>30112</v>
      </c>
      <c r="E752" s="28" t="s">
        <v>30101</v>
      </c>
      <c r="F752" s="28" t="str">
        <f>A752&amp;IF(Lookups!$B$1454="Cymraeg",C752,B752)&amp;D752&amp;E752</f>
        <v>Afon Tywi/ River TywiLess Favoured Area grazing1200to1500DrainedArGr</v>
      </c>
      <c r="G752" s="28">
        <v>1.36</v>
      </c>
      <c r="H752" s="28">
        <v>12.31</v>
      </c>
      <c r="I752" s="34"/>
      <c r="J752" s="34"/>
      <c r="K752" s="34"/>
      <c r="L752" s="34"/>
      <c r="M752" s="34"/>
      <c r="N752" s="34"/>
      <c r="O752" s="34"/>
      <c r="P752" s="88"/>
    </row>
    <row r="753" spans="1:16" x14ac:dyDescent="0.3">
      <c r="A753" s="77" t="s">
        <v>103451</v>
      </c>
      <c r="B753" s="28" t="s">
        <v>30116</v>
      </c>
      <c r="C753" s="28" t="s">
        <v>30407</v>
      </c>
      <c r="D753" s="28" t="s">
        <v>30113</v>
      </c>
      <c r="E753" s="28" t="s">
        <v>30095</v>
      </c>
      <c r="F753" s="28" t="str">
        <f>A753&amp;IF(Lookups!$B$1454="Cymraeg",C753,B753)&amp;D753&amp;E753</f>
        <v>Afon Tywi/ River TywiLess Favoured Area grazingOver1500FreeDrain</v>
      </c>
      <c r="G753" s="28">
        <v>0.36</v>
      </c>
      <c r="H753" s="28">
        <v>10.51</v>
      </c>
      <c r="I753" s="34"/>
      <c r="J753" s="34"/>
      <c r="K753" s="34"/>
      <c r="L753" s="34"/>
      <c r="M753" s="34"/>
      <c r="N753" s="34"/>
      <c r="O753" s="34"/>
      <c r="P753" s="88"/>
    </row>
    <row r="754" spans="1:16" x14ac:dyDescent="0.3">
      <c r="A754" s="77" t="s">
        <v>103451</v>
      </c>
      <c r="B754" s="28" t="s">
        <v>30116</v>
      </c>
      <c r="C754" s="28" t="s">
        <v>30407</v>
      </c>
      <c r="D754" s="28" t="s">
        <v>30113</v>
      </c>
      <c r="E754" s="28" t="s">
        <v>30098</v>
      </c>
      <c r="F754" s="28" t="str">
        <f>A754&amp;IF(Lookups!$B$1454="Cymraeg",C754,B754)&amp;D754&amp;E754</f>
        <v>Afon Tywi/ River TywiLess Favoured Area grazingOver1500DrainedAr</v>
      </c>
      <c r="G754" s="28">
        <v>0.36</v>
      </c>
      <c r="H754" s="28">
        <v>13.43</v>
      </c>
      <c r="I754" s="34"/>
      <c r="J754" s="34"/>
      <c r="K754" s="34"/>
      <c r="L754" s="34"/>
      <c r="M754" s="34"/>
      <c r="N754" s="34"/>
      <c r="O754" s="34"/>
      <c r="P754" s="88"/>
    </row>
    <row r="755" spans="1:16" x14ac:dyDescent="0.3">
      <c r="A755" s="77" t="s">
        <v>103451</v>
      </c>
      <c r="B755" s="28" t="s">
        <v>30116</v>
      </c>
      <c r="C755" s="28" t="s">
        <v>30407</v>
      </c>
      <c r="D755" s="28" t="s">
        <v>30113</v>
      </c>
      <c r="E755" s="28" t="s">
        <v>30101</v>
      </c>
      <c r="F755" s="28" t="str">
        <f>A755&amp;IF(Lookups!$B$1454="Cymraeg",C755,B755)&amp;D755&amp;E755</f>
        <v>Afon Tywi/ River TywiLess Favoured Area grazingOver1500DrainedArGr</v>
      </c>
      <c r="G755" s="28">
        <v>1.99</v>
      </c>
      <c r="H755" s="28">
        <v>15.33</v>
      </c>
      <c r="I755" s="34"/>
      <c r="J755" s="34"/>
      <c r="K755" s="34"/>
      <c r="L755" s="34"/>
      <c r="M755" s="34"/>
      <c r="N755" s="34"/>
      <c r="O755" s="34"/>
      <c r="P755" s="88"/>
    </row>
    <row r="756" spans="1:16" x14ac:dyDescent="0.3">
      <c r="A756" s="77" t="s">
        <v>103451</v>
      </c>
      <c r="B756" s="28" t="s">
        <v>58</v>
      </c>
      <c r="C756" s="28" t="s">
        <v>30408</v>
      </c>
      <c r="D756" s="28" t="s">
        <v>30112</v>
      </c>
      <c r="E756" s="28" t="s">
        <v>30095</v>
      </c>
      <c r="F756" s="28" t="str">
        <f>A756&amp;IF(Lookups!$B$1454="Cymraeg",C756,B756)&amp;D756&amp;E756</f>
        <v>Afon Tywi/ River TywiLowland grazing1200to1500FreeDrain</v>
      </c>
      <c r="G756" s="28">
        <v>0.26</v>
      </c>
      <c r="H756" s="28">
        <v>14.67</v>
      </c>
      <c r="I756" s="34"/>
      <c r="J756" s="34"/>
      <c r="K756" s="34"/>
      <c r="L756" s="34"/>
      <c r="M756" s="34"/>
      <c r="N756" s="34"/>
      <c r="O756" s="34"/>
      <c r="P756" s="88"/>
    </row>
    <row r="757" spans="1:16" x14ac:dyDescent="0.3">
      <c r="A757" s="77" t="s">
        <v>103451</v>
      </c>
      <c r="B757" s="28" t="s">
        <v>58</v>
      </c>
      <c r="C757" s="28" t="s">
        <v>30408</v>
      </c>
      <c r="D757" s="28" t="s">
        <v>30112</v>
      </c>
      <c r="E757" s="28" t="s">
        <v>30098</v>
      </c>
      <c r="F757" s="28" t="str">
        <f>A757&amp;IF(Lookups!$B$1454="Cymraeg",C757,B757)&amp;D757&amp;E757</f>
        <v>Afon Tywi/ River TywiLowland grazing1200to1500DrainedAr</v>
      </c>
      <c r="G757" s="28">
        <v>0.35</v>
      </c>
      <c r="H757" s="28">
        <v>16.059999999999999</v>
      </c>
      <c r="I757" s="34"/>
      <c r="J757" s="34"/>
      <c r="K757" s="34"/>
      <c r="L757" s="34"/>
      <c r="M757" s="34"/>
      <c r="N757" s="34"/>
      <c r="O757" s="34"/>
      <c r="P757" s="88"/>
    </row>
    <row r="758" spans="1:16" x14ac:dyDescent="0.3">
      <c r="A758" s="77" t="s">
        <v>103451</v>
      </c>
      <c r="B758" s="28" t="s">
        <v>58</v>
      </c>
      <c r="C758" s="28" t="s">
        <v>30408</v>
      </c>
      <c r="D758" s="28" t="s">
        <v>30112</v>
      </c>
      <c r="E758" s="28" t="s">
        <v>30101</v>
      </c>
      <c r="F758" s="28" t="str">
        <f>A758&amp;IF(Lookups!$B$1454="Cymraeg",C758,B758)&amp;D758&amp;E758</f>
        <v>Afon Tywi/ River TywiLowland grazing1200to1500DrainedArGr</v>
      </c>
      <c r="G758" s="28">
        <v>1.69</v>
      </c>
      <c r="H758" s="28">
        <v>15.36</v>
      </c>
      <c r="I758" s="34"/>
      <c r="J758" s="34"/>
      <c r="K758" s="34"/>
      <c r="L758" s="34"/>
      <c r="M758" s="34"/>
      <c r="N758" s="34"/>
      <c r="O758" s="34"/>
      <c r="P758" s="88"/>
    </row>
    <row r="759" spans="1:16" x14ac:dyDescent="0.3">
      <c r="A759" s="77" t="s">
        <v>103451</v>
      </c>
      <c r="B759" s="28" t="s">
        <v>58</v>
      </c>
      <c r="C759" s="28" t="s">
        <v>30408</v>
      </c>
      <c r="D759" s="28" t="s">
        <v>30113</v>
      </c>
      <c r="E759" s="28" t="s">
        <v>30095</v>
      </c>
      <c r="F759" s="28" t="str">
        <f>A759&amp;IF(Lookups!$B$1454="Cymraeg",C759,B759)&amp;D759&amp;E759</f>
        <v>Afon Tywi/ River TywiLowland grazingOver1500FreeDrain</v>
      </c>
      <c r="G759" s="28">
        <v>0.39</v>
      </c>
      <c r="H759" s="28">
        <v>13.61</v>
      </c>
      <c r="I759" s="34"/>
      <c r="J759" s="34"/>
      <c r="K759" s="34"/>
      <c r="L759" s="34"/>
      <c r="M759" s="34"/>
      <c r="N759" s="34"/>
      <c r="O759" s="34"/>
      <c r="P759" s="88"/>
    </row>
    <row r="760" spans="1:16" x14ac:dyDescent="0.3">
      <c r="A760" s="77" t="s">
        <v>103451</v>
      </c>
      <c r="B760" s="28" t="s">
        <v>58</v>
      </c>
      <c r="C760" s="28" t="s">
        <v>30408</v>
      </c>
      <c r="D760" s="28" t="s">
        <v>30113</v>
      </c>
      <c r="E760" s="28" t="s">
        <v>30098</v>
      </c>
      <c r="F760" s="28" t="str">
        <f>A760&amp;IF(Lookups!$B$1454="Cymraeg",C760,B760)&amp;D760&amp;E760</f>
        <v>Afon Tywi/ River TywiLowland grazingOver1500DrainedAr</v>
      </c>
      <c r="G760" s="28">
        <v>0.45</v>
      </c>
      <c r="H760" s="28">
        <v>17.75</v>
      </c>
      <c r="I760" s="34"/>
      <c r="J760" s="34"/>
      <c r="K760" s="34"/>
      <c r="L760" s="34"/>
      <c r="M760" s="34"/>
      <c r="N760" s="34"/>
      <c r="O760" s="34"/>
      <c r="P760" s="88"/>
    </row>
    <row r="761" spans="1:16" x14ac:dyDescent="0.3">
      <c r="A761" s="77" t="s">
        <v>103451</v>
      </c>
      <c r="B761" s="28" t="s">
        <v>58</v>
      </c>
      <c r="C761" s="28" t="s">
        <v>30408</v>
      </c>
      <c r="D761" s="28" t="s">
        <v>30113</v>
      </c>
      <c r="E761" s="28" t="s">
        <v>30101</v>
      </c>
      <c r="F761" s="28" t="str">
        <f>A761&amp;IF(Lookups!$B$1454="Cymraeg",C761,B761)&amp;D761&amp;E761</f>
        <v>Afon Tywi/ River TywiLowland grazingOver1500DrainedArGr</v>
      </c>
      <c r="G761" s="28">
        <v>2.48</v>
      </c>
      <c r="H761" s="28">
        <v>19.41</v>
      </c>
      <c r="I761" s="34"/>
      <c r="J761" s="34"/>
      <c r="K761" s="34"/>
      <c r="L761" s="34"/>
      <c r="M761" s="34"/>
      <c r="N761" s="34"/>
      <c r="O761" s="34"/>
      <c r="P761" s="88"/>
    </row>
    <row r="762" spans="1:16" x14ac:dyDescent="0.3">
      <c r="A762" s="77" t="s">
        <v>103451</v>
      </c>
      <c r="B762" s="28" t="s">
        <v>59</v>
      </c>
      <c r="C762" s="28" t="s">
        <v>30124</v>
      </c>
      <c r="D762" s="28" t="s">
        <v>30112</v>
      </c>
      <c r="E762" s="28" t="s">
        <v>30095</v>
      </c>
      <c r="F762" s="28" t="str">
        <f>A762&amp;IF(Lookups!$B$1454="Cymraeg",C762,B762)&amp;D762&amp;E762</f>
        <v>Afon Tywi/ River TywiMixed1200to1500FreeDrain</v>
      </c>
      <c r="G762" s="28">
        <v>0.25</v>
      </c>
      <c r="H762" s="28">
        <v>15.59</v>
      </c>
      <c r="I762" s="34"/>
      <c r="J762" s="34"/>
      <c r="K762" s="34"/>
      <c r="L762" s="34"/>
      <c r="M762" s="34"/>
      <c r="N762" s="34"/>
      <c r="O762" s="34"/>
      <c r="P762" s="88"/>
    </row>
    <row r="763" spans="1:16" x14ac:dyDescent="0.3">
      <c r="A763" s="77" t="s">
        <v>103451</v>
      </c>
      <c r="B763" s="28" t="s">
        <v>59</v>
      </c>
      <c r="C763" s="28" t="s">
        <v>30124</v>
      </c>
      <c r="D763" s="28" t="s">
        <v>30112</v>
      </c>
      <c r="E763" s="28" t="s">
        <v>30098</v>
      </c>
      <c r="F763" s="28" t="str">
        <f>A763&amp;IF(Lookups!$B$1454="Cymraeg",C763,B763)&amp;D763&amp;E763</f>
        <v>Afon Tywi/ River TywiMixed1200to1500DrainedAr</v>
      </c>
      <c r="G763" s="28">
        <v>0.39</v>
      </c>
      <c r="H763" s="28">
        <v>17.059999999999999</v>
      </c>
      <c r="I763" s="34"/>
      <c r="J763" s="34"/>
      <c r="K763" s="34"/>
      <c r="L763" s="34"/>
      <c r="M763" s="34"/>
      <c r="N763" s="34"/>
      <c r="O763" s="34"/>
      <c r="P763" s="88"/>
    </row>
    <row r="764" spans="1:16" x14ac:dyDescent="0.3">
      <c r="A764" s="77" t="s">
        <v>103451</v>
      </c>
      <c r="B764" s="28" t="s">
        <v>59</v>
      </c>
      <c r="C764" s="28" t="s">
        <v>30124</v>
      </c>
      <c r="D764" s="28" t="s">
        <v>30112</v>
      </c>
      <c r="E764" s="28" t="s">
        <v>30101</v>
      </c>
      <c r="F764" s="28" t="str">
        <f>A764&amp;IF(Lookups!$B$1454="Cymraeg",C764,B764)&amp;D764&amp;E764</f>
        <v>Afon Tywi/ River TywiMixed1200to1500DrainedArGr</v>
      </c>
      <c r="G764" s="28">
        <v>1.73</v>
      </c>
      <c r="H764" s="28">
        <v>16.48</v>
      </c>
      <c r="I764" s="34"/>
      <c r="J764" s="34"/>
      <c r="K764" s="34"/>
      <c r="L764" s="34"/>
      <c r="M764" s="34"/>
      <c r="N764" s="34"/>
      <c r="O764" s="34"/>
      <c r="P764" s="88"/>
    </row>
    <row r="765" spans="1:16" x14ac:dyDescent="0.3">
      <c r="A765" s="77" t="s">
        <v>103451</v>
      </c>
      <c r="B765" s="28" t="s">
        <v>59</v>
      </c>
      <c r="C765" s="28" t="s">
        <v>30124</v>
      </c>
      <c r="D765" s="28" t="s">
        <v>30113</v>
      </c>
      <c r="E765" s="28" t="s">
        <v>30095</v>
      </c>
      <c r="F765" s="28" t="str">
        <f>A765&amp;IF(Lookups!$B$1454="Cymraeg",C765,B765)&amp;D765&amp;E765</f>
        <v>Afon Tywi/ River TywiMixedOver1500FreeDrain</v>
      </c>
      <c r="G765" s="28">
        <v>0.39</v>
      </c>
      <c r="H765" s="28">
        <v>14.5</v>
      </c>
      <c r="I765" s="34"/>
      <c r="J765" s="34"/>
      <c r="K765" s="34"/>
      <c r="L765" s="34"/>
      <c r="M765" s="34"/>
      <c r="N765" s="34"/>
      <c r="O765" s="34"/>
      <c r="P765" s="88"/>
    </row>
    <row r="766" spans="1:16" x14ac:dyDescent="0.3">
      <c r="A766" s="77" t="s">
        <v>103451</v>
      </c>
      <c r="B766" s="28" t="s">
        <v>59</v>
      </c>
      <c r="C766" s="28" t="s">
        <v>30124</v>
      </c>
      <c r="D766" s="28" t="s">
        <v>30113</v>
      </c>
      <c r="E766" s="28" t="s">
        <v>30098</v>
      </c>
      <c r="F766" s="28" t="str">
        <f>A766&amp;IF(Lookups!$B$1454="Cymraeg",C766,B766)&amp;D766&amp;E766</f>
        <v>Afon Tywi/ River TywiMixedOver1500DrainedAr</v>
      </c>
      <c r="G766" s="28">
        <v>0.5</v>
      </c>
      <c r="H766" s="28">
        <v>18.899999999999999</v>
      </c>
      <c r="I766" s="34"/>
      <c r="J766" s="34"/>
      <c r="K766" s="34"/>
      <c r="L766" s="34"/>
      <c r="M766" s="34"/>
      <c r="N766" s="34"/>
      <c r="O766" s="34"/>
      <c r="P766" s="88"/>
    </row>
    <row r="767" spans="1:16" x14ac:dyDescent="0.3">
      <c r="A767" s="77" t="s">
        <v>103451</v>
      </c>
      <c r="B767" s="28" t="s">
        <v>59</v>
      </c>
      <c r="C767" s="28" t="s">
        <v>30124</v>
      </c>
      <c r="D767" s="28" t="s">
        <v>30113</v>
      </c>
      <c r="E767" s="28" t="s">
        <v>30101</v>
      </c>
      <c r="F767" s="28" t="str">
        <f>A767&amp;IF(Lookups!$B$1454="Cymraeg",C767,B767)&amp;D767&amp;E767</f>
        <v>Afon Tywi/ River TywiMixedOver1500DrainedArGr</v>
      </c>
      <c r="G767" s="28">
        <v>2.54</v>
      </c>
      <c r="H767" s="28">
        <v>21.01</v>
      </c>
      <c r="I767" s="34"/>
      <c r="J767" s="34"/>
      <c r="K767" s="34"/>
      <c r="L767" s="34"/>
      <c r="M767" s="34"/>
      <c r="N767" s="34"/>
      <c r="O767" s="34"/>
      <c r="P767" s="88"/>
    </row>
    <row r="768" spans="1:16" x14ac:dyDescent="0.3">
      <c r="A768" s="77" t="s">
        <v>103451</v>
      </c>
      <c r="B768" s="28" t="s">
        <v>30117</v>
      </c>
      <c r="C768" s="28" t="s">
        <v>30409</v>
      </c>
      <c r="D768" s="28" t="s">
        <v>30112</v>
      </c>
      <c r="E768" s="28" t="s">
        <v>30095</v>
      </c>
      <c r="F768" s="28" t="str">
        <f>A768&amp;IF(Lookups!$B$1454="Cymraeg",C768,B768)&amp;D768&amp;E768</f>
        <v>Afon Tywi/ River TywiOutdoor pig farming1200to1500FreeDrain</v>
      </c>
      <c r="G768" s="28">
        <v>0.71</v>
      </c>
      <c r="H768" s="28">
        <v>23.3</v>
      </c>
      <c r="I768" s="34"/>
      <c r="J768" s="34"/>
      <c r="K768" s="34"/>
      <c r="L768" s="34"/>
      <c r="M768" s="34"/>
      <c r="N768" s="34"/>
      <c r="O768" s="34"/>
      <c r="P768" s="88"/>
    </row>
    <row r="769" spans="1:16" x14ac:dyDescent="0.3">
      <c r="A769" s="77" t="s">
        <v>103451</v>
      </c>
      <c r="B769" s="28" t="s">
        <v>30117</v>
      </c>
      <c r="C769" s="28" t="s">
        <v>30409</v>
      </c>
      <c r="D769" s="28" t="s">
        <v>30112</v>
      </c>
      <c r="E769" s="28" t="s">
        <v>30098</v>
      </c>
      <c r="F769" s="28" t="str">
        <f>A769&amp;IF(Lookups!$B$1454="Cymraeg",C769,B769)&amp;D769&amp;E769</f>
        <v>Afon Tywi/ River TywiOutdoor pig farming1200to1500DrainedAr</v>
      </c>
      <c r="G769" s="28">
        <v>3.93</v>
      </c>
      <c r="H769" s="28">
        <v>27.49</v>
      </c>
      <c r="I769" s="34"/>
      <c r="J769" s="34"/>
      <c r="K769" s="34"/>
      <c r="L769" s="34"/>
      <c r="M769" s="34"/>
      <c r="N769" s="34"/>
      <c r="O769" s="34"/>
      <c r="P769" s="88"/>
    </row>
    <row r="770" spans="1:16" x14ac:dyDescent="0.3">
      <c r="A770" s="77" t="s">
        <v>103451</v>
      </c>
      <c r="B770" s="28" t="s">
        <v>30117</v>
      </c>
      <c r="C770" s="28" t="s">
        <v>30409</v>
      </c>
      <c r="D770" s="28" t="s">
        <v>30112</v>
      </c>
      <c r="E770" s="28" t="s">
        <v>30101</v>
      </c>
      <c r="F770" s="28" t="str">
        <f>A770&amp;IF(Lookups!$B$1454="Cymraeg",C770,B770)&amp;D770&amp;E770</f>
        <v>Afon Tywi/ River TywiOutdoor pig farming1200to1500DrainedArGr</v>
      </c>
      <c r="G770" s="28">
        <v>3.66</v>
      </c>
      <c r="H770" s="28">
        <v>22.54</v>
      </c>
      <c r="I770" s="34"/>
      <c r="J770" s="34"/>
      <c r="K770" s="34"/>
      <c r="L770" s="34"/>
      <c r="M770" s="34"/>
      <c r="N770" s="34"/>
      <c r="O770" s="34"/>
      <c r="P770" s="88"/>
    </row>
    <row r="771" spans="1:16" x14ac:dyDescent="0.3">
      <c r="A771" s="77" t="s">
        <v>103451</v>
      </c>
      <c r="B771" s="28" t="s">
        <v>30117</v>
      </c>
      <c r="C771" s="28" t="s">
        <v>30409</v>
      </c>
      <c r="D771" s="28" t="s">
        <v>30113</v>
      </c>
      <c r="E771" s="28" t="s">
        <v>30095</v>
      </c>
      <c r="F771" s="28" t="str">
        <f>A771&amp;IF(Lookups!$B$1454="Cymraeg",C771,B771)&amp;D771&amp;E771</f>
        <v>Afon Tywi/ River TywiOutdoor pig farmingOver1500FreeDrain</v>
      </c>
      <c r="G771" s="28">
        <v>1.37</v>
      </c>
      <c r="H771" s="28">
        <v>24.61</v>
      </c>
      <c r="I771" s="34"/>
      <c r="J771" s="34"/>
      <c r="K771" s="34"/>
      <c r="L771" s="34"/>
      <c r="M771" s="34"/>
      <c r="N771" s="34"/>
      <c r="O771" s="34"/>
      <c r="P771" s="88"/>
    </row>
    <row r="772" spans="1:16" x14ac:dyDescent="0.3">
      <c r="A772" s="77" t="s">
        <v>103451</v>
      </c>
      <c r="B772" s="28" t="s">
        <v>30117</v>
      </c>
      <c r="C772" s="28" t="s">
        <v>30409</v>
      </c>
      <c r="D772" s="28" t="s">
        <v>30113</v>
      </c>
      <c r="E772" s="28" t="s">
        <v>30098</v>
      </c>
      <c r="F772" s="28" t="str">
        <f>A772&amp;IF(Lookups!$B$1454="Cymraeg",C772,B772)&amp;D772&amp;E772</f>
        <v>Afon Tywi/ River TywiOutdoor pig farmingOver1500DrainedAr</v>
      </c>
      <c r="G772" s="28">
        <v>5.09</v>
      </c>
      <c r="H772" s="28">
        <v>33.380000000000003</v>
      </c>
      <c r="I772" s="34"/>
      <c r="J772" s="34"/>
      <c r="K772" s="34"/>
      <c r="L772" s="34"/>
      <c r="M772" s="34"/>
      <c r="N772" s="34"/>
      <c r="O772" s="34"/>
      <c r="P772" s="88"/>
    </row>
    <row r="773" spans="1:16" x14ac:dyDescent="0.3">
      <c r="A773" s="77" t="s">
        <v>103451</v>
      </c>
      <c r="B773" s="28" t="s">
        <v>30117</v>
      </c>
      <c r="C773" s="28" t="s">
        <v>30409</v>
      </c>
      <c r="D773" s="28" t="s">
        <v>30113</v>
      </c>
      <c r="E773" s="28" t="s">
        <v>30101</v>
      </c>
      <c r="F773" s="28" t="str">
        <f>A773&amp;IF(Lookups!$B$1454="Cymraeg",C773,B773)&amp;D773&amp;E773</f>
        <v>Afon Tywi/ River TywiOutdoor pig farmingOver1500DrainedArGr</v>
      </c>
      <c r="G773" s="28">
        <v>7.16</v>
      </c>
      <c r="H773" s="28">
        <v>28.53</v>
      </c>
      <c r="I773" s="34"/>
      <c r="J773" s="34"/>
      <c r="K773" s="34"/>
      <c r="L773" s="34"/>
      <c r="M773" s="34"/>
      <c r="N773" s="34"/>
      <c r="O773" s="34"/>
      <c r="P773" s="88"/>
    </row>
    <row r="774" spans="1:16" x14ac:dyDescent="0.3">
      <c r="A774" s="30" t="s">
        <v>115460</v>
      </c>
      <c r="B774" s="28" t="s">
        <v>50</v>
      </c>
      <c r="C774" s="28" t="s">
        <v>30119</v>
      </c>
      <c r="D774" s="28" t="s">
        <v>30111</v>
      </c>
      <c r="E774" s="28" t="s">
        <v>30095</v>
      </c>
      <c r="F774" s="28" t="str">
        <f>A774&amp;IF(Lookups!$B$1454="Cymraeg",C774,B774)&amp;D774&amp;E774</f>
        <v>Afonydd Cleddau a Sir Benfro Forol/ cleddau Rivers and Pembrokshire MarineCereals900to1200FreeDrain</v>
      </c>
      <c r="G774" s="28">
        <v>0.26</v>
      </c>
      <c r="H774" s="28">
        <v>20.87</v>
      </c>
      <c r="I774" s="34"/>
      <c r="J774" s="34"/>
      <c r="K774" s="34"/>
      <c r="L774" s="34"/>
      <c r="M774" s="34"/>
      <c r="N774" s="34"/>
      <c r="O774" s="34"/>
      <c r="P774" s="88"/>
    </row>
    <row r="775" spans="1:16" x14ac:dyDescent="0.3">
      <c r="A775" s="30" t="s">
        <v>115460</v>
      </c>
      <c r="B775" s="28" t="s">
        <v>50</v>
      </c>
      <c r="C775" s="28" t="s">
        <v>30119</v>
      </c>
      <c r="D775" s="28" t="s">
        <v>30111</v>
      </c>
      <c r="E775" s="28" t="s">
        <v>30098</v>
      </c>
      <c r="F775" s="28" t="str">
        <f>A775&amp;IF(Lookups!$B$1454="Cymraeg",C775,B775)&amp;D775&amp;E775</f>
        <v>Afonydd Cleddau a Sir Benfro Forol/ cleddau Rivers and Pembrokshire MarineCereals900to1200DrainedAr</v>
      </c>
      <c r="G775" s="28">
        <v>1.01</v>
      </c>
      <c r="H775" s="28">
        <v>19.87</v>
      </c>
      <c r="I775" s="34"/>
      <c r="J775" s="34"/>
      <c r="K775" s="34"/>
      <c r="L775" s="34"/>
      <c r="M775" s="34"/>
      <c r="N775" s="34"/>
      <c r="O775" s="34"/>
      <c r="P775" s="88"/>
    </row>
    <row r="776" spans="1:16" x14ac:dyDescent="0.3">
      <c r="A776" s="30" t="s">
        <v>115460</v>
      </c>
      <c r="B776" s="28" t="s">
        <v>50</v>
      </c>
      <c r="C776" s="28" t="s">
        <v>30119</v>
      </c>
      <c r="D776" s="28" t="s">
        <v>30111</v>
      </c>
      <c r="E776" s="28" t="s">
        <v>30101</v>
      </c>
      <c r="F776" s="28" t="str">
        <f>A776&amp;IF(Lookups!$B$1454="Cymraeg",C776,B776)&amp;D776&amp;E776</f>
        <v>Afonydd Cleddau a Sir Benfro Forol/ cleddau Rivers and Pembrokshire MarineCereals900to1200DrainedArGr</v>
      </c>
      <c r="G776" s="28">
        <v>1.26</v>
      </c>
      <c r="H776" s="28">
        <v>16.68</v>
      </c>
      <c r="I776" s="34"/>
      <c r="J776" s="34"/>
      <c r="K776" s="34"/>
      <c r="L776" s="34"/>
      <c r="M776" s="34"/>
      <c r="N776" s="34"/>
      <c r="O776" s="34"/>
      <c r="P776" s="88"/>
    </row>
    <row r="777" spans="1:16" x14ac:dyDescent="0.3">
      <c r="A777" s="30" t="s">
        <v>115460</v>
      </c>
      <c r="B777" s="28" t="s">
        <v>50</v>
      </c>
      <c r="C777" s="28" t="s">
        <v>30119</v>
      </c>
      <c r="D777" s="28" t="s">
        <v>30112</v>
      </c>
      <c r="E777" s="28" t="s">
        <v>30095</v>
      </c>
      <c r="F777" s="28" t="str">
        <f>A777&amp;IF(Lookups!$B$1454="Cymraeg",C777,B777)&amp;D777&amp;E777</f>
        <v>Afonydd Cleddau a Sir Benfro Forol/ cleddau Rivers and Pembrokshire MarineCereals1200to1500FreeDrain</v>
      </c>
      <c r="G777" s="28">
        <v>0.39</v>
      </c>
      <c r="H777" s="28">
        <v>21.57</v>
      </c>
      <c r="I777" s="34"/>
      <c r="J777" s="34"/>
      <c r="K777" s="34"/>
      <c r="L777" s="34"/>
      <c r="M777" s="34"/>
      <c r="N777" s="34"/>
      <c r="O777" s="34"/>
      <c r="P777" s="88"/>
    </row>
    <row r="778" spans="1:16" x14ac:dyDescent="0.3">
      <c r="A778" s="30" t="s">
        <v>115460</v>
      </c>
      <c r="B778" s="28" t="s">
        <v>50</v>
      </c>
      <c r="C778" s="28" t="s">
        <v>30119</v>
      </c>
      <c r="D778" s="28" t="s">
        <v>30112</v>
      </c>
      <c r="E778" s="28" t="s">
        <v>30098</v>
      </c>
      <c r="F778" s="28" t="str">
        <f>A778&amp;IF(Lookups!$B$1454="Cymraeg",C778,B778)&amp;D778&amp;E778</f>
        <v>Afonydd Cleddau a Sir Benfro Forol/ cleddau Rivers and Pembrokshire MarineCereals1200to1500DrainedAr</v>
      </c>
      <c r="G778" s="28">
        <v>1.63</v>
      </c>
      <c r="H778" s="28">
        <v>24.42</v>
      </c>
      <c r="I778" s="34"/>
      <c r="J778" s="34"/>
      <c r="K778" s="34"/>
      <c r="L778" s="34"/>
      <c r="M778" s="34"/>
      <c r="N778" s="34"/>
      <c r="O778" s="34"/>
      <c r="P778" s="88"/>
    </row>
    <row r="779" spans="1:16" x14ac:dyDescent="0.3">
      <c r="A779" s="30" t="s">
        <v>115460</v>
      </c>
      <c r="B779" s="28" t="s">
        <v>50</v>
      </c>
      <c r="C779" s="28" t="s">
        <v>30119</v>
      </c>
      <c r="D779" s="28" t="s">
        <v>30112</v>
      </c>
      <c r="E779" s="28" t="s">
        <v>30101</v>
      </c>
      <c r="F779" s="28" t="str">
        <f>A779&amp;IF(Lookups!$B$1454="Cymraeg",C779,B779)&amp;D779&amp;E779</f>
        <v>Afonydd Cleddau a Sir Benfro Forol/ cleddau Rivers and Pembrokshire MarineCereals1200to1500DrainedArGr</v>
      </c>
      <c r="G779" s="28">
        <v>1.86</v>
      </c>
      <c r="H779" s="28">
        <v>20.29</v>
      </c>
      <c r="I779" s="34"/>
      <c r="J779" s="34"/>
      <c r="K779" s="34"/>
      <c r="L779" s="34"/>
      <c r="M779" s="34"/>
      <c r="N779" s="34"/>
      <c r="O779" s="34"/>
      <c r="P779" s="88"/>
    </row>
    <row r="780" spans="1:16" x14ac:dyDescent="0.3">
      <c r="A780" s="30" t="s">
        <v>115460</v>
      </c>
      <c r="B780" s="28" t="s">
        <v>50</v>
      </c>
      <c r="C780" s="28" t="s">
        <v>30119</v>
      </c>
      <c r="D780" s="28" t="s">
        <v>30113</v>
      </c>
      <c r="E780" s="28" t="s">
        <v>30095</v>
      </c>
      <c r="F780" s="28" t="str">
        <f>A780&amp;IF(Lookups!$B$1454="Cymraeg",C780,B780)&amp;D780&amp;E780</f>
        <v>Afonydd Cleddau a Sir Benfro Forol/ cleddau Rivers and Pembrokshire MarineCerealsOver1500FreeDrain</v>
      </c>
      <c r="G780" s="28">
        <v>0.72</v>
      </c>
      <c r="H780" s="28">
        <v>22.45</v>
      </c>
      <c r="I780" s="34"/>
      <c r="J780" s="34"/>
      <c r="K780" s="34"/>
      <c r="L780" s="34"/>
      <c r="M780" s="34"/>
      <c r="N780" s="34"/>
      <c r="O780" s="34"/>
      <c r="P780" s="88"/>
    </row>
    <row r="781" spans="1:16" x14ac:dyDescent="0.3">
      <c r="A781" s="30" t="s">
        <v>115460</v>
      </c>
      <c r="B781" s="28" t="s">
        <v>50</v>
      </c>
      <c r="C781" s="28" t="s">
        <v>30119</v>
      </c>
      <c r="D781" s="28" t="s">
        <v>30113</v>
      </c>
      <c r="E781" s="28" t="s">
        <v>30098</v>
      </c>
      <c r="F781" s="28" t="str">
        <f>A781&amp;IF(Lookups!$B$1454="Cymraeg",C781,B781)&amp;D781&amp;E781</f>
        <v>Afonydd Cleddau a Sir Benfro Forol/ cleddau Rivers and Pembrokshire MarineCerealsOver1500DrainedAr</v>
      </c>
      <c r="G781" s="28">
        <v>2.21</v>
      </c>
      <c r="H781" s="28">
        <v>29.47</v>
      </c>
      <c r="I781" s="34"/>
      <c r="J781" s="34"/>
      <c r="K781" s="34"/>
      <c r="L781" s="34"/>
      <c r="M781" s="34"/>
      <c r="N781" s="34"/>
      <c r="O781" s="34"/>
      <c r="P781" s="88"/>
    </row>
    <row r="782" spans="1:16" x14ac:dyDescent="0.3">
      <c r="A782" s="30" t="s">
        <v>115460</v>
      </c>
      <c r="B782" s="28" t="s">
        <v>50</v>
      </c>
      <c r="C782" s="28" t="s">
        <v>30119</v>
      </c>
      <c r="D782" s="28" t="s">
        <v>30113</v>
      </c>
      <c r="E782" s="28" t="s">
        <v>30101</v>
      </c>
      <c r="F782" s="28" t="str">
        <f>A782&amp;IF(Lookups!$B$1454="Cymraeg",C782,B782)&amp;D782&amp;E782</f>
        <v>Afonydd Cleddau a Sir Benfro Forol/ cleddau Rivers and Pembrokshire MarineCerealsOver1500DrainedArGr</v>
      </c>
      <c r="G782" s="28">
        <v>3.52</v>
      </c>
      <c r="H782" s="28">
        <v>25.79</v>
      </c>
      <c r="I782" s="34"/>
      <c r="J782" s="34"/>
      <c r="K782" s="34"/>
      <c r="L782" s="34"/>
      <c r="M782" s="34"/>
      <c r="N782" s="34"/>
      <c r="O782" s="34"/>
      <c r="P782" s="88"/>
    </row>
    <row r="783" spans="1:16" x14ac:dyDescent="0.3">
      <c r="A783" s="30" t="s">
        <v>115460</v>
      </c>
      <c r="B783" s="28" t="s">
        <v>30114</v>
      </c>
      <c r="C783" s="28" t="s">
        <v>30120</v>
      </c>
      <c r="D783" s="28" t="s">
        <v>30111</v>
      </c>
      <c r="E783" s="28" t="s">
        <v>30095</v>
      </c>
      <c r="F783" s="28" t="str">
        <f>A783&amp;IF(Lookups!$B$1454="Cymraeg",C783,B783)&amp;D783&amp;E783</f>
        <v>Afonydd Cleddau a Sir Benfro Forol/ cleddau Rivers and Pembrokshire MarineGeneral cropping900to1200FreeDrain</v>
      </c>
      <c r="G783" s="28">
        <v>0.24</v>
      </c>
      <c r="H783" s="28">
        <v>15.61</v>
      </c>
      <c r="I783" s="34"/>
      <c r="J783" s="34"/>
      <c r="K783" s="34"/>
      <c r="L783" s="34"/>
      <c r="M783" s="34"/>
      <c r="N783" s="34"/>
      <c r="O783" s="34"/>
      <c r="P783" s="88"/>
    </row>
    <row r="784" spans="1:16" x14ac:dyDescent="0.3">
      <c r="A784" s="30" t="s">
        <v>115460</v>
      </c>
      <c r="B784" s="28" t="s">
        <v>30114</v>
      </c>
      <c r="C784" s="28" t="s">
        <v>30120</v>
      </c>
      <c r="D784" s="28" t="s">
        <v>30111</v>
      </c>
      <c r="E784" s="28" t="s">
        <v>30098</v>
      </c>
      <c r="F784" s="28" t="str">
        <f>A784&amp;IF(Lookups!$B$1454="Cymraeg",C784,B784)&amp;D784&amp;E784</f>
        <v>Afonydd Cleddau a Sir Benfro Forol/ cleddau Rivers and Pembrokshire MarineGeneral cropping900to1200DrainedAr</v>
      </c>
      <c r="G784" s="28">
        <v>0.86</v>
      </c>
      <c r="H784" s="28">
        <v>14.02</v>
      </c>
      <c r="I784" s="34"/>
      <c r="J784" s="34"/>
      <c r="K784" s="34"/>
      <c r="L784" s="34"/>
      <c r="M784" s="34"/>
      <c r="N784" s="34"/>
      <c r="O784" s="34"/>
      <c r="P784" s="88"/>
    </row>
    <row r="785" spans="1:16" x14ac:dyDescent="0.3">
      <c r="A785" s="30" t="s">
        <v>115460</v>
      </c>
      <c r="B785" s="28" t="s">
        <v>30114</v>
      </c>
      <c r="C785" s="28" t="s">
        <v>30120</v>
      </c>
      <c r="D785" s="28" t="s">
        <v>30111</v>
      </c>
      <c r="E785" s="28" t="s">
        <v>30101</v>
      </c>
      <c r="F785" s="28" t="str">
        <f>A785&amp;IF(Lookups!$B$1454="Cymraeg",C785,B785)&amp;D785&amp;E785</f>
        <v>Afonydd Cleddau a Sir Benfro Forol/ cleddau Rivers and Pembrokshire MarineGeneral cropping900to1200DrainedArGr</v>
      </c>
      <c r="G785" s="28">
        <v>1.19</v>
      </c>
      <c r="H785" s="28">
        <v>11.4</v>
      </c>
      <c r="I785" s="34"/>
      <c r="J785" s="34"/>
      <c r="K785" s="34"/>
      <c r="L785" s="34"/>
      <c r="M785" s="34"/>
      <c r="N785" s="34"/>
      <c r="O785" s="34"/>
      <c r="P785" s="88"/>
    </row>
    <row r="786" spans="1:16" x14ac:dyDescent="0.3">
      <c r="A786" s="30" t="s">
        <v>115460</v>
      </c>
      <c r="B786" s="28" t="s">
        <v>30114</v>
      </c>
      <c r="C786" s="28" t="s">
        <v>30120</v>
      </c>
      <c r="D786" s="28" t="s">
        <v>30112</v>
      </c>
      <c r="E786" s="28" t="s">
        <v>30095</v>
      </c>
      <c r="F786" s="28" t="str">
        <f>A786&amp;IF(Lookups!$B$1454="Cymraeg",C786,B786)&amp;D786&amp;E786</f>
        <v>Afonydd Cleddau a Sir Benfro Forol/ cleddau Rivers and Pembrokshire MarineGeneral cropping1200to1500FreeDrain</v>
      </c>
      <c r="G786" s="28">
        <v>0.37</v>
      </c>
      <c r="H786" s="28">
        <v>16.05</v>
      </c>
      <c r="I786" s="34"/>
      <c r="J786" s="34"/>
      <c r="K786" s="34"/>
      <c r="L786" s="34"/>
      <c r="M786" s="34"/>
      <c r="N786" s="34"/>
      <c r="O786" s="34"/>
      <c r="P786" s="88"/>
    </row>
    <row r="787" spans="1:16" x14ac:dyDescent="0.3">
      <c r="A787" s="30" t="s">
        <v>115460</v>
      </c>
      <c r="B787" s="28" t="s">
        <v>30114</v>
      </c>
      <c r="C787" s="28" t="s">
        <v>30120</v>
      </c>
      <c r="D787" s="28" t="s">
        <v>30112</v>
      </c>
      <c r="E787" s="28" t="s">
        <v>30098</v>
      </c>
      <c r="F787" s="28" t="str">
        <f>A787&amp;IF(Lookups!$B$1454="Cymraeg",C787,B787)&amp;D787&amp;E787</f>
        <v>Afonydd Cleddau a Sir Benfro Forol/ cleddau Rivers and Pembrokshire MarineGeneral cropping1200to1500DrainedAr</v>
      </c>
      <c r="G787" s="28">
        <v>1.4</v>
      </c>
      <c r="H787" s="28">
        <v>17.02</v>
      </c>
      <c r="I787" s="34"/>
      <c r="J787" s="34"/>
      <c r="K787" s="34"/>
      <c r="L787" s="34"/>
      <c r="M787" s="34"/>
      <c r="N787" s="34"/>
      <c r="O787" s="34"/>
      <c r="P787" s="88"/>
    </row>
    <row r="788" spans="1:16" x14ac:dyDescent="0.3">
      <c r="A788" s="30" t="s">
        <v>115460</v>
      </c>
      <c r="B788" s="28" t="s">
        <v>30114</v>
      </c>
      <c r="C788" s="28" t="s">
        <v>30120</v>
      </c>
      <c r="D788" s="28" t="s">
        <v>30112</v>
      </c>
      <c r="E788" s="28" t="s">
        <v>30101</v>
      </c>
      <c r="F788" s="28" t="str">
        <f>A788&amp;IF(Lookups!$B$1454="Cymraeg",C788,B788)&amp;D788&amp;E788</f>
        <v>Afonydd Cleddau a Sir Benfro Forol/ cleddau Rivers and Pembrokshire MarineGeneral cropping1200to1500DrainedArGr</v>
      </c>
      <c r="G788" s="28">
        <v>1.77</v>
      </c>
      <c r="H788" s="28">
        <v>13.82</v>
      </c>
      <c r="I788" s="34"/>
      <c r="J788" s="34"/>
      <c r="K788" s="34"/>
      <c r="L788" s="34"/>
      <c r="M788" s="34"/>
      <c r="N788" s="34"/>
      <c r="O788" s="34"/>
      <c r="P788" s="88"/>
    </row>
    <row r="789" spans="1:16" x14ac:dyDescent="0.3">
      <c r="A789" s="30" t="s">
        <v>115460</v>
      </c>
      <c r="B789" s="28" t="s">
        <v>30114</v>
      </c>
      <c r="C789" s="28" t="s">
        <v>30120</v>
      </c>
      <c r="D789" s="28" t="s">
        <v>30113</v>
      </c>
      <c r="E789" s="28" t="s">
        <v>30095</v>
      </c>
      <c r="F789" s="28" t="str">
        <f>A789&amp;IF(Lookups!$B$1454="Cymraeg",C789,B789)&amp;D789&amp;E789</f>
        <v>Afonydd Cleddau a Sir Benfro Forol/ cleddau Rivers and Pembrokshire MarineGeneral croppingOver1500FreeDrain</v>
      </c>
      <c r="G789" s="28">
        <v>0.67</v>
      </c>
      <c r="H789" s="28">
        <v>16.420000000000002</v>
      </c>
      <c r="I789" s="34"/>
      <c r="J789" s="34"/>
      <c r="K789" s="34"/>
      <c r="L789" s="34"/>
      <c r="M789" s="34"/>
      <c r="N789" s="34"/>
      <c r="O789" s="34"/>
      <c r="P789" s="88"/>
    </row>
    <row r="790" spans="1:16" x14ac:dyDescent="0.3">
      <c r="A790" s="30" t="s">
        <v>115460</v>
      </c>
      <c r="B790" s="28" t="s">
        <v>30114</v>
      </c>
      <c r="C790" s="28" t="s">
        <v>30120</v>
      </c>
      <c r="D790" s="28" t="s">
        <v>30113</v>
      </c>
      <c r="E790" s="28" t="s">
        <v>30098</v>
      </c>
      <c r="F790" s="28" t="str">
        <f>A790&amp;IF(Lookups!$B$1454="Cymraeg",C790,B790)&amp;D790&amp;E790</f>
        <v>Afonydd Cleddau a Sir Benfro Forol/ cleddau Rivers and Pembrokshire MarineGeneral croppingOver1500DrainedAr</v>
      </c>
      <c r="G790" s="28">
        <v>1.91</v>
      </c>
      <c r="H790" s="28">
        <v>20.18</v>
      </c>
      <c r="I790" s="34"/>
      <c r="J790" s="34"/>
      <c r="K790" s="34"/>
      <c r="L790" s="34"/>
      <c r="M790" s="34"/>
      <c r="N790" s="34"/>
      <c r="O790" s="34"/>
      <c r="P790" s="88"/>
    </row>
    <row r="791" spans="1:16" x14ac:dyDescent="0.3">
      <c r="A791" s="30" t="s">
        <v>115460</v>
      </c>
      <c r="B791" s="28" t="s">
        <v>30114</v>
      </c>
      <c r="C791" s="28" t="s">
        <v>30120</v>
      </c>
      <c r="D791" s="28" t="s">
        <v>30113</v>
      </c>
      <c r="E791" s="28" t="s">
        <v>30101</v>
      </c>
      <c r="F791" s="28" t="str">
        <f>A791&amp;IF(Lookups!$B$1454="Cymraeg",C791,B791)&amp;D791&amp;E791</f>
        <v>Afonydd Cleddau a Sir Benfro Forol/ cleddau Rivers and Pembrokshire MarineGeneral croppingOver1500DrainedArGr</v>
      </c>
      <c r="G791" s="28">
        <v>3.29</v>
      </c>
      <c r="H791" s="28">
        <v>17.5</v>
      </c>
      <c r="I791" s="34"/>
      <c r="J791" s="34"/>
      <c r="K791" s="34"/>
      <c r="L791" s="34"/>
      <c r="M791" s="34"/>
      <c r="N791" s="34"/>
      <c r="O791" s="34"/>
      <c r="P791" s="88"/>
    </row>
    <row r="792" spans="1:16" x14ac:dyDescent="0.3">
      <c r="A792" s="30" t="s">
        <v>115460</v>
      </c>
      <c r="B792" s="28" t="s">
        <v>52</v>
      </c>
      <c r="C792" s="28" t="s">
        <v>30121</v>
      </c>
      <c r="D792" s="28" t="s">
        <v>30111</v>
      </c>
      <c r="E792" s="28" t="s">
        <v>30095</v>
      </c>
      <c r="F792" s="28" t="str">
        <f>A792&amp;IF(Lookups!$B$1454="Cymraeg",C792,B792)&amp;D792&amp;E792</f>
        <v>Afonydd Cleddau a Sir Benfro Forol/ cleddau Rivers and Pembrokshire MarineHorticulture900to1200FreeDrain</v>
      </c>
      <c r="G792" s="28">
        <v>0.31</v>
      </c>
      <c r="H792" s="28">
        <v>21.85</v>
      </c>
      <c r="I792" s="34"/>
      <c r="J792" s="34"/>
      <c r="K792" s="34"/>
      <c r="L792" s="34"/>
      <c r="M792" s="34"/>
      <c r="N792" s="34"/>
      <c r="O792" s="34"/>
      <c r="P792" s="88"/>
    </row>
    <row r="793" spans="1:16" x14ac:dyDescent="0.3">
      <c r="A793" s="30" t="s">
        <v>115460</v>
      </c>
      <c r="B793" s="28" t="s">
        <v>52</v>
      </c>
      <c r="C793" s="28" t="s">
        <v>30121</v>
      </c>
      <c r="D793" s="28" t="s">
        <v>30111</v>
      </c>
      <c r="E793" s="28" t="s">
        <v>30098</v>
      </c>
      <c r="F793" s="28" t="str">
        <f>A793&amp;IF(Lookups!$B$1454="Cymraeg",C793,B793)&amp;D793&amp;E793</f>
        <v>Afonydd Cleddau a Sir Benfro Forol/ cleddau Rivers and Pembrokshire MarineHorticulture900to1200DrainedAr</v>
      </c>
      <c r="G793" s="28">
        <v>1.25</v>
      </c>
      <c r="H793" s="28">
        <v>19.489999999999998</v>
      </c>
      <c r="I793" s="34"/>
      <c r="J793" s="34"/>
      <c r="K793" s="34"/>
      <c r="L793" s="34"/>
      <c r="M793" s="34"/>
      <c r="N793" s="34"/>
      <c r="O793" s="34"/>
      <c r="P793" s="88"/>
    </row>
    <row r="794" spans="1:16" x14ac:dyDescent="0.3">
      <c r="A794" s="30" t="s">
        <v>115460</v>
      </c>
      <c r="B794" s="28" t="s">
        <v>52</v>
      </c>
      <c r="C794" s="28" t="s">
        <v>30121</v>
      </c>
      <c r="D794" s="28" t="s">
        <v>30111</v>
      </c>
      <c r="E794" s="28" t="s">
        <v>30101</v>
      </c>
      <c r="F794" s="28" t="str">
        <f>A794&amp;IF(Lookups!$B$1454="Cymraeg",C794,B794)&amp;D794&amp;E794</f>
        <v>Afonydd Cleddau a Sir Benfro Forol/ cleddau Rivers and Pembrokshire MarineHorticulture900to1200DrainedArGr</v>
      </c>
      <c r="G794" s="28">
        <v>1.47</v>
      </c>
      <c r="H794" s="28">
        <v>15.79</v>
      </c>
      <c r="I794" s="34"/>
      <c r="J794" s="34"/>
      <c r="K794" s="34"/>
      <c r="L794" s="34"/>
      <c r="M794" s="34"/>
      <c r="N794" s="34"/>
      <c r="O794" s="34"/>
      <c r="P794" s="88"/>
    </row>
    <row r="795" spans="1:16" x14ac:dyDescent="0.3">
      <c r="A795" s="30" t="s">
        <v>115460</v>
      </c>
      <c r="B795" s="28" t="s">
        <v>52</v>
      </c>
      <c r="C795" s="28" t="s">
        <v>30121</v>
      </c>
      <c r="D795" s="28" t="s">
        <v>30112</v>
      </c>
      <c r="E795" s="28" t="s">
        <v>30095</v>
      </c>
      <c r="F795" s="28" t="str">
        <f>A795&amp;IF(Lookups!$B$1454="Cymraeg",C795,B795)&amp;D795&amp;E795</f>
        <v>Afonydd Cleddau a Sir Benfro Forol/ cleddau Rivers and Pembrokshire MarineHorticulture1200to1500FreeDrain</v>
      </c>
      <c r="G795" s="28">
        <v>0.47</v>
      </c>
      <c r="H795" s="28">
        <v>22.39</v>
      </c>
      <c r="I795" s="34"/>
      <c r="J795" s="34"/>
      <c r="K795" s="34"/>
      <c r="L795" s="34"/>
      <c r="M795" s="34"/>
      <c r="N795" s="34"/>
      <c r="O795" s="34"/>
      <c r="P795" s="88"/>
    </row>
    <row r="796" spans="1:16" x14ac:dyDescent="0.3">
      <c r="A796" s="30" t="s">
        <v>115460</v>
      </c>
      <c r="B796" s="28" t="s">
        <v>52</v>
      </c>
      <c r="C796" s="28" t="s">
        <v>30121</v>
      </c>
      <c r="D796" s="28" t="s">
        <v>30112</v>
      </c>
      <c r="E796" s="28" t="s">
        <v>30098</v>
      </c>
      <c r="F796" s="28" t="str">
        <f>A796&amp;IF(Lookups!$B$1454="Cymraeg",C796,B796)&amp;D796&amp;E796</f>
        <v>Afonydd Cleddau a Sir Benfro Forol/ cleddau Rivers and Pembrokshire MarineHorticulture1200to1500DrainedAr</v>
      </c>
      <c r="G796" s="28">
        <v>2.02</v>
      </c>
      <c r="H796" s="28">
        <v>23.65</v>
      </c>
      <c r="I796" s="34"/>
      <c r="J796" s="34"/>
      <c r="K796" s="34"/>
      <c r="L796" s="34"/>
      <c r="M796" s="34"/>
      <c r="N796" s="34"/>
      <c r="O796" s="34"/>
      <c r="P796" s="88"/>
    </row>
    <row r="797" spans="1:16" x14ac:dyDescent="0.3">
      <c r="A797" s="30" t="s">
        <v>115460</v>
      </c>
      <c r="B797" s="28" t="s">
        <v>52</v>
      </c>
      <c r="C797" s="28" t="s">
        <v>30121</v>
      </c>
      <c r="D797" s="28" t="s">
        <v>30112</v>
      </c>
      <c r="E797" s="28" t="s">
        <v>30101</v>
      </c>
      <c r="F797" s="28" t="str">
        <f>A797&amp;IF(Lookups!$B$1454="Cymraeg",C797,B797)&amp;D797&amp;E797</f>
        <v>Afonydd Cleddau a Sir Benfro Forol/ cleddau Rivers and Pembrokshire MarineHorticulture1200to1500DrainedArGr</v>
      </c>
      <c r="G797" s="28">
        <v>2.16</v>
      </c>
      <c r="H797" s="28">
        <v>18.63</v>
      </c>
      <c r="I797" s="34"/>
      <c r="J797" s="34"/>
      <c r="K797" s="34"/>
      <c r="L797" s="34"/>
      <c r="M797" s="34"/>
      <c r="N797" s="34"/>
      <c r="O797" s="34"/>
      <c r="P797" s="88"/>
    </row>
    <row r="798" spans="1:16" x14ac:dyDescent="0.3">
      <c r="A798" s="30" t="s">
        <v>115460</v>
      </c>
      <c r="B798" s="28" t="s">
        <v>52</v>
      </c>
      <c r="C798" s="28" t="s">
        <v>30121</v>
      </c>
      <c r="D798" s="28" t="s">
        <v>30113</v>
      </c>
      <c r="E798" s="28" t="s">
        <v>30095</v>
      </c>
      <c r="F798" s="28" t="str">
        <f>A798&amp;IF(Lookups!$B$1454="Cymraeg",C798,B798)&amp;D798&amp;E798</f>
        <v>Afonydd Cleddau a Sir Benfro Forol/ cleddau Rivers and Pembrokshire MarineHorticultureOver1500FreeDrain</v>
      </c>
      <c r="G798" s="28">
        <v>0.88</v>
      </c>
      <c r="H798" s="28">
        <v>23.08</v>
      </c>
      <c r="I798" s="34"/>
      <c r="J798" s="34"/>
      <c r="K798" s="34"/>
      <c r="L798" s="34"/>
      <c r="M798" s="34"/>
      <c r="N798" s="34"/>
      <c r="O798" s="34"/>
      <c r="P798" s="88"/>
    </row>
    <row r="799" spans="1:16" x14ac:dyDescent="0.3">
      <c r="A799" s="30" t="s">
        <v>115460</v>
      </c>
      <c r="B799" s="28" t="s">
        <v>52</v>
      </c>
      <c r="C799" s="28" t="s">
        <v>30121</v>
      </c>
      <c r="D799" s="28" t="s">
        <v>30113</v>
      </c>
      <c r="E799" s="28" t="s">
        <v>30098</v>
      </c>
      <c r="F799" s="28" t="str">
        <f>A799&amp;IF(Lookups!$B$1454="Cymraeg",C799,B799)&amp;D799&amp;E799</f>
        <v>Afonydd Cleddau a Sir Benfro Forol/ cleddau Rivers and Pembrokshire MarineHorticultureOver1500DrainedAr</v>
      </c>
      <c r="G799" s="28">
        <v>2.76</v>
      </c>
      <c r="H799" s="28">
        <v>28.2</v>
      </c>
      <c r="I799" s="34"/>
      <c r="J799" s="34"/>
      <c r="K799" s="34"/>
      <c r="L799" s="34"/>
      <c r="M799" s="34"/>
      <c r="N799" s="34"/>
      <c r="O799" s="34"/>
      <c r="P799" s="88"/>
    </row>
    <row r="800" spans="1:16" x14ac:dyDescent="0.3">
      <c r="A800" s="30" t="s">
        <v>115460</v>
      </c>
      <c r="B800" s="28" t="s">
        <v>52</v>
      </c>
      <c r="C800" s="28" t="s">
        <v>30121</v>
      </c>
      <c r="D800" s="28" t="s">
        <v>30113</v>
      </c>
      <c r="E800" s="28" t="s">
        <v>30101</v>
      </c>
      <c r="F800" s="28" t="str">
        <f>A800&amp;IF(Lookups!$B$1454="Cymraeg",C800,B800)&amp;D800&amp;E800</f>
        <v>Afonydd Cleddau a Sir Benfro Forol/ cleddau Rivers and Pembrokshire MarineHorticultureOver1500DrainedArGr</v>
      </c>
      <c r="G800" s="28">
        <v>4.17</v>
      </c>
      <c r="H800" s="28">
        <v>23.15</v>
      </c>
      <c r="I800" s="34"/>
      <c r="J800" s="34"/>
      <c r="K800" s="34"/>
      <c r="L800" s="34"/>
      <c r="M800" s="34"/>
      <c r="N800" s="34"/>
      <c r="O800" s="34"/>
      <c r="P800" s="88"/>
    </row>
    <row r="801" spans="1:16" x14ac:dyDescent="0.3">
      <c r="A801" s="30" t="s">
        <v>115460</v>
      </c>
      <c r="B801" s="28" t="s">
        <v>30115</v>
      </c>
      <c r="C801" s="28" t="s">
        <v>30122</v>
      </c>
      <c r="D801" s="28" t="s">
        <v>30111</v>
      </c>
      <c r="E801" s="28" t="s">
        <v>30095</v>
      </c>
      <c r="F801" s="28" t="str">
        <f>A801&amp;IF(Lookups!$B$1454="Cymraeg",C801,B801)&amp;D801&amp;E801</f>
        <v>Afonydd Cleddau a Sir Benfro Forol/ cleddau Rivers and Pembrokshire MarineIndoor pig farming900to1200FreeDrain</v>
      </c>
      <c r="G801" s="28" t="s">
        <v>30125</v>
      </c>
      <c r="H801" s="28" t="s">
        <v>30125</v>
      </c>
      <c r="I801" s="34"/>
      <c r="J801" s="34"/>
      <c r="K801" s="34"/>
      <c r="L801" s="34"/>
      <c r="M801" s="34"/>
      <c r="N801" s="34"/>
      <c r="O801" s="34"/>
      <c r="P801" s="88"/>
    </row>
    <row r="802" spans="1:16" x14ac:dyDescent="0.3">
      <c r="A802" s="30" t="s">
        <v>115460</v>
      </c>
      <c r="B802" s="28" t="s">
        <v>30115</v>
      </c>
      <c r="C802" s="28" t="s">
        <v>30122</v>
      </c>
      <c r="D802" s="28" t="s">
        <v>30111</v>
      </c>
      <c r="E802" s="28" t="s">
        <v>30098</v>
      </c>
      <c r="F802" s="28" t="str">
        <f>A802&amp;IF(Lookups!$B$1454="Cymraeg",C802,B802)&amp;D802&amp;E802</f>
        <v>Afonydd Cleddau a Sir Benfro Forol/ cleddau Rivers and Pembrokshire MarineIndoor pig farming900to1200DrainedAr</v>
      </c>
      <c r="G802" s="28" t="s">
        <v>30125</v>
      </c>
      <c r="H802" s="28" t="s">
        <v>30125</v>
      </c>
      <c r="I802" s="34"/>
      <c r="J802" s="34"/>
      <c r="K802" s="34"/>
      <c r="L802" s="34"/>
      <c r="M802" s="34"/>
      <c r="N802" s="34"/>
      <c r="O802" s="34"/>
      <c r="P802" s="88"/>
    </row>
    <row r="803" spans="1:16" x14ac:dyDescent="0.3">
      <c r="A803" s="30" t="s">
        <v>115460</v>
      </c>
      <c r="B803" s="28" t="s">
        <v>30115</v>
      </c>
      <c r="C803" s="28" t="s">
        <v>30122</v>
      </c>
      <c r="D803" s="28" t="s">
        <v>30111</v>
      </c>
      <c r="E803" s="28" t="s">
        <v>30101</v>
      </c>
      <c r="F803" s="28" t="str">
        <f>A803&amp;IF(Lookups!$B$1454="Cymraeg",C803,B803)&amp;D803&amp;E803</f>
        <v>Afonydd Cleddau a Sir Benfro Forol/ cleddau Rivers and Pembrokshire MarineIndoor pig farming900to1200DrainedArGr</v>
      </c>
      <c r="G803" s="28" t="s">
        <v>30125</v>
      </c>
      <c r="H803" s="28" t="s">
        <v>30125</v>
      </c>
      <c r="I803" s="34"/>
      <c r="J803" s="34"/>
      <c r="K803" s="34"/>
      <c r="L803" s="34"/>
      <c r="M803" s="34"/>
      <c r="N803" s="34"/>
      <c r="O803" s="34"/>
      <c r="P803" s="88"/>
    </row>
    <row r="804" spans="1:16" x14ac:dyDescent="0.3">
      <c r="A804" s="30" t="s">
        <v>115460</v>
      </c>
      <c r="B804" s="28" t="s">
        <v>30115</v>
      </c>
      <c r="C804" s="28" t="s">
        <v>30122</v>
      </c>
      <c r="D804" s="28" t="s">
        <v>30112</v>
      </c>
      <c r="E804" s="28" t="s">
        <v>30095</v>
      </c>
      <c r="F804" s="28" t="str">
        <f>A804&amp;IF(Lookups!$B$1454="Cymraeg",C804,B804)&amp;D804&amp;E804</f>
        <v>Afonydd Cleddau a Sir Benfro Forol/ cleddau Rivers and Pembrokshire MarineIndoor pig farming1200to1500FreeDrain</v>
      </c>
      <c r="G804" s="28" t="s">
        <v>30125</v>
      </c>
      <c r="H804" s="28" t="s">
        <v>30125</v>
      </c>
      <c r="I804" s="34"/>
      <c r="J804" s="34"/>
      <c r="K804" s="34"/>
      <c r="L804" s="34"/>
      <c r="M804" s="34"/>
      <c r="N804" s="34"/>
      <c r="O804" s="34"/>
      <c r="P804" s="88"/>
    </row>
    <row r="805" spans="1:16" x14ac:dyDescent="0.3">
      <c r="A805" s="30" t="s">
        <v>115460</v>
      </c>
      <c r="B805" s="28" t="s">
        <v>30115</v>
      </c>
      <c r="C805" s="28" t="s">
        <v>30122</v>
      </c>
      <c r="D805" s="28" t="s">
        <v>30112</v>
      </c>
      <c r="E805" s="28" t="s">
        <v>30098</v>
      </c>
      <c r="F805" s="28" t="str">
        <f>A805&amp;IF(Lookups!$B$1454="Cymraeg",C805,B805)&amp;D805&amp;E805</f>
        <v>Afonydd Cleddau a Sir Benfro Forol/ cleddau Rivers and Pembrokshire MarineIndoor pig farming1200to1500DrainedAr</v>
      </c>
      <c r="G805" s="28" t="s">
        <v>30125</v>
      </c>
      <c r="H805" s="28" t="s">
        <v>30125</v>
      </c>
      <c r="I805" s="34"/>
      <c r="J805" s="34"/>
      <c r="K805" s="34"/>
      <c r="L805" s="34"/>
      <c r="M805" s="34"/>
      <c r="N805" s="34"/>
      <c r="O805" s="34"/>
      <c r="P805" s="88"/>
    </row>
    <row r="806" spans="1:16" x14ac:dyDescent="0.3">
      <c r="A806" s="30" t="s">
        <v>115460</v>
      </c>
      <c r="B806" s="28" t="s">
        <v>30115</v>
      </c>
      <c r="C806" s="28" t="s">
        <v>30122</v>
      </c>
      <c r="D806" s="28" t="s">
        <v>30112</v>
      </c>
      <c r="E806" s="28" t="s">
        <v>30101</v>
      </c>
      <c r="F806" s="28" t="str">
        <f>A806&amp;IF(Lookups!$B$1454="Cymraeg",C806,B806)&amp;D806&amp;E806</f>
        <v>Afonydd Cleddau a Sir Benfro Forol/ cleddau Rivers and Pembrokshire MarineIndoor pig farming1200to1500DrainedArGr</v>
      </c>
      <c r="G806" s="28" t="s">
        <v>30125</v>
      </c>
      <c r="H806" s="28" t="s">
        <v>30125</v>
      </c>
      <c r="I806" s="34"/>
      <c r="J806" s="34"/>
      <c r="K806" s="34"/>
      <c r="L806" s="34"/>
      <c r="M806" s="34"/>
      <c r="N806" s="34"/>
      <c r="O806" s="34"/>
      <c r="P806" s="88"/>
    </row>
    <row r="807" spans="1:16" x14ac:dyDescent="0.3">
      <c r="A807" s="30" t="s">
        <v>115460</v>
      </c>
      <c r="B807" s="28" t="s">
        <v>30115</v>
      </c>
      <c r="C807" s="28" t="s">
        <v>30122</v>
      </c>
      <c r="D807" s="28" t="s">
        <v>30113</v>
      </c>
      <c r="E807" s="28" t="s">
        <v>30095</v>
      </c>
      <c r="F807" s="28" t="str">
        <f>A807&amp;IF(Lookups!$B$1454="Cymraeg",C807,B807)&amp;D807&amp;E807</f>
        <v>Afonydd Cleddau a Sir Benfro Forol/ cleddau Rivers and Pembrokshire MarineIndoor pig farmingOver1500FreeDrain</v>
      </c>
      <c r="G807" s="28" t="s">
        <v>30125</v>
      </c>
      <c r="H807" s="28" t="s">
        <v>30125</v>
      </c>
      <c r="I807" s="34"/>
      <c r="J807" s="34"/>
      <c r="K807" s="34"/>
      <c r="L807" s="34"/>
      <c r="M807" s="34"/>
      <c r="N807" s="34"/>
      <c r="O807" s="34"/>
      <c r="P807" s="88"/>
    </row>
    <row r="808" spans="1:16" x14ac:dyDescent="0.3">
      <c r="A808" s="30" t="s">
        <v>115460</v>
      </c>
      <c r="B808" s="28" t="s">
        <v>30115</v>
      </c>
      <c r="C808" s="28" t="s">
        <v>30122</v>
      </c>
      <c r="D808" s="28" t="s">
        <v>30113</v>
      </c>
      <c r="E808" s="28" t="s">
        <v>30098</v>
      </c>
      <c r="F808" s="28" t="str">
        <f>A808&amp;IF(Lookups!$B$1454="Cymraeg",C808,B808)&amp;D808&amp;E808</f>
        <v>Afonydd Cleddau a Sir Benfro Forol/ cleddau Rivers and Pembrokshire MarineIndoor pig farmingOver1500DrainedAr</v>
      </c>
      <c r="G808" s="28" t="s">
        <v>30125</v>
      </c>
      <c r="H808" s="28" t="s">
        <v>30125</v>
      </c>
      <c r="I808" s="34"/>
      <c r="J808" s="34"/>
      <c r="K808" s="34"/>
      <c r="L808" s="34"/>
      <c r="M808" s="34"/>
      <c r="N808" s="34"/>
      <c r="O808" s="34"/>
      <c r="P808" s="88"/>
    </row>
    <row r="809" spans="1:16" x14ac:dyDescent="0.3">
      <c r="A809" s="30" t="s">
        <v>115460</v>
      </c>
      <c r="B809" s="28" t="s">
        <v>30115</v>
      </c>
      <c r="C809" s="28" t="s">
        <v>30122</v>
      </c>
      <c r="D809" s="28" t="s">
        <v>30113</v>
      </c>
      <c r="E809" s="28" t="s">
        <v>30101</v>
      </c>
      <c r="F809" s="28" t="str">
        <f>A809&amp;IF(Lookups!$B$1454="Cymraeg",C809,B809)&amp;D809&amp;E809</f>
        <v>Afonydd Cleddau a Sir Benfro Forol/ cleddau Rivers and Pembrokshire MarineIndoor pig farmingOver1500DrainedArGr</v>
      </c>
      <c r="G809" s="28" t="s">
        <v>30125</v>
      </c>
      <c r="H809" s="28" t="s">
        <v>30125</v>
      </c>
      <c r="I809" s="34"/>
      <c r="J809" s="34"/>
      <c r="K809" s="34"/>
      <c r="L809" s="34"/>
      <c r="M809" s="34"/>
      <c r="N809" s="34"/>
      <c r="O809" s="34"/>
      <c r="P809" s="88"/>
    </row>
    <row r="810" spans="1:16" x14ac:dyDescent="0.3">
      <c r="A810" s="30" t="s">
        <v>115460</v>
      </c>
      <c r="B810" s="28" t="s">
        <v>55</v>
      </c>
      <c r="C810" s="28" t="s">
        <v>30123</v>
      </c>
      <c r="D810" s="28" t="s">
        <v>30111</v>
      </c>
      <c r="E810" s="28" t="s">
        <v>30095</v>
      </c>
      <c r="F810" s="28" t="str">
        <f>A810&amp;IF(Lookups!$B$1454="Cymraeg",C810,B810)&amp;D810&amp;E810</f>
        <v>Afonydd Cleddau a Sir Benfro Forol/ cleddau Rivers and Pembrokshire MarinePoultry900to1200FreeDrain</v>
      </c>
      <c r="G810" s="28">
        <v>0.33</v>
      </c>
      <c r="H810" s="28">
        <v>66.62</v>
      </c>
      <c r="I810" s="34"/>
      <c r="J810" s="34"/>
      <c r="K810" s="34"/>
      <c r="L810" s="34"/>
      <c r="M810" s="34"/>
      <c r="N810" s="34"/>
      <c r="O810" s="34"/>
      <c r="P810" s="88"/>
    </row>
    <row r="811" spans="1:16" x14ac:dyDescent="0.3">
      <c r="A811" s="30" t="s">
        <v>115460</v>
      </c>
      <c r="B811" s="28" t="s">
        <v>55</v>
      </c>
      <c r="C811" s="28" t="s">
        <v>30123</v>
      </c>
      <c r="D811" s="28" t="s">
        <v>30111</v>
      </c>
      <c r="E811" s="28" t="s">
        <v>30098</v>
      </c>
      <c r="F811" s="28" t="str">
        <f>A811&amp;IF(Lookups!$B$1454="Cymraeg",C811,B811)&amp;D811&amp;E811</f>
        <v>Afonydd Cleddau a Sir Benfro Forol/ cleddau Rivers and Pembrokshire MarinePoultry900to1200DrainedAr</v>
      </c>
      <c r="G811" s="28">
        <v>1.1000000000000001</v>
      </c>
      <c r="H811" s="28">
        <v>56.48</v>
      </c>
      <c r="I811" s="34"/>
      <c r="J811" s="34"/>
      <c r="K811" s="34"/>
      <c r="L811" s="34"/>
      <c r="M811" s="34"/>
      <c r="N811" s="34"/>
      <c r="O811" s="34"/>
      <c r="P811" s="88"/>
    </row>
    <row r="812" spans="1:16" x14ac:dyDescent="0.3">
      <c r="A812" s="30" t="s">
        <v>115460</v>
      </c>
      <c r="B812" s="28" t="s">
        <v>55</v>
      </c>
      <c r="C812" s="28" t="s">
        <v>30123</v>
      </c>
      <c r="D812" s="28" t="s">
        <v>30111</v>
      </c>
      <c r="E812" s="28" t="s">
        <v>30101</v>
      </c>
      <c r="F812" s="28" t="str">
        <f>A812&amp;IF(Lookups!$B$1454="Cymraeg",C812,B812)&amp;D812&amp;E812</f>
        <v>Afonydd Cleddau a Sir Benfro Forol/ cleddau Rivers and Pembrokshire MarinePoultry900to1200DrainedArGr</v>
      </c>
      <c r="G812" s="28">
        <v>1.51</v>
      </c>
      <c r="H812" s="28">
        <v>43.4</v>
      </c>
      <c r="I812" s="34"/>
      <c r="J812" s="34"/>
      <c r="K812" s="34"/>
      <c r="L812" s="34"/>
      <c r="M812" s="34"/>
      <c r="N812" s="34"/>
      <c r="O812" s="34"/>
      <c r="P812" s="88"/>
    </row>
    <row r="813" spans="1:16" x14ac:dyDescent="0.3">
      <c r="A813" s="30" t="s">
        <v>115460</v>
      </c>
      <c r="B813" s="28" t="s">
        <v>55</v>
      </c>
      <c r="C813" s="28" t="s">
        <v>30123</v>
      </c>
      <c r="D813" s="28" t="s">
        <v>30112</v>
      </c>
      <c r="E813" s="28" t="s">
        <v>30095</v>
      </c>
      <c r="F813" s="28" t="str">
        <f>A813&amp;IF(Lookups!$B$1454="Cymraeg",C813,B813)&amp;D813&amp;E813</f>
        <v>Afonydd Cleddau a Sir Benfro Forol/ cleddau Rivers and Pembrokshire MarinePoultry1200to1500FreeDrain</v>
      </c>
      <c r="G813" s="28">
        <v>0.47</v>
      </c>
      <c r="H813" s="28">
        <v>68.22</v>
      </c>
      <c r="I813" s="34"/>
      <c r="J813" s="34"/>
      <c r="K813" s="34"/>
      <c r="L813" s="34"/>
      <c r="M813" s="34"/>
      <c r="N813" s="34"/>
      <c r="O813" s="34"/>
      <c r="P813" s="88"/>
    </row>
    <row r="814" spans="1:16" x14ac:dyDescent="0.3">
      <c r="A814" s="30" t="s">
        <v>115460</v>
      </c>
      <c r="B814" s="28" t="s">
        <v>55</v>
      </c>
      <c r="C814" s="28" t="s">
        <v>30123</v>
      </c>
      <c r="D814" s="28" t="s">
        <v>30112</v>
      </c>
      <c r="E814" s="28" t="s">
        <v>30098</v>
      </c>
      <c r="F814" s="28" t="str">
        <f>A814&amp;IF(Lookups!$B$1454="Cymraeg",C814,B814)&amp;D814&amp;E814</f>
        <v>Afonydd Cleddau a Sir Benfro Forol/ cleddau Rivers and Pembrokshire MarinePoultry1200to1500DrainedAr</v>
      </c>
      <c r="G814" s="28">
        <v>1.72</v>
      </c>
      <c r="H814" s="28">
        <v>65.42</v>
      </c>
      <c r="I814" s="34"/>
      <c r="J814" s="34"/>
      <c r="K814" s="34"/>
      <c r="L814" s="34"/>
      <c r="M814" s="34"/>
      <c r="N814" s="34"/>
      <c r="O814" s="34"/>
      <c r="P814" s="88"/>
    </row>
    <row r="815" spans="1:16" x14ac:dyDescent="0.3">
      <c r="A815" s="30" t="s">
        <v>115460</v>
      </c>
      <c r="B815" s="28" t="s">
        <v>55</v>
      </c>
      <c r="C815" s="28" t="s">
        <v>30123</v>
      </c>
      <c r="D815" s="28" t="s">
        <v>30112</v>
      </c>
      <c r="E815" s="28" t="s">
        <v>30101</v>
      </c>
      <c r="F815" s="28" t="str">
        <f>A815&amp;IF(Lookups!$B$1454="Cymraeg",C815,B815)&amp;D815&amp;E815</f>
        <v>Afonydd Cleddau a Sir Benfro Forol/ cleddau Rivers and Pembrokshire MarinePoultry1200to1500DrainedArGr</v>
      </c>
      <c r="G815" s="28">
        <v>2.17</v>
      </c>
      <c r="H815" s="28">
        <v>49.48</v>
      </c>
      <c r="I815" s="34"/>
      <c r="J815" s="34"/>
      <c r="K815" s="34"/>
      <c r="L815" s="34"/>
      <c r="M815" s="34"/>
      <c r="N815" s="34"/>
      <c r="O815" s="34"/>
      <c r="P815" s="88"/>
    </row>
    <row r="816" spans="1:16" x14ac:dyDescent="0.3">
      <c r="A816" s="30" t="s">
        <v>115460</v>
      </c>
      <c r="B816" s="28" t="s">
        <v>55</v>
      </c>
      <c r="C816" s="28" t="s">
        <v>30123</v>
      </c>
      <c r="D816" s="28" t="s">
        <v>30113</v>
      </c>
      <c r="E816" s="28" t="s">
        <v>30095</v>
      </c>
      <c r="F816" s="28" t="str">
        <f>A816&amp;IF(Lookups!$B$1454="Cymraeg",C816,B816)&amp;D816&amp;E816</f>
        <v>Afonydd Cleddau a Sir Benfro Forol/ cleddau Rivers and Pembrokshire MarinePoultryOver1500FreeDrain</v>
      </c>
      <c r="G816" s="28">
        <v>0.84</v>
      </c>
      <c r="H816" s="28">
        <v>70.87</v>
      </c>
      <c r="I816" s="34"/>
      <c r="J816" s="34"/>
      <c r="K816" s="34"/>
      <c r="L816" s="34"/>
      <c r="M816" s="34"/>
      <c r="N816" s="34"/>
      <c r="O816" s="34"/>
      <c r="P816" s="88"/>
    </row>
    <row r="817" spans="1:16" x14ac:dyDescent="0.3">
      <c r="A817" s="30" t="s">
        <v>115460</v>
      </c>
      <c r="B817" s="28" t="s">
        <v>55</v>
      </c>
      <c r="C817" s="28" t="s">
        <v>30123</v>
      </c>
      <c r="D817" s="28" t="s">
        <v>30113</v>
      </c>
      <c r="E817" s="28" t="s">
        <v>30098</v>
      </c>
      <c r="F817" s="28" t="str">
        <f>A817&amp;IF(Lookups!$B$1454="Cymraeg",C817,B817)&amp;D817&amp;E817</f>
        <v>Afonydd Cleddau a Sir Benfro Forol/ cleddau Rivers and Pembrokshire MarinePoultryOver1500DrainedAr</v>
      </c>
      <c r="G817" s="28">
        <v>2.36</v>
      </c>
      <c r="H817" s="28">
        <v>75.37</v>
      </c>
      <c r="I817" s="34"/>
      <c r="J817" s="34"/>
      <c r="K817" s="34"/>
      <c r="L817" s="34"/>
      <c r="M817" s="34"/>
      <c r="N817" s="34"/>
      <c r="O817" s="34"/>
      <c r="P817" s="88"/>
    </row>
    <row r="818" spans="1:16" x14ac:dyDescent="0.3">
      <c r="A818" s="30" t="s">
        <v>115460</v>
      </c>
      <c r="B818" s="28" t="s">
        <v>55</v>
      </c>
      <c r="C818" s="28" t="s">
        <v>30123</v>
      </c>
      <c r="D818" s="28" t="s">
        <v>30113</v>
      </c>
      <c r="E818" s="28" t="s">
        <v>30101</v>
      </c>
      <c r="F818" s="28" t="str">
        <f>A818&amp;IF(Lookups!$B$1454="Cymraeg",C818,B818)&amp;D818&amp;E818</f>
        <v>Afonydd Cleddau a Sir Benfro Forol/ cleddau Rivers and Pembrokshire MarinePoultryOver1500DrainedArGr</v>
      </c>
      <c r="G818" s="28">
        <v>3.91</v>
      </c>
      <c r="H818" s="28">
        <v>57.63</v>
      </c>
      <c r="I818" s="34"/>
      <c r="J818" s="34"/>
      <c r="K818" s="34"/>
      <c r="L818" s="34"/>
      <c r="M818" s="34"/>
      <c r="N818" s="34"/>
      <c r="O818" s="34"/>
      <c r="P818" s="88"/>
    </row>
    <row r="819" spans="1:16" x14ac:dyDescent="0.3">
      <c r="A819" s="30" t="s">
        <v>115460</v>
      </c>
      <c r="B819" s="28" t="s">
        <v>56</v>
      </c>
      <c r="C819" s="28" t="s">
        <v>30406</v>
      </c>
      <c r="D819" s="28" t="s">
        <v>30111</v>
      </c>
      <c r="E819" s="28" t="s">
        <v>30095</v>
      </c>
      <c r="F819" s="28" t="str">
        <f>A819&amp;IF(Lookups!$B$1454="Cymraeg",C819,B819)&amp;D819&amp;E819</f>
        <v>Afonydd Cleddau a Sir Benfro Forol/ cleddau Rivers and Pembrokshire MarineDairy900to1200FreeDrain</v>
      </c>
      <c r="G819" s="28">
        <v>0.36</v>
      </c>
      <c r="H819" s="28">
        <v>42.04</v>
      </c>
      <c r="I819" s="34"/>
      <c r="J819" s="34"/>
      <c r="K819" s="34"/>
      <c r="L819" s="34"/>
      <c r="M819" s="34"/>
      <c r="N819" s="34"/>
      <c r="O819" s="34"/>
      <c r="P819" s="88"/>
    </row>
    <row r="820" spans="1:16" x14ac:dyDescent="0.3">
      <c r="A820" s="30" t="s">
        <v>115460</v>
      </c>
      <c r="B820" s="28" t="s">
        <v>56</v>
      </c>
      <c r="C820" s="28" t="s">
        <v>30406</v>
      </c>
      <c r="D820" s="28" t="s">
        <v>30111</v>
      </c>
      <c r="E820" s="28" t="s">
        <v>30098</v>
      </c>
      <c r="F820" s="28" t="str">
        <f>A820&amp;IF(Lookups!$B$1454="Cymraeg",C820,B820)&amp;D820&amp;E820</f>
        <v>Afonydd Cleddau a Sir Benfro Forol/ cleddau Rivers and Pembrokshire MarineDairy900to1200DrainedAr</v>
      </c>
      <c r="G820" s="28">
        <v>0.6</v>
      </c>
      <c r="H820" s="28">
        <v>39.479999999999997</v>
      </c>
      <c r="I820" s="34"/>
      <c r="J820" s="34"/>
      <c r="K820" s="34"/>
      <c r="L820" s="34"/>
      <c r="M820" s="34"/>
      <c r="N820" s="34"/>
      <c r="O820" s="34"/>
      <c r="P820" s="88"/>
    </row>
    <row r="821" spans="1:16" x14ac:dyDescent="0.3">
      <c r="A821" s="30" t="s">
        <v>115460</v>
      </c>
      <c r="B821" s="28" t="s">
        <v>56</v>
      </c>
      <c r="C821" s="28" t="s">
        <v>30406</v>
      </c>
      <c r="D821" s="28" t="s">
        <v>30111</v>
      </c>
      <c r="E821" s="28" t="s">
        <v>30101</v>
      </c>
      <c r="F821" s="28" t="str">
        <f>A821&amp;IF(Lookups!$B$1454="Cymraeg",C821,B821)&amp;D821&amp;E821</f>
        <v>Afonydd Cleddau a Sir Benfro Forol/ cleddau Rivers and Pembrokshire MarineDairy900to1200DrainedArGr</v>
      </c>
      <c r="G821" s="28">
        <v>2.04</v>
      </c>
      <c r="H821" s="28">
        <v>28.34</v>
      </c>
      <c r="I821" s="34"/>
      <c r="J821" s="34"/>
      <c r="K821" s="34"/>
      <c r="L821" s="34"/>
      <c r="M821" s="34"/>
      <c r="N821" s="34"/>
      <c r="O821" s="34"/>
      <c r="P821" s="88"/>
    </row>
    <row r="822" spans="1:16" x14ac:dyDescent="0.3">
      <c r="A822" s="30" t="s">
        <v>115460</v>
      </c>
      <c r="B822" s="28" t="s">
        <v>56</v>
      </c>
      <c r="C822" s="28" t="s">
        <v>30406</v>
      </c>
      <c r="D822" s="28" t="s">
        <v>30112</v>
      </c>
      <c r="E822" s="28" t="s">
        <v>30095</v>
      </c>
      <c r="F822" s="28" t="str">
        <f>A822&amp;IF(Lookups!$B$1454="Cymraeg",C822,B822)&amp;D822&amp;E822</f>
        <v>Afonydd Cleddau a Sir Benfro Forol/ cleddau Rivers and Pembrokshire MarineDairy1200to1500FreeDrain</v>
      </c>
      <c r="G822" s="28">
        <v>0.46</v>
      </c>
      <c r="H822" s="28">
        <v>41.27</v>
      </c>
      <c r="I822" s="34"/>
      <c r="J822" s="34"/>
      <c r="K822" s="34"/>
      <c r="L822" s="34"/>
      <c r="M822" s="34"/>
      <c r="N822" s="34"/>
      <c r="O822" s="34"/>
      <c r="P822" s="88"/>
    </row>
    <row r="823" spans="1:16" x14ac:dyDescent="0.3">
      <c r="A823" s="30" t="s">
        <v>115460</v>
      </c>
      <c r="B823" s="28" t="s">
        <v>56</v>
      </c>
      <c r="C823" s="28" t="s">
        <v>30406</v>
      </c>
      <c r="D823" s="28" t="s">
        <v>30112</v>
      </c>
      <c r="E823" s="28" t="s">
        <v>30098</v>
      </c>
      <c r="F823" s="28" t="str">
        <f>A823&amp;IF(Lookups!$B$1454="Cymraeg",C823,B823)&amp;D823&amp;E823</f>
        <v>Afonydd Cleddau a Sir Benfro Forol/ cleddau Rivers and Pembrokshire MarineDairy1200to1500DrainedAr</v>
      </c>
      <c r="G823" s="28">
        <v>0.9</v>
      </c>
      <c r="H823" s="28">
        <v>44.45</v>
      </c>
      <c r="I823" s="34"/>
      <c r="J823" s="34"/>
      <c r="K823" s="34"/>
      <c r="L823" s="34"/>
      <c r="M823" s="34"/>
      <c r="N823" s="34"/>
      <c r="O823" s="34"/>
      <c r="P823" s="88"/>
    </row>
    <row r="824" spans="1:16" x14ac:dyDescent="0.3">
      <c r="A824" s="30" t="s">
        <v>115460</v>
      </c>
      <c r="B824" s="28" t="s">
        <v>56</v>
      </c>
      <c r="C824" s="28" t="s">
        <v>30406</v>
      </c>
      <c r="D824" s="28" t="s">
        <v>30112</v>
      </c>
      <c r="E824" s="28" t="s">
        <v>30101</v>
      </c>
      <c r="F824" s="28" t="str">
        <f>A824&amp;IF(Lookups!$B$1454="Cymraeg",C824,B824)&amp;D824&amp;E824</f>
        <v>Afonydd Cleddau a Sir Benfro Forol/ cleddau Rivers and Pembrokshire MarineDairy1200to1500DrainedArGr</v>
      </c>
      <c r="G824" s="28">
        <v>2.8</v>
      </c>
      <c r="H824" s="28">
        <v>35.799999999999997</v>
      </c>
      <c r="I824" s="34"/>
      <c r="J824" s="34"/>
      <c r="K824" s="34"/>
      <c r="L824" s="34"/>
      <c r="M824" s="34"/>
      <c r="N824" s="34"/>
      <c r="O824" s="34"/>
      <c r="P824" s="88"/>
    </row>
    <row r="825" spans="1:16" x14ac:dyDescent="0.3">
      <c r="A825" s="30" t="s">
        <v>115460</v>
      </c>
      <c r="B825" s="28" t="s">
        <v>56</v>
      </c>
      <c r="C825" s="28" t="s">
        <v>30406</v>
      </c>
      <c r="D825" s="28" t="s">
        <v>30113</v>
      </c>
      <c r="E825" s="28" t="s">
        <v>30095</v>
      </c>
      <c r="F825" s="28" t="str">
        <f>A825&amp;IF(Lookups!$B$1454="Cymraeg",C825,B825)&amp;D825&amp;E825</f>
        <v>Afonydd Cleddau a Sir Benfro Forol/ cleddau Rivers and Pembrokshire MarineDairyOver1500FreeDrain</v>
      </c>
      <c r="G825" s="28">
        <v>0.68</v>
      </c>
      <c r="H825" s="28">
        <v>38.51</v>
      </c>
      <c r="I825" s="34"/>
      <c r="J825" s="34"/>
      <c r="K825" s="34"/>
      <c r="L825" s="34"/>
      <c r="M825" s="34"/>
      <c r="N825" s="34"/>
      <c r="O825" s="34"/>
      <c r="P825" s="88"/>
    </row>
    <row r="826" spans="1:16" x14ac:dyDescent="0.3">
      <c r="A826" s="30" t="s">
        <v>115460</v>
      </c>
      <c r="B826" s="28" t="s">
        <v>56</v>
      </c>
      <c r="C826" s="28" t="s">
        <v>30406</v>
      </c>
      <c r="D826" s="28" t="s">
        <v>30113</v>
      </c>
      <c r="E826" s="28" t="s">
        <v>30098</v>
      </c>
      <c r="F826" s="28" t="str">
        <f>A826&amp;IF(Lookups!$B$1454="Cymraeg",C826,B826)&amp;D826&amp;E826</f>
        <v>Afonydd Cleddau a Sir Benfro Forol/ cleddau Rivers and Pembrokshire MarineDairyOver1500DrainedAr</v>
      </c>
      <c r="G826" s="28">
        <v>1.1299999999999999</v>
      </c>
      <c r="H826" s="28">
        <v>50.49</v>
      </c>
      <c r="I826" s="34"/>
      <c r="J826" s="34"/>
      <c r="K826" s="34"/>
      <c r="L826" s="34"/>
      <c r="M826" s="34"/>
      <c r="N826" s="34"/>
      <c r="O826" s="34"/>
      <c r="P826" s="88"/>
    </row>
    <row r="827" spans="1:16" x14ac:dyDescent="0.3">
      <c r="A827" s="30" t="s">
        <v>115460</v>
      </c>
      <c r="B827" s="28" t="s">
        <v>56</v>
      </c>
      <c r="C827" s="28" t="s">
        <v>30406</v>
      </c>
      <c r="D827" s="28" t="s">
        <v>30113</v>
      </c>
      <c r="E827" s="28" t="s">
        <v>30101</v>
      </c>
      <c r="F827" s="28" t="str">
        <f>A827&amp;IF(Lookups!$B$1454="Cymraeg",C827,B827)&amp;D827&amp;E827</f>
        <v>Afonydd Cleddau a Sir Benfro Forol/ cleddau Rivers and Pembrokshire MarineDairyOver1500DrainedArGr</v>
      </c>
      <c r="G827" s="28">
        <v>4.0999999999999996</v>
      </c>
      <c r="H827" s="28">
        <v>46.48</v>
      </c>
      <c r="I827" s="34"/>
      <c r="J827" s="34"/>
      <c r="K827" s="34"/>
      <c r="L827" s="34"/>
      <c r="M827" s="34"/>
      <c r="N827" s="34"/>
      <c r="O827" s="34"/>
      <c r="P827" s="88"/>
    </row>
    <row r="828" spans="1:16" x14ac:dyDescent="0.3">
      <c r="A828" s="30" t="s">
        <v>115460</v>
      </c>
      <c r="B828" s="28" t="s">
        <v>30116</v>
      </c>
      <c r="C828" s="28" t="s">
        <v>30407</v>
      </c>
      <c r="D828" s="28" t="s">
        <v>30111</v>
      </c>
      <c r="E828" s="28" t="s">
        <v>30095</v>
      </c>
      <c r="F828" s="28" t="str">
        <f>A828&amp;IF(Lookups!$B$1454="Cymraeg",C828,B828)&amp;D828&amp;E828</f>
        <v>Afonydd Cleddau a Sir Benfro Forol/ cleddau Rivers and Pembrokshire MarineLess Favoured Area grazing900to1200FreeDrain</v>
      </c>
      <c r="G828" s="28">
        <v>0.17</v>
      </c>
      <c r="H828" s="28">
        <v>10.27</v>
      </c>
      <c r="I828" s="34"/>
      <c r="J828" s="34"/>
      <c r="K828" s="34"/>
      <c r="L828" s="34"/>
      <c r="M828" s="34"/>
      <c r="N828" s="34"/>
      <c r="O828" s="34"/>
      <c r="P828" s="88"/>
    </row>
    <row r="829" spans="1:16" x14ac:dyDescent="0.3">
      <c r="A829" s="30" t="s">
        <v>115460</v>
      </c>
      <c r="B829" s="28" t="s">
        <v>30116</v>
      </c>
      <c r="C829" s="28" t="s">
        <v>30407</v>
      </c>
      <c r="D829" s="28" t="s">
        <v>30111</v>
      </c>
      <c r="E829" s="28" t="s">
        <v>30098</v>
      </c>
      <c r="F829" s="28" t="str">
        <f>A829&amp;IF(Lookups!$B$1454="Cymraeg",C829,B829)&amp;D829&amp;E829</f>
        <v>Afonydd Cleddau a Sir Benfro Forol/ cleddau Rivers and Pembrokshire MarineLess Favoured Area grazing900to1200DrainedAr</v>
      </c>
      <c r="G829" s="28">
        <v>0.18</v>
      </c>
      <c r="H829" s="28">
        <v>9.83</v>
      </c>
      <c r="I829" s="34"/>
      <c r="J829" s="34"/>
      <c r="K829" s="34"/>
      <c r="L829" s="34"/>
      <c r="M829" s="34"/>
      <c r="N829" s="34"/>
      <c r="O829" s="34"/>
      <c r="P829" s="88"/>
    </row>
    <row r="830" spans="1:16" x14ac:dyDescent="0.3">
      <c r="A830" s="30" t="s">
        <v>115460</v>
      </c>
      <c r="B830" s="28" t="s">
        <v>30116</v>
      </c>
      <c r="C830" s="28" t="s">
        <v>30407</v>
      </c>
      <c r="D830" s="28" t="s">
        <v>30111</v>
      </c>
      <c r="E830" s="28" t="s">
        <v>30101</v>
      </c>
      <c r="F830" s="28" t="str">
        <f>A830&amp;IF(Lookups!$B$1454="Cymraeg",C830,B830)&amp;D830&amp;E830</f>
        <v>Afonydd Cleddau a Sir Benfro Forol/ cleddau Rivers and Pembrokshire MarineLess Favoured Area grazing900to1200DrainedArGr</v>
      </c>
      <c r="G830" s="28">
        <v>0.95</v>
      </c>
      <c r="H830" s="28">
        <v>8.35</v>
      </c>
      <c r="I830" s="34"/>
      <c r="J830" s="34"/>
      <c r="K830" s="34"/>
      <c r="L830" s="34"/>
      <c r="M830" s="34"/>
      <c r="N830" s="34"/>
      <c r="O830" s="34"/>
      <c r="P830" s="88"/>
    </row>
    <row r="831" spans="1:16" x14ac:dyDescent="0.3">
      <c r="A831" s="30" t="s">
        <v>115460</v>
      </c>
      <c r="B831" s="28" t="s">
        <v>30116</v>
      </c>
      <c r="C831" s="28" t="s">
        <v>30407</v>
      </c>
      <c r="D831" s="28" t="s">
        <v>30112</v>
      </c>
      <c r="E831" s="28" t="s">
        <v>30095</v>
      </c>
      <c r="F831" s="28" t="str">
        <f>A831&amp;IF(Lookups!$B$1454="Cymraeg",C831,B831)&amp;D831&amp;E831</f>
        <v>Afonydd Cleddau a Sir Benfro Forol/ cleddau Rivers and Pembrokshire MarineLess Favoured Area grazing1200to1500FreeDrain</v>
      </c>
      <c r="G831" s="28">
        <v>0.24</v>
      </c>
      <c r="H831" s="28">
        <v>10.16</v>
      </c>
      <c r="I831" s="34"/>
      <c r="J831" s="34"/>
      <c r="K831" s="34"/>
      <c r="L831" s="34"/>
      <c r="M831" s="34"/>
      <c r="N831" s="34"/>
      <c r="O831" s="34"/>
      <c r="P831" s="88"/>
    </row>
    <row r="832" spans="1:16" x14ac:dyDescent="0.3">
      <c r="A832" s="30" t="s">
        <v>115460</v>
      </c>
      <c r="B832" s="28" t="s">
        <v>30116</v>
      </c>
      <c r="C832" s="28" t="s">
        <v>30407</v>
      </c>
      <c r="D832" s="28" t="s">
        <v>30112</v>
      </c>
      <c r="E832" s="28" t="s">
        <v>30098</v>
      </c>
      <c r="F832" s="28" t="str">
        <f>A832&amp;IF(Lookups!$B$1454="Cymraeg",C832,B832)&amp;D832&amp;E832</f>
        <v>Afonydd Cleddau a Sir Benfro Forol/ cleddau Rivers and Pembrokshire MarineLess Favoured Area grazing1200to1500DrainedAr</v>
      </c>
      <c r="G832" s="28">
        <v>0.28999999999999998</v>
      </c>
      <c r="H832" s="28">
        <v>11.1</v>
      </c>
      <c r="I832" s="34"/>
      <c r="J832" s="34"/>
      <c r="K832" s="34"/>
      <c r="L832" s="34"/>
      <c r="M832" s="34"/>
      <c r="N832" s="34"/>
      <c r="O832" s="34"/>
      <c r="P832" s="88"/>
    </row>
    <row r="833" spans="1:16" x14ac:dyDescent="0.3">
      <c r="A833" s="30" t="s">
        <v>115460</v>
      </c>
      <c r="B833" s="28" t="s">
        <v>30116</v>
      </c>
      <c r="C833" s="28" t="s">
        <v>30407</v>
      </c>
      <c r="D833" s="28" t="s">
        <v>30112</v>
      </c>
      <c r="E833" s="28" t="s">
        <v>30101</v>
      </c>
      <c r="F833" s="28" t="str">
        <f>A833&amp;IF(Lookups!$B$1454="Cymraeg",C833,B833)&amp;D833&amp;E833</f>
        <v>Afonydd Cleddau a Sir Benfro Forol/ cleddau Rivers and Pembrokshire MarineLess Favoured Area grazing1200to1500DrainedArGr</v>
      </c>
      <c r="G833" s="28">
        <v>1.41</v>
      </c>
      <c r="H833" s="28">
        <v>10.63</v>
      </c>
      <c r="I833" s="34"/>
      <c r="J833" s="34"/>
      <c r="K833" s="34"/>
      <c r="L833" s="34"/>
      <c r="M833" s="34"/>
      <c r="N833" s="34"/>
      <c r="O833" s="34"/>
      <c r="P833" s="88"/>
    </row>
    <row r="834" spans="1:16" x14ac:dyDescent="0.3">
      <c r="A834" s="30" t="s">
        <v>115460</v>
      </c>
      <c r="B834" s="28" t="s">
        <v>30116</v>
      </c>
      <c r="C834" s="28" t="s">
        <v>30407</v>
      </c>
      <c r="D834" s="28" t="s">
        <v>30113</v>
      </c>
      <c r="E834" s="28" t="s">
        <v>30095</v>
      </c>
      <c r="F834" s="28" t="str">
        <f>A834&amp;IF(Lookups!$B$1454="Cymraeg",C834,B834)&amp;D834&amp;E834</f>
        <v>Afonydd Cleddau a Sir Benfro Forol/ cleddau Rivers and Pembrokshire MarineLess Favoured Area grazingOver1500FreeDrain</v>
      </c>
      <c r="G834" s="28">
        <v>0.37</v>
      </c>
      <c r="H834" s="28">
        <v>9.5500000000000007</v>
      </c>
      <c r="I834" s="34"/>
      <c r="J834" s="34"/>
      <c r="K834" s="34"/>
      <c r="L834" s="34"/>
      <c r="M834" s="34"/>
      <c r="N834" s="34"/>
      <c r="O834" s="34"/>
      <c r="P834" s="88"/>
    </row>
    <row r="835" spans="1:16" x14ac:dyDescent="0.3">
      <c r="A835" s="30" t="s">
        <v>115460</v>
      </c>
      <c r="B835" s="28" t="s">
        <v>30116</v>
      </c>
      <c r="C835" s="28" t="s">
        <v>30407</v>
      </c>
      <c r="D835" s="28" t="s">
        <v>30113</v>
      </c>
      <c r="E835" s="28" t="s">
        <v>30098</v>
      </c>
      <c r="F835" s="28" t="str">
        <f>A835&amp;IF(Lookups!$B$1454="Cymraeg",C835,B835)&amp;D835&amp;E835</f>
        <v>Afonydd Cleddau a Sir Benfro Forol/ cleddau Rivers and Pembrokshire MarineLess Favoured Area grazingOver1500DrainedAr</v>
      </c>
      <c r="G835" s="28">
        <v>0.38</v>
      </c>
      <c r="H835" s="28">
        <v>12.3</v>
      </c>
      <c r="I835" s="34"/>
      <c r="J835" s="34"/>
      <c r="K835" s="34"/>
      <c r="L835" s="34"/>
      <c r="M835" s="34"/>
      <c r="N835" s="34"/>
      <c r="O835" s="34"/>
      <c r="P835" s="88"/>
    </row>
    <row r="836" spans="1:16" x14ac:dyDescent="0.3">
      <c r="A836" s="30" t="s">
        <v>115460</v>
      </c>
      <c r="B836" s="28" t="s">
        <v>30116</v>
      </c>
      <c r="C836" s="28" t="s">
        <v>30407</v>
      </c>
      <c r="D836" s="28" t="s">
        <v>30113</v>
      </c>
      <c r="E836" s="28" t="s">
        <v>30101</v>
      </c>
      <c r="F836" s="28" t="str">
        <f>A836&amp;IF(Lookups!$B$1454="Cymraeg",C836,B836)&amp;D836&amp;E836</f>
        <v>Afonydd Cleddau a Sir Benfro Forol/ cleddau Rivers and Pembrokshire MarineLess Favoured Area grazingOver1500DrainedArGr</v>
      </c>
      <c r="G836" s="28">
        <v>2.09</v>
      </c>
      <c r="H836" s="28">
        <v>13.74</v>
      </c>
      <c r="I836" s="34"/>
      <c r="J836" s="34"/>
      <c r="K836" s="34"/>
      <c r="L836" s="34"/>
      <c r="M836" s="34"/>
      <c r="N836" s="34"/>
      <c r="O836" s="34"/>
      <c r="P836" s="88"/>
    </row>
    <row r="837" spans="1:16" x14ac:dyDescent="0.3">
      <c r="A837" s="30" t="s">
        <v>115460</v>
      </c>
      <c r="B837" s="28" t="s">
        <v>58</v>
      </c>
      <c r="C837" s="28" t="s">
        <v>30408</v>
      </c>
      <c r="D837" s="28" t="s">
        <v>30111</v>
      </c>
      <c r="E837" s="28" t="s">
        <v>30095</v>
      </c>
      <c r="F837" s="28" t="str">
        <f>A837&amp;IF(Lookups!$B$1454="Cymraeg",C837,B837)&amp;D837&amp;E837</f>
        <v>Afonydd Cleddau a Sir Benfro Forol/ cleddau Rivers and Pembrokshire MarineLowland grazing900to1200FreeDrain</v>
      </c>
      <c r="G837" s="28">
        <v>0.27</v>
      </c>
      <c r="H837" s="28">
        <v>20.170000000000002</v>
      </c>
      <c r="I837" s="34"/>
      <c r="J837" s="34"/>
      <c r="K837" s="34"/>
      <c r="L837" s="34"/>
      <c r="M837" s="34"/>
      <c r="N837" s="34"/>
      <c r="O837" s="34"/>
      <c r="P837" s="88"/>
    </row>
    <row r="838" spans="1:16" x14ac:dyDescent="0.3">
      <c r="A838" s="30" t="s">
        <v>115460</v>
      </c>
      <c r="B838" s="28" t="s">
        <v>58</v>
      </c>
      <c r="C838" s="28" t="s">
        <v>30408</v>
      </c>
      <c r="D838" s="28" t="s">
        <v>30111</v>
      </c>
      <c r="E838" s="28" t="s">
        <v>30098</v>
      </c>
      <c r="F838" s="28" t="str">
        <f>A838&amp;IF(Lookups!$B$1454="Cymraeg",C838,B838)&amp;D838&amp;E838</f>
        <v>Afonydd Cleddau a Sir Benfro Forol/ cleddau Rivers and Pembrokshire MarineLowland grazing900to1200DrainedAr</v>
      </c>
      <c r="G838" s="28">
        <v>0.59</v>
      </c>
      <c r="H838" s="28">
        <v>18.54</v>
      </c>
      <c r="I838" s="34"/>
      <c r="J838" s="34"/>
      <c r="K838" s="34"/>
      <c r="L838" s="34"/>
      <c r="M838" s="34"/>
      <c r="N838" s="34"/>
      <c r="O838" s="34"/>
      <c r="P838" s="88"/>
    </row>
    <row r="839" spans="1:16" x14ac:dyDescent="0.3">
      <c r="A839" s="30" t="s">
        <v>115460</v>
      </c>
      <c r="B839" s="28" t="s">
        <v>58</v>
      </c>
      <c r="C839" s="28" t="s">
        <v>30408</v>
      </c>
      <c r="D839" s="28" t="s">
        <v>30111</v>
      </c>
      <c r="E839" s="28" t="s">
        <v>30101</v>
      </c>
      <c r="F839" s="28" t="str">
        <f>A839&amp;IF(Lookups!$B$1454="Cymraeg",C839,B839)&amp;D839&amp;E839</f>
        <v>Afonydd Cleddau a Sir Benfro Forol/ cleddau Rivers and Pembrokshire MarineLowland grazing900to1200DrainedArGr</v>
      </c>
      <c r="G839" s="28">
        <v>1.34</v>
      </c>
      <c r="H839" s="28">
        <v>14.55</v>
      </c>
      <c r="I839" s="34"/>
      <c r="J839" s="34"/>
      <c r="K839" s="34"/>
      <c r="L839" s="34"/>
      <c r="M839" s="34"/>
      <c r="N839" s="34"/>
      <c r="O839" s="34"/>
      <c r="P839" s="88"/>
    </row>
    <row r="840" spans="1:16" x14ac:dyDescent="0.3">
      <c r="A840" s="30" t="s">
        <v>115460</v>
      </c>
      <c r="B840" s="28" t="s">
        <v>58</v>
      </c>
      <c r="C840" s="28" t="s">
        <v>30408</v>
      </c>
      <c r="D840" s="28" t="s">
        <v>30112</v>
      </c>
      <c r="E840" s="28" t="s">
        <v>30095</v>
      </c>
      <c r="F840" s="28" t="str">
        <f>A840&amp;IF(Lookups!$B$1454="Cymraeg",C840,B840)&amp;D840&amp;E840</f>
        <v>Afonydd Cleddau a Sir Benfro Forol/ cleddau Rivers and Pembrokshire MarineLowland grazing1200to1500FreeDrain</v>
      </c>
      <c r="G840" s="28">
        <v>0.38</v>
      </c>
      <c r="H840" s="28">
        <v>20.21</v>
      </c>
      <c r="I840" s="34"/>
      <c r="J840" s="34"/>
      <c r="K840" s="34"/>
      <c r="L840" s="34"/>
      <c r="M840" s="34"/>
      <c r="N840" s="34"/>
      <c r="O840" s="34"/>
      <c r="P840" s="88"/>
    </row>
    <row r="841" spans="1:16" x14ac:dyDescent="0.3">
      <c r="A841" s="30" t="s">
        <v>115460</v>
      </c>
      <c r="B841" s="28" t="s">
        <v>58</v>
      </c>
      <c r="C841" s="28" t="s">
        <v>30408</v>
      </c>
      <c r="D841" s="28" t="s">
        <v>30112</v>
      </c>
      <c r="E841" s="28" t="s">
        <v>30098</v>
      </c>
      <c r="F841" s="28" t="str">
        <f>A841&amp;IF(Lookups!$B$1454="Cymraeg",C841,B841)&amp;D841&amp;E841</f>
        <v>Afonydd Cleddau a Sir Benfro Forol/ cleddau Rivers and Pembrokshire MarineLowland grazing1200to1500DrainedAr</v>
      </c>
      <c r="G841" s="28">
        <v>0.94</v>
      </c>
      <c r="H841" s="28">
        <v>21.34</v>
      </c>
      <c r="I841" s="34"/>
      <c r="J841" s="34"/>
      <c r="K841" s="34"/>
      <c r="L841" s="34"/>
      <c r="M841" s="34"/>
      <c r="N841" s="34"/>
      <c r="O841" s="34"/>
      <c r="P841" s="88"/>
    </row>
    <row r="842" spans="1:16" x14ac:dyDescent="0.3">
      <c r="A842" s="30" t="s">
        <v>115460</v>
      </c>
      <c r="B842" s="28" t="s">
        <v>58</v>
      </c>
      <c r="C842" s="28" t="s">
        <v>30408</v>
      </c>
      <c r="D842" s="28" t="s">
        <v>30112</v>
      </c>
      <c r="E842" s="28" t="s">
        <v>30101</v>
      </c>
      <c r="F842" s="28" t="str">
        <f>A842&amp;IF(Lookups!$B$1454="Cymraeg",C842,B842)&amp;D842&amp;E842</f>
        <v>Afonydd Cleddau a Sir Benfro Forol/ cleddau Rivers and Pembrokshire MarineLowland grazing1200to1500DrainedArGr</v>
      </c>
      <c r="G842" s="28">
        <v>1.94</v>
      </c>
      <c r="H842" s="28">
        <v>17.84</v>
      </c>
      <c r="I842" s="34"/>
      <c r="J842" s="34"/>
      <c r="K842" s="34"/>
      <c r="L842" s="34"/>
      <c r="M842" s="34"/>
      <c r="N842" s="34"/>
      <c r="O842" s="34"/>
      <c r="P842" s="88"/>
    </row>
    <row r="843" spans="1:16" x14ac:dyDescent="0.3">
      <c r="A843" s="30" t="s">
        <v>115460</v>
      </c>
      <c r="B843" s="28" t="s">
        <v>58</v>
      </c>
      <c r="C843" s="28" t="s">
        <v>30408</v>
      </c>
      <c r="D843" s="28" t="s">
        <v>30113</v>
      </c>
      <c r="E843" s="28" t="s">
        <v>30095</v>
      </c>
      <c r="F843" s="28" t="str">
        <f>A843&amp;IF(Lookups!$B$1454="Cymraeg",C843,B843)&amp;D843&amp;E843</f>
        <v>Afonydd Cleddau a Sir Benfro Forol/ cleddau Rivers and Pembrokshire MarineLowland grazingOver1500FreeDrain</v>
      </c>
      <c r="G843" s="28">
        <v>0.62</v>
      </c>
      <c r="H843" s="28">
        <v>19.670000000000002</v>
      </c>
      <c r="I843" s="34"/>
      <c r="J843" s="34"/>
      <c r="K843" s="34"/>
      <c r="L843" s="34"/>
      <c r="M843" s="34"/>
      <c r="N843" s="34"/>
      <c r="O843" s="34"/>
      <c r="P843" s="88"/>
    </row>
    <row r="844" spans="1:16" x14ac:dyDescent="0.3">
      <c r="A844" s="30" t="s">
        <v>115460</v>
      </c>
      <c r="B844" s="28" t="s">
        <v>58</v>
      </c>
      <c r="C844" s="28" t="s">
        <v>30408</v>
      </c>
      <c r="D844" s="28" t="s">
        <v>30113</v>
      </c>
      <c r="E844" s="28" t="s">
        <v>30098</v>
      </c>
      <c r="F844" s="28" t="str">
        <f>A844&amp;IF(Lookups!$B$1454="Cymraeg",C844,B844)&amp;D844&amp;E844</f>
        <v>Afonydd Cleddau a Sir Benfro Forol/ cleddau Rivers and Pembrokshire MarineLowland grazingOver1500DrainedAr</v>
      </c>
      <c r="G844" s="28">
        <v>1.26</v>
      </c>
      <c r="H844" s="28">
        <v>24.35</v>
      </c>
      <c r="I844" s="34"/>
      <c r="J844" s="34"/>
      <c r="K844" s="34"/>
      <c r="L844" s="34"/>
      <c r="M844" s="34"/>
      <c r="N844" s="34"/>
      <c r="O844" s="34"/>
      <c r="P844" s="88"/>
    </row>
    <row r="845" spans="1:16" x14ac:dyDescent="0.3">
      <c r="A845" s="30" t="s">
        <v>115460</v>
      </c>
      <c r="B845" s="28" t="s">
        <v>58</v>
      </c>
      <c r="C845" s="28" t="s">
        <v>30408</v>
      </c>
      <c r="D845" s="28" t="s">
        <v>30113</v>
      </c>
      <c r="E845" s="28" t="s">
        <v>30101</v>
      </c>
      <c r="F845" s="28" t="str">
        <f>A845&amp;IF(Lookups!$B$1454="Cymraeg",C845,B845)&amp;D845&amp;E845</f>
        <v>Afonydd Cleddau a Sir Benfro Forol/ cleddau Rivers and Pembrokshire MarineLowland grazingOver1500DrainedArGr</v>
      </c>
      <c r="G845" s="28">
        <v>3.13</v>
      </c>
      <c r="H845" s="28">
        <v>22.32</v>
      </c>
      <c r="I845" s="34"/>
      <c r="J845" s="34"/>
      <c r="K845" s="34"/>
      <c r="L845" s="34"/>
      <c r="M845" s="34"/>
      <c r="N845" s="34"/>
      <c r="O845" s="34"/>
      <c r="P845" s="88"/>
    </row>
    <row r="846" spans="1:16" x14ac:dyDescent="0.3">
      <c r="A846" s="30" t="s">
        <v>115460</v>
      </c>
      <c r="B846" s="28" t="s">
        <v>59</v>
      </c>
      <c r="C846" s="28" t="s">
        <v>30124</v>
      </c>
      <c r="D846" s="28" t="s">
        <v>30111</v>
      </c>
      <c r="E846" s="28" t="s">
        <v>30095</v>
      </c>
      <c r="F846" s="28" t="str">
        <f>A846&amp;IF(Lookups!$B$1454="Cymraeg",C846,B846)&amp;D846&amp;E846</f>
        <v>Afonydd Cleddau a Sir Benfro Forol/ cleddau Rivers and Pembrokshire MarineMixed900to1200FreeDrain</v>
      </c>
      <c r="G846" s="28">
        <v>0.26</v>
      </c>
      <c r="H846" s="28">
        <v>21.62</v>
      </c>
      <c r="I846" s="34"/>
      <c r="J846" s="34"/>
      <c r="K846" s="34"/>
      <c r="L846" s="34"/>
      <c r="M846" s="34"/>
      <c r="N846" s="34"/>
      <c r="O846" s="34"/>
      <c r="P846" s="88"/>
    </row>
    <row r="847" spans="1:16" x14ac:dyDescent="0.3">
      <c r="A847" s="30" t="s">
        <v>115460</v>
      </c>
      <c r="B847" s="28" t="s">
        <v>59</v>
      </c>
      <c r="C847" s="28" t="s">
        <v>30124</v>
      </c>
      <c r="D847" s="28" t="s">
        <v>30111</v>
      </c>
      <c r="E847" s="28" t="s">
        <v>30098</v>
      </c>
      <c r="F847" s="28" t="str">
        <f>A847&amp;IF(Lookups!$B$1454="Cymraeg",C847,B847)&amp;D847&amp;E847</f>
        <v>Afonydd Cleddau a Sir Benfro Forol/ cleddau Rivers and Pembrokshire MarineMixed900to1200DrainedAr</v>
      </c>
      <c r="G847" s="28">
        <v>0.64</v>
      </c>
      <c r="H847" s="28">
        <v>20.16</v>
      </c>
      <c r="I847" s="34"/>
      <c r="J847" s="34"/>
      <c r="K847" s="34"/>
      <c r="L847" s="34"/>
      <c r="M847" s="34"/>
      <c r="N847" s="34"/>
      <c r="O847" s="34"/>
      <c r="P847" s="88"/>
    </row>
    <row r="848" spans="1:16" x14ac:dyDescent="0.3">
      <c r="A848" s="30" t="s">
        <v>115460</v>
      </c>
      <c r="B848" s="28" t="s">
        <v>59</v>
      </c>
      <c r="C848" s="28" t="s">
        <v>30124</v>
      </c>
      <c r="D848" s="28" t="s">
        <v>30111</v>
      </c>
      <c r="E848" s="28" t="s">
        <v>30101</v>
      </c>
      <c r="F848" s="28" t="str">
        <f>A848&amp;IF(Lookups!$B$1454="Cymraeg",C848,B848)&amp;D848&amp;E848</f>
        <v>Afonydd Cleddau a Sir Benfro Forol/ cleddau Rivers and Pembrokshire MarineMixed900to1200DrainedArGr</v>
      </c>
      <c r="G848" s="28">
        <v>1.41</v>
      </c>
      <c r="H848" s="28">
        <v>16.39</v>
      </c>
      <c r="I848" s="34"/>
      <c r="J848" s="34"/>
      <c r="K848" s="34"/>
      <c r="L848" s="34"/>
      <c r="M848" s="34"/>
      <c r="N848" s="34"/>
      <c r="O848" s="34"/>
      <c r="P848" s="88"/>
    </row>
    <row r="849" spans="1:16" x14ac:dyDescent="0.3">
      <c r="A849" s="30" t="s">
        <v>115460</v>
      </c>
      <c r="B849" s="28" t="s">
        <v>59</v>
      </c>
      <c r="C849" s="28" t="s">
        <v>30124</v>
      </c>
      <c r="D849" s="28" t="s">
        <v>30112</v>
      </c>
      <c r="E849" s="28" t="s">
        <v>30095</v>
      </c>
      <c r="F849" s="28" t="str">
        <f>A849&amp;IF(Lookups!$B$1454="Cymraeg",C849,B849)&amp;D849&amp;E849</f>
        <v>Afonydd Cleddau a Sir Benfro Forol/ cleddau Rivers and Pembrokshire MarineMixed1200to1500FreeDrain</v>
      </c>
      <c r="G849" s="28">
        <v>0.36</v>
      </c>
      <c r="H849" s="28">
        <v>21.58</v>
      </c>
      <c r="I849" s="34"/>
      <c r="J849" s="34"/>
      <c r="K849" s="34"/>
      <c r="L849" s="34"/>
      <c r="M849" s="34"/>
      <c r="N849" s="34"/>
      <c r="O849" s="34"/>
      <c r="P849" s="88"/>
    </row>
    <row r="850" spans="1:16" x14ac:dyDescent="0.3">
      <c r="A850" s="30" t="s">
        <v>115460</v>
      </c>
      <c r="B850" s="28" t="s">
        <v>59</v>
      </c>
      <c r="C850" s="28" t="s">
        <v>30124</v>
      </c>
      <c r="D850" s="28" t="s">
        <v>30112</v>
      </c>
      <c r="E850" s="28" t="s">
        <v>30098</v>
      </c>
      <c r="F850" s="28" t="str">
        <f>A850&amp;IF(Lookups!$B$1454="Cymraeg",C850,B850)&amp;D850&amp;E850</f>
        <v>Afonydd Cleddau a Sir Benfro Forol/ cleddau Rivers and Pembrokshire MarineMixed1200to1500DrainedAr</v>
      </c>
      <c r="G850" s="28">
        <v>1.02</v>
      </c>
      <c r="H850" s="28">
        <v>23.41</v>
      </c>
      <c r="I850" s="34"/>
      <c r="J850" s="34"/>
      <c r="K850" s="34"/>
      <c r="L850" s="34"/>
      <c r="M850" s="34"/>
      <c r="N850" s="34"/>
      <c r="O850" s="34"/>
      <c r="P850" s="88"/>
    </row>
    <row r="851" spans="1:16" x14ac:dyDescent="0.3">
      <c r="A851" s="30" t="s">
        <v>115460</v>
      </c>
      <c r="B851" s="28" t="s">
        <v>59</v>
      </c>
      <c r="C851" s="28" t="s">
        <v>30124</v>
      </c>
      <c r="D851" s="28" t="s">
        <v>30112</v>
      </c>
      <c r="E851" s="28" t="s">
        <v>30101</v>
      </c>
      <c r="F851" s="28" t="str">
        <f>A851&amp;IF(Lookups!$B$1454="Cymraeg",C851,B851)&amp;D851&amp;E851</f>
        <v>Afonydd Cleddau a Sir Benfro Forol/ cleddau Rivers and Pembrokshire MarineMixed1200to1500DrainedArGr</v>
      </c>
      <c r="G851" s="28">
        <v>2.0299999999999998</v>
      </c>
      <c r="H851" s="28">
        <v>20.25</v>
      </c>
      <c r="I851" s="34"/>
      <c r="J851" s="34"/>
      <c r="K851" s="34"/>
      <c r="L851" s="34"/>
      <c r="M851" s="34"/>
      <c r="N851" s="34"/>
      <c r="O851" s="34"/>
      <c r="P851" s="88"/>
    </row>
    <row r="852" spans="1:16" x14ac:dyDescent="0.3">
      <c r="A852" s="30" t="s">
        <v>115460</v>
      </c>
      <c r="B852" s="28" t="s">
        <v>59</v>
      </c>
      <c r="C852" s="28" t="s">
        <v>30124</v>
      </c>
      <c r="D852" s="28" t="s">
        <v>30113</v>
      </c>
      <c r="E852" s="28" t="s">
        <v>30095</v>
      </c>
      <c r="F852" s="28" t="str">
        <f>A852&amp;IF(Lookups!$B$1454="Cymraeg",C852,B852)&amp;D852&amp;E852</f>
        <v>Afonydd Cleddau a Sir Benfro Forol/ cleddau Rivers and Pembrokshire MarineMixedOver1500FreeDrain</v>
      </c>
      <c r="G852" s="28">
        <v>0.61</v>
      </c>
      <c r="H852" s="28">
        <v>21.06</v>
      </c>
      <c r="I852" s="34"/>
      <c r="J852" s="34"/>
      <c r="K852" s="34"/>
      <c r="L852" s="34"/>
      <c r="M852" s="34"/>
      <c r="N852" s="34"/>
      <c r="O852" s="34"/>
      <c r="P852" s="88"/>
    </row>
    <row r="853" spans="1:16" x14ac:dyDescent="0.3">
      <c r="A853" s="30" t="s">
        <v>115460</v>
      </c>
      <c r="B853" s="28" t="s">
        <v>59</v>
      </c>
      <c r="C853" s="28" t="s">
        <v>30124</v>
      </c>
      <c r="D853" s="28" t="s">
        <v>30113</v>
      </c>
      <c r="E853" s="28" t="s">
        <v>30098</v>
      </c>
      <c r="F853" s="28" t="str">
        <f>A853&amp;IF(Lookups!$B$1454="Cymraeg",C853,B853)&amp;D853&amp;E853</f>
        <v>Afonydd Cleddau a Sir Benfro Forol/ cleddau Rivers and Pembrokshire MarineMixedOver1500DrainedAr</v>
      </c>
      <c r="G853" s="28">
        <v>1.36</v>
      </c>
      <c r="H853" s="28">
        <v>26.92</v>
      </c>
      <c r="I853" s="34"/>
      <c r="J853" s="34"/>
      <c r="K853" s="34"/>
      <c r="L853" s="34"/>
      <c r="M853" s="34"/>
      <c r="N853" s="34"/>
      <c r="O853" s="34"/>
      <c r="P853" s="88"/>
    </row>
    <row r="854" spans="1:16" x14ac:dyDescent="0.3">
      <c r="A854" s="30" t="s">
        <v>115460</v>
      </c>
      <c r="B854" s="28" t="s">
        <v>59</v>
      </c>
      <c r="C854" s="28" t="s">
        <v>30124</v>
      </c>
      <c r="D854" s="28" t="s">
        <v>30113</v>
      </c>
      <c r="E854" s="28" t="s">
        <v>30101</v>
      </c>
      <c r="F854" s="28" t="str">
        <f>A854&amp;IF(Lookups!$B$1454="Cymraeg",C854,B854)&amp;D854&amp;E854</f>
        <v>Afonydd Cleddau a Sir Benfro Forol/ cleddau Rivers and Pembrokshire MarineMixedOver1500DrainedArGr</v>
      </c>
      <c r="G854" s="28">
        <v>3.33</v>
      </c>
      <c r="H854" s="28">
        <v>25.78</v>
      </c>
      <c r="I854" s="34"/>
      <c r="J854" s="34"/>
      <c r="K854" s="34"/>
      <c r="L854" s="34"/>
      <c r="M854" s="34"/>
      <c r="N854" s="34"/>
      <c r="O854" s="34"/>
      <c r="P854" s="88"/>
    </row>
    <row r="855" spans="1:16" x14ac:dyDescent="0.3">
      <c r="A855" s="30" t="s">
        <v>115460</v>
      </c>
      <c r="B855" s="28" t="s">
        <v>30117</v>
      </c>
      <c r="C855" s="28" t="s">
        <v>30409</v>
      </c>
      <c r="D855" s="28" t="s">
        <v>30111</v>
      </c>
      <c r="E855" s="28" t="s">
        <v>30095</v>
      </c>
      <c r="F855" s="28" t="str">
        <f>A855&amp;IF(Lookups!$B$1454="Cymraeg",C855,B855)&amp;D855&amp;E855</f>
        <v>Afonydd Cleddau a Sir Benfro Forol/ cleddau Rivers and Pembrokshire MarineOutdoor pig farming900to1200FreeDrain</v>
      </c>
      <c r="G855" s="28">
        <v>0.47</v>
      </c>
      <c r="H855" s="28">
        <v>26.15</v>
      </c>
      <c r="I855" s="34"/>
      <c r="J855" s="34"/>
      <c r="K855" s="34"/>
      <c r="L855" s="34"/>
      <c r="M855" s="34"/>
      <c r="N855" s="34"/>
      <c r="O855" s="34"/>
      <c r="P855" s="88"/>
    </row>
    <row r="856" spans="1:16" x14ac:dyDescent="0.3">
      <c r="A856" s="30" t="s">
        <v>115460</v>
      </c>
      <c r="B856" s="28" t="s">
        <v>30117</v>
      </c>
      <c r="C856" s="28" t="s">
        <v>30409</v>
      </c>
      <c r="D856" s="28" t="s">
        <v>30111</v>
      </c>
      <c r="E856" s="28" t="s">
        <v>30098</v>
      </c>
      <c r="F856" s="28" t="str">
        <f>A856&amp;IF(Lookups!$B$1454="Cymraeg",C856,B856)&amp;D856&amp;E856</f>
        <v>Afonydd Cleddau a Sir Benfro Forol/ cleddau Rivers and Pembrokshire MarineOutdoor pig farming900to1200DrainedAr</v>
      </c>
      <c r="G856" s="28">
        <v>2.4</v>
      </c>
      <c r="H856" s="28">
        <v>26.67</v>
      </c>
      <c r="I856" s="34"/>
      <c r="J856" s="34"/>
      <c r="K856" s="34"/>
      <c r="L856" s="34"/>
      <c r="M856" s="34"/>
      <c r="N856" s="34"/>
      <c r="O856" s="34"/>
      <c r="P856" s="88"/>
    </row>
    <row r="857" spans="1:16" x14ac:dyDescent="0.3">
      <c r="A857" s="30" t="s">
        <v>115460</v>
      </c>
      <c r="B857" s="28" t="s">
        <v>30117</v>
      </c>
      <c r="C857" s="28" t="s">
        <v>30409</v>
      </c>
      <c r="D857" s="28" t="s">
        <v>30111</v>
      </c>
      <c r="E857" s="28" t="s">
        <v>30101</v>
      </c>
      <c r="F857" s="28" t="str">
        <f>A857&amp;IF(Lookups!$B$1454="Cymraeg",C857,B857)&amp;D857&amp;E857</f>
        <v>Afonydd Cleddau a Sir Benfro Forol/ cleddau Rivers and Pembrokshire MarineOutdoor pig farming900to1200DrainedArGr</v>
      </c>
      <c r="G857" s="28">
        <v>2.54</v>
      </c>
      <c r="H857" s="28">
        <v>22.67</v>
      </c>
      <c r="I857" s="34"/>
      <c r="J857" s="34"/>
      <c r="K857" s="34"/>
      <c r="L857" s="34"/>
      <c r="M857" s="34"/>
      <c r="N857" s="34"/>
      <c r="O857" s="34"/>
      <c r="P857" s="88"/>
    </row>
    <row r="858" spans="1:16" x14ac:dyDescent="0.3">
      <c r="A858" s="30" t="s">
        <v>115460</v>
      </c>
      <c r="B858" s="28" t="s">
        <v>30117</v>
      </c>
      <c r="C858" s="28" t="s">
        <v>30409</v>
      </c>
      <c r="D858" s="28" t="s">
        <v>30112</v>
      </c>
      <c r="E858" s="28" t="s">
        <v>30095</v>
      </c>
      <c r="F858" s="28" t="str">
        <f>A858&amp;IF(Lookups!$B$1454="Cymraeg",C858,B858)&amp;D858&amp;E858</f>
        <v>Afonydd Cleddau a Sir Benfro Forol/ cleddau Rivers and Pembrokshire MarineOutdoor pig farming1200to1500FreeDrain</v>
      </c>
      <c r="G858" s="28">
        <v>0.7</v>
      </c>
      <c r="H858" s="28">
        <v>26.7</v>
      </c>
      <c r="I858" s="34"/>
      <c r="J858" s="34"/>
      <c r="K858" s="34"/>
      <c r="L858" s="34"/>
      <c r="M858" s="34"/>
      <c r="N858" s="34"/>
      <c r="O858" s="34"/>
      <c r="P858" s="88"/>
    </row>
    <row r="859" spans="1:16" x14ac:dyDescent="0.3">
      <c r="A859" s="30" t="s">
        <v>115460</v>
      </c>
      <c r="B859" s="28" t="s">
        <v>30117</v>
      </c>
      <c r="C859" s="28" t="s">
        <v>30409</v>
      </c>
      <c r="D859" s="28" t="s">
        <v>30112</v>
      </c>
      <c r="E859" s="28" t="s">
        <v>30098</v>
      </c>
      <c r="F859" s="28" t="str">
        <f>A859&amp;IF(Lookups!$B$1454="Cymraeg",C859,B859)&amp;D859&amp;E859</f>
        <v>Afonydd Cleddau a Sir Benfro Forol/ cleddau Rivers and Pembrokshire MarineOutdoor pig farming1200to1500DrainedAr</v>
      </c>
      <c r="G859" s="28">
        <v>3.81</v>
      </c>
      <c r="H859" s="28">
        <v>32.479999999999997</v>
      </c>
      <c r="I859" s="34"/>
      <c r="J859" s="34"/>
      <c r="K859" s="34"/>
      <c r="L859" s="34"/>
      <c r="M859" s="34"/>
      <c r="N859" s="34"/>
      <c r="O859" s="34"/>
      <c r="P859" s="88"/>
    </row>
    <row r="860" spans="1:16" x14ac:dyDescent="0.3">
      <c r="A860" s="30" t="s">
        <v>115460</v>
      </c>
      <c r="B860" s="28" t="s">
        <v>30117</v>
      </c>
      <c r="C860" s="28" t="s">
        <v>30409</v>
      </c>
      <c r="D860" s="28" t="s">
        <v>30112</v>
      </c>
      <c r="E860" s="28" t="s">
        <v>30101</v>
      </c>
      <c r="F860" s="28" t="str">
        <f>A860&amp;IF(Lookups!$B$1454="Cymraeg",C860,B860)&amp;D860&amp;E860</f>
        <v>Afonydd Cleddau a Sir Benfro Forol/ cleddau Rivers and Pembrokshire MarineOutdoor pig farming1200to1500DrainedArGr</v>
      </c>
      <c r="G860" s="28">
        <v>3.51</v>
      </c>
      <c r="H860" s="28">
        <v>27.19</v>
      </c>
      <c r="I860" s="34"/>
      <c r="J860" s="34"/>
      <c r="K860" s="34"/>
      <c r="L860" s="34"/>
      <c r="M860" s="34"/>
      <c r="N860" s="34"/>
      <c r="O860" s="34"/>
      <c r="P860" s="88"/>
    </row>
    <row r="861" spans="1:16" x14ac:dyDescent="0.3">
      <c r="A861" s="30" t="s">
        <v>115460</v>
      </c>
      <c r="B861" s="28" t="s">
        <v>30117</v>
      </c>
      <c r="C861" s="28" t="s">
        <v>30409</v>
      </c>
      <c r="D861" s="28" t="s">
        <v>30113</v>
      </c>
      <c r="E861" s="28" t="s">
        <v>30095</v>
      </c>
      <c r="F861" s="28" t="str">
        <f>A861&amp;IF(Lookups!$B$1454="Cymraeg",C861,B861)&amp;D861&amp;E861</f>
        <v>Afonydd Cleddau a Sir Benfro Forol/ cleddau Rivers and Pembrokshire MarineOutdoor pig farmingOver1500FreeDrain</v>
      </c>
      <c r="G861" s="28">
        <v>1.35</v>
      </c>
      <c r="H861" s="28">
        <v>28.4</v>
      </c>
      <c r="I861" s="34"/>
      <c r="J861" s="34"/>
      <c r="K861" s="34"/>
      <c r="L861" s="34"/>
      <c r="M861" s="34"/>
      <c r="N861" s="34"/>
      <c r="O861" s="34"/>
      <c r="P861" s="88"/>
    </row>
    <row r="862" spans="1:16" x14ac:dyDescent="0.3">
      <c r="A862" s="30" t="s">
        <v>115460</v>
      </c>
      <c r="B862" s="28" t="s">
        <v>30117</v>
      </c>
      <c r="C862" s="28" t="s">
        <v>30409</v>
      </c>
      <c r="D862" s="28" t="s">
        <v>30113</v>
      </c>
      <c r="E862" s="28" t="s">
        <v>30098</v>
      </c>
      <c r="F862" s="28" t="str">
        <f>A862&amp;IF(Lookups!$B$1454="Cymraeg",C862,B862)&amp;D862&amp;E862</f>
        <v>Afonydd Cleddau a Sir Benfro Forol/ cleddau Rivers and Pembrokshire MarineOutdoor pig farmingOver1500DrainedAr</v>
      </c>
      <c r="G862" s="28">
        <v>5</v>
      </c>
      <c r="H862" s="28">
        <v>39.75</v>
      </c>
      <c r="I862" s="34"/>
      <c r="J862" s="34"/>
      <c r="K862" s="34"/>
      <c r="L862" s="34"/>
      <c r="M862" s="34"/>
      <c r="N862" s="34"/>
      <c r="O862" s="34"/>
      <c r="P862" s="88"/>
    </row>
    <row r="863" spans="1:16" x14ac:dyDescent="0.3">
      <c r="A863" s="30" t="s">
        <v>115460</v>
      </c>
      <c r="B863" s="28" t="s">
        <v>30117</v>
      </c>
      <c r="C863" s="28" t="s">
        <v>30409</v>
      </c>
      <c r="D863" s="28" t="s">
        <v>30113</v>
      </c>
      <c r="E863" s="28" t="s">
        <v>30101</v>
      </c>
      <c r="F863" s="28" t="str">
        <f>A863&amp;IF(Lookups!$B$1454="Cymraeg",C863,B863)&amp;D863&amp;E863</f>
        <v>Afonydd Cleddau a Sir Benfro Forol/ cleddau Rivers and Pembrokshire MarineOutdoor pig farmingOver1500DrainedArGr</v>
      </c>
      <c r="G863" s="28">
        <v>6.91</v>
      </c>
      <c r="H863" s="28">
        <v>34.76</v>
      </c>
      <c r="I863" s="34"/>
      <c r="J863" s="34"/>
      <c r="K863" s="34"/>
      <c r="L863" s="34"/>
      <c r="M863" s="34"/>
      <c r="N863" s="34"/>
      <c r="O863" s="34"/>
      <c r="P863" s="88"/>
    </row>
    <row r="864" spans="1:16" x14ac:dyDescent="0.3">
      <c r="A864" s="30" t="s">
        <v>104675</v>
      </c>
      <c r="B864" s="28" t="s">
        <v>50</v>
      </c>
      <c r="C864" s="28" t="s">
        <v>30119</v>
      </c>
      <c r="D864" s="28" t="s">
        <v>30112</v>
      </c>
      <c r="E864" s="28" t="s">
        <v>30095</v>
      </c>
      <c r="F864" s="28" t="str">
        <f>A864&amp;IF(Lookups!$B$1454="Cymraeg",C864,B864)&amp;D864&amp;E864</f>
        <v>Bae ac Aberoedd Caerfyrddin/ Carmarthen Bay and EstuariesCereals1200to1500FreeDrain</v>
      </c>
      <c r="G864" s="28">
        <v>0.35</v>
      </c>
      <c r="H864" s="28">
        <v>18.68</v>
      </c>
      <c r="I864" s="34"/>
      <c r="J864" s="34"/>
      <c r="K864" s="34"/>
      <c r="L864" s="34"/>
      <c r="M864" s="34"/>
      <c r="N864" s="34"/>
      <c r="O864" s="34"/>
      <c r="P864" s="88"/>
    </row>
    <row r="865" spans="1:16" x14ac:dyDescent="0.3">
      <c r="A865" s="30" t="s">
        <v>104675</v>
      </c>
      <c r="B865" s="28" t="s">
        <v>50</v>
      </c>
      <c r="C865" s="28" t="s">
        <v>30119</v>
      </c>
      <c r="D865" s="28" t="s">
        <v>30112</v>
      </c>
      <c r="E865" s="28" t="s">
        <v>30098</v>
      </c>
      <c r="F865" s="28" t="str">
        <f>A865&amp;IF(Lookups!$B$1454="Cymraeg",C865,B865)&amp;D865&amp;E865</f>
        <v>Bae ac Aberoedd Caerfyrddin/ Carmarthen Bay and EstuariesCereals1200to1500DrainedAr</v>
      </c>
      <c r="G865" s="28">
        <v>1.39</v>
      </c>
      <c r="H865" s="28">
        <v>20.37</v>
      </c>
      <c r="I865" s="34"/>
      <c r="J865" s="34"/>
      <c r="K865" s="34"/>
      <c r="L865" s="34"/>
      <c r="M865" s="34"/>
      <c r="N865" s="34"/>
      <c r="O865" s="34"/>
      <c r="P865" s="88"/>
    </row>
    <row r="866" spans="1:16" x14ac:dyDescent="0.3">
      <c r="A866" s="30" t="s">
        <v>104675</v>
      </c>
      <c r="B866" s="28" t="s">
        <v>50</v>
      </c>
      <c r="C866" s="28" t="s">
        <v>30119</v>
      </c>
      <c r="D866" s="28" t="s">
        <v>30112</v>
      </c>
      <c r="E866" s="28" t="s">
        <v>30101</v>
      </c>
      <c r="F866" s="28" t="str">
        <f>A866&amp;IF(Lookups!$B$1454="Cymraeg",C866,B866)&amp;D866&amp;E866</f>
        <v>Bae ac Aberoedd Caerfyrddin/ Carmarthen Bay and EstuariesCereals1200to1500DrainedArGr</v>
      </c>
      <c r="G866" s="28">
        <v>1.67</v>
      </c>
      <c r="H866" s="28">
        <v>16.82</v>
      </c>
      <c r="I866" s="34"/>
      <c r="J866" s="34"/>
      <c r="K866" s="34"/>
      <c r="L866" s="34"/>
      <c r="M866" s="34"/>
      <c r="N866" s="34"/>
      <c r="O866" s="34"/>
      <c r="P866" s="88"/>
    </row>
    <row r="867" spans="1:16" x14ac:dyDescent="0.3">
      <c r="A867" s="30" t="s">
        <v>104675</v>
      </c>
      <c r="B867" s="28" t="s">
        <v>50</v>
      </c>
      <c r="C867" s="28" t="s">
        <v>30119</v>
      </c>
      <c r="D867" s="28" t="s">
        <v>30113</v>
      </c>
      <c r="E867" s="28" t="s">
        <v>30095</v>
      </c>
      <c r="F867" s="28" t="str">
        <f>A867&amp;IF(Lookups!$B$1454="Cymraeg",C867,B867)&amp;D867&amp;E867</f>
        <v>Bae ac Aberoedd Caerfyrddin/ Carmarthen Bay and EstuariesCerealsOver1500FreeDrain</v>
      </c>
      <c r="G867" s="28">
        <v>0.65</v>
      </c>
      <c r="H867" s="28">
        <v>19.260000000000002</v>
      </c>
      <c r="I867" s="34"/>
      <c r="J867" s="34"/>
      <c r="K867" s="34"/>
      <c r="L867" s="34"/>
      <c r="M867" s="34"/>
      <c r="N867" s="34"/>
      <c r="O867" s="34"/>
      <c r="P867" s="88"/>
    </row>
    <row r="868" spans="1:16" x14ac:dyDescent="0.3">
      <c r="A868" s="30" t="s">
        <v>104675</v>
      </c>
      <c r="B868" s="28" t="s">
        <v>50</v>
      </c>
      <c r="C868" s="28" t="s">
        <v>30119</v>
      </c>
      <c r="D868" s="28" t="s">
        <v>30113</v>
      </c>
      <c r="E868" s="28" t="s">
        <v>30098</v>
      </c>
      <c r="F868" s="28" t="str">
        <f>A868&amp;IF(Lookups!$B$1454="Cymraeg",C868,B868)&amp;D868&amp;E868</f>
        <v>Bae ac Aberoedd Caerfyrddin/ Carmarthen Bay and EstuariesCerealsOver1500DrainedAr</v>
      </c>
      <c r="G868" s="28">
        <v>1.9</v>
      </c>
      <c r="H868" s="28">
        <v>24.31</v>
      </c>
      <c r="I868" s="34"/>
      <c r="J868" s="34"/>
      <c r="K868" s="34"/>
      <c r="L868" s="34"/>
      <c r="M868" s="34"/>
      <c r="N868" s="34"/>
      <c r="O868" s="34"/>
      <c r="P868" s="88"/>
    </row>
    <row r="869" spans="1:16" x14ac:dyDescent="0.3">
      <c r="A869" s="30" t="s">
        <v>104675</v>
      </c>
      <c r="B869" s="28" t="s">
        <v>50</v>
      </c>
      <c r="C869" s="28" t="s">
        <v>30119</v>
      </c>
      <c r="D869" s="28" t="s">
        <v>30113</v>
      </c>
      <c r="E869" s="28" t="s">
        <v>30101</v>
      </c>
      <c r="F869" s="28" t="str">
        <f>A869&amp;IF(Lookups!$B$1454="Cymraeg",C869,B869)&amp;D869&amp;E869</f>
        <v>Bae ac Aberoedd Caerfyrddin/ Carmarthen Bay and EstuariesCerealsOver1500DrainedArGr</v>
      </c>
      <c r="G869" s="28">
        <v>3.13</v>
      </c>
      <c r="H869" s="28">
        <v>21.15</v>
      </c>
      <c r="I869" s="34"/>
      <c r="J869" s="34"/>
      <c r="K869" s="34"/>
      <c r="L869" s="34"/>
      <c r="M869" s="34"/>
      <c r="N869" s="34"/>
      <c r="O869" s="34"/>
      <c r="P869" s="88"/>
    </row>
    <row r="870" spans="1:16" x14ac:dyDescent="0.3">
      <c r="A870" s="30" t="s">
        <v>104675</v>
      </c>
      <c r="B870" s="28" t="s">
        <v>30114</v>
      </c>
      <c r="C870" s="28" t="s">
        <v>30120</v>
      </c>
      <c r="D870" s="28" t="s">
        <v>30112</v>
      </c>
      <c r="E870" s="28" t="s">
        <v>30095</v>
      </c>
      <c r="F870" s="28" t="str">
        <f>A870&amp;IF(Lookups!$B$1454="Cymraeg",C870,B870)&amp;D870&amp;E870</f>
        <v>Bae ac Aberoedd Caerfyrddin/ Carmarthen Bay and EstuariesGeneral cropping1200to1500FreeDrain</v>
      </c>
      <c r="G870" s="28">
        <v>0.4</v>
      </c>
      <c r="H870" s="28">
        <v>18.34</v>
      </c>
      <c r="I870" s="34"/>
      <c r="J870" s="34"/>
      <c r="K870" s="34"/>
      <c r="L870" s="34"/>
      <c r="M870" s="34"/>
      <c r="N870" s="34"/>
      <c r="O870" s="34"/>
      <c r="P870" s="88"/>
    </row>
    <row r="871" spans="1:16" x14ac:dyDescent="0.3">
      <c r="A871" s="30" t="s">
        <v>104675</v>
      </c>
      <c r="B871" s="28" t="s">
        <v>30114</v>
      </c>
      <c r="C871" s="28" t="s">
        <v>30120</v>
      </c>
      <c r="D871" s="28" t="s">
        <v>30112</v>
      </c>
      <c r="E871" s="28" t="s">
        <v>30098</v>
      </c>
      <c r="F871" s="28" t="str">
        <f>A871&amp;IF(Lookups!$B$1454="Cymraeg",C871,B871)&amp;D871&amp;E871</f>
        <v>Bae ac Aberoedd Caerfyrddin/ Carmarthen Bay and EstuariesGeneral cropping1200to1500DrainedAr</v>
      </c>
      <c r="G871" s="28">
        <v>1.63</v>
      </c>
      <c r="H871" s="28">
        <v>19.43</v>
      </c>
      <c r="I871" s="34"/>
      <c r="J871" s="34"/>
      <c r="K871" s="34"/>
      <c r="L871" s="34"/>
      <c r="M871" s="34"/>
      <c r="N871" s="34"/>
      <c r="O871" s="34"/>
      <c r="P871" s="88"/>
    </row>
    <row r="872" spans="1:16" x14ac:dyDescent="0.3">
      <c r="A872" s="30" t="s">
        <v>104675</v>
      </c>
      <c r="B872" s="28" t="s">
        <v>30114</v>
      </c>
      <c r="C872" s="28" t="s">
        <v>30120</v>
      </c>
      <c r="D872" s="28" t="s">
        <v>30112</v>
      </c>
      <c r="E872" s="28" t="s">
        <v>30101</v>
      </c>
      <c r="F872" s="28" t="str">
        <f>A872&amp;IF(Lookups!$B$1454="Cymraeg",C872,B872)&amp;D872&amp;E872</f>
        <v>Bae ac Aberoedd Caerfyrddin/ Carmarthen Bay and EstuariesGeneral cropping1200to1500DrainedArGr</v>
      </c>
      <c r="G872" s="28">
        <v>1.9</v>
      </c>
      <c r="H872" s="28">
        <v>15.59</v>
      </c>
      <c r="I872" s="34"/>
      <c r="J872" s="34"/>
      <c r="K872" s="34"/>
      <c r="L872" s="34"/>
      <c r="M872" s="34"/>
      <c r="N872" s="34"/>
      <c r="O872" s="34"/>
      <c r="P872" s="88"/>
    </row>
    <row r="873" spans="1:16" x14ac:dyDescent="0.3">
      <c r="A873" s="30" t="s">
        <v>104675</v>
      </c>
      <c r="B873" s="28" t="s">
        <v>30114</v>
      </c>
      <c r="C873" s="28" t="s">
        <v>30120</v>
      </c>
      <c r="D873" s="28" t="s">
        <v>30113</v>
      </c>
      <c r="E873" s="28" t="s">
        <v>30095</v>
      </c>
      <c r="F873" s="28" t="str">
        <f>A873&amp;IF(Lookups!$B$1454="Cymraeg",C873,B873)&amp;D873&amp;E873</f>
        <v>Bae ac Aberoedd Caerfyrddin/ Carmarthen Bay and EstuariesGeneral croppingOver1500FreeDrain</v>
      </c>
      <c r="G873" s="28">
        <v>0.75</v>
      </c>
      <c r="H873" s="28">
        <v>18.84</v>
      </c>
      <c r="I873" s="34"/>
      <c r="J873" s="34"/>
      <c r="K873" s="34"/>
      <c r="L873" s="34"/>
      <c r="M873" s="34"/>
      <c r="N873" s="34"/>
      <c r="O873" s="34"/>
      <c r="P873" s="88"/>
    </row>
    <row r="874" spans="1:16" x14ac:dyDescent="0.3">
      <c r="A874" s="30" t="s">
        <v>104675</v>
      </c>
      <c r="B874" s="28" t="s">
        <v>30114</v>
      </c>
      <c r="C874" s="28" t="s">
        <v>30120</v>
      </c>
      <c r="D874" s="28" t="s">
        <v>30113</v>
      </c>
      <c r="E874" s="28" t="s">
        <v>30098</v>
      </c>
      <c r="F874" s="28" t="str">
        <f>A874&amp;IF(Lookups!$B$1454="Cymraeg",C874,B874)&amp;D874&amp;E874</f>
        <v>Bae ac Aberoedd Caerfyrddin/ Carmarthen Bay and EstuariesGeneral croppingOver1500DrainedAr</v>
      </c>
      <c r="G874" s="28">
        <v>2.2200000000000002</v>
      </c>
      <c r="H874" s="28">
        <v>23.09</v>
      </c>
      <c r="I874" s="34"/>
      <c r="J874" s="34"/>
      <c r="K874" s="34"/>
      <c r="L874" s="34"/>
      <c r="M874" s="34"/>
      <c r="N874" s="34"/>
      <c r="O874" s="34"/>
      <c r="P874" s="88"/>
    </row>
    <row r="875" spans="1:16" x14ac:dyDescent="0.3">
      <c r="A875" s="30" t="s">
        <v>104675</v>
      </c>
      <c r="B875" s="28" t="s">
        <v>30114</v>
      </c>
      <c r="C875" s="28" t="s">
        <v>30120</v>
      </c>
      <c r="D875" s="28" t="s">
        <v>30113</v>
      </c>
      <c r="E875" s="28" t="s">
        <v>30101</v>
      </c>
      <c r="F875" s="28" t="str">
        <f>A875&amp;IF(Lookups!$B$1454="Cymraeg",C875,B875)&amp;D875&amp;E875</f>
        <v>Bae ac Aberoedd Caerfyrddin/ Carmarthen Bay and EstuariesGeneral croppingOver1500DrainedArGr</v>
      </c>
      <c r="G875" s="28">
        <v>3.6</v>
      </c>
      <c r="H875" s="28">
        <v>19.55</v>
      </c>
      <c r="I875" s="34"/>
      <c r="J875" s="34"/>
      <c r="K875" s="34"/>
      <c r="L875" s="34"/>
      <c r="M875" s="34"/>
      <c r="N875" s="34"/>
      <c r="O875" s="34"/>
      <c r="P875" s="88"/>
    </row>
    <row r="876" spans="1:16" x14ac:dyDescent="0.3">
      <c r="A876" s="30" t="s">
        <v>104675</v>
      </c>
      <c r="B876" s="28" t="s">
        <v>52</v>
      </c>
      <c r="C876" s="28" t="s">
        <v>30121</v>
      </c>
      <c r="D876" s="28" t="s">
        <v>30112</v>
      </c>
      <c r="E876" s="28" t="s">
        <v>30095</v>
      </c>
      <c r="F876" s="28" t="str">
        <f>A876&amp;IF(Lookups!$B$1454="Cymraeg",C876,B876)&amp;D876&amp;E876</f>
        <v>Bae ac Aberoedd Caerfyrddin/ Carmarthen Bay and EstuariesHorticulture1200to1500FreeDrain</v>
      </c>
      <c r="G876" s="28">
        <v>0.48</v>
      </c>
      <c r="H876" s="28">
        <v>22.73</v>
      </c>
      <c r="I876" s="34"/>
      <c r="J876" s="34"/>
      <c r="K876" s="34"/>
      <c r="L876" s="34"/>
      <c r="M876" s="34"/>
      <c r="N876" s="34"/>
      <c r="O876" s="34"/>
      <c r="P876" s="88"/>
    </row>
    <row r="877" spans="1:16" x14ac:dyDescent="0.3">
      <c r="A877" s="30" t="s">
        <v>104675</v>
      </c>
      <c r="B877" s="28" t="s">
        <v>52</v>
      </c>
      <c r="C877" s="28" t="s">
        <v>30121</v>
      </c>
      <c r="D877" s="28" t="s">
        <v>30112</v>
      </c>
      <c r="E877" s="28" t="s">
        <v>30098</v>
      </c>
      <c r="F877" s="28" t="str">
        <f>A877&amp;IF(Lookups!$B$1454="Cymraeg",C877,B877)&amp;D877&amp;E877</f>
        <v>Bae ac Aberoedd Caerfyrddin/ Carmarthen Bay and EstuariesHorticulture1200to1500DrainedAr</v>
      </c>
      <c r="G877" s="28">
        <v>2.08</v>
      </c>
      <c r="H877" s="28">
        <v>24.05</v>
      </c>
      <c r="I877" s="34"/>
      <c r="J877" s="34"/>
      <c r="K877" s="34"/>
      <c r="L877" s="34"/>
      <c r="M877" s="34"/>
      <c r="N877" s="34"/>
      <c r="O877" s="34"/>
      <c r="P877" s="88"/>
    </row>
    <row r="878" spans="1:16" x14ac:dyDescent="0.3">
      <c r="A878" s="30" t="s">
        <v>104675</v>
      </c>
      <c r="B878" s="28" t="s">
        <v>52</v>
      </c>
      <c r="C878" s="28" t="s">
        <v>30121</v>
      </c>
      <c r="D878" s="28" t="s">
        <v>30112</v>
      </c>
      <c r="E878" s="28" t="s">
        <v>30101</v>
      </c>
      <c r="F878" s="28" t="str">
        <f>A878&amp;IF(Lookups!$B$1454="Cymraeg",C878,B878)&amp;D878&amp;E878</f>
        <v>Bae ac Aberoedd Caerfyrddin/ Carmarthen Bay and EstuariesHorticulture1200to1500DrainedArGr</v>
      </c>
      <c r="G878" s="28">
        <v>2.19</v>
      </c>
      <c r="H878" s="28">
        <v>18.98</v>
      </c>
      <c r="I878" s="34"/>
      <c r="J878" s="34"/>
      <c r="K878" s="34"/>
      <c r="L878" s="34"/>
      <c r="M878" s="34"/>
      <c r="N878" s="34"/>
      <c r="O878" s="34"/>
      <c r="P878" s="88"/>
    </row>
    <row r="879" spans="1:16" x14ac:dyDescent="0.3">
      <c r="A879" s="30" t="s">
        <v>104675</v>
      </c>
      <c r="B879" s="28" t="s">
        <v>52</v>
      </c>
      <c r="C879" s="28" t="s">
        <v>30121</v>
      </c>
      <c r="D879" s="28" t="s">
        <v>30113</v>
      </c>
      <c r="E879" s="28" t="s">
        <v>30095</v>
      </c>
      <c r="F879" s="28" t="str">
        <f>A879&amp;IF(Lookups!$B$1454="Cymraeg",C879,B879)&amp;D879&amp;E879</f>
        <v>Bae ac Aberoedd Caerfyrddin/ Carmarthen Bay and EstuariesHorticultureOver1500FreeDrain</v>
      </c>
      <c r="G879" s="28">
        <v>0.9</v>
      </c>
      <c r="H879" s="28">
        <v>23.47</v>
      </c>
      <c r="I879" s="34"/>
      <c r="J879" s="34"/>
      <c r="K879" s="34"/>
      <c r="L879" s="34"/>
      <c r="M879" s="34"/>
      <c r="N879" s="34"/>
      <c r="O879" s="34"/>
      <c r="P879" s="88"/>
    </row>
    <row r="880" spans="1:16" x14ac:dyDescent="0.3">
      <c r="A880" s="30" t="s">
        <v>104675</v>
      </c>
      <c r="B880" s="28" t="s">
        <v>52</v>
      </c>
      <c r="C880" s="28" t="s">
        <v>30121</v>
      </c>
      <c r="D880" s="28" t="s">
        <v>30113</v>
      </c>
      <c r="E880" s="28" t="s">
        <v>30098</v>
      </c>
      <c r="F880" s="28" t="str">
        <f>A880&amp;IF(Lookups!$B$1454="Cymraeg",C880,B880)&amp;D880&amp;E880</f>
        <v>Bae ac Aberoedd Caerfyrddin/ Carmarthen Bay and EstuariesHorticultureOver1500DrainedAr</v>
      </c>
      <c r="G880" s="28">
        <v>2.84</v>
      </c>
      <c r="H880" s="28">
        <v>28.69</v>
      </c>
      <c r="I880" s="34"/>
      <c r="J880" s="34"/>
      <c r="K880" s="34"/>
      <c r="L880" s="34"/>
      <c r="M880" s="34"/>
      <c r="N880" s="34"/>
      <c r="O880" s="34"/>
      <c r="P880" s="88"/>
    </row>
    <row r="881" spans="1:16" x14ac:dyDescent="0.3">
      <c r="A881" s="30" t="s">
        <v>104675</v>
      </c>
      <c r="B881" s="28" t="s">
        <v>52</v>
      </c>
      <c r="C881" s="28" t="s">
        <v>30121</v>
      </c>
      <c r="D881" s="28" t="s">
        <v>30113</v>
      </c>
      <c r="E881" s="28" t="s">
        <v>30101</v>
      </c>
      <c r="F881" s="28" t="str">
        <f>A881&amp;IF(Lookups!$B$1454="Cymraeg",C881,B881)&amp;D881&amp;E881</f>
        <v>Bae ac Aberoedd Caerfyrddin/ Carmarthen Bay and EstuariesHorticultureOver1500DrainedArGr</v>
      </c>
      <c r="G881" s="28">
        <v>4.24</v>
      </c>
      <c r="H881" s="28">
        <v>23.55</v>
      </c>
      <c r="I881" s="34"/>
      <c r="J881" s="34"/>
      <c r="K881" s="34"/>
      <c r="L881" s="34"/>
      <c r="M881" s="34"/>
      <c r="N881" s="34"/>
      <c r="O881" s="34"/>
      <c r="P881" s="88"/>
    </row>
    <row r="882" spans="1:16" x14ac:dyDescent="0.3">
      <c r="A882" s="30" t="s">
        <v>104675</v>
      </c>
      <c r="B882" s="28" t="s">
        <v>30115</v>
      </c>
      <c r="C882" s="28" t="s">
        <v>30122</v>
      </c>
      <c r="D882" s="28" t="s">
        <v>30112</v>
      </c>
      <c r="E882" s="28" t="s">
        <v>30095</v>
      </c>
      <c r="F882" s="28" t="str">
        <f>A882&amp;IF(Lookups!$B$1454="Cymraeg",C882,B882)&amp;D882&amp;E882</f>
        <v>Bae ac Aberoedd Caerfyrddin/ Carmarthen Bay and EstuariesIndoor pig farming1200to1500FreeDrain</v>
      </c>
      <c r="G882" s="28" t="s">
        <v>30125</v>
      </c>
      <c r="H882" s="28" t="s">
        <v>30125</v>
      </c>
      <c r="I882" s="34"/>
      <c r="J882" s="34"/>
      <c r="K882" s="34"/>
      <c r="L882" s="34"/>
      <c r="M882" s="34"/>
      <c r="N882" s="34"/>
      <c r="O882" s="34"/>
      <c r="P882" s="88"/>
    </row>
    <row r="883" spans="1:16" x14ac:dyDescent="0.3">
      <c r="A883" s="30" t="s">
        <v>104675</v>
      </c>
      <c r="B883" s="28" t="s">
        <v>30115</v>
      </c>
      <c r="C883" s="28" t="s">
        <v>30122</v>
      </c>
      <c r="D883" s="28" t="s">
        <v>30112</v>
      </c>
      <c r="E883" s="28" t="s">
        <v>30098</v>
      </c>
      <c r="F883" s="28" t="str">
        <f>A883&amp;IF(Lookups!$B$1454="Cymraeg",C883,B883)&amp;D883&amp;E883</f>
        <v>Bae ac Aberoedd Caerfyrddin/ Carmarthen Bay and EstuariesIndoor pig farming1200to1500DrainedAr</v>
      </c>
      <c r="G883" s="28" t="s">
        <v>30125</v>
      </c>
      <c r="H883" s="28" t="s">
        <v>30125</v>
      </c>
      <c r="I883" s="34"/>
      <c r="J883" s="34"/>
      <c r="K883" s="34"/>
      <c r="L883" s="34"/>
      <c r="M883" s="34"/>
      <c r="N883" s="34"/>
      <c r="O883" s="34"/>
      <c r="P883" s="88"/>
    </row>
    <row r="884" spans="1:16" x14ac:dyDescent="0.3">
      <c r="A884" s="30" t="s">
        <v>104675</v>
      </c>
      <c r="B884" s="28" t="s">
        <v>30115</v>
      </c>
      <c r="C884" s="28" t="s">
        <v>30122</v>
      </c>
      <c r="D884" s="28" t="s">
        <v>30112</v>
      </c>
      <c r="E884" s="28" t="s">
        <v>30101</v>
      </c>
      <c r="F884" s="28" t="str">
        <f>A884&amp;IF(Lookups!$B$1454="Cymraeg",C884,B884)&amp;D884&amp;E884</f>
        <v>Bae ac Aberoedd Caerfyrddin/ Carmarthen Bay and EstuariesIndoor pig farming1200to1500DrainedArGr</v>
      </c>
      <c r="G884" s="28" t="s">
        <v>30125</v>
      </c>
      <c r="H884" s="28" t="s">
        <v>30125</v>
      </c>
      <c r="I884" s="34"/>
      <c r="J884" s="34"/>
      <c r="K884" s="34"/>
      <c r="L884" s="34"/>
      <c r="M884" s="34"/>
      <c r="N884" s="34"/>
      <c r="O884" s="34"/>
      <c r="P884" s="88"/>
    </row>
    <row r="885" spans="1:16" x14ac:dyDescent="0.3">
      <c r="A885" s="30" t="s">
        <v>104675</v>
      </c>
      <c r="B885" s="28" t="s">
        <v>30115</v>
      </c>
      <c r="C885" s="28" t="s">
        <v>30122</v>
      </c>
      <c r="D885" s="28" t="s">
        <v>30113</v>
      </c>
      <c r="E885" s="28" t="s">
        <v>30095</v>
      </c>
      <c r="F885" s="28" t="str">
        <f>A885&amp;IF(Lookups!$B$1454="Cymraeg",C885,B885)&amp;D885&amp;E885</f>
        <v>Bae ac Aberoedd Caerfyrddin/ Carmarthen Bay and EstuariesIndoor pig farmingOver1500FreeDrain</v>
      </c>
      <c r="G885" s="28" t="s">
        <v>30125</v>
      </c>
      <c r="H885" s="28" t="s">
        <v>30125</v>
      </c>
      <c r="I885" s="34"/>
      <c r="J885" s="34"/>
      <c r="K885" s="34"/>
      <c r="L885" s="34"/>
      <c r="M885" s="34"/>
      <c r="N885" s="34"/>
      <c r="O885" s="34"/>
      <c r="P885" s="88"/>
    </row>
    <row r="886" spans="1:16" x14ac:dyDescent="0.3">
      <c r="A886" s="30" t="s">
        <v>104675</v>
      </c>
      <c r="B886" s="28" t="s">
        <v>30115</v>
      </c>
      <c r="C886" s="28" t="s">
        <v>30122</v>
      </c>
      <c r="D886" s="28" t="s">
        <v>30113</v>
      </c>
      <c r="E886" s="28" t="s">
        <v>30098</v>
      </c>
      <c r="F886" s="28" t="str">
        <f>A886&amp;IF(Lookups!$B$1454="Cymraeg",C886,B886)&amp;D886&amp;E886</f>
        <v>Bae ac Aberoedd Caerfyrddin/ Carmarthen Bay and EstuariesIndoor pig farmingOver1500DrainedAr</v>
      </c>
      <c r="G886" s="28" t="s">
        <v>30125</v>
      </c>
      <c r="H886" s="28" t="s">
        <v>30125</v>
      </c>
      <c r="I886" s="34"/>
      <c r="J886" s="34"/>
      <c r="K886" s="34"/>
      <c r="L886" s="34"/>
      <c r="M886" s="34"/>
      <c r="N886" s="34"/>
      <c r="O886" s="34"/>
      <c r="P886" s="88"/>
    </row>
    <row r="887" spans="1:16" x14ac:dyDescent="0.3">
      <c r="A887" s="30" t="s">
        <v>104675</v>
      </c>
      <c r="B887" s="28" t="s">
        <v>30115</v>
      </c>
      <c r="C887" s="28" t="s">
        <v>30122</v>
      </c>
      <c r="D887" s="28" t="s">
        <v>30113</v>
      </c>
      <c r="E887" s="28" t="s">
        <v>30101</v>
      </c>
      <c r="F887" s="28" t="str">
        <f>A887&amp;IF(Lookups!$B$1454="Cymraeg",C887,B887)&amp;D887&amp;E887</f>
        <v>Bae ac Aberoedd Caerfyrddin/ Carmarthen Bay and EstuariesIndoor pig farmingOver1500DrainedArGr</v>
      </c>
      <c r="G887" s="28" t="s">
        <v>30125</v>
      </c>
      <c r="H887" s="28" t="s">
        <v>30125</v>
      </c>
      <c r="I887" s="34"/>
      <c r="J887" s="34"/>
      <c r="K887" s="34"/>
      <c r="L887" s="34"/>
      <c r="M887" s="34"/>
      <c r="N887" s="34"/>
      <c r="O887" s="34"/>
      <c r="P887" s="88"/>
    </row>
    <row r="888" spans="1:16" x14ac:dyDescent="0.3">
      <c r="A888" s="30" t="s">
        <v>104675</v>
      </c>
      <c r="B888" s="28" t="s">
        <v>55</v>
      </c>
      <c r="C888" s="28" t="s">
        <v>30123</v>
      </c>
      <c r="D888" s="28" t="s">
        <v>30112</v>
      </c>
      <c r="E888" s="28" t="s">
        <v>30095</v>
      </c>
      <c r="F888" s="28" t="str">
        <f>A888&amp;IF(Lookups!$B$1454="Cymraeg",C888,B888)&amp;D888&amp;E888</f>
        <v>Bae ac Aberoedd Caerfyrddin/ Carmarthen Bay and EstuariesPoultry1200to1500FreeDrain</v>
      </c>
      <c r="G888" s="28">
        <v>0.43</v>
      </c>
      <c r="H888" s="28">
        <v>23.05</v>
      </c>
      <c r="I888" s="34"/>
      <c r="J888" s="34"/>
      <c r="K888" s="34"/>
      <c r="L888" s="34"/>
      <c r="M888" s="34"/>
      <c r="N888" s="34"/>
      <c r="O888" s="34"/>
      <c r="P888" s="88"/>
    </row>
    <row r="889" spans="1:16" x14ac:dyDescent="0.3">
      <c r="A889" s="30" t="s">
        <v>104675</v>
      </c>
      <c r="B889" s="28" t="s">
        <v>55</v>
      </c>
      <c r="C889" s="28" t="s">
        <v>30123</v>
      </c>
      <c r="D889" s="28" t="s">
        <v>30112</v>
      </c>
      <c r="E889" s="28" t="s">
        <v>30098</v>
      </c>
      <c r="F889" s="28" t="str">
        <f>A889&amp;IF(Lookups!$B$1454="Cymraeg",C889,B889)&amp;D889&amp;E889</f>
        <v>Bae ac Aberoedd Caerfyrddin/ Carmarthen Bay and EstuariesPoultry1200to1500DrainedAr</v>
      </c>
      <c r="G889" s="28">
        <v>1.81</v>
      </c>
      <c r="H889" s="28">
        <v>25.03</v>
      </c>
      <c r="I889" s="34"/>
      <c r="J889" s="34"/>
      <c r="K889" s="34"/>
      <c r="L889" s="34"/>
      <c r="M889" s="34"/>
      <c r="N889" s="34"/>
      <c r="O889" s="34"/>
      <c r="P889" s="88"/>
    </row>
    <row r="890" spans="1:16" x14ac:dyDescent="0.3">
      <c r="A890" s="30" t="s">
        <v>104675</v>
      </c>
      <c r="B890" s="28" t="s">
        <v>55</v>
      </c>
      <c r="C890" s="28" t="s">
        <v>30123</v>
      </c>
      <c r="D890" s="28" t="s">
        <v>30112</v>
      </c>
      <c r="E890" s="28" t="s">
        <v>30101</v>
      </c>
      <c r="F890" s="28" t="str">
        <f>A890&amp;IF(Lookups!$B$1454="Cymraeg",C890,B890)&amp;D890&amp;E890</f>
        <v>Bae ac Aberoedd Caerfyrddin/ Carmarthen Bay and EstuariesPoultry1200to1500DrainedArGr</v>
      </c>
      <c r="G890" s="28">
        <v>2</v>
      </c>
      <c r="H890" s="28">
        <v>20.56</v>
      </c>
      <c r="I890" s="34"/>
      <c r="J890" s="34"/>
      <c r="K890" s="34"/>
      <c r="L890" s="34"/>
      <c r="M890" s="34"/>
      <c r="N890" s="34"/>
      <c r="O890" s="34"/>
      <c r="P890" s="88"/>
    </row>
    <row r="891" spans="1:16" x14ac:dyDescent="0.3">
      <c r="A891" s="30" t="s">
        <v>104675</v>
      </c>
      <c r="B891" s="28" t="s">
        <v>55</v>
      </c>
      <c r="C891" s="28" t="s">
        <v>30123</v>
      </c>
      <c r="D891" s="28" t="s">
        <v>30113</v>
      </c>
      <c r="E891" s="28" t="s">
        <v>30095</v>
      </c>
      <c r="F891" s="28" t="str">
        <f>A891&amp;IF(Lookups!$B$1454="Cymraeg",C891,B891)&amp;D891&amp;E891</f>
        <v>Bae ac Aberoedd Caerfyrddin/ Carmarthen Bay and EstuariesPoultryOver1500FreeDrain</v>
      </c>
      <c r="G891" s="28">
        <v>0.8</v>
      </c>
      <c r="H891" s="28">
        <v>23.94</v>
      </c>
      <c r="I891" s="34"/>
      <c r="J891" s="34"/>
      <c r="K891" s="34"/>
      <c r="L891" s="34"/>
      <c r="M891" s="34"/>
      <c r="N891" s="34"/>
      <c r="O891" s="34"/>
      <c r="P891" s="88"/>
    </row>
    <row r="892" spans="1:16" x14ac:dyDescent="0.3">
      <c r="A892" s="30" t="s">
        <v>104675</v>
      </c>
      <c r="B892" s="28" t="s">
        <v>55</v>
      </c>
      <c r="C892" s="28" t="s">
        <v>30123</v>
      </c>
      <c r="D892" s="28" t="s">
        <v>30113</v>
      </c>
      <c r="E892" s="28" t="s">
        <v>30098</v>
      </c>
      <c r="F892" s="28" t="str">
        <f>A892&amp;IF(Lookups!$B$1454="Cymraeg",C892,B892)&amp;D892&amp;E892</f>
        <v>Bae ac Aberoedd Caerfyrddin/ Carmarthen Bay and EstuariesPoultryOver1500DrainedAr</v>
      </c>
      <c r="G892" s="28">
        <v>2.46</v>
      </c>
      <c r="H892" s="28">
        <v>30.03</v>
      </c>
      <c r="I892" s="34"/>
      <c r="J892" s="34"/>
      <c r="K892" s="34"/>
      <c r="L892" s="34"/>
      <c r="M892" s="34"/>
      <c r="N892" s="34"/>
      <c r="O892" s="34"/>
      <c r="P892" s="88"/>
    </row>
    <row r="893" spans="1:16" x14ac:dyDescent="0.3">
      <c r="A893" s="30" t="s">
        <v>104675</v>
      </c>
      <c r="B893" s="28" t="s">
        <v>55</v>
      </c>
      <c r="C893" s="28" t="s">
        <v>30123</v>
      </c>
      <c r="D893" s="28" t="s">
        <v>30113</v>
      </c>
      <c r="E893" s="28" t="s">
        <v>30101</v>
      </c>
      <c r="F893" s="28" t="str">
        <f>A893&amp;IF(Lookups!$B$1454="Cymraeg",C893,B893)&amp;D893&amp;E893</f>
        <v>Bae ac Aberoedd Caerfyrddin/ Carmarthen Bay and EstuariesPoultryOver1500DrainedArGr</v>
      </c>
      <c r="G893" s="28">
        <v>3.82</v>
      </c>
      <c r="H893" s="28">
        <v>25.96</v>
      </c>
      <c r="I893" s="34"/>
      <c r="J893" s="34"/>
      <c r="K893" s="34"/>
      <c r="L893" s="34"/>
      <c r="M893" s="34"/>
      <c r="N893" s="34"/>
      <c r="O893" s="34"/>
      <c r="P893" s="88"/>
    </row>
    <row r="894" spans="1:16" x14ac:dyDescent="0.3">
      <c r="A894" s="30" t="s">
        <v>104675</v>
      </c>
      <c r="B894" s="28" t="s">
        <v>56</v>
      </c>
      <c r="C894" s="28" t="s">
        <v>30406</v>
      </c>
      <c r="D894" s="28" t="s">
        <v>30112</v>
      </c>
      <c r="E894" s="28" t="s">
        <v>30095</v>
      </c>
      <c r="F894" s="28" t="str">
        <f>A894&amp;IF(Lookups!$B$1454="Cymraeg",C894,B894)&amp;D894&amp;E894</f>
        <v>Bae ac Aberoedd Caerfyrddin/ Carmarthen Bay and EstuariesDairy1200to1500FreeDrain</v>
      </c>
      <c r="G894" s="28">
        <v>0.34</v>
      </c>
      <c r="H894" s="28">
        <v>19.059999999999999</v>
      </c>
      <c r="I894" s="34"/>
      <c r="J894" s="34"/>
      <c r="K894" s="34"/>
      <c r="L894" s="34"/>
      <c r="M894" s="34"/>
      <c r="N894" s="34"/>
      <c r="O894" s="34"/>
      <c r="P894" s="88"/>
    </row>
    <row r="895" spans="1:16" x14ac:dyDescent="0.3">
      <c r="A895" s="30" t="s">
        <v>104675</v>
      </c>
      <c r="B895" s="28" t="s">
        <v>56</v>
      </c>
      <c r="C895" s="28" t="s">
        <v>30406</v>
      </c>
      <c r="D895" s="28" t="s">
        <v>30112</v>
      </c>
      <c r="E895" s="28" t="s">
        <v>30098</v>
      </c>
      <c r="F895" s="28" t="str">
        <f>A895&amp;IF(Lookups!$B$1454="Cymraeg",C895,B895)&amp;D895&amp;E895</f>
        <v>Bae ac Aberoedd Caerfyrddin/ Carmarthen Bay and EstuariesDairy1200to1500DrainedAr</v>
      </c>
      <c r="G895" s="28">
        <v>0.9</v>
      </c>
      <c r="H895" s="28">
        <v>20.81</v>
      </c>
      <c r="I895" s="34"/>
      <c r="J895" s="34"/>
      <c r="K895" s="34"/>
      <c r="L895" s="34"/>
      <c r="M895" s="34"/>
      <c r="N895" s="34"/>
      <c r="O895" s="34"/>
      <c r="P895" s="88"/>
    </row>
    <row r="896" spans="1:16" x14ac:dyDescent="0.3">
      <c r="A896" s="30" t="s">
        <v>104675</v>
      </c>
      <c r="B896" s="28" t="s">
        <v>56</v>
      </c>
      <c r="C896" s="28" t="s">
        <v>30406</v>
      </c>
      <c r="D896" s="28" t="s">
        <v>30112</v>
      </c>
      <c r="E896" s="28" t="s">
        <v>30101</v>
      </c>
      <c r="F896" s="28" t="str">
        <f>A896&amp;IF(Lookups!$B$1454="Cymraeg",C896,B896)&amp;D896&amp;E896</f>
        <v>Bae ac Aberoedd Caerfyrddin/ Carmarthen Bay and EstuariesDairy1200to1500DrainedArGr</v>
      </c>
      <c r="G896" s="28">
        <v>1.84</v>
      </c>
      <c r="H896" s="28">
        <v>19.86</v>
      </c>
      <c r="I896" s="34"/>
      <c r="J896" s="34"/>
      <c r="K896" s="34"/>
      <c r="L896" s="34"/>
      <c r="M896" s="34"/>
      <c r="N896" s="34"/>
      <c r="O896" s="34"/>
      <c r="P896" s="88"/>
    </row>
    <row r="897" spans="1:16" x14ac:dyDescent="0.3">
      <c r="A897" s="30" t="s">
        <v>104675</v>
      </c>
      <c r="B897" s="28" t="s">
        <v>56</v>
      </c>
      <c r="C897" s="28" t="s">
        <v>30406</v>
      </c>
      <c r="D897" s="28" t="s">
        <v>30113</v>
      </c>
      <c r="E897" s="28" t="s">
        <v>30095</v>
      </c>
      <c r="F897" s="28" t="str">
        <f>A897&amp;IF(Lookups!$B$1454="Cymraeg",C897,B897)&amp;D897&amp;E897</f>
        <v>Bae ac Aberoedd Caerfyrddin/ Carmarthen Bay and EstuariesDairyOver1500FreeDrain</v>
      </c>
      <c r="G897" s="28">
        <v>0.56000000000000005</v>
      </c>
      <c r="H897" s="28">
        <v>18.690000000000001</v>
      </c>
      <c r="I897" s="34"/>
      <c r="J897" s="34"/>
      <c r="K897" s="34"/>
      <c r="L897" s="34"/>
      <c r="M897" s="34"/>
      <c r="N897" s="34"/>
      <c r="O897" s="34"/>
      <c r="P897" s="88"/>
    </row>
    <row r="898" spans="1:16" x14ac:dyDescent="0.3">
      <c r="A898" s="30" t="s">
        <v>104675</v>
      </c>
      <c r="B898" s="28" t="s">
        <v>56</v>
      </c>
      <c r="C898" s="28" t="s">
        <v>30406</v>
      </c>
      <c r="D898" s="28" t="s">
        <v>30113</v>
      </c>
      <c r="E898" s="28" t="s">
        <v>30098</v>
      </c>
      <c r="F898" s="28" t="str">
        <f>A898&amp;IF(Lookups!$B$1454="Cymraeg",C898,B898)&amp;D898&amp;E898</f>
        <v>Bae ac Aberoedd Caerfyrddin/ Carmarthen Bay and EstuariesDairyOver1500DrainedAr</v>
      </c>
      <c r="G898" s="28">
        <v>1.2</v>
      </c>
      <c r="H898" s="28">
        <v>24.01</v>
      </c>
      <c r="I898" s="34"/>
      <c r="J898" s="34"/>
      <c r="K898" s="34"/>
      <c r="L898" s="34"/>
      <c r="M898" s="34"/>
      <c r="N898" s="34"/>
      <c r="O898" s="34"/>
      <c r="P898" s="88"/>
    </row>
    <row r="899" spans="1:16" x14ac:dyDescent="0.3">
      <c r="A899" s="30" t="s">
        <v>104675</v>
      </c>
      <c r="B899" s="28" t="s">
        <v>56</v>
      </c>
      <c r="C899" s="28" t="s">
        <v>30406</v>
      </c>
      <c r="D899" s="28" t="s">
        <v>30113</v>
      </c>
      <c r="E899" s="28" t="s">
        <v>30101</v>
      </c>
      <c r="F899" s="28" t="str">
        <f>A899&amp;IF(Lookups!$B$1454="Cymraeg",C899,B899)&amp;D899&amp;E899</f>
        <v>Bae ac Aberoedd Caerfyrddin/ Carmarthen Bay and EstuariesDairyOver1500DrainedArGr</v>
      </c>
      <c r="G899" s="28">
        <v>3.02</v>
      </c>
      <c r="H899" s="28">
        <v>26.56</v>
      </c>
      <c r="I899" s="34"/>
      <c r="J899" s="34"/>
      <c r="K899" s="34"/>
      <c r="L899" s="34"/>
      <c r="M899" s="34"/>
      <c r="N899" s="34"/>
      <c r="O899" s="34"/>
      <c r="P899" s="88"/>
    </row>
    <row r="900" spans="1:16" x14ac:dyDescent="0.3">
      <c r="A900" s="30" t="s">
        <v>104675</v>
      </c>
      <c r="B900" s="28" t="s">
        <v>30116</v>
      </c>
      <c r="C900" s="28" t="s">
        <v>30407</v>
      </c>
      <c r="D900" s="28" t="s">
        <v>30112</v>
      </c>
      <c r="E900" s="28" t="s">
        <v>30095</v>
      </c>
      <c r="F900" s="28" t="str">
        <f>A900&amp;IF(Lookups!$B$1454="Cymraeg",C900,B900)&amp;D900&amp;E900</f>
        <v>Bae ac Aberoedd Caerfyrddin/ Carmarthen Bay and EstuariesLess Favoured Area grazing1200to1500FreeDrain</v>
      </c>
      <c r="G900" s="28">
        <v>0.24</v>
      </c>
      <c r="H900" s="28">
        <v>10.24</v>
      </c>
      <c r="I900" s="34"/>
      <c r="J900" s="34"/>
      <c r="K900" s="34"/>
      <c r="L900" s="34"/>
      <c r="M900" s="34"/>
      <c r="N900" s="34"/>
      <c r="O900" s="34"/>
      <c r="P900" s="88"/>
    </row>
    <row r="901" spans="1:16" x14ac:dyDescent="0.3">
      <c r="A901" s="30" t="s">
        <v>104675</v>
      </c>
      <c r="B901" s="28" t="s">
        <v>30116</v>
      </c>
      <c r="C901" s="28" t="s">
        <v>30407</v>
      </c>
      <c r="D901" s="28" t="s">
        <v>30112</v>
      </c>
      <c r="E901" s="28" t="s">
        <v>30098</v>
      </c>
      <c r="F901" s="28" t="str">
        <f>A901&amp;IF(Lookups!$B$1454="Cymraeg",C901,B901)&amp;D901&amp;E901</f>
        <v>Bae ac Aberoedd Caerfyrddin/ Carmarthen Bay and EstuariesLess Favoured Area grazing1200to1500DrainedAr</v>
      </c>
      <c r="G901" s="28">
        <v>0.28000000000000003</v>
      </c>
      <c r="H901" s="28">
        <v>11.22</v>
      </c>
      <c r="I901" s="34"/>
      <c r="J901" s="34"/>
      <c r="K901" s="34"/>
      <c r="L901" s="34"/>
      <c r="M901" s="34"/>
      <c r="N901" s="34"/>
      <c r="O901" s="34"/>
      <c r="P901" s="88"/>
    </row>
    <row r="902" spans="1:16" x14ac:dyDescent="0.3">
      <c r="A902" s="30" t="s">
        <v>104675</v>
      </c>
      <c r="B902" s="28" t="s">
        <v>30116</v>
      </c>
      <c r="C902" s="28" t="s">
        <v>30407</v>
      </c>
      <c r="D902" s="28" t="s">
        <v>30112</v>
      </c>
      <c r="E902" s="28" t="s">
        <v>30101</v>
      </c>
      <c r="F902" s="28" t="str">
        <f>A902&amp;IF(Lookups!$B$1454="Cymraeg",C902,B902)&amp;D902&amp;E902</f>
        <v>Bae ac Aberoedd Caerfyrddin/ Carmarthen Bay and EstuariesLess Favoured Area grazing1200to1500DrainedArGr</v>
      </c>
      <c r="G902" s="28">
        <v>1.35</v>
      </c>
      <c r="H902" s="28">
        <v>11.21</v>
      </c>
      <c r="I902" s="34"/>
      <c r="J902" s="34"/>
      <c r="K902" s="34"/>
      <c r="L902" s="34"/>
      <c r="M902" s="34"/>
      <c r="N902" s="34"/>
      <c r="O902" s="34"/>
      <c r="P902" s="88"/>
    </row>
    <row r="903" spans="1:16" x14ac:dyDescent="0.3">
      <c r="A903" s="30" t="s">
        <v>104675</v>
      </c>
      <c r="B903" s="28" t="s">
        <v>30116</v>
      </c>
      <c r="C903" s="28" t="s">
        <v>30407</v>
      </c>
      <c r="D903" s="28" t="s">
        <v>30113</v>
      </c>
      <c r="E903" s="28" t="s">
        <v>30095</v>
      </c>
      <c r="F903" s="28" t="str">
        <f>A903&amp;IF(Lookups!$B$1454="Cymraeg",C903,B903)&amp;D903&amp;E903</f>
        <v>Bae ac Aberoedd Caerfyrddin/ Carmarthen Bay and EstuariesLess Favoured Area grazingOver1500FreeDrain</v>
      </c>
      <c r="G903" s="28">
        <v>0.37</v>
      </c>
      <c r="H903" s="28">
        <v>9.67</v>
      </c>
      <c r="I903" s="34"/>
      <c r="J903" s="34"/>
      <c r="K903" s="34"/>
      <c r="L903" s="34"/>
      <c r="M903" s="34"/>
      <c r="N903" s="34"/>
      <c r="O903" s="34"/>
      <c r="P903" s="88"/>
    </row>
    <row r="904" spans="1:16" x14ac:dyDescent="0.3">
      <c r="A904" s="30" t="s">
        <v>104675</v>
      </c>
      <c r="B904" s="28" t="s">
        <v>30116</v>
      </c>
      <c r="C904" s="28" t="s">
        <v>30407</v>
      </c>
      <c r="D904" s="28" t="s">
        <v>30113</v>
      </c>
      <c r="E904" s="28" t="s">
        <v>30098</v>
      </c>
      <c r="F904" s="28" t="str">
        <f>A904&amp;IF(Lookups!$B$1454="Cymraeg",C904,B904)&amp;D904&amp;E904</f>
        <v>Bae ac Aberoedd Caerfyrddin/ Carmarthen Bay and EstuariesLess Favoured Area grazingOver1500DrainedAr</v>
      </c>
      <c r="G904" s="28">
        <v>0.37</v>
      </c>
      <c r="H904" s="28">
        <v>12.3</v>
      </c>
      <c r="I904" s="34"/>
      <c r="J904" s="34"/>
      <c r="K904" s="34"/>
      <c r="L904" s="34"/>
      <c r="M904" s="34"/>
      <c r="N904" s="34"/>
      <c r="O904" s="34"/>
      <c r="P904" s="88"/>
    </row>
    <row r="905" spans="1:16" x14ac:dyDescent="0.3">
      <c r="A905" s="30" t="s">
        <v>104675</v>
      </c>
      <c r="B905" s="28" t="s">
        <v>30116</v>
      </c>
      <c r="C905" s="28" t="s">
        <v>30407</v>
      </c>
      <c r="D905" s="28" t="s">
        <v>30113</v>
      </c>
      <c r="E905" s="28" t="s">
        <v>30101</v>
      </c>
      <c r="F905" s="28" t="str">
        <f>A905&amp;IF(Lookups!$B$1454="Cymraeg",C905,B905)&amp;D905&amp;E905</f>
        <v>Bae ac Aberoedd Caerfyrddin/ Carmarthen Bay and EstuariesLess Favoured Area grazingOver1500DrainedArGr</v>
      </c>
      <c r="G905" s="28">
        <v>1.99</v>
      </c>
      <c r="H905" s="28">
        <v>14.24</v>
      </c>
      <c r="I905" s="34"/>
      <c r="J905" s="34"/>
      <c r="K905" s="34"/>
      <c r="L905" s="34"/>
      <c r="M905" s="34"/>
      <c r="N905" s="34"/>
      <c r="O905" s="34"/>
      <c r="P905" s="88"/>
    </row>
    <row r="906" spans="1:16" x14ac:dyDescent="0.3">
      <c r="A906" s="30" t="s">
        <v>104675</v>
      </c>
      <c r="B906" s="28" t="s">
        <v>58</v>
      </c>
      <c r="C906" s="28" t="s">
        <v>30408</v>
      </c>
      <c r="D906" s="28" t="s">
        <v>30112</v>
      </c>
      <c r="E906" s="28" t="s">
        <v>30095</v>
      </c>
      <c r="F906" s="28" t="str">
        <f>A906&amp;IF(Lookups!$B$1454="Cymraeg",C906,B906)&amp;D906&amp;E906</f>
        <v>Bae ac Aberoedd Caerfyrddin/ Carmarthen Bay and EstuariesLowland grazing1200to1500FreeDrain</v>
      </c>
      <c r="G906" s="28">
        <v>0.35</v>
      </c>
      <c r="H906" s="28">
        <v>16.73</v>
      </c>
      <c r="I906" s="34"/>
      <c r="J906" s="34"/>
      <c r="K906" s="34"/>
      <c r="L906" s="34"/>
      <c r="M906" s="34"/>
      <c r="N906" s="34"/>
      <c r="O906" s="34"/>
      <c r="P906" s="88"/>
    </row>
    <row r="907" spans="1:16" x14ac:dyDescent="0.3">
      <c r="A907" s="30" t="s">
        <v>104675</v>
      </c>
      <c r="B907" s="28" t="s">
        <v>58</v>
      </c>
      <c r="C907" s="28" t="s">
        <v>30408</v>
      </c>
      <c r="D907" s="28" t="s">
        <v>30112</v>
      </c>
      <c r="E907" s="28" t="s">
        <v>30098</v>
      </c>
      <c r="F907" s="28" t="str">
        <f>A907&amp;IF(Lookups!$B$1454="Cymraeg",C907,B907)&amp;D907&amp;E907</f>
        <v>Bae ac Aberoedd Caerfyrddin/ Carmarthen Bay and EstuariesLowland grazing1200to1500DrainedAr</v>
      </c>
      <c r="G907" s="28">
        <v>1.04</v>
      </c>
      <c r="H907" s="28">
        <v>17.48</v>
      </c>
      <c r="I907" s="34"/>
      <c r="J907" s="34"/>
      <c r="K907" s="34"/>
      <c r="L907" s="34"/>
      <c r="M907" s="34"/>
      <c r="N907" s="34"/>
      <c r="O907" s="34"/>
      <c r="P907" s="88"/>
    </row>
    <row r="908" spans="1:16" x14ac:dyDescent="0.3">
      <c r="A908" s="30" t="s">
        <v>104675</v>
      </c>
      <c r="B908" s="28" t="s">
        <v>58</v>
      </c>
      <c r="C908" s="28" t="s">
        <v>30408</v>
      </c>
      <c r="D908" s="28" t="s">
        <v>30112</v>
      </c>
      <c r="E908" s="28" t="s">
        <v>30101</v>
      </c>
      <c r="F908" s="28" t="str">
        <f>A908&amp;IF(Lookups!$B$1454="Cymraeg",C908,B908)&amp;D908&amp;E908</f>
        <v>Bae ac Aberoedd Caerfyrddin/ Carmarthen Bay and EstuariesLowland grazing1200to1500DrainedArGr</v>
      </c>
      <c r="G908" s="28">
        <v>1.78</v>
      </c>
      <c r="H908" s="28">
        <v>14.95</v>
      </c>
      <c r="I908" s="34"/>
      <c r="J908" s="34"/>
      <c r="K908" s="34"/>
      <c r="L908" s="34"/>
      <c r="M908" s="34"/>
      <c r="N908" s="34"/>
      <c r="O908" s="34"/>
      <c r="P908" s="88"/>
    </row>
    <row r="909" spans="1:16" x14ac:dyDescent="0.3">
      <c r="A909" s="30" t="s">
        <v>104675</v>
      </c>
      <c r="B909" s="28" t="s">
        <v>58</v>
      </c>
      <c r="C909" s="28" t="s">
        <v>30408</v>
      </c>
      <c r="D909" s="28" t="s">
        <v>30113</v>
      </c>
      <c r="E909" s="28" t="s">
        <v>30095</v>
      </c>
      <c r="F909" s="28" t="str">
        <f>A909&amp;IF(Lookups!$B$1454="Cymraeg",C909,B909)&amp;D909&amp;E909</f>
        <v>Bae ac Aberoedd Caerfyrddin/ Carmarthen Bay and EstuariesLowland grazingOver1500FreeDrain</v>
      </c>
      <c r="G909" s="28">
        <v>0.61</v>
      </c>
      <c r="H909" s="28">
        <v>16.54</v>
      </c>
      <c r="I909" s="34"/>
      <c r="J909" s="34"/>
      <c r="K909" s="34"/>
      <c r="L909" s="34"/>
      <c r="M909" s="34"/>
      <c r="N909" s="34"/>
      <c r="O909" s="34"/>
      <c r="P909" s="88"/>
    </row>
    <row r="910" spans="1:16" x14ac:dyDescent="0.3">
      <c r="A910" s="30" t="s">
        <v>104675</v>
      </c>
      <c r="B910" s="28" t="s">
        <v>58</v>
      </c>
      <c r="C910" s="28" t="s">
        <v>30408</v>
      </c>
      <c r="D910" s="28" t="s">
        <v>30113</v>
      </c>
      <c r="E910" s="28" t="s">
        <v>30098</v>
      </c>
      <c r="F910" s="28" t="str">
        <f>A910&amp;IF(Lookups!$B$1454="Cymraeg",C910,B910)&amp;D910&amp;E910</f>
        <v>Bae ac Aberoedd Caerfyrddin/ Carmarthen Bay and EstuariesLowland grazingOver1500DrainedAr</v>
      </c>
      <c r="G910" s="28">
        <v>1.41</v>
      </c>
      <c r="H910" s="28">
        <v>20</v>
      </c>
      <c r="I910" s="34"/>
      <c r="J910" s="34"/>
      <c r="K910" s="34"/>
      <c r="L910" s="34"/>
      <c r="M910" s="34"/>
      <c r="N910" s="34"/>
      <c r="O910" s="34"/>
      <c r="P910" s="88"/>
    </row>
    <row r="911" spans="1:16" x14ac:dyDescent="0.3">
      <c r="A911" s="30" t="s">
        <v>104675</v>
      </c>
      <c r="B911" s="28" t="s">
        <v>58</v>
      </c>
      <c r="C911" s="28" t="s">
        <v>30408</v>
      </c>
      <c r="D911" s="28" t="s">
        <v>30113</v>
      </c>
      <c r="E911" s="28" t="s">
        <v>30101</v>
      </c>
      <c r="F911" s="28" t="str">
        <f>A911&amp;IF(Lookups!$B$1454="Cymraeg",C911,B911)&amp;D911&amp;E911</f>
        <v>Bae ac Aberoedd Caerfyrddin/ Carmarthen Bay and EstuariesLowland grazingOver1500DrainedArGr</v>
      </c>
      <c r="G911" s="28">
        <v>3.01</v>
      </c>
      <c r="H911" s="28">
        <v>18.55</v>
      </c>
      <c r="I911" s="34"/>
      <c r="J911" s="34"/>
      <c r="K911" s="34"/>
      <c r="L911" s="34"/>
      <c r="M911" s="34"/>
      <c r="N911" s="34"/>
      <c r="O911" s="34"/>
      <c r="P911" s="88"/>
    </row>
    <row r="912" spans="1:16" x14ac:dyDescent="0.3">
      <c r="A912" s="30" t="s">
        <v>104675</v>
      </c>
      <c r="B912" s="28" t="s">
        <v>59</v>
      </c>
      <c r="C912" s="28" t="s">
        <v>30124</v>
      </c>
      <c r="D912" s="28" t="s">
        <v>30112</v>
      </c>
      <c r="E912" s="28" t="s">
        <v>30095</v>
      </c>
      <c r="F912" s="28" t="str">
        <f>A912&amp;IF(Lookups!$B$1454="Cymraeg",C912,B912)&amp;D912&amp;E912</f>
        <v>Bae ac Aberoedd Caerfyrddin/ Carmarthen Bay and EstuariesMixed1200to1500FreeDrain</v>
      </c>
      <c r="G912" s="28">
        <v>0.38</v>
      </c>
      <c r="H912" s="28">
        <v>21.12</v>
      </c>
      <c r="I912" s="34"/>
      <c r="J912" s="34"/>
      <c r="K912" s="34"/>
      <c r="L912" s="34"/>
      <c r="M912" s="34"/>
      <c r="N912" s="34"/>
      <c r="O912" s="34"/>
      <c r="P912" s="88"/>
    </row>
    <row r="913" spans="1:16" x14ac:dyDescent="0.3">
      <c r="A913" s="30" t="s">
        <v>104675</v>
      </c>
      <c r="B913" s="28" t="s">
        <v>59</v>
      </c>
      <c r="C913" s="28" t="s">
        <v>30124</v>
      </c>
      <c r="D913" s="28" t="s">
        <v>30112</v>
      </c>
      <c r="E913" s="28" t="s">
        <v>30098</v>
      </c>
      <c r="F913" s="28" t="str">
        <f>A913&amp;IF(Lookups!$B$1454="Cymraeg",C913,B913)&amp;D913&amp;E913</f>
        <v>Bae ac Aberoedd Caerfyrddin/ Carmarthen Bay and EstuariesMixed1200to1500DrainedAr</v>
      </c>
      <c r="G913" s="28">
        <v>1.23</v>
      </c>
      <c r="H913" s="28">
        <v>22.96</v>
      </c>
      <c r="I913" s="34"/>
      <c r="J913" s="34"/>
      <c r="K913" s="34"/>
      <c r="L913" s="34"/>
      <c r="M913" s="34"/>
      <c r="N913" s="34"/>
      <c r="O913" s="34"/>
      <c r="P913" s="88"/>
    </row>
    <row r="914" spans="1:16" x14ac:dyDescent="0.3">
      <c r="A914" s="30" t="s">
        <v>104675</v>
      </c>
      <c r="B914" s="28" t="s">
        <v>59</v>
      </c>
      <c r="C914" s="28" t="s">
        <v>30124</v>
      </c>
      <c r="D914" s="28" t="s">
        <v>30112</v>
      </c>
      <c r="E914" s="28" t="s">
        <v>30101</v>
      </c>
      <c r="F914" s="28" t="str">
        <f>A914&amp;IF(Lookups!$B$1454="Cymraeg",C914,B914)&amp;D914&amp;E914</f>
        <v>Bae ac Aberoedd Caerfyrddin/ Carmarthen Bay and EstuariesMixed1200to1500DrainedArGr</v>
      </c>
      <c r="G914" s="28">
        <v>2.0099999999999998</v>
      </c>
      <c r="H914" s="28">
        <v>19.88</v>
      </c>
      <c r="I914" s="34"/>
      <c r="J914" s="34"/>
      <c r="K914" s="34"/>
      <c r="L914" s="34"/>
      <c r="M914" s="34"/>
      <c r="N914" s="34"/>
      <c r="O914" s="34"/>
      <c r="P914" s="88"/>
    </row>
    <row r="915" spans="1:16" x14ac:dyDescent="0.3">
      <c r="A915" s="30" t="s">
        <v>104675</v>
      </c>
      <c r="B915" s="28" t="s">
        <v>59</v>
      </c>
      <c r="C915" s="28" t="s">
        <v>30124</v>
      </c>
      <c r="D915" s="28" t="s">
        <v>30113</v>
      </c>
      <c r="E915" s="28" t="s">
        <v>30095</v>
      </c>
      <c r="F915" s="28" t="str">
        <f>A915&amp;IF(Lookups!$B$1454="Cymraeg",C915,B915)&amp;D915&amp;E915</f>
        <v>Bae ac Aberoedd Caerfyrddin/ Carmarthen Bay and EstuariesMixedOver1500FreeDrain</v>
      </c>
      <c r="G915" s="28">
        <v>0.65</v>
      </c>
      <c r="H915" s="28">
        <v>20.99</v>
      </c>
      <c r="I915" s="34"/>
      <c r="J915" s="34"/>
      <c r="K915" s="34"/>
      <c r="L915" s="34"/>
      <c r="M915" s="34"/>
      <c r="N915" s="34"/>
      <c r="O915" s="34"/>
      <c r="P915" s="88"/>
    </row>
    <row r="916" spans="1:16" x14ac:dyDescent="0.3">
      <c r="A916" s="30" t="s">
        <v>104675</v>
      </c>
      <c r="B916" s="28" t="s">
        <v>59</v>
      </c>
      <c r="C916" s="28" t="s">
        <v>30124</v>
      </c>
      <c r="D916" s="28" t="s">
        <v>30113</v>
      </c>
      <c r="E916" s="28" t="s">
        <v>30098</v>
      </c>
      <c r="F916" s="28" t="str">
        <f>A916&amp;IF(Lookups!$B$1454="Cymraeg",C916,B916)&amp;D916&amp;E916</f>
        <v>Bae ac Aberoedd Caerfyrddin/ Carmarthen Bay and EstuariesMixedOver1500DrainedAr</v>
      </c>
      <c r="G916" s="28">
        <v>1.65</v>
      </c>
      <c r="H916" s="28">
        <v>26.61</v>
      </c>
      <c r="I916" s="34"/>
      <c r="J916" s="34"/>
      <c r="K916" s="34"/>
      <c r="L916" s="34"/>
      <c r="M916" s="34"/>
      <c r="N916" s="34"/>
      <c r="O916" s="34"/>
      <c r="P916" s="88"/>
    </row>
    <row r="917" spans="1:16" x14ac:dyDescent="0.3">
      <c r="A917" s="30" t="s">
        <v>104675</v>
      </c>
      <c r="B917" s="28" t="s">
        <v>59</v>
      </c>
      <c r="C917" s="28" t="s">
        <v>30124</v>
      </c>
      <c r="D917" s="28" t="s">
        <v>30113</v>
      </c>
      <c r="E917" s="28" t="s">
        <v>30101</v>
      </c>
      <c r="F917" s="28" t="str">
        <f>A917&amp;IF(Lookups!$B$1454="Cymraeg",C917,B917)&amp;D917&amp;E917</f>
        <v>Bae ac Aberoedd Caerfyrddin/ Carmarthen Bay and EstuariesMixedOver1500DrainedArGr</v>
      </c>
      <c r="G917" s="28">
        <v>3.42</v>
      </c>
      <c r="H917" s="28">
        <v>25.01</v>
      </c>
      <c r="I917" s="34"/>
      <c r="J917" s="34"/>
      <c r="K917" s="34"/>
      <c r="L917" s="34"/>
      <c r="M917" s="34"/>
      <c r="N917" s="34"/>
      <c r="O917" s="34"/>
      <c r="P917" s="88"/>
    </row>
    <row r="918" spans="1:16" x14ac:dyDescent="0.3">
      <c r="A918" s="30" t="s">
        <v>104675</v>
      </c>
      <c r="B918" s="28" t="s">
        <v>30117</v>
      </c>
      <c r="C918" s="28" t="s">
        <v>30409</v>
      </c>
      <c r="D918" s="28" t="s">
        <v>30112</v>
      </c>
      <c r="E918" s="28" t="s">
        <v>30095</v>
      </c>
      <c r="F918" s="28" t="str">
        <f>A918&amp;IF(Lookups!$B$1454="Cymraeg",C918,B918)&amp;D918&amp;E918</f>
        <v>Bae ac Aberoedd Caerfyrddin/ Carmarthen Bay and EstuariesOutdoor pig farming1200to1500FreeDrain</v>
      </c>
      <c r="G918" s="28">
        <v>0.73</v>
      </c>
      <c r="H918" s="28">
        <v>23.57</v>
      </c>
      <c r="I918" s="34"/>
      <c r="J918" s="34"/>
      <c r="K918" s="34"/>
      <c r="L918" s="34"/>
      <c r="M918" s="34"/>
      <c r="N918" s="34"/>
      <c r="O918" s="34"/>
      <c r="P918" s="88"/>
    </row>
    <row r="919" spans="1:16" x14ac:dyDescent="0.3">
      <c r="A919" s="30" t="s">
        <v>104675</v>
      </c>
      <c r="B919" s="28" t="s">
        <v>30117</v>
      </c>
      <c r="C919" s="28" t="s">
        <v>30409</v>
      </c>
      <c r="D919" s="28" t="s">
        <v>30112</v>
      </c>
      <c r="E919" s="28" t="s">
        <v>30098</v>
      </c>
      <c r="F919" s="28" t="str">
        <f>A919&amp;IF(Lookups!$B$1454="Cymraeg",C919,B919)&amp;D919&amp;E919</f>
        <v>Bae ac Aberoedd Caerfyrddin/ Carmarthen Bay and EstuariesOutdoor pig farming1200to1500DrainedAr</v>
      </c>
      <c r="G919" s="28">
        <v>4.01</v>
      </c>
      <c r="H919" s="28">
        <v>28.08</v>
      </c>
      <c r="I919" s="34"/>
      <c r="J919" s="34"/>
      <c r="K919" s="34"/>
      <c r="L919" s="34"/>
      <c r="M919" s="34"/>
      <c r="N919" s="34"/>
      <c r="O919" s="34"/>
      <c r="P919" s="88"/>
    </row>
    <row r="920" spans="1:16" x14ac:dyDescent="0.3">
      <c r="A920" s="30" t="s">
        <v>104675</v>
      </c>
      <c r="B920" s="28" t="s">
        <v>30117</v>
      </c>
      <c r="C920" s="28" t="s">
        <v>30409</v>
      </c>
      <c r="D920" s="28" t="s">
        <v>30112</v>
      </c>
      <c r="E920" s="28" t="s">
        <v>30101</v>
      </c>
      <c r="F920" s="28" t="str">
        <f>A920&amp;IF(Lookups!$B$1454="Cymraeg",C920,B920)&amp;D920&amp;E920</f>
        <v>Bae ac Aberoedd Caerfyrddin/ Carmarthen Bay and EstuariesOutdoor pig farming1200to1500DrainedArGr</v>
      </c>
      <c r="G920" s="28">
        <v>3.69</v>
      </c>
      <c r="H920" s="28">
        <v>23.03</v>
      </c>
      <c r="I920" s="34"/>
      <c r="J920" s="34"/>
      <c r="K920" s="34"/>
      <c r="L920" s="34"/>
      <c r="M920" s="34"/>
      <c r="N920" s="34"/>
      <c r="O920" s="34"/>
      <c r="P920" s="88"/>
    </row>
    <row r="921" spans="1:16" x14ac:dyDescent="0.3">
      <c r="A921" s="30" t="s">
        <v>104675</v>
      </c>
      <c r="B921" s="28" t="s">
        <v>30117</v>
      </c>
      <c r="C921" s="28" t="s">
        <v>30409</v>
      </c>
      <c r="D921" s="28" t="s">
        <v>30113</v>
      </c>
      <c r="E921" s="28" t="s">
        <v>30095</v>
      </c>
      <c r="F921" s="28" t="str">
        <f>A921&amp;IF(Lookups!$B$1454="Cymraeg",C921,B921)&amp;D921&amp;E921</f>
        <v>Bae ac Aberoedd Caerfyrddin/ Carmarthen Bay and EstuariesOutdoor pig farmingOver1500FreeDrain</v>
      </c>
      <c r="G921" s="28">
        <v>1.41</v>
      </c>
      <c r="H921" s="28">
        <v>24.94</v>
      </c>
      <c r="I921" s="34"/>
      <c r="J921" s="34"/>
      <c r="K921" s="34"/>
      <c r="L921" s="34"/>
      <c r="M921" s="34"/>
      <c r="N921" s="34"/>
      <c r="O921" s="34"/>
      <c r="P921" s="88"/>
    </row>
    <row r="922" spans="1:16" x14ac:dyDescent="0.3">
      <c r="A922" s="30" t="s">
        <v>104675</v>
      </c>
      <c r="B922" s="28" t="s">
        <v>30117</v>
      </c>
      <c r="C922" s="28" t="s">
        <v>30409</v>
      </c>
      <c r="D922" s="28" t="s">
        <v>30113</v>
      </c>
      <c r="E922" s="28" t="s">
        <v>30098</v>
      </c>
      <c r="F922" s="28" t="str">
        <f>A922&amp;IF(Lookups!$B$1454="Cymraeg",C922,B922)&amp;D922&amp;E922</f>
        <v>Bae ac Aberoedd Caerfyrddin/ Carmarthen Bay and EstuariesOutdoor pig farmingOver1500DrainedAr</v>
      </c>
      <c r="G922" s="28">
        <v>5.24</v>
      </c>
      <c r="H922" s="28">
        <v>34.130000000000003</v>
      </c>
      <c r="I922" s="34"/>
      <c r="J922" s="34"/>
      <c r="K922" s="34"/>
      <c r="L922" s="34"/>
      <c r="M922" s="34"/>
      <c r="N922" s="34"/>
      <c r="O922" s="34"/>
      <c r="P922" s="88"/>
    </row>
    <row r="923" spans="1:16" x14ac:dyDescent="0.3">
      <c r="A923" s="30" t="s">
        <v>104675</v>
      </c>
      <c r="B923" s="28" t="s">
        <v>30117</v>
      </c>
      <c r="C923" s="28" t="s">
        <v>30409</v>
      </c>
      <c r="D923" s="28" t="s">
        <v>30113</v>
      </c>
      <c r="E923" s="28" t="s">
        <v>30101</v>
      </c>
      <c r="F923" s="28" t="str">
        <f>A923&amp;IF(Lookups!$B$1454="Cymraeg",C923,B923)&amp;D923&amp;E923</f>
        <v>Bae ac Aberoedd Caerfyrddin/ Carmarthen Bay and EstuariesOutdoor pig farmingOver1500DrainedArGr</v>
      </c>
      <c r="G923" s="28">
        <v>7.25</v>
      </c>
      <c r="H923" s="28">
        <v>29.18</v>
      </c>
      <c r="I923" s="34"/>
      <c r="J923" s="34"/>
      <c r="K923" s="34"/>
      <c r="L923" s="34"/>
      <c r="M923" s="34"/>
      <c r="N923" s="34"/>
      <c r="O923" s="34"/>
      <c r="P923" s="88"/>
    </row>
    <row r="924" spans="1:16" x14ac:dyDescent="0.3">
      <c r="A924" s="77" t="s">
        <v>103452</v>
      </c>
      <c r="B924" s="28" t="s">
        <v>50</v>
      </c>
      <c r="C924" s="28" t="s">
        <v>30119</v>
      </c>
      <c r="D924" s="28" t="s">
        <v>30111</v>
      </c>
      <c r="E924" s="28" t="s">
        <v>30095</v>
      </c>
      <c r="F924" s="28" t="str">
        <f>A924&amp;IF(Lookups!$B$1454="Cymraeg",C924,B924)&amp;D924&amp;E924</f>
        <v>Coedydd Derw a Safleoedd Ystlumod Meirion / Meirionnydd Oakwoods and Bat SitesCereals900to1200FreeDrain</v>
      </c>
      <c r="G924" s="28">
        <v>0.08</v>
      </c>
      <c r="H924" s="28">
        <v>5</v>
      </c>
      <c r="I924" s="34"/>
      <c r="J924" s="34"/>
      <c r="K924" s="34"/>
      <c r="L924" s="34"/>
      <c r="M924" s="34"/>
      <c r="N924" s="34"/>
      <c r="O924" s="34"/>
      <c r="P924" s="88"/>
    </row>
    <row r="925" spans="1:16" x14ac:dyDescent="0.3">
      <c r="A925" s="77" t="s">
        <v>103452</v>
      </c>
      <c r="B925" s="28" t="s">
        <v>50</v>
      </c>
      <c r="C925" s="28" t="s">
        <v>30119</v>
      </c>
      <c r="D925" s="28" t="s">
        <v>30111</v>
      </c>
      <c r="E925" s="28" t="s">
        <v>30098</v>
      </c>
      <c r="F925" s="28" t="str">
        <f>A925&amp;IF(Lookups!$B$1454="Cymraeg",C925,B925)&amp;D925&amp;E925</f>
        <v>Coedydd Derw a Safleoedd Ystlumod Meirion / Meirionnydd Oakwoods and Bat SitesCereals900to1200DrainedAr</v>
      </c>
      <c r="G925" s="28">
        <v>0.11</v>
      </c>
      <c r="H925" s="28">
        <v>4.7300000000000004</v>
      </c>
      <c r="I925" s="34"/>
      <c r="J925" s="34"/>
      <c r="K925" s="34"/>
      <c r="L925" s="34"/>
      <c r="M925" s="34"/>
      <c r="N925" s="34"/>
      <c r="O925" s="34"/>
      <c r="P925" s="88"/>
    </row>
    <row r="926" spans="1:16" x14ac:dyDescent="0.3">
      <c r="A926" s="77" t="s">
        <v>103452</v>
      </c>
      <c r="B926" s="28" t="s">
        <v>50</v>
      </c>
      <c r="C926" s="28" t="s">
        <v>30119</v>
      </c>
      <c r="D926" s="28" t="s">
        <v>30111</v>
      </c>
      <c r="E926" s="28" t="s">
        <v>30101</v>
      </c>
      <c r="F926" s="28" t="str">
        <f>A926&amp;IF(Lookups!$B$1454="Cymraeg",C926,B926)&amp;D926&amp;E926</f>
        <v>Coedydd Derw a Safleoedd Ystlumod Meirion / Meirionnydd Oakwoods and Bat SitesCereals900to1200DrainedArGr</v>
      </c>
      <c r="G926" s="28">
        <v>0.45</v>
      </c>
      <c r="H926" s="28">
        <v>3.97</v>
      </c>
      <c r="I926" s="34"/>
      <c r="J926" s="34"/>
      <c r="K926" s="34"/>
      <c r="L926" s="34"/>
      <c r="M926" s="34"/>
      <c r="N926" s="34"/>
      <c r="O926" s="34"/>
      <c r="P926" s="88"/>
    </row>
    <row r="927" spans="1:16" x14ac:dyDescent="0.3">
      <c r="A927" s="77" t="s">
        <v>103452</v>
      </c>
      <c r="B927" s="28" t="s">
        <v>50</v>
      </c>
      <c r="C927" s="28" t="s">
        <v>30119</v>
      </c>
      <c r="D927" s="28" t="s">
        <v>30112</v>
      </c>
      <c r="E927" s="28" t="s">
        <v>30095</v>
      </c>
      <c r="F927" s="28" t="str">
        <f>A927&amp;IF(Lookups!$B$1454="Cymraeg",C927,B927)&amp;D927&amp;E927</f>
        <v>Coedydd Derw a Safleoedd Ystlumod Meirion / Meirionnydd Oakwoods and Bat SitesCereals1200to1500FreeDrain</v>
      </c>
      <c r="G927" s="28">
        <v>0.12</v>
      </c>
      <c r="H927" s="28">
        <v>6.03</v>
      </c>
      <c r="I927" s="34"/>
      <c r="J927" s="34"/>
      <c r="K927" s="34"/>
      <c r="L927" s="34"/>
      <c r="M927" s="34"/>
      <c r="N927" s="34"/>
      <c r="O927" s="34"/>
      <c r="P927" s="88"/>
    </row>
    <row r="928" spans="1:16" x14ac:dyDescent="0.3">
      <c r="A928" s="77" t="s">
        <v>103452</v>
      </c>
      <c r="B928" s="28" t="s">
        <v>50</v>
      </c>
      <c r="C928" s="28" t="s">
        <v>30119</v>
      </c>
      <c r="D928" s="28" t="s">
        <v>30112</v>
      </c>
      <c r="E928" s="28" t="s">
        <v>30098</v>
      </c>
      <c r="F928" s="28" t="str">
        <f>A928&amp;IF(Lookups!$B$1454="Cymraeg",C928,B928)&amp;D928&amp;E928</f>
        <v>Coedydd Derw a Safleoedd Ystlumod Meirion / Meirionnydd Oakwoods and Bat SitesCereals1200to1500DrainedAr</v>
      </c>
      <c r="G928" s="28">
        <v>0.19</v>
      </c>
      <c r="H928" s="28">
        <v>6.34</v>
      </c>
      <c r="I928" s="34"/>
      <c r="J928" s="34"/>
      <c r="K928" s="34"/>
      <c r="L928" s="34"/>
      <c r="M928" s="34"/>
      <c r="N928" s="34"/>
      <c r="O928" s="34"/>
      <c r="P928" s="88"/>
    </row>
    <row r="929" spans="1:16" x14ac:dyDescent="0.3">
      <c r="A929" s="77" t="s">
        <v>103452</v>
      </c>
      <c r="B929" s="28" t="s">
        <v>50</v>
      </c>
      <c r="C929" s="28" t="s">
        <v>30119</v>
      </c>
      <c r="D929" s="28" t="s">
        <v>30112</v>
      </c>
      <c r="E929" s="28" t="s">
        <v>30101</v>
      </c>
      <c r="F929" s="28" t="str">
        <f>A929&amp;IF(Lookups!$B$1454="Cymraeg",C929,B929)&amp;D929&amp;E929</f>
        <v>Coedydd Derw a Safleoedd Ystlumod Meirion / Meirionnydd Oakwoods and Bat SitesCereals1200to1500DrainedArGr</v>
      </c>
      <c r="G929" s="28">
        <v>0.69</v>
      </c>
      <c r="H929" s="28">
        <v>6.1</v>
      </c>
      <c r="I929" s="34"/>
      <c r="J929" s="34"/>
      <c r="K929" s="34"/>
      <c r="L929" s="34"/>
      <c r="M929" s="34"/>
      <c r="N929" s="34"/>
      <c r="O929" s="34"/>
      <c r="P929" s="88"/>
    </row>
    <row r="930" spans="1:16" x14ac:dyDescent="0.3">
      <c r="A930" s="77" t="s">
        <v>103452</v>
      </c>
      <c r="B930" s="28" t="s">
        <v>50</v>
      </c>
      <c r="C930" s="28" t="s">
        <v>30119</v>
      </c>
      <c r="D930" s="28" t="s">
        <v>30113</v>
      </c>
      <c r="E930" s="28" t="s">
        <v>30095</v>
      </c>
      <c r="F930" s="28" t="str">
        <f>A930&amp;IF(Lookups!$B$1454="Cymraeg",C930,B930)&amp;D930&amp;E930</f>
        <v>Coedydd Derw a Safleoedd Ystlumod Meirion / Meirionnydd Oakwoods and Bat SitesCerealsOver1500FreeDrain</v>
      </c>
      <c r="G930" s="28">
        <v>0.21</v>
      </c>
      <c r="H930" s="28">
        <v>5.89</v>
      </c>
      <c r="I930" s="34"/>
      <c r="J930" s="34"/>
      <c r="K930" s="34"/>
      <c r="L930" s="34"/>
      <c r="M930" s="34"/>
      <c r="N930" s="34"/>
      <c r="O930" s="34"/>
      <c r="P930" s="88"/>
    </row>
    <row r="931" spans="1:16" x14ac:dyDescent="0.3">
      <c r="A931" s="77" t="s">
        <v>103452</v>
      </c>
      <c r="B931" s="28" t="s">
        <v>50</v>
      </c>
      <c r="C931" s="28" t="s">
        <v>30119</v>
      </c>
      <c r="D931" s="28" t="s">
        <v>30113</v>
      </c>
      <c r="E931" s="28" t="s">
        <v>30098</v>
      </c>
      <c r="F931" s="28" t="str">
        <f>A931&amp;IF(Lookups!$B$1454="Cymraeg",C931,B931)&amp;D931&amp;E931</f>
        <v>Coedydd Derw a Safleoedd Ystlumod Meirion / Meirionnydd Oakwoods and Bat SitesCerealsOver1500DrainedAr</v>
      </c>
      <c r="G931" s="28">
        <v>0.26</v>
      </c>
      <c r="H931" s="28">
        <v>7.02</v>
      </c>
      <c r="I931" s="34"/>
      <c r="J931" s="34"/>
      <c r="K931" s="34"/>
      <c r="L931" s="34"/>
      <c r="M931" s="34"/>
      <c r="N931" s="34"/>
      <c r="O931" s="34"/>
      <c r="P931" s="88"/>
    </row>
    <row r="932" spans="1:16" x14ac:dyDescent="0.3">
      <c r="A932" s="77" t="s">
        <v>103452</v>
      </c>
      <c r="B932" s="28" t="s">
        <v>50</v>
      </c>
      <c r="C932" s="28" t="s">
        <v>30119</v>
      </c>
      <c r="D932" s="28" t="s">
        <v>30113</v>
      </c>
      <c r="E932" s="28" t="s">
        <v>30101</v>
      </c>
      <c r="F932" s="28" t="str">
        <f>A932&amp;IF(Lookups!$B$1454="Cymraeg",C932,B932)&amp;D932&amp;E932</f>
        <v>Coedydd Derw a Safleoedd Ystlumod Meirion / Meirionnydd Oakwoods and Bat SitesCerealsOver1500DrainedArGr</v>
      </c>
      <c r="G932" s="28">
        <v>1.1000000000000001</v>
      </c>
      <c r="H932" s="28">
        <v>7.63</v>
      </c>
      <c r="I932" s="34"/>
      <c r="J932" s="34"/>
      <c r="K932" s="34"/>
      <c r="L932" s="34"/>
      <c r="M932" s="34"/>
      <c r="N932" s="34"/>
      <c r="O932" s="34"/>
      <c r="P932" s="88"/>
    </row>
    <row r="933" spans="1:16" x14ac:dyDescent="0.3">
      <c r="A933" s="77" t="s">
        <v>103452</v>
      </c>
      <c r="B933" s="28" t="s">
        <v>30114</v>
      </c>
      <c r="C933" s="28" t="s">
        <v>30120</v>
      </c>
      <c r="D933" s="28" t="s">
        <v>30111</v>
      </c>
      <c r="E933" s="28" t="s">
        <v>30095</v>
      </c>
      <c r="F933" s="28" t="str">
        <f>A933&amp;IF(Lookups!$B$1454="Cymraeg",C933,B933)&amp;D933&amp;E933</f>
        <v>Coedydd Derw a Safleoedd Ystlumod Meirion / Meirionnydd Oakwoods and Bat SitesGeneral cropping900to1200FreeDrain</v>
      </c>
      <c r="G933" s="28">
        <v>0.1</v>
      </c>
      <c r="H933" s="28">
        <v>4.28</v>
      </c>
      <c r="I933" s="34"/>
      <c r="J933" s="34"/>
      <c r="K933" s="34"/>
      <c r="L933" s="34"/>
      <c r="M933" s="34"/>
      <c r="N933" s="34"/>
      <c r="O933" s="34"/>
      <c r="P933" s="88"/>
    </row>
    <row r="934" spans="1:16" x14ac:dyDescent="0.3">
      <c r="A934" s="77" t="s">
        <v>103452</v>
      </c>
      <c r="B934" s="28" t="s">
        <v>30114</v>
      </c>
      <c r="C934" s="28" t="s">
        <v>30120</v>
      </c>
      <c r="D934" s="28" t="s">
        <v>30111</v>
      </c>
      <c r="E934" s="28" t="s">
        <v>30098</v>
      </c>
      <c r="F934" s="28" t="str">
        <f>A934&amp;IF(Lookups!$B$1454="Cymraeg",C934,B934)&amp;D934&amp;E934</f>
        <v>Coedydd Derw a Safleoedd Ystlumod Meirion / Meirionnydd Oakwoods and Bat SitesGeneral cropping900to1200DrainedAr</v>
      </c>
      <c r="G934" s="28">
        <v>0.13</v>
      </c>
      <c r="H934" s="28">
        <v>4.01</v>
      </c>
      <c r="I934" s="34"/>
      <c r="J934" s="34"/>
      <c r="K934" s="34"/>
      <c r="L934" s="34"/>
      <c r="M934" s="34"/>
      <c r="N934" s="34"/>
      <c r="O934" s="34"/>
      <c r="P934" s="88"/>
    </row>
    <row r="935" spans="1:16" x14ac:dyDescent="0.3">
      <c r="A935" s="77" t="s">
        <v>103452</v>
      </c>
      <c r="B935" s="28" t="s">
        <v>30114</v>
      </c>
      <c r="C935" s="28" t="s">
        <v>30120</v>
      </c>
      <c r="D935" s="28" t="s">
        <v>30111</v>
      </c>
      <c r="E935" s="28" t="s">
        <v>30101</v>
      </c>
      <c r="F935" s="28" t="str">
        <f>A935&amp;IF(Lookups!$B$1454="Cymraeg",C935,B935)&amp;D935&amp;E935</f>
        <v>Coedydd Derw a Safleoedd Ystlumod Meirion / Meirionnydd Oakwoods and Bat SitesGeneral cropping900to1200DrainedArGr</v>
      </c>
      <c r="G935" s="28">
        <v>0.54</v>
      </c>
      <c r="H935" s="28">
        <v>3.35</v>
      </c>
      <c r="I935" s="34"/>
      <c r="J935" s="34"/>
      <c r="K935" s="34"/>
      <c r="L935" s="34"/>
      <c r="M935" s="34"/>
      <c r="N935" s="34"/>
      <c r="O935" s="34"/>
      <c r="P935" s="88"/>
    </row>
    <row r="936" spans="1:16" x14ac:dyDescent="0.3">
      <c r="A936" s="77" t="s">
        <v>103452</v>
      </c>
      <c r="B936" s="28" t="s">
        <v>30114</v>
      </c>
      <c r="C936" s="28" t="s">
        <v>30120</v>
      </c>
      <c r="D936" s="28" t="s">
        <v>30112</v>
      </c>
      <c r="E936" s="28" t="s">
        <v>30095</v>
      </c>
      <c r="F936" s="28" t="str">
        <f>A936&amp;IF(Lookups!$B$1454="Cymraeg",C936,B936)&amp;D936&amp;E936</f>
        <v>Coedydd Derw a Safleoedd Ystlumod Meirion / Meirionnydd Oakwoods and Bat SitesGeneral cropping1200to1500FreeDrain</v>
      </c>
      <c r="G936" s="28">
        <v>0.15</v>
      </c>
      <c r="H936" s="28">
        <v>5</v>
      </c>
      <c r="I936" s="34"/>
      <c r="J936" s="34"/>
      <c r="K936" s="34"/>
      <c r="L936" s="34"/>
      <c r="M936" s="34"/>
      <c r="N936" s="34"/>
      <c r="O936" s="34"/>
      <c r="P936" s="88"/>
    </row>
    <row r="937" spans="1:16" x14ac:dyDescent="0.3">
      <c r="A937" s="77" t="s">
        <v>103452</v>
      </c>
      <c r="B937" s="28" t="s">
        <v>30114</v>
      </c>
      <c r="C937" s="28" t="s">
        <v>30120</v>
      </c>
      <c r="D937" s="28" t="s">
        <v>30112</v>
      </c>
      <c r="E937" s="28" t="s">
        <v>30098</v>
      </c>
      <c r="F937" s="28" t="str">
        <f>A937&amp;IF(Lookups!$B$1454="Cymraeg",C937,B937)&amp;D937&amp;E937</f>
        <v>Coedydd Derw a Safleoedd Ystlumod Meirion / Meirionnydd Oakwoods and Bat SitesGeneral cropping1200to1500DrainedAr</v>
      </c>
      <c r="G937" s="28">
        <v>0.22</v>
      </c>
      <c r="H937" s="28">
        <v>5.27</v>
      </c>
      <c r="I937" s="34"/>
      <c r="J937" s="34"/>
      <c r="K937" s="34"/>
      <c r="L937" s="34"/>
      <c r="M937" s="34"/>
      <c r="N937" s="34"/>
      <c r="O937" s="34"/>
      <c r="P937" s="88"/>
    </row>
    <row r="938" spans="1:16" x14ac:dyDescent="0.3">
      <c r="A938" s="77" t="s">
        <v>103452</v>
      </c>
      <c r="B938" s="28" t="s">
        <v>30114</v>
      </c>
      <c r="C938" s="28" t="s">
        <v>30120</v>
      </c>
      <c r="D938" s="28" t="s">
        <v>30112</v>
      </c>
      <c r="E938" s="28" t="s">
        <v>30101</v>
      </c>
      <c r="F938" s="28" t="str">
        <f>A938&amp;IF(Lookups!$B$1454="Cymraeg",C938,B938)&amp;D938&amp;E938</f>
        <v>Coedydd Derw a Safleoedd Ystlumod Meirion / Meirionnydd Oakwoods and Bat SitesGeneral cropping1200to1500DrainedArGr</v>
      </c>
      <c r="G938" s="28">
        <v>0.84</v>
      </c>
      <c r="H938" s="28">
        <v>5.18</v>
      </c>
      <c r="I938" s="34"/>
      <c r="J938" s="34"/>
      <c r="K938" s="34"/>
      <c r="L938" s="34"/>
      <c r="M938" s="34"/>
      <c r="N938" s="34"/>
      <c r="O938" s="34"/>
      <c r="P938" s="88"/>
    </row>
    <row r="939" spans="1:16" x14ac:dyDescent="0.3">
      <c r="A939" s="77" t="s">
        <v>103452</v>
      </c>
      <c r="B939" s="28" t="s">
        <v>30114</v>
      </c>
      <c r="C939" s="28" t="s">
        <v>30120</v>
      </c>
      <c r="D939" s="28" t="s">
        <v>30113</v>
      </c>
      <c r="E939" s="28" t="s">
        <v>30095</v>
      </c>
      <c r="F939" s="28" t="str">
        <f>A939&amp;IF(Lookups!$B$1454="Cymraeg",C939,B939)&amp;D939&amp;E939</f>
        <v>Coedydd Derw a Safleoedd Ystlumod Meirion / Meirionnydd Oakwoods and Bat SitesGeneral croppingOver1500FreeDrain</v>
      </c>
      <c r="G939" s="28">
        <v>0.25</v>
      </c>
      <c r="H939" s="28">
        <v>4.8899999999999997</v>
      </c>
      <c r="I939" s="34"/>
      <c r="J939" s="34"/>
      <c r="K939" s="34"/>
      <c r="L939" s="34"/>
      <c r="M939" s="34"/>
      <c r="N939" s="34"/>
      <c r="O939" s="34"/>
      <c r="P939" s="88"/>
    </row>
    <row r="940" spans="1:16" x14ac:dyDescent="0.3">
      <c r="A940" s="77" t="s">
        <v>103452</v>
      </c>
      <c r="B940" s="28" t="s">
        <v>30114</v>
      </c>
      <c r="C940" s="28" t="s">
        <v>30120</v>
      </c>
      <c r="D940" s="28" t="s">
        <v>30113</v>
      </c>
      <c r="E940" s="28" t="s">
        <v>30098</v>
      </c>
      <c r="F940" s="28" t="str">
        <f>A940&amp;IF(Lookups!$B$1454="Cymraeg",C940,B940)&amp;D940&amp;E940</f>
        <v>Coedydd Derw a Safleoedd Ystlumod Meirion / Meirionnydd Oakwoods and Bat SitesGeneral croppingOver1500DrainedAr</v>
      </c>
      <c r="G940" s="28">
        <v>0.31</v>
      </c>
      <c r="H940" s="28">
        <v>5.9</v>
      </c>
      <c r="I940" s="34"/>
      <c r="J940" s="34"/>
      <c r="K940" s="34"/>
      <c r="L940" s="34"/>
      <c r="M940" s="34"/>
      <c r="N940" s="34"/>
      <c r="O940" s="34"/>
      <c r="P940" s="88"/>
    </row>
    <row r="941" spans="1:16" x14ac:dyDescent="0.3">
      <c r="A941" s="77" t="s">
        <v>103452</v>
      </c>
      <c r="B941" s="28" t="s">
        <v>30114</v>
      </c>
      <c r="C941" s="28" t="s">
        <v>30120</v>
      </c>
      <c r="D941" s="28" t="s">
        <v>30113</v>
      </c>
      <c r="E941" s="28" t="s">
        <v>30101</v>
      </c>
      <c r="F941" s="28" t="str">
        <f>A941&amp;IF(Lookups!$B$1454="Cymraeg",C941,B941)&amp;D941&amp;E941</f>
        <v>Coedydd Derw a Safleoedd Ystlumod Meirion / Meirionnydd Oakwoods and Bat SitesGeneral croppingOver1500DrainedArGr</v>
      </c>
      <c r="G941" s="28">
        <v>1.35</v>
      </c>
      <c r="H941" s="28">
        <v>6.9</v>
      </c>
      <c r="I941" s="34"/>
      <c r="J941" s="34"/>
      <c r="K941" s="34"/>
      <c r="L941" s="34"/>
      <c r="M941" s="34"/>
      <c r="N941" s="34"/>
      <c r="O941" s="34"/>
      <c r="P941" s="88"/>
    </row>
    <row r="942" spans="1:16" x14ac:dyDescent="0.3">
      <c r="A942" s="77" t="s">
        <v>103452</v>
      </c>
      <c r="B942" s="28" t="s">
        <v>52</v>
      </c>
      <c r="C942" s="28" t="s">
        <v>30121</v>
      </c>
      <c r="D942" s="28" t="s">
        <v>30111</v>
      </c>
      <c r="E942" s="28" t="s">
        <v>30095</v>
      </c>
      <c r="F942" s="28" t="str">
        <f>A942&amp;IF(Lookups!$B$1454="Cymraeg",C942,B942)&amp;D942&amp;E942</f>
        <v>Coedydd Derw a Safleoedd Ystlumod Meirion / Meirionnydd Oakwoods and Bat SitesHorticulture900to1200FreeDrain</v>
      </c>
      <c r="G942" s="28">
        <v>0.09</v>
      </c>
      <c r="H942" s="28">
        <v>4.5999999999999996</v>
      </c>
      <c r="I942" s="34"/>
      <c r="J942" s="34"/>
      <c r="K942" s="34"/>
      <c r="L942" s="34"/>
      <c r="M942" s="34"/>
      <c r="N942" s="34"/>
      <c r="O942" s="34"/>
      <c r="P942" s="88"/>
    </row>
    <row r="943" spans="1:16" x14ac:dyDescent="0.3">
      <c r="A943" s="77" t="s">
        <v>103452</v>
      </c>
      <c r="B943" s="28" t="s">
        <v>52</v>
      </c>
      <c r="C943" s="28" t="s">
        <v>30121</v>
      </c>
      <c r="D943" s="28" t="s">
        <v>30111</v>
      </c>
      <c r="E943" s="28" t="s">
        <v>30098</v>
      </c>
      <c r="F943" s="28" t="str">
        <f>A943&amp;IF(Lookups!$B$1454="Cymraeg",C943,B943)&amp;D943&amp;E943</f>
        <v>Coedydd Derw a Safleoedd Ystlumod Meirion / Meirionnydd Oakwoods and Bat SitesHorticulture900to1200DrainedAr</v>
      </c>
      <c r="G943" s="28">
        <v>0.15</v>
      </c>
      <c r="H943" s="28">
        <v>4.29</v>
      </c>
      <c r="I943" s="34"/>
      <c r="J943" s="34"/>
      <c r="K943" s="34"/>
      <c r="L943" s="34"/>
      <c r="M943" s="34"/>
      <c r="N943" s="34"/>
      <c r="O943" s="34"/>
      <c r="P943" s="88"/>
    </row>
    <row r="944" spans="1:16" x14ac:dyDescent="0.3">
      <c r="A944" s="77" t="s">
        <v>103452</v>
      </c>
      <c r="B944" s="28" t="s">
        <v>52</v>
      </c>
      <c r="C944" s="28" t="s">
        <v>30121</v>
      </c>
      <c r="D944" s="28" t="s">
        <v>30111</v>
      </c>
      <c r="E944" s="28" t="s">
        <v>30101</v>
      </c>
      <c r="F944" s="28" t="str">
        <f>A944&amp;IF(Lookups!$B$1454="Cymraeg",C944,B944)&amp;D944&amp;E944</f>
        <v>Coedydd Derw a Safleoedd Ystlumod Meirion / Meirionnydd Oakwoods and Bat SitesHorticulture900to1200DrainedArGr</v>
      </c>
      <c r="G944" s="28">
        <v>0.48</v>
      </c>
      <c r="H944" s="28">
        <v>3.65</v>
      </c>
      <c r="I944" s="34"/>
      <c r="J944" s="34"/>
      <c r="K944" s="34"/>
      <c r="L944" s="34"/>
      <c r="M944" s="34"/>
      <c r="N944" s="34"/>
      <c r="O944" s="34"/>
      <c r="P944" s="88"/>
    </row>
    <row r="945" spans="1:16" x14ac:dyDescent="0.3">
      <c r="A945" s="77" t="s">
        <v>103452</v>
      </c>
      <c r="B945" s="28" t="s">
        <v>52</v>
      </c>
      <c r="C945" s="28" t="s">
        <v>30121</v>
      </c>
      <c r="D945" s="28" t="s">
        <v>30112</v>
      </c>
      <c r="E945" s="28" t="s">
        <v>30095</v>
      </c>
      <c r="F945" s="28" t="str">
        <f>A945&amp;IF(Lookups!$B$1454="Cymraeg",C945,B945)&amp;D945&amp;E945</f>
        <v>Coedydd Derw a Safleoedd Ystlumod Meirion / Meirionnydd Oakwoods and Bat SitesHorticulture1200to1500FreeDrain</v>
      </c>
      <c r="G945" s="28">
        <v>0.14000000000000001</v>
      </c>
      <c r="H945" s="28">
        <v>5.57</v>
      </c>
      <c r="I945" s="34"/>
      <c r="J945" s="34"/>
      <c r="K945" s="34"/>
      <c r="L945" s="34"/>
      <c r="M945" s="34"/>
      <c r="N945" s="34"/>
      <c r="O945" s="34"/>
      <c r="P945" s="88"/>
    </row>
    <row r="946" spans="1:16" x14ac:dyDescent="0.3">
      <c r="A946" s="77" t="s">
        <v>103452</v>
      </c>
      <c r="B946" s="28" t="s">
        <v>52</v>
      </c>
      <c r="C946" s="28" t="s">
        <v>30121</v>
      </c>
      <c r="D946" s="28" t="s">
        <v>30112</v>
      </c>
      <c r="E946" s="28" t="s">
        <v>30098</v>
      </c>
      <c r="F946" s="28" t="str">
        <f>A946&amp;IF(Lookups!$B$1454="Cymraeg",C946,B946)&amp;D946&amp;E946</f>
        <v>Coedydd Derw a Safleoedd Ystlumod Meirion / Meirionnydd Oakwoods and Bat SitesHorticulture1200to1500DrainedAr</v>
      </c>
      <c r="G946" s="28">
        <v>0.25</v>
      </c>
      <c r="H946" s="28">
        <v>5.82</v>
      </c>
      <c r="I946" s="34"/>
      <c r="J946" s="34"/>
      <c r="K946" s="34"/>
      <c r="L946" s="34"/>
      <c r="M946" s="34"/>
      <c r="N946" s="34"/>
      <c r="O946" s="34"/>
      <c r="P946" s="88"/>
    </row>
    <row r="947" spans="1:16" x14ac:dyDescent="0.3">
      <c r="A947" s="77" t="s">
        <v>103452</v>
      </c>
      <c r="B947" s="28" t="s">
        <v>52</v>
      </c>
      <c r="C947" s="28" t="s">
        <v>30121</v>
      </c>
      <c r="D947" s="28" t="s">
        <v>30112</v>
      </c>
      <c r="E947" s="28" t="s">
        <v>30101</v>
      </c>
      <c r="F947" s="28" t="str">
        <f>A947&amp;IF(Lookups!$B$1454="Cymraeg",C947,B947)&amp;D947&amp;E947</f>
        <v>Coedydd Derw a Safleoedd Ystlumod Meirion / Meirionnydd Oakwoods and Bat SitesHorticulture1200to1500DrainedArGr</v>
      </c>
      <c r="G947" s="28">
        <v>0.76</v>
      </c>
      <c r="H947" s="28">
        <v>5.65</v>
      </c>
      <c r="I947" s="34"/>
      <c r="J947" s="34"/>
      <c r="K947" s="34"/>
      <c r="L947" s="34"/>
      <c r="M947" s="34"/>
      <c r="N947" s="34"/>
      <c r="O947" s="34"/>
      <c r="P947" s="88"/>
    </row>
    <row r="948" spans="1:16" x14ac:dyDescent="0.3">
      <c r="A948" s="77" t="s">
        <v>103452</v>
      </c>
      <c r="B948" s="28" t="s">
        <v>52</v>
      </c>
      <c r="C948" s="28" t="s">
        <v>30121</v>
      </c>
      <c r="D948" s="28" t="s">
        <v>30113</v>
      </c>
      <c r="E948" s="28" t="s">
        <v>30095</v>
      </c>
      <c r="F948" s="28" t="str">
        <f>A948&amp;IF(Lookups!$B$1454="Cymraeg",C948,B948)&amp;D948&amp;E948</f>
        <v>Coedydd Derw a Safleoedd Ystlumod Meirion / Meirionnydd Oakwoods and Bat SitesHorticultureOver1500FreeDrain</v>
      </c>
      <c r="G948" s="28">
        <v>0.24</v>
      </c>
      <c r="H948" s="28">
        <v>5.54</v>
      </c>
      <c r="I948" s="34"/>
      <c r="J948" s="34"/>
      <c r="K948" s="34"/>
      <c r="L948" s="34"/>
      <c r="M948" s="34"/>
      <c r="N948" s="34"/>
      <c r="O948" s="34"/>
      <c r="P948" s="88"/>
    </row>
    <row r="949" spans="1:16" x14ac:dyDescent="0.3">
      <c r="A949" s="77" t="s">
        <v>103452</v>
      </c>
      <c r="B949" s="28" t="s">
        <v>52</v>
      </c>
      <c r="C949" s="28" t="s">
        <v>30121</v>
      </c>
      <c r="D949" s="28" t="s">
        <v>30113</v>
      </c>
      <c r="E949" s="28" t="s">
        <v>30098</v>
      </c>
      <c r="F949" s="28" t="str">
        <f>A949&amp;IF(Lookups!$B$1454="Cymraeg",C949,B949)&amp;D949&amp;E949</f>
        <v>Coedydd Derw a Safleoedd Ystlumod Meirion / Meirionnydd Oakwoods and Bat SitesHorticultureOver1500DrainedAr</v>
      </c>
      <c r="G949" s="28">
        <v>0.35</v>
      </c>
      <c r="H949" s="28">
        <v>6.54</v>
      </c>
      <c r="I949" s="34"/>
      <c r="J949" s="34"/>
      <c r="K949" s="34"/>
      <c r="L949" s="34"/>
      <c r="M949" s="34"/>
      <c r="N949" s="34"/>
      <c r="O949" s="34"/>
      <c r="P949" s="88"/>
    </row>
    <row r="950" spans="1:16" x14ac:dyDescent="0.3">
      <c r="A950" s="77" t="s">
        <v>103452</v>
      </c>
      <c r="B950" s="28" t="s">
        <v>52</v>
      </c>
      <c r="C950" s="28" t="s">
        <v>30121</v>
      </c>
      <c r="D950" s="28" t="s">
        <v>30113</v>
      </c>
      <c r="E950" s="28" t="s">
        <v>30101</v>
      </c>
      <c r="F950" s="28" t="str">
        <f>A950&amp;IF(Lookups!$B$1454="Cymraeg",C950,B950)&amp;D950&amp;E950</f>
        <v>Coedydd Derw a Safleoedd Ystlumod Meirion / Meirionnydd Oakwoods and Bat SitesHorticultureOver1500DrainedArGr</v>
      </c>
      <c r="G950" s="28">
        <v>1.23</v>
      </c>
      <c r="H950" s="28">
        <v>7.28</v>
      </c>
      <c r="I950" s="34"/>
      <c r="J950" s="34"/>
      <c r="K950" s="34"/>
      <c r="L950" s="34"/>
      <c r="M950" s="34"/>
      <c r="N950" s="34"/>
      <c r="O950" s="34"/>
      <c r="P950" s="88"/>
    </row>
    <row r="951" spans="1:16" x14ac:dyDescent="0.3">
      <c r="A951" s="77" t="s">
        <v>103452</v>
      </c>
      <c r="B951" s="28" t="s">
        <v>30115</v>
      </c>
      <c r="C951" s="28" t="s">
        <v>30122</v>
      </c>
      <c r="D951" s="28" t="s">
        <v>30111</v>
      </c>
      <c r="E951" s="28" t="s">
        <v>30095</v>
      </c>
      <c r="F951" s="28" t="str">
        <f>A951&amp;IF(Lookups!$B$1454="Cymraeg",C951,B951)&amp;D951&amp;E951</f>
        <v>Coedydd Derw a Safleoedd Ystlumod Meirion / Meirionnydd Oakwoods and Bat SitesIndoor pig farming900to1200FreeDrain</v>
      </c>
      <c r="G951" s="28">
        <v>0.28999999999999998</v>
      </c>
      <c r="H951" s="28">
        <v>31.63</v>
      </c>
      <c r="I951" s="34"/>
      <c r="J951" s="34"/>
      <c r="K951" s="34"/>
      <c r="L951" s="34"/>
      <c r="M951" s="34"/>
      <c r="N951" s="34"/>
      <c r="O951" s="34"/>
      <c r="P951" s="88"/>
    </row>
    <row r="952" spans="1:16" x14ac:dyDescent="0.3">
      <c r="A952" s="77" t="s">
        <v>103452</v>
      </c>
      <c r="B952" s="28" t="s">
        <v>30115</v>
      </c>
      <c r="C952" s="28" t="s">
        <v>30122</v>
      </c>
      <c r="D952" s="28" t="s">
        <v>30111</v>
      </c>
      <c r="E952" s="28" t="s">
        <v>30098</v>
      </c>
      <c r="F952" s="28" t="str">
        <f>A952&amp;IF(Lookups!$B$1454="Cymraeg",C952,B952)&amp;D952&amp;E952</f>
        <v>Coedydd Derw a Safleoedd Ystlumod Meirion / Meirionnydd Oakwoods and Bat SitesIndoor pig farming900to1200DrainedAr</v>
      </c>
      <c r="G952" s="28">
        <v>1.1100000000000001</v>
      </c>
      <c r="H952" s="28">
        <v>27.97</v>
      </c>
      <c r="I952" s="34"/>
      <c r="J952" s="34"/>
      <c r="K952" s="34"/>
      <c r="L952" s="34"/>
      <c r="M952" s="34"/>
      <c r="N952" s="34"/>
      <c r="O952" s="34"/>
      <c r="P952" s="88"/>
    </row>
    <row r="953" spans="1:16" x14ac:dyDescent="0.3">
      <c r="A953" s="77" t="s">
        <v>103452</v>
      </c>
      <c r="B953" s="28" t="s">
        <v>30115</v>
      </c>
      <c r="C953" s="28" t="s">
        <v>30122</v>
      </c>
      <c r="D953" s="28" t="s">
        <v>30111</v>
      </c>
      <c r="E953" s="28" t="s">
        <v>30101</v>
      </c>
      <c r="F953" s="28" t="str">
        <f>A953&amp;IF(Lookups!$B$1454="Cymraeg",C953,B953)&amp;D953&amp;E953</f>
        <v>Coedydd Derw a Safleoedd Ystlumod Meirion / Meirionnydd Oakwoods and Bat SitesIndoor pig farming900to1200DrainedArGr</v>
      </c>
      <c r="G953" s="28">
        <v>1.46</v>
      </c>
      <c r="H953" s="28">
        <v>22.22</v>
      </c>
      <c r="I953" s="34"/>
      <c r="J953" s="34"/>
      <c r="K953" s="34"/>
      <c r="L953" s="34"/>
      <c r="M953" s="34"/>
      <c r="N953" s="34"/>
      <c r="O953" s="34"/>
      <c r="P953" s="88"/>
    </row>
    <row r="954" spans="1:16" x14ac:dyDescent="0.3">
      <c r="A954" s="77" t="s">
        <v>103452</v>
      </c>
      <c r="B954" s="28" t="s">
        <v>30115</v>
      </c>
      <c r="C954" s="28" t="s">
        <v>30122</v>
      </c>
      <c r="D954" s="28" t="s">
        <v>30112</v>
      </c>
      <c r="E954" s="28" t="s">
        <v>30095</v>
      </c>
      <c r="F954" s="28" t="str">
        <f>A954&amp;IF(Lookups!$B$1454="Cymraeg",C954,B954)&amp;D954&amp;E954</f>
        <v>Coedydd Derw a Safleoedd Ystlumod Meirion / Meirionnydd Oakwoods and Bat SitesIndoor pig farming1200to1500FreeDrain</v>
      </c>
      <c r="G954" s="28">
        <v>0.43</v>
      </c>
      <c r="H954" s="28">
        <v>32.619999999999997</v>
      </c>
      <c r="I954" s="34"/>
      <c r="J954" s="34"/>
      <c r="K954" s="34"/>
      <c r="L954" s="34"/>
      <c r="M954" s="34"/>
      <c r="N954" s="34"/>
      <c r="O954" s="34"/>
      <c r="P954" s="88"/>
    </row>
    <row r="955" spans="1:16" x14ac:dyDescent="0.3">
      <c r="A955" s="77" t="s">
        <v>103452</v>
      </c>
      <c r="B955" s="28" t="s">
        <v>30115</v>
      </c>
      <c r="C955" s="28" t="s">
        <v>30122</v>
      </c>
      <c r="D955" s="28" t="s">
        <v>30112</v>
      </c>
      <c r="E955" s="28" t="s">
        <v>30098</v>
      </c>
      <c r="F955" s="28" t="str">
        <f>A955&amp;IF(Lookups!$B$1454="Cymraeg",C955,B955)&amp;D955&amp;E955</f>
        <v>Coedydd Derw a Safleoedd Ystlumod Meirion / Meirionnydd Oakwoods and Bat SitesIndoor pig farming1200to1500DrainedAr</v>
      </c>
      <c r="G955" s="28">
        <v>1.78</v>
      </c>
      <c r="H955" s="28">
        <v>33.49</v>
      </c>
      <c r="I955" s="34"/>
      <c r="J955" s="34"/>
      <c r="K955" s="34"/>
      <c r="L955" s="34"/>
      <c r="M955" s="34"/>
      <c r="N955" s="34"/>
      <c r="O955" s="34"/>
      <c r="P955" s="88"/>
    </row>
    <row r="956" spans="1:16" x14ac:dyDescent="0.3">
      <c r="A956" s="77" t="s">
        <v>103452</v>
      </c>
      <c r="B956" s="28" t="s">
        <v>30115</v>
      </c>
      <c r="C956" s="28" t="s">
        <v>30122</v>
      </c>
      <c r="D956" s="28" t="s">
        <v>30112</v>
      </c>
      <c r="E956" s="28" t="s">
        <v>30101</v>
      </c>
      <c r="F956" s="28" t="str">
        <f>A956&amp;IF(Lookups!$B$1454="Cymraeg",C956,B956)&amp;D956&amp;E956</f>
        <v>Coedydd Derw a Safleoedd Ystlumod Meirion / Meirionnydd Oakwoods and Bat SitesIndoor pig farming1200to1500DrainedArGr</v>
      </c>
      <c r="G956" s="28">
        <v>2.1</v>
      </c>
      <c r="H956" s="28">
        <v>26.22</v>
      </c>
      <c r="I956" s="34"/>
      <c r="J956" s="34"/>
      <c r="K956" s="34"/>
      <c r="L956" s="34"/>
      <c r="M956" s="34"/>
      <c r="N956" s="34"/>
      <c r="O956" s="34"/>
      <c r="P956" s="88"/>
    </row>
    <row r="957" spans="1:16" x14ac:dyDescent="0.3">
      <c r="A957" s="77" t="s">
        <v>103452</v>
      </c>
      <c r="B957" s="28" t="s">
        <v>30115</v>
      </c>
      <c r="C957" s="28" t="s">
        <v>30122</v>
      </c>
      <c r="D957" s="28" t="s">
        <v>30113</v>
      </c>
      <c r="E957" s="28" t="s">
        <v>30095</v>
      </c>
      <c r="F957" s="28" t="str">
        <f>A957&amp;IF(Lookups!$B$1454="Cymraeg",C957,B957)&amp;D957&amp;E957</f>
        <v>Coedydd Derw a Safleoedd Ystlumod Meirion / Meirionnydd Oakwoods and Bat SitesIndoor pig farmingOver1500FreeDrain</v>
      </c>
      <c r="G957" s="28">
        <v>0.79</v>
      </c>
      <c r="H957" s="28">
        <v>33.89</v>
      </c>
      <c r="I957" s="34"/>
      <c r="J957" s="34"/>
      <c r="K957" s="34"/>
      <c r="L957" s="34"/>
      <c r="M957" s="34"/>
      <c r="N957" s="34"/>
      <c r="O957" s="34"/>
      <c r="P957" s="88"/>
    </row>
    <row r="958" spans="1:16" x14ac:dyDescent="0.3">
      <c r="A958" s="77" t="s">
        <v>103452</v>
      </c>
      <c r="B958" s="28" t="s">
        <v>30115</v>
      </c>
      <c r="C958" s="28" t="s">
        <v>30122</v>
      </c>
      <c r="D958" s="28" t="s">
        <v>30113</v>
      </c>
      <c r="E958" s="28" t="s">
        <v>30098</v>
      </c>
      <c r="F958" s="28" t="str">
        <f>A958&amp;IF(Lookups!$B$1454="Cymraeg",C958,B958)&amp;D958&amp;E958</f>
        <v>Coedydd Derw a Safleoedd Ystlumod Meirion / Meirionnydd Oakwoods and Bat SitesIndoor pig farmingOver1500DrainedAr</v>
      </c>
      <c r="G958" s="28">
        <v>2.41</v>
      </c>
      <c r="H958" s="28">
        <v>39.68</v>
      </c>
      <c r="I958" s="34"/>
      <c r="J958" s="34"/>
      <c r="K958" s="34"/>
      <c r="L958" s="34"/>
      <c r="M958" s="34"/>
      <c r="N958" s="34"/>
      <c r="O958" s="34"/>
      <c r="P958" s="88"/>
    </row>
    <row r="959" spans="1:16" x14ac:dyDescent="0.3">
      <c r="A959" s="77" t="s">
        <v>103452</v>
      </c>
      <c r="B959" s="28" t="s">
        <v>30115</v>
      </c>
      <c r="C959" s="28" t="s">
        <v>30122</v>
      </c>
      <c r="D959" s="28" t="s">
        <v>30113</v>
      </c>
      <c r="E959" s="28" t="s">
        <v>30101</v>
      </c>
      <c r="F959" s="28" t="str">
        <f>A959&amp;IF(Lookups!$B$1454="Cymraeg",C959,B959)&amp;D959&amp;E959</f>
        <v>Coedydd Derw a Safleoedd Ystlumod Meirion / Meirionnydd Oakwoods and Bat SitesIndoor pig farmingOver1500DrainedArGr</v>
      </c>
      <c r="G959" s="28">
        <v>3.9</v>
      </c>
      <c r="H959" s="28">
        <v>32.22</v>
      </c>
      <c r="I959" s="34"/>
      <c r="J959" s="34"/>
      <c r="K959" s="34"/>
      <c r="L959" s="34"/>
      <c r="M959" s="34"/>
      <c r="N959" s="34"/>
      <c r="O959" s="34"/>
      <c r="P959" s="88"/>
    </row>
    <row r="960" spans="1:16" x14ac:dyDescent="0.3">
      <c r="A960" s="77" t="s">
        <v>103452</v>
      </c>
      <c r="B960" s="28" t="s">
        <v>55</v>
      </c>
      <c r="C960" s="28" t="s">
        <v>30123</v>
      </c>
      <c r="D960" s="28" t="s">
        <v>30111</v>
      </c>
      <c r="E960" s="28" t="s">
        <v>30095</v>
      </c>
      <c r="F960" s="28" t="str">
        <f>A960&amp;IF(Lookups!$B$1454="Cymraeg",C960,B960)&amp;D960&amp;E960</f>
        <v>Coedydd Derw a Safleoedd Ystlumod Meirion / Meirionnydd Oakwoods and Bat SitesPoultry900to1200FreeDrain</v>
      </c>
      <c r="G960" s="28">
        <v>0.28000000000000003</v>
      </c>
      <c r="H960" s="28">
        <v>24.15</v>
      </c>
      <c r="I960" s="34"/>
      <c r="J960" s="34"/>
      <c r="K960" s="34"/>
      <c r="L960" s="34"/>
      <c r="M960" s="34"/>
      <c r="N960" s="34"/>
      <c r="O960" s="34"/>
      <c r="P960" s="88"/>
    </row>
    <row r="961" spans="1:16" x14ac:dyDescent="0.3">
      <c r="A961" s="77" t="s">
        <v>103452</v>
      </c>
      <c r="B961" s="28" t="s">
        <v>55</v>
      </c>
      <c r="C961" s="28" t="s">
        <v>30123</v>
      </c>
      <c r="D961" s="28" t="s">
        <v>30111</v>
      </c>
      <c r="E961" s="28" t="s">
        <v>30098</v>
      </c>
      <c r="F961" s="28" t="str">
        <f>A961&amp;IF(Lookups!$B$1454="Cymraeg",C961,B961)&amp;D961&amp;E961</f>
        <v>Coedydd Derw a Safleoedd Ystlumod Meirion / Meirionnydd Oakwoods and Bat SitesPoultry900to1200DrainedAr</v>
      </c>
      <c r="G961" s="28">
        <v>1.08</v>
      </c>
      <c r="H961" s="28">
        <v>21.69</v>
      </c>
      <c r="I961" s="34"/>
      <c r="J961" s="34"/>
      <c r="K961" s="34"/>
      <c r="L961" s="34"/>
      <c r="M961" s="34"/>
      <c r="N961" s="34"/>
      <c r="O961" s="34"/>
      <c r="P961" s="88"/>
    </row>
    <row r="962" spans="1:16" x14ac:dyDescent="0.3">
      <c r="A962" s="77" t="s">
        <v>103452</v>
      </c>
      <c r="B962" s="28" t="s">
        <v>55</v>
      </c>
      <c r="C962" s="28" t="s">
        <v>30123</v>
      </c>
      <c r="D962" s="28" t="s">
        <v>30111</v>
      </c>
      <c r="E962" s="28" t="s">
        <v>30101</v>
      </c>
      <c r="F962" s="28" t="str">
        <f>A962&amp;IF(Lookups!$B$1454="Cymraeg",C962,B962)&amp;D962&amp;E962</f>
        <v>Coedydd Derw a Safleoedd Ystlumod Meirion / Meirionnydd Oakwoods and Bat SitesPoultry900to1200DrainedArGr</v>
      </c>
      <c r="G962" s="28">
        <v>1.34</v>
      </c>
      <c r="H962" s="28">
        <v>17.87</v>
      </c>
      <c r="I962" s="34"/>
      <c r="J962" s="34"/>
      <c r="K962" s="34"/>
      <c r="L962" s="34"/>
      <c r="M962" s="34"/>
      <c r="N962" s="34"/>
      <c r="O962" s="34"/>
      <c r="P962" s="88"/>
    </row>
    <row r="963" spans="1:16" x14ac:dyDescent="0.3">
      <c r="A963" s="77" t="s">
        <v>103452</v>
      </c>
      <c r="B963" s="28" t="s">
        <v>55</v>
      </c>
      <c r="C963" s="28" t="s">
        <v>30123</v>
      </c>
      <c r="D963" s="28" t="s">
        <v>30112</v>
      </c>
      <c r="E963" s="28" t="s">
        <v>30095</v>
      </c>
      <c r="F963" s="28" t="str">
        <f>A963&amp;IF(Lookups!$B$1454="Cymraeg",C963,B963)&amp;D963&amp;E963</f>
        <v>Coedydd Derw a Safleoedd Ystlumod Meirion / Meirionnydd Oakwoods and Bat SitesPoultry1200to1500FreeDrain</v>
      </c>
      <c r="G963" s="28">
        <v>0.42</v>
      </c>
      <c r="H963" s="28">
        <v>24.87</v>
      </c>
      <c r="I963" s="34"/>
      <c r="J963" s="34"/>
      <c r="K963" s="34"/>
      <c r="L963" s="34"/>
      <c r="M963" s="34"/>
      <c r="N963" s="34"/>
      <c r="O963" s="34"/>
      <c r="P963" s="88"/>
    </row>
    <row r="964" spans="1:16" x14ac:dyDescent="0.3">
      <c r="A964" s="77" t="s">
        <v>103452</v>
      </c>
      <c r="B964" s="28" t="s">
        <v>55</v>
      </c>
      <c r="C964" s="28" t="s">
        <v>30123</v>
      </c>
      <c r="D964" s="28" t="s">
        <v>30112</v>
      </c>
      <c r="E964" s="28" t="s">
        <v>30098</v>
      </c>
      <c r="F964" s="28" t="str">
        <f>A964&amp;IF(Lookups!$B$1454="Cymraeg",C964,B964)&amp;D964&amp;E964</f>
        <v>Coedydd Derw a Safleoedd Ystlumod Meirion / Meirionnydd Oakwoods and Bat SitesPoultry1200to1500DrainedAr</v>
      </c>
      <c r="G964" s="28">
        <v>1.75</v>
      </c>
      <c r="H964" s="28">
        <v>26.33</v>
      </c>
      <c r="I964" s="34"/>
      <c r="J964" s="34"/>
      <c r="K964" s="34"/>
      <c r="L964" s="34"/>
      <c r="M964" s="34"/>
      <c r="N964" s="34"/>
      <c r="O964" s="34"/>
      <c r="P964" s="88"/>
    </row>
    <row r="965" spans="1:16" x14ac:dyDescent="0.3">
      <c r="A965" s="77" t="s">
        <v>103452</v>
      </c>
      <c r="B965" s="28" t="s">
        <v>55</v>
      </c>
      <c r="C965" s="28" t="s">
        <v>30123</v>
      </c>
      <c r="D965" s="28" t="s">
        <v>30112</v>
      </c>
      <c r="E965" s="28" t="s">
        <v>30101</v>
      </c>
      <c r="F965" s="28" t="str">
        <f>A965&amp;IF(Lookups!$B$1454="Cymraeg",C965,B965)&amp;D965&amp;E965</f>
        <v>Coedydd Derw a Safleoedd Ystlumod Meirion / Meirionnydd Oakwoods and Bat SitesPoultry1200to1500DrainedArGr</v>
      </c>
      <c r="G965" s="28">
        <v>1.97</v>
      </c>
      <c r="H965" s="28">
        <v>21.34</v>
      </c>
      <c r="I965" s="34"/>
      <c r="J965" s="34"/>
      <c r="K965" s="34"/>
      <c r="L965" s="34"/>
      <c r="M965" s="34"/>
      <c r="N965" s="34"/>
      <c r="O965" s="34"/>
      <c r="P965" s="88"/>
    </row>
    <row r="966" spans="1:16" x14ac:dyDescent="0.3">
      <c r="A966" s="77" t="s">
        <v>103452</v>
      </c>
      <c r="B966" s="28" t="s">
        <v>55</v>
      </c>
      <c r="C966" s="28" t="s">
        <v>30123</v>
      </c>
      <c r="D966" s="28" t="s">
        <v>30113</v>
      </c>
      <c r="E966" s="28" t="s">
        <v>30095</v>
      </c>
      <c r="F966" s="28" t="str">
        <f>A966&amp;IF(Lookups!$B$1454="Cymraeg",C966,B966)&amp;D966&amp;E966</f>
        <v>Coedydd Derw a Safleoedd Ystlumod Meirion / Meirionnydd Oakwoods and Bat SitesPoultryOver1500FreeDrain</v>
      </c>
      <c r="G966" s="28">
        <v>0.77</v>
      </c>
      <c r="H966" s="28">
        <v>25.81</v>
      </c>
      <c r="I966" s="34"/>
      <c r="J966" s="34"/>
      <c r="K966" s="34"/>
      <c r="L966" s="34"/>
      <c r="M966" s="34"/>
      <c r="N966" s="34"/>
      <c r="O966" s="34"/>
      <c r="P966" s="88"/>
    </row>
    <row r="967" spans="1:16" x14ac:dyDescent="0.3">
      <c r="A967" s="77" t="s">
        <v>103452</v>
      </c>
      <c r="B967" s="28" t="s">
        <v>55</v>
      </c>
      <c r="C967" s="28" t="s">
        <v>30123</v>
      </c>
      <c r="D967" s="28" t="s">
        <v>30113</v>
      </c>
      <c r="E967" s="28" t="s">
        <v>30098</v>
      </c>
      <c r="F967" s="28" t="str">
        <f>A967&amp;IF(Lookups!$B$1454="Cymraeg",C967,B967)&amp;D967&amp;E967</f>
        <v>Coedydd Derw a Safleoedd Ystlumod Meirion / Meirionnydd Oakwoods and Bat SitesPoultryOver1500DrainedAr</v>
      </c>
      <c r="G967" s="28">
        <v>2.38</v>
      </c>
      <c r="H967" s="28">
        <v>31.43</v>
      </c>
      <c r="I967" s="34"/>
      <c r="J967" s="34"/>
      <c r="K967" s="34"/>
      <c r="L967" s="34"/>
      <c r="M967" s="34"/>
      <c r="N967" s="34"/>
      <c r="O967" s="34"/>
      <c r="P967" s="88"/>
    </row>
    <row r="968" spans="1:16" x14ac:dyDescent="0.3">
      <c r="A968" s="77" t="s">
        <v>103452</v>
      </c>
      <c r="B968" s="28" t="s">
        <v>55</v>
      </c>
      <c r="C968" s="28" t="s">
        <v>30123</v>
      </c>
      <c r="D968" s="28" t="s">
        <v>30113</v>
      </c>
      <c r="E968" s="28" t="s">
        <v>30101</v>
      </c>
      <c r="F968" s="28" t="str">
        <f>A968&amp;IF(Lookups!$B$1454="Cymraeg",C968,B968)&amp;D968&amp;E968</f>
        <v>Coedydd Derw a Safleoedd Ystlumod Meirion / Meirionnydd Oakwoods and Bat SitesPoultryOver1500DrainedArGr</v>
      </c>
      <c r="G968" s="28">
        <v>3.75</v>
      </c>
      <c r="H968" s="28">
        <v>26.67</v>
      </c>
      <c r="I968" s="34"/>
      <c r="J968" s="34"/>
      <c r="K968" s="34"/>
      <c r="L968" s="34"/>
      <c r="M968" s="34"/>
      <c r="N968" s="34"/>
      <c r="O968" s="34"/>
      <c r="P968" s="88"/>
    </row>
    <row r="969" spans="1:16" x14ac:dyDescent="0.3">
      <c r="A969" s="77" t="s">
        <v>103452</v>
      </c>
      <c r="B969" s="28" t="s">
        <v>56</v>
      </c>
      <c r="C969" s="28" t="s">
        <v>30406</v>
      </c>
      <c r="D969" s="28" t="s">
        <v>30111</v>
      </c>
      <c r="E969" s="28" t="s">
        <v>30095</v>
      </c>
      <c r="F969" s="28" t="str">
        <f>A969&amp;IF(Lookups!$B$1454="Cymraeg",C969,B969)&amp;D969&amp;E969</f>
        <v>Coedydd Derw a Safleoedd Ystlumod Meirion / Meirionnydd Oakwoods and Bat SitesDairy900to1200FreeDrain</v>
      </c>
      <c r="G969" s="28">
        <v>0.14000000000000001</v>
      </c>
      <c r="H969" s="28">
        <v>9.27</v>
      </c>
      <c r="I969" s="34"/>
      <c r="J969" s="34"/>
      <c r="K969" s="34"/>
      <c r="L969" s="34"/>
      <c r="M969" s="34"/>
      <c r="N969" s="34"/>
      <c r="O969" s="34"/>
      <c r="P969" s="88"/>
    </row>
    <row r="970" spans="1:16" x14ac:dyDescent="0.3">
      <c r="A970" s="77" t="s">
        <v>103452</v>
      </c>
      <c r="B970" s="28" t="s">
        <v>56</v>
      </c>
      <c r="C970" s="28" t="s">
        <v>30406</v>
      </c>
      <c r="D970" s="28" t="s">
        <v>30111</v>
      </c>
      <c r="E970" s="28" t="s">
        <v>30098</v>
      </c>
      <c r="F970" s="28" t="str">
        <f>A970&amp;IF(Lookups!$B$1454="Cymraeg",C970,B970)&amp;D970&amp;E970</f>
        <v>Coedydd Derw a Safleoedd Ystlumod Meirion / Meirionnydd Oakwoods and Bat SitesDairy900to1200DrainedAr</v>
      </c>
      <c r="G970" s="28">
        <v>0.16</v>
      </c>
      <c r="H970" s="28">
        <v>8.86</v>
      </c>
      <c r="I970" s="34"/>
      <c r="J970" s="34"/>
      <c r="K970" s="34"/>
      <c r="L970" s="34"/>
      <c r="M970" s="34"/>
      <c r="N970" s="34"/>
      <c r="O970" s="34"/>
      <c r="P970" s="88"/>
    </row>
    <row r="971" spans="1:16" x14ac:dyDescent="0.3">
      <c r="A971" s="77" t="s">
        <v>103452</v>
      </c>
      <c r="B971" s="28" t="s">
        <v>56</v>
      </c>
      <c r="C971" s="28" t="s">
        <v>30406</v>
      </c>
      <c r="D971" s="28" t="s">
        <v>30111</v>
      </c>
      <c r="E971" s="28" t="s">
        <v>30101</v>
      </c>
      <c r="F971" s="28" t="str">
        <f>A971&amp;IF(Lookups!$B$1454="Cymraeg",C971,B971)&amp;D971&amp;E971</f>
        <v>Coedydd Derw a Safleoedd Ystlumod Meirion / Meirionnydd Oakwoods and Bat SitesDairy900to1200DrainedArGr</v>
      </c>
      <c r="G971" s="28">
        <v>0.84</v>
      </c>
      <c r="H971" s="28">
        <v>9.1</v>
      </c>
      <c r="I971" s="34"/>
      <c r="J971" s="34"/>
      <c r="K971" s="34"/>
      <c r="L971" s="34"/>
      <c r="M971" s="34"/>
      <c r="N971" s="34"/>
      <c r="O971" s="34"/>
      <c r="P971" s="88"/>
    </row>
    <row r="972" spans="1:16" x14ac:dyDescent="0.3">
      <c r="A972" s="77" t="s">
        <v>103452</v>
      </c>
      <c r="B972" s="28" t="s">
        <v>56</v>
      </c>
      <c r="C972" s="28" t="s">
        <v>30406</v>
      </c>
      <c r="D972" s="28" t="s">
        <v>30112</v>
      </c>
      <c r="E972" s="28" t="s">
        <v>30095</v>
      </c>
      <c r="F972" s="28" t="str">
        <f>A972&amp;IF(Lookups!$B$1454="Cymraeg",C972,B972)&amp;D972&amp;E972</f>
        <v>Coedydd Derw a Safleoedd Ystlumod Meirion / Meirionnydd Oakwoods and Bat SitesDairy1200to1500FreeDrain</v>
      </c>
      <c r="G972" s="28">
        <v>0.21</v>
      </c>
      <c r="H972" s="28">
        <v>9.31</v>
      </c>
      <c r="I972" s="34"/>
      <c r="J972" s="34"/>
      <c r="K972" s="34"/>
      <c r="L972" s="34"/>
      <c r="M972" s="34"/>
      <c r="N972" s="34"/>
      <c r="O972" s="34"/>
      <c r="P972" s="88"/>
    </row>
    <row r="973" spans="1:16" x14ac:dyDescent="0.3">
      <c r="A973" s="77" t="s">
        <v>103452</v>
      </c>
      <c r="B973" s="28" t="s">
        <v>56</v>
      </c>
      <c r="C973" s="28" t="s">
        <v>30406</v>
      </c>
      <c r="D973" s="28" t="s">
        <v>30112</v>
      </c>
      <c r="E973" s="28" t="s">
        <v>30098</v>
      </c>
      <c r="F973" s="28" t="str">
        <f>A973&amp;IF(Lookups!$B$1454="Cymraeg",C973,B973)&amp;D973&amp;E973</f>
        <v>Coedydd Derw a Safleoedd Ystlumod Meirion / Meirionnydd Oakwoods and Bat SitesDairy1200to1500DrainedAr</v>
      </c>
      <c r="G973" s="28">
        <v>0.27</v>
      </c>
      <c r="H973" s="28">
        <v>10.32</v>
      </c>
      <c r="I973" s="34"/>
      <c r="J973" s="34"/>
      <c r="K973" s="34"/>
      <c r="L973" s="34"/>
      <c r="M973" s="34"/>
      <c r="N973" s="34"/>
      <c r="O973" s="34"/>
      <c r="P973" s="88"/>
    </row>
    <row r="974" spans="1:16" x14ac:dyDescent="0.3">
      <c r="A974" s="77" t="s">
        <v>103452</v>
      </c>
      <c r="B974" s="28" t="s">
        <v>56</v>
      </c>
      <c r="C974" s="28" t="s">
        <v>30406</v>
      </c>
      <c r="D974" s="28" t="s">
        <v>30112</v>
      </c>
      <c r="E974" s="28" t="s">
        <v>30101</v>
      </c>
      <c r="F974" s="28" t="str">
        <f>A974&amp;IF(Lookups!$B$1454="Cymraeg",C974,B974)&amp;D974&amp;E974</f>
        <v>Coedydd Derw a Safleoedd Ystlumod Meirion / Meirionnydd Oakwoods and Bat SitesDairy1200to1500DrainedArGr</v>
      </c>
      <c r="G974" s="28">
        <v>1.28</v>
      </c>
      <c r="H974" s="28">
        <v>12.57</v>
      </c>
      <c r="I974" s="34"/>
      <c r="J974" s="34"/>
      <c r="K974" s="34"/>
      <c r="L974" s="34"/>
      <c r="M974" s="34"/>
      <c r="N974" s="34"/>
      <c r="O974" s="34"/>
      <c r="P974" s="88"/>
    </row>
    <row r="975" spans="1:16" x14ac:dyDescent="0.3">
      <c r="A975" s="77" t="s">
        <v>103452</v>
      </c>
      <c r="B975" s="28" t="s">
        <v>56</v>
      </c>
      <c r="C975" s="28" t="s">
        <v>30406</v>
      </c>
      <c r="D975" s="28" t="s">
        <v>30113</v>
      </c>
      <c r="E975" s="28" t="s">
        <v>30095</v>
      </c>
      <c r="F975" s="28" t="str">
        <f>A975&amp;IF(Lookups!$B$1454="Cymraeg",C975,B975)&amp;D975&amp;E975</f>
        <v>Coedydd Derw a Safleoedd Ystlumod Meirion / Meirionnydd Oakwoods and Bat SitesDairyOver1500FreeDrain</v>
      </c>
      <c r="G975" s="28">
        <v>0.33</v>
      </c>
      <c r="H975" s="28">
        <v>8.9700000000000006</v>
      </c>
      <c r="I975" s="34"/>
      <c r="J975" s="34"/>
      <c r="K975" s="34"/>
      <c r="L975" s="34"/>
      <c r="M975" s="34"/>
      <c r="N975" s="34"/>
      <c r="O975" s="34"/>
      <c r="P975" s="88"/>
    </row>
    <row r="976" spans="1:16" x14ac:dyDescent="0.3">
      <c r="A976" s="77" t="s">
        <v>103452</v>
      </c>
      <c r="B976" s="28" t="s">
        <v>56</v>
      </c>
      <c r="C976" s="28" t="s">
        <v>30406</v>
      </c>
      <c r="D976" s="28" t="s">
        <v>30113</v>
      </c>
      <c r="E976" s="28" t="s">
        <v>30098</v>
      </c>
      <c r="F976" s="28" t="str">
        <f>A976&amp;IF(Lookups!$B$1454="Cymraeg",C976,B976)&amp;D976&amp;E976</f>
        <v>Coedydd Derw a Safleoedd Ystlumod Meirion / Meirionnydd Oakwoods and Bat SitesDairyOver1500DrainedAr</v>
      </c>
      <c r="G976" s="28">
        <v>0.35</v>
      </c>
      <c r="H976" s="28">
        <v>11.65</v>
      </c>
      <c r="I976" s="34"/>
      <c r="J976" s="34"/>
      <c r="K976" s="34"/>
      <c r="L976" s="34"/>
      <c r="M976" s="34"/>
      <c r="N976" s="34"/>
      <c r="O976" s="34"/>
      <c r="P976" s="88"/>
    </row>
    <row r="977" spans="1:16" x14ac:dyDescent="0.3">
      <c r="A977" s="77" t="s">
        <v>103452</v>
      </c>
      <c r="B977" s="28" t="s">
        <v>56</v>
      </c>
      <c r="C977" s="28" t="s">
        <v>30406</v>
      </c>
      <c r="D977" s="28" t="s">
        <v>30113</v>
      </c>
      <c r="E977" s="28" t="s">
        <v>30101</v>
      </c>
      <c r="F977" s="28" t="str">
        <f>A977&amp;IF(Lookups!$B$1454="Cymraeg",C977,B977)&amp;D977&amp;E977</f>
        <v>Coedydd Derw a Safleoedd Ystlumod Meirion / Meirionnydd Oakwoods and Bat SitesDairyOver1500DrainedArGr</v>
      </c>
      <c r="G977" s="28">
        <v>1.94</v>
      </c>
      <c r="H977" s="28">
        <v>17.96</v>
      </c>
      <c r="I977" s="34"/>
      <c r="J977" s="34"/>
      <c r="K977" s="34"/>
      <c r="L977" s="34"/>
      <c r="M977" s="34"/>
      <c r="N977" s="34"/>
      <c r="O977" s="34"/>
      <c r="P977" s="88"/>
    </row>
    <row r="978" spans="1:16" x14ac:dyDescent="0.3">
      <c r="A978" s="77" t="s">
        <v>103452</v>
      </c>
      <c r="B978" s="28" t="s">
        <v>30116</v>
      </c>
      <c r="C978" s="28" t="s">
        <v>30407</v>
      </c>
      <c r="D978" s="28" t="s">
        <v>30111</v>
      </c>
      <c r="E978" s="28" t="s">
        <v>30095</v>
      </c>
      <c r="F978" s="28" t="str">
        <f>A978&amp;IF(Lookups!$B$1454="Cymraeg",C978,B978)&amp;D978&amp;E978</f>
        <v>Coedydd Derw a Safleoedd Ystlumod Meirion / Meirionnydd Oakwoods and Bat SitesLess Favoured Area grazing900to1200FreeDrain</v>
      </c>
      <c r="G978" s="28">
        <v>0.13</v>
      </c>
      <c r="H978" s="28">
        <v>7.05</v>
      </c>
      <c r="I978" s="34"/>
      <c r="J978" s="34"/>
      <c r="K978" s="34"/>
      <c r="L978" s="34"/>
      <c r="M978" s="34"/>
      <c r="N978" s="34"/>
      <c r="O978" s="34"/>
      <c r="P978" s="88"/>
    </row>
    <row r="979" spans="1:16" x14ac:dyDescent="0.3">
      <c r="A979" s="77" t="s">
        <v>103452</v>
      </c>
      <c r="B979" s="28" t="s">
        <v>30116</v>
      </c>
      <c r="C979" s="28" t="s">
        <v>30407</v>
      </c>
      <c r="D979" s="28" t="s">
        <v>30111</v>
      </c>
      <c r="E979" s="28" t="s">
        <v>30098</v>
      </c>
      <c r="F979" s="28" t="str">
        <f>A979&amp;IF(Lookups!$B$1454="Cymraeg",C979,B979)&amp;D979&amp;E979</f>
        <v>Coedydd Derw a Safleoedd Ystlumod Meirion / Meirionnydd Oakwoods and Bat SitesLess Favoured Area grazing900to1200DrainedAr</v>
      </c>
      <c r="G979" s="28">
        <v>0.13</v>
      </c>
      <c r="H979" s="28">
        <v>6.86</v>
      </c>
      <c r="I979" s="34"/>
      <c r="J979" s="34"/>
      <c r="K979" s="34"/>
      <c r="L979" s="34"/>
      <c r="M979" s="34"/>
      <c r="N979" s="34"/>
      <c r="O979" s="34"/>
      <c r="P979" s="88"/>
    </row>
    <row r="980" spans="1:16" x14ac:dyDescent="0.3">
      <c r="A980" s="77" t="s">
        <v>103452</v>
      </c>
      <c r="B980" s="28" t="s">
        <v>30116</v>
      </c>
      <c r="C980" s="28" t="s">
        <v>30407</v>
      </c>
      <c r="D980" s="28" t="s">
        <v>30111</v>
      </c>
      <c r="E980" s="28" t="s">
        <v>30101</v>
      </c>
      <c r="F980" s="28" t="str">
        <f>A980&amp;IF(Lookups!$B$1454="Cymraeg",C980,B980)&amp;D980&amp;E980</f>
        <v>Coedydd Derw a Safleoedd Ystlumod Meirion / Meirionnydd Oakwoods and Bat SitesLess Favoured Area grazing900to1200DrainedArGr</v>
      </c>
      <c r="G980" s="28">
        <v>0.46</v>
      </c>
      <c r="H980" s="28">
        <v>6.25</v>
      </c>
      <c r="I980" s="34"/>
      <c r="J980" s="34"/>
      <c r="K980" s="34"/>
      <c r="L980" s="34"/>
      <c r="M980" s="34"/>
      <c r="N980" s="34"/>
      <c r="O980" s="34"/>
      <c r="P980" s="88"/>
    </row>
    <row r="981" spans="1:16" x14ac:dyDescent="0.3">
      <c r="A981" s="77" t="s">
        <v>103452</v>
      </c>
      <c r="B981" s="28" t="s">
        <v>30116</v>
      </c>
      <c r="C981" s="28" t="s">
        <v>30407</v>
      </c>
      <c r="D981" s="28" t="s">
        <v>30112</v>
      </c>
      <c r="E981" s="28" t="s">
        <v>30095</v>
      </c>
      <c r="F981" s="28" t="str">
        <f>A981&amp;IF(Lookups!$B$1454="Cymraeg",C981,B981)&amp;D981&amp;E981</f>
        <v>Coedydd Derw a Safleoedd Ystlumod Meirion / Meirionnydd Oakwoods and Bat SitesLess Favoured Area grazing1200to1500FreeDrain</v>
      </c>
      <c r="G981" s="28">
        <v>0.19</v>
      </c>
      <c r="H981" s="28">
        <v>7.02</v>
      </c>
      <c r="I981" s="34"/>
      <c r="J981" s="34"/>
      <c r="K981" s="34"/>
      <c r="L981" s="34"/>
      <c r="M981" s="34"/>
      <c r="N981" s="34"/>
      <c r="O981" s="34"/>
      <c r="P981" s="88"/>
    </row>
    <row r="982" spans="1:16" x14ac:dyDescent="0.3">
      <c r="A982" s="77" t="s">
        <v>103452</v>
      </c>
      <c r="B982" s="28" t="s">
        <v>30116</v>
      </c>
      <c r="C982" s="28" t="s">
        <v>30407</v>
      </c>
      <c r="D982" s="28" t="s">
        <v>30112</v>
      </c>
      <c r="E982" s="28" t="s">
        <v>30098</v>
      </c>
      <c r="F982" s="28" t="str">
        <f>A982&amp;IF(Lookups!$B$1454="Cymraeg",C982,B982)&amp;D982&amp;E982</f>
        <v>Coedydd Derw a Safleoedd Ystlumod Meirion / Meirionnydd Oakwoods and Bat SitesLess Favoured Area grazing1200to1500DrainedAr</v>
      </c>
      <c r="G982" s="28">
        <v>0.21</v>
      </c>
      <c r="H982" s="28">
        <v>7.43</v>
      </c>
      <c r="I982" s="34"/>
      <c r="J982" s="34"/>
      <c r="K982" s="34"/>
      <c r="L982" s="34"/>
      <c r="M982" s="34"/>
      <c r="N982" s="34"/>
      <c r="O982" s="34"/>
      <c r="P982" s="88"/>
    </row>
    <row r="983" spans="1:16" x14ac:dyDescent="0.3">
      <c r="A983" s="77" t="s">
        <v>103452</v>
      </c>
      <c r="B983" s="28" t="s">
        <v>30116</v>
      </c>
      <c r="C983" s="28" t="s">
        <v>30407</v>
      </c>
      <c r="D983" s="28" t="s">
        <v>30112</v>
      </c>
      <c r="E983" s="28" t="s">
        <v>30101</v>
      </c>
      <c r="F983" s="28" t="str">
        <f>A983&amp;IF(Lookups!$B$1454="Cymraeg",C983,B983)&amp;D983&amp;E983</f>
        <v>Coedydd Derw a Safleoedd Ystlumod Meirion / Meirionnydd Oakwoods and Bat SitesLess Favoured Area grazing1200to1500DrainedArGr</v>
      </c>
      <c r="G983" s="28">
        <v>0.7</v>
      </c>
      <c r="H983" s="28">
        <v>7.21</v>
      </c>
      <c r="I983" s="34"/>
      <c r="J983" s="34"/>
      <c r="K983" s="34"/>
      <c r="L983" s="34"/>
      <c r="M983" s="34"/>
      <c r="N983" s="34"/>
      <c r="O983" s="34"/>
      <c r="P983" s="88"/>
    </row>
    <row r="984" spans="1:16" x14ac:dyDescent="0.3">
      <c r="A984" s="77" t="s">
        <v>103452</v>
      </c>
      <c r="B984" s="28" t="s">
        <v>30116</v>
      </c>
      <c r="C984" s="28" t="s">
        <v>30407</v>
      </c>
      <c r="D984" s="28" t="s">
        <v>30113</v>
      </c>
      <c r="E984" s="28" t="s">
        <v>30095</v>
      </c>
      <c r="F984" s="28" t="str">
        <f>A984&amp;IF(Lookups!$B$1454="Cymraeg",C984,B984)&amp;D984&amp;E984</f>
        <v>Coedydd Derw a Safleoedd Ystlumod Meirion / Meirionnydd Oakwoods and Bat SitesLess Favoured Area grazingOver1500FreeDrain</v>
      </c>
      <c r="G984" s="28">
        <v>0.31</v>
      </c>
      <c r="H984" s="28">
        <v>6.75</v>
      </c>
      <c r="I984" s="34"/>
      <c r="J984" s="34"/>
      <c r="K984" s="34"/>
      <c r="L984" s="34"/>
      <c r="M984" s="34"/>
      <c r="N984" s="34"/>
      <c r="O984" s="34"/>
      <c r="P984" s="88"/>
    </row>
    <row r="985" spans="1:16" x14ac:dyDescent="0.3">
      <c r="A985" s="77" t="s">
        <v>103452</v>
      </c>
      <c r="B985" s="28" t="s">
        <v>30116</v>
      </c>
      <c r="C985" s="28" t="s">
        <v>30407</v>
      </c>
      <c r="D985" s="28" t="s">
        <v>30113</v>
      </c>
      <c r="E985" s="28" t="s">
        <v>30098</v>
      </c>
      <c r="F985" s="28" t="str">
        <f>A985&amp;IF(Lookups!$B$1454="Cymraeg",C985,B985)&amp;D985&amp;E985</f>
        <v>Coedydd Derw a Safleoedd Ystlumod Meirion / Meirionnydd Oakwoods and Bat SitesLess Favoured Area grazingOver1500DrainedAr</v>
      </c>
      <c r="G985" s="28">
        <v>0.28999999999999998</v>
      </c>
      <c r="H985" s="28">
        <v>7.86</v>
      </c>
      <c r="I985" s="34"/>
      <c r="J985" s="34"/>
      <c r="K985" s="34"/>
      <c r="L985" s="34"/>
      <c r="M985" s="34"/>
      <c r="N985" s="34"/>
      <c r="O985" s="34"/>
      <c r="P985" s="88"/>
    </row>
    <row r="986" spans="1:16" x14ac:dyDescent="0.3">
      <c r="A986" s="77" t="s">
        <v>103452</v>
      </c>
      <c r="B986" s="28" t="s">
        <v>30116</v>
      </c>
      <c r="C986" s="28" t="s">
        <v>30407</v>
      </c>
      <c r="D986" s="28" t="s">
        <v>30113</v>
      </c>
      <c r="E986" s="28" t="s">
        <v>30101</v>
      </c>
      <c r="F986" s="28" t="str">
        <f>A986&amp;IF(Lookups!$B$1454="Cymraeg",C986,B986)&amp;D986&amp;E986</f>
        <v>Coedydd Derw a Safleoedd Ystlumod Meirion / Meirionnydd Oakwoods and Bat SitesLess Favoured Area grazingOver1500DrainedArGr</v>
      </c>
      <c r="G986" s="28">
        <v>1.07</v>
      </c>
      <c r="H986" s="28">
        <v>8.4700000000000006</v>
      </c>
      <c r="I986" s="34"/>
      <c r="J986" s="34"/>
      <c r="K986" s="34"/>
      <c r="L986" s="34"/>
      <c r="M986" s="34"/>
      <c r="N986" s="34"/>
      <c r="O986" s="34"/>
      <c r="P986" s="88"/>
    </row>
    <row r="987" spans="1:16" x14ac:dyDescent="0.3">
      <c r="A987" s="77" t="s">
        <v>103452</v>
      </c>
      <c r="B987" s="28" t="s">
        <v>58</v>
      </c>
      <c r="C987" s="28" t="s">
        <v>30408</v>
      </c>
      <c r="D987" s="28" t="s">
        <v>30111</v>
      </c>
      <c r="E987" s="28" t="s">
        <v>30095</v>
      </c>
      <c r="F987" s="28" t="str">
        <f>A987&amp;IF(Lookups!$B$1454="Cymraeg",C987,B987)&amp;D987&amp;E987</f>
        <v>Coedydd Derw a Safleoedd Ystlumod Meirion / Meirionnydd Oakwoods and Bat SitesLowland grazing900to1200FreeDrain</v>
      </c>
      <c r="G987" s="28">
        <v>0.15</v>
      </c>
      <c r="H987" s="28">
        <v>9.33</v>
      </c>
      <c r="I987" s="34"/>
      <c r="J987" s="34"/>
      <c r="K987" s="34"/>
      <c r="L987" s="34"/>
      <c r="M987" s="34"/>
      <c r="N987" s="34"/>
      <c r="O987" s="34"/>
      <c r="P987" s="88"/>
    </row>
    <row r="988" spans="1:16" x14ac:dyDescent="0.3">
      <c r="A988" s="77" t="s">
        <v>103452</v>
      </c>
      <c r="B988" s="28" t="s">
        <v>58</v>
      </c>
      <c r="C988" s="28" t="s">
        <v>30408</v>
      </c>
      <c r="D988" s="28" t="s">
        <v>30111</v>
      </c>
      <c r="E988" s="28" t="s">
        <v>30098</v>
      </c>
      <c r="F988" s="28" t="str">
        <f>A988&amp;IF(Lookups!$B$1454="Cymraeg",C988,B988)&amp;D988&amp;E988</f>
        <v>Coedydd Derw a Safleoedd Ystlumod Meirion / Meirionnydd Oakwoods and Bat SitesLowland grazing900to1200DrainedAr</v>
      </c>
      <c r="G988" s="28">
        <v>0.17</v>
      </c>
      <c r="H988" s="28">
        <v>8.91</v>
      </c>
      <c r="I988" s="34"/>
      <c r="J988" s="34"/>
      <c r="K988" s="34"/>
      <c r="L988" s="34"/>
      <c r="M988" s="34"/>
      <c r="N988" s="34"/>
      <c r="O988" s="34"/>
      <c r="P988" s="88"/>
    </row>
    <row r="989" spans="1:16" x14ac:dyDescent="0.3">
      <c r="A989" s="77" t="s">
        <v>103452</v>
      </c>
      <c r="B989" s="28" t="s">
        <v>58</v>
      </c>
      <c r="C989" s="28" t="s">
        <v>30408</v>
      </c>
      <c r="D989" s="28" t="s">
        <v>30111</v>
      </c>
      <c r="E989" s="28" t="s">
        <v>30101</v>
      </c>
      <c r="F989" s="28" t="str">
        <f>A989&amp;IF(Lookups!$B$1454="Cymraeg",C989,B989)&amp;D989&amp;E989</f>
        <v>Coedydd Derw a Safleoedd Ystlumod Meirion / Meirionnydd Oakwoods and Bat SitesLowland grazing900to1200DrainedArGr</v>
      </c>
      <c r="G989" s="28">
        <v>0.82</v>
      </c>
      <c r="H989" s="28">
        <v>7.63</v>
      </c>
      <c r="I989" s="34"/>
      <c r="J989" s="34"/>
      <c r="K989" s="34"/>
      <c r="L989" s="34"/>
      <c r="M989" s="34"/>
      <c r="N989" s="34"/>
      <c r="O989" s="34"/>
      <c r="P989" s="88"/>
    </row>
    <row r="990" spans="1:16" x14ac:dyDescent="0.3">
      <c r="A990" s="77" t="s">
        <v>103452</v>
      </c>
      <c r="B990" s="28" t="s">
        <v>58</v>
      </c>
      <c r="C990" s="28" t="s">
        <v>30408</v>
      </c>
      <c r="D990" s="28" t="s">
        <v>30112</v>
      </c>
      <c r="E990" s="28" t="s">
        <v>30095</v>
      </c>
      <c r="F990" s="28" t="str">
        <f>A990&amp;IF(Lookups!$B$1454="Cymraeg",C990,B990)&amp;D990&amp;E990</f>
        <v>Coedydd Derw a Safleoedd Ystlumod Meirion / Meirionnydd Oakwoods and Bat SitesLowland grazing1200to1500FreeDrain</v>
      </c>
      <c r="G990" s="28">
        <v>0.21</v>
      </c>
      <c r="H990" s="28">
        <v>9.34</v>
      </c>
      <c r="I990" s="34"/>
      <c r="J990" s="34"/>
      <c r="K990" s="34"/>
      <c r="L990" s="34"/>
      <c r="M990" s="34"/>
      <c r="N990" s="34"/>
      <c r="O990" s="34"/>
      <c r="P990" s="88"/>
    </row>
    <row r="991" spans="1:16" x14ac:dyDescent="0.3">
      <c r="A991" s="77" t="s">
        <v>103452</v>
      </c>
      <c r="B991" s="28" t="s">
        <v>58</v>
      </c>
      <c r="C991" s="28" t="s">
        <v>30408</v>
      </c>
      <c r="D991" s="28" t="s">
        <v>30112</v>
      </c>
      <c r="E991" s="28" t="s">
        <v>30098</v>
      </c>
      <c r="F991" s="28" t="str">
        <f>A991&amp;IF(Lookups!$B$1454="Cymraeg",C991,B991)&amp;D991&amp;E991</f>
        <v>Coedydd Derw a Safleoedd Ystlumod Meirion / Meirionnydd Oakwoods and Bat SitesLowland grazing1200to1500DrainedAr</v>
      </c>
      <c r="G991" s="28">
        <v>0.27</v>
      </c>
      <c r="H991" s="28">
        <v>10.11</v>
      </c>
      <c r="I991" s="34"/>
      <c r="J991" s="34"/>
      <c r="K991" s="34"/>
      <c r="L991" s="34"/>
      <c r="M991" s="34"/>
      <c r="N991" s="34"/>
      <c r="O991" s="34"/>
      <c r="P991" s="88"/>
    </row>
    <row r="992" spans="1:16" x14ac:dyDescent="0.3">
      <c r="A992" s="77" t="s">
        <v>103452</v>
      </c>
      <c r="B992" s="28" t="s">
        <v>58</v>
      </c>
      <c r="C992" s="28" t="s">
        <v>30408</v>
      </c>
      <c r="D992" s="28" t="s">
        <v>30112</v>
      </c>
      <c r="E992" s="28" t="s">
        <v>30101</v>
      </c>
      <c r="F992" s="28" t="str">
        <f>A992&amp;IF(Lookups!$B$1454="Cymraeg",C992,B992)&amp;D992&amp;E992</f>
        <v>Coedydd Derw a Safleoedd Ystlumod Meirion / Meirionnydd Oakwoods and Bat SitesLowland grazing1200to1500DrainedArGr</v>
      </c>
      <c r="G992" s="28">
        <v>1.21</v>
      </c>
      <c r="H992" s="28">
        <v>9.65</v>
      </c>
      <c r="I992" s="34"/>
      <c r="J992" s="34"/>
      <c r="K992" s="34"/>
      <c r="L992" s="34"/>
      <c r="M992" s="34"/>
      <c r="N992" s="34"/>
      <c r="O992" s="34"/>
      <c r="P992" s="88"/>
    </row>
    <row r="993" spans="1:16" x14ac:dyDescent="0.3">
      <c r="A993" s="77" t="s">
        <v>103452</v>
      </c>
      <c r="B993" s="28" t="s">
        <v>58</v>
      </c>
      <c r="C993" s="28" t="s">
        <v>30408</v>
      </c>
      <c r="D993" s="28" t="s">
        <v>30113</v>
      </c>
      <c r="E993" s="28" t="s">
        <v>30095</v>
      </c>
      <c r="F993" s="28" t="str">
        <f>A993&amp;IF(Lookups!$B$1454="Cymraeg",C993,B993)&amp;D993&amp;E993</f>
        <v>Coedydd Derw a Safleoedd Ystlumod Meirion / Meirionnydd Oakwoods and Bat SitesLowland grazingOver1500FreeDrain</v>
      </c>
      <c r="G993" s="28">
        <v>0.33</v>
      </c>
      <c r="H993" s="28">
        <v>8.75</v>
      </c>
      <c r="I993" s="34"/>
      <c r="J993" s="34"/>
      <c r="K993" s="34"/>
      <c r="L993" s="34"/>
      <c r="M993" s="34"/>
      <c r="N993" s="34"/>
      <c r="O993" s="34"/>
      <c r="P993" s="88"/>
    </row>
    <row r="994" spans="1:16" x14ac:dyDescent="0.3">
      <c r="A994" s="77" t="s">
        <v>103452</v>
      </c>
      <c r="B994" s="28" t="s">
        <v>58</v>
      </c>
      <c r="C994" s="28" t="s">
        <v>30408</v>
      </c>
      <c r="D994" s="28" t="s">
        <v>30113</v>
      </c>
      <c r="E994" s="28" t="s">
        <v>30098</v>
      </c>
      <c r="F994" s="28" t="str">
        <f>A994&amp;IF(Lookups!$B$1454="Cymraeg",C994,B994)&amp;D994&amp;E994</f>
        <v>Coedydd Derw a Safleoedd Ystlumod Meirion / Meirionnydd Oakwoods and Bat SitesLowland grazingOver1500DrainedAr</v>
      </c>
      <c r="G994" s="28">
        <v>0.35</v>
      </c>
      <c r="H994" s="28">
        <v>11.09</v>
      </c>
      <c r="I994" s="34"/>
      <c r="J994" s="34"/>
      <c r="K994" s="34"/>
      <c r="L994" s="34"/>
      <c r="M994" s="34"/>
      <c r="N994" s="34"/>
      <c r="O994" s="34"/>
      <c r="P994" s="88"/>
    </row>
    <row r="995" spans="1:16" x14ac:dyDescent="0.3">
      <c r="A995" s="77" t="s">
        <v>103452</v>
      </c>
      <c r="B995" s="28" t="s">
        <v>58</v>
      </c>
      <c r="C995" s="28" t="s">
        <v>30408</v>
      </c>
      <c r="D995" s="28" t="s">
        <v>30113</v>
      </c>
      <c r="E995" s="28" t="s">
        <v>30101</v>
      </c>
      <c r="F995" s="28" t="str">
        <f>A995&amp;IF(Lookups!$B$1454="Cymraeg",C995,B995)&amp;D995&amp;E995</f>
        <v>Coedydd Derw a Safleoedd Ystlumod Meirion / Meirionnydd Oakwoods and Bat SitesLowland grazingOver1500DrainedArGr</v>
      </c>
      <c r="G995" s="28">
        <v>1.81</v>
      </c>
      <c r="H995" s="28">
        <v>12.16</v>
      </c>
      <c r="I995" s="34"/>
      <c r="J995" s="34"/>
      <c r="K995" s="34"/>
      <c r="L995" s="34"/>
      <c r="M995" s="34"/>
      <c r="N995" s="34"/>
      <c r="O995" s="34"/>
      <c r="P995" s="88"/>
    </row>
    <row r="996" spans="1:16" x14ac:dyDescent="0.3">
      <c r="A996" s="77" t="s">
        <v>103452</v>
      </c>
      <c r="B996" s="28" t="s">
        <v>59</v>
      </c>
      <c r="C996" s="28" t="s">
        <v>30124</v>
      </c>
      <c r="D996" s="28" t="s">
        <v>30111</v>
      </c>
      <c r="E996" s="28" t="s">
        <v>30095</v>
      </c>
      <c r="F996" s="28" t="str">
        <f>A996&amp;IF(Lookups!$B$1454="Cymraeg",C996,B996)&amp;D996&amp;E996</f>
        <v>Coedydd Derw a Safleoedd Ystlumod Meirion / Meirionnydd Oakwoods and Bat SitesMixed900to1200FreeDrain</v>
      </c>
      <c r="G996" s="28">
        <v>0.14000000000000001</v>
      </c>
      <c r="H996" s="28">
        <v>9.58</v>
      </c>
      <c r="I996" s="34"/>
      <c r="J996" s="34"/>
      <c r="K996" s="34"/>
      <c r="L996" s="34"/>
      <c r="M996" s="34"/>
      <c r="N996" s="34"/>
      <c r="O996" s="34"/>
      <c r="P996" s="88"/>
    </row>
    <row r="997" spans="1:16" x14ac:dyDescent="0.3">
      <c r="A997" s="77" t="s">
        <v>103452</v>
      </c>
      <c r="B997" s="28" t="s">
        <v>59</v>
      </c>
      <c r="C997" s="28" t="s">
        <v>30124</v>
      </c>
      <c r="D997" s="28" t="s">
        <v>30111</v>
      </c>
      <c r="E997" s="28" t="s">
        <v>30098</v>
      </c>
      <c r="F997" s="28" t="str">
        <f>A997&amp;IF(Lookups!$B$1454="Cymraeg",C997,B997)&amp;D997&amp;E997</f>
        <v>Coedydd Derw a Safleoedd Ystlumod Meirion / Meirionnydd Oakwoods and Bat SitesMixed900to1200DrainedAr</v>
      </c>
      <c r="G997" s="28">
        <v>0.18</v>
      </c>
      <c r="H997" s="28">
        <v>9.11</v>
      </c>
      <c r="I997" s="34"/>
      <c r="J997" s="34"/>
      <c r="K997" s="34"/>
      <c r="L997" s="34"/>
      <c r="M997" s="34"/>
      <c r="N997" s="34"/>
      <c r="O997" s="34"/>
      <c r="P997" s="88"/>
    </row>
    <row r="998" spans="1:16" x14ac:dyDescent="0.3">
      <c r="A998" s="77" t="s">
        <v>103452</v>
      </c>
      <c r="B998" s="28" t="s">
        <v>59</v>
      </c>
      <c r="C998" s="28" t="s">
        <v>30124</v>
      </c>
      <c r="D998" s="28" t="s">
        <v>30111</v>
      </c>
      <c r="E998" s="28" t="s">
        <v>30101</v>
      </c>
      <c r="F998" s="28" t="str">
        <f>A998&amp;IF(Lookups!$B$1454="Cymraeg",C998,B998)&amp;D998&amp;E998</f>
        <v>Coedydd Derw a Safleoedd Ystlumod Meirion / Meirionnydd Oakwoods and Bat SitesMixed900to1200DrainedArGr</v>
      </c>
      <c r="G998" s="28">
        <v>0.83</v>
      </c>
      <c r="H998" s="28">
        <v>8.06</v>
      </c>
      <c r="I998" s="34"/>
      <c r="J998" s="34"/>
      <c r="K998" s="34"/>
      <c r="L998" s="34"/>
      <c r="M998" s="34"/>
      <c r="N998" s="34"/>
      <c r="O998" s="34"/>
      <c r="P998" s="88"/>
    </row>
    <row r="999" spans="1:16" x14ac:dyDescent="0.3">
      <c r="A999" s="77" t="s">
        <v>103452</v>
      </c>
      <c r="B999" s="28" t="s">
        <v>59</v>
      </c>
      <c r="C999" s="28" t="s">
        <v>30124</v>
      </c>
      <c r="D999" s="28" t="s">
        <v>30112</v>
      </c>
      <c r="E999" s="28" t="s">
        <v>30095</v>
      </c>
      <c r="F999" s="28" t="str">
        <f>A999&amp;IF(Lookups!$B$1454="Cymraeg",C999,B999)&amp;D999&amp;E999</f>
        <v>Coedydd Derw a Safleoedd Ystlumod Meirion / Meirionnydd Oakwoods and Bat SitesMixed1200to1500FreeDrain</v>
      </c>
      <c r="G999" s="28">
        <v>0.2</v>
      </c>
      <c r="H999" s="28">
        <v>9.74</v>
      </c>
      <c r="I999" s="34"/>
      <c r="J999" s="34"/>
      <c r="K999" s="34"/>
      <c r="L999" s="34"/>
      <c r="M999" s="34"/>
      <c r="N999" s="34"/>
      <c r="O999" s="34"/>
      <c r="P999" s="88"/>
    </row>
    <row r="1000" spans="1:16" x14ac:dyDescent="0.3">
      <c r="A1000" s="77" t="s">
        <v>103452</v>
      </c>
      <c r="B1000" s="28" t="s">
        <v>59</v>
      </c>
      <c r="C1000" s="28" t="s">
        <v>30124</v>
      </c>
      <c r="D1000" s="28" t="s">
        <v>30112</v>
      </c>
      <c r="E1000" s="28" t="s">
        <v>30098</v>
      </c>
      <c r="F1000" s="28" t="str">
        <f>A1000&amp;IF(Lookups!$B$1454="Cymraeg",C1000,B1000)&amp;D1000&amp;E1000</f>
        <v>Coedydd Derw a Safleoedd Ystlumod Meirion / Meirionnydd Oakwoods and Bat SitesMixed1200to1500DrainedAr</v>
      </c>
      <c r="G1000" s="28">
        <v>0.28999999999999998</v>
      </c>
      <c r="H1000" s="28">
        <v>10.54</v>
      </c>
      <c r="I1000" s="34"/>
      <c r="J1000" s="34"/>
      <c r="K1000" s="34"/>
      <c r="L1000" s="34"/>
      <c r="M1000" s="34"/>
      <c r="N1000" s="34"/>
      <c r="O1000" s="34"/>
      <c r="P1000" s="88"/>
    </row>
    <row r="1001" spans="1:16" x14ac:dyDescent="0.3">
      <c r="A1001" s="77" t="s">
        <v>103452</v>
      </c>
      <c r="B1001" s="28" t="s">
        <v>59</v>
      </c>
      <c r="C1001" s="28" t="s">
        <v>30124</v>
      </c>
      <c r="D1001" s="28" t="s">
        <v>30112</v>
      </c>
      <c r="E1001" s="28" t="s">
        <v>30101</v>
      </c>
      <c r="F1001" s="28" t="str">
        <f>A1001&amp;IF(Lookups!$B$1454="Cymraeg",C1001,B1001)&amp;D1001&amp;E1001</f>
        <v>Coedydd Derw a Safleoedd Ystlumod Meirion / Meirionnydd Oakwoods and Bat SitesMixed1200to1500DrainedArGr</v>
      </c>
      <c r="G1001" s="28">
        <v>1.22</v>
      </c>
      <c r="H1001" s="28">
        <v>10.4</v>
      </c>
      <c r="I1001" s="34"/>
      <c r="J1001" s="34"/>
      <c r="K1001" s="34"/>
      <c r="L1001" s="34"/>
      <c r="M1001" s="34"/>
      <c r="N1001" s="34"/>
      <c r="O1001" s="34"/>
      <c r="P1001" s="88"/>
    </row>
    <row r="1002" spans="1:16" x14ac:dyDescent="0.3">
      <c r="A1002" s="77" t="s">
        <v>103452</v>
      </c>
      <c r="B1002" s="28" t="s">
        <v>59</v>
      </c>
      <c r="C1002" s="28" t="s">
        <v>30124</v>
      </c>
      <c r="D1002" s="28" t="s">
        <v>30113</v>
      </c>
      <c r="E1002" s="28" t="s">
        <v>30095</v>
      </c>
      <c r="F1002" s="28" t="str">
        <f>A1002&amp;IF(Lookups!$B$1454="Cymraeg",C1002,B1002)&amp;D1002&amp;E1002</f>
        <v>Coedydd Derw a Safleoedd Ystlumod Meirion / Meirionnydd Oakwoods and Bat SitesMixedOver1500FreeDrain</v>
      </c>
      <c r="G1002" s="28">
        <v>0.32</v>
      </c>
      <c r="H1002" s="28">
        <v>9.19</v>
      </c>
      <c r="I1002" s="34"/>
      <c r="J1002" s="34"/>
      <c r="K1002" s="34"/>
      <c r="L1002" s="34"/>
      <c r="M1002" s="34"/>
      <c r="N1002" s="34"/>
      <c r="O1002" s="34"/>
      <c r="P1002" s="88"/>
    </row>
    <row r="1003" spans="1:16" x14ac:dyDescent="0.3">
      <c r="A1003" s="77" t="s">
        <v>103452</v>
      </c>
      <c r="B1003" s="28" t="s">
        <v>59</v>
      </c>
      <c r="C1003" s="28" t="s">
        <v>30124</v>
      </c>
      <c r="D1003" s="28" t="s">
        <v>30113</v>
      </c>
      <c r="E1003" s="28" t="s">
        <v>30098</v>
      </c>
      <c r="F1003" s="28" t="str">
        <f>A1003&amp;IF(Lookups!$B$1454="Cymraeg",C1003,B1003)&amp;D1003&amp;E1003</f>
        <v>Coedydd Derw a Safleoedd Ystlumod Meirion / Meirionnydd Oakwoods and Bat SitesMixedOver1500DrainedAr</v>
      </c>
      <c r="G1003" s="28">
        <v>0.38</v>
      </c>
      <c r="H1003" s="28">
        <v>11.59</v>
      </c>
      <c r="I1003" s="34"/>
      <c r="J1003" s="34"/>
      <c r="K1003" s="34"/>
      <c r="L1003" s="34"/>
      <c r="M1003" s="34"/>
      <c r="N1003" s="34"/>
      <c r="O1003" s="34"/>
      <c r="P1003" s="88"/>
    </row>
    <row r="1004" spans="1:16" x14ac:dyDescent="0.3">
      <c r="A1004" s="77" t="s">
        <v>103452</v>
      </c>
      <c r="B1004" s="28" t="s">
        <v>59</v>
      </c>
      <c r="C1004" s="28" t="s">
        <v>30124</v>
      </c>
      <c r="D1004" s="28" t="s">
        <v>30113</v>
      </c>
      <c r="E1004" s="28" t="s">
        <v>30101</v>
      </c>
      <c r="F1004" s="28" t="str">
        <f>A1004&amp;IF(Lookups!$B$1454="Cymraeg",C1004,B1004)&amp;D1004&amp;E1004</f>
        <v>Coedydd Derw a Safleoedd Ystlumod Meirion / Meirionnydd Oakwoods and Bat SitesMixedOver1500DrainedArGr</v>
      </c>
      <c r="G1004" s="28">
        <v>1.84</v>
      </c>
      <c r="H1004" s="28">
        <v>13.24</v>
      </c>
      <c r="I1004" s="34"/>
      <c r="J1004" s="34"/>
      <c r="K1004" s="34"/>
      <c r="L1004" s="34"/>
      <c r="M1004" s="34"/>
      <c r="N1004" s="34"/>
      <c r="O1004" s="34"/>
      <c r="P1004" s="88"/>
    </row>
    <row r="1005" spans="1:16" x14ac:dyDescent="0.3">
      <c r="A1005" s="77" t="s">
        <v>103452</v>
      </c>
      <c r="B1005" s="28" t="s">
        <v>30117</v>
      </c>
      <c r="C1005" s="28" t="s">
        <v>30409</v>
      </c>
      <c r="D1005" s="28" t="s">
        <v>30111</v>
      </c>
      <c r="E1005" s="28" t="s">
        <v>30095</v>
      </c>
      <c r="F1005" s="28" t="str">
        <f>A1005&amp;IF(Lookups!$B$1454="Cymraeg",C1005,B1005)&amp;D1005&amp;E1005</f>
        <v>Coedydd Derw a Safleoedd Ystlumod Meirion / Meirionnydd Oakwoods and Bat SitesOutdoor pig farming900to1200FreeDrain</v>
      </c>
      <c r="G1005" s="28">
        <v>0.47</v>
      </c>
      <c r="H1005" s="28">
        <v>22.87</v>
      </c>
      <c r="I1005" s="34"/>
      <c r="J1005" s="34"/>
      <c r="K1005" s="34"/>
      <c r="L1005" s="34"/>
      <c r="M1005" s="34"/>
      <c r="N1005" s="34"/>
      <c r="O1005" s="34"/>
      <c r="P1005" s="88"/>
    </row>
    <row r="1006" spans="1:16" x14ac:dyDescent="0.3">
      <c r="A1006" s="77" t="s">
        <v>103452</v>
      </c>
      <c r="B1006" s="28" t="s">
        <v>30117</v>
      </c>
      <c r="C1006" s="28" t="s">
        <v>30409</v>
      </c>
      <c r="D1006" s="28" t="s">
        <v>30111</v>
      </c>
      <c r="E1006" s="28" t="s">
        <v>30098</v>
      </c>
      <c r="F1006" s="28" t="str">
        <f>A1006&amp;IF(Lookups!$B$1454="Cymraeg",C1006,B1006)&amp;D1006&amp;E1006</f>
        <v>Coedydd Derw a Safleoedd Ystlumod Meirion / Meirionnydd Oakwoods and Bat SitesOutdoor pig farming900to1200DrainedAr</v>
      </c>
      <c r="G1006" s="28">
        <v>2.48</v>
      </c>
      <c r="H1006" s="28">
        <v>22.8</v>
      </c>
      <c r="I1006" s="34"/>
      <c r="J1006" s="34"/>
      <c r="K1006" s="34"/>
      <c r="L1006" s="34"/>
      <c r="M1006" s="34"/>
      <c r="N1006" s="34"/>
      <c r="O1006" s="34"/>
      <c r="P1006" s="88"/>
    </row>
    <row r="1007" spans="1:16" x14ac:dyDescent="0.3">
      <c r="A1007" s="77" t="s">
        <v>103452</v>
      </c>
      <c r="B1007" s="28" t="s">
        <v>30117</v>
      </c>
      <c r="C1007" s="28" t="s">
        <v>30409</v>
      </c>
      <c r="D1007" s="28" t="s">
        <v>30111</v>
      </c>
      <c r="E1007" s="28" t="s">
        <v>30101</v>
      </c>
      <c r="F1007" s="28" t="str">
        <f>A1007&amp;IF(Lookups!$B$1454="Cymraeg",C1007,B1007)&amp;D1007&amp;E1007</f>
        <v>Coedydd Derw a Safleoedd Ystlumod Meirion / Meirionnydd Oakwoods and Bat SitesOutdoor pig farming900to1200DrainedArGr</v>
      </c>
      <c r="G1007" s="28">
        <v>2.67</v>
      </c>
      <c r="H1007" s="28">
        <v>18.96</v>
      </c>
      <c r="I1007" s="34"/>
      <c r="J1007" s="34"/>
      <c r="K1007" s="34"/>
      <c r="L1007" s="34"/>
      <c r="M1007" s="34"/>
      <c r="N1007" s="34"/>
      <c r="O1007" s="34"/>
      <c r="P1007" s="88"/>
    </row>
    <row r="1008" spans="1:16" x14ac:dyDescent="0.3">
      <c r="A1008" s="77" t="s">
        <v>103452</v>
      </c>
      <c r="B1008" s="28" t="s">
        <v>30117</v>
      </c>
      <c r="C1008" s="28" t="s">
        <v>30409</v>
      </c>
      <c r="D1008" s="28" t="s">
        <v>30112</v>
      </c>
      <c r="E1008" s="28" t="s">
        <v>30095</v>
      </c>
      <c r="F1008" s="28" t="str">
        <f>A1008&amp;IF(Lookups!$B$1454="Cymraeg",C1008,B1008)&amp;D1008&amp;E1008</f>
        <v>Coedydd Derw a Safleoedd Ystlumod Meirion / Meirionnydd Oakwoods and Bat SitesOutdoor pig farming1200to1500FreeDrain</v>
      </c>
      <c r="G1008" s="28">
        <v>0.71</v>
      </c>
      <c r="H1008" s="28">
        <v>23.3</v>
      </c>
      <c r="I1008" s="34"/>
      <c r="J1008" s="34"/>
      <c r="K1008" s="34"/>
      <c r="L1008" s="34"/>
      <c r="M1008" s="34"/>
      <c r="N1008" s="34"/>
      <c r="O1008" s="34"/>
      <c r="P1008" s="88"/>
    </row>
    <row r="1009" spans="1:16" x14ac:dyDescent="0.3">
      <c r="A1009" s="77" t="s">
        <v>103452</v>
      </c>
      <c r="B1009" s="28" t="s">
        <v>30117</v>
      </c>
      <c r="C1009" s="28" t="s">
        <v>30409</v>
      </c>
      <c r="D1009" s="28" t="s">
        <v>30112</v>
      </c>
      <c r="E1009" s="28" t="s">
        <v>30098</v>
      </c>
      <c r="F1009" s="28" t="str">
        <f>A1009&amp;IF(Lookups!$B$1454="Cymraeg",C1009,B1009)&amp;D1009&amp;E1009</f>
        <v>Coedydd Derw a Safleoedd Ystlumod Meirion / Meirionnydd Oakwoods and Bat SitesOutdoor pig farming1200to1500DrainedAr</v>
      </c>
      <c r="G1009" s="28">
        <v>3.93</v>
      </c>
      <c r="H1009" s="28">
        <v>27.49</v>
      </c>
      <c r="I1009" s="34"/>
      <c r="J1009" s="34"/>
      <c r="K1009" s="34"/>
      <c r="L1009" s="34"/>
      <c r="M1009" s="34"/>
      <c r="N1009" s="34"/>
      <c r="O1009" s="34"/>
      <c r="P1009" s="88"/>
    </row>
    <row r="1010" spans="1:16" x14ac:dyDescent="0.3">
      <c r="A1010" s="77" t="s">
        <v>103452</v>
      </c>
      <c r="B1010" s="28" t="s">
        <v>30117</v>
      </c>
      <c r="C1010" s="28" t="s">
        <v>30409</v>
      </c>
      <c r="D1010" s="28" t="s">
        <v>30112</v>
      </c>
      <c r="E1010" s="28" t="s">
        <v>30101</v>
      </c>
      <c r="F1010" s="28" t="str">
        <f>A1010&amp;IF(Lookups!$B$1454="Cymraeg",C1010,B1010)&amp;D1010&amp;E1010</f>
        <v>Coedydd Derw a Safleoedd Ystlumod Meirion / Meirionnydd Oakwoods and Bat SitesOutdoor pig farming1200to1500DrainedArGr</v>
      </c>
      <c r="G1010" s="28">
        <v>3.66</v>
      </c>
      <c r="H1010" s="28">
        <v>22.54</v>
      </c>
      <c r="I1010" s="34"/>
      <c r="J1010" s="34"/>
      <c r="K1010" s="34"/>
      <c r="L1010" s="34"/>
      <c r="M1010" s="34"/>
      <c r="N1010" s="34"/>
      <c r="O1010" s="34"/>
      <c r="P1010" s="88"/>
    </row>
    <row r="1011" spans="1:16" x14ac:dyDescent="0.3">
      <c r="A1011" s="77" t="s">
        <v>103452</v>
      </c>
      <c r="B1011" s="28" t="s">
        <v>30117</v>
      </c>
      <c r="C1011" s="28" t="s">
        <v>30409</v>
      </c>
      <c r="D1011" s="28" t="s">
        <v>30113</v>
      </c>
      <c r="E1011" s="28" t="s">
        <v>30095</v>
      </c>
      <c r="F1011" s="28" t="str">
        <f>A1011&amp;IF(Lookups!$B$1454="Cymraeg",C1011,B1011)&amp;D1011&amp;E1011</f>
        <v>Coedydd Derw a Safleoedd Ystlumod Meirion / Meirionnydd Oakwoods and Bat SitesOutdoor pig farmingOver1500FreeDrain</v>
      </c>
      <c r="G1011" s="28">
        <v>1.37</v>
      </c>
      <c r="H1011" s="28">
        <v>24.61</v>
      </c>
      <c r="I1011" s="34"/>
      <c r="J1011" s="34"/>
      <c r="K1011" s="34"/>
      <c r="L1011" s="34"/>
      <c r="M1011" s="34"/>
      <c r="N1011" s="34"/>
      <c r="O1011" s="34"/>
      <c r="P1011" s="88"/>
    </row>
    <row r="1012" spans="1:16" x14ac:dyDescent="0.3">
      <c r="A1012" s="77" t="s">
        <v>103452</v>
      </c>
      <c r="B1012" s="28" t="s">
        <v>30117</v>
      </c>
      <c r="C1012" s="28" t="s">
        <v>30409</v>
      </c>
      <c r="D1012" s="28" t="s">
        <v>30113</v>
      </c>
      <c r="E1012" s="28" t="s">
        <v>30098</v>
      </c>
      <c r="F1012" s="28" t="str">
        <f>A1012&amp;IF(Lookups!$B$1454="Cymraeg",C1012,B1012)&amp;D1012&amp;E1012</f>
        <v>Coedydd Derw a Safleoedd Ystlumod Meirion / Meirionnydd Oakwoods and Bat SitesOutdoor pig farmingOver1500DrainedAr</v>
      </c>
      <c r="G1012" s="28">
        <v>5.09</v>
      </c>
      <c r="H1012" s="28">
        <v>33.380000000000003</v>
      </c>
      <c r="I1012" s="34"/>
      <c r="J1012" s="34"/>
      <c r="K1012" s="34"/>
      <c r="L1012" s="34"/>
      <c r="M1012" s="34"/>
      <c r="N1012" s="34"/>
      <c r="O1012" s="34"/>
      <c r="P1012" s="88"/>
    </row>
    <row r="1013" spans="1:16" x14ac:dyDescent="0.3">
      <c r="A1013" s="77" t="s">
        <v>103452</v>
      </c>
      <c r="B1013" s="28" t="s">
        <v>30117</v>
      </c>
      <c r="C1013" s="28" t="s">
        <v>30409</v>
      </c>
      <c r="D1013" s="28" t="s">
        <v>30113</v>
      </c>
      <c r="E1013" s="28" t="s">
        <v>30101</v>
      </c>
      <c r="F1013" s="28" t="str">
        <f>A1013&amp;IF(Lookups!$B$1454="Cymraeg",C1013,B1013)&amp;D1013&amp;E1013</f>
        <v>Coedydd Derw a Safleoedd Ystlumod Meirion / Meirionnydd Oakwoods and Bat SitesOutdoor pig farmingOver1500DrainedArGr</v>
      </c>
      <c r="G1013" s="28">
        <v>7.16</v>
      </c>
      <c r="H1013" s="28">
        <v>28.53</v>
      </c>
      <c r="I1013" s="34"/>
      <c r="J1013" s="34"/>
      <c r="K1013" s="34"/>
      <c r="L1013" s="34"/>
      <c r="M1013" s="34"/>
      <c r="N1013" s="34"/>
      <c r="O1013" s="34"/>
      <c r="P1013" s="88"/>
    </row>
    <row r="1014" spans="1:16" x14ac:dyDescent="0.3">
      <c r="A1014" s="77" t="s">
        <v>103453</v>
      </c>
      <c r="B1014" s="28" t="s">
        <v>50</v>
      </c>
      <c r="C1014" s="28" t="s">
        <v>30119</v>
      </c>
      <c r="D1014" s="28" t="s">
        <v>30163</v>
      </c>
      <c r="E1014" s="28" t="s">
        <v>30095</v>
      </c>
      <c r="F1014" s="28" t="str">
        <f>A1014&amp;IF(Lookups!$B$1454="Cymraeg",C1014,B1014)&amp;D1014&amp;E1014</f>
        <v>River Dee and Bala Lake/ Afon Dyfrdwy a Llyn TegidCereals600to700FreeDrain</v>
      </c>
      <c r="G1014" s="28">
        <v>0.04</v>
      </c>
      <c r="H1014" s="28">
        <v>10.119999999999999</v>
      </c>
      <c r="I1014" s="34"/>
      <c r="J1014" s="34"/>
      <c r="K1014" s="34"/>
      <c r="L1014" s="34"/>
      <c r="M1014" s="34"/>
      <c r="N1014" s="34"/>
      <c r="O1014" s="34"/>
      <c r="P1014" s="88"/>
    </row>
    <row r="1015" spans="1:16" x14ac:dyDescent="0.3">
      <c r="A1015" s="77" t="s">
        <v>103453</v>
      </c>
      <c r="B1015" s="28" t="s">
        <v>50</v>
      </c>
      <c r="C1015" s="28" t="s">
        <v>30119</v>
      </c>
      <c r="D1015" s="28" t="s">
        <v>30163</v>
      </c>
      <c r="E1015" s="28" t="s">
        <v>30098</v>
      </c>
      <c r="F1015" s="28" t="str">
        <f>A1015&amp;IF(Lookups!$B$1454="Cymraeg",C1015,B1015)&amp;D1015&amp;E1015</f>
        <v>River Dee and Bala Lake/ Afon Dyfrdwy a Llyn TegidCereals600to700DrainedAr</v>
      </c>
      <c r="G1015" s="28">
        <v>0.14000000000000001</v>
      </c>
      <c r="H1015" s="28">
        <v>7.65</v>
      </c>
      <c r="I1015" s="34"/>
      <c r="J1015" s="34"/>
      <c r="K1015" s="34"/>
      <c r="L1015" s="34"/>
      <c r="M1015" s="34"/>
      <c r="N1015" s="34"/>
      <c r="O1015" s="34"/>
      <c r="P1015" s="88"/>
    </row>
    <row r="1016" spans="1:16" x14ac:dyDescent="0.3">
      <c r="A1016" s="77" t="s">
        <v>103453</v>
      </c>
      <c r="B1016" s="28" t="s">
        <v>50</v>
      </c>
      <c r="C1016" s="28" t="s">
        <v>30119</v>
      </c>
      <c r="D1016" s="28" t="s">
        <v>30163</v>
      </c>
      <c r="E1016" s="28" t="s">
        <v>30101</v>
      </c>
      <c r="F1016" s="28" t="str">
        <f>A1016&amp;IF(Lookups!$B$1454="Cymraeg",C1016,B1016)&amp;D1016&amp;E1016</f>
        <v>River Dee and Bala Lake/ Afon Dyfrdwy a Llyn TegidCereals600to700DrainedArGr</v>
      </c>
      <c r="G1016" s="28">
        <v>0.34</v>
      </c>
      <c r="H1016" s="28">
        <v>8.1300000000000008</v>
      </c>
      <c r="I1016" s="34"/>
      <c r="J1016" s="34"/>
      <c r="K1016" s="34"/>
      <c r="L1016" s="34"/>
      <c r="M1016" s="34"/>
      <c r="N1016" s="34"/>
      <c r="O1016" s="34"/>
      <c r="P1016" s="88"/>
    </row>
    <row r="1017" spans="1:16" x14ac:dyDescent="0.3">
      <c r="A1017" s="77" t="s">
        <v>103453</v>
      </c>
      <c r="B1017" s="28" t="s">
        <v>50</v>
      </c>
      <c r="C1017" s="28" t="s">
        <v>30119</v>
      </c>
      <c r="D1017" s="28" t="s">
        <v>30110</v>
      </c>
      <c r="E1017" s="28" t="s">
        <v>30095</v>
      </c>
      <c r="F1017" s="28" t="str">
        <f>A1017&amp;IF(Lookups!$B$1454="Cymraeg",C1017,B1017)&amp;D1017&amp;E1017</f>
        <v>River Dee and Bala Lake/ Afon Dyfrdwy a Llyn TegidCereals700to900FreeDrain</v>
      </c>
      <c r="G1017" s="28">
        <v>0.11</v>
      </c>
      <c r="H1017" s="28">
        <v>12.88</v>
      </c>
      <c r="I1017" s="34"/>
      <c r="J1017" s="34"/>
      <c r="K1017" s="34"/>
      <c r="L1017" s="34"/>
      <c r="M1017" s="34"/>
      <c r="N1017" s="34"/>
      <c r="O1017" s="34"/>
      <c r="P1017" s="88"/>
    </row>
    <row r="1018" spans="1:16" x14ac:dyDescent="0.3">
      <c r="A1018" s="77" t="s">
        <v>103453</v>
      </c>
      <c r="B1018" s="28" t="s">
        <v>50</v>
      </c>
      <c r="C1018" s="28" t="s">
        <v>30119</v>
      </c>
      <c r="D1018" s="28" t="s">
        <v>30110</v>
      </c>
      <c r="E1018" s="28" t="s">
        <v>30098</v>
      </c>
      <c r="F1018" s="28" t="str">
        <f>A1018&amp;IF(Lookups!$B$1454="Cymraeg",C1018,B1018)&amp;D1018&amp;E1018</f>
        <v>River Dee and Bala Lake/ Afon Dyfrdwy a Llyn TegidCereals700to900DrainedAr</v>
      </c>
      <c r="G1018" s="28">
        <v>0.31</v>
      </c>
      <c r="H1018" s="28">
        <v>10.43</v>
      </c>
      <c r="I1018" s="34"/>
      <c r="J1018" s="34"/>
      <c r="K1018" s="34"/>
      <c r="L1018" s="34"/>
      <c r="M1018" s="34"/>
      <c r="N1018" s="34"/>
      <c r="O1018" s="34"/>
      <c r="P1018" s="88"/>
    </row>
    <row r="1019" spans="1:16" x14ac:dyDescent="0.3">
      <c r="A1019" s="77" t="s">
        <v>103453</v>
      </c>
      <c r="B1019" s="28" t="s">
        <v>50</v>
      </c>
      <c r="C1019" s="28" t="s">
        <v>30119</v>
      </c>
      <c r="D1019" s="28" t="s">
        <v>30110</v>
      </c>
      <c r="E1019" s="28" t="s">
        <v>30101</v>
      </c>
      <c r="F1019" s="28" t="str">
        <f>A1019&amp;IF(Lookups!$B$1454="Cymraeg",C1019,B1019)&amp;D1019&amp;E1019</f>
        <v>River Dee and Bala Lake/ Afon Dyfrdwy a Llyn TegidCereals700to900DrainedArGr</v>
      </c>
      <c r="G1019" s="28">
        <v>0.6</v>
      </c>
      <c r="H1019" s="28">
        <v>9.42</v>
      </c>
      <c r="I1019" s="34"/>
      <c r="J1019" s="34"/>
      <c r="K1019" s="34"/>
      <c r="L1019" s="34"/>
      <c r="M1019" s="34"/>
      <c r="N1019" s="34"/>
      <c r="O1019" s="34"/>
      <c r="P1019" s="88"/>
    </row>
    <row r="1020" spans="1:16" x14ac:dyDescent="0.3">
      <c r="A1020" s="77" t="s">
        <v>103453</v>
      </c>
      <c r="B1020" s="28" t="s">
        <v>50</v>
      </c>
      <c r="C1020" s="28" t="s">
        <v>30119</v>
      </c>
      <c r="D1020" s="28" t="s">
        <v>30111</v>
      </c>
      <c r="E1020" s="28" t="s">
        <v>30095</v>
      </c>
      <c r="F1020" s="28" t="str">
        <f>A1020&amp;IF(Lookups!$B$1454="Cymraeg",C1020,B1020)&amp;D1020&amp;E1020</f>
        <v>River Dee and Bala Lake/ Afon Dyfrdwy a Llyn TegidCereals900to1200FreeDrain</v>
      </c>
      <c r="G1020" s="28">
        <v>0.19</v>
      </c>
      <c r="H1020" s="28">
        <v>14.11</v>
      </c>
      <c r="I1020" s="34"/>
      <c r="J1020" s="34"/>
      <c r="K1020" s="34"/>
      <c r="L1020" s="34"/>
      <c r="M1020" s="34"/>
      <c r="N1020" s="34"/>
      <c r="O1020" s="34"/>
      <c r="P1020" s="88"/>
    </row>
    <row r="1021" spans="1:16" x14ac:dyDescent="0.3">
      <c r="A1021" s="77" t="s">
        <v>103453</v>
      </c>
      <c r="B1021" s="28" t="s">
        <v>50</v>
      </c>
      <c r="C1021" s="28" t="s">
        <v>30119</v>
      </c>
      <c r="D1021" s="28" t="s">
        <v>30111</v>
      </c>
      <c r="E1021" s="28" t="s">
        <v>30098</v>
      </c>
      <c r="F1021" s="28" t="str">
        <f>A1021&amp;IF(Lookups!$B$1454="Cymraeg",C1021,B1021)&amp;D1021&amp;E1021</f>
        <v>River Dee and Bala Lake/ Afon Dyfrdwy a Llyn TegidCereals900to1200DrainedAr</v>
      </c>
      <c r="G1021" s="28">
        <v>0.59</v>
      </c>
      <c r="H1021" s="28">
        <v>13.81</v>
      </c>
      <c r="I1021" s="34"/>
      <c r="J1021" s="34"/>
      <c r="K1021" s="34"/>
      <c r="L1021" s="34"/>
      <c r="M1021" s="34"/>
      <c r="N1021" s="34"/>
      <c r="O1021" s="34"/>
      <c r="P1021" s="88"/>
    </row>
    <row r="1022" spans="1:16" x14ac:dyDescent="0.3">
      <c r="A1022" s="77" t="s">
        <v>103453</v>
      </c>
      <c r="B1022" s="28" t="s">
        <v>50</v>
      </c>
      <c r="C1022" s="28" t="s">
        <v>30119</v>
      </c>
      <c r="D1022" s="28" t="s">
        <v>30111</v>
      </c>
      <c r="E1022" s="28" t="s">
        <v>30101</v>
      </c>
      <c r="F1022" s="28" t="str">
        <f>A1022&amp;IF(Lookups!$B$1454="Cymraeg",C1022,B1022)&amp;D1022&amp;E1022</f>
        <v>River Dee and Bala Lake/ Afon Dyfrdwy a Llyn TegidCereals900to1200DrainedArGr</v>
      </c>
      <c r="G1022" s="28">
        <v>1.02</v>
      </c>
      <c r="H1022" s="28">
        <v>11.92</v>
      </c>
      <c r="I1022" s="34"/>
      <c r="J1022" s="34"/>
      <c r="K1022" s="34"/>
      <c r="L1022" s="34"/>
      <c r="M1022" s="34"/>
      <c r="N1022" s="34"/>
      <c r="O1022" s="34"/>
      <c r="P1022" s="88"/>
    </row>
    <row r="1023" spans="1:16" x14ac:dyDescent="0.3">
      <c r="A1023" s="77" t="s">
        <v>103453</v>
      </c>
      <c r="B1023" s="28" t="s">
        <v>50</v>
      </c>
      <c r="C1023" s="28" t="s">
        <v>30119</v>
      </c>
      <c r="D1023" s="28" t="s">
        <v>30112</v>
      </c>
      <c r="E1023" s="28" t="s">
        <v>30095</v>
      </c>
      <c r="F1023" s="28" t="str">
        <f>A1023&amp;IF(Lookups!$B$1454="Cymraeg",C1023,B1023)&amp;D1023&amp;E1023</f>
        <v>River Dee and Bala Lake/ Afon Dyfrdwy a Llyn TegidCereals1200to1500FreeDrain</v>
      </c>
      <c r="G1023" s="28">
        <v>0.28000000000000003</v>
      </c>
      <c r="H1023" s="28">
        <v>14.61</v>
      </c>
      <c r="I1023" s="34"/>
      <c r="J1023" s="34"/>
      <c r="K1023" s="34"/>
      <c r="L1023" s="34"/>
      <c r="M1023" s="34"/>
      <c r="N1023" s="34"/>
      <c r="O1023" s="34"/>
      <c r="P1023" s="88"/>
    </row>
    <row r="1024" spans="1:16" x14ac:dyDescent="0.3">
      <c r="A1024" s="77" t="s">
        <v>103453</v>
      </c>
      <c r="B1024" s="28" t="s">
        <v>50</v>
      </c>
      <c r="C1024" s="28" t="s">
        <v>30119</v>
      </c>
      <c r="D1024" s="28" t="s">
        <v>30112</v>
      </c>
      <c r="E1024" s="28" t="s">
        <v>30098</v>
      </c>
      <c r="F1024" s="28" t="str">
        <f>A1024&amp;IF(Lookups!$B$1454="Cymraeg",C1024,B1024)&amp;D1024&amp;E1024</f>
        <v>River Dee and Bala Lake/ Afon Dyfrdwy a Llyn TegidCereals1200to1500DrainedAr</v>
      </c>
      <c r="G1024" s="28">
        <v>0.94</v>
      </c>
      <c r="H1024" s="28">
        <v>16.920000000000002</v>
      </c>
      <c r="I1024" s="34"/>
      <c r="J1024" s="34"/>
      <c r="K1024" s="34"/>
      <c r="L1024" s="34"/>
      <c r="M1024" s="34"/>
      <c r="N1024" s="34"/>
      <c r="O1024" s="34"/>
      <c r="P1024" s="88"/>
    </row>
    <row r="1025" spans="1:16" x14ac:dyDescent="0.3">
      <c r="A1025" s="77" t="s">
        <v>103453</v>
      </c>
      <c r="B1025" s="28" t="s">
        <v>50</v>
      </c>
      <c r="C1025" s="28" t="s">
        <v>30119</v>
      </c>
      <c r="D1025" s="28" t="s">
        <v>30112</v>
      </c>
      <c r="E1025" s="28" t="s">
        <v>30101</v>
      </c>
      <c r="F1025" s="28" t="str">
        <f>A1025&amp;IF(Lookups!$B$1454="Cymraeg",C1025,B1025)&amp;D1025&amp;E1025</f>
        <v>River Dee and Bala Lake/ Afon Dyfrdwy a Llyn TegidCereals1200to1500DrainedArGr</v>
      </c>
      <c r="G1025" s="28">
        <v>1.51</v>
      </c>
      <c r="H1025" s="28">
        <v>15.12</v>
      </c>
      <c r="I1025" s="34"/>
      <c r="J1025" s="34"/>
      <c r="K1025" s="34"/>
      <c r="L1025" s="34"/>
      <c r="M1025" s="34"/>
      <c r="N1025" s="34"/>
      <c r="O1025" s="34"/>
      <c r="P1025" s="88"/>
    </row>
    <row r="1026" spans="1:16" x14ac:dyDescent="0.3">
      <c r="A1026" s="77" t="s">
        <v>103453</v>
      </c>
      <c r="B1026" s="28" t="s">
        <v>50</v>
      </c>
      <c r="C1026" s="28" t="s">
        <v>30119</v>
      </c>
      <c r="D1026" s="28" t="s">
        <v>30113</v>
      </c>
      <c r="E1026" s="28" t="s">
        <v>30095</v>
      </c>
      <c r="F1026" s="28" t="str">
        <f>A1026&amp;IF(Lookups!$B$1454="Cymraeg",C1026,B1026)&amp;D1026&amp;E1026</f>
        <v>River Dee and Bala Lake/ Afon Dyfrdwy a Llyn TegidCerealsOver1500FreeDrain</v>
      </c>
      <c r="G1026" s="28">
        <v>0.49</v>
      </c>
      <c r="H1026" s="28">
        <v>14.87</v>
      </c>
      <c r="I1026" s="34"/>
      <c r="J1026" s="34"/>
      <c r="K1026" s="34"/>
      <c r="L1026" s="34"/>
      <c r="M1026" s="34"/>
      <c r="N1026" s="34"/>
      <c r="O1026" s="34"/>
      <c r="P1026" s="88"/>
    </row>
    <row r="1027" spans="1:16" x14ac:dyDescent="0.3">
      <c r="A1027" s="77" t="s">
        <v>103453</v>
      </c>
      <c r="B1027" s="28" t="s">
        <v>50</v>
      </c>
      <c r="C1027" s="28" t="s">
        <v>30119</v>
      </c>
      <c r="D1027" s="28" t="s">
        <v>30113</v>
      </c>
      <c r="E1027" s="28" t="s">
        <v>30098</v>
      </c>
      <c r="F1027" s="28" t="str">
        <f>A1027&amp;IF(Lookups!$B$1454="Cymraeg",C1027,B1027)&amp;D1027&amp;E1027</f>
        <v>River Dee and Bala Lake/ Afon Dyfrdwy a Llyn TegidCerealsOver1500DrainedAr</v>
      </c>
      <c r="G1027" s="28">
        <v>1.26</v>
      </c>
      <c r="H1027" s="28">
        <v>20.11</v>
      </c>
      <c r="I1027" s="34"/>
      <c r="J1027" s="34"/>
      <c r="K1027" s="34"/>
      <c r="L1027" s="34"/>
      <c r="M1027" s="34"/>
      <c r="N1027" s="34"/>
      <c r="O1027" s="34"/>
      <c r="P1027" s="88"/>
    </row>
    <row r="1028" spans="1:16" x14ac:dyDescent="0.3">
      <c r="A1028" s="77" t="s">
        <v>103453</v>
      </c>
      <c r="B1028" s="28" t="s">
        <v>50</v>
      </c>
      <c r="C1028" s="28" t="s">
        <v>30119</v>
      </c>
      <c r="D1028" s="28" t="s">
        <v>30113</v>
      </c>
      <c r="E1028" s="28" t="s">
        <v>30101</v>
      </c>
      <c r="F1028" s="28" t="str">
        <f>A1028&amp;IF(Lookups!$B$1454="Cymraeg",C1028,B1028)&amp;D1028&amp;E1028</f>
        <v>River Dee and Bala Lake/ Afon Dyfrdwy a Llyn TegidCerealsOver1500DrainedArGr</v>
      </c>
      <c r="G1028" s="28">
        <v>2.64</v>
      </c>
      <c r="H1028" s="28">
        <v>19.57</v>
      </c>
      <c r="I1028" s="34"/>
      <c r="J1028" s="34"/>
      <c r="K1028" s="34"/>
      <c r="L1028" s="34"/>
      <c r="M1028" s="34"/>
      <c r="N1028" s="34"/>
      <c r="O1028" s="34"/>
      <c r="P1028" s="88"/>
    </row>
    <row r="1029" spans="1:16" x14ac:dyDescent="0.3">
      <c r="A1029" s="77" t="s">
        <v>103453</v>
      </c>
      <c r="B1029" s="28" t="s">
        <v>30114</v>
      </c>
      <c r="C1029" s="28" t="s">
        <v>30120</v>
      </c>
      <c r="D1029" s="28" t="s">
        <v>30163</v>
      </c>
      <c r="E1029" s="28" t="s">
        <v>30095</v>
      </c>
      <c r="F1029" s="28" t="str">
        <f>A1029&amp;IF(Lookups!$B$1454="Cymraeg",C1029,B1029)&amp;D1029&amp;E1029</f>
        <v>River Dee and Bala Lake/ Afon Dyfrdwy a Llyn TegidGeneral cropping600to700FreeDrain</v>
      </c>
      <c r="G1029" s="28">
        <v>0.04</v>
      </c>
      <c r="H1029" s="28">
        <v>5.45</v>
      </c>
      <c r="I1029" s="34"/>
      <c r="J1029" s="34"/>
      <c r="K1029" s="34"/>
      <c r="L1029" s="34"/>
      <c r="M1029" s="34"/>
      <c r="N1029" s="34"/>
      <c r="O1029" s="34"/>
      <c r="P1029" s="88"/>
    </row>
    <row r="1030" spans="1:16" x14ac:dyDescent="0.3">
      <c r="A1030" s="77" t="s">
        <v>103453</v>
      </c>
      <c r="B1030" s="28" t="s">
        <v>30114</v>
      </c>
      <c r="C1030" s="28" t="s">
        <v>30120</v>
      </c>
      <c r="D1030" s="28" t="s">
        <v>30163</v>
      </c>
      <c r="E1030" s="28" t="s">
        <v>30098</v>
      </c>
      <c r="F1030" s="28" t="str">
        <f>A1030&amp;IF(Lookups!$B$1454="Cymraeg",C1030,B1030)&amp;D1030&amp;E1030</f>
        <v>River Dee and Bala Lake/ Afon Dyfrdwy a Llyn TegidGeneral cropping600to700DrainedAr</v>
      </c>
      <c r="G1030" s="28">
        <v>0.08</v>
      </c>
      <c r="H1030" s="28">
        <v>3.86</v>
      </c>
      <c r="I1030" s="34"/>
      <c r="J1030" s="34"/>
      <c r="K1030" s="34"/>
      <c r="L1030" s="34"/>
      <c r="M1030" s="34"/>
      <c r="N1030" s="34"/>
      <c r="O1030" s="34"/>
      <c r="P1030" s="88"/>
    </row>
    <row r="1031" spans="1:16" x14ac:dyDescent="0.3">
      <c r="A1031" s="77" t="s">
        <v>103453</v>
      </c>
      <c r="B1031" s="28" t="s">
        <v>30114</v>
      </c>
      <c r="C1031" s="28" t="s">
        <v>30120</v>
      </c>
      <c r="D1031" s="28" t="s">
        <v>30163</v>
      </c>
      <c r="E1031" s="28" t="s">
        <v>30101</v>
      </c>
      <c r="F1031" s="28" t="str">
        <f>A1031&amp;IF(Lookups!$B$1454="Cymraeg",C1031,B1031)&amp;D1031&amp;E1031</f>
        <v>River Dee and Bala Lake/ Afon Dyfrdwy a Llyn TegidGeneral cropping600to700DrainedArGr</v>
      </c>
      <c r="G1031" s="28">
        <v>0.26</v>
      </c>
      <c r="H1031" s="28">
        <v>3.64</v>
      </c>
      <c r="I1031" s="34"/>
      <c r="J1031" s="34"/>
      <c r="K1031" s="34"/>
      <c r="L1031" s="34"/>
      <c r="M1031" s="34"/>
      <c r="N1031" s="34"/>
      <c r="O1031" s="34"/>
      <c r="P1031" s="88"/>
    </row>
    <row r="1032" spans="1:16" x14ac:dyDescent="0.3">
      <c r="A1032" s="77" t="s">
        <v>103453</v>
      </c>
      <c r="B1032" s="28" t="s">
        <v>30114</v>
      </c>
      <c r="C1032" s="28" t="s">
        <v>30120</v>
      </c>
      <c r="D1032" s="28" t="s">
        <v>30110</v>
      </c>
      <c r="E1032" s="28" t="s">
        <v>30095</v>
      </c>
      <c r="F1032" s="28" t="str">
        <f>A1032&amp;IF(Lookups!$B$1454="Cymraeg",C1032,B1032)&amp;D1032&amp;E1032</f>
        <v>River Dee and Bala Lake/ Afon Dyfrdwy a Llyn TegidGeneral cropping700to900FreeDrain</v>
      </c>
      <c r="G1032" s="28">
        <v>0.09</v>
      </c>
      <c r="H1032" s="28">
        <v>6.9</v>
      </c>
      <c r="I1032" s="34"/>
      <c r="J1032" s="34"/>
      <c r="K1032" s="34"/>
      <c r="L1032" s="34"/>
      <c r="M1032" s="34"/>
      <c r="N1032" s="34"/>
      <c r="O1032" s="34"/>
      <c r="P1032" s="88"/>
    </row>
    <row r="1033" spans="1:16" x14ac:dyDescent="0.3">
      <c r="A1033" s="77" t="s">
        <v>103453</v>
      </c>
      <c r="B1033" s="28" t="s">
        <v>30114</v>
      </c>
      <c r="C1033" s="28" t="s">
        <v>30120</v>
      </c>
      <c r="D1033" s="28" t="s">
        <v>30110</v>
      </c>
      <c r="E1033" s="28" t="s">
        <v>30098</v>
      </c>
      <c r="F1033" s="28" t="str">
        <f>A1033&amp;IF(Lookups!$B$1454="Cymraeg",C1033,B1033)&amp;D1033&amp;E1033</f>
        <v>River Dee and Bala Lake/ Afon Dyfrdwy a Llyn TegidGeneral cropping700to900DrainedAr</v>
      </c>
      <c r="G1033" s="28">
        <v>0.18</v>
      </c>
      <c r="H1033" s="28">
        <v>5.35</v>
      </c>
      <c r="I1033" s="34"/>
      <c r="J1033" s="34"/>
      <c r="K1033" s="34"/>
      <c r="L1033" s="34"/>
      <c r="M1033" s="34"/>
      <c r="N1033" s="34"/>
      <c r="O1033" s="34"/>
      <c r="P1033" s="88"/>
    </row>
    <row r="1034" spans="1:16" x14ac:dyDescent="0.3">
      <c r="A1034" s="77" t="s">
        <v>103453</v>
      </c>
      <c r="B1034" s="28" t="s">
        <v>30114</v>
      </c>
      <c r="C1034" s="28" t="s">
        <v>30120</v>
      </c>
      <c r="D1034" s="28" t="s">
        <v>30110</v>
      </c>
      <c r="E1034" s="28" t="s">
        <v>30101</v>
      </c>
      <c r="F1034" s="28" t="str">
        <f>A1034&amp;IF(Lookups!$B$1454="Cymraeg",C1034,B1034)&amp;D1034&amp;E1034</f>
        <v>River Dee and Bala Lake/ Afon Dyfrdwy a Llyn TegidGeneral cropping700to900DrainedArGr</v>
      </c>
      <c r="G1034" s="28">
        <v>0.46</v>
      </c>
      <c r="H1034" s="28">
        <v>4.33</v>
      </c>
      <c r="I1034" s="34"/>
      <c r="J1034" s="34"/>
      <c r="K1034" s="34"/>
      <c r="L1034" s="34"/>
      <c r="M1034" s="34"/>
      <c r="N1034" s="34"/>
      <c r="O1034" s="34"/>
      <c r="P1034" s="88"/>
    </row>
    <row r="1035" spans="1:16" x14ac:dyDescent="0.3">
      <c r="A1035" s="77" t="s">
        <v>103453</v>
      </c>
      <c r="B1035" s="28" t="s">
        <v>30114</v>
      </c>
      <c r="C1035" s="28" t="s">
        <v>30120</v>
      </c>
      <c r="D1035" s="28" t="s">
        <v>30111</v>
      </c>
      <c r="E1035" s="28" t="s">
        <v>30095</v>
      </c>
      <c r="F1035" s="28" t="str">
        <f>A1035&amp;IF(Lookups!$B$1454="Cymraeg",C1035,B1035)&amp;D1035&amp;E1035</f>
        <v>River Dee and Bala Lake/ Afon Dyfrdwy a Llyn TegidGeneral cropping900to1200FreeDrain</v>
      </c>
      <c r="G1035" s="28">
        <v>0.15</v>
      </c>
      <c r="H1035" s="28">
        <v>7.55</v>
      </c>
      <c r="I1035" s="34"/>
      <c r="J1035" s="34"/>
      <c r="K1035" s="34"/>
      <c r="L1035" s="34"/>
      <c r="M1035" s="34"/>
      <c r="N1035" s="34"/>
      <c r="O1035" s="34"/>
      <c r="P1035" s="88"/>
    </row>
    <row r="1036" spans="1:16" x14ac:dyDescent="0.3">
      <c r="A1036" s="77" t="s">
        <v>103453</v>
      </c>
      <c r="B1036" s="28" t="s">
        <v>30114</v>
      </c>
      <c r="C1036" s="28" t="s">
        <v>30120</v>
      </c>
      <c r="D1036" s="28" t="s">
        <v>30111</v>
      </c>
      <c r="E1036" s="28" t="s">
        <v>30098</v>
      </c>
      <c r="F1036" s="28" t="str">
        <f>A1036&amp;IF(Lookups!$B$1454="Cymraeg",C1036,B1036)&amp;D1036&amp;E1036</f>
        <v>River Dee and Bala Lake/ Afon Dyfrdwy a Llyn TegidGeneral cropping900to1200DrainedAr</v>
      </c>
      <c r="G1036" s="28">
        <v>0.35</v>
      </c>
      <c r="H1036" s="28">
        <v>6.99</v>
      </c>
      <c r="I1036" s="34"/>
      <c r="J1036" s="34"/>
      <c r="K1036" s="34"/>
      <c r="L1036" s="34"/>
      <c r="M1036" s="34"/>
      <c r="N1036" s="34"/>
      <c r="O1036" s="34"/>
      <c r="P1036" s="88"/>
    </row>
    <row r="1037" spans="1:16" x14ac:dyDescent="0.3">
      <c r="A1037" s="77" t="s">
        <v>103453</v>
      </c>
      <c r="B1037" s="28" t="s">
        <v>30114</v>
      </c>
      <c r="C1037" s="28" t="s">
        <v>30120</v>
      </c>
      <c r="D1037" s="28" t="s">
        <v>30111</v>
      </c>
      <c r="E1037" s="28" t="s">
        <v>30101</v>
      </c>
      <c r="F1037" s="28" t="str">
        <f>A1037&amp;IF(Lookups!$B$1454="Cymraeg",C1037,B1037)&amp;D1037&amp;E1037</f>
        <v>River Dee and Bala Lake/ Afon Dyfrdwy a Llyn TegidGeneral cropping900to1200DrainedArGr</v>
      </c>
      <c r="G1037" s="28">
        <v>0.83</v>
      </c>
      <c r="H1037" s="28">
        <v>5.82</v>
      </c>
      <c r="I1037" s="34"/>
      <c r="J1037" s="34"/>
      <c r="K1037" s="34"/>
      <c r="L1037" s="34"/>
      <c r="M1037" s="34"/>
      <c r="N1037" s="34"/>
      <c r="O1037" s="34"/>
      <c r="P1037" s="88"/>
    </row>
    <row r="1038" spans="1:16" x14ac:dyDescent="0.3">
      <c r="A1038" s="77" t="s">
        <v>103453</v>
      </c>
      <c r="B1038" s="28" t="s">
        <v>30114</v>
      </c>
      <c r="C1038" s="28" t="s">
        <v>30120</v>
      </c>
      <c r="D1038" s="28" t="s">
        <v>30112</v>
      </c>
      <c r="E1038" s="28" t="s">
        <v>30095</v>
      </c>
      <c r="F1038" s="28" t="str">
        <f>A1038&amp;IF(Lookups!$B$1454="Cymraeg",C1038,B1038)&amp;D1038&amp;E1038</f>
        <v>River Dee and Bala Lake/ Afon Dyfrdwy a Llyn TegidGeneral cropping1200to1500FreeDrain</v>
      </c>
      <c r="G1038" s="28">
        <v>0.23</v>
      </c>
      <c r="H1038" s="28">
        <v>7.84</v>
      </c>
      <c r="I1038" s="34"/>
      <c r="J1038" s="34"/>
      <c r="K1038" s="34"/>
      <c r="L1038" s="34"/>
      <c r="M1038" s="34"/>
      <c r="N1038" s="34"/>
      <c r="O1038" s="34"/>
      <c r="P1038" s="88"/>
    </row>
    <row r="1039" spans="1:16" x14ac:dyDescent="0.3">
      <c r="A1039" s="77" t="s">
        <v>103453</v>
      </c>
      <c r="B1039" s="28" t="s">
        <v>30114</v>
      </c>
      <c r="C1039" s="28" t="s">
        <v>30120</v>
      </c>
      <c r="D1039" s="28" t="s">
        <v>30112</v>
      </c>
      <c r="E1039" s="28" t="s">
        <v>30098</v>
      </c>
      <c r="F1039" s="28" t="str">
        <f>A1039&amp;IF(Lookups!$B$1454="Cymraeg",C1039,B1039)&amp;D1039&amp;E1039</f>
        <v>River Dee and Bala Lake/ Afon Dyfrdwy a Llyn TegidGeneral cropping1200to1500DrainedAr</v>
      </c>
      <c r="G1039" s="28">
        <v>0.56999999999999995</v>
      </c>
      <c r="H1039" s="28">
        <v>8.5</v>
      </c>
      <c r="I1039" s="34"/>
      <c r="J1039" s="34"/>
      <c r="K1039" s="34"/>
      <c r="L1039" s="34"/>
      <c r="M1039" s="34"/>
      <c r="N1039" s="34"/>
      <c r="O1039" s="34"/>
      <c r="P1039" s="88"/>
    </row>
    <row r="1040" spans="1:16" x14ac:dyDescent="0.3">
      <c r="A1040" s="77" t="s">
        <v>103453</v>
      </c>
      <c r="B1040" s="28" t="s">
        <v>30114</v>
      </c>
      <c r="C1040" s="28" t="s">
        <v>30120</v>
      </c>
      <c r="D1040" s="28" t="s">
        <v>30112</v>
      </c>
      <c r="E1040" s="28" t="s">
        <v>30101</v>
      </c>
      <c r="F1040" s="28" t="str">
        <f>A1040&amp;IF(Lookups!$B$1454="Cymraeg",C1040,B1040)&amp;D1040&amp;E1040</f>
        <v>River Dee and Bala Lake/ Afon Dyfrdwy a Llyn TegidGeneral cropping1200to1500DrainedArGr</v>
      </c>
      <c r="G1040" s="28">
        <v>1.28</v>
      </c>
      <c r="H1040" s="28">
        <v>7.73</v>
      </c>
      <c r="I1040" s="34"/>
      <c r="J1040" s="34"/>
      <c r="K1040" s="34"/>
      <c r="L1040" s="34"/>
      <c r="M1040" s="34"/>
      <c r="N1040" s="34"/>
      <c r="O1040" s="34"/>
      <c r="P1040" s="88"/>
    </row>
    <row r="1041" spans="1:16" x14ac:dyDescent="0.3">
      <c r="A1041" s="77" t="s">
        <v>103453</v>
      </c>
      <c r="B1041" s="28" t="s">
        <v>30114</v>
      </c>
      <c r="C1041" s="28" t="s">
        <v>30120</v>
      </c>
      <c r="D1041" s="28" t="s">
        <v>30113</v>
      </c>
      <c r="E1041" s="28" t="s">
        <v>30095</v>
      </c>
      <c r="F1041" s="28" t="str">
        <f>A1041&amp;IF(Lookups!$B$1454="Cymraeg",C1041,B1041)&amp;D1041&amp;E1041</f>
        <v>River Dee and Bala Lake/ Afon Dyfrdwy a Llyn TegidGeneral croppingOver1500FreeDrain</v>
      </c>
      <c r="G1041" s="28">
        <v>0.4</v>
      </c>
      <c r="H1041" s="28">
        <v>7.8</v>
      </c>
      <c r="I1041" s="34"/>
      <c r="J1041" s="34"/>
      <c r="K1041" s="34"/>
      <c r="L1041" s="34"/>
      <c r="M1041" s="34"/>
      <c r="N1041" s="34"/>
      <c r="O1041" s="34"/>
      <c r="P1041" s="88"/>
    </row>
    <row r="1042" spans="1:16" x14ac:dyDescent="0.3">
      <c r="A1042" s="77" t="s">
        <v>103453</v>
      </c>
      <c r="B1042" s="28" t="s">
        <v>30114</v>
      </c>
      <c r="C1042" s="28" t="s">
        <v>30120</v>
      </c>
      <c r="D1042" s="28" t="s">
        <v>30113</v>
      </c>
      <c r="E1042" s="28" t="s">
        <v>30098</v>
      </c>
      <c r="F1042" s="28" t="str">
        <f>A1042&amp;IF(Lookups!$B$1454="Cymraeg",C1042,B1042)&amp;D1042&amp;E1042</f>
        <v>River Dee and Bala Lake/ Afon Dyfrdwy a Llyn TegidGeneral croppingOver1500DrainedAr</v>
      </c>
      <c r="G1042" s="28">
        <v>0.77</v>
      </c>
      <c r="H1042" s="28">
        <v>9.89</v>
      </c>
      <c r="I1042" s="34"/>
      <c r="J1042" s="34"/>
      <c r="K1042" s="34"/>
      <c r="L1042" s="34"/>
      <c r="M1042" s="34"/>
      <c r="N1042" s="34"/>
      <c r="O1042" s="34"/>
      <c r="P1042" s="88"/>
    </row>
    <row r="1043" spans="1:16" x14ac:dyDescent="0.3">
      <c r="A1043" s="77" t="s">
        <v>103453</v>
      </c>
      <c r="B1043" s="28" t="s">
        <v>30114</v>
      </c>
      <c r="C1043" s="28" t="s">
        <v>30120</v>
      </c>
      <c r="D1043" s="28" t="s">
        <v>30113</v>
      </c>
      <c r="E1043" s="28" t="s">
        <v>30101</v>
      </c>
      <c r="F1043" s="28" t="str">
        <f>A1043&amp;IF(Lookups!$B$1454="Cymraeg",C1043,B1043)&amp;D1043&amp;E1043</f>
        <v>River Dee and Bala Lake/ Afon Dyfrdwy a Llyn TegidGeneral croppingOver1500DrainedArGr</v>
      </c>
      <c r="G1043" s="28">
        <v>2.15</v>
      </c>
      <c r="H1043" s="28">
        <v>10.41</v>
      </c>
      <c r="I1043" s="34"/>
      <c r="J1043" s="34"/>
      <c r="K1043" s="34"/>
      <c r="L1043" s="34"/>
      <c r="M1043" s="34"/>
      <c r="N1043" s="34"/>
      <c r="O1043" s="34"/>
      <c r="P1043" s="88"/>
    </row>
    <row r="1044" spans="1:16" x14ac:dyDescent="0.3">
      <c r="A1044" s="77" t="s">
        <v>103453</v>
      </c>
      <c r="B1044" s="28" t="s">
        <v>52</v>
      </c>
      <c r="C1044" s="28" t="s">
        <v>30121</v>
      </c>
      <c r="D1044" s="28" t="s">
        <v>30163</v>
      </c>
      <c r="E1044" s="28" t="s">
        <v>30095</v>
      </c>
      <c r="F1044" s="28" t="str">
        <f>A1044&amp;IF(Lookups!$B$1454="Cymraeg",C1044,B1044)&amp;D1044&amp;E1044</f>
        <v>River Dee and Bala Lake/ Afon Dyfrdwy a Llyn TegidHorticulture600to700FreeDrain</v>
      </c>
      <c r="G1044" s="28">
        <v>0.04</v>
      </c>
      <c r="H1044" s="28">
        <v>6.92</v>
      </c>
      <c r="I1044" s="34"/>
      <c r="J1044" s="34"/>
      <c r="K1044" s="34"/>
      <c r="L1044" s="34"/>
      <c r="M1044" s="34"/>
      <c r="N1044" s="34"/>
      <c r="O1044" s="34"/>
      <c r="P1044" s="88"/>
    </row>
    <row r="1045" spans="1:16" x14ac:dyDescent="0.3">
      <c r="A1045" s="77" t="s">
        <v>103453</v>
      </c>
      <c r="B1045" s="28" t="s">
        <v>52</v>
      </c>
      <c r="C1045" s="28" t="s">
        <v>30121</v>
      </c>
      <c r="D1045" s="28" t="s">
        <v>30163</v>
      </c>
      <c r="E1045" s="28" t="s">
        <v>30098</v>
      </c>
      <c r="F1045" s="28" t="str">
        <f>A1045&amp;IF(Lookups!$B$1454="Cymraeg",C1045,B1045)&amp;D1045&amp;E1045</f>
        <v>River Dee and Bala Lake/ Afon Dyfrdwy a Llyn TegidHorticulture600to700DrainedAr</v>
      </c>
      <c r="G1045" s="28">
        <v>0.11</v>
      </c>
      <c r="H1045" s="28">
        <v>4.8899999999999997</v>
      </c>
      <c r="I1045" s="34"/>
      <c r="J1045" s="34"/>
      <c r="K1045" s="34"/>
      <c r="L1045" s="34"/>
      <c r="M1045" s="34"/>
      <c r="N1045" s="34"/>
      <c r="O1045" s="34"/>
      <c r="P1045" s="88"/>
    </row>
    <row r="1046" spans="1:16" x14ac:dyDescent="0.3">
      <c r="A1046" s="77" t="s">
        <v>103453</v>
      </c>
      <c r="B1046" s="28" t="s">
        <v>52</v>
      </c>
      <c r="C1046" s="28" t="s">
        <v>30121</v>
      </c>
      <c r="D1046" s="28" t="s">
        <v>30163</v>
      </c>
      <c r="E1046" s="28" t="s">
        <v>30101</v>
      </c>
      <c r="F1046" s="28" t="str">
        <f>A1046&amp;IF(Lookups!$B$1454="Cymraeg",C1046,B1046)&amp;D1046&amp;E1046</f>
        <v>River Dee and Bala Lake/ Afon Dyfrdwy a Llyn TegidHorticulture600to700DrainedArGr</v>
      </c>
      <c r="G1046" s="28">
        <v>0.28000000000000003</v>
      </c>
      <c r="H1046" s="28">
        <v>4.76</v>
      </c>
      <c r="I1046" s="34"/>
      <c r="J1046" s="34"/>
      <c r="K1046" s="34"/>
      <c r="L1046" s="34"/>
      <c r="M1046" s="34"/>
      <c r="N1046" s="34"/>
      <c r="O1046" s="34"/>
      <c r="P1046" s="88"/>
    </row>
    <row r="1047" spans="1:16" x14ac:dyDescent="0.3">
      <c r="A1047" s="77" t="s">
        <v>103453</v>
      </c>
      <c r="B1047" s="28" t="s">
        <v>52</v>
      </c>
      <c r="C1047" s="28" t="s">
        <v>30121</v>
      </c>
      <c r="D1047" s="28" t="s">
        <v>30110</v>
      </c>
      <c r="E1047" s="28" t="s">
        <v>30095</v>
      </c>
      <c r="F1047" s="28" t="str">
        <f>A1047&amp;IF(Lookups!$B$1454="Cymraeg",C1047,B1047)&amp;D1047&amp;E1047</f>
        <v>River Dee and Bala Lake/ Afon Dyfrdwy a Llyn TegidHorticulture700to900FreeDrain</v>
      </c>
      <c r="G1047" s="28">
        <v>0.09</v>
      </c>
      <c r="H1047" s="28">
        <v>8.58</v>
      </c>
      <c r="I1047" s="34"/>
      <c r="J1047" s="34"/>
      <c r="K1047" s="34"/>
      <c r="L1047" s="34"/>
      <c r="M1047" s="34"/>
      <c r="N1047" s="34"/>
      <c r="O1047" s="34"/>
      <c r="P1047" s="88"/>
    </row>
    <row r="1048" spans="1:16" x14ac:dyDescent="0.3">
      <c r="A1048" s="77" t="s">
        <v>103453</v>
      </c>
      <c r="B1048" s="28" t="s">
        <v>52</v>
      </c>
      <c r="C1048" s="28" t="s">
        <v>30121</v>
      </c>
      <c r="D1048" s="28" t="s">
        <v>30110</v>
      </c>
      <c r="E1048" s="28" t="s">
        <v>30098</v>
      </c>
      <c r="F1048" s="28" t="str">
        <f>A1048&amp;IF(Lookups!$B$1454="Cymraeg",C1048,B1048)&amp;D1048&amp;E1048</f>
        <v>River Dee and Bala Lake/ Afon Dyfrdwy a Llyn TegidHorticulture700to900DrainedAr</v>
      </c>
      <c r="G1048" s="28">
        <v>0.24</v>
      </c>
      <c r="H1048" s="28">
        <v>6.53</v>
      </c>
      <c r="I1048" s="34"/>
      <c r="J1048" s="34"/>
      <c r="K1048" s="34"/>
      <c r="L1048" s="34"/>
      <c r="M1048" s="34"/>
      <c r="N1048" s="34"/>
      <c r="O1048" s="34"/>
      <c r="P1048" s="88"/>
    </row>
    <row r="1049" spans="1:16" x14ac:dyDescent="0.3">
      <c r="A1049" s="77" t="s">
        <v>103453</v>
      </c>
      <c r="B1049" s="28" t="s">
        <v>52</v>
      </c>
      <c r="C1049" s="28" t="s">
        <v>30121</v>
      </c>
      <c r="D1049" s="28" t="s">
        <v>30110</v>
      </c>
      <c r="E1049" s="28" t="s">
        <v>30101</v>
      </c>
      <c r="F1049" s="28" t="str">
        <f>A1049&amp;IF(Lookups!$B$1454="Cymraeg",C1049,B1049)&amp;D1049&amp;E1049</f>
        <v>River Dee and Bala Lake/ Afon Dyfrdwy a Llyn TegidHorticulture700to900DrainedArGr</v>
      </c>
      <c r="G1049" s="28">
        <v>0.5</v>
      </c>
      <c r="H1049" s="28">
        <v>5.47</v>
      </c>
      <c r="I1049" s="34"/>
      <c r="J1049" s="34"/>
      <c r="K1049" s="34"/>
      <c r="L1049" s="34"/>
      <c r="M1049" s="34"/>
      <c r="N1049" s="34"/>
      <c r="O1049" s="34"/>
      <c r="P1049" s="88"/>
    </row>
    <row r="1050" spans="1:16" x14ac:dyDescent="0.3">
      <c r="A1050" s="77" t="s">
        <v>103453</v>
      </c>
      <c r="B1050" s="28" t="s">
        <v>52</v>
      </c>
      <c r="C1050" s="28" t="s">
        <v>30121</v>
      </c>
      <c r="D1050" s="28" t="s">
        <v>30111</v>
      </c>
      <c r="E1050" s="28" t="s">
        <v>30095</v>
      </c>
      <c r="F1050" s="28" t="str">
        <f>A1050&amp;IF(Lookups!$B$1454="Cymraeg",C1050,B1050)&amp;D1050&amp;E1050</f>
        <v>River Dee and Bala Lake/ Afon Dyfrdwy a Llyn TegidHorticulture900to1200FreeDrain</v>
      </c>
      <c r="G1050" s="28">
        <v>0.17</v>
      </c>
      <c r="H1050" s="28">
        <v>9.44</v>
      </c>
      <c r="I1050" s="34"/>
      <c r="J1050" s="34"/>
      <c r="K1050" s="34"/>
      <c r="L1050" s="34"/>
      <c r="M1050" s="34"/>
      <c r="N1050" s="34"/>
      <c r="O1050" s="34"/>
      <c r="P1050" s="88"/>
    </row>
    <row r="1051" spans="1:16" x14ac:dyDescent="0.3">
      <c r="A1051" s="77" t="s">
        <v>103453</v>
      </c>
      <c r="B1051" s="28" t="s">
        <v>52</v>
      </c>
      <c r="C1051" s="28" t="s">
        <v>30121</v>
      </c>
      <c r="D1051" s="28" t="s">
        <v>30111</v>
      </c>
      <c r="E1051" s="28" t="s">
        <v>30098</v>
      </c>
      <c r="F1051" s="28" t="str">
        <f>A1051&amp;IF(Lookups!$B$1454="Cymraeg",C1051,B1051)&amp;D1051&amp;E1051</f>
        <v>River Dee and Bala Lake/ Afon Dyfrdwy a Llyn TegidHorticulture900to1200DrainedAr</v>
      </c>
      <c r="G1051" s="28">
        <v>0.47</v>
      </c>
      <c r="H1051" s="28">
        <v>8.52</v>
      </c>
      <c r="I1051" s="34"/>
      <c r="J1051" s="34"/>
      <c r="K1051" s="34"/>
      <c r="L1051" s="34"/>
      <c r="M1051" s="34"/>
      <c r="N1051" s="34"/>
      <c r="O1051" s="34"/>
      <c r="P1051" s="88"/>
    </row>
    <row r="1052" spans="1:16" x14ac:dyDescent="0.3">
      <c r="A1052" s="77" t="s">
        <v>103453</v>
      </c>
      <c r="B1052" s="28" t="s">
        <v>52</v>
      </c>
      <c r="C1052" s="28" t="s">
        <v>30121</v>
      </c>
      <c r="D1052" s="28" t="s">
        <v>30111</v>
      </c>
      <c r="E1052" s="28" t="s">
        <v>30101</v>
      </c>
      <c r="F1052" s="28" t="str">
        <f>A1052&amp;IF(Lookups!$B$1454="Cymraeg",C1052,B1052)&amp;D1052&amp;E1052</f>
        <v>River Dee and Bala Lake/ Afon Dyfrdwy a Llyn TegidHorticulture900to1200DrainedArGr</v>
      </c>
      <c r="G1052" s="28">
        <v>0.89</v>
      </c>
      <c r="H1052" s="28">
        <v>7.05</v>
      </c>
      <c r="I1052" s="34"/>
      <c r="J1052" s="34"/>
      <c r="K1052" s="34"/>
      <c r="L1052" s="34"/>
      <c r="M1052" s="34"/>
      <c r="N1052" s="34"/>
      <c r="O1052" s="34"/>
      <c r="P1052" s="88"/>
    </row>
    <row r="1053" spans="1:16" x14ac:dyDescent="0.3">
      <c r="A1053" s="77" t="s">
        <v>103453</v>
      </c>
      <c r="B1053" s="28" t="s">
        <v>52</v>
      </c>
      <c r="C1053" s="28" t="s">
        <v>30121</v>
      </c>
      <c r="D1053" s="28" t="s">
        <v>30112</v>
      </c>
      <c r="E1053" s="28" t="s">
        <v>30095</v>
      </c>
      <c r="F1053" s="28" t="str">
        <f>A1053&amp;IF(Lookups!$B$1454="Cymraeg",C1053,B1053)&amp;D1053&amp;E1053</f>
        <v>River Dee and Bala Lake/ Afon Dyfrdwy a Llyn TegidHorticulture1200to1500FreeDrain</v>
      </c>
      <c r="G1053" s="28">
        <v>0.26</v>
      </c>
      <c r="H1053" s="28">
        <v>9.8699999999999992</v>
      </c>
      <c r="I1053" s="34"/>
      <c r="J1053" s="34"/>
      <c r="K1053" s="34"/>
      <c r="L1053" s="34"/>
      <c r="M1053" s="34"/>
      <c r="N1053" s="34"/>
      <c r="O1053" s="34"/>
      <c r="P1053" s="88"/>
    </row>
    <row r="1054" spans="1:16" x14ac:dyDescent="0.3">
      <c r="A1054" s="77" t="s">
        <v>103453</v>
      </c>
      <c r="B1054" s="28" t="s">
        <v>52</v>
      </c>
      <c r="C1054" s="28" t="s">
        <v>30121</v>
      </c>
      <c r="D1054" s="28" t="s">
        <v>30112</v>
      </c>
      <c r="E1054" s="28" t="s">
        <v>30098</v>
      </c>
      <c r="F1054" s="28" t="str">
        <f>A1054&amp;IF(Lookups!$B$1454="Cymraeg",C1054,B1054)&amp;D1054&amp;E1054</f>
        <v>River Dee and Bala Lake/ Afon Dyfrdwy a Llyn TegidHorticulture1200to1500DrainedAr</v>
      </c>
      <c r="G1054" s="28">
        <v>0.76</v>
      </c>
      <c r="H1054" s="28">
        <v>10.43</v>
      </c>
      <c r="I1054" s="34"/>
      <c r="J1054" s="34"/>
      <c r="K1054" s="34"/>
      <c r="L1054" s="34"/>
      <c r="M1054" s="34"/>
      <c r="N1054" s="34"/>
      <c r="O1054" s="34"/>
      <c r="P1054" s="88"/>
    </row>
    <row r="1055" spans="1:16" x14ac:dyDescent="0.3">
      <c r="A1055" s="77" t="s">
        <v>103453</v>
      </c>
      <c r="B1055" s="28" t="s">
        <v>52</v>
      </c>
      <c r="C1055" s="28" t="s">
        <v>30121</v>
      </c>
      <c r="D1055" s="28" t="s">
        <v>30112</v>
      </c>
      <c r="E1055" s="28" t="s">
        <v>30101</v>
      </c>
      <c r="F1055" s="28" t="str">
        <f>A1055&amp;IF(Lookups!$B$1454="Cymraeg",C1055,B1055)&amp;D1055&amp;E1055</f>
        <v>River Dee and Bala Lake/ Afon Dyfrdwy a Llyn TegidHorticulture1200to1500DrainedArGr</v>
      </c>
      <c r="G1055" s="28">
        <v>1.35</v>
      </c>
      <c r="H1055" s="28">
        <v>9.11</v>
      </c>
      <c r="I1055" s="34"/>
      <c r="J1055" s="34"/>
      <c r="K1055" s="34"/>
      <c r="L1055" s="34"/>
      <c r="M1055" s="34"/>
      <c r="N1055" s="34"/>
      <c r="O1055" s="34"/>
      <c r="P1055" s="88"/>
    </row>
    <row r="1056" spans="1:16" x14ac:dyDescent="0.3">
      <c r="A1056" s="77" t="s">
        <v>103453</v>
      </c>
      <c r="B1056" s="28" t="s">
        <v>52</v>
      </c>
      <c r="C1056" s="28" t="s">
        <v>30121</v>
      </c>
      <c r="D1056" s="28" t="s">
        <v>30113</v>
      </c>
      <c r="E1056" s="28" t="s">
        <v>30095</v>
      </c>
      <c r="F1056" s="28" t="str">
        <f>A1056&amp;IF(Lookups!$B$1454="Cymraeg",C1056,B1056)&amp;D1056&amp;E1056</f>
        <v>River Dee and Bala Lake/ Afon Dyfrdwy a Llyn TegidHorticultureOver1500FreeDrain</v>
      </c>
      <c r="G1056" s="28">
        <v>0.45</v>
      </c>
      <c r="H1056" s="28">
        <v>9.94</v>
      </c>
      <c r="I1056" s="34"/>
      <c r="J1056" s="34"/>
      <c r="K1056" s="34"/>
      <c r="L1056" s="34"/>
      <c r="M1056" s="34"/>
      <c r="N1056" s="34"/>
      <c r="O1056" s="34"/>
      <c r="P1056" s="88"/>
    </row>
    <row r="1057" spans="1:16" x14ac:dyDescent="0.3">
      <c r="A1057" s="77" t="s">
        <v>103453</v>
      </c>
      <c r="B1057" s="28" t="s">
        <v>52</v>
      </c>
      <c r="C1057" s="28" t="s">
        <v>30121</v>
      </c>
      <c r="D1057" s="28" t="s">
        <v>30113</v>
      </c>
      <c r="E1057" s="28" t="s">
        <v>30098</v>
      </c>
      <c r="F1057" s="28" t="str">
        <f>A1057&amp;IF(Lookups!$B$1454="Cymraeg",C1057,B1057)&amp;D1057&amp;E1057</f>
        <v>River Dee and Bala Lake/ Afon Dyfrdwy a Llyn TegidHorticultureOver1500DrainedAr</v>
      </c>
      <c r="G1057" s="28">
        <v>1.03</v>
      </c>
      <c r="H1057" s="28">
        <v>12.18</v>
      </c>
      <c r="I1057" s="34"/>
      <c r="J1057" s="34"/>
      <c r="K1057" s="34"/>
      <c r="L1057" s="34"/>
      <c r="M1057" s="34"/>
      <c r="N1057" s="34"/>
      <c r="O1057" s="34"/>
      <c r="P1057" s="88"/>
    </row>
    <row r="1058" spans="1:16" x14ac:dyDescent="0.3">
      <c r="A1058" s="77" t="s">
        <v>103453</v>
      </c>
      <c r="B1058" s="28" t="s">
        <v>52</v>
      </c>
      <c r="C1058" s="28" t="s">
        <v>30121</v>
      </c>
      <c r="D1058" s="28" t="s">
        <v>30113</v>
      </c>
      <c r="E1058" s="28" t="s">
        <v>30101</v>
      </c>
      <c r="F1058" s="28" t="str">
        <f>A1058&amp;IF(Lookups!$B$1454="Cymraeg",C1058,B1058)&amp;D1058&amp;E1058</f>
        <v>River Dee and Bala Lake/ Afon Dyfrdwy a Llyn TegidHorticultureOver1500DrainedArGr</v>
      </c>
      <c r="G1058" s="28">
        <v>2.36</v>
      </c>
      <c r="H1058" s="28">
        <v>11.9</v>
      </c>
      <c r="I1058" s="34"/>
      <c r="J1058" s="34"/>
      <c r="K1058" s="34"/>
      <c r="L1058" s="34"/>
      <c r="M1058" s="34"/>
      <c r="N1058" s="34"/>
      <c r="O1058" s="34"/>
      <c r="P1058" s="88"/>
    </row>
    <row r="1059" spans="1:16" x14ac:dyDescent="0.3">
      <c r="A1059" s="77" t="s">
        <v>103453</v>
      </c>
      <c r="B1059" s="28" t="s">
        <v>30115</v>
      </c>
      <c r="C1059" s="28" t="s">
        <v>30122</v>
      </c>
      <c r="D1059" s="28" t="s">
        <v>30163</v>
      </c>
      <c r="E1059" s="28" t="s">
        <v>30095</v>
      </c>
      <c r="F1059" s="28" t="str">
        <f>A1059&amp;IF(Lookups!$B$1454="Cymraeg",C1059,B1059)&amp;D1059&amp;E1059</f>
        <v>River Dee and Bala Lake/ Afon Dyfrdwy a Llyn TegidIndoor pig farming600to700FreeDrain</v>
      </c>
      <c r="G1059" s="28">
        <v>0.05</v>
      </c>
      <c r="H1059" s="28">
        <v>22.11</v>
      </c>
      <c r="I1059" s="34"/>
      <c r="J1059" s="34"/>
      <c r="K1059" s="34"/>
      <c r="L1059" s="34"/>
      <c r="M1059" s="34"/>
      <c r="N1059" s="34"/>
      <c r="O1059" s="34"/>
      <c r="P1059" s="88"/>
    </row>
    <row r="1060" spans="1:16" x14ac:dyDescent="0.3">
      <c r="A1060" s="77" t="s">
        <v>103453</v>
      </c>
      <c r="B1060" s="28" t="s">
        <v>30115</v>
      </c>
      <c r="C1060" s="28" t="s">
        <v>30122</v>
      </c>
      <c r="D1060" s="28" t="s">
        <v>30163</v>
      </c>
      <c r="E1060" s="28" t="s">
        <v>30098</v>
      </c>
      <c r="F1060" s="28" t="str">
        <f>A1060&amp;IF(Lookups!$B$1454="Cymraeg",C1060,B1060)&amp;D1060&amp;E1060</f>
        <v>River Dee and Bala Lake/ Afon Dyfrdwy a Llyn TegidIndoor pig farming600to700DrainedAr</v>
      </c>
      <c r="G1060" s="28">
        <v>0.25</v>
      </c>
      <c r="H1060" s="28">
        <v>15.89</v>
      </c>
      <c r="I1060" s="34"/>
      <c r="J1060" s="34"/>
      <c r="K1060" s="34"/>
      <c r="L1060" s="34"/>
      <c r="M1060" s="34"/>
      <c r="N1060" s="34"/>
      <c r="O1060" s="34"/>
      <c r="P1060" s="88"/>
    </row>
    <row r="1061" spans="1:16" x14ac:dyDescent="0.3">
      <c r="A1061" s="77" t="s">
        <v>103453</v>
      </c>
      <c r="B1061" s="28" t="s">
        <v>30115</v>
      </c>
      <c r="C1061" s="28" t="s">
        <v>30122</v>
      </c>
      <c r="D1061" s="28" t="s">
        <v>30163</v>
      </c>
      <c r="E1061" s="28" t="s">
        <v>30101</v>
      </c>
      <c r="F1061" s="28" t="str">
        <f>A1061&amp;IF(Lookups!$B$1454="Cymraeg",C1061,B1061)&amp;D1061&amp;E1061</f>
        <v>River Dee and Bala Lake/ Afon Dyfrdwy a Llyn TegidIndoor pig farming600to700DrainedArGr</v>
      </c>
      <c r="G1061" s="28">
        <v>0.5</v>
      </c>
      <c r="H1061" s="28">
        <v>16.079999999999998</v>
      </c>
      <c r="I1061" s="34"/>
      <c r="J1061" s="34"/>
      <c r="K1061" s="34"/>
      <c r="L1061" s="34"/>
      <c r="M1061" s="34"/>
      <c r="N1061" s="34"/>
      <c r="O1061" s="34"/>
      <c r="P1061" s="88"/>
    </row>
    <row r="1062" spans="1:16" x14ac:dyDescent="0.3">
      <c r="A1062" s="77" t="s">
        <v>103453</v>
      </c>
      <c r="B1062" s="28" t="s">
        <v>30115</v>
      </c>
      <c r="C1062" s="28" t="s">
        <v>30122</v>
      </c>
      <c r="D1062" s="28" t="s">
        <v>30110</v>
      </c>
      <c r="E1062" s="28" t="s">
        <v>30095</v>
      </c>
      <c r="F1062" s="28" t="str">
        <f>A1062&amp;IF(Lookups!$B$1454="Cymraeg",C1062,B1062)&amp;D1062&amp;E1062</f>
        <v>River Dee and Bala Lake/ Afon Dyfrdwy a Llyn TegidIndoor pig farming700to900FreeDrain</v>
      </c>
      <c r="G1062" s="28">
        <v>0.15</v>
      </c>
      <c r="H1062" s="28">
        <v>26.61</v>
      </c>
      <c r="I1062" s="34"/>
      <c r="J1062" s="34"/>
      <c r="K1062" s="34"/>
      <c r="L1062" s="34"/>
      <c r="M1062" s="34"/>
      <c r="N1062" s="34"/>
      <c r="O1062" s="34"/>
      <c r="P1062" s="88"/>
    </row>
    <row r="1063" spans="1:16" x14ac:dyDescent="0.3">
      <c r="A1063" s="77" t="s">
        <v>103453</v>
      </c>
      <c r="B1063" s="28" t="s">
        <v>30115</v>
      </c>
      <c r="C1063" s="28" t="s">
        <v>30122</v>
      </c>
      <c r="D1063" s="28" t="s">
        <v>30110</v>
      </c>
      <c r="E1063" s="28" t="s">
        <v>30098</v>
      </c>
      <c r="F1063" s="28" t="str">
        <f>A1063&amp;IF(Lookups!$B$1454="Cymraeg",C1063,B1063)&amp;D1063&amp;E1063</f>
        <v>River Dee and Bala Lake/ Afon Dyfrdwy a Llyn TegidIndoor pig farming700to900DrainedAr</v>
      </c>
      <c r="G1063" s="28">
        <v>0.56999999999999995</v>
      </c>
      <c r="H1063" s="28">
        <v>20.14</v>
      </c>
      <c r="I1063" s="34"/>
      <c r="J1063" s="34"/>
      <c r="K1063" s="34"/>
      <c r="L1063" s="34"/>
      <c r="M1063" s="34"/>
      <c r="N1063" s="34"/>
      <c r="O1063" s="34"/>
      <c r="P1063" s="88"/>
    </row>
    <row r="1064" spans="1:16" x14ac:dyDescent="0.3">
      <c r="A1064" s="77" t="s">
        <v>103453</v>
      </c>
      <c r="B1064" s="28" t="s">
        <v>30115</v>
      </c>
      <c r="C1064" s="28" t="s">
        <v>30122</v>
      </c>
      <c r="D1064" s="28" t="s">
        <v>30110</v>
      </c>
      <c r="E1064" s="28" t="s">
        <v>30101</v>
      </c>
      <c r="F1064" s="28" t="str">
        <f>A1064&amp;IF(Lookups!$B$1454="Cymraeg",C1064,B1064)&amp;D1064&amp;E1064</f>
        <v>River Dee and Bala Lake/ Afon Dyfrdwy a Llyn TegidIndoor pig farming700to900DrainedArGr</v>
      </c>
      <c r="G1064" s="28">
        <v>0.86</v>
      </c>
      <c r="H1064" s="28">
        <v>17.649999999999999</v>
      </c>
      <c r="I1064" s="34"/>
      <c r="J1064" s="34"/>
      <c r="K1064" s="34"/>
      <c r="L1064" s="34"/>
      <c r="M1064" s="34"/>
      <c r="N1064" s="34"/>
      <c r="O1064" s="34"/>
      <c r="P1064" s="88"/>
    </row>
    <row r="1065" spans="1:16" x14ac:dyDescent="0.3">
      <c r="A1065" s="77" t="s">
        <v>103453</v>
      </c>
      <c r="B1065" s="28" t="s">
        <v>30115</v>
      </c>
      <c r="C1065" s="28" t="s">
        <v>30122</v>
      </c>
      <c r="D1065" s="28" t="s">
        <v>30111</v>
      </c>
      <c r="E1065" s="28" t="s">
        <v>30095</v>
      </c>
      <c r="F1065" s="28" t="str">
        <f>A1065&amp;IF(Lookups!$B$1454="Cymraeg",C1065,B1065)&amp;D1065&amp;E1065</f>
        <v>River Dee and Bala Lake/ Afon Dyfrdwy a Llyn TegidIndoor pig farming900to1200FreeDrain</v>
      </c>
      <c r="G1065" s="28">
        <v>0.28000000000000003</v>
      </c>
      <c r="H1065" s="28">
        <v>28.55</v>
      </c>
      <c r="I1065" s="34"/>
      <c r="J1065" s="34"/>
      <c r="K1065" s="34"/>
      <c r="L1065" s="34"/>
      <c r="M1065" s="34"/>
      <c r="N1065" s="34"/>
      <c r="O1065" s="34"/>
      <c r="P1065" s="88"/>
    </row>
    <row r="1066" spans="1:16" x14ac:dyDescent="0.3">
      <c r="A1066" s="77" t="s">
        <v>103453</v>
      </c>
      <c r="B1066" s="28" t="s">
        <v>30115</v>
      </c>
      <c r="C1066" s="28" t="s">
        <v>30122</v>
      </c>
      <c r="D1066" s="28" t="s">
        <v>30111</v>
      </c>
      <c r="E1066" s="28" t="s">
        <v>30098</v>
      </c>
      <c r="F1066" s="28" t="str">
        <f>A1066&amp;IF(Lookups!$B$1454="Cymraeg",C1066,B1066)&amp;D1066&amp;E1066</f>
        <v>River Dee and Bala Lake/ Afon Dyfrdwy a Llyn TegidIndoor pig farming900to1200DrainedAr</v>
      </c>
      <c r="G1066" s="28">
        <v>1.1000000000000001</v>
      </c>
      <c r="H1066" s="28">
        <v>25.42</v>
      </c>
      <c r="I1066" s="34"/>
      <c r="J1066" s="34"/>
      <c r="K1066" s="34"/>
      <c r="L1066" s="34"/>
      <c r="M1066" s="34"/>
      <c r="N1066" s="34"/>
      <c r="O1066" s="34"/>
      <c r="P1066" s="88"/>
    </row>
    <row r="1067" spans="1:16" x14ac:dyDescent="0.3">
      <c r="A1067" s="77" t="s">
        <v>103453</v>
      </c>
      <c r="B1067" s="28" t="s">
        <v>30115</v>
      </c>
      <c r="C1067" s="28" t="s">
        <v>30122</v>
      </c>
      <c r="D1067" s="28" t="s">
        <v>30111</v>
      </c>
      <c r="E1067" s="28" t="s">
        <v>30101</v>
      </c>
      <c r="F1067" s="28" t="str">
        <f>A1067&amp;IF(Lookups!$B$1454="Cymraeg",C1067,B1067)&amp;D1067&amp;E1067</f>
        <v>River Dee and Bala Lake/ Afon Dyfrdwy a Llyn TegidIndoor pig farming900to1200DrainedArGr</v>
      </c>
      <c r="G1067" s="28">
        <v>1.42</v>
      </c>
      <c r="H1067" s="28">
        <v>20.43</v>
      </c>
      <c r="I1067" s="34"/>
      <c r="J1067" s="34"/>
      <c r="K1067" s="34"/>
      <c r="L1067" s="34"/>
      <c r="M1067" s="34"/>
      <c r="N1067" s="34"/>
      <c r="O1067" s="34"/>
      <c r="P1067" s="88"/>
    </row>
    <row r="1068" spans="1:16" x14ac:dyDescent="0.3">
      <c r="A1068" s="77" t="s">
        <v>103453</v>
      </c>
      <c r="B1068" s="28" t="s">
        <v>30115</v>
      </c>
      <c r="C1068" s="28" t="s">
        <v>30122</v>
      </c>
      <c r="D1068" s="28" t="s">
        <v>30112</v>
      </c>
      <c r="E1068" s="28" t="s">
        <v>30095</v>
      </c>
      <c r="F1068" s="28" t="str">
        <f>A1068&amp;IF(Lookups!$B$1454="Cymraeg",C1068,B1068)&amp;D1068&amp;E1068</f>
        <v>River Dee and Bala Lake/ Afon Dyfrdwy a Llyn TegidIndoor pig farming1200to1500FreeDrain</v>
      </c>
      <c r="G1068" s="28">
        <v>0.42</v>
      </c>
      <c r="H1068" s="28">
        <v>29.43</v>
      </c>
      <c r="I1068" s="34"/>
      <c r="J1068" s="34"/>
      <c r="K1068" s="34"/>
      <c r="L1068" s="34"/>
      <c r="M1068" s="34"/>
      <c r="N1068" s="34"/>
      <c r="O1068" s="34"/>
      <c r="P1068" s="88"/>
    </row>
    <row r="1069" spans="1:16" x14ac:dyDescent="0.3">
      <c r="A1069" s="77" t="s">
        <v>103453</v>
      </c>
      <c r="B1069" s="28" t="s">
        <v>30115</v>
      </c>
      <c r="C1069" s="28" t="s">
        <v>30122</v>
      </c>
      <c r="D1069" s="28" t="s">
        <v>30112</v>
      </c>
      <c r="E1069" s="28" t="s">
        <v>30098</v>
      </c>
      <c r="F1069" s="28" t="str">
        <f>A1069&amp;IF(Lookups!$B$1454="Cymraeg",C1069,B1069)&amp;D1069&amp;E1069</f>
        <v>River Dee and Bala Lake/ Afon Dyfrdwy a Llyn TegidIndoor pig farming1200to1500DrainedAr</v>
      </c>
      <c r="G1069" s="28">
        <v>1.77</v>
      </c>
      <c r="H1069" s="28">
        <v>30.59</v>
      </c>
      <c r="I1069" s="34"/>
      <c r="J1069" s="34"/>
      <c r="K1069" s="34"/>
      <c r="L1069" s="34"/>
      <c r="M1069" s="34"/>
      <c r="N1069" s="34"/>
      <c r="O1069" s="34"/>
      <c r="P1069" s="88"/>
    </row>
    <row r="1070" spans="1:16" x14ac:dyDescent="0.3">
      <c r="A1070" s="77" t="s">
        <v>103453</v>
      </c>
      <c r="B1070" s="28" t="s">
        <v>30115</v>
      </c>
      <c r="C1070" s="28" t="s">
        <v>30122</v>
      </c>
      <c r="D1070" s="28" t="s">
        <v>30112</v>
      </c>
      <c r="E1070" s="28" t="s">
        <v>30101</v>
      </c>
      <c r="F1070" s="28" t="str">
        <f>A1070&amp;IF(Lookups!$B$1454="Cymraeg",C1070,B1070)&amp;D1070&amp;E1070</f>
        <v>River Dee and Bala Lake/ Afon Dyfrdwy a Llyn TegidIndoor pig farming1200to1500DrainedArGr</v>
      </c>
      <c r="G1070" s="28">
        <v>2.06</v>
      </c>
      <c r="H1070" s="28">
        <v>24.22</v>
      </c>
      <c r="I1070" s="34"/>
      <c r="J1070" s="34"/>
      <c r="K1070" s="34"/>
      <c r="L1070" s="34"/>
      <c r="M1070" s="34"/>
      <c r="N1070" s="34"/>
      <c r="O1070" s="34"/>
      <c r="P1070" s="88"/>
    </row>
    <row r="1071" spans="1:16" x14ac:dyDescent="0.3">
      <c r="A1071" s="77" t="s">
        <v>103453</v>
      </c>
      <c r="B1071" s="28" t="s">
        <v>30115</v>
      </c>
      <c r="C1071" s="28" t="s">
        <v>30122</v>
      </c>
      <c r="D1071" s="28" t="s">
        <v>30113</v>
      </c>
      <c r="E1071" s="28" t="s">
        <v>30095</v>
      </c>
      <c r="F1071" s="28" t="str">
        <f>A1071&amp;IF(Lookups!$B$1454="Cymraeg",C1071,B1071)&amp;D1071&amp;E1071</f>
        <v>River Dee and Bala Lake/ Afon Dyfrdwy a Llyn TegidIndoor pig farmingOver1500FreeDrain</v>
      </c>
      <c r="G1071" s="28">
        <v>0.78</v>
      </c>
      <c r="H1071" s="28">
        <v>30.56</v>
      </c>
      <c r="I1071" s="34"/>
      <c r="J1071" s="34"/>
      <c r="K1071" s="34"/>
      <c r="L1071" s="34"/>
      <c r="M1071" s="34"/>
      <c r="N1071" s="34"/>
      <c r="O1071" s="34"/>
      <c r="P1071" s="88"/>
    </row>
    <row r="1072" spans="1:16" x14ac:dyDescent="0.3">
      <c r="A1072" s="77" t="s">
        <v>103453</v>
      </c>
      <c r="B1072" s="28" t="s">
        <v>30115</v>
      </c>
      <c r="C1072" s="28" t="s">
        <v>30122</v>
      </c>
      <c r="D1072" s="28" t="s">
        <v>30113</v>
      </c>
      <c r="E1072" s="28" t="s">
        <v>30098</v>
      </c>
      <c r="F1072" s="28" t="str">
        <f>A1072&amp;IF(Lookups!$B$1454="Cymraeg",C1072,B1072)&amp;D1072&amp;E1072</f>
        <v>River Dee and Bala Lake/ Afon Dyfrdwy a Llyn TegidIndoor pig farmingOver1500DrainedAr</v>
      </c>
      <c r="G1072" s="28">
        <v>2.4</v>
      </c>
      <c r="H1072" s="28">
        <v>36.36</v>
      </c>
      <c r="I1072" s="34"/>
      <c r="J1072" s="34"/>
      <c r="K1072" s="34"/>
      <c r="L1072" s="34"/>
      <c r="M1072" s="34"/>
      <c r="N1072" s="34"/>
      <c r="O1072" s="34"/>
      <c r="P1072" s="88"/>
    </row>
    <row r="1073" spans="1:16" x14ac:dyDescent="0.3">
      <c r="A1073" s="77" t="s">
        <v>103453</v>
      </c>
      <c r="B1073" s="28" t="s">
        <v>30115</v>
      </c>
      <c r="C1073" s="28" t="s">
        <v>30122</v>
      </c>
      <c r="D1073" s="28" t="s">
        <v>30113</v>
      </c>
      <c r="E1073" s="28" t="s">
        <v>30101</v>
      </c>
      <c r="F1073" s="28" t="str">
        <f>A1073&amp;IF(Lookups!$B$1454="Cymraeg",C1073,B1073)&amp;D1073&amp;E1073</f>
        <v>River Dee and Bala Lake/ Afon Dyfrdwy a Llyn TegidIndoor pig farmingOver1500DrainedArGr</v>
      </c>
      <c r="G1073" s="28">
        <v>3.85</v>
      </c>
      <c r="H1073" s="28">
        <v>29.98</v>
      </c>
      <c r="I1073" s="34"/>
      <c r="J1073" s="34"/>
      <c r="K1073" s="34"/>
      <c r="L1073" s="34"/>
      <c r="M1073" s="34"/>
      <c r="N1073" s="34"/>
      <c r="O1073" s="34"/>
      <c r="P1073" s="88"/>
    </row>
    <row r="1074" spans="1:16" x14ac:dyDescent="0.3">
      <c r="A1074" s="77" t="s">
        <v>103453</v>
      </c>
      <c r="B1074" s="28" t="s">
        <v>55</v>
      </c>
      <c r="C1074" s="28" t="s">
        <v>30123</v>
      </c>
      <c r="D1074" s="28" t="s">
        <v>30163</v>
      </c>
      <c r="E1074" s="28" t="s">
        <v>30095</v>
      </c>
      <c r="F1074" s="28" t="str">
        <f>A1074&amp;IF(Lookups!$B$1454="Cymraeg",C1074,B1074)&amp;D1074&amp;E1074</f>
        <v>River Dee and Bala Lake/ Afon Dyfrdwy a Llyn TegidPoultry600to700FreeDrain</v>
      </c>
      <c r="G1074" s="28">
        <v>7.0000000000000007E-2</v>
      </c>
      <c r="H1074" s="28">
        <v>42.5</v>
      </c>
      <c r="I1074" s="34"/>
      <c r="J1074" s="34"/>
      <c r="K1074" s="34"/>
      <c r="L1074" s="34"/>
      <c r="M1074" s="34"/>
      <c r="N1074" s="34"/>
      <c r="O1074" s="34"/>
      <c r="P1074" s="88"/>
    </row>
    <row r="1075" spans="1:16" x14ac:dyDescent="0.3">
      <c r="A1075" s="77" t="s">
        <v>103453</v>
      </c>
      <c r="B1075" s="28" t="s">
        <v>55</v>
      </c>
      <c r="C1075" s="28" t="s">
        <v>30123</v>
      </c>
      <c r="D1075" s="28" t="s">
        <v>30163</v>
      </c>
      <c r="E1075" s="28" t="s">
        <v>30098</v>
      </c>
      <c r="F1075" s="28" t="str">
        <f>A1075&amp;IF(Lookups!$B$1454="Cymraeg",C1075,B1075)&amp;D1075&amp;E1075</f>
        <v>River Dee and Bala Lake/ Afon Dyfrdwy a Llyn TegidPoultry600to700DrainedAr</v>
      </c>
      <c r="G1075" s="28">
        <v>0.15</v>
      </c>
      <c r="H1075" s="28">
        <v>28.87</v>
      </c>
      <c r="I1075" s="34"/>
      <c r="J1075" s="34"/>
      <c r="K1075" s="34"/>
      <c r="L1075" s="34"/>
      <c r="M1075" s="34"/>
      <c r="N1075" s="34"/>
      <c r="O1075" s="34"/>
      <c r="P1075" s="88"/>
    </row>
    <row r="1076" spans="1:16" x14ac:dyDescent="0.3">
      <c r="A1076" s="77" t="s">
        <v>103453</v>
      </c>
      <c r="B1076" s="28" t="s">
        <v>55</v>
      </c>
      <c r="C1076" s="28" t="s">
        <v>30123</v>
      </c>
      <c r="D1076" s="28" t="s">
        <v>30163</v>
      </c>
      <c r="E1076" s="28" t="s">
        <v>30101</v>
      </c>
      <c r="F1076" s="28" t="str">
        <f>A1076&amp;IF(Lookups!$B$1454="Cymraeg",C1076,B1076)&amp;D1076&amp;E1076</f>
        <v>River Dee and Bala Lake/ Afon Dyfrdwy a Llyn TegidPoultry600to700DrainedArGr</v>
      </c>
      <c r="G1076" s="28">
        <v>0.56999999999999995</v>
      </c>
      <c r="H1076" s="28">
        <v>25.17</v>
      </c>
      <c r="I1076" s="34"/>
      <c r="J1076" s="34"/>
      <c r="K1076" s="34"/>
      <c r="L1076" s="34"/>
      <c r="M1076" s="34"/>
      <c r="N1076" s="34"/>
      <c r="O1076" s="34"/>
      <c r="P1076" s="88"/>
    </row>
    <row r="1077" spans="1:16" x14ac:dyDescent="0.3">
      <c r="A1077" s="77" t="s">
        <v>103453</v>
      </c>
      <c r="B1077" s="28" t="s">
        <v>55</v>
      </c>
      <c r="C1077" s="28" t="s">
        <v>30123</v>
      </c>
      <c r="D1077" s="28" t="s">
        <v>30110</v>
      </c>
      <c r="E1077" s="28" t="s">
        <v>30095</v>
      </c>
      <c r="F1077" s="28" t="str">
        <f>A1077&amp;IF(Lookups!$B$1454="Cymraeg",C1077,B1077)&amp;D1077&amp;E1077</f>
        <v>River Dee and Bala Lake/ Afon Dyfrdwy a Llyn TegidPoultry700to900FreeDrain</v>
      </c>
      <c r="G1077" s="28">
        <v>0.14000000000000001</v>
      </c>
      <c r="H1077" s="28">
        <v>52.13</v>
      </c>
      <c r="I1077" s="34"/>
      <c r="J1077" s="34"/>
      <c r="K1077" s="34"/>
      <c r="L1077" s="34"/>
      <c r="M1077" s="34"/>
      <c r="N1077" s="34"/>
      <c r="O1077" s="34"/>
      <c r="P1077" s="88"/>
    </row>
    <row r="1078" spans="1:16" x14ac:dyDescent="0.3">
      <c r="A1078" s="77" t="s">
        <v>103453</v>
      </c>
      <c r="B1078" s="28" t="s">
        <v>55</v>
      </c>
      <c r="C1078" s="28" t="s">
        <v>30123</v>
      </c>
      <c r="D1078" s="28" t="s">
        <v>30110</v>
      </c>
      <c r="E1078" s="28" t="s">
        <v>30098</v>
      </c>
      <c r="F1078" s="28" t="str">
        <f>A1078&amp;IF(Lookups!$B$1454="Cymraeg",C1078,B1078)&amp;D1078&amp;E1078</f>
        <v>River Dee and Bala Lake/ Afon Dyfrdwy a Llyn TegidPoultry700to900DrainedAr</v>
      </c>
      <c r="G1078" s="28">
        <v>0.28000000000000003</v>
      </c>
      <c r="H1078" s="28">
        <v>38.380000000000003</v>
      </c>
      <c r="I1078" s="34"/>
      <c r="J1078" s="34"/>
      <c r="K1078" s="34"/>
      <c r="L1078" s="34"/>
      <c r="M1078" s="34"/>
      <c r="N1078" s="34"/>
      <c r="O1078" s="34"/>
      <c r="P1078" s="88"/>
    </row>
    <row r="1079" spans="1:16" x14ac:dyDescent="0.3">
      <c r="A1079" s="77" t="s">
        <v>103453</v>
      </c>
      <c r="B1079" s="28" t="s">
        <v>55</v>
      </c>
      <c r="C1079" s="28" t="s">
        <v>30123</v>
      </c>
      <c r="D1079" s="28" t="s">
        <v>30110</v>
      </c>
      <c r="E1079" s="28" t="s">
        <v>30101</v>
      </c>
      <c r="F1079" s="28" t="str">
        <f>A1079&amp;IF(Lookups!$B$1454="Cymraeg",C1079,B1079)&amp;D1079&amp;E1079</f>
        <v>River Dee and Bala Lake/ Afon Dyfrdwy a Llyn TegidPoultry700to900DrainedArGr</v>
      </c>
      <c r="G1079" s="28">
        <v>0.86</v>
      </c>
      <c r="H1079" s="28">
        <v>28.15</v>
      </c>
      <c r="I1079" s="34"/>
      <c r="J1079" s="34"/>
      <c r="K1079" s="34"/>
      <c r="L1079" s="34"/>
      <c r="M1079" s="34"/>
      <c r="N1079" s="34"/>
      <c r="O1079" s="34"/>
      <c r="P1079" s="88"/>
    </row>
    <row r="1080" spans="1:16" x14ac:dyDescent="0.3">
      <c r="A1080" s="77" t="s">
        <v>103453</v>
      </c>
      <c r="B1080" s="28" t="s">
        <v>55</v>
      </c>
      <c r="C1080" s="28" t="s">
        <v>30123</v>
      </c>
      <c r="D1080" s="28" t="s">
        <v>30111</v>
      </c>
      <c r="E1080" s="28" t="s">
        <v>30095</v>
      </c>
      <c r="F1080" s="28" t="str">
        <f>A1080&amp;IF(Lookups!$B$1454="Cymraeg",C1080,B1080)&amp;D1080&amp;E1080</f>
        <v>River Dee and Bala Lake/ Afon Dyfrdwy a Llyn TegidPoultry900to1200FreeDrain</v>
      </c>
      <c r="G1080" s="28">
        <v>0.23</v>
      </c>
      <c r="H1080" s="28">
        <v>54.9</v>
      </c>
      <c r="I1080" s="34"/>
      <c r="J1080" s="34"/>
      <c r="K1080" s="34"/>
      <c r="L1080" s="34"/>
      <c r="M1080" s="34"/>
      <c r="N1080" s="34"/>
      <c r="O1080" s="34"/>
      <c r="P1080" s="88"/>
    </row>
    <row r="1081" spans="1:16" x14ac:dyDescent="0.3">
      <c r="A1081" s="77" t="s">
        <v>103453</v>
      </c>
      <c r="B1081" s="28" t="s">
        <v>55</v>
      </c>
      <c r="C1081" s="28" t="s">
        <v>30123</v>
      </c>
      <c r="D1081" s="28" t="s">
        <v>30111</v>
      </c>
      <c r="E1081" s="28" t="s">
        <v>30098</v>
      </c>
      <c r="F1081" s="28" t="str">
        <f>A1081&amp;IF(Lookups!$B$1454="Cymraeg",C1081,B1081)&amp;D1081&amp;E1081</f>
        <v>River Dee and Bala Lake/ Afon Dyfrdwy a Llyn TegidPoultry900to1200DrainedAr</v>
      </c>
      <c r="G1081" s="28">
        <v>0.47</v>
      </c>
      <c r="H1081" s="28">
        <v>46.52</v>
      </c>
      <c r="I1081" s="34"/>
      <c r="J1081" s="34"/>
      <c r="K1081" s="34"/>
      <c r="L1081" s="34"/>
      <c r="M1081" s="34"/>
      <c r="N1081" s="34"/>
      <c r="O1081" s="34"/>
      <c r="P1081" s="88"/>
    </row>
    <row r="1082" spans="1:16" x14ac:dyDescent="0.3">
      <c r="A1082" s="77" t="s">
        <v>103453</v>
      </c>
      <c r="B1082" s="28" t="s">
        <v>55</v>
      </c>
      <c r="C1082" s="28" t="s">
        <v>30123</v>
      </c>
      <c r="D1082" s="28" t="s">
        <v>30111</v>
      </c>
      <c r="E1082" s="28" t="s">
        <v>30101</v>
      </c>
      <c r="F1082" s="28" t="str">
        <f>A1082&amp;IF(Lookups!$B$1454="Cymraeg",C1082,B1082)&amp;D1082&amp;E1082</f>
        <v>River Dee and Bala Lake/ Afon Dyfrdwy a Llyn TegidPoultry900to1200DrainedArGr</v>
      </c>
      <c r="G1082" s="28">
        <v>1.36</v>
      </c>
      <c r="H1082" s="28">
        <v>32.18</v>
      </c>
      <c r="I1082" s="34"/>
      <c r="J1082" s="34"/>
      <c r="K1082" s="34"/>
      <c r="L1082" s="34"/>
      <c r="M1082" s="34"/>
      <c r="N1082" s="34"/>
      <c r="O1082" s="34"/>
      <c r="P1082" s="88"/>
    </row>
    <row r="1083" spans="1:16" x14ac:dyDescent="0.3">
      <c r="A1083" s="77" t="s">
        <v>103453</v>
      </c>
      <c r="B1083" s="28" t="s">
        <v>55</v>
      </c>
      <c r="C1083" s="28" t="s">
        <v>30123</v>
      </c>
      <c r="D1083" s="28" t="s">
        <v>30112</v>
      </c>
      <c r="E1083" s="28" t="s">
        <v>30095</v>
      </c>
      <c r="F1083" s="28" t="str">
        <f>A1083&amp;IF(Lookups!$B$1454="Cymraeg",C1083,B1083)&amp;D1083&amp;E1083</f>
        <v>River Dee and Bala Lake/ Afon Dyfrdwy a Llyn TegidPoultry1200to1500FreeDrain</v>
      </c>
      <c r="G1083" s="28">
        <v>0.32</v>
      </c>
      <c r="H1083" s="28">
        <v>55.43</v>
      </c>
      <c r="I1083" s="34"/>
      <c r="J1083" s="34"/>
      <c r="K1083" s="34"/>
      <c r="L1083" s="34"/>
      <c r="M1083" s="34"/>
      <c r="N1083" s="34"/>
      <c r="O1083" s="34"/>
      <c r="P1083" s="88"/>
    </row>
    <row r="1084" spans="1:16" x14ac:dyDescent="0.3">
      <c r="A1084" s="77" t="s">
        <v>103453</v>
      </c>
      <c r="B1084" s="28" t="s">
        <v>55</v>
      </c>
      <c r="C1084" s="28" t="s">
        <v>30123</v>
      </c>
      <c r="D1084" s="28" t="s">
        <v>30112</v>
      </c>
      <c r="E1084" s="28" t="s">
        <v>30098</v>
      </c>
      <c r="F1084" s="28" t="str">
        <f>A1084&amp;IF(Lookups!$B$1454="Cymraeg",C1084,B1084)&amp;D1084&amp;E1084</f>
        <v>River Dee and Bala Lake/ Afon Dyfrdwy a Llyn TegidPoultry1200to1500DrainedAr</v>
      </c>
      <c r="G1084" s="28">
        <v>0.73</v>
      </c>
      <c r="H1084" s="28">
        <v>52.57</v>
      </c>
      <c r="I1084" s="34"/>
      <c r="J1084" s="34"/>
      <c r="K1084" s="34"/>
      <c r="L1084" s="34"/>
      <c r="M1084" s="34"/>
      <c r="N1084" s="34"/>
      <c r="O1084" s="34"/>
      <c r="P1084" s="88"/>
    </row>
    <row r="1085" spans="1:16" x14ac:dyDescent="0.3">
      <c r="A1085" s="77" t="s">
        <v>103453</v>
      </c>
      <c r="B1085" s="28" t="s">
        <v>55</v>
      </c>
      <c r="C1085" s="28" t="s">
        <v>30123</v>
      </c>
      <c r="D1085" s="28" t="s">
        <v>30112</v>
      </c>
      <c r="E1085" s="28" t="s">
        <v>30101</v>
      </c>
      <c r="F1085" s="28" t="str">
        <f>A1085&amp;IF(Lookups!$B$1454="Cymraeg",C1085,B1085)&amp;D1085&amp;E1085</f>
        <v>River Dee and Bala Lake/ Afon Dyfrdwy a Llyn TegidPoultry1200to1500DrainedArGr</v>
      </c>
      <c r="G1085" s="28">
        <v>1.95</v>
      </c>
      <c r="H1085" s="28">
        <v>37.32</v>
      </c>
      <c r="I1085" s="34"/>
      <c r="J1085" s="34"/>
      <c r="K1085" s="34"/>
      <c r="L1085" s="34"/>
      <c r="M1085" s="34"/>
      <c r="N1085" s="34"/>
      <c r="O1085" s="34"/>
      <c r="P1085" s="88"/>
    </row>
    <row r="1086" spans="1:16" x14ac:dyDescent="0.3">
      <c r="A1086" s="77" t="s">
        <v>103453</v>
      </c>
      <c r="B1086" s="28" t="s">
        <v>55</v>
      </c>
      <c r="C1086" s="28" t="s">
        <v>30123</v>
      </c>
      <c r="D1086" s="28" t="s">
        <v>30113</v>
      </c>
      <c r="E1086" s="28" t="s">
        <v>30095</v>
      </c>
      <c r="F1086" s="28" t="str">
        <f>A1086&amp;IF(Lookups!$B$1454="Cymraeg",C1086,B1086)&amp;D1086&amp;E1086</f>
        <v>River Dee and Bala Lake/ Afon Dyfrdwy a Llyn TegidPoultryOver1500FreeDrain</v>
      </c>
      <c r="G1086" s="28">
        <v>0.53</v>
      </c>
      <c r="H1086" s="28">
        <v>55.53</v>
      </c>
      <c r="I1086" s="34"/>
      <c r="J1086" s="34"/>
      <c r="K1086" s="34"/>
      <c r="L1086" s="34"/>
      <c r="M1086" s="34"/>
      <c r="N1086" s="34"/>
      <c r="O1086" s="34"/>
      <c r="P1086" s="88"/>
    </row>
    <row r="1087" spans="1:16" x14ac:dyDescent="0.3">
      <c r="A1087" s="77" t="s">
        <v>103453</v>
      </c>
      <c r="B1087" s="28" t="s">
        <v>55</v>
      </c>
      <c r="C1087" s="28" t="s">
        <v>30123</v>
      </c>
      <c r="D1087" s="28" t="s">
        <v>30113</v>
      </c>
      <c r="E1087" s="28" t="s">
        <v>30098</v>
      </c>
      <c r="F1087" s="28" t="str">
        <f>A1087&amp;IF(Lookups!$B$1454="Cymraeg",C1087,B1087)&amp;D1087&amp;E1087</f>
        <v>River Dee and Bala Lake/ Afon Dyfrdwy a Llyn TegidPoultryOver1500DrainedAr</v>
      </c>
      <c r="G1087" s="28">
        <v>0.98</v>
      </c>
      <c r="H1087" s="28">
        <v>59.86</v>
      </c>
      <c r="I1087" s="34"/>
      <c r="J1087" s="34"/>
      <c r="K1087" s="34"/>
      <c r="L1087" s="34"/>
      <c r="M1087" s="34"/>
      <c r="N1087" s="34"/>
      <c r="O1087" s="34"/>
      <c r="P1087" s="88"/>
    </row>
    <row r="1088" spans="1:16" x14ac:dyDescent="0.3">
      <c r="A1088" s="77" t="s">
        <v>103453</v>
      </c>
      <c r="B1088" s="28" t="s">
        <v>55</v>
      </c>
      <c r="C1088" s="28" t="s">
        <v>30123</v>
      </c>
      <c r="D1088" s="28" t="s">
        <v>30113</v>
      </c>
      <c r="E1088" s="28" t="s">
        <v>30101</v>
      </c>
      <c r="F1088" s="28" t="str">
        <f>A1088&amp;IF(Lookups!$B$1454="Cymraeg",C1088,B1088)&amp;D1088&amp;E1088</f>
        <v>River Dee and Bala Lake/ Afon Dyfrdwy a Llyn TegidPoultryOver1500DrainedArGr</v>
      </c>
      <c r="G1088" s="28">
        <v>3.03</v>
      </c>
      <c r="H1088" s="28">
        <v>43.97</v>
      </c>
      <c r="I1088" s="34"/>
      <c r="J1088" s="34"/>
      <c r="K1088" s="34"/>
      <c r="L1088" s="34"/>
      <c r="M1088" s="34"/>
      <c r="N1088" s="34"/>
      <c r="O1088" s="34"/>
      <c r="P1088" s="88"/>
    </row>
    <row r="1089" spans="1:16" x14ac:dyDescent="0.3">
      <c r="A1089" s="77" t="s">
        <v>103453</v>
      </c>
      <c r="B1089" s="28" t="s">
        <v>56</v>
      </c>
      <c r="C1089" s="28" t="s">
        <v>30406</v>
      </c>
      <c r="D1089" s="28" t="s">
        <v>30163</v>
      </c>
      <c r="E1089" s="28" t="s">
        <v>30095</v>
      </c>
      <c r="F1089" s="28" t="str">
        <f>A1089&amp;IF(Lookups!$B$1454="Cymraeg",C1089,B1089)&amp;D1089&amp;E1089</f>
        <v>River Dee and Bala Lake/ Afon Dyfrdwy a Llyn TegidDairy600to700FreeDrain</v>
      </c>
      <c r="G1089" s="28">
        <v>0.09</v>
      </c>
      <c r="H1089" s="28">
        <v>14.18</v>
      </c>
      <c r="I1089" s="34"/>
      <c r="J1089" s="34"/>
      <c r="K1089" s="34"/>
      <c r="L1089" s="34"/>
      <c r="M1089" s="34"/>
      <c r="N1089" s="34"/>
      <c r="O1089" s="34"/>
      <c r="P1089" s="88"/>
    </row>
    <row r="1090" spans="1:16" x14ac:dyDescent="0.3">
      <c r="A1090" s="77" t="s">
        <v>103453</v>
      </c>
      <c r="B1090" s="28" t="s">
        <v>56</v>
      </c>
      <c r="C1090" s="28" t="s">
        <v>30406</v>
      </c>
      <c r="D1090" s="28" t="s">
        <v>30163</v>
      </c>
      <c r="E1090" s="28" t="s">
        <v>30098</v>
      </c>
      <c r="F1090" s="28" t="str">
        <f>A1090&amp;IF(Lookups!$B$1454="Cymraeg",C1090,B1090)&amp;D1090&amp;E1090</f>
        <v>River Dee and Bala Lake/ Afon Dyfrdwy a Llyn TegidDairy600to700DrainedAr</v>
      </c>
      <c r="G1090" s="28">
        <v>0.11</v>
      </c>
      <c r="H1090" s="28">
        <v>9.7200000000000006</v>
      </c>
      <c r="I1090" s="34"/>
      <c r="J1090" s="34"/>
      <c r="K1090" s="34"/>
      <c r="L1090" s="34"/>
      <c r="M1090" s="34"/>
      <c r="N1090" s="34"/>
      <c r="O1090" s="34"/>
      <c r="P1090" s="88"/>
    </row>
    <row r="1091" spans="1:16" x14ac:dyDescent="0.3">
      <c r="A1091" s="77" t="s">
        <v>103453</v>
      </c>
      <c r="B1091" s="28" t="s">
        <v>56</v>
      </c>
      <c r="C1091" s="28" t="s">
        <v>30406</v>
      </c>
      <c r="D1091" s="28" t="s">
        <v>30163</v>
      </c>
      <c r="E1091" s="28" t="s">
        <v>30101</v>
      </c>
      <c r="F1091" s="28" t="str">
        <f>A1091&amp;IF(Lookups!$B$1454="Cymraeg",C1091,B1091)&amp;D1091&amp;E1091</f>
        <v>River Dee and Bala Lake/ Afon Dyfrdwy a Llyn TegidDairy600to700DrainedArGr</v>
      </c>
      <c r="G1091" s="28">
        <v>0.51</v>
      </c>
      <c r="H1091" s="28">
        <v>8.81</v>
      </c>
      <c r="I1091" s="34"/>
      <c r="J1091" s="34"/>
      <c r="K1091" s="34"/>
      <c r="L1091" s="34"/>
      <c r="M1091" s="34"/>
      <c r="N1091" s="34"/>
      <c r="O1091" s="34"/>
      <c r="P1091" s="88"/>
    </row>
    <row r="1092" spans="1:16" x14ac:dyDescent="0.3">
      <c r="A1092" s="77" t="s">
        <v>103453</v>
      </c>
      <c r="B1092" s="28" t="s">
        <v>56</v>
      </c>
      <c r="C1092" s="28" t="s">
        <v>30406</v>
      </c>
      <c r="D1092" s="28" t="s">
        <v>30110</v>
      </c>
      <c r="E1092" s="28" t="s">
        <v>30095</v>
      </c>
      <c r="F1092" s="28" t="str">
        <f>A1092&amp;IF(Lookups!$B$1454="Cymraeg",C1092,B1092)&amp;D1092&amp;E1092</f>
        <v>River Dee and Bala Lake/ Afon Dyfrdwy a Llyn TegidDairy700to900FreeDrain</v>
      </c>
      <c r="G1092" s="28">
        <v>0.14000000000000001</v>
      </c>
      <c r="H1092" s="28">
        <v>19.79</v>
      </c>
      <c r="I1092" s="34"/>
      <c r="J1092" s="34"/>
      <c r="K1092" s="34"/>
      <c r="L1092" s="34"/>
      <c r="M1092" s="34"/>
      <c r="N1092" s="34"/>
      <c r="O1092" s="34"/>
      <c r="P1092" s="88"/>
    </row>
    <row r="1093" spans="1:16" x14ac:dyDescent="0.3">
      <c r="A1093" s="77" t="s">
        <v>103453</v>
      </c>
      <c r="B1093" s="28" t="s">
        <v>56</v>
      </c>
      <c r="C1093" s="28" t="s">
        <v>30406</v>
      </c>
      <c r="D1093" s="28" t="s">
        <v>30110</v>
      </c>
      <c r="E1093" s="28" t="s">
        <v>30098</v>
      </c>
      <c r="F1093" s="28" t="str">
        <f>A1093&amp;IF(Lookups!$B$1454="Cymraeg",C1093,B1093)&amp;D1093&amp;E1093</f>
        <v>River Dee and Bala Lake/ Afon Dyfrdwy a Llyn TegidDairy700to900DrainedAr</v>
      </c>
      <c r="G1093" s="28">
        <v>0.18</v>
      </c>
      <c r="H1093" s="28">
        <v>15.64</v>
      </c>
      <c r="I1093" s="34"/>
      <c r="J1093" s="34"/>
      <c r="K1093" s="34"/>
      <c r="L1093" s="34"/>
      <c r="M1093" s="34"/>
      <c r="N1093" s="34"/>
      <c r="O1093" s="34"/>
      <c r="P1093" s="88"/>
    </row>
    <row r="1094" spans="1:16" x14ac:dyDescent="0.3">
      <c r="A1094" s="77" t="s">
        <v>103453</v>
      </c>
      <c r="B1094" s="28" t="s">
        <v>56</v>
      </c>
      <c r="C1094" s="28" t="s">
        <v>30406</v>
      </c>
      <c r="D1094" s="28" t="s">
        <v>30110</v>
      </c>
      <c r="E1094" s="28" t="s">
        <v>30101</v>
      </c>
      <c r="F1094" s="28" t="str">
        <f>A1094&amp;IF(Lookups!$B$1454="Cymraeg",C1094,B1094)&amp;D1094&amp;E1094</f>
        <v>River Dee and Bala Lake/ Afon Dyfrdwy a Llyn TegidDairy700to900DrainedArGr</v>
      </c>
      <c r="G1094" s="28">
        <v>0.78</v>
      </c>
      <c r="H1094" s="28">
        <v>11.29</v>
      </c>
      <c r="I1094" s="34"/>
      <c r="J1094" s="34"/>
      <c r="K1094" s="34"/>
      <c r="L1094" s="34"/>
      <c r="M1094" s="34"/>
      <c r="N1094" s="34"/>
      <c r="O1094" s="34"/>
      <c r="P1094" s="88"/>
    </row>
    <row r="1095" spans="1:16" x14ac:dyDescent="0.3">
      <c r="A1095" s="77" t="s">
        <v>103453</v>
      </c>
      <c r="B1095" s="28" t="s">
        <v>56</v>
      </c>
      <c r="C1095" s="28" t="s">
        <v>30406</v>
      </c>
      <c r="D1095" s="28" t="s">
        <v>30111</v>
      </c>
      <c r="E1095" s="28" t="s">
        <v>30095</v>
      </c>
      <c r="F1095" s="28" t="str">
        <f>A1095&amp;IF(Lookups!$B$1454="Cymraeg",C1095,B1095)&amp;D1095&amp;E1095</f>
        <v>River Dee and Bala Lake/ Afon Dyfrdwy a Llyn TegidDairy900to1200FreeDrain</v>
      </c>
      <c r="G1095" s="28">
        <v>0.21</v>
      </c>
      <c r="H1095" s="28">
        <v>21.05</v>
      </c>
      <c r="I1095" s="34"/>
      <c r="J1095" s="34"/>
      <c r="K1095" s="34"/>
      <c r="L1095" s="34"/>
      <c r="M1095" s="34"/>
      <c r="N1095" s="34"/>
      <c r="O1095" s="34"/>
      <c r="P1095" s="88"/>
    </row>
    <row r="1096" spans="1:16" x14ac:dyDescent="0.3">
      <c r="A1096" s="77" t="s">
        <v>103453</v>
      </c>
      <c r="B1096" s="28" t="s">
        <v>56</v>
      </c>
      <c r="C1096" s="28" t="s">
        <v>30406</v>
      </c>
      <c r="D1096" s="28" t="s">
        <v>30111</v>
      </c>
      <c r="E1096" s="28" t="s">
        <v>30098</v>
      </c>
      <c r="F1096" s="28" t="str">
        <f>A1096&amp;IF(Lookups!$B$1454="Cymraeg",C1096,B1096)&amp;D1096&amp;E1096</f>
        <v>River Dee and Bala Lake/ Afon Dyfrdwy a Llyn TegidDairy900to1200DrainedAr</v>
      </c>
      <c r="G1096" s="28">
        <v>0.28000000000000003</v>
      </c>
      <c r="H1096" s="28">
        <v>19.850000000000001</v>
      </c>
      <c r="I1096" s="34"/>
      <c r="J1096" s="34"/>
      <c r="K1096" s="34"/>
      <c r="L1096" s="34"/>
      <c r="M1096" s="34"/>
      <c r="N1096" s="34"/>
      <c r="O1096" s="34"/>
      <c r="P1096" s="88"/>
    </row>
    <row r="1097" spans="1:16" x14ac:dyDescent="0.3">
      <c r="A1097" s="77" t="s">
        <v>103453</v>
      </c>
      <c r="B1097" s="28" t="s">
        <v>56</v>
      </c>
      <c r="C1097" s="28" t="s">
        <v>30406</v>
      </c>
      <c r="D1097" s="28" t="s">
        <v>30111</v>
      </c>
      <c r="E1097" s="28" t="s">
        <v>30101</v>
      </c>
      <c r="F1097" s="28" t="str">
        <f>A1097&amp;IF(Lookups!$B$1454="Cymraeg",C1097,B1097)&amp;D1097&amp;E1097</f>
        <v>River Dee and Bala Lake/ Afon Dyfrdwy a Llyn TegidDairy900to1200DrainedArGr</v>
      </c>
      <c r="G1097" s="28">
        <v>1.26</v>
      </c>
      <c r="H1097" s="28">
        <v>15.82</v>
      </c>
      <c r="I1097" s="34"/>
      <c r="J1097" s="34"/>
      <c r="K1097" s="34"/>
      <c r="L1097" s="34"/>
      <c r="M1097" s="34"/>
      <c r="N1097" s="34"/>
      <c r="O1097" s="34"/>
      <c r="P1097" s="88"/>
    </row>
    <row r="1098" spans="1:16" x14ac:dyDescent="0.3">
      <c r="A1098" s="77" t="s">
        <v>103453</v>
      </c>
      <c r="B1098" s="28" t="s">
        <v>56</v>
      </c>
      <c r="C1098" s="28" t="s">
        <v>30406</v>
      </c>
      <c r="D1098" s="28" t="s">
        <v>30112</v>
      </c>
      <c r="E1098" s="28" t="s">
        <v>30095</v>
      </c>
      <c r="F1098" s="28" t="str">
        <f>A1098&amp;IF(Lookups!$B$1454="Cymraeg",C1098,B1098)&amp;D1098&amp;E1098</f>
        <v>River Dee and Bala Lake/ Afon Dyfrdwy a Llyn TegidDairy1200to1500FreeDrain</v>
      </c>
      <c r="G1098" s="28">
        <v>0.28000000000000003</v>
      </c>
      <c r="H1098" s="28">
        <v>20.68</v>
      </c>
      <c r="I1098" s="34"/>
      <c r="J1098" s="34"/>
      <c r="K1098" s="34"/>
      <c r="L1098" s="34"/>
      <c r="M1098" s="34"/>
      <c r="N1098" s="34"/>
      <c r="O1098" s="34"/>
      <c r="P1098" s="88"/>
    </row>
    <row r="1099" spans="1:16" x14ac:dyDescent="0.3">
      <c r="A1099" s="77" t="s">
        <v>103453</v>
      </c>
      <c r="B1099" s="28" t="s">
        <v>56</v>
      </c>
      <c r="C1099" s="28" t="s">
        <v>30406</v>
      </c>
      <c r="D1099" s="28" t="s">
        <v>30112</v>
      </c>
      <c r="E1099" s="28" t="s">
        <v>30098</v>
      </c>
      <c r="F1099" s="28" t="str">
        <f>A1099&amp;IF(Lookups!$B$1454="Cymraeg",C1099,B1099)&amp;D1099&amp;E1099</f>
        <v>River Dee and Bala Lake/ Afon Dyfrdwy a Llyn TegidDairy1200to1500DrainedAr</v>
      </c>
      <c r="G1099" s="28">
        <v>0.44</v>
      </c>
      <c r="H1099" s="28">
        <v>22.45</v>
      </c>
      <c r="I1099" s="34"/>
      <c r="J1099" s="34"/>
      <c r="K1099" s="34"/>
      <c r="L1099" s="34"/>
      <c r="M1099" s="34"/>
      <c r="N1099" s="34"/>
      <c r="O1099" s="34"/>
      <c r="P1099" s="88"/>
    </row>
    <row r="1100" spans="1:16" x14ac:dyDescent="0.3">
      <c r="A1100" s="77" t="s">
        <v>103453</v>
      </c>
      <c r="B1100" s="28" t="s">
        <v>56</v>
      </c>
      <c r="C1100" s="28" t="s">
        <v>30406</v>
      </c>
      <c r="D1100" s="28" t="s">
        <v>30112</v>
      </c>
      <c r="E1100" s="28" t="s">
        <v>30101</v>
      </c>
      <c r="F1100" s="28" t="str">
        <f>A1100&amp;IF(Lookups!$B$1454="Cymraeg",C1100,B1100)&amp;D1100&amp;E1100</f>
        <v>River Dee and Bala Lake/ Afon Dyfrdwy a Llyn TegidDairy1200to1500DrainedArGr</v>
      </c>
      <c r="G1100" s="28">
        <v>1.82</v>
      </c>
      <c r="H1100" s="28">
        <v>20.81</v>
      </c>
      <c r="I1100" s="34"/>
      <c r="J1100" s="34"/>
      <c r="K1100" s="34"/>
      <c r="L1100" s="34"/>
      <c r="M1100" s="34"/>
      <c r="N1100" s="34"/>
      <c r="O1100" s="34"/>
      <c r="P1100" s="88"/>
    </row>
    <row r="1101" spans="1:16" x14ac:dyDescent="0.3">
      <c r="A1101" s="77" t="s">
        <v>103453</v>
      </c>
      <c r="B1101" s="28" t="s">
        <v>56</v>
      </c>
      <c r="C1101" s="28" t="s">
        <v>30406</v>
      </c>
      <c r="D1101" s="28" t="s">
        <v>30113</v>
      </c>
      <c r="E1101" s="28" t="s">
        <v>30095</v>
      </c>
      <c r="F1101" s="28" t="str">
        <f>A1101&amp;IF(Lookups!$B$1454="Cymraeg",C1101,B1101)&amp;D1101&amp;E1101</f>
        <v>River Dee and Bala Lake/ Afon Dyfrdwy a Llyn TegidDairyOver1500FreeDrain</v>
      </c>
      <c r="G1101" s="28">
        <v>0.43</v>
      </c>
      <c r="H1101" s="28">
        <v>19.329999999999998</v>
      </c>
      <c r="I1101" s="34"/>
      <c r="J1101" s="34"/>
      <c r="K1101" s="34"/>
      <c r="L1101" s="34"/>
      <c r="M1101" s="34"/>
      <c r="N1101" s="34"/>
      <c r="O1101" s="34"/>
      <c r="P1101" s="88"/>
    </row>
    <row r="1102" spans="1:16" x14ac:dyDescent="0.3">
      <c r="A1102" s="77" t="s">
        <v>103453</v>
      </c>
      <c r="B1102" s="28" t="s">
        <v>56</v>
      </c>
      <c r="C1102" s="28" t="s">
        <v>30406</v>
      </c>
      <c r="D1102" s="28" t="s">
        <v>30113</v>
      </c>
      <c r="E1102" s="28" t="s">
        <v>30098</v>
      </c>
      <c r="F1102" s="28" t="str">
        <f>A1102&amp;IF(Lookups!$B$1454="Cymraeg",C1102,B1102)&amp;D1102&amp;E1102</f>
        <v>River Dee and Bala Lake/ Afon Dyfrdwy a Llyn TegidDairyOver1500DrainedAr</v>
      </c>
      <c r="G1102" s="28">
        <v>0.56000000000000005</v>
      </c>
      <c r="H1102" s="28">
        <v>25.45</v>
      </c>
      <c r="I1102" s="34"/>
      <c r="J1102" s="34"/>
      <c r="K1102" s="34"/>
      <c r="L1102" s="34"/>
      <c r="M1102" s="34"/>
      <c r="N1102" s="34"/>
      <c r="O1102" s="34"/>
      <c r="P1102" s="88"/>
    </row>
    <row r="1103" spans="1:16" x14ac:dyDescent="0.3">
      <c r="A1103" s="77" t="s">
        <v>103453</v>
      </c>
      <c r="B1103" s="28" t="s">
        <v>56</v>
      </c>
      <c r="C1103" s="28" t="s">
        <v>30406</v>
      </c>
      <c r="D1103" s="28" t="s">
        <v>30113</v>
      </c>
      <c r="E1103" s="28" t="s">
        <v>30101</v>
      </c>
      <c r="F1103" s="28" t="str">
        <f>A1103&amp;IF(Lookups!$B$1454="Cymraeg",C1103,B1103)&amp;D1103&amp;E1103</f>
        <v>River Dee and Bala Lake/ Afon Dyfrdwy a Llyn TegidDairyOver1500DrainedArGr</v>
      </c>
      <c r="G1103" s="28">
        <v>2.71</v>
      </c>
      <c r="H1103" s="28">
        <v>28.33</v>
      </c>
      <c r="I1103" s="34"/>
      <c r="J1103" s="34"/>
      <c r="K1103" s="34"/>
      <c r="L1103" s="34"/>
      <c r="M1103" s="34"/>
      <c r="N1103" s="34"/>
      <c r="O1103" s="34"/>
      <c r="P1103" s="88"/>
    </row>
    <row r="1104" spans="1:16" x14ac:dyDescent="0.3">
      <c r="A1104" s="77" t="s">
        <v>103453</v>
      </c>
      <c r="B1104" s="28" t="s">
        <v>30116</v>
      </c>
      <c r="C1104" s="28" t="s">
        <v>30407</v>
      </c>
      <c r="D1104" s="28" t="s">
        <v>30163</v>
      </c>
      <c r="E1104" s="28" t="s">
        <v>30095</v>
      </c>
      <c r="F1104" s="28" t="str">
        <f>A1104&amp;IF(Lookups!$B$1454="Cymraeg",C1104,B1104)&amp;D1104&amp;E1104</f>
        <v>River Dee and Bala Lake/ Afon Dyfrdwy a Llyn TegidLess Favoured Area grazing600to700FreeDrain</v>
      </c>
      <c r="G1104" s="28">
        <v>0.05</v>
      </c>
      <c r="H1104" s="28">
        <v>6.97</v>
      </c>
      <c r="I1104" s="34"/>
      <c r="J1104" s="34"/>
      <c r="K1104" s="34"/>
      <c r="L1104" s="34"/>
      <c r="M1104" s="34"/>
      <c r="N1104" s="34"/>
      <c r="O1104" s="34"/>
      <c r="P1104" s="88"/>
    </row>
    <row r="1105" spans="1:16" x14ac:dyDescent="0.3">
      <c r="A1105" s="77" t="s">
        <v>103453</v>
      </c>
      <c r="B1105" s="28" t="s">
        <v>30116</v>
      </c>
      <c r="C1105" s="28" t="s">
        <v>30407</v>
      </c>
      <c r="D1105" s="28" t="s">
        <v>30163</v>
      </c>
      <c r="E1105" s="28" t="s">
        <v>30098</v>
      </c>
      <c r="F1105" s="28" t="str">
        <f>A1105&amp;IF(Lookups!$B$1454="Cymraeg",C1105,B1105)&amp;D1105&amp;E1105</f>
        <v>River Dee and Bala Lake/ Afon Dyfrdwy a Llyn TegidLess Favoured Area grazing600to700DrainedAr</v>
      </c>
      <c r="G1105" s="28">
        <v>0.06</v>
      </c>
      <c r="H1105" s="28">
        <v>5.13</v>
      </c>
      <c r="I1105" s="34"/>
      <c r="J1105" s="34"/>
      <c r="K1105" s="34"/>
      <c r="L1105" s="34"/>
      <c r="M1105" s="34"/>
      <c r="N1105" s="34"/>
      <c r="O1105" s="34"/>
      <c r="P1105" s="88"/>
    </row>
    <row r="1106" spans="1:16" x14ac:dyDescent="0.3">
      <c r="A1106" s="77" t="s">
        <v>103453</v>
      </c>
      <c r="B1106" s="28" t="s">
        <v>30116</v>
      </c>
      <c r="C1106" s="28" t="s">
        <v>30407</v>
      </c>
      <c r="D1106" s="28" t="s">
        <v>30163</v>
      </c>
      <c r="E1106" s="28" t="s">
        <v>30101</v>
      </c>
      <c r="F1106" s="28" t="str">
        <f>A1106&amp;IF(Lookups!$B$1454="Cymraeg",C1106,B1106)&amp;D1106&amp;E1106</f>
        <v>River Dee and Bala Lake/ Afon Dyfrdwy a Llyn TegidLess Favoured Area grazing600to700DrainedArGr</v>
      </c>
      <c r="G1106" s="28">
        <v>0.31</v>
      </c>
      <c r="H1106" s="28">
        <v>5.61</v>
      </c>
      <c r="I1106" s="34"/>
      <c r="J1106" s="34"/>
      <c r="K1106" s="34"/>
      <c r="L1106" s="34"/>
      <c r="M1106" s="34"/>
      <c r="N1106" s="34"/>
      <c r="O1106" s="34"/>
      <c r="P1106" s="88"/>
    </row>
    <row r="1107" spans="1:16" x14ac:dyDescent="0.3">
      <c r="A1107" s="77" t="s">
        <v>103453</v>
      </c>
      <c r="B1107" s="28" t="s">
        <v>30116</v>
      </c>
      <c r="C1107" s="28" t="s">
        <v>30407</v>
      </c>
      <c r="D1107" s="28" t="s">
        <v>30110</v>
      </c>
      <c r="E1107" s="28" t="s">
        <v>30095</v>
      </c>
      <c r="F1107" s="28" t="str">
        <f>A1107&amp;IF(Lookups!$B$1454="Cymraeg",C1107,B1107)&amp;D1107&amp;E1107</f>
        <v>River Dee and Bala Lake/ Afon Dyfrdwy a Llyn TegidLess Favoured Area grazing700to900FreeDrain</v>
      </c>
      <c r="G1107" s="28">
        <v>0.1</v>
      </c>
      <c r="H1107" s="28">
        <v>9.9</v>
      </c>
      <c r="I1107" s="34"/>
      <c r="J1107" s="34"/>
      <c r="K1107" s="34"/>
      <c r="L1107" s="34"/>
      <c r="M1107" s="34"/>
      <c r="N1107" s="34"/>
      <c r="O1107" s="34"/>
      <c r="P1107" s="88"/>
    </row>
    <row r="1108" spans="1:16" x14ac:dyDescent="0.3">
      <c r="A1108" s="77" t="s">
        <v>103453</v>
      </c>
      <c r="B1108" s="28" t="s">
        <v>30116</v>
      </c>
      <c r="C1108" s="28" t="s">
        <v>30407</v>
      </c>
      <c r="D1108" s="28" t="s">
        <v>30110</v>
      </c>
      <c r="E1108" s="28" t="s">
        <v>30098</v>
      </c>
      <c r="F1108" s="28" t="str">
        <f>A1108&amp;IF(Lookups!$B$1454="Cymraeg",C1108,B1108)&amp;D1108&amp;E1108</f>
        <v>River Dee and Bala Lake/ Afon Dyfrdwy a Llyn TegidLess Favoured Area grazing700to900DrainedAr</v>
      </c>
      <c r="G1108" s="28">
        <v>0.1</v>
      </c>
      <c r="H1108" s="28">
        <v>8.19</v>
      </c>
      <c r="I1108" s="34"/>
      <c r="J1108" s="34"/>
      <c r="K1108" s="34"/>
      <c r="L1108" s="34"/>
      <c r="M1108" s="34"/>
      <c r="N1108" s="34"/>
      <c r="O1108" s="34"/>
      <c r="P1108" s="88"/>
    </row>
    <row r="1109" spans="1:16" x14ac:dyDescent="0.3">
      <c r="A1109" s="77" t="s">
        <v>103453</v>
      </c>
      <c r="B1109" s="28" t="s">
        <v>30116</v>
      </c>
      <c r="C1109" s="28" t="s">
        <v>30407</v>
      </c>
      <c r="D1109" s="28" t="s">
        <v>30110</v>
      </c>
      <c r="E1109" s="28" t="s">
        <v>30101</v>
      </c>
      <c r="F1109" s="28" t="str">
        <f>A1109&amp;IF(Lookups!$B$1454="Cymraeg",C1109,B1109)&amp;D1109&amp;E1109</f>
        <v>River Dee and Bala Lake/ Afon Dyfrdwy a Llyn TegidLess Favoured Area grazing700to900DrainedArGr</v>
      </c>
      <c r="G1109" s="28">
        <v>0.47</v>
      </c>
      <c r="H1109" s="28">
        <v>7.29</v>
      </c>
      <c r="I1109" s="34"/>
      <c r="J1109" s="34"/>
      <c r="K1109" s="34"/>
      <c r="L1109" s="34"/>
      <c r="M1109" s="34"/>
      <c r="N1109" s="34"/>
      <c r="O1109" s="34"/>
      <c r="P1109" s="88"/>
    </row>
    <row r="1110" spans="1:16" x14ac:dyDescent="0.3">
      <c r="A1110" s="77" t="s">
        <v>103453</v>
      </c>
      <c r="B1110" s="28" t="s">
        <v>30116</v>
      </c>
      <c r="C1110" s="28" t="s">
        <v>30407</v>
      </c>
      <c r="D1110" s="28" t="s">
        <v>30111</v>
      </c>
      <c r="E1110" s="28" t="s">
        <v>30095</v>
      </c>
      <c r="F1110" s="28" t="str">
        <f>A1110&amp;IF(Lookups!$B$1454="Cymraeg",C1110,B1110)&amp;D1110&amp;E1110</f>
        <v>River Dee and Bala Lake/ Afon Dyfrdwy a Llyn TegidLess Favoured Area grazing900to1200FreeDrain</v>
      </c>
      <c r="G1110" s="28">
        <v>0.15</v>
      </c>
      <c r="H1110" s="28">
        <v>10.65</v>
      </c>
      <c r="I1110" s="34"/>
      <c r="J1110" s="34"/>
      <c r="K1110" s="34"/>
      <c r="L1110" s="34"/>
      <c r="M1110" s="34"/>
      <c r="N1110" s="34"/>
      <c r="O1110" s="34"/>
      <c r="P1110" s="88"/>
    </row>
    <row r="1111" spans="1:16" x14ac:dyDescent="0.3">
      <c r="A1111" s="77" t="s">
        <v>103453</v>
      </c>
      <c r="B1111" s="28" t="s">
        <v>30116</v>
      </c>
      <c r="C1111" s="28" t="s">
        <v>30407</v>
      </c>
      <c r="D1111" s="28" t="s">
        <v>30111</v>
      </c>
      <c r="E1111" s="28" t="s">
        <v>30098</v>
      </c>
      <c r="F1111" s="28" t="str">
        <f>A1111&amp;IF(Lookups!$B$1454="Cymraeg",C1111,B1111)&amp;D1111&amp;E1111</f>
        <v>River Dee and Bala Lake/ Afon Dyfrdwy a Llyn TegidLess Favoured Area grazing900to1200DrainedAr</v>
      </c>
      <c r="G1111" s="28">
        <v>0.16</v>
      </c>
      <c r="H1111" s="28">
        <v>10.28</v>
      </c>
      <c r="I1111" s="34"/>
      <c r="J1111" s="34"/>
      <c r="K1111" s="34"/>
      <c r="L1111" s="34"/>
      <c r="M1111" s="34"/>
      <c r="N1111" s="34"/>
      <c r="O1111" s="34"/>
      <c r="P1111" s="88"/>
    </row>
    <row r="1112" spans="1:16" x14ac:dyDescent="0.3">
      <c r="A1112" s="77" t="s">
        <v>103453</v>
      </c>
      <c r="B1112" s="28" t="s">
        <v>30116</v>
      </c>
      <c r="C1112" s="28" t="s">
        <v>30407</v>
      </c>
      <c r="D1112" s="28" t="s">
        <v>30111</v>
      </c>
      <c r="E1112" s="28" t="s">
        <v>30101</v>
      </c>
      <c r="F1112" s="28" t="str">
        <f>A1112&amp;IF(Lookups!$B$1454="Cymraeg",C1112,B1112)&amp;D1112&amp;E1112</f>
        <v>River Dee and Bala Lake/ Afon Dyfrdwy a Llyn TegidLess Favoured Area grazing900to1200DrainedArGr</v>
      </c>
      <c r="G1112" s="28">
        <v>0.77</v>
      </c>
      <c r="H1112" s="28">
        <v>9.34</v>
      </c>
      <c r="I1112" s="34"/>
      <c r="J1112" s="34"/>
      <c r="K1112" s="34"/>
      <c r="L1112" s="34"/>
      <c r="M1112" s="34"/>
      <c r="N1112" s="34"/>
      <c r="O1112" s="34"/>
      <c r="P1112" s="88"/>
    </row>
    <row r="1113" spans="1:16" x14ac:dyDescent="0.3">
      <c r="A1113" s="77" t="s">
        <v>103453</v>
      </c>
      <c r="B1113" s="28" t="s">
        <v>30116</v>
      </c>
      <c r="C1113" s="28" t="s">
        <v>30407</v>
      </c>
      <c r="D1113" s="28" t="s">
        <v>30112</v>
      </c>
      <c r="E1113" s="28" t="s">
        <v>30095</v>
      </c>
      <c r="F1113" s="28" t="str">
        <f>A1113&amp;IF(Lookups!$B$1454="Cymraeg",C1113,B1113)&amp;D1113&amp;E1113</f>
        <v>River Dee and Bala Lake/ Afon Dyfrdwy a Llyn TegidLess Favoured Area grazing1200to1500FreeDrain</v>
      </c>
      <c r="G1113" s="28">
        <v>0.22</v>
      </c>
      <c r="H1113" s="28">
        <v>10.48</v>
      </c>
      <c r="I1113" s="34"/>
      <c r="J1113" s="34"/>
      <c r="K1113" s="34"/>
      <c r="L1113" s="34"/>
      <c r="M1113" s="34"/>
      <c r="N1113" s="34"/>
      <c r="O1113" s="34"/>
      <c r="P1113" s="88"/>
    </row>
    <row r="1114" spans="1:16" x14ac:dyDescent="0.3">
      <c r="A1114" s="77" t="s">
        <v>103453</v>
      </c>
      <c r="B1114" s="28" t="s">
        <v>30116</v>
      </c>
      <c r="C1114" s="28" t="s">
        <v>30407</v>
      </c>
      <c r="D1114" s="28" t="s">
        <v>30112</v>
      </c>
      <c r="E1114" s="28" t="s">
        <v>30098</v>
      </c>
      <c r="F1114" s="28" t="str">
        <f>A1114&amp;IF(Lookups!$B$1454="Cymraeg",C1114,B1114)&amp;D1114&amp;E1114</f>
        <v>River Dee and Bala Lake/ Afon Dyfrdwy a Llyn TegidLess Favoured Area grazing1200to1500DrainedAr</v>
      </c>
      <c r="G1114" s="28">
        <v>0.26</v>
      </c>
      <c r="H1114" s="28">
        <v>11.37</v>
      </c>
      <c r="I1114" s="34"/>
      <c r="J1114" s="34"/>
      <c r="K1114" s="34"/>
      <c r="L1114" s="34"/>
      <c r="M1114" s="34"/>
      <c r="N1114" s="34"/>
      <c r="O1114" s="34"/>
      <c r="P1114" s="88"/>
    </row>
    <row r="1115" spans="1:16" x14ac:dyDescent="0.3">
      <c r="A1115" s="77" t="s">
        <v>103453</v>
      </c>
      <c r="B1115" s="28" t="s">
        <v>30116</v>
      </c>
      <c r="C1115" s="28" t="s">
        <v>30407</v>
      </c>
      <c r="D1115" s="28" t="s">
        <v>30112</v>
      </c>
      <c r="E1115" s="28" t="s">
        <v>30101</v>
      </c>
      <c r="F1115" s="28" t="str">
        <f>A1115&amp;IF(Lookups!$B$1454="Cymraeg",C1115,B1115)&amp;D1115&amp;E1115</f>
        <v>River Dee and Bala Lake/ Afon Dyfrdwy a Llyn TegidLess Favoured Area grazing1200to1500DrainedArGr</v>
      </c>
      <c r="G1115" s="28">
        <v>1.1200000000000001</v>
      </c>
      <c r="H1115" s="28">
        <v>11.2</v>
      </c>
      <c r="I1115" s="34"/>
      <c r="J1115" s="34"/>
      <c r="K1115" s="34"/>
      <c r="L1115" s="34"/>
      <c r="M1115" s="34"/>
      <c r="N1115" s="34"/>
      <c r="O1115" s="34"/>
      <c r="P1115" s="88"/>
    </row>
    <row r="1116" spans="1:16" x14ac:dyDescent="0.3">
      <c r="A1116" s="77" t="s">
        <v>103453</v>
      </c>
      <c r="B1116" s="28" t="s">
        <v>30116</v>
      </c>
      <c r="C1116" s="28" t="s">
        <v>30407</v>
      </c>
      <c r="D1116" s="28" t="s">
        <v>30113</v>
      </c>
      <c r="E1116" s="28" t="s">
        <v>30095</v>
      </c>
      <c r="F1116" s="28" t="str">
        <f>A1116&amp;IF(Lookups!$B$1454="Cymraeg",C1116,B1116)&amp;D1116&amp;E1116</f>
        <v>River Dee and Bala Lake/ Afon Dyfrdwy a Llyn TegidLess Favoured Area grazingOver1500FreeDrain</v>
      </c>
      <c r="G1116" s="28">
        <v>0.35</v>
      </c>
      <c r="H1116" s="28">
        <v>9.89</v>
      </c>
      <c r="I1116" s="34"/>
      <c r="J1116" s="34"/>
      <c r="K1116" s="34"/>
      <c r="L1116" s="34"/>
      <c r="M1116" s="34"/>
      <c r="N1116" s="34"/>
      <c r="O1116" s="34"/>
      <c r="P1116" s="88"/>
    </row>
    <row r="1117" spans="1:16" x14ac:dyDescent="0.3">
      <c r="A1117" s="77" t="s">
        <v>103453</v>
      </c>
      <c r="B1117" s="28" t="s">
        <v>30116</v>
      </c>
      <c r="C1117" s="28" t="s">
        <v>30407</v>
      </c>
      <c r="D1117" s="28" t="s">
        <v>30113</v>
      </c>
      <c r="E1117" s="28" t="s">
        <v>30098</v>
      </c>
      <c r="F1117" s="28" t="str">
        <f>A1117&amp;IF(Lookups!$B$1454="Cymraeg",C1117,B1117)&amp;D1117&amp;E1117</f>
        <v>River Dee and Bala Lake/ Afon Dyfrdwy a Llyn TegidLess Favoured Area grazingOver1500DrainedAr</v>
      </c>
      <c r="G1117" s="28">
        <v>0.34</v>
      </c>
      <c r="H1117" s="28">
        <v>12.25</v>
      </c>
      <c r="I1117" s="34"/>
      <c r="J1117" s="34"/>
      <c r="K1117" s="34"/>
      <c r="L1117" s="34"/>
      <c r="M1117" s="34"/>
      <c r="N1117" s="34"/>
      <c r="O1117" s="34"/>
      <c r="P1117" s="88"/>
    </row>
    <row r="1118" spans="1:16" x14ac:dyDescent="0.3">
      <c r="A1118" s="77" t="s">
        <v>103453</v>
      </c>
      <c r="B1118" s="28" t="s">
        <v>30116</v>
      </c>
      <c r="C1118" s="28" t="s">
        <v>30407</v>
      </c>
      <c r="D1118" s="28" t="s">
        <v>30113</v>
      </c>
      <c r="E1118" s="28" t="s">
        <v>30101</v>
      </c>
      <c r="F1118" s="28" t="str">
        <f>A1118&amp;IF(Lookups!$B$1454="Cymraeg",C1118,B1118)&amp;D1118&amp;E1118</f>
        <v>River Dee and Bala Lake/ Afon Dyfrdwy a Llyn TegidLess Favoured Area grazingOver1500DrainedArGr</v>
      </c>
      <c r="G1118" s="28">
        <v>1.65</v>
      </c>
      <c r="H1118" s="28">
        <v>13.65</v>
      </c>
      <c r="I1118" s="34"/>
      <c r="J1118" s="34"/>
      <c r="K1118" s="34"/>
      <c r="L1118" s="34"/>
      <c r="M1118" s="34"/>
      <c r="N1118" s="34"/>
      <c r="O1118" s="34"/>
      <c r="P1118" s="88"/>
    </row>
    <row r="1119" spans="1:16" x14ac:dyDescent="0.3">
      <c r="A1119" s="77" t="s">
        <v>103453</v>
      </c>
      <c r="B1119" s="28" t="s">
        <v>58</v>
      </c>
      <c r="C1119" s="28" t="s">
        <v>30408</v>
      </c>
      <c r="D1119" s="28" t="s">
        <v>30163</v>
      </c>
      <c r="E1119" s="28" t="s">
        <v>30095</v>
      </c>
      <c r="F1119" s="28" t="str">
        <f>A1119&amp;IF(Lookups!$B$1454="Cymraeg",C1119,B1119)&amp;D1119&amp;E1119</f>
        <v>River Dee and Bala Lake/ Afon Dyfrdwy a Llyn TegidLowland grazing600to700FreeDrain</v>
      </c>
      <c r="G1119" s="28">
        <v>7.0000000000000007E-2</v>
      </c>
      <c r="H1119" s="28">
        <v>10.27</v>
      </c>
      <c r="I1119" s="34"/>
      <c r="J1119" s="34"/>
      <c r="K1119" s="34"/>
      <c r="L1119" s="34"/>
      <c r="M1119" s="34"/>
      <c r="N1119" s="34"/>
      <c r="O1119" s="34"/>
      <c r="P1119" s="88"/>
    </row>
    <row r="1120" spans="1:16" x14ac:dyDescent="0.3">
      <c r="A1120" s="77" t="s">
        <v>103453</v>
      </c>
      <c r="B1120" s="28" t="s">
        <v>58</v>
      </c>
      <c r="C1120" s="28" t="s">
        <v>30408</v>
      </c>
      <c r="D1120" s="28" t="s">
        <v>30163</v>
      </c>
      <c r="E1120" s="28" t="s">
        <v>30098</v>
      </c>
      <c r="F1120" s="28" t="str">
        <f>A1120&amp;IF(Lookups!$B$1454="Cymraeg",C1120,B1120)&amp;D1120&amp;E1120</f>
        <v>River Dee and Bala Lake/ Afon Dyfrdwy a Llyn TegidLowland grazing600to700DrainedAr</v>
      </c>
      <c r="G1120" s="28">
        <v>0.1</v>
      </c>
      <c r="H1120" s="28">
        <v>7.13</v>
      </c>
      <c r="I1120" s="34"/>
      <c r="J1120" s="34"/>
      <c r="K1120" s="34"/>
      <c r="L1120" s="34"/>
      <c r="M1120" s="34"/>
      <c r="N1120" s="34"/>
      <c r="O1120" s="34"/>
      <c r="P1120" s="88"/>
    </row>
    <row r="1121" spans="1:16" x14ac:dyDescent="0.3">
      <c r="A1121" s="77" t="s">
        <v>103453</v>
      </c>
      <c r="B1121" s="28" t="s">
        <v>58</v>
      </c>
      <c r="C1121" s="28" t="s">
        <v>30408</v>
      </c>
      <c r="D1121" s="28" t="s">
        <v>30163</v>
      </c>
      <c r="E1121" s="28" t="s">
        <v>30101</v>
      </c>
      <c r="F1121" s="28" t="str">
        <f>A1121&amp;IF(Lookups!$B$1454="Cymraeg",C1121,B1121)&amp;D1121&amp;E1121</f>
        <v>River Dee and Bala Lake/ Afon Dyfrdwy a Llyn TegidLowland grazing600to700DrainedArGr</v>
      </c>
      <c r="G1121" s="28">
        <v>0.49</v>
      </c>
      <c r="H1121" s="28">
        <v>7.7</v>
      </c>
      <c r="I1121" s="34"/>
      <c r="J1121" s="34"/>
      <c r="K1121" s="34"/>
      <c r="L1121" s="34"/>
      <c r="M1121" s="34"/>
      <c r="N1121" s="34"/>
      <c r="O1121" s="34"/>
      <c r="P1121" s="88"/>
    </row>
    <row r="1122" spans="1:16" x14ac:dyDescent="0.3">
      <c r="A1122" s="77" t="s">
        <v>103453</v>
      </c>
      <c r="B1122" s="28" t="s">
        <v>58</v>
      </c>
      <c r="C1122" s="28" t="s">
        <v>30408</v>
      </c>
      <c r="D1122" s="28" t="s">
        <v>30110</v>
      </c>
      <c r="E1122" s="28" t="s">
        <v>30095</v>
      </c>
      <c r="F1122" s="28" t="str">
        <f>A1122&amp;IF(Lookups!$B$1454="Cymraeg",C1122,B1122)&amp;D1122&amp;E1122</f>
        <v>River Dee and Bala Lake/ Afon Dyfrdwy a Llyn TegidLowland grazing700to900FreeDrain</v>
      </c>
      <c r="G1122" s="28">
        <v>0.13</v>
      </c>
      <c r="H1122" s="28">
        <v>14.85</v>
      </c>
      <c r="I1122" s="34"/>
      <c r="J1122" s="34"/>
      <c r="K1122" s="34"/>
      <c r="L1122" s="34"/>
      <c r="M1122" s="34"/>
      <c r="N1122" s="34"/>
      <c r="O1122" s="34"/>
      <c r="P1122" s="88"/>
    </row>
    <row r="1123" spans="1:16" x14ac:dyDescent="0.3">
      <c r="A1123" s="77" t="s">
        <v>103453</v>
      </c>
      <c r="B1123" s="28" t="s">
        <v>58</v>
      </c>
      <c r="C1123" s="28" t="s">
        <v>30408</v>
      </c>
      <c r="D1123" s="28" t="s">
        <v>30110</v>
      </c>
      <c r="E1123" s="28" t="s">
        <v>30098</v>
      </c>
      <c r="F1123" s="28" t="str">
        <f>A1123&amp;IF(Lookups!$B$1454="Cymraeg",C1123,B1123)&amp;D1123&amp;E1123</f>
        <v>River Dee and Bala Lake/ Afon Dyfrdwy a Llyn TegidLowland grazing700to900DrainedAr</v>
      </c>
      <c r="G1123" s="28">
        <v>0.16</v>
      </c>
      <c r="H1123" s="28">
        <v>11.77</v>
      </c>
      <c r="I1123" s="34"/>
      <c r="J1123" s="34"/>
      <c r="K1123" s="34"/>
      <c r="L1123" s="34"/>
      <c r="M1123" s="34"/>
      <c r="N1123" s="34"/>
      <c r="O1123" s="34"/>
      <c r="P1123" s="88"/>
    </row>
    <row r="1124" spans="1:16" x14ac:dyDescent="0.3">
      <c r="A1124" s="77" t="s">
        <v>103453</v>
      </c>
      <c r="B1124" s="28" t="s">
        <v>58</v>
      </c>
      <c r="C1124" s="28" t="s">
        <v>30408</v>
      </c>
      <c r="D1124" s="28" t="s">
        <v>30110</v>
      </c>
      <c r="E1124" s="28" t="s">
        <v>30101</v>
      </c>
      <c r="F1124" s="28" t="str">
        <f>A1124&amp;IF(Lookups!$B$1454="Cymraeg",C1124,B1124)&amp;D1124&amp;E1124</f>
        <v>River Dee and Bala Lake/ Afon Dyfrdwy a Llyn TegidLowland grazing700to900DrainedArGr</v>
      </c>
      <c r="G1124" s="28">
        <v>0.75</v>
      </c>
      <c r="H1124" s="28">
        <v>9.6999999999999993</v>
      </c>
      <c r="I1124" s="34"/>
      <c r="J1124" s="34"/>
      <c r="K1124" s="34"/>
      <c r="L1124" s="34"/>
      <c r="M1124" s="34"/>
      <c r="N1124" s="34"/>
      <c r="O1124" s="34"/>
      <c r="P1124" s="88"/>
    </row>
    <row r="1125" spans="1:16" x14ac:dyDescent="0.3">
      <c r="A1125" s="77" t="s">
        <v>103453</v>
      </c>
      <c r="B1125" s="28" t="s">
        <v>58</v>
      </c>
      <c r="C1125" s="28" t="s">
        <v>30408</v>
      </c>
      <c r="D1125" s="28" t="s">
        <v>30111</v>
      </c>
      <c r="E1125" s="28" t="s">
        <v>30095</v>
      </c>
      <c r="F1125" s="28" t="str">
        <f>A1125&amp;IF(Lookups!$B$1454="Cymraeg",C1125,B1125)&amp;D1125&amp;E1125</f>
        <v>River Dee and Bala Lake/ Afon Dyfrdwy a Llyn TegidLowland grazing900to1200FreeDrain</v>
      </c>
      <c r="G1125" s="28">
        <v>0.2</v>
      </c>
      <c r="H1125" s="28">
        <v>16.04</v>
      </c>
      <c r="I1125" s="34"/>
      <c r="J1125" s="34"/>
      <c r="K1125" s="34"/>
      <c r="L1125" s="34"/>
      <c r="M1125" s="34"/>
      <c r="N1125" s="34"/>
      <c r="O1125" s="34"/>
      <c r="P1125" s="88"/>
    </row>
    <row r="1126" spans="1:16" x14ac:dyDescent="0.3">
      <c r="A1126" s="77" t="s">
        <v>103453</v>
      </c>
      <c r="B1126" s="28" t="s">
        <v>58</v>
      </c>
      <c r="C1126" s="28" t="s">
        <v>30408</v>
      </c>
      <c r="D1126" s="28" t="s">
        <v>30111</v>
      </c>
      <c r="E1126" s="28" t="s">
        <v>30098</v>
      </c>
      <c r="F1126" s="28" t="str">
        <f>A1126&amp;IF(Lookups!$B$1454="Cymraeg",C1126,B1126)&amp;D1126&amp;E1126</f>
        <v>River Dee and Bala Lake/ Afon Dyfrdwy a Llyn TegidLowland grazing900to1200DrainedAr</v>
      </c>
      <c r="G1126" s="28">
        <v>0.25</v>
      </c>
      <c r="H1126" s="28">
        <v>15.22</v>
      </c>
      <c r="I1126" s="34"/>
      <c r="J1126" s="34"/>
      <c r="K1126" s="34"/>
      <c r="L1126" s="34"/>
      <c r="M1126" s="34"/>
      <c r="N1126" s="34"/>
      <c r="O1126" s="34"/>
      <c r="P1126" s="88"/>
    </row>
    <row r="1127" spans="1:16" x14ac:dyDescent="0.3">
      <c r="A1127" s="77" t="s">
        <v>103453</v>
      </c>
      <c r="B1127" s="28" t="s">
        <v>58</v>
      </c>
      <c r="C1127" s="28" t="s">
        <v>30408</v>
      </c>
      <c r="D1127" s="28" t="s">
        <v>30111</v>
      </c>
      <c r="E1127" s="28" t="s">
        <v>30101</v>
      </c>
      <c r="F1127" s="28" t="str">
        <f>A1127&amp;IF(Lookups!$B$1454="Cymraeg",C1127,B1127)&amp;D1127&amp;E1127</f>
        <v>River Dee and Bala Lake/ Afon Dyfrdwy a Llyn TegidLowland grazing900to1200DrainedArGr</v>
      </c>
      <c r="G1127" s="28">
        <v>1.21</v>
      </c>
      <c r="H1127" s="28">
        <v>12.96</v>
      </c>
      <c r="I1127" s="34"/>
      <c r="J1127" s="34"/>
      <c r="K1127" s="34"/>
      <c r="L1127" s="34"/>
      <c r="M1127" s="34"/>
      <c r="N1127" s="34"/>
      <c r="O1127" s="34"/>
      <c r="P1127" s="88"/>
    </row>
    <row r="1128" spans="1:16" x14ac:dyDescent="0.3">
      <c r="A1128" s="77" t="s">
        <v>103453</v>
      </c>
      <c r="B1128" s="28" t="s">
        <v>58</v>
      </c>
      <c r="C1128" s="28" t="s">
        <v>30408</v>
      </c>
      <c r="D1128" s="28" t="s">
        <v>30112</v>
      </c>
      <c r="E1128" s="28" t="s">
        <v>30095</v>
      </c>
      <c r="F1128" s="28" t="str">
        <f>A1128&amp;IF(Lookups!$B$1454="Cymraeg",C1128,B1128)&amp;D1128&amp;E1128</f>
        <v>River Dee and Bala Lake/ Afon Dyfrdwy a Llyn TegidLowland grazing1200to1500FreeDrain</v>
      </c>
      <c r="G1128" s="28">
        <v>0.27</v>
      </c>
      <c r="H1128" s="28">
        <v>15.74</v>
      </c>
      <c r="I1128" s="34"/>
      <c r="J1128" s="34"/>
      <c r="K1128" s="34"/>
      <c r="L1128" s="34"/>
      <c r="M1128" s="34"/>
      <c r="N1128" s="34"/>
      <c r="O1128" s="34"/>
      <c r="P1128" s="88"/>
    </row>
    <row r="1129" spans="1:16" x14ac:dyDescent="0.3">
      <c r="A1129" s="77" t="s">
        <v>103453</v>
      </c>
      <c r="B1129" s="28" t="s">
        <v>58</v>
      </c>
      <c r="C1129" s="28" t="s">
        <v>30408</v>
      </c>
      <c r="D1129" s="28" t="s">
        <v>30112</v>
      </c>
      <c r="E1129" s="28" t="s">
        <v>30098</v>
      </c>
      <c r="F1129" s="28" t="str">
        <f>A1129&amp;IF(Lookups!$B$1454="Cymraeg",C1129,B1129)&amp;D1129&amp;E1129</f>
        <v>River Dee and Bala Lake/ Afon Dyfrdwy a Llyn TegidLowland grazing1200to1500DrainedAr</v>
      </c>
      <c r="G1129" s="28">
        <v>0.4</v>
      </c>
      <c r="H1129" s="28">
        <v>17.18</v>
      </c>
      <c r="I1129" s="34"/>
      <c r="J1129" s="34"/>
      <c r="K1129" s="34"/>
      <c r="L1129" s="34"/>
      <c r="M1129" s="34"/>
      <c r="N1129" s="34"/>
      <c r="O1129" s="34"/>
      <c r="P1129" s="88"/>
    </row>
    <row r="1130" spans="1:16" x14ac:dyDescent="0.3">
      <c r="A1130" s="77" t="s">
        <v>103453</v>
      </c>
      <c r="B1130" s="28" t="s">
        <v>58</v>
      </c>
      <c r="C1130" s="28" t="s">
        <v>30408</v>
      </c>
      <c r="D1130" s="28" t="s">
        <v>30112</v>
      </c>
      <c r="E1130" s="28" t="s">
        <v>30101</v>
      </c>
      <c r="F1130" s="28" t="str">
        <f>A1130&amp;IF(Lookups!$B$1454="Cymraeg",C1130,B1130)&amp;D1130&amp;E1130</f>
        <v>River Dee and Bala Lake/ Afon Dyfrdwy a Llyn TegidLowland grazing1200to1500DrainedArGr</v>
      </c>
      <c r="G1130" s="28">
        <v>1.74</v>
      </c>
      <c r="H1130" s="28">
        <v>16.2</v>
      </c>
      <c r="I1130" s="34"/>
      <c r="J1130" s="34"/>
      <c r="K1130" s="34"/>
      <c r="L1130" s="34"/>
      <c r="M1130" s="34"/>
      <c r="N1130" s="34"/>
      <c r="O1130" s="34"/>
      <c r="P1130" s="88"/>
    </row>
    <row r="1131" spans="1:16" x14ac:dyDescent="0.3">
      <c r="A1131" s="77" t="s">
        <v>103453</v>
      </c>
      <c r="B1131" s="28" t="s">
        <v>58</v>
      </c>
      <c r="C1131" s="28" t="s">
        <v>30408</v>
      </c>
      <c r="D1131" s="28" t="s">
        <v>30113</v>
      </c>
      <c r="E1131" s="28" t="s">
        <v>30095</v>
      </c>
      <c r="F1131" s="28" t="str">
        <f>A1131&amp;IF(Lookups!$B$1454="Cymraeg",C1131,B1131)&amp;D1131&amp;E1131</f>
        <v>River Dee and Bala Lake/ Afon Dyfrdwy a Llyn TegidLowland grazingOver1500FreeDrain</v>
      </c>
      <c r="G1131" s="28">
        <v>0.42</v>
      </c>
      <c r="H1131" s="28">
        <v>14.65</v>
      </c>
      <c r="I1131" s="34"/>
      <c r="J1131" s="34"/>
      <c r="K1131" s="34"/>
      <c r="L1131" s="34"/>
      <c r="M1131" s="34"/>
      <c r="N1131" s="34"/>
      <c r="O1131" s="34"/>
      <c r="P1131" s="88"/>
    </row>
    <row r="1132" spans="1:16" x14ac:dyDescent="0.3">
      <c r="A1132" s="77" t="s">
        <v>103453</v>
      </c>
      <c r="B1132" s="28" t="s">
        <v>58</v>
      </c>
      <c r="C1132" s="28" t="s">
        <v>30408</v>
      </c>
      <c r="D1132" s="28" t="s">
        <v>30113</v>
      </c>
      <c r="E1132" s="28" t="s">
        <v>30098</v>
      </c>
      <c r="F1132" s="28" t="str">
        <f>A1132&amp;IF(Lookups!$B$1454="Cymraeg",C1132,B1132)&amp;D1132&amp;E1132</f>
        <v>River Dee and Bala Lake/ Afon Dyfrdwy a Llyn TegidLowland grazingOver1500DrainedAr</v>
      </c>
      <c r="G1132" s="28">
        <v>0.51</v>
      </c>
      <c r="H1132" s="28">
        <v>19</v>
      </c>
      <c r="I1132" s="34"/>
      <c r="J1132" s="34"/>
      <c r="K1132" s="34"/>
      <c r="L1132" s="34"/>
      <c r="M1132" s="34"/>
      <c r="N1132" s="34"/>
      <c r="O1132" s="34"/>
      <c r="P1132" s="88"/>
    </row>
    <row r="1133" spans="1:16" x14ac:dyDescent="0.3">
      <c r="A1133" s="77" t="s">
        <v>103453</v>
      </c>
      <c r="B1133" s="28" t="s">
        <v>58</v>
      </c>
      <c r="C1133" s="28" t="s">
        <v>30408</v>
      </c>
      <c r="D1133" s="28" t="s">
        <v>30113</v>
      </c>
      <c r="E1133" s="28" t="s">
        <v>30101</v>
      </c>
      <c r="F1133" s="28" t="str">
        <f>A1133&amp;IF(Lookups!$B$1454="Cymraeg",C1133,B1133)&amp;D1133&amp;E1133</f>
        <v>River Dee and Bala Lake/ Afon Dyfrdwy a Llyn TegidLowland grazingOver1500DrainedArGr</v>
      </c>
      <c r="G1133" s="28">
        <v>2.5499999999999998</v>
      </c>
      <c r="H1133" s="28">
        <v>20.399999999999999</v>
      </c>
      <c r="I1133" s="34"/>
      <c r="J1133" s="34"/>
      <c r="K1133" s="34"/>
      <c r="L1133" s="34"/>
      <c r="M1133" s="34"/>
      <c r="N1133" s="34"/>
      <c r="O1133" s="34"/>
      <c r="P1133" s="88"/>
    </row>
    <row r="1134" spans="1:16" x14ac:dyDescent="0.3">
      <c r="A1134" s="77" t="s">
        <v>103453</v>
      </c>
      <c r="B1134" s="28" t="s">
        <v>59</v>
      </c>
      <c r="C1134" s="28" t="s">
        <v>30124</v>
      </c>
      <c r="D1134" s="28" t="s">
        <v>30163</v>
      </c>
      <c r="E1134" s="28" t="s">
        <v>30095</v>
      </c>
      <c r="F1134" s="28" t="str">
        <f>A1134&amp;IF(Lookups!$B$1454="Cymraeg",C1134,B1134)&amp;D1134&amp;E1134</f>
        <v>River Dee and Bala Lake/ Afon Dyfrdwy a Llyn TegidMixed600to700FreeDrain</v>
      </c>
      <c r="G1134" s="28">
        <v>7.0000000000000007E-2</v>
      </c>
      <c r="H1134" s="28">
        <v>12.1</v>
      </c>
      <c r="I1134" s="34"/>
      <c r="J1134" s="34"/>
      <c r="K1134" s="34"/>
      <c r="L1134" s="34"/>
      <c r="M1134" s="34"/>
      <c r="N1134" s="34"/>
      <c r="O1134" s="34"/>
      <c r="P1134" s="88"/>
    </row>
    <row r="1135" spans="1:16" x14ac:dyDescent="0.3">
      <c r="A1135" s="77" t="s">
        <v>103453</v>
      </c>
      <c r="B1135" s="28" t="s">
        <v>59</v>
      </c>
      <c r="C1135" s="28" t="s">
        <v>30124</v>
      </c>
      <c r="D1135" s="28" t="s">
        <v>30163</v>
      </c>
      <c r="E1135" s="28" t="s">
        <v>30098</v>
      </c>
      <c r="F1135" s="28" t="str">
        <f>A1135&amp;IF(Lookups!$B$1454="Cymraeg",C1135,B1135)&amp;D1135&amp;E1135</f>
        <v>River Dee and Bala Lake/ Afon Dyfrdwy a Llyn TegidMixed600to700DrainedAr</v>
      </c>
      <c r="G1135" s="28">
        <v>0.12</v>
      </c>
      <c r="H1135" s="28">
        <v>8.4700000000000006</v>
      </c>
      <c r="I1135" s="34"/>
      <c r="J1135" s="34"/>
      <c r="K1135" s="34"/>
      <c r="L1135" s="34"/>
      <c r="M1135" s="34"/>
      <c r="N1135" s="34"/>
      <c r="O1135" s="34"/>
      <c r="P1135" s="88"/>
    </row>
    <row r="1136" spans="1:16" x14ac:dyDescent="0.3">
      <c r="A1136" s="77" t="s">
        <v>103453</v>
      </c>
      <c r="B1136" s="28" t="s">
        <v>59</v>
      </c>
      <c r="C1136" s="28" t="s">
        <v>30124</v>
      </c>
      <c r="D1136" s="28" t="s">
        <v>30163</v>
      </c>
      <c r="E1136" s="28" t="s">
        <v>30101</v>
      </c>
      <c r="F1136" s="28" t="str">
        <f>A1136&amp;IF(Lookups!$B$1454="Cymraeg",C1136,B1136)&amp;D1136&amp;E1136</f>
        <v>River Dee and Bala Lake/ Afon Dyfrdwy a Llyn TegidMixed600to700DrainedArGr</v>
      </c>
      <c r="G1136" s="28">
        <v>0.53</v>
      </c>
      <c r="H1136" s="28">
        <v>9.07</v>
      </c>
      <c r="I1136" s="34"/>
      <c r="J1136" s="34"/>
      <c r="K1136" s="34"/>
      <c r="L1136" s="34"/>
      <c r="M1136" s="34"/>
      <c r="N1136" s="34"/>
      <c r="O1136" s="34"/>
      <c r="P1136" s="88"/>
    </row>
    <row r="1137" spans="1:16" x14ac:dyDescent="0.3">
      <c r="A1137" s="77" t="s">
        <v>103453</v>
      </c>
      <c r="B1137" s="28" t="s">
        <v>59</v>
      </c>
      <c r="C1137" s="28" t="s">
        <v>30124</v>
      </c>
      <c r="D1137" s="28" t="s">
        <v>30110</v>
      </c>
      <c r="E1137" s="28" t="s">
        <v>30095</v>
      </c>
      <c r="F1137" s="28" t="str">
        <f>A1137&amp;IF(Lookups!$B$1454="Cymraeg",C1137,B1137)&amp;D1137&amp;E1137</f>
        <v>River Dee and Bala Lake/ Afon Dyfrdwy a Llyn TegidMixed700to900FreeDrain</v>
      </c>
      <c r="G1137" s="28">
        <v>0.13</v>
      </c>
      <c r="H1137" s="28">
        <v>16.88</v>
      </c>
      <c r="I1137" s="34"/>
      <c r="J1137" s="34"/>
      <c r="K1137" s="34"/>
      <c r="L1137" s="34"/>
      <c r="M1137" s="34"/>
      <c r="N1137" s="34"/>
      <c r="O1137" s="34"/>
      <c r="P1137" s="88"/>
    </row>
    <row r="1138" spans="1:16" x14ac:dyDescent="0.3">
      <c r="A1138" s="77" t="s">
        <v>103453</v>
      </c>
      <c r="B1138" s="28" t="s">
        <v>59</v>
      </c>
      <c r="C1138" s="28" t="s">
        <v>30124</v>
      </c>
      <c r="D1138" s="28" t="s">
        <v>30110</v>
      </c>
      <c r="E1138" s="28" t="s">
        <v>30098</v>
      </c>
      <c r="F1138" s="28" t="str">
        <f>A1138&amp;IF(Lookups!$B$1454="Cymraeg",C1138,B1138)&amp;D1138&amp;E1138</f>
        <v>River Dee and Bala Lake/ Afon Dyfrdwy a Llyn TegidMixed700to900DrainedAr</v>
      </c>
      <c r="G1138" s="28">
        <v>0.23</v>
      </c>
      <c r="H1138" s="28">
        <v>13.3</v>
      </c>
      <c r="I1138" s="34"/>
      <c r="J1138" s="34"/>
      <c r="K1138" s="34"/>
      <c r="L1138" s="34"/>
      <c r="M1138" s="34"/>
      <c r="N1138" s="34"/>
      <c r="O1138" s="34"/>
      <c r="P1138" s="88"/>
    </row>
    <row r="1139" spans="1:16" x14ac:dyDescent="0.3">
      <c r="A1139" s="77" t="s">
        <v>103453</v>
      </c>
      <c r="B1139" s="28" t="s">
        <v>59</v>
      </c>
      <c r="C1139" s="28" t="s">
        <v>30124</v>
      </c>
      <c r="D1139" s="28" t="s">
        <v>30110</v>
      </c>
      <c r="E1139" s="28" t="s">
        <v>30101</v>
      </c>
      <c r="F1139" s="28" t="str">
        <f>A1139&amp;IF(Lookups!$B$1454="Cymraeg",C1139,B1139)&amp;D1139&amp;E1139</f>
        <v>River Dee and Bala Lake/ Afon Dyfrdwy a Llyn TegidMixed700to900DrainedArGr</v>
      </c>
      <c r="G1139" s="28">
        <v>0.82</v>
      </c>
      <c r="H1139" s="28">
        <v>11.16</v>
      </c>
      <c r="I1139" s="34"/>
      <c r="J1139" s="34"/>
      <c r="K1139" s="34"/>
      <c r="L1139" s="34"/>
      <c r="M1139" s="34"/>
      <c r="N1139" s="34"/>
      <c r="O1139" s="34"/>
      <c r="P1139" s="88"/>
    </row>
    <row r="1140" spans="1:16" x14ac:dyDescent="0.3">
      <c r="A1140" s="77" t="s">
        <v>103453</v>
      </c>
      <c r="B1140" s="28" t="s">
        <v>59</v>
      </c>
      <c r="C1140" s="28" t="s">
        <v>30124</v>
      </c>
      <c r="D1140" s="28" t="s">
        <v>30111</v>
      </c>
      <c r="E1140" s="28" t="s">
        <v>30095</v>
      </c>
      <c r="F1140" s="28" t="str">
        <f>A1140&amp;IF(Lookups!$B$1454="Cymraeg",C1140,B1140)&amp;D1140&amp;E1140</f>
        <v>River Dee and Bala Lake/ Afon Dyfrdwy a Llyn TegidMixed900to1200FreeDrain</v>
      </c>
      <c r="G1140" s="28">
        <v>0.21</v>
      </c>
      <c r="H1140" s="28">
        <v>18.18</v>
      </c>
      <c r="I1140" s="34"/>
      <c r="J1140" s="34"/>
      <c r="K1140" s="34"/>
      <c r="L1140" s="34"/>
      <c r="M1140" s="34"/>
      <c r="N1140" s="34"/>
      <c r="O1140" s="34"/>
      <c r="P1140" s="88"/>
    </row>
    <row r="1141" spans="1:16" x14ac:dyDescent="0.3">
      <c r="A1141" s="77" t="s">
        <v>103453</v>
      </c>
      <c r="B1141" s="28" t="s">
        <v>59</v>
      </c>
      <c r="C1141" s="28" t="s">
        <v>30124</v>
      </c>
      <c r="D1141" s="28" t="s">
        <v>30111</v>
      </c>
      <c r="E1141" s="28" t="s">
        <v>30098</v>
      </c>
      <c r="F1141" s="28" t="str">
        <f>A1141&amp;IF(Lookups!$B$1454="Cymraeg",C1141,B1141)&amp;D1141&amp;E1141</f>
        <v>River Dee and Bala Lake/ Afon Dyfrdwy a Llyn TegidMixed900to1200DrainedAr</v>
      </c>
      <c r="G1141" s="28">
        <v>0.4</v>
      </c>
      <c r="H1141" s="28">
        <v>17.16</v>
      </c>
      <c r="I1141" s="34"/>
      <c r="J1141" s="34"/>
      <c r="K1141" s="34"/>
      <c r="L1141" s="34"/>
      <c r="M1141" s="34"/>
      <c r="N1141" s="34"/>
      <c r="O1141" s="34"/>
      <c r="P1141" s="88"/>
    </row>
    <row r="1142" spans="1:16" x14ac:dyDescent="0.3">
      <c r="A1142" s="77" t="s">
        <v>103453</v>
      </c>
      <c r="B1142" s="28" t="s">
        <v>59</v>
      </c>
      <c r="C1142" s="28" t="s">
        <v>30124</v>
      </c>
      <c r="D1142" s="28" t="s">
        <v>30111</v>
      </c>
      <c r="E1142" s="28" t="s">
        <v>30101</v>
      </c>
      <c r="F1142" s="28" t="str">
        <f>A1142&amp;IF(Lookups!$B$1454="Cymraeg",C1142,B1142)&amp;D1142&amp;E1142</f>
        <v>River Dee and Bala Lake/ Afon Dyfrdwy a Llyn TegidMixed900to1200DrainedArGr</v>
      </c>
      <c r="G1142" s="28">
        <v>1.33</v>
      </c>
      <c r="H1142" s="28">
        <v>14.7</v>
      </c>
      <c r="I1142" s="34"/>
      <c r="J1142" s="34"/>
      <c r="K1142" s="34"/>
      <c r="L1142" s="34"/>
      <c r="M1142" s="34"/>
      <c r="N1142" s="34"/>
      <c r="O1142" s="34"/>
      <c r="P1142" s="88"/>
    </row>
    <row r="1143" spans="1:16" x14ac:dyDescent="0.3">
      <c r="A1143" s="77" t="s">
        <v>103453</v>
      </c>
      <c r="B1143" s="28" t="s">
        <v>59</v>
      </c>
      <c r="C1143" s="28" t="s">
        <v>30124</v>
      </c>
      <c r="D1143" s="28" t="s">
        <v>30112</v>
      </c>
      <c r="E1143" s="28" t="s">
        <v>30095</v>
      </c>
      <c r="F1143" s="28" t="str">
        <f>A1143&amp;IF(Lookups!$B$1454="Cymraeg",C1143,B1143)&amp;D1143&amp;E1143</f>
        <v>River Dee and Bala Lake/ Afon Dyfrdwy a Llyn TegidMixed1200to1500FreeDrain</v>
      </c>
      <c r="G1143" s="28">
        <v>0.28999999999999998</v>
      </c>
      <c r="H1143" s="28">
        <v>17.96</v>
      </c>
      <c r="I1143" s="34"/>
      <c r="J1143" s="34"/>
      <c r="K1143" s="34"/>
      <c r="L1143" s="34"/>
      <c r="M1143" s="34"/>
      <c r="N1143" s="34"/>
      <c r="O1143" s="34"/>
      <c r="P1143" s="88"/>
    </row>
    <row r="1144" spans="1:16" x14ac:dyDescent="0.3">
      <c r="A1144" s="77" t="s">
        <v>103453</v>
      </c>
      <c r="B1144" s="28" t="s">
        <v>59</v>
      </c>
      <c r="C1144" s="28" t="s">
        <v>30124</v>
      </c>
      <c r="D1144" s="28" t="s">
        <v>30112</v>
      </c>
      <c r="E1144" s="28" t="s">
        <v>30098</v>
      </c>
      <c r="F1144" s="28" t="str">
        <f>A1144&amp;IF(Lookups!$B$1454="Cymraeg",C1144,B1144)&amp;D1144&amp;E1144</f>
        <v>River Dee and Bala Lake/ Afon Dyfrdwy a Llyn TegidMixed1200to1500DrainedAr</v>
      </c>
      <c r="G1144" s="28">
        <v>0.64</v>
      </c>
      <c r="H1144" s="28">
        <v>19.66</v>
      </c>
      <c r="I1144" s="34"/>
      <c r="J1144" s="34"/>
      <c r="K1144" s="34"/>
      <c r="L1144" s="34"/>
      <c r="M1144" s="34"/>
      <c r="N1144" s="34"/>
      <c r="O1144" s="34"/>
      <c r="P1144" s="88"/>
    </row>
    <row r="1145" spans="1:16" x14ac:dyDescent="0.3">
      <c r="A1145" s="77" t="s">
        <v>103453</v>
      </c>
      <c r="B1145" s="28" t="s">
        <v>59</v>
      </c>
      <c r="C1145" s="28" t="s">
        <v>30124</v>
      </c>
      <c r="D1145" s="28" t="s">
        <v>30112</v>
      </c>
      <c r="E1145" s="28" t="s">
        <v>30101</v>
      </c>
      <c r="F1145" s="28" t="str">
        <f>A1145&amp;IF(Lookups!$B$1454="Cymraeg",C1145,B1145)&amp;D1145&amp;E1145</f>
        <v>River Dee and Bala Lake/ Afon Dyfrdwy a Llyn TegidMixed1200to1500DrainedArGr</v>
      </c>
      <c r="G1145" s="28">
        <v>1.9</v>
      </c>
      <c r="H1145" s="28">
        <v>18.399999999999999</v>
      </c>
      <c r="I1145" s="34"/>
      <c r="J1145" s="34"/>
      <c r="K1145" s="34"/>
      <c r="L1145" s="34"/>
      <c r="M1145" s="34"/>
      <c r="N1145" s="34"/>
      <c r="O1145" s="34"/>
      <c r="P1145" s="88"/>
    </row>
    <row r="1146" spans="1:16" x14ac:dyDescent="0.3">
      <c r="A1146" s="77" t="s">
        <v>103453</v>
      </c>
      <c r="B1146" s="28" t="s">
        <v>59</v>
      </c>
      <c r="C1146" s="28" t="s">
        <v>30124</v>
      </c>
      <c r="D1146" s="28" t="s">
        <v>30113</v>
      </c>
      <c r="E1146" s="28" t="s">
        <v>30095</v>
      </c>
      <c r="F1146" s="28" t="str">
        <f>A1146&amp;IF(Lookups!$B$1454="Cymraeg",C1146,B1146)&amp;D1146&amp;E1146</f>
        <v>River Dee and Bala Lake/ Afon Dyfrdwy a Llyn TegidMixedOver1500FreeDrain</v>
      </c>
      <c r="G1146" s="28">
        <v>0.47</v>
      </c>
      <c r="H1146" s="28">
        <v>17.010000000000002</v>
      </c>
      <c r="I1146" s="34"/>
      <c r="J1146" s="34"/>
      <c r="K1146" s="34"/>
      <c r="L1146" s="34"/>
      <c r="M1146" s="34"/>
      <c r="N1146" s="34"/>
      <c r="O1146" s="34"/>
      <c r="P1146" s="88"/>
    </row>
    <row r="1147" spans="1:16" x14ac:dyDescent="0.3">
      <c r="A1147" s="77" t="s">
        <v>103453</v>
      </c>
      <c r="B1147" s="28" t="s">
        <v>59</v>
      </c>
      <c r="C1147" s="28" t="s">
        <v>30124</v>
      </c>
      <c r="D1147" s="28" t="s">
        <v>30113</v>
      </c>
      <c r="E1147" s="28" t="s">
        <v>30098</v>
      </c>
      <c r="F1147" s="28" t="str">
        <f>A1147&amp;IF(Lookups!$B$1454="Cymraeg",C1147,B1147)&amp;D1147&amp;E1147</f>
        <v>River Dee and Bala Lake/ Afon Dyfrdwy a Llyn TegidMixedOver1500DrainedAr</v>
      </c>
      <c r="G1147" s="28">
        <v>0.83</v>
      </c>
      <c r="H1147" s="28">
        <v>22.09</v>
      </c>
      <c r="I1147" s="34"/>
      <c r="J1147" s="34"/>
      <c r="K1147" s="34"/>
      <c r="L1147" s="34"/>
      <c r="M1147" s="34"/>
      <c r="N1147" s="34"/>
      <c r="O1147" s="34"/>
      <c r="P1147" s="88"/>
    </row>
    <row r="1148" spans="1:16" x14ac:dyDescent="0.3">
      <c r="A1148" s="77" t="s">
        <v>103453</v>
      </c>
      <c r="B1148" s="28" t="s">
        <v>59</v>
      </c>
      <c r="C1148" s="28" t="s">
        <v>30124</v>
      </c>
      <c r="D1148" s="28" t="s">
        <v>30113</v>
      </c>
      <c r="E1148" s="28" t="s">
        <v>30101</v>
      </c>
      <c r="F1148" s="28" t="str">
        <f>A1148&amp;IF(Lookups!$B$1454="Cymraeg",C1148,B1148)&amp;D1148&amp;E1148</f>
        <v>River Dee and Bala Lake/ Afon Dyfrdwy a Llyn TegidMixedOver1500DrainedArGr</v>
      </c>
      <c r="G1148" s="28">
        <v>2.92</v>
      </c>
      <c r="H1148" s="28">
        <v>23.4</v>
      </c>
      <c r="I1148" s="34"/>
      <c r="J1148" s="34"/>
      <c r="K1148" s="34"/>
      <c r="L1148" s="34"/>
      <c r="M1148" s="34"/>
      <c r="N1148" s="34"/>
      <c r="O1148" s="34"/>
      <c r="P1148" s="88"/>
    </row>
    <row r="1149" spans="1:16" x14ac:dyDescent="0.3">
      <c r="A1149" s="77" t="s">
        <v>103453</v>
      </c>
      <c r="B1149" s="28" t="s">
        <v>30117</v>
      </c>
      <c r="C1149" s="28" t="s">
        <v>30409</v>
      </c>
      <c r="D1149" s="28" t="s">
        <v>30163</v>
      </c>
      <c r="E1149" s="28" t="s">
        <v>30095</v>
      </c>
      <c r="F1149" s="28" t="str">
        <f>A1149&amp;IF(Lookups!$B$1454="Cymraeg",C1149,B1149)&amp;D1149&amp;E1149</f>
        <v>River Dee and Bala Lake/ Afon Dyfrdwy a Llyn TegidOutdoor pig farming600to700FreeDrain</v>
      </c>
      <c r="G1149" s="28">
        <v>7.0000000000000007E-2</v>
      </c>
      <c r="H1149" s="28">
        <v>26.56</v>
      </c>
      <c r="I1149" s="34"/>
      <c r="J1149" s="34"/>
      <c r="K1149" s="34"/>
      <c r="L1149" s="34"/>
      <c r="M1149" s="34"/>
      <c r="N1149" s="34"/>
      <c r="O1149" s="34"/>
      <c r="P1149" s="88"/>
    </row>
    <row r="1150" spans="1:16" x14ac:dyDescent="0.3">
      <c r="A1150" s="77" t="s">
        <v>103453</v>
      </c>
      <c r="B1150" s="28" t="s">
        <v>30117</v>
      </c>
      <c r="C1150" s="28" t="s">
        <v>30409</v>
      </c>
      <c r="D1150" s="28" t="s">
        <v>30163</v>
      </c>
      <c r="E1150" s="28" t="s">
        <v>30098</v>
      </c>
      <c r="F1150" s="28" t="str">
        <f>A1150&amp;IF(Lookups!$B$1454="Cymraeg",C1150,B1150)&amp;D1150&amp;E1150</f>
        <v>River Dee and Bala Lake/ Afon Dyfrdwy a Llyn TegidOutdoor pig farming600to700DrainedAr</v>
      </c>
      <c r="G1150" s="28">
        <v>0.45</v>
      </c>
      <c r="H1150" s="28">
        <v>21.55</v>
      </c>
      <c r="I1150" s="34"/>
      <c r="J1150" s="34"/>
      <c r="K1150" s="34"/>
      <c r="L1150" s="34"/>
      <c r="M1150" s="34"/>
      <c r="N1150" s="34"/>
      <c r="O1150" s="34"/>
      <c r="P1150" s="88"/>
    </row>
    <row r="1151" spans="1:16" x14ac:dyDescent="0.3">
      <c r="A1151" s="77" t="s">
        <v>103453</v>
      </c>
      <c r="B1151" s="28" t="s">
        <v>30117</v>
      </c>
      <c r="C1151" s="28" t="s">
        <v>30409</v>
      </c>
      <c r="D1151" s="28" t="s">
        <v>30163</v>
      </c>
      <c r="E1151" s="28" t="s">
        <v>30101</v>
      </c>
      <c r="F1151" s="28" t="str">
        <f>A1151&amp;IF(Lookups!$B$1454="Cymraeg",C1151,B1151)&amp;D1151&amp;E1151</f>
        <v>River Dee and Bala Lake/ Afon Dyfrdwy a Llyn TegidOutdoor pig farming600to700DrainedArGr</v>
      </c>
      <c r="G1151" s="28">
        <v>0.7</v>
      </c>
      <c r="H1151" s="28">
        <v>23.66</v>
      </c>
      <c r="I1151" s="34"/>
      <c r="J1151" s="34"/>
      <c r="K1151" s="34"/>
      <c r="L1151" s="34"/>
      <c r="M1151" s="34"/>
      <c r="N1151" s="34"/>
      <c r="O1151" s="34"/>
      <c r="P1151" s="88"/>
    </row>
    <row r="1152" spans="1:16" x14ac:dyDescent="0.3">
      <c r="A1152" s="77" t="s">
        <v>103453</v>
      </c>
      <c r="B1152" s="28" t="s">
        <v>30117</v>
      </c>
      <c r="C1152" s="28" t="s">
        <v>30409</v>
      </c>
      <c r="D1152" s="28" t="s">
        <v>30110</v>
      </c>
      <c r="E1152" s="28" t="s">
        <v>30095</v>
      </c>
      <c r="F1152" s="28" t="str">
        <f>A1152&amp;IF(Lookups!$B$1454="Cymraeg",C1152,B1152)&amp;D1152&amp;E1152</f>
        <v>River Dee and Bala Lake/ Afon Dyfrdwy a Llyn TegidOutdoor pig farming700to900FreeDrain</v>
      </c>
      <c r="G1152" s="28">
        <v>0.24</v>
      </c>
      <c r="H1152" s="28">
        <v>32.04</v>
      </c>
      <c r="I1152" s="34"/>
      <c r="J1152" s="34"/>
      <c r="K1152" s="34"/>
      <c r="L1152" s="34"/>
      <c r="M1152" s="34"/>
      <c r="N1152" s="34"/>
      <c r="O1152" s="34"/>
      <c r="P1152" s="88"/>
    </row>
    <row r="1153" spans="1:16" x14ac:dyDescent="0.3">
      <c r="A1153" s="77" t="s">
        <v>103453</v>
      </c>
      <c r="B1153" s="28" t="s">
        <v>30117</v>
      </c>
      <c r="C1153" s="28" t="s">
        <v>30409</v>
      </c>
      <c r="D1153" s="28" t="s">
        <v>30110</v>
      </c>
      <c r="E1153" s="28" t="s">
        <v>30098</v>
      </c>
      <c r="F1153" s="28" t="str">
        <f>A1153&amp;IF(Lookups!$B$1454="Cymraeg",C1153,B1153)&amp;D1153&amp;E1153</f>
        <v>River Dee and Bala Lake/ Afon Dyfrdwy a Llyn TegidOutdoor pig farming700to900DrainedAr</v>
      </c>
      <c r="G1153" s="28">
        <v>1.05</v>
      </c>
      <c r="H1153" s="28">
        <v>27.14</v>
      </c>
      <c r="I1153" s="34"/>
      <c r="J1153" s="34"/>
      <c r="K1153" s="34"/>
      <c r="L1153" s="34"/>
      <c r="M1153" s="34"/>
      <c r="N1153" s="34"/>
      <c r="O1153" s="34"/>
      <c r="P1153" s="88"/>
    </row>
    <row r="1154" spans="1:16" x14ac:dyDescent="0.3">
      <c r="A1154" s="77" t="s">
        <v>103453</v>
      </c>
      <c r="B1154" s="28" t="s">
        <v>30117</v>
      </c>
      <c r="C1154" s="28" t="s">
        <v>30409</v>
      </c>
      <c r="D1154" s="28" t="s">
        <v>30110</v>
      </c>
      <c r="E1154" s="28" t="s">
        <v>30101</v>
      </c>
      <c r="F1154" s="28" t="str">
        <f>A1154&amp;IF(Lookups!$B$1454="Cymraeg",C1154,B1154)&amp;D1154&amp;E1154</f>
        <v>River Dee and Bala Lake/ Afon Dyfrdwy a Llyn TegidOutdoor pig farming700to900DrainedArGr</v>
      </c>
      <c r="G1154" s="28">
        <v>1.28</v>
      </c>
      <c r="H1154" s="28">
        <v>26.5</v>
      </c>
      <c r="I1154" s="34"/>
      <c r="J1154" s="34"/>
      <c r="K1154" s="34"/>
      <c r="L1154" s="34"/>
      <c r="M1154" s="34"/>
      <c r="N1154" s="34"/>
      <c r="O1154" s="34"/>
      <c r="P1154" s="88"/>
    </row>
    <row r="1155" spans="1:16" x14ac:dyDescent="0.3">
      <c r="A1155" s="77" t="s">
        <v>103453</v>
      </c>
      <c r="B1155" s="28" t="s">
        <v>30117</v>
      </c>
      <c r="C1155" s="28" t="s">
        <v>30409</v>
      </c>
      <c r="D1155" s="28" t="s">
        <v>30111</v>
      </c>
      <c r="E1155" s="28" t="s">
        <v>30095</v>
      </c>
      <c r="F1155" s="28" t="str">
        <f>A1155&amp;IF(Lookups!$B$1454="Cymraeg",C1155,B1155)&amp;D1155&amp;E1155</f>
        <v>River Dee and Bala Lake/ Afon Dyfrdwy a Llyn TegidOutdoor pig farming900to1200FreeDrain</v>
      </c>
      <c r="G1155" s="28">
        <v>0.41</v>
      </c>
      <c r="H1155" s="28">
        <v>34.130000000000003</v>
      </c>
      <c r="I1155" s="34"/>
      <c r="J1155" s="34"/>
      <c r="K1155" s="34"/>
      <c r="L1155" s="34"/>
      <c r="M1155" s="34"/>
      <c r="N1155" s="34"/>
      <c r="O1155" s="34"/>
      <c r="P1155" s="88"/>
    </row>
    <row r="1156" spans="1:16" x14ac:dyDescent="0.3">
      <c r="A1156" s="77" t="s">
        <v>103453</v>
      </c>
      <c r="B1156" s="28" t="s">
        <v>30117</v>
      </c>
      <c r="C1156" s="28" t="s">
        <v>30409</v>
      </c>
      <c r="D1156" s="28" t="s">
        <v>30111</v>
      </c>
      <c r="E1156" s="28" t="s">
        <v>30098</v>
      </c>
      <c r="F1156" s="28" t="str">
        <f>A1156&amp;IF(Lookups!$B$1454="Cymraeg",C1156,B1156)&amp;D1156&amp;E1156</f>
        <v>River Dee and Bala Lake/ Afon Dyfrdwy a Llyn TegidOutdoor pig farming900to1200DrainedAr</v>
      </c>
      <c r="G1156" s="28">
        <v>1.99</v>
      </c>
      <c r="H1156" s="28">
        <v>35.270000000000003</v>
      </c>
      <c r="I1156" s="34"/>
      <c r="J1156" s="34"/>
      <c r="K1156" s="34"/>
      <c r="L1156" s="34"/>
      <c r="M1156" s="34"/>
      <c r="N1156" s="34"/>
      <c r="O1156" s="34"/>
      <c r="P1156" s="88"/>
    </row>
    <row r="1157" spans="1:16" x14ac:dyDescent="0.3">
      <c r="A1157" s="77" t="s">
        <v>103453</v>
      </c>
      <c r="B1157" s="28" t="s">
        <v>30117</v>
      </c>
      <c r="C1157" s="28" t="s">
        <v>30409</v>
      </c>
      <c r="D1157" s="28" t="s">
        <v>30111</v>
      </c>
      <c r="E1157" s="28" t="s">
        <v>30101</v>
      </c>
      <c r="F1157" s="28" t="str">
        <f>A1157&amp;IF(Lookups!$B$1454="Cymraeg",C1157,B1157)&amp;D1157&amp;E1157</f>
        <v>River Dee and Bala Lake/ Afon Dyfrdwy a Llyn TegidOutdoor pig farming900to1200DrainedArGr</v>
      </c>
      <c r="G1157" s="28">
        <v>2.09</v>
      </c>
      <c r="H1157" s="28">
        <v>31.14</v>
      </c>
      <c r="I1157" s="34"/>
      <c r="J1157" s="34"/>
      <c r="K1157" s="34"/>
      <c r="L1157" s="34"/>
      <c r="M1157" s="34"/>
      <c r="N1157" s="34"/>
      <c r="O1157" s="34"/>
      <c r="P1157" s="88"/>
    </row>
    <row r="1158" spans="1:16" x14ac:dyDescent="0.3">
      <c r="A1158" s="77" t="s">
        <v>103453</v>
      </c>
      <c r="B1158" s="28" t="s">
        <v>30117</v>
      </c>
      <c r="C1158" s="28" t="s">
        <v>30409</v>
      </c>
      <c r="D1158" s="28" t="s">
        <v>30112</v>
      </c>
      <c r="E1158" s="28" t="s">
        <v>30095</v>
      </c>
      <c r="F1158" s="28" t="str">
        <f>A1158&amp;IF(Lookups!$B$1454="Cymraeg",C1158,B1158)&amp;D1158&amp;E1158</f>
        <v>River Dee and Bala Lake/ Afon Dyfrdwy a Llyn TegidOutdoor pig farming1200to1500FreeDrain</v>
      </c>
      <c r="G1158" s="28">
        <v>0.6</v>
      </c>
      <c r="H1158" s="28">
        <v>34.94</v>
      </c>
      <c r="I1158" s="34"/>
      <c r="J1158" s="34"/>
      <c r="K1158" s="34"/>
      <c r="L1158" s="34"/>
      <c r="M1158" s="34"/>
      <c r="N1158" s="34"/>
      <c r="O1158" s="34"/>
      <c r="P1158" s="88"/>
    </row>
    <row r="1159" spans="1:16" x14ac:dyDescent="0.3">
      <c r="A1159" s="77" t="s">
        <v>103453</v>
      </c>
      <c r="B1159" s="28" t="s">
        <v>30117</v>
      </c>
      <c r="C1159" s="28" t="s">
        <v>30409</v>
      </c>
      <c r="D1159" s="28" t="s">
        <v>30112</v>
      </c>
      <c r="E1159" s="28" t="s">
        <v>30098</v>
      </c>
      <c r="F1159" s="28" t="str">
        <f>A1159&amp;IF(Lookups!$B$1454="Cymraeg",C1159,B1159)&amp;D1159&amp;E1159</f>
        <v>River Dee and Bala Lake/ Afon Dyfrdwy a Llyn TegidOutdoor pig farming1200to1500DrainedAr</v>
      </c>
      <c r="G1159" s="28">
        <v>3.19</v>
      </c>
      <c r="H1159" s="28">
        <v>43.7</v>
      </c>
      <c r="I1159" s="34"/>
      <c r="J1159" s="34"/>
      <c r="K1159" s="34"/>
      <c r="L1159" s="34"/>
      <c r="M1159" s="34"/>
      <c r="N1159" s="34"/>
      <c r="O1159" s="34"/>
      <c r="P1159" s="88"/>
    </row>
    <row r="1160" spans="1:16" x14ac:dyDescent="0.3">
      <c r="A1160" s="77" t="s">
        <v>103453</v>
      </c>
      <c r="B1160" s="28" t="s">
        <v>30117</v>
      </c>
      <c r="C1160" s="28" t="s">
        <v>30409</v>
      </c>
      <c r="D1160" s="28" t="s">
        <v>30112</v>
      </c>
      <c r="E1160" s="28" t="s">
        <v>30101</v>
      </c>
      <c r="F1160" s="28" t="str">
        <f>A1160&amp;IF(Lookups!$B$1454="Cymraeg",C1160,B1160)&amp;D1160&amp;E1160</f>
        <v>River Dee and Bala Lake/ Afon Dyfrdwy a Llyn TegidOutdoor pig farming1200to1500DrainedArGr</v>
      </c>
      <c r="G1160" s="28">
        <v>2.98</v>
      </c>
      <c r="H1160" s="28">
        <v>37.880000000000003</v>
      </c>
      <c r="I1160" s="34"/>
      <c r="J1160" s="34"/>
      <c r="K1160" s="34"/>
      <c r="L1160" s="34"/>
      <c r="M1160" s="34"/>
      <c r="N1160" s="34"/>
      <c r="O1160" s="34"/>
      <c r="P1160" s="88"/>
    </row>
    <row r="1161" spans="1:16" x14ac:dyDescent="0.3">
      <c r="A1161" s="77" t="s">
        <v>103453</v>
      </c>
      <c r="B1161" s="28" t="s">
        <v>30117</v>
      </c>
      <c r="C1161" s="28" t="s">
        <v>30409</v>
      </c>
      <c r="D1161" s="28" t="s">
        <v>30113</v>
      </c>
      <c r="E1161" s="28" t="s">
        <v>30095</v>
      </c>
      <c r="F1161" s="28" t="str">
        <f>A1161&amp;IF(Lookups!$B$1454="Cymraeg",C1161,B1161)&amp;D1161&amp;E1161</f>
        <v>River Dee and Bala Lake/ Afon Dyfrdwy a Llyn TegidOutdoor pig farmingOver1500FreeDrain</v>
      </c>
      <c r="G1161" s="28">
        <v>1.1299999999999999</v>
      </c>
      <c r="H1161" s="28">
        <v>37.39</v>
      </c>
      <c r="I1161" s="34"/>
      <c r="J1161" s="34"/>
      <c r="K1161" s="34"/>
      <c r="L1161" s="34"/>
      <c r="M1161" s="34"/>
      <c r="N1161" s="34"/>
      <c r="O1161" s="34"/>
      <c r="P1161" s="88"/>
    </row>
    <row r="1162" spans="1:16" x14ac:dyDescent="0.3">
      <c r="A1162" s="77" t="s">
        <v>103453</v>
      </c>
      <c r="B1162" s="28" t="s">
        <v>30117</v>
      </c>
      <c r="C1162" s="28" t="s">
        <v>30409</v>
      </c>
      <c r="D1162" s="28" t="s">
        <v>30113</v>
      </c>
      <c r="E1162" s="28" t="s">
        <v>30098</v>
      </c>
      <c r="F1162" s="28" t="str">
        <f>A1162&amp;IF(Lookups!$B$1454="Cymraeg",C1162,B1162)&amp;D1162&amp;E1162</f>
        <v>River Dee and Bala Lake/ Afon Dyfrdwy a Llyn TegidOutdoor pig farmingOver1500DrainedAr</v>
      </c>
      <c r="G1162" s="28">
        <v>4.2</v>
      </c>
      <c r="H1162" s="28">
        <v>54.02</v>
      </c>
      <c r="I1162" s="34"/>
      <c r="J1162" s="34"/>
      <c r="K1162" s="34"/>
      <c r="L1162" s="34"/>
      <c r="M1162" s="34"/>
      <c r="N1162" s="34"/>
      <c r="O1162" s="34"/>
      <c r="P1162" s="88"/>
    </row>
    <row r="1163" spans="1:16" x14ac:dyDescent="0.3">
      <c r="A1163" s="77" t="s">
        <v>103453</v>
      </c>
      <c r="B1163" s="28" t="s">
        <v>30117</v>
      </c>
      <c r="C1163" s="28" t="s">
        <v>30409</v>
      </c>
      <c r="D1163" s="28" t="s">
        <v>30113</v>
      </c>
      <c r="E1163" s="28" t="s">
        <v>30101</v>
      </c>
      <c r="F1163" s="28" t="str">
        <f>A1163&amp;IF(Lookups!$B$1454="Cymraeg",C1163,B1163)&amp;D1163&amp;E1163</f>
        <v>River Dee and Bala Lake/ Afon Dyfrdwy a Llyn TegidOutdoor pig farmingOver1500DrainedArGr</v>
      </c>
      <c r="G1163" s="28">
        <v>5.88</v>
      </c>
      <c r="H1163" s="28">
        <v>49.1</v>
      </c>
      <c r="I1163" s="34"/>
      <c r="J1163" s="34"/>
      <c r="K1163" s="34"/>
      <c r="L1163" s="34"/>
      <c r="M1163" s="34"/>
      <c r="N1163" s="34"/>
      <c r="O1163" s="34"/>
      <c r="P1163" s="88"/>
    </row>
    <row r="1164" spans="1:16" x14ac:dyDescent="0.3">
      <c r="A1164" s="30" t="s">
        <v>103454</v>
      </c>
      <c r="B1164" s="28" t="s">
        <v>50</v>
      </c>
      <c r="C1164" s="28" t="s">
        <v>30119</v>
      </c>
      <c r="D1164" s="28" t="s">
        <v>30111</v>
      </c>
      <c r="E1164" s="28" t="s">
        <v>30095</v>
      </c>
      <c r="F1164" s="28" t="str">
        <f>A1164&amp;IF(Lookups!$B$1454="Cymraeg",C1164,B1164)&amp;D1164&amp;E1164</f>
        <v>River Usk/ Afon WysgCereals900to1200FreeDrain</v>
      </c>
      <c r="G1164" s="28">
        <v>0.19</v>
      </c>
      <c r="H1164" s="28">
        <v>14.9</v>
      </c>
      <c r="I1164" s="34"/>
      <c r="J1164" s="34"/>
      <c r="K1164" s="34"/>
      <c r="L1164" s="34"/>
      <c r="M1164" s="34"/>
      <c r="N1164" s="34"/>
      <c r="O1164" s="34"/>
      <c r="P1164" s="88"/>
    </row>
    <row r="1165" spans="1:16" x14ac:dyDescent="0.3">
      <c r="A1165" s="30" t="s">
        <v>103454</v>
      </c>
      <c r="B1165" s="28" t="s">
        <v>50</v>
      </c>
      <c r="C1165" s="28" t="s">
        <v>30119</v>
      </c>
      <c r="D1165" s="28" t="s">
        <v>30111</v>
      </c>
      <c r="E1165" s="28" t="s">
        <v>30098</v>
      </c>
      <c r="F1165" s="28" t="str">
        <f>A1165&amp;IF(Lookups!$B$1454="Cymraeg",C1165,B1165)&amp;D1165&amp;E1165</f>
        <v>River Usk/ Afon WysgCereals900to1200DrainedAr</v>
      </c>
      <c r="G1165" s="28">
        <v>0.62</v>
      </c>
      <c r="H1165" s="28">
        <v>14.62</v>
      </c>
      <c r="I1165" s="34"/>
      <c r="J1165" s="34"/>
      <c r="K1165" s="34"/>
      <c r="L1165" s="34"/>
      <c r="M1165" s="34"/>
      <c r="N1165" s="34"/>
      <c r="O1165" s="34"/>
      <c r="P1165" s="88"/>
    </row>
    <row r="1166" spans="1:16" x14ac:dyDescent="0.3">
      <c r="A1166" s="30" t="s">
        <v>103454</v>
      </c>
      <c r="B1166" s="28" t="s">
        <v>50</v>
      </c>
      <c r="C1166" s="28" t="s">
        <v>30119</v>
      </c>
      <c r="D1166" s="28" t="s">
        <v>30111</v>
      </c>
      <c r="E1166" s="28" t="s">
        <v>30101</v>
      </c>
      <c r="F1166" s="28" t="str">
        <f>A1166&amp;IF(Lookups!$B$1454="Cymraeg",C1166,B1166)&amp;D1166&amp;E1166</f>
        <v>River Usk/ Afon WysgCereals900to1200DrainedArGr</v>
      </c>
      <c r="G1166" s="28">
        <v>0.99</v>
      </c>
      <c r="H1166" s="28">
        <v>12.71</v>
      </c>
      <c r="I1166" s="34"/>
      <c r="J1166" s="34"/>
      <c r="K1166" s="34"/>
      <c r="L1166" s="34"/>
      <c r="M1166" s="34"/>
      <c r="N1166" s="34"/>
      <c r="O1166" s="34"/>
      <c r="P1166" s="88"/>
    </row>
    <row r="1167" spans="1:16" x14ac:dyDescent="0.3">
      <c r="A1167" s="30" t="s">
        <v>103454</v>
      </c>
      <c r="B1167" s="28" t="s">
        <v>50</v>
      </c>
      <c r="C1167" s="28" t="s">
        <v>30119</v>
      </c>
      <c r="D1167" s="28" t="s">
        <v>30112</v>
      </c>
      <c r="E1167" s="28" t="s">
        <v>30095</v>
      </c>
      <c r="F1167" s="28" t="str">
        <f>A1167&amp;IF(Lookups!$B$1454="Cymraeg",C1167,B1167)&amp;D1167&amp;E1167</f>
        <v>River Usk/ Afon WysgCereals1200to1500FreeDrain</v>
      </c>
      <c r="G1167" s="28">
        <v>0.27</v>
      </c>
      <c r="H1167" s="28">
        <v>15.63</v>
      </c>
      <c r="I1167" s="34"/>
      <c r="J1167" s="34"/>
      <c r="K1167" s="34"/>
      <c r="L1167" s="34"/>
      <c r="M1167" s="34"/>
      <c r="N1167" s="34"/>
      <c r="O1167" s="34"/>
      <c r="P1167" s="88"/>
    </row>
    <row r="1168" spans="1:16" x14ac:dyDescent="0.3">
      <c r="A1168" s="30" t="s">
        <v>103454</v>
      </c>
      <c r="B1168" s="28" t="s">
        <v>50</v>
      </c>
      <c r="C1168" s="28" t="s">
        <v>30119</v>
      </c>
      <c r="D1168" s="28" t="s">
        <v>30112</v>
      </c>
      <c r="E1168" s="28" t="s">
        <v>30098</v>
      </c>
      <c r="F1168" s="28" t="str">
        <f>A1168&amp;IF(Lookups!$B$1454="Cymraeg",C1168,B1168)&amp;D1168&amp;E1168</f>
        <v>River Usk/ Afon WysgCereals1200to1500DrainedAr</v>
      </c>
      <c r="G1168" s="28">
        <v>0.99</v>
      </c>
      <c r="H1168" s="28">
        <v>18.11</v>
      </c>
      <c r="I1168" s="34"/>
      <c r="J1168" s="34"/>
      <c r="K1168" s="34"/>
      <c r="L1168" s="34"/>
      <c r="M1168" s="34"/>
      <c r="N1168" s="34"/>
      <c r="O1168" s="34"/>
      <c r="P1168" s="88"/>
    </row>
    <row r="1169" spans="1:16" x14ac:dyDescent="0.3">
      <c r="A1169" s="30" t="s">
        <v>103454</v>
      </c>
      <c r="B1169" s="28" t="s">
        <v>50</v>
      </c>
      <c r="C1169" s="28" t="s">
        <v>30119</v>
      </c>
      <c r="D1169" s="28" t="s">
        <v>30112</v>
      </c>
      <c r="E1169" s="28" t="s">
        <v>30101</v>
      </c>
      <c r="F1169" s="28" t="str">
        <f>A1169&amp;IF(Lookups!$B$1454="Cymraeg",C1169,B1169)&amp;D1169&amp;E1169</f>
        <v>River Usk/ Afon WysgCereals1200to1500DrainedArGr</v>
      </c>
      <c r="G1169" s="28">
        <v>1.46</v>
      </c>
      <c r="H1169" s="28">
        <v>16.149999999999999</v>
      </c>
      <c r="I1169" s="34"/>
      <c r="J1169" s="34"/>
      <c r="K1169" s="34"/>
      <c r="L1169" s="34"/>
      <c r="M1169" s="34"/>
      <c r="N1169" s="34"/>
      <c r="O1169" s="34"/>
      <c r="P1169" s="88"/>
    </row>
    <row r="1170" spans="1:16" x14ac:dyDescent="0.3">
      <c r="A1170" s="30" t="s">
        <v>103454</v>
      </c>
      <c r="B1170" s="28" t="s">
        <v>50</v>
      </c>
      <c r="C1170" s="28" t="s">
        <v>30119</v>
      </c>
      <c r="D1170" s="28" t="s">
        <v>30113</v>
      </c>
      <c r="E1170" s="28" t="s">
        <v>30095</v>
      </c>
      <c r="F1170" s="28" t="str">
        <f>A1170&amp;IF(Lookups!$B$1454="Cymraeg",C1170,B1170)&amp;D1170&amp;E1170</f>
        <v>River Usk/ Afon WysgCerealsOver1500FreeDrain</v>
      </c>
      <c r="G1170" s="28">
        <v>0.49</v>
      </c>
      <c r="H1170" s="28">
        <v>16.010000000000002</v>
      </c>
      <c r="I1170" s="34"/>
      <c r="J1170" s="34"/>
      <c r="K1170" s="34"/>
      <c r="L1170" s="34"/>
      <c r="M1170" s="34"/>
      <c r="N1170" s="34"/>
      <c r="O1170" s="34"/>
      <c r="P1170" s="88"/>
    </row>
    <row r="1171" spans="1:16" x14ac:dyDescent="0.3">
      <c r="A1171" s="30" t="s">
        <v>103454</v>
      </c>
      <c r="B1171" s="28" t="s">
        <v>50</v>
      </c>
      <c r="C1171" s="28" t="s">
        <v>30119</v>
      </c>
      <c r="D1171" s="28" t="s">
        <v>30113</v>
      </c>
      <c r="E1171" s="28" t="s">
        <v>30098</v>
      </c>
      <c r="F1171" s="28" t="str">
        <f>A1171&amp;IF(Lookups!$B$1454="Cymraeg",C1171,B1171)&amp;D1171&amp;E1171</f>
        <v>River Usk/ Afon WysgCerealsOver1500DrainedAr</v>
      </c>
      <c r="G1171" s="28">
        <v>1.33</v>
      </c>
      <c r="H1171" s="28">
        <v>21.54</v>
      </c>
      <c r="I1171" s="34"/>
      <c r="J1171" s="34"/>
      <c r="K1171" s="34"/>
      <c r="L1171" s="34"/>
      <c r="M1171" s="34"/>
      <c r="N1171" s="34"/>
      <c r="O1171" s="34"/>
      <c r="P1171" s="88"/>
    </row>
    <row r="1172" spans="1:16" x14ac:dyDescent="0.3">
      <c r="A1172" s="30" t="s">
        <v>103454</v>
      </c>
      <c r="B1172" s="28" t="s">
        <v>50</v>
      </c>
      <c r="C1172" s="28" t="s">
        <v>30119</v>
      </c>
      <c r="D1172" s="28" t="s">
        <v>30113</v>
      </c>
      <c r="E1172" s="28" t="s">
        <v>30101</v>
      </c>
      <c r="F1172" s="28" t="str">
        <f>A1172&amp;IF(Lookups!$B$1454="Cymraeg",C1172,B1172)&amp;D1172&amp;E1172</f>
        <v>River Usk/ Afon WysgCerealsOver1500DrainedArGr</v>
      </c>
      <c r="G1172" s="28">
        <v>2.59</v>
      </c>
      <c r="H1172" s="28">
        <v>20.66</v>
      </c>
      <c r="I1172" s="34"/>
      <c r="J1172" s="34"/>
      <c r="K1172" s="34"/>
      <c r="L1172" s="34"/>
      <c r="M1172" s="34"/>
      <c r="N1172" s="34"/>
      <c r="O1172" s="34"/>
      <c r="P1172" s="88"/>
    </row>
    <row r="1173" spans="1:16" x14ac:dyDescent="0.3">
      <c r="A1173" s="30" t="s">
        <v>103454</v>
      </c>
      <c r="B1173" s="28" t="s">
        <v>30114</v>
      </c>
      <c r="C1173" s="28" t="s">
        <v>30120</v>
      </c>
      <c r="D1173" s="28" t="s">
        <v>30111</v>
      </c>
      <c r="E1173" s="28" t="s">
        <v>30095</v>
      </c>
      <c r="F1173" s="28" t="str">
        <f>A1173&amp;IF(Lookups!$B$1454="Cymraeg",C1173,B1173)&amp;D1173&amp;E1173</f>
        <v>River Usk/ Afon WysgGeneral cropping900to1200FreeDrain</v>
      </c>
      <c r="G1173" s="28">
        <v>0.15</v>
      </c>
      <c r="H1173" s="28">
        <v>7.81</v>
      </c>
      <c r="I1173" s="34"/>
      <c r="J1173" s="34"/>
      <c r="K1173" s="34"/>
      <c r="L1173" s="34"/>
      <c r="M1173" s="34"/>
      <c r="N1173" s="34"/>
      <c r="O1173" s="34"/>
      <c r="P1173" s="88"/>
    </row>
    <row r="1174" spans="1:16" x14ac:dyDescent="0.3">
      <c r="A1174" s="30" t="s">
        <v>103454</v>
      </c>
      <c r="B1174" s="28" t="s">
        <v>30114</v>
      </c>
      <c r="C1174" s="28" t="s">
        <v>30120</v>
      </c>
      <c r="D1174" s="28" t="s">
        <v>30111</v>
      </c>
      <c r="E1174" s="28" t="s">
        <v>30098</v>
      </c>
      <c r="F1174" s="28" t="str">
        <f>A1174&amp;IF(Lookups!$B$1454="Cymraeg",C1174,B1174)&amp;D1174&amp;E1174</f>
        <v>River Usk/ Afon WysgGeneral cropping900to1200DrainedAr</v>
      </c>
      <c r="G1174" s="28">
        <v>0.36</v>
      </c>
      <c r="H1174" s="28">
        <v>7.24</v>
      </c>
      <c r="I1174" s="34"/>
      <c r="J1174" s="34"/>
      <c r="K1174" s="34"/>
      <c r="L1174" s="34"/>
      <c r="M1174" s="34"/>
      <c r="N1174" s="34"/>
      <c r="O1174" s="34"/>
      <c r="P1174" s="88"/>
    </row>
    <row r="1175" spans="1:16" x14ac:dyDescent="0.3">
      <c r="A1175" s="30" t="s">
        <v>103454</v>
      </c>
      <c r="B1175" s="28" t="s">
        <v>30114</v>
      </c>
      <c r="C1175" s="28" t="s">
        <v>30120</v>
      </c>
      <c r="D1175" s="28" t="s">
        <v>30111</v>
      </c>
      <c r="E1175" s="28" t="s">
        <v>30101</v>
      </c>
      <c r="F1175" s="28" t="str">
        <f>A1175&amp;IF(Lookups!$B$1454="Cymraeg",C1175,B1175)&amp;D1175&amp;E1175</f>
        <v>River Usk/ Afon WysgGeneral cropping900to1200DrainedArGr</v>
      </c>
      <c r="G1175" s="28">
        <v>0.78</v>
      </c>
      <c r="H1175" s="28">
        <v>5.99</v>
      </c>
      <c r="I1175" s="34"/>
      <c r="J1175" s="34"/>
      <c r="K1175" s="34"/>
      <c r="L1175" s="34"/>
      <c r="M1175" s="34"/>
      <c r="N1175" s="34"/>
      <c r="O1175" s="34"/>
      <c r="P1175" s="88"/>
    </row>
    <row r="1176" spans="1:16" x14ac:dyDescent="0.3">
      <c r="A1176" s="30" t="s">
        <v>103454</v>
      </c>
      <c r="B1176" s="28" t="s">
        <v>30114</v>
      </c>
      <c r="C1176" s="28" t="s">
        <v>30120</v>
      </c>
      <c r="D1176" s="28" t="s">
        <v>30112</v>
      </c>
      <c r="E1176" s="28" t="s">
        <v>30095</v>
      </c>
      <c r="F1176" s="28" t="str">
        <f>A1176&amp;IF(Lookups!$B$1454="Cymraeg",C1176,B1176)&amp;D1176&amp;E1176</f>
        <v>River Usk/ Afon WysgGeneral cropping1200to1500FreeDrain</v>
      </c>
      <c r="G1176" s="28">
        <v>0.22</v>
      </c>
      <c r="H1176" s="28">
        <v>8.3000000000000007</v>
      </c>
      <c r="I1176" s="34"/>
      <c r="J1176" s="34"/>
      <c r="K1176" s="34"/>
      <c r="L1176" s="34"/>
      <c r="M1176" s="34"/>
      <c r="N1176" s="34"/>
      <c r="O1176" s="34"/>
      <c r="P1176" s="88"/>
    </row>
    <row r="1177" spans="1:16" x14ac:dyDescent="0.3">
      <c r="A1177" s="30" t="s">
        <v>103454</v>
      </c>
      <c r="B1177" s="28" t="s">
        <v>30114</v>
      </c>
      <c r="C1177" s="28" t="s">
        <v>30120</v>
      </c>
      <c r="D1177" s="28" t="s">
        <v>30112</v>
      </c>
      <c r="E1177" s="28" t="s">
        <v>30098</v>
      </c>
      <c r="F1177" s="28" t="str">
        <f>A1177&amp;IF(Lookups!$B$1454="Cymraeg",C1177,B1177)&amp;D1177&amp;E1177</f>
        <v>River Usk/ Afon WysgGeneral cropping1200to1500DrainedAr</v>
      </c>
      <c r="G1177" s="28">
        <v>0.59</v>
      </c>
      <c r="H1177" s="28">
        <v>8.9700000000000006</v>
      </c>
      <c r="I1177" s="34"/>
      <c r="J1177" s="34"/>
      <c r="K1177" s="34"/>
      <c r="L1177" s="34"/>
      <c r="M1177" s="34"/>
      <c r="N1177" s="34"/>
      <c r="O1177" s="34"/>
      <c r="P1177" s="88"/>
    </row>
    <row r="1178" spans="1:16" x14ac:dyDescent="0.3">
      <c r="A1178" s="30" t="s">
        <v>103454</v>
      </c>
      <c r="B1178" s="28" t="s">
        <v>30114</v>
      </c>
      <c r="C1178" s="28" t="s">
        <v>30120</v>
      </c>
      <c r="D1178" s="28" t="s">
        <v>30112</v>
      </c>
      <c r="E1178" s="28" t="s">
        <v>30101</v>
      </c>
      <c r="F1178" s="28" t="str">
        <f>A1178&amp;IF(Lookups!$B$1454="Cymraeg",C1178,B1178)&amp;D1178&amp;E1178</f>
        <v>River Usk/ Afon WysgGeneral cropping1200to1500DrainedArGr</v>
      </c>
      <c r="G1178" s="28">
        <v>1.19</v>
      </c>
      <c r="H1178" s="28">
        <v>8.01</v>
      </c>
      <c r="I1178" s="34"/>
      <c r="J1178" s="34"/>
      <c r="K1178" s="34"/>
      <c r="L1178" s="34"/>
      <c r="M1178" s="34"/>
      <c r="N1178" s="34"/>
      <c r="O1178" s="34"/>
      <c r="P1178" s="88"/>
    </row>
    <row r="1179" spans="1:16" x14ac:dyDescent="0.3">
      <c r="A1179" s="30" t="s">
        <v>103454</v>
      </c>
      <c r="B1179" s="28" t="s">
        <v>30114</v>
      </c>
      <c r="C1179" s="28" t="s">
        <v>30120</v>
      </c>
      <c r="D1179" s="28" t="s">
        <v>30113</v>
      </c>
      <c r="E1179" s="28" t="s">
        <v>30095</v>
      </c>
      <c r="F1179" s="28" t="str">
        <f>A1179&amp;IF(Lookups!$B$1454="Cymraeg",C1179,B1179)&amp;D1179&amp;E1179</f>
        <v>River Usk/ Afon WysgGeneral croppingOver1500FreeDrain</v>
      </c>
      <c r="G1179" s="28">
        <v>0.38</v>
      </c>
      <c r="H1179" s="28">
        <v>8.32</v>
      </c>
      <c r="I1179" s="34"/>
      <c r="J1179" s="34"/>
      <c r="K1179" s="34"/>
      <c r="L1179" s="34"/>
      <c r="M1179" s="34"/>
      <c r="N1179" s="34"/>
      <c r="O1179" s="34"/>
      <c r="P1179" s="88"/>
    </row>
    <row r="1180" spans="1:16" x14ac:dyDescent="0.3">
      <c r="A1180" s="30" t="s">
        <v>103454</v>
      </c>
      <c r="B1180" s="28" t="s">
        <v>30114</v>
      </c>
      <c r="C1180" s="28" t="s">
        <v>30120</v>
      </c>
      <c r="D1180" s="28" t="s">
        <v>30113</v>
      </c>
      <c r="E1180" s="28" t="s">
        <v>30098</v>
      </c>
      <c r="F1180" s="28" t="str">
        <f>A1180&amp;IF(Lookups!$B$1454="Cymraeg",C1180,B1180)&amp;D1180&amp;E1180</f>
        <v>River Usk/ Afon WysgGeneral croppingOver1500DrainedAr</v>
      </c>
      <c r="G1180" s="28">
        <v>0.8</v>
      </c>
      <c r="H1180" s="28">
        <v>10.45</v>
      </c>
      <c r="I1180" s="34"/>
      <c r="J1180" s="34"/>
      <c r="K1180" s="34"/>
      <c r="L1180" s="34"/>
      <c r="M1180" s="34"/>
      <c r="N1180" s="34"/>
      <c r="O1180" s="34"/>
      <c r="P1180" s="88"/>
    </row>
    <row r="1181" spans="1:16" x14ac:dyDescent="0.3">
      <c r="A1181" s="30" t="s">
        <v>103454</v>
      </c>
      <c r="B1181" s="28" t="s">
        <v>30114</v>
      </c>
      <c r="C1181" s="28" t="s">
        <v>30120</v>
      </c>
      <c r="D1181" s="28" t="s">
        <v>30113</v>
      </c>
      <c r="E1181" s="28" t="s">
        <v>30101</v>
      </c>
      <c r="F1181" s="28" t="str">
        <f>A1181&amp;IF(Lookups!$B$1454="Cymraeg",C1181,B1181)&amp;D1181&amp;E1181</f>
        <v>River Usk/ Afon WysgGeneral croppingOver1500DrainedArGr</v>
      </c>
      <c r="G1181" s="28">
        <v>2.04</v>
      </c>
      <c r="H1181" s="28">
        <v>10.55</v>
      </c>
      <c r="I1181" s="34"/>
      <c r="J1181" s="34"/>
      <c r="K1181" s="34"/>
      <c r="L1181" s="34"/>
      <c r="M1181" s="34"/>
      <c r="N1181" s="34"/>
      <c r="O1181" s="34"/>
      <c r="P1181" s="88"/>
    </row>
    <row r="1182" spans="1:16" x14ac:dyDescent="0.3">
      <c r="A1182" s="30" t="s">
        <v>103454</v>
      </c>
      <c r="B1182" s="28" t="s">
        <v>52</v>
      </c>
      <c r="C1182" s="28" t="s">
        <v>30121</v>
      </c>
      <c r="D1182" s="28" t="s">
        <v>30111</v>
      </c>
      <c r="E1182" s="28" t="s">
        <v>30095</v>
      </c>
      <c r="F1182" s="28" t="str">
        <f>A1182&amp;IF(Lookups!$B$1454="Cymraeg",C1182,B1182)&amp;D1182&amp;E1182</f>
        <v>River Usk/ Afon WysgHorticulture900to1200FreeDrain</v>
      </c>
      <c r="G1182" s="28">
        <v>0.16</v>
      </c>
      <c r="H1182" s="28">
        <v>9.94</v>
      </c>
      <c r="I1182" s="34"/>
      <c r="J1182" s="34"/>
      <c r="K1182" s="34"/>
      <c r="L1182" s="34"/>
      <c r="M1182" s="34"/>
      <c r="N1182" s="34"/>
      <c r="O1182" s="34"/>
      <c r="P1182" s="88"/>
    </row>
    <row r="1183" spans="1:16" x14ac:dyDescent="0.3">
      <c r="A1183" s="30" t="s">
        <v>103454</v>
      </c>
      <c r="B1183" s="28" t="s">
        <v>52</v>
      </c>
      <c r="C1183" s="28" t="s">
        <v>30121</v>
      </c>
      <c r="D1183" s="28" t="s">
        <v>30111</v>
      </c>
      <c r="E1183" s="28" t="s">
        <v>30098</v>
      </c>
      <c r="F1183" s="28" t="str">
        <f>A1183&amp;IF(Lookups!$B$1454="Cymraeg",C1183,B1183)&amp;D1183&amp;E1183</f>
        <v>River Usk/ Afon WysgHorticulture900to1200DrainedAr</v>
      </c>
      <c r="G1183" s="28">
        <v>0.48</v>
      </c>
      <c r="H1183" s="28">
        <v>8.98</v>
      </c>
      <c r="I1183" s="34"/>
      <c r="J1183" s="34"/>
      <c r="K1183" s="34"/>
      <c r="L1183" s="34"/>
      <c r="M1183" s="34"/>
      <c r="N1183" s="34"/>
      <c r="O1183" s="34"/>
      <c r="P1183" s="88"/>
    </row>
    <row r="1184" spans="1:16" x14ac:dyDescent="0.3">
      <c r="A1184" s="30" t="s">
        <v>103454</v>
      </c>
      <c r="B1184" s="28" t="s">
        <v>52</v>
      </c>
      <c r="C1184" s="28" t="s">
        <v>30121</v>
      </c>
      <c r="D1184" s="28" t="s">
        <v>30111</v>
      </c>
      <c r="E1184" s="28" t="s">
        <v>30101</v>
      </c>
      <c r="F1184" s="28" t="str">
        <f>A1184&amp;IF(Lookups!$B$1454="Cymraeg",C1184,B1184)&amp;D1184&amp;E1184</f>
        <v>River Usk/ Afon WysgHorticulture900to1200DrainedArGr</v>
      </c>
      <c r="G1184" s="28">
        <v>0.83</v>
      </c>
      <c r="H1184" s="28">
        <v>7.36</v>
      </c>
      <c r="I1184" s="34"/>
      <c r="J1184" s="34"/>
      <c r="K1184" s="34"/>
      <c r="L1184" s="34"/>
      <c r="M1184" s="34"/>
      <c r="N1184" s="34"/>
      <c r="O1184" s="34"/>
      <c r="P1184" s="88"/>
    </row>
    <row r="1185" spans="1:16" x14ac:dyDescent="0.3">
      <c r="A1185" s="30" t="s">
        <v>103454</v>
      </c>
      <c r="B1185" s="28" t="s">
        <v>52</v>
      </c>
      <c r="C1185" s="28" t="s">
        <v>30121</v>
      </c>
      <c r="D1185" s="28" t="s">
        <v>30112</v>
      </c>
      <c r="E1185" s="28" t="s">
        <v>30095</v>
      </c>
      <c r="F1185" s="28" t="str">
        <f>A1185&amp;IF(Lookups!$B$1454="Cymraeg",C1185,B1185)&amp;D1185&amp;E1185</f>
        <v>River Usk/ Afon WysgHorticulture1200to1500FreeDrain</v>
      </c>
      <c r="G1185" s="28">
        <v>0.25</v>
      </c>
      <c r="H1185" s="28">
        <v>10.6</v>
      </c>
      <c r="I1185" s="34"/>
      <c r="J1185" s="34"/>
      <c r="K1185" s="34"/>
      <c r="L1185" s="34"/>
      <c r="M1185" s="34"/>
      <c r="N1185" s="34"/>
      <c r="O1185" s="34"/>
      <c r="P1185" s="88"/>
    </row>
    <row r="1186" spans="1:16" x14ac:dyDescent="0.3">
      <c r="A1186" s="30" t="s">
        <v>103454</v>
      </c>
      <c r="B1186" s="28" t="s">
        <v>52</v>
      </c>
      <c r="C1186" s="28" t="s">
        <v>30121</v>
      </c>
      <c r="D1186" s="28" t="s">
        <v>30112</v>
      </c>
      <c r="E1186" s="28" t="s">
        <v>30098</v>
      </c>
      <c r="F1186" s="28" t="str">
        <f>A1186&amp;IF(Lookups!$B$1454="Cymraeg",C1186,B1186)&amp;D1186&amp;E1186</f>
        <v>River Usk/ Afon WysgHorticulture1200to1500DrainedAr</v>
      </c>
      <c r="G1186" s="28">
        <v>0.78</v>
      </c>
      <c r="H1186" s="28">
        <v>11.17</v>
      </c>
      <c r="I1186" s="34"/>
      <c r="J1186" s="34"/>
      <c r="K1186" s="34"/>
      <c r="L1186" s="34"/>
      <c r="M1186" s="34"/>
      <c r="N1186" s="34"/>
      <c r="O1186" s="34"/>
      <c r="P1186" s="88"/>
    </row>
    <row r="1187" spans="1:16" x14ac:dyDescent="0.3">
      <c r="A1187" s="30" t="s">
        <v>103454</v>
      </c>
      <c r="B1187" s="28" t="s">
        <v>52</v>
      </c>
      <c r="C1187" s="28" t="s">
        <v>30121</v>
      </c>
      <c r="D1187" s="28" t="s">
        <v>30112</v>
      </c>
      <c r="E1187" s="28" t="s">
        <v>30101</v>
      </c>
      <c r="F1187" s="28" t="str">
        <f>A1187&amp;IF(Lookups!$B$1454="Cymraeg",C1187,B1187)&amp;D1187&amp;E1187</f>
        <v>River Usk/ Afon WysgHorticulture1200to1500DrainedArGr</v>
      </c>
      <c r="G1187" s="28">
        <v>1.26</v>
      </c>
      <c r="H1187" s="28">
        <v>9.5299999999999994</v>
      </c>
      <c r="I1187" s="34"/>
      <c r="J1187" s="34"/>
      <c r="K1187" s="34"/>
      <c r="L1187" s="34"/>
      <c r="M1187" s="34"/>
      <c r="N1187" s="34"/>
      <c r="O1187" s="34"/>
      <c r="P1187" s="88"/>
    </row>
    <row r="1188" spans="1:16" x14ac:dyDescent="0.3">
      <c r="A1188" s="30" t="s">
        <v>103454</v>
      </c>
      <c r="B1188" s="28" t="s">
        <v>52</v>
      </c>
      <c r="C1188" s="28" t="s">
        <v>30121</v>
      </c>
      <c r="D1188" s="28" t="s">
        <v>30113</v>
      </c>
      <c r="E1188" s="28" t="s">
        <v>30095</v>
      </c>
      <c r="F1188" s="28" t="str">
        <f>A1188&amp;IF(Lookups!$B$1454="Cymraeg",C1188,B1188)&amp;D1188&amp;E1188</f>
        <v>River Usk/ Afon WysgHorticultureOver1500FreeDrain</v>
      </c>
      <c r="G1188" s="28">
        <v>0.44</v>
      </c>
      <c r="H1188" s="28">
        <v>10.75</v>
      </c>
      <c r="I1188" s="34"/>
      <c r="J1188" s="34"/>
      <c r="K1188" s="34"/>
      <c r="L1188" s="34"/>
      <c r="M1188" s="34"/>
      <c r="N1188" s="34"/>
      <c r="O1188" s="34"/>
      <c r="P1188" s="88"/>
    </row>
    <row r="1189" spans="1:16" x14ac:dyDescent="0.3">
      <c r="A1189" s="30" t="s">
        <v>103454</v>
      </c>
      <c r="B1189" s="28" t="s">
        <v>52</v>
      </c>
      <c r="C1189" s="28" t="s">
        <v>30121</v>
      </c>
      <c r="D1189" s="28" t="s">
        <v>30113</v>
      </c>
      <c r="E1189" s="28" t="s">
        <v>30098</v>
      </c>
      <c r="F1189" s="28" t="str">
        <f>A1189&amp;IF(Lookups!$B$1454="Cymraeg",C1189,B1189)&amp;D1189&amp;E1189</f>
        <v>River Usk/ Afon WysgHorticultureOver1500DrainedAr</v>
      </c>
      <c r="G1189" s="28">
        <v>1.07</v>
      </c>
      <c r="H1189" s="28">
        <v>13.07</v>
      </c>
      <c r="I1189" s="34"/>
      <c r="J1189" s="34"/>
      <c r="K1189" s="34"/>
      <c r="L1189" s="34"/>
      <c r="M1189" s="34"/>
      <c r="N1189" s="34"/>
      <c r="O1189" s="34"/>
      <c r="P1189" s="88"/>
    </row>
    <row r="1190" spans="1:16" x14ac:dyDescent="0.3">
      <c r="A1190" s="30" t="s">
        <v>103454</v>
      </c>
      <c r="B1190" s="28" t="s">
        <v>52</v>
      </c>
      <c r="C1190" s="28" t="s">
        <v>30121</v>
      </c>
      <c r="D1190" s="28" t="s">
        <v>30113</v>
      </c>
      <c r="E1190" s="28" t="s">
        <v>30101</v>
      </c>
      <c r="F1190" s="28" t="str">
        <f>A1190&amp;IF(Lookups!$B$1454="Cymraeg",C1190,B1190)&amp;D1190&amp;E1190</f>
        <v>River Usk/ Afon WysgHorticultureOver1500DrainedArGr</v>
      </c>
      <c r="G1190" s="28">
        <v>2.23</v>
      </c>
      <c r="H1190" s="28">
        <v>12.16</v>
      </c>
      <c r="I1190" s="34"/>
      <c r="J1190" s="34"/>
      <c r="K1190" s="34"/>
      <c r="L1190" s="34"/>
      <c r="M1190" s="34"/>
      <c r="N1190" s="34"/>
      <c r="O1190" s="34"/>
      <c r="P1190" s="88"/>
    </row>
    <row r="1191" spans="1:16" x14ac:dyDescent="0.3">
      <c r="A1191" s="30" t="s">
        <v>103454</v>
      </c>
      <c r="B1191" s="28" t="s">
        <v>30115</v>
      </c>
      <c r="C1191" s="28" t="s">
        <v>30122</v>
      </c>
      <c r="D1191" s="28" t="s">
        <v>30111</v>
      </c>
      <c r="E1191" s="28" t="s">
        <v>30095</v>
      </c>
      <c r="F1191" s="28" t="str">
        <f>A1191&amp;IF(Lookups!$B$1454="Cymraeg",C1191,B1191)&amp;D1191&amp;E1191</f>
        <v>River Usk/ Afon WysgIndoor pig farming900to1200FreeDrain</v>
      </c>
      <c r="G1191" s="28">
        <v>0.28000000000000003</v>
      </c>
      <c r="H1191" s="28">
        <v>29.58</v>
      </c>
      <c r="I1191" s="34"/>
      <c r="J1191" s="34"/>
      <c r="K1191" s="34"/>
      <c r="L1191" s="34"/>
      <c r="M1191" s="34"/>
      <c r="N1191" s="34"/>
      <c r="O1191" s="34"/>
      <c r="P1191" s="88"/>
    </row>
    <row r="1192" spans="1:16" x14ac:dyDescent="0.3">
      <c r="A1192" s="30" t="s">
        <v>103454</v>
      </c>
      <c r="B1192" s="28" t="s">
        <v>30115</v>
      </c>
      <c r="C1192" s="28" t="s">
        <v>30122</v>
      </c>
      <c r="D1192" s="28" t="s">
        <v>30111</v>
      </c>
      <c r="E1192" s="28" t="s">
        <v>30098</v>
      </c>
      <c r="F1192" s="28" t="str">
        <f>A1192&amp;IF(Lookups!$B$1454="Cymraeg",C1192,B1192)&amp;D1192&amp;E1192</f>
        <v>River Usk/ Afon WysgIndoor pig farming900to1200DrainedAr</v>
      </c>
      <c r="G1192" s="28">
        <v>1.1000000000000001</v>
      </c>
      <c r="H1192" s="28">
        <v>26.27</v>
      </c>
      <c r="I1192" s="34"/>
      <c r="J1192" s="34"/>
      <c r="K1192" s="34"/>
      <c r="L1192" s="34"/>
      <c r="M1192" s="34"/>
      <c r="N1192" s="34"/>
      <c r="O1192" s="34"/>
      <c r="P1192" s="88"/>
    </row>
    <row r="1193" spans="1:16" x14ac:dyDescent="0.3">
      <c r="A1193" s="30" t="s">
        <v>103454</v>
      </c>
      <c r="B1193" s="28" t="s">
        <v>30115</v>
      </c>
      <c r="C1193" s="28" t="s">
        <v>30122</v>
      </c>
      <c r="D1193" s="28" t="s">
        <v>30111</v>
      </c>
      <c r="E1193" s="28" t="s">
        <v>30101</v>
      </c>
      <c r="F1193" s="28" t="str">
        <f>A1193&amp;IF(Lookups!$B$1454="Cymraeg",C1193,B1193)&amp;D1193&amp;E1193</f>
        <v>River Usk/ Afon WysgIndoor pig farming900to1200DrainedArGr</v>
      </c>
      <c r="G1193" s="28">
        <v>1.43</v>
      </c>
      <c r="H1193" s="28">
        <v>21.02</v>
      </c>
      <c r="I1193" s="34"/>
      <c r="J1193" s="34"/>
      <c r="K1193" s="34"/>
      <c r="L1193" s="34"/>
      <c r="M1193" s="34"/>
      <c r="N1193" s="34"/>
      <c r="O1193" s="34"/>
      <c r="P1193" s="88"/>
    </row>
    <row r="1194" spans="1:16" x14ac:dyDescent="0.3">
      <c r="A1194" s="30" t="s">
        <v>103454</v>
      </c>
      <c r="B1194" s="28" t="s">
        <v>30115</v>
      </c>
      <c r="C1194" s="28" t="s">
        <v>30122</v>
      </c>
      <c r="D1194" s="28" t="s">
        <v>30112</v>
      </c>
      <c r="E1194" s="28" t="s">
        <v>30095</v>
      </c>
      <c r="F1194" s="28" t="str">
        <f>A1194&amp;IF(Lookups!$B$1454="Cymraeg",C1194,B1194)&amp;D1194&amp;E1194</f>
        <v>River Usk/ Afon WysgIndoor pig farming1200to1500FreeDrain</v>
      </c>
      <c r="G1194" s="28">
        <v>0.43</v>
      </c>
      <c r="H1194" s="28">
        <v>30.49</v>
      </c>
      <c r="I1194" s="34"/>
      <c r="J1194" s="34"/>
      <c r="K1194" s="34"/>
      <c r="L1194" s="34"/>
      <c r="M1194" s="34"/>
      <c r="N1194" s="34"/>
      <c r="O1194" s="34"/>
      <c r="P1194" s="88"/>
    </row>
    <row r="1195" spans="1:16" x14ac:dyDescent="0.3">
      <c r="A1195" s="30" t="s">
        <v>103454</v>
      </c>
      <c r="B1195" s="28" t="s">
        <v>30115</v>
      </c>
      <c r="C1195" s="28" t="s">
        <v>30122</v>
      </c>
      <c r="D1195" s="28" t="s">
        <v>30112</v>
      </c>
      <c r="E1195" s="28" t="s">
        <v>30098</v>
      </c>
      <c r="F1195" s="28" t="str">
        <f>A1195&amp;IF(Lookups!$B$1454="Cymraeg",C1195,B1195)&amp;D1195&amp;E1195</f>
        <v>River Usk/ Afon WysgIndoor pig farming1200to1500DrainedAr</v>
      </c>
      <c r="G1195" s="28">
        <v>1.78</v>
      </c>
      <c r="H1195" s="28">
        <v>31.56</v>
      </c>
      <c r="I1195" s="34"/>
      <c r="J1195" s="34"/>
      <c r="K1195" s="34"/>
      <c r="L1195" s="34"/>
      <c r="M1195" s="34"/>
      <c r="N1195" s="34"/>
      <c r="O1195" s="34"/>
      <c r="P1195" s="88"/>
    </row>
    <row r="1196" spans="1:16" x14ac:dyDescent="0.3">
      <c r="A1196" s="30" t="s">
        <v>103454</v>
      </c>
      <c r="B1196" s="28" t="s">
        <v>30115</v>
      </c>
      <c r="C1196" s="28" t="s">
        <v>30122</v>
      </c>
      <c r="D1196" s="28" t="s">
        <v>30112</v>
      </c>
      <c r="E1196" s="28" t="s">
        <v>30101</v>
      </c>
      <c r="F1196" s="28" t="str">
        <f>A1196&amp;IF(Lookups!$B$1454="Cymraeg",C1196,B1196)&amp;D1196&amp;E1196</f>
        <v>River Usk/ Afon WysgIndoor pig farming1200to1500DrainedArGr</v>
      </c>
      <c r="G1196" s="28">
        <v>2.0699999999999998</v>
      </c>
      <c r="H1196" s="28">
        <v>24.89</v>
      </c>
      <c r="I1196" s="34"/>
      <c r="J1196" s="34"/>
      <c r="K1196" s="34"/>
      <c r="L1196" s="34"/>
      <c r="M1196" s="34"/>
      <c r="N1196" s="34"/>
      <c r="O1196" s="34"/>
      <c r="P1196" s="88"/>
    </row>
    <row r="1197" spans="1:16" x14ac:dyDescent="0.3">
      <c r="A1197" s="30" t="s">
        <v>103454</v>
      </c>
      <c r="B1197" s="28" t="s">
        <v>30115</v>
      </c>
      <c r="C1197" s="28" t="s">
        <v>30122</v>
      </c>
      <c r="D1197" s="28" t="s">
        <v>30113</v>
      </c>
      <c r="E1197" s="28" t="s">
        <v>30095</v>
      </c>
      <c r="F1197" s="28" t="str">
        <f>A1197&amp;IF(Lookups!$B$1454="Cymraeg",C1197,B1197)&amp;D1197&amp;E1197</f>
        <v>River Usk/ Afon WysgIndoor pig farmingOver1500FreeDrain</v>
      </c>
      <c r="G1197" s="28">
        <v>0.78</v>
      </c>
      <c r="H1197" s="28">
        <v>31.67</v>
      </c>
      <c r="I1197" s="34"/>
      <c r="J1197" s="34"/>
      <c r="K1197" s="34"/>
      <c r="L1197" s="34"/>
      <c r="M1197" s="34"/>
      <c r="N1197" s="34"/>
      <c r="O1197" s="34"/>
      <c r="P1197" s="88"/>
    </row>
    <row r="1198" spans="1:16" x14ac:dyDescent="0.3">
      <c r="A1198" s="30" t="s">
        <v>103454</v>
      </c>
      <c r="B1198" s="28" t="s">
        <v>30115</v>
      </c>
      <c r="C1198" s="28" t="s">
        <v>30122</v>
      </c>
      <c r="D1198" s="28" t="s">
        <v>30113</v>
      </c>
      <c r="E1198" s="28" t="s">
        <v>30098</v>
      </c>
      <c r="F1198" s="28" t="str">
        <f>A1198&amp;IF(Lookups!$B$1454="Cymraeg",C1198,B1198)&amp;D1198&amp;E1198</f>
        <v>River Usk/ Afon WysgIndoor pig farmingOver1500DrainedAr</v>
      </c>
      <c r="G1198" s="28">
        <v>2.4</v>
      </c>
      <c r="H1198" s="28">
        <v>37.47</v>
      </c>
      <c r="I1198" s="34"/>
      <c r="J1198" s="34"/>
      <c r="K1198" s="34"/>
      <c r="L1198" s="34"/>
      <c r="M1198" s="34"/>
      <c r="N1198" s="34"/>
      <c r="O1198" s="34"/>
      <c r="P1198" s="88"/>
    </row>
    <row r="1199" spans="1:16" x14ac:dyDescent="0.3">
      <c r="A1199" s="30" t="s">
        <v>103454</v>
      </c>
      <c r="B1199" s="28" t="s">
        <v>30115</v>
      </c>
      <c r="C1199" s="28" t="s">
        <v>30122</v>
      </c>
      <c r="D1199" s="28" t="s">
        <v>30113</v>
      </c>
      <c r="E1199" s="28" t="s">
        <v>30101</v>
      </c>
      <c r="F1199" s="28" t="str">
        <f>A1199&amp;IF(Lookups!$B$1454="Cymraeg",C1199,B1199)&amp;D1199&amp;E1199</f>
        <v>River Usk/ Afon WysgIndoor pig farmingOver1500DrainedArGr</v>
      </c>
      <c r="G1199" s="28">
        <v>3.87</v>
      </c>
      <c r="H1199" s="28">
        <v>30.72</v>
      </c>
      <c r="I1199" s="34"/>
      <c r="J1199" s="34"/>
      <c r="K1199" s="34"/>
      <c r="L1199" s="34"/>
      <c r="M1199" s="34"/>
      <c r="N1199" s="34"/>
      <c r="O1199" s="34"/>
      <c r="P1199" s="88"/>
    </row>
    <row r="1200" spans="1:16" x14ac:dyDescent="0.3">
      <c r="A1200" s="30" t="s">
        <v>103454</v>
      </c>
      <c r="B1200" s="28" t="s">
        <v>55</v>
      </c>
      <c r="C1200" s="28" t="s">
        <v>30123</v>
      </c>
      <c r="D1200" s="28" t="s">
        <v>30111</v>
      </c>
      <c r="E1200" s="28" t="s">
        <v>30095</v>
      </c>
      <c r="F1200" s="28" t="str">
        <f>A1200&amp;IF(Lookups!$B$1454="Cymraeg",C1200,B1200)&amp;D1200&amp;E1200</f>
        <v>River Usk/ Afon WysgPoultry900to1200FreeDrain</v>
      </c>
      <c r="G1200" s="28">
        <v>0.22</v>
      </c>
      <c r="H1200" s="28">
        <v>60.13</v>
      </c>
      <c r="I1200" s="34"/>
      <c r="J1200" s="34"/>
      <c r="K1200" s="34"/>
      <c r="L1200" s="34"/>
      <c r="M1200" s="34"/>
      <c r="N1200" s="34"/>
      <c r="O1200" s="34"/>
      <c r="P1200" s="88"/>
    </row>
    <row r="1201" spans="1:16" x14ac:dyDescent="0.3">
      <c r="A1201" s="30" t="s">
        <v>103454</v>
      </c>
      <c r="B1201" s="28" t="s">
        <v>55</v>
      </c>
      <c r="C1201" s="28" t="s">
        <v>30123</v>
      </c>
      <c r="D1201" s="28" t="s">
        <v>30111</v>
      </c>
      <c r="E1201" s="28" t="s">
        <v>30098</v>
      </c>
      <c r="F1201" s="28" t="str">
        <f>A1201&amp;IF(Lookups!$B$1454="Cymraeg",C1201,B1201)&amp;D1201&amp;E1201</f>
        <v>River Usk/ Afon WysgPoultry900to1200DrainedAr</v>
      </c>
      <c r="G1201" s="28">
        <v>0.49</v>
      </c>
      <c r="H1201" s="28">
        <v>50.41</v>
      </c>
      <c r="I1201" s="34"/>
      <c r="J1201" s="34"/>
      <c r="K1201" s="34"/>
      <c r="L1201" s="34"/>
      <c r="M1201" s="34"/>
      <c r="N1201" s="34"/>
      <c r="O1201" s="34"/>
      <c r="P1201" s="88"/>
    </row>
    <row r="1202" spans="1:16" x14ac:dyDescent="0.3">
      <c r="A1202" s="30" t="s">
        <v>103454</v>
      </c>
      <c r="B1202" s="28" t="s">
        <v>55</v>
      </c>
      <c r="C1202" s="28" t="s">
        <v>30123</v>
      </c>
      <c r="D1202" s="28" t="s">
        <v>30111</v>
      </c>
      <c r="E1202" s="28" t="s">
        <v>30101</v>
      </c>
      <c r="F1202" s="28" t="str">
        <f>A1202&amp;IF(Lookups!$B$1454="Cymraeg",C1202,B1202)&amp;D1202&amp;E1202</f>
        <v>River Usk/ Afon WysgPoultry900to1200DrainedArGr</v>
      </c>
      <c r="G1202" s="28">
        <v>1.26</v>
      </c>
      <c r="H1202" s="28">
        <v>35.56</v>
      </c>
      <c r="I1202" s="34"/>
      <c r="J1202" s="34"/>
      <c r="K1202" s="34"/>
      <c r="L1202" s="34"/>
      <c r="M1202" s="34"/>
      <c r="N1202" s="34"/>
      <c r="O1202" s="34"/>
      <c r="P1202" s="88"/>
    </row>
    <row r="1203" spans="1:16" x14ac:dyDescent="0.3">
      <c r="A1203" s="30" t="s">
        <v>103454</v>
      </c>
      <c r="B1203" s="28" t="s">
        <v>55</v>
      </c>
      <c r="C1203" s="28" t="s">
        <v>30123</v>
      </c>
      <c r="D1203" s="28" t="s">
        <v>30112</v>
      </c>
      <c r="E1203" s="28" t="s">
        <v>30095</v>
      </c>
      <c r="F1203" s="28" t="str">
        <f>A1203&amp;IF(Lookups!$B$1454="Cymraeg",C1203,B1203)&amp;D1203&amp;E1203</f>
        <v>River Usk/ Afon WysgPoultry1200to1500FreeDrain</v>
      </c>
      <c r="G1203" s="28">
        <v>0.31</v>
      </c>
      <c r="H1203" s="28">
        <v>61.03</v>
      </c>
      <c r="I1203" s="34"/>
      <c r="J1203" s="34"/>
      <c r="K1203" s="34"/>
      <c r="L1203" s="34"/>
      <c r="M1203" s="34"/>
      <c r="N1203" s="34"/>
      <c r="O1203" s="34"/>
      <c r="P1203" s="88"/>
    </row>
    <row r="1204" spans="1:16" x14ac:dyDescent="0.3">
      <c r="A1204" s="30" t="s">
        <v>103454</v>
      </c>
      <c r="B1204" s="28" t="s">
        <v>55</v>
      </c>
      <c r="C1204" s="28" t="s">
        <v>30123</v>
      </c>
      <c r="D1204" s="28" t="s">
        <v>30112</v>
      </c>
      <c r="E1204" s="28" t="s">
        <v>30098</v>
      </c>
      <c r="F1204" s="28" t="str">
        <f>A1204&amp;IF(Lookups!$B$1454="Cymraeg",C1204,B1204)&amp;D1204&amp;E1204</f>
        <v>River Usk/ Afon WysgPoultry1200to1500DrainedAr</v>
      </c>
      <c r="G1204" s="28">
        <v>0.76</v>
      </c>
      <c r="H1204" s="28">
        <v>57.17</v>
      </c>
      <c r="I1204" s="34"/>
      <c r="J1204" s="34"/>
      <c r="K1204" s="34"/>
      <c r="L1204" s="34"/>
      <c r="M1204" s="34"/>
      <c r="N1204" s="34"/>
      <c r="O1204" s="34"/>
      <c r="P1204" s="88"/>
    </row>
    <row r="1205" spans="1:16" x14ac:dyDescent="0.3">
      <c r="A1205" s="30" t="s">
        <v>103454</v>
      </c>
      <c r="B1205" s="28" t="s">
        <v>55</v>
      </c>
      <c r="C1205" s="28" t="s">
        <v>30123</v>
      </c>
      <c r="D1205" s="28" t="s">
        <v>30112</v>
      </c>
      <c r="E1205" s="28" t="s">
        <v>30101</v>
      </c>
      <c r="F1205" s="28" t="str">
        <f>A1205&amp;IF(Lookups!$B$1454="Cymraeg",C1205,B1205)&amp;D1205&amp;E1205</f>
        <v>River Usk/ Afon WysgPoultry1200to1500DrainedArGr</v>
      </c>
      <c r="G1205" s="28">
        <v>1.81</v>
      </c>
      <c r="H1205" s="28">
        <v>41.02</v>
      </c>
      <c r="I1205" s="34"/>
      <c r="J1205" s="34"/>
      <c r="K1205" s="34"/>
      <c r="L1205" s="34"/>
      <c r="M1205" s="34"/>
      <c r="N1205" s="34"/>
      <c r="O1205" s="34"/>
      <c r="P1205" s="88"/>
    </row>
    <row r="1206" spans="1:16" x14ac:dyDescent="0.3">
      <c r="A1206" s="30" t="s">
        <v>103454</v>
      </c>
      <c r="B1206" s="28" t="s">
        <v>55</v>
      </c>
      <c r="C1206" s="28" t="s">
        <v>30123</v>
      </c>
      <c r="D1206" s="28" t="s">
        <v>30113</v>
      </c>
      <c r="E1206" s="28" t="s">
        <v>30095</v>
      </c>
      <c r="F1206" s="28" t="str">
        <f>A1206&amp;IF(Lookups!$B$1454="Cymraeg",C1206,B1206)&amp;D1206&amp;E1206</f>
        <v>River Usk/ Afon WysgPoultryOver1500FreeDrain</v>
      </c>
      <c r="G1206" s="28">
        <v>0.51</v>
      </c>
      <c r="H1206" s="28">
        <v>61.74</v>
      </c>
      <c r="I1206" s="34"/>
      <c r="J1206" s="34"/>
      <c r="K1206" s="34"/>
      <c r="L1206" s="34"/>
      <c r="M1206" s="34"/>
      <c r="N1206" s="34"/>
      <c r="O1206" s="34"/>
      <c r="P1206" s="88"/>
    </row>
    <row r="1207" spans="1:16" x14ac:dyDescent="0.3">
      <c r="A1207" s="30" t="s">
        <v>103454</v>
      </c>
      <c r="B1207" s="28" t="s">
        <v>55</v>
      </c>
      <c r="C1207" s="28" t="s">
        <v>30123</v>
      </c>
      <c r="D1207" s="28" t="s">
        <v>30113</v>
      </c>
      <c r="E1207" s="28" t="s">
        <v>30098</v>
      </c>
      <c r="F1207" s="28" t="str">
        <f>A1207&amp;IF(Lookups!$B$1454="Cymraeg",C1207,B1207)&amp;D1207&amp;E1207</f>
        <v>River Usk/ Afon WysgPoultryOver1500DrainedAr</v>
      </c>
      <c r="G1207" s="28">
        <v>1.02</v>
      </c>
      <c r="H1207" s="28">
        <v>65.069999999999993</v>
      </c>
      <c r="I1207" s="34"/>
      <c r="J1207" s="34"/>
      <c r="K1207" s="34"/>
      <c r="L1207" s="34"/>
      <c r="M1207" s="34"/>
      <c r="N1207" s="34"/>
      <c r="O1207" s="34"/>
      <c r="P1207" s="88"/>
    </row>
    <row r="1208" spans="1:16" x14ac:dyDescent="0.3">
      <c r="A1208" s="30" t="s">
        <v>103454</v>
      </c>
      <c r="B1208" s="28" t="s">
        <v>55</v>
      </c>
      <c r="C1208" s="28" t="s">
        <v>30123</v>
      </c>
      <c r="D1208" s="28" t="s">
        <v>30113</v>
      </c>
      <c r="E1208" s="28" t="s">
        <v>30101</v>
      </c>
      <c r="F1208" s="28" t="str">
        <f>A1208&amp;IF(Lookups!$B$1454="Cymraeg",C1208,B1208)&amp;D1208&amp;E1208</f>
        <v>River Usk/ Afon WysgPoultryOver1500DrainedArGr</v>
      </c>
      <c r="G1208" s="28">
        <v>2.86</v>
      </c>
      <c r="H1208" s="28">
        <v>47.76</v>
      </c>
      <c r="I1208" s="34"/>
      <c r="J1208" s="34"/>
      <c r="K1208" s="34"/>
      <c r="L1208" s="34"/>
      <c r="M1208" s="34"/>
      <c r="N1208" s="34"/>
      <c r="O1208" s="34"/>
      <c r="P1208" s="88"/>
    </row>
    <row r="1209" spans="1:16" x14ac:dyDescent="0.3">
      <c r="A1209" s="30" t="s">
        <v>103454</v>
      </c>
      <c r="B1209" s="28" t="s">
        <v>56</v>
      </c>
      <c r="C1209" s="28" t="s">
        <v>30406</v>
      </c>
      <c r="D1209" s="28" t="s">
        <v>30111</v>
      </c>
      <c r="E1209" s="28" t="s">
        <v>30095</v>
      </c>
      <c r="F1209" s="28" t="str">
        <f>A1209&amp;IF(Lookups!$B$1454="Cymraeg",C1209,B1209)&amp;D1209&amp;E1209</f>
        <v>River Usk/ Afon WysgDairy900to1200FreeDrain</v>
      </c>
      <c r="G1209" s="28">
        <v>0.18</v>
      </c>
      <c r="H1209" s="28">
        <v>13.65</v>
      </c>
      <c r="I1209" s="34"/>
      <c r="J1209" s="34"/>
      <c r="K1209" s="34"/>
      <c r="L1209" s="34"/>
      <c r="M1209" s="34"/>
      <c r="N1209" s="34"/>
      <c r="O1209" s="34"/>
      <c r="P1209" s="88"/>
    </row>
    <row r="1210" spans="1:16" x14ac:dyDescent="0.3">
      <c r="A1210" s="30" t="s">
        <v>103454</v>
      </c>
      <c r="B1210" s="28" t="s">
        <v>56</v>
      </c>
      <c r="C1210" s="28" t="s">
        <v>30406</v>
      </c>
      <c r="D1210" s="28" t="s">
        <v>30111</v>
      </c>
      <c r="E1210" s="28" t="s">
        <v>30098</v>
      </c>
      <c r="F1210" s="28" t="str">
        <f>A1210&amp;IF(Lookups!$B$1454="Cymraeg",C1210,B1210)&amp;D1210&amp;E1210</f>
        <v>River Usk/ Afon WysgDairy900to1200DrainedAr</v>
      </c>
      <c r="G1210" s="28">
        <v>0.26</v>
      </c>
      <c r="H1210" s="28">
        <v>12.92</v>
      </c>
      <c r="I1210" s="34"/>
      <c r="J1210" s="34"/>
      <c r="K1210" s="34"/>
      <c r="L1210" s="34"/>
      <c r="M1210" s="34"/>
      <c r="N1210" s="34"/>
      <c r="O1210" s="34"/>
      <c r="P1210" s="88"/>
    </row>
    <row r="1211" spans="1:16" x14ac:dyDescent="0.3">
      <c r="A1211" s="30" t="s">
        <v>103454</v>
      </c>
      <c r="B1211" s="28" t="s">
        <v>56</v>
      </c>
      <c r="C1211" s="28" t="s">
        <v>30406</v>
      </c>
      <c r="D1211" s="28" t="s">
        <v>30111</v>
      </c>
      <c r="E1211" s="28" t="s">
        <v>30101</v>
      </c>
      <c r="F1211" s="28" t="str">
        <f>A1211&amp;IF(Lookups!$B$1454="Cymraeg",C1211,B1211)&amp;D1211&amp;E1211</f>
        <v>River Usk/ Afon WysgDairy900to1200DrainedArGr</v>
      </c>
      <c r="G1211" s="28">
        <v>1.08</v>
      </c>
      <c r="H1211" s="28">
        <v>12.29</v>
      </c>
      <c r="I1211" s="34"/>
      <c r="J1211" s="34"/>
      <c r="K1211" s="34"/>
      <c r="L1211" s="34"/>
      <c r="M1211" s="34"/>
      <c r="N1211" s="34"/>
      <c r="O1211" s="34"/>
      <c r="P1211" s="88"/>
    </row>
    <row r="1212" spans="1:16" x14ac:dyDescent="0.3">
      <c r="A1212" s="30" t="s">
        <v>103454</v>
      </c>
      <c r="B1212" s="28" t="s">
        <v>56</v>
      </c>
      <c r="C1212" s="28" t="s">
        <v>30406</v>
      </c>
      <c r="D1212" s="28" t="s">
        <v>30112</v>
      </c>
      <c r="E1212" s="28" t="s">
        <v>30095</v>
      </c>
      <c r="F1212" s="28" t="str">
        <f>A1212&amp;IF(Lookups!$B$1454="Cymraeg",C1212,B1212)&amp;D1212&amp;E1212</f>
        <v>River Usk/ Afon WysgDairy1200to1500FreeDrain</v>
      </c>
      <c r="G1212" s="28">
        <v>0.25</v>
      </c>
      <c r="H1212" s="28">
        <v>13.55</v>
      </c>
      <c r="I1212" s="34"/>
      <c r="J1212" s="34"/>
      <c r="K1212" s="34"/>
      <c r="L1212" s="34"/>
      <c r="M1212" s="34"/>
      <c r="N1212" s="34"/>
      <c r="O1212" s="34"/>
      <c r="P1212" s="88"/>
    </row>
    <row r="1213" spans="1:16" x14ac:dyDescent="0.3">
      <c r="A1213" s="30" t="s">
        <v>103454</v>
      </c>
      <c r="B1213" s="28" t="s">
        <v>56</v>
      </c>
      <c r="C1213" s="28" t="s">
        <v>30406</v>
      </c>
      <c r="D1213" s="28" t="s">
        <v>30112</v>
      </c>
      <c r="E1213" s="28" t="s">
        <v>30098</v>
      </c>
      <c r="F1213" s="28" t="str">
        <f>A1213&amp;IF(Lookups!$B$1454="Cymraeg",C1213,B1213)&amp;D1213&amp;E1213</f>
        <v>River Usk/ Afon WysgDairy1200to1500DrainedAr</v>
      </c>
      <c r="G1213" s="28">
        <v>0.41</v>
      </c>
      <c r="H1213" s="28">
        <v>14.96</v>
      </c>
      <c r="I1213" s="34"/>
      <c r="J1213" s="34"/>
      <c r="K1213" s="34"/>
      <c r="L1213" s="34"/>
      <c r="M1213" s="34"/>
      <c r="N1213" s="34"/>
      <c r="O1213" s="34"/>
      <c r="P1213" s="88"/>
    </row>
    <row r="1214" spans="1:16" x14ac:dyDescent="0.3">
      <c r="A1214" s="30" t="s">
        <v>103454</v>
      </c>
      <c r="B1214" s="28" t="s">
        <v>56</v>
      </c>
      <c r="C1214" s="28" t="s">
        <v>30406</v>
      </c>
      <c r="D1214" s="28" t="s">
        <v>30112</v>
      </c>
      <c r="E1214" s="28" t="s">
        <v>30101</v>
      </c>
      <c r="F1214" s="28" t="str">
        <f>A1214&amp;IF(Lookups!$B$1454="Cymraeg",C1214,B1214)&amp;D1214&amp;E1214</f>
        <v>River Usk/ Afon WysgDairy1200to1500DrainedArGr</v>
      </c>
      <c r="G1214" s="28">
        <v>1.6</v>
      </c>
      <c r="H1214" s="28">
        <v>16.54</v>
      </c>
      <c r="I1214" s="34"/>
      <c r="J1214" s="34"/>
      <c r="K1214" s="34"/>
      <c r="L1214" s="34"/>
      <c r="M1214" s="34"/>
      <c r="N1214" s="34"/>
      <c r="O1214" s="34"/>
      <c r="P1214" s="88"/>
    </row>
    <row r="1215" spans="1:16" x14ac:dyDescent="0.3">
      <c r="A1215" s="30" t="s">
        <v>103454</v>
      </c>
      <c r="B1215" s="28" t="s">
        <v>56</v>
      </c>
      <c r="C1215" s="28" t="s">
        <v>30406</v>
      </c>
      <c r="D1215" s="28" t="s">
        <v>30113</v>
      </c>
      <c r="E1215" s="28" t="s">
        <v>30095</v>
      </c>
      <c r="F1215" s="28" t="str">
        <f>A1215&amp;IF(Lookups!$B$1454="Cymraeg",C1215,B1215)&amp;D1215&amp;E1215</f>
        <v>River Usk/ Afon WysgDairyOver1500FreeDrain</v>
      </c>
      <c r="G1215" s="28">
        <v>0.39</v>
      </c>
      <c r="H1215" s="28">
        <v>12.96</v>
      </c>
      <c r="I1215" s="34"/>
      <c r="J1215" s="34"/>
      <c r="K1215" s="34"/>
      <c r="L1215" s="34"/>
      <c r="M1215" s="34"/>
      <c r="N1215" s="34"/>
      <c r="O1215" s="34"/>
      <c r="P1215" s="88"/>
    </row>
    <row r="1216" spans="1:16" x14ac:dyDescent="0.3">
      <c r="A1216" s="30" t="s">
        <v>103454</v>
      </c>
      <c r="B1216" s="28" t="s">
        <v>56</v>
      </c>
      <c r="C1216" s="28" t="s">
        <v>30406</v>
      </c>
      <c r="D1216" s="28" t="s">
        <v>30113</v>
      </c>
      <c r="E1216" s="28" t="s">
        <v>30098</v>
      </c>
      <c r="F1216" s="28" t="str">
        <f>A1216&amp;IF(Lookups!$B$1454="Cymraeg",C1216,B1216)&amp;D1216&amp;E1216</f>
        <v>River Usk/ Afon WysgDairyOver1500DrainedAr</v>
      </c>
      <c r="G1216" s="28">
        <v>0.54</v>
      </c>
      <c r="H1216" s="28">
        <v>16.989999999999998</v>
      </c>
      <c r="I1216" s="34"/>
      <c r="J1216" s="34"/>
      <c r="K1216" s="34"/>
      <c r="L1216" s="34"/>
      <c r="M1216" s="34"/>
      <c r="N1216" s="34"/>
      <c r="O1216" s="34"/>
      <c r="P1216" s="88"/>
    </row>
    <row r="1217" spans="1:16" x14ac:dyDescent="0.3">
      <c r="A1217" s="30" t="s">
        <v>103454</v>
      </c>
      <c r="B1217" s="28" t="s">
        <v>56</v>
      </c>
      <c r="C1217" s="28" t="s">
        <v>30406</v>
      </c>
      <c r="D1217" s="28" t="s">
        <v>30113</v>
      </c>
      <c r="E1217" s="28" t="s">
        <v>30101</v>
      </c>
      <c r="F1217" s="28" t="str">
        <f>A1217&amp;IF(Lookups!$B$1454="Cymraeg",C1217,B1217)&amp;D1217&amp;E1217</f>
        <v>River Usk/ Afon WysgDairyOver1500DrainedArGr</v>
      </c>
      <c r="G1217" s="28">
        <v>2.4500000000000002</v>
      </c>
      <c r="H1217" s="28">
        <v>23.13</v>
      </c>
      <c r="I1217" s="34"/>
      <c r="J1217" s="34"/>
      <c r="K1217" s="34"/>
      <c r="L1217" s="34"/>
      <c r="M1217" s="34"/>
      <c r="N1217" s="34"/>
      <c r="O1217" s="34"/>
      <c r="P1217" s="88"/>
    </row>
    <row r="1218" spans="1:16" x14ac:dyDescent="0.3">
      <c r="A1218" s="30" t="s">
        <v>103454</v>
      </c>
      <c r="B1218" s="28" t="s">
        <v>30116</v>
      </c>
      <c r="C1218" s="28" t="s">
        <v>30407</v>
      </c>
      <c r="D1218" s="28" t="s">
        <v>30111</v>
      </c>
      <c r="E1218" s="28" t="s">
        <v>30095</v>
      </c>
      <c r="F1218" s="28" t="str">
        <f>A1218&amp;IF(Lookups!$B$1454="Cymraeg",C1218,B1218)&amp;D1218&amp;E1218</f>
        <v>River Usk/ Afon WysgLess Favoured Area grazing900to1200FreeDrain</v>
      </c>
      <c r="G1218" s="28">
        <v>0.19</v>
      </c>
      <c r="H1218" s="28">
        <v>14.78</v>
      </c>
      <c r="I1218" s="34"/>
      <c r="J1218" s="34"/>
      <c r="K1218" s="34"/>
      <c r="L1218" s="34"/>
      <c r="M1218" s="34"/>
      <c r="N1218" s="34"/>
      <c r="O1218" s="34"/>
      <c r="P1218" s="88"/>
    </row>
    <row r="1219" spans="1:16" x14ac:dyDescent="0.3">
      <c r="A1219" s="30" t="s">
        <v>103454</v>
      </c>
      <c r="B1219" s="28" t="s">
        <v>30116</v>
      </c>
      <c r="C1219" s="28" t="s">
        <v>30407</v>
      </c>
      <c r="D1219" s="28" t="s">
        <v>30111</v>
      </c>
      <c r="E1219" s="28" t="s">
        <v>30098</v>
      </c>
      <c r="F1219" s="28" t="str">
        <f>A1219&amp;IF(Lookups!$B$1454="Cymraeg",C1219,B1219)&amp;D1219&amp;E1219</f>
        <v>River Usk/ Afon WysgLess Favoured Area grazing900to1200DrainedAr</v>
      </c>
      <c r="G1219" s="28">
        <v>0.2</v>
      </c>
      <c r="H1219" s="28">
        <v>14.21</v>
      </c>
      <c r="I1219" s="34"/>
      <c r="J1219" s="34"/>
      <c r="K1219" s="34"/>
      <c r="L1219" s="34"/>
      <c r="M1219" s="34"/>
      <c r="N1219" s="34"/>
      <c r="O1219" s="34"/>
      <c r="P1219" s="88"/>
    </row>
    <row r="1220" spans="1:16" x14ac:dyDescent="0.3">
      <c r="A1220" s="30" t="s">
        <v>103454</v>
      </c>
      <c r="B1220" s="28" t="s">
        <v>30116</v>
      </c>
      <c r="C1220" s="28" t="s">
        <v>30407</v>
      </c>
      <c r="D1220" s="28" t="s">
        <v>30111</v>
      </c>
      <c r="E1220" s="28" t="s">
        <v>30101</v>
      </c>
      <c r="F1220" s="28" t="str">
        <f>A1220&amp;IF(Lookups!$B$1454="Cymraeg",C1220,B1220)&amp;D1220&amp;E1220</f>
        <v>River Usk/ Afon WysgLess Favoured Area grazing900to1200DrainedArGr</v>
      </c>
      <c r="G1220" s="28">
        <v>1.18</v>
      </c>
      <c r="H1220" s="28">
        <v>13.28</v>
      </c>
      <c r="I1220" s="34"/>
      <c r="J1220" s="34"/>
      <c r="K1220" s="34"/>
      <c r="L1220" s="34"/>
      <c r="M1220" s="34"/>
      <c r="N1220" s="34"/>
      <c r="O1220" s="34"/>
      <c r="P1220" s="88"/>
    </row>
    <row r="1221" spans="1:16" x14ac:dyDescent="0.3">
      <c r="A1221" s="30" t="s">
        <v>103454</v>
      </c>
      <c r="B1221" s="28" t="s">
        <v>30116</v>
      </c>
      <c r="C1221" s="28" t="s">
        <v>30407</v>
      </c>
      <c r="D1221" s="28" t="s">
        <v>30112</v>
      </c>
      <c r="E1221" s="28" t="s">
        <v>30095</v>
      </c>
      <c r="F1221" s="28" t="str">
        <f>A1221&amp;IF(Lookups!$B$1454="Cymraeg",C1221,B1221)&amp;D1221&amp;E1221</f>
        <v>River Usk/ Afon WysgLess Favoured Area grazing1200to1500FreeDrain</v>
      </c>
      <c r="G1221" s="28">
        <v>0.26</v>
      </c>
      <c r="H1221" s="28">
        <v>14.5</v>
      </c>
      <c r="I1221" s="34"/>
      <c r="J1221" s="34"/>
      <c r="K1221" s="34"/>
      <c r="L1221" s="34"/>
      <c r="M1221" s="34"/>
      <c r="N1221" s="34"/>
      <c r="O1221" s="34"/>
      <c r="P1221" s="88"/>
    </row>
    <row r="1222" spans="1:16" x14ac:dyDescent="0.3">
      <c r="A1222" s="30" t="s">
        <v>103454</v>
      </c>
      <c r="B1222" s="28" t="s">
        <v>30116</v>
      </c>
      <c r="C1222" s="28" t="s">
        <v>30407</v>
      </c>
      <c r="D1222" s="28" t="s">
        <v>30112</v>
      </c>
      <c r="E1222" s="28" t="s">
        <v>30098</v>
      </c>
      <c r="F1222" s="28" t="str">
        <f>A1222&amp;IF(Lookups!$B$1454="Cymraeg",C1222,B1222)&amp;D1222&amp;E1222</f>
        <v>River Usk/ Afon WysgLess Favoured Area grazing1200to1500DrainedAr</v>
      </c>
      <c r="G1222" s="28">
        <v>0.32</v>
      </c>
      <c r="H1222" s="28">
        <v>16.04</v>
      </c>
      <c r="I1222" s="34"/>
      <c r="J1222" s="34"/>
      <c r="K1222" s="34"/>
      <c r="L1222" s="34"/>
      <c r="M1222" s="34"/>
      <c r="N1222" s="34"/>
      <c r="O1222" s="34"/>
      <c r="P1222" s="88"/>
    </row>
    <row r="1223" spans="1:16" x14ac:dyDescent="0.3">
      <c r="A1223" s="30" t="s">
        <v>103454</v>
      </c>
      <c r="B1223" s="28" t="s">
        <v>30116</v>
      </c>
      <c r="C1223" s="28" t="s">
        <v>30407</v>
      </c>
      <c r="D1223" s="28" t="s">
        <v>30112</v>
      </c>
      <c r="E1223" s="28" t="s">
        <v>30101</v>
      </c>
      <c r="F1223" s="28" t="str">
        <f>A1223&amp;IF(Lookups!$B$1454="Cymraeg",C1223,B1223)&amp;D1223&amp;E1223</f>
        <v>River Usk/ Afon WysgLess Favoured Area grazing1200to1500DrainedArGr</v>
      </c>
      <c r="G1223" s="28">
        <v>1.68</v>
      </c>
      <c r="H1223" s="28">
        <v>16.45</v>
      </c>
      <c r="I1223" s="34"/>
      <c r="J1223" s="34"/>
      <c r="K1223" s="34"/>
      <c r="L1223" s="34"/>
      <c r="M1223" s="34"/>
      <c r="N1223" s="34"/>
      <c r="O1223" s="34"/>
      <c r="P1223" s="88"/>
    </row>
    <row r="1224" spans="1:16" x14ac:dyDescent="0.3">
      <c r="A1224" s="30" t="s">
        <v>103454</v>
      </c>
      <c r="B1224" s="28" t="s">
        <v>30116</v>
      </c>
      <c r="C1224" s="28" t="s">
        <v>30407</v>
      </c>
      <c r="D1224" s="28" t="s">
        <v>30113</v>
      </c>
      <c r="E1224" s="28" t="s">
        <v>30095</v>
      </c>
      <c r="F1224" s="28" t="str">
        <f>A1224&amp;IF(Lookups!$B$1454="Cymraeg",C1224,B1224)&amp;D1224&amp;E1224</f>
        <v>River Usk/ Afon WysgLess Favoured Area grazingOver1500FreeDrain</v>
      </c>
      <c r="G1224" s="28">
        <v>0.39</v>
      </c>
      <c r="H1224" s="28">
        <v>13.47</v>
      </c>
      <c r="I1224" s="34"/>
      <c r="J1224" s="34"/>
      <c r="K1224" s="34"/>
      <c r="L1224" s="34"/>
      <c r="M1224" s="34"/>
      <c r="N1224" s="34"/>
      <c r="O1224" s="34"/>
      <c r="P1224" s="88"/>
    </row>
    <row r="1225" spans="1:16" x14ac:dyDescent="0.3">
      <c r="A1225" s="30" t="s">
        <v>103454</v>
      </c>
      <c r="B1225" s="28" t="s">
        <v>30116</v>
      </c>
      <c r="C1225" s="28" t="s">
        <v>30407</v>
      </c>
      <c r="D1225" s="28" t="s">
        <v>30113</v>
      </c>
      <c r="E1225" s="28" t="s">
        <v>30098</v>
      </c>
      <c r="F1225" s="28" t="str">
        <f>A1225&amp;IF(Lookups!$B$1454="Cymraeg",C1225,B1225)&amp;D1225&amp;E1225</f>
        <v>River Usk/ Afon WysgLess Favoured Area grazingOver1500DrainedAr</v>
      </c>
      <c r="G1225" s="28">
        <v>0.4</v>
      </c>
      <c r="H1225" s="28">
        <v>17.46</v>
      </c>
      <c r="I1225" s="34"/>
      <c r="J1225" s="34"/>
      <c r="K1225" s="34"/>
      <c r="L1225" s="34"/>
      <c r="M1225" s="34"/>
      <c r="N1225" s="34"/>
      <c r="O1225" s="34"/>
      <c r="P1225" s="88"/>
    </row>
    <row r="1226" spans="1:16" x14ac:dyDescent="0.3">
      <c r="A1226" s="30" t="s">
        <v>103454</v>
      </c>
      <c r="B1226" s="28" t="s">
        <v>30116</v>
      </c>
      <c r="C1226" s="28" t="s">
        <v>30407</v>
      </c>
      <c r="D1226" s="28" t="s">
        <v>30113</v>
      </c>
      <c r="E1226" s="28" t="s">
        <v>30101</v>
      </c>
      <c r="F1226" s="28" t="str">
        <f>A1226&amp;IF(Lookups!$B$1454="Cymraeg",C1226,B1226)&amp;D1226&amp;E1226</f>
        <v>River Usk/ Afon WysgLess Favoured Area grazingOver1500DrainedArGr</v>
      </c>
      <c r="G1226" s="28">
        <v>2.4</v>
      </c>
      <c r="H1226" s="28">
        <v>20.440000000000001</v>
      </c>
      <c r="I1226" s="34"/>
      <c r="J1226" s="34"/>
      <c r="K1226" s="34"/>
      <c r="L1226" s="34"/>
      <c r="M1226" s="34"/>
      <c r="N1226" s="34"/>
      <c r="O1226" s="34"/>
      <c r="P1226" s="88"/>
    </row>
    <row r="1227" spans="1:16" x14ac:dyDescent="0.3">
      <c r="A1227" s="30" t="s">
        <v>103454</v>
      </c>
      <c r="B1227" s="28" t="s">
        <v>58</v>
      </c>
      <c r="C1227" s="28" t="s">
        <v>30408</v>
      </c>
      <c r="D1227" s="28" t="s">
        <v>30111</v>
      </c>
      <c r="E1227" s="28" t="s">
        <v>30095</v>
      </c>
      <c r="F1227" s="28" t="str">
        <f>A1227&amp;IF(Lookups!$B$1454="Cymraeg",C1227,B1227)&amp;D1227&amp;E1227</f>
        <v>River Usk/ Afon WysgLowland grazing900to1200FreeDrain</v>
      </c>
      <c r="G1227" s="28">
        <v>0.21</v>
      </c>
      <c r="H1227" s="28">
        <v>18.010000000000002</v>
      </c>
      <c r="I1227" s="34"/>
      <c r="J1227" s="34"/>
      <c r="K1227" s="34"/>
      <c r="L1227" s="34"/>
      <c r="M1227" s="34"/>
      <c r="N1227" s="34"/>
      <c r="O1227" s="34"/>
      <c r="P1227" s="88"/>
    </row>
    <row r="1228" spans="1:16" x14ac:dyDescent="0.3">
      <c r="A1228" s="30" t="s">
        <v>103454</v>
      </c>
      <c r="B1228" s="28" t="s">
        <v>58</v>
      </c>
      <c r="C1228" s="28" t="s">
        <v>30408</v>
      </c>
      <c r="D1228" s="28" t="s">
        <v>30111</v>
      </c>
      <c r="E1228" s="28" t="s">
        <v>30098</v>
      </c>
      <c r="F1228" s="28" t="str">
        <f>A1228&amp;IF(Lookups!$B$1454="Cymraeg",C1228,B1228)&amp;D1228&amp;E1228</f>
        <v>River Usk/ Afon WysgLowland grazing900to1200DrainedAr</v>
      </c>
      <c r="G1228" s="28">
        <v>0.27</v>
      </c>
      <c r="H1228" s="28">
        <v>17.12</v>
      </c>
      <c r="I1228" s="34"/>
      <c r="J1228" s="34"/>
      <c r="K1228" s="34"/>
      <c r="L1228" s="34"/>
      <c r="M1228" s="34"/>
      <c r="N1228" s="34"/>
      <c r="O1228" s="34"/>
      <c r="P1228" s="88"/>
    </row>
    <row r="1229" spans="1:16" x14ac:dyDescent="0.3">
      <c r="A1229" s="30" t="s">
        <v>103454</v>
      </c>
      <c r="B1229" s="28" t="s">
        <v>58</v>
      </c>
      <c r="C1229" s="28" t="s">
        <v>30408</v>
      </c>
      <c r="D1229" s="28" t="s">
        <v>30111</v>
      </c>
      <c r="E1229" s="28" t="s">
        <v>30101</v>
      </c>
      <c r="F1229" s="28" t="str">
        <f>A1229&amp;IF(Lookups!$B$1454="Cymraeg",C1229,B1229)&amp;D1229&amp;E1229</f>
        <v>River Usk/ Afon WysgLowland grazing900to1200DrainedArGr</v>
      </c>
      <c r="G1229" s="28">
        <v>1.37</v>
      </c>
      <c r="H1229" s="28">
        <v>15.19</v>
      </c>
      <c r="I1229" s="34"/>
      <c r="J1229" s="34"/>
      <c r="K1229" s="34"/>
      <c r="L1229" s="34"/>
      <c r="M1229" s="34"/>
      <c r="N1229" s="34"/>
      <c r="O1229" s="34"/>
      <c r="P1229" s="88"/>
    </row>
    <row r="1230" spans="1:16" x14ac:dyDescent="0.3">
      <c r="A1230" s="30" t="s">
        <v>103454</v>
      </c>
      <c r="B1230" s="28" t="s">
        <v>58</v>
      </c>
      <c r="C1230" s="28" t="s">
        <v>30408</v>
      </c>
      <c r="D1230" s="28" t="s">
        <v>30112</v>
      </c>
      <c r="E1230" s="28" t="s">
        <v>30095</v>
      </c>
      <c r="F1230" s="28" t="str">
        <f>A1230&amp;IF(Lookups!$B$1454="Cymraeg",C1230,B1230)&amp;D1230&amp;E1230</f>
        <v>River Usk/ Afon WysgLowland grazing1200to1500FreeDrain</v>
      </c>
      <c r="G1230" s="28">
        <v>0.28999999999999998</v>
      </c>
      <c r="H1230" s="28">
        <v>17.739999999999998</v>
      </c>
      <c r="I1230" s="34"/>
      <c r="J1230" s="34"/>
      <c r="K1230" s="34"/>
      <c r="L1230" s="34"/>
      <c r="M1230" s="34"/>
      <c r="N1230" s="34"/>
      <c r="O1230" s="34"/>
      <c r="P1230" s="88"/>
    </row>
    <row r="1231" spans="1:16" x14ac:dyDescent="0.3">
      <c r="A1231" s="30" t="s">
        <v>103454</v>
      </c>
      <c r="B1231" s="28" t="s">
        <v>58</v>
      </c>
      <c r="C1231" s="28" t="s">
        <v>30408</v>
      </c>
      <c r="D1231" s="28" t="s">
        <v>30112</v>
      </c>
      <c r="E1231" s="28" t="s">
        <v>30098</v>
      </c>
      <c r="F1231" s="28" t="str">
        <f>A1231&amp;IF(Lookups!$B$1454="Cymraeg",C1231,B1231)&amp;D1231&amp;E1231</f>
        <v>River Usk/ Afon WysgLowland grazing1200to1500DrainedAr</v>
      </c>
      <c r="G1231" s="28">
        <v>0.43</v>
      </c>
      <c r="H1231" s="28">
        <v>19.489999999999998</v>
      </c>
      <c r="I1231" s="34"/>
      <c r="J1231" s="34"/>
      <c r="K1231" s="34"/>
      <c r="L1231" s="34"/>
      <c r="M1231" s="34"/>
      <c r="N1231" s="34"/>
      <c r="O1231" s="34"/>
      <c r="P1231" s="88"/>
    </row>
    <row r="1232" spans="1:16" x14ac:dyDescent="0.3">
      <c r="A1232" s="30" t="s">
        <v>103454</v>
      </c>
      <c r="B1232" s="28" t="s">
        <v>58</v>
      </c>
      <c r="C1232" s="28" t="s">
        <v>30408</v>
      </c>
      <c r="D1232" s="28" t="s">
        <v>30112</v>
      </c>
      <c r="E1232" s="28" t="s">
        <v>30101</v>
      </c>
      <c r="F1232" s="28" t="str">
        <f>A1232&amp;IF(Lookups!$B$1454="Cymraeg",C1232,B1232)&amp;D1232&amp;E1232</f>
        <v>River Usk/ Afon WysgLowland grazing1200to1500DrainedArGr</v>
      </c>
      <c r="G1232" s="28">
        <v>1.95</v>
      </c>
      <c r="H1232" s="28">
        <v>19.059999999999999</v>
      </c>
      <c r="I1232" s="34"/>
      <c r="J1232" s="34"/>
      <c r="K1232" s="34"/>
      <c r="L1232" s="34"/>
      <c r="M1232" s="34"/>
      <c r="N1232" s="34"/>
      <c r="O1232" s="34"/>
      <c r="P1232" s="88"/>
    </row>
    <row r="1233" spans="1:16" x14ac:dyDescent="0.3">
      <c r="A1233" s="30" t="s">
        <v>103454</v>
      </c>
      <c r="B1233" s="28" t="s">
        <v>58</v>
      </c>
      <c r="C1233" s="28" t="s">
        <v>30408</v>
      </c>
      <c r="D1233" s="28" t="s">
        <v>30113</v>
      </c>
      <c r="E1233" s="28" t="s">
        <v>30095</v>
      </c>
      <c r="F1233" s="28" t="str">
        <f>A1233&amp;IF(Lookups!$B$1454="Cymraeg",C1233,B1233)&amp;D1233&amp;E1233</f>
        <v>River Usk/ Afon WysgLowland grazingOver1500FreeDrain</v>
      </c>
      <c r="G1233" s="28">
        <v>0.44</v>
      </c>
      <c r="H1233" s="28">
        <v>16.48</v>
      </c>
      <c r="I1233" s="34"/>
      <c r="J1233" s="34"/>
      <c r="K1233" s="34"/>
      <c r="L1233" s="34"/>
      <c r="M1233" s="34"/>
      <c r="N1233" s="34"/>
      <c r="O1233" s="34"/>
      <c r="P1233" s="88"/>
    </row>
    <row r="1234" spans="1:16" x14ac:dyDescent="0.3">
      <c r="A1234" s="30" t="s">
        <v>103454</v>
      </c>
      <c r="B1234" s="28" t="s">
        <v>58</v>
      </c>
      <c r="C1234" s="28" t="s">
        <v>30408</v>
      </c>
      <c r="D1234" s="28" t="s">
        <v>30113</v>
      </c>
      <c r="E1234" s="28" t="s">
        <v>30098</v>
      </c>
      <c r="F1234" s="28" t="str">
        <f>A1234&amp;IF(Lookups!$B$1454="Cymraeg",C1234,B1234)&amp;D1234&amp;E1234</f>
        <v>River Usk/ Afon WysgLowland grazingOver1500DrainedAr</v>
      </c>
      <c r="G1234" s="28">
        <v>0.54</v>
      </c>
      <c r="H1234" s="28">
        <v>21.51</v>
      </c>
      <c r="I1234" s="34"/>
      <c r="J1234" s="34"/>
      <c r="K1234" s="34"/>
      <c r="L1234" s="34"/>
      <c r="M1234" s="34"/>
      <c r="N1234" s="34"/>
      <c r="O1234" s="34"/>
      <c r="P1234" s="88"/>
    </row>
    <row r="1235" spans="1:16" x14ac:dyDescent="0.3">
      <c r="A1235" s="30" t="s">
        <v>103454</v>
      </c>
      <c r="B1235" s="28" t="s">
        <v>58</v>
      </c>
      <c r="C1235" s="28" t="s">
        <v>30408</v>
      </c>
      <c r="D1235" s="28" t="s">
        <v>30113</v>
      </c>
      <c r="E1235" s="28" t="s">
        <v>30101</v>
      </c>
      <c r="F1235" s="28" t="str">
        <f>A1235&amp;IF(Lookups!$B$1454="Cymraeg",C1235,B1235)&amp;D1235&amp;E1235</f>
        <v>River Usk/ Afon WysgLowland grazingOver1500DrainedArGr</v>
      </c>
      <c r="G1235" s="28">
        <v>2.82</v>
      </c>
      <c r="H1235" s="28">
        <v>23.88</v>
      </c>
      <c r="I1235" s="34"/>
      <c r="J1235" s="34"/>
      <c r="K1235" s="34"/>
      <c r="L1235" s="34"/>
      <c r="M1235" s="34"/>
      <c r="N1235" s="34"/>
      <c r="O1235" s="34"/>
      <c r="P1235" s="88"/>
    </row>
    <row r="1236" spans="1:16" x14ac:dyDescent="0.3">
      <c r="A1236" s="30" t="s">
        <v>103454</v>
      </c>
      <c r="B1236" s="28" t="s">
        <v>59</v>
      </c>
      <c r="C1236" s="28" t="s">
        <v>30124</v>
      </c>
      <c r="D1236" s="28" t="s">
        <v>30111</v>
      </c>
      <c r="E1236" s="28" t="s">
        <v>30095</v>
      </c>
      <c r="F1236" s="28" t="str">
        <f>A1236&amp;IF(Lookups!$B$1454="Cymraeg",C1236,B1236)&amp;D1236&amp;E1236</f>
        <v>River Usk/ Afon WysgMixed900to1200FreeDrain</v>
      </c>
      <c r="G1236" s="28">
        <v>0.22</v>
      </c>
      <c r="H1236" s="28">
        <v>19.88</v>
      </c>
      <c r="I1236" s="34"/>
      <c r="J1236" s="34"/>
      <c r="K1236" s="34"/>
      <c r="L1236" s="34"/>
      <c r="M1236" s="34"/>
      <c r="N1236" s="34"/>
      <c r="O1236" s="34"/>
      <c r="P1236" s="88"/>
    </row>
    <row r="1237" spans="1:16" x14ac:dyDescent="0.3">
      <c r="A1237" s="30" t="s">
        <v>103454</v>
      </c>
      <c r="B1237" s="28" t="s">
        <v>59</v>
      </c>
      <c r="C1237" s="28" t="s">
        <v>30124</v>
      </c>
      <c r="D1237" s="28" t="s">
        <v>30111</v>
      </c>
      <c r="E1237" s="28" t="s">
        <v>30098</v>
      </c>
      <c r="F1237" s="28" t="str">
        <f>A1237&amp;IF(Lookups!$B$1454="Cymraeg",C1237,B1237)&amp;D1237&amp;E1237</f>
        <v>River Usk/ Afon WysgMixed900to1200DrainedAr</v>
      </c>
      <c r="G1237" s="28">
        <v>0.44</v>
      </c>
      <c r="H1237" s="28">
        <v>18.809999999999999</v>
      </c>
      <c r="I1237" s="34"/>
      <c r="J1237" s="34"/>
      <c r="K1237" s="34"/>
      <c r="L1237" s="34"/>
      <c r="M1237" s="34"/>
      <c r="N1237" s="34"/>
      <c r="O1237" s="34"/>
      <c r="P1237" s="88"/>
    </row>
    <row r="1238" spans="1:16" x14ac:dyDescent="0.3">
      <c r="A1238" s="30" t="s">
        <v>103454</v>
      </c>
      <c r="B1238" s="28" t="s">
        <v>59</v>
      </c>
      <c r="C1238" s="28" t="s">
        <v>30124</v>
      </c>
      <c r="D1238" s="28" t="s">
        <v>30111</v>
      </c>
      <c r="E1238" s="28" t="s">
        <v>30101</v>
      </c>
      <c r="F1238" s="28" t="str">
        <f>A1238&amp;IF(Lookups!$B$1454="Cymraeg",C1238,B1238)&amp;D1238&amp;E1238</f>
        <v>River Usk/ Afon WysgMixed900to1200DrainedArGr</v>
      </c>
      <c r="G1238" s="28">
        <v>1.45</v>
      </c>
      <c r="H1238" s="28">
        <v>16.600000000000001</v>
      </c>
      <c r="I1238" s="34"/>
      <c r="J1238" s="34"/>
      <c r="K1238" s="34"/>
      <c r="L1238" s="34"/>
      <c r="M1238" s="34"/>
      <c r="N1238" s="34"/>
      <c r="O1238" s="34"/>
      <c r="P1238" s="88"/>
    </row>
    <row r="1239" spans="1:16" x14ac:dyDescent="0.3">
      <c r="A1239" s="30" t="s">
        <v>103454</v>
      </c>
      <c r="B1239" s="28" t="s">
        <v>59</v>
      </c>
      <c r="C1239" s="28" t="s">
        <v>30124</v>
      </c>
      <c r="D1239" s="28" t="s">
        <v>30112</v>
      </c>
      <c r="E1239" s="28" t="s">
        <v>30095</v>
      </c>
      <c r="F1239" s="28" t="str">
        <f>A1239&amp;IF(Lookups!$B$1454="Cymraeg",C1239,B1239)&amp;D1239&amp;E1239</f>
        <v>River Usk/ Afon WysgMixed1200to1500FreeDrain</v>
      </c>
      <c r="G1239" s="28">
        <v>0.31</v>
      </c>
      <c r="H1239" s="28">
        <v>19.760000000000002</v>
      </c>
      <c r="I1239" s="34"/>
      <c r="J1239" s="34"/>
      <c r="K1239" s="34"/>
      <c r="L1239" s="34"/>
      <c r="M1239" s="34"/>
      <c r="N1239" s="34"/>
      <c r="O1239" s="34"/>
      <c r="P1239" s="88"/>
    </row>
    <row r="1240" spans="1:16" x14ac:dyDescent="0.3">
      <c r="A1240" s="30" t="s">
        <v>103454</v>
      </c>
      <c r="B1240" s="28" t="s">
        <v>59</v>
      </c>
      <c r="C1240" s="28" t="s">
        <v>30124</v>
      </c>
      <c r="D1240" s="28" t="s">
        <v>30112</v>
      </c>
      <c r="E1240" s="28" t="s">
        <v>30098</v>
      </c>
      <c r="F1240" s="28" t="str">
        <f>A1240&amp;IF(Lookups!$B$1454="Cymraeg",C1240,B1240)&amp;D1240&amp;E1240</f>
        <v>River Usk/ Afon WysgMixed1200to1500DrainedAr</v>
      </c>
      <c r="G1240" s="28">
        <v>0.7</v>
      </c>
      <c r="H1240" s="28">
        <v>21.77</v>
      </c>
      <c r="I1240" s="34"/>
      <c r="J1240" s="34"/>
      <c r="K1240" s="34"/>
      <c r="L1240" s="34"/>
      <c r="M1240" s="34"/>
      <c r="N1240" s="34"/>
      <c r="O1240" s="34"/>
      <c r="P1240" s="88"/>
    </row>
    <row r="1241" spans="1:16" x14ac:dyDescent="0.3">
      <c r="A1241" s="30" t="s">
        <v>103454</v>
      </c>
      <c r="B1241" s="28" t="s">
        <v>59</v>
      </c>
      <c r="C1241" s="28" t="s">
        <v>30124</v>
      </c>
      <c r="D1241" s="28" t="s">
        <v>30112</v>
      </c>
      <c r="E1241" s="28" t="s">
        <v>30101</v>
      </c>
      <c r="F1241" s="28" t="str">
        <f>A1241&amp;IF(Lookups!$B$1454="Cymraeg",C1241,B1241)&amp;D1241&amp;E1241</f>
        <v>River Usk/ Afon WysgMixed1200to1500DrainedArGr</v>
      </c>
      <c r="G1241" s="28">
        <v>2.0499999999999998</v>
      </c>
      <c r="H1241" s="28">
        <v>20.81</v>
      </c>
      <c r="I1241" s="34"/>
      <c r="J1241" s="34"/>
      <c r="K1241" s="34"/>
      <c r="L1241" s="34"/>
      <c r="M1241" s="34"/>
      <c r="N1241" s="34"/>
      <c r="O1241" s="34"/>
      <c r="P1241" s="88"/>
    </row>
    <row r="1242" spans="1:16" x14ac:dyDescent="0.3">
      <c r="A1242" s="30" t="s">
        <v>103454</v>
      </c>
      <c r="B1242" s="28" t="s">
        <v>59</v>
      </c>
      <c r="C1242" s="28" t="s">
        <v>30124</v>
      </c>
      <c r="D1242" s="28" t="s">
        <v>30113</v>
      </c>
      <c r="E1242" s="28" t="s">
        <v>30095</v>
      </c>
      <c r="F1242" s="28" t="str">
        <f>A1242&amp;IF(Lookups!$B$1454="Cymraeg",C1242,B1242)&amp;D1242&amp;E1242</f>
        <v>River Usk/ Afon WysgMixedOver1500FreeDrain</v>
      </c>
      <c r="G1242" s="28">
        <v>0.49</v>
      </c>
      <c r="H1242" s="28">
        <v>18.760000000000002</v>
      </c>
      <c r="I1242" s="34"/>
      <c r="J1242" s="34"/>
      <c r="K1242" s="34"/>
      <c r="L1242" s="34"/>
      <c r="M1242" s="34"/>
      <c r="N1242" s="34"/>
      <c r="O1242" s="34"/>
      <c r="P1242" s="88"/>
    </row>
    <row r="1243" spans="1:16" x14ac:dyDescent="0.3">
      <c r="A1243" s="30" t="s">
        <v>103454</v>
      </c>
      <c r="B1243" s="28" t="s">
        <v>59</v>
      </c>
      <c r="C1243" s="28" t="s">
        <v>30124</v>
      </c>
      <c r="D1243" s="28" t="s">
        <v>30113</v>
      </c>
      <c r="E1243" s="28" t="s">
        <v>30098</v>
      </c>
      <c r="F1243" s="28" t="str">
        <f>A1243&amp;IF(Lookups!$B$1454="Cymraeg",C1243,B1243)&amp;D1243&amp;E1243</f>
        <v>River Usk/ Afon WysgMixedOver1500DrainedAr</v>
      </c>
      <c r="G1243" s="28">
        <v>0.91</v>
      </c>
      <c r="H1243" s="28">
        <v>24.47</v>
      </c>
      <c r="I1243" s="34"/>
      <c r="J1243" s="34"/>
      <c r="K1243" s="34"/>
      <c r="L1243" s="34"/>
      <c r="M1243" s="34"/>
      <c r="N1243" s="34"/>
      <c r="O1243" s="34"/>
      <c r="P1243" s="88"/>
    </row>
    <row r="1244" spans="1:16" x14ac:dyDescent="0.3">
      <c r="A1244" s="30" t="s">
        <v>103454</v>
      </c>
      <c r="B1244" s="28" t="s">
        <v>59</v>
      </c>
      <c r="C1244" s="28" t="s">
        <v>30124</v>
      </c>
      <c r="D1244" s="28" t="s">
        <v>30113</v>
      </c>
      <c r="E1244" s="28" t="s">
        <v>30101</v>
      </c>
      <c r="F1244" s="28" t="str">
        <f>A1244&amp;IF(Lookups!$B$1454="Cymraeg",C1244,B1244)&amp;D1244&amp;E1244</f>
        <v>River Usk/ Afon WysgMixedOver1500DrainedArGr</v>
      </c>
      <c r="G1244" s="28">
        <v>3.13</v>
      </c>
      <c r="H1244" s="28">
        <v>26.28</v>
      </c>
      <c r="I1244" s="34"/>
      <c r="J1244" s="34"/>
      <c r="K1244" s="34"/>
      <c r="L1244" s="34"/>
      <c r="M1244" s="34"/>
      <c r="N1244" s="34"/>
      <c r="O1244" s="34"/>
      <c r="P1244" s="88"/>
    </row>
    <row r="1245" spans="1:16" x14ac:dyDescent="0.3">
      <c r="A1245" s="30" t="s">
        <v>103454</v>
      </c>
      <c r="B1245" s="28" t="s">
        <v>30117</v>
      </c>
      <c r="C1245" s="28" t="s">
        <v>30409</v>
      </c>
      <c r="D1245" s="28" t="s">
        <v>30111</v>
      </c>
      <c r="E1245" s="28" t="s">
        <v>30095</v>
      </c>
      <c r="F1245" s="28" t="str">
        <f>A1245&amp;IF(Lookups!$B$1454="Cymraeg",C1245,B1245)&amp;D1245&amp;E1245</f>
        <v>River Usk/ Afon WysgOutdoor pig farming900to1200FreeDrain</v>
      </c>
      <c r="G1245" s="28">
        <v>0.41</v>
      </c>
      <c r="H1245" s="28">
        <v>34.24</v>
      </c>
      <c r="I1245" s="34"/>
      <c r="J1245" s="34"/>
      <c r="K1245" s="34"/>
      <c r="L1245" s="34"/>
      <c r="M1245" s="34"/>
      <c r="N1245" s="34"/>
      <c r="O1245" s="34"/>
      <c r="P1245" s="88"/>
    </row>
    <row r="1246" spans="1:16" x14ac:dyDescent="0.3">
      <c r="A1246" s="30" t="s">
        <v>103454</v>
      </c>
      <c r="B1246" s="28" t="s">
        <v>30117</v>
      </c>
      <c r="C1246" s="28" t="s">
        <v>30409</v>
      </c>
      <c r="D1246" s="28" t="s">
        <v>30111</v>
      </c>
      <c r="E1246" s="28" t="s">
        <v>30098</v>
      </c>
      <c r="F1246" s="28" t="str">
        <f>A1246&amp;IF(Lookups!$B$1454="Cymraeg",C1246,B1246)&amp;D1246&amp;E1246</f>
        <v>River Usk/ Afon WysgOutdoor pig farming900to1200DrainedAr</v>
      </c>
      <c r="G1246" s="28">
        <v>1.99</v>
      </c>
      <c r="H1246" s="28">
        <v>35.4</v>
      </c>
      <c r="I1246" s="34"/>
      <c r="J1246" s="34"/>
      <c r="K1246" s="34"/>
      <c r="L1246" s="34"/>
      <c r="M1246" s="34"/>
      <c r="N1246" s="34"/>
      <c r="O1246" s="34"/>
      <c r="P1246" s="88"/>
    </row>
    <row r="1247" spans="1:16" x14ac:dyDescent="0.3">
      <c r="A1247" s="30" t="s">
        <v>103454</v>
      </c>
      <c r="B1247" s="28" t="s">
        <v>30117</v>
      </c>
      <c r="C1247" s="28" t="s">
        <v>30409</v>
      </c>
      <c r="D1247" s="28" t="s">
        <v>30111</v>
      </c>
      <c r="E1247" s="28" t="s">
        <v>30101</v>
      </c>
      <c r="F1247" s="28" t="str">
        <f>A1247&amp;IF(Lookups!$B$1454="Cymraeg",C1247,B1247)&amp;D1247&amp;E1247</f>
        <v>River Usk/ Afon WysgOutdoor pig farming900to1200DrainedArGr</v>
      </c>
      <c r="G1247" s="28">
        <v>2.09</v>
      </c>
      <c r="H1247" s="28">
        <v>31.27</v>
      </c>
      <c r="I1247" s="34"/>
      <c r="J1247" s="34"/>
      <c r="K1247" s="34"/>
      <c r="L1247" s="34"/>
      <c r="M1247" s="34"/>
      <c r="N1247" s="34"/>
      <c r="O1247" s="34"/>
      <c r="P1247" s="88"/>
    </row>
    <row r="1248" spans="1:16" x14ac:dyDescent="0.3">
      <c r="A1248" s="30" t="s">
        <v>103454</v>
      </c>
      <c r="B1248" s="28" t="s">
        <v>30117</v>
      </c>
      <c r="C1248" s="28" t="s">
        <v>30409</v>
      </c>
      <c r="D1248" s="28" t="s">
        <v>30112</v>
      </c>
      <c r="E1248" s="28" t="s">
        <v>30095</v>
      </c>
      <c r="F1248" s="28" t="str">
        <f>A1248&amp;IF(Lookups!$B$1454="Cymraeg",C1248,B1248)&amp;D1248&amp;E1248</f>
        <v>River Usk/ Afon WysgOutdoor pig farming1200to1500FreeDrain</v>
      </c>
      <c r="G1248" s="28">
        <v>0.6</v>
      </c>
      <c r="H1248" s="28">
        <v>35.06</v>
      </c>
      <c r="I1248" s="34"/>
      <c r="J1248" s="34"/>
      <c r="K1248" s="34"/>
      <c r="L1248" s="34"/>
      <c r="M1248" s="34"/>
      <c r="N1248" s="34"/>
      <c r="O1248" s="34"/>
      <c r="P1248" s="88"/>
    </row>
    <row r="1249" spans="1:16" x14ac:dyDescent="0.3">
      <c r="A1249" s="30" t="s">
        <v>103454</v>
      </c>
      <c r="B1249" s="28" t="s">
        <v>30117</v>
      </c>
      <c r="C1249" s="28" t="s">
        <v>30409</v>
      </c>
      <c r="D1249" s="28" t="s">
        <v>30112</v>
      </c>
      <c r="E1249" s="28" t="s">
        <v>30098</v>
      </c>
      <c r="F1249" s="28" t="str">
        <f>A1249&amp;IF(Lookups!$B$1454="Cymraeg",C1249,B1249)&amp;D1249&amp;E1249</f>
        <v>River Usk/ Afon WysgOutdoor pig farming1200to1500DrainedAr</v>
      </c>
      <c r="G1249" s="28">
        <v>3.18</v>
      </c>
      <c r="H1249" s="28">
        <v>43.87</v>
      </c>
      <c r="I1249" s="34"/>
      <c r="J1249" s="34"/>
      <c r="K1249" s="34"/>
      <c r="L1249" s="34"/>
      <c r="M1249" s="34"/>
      <c r="N1249" s="34"/>
      <c r="O1249" s="34"/>
      <c r="P1249" s="88"/>
    </row>
    <row r="1250" spans="1:16" x14ac:dyDescent="0.3">
      <c r="A1250" s="30" t="s">
        <v>103454</v>
      </c>
      <c r="B1250" s="28" t="s">
        <v>30117</v>
      </c>
      <c r="C1250" s="28" t="s">
        <v>30409</v>
      </c>
      <c r="D1250" s="28" t="s">
        <v>30112</v>
      </c>
      <c r="E1250" s="28" t="s">
        <v>30101</v>
      </c>
      <c r="F1250" s="28" t="str">
        <f>A1250&amp;IF(Lookups!$B$1454="Cymraeg",C1250,B1250)&amp;D1250&amp;E1250</f>
        <v>River Usk/ Afon WysgOutdoor pig farming1200to1500DrainedArGr</v>
      </c>
      <c r="G1250" s="28">
        <v>2.97</v>
      </c>
      <c r="H1250" s="28">
        <v>38.04</v>
      </c>
      <c r="I1250" s="34"/>
      <c r="J1250" s="34"/>
      <c r="K1250" s="34"/>
      <c r="L1250" s="34"/>
      <c r="M1250" s="34"/>
      <c r="N1250" s="34"/>
      <c r="O1250" s="34"/>
      <c r="P1250" s="88"/>
    </row>
    <row r="1251" spans="1:16" x14ac:dyDescent="0.3">
      <c r="A1251" s="30" t="s">
        <v>103454</v>
      </c>
      <c r="B1251" s="28" t="s">
        <v>30117</v>
      </c>
      <c r="C1251" s="28" t="s">
        <v>30409</v>
      </c>
      <c r="D1251" s="28" t="s">
        <v>30113</v>
      </c>
      <c r="E1251" s="28" t="s">
        <v>30095</v>
      </c>
      <c r="F1251" s="28" t="str">
        <f>A1251&amp;IF(Lookups!$B$1454="Cymraeg",C1251,B1251)&amp;D1251&amp;E1251</f>
        <v>River Usk/ Afon WysgOutdoor pig farmingOver1500FreeDrain</v>
      </c>
      <c r="G1251" s="28">
        <v>1.1299999999999999</v>
      </c>
      <c r="H1251" s="28">
        <v>37.520000000000003</v>
      </c>
      <c r="I1251" s="34"/>
      <c r="J1251" s="34"/>
      <c r="K1251" s="34"/>
      <c r="L1251" s="34"/>
      <c r="M1251" s="34"/>
      <c r="N1251" s="34"/>
      <c r="O1251" s="34"/>
      <c r="P1251" s="88"/>
    </row>
    <row r="1252" spans="1:16" x14ac:dyDescent="0.3">
      <c r="A1252" s="30" t="s">
        <v>103454</v>
      </c>
      <c r="B1252" s="28" t="s">
        <v>30117</v>
      </c>
      <c r="C1252" s="28" t="s">
        <v>30409</v>
      </c>
      <c r="D1252" s="28" t="s">
        <v>30113</v>
      </c>
      <c r="E1252" s="28" t="s">
        <v>30098</v>
      </c>
      <c r="F1252" s="28" t="str">
        <f>A1252&amp;IF(Lookups!$B$1454="Cymraeg",C1252,B1252)&amp;D1252&amp;E1252</f>
        <v>River Usk/ Afon WysgOutdoor pig farmingOver1500DrainedAr</v>
      </c>
      <c r="G1252" s="28">
        <v>4.1900000000000004</v>
      </c>
      <c r="H1252" s="28">
        <v>54.24</v>
      </c>
      <c r="I1252" s="34"/>
      <c r="J1252" s="34"/>
      <c r="K1252" s="34"/>
      <c r="L1252" s="34"/>
      <c r="M1252" s="34"/>
      <c r="N1252" s="34"/>
      <c r="O1252" s="34"/>
      <c r="P1252" s="88"/>
    </row>
    <row r="1253" spans="1:16" x14ac:dyDescent="0.3">
      <c r="A1253" s="30" t="s">
        <v>103454</v>
      </c>
      <c r="B1253" s="28" t="s">
        <v>30117</v>
      </c>
      <c r="C1253" s="28" t="s">
        <v>30409</v>
      </c>
      <c r="D1253" s="28" t="s">
        <v>30113</v>
      </c>
      <c r="E1253" s="28" t="s">
        <v>30101</v>
      </c>
      <c r="F1253" s="28" t="str">
        <f>A1253&amp;IF(Lookups!$B$1454="Cymraeg",C1253,B1253)&amp;D1253&amp;E1253</f>
        <v>River Usk/ Afon WysgOutdoor pig farmingOver1500DrainedArGr</v>
      </c>
      <c r="G1253" s="28">
        <v>5.86</v>
      </c>
      <c r="H1253" s="28">
        <v>49.31</v>
      </c>
      <c r="I1253" s="34"/>
      <c r="J1253" s="34"/>
      <c r="K1253" s="34"/>
      <c r="L1253" s="34"/>
      <c r="M1253" s="34"/>
      <c r="N1253" s="34"/>
      <c r="O1253" s="34"/>
      <c r="P1253" s="88"/>
    </row>
    <row r="1254" spans="1:16" x14ac:dyDescent="0.3">
      <c r="A1254" s="77" t="s">
        <v>103455</v>
      </c>
      <c r="B1254" s="28" t="s">
        <v>50</v>
      </c>
      <c r="C1254" s="28" t="s">
        <v>30119</v>
      </c>
      <c r="D1254" s="28" t="s">
        <v>30163</v>
      </c>
      <c r="E1254" s="28" t="s">
        <v>30095</v>
      </c>
      <c r="F1254" s="28" t="str">
        <f>A1254&amp;IF(Lookups!$B$1454="Cymraeg",C1254,B1254)&amp;D1254&amp;E1254</f>
        <v>River Wye/ Afon GwyCereals600to700FreeDrain</v>
      </c>
      <c r="G1254" s="28">
        <v>0.04</v>
      </c>
      <c r="H1254" s="28">
        <v>9.77</v>
      </c>
      <c r="I1254" s="34"/>
      <c r="J1254" s="34"/>
      <c r="K1254" s="34"/>
      <c r="L1254" s="34"/>
      <c r="M1254" s="34"/>
      <c r="N1254" s="34"/>
      <c r="O1254" s="34"/>
      <c r="P1254" s="88"/>
    </row>
    <row r="1255" spans="1:16" x14ac:dyDescent="0.3">
      <c r="A1255" s="77" t="s">
        <v>103455</v>
      </c>
      <c r="B1255" s="28" t="s">
        <v>50</v>
      </c>
      <c r="C1255" s="28" t="s">
        <v>30119</v>
      </c>
      <c r="D1255" s="28" t="s">
        <v>30163</v>
      </c>
      <c r="E1255" s="28" t="s">
        <v>30098</v>
      </c>
      <c r="F1255" s="28" t="str">
        <f>A1255&amp;IF(Lookups!$B$1454="Cymraeg",C1255,B1255)&amp;D1255&amp;E1255</f>
        <v>River Wye/ Afon GwyCereals600to700DrainedAr</v>
      </c>
      <c r="G1255" s="28">
        <v>0.13</v>
      </c>
      <c r="H1255" s="28">
        <v>7.37</v>
      </c>
      <c r="I1255" s="34"/>
      <c r="J1255" s="34"/>
      <c r="K1255" s="34"/>
      <c r="L1255" s="34"/>
      <c r="M1255" s="34"/>
      <c r="N1255" s="34"/>
      <c r="O1255" s="34"/>
      <c r="P1255" s="88"/>
    </row>
    <row r="1256" spans="1:16" x14ac:dyDescent="0.3">
      <c r="A1256" s="77" t="s">
        <v>103455</v>
      </c>
      <c r="B1256" s="28" t="s">
        <v>50</v>
      </c>
      <c r="C1256" s="28" t="s">
        <v>30119</v>
      </c>
      <c r="D1256" s="28" t="s">
        <v>30163</v>
      </c>
      <c r="E1256" s="28" t="s">
        <v>30101</v>
      </c>
      <c r="F1256" s="28" t="str">
        <f>A1256&amp;IF(Lookups!$B$1454="Cymraeg",C1256,B1256)&amp;D1256&amp;E1256</f>
        <v>River Wye/ Afon GwyCereals600to700DrainedArGr</v>
      </c>
      <c r="G1256" s="28">
        <v>0.34</v>
      </c>
      <c r="H1256" s="28">
        <v>8.07</v>
      </c>
      <c r="I1256" s="34"/>
      <c r="J1256" s="34"/>
      <c r="K1256" s="34"/>
      <c r="L1256" s="34"/>
      <c r="M1256" s="34"/>
      <c r="N1256" s="34"/>
      <c r="O1256" s="34"/>
      <c r="P1256" s="88"/>
    </row>
    <row r="1257" spans="1:16" x14ac:dyDescent="0.3">
      <c r="A1257" s="77" t="s">
        <v>103455</v>
      </c>
      <c r="B1257" s="28" t="s">
        <v>50</v>
      </c>
      <c r="C1257" s="28" t="s">
        <v>30119</v>
      </c>
      <c r="D1257" s="28" t="s">
        <v>30110</v>
      </c>
      <c r="E1257" s="28" t="s">
        <v>30095</v>
      </c>
      <c r="F1257" s="28" t="str">
        <f>A1257&amp;IF(Lookups!$B$1454="Cymraeg",C1257,B1257)&amp;D1257&amp;E1257</f>
        <v>River Wye/ Afon GwyCereals700to900FreeDrain</v>
      </c>
      <c r="G1257" s="28">
        <v>0.1</v>
      </c>
      <c r="H1257" s="28">
        <v>12.65</v>
      </c>
      <c r="I1257" s="34"/>
      <c r="J1257" s="34"/>
      <c r="K1257" s="34"/>
      <c r="L1257" s="34"/>
      <c r="M1257" s="34"/>
      <c r="N1257" s="34"/>
      <c r="O1257" s="34"/>
      <c r="P1257" s="88"/>
    </row>
    <row r="1258" spans="1:16" x14ac:dyDescent="0.3">
      <c r="A1258" s="77" t="s">
        <v>103455</v>
      </c>
      <c r="B1258" s="28" t="s">
        <v>50</v>
      </c>
      <c r="C1258" s="28" t="s">
        <v>30119</v>
      </c>
      <c r="D1258" s="28" t="s">
        <v>30110</v>
      </c>
      <c r="E1258" s="28" t="s">
        <v>30098</v>
      </c>
      <c r="F1258" s="28" t="str">
        <f>A1258&amp;IF(Lookups!$B$1454="Cymraeg",C1258,B1258)&amp;D1258&amp;E1258</f>
        <v>River Wye/ Afon GwyCereals700to900DrainedAr</v>
      </c>
      <c r="G1258" s="28">
        <v>0.28999999999999998</v>
      </c>
      <c r="H1258" s="28">
        <v>10.24</v>
      </c>
      <c r="I1258" s="34"/>
      <c r="J1258" s="34"/>
      <c r="K1258" s="34"/>
      <c r="L1258" s="34"/>
      <c r="M1258" s="34"/>
      <c r="N1258" s="34"/>
      <c r="O1258" s="34"/>
      <c r="P1258" s="88"/>
    </row>
    <row r="1259" spans="1:16" x14ac:dyDescent="0.3">
      <c r="A1259" s="77" t="s">
        <v>103455</v>
      </c>
      <c r="B1259" s="28" t="s">
        <v>50</v>
      </c>
      <c r="C1259" s="28" t="s">
        <v>30119</v>
      </c>
      <c r="D1259" s="28" t="s">
        <v>30110</v>
      </c>
      <c r="E1259" s="28" t="s">
        <v>30101</v>
      </c>
      <c r="F1259" s="28" t="str">
        <f>A1259&amp;IF(Lookups!$B$1454="Cymraeg",C1259,B1259)&amp;D1259&amp;E1259</f>
        <v>River Wye/ Afon GwyCereals700to900DrainedArGr</v>
      </c>
      <c r="G1259" s="28">
        <v>0.57999999999999996</v>
      </c>
      <c r="H1259" s="28">
        <v>9.44</v>
      </c>
      <c r="I1259" s="34"/>
      <c r="J1259" s="34"/>
      <c r="K1259" s="34"/>
      <c r="L1259" s="34"/>
      <c r="M1259" s="34"/>
      <c r="N1259" s="34"/>
      <c r="O1259" s="34"/>
      <c r="P1259" s="88"/>
    </row>
    <row r="1260" spans="1:16" x14ac:dyDescent="0.3">
      <c r="A1260" s="77" t="s">
        <v>103455</v>
      </c>
      <c r="B1260" s="28" t="s">
        <v>50</v>
      </c>
      <c r="C1260" s="28" t="s">
        <v>30119</v>
      </c>
      <c r="D1260" s="28" t="s">
        <v>30111</v>
      </c>
      <c r="E1260" s="28" t="s">
        <v>30095</v>
      </c>
      <c r="F1260" s="28" t="str">
        <f>A1260&amp;IF(Lookups!$B$1454="Cymraeg",C1260,B1260)&amp;D1260&amp;E1260</f>
        <v>River Wye/ Afon GwyCereals900to1200FreeDrain</v>
      </c>
      <c r="G1260" s="28">
        <v>0.18</v>
      </c>
      <c r="H1260" s="28">
        <v>14.06</v>
      </c>
      <c r="I1260" s="34"/>
      <c r="J1260" s="34"/>
      <c r="K1260" s="34"/>
      <c r="L1260" s="34"/>
      <c r="M1260" s="34"/>
      <c r="N1260" s="34"/>
      <c r="O1260" s="34"/>
      <c r="P1260" s="88"/>
    </row>
    <row r="1261" spans="1:16" x14ac:dyDescent="0.3">
      <c r="A1261" s="77" t="s">
        <v>103455</v>
      </c>
      <c r="B1261" s="28" t="s">
        <v>50</v>
      </c>
      <c r="C1261" s="28" t="s">
        <v>30119</v>
      </c>
      <c r="D1261" s="28" t="s">
        <v>30111</v>
      </c>
      <c r="E1261" s="28" t="s">
        <v>30098</v>
      </c>
      <c r="F1261" s="28" t="str">
        <f>A1261&amp;IF(Lookups!$B$1454="Cymraeg",C1261,B1261)&amp;D1261&amp;E1261</f>
        <v>River Wye/ Afon GwyCereals900to1200DrainedAr</v>
      </c>
      <c r="G1261" s="28">
        <v>0.54</v>
      </c>
      <c r="H1261" s="28">
        <v>13.78</v>
      </c>
      <c r="I1261" s="34"/>
      <c r="J1261" s="34"/>
      <c r="K1261" s="34"/>
      <c r="L1261" s="34"/>
      <c r="M1261" s="34"/>
      <c r="N1261" s="34"/>
      <c r="O1261" s="34"/>
      <c r="P1261" s="88"/>
    </row>
    <row r="1262" spans="1:16" x14ac:dyDescent="0.3">
      <c r="A1262" s="77" t="s">
        <v>103455</v>
      </c>
      <c r="B1262" s="28" t="s">
        <v>50</v>
      </c>
      <c r="C1262" s="28" t="s">
        <v>30119</v>
      </c>
      <c r="D1262" s="28" t="s">
        <v>30111</v>
      </c>
      <c r="E1262" s="28" t="s">
        <v>30101</v>
      </c>
      <c r="F1262" s="28" t="str">
        <f>A1262&amp;IF(Lookups!$B$1454="Cymraeg",C1262,B1262)&amp;D1262&amp;E1262</f>
        <v>River Wye/ Afon GwyCereals900to1200DrainedArGr</v>
      </c>
      <c r="G1262" s="28">
        <v>0.98</v>
      </c>
      <c r="H1262" s="28">
        <v>12.11</v>
      </c>
      <c r="I1262" s="34"/>
      <c r="J1262" s="34"/>
      <c r="K1262" s="34"/>
      <c r="L1262" s="34"/>
      <c r="M1262" s="34"/>
      <c r="N1262" s="34"/>
      <c r="O1262" s="34"/>
      <c r="P1262" s="88"/>
    </row>
    <row r="1263" spans="1:16" x14ac:dyDescent="0.3">
      <c r="A1263" s="77" t="s">
        <v>103455</v>
      </c>
      <c r="B1263" s="28" t="s">
        <v>50</v>
      </c>
      <c r="C1263" s="28" t="s">
        <v>30119</v>
      </c>
      <c r="D1263" s="28" t="s">
        <v>30112</v>
      </c>
      <c r="E1263" s="28" t="s">
        <v>30095</v>
      </c>
      <c r="F1263" s="28" t="str">
        <f>A1263&amp;IF(Lookups!$B$1454="Cymraeg",C1263,B1263)&amp;D1263&amp;E1263</f>
        <v>River Wye/ Afon GwyCereals1200to1500FreeDrain</v>
      </c>
      <c r="G1263" s="28">
        <v>0.26</v>
      </c>
      <c r="H1263" s="28">
        <v>14.68</v>
      </c>
      <c r="I1263" s="34"/>
      <c r="J1263" s="34"/>
      <c r="K1263" s="34"/>
      <c r="L1263" s="34"/>
      <c r="M1263" s="34"/>
      <c r="N1263" s="34"/>
      <c r="O1263" s="34"/>
      <c r="P1263" s="88"/>
    </row>
    <row r="1264" spans="1:16" x14ac:dyDescent="0.3">
      <c r="A1264" s="77" t="s">
        <v>103455</v>
      </c>
      <c r="B1264" s="28" t="s">
        <v>50</v>
      </c>
      <c r="C1264" s="28" t="s">
        <v>30119</v>
      </c>
      <c r="D1264" s="28" t="s">
        <v>30112</v>
      </c>
      <c r="E1264" s="28" t="s">
        <v>30098</v>
      </c>
      <c r="F1264" s="28" t="str">
        <f>A1264&amp;IF(Lookups!$B$1454="Cymraeg",C1264,B1264)&amp;D1264&amp;E1264</f>
        <v>River Wye/ Afon GwyCereals1200to1500DrainedAr</v>
      </c>
      <c r="G1264" s="28">
        <v>0.87</v>
      </c>
      <c r="H1264" s="28">
        <v>16.96</v>
      </c>
      <c r="I1264" s="34"/>
      <c r="J1264" s="34"/>
      <c r="K1264" s="34"/>
      <c r="L1264" s="34"/>
      <c r="M1264" s="34"/>
      <c r="N1264" s="34"/>
      <c r="O1264" s="34"/>
      <c r="P1264" s="88"/>
    </row>
    <row r="1265" spans="1:16" x14ac:dyDescent="0.3">
      <c r="A1265" s="77" t="s">
        <v>103455</v>
      </c>
      <c r="B1265" s="28" t="s">
        <v>50</v>
      </c>
      <c r="C1265" s="28" t="s">
        <v>30119</v>
      </c>
      <c r="D1265" s="28" t="s">
        <v>30112</v>
      </c>
      <c r="E1265" s="28" t="s">
        <v>30101</v>
      </c>
      <c r="F1265" s="28" t="str">
        <f>A1265&amp;IF(Lookups!$B$1454="Cymraeg",C1265,B1265)&amp;D1265&amp;E1265</f>
        <v>River Wye/ Afon GwyCereals1200to1500DrainedArGr</v>
      </c>
      <c r="G1265" s="28">
        <v>1.45</v>
      </c>
      <c r="H1265" s="28">
        <v>15.46</v>
      </c>
      <c r="I1265" s="34"/>
      <c r="J1265" s="34"/>
      <c r="K1265" s="34"/>
      <c r="L1265" s="34"/>
      <c r="M1265" s="34"/>
      <c r="N1265" s="34"/>
      <c r="O1265" s="34"/>
      <c r="P1265" s="88"/>
    </row>
    <row r="1266" spans="1:16" x14ac:dyDescent="0.3">
      <c r="A1266" s="77" t="s">
        <v>103455</v>
      </c>
      <c r="B1266" s="28" t="s">
        <v>50</v>
      </c>
      <c r="C1266" s="28" t="s">
        <v>30119</v>
      </c>
      <c r="D1266" s="28" t="s">
        <v>30113</v>
      </c>
      <c r="E1266" s="28" t="s">
        <v>30095</v>
      </c>
      <c r="F1266" s="28" t="str">
        <f>A1266&amp;IF(Lookups!$B$1454="Cymraeg",C1266,B1266)&amp;D1266&amp;E1266</f>
        <v>River Wye/ Afon GwyCerealsOver1500FreeDrain</v>
      </c>
      <c r="G1266" s="28">
        <v>0.46</v>
      </c>
      <c r="H1266" s="28">
        <v>14.88</v>
      </c>
      <c r="I1266" s="34"/>
      <c r="J1266" s="34"/>
      <c r="K1266" s="34"/>
      <c r="L1266" s="34"/>
      <c r="M1266" s="34"/>
      <c r="N1266" s="34"/>
      <c r="O1266" s="34"/>
      <c r="P1266" s="88"/>
    </row>
    <row r="1267" spans="1:16" x14ac:dyDescent="0.3">
      <c r="A1267" s="77" t="s">
        <v>103455</v>
      </c>
      <c r="B1267" s="28" t="s">
        <v>50</v>
      </c>
      <c r="C1267" s="28" t="s">
        <v>30119</v>
      </c>
      <c r="D1267" s="28" t="s">
        <v>30113</v>
      </c>
      <c r="E1267" s="28" t="s">
        <v>30098</v>
      </c>
      <c r="F1267" s="28" t="str">
        <f>A1267&amp;IF(Lookups!$B$1454="Cymraeg",C1267,B1267)&amp;D1267&amp;E1267</f>
        <v>River Wye/ Afon GwyCerealsOver1500DrainedAr</v>
      </c>
      <c r="G1267" s="28">
        <v>1.1599999999999999</v>
      </c>
      <c r="H1267" s="28">
        <v>20.010000000000002</v>
      </c>
      <c r="I1267" s="34"/>
      <c r="J1267" s="34"/>
      <c r="K1267" s="34"/>
      <c r="L1267" s="34"/>
      <c r="M1267" s="34"/>
      <c r="N1267" s="34"/>
      <c r="O1267" s="34"/>
      <c r="P1267" s="88"/>
    </row>
    <row r="1268" spans="1:16" x14ac:dyDescent="0.3">
      <c r="A1268" s="77" t="s">
        <v>103455</v>
      </c>
      <c r="B1268" s="28" t="s">
        <v>50</v>
      </c>
      <c r="C1268" s="28" t="s">
        <v>30119</v>
      </c>
      <c r="D1268" s="28" t="s">
        <v>30113</v>
      </c>
      <c r="E1268" s="28" t="s">
        <v>30101</v>
      </c>
      <c r="F1268" s="28" t="str">
        <f>A1268&amp;IF(Lookups!$B$1454="Cymraeg",C1268,B1268)&amp;D1268&amp;E1268</f>
        <v>River Wye/ Afon GwyCerealsOver1500DrainedArGr</v>
      </c>
      <c r="G1268" s="28">
        <v>2.5</v>
      </c>
      <c r="H1268" s="28">
        <v>19.809999999999999</v>
      </c>
      <c r="I1268" s="34"/>
      <c r="J1268" s="34"/>
      <c r="K1268" s="34"/>
      <c r="L1268" s="34"/>
      <c r="M1268" s="34"/>
      <c r="N1268" s="34"/>
      <c r="O1268" s="34"/>
      <c r="P1268" s="88"/>
    </row>
    <row r="1269" spans="1:16" x14ac:dyDescent="0.3">
      <c r="A1269" s="77" t="s">
        <v>103455</v>
      </c>
      <c r="B1269" s="28" t="s">
        <v>30114</v>
      </c>
      <c r="C1269" s="28" t="s">
        <v>30120</v>
      </c>
      <c r="D1269" s="28" t="s">
        <v>30163</v>
      </c>
      <c r="E1269" s="28" t="s">
        <v>30095</v>
      </c>
      <c r="F1269" s="28" t="str">
        <f>A1269&amp;IF(Lookups!$B$1454="Cymraeg",C1269,B1269)&amp;D1269&amp;E1269</f>
        <v>River Wye/ Afon GwyGeneral cropping600to700FreeDrain</v>
      </c>
      <c r="G1269" s="28">
        <v>0.03</v>
      </c>
      <c r="H1269" s="28">
        <v>5.05</v>
      </c>
      <c r="I1269" s="34"/>
      <c r="J1269" s="34"/>
      <c r="K1269" s="34"/>
      <c r="L1269" s="34"/>
      <c r="M1269" s="34"/>
      <c r="N1269" s="34"/>
      <c r="O1269" s="34"/>
      <c r="P1269" s="88"/>
    </row>
    <row r="1270" spans="1:16" x14ac:dyDescent="0.3">
      <c r="A1270" s="77" t="s">
        <v>103455</v>
      </c>
      <c r="B1270" s="28" t="s">
        <v>30114</v>
      </c>
      <c r="C1270" s="28" t="s">
        <v>30120</v>
      </c>
      <c r="D1270" s="28" t="s">
        <v>30163</v>
      </c>
      <c r="E1270" s="28" t="s">
        <v>30098</v>
      </c>
      <c r="F1270" s="28" t="str">
        <f>A1270&amp;IF(Lookups!$B$1454="Cymraeg",C1270,B1270)&amp;D1270&amp;E1270</f>
        <v>River Wye/ Afon GwyGeneral cropping600to700DrainedAr</v>
      </c>
      <c r="G1270" s="28">
        <v>0.08</v>
      </c>
      <c r="H1270" s="28">
        <v>3.57</v>
      </c>
      <c r="I1270" s="34"/>
      <c r="J1270" s="34"/>
      <c r="K1270" s="34"/>
      <c r="L1270" s="34"/>
      <c r="M1270" s="34"/>
      <c r="N1270" s="34"/>
      <c r="O1270" s="34"/>
      <c r="P1270" s="88"/>
    </row>
    <row r="1271" spans="1:16" x14ac:dyDescent="0.3">
      <c r="A1271" s="77" t="s">
        <v>103455</v>
      </c>
      <c r="B1271" s="28" t="s">
        <v>30114</v>
      </c>
      <c r="C1271" s="28" t="s">
        <v>30120</v>
      </c>
      <c r="D1271" s="28" t="s">
        <v>30163</v>
      </c>
      <c r="E1271" s="28" t="s">
        <v>30101</v>
      </c>
      <c r="F1271" s="28" t="str">
        <f>A1271&amp;IF(Lookups!$B$1454="Cymraeg",C1271,B1271)&amp;D1271&amp;E1271</f>
        <v>River Wye/ Afon GwyGeneral cropping600to700DrainedArGr</v>
      </c>
      <c r="G1271" s="28">
        <v>0.24</v>
      </c>
      <c r="H1271" s="28">
        <v>3.35</v>
      </c>
      <c r="I1271" s="34"/>
      <c r="J1271" s="34"/>
      <c r="K1271" s="34"/>
      <c r="L1271" s="34"/>
      <c r="M1271" s="34"/>
      <c r="N1271" s="34"/>
      <c r="O1271" s="34"/>
      <c r="P1271" s="88"/>
    </row>
    <row r="1272" spans="1:16" x14ac:dyDescent="0.3">
      <c r="A1272" s="77" t="s">
        <v>103455</v>
      </c>
      <c r="B1272" s="28" t="s">
        <v>30114</v>
      </c>
      <c r="C1272" s="28" t="s">
        <v>30120</v>
      </c>
      <c r="D1272" s="28" t="s">
        <v>30110</v>
      </c>
      <c r="E1272" s="28" t="s">
        <v>30095</v>
      </c>
      <c r="F1272" s="28" t="str">
        <f>A1272&amp;IF(Lookups!$B$1454="Cymraeg",C1272,B1272)&amp;D1272&amp;E1272</f>
        <v>River Wye/ Afon GwyGeneral cropping700to900FreeDrain</v>
      </c>
      <c r="G1272" s="28">
        <v>0.08</v>
      </c>
      <c r="H1272" s="28">
        <v>6.4</v>
      </c>
      <c r="I1272" s="34"/>
      <c r="J1272" s="34"/>
      <c r="K1272" s="34"/>
      <c r="L1272" s="34"/>
      <c r="M1272" s="34"/>
      <c r="N1272" s="34"/>
      <c r="O1272" s="34"/>
      <c r="P1272" s="88"/>
    </row>
    <row r="1273" spans="1:16" x14ac:dyDescent="0.3">
      <c r="A1273" s="77" t="s">
        <v>103455</v>
      </c>
      <c r="B1273" s="28" t="s">
        <v>30114</v>
      </c>
      <c r="C1273" s="28" t="s">
        <v>30120</v>
      </c>
      <c r="D1273" s="28" t="s">
        <v>30110</v>
      </c>
      <c r="E1273" s="28" t="s">
        <v>30098</v>
      </c>
      <c r="F1273" s="28" t="str">
        <f>A1273&amp;IF(Lookups!$B$1454="Cymraeg",C1273,B1273)&amp;D1273&amp;E1273</f>
        <v>River Wye/ Afon GwyGeneral cropping700to900DrainedAr</v>
      </c>
      <c r="G1273" s="28">
        <v>0.17</v>
      </c>
      <c r="H1273" s="28">
        <v>4.9800000000000004</v>
      </c>
      <c r="I1273" s="34"/>
      <c r="J1273" s="34"/>
      <c r="K1273" s="34"/>
      <c r="L1273" s="34"/>
      <c r="M1273" s="34"/>
      <c r="N1273" s="34"/>
      <c r="O1273" s="34"/>
      <c r="P1273" s="88"/>
    </row>
    <row r="1274" spans="1:16" x14ac:dyDescent="0.3">
      <c r="A1274" s="77" t="s">
        <v>103455</v>
      </c>
      <c r="B1274" s="28" t="s">
        <v>30114</v>
      </c>
      <c r="C1274" s="28" t="s">
        <v>30120</v>
      </c>
      <c r="D1274" s="28" t="s">
        <v>30110</v>
      </c>
      <c r="E1274" s="28" t="s">
        <v>30101</v>
      </c>
      <c r="F1274" s="28" t="str">
        <f>A1274&amp;IF(Lookups!$B$1454="Cymraeg",C1274,B1274)&amp;D1274&amp;E1274</f>
        <v>River Wye/ Afon GwyGeneral cropping700to900DrainedArGr</v>
      </c>
      <c r="G1274" s="28">
        <v>0.43</v>
      </c>
      <c r="H1274" s="28">
        <v>4</v>
      </c>
      <c r="I1274" s="34"/>
      <c r="J1274" s="34"/>
      <c r="K1274" s="34"/>
      <c r="L1274" s="34"/>
      <c r="M1274" s="34"/>
      <c r="N1274" s="34"/>
      <c r="O1274" s="34"/>
      <c r="P1274" s="88"/>
    </row>
    <row r="1275" spans="1:16" x14ac:dyDescent="0.3">
      <c r="A1275" s="77" t="s">
        <v>103455</v>
      </c>
      <c r="B1275" s="28" t="s">
        <v>30114</v>
      </c>
      <c r="C1275" s="28" t="s">
        <v>30120</v>
      </c>
      <c r="D1275" s="28" t="s">
        <v>30111</v>
      </c>
      <c r="E1275" s="28" t="s">
        <v>30095</v>
      </c>
      <c r="F1275" s="28" t="str">
        <f>A1275&amp;IF(Lookups!$B$1454="Cymraeg",C1275,B1275)&amp;D1275&amp;E1275</f>
        <v>River Wye/ Afon GwyGeneral cropping900to1200FreeDrain</v>
      </c>
      <c r="G1275" s="28">
        <v>0.14000000000000001</v>
      </c>
      <c r="H1275" s="28">
        <v>7.14</v>
      </c>
      <c r="I1275" s="34"/>
      <c r="J1275" s="34"/>
      <c r="K1275" s="34"/>
      <c r="L1275" s="34"/>
      <c r="M1275" s="34"/>
      <c r="N1275" s="34"/>
      <c r="O1275" s="34"/>
      <c r="P1275" s="88"/>
    </row>
    <row r="1276" spans="1:16" x14ac:dyDescent="0.3">
      <c r="A1276" s="77" t="s">
        <v>103455</v>
      </c>
      <c r="B1276" s="28" t="s">
        <v>30114</v>
      </c>
      <c r="C1276" s="28" t="s">
        <v>30120</v>
      </c>
      <c r="D1276" s="28" t="s">
        <v>30111</v>
      </c>
      <c r="E1276" s="28" t="s">
        <v>30098</v>
      </c>
      <c r="F1276" s="28" t="str">
        <f>A1276&amp;IF(Lookups!$B$1454="Cymraeg",C1276,B1276)&amp;D1276&amp;E1276</f>
        <v>River Wye/ Afon GwyGeneral cropping900to1200DrainedAr</v>
      </c>
      <c r="G1276" s="28">
        <v>0.32</v>
      </c>
      <c r="H1276" s="28">
        <v>6.63</v>
      </c>
      <c r="I1276" s="34"/>
      <c r="J1276" s="34"/>
      <c r="K1276" s="34"/>
      <c r="L1276" s="34"/>
      <c r="M1276" s="34"/>
      <c r="N1276" s="34"/>
      <c r="O1276" s="34"/>
      <c r="P1276" s="88"/>
    </row>
    <row r="1277" spans="1:16" x14ac:dyDescent="0.3">
      <c r="A1277" s="77" t="s">
        <v>103455</v>
      </c>
      <c r="B1277" s="28" t="s">
        <v>30114</v>
      </c>
      <c r="C1277" s="28" t="s">
        <v>30120</v>
      </c>
      <c r="D1277" s="28" t="s">
        <v>30111</v>
      </c>
      <c r="E1277" s="28" t="s">
        <v>30101</v>
      </c>
      <c r="F1277" s="28" t="str">
        <f>A1277&amp;IF(Lookups!$B$1454="Cymraeg",C1277,B1277)&amp;D1277&amp;E1277</f>
        <v>River Wye/ Afon GwyGeneral cropping900to1200DrainedArGr</v>
      </c>
      <c r="G1277" s="28">
        <v>0.77</v>
      </c>
      <c r="H1277" s="28">
        <v>5.5</v>
      </c>
      <c r="I1277" s="34"/>
      <c r="J1277" s="34"/>
      <c r="K1277" s="34"/>
      <c r="L1277" s="34"/>
      <c r="M1277" s="34"/>
      <c r="N1277" s="34"/>
      <c r="O1277" s="34"/>
      <c r="P1277" s="88"/>
    </row>
    <row r="1278" spans="1:16" x14ac:dyDescent="0.3">
      <c r="A1278" s="77" t="s">
        <v>103455</v>
      </c>
      <c r="B1278" s="28" t="s">
        <v>30114</v>
      </c>
      <c r="C1278" s="28" t="s">
        <v>30120</v>
      </c>
      <c r="D1278" s="28" t="s">
        <v>30112</v>
      </c>
      <c r="E1278" s="28" t="s">
        <v>30095</v>
      </c>
      <c r="F1278" s="28" t="str">
        <f>A1278&amp;IF(Lookups!$B$1454="Cymraeg",C1278,B1278)&amp;D1278&amp;E1278</f>
        <v>River Wye/ Afon GwyGeneral cropping1200to1500FreeDrain</v>
      </c>
      <c r="G1278" s="28">
        <v>0.22</v>
      </c>
      <c r="H1278" s="28">
        <v>7.55</v>
      </c>
      <c r="I1278" s="34"/>
      <c r="J1278" s="34"/>
      <c r="K1278" s="34"/>
      <c r="L1278" s="34"/>
      <c r="M1278" s="34"/>
      <c r="N1278" s="34"/>
      <c r="O1278" s="34"/>
      <c r="P1278" s="88"/>
    </row>
    <row r="1279" spans="1:16" x14ac:dyDescent="0.3">
      <c r="A1279" s="77" t="s">
        <v>103455</v>
      </c>
      <c r="B1279" s="28" t="s">
        <v>30114</v>
      </c>
      <c r="C1279" s="28" t="s">
        <v>30120</v>
      </c>
      <c r="D1279" s="28" t="s">
        <v>30112</v>
      </c>
      <c r="E1279" s="28" t="s">
        <v>30098</v>
      </c>
      <c r="F1279" s="28" t="str">
        <f>A1279&amp;IF(Lookups!$B$1454="Cymraeg",C1279,B1279)&amp;D1279&amp;E1279</f>
        <v>River Wye/ Afon GwyGeneral cropping1200to1500DrainedAr</v>
      </c>
      <c r="G1279" s="28">
        <v>0.53</v>
      </c>
      <c r="H1279" s="28">
        <v>8.16</v>
      </c>
      <c r="I1279" s="34"/>
      <c r="J1279" s="34"/>
      <c r="K1279" s="34"/>
      <c r="L1279" s="34"/>
      <c r="M1279" s="34"/>
      <c r="N1279" s="34"/>
      <c r="O1279" s="34"/>
      <c r="P1279" s="88"/>
    </row>
    <row r="1280" spans="1:16" x14ac:dyDescent="0.3">
      <c r="A1280" s="77" t="s">
        <v>103455</v>
      </c>
      <c r="B1280" s="28" t="s">
        <v>30114</v>
      </c>
      <c r="C1280" s="28" t="s">
        <v>30120</v>
      </c>
      <c r="D1280" s="28" t="s">
        <v>30112</v>
      </c>
      <c r="E1280" s="28" t="s">
        <v>30101</v>
      </c>
      <c r="F1280" s="28" t="str">
        <f>A1280&amp;IF(Lookups!$B$1454="Cymraeg",C1280,B1280)&amp;D1280&amp;E1280</f>
        <v>River Wye/ Afon GwyGeneral cropping1200to1500DrainedArGr</v>
      </c>
      <c r="G1280" s="28">
        <v>1.19</v>
      </c>
      <c r="H1280" s="28">
        <v>7.42</v>
      </c>
      <c r="I1280" s="34"/>
      <c r="J1280" s="34"/>
      <c r="K1280" s="34"/>
      <c r="L1280" s="34"/>
      <c r="M1280" s="34"/>
      <c r="N1280" s="34"/>
      <c r="O1280" s="34"/>
      <c r="P1280" s="88"/>
    </row>
    <row r="1281" spans="1:16" x14ac:dyDescent="0.3">
      <c r="A1281" s="77" t="s">
        <v>103455</v>
      </c>
      <c r="B1281" s="28" t="s">
        <v>30114</v>
      </c>
      <c r="C1281" s="28" t="s">
        <v>30120</v>
      </c>
      <c r="D1281" s="28" t="s">
        <v>30113</v>
      </c>
      <c r="E1281" s="28" t="s">
        <v>30095</v>
      </c>
      <c r="F1281" s="28" t="str">
        <f>A1281&amp;IF(Lookups!$B$1454="Cymraeg",C1281,B1281)&amp;D1281&amp;E1281</f>
        <v>River Wye/ Afon GwyGeneral croppingOver1500FreeDrain</v>
      </c>
      <c r="G1281" s="28">
        <v>0.37</v>
      </c>
      <c r="H1281" s="28">
        <v>7.51</v>
      </c>
      <c r="I1281" s="34"/>
      <c r="J1281" s="34"/>
      <c r="K1281" s="34"/>
      <c r="L1281" s="34"/>
      <c r="M1281" s="34"/>
      <c r="N1281" s="34"/>
      <c r="O1281" s="34"/>
      <c r="P1281" s="88"/>
    </row>
    <row r="1282" spans="1:16" x14ac:dyDescent="0.3">
      <c r="A1282" s="77" t="s">
        <v>103455</v>
      </c>
      <c r="B1282" s="28" t="s">
        <v>30114</v>
      </c>
      <c r="C1282" s="28" t="s">
        <v>30120</v>
      </c>
      <c r="D1282" s="28" t="s">
        <v>30113</v>
      </c>
      <c r="E1282" s="28" t="s">
        <v>30098</v>
      </c>
      <c r="F1282" s="28" t="str">
        <f>A1282&amp;IF(Lookups!$B$1454="Cymraeg",C1282,B1282)&amp;D1282&amp;E1282</f>
        <v>River Wye/ Afon GwyGeneral croppingOver1500DrainedAr</v>
      </c>
      <c r="G1282" s="28">
        <v>0.72</v>
      </c>
      <c r="H1282" s="28">
        <v>9.4600000000000009</v>
      </c>
      <c r="I1282" s="34"/>
      <c r="J1282" s="34"/>
      <c r="K1282" s="34"/>
      <c r="L1282" s="34"/>
      <c r="M1282" s="34"/>
      <c r="N1282" s="34"/>
      <c r="O1282" s="34"/>
      <c r="P1282" s="88"/>
    </row>
    <row r="1283" spans="1:16" x14ac:dyDescent="0.3">
      <c r="A1283" s="77" t="s">
        <v>103455</v>
      </c>
      <c r="B1283" s="28" t="s">
        <v>30114</v>
      </c>
      <c r="C1283" s="28" t="s">
        <v>30120</v>
      </c>
      <c r="D1283" s="28" t="s">
        <v>30113</v>
      </c>
      <c r="E1283" s="28" t="s">
        <v>30101</v>
      </c>
      <c r="F1283" s="28" t="str">
        <f>A1283&amp;IF(Lookups!$B$1454="Cymraeg",C1283,B1283)&amp;D1283&amp;E1283</f>
        <v>River Wye/ Afon GwyGeneral croppingOver1500DrainedArGr</v>
      </c>
      <c r="G1283" s="28">
        <v>2.0099999999999998</v>
      </c>
      <c r="H1283" s="28">
        <v>9.92</v>
      </c>
      <c r="I1283" s="34"/>
      <c r="J1283" s="34"/>
      <c r="K1283" s="34"/>
      <c r="L1283" s="34"/>
      <c r="M1283" s="34"/>
      <c r="N1283" s="34"/>
      <c r="O1283" s="34"/>
      <c r="P1283" s="88"/>
    </row>
    <row r="1284" spans="1:16" x14ac:dyDescent="0.3">
      <c r="A1284" s="77" t="s">
        <v>103455</v>
      </c>
      <c r="B1284" s="28" t="s">
        <v>52</v>
      </c>
      <c r="C1284" s="28" t="s">
        <v>30121</v>
      </c>
      <c r="D1284" s="28" t="s">
        <v>30163</v>
      </c>
      <c r="E1284" s="28" t="s">
        <v>30095</v>
      </c>
      <c r="F1284" s="28" t="str">
        <f>A1284&amp;IF(Lookups!$B$1454="Cymraeg",C1284,B1284)&amp;D1284&amp;E1284</f>
        <v>River Wye/ Afon GwyHorticulture600to700FreeDrain</v>
      </c>
      <c r="G1284" s="28">
        <v>0.03</v>
      </c>
      <c r="H1284" s="28">
        <v>6.44</v>
      </c>
      <c r="I1284" s="34"/>
      <c r="J1284" s="34"/>
      <c r="K1284" s="34"/>
      <c r="L1284" s="34"/>
      <c r="M1284" s="34"/>
      <c r="N1284" s="34"/>
      <c r="O1284" s="34"/>
      <c r="P1284" s="88"/>
    </row>
    <row r="1285" spans="1:16" x14ac:dyDescent="0.3">
      <c r="A1285" s="77" t="s">
        <v>103455</v>
      </c>
      <c r="B1285" s="28" t="s">
        <v>52</v>
      </c>
      <c r="C1285" s="28" t="s">
        <v>30121</v>
      </c>
      <c r="D1285" s="28" t="s">
        <v>30163</v>
      </c>
      <c r="E1285" s="28" t="s">
        <v>30098</v>
      </c>
      <c r="F1285" s="28" t="str">
        <f>A1285&amp;IF(Lookups!$B$1454="Cymraeg",C1285,B1285)&amp;D1285&amp;E1285</f>
        <v>River Wye/ Afon GwyHorticulture600to700DrainedAr</v>
      </c>
      <c r="G1285" s="28">
        <v>0.1</v>
      </c>
      <c r="H1285" s="28">
        <v>4.55</v>
      </c>
      <c r="I1285" s="34"/>
      <c r="J1285" s="34"/>
      <c r="K1285" s="34"/>
      <c r="L1285" s="34"/>
      <c r="M1285" s="34"/>
      <c r="N1285" s="34"/>
      <c r="O1285" s="34"/>
      <c r="P1285" s="88"/>
    </row>
    <row r="1286" spans="1:16" x14ac:dyDescent="0.3">
      <c r="A1286" s="77" t="s">
        <v>103455</v>
      </c>
      <c r="B1286" s="28" t="s">
        <v>52</v>
      </c>
      <c r="C1286" s="28" t="s">
        <v>30121</v>
      </c>
      <c r="D1286" s="28" t="s">
        <v>30163</v>
      </c>
      <c r="E1286" s="28" t="s">
        <v>30101</v>
      </c>
      <c r="F1286" s="28" t="str">
        <f>A1286&amp;IF(Lookups!$B$1454="Cymraeg",C1286,B1286)&amp;D1286&amp;E1286</f>
        <v>River Wye/ Afon GwyHorticulture600to700DrainedArGr</v>
      </c>
      <c r="G1286" s="28">
        <v>0.26</v>
      </c>
      <c r="H1286" s="28">
        <v>4.42</v>
      </c>
      <c r="I1286" s="34"/>
      <c r="J1286" s="34"/>
      <c r="K1286" s="34"/>
      <c r="L1286" s="34"/>
      <c r="M1286" s="34"/>
      <c r="N1286" s="34"/>
      <c r="O1286" s="34"/>
      <c r="P1286" s="88"/>
    </row>
    <row r="1287" spans="1:16" x14ac:dyDescent="0.3">
      <c r="A1287" s="77" t="s">
        <v>103455</v>
      </c>
      <c r="B1287" s="28" t="s">
        <v>52</v>
      </c>
      <c r="C1287" s="28" t="s">
        <v>30121</v>
      </c>
      <c r="D1287" s="28" t="s">
        <v>30110</v>
      </c>
      <c r="E1287" s="28" t="s">
        <v>30095</v>
      </c>
      <c r="F1287" s="28" t="str">
        <f>A1287&amp;IF(Lookups!$B$1454="Cymraeg",C1287,B1287)&amp;D1287&amp;E1287</f>
        <v>River Wye/ Afon GwyHorticulture700to900FreeDrain</v>
      </c>
      <c r="G1287" s="28">
        <v>0.09</v>
      </c>
      <c r="H1287" s="28">
        <v>8</v>
      </c>
      <c r="I1287" s="34"/>
      <c r="J1287" s="34"/>
      <c r="K1287" s="34"/>
      <c r="L1287" s="34"/>
      <c r="M1287" s="34"/>
      <c r="N1287" s="34"/>
      <c r="O1287" s="34"/>
      <c r="P1287" s="88"/>
    </row>
    <row r="1288" spans="1:16" x14ac:dyDescent="0.3">
      <c r="A1288" s="77" t="s">
        <v>103455</v>
      </c>
      <c r="B1288" s="28" t="s">
        <v>52</v>
      </c>
      <c r="C1288" s="28" t="s">
        <v>30121</v>
      </c>
      <c r="D1288" s="28" t="s">
        <v>30110</v>
      </c>
      <c r="E1288" s="28" t="s">
        <v>30098</v>
      </c>
      <c r="F1288" s="28" t="str">
        <f>A1288&amp;IF(Lookups!$B$1454="Cymraeg",C1288,B1288)&amp;D1288&amp;E1288</f>
        <v>River Wye/ Afon GwyHorticulture700to900DrainedAr</v>
      </c>
      <c r="G1288" s="28">
        <v>0.22</v>
      </c>
      <c r="H1288" s="28">
        <v>6.09</v>
      </c>
      <c r="I1288" s="34"/>
      <c r="J1288" s="34"/>
      <c r="K1288" s="34"/>
      <c r="L1288" s="34"/>
      <c r="M1288" s="34"/>
      <c r="N1288" s="34"/>
      <c r="O1288" s="34"/>
      <c r="P1288" s="88"/>
    </row>
    <row r="1289" spans="1:16" x14ac:dyDescent="0.3">
      <c r="A1289" s="77" t="s">
        <v>103455</v>
      </c>
      <c r="B1289" s="28" t="s">
        <v>52</v>
      </c>
      <c r="C1289" s="28" t="s">
        <v>30121</v>
      </c>
      <c r="D1289" s="28" t="s">
        <v>30110</v>
      </c>
      <c r="E1289" s="28" t="s">
        <v>30101</v>
      </c>
      <c r="F1289" s="28" t="str">
        <f>A1289&amp;IF(Lookups!$B$1454="Cymraeg",C1289,B1289)&amp;D1289&amp;E1289</f>
        <v>River Wye/ Afon GwyHorticulture700to900DrainedArGr</v>
      </c>
      <c r="G1289" s="28">
        <v>0.46</v>
      </c>
      <c r="H1289" s="28">
        <v>5.09</v>
      </c>
      <c r="I1289" s="34"/>
      <c r="J1289" s="34"/>
      <c r="K1289" s="34"/>
      <c r="L1289" s="34"/>
      <c r="M1289" s="34"/>
      <c r="N1289" s="34"/>
      <c r="O1289" s="34"/>
      <c r="P1289" s="88"/>
    </row>
    <row r="1290" spans="1:16" x14ac:dyDescent="0.3">
      <c r="A1290" s="77" t="s">
        <v>103455</v>
      </c>
      <c r="B1290" s="28" t="s">
        <v>52</v>
      </c>
      <c r="C1290" s="28" t="s">
        <v>30121</v>
      </c>
      <c r="D1290" s="28" t="s">
        <v>30111</v>
      </c>
      <c r="E1290" s="28" t="s">
        <v>30095</v>
      </c>
      <c r="F1290" s="28" t="str">
        <f>A1290&amp;IF(Lookups!$B$1454="Cymraeg",C1290,B1290)&amp;D1290&amp;E1290</f>
        <v>River Wye/ Afon GwyHorticulture900to1200FreeDrain</v>
      </c>
      <c r="G1290" s="28">
        <v>0.16</v>
      </c>
      <c r="H1290" s="28">
        <v>8.9700000000000006</v>
      </c>
      <c r="I1290" s="34"/>
      <c r="J1290" s="34"/>
      <c r="K1290" s="34"/>
      <c r="L1290" s="34"/>
      <c r="M1290" s="34"/>
      <c r="N1290" s="34"/>
      <c r="O1290" s="34"/>
      <c r="P1290" s="88"/>
    </row>
    <row r="1291" spans="1:16" x14ac:dyDescent="0.3">
      <c r="A1291" s="77" t="s">
        <v>103455</v>
      </c>
      <c r="B1291" s="28" t="s">
        <v>52</v>
      </c>
      <c r="C1291" s="28" t="s">
        <v>30121</v>
      </c>
      <c r="D1291" s="28" t="s">
        <v>30111</v>
      </c>
      <c r="E1291" s="28" t="s">
        <v>30098</v>
      </c>
      <c r="F1291" s="28" t="str">
        <f>A1291&amp;IF(Lookups!$B$1454="Cymraeg",C1291,B1291)&amp;D1291&amp;E1291</f>
        <v>River Wye/ Afon GwyHorticulture900to1200DrainedAr</v>
      </c>
      <c r="G1291" s="28">
        <v>0.43</v>
      </c>
      <c r="H1291" s="28">
        <v>8.11</v>
      </c>
      <c r="I1291" s="34"/>
      <c r="J1291" s="34"/>
      <c r="K1291" s="34"/>
      <c r="L1291" s="34"/>
      <c r="M1291" s="34"/>
      <c r="N1291" s="34"/>
      <c r="O1291" s="34"/>
      <c r="P1291" s="88"/>
    </row>
    <row r="1292" spans="1:16" x14ac:dyDescent="0.3">
      <c r="A1292" s="77" t="s">
        <v>103455</v>
      </c>
      <c r="B1292" s="28" t="s">
        <v>52</v>
      </c>
      <c r="C1292" s="28" t="s">
        <v>30121</v>
      </c>
      <c r="D1292" s="28" t="s">
        <v>30111</v>
      </c>
      <c r="E1292" s="28" t="s">
        <v>30101</v>
      </c>
      <c r="F1292" s="28" t="str">
        <f>A1292&amp;IF(Lookups!$B$1454="Cymraeg",C1292,B1292)&amp;D1292&amp;E1292</f>
        <v>River Wye/ Afon GwyHorticulture900to1200DrainedArGr</v>
      </c>
      <c r="G1292" s="28">
        <v>0.82</v>
      </c>
      <c r="H1292" s="28">
        <v>6.69</v>
      </c>
      <c r="I1292" s="34"/>
      <c r="J1292" s="34"/>
      <c r="K1292" s="34"/>
      <c r="L1292" s="34"/>
      <c r="M1292" s="34"/>
      <c r="N1292" s="34"/>
      <c r="O1292" s="34"/>
      <c r="P1292" s="88"/>
    </row>
    <row r="1293" spans="1:16" x14ac:dyDescent="0.3">
      <c r="A1293" s="77" t="s">
        <v>103455</v>
      </c>
      <c r="B1293" s="28" t="s">
        <v>52</v>
      </c>
      <c r="C1293" s="28" t="s">
        <v>30121</v>
      </c>
      <c r="D1293" s="28" t="s">
        <v>30112</v>
      </c>
      <c r="E1293" s="28" t="s">
        <v>30095</v>
      </c>
      <c r="F1293" s="28" t="str">
        <f>A1293&amp;IF(Lookups!$B$1454="Cymraeg",C1293,B1293)&amp;D1293&amp;E1293</f>
        <v>River Wye/ Afon GwyHorticulture1200to1500FreeDrain</v>
      </c>
      <c r="G1293" s="28">
        <v>0.24</v>
      </c>
      <c r="H1293" s="28">
        <v>9.5399999999999991</v>
      </c>
      <c r="I1293" s="34"/>
      <c r="J1293" s="34"/>
      <c r="K1293" s="34"/>
      <c r="L1293" s="34"/>
      <c r="M1293" s="34"/>
      <c r="N1293" s="34"/>
      <c r="O1293" s="34"/>
      <c r="P1293" s="88"/>
    </row>
    <row r="1294" spans="1:16" x14ac:dyDescent="0.3">
      <c r="A1294" s="77" t="s">
        <v>103455</v>
      </c>
      <c r="B1294" s="28" t="s">
        <v>52</v>
      </c>
      <c r="C1294" s="28" t="s">
        <v>30121</v>
      </c>
      <c r="D1294" s="28" t="s">
        <v>30112</v>
      </c>
      <c r="E1294" s="28" t="s">
        <v>30098</v>
      </c>
      <c r="F1294" s="28" t="str">
        <f>A1294&amp;IF(Lookups!$B$1454="Cymraeg",C1294,B1294)&amp;D1294&amp;E1294</f>
        <v>River Wye/ Afon GwyHorticulture1200to1500DrainedAr</v>
      </c>
      <c r="G1294" s="28">
        <v>0.71</v>
      </c>
      <c r="H1294" s="28">
        <v>10.06</v>
      </c>
      <c r="I1294" s="34"/>
      <c r="J1294" s="34"/>
      <c r="K1294" s="34"/>
      <c r="L1294" s="34"/>
      <c r="M1294" s="34"/>
      <c r="N1294" s="34"/>
      <c r="O1294" s="34"/>
      <c r="P1294" s="88"/>
    </row>
    <row r="1295" spans="1:16" x14ac:dyDescent="0.3">
      <c r="A1295" s="77" t="s">
        <v>103455</v>
      </c>
      <c r="B1295" s="28" t="s">
        <v>52</v>
      </c>
      <c r="C1295" s="28" t="s">
        <v>30121</v>
      </c>
      <c r="D1295" s="28" t="s">
        <v>30112</v>
      </c>
      <c r="E1295" s="28" t="s">
        <v>30101</v>
      </c>
      <c r="F1295" s="28" t="str">
        <f>A1295&amp;IF(Lookups!$B$1454="Cymraeg",C1295,B1295)&amp;D1295&amp;E1295</f>
        <v>River Wye/ Afon GwyHorticulture1200to1500DrainedArGr</v>
      </c>
      <c r="G1295" s="28">
        <v>1.24</v>
      </c>
      <c r="H1295" s="28">
        <v>8.76</v>
      </c>
      <c r="I1295" s="34"/>
      <c r="J1295" s="34"/>
      <c r="K1295" s="34"/>
      <c r="L1295" s="34"/>
      <c r="M1295" s="34"/>
      <c r="N1295" s="34"/>
      <c r="O1295" s="34"/>
      <c r="P1295" s="88"/>
    </row>
    <row r="1296" spans="1:16" x14ac:dyDescent="0.3">
      <c r="A1296" s="77" t="s">
        <v>103455</v>
      </c>
      <c r="B1296" s="28" t="s">
        <v>52</v>
      </c>
      <c r="C1296" s="28" t="s">
        <v>30121</v>
      </c>
      <c r="D1296" s="28" t="s">
        <v>30113</v>
      </c>
      <c r="E1296" s="28" t="s">
        <v>30095</v>
      </c>
      <c r="F1296" s="28" t="str">
        <f>A1296&amp;IF(Lookups!$B$1454="Cymraeg",C1296,B1296)&amp;D1296&amp;E1296</f>
        <v>River Wye/ Afon GwyHorticultureOver1500FreeDrain</v>
      </c>
      <c r="G1296" s="28">
        <v>0.42</v>
      </c>
      <c r="H1296" s="28">
        <v>9.6199999999999992</v>
      </c>
      <c r="I1296" s="34"/>
      <c r="J1296" s="34"/>
      <c r="K1296" s="34"/>
      <c r="L1296" s="34"/>
      <c r="M1296" s="34"/>
      <c r="N1296" s="34"/>
      <c r="O1296" s="34"/>
      <c r="P1296" s="88"/>
    </row>
    <row r="1297" spans="1:16" x14ac:dyDescent="0.3">
      <c r="A1297" s="77" t="s">
        <v>103455</v>
      </c>
      <c r="B1297" s="28" t="s">
        <v>52</v>
      </c>
      <c r="C1297" s="28" t="s">
        <v>30121</v>
      </c>
      <c r="D1297" s="28" t="s">
        <v>30113</v>
      </c>
      <c r="E1297" s="28" t="s">
        <v>30098</v>
      </c>
      <c r="F1297" s="28" t="str">
        <f>A1297&amp;IF(Lookups!$B$1454="Cymraeg",C1297,B1297)&amp;D1297&amp;E1297</f>
        <v>River Wye/ Afon GwyHorticultureOver1500DrainedAr</v>
      </c>
      <c r="G1297" s="28">
        <v>0.96</v>
      </c>
      <c r="H1297" s="28">
        <v>11.72</v>
      </c>
      <c r="I1297" s="34"/>
      <c r="J1297" s="34"/>
      <c r="K1297" s="34"/>
      <c r="L1297" s="34"/>
      <c r="M1297" s="34"/>
      <c r="N1297" s="34"/>
      <c r="O1297" s="34"/>
      <c r="P1297" s="88"/>
    </row>
    <row r="1298" spans="1:16" x14ac:dyDescent="0.3">
      <c r="A1298" s="77" t="s">
        <v>103455</v>
      </c>
      <c r="B1298" s="28" t="s">
        <v>52</v>
      </c>
      <c r="C1298" s="28" t="s">
        <v>30121</v>
      </c>
      <c r="D1298" s="28" t="s">
        <v>30113</v>
      </c>
      <c r="E1298" s="28" t="s">
        <v>30101</v>
      </c>
      <c r="F1298" s="28" t="str">
        <f>A1298&amp;IF(Lookups!$B$1454="Cymraeg",C1298,B1298)&amp;D1298&amp;E1298</f>
        <v>River Wye/ Afon GwyHorticultureOver1500DrainedArGr</v>
      </c>
      <c r="G1298" s="28">
        <v>2.17</v>
      </c>
      <c r="H1298" s="28">
        <v>11.33</v>
      </c>
      <c r="I1298" s="34"/>
      <c r="J1298" s="34"/>
      <c r="K1298" s="34"/>
      <c r="L1298" s="34"/>
      <c r="M1298" s="34"/>
      <c r="N1298" s="34"/>
      <c r="O1298" s="34"/>
      <c r="P1298" s="88"/>
    </row>
    <row r="1299" spans="1:16" x14ac:dyDescent="0.3">
      <c r="A1299" s="77" t="s">
        <v>103455</v>
      </c>
      <c r="B1299" s="28" t="s">
        <v>30115</v>
      </c>
      <c r="C1299" s="28" t="s">
        <v>30122</v>
      </c>
      <c r="D1299" s="28" t="s">
        <v>30163</v>
      </c>
      <c r="E1299" s="28" t="s">
        <v>30095</v>
      </c>
      <c r="F1299" s="28" t="str">
        <f>A1299&amp;IF(Lookups!$B$1454="Cymraeg",C1299,B1299)&amp;D1299&amp;E1299</f>
        <v>River Wye/ Afon GwyIndoor pig farming600to700FreeDrain</v>
      </c>
      <c r="G1299" s="28">
        <v>7.0000000000000007E-2</v>
      </c>
      <c r="H1299" s="28">
        <v>42.28</v>
      </c>
      <c r="I1299" s="34"/>
      <c r="J1299" s="34"/>
      <c r="K1299" s="34"/>
      <c r="L1299" s="34"/>
      <c r="M1299" s="34"/>
      <c r="N1299" s="34"/>
      <c r="O1299" s="34"/>
      <c r="P1299" s="88"/>
    </row>
    <row r="1300" spans="1:16" x14ac:dyDescent="0.3">
      <c r="A1300" s="77" t="s">
        <v>103455</v>
      </c>
      <c r="B1300" s="28" t="s">
        <v>30115</v>
      </c>
      <c r="C1300" s="28" t="s">
        <v>30122</v>
      </c>
      <c r="D1300" s="28" t="s">
        <v>30163</v>
      </c>
      <c r="E1300" s="28" t="s">
        <v>30098</v>
      </c>
      <c r="F1300" s="28" t="str">
        <f>A1300&amp;IF(Lookups!$B$1454="Cymraeg",C1300,B1300)&amp;D1300&amp;E1300</f>
        <v>River Wye/ Afon GwyIndoor pig farming600to700DrainedAr</v>
      </c>
      <c r="G1300" s="28">
        <v>0.27</v>
      </c>
      <c r="H1300" s="28">
        <v>29.4</v>
      </c>
      <c r="I1300" s="34"/>
      <c r="J1300" s="34"/>
      <c r="K1300" s="34"/>
      <c r="L1300" s="34"/>
      <c r="M1300" s="34"/>
      <c r="N1300" s="34"/>
      <c r="O1300" s="34"/>
      <c r="P1300" s="88"/>
    </row>
    <row r="1301" spans="1:16" x14ac:dyDescent="0.3">
      <c r="A1301" s="77" t="s">
        <v>103455</v>
      </c>
      <c r="B1301" s="28" t="s">
        <v>30115</v>
      </c>
      <c r="C1301" s="28" t="s">
        <v>30122</v>
      </c>
      <c r="D1301" s="28" t="s">
        <v>30163</v>
      </c>
      <c r="E1301" s="28" t="s">
        <v>30101</v>
      </c>
      <c r="F1301" s="28" t="str">
        <f>A1301&amp;IF(Lookups!$B$1454="Cymraeg",C1301,B1301)&amp;D1301&amp;E1301</f>
        <v>River Wye/ Afon GwyIndoor pig farming600to700DrainedArGr</v>
      </c>
      <c r="G1301" s="28">
        <v>0.81</v>
      </c>
      <c r="H1301" s="28">
        <v>27.8</v>
      </c>
      <c r="I1301" s="34"/>
      <c r="J1301" s="34"/>
      <c r="K1301" s="34"/>
      <c r="L1301" s="34"/>
      <c r="M1301" s="34"/>
      <c r="N1301" s="34"/>
      <c r="O1301" s="34"/>
      <c r="P1301" s="88"/>
    </row>
    <row r="1302" spans="1:16" x14ac:dyDescent="0.3">
      <c r="A1302" s="77" t="s">
        <v>103455</v>
      </c>
      <c r="B1302" s="28" t="s">
        <v>30115</v>
      </c>
      <c r="C1302" s="28" t="s">
        <v>30122</v>
      </c>
      <c r="D1302" s="28" t="s">
        <v>30110</v>
      </c>
      <c r="E1302" s="28" t="s">
        <v>30095</v>
      </c>
      <c r="F1302" s="28" t="str">
        <f>A1302&amp;IF(Lookups!$B$1454="Cymraeg",C1302,B1302)&amp;D1302&amp;E1302</f>
        <v>River Wye/ Afon GwyIndoor pig farming700to900FreeDrain</v>
      </c>
      <c r="G1302" s="28">
        <v>0.18</v>
      </c>
      <c r="H1302" s="28">
        <v>51.48</v>
      </c>
      <c r="I1302" s="34"/>
      <c r="J1302" s="34"/>
      <c r="K1302" s="34"/>
      <c r="L1302" s="34"/>
      <c r="M1302" s="34"/>
      <c r="N1302" s="34"/>
      <c r="O1302" s="34"/>
      <c r="P1302" s="88"/>
    </row>
    <row r="1303" spans="1:16" x14ac:dyDescent="0.3">
      <c r="A1303" s="77" t="s">
        <v>103455</v>
      </c>
      <c r="B1303" s="28" t="s">
        <v>30115</v>
      </c>
      <c r="C1303" s="28" t="s">
        <v>30122</v>
      </c>
      <c r="D1303" s="28" t="s">
        <v>30110</v>
      </c>
      <c r="E1303" s="28" t="s">
        <v>30098</v>
      </c>
      <c r="F1303" s="28" t="str">
        <f>A1303&amp;IF(Lookups!$B$1454="Cymraeg",C1303,B1303)&amp;D1303&amp;E1303</f>
        <v>River Wye/ Afon GwyIndoor pig farming700to900DrainedAr</v>
      </c>
      <c r="G1303" s="28">
        <v>0.56000000000000005</v>
      </c>
      <c r="H1303" s="28">
        <v>38.369999999999997</v>
      </c>
      <c r="I1303" s="34"/>
      <c r="J1303" s="34"/>
      <c r="K1303" s="34"/>
      <c r="L1303" s="34"/>
      <c r="M1303" s="34"/>
      <c r="N1303" s="34"/>
      <c r="O1303" s="34"/>
      <c r="P1303" s="88"/>
    </row>
    <row r="1304" spans="1:16" x14ac:dyDescent="0.3">
      <c r="A1304" s="77" t="s">
        <v>103455</v>
      </c>
      <c r="B1304" s="28" t="s">
        <v>30115</v>
      </c>
      <c r="C1304" s="28" t="s">
        <v>30122</v>
      </c>
      <c r="D1304" s="28" t="s">
        <v>30110</v>
      </c>
      <c r="E1304" s="28" t="s">
        <v>30101</v>
      </c>
      <c r="F1304" s="28" t="str">
        <f>A1304&amp;IF(Lookups!$B$1454="Cymraeg",C1304,B1304)&amp;D1304&amp;E1304</f>
        <v>River Wye/ Afon GwyIndoor pig farming700to900DrainedArGr</v>
      </c>
      <c r="G1304" s="28">
        <v>1.2</v>
      </c>
      <c r="H1304" s="28">
        <v>30.63</v>
      </c>
      <c r="I1304" s="34"/>
      <c r="J1304" s="34"/>
      <c r="K1304" s="34"/>
      <c r="L1304" s="34"/>
      <c r="M1304" s="34"/>
      <c r="N1304" s="34"/>
      <c r="O1304" s="34"/>
      <c r="P1304" s="88"/>
    </row>
    <row r="1305" spans="1:16" x14ac:dyDescent="0.3">
      <c r="A1305" s="77" t="s">
        <v>103455</v>
      </c>
      <c r="B1305" s="28" t="s">
        <v>30115</v>
      </c>
      <c r="C1305" s="28" t="s">
        <v>30122</v>
      </c>
      <c r="D1305" s="28" t="s">
        <v>30111</v>
      </c>
      <c r="E1305" s="28" t="s">
        <v>30095</v>
      </c>
      <c r="F1305" s="28" t="str">
        <f>A1305&amp;IF(Lookups!$B$1454="Cymraeg",C1305,B1305)&amp;D1305&amp;E1305</f>
        <v>River Wye/ Afon GwyIndoor pig farming900to1200FreeDrain</v>
      </c>
      <c r="G1305" s="28">
        <v>0.3</v>
      </c>
      <c r="H1305" s="28">
        <v>54.83</v>
      </c>
      <c r="I1305" s="34"/>
      <c r="J1305" s="34"/>
      <c r="K1305" s="34"/>
      <c r="L1305" s="34"/>
      <c r="M1305" s="34"/>
      <c r="N1305" s="34"/>
      <c r="O1305" s="34"/>
      <c r="P1305" s="88"/>
    </row>
    <row r="1306" spans="1:16" x14ac:dyDescent="0.3">
      <c r="A1306" s="77" t="s">
        <v>103455</v>
      </c>
      <c r="B1306" s="28" t="s">
        <v>30115</v>
      </c>
      <c r="C1306" s="28" t="s">
        <v>30122</v>
      </c>
      <c r="D1306" s="28" t="s">
        <v>30111</v>
      </c>
      <c r="E1306" s="28" t="s">
        <v>30098</v>
      </c>
      <c r="F1306" s="28" t="str">
        <f>A1306&amp;IF(Lookups!$B$1454="Cymraeg",C1306,B1306)&amp;D1306&amp;E1306</f>
        <v>River Wye/ Afon GwyIndoor pig farming900to1200DrainedAr</v>
      </c>
      <c r="G1306" s="28">
        <v>1.03</v>
      </c>
      <c r="H1306" s="28">
        <v>47.33</v>
      </c>
      <c r="I1306" s="34"/>
      <c r="J1306" s="34"/>
      <c r="K1306" s="34"/>
      <c r="L1306" s="34"/>
      <c r="M1306" s="34"/>
      <c r="N1306" s="34"/>
      <c r="O1306" s="34"/>
      <c r="P1306" s="88"/>
    </row>
    <row r="1307" spans="1:16" x14ac:dyDescent="0.3">
      <c r="A1307" s="77" t="s">
        <v>103455</v>
      </c>
      <c r="B1307" s="28" t="s">
        <v>30115</v>
      </c>
      <c r="C1307" s="28" t="s">
        <v>30122</v>
      </c>
      <c r="D1307" s="28" t="s">
        <v>30111</v>
      </c>
      <c r="E1307" s="28" t="s">
        <v>30101</v>
      </c>
      <c r="F1307" s="28" t="str">
        <f>A1307&amp;IF(Lookups!$B$1454="Cymraeg",C1307,B1307)&amp;D1307&amp;E1307</f>
        <v>River Wye/ Afon GwyIndoor pig farming900to1200DrainedArGr</v>
      </c>
      <c r="G1307" s="28">
        <v>1.81</v>
      </c>
      <c r="H1307" s="28">
        <v>34.950000000000003</v>
      </c>
      <c r="I1307" s="34"/>
      <c r="J1307" s="34"/>
      <c r="K1307" s="34"/>
      <c r="L1307" s="34"/>
      <c r="M1307" s="34"/>
      <c r="N1307" s="34"/>
      <c r="O1307" s="34"/>
      <c r="P1307" s="88"/>
    </row>
    <row r="1308" spans="1:16" x14ac:dyDescent="0.3">
      <c r="A1308" s="77" t="s">
        <v>103455</v>
      </c>
      <c r="B1308" s="28" t="s">
        <v>30115</v>
      </c>
      <c r="C1308" s="28" t="s">
        <v>30122</v>
      </c>
      <c r="D1308" s="28" t="s">
        <v>30112</v>
      </c>
      <c r="E1308" s="28" t="s">
        <v>30095</v>
      </c>
      <c r="F1308" s="28" t="str">
        <f>A1308&amp;IF(Lookups!$B$1454="Cymraeg",C1308,B1308)&amp;D1308&amp;E1308</f>
        <v>River Wye/ Afon GwyIndoor pig farming1200to1500FreeDrain</v>
      </c>
      <c r="G1308" s="28">
        <v>0.44</v>
      </c>
      <c r="H1308" s="28">
        <v>56.41</v>
      </c>
      <c r="I1308" s="34"/>
      <c r="J1308" s="34"/>
      <c r="K1308" s="34"/>
      <c r="L1308" s="34"/>
      <c r="M1308" s="34"/>
      <c r="N1308" s="34"/>
      <c r="O1308" s="34"/>
      <c r="P1308" s="88"/>
    </row>
    <row r="1309" spans="1:16" x14ac:dyDescent="0.3">
      <c r="A1309" s="77" t="s">
        <v>103455</v>
      </c>
      <c r="B1309" s="28" t="s">
        <v>30115</v>
      </c>
      <c r="C1309" s="28" t="s">
        <v>30122</v>
      </c>
      <c r="D1309" s="28" t="s">
        <v>30112</v>
      </c>
      <c r="E1309" s="28" t="s">
        <v>30098</v>
      </c>
      <c r="F1309" s="28" t="str">
        <f>A1309&amp;IF(Lookups!$B$1454="Cymraeg",C1309,B1309)&amp;D1309&amp;E1309</f>
        <v>River Wye/ Afon GwyIndoor pig farming1200to1500DrainedAr</v>
      </c>
      <c r="G1309" s="28">
        <v>1.64</v>
      </c>
      <c r="H1309" s="28">
        <v>55.14</v>
      </c>
      <c r="I1309" s="34"/>
      <c r="J1309" s="34"/>
      <c r="K1309" s="34"/>
      <c r="L1309" s="34"/>
      <c r="M1309" s="34"/>
      <c r="N1309" s="34"/>
      <c r="O1309" s="34"/>
      <c r="P1309" s="88"/>
    </row>
    <row r="1310" spans="1:16" x14ac:dyDescent="0.3">
      <c r="A1310" s="77" t="s">
        <v>103455</v>
      </c>
      <c r="B1310" s="28" t="s">
        <v>30115</v>
      </c>
      <c r="C1310" s="28" t="s">
        <v>30122</v>
      </c>
      <c r="D1310" s="28" t="s">
        <v>30112</v>
      </c>
      <c r="E1310" s="28" t="s">
        <v>30101</v>
      </c>
      <c r="F1310" s="28" t="str">
        <f>A1310&amp;IF(Lookups!$B$1454="Cymraeg",C1310,B1310)&amp;D1310&amp;E1310</f>
        <v>River Wye/ Afon GwyIndoor pig farming1200to1500DrainedArGr</v>
      </c>
      <c r="G1310" s="28">
        <v>2.4900000000000002</v>
      </c>
      <c r="H1310" s="28">
        <v>40.43</v>
      </c>
      <c r="I1310" s="34"/>
      <c r="J1310" s="34"/>
      <c r="K1310" s="34"/>
      <c r="L1310" s="34"/>
      <c r="M1310" s="34"/>
      <c r="N1310" s="34"/>
      <c r="O1310" s="34"/>
      <c r="P1310" s="88"/>
    </row>
    <row r="1311" spans="1:16" x14ac:dyDescent="0.3">
      <c r="A1311" s="77" t="s">
        <v>103455</v>
      </c>
      <c r="B1311" s="28" t="s">
        <v>30115</v>
      </c>
      <c r="C1311" s="28" t="s">
        <v>30122</v>
      </c>
      <c r="D1311" s="28" t="s">
        <v>30113</v>
      </c>
      <c r="E1311" s="28" t="s">
        <v>30095</v>
      </c>
      <c r="F1311" s="28" t="str">
        <f>A1311&amp;IF(Lookups!$B$1454="Cymraeg",C1311,B1311)&amp;D1311&amp;E1311</f>
        <v>River Wye/ Afon GwyIndoor pig farmingOver1500FreeDrain</v>
      </c>
      <c r="G1311" s="28">
        <v>0.78</v>
      </c>
      <c r="H1311" s="28">
        <v>58.28</v>
      </c>
      <c r="I1311" s="34"/>
      <c r="J1311" s="34"/>
      <c r="K1311" s="34"/>
      <c r="L1311" s="34"/>
      <c r="M1311" s="34"/>
      <c r="N1311" s="34"/>
      <c r="O1311" s="34"/>
      <c r="P1311" s="88"/>
    </row>
    <row r="1312" spans="1:16" x14ac:dyDescent="0.3">
      <c r="A1312" s="77" t="s">
        <v>103455</v>
      </c>
      <c r="B1312" s="28" t="s">
        <v>30115</v>
      </c>
      <c r="C1312" s="28" t="s">
        <v>30122</v>
      </c>
      <c r="D1312" s="28" t="s">
        <v>30113</v>
      </c>
      <c r="E1312" s="28" t="s">
        <v>30098</v>
      </c>
      <c r="F1312" s="28" t="str">
        <f>A1312&amp;IF(Lookups!$B$1454="Cymraeg",C1312,B1312)&amp;D1312&amp;E1312</f>
        <v>River Wye/ Afon GwyIndoor pig farmingOver1500DrainedAr</v>
      </c>
      <c r="G1312" s="28">
        <v>2.19</v>
      </c>
      <c r="H1312" s="28">
        <v>64.45</v>
      </c>
      <c r="I1312" s="34"/>
      <c r="J1312" s="34"/>
      <c r="K1312" s="34"/>
      <c r="L1312" s="34"/>
      <c r="M1312" s="34"/>
      <c r="N1312" s="34"/>
      <c r="O1312" s="34"/>
      <c r="P1312" s="88"/>
    </row>
    <row r="1313" spans="1:16" x14ac:dyDescent="0.3">
      <c r="A1313" s="77" t="s">
        <v>103455</v>
      </c>
      <c r="B1313" s="28" t="s">
        <v>30115</v>
      </c>
      <c r="C1313" s="28" t="s">
        <v>30122</v>
      </c>
      <c r="D1313" s="28" t="s">
        <v>30113</v>
      </c>
      <c r="E1313" s="28" t="s">
        <v>30101</v>
      </c>
      <c r="F1313" s="28" t="str">
        <f>A1313&amp;IF(Lookups!$B$1454="Cymraeg",C1313,B1313)&amp;D1313&amp;E1313</f>
        <v>River Wye/ Afon GwyIndoor pig farmingOver1500DrainedArGr</v>
      </c>
      <c r="G1313" s="28">
        <v>4.2</v>
      </c>
      <c r="H1313" s="28">
        <v>48.22</v>
      </c>
      <c r="I1313" s="34"/>
      <c r="J1313" s="34"/>
      <c r="K1313" s="34"/>
      <c r="L1313" s="34"/>
      <c r="M1313" s="34"/>
      <c r="N1313" s="34"/>
      <c r="O1313" s="34"/>
      <c r="P1313" s="88"/>
    </row>
    <row r="1314" spans="1:16" x14ac:dyDescent="0.3">
      <c r="A1314" s="77" t="s">
        <v>103455</v>
      </c>
      <c r="B1314" s="28" t="s">
        <v>55</v>
      </c>
      <c r="C1314" s="28" t="s">
        <v>30123</v>
      </c>
      <c r="D1314" s="28" t="s">
        <v>30163</v>
      </c>
      <c r="E1314" s="28" t="s">
        <v>30095</v>
      </c>
      <c r="F1314" s="28" t="str">
        <f>A1314&amp;IF(Lookups!$B$1454="Cymraeg",C1314,B1314)&amp;D1314&amp;E1314</f>
        <v>River Wye/ Afon GwyPoultry600to700FreeDrain</v>
      </c>
      <c r="G1314" s="28">
        <v>7.0000000000000007E-2</v>
      </c>
      <c r="H1314" s="28">
        <v>40.39</v>
      </c>
      <c r="I1314" s="34"/>
      <c r="J1314" s="34"/>
      <c r="K1314" s="34"/>
      <c r="L1314" s="34"/>
      <c r="M1314" s="34"/>
      <c r="N1314" s="34"/>
      <c r="O1314" s="34"/>
      <c r="P1314" s="88"/>
    </row>
    <row r="1315" spans="1:16" x14ac:dyDescent="0.3">
      <c r="A1315" s="77" t="s">
        <v>103455</v>
      </c>
      <c r="B1315" s="28" t="s">
        <v>55</v>
      </c>
      <c r="C1315" s="28" t="s">
        <v>30123</v>
      </c>
      <c r="D1315" s="28" t="s">
        <v>30163</v>
      </c>
      <c r="E1315" s="28" t="s">
        <v>30098</v>
      </c>
      <c r="F1315" s="28" t="str">
        <f>A1315&amp;IF(Lookups!$B$1454="Cymraeg",C1315,B1315)&amp;D1315&amp;E1315</f>
        <v>River Wye/ Afon GwyPoultry600to700DrainedAr</v>
      </c>
      <c r="G1315" s="28">
        <v>0.13</v>
      </c>
      <c r="H1315" s="28">
        <v>27.45</v>
      </c>
      <c r="I1315" s="34"/>
      <c r="J1315" s="34"/>
      <c r="K1315" s="34"/>
      <c r="L1315" s="34"/>
      <c r="M1315" s="34"/>
      <c r="N1315" s="34"/>
      <c r="O1315" s="34"/>
      <c r="P1315" s="88"/>
    </row>
    <row r="1316" spans="1:16" x14ac:dyDescent="0.3">
      <c r="A1316" s="77" t="s">
        <v>103455</v>
      </c>
      <c r="B1316" s="28" t="s">
        <v>55</v>
      </c>
      <c r="C1316" s="28" t="s">
        <v>30123</v>
      </c>
      <c r="D1316" s="28" t="s">
        <v>30163</v>
      </c>
      <c r="E1316" s="28" t="s">
        <v>30101</v>
      </c>
      <c r="F1316" s="28" t="str">
        <f>A1316&amp;IF(Lookups!$B$1454="Cymraeg",C1316,B1316)&amp;D1316&amp;E1316</f>
        <v>River Wye/ Afon GwyPoultry600to700DrainedArGr</v>
      </c>
      <c r="G1316" s="28">
        <v>0.57999999999999996</v>
      </c>
      <c r="H1316" s="28">
        <v>23.49</v>
      </c>
      <c r="I1316" s="34"/>
      <c r="J1316" s="34"/>
      <c r="K1316" s="34"/>
      <c r="L1316" s="34"/>
      <c r="M1316" s="34"/>
      <c r="N1316" s="34"/>
      <c r="O1316" s="34"/>
      <c r="P1316" s="88"/>
    </row>
    <row r="1317" spans="1:16" x14ac:dyDescent="0.3">
      <c r="A1317" s="77" t="s">
        <v>103455</v>
      </c>
      <c r="B1317" s="28" t="s">
        <v>55</v>
      </c>
      <c r="C1317" s="28" t="s">
        <v>30123</v>
      </c>
      <c r="D1317" s="28" t="s">
        <v>30110</v>
      </c>
      <c r="E1317" s="28" t="s">
        <v>30095</v>
      </c>
      <c r="F1317" s="28" t="str">
        <f>A1317&amp;IF(Lookups!$B$1454="Cymraeg",C1317,B1317)&amp;D1317&amp;E1317</f>
        <v>River Wye/ Afon GwyPoultry700to900FreeDrain</v>
      </c>
      <c r="G1317" s="28">
        <v>0.14000000000000001</v>
      </c>
      <c r="H1317" s="28">
        <v>49.9</v>
      </c>
      <c r="I1317" s="34"/>
      <c r="J1317" s="34"/>
      <c r="K1317" s="34"/>
      <c r="L1317" s="34"/>
      <c r="M1317" s="34"/>
      <c r="N1317" s="34"/>
      <c r="O1317" s="34"/>
      <c r="P1317" s="88"/>
    </row>
    <row r="1318" spans="1:16" x14ac:dyDescent="0.3">
      <c r="A1318" s="77" t="s">
        <v>103455</v>
      </c>
      <c r="B1318" s="28" t="s">
        <v>55</v>
      </c>
      <c r="C1318" s="28" t="s">
        <v>30123</v>
      </c>
      <c r="D1318" s="28" t="s">
        <v>30110</v>
      </c>
      <c r="E1318" s="28" t="s">
        <v>30098</v>
      </c>
      <c r="F1318" s="28" t="str">
        <f>A1318&amp;IF(Lookups!$B$1454="Cymraeg",C1318,B1318)&amp;D1318&amp;E1318</f>
        <v>River Wye/ Afon GwyPoultry700to900DrainedAr</v>
      </c>
      <c r="G1318" s="28">
        <v>0.25</v>
      </c>
      <c r="H1318" s="28">
        <v>36.92</v>
      </c>
      <c r="I1318" s="34"/>
      <c r="J1318" s="34"/>
      <c r="K1318" s="34"/>
      <c r="L1318" s="34"/>
      <c r="M1318" s="34"/>
      <c r="N1318" s="34"/>
      <c r="O1318" s="34"/>
      <c r="P1318" s="88"/>
    </row>
    <row r="1319" spans="1:16" x14ac:dyDescent="0.3">
      <c r="A1319" s="77" t="s">
        <v>103455</v>
      </c>
      <c r="B1319" s="28" t="s">
        <v>55</v>
      </c>
      <c r="C1319" s="28" t="s">
        <v>30123</v>
      </c>
      <c r="D1319" s="28" t="s">
        <v>30110</v>
      </c>
      <c r="E1319" s="28" t="s">
        <v>30101</v>
      </c>
      <c r="F1319" s="28" t="str">
        <f>A1319&amp;IF(Lookups!$B$1454="Cymraeg",C1319,B1319)&amp;D1319&amp;E1319</f>
        <v>River Wye/ Afon GwyPoultry700to900DrainedArGr</v>
      </c>
      <c r="G1319" s="28">
        <v>0.86</v>
      </c>
      <c r="H1319" s="28">
        <v>26.49</v>
      </c>
      <c r="I1319" s="34"/>
      <c r="J1319" s="34"/>
      <c r="K1319" s="34"/>
      <c r="L1319" s="34"/>
      <c r="M1319" s="34"/>
      <c r="N1319" s="34"/>
      <c r="O1319" s="34"/>
      <c r="P1319" s="88"/>
    </row>
    <row r="1320" spans="1:16" x14ac:dyDescent="0.3">
      <c r="A1320" s="77" t="s">
        <v>103455</v>
      </c>
      <c r="B1320" s="28" t="s">
        <v>55</v>
      </c>
      <c r="C1320" s="28" t="s">
        <v>30123</v>
      </c>
      <c r="D1320" s="28" t="s">
        <v>30111</v>
      </c>
      <c r="E1320" s="28" t="s">
        <v>30095</v>
      </c>
      <c r="F1320" s="28" t="str">
        <f>A1320&amp;IF(Lookups!$B$1454="Cymraeg",C1320,B1320)&amp;D1320&amp;E1320</f>
        <v>River Wye/ Afon GwyPoultry900to1200FreeDrain</v>
      </c>
      <c r="G1320" s="28">
        <v>0.22</v>
      </c>
      <c r="H1320" s="28">
        <v>52.58</v>
      </c>
      <c r="I1320" s="34"/>
      <c r="J1320" s="34"/>
      <c r="K1320" s="34"/>
      <c r="L1320" s="34"/>
      <c r="M1320" s="34"/>
      <c r="N1320" s="34"/>
      <c r="O1320" s="34"/>
      <c r="P1320" s="88"/>
    </row>
    <row r="1321" spans="1:16" x14ac:dyDescent="0.3">
      <c r="A1321" s="77" t="s">
        <v>103455</v>
      </c>
      <c r="B1321" s="28" t="s">
        <v>55</v>
      </c>
      <c r="C1321" s="28" t="s">
        <v>30123</v>
      </c>
      <c r="D1321" s="28" t="s">
        <v>30111</v>
      </c>
      <c r="E1321" s="28" t="s">
        <v>30098</v>
      </c>
      <c r="F1321" s="28" t="str">
        <f>A1321&amp;IF(Lookups!$B$1454="Cymraeg",C1321,B1321)&amp;D1321&amp;E1321</f>
        <v>River Wye/ Afon GwyPoultry900to1200DrainedAr</v>
      </c>
      <c r="G1321" s="28">
        <v>0.43</v>
      </c>
      <c r="H1321" s="28">
        <v>44.84</v>
      </c>
      <c r="I1321" s="34"/>
      <c r="J1321" s="34"/>
      <c r="K1321" s="34"/>
      <c r="L1321" s="34"/>
      <c r="M1321" s="34"/>
      <c r="N1321" s="34"/>
      <c r="O1321" s="34"/>
      <c r="P1321" s="88"/>
    </row>
    <row r="1322" spans="1:16" x14ac:dyDescent="0.3">
      <c r="A1322" s="77" t="s">
        <v>103455</v>
      </c>
      <c r="B1322" s="28" t="s">
        <v>55</v>
      </c>
      <c r="C1322" s="28" t="s">
        <v>30123</v>
      </c>
      <c r="D1322" s="28" t="s">
        <v>30111</v>
      </c>
      <c r="E1322" s="28" t="s">
        <v>30101</v>
      </c>
      <c r="F1322" s="28" t="str">
        <f>A1322&amp;IF(Lookups!$B$1454="Cymraeg",C1322,B1322)&amp;D1322&amp;E1322</f>
        <v>River Wye/ Afon GwyPoultry900to1200DrainedArGr</v>
      </c>
      <c r="G1322" s="28">
        <v>1.37</v>
      </c>
      <c r="H1322" s="28">
        <v>30.58</v>
      </c>
      <c r="I1322" s="34"/>
      <c r="J1322" s="34"/>
      <c r="K1322" s="34"/>
      <c r="L1322" s="34"/>
      <c r="M1322" s="34"/>
      <c r="N1322" s="34"/>
      <c r="O1322" s="34"/>
      <c r="P1322" s="88"/>
    </row>
    <row r="1323" spans="1:16" x14ac:dyDescent="0.3">
      <c r="A1323" s="77" t="s">
        <v>103455</v>
      </c>
      <c r="B1323" s="28" t="s">
        <v>55</v>
      </c>
      <c r="C1323" s="28" t="s">
        <v>30123</v>
      </c>
      <c r="D1323" s="28" t="s">
        <v>30112</v>
      </c>
      <c r="E1323" s="28" t="s">
        <v>30095</v>
      </c>
      <c r="F1323" s="28" t="str">
        <f>A1323&amp;IF(Lookups!$B$1454="Cymraeg",C1323,B1323)&amp;D1323&amp;E1323</f>
        <v>River Wye/ Afon GwyPoultry1200to1500FreeDrain</v>
      </c>
      <c r="G1323" s="28">
        <v>0.31</v>
      </c>
      <c r="H1323" s="28">
        <v>52.99</v>
      </c>
      <c r="I1323" s="34"/>
      <c r="J1323" s="34"/>
      <c r="K1323" s="34"/>
      <c r="L1323" s="34"/>
      <c r="M1323" s="34"/>
      <c r="N1323" s="34"/>
      <c r="O1323" s="34"/>
      <c r="P1323" s="88"/>
    </row>
    <row r="1324" spans="1:16" x14ac:dyDescent="0.3">
      <c r="A1324" s="77" t="s">
        <v>103455</v>
      </c>
      <c r="B1324" s="28" t="s">
        <v>55</v>
      </c>
      <c r="C1324" s="28" t="s">
        <v>30123</v>
      </c>
      <c r="D1324" s="28" t="s">
        <v>30112</v>
      </c>
      <c r="E1324" s="28" t="s">
        <v>30098</v>
      </c>
      <c r="F1324" s="28" t="str">
        <f>A1324&amp;IF(Lookups!$B$1454="Cymraeg",C1324,B1324)&amp;D1324&amp;E1324</f>
        <v>River Wye/ Afon GwyPoultry1200to1500DrainedAr</v>
      </c>
      <c r="G1324" s="28">
        <v>0.66</v>
      </c>
      <c r="H1324" s="28">
        <v>50.52</v>
      </c>
      <c r="I1324" s="34"/>
      <c r="J1324" s="34"/>
      <c r="K1324" s="34"/>
      <c r="L1324" s="34"/>
      <c r="M1324" s="34"/>
      <c r="N1324" s="34"/>
      <c r="O1324" s="34"/>
      <c r="P1324" s="88"/>
    </row>
    <row r="1325" spans="1:16" x14ac:dyDescent="0.3">
      <c r="A1325" s="77" t="s">
        <v>103455</v>
      </c>
      <c r="B1325" s="28" t="s">
        <v>55</v>
      </c>
      <c r="C1325" s="28" t="s">
        <v>30123</v>
      </c>
      <c r="D1325" s="28" t="s">
        <v>30112</v>
      </c>
      <c r="E1325" s="28" t="s">
        <v>30101</v>
      </c>
      <c r="F1325" s="28" t="str">
        <f>A1325&amp;IF(Lookups!$B$1454="Cymraeg",C1325,B1325)&amp;D1325&amp;E1325</f>
        <v>River Wye/ Afon GwyPoultry1200to1500DrainedArGr</v>
      </c>
      <c r="G1325" s="28">
        <v>1.94</v>
      </c>
      <c r="H1325" s="28">
        <v>35.78</v>
      </c>
      <c r="I1325" s="34"/>
      <c r="J1325" s="34"/>
      <c r="K1325" s="34"/>
      <c r="L1325" s="34"/>
      <c r="M1325" s="34"/>
      <c r="N1325" s="34"/>
      <c r="O1325" s="34"/>
      <c r="P1325" s="88"/>
    </row>
    <row r="1326" spans="1:16" x14ac:dyDescent="0.3">
      <c r="A1326" s="77" t="s">
        <v>103455</v>
      </c>
      <c r="B1326" s="28" t="s">
        <v>55</v>
      </c>
      <c r="C1326" s="28" t="s">
        <v>30123</v>
      </c>
      <c r="D1326" s="28" t="s">
        <v>30113</v>
      </c>
      <c r="E1326" s="28" t="s">
        <v>30095</v>
      </c>
      <c r="F1326" s="28" t="str">
        <f>A1326&amp;IF(Lookups!$B$1454="Cymraeg",C1326,B1326)&amp;D1326&amp;E1326</f>
        <v>River Wye/ Afon GwyPoultryOver1500FreeDrain</v>
      </c>
      <c r="G1326" s="28">
        <v>0.5</v>
      </c>
      <c r="H1326" s="28">
        <v>52.71</v>
      </c>
      <c r="I1326" s="34"/>
      <c r="J1326" s="34"/>
      <c r="K1326" s="34"/>
      <c r="L1326" s="34"/>
      <c r="M1326" s="34"/>
      <c r="N1326" s="34"/>
      <c r="O1326" s="34"/>
      <c r="P1326" s="88"/>
    </row>
    <row r="1327" spans="1:16" x14ac:dyDescent="0.3">
      <c r="A1327" s="77" t="s">
        <v>103455</v>
      </c>
      <c r="B1327" s="28" t="s">
        <v>55</v>
      </c>
      <c r="C1327" s="28" t="s">
        <v>30123</v>
      </c>
      <c r="D1327" s="28" t="s">
        <v>30113</v>
      </c>
      <c r="E1327" s="28" t="s">
        <v>30098</v>
      </c>
      <c r="F1327" s="28" t="str">
        <f>A1327&amp;IF(Lookups!$B$1454="Cymraeg",C1327,B1327)&amp;D1327&amp;E1327</f>
        <v>River Wye/ Afon GwyPoultryOver1500DrainedAr</v>
      </c>
      <c r="G1327" s="28">
        <v>0.88</v>
      </c>
      <c r="H1327" s="28">
        <v>57.43</v>
      </c>
      <c r="I1327" s="34"/>
      <c r="J1327" s="34"/>
      <c r="K1327" s="34"/>
      <c r="L1327" s="34"/>
      <c r="M1327" s="34"/>
      <c r="N1327" s="34"/>
      <c r="O1327" s="34"/>
      <c r="P1327" s="88"/>
    </row>
    <row r="1328" spans="1:16" x14ac:dyDescent="0.3">
      <c r="A1328" s="77" t="s">
        <v>103455</v>
      </c>
      <c r="B1328" s="28" t="s">
        <v>55</v>
      </c>
      <c r="C1328" s="28" t="s">
        <v>30123</v>
      </c>
      <c r="D1328" s="28" t="s">
        <v>30113</v>
      </c>
      <c r="E1328" s="28" t="s">
        <v>30101</v>
      </c>
      <c r="F1328" s="28" t="str">
        <f>A1328&amp;IF(Lookups!$B$1454="Cymraeg",C1328,B1328)&amp;D1328&amp;E1328</f>
        <v>River Wye/ Afon GwyPoultryOver1500DrainedArGr</v>
      </c>
      <c r="G1328" s="28">
        <v>2.96</v>
      </c>
      <c r="H1328" s="28">
        <v>42.25</v>
      </c>
      <c r="I1328" s="34"/>
      <c r="J1328" s="34"/>
      <c r="K1328" s="34"/>
      <c r="L1328" s="34"/>
      <c r="M1328" s="34"/>
      <c r="N1328" s="34"/>
      <c r="O1328" s="34"/>
      <c r="P1328" s="88"/>
    </row>
    <row r="1329" spans="1:16" x14ac:dyDescent="0.3">
      <c r="A1329" s="77" t="s">
        <v>103455</v>
      </c>
      <c r="B1329" s="28" t="s">
        <v>56</v>
      </c>
      <c r="C1329" s="28" t="s">
        <v>30406</v>
      </c>
      <c r="D1329" s="28" t="s">
        <v>30163</v>
      </c>
      <c r="E1329" s="28" t="s">
        <v>30095</v>
      </c>
      <c r="F1329" s="28" t="str">
        <f>A1329&amp;IF(Lookups!$B$1454="Cymraeg",C1329,B1329)&amp;D1329&amp;E1329</f>
        <v>River Wye/ Afon GwyDairy600to700FreeDrain</v>
      </c>
      <c r="G1329" s="28">
        <v>0.06</v>
      </c>
      <c r="H1329" s="28">
        <v>7.88</v>
      </c>
      <c r="I1329" s="34"/>
      <c r="J1329" s="34"/>
      <c r="K1329" s="34"/>
      <c r="L1329" s="34"/>
      <c r="M1329" s="34"/>
      <c r="N1329" s="34"/>
      <c r="O1329" s="34"/>
      <c r="P1329" s="88"/>
    </row>
    <row r="1330" spans="1:16" x14ac:dyDescent="0.3">
      <c r="A1330" s="77" t="s">
        <v>103455</v>
      </c>
      <c r="B1330" s="28" t="s">
        <v>56</v>
      </c>
      <c r="C1330" s="28" t="s">
        <v>30406</v>
      </c>
      <c r="D1330" s="28" t="s">
        <v>30163</v>
      </c>
      <c r="E1330" s="28" t="s">
        <v>30098</v>
      </c>
      <c r="F1330" s="28" t="str">
        <f>A1330&amp;IF(Lookups!$B$1454="Cymraeg",C1330,B1330)&amp;D1330&amp;E1330</f>
        <v>River Wye/ Afon GwyDairy600to700DrainedAr</v>
      </c>
      <c r="G1330" s="28">
        <v>7.0000000000000007E-2</v>
      </c>
      <c r="H1330" s="28">
        <v>5.49</v>
      </c>
      <c r="I1330" s="34"/>
      <c r="J1330" s="34"/>
      <c r="K1330" s="34"/>
      <c r="L1330" s="34"/>
      <c r="M1330" s="34"/>
      <c r="N1330" s="34"/>
      <c r="O1330" s="34"/>
      <c r="P1330" s="88"/>
    </row>
    <row r="1331" spans="1:16" x14ac:dyDescent="0.3">
      <c r="A1331" s="77" t="s">
        <v>103455</v>
      </c>
      <c r="B1331" s="28" t="s">
        <v>56</v>
      </c>
      <c r="C1331" s="28" t="s">
        <v>30406</v>
      </c>
      <c r="D1331" s="28" t="s">
        <v>30163</v>
      </c>
      <c r="E1331" s="28" t="s">
        <v>30101</v>
      </c>
      <c r="F1331" s="28" t="str">
        <f>A1331&amp;IF(Lookups!$B$1454="Cymraeg",C1331,B1331)&amp;D1331&amp;E1331</f>
        <v>River Wye/ Afon GwyDairy600to700DrainedArGr</v>
      </c>
      <c r="G1331" s="28">
        <v>0.37</v>
      </c>
      <c r="H1331" s="28">
        <v>6.08</v>
      </c>
      <c r="I1331" s="34"/>
      <c r="J1331" s="34"/>
      <c r="K1331" s="34"/>
      <c r="L1331" s="34"/>
      <c r="M1331" s="34"/>
      <c r="N1331" s="34"/>
      <c r="O1331" s="34"/>
      <c r="P1331" s="88"/>
    </row>
    <row r="1332" spans="1:16" x14ac:dyDescent="0.3">
      <c r="A1332" s="77" t="s">
        <v>103455</v>
      </c>
      <c r="B1332" s="28" t="s">
        <v>56</v>
      </c>
      <c r="C1332" s="28" t="s">
        <v>30406</v>
      </c>
      <c r="D1332" s="28" t="s">
        <v>30110</v>
      </c>
      <c r="E1332" s="28" t="s">
        <v>30095</v>
      </c>
      <c r="F1332" s="28" t="str">
        <f>A1332&amp;IF(Lookups!$B$1454="Cymraeg",C1332,B1332)&amp;D1332&amp;E1332</f>
        <v>River Wye/ Afon GwyDairy700to900FreeDrain</v>
      </c>
      <c r="G1332" s="28">
        <v>0.1</v>
      </c>
      <c r="H1332" s="28">
        <v>11.03</v>
      </c>
      <c r="I1332" s="34"/>
      <c r="J1332" s="34"/>
      <c r="K1332" s="34"/>
      <c r="L1332" s="34"/>
      <c r="M1332" s="34"/>
      <c r="N1332" s="34"/>
      <c r="O1332" s="34"/>
      <c r="P1332" s="88"/>
    </row>
    <row r="1333" spans="1:16" x14ac:dyDescent="0.3">
      <c r="A1333" s="77" t="s">
        <v>103455</v>
      </c>
      <c r="B1333" s="28" t="s">
        <v>56</v>
      </c>
      <c r="C1333" s="28" t="s">
        <v>30406</v>
      </c>
      <c r="D1333" s="28" t="s">
        <v>30110</v>
      </c>
      <c r="E1333" s="28" t="s">
        <v>30098</v>
      </c>
      <c r="F1333" s="28" t="str">
        <f>A1333&amp;IF(Lookups!$B$1454="Cymraeg",C1333,B1333)&amp;D1333&amp;E1333</f>
        <v>River Wye/ Afon GwyDairy700to900DrainedAr</v>
      </c>
      <c r="G1333" s="28">
        <v>0.13</v>
      </c>
      <c r="H1333" s="28">
        <v>8.7799999999999994</v>
      </c>
      <c r="I1333" s="34"/>
      <c r="J1333" s="34"/>
      <c r="K1333" s="34"/>
      <c r="L1333" s="34"/>
      <c r="M1333" s="34"/>
      <c r="N1333" s="34"/>
      <c r="O1333" s="34"/>
      <c r="P1333" s="88"/>
    </row>
    <row r="1334" spans="1:16" x14ac:dyDescent="0.3">
      <c r="A1334" s="77" t="s">
        <v>103455</v>
      </c>
      <c r="B1334" s="28" t="s">
        <v>56</v>
      </c>
      <c r="C1334" s="28" t="s">
        <v>30406</v>
      </c>
      <c r="D1334" s="28" t="s">
        <v>30110</v>
      </c>
      <c r="E1334" s="28" t="s">
        <v>30101</v>
      </c>
      <c r="F1334" s="28" t="str">
        <f>A1334&amp;IF(Lookups!$B$1454="Cymraeg",C1334,B1334)&amp;D1334&amp;E1334</f>
        <v>River Wye/ Afon GwyDairy700to900DrainedArGr</v>
      </c>
      <c r="G1334" s="28">
        <v>0.6</v>
      </c>
      <c r="H1334" s="28">
        <v>7.98</v>
      </c>
      <c r="I1334" s="34"/>
      <c r="J1334" s="34"/>
      <c r="K1334" s="34"/>
      <c r="L1334" s="34"/>
      <c r="M1334" s="34"/>
      <c r="N1334" s="34"/>
      <c r="O1334" s="34"/>
      <c r="P1334" s="88"/>
    </row>
    <row r="1335" spans="1:16" x14ac:dyDescent="0.3">
      <c r="A1335" s="77" t="s">
        <v>103455</v>
      </c>
      <c r="B1335" s="28" t="s">
        <v>56</v>
      </c>
      <c r="C1335" s="28" t="s">
        <v>30406</v>
      </c>
      <c r="D1335" s="28" t="s">
        <v>30111</v>
      </c>
      <c r="E1335" s="28" t="s">
        <v>30095</v>
      </c>
      <c r="F1335" s="28" t="str">
        <f>A1335&amp;IF(Lookups!$B$1454="Cymraeg",C1335,B1335)&amp;D1335&amp;E1335</f>
        <v>River Wye/ Afon GwyDairy900to1200FreeDrain</v>
      </c>
      <c r="G1335" s="28">
        <v>0.17</v>
      </c>
      <c r="H1335" s="28">
        <v>11.85</v>
      </c>
      <c r="I1335" s="34"/>
      <c r="J1335" s="34"/>
      <c r="K1335" s="34"/>
      <c r="L1335" s="34"/>
      <c r="M1335" s="34"/>
      <c r="N1335" s="34"/>
      <c r="O1335" s="34"/>
      <c r="P1335" s="88"/>
    </row>
    <row r="1336" spans="1:16" x14ac:dyDescent="0.3">
      <c r="A1336" s="77" t="s">
        <v>103455</v>
      </c>
      <c r="B1336" s="28" t="s">
        <v>56</v>
      </c>
      <c r="C1336" s="28" t="s">
        <v>30406</v>
      </c>
      <c r="D1336" s="28" t="s">
        <v>30111</v>
      </c>
      <c r="E1336" s="28" t="s">
        <v>30098</v>
      </c>
      <c r="F1336" s="28" t="str">
        <f>A1336&amp;IF(Lookups!$B$1454="Cymraeg",C1336,B1336)&amp;D1336&amp;E1336</f>
        <v>River Wye/ Afon GwyDairy900to1200DrainedAr</v>
      </c>
      <c r="G1336" s="28">
        <v>0.23</v>
      </c>
      <c r="H1336" s="28">
        <v>11.28</v>
      </c>
      <c r="I1336" s="34"/>
      <c r="J1336" s="34"/>
      <c r="K1336" s="34"/>
      <c r="L1336" s="34"/>
      <c r="M1336" s="34"/>
      <c r="N1336" s="34"/>
      <c r="O1336" s="34"/>
      <c r="P1336" s="88"/>
    </row>
    <row r="1337" spans="1:16" x14ac:dyDescent="0.3">
      <c r="A1337" s="77" t="s">
        <v>103455</v>
      </c>
      <c r="B1337" s="28" t="s">
        <v>56</v>
      </c>
      <c r="C1337" s="28" t="s">
        <v>30406</v>
      </c>
      <c r="D1337" s="28" t="s">
        <v>30111</v>
      </c>
      <c r="E1337" s="28" t="s">
        <v>30101</v>
      </c>
      <c r="F1337" s="28" t="str">
        <f>A1337&amp;IF(Lookups!$B$1454="Cymraeg",C1337,B1337)&amp;D1337&amp;E1337</f>
        <v>River Wye/ Afon GwyDairy900to1200DrainedArGr</v>
      </c>
      <c r="G1337" s="28">
        <v>1.03</v>
      </c>
      <c r="H1337" s="28">
        <v>11.56</v>
      </c>
      <c r="I1337" s="34"/>
      <c r="J1337" s="34"/>
      <c r="K1337" s="34"/>
      <c r="L1337" s="34"/>
      <c r="M1337" s="34"/>
      <c r="N1337" s="34"/>
      <c r="O1337" s="34"/>
      <c r="P1337" s="88"/>
    </row>
    <row r="1338" spans="1:16" x14ac:dyDescent="0.3">
      <c r="A1338" s="77" t="s">
        <v>103455</v>
      </c>
      <c r="B1338" s="28" t="s">
        <v>56</v>
      </c>
      <c r="C1338" s="28" t="s">
        <v>30406</v>
      </c>
      <c r="D1338" s="28" t="s">
        <v>30112</v>
      </c>
      <c r="E1338" s="28" t="s">
        <v>30095</v>
      </c>
      <c r="F1338" s="28" t="str">
        <f>A1338&amp;IF(Lookups!$B$1454="Cymraeg",C1338,B1338)&amp;D1338&amp;E1338</f>
        <v>River Wye/ Afon GwyDairy1200to1500FreeDrain</v>
      </c>
      <c r="G1338" s="28">
        <v>0.24</v>
      </c>
      <c r="H1338" s="28">
        <v>11.78</v>
      </c>
      <c r="I1338" s="34"/>
      <c r="J1338" s="34"/>
      <c r="K1338" s="34"/>
      <c r="L1338" s="34"/>
      <c r="M1338" s="34"/>
      <c r="N1338" s="34"/>
      <c r="O1338" s="34"/>
      <c r="P1338" s="88"/>
    </row>
    <row r="1339" spans="1:16" x14ac:dyDescent="0.3">
      <c r="A1339" s="77" t="s">
        <v>103455</v>
      </c>
      <c r="B1339" s="28" t="s">
        <v>56</v>
      </c>
      <c r="C1339" s="28" t="s">
        <v>30406</v>
      </c>
      <c r="D1339" s="28" t="s">
        <v>30112</v>
      </c>
      <c r="E1339" s="28" t="s">
        <v>30098</v>
      </c>
      <c r="F1339" s="28" t="str">
        <f>A1339&amp;IF(Lookups!$B$1454="Cymraeg",C1339,B1339)&amp;D1339&amp;E1339</f>
        <v>River Wye/ Afon GwyDairy1200to1500DrainedAr</v>
      </c>
      <c r="G1339" s="28">
        <v>0.37</v>
      </c>
      <c r="H1339" s="28">
        <v>13.12</v>
      </c>
      <c r="I1339" s="34"/>
      <c r="J1339" s="34"/>
      <c r="K1339" s="34"/>
      <c r="L1339" s="34"/>
      <c r="M1339" s="34"/>
      <c r="N1339" s="34"/>
      <c r="O1339" s="34"/>
      <c r="P1339" s="88"/>
    </row>
    <row r="1340" spans="1:16" x14ac:dyDescent="0.3">
      <c r="A1340" s="77" t="s">
        <v>103455</v>
      </c>
      <c r="B1340" s="28" t="s">
        <v>56</v>
      </c>
      <c r="C1340" s="28" t="s">
        <v>30406</v>
      </c>
      <c r="D1340" s="28" t="s">
        <v>30112</v>
      </c>
      <c r="E1340" s="28" t="s">
        <v>30101</v>
      </c>
      <c r="F1340" s="28" t="str">
        <f>A1340&amp;IF(Lookups!$B$1454="Cymraeg",C1340,B1340)&amp;D1340&amp;E1340</f>
        <v>River Wye/ Afon GwyDairy1200to1500DrainedArGr</v>
      </c>
      <c r="G1340" s="28">
        <v>1.53</v>
      </c>
      <c r="H1340" s="28">
        <v>15.66</v>
      </c>
      <c r="I1340" s="34"/>
      <c r="J1340" s="34"/>
      <c r="K1340" s="34"/>
      <c r="L1340" s="34"/>
      <c r="M1340" s="34"/>
      <c r="N1340" s="34"/>
      <c r="O1340" s="34"/>
      <c r="P1340" s="88"/>
    </row>
    <row r="1341" spans="1:16" x14ac:dyDescent="0.3">
      <c r="A1341" s="77" t="s">
        <v>103455</v>
      </c>
      <c r="B1341" s="28" t="s">
        <v>56</v>
      </c>
      <c r="C1341" s="28" t="s">
        <v>30406</v>
      </c>
      <c r="D1341" s="28" t="s">
        <v>30113</v>
      </c>
      <c r="E1341" s="28" t="s">
        <v>30095</v>
      </c>
      <c r="F1341" s="28" t="str">
        <f>A1341&amp;IF(Lookups!$B$1454="Cymraeg",C1341,B1341)&amp;D1341&amp;E1341</f>
        <v>River Wye/ Afon GwyDairyOver1500FreeDrain</v>
      </c>
      <c r="G1341" s="28">
        <v>0.37</v>
      </c>
      <c r="H1341" s="28">
        <v>11.33</v>
      </c>
      <c r="I1341" s="34"/>
      <c r="J1341" s="34"/>
      <c r="K1341" s="34"/>
      <c r="L1341" s="34"/>
      <c r="M1341" s="34"/>
      <c r="N1341" s="34"/>
      <c r="O1341" s="34"/>
      <c r="P1341" s="88"/>
    </row>
    <row r="1342" spans="1:16" x14ac:dyDescent="0.3">
      <c r="A1342" s="77" t="s">
        <v>103455</v>
      </c>
      <c r="B1342" s="28" t="s">
        <v>56</v>
      </c>
      <c r="C1342" s="28" t="s">
        <v>30406</v>
      </c>
      <c r="D1342" s="28" t="s">
        <v>30113</v>
      </c>
      <c r="E1342" s="28" t="s">
        <v>30098</v>
      </c>
      <c r="F1342" s="28" t="str">
        <f>A1342&amp;IF(Lookups!$B$1454="Cymraeg",C1342,B1342)&amp;D1342&amp;E1342</f>
        <v>River Wye/ Afon GwyDairyOver1500DrainedAr</v>
      </c>
      <c r="G1342" s="28">
        <v>0.48</v>
      </c>
      <c r="H1342" s="28">
        <v>14.85</v>
      </c>
      <c r="I1342" s="34"/>
      <c r="J1342" s="34"/>
      <c r="K1342" s="34"/>
      <c r="L1342" s="34"/>
      <c r="M1342" s="34"/>
      <c r="N1342" s="34"/>
      <c r="O1342" s="34"/>
      <c r="P1342" s="88"/>
    </row>
    <row r="1343" spans="1:16" x14ac:dyDescent="0.3">
      <c r="A1343" s="77" t="s">
        <v>103455</v>
      </c>
      <c r="B1343" s="28" t="s">
        <v>56</v>
      </c>
      <c r="C1343" s="28" t="s">
        <v>30406</v>
      </c>
      <c r="D1343" s="28" t="s">
        <v>30113</v>
      </c>
      <c r="E1343" s="28" t="s">
        <v>30101</v>
      </c>
      <c r="F1343" s="28" t="str">
        <f>A1343&amp;IF(Lookups!$B$1454="Cymraeg",C1343,B1343)&amp;D1343&amp;E1343</f>
        <v>River Wye/ Afon GwyDairyOver1500DrainedArGr</v>
      </c>
      <c r="G1343" s="28">
        <v>2.33</v>
      </c>
      <c r="H1343" s="28">
        <v>22.06</v>
      </c>
      <c r="I1343" s="34"/>
      <c r="J1343" s="34"/>
      <c r="K1343" s="34"/>
      <c r="L1343" s="34"/>
      <c r="M1343" s="34"/>
      <c r="N1343" s="34"/>
      <c r="O1343" s="34"/>
      <c r="P1343" s="88"/>
    </row>
    <row r="1344" spans="1:16" x14ac:dyDescent="0.3">
      <c r="A1344" s="77" t="s">
        <v>103455</v>
      </c>
      <c r="B1344" s="28" t="s">
        <v>30116</v>
      </c>
      <c r="C1344" s="28" t="s">
        <v>30407</v>
      </c>
      <c r="D1344" s="28" t="s">
        <v>30163</v>
      </c>
      <c r="E1344" s="28" t="s">
        <v>30095</v>
      </c>
      <c r="F1344" s="28" t="str">
        <f>A1344&amp;IF(Lookups!$B$1454="Cymraeg",C1344,B1344)&amp;D1344&amp;E1344</f>
        <v>River Wye/ Afon GwyLess Favoured Area grazing600to700FreeDrain</v>
      </c>
      <c r="G1344" s="28">
        <v>7.0000000000000007E-2</v>
      </c>
      <c r="H1344" s="28">
        <v>9.0500000000000007</v>
      </c>
      <c r="I1344" s="34"/>
      <c r="J1344" s="34"/>
      <c r="K1344" s="34"/>
      <c r="L1344" s="34"/>
      <c r="M1344" s="34"/>
      <c r="N1344" s="34"/>
      <c r="O1344" s="34"/>
      <c r="P1344" s="88"/>
    </row>
    <row r="1345" spans="1:16" x14ac:dyDescent="0.3">
      <c r="A1345" s="77" t="s">
        <v>103455</v>
      </c>
      <c r="B1345" s="28" t="s">
        <v>30116</v>
      </c>
      <c r="C1345" s="28" t="s">
        <v>30407</v>
      </c>
      <c r="D1345" s="28" t="s">
        <v>30163</v>
      </c>
      <c r="E1345" s="28" t="s">
        <v>30098</v>
      </c>
      <c r="F1345" s="28" t="str">
        <f>A1345&amp;IF(Lookups!$B$1454="Cymraeg",C1345,B1345)&amp;D1345&amp;E1345</f>
        <v>River Wye/ Afon GwyLess Favoured Area grazing600to700DrainedAr</v>
      </c>
      <c r="G1345" s="28">
        <v>0.08</v>
      </c>
      <c r="H1345" s="28">
        <v>6.56</v>
      </c>
      <c r="I1345" s="34"/>
      <c r="J1345" s="34"/>
      <c r="K1345" s="34"/>
      <c r="L1345" s="34"/>
      <c r="M1345" s="34"/>
      <c r="N1345" s="34"/>
      <c r="O1345" s="34"/>
      <c r="P1345" s="88"/>
    </row>
    <row r="1346" spans="1:16" x14ac:dyDescent="0.3">
      <c r="A1346" s="77" t="s">
        <v>103455</v>
      </c>
      <c r="B1346" s="28" t="s">
        <v>30116</v>
      </c>
      <c r="C1346" s="28" t="s">
        <v>30407</v>
      </c>
      <c r="D1346" s="28" t="s">
        <v>30163</v>
      </c>
      <c r="E1346" s="28" t="s">
        <v>30101</v>
      </c>
      <c r="F1346" s="28" t="str">
        <f>A1346&amp;IF(Lookups!$B$1454="Cymraeg",C1346,B1346)&amp;D1346&amp;E1346</f>
        <v>River Wye/ Afon GwyLess Favoured Area grazing600to700DrainedArGr</v>
      </c>
      <c r="G1346" s="28">
        <v>0.45</v>
      </c>
      <c r="H1346" s="28">
        <v>8.11</v>
      </c>
      <c r="I1346" s="34"/>
      <c r="J1346" s="34"/>
      <c r="K1346" s="34"/>
      <c r="L1346" s="34"/>
      <c r="M1346" s="34"/>
      <c r="N1346" s="34"/>
      <c r="O1346" s="34"/>
      <c r="P1346" s="88"/>
    </row>
    <row r="1347" spans="1:16" x14ac:dyDescent="0.3">
      <c r="A1347" s="77" t="s">
        <v>103455</v>
      </c>
      <c r="B1347" s="28" t="s">
        <v>30116</v>
      </c>
      <c r="C1347" s="28" t="s">
        <v>30407</v>
      </c>
      <c r="D1347" s="28" t="s">
        <v>30110</v>
      </c>
      <c r="E1347" s="28" t="s">
        <v>30095</v>
      </c>
      <c r="F1347" s="28" t="str">
        <f>A1347&amp;IF(Lookups!$B$1454="Cymraeg",C1347,B1347)&amp;D1347&amp;E1347</f>
        <v>River Wye/ Afon GwyLess Favoured Area grazing700to900FreeDrain</v>
      </c>
      <c r="G1347" s="28">
        <v>0.12</v>
      </c>
      <c r="H1347" s="28">
        <v>13.45</v>
      </c>
      <c r="I1347" s="34"/>
      <c r="J1347" s="34"/>
      <c r="K1347" s="34"/>
      <c r="L1347" s="34"/>
      <c r="M1347" s="34"/>
      <c r="N1347" s="34"/>
      <c r="O1347" s="34"/>
      <c r="P1347" s="88"/>
    </row>
    <row r="1348" spans="1:16" x14ac:dyDescent="0.3">
      <c r="A1348" s="77" t="s">
        <v>103455</v>
      </c>
      <c r="B1348" s="28" t="s">
        <v>30116</v>
      </c>
      <c r="C1348" s="28" t="s">
        <v>30407</v>
      </c>
      <c r="D1348" s="28" t="s">
        <v>30110</v>
      </c>
      <c r="E1348" s="28" t="s">
        <v>30098</v>
      </c>
      <c r="F1348" s="28" t="str">
        <f>A1348&amp;IF(Lookups!$B$1454="Cymraeg",C1348,B1348)&amp;D1348&amp;E1348</f>
        <v>River Wye/ Afon GwyLess Favoured Area grazing700to900DrainedAr</v>
      </c>
      <c r="G1348" s="28">
        <v>0.12</v>
      </c>
      <c r="H1348" s="28">
        <v>10.97</v>
      </c>
      <c r="I1348" s="34"/>
      <c r="J1348" s="34"/>
      <c r="K1348" s="34"/>
      <c r="L1348" s="34"/>
      <c r="M1348" s="34"/>
      <c r="N1348" s="34"/>
      <c r="O1348" s="34"/>
      <c r="P1348" s="88"/>
    </row>
    <row r="1349" spans="1:16" x14ac:dyDescent="0.3">
      <c r="A1349" s="77" t="s">
        <v>103455</v>
      </c>
      <c r="B1349" s="28" t="s">
        <v>30116</v>
      </c>
      <c r="C1349" s="28" t="s">
        <v>30407</v>
      </c>
      <c r="D1349" s="28" t="s">
        <v>30110</v>
      </c>
      <c r="E1349" s="28" t="s">
        <v>30101</v>
      </c>
      <c r="F1349" s="28" t="str">
        <f>A1349&amp;IF(Lookups!$B$1454="Cymraeg",C1349,B1349)&amp;D1349&amp;E1349</f>
        <v>River Wye/ Afon GwyLess Favoured Area grazing700to900DrainedArGr</v>
      </c>
      <c r="G1349" s="28">
        <v>0.65</v>
      </c>
      <c r="H1349" s="28">
        <v>10.46</v>
      </c>
      <c r="I1349" s="34"/>
      <c r="J1349" s="34"/>
      <c r="K1349" s="34"/>
      <c r="L1349" s="34"/>
      <c r="M1349" s="34"/>
      <c r="N1349" s="34"/>
      <c r="O1349" s="34"/>
      <c r="P1349" s="88"/>
    </row>
    <row r="1350" spans="1:16" x14ac:dyDescent="0.3">
      <c r="A1350" s="77" t="s">
        <v>103455</v>
      </c>
      <c r="B1350" s="28" t="s">
        <v>30116</v>
      </c>
      <c r="C1350" s="28" t="s">
        <v>30407</v>
      </c>
      <c r="D1350" s="28" t="s">
        <v>30111</v>
      </c>
      <c r="E1350" s="28" t="s">
        <v>30095</v>
      </c>
      <c r="F1350" s="28" t="str">
        <f>A1350&amp;IF(Lookups!$B$1454="Cymraeg",C1350,B1350)&amp;D1350&amp;E1350</f>
        <v>River Wye/ Afon GwyLess Favoured Area grazing900to1200FreeDrain</v>
      </c>
      <c r="G1350" s="28">
        <v>0.18</v>
      </c>
      <c r="H1350" s="28">
        <v>14.69</v>
      </c>
      <c r="I1350" s="34"/>
      <c r="J1350" s="34"/>
      <c r="K1350" s="34"/>
      <c r="L1350" s="34"/>
      <c r="M1350" s="34"/>
      <c r="N1350" s="34"/>
      <c r="O1350" s="34"/>
      <c r="P1350" s="88"/>
    </row>
    <row r="1351" spans="1:16" x14ac:dyDescent="0.3">
      <c r="A1351" s="77" t="s">
        <v>103455</v>
      </c>
      <c r="B1351" s="28" t="s">
        <v>30116</v>
      </c>
      <c r="C1351" s="28" t="s">
        <v>30407</v>
      </c>
      <c r="D1351" s="28" t="s">
        <v>30111</v>
      </c>
      <c r="E1351" s="28" t="s">
        <v>30098</v>
      </c>
      <c r="F1351" s="28" t="str">
        <f>A1351&amp;IF(Lookups!$B$1454="Cymraeg",C1351,B1351)&amp;D1351&amp;E1351</f>
        <v>River Wye/ Afon GwyLess Favoured Area grazing900to1200DrainedAr</v>
      </c>
      <c r="G1351" s="28">
        <v>0.19</v>
      </c>
      <c r="H1351" s="28">
        <v>14.19</v>
      </c>
      <c r="I1351" s="34"/>
      <c r="J1351" s="34"/>
      <c r="K1351" s="34"/>
      <c r="L1351" s="34"/>
      <c r="M1351" s="34"/>
      <c r="N1351" s="34"/>
      <c r="O1351" s="34"/>
      <c r="P1351" s="88"/>
    </row>
    <row r="1352" spans="1:16" x14ac:dyDescent="0.3">
      <c r="A1352" s="77" t="s">
        <v>103455</v>
      </c>
      <c r="B1352" s="28" t="s">
        <v>30116</v>
      </c>
      <c r="C1352" s="28" t="s">
        <v>30407</v>
      </c>
      <c r="D1352" s="28" t="s">
        <v>30111</v>
      </c>
      <c r="E1352" s="28" t="s">
        <v>30101</v>
      </c>
      <c r="F1352" s="28" t="str">
        <f>A1352&amp;IF(Lookups!$B$1454="Cymraeg",C1352,B1352)&amp;D1352&amp;E1352</f>
        <v>River Wye/ Afon GwyLess Favoured Area grazing900to1200DrainedArGr</v>
      </c>
      <c r="G1352" s="28">
        <v>1.02</v>
      </c>
      <c r="H1352" s="28">
        <v>13.53</v>
      </c>
      <c r="I1352" s="34"/>
      <c r="J1352" s="34"/>
      <c r="K1352" s="34"/>
      <c r="L1352" s="34"/>
      <c r="M1352" s="34"/>
      <c r="N1352" s="34"/>
      <c r="O1352" s="34"/>
      <c r="P1352" s="88"/>
    </row>
    <row r="1353" spans="1:16" x14ac:dyDescent="0.3">
      <c r="A1353" s="77" t="s">
        <v>103455</v>
      </c>
      <c r="B1353" s="28" t="s">
        <v>30116</v>
      </c>
      <c r="C1353" s="28" t="s">
        <v>30407</v>
      </c>
      <c r="D1353" s="28" t="s">
        <v>30112</v>
      </c>
      <c r="E1353" s="28" t="s">
        <v>30095</v>
      </c>
      <c r="F1353" s="28" t="str">
        <f>A1353&amp;IF(Lookups!$B$1454="Cymraeg",C1353,B1353)&amp;D1353&amp;E1353</f>
        <v>River Wye/ Afon GwyLess Favoured Area grazing1200to1500FreeDrain</v>
      </c>
      <c r="G1353" s="28">
        <v>0.25</v>
      </c>
      <c r="H1353" s="28">
        <v>14.45</v>
      </c>
      <c r="I1353" s="34"/>
      <c r="J1353" s="34"/>
      <c r="K1353" s="34"/>
      <c r="L1353" s="34"/>
      <c r="M1353" s="34"/>
      <c r="N1353" s="34"/>
      <c r="O1353" s="34"/>
      <c r="P1353" s="88"/>
    </row>
    <row r="1354" spans="1:16" x14ac:dyDescent="0.3">
      <c r="A1354" s="77" t="s">
        <v>103455</v>
      </c>
      <c r="B1354" s="28" t="s">
        <v>30116</v>
      </c>
      <c r="C1354" s="28" t="s">
        <v>30407</v>
      </c>
      <c r="D1354" s="28" t="s">
        <v>30112</v>
      </c>
      <c r="E1354" s="28" t="s">
        <v>30098</v>
      </c>
      <c r="F1354" s="28" t="str">
        <f>A1354&amp;IF(Lookups!$B$1454="Cymraeg",C1354,B1354)&amp;D1354&amp;E1354</f>
        <v>River Wye/ Afon GwyLess Favoured Area grazing1200to1500DrainedAr</v>
      </c>
      <c r="G1354" s="28">
        <v>0.3</v>
      </c>
      <c r="H1354" s="28">
        <v>15.88</v>
      </c>
      <c r="I1354" s="34"/>
      <c r="J1354" s="34"/>
      <c r="K1354" s="34"/>
      <c r="L1354" s="34"/>
      <c r="M1354" s="34"/>
      <c r="N1354" s="34"/>
      <c r="O1354" s="34"/>
      <c r="P1354" s="88"/>
    </row>
    <row r="1355" spans="1:16" x14ac:dyDescent="0.3">
      <c r="A1355" s="77" t="s">
        <v>103455</v>
      </c>
      <c r="B1355" s="28" t="s">
        <v>30116</v>
      </c>
      <c r="C1355" s="28" t="s">
        <v>30407</v>
      </c>
      <c r="D1355" s="28" t="s">
        <v>30112</v>
      </c>
      <c r="E1355" s="28" t="s">
        <v>30101</v>
      </c>
      <c r="F1355" s="28" t="str">
        <f>A1355&amp;IF(Lookups!$B$1454="Cymraeg",C1355,B1355)&amp;D1355&amp;E1355</f>
        <v>River Wye/ Afon GwyLess Favoured Area grazing1200to1500DrainedArGr</v>
      </c>
      <c r="G1355" s="28">
        <v>1.44</v>
      </c>
      <c r="H1355" s="28">
        <v>16.34</v>
      </c>
      <c r="I1355" s="34"/>
      <c r="J1355" s="34"/>
      <c r="K1355" s="34"/>
      <c r="L1355" s="34"/>
      <c r="M1355" s="34"/>
      <c r="N1355" s="34"/>
      <c r="O1355" s="34"/>
      <c r="P1355" s="88"/>
    </row>
    <row r="1356" spans="1:16" x14ac:dyDescent="0.3">
      <c r="A1356" s="77" t="s">
        <v>103455</v>
      </c>
      <c r="B1356" s="28" t="s">
        <v>30116</v>
      </c>
      <c r="C1356" s="28" t="s">
        <v>30407</v>
      </c>
      <c r="D1356" s="28" t="s">
        <v>30113</v>
      </c>
      <c r="E1356" s="28" t="s">
        <v>30095</v>
      </c>
      <c r="F1356" s="28" t="str">
        <f>A1356&amp;IF(Lookups!$B$1454="Cymraeg",C1356,B1356)&amp;D1356&amp;E1356</f>
        <v>River Wye/ Afon GwyLess Favoured Area grazingOver1500FreeDrain</v>
      </c>
      <c r="G1356" s="28">
        <v>0.39</v>
      </c>
      <c r="H1356" s="28">
        <v>13.6</v>
      </c>
      <c r="I1356" s="34"/>
      <c r="J1356" s="34"/>
      <c r="K1356" s="34"/>
      <c r="L1356" s="34"/>
      <c r="M1356" s="34"/>
      <c r="N1356" s="34"/>
      <c r="O1356" s="34"/>
      <c r="P1356" s="88"/>
    </row>
    <row r="1357" spans="1:16" x14ac:dyDescent="0.3">
      <c r="A1357" s="77" t="s">
        <v>103455</v>
      </c>
      <c r="B1357" s="28" t="s">
        <v>30116</v>
      </c>
      <c r="C1357" s="28" t="s">
        <v>30407</v>
      </c>
      <c r="D1357" s="28" t="s">
        <v>30113</v>
      </c>
      <c r="E1357" s="28" t="s">
        <v>30098</v>
      </c>
      <c r="F1357" s="28" t="str">
        <f>A1357&amp;IF(Lookups!$B$1454="Cymraeg",C1357,B1357)&amp;D1357&amp;E1357</f>
        <v>River Wye/ Afon GwyLess Favoured Area grazingOver1500DrainedAr</v>
      </c>
      <c r="G1357" s="28">
        <v>0.39</v>
      </c>
      <c r="H1357" s="28">
        <v>17.12</v>
      </c>
      <c r="I1357" s="34"/>
      <c r="J1357" s="34"/>
      <c r="K1357" s="34"/>
      <c r="L1357" s="34"/>
      <c r="M1357" s="34"/>
      <c r="N1357" s="34"/>
      <c r="O1357" s="34"/>
      <c r="P1357" s="88"/>
    </row>
    <row r="1358" spans="1:16" x14ac:dyDescent="0.3">
      <c r="A1358" s="77" t="s">
        <v>103455</v>
      </c>
      <c r="B1358" s="28" t="s">
        <v>30116</v>
      </c>
      <c r="C1358" s="28" t="s">
        <v>30407</v>
      </c>
      <c r="D1358" s="28" t="s">
        <v>30113</v>
      </c>
      <c r="E1358" s="28" t="s">
        <v>30101</v>
      </c>
      <c r="F1358" s="28" t="str">
        <f>A1358&amp;IF(Lookups!$B$1454="Cymraeg",C1358,B1358)&amp;D1358&amp;E1358</f>
        <v>River Wye/ Afon GwyLess Favoured Area grazingOver1500DrainedArGr</v>
      </c>
      <c r="G1358" s="28">
        <v>2.06</v>
      </c>
      <c r="H1358" s="28">
        <v>19.88</v>
      </c>
      <c r="I1358" s="34"/>
      <c r="J1358" s="34"/>
      <c r="K1358" s="34"/>
      <c r="L1358" s="34"/>
      <c r="M1358" s="34"/>
      <c r="N1358" s="34"/>
      <c r="O1358" s="34"/>
      <c r="P1358" s="88"/>
    </row>
    <row r="1359" spans="1:16" x14ac:dyDescent="0.3">
      <c r="A1359" s="77" t="s">
        <v>103455</v>
      </c>
      <c r="B1359" s="28" t="s">
        <v>58</v>
      </c>
      <c r="C1359" s="28" t="s">
        <v>30408</v>
      </c>
      <c r="D1359" s="28" t="s">
        <v>30163</v>
      </c>
      <c r="E1359" s="28" t="s">
        <v>30095</v>
      </c>
      <c r="F1359" s="28" t="str">
        <f>A1359&amp;IF(Lookups!$B$1454="Cymraeg",C1359,B1359)&amp;D1359&amp;E1359</f>
        <v>River Wye/ Afon GwyLowland grazing600to700FreeDrain</v>
      </c>
      <c r="G1359" s="28">
        <v>0.09</v>
      </c>
      <c r="H1359" s="28">
        <v>11.96</v>
      </c>
      <c r="I1359" s="34"/>
      <c r="J1359" s="34"/>
      <c r="K1359" s="34"/>
      <c r="L1359" s="34"/>
      <c r="M1359" s="34"/>
      <c r="N1359" s="34"/>
      <c r="O1359" s="34"/>
      <c r="P1359" s="88"/>
    </row>
    <row r="1360" spans="1:16" x14ac:dyDescent="0.3">
      <c r="A1360" s="77" t="s">
        <v>103455</v>
      </c>
      <c r="B1360" s="28" t="s">
        <v>58</v>
      </c>
      <c r="C1360" s="28" t="s">
        <v>30408</v>
      </c>
      <c r="D1360" s="28" t="s">
        <v>30163</v>
      </c>
      <c r="E1360" s="28" t="s">
        <v>30098</v>
      </c>
      <c r="F1360" s="28" t="str">
        <f>A1360&amp;IF(Lookups!$B$1454="Cymraeg",C1360,B1360)&amp;D1360&amp;E1360</f>
        <v>River Wye/ Afon GwyLowland grazing600to700DrainedAr</v>
      </c>
      <c r="G1360" s="28">
        <v>0.11</v>
      </c>
      <c r="H1360" s="28">
        <v>8.2899999999999991</v>
      </c>
      <c r="I1360" s="34"/>
      <c r="J1360" s="34"/>
      <c r="K1360" s="34"/>
      <c r="L1360" s="34"/>
      <c r="M1360" s="34"/>
      <c r="N1360" s="34"/>
      <c r="O1360" s="34"/>
      <c r="P1360" s="88"/>
    </row>
    <row r="1361" spans="1:16" x14ac:dyDescent="0.3">
      <c r="A1361" s="77" t="s">
        <v>103455</v>
      </c>
      <c r="B1361" s="28" t="s">
        <v>58</v>
      </c>
      <c r="C1361" s="28" t="s">
        <v>30408</v>
      </c>
      <c r="D1361" s="28" t="s">
        <v>30163</v>
      </c>
      <c r="E1361" s="28" t="s">
        <v>30101</v>
      </c>
      <c r="F1361" s="28" t="str">
        <f>A1361&amp;IF(Lookups!$B$1454="Cymraeg",C1361,B1361)&amp;D1361&amp;E1361</f>
        <v>River Wye/ Afon GwyLowland grazing600to700DrainedArGr</v>
      </c>
      <c r="G1361" s="28">
        <v>0.63</v>
      </c>
      <c r="H1361" s="28">
        <v>10.17</v>
      </c>
      <c r="I1361" s="34"/>
      <c r="J1361" s="34"/>
      <c r="K1361" s="34"/>
      <c r="L1361" s="34"/>
      <c r="M1361" s="34"/>
      <c r="N1361" s="34"/>
      <c r="O1361" s="34"/>
      <c r="P1361" s="88"/>
    </row>
    <row r="1362" spans="1:16" x14ac:dyDescent="0.3">
      <c r="A1362" s="77" t="s">
        <v>103455</v>
      </c>
      <c r="B1362" s="28" t="s">
        <v>58</v>
      </c>
      <c r="C1362" s="28" t="s">
        <v>30408</v>
      </c>
      <c r="D1362" s="28" t="s">
        <v>30110</v>
      </c>
      <c r="E1362" s="28" t="s">
        <v>30095</v>
      </c>
      <c r="F1362" s="28" t="str">
        <f>A1362&amp;IF(Lookups!$B$1454="Cymraeg",C1362,B1362)&amp;D1362&amp;E1362</f>
        <v>River Wye/ Afon GwyLowland grazing700to900FreeDrain</v>
      </c>
      <c r="G1362" s="28">
        <v>0.15</v>
      </c>
      <c r="H1362" s="28">
        <v>17.940000000000001</v>
      </c>
      <c r="I1362" s="34"/>
      <c r="J1362" s="34"/>
      <c r="K1362" s="34"/>
      <c r="L1362" s="34"/>
      <c r="M1362" s="34"/>
      <c r="N1362" s="34"/>
      <c r="O1362" s="34"/>
      <c r="P1362" s="88"/>
    </row>
    <row r="1363" spans="1:16" x14ac:dyDescent="0.3">
      <c r="A1363" s="77" t="s">
        <v>103455</v>
      </c>
      <c r="B1363" s="28" t="s">
        <v>58</v>
      </c>
      <c r="C1363" s="28" t="s">
        <v>30408</v>
      </c>
      <c r="D1363" s="28" t="s">
        <v>30110</v>
      </c>
      <c r="E1363" s="28" t="s">
        <v>30098</v>
      </c>
      <c r="F1363" s="28" t="str">
        <f>A1363&amp;IF(Lookups!$B$1454="Cymraeg",C1363,B1363)&amp;D1363&amp;E1363</f>
        <v>River Wye/ Afon GwyLowland grazing700to900DrainedAr</v>
      </c>
      <c r="G1363" s="28">
        <v>0.17</v>
      </c>
      <c r="H1363" s="28">
        <v>14.18</v>
      </c>
      <c r="I1363" s="34"/>
      <c r="J1363" s="34"/>
      <c r="K1363" s="34"/>
      <c r="L1363" s="34"/>
      <c r="M1363" s="34"/>
      <c r="N1363" s="34"/>
      <c r="O1363" s="34"/>
      <c r="P1363" s="88"/>
    </row>
    <row r="1364" spans="1:16" x14ac:dyDescent="0.3">
      <c r="A1364" s="77" t="s">
        <v>103455</v>
      </c>
      <c r="B1364" s="28" t="s">
        <v>58</v>
      </c>
      <c r="C1364" s="28" t="s">
        <v>30408</v>
      </c>
      <c r="D1364" s="28" t="s">
        <v>30110</v>
      </c>
      <c r="E1364" s="28" t="s">
        <v>30101</v>
      </c>
      <c r="F1364" s="28" t="str">
        <f>A1364&amp;IF(Lookups!$B$1454="Cymraeg",C1364,B1364)&amp;D1364&amp;E1364</f>
        <v>River Wye/ Afon GwyLowland grazing700to900DrainedArGr</v>
      </c>
      <c r="G1364" s="28">
        <v>0.91</v>
      </c>
      <c r="H1364" s="28">
        <v>12.83</v>
      </c>
      <c r="I1364" s="34"/>
      <c r="J1364" s="34"/>
      <c r="K1364" s="34"/>
      <c r="L1364" s="34"/>
      <c r="M1364" s="34"/>
      <c r="N1364" s="34"/>
      <c r="O1364" s="34"/>
      <c r="P1364" s="88"/>
    </row>
    <row r="1365" spans="1:16" x14ac:dyDescent="0.3">
      <c r="A1365" s="77" t="s">
        <v>103455</v>
      </c>
      <c r="B1365" s="28" t="s">
        <v>58</v>
      </c>
      <c r="C1365" s="28" t="s">
        <v>30408</v>
      </c>
      <c r="D1365" s="28" t="s">
        <v>30111</v>
      </c>
      <c r="E1365" s="28" t="s">
        <v>30095</v>
      </c>
      <c r="F1365" s="28" t="str">
        <f>A1365&amp;IF(Lookups!$B$1454="Cymraeg",C1365,B1365)&amp;D1365&amp;E1365</f>
        <v>River Wye/ Afon GwyLowland grazing900to1200FreeDrain</v>
      </c>
      <c r="G1365" s="28">
        <v>0.22</v>
      </c>
      <c r="H1365" s="28">
        <v>19.61</v>
      </c>
      <c r="I1365" s="34"/>
      <c r="J1365" s="34"/>
      <c r="K1365" s="34"/>
      <c r="L1365" s="34"/>
      <c r="M1365" s="34"/>
      <c r="N1365" s="34"/>
      <c r="O1365" s="34"/>
      <c r="P1365" s="88"/>
    </row>
    <row r="1366" spans="1:16" x14ac:dyDescent="0.3">
      <c r="A1366" s="77" t="s">
        <v>103455</v>
      </c>
      <c r="B1366" s="28" t="s">
        <v>58</v>
      </c>
      <c r="C1366" s="28" t="s">
        <v>30408</v>
      </c>
      <c r="D1366" s="28" t="s">
        <v>30111</v>
      </c>
      <c r="E1366" s="28" t="s">
        <v>30098</v>
      </c>
      <c r="F1366" s="28" t="str">
        <f>A1366&amp;IF(Lookups!$B$1454="Cymraeg",C1366,B1366)&amp;D1366&amp;E1366</f>
        <v>River Wye/ Afon GwyLowland grazing900to1200DrainedAr</v>
      </c>
      <c r="G1366" s="28">
        <v>0.27</v>
      </c>
      <c r="H1366" s="28">
        <v>18.72</v>
      </c>
      <c r="I1366" s="34"/>
      <c r="J1366" s="34"/>
      <c r="K1366" s="34"/>
      <c r="L1366" s="34"/>
      <c r="M1366" s="34"/>
      <c r="N1366" s="34"/>
      <c r="O1366" s="34"/>
      <c r="P1366" s="88"/>
    </row>
    <row r="1367" spans="1:16" x14ac:dyDescent="0.3">
      <c r="A1367" s="77" t="s">
        <v>103455</v>
      </c>
      <c r="B1367" s="28" t="s">
        <v>58</v>
      </c>
      <c r="C1367" s="28" t="s">
        <v>30408</v>
      </c>
      <c r="D1367" s="28" t="s">
        <v>30111</v>
      </c>
      <c r="E1367" s="28" t="s">
        <v>30101</v>
      </c>
      <c r="F1367" s="28" t="str">
        <f>A1367&amp;IF(Lookups!$B$1454="Cymraeg",C1367,B1367)&amp;D1367&amp;E1367</f>
        <v>River Wye/ Afon GwyLowland grazing900to1200DrainedArGr</v>
      </c>
      <c r="G1367" s="28">
        <v>1.43</v>
      </c>
      <c r="H1367" s="28">
        <v>17.059999999999999</v>
      </c>
      <c r="I1367" s="34"/>
      <c r="J1367" s="34"/>
      <c r="K1367" s="34"/>
      <c r="L1367" s="34"/>
      <c r="M1367" s="34"/>
      <c r="N1367" s="34"/>
      <c r="O1367" s="34"/>
      <c r="P1367" s="88"/>
    </row>
    <row r="1368" spans="1:16" x14ac:dyDescent="0.3">
      <c r="A1368" s="77" t="s">
        <v>103455</v>
      </c>
      <c r="B1368" s="28" t="s">
        <v>58</v>
      </c>
      <c r="C1368" s="28" t="s">
        <v>30408</v>
      </c>
      <c r="D1368" s="28" t="s">
        <v>30112</v>
      </c>
      <c r="E1368" s="28" t="s">
        <v>30095</v>
      </c>
      <c r="F1368" s="28" t="str">
        <f>A1368&amp;IF(Lookups!$B$1454="Cymraeg",C1368,B1368)&amp;D1368&amp;E1368</f>
        <v>River Wye/ Afon GwyLowland grazing1200to1500FreeDrain</v>
      </c>
      <c r="G1368" s="28">
        <v>0.3</v>
      </c>
      <c r="H1368" s="28">
        <v>19.28</v>
      </c>
      <c r="I1368" s="34"/>
      <c r="J1368" s="34"/>
      <c r="K1368" s="34"/>
      <c r="L1368" s="34"/>
      <c r="M1368" s="34"/>
      <c r="N1368" s="34"/>
      <c r="O1368" s="34"/>
      <c r="P1368" s="88"/>
    </row>
    <row r="1369" spans="1:16" x14ac:dyDescent="0.3">
      <c r="A1369" s="77" t="s">
        <v>103455</v>
      </c>
      <c r="B1369" s="28" t="s">
        <v>58</v>
      </c>
      <c r="C1369" s="28" t="s">
        <v>30408</v>
      </c>
      <c r="D1369" s="28" t="s">
        <v>30112</v>
      </c>
      <c r="E1369" s="28" t="s">
        <v>30098</v>
      </c>
      <c r="F1369" s="28" t="str">
        <f>A1369&amp;IF(Lookups!$B$1454="Cymraeg",C1369,B1369)&amp;D1369&amp;E1369</f>
        <v>River Wye/ Afon GwyLowland grazing1200to1500DrainedAr</v>
      </c>
      <c r="G1369" s="28">
        <v>0.42</v>
      </c>
      <c r="H1369" s="28">
        <v>21.25</v>
      </c>
      <c r="I1369" s="34"/>
      <c r="J1369" s="34"/>
      <c r="K1369" s="34"/>
      <c r="L1369" s="34"/>
      <c r="M1369" s="34"/>
      <c r="N1369" s="34"/>
      <c r="O1369" s="34"/>
      <c r="P1369" s="88"/>
    </row>
    <row r="1370" spans="1:16" x14ac:dyDescent="0.3">
      <c r="A1370" s="77" t="s">
        <v>103455</v>
      </c>
      <c r="B1370" s="28" t="s">
        <v>58</v>
      </c>
      <c r="C1370" s="28" t="s">
        <v>30408</v>
      </c>
      <c r="D1370" s="28" t="s">
        <v>30112</v>
      </c>
      <c r="E1370" s="28" t="s">
        <v>30101</v>
      </c>
      <c r="F1370" s="28" t="str">
        <f>A1370&amp;IF(Lookups!$B$1454="Cymraeg",C1370,B1370)&amp;D1370&amp;E1370</f>
        <v>River Wye/ Afon GwyLowland grazing1200to1500DrainedArGr</v>
      </c>
      <c r="G1370" s="28">
        <v>2</v>
      </c>
      <c r="H1370" s="28">
        <v>21.22</v>
      </c>
      <c r="I1370" s="34"/>
      <c r="J1370" s="34"/>
      <c r="K1370" s="34"/>
      <c r="L1370" s="34"/>
      <c r="M1370" s="34"/>
      <c r="N1370" s="34"/>
      <c r="O1370" s="34"/>
      <c r="P1370" s="88"/>
    </row>
    <row r="1371" spans="1:16" x14ac:dyDescent="0.3">
      <c r="A1371" s="77" t="s">
        <v>103455</v>
      </c>
      <c r="B1371" s="28" t="s">
        <v>58</v>
      </c>
      <c r="C1371" s="28" t="s">
        <v>30408</v>
      </c>
      <c r="D1371" s="28" t="s">
        <v>30113</v>
      </c>
      <c r="E1371" s="28" t="s">
        <v>30095</v>
      </c>
      <c r="F1371" s="28" t="str">
        <f>A1371&amp;IF(Lookups!$B$1454="Cymraeg",C1371,B1371)&amp;D1371&amp;E1371</f>
        <v>River Wye/ Afon GwyLowland grazingOver1500FreeDrain</v>
      </c>
      <c r="G1371" s="28">
        <v>0.45</v>
      </c>
      <c r="H1371" s="28">
        <v>17.93</v>
      </c>
      <c r="I1371" s="34"/>
      <c r="J1371" s="34"/>
      <c r="K1371" s="34"/>
      <c r="L1371" s="34"/>
      <c r="M1371" s="34"/>
      <c r="N1371" s="34"/>
      <c r="O1371" s="34"/>
      <c r="P1371" s="88"/>
    </row>
    <row r="1372" spans="1:16" x14ac:dyDescent="0.3">
      <c r="A1372" s="77" t="s">
        <v>103455</v>
      </c>
      <c r="B1372" s="28" t="s">
        <v>58</v>
      </c>
      <c r="C1372" s="28" t="s">
        <v>30408</v>
      </c>
      <c r="D1372" s="28" t="s">
        <v>30113</v>
      </c>
      <c r="E1372" s="28" t="s">
        <v>30098</v>
      </c>
      <c r="F1372" s="28" t="str">
        <f>A1372&amp;IF(Lookups!$B$1454="Cymraeg",C1372,B1372)&amp;D1372&amp;E1372</f>
        <v>River Wye/ Afon GwyLowland grazingOver1500DrainedAr</v>
      </c>
      <c r="G1372" s="28">
        <v>0.54</v>
      </c>
      <c r="H1372" s="28">
        <v>23.34</v>
      </c>
      <c r="I1372" s="34"/>
      <c r="J1372" s="34"/>
      <c r="K1372" s="34"/>
      <c r="L1372" s="34"/>
      <c r="M1372" s="34"/>
      <c r="N1372" s="34"/>
      <c r="O1372" s="34"/>
      <c r="P1372" s="88"/>
    </row>
    <row r="1373" spans="1:16" x14ac:dyDescent="0.3">
      <c r="A1373" s="77" t="s">
        <v>103455</v>
      </c>
      <c r="B1373" s="28" t="s">
        <v>58</v>
      </c>
      <c r="C1373" s="28" t="s">
        <v>30408</v>
      </c>
      <c r="D1373" s="28" t="s">
        <v>30113</v>
      </c>
      <c r="E1373" s="28" t="s">
        <v>30101</v>
      </c>
      <c r="F1373" s="28" t="str">
        <f>A1373&amp;IF(Lookups!$B$1454="Cymraeg",C1373,B1373)&amp;D1373&amp;E1373</f>
        <v>River Wye/ Afon GwyLowland grazingOver1500DrainedArGr</v>
      </c>
      <c r="G1373" s="28">
        <v>2.86</v>
      </c>
      <c r="H1373" s="28">
        <v>26.38</v>
      </c>
      <c r="I1373" s="34"/>
      <c r="J1373" s="34"/>
      <c r="K1373" s="34"/>
      <c r="L1373" s="34"/>
      <c r="M1373" s="34"/>
      <c r="N1373" s="34"/>
      <c r="O1373" s="34"/>
      <c r="P1373" s="88"/>
    </row>
    <row r="1374" spans="1:16" x14ac:dyDescent="0.3">
      <c r="A1374" s="77" t="s">
        <v>103455</v>
      </c>
      <c r="B1374" s="28" t="s">
        <v>59</v>
      </c>
      <c r="C1374" s="28" t="s">
        <v>30124</v>
      </c>
      <c r="D1374" s="28" t="s">
        <v>30163</v>
      </c>
      <c r="E1374" s="28" t="s">
        <v>30095</v>
      </c>
      <c r="F1374" s="28" t="str">
        <f>A1374&amp;IF(Lookups!$B$1454="Cymraeg",C1374,B1374)&amp;D1374&amp;E1374</f>
        <v>River Wye/ Afon GwyMixed600to700FreeDrain</v>
      </c>
      <c r="G1374" s="28">
        <v>0.08</v>
      </c>
      <c r="H1374" s="28">
        <v>13.2</v>
      </c>
      <c r="I1374" s="34"/>
      <c r="J1374" s="34"/>
      <c r="K1374" s="34"/>
      <c r="L1374" s="34"/>
      <c r="M1374" s="34"/>
      <c r="N1374" s="34"/>
      <c r="O1374" s="34"/>
      <c r="P1374" s="88"/>
    </row>
    <row r="1375" spans="1:16" x14ac:dyDescent="0.3">
      <c r="A1375" s="77" t="s">
        <v>103455</v>
      </c>
      <c r="B1375" s="28" t="s">
        <v>59</v>
      </c>
      <c r="C1375" s="28" t="s">
        <v>30124</v>
      </c>
      <c r="D1375" s="28" t="s">
        <v>30163</v>
      </c>
      <c r="E1375" s="28" t="s">
        <v>30098</v>
      </c>
      <c r="F1375" s="28" t="str">
        <f>A1375&amp;IF(Lookups!$B$1454="Cymraeg",C1375,B1375)&amp;D1375&amp;E1375</f>
        <v>River Wye/ Afon GwyMixed600to700DrainedAr</v>
      </c>
      <c r="G1375" s="28">
        <v>0.13</v>
      </c>
      <c r="H1375" s="28">
        <v>9.23</v>
      </c>
      <c r="I1375" s="34"/>
      <c r="J1375" s="34"/>
      <c r="K1375" s="34"/>
      <c r="L1375" s="34"/>
      <c r="M1375" s="34"/>
      <c r="N1375" s="34"/>
      <c r="O1375" s="34"/>
      <c r="P1375" s="88"/>
    </row>
    <row r="1376" spans="1:16" x14ac:dyDescent="0.3">
      <c r="A1376" s="77" t="s">
        <v>103455</v>
      </c>
      <c r="B1376" s="28" t="s">
        <v>59</v>
      </c>
      <c r="C1376" s="28" t="s">
        <v>30124</v>
      </c>
      <c r="D1376" s="28" t="s">
        <v>30163</v>
      </c>
      <c r="E1376" s="28" t="s">
        <v>30101</v>
      </c>
      <c r="F1376" s="28" t="str">
        <f>A1376&amp;IF(Lookups!$B$1454="Cymraeg",C1376,B1376)&amp;D1376&amp;E1376</f>
        <v>River Wye/ Afon GwyMixed600to700DrainedArGr</v>
      </c>
      <c r="G1376" s="28">
        <v>0.63</v>
      </c>
      <c r="H1376" s="28">
        <v>10.95</v>
      </c>
      <c r="I1376" s="34"/>
      <c r="J1376" s="34"/>
      <c r="K1376" s="34"/>
      <c r="L1376" s="34"/>
      <c r="M1376" s="34"/>
      <c r="N1376" s="34"/>
      <c r="O1376" s="34"/>
      <c r="P1376" s="88"/>
    </row>
    <row r="1377" spans="1:16" x14ac:dyDescent="0.3">
      <c r="A1377" s="77" t="s">
        <v>103455</v>
      </c>
      <c r="B1377" s="28" t="s">
        <v>59</v>
      </c>
      <c r="C1377" s="28" t="s">
        <v>30124</v>
      </c>
      <c r="D1377" s="28" t="s">
        <v>30110</v>
      </c>
      <c r="E1377" s="28" t="s">
        <v>30095</v>
      </c>
      <c r="F1377" s="28" t="str">
        <f>A1377&amp;IF(Lookups!$B$1454="Cymraeg",C1377,B1377)&amp;D1377&amp;E1377</f>
        <v>River Wye/ Afon GwyMixed700to900FreeDrain</v>
      </c>
      <c r="G1377" s="28">
        <v>0.14000000000000001</v>
      </c>
      <c r="H1377" s="28">
        <v>19.04</v>
      </c>
      <c r="I1377" s="34"/>
      <c r="J1377" s="34"/>
      <c r="K1377" s="34"/>
      <c r="L1377" s="34"/>
      <c r="M1377" s="34"/>
      <c r="N1377" s="34"/>
      <c r="O1377" s="34"/>
      <c r="P1377" s="88"/>
    </row>
    <row r="1378" spans="1:16" x14ac:dyDescent="0.3">
      <c r="A1378" s="77" t="s">
        <v>103455</v>
      </c>
      <c r="B1378" s="28" t="s">
        <v>59</v>
      </c>
      <c r="C1378" s="28" t="s">
        <v>30124</v>
      </c>
      <c r="D1378" s="28" t="s">
        <v>30110</v>
      </c>
      <c r="E1378" s="28" t="s">
        <v>30098</v>
      </c>
      <c r="F1378" s="28" t="str">
        <f>A1378&amp;IF(Lookups!$B$1454="Cymraeg",C1378,B1378)&amp;D1378&amp;E1378</f>
        <v>River Wye/ Afon GwyMixed700to900DrainedAr</v>
      </c>
      <c r="G1378" s="28">
        <v>0.23</v>
      </c>
      <c r="H1378" s="28">
        <v>14.99</v>
      </c>
      <c r="I1378" s="34"/>
      <c r="J1378" s="34"/>
      <c r="K1378" s="34"/>
      <c r="L1378" s="34"/>
      <c r="M1378" s="34"/>
      <c r="N1378" s="34"/>
      <c r="O1378" s="34"/>
      <c r="P1378" s="88"/>
    </row>
    <row r="1379" spans="1:16" x14ac:dyDescent="0.3">
      <c r="A1379" s="77" t="s">
        <v>103455</v>
      </c>
      <c r="B1379" s="28" t="s">
        <v>59</v>
      </c>
      <c r="C1379" s="28" t="s">
        <v>30124</v>
      </c>
      <c r="D1379" s="28" t="s">
        <v>30110</v>
      </c>
      <c r="E1379" s="28" t="s">
        <v>30101</v>
      </c>
      <c r="F1379" s="28" t="str">
        <f>A1379&amp;IF(Lookups!$B$1454="Cymraeg",C1379,B1379)&amp;D1379&amp;E1379</f>
        <v>River Wye/ Afon GwyMixed700to900DrainedArGr</v>
      </c>
      <c r="G1379" s="28">
        <v>0.94</v>
      </c>
      <c r="H1379" s="28">
        <v>13.55</v>
      </c>
      <c r="I1379" s="34"/>
      <c r="J1379" s="34"/>
      <c r="K1379" s="34"/>
      <c r="L1379" s="34"/>
      <c r="M1379" s="34"/>
      <c r="N1379" s="34"/>
      <c r="O1379" s="34"/>
      <c r="P1379" s="88"/>
    </row>
    <row r="1380" spans="1:16" x14ac:dyDescent="0.3">
      <c r="A1380" s="77" t="s">
        <v>103455</v>
      </c>
      <c r="B1380" s="28" t="s">
        <v>59</v>
      </c>
      <c r="C1380" s="28" t="s">
        <v>30124</v>
      </c>
      <c r="D1380" s="28" t="s">
        <v>30111</v>
      </c>
      <c r="E1380" s="28" t="s">
        <v>30095</v>
      </c>
      <c r="F1380" s="28" t="str">
        <f>A1380&amp;IF(Lookups!$B$1454="Cymraeg",C1380,B1380)&amp;D1380&amp;E1380</f>
        <v>River Wye/ Afon GwyMixed900to1200FreeDrain</v>
      </c>
      <c r="G1380" s="28">
        <v>0.22</v>
      </c>
      <c r="H1380" s="28">
        <v>20.75</v>
      </c>
      <c r="I1380" s="34"/>
      <c r="J1380" s="34"/>
      <c r="K1380" s="34"/>
      <c r="L1380" s="34"/>
      <c r="M1380" s="34"/>
      <c r="N1380" s="34"/>
      <c r="O1380" s="34"/>
      <c r="P1380" s="88"/>
    </row>
    <row r="1381" spans="1:16" x14ac:dyDescent="0.3">
      <c r="A1381" s="77" t="s">
        <v>103455</v>
      </c>
      <c r="B1381" s="28" t="s">
        <v>59</v>
      </c>
      <c r="C1381" s="28" t="s">
        <v>30124</v>
      </c>
      <c r="D1381" s="28" t="s">
        <v>30111</v>
      </c>
      <c r="E1381" s="28" t="s">
        <v>30098</v>
      </c>
      <c r="F1381" s="28" t="str">
        <f>A1381&amp;IF(Lookups!$B$1454="Cymraeg",C1381,B1381)&amp;D1381&amp;E1381</f>
        <v>River Wye/ Afon GwyMixed900to1200DrainedAr</v>
      </c>
      <c r="G1381" s="28">
        <v>0.39</v>
      </c>
      <c r="H1381" s="28">
        <v>19.690000000000001</v>
      </c>
      <c r="I1381" s="34"/>
      <c r="J1381" s="34"/>
      <c r="K1381" s="34"/>
      <c r="L1381" s="34"/>
      <c r="M1381" s="34"/>
      <c r="N1381" s="34"/>
      <c r="O1381" s="34"/>
      <c r="P1381" s="88"/>
    </row>
    <row r="1382" spans="1:16" x14ac:dyDescent="0.3">
      <c r="A1382" s="77" t="s">
        <v>103455</v>
      </c>
      <c r="B1382" s="28" t="s">
        <v>59</v>
      </c>
      <c r="C1382" s="28" t="s">
        <v>30124</v>
      </c>
      <c r="D1382" s="28" t="s">
        <v>30111</v>
      </c>
      <c r="E1382" s="28" t="s">
        <v>30101</v>
      </c>
      <c r="F1382" s="28" t="str">
        <f>A1382&amp;IF(Lookups!$B$1454="Cymraeg",C1382,B1382)&amp;D1382&amp;E1382</f>
        <v>River Wye/ Afon GwyMixed900to1200DrainedArGr</v>
      </c>
      <c r="G1382" s="28">
        <v>1.47</v>
      </c>
      <c r="H1382" s="28">
        <v>17.850000000000001</v>
      </c>
      <c r="I1382" s="34"/>
      <c r="J1382" s="34"/>
      <c r="K1382" s="34"/>
      <c r="L1382" s="34"/>
      <c r="M1382" s="34"/>
      <c r="N1382" s="34"/>
      <c r="O1382" s="34"/>
      <c r="P1382" s="88"/>
    </row>
    <row r="1383" spans="1:16" x14ac:dyDescent="0.3">
      <c r="A1383" s="77" t="s">
        <v>103455</v>
      </c>
      <c r="B1383" s="28" t="s">
        <v>59</v>
      </c>
      <c r="C1383" s="28" t="s">
        <v>30124</v>
      </c>
      <c r="D1383" s="28" t="s">
        <v>30112</v>
      </c>
      <c r="E1383" s="28" t="s">
        <v>30095</v>
      </c>
      <c r="F1383" s="28" t="str">
        <f>A1383&amp;IF(Lookups!$B$1454="Cymraeg",C1383,B1383)&amp;D1383&amp;E1383</f>
        <v>River Wye/ Afon GwyMixed1200to1500FreeDrain</v>
      </c>
      <c r="G1383" s="28">
        <v>0.3</v>
      </c>
      <c r="H1383" s="28">
        <v>20.54</v>
      </c>
      <c r="I1383" s="34"/>
      <c r="J1383" s="34"/>
      <c r="K1383" s="34"/>
      <c r="L1383" s="34"/>
      <c r="M1383" s="34"/>
      <c r="N1383" s="34"/>
      <c r="O1383" s="34"/>
      <c r="P1383" s="88"/>
    </row>
    <row r="1384" spans="1:16" x14ac:dyDescent="0.3">
      <c r="A1384" s="77" t="s">
        <v>103455</v>
      </c>
      <c r="B1384" s="28" t="s">
        <v>59</v>
      </c>
      <c r="C1384" s="28" t="s">
        <v>30124</v>
      </c>
      <c r="D1384" s="28" t="s">
        <v>30112</v>
      </c>
      <c r="E1384" s="28" t="s">
        <v>30098</v>
      </c>
      <c r="F1384" s="28" t="str">
        <f>A1384&amp;IF(Lookups!$B$1454="Cymraeg",C1384,B1384)&amp;D1384&amp;E1384</f>
        <v>River Wye/ Afon GwyMixed1200to1500DrainedAr</v>
      </c>
      <c r="G1384" s="28">
        <v>0.62</v>
      </c>
      <c r="H1384" s="28">
        <v>22.64</v>
      </c>
      <c r="I1384" s="34"/>
      <c r="J1384" s="34"/>
      <c r="K1384" s="34"/>
      <c r="L1384" s="34"/>
      <c r="M1384" s="34"/>
      <c r="N1384" s="34"/>
      <c r="O1384" s="34"/>
      <c r="P1384" s="88"/>
    </row>
    <row r="1385" spans="1:16" x14ac:dyDescent="0.3">
      <c r="A1385" s="77" t="s">
        <v>103455</v>
      </c>
      <c r="B1385" s="28" t="s">
        <v>59</v>
      </c>
      <c r="C1385" s="28" t="s">
        <v>30124</v>
      </c>
      <c r="D1385" s="28" t="s">
        <v>30112</v>
      </c>
      <c r="E1385" s="28" t="s">
        <v>30101</v>
      </c>
      <c r="F1385" s="28" t="str">
        <f>A1385&amp;IF(Lookups!$B$1454="Cymraeg",C1385,B1385)&amp;D1385&amp;E1385</f>
        <v>River Wye/ Afon GwyMixed1200to1500DrainedArGr</v>
      </c>
      <c r="G1385" s="28">
        <v>2.0699999999999998</v>
      </c>
      <c r="H1385" s="28">
        <v>22.27</v>
      </c>
      <c r="I1385" s="34"/>
      <c r="J1385" s="34"/>
      <c r="K1385" s="34"/>
      <c r="L1385" s="34"/>
      <c r="M1385" s="34"/>
      <c r="N1385" s="34"/>
      <c r="O1385" s="34"/>
      <c r="P1385" s="88"/>
    </row>
    <row r="1386" spans="1:16" x14ac:dyDescent="0.3">
      <c r="A1386" s="77" t="s">
        <v>103455</v>
      </c>
      <c r="B1386" s="28" t="s">
        <v>59</v>
      </c>
      <c r="C1386" s="28" t="s">
        <v>30124</v>
      </c>
      <c r="D1386" s="28" t="s">
        <v>30113</v>
      </c>
      <c r="E1386" s="28" t="s">
        <v>30095</v>
      </c>
      <c r="F1386" s="28" t="str">
        <f>A1386&amp;IF(Lookups!$B$1454="Cymraeg",C1386,B1386)&amp;D1386&amp;E1386</f>
        <v>River Wye/ Afon GwyMixedOver1500FreeDrain</v>
      </c>
      <c r="G1386" s="28">
        <v>0.48</v>
      </c>
      <c r="H1386" s="28">
        <v>19.399999999999999</v>
      </c>
      <c r="I1386" s="34"/>
      <c r="J1386" s="34"/>
      <c r="K1386" s="34"/>
      <c r="L1386" s="34"/>
      <c r="M1386" s="34"/>
      <c r="N1386" s="34"/>
      <c r="O1386" s="34"/>
      <c r="P1386" s="88"/>
    </row>
    <row r="1387" spans="1:16" x14ac:dyDescent="0.3">
      <c r="A1387" s="77" t="s">
        <v>103455</v>
      </c>
      <c r="B1387" s="28" t="s">
        <v>59</v>
      </c>
      <c r="C1387" s="28" t="s">
        <v>30124</v>
      </c>
      <c r="D1387" s="28" t="s">
        <v>30113</v>
      </c>
      <c r="E1387" s="28" t="s">
        <v>30098</v>
      </c>
      <c r="F1387" s="28" t="str">
        <f>A1387&amp;IF(Lookups!$B$1454="Cymraeg",C1387,B1387)&amp;D1387&amp;E1387</f>
        <v>River Wye/ Afon GwyMixedOver1500DrainedAr</v>
      </c>
      <c r="G1387" s="28">
        <v>0.8</v>
      </c>
      <c r="H1387" s="28">
        <v>25.21</v>
      </c>
      <c r="I1387" s="34"/>
      <c r="J1387" s="34"/>
      <c r="K1387" s="34"/>
      <c r="L1387" s="34"/>
      <c r="M1387" s="34"/>
      <c r="N1387" s="34"/>
      <c r="O1387" s="34"/>
      <c r="P1387" s="88"/>
    </row>
    <row r="1388" spans="1:16" x14ac:dyDescent="0.3">
      <c r="A1388" s="77" t="s">
        <v>103455</v>
      </c>
      <c r="B1388" s="28" t="s">
        <v>59</v>
      </c>
      <c r="C1388" s="28" t="s">
        <v>30124</v>
      </c>
      <c r="D1388" s="28" t="s">
        <v>30113</v>
      </c>
      <c r="E1388" s="28" t="s">
        <v>30101</v>
      </c>
      <c r="F1388" s="28" t="str">
        <f>A1388&amp;IF(Lookups!$B$1454="Cymraeg",C1388,B1388)&amp;D1388&amp;E1388</f>
        <v>River Wye/ Afon GwyMixedOver1500DrainedArGr</v>
      </c>
      <c r="G1388" s="28">
        <v>3.09</v>
      </c>
      <c r="H1388" s="28">
        <v>27.96</v>
      </c>
      <c r="I1388" s="34"/>
      <c r="J1388" s="34"/>
      <c r="K1388" s="34"/>
      <c r="L1388" s="34"/>
      <c r="M1388" s="34"/>
      <c r="N1388" s="34"/>
      <c r="O1388" s="34"/>
      <c r="P1388" s="88"/>
    </row>
    <row r="1389" spans="1:16" x14ac:dyDescent="0.3">
      <c r="A1389" s="77" t="s">
        <v>103455</v>
      </c>
      <c r="B1389" s="28" t="s">
        <v>30117</v>
      </c>
      <c r="C1389" s="28" t="s">
        <v>30409</v>
      </c>
      <c r="D1389" s="28" t="s">
        <v>30163</v>
      </c>
      <c r="E1389" s="28" t="s">
        <v>30095</v>
      </c>
      <c r="F1389" s="28" t="str">
        <f>A1389&amp;IF(Lookups!$B$1454="Cymraeg",C1389,B1389)&amp;D1389&amp;E1389</f>
        <v>River Wye/ Afon GwyOutdoor pig farming600to700FreeDrain</v>
      </c>
      <c r="G1389" s="28">
        <v>7.0000000000000007E-2</v>
      </c>
      <c r="H1389" s="28">
        <v>26.56</v>
      </c>
      <c r="I1389" s="34"/>
      <c r="J1389" s="34"/>
      <c r="K1389" s="34"/>
      <c r="L1389" s="34"/>
      <c r="M1389" s="34"/>
      <c r="N1389" s="34"/>
      <c r="O1389" s="34"/>
      <c r="P1389" s="88"/>
    </row>
    <row r="1390" spans="1:16" x14ac:dyDescent="0.3">
      <c r="A1390" s="77" t="s">
        <v>103455</v>
      </c>
      <c r="B1390" s="28" t="s">
        <v>30117</v>
      </c>
      <c r="C1390" s="28" t="s">
        <v>30409</v>
      </c>
      <c r="D1390" s="28" t="s">
        <v>30163</v>
      </c>
      <c r="E1390" s="28" t="s">
        <v>30098</v>
      </c>
      <c r="F1390" s="28" t="str">
        <f>A1390&amp;IF(Lookups!$B$1454="Cymraeg",C1390,B1390)&amp;D1390&amp;E1390</f>
        <v>River Wye/ Afon GwyOutdoor pig farming600to700DrainedAr</v>
      </c>
      <c r="G1390" s="28">
        <v>0.45</v>
      </c>
      <c r="H1390" s="28">
        <v>21.55</v>
      </c>
      <c r="I1390" s="34"/>
      <c r="J1390" s="34"/>
      <c r="K1390" s="34"/>
      <c r="L1390" s="34"/>
      <c r="M1390" s="34"/>
      <c r="N1390" s="34"/>
      <c r="O1390" s="34"/>
      <c r="P1390" s="88"/>
    </row>
    <row r="1391" spans="1:16" x14ac:dyDescent="0.3">
      <c r="A1391" s="77" t="s">
        <v>103455</v>
      </c>
      <c r="B1391" s="28" t="s">
        <v>30117</v>
      </c>
      <c r="C1391" s="28" t="s">
        <v>30409</v>
      </c>
      <c r="D1391" s="28" t="s">
        <v>30163</v>
      </c>
      <c r="E1391" s="28" t="s">
        <v>30101</v>
      </c>
      <c r="F1391" s="28" t="str">
        <f>A1391&amp;IF(Lookups!$B$1454="Cymraeg",C1391,B1391)&amp;D1391&amp;E1391</f>
        <v>River Wye/ Afon GwyOutdoor pig farming600to700DrainedArGr</v>
      </c>
      <c r="G1391" s="28">
        <v>0.7</v>
      </c>
      <c r="H1391" s="28">
        <v>23.66</v>
      </c>
      <c r="I1391" s="34"/>
      <c r="J1391" s="34"/>
      <c r="K1391" s="34"/>
      <c r="L1391" s="34"/>
      <c r="M1391" s="34"/>
      <c r="N1391" s="34"/>
      <c r="O1391" s="34"/>
      <c r="P1391" s="88"/>
    </row>
    <row r="1392" spans="1:16" x14ac:dyDescent="0.3">
      <c r="A1392" s="77" t="s">
        <v>103455</v>
      </c>
      <c r="B1392" s="28" t="s">
        <v>30117</v>
      </c>
      <c r="C1392" s="28" t="s">
        <v>30409</v>
      </c>
      <c r="D1392" s="28" t="s">
        <v>30110</v>
      </c>
      <c r="E1392" s="28" t="s">
        <v>30095</v>
      </c>
      <c r="F1392" s="28" t="str">
        <f>A1392&amp;IF(Lookups!$B$1454="Cymraeg",C1392,B1392)&amp;D1392&amp;E1392</f>
        <v>River Wye/ Afon GwyOutdoor pig farming700to900FreeDrain</v>
      </c>
      <c r="G1392" s="28">
        <v>0.24</v>
      </c>
      <c r="H1392" s="28">
        <v>32.04</v>
      </c>
      <c r="I1392" s="34"/>
      <c r="J1392" s="34"/>
      <c r="K1392" s="34"/>
      <c r="L1392" s="34"/>
      <c r="M1392" s="34"/>
      <c r="N1392" s="34"/>
      <c r="O1392" s="34"/>
      <c r="P1392" s="88"/>
    </row>
    <row r="1393" spans="1:16" x14ac:dyDescent="0.3">
      <c r="A1393" s="77" t="s">
        <v>103455</v>
      </c>
      <c r="B1393" s="28" t="s">
        <v>30117</v>
      </c>
      <c r="C1393" s="28" t="s">
        <v>30409</v>
      </c>
      <c r="D1393" s="28" t="s">
        <v>30110</v>
      </c>
      <c r="E1393" s="28" t="s">
        <v>30098</v>
      </c>
      <c r="F1393" s="28" t="str">
        <f>A1393&amp;IF(Lookups!$B$1454="Cymraeg",C1393,B1393)&amp;D1393&amp;E1393</f>
        <v>River Wye/ Afon GwyOutdoor pig farming700to900DrainedAr</v>
      </c>
      <c r="G1393" s="28">
        <v>1.05</v>
      </c>
      <c r="H1393" s="28">
        <v>27.14</v>
      </c>
      <c r="I1393" s="34"/>
      <c r="J1393" s="34"/>
      <c r="K1393" s="34"/>
      <c r="L1393" s="34"/>
      <c r="M1393" s="34"/>
      <c r="N1393" s="34"/>
      <c r="O1393" s="34"/>
      <c r="P1393" s="88"/>
    </row>
    <row r="1394" spans="1:16" x14ac:dyDescent="0.3">
      <c r="A1394" s="77" t="s">
        <v>103455</v>
      </c>
      <c r="B1394" s="28" t="s">
        <v>30117</v>
      </c>
      <c r="C1394" s="28" t="s">
        <v>30409</v>
      </c>
      <c r="D1394" s="28" t="s">
        <v>30110</v>
      </c>
      <c r="E1394" s="28" t="s">
        <v>30101</v>
      </c>
      <c r="F1394" s="28" t="str">
        <f>A1394&amp;IF(Lookups!$B$1454="Cymraeg",C1394,B1394)&amp;D1394&amp;E1394</f>
        <v>River Wye/ Afon GwyOutdoor pig farming700to900DrainedArGr</v>
      </c>
      <c r="G1394" s="28">
        <v>1.28</v>
      </c>
      <c r="H1394" s="28">
        <v>26.5</v>
      </c>
      <c r="I1394" s="34"/>
      <c r="J1394" s="34"/>
      <c r="K1394" s="34"/>
      <c r="L1394" s="34"/>
      <c r="M1394" s="34"/>
      <c r="N1394" s="34"/>
      <c r="O1394" s="34"/>
      <c r="P1394" s="88"/>
    </row>
    <row r="1395" spans="1:16" x14ac:dyDescent="0.3">
      <c r="A1395" s="77" t="s">
        <v>103455</v>
      </c>
      <c r="B1395" s="28" t="s">
        <v>30117</v>
      </c>
      <c r="C1395" s="28" t="s">
        <v>30409</v>
      </c>
      <c r="D1395" s="28" t="s">
        <v>30111</v>
      </c>
      <c r="E1395" s="28" t="s">
        <v>30095</v>
      </c>
      <c r="F1395" s="28" t="str">
        <f>A1395&amp;IF(Lookups!$B$1454="Cymraeg",C1395,B1395)&amp;D1395&amp;E1395</f>
        <v>River Wye/ Afon GwyOutdoor pig farming900to1200FreeDrain</v>
      </c>
      <c r="G1395" s="28">
        <v>0.41</v>
      </c>
      <c r="H1395" s="28">
        <v>34.130000000000003</v>
      </c>
      <c r="I1395" s="34"/>
      <c r="J1395" s="34"/>
      <c r="K1395" s="34"/>
      <c r="L1395" s="34"/>
      <c r="M1395" s="34"/>
      <c r="N1395" s="34"/>
      <c r="O1395" s="34"/>
      <c r="P1395" s="88"/>
    </row>
    <row r="1396" spans="1:16" x14ac:dyDescent="0.3">
      <c r="A1396" s="77" t="s">
        <v>103455</v>
      </c>
      <c r="B1396" s="28" t="s">
        <v>30117</v>
      </c>
      <c r="C1396" s="28" t="s">
        <v>30409</v>
      </c>
      <c r="D1396" s="28" t="s">
        <v>30111</v>
      </c>
      <c r="E1396" s="28" t="s">
        <v>30098</v>
      </c>
      <c r="F1396" s="28" t="str">
        <f>A1396&amp;IF(Lookups!$B$1454="Cymraeg",C1396,B1396)&amp;D1396&amp;E1396</f>
        <v>River Wye/ Afon GwyOutdoor pig farming900to1200DrainedAr</v>
      </c>
      <c r="G1396" s="28">
        <v>1.99</v>
      </c>
      <c r="H1396" s="28">
        <v>35.270000000000003</v>
      </c>
      <c r="I1396" s="34"/>
      <c r="J1396" s="34"/>
      <c r="K1396" s="34"/>
      <c r="L1396" s="34"/>
      <c r="M1396" s="34"/>
      <c r="N1396" s="34"/>
      <c r="O1396" s="34"/>
      <c r="P1396" s="88"/>
    </row>
    <row r="1397" spans="1:16" x14ac:dyDescent="0.3">
      <c r="A1397" s="77" t="s">
        <v>103455</v>
      </c>
      <c r="B1397" s="28" t="s">
        <v>30117</v>
      </c>
      <c r="C1397" s="28" t="s">
        <v>30409</v>
      </c>
      <c r="D1397" s="28" t="s">
        <v>30111</v>
      </c>
      <c r="E1397" s="28" t="s">
        <v>30101</v>
      </c>
      <c r="F1397" s="28" t="str">
        <f>A1397&amp;IF(Lookups!$B$1454="Cymraeg",C1397,B1397)&amp;D1397&amp;E1397</f>
        <v>River Wye/ Afon GwyOutdoor pig farming900to1200DrainedArGr</v>
      </c>
      <c r="G1397" s="28">
        <v>2.09</v>
      </c>
      <c r="H1397" s="28">
        <v>31.14</v>
      </c>
      <c r="I1397" s="34"/>
      <c r="J1397" s="34"/>
      <c r="K1397" s="34"/>
      <c r="L1397" s="34"/>
      <c r="M1397" s="34"/>
      <c r="N1397" s="34"/>
      <c r="O1397" s="34"/>
      <c r="P1397" s="88"/>
    </row>
    <row r="1398" spans="1:16" x14ac:dyDescent="0.3">
      <c r="A1398" s="77" t="s">
        <v>103455</v>
      </c>
      <c r="B1398" s="28" t="s">
        <v>30117</v>
      </c>
      <c r="C1398" s="28" t="s">
        <v>30409</v>
      </c>
      <c r="D1398" s="28" t="s">
        <v>30112</v>
      </c>
      <c r="E1398" s="28" t="s">
        <v>30095</v>
      </c>
      <c r="F1398" s="28" t="str">
        <f>A1398&amp;IF(Lookups!$B$1454="Cymraeg",C1398,B1398)&amp;D1398&amp;E1398</f>
        <v>River Wye/ Afon GwyOutdoor pig farming1200to1500FreeDrain</v>
      </c>
      <c r="G1398" s="28">
        <v>0.6</v>
      </c>
      <c r="H1398" s="28">
        <v>34.94</v>
      </c>
      <c r="I1398" s="34"/>
      <c r="J1398" s="34"/>
      <c r="K1398" s="34"/>
      <c r="L1398" s="34"/>
      <c r="M1398" s="34"/>
      <c r="N1398" s="34"/>
      <c r="O1398" s="34"/>
      <c r="P1398" s="88"/>
    </row>
    <row r="1399" spans="1:16" x14ac:dyDescent="0.3">
      <c r="A1399" s="77" t="s">
        <v>103455</v>
      </c>
      <c r="B1399" s="28" t="s">
        <v>30117</v>
      </c>
      <c r="C1399" s="28" t="s">
        <v>30409</v>
      </c>
      <c r="D1399" s="28" t="s">
        <v>30112</v>
      </c>
      <c r="E1399" s="28" t="s">
        <v>30098</v>
      </c>
      <c r="F1399" s="28" t="str">
        <f>A1399&amp;IF(Lookups!$B$1454="Cymraeg",C1399,B1399)&amp;D1399&amp;E1399</f>
        <v>River Wye/ Afon GwyOutdoor pig farming1200to1500DrainedAr</v>
      </c>
      <c r="G1399" s="28">
        <v>3.19</v>
      </c>
      <c r="H1399" s="28">
        <v>43.7</v>
      </c>
      <c r="I1399" s="34"/>
      <c r="J1399" s="34"/>
      <c r="K1399" s="34"/>
      <c r="L1399" s="34"/>
      <c r="M1399" s="34"/>
      <c r="N1399" s="34"/>
      <c r="O1399" s="34"/>
      <c r="P1399" s="88"/>
    </row>
    <row r="1400" spans="1:16" x14ac:dyDescent="0.3">
      <c r="A1400" s="77" t="s">
        <v>103455</v>
      </c>
      <c r="B1400" s="28" t="s">
        <v>30117</v>
      </c>
      <c r="C1400" s="28" t="s">
        <v>30409</v>
      </c>
      <c r="D1400" s="28" t="s">
        <v>30112</v>
      </c>
      <c r="E1400" s="28" t="s">
        <v>30101</v>
      </c>
      <c r="F1400" s="28" t="str">
        <f>A1400&amp;IF(Lookups!$B$1454="Cymraeg",C1400,B1400)&amp;D1400&amp;E1400</f>
        <v>River Wye/ Afon GwyOutdoor pig farming1200to1500DrainedArGr</v>
      </c>
      <c r="G1400" s="28">
        <v>2.98</v>
      </c>
      <c r="H1400" s="28">
        <v>37.880000000000003</v>
      </c>
      <c r="I1400" s="34"/>
      <c r="J1400" s="34"/>
      <c r="K1400" s="34"/>
      <c r="L1400" s="34"/>
      <c r="M1400" s="34"/>
      <c r="N1400" s="34"/>
      <c r="O1400" s="34"/>
      <c r="P1400" s="88"/>
    </row>
    <row r="1401" spans="1:16" x14ac:dyDescent="0.3">
      <c r="A1401" s="77" t="s">
        <v>103455</v>
      </c>
      <c r="B1401" s="28" t="s">
        <v>30117</v>
      </c>
      <c r="C1401" s="28" t="s">
        <v>30409</v>
      </c>
      <c r="D1401" s="28" t="s">
        <v>30113</v>
      </c>
      <c r="E1401" s="28" t="s">
        <v>30095</v>
      </c>
      <c r="F1401" s="28" t="str">
        <f>A1401&amp;IF(Lookups!$B$1454="Cymraeg",C1401,B1401)&amp;D1401&amp;E1401</f>
        <v>River Wye/ Afon GwyOutdoor pig farmingOver1500FreeDrain</v>
      </c>
      <c r="G1401" s="28">
        <v>1.1299999999999999</v>
      </c>
      <c r="H1401" s="28">
        <v>37.39</v>
      </c>
      <c r="I1401" s="34"/>
      <c r="J1401" s="34"/>
      <c r="K1401" s="34"/>
      <c r="L1401" s="34"/>
      <c r="M1401" s="34"/>
      <c r="N1401" s="34"/>
      <c r="O1401" s="34"/>
      <c r="P1401" s="88"/>
    </row>
    <row r="1402" spans="1:16" x14ac:dyDescent="0.3">
      <c r="A1402" s="77" t="s">
        <v>103455</v>
      </c>
      <c r="B1402" s="28" t="s">
        <v>30117</v>
      </c>
      <c r="C1402" s="28" t="s">
        <v>30409</v>
      </c>
      <c r="D1402" s="28" t="s">
        <v>30113</v>
      </c>
      <c r="E1402" s="28" t="s">
        <v>30098</v>
      </c>
      <c r="F1402" s="28" t="str">
        <f>A1402&amp;IF(Lookups!$B$1454="Cymraeg",C1402,B1402)&amp;D1402&amp;E1402</f>
        <v>River Wye/ Afon GwyOutdoor pig farmingOver1500DrainedAr</v>
      </c>
      <c r="G1402" s="28">
        <v>4.2</v>
      </c>
      <c r="H1402" s="28">
        <v>54.02</v>
      </c>
      <c r="I1402" s="34"/>
      <c r="J1402" s="34"/>
      <c r="K1402" s="34"/>
      <c r="L1402" s="34"/>
      <c r="M1402" s="34"/>
      <c r="N1402" s="34"/>
      <c r="O1402" s="34"/>
      <c r="P1402" s="88"/>
    </row>
    <row r="1403" spans="1:16" x14ac:dyDescent="0.3">
      <c r="A1403" s="77" t="s">
        <v>103455</v>
      </c>
      <c r="B1403" s="28" t="s">
        <v>30117</v>
      </c>
      <c r="C1403" s="28" t="s">
        <v>30409</v>
      </c>
      <c r="D1403" s="28" t="s">
        <v>30113</v>
      </c>
      <c r="E1403" s="28" t="s">
        <v>30101</v>
      </c>
      <c r="F1403" s="28" t="str">
        <f>A1403&amp;IF(Lookups!$B$1454="Cymraeg",C1403,B1403)&amp;D1403&amp;E1403</f>
        <v>River Wye/ Afon GwyOutdoor pig farmingOver1500DrainedArGr</v>
      </c>
      <c r="G1403" s="28">
        <v>5.88</v>
      </c>
      <c r="H1403" s="28">
        <v>49.1</v>
      </c>
      <c r="I1403" s="34"/>
      <c r="J1403" s="34"/>
      <c r="K1403" s="34"/>
      <c r="L1403" s="34"/>
      <c r="M1403" s="34"/>
      <c r="N1403" s="34"/>
      <c r="O1403" s="34"/>
      <c r="P1403" s="88"/>
    </row>
    <row r="1404" spans="1:16" x14ac:dyDescent="0.3">
      <c r="A1404" s="34" t="s">
        <v>103790</v>
      </c>
      <c r="B1404" s="28" t="s">
        <v>60</v>
      </c>
      <c r="C1404" s="28" t="str">
        <f>VLOOKUP(B1404,TM!$D$281:$E$298,2,FALSE)</f>
        <v>Mannau gwyrdd</v>
      </c>
      <c r="D1404" s="28" t="s">
        <v>30125</v>
      </c>
      <c r="E1404" s="28" t="s">
        <v>30125</v>
      </c>
      <c r="F1404" s="28" t="str">
        <f>IF(Lookups!$B$1454="Cymraeg",C1404,B1404)</f>
        <v>Greenspace</v>
      </c>
      <c r="G1404" s="28">
        <v>0.02</v>
      </c>
      <c r="H1404" s="28">
        <v>3</v>
      </c>
      <c r="I1404" s="34"/>
      <c r="J1404" s="34"/>
      <c r="K1404" s="34"/>
      <c r="L1404" s="34"/>
      <c r="M1404" s="34"/>
      <c r="N1404" s="34"/>
      <c r="O1404" s="34"/>
      <c r="P1404" s="88"/>
    </row>
    <row r="1405" spans="1:16" x14ac:dyDescent="0.3">
      <c r="A1405" s="34" t="s">
        <v>103790</v>
      </c>
      <c r="B1405" s="28" t="s">
        <v>30126</v>
      </c>
      <c r="C1405" s="28" t="str">
        <f>VLOOKUP(B1405,TM!$D$281:$E$298,2,FALSE)</f>
        <v>Tyfu bwyd cymunedol</v>
      </c>
      <c r="D1405" s="28" t="s">
        <v>30125</v>
      </c>
      <c r="E1405" s="28" t="s">
        <v>30125</v>
      </c>
      <c r="F1405" s="28" t="str">
        <f>IF(Lookups!$B$1454="Cymraeg",C1405,B1405)</f>
        <v>Community food growing</v>
      </c>
      <c r="G1405" s="28">
        <f>IF(Lookups!$B$1454="Cymraeg",VLOOKUP('Stage 1'!B6&amp;C1173&amp;IF(AND(ISNUMBER('Stage 2'!$B$6),OR('Stage 2'!$B$7="Yes",'Stage 2'!$B$7="Oes")),VLOOKUP('Stage 2'!$B$6,Postcode_Lookup!$I$2:$P$25605,2,FALSE),VLOOKUP('Stage 2'!$B$8,Lookups!$A$1414:$K$1436,3,FALSE))&amp;E1173,$F$444:$H$1411,2,FALSE),VLOOKUP('Stage 1'!B6&amp;B1173&amp;IF(AND(ISNUMBER('Stage 2'!$B$6),OR('Stage 2'!$B$7="Yes",'Stage 2'!$B$7="Oes")),VLOOKUP('Stage 2'!$B$6,Postcode_Lookup!$I$2:$P$25605,2,FALSE),VLOOKUP('Stage 2'!$B$8,Lookups!$A$1414:$K$1436,3,FALSE))&amp;E1173,$F$444:$H$1411,2,FALSE))</f>
        <v>0.09</v>
      </c>
      <c r="H1405" s="28">
        <f>IF(Lookups!$B$1454="Cymraeg",VLOOKUP('Stage 1'!B6&amp;C1173&amp;IF(AND(ISNUMBER('Stage 2'!$B$6),OR('Stage 2'!$B$7="Yes",'Stage 2'!$B$7="Oes")),VLOOKUP('Stage 2'!$B$6,Postcode_Lookup!$I$2:$P$25605,2,FALSE),VLOOKUP('Stage 2'!$B$8,Lookups!$A$1414:$K$1436,3,FALSE))&amp;E1173,$F$444:$H$1411,3,FALSE),VLOOKUP('Stage 1'!B6&amp;B1173&amp;IF(AND(ISNUMBER('Stage 2'!$B$6),OR('Stage 2'!$B$7="Yes",'Stage 2'!$B$7="Oes")),VLOOKUP('Stage 2'!$B$6,Postcode_Lookup!$I$2:$P$25605,2,FALSE),VLOOKUP('Stage 2'!$B$8,Lookups!$A$1414:$K$1436,3,FALSE))&amp;E1173,$F$444:$H$1411,3,FALSE))</f>
        <v>6.9</v>
      </c>
      <c r="I1405" s="34"/>
      <c r="J1405" s="34"/>
      <c r="K1405" s="34"/>
      <c r="L1405" s="34"/>
      <c r="M1405" s="34"/>
      <c r="N1405" s="34"/>
      <c r="O1405" s="34"/>
      <c r="P1405" s="88"/>
    </row>
    <row r="1406" spans="1:16" x14ac:dyDescent="0.3">
      <c r="A1406" s="34" t="s">
        <v>103790</v>
      </c>
      <c r="B1406" s="28" t="s">
        <v>61</v>
      </c>
      <c r="C1406" s="28" t="str">
        <f>VLOOKUP(B1406,TM!$D$281:$E$298,2,FALSE)</f>
        <v>Coetir</v>
      </c>
      <c r="D1406" s="28" t="s">
        <v>30125</v>
      </c>
      <c r="E1406" s="28" t="s">
        <v>30125</v>
      </c>
      <c r="F1406" s="28" t="str">
        <f>IF(Lookups!$B$1454="Cymraeg",C1406,B1406)</f>
        <v>Woodland</v>
      </c>
      <c r="G1406" s="28">
        <v>0.02</v>
      </c>
      <c r="H1406" s="28">
        <v>3</v>
      </c>
      <c r="I1406" s="34"/>
      <c r="J1406" s="34"/>
      <c r="K1406" s="34"/>
      <c r="L1406" s="34"/>
      <c r="M1406" s="34"/>
      <c r="N1406" s="34"/>
      <c r="O1406" s="34"/>
      <c r="P1406" s="88"/>
    </row>
    <row r="1407" spans="1:16" x14ac:dyDescent="0.3">
      <c r="A1407" s="34" t="s">
        <v>103790</v>
      </c>
      <c r="B1407" s="28" t="s">
        <v>62</v>
      </c>
      <c r="C1407" s="28" t="str">
        <f>VLOOKUP(B1407,TM!$D$281:$E$298,2,FALSE)</f>
        <v>Llwyn</v>
      </c>
      <c r="D1407" s="28" t="s">
        <v>30125</v>
      </c>
      <c r="E1407" s="28" t="s">
        <v>30125</v>
      </c>
      <c r="F1407" s="28" t="str">
        <f>IF(Lookups!$B$1454="Cymraeg",C1407,B1407)</f>
        <v>Shrub</v>
      </c>
      <c r="G1407" s="28">
        <v>0.02</v>
      </c>
      <c r="H1407" s="28">
        <v>3</v>
      </c>
      <c r="I1407" s="34"/>
      <c r="J1407" s="34"/>
      <c r="K1407" s="34"/>
      <c r="L1407" s="34"/>
      <c r="M1407" s="34"/>
      <c r="N1407" s="34"/>
      <c r="O1407" s="34"/>
      <c r="P1407" s="88"/>
    </row>
    <row r="1408" spans="1:16" x14ac:dyDescent="0.3">
      <c r="A1408" s="34" t="s">
        <v>103790</v>
      </c>
      <c r="B1408" s="28" t="s">
        <v>63</v>
      </c>
      <c r="C1408" s="28" t="str">
        <f>VLOOKUP(B1408,TM!$D$281:$E$298,2,FALSE)</f>
        <v>Dwfr</v>
      </c>
      <c r="D1408" s="28" t="s">
        <v>30125</v>
      </c>
      <c r="E1408" s="28" t="s">
        <v>30125</v>
      </c>
      <c r="F1408" s="28" t="str">
        <f>IF(Lookups!$B$1454="Cymraeg",C1408,B1408)</f>
        <v>Water</v>
      </c>
      <c r="G1408" s="28">
        <v>0</v>
      </c>
      <c r="H1408" s="28">
        <v>0</v>
      </c>
      <c r="I1408" s="34"/>
      <c r="J1408" s="34"/>
      <c r="K1408" s="34"/>
      <c r="L1408" s="34"/>
      <c r="M1408" s="34"/>
      <c r="N1408" s="34"/>
      <c r="O1408" s="34"/>
      <c r="P1408" s="88"/>
    </row>
    <row r="1409" spans="1:16" x14ac:dyDescent="0.3">
      <c r="A1409" s="34" t="s">
        <v>103790</v>
      </c>
      <c r="B1409" s="28" t="s">
        <v>64</v>
      </c>
      <c r="C1409" s="28" t="str">
        <f>VLOOKUP(B1409,TM!$D$281:$E$298,2,FALSE)</f>
        <v>Tir preswyl</v>
      </c>
      <c r="D1409" s="28" t="s">
        <v>30125</v>
      </c>
      <c r="E1409" s="28" t="s">
        <v>30125</v>
      </c>
      <c r="F1409" s="28" t="str">
        <f>IF(Lookups!$B$1454="Cymraeg",C1409,B1409)</f>
        <v>Residential land</v>
      </c>
      <c r="G1409" s="28">
        <f>IF(AND(ISNUMBER('Stage 2'!$B$6),OR('Stage 2'!$B$7="Yes",'Stage 2'!$B$7="Oes")),VLOOKUP('Stage 2'!$B$6,Postcode_Lookup!$I$2:$P$25605,3,FALSE),VLOOKUP('Stage 2'!$B$8,Lookups!$A$1414:$K$1436,6,FALSE))</f>
        <v>1.58</v>
      </c>
      <c r="H1409" s="28">
        <f>IF(AND(ISNUMBER('Stage 2'!$B$6),OR('Stage 2'!$B$7="Yes",'Stage 2'!$B$7="Oes")),VLOOKUP('Stage 2'!$B$6,Postcode_Lookup!$I$2:$P$25605,6,FALSE),VLOOKUP('Stage 2'!$B$8,Lookups!$A$1414:$K$1436,9,FALSE))</f>
        <v>14.74</v>
      </c>
      <c r="I1409" s="34"/>
      <c r="J1409" s="34"/>
      <c r="K1409" s="34"/>
      <c r="L1409" s="34"/>
      <c r="M1409" s="34"/>
      <c r="N1409" s="34"/>
      <c r="O1409" s="34"/>
      <c r="P1409" s="88"/>
    </row>
    <row r="1410" spans="1:16" x14ac:dyDescent="0.3">
      <c r="A1410" s="34" t="s">
        <v>103790</v>
      </c>
      <c r="B1410" s="28" t="s">
        <v>30127</v>
      </c>
      <c r="C1410" s="28" t="str">
        <f>VLOOKUP(B1410,TM!$D$281:$E$298,2,FALSE)</f>
        <v>Tir masnachol/diwydiannol</v>
      </c>
      <c r="D1410" s="28" t="s">
        <v>30125</v>
      </c>
      <c r="E1410" s="28" t="s">
        <v>30125</v>
      </c>
      <c r="F1410" s="28" t="str">
        <f>IF(Lookups!$B$1454="Cymraeg",C1410,B1410)</f>
        <v>Commercial/industrial land</v>
      </c>
      <c r="G1410" s="28">
        <f>IF(AND(ISNUMBER('Stage 2'!$B$6),OR('Stage 2'!$B$7="Yes",'Stage 2'!$B$7="Oes")),VLOOKUP('Stage 2'!$B$6,Postcode_Lookup!$I$2:$P$25605,4,FALSE),VLOOKUP('Stage 2'!$B$8,Lookups!$A$1414:$K$1436,7,FALSE))</f>
        <v>1.1599999999999999</v>
      </c>
      <c r="H1410" s="28">
        <f>IF(AND(ISNUMBER('Stage 2'!$B$6),OR('Stage 2'!$B$7="Yes",'Stage 2'!$B$7="Oes")),VLOOKUP('Stage 2'!$B$6,Postcode_Lookup!$I$2:$P$25605,7,FALSE),VLOOKUP('Stage 2'!$B$8,Lookups!$A$1414:$K$1436,10,FALSE))</f>
        <v>7.86</v>
      </c>
      <c r="I1410" s="34"/>
      <c r="J1410" s="34"/>
      <c r="K1410" s="34"/>
      <c r="L1410" s="34"/>
      <c r="M1410" s="34"/>
      <c r="N1410" s="34"/>
      <c r="O1410" s="34"/>
      <c r="P1410" s="88"/>
    </row>
    <row r="1411" spans="1:16" x14ac:dyDescent="0.3">
      <c r="A1411" s="34" t="s">
        <v>103790</v>
      </c>
      <c r="B1411" s="28" t="s">
        <v>66</v>
      </c>
      <c r="C1411" s="28" t="str">
        <f>VLOOKUP(B1411,TM!$D$281:$E$298,2,FALSE)</f>
        <v>Tir agored – amgylchedd adeiledig</v>
      </c>
      <c r="D1411" s="28" t="s">
        <v>30125</v>
      </c>
      <c r="E1411" s="28" t="s">
        <v>30125</v>
      </c>
      <c r="F1411" s="28" t="str">
        <f>IF(Lookups!$B$1454="Cymraeg",C1411,B1411)</f>
        <v>Open land – built environment</v>
      </c>
      <c r="G1411" s="28">
        <f>IF(AND(ISNUMBER('Stage 2'!$B$6),OR('Stage 2'!$B$7="Yes",'Stage 2'!$B$7="Oes")),VLOOKUP('Stage 2'!$B$6,Postcode_Lookup!$I$2:$P$25605,5,FALSE),VLOOKUP('Stage 2'!$B$8,Lookups!$A$1414:$K$1436,8,FALSE))</f>
        <v>0.85</v>
      </c>
      <c r="H1411" s="28">
        <f>IF(AND(ISNUMBER('Stage 2'!$B$6),OR('Stage 2'!$B$7="Yes",'Stage 2'!$B$7="Oes")),VLOOKUP('Stage 2'!$B$6,Postcode_Lookup!$I$2:$P$25605,8,FALSE),VLOOKUP('Stage 2'!$B$8,Lookups!$A$1414:$K$1436,11,FALSE))</f>
        <v>8.69</v>
      </c>
      <c r="I1411" s="34"/>
      <c r="J1411" s="34"/>
      <c r="K1411" s="34"/>
      <c r="L1411" s="34"/>
      <c r="M1411" s="34"/>
      <c r="N1411" s="34"/>
      <c r="O1411" s="34"/>
      <c r="P1411" s="88"/>
    </row>
    <row r="1412" spans="1:16" ht="18" x14ac:dyDescent="0.3">
      <c r="A1412" s="13" t="s">
        <v>103489</v>
      </c>
      <c r="B1412" s="75"/>
      <c r="C1412" s="31"/>
      <c r="D1412" s="31"/>
      <c r="E1412" s="31"/>
      <c r="F1412" s="31"/>
      <c r="G1412" s="31"/>
      <c r="H1412" s="31"/>
      <c r="I1412" s="31"/>
      <c r="J1412" s="31"/>
      <c r="K1412" s="31"/>
      <c r="L1412" s="34"/>
      <c r="M1412" s="34"/>
      <c r="N1412" s="34"/>
      <c r="O1412" s="34"/>
      <c r="P1412" s="88"/>
    </row>
    <row r="1413" spans="1:16" x14ac:dyDescent="0.3">
      <c r="A1413" s="74" t="s">
        <v>30133</v>
      </c>
      <c r="B1413" s="74" t="s">
        <v>30149</v>
      </c>
      <c r="C1413" s="74" t="s">
        <v>30150</v>
      </c>
      <c r="D1413" s="74" t="s">
        <v>30167</v>
      </c>
      <c r="E1413" s="74" t="s">
        <v>30168</v>
      </c>
      <c r="F1413" s="74" t="s">
        <v>30151</v>
      </c>
      <c r="G1413" s="74" t="s">
        <v>30152</v>
      </c>
      <c r="H1413" s="74" t="s">
        <v>30153</v>
      </c>
      <c r="I1413" s="74" t="s">
        <v>30155</v>
      </c>
      <c r="J1413" s="74" t="s">
        <v>30154</v>
      </c>
      <c r="K1413" s="74" t="s">
        <v>30156</v>
      </c>
      <c r="L1413" s="34"/>
      <c r="M1413" s="34"/>
      <c r="N1413" s="34"/>
      <c r="O1413" s="34"/>
      <c r="P1413" s="88"/>
    </row>
    <row r="1414" spans="1:16" x14ac:dyDescent="0.3">
      <c r="A1414" s="28" t="s">
        <v>30157</v>
      </c>
      <c r="B1414" s="28">
        <v>516.5</v>
      </c>
      <c r="C1414" s="28" t="s">
        <v>30158</v>
      </c>
      <c r="D1414" s="29">
        <v>47.366326420209788</v>
      </c>
      <c r="E1414" s="29">
        <v>63.946326420209786</v>
      </c>
      <c r="F1414" s="29">
        <v>1.0030530114375726</v>
      </c>
      <c r="G1414" s="29">
        <v>0.73394122788115068</v>
      </c>
      <c r="H1414" s="29">
        <v>0.5382235671128438</v>
      </c>
      <c r="I1414" s="29">
        <v>9.4130591148709328</v>
      </c>
      <c r="J1414" s="29">
        <v>5.0202981945978298</v>
      </c>
      <c r="K1414" s="29">
        <v>5.5487506361344439</v>
      </c>
      <c r="L1414" s="34"/>
      <c r="M1414" s="34"/>
      <c r="N1414" s="34"/>
      <c r="O1414" s="34"/>
      <c r="P1414" s="88"/>
    </row>
    <row r="1415" spans="1:16" x14ac:dyDescent="0.3">
      <c r="A1415" s="28" t="s">
        <v>30159</v>
      </c>
      <c r="B1415" s="28">
        <v>537.54999999999995</v>
      </c>
      <c r="C1415" s="28" t="s">
        <v>30158</v>
      </c>
      <c r="D1415" s="29">
        <v>47.605509573313697</v>
      </c>
      <c r="E1415" s="29">
        <v>64.185509573313695</v>
      </c>
      <c r="F1415" s="29">
        <v>1.049204008516526</v>
      </c>
      <c r="G1415" s="29">
        <v>0.76771025013404326</v>
      </c>
      <c r="H1415" s="29">
        <v>0.56298751676496517</v>
      </c>
      <c r="I1415" s="29">
        <v>9.8333323912734105</v>
      </c>
      <c r="J1415" s="29">
        <v>5.2444439420124853</v>
      </c>
      <c r="K1415" s="29">
        <v>5.7964906727506413</v>
      </c>
      <c r="L1415" s="34"/>
      <c r="M1415" s="34"/>
      <c r="N1415" s="34"/>
      <c r="O1415" s="34"/>
      <c r="P1415" s="88"/>
    </row>
    <row r="1416" spans="1:16" x14ac:dyDescent="0.3">
      <c r="A1416" s="28" t="s">
        <v>30160</v>
      </c>
      <c r="B1416" s="28">
        <v>562.54999999999995</v>
      </c>
      <c r="C1416" s="28" t="s">
        <v>30158</v>
      </c>
      <c r="D1416" s="29">
        <v>47.8624816470968</v>
      </c>
      <c r="E1416" s="29">
        <v>64.442481647096798</v>
      </c>
      <c r="F1416" s="29">
        <v>1.1039266010735462</v>
      </c>
      <c r="G1416" s="29">
        <v>0.80775117151722908</v>
      </c>
      <c r="H1416" s="29">
        <v>0.59235085911263463</v>
      </c>
      <c r="I1416" s="29">
        <v>10.331853644413675</v>
      </c>
      <c r="J1416" s="29">
        <v>5.5103219436872939</v>
      </c>
      <c r="K1416" s="29">
        <v>6.0903558324964822</v>
      </c>
      <c r="L1416" s="34"/>
      <c r="M1416" s="34"/>
      <c r="N1416" s="34"/>
      <c r="O1416" s="34"/>
      <c r="P1416" s="88"/>
    </row>
    <row r="1417" spans="1:16" x14ac:dyDescent="0.3">
      <c r="A1417" s="28" t="s">
        <v>30161</v>
      </c>
      <c r="B1417" s="28">
        <v>587.54999999999995</v>
      </c>
      <c r="C1417" s="28" t="s">
        <v>30158</v>
      </c>
      <c r="D1417" s="29">
        <v>48.089720428979902</v>
      </c>
      <c r="E1417" s="29">
        <v>64.6697204289799</v>
      </c>
      <c r="F1417" s="29">
        <v>1.1584597247599329</v>
      </c>
      <c r="G1417" s="29">
        <v>0.84765345714141427</v>
      </c>
      <c r="H1417" s="29">
        <v>0.62161253523703719</v>
      </c>
      <c r="I1417" s="29">
        <v>10.829057857843434</v>
      </c>
      <c r="J1417" s="29">
        <v>5.775497524183165</v>
      </c>
      <c r="K1417" s="29">
        <v>6.3834446319919191</v>
      </c>
      <c r="L1417" s="34"/>
      <c r="M1417" s="34"/>
      <c r="N1417" s="34"/>
      <c r="O1417" s="34"/>
      <c r="P1417" s="88"/>
    </row>
    <row r="1418" spans="1:16" x14ac:dyDescent="0.3">
      <c r="A1418" s="28" t="s">
        <v>30162</v>
      </c>
      <c r="B1418" s="28">
        <v>612.54999999999995</v>
      </c>
      <c r="C1418" s="28" t="s">
        <v>30163</v>
      </c>
      <c r="D1418" s="29">
        <v>48.286892468962989</v>
      </c>
      <c r="E1418" s="29">
        <v>64.866892468962988</v>
      </c>
      <c r="F1418" s="29">
        <v>1.2127035752563942</v>
      </c>
      <c r="G1418" s="29">
        <v>0.88734407945589822</v>
      </c>
      <c r="H1418" s="29">
        <v>0.650718991600992</v>
      </c>
      <c r="I1418" s="29">
        <v>11.324251269831036</v>
      </c>
      <c r="J1418" s="29">
        <v>6.0396006772432189</v>
      </c>
      <c r="K1418" s="29">
        <v>6.6753481169530309</v>
      </c>
      <c r="L1418" s="34"/>
      <c r="M1418" s="34"/>
      <c r="N1418" s="34"/>
      <c r="O1418" s="34"/>
      <c r="P1418" s="88"/>
    </row>
    <row r="1419" spans="1:16" x14ac:dyDescent="0.3">
      <c r="A1419" s="28" t="s">
        <v>30164</v>
      </c>
      <c r="B1419" s="28">
        <v>637.54999999999995</v>
      </c>
      <c r="C1419" s="28" t="s">
        <v>30163</v>
      </c>
      <c r="D1419" s="29">
        <v>48.453664317046091</v>
      </c>
      <c r="E1419" s="29">
        <v>65.033664317046089</v>
      </c>
      <c r="F1419" s="29">
        <v>1.2665569810986419</v>
      </c>
      <c r="G1419" s="29">
        <v>0.92674901055998193</v>
      </c>
      <c r="H1419" s="29">
        <v>0.67961594107732015</v>
      </c>
      <c r="I1419" s="29">
        <v>11.816730615319829</v>
      </c>
      <c r="J1419" s="29">
        <v>6.302256328170575</v>
      </c>
      <c r="K1419" s="29">
        <v>6.9656517311358979</v>
      </c>
      <c r="L1419" s="34"/>
      <c r="M1419" s="34"/>
      <c r="N1419" s="34"/>
      <c r="O1419" s="34"/>
      <c r="P1419" s="88"/>
    </row>
    <row r="1420" spans="1:16" x14ac:dyDescent="0.3">
      <c r="A1420" s="28" t="s">
        <v>30165</v>
      </c>
      <c r="B1420" s="28">
        <v>662.55</v>
      </c>
      <c r="C1420" s="28" t="s">
        <v>30163</v>
      </c>
      <c r="D1420" s="29">
        <v>48.589702523229192</v>
      </c>
      <c r="E1420" s="29">
        <v>65.169702523229191</v>
      </c>
      <c r="F1420" s="29">
        <v>1.3199174036773855</v>
      </c>
      <c r="G1420" s="29">
        <v>0.96579322220296504</v>
      </c>
      <c r="H1420" s="29">
        <v>0.70824836294884108</v>
      </c>
      <c r="I1420" s="29">
        <v>12.305783125928167</v>
      </c>
      <c r="J1420" s="29">
        <v>6.5630843338283551</v>
      </c>
      <c r="K1420" s="29">
        <v>7.2539353163366025</v>
      </c>
      <c r="L1420" s="34"/>
      <c r="M1420" s="34"/>
      <c r="N1420" s="34"/>
      <c r="O1420" s="34"/>
      <c r="P1420" s="88"/>
    </row>
    <row r="1421" spans="1:16" x14ac:dyDescent="0.3">
      <c r="A1421" s="28" t="s">
        <v>30166</v>
      </c>
      <c r="B1421" s="28">
        <v>687.55</v>
      </c>
      <c r="C1421" s="28" t="s">
        <v>30163</v>
      </c>
      <c r="D1421" s="29">
        <v>48.694673637512295</v>
      </c>
      <c r="E1421" s="29">
        <v>65.274673637512294</v>
      </c>
      <c r="F1421" s="29">
        <v>1.3726809372383346</v>
      </c>
      <c r="G1421" s="29">
        <v>1.0044006857841474</v>
      </c>
      <c r="H1421" s="29">
        <v>0.73656050290837471</v>
      </c>
      <c r="I1421" s="29">
        <v>12.790686529949399</v>
      </c>
      <c r="J1421" s="29">
        <v>6.82169948263968</v>
      </c>
      <c r="K1421" s="29">
        <v>7.5397731123912237</v>
      </c>
      <c r="L1421" s="34"/>
      <c r="M1421" s="34"/>
      <c r="N1421" s="34"/>
      <c r="O1421" s="34"/>
      <c r="P1421" s="88"/>
    </row>
    <row r="1422" spans="1:16" x14ac:dyDescent="0.3">
      <c r="A1422" s="28" t="s">
        <v>30134</v>
      </c>
      <c r="B1422" s="28">
        <v>725.05</v>
      </c>
      <c r="C1422" s="28" t="s">
        <v>30110</v>
      </c>
      <c r="D1422" s="29">
        <v>48.793150089749446</v>
      </c>
      <c r="E1422" s="29">
        <v>65.373150089749444</v>
      </c>
      <c r="F1422" s="29">
        <v>1.4504764123754863</v>
      </c>
      <c r="G1422" s="29">
        <v>1.0613242041771849</v>
      </c>
      <c r="H1422" s="29">
        <v>0.77830441639660242</v>
      </c>
      <c r="I1422" s="29">
        <v>13.508658704683258</v>
      </c>
      <c r="J1422" s="29">
        <v>7.20461797583107</v>
      </c>
      <c r="K1422" s="29">
        <v>7.9629988153922353</v>
      </c>
      <c r="L1422" s="34"/>
      <c r="M1422" s="34"/>
      <c r="N1422" s="34"/>
      <c r="O1422" s="34"/>
      <c r="P1422" s="88"/>
    </row>
    <row r="1423" spans="1:16" x14ac:dyDescent="0.3">
      <c r="A1423" s="28" t="s">
        <v>30135</v>
      </c>
      <c r="B1423" s="28">
        <v>775.05</v>
      </c>
      <c r="C1423" s="28" t="s">
        <v>30110</v>
      </c>
      <c r="D1423" s="29">
        <v>48.817999999999984</v>
      </c>
      <c r="E1423" s="29">
        <v>65.397999999999982</v>
      </c>
      <c r="F1423" s="29">
        <v>1.5512920268999992</v>
      </c>
      <c r="G1423" s="29">
        <v>1.1350917269999994</v>
      </c>
      <c r="H1423" s="29">
        <v>0.83240059979999959</v>
      </c>
      <c r="I1423" s="29">
        <v>14.445715171499996</v>
      </c>
      <c r="J1423" s="29">
        <v>7.7043814247999975</v>
      </c>
      <c r="K1423" s="29">
        <v>8.5153689431999986</v>
      </c>
      <c r="L1423" s="34"/>
      <c r="M1423" s="34"/>
      <c r="N1423" s="34"/>
      <c r="O1423" s="34"/>
      <c r="P1423" s="88"/>
    </row>
    <row r="1424" spans="1:16" x14ac:dyDescent="0.3">
      <c r="A1424" s="28" t="s">
        <v>30136</v>
      </c>
      <c r="B1424" s="28">
        <v>825.05</v>
      </c>
      <c r="C1424" s="28" t="s">
        <v>30110</v>
      </c>
      <c r="D1424" s="29">
        <v>48.817999999999984</v>
      </c>
      <c r="E1424" s="29">
        <v>65.397999999999982</v>
      </c>
      <c r="F1424" s="29">
        <v>1.6513689268999994</v>
      </c>
      <c r="G1424" s="29">
        <v>1.2083187269999995</v>
      </c>
      <c r="H1424" s="29">
        <v>0.88610039979999966</v>
      </c>
      <c r="I1424" s="29">
        <v>15.377636671499994</v>
      </c>
      <c r="J1424" s="29">
        <v>8.2014062247999959</v>
      </c>
      <c r="K1424" s="29">
        <v>9.064712143199996</v>
      </c>
      <c r="L1424" s="34"/>
      <c r="M1424" s="34"/>
      <c r="N1424" s="34"/>
      <c r="O1424" s="34"/>
      <c r="P1424" s="88"/>
    </row>
    <row r="1425" spans="1:16" x14ac:dyDescent="0.3">
      <c r="A1425" s="28" t="s">
        <v>30137</v>
      </c>
      <c r="B1425" s="28">
        <v>875.05</v>
      </c>
      <c r="C1425" s="28" t="s">
        <v>30110</v>
      </c>
      <c r="D1425" s="29">
        <v>48.817999999999984</v>
      </c>
      <c r="E1425" s="29">
        <v>65.397999999999982</v>
      </c>
      <c r="F1425" s="29">
        <v>1.7514458268999995</v>
      </c>
      <c r="G1425" s="29">
        <v>1.2815457269999997</v>
      </c>
      <c r="H1425" s="29">
        <v>0.93980019979999974</v>
      </c>
      <c r="I1425" s="29">
        <v>16.309558171499994</v>
      </c>
      <c r="J1425" s="29">
        <v>8.6984310247999979</v>
      </c>
      <c r="K1425" s="29">
        <v>9.6140553431999969</v>
      </c>
      <c r="L1425" s="34"/>
      <c r="M1425" s="34"/>
      <c r="N1425" s="34"/>
      <c r="O1425" s="34"/>
      <c r="P1425" s="88"/>
    </row>
    <row r="1426" spans="1:16" x14ac:dyDescent="0.3">
      <c r="A1426" s="28" t="s">
        <v>30138</v>
      </c>
      <c r="B1426" s="28">
        <v>925.05</v>
      </c>
      <c r="C1426" s="28" t="s">
        <v>30111</v>
      </c>
      <c r="D1426" s="29">
        <v>48.817999999999984</v>
      </c>
      <c r="E1426" s="29">
        <v>65.397999999999982</v>
      </c>
      <c r="F1426" s="29">
        <v>1.851522726899999</v>
      </c>
      <c r="G1426" s="29">
        <v>1.3547727269999992</v>
      </c>
      <c r="H1426" s="29">
        <v>0.99349999979999948</v>
      </c>
      <c r="I1426" s="29">
        <v>17.241479671499995</v>
      </c>
      <c r="J1426" s="29">
        <v>9.1954558247999962</v>
      </c>
      <c r="K1426" s="29">
        <v>10.163398543199996</v>
      </c>
      <c r="L1426" s="34"/>
      <c r="M1426" s="34"/>
      <c r="N1426" s="34"/>
      <c r="O1426" s="34"/>
      <c r="P1426" s="88"/>
    </row>
    <row r="1427" spans="1:16" x14ac:dyDescent="0.3">
      <c r="A1427" s="28" t="s">
        <v>30139</v>
      </c>
      <c r="B1427" s="28">
        <v>975.05</v>
      </c>
      <c r="C1427" s="28" t="s">
        <v>30111</v>
      </c>
      <c r="D1427" s="29">
        <v>48.817999999999984</v>
      </c>
      <c r="E1427" s="29">
        <v>65.397999999999982</v>
      </c>
      <c r="F1427" s="29">
        <v>1.9515996268999991</v>
      </c>
      <c r="G1427" s="29">
        <v>1.4279997269999993</v>
      </c>
      <c r="H1427" s="29">
        <v>1.0471997997999996</v>
      </c>
      <c r="I1427" s="29">
        <v>18.173401171499993</v>
      </c>
      <c r="J1427" s="29">
        <v>9.6924806247999964</v>
      </c>
      <c r="K1427" s="29">
        <v>10.712741743199995</v>
      </c>
      <c r="L1427" s="34"/>
      <c r="M1427" s="34"/>
      <c r="N1427" s="34"/>
      <c r="O1427" s="34"/>
      <c r="P1427" s="88"/>
    </row>
    <row r="1428" spans="1:16" x14ac:dyDescent="0.3">
      <c r="A1428" s="28" t="s">
        <v>30140</v>
      </c>
      <c r="B1428" s="28">
        <v>1050.05</v>
      </c>
      <c r="C1428" s="28" t="s">
        <v>30111</v>
      </c>
      <c r="D1428" s="29">
        <v>48.817999999999984</v>
      </c>
      <c r="E1428" s="29">
        <v>65.397999999999982</v>
      </c>
      <c r="F1428" s="29">
        <v>2.101714976899999</v>
      </c>
      <c r="G1428" s="29">
        <v>1.5378402269999993</v>
      </c>
      <c r="H1428" s="29">
        <v>1.1277494997999997</v>
      </c>
      <c r="I1428" s="29">
        <v>19.571283421499995</v>
      </c>
      <c r="J1428" s="29">
        <v>10.438017824799996</v>
      </c>
      <c r="K1428" s="29">
        <v>11.536756543199996</v>
      </c>
      <c r="L1428" s="34"/>
      <c r="M1428" s="34"/>
      <c r="N1428" s="34"/>
      <c r="O1428" s="34"/>
      <c r="P1428" s="88"/>
    </row>
    <row r="1429" spans="1:16" x14ac:dyDescent="0.3">
      <c r="A1429" s="28" t="s">
        <v>30141</v>
      </c>
      <c r="B1429" s="28">
        <v>1150.05</v>
      </c>
      <c r="C1429" s="28" t="s">
        <v>30111</v>
      </c>
      <c r="D1429" s="29">
        <v>48.817999999999984</v>
      </c>
      <c r="E1429" s="29">
        <v>65.397999999999982</v>
      </c>
      <c r="F1429" s="29">
        <v>2.3018687768999988</v>
      </c>
      <c r="G1429" s="29">
        <v>1.6842942269999992</v>
      </c>
      <c r="H1429" s="29">
        <v>1.2351490997999994</v>
      </c>
      <c r="I1429" s="29">
        <v>21.435126421499994</v>
      </c>
      <c r="J1429" s="29">
        <v>11.432067424799996</v>
      </c>
      <c r="K1429" s="29">
        <v>12.635442943199996</v>
      </c>
      <c r="L1429" s="34"/>
      <c r="M1429" s="34"/>
      <c r="N1429" s="34"/>
      <c r="O1429" s="34"/>
      <c r="P1429" s="88"/>
    </row>
    <row r="1430" spans="1:16" x14ac:dyDescent="0.3">
      <c r="A1430" s="28" t="s">
        <v>30142</v>
      </c>
      <c r="B1430" s="28">
        <v>1300.05</v>
      </c>
      <c r="C1430" s="28" t="s">
        <v>30112</v>
      </c>
      <c r="D1430" s="29">
        <v>48.817999999999984</v>
      </c>
      <c r="E1430" s="29">
        <v>65.397999999999982</v>
      </c>
      <c r="F1430" s="29">
        <v>2.602099476899999</v>
      </c>
      <c r="G1430" s="29">
        <v>1.9039752269999992</v>
      </c>
      <c r="H1430" s="29">
        <v>1.3962484997999995</v>
      </c>
      <c r="I1430" s="29">
        <v>24.230890921499991</v>
      </c>
      <c r="J1430" s="29">
        <v>12.923141824799995</v>
      </c>
      <c r="K1430" s="29">
        <v>14.283472543199993</v>
      </c>
      <c r="L1430" s="34"/>
      <c r="M1430" s="34"/>
      <c r="N1430" s="34"/>
      <c r="O1430" s="34"/>
      <c r="P1430" s="88"/>
    </row>
    <row r="1431" spans="1:16" x14ac:dyDescent="0.3">
      <c r="A1431" s="28" t="s">
        <v>30143</v>
      </c>
      <c r="B1431" s="28">
        <v>1500.05</v>
      </c>
      <c r="C1431" s="28" t="s">
        <v>30112</v>
      </c>
      <c r="D1431" s="29">
        <v>48.817999999999984</v>
      </c>
      <c r="E1431" s="29">
        <v>65.397999999999982</v>
      </c>
      <c r="F1431" s="29">
        <v>3.0024070768999986</v>
      </c>
      <c r="G1431" s="29">
        <v>2.1968832269999989</v>
      </c>
      <c r="H1431" s="29">
        <v>1.6110476997999994</v>
      </c>
      <c r="I1431" s="29">
        <v>27.95857692149999</v>
      </c>
      <c r="J1431" s="29">
        <v>14.911241024799995</v>
      </c>
      <c r="K1431" s="29">
        <v>16.480845343199995</v>
      </c>
      <c r="L1431" s="34"/>
      <c r="M1431" s="34"/>
      <c r="N1431" s="34"/>
      <c r="O1431" s="34"/>
      <c r="P1431" s="88"/>
    </row>
    <row r="1432" spans="1:16" x14ac:dyDescent="0.3">
      <c r="A1432" s="28" t="s">
        <v>30144</v>
      </c>
      <c r="B1432" s="28">
        <v>1800.05</v>
      </c>
      <c r="C1432" s="28" t="s">
        <v>30113</v>
      </c>
      <c r="D1432" s="29">
        <v>48.817999999999984</v>
      </c>
      <c r="E1432" s="29">
        <v>65.397999999999982</v>
      </c>
      <c r="F1432" s="29">
        <v>3.6028684768999981</v>
      </c>
      <c r="G1432" s="29">
        <v>2.6362452269999985</v>
      </c>
      <c r="H1432" s="29">
        <v>1.9332464997999992</v>
      </c>
      <c r="I1432" s="29">
        <v>33.550105921499991</v>
      </c>
      <c r="J1432" s="29">
        <v>17.893389824799996</v>
      </c>
      <c r="K1432" s="29">
        <v>19.776904543199993</v>
      </c>
      <c r="L1432" s="34"/>
      <c r="M1432" s="34"/>
      <c r="N1432" s="34"/>
      <c r="O1432" s="34"/>
      <c r="P1432" s="88"/>
    </row>
    <row r="1433" spans="1:16" x14ac:dyDescent="0.3">
      <c r="A1433" s="28" t="s">
        <v>30145</v>
      </c>
      <c r="B1433" s="28">
        <v>2200.0500000000002</v>
      </c>
      <c r="C1433" s="28" t="s">
        <v>30113</v>
      </c>
      <c r="D1433" s="29">
        <v>48.817999999999984</v>
      </c>
      <c r="E1433" s="29">
        <v>65.397999999999982</v>
      </c>
      <c r="F1433" s="29">
        <v>4.4034836768999988</v>
      </c>
      <c r="G1433" s="29">
        <v>3.2220612269999993</v>
      </c>
      <c r="H1433" s="29">
        <v>2.3628448997999998</v>
      </c>
      <c r="I1433" s="29">
        <v>41.005477921499988</v>
      </c>
      <c r="J1433" s="29">
        <v>21.869588224799994</v>
      </c>
      <c r="K1433" s="29">
        <v>24.17165014319999</v>
      </c>
      <c r="L1433" s="34"/>
      <c r="M1433" s="34"/>
      <c r="N1433" s="34"/>
      <c r="O1433" s="34"/>
      <c r="P1433" s="88"/>
    </row>
    <row r="1434" spans="1:16" x14ac:dyDescent="0.3">
      <c r="A1434" s="28" t="s">
        <v>30146</v>
      </c>
      <c r="B1434" s="28">
        <v>2700.05</v>
      </c>
      <c r="C1434" s="28" t="s">
        <v>30113</v>
      </c>
      <c r="D1434" s="29">
        <v>48.817999999999984</v>
      </c>
      <c r="E1434" s="29">
        <v>65.397999999999982</v>
      </c>
      <c r="F1434" s="29">
        <v>5.4042526768999988</v>
      </c>
      <c r="G1434" s="29">
        <v>3.9543312269999986</v>
      </c>
      <c r="H1434" s="29">
        <v>2.8998428997999994</v>
      </c>
      <c r="I1434" s="29">
        <v>50.324692921499988</v>
      </c>
      <c r="J1434" s="29">
        <v>26.839836224799992</v>
      </c>
      <c r="K1434" s="29">
        <v>29.665082143199992</v>
      </c>
      <c r="L1434" s="34"/>
      <c r="M1434" s="34"/>
      <c r="N1434" s="34"/>
      <c r="O1434" s="34"/>
      <c r="P1434" s="88"/>
    </row>
    <row r="1435" spans="1:16" x14ac:dyDescent="0.3">
      <c r="A1435" s="28" t="s">
        <v>30147</v>
      </c>
      <c r="B1435" s="28">
        <v>3500.05</v>
      </c>
      <c r="C1435" s="28" t="s">
        <v>30113</v>
      </c>
      <c r="D1435" s="29">
        <v>48.817999999999984</v>
      </c>
      <c r="E1435" s="29">
        <v>65.397999999999982</v>
      </c>
      <c r="F1435" s="29">
        <v>7.0054830768999983</v>
      </c>
      <c r="G1435" s="29">
        <v>5.1259632269999988</v>
      </c>
      <c r="H1435" s="29">
        <v>3.7590396997999993</v>
      </c>
      <c r="I1435" s="29">
        <v>65.235436921499982</v>
      </c>
      <c r="J1435" s="29">
        <v>34.792233024799991</v>
      </c>
      <c r="K1435" s="29">
        <v>38.454573343199982</v>
      </c>
      <c r="L1435" s="34"/>
      <c r="M1435" s="34"/>
      <c r="N1435" s="34"/>
      <c r="O1435" s="34"/>
      <c r="P1435" s="88"/>
    </row>
    <row r="1436" spans="1:16" x14ac:dyDescent="0.3">
      <c r="A1436" s="28" t="s">
        <v>30148</v>
      </c>
      <c r="B1436" s="28">
        <v>4750.05</v>
      </c>
      <c r="C1436" s="28" t="s">
        <v>30113</v>
      </c>
      <c r="D1436" s="29">
        <v>48.817999999999984</v>
      </c>
      <c r="E1436" s="29">
        <v>65.397999999999982</v>
      </c>
      <c r="F1436" s="29">
        <v>9.5074055768999965</v>
      </c>
      <c r="G1436" s="29">
        <v>6.9566382269999973</v>
      </c>
      <c r="H1436" s="29">
        <v>5.1015346997999984</v>
      </c>
      <c r="I1436" s="29">
        <v>88.533474421499989</v>
      </c>
      <c r="J1436" s="29">
        <v>47.217853024799986</v>
      </c>
      <c r="K1436" s="29">
        <v>52.188153343199986</v>
      </c>
      <c r="L1436" s="34"/>
      <c r="M1436" s="34"/>
      <c r="N1436" s="34"/>
      <c r="O1436" s="34"/>
      <c r="P1436" s="88"/>
    </row>
    <row r="1437" spans="1:16" x14ac:dyDescent="0.3">
      <c r="A1437" s="71"/>
      <c r="B1437" s="34"/>
      <c r="C1437" s="34"/>
      <c r="D1437" s="34"/>
      <c r="E1437" s="34"/>
      <c r="F1437" s="34"/>
      <c r="G1437" s="34"/>
      <c r="H1437" s="34"/>
      <c r="I1437" s="34"/>
      <c r="J1437" s="34"/>
      <c r="K1437" s="34"/>
      <c r="L1437" s="34"/>
      <c r="M1437" s="34"/>
      <c r="N1437" s="34"/>
      <c r="O1437" s="34"/>
      <c r="P1437" s="88"/>
    </row>
    <row r="1438" spans="1:16" ht="18" x14ac:dyDescent="0.3">
      <c r="A1438" s="13" t="s">
        <v>104031</v>
      </c>
      <c r="B1438" s="34"/>
      <c r="C1438" s="34"/>
      <c r="D1438" s="34"/>
      <c r="E1438" s="34"/>
      <c r="F1438" s="34"/>
      <c r="G1438" s="34"/>
      <c r="H1438" s="34"/>
      <c r="I1438" s="34"/>
      <c r="J1438" s="34"/>
      <c r="K1438" s="34"/>
      <c r="L1438" s="34"/>
      <c r="M1438" s="34"/>
      <c r="N1438" s="34"/>
      <c r="O1438" s="34"/>
      <c r="P1438" s="88"/>
    </row>
    <row r="1439" spans="1:16" x14ac:dyDescent="0.3">
      <c r="A1439" s="76" t="s">
        <v>103789</v>
      </c>
      <c r="B1439" s="76" t="s">
        <v>103791</v>
      </c>
      <c r="C1439" s="76" t="s">
        <v>103792</v>
      </c>
      <c r="D1439" s="76" t="s">
        <v>104026</v>
      </c>
      <c r="E1439" s="76" t="s">
        <v>104027</v>
      </c>
      <c r="F1439" s="76" t="s">
        <v>104028</v>
      </c>
      <c r="G1439" s="76" t="s">
        <v>104029</v>
      </c>
      <c r="H1439" s="76" t="s">
        <v>104030</v>
      </c>
      <c r="I1439" s="76" t="s">
        <v>103793</v>
      </c>
      <c r="J1439" s="34"/>
      <c r="K1439" s="34"/>
      <c r="L1439" s="34"/>
      <c r="M1439" s="34"/>
      <c r="N1439" s="34"/>
      <c r="O1439" s="34"/>
      <c r="P1439" s="88"/>
    </row>
    <row r="1440" spans="1:16" ht="14.15" customHeight="1" x14ac:dyDescent="0.3">
      <c r="A1440" s="30" t="s">
        <v>103448</v>
      </c>
      <c r="B1440" s="28">
        <v>1689</v>
      </c>
      <c r="C1440" s="28">
        <v>2535</v>
      </c>
      <c r="D1440" s="28" t="str" cm="1">
        <f t="array" ref="D1440">INDEX($A$1414:$A$1436,MATCH(MIN(ABS($B$1414:$B$1436-B1440)), ABS($B$1414:$B$1436-B1440),0))</f>
        <v>1,600.1 - 2,000</v>
      </c>
      <c r="E1440" s="28" t="str" cm="1">
        <f t="array" ref="E1440">INDEX($A$1414:$A$1436,MATCH(MIN(ABS($B$1414:$B$1436-C1440)), ABS($B$1414:$B$1436-C1440),0))</f>
        <v>2,400.1 - 3,000</v>
      </c>
      <c r="F1440" s="28" t="str">
        <f>ADDRESS(ROW($A$1413)+MATCH(D1440,$A$1414:$A$1436,0),1)</f>
        <v>$A$1432</v>
      </c>
      <c r="G1440" s="28" t="str">
        <f>ADDRESS(ROW($A$1413)+MATCH(E1440,$A$1414:$A$1436,0),1)</f>
        <v>$A$1434</v>
      </c>
      <c r="H1440" s="28" t="str">
        <f>F1440&amp;":"&amp;G1440</f>
        <v>$A$1432:$A$1434</v>
      </c>
      <c r="I1440" s="28" t="str" cm="1">
        <f t="array" aca="1" ref="I1440:I1454" ca="1">_xlfn.UNIQUE(INDIRECT(VLOOKUP('Stage 1'!B6,$A$1440:$H$1449,8,FALSE)))</f>
        <v>650.1 - 675</v>
      </c>
      <c r="J1440" s="34"/>
      <c r="K1440" s="34"/>
      <c r="L1440" s="34"/>
      <c r="M1440" s="34"/>
      <c r="N1440" s="34"/>
      <c r="O1440" s="34"/>
      <c r="P1440" s="88"/>
    </row>
    <row r="1441" spans="1:16" x14ac:dyDescent="0.3">
      <c r="A1441" s="30" t="s">
        <v>103449</v>
      </c>
      <c r="B1441" s="28">
        <f>_xlfn.MINIFS(Postcode_Lookup!$I$2:$I$23824,Postcode_Lookup!$U$2:$U$23824,Lookups!A1441)</f>
        <v>996</v>
      </c>
      <c r="C1441" s="28">
        <v>3416</v>
      </c>
      <c r="D1441" s="28" t="str" cm="1">
        <f t="array" ref="D1441">INDEX($A$1414:$A$1436,MATCH(MIN(ABS($B$1414:$B$1436-B1441)), ABS($B$1414:$B$1436-B1441),0))</f>
        <v>950.1 - 1,000</v>
      </c>
      <c r="E1441" s="28" t="str" cm="1">
        <f t="array" ref="E1441">INDEX($A$1414:$A$1436,MATCH(MIN(ABS($B$1414:$B$1436-C1441)), ABS($B$1414:$B$1436-C1441),0))</f>
        <v>3,000.1 - 4,000</v>
      </c>
      <c r="F1441" s="28" t="str">
        <f t="shared" ref="F1441:F1449" si="0">ADDRESS(ROW($A$1413)+MATCH(D1441,$A$1414:$A$1436,0),1)</f>
        <v>$A$1427</v>
      </c>
      <c r="G1441" s="28" t="str">
        <f t="shared" ref="G1441:G1449" si="1">ADDRESS(ROW($A$1413)+MATCH(E1441,$A$1414:$A$1436,0),1)</f>
        <v>$A$1435</v>
      </c>
      <c r="H1441" s="28" t="str">
        <f t="shared" ref="H1441:H1449" si="2">F1441&amp;":"&amp;G1441</f>
        <v>$A$1427:$A$1435</v>
      </c>
      <c r="I1441" s="28" t="str">
        <f ca="1"/>
        <v>675.1 - 700</v>
      </c>
      <c r="J1441" s="34"/>
      <c r="K1441" s="34"/>
      <c r="L1441" s="34"/>
      <c r="M1441" s="34"/>
      <c r="N1441" s="34"/>
      <c r="O1441" s="34"/>
      <c r="P1441" s="88"/>
    </row>
    <row r="1442" spans="1:16" x14ac:dyDescent="0.3">
      <c r="A1442" s="30" t="s">
        <v>103450</v>
      </c>
      <c r="B1442" s="28">
        <f>_xlfn.MINIFS(Postcode_Lookup!$I$2:$I$23824,Postcode_Lookup!$U$2:$U$23824,Lookups!A1442)</f>
        <v>898</v>
      </c>
      <c r="C1442" s="28">
        <v>1890</v>
      </c>
      <c r="D1442" s="28" t="str" cm="1">
        <f t="array" ref="D1442">INDEX($A$1414:$A$1436,MATCH(MIN(ABS($B$1414:$B$1436-B1442)), ABS($B$1414:$B$1436-B1442),0))</f>
        <v>850.1 - 900</v>
      </c>
      <c r="E1442" s="28" t="str" cm="1">
        <f t="array" ref="E1442">INDEX($A$1414:$A$1436,MATCH(MIN(ABS($B$1414:$B$1436-C1442)), ABS($B$1414:$B$1436-C1442),0))</f>
        <v>1,600.1 - 2,000</v>
      </c>
      <c r="F1442" s="28" t="str">
        <f t="shared" si="0"/>
        <v>$A$1425</v>
      </c>
      <c r="G1442" s="28" t="str">
        <f t="shared" si="1"/>
        <v>$A$1432</v>
      </c>
      <c r="H1442" s="28" t="str">
        <f t="shared" si="2"/>
        <v>$A$1425:$A$1432</v>
      </c>
      <c r="I1442" s="28" t="str">
        <f ca="1"/>
        <v>700.1 - 750</v>
      </c>
      <c r="J1442" s="34"/>
      <c r="K1442" s="34"/>
      <c r="L1442" s="34"/>
      <c r="M1442" s="34"/>
      <c r="N1442" s="34"/>
      <c r="O1442" s="34"/>
      <c r="P1442" s="88"/>
    </row>
    <row r="1443" spans="1:16" x14ac:dyDescent="0.3">
      <c r="A1443" s="30" t="s">
        <v>103451</v>
      </c>
      <c r="B1443" s="28">
        <f>_xlfn.MINIFS(Postcode_Lookup!$I$2:$I$23824,Postcode_Lookup!$U$2:$U$23824,Lookups!A1443)</f>
        <v>1244</v>
      </c>
      <c r="C1443" s="28">
        <v>2895</v>
      </c>
      <c r="D1443" s="28" t="str" cm="1">
        <f t="array" ref="D1443">INDEX($A$1414:$A$1436,MATCH(MIN(ABS($B$1414:$B$1436-B1443)), ABS($B$1414:$B$1436-B1443),0))</f>
        <v>1,200.1 - 1,400</v>
      </c>
      <c r="E1443" s="28" t="str" cm="1">
        <f t="array" ref="E1443">INDEX($A$1414:$A$1436,MATCH(MIN(ABS($B$1414:$B$1436-C1443)), ABS($B$1414:$B$1436-C1443),0))</f>
        <v>2,400.1 - 3,000</v>
      </c>
      <c r="F1443" s="28" t="str">
        <f t="shared" si="0"/>
        <v>$A$1430</v>
      </c>
      <c r="G1443" s="28" t="str">
        <f t="shared" si="1"/>
        <v>$A$1434</v>
      </c>
      <c r="H1443" s="28" t="str">
        <f t="shared" si="2"/>
        <v>$A$1430:$A$1434</v>
      </c>
      <c r="I1443" s="28" t="str">
        <f ca="1"/>
        <v>750.1 - 800</v>
      </c>
      <c r="J1443" s="34"/>
      <c r="K1443" s="34"/>
      <c r="L1443" s="34"/>
      <c r="M1443" s="34"/>
      <c r="N1443" s="34"/>
      <c r="O1443" s="34"/>
      <c r="P1443" s="88"/>
    </row>
    <row r="1444" spans="1:16" x14ac:dyDescent="0.3">
      <c r="A1444" s="30" t="s">
        <v>115462</v>
      </c>
      <c r="B1444" s="28">
        <v>1133</v>
      </c>
      <c r="C1444" s="28">
        <v>2067</v>
      </c>
      <c r="D1444" s="28" t="str" cm="1">
        <f t="array" ref="D1444">INDEX($A$1414:$A$1436,MATCH(MIN(ABS($B$1414:$B$1436-B1444)), ABS($B$1414:$B$1436-B1444),0))</f>
        <v>1,100.1 - 1,200</v>
      </c>
      <c r="E1444" s="28" t="str" cm="1">
        <f t="array" ref="E1444">INDEX($A$1414:$A$1436,MATCH(MIN(ABS($B$1414:$B$1436-C1444)), ABS($B$1414:$B$1436-C1444),0))</f>
        <v>2,000.1 - 2,400</v>
      </c>
      <c r="F1444" s="28" t="str">
        <f t="shared" si="0"/>
        <v>$A$1429</v>
      </c>
      <c r="G1444" s="28" t="str">
        <f t="shared" si="1"/>
        <v>$A$1433</v>
      </c>
      <c r="H1444" s="28" t="str">
        <f t="shared" si="2"/>
        <v>$A$1429:$A$1433</v>
      </c>
      <c r="I1444" s="28" t="str">
        <f ca="1"/>
        <v>800.1 - 850</v>
      </c>
      <c r="J1444" s="34"/>
      <c r="K1444" s="34"/>
      <c r="L1444" s="34"/>
      <c r="M1444" s="34"/>
      <c r="N1444" s="34"/>
      <c r="O1444" s="34"/>
      <c r="P1444" s="88"/>
    </row>
    <row r="1445" spans="1:16" x14ac:dyDescent="0.3">
      <c r="A1445" s="30" t="s">
        <v>103452</v>
      </c>
      <c r="B1445" s="28">
        <v>1274</v>
      </c>
      <c r="C1445" s="28">
        <v>4201</v>
      </c>
      <c r="D1445" s="28" t="str" cm="1">
        <f t="array" ref="D1445">INDEX($A$1414:$A$1436,MATCH(MIN(ABS($B$1414:$B$1436-B1445)), ABS($B$1414:$B$1436-B1445),0))</f>
        <v>1,200.1 - 1,400</v>
      </c>
      <c r="E1445" s="28" t="str" cm="1">
        <f t="array" ref="E1445">INDEX($A$1414:$A$1436,MATCH(MIN(ABS($B$1414:$B$1436-C1445)), ABS($B$1414:$B$1436-C1445),0))</f>
        <v>4,000.1 - 5,500</v>
      </c>
      <c r="F1445" s="28" t="str">
        <f t="shared" si="0"/>
        <v>$A$1430</v>
      </c>
      <c r="G1445" s="28" t="str">
        <f t="shared" si="1"/>
        <v>$A$1436</v>
      </c>
      <c r="H1445" s="28" t="str">
        <f t="shared" si="2"/>
        <v>$A$1430:$A$1436</v>
      </c>
      <c r="I1445" s="28" t="str">
        <f ca="1"/>
        <v>850.1 - 900</v>
      </c>
      <c r="J1445" s="34"/>
      <c r="K1445" s="34"/>
      <c r="L1445" s="34"/>
      <c r="M1445" s="34"/>
      <c r="N1445" s="34"/>
      <c r="O1445" s="34"/>
      <c r="P1445" s="88"/>
    </row>
    <row r="1446" spans="1:16" x14ac:dyDescent="0.3">
      <c r="A1446" s="30" t="s">
        <v>103453</v>
      </c>
      <c r="B1446" s="28">
        <f>_xlfn.MINIFS(Postcode_Lookup!$I$2:$I$23824,Postcode_Lookup!$U$2:$U$23824,Lookups!A1446)</f>
        <v>664</v>
      </c>
      <c r="C1446" s="28">
        <v>2748</v>
      </c>
      <c r="D1446" s="28" t="str" cm="1">
        <f t="array" ref="D1446">INDEX($A$1414:$A$1436,MATCH(MIN(ABS($B$1414:$B$1436-B1446)), ABS($B$1414:$B$1436-B1446),0))</f>
        <v>650.1 - 675</v>
      </c>
      <c r="E1446" s="28" t="str" cm="1">
        <f t="array" ref="E1446">INDEX($A$1414:$A$1436,MATCH(MIN(ABS($B$1414:$B$1436-C1446)), ABS($B$1414:$B$1436-C1446),0))</f>
        <v>2,400.1 - 3,000</v>
      </c>
      <c r="F1446" s="28" t="str">
        <f t="shared" si="0"/>
        <v>$A$1420</v>
      </c>
      <c r="G1446" s="28" t="str">
        <f t="shared" si="1"/>
        <v>$A$1434</v>
      </c>
      <c r="H1446" s="28" t="str">
        <f t="shared" si="2"/>
        <v>$A$1420:$A$1434</v>
      </c>
      <c r="I1446" s="28" t="str">
        <f ca="1"/>
        <v>900.1 - 950</v>
      </c>
      <c r="J1446" s="34"/>
      <c r="K1446" s="34"/>
      <c r="L1446" s="34"/>
      <c r="M1446" s="34"/>
      <c r="N1446" s="34"/>
      <c r="O1446" s="34"/>
      <c r="P1446" s="88"/>
    </row>
    <row r="1447" spans="1:16" x14ac:dyDescent="0.3">
      <c r="A1447" s="30" t="s">
        <v>103454</v>
      </c>
      <c r="B1447" s="28">
        <f>_xlfn.MINIFS(Postcode_Lookup!$I$2:$I$23824,Postcode_Lookup!$U$2:$U$23824,Lookups!A1447)</f>
        <v>903</v>
      </c>
      <c r="C1447" s="28">
        <v>2658</v>
      </c>
      <c r="D1447" s="28" t="str" cm="1">
        <f t="array" ref="D1447">INDEX($A$1414:$A$1436,MATCH(MIN(ABS($B$1414:$B$1436-B1447)), ABS($B$1414:$B$1436-B1447),0))</f>
        <v>900.1 - 950</v>
      </c>
      <c r="E1447" s="28" t="str" cm="1">
        <f t="array" ref="E1447">INDEX($A$1414:$A$1436,MATCH(MIN(ABS($B$1414:$B$1436-C1447)), ABS($B$1414:$B$1436-C1447),0))</f>
        <v>2,400.1 - 3,000</v>
      </c>
      <c r="F1447" s="28" t="str">
        <f t="shared" si="0"/>
        <v>$A$1426</v>
      </c>
      <c r="G1447" s="28" t="str">
        <f t="shared" si="1"/>
        <v>$A$1434</v>
      </c>
      <c r="H1447" s="28" t="str">
        <f t="shared" si="2"/>
        <v>$A$1426:$A$1434</v>
      </c>
      <c r="I1447" s="28" t="str">
        <f ca="1"/>
        <v>950.1 - 1,000</v>
      </c>
      <c r="J1447" s="34"/>
      <c r="K1447" s="34"/>
      <c r="L1447" s="34"/>
      <c r="M1447" s="34"/>
      <c r="N1447" s="34"/>
      <c r="O1447" s="34"/>
      <c r="P1447" s="88"/>
    </row>
    <row r="1448" spans="1:16" x14ac:dyDescent="0.3">
      <c r="A1448" s="30" t="s">
        <v>103455</v>
      </c>
      <c r="B1448" s="28">
        <v>665</v>
      </c>
      <c r="C1448" s="28">
        <v>3030</v>
      </c>
      <c r="D1448" s="28" t="str" cm="1">
        <f t="array" ref="D1448">INDEX($A$1414:$A$1436,MATCH(MIN(ABS($B$1414:$B$1436-B1448)), ABS($B$1414:$B$1436-B1448),0))</f>
        <v>650.1 - 675</v>
      </c>
      <c r="E1448" s="28" t="str" cm="1">
        <f t="array" ref="E1448">INDEX($A$1414:$A$1436,MATCH(MIN(ABS($B$1414:$B$1436-C1448)), ABS($B$1414:$B$1436-C1448),0))</f>
        <v>2,400.1 - 3,000</v>
      </c>
      <c r="F1448" s="28" t="str">
        <f t="shared" si="0"/>
        <v>$A$1420</v>
      </c>
      <c r="G1448" s="28" t="str">
        <f t="shared" si="1"/>
        <v>$A$1434</v>
      </c>
      <c r="H1448" s="28" t="str">
        <f t="shared" si="2"/>
        <v>$A$1420:$A$1434</v>
      </c>
      <c r="I1448" s="28" t="str">
        <f ca="1"/>
        <v>1,000.1 - 1,100</v>
      </c>
      <c r="J1448" s="34"/>
      <c r="K1448" s="34"/>
      <c r="L1448" s="34"/>
      <c r="M1448" s="34"/>
      <c r="N1448" s="34"/>
      <c r="O1448" s="34"/>
      <c r="P1448" s="88"/>
    </row>
    <row r="1449" spans="1:16" x14ac:dyDescent="0.3">
      <c r="A1449" s="28" t="s">
        <v>104675</v>
      </c>
      <c r="B1449" s="28">
        <v>1270</v>
      </c>
      <c r="C1449" s="28">
        <v>1951</v>
      </c>
      <c r="D1449" s="28" t="str" cm="1">
        <f t="array" ref="D1449">INDEX($A$1414:$A$1436,MATCH(MIN(ABS($B$1414:$B$1436-B1449)), ABS($B$1414:$B$1436-B1449),0))</f>
        <v>1,200.1 - 1,400</v>
      </c>
      <c r="E1449" s="28" t="str" cm="1">
        <f t="array" ref="E1449">INDEX($A$1414:$A$1436,MATCH(MIN(ABS($B$1414:$B$1436-C1449)), ABS($B$1414:$B$1436-C1449),0))</f>
        <v>1,600.1 - 2,000</v>
      </c>
      <c r="F1449" s="28" t="str">
        <f t="shared" si="0"/>
        <v>$A$1430</v>
      </c>
      <c r="G1449" s="28" t="str">
        <f t="shared" si="1"/>
        <v>$A$1432</v>
      </c>
      <c r="H1449" s="28" t="str">
        <f t="shared" si="2"/>
        <v>$A$1430:$A$1432</v>
      </c>
      <c r="I1449" s="28" t="str">
        <f ca="1"/>
        <v>1,100.1 - 1,200</v>
      </c>
      <c r="J1449" s="34"/>
      <c r="K1449" s="34"/>
      <c r="L1449" s="34"/>
      <c r="M1449" s="34"/>
      <c r="N1449" s="34"/>
      <c r="O1449" s="34"/>
      <c r="P1449" s="88"/>
    </row>
    <row r="1450" spans="1:16" x14ac:dyDescent="0.3">
      <c r="A1450" s="28"/>
      <c r="B1450" s="28"/>
      <c r="C1450" s="28"/>
      <c r="D1450" s="28"/>
      <c r="E1450" s="28"/>
      <c r="F1450" s="28"/>
      <c r="G1450" s="28"/>
      <c r="H1450" s="28"/>
      <c r="I1450" s="28" t="str">
        <f ca="1"/>
        <v>1,200.1 - 1,400</v>
      </c>
      <c r="J1450" s="34"/>
      <c r="K1450" s="34"/>
      <c r="L1450" s="34"/>
      <c r="M1450" s="34"/>
      <c r="N1450" s="34"/>
      <c r="O1450" s="34"/>
      <c r="P1450" s="88"/>
    </row>
    <row r="1451" spans="1:16" x14ac:dyDescent="0.3">
      <c r="A1451" s="28"/>
      <c r="B1451" s="28"/>
      <c r="C1451" s="28"/>
      <c r="D1451" s="28"/>
      <c r="E1451" s="28"/>
      <c r="F1451" s="28"/>
      <c r="G1451" s="28"/>
      <c r="H1451" s="28"/>
      <c r="I1451" s="28" t="str">
        <f ca="1"/>
        <v>1,400.1 - 1,600</v>
      </c>
      <c r="J1451" s="34"/>
      <c r="K1451" s="34"/>
      <c r="L1451" s="34"/>
      <c r="M1451" s="34"/>
      <c r="N1451" s="34"/>
      <c r="O1451" s="34"/>
      <c r="P1451" s="88"/>
    </row>
    <row r="1452" spans="1:16" ht="18" x14ac:dyDescent="0.3">
      <c r="A1452" s="13" t="s">
        <v>104032</v>
      </c>
      <c r="B1452" s="34"/>
      <c r="C1452" s="34"/>
      <c r="D1452" s="34"/>
      <c r="E1452" s="34"/>
      <c r="F1452" s="34"/>
      <c r="G1452" s="34"/>
      <c r="H1452" s="34"/>
      <c r="I1452" s="28" t="str">
        <f ca="1"/>
        <v>1,600.1 - 2,000</v>
      </c>
      <c r="J1452" s="34"/>
      <c r="K1452" s="34"/>
      <c r="L1452" s="34"/>
      <c r="M1452" s="34"/>
      <c r="N1452" s="34"/>
      <c r="O1452" s="34"/>
      <c r="P1452" s="88"/>
    </row>
    <row r="1453" spans="1:16" x14ac:dyDescent="0.3">
      <c r="A1453" s="79" t="s">
        <v>6</v>
      </c>
      <c r="B1453" s="79" t="s">
        <v>104033</v>
      </c>
      <c r="C1453" s="34"/>
      <c r="D1453" s="34"/>
      <c r="E1453" s="34"/>
      <c r="F1453" s="34"/>
      <c r="G1453" s="34"/>
      <c r="H1453" s="34"/>
      <c r="I1453" s="28" t="str">
        <f ca="1"/>
        <v>2,000.1 - 2,400</v>
      </c>
      <c r="J1453" s="34"/>
      <c r="K1453" s="34"/>
      <c r="L1453" s="34"/>
      <c r="M1453" s="34"/>
      <c r="N1453" s="34"/>
      <c r="O1453" s="34"/>
      <c r="P1453" s="88"/>
    </row>
    <row r="1454" spans="1:16" x14ac:dyDescent="0.3">
      <c r="A1454" s="33" t="str">
        <f>IF(B1454="Cymraeg",TM!E97,TM!D97)</f>
        <v>Language:</v>
      </c>
      <c r="B1454" s="78" t="s">
        <v>0</v>
      </c>
      <c r="C1454" s="34"/>
      <c r="D1454" s="34"/>
      <c r="E1454" s="34"/>
      <c r="F1454" s="34"/>
      <c r="G1454" s="34"/>
      <c r="H1454" s="34"/>
      <c r="I1454" s="28" t="str">
        <f ca="1"/>
        <v>2,400.1 - 3,000</v>
      </c>
      <c r="J1454" s="34"/>
      <c r="K1454" s="34"/>
      <c r="L1454" s="34"/>
      <c r="M1454" s="34"/>
      <c r="N1454" s="34"/>
      <c r="O1454" s="34"/>
      <c r="P1454" s="88"/>
    </row>
    <row r="1455" spans="1:16" ht="20" x14ac:dyDescent="0.3">
      <c r="A1455" s="80"/>
      <c r="B1455" s="80"/>
      <c r="C1455" s="81"/>
      <c r="D1455" s="81"/>
      <c r="E1455" s="81"/>
      <c r="F1455" s="81"/>
      <c r="G1455" s="81"/>
      <c r="H1455" s="81"/>
      <c r="I1455" s="82"/>
      <c r="J1455" s="81"/>
      <c r="K1455" s="81"/>
      <c r="L1455" s="81"/>
      <c r="M1455" s="81"/>
      <c r="N1455" s="81"/>
      <c r="O1455" s="81"/>
      <c r="P1455" s="89"/>
    </row>
    <row r="1456" spans="1:16" x14ac:dyDescent="0.3">
      <c r="I1456" s="83"/>
      <c r="P1456" s="83"/>
    </row>
    <row r="1457" spans="9:16" x14ac:dyDescent="0.3">
      <c r="I1457" s="83"/>
      <c r="P1457" s="83"/>
    </row>
    <row r="1458" spans="9:16" x14ac:dyDescent="0.3">
      <c r="I1458" s="83"/>
      <c r="P1458" s="83"/>
    </row>
    <row r="1459" spans="9:16" x14ac:dyDescent="0.3">
      <c r="I1459" s="83"/>
      <c r="P1459" s="83"/>
    </row>
    <row r="1460" spans="9:16" x14ac:dyDescent="0.3">
      <c r="P1460" s="83"/>
    </row>
    <row r="1461" spans="9:16" x14ac:dyDescent="0.3">
      <c r="P1461" s="83"/>
    </row>
    <row r="1462" spans="9:16" x14ac:dyDescent="0.3">
      <c r="P1462" s="83"/>
    </row>
    <row r="1463" spans="9:16" x14ac:dyDescent="0.3">
      <c r="P1463" s="83"/>
    </row>
    <row r="1464" spans="9:16" x14ac:dyDescent="0.3">
      <c r="P1464" s="83"/>
    </row>
    <row r="1465" spans="9:16" x14ac:dyDescent="0.3">
      <c r="P1465" s="83"/>
    </row>
    <row r="1466" spans="9:16" x14ac:dyDescent="0.3">
      <c r="P1466" s="83"/>
    </row>
    <row r="1467" spans="9:16" x14ac:dyDescent="0.3">
      <c r="P1467" s="83"/>
    </row>
    <row r="1468" spans="9:16" x14ac:dyDescent="0.3">
      <c r="P1468" s="83"/>
    </row>
    <row r="1469" spans="9:16" x14ac:dyDescent="0.3">
      <c r="P1469" s="83"/>
    </row>
    <row r="1470" spans="9:16" x14ac:dyDescent="0.3">
      <c r="P1470" s="83"/>
    </row>
    <row r="1471" spans="9:16" x14ac:dyDescent="0.3">
      <c r="P1471" s="83"/>
    </row>
    <row r="1472" spans="9:16" x14ac:dyDescent="0.3">
      <c r="P1472" s="83"/>
    </row>
    <row r="1473" spans="16:16" x14ac:dyDescent="0.3">
      <c r="P1473" s="83"/>
    </row>
    <row r="1474" spans="16:16" x14ac:dyDescent="0.3">
      <c r="P1474" s="83"/>
    </row>
    <row r="1475" spans="16:16" x14ac:dyDescent="0.3">
      <c r="P1475" s="83"/>
    </row>
    <row r="1476" spans="16:16" x14ac:dyDescent="0.3">
      <c r="P1476" s="83"/>
    </row>
    <row r="1477" spans="16:16" x14ac:dyDescent="0.3">
      <c r="P1477" s="83"/>
    </row>
    <row r="1478" spans="16:16" x14ac:dyDescent="0.3">
      <c r="P1478" s="83"/>
    </row>
    <row r="1479" spans="16:16" x14ac:dyDescent="0.3">
      <c r="P1479" s="83"/>
    </row>
    <row r="1480" spans="16:16" x14ac:dyDescent="0.3">
      <c r="P1480" s="83"/>
    </row>
    <row r="1481" spans="16:16" x14ac:dyDescent="0.3">
      <c r="P1481" s="83"/>
    </row>
    <row r="1482" spans="16:16" x14ac:dyDescent="0.3">
      <c r="P1482" s="83"/>
    </row>
    <row r="1483" spans="16:16" x14ac:dyDescent="0.3">
      <c r="P1483" s="83"/>
    </row>
    <row r="1484" spans="16:16" x14ac:dyDescent="0.3">
      <c r="P1484" s="83"/>
    </row>
    <row r="1485" spans="16:16" x14ac:dyDescent="0.3">
      <c r="P1485" s="83"/>
    </row>
    <row r="1486" spans="16:16" x14ac:dyDescent="0.3">
      <c r="P1486" s="83"/>
    </row>
    <row r="1487" spans="16:16" x14ac:dyDescent="0.3">
      <c r="P1487" s="83"/>
    </row>
    <row r="1488" spans="16:16" x14ac:dyDescent="0.3">
      <c r="P1488" s="83"/>
    </row>
    <row r="1489" spans="16:16" x14ac:dyDescent="0.3">
      <c r="P1489" s="83"/>
    </row>
    <row r="1490" spans="16:16" x14ac:dyDescent="0.3">
      <c r="P1490" s="83"/>
    </row>
    <row r="1491" spans="16:16" x14ac:dyDescent="0.3">
      <c r="P1491" s="83"/>
    </row>
    <row r="1492" spans="16:16" x14ac:dyDescent="0.3">
      <c r="P1492" s="83"/>
    </row>
    <row r="1493" spans="16:16" x14ac:dyDescent="0.3">
      <c r="P1493" s="83"/>
    </row>
    <row r="1494" spans="16:16" x14ac:dyDescent="0.3">
      <c r="P1494" s="83"/>
    </row>
    <row r="1495" spans="16:16" x14ac:dyDescent="0.3">
      <c r="P1495" s="83"/>
    </row>
    <row r="1496" spans="16:16" x14ac:dyDescent="0.3">
      <c r="P1496" s="83"/>
    </row>
    <row r="1497" spans="16:16" x14ac:dyDescent="0.3">
      <c r="P1497" s="83"/>
    </row>
    <row r="1498" spans="16:16" x14ac:dyDescent="0.3">
      <c r="P1498" s="83"/>
    </row>
    <row r="1499" spans="16:16" x14ac:dyDescent="0.3">
      <c r="P1499" s="83"/>
    </row>
    <row r="1500" spans="16:16" x14ac:dyDescent="0.3">
      <c r="P1500" s="83"/>
    </row>
    <row r="1501" spans="16:16" x14ac:dyDescent="0.3">
      <c r="P1501" s="83"/>
    </row>
    <row r="1502" spans="16:16" x14ac:dyDescent="0.3">
      <c r="P1502" s="83"/>
    </row>
    <row r="1503" spans="16:16" x14ac:dyDescent="0.3">
      <c r="P1503" s="83"/>
    </row>
    <row r="1504" spans="16:16" x14ac:dyDescent="0.3">
      <c r="P1504" s="83"/>
    </row>
    <row r="1505" spans="16:16" x14ac:dyDescent="0.3">
      <c r="P1505" s="83"/>
    </row>
    <row r="1506" spans="16:16" x14ac:dyDescent="0.3">
      <c r="P1506" s="83"/>
    </row>
    <row r="1507" spans="16:16" x14ac:dyDescent="0.3">
      <c r="P1507" s="83"/>
    </row>
    <row r="1508" spans="16:16" x14ac:dyDescent="0.3">
      <c r="P1508" s="83"/>
    </row>
    <row r="1509" spans="16:16" x14ac:dyDescent="0.3">
      <c r="P1509" s="83"/>
    </row>
    <row r="1510" spans="16:16" x14ac:dyDescent="0.3">
      <c r="P1510" s="83"/>
    </row>
    <row r="1511" spans="16:16" x14ac:dyDescent="0.3">
      <c r="P1511" s="83"/>
    </row>
    <row r="1512" spans="16:16" x14ac:dyDescent="0.3">
      <c r="P1512" s="83"/>
    </row>
    <row r="1513" spans="16:16" x14ac:dyDescent="0.3">
      <c r="P1513" s="83"/>
    </row>
    <row r="1514" spans="16:16" x14ac:dyDescent="0.3">
      <c r="P1514" s="83"/>
    </row>
    <row r="1515" spans="16:16" x14ac:dyDescent="0.3">
      <c r="P1515" s="83"/>
    </row>
    <row r="1516" spans="16:16" x14ac:dyDescent="0.3">
      <c r="P1516" s="83"/>
    </row>
    <row r="1517" spans="16:16" x14ac:dyDescent="0.3">
      <c r="P1517" s="83"/>
    </row>
    <row r="1518" spans="16:16" x14ac:dyDescent="0.3">
      <c r="P1518" s="83"/>
    </row>
    <row r="1519" spans="16:16" x14ac:dyDescent="0.3">
      <c r="P1519" s="83"/>
    </row>
    <row r="1520" spans="16:16" x14ac:dyDescent="0.3">
      <c r="P1520" s="83"/>
    </row>
    <row r="1521" spans="16:16" x14ac:dyDescent="0.3">
      <c r="P1521" s="83"/>
    </row>
    <row r="1522" spans="16:16" x14ac:dyDescent="0.3">
      <c r="P1522" s="83"/>
    </row>
    <row r="1523" spans="16:16" x14ac:dyDescent="0.3">
      <c r="P1523" s="83"/>
    </row>
    <row r="1524" spans="16:16" x14ac:dyDescent="0.3">
      <c r="P1524" s="83"/>
    </row>
    <row r="1525" spans="16:16" x14ac:dyDescent="0.3">
      <c r="P1525" s="83"/>
    </row>
    <row r="1526" spans="16:16" x14ac:dyDescent="0.3">
      <c r="P1526" s="83"/>
    </row>
    <row r="1527" spans="16:16" x14ac:dyDescent="0.3">
      <c r="P1527" s="83"/>
    </row>
    <row r="1528" spans="16:16" x14ac:dyDescent="0.3">
      <c r="P1528" s="83"/>
    </row>
    <row r="1529" spans="16:16" x14ac:dyDescent="0.3">
      <c r="P1529" s="83"/>
    </row>
    <row r="1530" spans="16:16" x14ac:dyDescent="0.3">
      <c r="P1530" s="83"/>
    </row>
    <row r="1531" spans="16:16" x14ac:dyDescent="0.3">
      <c r="P1531" s="83"/>
    </row>
    <row r="1532" spans="16:16" x14ac:dyDescent="0.3">
      <c r="P1532" s="83"/>
    </row>
    <row r="1533" spans="16:16" x14ac:dyDescent="0.3">
      <c r="P1533" s="83"/>
    </row>
    <row r="1534" spans="16:16" x14ac:dyDescent="0.3">
      <c r="P1534" s="83"/>
    </row>
    <row r="1535" spans="16:16" x14ac:dyDescent="0.3">
      <c r="P1535" s="83"/>
    </row>
    <row r="1536" spans="16:16" x14ac:dyDescent="0.3">
      <c r="P1536" s="83"/>
    </row>
    <row r="1537" spans="16:16" x14ac:dyDescent="0.3">
      <c r="P1537" s="83"/>
    </row>
    <row r="1538" spans="16:16" x14ac:dyDescent="0.3">
      <c r="P1538" s="83"/>
    </row>
    <row r="1539" spans="16:16" x14ac:dyDescent="0.3">
      <c r="P1539" s="83"/>
    </row>
    <row r="1540" spans="16:16" x14ac:dyDescent="0.3">
      <c r="P1540" s="83"/>
    </row>
    <row r="1541" spans="16:16" x14ac:dyDescent="0.3">
      <c r="P1541" s="83"/>
    </row>
    <row r="1542" spans="16:16" x14ac:dyDescent="0.3">
      <c r="P1542" s="83"/>
    </row>
    <row r="1543" spans="16:16" x14ac:dyDescent="0.3">
      <c r="P1543" s="83"/>
    </row>
    <row r="1544" spans="16:16" x14ac:dyDescent="0.3">
      <c r="P1544" s="83"/>
    </row>
    <row r="1545" spans="16:16" x14ac:dyDescent="0.3">
      <c r="P1545" s="83"/>
    </row>
    <row r="1546" spans="16:16" x14ac:dyDescent="0.3">
      <c r="P1546" s="83"/>
    </row>
    <row r="1547" spans="16:16" x14ac:dyDescent="0.3">
      <c r="P1547" s="83"/>
    </row>
    <row r="1548" spans="16:16" x14ac:dyDescent="0.3">
      <c r="P1548" s="83"/>
    </row>
    <row r="1549" spans="16:16" x14ac:dyDescent="0.3">
      <c r="P1549" s="83"/>
    </row>
    <row r="1550" spans="16:16" x14ac:dyDescent="0.3">
      <c r="P1550" s="83"/>
    </row>
    <row r="1551" spans="16:16" x14ac:dyDescent="0.3">
      <c r="P1551" s="83"/>
    </row>
    <row r="1552" spans="16:16" x14ac:dyDescent="0.3">
      <c r="P1552" s="83"/>
    </row>
    <row r="1553" spans="16:16" x14ac:dyDescent="0.3">
      <c r="P1553" s="83"/>
    </row>
    <row r="1554" spans="16:16" x14ac:dyDescent="0.3">
      <c r="P1554" s="83"/>
    </row>
    <row r="1555" spans="16:16" x14ac:dyDescent="0.3">
      <c r="P1555" s="83"/>
    </row>
    <row r="1556" spans="16:16" x14ac:dyDescent="0.3">
      <c r="P1556" s="83"/>
    </row>
    <row r="1557" spans="16:16" x14ac:dyDescent="0.3">
      <c r="P1557" s="83"/>
    </row>
    <row r="1558" spans="16:16" x14ac:dyDescent="0.3">
      <c r="P1558" s="83"/>
    </row>
    <row r="1559" spans="16:16" x14ac:dyDescent="0.3">
      <c r="P1559" s="83"/>
    </row>
    <row r="1560" spans="16:16" x14ac:dyDescent="0.3">
      <c r="P1560" s="83"/>
    </row>
    <row r="1561" spans="16:16" x14ac:dyDescent="0.3">
      <c r="P1561" s="83"/>
    </row>
    <row r="1562" spans="16:16" x14ac:dyDescent="0.3">
      <c r="P1562" s="83"/>
    </row>
    <row r="1563" spans="16:16" x14ac:dyDescent="0.3">
      <c r="P1563" s="83"/>
    </row>
    <row r="1564" spans="16:16" x14ac:dyDescent="0.3">
      <c r="P1564" s="83"/>
    </row>
    <row r="1565" spans="16:16" x14ac:dyDescent="0.3">
      <c r="P1565" s="83"/>
    </row>
    <row r="1566" spans="16:16" x14ac:dyDescent="0.3">
      <c r="P1566" s="83"/>
    </row>
    <row r="1567" spans="16:16" x14ac:dyDescent="0.3">
      <c r="P1567" s="83"/>
    </row>
    <row r="1568" spans="16:16" x14ac:dyDescent="0.3">
      <c r="P1568" s="83"/>
    </row>
    <row r="1569" spans="16:16" x14ac:dyDescent="0.3">
      <c r="P1569" s="83"/>
    </row>
    <row r="1570" spans="16:16" x14ac:dyDescent="0.3">
      <c r="P1570" s="83"/>
    </row>
    <row r="1571" spans="16:16" x14ac:dyDescent="0.3">
      <c r="P1571" s="83"/>
    </row>
    <row r="1572" spans="16:16" x14ac:dyDescent="0.3">
      <c r="P1572" s="83"/>
    </row>
    <row r="1573" spans="16:16" x14ac:dyDescent="0.3">
      <c r="P1573" s="83"/>
    </row>
    <row r="1574" spans="16:16" x14ac:dyDescent="0.3">
      <c r="P1574" s="83"/>
    </row>
    <row r="1575" spans="16:16" x14ac:dyDescent="0.3">
      <c r="P1575" s="83"/>
    </row>
    <row r="1576" spans="16:16" x14ac:dyDescent="0.3">
      <c r="P1576" s="83"/>
    </row>
    <row r="1577" spans="16:16" x14ac:dyDescent="0.3">
      <c r="P1577" s="83"/>
    </row>
    <row r="1578" spans="16:16" x14ac:dyDescent="0.3">
      <c r="P1578" s="83"/>
    </row>
    <row r="1579" spans="16:16" x14ac:dyDescent="0.3">
      <c r="P1579" s="83"/>
    </row>
    <row r="1580" spans="16:16" x14ac:dyDescent="0.3">
      <c r="P1580" s="83"/>
    </row>
    <row r="1581" spans="16:16" x14ac:dyDescent="0.3">
      <c r="P1581" s="83"/>
    </row>
    <row r="1582" spans="16:16" x14ac:dyDescent="0.3">
      <c r="P1582" s="83"/>
    </row>
    <row r="1583" spans="16:16" x14ac:dyDescent="0.3">
      <c r="P1583" s="83"/>
    </row>
    <row r="1584" spans="16:16" x14ac:dyDescent="0.3">
      <c r="P1584" s="83"/>
    </row>
    <row r="1585" spans="16:16" x14ac:dyDescent="0.3">
      <c r="P1585" s="83"/>
    </row>
    <row r="1586" spans="16:16" x14ac:dyDescent="0.3">
      <c r="P1586" s="83"/>
    </row>
    <row r="1587" spans="16:16" x14ac:dyDescent="0.3">
      <c r="P1587" s="83"/>
    </row>
    <row r="1588" spans="16:16" x14ac:dyDescent="0.3">
      <c r="P1588" s="83"/>
    </row>
    <row r="1589" spans="16:16" x14ac:dyDescent="0.3">
      <c r="P1589" s="83"/>
    </row>
    <row r="1590" spans="16:16" x14ac:dyDescent="0.3">
      <c r="P1590" s="83"/>
    </row>
    <row r="1591" spans="16:16" x14ac:dyDescent="0.3">
      <c r="P1591" s="83"/>
    </row>
    <row r="1592" spans="16:16" x14ac:dyDescent="0.3">
      <c r="P1592" s="83"/>
    </row>
    <row r="1593" spans="16:16" x14ac:dyDescent="0.3">
      <c r="P1593" s="83"/>
    </row>
    <row r="1594" spans="16:16" x14ac:dyDescent="0.3">
      <c r="P1594" s="83"/>
    </row>
    <row r="1595" spans="16:16" x14ac:dyDescent="0.3">
      <c r="P1595" s="83"/>
    </row>
    <row r="1596" spans="16:16" x14ac:dyDescent="0.3">
      <c r="P1596" s="83"/>
    </row>
    <row r="1597" spans="16:16" x14ac:dyDescent="0.3">
      <c r="P1597" s="83"/>
    </row>
    <row r="1598" spans="16:16" x14ac:dyDescent="0.3">
      <c r="P1598" s="83"/>
    </row>
    <row r="1599" spans="16:16" x14ac:dyDescent="0.3">
      <c r="P1599" s="83"/>
    </row>
    <row r="1600" spans="16:16" x14ac:dyDescent="0.3">
      <c r="P1600" s="83"/>
    </row>
    <row r="1601" spans="16:16" x14ac:dyDescent="0.3">
      <c r="P1601" s="83"/>
    </row>
    <row r="1602" spans="16:16" x14ac:dyDescent="0.3">
      <c r="P1602" s="83"/>
    </row>
    <row r="1603" spans="16:16" x14ac:dyDescent="0.3">
      <c r="P1603" s="83"/>
    </row>
    <row r="1604" spans="16:16" x14ac:dyDescent="0.3">
      <c r="P1604" s="83"/>
    </row>
    <row r="1605" spans="16:16" x14ac:dyDescent="0.3">
      <c r="P1605" s="83"/>
    </row>
    <row r="1606" spans="16:16" x14ac:dyDescent="0.3">
      <c r="P1606" s="83"/>
    </row>
    <row r="1607" spans="16:16" x14ac:dyDescent="0.3">
      <c r="P1607" s="83"/>
    </row>
    <row r="1608" spans="16:16" x14ac:dyDescent="0.3">
      <c r="P1608" s="83"/>
    </row>
    <row r="1609" spans="16:16" x14ac:dyDescent="0.3">
      <c r="P1609" s="83"/>
    </row>
    <row r="1610" spans="16:16" x14ac:dyDescent="0.3">
      <c r="P1610" s="83"/>
    </row>
    <row r="1611" spans="16:16" x14ac:dyDescent="0.3">
      <c r="P1611" s="83"/>
    </row>
    <row r="1612" spans="16:16" x14ac:dyDescent="0.3">
      <c r="P1612" s="83"/>
    </row>
    <row r="1613" spans="16:16" x14ac:dyDescent="0.3">
      <c r="P1613" s="83"/>
    </row>
    <row r="1614" spans="16:16" x14ac:dyDescent="0.3">
      <c r="P1614" s="83"/>
    </row>
    <row r="1615" spans="16:16" x14ac:dyDescent="0.3">
      <c r="P1615" s="83"/>
    </row>
    <row r="1616" spans="16:16" x14ac:dyDescent="0.3">
      <c r="P1616" s="83"/>
    </row>
    <row r="1617" spans="16:16" x14ac:dyDescent="0.3">
      <c r="P1617" s="83"/>
    </row>
    <row r="1618" spans="16:16" x14ac:dyDescent="0.3">
      <c r="P1618" s="83"/>
    </row>
    <row r="1619" spans="16:16" x14ac:dyDescent="0.3">
      <c r="P1619" s="83"/>
    </row>
    <row r="1620" spans="16:16" x14ac:dyDescent="0.3">
      <c r="P1620" s="83"/>
    </row>
    <row r="1621" spans="16:16" x14ac:dyDescent="0.3">
      <c r="P1621" s="83"/>
    </row>
    <row r="1622" spans="16:16" x14ac:dyDescent="0.3">
      <c r="P1622" s="83"/>
    </row>
    <row r="1623" spans="16:16" x14ac:dyDescent="0.3">
      <c r="P1623" s="83"/>
    </row>
    <row r="1624" spans="16:16" x14ac:dyDescent="0.3">
      <c r="P1624" s="83"/>
    </row>
    <row r="1625" spans="16:16" x14ac:dyDescent="0.3">
      <c r="P1625" s="83"/>
    </row>
    <row r="1626" spans="16:16" x14ac:dyDescent="0.3">
      <c r="P1626" s="83"/>
    </row>
    <row r="1627" spans="16:16" x14ac:dyDescent="0.3">
      <c r="P1627" s="83"/>
    </row>
    <row r="1628" spans="16:16" x14ac:dyDescent="0.3">
      <c r="P1628" s="83"/>
    </row>
    <row r="1629" spans="16:16" x14ac:dyDescent="0.3">
      <c r="P1629" s="83"/>
    </row>
    <row r="1630" spans="16:16" x14ac:dyDescent="0.3">
      <c r="P1630" s="83"/>
    </row>
    <row r="1631" spans="16:16" x14ac:dyDescent="0.3">
      <c r="P1631" s="83"/>
    </row>
    <row r="1632" spans="16:16" x14ac:dyDescent="0.3">
      <c r="P1632" s="83"/>
    </row>
    <row r="1633" spans="16:16" x14ac:dyDescent="0.3">
      <c r="P1633" s="83"/>
    </row>
    <row r="1634" spans="16:16" x14ac:dyDescent="0.3">
      <c r="P1634" s="83"/>
    </row>
    <row r="1635" spans="16:16" x14ac:dyDescent="0.3">
      <c r="P1635" s="83"/>
    </row>
    <row r="1636" spans="16:16" x14ac:dyDescent="0.3">
      <c r="P1636" s="83"/>
    </row>
    <row r="1637" spans="16:16" x14ac:dyDescent="0.3">
      <c r="P1637" s="83"/>
    </row>
    <row r="1638" spans="16:16" x14ac:dyDescent="0.3">
      <c r="P1638" s="83"/>
    </row>
    <row r="1639" spans="16:16" x14ac:dyDescent="0.3">
      <c r="P1639" s="83"/>
    </row>
    <row r="1640" spans="16:16" x14ac:dyDescent="0.3">
      <c r="P1640" s="83"/>
    </row>
    <row r="1641" spans="16:16" x14ac:dyDescent="0.3">
      <c r="P1641" s="83"/>
    </row>
    <row r="1642" spans="16:16" x14ac:dyDescent="0.3">
      <c r="P1642" s="83"/>
    </row>
    <row r="1643" spans="16:16" x14ac:dyDescent="0.3">
      <c r="P1643" s="83"/>
    </row>
    <row r="1644" spans="16:16" x14ac:dyDescent="0.3">
      <c r="P1644" s="83"/>
    </row>
    <row r="1645" spans="16:16" x14ac:dyDescent="0.3">
      <c r="P1645" s="83"/>
    </row>
    <row r="1646" spans="16:16" x14ac:dyDescent="0.3">
      <c r="P1646" s="83"/>
    </row>
    <row r="1647" spans="16:16" x14ac:dyDescent="0.3">
      <c r="P1647" s="83"/>
    </row>
    <row r="1648" spans="16:16" x14ac:dyDescent="0.3">
      <c r="P1648" s="83"/>
    </row>
    <row r="1649" spans="16:16" x14ac:dyDescent="0.3">
      <c r="P1649" s="83"/>
    </row>
    <row r="1650" spans="16:16" x14ac:dyDescent="0.3">
      <c r="P1650" s="83"/>
    </row>
    <row r="1651" spans="16:16" x14ac:dyDescent="0.3">
      <c r="P1651" s="83"/>
    </row>
    <row r="1652" spans="16:16" x14ac:dyDescent="0.3">
      <c r="P1652" s="83"/>
    </row>
    <row r="1653" spans="16:16" x14ac:dyDescent="0.3">
      <c r="P1653" s="83"/>
    </row>
    <row r="1654" spans="16:16" x14ac:dyDescent="0.3">
      <c r="P1654" s="83"/>
    </row>
    <row r="1655" spans="16:16" x14ac:dyDescent="0.3">
      <c r="P1655" s="83"/>
    </row>
    <row r="1656" spans="16:16" x14ac:dyDescent="0.3">
      <c r="P1656" s="83"/>
    </row>
    <row r="1657" spans="16:16" x14ac:dyDescent="0.3">
      <c r="P1657" s="83"/>
    </row>
    <row r="1658" spans="16:16" x14ac:dyDescent="0.3">
      <c r="P1658" s="83"/>
    </row>
    <row r="1659" spans="16:16" x14ac:dyDescent="0.3">
      <c r="P1659" s="83"/>
    </row>
    <row r="1660" spans="16:16" x14ac:dyDescent="0.3">
      <c r="P1660" s="83"/>
    </row>
    <row r="1661" spans="16:16" x14ac:dyDescent="0.3">
      <c r="P1661" s="83"/>
    </row>
    <row r="1662" spans="16:16" x14ac:dyDescent="0.3">
      <c r="P1662" s="83"/>
    </row>
    <row r="1663" spans="16:16" x14ac:dyDescent="0.3">
      <c r="P1663" s="83"/>
    </row>
    <row r="1664" spans="16:16" x14ac:dyDescent="0.3">
      <c r="P1664" s="83"/>
    </row>
    <row r="1665" spans="16:16" x14ac:dyDescent="0.3">
      <c r="P1665" s="83"/>
    </row>
    <row r="1666" spans="16:16" x14ac:dyDescent="0.3">
      <c r="P1666" s="83"/>
    </row>
    <row r="1667" spans="16:16" x14ac:dyDescent="0.3">
      <c r="P1667" s="83"/>
    </row>
    <row r="1668" spans="16:16" x14ac:dyDescent="0.3">
      <c r="P1668" s="83"/>
    </row>
    <row r="1669" spans="16:16" x14ac:dyDescent="0.3">
      <c r="P1669" s="83"/>
    </row>
    <row r="1670" spans="16:16" x14ac:dyDescent="0.3">
      <c r="P1670" s="83"/>
    </row>
    <row r="1671" spans="16:16" x14ac:dyDescent="0.3">
      <c r="P1671" s="83"/>
    </row>
    <row r="1672" spans="16:16" x14ac:dyDescent="0.3">
      <c r="P1672" s="83"/>
    </row>
    <row r="1673" spans="16:16" x14ac:dyDescent="0.3">
      <c r="P1673" s="83"/>
    </row>
    <row r="1674" spans="16:16" x14ac:dyDescent="0.3">
      <c r="P1674" s="83"/>
    </row>
    <row r="1675" spans="16:16" x14ac:dyDescent="0.3">
      <c r="P1675" s="83"/>
    </row>
    <row r="1676" spans="16:16" x14ac:dyDescent="0.3">
      <c r="P1676" s="83"/>
    </row>
    <row r="1677" spans="16:16" x14ac:dyDescent="0.3">
      <c r="P1677" s="83"/>
    </row>
    <row r="1678" spans="16:16" x14ac:dyDescent="0.3">
      <c r="P1678" s="83"/>
    </row>
    <row r="1679" spans="16:16" x14ac:dyDescent="0.3">
      <c r="P1679" s="83"/>
    </row>
    <row r="1680" spans="16:16" x14ac:dyDescent="0.3">
      <c r="P1680" s="83"/>
    </row>
    <row r="1681" spans="16:16" x14ac:dyDescent="0.3">
      <c r="P1681" s="83"/>
    </row>
    <row r="1682" spans="16:16" x14ac:dyDescent="0.3">
      <c r="P1682" s="83"/>
    </row>
    <row r="1683" spans="16:16" x14ac:dyDescent="0.3">
      <c r="P1683" s="83"/>
    </row>
    <row r="1684" spans="16:16" x14ac:dyDescent="0.3">
      <c r="P1684" s="83"/>
    </row>
    <row r="1685" spans="16:16" x14ac:dyDescent="0.3">
      <c r="P1685" s="83"/>
    </row>
    <row r="1686" spans="16:16" x14ac:dyDescent="0.3">
      <c r="P1686" s="83"/>
    </row>
    <row r="1687" spans="16:16" x14ac:dyDescent="0.3">
      <c r="P1687" s="83"/>
    </row>
    <row r="1688" spans="16:16" x14ac:dyDescent="0.3">
      <c r="P1688" s="83"/>
    </row>
    <row r="1689" spans="16:16" x14ac:dyDescent="0.3">
      <c r="P1689" s="83"/>
    </row>
    <row r="1690" spans="16:16" x14ac:dyDescent="0.3">
      <c r="P1690" s="83"/>
    </row>
    <row r="1691" spans="16:16" x14ac:dyDescent="0.3">
      <c r="P1691" s="83"/>
    </row>
    <row r="1692" spans="16:16" x14ac:dyDescent="0.3">
      <c r="P1692" s="83"/>
    </row>
    <row r="1693" spans="16:16" x14ac:dyDescent="0.3">
      <c r="P1693" s="83"/>
    </row>
    <row r="1694" spans="16:16" x14ac:dyDescent="0.3">
      <c r="P1694" s="83"/>
    </row>
    <row r="1695" spans="16:16" x14ac:dyDescent="0.3">
      <c r="P1695" s="83"/>
    </row>
    <row r="1696" spans="16:16" x14ac:dyDescent="0.3">
      <c r="P1696" s="83"/>
    </row>
    <row r="1697" spans="16:16" x14ac:dyDescent="0.3">
      <c r="P1697" s="83"/>
    </row>
    <row r="1698" spans="16:16" x14ac:dyDescent="0.3">
      <c r="P1698" s="83"/>
    </row>
    <row r="1699" spans="16:16" x14ac:dyDescent="0.3">
      <c r="P1699" s="83"/>
    </row>
    <row r="1700" spans="16:16" x14ac:dyDescent="0.3">
      <c r="P1700" s="83"/>
    </row>
    <row r="1701" spans="16:16" x14ac:dyDescent="0.3">
      <c r="P1701" s="83"/>
    </row>
    <row r="1702" spans="16:16" x14ac:dyDescent="0.3">
      <c r="P1702" s="83"/>
    </row>
    <row r="1703" spans="16:16" x14ac:dyDescent="0.3">
      <c r="P1703" s="83"/>
    </row>
    <row r="1704" spans="16:16" x14ac:dyDescent="0.3">
      <c r="P1704" s="83"/>
    </row>
    <row r="1705" spans="16:16" x14ac:dyDescent="0.3">
      <c r="P1705" s="83"/>
    </row>
    <row r="1706" spans="16:16" x14ac:dyDescent="0.3">
      <c r="P1706" s="83"/>
    </row>
    <row r="1707" spans="16:16" x14ac:dyDescent="0.3">
      <c r="P1707" s="83"/>
    </row>
    <row r="1708" spans="16:16" x14ac:dyDescent="0.3">
      <c r="P1708" s="83"/>
    </row>
    <row r="1709" spans="16:16" x14ac:dyDescent="0.3">
      <c r="P1709" s="83"/>
    </row>
    <row r="1710" spans="16:16" x14ac:dyDescent="0.3">
      <c r="P1710" s="83"/>
    </row>
    <row r="1711" spans="16:16" x14ac:dyDescent="0.3">
      <c r="P1711" s="83"/>
    </row>
    <row r="1712" spans="16:16" x14ac:dyDescent="0.3">
      <c r="P1712" s="83"/>
    </row>
    <row r="1713" spans="16:16" x14ac:dyDescent="0.3">
      <c r="P1713" s="83"/>
    </row>
    <row r="1714" spans="16:16" x14ac:dyDescent="0.3">
      <c r="P1714" s="83"/>
    </row>
    <row r="1715" spans="16:16" x14ac:dyDescent="0.3">
      <c r="P1715" s="83"/>
    </row>
    <row r="1716" spans="16:16" x14ac:dyDescent="0.3">
      <c r="P1716" s="83"/>
    </row>
    <row r="1717" spans="16:16" x14ac:dyDescent="0.3">
      <c r="P1717" s="83"/>
    </row>
    <row r="1718" spans="16:16" x14ac:dyDescent="0.3">
      <c r="P1718" s="83"/>
    </row>
    <row r="1719" spans="16:16" x14ac:dyDescent="0.3">
      <c r="P1719" s="83"/>
    </row>
    <row r="1720" spans="16:16" x14ac:dyDescent="0.3">
      <c r="P1720" s="83"/>
    </row>
    <row r="1721" spans="16:16" x14ac:dyDescent="0.3">
      <c r="P1721" s="83"/>
    </row>
    <row r="1722" spans="16:16" x14ac:dyDescent="0.3">
      <c r="P1722" s="83"/>
    </row>
    <row r="1723" spans="16:16" x14ac:dyDescent="0.3">
      <c r="P1723" s="83"/>
    </row>
    <row r="1724" spans="16:16" x14ac:dyDescent="0.3">
      <c r="P1724" s="83"/>
    </row>
    <row r="1725" spans="16:16" x14ac:dyDescent="0.3">
      <c r="P1725" s="83"/>
    </row>
    <row r="1726" spans="16:16" x14ac:dyDescent="0.3">
      <c r="P1726" s="83"/>
    </row>
    <row r="1727" spans="16:16" x14ac:dyDescent="0.3">
      <c r="P1727" s="83"/>
    </row>
    <row r="1728" spans="16:16" x14ac:dyDescent="0.3">
      <c r="P1728" s="83"/>
    </row>
    <row r="1729" spans="16:16" x14ac:dyDescent="0.3">
      <c r="P1729" s="83"/>
    </row>
    <row r="1730" spans="16:16" x14ac:dyDescent="0.3">
      <c r="P1730" s="83"/>
    </row>
    <row r="1731" spans="16:16" x14ac:dyDescent="0.3">
      <c r="P1731" s="83"/>
    </row>
    <row r="1732" spans="16:16" x14ac:dyDescent="0.3">
      <c r="P1732" s="83"/>
    </row>
    <row r="1733" spans="16:16" x14ac:dyDescent="0.3">
      <c r="P1733" s="83"/>
    </row>
    <row r="1734" spans="16:16" x14ac:dyDescent="0.3">
      <c r="P1734" s="83"/>
    </row>
    <row r="1735" spans="16:16" x14ac:dyDescent="0.3">
      <c r="P1735" s="83"/>
    </row>
    <row r="1736" spans="16:16" x14ac:dyDescent="0.3">
      <c r="P1736" s="83"/>
    </row>
    <row r="1737" spans="16:16" x14ac:dyDescent="0.3">
      <c r="P1737" s="83"/>
    </row>
    <row r="1738" spans="16:16" x14ac:dyDescent="0.3">
      <c r="P1738" s="83"/>
    </row>
    <row r="1739" spans="16:16" x14ac:dyDescent="0.3">
      <c r="P1739" s="83"/>
    </row>
    <row r="1740" spans="16:16" x14ac:dyDescent="0.3">
      <c r="P1740" s="83"/>
    </row>
    <row r="1741" spans="16:16" x14ac:dyDescent="0.3">
      <c r="P1741" s="83"/>
    </row>
    <row r="1742" spans="16:16" x14ac:dyDescent="0.3">
      <c r="P1742" s="83"/>
    </row>
    <row r="1743" spans="16:16" x14ac:dyDescent="0.3">
      <c r="P1743" s="83"/>
    </row>
    <row r="1744" spans="16:16" x14ac:dyDescent="0.3">
      <c r="P1744" s="83"/>
    </row>
    <row r="1745" spans="16:16" x14ac:dyDescent="0.3">
      <c r="P1745" s="83"/>
    </row>
    <row r="1746" spans="16:16" x14ac:dyDescent="0.3">
      <c r="P1746" s="83"/>
    </row>
    <row r="1747" spans="16:16" x14ac:dyDescent="0.3">
      <c r="P1747" s="83"/>
    </row>
    <row r="1748" spans="16:16" x14ac:dyDescent="0.3">
      <c r="P1748" s="83"/>
    </row>
    <row r="1749" spans="16:16" x14ac:dyDescent="0.3">
      <c r="P1749" s="83"/>
    </row>
    <row r="1750" spans="16:16" x14ac:dyDescent="0.3">
      <c r="P1750" s="83"/>
    </row>
    <row r="1751" spans="16:16" x14ac:dyDescent="0.3">
      <c r="P1751" s="83"/>
    </row>
    <row r="1752" spans="16:16" x14ac:dyDescent="0.3">
      <c r="P1752" s="83"/>
    </row>
    <row r="1753" spans="16:16" x14ac:dyDescent="0.3">
      <c r="P1753" s="83"/>
    </row>
    <row r="1754" spans="16:16" x14ac:dyDescent="0.3">
      <c r="P1754" s="83"/>
    </row>
    <row r="1755" spans="16:16" x14ac:dyDescent="0.3">
      <c r="P1755" s="83"/>
    </row>
    <row r="1756" spans="16:16" x14ac:dyDescent="0.3">
      <c r="P1756" s="83"/>
    </row>
    <row r="1757" spans="16:16" x14ac:dyDescent="0.3">
      <c r="P1757" s="83"/>
    </row>
    <row r="1758" spans="16:16" x14ac:dyDescent="0.3">
      <c r="P1758" s="83"/>
    </row>
    <row r="1759" spans="16:16" x14ac:dyDescent="0.3">
      <c r="P1759" s="83"/>
    </row>
    <row r="1760" spans="16:16" x14ac:dyDescent="0.3">
      <c r="P1760" s="83"/>
    </row>
    <row r="1761" spans="16:16" x14ac:dyDescent="0.3">
      <c r="P1761" s="83"/>
    </row>
    <row r="1762" spans="16:16" x14ac:dyDescent="0.3">
      <c r="P1762" s="83"/>
    </row>
    <row r="1763" spans="16:16" x14ac:dyDescent="0.3">
      <c r="P1763" s="83"/>
    </row>
    <row r="1764" spans="16:16" x14ac:dyDescent="0.3">
      <c r="P1764" s="83"/>
    </row>
    <row r="1765" spans="16:16" x14ac:dyDescent="0.3">
      <c r="P1765" s="83"/>
    </row>
    <row r="1766" spans="16:16" x14ac:dyDescent="0.3">
      <c r="P1766" s="83"/>
    </row>
    <row r="1767" spans="16:16" x14ac:dyDescent="0.3">
      <c r="P1767" s="83"/>
    </row>
    <row r="1768" spans="16:16" x14ac:dyDescent="0.3">
      <c r="P1768" s="83"/>
    </row>
    <row r="1769" spans="16:16" x14ac:dyDescent="0.3">
      <c r="P1769" s="83"/>
    </row>
    <row r="1770" spans="16:16" x14ac:dyDescent="0.3">
      <c r="P1770" s="83"/>
    </row>
    <row r="1771" spans="16:16" x14ac:dyDescent="0.3">
      <c r="P1771" s="83"/>
    </row>
    <row r="1772" spans="16:16" x14ac:dyDescent="0.3">
      <c r="P1772" s="83"/>
    </row>
    <row r="1773" spans="16:16" x14ac:dyDescent="0.3">
      <c r="P1773" s="83"/>
    </row>
    <row r="1774" spans="16:16" x14ac:dyDescent="0.3">
      <c r="P1774" s="83"/>
    </row>
    <row r="1775" spans="16:16" x14ac:dyDescent="0.3">
      <c r="P1775" s="83"/>
    </row>
    <row r="1776" spans="16:16" x14ac:dyDescent="0.3">
      <c r="P1776" s="83"/>
    </row>
    <row r="1777" spans="16:16" x14ac:dyDescent="0.3">
      <c r="P1777" s="83"/>
    </row>
    <row r="1778" spans="16:16" x14ac:dyDescent="0.3">
      <c r="P1778" s="83"/>
    </row>
    <row r="1779" spans="16:16" x14ac:dyDescent="0.3">
      <c r="P1779" s="83"/>
    </row>
    <row r="1780" spans="16:16" x14ac:dyDescent="0.3">
      <c r="P1780" s="83"/>
    </row>
    <row r="1781" spans="16:16" x14ac:dyDescent="0.3">
      <c r="P1781" s="83"/>
    </row>
    <row r="1782" spans="16:16" x14ac:dyDescent="0.3">
      <c r="P1782" s="83"/>
    </row>
    <row r="1783" spans="16:16" x14ac:dyDescent="0.3">
      <c r="P1783" s="83"/>
    </row>
    <row r="1784" spans="16:16" x14ac:dyDescent="0.3">
      <c r="P1784" s="83"/>
    </row>
    <row r="1785" spans="16:16" x14ac:dyDescent="0.3">
      <c r="P1785" s="83"/>
    </row>
    <row r="1786" spans="16:16" x14ac:dyDescent="0.3">
      <c r="P1786" s="83"/>
    </row>
    <row r="1787" spans="16:16" x14ac:dyDescent="0.3">
      <c r="P1787" s="83"/>
    </row>
    <row r="1788" spans="16:16" x14ac:dyDescent="0.3">
      <c r="P1788" s="83"/>
    </row>
    <row r="1789" spans="16:16" x14ac:dyDescent="0.3">
      <c r="P1789" s="83"/>
    </row>
    <row r="1790" spans="16:16" x14ac:dyDescent="0.3">
      <c r="P1790" s="83"/>
    </row>
    <row r="1791" spans="16:16" x14ac:dyDescent="0.3">
      <c r="P1791" s="83"/>
    </row>
    <row r="1792" spans="16:16" x14ac:dyDescent="0.3">
      <c r="P1792" s="83"/>
    </row>
    <row r="1793" spans="16:16" x14ac:dyDescent="0.3">
      <c r="P1793" s="83"/>
    </row>
    <row r="1794" spans="16:16" x14ac:dyDescent="0.3">
      <c r="P1794" s="83"/>
    </row>
    <row r="1795" spans="16:16" x14ac:dyDescent="0.3">
      <c r="P1795" s="83"/>
    </row>
    <row r="1796" spans="16:16" x14ac:dyDescent="0.3">
      <c r="P1796" s="83"/>
    </row>
    <row r="1797" spans="16:16" x14ac:dyDescent="0.3">
      <c r="P1797" s="83"/>
    </row>
    <row r="1798" spans="16:16" x14ac:dyDescent="0.3">
      <c r="P1798" s="83"/>
    </row>
    <row r="1799" spans="16:16" x14ac:dyDescent="0.3">
      <c r="P1799" s="83"/>
    </row>
    <row r="1800" spans="16:16" x14ac:dyDescent="0.3">
      <c r="P1800" s="83"/>
    </row>
    <row r="1801" spans="16:16" x14ac:dyDescent="0.3">
      <c r="P1801" s="83"/>
    </row>
    <row r="1802" spans="16:16" x14ac:dyDescent="0.3">
      <c r="P1802" s="83"/>
    </row>
    <row r="1803" spans="16:16" x14ac:dyDescent="0.3">
      <c r="P1803" s="83"/>
    </row>
    <row r="1804" spans="16:16" x14ac:dyDescent="0.3">
      <c r="P1804" s="83"/>
    </row>
    <row r="1805" spans="16:16" x14ac:dyDescent="0.3">
      <c r="P1805" s="83"/>
    </row>
    <row r="1806" spans="16:16" x14ac:dyDescent="0.3">
      <c r="P1806" s="83"/>
    </row>
    <row r="1807" spans="16:16" x14ac:dyDescent="0.3">
      <c r="P1807" s="83"/>
    </row>
    <row r="1808" spans="16:16" x14ac:dyDescent="0.3">
      <c r="P1808" s="83"/>
    </row>
    <row r="1809" spans="16:16" x14ac:dyDescent="0.3">
      <c r="P1809" s="83"/>
    </row>
    <row r="1810" spans="16:16" x14ac:dyDescent="0.3">
      <c r="P1810" s="83"/>
    </row>
    <row r="1811" spans="16:16" x14ac:dyDescent="0.3">
      <c r="P1811" s="83"/>
    </row>
    <row r="1812" spans="16:16" x14ac:dyDescent="0.3">
      <c r="P1812" s="83"/>
    </row>
    <row r="1813" spans="16:16" x14ac:dyDescent="0.3">
      <c r="P1813" s="83"/>
    </row>
    <row r="1814" spans="16:16" x14ac:dyDescent="0.3">
      <c r="P1814" s="83"/>
    </row>
    <row r="1815" spans="16:16" x14ac:dyDescent="0.3">
      <c r="P1815" s="83"/>
    </row>
    <row r="1816" spans="16:16" x14ac:dyDescent="0.3">
      <c r="P1816" s="83"/>
    </row>
    <row r="1817" spans="16:16" x14ac:dyDescent="0.3">
      <c r="P1817" s="83"/>
    </row>
    <row r="1818" spans="16:16" x14ac:dyDescent="0.3">
      <c r="P1818" s="83"/>
    </row>
    <row r="1819" spans="16:16" x14ac:dyDescent="0.3">
      <c r="P1819" s="83"/>
    </row>
    <row r="1820" spans="16:16" x14ac:dyDescent="0.3">
      <c r="P1820" s="83"/>
    </row>
    <row r="1821" spans="16:16" x14ac:dyDescent="0.3">
      <c r="P1821" s="83"/>
    </row>
    <row r="1822" spans="16:16" x14ac:dyDescent="0.3">
      <c r="P1822" s="83"/>
    </row>
    <row r="1823" spans="16:16" x14ac:dyDescent="0.3">
      <c r="P1823" s="83"/>
    </row>
    <row r="1824" spans="16:16" x14ac:dyDescent="0.3">
      <c r="P1824" s="83"/>
    </row>
    <row r="1825" spans="16:16" x14ac:dyDescent="0.3">
      <c r="P1825" s="83"/>
    </row>
    <row r="1826" spans="16:16" x14ac:dyDescent="0.3">
      <c r="P1826" s="83"/>
    </row>
    <row r="1827" spans="16:16" x14ac:dyDescent="0.3">
      <c r="P1827" s="83"/>
    </row>
    <row r="1828" spans="16:16" x14ac:dyDescent="0.3">
      <c r="P1828" s="83"/>
    </row>
    <row r="1829" spans="16:16" x14ac:dyDescent="0.3">
      <c r="P1829" s="83"/>
    </row>
    <row r="1830" spans="16:16" x14ac:dyDescent="0.3">
      <c r="P1830" s="83"/>
    </row>
    <row r="1831" spans="16:16" x14ac:dyDescent="0.3">
      <c r="P1831" s="83"/>
    </row>
    <row r="1832" spans="16:16" x14ac:dyDescent="0.3">
      <c r="P1832" s="83"/>
    </row>
    <row r="1833" spans="16:16" x14ac:dyDescent="0.3">
      <c r="P1833" s="83"/>
    </row>
    <row r="1834" spans="16:16" x14ac:dyDescent="0.3">
      <c r="P1834" s="83"/>
    </row>
    <row r="1835" spans="16:16" x14ac:dyDescent="0.3">
      <c r="P1835" s="83"/>
    </row>
    <row r="1836" spans="16:16" x14ac:dyDescent="0.3">
      <c r="P1836" s="83"/>
    </row>
    <row r="1837" spans="16:16" x14ac:dyDescent="0.3">
      <c r="P1837" s="83"/>
    </row>
    <row r="1838" spans="16:16" x14ac:dyDescent="0.3">
      <c r="P1838" s="83"/>
    </row>
    <row r="1839" spans="16:16" x14ac:dyDescent="0.3">
      <c r="P1839" s="83"/>
    </row>
    <row r="1840" spans="16:16" x14ac:dyDescent="0.3">
      <c r="P1840" s="83"/>
    </row>
    <row r="1841" spans="16:16" x14ac:dyDescent="0.3">
      <c r="P1841" s="83"/>
    </row>
    <row r="1842" spans="16:16" x14ac:dyDescent="0.3">
      <c r="P1842" s="83"/>
    </row>
    <row r="1843" spans="16:16" x14ac:dyDescent="0.3">
      <c r="P1843" s="83"/>
    </row>
    <row r="1844" spans="16:16" x14ac:dyDescent="0.3">
      <c r="P1844" s="83"/>
    </row>
    <row r="1845" spans="16:16" x14ac:dyDescent="0.3">
      <c r="P1845" s="83"/>
    </row>
    <row r="1846" spans="16:16" x14ac:dyDescent="0.3">
      <c r="P1846" s="83"/>
    </row>
    <row r="1847" spans="16:16" x14ac:dyDescent="0.3">
      <c r="P1847" s="83"/>
    </row>
    <row r="1848" spans="16:16" x14ac:dyDescent="0.3">
      <c r="P1848" s="83"/>
    </row>
    <row r="1849" spans="16:16" x14ac:dyDescent="0.3">
      <c r="P1849" s="83"/>
    </row>
    <row r="1850" spans="16:16" x14ac:dyDescent="0.3">
      <c r="P1850" s="83"/>
    </row>
    <row r="1851" spans="16:16" x14ac:dyDescent="0.3">
      <c r="P1851" s="83"/>
    </row>
    <row r="1852" spans="16:16" x14ac:dyDescent="0.3">
      <c r="P1852" s="83"/>
    </row>
    <row r="1853" spans="16:16" x14ac:dyDescent="0.3">
      <c r="P1853" s="83"/>
    </row>
    <row r="1854" spans="16:16" x14ac:dyDescent="0.3">
      <c r="P1854" s="83"/>
    </row>
    <row r="1855" spans="16:16" x14ac:dyDescent="0.3">
      <c r="P1855" s="83"/>
    </row>
    <row r="1856" spans="16:16" x14ac:dyDescent="0.3">
      <c r="P1856" s="83"/>
    </row>
    <row r="1857" spans="16:16" x14ac:dyDescent="0.3">
      <c r="P1857" s="83"/>
    </row>
    <row r="1858" spans="16:16" x14ac:dyDescent="0.3">
      <c r="P1858" s="83"/>
    </row>
    <row r="1859" spans="16:16" x14ac:dyDescent="0.3">
      <c r="P1859" s="83"/>
    </row>
    <row r="1860" spans="16:16" x14ac:dyDescent="0.3">
      <c r="P1860" s="83"/>
    </row>
    <row r="1861" spans="16:16" x14ac:dyDescent="0.3">
      <c r="P1861" s="83"/>
    </row>
    <row r="1862" spans="16:16" x14ac:dyDescent="0.3">
      <c r="P1862" s="83"/>
    </row>
    <row r="1863" spans="16:16" x14ac:dyDescent="0.3">
      <c r="P1863" s="83"/>
    </row>
    <row r="1864" spans="16:16" x14ac:dyDescent="0.3">
      <c r="P1864" s="83"/>
    </row>
    <row r="1865" spans="16:16" x14ac:dyDescent="0.3">
      <c r="P1865" s="83"/>
    </row>
    <row r="1866" spans="16:16" x14ac:dyDescent="0.3">
      <c r="P1866" s="83"/>
    </row>
    <row r="1867" spans="16:16" x14ac:dyDescent="0.3">
      <c r="P1867" s="83"/>
    </row>
    <row r="1868" spans="16:16" x14ac:dyDescent="0.3">
      <c r="P1868" s="83"/>
    </row>
    <row r="1869" spans="16:16" x14ac:dyDescent="0.3">
      <c r="P1869" s="83"/>
    </row>
    <row r="1870" spans="16:16" x14ac:dyDescent="0.3">
      <c r="P1870" s="83"/>
    </row>
    <row r="1871" spans="16:16" x14ac:dyDescent="0.3">
      <c r="P1871" s="83"/>
    </row>
    <row r="1872" spans="16:16" x14ac:dyDescent="0.3">
      <c r="P1872" s="83"/>
    </row>
    <row r="1873" spans="16:16" x14ac:dyDescent="0.3">
      <c r="P1873" s="83"/>
    </row>
    <row r="1874" spans="16:16" x14ac:dyDescent="0.3">
      <c r="P1874" s="83"/>
    </row>
    <row r="1875" spans="16:16" x14ac:dyDescent="0.3">
      <c r="P1875" s="83"/>
    </row>
    <row r="1876" spans="16:16" x14ac:dyDescent="0.3">
      <c r="P1876" s="83"/>
    </row>
    <row r="1877" spans="16:16" x14ac:dyDescent="0.3">
      <c r="P1877" s="83"/>
    </row>
    <row r="1878" spans="16:16" x14ac:dyDescent="0.3">
      <c r="P1878" s="83"/>
    </row>
    <row r="1879" spans="16:16" x14ac:dyDescent="0.3">
      <c r="P1879" s="83"/>
    </row>
    <row r="1880" spans="16:16" x14ac:dyDescent="0.3">
      <c r="P1880" s="83"/>
    </row>
    <row r="1881" spans="16:16" x14ac:dyDescent="0.3">
      <c r="P1881" s="83"/>
    </row>
    <row r="1882" spans="16:16" x14ac:dyDescent="0.3">
      <c r="P1882" s="83"/>
    </row>
    <row r="1883" spans="16:16" x14ac:dyDescent="0.3">
      <c r="P1883" s="83"/>
    </row>
    <row r="1884" spans="16:16" x14ac:dyDescent="0.3">
      <c r="P1884" s="83"/>
    </row>
    <row r="1885" spans="16:16" x14ac:dyDescent="0.3">
      <c r="P1885" s="83"/>
    </row>
    <row r="1886" spans="16:16" x14ac:dyDescent="0.3">
      <c r="P1886" s="83"/>
    </row>
    <row r="1887" spans="16:16" x14ac:dyDescent="0.3">
      <c r="P1887" s="83"/>
    </row>
    <row r="1888" spans="16:16" x14ac:dyDescent="0.3">
      <c r="P1888" s="83"/>
    </row>
    <row r="1889" spans="16:16" x14ac:dyDescent="0.3">
      <c r="P1889" s="83"/>
    </row>
    <row r="1890" spans="16:16" x14ac:dyDescent="0.3">
      <c r="P1890" s="83"/>
    </row>
    <row r="1891" spans="16:16" x14ac:dyDescent="0.3">
      <c r="P1891" s="83"/>
    </row>
    <row r="1892" spans="16:16" x14ac:dyDescent="0.3">
      <c r="P1892" s="83"/>
    </row>
    <row r="1893" spans="16:16" x14ac:dyDescent="0.3">
      <c r="P1893" s="83"/>
    </row>
    <row r="1894" spans="16:16" x14ac:dyDescent="0.3">
      <c r="P1894" s="83"/>
    </row>
    <row r="1895" spans="16:16" x14ac:dyDescent="0.3">
      <c r="P1895" s="83"/>
    </row>
    <row r="1896" spans="16:16" x14ac:dyDescent="0.3">
      <c r="P1896" s="83"/>
    </row>
    <row r="1897" spans="16:16" x14ac:dyDescent="0.3">
      <c r="P1897" s="83"/>
    </row>
    <row r="1898" spans="16:16" x14ac:dyDescent="0.3">
      <c r="P1898" s="83"/>
    </row>
    <row r="1899" spans="16:16" x14ac:dyDescent="0.3">
      <c r="P1899" s="83"/>
    </row>
    <row r="1900" spans="16:16" x14ac:dyDescent="0.3">
      <c r="P1900" s="83"/>
    </row>
    <row r="1901" spans="16:16" x14ac:dyDescent="0.3">
      <c r="P1901" s="83"/>
    </row>
    <row r="1902" spans="16:16" x14ac:dyDescent="0.3">
      <c r="P1902" s="83"/>
    </row>
    <row r="1903" spans="16:16" x14ac:dyDescent="0.3">
      <c r="P1903" s="83"/>
    </row>
    <row r="1904" spans="16:16" x14ac:dyDescent="0.3">
      <c r="P1904" s="83"/>
    </row>
    <row r="1905" spans="16:16" x14ac:dyDescent="0.3">
      <c r="P1905" s="83"/>
    </row>
    <row r="1906" spans="16:16" x14ac:dyDescent="0.3">
      <c r="P1906" s="83"/>
    </row>
    <row r="1907" spans="16:16" x14ac:dyDescent="0.3">
      <c r="P1907" s="83"/>
    </row>
    <row r="1908" spans="16:16" x14ac:dyDescent="0.3">
      <c r="P1908" s="83"/>
    </row>
    <row r="1909" spans="16:16" x14ac:dyDescent="0.3">
      <c r="P1909" s="83"/>
    </row>
    <row r="1910" spans="16:16" x14ac:dyDescent="0.3">
      <c r="P1910" s="83"/>
    </row>
    <row r="1911" spans="16:16" x14ac:dyDescent="0.3">
      <c r="P1911" s="83"/>
    </row>
    <row r="1912" spans="16:16" x14ac:dyDescent="0.3">
      <c r="P1912" s="83"/>
    </row>
    <row r="1913" spans="16:16" x14ac:dyDescent="0.3">
      <c r="P1913" s="83"/>
    </row>
    <row r="1914" spans="16:16" x14ac:dyDescent="0.3">
      <c r="P1914" s="83"/>
    </row>
    <row r="1915" spans="16:16" x14ac:dyDescent="0.3">
      <c r="P1915" s="83"/>
    </row>
    <row r="1916" spans="16:16" x14ac:dyDescent="0.3">
      <c r="P1916" s="83"/>
    </row>
    <row r="1917" spans="16:16" x14ac:dyDescent="0.3">
      <c r="P1917" s="83"/>
    </row>
    <row r="1918" spans="16:16" x14ac:dyDescent="0.3">
      <c r="P1918" s="83"/>
    </row>
    <row r="1919" spans="16:16" x14ac:dyDescent="0.3">
      <c r="P1919" s="83"/>
    </row>
    <row r="1920" spans="16:16" x14ac:dyDescent="0.3">
      <c r="P1920" s="83"/>
    </row>
    <row r="1921" spans="16:16" x14ac:dyDescent="0.3">
      <c r="P1921" s="83"/>
    </row>
    <row r="1922" spans="16:16" x14ac:dyDescent="0.3">
      <c r="P1922" s="83"/>
    </row>
    <row r="1923" spans="16:16" x14ac:dyDescent="0.3">
      <c r="P1923" s="83"/>
    </row>
    <row r="1924" spans="16:16" x14ac:dyDescent="0.3">
      <c r="P1924" s="83"/>
    </row>
    <row r="1925" spans="16:16" x14ac:dyDescent="0.3">
      <c r="P1925" s="83"/>
    </row>
    <row r="1926" spans="16:16" x14ac:dyDescent="0.3">
      <c r="P1926" s="83"/>
    </row>
    <row r="1927" spans="16:16" x14ac:dyDescent="0.3">
      <c r="P1927" s="83"/>
    </row>
    <row r="1928" spans="16:16" x14ac:dyDescent="0.3">
      <c r="P1928" s="83"/>
    </row>
    <row r="1929" spans="16:16" x14ac:dyDescent="0.3">
      <c r="P1929" s="83"/>
    </row>
    <row r="1930" spans="16:16" x14ac:dyDescent="0.3">
      <c r="P1930" s="83"/>
    </row>
    <row r="1931" spans="16:16" x14ac:dyDescent="0.3">
      <c r="P1931" s="83"/>
    </row>
    <row r="1932" spans="16:16" x14ac:dyDescent="0.3">
      <c r="P1932" s="83"/>
    </row>
    <row r="1933" spans="16:16" x14ac:dyDescent="0.3">
      <c r="P1933" s="83"/>
    </row>
    <row r="1934" spans="16:16" x14ac:dyDescent="0.3">
      <c r="P1934" s="83"/>
    </row>
    <row r="1935" spans="16:16" x14ac:dyDescent="0.3">
      <c r="P1935" s="83"/>
    </row>
    <row r="1936" spans="16:16" x14ac:dyDescent="0.3">
      <c r="P1936" s="83"/>
    </row>
    <row r="1937" spans="16:16" x14ac:dyDescent="0.3">
      <c r="P1937" s="83"/>
    </row>
    <row r="1938" spans="16:16" x14ac:dyDescent="0.3">
      <c r="P1938" s="83"/>
    </row>
    <row r="1939" spans="16:16" x14ac:dyDescent="0.3">
      <c r="P1939" s="83"/>
    </row>
    <row r="1940" spans="16:16" x14ac:dyDescent="0.3">
      <c r="P1940" s="83"/>
    </row>
    <row r="1941" spans="16:16" x14ac:dyDescent="0.3">
      <c r="P1941" s="83"/>
    </row>
    <row r="1942" spans="16:16" x14ac:dyDescent="0.3">
      <c r="P1942" s="83"/>
    </row>
    <row r="1943" spans="16:16" x14ac:dyDescent="0.3">
      <c r="P1943" s="83"/>
    </row>
    <row r="1944" spans="16:16" x14ac:dyDescent="0.3">
      <c r="P1944" s="83"/>
    </row>
    <row r="1945" spans="16:16" x14ac:dyDescent="0.3">
      <c r="P1945" s="83"/>
    </row>
    <row r="1946" spans="16:16" x14ac:dyDescent="0.3">
      <c r="P1946" s="83"/>
    </row>
    <row r="1947" spans="16:16" x14ac:dyDescent="0.3">
      <c r="P1947" s="83"/>
    </row>
    <row r="1948" spans="16:16" x14ac:dyDescent="0.3">
      <c r="P1948" s="83"/>
    </row>
    <row r="1949" spans="16:16" x14ac:dyDescent="0.3">
      <c r="P1949" s="83"/>
    </row>
    <row r="1950" spans="16:16" x14ac:dyDescent="0.3">
      <c r="P1950" s="83"/>
    </row>
    <row r="1951" spans="16:16" x14ac:dyDescent="0.3">
      <c r="P1951" s="83"/>
    </row>
    <row r="1952" spans="16:16" x14ac:dyDescent="0.3">
      <c r="P1952" s="83"/>
    </row>
    <row r="1953" spans="16:16" x14ac:dyDescent="0.3">
      <c r="P1953" s="83"/>
    </row>
    <row r="1954" spans="16:16" x14ac:dyDescent="0.3">
      <c r="P1954" s="83"/>
    </row>
    <row r="1955" spans="16:16" x14ac:dyDescent="0.3">
      <c r="P1955" s="83"/>
    </row>
    <row r="1956" spans="16:16" x14ac:dyDescent="0.3">
      <c r="P1956" s="83"/>
    </row>
    <row r="1957" spans="16:16" x14ac:dyDescent="0.3">
      <c r="P1957" s="83"/>
    </row>
    <row r="1958" spans="16:16" x14ac:dyDescent="0.3">
      <c r="P1958" s="83"/>
    </row>
    <row r="1959" spans="16:16" x14ac:dyDescent="0.3">
      <c r="P1959" s="83"/>
    </row>
    <row r="1960" spans="16:16" x14ac:dyDescent="0.3">
      <c r="P1960" s="83"/>
    </row>
    <row r="1961" spans="16:16" x14ac:dyDescent="0.3">
      <c r="P1961" s="83"/>
    </row>
    <row r="1962" spans="16:16" x14ac:dyDescent="0.3">
      <c r="P1962" s="83"/>
    </row>
    <row r="1963" spans="16:16" x14ac:dyDescent="0.3">
      <c r="P1963" s="83"/>
    </row>
    <row r="1964" spans="16:16" x14ac:dyDescent="0.3">
      <c r="P1964" s="83"/>
    </row>
    <row r="1965" spans="16:16" x14ac:dyDescent="0.3">
      <c r="P1965" s="83"/>
    </row>
    <row r="1966" spans="16:16" x14ac:dyDescent="0.3">
      <c r="P1966" s="83"/>
    </row>
    <row r="1967" spans="16:16" x14ac:dyDescent="0.3">
      <c r="P1967" s="83"/>
    </row>
    <row r="1968" spans="16:16" x14ac:dyDescent="0.3">
      <c r="P1968" s="83"/>
    </row>
    <row r="1969" spans="16:16" x14ac:dyDescent="0.3">
      <c r="P1969" s="83"/>
    </row>
    <row r="1970" spans="16:16" x14ac:dyDescent="0.3">
      <c r="P1970" s="83"/>
    </row>
    <row r="1971" spans="16:16" x14ac:dyDescent="0.3">
      <c r="P1971" s="83"/>
    </row>
    <row r="1972" spans="16:16" x14ac:dyDescent="0.3">
      <c r="P1972" s="83"/>
    </row>
    <row r="1973" spans="16:16" x14ac:dyDescent="0.3">
      <c r="P1973" s="83"/>
    </row>
    <row r="1974" spans="16:16" x14ac:dyDescent="0.3">
      <c r="P1974" s="83"/>
    </row>
    <row r="1975" spans="16:16" x14ac:dyDescent="0.3">
      <c r="P1975" s="83"/>
    </row>
    <row r="1976" spans="16:16" x14ac:dyDescent="0.3">
      <c r="P1976" s="83"/>
    </row>
    <row r="1977" spans="16:16" x14ac:dyDescent="0.3">
      <c r="P1977" s="83"/>
    </row>
    <row r="1978" spans="16:16" x14ac:dyDescent="0.3">
      <c r="P1978" s="83"/>
    </row>
    <row r="1979" spans="16:16" x14ac:dyDescent="0.3">
      <c r="P1979" s="83"/>
    </row>
    <row r="1980" spans="16:16" x14ac:dyDescent="0.3">
      <c r="P1980" s="83"/>
    </row>
    <row r="1981" spans="16:16" x14ac:dyDescent="0.3">
      <c r="P1981" s="83"/>
    </row>
    <row r="1982" spans="16:16" x14ac:dyDescent="0.3">
      <c r="P1982" s="83"/>
    </row>
    <row r="1983" spans="16:16" x14ac:dyDescent="0.3">
      <c r="P1983" s="83"/>
    </row>
    <row r="1984" spans="16:16" x14ac:dyDescent="0.3">
      <c r="P1984" s="83"/>
    </row>
    <row r="1985" spans="16:16" x14ac:dyDescent="0.3">
      <c r="P1985" s="83"/>
    </row>
    <row r="1986" spans="16:16" x14ac:dyDescent="0.3">
      <c r="P1986" s="83"/>
    </row>
    <row r="1987" spans="16:16" x14ac:dyDescent="0.3">
      <c r="P1987" s="83"/>
    </row>
    <row r="1988" spans="16:16" x14ac:dyDescent="0.3">
      <c r="P1988" s="83"/>
    </row>
    <row r="1989" spans="16:16" x14ac:dyDescent="0.3">
      <c r="P1989" s="83"/>
    </row>
    <row r="1990" spans="16:16" x14ac:dyDescent="0.3">
      <c r="P1990" s="83"/>
    </row>
    <row r="1991" spans="16:16" x14ac:dyDescent="0.3">
      <c r="P1991" s="83"/>
    </row>
    <row r="1992" spans="16:16" x14ac:dyDescent="0.3">
      <c r="P1992" s="83"/>
    </row>
    <row r="1993" spans="16:16" x14ac:dyDescent="0.3">
      <c r="P1993" s="83"/>
    </row>
    <row r="1994" spans="16:16" x14ac:dyDescent="0.3">
      <c r="P1994" s="83"/>
    </row>
    <row r="1995" spans="16:16" x14ac:dyDescent="0.3">
      <c r="P1995" s="83"/>
    </row>
    <row r="1996" spans="16:16" x14ac:dyDescent="0.3">
      <c r="P1996" s="83"/>
    </row>
    <row r="1997" spans="16:16" x14ac:dyDescent="0.3">
      <c r="P1997" s="83"/>
    </row>
    <row r="1998" spans="16:16" x14ac:dyDescent="0.3">
      <c r="P1998" s="83"/>
    </row>
    <row r="1999" spans="16:16" x14ac:dyDescent="0.3">
      <c r="P1999" s="83"/>
    </row>
    <row r="2000" spans="16:16" x14ac:dyDescent="0.3">
      <c r="P2000" s="83"/>
    </row>
    <row r="2001" spans="16:16" x14ac:dyDescent="0.3">
      <c r="P2001" s="83"/>
    </row>
    <row r="2002" spans="16:16" x14ac:dyDescent="0.3">
      <c r="P2002" s="83"/>
    </row>
    <row r="2003" spans="16:16" x14ac:dyDescent="0.3">
      <c r="P2003" s="83"/>
    </row>
    <row r="2004" spans="16:16" x14ac:dyDescent="0.3">
      <c r="P2004" s="83"/>
    </row>
    <row r="2005" spans="16:16" x14ac:dyDescent="0.3">
      <c r="P2005" s="83"/>
    </row>
    <row r="2006" spans="16:16" x14ac:dyDescent="0.3">
      <c r="P2006" s="83"/>
    </row>
    <row r="2007" spans="16:16" x14ac:dyDescent="0.3">
      <c r="P2007" s="83"/>
    </row>
    <row r="2008" spans="16:16" x14ac:dyDescent="0.3">
      <c r="P2008" s="83"/>
    </row>
    <row r="2009" spans="16:16" x14ac:dyDescent="0.3">
      <c r="P2009" s="83"/>
    </row>
    <row r="2010" spans="16:16" x14ac:dyDescent="0.3">
      <c r="P2010" s="83"/>
    </row>
    <row r="2011" spans="16:16" x14ac:dyDescent="0.3">
      <c r="P2011" s="83"/>
    </row>
    <row r="2012" spans="16:16" x14ac:dyDescent="0.3">
      <c r="P2012" s="83"/>
    </row>
    <row r="2013" spans="16:16" x14ac:dyDescent="0.3">
      <c r="P2013" s="83"/>
    </row>
    <row r="2014" spans="16:16" x14ac:dyDescent="0.3">
      <c r="P2014" s="83"/>
    </row>
    <row r="2015" spans="16:16" x14ac:dyDescent="0.3">
      <c r="P2015" s="83"/>
    </row>
    <row r="2016" spans="16:16" x14ac:dyDescent="0.3">
      <c r="P2016" s="83"/>
    </row>
    <row r="2017" spans="16:16" x14ac:dyDescent="0.3">
      <c r="P2017" s="83"/>
    </row>
    <row r="2018" spans="16:16" x14ac:dyDescent="0.3">
      <c r="P2018" s="83"/>
    </row>
    <row r="2019" spans="16:16" x14ac:dyDescent="0.3">
      <c r="P2019" s="83"/>
    </row>
    <row r="2020" spans="16:16" x14ac:dyDescent="0.3">
      <c r="P2020" s="83"/>
    </row>
    <row r="2021" spans="16:16" x14ac:dyDescent="0.3">
      <c r="P2021" s="83"/>
    </row>
    <row r="2022" spans="16:16" x14ac:dyDescent="0.3">
      <c r="P2022" s="83"/>
    </row>
    <row r="2023" spans="16:16" x14ac:dyDescent="0.3">
      <c r="P2023" s="83"/>
    </row>
    <row r="2024" spans="16:16" x14ac:dyDescent="0.3">
      <c r="P2024" s="83"/>
    </row>
    <row r="2025" spans="16:16" x14ac:dyDescent="0.3">
      <c r="P2025" s="83"/>
    </row>
    <row r="2026" spans="16:16" x14ac:dyDescent="0.3">
      <c r="P2026" s="83"/>
    </row>
    <row r="2027" spans="16:16" x14ac:dyDescent="0.3">
      <c r="P2027" s="83"/>
    </row>
    <row r="2028" spans="16:16" x14ac:dyDescent="0.3">
      <c r="P2028" s="83"/>
    </row>
    <row r="2029" spans="16:16" x14ac:dyDescent="0.3">
      <c r="P2029" s="83"/>
    </row>
    <row r="2030" spans="16:16" x14ac:dyDescent="0.3">
      <c r="P2030" s="83"/>
    </row>
    <row r="2031" spans="16:16" x14ac:dyDescent="0.3">
      <c r="P2031" s="83"/>
    </row>
    <row r="2032" spans="16:16" x14ac:dyDescent="0.3">
      <c r="P2032" s="83"/>
    </row>
    <row r="2033" spans="16:16" x14ac:dyDescent="0.3">
      <c r="P2033" s="83"/>
    </row>
    <row r="2034" spans="16:16" x14ac:dyDescent="0.3">
      <c r="P2034" s="83"/>
    </row>
    <row r="2035" spans="16:16" x14ac:dyDescent="0.3">
      <c r="P2035" s="83"/>
    </row>
    <row r="2036" spans="16:16" x14ac:dyDescent="0.3">
      <c r="P2036" s="83"/>
    </row>
    <row r="2037" spans="16:16" x14ac:dyDescent="0.3">
      <c r="P2037" s="83"/>
    </row>
    <row r="2038" spans="16:16" x14ac:dyDescent="0.3">
      <c r="P2038" s="83"/>
    </row>
    <row r="2039" spans="16:16" x14ac:dyDescent="0.3">
      <c r="P2039" s="83"/>
    </row>
    <row r="2040" spans="16:16" x14ac:dyDescent="0.3">
      <c r="P2040" s="83"/>
    </row>
    <row r="2041" spans="16:16" x14ac:dyDescent="0.3">
      <c r="P2041" s="83"/>
    </row>
    <row r="2042" spans="16:16" x14ac:dyDescent="0.3">
      <c r="P2042" s="83"/>
    </row>
    <row r="2043" spans="16:16" x14ac:dyDescent="0.3">
      <c r="P2043" s="83"/>
    </row>
    <row r="2044" spans="16:16" x14ac:dyDescent="0.3">
      <c r="P2044" s="83"/>
    </row>
    <row r="2045" spans="16:16" x14ac:dyDescent="0.3">
      <c r="P2045" s="83"/>
    </row>
    <row r="2046" spans="16:16" x14ac:dyDescent="0.3">
      <c r="P2046" s="83"/>
    </row>
    <row r="2047" spans="16:16" x14ac:dyDescent="0.3">
      <c r="P2047" s="83"/>
    </row>
    <row r="2048" spans="16:16" x14ac:dyDescent="0.3">
      <c r="P2048" s="83"/>
    </row>
    <row r="2049" spans="16:16" x14ac:dyDescent="0.3">
      <c r="P2049" s="83"/>
    </row>
    <row r="2050" spans="16:16" x14ac:dyDescent="0.3">
      <c r="P2050" s="83"/>
    </row>
    <row r="2051" spans="16:16" x14ac:dyDescent="0.3">
      <c r="P2051" s="83"/>
    </row>
    <row r="2052" spans="16:16" x14ac:dyDescent="0.3">
      <c r="P2052" s="83"/>
    </row>
    <row r="2053" spans="16:16" x14ac:dyDescent="0.3">
      <c r="P2053" s="83"/>
    </row>
    <row r="2054" spans="16:16" x14ac:dyDescent="0.3">
      <c r="P2054" s="83"/>
    </row>
    <row r="2055" spans="16:16" x14ac:dyDescent="0.3">
      <c r="P2055" s="83"/>
    </row>
    <row r="2056" spans="16:16" x14ac:dyDescent="0.3">
      <c r="P2056" s="83"/>
    </row>
    <row r="2057" spans="16:16" x14ac:dyDescent="0.3">
      <c r="P2057" s="83"/>
    </row>
    <row r="2058" spans="16:16" x14ac:dyDescent="0.3">
      <c r="P2058" s="83"/>
    </row>
    <row r="2059" spans="16:16" x14ac:dyDescent="0.3">
      <c r="P2059" s="83"/>
    </row>
    <row r="2060" spans="16:16" x14ac:dyDescent="0.3">
      <c r="P2060" s="83"/>
    </row>
    <row r="2061" spans="16:16" x14ac:dyDescent="0.3">
      <c r="P2061" s="83"/>
    </row>
    <row r="2062" spans="16:16" x14ac:dyDescent="0.3">
      <c r="P2062" s="83"/>
    </row>
    <row r="2063" spans="16:16" x14ac:dyDescent="0.3">
      <c r="P2063" s="83"/>
    </row>
    <row r="2064" spans="16:16" x14ac:dyDescent="0.3">
      <c r="P2064" s="83"/>
    </row>
    <row r="2065" spans="16:16" x14ac:dyDescent="0.3">
      <c r="P2065" s="83"/>
    </row>
    <row r="2066" spans="16:16" x14ac:dyDescent="0.3">
      <c r="P2066" s="83"/>
    </row>
    <row r="2067" spans="16:16" x14ac:dyDescent="0.3">
      <c r="P2067" s="83"/>
    </row>
    <row r="2068" spans="16:16" x14ac:dyDescent="0.3">
      <c r="P2068" s="83"/>
    </row>
    <row r="2069" spans="16:16" x14ac:dyDescent="0.3">
      <c r="P2069" s="83"/>
    </row>
    <row r="2070" spans="16:16" x14ac:dyDescent="0.3">
      <c r="P2070" s="83"/>
    </row>
    <row r="2071" spans="16:16" x14ac:dyDescent="0.3">
      <c r="P2071" s="83"/>
    </row>
    <row r="2072" spans="16:16" x14ac:dyDescent="0.3">
      <c r="P2072" s="83"/>
    </row>
    <row r="2073" spans="16:16" x14ac:dyDescent="0.3">
      <c r="P2073" s="83"/>
    </row>
    <row r="2074" spans="16:16" x14ac:dyDescent="0.3">
      <c r="P2074" s="83"/>
    </row>
    <row r="2075" spans="16:16" x14ac:dyDescent="0.3">
      <c r="P2075" s="83"/>
    </row>
    <row r="2076" spans="16:16" x14ac:dyDescent="0.3">
      <c r="P2076" s="83"/>
    </row>
    <row r="2077" spans="16:16" x14ac:dyDescent="0.3">
      <c r="P2077" s="83"/>
    </row>
    <row r="2078" spans="16:16" x14ac:dyDescent="0.3">
      <c r="P2078" s="83"/>
    </row>
    <row r="2079" spans="16:16" x14ac:dyDescent="0.3">
      <c r="P2079" s="83"/>
    </row>
    <row r="2080" spans="16:16" x14ac:dyDescent="0.3">
      <c r="P2080" s="83"/>
    </row>
    <row r="2081" spans="16:16" x14ac:dyDescent="0.3">
      <c r="P2081" s="83"/>
    </row>
    <row r="2082" spans="16:16" x14ac:dyDescent="0.3">
      <c r="P2082" s="83"/>
    </row>
    <row r="2083" spans="16:16" x14ac:dyDescent="0.3">
      <c r="P2083" s="83"/>
    </row>
    <row r="2084" spans="16:16" x14ac:dyDescent="0.3">
      <c r="P2084" s="83"/>
    </row>
    <row r="2085" spans="16:16" x14ac:dyDescent="0.3">
      <c r="P2085" s="83"/>
    </row>
    <row r="2086" spans="16:16" x14ac:dyDescent="0.3">
      <c r="P2086" s="83"/>
    </row>
    <row r="2087" spans="16:16" x14ac:dyDescent="0.3">
      <c r="P2087" s="83"/>
    </row>
    <row r="2088" spans="16:16" x14ac:dyDescent="0.3">
      <c r="P2088" s="83"/>
    </row>
    <row r="2089" spans="16:16" x14ac:dyDescent="0.3">
      <c r="P2089" s="83"/>
    </row>
    <row r="2090" spans="16:16" x14ac:dyDescent="0.3">
      <c r="P2090" s="83"/>
    </row>
    <row r="2091" spans="16:16" x14ac:dyDescent="0.3">
      <c r="P2091" s="83"/>
    </row>
    <row r="2092" spans="16:16" x14ac:dyDescent="0.3">
      <c r="P2092" s="83"/>
    </row>
    <row r="2093" spans="16:16" x14ac:dyDescent="0.3">
      <c r="P2093" s="83"/>
    </row>
    <row r="2094" spans="16:16" x14ac:dyDescent="0.3">
      <c r="P2094" s="83"/>
    </row>
    <row r="2095" spans="16:16" x14ac:dyDescent="0.3">
      <c r="P2095" s="83"/>
    </row>
    <row r="2096" spans="16:16" x14ac:dyDescent="0.3">
      <c r="P2096" s="83"/>
    </row>
    <row r="2097" spans="16:16" x14ac:dyDescent="0.3">
      <c r="P2097" s="83"/>
    </row>
    <row r="2098" spans="16:16" x14ac:dyDescent="0.3">
      <c r="P2098" s="83"/>
    </row>
    <row r="2099" spans="16:16" x14ac:dyDescent="0.3">
      <c r="P2099" s="83"/>
    </row>
    <row r="2100" spans="16:16" x14ac:dyDescent="0.3">
      <c r="P2100" s="83"/>
    </row>
    <row r="2101" spans="16:16" x14ac:dyDescent="0.3">
      <c r="P2101" s="83"/>
    </row>
    <row r="2102" spans="16:16" x14ac:dyDescent="0.3">
      <c r="P2102" s="83"/>
    </row>
    <row r="2103" spans="16:16" x14ac:dyDescent="0.3">
      <c r="P2103" s="83"/>
    </row>
    <row r="2104" spans="16:16" x14ac:dyDescent="0.3">
      <c r="P2104" s="83"/>
    </row>
    <row r="2105" spans="16:16" x14ac:dyDescent="0.3">
      <c r="P2105" s="83"/>
    </row>
    <row r="2106" spans="16:16" x14ac:dyDescent="0.3">
      <c r="P2106" s="83"/>
    </row>
    <row r="2107" spans="16:16" x14ac:dyDescent="0.3">
      <c r="P2107" s="83"/>
    </row>
    <row r="2108" spans="16:16" x14ac:dyDescent="0.3">
      <c r="P2108" s="83"/>
    </row>
    <row r="2109" spans="16:16" x14ac:dyDescent="0.3">
      <c r="P2109" s="83"/>
    </row>
    <row r="2110" spans="16:16" x14ac:dyDescent="0.3">
      <c r="P2110" s="83"/>
    </row>
    <row r="2111" spans="16:16" x14ac:dyDescent="0.3">
      <c r="P2111" s="83"/>
    </row>
    <row r="2112" spans="16:16" x14ac:dyDescent="0.3">
      <c r="P2112" s="83"/>
    </row>
    <row r="2113" spans="16:16" x14ac:dyDescent="0.3">
      <c r="P2113" s="83"/>
    </row>
    <row r="2114" spans="16:16" x14ac:dyDescent="0.3">
      <c r="P2114" s="83"/>
    </row>
    <row r="2115" spans="16:16" x14ac:dyDescent="0.3">
      <c r="P2115" s="83"/>
    </row>
    <row r="2116" spans="16:16" x14ac:dyDescent="0.3">
      <c r="P2116" s="83"/>
    </row>
    <row r="2117" spans="16:16" x14ac:dyDescent="0.3">
      <c r="P2117" s="83"/>
    </row>
    <row r="2118" spans="16:16" x14ac:dyDescent="0.3">
      <c r="P2118" s="83"/>
    </row>
    <row r="2119" spans="16:16" x14ac:dyDescent="0.3">
      <c r="P2119" s="83"/>
    </row>
    <row r="2120" spans="16:16" x14ac:dyDescent="0.3">
      <c r="P2120" s="83"/>
    </row>
    <row r="2121" spans="16:16" x14ac:dyDescent="0.3">
      <c r="P2121" s="83"/>
    </row>
    <row r="2122" spans="16:16" x14ac:dyDescent="0.3">
      <c r="P2122" s="83"/>
    </row>
    <row r="2123" spans="16:16" x14ac:dyDescent="0.3">
      <c r="P2123" s="83"/>
    </row>
    <row r="2124" spans="16:16" x14ac:dyDescent="0.3">
      <c r="P2124" s="83"/>
    </row>
    <row r="2125" spans="16:16" x14ac:dyDescent="0.3">
      <c r="P2125" s="83"/>
    </row>
    <row r="2126" spans="16:16" x14ac:dyDescent="0.3">
      <c r="P2126" s="83"/>
    </row>
    <row r="2127" spans="16:16" x14ac:dyDescent="0.3">
      <c r="P2127" s="83"/>
    </row>
    <row r="2128" spans="16:16" x14ac:dyDescent="0.3">
      <c r="P2128" s="83"/>
    </row>
    <row r="2129" spans="16:16" x14ac:dyDescent="0.3">
      <c r="P2129" s="83"/>
    </row>
    <row r="2130" spans="16:16" x14ac:dyDescent="0.3">
      <c r="P2130" s="83"/>
    </row>
    <row r="2131" spans="16:16" x14ac:dyDescent="0.3">
      <c r="P2131" s="83"/>
    </row>
    <row r="2132" spans="16:16" x14ac:dyDescent="0.3">
      <c r="P2132" s="83"/>
    </row>
    <row r="2133" spans="16:16" x14ac:dyDescent="0.3">
      <c r="P2133" s="83"/>
    </row>
    <row r="2134" spans="16:16" x14ac:dyDescent="0.3">
      <c r="P2134" s="83"/>
    </row>
    <row r="2135" spans="16:16" x14ac:dyDescent="0.3">
      <c r="P2135" s="83"/>
    </row>
    <row r="2136" spans="16:16" x14ac:dyDescent="0.3">
      <c r="P2136" s="83"/>
    </row>
    <row r="2137" spans="16:16" x14ac:dyDescent="0.3">
      <c r="P2137" s="83"/>
    </row>
    <row r="2138" spans="16:16" x14ac:dyDescent="0.3">
      <c r="P2138" s="83"/>
    </row>
    <row r="2139" spans="16:16" x14ac:dyDescent="0.3">
      <c r="P2139" s="83"/>
    </row>
    <row r="2140" spans="16:16" x14ac:dyDescent="0.3">
      <c r="P2140" s="83"/>
    </row>
    <row r="2141" spans="16:16" x14ac:dyDescent="0.3">
      <c r="P2141" s="83"/>
    </row>
    <row r="2142" spans="16:16" x14ac:dyDescent="0.3">
      <c r="P2142" s="83"/>
    </row>
    <row r="2143" spans="16:16" x14ac:dyDescent="0.3">
      <c r="P2143" s="83"/>
    </row>
    <row r="2144" spans="16:16" x14ac:dyDescent="0.3">
      <c r="P2144" s="83"/>
    </row>
    <row r="2145" spans="16:16" x14ac:dyDescent="0.3">
      <c r="P2145" s="83"/>
    </row>
    <row r="2146" spans="16:16" x14ac:dyDescent="0.3">
      <c r="P2146" s="83"/>
    </row>
    <row r="2147" spans="16:16" x14ac:dyDescent="0.3">
      <c r="P2147" s="83"/>
    </row>
    <row r="2148" spans="16:16" x14ac:dyDescent="0.3">
      <c r="P2148" s="83"/>
    </row>
    <row r="2149" spans="16:16" x14ac:dyDescent="0.3">
      <c r="P2149" s="83"/>
    </row>
    <row r="2150" spans="16:16" x14ac:dyDescent="0.3">
      <c r="P2150" s="83"/>
    </row>
    <row r="2151" spans="16:16" x14ac:dyDescent="0.3">
      <c r="P2151" s="83"/>
    </row>
    <row r="2152" spans="16:16" x14ac:dyDescent="0.3">
      <c r="P2152" s="83"/>
    </row>
    <row r="2153" spans="16:16" x14ac:dyDescent="0.3">
      <c r="P2153" s="83"/>
    </row>
    <row r="2154" spans="16:16" x14ac:dyDescent="0.3">
      <c r="P2154" s="83"/>
    </row>
    <row r="2155" spans="16:16" x14ac:dyDescent="0.3">
      <c r="P2155" s="83"/>
    </row>
    <row r="2156" spans="16:16" x14ac:dyDescent="0.3">
      <c r="P2156" s="83"/>
    </row>
    <row r="2157" spans="16:16" x14ac:dyDescent="0.3">
      <c r="P2157" s="83"/>
    </row>
    <row r="2158" spans="16:16" x14ac:dyDescent="0.3">
      <c r="P2158" s="83"/>
    </row>
    <row r="2159" spans="16:16" x14ac:dyDescent="0.3">
      <c r="P2159" s="83"/>
    </row>
    <row r="2160" spans="16:16" x14ac:dyDescent="0.3">
      <c r="P2160" s="83"/>
    </row>
    <row r="2161" spans="16:16" x14ac:dyDescent="0.3">
      <c r="P2161" s="83"/>
    </row>
    <row r="2162" spans="16:16" x14ac:dyDescent="0.3">
      <c r="P2162" s="83"/>
    </row>
    <row r="2163" spans="16:16" x14ac:dyDescent="0.3">
      <c r="P2163" s="83"/>
    </row>
    <row r="2164" spans="16:16" x14ac:dyDescent="0.3">
      <c r="P2164" s="83"/>
    </row>
    <row r="2165" spans="16:16" x14ac:dyDescent="0.3">
      <c r="P2165" s="83"/>
    </row>
    <row r="2166" spans="16:16" x14ac:dyDescent="0.3">
      <c r="P2166" s="83"/>
    </row>
    <row r="2167" spans="16:16" x14ac:dyDescent="0.3">
      <c r="P2167" s="83"/>
    </row>
    <row r="2168" spans="16:16" x14ac:dyDescent="0.3">
      <c r="P2168" s="83"/>
    </row>
    <row r="2169" spans="16:16" x14ac:dyDescent="0.3">
      <c r="P2169" s="83"/>
    </row>
    <row r="2170" spans="16:16" x14ac:dyDescent="0.3">
      <c r="P2170" s="83"/>
    </row>
    <row r="2171" spans="16:16" x14ac:dyDescent="0.3">
      <c r="P2171" s="83"/>
    </row>
    <row r="2172" spans="16:16" x14ac:dyDescent="0.3">
      <c r="P2172" s="83"/>
    </row>
    <row r="2173" spans="16:16" x14ac:dyDescent="0.3">
      <c r="P2173" s="83"/>
    </row>
    <row r="2174" spans="16:16" x14ac:dyDescent="0.3">
      <c r="P2174" s="83"/>
    </row>
    <row r="2175" spans="16:16" x14ac:dyDescent="0.3">
      <c r="P2175" s="83"/>
    </row>
    <row r="2176" spans="16:16" x14ac:dyDescent="0.3">
      <c r="P2176" s="83"/>
    </row>
    <row r="2177" spans="16:16" x14ac:dyDescent="0.3">
      <c r="P2177" s="83"/>
    </row>
    <row r="2178" spans="16:16" x14ac:dyDescent="0.3">
      <c r="P2178" s="83"/>
    </row>
    <row r="2179" spans="16:16" x14ac:dyDescent="0.3">
      <c r="P2179" s="83"/>
    </row>
    <row r="2180" spans="16:16" x14ac:dyDescent="0.3">
      <c r="P2180" s="83"/>
    </row>
    <row r="2181" spans="16:16" x14ac:dyDescent="0.3">
      <c r="P2181" s="83"/>
    </row>
    <row r="2182" spans="16:16" x14ac:dyDescent="0.3">
      <c r="P2182" s="83"/>
    </row>
    <row r="2183" spans="16:16" x14ac:dyDescent="0.3">
      <c r="P2183" s="83"/>
    </row>
    <row r="2184" spans="16:16" x14ac:dyDescent="0.3">
      <c r="P2184" s="83"/>
    </row>
    <row r="2185" spans="16:16" x14ac:dyDescent="0.3">
      <c r="P2185" s="83"/>
    </row>
    <row r="2186" spans="16:16" x14ac:dyDescent="0.3">
      <c r="P2186" s="83"/>
    </row>
    <row r="2187" spans="16:16" x14ac:dyDescent="0.3">
      <c r="P2187" s="83"/>
    </row>
    <row r="2188" spans="16:16" x14ac:dyDescent="0.3">
      <c r="P2188" s="83"/>
    </row>
    <row r="2189" spans="16:16" x14ac:dyDescent="0.3">
      <c r="P2189" s="83"/>
    </row>
    <row r="2190" spans="16:16" x14ac:dyDescent="0.3">
      <c r="P2190" s="83"/>
    </row>
    <row r="2191" spans="16:16" x14ac:dyDescent="0.3">
      <c r="P2191" s="83"/>
    </row>
    <row r="2192" spans="16:16" x14ac:dyDescent="0.3">
      <c r="P2192" s="83"/>
    </row>
    <row r="2193" spans="16:16" x14ac:dyDescent="0.3">
      <c r="P2193" s="83"/>
    </row>
    <row r="2194" spans="16:16" x14ac:dyDescent="0.3">
      <c r="P2194" s="83"/>
    </row>
    <row r="2195" spans="16:16" x14ac:dyDescent="0.3">
      <c r="P2195" s="83"/>
    </row>
    <row r="2196" spans="16:16" x14ac:dyDescent="0.3">
      <c r="P2196" s="83"/>
    </row>
    <row r="2197" spans="16:16" x14ac:dyDescent="0.3">
      <c r="P2197" s="83"/>
    </row>
    <row r="2198" spans="16:16" x14ac:dyDescent="0.3">
      <c r="P2198" s="83"/>
    </row>
    <row r="2199" spans="16:16" x14ac:dyDescent="0.3">
      <c r="P2199" s="83"/>
    </row>
    <row r="2200" spans="16:16" x14ac:dyDescent="0.3">
      <c r="P2200" s="83"/>
    </row>
    <row r="2201" spans="16:16" x14ac:dyDescent="0.3">
      <c r="P2201" s="83"/>
    </row>
    <row r="2202" spans="16:16" x14ac:dyDescent="0.3">
      <c r="P2202" s="83"/>
    </row>
    <row r="2203" spans="16:16" x14ac:dyDescent="0.3">
      <c r="P2203" s="83"/>
    </row>
    <row r="2204" spans="16:16" x14ac:dyDescent="0.3">
      <c r="P2204" s="83"/>
    </row>
    <row r="2205" spans="16:16" x14ac:dyDescent="0.3">
      <c r="P2205" s="83"/>
    </row>
    <row r="2206" spans="16:16" x14ac:dyDescent="0.3">
      <c r="P2206" s="83"/>
    </row>
    <row r="2207" spans="16:16" x14ac:dyDescent="0.3">
      <c r="P2207" s="83"/>
    </row>
    <row r="2208" spans="16:16" x14ac:dyDescent="0.3">
      <c r="P2208" s="83"/>
    </row>
    <row r="2209" spans="16:16" x14ac:dyDescent="0.3">
      <c r="P2209" s="83"/>
    </row>
    <row r="2210" spans="16:16" x14ac:dyDescent="0.3">
      <c r="P2210" s="83"/>
    </row>
    <row r="2211" spans="16:16" x14ac:dyDescent="0.3">
      <c r="P2211" s="83"/>
    </row>
    <row r="2212" spans="16:16" x14ac:dyDescent="0.3">
      <c r="P2212" s="83"/>
    </row>
    <row r="2213" spans="16:16" x14ac:dyDescent="0.3">
      <c r="P2213" s="83"/>
    </row>
    <row r="2214" spans="16:16" x14ac:dyDescent="0.3">
      <c r="P2214" s="83"/>
    </row>
    <row r="2215" spans="16:16" x14ac:dyDescent="0.3">
      <c r="P2215" s="83"/>
    </row>
    <row r="2216" spans="16:16" x14ac:dyDescent="0.3">
      <c r="P2216" s="83"/>
    </row>
    <row r="2217" spans="16:16" x14ac:dyDescent="0.3">
      <c r="P2217" s="83"/>
    </row>
    <row r="2218" spans="16:16" x14ac:dyDescent="0.3">
      <c r="P2218" s="83"/>
    </row>
    <row r="2219" spans="16:16" x14ac:dyDescent="0.3">
      <c r="P2219" s="83"/>
    </row>
    <row r="2220" spans="16:16" x14ac:dyDescent="0.3">
      <c r="P2220" s="83"/>
    </row>
    <row r="2221" spans="16:16" x14ac:dyDescent="0.3">
      <c r="P2221" s="83"/>
    </row>
    <row r="2222" spans="16:16" x14ac:dyDescent="0.3">
      <c r="P2222" s="83"/>
    </row>
    <row r="2223" spans="16:16" x14ac:dyDescent="0.3">
      <c r="P2223" s="83"/>
    </row>
    <row r="2224" spans="16:16" x14ac:dyDescent="0.3">
      <c r="P2224" s="83"/>
    </row>
    <row r="2225" spans="16:16" x14ac:dyDescent="0.3">
      <c r="P2225" s="83"/>
    </row>
    <row r="2226" spans="16:16" x14ac:dyDescent="0.3">
      <c r="P2226" s="83"/>
    </row>
    <row r="2227" spans="16:16" x14ac:dyDescent="0.3">
      <c r="P2227" s="83"/>
    </row>
    <row r="2228" spans="16:16" x14ac:dyDescent="0.3">
      <c r="P2228" s="83"/>
    </row>
    <row r="2229" spans="16:16" x14ac:dyDescent="0.3">
      <c r="P2229" s="83"/>
    </row>
    <row r="2230" spans="16:16" x14ac:dyDescent="0.3">
      <c r="P2230" s="83"/>
    </row>
    <row r="2231" spans="16:16" x14ac:dyDescent="0.3">
      <c r="P2231" s="83"/>
    </row>
    <row r="2232" spans="16:16" x14ac:dyDescent="0.3">
      <c r="P2232" s="83"/>
    </row>
    <row r="2233" spans="16:16" x14ac:dyDescent="0.3">
      <c r="P2233" s="83"/>
    </row>
    <row r="2234" spans="16:16" x14ac:dyDescent="0.3">
      <c r="P2234" s="83"/>
    </row>
    <row r="2235" spans="16:16" x14ac:dyDescent="0.3">
      <c r="P2235" s="83"/>
    </row>
    <row r="2236" spans="16:16" x14ac:dyDescent="0.3">
      <c r="P2236" s="83"/>
    </row>
    <row r="2237" spans="16:16" x14ac:dyDescent="0.3">
      <c r="P2237" s="83"/>
    </row>
    <row r="2238" spans="16:16" x14ac:dyDescent="0.3">
      <c r="P2238" s="83"/>
    </row>
    <row r="2239" spans="16:16" x14ac:dyDescent="0.3">
      <c r="P2239" s="83"/>
    </row>
    <row r="2240" spans="16:16" x14ac:dyDescent="0.3">
      <c r="P2240" s="83"/>
    </row>
    <row r="2241" spans="16:16" x14ac:dyDescent="0.3">
      <c r="P2241" s="83"/>
    </row>
    <row r="2242" spans="16:16" x14ac:dyDescent="0.3">
      <c r="P2242" s="83"/>
    </row>
    <row r="2243" spans="16:16" x14ac:dyDescent="0.3">
      <c r="P2243" s="83"/>
    </row>
    <row r="2244" spans="16:16" x14ac:dyDescent="0.3">
      <c r="P2244" s="83"/>
    </row>
    <row r="2245" spans="16:16" x14ac:dyDescent="0.3">
      <c r="P2245" s="83"/>
    </row>
    <row r="2246" spans="16:16" x14ac:dyDescent="0.3">
      <c r="P2246" s="83"/>
    </row>
    <row r="2247" spans="16:16" x14ac:dyDescent="0.3">
      <c r="P2247" s="83"/>
    </row>
    <row r="2248" spans="16:16" x14ac:dyDescent="0.3">
      <c r="P2248" s="83"/>
    </row>
    <row r="2249" spans="16:16" x14ac:dyDescent="0.3">
      <c r="P2249" s="83"/>
    </row>
    <row r="2250" spans="16:16" x14ac:dyDescent="0.3">
      <c r="P2250" s="83"/>
    </row>
    <row r="2251" spans="16:16" x14ac:dyDescent="0.3">
      <c r="P2251" s="83"/>
    </row>
    <row r="2252" spans="16:16" x14ac:dyDescent="0.3">
      <c r="P2252" s="83"/>
    </row>
    <row r="2253" spans="16:16" x14ac:dyDescent="0.3">
      <c r="P2253" s="83"/>
    </row>
    <row r="2254" spans="16:16" x14ac:dyDescent="0.3">
      <c r="P2254" s="83"/>
    </row>
    <row r="2255" spans="16:16" x14ac:dyDescent="0.3">
      <c r="P2255" s="83"/>
    </row>
    <row r="2256" spans="16:16" x14ac:dyDescent="0.3">
      <c r="P2256" s="83"/>
    </row>
    <row r="2257" spans="16:16" x14ac:dyDescent="0.3">
      <c r="P2257" s="83"/>
    </row>
    <row r="2258" spans="16:16" x14ac:dyDescent="0.3">
      <c r="P2258" s="83"/>
    </row>
    <row r="2259" spans="16:16" x14ac:dyDescent="0.3">
      <c r="P2259" s="83"/>
    </row>
    <row r="2260" spans="16:16" x14ac:dyDescent="0.3">
      <c r="P2260" s="83"/>
    </row>
    <row r="2261" spans="16:16" x14ac:dyDescent="0.3">
      <c r="P2261" s="83"/>
    </row>
    <row r="2262" spans="16:16" x14ac:dyDescent="0.3">
      <c r="P2262" s="83"/>
    </row>
    <row r="2263" spans="16:16" x14ac:dyDescent="0.3">
      <c r="P2263" s="83"/>
    </row>
    <row r="2264" spans="16:16" x14ac:dyDescent="0.3">
      <c r="P2264" s="83"/>
    </row>
    <row r="2265" spans="16:16" x14ac:dyDescent="0.3">
      <c r="P2265" s="83"/>
    </row>
    <row r="2266" spans="16:16" x14ac:dyDescent="0.3">
      <c r="P2266" s="83"/>
    </row>
    <row r="2267" spans="16:16" x14ac:dyDescent="0.3">
      <c r="P2267" s="83"/>
    </row>
    <row r="2268" spans="16:16" x14ac:dyDescent="0.3">
      <c r="P2268" s="83"/>
    </row>
    <row r="2269" spans="16:16" x14ac:dyDescent="0.3">
      <c r="P2269" s="83"/>
    </row>
    <row r="2270" spans="16:16" x14ac:dyDescent="0.3">
      <c r="P2270" s="83"/>
    </row>
    <row r="2271" spans="16:16" x14ac:dyDescent="0.3">
      <c r="P2271" s="83"/>
    </row>
    <row r="2272" spans="16:16" x14ac:dyDescent="0.3">
      <c r="P2272" s="83"/>
    </row>
    <row r="2273" spans="16:16" x14ac:dyDescent="0.3">
      <c r="P2273" s="83"/>
    </row>
    <row r="2274" spans="16:16" x14ac:dyDescent="0.3">
      <c r="P2274" s="83"/>
    </row>
    <row r="2275" spans="16:16" x14ac:dyDescent="0.3">
      <c r="P2275" s="83"/>
    </row>
    <row r="2276" spans="16:16" x14ac:dyDescent="0.3">
      <c r="P2276" s="83"/>
    </row>
    <row r="2277" spans="16:16" x14ac:dyDescent="0.3">
      <c r="P2277" s="83"/>
    </row>
    <row r="2278" spans="16:16" x14ac:dyDescent="0.3">
      <c r="P2278" s="83"/>
    </row>
    <row r="2279" spans="16:16" x14ac:dyDescent="0.3">
      <c r="P2279" s="83"/>
    </row>
    <row r="2280" spans="16:16" x14ac:dyDescent="0.3">
      <c r="P2280" s="83"/>
    </row>
    <row r="2281" spans="16:16" x14ac:dyDescent="0.3">
      <c r="P2281" s="83"/>
    </row>
    <row r="2282" spans="16:16" x14ac:dyDescent="0.3">
      <c r="P2282" s="83"/>
    </row>
    <row r="2283" spans="16:16" x14ac:dyDescent="0.3">
      <c r="P2283" s="83"/>
    </row>
    <row r="2284" spans="16:16" x14ac:dyDescent="0.3">
      <c r="P2284" s="83"/>
    </row>
    <row r="2285" spans="16:16" x14ac:dyDescent="0.3">
      <c r="P2285" s="83"/>
    </row>
    <row r="2286" spans="16:16" x14ac:dyDescent="0.3">
      <c r="P2286" s="83"/>
    </row>
    <row r="2287" spans="16:16" x14ac:dyDescent="0.3">
      <c r="P2287" s="83"/>
    </row>
    <row r="2288" spans="16:16" x14ac:dyDescent="0.3">
      <c r="P2288" s="83"/>
    </row>
    <row r="2289" spans="16:16" x14ac:dyDescent="0.3">
      <c r="P2289" s="83"/>
    </row>
    <row r="2290" spans="16:16" x14ac:dyDescent="0.3">
      <c r="P2290" s="83"/>
    </row>
    <row r="2291" spans="16:16" x14ac:dyDescent="0.3">
      <c r="P2291" s="83"/>
    </row>
    <row r="2292" spans="16:16" x14ac:dyDescent="0.3">
      <c r="P2292" s="83"/>
    </row>
    <row r="2293" spans="16:16" x14ac:dyDescent="0.3">
      <c r="P2293" s="83"/>
    </row>
    <row r="2294" spans="16:16" x14ac:dyDescent="0.3">
      <c r="P2294" s="83"/>
    </row>
    <row r="2295" spans="16:16" x14ac:dyDescent="0.3">
      <c r="P2295" s="83"/>
    </row>
    <row r="2296" spans="16:16" x14ac:dyDescent="0.3">
      <c r="P2296" s="83"/>
    </row>
    <row r="2297" spans="16:16" x14ac:dyDescent="0.3">
      <c r="P2297" s="83"/>
    </row>
    <row r="2298" spans="16:16" x14ac:dyDescent="0.3">
      <c r="P2298" s="83"/>
    </row>
    <row r="2299" spans="16:16" x14ac:dyDescent="0.3">
      <c r="P2299" s="83"/>
    </row>
    <row r="2300" spans="16:16" x14ac:dyDescent="0.3">
      <c r="P2300" s="83"/>
    </row>
    <row r="2301" spans="16:16" x14ac:dyDescent="0.3">
      <c r="P2301" s="83"/>
    </row>
    <row r="2302" spans="16:16" x14ac:dyDescent="0.3">
      <c r="P2302" s="83"/>
    </row>
    <row r="2303" spans="16:16" x14ac:dyDescent="0.3">
      <c r="P2303" s="83"/>
    </row>
    <row r="2304" spans="16:16" x14ac:dyDescent="0.3">
      <c r="P2304" s="83"/>
    </row>
    <row r="2305" spans="16:16" x14ac:dyDescent="0.3">
      <c r="P2305" s="83"/>
    </row>
    <row r="2306" spans="16:16" x14ac:dyDescent="0.3">
      <c r="P2306" s="83"/>
    </row>
    <row r="2307" spans="16:16" x14ac:dyDescent="0.3">
      <c r="P2307" s="83"/>
    </row>
    <row r="2308" spans="16:16" x14ac:dyDescent="0.3">
      <c r="P2308" s="83"/>
    </row>
    <row r="2309" spans="16:16" x14ac:dyDescent="0.3">
      <c r="P2309" s="83"/>
    </row>
    <row r="2310" spans="16:16" x14ac:dyDescent="0.3">
      <c r="P2310" s="83"/>
    </row>
    <row r="2311" spans="16:16" x14ac:dyDescent="0.3">
      <c r="P2311" s="83"/>
    </row>
    <row r="2312" spans="16:16" x14ac:dyDescent="0.3">
      <c r="P2312" s="83"/>
    </row>
    <row r="2313" spans="16:16" x14ac:dyDescent="0.3">
      <c r="P2313" s="83"/>
    </row>
    <row r="2314" spans="16:16" x14ac:dyDescent="0.3">
      <c r="P2314" s="83"/>
    </row>
    <row r="2315" spans="16:16" x14ac:dyDescent="0.3">
      <c r="P2315" s="83"/>
    </row>
    <row r="2316" spans="16:16" x14ac:dyDescent="0.3">
      <c r="P2316" s="83"/>
    </row>
    <row r="2317" spans="16:16" x14ac:dyDescent="0.3">
      <c r="P2317" s="83"/>
    </row>
    <row r="2318" spans="16:16" x14ac:dyDescent="0.3">
      <c r="P2318" s="83"/>
    </row>
    <row r="2319" spans="16:16" x14ac:dyDescent="0.3">
      <c r="P2319" s="83"/>
    </row>
    <row r="2320" spans="16:16" x14ac:dyDescent="0.3">
      <c r="P2320" s="83"/>
    </row>
    <row r="2321" spans="16:16" x14ac:dyDescent="0.3">
      <c r="P2321" s="83"/>
    </row>
    <row r="2322" spans="16:16" x14ac:dyDescent="0.3">
      <c r="P2322" s="83"/>
    </row>
    <row r="2323" spans="16:16" x14ac:dyDescent="0.3">
      <c r="P2323" s="83"/>
    </row>
    <row r="2324" spans="16:16" x14ac:dyDescent="0.3">
      <c r="P2324" s="83"/>
    </row>
    <row r="2325" spans="16:16" x14ac:dyDescent="0.3">
      <c r="P2325" s="83"/>
    </row>
    <row r="2326" spans="16:16" x14ac:dyDescent="0.3">
      <c r="P2326" s="83"/>
    </row>
    <row r="2327" spans="16:16" x14ac:dyDescent="0.3">
      <c r="P2327" s="83"/>
    </row>
    <row r="2328" spans="16:16" x14ac:dyDescent="0.3">
      <c r="P2328" s="83"/>
    </row>
    <row r="2329" spans="16:16" x14ac:dyDescent="0.3">
      <c r="P2329" s="83"/>
    </row>
    <row r="2330" spans="16:16" x14ac:dyDescent="0.3">
      <c r="P2330" s="83"/>
    </row>
    <row r="2331" spans="16:16" x14ac:dyDescent="0.3">
      <c r="P2331" s="83"/>
    </row>
    <row r="2332" spans="16:16" x14ac:dyDescent="0.3">
      <c r="P2332" s="83"/>
    </row>
    <row r="2333" spans="16:16" x14ac:dyDescent="0.3">
      <c r="P2333" s="83"/>
    </row>
    <row r="2334" spans="16:16" x14ac:dyDescent="0.3">
      <c r="P2334" s="83"/>
    </row>
    <row r="2335" spans="16:16" x14ac:dyDescent="0.3">
      <c r="P2335" s="83"/>
    </row>
    <row r="2336" spans="16:16" x14ac:dyDescent="0.3">
      <c r="P2336" s="83"/>
    </row>
    <row r="2337" spans="16:16" x14ac:dyDescent="0.3">
      <c r="P2337" s="83"/>
    </row>
    <row r="2338" spans="16:16" x14ac:dyDescent="0.3">
      <c r="P2338" s="83"/>
    </row>
    <row r="2339" spans="16:16" x14ac:dyDescent="0.3">
      <c r="P2339" s="83"/>
    </row>
    <row r="2340" spans="16:16" x14ac:dyDescent="0.3">
      <c r="P2340" s="83"/>
    </row>
    <row r="2341" spans="16:16" x14ac:dyDescent="0.3">
      <c r="P2341" s="83"/>
    </row>
    <row r="2342" spans="16:16" x14ac:dyDescent="0.3">
      <c r="P2342" s="83"/>
    </row>
    <row r="2343" spans="16:16" x14ac:dyDescent="0.3">
      <c r="P2343" s="83"/>
    </row>
    <row r="2344" spans="16:16" x14ac:dyDescent="0.3">
      <c r="P2344" s="83"/>
    </row>
    <row r="2345" spans="16:16" x14ac:dyDescent="0.3">
      <c r="P2345" s="83"/>
    </row>
    <row r="2346" spans="16:16" x14ac:dyDescent="0.3">
      <c r="P2346" s="83"/>
    </row>
    <row r="2347" spans="16:16" x14ac:dyDescent="0.3">
      <c r="P2347" s="83"/>
    </row>
    <row r="2348" spans="16:16" x14ac:dyDescent="0.3">
      <c r="P2348" s="83"/>
    </row>
    <row r="2349" spans="16:16" x14ac:dyDescent="0.3">
      <c r="P2349" s="83"/>
    </row>
    <row r="2350" spans="16:16" x14ac:dyDescent="0.3">
      <c r="P2350" s="83"/>
    </row>
    <row r="2351" spans="16:16" x14ac:dyDescent="0.3">
      <c r="P2351" s="83"/>
    </row>
    <row r="2352" spans="16:16" x14ac:dyDescent="0.3">
      <c r="P2352" s="83"/>
    </row>
    <row r="2353" spans="16:16" x14ac:dyDescent="0.3">
      <c r="P2353" s="83"/>
    </row>
    <row r="2354" spans="16:16" x14ac:dyDescent="0.3">
      <c r="P2354" s="83"/>
    </row>
    <row r="2355" spans="16:16" x14ac:dyDescent="0.3">
      <c r="P2355" s="83"/>
    </row>
    <row r="2356" spans="16:16" x14ac:dyDescent="0.3">
      <c r="P2356" s="83"/>
    </row>
    <row r="2357" spans="16:16" x14ac:dyDescent="0.3">
      <c r="P2357" s="83"/>
    </row>
    <row r="2358" spans="16:16" x14ac:dyDescent="0.3">
      <c r="P2358" s="83"/>
    </row>
    <row r="2359" spans="16:16" x14ac:dyDescent="0.3">
      <c r="P2359" s="83"/>
    </row>
    <row r="2360" spans="16:16" x14ac:dyDescent="0.3">
      <c r="P2360" s="83"/>
    </row>
    <row r="2361" spans="16:16" x14ac:dyDescent="0.3">
      <c r="P2361" s="83"/>
    </row>
    <row r="2362" spans="16:16" x14ac:dyDescent="0.3">
      <c r="P2362" s="83"/>
    </row>
    <row r="2363" spans="16:16" x14ac:dyDescent="0.3">
      <c r="P2363" s="83"/>
    </row>
    <row r="2364" spans="16:16" x14ac:dyDescent="0.3">
      <c r="P2364" s="83"/>
    </row>
    <row r="2365" spans="16:16" x14ac:dyDescent="0.3">
      <c r="P2365" s="83"/>
    </row>
    <row r="2366" spans="16:16" x14ac:dyDescent="0.3">
      <c r="P2366" s="83"/>
    </row>
    <row r="2367" spans="16:16" x14ac:dyDescent="0.3">
      <c r="P2367" s="83"/>
    </row>
    <row r="2368" spans="16:16" x14ac:dyDescent="0.3">
      <c r="P2368" s="83"/>
    </row>
    <row r="2369" spans="16:16" x14ac:dyDescent="0.3">
      <c r="P2369" s="83"/>
    </row>
    <row r="2370" spans="16:16" x14ac:dyDescent="0.3">
      <c r="P2370" s="83"/>
    </row>
    <row r="2371" spans="16:16" x14ac:dyDescent="0.3">
      <c r="P2371" s="83"/>
    </row>
    <row r="2372" spans="16:16" x14ac:dyDescent="0.3">
      <c r="P2372" s="83"/>
    </row>
    <row r="2373" spans="16:16" x14ac:dyDescent="0.3">
      <c r="P2373" s="83"/>
    </row>
    <row r="2374" spans="16:16" x14ac:dyDescent="0.3">
      <c r="P2374" s="83"/>
    </row>
    <row r="2375" spans="16:16" x14ac:dyDescent="0.3">
      <c r="P2375" s="83"/>
    </row>
    <row r="2376" spans="16:16" x14ac:dyDescent="0.3">
      <c r="P2376" s="83"/>
    </row>
    <row r="2377" spans="16:16" x14ac:dyDescent="0.3">
      <c r="P2377" s="83"/>
    </row>
    <row r="2378" spans="16:16" x14ac:dyDescent="0.3">
      <c r="P2378" s="83"/>
    </row>
    <row r="2379" spans="16:16" x14ac:dyDescent="0.3">
      <c r="P2379" s="83"/>
    </row>
    <row r="2380" spans="16:16" x14ac:dyDescent="0.3">
      <c r="P2380" s="83"/>
    </row>
    <row r="2381" spans="16:16" x14ac:dyDescent="0.3">
      <c r="P2381" s="83"/>
    </row>
    <row r="2382" spans="16:16" x14ac:dyDescent="0.3">
      <c r="P2382" s="83"/>
    </row>
    <row r="2383" spans="16:16" x14ac:dyDescent="0.3">
      <c r="P2383" s="83"/>
    </row>
    <row r="2384" spans="16:16" x14ac:dyDescent="0.3">
      <c r="P2384" s="83"/>
    </row>
    <row r="2385" spans="16:16" x14ac:dyDescent="0.3">
      <c r="P2385" s="83"/>
    </row>
    <row r="2386" spans="16:16" x14ac:dyDescent="0.3">
      <c r="P2386" s="83"/>
    </row>
    <row r="2387" spans="16:16" x14ac:dyDescent="0.3">
      <c r="P2387" s="83"/>
    </row>
    <row r="2388" spans="16:16" x14ac:dyDescent="0.3">
      <c r="P2388" s="83"/>
    </row>
    <row r="2389" spans="16:16" x14ac:dyDescent="0.3">
      <c r="P2389" s="83"/>
    </row>
    <row r="2390" spans="16:16" x14ac:dyDescent="0.3">
      <c r="P2390" s="83"/>
    </row>
    <row r="2391" spans="16:16" x14ac:dyDescent="0.3">
      <c r="P2391" s="83"/>
    </row>
    <row r="2392" spans="16:16" x14ac:dyDescent="0.3">
      <c r="P2392" s="83"/>
    </row>
    <row r="2393" spans="16:16" x14ac:dyDescent="0.3">
      <c r="P2393" s="83"/>
    </row>
    <row r="2394" spans="16:16" x14ac:dyDescent="0.3">
      <c r="P2394" s="83"/>
    </row>
    <row r="2395" spans="16:16" x14ac:dyDescent="0.3">
      <c r="P2395" s="83"/>
    </row>
    <row r="2396" spans="16:16" x14ac:dyDescent="0.3">
      <c r="P2396" s="83"/>
    </row>
    <row r="2397" spans="16:16" x14ac:dyDescent="0.3">
      <c r="P2397" s="83"/>
    </row>
    <row r="2398" spans="16:16" x14ac:dyDescent="0.3">
      <c r="P2398" s="83"/>
    </row>
    <row r="2399" spans="16:16" x14ac:dyDescent="0.3">
      <c r="P2399" s="83"/>
    </row>
    <row r="2400" spans="16:16" x14ac:dyDescent="0.3">
      <c r="P2400" s="83"/>
    </row>
    <row r="2401" spans="16:16" x14ac:dyDescent="0.3">
      <c r="P2401" s="83"/>
    </row>
    <row r="2402" spans="16:16" x14ac:dyDescent="0.3">
      <c r="P2402" s="83"/>
    </row>
    <row r="2403" spans="16:16" x14ac:dyDescent="0.3">
      <c r="P2403" s="83"/>
    </row>
    <row r="2404" spans="16:16" x14ac:dyDescent="0.3">
      <c r="P2404" s="83"/>
    </row>
    <row r="2405" spans="16:16" x14ac:dyDescent="0.3">
      <c r="P2405" s="83"/>
    </row>
    <row r="2406" spans="16:16" x14ac:dyDescent="0.3">
      <c r="P2406" s="83"/>
    </row>
    <row r="2407" spans="16:16" x14ac:dyDescent="0.3">
      <c r="P2407" s="83"/>
    </row>
    <row r="2408" spans="16:16" x14ac:dyDescent="0.3">
      <c r="P2408" s="83"/>
    </row>
    <row r="2409" spans="16:16" x14ac:dyDescent="0.3">
      <c r="P2409" s="83"/>
    </row>
    <row r="2410" spans="16:16" x14ac:dyDescent="0.3">
      <c r="P2410" s="83"/>
    </row>
    <row r="2411" spans="16:16" x14ac:dyDescent="0.3">
      <c r="P2411" s="83"/>
    </row>
    <row r="2412" spans="16:16" x14ac:dyDescent="0.3">
      <c r="P2412" s="83"/>
    </row>
    <row r="2413" spans="16:16" x14ac:dyDescent="0.3">
      <c r="P2413" s="83"/>
    </row>
    <row r="2414" spans="16:16" x14ac:dyDescent="0.3">
      <c r="P2414" s="83"/>
    </row>
    <row r="2415" spans="16:16" x14ac:dyDescent="0.3">
      <c r="P2415" s="83"/>
    </row>
    <row r="2416" spans="16:16" x14ac:dyDescent="0.3">
      <c r="P2416" s="83"/>
    </row>
    <row r="2417" spans="16:16" x14ac:dyDescent="0.3">
      <c r="P2417" s="83"/>
    </row>
    <row r="2418" spans="16:16" x14ac:dyDescent="0.3">
      <c r="P2418" s="83"/>
    </row>
    <row r="2419" spans="16:16" x14ac:dyDescent="0.3">
      <c r="P2419" s="83"/>
    </row>
    <row r="2420" spans="16:16" x14ac:dyDescent="0.3">
      <c r="P2420" s="83"/>
    </row>
    <row r="2421" spans="16:16" x14ac:dyDescent="0.3">
      <c r="P2421" s="83"/>
    </row>
    <row r="2422" spans="16:16" x14ac:dyDescent="0.3">
      <c r="P2422" s="83"/>
    </row>
    <row r="2423" spans="16:16" x14ac:dyDescent="0.3">
      <c r="P2423" s="83"/>
    </row>
    <row r="2424" spans="16:16" x14ac:dyDescent="0.3">
      <c r="P2424" s="83"/>
    </row>
    <row r="2425" spans="16:16" x14ac:dyDescent="0.3">
      <c r="P2425" s="83"/>
    </row>
    <row r="2426" spans="16:16" x14ac:dyDescent="0.3">
      <c r="P2426" s="83"/>
    </row>
    <row r="2427" spans="16:16" x14ac:dyDescent="0.3">
      <c r="P2427" s="83"/>
    </row>
    <row r="2428" spans="16:16" x14ac:dyDescent="0.3">
      <c r="P2428" s="83"/>
    </row>
    <row r="2429" spans="16:16" x14ac:dyDescent="0.3">
      <c r="P2429" s="83"/>
    </row>
    <row r="2430" spans="16:16" x14ac:dyDescent="0.3">
      <c r="P2430" s="83"/>
    </row>
    <row r="2431" spans="16:16" x14ac:dyDescent="0.3">
      <c r="P2431" s="83"/>
    </row>
    <row r="2432" spans="16:16" x14ac:dyDescent="0.3">
      <c r="P2432" s="83"/>
    </row>
    <row r="2433" spans="16:16" x14ac:dyDescent="0.3">
      <c r="P2433" s="83"/>
    </row>
    <row r="2434" spans="16:16" x14ac:dyDescent="0.3">
      <c r="P2434" s="83"/>
    </row>
    <row r="2435" spans="16:16" x14ac:dyDescent="0.3">
      <c r="P2435" s="83"/>
    </row>
    <row r="2436" spans="16:16" x14ac:dyDescent="0.3">
      <c r="P2436" s="83"/>
    </row>
    <row r="2437" spans="16:16" x14ac:dyDescent="0.3">
      <c r="P2437" s="83"/>
    </row>
    <row r="2438" spans="16:16" x14ac:dyDescent="0.3">
      <c r="P2438" s="83"/>
    </row>
    <row r="2439" spans="16:16" x14ac:dyDescent="0.3">
      <c r="P2439" s="83"/>
    </row>
    <row r="2440" spans="16:16" x14ac:dyDescent="0.3">
      <c r="P2440" s="83"/>
    </row>
    <row r="2441" spans="16:16" x14ac:dyDescent="0.3">
      <c r="P2441" s="83"/>
    </row>
    <row r="2442" spans="16:16" x14ac:dyDescent="0.3">
      <c r="P2442" s="83"/>
    </row>
    <row r="2443" spans="16:16" x14ac:dyDescent="0.3">
      <c r="P2443" s="83"/>
    </row>
    <row r="2444" spans="16:16" x14ac:dyDescent="0.3">
      <c r="P2444" s="83"/>
    </row>
    <row r="2445" spans="16:16" x14ac:dyDescent="0.3">
      <c r="P2445" s="83"/>
    </row>
    <row r="2446" spans="16:16" x14ac:dyDescent="0.3">
      <c r="P2446" s="83"/>
    </row>
    <row r="2447" spans="16:16" x14ac:dyDescent="0.3">
      <c r="P2447" s="83"/>
    </row>
    <row r="2448" spans="16:16" x14ac:dyDescent="0.3">
      <c r="P2448" s="83"/>
    </row>
    <row r="2449" spans="16:16" x14ac:dyDescent="0.3">
      <c r="P2449" s="83"/>
    </row>
    <row r="2450" spans="16:16" x14ac:dyDescent="0.3">
      <c r="P2450" s="83"/>
    </row>
    <row r="2451" spans="16:16" x14ac:dyDescent="0.3">
      <c r="P2451" s="83"/>
    </row>
    <row r="2452" spans="16:16" x14ac:dyDescent="0.3">
      <c r="P2452" s="83"/>
    </row>
    <row r="2453" spans="16:16" x14ac:dyDescent="0.3">
      <c r="P2453" s="83"/>
    </row>
    <row r="2454" spans="16:16" x14ac:dyDescent="0.3">
      <c r="P2454" s="83"/>
    </row>
    <row r="2455" spans="16:16" x14ac:dyDescent="0.3">
      <c r="P2455" s="83"/>
    </row>
    <row r="2456" spans="16:16" x14ac:dyDescent="0.3">
      <c r="P2456" s="83"/>
    </row>
    <row r="2457" spans="16:16" x14ac:dyDescent="0.3">
      <c r="P2457" s="83"/>
    </row>
    <row r="2458" spans="16:16" x14ac:dyDescent="0.3">
      <c r="P2458" s="83"/>
    </row>
    <row r="2459" spans="16:16" x14ac:dyDescent="0.3">
      <c r="P2459" s="83"/>
    </row>
    <row r="2460" spans="16:16" x14ac:dyDescent="0.3">
      <c r="P2460" s="83"/>
    </row>
    <row r="2461" spans="16:16" x14ac:dyDescent="0.3">
      <c r="P2461" s="83"/>
    </row>
    <row r="2462" spans="16:16" x14ac:dyDescent="0.3">
      <c r="P2462" s="83"/>
    </row>
    <row r="2463" spans="16:16" x14ac:dyDescent="0.3">
      <c r="P2463" s="83"/>
    </row>
    <row r="2464" spans="16:16" x14ac:dyDescent="0.3">
      <c r="P2464" s="83"/>
    </row>
    <row r="2465" spans="16:16" x14ac:dyDescent="0.3">
      <c r="P2465" s="83"/>
    </row>
    <row r="2466" spans="16:16" x14ac:dyDescent="0.3">
      <c r="P2466" s="83"/>
    </row>
    <row r="2467" spans="16:16" x14ac:dyDescent="0.3">
      <c r="P2467" s="83"/>
    </row>
    <row r="2468" spans="16:16" x14ac:dyDescent="0.3">
      <c r="P2468" s="83"/>
    </row>
    <row r="2469" spans="16:16" x14ac:dyDescent="0.3">
      <c r="P2469" s="83"/>
    </row>
    <row r="2470" spans="16:16" x14ac:dyDescent="0.3">
      <c r="P2470" s="83"/>
    </row>
    <row r="2471" spans="16:16" x14ac:dyDescent="0.3">
      <c r="P2471" s="83"/>
    </row>
    <row r="2472" spans="16:16" x14ac:dyDescent="0.3">
      <c r="P2472" s="83"/>
    </row>
    <row r="2473" spans="16:16" x14ac:dyDescent="0.3">
      <c r="P2473" s="83"/>
    </row>
    <row r="2474" spans="16:16" x14ac:dyDescent="0.3">
      <c r="P2474" s="83"/>
    </row>
    <row r="2475" spans="16:16" x14ac:dyDescent="0.3">
      <c r="P2475" s="83"/>
    </row>
    <row r="2476" spans="16:16" x14ac:dyDescent="0.3">
      <c r="P2476" s="83"/>
    </row>
    <row r="2477" spans="16:16" x14ac:dyDescent="0.3">
      <c r="P2477" s="83"/>
    </row>
    <row r="2478" spans="16:16" x14ac:dyDescent="0.3">
      <c r="P2478" s="83"/>
    </row>
    <row r="2479" spans="16:16" x14ac:dyDescent="0.3">
      <c r="P2479" s="83"/>
    </row>
    <row r="2480" spans="16:16" x14ac:dyDescent="0.3">
      <c r="P2480" s="83"/>
    </row>
    <row r="2481" spans="16:16" x14ac:dyDescent="0.3">
      <c r="P2481" s="83"/>
    </row>
    <row r="2482" spans="16:16" x14ac:dyDescent="0.3">
      <c r="P2482" s="83"/>
    </row>
    <row r="2483" spans="16:16" x14ac:dyDescent="0.3">
      <c r="P2483" s="83"/>
    </row>
    <row r="2484" spans="16:16" x14ac:dyDescent="0.3">
      <c r="P2484" s="83"/>
    </row>
    <row r="2485" spans="16:16" x14ac:dyDescent="0.3">
      <c r="P2485" s="83"/>
    </row>
    <row r="2486" spans="16:16" x14ac:dyDescent="0.3">
      <c r="P2486" s="83"/>
    </row>
    <row r="2487" spans="16:16" x14ac:dyDescent="0.3">
      <c r="P2487" s="83"/>
    </row>
    <row r="2488" spans="16:16" x14ac:dyDescent="0.3">
      <c r="P2488" s="83"/>
    </row>
    <row r="2489" spans="16:16" x14ac:dyDescent="0.3">
      <c r="P2489" s="83"/>
    </row>
    <row r="2490" spans="16:16" x14ac:dyDescent="0.3">
      <c r="P2490" s="83"/>
    </row>
    <row r="2491" spans="16:16" x14ac:dyDescent="0.3">
      <c r="P2491" s="83"/>
    </row>
    <row r="2492" spans="16:16" x14ac:dyDescent="0.3">
      <c r="P2492" s="83"/>
    </row>
    <row r="2493" spans="16:16" x14ac:dyDescent="0.3">
      <c r="P2493" s="83"/>
    </row>
    <row r="2494" spans="16:16" x14ac:dyDescent="0.3">
      <c r="P2494" s="83"/>
    </row>
    <row r="2495" spans="16:16" x14ac:dyDescent="0.3">
      <c r="P2495" s="83"/>
    </row>
    <row r="2496" spans="16:16" x14ac:dyDescent="0.3">
      <c r="P2496" s="83"/>
    </row>
    <row r="2497" spans="16:16" x14ac:dyDescent="0.3">
      <c r="P2497" s="83"/>
    </row>
    <row r="2498" spans="16:16" x14ac:dyDescent="0.3">
      <c r="P2498" s="83"/>
    </row>
    <row r="2499" spans="16:16" x14ac:dyDescent="0.3">
      <c r="P2499" s="83"/>
    </row>
    <row r="2500" spans="16:16" x14ac:dyDescent="0.3">
      <c r="P2500" s="83"/>
    </row>
    <row r="2501" spans="16:16" x14ac:dyDescent="0.3">
      <c r="P2501" s="83"/>
    </row>
    <row r="2502" spans="16:16" x14ac:dyDescent="0.3">
      <c r="P2502" s="83"/>
    </row>
    <row r="2503" spans="16:16" x14ac:dyDescent="0.3">
      <c r="P2503" s="83"/>
    </row>
    <row r="2504" spans="16:16" x14ac:dyDescent="0.3">
      <c r="P2504" s="83"/>
    </row>
    <row r="2505" spans="16:16" x14ac:dyDescent="0.3">
      <c r="P2505" s="83"/>
    </row>
    <row r="2506" spans="16:16" x14ac:dyDescent="0.3">
      <c r="P2506" s="83"/>
    </row>
    <row r="2507" spans="16:16" x14ac:dyDescent="0.3">
      <c r="P2507" s="83"/>
    </row>
    <row r="2508" spans="16:16" x14ac:dyDescent="0.3">
      <c r="P2508" s="83"/>
    </row>
    <row r="2509" spans="16:16" x14ac:dyDescent="0.3">
      <c r="P2509" s="83"/>
    </row>
    <row r="2510" spans="16:16" x14ac:dyDescent="0.3">
      <c r="P2510" s="83"/>
    </row>
    <row r="2511" spans="16:16" x14ac:dyDescent="0.3">
      <c r="P2511" s="83"/>
    </row>
    <row r="2512" spans="16:16" x14ac:dyDescent="0.3">
      <c r="P2512" s="83"/>
    </row>
    <row r="2513" spans="16:16" x14ac:dyDescent="0.3">
      <c r="P2513" s="83"/>
    </row>
    <row r="2514" spans="16:16" x14ac:dyDescent="0.3">
      <c r="P2514" s="83"/>
    </row>
    <row r="2515" spans="16:16" x14ac:dyDescent="0.3">
      <c r="P2515" s="83"/>
    </row>
    <row r="2516" spans="16:16" x14ac:dyDescent="0.3">
      <c r="P2516" s="83"/>
    </row>
    <row r="2517" spans="16:16" x14ac:dyDescent="0.3">
      <c r="P2517" s="83"/>
    </row>
    <row r="2518" spans="16:16" x14ac:dyDescent="0.3">
      <c r="P2518" s="83"/>
    </row>
    <row r="2519" spans="16:16" x14ac:dyDescent="0.3">
      <c r="P2519" s="83"/>
    </row>
    <row r="2520" spans="16:16" x14ac:dyDescent="0.3">
      <c r="P2520" s="83"/>
    </row>
    <row r="2521" spans="16:16" x14ac:dyDescent="0.3">
      <c r="P2521" s="83"/>
    </row>
    <row r="2522" spans="16:16" x14ac:dyDescent="0.3">
      <c r="P2522" s="83"/>
    </row>
    <row r="2523" spans="16:16" x14ac:dyDescent="0.3">
      <c r="P2523" s="83"/>
    </row>
    <row r="2524" spans="16:16" x14ac:dyDescent="0.3">
      <c r="P2524" s="83"/>
    </row>
    <row r="2525" spans="16:16" x14ac:dyDescent="0.3">
      <c r="P2525" s="83"/>
    </row>
    <row r="2526" spans="16:16" x14ac:dyDescent="0.3">
      <c r="P2526" s="83"/>
    </row>
    <row r="2527" spans="16:16" x14ac:dyDescent="0.3">
      <c r="P2527" s="83"/>
    </row>
    <row r="2528" spans="16:16" x14ac:dyDescent="0.3">
      <c r="P2528" s="83"/>
    </row>
    <row r="2529" spans="16:16" x14ac:dyDescent="0.3">
      <c r="P2529" s="83"/>
    </row>
    <row r="2530" spans="16:16" x14ac:dyDescent="0.3">
      <c r="P2530" s="83"/>
    </row>
    <row r="2531" spans="16:16" x14ac:dyDescent="0.3">
      <c r="P2531" s="83"/>
    </row>
    <row r="2532" spans="16:16" x14ac:dyDescent="0.3">
      <c r="P2532" s="83"/>
    </row>
    <row r="2533" spans="16:16" x14ac:dyDescent="0.3">
      <c r="P2533" s="83"/>
    </row>
    <row r="2534" spans="16:16" x14ac:dyDescent="0.3">
      <c r="P2534" s="83"/>
    </row>
    <row r="2535" spans="16:16" x14ac:dyDescent="0.3">
      <c r="P2535" s="83"/>
    </row>
    <row r="2536" spans="16:16" x14ac:dyDescent="0.3">
      <c r="P2536" s="83"/>
    </row>
    <row r="2537" spans="16:16" x14ac:dyDescent="0.3">
      <c r="P2537" s="83"/>
    </row>
    <row r="2538" spans="16:16" x14ac:dyDescent="0.3">
      <c r="P2538" s="83"/>
    </row>
    <row r="2539" spans="16:16" x14ac:dyDescent="0.3">
      <c r="P2539" s="83"/>
    </row>
    <row r="2540" spans="16:16" x14ac:dyDescent="0.3">
      <c r="P2540" s="83"/>
    </row>
    <row r="2541" spans="16:16" x14ac:dyDescent="0.3">
      <c r="P2541" s="83"/>
    </row>
    <row r="2542" spans="16:16" x14ac:dyDescent="0.3">
      <c r="P2542" s="83"/>
    </row>
    <row r="2543" spans="16:16" x14ac:dyDescent="0.3">
      <c r="P2543" s="83"/>
    </row>
    <row r="2544" spans="16:16" x14ac:dyDescent="0.3">
      <c r="P2544" s="83"/>
    </row>
    <row r="2545" spans="16:16" x14ac:dyDescent="0.3">
      <c r="P2545" s="83"/>
    </row>
    <row r="2546" spans="16:16" x14ac:dyDescent="0.3">
      <c r="P2546" s="83"/>
    </row>
    <row r="2547" spans="16:16" x14ac:dyDescent="0.3">
      <c r="P2547" s="83"/>
    </row>
    <row r="2548" spans="16:16" x14ac:dyDescent="0.3">
      <c r="P2548" s="83"/>
    </row>
    <row r="2549" spans="16:16" x14ac:dyDescent="0.3">
      <c r="P2549" s="83"/>
    </row>
    <row r="2550" spans="16:16" x14ac:dyDescent="0.3">
      <c r="P2550" s="83"/>
    </row>
    <row r="2551" spans="16:16" x14ac:dyDescent="0.3">
      <c r="P2551" s="83"/>
    </row>
    <row r="2552" spans="16:16" x14ac:dyDescent="0.3">
      <c r="P2552" s="83"/>
    </row>
    <row r="2553" spans="16:16" x14ac:dyDescent="0.3">
      <c r="P2553" s="83"/>
    </row>
    <row r="2554" spans="16:16" x14ac:dyDescent="0.3">
      <c r="P2554" s="83"/>
    </row>
    <row r="2555" spans="16:16" x14ac:dyDescent="0.3">
      <c r="P2555" s="83"/>
    </row>
    <row r="2556" spans="16:16" x14ac:dyDescent="0.3">
      <c r="P2556" s="83"/>
    </row>
    <row r="2557" spans="16:16" x14ac:dyDescent="0.3">
      <c r="P2557" s="83"/>
    </row>
    <row r="2558" spans="16:16" x14ac:dyDescent="0.3">
      <c r="P2558" s="83"/>
    </row>
    <row r="2559" spans="16:16" x14ac:dyDescent="0.3">
      <c r="P2559" s="83"/>
    </row>
    <row r="2560" spans="16:16" x14ac:dyDescent="0.3">
      <c r="P2560" s="83"/>
    </row>
    <row r="2561" spans="16:16" x14ac:dyDescent="0.3">
      <c r="P2561" s="83"/>
    </row>
    <row r="2562" spans="16:16" x14ac:dyDescent="0.3">
      <c r="P2562" s="83"/>
    </row>
    <row r="2563" spans="16:16" x14ac:dyDescent="0.3">
      <c r="P2563" s="83"/>
    </row>
    <row r="2564" spans="16:16" x14ac:dyDescent="0.3">
      <c r="P2564" s="83"/>
    </row>
    <row r="2565" spans="16:16" x14ac:dyDescent="0.3">
      <c r="P2565" s="83"/>
    </row>
    <row r="2566" spans="16:16" x14ac:dyDescent="0.3">
      <c r="P2566" s="83"/>
    </row>
    <row r="2567" spans="16:16" x14ac:dyDescent="0.3">
      <c r="P2567" s="83"/>
    </row>
    <row r="2568" spans="16:16" x14ac:dyDescent="0.3">
      <c r="P2568" s="83"/>
    </row>
    <row r="2569" spans="16:16" x14ac:dyDescent="0.3">
      <c r="P2569" s="83"/>
    </row>
    <row r="2570" spans="16:16" x14ac:dyDescent="0.3">
      <c r="P2570" s="83"/>
    </row>
    <row r="2571" spans="16:16" x14ac:dyDescent="0.3">
      <c r="P2571" s="83"/>
    </row>
    <row r="2572" spans="16:16" x14ac:dyDescent="0.3">
      <c r="P2572" s="83"/>
    </row>
    <row r="2573" spans="16:16" x14ac:dyDescent="0.3">
      <c r="P2573" s="83"/>
    </row>
    <row r="2574" spans="16:16" x14ac:dyDescent="0.3">
      <c r="P2574" s="83"/>
    </row>
    <row r="2575" spans="16:16" x14ac:dyDescent="0.3">
      <c r="P2575" s="83"/>
    </row>
    <row r="2576" spans="16:16" x14ac:dyDescent="0.3">
      <c r="P2576" s="83"/>
    </row>
    <row r="2577" spans="16:16" x14ac:dyDescent="0.3">
      <c r="P2577" s="83"/>
    </row>
    <row r="2578" spans="16:16" x14ac:dyDescent="0.3">
      <c r="P2578" s="83"/>
    </row>
    <row r="2579" spans="16:16" x14ac:dyDescent="0.3">
      <c r="P2579" s="83"/>
    </row>
    <row r="2580" spans="16:16" x14ac:dyDescent="0.3">
      <c r="P2580" s="83"/>
    </row>
    <row r="2581" spans="16:16" x14ac:dyDescent="0.3">
      <c r="P2581" s="83"/>
    </row>
    <row r="2582" spans="16:16" x14ac:dyDescent="0.3">
      <c r="P2582" s="83"/>
    </row>
    <row r="2583" spans="16:16" x14ac:dyDescent="0.3">
      <c r="P2583" s="83"/>
    </row>
    <row r="2584" spans="16:16" x14ac:dyDescent="0.3">
      <c r="P2584" s="83"/>
    </row>
    <row r="2585" spans="16:16" x14ac:dyDescent="0.3">
      <c r="P2585" s="83"/>
    </row>
    <row r="2586" spans="16:16" x14ac:dyDescent="0.3">
      <c r="P2586" s="83"/>
    </row>
    <row r="2587" spans="16:16" x14ac:dyDescent="0.3">
      <c r="P2587" s="83"/>
    </row>
    <row r="2588" spans="16:16" x14ac:dyDescent="0.3">
      <c r="P2588" s="83"/>
    </row>
    <row r="2589" spans="16:16" x14ac:dyDescent="0.3">
      <c r="P2589" s="83"/>
    </row>
    <row r="2590" spans="16:16" x14ac:dyDescent="0.3">
      <c r="P2590" s="83"/>
    </row>
    <row r="2591" spans="16:16" x14ac:dyDescent="0.3">
      <c r="P2591" s="83"/>
    </row>
    <row r="2592" spans="16:16" x14ac:dyDescent="0.3">
      <c r="P2592" s="83"/>
    </row>
    <row r="2593" spans="16:16" x14ac:dyDescent="0.3">
      <c r="P2593" s="83"/>
    </row>
    <row r="2594" spans="16:16" x14ac:dyDescent="0.3">
      <c r="P2594" s="83"/>
    </row>
    <row r="2595" spans="16:16" x14ac:dyDescent="0.3">
      <c r="P2595" s="83"/>
    </row>
    <row r="2596" spans="16:16" x14ac:dyDescent="0.3">
      <c r="P2596" s="83"/>
    </row>
    <row r="2597" spans="16:16" x14ac:dyDescent="0.3">
      <c r="P2597" s="83"/>
    </row>
    <row r="2598" spans="16:16" x14ac:dyDescent="0.3">
      <c r="P2598" s="83"/>
    </row>
    <row r="2599" spans="16:16" x14ac:dyDescent="0.3">
      <c r="P2599" s="83"/>
    </row>
    <row r="2600" spans="16:16" x14ac:dyDescent="0.3">
      <c r="P2600" s="83"/>
    </row>
    <row r="2601" spans="16:16" x14ac:dyDescent="0.3">
      <c r="P2601" s="83"/>
    </row>
    <row r="2602" spans="16:16" x14ac:dyDescent="0.3">
      <c r="P2602" s="83"/>
    </row>
    <row r="2603" spans="16:16" x14ac:dyDescent="0.3">
      <c r="P2603" s="83"/>
    </row>
    <row r="2604" spans="16:16" x14ac:dyDescent="0.3">
      <c r="P2604" s="83"/>
    </row>
    <row r="2605" spans="16:16" x14ac:dyDescent="0.3">
      <c r="P2605" s="83"/>
    </row>
    <row r="2606" spans="16:16" x14ac:dyDescent="0.3">
      <c r="P2606" s="83"/>
    </row>
    <row r="2607" spans="16:16" x14ac:dyDescent="0.3">
      <c r="P2607" s="83"/>
    </row>
    <row r="2608" spans="16:16" x14ac:dyDescent="0.3">
      <c r="P2608" s="83"/>
    </row>
    <row r="2609" spans="16:16" x14ac:dyDescent="0.3">
      <c r="P2609" s="83"/>
    </row>
    <row r="2610" spans="16:16" x14ac:dyDescent="0.3">
      <c r="P2610" s="83"/>
    </row>
    <row r="2611" spans="16:16" x14ac:dyDescent="0.3">
      <c r="P2611" s="83"/>
    </row>
    <row r="2612" spans="16:16" x14ac:dyDescent="0.3">
      <c r="P2612" s="83"/>
    </row>
    <row r="2613" spans="16:16" x14ac:dyDescent="0.3">
      <c r="P2613" s="83"/>
    </row>
    <row r="2614" spans="16:16" x14ac:dyDescent="0.3">
      <c r="P2614" s="83"/>
    </row>
    <row r="2615" spans="16:16" x14ac:dyDescent="0.3">
      <c r="P2615" s="83"/>
    </row>
    <row r="2616" spans="16:16" x14ac:dyDescent="0.3">
      <c r="P2616" s="83"/>
    </row>
    <row r="2617" spans="16:16" x14ac:dyDescent="0.3">
      <c r="P2617" s="83"/>
    </row>
    <row r="2618" spans="16:16" x14ac:dyDescent="0.3">
      <c r="P2618" s="83"/>
    </row>
    <row r="2619" spans="16:16" x14ac:dyDescent="0.3">
      <c r="P2619" s="83"/>
    </row>
    <row r="2620" spans="16:16" x14ac:dyDescent="0.3">
      <c r="P2620" s="83"/>
    </row>
    <row r="2621" spans="16:16" x14ac:dyDescent="0.3">
      <c r="P2621" s="83"/>
    </row>
    <row r="2622" spans="16:16" x14ac:dyDescent="0.3">
      <c r="P2622" s="83"/>
    </row>
    <row r="2623" spans="16:16" x14ac:dyDescent="0.3">
      <c r="P2623" s="83"/>
    </row>
    <row r="2624" spans="16:16" x14ac:dyDescent="0.3">
      <c r="P2624" s="83"/>
    </row>
    <row r="2625" spans="16:16" x14ac:dyDescent="0.3">
      <c r="P2625" s="83"/>
    </row>
    <row r="2626" spans="16:16" x14ac:dyDescent="0.3">
      <c r="P2626" s="83"/>
    </row>
    <row r="2627" spans="16:16" x14ac:dyDescent="0.3">
      <c r="P2627" s="83"/>
    </row>
    <row r="2628" spans="16:16" x14ac:dyDescent="0.3">
      <c r="P2628" s="83"/>
    </row>
    <row r="2629" spans="16:16" x14ac:dyDescent="0.3">
      <c r="P2629" s="83"/>
    </row>
    <row r="2630" spans="16:16" x14ac:dyDescent="0.3">
      <c r="P2630" s="83"/>
    </row>
    <row r="2631" spans="16:16" x14ac:dyDescent="0.3">
      <c r="P2631" s="83"/>
    </row>
    <row r="2632" spans="16:16" x14ac:dyDescent="0.3">
      <c r="P2632" s="83"/>
    </row>
    <row r="2633" spans="16:16" x14ac:dyDescent="0.3">
      <c r="P2633" s="83"/>
    </row>
    <row r="2634" spans="16:16" x14ac:dyDescent="0.3">
      <c r="P2634" s="83"/>
    </row>
    <row r="2635" spans="16:16" x14ac:dyDescent="0.3">
      <c r="P2635" s="83"/>
    </row>
    <row r="2636" spans="16:16" x14ac:dyDescent="0.3">
      <c r="P2636" s="83"/>
    </row>
    <row r="2637" spans="16:16" x14ac:dyDescent="0.3">
      <c r="P2637" s="83"/>
    </row>
    <row r="2638" spans="16:16" x14ac:dyDescent="0.3">
      <c r="P2638" s="83"/>
    </row>
    <row r="2639" spans="16:16" x14ac:dyDescent="0.3">
      <c r="P2639" s="83"/>
    </row>
    <row r="2640" spans="16:16" x14ac:dyDescent="0.3">
      <c r="P2640" s="83"/>
    </row>
    <row r="2641" spans="16:16" x14ac:dyDescent="0.3">
      <c r="P2641" s="83"/>
    </row>
    <row r="2642" spans="16:16" x14ac:dyDescent="0.3">
      <c r="P2642" s="83"/>
    </row>
    <row r="2643" spans="16:16" x14ac:dyDescent="0.3">
      <c r="P2643" s="83"/>
    </row>
    <row r="2644" spans="16:16" x14ac:dyDescent="0.3">
      <c r="P2644" s="83"/>
    </row>
    <row r="2645" spans="16:16" x14ac:dyDescent="0.3">
      <c r="P2645" s="83"/>
    </row>
    <row r="2646" spans="16:16" x14ac:dyDescent="0.3">
      <c r="P2646" s="83"/>
    </row>
    <row r="2647" spans="16:16" x14ac:dyDescent="0.3">
      <c r="P2647" s="83"/>
    </row>
    <row r="2648" spans="16:16" x14ac:dyDescent="0.3">
      <c r="P2648" s="83"/>
    </row>
    <row r="2649" spans="16:16" x14ac:dyDescent="0.3">
      <c r="P2649" s="83"/>
    </row>
    <row r="2650" spans="16:16" x14ac:dyDescent="0.3">
      <c r="P2650" s="83"/>
    </row>
    <row r="2651" spans="16:16" x14ac:dyDescent="0.3">
      <c r="P2651" s="83"/>
    </row>
    <row r="2652" spans="16:16" x14ac:dyDescent="0.3">
      <c r="P2652" s="83"/>
    </row>
    <row r="2653" spans="16:16" x14ac:dyDescent="0.3">
      <c r="P2653" s="83"/>
    </row>
    <row r="2654" spans="16:16" x14ac:dyDescent="0.3">
      <c r="P2654" s="83"/>
    </row>
    <row r="2655" spans="16:16" x14ac:dyDescent="0.3">
      <c r="P2655" s="83"/>
    </row>
    <row r="2656" spans="16:16" x14ac:dyDescent="0.3">
      <c r="P2656" s="83"/>
    </row>
    <row r="2657" spans="16:16" x14ac:dyDescent="0.3">
      <c r="P2657" s="83"/>
    </row>
    <row r="2658" spans="16:16" x14ac:dyDescent="0.3">
      <c r="P2658" s="83"/>
    </row>
    <row r="2659" spans="16:16" x14ac:dyDescent="0.3">
      <c r="P2659" s="83"/>
    </row>
    <row r="2660" spans="16:16" x14ac:dyDescent="0.3">
      <c r="P2660" s="83"/>
    </row>
    <row r="2661" spans="16:16" x14ac:dyDescent="0.3">
      <c r="P2661" s="83"/>
    </row>
    <row r="2662" spans="16:16" x14ac:dyDescent="0.3">
      <c r="P2662" s="83"/>
    </row>
    <row r="2663" spans="16:16" x14ac:dyDescent="0.3">
      <c r="P2663" s="83"/>
    </row>
    <row r="2664" spans="16:16" x14ac:dyDescent="0.3">
      <c r="P2664" s="83"/>
    </row>
    <row r="2665" spans="16:16" x14ac:dyDescent="0.3">
      <c r="P2665" s="83"/>
    </row>
    <row r="2666" spans="16:16" x14ac:dyDescent="0.3">
      <c r="P2666" s="83"/>
    </row>
    <row r="2667" spans="16:16" x14ac:dyDescent="0.3">
      <c r="P2667" s="83"/>
    </row>
    <row r="2668" spans="16:16" x14ac:dyDescent="0.3">
      <c r="P2668" s="83"/>
    </row>
    <row r="2669" spans="16:16" x14ac:dyDescent="0.3">
      <c r="P2669" s="83"/>
    </row>
    <row r="2670" spans="16:16" x14ac:dyDescent="0.3">
      <c r="P2670" s="83"/>
    </row>
    <row r="2671" spans="16:16" x14ac:dyDescent="0.3">
      <c r="P2671" s="83"/>
    </row>
    <row r="2672" spans="16:16" x14ac:dyDescent="0.3">
      <c r="P2672" s="83"/>
    </row>
    <row r="2673" spans="16:16" x14ac:dyDescent="0.3">
      <c r="P2673" s="83"/>
    </row>
    <row r="2674" spans="16:16" x14ac:dyDescent="0.3">
      <c r="P2674" s="83"/>
    </row>
    <row r="2675" spans="16:16" x14ac:dyDescent="0.3">
      <c r="P2675" s="83"/>
    </row>
    <row r="2676" spans="16:16" x14ac:dyDescent="0.3">
      <c r="P2676" s="83"/>
    </row>
    <row r="2677" spans="16:16" x14ac:dyDescent="0.3">
      <c r="P2677" s="83"/>
    </row>
    <row r="2678" spans="16:16" x14ac:dyDescent="0.3">
      <c r="P2678" s="83"/>
    </row>
    <row r="2679" spans="16:16" x14ac:dyDescent="0.3">
      <c r="P2679" s="83"/>
    </row>
    <row r="2680" spans="16:16" x14ac:dyDescent="0.3">
      <c r="P2680" s="83"/>
    </row>
    <row r="2681" spans="16:16" x14ac:dyDescent="0.3">
      <c r="P2681" s="83"/>
    </row>
    <row r="2682" spans="16:16" x14ac:dyDescent="0.3">
      <c r="P2682" s="83"/>
    </row>
    <row r="2683" spans="16:16" x14ac:dyDescent="0.3">
      <c r="P2683" s="83"/>
    </row>
    <row r="2684" spans="16:16" x14ac:dyDescent="0.3">
      <c r="P2684" s="83"/>
    </row>
    <row r="2685" spans="16:16" x14ac:dyDescent="0.3">
      <c r="P2685" s="83"/>
    </row>
    <row r="2686" spans="16:16" x14ac:dyDescent="0.3">
      <c r="P2686" s="83"/>
    </row>
    <row r="2687" spans="16:16" x14ac:dyDescent="0.3">
      <c r="P2687" s="83"/>
    </row>
    <row r="2688" spans="16:16" x14ac:dyDescent="0.3">
      <c r="P2688" s="83"/>
    </row>
    <row r="2689" spans="16:16" x14ac:dyDescent="0.3">
      <c r="P2689" s="83"/>
    </row>
    <row r="2690" spans="16:16" x14ac:dyDescent="0.3">
      <c r="P2690" s="83"/>
    </row>
    <row r="2691" spans="16:16" x14ac:dyDescent="0.3">
      <c r="P2691" s="83"/>
    </row>
    <row r="2692" spans="16:16" x14ac:dyDescent="0.3">
      <c r="P2692" s="83"/>
    </row>
    <row r="2693" spans="16:16" x14ac:dyDescent="0.3">
      <c r="P2693" s="83"/>
    </row>
    <row r="2694" spans="16:16" x14ac:dyDescent="0.3">
      <c r="P2694" s="83"/>
    </row>
    <row r="2695" spans="16:16" x14ac:dyDescent="0.3">
      <c r="P2695" s="83"/>
    </row>
    <row r="2696" spans="16:16" x14ac:dyDescent="0.3">
      <c r="P2696" s="83"/>
    </row>
    <row r="2697" spans="16:16" x14ac:dyDescent="0.3">
      <c r="P2697" s="83"/>
    </row>
    <row r="2698" spans="16:16" x14ac:dyDescent="0.3">
      <c r="P2698" s="83"/>
    </row>
    <row r="2699" spans="16:16" x14ac:dyDescent="0.3">
      <c r="P2699" s="83"/>
    </row>
    <row r="2700" spans="16:16" x14ac:dyDescent="0.3">
      <c r="P2700" s="83"/>
    </row>
    <row r="2701" spans="16:16" x14ac:dyDescent="0.3">
      <c r="P2701" s="83"/>
    </row>
    <row r="2702" spans="16:16" x14ac:dyDescent="0.3">
      <c r="P2702" s="83"/>
    </row>
    <row r="2703" spans="16:16" x14ac:dyDescent="0.3">
      <c r="P2703" s="83"/>
    </row>
    <row r="2704" spans="16:16" x14ac:dyDescent="0.3">
      <c r="P2704" s="83"/>
    </row>
    <row r="2705" spans="16:16" x14ac:dyDescent="0.3">
      <c r="P2705" s="83"/>
    </row>
    <row r="2706" spans="16:16" x14ac:dyDescent="0.3">
      <c r="P2706" s="83"/>
    </row>
    <row r="2707" spans="16:16" x14ac:dyDescent="0.3">
      <c r="P2707" s="83"/>
    </row>
    <row r="2708" spans="16:16" x14ac:dyDescent="0.3">
      <c r="P2708" s="83"/>
    </row>
    <row r="2709" spans="16:16" x14ac:dyDescent="0.3">
      <c r="P2709" s="83"/>
    </row>
    <row r="2710" spans="16:16" x14ac:dyDescent="0.3">
      <c r="P2710" s="83"/>
    </row>
    <row r="2711" spans="16:16" x14ac:dyDescent="0.3">
      <c r="P2711" s="83"/>
    </row>
    <row r="2712" spans="16:16" x14ac:dyDescent="0.3">
      <c r="P2712" s="83"/>
    </row>
    <row r="2713" spans="16:16" x14ac:dyDescent="0.3">
      <c r="P2713" s="83"/>
    </row>
    <row r="2714" spans="16:16" x14ac:dyDescent="0.3">
      <c r="P2714" s="83"/>
    </row>
    <row r="2715" spans="16:16" x14ac:dyDescent="0.3">
      <c r="P2715" s="83"/>
    </row>
    <row r="2716" spans="16:16" x14ac:dyDescent="0.3">
      <c r="P2716" s="83"/>
    </row>
    <row r="2717" spans="16:16" x14ac:dyDescent="0.3">
      <c r="P2717" s="83"/>
    </row>
    <row r="2718" spans="16:16" x14ac:dyDescent="0.3">
      <c r="P2718" s="83"/>
    </row>
    <row r="2719" spans="16:16" x14ac:dyDescent="0.3">
      <c r="P2719" s="83"/>
    </row>
    <row r="2720" spans="16:16" x14ac:dyDescent="0.3">
      <c r="P2720" s="83"/>
    </row>
    <row r="2721" spans="16:16" x14ac:dyDescent="0.3">
      <c r="P2721" s="83"/>
    </row>
    <row r="2722" spans="16:16" x14ac:dyDescent="0.3">
      <c r="P2722" s="83"/>
    </row>
    <row r="2723" spans="16:16" x14ac:dyDescent="0.3">
      <c r="P2723" s="83"/>
    </row>
    <row r="2724" spans="16:16" x14ac:dyDescent="0.3">
      <c r="P2724" s="83"/>
    </row>
    <row r="2725" spans="16:16" x14ac:dyDescent="0.3">
      <c r="P2725" s="83"/>
    </row>
    <row r="2726" spans="16:16" x14ac:dyDescent="0.3">
      <c r="P2726" s="83"/>
    </row>
    <row r="2727" spans="16:16" x14ac:dyDescent="0.3">
      <c r="P2727" s="83"/>
    </row>
    <row r="2728" spans="16:16" x14ac:dyDescent="0.3">
      <c r="P2728" s="83"/>
    </row>
    <row r="2729" spans="16:16" x14ac:dyDescent="0.3">
      <c r="P2729" s="83"/>
    </row>
    <row r="2730" spans="16:16" x14ac:dyDescent="0.3">
      <c r="P2730" s="83"/>
    </row>
    <row r="2731" spans="16:16" x14ac:dyDescent="0.3">
      <c r="P2731" s="83"/>
    </row>
    <row r="2732" spans="16:16" x14ac:dyDescent="0.3">
      <c r="P2732" s="83"/>
    </row>
    <row r="2733" spans="16:16" x14ac:dyDescent="0.3">
      <c r="P2733" s="83"/>
    </row>
    <row r="2734" spans="16:16" x14ac:dyDescent="0.3">
      <c r="P2734" s="83"/>
    </row>
    <row r="2735" spans="16:16" x14ac:dyDescent="0.3">
      <c r="P2735" s="83"/>
    </row>
    <row r="2736" spans="16:16" x14ac:dyDescent="0.3">
      <c r="P2736" s="83"/>
    </row>
    <row r="2737" spans="16:16" x14ac:dyDescent="0.3">
      <c r="P2737" s="83"/>
    </row>
    <row r="2738" spans="16:16" x14ac:dyDescent="0.3">
      <c r="P2738" s="83"/>
    </row>
    <row r="2739" spans="16:16" x14ac:dyDescent="0.3">
      <c r="P2739" s="83"/>
    </row>
    <row r="2740" spans="16:16" x14ac:dyDescent="0.3">
      <c r="P2740" s="83"/>
    </row>
    <row r="2741" spans="16:16" x14ac:dyDescent="0.3">
      <c r="P2741" s="83"/>
    </row>
    <row r="2742" spans="16:16" x14ac:dyDescent="0.3">
      <c r="P2742" s="83"/>
    </row>
    <row r="2743" spans="16:16" x14ac:dyDescent="0.3">
      <c r="P2743" s="83"/>
    </row>
    <row r="2744" spans="16:16" x14ac:dyDescent="0.3">
      <c r="P2744" s="83"/>
    </row>
    <row r="2745" spans="16:16" x14ac:dyDescent="0.3">
      <c r="P2745" s="83"/>
    </row>
    <row r="2746" spans="16:16" x14ac:dyDescent="0.3">
      <c r="P2746" s="83"/>
    </row>
    <row r="2747" spans="16:16" x14ac:dyDescent="0.3">
      <c r="P2747" s="83"/>
    </row>
    <row r="2748" spans="16:16" x14ac:dyDescent="0.3">
      <c r="P2748" s="83"/>
    </row>
    <row r="2749" spans="16:16" x14ac:dyDescent="0.3">
      <c r="P2749" s="83"/>
    </row>
    <row r="2750" spans="16:16" x14ac:dyDescent="0.3">
      <c r="P2750" s="83"/>
    </row>
    <row r="2751" spans="16:16" x14ac:dyDescent="0.3">
      <c r="P2751" s="83"/>
    </row>
    <row r="2752" spans="16:16" x14ac:dyDescent="0.3">
      <c r="P2752" s="83"/>
    </row>
    <row r="2753" spans="16:16" x14ac:dyDescent="0.3">
      <c r="P2753" s="83"/>
    </row>
    <row r="2754" spans="16:16" x14ac:dyDescent="0.3">
      <c r="P2754" s="83"/>
    </row>
    <row r="2755" spans="16:16" x14ac:dyDescent="0.3">
      <c r="P2755" s="83"/>
    </row>
    <row r="2756" spans="16:16" x14ac:dyDescent="0.3">
      <c r="P2756" s="83"/>
    </row>
    <row r="2757" spans="16:16" x14ac:dyDescent="0.3">
      <c r="P2757" s="83"/>
    </row>
    <row r="2758" spans="16:16" x14ac:dyDescent="0.3">
      <c r="P2758" s="83"/>
    </row>
    <row r="2759" spans="16:16" x14ac:dyDescent="0.3">
      <c r="P2759" s="83"/>
    </row>
    <row r="2760" spans="16:16" x14ac:dyDescent="0.3">
      <c r="P2760" s="83"/>
    </row>
    <row r="2761" spans="16:16" x14ac:dyDescent="0.3">
      <c r="P2761" s="83"/>
    </row>
    <row r="2762" spans="16:16" x14ac:dyDescent="0.3">
      <c r="P2762" s="83"/>
    </row>
    <row r="2763" spans="16:16" x14ac:dyDescent="0.3">
      <c r="P2763" s="83"/>
    </row>
    <row r="2764" spans="16:16" x14ac:dyDescent="0.3">
      <c r="P2764" s="83"/>
    </row>
    <row r="2765" spans="16:16" x14ac:dyDescent="0.3">
      <c r="P2765" s="83"/>
    </row>
    <row r="2766" spans="16:16" x14ac:dyDescent="0.3">
      <c r="P2766" s="83"/>
    </row>
    <row r="2767" spans="16:16" x14ac:dyDescent="0.3">
      <c r="P2767" s="83"/>
    </row>
    <row r="2768" spans="16:16" x14ac:dyDescent="0.3">
      <c r="P2768" s="83"/>
    </row>
    <row r="2769" spans="16:16" x14ac:dyDescent="0.3">
      <c r="P2769" s="83"/>
    </row>
    <row r="2770" spans="16:16" x14ac:dyDescent="0.3">
      <c r="P2770" s="83"/>
    </row>
    <row r="2771" spans="16:16" x14ac:dyDescent="0.3">
      <c r="P2771" s="83"/>
    </row>
    <row r="2772" spans="16:16" x14ac:dyDescent="0.3">
      <c r="P2772" s="83"/>
    </row>
    <row r="2773" spans="16:16" x14ac:dyDescent="0.3">
      <c r="P2773" s="83"/>
    </row>
    <row r="2774" spans="16:16" x14ac:dyDescent="0.3">
      <c r="P2774" s="83"/>
    </row>
    <row r="2775" spans="16:16" x14ac:dyDescent="0.3">
      <c r="P2775" s="83"/>
    </row>
    <row r="2776" spans="16:16" x14ac:dyDescent="0.3">
      <c r="P2776" s="83"/>
    </row>
    <row r="2777" spans="16:16" x14ac:dyDescent="0.3">
      <c r="P2777" s="83"/>
    </row>
    <row r="2778" spans="16:16" x14ac:dyDescent="0.3">
      <c r="P2778" s="83"/>
    </row>
    <row r="2779" spans="16:16" x14ac:dyDescent="0.3">
      <c r="P2779" s="83"/>
    </row>
    <row r="2780" spans="16:16" x14ac:dyDescent="0.3">
      <c r="P2780" s="83"/>
    </row>
    <row r="2781" spans="16:16" x14ac:dyDescent="0.3">
      <c r="P2781" s="83"/>
    </row>
    <row r="2782" spans="16:16" x14ac:dyDescent="0.3">
      <c r="P2782" s="83"/>
    </row>
    <row r="2783" spans="16:16" x14ac:dyDescent="0.3">
      <c r="P2783" s="83"/>
    </row>
    <row r="2784" spans="16:16" x14ac:dyDescent="0.3">
      <c r="P2784" s="83"/>
    </row>
    <row r="2785" spans="16:16" x14ac:dyDescent="0.3">
      <c r="P2785" s="83"/>
    </row>
    <row r="2786" spans="16:16" x14ac:dyDescent="0.3">
      <c r="P2786" s="83"/>
    </row>
    <row r="2787" spans="16:16" x14ac:dyDescent="0.3">
      <c r="P2787" s="83"/>
    </row>
    <row r="2788" spans="16:16" x14ac:dyDescent="0.3">
      <c r="P2788" s="83"/>
    </row>
    <row r="2789" spans="16:16" x14ac:dyDescent="0.3">
      <c r="P2789" s="83"/>
    </row>
    <row r="2790" spans="16:16" x14ac:dyDescent="0.3">
      <c r="P2790" s="83"/>
    </row>
    <row r="2791" spans="16:16" x14ac:dyDescent="0.3">
      <c r="P2791" s="83"/>
    </row>
    <row r="2792" spans="16:16" x14ac:dyDescent="0.3">
      <c r="P2792" s="83"/>
    </row>
    <row r="2793" spans="16:16" x14ac:dyDescent="0.3">
      <c r="P2793" s="83"/>
    </row>
    <row r="2794" spans="16:16" x14ac:dyDescent="0.3">
      <c r="P2794" s="83"/>
    </row>
    <row r="2795" spans="16:16" x14ac:dyDescent="0.3">
      <c r="P2795" s="83"/>
    </row>
    <row r="2796" spans="16:16" x14ac:dyDescent="0.3">
      <c r="P2796" s="83"/>
    </row>
    <row r="2797" spans="16:16" x14ac:dyDescent="0.3">
      <c r="P2797" s="83"/>
    </row>
    <row r="2798" spans="16:16" x14ac:dyDescent="0.3">
      <c r="P2798" s="83"/>
    </row>
    <row r="2799" spans="16:16" x14ac:dyDescent="0.3">
      <c r="P2799" s="83"/>
    </row>
    <row r="2800" spans="16:16" x14ac:dyDescent="0.3">
      <c r="P2800" s="83"/>
    </row>
    <row r="2801" spans="16:16" x14ac:dyDescent="0.3">
      <c r="P2801" s="83"/>
    </row>
    <row r="2802" spans="16:16" x14ac:dyDescent="0.3">
      <c r="P2802" s="83"/>
    </row>
    <row r="2803" spans="16:16" x14ac:dyDescent="0.3">
      <c r="P2803" s="83"/>
    </row>
    <row r="2804" spans="16:16" x14ac:dyDescent="0.3">
      <c r="P2804" s="83"/>
    </row>
    <row r="2805" spans="16:16" x14ac:dyDescent="0.3">
      <c r="P2805" s="83"/>
    </row>
    <row r="2806" spans="16:16" x14ac:dyDescent="0.3">
      <c r="P2806" s="83"/>
    </row>
    <row r="2807" spans="16:16" x14ac:dyDescent="0.3">
      <c r="P2807" s="83"/>
    </row>
    <row r="2808" spans="16:16" x14ac:dyDescent="0.3">
      <c r="P2808" s="83"/>
    </row>
    <row r="2809" spans="16:16" x14ac:dyDescent="0.3">
      <c r="P2809" s="83"/>
    </row>
    <row r="2810" spans="16:16" x14ac:dyDescent="0.3">
      <c r="P2810" s="83"/>
    </row>
    <row r="2811" spans="16:16" x14ac:dyDescent="0.3">
      <c r="P2811" s="83"/>
    </row>
    <row r="2812" spans="16:16" x14ac:dyDescent="0.3">
      <c r="P2812" s="83"/>
    </row>
    <row r="2813" spans="16:16" x14ac:dyDescent="0.3">
      <c r="P2813" s="83"/>
    </row>
    <row r="2814" spans="16:16" x14ac:dyDescent="0.3">
      <c r="P2814" s="83"/>
    </row>
    <row r="2815" spans="16:16" x14ac:dyDescent="0.3">
      <c r="P2815" s="83"/>
    </row>
    <row r="2816" spans="16:16" x14ac:dyDescent="0.3">
      <c r="P2816" s="83"/>
    </row>
    <row r="2817" spans="16:16" x14ac:dyDescent="0.3">
      <c r="P2817" s="83"/>
    </row>
    <row r="2818" spans="16:16" x14ac:dyDescent="0.3">
      <c r="P2818" s="83"/>
    </row>
    <row r="2819" spans="16:16" x14ac:dyDescent="0.3">
      <c r="P2819" s="83"/>
    </row>
    <row r="2820" spans="16:16" x14ac:dyDescent="0.3">
      <c r="P2820" s="83"/>
    </row>
    <row r="2821" spans="16:16" x14ac:dyDescent="0.3">
      <c r="P2821" s="83"/>
    </row>
    <row r="2822" spans="16:16" x14ac:dyDescent="0.3">
      <c r="P2822" s="83"/>
    </row>
    <row r="2823" spans="16:16" x14ac:dyDescent="0.3">
      <c r="P2823" s="83"/>
    </row>
    <row r="2824" spans="16:16" x14ac:dyDescent="0.3">
      <c r="P2824" s="83"/>
    </row>
    <row r="2825" spans="16:16" x14ac:dyDescent="0.3">
      <c r="P2825" s="83"/>
    </row>
    <row r="2826" spans="16:16" x14ac:dyDescent="0.3">
      <c r="P2826" s="83"/>
    </row>
    <row r="2827" spans="16:16" x14ac:dyDescent="0.3">
      <c r="P2827" s="83"/>
    </row>
    <row r="2828" spans="16:16" x14ac:dyDescent="0.3">
      <c r="P2828" s="83"/>
    </row>
    <row r="2829" spans="16:16" x14ac:dyDescent="0.3">
      <c r="P2829" s="83"/>
    </row>
    <row r="2830" spans="16:16" x14ac:dyDescent="0.3">
      <c r="P2830" s="83"/>
    </row>
    <row r="2831" spans="16:16" x14ac:dyDescent="0.3">
      <c r="P2831" s="83"/>
    </row>
    <row r="2832" spans="16:16" x14ac:dyDescent="0.3">
      <c r="P2832" s="83"/>
    </row>
    <row r="2833" spans="16:16" x14ac:dyDescent="0.3">
      <c r="P2833" s="83"/>
    </row>
    <row r="2834" spans="16:16" x14ac:dyDescent="0.3">
      <c r="P2834" s="83"/>
    </row>
    <row r="2835" spans="16:16" x14ac:dyDescent="0.3">
      <c r="P2835" s="83"/>
    </row>
    <row r="2836" spans="16:16" x14ac:dyDescent="0.3">
      <c r="P2836" s="83"/>
    </row>
    <row r="2837" spans="16:16" x14ac:dyDescent="0.3">
      <c r="P2837" s="83"/>
    </row>
    <row r="2838" spans="16:16" x14ac:dyDescent="0.3">
      <c r="P2838" s="83"/>
    </row>
    <row r="2839" spans="16:16" x14ac:dyDescent="0.3">
      <c r="P2839" s="83"/>
    </row>
    <row r="2840" spans="16:16" x14ac:dyDescent="0.3">
      <c r="P2840" s="83"/>
    </row>
    <row r="2841" spans="16:16" x14ac:dyDescent="0.3">
      <c r="P2841" s="83"/>
    </row>
    <row r="2842" spans="16:16" x14ac:dyDescent="0.3">
      <c r="P2842" s="83"/>
    </row>
    <row r="2843" spans="16:16" x14ac:dyDescent="0.3">
      <c r="P2843" s="83"/>
    </row>
    <row r="2844" spans="16:16" x14ac:dyDescent="0.3">
      <c r="P2844" s="83"/>
    </row>
    <row r="2845" spans="16:16" x14ac:dyDescent="0.3">
      <c r="P2845" s="83"/>
    </row>
    <row r="2846" spans="16:16" x14ac:dyDescent="0.3">
      <c r="P2846" s="83"/>
    </row>
    <row r="2847" spans="16:16" x14ac:dyDescent="0.3">
      <c r="P2847" s="83"/>
    </row>
    <row r="2848" spans="16:16" x14ac:dyDescent="0.3">
      <c r="P2848" s="83"/>
    </row>
    <row r="2849" spans="16:16" x14ac:dyDescent="0.3">
      <c r="P2849" s="83"/>
    </row>
    <row r="2850" spans="16:16" x14ac:dyDescent="0.3">
      <c r="P2850" s="83"/>
    </row>
    <row r="2851" spans="16:16" x14ac:dyDescent="0.3">
      <c r="P2851" s="83"/>
    </row>
    <row r="2852" spans="16:16" x14ac:dyDescent="0.3">
      <c r="P2852" s="83"/>
    </row>
    <row r="2853" spans="16:16" x14ac:dyDescent="0.3">
      <c r="P2853" s="83"/>
    </row>
    <row r="2854" spans="16:16" x14ac:dyDescent="0.3">
      <c r="P2854" s="83"/>
    </row>
    <row r="2855" spans="16:16" x14ac:dyDescent="0.3">
      <c r="P2855" s="83"/>
    </row>
    <row r="2856" spans="16:16" x14ac:dyDescent="0.3">
      <c r="P2856" s="83"/>
    </row>
    <row r="2857" spans="16:16" x14ac:dyDescent="0.3">
      <c r="P2857" s="83"/>
    </row>
    <row r="2858" spans="16:16" x14ac:dyDescent="0.3">
      <c r="P2858" s="83"/>
    </row>
    <row r="2859" spans="16:16" x14ac:dyDescent="0.3">
      <c r="P2859" s="83"/>
    </row>
    <row r="2860" spans="16:16" x14ac:dyDescent="0.3">
      <c r="P2860" s="83"/>
    </row>
    <row r="2861" spans="16:16" x14ac:dyDescent="0.3">
      <c r="P2861" s="83"/>
    </row>
    <row r="2862" spans="16:16" x14ac:dyDescent="0.3">
      <c r="P2862" s="83"/>
    </row>
    <row r="2863" spans="16:16" x14ac:dyDescent="0.3">
      <c r="P2863" s="83"/>
    </row>
    <row r="2864" spans="16:16" x14ac:dyDescent="0.3">
      <c r="P2864" s="83"/>
    </row>
    <row r="2865" spans="16:16" x14ac:dyDescent="0.3">
      <c r="P2865" s="83"/>
    </row>
    <row r="2866" spans="16:16" x14ac:dyDescent="0.3">
      <c r="P2866" s="83"/>
    </row>
    <row r="2867" spans="16:16" x14ac:dyDescent="0.3">
      <c r="P2867" s="83"/>
    </row>
    <row r="2868" spans="16:16" x14ac:dyDescent="0.3">
      <c r="P2868" s="83"/>
    </row>
    <row r="2869" spans="16:16" x14ac:dyDescent="0.3">
      <c r="P2869" s="83"/>
    </row>
    <row r="2870" spans="16:16" x14ac:dyDescent="0.3">
      <c r="P2870" s="83"/>
    </row>
    <row r="2871" spans="16:16" x14ac:dyDescent="0.3">
      <c r="P2871" s="83"/>
    </row>
    <row r="2872" spans="16:16" x14ac:dyDescent="0.3">
      <c r="P2872" s="83"/>
    </row>
    <row r="2873" spans="16:16" x14ac:dyDescent="0.3">
      <c r="P2873" s="83"/>
    </row>
    <row r="2874" spans="16:16" x14ac:dyDescent="0.3">
      <c r="P2874" s="83"/>
    </row>
    <row r="2875" spans="16:16" x14ac:dyDescent="0.3">
      <c r="P2875" s="83"/>
    </row>
    <row r="2876" spans="16:16" x14ac:dyDescent="0.3">
      <c r="P2876" s="83"/>
    </row>
    <row r="2877" spans="16:16" x14ac:dyDescent="0.3">
      <c r="P2877" s="83"/>
    </row>
    <row r="2878" spans="16:16" x14ac:dyDescent="0.3">
      <c r="P2878" s="83"/>
    </row>
    <row r="2879" spans="16:16" x14ac:dyDescent="0.3">
      <c r="P2879" s="83"/>
    </row>
    <row r="2880" spans="16:16" x14ac:dyDescent="0.3">
      <c r="P2880" s="83"/>
    </row>
    <row r="2881" spans="16:16" x14ac:dyDescent="0.3">
      <c r="P2881" s="83"/>
    </row>
    <row r="2882" spans="16:16" x14ac:dyDescent="0.3">
      <c r="P2882" s="83"/>
    </row>
    <row r="2883" spans="16:16" x14ac:dyDescent="0.3">
      <c r="P2883" s="83"/>
    </row>
    <row r="2884" spans="16:16" x14ac:dyDescent="0.3">
      <c r="P2884" s="83"/>
    </row>
    <row r="2885" spans="16:16" x14ac:dyDescent="0.3">
      <c r="P2885" s="83"/>
    </row>
    <row r="2886" spans="16:16" x14ac:dyDescent="0.3">
      <c r="P2886" s="83"/>
    </row>
    <row r="2887" spans="16:16" x14ac:dyDescent="0.3">
      <c r="P2887" s="83"/>
    </row>
    <row r="2888" spans="16:16" x14ac:dyDescent="0.3">
      <c r="P2888" s="83"/>
    </row>
    <row r="2889" spans="16:16" x14ac:dyDescent="0.3">
      <c r="P2889" s="83"/>
    </row>
    <row r="2890" spans="16:16" x14ac:dyDescent="0.3">
      <c r="P2890" s="83"/>
    </row>
    <row r="2891" spans="16:16" x14ac:dyDescent="0.3">
      <c r="P2891" s="83"/>
    </row>
    <row r="2892" spans="16:16" x14ac:dyDescent="0.3">
      <c r="P2892" s="83"/>
    </row>
    <row r="2893" spans="16:16" x14ac:dyDescent="0.3">
      <c r="P2893" s="83"/>
    </row>
    <row r="2894" spans="16:16" x14ac:dyDescent="0.3">
      <c r="P2894" s="83"/>
    </row>
    <row r="2895" spans="16:16" x14ac:dyDescent="0.3">
      <c r="P2895" s="83"/>
    </row>
    <row r="2896" spans="16:16" x14ac:dyDescent="0.3">
      <c r="P2896" s="83"/>
    </row>
    <row r="2897" spans="16:16" x14ac:dyDescent="0.3">
      <c r="P2897" s="83"/>
    </row>
    <row r="2898" spans="16:16" x14ac:dyDescent="0.3">
      <c r="P2898" s="83"/>
    </row>
    <row r="2899" spans="16:16" x14ac:dyDescent="0.3">
      <c r="P2899" s="83"/>
    </row>
    <row r="2900" spans="16:16" x14ac:dyDescent="0.3">
      <c r="P2900" s="83"/>
    </row>
    <row r="2901" spans="16:16" x14ac:dyDescent="0.3">
      <c r="P2901" s="83"/>
    </row>
    <row r="2902" spans="16:16" x14ac:dyDescent="0.3">
      <c r="P2902" s="83"/>
    </row>
    <row r="2903" spans="16:16" x14ac:dyDescent="0.3">
      <c r="P2903" s="83"/>
    </row>
    <row r="2904" spans="16:16" x14ac:dyDescent="0.3">
      <c r="P2904" s="83"/>
    </row>
    <row r="2905" spans="16:16" x14ac:dyDescent="0.3">
      <c r="P2905" s="83"/>
    </row>
    <row r="2906" spans="16:16" x14ac:dyDescent="0.3">
      <c r="P2906" s="83"/>
    </row>
    <row r="2907" spans="16:16" x14ac:dyDescent="0.3">
      <c r="P2907" s="83"/>
    </row>
    <row r="2908" spans="16:16" x14ac:dyDescent="0.3">
      <c r="P2908" s="83"/>
    </row>
    <row r="2909" spans="16:16" x14ac:dyDescent="0.3">
      <c r="P2909" s="83"/>
    </row>
    <row r="2910" spans="16:16" x14ac:dyDescent="0.3">
      <c r="P2910" s="83"/>
    </row>
    <row r="2911" spans="16:16" x14ac:dyDescent="0.3">
      <c r="P2911" s="83"/>
    </row>
    <row r="2912" spans="16:16" x14ac:dyDescent="0.3">
      <c r="P2912" s="83"/>
    </row>
    <row r="2913" spans="16:16" x14ac:dyDescent="0.3">
      <c r="P2913" s="83"/>
    </row>
    <row r="2914" spans="16:16" x14ac:dyDescent="0.3">
      <c r="P2914" s="83"/>
    </row>
    <row r="2915" spans="16:16" x14ac:dyDescent="0.3">
      <c r="P2915" s="83"/>
    </row>
    <row r="2916" spans="16:16" x14ac:dyDescent="0.3">
      <c r="P2916" s="83"/>
    </row>
    <row r="2917" spans="16:16" x14ac:dyDescent="0.3">
      <c r="P2917" s="83"/>
    </row>
    <row r="2918" spans="16:16" x14ac:dyDescent="0.3">
      <c r="P2918" s="83"/>
    </row>
    <row r="2919" spans="16:16" x14ac:dyDescent="0.3">
      <c r="P2919" s="83"/>
    </row>
    <row r="2920" spans="16:16" x14ac:dyDescent="0.3">
      <c r="P2920" s="83"/>
    </row>
    <row r="2921" spans="16:16" x14ac:dyDescent="0.3">
      <c r="P2921" s="83"/>
    </row>
    <row r="2922" spans="16:16" x14ac:dyDescent="0.3">
      <c r="P2922" s="83"/>
    </row>
    <row r="2923" spans="16:16" x14ac:dyDescent="0.3">
      <c r="P2923" s="83"/>
    </row>
    <row r="2924" spans="16:16" x14ac:dyDescent="0.3">
      <c r="P2924" s="83"/>
    </row>
    <row r="2925" spans="16:16" x14ac:dyDescent="0.3">
      <c r="P2925" s="83"/>
    </row>
    <row r="2926" spans="16:16" x14ac:dyDescent="0.3">
      <c r="P2926" s="83"/>
    </row>
    <row r="2927" spans="16:16" x14ac:dyDescent="0.3">
      <c r="P2927" s="83"/>
    </row>
    <row r="2928" spans="16:16" x14ac:dyDescent="0.3">
      <c r="P2928" s="83"/>
    </row>
    <row r="2929" spans="16:16" x14ac:dyDescent="0.3">
      <c r="P2929" s="83"/>
    </row>
    <row r="2930" spans="16:16" x14ac:dyDescent="0.3">
      <c r="P2930" s="83"/>
    </row>
    <row r="2931" spans="16:16" x14ac:dyDescent="0.3">
      <c r="P2931" s="83"/>
    </row>
    <row r="2932" spans="16:16" x14ac:dyDescent="0.3">
      <c r="P2932" s="83"/>
    </row>
    <row r="2933" spans="16:16" x14ac:dyDescent="0.3">
      <c r="P2933" s="83"/>
    </row>
    <row r="2934" spans="16:16" x14ac:dyDescent="0.3">
      <c r="P2934" s="83"/>
    </row>
    <row r="2935" spans="16:16" x14ac:dyDescent="0.3">
      <c r="P2935" s="83"/>
    </row>
    <row r="2936" spans="16:16" x14ac:dyDescent="0.3">
      <c r="P2936" s="83"/>
    </row>
    <row r="2937" spans="16:16" x14ac:dyDescent="0.3">
      <c r="P2937" s="83"/>
    </row>
    <row r="2938" spans="16:16" x14ac:dyDescent="0.3">
      <c r="P2938" s="83"/>
    </row>
    <row r="2939" spans="16:16" x14ac:dyDescent="0.3">
      <c r="P2939" s="83"/>
    </row>
    <row r="2940" spans="16:16" x14ac:dyDescent="0.3">
      <c r="P2940" s="83"/>
    </row>
    <row r="2941" spans="16:16" x14ac:dyDescent="0.3">
      <c r="P2941" s="83"/>
    </row>
    <row r="2942" spans="16:16" x14ac:dyDescent="0.3">
      <c r="P2942" s="83"/>
    </row>
    <row r="2943" spans="16:16" x14ac:dyDescent="0.3">
      <c r="P2943" s="83"/>
    </row>
    <row r="2944" spans="16:16" x14ac:dyDescent="0.3">
      <c r="P2944" s="83"/>
    </row>
    <row r="2945" spans="16:16" x14ac:dyDescent="0.3">
      <c r="P2945" s="83"/>
    </row>
    <row r="2946" spans="16:16" x14ac:dyDescent="0.3">
      <c r="P2946" s="83"/>
    </row>
    <row r="2947" spans="16:16" x14ac:dyDescent="0.3">
      <c r="P2947" s="83"/>
    </row>
    <row r="2948" spans="16:16" x14ac:dyDescent="0.3">
      <c r="P2948" s="83"/>
    </row>
    <row r="2949" spans="16:16" x14ac:dyDescent="0.3">
      <c r="P2949" s="83"/>
    </row>
    <row r="2950" spans="16:16" x14ac:dyDescent="0.3">
      <c r="P2950" s="83"/>
    </row>
    <row r="2951" spans="16:16" x14ac:dyDescent="0.3">
      <c r="P2951" s="83"/>
    </row>
    <row r="2952" spans="16:16" x14ac:dyDescent="0.3">
      <c r="P2952" s="83"/>
    </row>
    <row r="2953" spans="16:16" x14ac:dyDescent="0.3">
      <c r="P2953" s="83"/>
    </row>
    <row r="2954" spans="16:16" x14ac:dyDescent="0.3">
      <c r="P2954" s="83"/>
    </row>
    <row r="2955" spans="16:16" x14ac:dyDescent="0.3">
      <c r="P2955" s="83"/>
    </row>
    <row r="2956" spans="16:16" x14ac:dyDescent="0.3">
      <c r="P2956" s="83"/>
    </row>
    <row r="2957" spans="16:16" x14ac:dyDescent="0.3">
      <c r="P2957" s="83"/>
    </row>
    <row r="2958" spans="16:16" x14ac:dyDescent="0.3">
      <c r="P2958" s="83"/>
    </row>
    <row r="2959" spans="16:16" x14ac:dyDescent="0.3">
      <c r="P2959" s="83"/>
    </row>
    <row r="2960" spans="16:16" x14ac:dyDescent="0.3">
      <c r="P2960" s="83"/>
    </row>
    <row r="2961" spans="16:16" x14ac:dyDescent="0.3">
      <c r="P2961" s="83"/>
    </row>
    <row r="2962" spans="16:16" x14ac:dyDescent="0.3">
      <c r="P2962" s="83"/>
    </row>
    <row r="2963" spans="16:16" x14ac:dyDescent="0.3">
      <c r="P2963" s="83"/>
    </row>
    <row r="2964" spans="16:16" x14ac:dyDescent="0.3">
      <c r="P2964" s="83"/>
    </row>
    <row r="2965" spans="16:16" x14ac:dyDescent="0.3">
      <c r="P2965" s="83"/>
    </row>
    <row r="2966" spans="16:16" x14ac:dyDescent="0.3">
      <c r="P2966" s="83"/>
    </row>
    <row r="2967" spans="16:16" x14ac:dyDescent="0.3">
      <c r="P2967" s="83"/>
    </row>
    <row r="2968" spans="16:16" x14ac:dyDescent="0.3">
      <c r="P2968" s="83"/>
    </row>
    <row r="2969" spans="16:16" x14ac:dyDescent="0.3">
      <c r="P2969" s="83"/>
    </row>
    <row r="2970" spans="16:16" x14ac:dyDescent="0.3">
      <c r="P2970" s="83"/>
    </row>
    <row r="2971" spans="16:16" x14ac:dyDescent="0.3">
      <c r="P2971" s="83"/>
    </row>
    <row r="2972" spans="16:16" x14ac:dyDescent="0.3">
      <c r="P2972" s="83"/>
    </row>
    <row r="2973" spans="16:16" x14ac:dyDescent="0.3">
      <c r="P2973" s="83"/>
    </row>
    <row r="2974" spans="16:16" x14ac:dyDescent="0.3">
      <c r="P2974" s="83"/>
    </row>
    <row r="2975" spans="16:16" x14ac:dyDescent="0.3">
      <c r="P2975" s="83"/>
    </row>
    <row r="2976" spans="16:16" x14ac:dyDescent="0.3">
      <c r="P2976" s="83"/>
    </row>
    <row r="2977" spans="16:16" x14ac:dyDescent="0.3">
      <c r="P2977" s="83"/>
    </row>
    <row r="2978" spans="16:16" x14ac:dyDescent="0.3">
      <c r="P2978" s="83"/>
    </row>
    <row r="2979" spans="16:16" x14ac:dyDescent="0.3">
      <c r="P2979" s="83"/>
    </row>
    <row r="2980" spans="16:16" x14ac:dyDescent="0.3">
      <c r="P2980" s="83"/>
    </row>
    <row r="2981" spans="16:16" x14ac:dyDescent="0.3">
      <c r="P2981" s="83"/>
    </row>
    <row r="2982" spans="16:16" x14ac:dyDescent="0.3">
      <c r="P2982" s="83"/>
    </row>
    <row r="2983" spans="16:16" x14ac:dyDescent="0.3">
      <c r="P2983" s="83"/>
    </row>
    <row r="2984" spans="16:16" x14ac:dyDescent="0.3">
      <c r="P2984" s="83"/>
    </row>
    <row r="2985" spans="16:16" x14ac:dyDescent="0.3">
      <c r="P2985" s="83"/>
    </row>
    <row r="2986" spans="16:16" x14ac:dyDescent="0.3">
      <c r="P2986" s="83"/>
    </row>
    <row r="2987" spans="16:16" x14ac:dyDescent="0.3">
      <c r="P2987" s="83"/>
    </row>
    <row r="2988" spans="16:16" x14ac:dyDescent="0.3">
      <c r="P2988" s="83"/>
    </row>
    <row r="2989" spans="16:16" x14ac:dyDescent="0.3">
      <c r="P2989" s="83"/>
    </row>
    <row r="2990" spans="16:16" x14ac:dyDescent="0.3">
      <c r="P2990" s="83"/>
    </row>
    <row r="2991" spans="16:16" x14ac:dyDescent="0.3">
      <c r="P2991" s="83"/>
    </row>
    <row r="2992" spans="16:16" x14ac:dyDescent="0.3">
      <c r="P2992" s="83"/>
    </row>
    <row r="2993" spans="16:16" x14ac:dyDescent="0.3">
      <c r="P2993" s="83"/>
    </row>
    <row r="2994" spans="16:16" x14ac:dyDescent="0.3">
      <c r="P2994" s="83"/>
    </row>
    <row r="2995" spans="16:16" x14ac:dyDescent="0.3">
      <c r="P2995" s="83"/>
    </row>
    <row r="2996" spans="16:16" x14ac:dyDescent="0.3">
      <c r="P2996" s="83"/>
    </row>
    <row r="2997" spans="16:16" x14ac:dyDescent="0.3">
      <c r="P2997" s="83"/>
    </row>
    <row r="2998" spans="16:16" x14ac:dyDescent="0.3">
      <c r="P2998" s="83"/>
    </row>
    <row r="2999" spans="16:16" x14ac:dyDescent="0.3">
      <c r="P2999" s="83"/>
    </row>
    <row r="3000" spans="16:16" x14ac:dyDescent="0.3">
      <c r="P3000" s="83"/>
    </row>
    <row r="3001" spans="16:16" x14ac:dyDescent="0.3">
      <c r="P3001" s="83"/>
    </row>
    <row r="3002" spans="16:16" x14ac:dyDescent="0.3">
      <c r="P3002" s="83"/>
    </row>
    <row r="3003" spans="16:16" x14ac:dyDescent="0.3">
      <c r="P3003" s="83"/>
    </row>
    <row r="3004" spans="16:16" x14ac:dyDescent="0.3">
      <c r="P3004" s="83"/>
    </row>
    <row r="3005" spans="16:16" x14ac:dyDescent="0.3">
      <c r="P3005" s="83"/>
    </row>
    <row r="3006" spans="16:16" x14ac:dyDescent="0.3">
      <c r="P3006" s="83"/>
    </row>
    <row r="3007" spans="16:16" x14ac:dyDescent="0.3">
      <c r="P3007" s="83"/>
    </row>
    <row r="3008" spans="16:16" x14ac:dyDescent="0.3">
      <c r="P3008" s="83"/>
    </row>
    <row r="3009" spans="16:16" x14ac:dyDescent="0.3">
      <c r="P3009" s="83"/>
    </row>
    <row r="3010" spans="16:16" x14ac:dyDescent="0.3">
      <c r="P3010" s="83"/>
    </row>
    <row r="3011" spans="16:16" x14ac:dyDescent="0.3">
      <c r="P3011" s="83"/>
    </row>
    <row r="3012" spans="16:16" x14ac:dyDescent="0.3">
      <c r="P3012" s="83"/>
    </row>
    <row r="3013" spans="16:16" x14ac:dyDescent="0.3">
      <c r="P3013" s="83"/>
    </row>
    <row r="3014" spans="16:16" x14ac:dyDescent="0.3">
      <c r="P3014" s="83"/>
    </row>
    <row r="3015" spans="16:16" x14ac:dyDescent="0.3">
      <c r="P3015" s="83"/>
    </row>
    <row r="3016" spans="16:16" x14ac:dyDescent="0.3">
      <c r="P3016" s="83"/>
    </row>
    <row r="3017" spans="16:16" x14ac:dyDescent="0.3">
      <c r="P3017" s="83"/>
    </row>
    <row r="3018" spans="16:16" x14ac:dyDescent="0.3">
      <c r="P3018" s="83"/>
    </row>
    <row r="3019" spans="16:16" x14ac:dyDescent="0.3">
      <c r="P3019" s="83"/>
    </row>
    <row r="3020" spans="16:16" x14ac:dyDescent="0.3">
      <c r="P3020" s="83"/>
    </row>
    <row r="3021" spans="16:16" x14ac:dyDescent="0.3">
      <c r="P3021" s="83"/>
    </row>
    <row r="3022" spans="16:16" x14ac:dyDescent="0.3">
      <c r="P3022" s="83"/>
    </row>
    <row r="3023" spans="16:16" x14ac:dyDescent="0.3">
      <c r="P3023" s="83"/>
    </row>
    <row r="3024" spans="16:16" x14ac:dyDescent="0.3">
      <c r="P3024" s="83"/>
    </row>
    <row r="3025" spans="16:16" x14ac:dyDescent="0.3">
      <c r="P3025" s="83"/>
    </row>
    <row r="3026" spans="16:16" x14ac:dyDescent="0.3">
      <c r="P3026" s="83"/>
    </row>
    <row r="3027" spans="16:16" x14ac:dyDescent="0.3">
      <c r="P3027" s="83"/>
    </row>
    <row r="3028" spans="16:16" x14ac:dyDescent="0.3">
      <c r="P3028" s="83"/>
    </row>
    <row r="3029" spans="16:16" x14ac:dyDescent="0.3">
      <c r="P3029" s="83"/>
    </row>
    <row r="3030" spans="16:16" x14ac:dyDescent="0.3">
      <c r="P3030" s="83"/>
    </row>
    <row r="3031" spans="16:16" x14ac:dyDescent="0.3">
      <c r="P3031" s="83"/>
    </row>
    <row r="3032" spans="16:16" x14ac:dyDescent="0.3">
      <c r="P3032" s="83"/>
    </row>
    <row r="3033" spans="16:16" x14ac:dyDescent="0.3">
      <c r="P3033" s="83"/>
    </row>
    <row r="3034" spans="16:16" x14ac:dyDescent="0.3">
      <c r="P3034" s="83"/>
    </row>
    <row r="3035" spans="16:16" x14ac:dyDescent="0.3">
      <c r="P3035" s="83"/>
    </row>
    <row r="3036" spans="16:16" x14ac:dyDescent="0.3">
      <c r="P3036" s="83"/>
    </row>
    <row r="3037" spans="16:16" x14ac:dyDescent="0.3">
      <c r="P3037" s="83"/>
    </row>
    <row r="3038" spans="16:16" x14ac:dyDescent="0.3">
      <c r="P3038" s="83"/>
    </row>
    <row r="3039" spans="16:16" x14ac:dyDescent="0.3">
      <c r="P3039" s="83"/>
    </row>
    <row r="3040" spans="16:16" x14ac:dyDescent="0.3">
      <c r="P3040" s="83"/>
    </row>
    <row r="3041" spans="16:16" x14ac:dyDescent="0.3">
      <c r="P3041" s="83"/>
    </row>
    <row r="3042" spans="16:16" x14ac:dyDescent="0.3">
      <c r="P3042" s="83"/>
    </row>
    <row r="3043" spans="16:16" x14ac:dyDescent="0.3">
      <c r="P3043" s="83"/>
    </row>
    <row r="3044" spans="16:16" x14ac:dyDescent="0.3">
      <c r="P3044" s="83"/>
    </row>
    <row r="3045" spans="16:16" x14ac:dyDescent="0.3">
      <c r="P3045" s="83"/>
    </row>
    <row r="3046" spans="16:16" x14ac:dyDescent="0.3">
      <c r="P3046" s="83"/>
    </row>
    <row r="3047" spans="16:16" x14ac:dyDescent="0.3">
      <c r="P3047" s="83"/>
    </row>
    <row r="3048" spans="16:16" x14ac:dyDescent="0.3">
      <c r="P3048" s="83"/>
    </row>
    <row r="3049" spans="16:16" x14ac:dyDescent="0.3">
      <c r="P3049" s="83"/>
    </row>
    <row r="3050" spans="16:16" x14ac:dyDescent="0.3">
      <c r="P3050" s="83"/>
    </row>
    <row r="3051" spans="16:16" x14ac:dyDescent="0.3">
      <c r="P3051" s="83"/>
    </row>
    <row r="3052" spans="16:16" x14ac:dyDescent="0.3">
      <c r="P3052" s="83"/>
    </row>
    <row r="3053" spans="16:16" x14ac:dyDescent="0.3">
      <c r="P3053" s="83"/>
    </row>
    <row r="3054" spans="16:16" x14ac:dyDescent="0.3">
      <c r="P3054" s="83"/>
    </row>
    <row r="3055" spans="16:16" x14ac:dyDescent="0.3">
      <c r="P3055" s="83"/>
    </row>
    <row r="3056" spans="16:16" x14ac:dyDescent="0.3">
      <c r="P3056" s="83"/>
    </row>
    <row r="3057" spans="16:16" x14ac:dyDescent="0.3">
      <c r="P3057" s="83"/>
    </row>
    <row r="3058" spans="16:16" x14ac:dyDescent="0.3">
      <c r="P3058" s="83"/>
    </row>
    <row r="3059" spans="16:16" x14ac:dyDescent="0.3">
      <c r="P3059" s="83"/>
    </row>
    <row r="3060" spans="16:16" x14ac:dyDescent="0.3">
      <c r="P3060" s="83"/>
    </row>
    <row r="3061" spans="16:16" x14ac:dyDescent="0.3">
      <c r="P3061" s="83"/>
    </row>
    <row r="3062" spans="16:16" x14ac:dyDescent="0.3">
      <c r="P3062" s="83"/>
    </row>
    <row r="3063" spans="16:16" x14ac:dyDescent="0.3">
      <c r="P3063" s="83"/>
    </row>
    <row r="3064" spans="16:16" x14ac:dyDescent="0.3">
      <c r="P3064" s="83"/>
    </row>
    <row r="3065" spans="16:16" x14ac:dyDescent="0.3">
      <c r="P3065" s="83"/>
    </row>
    <row r="3066" spans="16:16" x14ac:dyDescent="0.3">
      <c r="P3066" s="83"/>
    </row>
    <row r="3067" spans="16:16" x14ac:dyDescent="0.3">
      <c r="P3067" s="83"/>
    </row>
    <row r="3068" spans="16:16" x14ac:dyDescent="0.3">
      <c r="P3068" s="83"/>
    </row>
    <row r="3069" spans="16:16" x14ac:dyDescent="0.3">
      <c r="P3069" s="83"/>
    </row>
    <row r="3070" spans="16:16" x14ac:dyDescent="0.3">
      <c r="P3070" s="83"/>
    </row>
    <row r="3071" spans="16:16" x14ac:dyDescent="0.3">
      <c r="P3071" s="83"/>
    </row>
    <row r="3072" spans="16:16" x14ac:dyDescent="0.3">
      <c r="P3072" s="83"/>
    </row>
    <row r="3073" spans="16:16" x14ac:dyDescent="0.3">
      <c r="P3073" s="83"/>
    </row>
    <row r="3074" spans="16:16" x14ac:dyDescent="0.3">
      <c r="P3074" s="83"/>
    </row>
    <row r="3075" spans="16:16" x14ac:dyDescent="0.3">
      <c r="P3075" s="83"/>
    </row>
    <row r="3076" spans="16:16" x14ac:dyDescent="0.3">
      <c r="P3076" s="83"/>
    </row>
    <row r="3077" spans="16:16" x14ac:dyDescent="0.3">
      <c r="P3077" s="83"/>
    </row>
    <row r="3078" spans="16:16" x14ac:dyDescent="0.3">
      <c r="P3078" s="83"/>
    </row>
    <row r="3079" spans="16:16" x14ac:dyDescent="0.3">
      <c r="P3079" s="83"/>
    </row>
    <row r="3080" spans="16:16" x14ac:dyDescent="0.3">
      <c r="P3080" s="83"/>
    </row>
    <row r="3081" spans="16:16" x14ac:dyDescent="0.3">
      <c r="P3081" s="83"/>
    </row>
    <row r="3082" spans="16:16" x14ac:dyDescent="0.3">
      <c r="P3082" s="83"/>
    </row>
    <row r="3083" spans="16:16" x14ac:dyDescent="0.3">
      <c r="P3083" s="83"/>
    </row>
    <row r="3084" spans="16:16" x14ac:dyDescent="0.3">
      <c r="P3084" s="83"/>
    </row>
    <row r="3085" spans="16:16" x14ac:dyDescent="0.3">
      <c r="P3085" s="83"/>
    </row>
    <row r="3086" spans="16:16" x14ac:dyDescent="0.3">
      <c r="P3086" s="83"/>
    </row>
    <row r="3087" spans="16:16" x14ac:dyDescent="0.3">
      <c r="P3087" s="83"/>
    </row>
    <row r="3088" spans="16:16" x14ac:dyDescent="0.3">
      <c r="P3088" s="83"/>
    </row>
    <row r="3089" spans="16:16" x14ac:dyDescent="0.3">
      <c r="P3089" s="83"/>
    </row>
    <row r="3090" spans="16:16" x14ac:dyDescent="0.3">
      <c r="P3090" s="83"/>
    </row>
    <row r="3091" spans="16:16" x14ac:dyDescent="0.3">
      <c r="P3091" s="83"/>
    </row>
    <row r="3092" spans="16:16" x14ac:dyDescent="0.3">
      <c r="P3092" s="83"/>
    </row>
    <row r="3093" spans="16:16" x14ac:dyDescent="0.3">
      <c r="P3093" s="83"/>
    </row>
    <row r="3094" spans="16:16" x14ac:dyDescent="0.3">
      <c r="P3094" s="83"/>
    </row>
    <row r="3095" spans="16:16" x14ac:dyDescent="0.3">
      <c r="P3095" s="83"/>
    </row>
    <row r="3096" spans="16:16" x14ac:dyDescent="0.3">
      <c r="P3096" s="83"/>
    </row>
    <row r="3097" spans="16:16" x14ac:dyDescent="0.3">
      <c r="P3097" s="83"/>
    </row>
    <row r="3098" spans="16:16" x14ac:dyDescent="0.3">
      <c r="P3098" s="83"/>
    </row>
    <row r="3099" spans="16:16" x14ac:dyDescent="0.3">
      <c r="P3099" s="83"/>
    </row>
    <row r="3100" spans="16:16" x14ac:dyDescent="0.3">
      <c r="P3100" s="83"/>
    </row>
    <row r="3101" spans="16:16" x14ac:dyDescent="0.3">
      <c r="P3101" s="83"/>
    </row>
    <row r="3102" spans="16:16" x14ac:dyDescent="0.3">
      <c r="P3102" s="83"/>
    </row>
    <row r="3103" spans="16:16" x14ac:dyDescent="0.3">
      <c r="P3103" s="83"/>
    </row>
    <row r="3104" spans="16:16" x14ac:dyDescent="0.3">
      <c r="P3104" s="83"/>
    </row>
    <row r="3105" spans="16:16" x14ac:dyDescent="0.3">
      <c r="P3105" s="83"/>
    </row>
    <row r="3106" spans="16:16" x14ac:dyDescent="0.3">
      <c r="P3106" s="83"/>
    </row>
    <row r="3107" spans="16:16" x14ac:dyDescent="0.3">
      <c r="P3107" s="83"/>
    </row>
    <row r="3108" spans="16:16" x14ac:dyDescent="0.3">
      <c r="P3108" s="83"/>
    </row>
    <row r="3109" spans="16:16" x14ac:dyDescent="0.3">
      <c r="P3109" s="83"/>
    </row>
    <row r="3110" spans="16:16" x14ac:dyDescent="0.3">
      <c r="P3110" s="83"/>
    </row>
    <row r="3111" spans="16:16" x14ac:dyDescent="0.3">
      <c r="P3111" s="83"/>
    </row>
    <row r="3112" spans="16:16" x14ac:dyDescent="0.3">
      <c r="P3112" s="83"/>
    </row>
    <row r="3113" spans="16:16" x14ac:dyDescent="0.3">
      <c r="P3113" s="83"/>
    </row>
    <row r="3114" spans="16:16" x14ac:dyDescent="0.3">
      <c r="P3114" s="83"/>
    </row>
    <row r="3115" spans="16:16" x14ac:dyDescent="0.3">
      <c r="P3115" s="83"/>
    </row>
    <row r="3116" spans="16:16" x14ac:dyDescent="0.3">
      <c r="P3116" s="83"/>
    </row>
    <row r="3117" spans="16:16" x14ac:dyDescent="0.3">
      <c r="P3117" s="83"/>
    </row>
    <row r="3118" spans="16:16" x14ac:dyDescent="0.3">
      <c r="P3118" s="83"/>
    </row>
    <row r="3119" spans="16:16" x14ac:dyDescent="0.3">
      <c r="P3119" s="83"/>
    </row>
    <row r="3120" spans="16:16" x14ac:dyDescent="0.3">
      <c r="P3120" s="83"/>
    </row>
    <row r="3121" spans="16:16" x14ac:dyDescent="0.3">
      <c r="P3121" s="83"/>
    </row>
    <row r="3122" spans="16:16" x14ac:dyDescent="0.3">
      <c r="P3122" s="83"/>
    </row>
    <row r="3123" spans="16:16" x14ac:dyDescent="0.3">
      <c r="P3123" s="83"/>
    </row>
    <row r="3124" spans="16:16" x14ac:dyDescent="0.3">
      <c r="P3124" s="83"/>
    </row>
    <row r="3125" spans="16:16" x14ac:dyDescent="0.3">
      <c r="P3125" s="83"/>
    </row>
    <row r="3126" spans="16:16" x14ac:dyDescent="0.3">
      <c r="P3126" s="83"/>
    </row>
    <row r="3127" spans="16:16" x14ac:dyDescent="0.3">
      <c r="P3127" s="83"/>
    </row>
    <row r="3128" spans="16:16" x14ac:dyDescent="0.3">
      <c r="P3128" s="83"/>
    </row>
    <row r="3129" spans="16:16" x14ac:dyDescent="0.3">
      <c r="P3129" s="83"/>
    </row>
    <row r="3130" spans="16:16" x14ac:dyDescent="0.3">
      <c r="P3130" s="83"/>
    </row>
    <row r="3131" spans="16:16" x14ac:dyDescent="0.3">
      <c r="P3131" s="83"/>
    </row>
    <row r="3132" spans="16:16" x14ac:dyDescent="0.3">
      <c r="P3132" s="83"/>
    </row>
    <row r="3133" spans="16:16" x14ac:dyDescent="0.3">
      <c r="P3133" s="83"/>
    </row>
    <row r="3134" spans="16:16" x14ac:dyDescent="0.3">
      <c r="P3134" s="83"/>
    </row>
    <row r="3135" spans="16:16" x14ac:dyDescent="0.3">
      <c r="P3135" s="83"/>
    </row>
    <row r="3136" spans="16:16" x14ac:dyDescent="0.3">
      <c r="P3136" s="83"/>
    </row>
    <row r="3137" spans="16:16" x14ac:dyDescent="0.3">
      <c r="P3137" s="83"/>
    </row>
    <row r="3138" spans="16:16" x14ac:dyDescent="0.3">
      <c r="P3138" s="83"/>
    </row>
    <row r="3139" spans="16:16" x14ac:dyDescent="0.3">
      <c r="P3139" s="83"/>
    </row>
    <row r="3140" spans="16:16" x14ac:dyDescent="0.3">
      <c r="P3140" s="83"/>
    </row>
    <row r="3141" spans="16:16" x14ac:dyDescent="0.3">
      <c r="P3141" s="83"/>
    </row>
    <row r="3142" spans="16:16" x14ac:dyDescent="0.3">
      <c r="P3142" s="83"/>
    </row>
    <row r="3143" spans="16:16" x14ac:dyDescent="0.3">
      <c r="P3143" s="83"/>
    </row>
    <row r="3144" spans="16:16" x14ac:dyDescent="0.3">
      <c r="P3144" s="83"/>
    </row>
    <row r="3145" spans="16:16" x14ac:dyDescent="0.3">
      <c r="P3145" s="83"/>
    </row>
    <row r="3146" spans="16:16" x14ac:dyDescent="0.3">
      <c r="P3146" s="83"/>
    </row>
    <row r="3147" spans="16:16" x14ac:dyDescent="0.3">
      <c r="P3147" s="83"/>
    </row>
    <row r="3148" spans="16:16" x14ac:dyDescent="0.3">
      <c r="P3148" s="83"/>
    </row>
    <row r="3149" spans="16:16" x14ac:dyDescent="0.3">
      <c r="P3149" s="83"/>
    </row>
    <row r="3150" spans="16:16" x14ac:dyDescent="0.3">
      <c r="P3150" s="83"/>
    </row>
    <row r="3151" spans="16:16" x14ac:dyDescent="0.3">
      <c r="P3151" s="83"/>
    </row>
    <row r="3152" spans="16:16" x14ac:dyDescent="0.3">
      <c r="P3152" s="83"/>
    </row>
    <row r="3153" spans="16:16" x14ac:dyDescent="0.3">
      <c r="P3153" s="83"/>
    </row>
    <row r="3154" spans="16:16" x14ac:dyDescent="0.3">
      <c r="P3154" s="83"/>
    </row>
    <row r="3155" spans="16:16" x14ac:dyDescent="0.3">
      <c r="P3155" s="83"/>
    </row>
    <row r="3156" spans="16:16" x14ac:dyDescent="0.3">
      <c r="P3156" s="83"/>
    </row>
    <row r="3157" spans="16:16" x14ac:dyDescent="0.3">
      <c r="P3157" s="83"/>
    </row>
    <row r="3158" spans="16:16" x14ac:dyDescent="0.3">
      <c r="P3158" s="83"/>
    </row>
    <row r="3159" spans="16:16" x14ac:dyDescent="0.3">
      <c r="P3159" s="83"/>
    </row>
    <row r="3160" spans="16:16" x14ac:dyDescent="0.3">
      <c r="P3160" s="83"/>
    </row>
    <row r="3161" spans="16:16" x14ac:dyDescent="0.3">
      <c r="P3161" s="83"/>
    </row>
    <row r="3162" spans="16:16" x14ac:dyDescent="0.3">
      <c r="P3162" s="83"/>
    </row>
    <row r="3163" spans="16:16" x14ac:dyDescent="0.3">
      <c r="P3163" s="83"/>
    </row>
    <row r="3164" spans="16:16" x14ac:dyDescent="0.3">
      <c r="P3164" s="83"/>
    </row>
    <row r="3165" spans="16:16" x14ac:dyDescent="0.3">
      <c r="P3165" s="83"/>
    </row>
    <row r="3166" spans="16:16" x14ac:dyDescent="0.3">
      <c r="P3166" s="83"/>
    </row>
    <row r="3167" spans="16:16" x14ac:dyDescent="0.3">
      <c r="P3167" s="83"/>
    </row>
    <row r="3168" spans="16:16" x14ac:dyDescent="0.3">
      <c r="P3168" s="83"/>
    </row>
    <row r="3169" spans="16:16" x14ac:dyDescent="0.3">
      <c r="P3169" s="83"/>
    </row>
    <row r="3170" spans="16:16" x14ac:dyDescent="0.3">
      <c r="P3170" s="83"/>
    </row>
    <row r="3171" spans="16:16" x14ac:dyDescent="0.3">
      <c r="P3171" s="83"/>
    </row>
    <row r="3172" spans="16:16" x14ac:dyDescent="0.3">
      <c r="P3172" s="83"/>
    </row>
    <row r="3173" spans="16:16" x14ac:dyDescent="0.3">
      <c r="P3173" s="83"/>
    </row>
    <row r="3174" spans="16:16" x14ac:dyDescent="0.3">
      <c r="P3174" s="83"/>
    </row>
    <row r="3175" spans="16:16" x14ac:dyDescent="0.3">
      <c r="P3175" s="83"/>
    </row>
    <row r="3176" spans="16:16" x14ac:dyDescent="0.3">
      <c r="P3176" s="83"/>
    </row>
    <row r="3177" spans="16:16" x14ac:dyDescent="0.3">
      <c r="P3177" s="83"/>
    </row>
    <row r="3178" spans="16:16" x14ac:dyDescent="0.3">
      <c r="P3178" s="83"/>
    </row>
    <row r="3179" spans="16:16" x14ac:dyDescent="0.3">
      <c r="P3179" s="83"/>
    </row>
    <row r="3180" spans="16:16" x14ac:dyDescent="0.3">
      <c r="P3180" s="83"/>
    </row>
    <row r="3181" spans="16:16" x14ac:dyDescent="0.3">
      <c r="P3181" s="83"/>
    </row>
    <row r="3182" spans="16:16" x14ac:dyDescent="0.3">
      <c r="P3182" s="83"/>
    </row>
    <row r="3183" spans="16:16" x14ac:dyDescent="0.3">
      <c r="P3183" s="83"/>
    </row>
    <row r="3184" spans="16:16" x14ac:dyDescent="0.3">
      <c r="P3184" s="83"/>
    </row>
    <row r="3185" spans="16:16" x14ac:dyDescent="0.3">
      <c r="P3185" s="83"/>
    </row>
    <row r="3186" spans="16:16" x14ac:dyDescent="0.3">
      <c r="P3186" s="83"/>
    </row>
    <row r="3187" spans="16:16" x14ac:dyDescent="0.3">
      <c r="P3187" s="83"/>
    </row>
    <row r="3188" spans="16:16" x14ac:dyDescent="0.3">
      <c r="P3188" s="83"/>
    </row>
    <row r="3189" spans="16:16" x14ac:dyDescent="0.3">
      <c r="P3189" s="83"/>
    </row>
    <row r="3190" spans="16:16" x14ac:dyDescent="0.3">
      <c r="P3190" s="83"/>
    </row>
    <row r="3191" spans="16:16" x14ac:dyDescent="0.3">
      <c r="P3191" s="83"/>
    </row>
    <row r="3192" spans="16:16" x14ac:dyDescent="0.3">
      <c r="P3192" s="83"/>
    </row>
    <row r="3193" spans="16:16" x14ac:dyDescent="0.3">
      <c r="P3193" s="83"/>
    </row>
    <row r="3194" spans="16:16" x14ac:dyDescent="0.3">
      <c r="P3194" s="83"/>
    </row>
    <row r="3195" spans="16:16" x14ac:dyDescent="0.3">
      <c r="P3195" s="83"/>
    </row>
    <row r="3196" spans="16:16" x14ac:dyDescent="0.3">
      <c r="P3196" s="83"/>
    </row>
    <row r="3197" spans="16:16" x14ac:dyDescent="0.3">
      <c r="P3197" s="83"/>
    </row>
    <row r="3198" spans="16:16" x14ac:dyDescent="0.3">
      <c r="P3198" s="83"/>
    </row>
    <row r="3199" spans="16:16" x14ac:dyDescent="0.3">
      <c r="P3199" s="83"/>
    </row>
    <row r="3200" spans="16:16" x14ac:dyDescent="0.3">
      <c r="P3200" s="83"/>
    </row>
    <row r="3201" spans="16:16" x14ac:dyDescent="0.3">
      <c r="P3201" s="83"/>
    </row>
    <row r="3202" spans="16:16" x14ac:dyDescent="0.3">
      <c r="P3202" s="83"/>
    </row>
    <row r="3203" spans="16:16" x14ac:dyDescent="0.3">
      <c r="P3203" s="83"/>
    </row>
    <row r="3204" spans="16:16" x14ac:dyDescent="0.3">
      <c r="P3204" s="83"/>
    </row>
    <row r="3205" spans="16:16" x14ac:dyDescent="0.3">
      <c r="P3205" s="83"/>
    </row>
    <row r="3206" spans="16:16" x14ac:dyDescent="0.3">
      <c r="P3206" s="83"/>
    </row>
    <row r="3207" spans="16:16" x14ac:dyDescent="0.3">
      <c r="P3207" s="83"/>
    </row>
    <row r="3208" spans="16:16" x14ac:dyDescent="0.3">
      <c r="P3208" s="83"/>
    </row>
    <row r="3209" spans="16:16" x14ac:dyDescent="0.3">
      <c r="P3209" s="83"/>
    </row>
    <row r="3210" spans="16:16" x14ac:dyDescent="0.3">
      <c r="P3210" s="83"/>
    </row>
    <row r="3211" spans="16:16" x14ac:dyDescent="0.3">
      <c r="P3211" s="83"/>
    </row>
    <row r="3212" spans="16:16" x14ac:dyDescent="0.3">
      <c r="P3212" s="83"/>
    </row>
    <row r="3213" spans="16:16" x14ac:dyDescent="0.3">
      <c r="P3213" s="83"/>
    </row>
    <row r="3214" spans="16:16" x14ac:dyDescent="0.3">
      <c r="P3214" s="83"/>
    </row>
    <row r="3215" spans="16:16" x14ac:dyDescent="0.3">
      <c r="P3215" s="83"/>
    </row>
    <row r="3216" spans="16:16" x14ac:dyDescent="0.3">
      <c r="P3216" s="83"/>
    </row>
    <row r="3217" spans="16:16" x14ac:dyDescent="0.3">
      <c r="P3217" s="83"/>
    </row>
    <row r="3218" spans="16:16" x14ac:dyDescent="0.3">
      <c r="P3218" s="83"/>
    </row>
    <row r="3219" spans="16:16" x14ac:dyDescent="0.3">
      <c r="P3219" s="83"/>
    </row>
    <row r="3220" spans="16:16" x14ac:dyDescent="0.3">
      <c r="P3220" s="83"/>
    </row>
    <row r="3221" spans="16:16" x14ac:dyDescent="0.3">
      <c r="P3221" s="83"/>
    </row>
    <row r="3222" spans="16:16" x14ac:dyDescent="0.3">
      <c r="P3222" s="83"/>
    </row>
    <row r="3223" spans="16:16" x14ac:dyDescent="0.3">
      <c r="P3223" s="83"/>
    </row>
    <row r="3224" spans="16:16" x14ac:dyDescent="0.3">
      <c r="P3224" s="83"/>
    </row>
    <row r="3225" spans="16:16" x14ac:dyDescent="0.3">
      <c r="P3225" s="83"/>
    </row>
    <row r="3226" spans="16:16" x14ac:dyDescent="0.3">
      <c r="P3226" s="83"/>
    </row>
    <row r="3227" spans="16:16" x14ac:dyDescent="0.3">
      <c r="P3227" s="83"/>
    </row>
    <row r="3228" spans="16:16" x14ac:dyDescent="0.3">
      <c r="P3228" s="83"/>
    </row>
    <row r="3229" spans="16:16" x14ac:dyDescent="0.3">
      <c r="P3229" s="83"/>
    </row>
    <row r="3230" spans="16:16" x14ac:dyDescent="0.3">
      <c r="P3230" s="83"/>
    </row>
    <row r="3231" spans="16:16" x14ac:dyDescent="0.3">
      <c r="P3231" s="83"/>
    </row>
    <row r="3232" spans="16:16" x14ac:dyDescent="0.3">
      <c r="P3232" s="83"/>
    </row>
    <row r="3233" spans="16:16" x14ac:dyDescent="0.3">
      <c r="P3233" s="83"/>
    </row>
    <row r="3234" spans="16:16" x14ac:dyDescent="0.3">
      <c r="P3234" s="83"/>
    </row>
    <row r="3235" spans="16:16" x14ac:dyDescent="0.3">
      <c r="P3235" s="83"/>
    </row>
    <row r="3236" spans="16:16" x14ac:dyDescent="0.3">
      <c r="P3236" s="83"/>
    </row>
    <row r="3237" spans="16:16" x14ac:dyDescent="0.3">
      <c r="P3237" s="83"/>
    </row>
    <row r="3238" spans="16:16" x14ac:dyDescent="0.3">
      <c r="P3238" s="83"/>
    </row>
    <row r="3239" spans="16:16" x14ac:dyDescent="0.3">
      <c r="P3239" s="83"/>
    </row>
    <row r="3240" spans="16:16" x14ac:dyDescent="0.3">
      <c r="P3240" s="83"/>
    </row>
    <row r="3241" spans="16:16" x14ac:dyDescent="0.3">
      <c r="P3241" s="83"/>
    </row>
    <row r="3242" spans="16:16" x14ac:dyDescent="0.3">
      <c r="P3242" s="83"/>
    </row>
    <row r="3243" spans="16:16" x14ac:dyDescent="0.3">
      <c r="P3243" s="83"/>
    </row>
    <row r="3244" spans="16:16" x14ac:dyDescent="0.3">
      <c r="P3244" s="83"/>
    </row>
    <row r="3245" spans="16:16" x14ac:dyDescent="0.3">
      <c r="P3245" s="83"/>
    </row>
    <row r="3246" spans="16:16" x14ac:dyDescent="0.3">
      <c r="P3246" s="83"/>
    </row>
    <row r="3247" spans="16:16" x14ac:dyDescent="0.3">
      <c r="P3247" s="83"/>
    </row>
    <row r="3248" spans="16:16" x14ac:dyDescent="0.3">
      <c r="P3248" s="83"/>
    </row>
    <row r="3249" spans="16:16" x14ac:dyDescent="0.3">
      <c r="P3249" s="83"/>
    </row>
    <row r="3250" spans="16:16" x14ac:dyDescent="0.3">
      <c r="P3250" s="83"/>
    </row>
    <row r="3251" spans="16:16" x14ac:dyDescent="0.3">
      <c r="P3251" s="83"/>
    </row>
    <row r="3252" spans="16:16" x14ac:dyDescent="0.3">
      <c r="P3252" s="83"/>
    </row>
    <row r="3253" spans="16:16" x14ac:dyDescent="0.3">
      <c r="P3253" s="83"/>
    </row>
    <row r="3254" spans="16:16" x14ac:dyDescent="0.3">
      <c r="P3254" s="83"/>
    </row>
    <row r="3255" spans="16:16" x14ac:dyDescent="0.3">
      <c r="P3255" s="83"/>
    </row>
    <row r="3256" spans="16:16" x14ac:dyDescent="0.3">
      <c r="P3256" s="83"/>
    </row>
    <row r="3257" spans="16:16" x14ac:dyDescent="0.3">
      <c r="P3257" s="83"/>
    </row>
    <row r="3258" spans="16:16" x14ac:dyDescent="0.3">
      <c r="P3258" s="83"/>
    </row>
    <row r="3259" spans="16:16" x14ac:dyDescent="0.3">
      <c r="P3259" s="83"/>
    </row>
    <row r="3260" spans="16:16" x14ac:dyDescent="0.3">
      <c r="P3260" s="83"/>
    </row>
    <row r="3261" spans="16:16" x14ac:dyDescent="0.3">
      <c r="P3261" s="83"/>
    </row>
    <row r="3262" spans="16:16" x14ac:dyDescent="0.3">
      <c r="P3262" s="83"/>
    </row>
    <row r="3263" spans="16:16" x14ac:dyDescent="0.3">
      <c r="P3263" s="83"/>
    </row>
    <row r="3264" spans="16:16" x14ac:dyDescent="0.3">
      <c r="P3264" s="83"/>
    </row>
    <row r="3265" spans="16:16" x14ac:dyDescent="0.3">
      <c r="P3265" s="83"/>
    </row>
    <row r="3266" spans="16:16" x14ac:dyDescent="0.3">
      <c r="P3266" s="83"/>
    </row>
    <row r="3267" spans="16:16" x14ac:dyDescent="0.3">
      <c r="P3267" s="83"/>
    </row>
    <row r="3268" spans="16:16" x14ac:dyDescent="0.3">
      <c r="P3268" s="83"/>
    </row>
    <row r="3269" spans="16:16" x14ac:dyDescent="0.3">
      <c r="P3269" s="83"/>
    </row>
    <row r="3270" spans="16:16" x14ac:dyDescent="0.3">
      <c r="P3270" s="83"/>
    </row>
    <row r="3271" spans="16:16" x14ac:dyDescent="0.3">
      <c r="P3271" s="83"/>
    </row>
    <row r="3272" spans="16:16" x14ac:dyDescent="0.3">
      <c r="P3272" s="83"/>
    </row>
    <row r="3273" spans="16:16" x14ac:dyDescent="0.3">
      <c r="P3273" s="83"/>
    </row>
    <row r="3274" spans="16:16" x14ac:dyDescent="0.3">
      <c r="P3274" s="83"/>
    </row>
    <row r="3275" spans="16:16" x14ac:dyDescent="0.3">
      <c r="P3275" s="83"/>
    </row>
    <row r="3276" spans="16:16" x14ac:dyDescent="0.3">
      <c r="P3276" s="83"/>
    </row>
    <row r="3277" spans="16:16" x14ac:dyDescent="0.3">
      <c r="P3277" s="83"/>
    </row>
    <row r="3278" spans="16:16" x14ac:dyDescent="0.3">
      <c r="P3278" s="83"/>
    </row>
    <row r="3279" spans="16:16" x14ac:dyDescent="0.3">
      <c r="P3279" s="83"/>
    </row>
    <row r="3280" spans="16:16" x14ac:dyDescent="0.3">
      <c r="P3280" s="83"/>
    </row>
    <row r="3281" spans="16:16" x14ac:dyDescent="0.3">
      <c r="P3281" s="83"/>
    </row>
    <row r="3282" spans="16:16" x14ac:dyDescent="0.3">
      <c r="P3282" s="83"/>
    </row>
    <row r="3283" spans="16:16" x14ac:dyDescent="0.3">
      <c r="P3283" s="83"/>
    </row>
    <row r="3284" spans="16:16" x14ac:dyDescent="0.3">
      <c r="P3284" s="83"/>
    </row>
    <row r="3285" spans="16:16" x14ac:dyDescent="0.3">
      <c r="P3285" s="83"/>
    </row>
    <row r="3286" spans="16:16" x14ac:dyDescent="0.3">
      <c r="P3286" s="83"/>
    </row>
    <row r="3287" spans="16:16" x14ac:dyDescent="0.3">
      <c r="P3287" s="83"/>
    </row>
    <row r="3288" spans="16:16" x14ac:dyDescent="0.3">
      <c r="P3288" s="83"/>
    </row>
    <row r="3289" spans="16:16" x14ac:dyDescent="0.3">
      <c r="P3289" s="83"/>
    </row>
    <row r="3290" spans="16:16" x14ac:dyDescent="0.3">
      <c r="P3290" s="83"/>
    </row>
    <row r="3291" spans="16:16" x14ac:dyDescent="0.3">
      <c r="P3291" s="83"/>
    </row>
    <row r="3292" spans="16:16" x14ac:dyDescent="0.3">
      <c r="P3292" s="83"/>
    </row>
    <row r="3293" spans="16:16" x14ac:dyDescent="0.3">
      <c r="P3293" s="83"/>
    </row>
    <row r="3294" spans="16:16" x14ac:dyDescent="0.3">
      <c r="P3294" s="83"/>
    </row>
    <row r="3295" spans="16:16" x14ac:dyDescent="0.3">
      <c r="P3295" s="83"/>
    </row>
    <row r="3296" spans="16:16" x14ac:dyDescent="0.3">
      <c r="P3296" s="83"/>
    </row>
    <row r="3297" spans="16:16" x14ac:dyDescent="0.3">
      <c r="P3297" s="83"/>
    </row>
    <row r="3298" spans="16:16" x14ac:dyDescent="0.3">
      <c r="P3298" s="83"/>
    </row>
    <row r="3299" spans="16:16" x14ac:dyDescent="0.3">
      <c r="P3299" s="83"/>
    </row>
    <row r="3300" spans="16:16" x14ac:dyDescent="0.3">
      <c r="P3300" s="83"/>
    </row>
    <row r="3301" spans="16:16" x14ac:dyDescent="0.3">
      <c r="P3301" s="83"/>
    </row>
    <row r="3302" spans="16:16" x14ac:dyDescent="0.3">
      <c r="P3302" s="83"/>
    </row>
    <row r="3303" spans="16:16" x14ac:dyDescent="0.3">
      <c r="P3303" s="83"/>
    </row>
    <row r="3304" spans="16:16" x14ac:dyDescent="0.3">
      <c r="P3304" s="83"/>
    </row>
    <row r="3305" spans="16:16" x14ac:dyDescent="0.3">
      <c r="P3305" s="83"/>
    </row>
    <row r="3306" spans="16:16" x14ac:dyDescent="0.3">
      <c r="P3306" s="83"/>
    </row>
    <row r="3307" spans="16:16" x14ac:dyDescent="0.3">
      <c r="P3307" s="83"/>
    </row>
    <row r="3308" spans="16:16" x14ac:dyDescent="0.3">
      <c r="P3308" s="83"/>
    </row>
    <row r="3309" spans="16:16" x14ac:dyDescent="0.3">
      <c r="P3309" s="83"/>
    </row>
    <row r="3310" spans="16:16" x14ac:dyDescent="0.3">
      <c r="P3310" s="83"/>
    </row>
    <row r="3311" spans="16:16" x14ac:dyDescent="0.3">
      <c r="P3311" s="83"/>
    </row>
    <row r="3312" spans="16:16" x14ac:dyDescent="0.3">
      <c r="P3312" s="83"/>
    </row>
    <row r="3313" spans="16:16" x14ac:dyDescent="0.3">
      <c r="P3313" s="83"/>
    </row>
    <row r="3314" spans="16:16" x14ac:dyDescent="0.3">
      <c r="P3314" s="83"/>
    </row>
    <row r="3315" spans="16:16" x14ac:dyDescent="0.3">
      <c r="P3315" s="83"/>
    </row>
    <row r="3316" spans="16:16" x14ac:dyDescent="0.3">
      <c r="P3316" s="83"/>
    </row>
    <row r="3317" spans="16:16" x14ac:dyDescent="0.3">
      <c r="P3317" s="83"/>
    </row>
    <row r="3318" spans="16:16" x14ac:dyDescent="0.3">
      <c r="P3318" s="83"/>
    </row>
    <row r="3319" spans="16:16" x14ac:dyDescent="0.3">
      <c r="P3319" s="83"/>
    </row>
    <row r="3320" spans="16:16" x14ac:dyDescent="0.3">
      <c r="P3320" s="83"/>
    </row>
    <row r="3321" spans="16:16" x14ac:dyDescent="0.3">
      <c r="P3321" s="83"/>
    </row>
    <row r="3322" spans="16:16" x14ac:dyDescent="0.3">
      <c r="P3322" s="83"/>
    </row>
    <row r="3323" spans="16:16" x14ac:dyDescent="0.3">
      <c r="P3323" s="83"/>
    </row>
    <row r="3324" spans="16:16" x14ac:dyDescent="0.3">
      <c r="P3324" s="83"/>
    </row>
    <row r="3325" spans="16:16" x14ac:dyDescent="0.3">
      <c r="P3325" s="83"/>
    </row>
    <row r="3326" spans="16:16" x14ac:dyDescent="0.3">
      <c r="P3326" s="83"/>
    </row>
    <row r="3327" spans="16:16" x14ac:dyDescent="0.3">
      <c r="P3327" s="83"/>
    </row>
    <row r="3328" spans="16:16" x14ac:dyDescent="0.3">
      <c r="P3328" s="83"/>
    </row>
    <row r="3329" spans="16:16" x14ac:dyDescent="0.3">
      <c r="P3329" s="83"/>
    </row>
    <row r="3330" spans="16:16" x14ac:dyDescent="0.3">
      <c r="P3330" s="83"/>
    </row>
    <row r="3331" spans="16:16" x14ac:dyDescent="0.3">
      <c r="P3331" s="83"/>
    </row>
    <row r="3332" spans="16:16" x14ac:dyDescent="0.3">
      <c r="P3332" s="83"/>
    </row>
    <row r="3333" spans="16:16" x14ac:dyDescent="0.3">
      <c r="P3333" s="83"/>
    </row>
    <row r="3334" spans="16:16" x14ac:dyDescent="0.3">
      <c r="P3334" s="83"/>
    </row>
    <row r="3335" spans="16:16" x14ac:dyDescent="0.3">
      <c r="P3335" s="83"/>
    </row>
    <row r="3336" spans="16:16" x14ac:dyDescent="0.3">
      <c r="P3336" s="83"/>
    </row>
    <row r="3337" spans="16:16" x14ac:dyDescent="0.3">
      <c r="P3337" s="83"/>
    </row>
    <row r="3338" spans="16:16" x14ac:dyDescent="0.3">
      <c r="P3338" s="83"/>
    </row>
    <row r="3339" spans="16:16" x14ac:dyDescent="0.3">
      <c r="P3339" s="83"/>
    </row>
    <row r="3340" spans="16:16" x14ac:dyDescent="0.3">
      <c r="P3340" s="83"/>
    </row>
    <row r="3341" spans="16:16" x14ac:dyDescent="0.3">
      <c r="P3341" s="83"/>
    </row>
    <row r="3342" spans="16:16" x14ac:dyDescent="0.3">
      <c r="P3342" s="83"/>
    </row>
    <row r="3343" spans="16:16" x14ac:dyDescent="0.3">
      <c r="P3343" s="83"/>
    </row>
    <row r="3344" spans="16:16" x14ac:dyDescent="0.3">
      <c r="P3344" s="83"/>
    </row>
    <row r="3345" spans="16:16" x14ac:dyDescent="0.3">
      <c r="P3345" s="83"/>
    </row>
    <row r="3346" spans="16:16" x14ac:dyDescent="0.3">
      <c r="P3346" s="83"/>
    </row>
    <row r="3347" spans="16:16" x14ac:dyDescent="0.3">
      <c r="P3347" s="83"/>
    </row>
    <row r="3348" spans="16:16" x14ac:dyDescent="0.3">
      <c r="P3348" s="83"/>
    </row>
    <row r="3349" spans="16:16" x14ac:dyDescent="0.3">
      <c r="P3349" s="83"/>
    </row>
    <row r="3350" spans="16:16" x14ac:dyDescent="0.3">
      <c r="P3350" s="83"/>
    </row>
    <row r="3351" spans="16:16" x14ac:dyDescent="0.3">
      <c r="P3351" s="83"/>
    </row>
    <row r="3352" spans="16:16" x14ac:dyDescent="0.3">
      <c r="P3352" s="83"/>
    </row>
    <row r="3353" spans="16:16" x14ac:dyDescent="0.3">
      <c r="P3353" s="83"/>
    </row>
    <row r="3354" spans="16:16" x14ac:dyDescent="0.3">
      <c r="P3354" s="83"/>
    </row>
    <row r="3355" spans="16:16" x14ac:dyDescent="0.3">
      <c r="P3355" s="83"/>
    </row>
    <row r="3356" spans="16:16" x14ac:dyDescent="0.3">
      <c r="P3356" s="83"/>
    </row>
    <row r="3357" spans="16:16" x14ac:dyDescent="0.3">
      <c r="P3357" s="83"/>
    </row>
    <row r="3358" spans="16:16" x14ac:dyDescent="0.3">
      <c r="P3358" s="83"/>
    </row>
    <row r="3359" spans="16:16" x14ac:dyDescent="0.3">
      <c r="P3359" s="83"/>
    </row>
    <row r="3360" spans="16:16" x14ac:dyDescent="0.3">
      <c r="P3360" s="83"/>
    </row>
    <row r="3361" spans="16:16" x14ac:dyDescent="0.3">
      <c r="P3361" s="83"/>
    </row>
    <row r="3362" spans="16:16" x14ac:dyDescent="0.3">
      <c r="P3362" s="83"/>
    </row>
    <row r="3363" spans="16:16" x14ac:dyDescent="0.3">
      <c r="P3363" s="83"/>
    </row>
    <row r="3364" spans="16:16" x14ac:dyDescent="0.3">
      <c r="P3364" s="83"/>
    </row>
    <row r="3365" spans="16:16" x14ac:dyDescent="0.3">
      <c r="P3365" s="83"/>
    </row>
    <row r="3366" spans="16:16" x14ac:dyDescent="0.3">
      <c r="P3366" s="83"/>
    </row>
    <row r="3367" spans="16:16" x14ac:dyDescent="0.3">
      <c r="P3367" s="83"/>
    </row>
    <row r="3368" spans="16:16" x14ac:dyDescent="0.3">
      <c r="P3368" s="83"/>
    </row>
    <row r="3369" spans="16:16" x14ac:dyDescent="0.3">
      <c r="P3369" s="83"/>
    </row>
    <row r="3370" spans="16:16" x14ac:dyDescent="0.3">
      <c r="P3370" s="83"/>
    </row>
    <row r="3371" spans="16:16" x14ac:dyDescent="0.3">
      <c r="P3371" s="83"/>
    </row>
    <row r="3372" spans="16:16" x14ac:dyDescent="0.3">
      <c r="P3372" s="83"/>
    </row>
    <row r="3373" spans="16:16" x14ac:dyDescent="0.3">
      <c r="P3373" s="83"/>
    </row>
    <row r="3374" spans="16:16" x14ac:dyDescent="0.3">
      <c r="P3374" s="83"/>
    </row>
    <row r="3375" spans="16:16" x14ac:dyDescent="0.3">
      <c r="P3375" s="83"/>
    </row>
    <row r="3376" spans="16:16" x14ac:dyDescent="0.3">
      <c r="P3376" s="83"/>
    </row>
    <row r="3377" spans="16:16" x14ac:dyDescent="0.3">
      <c r="P3377" s="83"/>
    </row>
    <row r="3378" spans="16:16" x14ac:dyDescent="0.3">
      <c r="P3378" s="83"/>
    </row>
    <row r="3379" spans="16:16" x14ac:dyDescent="0.3">
      <c r="P3379" s="83"/>
    </row>
    <row r="3380" spans="16:16" x14ac:dyDescent="0.3">
      <c r="P3380" s="83"/>
    </row>
    <row r="3381" spans="16:16" x14ac:dyDescent="0.3">
      <c r="P3381" s="83"/>
    </row>
    <row r="3382" spans="16:16" x14ac:dyDescent="0.3">
      <c r="P3382" s="83"/>
    </row>
    <row r="3383" spans="16:16" x14ac:dyDescent="0.3">
      <c r="P3383" s="83"/>
    </row>
    <row r="3384" spans="16:16" x14ac:dyDescent="0.3">
      <c r="P3384" s="83"/>
    </row>
    <row r="3385" spans="16:16" x14ac:dyDescent="0.3">
      <c r="P3385" s="83"/>
    </row>
    <row r="3386" spans="16:16" x14ac:dyDescent="0.3">
      <c r="P3386" s="83"/>
    </row>
    <row r="3387" spans="16:16" x14ac:dyDescent="0.3">
      <c r="P3387" s="83"/>
    </row>
    <row r="3388" spans="16:16" x14ac:dyDescent="0.3">
      <c r="P3388" s="83"/>
    </row>
    <row r="3389" spans="16:16" x14ac:dyDescent="0.3">
      <c r="P3389" s="83"/>
    </row>
    <row r="3390" spans="16:16" x14ac:dyDescent="0.3">
      <c r="P3390" s="83"/>
    </row>
    <row r="3391" spans="16:16" x14ac:dyDescent="0.3">
      <c r="P3391" s="83"/>
    </row>
    <row r="3392" spans="16:16" x14ac:dyDescent="0.3">
      <c r="P3392" s="83"/>
    </row>
    <row r="3393" spans="16:16" x14ac:dyDescent="0.3">
      <c r="P3393" s="83"/>
    </row>
    <row r="3394" spans="16:16" x14ac:dyDescent="0.3">
      <c r="P3394" s="83"/>
    </row>
    <row r="3395" spans="16:16" x14ac:dyDescent="0.3">
      <c r="P3395" s="83"/>
    </row>
    <row r="3396" spans="16:16" x14ac:dyDescent="0.3">
      <c r="P3396" s="83"/>
    </row>
    <row r="3397" spans="16:16" x14ac:dyDescent="0.3">
      <c r="P3397" s="83"/>
    </row>
    <row r="3398" spans="16:16" x14ac:dyDescent="0.3">
      <c r="P3398" s="83"/>
    </row>
    <row r="3399" spans="16:16" x14ac:dyDescent="0.3">
      <c r="P3399" s="83"/>
    </row>
    <row r="3400" spans="16:16" x14ac:dyDescent="0.3">
      <c r="P3400" s="83"/>
    </row>
    <row r="3401" spans="16:16" x14ac:dyDescent="0.3">
      <c r="P3401" s="83"/>
    </row>
    <row r="3402" spans="16:16" x14ac:dyDescent="0.3">
      <c r="P3402" s="83"/>
    </row>
    <row r="3403" spans="16:16" x14ac:dyDescent="0.3">
      <c r="P3403" s="83"/>
    </row>
    <row r="3404" spans="16:16" x14ac:dyDescent="0.3">
      <c r="P3404" s="83"/>
    </row>
    <row r="3405" spans="16:16" x14ac:dyDescent="0.3">
      <c r="P3405" s="83"/>
    </row>
    <row r="3406" spans="16:16" x14ac:dyDescent="0.3">
      <c r="P3406" s="83"/>
    </row>
    <row r="3407" spans="16:16" x14ac:dyDescent="0.3">
      <c r="P3407" s="83"/>
    </row>
    <row r="3408" spans="16:16" x14ac:dyDescent="0.3">
      <c r="P3408" s="83"/>
    </row>
    <row r="3409" spans="16:16" x14ac:dyDescent="0.3">
      <c r="P3409" s="83"/>
    </row>
    <row r="3410" spans="16:16" x14ac:dyDescent="0.3">
      <c r="P3410" s="83"/>
    </row>
    <row r="3411" spans="16:16" x14ac:dyDescent="0.3">
      <c r="P3411" s="83"/>
    </row>
    <row r="3412" spans="16:16" x14ac:dyDescent="0.3">
      <c r="P3412" s="83"/>
    </row>
    <row r="3413" spans="16:16" x14ac:dyDescent="0.3">
      <c r="P3413" s="83"/>
    </row>
    <row r="3414" spans="16:16" x14ac:dyDescent="0.3">
      <c r="P3414" s="83"/>
    </row>
    <row r="3415" spans="16:16" x14ac:dyDescent="0.3">
      <c r="P3415" s="83"/>
    </row>
    <row r="3416" spans="16:16" x14ac:dyDescent="0.3">
      <c r="P3416" s="83"/>
    </row>
    <row r="3417" spans="16:16" x14ac:dyDescent="0.3">
      <c r="P3417" s="83"/>
    </row>
    <row r="3418" spans="16:16" x14ac:dyDescent="0.3">
      <c r="P3418" s="83"/>
    </row>
    <row r="3419" spans="16:16" x14ac:dyDescent="0.3">
      <c r="P3419" s="83"/>
    </row>
    <row r="3420" spans="16:16" x14ac:dyDescent="0.3">
      <c r="P3420" s="83"/>
    </row>
    <row r="3421" spans="16:16" x14ac:dyDescent="0.3">
      <c r="P3421" s="83"/>
    </row>
    <row r="3422" spans="16:16" x14ac:dyDescent="0.3">
      <c r="P3422" s="83"/>
    </row>
    <row r="3423" spans="16:16" x14ac:dyDescent="0.3">
      <c r="P3423" s="83"/>
    </row>
    <row r="3424" spans="16:16" x14ac:dyDescent="0.3">
      <c r="P3424" s="83"/>
    </row>
    <row r="3425" spans="16:16" x14ac:dyDescent="0.3">
      <c r="P3425" s="83"/>
    </row>
    <row r="3426" spans="16:16" x14ac:dyDescent="0.3">
      <c r="P3426" s="83"/>
    </row>
    <row r="3427" spans="16:16" x14ac:dyDescent="0.3">
      <c r="P3427" s="83"/>
    </row>
    <row r="3428" spans="16:16" x14ac:dyDescent="0.3">
      <c r="P3428" s="83"/>
    </row>
    <row r="3429" spans="16:16" x14ac:dyDescent="0.3">
      <c r="P3429" s="83"/>
    </row>
    <row r="3430" spans="16:16" x14ac:dyDescent="0.3">
      <c r="P3430" s="83"/>
    </row>
    <row r="3431" spans="16:16" x14ac:dyDescent="0.3">
      <c r="P3431" s="83"/>
    </row>
    <row r="3432" spans="16:16" x14ac:dyDescent="0.3">
      <c r="P3432" s="83"/>
    </row>
    <row r="3433" spans="16:16" x14ac:dyDescent="0.3">
      <c r="P3433" s="83"/>
    </row>
    <row r="3434" spans="16:16" x14ac:dyDescent="0.3">
      <c r="P3434" s="83"/>
    </row>
    <row r="3435" spans="16:16" x14ac:dyDescent="0.3">
      <c r="P3435" s="83"/>
    </row>
    <row r="3436" spans="16:16" x14ac:dyDescent="0.3">
      <c r="P3436" s="83"/>
    </row>
    <row r="3437" spans="16:16" x14ac:dyDescent="0.3">
      <c r="P3437" s="83"/>
    </row>
    <row r="3438" spans="16:16" x14ac:dyDescent="0.3">
      <c r="P3438" s="83"/>
    </row>
    <row r="3439" spans="16:16" x14ac:dyDescent="0.3">
      <c r="P3439" s="83"/>
    </row>
    <row r="3440" spans="16:16" x14ac:dyDescent="0.3">
      <c r="P3440" s="83"/>
    </row>
    <row r="3441" spans="16:16" x14ac:dyDescent="0.3">
      <c r="P3441" s="83"/>
    </row>
    <row r="3442" spans="16:16" x14ac:dyDescent="0.3">
      <c r="P3442" s="83"/>
    </row>
    <row r="3443" spans="16:16" x14ac:dyDescent="0.3">
      <c r="P3443" s="83"/>
    </row>
    <row r="3444" spans="16:16" x14ac:dyDescent="0.3">
      <c r="P3444" s="83"/>
    </row>
    <row r="3445" spans="16:16" x14ac:dyDescent="0.3">
      <c r="P3445" s="83"/>
    </row>
    <row r="3446" spans="16:16" x14ac:dyDescent="0.3">
      <c r="P3446" s="83"/>
    </row>
    <row r="3447" spans="16:16" x14ac:dyDescent="0.3">
      <c r="P3447" s="83"/>
    </row>
    <row r="3448" spans="16:16" x14ac:dyDescent="0.3">
      <c r="P3448" s="83"/>
    </row>
    <row r="3449" spans="16:16" x14ac:dyDescent="0.3">
      <c r="P3449" s="83"/>
    </row>
    <row r="3450" spans="16:16" x14ac:dyDescent="0.3">
      <c r="P3450" s="83"/>
    </row>
    <row r="3451" spans="16:16" x14ac:dyDescent="0.3">
      <c r="P3451" s="83"/>
    </row>
    <row r="3452" spans="16:16" x14ac:dyDescent="0.3">
      <c r="P3452" s="83"/>
    </row>
    <row r="3453" spans="16:16" x14ac:dyDescent="0.3">
      <c r="P3453" s="83"/>
    </row>
    <row r="3454" spans="16:16" x14ac:dyDescent="0.3">
      <c r="P3454" s="83"/>
    </row>
    <row r="3455" spans="16:16" x14ac:dyDescent="0.3">
      <c r="P3455" s="83"/>
    </row>
    <row r="3456" spans="16:16" x14ac:dyDescent="0.3">
      <c r="P3456" s="83"/>
    </row>
    <row r="3457" spans="16:16" x14ac:dyDescent="0.3">
      <c r="P3457" s="83"/>
    </row>
    <row r="3458" spans="16:16" x14ac:dyDescent="0.3">
      <c r="P3458" s="83"/>
    </row>
    <row r="3459" spans="16:16" x14ac:dyDescent="0.3">
      <c r="P3459" s="83"/>
    </row>
    <row r="3460" spans="16:16" x14ac:dyDescent="0.3">
      <c r="P3460" s="83"/>
    </row>
    <row r="3461" spans="16:16" x14ac:dyDescent="0.3">
      <c r="P3461" s="83"/>
    </row>
    <row r="3462" spans="16:16" x14ac:dyDescent="0.3">
      <c r="P3462" s="83"/>
    </row>
    <row r="3463" spans="16:16" x14ac:dyDescent="0.3">
      <c r="P3463" s="83"/>
    </row>
    <row r="3464" spans="16:16" x14ac:dyDescent="0.3">
      <c r="P3464" s="83"/>
    </row>
    <row r="3465" spans="16:16" x14ac:dyDescent="0.3">
      <c r="P3465" s="83"/>
    </row>
    <row r="3466" spans="16:16" x14ac:dyDescent="0.3">
      <c r="P3466" s="83"/>
    </row>
    <row r="3467" spans="16:16" x14ac:dyDescent="0.3">
      <c r="P3467" s="83"/>
    </row>
    <row r="3468" spans="16:16" x14ac:dyDescent="0.3">
      <c r="P3468" s="83"/>
    </row>
    <row r="3469" spans="16:16" x14ac:dyDescent="0.3">
      <c r="P3469" s="83"/>
    </row>
    <row r="3470" spans="16:16" x14ac:dyDescent="0.3">
      <c r="P3470" s="83"/>
    </row>
    <row r="3471" spans="16:16" x14ac:dyDescent="0.3">
      <c r="P3471" s="83"/>
    </row>
    <row r="3472" spans="16:16" x14ac:dyDescent="0.3">
      <c r="P3472" s="83"/>
    </row>
    <row r="3473" spans="16:16" x14ac:dyDescent="0.3">
      <c r="P3473" s="83"/>
    </row>
    <row r="3474" spans="16:16" x14ac:dyDescent="0.3">
      <c r="P3474" s="83"/>
    </row>
    <row r="3475" spans="16:16" x14ac:dyDescent="0.3">
      <c r="P3475" s="83"/>
    </row>
    <row r="3476" spans="16:16" x14ac:dyDescent="0.3">
      <c r="P3476" s="83"/>
    </row>
    <row r="3477" spans="16:16" x14ac:dyDescent="0.3">
      <c r="P3477" s="83"/>
    </row>
    <row r="3478" spans="16:16" x14ac:dyDescent="0.3">
      <c r="P3478" s="83"/>
    </row>
    <row r="3479" spans="16:16" x14ac:dyDescent="0.3">
      <c r="P3479" s="83"/>
    </row>
    <row r="3480" spans="16:16" x14ac:dyDescent="0.3">
      <c r="P3480" s="83"/>
    </row>
    <row r="3481" spans="16:16" x14ac:dyDescent="0.3">
      <c r="P3481" s="83"/>
    </row>
    <row r="3482" spans="16:16" x14ac:dyDescent="0.3">
      <c r="P3482" s="83"/>
    </row>
    <row r="3483" spans="16:16" x14ac:dyDescent="0.3">
      <c r="P3483" s="83"/>
    </row>
    <row r="3484" spans="16:16" x14ac:dyDescent="0.3">
      <c r="P3484" s="83"/>
    </row>
    <row r="3485" spans="16:16" x14ac:dyDescent="0.3">
      <c r="P3485" s="83"/>
    </row>
    <row r="3486" spans="16:16" x14ac:dyDescent="0.3">
      <c r="P3486" s="83"/>
    </row>
    <row r="3487" spans="16:16" x14ac:dyDescent="0.3">
      <c r="P3487" s="83"/>
    </row>
    <row r="3488" spans="16:16" x14ac:dyDescent="0.3">
      <c r="P3488" s="83"/>
    </row>
    <row r="3489" spans="16:16" x14ac:dyDescent="0.3">
      <c r="P3489" s="83"/>
    </row>
    <row r="3490" spans="16:16" x14ac:dyDescent="0.3">
      <c r="P3490" s="83"/>
    </row>
    <row r="3491" spans="16:16" x14ac:dyDescent="0.3">
      <c r="P3491" s="83"/>
    </row>
    <row r="3492" spans="16:16" x14ac:dyDescent="0.3">
      <c r="P3492" s="83"/>
    </row>
    <row r="3493" spans="16:16" x14ac:dyDescent="0.3">
      <c r="P3493" s="83"/>
    </row>
    <row r="3494" spans="16:16" x14ac:dyDescent="0.3">
      <c r="P3494" s="83"/>
    </row>
    <row r="3495" spans="16:16" x14ac:dyDescent="0.3">
      <c r="P3495" s="83"/>
    </row>
    <row r="3496" spans="16:16" x14ac:dyDescent="0.3">
      <c r="P3496" s="83"/>
    </row>
    <row r="3497" spans="16:16" x14ac:dyDescent="0.3">
      <c r="P3497" s="83"/>
    </row>
    <row r="3498" spans="16:16" x14ac:dyDescent="0.3">
      <c r="P3498" s="83"/>
    </row>
    <row r="3499" spans="16:16" x14ac:dyDescent="0.3">
      <c r="P3499" s="83"/>
    </row>
    <row r="3500" spans="16:16" x14ac:dyDescent="0.3">
      <c r="P3500" s="83"/>
    </row>
    <row r="3501" spans="16:16" x14ac:dyDescent="0.3">
      <c r="P3501" s="83"/>
    </row>
    <row r="3502" spans="16:16" x14ac:dyDescent="0.3">
      <c r="P3502" s="83"/>
    </row>
    <row r="3503" spans="16:16" x14ac:dyDescent="0.3">
      <c r="P3503" s="83"/>
    </row>
    <row r="3504" spans="16:16" x14ac:dyDescent="0.3">
      <c r="P3504" s="83"/>
    </row>
    <row r="3505" spans="16:16" x14ac:dyDescent="0.3">
      <c r="P3505" s="83"/>
    </row>
    <row r="3506" spans="16:16" x14ac:dyDescent="0.3">
      <c r="P3506" s="83"/>
    </row>
    <row r="3507" spans="16:16" x14ac:dyDescent="0.3">
      <c r="P3507" s="83"/>
    </row>
    <row r="3508" spans="16:16" x14ac:dyDescent="0.3">
      <c r="P3508" s="83"/>
    </row>
    <row r="3509" spans="16:16" x14ac:dyDescent="0.3">
      <c r="P3509" s="83"/>
    </row>
    <row r="3510" spans="16:16" x14ac:dyDescent="0.3">
      <c r="P3510" s="83"/>
    </row>
    <row r="3511" spans="16:16" x14ac:dyDescent="0.3">
      <c r="P3511" s="83"/>
    </row>
    <row r="3512" spans="16:16" x14ac:dyDescent="0.3">
      <c r="P3512" s="83"/>
    </row>
    <row r="3513" spans="16:16" x14ac:dyDescent="0.3">
      <c r="P3513" s="83"/>
    </row>
    <row r="3514" spans="16:16" x14ac:dyDescent="0.3">
      <c r="P3514" s="83"/>
    </row>
    <row r="3515" spans="16:16" x14ac:dyDescent="0.3">
      <c r="P3515" s="83"/>
    </row>
    <row r="3516" spans="16:16" x14ac:dyDescent="0.3">
      <c r="P3516" s="83"/>
    </row>
    <row r="3517" spans="16:16" x14ac:dyDescent="0.3">
      <c r="P3517" s="83"/>
    </row>
    <row r="3518" spans="16:16" x14ac:dyDescent="0.3">
      <c r="P3518" s="83"/>
    </row>
    <row r="3519" spans="16:16" x14ac:dyDescent="0.3">
      <c r="P3519" s="83"/>
    </row>
    <row r="3520" spans="16:16" x14ac:dyDescent="0.3">
      <c r="P3520" s="83"/>
    </row>
    <row r="3521" spans="16:16" x14ac:dyDescent="0.3">
      <c r="P3521" s="83"/>
    </row>
    <row r="3522" spans="16:16" x14ac:dyDescent="0.3">
      <c r="P3522" s="83"/>
    </row>
    <row r="3523" spans="16:16" x14ac:dyDescent="0.3">
      <c r="P3523" s="83"/>
    </row>
    <row r="3524" spans="16:16" x14ac:dyDescent="0.3">
      <c r="P3524" s="83"/>
    </row>
    <row r="3525" spans="16:16" x14ac:dyDescent="0.3">
      <c r="P3525" s="83"/>
    </row>
    <row r="3526" spans="16:16" x14ac:dyDescent="0.3">
      <c r="P3526" s="83"/>
    </row>
    <row r="3527" spans="16:16" x14ac:dyDescent="0.3">
      <c r="P3527" s="83"/>
    </row>
    <row r="3528" spans="16:16" x14ac:dyDescent="0.3">
      <c r="P3528" s="83"/>
    </row>
    <row r="3529" spans="16:16" x14ac:dyDescent="0.3">
      <c r="P3529" s="83"/>
    </row>
    <row r="3530" spans="16:16" x14ac:dyDescent="0.3">
      <c r="P3530" s="83"/>
    </row>
    <row r="3531" spans="16:16" x14ac:dyDescent="0.3">
      <c r="P3531" s="83"/>
    </row>
    <row r="3532" spans="16:16" x14ac:dyDescent="0.3">
      <c r="P3532" s="83"/>
    </row>
    <row r="3533" spans="16:16" x14ac:dyDescent="0.3">
      <c r="P3533" s="83"/>
    </row>
    <row r="3534" spans="16:16" x14ac:dyDescent="0.3">
      <c r="P3534" s="83"/>
    </row>
    <row r="3535" spans="16:16" x14ac:dyDescent="0.3">
      <c r="P3535" s="83"/>
    </row>
    <row r="3536" spans="16:16" x14ac:dyDescent="0.3">
      <c r="P3536" s="83"/>
    </row>
    <row r="3537" spans="16:16" x14ac:dyDescent="0.3">
      <c r="P3537" s="83"/>
    </row>
    <row r="3538" spans="16:16" x14ac:dyDescent="0.3">
      <c r="P3538" s="83"/>
    </row>
    <row r="3539" spans="16:16" x14ac:dyDescent="0.3">
      <c r="P3539" s="83"/>
    </row>
    <row r="3540" spans="16:16" x14ac:dyDescent="0.3">
      <c r="P3540" s="83"/>
    </row>
    <row r="3541" spans="16:16" x14ac:dyDescent="0.3">
      <c r="P3541" s="83"/>
    </row>
    <row r="3542" spans="16:16" x14ac:dyDescent="0.3">
      <c r="P3542" s="83"/>
    </row>
    <row r="3543" spans="16:16" x14ac:dyDescent="0.3">
      <c r="P3543" s="83"/>
    </row>
    <row r="3544" spans="16:16" x14ac:dyDescent="0.3">
      <c r="P3544" s="83"/>
    </row>
    <row r="3545" spans="16:16" x14ac:dyDescent="0.3">
      <c r="P3545" s="83"/>
    </row>
    <row r="3546" spans="16:16" x14ac:dyDescent="0.3">
      <c r="P3546" s="83"/>
    </row>
    <row r="3547" spans="16:16" x14ac:dyDescent="0.3">
      <c r="P3547" s="83"/>
    </row>
    <row r="3548" spans="16:16" x14ac:dyDescent="0.3">
      <c r="P3548" s="83"/>
    </row>
    <row r="3549" spans="16:16" x14ac:dyDescent="0.3">
      <c r="P3549" s="83"/>
    </row>
    <row r="3550" spans="16:16" x14ac:dyDescent="0.3">
      <c r="P3550" s="83"/>
    </row>
    <row r="3551" spans="16:16" x14ac:dyDescent="0.3">
      <c r="P3551" s="83"/>
    </row>
    <row r="3552" spans="16:16" x14ac:dyDescent="0.3">
      <c r="P3552" s="83"/>
    </row>
    <row r="3553" spans="16:16" x14ac:dyDescent="0.3">
      <c r="P3553" s="83"/>
    </row>
    <row r="3554" spans="16:16" x14ac:dyDescent="0.3">
      <c r="P3554" s="83"/>
    </row>
    <row r="3555" spans="16:16" x14ac:dyDescent="0.3">
      <c r="P3555" s="83"/>
    </row>
    <row r="3556" spans="16:16" x14ac:dyDescent="0.3">
      <c r="P3556" s="83"/>
    </row>
    <row r="3557" spans="16:16" x14ac:dyDescent="0.3">
      <c r="P3557" s="83"/>
    </row>
    <row r="3558" spans="16:16" x14ac:dyDescent="0.3">
      <c r="P3558" s="83"/>
    </row>
    <row r="3559" spans="16:16" x14ac:dyDescent="0.3">
      <c r="P3559" s="83"/>
    </row>
    <row r="3560" spans="16:16" x14ac:dyDescent="0.3">
      <c r="P3560" s="83"/>
    </row>
    <row r="3561" spans="16:16" x14ac:dyDescent="0.3">
      <c r="P3561" s="83"/>
    </row>
    <row r="3562" spans="16:16" x14ac:dyDescent="0.3">
      <c r="P3562" s="83"/>
    </row>
    <row r="3563" spans="16:16" x14ac:dyDescent="0.3">
      <c r="P3563" s="83"/>
    </row>
    <row r="3564" spans="16:16" x14ac:dyDescent="0.3">
      <c r="P3564" s="83"/>
    </row>
    <row r="3565" spans="16:16" x14ac:dyDescent="0.3">
      <c r="P3565" s="83"/>
    </row>
    <row r="3566" spans="16:16" x14ac:dyDescent="0.3">
      <c r="P3566" s="83"/>
    </row>
    <row r="3567" spans="16:16" x14ac:dyDescent="0.3">
      <c r="P3567" s="83"/>
    </row>
    <row r="3568" spans="16:16" x14ac:dyDescent="0.3">
      <c r="P3568" s="83"/>
    </row>
    <row r="3569" spans="16:16" x14ac:dyDescent="0.3">
      <c r="P3569" s="83"/>
    </row>
    <row r="3570" spans="16:16" x14ac:dyDescent="0.3">
      <c r="P3570" s="83"/>
    </row>
    <row r="3571" spans="16:16" x14ac:dyDescent="0.3">
      <c r="P3571" s="83"/>
    </row>
    <row r="3572" spans="16:16" x14ac:dyDescent="0.3">
      <c r="P3572" s="83"/>
    </row>
    <row r="3573" spans="16:16" x14ac:dyDescent="0.3">
      <c r="P3573" s="83"/>
    </row>
    <row r="3574" spans="16:16" x14ac:dyDescent="0.3">
      <c r="P3574" s="83"/>
    </row>
    <row r="3575" spans="16:16" x14ac:dyDescent="0.3">
      <c r="P3575" s="83"/>
    </row>
    <row r="3576" spans="16:16" x14ac:dyDescent="0.3">
      <c r="P3576" s="83"/>
    </row>
    <row r="3577" spans="16:16" x14ac:dyDescent="0.3">
      <c r="P3577" s="83"/>
    </row>
    <row r="3578" spans="16:16" x14ac:dyDescent="0.3">
      <c r="P3578" s="83"/>
    </row>
    <row r="3579" spans="16:16" x14ac:dyDescent="0.3">
      <c r="P3579" s="83"/>
    </row>
    <row r="3580" spans="16:16" x14ac:dyDescent="0.3">
      <c r="P3580" s="83"/>
    </row>
    <row r="3581" spans="16:16" x14ac:dyDescent="0.3">
      <c r="P3581" s="83"/>
    </row>
    <row r="3582" spans="16:16" x14ac:dyDescent="0.3">
      <c r="P3582" s="83"/>
    </row>
    <row r="3583" spans="16:16" x14ac:dyDescent="0.3">
      <c r="P3583" s="83"/>
    </row>
    <row r="3584" spans="16:16" x14ac:dyDescent="0.3">
      <c r="P3584" s="83"/>
    </row>
    <row r="3585" spans="16:16" x14ac:dyDescent="0.3">
      <c r="P3585" s="83"/>
    </row>
    <row r="3586" spans="16:16" x14ac:dyDescent="0.3">
      <c r="P3586" s="83"/>
    </row>
    <row r="3587" spans="16:16" x14ac:dyDescent="0.3">
      <c r="P3587" s="83"/>
    </row>
    <row r="3588" spans="16:16" x14ac:dyDescent="0.3">
      <c r="P3588" s="83"/>
    </row>
    <row r="3589" spans="16:16" x14ac:dyDescent="0.3">
      <c r="P3589" s="83"/>
    </row>
    <row r="3590" spans="16:16" x14ac:dyDescent="0.3">
      <c r="P3590" s="83"/>
    </row>
    <row r="3591" spans="16:16" x14ac:dyDescent="0.3">
      <c r="P3591" s="83"/>
    </row>
    <row r="3592" spans="16:16" x14ac:dyDescent="0.3">
      <c r="P3592" s="83"/>
    </row>
    <row r="3593" spans="16:16" x14ac:dyDescent="0.3">
      <c r="P3593" s="83"/>
    </row>
    <row r="3594" spans="16:16" x14ac:dyDescent="0.3">
      <c r="P3594" s="83"/>
    </row>
    <row r="3595" spans="16:16" x14ac:dyDescent="0.3">
      <c r="P3595" s="83"/>
    </row>
    <row r="3596" spans="16:16" x14ac:dyDescent="0.3">
      <c r="P3596" s="83"/>
    </row>
    <row r="3597" spans="16:16" x14ac:dyDescent="0.3">
      <c r="P3597" s="83"/>
    </row>
    <row r="3598" spans="16:16" x14ac:dyDescent="0.3">
      <c r="P3598" s="83"/>
    </row>
    <row r="3599" spans="16:16" x14ac:dyDescent="0.3">
      <c r="P3599" s="83"/>
    </row>
    <row r="3600" spans="16:16" x14ac:dyDescent="0.3">
      <c r="P3600" s="83"/>
    </row>
    <row r="3601" spans="16:16" x14ac:dyDescent="0.3">
      <c r="P3601" s="83"/>
    </row>
    <row r="3602" spans="16:16" x14ac:dyDescent="0.3">
      <c r="P3602" s="83"/>
    </row>
    <row r="3603" spans="16:16" x14ac:dyDescent="0.3">
      <c r="P3603" s="83"/>
    </row>
    <row r="3604" spans="16:16" x14ac:dyDescent="0.3">
      <c r="P3604" s="83"/>
    </row>
    <row r="3605" spans="16:16" x14ac:dyDescent="0.3">
      <c r="P3605" s="83"/>
    </row>
    <row r="3606" spans="16:16" x14ac:dyDescent="0.3">
      <c r="P3606" s="83"/>
    </row>
    <row r="3607" spans="16:16" x14ac:dyDescent="0.3">
      <c r="P3607" s="83"/>
    </row>
    <row r="3608" spans="16:16" x14ac:dyDescent="0.3">
      <c r="P3608" s="83"/>
    </row>
    <row r="3609" spans="16:16" x14ac:dyDescent="0.3">
      <c r="P3609" s="83"/>
    </row>
    <row r="3610" spans="16:16" x14ac:dyDescent="0.3">
      <c r="P3610" s="83"/>
    </row>
    <row r="3611" spans="16:16" x14ac:dyDescent="0.3">
      <c r="P3611" s="83"/>
    </row>
    <row r="3612" spans="16:16" x14ac:dyDescent="0.3">
      <c r="P3612" s="83"/>
    </row>
    <row r="3613" spans="16:16" x14ac:dyDescent="0.3">
      <c r="P3613" s="83"/>
    </row>
    <row r="3614" spans="16:16" x14ac:dyDescent="0.3">
      <c r="P3614" s="83"/>
    </row>
    <row r="3615" spans="16:16" x14ac:dyDescent="0.3">
      <c r="P3615" s="83"/>
    </row>
    <row r="3616" spans="16:16" x14ac:dyDescent="0.3">
      <c r="P3616" s="83"/>
    </row>
    <row r="3617" spans="16:16" x14ac:dyDescent="0.3">
      <c r="P3617" s="83"/>
    </row>
    <row r="3618" spans="16:16" x14ac:dyDescent="0.3">
      <c r="P3618" s="83"/>
    </row>
    <row r="3619" spans="16:16" x14ac:dyDescent="0.3">
      <c r="P3619" s="83"/>
    </row>
    <row r="3620" spans="16:16" x14ac:dyDescent="0.3">
      <c r="P3620" s="83"/>
    </row>
    <row r="3621" spans="16:16" x14ac:dyDescent="0.3">
      <c r="P3621" s="83"/>
    </row>
    <row r="3622" spans="16:16" x14ac:dyDescent="0.3">
      <c r="P3622" s="83"/>
    </row>
    <row r="3623" spans="16:16" x14ac:dyDescent="0.3">
      <c r="P3623" s="83"/>
    </row>
    <row r="3624" spans="16:16" x14ac:dyDescent="0.3">
      <c r="P3624" s="83"/>
    </row>
    <row r="3625" spans="16:16" x14ac:dyDescent="0.3">
      <c r="P3625" s="83"/>
    </row>
    <row r="3626" spans="16:16" x14ac:dyDescent="0.3">
      <c r="P3626" s="83"/>
    </row>
    <row r="3627" spans="16:16" x14ac:dyDescent="0.3">
      <c r="P3627" s="83"/>
    </row>
    <row r="3628" spans="16:16" x14ac:dyDescent="0.3">
      <c r="P3628" s="83"/>
    </row>
    <row r="3629" spans="16:16" x14ac:dyDescent="0.3">
      <c r="P3629" s="83"/>
    </row>
    <row r="3630" spans="16:16" x14ac:dyDescent="0.3">
      <c r="P3630" s="83"/>
    </row>
    <row r="3631" spans="16:16" x14ac:dyDescent="0.3">
      <c r="P3631" s="83"/>
    </row>
    <row r="3632" spans="16:16" x14ac:dyDescent="0.3">
      <c r="P3632" s="83"/>
    </row>
    <row r="3633" spans="16:16" x14ac:dyDescent="0.3">
      <c r="P3633" s="83"/>
    </row>
    <row r="3634" spans="16:16" x14ac:dyDescent="0.3">
      <c r="P3634" s="83"/>
    </row>
    <row r="3635" spans="16:16" x14ac:dyDescent="0.3">
      <c r="P3635" s="83"/>
    </row>
    <row r="3636" spans="16:16" x14ac:dyDescent="0.3">
      <c r="P3636" s="83"/>
    </row>
    <row r="3637" spans="16:16" x14ac:dyDescent="0.3">
      <c r="P3637" s="83"/>
    </row>
    <row r="3638" spans="16:16" x14ac:dyDescent="0.3">
      <c r="P3638" s="83"/>
    </row>
    <row r="3639" spans="16:16" x14ac:dyDescent="0.3">
      <c r="P3639" s="83"/>
    </row>
    <row r="3640" spans="16:16" x14ac:dyDescent="0.3">
      <c r="P3640" s="83"/>
    </row>
    <row r="3641" spans="16:16" x14ac:dyDescent="0.3">
      <c r="P3641" s="83"/>
    </row>
    <row r="3642" spans="16:16" x14ac:dyDescent="0.3">
      <c r="P3642" s="83"/>
    </row>
    <row r="3643" spans="16:16" x14ac:dyDescent="0.3">
      <c r="P3643" s="83"/>
    </row>
    <row r="3644" spans="16:16" x14ac:dyDescent="0.3">
      <c r="P3644" s="83"/>
    </row>
    <row r="3645" spans="16:16" x14ac:dyDescent="0.3">
      <c r="P3645" s="83"/>
    </row>
    <row r="3646" spans="16:16" x14ac:dyDescent="0.3">
      <c r="P3646" s="83"/>
    </row>
    <row r="3647" spans="16:16" x14ac:dyDescent="0.3">
      <c r="P3647" s="83"/>
    </row>
    <row r="3648" spans="16:16" x14ac:dyDescent="0.3">
      <c r="P3648" s="83"/>
    </row>
    <row r="3649" spans="16:16" x14ac:dyDescent="0.3">
      <c r="P3649" s="83"/>
    </row>
    <row r="3650" spans="16:16" x14ac:dyDescent="0.3">
      <c r="P3650" s="83"/>
    </row>
    <row r="3651" spans="16:16" x14ac:dyDescent="0.3">
      <c r="P3651" s="83"/>
    </row>
    <row r="3652" spans="16:16" x14ac:dyDescent="0.3">
      <c r="P3652" s="83"/>
    </row>
    <row r="3653" spans="16:16" x14ac:dyDescent="0.3">
      <c r="P3653" s="83"/>
    </row>
    <row r="3654" spans="16:16" x14ac:dyDescent="0.3">
      <c r="P3654" s="83"/>
    </row>
    <row r="3655" spans="16:16" x14ac:dyDescent="0.3">
      <c r="P3655" s="83"/>
    </row>
    <row r="3656" spans="16:16" x14ac:dyDescent="0.3">
      <c r="P3656" s="83"/>
    </row>
    <row r="3657" spans="16:16" x14ac:dyDescent="0.3">
      <c r="P3657" s="83"/>
    </row>
    <row r="3658" spans="16:16" x14ac:dyDescent="0.3">
      <c r="P3658" s="83"/>
    </row>
    <row r="3659" spans="16:16" x14ac:dyDescent="0.3">
      <c r="P3659" s="83"/>
    </row>
    <row r="3660" spans="16:16" x14ac:dyDescent="0.3">
      <c r="P3660" s="83"/>
    </row>
    <row r="3661" spans="16:16" x14ac:dyDescent="0.3">
      <c r="P3661" s="83"/>
    </row>
    <row r="3662" spans="16:16" x14ac:dyDescent="0.3">
      <c r="P3662" s="83"/>
    </row>
    <row r="3663" spans="16:16" x14ac:dyDescent="0.3">
      <c r="P3663" s="83"/>
    </row>
    <row r="3664" spans="16:16" x14ac:dyDescent="0.3">
      <c r="P3664" s="83"/>
    </row>
    <row r="3665" spans="16:16" x14ac:dyDescent="0.3">
      <c r="P3665" s="83"/>
    </row>
    <row r="3666" spans="16:16" x14ac:dyDescent="0.3">
      <c r="P3666" s="83"/>
    </row>
    <row r="3667" spans="16:16" x14ac:dyDescent="0.3">
      <c r="P3667" s="83"/>
    </row>
    <row r="3668" spans="16:16" x14ac:dyDescent="0.3">
      <c r="P3668" s="83"/>
    </row>
    <row r="3669" spans="16:16" x14ac:dyDescent="0.3">
      <c r="P3669" s="83"/>
    </row>
    <row r="3670" spans="16:16" x14ac:dyDescent="0.3">
      <c r="P3670" s="83"/>
    </row>
    <row r="3671" spans="16:16" x14ac:dyDescent="0.3">
      <c r="P3671" s="83"/>
    </row>
    <row r="3672" spans="16:16" x14ac:dyDescent="0.3">
      <c r="P3672" s="83"/>
    </row>
    <row r="3673" spans="16:16" x14ac:dyDescent="0.3">
      <c r="P3673" s="83"/>
    </row>
    <row r="3674" spans="16:16" x14ac:dyDescent="0.3">
      <c r="P3674" s="83"/>
    </row>
    <row r="3675" spans="16:16" x14ac:dyDescent="0.3">
      <c r="P3675" s="83"/>
    </row>
    <row r="3676" spans="16:16" x14ac:dyDescent="0.3">
      <c r="P3676" s="83"/>
    </row>
    <row r="3677" spans="16:16" x14ac:dyDescent="0.3">
      <c r="P3677" s="83"/>
    </row>
    <row r="3678" spans="16:16" x14ac:dyDescent="0.3">
      <c r="P3678" s="83"/>
    </row>
    <row r="3679" spans="16:16" x14ac:dyDescent="0.3">
      <c r="P3679" s="83"/>
    </row>
    <row r="3680" spans="16:16" x14ac:dyDescent="0.3">
      <c r="P3680" s="83"/>
    </row>
    <row r="3681" spans="16:16" x14ac:dyDescent="0.3">
      <c r="P3681" s="83"/>
    </row>
    <row r="3682" spans="16:16" x14ac:dyDescent="0.3">
      <c r="P3682" s="83"/>
    </row>
    <row r="3683" spans="16:16" x14ac:dyDescent="0.3">
      <c r="P3683" s="83"/>
    </row>
    <row r="3684" spans="16:16" x14ac:dyDescent="0.3">
      <c r="P3684" s="83"/>
    </row>
    <row r="3685" spans="16:16" x14ac:dyDescent="0.3">
      <c r="P3685" s="83"/>
    </row>
    <row r="3686" spans="16:16" x14ac:dyDescent="0.3">
      <c r="P3686" s="83"/>
    </row>
    <row r="3687" spans="16:16" x14ac:dyDescent="0.3">
      <c r="P3687" s="83"/>
    </row>
    <row r="3688" spans="16:16" x14ac:dyDescent="0.3">
      <c r="P3688" s="83"/>
    </row>
    <row r="3689" spans="16:16" x14ac:dyDescent="0.3">
      <c r="P3689" s="83"/>
    </row>
    <row r="3690" spans="16:16" x14ac:dyDescent="0.3">
      <c r="P3690" s="83"/>
    </row>
    <row r="3691" spans="16:16" x14ac:dyDescent="0.3">
      <c r="P3691" s="83"/>
    </row>
    <row r="3692" spans="16:16" x14ac:dyDescent="0.3">
      <c r="P3692" s="83"/>
    </row>
    <row r="3693" spans="16:16" x14ac:dyDescent="0.3">
      <c r="P3693" s="83"/>
    </row>
    <row r="3694" spans="16:16" x14ac:dyDescent="0.3">
      <c r="P3694" s="83"/>
    </row>
    <row r="3695" spans="16:16" x14ac:dyDescent="0.3">
      <c r="P3695" s="83"/>
    </row>
    <row r="3696" spans="16:16" x14ac:dyDescent="0.3">
      <c r="P3696" s="83"/>
    </row>
    <row r="3697" spans="16:16" x14ac:dyDescent="0.3">
      <c r="P3697" s="83"/>
    </row>
    <row r="3698" spans="16:16" x14ac:dyDescent="0.3">
      <c r="P3698" s="83"/>
    </row>
    <row r="3699" spans="16:16" x14ac:dyDescent="0.3">
      <c r="P3699" s="83"/>
    </row>
    <row r="3700" spans="16:16" x14ac:dyDescent="0.3">
      <c r="P3700" s="83"/>
    </row>
    <row r="3701" spans="16:16" x14ac:dyDescent="0.3">
      <c r="P3701" s="83"/>
    </row>
    <row r="3702" spans="16:16" x14ac:dyDescent="0.3">
      <c r="P3702" s="83"/>
    </row>
    <row r="3703" spans="16:16" x14ac:dyDescent="0.3">
      <c r="P3703" s="83"/>
    </row>
    <row r="3704" spans="16:16" x14ac:dyDescent="0.3">
      <c r="P3704" s="83"/>
    </row>
    <row r="3705" spans="16:16" x14ac:dyDescent="0.3">
      <c r="P3705" s="83"/>
    </row>
    <row r="3706" spans="16:16" x14ac:dyDescent="0.3">
      <c r="P3706" s="83"/>
    </row>
    <row r="3707" spans="16:16" x14ac:dyDescent="0.3">
      <c r="P3707" s="83"/>
    </row>
    <row r="3708" spans="16:16" x14ac:dyDescent="0.3">
      <c r="P3708" s="83"/>
    </row>
    <row r="3709" spans="16:16" x14ac:dyDescent="0.3">
      <c r="P3709" s="83"/>
    </row>
    <row r="3710" spans="16:16" x14ac:dyDescent="0.3">
      <c r="P3710" s="83"/>
    </row>
    <row r="3711" spans="16:16" x14ac:dyDescent="0.3">
      <c r="P3711" s="83"/>
    </row>
    <row r="3712" spans="16:16" x14ac:dyDescent="0.3">
      <c r="P3712" s="83"/>
    </row>
    <row r="3713" spans="16:16" x14ac:dyDescent="0.3">
      <c r="P3713" s="83"/>
    </row>
    <row r="3714" spans="16:16" x14ac:dyDescent="0.3">
      <c r="P3714" s="83"/>
    </row>
    <row r="3715" spans="16:16" x14ac:dyDescent="0.3">
      <c r="P3715" s="83"/>
    </row>
    <row r="3716" spans="16:16" x14ac:dyDescent="0.3">
      <c r="P3716" s="83"/>
    </row>
    <row r="3717" spans="16:16" x14ac:dyDescent="0.3">
      <c r="P3717" s="83"/>
    </row>
    <row r="3718" spans="16:16" x14ac:dyDescent="0.3">
      <c r="P3718" s="83"/>
    </row>
    <row r="3719" spans="16:16" x14ac:dyDescent="0.3">
      <c r="P3719" s="83"/>
    </row>
    <row r="3720" spans="16:16" x14ac:dyDescent="0.3">
      <c r="P3720" s="83"/>
    </row>
    <row r="3721" spans="16:16" x14ac:dyDescent="0.3">
      <c r="P3721" s="83"/>
    </row>
    <row r="3722" spans="16:16" x14ac:dyDescent="0.3">
      <c r="P3722" s="83"/>
    </row>
    <row r="3723" spans="16:16" x14ac:dyDescent="0.3">
      <c r="P3723" s="83"/>
    </row>
    <row r="3724" spans="16:16" x14ac:dyDescent="0.3">
      <c r="P3724" s="83"/>
    </row>
    <row r="3725" spans="16:16" x14ac:dyDescent="0.3">
      <c r="P3725" s="83"/>
    </row>
    <row r="3726" spans="16:16" x14ac:dyDescent="0.3">
      <c r="P3726" s="83"/>
    </row>
    <row r="3727" spans="16:16" x14ac:dyDescent="0.3">
      <c r="P3727" s="83"/>
    </row>
    <row r="3728" spans="16:16" x14ac:dyDescent="0.3">
      <c r="P3728" s="83"/>
    </row>
    <row r="3729" spans="16:16" x14ac:dyDescent="0.3">
      <c r="P3729" s="83"/>
    </row>
    <row r="3730" spans="16:16" x14ac:dyDescent="0.3">
      <c r="P3730" s="83"/>
    </row>
    <row r="3731" spans="16:16" x14ac:dyDescent="0.3">
      <c r="P3731" s="83"/>
    </row>
    <row r="3732" spans="16:16" x14ac:dyDescent="0.3">
      <c r="P3732" s="83"/>
    </row>
    <row r="3733" spans="16:16" x14ac:dyDescent="0.3">
      <c r="P3733" s="83"/>
    </row>
    <row r="3734" spans="16:16" x14ac:dyDescent="0.3">
      <c r="P3734" s="83"/>
    </row>
    <row r="3735" spans="16:16" x14ac:dyDescent="0.3">
      <c r="P3735" s="83"/>
    </row>
    <row r="3736" spans="16:16" x14ac:dyDescent="0.3">
      <c r="P3736" s="83"/>
    </row>
    <row r="3737" spans="16:16" x14ac:dyDescent="0.3">
      <c r="P3737" s="83"/>
    </row>
    <row r="3738" spans="16:16" x14ac:dyDescent="0.3">
      <c r="P3738" s="83"/>
    </row>
    <row r="3739" spans="16:16" x14ac:dyDescent="0.3">
      <c r="P3739" s="83"/>
    </row>
    <row r="3740" spans="16:16" x14ac:dyDescent="0.3">
      <c r="P3740" s="83"/>
    </row>
    <row r="3741" spans="16:16" x14ac:dyDescent="0.3">
      <c r="P3741" s="83"/>
    </row>
    <row r="3742" spans="16:16" x14ac:dyDescent="0.3">
      <c r="P3742" s="83"/>
    </row>
    <row r="3743" spans="16:16" x14ac:dyDescent="0.3">
      <c r="P3743" s="83"/>
    </row>
    <row r="3744" spans="16:16" x14ac:dyDescent="0.3">
      <c r="P3744" s="83"/>
    </row>
    <row r="3745" spans="16:16" x14ac:dyDescent="0.3">
      <c r="P3745" s="83"/>
    </row>
    <row r="3746" spans="16:16" x14ac:dyDescent="0.3">
      <c r="P3746" s="83"/>
    </row>
    <row r="3747" spans="16:16" x14ac:dyDescent="0.3">
      <c r="P3747" s="83"/>
    </row>
    <row r="3748" spans="16:16" x14ac:dyDescent="0.3">
      <c r="P3748" s="83"/>
    </row>
    <row r="3749" spans="16:16" x14ac:dyDescent="0.3">
      <c r="P3749" s="83"/>
    </row>
    <row r="3750" spans="16:16" x14ac:dyDescent="0.3">
      <c r="P3750" s="83"/>
    </row>
    <row r="3751" spans="16:16" x14ac:dyDescent="0.3">
      <c r="P3751" s="83"/>
    </row>
    <row r="3752" spans="16:16" x14ac:dyDescent="0.3">
      <c r="P3752" s="83"/>
    </row>
    <row r="3753" spans="16:16" x14ac:dyDescent="0.3">
      <c r="P3753" s="83"/>
    </row>
    <row r="3754" spans="16:16" x14ac:dyDescent="0.3">
      <c r="P3754" s="83"/>
    </row>
    <row r="3755" spans="16:16" x14ac:dyDescent="0.3">
      <c r="P3755" s="83"/>
    </row>
    <row r="3756" spans="16:16" x14ac:dyDescent="0.3">
      <c r="P3756" s="83"/>
    </row>
    <row r="3757" spans="16:16" x14ac:dyDescent="0.3">
      <c r="P3757" s="83"/>
    </row>
    <row r="3758" spans="16:16" x14ac:dyDescent="0.3">
      <c r="P3758" s="83"/>
    </row>
    <row r="3759" spans="16:16" x14ac:dyDescent="0.3">
      <c r="P3759" s="83"/>
    </row>
    <row r="3760" spans="16:16" x14ac:dyDescent="0.3">
      <c r="P3760" s="83"/>
    </row>
    <row r="3761" spans="16:16" x14ac:dyDescent="0.3">
      <c r="P3761" s="83"/>
    </row>
    <row r="3762" spans="16:16" x14ac:dyDescent="0.3">
      <c r="P3762" s="83"/>
    </row>
    <row r="3763" spans="16:16" x14ac:dyDescent="0.3">
      <c r="P3763" s="83"/>
    </row>
    <row r="3764" spans="16:16" x14ac:dyDescent="0.3">
      <c r="P3764" s="83"/>
    </row>
    <row r="3765" spans="16:16" x14ac:dyDescent="0.3">
      <c r="P3765" s="83"/>
    </row>
    <row r="3766" spans="16:16" x14ac:dyDescent="0.3">
      <c r="P3766" s="83"/>
    </row>
    <row r="3767" spans="16:16" x14ac:dyDescent="0.3">
      <c r="P3767" s="83"/>
    </row>
    <row r="3768" spans="16:16" x14ac:dyDescent="0.3">
      <c r="P3768" s="83"/>
    </row>
    <row r="3769" spans="16:16" x14ac:dyDescent="0.3">
      <c r="P3769" s="83"/>
    </row>
    <row r="3770" spans="16:16" x14ac:dyDescent="0.3">
      <c r="P3770" s="83"/>
    </row>
    <row r="3771" spans="16:16" x14ac:dyDescent="0.3">
      <c r="P3771" s="83"/>
    </row>
    <row r="3772" spans="16:16" x14ac:dyDescent="0.3">
      <c r="P3772" s="83"/>
    </row>
    <row r="3773" spans="16:16" x14ac:dyDescent="0.3">
      <c r="P3773" s="83"/>
    </row>
    <row r="3774" spans="16:16" x14ac:dyDescent="0.3">
      <c r="P3774" s="83"/>
    </row>
    <row r="3775" spans="16:16" x14ac:dyDescent="0.3">
      <c r="P3775" s="83"/>
    </row>
    <row r="3776" spans="16:16" x14ac:dyDescent="0.3">
      <c r="P3776" s="83"/>
    </row>
    <row r="3777" spans="16:16" x14ac:dyDescent="0.3">
      <c r="P3777" s="83"/>
    </row>
    <row r="3778" spans="16:16" x14ac:dyDescent="0.3">
      <c r="P3778" s="83"/>
    </row>
    <row r="3779" spans="16:16" x14ac:dyDescent="0.3">
      <c r="P3779" s="83"/>
    </row>
    <row r="3780" spans="16:16" x14ac:dyDescent="0.3">
      <c r="P3780" s="83"/>
    </row>
    <row r="3781" spans="16:16" x14ac:dyDescent="0.3">
      <c r="P3781" s="83"/>
    </row>
    <row r="3782" spans="16:16" x14ac:dyDescent="0.3">
      <c r="P3782" s="83"/>
    </row>
    <row r="3783" spans="16:16" x14ac:dyDescent="0.3">
      <c r="P3783" s="83"/>
    </row>
    <row r="3784" spans="16:16" x14ac:dyDescent="0.3">
      <c r="P3784" s="83"/>
    </row>
    <row r="3785" spans="16:16" x14ac:dyDescent="0.3">
      <c r="P3785" s="83"/>
    </row>
    <row r="3786" spans="16:16" x14ac:dyDescent="0.3">
      <c r="P3786" s="83"/>
    </row>
    <row r="3787" spans="16:16" x14ac:dyDescent="0.3">
      <c r="P3787" s="83"/>
    </row>
    <row r="3788" spans="16:16" x14ac:dyDescent="0.3">
      <c r="P3788" s="83"/>
    </row>
    <row r="3789" spans="16:16" x14ac:dyDescent="0.3">
      <c r="P3789" s="83"/>
    </row>
    <row r="3790" spans="16:16" x14ac:dyDescent="0.3">
      <c r="P3790" s="83"/>
    </row>
    <row r="3791" spans="16:16" x14ac:dyDescent="0.3">
      <c r="P3791" s="83"/>
    </row>
    <row r="3792" spans="16:16" x14ac:dyDescent="0.3">
      <c r="P3792" s="83"/>
    </row>
    <row r="3793" spans="16:16" x14ac:dyDescent="0.3">
      <c r="P3793" s="83"/>
    </row>
    <row r="3794" spans="16:16" x14ac:dyDescent="0.3">
      <c r="P3794" s="83"/>
    </row>
    <row r="3795" spans="16:16" x14ac:dyDescent="0.3">
      <c r="P3795" s="83"/>
    </row>
    <row r="3796" spans="16:16" x14ac:dyDescent="0.3">
      <c r="P3796" s="83"/>
    </row>
    <row r="3797" spans="16:16" x14ac:dyDescent="0.3">
      <c r="P3797" s="83"/>
    </row>
    <row r="3798" spans="16:16" x14ac:dyDescent="0.3">
      <c r="P3798" s="83"/>
    </row>
    <row r="3799" spans="16:16" x14ac:dyDescent="0.3">
      <c r="P3799" s="83"/>
    </row>
    <row r="3800" spans="16:16" x14ac:dyDescent="0.3">
      <c r="P3800" s="83"/>
    </row>
    <row r="3801" spans="16:16" x14ac:dyDescent="0.3">
      <c r="P3801" s="83"/>
    </row>
    <row r="3802" spans="16:16" x14ac:dyDescent="0.3">
      <c r="P3802" s="83"/>
    </row>
    <row r="3803" spans="16:16" x14ac:dyDescent="0.3">
      <c r="P3803" s="83"/>
    </row>
    <row r="3804" spans="16:16" x14ac:dyDescent="0.3">
      <c r="P3804" s="83"/>
    </row>
    <row r="3805" spans="16:16" x14ac:dyDescent="0.3">
      <c r="P3805" s="83"/>
    </row>
    <row r="3806" spans="16:16" x14ac:dyDescent="0.3">
      <c r="P3806" s="83"/>
    </row>
    <row r="3807" spans="16:16" x14ac:dyDescent="0.3">
      <c r="P3807" s="83"/>
    </row>
    <row r="3808" spans="16:16" x14ac:dyDescent="0.3">
      <c r="P3808" s="83"/>
    </row>
    <row r="3809" spans="16:16" x14ac:dyDescent="0.3">
      <c r="P3809" s="83"/>
    </row>
    <row r="3810" spans="16:16" x14ac:dyDescent="0.3">
      <c r="P3810" s="83"/>
    </row>
    <row r="3811" spans="16:16" x14ac:dyDescent="0.3">
      <c r="P3811" s="83"/>
    </row>
    <row r="3812" spans="16:16" x14ac:dyDescent="0.3">
      <c r="P3812" s="83"/>
    </row>
    <row r="3813" spans="16:16" x14ac:dyDescent="0.3">
      <c r="P3813" s="83"/>
    </row>
    <row r="3814" spans="16:16" x14ac:dyDescent="0.3">
      <c r="P3814" s="83"/>
    </row>
    <row r="3815" spans="16:16" x14ac:dyDescent="0.3">
      <c r="P3815" s="83"/>
    </row>
    <row r="3816" spans="16:16" x14ac:dyDescent="0.3">
      <c r="P3816" s="83"/>
    </row>
    <row r="3817" spans="16:16" x14ac:dyDescent="0.3">
      <c r="P3817" s="83"/>
    </row>
    <row r="3818" spans="16:16" x14ac:dyDescent="0.3">
      <c r="P3818" s="83"/>
    </row>
    <row r="3819" spans="16:16" x14ac:dyDescent="0.3">
      <c r="P3819" s="83"/>
    </row>
    <row r="3820" spans="16:16" x14ac:dyDescent="0.3">
      <c r="P3820" s="83"/>
    </row>
    <row r="3821" spans="16:16" x14ac:dyDescent="0.3">
      <c r="P3821" s="83"/>
    </row>
    <row r="3822" spans="16:16" x14ac:dyDescent="0.3">
      <c r="P3822" s="83"/>
    </row>
    <row r="3823" spans="16:16" x14ac:dyDescent="0.3">
      <c r="P3823" s="83"/>
    </row>
    <row r="3824" spans="16:16" x14ac:dyDescent="0.3">
      <c r="P3824" s="83"/>
    </row>
    <row r="3825" spans="16:16" x14ac:dyDescent="0.3">
      <c r="P3825" s="83"/>
    </row>
    <row r="3826" spans="16:16" x14ac:dyDescent="0.3">
      <c r="P3826" s="83"/>
    </row>
    <row r="3827" spans="16:16" x14ac:dyDescent="0.3">
      <c r="P3827" s="83"/>
    </row>
    <row r="3828" spans="16:16" x14ac:dyDescent="0.3">
      <c r="P3828" s="83"/>
    </row>
    <row r="3829" spans="16:16" x14ac:dyDescent="0.3">
      <c r="P3829" s="83"/>
    </row>
    <row r="3830" spans="16:16" x14ac:dyDescent="0.3">
      <c r="P3830" s="83"/>
    </row>
    <row r="3831" spans="16:16" x14ac:dyDescent="0.3">
      <c r="P3831" s="83"/>
    </row>
    <row r="3832" spans="16:16" x14ac:dyDescent="0.3">
      <c r="P3832" s="83"/>
    </row>
    <row r="3833" spans="16:16" x14ac:dyDescent="0.3">
      <c r="P3833" s="83"/>
    </row>
    <row r="3834" spans="16:16" x14ac:dyDescent="0.3">
      <c r="P3834" s="83"/>
    </row>
    <row r="3835" spans="16:16" x14ac:dyDescent="0.3">
      <c r="P3835" s="83"/>
    </row>
    <row r="3836" spans="16:16" x14ac:dyDescent="0.3">
      <c r="P3836" s="83"/>
    </row>
    <row r="3837" spans="16:16" x14ac:dyDescent="0.3">
      <c r="P3837" s="83"/>
    </row>
    <row r="3838" spans="16:16" x14ac:dyDescent="0.3">
      <c r="P3838" s="83"/>
    </row>
    <row r="3839" spans="16:16" x14ac:dyDescent="0.3">
      <c r="P3839" s="83"/>
    </row>
    <row r="3840" spans="16:16" x14ac:dyDescent="0.3">
      <c r="P3840" s="83"/>
    </row>
    <row r="3841" spans="16:16" x14ac:dyDescent="0.3">
      <c r="P3841" s="83"/>
    </row>
    <row r="3842" spans="16:16" x14ac:dyDescent="0.3">
      <c r="P3842" s="83"/>
    </row>
    <row r="3843" spans="16:16" x14ac:dyDescent="0.3">
      <c r="P3843" s="83"/>
    </row>
    <row r="3844" spans="16:16" x14ac:dyDescent="0.3">
      <c r="P3844" s="83"/>
    </row>
    <row r="3845" spans="16:16" x14ac:dyDescent="0.3">
      <c r="P3845" s="83"/>
    </row>
    <row r="3846" spans="16:16" x14ac:dyDescent="0.3">
      <c r="P3846" s="83"/>
    </row>
    <row r="3847" spans="16:16" x14ac:dyDescent="0.3">
      <c r="P3847" s="83"/>
    </row>
    <row r="3848" spans="16:16" x14ac:dyDescent="0.3">
      <c r="P3848" s="83"/>
    </row>
    <row r="3849" spans="16:16" x14ac:dyDescent="0.3">
      <c r="P3849" s="83"/>
    </row>
    <row r="3850" spans="16:16" x14ac:dyDescent="0.3">
      <c r="P3850" s="83"/>
    </row>
    <row r="3851" spans="16:16" x14ac:dyDescent="0.3">
      <c r="P3851" s="83"/>
    </row>
    <row r="3852" spans="16:16" x14ac:dyDescent="0.3">
      <c r="P3852" s="83"/>
    </row>
    <row r="3853" spans="16:16" x14ac:dyDescent="0.3">
      <c r="P3853" s="83"/>
    </row>
    <row r="3854" spans="16:16" x14ac:dyDescent="0.3">
      <c r="P3854" s="83"/>
    </row>
    <row r="3855" spans="16:16" x14ac:dyDescent="0.3">
      <c r="P3855" s="83"/>
    </row>
    <row r="3856" spans="16:16" x14ac:dyDescent="0.3">
      <c r="P3856" s="83"/>
    </row>
    <row r="3857" spans="16:16" x14ac:dyDescent="0.3">
      <c r="P3857" s="83"/>
    </row>
    <row r="3858" spans="16:16" x14ac:dyDescent="0.3">
      <c r="P3858" s="83"/>
    </row>
    <row r="3859" spans="16:16" x14ac:dyDescent="0.3">
      <c r="P3859" s="83"/>
    </row>
    <row r="3860" spans="16:16" x14ac:dyDescent="0.3">
      <c r="P3860" s="83"/>
    </row>
    <row r="3861" spans="16:16" x14ac:dyDescent="0.3">
      <c r="P3861" s="83"/>
    </row>
    <row r="3862" spans="16:16" x14ac:dyDescent="0.3">
      <c r="P3862" s="83"/>
    </row>
    <row r="3863" spans="16:16" x14ac:dyDescent="0.3">
      <c r="P3863" s="83"/>
    </row>
    <row r="3864" spans="16:16" x14ac:dyDescent="0.3">
      <c r="P3864" s="83"/>
    </row>
    <row r="3865" spans="16:16" x14ac:dyDescent="0.3">
      <c r="P3865" s="83"/>
    </row>
    <row r="3866" spans="16:16" x14ac:dyDescent="0.3">
      <c r="P3866" s="83"/>
    </row>
    <row r="3867" spans="16:16" x14ac:dyDescent="0.3">
      <c r="P3867" s="83"/>
    </row>
    <row r="3868" spans="16:16" x14ac:dyDescent="0.3">
      <c r="P3868" s="83"/>
    </row>
    <row r="3869" spans="16:16" x14ac:dyDescent="0.3">
      <c r="P3869" s="83"/>
    </row>
    <row r="3870" spans="16:16" x14ac:dyDescent="0.3">
      <c r="P3870" s="83"/>
    </row>
    <row r="3871" spans="16:16" x14ac:dyDescent="0.3">
      <c r="P3871" s="83"/>
    </row>
    <row r="3872" spans="16:16" x14ac:dyDescent="0.3">
      <c r="P3872" s="83"/>
    </row>
    <row r="3873" spans="16:16" x14ac:dyDescent="0.3">
      <c r="P3873" s="83"/>
    </row>
    <row r="3874" spans="16:16" x14ac:dyDescent="0.3">
      <c r="P3874" s="83"/>
    </row>
    <row r="3875" spans="16:16" x14ac:dyDescent="0.3">
      <c r="P3875" s="83"/>
    </row>
    <row r="3876" spans="16:16" x14ac:dyDescent="0.3">
      <c r="P3876" s="83"/>
    </row>
    <row r="3877" spans="16:16" x14ac:dyDescent="0.3">
      <c r="P3877" s="83"/>
    </row>
    <row r="3878" spans="16:16" x14ac:dyDescent="0.3">
      <c r="P3878" s="83"/>
    </row>
    <row r="3879" spans="16:16" x14ac:dyDescent="0.3">
      <c r="P3879" s="83"/>
    </row>
    <row r="3880" spans="16:16" x14ac:dyDescent="0.3">
      <c r="P3880" s="83"/>
    </row>
    <row r="3881" spans="16:16" x14ac:dyDescent="0.3">
      <c r="P3881" s="83"/>
    </row>
    <row r="3882" spans="16:16" x14ac:dyDescent="0.3">
      <c r="P3882" s="83"/>
    </row>
    <row r="3883" spans="16:16" x14ac:dyDescent="0.3">
      <c r="P3883" s="83"/>
    </row>
    <row r="3884" spans="16:16" x14ac:dyDescent="0.3">
      <c r="P3884" s="83"/>
    </row>
    <row r="3885" spans="16:16" x14ac:dyDescent="0.3">
      <c r="P3885" s="83"/>
    </row>
    <row r="3886" spans="16:16" x14ac:dyDescent="0.3">
      <c r="P3886" s="83"/>
    </row>
    <row r="3887" spans="16:16" x14ac:dyDescent="0.3">
      <c r="P3887" s="83"/>
    </row>
    <row r="3888" spans="16:16" x14ac:dyDescent="0.3">
      <c r="P3888" s="83"/>
    </row>
    <row r="3889" spans="16:16" x14ac:dyDescent="0.3">
      <c r="P3889" s="83"/>
    </row>
    <row r="3890" spans="16:16" x14ac:dyDescent="0.3">
      <c r="P3890" s="83"/>
    </row>
    <row r="3891" spans="16:16" x14ac:dyDescent="0.3">
      <c r="P3891" s="83"/>
    </row>
    <row r="3892" spans="16:16" x14ac:dyDescent="0.3">
      <c r="P3892" s="83"/>
    </row>
    <row r="3893" spans="16:16" x14ac:dyDescent="0.3">
      <c r="P3893" s="83"/>
    </row>
    <row r="3894" spans="16:16" x14ac:dyDescent="0.3">
      <c r="P3894" s="83"/>
    </row>
    <row r="3895" spans="16:16" x14ac:dyDescent="0.3">
      <c r="P3895" s="83"/>
    </row>
    <row r="3896" spans="16:16" x14ac:dyDescent="0.3">
      <c r="P3896" s="83"/>
    </row>
    <row r="3897" spans="16:16" x14ac:dyDescent="0.3">
      <c r="P3897" s="83"/>
    </row>
    <row r="3898" spans="16:16" x14ac:dyDescent="0.3">
      <c r="P3898" s="83"/>
    </row>
    <row r="3899" spans="16:16" x14ac:dyDescent="0.3">
      <c r="P3899" s="83"/>
    </row>
    <row r="3900" spans="16:16" x14ac:dyDescent="0.3">
      <c r="P3900" s="83"/>
    </row>
    <row r="3901" spans="16:16" x14ac:dyDescent="0.3">
      <c r="P3901" s="83"/>
    </row>
    <row r="3902" spans="16:16" x14ac:dyDescent="0.3">
      <c r="P3902" s="83"/>
    </row>
    <row r="3903" spans="16:16" x14ac:dyDescent="0.3">
      <c r="P3903" s="83"/>
    </row>
    <row r="3904" spans="16:16" x14ac:dyDescent="0.3">
      <c r="P3904" s="83"/>
    </row>
    <row r="3905" spans="16:16" x14ac:dyDescent="0.3">
      <c r="P3905" s="83"/>
    </row>
    <row r="3906" spans="16:16" x14ac:dyDescent="0.3">
      <c r="P3906" s="83"/>
    </row>
    <row r="3907" spans="16:16" x14ac:dyDescent="0.3">
      <c r="P3907" s="83"/>
    </row>
    <row r="3908" spans="16:16" x14ac:dyDescent="0.3">
      <c r="P3908" s="83"/>
    </row>
    <row r="3909" spans="16:16" x14ac:dyDescent="0.3">
      <c r="P3909" s="83"/>
    </row>
    <row r="3910" spans="16:16" x14ac:dyDescent="0.3">
      <c r="P3910" s="83"/>
    </row>
    <row r="3911" spans="16:16" x14ac:dyDescent="0.3">
      <c r="P3911" s="83"/>
    </row>
    <row r="3912" spans="16:16" x14ac:dyDescent="0.3">
      <c r="P3912" s="83"/>
    </row>
    <row r="3913" spans="16:16" x14ac:dyDescent="0.3">
      <c r="P3913" s="83"/>
    </row>
    <row r="3914" spans="16:16" x14ac:dyDescent="0.3">
      <c r="P3914" s="83"/>
    </row>
    <row r="3915" spans="16:16" x14ac:dyDescent="0.3">
      <c r="P3915" s="83"/>
    </row>
    <row r="3916" spans="16:16" x14ac:dyDescent="0.3">
      <c r="P3916" s="83"/>
    </row>
    <row r="3917" spans="16:16" x14ac:dyDescent="0.3">
      <c r="P3917" s="83"/>
    </row>
    <row r="3918" spans="16:16" x14ac:dyDescent="0.3">
      <c r="P3918" s="83"/>
    </row>
    <row r="3919" spans="16:16" x14ac:dyDescent="0.3">
      <c r="P3919" s="83"/>
    </row>
    <row r="3920" spans="16:16" x14ac:dyDescent="0.3">
      <c r="P3920" s="83"/>
    </row>
    <row r="3921" spans="16:16" x14ac:dyDescent="0.3">
      <c r="P3921" s="83"/>
    </row>
    <row r="3922" spans="16:16" x14ac:dyDescent="0.3">
      <c r="P3922" s="83"/>
    </row>
    <row r="3923" spans="16:16" x14ac:dyDescent="0.3">
      <c r="P3923" s="83"/>
    </row>
    <row r="3924" spans="16:16" x14ac:dyDescent="0.3">
      <c r="P3924" s="83"/>
    </row>
    <row r="3925" spans="16:16" x14ac:dyDescent="0.3">
      <c r="P3925" s="83"/>
    </row>
    <row r="3926" spans="16:16" x14ac:dyDescent="0.3">
      <c r="P3926" s="83"/>
    </row>
    <row r="3927" spans="16:16" x14ac:dyDescent="0.3">
      <c r="P3927" s="83"/>
    </row>
    <row r="3928" spans="16:16" x14ac:dyDescent="0.3">
      <c r="P3928" s="83"/>
    </row>
    <row r="3929" spans="16:16" x14ac:dyDescent="0.3">
      <c r="P3929" s="83"/>
    </row>
    <row r="3930" spans="16:16" x14ac:dyDescent="0.3">
      <c r="P3930" s="83"/>
    </row>
    <row r="3931" spans="16:16" x14ac:dyDescent="0.3">
      <c r="P3931" s="83"/>
    </row>
    <row r="3932" spans="16:16" x14ac:dyDescent="0.3">
      <c r="P3932" s="83"/>
    </row>
    <row r="3933" spans="16:16" x14ac:dyDescent="0.3">
      <c r="P3933" s="83"/>
    </row>
    <row r="3934" spans="16:16" x14ac:dyDescent="0.3">
      <c r="P3934" s="83"/>
    </row>
    <row r="3935" spans="16:16" x14ac:dyDescent="0.3">
      <c r="P3935" s="83"/>
    </row>
    <row r="3936" spans="16:16" x14ac:dyDescent="0.3">
      <c r="P3936" s="83"/>
    </row>
    <row r="3937" spans="16:16" x14ac:dyDescent="0.3">
      <c r="P3937" s="83"/>
    </row>
    <row r="3938" spans="16:16" x14ac:dyDescent="0.3">
      <c r="P3938" s="83"/>
    </row>
    <row r="3939" spans="16:16" x14ac:dyDescent="0.3">
      <c r="P3939" s="83"/>
    </row>
    <row r="3940" spans="16:16" x14ac:dyDescent="0.3">
      <c r="P3940" s="83"/>
    </row>
    <row r="3941" spans="16:16" x14ac:dyDescent="0.3">
      <c r="P3941" s="83"/>
    </row>
    <row r="3942" spans="16:16" x14ac:dyDescent="0.3">
      <c r="P3942" s="83"/>
    </row>
    <row r="3943" spans="16:16" x14ac:dyDescent="0.3">
      <c r="P3943" s="83"/>
    </row>
    <row r="3944" spans="16:16" x14ac:dyDescent="0.3">
      <c r="P3944" s="83"/>
    </row>
    <row r="3945" spans="16:16" x14ac:dyDescent="0.3">
      <c r="P3945" s="83"/>
    </row>
    <row r="3946" spans="16:16" x14ac:dyDescent="0.3">
      <c r="P3946" s="83"/>
    </row>
    <row r="3947" spans="16:16" x14ac:dyDescent="0.3">
      <c r="P3947" s="83"/>
    </row>
    <row r="3948" spans="16:16" x14ac:dyDescent="0.3">
      <c r="P3948" s="83"/>
    </row>
    <row r="3949" spans="16:16" x14ac:dyDescent="0.3">
      <c r="P3949" s="83"/>
    </row>
    <row r="3950" spans="16:16" x14ac:dyDescent="0.3">
      <c r="P3950" s="83"/>
    </row>
    <row r="3951" spans="16:16" x14ac:dyDescent="0.3">
      <c r="P3951" s="83"/>
    </row>
    <row r="3952" spans="16:16" x14ac:dyDescent="0.3">
      <c r="P3952" s="83"/>
    </row>
    <row r="3953" spans="16:16" x14ac:dyDescent="0.3">
      <c r="P3953" s="83"/>
    </row>
    <row r="3954" spans="16:16" x14ac:dyDescent="0.3">
      <c r="P3954" s="83"/>
    </row>
    <row r="3955" spans="16:16" x14ac:dyDescent="0.3">
      <c r="P3955" s="83"/>
    </row>
    <row r="3956" spans="16:16" x14ac:dyDescent="0.3">
      <c r="P3956" s="83"/>
    </row>
    <row r="3957" spans="16:16" x14ac:dyDescent="0.3">
      <c r="P3957" s="83"/>
    </row>
    <row r="3958" spans="16:16" x14ac:dyDescent="0.3">
      <c r="P3958" s="83"/>
    </row>
    <row r="3959" spans="16:16" x14ac:dyDescent="0.3">
      <c r="P3959" s="83"/>
    </row>
    <row r="3960" spans="16:16" x14ac:dyDescent="0.3">
      <c r="P3960" s="83"/>
    </row>
    <row r="3961" spans="16:16" x14ac:dyDescent="0.3">
      <c r="P3961" s="83"/>
    </row>
    <row r="3962" spans="16:16" x14ac:dyDescent="0.3">
      <c r="P3962" s="83"/>
    </row>
    <row r="3963" spans="16:16" x14ac:dyDescent="0.3">
      <c r="P3963" s="83"/>
    </row>
    <row r="3964" spans="16:16" x14ac:dyDescent="0.3">
      <c r="P3964" s="83"/>
    </row>
    <row r="3965" spans="16:16" x14ac:dyDescent="0.3">
      <c r="P3965" s="83"/>
    </row>
    <row r="3966" spans="16:16" x14ac:dyDescent="0.3">
      <c r="P3966" s="83"/>
    </row>
    <row r="3967" spans="16:16" x14ac:dyDescent="0.3">
      <c r="P3967" s="83"/>
    </row>
    <row r="3968" spans="16:16" x14ac:dyDescent="0.3">
      <c r="P3968" s="83"/>
    </row>
    <row r="3969" spans="16:16" x14ac:dyDescent="0.3">
      <c r="P3969" s="83"/>
    </row>
    <row r="3970" spans="16:16" x14ac:dyDescent="0.3">
      <c r="P3970" s="83"/>
    </row>
    <row r="3971" spans="16:16" x14ac:dyDescent="0.3">
      <c r="P3971" s="83"/>
    </row>
    <row r="3972" spans="16:16" x14ac:dyDescent="0.3">
      <c r="P3972" s="83"/>
    </row>
    <row r="3973" spans="16:16" x14ac:dyDescent="0.3">
      <c r="P3973" s="83"/>
    </row>
    <row r="3974" spans="16:16" x14ac:dyDescent="0.3">
      <c r="P3974" s="83"/>
    </row>
    <row r="3975" spans="16:16" x14ac:dyDescent="0.3">
      <c r="P3975" s="83"/>
    </row>
    <row r="3976" spans="16:16" x14ac:dyDescent="0.3">
      <c r="P3976" s="83"/>
    </row>
    <row r="3977" spans="16:16" x14ac:dyDescent="0.3">
      <c r="P3977" s="83"/>
    </row>
    <row r="3978" spans="16:16" x14ac:dyDescent="0.3">
      <c r="P3978" s="83"/>
    </row>
    <row r="3979" spans="16:16" x14ac:dyDescent="0.3">
      <c r="P3979" s="83"/>
    </row>
    <row r="3980" spans="16:16" x14ac:dyDescent="0.3">
      <c r="P3980" s="83"/>
    </row>
    <row r="3981" spans="16:16" x14ac:dyDescent="0.3">
      <c r="P3981" s="83"/>
    </row>
    <row r="3982" spans="16:16" x14ac:dyDescent="0.3">
      <c r="P3982" s="83"/>
    </row>
    <row r="3983" spans="16:16" x14ac:dyDescent="0.3">
      <c r="P3983" s="83"/>
    </row>
    <row r="3984" spans="16:16" x14ac:dyDescent="0.3">
      <c r="P3984" s="83"/>
    </row>
    <row r="3985" spans="16:16" x14ac:dyDescent="0.3">
      <c r="P3985" s="83"/>
    </row>
    <row r="3986" spans="16:16" x14ac:dyDescent="0.3">
      <c r="P3986" s="83"/>
    </row>
    <row r="3987" spans="16:16" x14ac:dyDescent="0.3">
      <c r="P3987" s="83"/>
    </row>
    <row r="3988" spans="16:16" x14ac:dyDescent="0.3">
      <c r="P3988" s="83"/>
    </row>
    <row r="3989" spans="16:16" x14ac:dyDescent="0.3">
      <c r="P3989" s="83"/>
    </row>
    <row r="3990" spans="16:16" x14ac:dyDescent="0.3">
      <c r="P3990" s="83"/>
    </row>
    <row r="3991" spans="16:16" x14ac:dyDescent="0.3">
      <c r="P3991" s="83"/>
    </row>
    <row r="3992" spans="16:16" x14ac:dyDescent="0.3">
      <c r="P3992" s="83"/>
    </row>
    <row r="3993" spans="16:16" x14ac:dyDescent="0.3">
      <c r="P3993" s="83"/>
    </row>
    <row r="3994" spans="16:16" x14ac:dyDescent="0.3">
      <c r="P3994" s="83"/>
    </row>
    <row r="3995" spans="16:16" x14ac:dyDescent="0.3">
      <c r="P3995" s="83"/>
    </row>
    <row r="3996" spans="16:16" x14ac:dyDescent="0.3">
      <c r="P3996" s="83"/>
    </row>
    <row r="3997" spans="16:16" x14ac:dyDescent="0.3">
      <c r="P3997" s="83"/>
    </row>
    <row r="3998" spans="16:16" x14ac:dyDescent="0.3">
      <c r="P3998" s="83"/>
    </row>
    <row r="3999" spans="16:16" x14ac:dyDescent="0.3">
      <c r="P3999" s="83"/>
    </row>
    <row r="4000" spans="16:16" x14ac:dyDescent="0.3">
      <c r="P4000" s="83"/>
    </row>
    <row r="4001" spans="16:16" x14ac:dyDescent="0.3">
      <c r="P4001" s="83"/>
    </row>
    <row r="4002" spans="16:16" x14ac:dyDescent="0.3">
      <c r="P4002" s="83"/>
    </row>
    <row r="4003" spans="16:16" x14ac:dyDescent="0.3">
      <c r="P4003" s="83"/>
    </row>
    <row r="4004" spans="16:16" x14ac:dyDescent="0.3">
      <c r="P4004" s="83"/>
    </row>
    <row r="4005" spans="16:16" x14ac:dyDescent="0.3">
      <c r="P4005" s="83"/>
    </row>
    <row r="4006" spans="16:16" x14ac:dyDescent="0.3">
      <c r="P4006" s="83"/>
    </row>
    <row r="4007" spans="16:16" x14ac:dyDescent="0.3">
      <c r="P4007" s="83"/>
    </row>
    <row r="4008" spans="16:16" x14ac:dyDescent="0.3">
      <c r="P4008" s="83"/>
    </row>
    <row r="4009" spans="16:16" x14ac:dyDescent="0.3">
      <c r="P4009" s="83"/>
    </row>
    <row r="4010" spans="16:16" x14ac:dyDescent="0.3">
      <c r="P4010" s="83"/>
    </row>
    <row r="4011" spans="16:16" x14ac:dyDescent="0.3">
      <c r="P4011" s="83"/>
    </row>
    <row r="4012" spans="16:16" x14ac:dyDescent="0.3">
      <c r="P4012" s="83"/>
    </row>
    <row r="4013" spans="16:16" x14ac:dyDescent="0.3">
      <c r="P4013" s="83"/>
    </row>
    <row r="4014" spans="16:16" x14ac:dyDescent="0.3">
      <c r="P4014" s="83"/>
    </row>
    <row r="4015" spans="16:16" x14ac:dyDescent="0.3">
      <c r="P4015" s="83"/>
    </row>
    <row r="4016" spans="16:16" x14ac:dyDescent="0.3">
      <c r="P4016" s="83"/>
    </row>
    <row r="4017" spans="16:16" x14ac:dyDescent="0.3">
      <c r="P4017" s="83"/>
    </row>
    <row r="4018" spans="16:16" x14ac:dyDescent="0.3">
      <c r="P4018" s="83"/>
    </row>
    <row r="4019" spans="16:16" x14ac:dyDescent="0.3">
      <c r="P4019" s="83"/>
    </row>
    <row r="4020" spans="16:16" x14ac:dyDescent="0.3">
      <c r="P4020" s="83"/>
    </row>
    <row r="4021" spans="16:16" x14ac:dyDescent="0.3">
      <c r="P4021" s="83"/>
    </row>
    <row r="4022" spans="16:16" x14ac:dyDescent="0.3">
      <c r="P4022" s="83"/>
    </row>
    <row r="4023" spans="16:16" x14ac:dyDescent="0.3">
      <c r="P4023" s="83"/>
    </row>
    <row r="4024" spans="16:16" x14ac:dyDescent="0.3">
      <c r="P4024" s="83"/>
    </row>
    <row r="4025" spans="16:16" x14ac:dyDescent="0.3">
      <c r="P4025" s="83"/>
    </row>
    <row r="4026" spans="16:16" x14ac:dyDescent="0.3">
      <c r="P4026" s="83"/>
    </row>
    <row r="4027" spans="16:16" x14ac:dyDescent="0.3">
      <c r="P4027" s="83"/>
    </row>
    <row r="4028" spans="16:16" x14ac:dyDescent="0.3">
      <c r="P4028" s="83"/>
    </row>
    <row r="4029" spans="16:16" x14ac:dyDescent="0.3">
      <c r="P4029" s="83"/>
    </row>
    <row r="4030" spans="16:16" x14ac:dyDescent="0.3">
      <c r="P4030" s="83"/>
    </row>
    <row r="4031" spans="16:16" x14ac:dyDescent="0.3">
      <c r="P4031" s="83"/>
    </row>
    <row r="4032" spans="16:16" x14ac:dyDescent="0.3">
      <c r="P4032" s="83"/>
    </row>
    <row r="4033" spans="16:16" x14ac:dyDescent="0.3">
      <c r="P4033" s="83"/>
    </row>
    <row r="4034" spans="16:16" x14ac:dyDescent="0.3">
      <c r="P4034" s="83"/>
    </row>
    <row r="4035" spans="16:16" x14ac:dyDescent="0.3">
      <c r="P4035" s="83"/>
    </row>
    <row r="4036" spans="16:16" x14ac:dyDescent="0.3">
      <c r="P4036" s="83"/>
    </row>
    <row r="4037" spans="16:16" x14ac:dyDescent="0.3">
      <c r="P4037" s="83"/>
    </row>
    <row r="4038" spans="16:16" x14ac:dyDescent="0.3">
      <c r="P4038" s="83"/>
    </row>
    <row r="4039" spans="16:16" x14ac:dyDescent="0.3">
      <c r="P4039" s="83"/>
    </row>
    <row r="4040" spans="16:16" x14ac:dyDescent="0.3">
      <c r="P4040" s="83"/>
    </row>
    <row r="4041" spans="16:16" x14ac:dyDescent="0.3">
      <c r="P4041" s="83"/>
    </row>
    <row r="4042" spans="16:16" x14ac:dyDescent="0.3">
      <c r="P4042" s="83"/>
    </row>
    <row r="4043" spans="16:16" x14ac:dyDescent="0.3">
      <c r="P4043" s="83"/>
    </row>
    <row r="4044" spans="16:16" x14ac:dyDescent="0.3">
      <c r="P4044" s="83"/>
    </row>
    <row r="4045" spans="16:16" x14ac:dyDescent="0.3">
      <c r="P4045" s="83"/>
    </row>
    <row r="4046" spans="16:16" x14ac:dyDescent="0.3">
      <c r="P4046" s="83"/>
    </row>
    <row r="4047" spans="16:16" x14ac:dyDescent="0.3">
      <c r="P4047" s="83"/>
    </row>
    <row r="4048" spans="16:16" x14ac:dyDescent="0.3">
      <c r="P4048" s="83"/>
    </row>
    <row r="4049" spans="16:16" x14ac:dyDescent="0.3">
      <c r="P4049" s="83"/>
    </row>
    <row r="4050" spans="16:16" x14ac:dyDescent="0.3">
      <c r="P4050" s="83"/>
    </row>
    <row r="4051" spans="16:16" x14ac:dyDescent="0.3">
      <c r="P4051" s="83"/>
    </row>
    <row r="4052" spans="16:16" x14ac:dyDescent="0.3">
      <c r="P4052" s="83"/>
    </row>
    <row r="4053" spans="16:16" x14ac:dyDescent="0.3">
      <c r="P4053" s="83"/>
    </row>
    <row r="4054" spans="16:16" x14ac:dyDescent="0.3">
      <c r="P4054" s="83"/>
    </row>
    <row r="4055" spans="16:16" x14ac:dyDescent="0.3">
      <c r="P4055" s="83"/>
    </row>
    <row r="4056" spans="16:16" x14ac:dyDescent="0.3">
      <c r="P4056" s="83"/>
    </row>
    <row r="4057" spans="16:16" x14ac:dyDescent="0.3">
      <c r="P4057" s="83"/>
    </row>
    <row r="4058" spans="16:16" x14ac:dyDescent="0.3">
      <c r="P4058" s="83"/>
    </row>
    <row r="4059" spans="16:16" x14ac:dyDescent="0.3">
      <c r="P4059" s="83"/>
    </row>
    <row r="4060" spans="16:16" x14ac:dyDescent="0.3">
      <c r="P4060" s="83"/>
    </row>
    <row r="4061" spans="16:16" x14ac:dyDescent="0.3">
      <c r="P4061" s="83"/>
    </row>
    <row r="4062" spans="16:16" x14ac:dyDescent="0.3">
      <c r="P4062" s="83"/>
    </row>
    <row r="4063" spans="16:16" x14ac:dyDescent="0.3">
      <c r="P4063" s="83"/>
    </row>
    <row r="4064" spans="16:16" x14ac:dyDescent="0.3">
      <c r="P4064" s="83"/>
    </row>
    <row r="4065" spans="16:16" x14ac:dyDescent="0.3">
      <c r="P4065" s="83"/>
    </row>
    <row r="4066" spans="16:16" x14ac:dyDescent="0.3">
      <c r="P4066" s="83"/>
    </row>
    <row r="4067" spans="16:16" x14ac:dyDescent="0.3">
      <c r="P4067" s="83"/>
    </row>
    <row r="4068" spans="16:16" x14ac:dyDescent="0.3">
      <c r="P4068" s="83"/>
    </row>
    <row r="4069" spans="16:16" x14ac:dyDescent="0.3">
      <c r="P4069" s="83"/>
    </row>
    <row r="4070" spans="16:16" x14ac:dyDescent="0.3">
      <c r="P4070" s="83"/>
    </row>
    <row r="4071" spans="16:16" x14ac:dyDescent="0.3">
      <c r="P4071" s="83"/>
    </row>
    <row r="4072" spans="16:16" x14ac:dyDescent="0.3">
      <c r="P4072" s="83"/>
    </row>
    <row r="4073" spans="16:16" x14ac:dyDescent="0.3">
      <c r="P4073" s="83"/>
    </row>
    <row r="4074" spans="16:16" x14ac:dyDescent="0.3">
      <c r="P4074" s="83"/>
    </row>
    <row r="4075" spans="16:16" x14ac:dyDescent="0.3">
      <c r="P4075" s="83"/>
    </row>
    <row r="4076" spans="16:16" x14ac:dyDescent="0.3">
      <c r="P4076" s="83"/>
    </row>
    <row r="4077" spans="16:16" x14ac:dyDescent="0.3">
      <c r="P4077" s="83"/>
    </row>
    <row r="4078" spans="16:16" x14ac:dyDescent="0.3">
      <c r="P4078" s="83"/>
    </row>
    <row r="4079" spans="16:16" x14ac:dyDescent="0.3">
      <c r="P4079" s="83"/>
    </row>
    <row r="4080" spans="16:16" x14ac:dyDescent="0.3">
      <c r="P4080" s="83"/>
    </row>
    <row r="4081" spans="16:16" x14ac:dyDescent="0.3">
      <c r="P4081" s="83"/>
    </row>
    <row r="4082" spans="16:16" x14ac:dyDescent="0.3">
      <c r="P4082" s="83"/>
    </row>
    <row r="4083" spans="16:16" x14ac:dyDescent="0.3">
      <c r="P4083" s="83"/>
    </row>
    <row r="4084" spans="16:16" x14ac:dyDescent="0.3">
      <c r="P4084" s="83"/>
    </row>
    <row r="4085" spans="16:16" x14ac:dyDescent="0.3">
      <c r="P4085" s="83"/>
    </row>
    <row r="4086" spans="16:16" x14ac:dyDescent="0.3">
      <c r="P4086" s="83"/>
    </row>
    <row r="4087" spans="16:16" x14ac:dyDescent="0.3">
      <c r="P4087" s="83"/>
    </row>
    <row r="4088" spans="16:16" x14ac:dyDescent="0.3">
      <c r="P4088" s="83"/>
    </row>
    <row r="4089" spans="16:16" x14ac:dyDescent="0.3">
      <c r="P4089" s="83"/>
    </row>
    <row r="4090" spans="16:16" x14ac:dyDescent="0.3">
      <c r="P4090" s="83"/>
    </row>
    <row r="4091" spans="16:16" x14ac:dyDescent="0.3">
      <c r="P4091" s="83"/>
    </row>
    <row r="4092" spans="16:16" x14ac:dyDescent="0.3">
      <c r="P4092" s="83"/>
    </row>
    <row r="4093" spans="16:16" x14ac:dyDescent="0.3">
      <c r="P4093" s="83"/>
    </row>
    <row r="4094" spans="16:16" x14ac:dyDescent="0.3">
      <c r="P4094" s="83"/>
    </row>
    <row r="4095" spans="16:16" x14ac:dyDescent="0.3">
      <c r="P4095" s="83"/>
    </row>
    <row r="4096" spans="16:16" x14ac:dyDescent="0.3">
      <c r="P4096" s="83"/>
    </row>
    <row r="4097" spans="16:16" x14ac:dyDescent="0.3">
      <c r="P4097" s="83"/>
    </row>
    <row r="4098" spans="16:16" x14ac:dyDescent="0.3">
      <c r="P4098" s="83"/>
    </row>
    <row r="4099" spans="16:16" x14ac:dyDescent="0.3">
      <c r="P4099" s="83"/>
    </row>
    <row r="4100" spans="16:16" x14ac:dyDescent="0.3">
      <c r="P4100" s="83"/>
    </row>
    <row r="4101" spans="16:16" x14ac:dyDescent="0.3">
      <c r="P4101" s="83"/>
    </row>
    <row r="4102" spans="16:16" x14ac:dyDescent="0.3">
      <c r="P4102" s="83"/>
    </row>
    <row r="4103" spans="16:16" x14ac:dyDescent="0.3">
      <c r="P4103" s="83"/>
    </row>
    <row r="4104" spans="16:16" x14ac:dyDescent="0.3">
      <c r="P4104" s="83"/>
    </row>
    <row r="4105" spans="16:16" x14ac:dyDescent="0.3">
      <c r="P4105" s="83"/>
    </row>
    <row r="4106" spans="16:16" x14ac:dyDescent="0.3">
      <c r="P4106" s="83"/>
    </row>
    <row r="4107" spans="16:16" x14ac:dyDescent="0.3">
      <c r="P4107" s="83"/>
    </row>
    <row r="4108" spans="16:16" x14ac:dyDescent="0.3">
      <c r="P4108" s="83"/>
    </row>
    <row r="4109" spans="16:16" x14ac:dyDescent="0.3">
      <c r="P4109" s="83"/>
    </row>
    <row r="4110" spans="16:16" x14ac:dyDescent="0.3">
      <c r="P4110" s="83"/>
    </row>
    <row r="4111" spans="16:16" x14ac:dyDescent="0.3">
      <c r="P4111" s="83"/>
    </row>
    <row r="4112" spans="16:16" x14ac:dyDescent="0.3">
      <c r="P4112" s="83"/>
    </row>
    <row r="4113" spans="16:16" x14ac:dyDescent="0.3">
      <c r="P4113" s="83"/>
    </row>
    <row r="4114" spans="16:16" x14ac:dyDescent="0.3">
      <c r="P4114" s="83"/>
    </row>
    <row r="4115" spans="16:16" x14ac:dyDescent="0.3">
      <c r="P4115" s="83"/>
    </row>
    <row r="4116" spans="16:16" x14ac:dyDescent="0.3">
      <c r="P4116" s="83"/>
    </row>
    <row r="4117" spans="16:16" x14ac:dyDescent="0.3">
      <c r="P4117" s="83"/>
    </row>
    <row r="4118" spans="16:16" x14ac:dyDescent="0.3">
      <c r="P4118" s="83"/>
    </row>
    <row r="4119" spans="16:16" x14ac:dyDescent="0.3">
      <c r="P4119" s="83"/>
    </row>
    <row r="4120" spans="16:16" x14ac:dyDescent="0.3">
      <c r="P4120" s="83"/>
    </row>
    <row r="4121" spans="16:16" x14ac:dyDescent="0.3">
      <c r="P4121" s="83"/>
    </row>
    <row r="4122" spans="16:16" x14ac:dyDescent="0.3">
      <c r="P4122" s="83"/>
    </row>
    <row r="4123" spans="16:16" x14ac:dyDescent="0.3">
      <c r="P4123" s="83"/>
    </row>
    <row r="4124" spans="16:16" x14ac:dyDescent="0.3">
      <c r="P4124" s="83"/>
    </row>
    <row r="4125" spans="16:16" x14ac:dyDescent="0.3">
      <c r="P4125" s="83"/>
    </row>
    <row r="4126" spans="16:16" x14ac:dyDescent="0.3">
      <c r="P4126" s="83"/>
    </row>
    <row r="4127" spans="16:16" x14ac:dyDescent="0.3">
      <c r="P4127" s="83"/>
    </row>
    <row r="4128" spans="16:16" x14ac:dyDescent="0.3">
      <c r="P4128" s="83"/>
    </row>
    <row r="4129" spans="16:16" x14ac:dyDescent="0.3">
      <c r="P4129" s="83"/>
    </row>
    <row r="4130" spans="16:16" x14ac:dyDescent="0.3">
      <c r="P4130" s="83"/>
    </row>
    <row r="4131" spans="16:16" x14ac:dyDescent="0.3">
      <c r="P4131" s="83"/>
    </row>
    <row r="4132" spans="16:16" x14ac:dyDescent="0.3">
      <c r="P4132" s="83"/>
    </row>
    <row r="4133" spans="16:16" x14ac:dyDescent="0.3">
      <c r="P4133" s="83"/>
    </row>
    <row r="4134" spans="16:16" x14ac:dyDescent="0.3">
      <c r="P4134" s="83"/>
    </row>
    <row r="4135" spans="16:16" x14ac:dyDescent="0.3">
      <c r="P4135" s="83"/>
    </row>
    <row r="4136" spans="16:16" x14ac:dyDescent="0.3">
      <c r="P4136" s="83"/>
    </row>
    <row r="4137" spans="16:16" x14ac:dyDescent="0.3">
      <c r="P4137" s="83"/>
    </row>
    <row r="4138" spans="16:16" x14ac:dyDescent="0.3">
      <c r="P4138" s="83"/>
    </row>
    <row r="4139" spans="16:16" x14ac:dyDescent="0.3">
      <c r="P4139" s="83"/>
    </row>
    <row r="4140" spans="16:16" x14ac:dyDescent="0.3">
      <c r="P4140" s="83"/>
    </row>
    <row r="4141" spans="16:16" x14ac:dyDescent="0.3">
      <c r="P4141" s="83"/>
    </row>
    <row r="4142" spans="16:16" x14ac:dyDescent="0.3">
      <c r="P4142" s="83"/>
    </row>
    <row r="4143" spans="16:16" x14ac:dyDescent="0.3">
      <c r="P4143" s="83"/>
    </row>
    <row r="4144" spans="16:16" x14ac:dyDescent="0.3">
      <c r="P4144" s="83"/>
    </row>
    <row r="4145" spans="16:16" x14ac:dyDescent="0.3">
      <c r="P4145" s="83"/>
    </row>
    <row r="4146" spans="16:16" x14ac:dyDescent="0.3">
      <c r="P4146" s="83"/>
    </row>
    <row r="4147" spans="16:16" x14ac:dyDescent="0.3">
      <c r="P4147" s="83"/>
    </row>
    <row r="4148" spans="16:16" x14ac:dyDescent="0.3">
      <c r="P4148" s="83"/>
    </row>
    <row r="4149" spans="16:16" x14ac:dyDescent="0.3">
      <c r="P4149" s="83"/>
    </row>
    <row r="4150" spans="16:16" x14ac:dyDescent="0.3">
      <c r="P4150" s="83"/>
    </row>
    <row r="4151" spans="16:16" x14ac:dyDescent="0.3">
      <c r="P4151" s="83"/>
    </row>
    <row r="4152" spans="16:16" x14ac:dyDescent="0.3">
      <c r="P4152" s="83"/>
    </row>
    <row r="4153" spans="16:16" x14ac:dyDescent="0.3">
      <c r="P4153" s="83"/>
    </row>
    <row r="4154" spans="16:16" x14ac:dyDescent="0.3">
      <c r="P4154" s="83"/>
    </row>
    <row r="4155" spans="16:16" x14ac:dyDescent="0.3">
      <c r="P4155" s="83"/>
    </row>
    <row r="4156" spans="16:16" x14ac:dyDescent="0.3">
      <c r="P4156" s="83"/>
    </row>
    <row r="4157" spans="16:16" x14ac:dyDescent="0.3">
      <c r="P4157" s="83"/>
    </row>
    <row r="4158" spans="16:16" x14ac:dyDescent="0.3">
      <c r="P4158" s="83"/>
    </row>
    <row r="4159" spans="16:16" x14ac:dyDescent="0.3">
      <c r="P4159" s="83"/>
    </row>
    <row r="4160" spans="16:16" x14ac:dyDescent="0.3">
      <c r="P4160" s="83"/>
    </row>
    <row r="4161" spans="16:16" x14ac:dyDescent="0.3">
      <c r="P4161" s="83"/>
    </row>
    <row r="4162" spans="16:16" x14ac:dyDescent="0.3">
      <c r="P4162" s="83"/>
    </row>
    <row r="4163" spans="16:16" x14ac:dyDescent="0.3">
      <c r="P4163" s="83"/>
    </row>
    <row r="4164" spans="16:16" x14ac:dyDescent="0.3">
      <c r="P4164" s="83"/>
    </row>
    <row r="4165" spans="16:16" x14ac:dyDescent="0.3">
      <c r="P4165" s="83"/>
    </row>
    <row r="4166" spans="16:16" x14ac:dyDescent="0.3">
      <c r="P4166" s="83"/>
    </row>
    <row r="4167" spans="16:16" x14ac:dyDescent="0.3">
      <c r="P4167" s="83"/>
    </row>
    <row r="4168" spans="16:16" x14ac:dyDescent="0.3">
      <c r="P4168" s="83"/>
    </row>
    <row r="4169" spans="16:16" x14ac:dyDescent="0.3">
      <c r="P4169" s="83"/>
    </row>
    <row r="4170" spans="16:16" x14ac:dyDescent="0.3">
      <c r="P4170" s="83"/>
    </row>
    <row r="4171" spans="16:16" x14ac:dyDescent="0.3">
      <c r="P4171" s="83"/>
    </row>
    <row r="4172" spans="16:16" x14ac:dyDescent="0.3">
      <c r="P4172" s="83"/>
    </row>
    <row r="4173" spans="16:16" x14ac:dyDescent="0.3">
      <c r="P4173" s="83"/>
    </row>
    <row r="4174" spans="16:16" x14ac:dyDescent="0.3">
      <c r="P4174" s="83"/>
    </row>
    <row r="4175" spans="16:16" x14ac:dyDescent="0.3">
      <c r="P4175" s="83"/>
    </row>
    <row r="4176" spans="16:16" x14ac:dyDescent="0.3">
      <c r="P4176" s="83"/>
    </row>
    <row r="4177" spans="16:16" x14ac:dyDescent="0.3">
      <c r="P4177" s="83"/>
    </row>
    <row r="4178" spans="16:16" x14ac:dyDescent="0.3">
      <c r="P4178" s="83"/>
    </row>
    <row r="4179" spans="16:16" x14ac:dyDescent="0.3">
      <c r="P4179" s="83"/>
    </row>
    <row r="4180" spans="16:16" x14ac:dyDescent="0.3">
      <c r="P4180" s="83"/>
    </row>
    <row r="4181" spans="16:16" x14ac:dyDescent="0.3">
      <c r="P4181" s="83"/>
    </row>
    <row r="4182" spans="16:16" x14ac:dyDescent="0.3">
      <c r="P4182" s="83"/>
    </row>
    <row r="4183" spans="16:16" x14ac:dyDescent="0.3">
      <c r="P4183" s="83"/>
    </row>
    <row r="4184" spans="16:16" x14ac:dyDescent="0.3">
      <c r="P4184" s="83"/>
    </row>
    <row r="4185" spans="16:16" x14ac:dyDescent="0.3">
      <c r="P4185" s="83"/>
    </row>
    <row r="4186" spans="16:16" x14ac:dyDescent="0.3">
      <c r="P4186" s="83"/>
    </row>
    <row r="4187" spans="16:16" x14ac:dyDescent="0.3">
      <c r="P4187" s="83"/>
    </row>
    <row r="4188" spans="16:16" x14ac:dyDescent="0.3">
      <c r="P4188" s="83"/>
    </row>
    <row r="4189" spans="16:16" x14ac:dyDescent="0.3">
      <c r="P4189" s="83"/>
    </row>
    <row r="4190" spans="16:16" x14ac:dyDescent="0.3">
      <c r="P4190" s="83"/>
    </row>
    <row r="4191" spans="16:16" x14ac:dyDescent="0.3">
      <c r="P4191" s="83"/>
    </row>
    <row r="4192" spans="16:16" x14ac:dyDescent="0.3">
      <c r="P4192" s="83"/>
    </row>
    <row r="4193" spans="16:16" x14ac:dyDescent="0.3">
      <c r="P4193" s="83"/>
    </row>
    <row r="4194" spans="16:16" x14ac:dyDescent="0.3">
      <c r="P4194" s="83"/>
    </row>
    <row r="4195" spans="16:16" x14ac:dyDescent="0.3">
      <c r="P4195" s="83"/>
    </row>
    <row r="4196" spans="16:16" x14ac:dyDescent="0.3">
      <c r="P4196" s="83"/>
    </row>
    <row r="4197" spans="16:16" x14ac:dyDescent="0.3">
      <c r="P4197" s="83"/>
    </row>
    <row r="4198" spans="16:16" x14ac:dyDescent="0.3">
      <c r="P4198" s="83"/>
    </row>
    <row r="4199" spans="16:16" x14ac:dyDescent="0.3">
      <c r="P4199" s="83"/>
    </row>
    <row r="4200" spans="16:16" x14ac:dyDescent="0.3">
      <c r="P4200" s="83"/>
    </row>
    <row r="4201" spans="16:16" x14ac:dyDescent="0.3">
      <c r="P4201" s="83"/>
    </row>
    <row r="4202" spans="16:16" x14ac:dyDescent="0.3">
      <c r="P4202" s="83"/>
    </row>
    <row r="4203" spans="16:16" x14ac:dyDescent="0.3">
      <c r="P4203" s="83"/>
    </row>
    <row r="4204" spans="16:16" x14ac:dyDescent="0.3">
      <c r="P4204" s="83"/>
    </row>
    <row r="4205" spans="16:16" x14ac:dyDescent="0.3">
      <c r="P4205" s="83"/>
    </row>
    <row r="4206" spans="16:16" x14ac:dyDescent="0.3">
      <c r="P4206" s="83"/>
    </row>
    <row r="4207" spans="16:16" x14ac:dyDescent="0.3">
      <c r="P4207" s="83"/>
    </row>
    <row r="4208" spans="16:16" x14ac:dyDescent="0.3">
      <c r="P4208" s="83"/>
    </row>
    <row r="4209" spans="16:16" x14ac:dyDescent="0.3">
      <c r="P4209" s="83"/>
    </row>
    <row r="4210" spans="16:16" x14ac:dyDescent="0.3">
      <c r="P4210" s="83"/>
    </row>
    <row r="4211" spans="16:16" x14ac:dyDescent="0.3">
      <c r="P4211" s="83"/>
    </row>
    <row r="4212" spans="16:16" x14ac:dyDescent="0.3">
      <c r="P4212" s="83"/>
    </row>
    <row r="4213" spans="16:16" x14ac:dyDescent="0.3">
      <c r="P4213" s="83"/>
    </row>
    <row r="4214" spans="16:16" x14ac:dyDescent="0.3">
      <c r="P4214" s="83"/>
    </row>
    <row r="4215" spans="16:16" x14ac:dyDescent="0.3">
      <c r="P4215" s="83"/>
    </row>
    <row r="4216" spans="16:16" x14ac:dyDescent="0.3">
      <c r="P4216" s="83"/>
    </row>
    <row r="4217" spans="16:16" x14ac:dyDescent="0.3">
      <c r="P4217" s="83"/>
    </row>
    <row r="4218" spans="16:16" x14ac:dyDescent="0.3">
      <c r="P4218" s="83"/>
    </row>
    <row r="4219" spans="16:16" x14ac:dyDescent="0.3">
      <c r="P4219" s="83"/>
    </row>
    <row r="4220" spans="16:16" x14ac:dyDescent="0.3">
      <c r="P4220" s="83"/>
    </row>
    <row r="4221" spans="16:16" x14ac:dyDescent="0.3">
      <c r="P4221" s="83"/>
    </row>
    <row r="4222" spans="16:16" x14ac:dyDescent="0.3">
      <c r="P4222" s="83"/>
    </row>
    <row r="4223" spans="16:16" x14ac:dyDescent="0.3">
      <c r="P4223" s="83"/>
    </row>
    <row r="4224" spans="16:16" x14ac:dyDescent="0.3">
      <c r="P4224" s="83"/>
    </row>
    <row r="4225" spans="16:16" x14ac:dyDescent="0.3">
      <c r="P4225" s="83"/>
    </row>
    <row r="4226" spans="16:16" x14ac:dyDescent="0.3">
      <c r="P4226" s="83"/>
    </row>
    <row r="4227" spans="16:16" x14ac:dyDescent="0.3">
      <c r="P4227" s="83"/>
    </row>
    <row r="4228" spans="16:16" x14ac:dyDescent="0.3">
      <c r="P4228" s="83"/>
    </row>
    <row r="4229" spans="16:16" x14ac:dyDescent="0.3">
      <c r="P4229" s="83"/>
    </row>
    <row r="4230" spans="16:16" x14ac:dyDescent="0.3">
      <c r="P4230" s="83"/>
    </row>
    <row r="4231" spans="16:16" x14ac:dyDescent="0.3">
      <c r="P4231" s="83"/>
    </row>
    <row r="4232" spans="16:16" x14ac:dyDescent="0.3">
      <c r="P4232" s="83"/>
    </row>
    <row r="4233" spans="16:16" x14ac:dyDescent="0.3">
      <c r="P4233" s="83"/>
    </row>
    <row r="4234" spans="16:16" x14ac:dyDescent="0.3">
      <c r="P4234" s="83"/>
    </row>
    <row r="4235" spans="16:16" x14ac:dyDescent="0.3">
      <c r="P4235" s="83"/>
    </row>
    <row r="4236" spans="16:16" x14ac:dyDescent="0.3">
      <c r="P4236" s="83"/>
    </row>
    <row r="4237" spans="16:16" x14ac:dyDescent="0.3">
      <c r="P4237" s="83"/>
    </row>
    <row r="4238" spans="16:16" x14ac:dyDescent="0.3">
      <c r="P4238" s="83"/>
    </row>
    <row r="4239" spans="16:16" x14ac:dyDescent="0.3">
      <c r="P4239" s="83"/>
    </row>
    <row r="4240" spans="16:16" x14ac:dyDescent="0.3">
      <c r="P4240" s="83"/>
    </row>
    <row r="4241" spans="16:16" x14ac:dyDescent="0.3">
      <c r="P4241" s="83"/>
    </row>
    <row r="4242" spans="16:16" x14ac:dyDescent="0.3">
      <c r="P4242" s="83"/>
    </row>
    <row r="4243" spans="16:16" x14ac:dyDescent="0.3">
      <c r="P4243" s="83"/>
    </row>
    <row r="4244" spans="16:16" x14ac:dyDescent="0.3">
      <c r="P4244" s="83"/>
    </row>
    <row r="4245" spans="16:16" x14ac:dyDescent="0.3">
      <c r="P4245" s="83"/>
    </row>
    <row r="4246" spans="16:16" x14ac:dyDescent="0.3">
      <c r="P4246" s="83"/>
    </row>
    <row r="4247" spans="16:16" x14ac:dyDescent="0.3">
      <c r="P4247" s="83"/>
    </row>
    <row r="4248" spans="16:16" x14ac:dyDescent="0.3">
      <c r="P4248" s="83"/>
    </row>
    <row r="4249" spans="16:16" x14ac:dyDescent="0.3">
      <c r="P4249" s="83"/>
    </row>
    <row r="4250" spans="16:16" x14ac:dyDescent="0.3">
      <c r="P4250" s="83"/>
    </row>
    <row r="4251" spans="16:16" x14ac:dyDescent="0.3">
      <c r="P4251" s="83"/>
    </row>
    <row r="4252" spans="16:16" x14ac:dyDescent="0.3">
      <c r="P4252" s="83"/>
    </row>
    <row r="4253" spans="16:16" x14ac:dyDescent="0.3">
      <c r="P4253" s="83"/>
    </row>
    <row r="4254" spans="16:16" x14ac:dyDescent="0.3">
      <c r="P4254" s="83"/>
    </row>
    <row r="4255" spans="16:16" x14ac:dyDescent="0.3">
      <c r="P4255" s="83"/>
    </row>
    <row r="4256" spans="16:16" x14ac:dyDescent="0.3">
      <c r="P4256" s="83"/>
    </row>
    <row r="4257" spans="16:16" x14ac:dyDescent="0.3">
      <c r="P4257" s="83"/>
    </row>
    <row r="4258" spans="16:16" x14ac:dyDescent="0.3">
      <c r="P4258" s="83"/>
    </row>
    <row r="4259" spans="16:16" x14ac:dyDescent="0.3">
      <c r="P4259" s="83"/>
    </row>
    <row r="4260" spans="16:16" x14ac:dyDescent="0.3">
      <c r="P4260" s="83"/>
    </row>
    <row r="4261" spans="16:16" x14ac:dyDescent="0.3">
      <c r="P4261" s="83"/>
    </row>
    <row r="4262" spans="16:16" x14ac:dyDescent="0.3">
      <c r="P4262" s="83"/>
    </row>
    <row r="4263" spans="16:16" x14ac:dyDescent="0.3">
      <c r="P4263" s="83"/>
    </row>
    <row r="4264" spans="16:16" x14ac:dyDescent="0.3">
      <c r="P4264" s="83"/>
    </row>
    <row r="4265" spans="16:16" x14ac:dyDescent="0.3">
      <c r="P4265" s="83"/>
    </row>
    <row r="4266" spans="16:16" x14ac:dyDescent="0.3">
      <c r="P4266" s="83"/>
    </row>
    <row r="4267" spans="16:16" x14ac:dyDescent="0.3">
      <c r="P4267" s="83"/>
    </row>
    <row r="4268" spans="16:16" x14ac:dyDescent="0.3">
      <c r="P4268" s="83"/>
    </row>
    <row r="4269" spans="16:16" x14ac:dyDescent="0.3">
      <c r="P4269" s="83"/>
    </row>
    <row r="4270" spans="16:16" x14ac:dyDescent="0.3">
      <c r="P4270" s="83"/>
    </row>
    <row r="4271" spans="16:16" x14ac:dyDescent="0.3">
      <c r="P4271" s="83"/>
    </row>
    <row r="4272" spans="16:16" x14ac:dyDescent="0.3">
      <c r="P4272" s="83"/>
    </row>
    <row r="4273" spans="16:16" x14ac:dyDescent="0.3">
      <c r="P4273" s="83"/>
    </row>
    <row r="4274" spans="16:16" x14ac:dyDescent="0.3">
      <c r="P4274" s="83"/>
    </row>
    <row r="4275" spans="16:16" x14ac:dyDescent="0.3">
      <c r="P4275" s="83"/>
    </row>
    <row r="4276" spans="16:16" x14ac:dyDescent="0.3">
      <c r="P4276" s="83"/>
    </row>
    <row r="4277" spans="16:16" x14ac:dyDescent="0.3">
      <c r="P4277" s="83"/>
    </row>
    <row r="4278" spans="16:16" x14ac:dyDescent="0.3">
      <c r="P4278" s="83"/>
    </row>
    <row r="4279" spans="16:16" x14ac:dyDescent="0.3">
      <c r="P4279" s="83"/>
    </row>
    <row r="4280" spans="16:16" x14ac:dyDescent="0.3">
      <c r="P4280" s="83"/>
    </row>
    <row r="4281" spans="16:16" x14ac:dyDescent="0.3">
      <c r="P4281" s="83"/>
    </row>
    <row r="4282" spans="16:16" x14ac:dyDescent="0.3">
      <c r="P4282" s="83"/>
    </row>
    <row r="4283" spans="16:16" x14ac:dyDescent="0.3">
      <c r="P4283" s="83"/>
    </row>
    <row r="4284" spans="16:16" x14ac:dyDescent="0.3">
      <c r="P4284" s="83"/>
    </row>
    <row r="4285" spans="16:16" x14ac:dyDescent="0.3">
      <c r="P4285" s="83"/>
    </row>
    <row r="4286" spans="16:16" x14ac:dyDescent="0.3">
      <c r="P4286" s="83"/>
    </row>
    <row r="4287" spans="16:16" x14ac:dyDescent="0.3">
      <c r="P4287" s="83"/>
    </row>
    <row r="4288" spans="16:16" x14ac:dyDescent="0.3">
      <c r="P4288" s="83"/>
    </row>
    <row r="4289" spans="16:16" x14ac:dyDescent="0.3">
      <c r="P4289" s="83"/>
    </row>
    <row r="4290" spans="16:16" x14ac:dyDescent="0.3">
      <c r="P4290" s="83"/>
    </row>
    <row r="4291" spans="16:16" x14ac:dyDescent="0.3">
      <c r="P4291" s="83"/>
    </row>
    <row r="4292" spans="16:16" x14ac:dyDescent="0.3">
      <c r="P4292" s="83"/>
    </row>
    <row r="4293" spans="16:16" x14ac:dyDescent="0.3">
      <c r="P4293" s="83"/>
    </row>
    <row r="4294" spans="16:16" x14ac:dyDescent="0.3">
      <c r="P4294" s="83"/>
    </row>
    <row r="4295" spans="16:16" x14ac:dyDescent="0.3">
      <c r="P4295" s="83"/>
    </row>
    <row r="4296" spans="16:16" x14ac:dyDescent="0.3">
      <c r="P4296" s="83"/>
    </row>
    <row r="4297" spans="16:16" x14ac:dyDescent="0.3">
      <c r="P4297" s="83"/>
    </row>
    <row r="4298" spans="16:16" x14ac:dyDescent="0.3">
      <c r="P4298" s="83"/>
    </row>
    <row r="4299" spans="16:16" x14ac:dyDescent="0.3">
      <c r="P4299" s="83"/>
    </row>
    <row r="4300" spans="16:16" x14ac:dyDescent="0.3">
      <c r="P4300" s="83"/>
    </row>
    <row r="4301" spans="16:16" x14ac:dyDescent="0.3">
      <c r="P4301" s="83"/>
    </row>
    <row r="4302" spans="16:16" x14ac:dyDescent="0.3">
      <c r="P4302" s="83"/>
    </row>
    <row r="4303" spans="16:16" x14ac:dyDescent="0.3">
      <c r="P4303" s="83"/>
    </row>
    <row r="4304" spans="16:16" x14ac:dyDescent="0.3">
      <c r="P4304" s="83"/>
    </row>
    <row r="4305" spans="16:16" x14ac:dyDescent="0.3">
      <c r="P4305" s="83"/>
    </row>
    <row r="4306" spans="16:16" x14ac:dyDescent="0.3">
      <c r="P4306" s="83"/>
    </row>
    <row r="4307" spans="16:16" x14ac:dyDescent="0.3">
      <c r="P4307" s="83"/>
    </row>
    <row r="4308" spans="16:16" x14ac:dyDescent="0.3">
      <c r="P4308" s="83"/>
    </row>
    <row r="4309" spans="16:16" x14ac:dyDescent="0.3">
      <c r="P4309" s="83"/>
    </row>
    <row r="4310" spans="16:16" x14ac:dyDescent="0.3">
      <c r="P4310" s="83"/>
    </row>
    <row r="4311" spans="16:16" x14ac:dyDescent="0.3">
      <c r="P4311" s="83"/>
    </row>
    <row r="4312" spans="16:16" x14ac:dyDescent="0.3">
      <c r="P4312" s="83"/>
    </row>
    <row r="4313" spans="16:16" x14ac:dyDescent="0.3">
      <c r="P4313" s="83"/>
    </row>
    <row r="4314" spans="16:16" x14ac:dyDescent="0.3">
      <c r="P4314" s="83"/>
    </row>
    <row r="4315" spans="16:16" x14ac:dyDescent="0.3">
      <c r="P4315" s="83"/>
    </row>
    <row r="4316" spans="16:16" x14ac:dyDescent="0.3">
      <c r="P4316" s="83"/>
    </row>
    <row r="4317" spans="16:16" x14ac:dyDescent="0.3">
      <c r="P4317" s="83"/>
    </row>
    <row r="4318" spans="16:16" x14ac:dyDescent="0.3">
      <c r="P4318" s="83"/>
    </row>
    <row r="4319" spans="16:16" x14ac:dyDescent="0.3">
      <c r="P4319" s="83"/>
    </row>
    <row r="4320" spans="16:16" x14ac:dyDescent="0.3">
      <c r="P4320" s="83"/>
    </row>
    <row r="4321" spans="16:16" x14ac:dyDescent="0.3">
      <c r="P4321" s="83"/>
    </row>
    <row r="4322" spans="16:16" x14ac:dyDescent="0.3">
      <c r="P4322" s="83"/>
    </row>
    <row r="4323" spans="16:16" x14ac:dyDescent="0.3">
      <c r="P4323" s="83"/>
    </row>
    <row r="4324" spans="16:16" x14ac:dyDescent="0.3">
      <c r="P4324" s="83"/>
    </row>
    <row r="4325" spans="16:16" x14ac:dyDescent="0.3">
      <c r="P4325" s="83"/>
    </row>
    <row r="4326" spans="16:16" x14ac:dyDescent="0.3">
      <c r="P4326" s="83"/>
    </row>
    <row r="4327" spans="16:16" x14ac:dyDescent="0.3">
      <c r="P4327" s="83"/>
    </row>
    <row r="4328" spans="16:16" x14ac:dyDescent="0.3">
      <c r="P4328" s="83"/>
    </row>
    <row r="4329" spans="16:16" x14ac:dyDescent="0.3">
      <c r="P4329" s="83"/>
    </row>
    <row r="4330" spans="16:16" x14ac:dyDescent="0.3">
      <c r="P4330" s="83"/>
    </row>
    <row r="4331" spans="16:16" x14ac:dyDescent="0.3">
      <c r="P4331" s="83"/>
    </row>
    <row r="4332" spans="16:16" x14ac:dyDescent="0.3">
      <c r="P4332" s="83"/>
    </row>
    <row r="4333" spans="16:16" x14ac:dyDescent="0.3">
      <c r="P4333" s="83"/>
    </row>
    <row r="4334" spans="16:16" x14ac:dyDescent="0.3">
      <c r="P4334" s="83"/>
    </row>
    <row r="4335" spans="16:16" x14ac:dyDescent="0.3">
      <c r="P4335" s="83"/>
    </row>
    <row r="4336" spans="16:16" x14ac:dyDescent="0.3">
      <c r="P4336" s="83"/>
    </row>
    <row r="4337" spans="16:16" x14ac:dyDescent="0.3">
      <c r="P4337" s="83"/>
    </row>
    <row r="4338" spans="16:16" x14ac:dyDescent="0.3">
      <c r="P4338" s="83"/>
    </row>
    <row r="4339" spans="16:16" x14ac:dyDescent="0.3">
      <c r="P4339" s="83"/>
    </row>
    <row r="4340" spans="16:16" x14ac:dyDescent="0.3">
      <c r="P4340" s="83"/>
    </row>
    <row r="4341" spans="16:16" x14ac:dyDescent="0.3">
      <c r="P4341" s="83"/>
    </row>
    <row r="4342" spans="16:16" x14ac:dyDescent="0.3">
      <c r="P4342" s="83"/>
    </row>
    <row r="4343" spans="16:16" x14ac:dyDescent="0.3">
      <c r="P4343" s="83"/>
    </row>
    <row r="4344" spans="16:16" x14ac:dyDescent="0.3">
      <c r="P4344" s="83"/>
    </row>
    <row r="4345" spans="16:16" x14ac:dyDescent="0.3">
      <c r="P4345" s="83"/>
    </row>
    <row r="4346" spans="16:16" x14ac:dyDescent="0.3">
      <c r="P4346" s="83"/>
    </row>
    <row r="4347" spans="16:16" x14ac:dyDescent="0.3">
      <c r="P4347" s="83"/>
    </row>
    <row r="4348" spans="16:16" x14ac:dyDescent="0.3">
      <c r="P4348" s="83"/>
    </row>
    <row r="4349" spans="16:16" x14ac:dyDescent="0.3">
      <c r="P4349" s="83"/>
    </row>
    <row r="4350" spans="16:16" x14ac:dyDescent="0.3">
      <c r="P4350" s="83"/>
    </row>
    <row r="4351" spans="16:16" x14ac:dyDescent="0.3">
      <c r="P4351" s="83"/>
    </row>
    <row r="4352" spans="16:16" x14ac:dyDescent="0.3">
      <c r="P4352" s="83"/>
    </row>
    <row r="4353" spans="16:16" x14ac:dyDescent="0.3">
      <c r="P4353" s="83"/>
    </row>
    <row r="4354" spans="16:16" x14ac:dyDescent="0.3">
      <c r="P4354" s="83"/>
    </row>
    <row r="4355" spans="16:16" x14ac:dyDescent="0.3">
      <c r="P4355" s="83"/>
    </row>
    <row r="4356" spans="16:16" x14ac:dyDescent="0.3">
      <c r="P4356" s="83"/>
    </row>
    <row r="4357" spans="16:16" x14ac:dyDescent="0.3">
      <c r="P4357" s="83"/>
    </row>
    <row r="4358" spans="16:16" x14ac:dyDescent="0.3">
      <c r="P4358" s="83"/>
    </row>
    <row r="4359" spans="16:16" x14ac:dyDescent="0.3">
      <c r="P4359" s="83"/>
    </row>
    <row r="4360" spans="16:16" x14ac:dyDescent="0.3">
      <c r="P4360" s="83"/>
    </row>
    <row r="4361" spans="16:16" x14ac:dyDescent="0.3">
      <c r="P4361" s="83"/>
    </row>
    <row r="4362" spans="16:16" x14ac:dyDescent="0.3">
      <c r="P4362" s="83"/>
    </row>
    <row r="4363" spans="16:16" x14ac:dyDescent="0.3">
      <c r="P4363" s="83"/>
    </row>
    <row r="4364" spans="16:16" x14ac:dyDescent="0.3">
      <c r="P4364" s="83"/>
    </row>
    <row r="4365" spans="16:16" x14ac:dyDescent="0.3">
      <c r="P4365" s="83"/>
    </row>
    <row r="4366" spans="16:16" x14ac:dyDescent="0.3">
      <c r="P4366" s="83"/>
    </row>
    <row r="4367" spans="16:16" x14ac:dyDescent="0.3">
      <c r="P4367" s="83"/>
    </row>
    <row r="4368" spans="16:16" x14ac:dyDescent="0.3">
      <c r="P4368" s="83"/>
    </row>
    <row r="4369" spans="16:16" x14ac:dyDescent="0.3">
      <c r="P4369" s="83"/>
    </row>
    <row r="4370" spans="16:16" x14ac:dyDescent="0.3">
      <c r="P4370" s="83"/>
    </row>
    <row r="4371" spans="16:16" x14ac:dyDescent="0.3">
      <c r="P4371" s="83"/>
    </row>
    <row r="4372" spans="16:16" x14ac:dyDescent="0.3">
      <c r="P4372" s="83"/>
    </row>
    <row r="4373" spans="16:16" x14ac:dyDescent="0.3">
      <c r="P4373" s="83"/>
    </row>
    <row r="4374" spans="16:16" x14ac:dyDescent="0.3">
      <c r="P4374" s="83"/>
    </row>
    <row r="4375" spans="16:16" x14ac:dyDescent="0.3">
      <c r="P4375" s="83"/>
    </row>
    <row r="4376" spans="16:16" x14ac:dyDescent="0.3">
      <c r="P4376" s="83"/>
    </row>
    <row r="4377" spans="16:16" x14ac:dyDescent="0.3">
      <c r="P4377" s="83"/>
    </row>
    <row r="4378" spans="16:16" x14ac:dyDescent="0.3">
      <c r="P4378" s="83"/>
    </row>
    <row r="4379" spans="16:16" x14ac:dyDescent="0.3">
      <c r="P4379" s="83"/>
    </row>
    <row r="4380" spans="16:16" x14ac:dyDescent="0.3">
      <c r="P4380" s="83"/>
    </row>
    <row r="4381" spans="16:16" x14ac:dyDescent="0.3">
      <c r="P4381" s="83"/>
    </row>
    <row r="4382" spans="16:16" x14ac:dyDescent="0.3">
      <c r="P4382" s="83"/>
    </row>
    <row r="4383" spans="16:16" x14ac:dyDescent="0.3">
      <c r="P4383" s="83"/>
    </row>
    <row r="4384" spans="16:16" x14ac:dyDescent="0.3">
      <c r="P4384" s="83"/>
    </row>
    <row r="4385" spans="16:16" x14ac:dyDescent="0.3">
      <c r="P4385" s="83"/>
    </row>
    <row r="4386" spans="16:16" x14ac:dyDescent="0.3">
      <c r="P4386" s="83"/>
    </row>
    <row r="4387" spans="16:16" x14ac:dyDescent="0.3">
      <c r="P4387" s="83"/>
    </row>
    <row r="4388" spans="16:16" x14ac:dyDescent="0.3">
      <c r="P4388" s="83"/>
    </row>
    <row r="4389" spans="16:16" x14ac:dyDescent="0.3">
      <c r="P4389" s="83"/>
    </row>
    <row r="4390" spans="16:16" x14ac:dyDescent="0.3">
      <c r="P4390" s="83"/>
    </row>
    <row r="4391" spans="16:16" x14ac:dyDescent="0.3">
      <c r="P4391" s="83"/>
    </row>
    <row r="4392" spans="16:16" x14ac:dyDescent="0.3">
      <c r="P4392" s="83"/>
    </row>
    <row r="4393" spans="16:16" x14ac:dyDescent="0.3">
      <c r="P4393" s="83"/>
    </row>
    <row r="4394" spans="16:16" x14ac:dyDescent="0.3">
      <c r="P4394" s="83"/>
    </row>
    <row r="4395" spans="16:16" x14ac:dyDescent="0.3">
      <c r="P4395" s="83"/>
    </row>
    <row r="4396" spans="16:16" x14ac:dyDescent="0.3">
      <c r="P4396" s="83"/>
    </row>
    <row r="4397" spans="16:16" x14ac:dyDescent="0.3">
      <c r="P4397" s="83"/>
    </row>
    <row r="4398" spans="16:16" x14ac:dyDescent="0.3">
      <c r="P4398" s="83"/>
    </row>
    <row r="4399" spans="16:16" x14ac:dyDescent="0.3">
      <c r="P4399" s="83"/>
    </row>
    <row r="4400" spans="16:16" x14ac:dyDescent="0.3">
      <c r="P4400" s="83"/>
    </row>
    <row r="4401" spans="16:16" x14ac:dyDescent="0.3">
      <c r="P4401" s="83"/>
    </row>
    <row r="4402" spans="16:16" x14ac:dyDescent="0.3">
      <c r="P4402" s="83"/>
    </row>
    <row r="4403" spans="16:16" x14ac:dyDescent="0.3">
      <c r="P4403" s="83"/>
    </row>
    <row r="4404" spans="16:16" x14ac:dyDescent="0.3">
      <c r="P4404" s="83"/>
    </row>
    <row r="4405" spans="16:16" x14ac:dyDescent="0.3">
      <c r="P4405" s="83"/>
    </row>
    <row r="4406" spans="16:16" x14ac:dyDescent="0.3">
      <c r="P4406" s="83"/>
    </row>
    <row r="4407" spans="16:16" x14ac:dyDescent="0.3">
      <c r="P4407" s="83"/>
    </row>
    <row r="4408" spans="16:16" x14ac:dyDescent="0.3">
      <c r="P4408" s="83"/>
    </row>
    <row r="4409" spans="16:16" x14ac:dyDescent="0.3">
      <c r="P4409" s="83"/>
    </row>
    <row r="4410" spans="16:16" x14ac:dyDescent="0.3">
      <c r="P4410" s="83"/>
    </row>
    <row r="4411" spans="16:16" x14ac:dyDescent="0.3">
      <c r="P4411" s="83"/>
    </row>
    <row r="4412" spans="16:16" x14ac:dyDescent="0.3">
      <c r="P4412" s="83"/>
    </row>
    <row r="4413" spans="16:16" x14ac:dyDescent="0.3">
      <c r="P4413" s="83"/>
    </row>
    <row r="4414" spans="16:16" x14ac:dyDescent="0.3">
      <c r="P4414" s="83"/>
    </row>
    <row r="4415" spans="16:16" x14ac:dyDescent="0.3">
      <c r="P4415" s="83"/>
    </row>
    <row r="4416" spans="16:16" x14ac:dyDescent="0.3">
      <c r="P4416" s="83"/>
    </row>
    <row r="4417" spans="16:16" x14ac:dyDescent="0.3">
      <c r="P4417" s="83"/>
    </row>
    <row r="4418" spans="16:16" x14ac:dyDescent="0.3">
      <c r="P4418" s="83"/>
    </row>
    <row r="4419" spans="16:16" x14ac:dyDescent="0.3">
      <c r="P4419" s="83"/>
    </row>
    <row r="4420" spans="16:16" x14ac:dyDescent="0.3">
      <c r="P4420" s="83"/>
    </row>
    <row r="4421" spans="16:16" x14ac:dyDescent="0.3">
      <c r="P4421" s="83"/>
    </row>
    <row r="4422" spans="16:16" x14ac:dyDescent="0.3">
      <c r="P4422" s="83"/>
    </row>
    <row r="4423" spans="16:16" x14ac:dyDescent="0.3">
      <c r="P4423" s="83"/>
    </row>
    <row r="4424" spans="16:16" x14ac:dyDescent="0.3">
      <c r="P4424" s="83"/>
    </row>
    <row r="4425" spans="16:16" x14ac:dyDescent="0.3">
      <c r="P4425" s="83"/>
    </row>
    <row r="4426" spans="16:16" x14ac:dyDescent="0.3">
      <c r="P4426" s="83"/>
    </row>
    <row r="4427" spans="16:16" x14ac:dyDescent="0.3">
      <c r="P4427" s="83"/>
    </row>
    <row r="4428" spans="16:16" x14ac:dyDescent="0.3">
      <c r="P4428" s="83"/>
    </row>
    <row r="4429" spans="16:16" x14ac:dyDescent="0.3">
      <c r="P4429" s="83"/>
    </row>
    <row r="4430" spans="16:16" x14ac:dyDescent="0.3">
      <c r="P4430" s="83"/>
    </row>
    <row r="4431" spans="16:16" x14ac:dyDescent="0.3">
      <c r="P4431" s="83"/>
    </row>
    <row r="4432" spans="16:16" x14ac:dyDescent="0.3">
      <c r="P4432" s="83"/>
    </row>
    <row r="4433" spans="16:16" x14ac:dyDescent="0.3">
      <c r="P4433" s="83"/>
    </row>
    <row r="4434" spans="16:16" x14ac:dyDescent="0.3">
      <c r="P4434" s="83"/>
    </row>
    <row r="4435" spans="16:16" x14ac:dyDescent="0.3">
      <c r="P4435" s="83"/>
    </row>
    <row r="4436" spans="16:16" x14ac:dyDescent="0.3">
      <c r="P4436" s="83"/>
    </row>
    <row r="4437" spans="16:16" x14ac:dyDescent="0.3">
      <c r="P4437" s="83"/>
    </row>
    <row r="4438" spans="16:16" x14ac:dyDescent="0.3">
      <c r="P4438" s="83"/>
    </row>
    <row r="4439" spans="16:16" x14ac:dyDescent="0.3">
      <c r="P4439" s="83"/>
    </row>
    <row r="4440" spans="16:16" x14ac:dyDescent="0.3">
      <c r="P4440" s="83"/>
    </row>
    <row r="4441" spans="16:16" x14ac:dyDescent="0.3">
      <c r="P4441" s="83"/>
    </row>
    <row r="4442" spans="16:16" x14ac:dyDescent="0.3">
      <c r="P4442" s="83"/>
    </row>
    <row r="4443" spans="16:16" x14ac:dyDescent="0.3">
      <c r="P4443" s="83"/>
    </row>
    <row r="4444" spans="16:16" x14ac:dyDescent="0.3">
      <c r="P4444" s="83"/>
    </row>
    <row r="4445" spans="16:16" x14ac:dyDescent="0.3">
      <c r="P4445" s="83"/>
    </row>
    <row r="4446" spans="16:16" x14ac:dyDescent="0.3">
      <c r="P4446" s="83"/>
    </row>
    <row r="4447" spans="16:16" x14ac:dyDescent="0.3">
      <c r="P4447" s="83"/>
    </row>
    <row r="4448" spans="16:16" x14ac:dyDescent="0.3">
      <c r="P4448" s="83"/>
    </row>
    <row r="4449" spans="16:16" x14ac:dyDescent="0.3">
      <c r="P4449" s="83"/>
    </row>
    <row r="4450" spans="16:16" x14ac:dyDescent="0.3">
      <c r="P4450" s="83"/>
    </row>
    <row r="4451" spans="16:16" x14ac:dyDescent="0.3">
      <c r="P4451" s="83"/>
    </row>
    <row r="4452" spans="16:16" x14ac:dyDescent="0.3">
      <c r="P4452" s="83"/>
    </row>
    <row r="4453" spans="16:16" x14ac:dyDescent="0.3">
      <c r="P4453" s="83"/>
    </row>
    <row r="4454" spans="16:16" x14ac:dyDescent="0.3">
      <c r="P4454" s="83"/>
    </row>
    <row r="4455" spans="16:16" x14ac:dyDescent="0.3">
      <c r="P4455" s="83"/>
    </row>
    <row r="4456" spans="16:16" x14ac:dyDescent="0.3">
      <c r="P4456" s="83"/>
    </row>
    <row r="4457" spans="16:16" x14ac:dyDescent="0.3">
      <c r="P4457" s="83"/>
    </row>
    <row r="4458" spans="16:16" x14ac:dyDescent="0.3">
      <c r="P4458" s="83"/>
    </row>
    <row r="4459" spans="16:16" x14ac:dyDescent="0.3">
      <c r="P4459" s="83"/>
    </row>
    <row r="4460" spans="16:16" x14ac:dyDescent="0.3">
      <c r="P4460" s="83"/>
    </row>
    <row r="4461" spans="16:16" x14ac:dyDescent="0.3">
      <c r="P4461" s="83"/>
    </row>
    <row r="4462" spans="16:16" x14ac:dyDescent="0.3">
      <c r="P4462" s="83"/>
    </row>
    <row r="4463" spans="16:16" x14ac:dyDescent="0.3">
      <c r="P4463" s="83"/>
    </row>
    <row r="4464" spans="16:16" x14ac:dyDescent="0.3">
      <c r="P4464" s="83"/>
    </row>
    <row r="4465" spans="16:16" x14ac:dyDescent="0.3">
      <c r="P4465" s="83"/>
    </row>
    <row r="4466" spans="16:16" x14ac:dyDescent="0.3">
      <c r="P4466" s="83"/>
    </row>
    <row r="4467" spans="16:16" x14ac:dyDescent="0.3">
      <c r="P4467" s="83"/>
    </row>
    <row r="4468" spans="16:16" x14ac:dyDescent="0.3">
      <c r="P4468" s="83"/>
    </row>
    <row r="4469" spans="16:16" x14ac:dyDescent="0.3">
      <c r="P4469" s="83"/>
    </row>
    <row r="4470" spans="16:16" x14ac:dyDescent="0.3">
      <c r="P4470" s="83"/>
    </row>
    <row r="4471" spans="16:16" x14ac:dyDescent="0.3">
      <c r="P4471" s="83"/>
    </row>
    <row r="4472" spans="16:16" x14ac:dyDescent="0.3">
      <c r="P4472" s="83"/>
    </row>
    <row r="4473" spans="16:16" x14ac:dyDescent="0.3">
      <c r="P4473" s="83"/>
    </row>
    <row r="4474" spans="16:16" x14ac:dyDescent="0.3">
      <c r="P4474" s="83"/>
    </row>
    <row r="4475" spans="16:16" x14ac:dyDescent="0.3">
      <c r="P4475" s="83"/>
    </row>
    <row r="4476" spans="16:16" x14ac:dyDescent="0.3">
      <c r="P4476" s="83"/>
    </row>
    <row r="4477" spans="16:16" x14ac:dyDescent="0.3">
      <c r="P4477" s="83"/>
    </row>
    <row r="4478" spans="16:16" x14ac:dyDescent="0.3">
      <c r="P4478" s="83"/>
    </row>
    <row r="4479" spans="16:16" x14ac:dyDescent="0.3">
      <c r="P4479" s="83"/>
    </row>
    <row r="4480" spans="16:16" x14ac:dyDescent="0.3">
      <c r="P4480" s="83"/>
    </row>
    <row r="4481" spans="16:16" x14ac:dyDescent="0.3">
      <c r="P4481" s="83"/>
    </row>
    <row r="4482" spans="16:16" x14ac:dyDescent="0.3">
      <c r="P4482" s="83"/>
    </row>
    <row r="4483" spans="16:16" x14ac:dyDescent="0.3">
      <c r="P4483" s="83"/>
    </row>
    <row r="4484" spans="16:16" x14ac:dyDescent="0.3">
      <c r="P4484" s="83"/>
    </row>
    <row r="4485" spans="16:16" x14ac:dyDescent="0.3">
      <c r="P4485" s="83"/>
    </row>
    <row r="4486" spans="16:16" x14ac:dyDescent="0.3">
      <c r="P4486" s="83"/>
    </row>
    <row r="4487" spans="16:16" x14ac:dyDescent="0.3">
      <c r="P4487" s="83"/>
    </row>
    <row r="4488" spans="16:16" x14ac:dyDescent="0.3">
      <c r="P4488" s="83"/>
    </row>
    <row r="4489" spans="16:16" x14ac:dyDescent="0.3">
      <c r="P4489" s="83"/>
    </row>
    <row r="4490" spans="16:16" x14ac:dyDescent="0.3">
      <c r="P4490" s="83"/>
    </row>
    <row r="4491" spans="16:16" x14ac:dyDescent="0.3">
      <c r="P4491" s="83"/>
    </row>
    <row r="4492" spans="16:16" x14ac:dyDescent="0.3">
      <c r="P4492" s="83"/>
    </row>
    <row r="4493" spans="16:16" x14ac:dyDescent="0.3">
      <c r="P4493" s="83"/>
    </row>
    <row r="4494" spans="16:16" x14ac:dyDescent="0.3">
      <c r="P4494" s="83"/>
    </row>
    <row r="4495" spans="16:16" x14ac:dyDescent="0.3">
      <c r="P4495" s="83"/>
    </row>
    <row r="4496" spans="16:16" x14ac:dyDescent="0.3">
      <c r="P4496" s="83"/>
    </row>
    <row r="4497" spans="16:16" x14ac:dyDescent="0.3">
      <c r="P4497" s="83"/>
    </row>
    <row r="4498" spans="16:16" x14ac:dyDescent="0.3">
      <c r="P4498" s="83"/>
    </row>
    <row r="4499" spans="16:16" x14ac:dyDescent="0.3">
      <c r="P4499" s="83"/>
    </row>
    <row r="4500" spans="16:16" x14ac:dyDescent="0.3">
      <c r="P4500" s="83"/>
    </row>
    <row r="4501" spans="16:16" x14ac:dyDescent="0.3">
      <c r="P4501" s="83"/>
    </row>
    <row r="4502" spans="16:16" x14ac:dyDescent="0.3">
      <c r="P4502" s="83"/>
    </row>
    <row r="4503" spans="16:16" x14ac:dyDescent="0.3">
      <c r="P4503" s="83"/>
    </row>
    <row r="4504" spans="16:16" x14ac:dyDescent="0.3">
      <c r="P4504" s="83"/>
    </row>
    <row r="4505" spans="16:16" x14ac:dyDescent="0.3">
      <c r="P4505" s="83"/>
    </row>
    <row r="4506" spans="16:16" x14ac:dyDescent="0.3">
      <c r="P4506" s="83"/>
    </row>
    <row r="4507" spans="16:16" x14ac:dyDescent="0.3">
      <c r="P4507" s="83"/>
    </row>
    <row r="4508" spans="16:16" x14ac:dyDescent="0.3">
      <c r="P4508" s="83"/>
    </row>
    <row r="4509" spans="16:16" x14ac:dyDescent="0.3">
      <c r="P4509" s="83"/>
    </row>
    <row r="4510" spans="16:16" x14ac:dyDescent="0.3">
      <c r="P4510" s="83"/>
    </row>
    <row r="4511" spans="16:16" x14ac:dyDescent="0.3">
      <c r="P4511" s="83"/>
    </row>
    <row r="4512" spans="16:16" x14ac:dyDescent="0.3">
      <c r="P4512" s="83"/>
    </row>
    <row r="4513" spans="16:16" x14ac:dyDescent="0.3">
      <c r="P4513" s="83"/>
    </row>
    <row r="4514" spans="16:16" x14ac:dyDescent="0.3">
      <c r="P4514" s="83"/>
    </row>
    <row r="4515" spans="16:16" x14ac:dyDescent="0.3">
      <c r="P4515" s="83"/>
    </row>
    <row r="4516" spans="16:16" x14ac:dyDescent="0.3">
      <c r="P4516" s="83"/>
    </row>
    <row r="4517" spans="16:16" x14ac:dyDescent="0.3">
      <c r="P4517" s="83"/>
    </row>
    <row r="4518" spans="16:16" x14ac:dyDescent="0.3">
      <c r="P4518" s="83"/>
    </row>
    <row r="4519" spans="16:16" x14ac:dyDescent="0.3">
      <c r="P4519" s="83"/>
    </row>
    <row r="4520" spans="16:16" x14ac:dyDescent="0.3">
      <c r="P4520" s="83"/>
    </row>
    <row r="4521" spans="16:16" x14ac:dyDescent="0.3">
      <c r="P4521" s="83"/>
    </row>
    <row r="4522" spans="16:16" x14ac:dyDescent="0.3">
      <c r="P4522" s="83"/>
    </row>
    <row r="4523" spans="16:16" x14ac:dyDescent="0.3">
      <c r="P4523" s="83"/>
    </row>
    <row r="4524" spans="16:16" x14ac:dyDescent="0.3">
      <c r="P4524" s="83"/>
    </row>
    <row r="4525" spans="16:16" x14ac:dyDescent="0.3">
      <c r="P4525" s="83"/>
    </row>
    <row r="4526" spans="16:16" x14ac:dyDescent="0.3">
      <c r="P4526" s="83"/>
    </row>
    <row r="4527" spans="16:16" x14ac:dyDescent="0.3">
      <c r="P4527" s="83"/>
    </row>
    <row r="4528" spans="16:16" x14ac:dyDescent="0.3">
      <c r="P4528" s="83"/>
    </row>
    <row r="4529" spans="16:16" x14ac:dyDescent="0.3">
      <c r="P4529" s="83"/>
    </row>
    <row r="4530" spans="16:16" x14ac:dyDescent="0.3">
      <c r="P4530" s="83"/>
    </row>
    <row r="4531" spans="16:16" x14ac:dyDescent="0.3">
      <c r="P4531" s="83"/>
    </row>
    <row r="4532" spans="16:16" x14ac:dyDescent="0.3">
      <c r="P4532" s="83"/>
    </row>
    <row r="4533" spans="16:16" x14ac:dyDescent="0.3">
      <c r="P4533" s="83"/>
    </row>
    <row r="4534" spans="16:16" x14ac:dyDescent="0.3">
      <c r="P4534" s="83"/>
    </row>
    <row r="4535" spans="16:16" x14ac:dyDescent="0.3">
      <c r="P4535" s="83"/>
    </row>
    <row r="4536" spans="16:16" x14ac:dyDescent="0.3">
      <c r="P4536" s="83"/>
    </row>
    <row r="4537" spans="16:16" x14ac:dyDescent="0.3">
      <c r="P4537" s="83"/>
    </row>
    <row r="4538" spans="16:16" x14ac:dyDescent="0.3">
      <c r="P4538" s="83"/>
    </row>
    <row r="4539" spans="16:16" x14ac:dyDescent="0.3">
      <c r="P4539" s="83"/>
    </row>
    <row r="4540" spans="16:16" x14ac:dyDescent="0.3">
      <c r="P4540" s="83"/>
    </row>
    <row r="4541" spans="16:16" x14ac:dyDescent="0.3">
      <c r="P4541" s="83"/>
    </row>
    <row r="4542" spans="16:16" x14ac:dyDescent="0.3">
      <c r="P4542" s="83"/>
    </row>
    <row r="4543" spans="16:16" x14ac:dyDescent="0.3">
      <c r="P4543" s="83"/>
    </row>
    <row r="4544" spans="16:16" x14ac:dyDescent="0.3">
      <c r="P4544" s="83"/>
    </row>
    <row r="4545" spans="16:16" x14ac:dyDescent="0.3">
      <c r="P4545" s="83"/>
    </row>
    <row r="4546" spans="16:16" x14ac:dyDescent="0.3">
      <c r="P4546" s="83"/>
    </row>
    <row r="4547" spans="16:16" x14ac:dyDescent="0.3">
      <c r="P4547" s="83"/>
    </row>
    <row r="4548" spans="16:16" x14ac:dyDescent="0.3">
      <c r="P4548" s="83"/>
    </row>
    <row r="4549" spans="16:16" x14ac:dyDescent="0.3">
      <c r="P4549" s="83"/>
    </row>
    <row r="4550" spans="16:16" x14ac:dyDescent="0.3">
      <c r="P4550" s="83"/>
    </row>
    <row r="4551" spans="16:16" x14ac:dyDescent="0.3">
      <c r="P4551" s="83"/>
    </row>
    <row r="4552" spans="16:16" x14ac:dyDescent="0.3">
      <c r="P4552" s="83"/>
    </row>
    <row r="4553" spans="16:16" x14ac:dyDescent="0.3">
      <c r="P4553" s="83"/>
    </row>
    <row r="4554" spans="16:16" x14ac:dyDescent="0.3">
      <c r="P4554" s="83"/>
    </row>
    <row r="4555" spans="16:16" x14ac:dyDescent="0.3">
      <c r="P4555" s="83"/>
    </row>
    <row r="4556" spans="16:16" x14ac:dyDescent="0.3">
      <c r="P4556" s="83"/>
    </row>
    <row r="4557" spans="16:16" x14ac:dyDescent="0.3">
      <c r="P4557" s="83"/>
    </row>
    <row r="4558" spans="16:16" x14ac:dyDescent="0.3">
      <c r="P4558" s="83"/>
    </row>
    <row r="4559" spans="16:16" x14ac:dyDescent="0.3">
      <c r="P4559" s="83"/>
    </row>
    <row r="4560" spans="16:16" x14ac:dyDescent="0.3">
      <c r="P4560" s="83"/>
    </row>
    <row r="4561" spans="16:16" x14ac:dyDescent="0.3">
      <c r="P4561" s="83"/>
    </row>
    <row r="4562" spans="16:16" x14ac:dyDescent="0.3">
      <c r="P4562" s="83"/>
    </row>
    <row r="4563" spans="16:16" x14ac:dyDescent="0.3">
      <c r="P4563" s="83"/>
    </row>
    <row r="4564" spans="16:16" x14ac:dyDescent="0.3">
      <c r="P4564" s="83"/>
    </row>
    <row r="4565" spans="16:16" x14ac:dyDescent="0.3">
      <c r="P4565" s="83"/>
    </row>
    <row r="4566" spans="16:16" x14ac:dyDescent="0.3">
      <c r="P4566" s="83"/>
    </row>
    <row r="4567" spans="16:16" x14ac:dyDescent="0.3">
      <c r="P4567" s="83"/>
    </row>
    <row r="4568" spans="16:16" x14ac:dyDescent="0.3">
      <c r="P4568" s="83"/>
    </row>
    <row r="4569" spans="16:16" x14ac:dyDescent="0.3">
      <c r="P4569" s="83"/>
    </row>
    <row r="4570" spans="16:16" x14ac:dyDescent="0.3">
      <c r="P4570" s="83"/>
    </row>
    <row r="4571" spans="16:16" x14ac:dyDescent="0.3">
      <c r="P4571" s="83"/>
    </row>
    <row r="4572" spans="16:16" x14ac:dyDescent="0.3">
      <c r="P4572" s="83"/>
    </row>
    <row r="4573" spans="16:16" x14ac:dyDescent="0.3">
      <c r="P4573" s="83"/>
    </row>
    <row r="4574" spans="16:16" x14ac:dyDescent="0.3">
      <c r="P4574" s="83"/>
    </row>
    <row r="4575" spans="16:16" x14ac:dyDescent="0.3">
      <c r="P4575" s="83"/>
    </row>
    <row r="4576" spans="16:16" x14ac:dyDescent="0.3">
      <c r="P4576" s="83"/>
    </row>
    <row r="4577" spans="16:16" x14ac:dyDescent="0.3">
      <c r="P4577" s="83"/>
    </row>
    <row r="4578" spans="16:16" x14ac:dyDescent="0.3">
      <c r="P4578" s="83"/>
    </row>
    <row r="4579" spans="16:16" x14ac:dyDescent="0.3">
      <c r="P4579" s="83"/>
    </row>
    <row r="4580" spans="16:16" x14ac:dyDescent="0.3">
      <c r="P4580" s="83"/>
    </row>
    <row r="4581" spans="16:16" x14ac:dyDescent="0.3">
      <c r="P4581" s="83"/>
    </row>
    <row r="4582" spans="16:16" x14ac:dyDescent="0.3">
      <c r="P4582" s="83"/>
    </row>
    <row r="4583" spans="16:16" x14ac:dyDescent="0.3">
      <c r="P4583" s="83"/>
    </row>
    <row r="4584" spans="16:16" x14ac:dyDescent="0.3">
      <c r="P4584" s="83"/>
    </row>
    <row r="4585" spans="16:16" x14ac:dyDescent="0.3">
      <c r="P4585" s="83"/>
    </row>
    <row r="4586" spans="16:16" x14ac:dyDescent="0.3">
      <c r="P4586" s="83"/>
    </row>
    <row r="4587" spans="16:16" x14ac:dyDescent="0.3">
      <c r="P4587" s="83"/>
    </row>
    <row r="4588" spans="16:16" x14ac:dyDescent="0.3">
      <c r="P4588" s="83"/>
    </row>
    <row r="4589" spans="16:16" x14ac:dyDescent="0.3">
      <c r="P4589" s="83"/>
    </row>
    <row r="4590" spans="16:16" x14ac:dyDescent="0.3">
      <c r="P4590" s="83"/>
    </row>
    <row r="4591" spans="16:16" x14ac:dyDescent="0.3">
      <c r="P4591" s="83"/>
    </row>
    <row r="4592" spans="16:16" x14ac:dyDescent="0.3">
      <c r="P4592" s="83"/>
    </row>
    <row r="4593" spans="16:16" x14ac:dyDescent="0.3">
      <c r="P4593" s="83"/>
    </row>
    <row r="4594" spans="16:16" x14ac:dyDescent="0.3">
      <c r="P4594" s="83"/>
    </row>
    <row r="4595" spans="16:16" x14ac:dyDescent="0.3">
      <c r="P4595" s="83"/>
    </row>
    <row r="4596" spans="16:16" x14ac:dyDescent="0.3">
      <c r="P4596" s="83"/>
    </row>
    <row r="4597" spans="16:16" x14ac:dyDescent="0.3">
      <c r="P4597" s="83"/>
    </row>
    <row r="4598" spans="16:16" x14ac:dyDescent="0.3">
      <c r="P4598" s="83"/>
    </row>
    <row r="4599" spans="16:16" x14ac:dyDescent="0.3">
      <c r="P4599" s="83"/>
    </row>
    <row r="4600" spans="16:16" x14ac:dyDescent="0.3">
      <c r="P4600" s="83"/>
    </row>
    <row r="4601" spans="16:16" x14ac:dyDescent="0.3">
      <c r="P4601" s="83"/>
    </row>
    <row r="4602" spans="16:16" x14ac:dyDescent="0.3">
      <c r="P4602" s="83"/>
    </row>
    <row r="4603" spans="16:16" x14ac:dyDescent="0.3">
      <c r="P4603" s="83"/>
    </row>
    <row r="4604" spans="16:16" x14ac:dyDescent="0.3">
      <c r="P4604" s="83"/>
    </row>
    <row r="4605" spans="16:16" x14ac:dyDescent="0.3">
      <c r="P4605" s="83"/>
    </row>
    <row r="4606" spans="16:16" x14ac:dyDescent="0.3">
      <c r="P4606" s="83"/>
    </row>
    <row r="4607" spans="16:16" x14ac:dyDescent="0.3">
      <c r="P4607" s="83"/>
    </row>
    <row r="4608" spans="16:16" x14ac:dyDescent="0.3">
      <c r="P4608" s="83"/>
    </row>
    <row r="4609" spans="16:16" x14ac:dyDescent="0.3">
      <c r="P4609" s="83"/>
    </row>
    <row r="4610" spans="16:16" x14ac:dyDescent="0.3">
      <c r="P4610" s="83"/>
    </row>
    <row r="4611" spans="16:16" x14ac:dyDescent="0.3">
      <c r="P4611" s="83"/>
    </row>
    <row r="4612" spans="16:16" x14ac:dyDescent="0.3">
      <c r="P4612" s="83"/>
    </row>
    <row r="4613" spans="16:16" x14ac:dyDescent="0.3">
      <c r="P4613" s="83"/>
    </row>
    <row r="4614" spans="16:16" x14ac:dyDescent="0.3">
      <c r="P4614" s="83"/>
    </row>
    <row r="4615" spans="16:16" x14ac:dyDescent="0.3">
      <c r="P4615" s="83"/>
    </row>
    <row r="4616" spans="16:16" x14ac:dyDescent="0.3">
      <c r="P4616" s="83"/>
    </row>
    <row r="4617" spans="16:16" x14ac:dyDescent="0.3">
      <c r="P4617" s="83"/>
    </row>
    <row r="4618" spans="16:16" x14ac:dyDescent="0.3">
      <c r="P4618" s="83"/>
    </row>
    <row r="4619" spans="16:16" x14ac:dyDescent="0.3">
      <c r="P4619" s="83"/>
    </row>
    <row r="4620" spans="16:16" x14ac:dyDescent="0.3">
      <c r="P4620" s="83"/>
    </row>
    <row r="4621" spans="16:16" x14ac:dyDescent="0.3">
      <c r="P4621" s="83"/>
    </row>
    <row r="4622" spans="16:16" x14ac:dyDescent="0.3">
      <c r="P4622" s="83"/>
    </row>
    <row r="4623" spans="16:16" x14ac:dyDescent="0.3">
      <c r="P4623" s="83"/>
    </row>
    <row r="4624" spans="16:16" x14ac:dyDescent="0.3">
      <c r="P4624" s="83"/>
    </row>
    <row r="4625" spans="16:16" x14ac:dyDescent="0.3">
      <c r="P4625" s="83"/>
    </row>
    <row r="4626" spans="16:16" x14ac:dyDescent="0.3">
      <c r="P4626" s="83"/>
    </row>
    <row r="4627" spans="16:16" x14ac:dyDescent="0.3">
      <c r="P4627" s="83"/>
    </row>
    <row r="4628" spans="16:16" x14ac:dyDescent="0.3">
      <c r="P4628" s="83"/>
    </row>
    <row r="4629" spans="16:16" x14ac:dyDescent="0.3">
      <c r="P4629" s="83"/>
    </row>
    <row r="4630" spans="16:16" x14ac:dyDescent="0.3">
      <c r="P4630" s="83"/>
    </row>
    <row r="4631" spans="16:16" x14ac:dyDescent="0.3">
      <c r="P4631" s="83"/>
    </row>
    <row r="4632" spans="16:16" x14ac:dyDescent="0.3">
      <c r="P4632" s="83"/>
    </row>
    <row r="4633" spans="16:16" x14ac:dyDescent="0.3">
      <c r="P4633" s="83"/>
    </row>
    <row r="4634" spans="16:16" x14ac:dyDescent="0.3">
      <c r="P4634" s="83"/>
    </row>
    <row r="4635" spans="16:16" x14ac:dyDescent="0.3">
      <c r="P4635" s="83"/>
    </row>
    <row r="4636" spans="16:16" x14ac:dyDescent="0.3">
      <c r="P4636" s="83"/>
    </row>
    <row r="4637" spans="16:16" x14ac:dyDescent="0.3">
      <c r="P4637" s="83"/>
    </row>
    <row r="4638" spans="16:16" x14ac:dyDescent="0.3">
      <c r="P4638" s="83"/>
    </row>
    <row r="4639" spans="16:16" x14ac:dyDescent="0.3">
      <c r="P4639" s="83"/>
    </row>
    <row r="4640" spans="16:16" x14ac:dyDescent="0.3">
      <c r="P4640" s="83"/>
    </row>
    <row r="4641" spans="16:16" x14ac:dyDescent="0.3">
      <c r="P4641" s="83"/>
    </row>
    <row r="4642" spans="16:16" x14ac:dyDescent="0.3">
      <c r="P4642" s="83"/>
    </row>
    <row r="4643" spans="16:16" x14ac:dyDescent="0.3">
      <c r="P4643" s="83"/>
    </row>
    <row r="4644" spans="16:16" x14ac:dyDescent="0.3">
      <c r="P4644" s="83"/>
    </row>
    <row r="4645" spans="16:16" x14ac:dyDescent="0.3">
      <c r="P4645" s="83"/>
    </row>
    <row r="4646" spans="16:16" x14ac:dyDescent="0.3">
      <c r="P4646" s="83"/>
    </row>
    <row r="4647" spans="16:16" x14ac:dyDescent="0.3">
      <c r="P4647" s="83"/>
    </row>
    <row r="4648" spans="16:16" x14ac:dyDescent="0.3">
      <c r="P4648" s="83"/>
    </row>
    <row r="4649" spans="16:16" x14ac:dyDescent="0.3">
      <c r="P4649" s="83"/>
    </row>
    <row r="4650" spans="16:16" x14ac:dyDescent="0.3">
      <c r="P4650" s="83"/>
    </row>
    <row r="4651" spans="16:16" x14ac:dyDescent="0.3">
      <c r="P4651" s="83"/>
    </row>
    <row r="4652" spans="16:16" x14ac:dyDescent="0.3">
      <c r="P4652" s="83"/>
    </row>
    <row r="4653" spans="16:16" x14ac:dyDescent="0.3">
      <c r="P4653" s="83"/>
    </row>
    <row r="4654" spans="16:16" x14ac:dyDescent="0.3">
      <c r="P4654" s="83"/>
    </row>
    <row r="4655" spans="16:16" x14ac:dyDescent="0.3">
      <c r="P4655" s="83"/>
    </row>
    <row r="4656" spans="16:16" x14ac:dyDescent="0.3">
      <c r="P4656" s="83"/>
    </row>
    <row r="4657" spans="16:16" x14ac:dyDescent="0.3">
      <c r="P4657" s="83"/>
    </row>
    <row r="4658" spans="16:16" x14ac:dyDescent="0.3">
      <c r="P4658" s="83"/>
    </row>
    <row r="4659" spans="16:16" x14ac:dyDescent="0.3">
      <c r="P4659" s="83"/>
    </row>
    <row r="4660" spans="16:16" x14ac:dyDescent="0.3">
      <c r="P4660" s="83"/>
    </row>
    <row r="4661" spans="16:16" x14ac:dyDescent="0.3">
      <c r="P4661" s="83"/>
    </row>
    <row r="4662" spans="16:16" x14ac:dyDescent="0.3">
      <c r="P4662" s="83"/>
    </row>
    <row r="4663" spans="16:16" x14ac:dyDescent="0.3">
      <c r="P4663" s="83"/>
    </row>
    <row r="4664" spans="16:16" x14ac:dyDescent="0.3">
      <c r="P4664" s="83"/>
    </row>
    <row r="4665" spans="16:16" x14ac:dyDescent="0.3">
      <c r="P4665" s="83"/>
    </row>
    <row r="4666" spans="16:16" x14ac:dyDescent="0.3">
      <c r="P4666" s="83"/>
    </row>
    <row r="4667" spans="16:16" x14ac:dyDescent="0.3">
      <c r="P4667" s="83"/>
    </row>
    <row r="4668" spans="16:16" x14ac:dyDescent="0.3">
      <c r="P4668" s="83"/>
    </row>
    <row r="4669" spans="16:16" x14ac:dyDescent="0.3">
      <c r="P4669" s="83"/>
    </row>
    <row r="4670" spans="16:16" x14ac:dyDescent="0.3">
      <c r="P4670" s="83"/>
    </row>
    <row r="4671" spans="16:16" x14ac:dyDescent="0.3">
      <c r="P4671" s="83"/>
    </row>
    <row r="4672" spans="16:16" x14ac:dyDescent="0.3">
      <c r="P4672" s="83"/>
    </row>
    <row r="4673" spans="16:16" x14ac:dyDescent="0.3">
      <c r="P4673" s="83"/>
    </row>
    <row r="4674" spans="16:16" x14ac:dyDescent="0.3">
      <c r="P4674" s="83"/>
    </row>
    <row r="4675" spans="16:16" x14ac:dyDescent="0.3">
      <c r="P4675" s="83"/>
    </row>
    <row r="4676" spans="16:16" x14ac:dyDescent="0.3">
      <c r="P4676" s="83"/>
    </row>
    <row r="4677" spans="16:16" x14ac:dyDescent="0.3">
      <c r="P4677" s="83"/>
    </row>
    <row r="4678" spans="16:16" x14ac:dyDescent="0.3">
      <c r="P4678" s="83"/>
    </row>
    <row r="4679" spans="16:16" x14ac:dyDescent="0.3">
      <c r="P4679" s="83"/>
    </row>
    <row r="4680" spans="16:16" x14ac:dyDescent="0.3">
      <c r="P4680" s="83"/>
    </row>
    <row r="4681" spans="16:16" x14ac:dyDescent="0.3">
      <c r="P4681" s="83"/>
    </row>
    <row r="4682" spans="16:16" x14ac:dyDescent="0.3">
      <c r="P4682" s="83"/>
    </row>
    <row r="4683" spans="16:16" x14ac:dyDescent="0.3">
      <c r="P4683" s="83"/>
    </row>
    <row r="4684" spans="16:16" x14ac:dyDescent="0.3">
      <c r="P4684" s="83"/>
    </row>
    <row r="4685" spans="16:16" x14ac:dyDescent="0.3">
      <c r="P4685" s="83"/>
    </row>
    <row r="4686" spans="16:16" x14ac:dyDescent="0.3">
      <c r="P4686" s="83"/>
    </row>
    <row r="4687" spans="16:16" x14ac:dyDescent="0.3">
      <c r="P4687" s="83"/>
    </row>
    <row r="4688" spans="16:16" x14ac:dyDescent="0.3">
      <c r="P4688" s="83"/>
    </row>
    <row r="4689" spans="16:16" x14ac:dyDescent="0.3">
      <c r="P4689" s="83"/>
    </row>
    <row r="4690" spans="16:16" x14ac:dyDescent="0.3">
      <c r="P4690" s="83"/>
    </row>
    <row r="4691" spans="16:16" x14ac:dyDescent="0.3">
      <c r="P4691" s="83"/>
    </row>
    <row r="4692" spans="16:16" x14ac:dyDescent="0.3">
      <c r="P4692" s="83"/>
    </row>
    <row r="4693" spans="16:16" x14ac:dyDescent="0.3">
      <c r="P4693" s="83"/>
    </row>
    <row r="4694" spans="16:16" x14ac:dyDescent="0.3">
      <c r="P4694" s="83"/>
    </row>
    <row r="4695" spans="16:16" x14ac:dyDescent="0.3">
      <c r="P4695" s="83"/>
    </row>
    <row r="4696" spans="16:16" x14ac:dyDescent="0.3">
      <c r="P4696" s="83"/>
    </row>
    <row r="4697" spans="16:16" x14ac:dyDescent="0.3">
      <c r="P4697" s="83"/>
    </row>
    <row r="4698" spans="16:16" x14ac:dyDescent="0.3">
      <c r="P4698" s="83"/>
    </row>
    <row r="4699" spans="16:16" x14ac:dyDescent="0.3">
      <c r="P4699" s="83"/>
    </row>
    <row r="4700" spans="16:16" x14ac:dyDescent="0.3">
      <c r="P4700" s="83"/>
    </row>
    <row r="4701" spans="16:16" x14ac:dyDescent="0.3">
      <c r="P4701" s="83"/>
    </row>
    <row r="4702" spans="16:16" x14ac:dyDescent="0.3">
      <c r="P4702" s="83"/>
    </row>
    <row r="4703" spans="16:16" x14ac:dyDescent="0.3">
      <c r="P4703" s="83"/>
    </row>
    <row r="4704" spans="16:16" x14ac:dyDescent="0.3">
      <c r="P4704" s="83"/>
    </row>
    <row r="4705" spans="16:16" x14ac:dyDescent="0.3">
      <c r="P4705" s="83"/>
    </row>
    <row r="4706" spans="16:16" x14ac:dyDescent="0.3">
      <c r="P4706" s="83"/>
    </row>
    <row r="4707" spans="16:16" x14ac:dyDescent="0.3">
      <c r="P4707" s="83"/>
    </row>
    <row r="4708" spans="16:16" x14ac:dyDescent="0.3">
      <c r="P4708" s="83"/>
    </row>
    <row r="4709" spans="16:16" x14ac:dyDescent="0.3">
      <c r="P4709" s="83"/>
    </row>
    <row r="4710" spans="16:16" x14ac:dyDescent="0.3">
      <c r="P4710" s="83"/>
    </row>
    <row r="4711" spans="16:16" x14ac:dyDescent="0.3">
      <c r="P4711" s="83"/>
    </row>
    <row r="4712" spans="16:16" x14ac:dyDescent="0.3">
      <c r="P4712" s="83"/>
    </row>
    <row r="4713" spans="16:16" x14ac:dyDescent="0.3">
      <c r="P4713" s="83"/>
    </row>
    <row r="4714" spans="16:16" x14ac:dyDescent="0.3">
      <c r="P4714" s="83"/>
    </row>
    <row r="4715" spans="16:16" x14ac:dyDescent="0.3">
      <c r="P4715" s="83"/>
    </row>
    <row r="4716" spans="16:16" x14ac:dyDescent="0.3">
      <c r="P4716" s="83"/>
    </row>
    <row r="4717" spans="16:16" x14ac:dyDescent="0.3">
      <c r="P4717" s="83"/>
    </row>
    <row r="4718" spans="16:16" x14ac:dyDescent="0.3">
      <c r="P4718" s="83"/>
    </row>
    <row r="4719" spans="16:16" x14ac:dyDescent="0.3">
      <c r="P4719" s="83"/>
    </row>
    <row r="4720" spans="16:16" x14ac:dyDescent="0.3">
      <c r="P4720" s="83"/>
    </row>
    <row r="4721" spans="16:16" x14ac:dyDescent="0.3">
      <c r="P4721" s="83"/>
    </row>
    <row r="4722" spans="16:16" x14ac:dyDescent="0.3">
      <c r="P4722" s="83"/>
    </row>
    <row r="4723" spans="16:16" x14ac:dyDescent="0.3">
      <c r="P4723" s="83"/>
    </row>
    <row r="4724" spans="16:16" x14ac:dyDescent="0.3">
      <c r="P4724" s="83"/>
    </row>
    <row r="4725" spans="16:16" x14ac:dyDescent="0.3">
      <c r="P4725" s="83"/>
    </row>
    <row r="4726" spans="16:16" x14ac:dyDescent="0.3">
      <c r="P4726" s="83"/>
    </row>
    <row r="4727" spans="16:16" x14ac:dyDescent="0.3">
      <c r="P4727" s="83"/>
    </row>
    <row r="4728" spans="16:16" x14ac:dyDescent="0.3">
      <c r="P4728" s="83"/>
    </row>
    <row r="4729" spans="16:16" x14ac:dyDescent="0.3">
      <c r="P4729" s="83"/>
    </row>
    <row r="4730" spans="16:16" x14ac:dyDescent="0.3">
      <c r="P4730" s="83"/>
    </row>
    <row r="4731" spans="16:16" x14ac:dyDescent="0.3">
      <c r="P4731" s="83"/>
    </row>
    <row r="4732" spans="16:16" x14ac:dyDescent="0.3">
      <c r="P4732" s="83"/>
    </row>
    <row r="4733" spans="16:16" x14ac:dyDescent="0.3">
      <c r="P4733" s="83"/>
    </row>
    <row r="4734" spans="16:16" x14ac:dyDescent="0.3">
      <c r="P4734" s="83"/>
    </row>
    <row r="4735" spans="16:16" x14ac:dyDescent="0.3">
      <c r="P4735" s="83"/>
    </row>
    <row r="4736" spans="16:16" x14ac:dyDescent="0.3">
      <c r="P4736" s="83"/>
    </row>
    <row r="4737" spans="16:16" x14ac:dyDescent="0.3">
      <c r="P4737" s="83"/>
    </row>
    <row r="4738" spans="16:16" x14ac:dyDescent="0.3">
      <c r="P4738" s="83"/>
    </row>
    <row r="4739" spans="16:16" x14ac:dyDescent="0.3">
      <c r="P4739" s="83"/>
    </row>
    <row r="4740" spans="16:16" x14ac:dyDescent="0.3">
      <c r="P4740" s="83"/>
    </row>
    <row r="4741" spans="16:16" x14ac:dyDescent="0.3">
      <c r="P4741" s="83"/>
    </row>
    <row r="4742" spans="16:16" x14ac:dyDescent="0.3">
      <c r="P4742" s="83"/>
    </row>
    <row r="4743" spans="16:16" x14ac:dyDescent="0.3">
      <c r="P4743" s="83"/>
    </row>
    <row r="4744" spans="16:16" x14ac:dyDescent="0.3">
      <c r="P4744" s="83"/>
    </row>
    <row r="4745" spans="16:16" x14ac:dyDescent="0.3">
      <c r="P4745" s="83"/>
    </row>
    <row r="4746" spans="16:16" x14ac:dyDescent="0.3">
      <c r="P4746" s="83"/>
    </row>
    <row r="4747" spans="16:16" x14ac:dyDescent="0.3">
      <c r="P4747" s="83"/>
    </row>
    <row r="4748" spans="16:16" x14ac:dyDescent="0.3">
      <c r="P4748" s="83"/>
    </row>
    <row r="4749" spans="16:16" x14ac:dyDescent="0.3">
      <c r="P4749" s="83"/>
    </row>
    <row r="4750" spans="16:16" x14ac:dyDescent="0.3">
      <c r="P4750" s="83"/>
    </row>
    <row r="4751" spans="16:16" x14ac:dyDescent="0.3">
      <c r="P4751" s="83"/>
    </row>
    <row r="4752" spans="16:16" x14ac:dyDescent="0.3">
      <c r="P4752" s="83"/>
    </row>
    <row r="4753" spans="16:16" x14ac:dyDescent="0.3">
      <c r="P4753" s="83"/>
    </row>
    <row r="4754" spans="16:16" x14ac:dyDescent="0.3">
      <c r="P4754" s="83"/>
    </row>
    <row r="4755" spans="16:16" x14ac:dyDescent="0.3">
      <c r="P4755" s="83"/>
    </row>
    <row r="4756" spans="16:16" x14ac:dyDescent="0.3">
      <c r="P4756" s="83"/>
    </row>
    <row r="4757" spans="16:16" x14ac:dyDescent="0.3">
      <c r="P4757" s="83"/>
    </row>
    <row r="4758" spans="16:16" x14ac:dyDescent="0.3">
      <c r="P4758" s="83"/>
    </row>
    <row r="4759" spans="16:16" x14ac:dyDescent="0.3">
      <c r="P4759" s="83"/>
    </row>
    <row r="4760" spans="16:16" x14ac:dyDescent="0.3">
      <c r="P4760" s="83"/>
    </row>
    <row r="4761" spans="16:16" x14ac:dyDescent="0.3">
      <c r="P4761" s="83"/>
    </row>
    <row r="4762" spans="16:16" x14ac:dyDescent="0.3">
      <c r="P4762" s="83"/>
    </row>
    <row r="4763" spans="16:16" x14ac:dyDescent="0.3">
      <c r="P4763" s="83"/>
    </row>
    <row r="4764" spans="16:16" x14ac:dyDescent="0.3">
      <c r="P4764" s="83"/>
    </row>
    <row r="4765" spans="16:16" x14ac:dyDescent="0.3">
      <c r="P4765" s="83"/>
    </row>
    <row r="4766" spans="16:16" x14ac:dyDescent="0.3">
      <c r="P4766" s="83"/>
    </row>
    <row r="4767" spans="16:16" x14ac:dyDescent="0.3">
      <c r="P4767" s="83"/>
    </row>
    <row r="4768" spans="16:16" x14ac:dyDescent="0.3">
      <c r="P4768" s="83"/>
    </row>
    <row r="4769" spans="16:16" x14ac:dyDescent="0.3">
      <c r="P4769" s="83"/>
    </row>
    <row r="4770" spans="16:16" x14ac:dyDescent="0.3">
      <c r="P4770" s="83"/>
    </row>
    <row r="4771" spans="16:16" x14ac:dyDescent="0.3">
      <c r="P4771" s="83"/>
    </row>
    <row r="4772" spans="16:16" x14ac:dyDescent="0.3">
      <c r="P4772" s="83"/>
    </row>
    <row r="4773" spans="16:16" x14ac:dyDescent="0.3">
      <c r="P4773" s="83"/>
    </row>
    <row r="4774" spans="16:16" x14ac:dyDescent="0.3">
      <c r="P4774" s="83"/>
    </row>
    <row r="4775" spans="16:16" x14ac:dyDescent="0.3">
      <c r="P4775" s="83"/>
    </row>
    <row r="4776" spans="16:16" x14ac:dyDescent="0.3">
      <c r="P4776" s="83"/>
    </row>
    <row r="4777" spans="16:16" x14ac:dyDescent="0.3">
      <c r="P4777" s="83"/>
    </row>
    <row r="4778" spans="16:16" x14ac:dyDescent="0.3">
      <c r="P4778" s="83"/>
    </row>
    <row r="4779" spans="16:16" x14ac:dyDescent="0.3">
      <c r="P4779" s="83"/>
    </row>
    <row r="4780" spans="16:16" x14ac:dyDescent="0.3">
      <c r="P4780" s="83"/>
    </row>
    <row r="4781" spans="16:16" x14ac:dyDescent="0.3">
      <c r="P4781" s="83"/>
    </row>
    <row r="4782" spans="16:16" x14ac:dyDescent="0.3">
      <c r="P4782" s="83"/>
    </row>
    <row r="4783" spans="16:16" x14ac:dyDescent="0.3">
      <c r="P4783" s="83"/>
    </row>
    <row r="4784" spans="16:16" x14ac:dyDescent="0.3">
      <c r="P4784" s="83"/>
    </row>
    <row r="4785" spans="16:16" x14ac:dyDescent="0.3">
      <c r="P4785" s="83"/>
    </row>
    <row r="4786" spans="16:16" x14ac:dyDescent="0.3">
      <c r="P4786" s="83"/>
    </row>
    <row r="4787" spans="16:16" x14ac:dyDescent="0.3">
      <c r="P4787" s="83"/>
    </row>
    <row r="4788" spans="16:16" x14ac:dyDescent="0.3">
      <c r="P4788" s="83"/>
    </row>
    <row r="4789" spans="16:16" x14ac:dyDescent="0.3">
      <c r="P4789" s="83"/>
    </row>
    <row r="4790" spans="16:16" x14ac:dyDescent="0.3">
      <c r="P4790" s="83"/>
    </row>
    <row r="4791" spans="16:16" x14ac:dyDescent="0.3">
      <c r="P4791" s="83"/>
    </row>
    <row r="4792" spans="16:16" x14ac:dyDescent="0.3">
      <c r="P4792" s="83"/>
    </row>
    <row r="4793" spans="16:16" x14ac:dyDescent="0.3">
      <c r="P4793" s="83"/>
    </row>
    <row r="4794" spans="16:16" x14ac:dyDescent="0.3">
      <c r="P4794" s="83"/>
    </row>
    <row r="4795" spans="16:16" x14ac:dyDescent="0.3">
      <c r="P4795" s="83"/>
    </row>
    <row r="4796" spans="16:16" x14ac:dyDescent="0.3">
      <c r="P4796" s="83"/>
    </row>
    <row r="4797" spans="16:16" x14ac:dyDescent="0.3">
      <c r="P4797" s="83"/>
    </row>
    <row r="4798" spans="16:16" x14ac:dyDescent="0.3">
      <c r="P4798" s="83"/>
    </row>
    <row r="4799" spans="16:16" x14ac:dyDescent="0.3">
      <c r="P4799" s="83"/>
    </row>
    <row r="4800" spans="16:16" x14ac:dyDescent="0.3">
      <c r="P4800" s="83"/>
    </row>
    <row r="4801" spans="16:16" x14ac:dyDescent="0.3">
      <c r="P4801" s="83"/>
    </row>
    <row r="4802" spans="16:16" x14ac:dyDescent="0.3">
      <c r="P4802" s="83"/>
    </row>
    <row r="4803" spans="16:16" x14ac:dyDescent="0.3">
      <c r="P4803" s="83"/>
    </row>
    <row r="4804" spans="16:16" x14ac:dyDescent="0.3">
      <c r="P4804" s="83"/>
    </row>
    <row r="4805" spans="16:16" x14ac:dyDescent="0.3">
      <c r="P4805" s="83"/>
    </row>
    <row r="4806" spans="16:16" x14ac:dyDescent="0.3">
      <c r="P4806" s="83"/>
    </row>
    <row r="4807" spans="16:16" x14ac:dyDescent="0.3">
      <c r="P4807" s="83"/>
    </row>
    <row r="4808" spans="16:16" x14ac:dyDescent="0.3">
      <c r="P4808" s="83"/>
    </row>
    <row r="4809" spans="16:16" x14ac:dyDescent="0.3">
      <c r="P4809" s="83"/>
    </row>
    <row r="4810" spans="16:16" x14ac:dyDescent="0.3">
      <c r="P4810" s="83"/>
    </row>
    <row r="4811" spans="16:16" x14ac:dyDescent="0.3">
      <c r="P4811" s="83"/>
    </row>
    <row r="4812" spans="16:16" x14ac:dyDescent="0.3">
      <c r="P4812" s="83"/>
    </row>
    <row r="4813" spans="16:16" x14ac:dyDescent="0.3">
      <c r="P4813" s="83"/>
    </row>
    <row r="4814" spans="16:16" x14ac:dyDescent="0.3">
      <c r="P4814" s="83"/>
    </row>
    <row r="4815" spans="16:16" x14ac:dyDescent="0.3">
      <c r="P4815" s="83"/>
    </row>
    <row r="4816" spans="16:16" x14ac:dyDescent="0.3">
      <c r="P4816" s="83"/>
    </row>
    <row r="4817" spans="16:16" x14ac:dyDescent="0.3">
      <c r="P4817" s="83"/>
    </row>
    <row r="4818" spans="16:16" x14ac:dyDescent="0.3">
      <c r="P4818" s="83"/>
    </row>
    <row r="4819" spans="16:16" x14ac:dyDescent="0.3">
      <c r="P4819" s="83"/>
    </row>
    <row r="4820" spans="16:16" x14ac:dyDescent="0.3">
      <c r="P4820" s="83"/>
    </row>
    <row r="4821" spans="16:16" x14ac:dyDescent="0.3">
      <c r="P4821" s="83"/>
    </row>
    <row r="4822" spans="16:16" x14ac:dyDescent="0.3">
      <c r="P4822" s="83"/>
    </row>
    <row r="4823" spans="16:16" x14ac:dyDescent="0.3">
      <c r="P4823" s="83"/>
    </row>
    <row r="4824" spans="16:16" x14ac:dyDescent="0.3">
      <c r="P4824" s="83"/>
    </row>
    <row r="4825" spans="16:16" x14ac:dyDescent="0.3">
      <c r="P4825" s="83"/>
    </row>
    <row r="4826" spans="16:16" x14ac:dyDescent="0.3">
      <c r="P4826" s="83"/>
    </row>
    <row r="4827" spans="16:16" x14ac:dyDescent="0.3">
      <c r="P4827" s="83"/>
    </row>
    <row r="4828" spans="16:16" x14ac:dyDescent="0.3">
      <c r="P4828" s="83"/>
    </row>
    <row r="4829" spans="16:16" x14ac:dyDescent="0.3">
      <c r="P4829" s="83"/>
    </row>
    <row r="4830" spans="16:16" x14ac:dyDescent="0.3">
      <c r="P4830" s="83"/>
    </row>
    <row r="4831" spans="16:16" x14ac:dyDescent="0.3">
      <c r="P4831" s="83"/>
    </row>
    <row r="4832" spans="16:16" x14ac:dyDescent="0.3">
      <c r="P4832" s="83"/>
    </row>
    <row r="4833" spans="16:16" x14ac:dyDescent="0.3">
      <c r="P4833" s="83"/>
    </row>
    <row r="4834" spans="16:16" x14ac:dyDescent="0.3">
      <c r="P4834" s="83"/>
    </row>
    <row r="4835" spans="16:16" x14ac:dyDescent="0.3">
      <c r="P4835" s="83"/>
    </row>
    <row r="4836" spans="16:16" x14ac:dyDescent="0.3">
      <c r="P4836" s="83"/>
    </row>
    <row r="4837" spans="16:16" x14ac:dyDescent="0.3">
      <c r="P4837" s="83"/>
    </row>
    <row r="4838" spans="16:16" x14ac:dyDescent="0.3">
      <c r="P4838" s="83"/>
    </row>
    <row r="4839" spans="16:16" x14ac:dyDescent="0.3">
      <c r="P4839" s="83"/>
    </row>
    <row r="4840" spans="16:16" x14ac:dyDescent="0.3">
      <c r="P4840" s="83"/>
    </row>
    <row r="4841" spans="16:16" x14ac:dyDescent="0.3">
      <c r="P4841" s="83"/>
    </row>
    <row r="4842" spans="16:16" x14ac:dyDescent="0.3">
      <c r="P4842" s="83"/>
    </row>
    <row r="4843" spans="16:16" x14ac:dyDescent="0.3">
      <c r="P4843" s="83"/>
    </row>
    <row r="4844" spans="16:16" x14ac:dyDescent="0.3">
      <c r="P4844" s="83"/>
    </row>
    <row r="4845" spans="16:16" x14ac:dyDescent="0.3">
      <c r="P4845" s="83"/>
    </row>
    <row r="4846" spans="16:16" x14ac:dyDescent="0.3">
      <c r="P4846" s="83"/>
    </row>
    <row r="4847" spans="16:16" x14ac:dyDescent="0.3">
      <c r="P4847" s="83"/>
    </row>
    <row r="4848" spans="16:16" x14ac:dyDescent="0.3">
      <c r="P4848" s="83"/>
    </row>
    <row r="4849" spans="16:16" x14ac:dyDescent="0.3">
      <c r="P4849" s="83"/>
    </row>
    <row r="4850" spans="16:16" x14ac:dyDescent="0.3">
      <c r="P4850" s="83"/>
    </row>
    <row r="4851" spans="16:16" x14ac:dyDescent="0.3">
      <c r="P4851" s="83"/>
    </row>
    <row r="4852" spans="16:16" x14ac:dyDescent="0.3">
      <c r="P4852" s="83"/>
    </row>
    <row r="4853" spans="16:16" x14ac:dyDescent="0.3">
      <c r="P4853" s="83"/>
    </row>
    <row r="4854" spans="16:16" x14ac:dyDescent="0.3">
      <c r="P4854" s="83"/>
    </row>
    <row r="4855" spans="16:16" x14ac:dyDescent="0.3">
      <c r="P4855" s="83"/>
    </row>
    <row r="4856" spans="16:16" x14ac:dyDescent="0.3">
      <c r="P4856" s="83"/>
    </row>
    <row r="4857" spans="16:16" x14ac:dyDescent="0.3">
      <c r="P4857" s="83"/>
    </row>
    <row r="4858" spans="16:16" x14ac:dyDescent="0.3">
      <c r="P4858" s="83"/>
    </row>
    <row r="4859" spans="16:16" x14ac:dyDescent="0.3">
      <c r="P4859" s="83"/>
    </row>
    <row r="4860" spans="16:16" x14ac:dyDescent="0.3">
      <c r="P4860" s="83"/>
    </row>
    <row r="4861" spans="16:16" x14ac:dyDescent="0.3">
      <c r="P4861" s="83"/>
    </row>
    <row r="4862" spans="16:16" x14ac:dyDescent="0.3">
      <c r="P4862" s="83"/>
    </row>
    <row r="4863" spans="16:16" x14ac:dyDescent="0.3">
      <c r="P4863" s="83"/>
    </row>
    <row r="4864" spans="16:16" x14ac:dyDescent="0.3">
      <c r="P4864" s="83"/>
    </row>
    <row r="4865" spans="16:16" x14ac:dyDescent="0.3">
      <c r="P4865" s="83"/>
    </row>
    <row r="4866" spans="16:16" x14ac:dyDescent="0.3">
      <c r="P4866" s="83"/>
    </row>
    <row r="4867" spans="16:16" x14ac:dyDescent="0.3">
      <c r="P4867" s="83"/>
    </row>
    <row r="4868" spans="16:16" x14ac:dyDescent="0.3">
      <c r="P4868" s="83"/>
    </row>
    <row r="4869" spans="16:16" x14ac:dyDescent="0.3">
      <c r="P4869" s="83"/>
    </row>
    <row r="4870" spans="16:16" x14ac:dyDescent="0.3">
      <c r="P4870" s="83"/>
    </row>
    <row r="4871" spans="16:16" x14ac:dyDescent="0.3">
      <c r="P4871" s="83"/>
    </row>
    <row r="4872" spans="16:16" x14ac:dyDescent="0.3">
      <c r="P4872" s="83"/>
    </row>
    <row r="4873" spans="16:16" x14ac:dyDescent="0.3">
      <c r="P4873" s="83"/>
    </row>
    <row r="4874" spans="16:16" x14ac:dyDescent="0.3">
      <c r="P4874" s="83"/>
    </row>
    <row r="4875" spans="16:16" x14ac:dyDescent="0.3">
      <c r="P4875" s="83"/>
    </row>
    <row r="4876" spans="16:16" x14ac:dyDescent="0.3">
      <c r="P4876" s="83"/>
    </row>
    <row r="4877" spans="16:16" x14ac:dyDescent="0.3">
      <c r="P4877" s="83"/>
    </row>
    <row r="4878" spans="16:16" x14ac:dyDescent="0.3">
      <c r="P4878" s="83"/>
    </row>
    <row r="4879" spans="16:16" x14ac:dyDescent="0.3">
      <c r="P4879" s="83"/>
    </row>
    <row r="4880" spans="16:16" x14ac:dyDescent="0.3">
      <c r="P4880" s="83"/>
    </row>
    <row r="4881" spans="16:16" x14ac:dyDescent="0.3">
      <c r="P4881" s="83"/>
    </row>
    <row r="4882" spans="16:16" x14ac:dyDescent="0.3">
      <c r="P4882" s="83"/>
    </row>
    <row r="4883" spans="16:16" x14ac:dyDescent="0.3">
      <c r="P4883" s="83"/>
    </row>
    <row r="4884" spans="16:16" x14ac:dyDescent="0.3">
      <c r="P4884" s="83"/>
    </row>
    <row r="4885" spans="16:16" x14ac:dyDescent="0.3">
      <c r="P4885" s="83"/>
    </row>
    <row r="4886" spans="16:16" x14ac:dyDescent="0.3">
      <c r="P4886" s="83"/>
    </row>
    <row r="4887" spans="16:16" x14ac:dyDescent="0.3">
      <c r="P4887" s="83"/>
    </row>
    <row r="4888" spans="16:16" x14ac:dyDescent="0.3">
      <c r="P4888" s="83"/>
    </row>
    <row r="4889" spans="16:16" x14ac:dyDescent="0.3">
      <c r="P4889" s="83"/>
    </row>
    <row r="4890" spans="16:16" x14ac:dyDescent="0.3">
      <c r="P4890" s="83"/>
    </row>
    <row r="4891" spans="16:16" x14ac:dyDescent="0.3">
      <c r="P4891" s="83"/>
    </row>
    <row r="4892" spans="16:16" x14ac:dyDescent="0.3">
      <c r="P4892" s="83"/>
    </row>
    <row r="4893" spans="16:16" x14ac:dyDescent="0.3">
      <c r="P4893" s="83"/>
    </row>
    <row r="4894" spans="16:16" x14ac:dyDescent="0.3">
      <c r="P4894" s="83"/>
    </row>
    <row r="4895" spans="16:16" x14ac:dyDescent="0.3">
      <c r="P4895" s="83"/>
    </row>
    <row r="4896" spans="16:16" x14ac:dyDescent="0.3">
      <c r="P4896" s="83"/>
    </row>
    <row r="4897" spans="16:16" x14ac:dyDescent="0.3">
      <c r="P4897" s="83"/>
    </row>
    <row r="4898" spans="16:16" x14ac:dyDescent="0.3">
      <c r="P4898" s="83"/>
    </row>
    <row r="4899" spans="16:16" x14ac:dyDescent="0.3">
      <c r="P4899" s="83"/>
    </row>
    <row r="4900" spans="16:16" x14ac:dyDescent="0.3">
      <c r="P4900" s="83"/>
    </row>
    <row r="4901" spans="16:16" x14ac:dyDescent="0.3">
      <c r="P4901" s="83"/>
    </row>
    <row r="4902" spans="16:16" x14ac:dyDescent="0.3">
      <c r="P4902" s="83"/>
    </row>
    <row r="4903" spans="16:16" x14ac:dyDescent="0.3">
      <c r="P4903" s="83"/>
    </row>
    <row r="4904" spans="16:16" x14ac:dyDescent="0.3">
      <c r="P4904" s="83"/>
    </row>
    <row r="4905" spans="16:16" x14ac:dyDescent="0.3">
      <c r="P4905" s="83"/>
    </row>
    <row r="4906" spans="16:16" x14ac:dyDescent="0.3">
      <c r="P4906" s="83"/>
    </row>
    <row r="4907" spans="16:16" x14ac:dyDescent="0.3">
      <c r="P4907" s="83"/>
    </row>
    <row r="4908" spans="16:16" x14ac:dyDescent="0.3">
      <c r="P4908" s="83"/>
    </row>
    <row r="4909" spans="16:16" x14ac:dyDescent="0.3">
      <c r="P4909" s="83"/>
    </row>
    <row r="4910" spans="16:16" x14ac:dyDescent="0.3">
      <c r="P4910" s="83"/>
    </row>
    <row r="4911" spans="16:16" x14ac:dyDescent="0.3">
      <c r="P4911" s="83"/>
    </row>
    <row r="4912" spans="16:16" x14ac:dyDescent="0.3">
      <c r="P4912" s="83"/>
    </row>
    <row r="4913" spans="16:16" x14ac:dyDescent="0.3">
      <c r="P4913" s="83"/>
    </row>
    <row r="4914" spans="16:16" x14ac:dyDescent="0.3">
      <c r="P4914" s="83"/>
    </row>
    <row r="4915" spans="16:16" x14ac:dyDescent="0.3">
      <c r="P4915" s="83"/>
    </row>
    <row r="4916" spans="16:16" x14ac:dyDescent="0.3">
      <c r="P4916" s="83"/>
    </row>
    <row r="4917" spans="16:16" x14ac:dyDescent="0.3">
      <c r="P4917" s="83"/>
    </row>
    <row r="4918" spans="16:16" x14ac:dyDescent="0.3">
      <c r="P4918" s="83"/>
    </row>
    <row r="4919" spans="16:16" x14ac:dyDescent="0.3">
      <c r="P4919" s="83"/>
    </row>
    <row r="4920" spans="16:16" x14ac:dyDescent="0.3">
      <c r="P4920" s="83"/>
    </row>
    <row r="4921" spans="16:16" x14ac:dyDescent="0.3">
      <c r="P4921" s="83"/>
    </row>
    <row r="4922" spans="16:16" x14ac:dyDescent="0.3">
      <c r="P4922" s="83"/>
    </row>
    <row r="4923" spans="16:16" x14ac:dyDescent="0.3">
      <c r="P4923" s="83"/>
    </row>
    <row r="4924" spans="16:16" x14ac:dyDescent="0.3">
      <c r="P4924" s="83"/>
    </row>
    <row r="4925" spans="16:16" x14ac:dyDescent="0.3">
      <c r="P4925" s="83"/>
    </row>
    <row r="4926" spans="16:16" x14ac:dyDescent="0.3">
      <c r="P4926" s="83"/>
    </row>
    <row r="4927" spans="16:16" x14ac:dyDescent="0.3">
      <c r="P4927" s="83"/>
    </row>
    <row r="4928" spans="16:16" x14ac:dyDescent="0.3">
      <c r="P4928" s="83"/>
    </row>
    <row r="4929" spans="16:16" x14ac:dyDescent="0.3">
      <c r="P4929" s="83"/>
    </row>
    <row r="4930" spans="16:16" x14ac:dyDescent="0.3">
      <c r="P4930" s="83"/>
    </row>
    <row r="4931" spans="16:16" x14ac:dyDescent="0.3">
      <c r="P4931" s="83"/>
    </row>
    <row r="4932" spans="16:16" x14ac:dyDescent="0.3">
      <c r="P4932" s="83"/>
    </row>
    <row r="4933" spans="16:16" x14ac:dyDescent="0.3">
      <c r="P4933" s="83"/>
    </row>
    <row r="4934" spans="16:16" x14ac:dyDescent="0.3">
      <c r="P4934" s="83"/>
    </row>
    <row r="4935" spans="16:16" x14ac:dyDescent="0.3">
      <c r="P4935" s="83"/>
    </row>
    <row r="4936" spans="16:16" x14ac:dyDescent="0.3">
      <c r="P4936" s="83"/>
    </row>
    <row r="4937" spans="16:16" x14ac:dyDescent="0.3">
      <c r="P4937" s="83"/>
    </row>
    <row r="4938" spans="16:16" x14ac:dyDescent="0.3">
      <c r="P4938" s="83"/>
    </row>
    <row r="4939" spans="16:16" x14ac:dyDescent="0.3">
      <c r="P4939" s="83"/>
    </row>
    <row r="4940" spans="16:16" x14ac:dyDescent="0.3">
      <c r="P4940" s="83"/>
    </row>
    <row r="4941" spans="16:16" x14ac:dyDescent="0.3">
      <c r="P4941" s="83"/>
    </row>
    <row r="4942" spans="16:16" x14ac:dyDescent="0.3">
      <c r="P4942" s="83"/>
    </row>
    <row r="4943" spans="16:16" x14ac:dyDescent="0.3">
      <c r="P4943" s="83"/>
    </row>
    <row r="4944" spans="16:16" x14ac:dyDescent="0.3">
      <c r="P4944" s="83"/>
    </row>
    <row r="4945" spans="16:16" x14ac:dyDescent="0.3">
      <c r="P4945" s="83"/>
    </row>
    <row r="4946" spans="16:16" x14ac:dyDescent="0.3">
      <c r="P4946" s="83"/>
    </row>
    <row r="4947" spans="16:16" x14ac:dyDescent="0.3">
      <c r="P4947" s="83"/>
    </row>
    <row r="4948" spans="16:16" x14ac:dyDescent="0.3">
      <c r="P4948" s="83"/>
    </row>
    <row r="4949" spans="16:16" x14ac:dyDescent="0.3">
      <c r="P4949" s="83"/>
    </row>
    <row r="4950" spans="16:16" x14ac:dyDescent="0.3">
      <c r="P4950" s="83"/>
    </row>
    <row r="4951" spans="16:16" x14ac:dyDescent="0.3">
      <c r="P4951" s="83"/>
    </row>
    <row r="4952" spans="16:16" x14ac:dyDescent="0.3">
      <c r="P4952" s="83"/>
    </row>
    <row r="4953" spans="16:16" x14ac:dyDescent="0.3">
      <c r="P4953" s="83"/>
    </row>
    <row r="4954" spans="16:16" x14ac:dyDescent="0.3">
      <c r="P4954" s="83"/>
    </row>
    <row r="4955" spans="16:16" x14ac:dyDescent="0.3">
      <c r="P4955" s="83"/>
    </row>
    <row r="4956" spans="16:16" x14ac:dyDescent="0.3">
      <c r="P4956" s="83"/>
    </row>
    <row r="4957" spans="16:16" x14ac:dyDescent="0.3">
      <c r="P4957" s="83"/>
    </row>
    <row r="4958" spans="16:16" x14ac:dyDescent="0.3">
      <c r="P4958" s="83"/>
    </row>
    <row r="4959" spans="16:16" x14ac:dyDescent="0.3">
      <c r="P4959" s="83"/>
    </row>
    <row r="4960" spans="16:16" x14ac:dyDescent="0.3">
      <c r="P4960" s="83"/>
    </row>
    <row r="4961" spans="16:16" x14ac:dyDescent="0.3">
      <c r="P4961" s="83"/>
    </row>
    <row r="4962" spans="16:16" x14ac:dyDescent="0.3">
      <c r="P4962" s="83"/>
    </row>
    <row r="4963" spans="16:16" x14ac:dyDescent="0.3">
      <c r="P4963" s="83"/>
    </row>
    <row r="4964" spans="16:16" x14ac:dyDescent="0.3">
      <c r="P4964" s="83"/>
    </row>
    <row r="4965" spans="16:16" x14ac:dyDescent="0.3">
      <c r="P4965" s="83"/>
    </row>
    <row r="4966" spans="16:16" x14ac:dyDescent="0.3">
      <c r="P4966" s="83"/>
    </row>
    <row r="4967" spans="16:16" x14ac:dyDescent="0.3">
      <c r="P4967" s="83"/>
    </row>
    <row r="4968" spans="16:16" x14ac:dyDescent="0.3">
      <c r="P4968" s="83"/>
    </row>
    <row r="4969" spans="16:16" x14ac:dyDescent="0.3">
      <c r="P4969" s="83"/>
    </row>
    <row r="4970" spans="16:16" x14ac:dyDescent="0.3">
      <c r="P4970" s="83"/>
    </row>
    <row r="4971" spans="16:16" x14ac:dyDescent="0.3">
      <c r="P4971" s="83"/>
    </row>
    <row r="4972" spans="16:16" x14ac:dyDescent="0.3">
      <c r="P4972" s="83"/>
    </row>
    <row r="4973" spans="16:16" x14ac:dyDescent="0.3">
      <c r="P4973" s="83"/>
    </row>
    <row r="4974" spans="16:16" x14ac:dyDescent="0.3">
      <c r="P4974" s="83"/>
    </row>
    <row r="4975" spans="16:16" x14ac:dyDescent="0.3">
      <c r="P4975" s="83"/>
    </row>
    <row r="4976" spans="16:16" x14ac:dyDescent="0.3">
      <c r="P4976" s="83"/>
    </row>
    <row r="4977" spans="16:16" x14ac:dyDescent="0.3">
      <c r="P4977" s="83"/>
    </row>
    <row r="4978" spans="16:16" x14ac:dyDescent="0.3">
      <c r="P4978" s="83"/>
    </row>
    <row r="4979" spans="16:16" x14ac:dyDescent="0.3">
      <c r="P4979" s="83"/>
    </row>
    <row r="4980" spans="16:16" x14ac:dyDescent="0.3">
      <c r="P4980" s="83"/>
    </row>
    <row r="4981" spans="16:16" x14ac:dyDescent="0.3">
      <c r="P4981" s="83"/>
    </row>
    <row r="4982" spans="16:16" x14ac:dyDescent="0.3">
      <c r="P4982" s="83"/>
    </row>
    <row r="4983" spans="16:16" x14ac:dyDescent="0.3">
      <c r="P4983" s="83"/>
    </row>
    <row r="4984" spans="16:16" x14ac:dyDescent="0.3">
      <c r="P4984" s="83"/>
    </row>
    <row r="4985" spans="16:16" x14ac:dyDescent="0.3">
      <c r="P4985" s="83"/>
    </row>
    <row r="4986" spans="16:16" x14ac:dyDescent="0.3">
      <c r="P4986" s="83"/>
    </row>
    <row r="4987" spans="16:16" x14ac:dyDescent="0.3">
      <c r="P4987" s="83"/>
    </row>
    <row r="4988" spans="16:16" x14ac:dyDescent="0.3">
      <c r="P4988" s="83"/>
    </row>
    <row r="4989" spans="16:16" x14ac:dyDescent="0.3">
      <c r="P4989" s="83"/>
    </row>
    <row r="4990" spans="16:16" x14ac:dyDescent="0.3">
      <c r="P4990" s="83"/>
    </row>
    <row r="4991" spans="16:16" x14ac:dyDescent="0.3">
      <c r="P4991" s="83"/>
    </row>
    <row r="4992" spans="16:16" x14ac:dyDescent="0.3">
      <c r="P4992" s="83"/>
    </row>
    <row r="4993" spans="16:16" x14ac:dyDescent="0.3">
      <c r="P4993" s="83"/>
    </row>
    <row r="4994" spans="16:16" x14ac:dyDescent="0.3">
      <c r="P4994" s="83"/>
    </row>
    <row r="4995" spans="16:16" x14ac:dyDescent="0.3">
      <c r="P4995" s="83"/>
    </row>
    <row r="4996" spans="16:16" x14ac:dyDescent="0.3">
      <c r="P4996" s="83"/>
    </row>
    <row r="4997" spans="16:16" x14ac:dyDescent="0.3">
      <c r="P4997" s="83"/>
    </row>
    <row r="4998" spans="16:16" x14ac:dyDescent="0.3">
      <c r="P4998" s="83"/>
    </row>
    <row r="4999" spans="16:16" x14ac:dyDescent="0.3">
      <c r="P4999" s="83"/>
    </row>
    <row r="5000" spans="16:16" x14ac:dyDescent="0.3">
      <c r="P5000" s="83"/>
    </row>
    <row r="5001" spans="16:16" x14ac:dyDescent="0.3">
      <c r="P5001" s="83"/>
    </row>
    <row r="5002" spans="16:16" x14ac:dyDescent="0.3">
      <c r="P5002" s="83"/>
    </row>
    <row r="5003" spans="16:16" x14ac:dyDescent="0.3">
      <c r="P5003" s="83"/>
    </row>
    <row r="5004" spans="16:16" x14ac:dyDescent="0.3">
      <c r="P5004" s="83"/>
    </row>
    <row r="5005" spans="16:16" x14ac:dyDescent="0.3">
      <c r="P5005" s="83"/>
    </row>
    <row r="5006" spans="16:16" x14ac:dyDescent="0.3">
      <c r="P5006" s="83"/>
    </row>
    <row r="5007" spans="16:16" x14ac:dyDescent="0.3">
      <c r="P5007" s="83"/>
    </row>
    <row r="5008" spans="16:16" x14ac:dyDescent="0.3">
      <c r="P5008" s="83"/>
    </row>
    <row r="5009" spans="16:16" x14ac:dyDescent="0.3">
      <c r="P5009" s="83"/>
    </row>
    <row r="5010" spans="16:16" x14ac:dyDescent="0.3">
      <c r="P5010" s="83"/>
    </row>
    <row r="5011" spans="16:16" x14ac:dyDescent="0.3">
      <c r="P5011" s="83"/>
    </row>
    <row r="5012" spans="16:16" x14ac:dyDescent="0.3">
      <c r="P5012" s="83"/>
    </row>
    <row r="5013" spans="16:16" x14ac:dyDescent="0.3">
      <c r="P5013" s="83"/>
    </row>
    <row r="5014" spans="16:16" x14ac:dyDescent="0.3">
      <c r="P5014" s="83"/>
    </row>
    <row r="5015" spans="16:16" x14ac:dyDescent="0.3">
      <c r="P5015" s="83"/>
    </row>
    <row r="5016" spans="16:16" x14ac:dyDescent="0.3">
      <c r="P5016" s="83"/>
    </row>
    <row r="5017" spans="16:16" x14ac:dyDescent="0.3">
      <c r="P5017" s="83"/>
    </row>
    <row r="5018" spans="16:16" x14ac:dyDescent="0.3">
      <c r="P5018" s="83"/>
    </row>
    <row r="5019" spans="16:16" x14ac:dyDescent="0.3">
      <c r="P5019" s="83"/>
    </row>
    <row r="5020" spans="16:16" x14ac:dyDescent="0.3">
      <c r="P5020" s="83"/>
    </row>
    <row r="5021" spans="16:16" x14ac:dyDescent="0.3">
      <c r="P5021" s="83"/>
    </row>
    <row r="5022" spans="16:16" x14ac:dyDescent="0.3">
      <c r="P5022" s="83"/>
    </row>
    <row r="5023" spans="16:16" x14ac:dyDescent="0.3">
      <c r="P5023" s="83"/>
    </row>
    <row r="5024" spans="16:16" x14ac:dyDescent="0.3">
      <c r="P5024" s="83"/>
    </row>
    <row r="5025" spans="16:16" x14ac:dyDescent="0.3">
      <c r="P5025" s="83"/>
    </row>
    <row r="5026" spans="16:16" x14ac:dyDescent="0.3">
      <c r="P5026" s="83"/>
    </row>
    <row r="5027" spans="16:16" x14ac:dyDescent="0.3">
      <c r="P5027" s="83"/>
    </row>
    <row r="5028" spans="16:16" x14ac:dyDescent="0.3">
      <c r="P5028" s="83"/>
    </row>
    <row r="5029" spans="16:16" x14ac:dyDescent="0.3">
      <c r="P5029" s="83"/>
    </row>
    <row r="5030" spans="16:16" x14ac:dyDescent="0.3">
      <c r="P5030" s="83"/>
    </row>
    <row r="5031" spans="16:16" x14ac:dyDescent="0.3">
      <c r="P5031" s="83"/>
    </row>
    <row r="5032" spans="16:16" x14ac:dyDescent="0.3">
      <c r="P5032" s="83"/>
    </row>
    <row r="5033" spans="16:16" x14ac:dyDescent="0.3">
      <c r="P5033" s="83"/>
    </row>
    <row r="5034" spans="16:16" x14ac:dyDescent="0.3">
      <c r="P5034" s="83"/>
    </row>
    <row r="5035" spans="16:16" x14ac:dyDescent="0.3">
      <c r="P5035" s="83"/>
    </row>
    <row r="5036" spans="16:16" x14ac:dyDescent="0.3">
      <c r="P5036" s="83"/>
    </row>
    <row r="5037" spans="16:16" x14ac:dyDescent="0.3">
      <c r="P5037" s="83"/>
    </row>
    <row r="5038" spans="16:16" x14ac:dyDescent="0.3">
      <c r="P5038" s="83"/>
    </row>
    <row r="5039" spans="16:16" x14ac:dyDescent="0.3">
      <c r="P5039" s="83"/>
    </row>
    <row r="5040" spans="16:16" x14ac:dyDescent="0.3">
      <c r="P5040" s="83"/>
    </row>
    <row r="5041" spans="16:16" x14ac:dyDescent="0.3">
      <c r="P5041" s="83"/>
    </row>
    <row r="5042" spans="16:16" x14ac:dyDescent="0.3">
      <c r="P5042" s="83"/>
    </row>
    <row r="5043" spans="16:16" x14ac:dyDescent="0.3">
      <c r="P5043" s="83"/>
    </row>
    <row r="5044" spans="16:16" x14ac:dyDescent="0.3">
      <c r="P5044" s="83"/>
    </row>
    <row r="5045" spans="16:16" x14ac:dyDescent="0.3">
      <c r="P5045" s="83"/>
    </row>
    <row r="5046" spans="16:16" x14ac:dyDescent="0.3">
      <c r="P5046" s="83"/>
    </row>
    <row r="5047" spans="16:16" x14ac:dyDescent="0.3">
      <c r="P5047" s="83"/>
    </row>
    <row r="5048" spans="16:16" x14ac:dyDescent="0.3">
      <c r="P5048" s="83"/>
    </row>
    <row r="5049" spans="16:16" x14ac:dyDescent="0.3">
      <c r="P5049" s="83"/>
    </row>
    <row r="5050" spans="16:16" x14ac:dyDescent="0.3">
      <c r="P5050" s="83"/>
    </row>
    <row r="5051" spans="16:16" x14ac:dyDescent="0.3">
      <c r="P5051" s="83"/>
    </row>
    <row r="5052" spans="16:16" x14ac:dyDescent="0.3">
      <c r="P5052" s="83"/>
    </row>
    <row r="5053" spans="16:16" x14ac:dyDescent="0.3">
      <c r="P5053" s="83"/>
    </row>
    <row r="5054" spans="16:16" x14ac:dyDescent="0.3">
      <c r="P5054" s="83"/>
    </row>
    <row r="5055" spans="16:16" x14ac:dyDescent="0.3">
      <c r="P5055" s="83"/>
    </row>
    <row r="5056" spans="16:16" x14ac:dyDescent="0.3">
      <c r="P5056" s="83"/>
    </row>
    <row r="5057" spans="16:16" x14ac:dyDescent="0.3">
      <c r="P5057" s="83"/>
    </row>
    <row r="5058" spans="16:16" x14ac:dyDescent="0.3">
      <c r="P5058" s="83"/>
    </row>
    <row r="5059" spans="16:16" x14ac:dyDescent="0.3">
      <c r="P5059" s="83"/>
    </row>
    <row r="5060" spans="16:16" x14ac:dyDescent="0.3">
      <c r="P5060" s="83"/>
    </row>
    <row r="5061" spans="16:16" x14ac:dyDescent="0.3">
      <c r="P5061" s="83"/>
    </row>
    <row r="5062" spans="16:16" x14ac:dyDescent="0.3">
      <c r="P5062" s="83"/>
    </row>
    <row r="5063" spans="16:16" x14ac:dyDescent="0.3">
      <c r="P5063" s="83"/>
    </row>
    <row r="5064" spans="16:16" x14ac:dyDescent="0.3">
      <c r="P5064" s="83"/>
    </row>
    <row r="5065" spans="16:16" x14ac:dyDescent="0.3">
      <c r="P5065" s="83"/>
    </row>
    <row r="5066" spans="16:16" x14ac:dyDescent="0.3">
      <c r="P5066" s="83"/>
    </row>
    <row r="5067" spans="16:16" x14ac:dyDescent="0.3">
      <c r="P5067" s="83"/>
    </row>
    <row r="5068" spans="16:16" x14ac:dyDescent="0.3">
      <c r="P5068" s="83"/>
    </row>
    <row r="5069" spans="16:16" x14ac:dyDescent="0.3">
      <c r="P5069" s="83"/>
    </row>
    <row r="5070" spans="16:16" x14ac:dyDescent="0.3">
      <c r="P5070" s="83"/>
    </row>
    <row r="5071" spans="16:16" x14ac:dyDescent="0.3">
      <c r="P5071" s="83"/>
    </row>
    <row r="5072" spans="16:16" x14ac:dyDescent="0.3">
      <c r="P5072" s="83"/>
    </row>
    <row r="5073" spans="16:16" x14ac:dyDescent="0.3">
      <c r="P5073" s="83"/>
    </row>
    <row r="5074" spans="16:16" x14ac:dyDescent="0.3">
      <c r="P5074" s="83"/>
    </row>
    <row r="5075" spans="16:16" x14ac:dyDescent="0.3">
      <c r="P5075" s="83"/>
    </row>
    <row r="5076" spans="16:16" x14ac:dyDescent="0.3">
      <c r="P5076" s="83"/>
    </row>
    <row r="5077" spans="16:16" x14ac:dyDescent="0.3">
      <c r="P5077" s="83"/>
    </row>
    <row r="5078" spans="16:16" x14ac:dyDescent="0.3">
      <c r="P5078" s="83"/>
    </row>
    <row r="5079" spans="16:16" x14ac:dyDescent="0.3">
      <c r="P5079" s="83"/>
    </row>
    <row r="5080" spans="16:16" x14ac:dyDescent="0.3">
      <c r="P5080" s="83"/>
    </row>
    <row r="5081" spans="16:16" x14ac:dyDescent="0.3">
      <c r="P5081" s="83"/>
    </row>
    <row r="5082" spans="16:16" x14ac:dyDescent="0.3">
      <c r="P5082" s="83"/>
    </row>
    <row r="5083" spans="16:16" x14ac:dyDescent="0.3">
      <c r="P5083" s="83"/>
    </row>
    <row r="5084" spans="16:16" x14ac:dyDescent="0.3">
      <c r="P5084" s="83"/>
    </row>
    <row r="5085" spans="16:16" x14ac:dyDescent="0.3">
      <c r="P5085" s="83"/>
    </row>
    <row r="5086" spans="16:16" x14ac:dyDescent="0.3">
      <c r="P5086" s="83"/>
    </row>
    <row r="5087" spans="16:16" x14ac:dyDescent="0.3">
      <c r="P5087" s="83"/>
    </row>
    <row r="5088" spans="16:16" x14ac:dyDescent="0.3">
      <c r="P5088" s="83"/>
    </row>
    <row r="5089" spans="16:16" x14ac:dyDescent="0.3">
      <c r="P5089" s="83"/>
    </row>
    <row r="5090" spans="16:16" x14ac:dyDescent="0.3">
      <c r="P5090" s="83"/>
    </row>
    <row r="5091" spans="16:16" x14ac:dyDescent="0.3">
      <c r="P5091" s="83"/>
    </row>
    <row r="5092" spans="16:16" x14ac:dyDescent="0.3">
      <c r="P5092" s="83"/>
    </row>
    <row r="5093" spans="16:16" x14ac:dyDescent="0.3">
      <c r="P5093" s="83"/>
    </row>
    <row r="5094" spans="16:16" x14ac:dyDescent="0.3">
      <c r="P5094" s="83"/>
    </row>
    <row r="5095" spans="16:16" x14ac:dyDescent="0.3">
      <c r="P5095" s="83"/>
    </row>
    <row r="5096" spans="16:16" x14ac:dyDescent="0.3">
      <c r="P5096" s="83"/>
    </row>
    <row r="5097" spans="16:16" x14ac:dyDescent="0.3">
      <c r="P5097" s="83"/>
    </row>
    <row r="5098" spans="16:16" x14ac:dyDescent="0.3">
      <c r="P5098" s="83"/>
    </row>
    <row r="5099" spans="16:16" x14ac:dyDescent="0.3">
      <c r="P5099" s="83"/>
    </row>
    <row r="5100" spans="16:16" x14ac:dyDescent="0.3">
      <c r="P5100" s="83"/>
    </row>
    <row r="5101" spans="16:16" x14ac:dyDescent="0.3">
      <c r="P5101" s="83"/>
    </row>
    <row r="5102" spans="16:16" x14ac:dyDescent="0.3">
      <c r="P5102" s="83"/>
    </row>
    <row r="5103" spans="16:16" x14ac:dyDescent="0.3">
      <c r="P5103" s="83"/>
    </row>
    <row r="5104" spans="16:16" x14ac:dyDescent="0.3">
      <c r="P5104" s="83"/>
    </row>
    <row r="5105" spans="16:16" x14ac:dyDescent="0.3">
      <c r="P5105" s="83"/>
    </row>
    <row r="5106" spans="16:16" x14ac:dyDescent="0.3">
      <c r="P5106" s="83"/>
    </row>
    <row r="5107" spans="16:16" x14ac:dyDescent="0.3">
      <c r="P5107" s="83"/>
    </row>
    <row r="5108" spans="16:16" x14ac:dyDescent="0.3">
      <c r="P5108" s="83"/>
    </row>
    <row r="5109" spans="16:16" x14ac:dyDescent="0.3">
      <c r="P5109" s="83"/>
    </row>
    <row r="5110" spans="16:16" x14ac:dyDescent="0.3">
      <c r="P5110" s="83"/>
    </row>
    <row r="5111" spans="16:16" x14ac:dyDescent="0.3">
      <c r="P5111" s="83"/>
    </row>
    <row r="5112" spans="16:16" x14ac:dyDescent="0.3">
      <c r="P5112" s="83"/>
    </row>
    <row r="5113" spans="16:16" x14ac:dyDescent="0.3">
      <c r="P5113" s="83"/>
    </row>
    <row r="5114" spans="16:16" x14ac:dyDescent="0.3">
      <c r="P5114" s="83"/>
    </row>
    <row r="5115" spans="16:16" x14ac:dyDescent="0.3">
      <c r="P5115" s="83"/>
    </row>
    <row r="5116" spans="16:16" x14ac:dyDescent="0.3">
      <c r="P5116" s="83"/>
    </row>
    <row r="5117" spans="16:16" x14ac:dyDescent="0.3">
      <c r="P5117" s="83"/>
    </row>
    <row r="5118" spans="16:16" x14ac:dyDescent="0.3">
      <c r="P5118" s="83"/>
    </row>
    <row r="5119" spans="16:16" x14ac:dyDescent="0.3">
      <c r="P5119" s="83"/>
    </row>
    <row r="5120" spans="16:16" x14ac:dyDescent="0.3">
      <c r="P5120" s="83"/>
    </row>
    <row r="5121" spans="16:16" x14ac:dyDescent="0.3">
      <c r="P5121" s="83"/>
    </row>
    <row r="5122" spans="16:16" x14ac:dyDescent="0.3">
      <c r="P5122" s="83"/>
    </row>
    <row r="5123" spans="16:16" x14ac:dyDescent="0.3">
      <c r="P5123" s="83"/>
    </row>
    <row r="5124" spans="16:16" x14ac:dyDescent="0.3">
      <c r="P5124" s="83"/>
    </row>
    <row r="5125" spans="16:16" x14ac:dyDescent="0.3">
      <c r="P5125" s="83"/>
    </row>
    <row r="5126" spans="16:16" x14ac:dyDescent="0.3">
      <c r="P5126" s="83"/>
    </row>
    <row r="5127" spans="16:16" x14ac:dyDescent="0.3">
      <c r="P5127" s="83"/>
    </row>
    <row r="5128" spans="16:16" x14ac:dyDescent="0.3">
      <c r="P5128" s="83"/>
    </row>
    <row r="5129" spans="16:16" x14ac:dyDescent="0.3">
      <c r="P5129" s="83"/>
    </row>
    <row r="5130" spans="16:16" x14ac:dyDescent="0.3">
      <c r="P5130" s="83"/>
    </row>
    <row r="5131" spans="16:16" x14ac:dyDescent="0.3">
      <c r="P5131" s="83"/>
    </row>
    <row r="5132" spans="16:16" x14ac:dyDescent="0.3">
      <c r="P5132" s="83"/>
    </row>
    <row r="5133" spans="16:16" x14ac:dyDescent="0.3">
      <c r="P5133" s="83"/>
    </row>
    <row r="5134" spans="16:16" x14ac:dyDescent="0.3">
      <c r="P5134" s="83"/>
    </row>
    <row r="5135" spans="16:16" x14ac:dyDescent="0.3">
      <c r="P5135" s="83"/>
    </row>
    <row r="5136" spans="16:16" x14ac:dyDescent="0.3">
      <c r="P5136" s="83"/>
    </row>
    <row r="5137" spans="16:16" x14ac:dyDescent="0.3">
      <c r="P5137" s="83"/>
    </row>
    <row r="5138" spans="16:16" x14ac:dyDescent="0.3">
      <c r="P5138" s="83"/>
    </row>
    <row r="5139" spans="16:16" x14ac:dyDescent="0.3">
      <c r="P5139" s="83"/>
    </row>
    <row r="5140" spans="16:16" x14ac:dyDescent="0.3">
      <c r="P5140" s="83"/>
    </row>
    <row r="5141" spans="16:16" x14ac:dyDescent="0.3">
      <c r="P5141" s="83"/>
    </row>
    <row r="5142" spans="16:16" x14ac:dyDescent="0.3">
      <c r="P5142" s="83"/>
    </row>
    <row r="5143" spans="16:16" x14ac:dyDescent="0.3">
      <c r="P5143" s="83"/>
    </row>
    <row r="5144" spans="16:16" x14ac:dyDescent="0.3">
      <c r="P5144" s="83"/>
    </row>
    <row r="5145" spans="16:16" x14ac:dyDescent="0.3">
      <c r="P5145" s="83"/>
    </row>
    <row r="5146" spans="16:16" x14ac:dyDescent="0.3">
      <c r="P5146" s="83"/>
    </row>
    <row r="5147" spans="16:16" x14ac:dyDescent="0.3">
      <c r="P5147" s="83"/>
    </row>
    <row r="5148" spans="16:16" x14ac:dyDescent="0.3">
      <c r="P5148" s="83"/>
    </row>
    <row r="5149" spans="16:16" x14ac:dyDescent="0.3">
      <c r="P5149" s="83"/>
    </row>
    <row r="5150" spans="16:16" x14ac:dyDescent="0.3">
      <c r="P5150" s="83"/>
    </row>
    <row r="5151" spans="16:16" x14ac:dyDescent="0.3">
      <c r="P5151" s="83"/>
    </row>
    <row r="5152" spans="16:16" x14ac:dyDescent="0.3">
      <c r="P5152" s="83"/>
    </row>
    <row r="5153" spans="16:16" x14ac:dyDescent="0.3">
      <c r="P5153" s="83"/>
    </row>
    <row r="5154" spans="16:16" x14ac:dyDescent="0.3">
      <c r="P5154" s="83"/>
    </row>
    <row r="5155" spans="16:16" x14ac:dyDescent="0.3">
      <c r="P5155" s="83"/>
    </row>
    <row r="5156" spans="16:16" x14ac:dyDescent="0.3">
      <c r="P5156" s="83"/>
    </row>
    <row r="5157" spans="16:16" x14ac:dyDescent="0.3">
      <c r="P5157" s="83"/>
    </row>
    <row r="5158" spans="16:16" x14ac:dyDescent="0.3">
      <c r="P5158" s="83"/>
    </row>
    <row r="5159" spans="16:16" x14ac:dyDescent="0.3">
      <c r="P5159" s="83"/>
    </row>
    <row r="5160" spans="16:16" x14ac:dyDescent="0.3">
      <c r="P5160" s="83"/>
    </row>
    <row r="5161" spans="16:16" x14ac:dyDescent="0.3">
      <c r="P5161" s="83"/>
    </row>
    <row r="5162" spans="16:16" x14ac:dyDescent="0.3">
      <c r="P5162" s="83"/>
    </row>
    <row r="5163" spans="16:16" x14ac:dyDescent="0.3">
      <c r="P5163" s="83"/>
    </row>
    <row r="5164" spans="16:16" x14ac:dyDescent="0.3">
      <c r="P5164" s="83"/>
    </row>
    <row r="5165" spans="16:16" x14ac:dyDescent="0.3">
      <c r="P5165" s="83"/>
    </row>
    <row r="5166" spans="16:16" x14ac:dyDescent="0.3">
      <c r="P5166" s="83"/>
    </row>
    <row r="5167" spans="16:16" x14ac:dyDescent="0.3">
      <c r="P5167" s="83"/>
    </row>
    <row r="5168" spans="16:16" x14ac:dyDescent="0.3">
      <c r="P5168" s="83"/>
    </row>
    <row r="5169" spans="16:16" x14ac:dyDescent="0.3">
      <c r="P5169" s="83"/>
    </row>
    <row r="5170" spans="16:16" x14ac:dyDescent="0.3">
      <c r="P5170" s="83"/>
    </row>
    <row r="5171" spans="16:16" x14ac:dyDescent="0.3">
      <c r="P5171" s="83"/>
    </row>
    <row r="5172" spans="16:16" x14ac:dyDescent="0.3">
      <c r="P5172" s="83"/>
    </row>
    <row r="5173" spans="16:16" x14ac:dyDescent="0.3">
      <c r="P5173" s="83"/>
    </row>
    <row r="5174" spans="16:16" x14ac:dyDescent="0.3">
      <c r="P5174" s="83"/>
    </row>
    <row r="5175" spans="16:16" x14ac:dyDescent="0.3">
      <c r="P5175" s="83"/>
    </row>
    <row r="5176" spans="16:16" x14ac:dyDescent="0.3">
      <c r="P5176" s="83"/>
    </row>
    <row r="5177" spans="16:16" x14ac:dyDescent="0.3">
      <c r="P5177" s="83"/>
    </row>
    <row r="5178" spans="16:16" x14ac:dyDescent="0.3">
      <c r="P5178" s="83"/>
    </row>
    <row r="5179" spans="16:16" x14ac:dyDescent="0.3">
      <c r="P5179" s="83"/>
    </row>
    <row r="5180" spans="16:16" x14ac:dyDescent="0.3">
      <c r="P5180" s="83"/>
    </row>
    <row r="5181" spans="16:16" x14ac:dyDescent="0.3">
      <c r="P5181" s="83"/>
    </row>
    <row r="5182" spans="16:16" x14ac:dyDescent="0.3">
      <c r="P5182" s="83"/>
    </row>
    <row r="5183" spans="16:16" x14ac:dyDescent="0.3">
      <c r="P5183" s="83"/>
    </row>
    <row r="5184" spans="16:16" x14ac:dyDescent="0.3">
      <c r="P5184" s="83"/>
    </row>
    <row r="5185" spans="16:16" x14ac:dyDescent="0.3">
      <c r="P5185" s="83"/>
    </row>
    <row r="5186" spans="16:16" x14ac:dyDescent="0.3">
      <c r="P5186" s="83"/>
    </row>
    <row r="5187" spans="16:16" x14ac:dyDescent="0.3">
      <c r="P5187" s="83"/>
    </row>
    <row r="5188" spans="16:16" x14ac:dyDescent="0.3">
      <c r="P5188" s="83"/>
    </row>
    <row r="5189" spans="16:16" x14ac:dyDescent="0.3">
      <c r="P5189" s="83"/>
    </row>
    <row r="5190" spans="16:16" x14ac:dyDescent="0.3">
      <c r="P5190" s="83"/>
    </row>
    <row r="5191" spans="16:16" x14ac:dyDescent="0.3">
      <c r="P5191" s="83"/>
    </row>
    <row r="5192" spans="16:16" x14ac:dyDescent="0.3">
      <c r="P5192" s="83"/>
    </row>
    <row r="5193" spans="16:16" x14ac:dyDescent="0.3">
      <c r="P5193" s="83"/>
    </row>
    <row r="5194" spans="16:16" x14ac:dyDescent="0.3">
      <c r="P5194" s="83"/>
    </row>
    <row r="5195" spans="16:16" x14ac:dyDescent="0.3">
      <c r="P5195" s="83"/>
    </row>
    <row r="5196" spans="16:16" x14ac:dyDescent="0.3">
      <c r="P5196" s="83"/>
    </row>
    <row r="5197" spans="16:16" x14ac:dyDescent="0.3">
      <c r="P5197" s="83"/>
    </row>
    <row r="5198" spans="16:16" x14ac:dyDescent="0.3">
      <c r="P5198" s="83"/>
    </row>
    <row r="5199" spans="16:16" x14ac:dyDescent="0.3">
      <c r="P5199" s="83"/>
    </row>
    <row r="5200" spans="16:16" x14ac:dyDescent="0.3">
      <c r="P5200" s="83"/>
    </row>
    <row r="5201" spans="16:16" x14ac:dyDescent="0.3">
      <c r="P5201" s="83"/>
    </row>
    <row r="5202" spans="16:16" x14ac:dyDescent="0.3">
      <c r="P5202" s="83"/>
    </row>
    <row r="5203" spans="16:16" x14ac:dyDescent="0.3">
      <c r="P5203" s="83"/>
    </row>
    <row r="5204" spans="16:16" x14ac:dyDescent="0.3">
      <c r="P5204" s="83"/>
    </row>
    <row r="5205" spans="16:16" x14ac:dyDescent="0.3">
      <c r="P5205" s="83"/>
    </row>
    <row r="5206" spans="16:16" x14ac:dyDescent="0.3">
      <c r="P5206" s="83"/>
    </row>
    <row r="5207" spans="16:16" x14ac:dyDescent="0.3">
      <c r="P5207" s="83"/>
    </row>
    <row r="5208" spans="16:16" x14ac:dyDescent="0.3">
      <c r="P5208" s="83"/>
    </row>
    <row r="5209" spans="16:16" x14ac:dyDescent="0.3">
      <c r="P5209" s="83"/>
    </row>
    <row r="5210" spans="16:16" x14ac:dyDescent="0.3">
      <c r="P5210" s="83"/>
    </row>
    <row r="5211" spans="16:16" x14ac:dyDescent="0.3">
      <c r="P5211" s="83"/>
    </row>
    <row r="5212" spans="16:16" x14ac:dyDescent="0.3">
      <c r="P5212" s="83"/>
    </row>
    <row r="5213" spans="16:16" x14ac:dyDescent="0.3">
      <c r="P5213" s="83"/>
    </row>
    <row r="5214" spans="16:16" x14ac:dyDescent="0.3">
      <c r="P5214" s="83"/>
    </row>
    <row r="5215" spans="16:16" x14ac:dyDescent="0.3">
      <c r="P5215" s="83"/>
    </row>
    <row r="5216" spans="16:16" x14ac:dyDescent="0.3">
      <c r="P5216" s="83"/>
    </row>
    <row r="5217" spans="16:16" x14ac:dyDescent="0.3">
      <c r="P5217" s="83"/>
    </row>
    <row r="5218" spans="16:16" x14ac:dyDescent="0.3">
      <c r="P5218" s="83"/>
    </row>
    <row r="5219" spans="16:16" x14ac:dyDescent="0.3">
      <c r="P5219" s="83"/>
    </row>
    <row r="5220" spans="16:16" x14ac:dyDescent="0.3">
      <c r="P5220" s="83"/>
    </row>
    <row r="5221" spans="16:16" x14ac:dyDescent="0.3">
      <c r="P5221" s="83"/>
    </row>
    <row r="5222" spans="16:16" x14ac:dyDescent="0.3">
      <c r="P5222" s="83"/>
    </row>
    <row r="5223" spans="16:16" x14ac:dyDescent="0.3">
      <c r="P5223" s="83"/>
    </row>
    <row r="5224" spans="16:16" x14ac:dyDescent="0.3">
      <c r="P5224" s="83"/>
    </row>
    <row r="5225" spans="16:16" x14ac:dyDescent="0.3">
      <c r="P5225" s="83"/>
    </row>
    <row r="5226" spans="16:16" x14ac:dyDescent="0.3">
      <c r="P5226" s="83"/>
    </row>
    <row r="5227" spans="16:16" x14ac:dyDescent="0.3">
      <c r="P5227" s="83"/>
    </row>
    <row r="5228" spans="16:16" x14ac:dyDescent="0.3">
      <c r="P5228" s="83"/>
    </row>
    <row r="5229" spans="16:16" x14ac:dyDescent="0.3">
      <c r="P5229" s="83"/>
    </row>
    <row r="5230" spans="16:16" x14ac:dyDescent="0.3">
      <c r="P5230" s="83"/>
    </row>
    <row r="5231" spans="16:16" x14ac:dyDescent="0.3">
      <c r="P5231" s="83"/>
    </row>
    <row r="5232" spans="16:16" x14ac:dyDescent="0.3">
      <c r="P5232" s="83"/>
    </row>
    <row r="5233" spans="16:16" x14ac:dyDescent="0.3">
      <c r="P5233" s="83"/>
    </row>
    <row r="5234" spans="16:16" x14ac:dyDescent="0.3">
      <c r="P5234" s="83"/>
    </row>
    <row r="5235" spans="16:16" x14ac:dyDescent="0.3">
      <c r="P5235" s="83"/>
    </row>
    <row r="5236" spans="16:16" x14ac:dyDescent="0.3">
      <c r="P5236" s="83"/>
    </row>
    <row r="5237" spans="16:16" x14ac:dyDescent="0.3">
      <c r="P5237" s="83"/>
    </row>
    <row r="5238" spans="16:16" x14ac:dyDescent="0.3">
      <c r="P5238" s="83"/>
    </row>
    <row r="5239" spans="16:16" x14ac:dyDescent="0.3">
      <c r="P5239" s="83"/>
    </row>
    <row r="5240" spans="16:16" x14ac:dyDescent="0.3">
      <c r="P5240" s="83"/>
    </row>
    <row r="5241" spans="16:16" x14ac:dyDescent="0.3">
      <c r="P5241" s="83"/>
    </row>
    <row r="5242" spans="16:16" x14ac:dyDescent="0.3">
      <c r="P5242" s="83"/>
    </row>
    <row r="5243" spans="16:16" x14ac:dyDescent="0.3">
      <c r="P5243" s="83"/>
    </row>
    <row r="5244" spans="16:16" x14ac:dyDescent="0.3">
      <c r="P5244" s="83"/>
    </row>
    <row r="5245" spans="16:16" x14ac:dyDescent="0.3">
      <c r="P5245" s="83"/>
    </row>
    <row r="5246" spans="16:16" x14ac:dyDescent="0.3">
      <c r="P5246" s="83"/>
    </row>
    <row r="5247" spans="16:16" x14ac:dyDescent="0.3">
      <c r="P5247" s="83"/>
    </row>
    <row r="5248" spans="16:16" x14ac:dyDescent="0.3">
      <c r="P5248" s="83"/>
    </row>
    <row r="5249" spans="16:16" x14ac:dyDescent="0.3">
      <c r="P5249" s="83"/>
    </row>
    <row r="5250" spans="16:16" x14ac:dyDescent="0.3">
      <c r="P5250" s="83"/>
    </row>
    <row r="5251" spans="16:16" x14ac:dyDescent="0.3">
      <c r="P5251" s="83"/>
    </row>
    <row r="5252" spans="16:16" x14ac:dyDescent="0.3">
      <c r="P5252" s="83"/>
    </row>
    <row r="5253" spans="16:16" x14ac:dyDescent="0.3">
      <c r="P5253" s="83"/>
    </row>
    <row r="5254" spans="16:16" x14ac:dyDescent="0.3">
      <c r="P5254" s="83"/>
    </row>
    <row r="5255" spans="16:16" x14ac:dyDescent="0.3">
      <c r="P5255" s="83"/>
    </row>
    <row r="5256" spans="16:16" x14ac:dyDescent="0.3">
      <c r="P5256" s="83"/>
    </row>
    <row r="5257" spans="16:16" x14ac:dyDescent="0.3">
      <c r="P5257" s="83"/>
    </row>
    <row r="5258" spans="16:16" x14ac:dyDescent="0.3">
      <c r="P5258" s="83"/>
    </row>
    <row r="5259" spans="16:16" x14ac:dyDescent="0.3">
      <c r="P5259" s="83"/>
    </row>
    <row r="5260" spans="16:16" x14ac:dyDescent="0.3">
      <c r="P5260" s="83"/>
    </row>
    <row r="5261" spans="16:16" x14ac:dyDescent="0.3">
      <c r="P5261" s="83"/>
    </row>
    <row r="5262" spans="16:16" x14ac:dyDescent="0.3">
      <c r="P5262" s="83"/>
    </row>
    <row r="5263" spans="16:16" x14ac:dyDescent="0.3">
      <c r="P5263" s="83"/>
    </row>
    <row r="5264" spans="16:16" x14ac:dyDescent="0.3">
      <c r="P5264" s="83"/>
    </row>
    <row r="5265" spans="16:16" x14ac:dyDescent="0.3">
      <c r="P5265" s="83"/>
    </row>
    <row r="5266" spans="16:16" x14ac:dyDescent="0.3">
      <c r="P5266" s="83"/>
    </row>
    <row r="5267" spans="16:16" x14ac:dyDescent="0.3">
      <c r="P5267" s="83"/>
    </row>
    <row r="5268" spans="16:16" x14ac:dyDescent="0.3">
      <c r="P5268" s="83"/>
    </row>
    <row r="5269" spans="16:16" x14ac:dyDescent="0.3">
      <c r="P5269" s="83"/>
    </row>
    <row r="5270" spans="16:16" x14ac:dyDescent="0.3">
      <c r="P5270" s="83"/>
    </row>
    <row r="5271" spans="16:16" x14ac:dyDescent="0.3">
      <c r="P5271" s="83"/>
    </row>
    <row r="5272" spans="16:16" x14ac:dyDescent="0.3">
      <c r="P5272" s="83"/>
    </row>
    <row r="5273" spans="16:16" x14ac:dyDescent="0.3">
      <c r="P5273" s="83"/>
    </row>
    <row r="5274" spans="16:16" x14ac:dyDescent="0.3">
      <c r="P5274" s="83"/>
    </row>
    <row r="5275" spans="16:16" x14ac:dyDescent="0.3">
      <c r="P5275" s="83"/>
    </row>
    <row r="5276" spans="16:16" x14ac:dyDescent="0.3">
      <c r="P5276" s="83"/>
    </row>
    <row r="5277" spans="16:16" x14ac:dyDescent="0.3">
      <c r="P5277" s="83"/>
    </row>
    <row r="5278" spans="16:16" x14ac:dyDescent="0.3">
      <c r="P5278" s="83"/>
    </row>
    <row r="5279" spans="16:16" x14ac:dyDescent="0.3">
      <c r="P5279" s="83"/>
    </row>
    <row r="5280" spans="16:16" x14ac:dyDescent="0.3">
      <c r="P5280" s="83"/>
    </row>
    <row r="5281" spans="16:16" x14ac:dyDescent="0.3">
      <c r="P5281" s="83"/>
    </row>
    <row r="5282" spans="16:16" x14ac:dyDescent="0.3">
      <c r="P5282" s="83"/>
    </row>
    <row r="5283" spans="16:16" x14ac:dyDescent="0.3">
      <c r="P5283" s="83"/>
    </row>
    <row r="5284" spans="16:16" x14ac:dyDescent="0.3">
      <c r="P5284" s="83"/>
    </row>
    <row r="5285" spans="16:16" x14ac:dyDescent="0.3">
      <c r="P5285" s="83"/>
    </row>
    <row r="5286" spans="16:16" x14ac:dyDescent="0.3">
      <c r="P5286" s="83"/>
    </row>
    <row r="5287" spans="16:16" x14ac:dyDescent="0.3">
      <c r="P5287" s="83"/>
    </row>
    <row r="5288" spans="16:16" x14ac:dyDescent="0.3">
      <c r="P5288" s="83"/>
    </row>
    <row r="5289" spans="16:16" x14ac:dyDescent="0.3">
      <c r="P5289" s="83"/>
    </row>
    <row r="5290" spans="16:16" x14ac:dyDescent="0.3">
      <c r="P5290" s="83"/>
    </row>
    <row r="5291" spans="16:16" x14ac:dyDescent="0.3">
      <c r="P5291" s="83"/>
    </row>
    <row r="5292" spans="16:16" x14ac:dyDescent="0.3">
      <c r="P5292" s="83"/>
    </row>
    <row r="5293" spans="16:16" x14ac:dyDescent="0.3">
      <c r="P5293" s="83"/>
    </row>
    <row r="5294" spans="16:16" x14ac:dyDescent="0.3">
      <c r="P5294" s="83"/>
    </row>
    <row r="5295" spans="16:16" x14ac:dyDescent="0.3">
      <c r="P5295" s="83"/>
    </row>
    <row r="5296" spans="16:16" x14ac:dyDescent="0.3">
      <c r="P5296" s="83"/>
    </row>
    <row r="5297" spans="16:16" x14ac:dyDescent="0.3">
      <c r="P5297" s="83"/>
    </row>
    <row r="5298" spans="16:16" x14ac:dyDescent="0.3">
      <c r="P5298" s="83"/>
    </row>
    <row r="5299" spans="16:16" x14ac:dyDescent="0.3">
      <c r="P5299" s="83"/>
    </row>
    <row r="5300" spans="16:16" x14ac:dyDescent="0.3">
      <c r="P5300" s="83"/>
    </row>
    <row r="5301" spans="16:16" x14ac:dyDescent="0.3">
      <c r="P5301" s="83"/>
    </row>
    <row r="5302" spans="16:16" x14ac:dyDescent="0.3">
      <c r="P5302" s="83"/>
    </row>
    <row r="5303" spans="16:16" x14ac:dyDescent="0.3">
      <c r="P5303" s="83"/>
    </row>
    <row r="5304" spans="16:16" x14ac:dyDescent="0.3">
      <c r="P5304" s="83"/>
    </row>
    <row r="5305" spans="16:16" x14ac:dyDescent="0.3">
      <c r="P5305" s="83"/>
    </row>
    <row r="5306" spans="16:16" x14ac:dyDescent="0.3">
      <c r="P5306" s="83"/>
    </row>
    <row r="5307" spans="16:16" x14ac:dyDescent="0.3">
      <c r="P5307" s="83"/>
    </row>
    <row r="5308" spans="16:16" x14ac:dyDescent="0.3">
      <c r="P5308" s="83"/>
    </row>
    <row r="5309" spans="16:16" x14ac:dyDescent="0.3">
      <c r="P5309" s="83"/>
    </row>
    <row r="5310" spans="16:16" x14ac:dyDescent="0.3">
      <c r="P5310" s="83"/>
    </row>
    <row r="5311" spans="16:16" x14ac:dyDescent="0.3">
      <c r="P5311" s="83"/>
    </row>
    <row r="5312" spans="16:16" x14ac:dyDescent="0.3">
      <c r="P5312" s="83"/>
    </row>
    <row r="5313" spans="16:16" x14ac:dyDescent="0.3">
      <c r="P5313" s="83"/>
    </row>
    <row r="5314" spans="16:16" x14ac:dyDescent="0.3">
      <c r="P5314" s="83"/>
    </row>
    <row r="5315" spans="16:16" x14ac:dyDescent="0.3">
      <c r="P5315" s="83"/>
    </row>
    <row r="5316" spans="16:16" x14ac:dyDescent="0.3">
      <c r="P5316" s="83"/>
    </row>
    <row r="5317" spans="16:16" x14ac:dyDescent="0.3">
      <c r="P5317" s="83"/>
    </row>
    <row r="5318" spans="16:16" x14ac:dyDescent="0.3">
      <c r="P5318" s="83"/>
    </row>
    <row r="5319" spans="16:16" x14ac:dyDescent="0.3">
      <c r="P5319" s="83"/>
    </row>
    <row r="5320" spans="16:16" x14ac:dyDescent="0.3">
      <c r="P5320" s="83"/>
    </row>
    <row r="5321" spans="16:16" x14ac:dyDescent="0.3">
      <c r="P5321" s="83"/>
    </row>
    <row r="5322" spans="16:16" x14ac:dyDescent="0.3">
      <c r="P5322" s="83"/>
    </row>
    <row r="5323" spans="16:16" x14ac:dyDescent="0.3">
      <c r="P5323" s="83"/>
    </row>
    <row r="5324" spans="16:16" x14ac:dyDescent="0.3">
      <c r="P5324" s="83"/>
    </row>
    <row r="5325" spans="16:16" x14ac:dyDescent="0.3">
      <c r="P5325" s="83"/>
    </row>
    <row r="5326" spans="16:16" x14ac:dyDescent="0.3">
      <c r="P5326" s="83"/>
    </row>
    <row r="5327" spans="16:16" x14ac:dyDescent="0.3">
      <c r="P5327" s="83"/>
    </row>
    <row r="5328" spans="16:16" x14ac:dyDescent="0.3">
      <c r="P5328" s="83"/>
    </row>
    <row r="5329" spans="16:16" x14ac:dyDescent="0.3">
      <c r="P5329" s="83"/>
    </row>
    <row r="5330" spans="16:16" x14ac:dyDescent="0.3">
      <c r="P5330" s="83"/>
    </row>
    <row r="5331" spans="16:16" x14ac:dyDescent="0.3">
      <c r="P5331" s="83"/>
    </row>
    <row r="5332" spans="16:16" x14ac:dyDescent="0.3">
      <c r="P5332" s="83"/>
    </row>
    <row r="5333" spans="16:16" x14ac:dyDescent="0.3">
      <c r="P5333" s="83"/>
    </row>
    <row r="5334" spans="16:16" x14ac:dyDescent="0.3">
      <c r="P5334" s="83"/>
    </row>
    <row r="5335" spans="16:16" x14ac:dyDescent="0.3">
      <c r="P5335" s="83"/>
    </row>
    <row r="5336" spans="16:16" x14ac:dyDescent="0.3">
      <c r="P5336" s="83"/>
    </row>
    <row r="5337" spans="16:16" x14ac:dyDescent="0.3">
      <c r="P5337" s="83"/>
    </row>
    <row r="5338" spans="16:16" x14ac:dyDescent="0.3">
      <c r="P5338" s="83"/>
    </row>
    <row r="5339" spans="16:16" x14ac:dyDescent="0.3">
      <c r="P5339" s="83"/>
    </row>
    <row r="5340" spans="16:16" x14ac:dyDescent="0.3">
      <c r="P5340" s="83"/>
    </row>
    <row r="5341" spans="16:16" x14ac:dyDescent="0.3">
      <c r="P5341" s="83"/>
    </row>
    <row r="5342" spans="16:16" x14ac:dyDescent="0.3">
      <c r="P5342" s="83"/>
    </row>
    <row r="5343" spans="16:16" x14ac:dyDescent="0.3">
      <c r="P5343" s="83"/>
    </row>
    <row r="5344" spans="16:16" x14ac:dyDescent="0.3">
      <c r="P5344" s="83"/>
    </row>
    <row r="5345" spans="16:16" x14ac:dyDescent="0.3">
      <c r="P5345" s="83"/>
    </row>
    <row r="5346" spans="16:16" x14ac:dyDescent="0.3">
      <c r="P5346" s="83"/>
    </row>
    <row r="5347" spans="16:16" x14ac:dyDescent="0.3">
      <c r="P5347" s="83"/>
    </row>
    <row r="5348" spans="16:16" x14ac:dyDescent="0.3">
      <c r="P5348" s="83"/>
    </row>
    <row r="5349" spans="16:16" x14ac:dyDescent="0.3">
      <c r="P5349" s="83"/>
    </row>
    <row r="5350" spans="16:16" x14ac:dyDescent="0.3">
      <c r="P5350" s="83"/>
    </row>
    <row r="5351" spans="16:16" x14ac:dyDescent="0.3">
      <c r="P5351" s="83"/>
    </row>
    <row r="5352" spans="16:16" x14ac:dyDescent="0.3">
      <c r="P5352" s="83"/>
    </row>
    <row r="5353" spans="16:16" x14ac:dyDescent="0.3">
      <c r="P5353" s="83"/>
    </row>
    <row r="5354" spans="16:16" x14ac:dyDescent="0.3">
      <c r="P5354" s="83"/>
    </row>
    <row r="5355" spans="16:16" x14ac:dyDescent="0.3">
      <c r="P5355" s="83"/>
    </row>
    <row r="5356" spans="16:16" x14ac:dyDescent="0.3">
      <c r="P5356" s="83"/>
    </row>
    <row r="5357" spans="16:16" x14ac:dyDescent="0.3">
      <c r="P5357" s="83"/>
    </row>
    <row r="5358" spans="16:16" x14ac:dyDescent="0.3">
      <c r="P5358" s="83"/>
    </row>
    <row r="5359" spans="16:16" x14ac:dyDescent="0.3">
      <c r="P5359" s="83"/>
    </row>
    <row r="5360" spans="16:16" x14ac:dyDescent="0.3">
      <c r="P5360" s="83"/>
    </row>
    <row r="5361" spans="16:16" x14ac:dyDescent="0.3">
      <c r="P5361" s="83"/>
    </row>
    <row r="5362" spans="16:16" x14ac:dyDescent="0.3">
      <c r="P5362" s="83"/>
    </row>
    <row r="5363" spans="16:16" x14ac:dyDescent="0.3">
      <c r="P5363" s="83"/>
    </row>
    <row r="5364" spans="16:16" x14ac:dyDescent="0.3">
      <c r="P5364" s="83"/>
    </row>
    <row r="5365" spans="16:16" x14ac:dyDescent="0.3">
      <c r="P5365" s="83"/>
    </row>
    <row r="5366" spans="16:16" x14ac:dyDescent="0.3">
      <c r="P5366" s="83"/>
    </row>
    <row r="5367" spans="16:16" x14ac:dyDescent="0.3">
      <c r="P5367" s="83"/>
    </row>
    <row r="5368" spans="16:16" x14ac:dyDescent="0.3">
      <c r="P5368" s="83"/>
    </row>
    <row r="5369" spans="16:16" x14ac:dyDescent="0.3">
      <c r="P5369" s="83"/>
    </row>
    <row r="5370" spans="16:16" x14ac:dyDescent="0.3">
      <c r="P5370" s="83"/>
    </row>
    <row r="5371" spans="16:16" x14ac:dyDescent="0.3">
      <c r="P5371" s="83"/>
    </row>
    <row r="5372" spans="16:16" x14ac:dyDescent="0.3">
      <c r="P5372" s="83"/>
    </row>
    <row r="5373" spans="16:16" x14ac:dyDescent="0.3">
      <c r="P5373" s="83"/>
    </row>
    <row r="5374" spans="16:16" x14ac:dyDescent="0.3">
      <c r="P5374" s="83"/>
    </row>
    <row r="5375" spans="16:16" x14ac:dyDescent="0.3">
      <c r="P5375" s="83"/>
    </row>
    <row r="5376" spans="16:16" x14ac:dyDescent="0.3">
      <c r="P5376" s="83"/>
    </row>
    <row r="5377" spans="16:16" x14ac:dyDescent="0.3">
      <c r="P5377" s="83"/>
    </row>
    <row r="5378" spans="16:16" x14ac:dyDescent="0.3">
      <c r="P5378" s="83"/>
    </row>
    <row r="5379" spans="16:16" x14ac:dyDescent="0.3">
      <c r="P5379" s="83"/>
    </row>
    <row r="5380" spans="16:16" x14ac:dyDescent="0.3">
      <c r="P5380" s="83"/>
    </row>
    <row r="5381" spans="16:16" x14ac:dyDescent="0.3">
      <c r="P5381" s="83"/>
    </row>
    <row r="5382" spans="16:16" x14ac:dyDescent="0.3">
      <c r="P5382" s="83"/>
    </row>
    <row r="5383" spans="16:16" x14ac:dyDescent="0.3">
      <c r="P5383" s="83"/>
    </row>
    <row r="5384" spans="16:16" x14ac:dyDescent="0.3">
      <c r="P5384" s="83"/>
    </row>
    <row r="5385" spans="16:16" x14ac:dyDescent="0.3">
      <c r="P5385" s="83"/>
    </row>
    <row r="5386" spans="16:16" x14ac:dyDescent="0.3">
      <c r="P5386" s="83"/>
    </row>
    <row r="5387" spans="16:16" x14ac:dyDescent="0.3">
      <c r="P5387" s="83"/>
    </row>
    <row r="5388" spans="16:16" x14ac:dyDescent="0.3">
      <c r="P5388" s="83"/>
    </row>
    <row r="5389" spans="16:16" x14ac:dyDescent="0.3">
      <c r="P5389" s="83"/>
    </row>
    <row r="5390" spans="16:16" x14ac:dyDescent="0.3">
      <c r="P5390" s="83"/>
    </row>
    <row r="5391" spans="16:16" x14ac:dyDescent="0.3">
      <c r="P5391" s="83"/>
    </row>
    <row r="5392" spans="16:16" x14ac:dyDescent="0.3">
      <c r="P5392" s="83"/>
    </row>
    <row r="5393" spans="16:16" x14ac:dyDescent="0.3">
      <c r="P5393" s="83"/>
    </row>
    <row r="5394" spans="16:16" x14ac:dyDescent="0.3">
      <c r="P5394" s="83"/>
    </row>
    <row r="5395" spans="16:16" x14ac:dyDescent="0.3">
      <c r="P5395" s="83"/>
    </row>
    <row r="5396" spans="16:16" x14ac:dyDescent="0.3">
      <c r="P5396" s="83"/>
    </row>
    <row r="5397" spans="16:16" x14ac:dyDescent="0.3">
      <c r="P5397" s="83"/>
    </row>
    <row r="5398" spans="16:16" x14ac:dyDescent="0.3">
      <c r="P5398" s="83"/>
    </row>
    <row r="5399" spans="16:16" x14ac:dyDescent="0.3">
      <c r="P5399" s="83"/>
    </row>
    <row r="5400" spans="16:16" x14ac:dyDescent="0.3">
      <c r="P5400" s="83"/>
    </row>
    <row r="5401" spans="16:16" x14ac:dyDescent="0.3">
      <c r="P5401" s="83"/>
    </row>
    <row r="5402" spans="16:16" x14ac:dyDescent="0.3">
      <c r="P5402" s="83"/>
    </row>
    <row r="5403" spans="16:16" x14ac:dyDescent="0.3">
      <c r="P5403" s="83"/>
    </row>
    <row r="5404" spans="16:16" x14ac:dyDescent="0.3">
      <c r="P5404" s="83"/>
    </row>
    <row r="5405" spans="16:16" x14ac:dyDescent="0.3">
      <c r="P5405" s="83"/>
    </row>
    <row r="5406" spans="16:16" x14ac:dyDescent="0.3">
      <c r="P5406" s="83"/>
    </row>
    <row r="5407" spans="16:16" x14ac:dyDescent="0.3">
      <c r="P5407" s="83"/>
    </row>
    <row r="5408" spans="16:16" x14ac:dyDescent="0.3">
      <c r="P5408" s="83"/>
    </row>
    <row r="5409" spans="16:16" x14ac:dyDescent="0.3">
      <c r="P5409" s="83"/>
    </row>
    <row r="5410" spans="16:16" x14ac:dyDescent="0.3">
      <c r="P5410" s="83"/>
    </row>
    <row r="5411" spans="16:16" x14ac:dyDescent="0.3">
      <c r="P5411" s="83"/>
    </row>
    <row r="5412" spans="16:16" x14ac:dyDescent="0.3">
      <c r="P5412" s="83"/>
    </row>
    <row r="5413" spans="16:16" x14ac:dyDescent="0.3">
      <c r="P5413" s="83"/>
    </row>
    <row r="5414" spans="16:16" x14ac:dyDescent="0.3">
      <c r="P5414" s="83"/>
    </row>
    <row r="5415" spans="16:16" x14ac:dyDescent="0.3">
      <c r="P5415" s="83"/>
    </row>
    <row r="5416" spans="16:16" x14ac:dyDescent="0.3">
      <c r="P5416" s="83"/>
    </row>
    <row r="5417" spans="16:16" x14ac:dyDescent="0.3">
      <c r="P5417" s="83"/>
    </row>
    <row r="5418" spans="16:16" x14ac:dyDescent="0.3">
      <c r="P5418" s="83"/>
    </row>
    <row r="5419" spans="16:16" x14ac:dyDescent="0.3">
      <c r="P5419" s="83"/>
    </row>
    <row r="5420" spans="16:16" x14ac:dyDescent="0.3">
      <c r="P5420" s="83"/>
    </row>
    <row r="5421" spans="16:16" x14ac:dyDescent="0.3">
      <c r="P5421" s="83"/>
    </row>
    <row r="5422" spans="16:16" x14ac:dyDescent="0.3">
      <c r="P5422" s="83"/>
    </row>
    <row r="5423" spans="16:16" x14ac:dyDescent="0.3">
      <c r="P5423" s="83"/>
    </row>
    <row r="5424" spans="16:16" x14ac:dyDescent="0.3">
      <c r="P5424" s="83"/>
    </row>
    <row r="5425" spans="16:16" x14ac:dyDescent="0.3">
      <c r="P5425" s="83"/>
    </row>
    <row r="5426" spans="16:16" x14ac:dyDescent="0.3">
      <c r="P5426" s="83"/>
    </row>
    <row r="5427" spans="16:16" x14ac:dyDescent="0.3">
      <c r="P5427" s="83"/>
    </row>
    <row r="5428" spans="16:16" x14ac:dyDescent="0.3">
      <c r="P5428" s="83"/>
    </row>
    <row r="5429" spans="16:16" x14ac:dyDescent="0.3">
      <c r="P5429" s="83"/>
    </row>
    <row r="5430" spans="16:16" x14ac:dyDescent="0.3">
      <c r="P5430" s="83"/>
    </row>
    <row r="5431" spans="16:16" x14ac:dyDescent="0.3">
      <c r="P5431" s="83"/>
    </row>
    <row r="5432" spans="16:16" x14ac:dyDescent="0.3">
      <c r="P5432" s="83"/>
    </row>
    <row r="5433" spans="16:16" x14ac:dyDescent="0.3">
      <c r="P5433" s="83"/>
    </row>
    <row r="5434" spans="16:16" x14ac:dyDescent="0.3">
      <c r="P5434" s="83"/>
    </row>
    <row r="5435" spans="16:16" x14ac:dyDescent="0.3">
      <c r="P5435" s="83"/>
    </row>
    <row r="5436" spans="16:16" x14ac:dyDescent="0.3">
      <c r="P5436" s="83"/>
    </row>
    <row r="5437" spans="16:16" x14ac:dyDescent="0.3">
      <c r="P5437" s="83"/>
    </row>
    <row r="5438" spans="16:16" x14ac:dyDescent="0.3">
      <c r="P5438" s="83"/>
    </row>
    <row r="5439" spans="16:16" x14ac:dyDescent="0.3">
      <c r="P5439" s="83"/>
    </row>
    <row r="5440" spans="16:16" x14ac:dyDescent="0.3">
      <c r="P5440" s="83"/>
    </row>
    <row r="5441" spans="16:16" x14ac:dyDescent="0.3">
      <c r="P5441" s="83"/>
    </row>
    <row r="5442" spans="16:16" x14ac:dyDescent="0.3">
      <c r="P5442" s="83"/>
    </row>
    <row r="5443" spans="16:16" x14ac:dyDescent="0.3">
      <c r="P5443" s="83"/>
    </row>
    <row r="5444" spans="16:16" x14ac:dyDescent="0.3">
      <c r="P5444" s="83"/>
    </row>
    <row r="5445" spans="16:16" x14ac:dyDescent="0.3">
      <c r="P5445" s="83"/>
    </row>
    <row r="5446" spans="16:16" x14ac:dyDescent="0.3">
      <c r="P5446" s="83"/>
    </row>
    <row r="5447" spans="16:16" x14ac:dyDescent="0.3">
      <c r="P5447" s="83"/>
    </row>
    <row r="5448" spans="16:16" x14ac:dyDescent="0.3">
      <c r="P5448" s="83"/>
    </row>
    <row r="5449" spans="16:16" x14ac:dyDescent="0.3">
      <c r="P5449" s="83"/>
    </row>
    <row r="5450" spans="16:16" x14ac:dyDescent="0.3">
      <c r="P5450" s="83"/>
    </row>
    <row r="5451" spans="16:16" x14ac:dyDescent="0.3">
      <c r="P5451" s="83"/>
    </row>
    <row r="5452" spans="16:16" x14ac:dyDescent="0.3">
      <c r="P5452" s="83"/>
    </row>
    <row r="5453" spans="16:16" x14ac:dyDescent="0.3">
      <c r="P5453" s="83"/>
    </row>
    <row r="5454" spans="16:16" x14ac:dyDescent="0.3">
      <c r="P5454" s="83"/>
    </row>
    <row r="5455" spans="16:16" x14ac:dyDescent="0.3">
      <c r="P5455" s="83"/>
    </row>
    <row r="5456" spans="16:16" x14ac:dyDescent="0.3">
      <c r="P5456" s="83"/>
    </row>
    <row r="5457" spans="16:16" x14ac:dyDescent="0.3">
      <c r="P5457" s="83"/>
    </row>
    <row r="5458" spans="16:16" x14ac:dyDescent="0.3">
      <c r="P5458" s="83"/>
    </row>
    <row r="5459" spans="16:16" x14ac:dyDescent="0.3">
      <c r="P5459" s="83"/>
    </row>
    <row r="5460" spans="16:16" x14ac:dyDescent="0.3">
      <c r="P5460" s="83"/>
    </row>
    <row r="5461" spans="16:16" x14ac:dyDescent="0.3">
      <c r="P5461" s="83"/>
    </row>
    <row r="5462" spans="16:16" x14ac:dyDescent="0.3">
      <c r="P5462" s="83"/>
    </row>
    <row r="5463" spans="16:16" x14ac:dyDescent="0.3">
      <c r="P5463" s="83"/>
    </row>
    <row r="5464" spans="16:16" x14ac:dyDescent="0.3">
      <c r="P5464" s="83"/>
    </row>
    <row r="5465" spans="16:16" x14ac:dyDescent="0.3">
      <c r="P5465" s="83"/>
    </row>
    <row r="5466" spans="16:16" x14ac:dyDescent="0.3">
      <c r="P5466" s="83"/>
    </row>
    <row r="5467" spans="16:16" x14ac:dyDescent="0.3">
      <c r="P5467" s="83"/>
    </row>
    <row r="5468" spans="16:16" x14ac:dyDescent="0.3">
      <c r="P5468" s="83"/>
    </row>
    <row r="5469" spans="16:16" x14ac:dyDescent="0.3">
      <c r="P5469" s="83"/>
    </row>
    <row r="5470" spans="16:16" x14ac:dyDescent="0.3">
      <c r="P5470" s="83"/>
    </row>
    <row r="5471" spans="16:16" x14ac:dyDescent="0.3">
      <c r="P5471" s="83"/>
    </row>
    <row r="5472" spans="16:16" x14ac:dyDescent="0.3">
      <c r="P5472" s="83"/>
    </row>
    <row r="5473" spans="16:16" x14ac:dyDescent="0.3">
      <c r="P5473" s="83"/>
    </row>
    <row r="5474" spans="16:16" x14ac:dyDescent="0.3">
      <c r="P5474" s="83"/>
    </row>
    <row r="5475" spans="16:16" x14ac:dyDescent="0.3">
      <c r="P5475" s="83"/>
    </row>
    <row r="5476" spans="16:16" x14ac:dyDescent="0.3">
      <c r="P5476" s="83"/>
    </row>
    <row r="5477" spans="16:16" x14ac:dyDescent="0.3">
      <c r="P5477" s="83"/>
    </row>
    <row r="5478" spans="16:16" x14ac:dyDescent="0.3">
      <c r="P5478" s="83"/>
    </row>
    <row r="5479" spans="16:16" x14ac:dyDescent="0.3">
      <c r="P5479" s="83"/>
    </row>
    <row r="5480" spans="16:16" x14ac:dyDescent="0.3">
      <c r="P5480" s="83"/>
    </row>
    <row r="5481" spans="16:16" x14ac:dyDescent="0.3">
      <c r="P5481" s="83"/>
    </row>
    <row r="5482" spans="16:16" x14ac:dyDescent="0.3">
      <c r="P5482" s="83"/>
    </row>
    <row r="5483" spans="16:16" x14ac:dyDescent="0.3">
      <c r="P5483" s="83"/>
    </row>
    <row r="5484" spans="16:16" x14ac:dyDescent="0.3">
      <c r="P5484" s="83"/>
    </row>
    <row r="5485" spans="16:16" x14ac:dyDescent="0.3">
      <c r="P5485" s="83"/>
    </row>
    <row r="5486" spans="16:16" x14ac:dyDescent="0.3">
      <c r="P5486" s="83"/>
    </row>
    <row r="5487" spans="16:16" x14ac:dyDescent="0.3">
      <c r="P5487" s="83"/>
    </row>
    <row r="5488" spans="16:16" x14ac:dyDescent="0.3">
      <c r="P5488" s="83"/>
    </row>
    <row r="5489" spans="16:16" x14ac:dyDescent="0.3">
      <c r="P5489" s="83"/>
    </row>
    <row r="5490" spans="16:16" x14ac:dyDescent="0.3">
      <c r="P5490" s="83"/>
    </row>
    <row r="5491" spans="16:16" x14ac:dyDescent="0.3">
      <c r="P5491" s="83"/>
    </row>
    <row r="5492" spans="16:16" x14ac:dyDescent="0.3">
      <c r="P5492" s="83"/>
    </row>
    <row r="5493" spans="16:16" x14ac:dyDescent="0.3">
      <c r="P5493" s="83"/>
    </row>
    <row r="5494" spans="16:16" x14ac:dyDescent="0.3">
      <c r="P5494" s="83"/>
    </row>
    <row r="5495" spans="16:16" x14ac:dyDescent="0.3">
      <c r="P5495" s="83"/>
    </row>
    <row r="5496" spans="16:16" x14ac:dyDescent="0.3">
      <c r="P5496" s="83"/>
    </row>
    <row r="5497" spans="16:16" x14ac:dyDescent="0.3">
      <c r="P5497" s="83"/>
    </row>
    <row r="5498" spans="16:16" x14ac:dyDescent="0.3">
      <c r="P5498" s="83"/>
    </row>
    <row r="5499" spans="16:16" x14ac:dyDescent="0.3">
      <c r="P5499" s="83"/>
    </row>
    <row r="5500" spans="16:16" x14ac:dyDescent="0.3">
      <c r="P5500" s="83"/>
    </row>
    <row r="5501" spans="16:16" x14ac:dyDescent="0.3">
      <c r="P5501" s="83"/>
    </row>
    <row r="5502" spans="16:16" x14ac:dyDescent="0.3">
      <c r="P5502" s="83"/>
    </row>
    <row r="5503" spans="16:16" x14ac:dyDescent="0.3">
      <c r="P5503" s="83"/>
    </row>
    <row r="5504" spans="16:16" x14ac:dyDescent="0.3">
      <c r="P5504" s="83"/>
    </row>
    <row r="5505" spans="16:16" x14ac:dyDescent="0.3">
      <c r="P5505" s="83"/>
    </row>
    <row r="5506" spans="16:16" x14ac:dyDescent="0.3">
      <c r="P5506" s="83"/>
    </row>
    <row r="5507" spans="16:16" x14ac:dyDescent="0.3">
      <c r="P5507" s="83"/>
    </row>
    <row r="5508" spans="16:16" x14ac:dyDescent="0.3">
      <c r="P5508" s="83"/>
    </row>
    <row r="5509" spans="16:16" x14ac:dyDescent="0.3">
      <c r="P5509" s="83"/>
    </row>
    <row r="5510" spans="16:16" x14ac:dyDescent="0.3">
      <c r="P5510" s="83"/>
    </row>
    <row r="5511" spans="16:16" x14ac:dyDescent="0.3">
      <c r="P5511" s="83"/>
    </row>
    <row r="5512" spans="16:16" x14ac:dyDescent="0.3">
      <c r="P5512" s="83"/>
    </row>
    <row r="5513" spans="16:16" x14ac:dyDescent="0.3">
      <c r="P5513" s="83"/>
    </row>
    <row r="5514" spans="16:16" x14ac:dyDescent="0.3">
      <c r="P5514" s="83"/>
    </row>
    <row r="5515" spans="16:16" x14ac:dyDescent="0.3">
      <c r="P5515" s="83"/>
    </row>
    <row r="5516" spans="16:16" x14ac:dyDescent="0.3">
      <c r="P5516" s="83"/>
    </row>
    <row r="5517" spans="16:16" x14ac:dyDescent="0.3">
      <c r="P5517" s="83"/>
    </row>
    <row r="5518" spans="16:16" x14ac:dyDescent="0.3">
      <c r="P5518" s="83"/>
    </row>
    <row r="5519" spans="16:16" x14ac:dyDescent="0.3">
      <c r="P5519" s="83"/>
    </row>
    <row r="5520" spans="16:16" x14ac:dyDescent="0.3">
      <c r="P5520" s="83"/>
    </row>
    <row r="5521" spans="16:16" x14ac:dyDescent="0.3">
      <c r="P5521" s="83"/>
    </row>
    <row r="5522" spans="16:16" x14ac:dyDescent="0.3">
      <c r="P5522" s="83"/>
    </row>
    <row r="5523" spans="16:16" x14ac:dyDescent="0.3">
      <c r="P5523" s="83"/>
    </row>
    <row r="5524" spans="16:16" x14ac:dyDescent="0.3">
      <c r="P5524" s="83"/>
    </row>
    <row r="5525" spans="16:16" x14ac:dyDescent="0.3">
      <c r="P5525" s="83"/>
    </row>
    <row r="5526" spans="16:16" x14ac:dyDescent="0.3">
      <c r="P5526" s="83"/>
    </row>
    <row r="5527" spans="16:16" x14ac:dyDescent="0.3">
      <c r="P5527" s="83"/>
    </row>
    <row r="5528" spans="16:16" x14ac:dyDescent="0.3">
      <c r="P5528" s="83"/>
    </row>
    <row r="5529" spans="16:16" x14ac:dyDescent="0.3">
      <c r="P5529" s="83"/>
    </row>
    <row r="5530" spans="16:16" x14ac:dyDescent="0.3">
      <c r="P5530" s="83"/>
    </row>
    <row r="5531" spans="16:16" x14ac:dyDescent="0.3">
      <c r="P5531" s="83"/>
    </row>
    <row r="5532" spans="16:16" x14ac:dyDescent="0.3">
      <c r="P5532" s="83"/>
    </row>
    <row r="5533" spans="16:16" x14ac:dyDescent="0.3">
      <c r="P5533" s="83"/>
    </row>
    <row r="5534" spans="16:16" x14ac:dyDescent="0.3">
      <c r="P5534" s="83"/>
    </row>
    <row r="5535" spans="16:16" x14ac:dyDescent="0.3">
      <c r="P5535" s="83"/>
    </row>
    <row r="5536" spans="16:16" x14ac:dyDescent="0.3">
      <c r="P5536" s="83"/>
    </row>
    <row r="5537" spans="16:16" x14ac:dyDescent="0.3">
      <c r="P5537" s="83"/>
    </row>
    <row r="5538" spans="16:16" x14ac:dyDescent="0.3">
      <c r="P5538" s="83"/>
    </row>
    <row r="5539" spans="16:16" x14ac:dyDescent="0.3">
      <c r="P5539" s="83"/>
    </row>
    <row r="5540" spans="16:16" x14ac:dyDescent="0.3">
      <c r="P5540" s="83"/>
    </row>
    <row r="5541" spans="16:16" x14ac:dyDescent="0.3">
      <c r="P5541" s="83"/>
    </row>
    <row r="5542" spans="16:16" x14ac:dyDescent="0.3">
      <c r="P5542" s="83"/>
    </row>
    <row r="5543" spans="16:16" x14ac:dyDescent="0.3">
      <c r="P5543" s="83"/>
    </row>
    <row r="5544" spans="16:16" x14ac:dyDescent="0.3">
      <c r="P5544" s="83"/>
    </row>
    <row r="5545" spans="16:16" x14ac:dyDescent="0.3">
      <c r="P5545" s="83"/>
    </row>
    <row r="5546" spans="16:16" x14ac:dyDescent="0.3">
      <c r="P5546" s="83"/>
    </row>
    <row r="5547" spans="16:16" x14ac:dyDescent="0.3">
      <c r="P5547" s="83"/>
    </row>
    <row r="5548" spans="16:16" x14ac:dyDescent="0.3">
      <c r="P5548" s="83"/>
    </row>
    <row r="5549" spans="16:16" x14ac:dyDescent="0.3">
      <c r="P5549" s="83"/>
    </row>
    <row r="5550" spans="16:16" x14ac:dyDescent="0.3">
      <c r="P5550" s="83"/>
    </row>
    <row r="5551" spans="16:16" x14ac:dyDescent="0.3">
      <c r="P5551" s="83"/>
    </row>
    <row r="5552" spans="16:16" x14ac:dyDescent="0.3">
      <c r="P5552" s="83"/>
    </row>
    <row r="5553" spans="16:16" x14ac:dyDescent="0.3">
      <c r="P5553" s="83"/>
    </row>
    <row r="5554" spans="16:16" x14ac:dyDescent="0.3">
      <c r="P5554" s="83"/>
    </row>
    <row r="5555" spans="16:16" x14ac:dyDescent="0.3">
      <c r="P5555" s="83"/>
    </row>
    <row r="5556" spans="16:16" x14ac:dyDescent="0.3">
      <c r="P5556" s="83"/>
    </row>
    <row r="5557" spans="16:16" x14ac:dyDescent="0.3">
      <c r="P5557" s="83"/>
    </row>
    <row r="5558" spans="16:16" x14ac:dyDescent="0.3">
      <c r="P5558" s="83"/>
    </row>
    <row r="5559" spans="16:16" x14ac:dyDescent="0.3">
      <c r="P5559" s="83"/>
    </row>
    <row r="5560" spans="16:16" x14ac:dyDescent="0.3">
      <c r="P5560" s="83"/>
    </row>
    <row r="5561" spans="16:16" x14ac:dyDescent="0.3">
      <c r="P5561" s="83"/>
    </row>
    <row r="5562" spans="16:16" x14ac:dyDescent="0.3">
      <c r="P5562" s="83"/>
    </row>
    <row r="5563" spans="16:16" x14ac:dyDescent="0.3">
      <c r="P5563" s="83"/>
    </row>
    <row r="5564" spans="16:16" x14ac:dyDescent="0.3">
      <c r="P5564" s="83"/>
    </row>
    <row r="5565" spans="16:16" x14ac:dyDescent="0.3">
      <c r="P5565" s="83"/>
    </row>
    <row r="5566" spans="16:16" x14ac:dyDescent="0.3">
      <c r="P5566" s="83"/>
    </row>
    <row r="5567" spans="16:16" x14ac:dyDescent="0.3">
      <c r="P5567" s="83"/>
    </row>
    <row r="5568" spans="16:16" x14ac:dyDescent="0.3">
      <c r="P5568" s="83"/>
    </row>
    <row r="5569" spans="16:16" x14ac:dyDescent="0.3">
      <c r="P5569" s="83"/>
    </row>
    <row r="5570" spans="16:16" x14ac:dyDescent="0.3">
      <c r="P5570" s="83"/>
    </row>
    <row r="5571" spans="16:16" x14ac:dyDescent="0.3">
      <c r="P5571" s="83"/>
    </row>
    <row r="5572" spans="16:16" x14ac:dyDescent="0.3">
      <c r="P5572" s="83"/>
    </row>
    <row r="5573" spans="16:16" x14ac:dyDescent="0.3">
      <c r="P5573" s="83"/>
    </row>
    <row r="5574" spans="16:16" x14ac:dyDescent="0.3">
      <c r="P5574" s="83"/>
    </row>
    <row r="5575" spans="16:16" x14ac:dyDescent="0.3">
      <c r="P5575" s="83"/>
    </row>
    <row r="5576" spans="16:16" x14ac:dyDescent="0.3">
      <c r="P5576" s="83"/>
    </row>
    <row r="5577" spans="16:16" x14ac:dyDescent="0.3">
      <c r="P5577" s="83"/>
    </row>
    <row r="5578" spans="16:16" x14ac:dyDescent="0.3">
      <c r="P5578" s="83"/>
    </row>
    <row r="5579" spans="16:16" x14ac:dyDescent="0.3">
      <c r="P5579" s="83"/>
    </row>
    <row r="5580" spans="16:16" x14ac:dyDescent="0.3">
      <c r="P5580" s="83"/>
    </row>
    <row r="5581" spans="16:16" x14ac:dyDescent="0.3">
      <c r="P5581" s="83"/>
    </row>
    <row r="5582" spans="16:16" x14ac:dyDescent="0.3">
      <c r="P5582" s="83"/>
    </row>
    <row r="5583" spans="16:16" x14ac:dyDescent="0.3">
      <c r="P5583" s="83"/>
    </row>
    <row r="5584" spans="16:16" x14ac:dyDescent="0.3">
      <c r="P5584" s="83"/>
    </row>
    <row r="5585" spans="16:16" x14ac:dyDescent="0.3">
      <c r="P5585" s="83"/>
    </row>
    <row r="5586" spans="16:16" x14ac:dyDescent="0.3">
      <c r="P5586" s="83"/>
    </row>
    <row r="5587" spans="16:16" x14ac:dyDescent="0.3">
      <c r="P5587" s="83"/>
    </row>
    <row r="5588" spans="16:16" x14ac:dyDescent="0.3">
      <c r="P5588" s="83"/>
    </row>
    <row r="5589" spans="16:16" x14ac:dyDescent="0.3">
      <c r="P5589" s="83"/>
    </row>
    <row r="5590" spans="16:16" x14ac:dyDescent="0.3">
      <c r="P5590" s="83"/>
    </row>
    <row r="5591" spans="16:16" x14ac:dyDescent="0.3">
      <c r="P5591" s="83"/>
    </row>
    <row r="5592" spans="16:16" x14ac:dyDescent="0.3">
      <c r="P5592" s="83"/>
    </row>
    <row r="5593" spans="16:16" x14ac:dyDescent="0.3">
      <c r="P5593" s="83"/>
    </row>
    <row r="5594" spans="16:16" x14ac:dyDescent="0.3">
      <c r="P5594" s="83"/>
    </row>
    <row r="5595" spans="16:16" x14ac:dyDescent="0.3">
      <c r="P5595" s="83"/>
    </row>
    <row r="5596" spans="16:16" x14ac:dyDescent="0.3">
      <c r="P5596" s="83"/>
    </row>
    <row r="5597" spans="16:16" x14ac:dyDescent="0.3">
      <c r="P5597" s="83"/>
    </row>
    <row r="5598" spans="16:16" x14ac:dyDescent="0.3">
      <c r="P5598" s="83"/>
    </row>
    <row r="5599" spans="16:16" x14ac:dyDescent="0.3">
      <c r="P5599" s="83"/>
    </row>
    <row r="5600" spans="16:16" x14ac:dyDescent="0.3">
      <c r="P5600" s="83"/>
    </row>
    <row r="5601" spans="16:16" x14ac:dyDescent="0.3">
      <c r="P5601" s="83"/>
    </row>
    <row r="5602" spans="16:16" x14ac:dyDescent="0.3">
      <c r="P5602" s="83"/>
    </row>
    <row r="5603" spans="16:16" x14ac:dyDescent="0.3">
      <c r="P5603" s="83"/>
    </row>
    <row r="5604" spans="16:16" x14ac:dyDescent="0.3">
      <c r="P5604" s="83"/>
    </row>
    <row r="5605" spans="16:16" x14ac:dyDescent="0.3">
      <c r="P5605" s="83"/>
    </row>
    <row r="5606" spans="16:16" x14ac:dyDescent="0.3">
      <c r="P5606" s="83"/>
    </row>
    <row r="5607" spans="16:16" x14ac:dyDescent="0.3">
      <c r="P5607" s="83"/>
    </row>
    <row r="5608" spans="16:16" x14ac:dyDescent="0.3">
      <c r="P5608" s="83"/>
    </row>
    <row r="5609" spans="16:16" x14ac:dyDescent="0.3">
      <c r="P5609" s="83"/>
    </row>
    <row r="5610" spans="16:16" x14ac:dyDescent="0.3">
      <c r="P5610" s="83"/>
    </row>
    <row r="5611" spans="16:16" x14ac:dyDescent="0.3">
      <c r="P5611" s="83"/>
    </row>
    <row r="5612" spans="16:16" x14ac:dyDescent="0.3">
      <c r="P5612" s="83"/>
    </row>
    <row r="5613" spans="16:16" x14ac:dyDescent="0.3">
      <c r="P5613" s="83"/>
    </row>
    <row r="5614" spans="16:16" x14ac:dyDescent="0.3">
      <c r="P5614" s="83"/>
    </row>
    <row r="5615" spans="16:16" x14ac:dyDescent="0.3">
      <c r="P5615" s="83"/>
    </row>
    <row r="5616" spans="16:16" x14ac:dyDescent="0.3">
      <c r="P5616" s="83"/>
    </row>
    <row r="5617" spans="16:16" x14ac:dyDescent="0.3">
      <c r="P5617" s="83"/>
    </row>
    <row r="5618" spans="16:16" x14ac:dyDescent="0.3">
      <c r="P5618" s="83"/>
    </row>
    <row r="5619" spans="16:16" x14ac:dyDescent="0.3">
      <c r="P5619" s="83"/>
    </row>
    <row r="5620" spans="16:16" x14ac:dyDescent="0.3">
      <c r="P5620" s="83"/>
    </row>
    <row r="5621" spans="16:16" x14ac:dyDescent="0.3">
      <c r="P5621" s="83"/>
    </row>
    <row r="5622" spans="16:16" x14ac:dyDescent="0.3">
      <c r="P5622" s="83"/>
    </row>
    <row r="5623" spans="16:16" x14ac:dyDescent="0.3">
      <c r="P5623" s="83"/>
    </row>
    <row r="5624" spans="16:16" x14ac:dyDescent="0.3">
      <c r="P5624" s="83"/>
    </row>
    <row r="5625" spans="16:16" x14ac:dyDescent="0.3">
      <c r="P5625" s="83"/>
    </row>
    <row r="5626" spans="16:16" x14ac:dyDescent="0.3">
      <c r="P5626" s="83"/>
    </row>
    <row r="5627" spans="16:16" x14ac:dyDescent="0.3">
      <c r="P5627" s="83"/>
    </row>
    <row r="5628" spans="16:16" x14ac:dyDescent="0.3">
      <c r="P5628" s="83"/>
    </row>
    <row r="5629" spans="16:16" x14ac:dyDescent="0.3">
      <c r="P5629" s="83"/>
    </row>
    <row r="5630" spans="16:16" x14ac:dyDescent="0.3">
      <c r="P5630" s="83"/>
    </row>
    <row r="5631" spans="16:16" x14ac:dyDescent="0.3">
      <c r="P5631" s="83"/>
    </row>
    <row r="5632" spans="16:16" x14ac:dyDescent="0.3">
      <c r="P5632" s="83"/>
    </row>
    <row r="5633" spans="16:16" x14ac:dyDescent="0.3">
      <c r="P5633" s="83"/>
    </row>
    <row r="5634" spans="16:16" x14ac:dyDescent="0.3">
      <c r="P5634" s="83"/>
    </row>
    <row r="5635" spans="16:16" x14ac:dyDescent="0.3">
      <c r="P5635" s="83"/>
    </row>
    <row r="5636" spans="16:16" x14ac:dyDescent="0.3">
      <c r="P5636" s="83"/>
    </row>
    <row r="5637" spans="16:16" x14ac:dyDescent="0.3">
      <c r="P5637" s="83"/>
    </row>
    <row r="5638" spans="16:16" x14ac:dyDescent="0.3">
      <c r="P5638" s="83"/>
    </row>
    <row r="5639" spans="16:16" x14ac:dyDescent="0.3">
      <c r="P5639" s="83"/>
    </row>
    <row r="5640" spans="16:16" x14ac:dyDescent="0.3">
      <c r="P5640" s="83"/>
    </row>
    <row r="5641" spans="16:16" x14ac:dyDescent="0.3">
      <c r="P5641" s="83"/>
    </row>
    <row r="5642" spans="16:16" x14ac:dyDescent="0.3">
      <c r="P5642" s="83"/>
    </row>
    <row r="5643" spans="16:16" x14ac:dyDescent="0.3">
      <c r="P5643" s="83"/>
    </row>
    <row r="5644" spans="16:16" x14ac:dyDescent="0.3">
      <c r="P5644" s="83"/>
    </row>
    <row r="5645" spans="16:16" x14ac:dyDescent="0.3">
      <c r="P5645" s="83"/>
    </row>
    <row r="5646" spans="16:16" x14ac:dyDescent="0.3">
      <c r="P5646" s="83"/>
    </row>
    <row r="5647" spans="16:16" x14ac:dyDescent="0.3">
      <c r="P5647" s="83"/>
    </row>
    <row r="5648" spans="16:16" x14ac:dyDescent="0.3">
      <c r="P5648" s="83"/>
    </row>
    <row r="5649" spans="16:16" x14ac:dyDescent="0.3">
      <c r="P5649" s="83"/>
    </row>
    <row r="5650" spans="16:16" x14ac:dyDescent="0.3">
      <c r="P5650" s="83"/>
    </row>
    <row r="5651" spans="16:16" x14ac:dyDescent="0.3">
      <c r="P5651" s="83"/>
    </row>
    <row r="5652" spans="16:16" x14ac:dyDescent="0.3">
      <c r="P5652" s="83"/>
    </row>
    <row r="5653" spans="16:16" x14ac:dyDescent="0.3">
      <c r="P5653" s="83"/>
    </row>
    <row r="5654" spans="16:16" x14ac:dyDescent="0.3">
      <c r="P5654" s="83"/>
    </row>
    <row r="5655" spans="16:16" x14ac:dyDescent="0.3">
      <c r="P5655" s="83"/>
    </row>
    <row r="5656" spans="16:16" x14ac:dyDescent="0.3">
      <c r="P5656" s="83"/>
    </row>
    <row r="5657" spans="16:16" x14ac:dyDescent="0.3">
      <c r="P5657" s="83"/>
    </row>
    <row r="5658" spans="16:16" x14ac:dyDescent="0.3">
      <c r="P5658" s="83"/>
    </row>
    <row r="5659" spans="16:16" x14ac:dyDescent="0.3">
      <c r="P5659" s="83"/>
    </row>
    <row r="5660" spans="16:16" x14ac:dyDescent="0.3">
      <c r="P5660" s="83"/>
    </row>
    <row r="5661" spans="16:16" x14ac:dyDescent="0.3">
      <c r="P5661" s="83"/>
    </row>
    <row r="5662" spans="16:16" x14ac:dyDescent="0.3">
      <c r="P5662" s="83"/>
    </row>
    <row r="5663" spans="16:16" x14ac:dyDescent="0.3">
      <c r="P5663" s="83"/>
    </row>
    <row r="5664" spans="16:16" x14ac:dyDescent="0.3">
      <c r="P5664" s="83"/>
    </row>
    <row r="5665" spans="16:16" x14ac:dyDescent="0.3">
      <c r="P5665" s="83"/>
    </row>
    <row r="5666" spans="16:16" x14ac:dyDescent="0.3">
      <c r="P5666" s="83"/>
    </row>
    <row r="5667" spans="16:16" x14ac:dyDescent="0.3">
      <c r="P5667" s="83"/>
    </row>
    <row r="5668" spans="16:16" x14ac:dyDescent="0.3">
      <c r="P5668" s="83"/>
    </row>
    <row r="5669" spans="16:16" x14ac:dyDescent="0.3">
      <c r="P5669" s="83"/>
    </row>
    <row r="5670" spans="16:16" x14ac:dyDescent="0.3">
      <c r="P5670" s="83"/>
    </row>
    <row r="5671" spans="16:16" x14ac:dyDescent="0.3">
      <c r="P5671" s="83"/>
    </row>
    <row r="5672" spans="16:16" x14ac:dyDescent="0.3">
      <c r="P5672" s="83"/>
    </row>
    <row r="5673" spans="16:16" x14ac:dyDescent="0.3">
      <c r="P5673" s="83"/>
    </row>
    <row r="5674" spans="16:16" x14ac:dyDescent="0.3">
      <c r="P5674" s="83"/>
    </row>
    <row r="5675" spans="16:16" x14ac:dyDescent="0.3">
      <c r="P5675" s="83"/>
    </row>
    <row r="5676" spans="16:16" x14ac:dyDescent="0.3">
      <c r="P5676" s="83"/>
    </row>
    <row r="5677" spans="16:16" x14ac:dyDescent="0.3">
      <c r="P5677" s="83"/>
    </row>
    <row r="5678" spans="16:16" x14ac:dyDescent="0.3">
      <c r="P5678" s="83"/>
    </row>
    <row r="5679" spans="16:16" x14ac:dyDescent="0.3">
      <c r="P5679" s="83"/>
    </row>
    <row r="5680" spans="16:16" x14ac:dyDescent="0.3">
      <c r="P5680" s="83"/>
    </row>
    <row r="5681" spans="16:16" x14ac:dyDescent="0.3">
      <c r="P5681" s="83"/>
    </row>
    <row r="5682" spans="16:16" x14ac:dyDescent="0.3">
      <c r="P5682" s="83"/>
    </row>
    <row r="5683" spans="16:16" x14ac:dyDescent="0.3">
      <c r="P5683" s="83"/>
    </row>
    <row r="5684" spans="16:16" x14ac:dyDescent="0.3">
      <c r="P5684" s="83"/>
    </row>
    <row r="5685" spans="16:16" x14ac:dyDescent="0.3">
      <c r="P5685" s="83"/>
    </row>
    <row r="5686" spans="16:16" x14ac:dyDescent="0.3">
      <c r="P5686" s="83"/>
    </row>
    <row r="5687" spans="16:16" x14ac:dyDescent="0.3">
      <c r="P5687" s="83"/>
    </row>
    <row r="5688" spans="16:16" x14ac:dyDescent="0.3">
      <c r="P5688" s="83"/>
    </row>
    <row r="5689" spans="16:16" x14ac:dyDescent="0.3">
      <c r="P5689" s="83"/>
    </row>
    <row r="5690" spans="16:16" x14ac:dyDescent="0.3">
      <c r="P5690" s="83"/>
    </row>
    <row r="5691" spans="16:16" x14ac:dyDescent="0.3">
      <c r="P5691" s="83"/>
    </row>
    <row r="5692" spans="16:16" x14ac:dyDescent="0.3">
      <c r="P5692" s="83"/>
    </row>
    <row r="5693" spans="16:16" x14ac:dyDescent="0.3">
      <c r="P5693" s="83"/>
    </row>
    <row r="5694" spans="16:16" x14ac:dyDescent="0.3">
      <c r="P5694" s="83"/>
    </row>
    <row r="5695" spans="16:16" x14ac:dyDescent="0.3">
      <c r="P5695" s="83"/>
    </row>
    <row r="5696" spans="16:16" x14ac:dyDescent="0.3">
      <c r="P5696" s="83"/>
    </row>
    <row r="5697" spans="16:16" x14ac:dyDescent="0.3">
      <c r="P5697" s="83"/>
    </row>
    <row r="5698" spans="16:16" x14ac:dyDescent="0.3">
      <c r="P5698" s="83"/>
    </row>
    <row r="5699" spans="16:16" x14ac:dyDescent="0.3">
      <c r="P5699" s="83"/>
    </row>
    <row r="5700" spans="16:16" x14ac:dyDescent="0.3">
      <c r="P5700" s="83"/>
    </row>
    <row r="5701" spans="16:16" x14ac:dyDescent="0.3">
      <c r="P5701" s="83"/>
    </row>
    <row r="5702" spans="16:16" x14ac:dyDescent="0.3">
      <c r="P5702" s="83"/>
    </row>
    <row r="5703" spans="16:16" x14ac:dyDescent="0.3">
      <c r="P5703" s="83"/>
    </row>
    <row r="5704" spans="16:16" x14ac:dyDescent="0.3">
      <c r="P5704" s="83"/>
    </row>
    <row r="5705" spans="16:16" x14ac:dyDescent="0.3">
      <c r="P5705" s="83"/>
    </row>
    <row r="5706" spans="16:16" x14ac:dyDescent="0.3">
      <c r="P5706" s="83"/>
    </row>
    <row r="5707" spans="16:16" x14ac:dyDescent="0.3">
      <c r="P5707" s="83"/>
    </row>
    <row r="5708" spans="16:16" x14ac:dyDescent="0.3">
      <c r="P5708" s="83"/>
    </row>
    <row r="5709" spans="16:16" x14ac:dyDescent="0.3">
      <c r="P5709" s="83"/>
    </row>
    <row r="5710" spans="16:16" x14ac:dyDescent="0.3">
      <c r="P5710" s="83"/>
    </row>
    <row r="5711" spans="16:16" x14ac:dyDescent="0.3">
      <c r="P5711" s="83"/>
    </row>
    <row r="5712" spans="16:16" x14ac:dyDescent="0.3">
      <c r="P5712" s="83"/>
    </row>
    <row r="5713" spans="16:16" x14ac:dyDescent="0.3">
      <c r="P5713" s="83"/>
    </row>
    <row r="5714" spans="16:16" x14ac:dyDescent="0.3">
      <c r="P5714" s="83"/>
    </row>
    <row r="5715" spans="16:16" x14ac:dyDescent="0.3">
      <c r="P5715" s="83"/>
    </row>
    <row r="5716" spans="16:16" x14ac:dyDescent="0.3">
      <c r="P5716" s="83"/>
    </row>
    <row r="5717" spans="16:16" x14ac:dyDescent="0.3">
      <c r="P5717" s="83"/>
    </row>
    <row r="5718" spans="16:16" x14ac:dyDescent="0.3">
      <c r="P5718" s="83"/>
    </row>
    <row r="5719" spans="16:16" x14ac:dyDescent="0.3">
      <c r="P5719" s="83"/>
    </row>
    <row r="5720" spans="16:16" x14ac:dyDescent="0.3">
      <c r="P5720" s="83"/>
    </row>
    <row r="5721" spans="16:16" x14ac:dyDescent="0.3">
      <c r="P5721" s="83"/>
    </row>
    <row r="5722" spans="16:16" x14ac:dyDescent="0.3">
      <c r="P5722" s="83"/>
    </row>
    <row r="5723" spans="16:16" x14ac:dyDescent="0.3">
      <c r="P5723" s="83"/>
    </row>
    <row r="5724" spans="16:16" x14ac:dyDescent="0.3">
      <c r="P5724" s="83"/>
    </row>
    <row r="5725" spans="16:16" x14ac:dyDescent="0.3">
      <c r="P5725" s="83"/>
    </row>
    <row r="5726" spans="16:16" x14ac:dyDescent="0.3">
      <c r="P5726" s="83"/>
    </row>
    <row r="5727" spans="16:16" x14ac:dyDescent="0.3">
      <c r="P5727" s="83"/>
    </row>
    <row r="5728" spans="16:16" x14ac:dyDescent="0.3">
      <c r="P5728" s="83"/>
    </row>
    <row r="5729" spans="16:16" x14ac:dyDescent="0.3">
      <c r="P5729" s="83"/>
    </row>
    <row r="5730" spans="16:16" x14ac:dyDescent="0.3">
      <c r="P5730" s="83"/>
    </row>
    <row r="5731" spans="16:16" x14ac:dyDescent="0.3">
      <c r="P5731" s="83"/>
    </row>
    <row r="5732" spans="16:16" x14ac:dyDescent="0.3">
      <c r="P5732" s="83"/>
    </row>
    <row r="5733" spans="16:16" x14ac:dyDescent="0.3">
      <c r="P5733" s="83"/>
    </row>
    <row r="5734" spans="16:16" x14ac:dyDescent="0.3">
      <c r="P5734" s="83"/>
    </row>
    <row r="5735" spans="16:16" x14ac:dyDescent="0.3">
      <c r="P5735" s="83"/>
    </row>
    <row r="5736" spans="16:16" x14ac:dyDescent="0.3">
      <c r="P5736" s="83"/>
    </row>
    <row r="5737" spans="16:16" x14ac:dyDescent="0.3">
      <c r="P5737" s="83"/>
    </row>
    <row r="5738" spans="16:16" x14ac:dyDescent="0.3">
      <c r="P5738" s="83"/>
    </row>
    <row r="5739" spans="16:16" x14ac:dyDescent="0.3">
      <c r="P5739" s="83"/>
    </row>
    <row r="5740" spans="16:16" x14ac:dyDescent="0.3">
      <c r="P5740" s="83"/>
    </row>
    <row r="5741" spans="16:16" x14ac:dyDescent="0.3">
      <c r="P5741" s="83"/>
    </row>
    <row r="5742" spans="16:16" x14ac:dyDescent="0.3">
      <c r="P5742" s="83"/>
    </row>
    <row r="5743" spans="16:16" x14ac:dyDescent="0.3">
      <c r="P5743" s="83"/>
    </row>
    <row r="5744" spans="16:16" x14ac:dyDescent="0.3">
      <c r="P5744" s="83"/>
    </row>
    <row r="5745" spans="16:16" x14ac:dyDescent="0.3">
      <c r="P5745" s="83"/>
    </row>
    <row r="5746" spans="16:16" x14ac:dyDescent="0.3">
      <c r="P5746" s="83"/>
    </row>
    <row r="5747" spans="16:16" x14ac:dyDescent="0.3">
      <c r="P5747" s="83"/>
    </row>
    <row r="5748" spans="16:16" x14ac:dyDescent="0.3">
      <c r="P5748" s="83"/>
    </row>
    <row r="5749" spans="16:16" x14ac:dyDescent="0.3">
      <c r="P5749" s="83"/>
    </row>
    <row r="5750" spans="16:16" x14ac:dyDescent="0.3">
      <c r="P5750" s="83"/>
    </row>
    <row r="5751" spans="16:16" x14ac:dyDescent="0.3">
      <c r="P5751" s="83"/>
    </row>
    <row r="5752" spans="16:16" x14ac:dyDescent="0.3">
      <c r="P5752" s="83"/>
    </row>
    <row r="5753" spans="16:16" x14ac:dyDescent="0.3">
      <c r="P5753" s="83"/>
    </row>
    <row r="5754" spans="16:16" x14ac:dyDescent="0.3">
      <c r="P5754" s="83"/>
    </row>
    <row r="5755" spans="16:16" x14ac:dyDescent="0.3">
      <c r="P5755" s="83"/>
    </row>
    <row r="5756" spans="16:16" x14ac:dyDescent="0.3">
      <c r="P5756" s="83"/>
    </row>
    <row r="5757" spans="16:16" x14ac:dyDescent="0.3">
      <c r="P5757" s="83"/>
    </row>
    <row r="5758" spans="16:16" x14ac:dyDescent="0.3">
      <c r="P5758" s="83"/>
    </row>
    <row r="5759" spans="16:16" x14ac:dyDescent="0.3">
      <c r="P5759" s="83"/>
    </row>
    <row r="5760" spans="16:16" x14ac:dyDescent="0.3">
      <c r="P5760" s="83"/>
    </row>
    <row r="5761" spans="16:16" x14ac:dyDescent="0.3">
      <c r="P5761" s="83"/>
    </row>
    <row r="5762" spans="16:16" x14ac:dyDescent="0.3">
      <c r="P5762" s="83"/>
    </row>
    <row r="5763" spans="16:16" x14ac:dyDescent="0.3">
      <c r="P5763" s="83"/>
    </row>
    <row r="5764" spans="16:16" x14ac:dyDescent="0.3">
      <c r="P5764" s="83"/>
    </row>
    <row r="5765" spans="16:16" x14ac:dyDescent="0.3">
      <c r="P5765" s="83"/>
    </row>
    <row r="5766" spans="16:16" x14ac:dyDescent="0.3">
      <c r="P5766" s="83"/>
    </row>
    <row r="5767" spans="16:16" x14ac:dyDescent="0.3">
      <c r="P5767" s="83"/>
    </row>
    <row r="5768" spans="16:16" x14ac:dyDescent="0.3">
      <c r="P5768" s="83"/>
    </row>
    <row r="5769" spans="16:16" x14ac:dyDescent="0.3">
      <c r="P5769" s="83"/>
    </row>
    <row r="5770" spans="16:16" x14ac:dyDescent="0.3">
      <c r="P5770" s="83"/>
    </row>
    <row r="5771" spans="16:16" x14ac:dyDescent="0.3">
      <c r="P5771" s="83"/>
    </row>
    <row r="5772" spans="16:16" x14ac:dyDescent="0.3">
      <c r="P5772" s="83"/>
    </row>
    <row r="5773" spans="16:16" x14ac:dyDescent="0.3">
      <c r="P5773" s="83"/>
    </row>
    <row r="5774" spans="16:16" x14ac:dyDescent="0.3">
      <c r="P5774" s="83"/>
    </row>
    <row r="5775" spans="16:16" x14ac:dyDescent="0.3">
      <c r="P5775" s="83"/>
    </row>
    <row r="5776" spans="16:16" x14ac:dyDescent="0.3">
      <c r="P5776" s="83"/>
    </row>
    <row r="5777" spans="16:16" x14ac:dyDescent="0.3">
      <c r="P5777" s="83"/>
    </row>
    <row r="5778" spans="16:16" x14ac:dyDescent="0.3">
      <c r="P5778" s="83"/>
    </row>
    <row r="5779" spans="16:16" x14ac:dyDescent="0.3">
      <c r="P5779" s="83"/>
    </row>
    <row r="5780" spans="16:16" x14ac:dyDescent="0.3">
      <c r="P5780" s="83"/>
    </row>
    <row r="5781" spans="16:16" x14ac:dyDescent="0.3">
      <c r="P5781" s="83"/>
    </row>
    <row r="5782" spans="16:16" x14ac:dyDescent="0.3">
      <c r="P5782" s="83"/>
    </row>
    <row r="5783" spans="16:16" x14ac:dyDescent="0.3">
      <c r="P5783" s="83"/>
    </row>
    <row r="5784" spans="16:16" x14ac:dyDescent="0.3">
      <c r="P5784" s="83"/>
    </row>
    <row r="5785" spans="16:16" x14ac:dyDescent="0.3">
      <c r="P5785" s="83"/>
    </row>
    <row r="5786" spans="16:16" x14ac:dyDescent="0.3">
      <c r="P5786" s="83"/>
    </row>
    <row r="5787" spans="16:16" x14ac:dyDescent="0.3">
      <c r="P5787" s="83"/>
    </row>
    <row r="5788" spans="16:16" x14ac:dyDescent="0.3">
      <c r="P5788" s="83"/>
    </row>
    <row r="5789" spans="16:16" x14ac:dyDescent="0.3">
      <c r="P5789" s="83"/>
    </row>
    <row r="5790" spans="16:16" x14ac:dyDescent="0.3">
      <c r="P5790" s="83"/>
    </row>
    <row r="5791" spans="16:16" x14ac:dyDescent="0.3">
      <c r="P5791" s="83"/>
    </row>
    <row r="5792" spans="16:16" x14ac:dyDescent="0.3">
      <c r="P5792" s="83"/>
    </row>
    <row r="5793" spans="16:16" x14ac:dyDescent="0.3">
      <c r="P5793" s="83"/>
    </row>
    <row r="5794" spans="16:16" x14ac:dyDescent="0.3">
      <c r="P5794" s="83"/>
    </row>
    <row r="5795" spans="16:16" x14ac:dyDescent="0.3">
      <c r="P5795" s="83"/>
    </row>
    <row r="5796" spans="16:16" x14ac:dyDescent="0.3">
      <c r="P5796" s="83"/>
    </row>
    <row r="5797" spans="16:16" x14ac:dyDescent="0.3">
      <c r="P5797" s="83"/>
    </row>
    <row r="5798" spans="16:16" x14ac:dyDescent="0.3">
      <c r="P5798" s="83"/>
    </row>
    <row r="5799" spans="16:16" x14ac:dyDescent="0.3">
      <c r="P5799" s="83"/>
    </row>
    <row r="5800" spans="16:16" x14ac:dyDescent="0.3">
      <c r="P5800" s="83"/>
    </row>
    <row r="5801" spans="16:16" x14ac:dyDescent="0.3">
      <c r="P5801" s="83"/>
    </row>
    <row r="5802" spans="16:16" x14ac:dyDescent="0.3">
      <c r="P5802" s="83"/>
    </row>
    <row r="5803" spans="16:16" x14ac:dyDescent="0.3">
      <c r="P5803" s="83"/>
    </row>
    <row r="5804" spans="16:16" x14ac:dyDescent="0.3">
      <c r="P5804" s="83"/>
    </row>
    <row r="5805" spans="16:16" x14ac:dyDescent="0.3">
      <c r="P5805" s="83"/>
    </row>
    <row r="5806" spans="16:16" x14ac:dyDescent="0.3">
      <c r="P5806" s="83"/>
    </row>
    <row r="5807" spans="16:16" x14ac:dyDescent="0.3">
      <c r="P5807" s="83"/>
    </row>
    <row r="5808" spans="16:16" x14ac:dyDescent="0.3">
      <c r="P5808" s="83"/>
    </row>
    <row r="5809" spans="16:16" x14ac:dyDescent="0.3">
      <c r="P5809" s="83"/>
    </row>
    <row r="5810" spans="16:16" x14ac:dyDescent="0.3">
      <c r="P5810" s="83"/>
    </row>
    <row r="5811" spans="16:16" x14ac:dyDescent="0.3">
      <c r="P5811" s="83"/>
    </row>
    <row r="5812" spans="16:16" x14ac:dyDescent="0.3">
      <c r="P5812" s="83"/>
    </row>
    <row r="5813" spans="16:16" x14ac:dyDescent="0.3">
      <c r="P5813" s="83"/>
    </row>
    <row r="5814" spans="16:16" x14ac:dyDescent="0.3">
      <c r="P5814" s="83"/>
    </row>
    <row r="5815" spans="16:16" x14ac:dyDescent="0.3">
      <c r="P5815" s="83"/>
    </row>
    <row r="5816" spans="16:16" x14ac:dyDescent="0.3">
      <c r="P5816" s="83"/>
    </row>
    <row r="5817" spans="16:16" x14ac:dyDescent="0.3">
      <c r="P5817" s="83"/>
    </row>
    <row r="5818" spans="16:16" x14ac:dyDescent="0.3">
      <c r="P5818" s="83"/>
    </row>
    <row r="5819" spans="16:16" x14ac:dyDescent="0.3">
      <c r="P5819" s="83"/>
    </row>
    <row r="5820" spans="16:16" x14ac:dyDescent="0.3">
      <c r="P5820" s="83"/>
    </row>
    <row r="5821" spans="16:16" x14ac:dyDescent="0.3">
      <c r="P5821" s="83"/>
    </row>
    <row r="5822" spans="16:16" x14ac:dyDescent="0.3">
      <c r="P5822" s="83"/>
    </row>
    <row r="5823" spans="16:16" x14ac:dyDescent="0.3">
      <c r="P5823" s="83"/>
    </row>
    <row r="5824" spans="16:16" x14ac:dyDescent="0.3">
      <c r="P5824" s="83"/>
    </row>
    <row r="5825" spans="16:16" x14ac:dyDescent="0.3">
      <c r="P5825" s="83"/>
    </row>
    <row r="5826" spans="16:16" x14ac:dyDescent="0.3">
      <c r="P5826" s="83"/>
    </row>
    <row r="5827" spans="16:16" x14ac:dyDescent="0.3">
      <c r="P5827" s="83"/>
    </row>
    <row r="5828" spans="16:16" x14ac:dyDescent="0.3">
      <c r="P5828" s="83"/>
    </row>
    <row r="5829" spans="16:16" x14ac:dyDescent="0.3">
      <c r="P5829" s="83"/>
    </row>
    <row r="5830" spans="16:16" x14ac:dyDescent="0.3">
      <c r="P5830" s="83"/>
    </row>
    <row r="5831" spans="16:16" x14ac:dyDescent="0.3">
      <c r="P5831" s="83"/>
    </row>
    <row r="5832" spans="16:16" x14ac:dyDescent="0.3">
      <c r="P5832" s="83"/>
    </row>
    <row r="5833" spans="16:16" x14ac:dyDescent="0.3">
      <c r="P5833" s="83"/>
    </row>
    <row r="5834" spans="16:16" x14ac:dyDescent="0.3">
      <c r="P5834" s="83"/>
    </row>
    <row r="5835" spans="16:16" x14ac:dyDescent="0.3">
      <c r="P5835" s="83"/>
    </row>
    <row r="5836" spans="16:16" x14ac:dyDescent="0.3">
      <c r="P5836" s="83"/>
    </row>
    <row r="5837" spans="16:16" x14ac:dyDescent="0.3">
      <c r="P5837" s="83"/>
    </row>
    <row r="5838" spans="16:16" x14ac:dyDescent="0.3">
      <c r="P5838" s="83"/>
    </row>
    <row r="5839" spans="16:16" x14ac:dyDescent="0.3">
      <c r="P5839" s="83"/>
    </row>
    <row r="5840" spans="16:16" x14ac:dyDescent="0.3">
      <c r="P5840" s="83"/>
    </row>
    <row r="5841" spans="16:16" x14ac:dyDescent="0.3">
      <c r="P5841" s="83"/>
    </row>
    <row r="5842" spans="16:16" x14ac:dyDescent="0.3">
      <c r="P5842" s="83"/>
    </row>
    <row r="5843" spans="16:16" x14ac:dyDescent="0.3">
      <c r="P5843" s="83"/>
    </row>
    <row r="5844" spans="16:16" x14ac:dyDescent="0.3">
      <c r="P5844" s="83"/>
    </row>
    <row r="5845" spans="16:16" x14ac:dyDescent="0.3">
      <c r="P5845" s="83"/>
    </row>
    <row r="5846" spans="16:16" x14ac:dyDescent="0.3">
      <c r="P5846" s="83"/>
    </row>
    <row r="5847" spans="16:16" x14ac:dyDescent="0.3">
      <c r="P5847" s="83"/>
    </row>
    <row r="5848" spans="16:16" x14ac:dyDescent="0.3">
      <c r="P5848" s="83"/>
    </row>
    <row r="5849" spans="16:16" x14ac:dyDescent="0.3">
      <c r="P5849" s="83"/>
    </row>
    <row r="5850" spans="16:16" x14ac:dyDescent="0.3">
      <c r="P5850" s="83"/>
    </row>
    <row r="5851" spans="16:16" x14ac:dyDescent="0.3">
      <c r="P5851" s="83"/>
    </row>
    <row r="5852" spans="16:16" x14ac:dyDescent="0.3">
      <c r="P5852" s="83"/>
    </row>
    <row r="5853" spans="16:16" x14ac:dyDescent="0.3">
      <c r="P5853" s="83"/>
    </row>
    <row r="5854" spans="16:16" x14ac:dyDescent="0.3">
      <c r="P5854" s="83"/>
    </row>
    <row r="5855" spans="16:16" x14ac:dyDescent="0.3">
      <c r="P5855" s="83"/>
    </row>
    <row r="5856" spans="16:16" x14ac:dyDescent="0.3">
      <c r="P5856" s="83"/>
    </row>
    <row r="5857" spans="16:16" x14ac:dyDescent="0.3">
      <c r="P5857" s="83"/>
    </row>
    <row r="5858" spans="16:16" x14ac:dyDescent="0.3">
      <c r="P5858" s="83"/>
    </row>
    <row r="5859" spans="16:16" x14ac:dyDescent="0.3">
      <c r="P5859" s="83"/>
    </row>
    <row r="5860" spans="16:16" x14ac:dyDescent="0.3">
      <c r="P5860" s="83"/>
    </row>
    <row r="5861" spans="16:16" x14ac:dyDescent="0.3">
      <c r="P5861" s="83"/>
    </row>
    <row r="5862" spans="16:16" x14ac:dyDescent="0.3">
      <c r="P5862" s="83"/>
    </row>
    <row r="5863" spans="16:16" x14ac:dyDescent="0.3">
      <c r="P5863" s="83"/>
    </row>
    <row r="5864" spans="16:16" x14ac:dyDescent="0.3">
      <c r="P5864" s="83"/>
    </row>
    <row r="5865" spans="16:16" x14ac:dyDescent="0.3">
      <c r="P5865" s="83"/>
    </row>
    <row r="5866" spans="16:16" x14ac:dyDescent="0.3">
      <c r="P5866" s="83"/>
    </row>
    <row r="5867" spans="16:16" x14ac:dyDescent="0.3">
      <c r="P5867" s="83"/>
    </row>
    <row r="5868" spans="16:16" x14ac:dyDescent="0.3">
      <c r="P5868" s="83"/>
    </row>
    <row r="5869" spans="16:16" x14ac:dyDescent="0.3">
      <c r="P5869" s="83"/>
    </row>
    <row r="5870" spans="16:16" x14ac:dyDescent="0.3">
      <c r="P5870" s="83"/>
    </row>
    <row r="5871" spans="16:16" x14ac:dyDescent="0.3">
      <c r="P5871" s="83"/>
    </row>
    <row r="5872" spans="16:16" x14ac:dyDescent="0.3">
      <c r="P5872" s="83"/>
    </row>
    <row r="5873" spans="16:16" x14ac:dyDescent="0.3">
      <c r="P5873" s="83"/>
    </row>
    <row r="5874" spans="16:16" x14ac:dyDescent="0.3">
      <c r="P5874" s="83"/>
    </row>
    <row r="5875" spans="16:16" x14ac:dyDescent="0.3">
      <c r="P5875" s="83"/>
    </row>
    <row r="5876" spans="16:16" x14ac:dyDescent="0.3">
      <c r="P5876" s="83"/>
    </row>
    <row r="5877" spans="16:16" x14ac:dyDescent="0.3">
      <c r="P5877" s="83"/>
    </row>
    <row r="5878" spans="16:16" x14ac:dyDescent="0.3">
      <c r="P5878" s="83"/>
    </row>
    <row r="5879" spans="16:16" x14ac:dyDescent="0.3">
      <c r="P5879" s="83"/>
    </row>
    <row r="5880" spans="16:16" x14ac:dyDescent="0.3">
      <c r="P5880" s="83"/>
    </row>
    <row r="5881" spans="16:16" x14ac:dyDescent="0.3">
      <c r="P5881" s="83"/>
    </row>
    <row r="5882" spans="16:16" x14ac:dyDescent="0.3">
      <c r="P5882" s="83"/>
    </row>
    <row r="5883" spans="16:16" x14ac:dyDescent="0.3">
      <c r="P5883" s="83"/>
    </row>
    <row r="5884" spans="16:16" x14ac:dyDescent="0.3">
      <c r="P5884" s="83"/>
    </row>
    <row r="5885" spans="16:16" x14ac:dyDescent="0.3">
      <c r="P5885" s="83"/>
    </row>
    <row r="5886" spans="16:16" x14ac:dyDescent="0.3">
      <c r="P5886" s="83"/>
    </row>
    <row r="5887" spans="16:16" x14ac:dyDescent="0.3">
      <c r="P5887" s="83"/>
    </row>
    <row r="5888" spans="16:16" x14ac:dyDescent="0.3">
      <c r="P5888" s="83"/>
    </row>
    <row r="5889" spans="16:16" x14ac:dyDescent="0.3">
      <c r="P5889" s="83"/>
    </row>
    <row r="5890" spans="16:16" x14ac:dyDescent="0.3">
      <c r="P5890" s="83"/>
    </row>
    <row r="5891" spans="16:16" x14ac:dyDescent="0.3">
      <c r="P5891" s="83"/>
    </row>
    <row r="5892" spans="16:16" x14ac:dyDescent="0.3">
      <c r="P5892" s="83"/>
    </row>
    <row r="5893" spans="16:16" x14ac:dyDescent="0.3">
      <c r="P5893" s="83"/>
    </row>
    <row r="5894" spans="16:16" x14ac:dyDescent="0.3">
      <c r="P5894" s="83"/>
    </row>
    <row r="5895" spans="16:16" x14ac:dyDescent="0.3">
      <c r="P5895" s="83"/>
    </row>
    <row r="5896" spans="16:16" x14ac:dyDescent="0.3">
      <c r="P5896" s="83"/>
    </row>
    <row r="5897" spans="16:16" x14ac:dyDescent="0.3">
      <c r="P5897" s="83"/>
    </row>
    <row r="5898" spans="16:16" x14ac:dyDescent="0.3">
      <c r="P5898" s="83"/>
    </row>
    <row r="5899" spans="16:16" x14ac:dyDescent="0.3">
      <c r="P5899" s="83"/>
    </row>
    <row r="5900" spans="16:16" x14ac:dyDescent="0.3">
      <c r="P5900" s="83"/>
    </row>
    <row r="5901" spans="16:16" x14ac:dyDescent="0.3">
      <c r="P5901" s="83"/>
    </row>
    <row r="5902" spans="16:16" x14ac:dyDescent="0.3">
      <c r="P5902" s="83"/>
    </row>
    <row r="5903" spans="16:16" x14ac:dyDescent="0.3">
      <c r="P5903" s="83"/>
    </row>
    <row r="5904" spans="16:16" x14ac:dyDescent="0.3">
      <c r="P5904" s="83"/>
    </row>
    <row r="5905" spans="16:16" x14ac:dyDescent="0.3">
      <c r="P5905" s="83"/>
    </row>
    <row r="5906" spans="16:16" x14ac:dyDescent="0.3">
      <c r="P5906" s="83"/>
    </row>
    <row r="5907" spans="16:16" x14ac:dyDescent="0.3">
      <c r="P5907" s="83"/>
    </row>
    <row r="5908" spans="16:16" x14ac:dyDescent="0.3">
      <c r="P5908" s="83"/>
    </row>
    <row r="5909" spans="16:16" x14ac:dyDescent="0.3">
      <c r="P5909" s="83"/>
    </row>
    <row r="5910" spans="16:16" x14ac:dyDescent="0.3">
      <c r="P5910" s="83"/>
    </row>
    <row r="5911" spans="16:16" x14ac:dyDescent="0.3">
      <c r="P5911" s="83"/>
    </row>
    <row r="5912" spans="16:16" x14ac:dyDescent="0.3">
      <c r="P5912" s="83"/>
    </row>
    <row r="5913" spans="16:16" x14ac:dyDescent="0.3">
      <c r="P5913" s="83"/>
    </row>
    <row r="5914" spans="16:16" x14ac:dyDescent="0.3">
      <c r="P5914" s="83"/>
    </row>
    <row r="5915" spans="16:16" x14ac:dyDescent="0.3">
      <c r="P5915" s="83"/>
    </row>
    <row r="5916" spans="16:16" x14ac:dyDescent="0.3">
      <c r="P5916" s="83"/>
    </row>
    <row r="5917" spans="16:16" x14ac:dyDescent="0.3">
      <c r="P5917" s="83"/>
    </row>
    <row r="5918" spans="16:16" x14ac:dyDescent="0.3">
      <c r="P5918" s="83"/>
    </row>
    <row r="5919" spans="16:16" x14ac:dyDescent="0.3">
      <c r="P5919" s="83"/>
    </row>
    <row r="5920" spans="16:16" x14ac:dyDescent="0.3">
      <c r="P5920" s="83"/>
    </row>
    <row r="5921" spans="16:16" x14ac:dyDescent="0.3">
      <c r="P5921" s="83"/>
    </row>
    <row r="5922" spans="16:16" x14ac:dyDescent="0.3">
      <c r="P5922" s="83"/>
    </row>
    <row r="5923" spans="16:16" x14ac:dyDescent="0.3">
      <c r="P5923" s="83"/>
    </row>
    <row r="5924" spans="16:16" x14ac:dyDescent="0.3">
      <c r="P5924" s="83"/>
    </row>
    <row r="5925" spans="16:16" x14ac:dyDescent="0.3">
      <c r="P5925" s="83"/>
    </row>
    <row r="5926" spans="16:16" x14ac:dyDescent="0.3">
      <c r="P5926" s="83"/>
    </row>
    <row r="5927" spans="16:16" x14ac:dyDescent="0.3">
      <c r="P5927" s="83"/>
    </row>
    <row r="5928" spans="16:16" x14ac:dyDescent="0.3">
      <c r="P5928" s="83"/>
    </row>
    <row r="5929" spans="16:16" x14ac:dyDescent="0.3">
      <c r="P5929" s="83"/>
    </row>
    <row r="5930" spans="16:16" x14ac:dyDescent="0.3">
      <c r="P5930" s="83"/>
    </row>
    <row r="5931" spans="16:16" x14ac:dyDescent="0.3">
      <c r="P5931" s="83"/>
    </row>
    <row r="5932" spans="16:16" x14ac:dyDescent="0.3">
      <c r="P5932" s="83"/>
    </row>
    <row r="5933" spans="16:16" x14ac:dyDescent="0.3">
      <c r="P5933" s="83"/>
    </row>
    <row r="5934" spans="16:16" x14ac:dyDescent="0.3">
      <c r="P5934" s="83"/>
    </row>
    <row r="5935" spans="16:16" x14ac:dyDescent="0.3">
      <c r="P5935" s="83"/>
    </row>
    <row r="5936" spans="16:16" x14ac:dyDescent="0.3">
      <c r="P5936" s="83"/>
    </row>
    <row r="5937" spans="16:16" x14ac:dyDescent="0.3">
      <c r="P5937" s="83"/>
    </row>
    <row r="5938" spans="16:16" x14ac:dyDescent="0.3">
      <c r="P5938" s="83"/>
    </row>
    <row r="5939" spans="16:16" x14ac:dyDescent="0.3">
      <c r="P5939" s="83"/>
    </row>
    <row r="5940" spans="16:16" x14ac:dyDescent="0.3">
      <c r="P5940" s="83"/>
    </row>
    <row r="5941" spans="16:16" x14ac:dyDescent="0.3">
      <c r="P5941" s="83"/>
    </row>
    <row r="5942" spans="16:16" x14ac:dyDescent="0.3">
      <c r="P5942" s="83"/>
    </row>
    <row r="5943" spans="16:16" x14ac:dyDescent="0.3">
      <c r="P5943" s="83"/>
    </row>
    <row r="5944" spans="16:16" x14ac:dyDescent="0.3">
      <c r="P5944" s="83"/>
    </row>
    <row r="5945" spans="16:16" x14ac:dyDescent="0.3">
      <c r="P5945" s="83"/>
    </row>
    <row r="5946" spans="16:16" x14ac:dyDescent="0.3">
      <c r="P5946" s="83"/>
    </row>
    <row r="5947" spans="16:16" x14ac:dyDescent="0.3">
      <c r="P5947" s="83"/>
    </row>
    <row r="5948" spans="16:16" x14ac:dyDescent="0.3">
      <c r="P5948" s="83"/>
    </row>
    <row r="5949" spans="16:16" x14ac:dyDescent="0.3">
      <c r="P5949" s="83"/>
    </row>
    <row r="5950" spans="16:16" x14ac:dyDescent="0.3">
      <c r="P5950" s="83"/>
    </row>
    <row r="5951" spans="16:16" x14ac:dyDescent="0.3">
      <c r="P5951" s="83"/>
    </row>
    <row r="5952" spans="16:16" x14ac:dyDescent="0.3">
      <c r="P5952" s="83"/>
    </row>
    <row r="5953" spans="16:16" x14ac:dyDescent="0.3">
      <c r="P5953" s="83"/>
    </row>
    <row r="5954" spans="16:16" x14ac:dyDescent="0.3">
      <c r="P5954" s="83"/>
    </row>
    <row r="5955" spans="16:16" x14ac:dyDescent="0.3">
      <c r="P5955" s="83"/>
    </row>
    <row r="5956" spans="16:16" x14ac:dyDescent="0.3">
      <c r="P5956" s="83"/>
    </row>
    <row r="5957" spans="16:16" x14ac:dyDescent="0.3">
      <c r="P5957" s="83"/>
    </row>
    <row r="5958" spans="16:16" x14ac:dyDescent="0.3">
      <c r="P5958" s="83"/>
    </row>
    <row r="5959" spans="16:16" x14ac:dyDescent="0.3">
      <c r="P5959" s="83"/>
    </row>
    <row r="5960" spans="16:16" x14ac:dyDescent="0.3">
      <c r="P5960" s="83"/>
    </row>
    <row r="5961" spans="16:16" x14ac:dyDescent="0.3">
      <c r="P5961" s="83"/>
    </row>
    <row r="5962" spans="16:16" x14ac:dyDescent="0.3">
      <c r="P5962" s="83"/>
    </row>
    <row r="5963" spans="16:16" x14ac:dyDescent="0.3">
      <c r="P5963" s="83"/>
    </row>
    <row r="5964" spans="16:16" x14ac:dyDescent="0.3">
      <c r="P5964" s="83"/>
    </row>
    <row r="5965" spans="16:16" x14ac:dyDescent="0.3">
      <c r="P5965" s="83"/>
    </row>
    <row r="5966" spans="16:16" x14ac:dyDescent="0.3">
      <c r="P5966" s="83"/>
    </row>
    <row r="5967" spans="16:16" x14ac:dyDescent="0.3">
      <c r="P5967" s="83"/>
    </row>
    <row r="5968" spans="16:16" x14ac:dyDescent="0.3">
      <c r="P5968" s="83"/>
    </row>
    <row r="5969" spans="16:16" x14ac:dyDescent="0.3">
      <c r="P5969" s="83"/>
    </row>
    <row r="5970" spans="16:16" x14ac:dyDescent="0.3">
      <c r="P5970" s="83"/>
    </row>
    <row r="5971" spans="16:16" x14ac:dyDescent="0.3">
      <c r="P5971" s="83"/>
    </row>
    <row r="5972" spans="16:16" x14ac:dyDescent="0.3">
      <c r="P5972" s="83"/>
    </row>
    <row r="5973" spans="16:16" x14ac:dyDescent="0.3">
      <c r="P5973" s="83"/>
    </row>
    <row r="5974" spans="16:16" x14ac:dyDescent="0.3">
      <c r="P5974" s="83"/>
    </row>
    <row r="5975" spans="16:16" x14ac:dyDescent="0.3">
      <c r="P5975" s="83"/>
    </row>
    <row r="5976" spans="16:16" x14ac:dyDescent="0.3">
      <c r="P5976" s="83"/>
    </row>
    <row r="5977" spans="16:16" x14ac:dyDescent="0.3">
      <c r="P5977" s="83"/>
    </row>
    <row r="5978" spans="16:16" x14ac:dyDescent="0.3">
      <c r="P5978" s="83"/>
    </row>
    <row r="5979" spans="16:16" x14ac:dyDescent="0.3">
      <c r="P5979" s="83"/>
    </row>
    <row r="5980" spans="16:16" x14ac:dyDescent="0.3">
      <c r="P5980" s="83"/>
    </row>
    <row r="5981" spans="16:16" x14ac:dyDescent="0.3">
      <c r="P5981" s="83"/>
    </row>
    <row r="5982" spans="16:16" x14ac:dyDescent="0.3">
      <c r="P5982" s="83"/>
    </row>
    <row r="5983" spans="16:16" x14ac:dyDescent="0.3">
      <c r="P5983" s="83"/>
    </row>
    <row r="5984" spans="16:16" x14ac:dyDescent="0.3">
      <c r="P5984" s="83"/>
    </row>
    <row r="5985" spans="16:16" x14ac:dyDescent="0.3">
      <c r="P5985" s="83"/>
    </row>
    <row r="5986" spans="16:16" x14ac:dyDescent="0.3">
      <c r="P5986" s="83"/>
    </row>
    <row r="5987" spans="16:16" x14ac:dyDescent="0.3">
      <c r="P5987" s="83"/>
    </row>
    <row r="5988" spans="16:16" x14ac:dyDescent="0.3">
      <c r="P5988" s="83"/>
    </row>
    <row r="5989" spans="16:16" x14ac:dyDescent="0.3">
      <c r="P5989" s="83"/>
    </row>
    <row r="5990" spans="16:16" x14ac:dyDescent="0.3">
      <c r="P5990" s="83"/>
    </row>
    <row r="5991" spans="16:16" x14ac:dyDescent="0.3">
      <c r="P5991" s="83"/>
    </row>
    <row r="5992" spans="16:16" x14ac:dyDescent="0.3">
      <c r="P5992" s="83"/>
    </row>
    <row r="5993" spans="16:16" x14ac:dyDescent="0.3">
      <c r="P5993" s="83"/>
    </row>
    <row r="5994" spans="16:16" x14ac:dyDescent="0.3">
      <c r="P5994" s="83"/>
    </row>
    <row r="5995" spans="16:16" x14ac:dyDescent="0.3">
      <c r="P5995" s="83"/>
    </row>
    <row r="5996" spans="16:16" x14ac:dyDescent="0.3">
      <c r="P5996" s="83"/>
    </row>
    <row r="5997" spans="16:16" x14ac:dyDescent="0.3">
      <c r="P5997" s="83"/>
    </row>
    <row r="5998" spans="16:16" x14ac:dyDescent="0.3">
      <c r="P5998" s="83"/>
    </row>
    <row r="5999" spans="16:16" x14ac:dyDescent="0.3">
      <c r="P5999" s="83"/>
    </row>
    <row r="6000" spans="16:16" x14ac:dyDescent="0.3">
      <c r="P6000" s="83"/>
    </row>
    <row r="6001" spans="16:16" x14ac:dyDescent="0.3">
      <c r="P6001" s="83"/>
    </row>
    <row r="6002" spans="16:16" x14ac:dyDescent="0.3">
      <c r="P6002" s="83"/>
    </row>
    <row r="6003" spans="16:16" x14ac:dyDescent="0.3">
      <c r="P6003" s="83"/>
    </row>
    <row r="6004" spans="16:16" x14ac:dyDescent="0.3">
      <c r="P6004" s="83"/>
    </row>
    <row r="6005" spans="16:16" x14ac:dyDescent="0.3">
      <c r="P6005" s="83"/>
    </row>
    <row r="6006" spans="16:16" x14ac:dyDescent="0.3">
      <c r="P6006" s="83"/>
    </row>
    <row r="6007" spans="16:16" x14ac:dyDescent="0.3">
      <c r="P6007" s="83"/>
    </row>
    <row r="6008" spans="16:16" x14ac:dyDescent="0.3">
      <c r="P6008" s="83"/>
    </row>
    <row r="6009" spans="16:16" x14ac:dyDescent="0.3">
      <c r="P6009" s="83"/>
    </row>
    <row r="6010" spans="16:16" x14ac:dyDescent="0.3">
      <c r="P6010" s="83"/>
    </row>
    <row r="6011" spans="16:16" x14ac:dyDescent="0.3">
      <c r="P6011" s="83"/>
    </row>
    <row r="6012" spans="16:16" x14ac:dyDescent="0.3">
      <c r="P6012" s="83"/>
    </row>
    <row r="6013" spans="16:16" x14ac:dyDescent="0.3">
      <c r="P6013" s="83"/>
    </row>
    <row r="6014" spans="16:16" x14ac:dyDescent="0.3">
      <c r="P6014" s="83"/>
    </row>
    <row r="6015" spans="16:16" x14ac:dyDescent="0.3">
      <c r="P6015" s="83"/>
    </row>
    <row r="6016" spans="16:16" x14ac:dyDescent="0.3">
      <c r="P6016" s="83"/>
    </row>
    <row r="6017" spans="16:16" x14ac:dyDescent="0.3">
      <c r="P6017" s="83"/>
    </row>
    <row r="6018" spans="16:16" x14ac:dyDescent="0.3">
      <c r="P6018" s="83"/>
    </row>
    <row r="6019" spans="16:16" x14ac:dyDescent="0.3">
      <c r="P6019" s="83"/>
    </row>
    <row r="6020" spans="16:16" x14ac:dyDescent="0.3">
      <c r="P6020" s="83"/>
    </row>
    <row r="6021" spans="16:16" x14ac:dyDescent="0.3">
      <c r="P6021" s="83"/>
    </row>
    <row r="6022" spans="16:16" x14ac:dyDescent="0.3">
      <c r="P6022" s="83"/>
    </row>
    <row r="6023" spans="16:16" x14ac:dyDescent="0.3">
      <c r="P6023" s="83"/>
    </row>
    <row r="6024" spans="16:16" x14ac:dyDescent="0.3">
      <c r="P6024" s="83"/>
    </row>
    <row r="6025" spans="16:16" x14ac:dyDescent="0.3">
      <c r="P6025" s="83"/>
    </row>
    <row r="6026" spans="16:16" x14ac:dyDescent="0.3">
      <c r="P6026" s="83"/>
    </row>
    <row r="6027" spans="16:16" x14ac:dyDescent="0.3">
      <c r="P6027" s="83"/>
    </row>
    <row r="6028" spans="16:16" x14ac:dyDescent="0.3">
      <c r="P6028" s="83"/>
    </row>
    <row r="6029" spans="16:16" x14ac:dyDescent="0.3">
      <c r="P6029" s="83"/>
    </row>
    <row r="6030" spans="16:16" x14ac:dyDescent="0.3">
      <c r="P6030" s="83"/>
    </row>
    <row r="6031" spans="16:16" x14ac:dyDescent="0.3">
      <c r="P6031" s="83"/>
    </row>
    <row r="6032" spans="16:16" x14ac:dyDescent="0.3">
      <c r="P6032" s="83"/>
    </row>
    <row r="6033" spans="16:16" x14ac:dyDescent="0.3">
      <c r="P6033" s="83"/>
    </row>
    <row r="6034" spans="16:16" x14ac:dyDescent="0.3">
      <c r="P6034" s="83"/>
    </row>
    <row r="6035" spans="16:16" x14ac:dyDescent="0.3">
      <c r="P6035" s="83"/>
    </row>
    <row r="6036" spans="16:16" x14ac:dyDescent="0.3">
      <c r="P6036" s="83"/>
    </row>
    <row r="6037" spans="16:16" x14ac:dyDescent="0.3">
      <c r="P6037" s="83"/>
    </row>
    <row r="6038" spans="16:16" x14ac:dyDescent="0.3">
      <c r="P6038" s="83"/>
    </row>
    <row r="6039" spans="16:16" x14ac:dyDescent="0.3">
      <c r="P6039" s="83"/>
    </row>
    <row r="6040" spans="16:16" x14ac:dyDescent="0.3">
      <c r="P6040" s="83"/>
    </row>
    <row r="6041" spans="16:16" x14ac:dyDescent="0.3">
      <c r="P6041" s="83"/>
    </row>
    <row r="6042" spans="16:16" x14ac:dyDescent="0.3">
      <c r="P6042" s="83"/>
    </row>
    <row r="6043" spans="16:16" x14ac:dyDescent="0.3">
      <c r="P6043" s="83"/>
    </row>
    <row r="6044" spans="16:16" x14ac:dyDescent="0.3">
      <c r="P6044" s="83"/>
    </row>
    <row r="6045" spans="16:16" x14ac:dyDescent="0.3">
      <c r="P6045" s="83"/>
    </row>
    <row r="6046" spans="16:16" x14ac:dyDescent="0.3">
      <c r="P6046" s="83"/>
    </row>
    <row r="6047" spans="16:16" x14ac:dyDescent="0.3">
      <c r="P6047" s="83"/>
    </row>
    <row r="6048" spans="16:16" x14ac:dyDescent="0.3">
      <c r="P6048" s="83"/>
    </row>
    <row r="6049" spans="16:16" x14ac:dyDescent="0.3">
      <c r="P6049" s="83"/>
    </row>
    <row r="6050" spans="16:16" x14ac:dyDescent="0.3">
      <c r="P6050" s="83"/>
    </row>
    <row r="6051" spans="16:16" x14ac:dyDescent="0.3">
      <c r="P6051" s="83"/>
    </row>
    <row r="6052" spans="16:16" x14ac:dyDescent="0.3">
      <c r="P6052" s="83"/>
    </row>
    <row r="6053" spans="16:16" x14ac:dyDescent="0.3">
      <c r="P6053" s="83"/>
    </row>
    <row r="6054" spans="16:16" x14ac:dyDescent="0.3">
      <c r="P6054" s="83"/>
    </row>
    <row r="6055" spans="16:16" x14ac:dyDescent="0.3">
      <c r="P6055" s="83"/>
    </row>
    <row r="6056" spans="16:16" x14ac:dyDescent="0.3">
      <c r="P6056" s="83"/>
    </row>
    <row r="6057" spans="16:16" x14ac:dyDescent="0.3">
      <c r="P6057" s="83"/>
    </row>
    <row r="6058" spans="16:16" x14ac:dyDescent="0.3">
      <c r="P6058" s="83"/>
    </row>
    <row r="6059" spans="16:16" x14ac:dyDescent="0.3">
      <c r="P6059" s="83"/>
    </row>
    <row r="6060" spans="16:16" x14ac:dyDescent="0.3">
      <c r="P6060" s="83"/>
    </row>
    <row r="6061" spans="16:16" x14ac:dyDescent="0.3">
      <c r="P6061" s="83"/>
    </row>
    <row r="6062" spans="16:16" x14ac:dyDescent="0.3">
      <c r="P6062" s="83"/>
    </row>
    <row r="6063" spans="16:16" x14ac:dyDescent="0.3">
      <c r="P6063" s="83"/>
    </row>
    <row r="6064" spans="16:16" x14ac:dyDescent="0.3">
      <c r="P6064" s="83"/>
    </row>
    <row r="6065" spans="16:16" x14ac:dyDescent="0.3">
      <c r="P6065" s="83"/>
    </row>
    <row r="6066" spans="16:16" x14ac:dyDescent="0.3">
      <c r="P6066" s="83"/>
    </row>
    <row r="6067" spans="16:16" x14ac:dyDescent="0.3">
      <c r="P6067" s="83"/>
    </row>
    <row r="6068" spans="16:16" x14ac:dyDescent="0.3">
      <c r="P6068" s="83"/>
    </row>
    <row r="6069" spans="16:16" x14ac:dyDescent="0.3">
      <c r="P6069" s="83"/>
    </row>
    <row r="6070" spans="16:16" x14ac:dyDescent="0.3">
      <c r="P6070" s="83"/>
    </row>
    <row r="6071" spans="16:16" x14ac:dyDescent="0.3">
      <c r="P6071" s="83"/>
    </row>
    <row r="6072" spans="16:16" x14ac:dyDescent="0.3">
      <c r="P6072" s="83"/>
    </row>
    <row r="6073" spans="16:16" x14ac:dyDescent="0.3">
      <c r="P6073" s="83"/>
    </row>
    <row r="6074" spans="16:16" x14ac:dyDescent="0.3">
      <c r="P6074" s="83"/>
    </row>
    <row r="6075" spans="16:16" x14ac:dyDescent="0.3">
      <c r="P6075" s="83"/>
    </row>
    <row r="6076" spans="16:16" x14ac:dyDescent="0.3">
      <c r="P6076" s="83"/>
    </row>
    <row r="6077" spans="16:16" x14ac:dyDescent="0.3">
      <c r="P6077" s="83"/>
    </row>
    <row r="6078" spans="16:16" x14ac:dyDescent="0.3">
      <c r="P6078" s="83"/>
    </row>
    <row r="6079" spans="16:16" x14ac:dyDescent="0.3">
      <c r="P6079" s="83"/>
    </row>
    <row r="6080" spans="16:16" x14ac:dyDescent="0.3">
      <c r="P6080" s="83"/>
    </row>
    <row r="6081" spans="16:16" x14ac:dyDescent="0.3">
      <c r="P6081" s="83"/>
    </row>
    <row r="6082" spans="16:16" x14ac:dyDescent="0.3">
      <c r="P6082" s="83"/>
    </row>
    <row r="6083" spans="16:16" x14ac:dyDescent="0.3">
      <c r="P6083" s="83"/>
    </row>
    <row r="6084" spans="16:16" x14ac:dyDescent="0.3">
      <c r="P6084" s="83"/>
    </row>
    <row r="6085" spans="16:16" x14ac:dyDescent="0.3">
      <c r="P6085" s="83"/>
    </row>
    <row r="6086" spans="16:16" x14ac:dyDescent="0.3">
      <c r="P6086" s="83"/>
    </row>
    <row r="6087" spans="16:16" x14ac:dyDescent="0.3">
      <c r="P6087" s="83"/>
    </row>
    <row r="6088" spans="16:16" x14ac:dyDescent="0.3">
      <c r="P6088" s="83"/>
    </row>
    <row r="6089" spans="16:16" x14ac:dyDescent="0.3">
      <c r="P6089" s="83"/>
    </row>
    <row r="6090" spans="16:16" x14ac:dyDescent="0.3">
      <c r="P6090" s="83"/>
    </row>
    <row r="6091" spans="16:16" x14ac:dyDescent="0.3">
      <c r="P6091" s="83"/>
    </row>
    <row r="6092" spans="16:16" x14ac:dyDescent="0.3">
      <c r="P6092" s="83"/>
    </row>
    <row r="6093" spans="16:16" x14ac:dyDescent="0.3">
      <c r="P6093" s="83"/>
    </row>
    <row r="6094" spans="16:16" x14ac:dyDescent="0.3">
      <c r="P6094" s="83"/>
    </row>
    <row r="6095" spans="16:16" x14ac:dyDescent="0.3">
      <c r="P6095" s="83"/>
    </row>
    <row r="6096" spans="16:16" x14ac:dyDescent="0.3">
      <c r="P6096" s="83"/>
    </row>
    <row r="6097" spans="16:16" x14ac:dyDescent="0.3">
      <c r="P6097" s="83"/>
    </row>
    <row r="6098" spans="16:16" x14ac:dyDescent="0.3">
      <c r="P6098" s="83"/>
    </row>
    <row r="6099" spans="16:16" x14ac:dyDescent="0.3">
      <c r="P6099" s="83"/>
    </row>
    <row r="6100" spans="16:16" x14ac:dyDescent="0.3">
      <c r="P6100" s="83"/>
    </row>
    <row r="6101" spans="16:16" x14ac:dyDescent="0.3">
      <c r="P6101" s="83"/>
    </row>
    <row r="6102" spans="16:16" x14ac:dyDescent="0.3">
      <c r="P6102" s="83"/>
    </row>
    <row r="6103" spans="16:16" x14ac:dyDescent="0.3">
      <c r="P6103" s="83"/>
    </row>
    <row r="6104" spans="16:16" x14ac:dyDescent="0.3">
      <c r="P6104" s="83"/>
    </row>
    <row r="6105" spans="16:16" x14ac:dyDescent="0.3">
      <c r="P6105" s="83"/>
    </row>
    <row r="6106" spans="16:16" x14ac:dyDescent="0.3">
      <c r="P6106" s="83"/>
    </row>
    <row r="6107" spans="16:16" x14ac:dyDescent="0.3">
      <c r="P6107" s="83"/>
    </row>
    <row r="6108" spans="16:16" x14ac:dyDescent="0.3">
      <c r="P6108" s="83"/>
    </row>
    <row r="6109" spans="16:16" x14ac:dyDescent="0.3">
      <c r="P6109" s="83"/>
    </row>
    <row r="6110" spans="16:16" x14ac:dyDescent="0.3">
      <c r="P6110" s="83"/>
    </row>
    <row r="6111" spans="16:16" x14ac:dyDescent="0.3">
      <c r="P6111" s="83"/>
    </row>
    <row r="6112" spans="16:16" x14ac:dyDescent="0.3">
      <c r="P6112" s="83"/>
    </row>
    <row r="6113" spans="16:16" x14ac:dyDescent="0.3">
      <c r="P6113" s="83"/>
    </row>
    <row r="6114" spans="16:16" x14ac:dyDescent="0.3">
      <c r="P6114" s="83"/>
    </row>
    <row r="6115" spans="16:16" x14ac:dyDescent="0.3">
      <c r="P6115" s="83"/>
    </row>
    <row r="6116" spans="16:16" x14ac:dyDescent="0.3">
      <c r="P6116" s="83"/>
    </row>
    <row r="6117" spans="16:16" x14ac:dyDescent="0.3">
      <c r="P6117" s="83"/>
    </row>
    <row r="6118" spans="16:16" x14ac:dyDescent="0.3">
      <c r="P6118" s="83"/>
    </row>
    <row r="6119" spans="16:16" x14ac:dyDescent="0.3">
      <c r="P6119" s="83"/>
    </row>
    <row r="6120" spans="16:16" x14ac:dyDescent="0.3">
      <c r="P6120" s="83"/>
    </row>
    <row r="6121" spans="16:16" x14ac:dyDescent="0.3">
      <c r="P6121" s="83"/>
    </row>
    <row r="6122" spans="16:16" x14ac:dyDescent="0.3">
      <c r="P6122" s="83"/>
    </row>
    <row r="6123" spans="16:16" x14ac:dyDescent="0.3">
      <c r="P6123" s="83"/>
    </row>
    <row r="6124" spans="16:16" x14ac:dyDescent="0.3">
      <c r="P6124" s="83"/>
    </row>
    <row r="6125" spans="16:16" x14ac:dyDescent="0.3">
      <c r="P6125" s="83"/>
    </row>
    <row r="6126" spans="16:16" x14ac:dyDescent="0.3">
      <c r="P6126" s="83"/>
    </row>
    <row r="6127" spans="16:16" x14ac:dyDescent="0.3">
      <c r="P6127" s="83"/>
    </row>
    <row r="6128" spans="16:16" x14ac:dyDescent="0.3">
      <c r="P6128" s="83"/>
    </row>
    <row r="6129" spans="16:16" x14ac:dyDescent="0.3">
      <c r="P6129" s="83"/>
    </row>
    <row r="6130" spans="16:16" x14ac:dyDescent="0.3">
      <c r="P6130" s="83"/>
    </row>
    <row r="6131" spans="16:16" x14ac:dyDescent="0.3">
      <c r="P6131" s="83"/>
    </row>
    <row r="6132" spans="16:16" x14ac:dyDescent="0.3">
      <c r="P6132" s="83"/>
    </row>
    <row r="6133" spans="16:16" x14ac:dyDescent="0.3">
      <c r="P6133" s="83"/>
    </row>
    <row r="6134" spans="16:16" x14ac:dyDescent="0.3">
      <c r="P6134" s="83"/>
    </row>
    <row r="6135" spans="16:16" x14ac:dyDescent="0.3">
      <c r="P6135" s="83"/>
    </row>
    <row r="6136" spans="16:16" x14ac:dyDescent="0.3">
      <c r="P6136" s="83"/>
    </row>
    <row r="6137" spans="16:16" x14ac:dyDescent="0.3">
      <c r="P6137" s="83"/>
    </row>
    <row r="6138" spans="16:16" x14ac:dyDescent="0.3">
      <c r="P6138" s="83"/>
    </row>
    <row r="6139" spans="16:16" x14ac:dyDescent="0.3">
      <c r="P6139" s="83"/>
    </row>
    <row r="6140" spans="16:16" x14ac:dyDescent="0.3">
      <c r="P6140" s="83"/>
    </row>
    <row r="6141" spans="16:16" x14ac:dyDescent="0.3">
      <c r="P6141" s="83"/>
    </row>
    <row r="6142" spans="16:16" x14ac:dyDescent="0.3">
      <c r="P6142" s="83"/>
    </row>
    <row r="6143" spans="16:16" x14ac:dyDescent="0.3">
      <c r="P6143" s="83"/>
    </row>
    <row r="6144" spans="16:16" x14ac:dyDescent="0.3">
      <c r="P6144" s="83"/>
    </row>
    <row r="6145" spans="16:16" x14ac:dyDescent="0.3">
      <c r="P6145" s="83"/>
    </row>
    <row r="6146" spans="16:16" x14ac:dyDescent="0.3">
      <c r="P6146" s="83"/>
    </row>
    <row r="6147" spans="16:16" x14ac:dyDescent="0.3">
      <c r="P6147" s="83"/>
    </row>
    <row r="6148" spans="16:16" x14ac:dyDescent="0.3">
      <c r="P6148" s="83"/>
    </row>
    <row r="6149" spans="16:16" x14ac:dyDescent="0.3">
      <c r="P6149" s="83"/>
    </row>
    <row r="6150" spans="16:16" x14ac:dyDescent="0.3">
      <c r="P6150" s="83"/>
    </row>
    <row r="6151" spans="16:16" x14ac:dyDescent="0.3">
      <c r="P6151" s="83"/>
    </row>
    <row r="6152" spans="16:16" x14ac:dyDescent="0.3">
      <c r="P6152" s="83"/>
    </row>
    <row r="6153" spans="16:16" x14ac:dyDescent="0.3">
      <c r="P6153" s="83"/>
    </row>
    <row r="6154" spans="16:16" x14ac:dyDescent="0.3">
      <c r="P6154" s="83"/>
    </row>
    <row r="6155" spans="16:16" x14ac:dyDescent="0.3">
      <c r="P6155" s="83"/>
    </row>
    <row r="6156" spans="16:16" x14ac:dyDescent="0.3">
      <c r="P6156" s="83"/>
    </row>
    <row r="6157" spans="16:16" x14ac:dyDescent="0.3">
      <c r="P6157" s="83"/>
    </row>
    <row r="6158" spans="16:16" x14ac:dyDescent="0.3">
      <c r="P6158" s="83"/>
    </row>
    <row r="6159" spans="16:16" x14ac:dyDescent="0.3">
      <c r="P6159" s="83"/>
    </row>
    <row r="6160" spans="16:16" x14ac:dyDescent="0.3">
      <c r="P6160" s="83"/>
    </row>
    <row r="6161" spans="16:16" x14ac:dyDescent="0.3">
      <c r="P6161" s="83"/>
    </row>
    <row r="6162" spans="16:16" x14ac:dyDescent="0.3">
      <c r="P6162" s="83"/>
    </row>
    <row r="6163" spans="16:16" x14ac:dyDescent="0.3">
      <c r="P6163" s="83"/>
    </row>
    <row r="6164" spans="16:16" x14ac:dyDescent="0.3">
      <c r="P6164" s="83"/>
    </row>
    <row r="6165" spans="16:16" x14ac:dyDescent="0.3">
      <c r="P6165" s="83"/>
    </row>
    <row r="6166" spans="16:16" x14ac:dyDescent="0.3">
      <c r="P6166" s="83"/>
    </row>
    <row r="6167" spans="16:16" x14ac:dyDescent="0.3">
      <c r="P6167" s="83"/>
    </row>
    <row r="6168" spans="16:16" x14ac:dyDescent="0.3">
      <c r="P6168" s="83"/>
    </row>
    <row r="6169" spans="16:16" x14ac:dyDescent="0.3">
      <c r="P6169" s="83"/>
    </row>
    <row r="6170" spans="16:16" x14ac:dyDescent="0.3">
      <c r="P6170" s="83"/>
    </row>
    <row r="6171" spans="16:16" x14ac:dyDescent="0.3">
      <c r="P6171" s="83"/>
    </row>
    <row r="6172" spans="16:16" x14ac:dyDescent="0.3">
      <c r="P6172" s="83"/>
    </row>
    <row r="6173" spans="16:16" x14ac:dyDescent="0.3">
      <c r="P6173" s="83"/>
    </row>
    <row r="6174" spans="16:16" x14ac:dyDescent="0.3">
      <c r="P6174" s="83"/>
    </row>
    <row r="6175" spans="16:16" x14ac:dyDescent="0.3">
      <c r="P6175" s="83"/>
    </row>
    <row r="6176" spans="16:16" x14ac:dyDescent="0.3">
      <c r="P6176" s="83"/>
    </row>
    <row r="6177" spans="16:16" x14ac:dyDescent="0.3">
      <c r="P6177" s="83"/>
    </row>
    <row r="6178" spans="16:16" x14ac:dyDescent="0.3">
      <c r="P6178" s="83"/>
    </row>
    <row r="6179" spans="16:16" x14ac:dyDescent="0.3">
      <c r="P6179" s="83"/>
    </row>
    <row r="6180" spans="16:16" x14ac:dyDescent="0.3">
      <c r="P6180" s="83"/>
    </row>
    <row r="6181" spans="16:16" x14ac:dyDescent="0.3">
      <c r="P6181" s="83"/>
    </row>
    <row r="6182" spans="16:16" x14ac:dyDescent="0.3">
      <c r="P6182" s="83"/>
    </row>
    <row r="6183" spans="16:16" x14ac:dyDescent="0.3">
      <c r="P6183" s="83"/>
    </row>
    <row r="6184" spans="16:16" x14ac:dyDescent="0.3">
      <c r="P6184" s="83"/>
    </row>
    <row r="6185" spans="16:16" x14ac:dyDescent="0.3">
      <c r="P6185" s="83"/>
    </row>
    <row r="6186" spans="16:16" x14ac:dyDescent="0.3">
      <c r="P6186" s="83"/>
    </row>
    <row r="6187" spans="16:16" x14ac:dyDescent="0.3">
      <c r="P6187" s="83"/>
    </row>
    <row r="6188" spans="16:16" x14ac:dyDescent="0.3">
      <c r="P6188" s="83"/>
    </row>
    <row r="6189" spans="16:16" x14ac:dyDescent="0.3">
      <c r="P6189" s="83"/>
    </row>
    <row r="6190" spans="16:16" x14ac:dyDescent="0.3">
      <c r="P6190" s="83"/>
    </row>
    <row r="6191" spans="16:16" x14ac:dyDescent="0.3">
      <c r="P6191" s="83"/>
    </row>
    <row r="6192" spans="16:16" x14ac:dyDescent="0.3">
      <c r="P6192" s="83"/>
    </row>
    <row r="6193" spans="16:16" x14ac:dyDescent="0.3">
      <c r="P6193" s="83"/>
    </row>
    <row r="6194" spans="16:16" x14ac:dyDescent="0.3">
      <c r="P6194" s="83"/>
    </row>
    <row r="6195" spans="16:16" x14ac:dyDescent="0.3">
      <c r="P6195" s="83"/>
    </row>
    <row r="6196" spans="16:16" x14ac:dyDescent="0.3">
      <c r="P6196" s="83"/>
    </row>
    <row r="6197" spans="16:16" x14ac:dyDescent="0.3">
      <c r="P6197" s="83"/>
    </row>
    <row r="6198" spans="16:16" x14ac:dyDescent="0.3">
      <c r="P6198" s="83"/>
    </row>
    <row r="6199" spans="16:16" x14ac:dyDescent="0.3">
      <c r="P6199" s="83"/>
    </row>
    <row r="6200" spans="16:16" x14ac:dyDescent="0.3">
      <c r="P6200" s="83"/>
    </row>
    <row r="6201" spans="16:16" x14ac:dyDescent="0.3">
      <c r="P6201" s="83"/>
    </row>
    <row r="6202" spans="16:16" x14ac:dyDescent="0.3">
      <c r="P6202" s="83"/>
    </row>
    <row r="6203" spans="16:16" x14ac:dyDescent="0.3">
      <c r="P6203" s="83"/>
    </row>
    <row r="6204" spans="16:16" x14ac:dyDescent="0.3">
      <c r="P6204" s="83"/>
    </row>
    <row r="6205" spans="16:16" x14ac:dyDescent="0.3">
      <c r="P6205" s="83"/>
    </row>
    <row r="6206" spans="16:16" x14ac:dyDescent="0.3">
      <c r="P6206" s="83"/>
    </row>
    <row r="6207" spans="16:16" x14ac:dyDescent="0.3">
      <c r="P6207" s="83"/>
    </row>
    <row r="6208" spans="16:16" x14ac:dyDescent="0.3">
      <c r="P6208" s="83"/>
    </row>
    <row r="6209" spans="16:16" x14ac:dyDescent="0.3">
      <c r="P6209" s="83"/>
    </row>
    <row r="6210" spans="16:16" x14ac:dyDescent="0.3">
      <c r="P6210" s="83"/>
    </row>
    <row r="6211" spans="16:16" x14ac:dyDescent="0.3">
      <c r="P6211" s="83"/>
    </row>
    <row r="6212" spans="16:16" x14ac:dyDescent="0.3">
      <c r="P6212" s="83"/>
    </row>
    <row r="6213" spans="16:16" x14ac:dyDescent="0.3">
      <c r="P6213" s="83"/>
    </row>
    <row r="6214" spans="16:16" x14ac:dyDescent="0.3">
      <c r="P6214" s="83"/>
    </row>
    <row r="6215" spans="16:16" x14ac:dyDescent="0.3">
      <c r="P6215" s="83"/>
    </row>
    <row r="6216" spans="16:16" x14ac:dyDescent="0.3">
      <c r="P6216" s="83"/>
    </row>
    <row r="6217" spans="16:16" x14ac:dyDescent="0.3">
      <c r="P6217" s="83"/>
    </row>
    <row r="6218" spans="16:16" x14ac:dyDescent="0.3">
      <c r="P6218" s="83"/>
    </row>
    <row r="6219" spans="16:16" x14ac:dyDescent="0.3">
      <c r="P6219" s="83"/>
    </row>
    <row r="6220" spans="16:16" x14ac:dyDescent="0.3">
      <c r="P6220" s="83"/>
    </row>
    <row r="6221" spans="16:16" x14ac:dyDescent="0.3">
      <c r="P6221" s="83"/>
    </row>
    <row r="6222" spans="16:16" x14ac:dyDescent="0.3">
      <c r="P6222" s="83"/>
    </row>
    <row r="6223" spans="16:16" x14ac:dyDescent="0.3">
      <c r="P6223" s="83"/>
    </row>
    <row r="6224" spans="16:16" x14ac:dyDescent="0.3">
      <c r="P6224" s="83"/>
    </row>
    <row r="6225" spans="16:16" x14ac:dyDescent="0.3">
      <c r="P6225" s="83"/>
    </row>
    <row r="6226" spans="16:16" x14ac:dyDescent="0.3">
      <c r="P6226" s="83"/>
    </row>
    <row r="6227" spans="16:16" x14ac:dyDescent="0.3">
      <c r="P6227" s="83"/>
    </row>
    <row r="6228" spans="16:16" x14ac:dyDescent="0.3">
      <c r="P6228" s="83"/>
    </row>
    <row r="6229" spans="16:16" x14ac:dyDescent="0.3">
      <c r="P6229" s="83"/>
    </row>
    <row r="6230" spans="16:16" x14ac:dyDescent="0.3">
      <c r="P6230" s="83"/>
    </row>
    <row r="6231" spans="16:16" x14ac:dyDescent="0.3">
      <c r="P6231" s="83"/>
    </row>
    <row r="6232" spans="16:16" x14ac:dyDescent="0.3">
      <c r="P6232" s="83"/>
    </row>
    <row r="6233" spans="16:16" x14ac:dyDescent="0.3">
      <c r="P6233" s="83"/>
    </row>
    <row r="6234" spans="16:16" x14ac:dyDescent="0.3">
      <c r="P6234" s="83"/>
    </row>
    <row r="6235" spans="16:16" x14ac:dyDescent="0.3">
      <c r="P6235" s="83"/>
    </row>
    <row r="6236" spans="16:16" x14ac:dyDescent="0.3">
      <c r="P6236" s="83"/>
    </row>
    <row r="6237" spans="16:16" x14ac:dyDescent="0.3">
      <c r="P6237" s="83"/>
    </row>
    <row r="6238" spans="16:16" x14ac:dyDescent="0.3">
      <c r="P6238" s="83"/>
    </row>
    <row r="6239" spans="16:16" x14ac:dyDescent="0.3">
      <c r="P6239" s="83"/>
    </row>
    <row r="6240" spans="16:16" x14ac:dyDescent="0.3">
      <c r="P6240" s="83"/>
    </row>
    <row r="6241" spans="16:16" x14ac:dyDescent="0.3">
      <c r="P6241" s="83"/>
    </row>
    <row r="6242" spans="16:16" x14ac:dyDescent="0.3">
      <c r="P6242" s="83"/>
    </row>
    <row r="6243" spans="16:16" x14ac:dyDescent="0.3">
      <c r="P6243" s="83"/>
    </row>
    <row r="6244" spans="16:16" x14ac:dyDescent="0.3">
      <c r="P6244" s="83"/>
    </row>
    <row r="6245" spans="16:16" x14ac:dyDescent="0.3">
      <c r="P6245" s="83"/>
    </row>
    <row r="6246" spans="16:16" x14ac:dyDescent="0.3">
      <c r="P6246" s="83"/>
    </row>
    <row r="6247" spans="16:16" x14ac:dyDescent="0.3">
      <c r="P6247" s="83"/>
    </row>
    <row r="6248" spans="16:16" x14ac:dyDescent="0.3">
      <c r="P6248" s="83"/>
    </row>
    <row r="6249" spans="16:16" x14ac:dyDescent="0.3">
      <c r="P6249" s="83"/>
    </row>
    <row r="6250" spans="16:16" x14ac:dyDescent="0.3">
      <c r="P6250" s="83"/>
    </row>
    <row r="6251" spans="16:16" x14ac:dyDescent="0.3">
      <c r="P6251" s="83"/>
    </row>
    <row r="6252" spans="16:16" x14ac:dyDescent="0.3">
      <c r="P6252" s="83"/>
    </row>
    <row r="6253" spans="16:16" x14ac:dyDescent="0.3">
      <c r="P6253" s="83"/>
    </row>
    <row r="6254" spans="16:16" x14ac:dyDescent="0.3">
      <c r="P6254" s="83"/>
    </row>
    <row r="6255" spans="16:16" x14ac:dyDescent="0.3">
      <c r="P6255" s="83"/>
    </row>
    <row r="6256" spans="16:16" x14ac:dyDescent="0.3">
      <c r="P6256" s="83"/>
    </row>
    <row r="6257" spans="16:16" x14ac:dyDescent="0.3">
      <c r="P6257" s="83"/>
    </row>
    <row r="6258" spans="16:16" x14ac:dyDescent="0.3">
      <c r="P6258" s="83"/>
    </row>
    <row r="6259" spans="16:16" x14ac:dyDescent="0.3">
      <c r="P6259" s="83"/>
    </row>
    <row r="6260" spans="16:16" x14ac:dyDescent="0.3">
      <c r="P6260" s="83"/>
    </row>
    <row r="6261" spans="16:16" x14ac:dyDescent="0.3">
      <c r="P6261" s="83"/>
    </row>
    <row r="6262" spans="16:16" x14ac:dyDescent="0.3">
      <c r="P6262" s="83"/>
    </row>
    <row r="6263" spans="16:16" x14ac:dyDescent="0.3">
      <c r="P6263" s="83"/>
    </row>
    <row r="6264" spans="16:16" x14ac:dyDescent="0.3">
      <c r="P6264" s="83"/>
    </row>
    <row r="6265" spans="16:16" x14ac:dyDescent="0.3">
      <c r="P6265" s="83"/>
    </row>
    <row r="6266" spans="16:16" x14ac:dyDescent="0.3">
      <c r="P6266" s="83"/>
    </row>
    <row r="6267" spans="16:16" x14ac:dyDescent="0.3">
      <c r="P6267" s="83"/>
    </row>
    <row r="6268" spans="16:16" x14ac:dyDescent="0.3">
      <c r="P6268" s="83"/>
    </row>
    <row r="6269" spans="16:16" x14ac:dyDescent="0.3">
      <c r="P6269" s="83"/>
    </row>
    <row r="6270" spans="16:16" x14ac:dyDescent="0.3">
      <c r="P6270" s="83"/>
    </row>
    <row r="6271" spans="16:16" x14ac:dyDescent="0.3">
      <c r="P6271" s="83"/>
    </row>
    <row r="6272" spans="16:16" x14ac:dyDescent="0.3">
      <c r="P6272" s="83"/>
    </row>
    <row r="6273" spans="16:16" x14ac:dyDescent="0.3">
      <c r="P6273" s="83"/>
    </row>
    <row r="6274" spans="16:16" x14ac:dyDescent="0.3">
      <c r="P6274" s="83"/>
    </row>
    <row r="6275" spans="16:16" x14ac:dyDescent="0.3">
      <c r="P6275" s="83"/>
    </row>
    <row r="6276" spans="16:16" x14ac:dyDescent="0.3">
      <c r="P6276" s="83"/>
    </row>
    <row r="6277" spans="16:16" x14ac:dyDescent="0.3">
      <c r="P6277" s="83"/>
    </row>
    <row r="6278" spans="16:16" x14ac:dyDescent="0.3">
      <c r="P6278" s="83"/>
    </row>
    <row r="6279" spans="16:16" x14ac:dyDescent="0.3">
      <c r="P6279" s="83"/>
    </row>
    <row r="6280" spans="16:16" x14ac:dyDescent="0.3">
      <c r="P6280" s="83"/>
    </row>
    <row r="6281" spans="16:16" x14ac:dyDescent="0.3">
      <c r="P6281" s="83"/>
    </row>
    <row r="6282" spans="16:16" x14ac:dyDescent="0.3">
      <c r="P6282" s="83"/>
    </row>
    <row r="6283" spans="16:16" x14ac:dyDescent="0.3">
      <c r="P6283" s="83"/>
    </row>
    <row r="6284" spans="16:16" x14ac:dyDescent="0.3">
      <c r="P6284" s="83"/>
    </row>
    <row r="6285" spans="16:16" x14ac:dyDescent="0.3">
      <c r="P6285" s="83"/>
    </row>
    <row r="6286" spans="16:16" x14ac:dyDescent="0.3">
      <c r="P6286" s="83"/>
    </row>
    <row r="6287" spans="16:16" x14ac:dyDescent="0.3">
      <c r="P6287" s="83"/>
    </row>
    <row r="6288" spans="16:16" x14ac:dyDescent="0.3">
      <c r="P6288" s="83"/>
    </row>
    <row r="6289" spans="16:16" x14ac:dyDescent="0.3">
      <c r="P6289" s="83"/>
    </row>
    <row r="6290" spans="16:16" x14ac:dyDescent="0.3">
      <c r="P6290" s="83"/>
    </row>
    <row r="6291" spans="16:16" x14ac:dyDescent="0.3">
      <c r="P6291" s="83"/>
    </row>
    <row r="6292" spans="16:16" x14ac:dyDescent="0.3">
      <c r="P6292" s="83"/>
    </row>
    <row r="6293" spans="16:16" x14ac:dyDescent="0.3">
      <c r="P6293" s="83"/>
    </row>
    <row r="6294" spans="16:16" x14ac:dyDescent="0.3">
      <c r="P6294" s="83"/>
    </row>
    <row r="6295" spans="16:16" x14ac:dyDescent="0.3">
      <c r="P6295" s="83"/>
    </row>
    <row r="6296" spans="16:16" x14ac:dyDescent="0.3">
      <c r="P6296" s="83"/>
    </row>
    <row r="6297" spans="16:16" x14ac:dyDescent="0.3">
      <c r="P6297" s="83"/>
    </row>
    <row r="6298" spans="16:16" x14ac:dyDescent="0.3">
      <c r="P6298" s="83"/>
    </row>
    <row r="6299" spans="16:16" x14ac:dyDescent="0.3">
      <c r="P6299" s="83"/>
    </row>
    <row r="6300" spans="16:16" x14ac:dyDescent="0.3">
      <c r="P6300" s="83"/>
    </row>
    <row r="6301" spans="16:16" x14ac:dyDescent="0.3">
      <c r="P6301" s="83"/>
    </row>
    <row r="6302" spans="16:16" x14ac:dyDescent="0.3">
      <c r="P6302" s="83"/>
    </row>
    <row r="6303" spans="16:16" x14ac:dyDescent="0.3">
      <c r="P6303" s="83"/>
    </row>
    <row r="6304" spans="16:16" x14ac:dyDescent="0.3">
      <c r="P6304" s="83"/>
    </row>
    <row r="6305" spans="16:16" x14ac:dyDescent="0.3">
      <c r="P6305" s="83"/>
    </row>
    <row r="6306" spans="16:16" x14ac:dyDescent="0.3">
      <c r="P6306" s="83"/>
    </row>
    <row r="6307" spans="16:16" x14ac:dyDescent="0.3">
      <c r="P6307" s="83"/>
    </row>
    <row r="6308" spans="16:16" x14ac:dyDescent="0.3">
      <c r="P6308" s="83"/>
    </row>
    <row r="6309" spans="16:16" x14ac:dyDescent="0.3">
      <c r="P6309" s="83"/>
    </row>
    <row r="6310" spans="16:16" x14ac:dyDescent="0.3">
      <c r="P6310" s="83"/>
    </row>
    <row r="6311" spans="16:16" x14ac:dyDescent="0.3">
      <c r="P6311" s="83"/>
    </row>
    <row r="6312" spans="16:16" x14ac:dyDescent="0.3">
      <c r="P6312" s="83"/>
    </row>
    <row r="6313" spans="16:16" x14ac:dyDescent="0.3">
      <c r="P6313" s="83"/>
    </row>
    <row r="6314" spans="16:16" x14ac:dyDescent="0.3">
      <c r="P6314" s="83"/>
    </row>
    <row r="6315" spans="16:16" x14ac:dyDescent="0.3">
      <c r="P6315" s="83"/>
    </row>
    <row r="6316" spans="16:16" x14ac:dyDescent="0.3">
      <c r="P6316" s="83"/>
    </row>
    <row r="6317" spans="16:16" x14ac:dyDescent="0.3">
      <c r="P6317" s="83"/>
    </row>
    <row r="6318" spans="16:16" x14ac:dyDescent="0.3">
      <c r="P6318" s="83"/>
    </row>
    <row r="6319" spans="16:16" x14ac:dyDescent="0.3">
      <c r="P6319" s="83"/>
    </row>
    <row r="6320" spans="16:16" x14ac:dyDescent="0.3">
      <c r="P6320" s="83"/>
    </row>
    <row r="6321" spans="16:16" x14ac:dyDescent="0.3">
      <c r="P6321" s="83"/>
    </row>
    <row r="6322" spans="16:16" x14ac:dyDescent="0.3">
      <c r="P6322" s="83"/>
    </row>
    <row r="6323" spans="16:16" x14ac:dyDescent="0.3">
      <c r="P6323" s="83"/>
    </row>
    <row r="6324" spans="16:16" x14ac:dyDescent="0.3">
      <c r="P6324" s="83"/>
    </row>
    <row r="6325" spans="16:16" x14ac:dyDescent="0.3">
      <c r="P6325" s="83"/>
    </row>
    <row r="6326" spans="16:16" x14ac:dyDescent="0.3">
      <c r="P6326" s="83"/>
    </row>
    <row r="6327" spans="16:16" x14ac:dyDescent="0.3">
      <c r="P6327" s="83"/>
    </row>
    <row r="6328" spans="16:16" x14ac:dyDescent="0.3">
      <c r="P6328" s="83"/>
    </row>
    <row r="6329" spans="16:16" x14ac:dyDescent="0.3">
      <c r="P6329" s="83"/>
    </row>
    <row r="6330" spans="16:16" x14ac:dyDescent="0.3">
      <c r="P6330" s="83"/>
    </row>
    <row r="6331" spans="16:16" x14ac:dyDescent="0.3">
      <c r="P6331" s="83"/>
    </row>
    <row r="6332" spans="16:16" x14ac:dyDescent="0.3">
      <c r="P6332" s="83"/>
    </row>
    <row r="6333" spans="16:16" x14ac:dyDescent="0.3">
      <c r="P6333" s="83"/>
    </row>
    <row r="6334" spans="16:16" x14ac:dyDescent="0.3">
      <c r="P6334" s="83"/>
    </row>
    <row r="6335" spans="16:16" x14ac:dyDescent="0.3">
      <c r="P6335" s="83"/>
    </row>
    <row r="6336" spans="16:16" x14ac:dyDescent="0.3">
      <c r="P6336" s="83"/>
    </row>
    <row r="6337" spans="16:16" x14ac:dyDescent="0.3">
      <c r="P6337" s="83"/>
    </row>
    <row r="6338" spans="16:16" x14ac:dyDescent="0.3">
      <c r="P6338" s="83"/>
    </row>
    <row r="6339" spans="16:16" x14ac:dyDescent="0.3">
      <c r="P6339" s="83"/>
    </row>
    <row r="6340" spans="16:16" x14ac:dyDescent="0.3">
      <c r="P6340" s="83"/>
    </row>
    <row r="6341" spans="16:16" x14ac:dyDescent="0.3">
      <c r="P6341" s="83"/>
    </row>
    <row r="6342" spans="16:16" x14ac:dyDescent="0.3">
      <c r="P6342" s="83"/>
    </row>
    <row r="6343" spans="16:16" x14ac:dyDescent="0.3">
      <c r="P6343" s="83"/>
    </row>
    <row r="6344" spans="16:16" x14ac:dyDescent="0.3">
      <c r="P6344" s="83"/>
    </row>
    <row r="6345" spans="16:16" x14ac:dyDescent="0.3">
      <c r="P6345" s="83"/>
    </row>
    <row r="6346" spans="16:16" x14ac:dyDescent="0.3">
      <c r="P6346" s="83"/>
    </row>
    <row r="6347" spans="16:16" x14ac:dyDescent="0.3">
      <c r="P6347" s="83"/>
    </row>
    <row r="6348" spans="16:16" x14ac:dyDescent="0.3">
      <c r="P6348" s="83"/>
    </row>
    <row r="6349" spans="16:16" x14ac:dyDescent="0.3">
      <c r="P6349" s="83"/>
    </row>
    <row r="6350" spans="16:16" x14ac:dyDescent="0.3">
      <c r="P6350" s="83"/>
    </row>
    <row r="6351" spans="16:16" x14ac:dyDescent="0.3">
      <c r="P6351" s="83"/>
    </row>
    <row r="6352" spans="16:16" x14ac:dyDescent="0.3">
      <c r="P6352" s="83"/>
    </row>
    <row r="6353" spans="16:16" x14ac:dyDescent="0.3">
      <c r="P6353" s="83"/>
    </row>
    <row r="6354" spans="16:16" x14ac:dyDescent="0.3">
      <c r="P6354" s="83"/>
    </row>
    <row r="6355" spans="16:16" x14ac:dyDescent="0.3">
      <c r="P6355" s="83"/>
    </row>
    <row r="6356" spans="16:16" x14ac:dyDescent="0.3">
      <c r="P6356" s="83"/>
    </row>
    <row r="6357" spans="16:16" x14ac:dyDescent="0.3">
      <c r="P6357" s="83"/>
    </row>
    <row r="6358" spans="16:16" x14ac:dyDescent="0.3">
      <c r="P6358" s="83"/>
    </row>
    <row r="6359" spans="16:16" x14ac:dyDescent="0.3">
      <c r="P6359" s="83"/>
    </row>
    <row r="6360" spans="16:16" x14ac:dyDescent="0.3">
      <c r="P6360" s="83"/>
    </row>
    <row r="6361" spans="16:16" x14ac:dyDescent="0.3">
      <c r="P6361" s="83"/>
    </row>
    <row r="6362" spans="16:16" x14ac:dyDescent="0.3">
      <c r="P6362" s="83"/>
    </row>
    <row r="6363" spans="16:16" x14ac:dyDescent="0.3">
      <c r="P6363" s="83"/>
    </row>
    <row r="6364" spans="16:16" x14ac:dyDescent="0.3">
      <c r="P6364" s="83"/>
    </row>
    <row r="6365" spans="16:16" x14ac:dyDescent="0.3">
      <c r="P6365" s="83"/>
    </row>
    <row r="6366" spans="16:16" x14ac:dyDescent="0.3">
      <c r="P6366" s="83"/>
    </row>
    <row r="6367" spans="16:16" x14ac:dyDescent="0.3">
      <c r="P6367" s="83"/>
    </row>
    <row r="6368" spans="16:16" x14ac:dyDescent="0.3">
      <c r="P6368" s="83"/>
    </row>
    <row r="6369" spans="16:16" x14ac:dyDescent="0.3">
      <c r="P6369" s="83"/>
    </row>
    <row r="6370" spans="16:16" x14ac:dyDescent="0.3">
      <c r="P6370" s="83"/>
    </row>
    <row r="6371" spans="16:16" x14ac:dyDescent="0.3">
      <c r="P6371" s="83"/>
    </row>
    <row r="6372" spans="16:16" x14ac:dyDescent="0.3">
      <c r="P6372" s="83"/>
    </row>
    <row r="6373" spans="16:16" x14ac:dyDescent="0.3">
      <c r="P6373" s="83"/>
    </row>
    <row r="6374" spans="16:16" x14ac:dyDescent="0.3">
      <c r="P6374" s="83"/>
    </row>
    <row r="6375" spans="16:16" x14ac:dyDescent="0.3">
      <c r="P6375" s="83"/>
    </row>
    <row r="6376" spans="16:16" x14ac:dyDescent="0.3">
      <c r="P6376" s="83"/>
    </row>
    <row r="6377" spans="16:16" x14ac:dyDescent="0.3">
      <c r="P6377" s="83"/>
    </row>
    <row r="6378" spans="16:16" x14ac:dyDescent="0.3">
      <c r="P6378" s="83"/>
    </row>
    <row r="6379" spans="16:16" x14ac:dyDescent="0.3">
      <c r="P6379" s="83"/>
    </row>
    <row r="6380" spans="16:16" x14ac:dyDescent="0.3">
      <c r="P6380" s="83"/>
    </row>
    <row r="6381" spans="16:16" x14ac:dyDescent="0.3">
      <c r="P6381" s="83"/>
    </row>
    <row r="6382" spans="16:16" x14ac:dyDescent="0.3">
      <c r="P6382" s="83"/>
    </row>
    <row r="6383" spans="16:16" x14ac:dyDescent="0.3">
      <c r="P6383" s="83"/>
    </row>
    <row r="6384" spans="16:16" x14ac:dyDescent="0.3">
      <c r="P6384" s="83"/>
    </row>
    <row r="6385" spans="16:16" x14ac:dyDescent="0.3">
      <c r="P6385" s="83"/>
    </row>
    <row r="6386" spans="16:16" x14ac:dyDescent="0.3">
      <c r="P6386" s="83"/>
    </row>
    <row r="6387" spans="16:16" x14ac:dyDescent="0.3">
      <c r="P6387" s="83"/>
    </row>
    <row r="6388" spans="16:16" x14ac:dyDescent="0.3">
      <c r="P6388" s="83"/>
    </row>
    <row r="6389" spans="16:16" x14ac:dyDescent="0.3">
      <c r="P6389" s="83"/>
    </row>
    <row r="6390" spans="16:16" x14ac:dyDescent="0.3">
      <c r="P6390" s="83"/>
    </row>
    <row r="6391" spans="16:16" x14ac:dyDescent="0.3">
      <c r="P6391" s="83"/>
    </row>
    <row r="6392" spans="16:16" x14ac:dyDescent="0.3">
      <c r="P6392" s="83"/>
    </row>
    <row r="6393" spans="16:16" x14ac:dyDescent="0.3">
      <c r="P6393" s="83"/>
    </row>
    <row r="6394" spans="16:16" x14ac:dyDescent="0.3">
      <c r="P6394" s="83"/>
    </row>
    <row r="6395" spans="16:16" x14ac:dyDescent="0.3">
      <c r="P6395" s="83"/>
    </row>
    <row r="6396" spans="16:16" x14ac:dyDescent="0.3">
      <c r="P6396" s="83"/>
    </row>
    <row r="6397" spans="16:16" x14ac:dyDescent="0.3">
      <c r="P6397" s="83"/>
    </row>
    <row r="6398" spans="16:16" x14ac:dyDescent="0.3">
      <c r="P6398" s="83"/>
    </row>
    <row r="6399" spans="16:16" x14ac:dyDescent="0.3">
      <c r="P6399" s="83"/>
    </row>
    <row r="6400" spans="16:16" x14ac:dyDescent="0.3">
      <c r="P6400" s="83"/>
    </row>
    <row r="6401" spans="16:16" x14ac:dyDescent="0.3">
      <c r="P6401" s="83"/>
    </row>
    <row r="6402" spans="16:16" x14ac:dyDescent="0.3">
      <c r="P6402" s="83"/>
    </row>
    <row r="6403" spans="16:16" x14ac:dyDescent="0.3">
      <c r="P6403" s="83"/>
    </row>
    <row r="6404" spans="16:16" x14ac:dyDescent="0.3">
      <c r="P6404" s="83"/>
    </row>
    <row r="6405" spans="16:16" x14ac:dyDescent="0.3">
      <c r="P6405" s="83"/>
    </row>
    <row r="6406" spans="16:16" x14ac:dyDescent="0.3">
      <c r="P6406" s="83"/>
    </row>
    <row r="6407" spans="16:16" x14ac:dyDescent="0.3">
      <c r="P6407" s="83"/>
    </row>
    <row r="6408" spans="16:16" x14ac:dyDescent="0.3">
      <c r="P6408" s="83"/>
    </row>
    <row r="6409" spans="16:16" x14ac:dyDescent="0.3">
      <c r="P6409" s="83"/>
    </row>
    <row r="6410" spans="16:16" x14ac:dyDescent="0.3">
      <c r="P6410" s="83"/>
    </row>
    <row r="6411" spans="16:16" x14ac:dyDescent="0.3">
      <c r="P6411" s="83"/>
    </row>
    <row r="6412" spans="16:16" x14ac:dyDescent="0.3">
      <c r="P6412" s="83"/>
    </row>
    <row r="6413" spans="16:16" x14ac:dyDescent="0.3">
      <c r="P6413" s="83"/>
    </row>
    <row r="6414" spans="16:16" x14ac:dyDescent="0.3">
      <c r="P6414" s="83"/>
    </row>
    <row r="6415" spans="16:16" x14ac:dyDescent="0.3">
      <c r="P6415" s="83"/>
    </row>
    <row r="6416" spans="16:16" x14ac:dyDescent="0.3">
      <c r="P6416" s="83"/>
    </row>
    <row r="6417" spans="16:16" x14ac:dyDescent="0.3">
      <c r="P6417" s="83"/>
    </row>
    <row r="6418" spans="16:16" x14ac:dyDescent="0.3">
      <c r="P6418" s="83"/>
    </row>
    <row r="6419" spans="16:16" x14ac:dyDescent="0.3">
      <c r="P6419" s="83"/>
    </row>
    <row r="6420" spans="16:16" x14ac:dyDescent="0.3">
      <c r="P6420" s="83"/>
    </row>
    <row r="6421" spans="16:16" x14ac:dyDescent="0.3">
      <c r="P6421" s="83"/>
    </row>
    <row r="6422" spans="16:16" x14ac:dyDescent="0.3">
      <c r="P6422" s="83"/>
    </row>
    <row r="6423" spans="16:16" x14ac:dyDescent="0.3">
      <c r="P6423" s="83"/>
    </row>
    <row r="6424" spans="16:16" x14ac:dyDescent="0.3">
      <c r="P6424" s="83"/>
    </row>
    <row r="6425" spans="16:16" x14ac:dyDescent="0.3">
      <c r="P6425" s="83"/>
    </row>
    <row r="6426" spans="16:16" x14ac:dyDescent="0.3">
      <c r="P6426" s="83"/>
    </row>
    <row r="6427" spans="16:16" x14ac:dyDescent="0.3">
      <c r="P6427" s="83"/>
    </row>
    <row r="6428" spans="16:16" x14ac:dyDescent="0.3">
      <c r="P6428" s="83"/>
    </row>
    <row r="6429" spans="16:16" x14ac:dyDescent="0.3">
      <c r="P6429" s="83"/>
    </row>
    <row r="6430" spans="16:16" x14ac:dyDescent="0.3">
      <c r="P6430" s="83"/>
    </row>
    <row r="6431" spans="16:16" x14ac:dyDescent="0.3">
      <c r="P6431" s="83"/>
    </row>
    <row r="6432" spans="16:16" x14ac:dyDescent="0.3">
      <c r="P6432" s="83"/>
    </row>
    <row r="6433" spans="16:16" x14ac:dyDescent="0.3">
      <c r="P6433" s="83"/>
    </row>
    <row r="6434" spans="16:16" x14ac:dyDescent="0.3">
      <c r="P6434" s="83"/>
    </row>
    <row r="6435" spans="16:16" x14ac:dyDescent="0.3">
      <c r="P6435" s="83"/>
    </row>
    <row r="6436" spans="16:16" x14ac:dyDescent="0.3">
      <c r="P6436" s="83"/>
    </row>
    <row r="6437" spans="16:16" x14ac:dyDescent="0.3">
      <c r="P6437" s="83"/>
    </row>
    <row r="6438" spans="16:16" x14ac:dyDescent="0.3">
      <c r="P6438" s="83"/>
    </row>
    <row r="6439" spans="16:16" x14ac:dyDescent="0.3">
      <c r="P6439" s="83"/>
    </row>
    <row r="6440" spans="16:16" x14ac:dyDescent="0.3">
      <c r="P6440" s="83"/>
    </row>
    <row r="6441" spans="16:16" x14ac:dyDescent="0.3">
      <c r="P6441" s="83"/>
    </row>
    <row r="6442" spans="16:16" x14ac:dyDescent="0.3">
      <c r="P6442" s="83"/>
    </row>
    <row r="6443" spans="16:16" x14ac:dyDescent="0.3">
      <c r="P6443" s="83"/>
    </row>
    <row r="6444" spans="16:16" x14ac:dyDescent="0.3">
      <c r="P6444" s="83"/>
    </row>
    <row r="6445" spans="16:16" x14ac:dyDescent="0.3">
      <c r="P6445" s="83"/>
    </row>
    <row r="6446" spans="16:16" x14ac:dyDescent="0.3">
      <c r="P6446" s="83"/>
    </row>
    <row r="6447" spans="16:16" x14ac:dyDescent="0.3">
      <c r="P6447" s="83"/>
    </row>
    <row r="6448" spans="16:16" x14ac:dyDescent="0.3">
      <c r="P6448" s="83"/>
    </row>
    <row r="6449" spans="16:16" x14ac:dyDescent="0.3">
      <c r="P6449" s="83"/>
    </row>
    <row r="6450" spans="16:16" x14ac:dyDescent="0.3">
      <c r="P6450" s="83"/>
    </row>
    <row r="6451" spans="16:16" x14ac:dyDescent="0.3">
      <c r="P6451" s="83"/>
    </row>
    <row r="6452" spans="16:16" x14ac:dyDescent="0.3">
      <c r="P6452" s="83"/>
    </row>
    <row r="6453" spans="16:16" x14ac:dyDescent="0.3">
      <c r="P6453" s="83"/>
    </row>
    <row r="6454" spans="16:16" x14ac:dyDescent="0.3">
      <c r="P6454" s="83"/>
    </row>
    <row r="6455" spans="16:16" x14ac:dyDescent="0.3">
      <c r="P6455" s="83"/>
    </row>
    <row r="6456" spans="16:16" x14ac:dyDescent="0.3">
      <c r="P6456" s="83"/>
    </row>
    <row r="6457" spans="16:16" x14ac:dyDescent="0.3">
      <c r="P6457" s="83"/>
    </row>
    <row r="6458" spans="16:16" x14ac:dyDescent="0.3">
      <c r="P6458" s="83"/>
    </row>
    <row r="6459" spans="16:16" x14ac:dyDescent="0.3">
      <c r="P6459" s="83"/>
    </row>
    <row r="6460" spans="16:16" x14ac:dyDescent="0.3">
      <c r="P6460" s="83"/>
    </row>
    <row r="6461" spans="16:16" x14ac:dyDescent="0.3">
      <c r="P6461" s="83"/>
    </row>
    <row r="6462" spans="16:16" x14ac:dyDescent="0.3">
      <c r="P6462" s="83"/>
    </row>
    <row r="6463" spans="16:16" x14ac:dyDescent="0.3">
      <c r="P6463" s="83"/>
    </row>
    <row r="6464" spans="16:16" x14ac:dyDescent="0.3">
      <c r="P6464" s="83"/>
    </row>
    <row r="6465" spans="16:16" x14ac:dyDescent="0.3">
      <c r="P6465" s="83"/>
    </row>
    <row r="6466" spans="16:16" x14ac:dyDescent="0.3">
      <c r="P6466" s="83"/>
    </row>
    <row r="6467" spans="16:16" x14ac:dyDescent="0.3">
      <c r="P6467" s="83"/>
    </row>
    <row r="6468" spans="16:16" x14ac:dyDescent="0.3">
      <c r="P6468" s="83"/>
    </row>
    <row r="6469" spans="16:16" x14ac:dyDescent="0.3">
      <c r="P6469" s="83"/>
    </row>
    <row r="6470" spans="16:16" x14ac:dyDescent="0.3">
      <c r="P6470" s="83"/>
    </row>
    <row r="6471" spans="16:16" x14ac:dyDescent="0.3">
      <c r="P6471" s="83"/>
    </row>
    <row r="6472" spans="16:16" x14ac:dyDescent="0.3">
      <c r="P6472" s="83"/>
    </row>
    <row r="6473" spans="16:16" x14ac:dyDescent="0.3">
      <c r="P6473" s="83"/>
    </row>
    <row r="6474" spans="16:16" x14ac:dyDescent="0.3">
      <c r="P6474" s="83"/>
    </row>
    <row r="6475" spans="16:16" x14ac:dyDescent="0.3">
      <c r="P6475" s="83"/>
    </row>
    <row r="6476" spans="16:16" x14ac:dyDescent="0.3">
      <c r="P6476" s="83"/>
    </row>
    <row r="6477" spans="16:16" x14ac:dyDescent="0.3">
      <c r="P6477" s="83"/>
    </row>
    <row r="6478" spans="16:16" x14ac:dyDescent="0.3">
      <c r="P6478" s="83"/>
    </row>
    <row r="6479" spans="16:16" x14ac:dyDescent="0.3">
      <c r="P6479" s="83"/>
    </row>
    <row r="6480" spans="16:16" x14ac:dyDescent="0.3">
      <c r="P6480" s="83"/>
    </row>
    <row r="6481" spans="16:16" x14ac:dyDescent="0.3">
      <c r="P6481" s="83"/>
    </row>
    <row r="6482" spans="16:16" x14ac:dyDescent="0.3">
      <c r="P6482" s="83"/>
    </row>
    <row r="6483" spans="16:16" x14ac:dyDescent="0.3">
      <c r="P6483" s="83"/>
    </row>
    <row r="6484" spans="16:16" x14ac:dyDescent="0.3">
      <c r="P6484" s="83"/>
    </row>
    <row r="6485" spans="16:16" x14ac:dyDescent="0.3">
      <c r="P6485" s="83"/>
    </row>
    <row r="6486" spans="16:16" x14ac:dyDescent="0.3">
      <c r="P6486" s="83"/>
    </row>
    <row r="6487" spans="16:16" x14ac:dyDescent="0.3">
      <c r="P6487" s="83"/>
    </row>
    <row r="6488" spans="16:16" x14ac:dyDescent="0.3">
      <c r="P6488" s="83"/>
    </row>
    <row r="6489" spans="16:16" x14ac:dyDescent="0.3">
      <c r="P6489" s="83"/>
    </row>
    <row r="6490" spans="16:16" x14ac:dyDescent="0.3">
      <c r="P6490" s="83"/>
    </row>
    <row r="6491" spans="16:16" x14ac:dyDescent="0.3">
      <c r="P6491" s="83"/>
    </row>
    <row r="6492" spans="16:16" x14ac:dyDescent="0.3">
      <c r="P6492" s="83"/>
    </row>
    <row r="6493" spans="16:16" x14ac:dyDescent="0.3">
      <c r="P6493" s="83"/>
    </row>
    <row r="6494" spans="16:16" x14ac:dyDescent="0.3">
      <c r="P6494" s="83"/>
    </row>
    <row r="6495" spans="16:16" x14ac:dyDescent="0.3">
      <c r="P6495" s="83"/>
    </row>
    <row r="6496" spans="16:16" x14ac:dyDescent="0.3">
      <c r="P6496" s="83"/>
    </row>
    <row r="6497" spans="16:16" x14ac:dyDescent="0.3">
      <c r="P6497" s="83"/>
    </row>
    <row r="6498" spans="16:16" x14ac:dyDescent="0.3">
      <c r="P6498" s="83"/>
    </row>
    <row r="6499" spans="16:16" x14ac:dyDescent="0.3">
      <c r="P6499" s="83"/>
    </row>
    <row r="6500" spans="16:16" x14ac:dyDescent="0.3">
      <c r="P6500" s="83"/>
    </row>
    <row r="6501" spans="16:16" x14ac:dyDescent="0.3">
      <c r="P6501" s="83"/>
    </row>
    <row r="6502" spans="16:16" x14ac:dyDescent="0.3">
      <c r="P6502" s="83"/>
    </row>
    <row r="6503" spans="16:16" x14ac:dyDescent="0.3">
      <c r="P6503" s="83"/>
    </row>
    <row r="6504" spans="16:16" x14ac:dyDescent="0.3">
      <c r="P6504" s="83"/>
    </row>
    <row r="6505" spans="16:16" x14ac:dyDescent="0.3">
      <c r="P6505" s="83"/>
    </row>
    <row r="6506" spans="16:16" x14ac:dyDescent="0.3">
      <c r="P6506" s="83"/>
    </row>
    <row r="6507" spans="16:16" x14ac:dyDescent="0.3">
      <c r="P6507" s="83"/>
    </row>
    <row r="6508" spans="16:16" x14ac:dyDescent="0.3">
      <c r="P6508" s="83"/>
    </row>
    <row r="6509" spans="16:16" x14ac:dyDescent="0.3">
      <c r="P6509" s="83"/>
    </row>
    <row r="6510" spans="16:16" x14ac:dyDescent="0.3">
      <c r="P6510" s="83"/>
    </row>
    <row r="6511" spans="16:16" x14ac:dyDescent="0.3">
      <c r="P6511" s="83"/>
    </row>
    <row r="6512" spans="16:16" x14ac:dyDescent="0.3">
      <c r="P6512" s="83"/>
    </row>
    <row r="6513" spans="16:16" x14ac:dyDescent="0.3">
      <c r="P6513" s="83"/>
    </row>
    <row r="6514" spans="16:16" x14ac:dyDescent="0.3">
      <c r="P6514" s="83"/>
    </row>
    <row r="6515" spans="16:16" x14ac:dyDescent="0.3">
      <c r="P6515" s="83"/>
    </row>
    <row r="6516" spans="16:16" x14ac:dyDescent="0.3">
      <c r="P6516" s="83"/>
    </row>
    <row r="6517" spans="16:16" x14ac:dyDescent="0.3">
      <c r="P6517" s="83"/>
    </row>
    <row r="6518" spans="16:16" x14ac:dyDescent="0.3">
      <c r="P6518" s="83"/>
    </row>
    <row r="6519" spans="16:16" x14ac:dyDescent="0.3">
      <c r="P6519" s="83"/>
    </row>
    <row r="6520" spans="16:16" x14ac:dyDescent="0.3">
      <c r="P6520" s="83"/>
    </row>
    <row r="6521" spans="16:16" x14ac:dyDescent="0.3">
      <c r="P6521" s="83"/>
    </row>
    <row r="6522" spans="16:16" x14ac:dyDescent="0.3">
      <c r="P6522" s="83"/>
    </row>
    <row r="6523" spans="16:16" x14ac:dyDescent="0.3">
      <c r="P6523" s="83"/>
    </row>
    <row r="6524" spans="16:16" x14ac:dyDescent="0.3">
      <c r="P6524" s="83"/>
    </row>
    <row r="6525" spans="16:16" x14ac:dyDescent="0.3">
      <c r="P6525" s="83"/>
    </row>
    <row r="6526" spans="16:16" x14ac:dyDescent="0.3">
      <c r="P6526" s="83"/>
    </row>
    <row r="6527" spans="16:16" x14ac:dyDescent="0.3">
      <c r="P6527" s="83"/>
    </row>
    <row r="6528" spans="16:16" x14ac:dyDescent="0.3">
      <c r="P6528" s="83"/>
    </row>
    <row r="6529" spans="16:16" x14ac:dyDescent="0.3">
      <c r="P6529" s="83"/>
    </row>
    <row r="6530" spans="16:16" x14ac:dyDescent="0.3">
      <c r="P6530" s="83"/>
    </row>
    <row r="6531" spans="16:16" x14ac:dyDescent="0.3">
      <c r="P6531" s="83"/>
    </row>
    <row r="6532" spans="16:16" x14ac:dyDescent="0.3">
      <c r="P6532" s="83"/>
    </row>
    <row r="6533" spans="16:16" x14ac:dyDescent="0.3">
      <c r="P6533" s="83"/>
    </row>
    <row r="6534" spans="16:16" x14ac:dyDescent="0.3">
      <c r="P6534" s="83"/>
    </row>
    <row r="6535" spans="16:16" x14ac:dyDescent="0.3">
      <c r="P6535" s="83"/>
    </row>
    <row r="6536" spans="16:16" x14ac:dyDescent="0.3">
      <c r="P6536" s="83"/>
    </row>
    <row r="6537" spans="16:16" x14ac:dyDescent="0.3">
      <c r="P6537" s="83"/>
    </row>
    <row r="6538" spans="16:16" x14ac:dyDescent="0.3">
      <c r="P6538" s="83"/>
    </row>
    <row r="6539" spans="16:16" x14ac:dyDescent="0.3">
      <c r="P6539" s="83"/>
    </row>
    <row r="6540" spans="16:16" x14ac:dyDescent="0.3">
      <c r="P6540" s="83"/>
    </row>
    <row r="6541" spans="16:16" x14ac:dyDescent="0.3">
      <c r="P6541" s="83"/>
    </row>
    <row r="6542" spans="16:16" x14ac:dyDescent="0.3">
      <c r="P6542" s="83"/>
    </row>
    <row r="6543" spans="16:16" x14ac:dyDescent="0.3">
      <c r="P6543" s="83"/>
    </row>
    <row r="6544" spans="16:16" x14ac:dyDescent="0.3">
      <c r="P6544" s="83"/>
    </row>
    <row r="6545" spans="16:16" x14ac:dyDescent="0.3">
      <c r="P6545" s="83"/>
    </row>
    <row r="6546" spans="16:16" x14ac:dyDescent="0.3">
      <c r="P6546" s="83"/>
    </row>
    <row r="6547" spans="16:16" x14ac:dyDescent="0.3">
      <c r="P6547" s="83"/>
    </row>
    <row r="6548" spans="16:16" x14ac:dyDescent="0.3">
      <c r="P6548" s="83"/>
    </row>
    <row r="6549" spans="16:16" x14ac:dyDescent="0.3">
      <c r="P6549" s="83"/>
    </row>
    <row r="6550" spans="16:16" x14ac:dyDescent="0.3">
      <c r="P6550" s="83"/>
    </row>
    <row r="6551" spans="16:16" x14ac:dyDescent="0.3">
      <c r="P6551" s="83"/>
    </row>
    <row r="6552" spans="16:16" x14ac:dyDescent="0.3">
      <c r="P6552" s="83"/>
    </row>
    <row r="6553" spans="16:16" x14ac:dyDescent="0.3">
      <c r="P6553" s="83"/>
    </row>
    <row r="6554" spans="16:16" x14ac:dyDescent="0.3">
      <c r="P6554" s="83"/>
    </row>
    <row r="6555" spans="16:16" x14ac:dyDescent="0.3">
      <c r="P6555" s="83"/>
    </row>
    <row r="6556" spans="16:16" x14ac:dyDescent="0.3">
      <c r="P6556" s="83"/>
    </row>
    <row r="6557" spans="16:16" x14ac:dyDescent="0.3">
      <c r="P6557" s="83"/>
    </row>
    <row r="6558" spans="16:16" x14ac:dyDescent="0.3">
      <c r="P6558" s="83"/>
    </row>
    <row r="6559" spans="16:16" x14ac:dyDescent="0.3">
      <c r="P6559" s="83"/>
    </row>
    <row r="6560" spans="16:16" x14ac:dyDescent="0.3">
      <c r="P6560" s="83"/>
    </row>
    <row r="6561" spans="16:16" x14ac:dyDescent="0.3">
      <c r="P6561" s="83"/>
    </row>
    <row r="6562" spans="16:16" x14ac:dyDescent="0.3">
      <c r="P6562" s="83"/>
    </row>
    <row r="6563" spans="16:16" x14ac:dyDescent="0.3">
      <c r="P6563" s="83"/>
    </row>
    <row r="6564" spans="16:16" x14ac:dyDescent="0.3">
      <c r="P6564" s="83"/>
    </row>
    <row r="6565" spans="16:16" x14ac:dyDescent="0.3">
      <c r="P6565" s="83"/>
    </row>
    <row r="6566" spans="16:16" x14ac:dyDescent="0.3">
      <c r="P6566" s="83"/>
    </row>
    <row r="6567" spans="16:16" x14ac:dyDescent="0.3">
      <c r="P6567" s="83"/>
    </row>
    <row r="6568" spans="16:16" x14ac:dyDescent="0.3">
      <c r="P6568" s="83"/>
    </row>
    <row r="6569" spans="16:16" x14ac:dyDescent="0.3">
      <c r="P6569" s="83"/>
    </row>
    <row r="6570" spans="16:16" x14ac:dyDescent="0.3">
      <c r="P6570" s="83"/>
    </row>
    <row r="6571" spans="16:16" x14ac:dyDescent="0.3">
      <c r="P6571" s="83"/>
    </row>
    <row r="6572" spans="16:16" x14ac:dyDescent="0.3">
      <c r="P6572" s="83"/>
    </row>
    <row r="6573" spans="16:16" x14ac:dyDescent="0.3">
      <c r="P6573" s="83"/>
    </row>
    <row r="6574" spans="16:16" x14ac:dyDescent="0.3">
      <c r="P6574" s="83"/>
    </row>
    <row r="6575" spans="16:16" x14ac:dyDescent="0.3">
      <c r="P6575" s="83"/>
    </row>
    <row r="6576" spans="16:16" x14ac:dyDescent="0.3">
      <c r="P6576" s="83"/>
    </row>
    <row r="6577" spans="16:16" x14ac:dyDescent="0.3">
      <c r="P6577" s="83"/>
    </row>
    <row r="6578" spans="16:16" x14ac:dyDescent="0.3">
      <c r="P6578" s="83"/>
    </row>
    <row r="6579" spans="16:16" x14ac:dyDescent="0.3">
      <c r="P6579" s="83"/>
    </row>
    <row r="6580" spans="16:16" x14ac:dyDescent="0.3">
      <c r="P6580" s="83"/>
    </row>
    <row r="6581" spans="16:16" x14ac:dyDescent="0.3">
      <c r="P6581" s="83"/>
    </row>
    <row r="6582" spans="16:16" x14ac:dyDescent="0.3">
      <c r="P6582" s="83"/>
    </row>
    <row r="6583" spans="16:16" x14ac:dyDescent="0.3">
      <c r="P6583" s="83"/>
    </row>
    <row r="6584" spans="16:16" x14ac:dyDescent="0.3">
      <c r="P6584" s="83"/>
    </row>
    <row r="6585" spans="16:16" x14ac:dyDescent="0.3">
      <c r="P6585" s="83"/>
    </row>
    <row r="6586" spans="16:16" x14ac:dyDescent="0.3">
      <c r="P6586" s="83"/>
    </row>
    <row r="6587" spans="16:16" x14ac:dyDescent="0.3">
      <c r="P6587" s="83"/>
    </row>
    <row r="6588" spans="16:16" x14ac:dyDescent="0.3">
      <c r="P6588" s="83"/>
    </row>
    <row r="6589" spans="16:16" x14ac:dyDescent="0.3">
      <c r="P6589" s="83"/>
    </row>
    <row r="6590" spans="16:16" x14ac:dyDescent="0.3">
      <c r="P6590" s="83"/>
    </row>
    <row r="6591" spans="16:16" x14ac:dyDescent="0.3">
      <c r="P6591" s="83"/>
    </row>
    <row r="6592" spans="16:16" x14ac:dyDescent="0.3">
      <c r="P6592" s="83"/>
    </row>
    <row r="6593" spans="16:16" x14ac:dyDescent="0.3">
      <c r="P6593" s="83"/>
    </row>
    <row r="6594" spans="16:16" x14ac:dyDescent="0.3">
      <c r="P6594" s="83"/>
    </row>
    <row r="6595" spans="16:16" x14ac:dyDescent="0.3">
      <c r="P6595" s="83"/>
    </row>
    <row r="6596" spans="16:16" x14ac:dyDescent="0.3">
      <c r="P6596" s="83"/>
    </row>
    <row r="6597" spans="16:16" x14ac:dyDescent="0.3">
      <c r="P6597" s="83"/>
    </row>
    <row r="6598" spans="16:16" x14ac:dyDescent="0.3">
      <c r="P6598" s="83"/>
    </row>
    <row r="6599" spans="16:16" x14ac:dyDescent="0.3">
      <c r="P6599" s="83"/>
    </row>
    <row r="6600" spans="16:16" x14ac:dyDescent="0.3">
      <c r="P6600" s="83"/>
    </row>
    <row r="6601" spans="16:16" x14ac:dyDescent="0.3">
      <c r="P6601" s="83"/>
    </row>
    <row r="6602" spans="16:16" x14ac:dyDescent="0.3">
      <c r="P6602" s="83"/>
    </row>
    <row r="6603" spans="16:16" x14ac:dyDescent="0.3">
      <c r="P6603" s="83"/>
    </row>
    <row r="6604" spans="16:16" x14ac:dyDescent="0.3">
      <c r="P6604" s="83"/>
    </row>
    <row r="6605" spans="16:16" x14ac:dyDescent="0.3">
      <c r="P6605" s="83"/>
    </row>
    <row r="6606" spans="16:16" x14ac:dyDescent="0.3">
      <c r="P6606" s="83"/>
    </row>
    <row r="6607" spans="16:16" x14ac:dyDescent="0.3">
      <c r="P6607" s="83"/>
    </row>
    <row r="6608" spans="16:16" x14ac:dyDescent="0.3">
      <c r="P6608" s="83"/>
    </row>
    <row r="6609" spans="16:16" x14ac:dyDescent="0.3">
      <c r="P6609" s="83"/>
    </row>
    <row r="6610" spans="16:16" x14ac:dyDescent="0.3">
      <c r="P6610" s="83"/>
    </row>
    <row r="6611" spans="16:16" x14ac:dyDescent="0.3">
      <c r="P6611" s="83"/>
    </row>
    <row r="6612" spans="16:16" x14ac:dyDescent="0.3">
      <c r="P6612" s="83"/>
    </row>
    <row r="6613" spans="16:16" x14ac:dyDescent="0.3">
      <c r="P6613" s="83"/>
    </row>
    <row r="6614" spans="16:16" x14ac:dyDescent="0.3">
      <c r="P6614" s="83"/>
    </row>
    <row r="6615" spans="16:16" x14ac:dyDescent="0.3">
      <c r="P6615" s="83"/>
    </row>
    <row r="6616" spans="16:16" x14ac:dyDescent="0.3">
      <c r="P6616" s="83"/>
    </row>
    <row r="6617" spans="16:16" x14ac:dyDescent="0.3">
      <c r="P6617" s="83"/>
    </row>
    <row r="6618" spans="16:16" x14ac:dyDescent="0.3">
      <c r="P6618" s="83"/>
    </row>
    <row r="6619" spans="16:16" x14ac:dyDescent="0.3">
      <c r="P6619" s="83"/>
    </row>
    <row r="6620" spans="16:16" x14ac:dyDescent="0.3">
      <c r="P6620" s="83"/>
    </row>
    <row r="6621" spans="16:16" x14ac:dyDescent="0.3">
      <c r="P6621" s="83"/>
    </row>
    <row r="6622" spans="16:16" x14ac:dyDescent="0.3">
      <c r="P6622" s="83"/>
    </row>
    <row r="6623" spans="16:16" x14ac:dyDescent="0.3">
      <c r="P6623" s="83"/>
    </row>
    <row r="6624" spans="16:16" x14ac:dyDescent="0.3">
      <c r="P6624" s="83"/>
    </row>
    <row r="6625" spans="16:16" x14ac:dyDescent="0.3">
      <c r="P6625" s="83"/>
    </row>
    <row r="6626" spans="16:16" x14ac:dyDescent="0.3">
      <c r="P6626" s="83"/>
    </row>
    <row r="6627" spans="16:16" x14ac:dyDescent="0.3">
      <c r="P6627" s="83"/>
    </row>
    <row r="6628" spans="16:16" x14ac:dyDescent="0.3">
      <c r="P6628" s="83"/>
    </row>
    <row r="6629" spans="16:16" x14ac:dyDescent="0.3">
      <c r="P6629" s="83"/>
    </row>
    <row r="6630" spans="16:16" x14ac:dyDescent="0.3">
      <c r="P6630" s="83"/>
    </row>
    <row r="6631" spans="16:16" x14ac:dyDescent="0.3">
      <c r="P6631" s="83"/>
    </row>
    <row r="6632" spans="16:16" x14ac:dyDescent="0.3">
      <c r="P6632" s="83"/>
    </row>
    <row r="6633" spans="16:16" x14ac:dyDescent="0.3">
      <c r="P6633" s="83"/>
    </row>
    <row r="6634" spans="16:16" x14ac:dyDescent="0.3">
      <c r="P6634" s="83"/>
    </row>
    <row r="6635" spans="16:16" x14ac:dyDescent="0.3">
      <c r="P6635" s="83"/>
    </row>
    <row r="6636" spans="16:16" x14ac:dyDescent="0.3">
      <c r="P6636" s="83"/>
    </row>
    <row r="6637" spans="16:16" x14ac:dyDescent="0.3">
      <c r="P6637" s="83"/>
    </row>
    <row r="6638" spans="16:16" x14ac:dyDescent="0.3">
      <c r="P6638" s="83"/>
    </row>
    <row r="6639" spans="16:16" x14ac:dyDescent="0.3">
      <c r="P6639" s="83"/>
    </row>
    <row r="6640" spans="16:16" x14ac:dyDescent="0.3">
      <c r="P6640" s="83"/>
    </row>
    <row r="6641" spans="16:16" x14ac:dyDescent="0.3">
      <c r="P6641" s="83"/>
    </row>
    <row r="6642" spans="16:16" x14ac:dyDescent="0.3">
      <c r="P6642" s="83"/>
    </row>
    <row r="6643" spans="16:16" x14ac:dyDescent="0.3">
      <c r="P6643" s="83"/>
    </row>
    <row r="6644" spans="16:16" x14ac:dyDescent="0.3">
      <c r="P6644" s="83"/>
    </row>
    <row r="6645" spans="16:16" x14ac:dyDescent="0.3">
      <c r="P6645" s="83"/>
    </row>
    <row r="6646" spans="16:16" x14ac:dyDescent="0.3">
      <c r="P6646" s="83"/>
    </row>
    <row r="6647" spans="16:16" x14ac:dyDescent="0.3">
      <c r="P6647" s="83"/>
    </row>
    <row r="6648" spans="16:16" x14ac:dyDescent="0.3">
      <c r="P6648" s="83"/>
    </row>
    <row r="6649" spans="16:16" x14ac:dyDescent="0.3">
      <c r="P6649" s="83"/>
    </row>
    <row r="6650" spans="16:16" x14ac:dyDescent="0.3">
      <c r="P6650" s="83"/>
    </row>
    <row r="6651" spans="16:16" x14ac:dyDescent="0.3">
      <c r="P6651" s="83"/>
    </row>
    <row r="6652" spans="16:16" x14ac:dyDescent="0.3">
      <c r="P6652" s="83"/>
    </row>
    <row r="6653" spans="16:16" x14ac:dyDescent="0.3">
      <c r="P6653" s="83"/>
    </row>
    <row r="6654" spans="16:16" x14ac:dyDescent="0.3">
      <c r="P6654" s="83"/>
    </row>
    <row r="6655" spans="16:16" x14ac:dyDescent="0.3">
      <c r="P6655" s="83"/>
    </row>
    <row r="6656" spans="16:16" x14ac:dyDescent="0.3">
      <c r="P6656" s="83"/>
    </row>
    <row r="6657" spans="16:16" x14ac:dyDescent="0.3">
      <c r="P6657" s="83"/>
    </row>
    <row r="6658" spans="16:16" x14ac:dyDescent="0.3">
      <c r="P6658" s="83"/>
    </row>
    <row r="6659" spans="16:16" x14ac:dyDescent="0.3">
      <c r="P6659" s="83"/>
    </row>
    <row r="6660" spans="16:16" x14ac:dyDescent="0.3">
      <c r="P6660" s="83"/>
    </row>
    <row r="6661" spans="16:16" x14ac:dyDescent="0.3">
      <c r="P6661" s="83"/>
    </row>
    <row r="6662" spans="16:16" x14ac:dyDescent="0.3">
      <c r="P6662" s="83"/>
    </row>
    <row r="6663" spans="16:16" x14ac:dyDescent="0.3">
      <c r="P6663" s="83"/>
    </row>
    <row r="6664" spans="16:16" x14ac:dyDescent="0.3">
      <c r="P6664" s="83"/>
    </row>
    <row r="6665" spans="16:16" x14ac:dyDescent="0.3">
      <c r="P6665" s="83"/>
    </row>
    <row r="6666" spans="16:16" x14ac:dyDescent="0.3">
      <c r="P6666" s="83"/>
    </row>
    <row r="6667" spans="16:16" x14ac:dyDescent="0.3">
      <c r="P6667" s="83"/>
    </row>
    <row r="6668" spans="16:16" x14ac:dyDescent="0.3">
      <c r="P6668" s="83"/>
    </row>
    <row r="6669" spans="16:16" x14ac:dyDescent="0.3">
      <c r="P6669" s="83"/>
    </row>
    <row r="6670" spans="16:16" x14ac:dyDescent="0.3">
      <c r="P6670" s="83"/>
    </row>
    <row r="6671" spans="16:16" x14ac:dyDescent="0.3">
      <c r="P6671" s="83"/>
    </row>
    <row r="6672" spans="16:16" x14ac:dyDescent="0.3">
      <c r="P6672" s="83"/>
    </row>
    <row r="6673" spans="16:16" x14ac:dyDescent="0.3">
      <c r="P6673" s="83"/>
    </row>
    <row r="6674" spans="16:16" x14ac:dyDescent="0.3">
      <c r="P6674" s="83"/>
    </row>
    <row r="6675" spans="16:16" x14ac:dyDescent="0.3">
      <c r="P6675" s="83"/>
    </row>
    <row r="6676" spans="16:16" x14ac:dyDescent="0.3">
      <c r="P6676" s="83"/>
    </row>
    <row r="6677" spans="16:16" x14ac:dyDescent="0.3">
      <c r="P6677" s="83"/>
    </row>
    <row r="6678" spans="16:16" x14ac:dyDescent="0.3">
      <c r="P6678" s="83"/>
    </row>
    <row r="6679" spans="16:16" x14ac:dyDescent="0.3">
      <c r="P6679" s="83"/>
    </row>
    <row r="6680" spans="16:16" x14ac:dyDescent="0.3">
      <c r="P6680" s="83"/>
    </row>
    <row r="6681" spans="16:16" x14ac:dyDescent="0.3">
      <c r="P6681" s="83"/>
    </row>
    <row r="6682" spans="16:16" x14ac:dyDescent="0.3">
      <c r="P6682" s="83"/>
    </row>
    <row r="6683" spans="16:16" x14ac:dyDescent="0.3">
      <c r="P6683" s="83"/>
    </row>
    <row r="6684" spans="16:16" x14ac:dyDescent="0.3">
      <c r="P6684" s="83"/>
    </row>
    <row r="6685" spans="16:16" x14ac:dyDescent="0.3">
      <c r="P6685" s="83"/>
    </row>
    <row r="6686" spans="16:16" x14ac:dyDescent="0.3">
      <c r="P6686" s="83"/>
    </row>
    <row r="6687" spans="16:16" x14ac:dyDescent="0.3">
      <c r="P6687" s="83"/>
    </row>
    <row r="6688" spans="16:16" x14ac:dyDescent="0.3">
      <c r="P6688" s="83"/>
    </row>
    <row r="6689" spans="16:16" x14ac:dyDescent="0.3">
      <c r="P6689" s="83"/>
    </row>
    <row r="6690" spans="16:16" x14ac:dyDescent="0.3">
      <c r="P6690" s="83"/>
    </row>
    <row r="6691" spans="16:16" x14ac:dyDescent="0.3">
      <c r="P6691" s="83"/>
    </row>
    <row r="6692" spans="16:16" x14ac:dyDescent="0.3">
      <c r="P6692" s="83"/>
    </row>
    <row r="6693" spans="16:16" x14ac:dyDescent="0.3">
      <c r="P6693" s="83"/>
    </row>
    <row r="6694" spans="16:16" x14ac:dyDescent="0.3">
      <c r="P6694" s="83"/>
    </row>
    <row r="6695" spans="16:16" x14ac:dyDescent="0.3">
      <c r="P6695" s="83"/>
    </row>
    <row r="6696" spans="16:16" x14ac:dyDescent="0.3">
      <c r="P6696" s="83"/>
    </row>
    <row r="6697" spans="16:16" x14ac:dyDescent="0.3">
      <c r="P6697" s="83"/>
    </row>
    <row r="6698" spans="16:16" x14ac:dyDescent="0.3">
      <c r="P6698" s="83"/>
    </row>
    <row r="6699" spans="16:16" x14ac:dyDescent="0.3">
      <c r="P6699" s="83"/>
    </row>
    <row r="6700" spans="16:16" x14ac:dyDescent="0.3">
      <c r="P6700" s="83"/>
    </row>
    <row r="6701" spans="16:16" x14ac:dyDescent="0.3">
      <c r="P6701" s="83"/>
    </row>
    <row r="6702" spans="16:16" x14ac:dyDescent="0.3">
      <c r="P6702" s="83"/>
    </row>
    <row r="6703" spans="16:16" x14ac:dyDescent="0.3">
      <c r="P6703" s="83"/>
    </row>
    <row r="6704" spans="16:16" x14ac:dyDescent="0.3">
      <c r="P6704" s="83"/>
    </row>
    <row r="6705" spans="16:16" x14ac:dyDescent="0.3">
      <c r="P6705" s="83"/>
    </row>
    <row r="6706" spans="16:16" x14ac:dyDescent="0.3">
      <c r="P6706" s="83"/>
    </row>
    <row r="6707" spans="16:16" x14ac:dyDescent="0.3">
      <c r="P6707" s="83"/>
    </row>
    <row r="6708" spans="16:16" x14ac:dyDescent="0.3">
      <c r="P6708" s="83"/>
    </row>
    <row r="6709" spans="16:16" x14ac:dyDescent="0.3">
      <c r="P6709" s="83"/>
    </row>
    <row r="6710" spans="16:16" x14ac:dyDescent="0.3">
      <c r="P6710" s="83"/>
    </row>
    <row r="6711" spans="16:16" x14ac:dyDescent="0.3">
      <c r="P6711" s="83"/>
    </row>
    <row r="6712" spans="16:16" x14ac:dyDescent="0.3">
      <c r="P6712" s="83"/>
    </row>
    <row r="6713" spans="16:16" x14ac:dyDescent="0.3">
      <c r="P6713" s="83"/>
    </row>
    <row r="6714" spans="16:16" x14ac:dyDescent="0.3">
      <c r="P6714" s="83"/>
    </row>
    <row r="6715" spans="16:16" x14ac:dyDescent="0.3">
      <c r="P6715" s="83"/>
    </row>
    <row r="6716" spans="16:16" x14ac:dyDescent="0.3">
      <c r="P6716" s="83"/>
    </row>
    <row r="6717" spans="16:16" x14ac:dyDescent="0.3">
      <c r="P6717" s="83"/>
    </row>
    <row r="6718" spans="16:16" x14ac:dyDescent="0.3">
      <c r="P6718" s="83"/>
    </row>
    <row r="6719" spans="16:16" x14ac:dyDescent="0.3">
      <c r="P6719" s="83"/>
    </row>
    <row r="6720" spans="16:16" x14ac:dyDescent="0.3">
      <c r="P6720" s="83"/>
    </row>
    <row r="6721" spans="16:16" x14ac:dyDescent="0.3">
      <c r="P6721" s="83"/>
    </row>
    <row r="6722" spans="16:16" x14ac:dyDescent="0.3">
      <c r="P6722" s="83"/>
    </row>
    <row r="6723" spans="16:16" x14ac:dyDescent="0.3">
      <c r="P6723" s="83"/>
    </row>
    <row r="6724" spans="16:16" x14ac:dyDescent="0.3">
      <c r="P6724" s="83"/>
    </row>
    <row r="6725" spans="16:16" x14ac:dyDescent="0.3">
      <c r="P6725" s="83"/>
    </row>
    <row r="6726" spans="16:16" x14ac:dyDescent="0.3">
      <c r="P6726" s="83"/>
    </row>
    <row r="6727" spans="16:16" x14ac:dyDescent="0.3">
      <c r="P6727" s="83"/>
    </row>
    <row r="6728" spans="16:16" x14ac:dyDescent="0.3">
      <c r="P6728" s="83"/>
    </row>
    <row r="6729" spans="16:16" x14ac:dyDescent="0.3">
      <c r="P6729" s="83"/>
    </row>
    <row r="6730" spans="16:16" x14ac:dyDescent="0.3">
      <c r="P6730" s="83"/>
    </row>
    <row r="6731" spans="16:16" x14ac:dyDescent="0.3">
      <c r="P6731" s="83"/>
    </row>
    <row r="6732" spans="16:16" x14ac:dyDescent="0.3">
      <c r="P6732" s="83"/>
    </row>
    <row r="6733" spans="16:16" x14ac:dyDescent="0.3">
      <c r="P6733" s="83"/>
    </row>
    <row r="6734" spans="16:16" x14ac:dyDescent="0.3">
      <c r="P6734" s="83"/>
    </row>
    <row r="6735" spans="16:16" x14ac:dyDescent="0.3">
      <c r="P6735" s="83"/>
    </row>
    <row r="6736" spans="16:16" x14ac:dyDescent="0.3">
      <c r="P6736" s="83"/>
    </row>
    <row r="6737" spans="16:16" x14ac:dyDescent="0.3">
      <c r="P6737" s="83"/>
    </row>
    <row r="6738" spans="16:16" x14ac:dyDescent="0.3">
      <c r="P6738" s="83"/>
    </row>
    <row r="6739" spans="16:16" x14ac:dyDescent="0.3">
      <c r="P6739" s="83"/>
    </row>
    <row r="6740" spans="16:16" x14ac:dyDescent="0.3">
      <c r="P6740" s="83"/>
    </row>
    <row r="6741" spans="16:16" x14ac:dyDescent="0.3">
      <c r="P6741" s="83"/>
    </row>
    <row r="6742" spans="16:16" x14ac:dyDescent="0.3">
      <c r="P6742" s="83"/>
    </row>
    <row r="6743" spans="16:16" x14ac:dyDescent="0.3">
      <c r="P6743" s="83"/>
    </row>
    <row r="6744" spans="16:16" x14ac:dyDescent="0.3">
      <c r="P6744" s="83"/>
    </row>
    <row r="6745" spans="16:16" x14ac:dyDescent="0.3">
      <c r="P6745" s="83"/>
    </row>
    <row r="6746" spans="16:16" x14ac:dyDescent="0.3">
      <c r="P6746" s="83"/>
    </row>
    <row r="6747" spans="16:16" x14ac:dyDescent="0.3">
      <c r="P6747" s="83"/>
    </row>
    <row r="6748" spans="16:16" x14ac:dyDescent="0.3">
      <c r="P6748" s="83"/>
    </row>
    <row r="6749" spans="16:16" x14ac:dyDescent="0.3">
      <c r="P6749" s="83"/>
    </row>
    <row r="6750" spans="16:16" x14ac:dyDescent="0.3">
      <c r="P6750" s="83"/>
    </row>
    <row r="6751" spans="16:16" x14ac:dyDescent="0.3">
      <c r="P6751" s="83"/>
    </row>
    <row r="6752" spans="16:16" x14ac:dyDescent="0.3">
      <c r="P6752" s="83"/>
    </row>
    <row r="6753" spans="16:16" x14ac:dyDescent="0.3">
      <c r="P6753" s="83"/>
    </row>
    <row r="6754" spans="16:16" x14ac:dyDescent="0.3">
      <c r="P6754" s="83"/>
    </row>
    <row r="6755" spans="16:16" x14ac:dyDescent="0.3">
      <c r="P6755" s="83"/>
    </row>
    <row r="6756" spans="16:16" x14ac:dyDescent="0.3">
      <c r="P6756" s="83"/>
    </row>
    <row r="6757" spans="16:16" x14ac:dyDescent="0.3">
      <c r="P6757" s="83"/>
    </row>
    <row r="6758" spans="16:16" x14ac:dyDescent="0.3">
      <c r="P6758" s="83"/>
    </row>
    <row r="6759" spans="16:16" x14ac:dyDescent="0.3">
      <c r="P6759" s="83"/>
    </row>
    <row r="6760" spans="16:16" x14ac:dyDescent="0.3">
      <c r="P6760" s="83"/>
    </row>
    <row r="6761" spans="16:16" x14ac:dyDescent="0.3">
      <c r="P6761" s="83"/>
    </row>
    <row r="6762" spans="16:16" x14ac:dyDescent="0.3">
      <c r="P6762" s="83"/>
    </row>
    <row r="6763" spans="16:16" x14ac:dyDescent="0.3">
      <c r="P6763" s="83"/>
    </row>
    <row r="6764" spans="16:16" x14ac:dyDescent="0.3">
      <c r="P6764" s="83"/>
    </row>
    <row r="6765" spans="16:16" x14ac:dyDescent="0.3">
      <c r="P6765" s="83"/>
    </row>
    <row r="6766" spans="16:16" x14ac:dyDescent="0.3">
      <c r="P6766" s="83"/>
    </row>
    <row r="6767" spans="16:16" x14ac:dyDescent="0.3">
      <c r="P6767" s="83"/>
    </row>
    <row r="6768" spans="16:16" x14ac:dyDescent="0.3">
      <c r="P6768" s="83"/>
    </row>
    <row r="6769" spans="16:16" x14ac:dyDescent="0.3">
      <c r="P6769" s="83"/>
    </row>
    <row r="6770" spans="16:16" x14ac:dyDescent="0.3">
      <c r="P6770" s="83"/>
    </row>
    <row r="6771" spans="16:16" x14ac:dyDescent="0.3">
      <c r="P6771" s="83"/>
    </row>
    <row r="6772" spans="16:16" x14ac:dyDescent="0.3">
      <c r="P6772" s="83"/>
    </row>
    <row r="6773" spans="16:16" x14ac:dyDescent="0.3">
      <c r="P6773" s="83"/>
    </row>
    <row r="6774" spans="16:16" x14ac:dyDescent="0.3">
      <c r="P6774" s="83"/>
    </row>
    <row r="6775" spans="16:16" x14ac:dyDescent="0.3">
      <c r="P6775" s="83"/>
    </row>
    <row r="6776" spans="16:16" x14ac:dyDescent="0.3">
      <c r="P6776" s="83"/>
    </row>
    <row r="6777" spans="16:16" x14ac:dyDescent="0.3">
      <c r="P6777" s="83"/>
    </row>
    <row r="6778" spans="16:16" x14ac:dyDescent="0.3">
      <c r="P6778" s="83"/>
    </row>
    <row r="6779" spans="16:16" x14ac:dyDescent="0.3">
      <c r="P6779" s="83"/>
    </row>
    <row r="6780" spans="16:16" x14ac:dyDescent="0.3">
      <c r="P6780" s="83"/>
    </row>
    <row r="6781" spans="16:16" x14ac:dyDescent="0.3">
      <c r="P6781" s="83"/>
    </row>
    <row r="6782" spans="16:16" x14ac:dyDescent="0.3">
      <c r="P6782" s="83"/>
    </row>
    <row r="6783" spans="16:16" x14ac:dyDescent="0.3">
      <c r="P6783" s="83"/>
    </row>
    <row r="6784" spans="16:16" x14ac:dyDescent="0.3">
      <c r="P6784" s="83"/>
    </row>
    <row r="6785" spans="16:16" x14ac:dyDescent="0.3">
      <c r="P6785" s="83"/>
    </row>
    <row r="6786" spans="16:16" x14ac:dyDescent="0.3">
      <c r="P6786" s="83"/>
    </row>
    <row r="6787" spans="16:16" x14ac:dyDescent="0.3">
      <c r="P6787" s="83"/>
    </row>
    <row r="6788" spans="16:16" x14ac:dyDescent="0.3">
      <c r="P6788" s="83"/>
    </row>
    <row r="6789" spans="16:16" x14ac:dyDescent="0.3">
      <c r="P6789" s="83"/>
    </row>
    <row r="6790" spans="16:16" x14ac:dyDescent="0.3">
      <c r="P6790" s="83"/>
    </row>
    <row r="6791" spans="16:16" x14ac:dyDescent="0.3">
      <c r="P6791" s="83"/>
    </row>
    <row r="6792" spans="16:16" x14ac:dyDescent="0.3">
      <c r="P6792" s="83"/>
    </row>
    <row r="6793" spans="16:16" x14ac:dyDescent="0.3">
      <c r="P6793" s="83"/>
    </row>
    <row r="6794" spans="16:16" x14ac:dyDescent="0.3">
      <c r="P6794" s="83"/>
    </row>
    <row r="6795" spans="16:16" x14ac:dyDescent="0.3">
      <c r="P6795" s="83"/>
    </row>
    <row r="6796" spans="16:16" x14ac:dyDescent="0.3">
      <c r="P6796" s="83"/>
    </row>
    <row r="6797" spans="16:16" x14ac:dyDescent="0.3">
      <c r="P6797" s="83"/>
    </row>
    <row r="6798" spans="16:16" x14ac:dyDescent="0.3">
      <c r="P6798" s="83"/>
    </row>
    <row r="6799" spans="16:16" x14ac:dyDescent="0.3">
      <c r="P6799" s="83"/>
    </row>
    <row r="6800" spans="16:16" x14ac:dyDescent="0.3">
      <c r="P6800" s="83"/>
    </row>
    <row r="6801" spans="16:16" x14ac:dyDescent="0.3">
      <c r="P6801" s="83"/>
    </row>
    <row r="6802" spans="16:16" x14ac:dyDescent="0.3">
      <c r="P6802" s="83"/>
    </row>
    <row r="6803" spans="16:16" x14ac:dyDescent="0.3">
      <c r="P6803" s="83"/>
    </row>
    <row r="6804" spans="16:16" x14ac:dyDescent="0.3">
      <c r="P6804" s="83"/>
    </row>
    <row r="6805" spans="16:16" x14ac:dyDescent="0.3">
      <c r="P6805" s="83"/>
    </row>
    <row r="6806" spans="16:16" x14ac:dyDescent="0.3">
      <c r="P6806" s="83"/>
    </row>
    <row r="6807" spans="16:16" x14ac:dyDescent="0.3">
      <c r="P6807" s="83"/>
    </row>
    <row r="6808" spans="16:16" x14ac:dyDescent="0.3">
      <c r="P6808" s="83"/>
    </row>
    <row r="6809" spans="16:16" x14ac:dyDescent="0.3">
      <c r="P6809" s="83"/>
    </row>
    <row r="6810" spans="16:16" x14ac:dyDescent="0.3">
      <c r="P6810" s="83"/>
    </row>
    <row r="6811" spans="16:16" x14ac:dyDescent="0.3">
      <c r="P6811" s="83"/>
    </row>
    <row r="6812" spans="16:16" x14ac:dyDescent="0.3">
      <c r="P6812" s="83"/>
    </row>
    <row r="6813" spans="16:16" x14ac:dyDescent="0.3">
      <c r="P6813" s="83"/>
    </row>
    <row r="6814" spans="16:16" x14ac:dyDescent="0.3">
      <c r="P6814" s="83"/>
    </row>
    <row r="6815" spans="16:16" x14ac:dyDescent="0.3">
      <c r="P6815" s="83"/>
    </row>
    <row r="6816" spans="16:16" x14ac:dyDescent="0.3">
      <c r="P6816" s="83"/>
    </row>
    <row r="6817" spans="16:16" x14ac:dyDescent="0.3">
      <c r="P6817" s="83"/>
    </row>
    <row r="6818" spans="16:16" x14ac:dyDescent="0.3">
      <c r="P6818" s="83"/>
    </row>
    <row r="6819" spans="16:16" x14ac:dyDescent="0.3">
      <c r="P6819" s="83"/>
    </row>
    <row r="6820" spans="16:16" x14ac:dyDescent="0.3">
      <c r="P6820" s="83"/>
    </row>
    <row r="6821" spans="16:16" x14ac:dyDescent="0.3">
      <c r="P6821" s="83"/>
    </row>
    <row r="6822" spans="16:16" x14ac:dyDescent="0.3">
      <c r="P6822" s="83"/>
    </row>
    <row r="6823" spans="16:16" x14ac:dyDescent="0.3">
      <c r="P6823" s="83"/>
    </row>
    <row r="6824" spans="16:16" x14ac:dyDescent="0.3">
      <c r="P6824" s="83"/>
    </row>
    <row r="6825" spans="16:16" x14ac:dyDescent="0.3">
      <c r="P6825" s="83"/>
    </row>
    <row r="6826" spans="16:16" x14ac:dyDescent="0.3">
      <c r="P6826" s="83"/>
    </row>
    <row r="6827" spans="16:16" x14ac:dyDescent="0.3">
      <c r="P6827" s="83"/>
    </row>
    <row r="6828" spans="16:16" x14ac:dyDescent="0.3">
      <c r="P6828" s="83"/>
    </row>
    <row r="6829" spans="16:16" x14ac:dyDescent="0.3">
      <c r="P6829" s="83"/>
    </row>
    <row r="6830" spans="16:16" x14ac:dyDescent="0.3">
      <c r="P6830" s="83"/>
    </row>
    <row r="6831" spans="16:16" x14ac:dyDescent="0.3">
      <c r="P6831" s="83"/>
    </row>
    <row r="6832" spans="16:16" x14ac:dyDescent="0.3">
      <c r="P6832" s="83"/>
    </row>
    <row r="6833" spans="16:16" x14ac:dyDescent="0.3">
      <c r="P6833" s="83"/>
    </row>
    <row r="6834" spans="16:16" x14ac:dyDescent="0.3">
      <c r="P6834" s="83"/>
    </row>
    <row r="6835" spans="16:16" x14ac:dyDescent="0.3">
      <c r="P6835" s="83"/>
    </row>
    <row r="6836" spans="16:16" x14ac:dyDescent="0.3">
      <c r="P6836" s="83"/>
    </row>
    <row r="6837" spans="16:16" x14ac:dyDescent="0.3">
      <c r="P6837" s="83"/>
    </row>
    <row r="6838" spans="16:16" x14ac:dyDescent="0.3">
      <c r="P6838" s="83"/>
    </row>
    <row r="6839" spans="16:16" x14ac:dyDescent="0.3">
      <c r="P6839" s="83"/>
    </row>
    <row r="6840" spans="16:16" x14ac:dyDescent="0.3">
      <c r="P6840" s="83"/>
    </row>
    <row r="6841" spans="16:16" x14ac:dyDescent="0.3">
      <c r="P6841" s="83"/>
    </row>
    <row r="6842" spans="16:16" x14ac:dyDescent="0.3">
      <c r="P6842" s="83"/>
    </row>
    <row r="6843" spans="16:16" x14ac:dyDescent="0.3">
      <c r="P6843" s="83"/>
    </row>
    <row r="6844" spans="16:16" x14ac:dyDescent="0.3">
      <c r="P6844" s="83"/>
    </row>
    <row r="6845" spans="16:16" x14ac:dyDescent="0.3">
      <c r="P6845" s="83"/>
    </row>
    <row r="6846" spans="16:16" x14ac:dyDescent="0.3">
      <c r="P6846" s="83"/>
    </row>
    <row r="6847" spans="16:16" x14ac:dyDescent="0.3">
      <c r="P6847" s="83"/>
    </row>
    <row r="6848" spans="16:16" x14ac:dyDescent="0.3">
      <c r="P6848" s="83"/>
    </row>
    <row r="6849" spans="16:16" x14ac:dyDescent="0.3">
      <c r="P6849" s="83"/>
    </row>
    <row r="6850" spans="16:16" x14ac:dyDescent="0.3">
      <c r="P6850" s="83"/>
    </row>
    <row r="6851" spans="16:16" x14ac:dyDescent="0.3">
      <c r="P6851" s="83"/>
    </row>
    <row r="6852" spans="16:16" x14ac:dyDescent="0.3">
      <c r="P6852" s="83"/>
    </row>
    <row r="6853" spans="16:16" x14ac:dyDescent="0.3">
      <c r="P6853" s="83"/>
    </row>
    <row r="6854" spans="16:16" x14ac:dyDescent="0.3">
      <c r="P6854" s="83"/>
    </row>
    <row r="6855" spans="16:16" x14ac:dyDescent="0.3">
      <c r="P6855" s="83"/>
    </row>
    <row r="6856" spans="16:16" x14ac:dyDescent="0.3">
      <c r="P6856" s="83"/>
    </row>
    <row r="6857" spans="16:16" x14ac:dyDescent="0.3">
      <c r="P6857" s="83"/>
    </row>
    <row r="6858" spans="16:16" x14ac:dyDescent="0.3">
      <c r="P6858" s="83"/>
    </row>
    <row r="6859" spans="16:16" x14ac:dyDescent="0.3">
      <c r="P6859" s="83"/>
    </row>
    <row r="6860" spans="16:16" x14ac:dyDescent="0.3">
      <c r="P6860" s="83"/>
    </row>
    <row r="6861" spans="16:16" x14ac:dyDescent="0.3">
      <c r="P6861" s="83"/>
    </row>
    <row r="6862" spans="16:16" x14ac:dyDescent="0.3">
      <c r="P6862" s="83"/>
    </row>
    <row r="6863" spans="16:16" x14ac:dyDescent="0.3">
      <c r="P6863" s="83"/>
    </row>
    <row r="6864" spans="16:16" x14ac:dyDescent="0.3">
      <c r="P6864" s="83"/>
    </row>
    <row r="6865" spans="16:16" x14ac:dyDescent="0.3">
      <c r="P6865" s="83"/>
    </row>
    <row r="6866" spans="16:16" x14ac:dyDescent="0.3">
      <c r="P6866" s="83"/>
    </row>
    <row r="6867" spans="16:16" x14ac:dyDescent="0.3">
      <c r="P6867" s="83"/>
    </row>
    <row r="6868" spans="16:16" x14ac:dyDescent="0.3">
      <c r="P6868" s="83"/>
    </row>
    <row r="6869" spans="16:16" x14ac:dyDescent="0.3">
      <c r="P6869" s="83"/>
    </row>
    <row r="6870" spans="16:16" x14ac:dyDescent="0.3">
      <c r="P6870" s="83"/>
    </row>
    <row r="6871" spans="16:16" x14ac:dyDescent="0.3">
      <c r="P6871" s="83"/>
    </row>
    <row r="6872" spans="16:16" x14ac:dyDescent="0.3">
      <c r="P6872" s="83"/>
    </row>
    <row r="6873" spans="16:16" x14ac:dyDescent="0.3">
      <c r="P6873" s="83"/>
    </row>
    <row r="6874" spans="16:16" x14ac:dyDescent="0.3">
      <c r="P6874" s="83"/>
    </row>
    <row r="6875" spans="16:16" x14ac:dyDescent="0.3">
      <c r="P6875" s="83"/>
    </row>
    <row r="6876" spans="16:16" x14ac:dyDescent="0.3">
      <c r="P6876" s="83"/>
    </row>
    <row r="6877" spans="16:16" x14ac:dyDescent="0.3">
      <c r="P6877" s="83"/>
    </row>
    <row r="6878" spans="16:16" x14ac:dyDescent="0.3">
      <c r="P6878" s="83"/>
    </row>
    <row r="6879" spans="16:16" x14ac:dyDescent="0.3">
      <c r="P6879" s="83"/>
    </row>
    <row r="6880" spans="16:16" x14ac:dyDescent="0.3">
      <c r="P6880" s="83"/>
    </row>
    <row r="6881" spans="16:16" x14ac:dyDescent="0.3">
      <c r="P6881" s="83"/>
    </row>
    <row r="6882" spans="16:16" x14ac:dyDescent="0.3">
      <c r="P6882" s="83"/>
    </row>
    <row r="6883" spans="16:16" x14ac:dyDescent="0.3">
      <c r="P6883" s="83"/>
    </row>
    <row r="6884" spans="16:16" x14ac:dyDescent="0.3">
      <c r="P6884" s="83"/>
    </row>
    <row r="6885" spans="16:16" x14ac:dyDescent="0.3">
      <c r="P6885" s="83"/>
    </row>
    <row r="6886" spans="16:16" x14ac:dyDescent="0.3">
      <c r="P6886" s="83"/>
    </row>
    <row r="6887" spans="16:16" x14ac:dyDescent="0.3">
      <c r="P6887" s="83"/>
    </row>
    <row r="6888" spans="16:16" x14ac:dyDescent="0.3">
      <c r="P6888" s="83"/>
    </row>
    <row r="6889" spans="16:16" x14ac:dyDescent="0.3">
      <c r="P6889" s="83"/>
    </row>
    <row r="6890" spans="16:16" x14ac:dyDescent="0.3">
      <c r="P6890" s="83"/>
    </row>
    <row r="6891" spans="16:16" x14ac:dyDescent="0.3">
      <c r="P6891" s="83"/>
    </row>
    <row r="6892" spans="16:16" x14ac:dyDescent="0.3">
      <c r="P6892" s="83"/>
    </row>
    <row r="6893" spans="16:16" x14ac:dyDescent="0.3">
      <c r="P6893" s="83"/>
    </row>
    <row r="6894" spans="16:16" x14ac:dyDescent="0.3">
      <c r="P6894" s="83"/>
    </row>
    <row r="6895" spans="16:16" x14ac:dyDescent="0.3">
      <c r="P6895" s="83"/>
    </row>
    <row r="6896" spans="16:16" x14ac:dyDescent="0.3">
      <c r="P6896" s="83"/>
    </row>
    <row r="6897" spans="16:16" x14ac:dyDescent="0.3">
      <c r="P6897" s="83"/>
    </row>
    <row r="6898" spans="16:16" x14ac:dyDescent="0.3">
      <c r="P6898" s="83"/>
    </row>
    <row r="6899" spans="16:16" x14ac:dyDescent="0.3">
      <c r="P6899" s="83"/>
    </row>
    <row r="6900" spans="16:16" x14ac:dyDescent="0.3">
      <c r="P6900" s="83"/>
    </row>
    <row r="6901" spans="16:16" x14ac:dyDescent="0.3">
      <c r="P6901" s="83"/>
    </row>
    <row r="6902" spans="16:16" x14ac:dyDescent="0.3">
      <c r="P6902" s="83"/>
    </row>
    <row r="6903" spans="16:16" x14ac:dyDescent="0.3">
      <c r="P6903" s="83"/>
    </row>
    <row r="6904" spans="16:16" x14ac:dyDescent="0.3">
      <c r="P6904" s="83"/>
    </row>
    <row r="6905" spans="16:16" x14ac:dyDescent="0.3">
      <c r="P6905" s="83"/>
    </row>
    <row r="6906" spans="16:16" x14ac:dyDescent="0.3">
      <c r="P6906" s="83"/>
    </row>
    <row r="6907" spans="16:16" x14ac:dyDescent="0.3">
      <c r="P6907" s="83"/>
    </row>
    <row r="6908" spans="16:16" x14ac:dyDescent="0.3">
      <c r="P6908" s="83"/>
    </row>
    <row r="6909" spans="16:16" x14ac:dyDescent="0.3">
      <c r="P6909" s="83"/>
    </row>
    <row r="6910" spans="16:16" x14ac:dyDescent="0.3">
      <c r="P6910" s="83"/>
    </row>
    <row r="6911" spans="16:16" x14ac:dyDescent="0.3">
      <c r="P6911" s="83"/>
    </row>
    <row r="6912" spans="16:16" x14ac:dyDescent="0.3">
      <c r="P6912" s="83"/>
    </row>
    <row r="6913" spans="16:16" x14ac:dyDescent="0.3">
      <c r="P6913" s="83"/>
    </row>
    <row r="6914" spans="16:16" x14ac:dyDescent="0.3">
      <c r="P6914" s="83"/>
    </row>
    <row r="6915" spans="16:16" x14ac:dyDescent="0.3">
      <c r="P6915" s="83"/>
    </row>
    <row r="6916" spans="16:16" x14ac:dyDescent="0.3">
      <c r="P6916" s="83"/>
    </row>
    <row r="6917" spans="16:16" x14ac:dyDescent="0.3">
      <c r="P6917" s="83"/>
    </row>
    <row r="6918" spans="16:16" x14ac:dyDescent="0.3">
      <c r="P6918" s="83"/>
    </row>
    <row r="6919" spans="16:16" x14ac:dyDescent="0.3">
      <c r="P6919" s="83"/>
    </row>
    <row r="6920" spans="16:16" x14ac:dyDescent="0.3">
      <c r="P6920" s="83"/>
    </row>
    <row r="6921" spans="16:16" x14ac:dyDescent="0.3">
      <c r="P6921" s="83"/>
    </row>
    <row r="6922" spans="16:16" x14ac:dyDescent="0.3">
      <c r="P6922" s="83"/>
    </row>
    <row r="6923" spans="16:16" x14ac:dyDescent="0.3">
      <c r="P6923" s="83"/>
    </row>
    <row r="6924" spans="16:16" x14ac:dyDescent="0.3">
      <c r="P6924" s="83"/>
    </row>
    <row r="6925" spans="16:16" x14ac:dyDescent="0.3">
      <c r="P6925" s="83"/>
    </row>
    <row r="6926" spans="16:16" x14ac:dyDescent="0.3">
      <c r="P6926" s="83"/>
    </row>
    <row r="6927" spans="16:16" x14ac:dyDescent="0.3">
      <c r="P6927" s="83"/>
    </row>
    <row r="6928" spans="16:16" x14ac:dyDescent="0.3">
      <c r="P6928" s="83"/>
    </row>
    <row r="6929" spans="16:16" x14ac:dyDescent="0.3">
      <c r="P6929" s="83"/>
    </row>
    <row r="6930" spans="16:16" x14ac:dyDescent="0.3">
      <c r="P6930" s="83"/>
    </row>
    <row r="6931" spans="16:16" x14ac:dyDescent="0.3">
      <c r="P6931" s="83"/>
    </row>
    <row r="6932" spans="16:16" x14ac:dyDescent="0.3">
      <c r="P6932" s="83"/>
    </row>
    <row r="6933" spans="16:16" x14ac:dyDescent="0.3">
      <c r="P6933" s="83"/>
    </row>
    <row r="6934" spans="16:16" x14ac:dyDescent="0.3">
      <c r="P6934" s="83"/>
    </row>
    <row r="6935" spans="16:16" x14ac:dyDescent="0.3">
      <c r="P6935" s="83"/>
    </row>
    <row r="6936" spans="16:16" x14ac:dyDescent="0.3">
      <c r="P6936" s="83"/>
    </row>
    <row r="6937" spans="16:16" x14ac:dyDescent="0.3">
      <c r="P6937" s="83"/>
    </row>
    <row r="6938" spans="16:16" x14ac:dyDescent="0.3">
      <c r="P6938" s="83"/>
    </row>
    <row r="6939" spans="16:16" x14ac:dyDescent="0.3">
      <c r="P6939" s="83"/>
    </row>
    <row r="6940" spans="16:16" x14ac:dyDescent="0.3">
      <c r="P6940" s="83"/>
    </row>
    <row r="6941" spans="16:16" x14ac:dyDescent="0.3">
      <c r="P6941" s="83"/>
    </row>
    <row r="6942" spans="16:16" x14ac:dyDescent="0.3">
      <c r="P6942" s="83"/>
    </row>
    <row r="6943" spans="16:16" x14ac:dyDescent="0.3">
      <c r="P6943" s="83"/>
    </row>
    <row r="6944" spans="16:16" x14ac:dyDescent="0.3">
      <c r="P6944" s="83"/>
    </row>
    <row r="6945" spans="16:16" x14ac:dyDescent="0.3">
      <c r="P6945" s="83"/>
    </row>
    <row r="6946" spans="16:16" x14ac:dyDescent="0.3">
      <c r="P6946" s="83"/>
    </row>
    <row r="6947" spans="16:16" x14ac:dyDescent="0.3">
      <c r="P6947" s="83"/>
    </row>
    <row r="6948" spans="16:16" x14ac:dyDescent="0.3">
      <c r="P6948" s="83"/>
    </row>
    <row r="6949" spans="16:16" x14ac:dyDescent="0.3">
      <c r="P6949" s="83"/>
    </row>
    <row r="6950" spans="16:16" x14ac:dyDescent="0.3">
      <c r="P6950" s="83"/>
    </row>
    <row r="6951" spans="16:16" x14ac:dyDescent="0.3">
      <c r="P6951" s="83"/>
    </row>
    <row r="6952" spans="16:16" x14ac:dyDescent="0.3">
      <c r="P6952" s="83"/>
    </row>
    <row r="6953" spans="16:16" x14ac:dyDescent="0.3">
      <c r="P6953" s="83"/>
    </row>
    <row r="6954" spans="16:16" x14ac:dyDescent="0.3">
      <c r="P6954" s="83"/>
    </row>
    <row r="6955" spans="16:16" x14ac:dyDescent="0.3">
      <c r="P6955" s="83"/>
    </row>
    <row r="6956" spans="16:16" x14ac:dyDescent="0.3">
      <c r="P6956" s="83"/>
    </row>
    <row r="6957" spans="16:16" x14ac:dyDescent="0.3">
      <c r="P6957" s="83"/>
    </row>
    <row r="6958" spans="16:16" x14ac:dyDescent="0.3">
      <c r="P6958" s="83"/>
    </row>
    <row r="6959" spans="16:16" x14ac:dyDescent="0.3">
      <c r="P6959" s="83"/>
    </row>
    <row r="6960" spans="16:16" x14ac:dyDescent="0.3">
      <c r="P6960" s="83"/>
    </row>
    <row r="6961" spans="16:16" x14ac:dyDescent="0.3">
      <c r="P6961" s="83"/>
    </row>
    <row r="6962" spans="16:16" x14ac:dyDescent="0.3">
      <c r="P6962" s="83"/>
    </row>
    <row r="6963" spans="16:16" x14ac:dyDescent="0.3">
      <c r="P6963" s="83"/>
    </row>
    <row r="6964" spans="16:16" x14ac:dyDescent="0.3">
      <c r="P6964" s="83"/>
    </row>
    <row r="6965" spans="16:16" x14ac:dyDescent="0.3">
      <c r="P6965" s="83"/>
    </row>
    <row r="6966" spans="16:16" x14ac:dyDescent="0.3">
      <c r="P6966" s="83"/>
    </row>
    <row r="6967" spans="16:16" x14ac:dyDescent="0.3">
      <c r="P6967" s="83"/>
    </row>
    <row r="6968" spans="16:16" x14ac:dyDescent="0.3">
      <c r="P6968" s="83"/>
    </row>
    <row r="6969" spans="16:16" x14ac:dyDescent="0.3">
      <c r="P6969" s="83"/>
    </row>
    <row r="6970" spans="16:16" x14ac:dyDescent="0.3">
      <c r="P6970" s="83"/>
    </row>
    <row r="6971" spans="16:16" x14ac:dyDescent="0.3">
      <c r="P6971" s="83"/>
    </row>
    <row r="6972" spans="16:16" x14ac:dyDescent="0.3">
      <c r="P6972" s="83"/>
    </row>
    <row r="6973" spans="16:16" x14ac:dyDescent="0.3">
      <c r="P6973" s="83"/>
    </row>
    <row r="6974" spans="16:16" x14ac:dyDescent="0.3">
      <c r="P6974" s="83"/>
    </row>
    <row r="6975" spans="16:16" x14ac:dyDescent="0.3">
      <c r="P6975" s="83"/>
    </row>
    <row r="6976" spans="16:16" x14ac:dyDescent="0.3">
      <c r="P6976" s="83"/>
    </row>
    <row r="6977" spans="16:16" x14ac:dyDescent="0.3">
      <c r="P6977" s="83"/>
    </row>
    <row r="6978" spans="16:16" x14ac:dyDescent="0.3">
      <c r="P6978" s="83"/>
    </row>
    <row r="6979" spans="16:16" x14ac:dyDescent="0.3">
      <c r="P6979" s="83"/>
    </row>
    <row r="6980" spans="16:16" x14ac:dyDescent="0.3">
      <c r="P6980" s="83"/>
    </row>
    <row r="6981" spans="16:16" x14ac:dyDescent="0.3">
      <c r="P6981" s="83"/>
    </row>
    <row r="6982" spans="16:16" x14ac:dyDescent="0.3">
      <c r="P6982" s="83"/>
    </row>
    <row r="6983" spans="16:16" x14ac:dyDescent="0.3">
      <c r="P6983" s="83"/>
    </row>
    <row r="6984" spans="16:16" x14ac:dyDescent="0.3">
      <c r="P6984" s="83"/>
    </row>
    <row r="6985" spans="16:16" x14ac:dyDescent="0.3">
      <c r="P6985" s="83"/>
    </row>
    <row r="6986" spans="16:16" x14ac:dyDescent="0.3">
      <c r="P6986" s="83"/>
    </row>
    <row r="6987" spans="16:16" x14ac:dyDescent="0.3">
      <c r="P6987" s="83"/>
    </row>
    <row r="6988" spans="16:16" x14ac:dyDescent="0.3">
      <c r="P6988" s="83"/>
    </row>
    <row r="6989" spans="16:16" x14ac:dyDescent="0.3">
      <c r="P6989" s="83"/>
    </row>
    <row r="6990" spans="16:16" x14ac:dyDescent="0.3">
      <c r="P6990" s="83"/>
    </row>
    <row r="6991" spans="16:16" x14ac:dyDescent="0.3">
      <c r="P6991" s="83"/>
    </row>
    <row r="6992" spans="16:16" x14ac:dyDescent="0.3">
      <c r="P6992" s="83"/>
    </row>
    <row r="6993" spans="16:16" x14ac:dyDescent="0.3">
      <c r="P6993" s="83"/>
    </row>
    <row r="6994" spans="16:16" x14ac:dyDescent="0.3">
      <c r="P6994" s="83"/>
    </row>
    <row r="6995" spans="16:16" x14ac:dyDescent="0.3">
      <c r="P6995" s="83"/>
    </row>
    <row r="6996" spans="16:16" x14ac:dyDescent="0.3">
      <c r="P6996" s="83"/>
    </row>
    <row r="6997" spans="16:16" x14ac:dyDescent="0.3">
      <c r="P6997" s="83"/>
    </row>
    <row r="6998" spans="16:16" x14ac:dyDescent="0.3">
      <c r="P6998" s="83"/>
    </row>
    <row r="6999" spans="16:16" x14ac:dyDescent="0.3">
      <c r="P6999" s="83"/>
    </row>
    <row r="7000" spans="16:16" x14ac:dyDescent="0.3">
      <c r="P7000" s="83"/>
    </row>
    <row r="7001" spans="16:16" x14ac:dyDescent="0.3">
      <c r="P7001" s="83"/>
    </row>
    <row r="7002" spans="16:16" x14ac:dyDescent="0.3">
      <c r="P7002" s="83"/>
    </row>
    <row r="7003" spans="16:16" x14ac:dyDescent="0.3">
      <c r="P7003" s="83"/>
    </row>
    <row r="7004" spans="16:16" x14ac:dyDescent="0.3">
      <c r="P7004" s="83"/>
    </row>
    <row r="7005" spans="16:16" x14ac:dyDescent="0.3">
      <c r="P7005" s="83"/>
    </row>
    <row r="7006" spans="16:16" x14ac:dyDescent="0.3">
      <c r="P7006" s="83"/>
    </row>
    <row r="7007" spans="16:16" x14ac:dyDescent="0.3">
      <c r="P7007" s="83"/>
    </row>
    <row r="7008" spans="16:16" x14ac:dyDescent="0.3">
      <c r="P7008" s="83"/>
    </row>
    <row r="7009" spans="16:16" x14ac:dyDescent="0.3">
      <c r="P7009" s="83"/>
    </row>
    <row r="7010" spans="16:16" x14ac:dyDescent="0.3">
      <c r="P7010" s="83"/>
    </row>
    <row r="7011" spans="16:16" x14ac:dyDescent="0.3">
      <c r="P7011" s="83"/>
    </row>
    <row r="7012" spans="16:16" x14ac:dyDescent="0.3">
      <c r="P7012" s="83"/>
    </row>
    <row r="7013" spans="16:16" x14ac:dyDescent="0.3">
      <c r="P7013" s="83"/>
    </row>
    <row r="7014" spans="16:16" x14ac:dyDescent="0.3">
      <c r="P7014" s="83"/>
    </row>
    <row r="7015" spans="16:16" x14ac:dyDescent="0.3">
      <c r="P7015" s="83"/>
    </row>
    <row r="7016" spans="16:16" x14ac:dyDescent="0.3">
      <c r="P7016" s="83"/>
    </row>
    <row r="7017" spans="16:16" x14ac:dyDescent="0.3">
      <c r="P7017" s="83"/>
    </row>
    <row r="7018" spans="16:16" x14ac:dyDescent="0.3">
      <c r="P7018" s="83"/>
    </row>
    <row r="7019" spans="16:16" x14ac:dyDescent="0.3">
      <c r="P7019" s="83"/>
    </row>
    <row r="7020" spans="16:16" x14ac:dyDescent="0.3">
      <c r="P7020" s="83"/>
    </row>
    <row r="7021" spans="16:16" x14ac:dyDescent="0.3">
      <c r="P7021" s="83"/>
    </row>
    <row r="7022" spans="16:16" x14ac:dyDescent="0.3">
      <c r="P7022" s="83"/>
    </row>
    <row r="7023" spans="16:16" x14ac:dyDescent="0.3">
      <c r="P7023" s="83"/>
    </row>
    <row r="7024" spans="16:16" x14ac:dyDescent="0.3">
      <c r="P7024" s="83"/>
    </row>
    <row r="7025" spans="16:16" x14ac:dyDescent="0.3">
      <c r="P7025" s="83"/>
    </row>
    <row r="7026" spans="16:16" x14ac:dyDescent="0.3">
      <c r="P7026" s="83"/>
    </row>
    <row r="7027" spans="16:16" x14ac:dyDescent="0.3">
      <c r="P7027" s="83"/>
    </row>
    <row r="7028" spans="16:16" x14ac:dyDescent="0.3">
      <c r="P7028" s="83"/>
    </row>
    <row r="7029" spans="16:16" x14ac:dyDescent="0.3">
      <c r="P7029" s="83"/>
    </row>
    <row r="7030" spans="16:16" x14ac:dyDescent="0.3">
      <c r="P7030" s="83"/>
    </row>
    <row r="7031" spans="16:16" x14ac:dyDescent="0.3">
      <c r="P7031" s="83"/>
    </row>
    <row r="7032" spans="16:16" x14ac:dyDescent="0.3">
      <c r="P7032" s="83"/>
    </row>
    <row r="7033" spans="16:16" x14ac:dyDescent="0.3">
      <c r="P7033" s="83"/>
    </row>
    <row r="7034" spans="16:16" x14ac:dyDescent="0.3">
      <c r="P7034" s="83"/>
    </row>
    <row r="7035" spans="16:16" x14ac:dyDescent="0.3">
      <c r="P7035" s="83"/>
    </row>
    <row r="7036" spans="16:16" x14ac:dyDescent="0.3">
      <c r="P7036" s="83"/>
    </row>
    <row r="7037" spans="16:16" x14ac:dyDescent="0.3">
      <c r="P7037" s="83"/>
    </row>
    <row r="7038" spans="16:16" x14ac:dyDescent="0.3">
      <c r="P7038" s="83"/>
    </row>
    <row r="7039" spans="16:16" x14ac:dyDescent="0.3">
      <c r="P7039" s="83"/>
    </row>
    <row r="7040" spans="16:16" x14ac:dyDescent="0.3">
      <c r="P7040" s="83"/>
    </row>
    <row r="7041" spans="16:16" x14ac:dyDescent="0.3">
      <c r="P7041" s="83"/>
    </row>
    <row r="7042" spans="16:16" x14ac:dyDescent="0.3">
      <c r="P7042" s="83"/>
    </row>
    <row r="7043" spans="16:16" x14ac:dyDescent="0.3">
      <c r="P7043" s="83"/>
    </row>
    <row r="7044" spans="16:16" x14ac:dyDescent="0.3">
      <c r="P7044" s="83"/>
    </row>
    <row r="7045" spans="16:16" x14ac:dyDescent="0.3">
      <c r="P7045" s="83"/>
    </row>
    <row r="7046" spans="16:16" x14ac:dyDescent="0.3">
      <c r="P7046" s="83"/>
    </row>
    <row r="7047" spans="16:16" x14ac:dyDescent="0.3">
      <c r="P7047" s="83"/>
    </row>
    <row r="7048" spans="16:16" x14ac:dyDescent="0.3">
      <c r="P7048" s="83"/>
    </row>
    <row r="7049" spans="16:16" x14ac:dyDescent="0.3">
      <c r="P7049" s="83"/>
    </row>
    <row r="7050" spans="16:16" x14ac:dyDescent="0.3">
      <c r="P7050" s="83"/>
    </row>
    <row r="7051" spans="16:16" x14ac:dyDescent="0.3">
      <c r="P7051" s="83"/>
    </row>
    <row r="7052" spans="16:16" x14ac:dyDescent="0.3">
      <c r="P7052" s="83"/>
    </row>
    <row r="7053" spans="16:16" x14ac:dyDescent="0.3">
      <c r="P7053" s="83"/>
    </row>
    <row r="7054" spans="16:16" x14ac:dyDescent="0.3">
      <c r="P7054" s="83"/>
    </row>
    <row r="7055" spans="16:16" x14ac:dyDescent="0.3">
      <c r="P7055" s="83"/>
    </row>
    <row r="7056" spans="16:16" x14ac:dyDescent="0.3">
      <c r="P7056" s="83"/>
    </row>
    <row r="7057" spans="16:16" x14ac:dyDescent="0.3">
      <c r="P7057" s="83"/>
    </row>
    <row r="7058" spans="16:16" x14ac:dyDescent="0.3">
      <c r="P7058" s="83"/>
    </row>
    <row r="7059" spans="16:16" x14ac:dyDescent="0.3">
      <c r="P7059" s="83"/>
    </row>
    <row r="7060" spans="16:16" x14ac:dyDescent="0.3">
      <c r="P7060" s="83"/>
    </row>
    <row r="7061" spans="16:16" x14ac:dyDescent="0.3">
      <c r="P7061" s="83"/>
    </row>
    <row r="7062" spans="16:16" x14ac:dyDescent="0.3">
      <c r="P7062" s="83"/>
    </row>
    <row r="7063" spans="16:16" x14ac:dyDescent="0.3">
      <c r="P7063" s="83"/>
    </row>
    <row r="7064" spans="16:16" x14ac:dyDescent="0.3">
      <c r="P7064" s="83"/>
    </row>
    <row r="7065" spans="16:16" x14ac:dyDescent="0.3">
      <c r="P7065" s="83"/>
    </row>
    <row r="7066" spans="16:16" x14ac:dyDescent="0.3">
      <c r="P7066" s="83"/>
    </row>
    <row r="7067" spans="16:16" x14ac:dyDescent="0.3">
      <c r="P7067" s="83"/>
    </row>
    <row r="7068" spans="16:16" x14ac:dyDescent="0.3">
      <c r="P7068" s="83"/>
    </row>
    <row r="7069" spans="16:16" x14ac:dyDescent="0.3">
      <c r="P7069" s="83"/>
    </row>
    <row r="7070" spans="16:16" x14ac:dyDescent="0.3">
      <c r="P7070" s="83"/>
    </row>
    <row r="7071" spans="16:16" x14ac:dyDescent="0.3">
      <c r="P7071" s="83"/>
    </row>
    <row r="7072" spans="16:16" x14ac:dyDescent="0.3">
      <c r="P7072" s="83"/>
    </row>
    <row r="7073" spans="16:16" x14ac:dyDescent="0.3">
      <c r="P7073" s="83"/>
    </row>
    <row r="7074" spans="16:16" x14ac:dyDescent="0.3">
      <c r="P7074" s="83"/>
    </row>
    <row r="7075" spans="16:16" x14ac:dyDescent="0.3">
      <c r="P7075" s="83"/>
    </row>
    <row r="7076" spans="16:16" x14ac:dyDescent="0.3">
      <c r="P7076" s="83"/>
    </row>
    <row r="7077" spans="16:16" x14ac:dyDescent="0.3">
      <c r="P7077" s="83"/>
    </row>
    <row r="7078" spans="16:16" x14ac:dyDescent="0.3">
      <c r="P7078" s="83"/>
    </row>
    <row r="7079" spans="16:16" x14ac:dyDescent="0.3">
      <c r="P7079" s="83"/>
    </row>
    <row r="7080" spans="16:16" x14ac:dyDescent="0.3">
      <c r="P7080" s="83"/>
    </row>
    <row r="7081" spans="16:16" x14ac:dyDescent="0.3">
      <c r="P7081" s="83"/>
    </row>
    <row r="7082" spans="16:16" x14ac:dyDescent="0.3">
      <c r="P7082" s="83"/>
    </row>
    <row r="7083" spans="16:16" x14ac:dyDescent="0.3">
      <c r="P7083" s="83"/>
    </row>
    <row r="7084" spans="16:16" x14ac:dyDescent="0.3">
      <c r="P7084" s="83"/>
    </row>
    <row r="7085" spans="16:16" x14ac:dyDescent="0.3">
      <c r="P7085" s="83"/>
    </row>
    <row r="7086" spans="16:16" x14ac:dyDescent="0.3">
      <c r="P7086" s="83"/>
    </row>
    <row r="7087" spans="16:16" x14ac:dyDescent="0.3">
      <c r="P7087" s="83"/>
    </row>
    <row r="7088" spans="16:16" x14ac:dyDescent="0.3">
      <c r="P7088" s="83"/>
    </row>
    <row r="7089" spans="16:16" x14ac:dyDescent="0.3">
      <c r="P7089" s="83"/>
    </row>
    <row r="7090" spans="16:16" x14ac:dyDescent="0.3">
      <c r="P7090" s="83"/>
    </row>
    <row r="7091" spans="16:16" x14ac:dyDescent="0.3">
      <c r="P7091" s="83"/>
    </row>
    <row r="7092" spans="16:16" x14ac:dyDescent="0.3">
      <c r="P7092" s="83"/>
    </row>
    <row r="7093" spans="16:16" x14ac:dyDescent="0.3">
      <c r="P7093" s="83"/>
    </row>
    <row r="7094" spans="16:16" x14ac:dyDescent="0.3">
      <c r="P7094" s="83"/>
    </row>
    <row r="7095" spans="16:16" x14ac:dyDescent="0.3">
      <c r="P7095" s="83"/>
    </row>
    <row r="7096" spans="16:16" x14ac:dyDescent="0.3">
      <c r="P7096" s="83"/>
    </row>
    <row r="7097" spans="16:16" x14ac:dyDescent="0.3">
      <c r="P7097" s="83"/>
    </row>
    <row r="7098" spans="16:16" x14ac:dyDescent="0.3">
      <c r="P7098" s="83"/>
    </row>
    <row r="7099" spans="16:16" x14ac:dyDescent="0.3">
      <c r="P7099" s="83"/>
    </row>
    <row r="7100" spans="16:16" x14ac:dyDescent="0.3">
      <c r="P7100" s="83"/>
    </row>
    <row r="7101" spans="16:16" x14ac:dyDescent="0.3">
      <c r="P7101" s="83"/>
    </row>
    <row r="7102" spans="16:16" x14ac:dyDescent="0.3">
      <c r="P7102" s="83"/>
    </row>
    <row r="7103" spans="16:16" x14ac:dyDescent="0.3">
      <c r="P7103" s="83"/>
    </row>
    <row r="7104" spans="16:16" x14ac:dyDescent="0.3">
      <c r="P7104" s="83"/>
    </row>
    <row r="7105" spans="16:16" x14ac:dyDescent="0.3">
      <c r="P7105" s="83"/>
    </row>
    <row r="7106" spans="16:16" x14ac:dyDescent="0.3">
      <c r="P7106" s="83"/>
    </row>
    <row r="7107" spans="16:16" x14ac:dyDescent="0.3">
      <c r="P7107" s="83"/>
    </row>
    <row r="7108" spans="16:16" x14ac:dyDescent="0.3">
      <c r="P7108" s="83"/>
    </row>
    <row r="7109" spans="16:16" x14ac:dyDescent="0.3">
      <c r="P7109" s="83"/>
    </row>
    <row r="7110" spans="16:16" x14ac:dyDescent="0.3">
      <c r="P7110" s="83"/>
    </row>
    <row r="7111" spans="16:16" x14ac:dyDescent="0.3">
      <c r="P7111" s="83"/>
    </row>
    <row r="7112" spans="16:16" x14ac:dyDescent="0.3">
      <c r="P7112" s="83"/>
    </row>
    <row r="7113" spans="16:16" x14ac:dyDescent="0.3">
      <c r="P7113" s="83"/>
    </row>
    <row r="7114" spans="16:16" x14ac:dyDescent="0.3">
      <c r="P7114" s="83"/>
    </row>
    <row r="7115" spans="16:16" x14ac:dyDescent="0.3">
      <c r="P7115" s="83"/>
    </row>
    <row r="7116" spans="16:16" x14ac:dyDescent="0.3">
      <c r="P7116" s="83"/>
    </row>
    <row r="7117" spans="16:16" x14ac:dyDescent="0.3">
      <c r="P7117" s="83"/>
    </row>
    <row r="7118" spans="16:16" x14ac:dyDescent="0.3">
      <c r="P7118" s="83"/>
    </row>
    <row r="7119" spans="16:16" x14ac:dyDescent="0.3">
      <c r="P7119" s="83"/>
    </row>
    <row r="7120" spans="16:16" x14ac:dyDescent="0.3">
      <c r="P7120" s="83"/>
    </row>
    <row r="7121" spans="16:16" x14ac:dyDescent="0.3">
      <c r="P7121" s="83"/>
    </row>
    <row r="7122" spans="16:16" x14ac:dyDescent="0.3">
      <c r="P7122" s="83"/>
    </row>
    <row r="7123" spans="16:16" x14ac:dyDescent="0.3">
      <c r="P7123" s="83"/>
    </row>
    <row r="7124" spans="16:16" x14ac:dyDescent="0.3">
      <c r="P7124" s="83"/>
    </row>
    <row r="7125" spans="16:16" x14ac:dyDescent="0.3">
      <c r="P7125" s="83"/>
    </row>
    <row r="7126" spans="16:16" x14ac:dyDescent="0.3">
      <c r="P7126" s="83"/>
    </row>
    <row r="7127" spans="16:16" x14ac:dyDescent="0.3">
      <c r="P7127" s="83"/>
    </row>
    <row r="7128" spans="16:16" x14ac:dyDescent="0.3">
      <c r="P7128" s="83"/>
    </row>
    <row r="7129" spans="16:16" x14ac:dyDescent="0.3">
      <c r="P7129" s="83"/>
    </row>
    <row r="7130" spans="16:16" x14ac:dyDescent="0.3">
      <c r="P7130" s="83"/>
    </row>
    <row r="7131" spans="16:16" x14ac:dyDescent="0.3">
      <c r="P7131" s="83"/>
    </row>
    <row r="7132" spans="16:16" x14ac:dyDescent="0.3">
      <c r="P7132" s="83"/>
    </row>
    <row r="7133" spans="16:16" x14ac:dyDescent="0.3">
      <c r="P7133" s="83"/>
    </row>
    <row r="7134" spans="16:16" x14ac:dyDescent="0.3">
      <c r="P7134" s="83"/>
    </row>
    <row r="7135" spans="16:16" x14ac:dyDescent="0.3">
      <c r="P7135" s="83"/>
    </row>
    <row r="7136" spans="16:16" x14ac:dyDescent="0.3">
      <c r="P7136" s="83"/>
    </row>
    <row r="7137" spans="16:16" x14ac:dyDescent="0.3">
      <c r="P7137" s="83"/>
    </row>
    <row r="7138" spans="16:16" x14ac:dyDescent="0.3">
      <c r="P7138" s="83"/>
    </row>
    <row r="7139" spans="16:16" x14ac:dyDescent="0.3">
      <c r="P7139" s="83"/>
    </row>
    <row r="7140" spans="16:16" x14ac:dyDescent="0.3">
      <c r="P7140" s="83"/>
    </row>
    <row r="7141" spans="16:16" x14ac:dyDescent="0.3">
      <c r="P7141" s="83"/>
    </row>
    <row r="7142" spans="16:16" x14ac:dyDescent="0.3">
      <c r="P7142" s="83"/>
    </row>
    <row r="7143" spans="16:16" x14ac:dyDescent="0.3">
      <c r="P7143" s="83"/>
    </row>
    <row r="7144" spans="16:16" x14ac:dyDescent="0.3">
      <c r="P7144" s="83"/>
    </row>
    <row r="7145" spans="16:16" x14ac:dyDescent="0.3">
      <c r="P7145" s="83"/>
    </row>
    <row r="7146" spans="16:16" x14ac:dyDescent="0.3">
      <c r="P7146" s="83"/>
    </row>
    <row r="7147" spans="16:16" x14ac:dyDescent="0.3">
      <c r="P7147" s="83"/>
    </row>
    <row r="7148" spans="16:16" x14ac:dyDescent="0.3">
      <c r="P7148" s="83"/>
    </row>
    <row r="7149" spans="16:16" x14ac:dyDescent="0.3">
      <c r="P7149" s="83"/>
    </row>
    <row r="7150" spans="16:16" x14ac:dyDescent="0.3">
      <c r="P7150" s="83"/>
    </row>
    <row r="7151" spans="16:16" x14ac:dyDescent="0.3">
      <c r="P7151" s="83"/>
    </row>
    <row r="7152" spans="16:16" x14ac:dyDescent="0.3">
      <c r="P7152" s="83"/>
    </row>
    <row r="7153" spans="16:16" x14ac:dyDescent="0.3">
      <c r="P7153" s="83"/>
    </row>
    <row r="7154" spans="16:16" x14ac:dyDescent="0.3">
      <c r="P7154" s="83"/>
    </row>
    <row r="7155" spans="16:16" x14ac:dyDescent="0.3">
      <c r="P7155" s="83"/>
    </row>
    <row r="7156" spans="16:16" x14ac:dyDescent="0.3">
      <c r="P7156" s="83"/>
    </row>
    <row r="7157" spans="16:16" x14ac:dyDescent="0.3">
      <c r="P7157" s="83"/>
    </row>
    <row r="7158" spans="16:16" x14ac:dyDescent="0.3">
      <c r="P7158" s="83"/>
    </row>
    <row r="7159" spans="16:16" x14ac:dyDescent="0.3">
      <c r="P7159" s="83"/>
    </row>
    <row r="7160" spans="16:16" x14ac:dyDescent="0.3">
      <c r="P7160" s="83"/>
    </row>
    <row r="7161" spans="16:16" x14ac:dyDescent="0.3">
      <c r="P7161" s="83"/>
    </row>
    <row r="7162" spans="16:16" x14ac:dyDescent="0.3">
      <c r="P7162" s="83"/>
    </row>
    <row r="7163" spans="16:16" x14ac:dyDescent="0.3">
      <c r="P7163" s="83"/>
    </row>
    <row r="7164" spans="16:16" x14ac:dyDescent="0.3">
      <c r="P7164" s="83"/>
    </row>
    <row r="7165" spans="16:16" x14ac:dyDescent="0.3">
      <c r="P7165" s="83"/>
    </row>
    <row r="7166" spans="16:16" x14ac:dyDescent="0.3">
      <c r="P7166" s="83"/>
    </row>
    <row r="7167" spans="16:16" x14ac:dyDescent="0.3">
      <c r="P7167" s="83"/>
    </row>
    <row r="7168" spans="16:16" x14ac:dyDescent="0.3">
      <c r="P7168" s="83"/>
    </row>
    <row r="7169" spans="16:16" x14ac:dyDescent="0.3">
      <c r="P7169" s="83"/>
    </row>
    <row r="7170" spans="16:16" x14ac:dyDescent="0.3">
      <c r="P7170" s="83"/>
    </row>
    <row r="7171" spans="16:16" x14ac:dyDescent="0.3">
      <c r="P7171" s="83"/>
    </row>
    <row r="7172" spans="16:16" x14ac:dyDescent="0.3">
      <c r="P7172" s="83"/>
    </row>
    <row r="7173" spans="16:16" x14ac:dyDescent="0.3">
      <c r="P7173" s="83"/>
    </row>
    <row r="7174" spans="16:16" x14ac:dyDescent="0.3">
      <c r="P7174" s="83"/>
    </row>
    <row r="7175" spans="16:16" x14ac:dyDescent="0.3">
      <c r="P7175" s="83"/>
    </row>
    <row r="7176" spans="16:16" x14ac:dyDescent="0.3">
      <c r="P7176" s="83"/>
    </row>
    <row r="7177" spans="16:16" x14ac:dyDescent="0.3">
      <c r="P7177" s="83"/>
    </row>
    <row r="7178" spans="16:16" x14ac:dyDescent="0.3">
      <c r="P7178" s="83"/>
    </row>
    <row r="7179" spans="16:16" x14ac:dyDescent="0.3">
      <c r="P7179" s="83"/>
    </row>
    <row r="7180" spans="16:16" x14ac:dyDescent="0.3">
      <c r="P7180" s="83"/>
    </row>
    <row r="7181" spans="16:16" x14ac:dyDescent="0.3">
      <c r="P7181" s="83"/>
    </row>
    <row r="7182" spans="16:16" x14ac:dyDescent="0.3">
      <c r="P7182" s="83"/>
    </row>
    <row r="7183" spans="16:16" x14ac:dyDescent="0.3">
      <c r="P7183" s="83"/>
    </row>
    <row r="7184" spans="16:16" x14ac:dyDescent="0.3">
      <c r="P7184" s="83"/>
    </row>
    <row r="7185" spans="16:16" x14ac:dyDescent="0.3">
      <c r="P7185" s="83"/>
    </row>
    <row r="7186" spans="16:16" x14ac:dyDescent="0.3">
      <c r="P7186" s="83"/>
    </row>
    <row r="7187" spans="16:16" x14ac:dyDescent="0.3">
      <c r="P7187" s="83"/>
    </row>
    <row r="7188" spans="16:16" x14ac:dyDescent="0.3">
      <c r="P7188" s="83"/>
    </row>
    <row r="7189" spans="16:16" x14ac:dyDescent="0.3">
      <c r="P7189" s="83"/>
    </row>
    <row r="7190" spans="16:16" x14ac:dyDescent="0.3">
      <c r="P7190" s="83"/>
    </row>
    <row r="7191" spans="16:16" x14ac:dyDescent="0.3">
      <c r="P7191" s="83"/>
    </row>
    <row r="7192" spans="16:16" x14ac:dyDescent="0.3">
      <c r="P7192" s="83"/>
    </row>
    <row r="7193" spans="16:16" x14ac:dyDescent="0.3">
      <c r="P7193" s="83"/>
    </row>
    <row r="7194" spans="16:16" x14ac:dyDescent="0.3">
      <c r="P7194" s="83"/>
    </row>
    <row r="7195" spans="16:16" x14ac:dyDescent="0.3">
      <c r="P7195" s="83"/>
    </row>
    <row r="7196" spans="16:16" x14ac:dyDescent="0.3">
      <c r="P7196" s="83"/>
    </row>
    <row r="7197" spans="16:16" x14ac:dyDescent="0.3">
      <c r="P7197" s="83"/>
    </row>
    <row r="7198" spans="16:16" x14ac:dyDescent="0.3">
      <c r="P7198" s="83"/>
    </row>
    <row r="7199" spans="16:16" x14ac:dyDescent="0.3">
      <c r="P7199" s="83"/>
    </row>
    <row r="7200" spans="16:16" x14ac:dyDescent="0.3">
      <c r="P7200" s="83"/>
    </row>
    <row r="7201" spans="16:16" x14ac:dyDescent="0.3">
      <c r="P7201" s="83"/>
    </row>
    <row r="7202" spans="16:16" x14ac:dyDescent="0.3">
      <c r="P7202" s="83"/>
    </row>
    <row r="7203" spans="16:16" x14ac:dyDescent="0.3">
      <c r="P7203" s="83"/>
    </row>
    <row r="7204" spans="16:16" x14ac:dyDescent="0.3">
      <c r="P7204" s="83"/>
    </row>
    <row r="7205" spans="16:16" x14ac:dyDescent="0.3">
      <c r="P7205" s="83"/>
    </row>
    <row r="7206" spans="16:16" x14ac:dyDescent="0.3">
      <c r="P7206" s="83"/>
    </row>
    <row r="7207" spans="16:16" x14ac:dyDescent="0.3">
      <c r="P7207" s="83"/>
    </row>
    <row r="7208" spans="16:16" x14ac:dyDescent="0.3">
      <c r="P7208" s="83"/>
    </row>
    <row r="7209" spans="16:16" x14ac:dyDescent="0.3">
      <c r="P7209" s="83"/>
    </row>
    <row r="7210" spans="16:16" x14ac:dyDescent="0.3">
      <c r="P7210" s="83"/>
    </row>
    <row r="7211" spans="16:16" x14ac:dyDescent="0.3">
      <c r="P7211" s="83"/>
    </row>
    <row r="7212" spans="16:16" x14ac:dyDescent="0.3">
      <c r="P7212" s="83"/>
    </row>
    <row r="7213" spans="16:16" x14ac:dyDescent="0.3">
      <c r="P7213" s="83"/>
    </row>
    <row r="7214" spans="16:16" x14ac:dyDescent="0.3">
      <c r="P7214" s="83"/>
    </row>
    <row r="7215" spans="16:16" x14ac:dyDescent="0.3">
      <c r="P7215" s="83"/>
    </row>
    <row r="7216" spans="16:16" x14ac:dyDescent="0.3">
      <c r="P7216" s="83"/>
    </row>
    <row r="7217" spans="16:16" x14ac:dyDescent="0.3">
      <c r="P7217" s="83"/>
    </row>
    <row r="7218" spans="16:16" x14ac:dyDescent="0.3">
      <c r="P7218" s="83"/>
    </row>
    <row r="7219" spans="16:16" x14ac:dyDescent="0.3">
      <c r="P7219" s="83"/>
    </row>
    <row r="7220" spans="16:16" x14ac:dyDescent="0.3">
      <c r="P7220" s="83"/>
    </row>
    <row r="7221" spans="16:16" x14ac:dyDescent="0.3">
      <c r="P7221" s="83"/>
    </row>
    <row r="7222" spans="16:16" x14ac:dyDescent="0.3">
      <c r="P7222" s="83"/>
    </row>
    <row r="7223" spans="16:16" x14ac:dyDescent="0.3">
      <c r="P7223" s="83"/>
    </row>
    <row r="7224" spans="16:16" x14ac:dyDescent="0.3">
      <c r="P7224" s="83"/>
    </row>
    <row r="7225" spans="16:16" x14ac:dyDescent="0.3">
      <c r="P7225" s="83"/>
    </row>
    <row r="7226" spans="16:16" x14ac:dyDescent="0.3">
      <c r="P7226" s="83"/>
    </row>
    <row r="7227" spans="16:16" x14ac:dyDescent="0.3">
      <c r="P7227" s="83"/>
    </row>
    <row r="7228" spans="16:16" x14ac:dyDescent="0.3">
      <c r="P7228" s="83"/>
    </row>
    <row r="7229" spans="16:16" x14ac:dyDescent="0.3">
      <c r="P7229" s="83"/>
    </row>
    <row r="7230" spans="16:16" x14ac:dyDescent="0.3">
      <c r="P7230" s="83"/>
    </row>
    <row r="7231" spans="16:16" x14ac:dyDescent="0.3">
      <c r="P7231" s="83"/>
    </row>
    <row r="7232" spans="16:16" x14ac:dyDescent="0.3">
      <c r="P7232" s="83"/>
    </row>
    <row r="7233" spans="16:16" x14ac:dyDescent="0.3">
      <c r="P7233" s="83"/>
    </row>
    <row r="7234" spans="16:16" x14ac:dyDescent="0.3">
      <c r="P7234" s="83"/>
    </row>
    <row r="7235" spans="16:16" x14ac:dyDescent="0.3">
      <c r="P7235" s="83"/>
    </row>
    <row r="7236" spans="16:16" x14ac:dyDescent="0.3">
      <c r="P7236" s="83"/>
    </row>
    <row r="7237" spans="16:16" x14ac:dyDescent="0.3">
      <c r="P7237" s="83"/>
    </row>
    <row r="7238" spans="16:16" x14ac:dyDescent="0.3">
      <c r="P7238" s="83"/>
    </row>
    <row r="7239" spans="16:16" x14ac:dyDescent="0.3">
      <c r="P7239" s="83"/>
    </row>
    <row r="7240" spans="16:16" x14ac:dyDescent="0.3">
      <c r="P7240" s="83"/>
    </row>
    <row r="7241" spans="16:16" x14ac:dyDescent="0.3">
      <c r="P7241" s="83"/>
    </row>
    <row r="7242" spans="16:16" x14ac:dyDescent="0.3">
      <c r="P7242" s="83"/>
    </row>
    <row r="7243" spans="16:16" x14ac:dyDescent="0.3">
      <c r="P7243" s="83"/>
    </row>
    <row r="7244" spans="16:16" x14ac:dyDescent="0.3">
      <c r="P7244" s="83"/>
    </row>
    <row r="7245" spans="16:16" x14ac:dyDescent="0.3">
      <c r="P7245" s="83"/>
    </row>
    <row r="7246" spans="16:16" x14ac:dyDescent="0.3">
      <c r="P7246" s="83"/>
    </row>
    <row r="7247" spans="16:16" x14ac:dyDescent="0.3">
      <c r="P7247" s="83"/>
    </row>
    <row r="7248" spans="16:16" x14ac:dyDescent="0.3">
      <c r="P7248" s="83"/>
    </row>
    <row r="7249" spans="16:16" x14ac:dyDescent="0.3">
      <c r="P7249" s="83"/>
    </row>
    <row r="7250" spans="16:16" x14ac:dyDescent="0.3">
      <c r="P7250" s="83"/>
    </row>
    <row r="7251" spans="16:16" x14ac:dyDescent="0.3">
      <c r="P7251" s="83"/>
    </row>
    <row r="7252" spans="16:16" x14ac:dyDescent="0.3">
      <c r="P7252" s="83"/>
    </row>
    <row r="7253" spans="16:16" x14ac:dyDescent="0.3">
      <c r="P7253" s="83"/>
    </row>
    <row r="7254" spans="16:16" x14ac:dyDescent="0.3">
      <c r="P7254" s="83"/>
    </row>
    <row r="7255" spans="16:16" x14ac:dyDescent="0.3">
      <c r="P7255" s="83"/>
    </row>
    <row r="7256" spans="16:16" x14ac:dyDescent="0.3">
      <c r="P7256" s="83"/>
    </row>
    <row r="7257" spans="16:16" x14ac:dyDescent="0.3">
      <c r="P7257" s="83"/>
    </row>
    <row r="7258" spans="16:16" x14ac:dyDescent="0.3">
      <c r="P7258" s="83"/>
    </row>
    <row r="7259" spans="16:16" x14ac:dyDescent="0.3">
      <c r="P7259" s="83"/>
    </row>
    <row r="7260" spans="16:16" x14ac:dyDescent="0.3">
      <c r="P7260" s="83"/>
    </row>
    <row r="7261" spans="16:16" x14ac:dyDescent="0.3">
      <c r="P7261" s="83"/>
    </row>
    <row r="7262" spans="16:16" x14ac:dyDescent="0.3">
      <c r="P7262" s="83"/>
    </row>
    <row r="7263" spans="16:16" x14ac:dyDescent="0.3">
      <c r="P7263" s="83"/>
    </row>
    <row r="7264" spans="16:16" x14ac:dyDescent="0.3">
      <c r="P7264" s="83"/>
    </row>
    <row r="7265" spans="16:16" x14ac:dyDescent="0.3">
      <c r="P7265" s="83"/>
    </row>
    <row r="7266" spans="16:16" x14ac:dyDescent="0.3">
      <c r="P7266" s="83"/>
    </row>
    <row r="7267" spans="16:16" x14ac:dyDescent="0.3">
      <c r="P7267" s="83"/>
    </row>
    <row r="7268" spans="16:16" x14ac:dyDescent="0.3">
      <c r="P7268" s="83"/>
    </row>
    <row r="7269" spans="16:16" x14ac:dyDescent="0.3">
      <c r="P7269" s="83"/>
    </row>
    <row r="7270" spans="16:16" x14ac:dyDescent="0.3">
      <c r="P7270" s="83"/>
    </row>
    <row r="7271" spans="16:16" x14ac:dyDescent="0.3">
      <c r="P7271" s="83"/>
    </row>
    <row r="7272" spans="16:16" x14ac:dyDescent="0.3">
      <c r="P7272" s="83"/>
    </row>
    <row r="7273" spans="16:16" x14ac:dyDescent="0.3">
      <c r="P7273" s="83"/>
    </row>
    <row r="7274" spans="16:16" x14ac:dyDescent="0.3">
      <c r="P7274" s="83"/>
    </row>
    <row r="7275" spans="16:16" x14ac:dyDescent="0.3">
      <c r="P7275" s="83"/>
    </row>
    <row r="7276" spans="16:16" x14ac:dyDescent="0.3">
      <c r="P7276" s="83"/>
    </row>
    <row r="7277" spans="16:16" x14ac:dyDescent="0.3">
      <c r="P7277" s="83"/>
    </row>
    <row r="7278" spans="16:16" x14ac:dyDescent="0.3">
      <c r="P7278" s="83"/>
    </row>
    <row r="7279" spans="16:16" x14ac:dyDescent="0.3">
      <c r="P7279" s="83"/>
    </row>
    <row r="7280" spans="16:16" x14ac:dyDescent="0.3">
      <c r="P7280" s="83"/>
    </row>
    <row r="7281" spans="16:16" x14ac:dyDescent="0.3">
      <c r="P7281" s="83"/>
    </row>
    <row r="7282" spans="16:16" x14ac:dyDescent="0.3">
      <c r="P7282" s="83"/>
    </row>
    <row r="7283" spans="16:16" x14ac:dyDescent="0.3">
      <c r="P7283" s="83"/>
    </row>
    <row r="7284" spans="16:16" x14ac:dyDescent="0.3">
      <c r="P7284" s="83"/>
    </row>
    <row r="7285" spans="16:16" x14ac:dyDescent="0.3">
      <c r="P7285" s="83"/>
    </row>
    <row r="7286" spans="16:16" x14ac:dyDescent="0.3">
      <c r="P7286" s="83"/>
    </row>
    <row r="7287" spans="16:16" x14ac:dyDescent="0.3">
      <c r="P7287" s="83"/>
    </row>
    <row r="7288" spans="16:16" x14ac:dyDescent="0.3">
      <c r="P7288" s="83"/>
    </row>
    <row r="7289" spans="16:16" x14ac:dyDescent="0.3">
      <c r="P7289" s="83"/>
    </row>
    <row r="7290" spans="16:16" x14ac:dyDescent="0.3">
      <c r="P7290" s="83"/>
    </row>
    <row r="7291" spans="16:16" x14ac:dyDescent="0.3">
      <c r="P7291" s="83"/>
    </row>
    <row r="7292" spans="16:16" x14ac:dyDescent="0.3">
      <c r="P7292" s="83"/>
    </row>
    <row r="7293" spans="16:16" x14ac:dyDescent="0.3">
      <c r="P7293" s="83"/>
    </row>
    <row r="7294" spans="16:16" x14ac:dyDescent="0.3">
      <c r="P7294" s="83"/>
    </row>
    <row r="7295" spans="16:16" x14ac:dyDescent="0.3">
      <c r="P7295" s="83"/>
    </row>
    <row r="7296" spans="16:16" x14ac:dyDescent="0.3">
      <c r="P7296" s="83"/>
    </row>
    <row r="7297" spans="16:16" x14ac:dyDescent="0.3">
      <c r="P7297" s="83"/>
    </row>
    <row r="7298" spans="16:16" x14ac:dyDescent="0.3">
      <c r="P7298" s="83"/>
    </row>
    <row r="7299" spans="16:16" x14ac:dyDescent="0.3">
      <c r="P7299" s="83"/>
    </row>
    <row r="7300" spans="16:16" x14ac:dyDescent="0.3">
      <c r="P7300" s="83"/>
    </row>
    <row r="7301" spans="16:16" x14ac:dyDescent="0.3">
      <c r="P7301" s="83"/>
    </row>
    <row r="7302" spans="16:16" x14ac:dyDescent="0.3">
      <c r="P7302" s="83"/>
    </row>
    <row r="7303" spans="16:16" x14ac:dyDescent="0.3">
      <c r="P7303" s="83"/>
    </row>
    <row r="7304" spans="16:16" x14ac:dyDescent="0.3">
      <c r="P7304" s="83"/>
    </row>
    <row r="7305" spans="16:16" x14ac:dyDescent="0.3">
      <c r="P7305" s="83"/>
    </row>
    <row r="7306" spans="16:16" x14ac:dyDescent="0.3">
      <c r="P7306" s="83"/>
    </row>
    <row r="7307" spans="16:16" x14ac:dyDescent="0.3">
      <c r="P7307" s="83"/>
    </row>
    <row r="7308" spans="16:16" x14ac:dyDescent="0.3">
      <c r="P7308" s="83"/>
    </row>
    <row r="7309" spans="16:16" x14ac:dyDescent="0.3">
      <c r="P7309" s="83"/>
    </row>
    <row r="7310" spans="16:16" x14ac:dyDescent="0.3">
      <c r="P7310" s="83"/>
    </row>
    <row r="7311" spans="16:16" x14ac:dyDescent="0.3">
      <c r="P7311" s="83"/>
    </row>
    <row r="7312" spans="16:16" x14ac:dyDescent="0.3">
      <c r="P7312" s="83"/>
    </row>
    <row r="7313" spans="16:16" x14ac:dyDescent="0.3">
      <c r="P7313" s="83"/>
    </row>
    <row r="7314" spans="16:16" x14ac:dyDescent="0.3">
      <c r="P7314" s="83"/>
    </row>
    <row r="7315" spans="16:16" x14ac:dyDescent="0.3">
      <c r="P7315" s="83"/>
    </row>
    <row r="7316" spans="16:16" x14ac:dyDescent="0.3">
      <c r="P7316" s="83"/>
    </row>
    <row r="7317" spans="16:16" x14ac:dyDescent="0.3">
      <c r="P7317" s="83"/>
    </row>
    <row r="7318" spans="16:16" x14ac:dyDescent="0.3">
      <c r="P7318" s="83"/>
    </row>
    <row r="7319" spans="16:16" x14ac:dyDescent="0.3">
      <c r="P7319" s="83"/>
    </row>
    <row r="7320" spans="16:16" x14ac:dyDescent="0.3">
      <c r="P7320" s="83"/>
    </row>
    <row r="7321" spans="16:16" x14ac:dyDescent="0.3">
      <c r="P7321" s="83"/>
    </row>
    <row r="7322" spans="16:16" x14ac:dyDescent="0.3">
      <c r="P7322" s="83"/>
    </row>
    <row r="7323" spans="16:16" x14ac:dyDescent="0.3">
      <c r="P7323" s="83"/>
    </row>
    <row r="7324" spans="16:16" x14ac:dyDescent="0.3">
      <c r="P7324" s="83"/>
    </row>
    <row r="7325" spans="16:16" x14ac:dyDescent="0.3">
      <c r="P7325" s="83"/>
    </row>
    <row r="7326" spans="16:16" x14ac:dyDescent="0.3">
      <c r="P7326" s="83"/>
    </row>
    <row r="7327" spans="16:16" x14ac:dyDescent="0.3">
      <c r="P7327" s="83"/>
    </row>
    <row r="7328" spans="16:16" x14ac:dyDescent="0.3">
      <c r="P7328" s="83"/>
    </row>
    <row r="7329" spans="16:16" x14ac:dyDescent="0.3">
      <c r="P7329" s="83"/>
    </row>
    <row r="7330" spans="16:16" x14ac:dyDescent="0.3">
      <c r="P7330" s="83"/>
    </row>
    <row r="7331" spans="16:16" x14ac:dyDescent="0.3">
      <c r="P7331" s="83"/>
    </row>
    <row r="7332" spans="16:16" x14ac:dyDescent="0.3">
      <c r="P7332" s="83"/>
    </row>
    <row r="7333" spans="16:16" x14ac:dyDescent="0.3">
      <c r="P7333" s="83"/>
    </row>
    <row r="7334" spans="16:16" x14ac:dyDescent="0.3">
      <c r="P7334" s="83"/>
    </row>
    <row r="7335" spans="16:16" x14ac:dyDescent="0.3">
      <c r="P7335" s="83"/>
    </row>
    <row r="7336" spans="16:16" x14ac:dyDescent="0.3">
      <c r="P7336" s="83"/>
    </row>
    <row r="7337" spans="16:16" x14ac:dyDescent="0.3">
      <c r="P7337" s="83"/>
    </row>
    <row r="7338" spans="16:16" x14ac:dyDescent="0.3">
      <c r="P7338" s="83"/>
    </row>
    <row r="7339" spans="16:16" x14ac:dyDescent="0.3">
      <c r="P7339" s="83"/>
    </row>
    <row r="7340" spans="16:16" x14ac:dyDescent="0.3">
      <c r="P7340" s="83"/>
    </row>
    <row r="7341" spans="16:16" x14ac:dyDescent="0.3">
      <c r="P7341" s="83"/>
    </row>
    <row r="7342" spans="16:16" x14ac:dyDescent="0.3">
      <c r="P7342" s="83"/>
    </row>
    <row r="7343" spans="16:16" x14ac:dyDescent="0.3">
      <c r="P7343" s="83"/>
    </row>
    <row r="7344" spans="16:16" x14ac:dyDescent="0.3">
      <c r="P7344" s="83"/>
    </row>
    <row r="7345" spans="16:16" x14ac:dyDescent="0.3">
      <c r="P7345" s="83"/>
    </row>
    <row r="7346" spans="16:16" x14ac:dyDescent="0.3">
      <c r="P7346" s="83"/>
    </row>
    <row r="7347" spans="16:16" x14ac:dyDescent="0.3">
      <c r="P7347" s="83"/>
    </row>
    <row r="7348" spans="16:16" x14ac:dyDescent="0.3">
      <c r="P7348" s="83"/>
    </row>
    <row r="7349" spans="16:16" x14ac:dyDescent="0.3">
      <c r="P7349" s="83"/>
    </row>
    <row r="7350" spans="16:16" x14ac:dyDescent="0.3">
      <c r="P7350" s="83"/>
    </row>
    <row r="7351" spans="16:16" x14ac:dyDescent="0.3">
      <c r="P7351" s="83"/>
    </row>
    <row r="7352" spans="16:16" x14ac:dyDescent="0.3">
      <c r="P7352" s="83"/>
    </row>
    <row r="7353" spans="16:16" x14ac:dyDescent="0.3">
      <c r="P7353" s="83"/>
    </row>
    <row r="7354" spans="16:16" x14ac:dyDescent="0.3">
      <c r="P7354" s="83"/>
    </row>
    <row r="7355" spans="16:16" x14ac:dyDescent="0.3">
      <c r="P7355" s="83"/>
    </row>
    <row r="7356" spans="16:16" x14ac:dyDescent="0.3">
      <c r="P7356" s="83"/>
    </row>
    <row r="7357" spans="16:16" x14ac:dyDescent="0.3">
      <c r="P7357" s="83"/>
    </row>
    <row r="7358" spans="16:16" x14ac:dyDescent="0.3">
      <c r="P7358" s="83"/>
    </row>
    <row r="7359" spans="16:16" x14ac:dyDescent="0.3">
      <c r="P7359" s="83"/>
    </row>
    <row r="7360" spans="16:16" x14ac:dyDescent="0.3">
      <c r="P7360" s="83"/>
    </row>
    <row r="7361" spans="16:16" x14ac:dyDescent="0.3">
      <c r="P7361" s="83"/>
    </row>
    <row r="7362" spans="16:16" x14ac:dyDescent="0.3">
      <c r="P7362" s="83"/>
    </row>
    <row r="7363" spans="16:16" x14ac:dyDescent="0.3">
      <c r="P7363" s="83"/>
    </row>
    <row r="7364" spans="16:16" x14ac:dyDescent="0.3">
      <c r="P7364" s="83"/>
    </row>
    <row r="7365" spans="16:16" x14ac:dyDescent="0.3">
      <c r="P7365" s="83"/>
    </row>
    <row r="7366" spans="16:16" x14ac:dyDescent="0.3">
      <c r="P7366" s="83"/>
    </row>
    <row r="7367" spans="16:16" x14ac:dyDescent="0.3">
      <c r="P7367" s="83"/>
    </row>
    <row r="7368" spans="16:16" x14ac:dyDescent="0.3">
      <c r="P7368" s="83"/>
    </row>
    <row r="7369" spans="16:16" x14ac:dyDescent="0.3">
      <c r="P7369" s="83"/>
    </row>
    <row r="7370" spans="16:16" x14ac:dyDescent="0.3">
      <c r="P7370" s="83"/>
    </row>
    <row r="7371" spans="16:16" x14ac:dyDescent="0.3">
      <c r="P7371" s="83"/>
    </row>
    <row r="7372" spans="16:16" x14ac:dyDescent="0.3">
      <c r="P7372" s="83"/>
    </row>
    <row r="7373" spans="16:16" x14ac:dyDescent="0.3">
      <c r="P7373" s="83"/>
    </row>
    <row r="7374" spans="16:16" x14ac:dyDescent="0.3">
      <c r="P7374" s="83"/>
    </row>
    <row r="7375" spans="16:16" x14ac:dyDescent="0.3">
      <c r="P7375" s="83"/>
    </row>
    <row r="7376" spans="16:16" x14ac:dyDescent="0.3">
      <c r="P7376" s="83"/>
    </row>
    <row r="7377" spans="16:16" x14ac:dyDescent="0.3">
      <c r="P7377" s="83"/>
    </row>
    <row r="7378" spans="16:16" x14ac:dyDescent="0.3">
      <c r="P7378" s="83"/>
    </row>
    <row r="7379" spans="16:16" x14ac:dyDescent="0.3">
      <c r="P7379" s="83"/>
    </row>
    <row r="7380" spans="16:16" x14ac:dyDescent="0.3">
      <c r="P7380" s="83"/>
    </row>
    <row r="7381" spans="16:16" x14ac:dyDescent="0.3">
      <c r="P7381" s="83"/>
    </row>
    <row r="7382" spans="16:16" x14ac:dyDescent="0.3">
      <c r="P7382" s="83"/>
    </row>
    <row r="7383" spans="16:16" x14ac:dyDescent="0.3">
      <c r="P7383" s="83"/>
    </row>
    <row r="7384" spans="16:16" x14ac:dyDescent="0.3">
      <c r="P7384" s="83"/>
    </row>
    <row r="7385" spans="16:16" x14ac:dyDescent="0.3">
      <c r="P7385" s="83"/>
    </row>
    <row r="7386" spans="16:16" x14ac:dyDescent="0.3">
      <c r="P7386" s="83"/>
    </row>
    <row r="7387" spans="16:16" x14ac:dyDescent="0.3">
      <c r="P7387" s="83"/>
    </row>
    <row r="7388" spans="16:16" x14ac:dyDescent="0.3">
      <c r="P7388" s="83"/>
    </row>
    <row r="7389" spans="16:16" x14ac:dyDescent="0.3">
      <c r="P7389" s="83"/>
    </row>
    <row r="7390" spans="16:16" x14ac:dyDescent="0.3">
      <c r="P7390" s="83"/>
    </row>
    <row r="7391" spans="16:16" x14ac:dyDescent="0.3">
      <c r="P7391" s="83"/>
    </row>
    <row r="7392" spans="16:16" x14ac:dyDescent="0.3">
      <c r="P7392" s="83"/>
    </row>
    <row r="7393" spans="16:16" x14ac:dyDescent="0.3">
      <c r="P7393" s="83"/>
    </row>
    <row r="7394" spans="16:16" x14ac:dyDescent="0.3">
      <c r="P7394" s="83"/>
    </row>
    <row r="7395" spans="16:16" x14ac:dyDescent="0.3">
      <c r="P7395" s="83"/>
    </row>
    <row r="7396" spans="16:16" x14ac:dyDescent="0.3">
      <c r="P7396" s="83"/>
    </row>
    <row r="7397" spans="16:16" x14ac:dyDescent="0.3">
      <c r="P7397" s="83"/>
    </row>
    <row r="7398" spans="16:16" x14ac:dyDescent="0.3">
      <c r="P7398" s="83"/>
    </row>
    <row r="7399" spans="16:16" x14ac:dyDescent="0.3">
      <c r="P7399" s="83"/>
    </row>
    <row r="7400" spans="16:16" x14ac:dyDescent="0.3">
      <c r="P7400" s="83"/>
    </row>
    <row r="7401" spans="16:16" x14ac:dyDescent="0.3">
      <c r="P7401" s="83"/>
    </row>
    <row r="7402" spans="16:16" x14ac:dyDescent="0.3">
      <c r="P7402" s="83"/>
    </row>
    <row r="7403" spans="16:16" x14ac:dyDescent="0.3">
      <c r="P7403" s="83"/>
    </row>
    <row r="7404" spans="16:16" x14ac:dyDescent="0.3">
      <c r="P7404" s="83"/>
    </row>
    <row r="7405" spans="16:16" x14ac:dyDescent="0.3">
      <c r="P7405" s="83"/>
    </row>
    <row r="7406" spans="16:16" x14ac:dyDescent="0.3">
      <c r="P7406" s="83"/>
    </row>
    <row r="7407" spans="16:16" x14ac:dyDescent="0.3">
      <c r="P7407" s="83"/>
    </row>
    <row r="7408" spans="16:16" x14ac:dyDescent="0.3">
      <c r="P7408" s="83"/>
    </row>
    <row r="7409" spans="16:16" x14ac:dyDescent="0.3">
      <c r="P7409" s="83"/>
    </row>
    <row r="7410" spans="16:16" x14ac:dyDescent="0.3">
      <c r="P7410" s="83"/>
    </row>
    <row r="7411" spans="16:16" x14ac:dyDescent="0.3">
      <c r="P7411" s="83"/>
    </row>
    <row r="7412" spans="16:16" x14ac:dyDescent="0.3">
      <c r="P7412" s="83"/>
    </row>
    <row r="7413" spans="16:16" x14ac:dyDescent="0.3">
      <c r="P7413" s="83"/>
    </row>
    <row r="7414" spans="16:16" x14ac:dyDescent="0.3">
      <c r="P7414" s="83"/>
    </row>
    <row r="7415" spans="16:16" x14ac:dyDescent="0.3">
      <c r="P7415" s="83"/>
    </row>
    <row r="7416" spans="16:16" x14ac:dyDescent="0.3">
      <c r="P7416" s="83"/>
    </row>
    <row r="7417" spans="16:16" x14ac:dyDescent="0.3">
      <c r="P7417" s="83"/>
    </row>
    <row r="7418" spans="16:16" x14ac:dyDescent="0.3">
      <c r="P7418" s="83"/>
    </row>
    <row r="7419" spans="16:16" x14ac:dyDescent="0.3">
      <c r="P7419" s="83"/>
    </row>
    <row r="7420" spans="16:16" x14ac:dyDescent="0.3">
      <c r="P7420" s="83"/>
    </row>
    <row r="7421" spans="16:16" x14ac:dyDescent="0.3">
      <c r="P7421" s="83"/>
    </row>
    <row r="7422" spans="16:16" x14ac:dyDescent="0.3">
      <c r="P7422" s="83"/>
    </row>
    <row r="7423" spans="16:16" x14ac:dyDescent="0.3">
      <c r="P7423" s="83"/>
    </row>
    <row r="7424" spans="16:16" x14ac:dyDescent="0.3">
      <c r="P7424" s="83"/>
    </row>
    <row r="7425" spans="16:16" x14ac:dyDescent="0.3">
      <c r="P7425" s="83"/>
    </row>
    <row r="7426" spans="16:16" x14ac:dyDescent="0.3">
      <c r="P7426" s="83"/>
    </row>
    <row r="7427" spans="16:16" x14ac:dyDescent="0.3">
      <c r="P7427" s="83"/>
    </row>
    <row r="7428" spans="16:16" x14ac:dyDescent="0.3">
      <c r="P7428" s="83"/>
    </row>
    <row r="7429" spans="16:16" x14ac:dyDescent="0.3">
      <c r="P7429" s="83"/>
    </row>
    <row r="7430" spans="16:16" x14ac:dyDescent="0.3">
      <c r="P7430" s="83"/>
    </row>
    <row r="7431" spans="16:16" x14ac:dyDescent="0.3">
      <c r="P7431" s="83"/>
    </row>
    <row r="7432" spans="16:16" x14ac:dyDescent="0.3">
      <c r="P7432" s="83"/>
    </row>
    <row r="7433" spans="16:16" x14ac:dyDescent="0.3">
      <c r="P7433" s="83"/>
    </row>
    <row r="7434" spans="16:16" x14ac:dyDescent="0.3">
      <c r="P7434" s="83"/>
    </row>
    <row r="7435" spans="16:16" x14ac:dyDescent="0.3">
      <c r="P7435" s="83"/>
    </row>
    <row r="7436" spans="16:16" x14ac:dyDescent="0.3">
      <c r="P7436" s="83"/>
    </row>
    <row r="7437" spans="16:16" x14ac:dyDescent="0.3">
      <c r="P7437" s="83"/>
    </row>
    <row r="7438" spans="16:16" x14ac:dyDescent="0.3">
      <c r="P7438" s="83"/>
    </row>
    <row r="7439" spans="16:16" x14ac:dyDescent="0.3">
      <c r="P7439" s="83"/>
    </row>
    <row r="7440" spans="16:16" x14ac:dyDescent="0.3">
      <c r="P7440" s="83"/>
    </row>
    <row r="7441" spans="16:16" x14ac:dyDescent="0.3">
      <c r="P7441" s="83"/>
    </row>
    <row r="7442" spans="16:16" x14ac:dyDescent="0.3">
      <c r="P7442" s="83"/>
    </row>
    <row r="7443" spans="16:16" x14ac:dyDescent="0.3">
      <c r="P7443" s="83"/>
    </row>
    <row r="7444" spans="16:16" x14ac:dyDescent="0.3">
      <c r="P7444" s="83"/>
    </row>
    <row r="7445" spans="16:16" x14ac:dyDescent="0.3">
      <c r="P7445" s="83"/>
    </row>
    <row r="7446" spans="16:16" x14ac:dyDescent="0.3">
      <c r="P7446" s="83"/>
    </row>
    <row r="7447" spans="16:16" x14ac:dyDescent="0.3">
      <c r="P7447" s="83"/>
    </row>
    <row r="7448" spans="16:16" x14ac:dyDescent="0.3">
      <c r="P7448" s="83"/>
    </row>
    <row r="7449" spans="16:16" x14ac:dyDescent="0.3">
      <c r="P7449" s="83"/>
    </row>
    <row r="7450" spans="16:16" x14ac:dyDescent="0.3">
      <c r="P7450" s="83"/>
    </row>
    <row r="7451" spans="16:16" x14ac:dyDescent="0.3">
      <c r="P7451" s="83"/>
    </row>
    <row r="7452" spans="16:16" x14ac:dyDescent="0.3">
      <c r="P7452" s="83"/>
    </row>
    <row r="7453" spans="16:16" x14ac:dyDescent="0.3">
      <c r="P7453" s="83"/>
    </row>
    <row r="7454" spans="16:16" x14ac:dyDescent="0.3">
      <c r="P7454" s="83"/>
    </row>
    <row r="7455" spans="16:16" x14ac:dyDescent="0.3">
      <c r="P7455" s="83"/>
    </row>
    <row r="7456" spans="16:16" x14ac:dyDescent="0.3">
      <c r="P7456" s="83"/>
    </row>
    <row r="7457" spans="16:16" x14ac:dyDescent="0.3">
      <c r="P7457" s="83"/>
    </row>
    <row r="7458" spans="16:16" x14ac:dyDescent="0.3">
      <c r="P7458" s="83"/>
    </row>
    <row r="7459" spans="16:16" x14ac:dyDescent="0.3">
      <c r="P7459" s="83"/>
    </row>
    <row r="7460" spans="16:16" x14ac:dyDescent="0.3">
      <c r="P7460" s="83"/>
    </row>
    <row r="7461" spans="16:16" x14ac:dyDescent="0.3">
      <c r="P7461" s="83"/>
    </row>
    <row r="7462" spans="16:16" x14ac:dyDescent="0.3">
      <c r="P7462" s="83"/>
    </row>
    <row r="7463" spans="16:16" x14ac:dyDescent="0.3">
      <c r="P7463" s="83"/>
    </row>
    <row r="7464" spans="16:16" x14ac:dyDescent="0.3">
      <c r="P7464" s="83"/>
    </row>
    <row r="7465" spans="16:16" x14ac:dyDescent="0.3">
      <c r="P7465" s="83"/>
    </row>
    <row r="7466" spans="16:16" x14ac:dyDescent="0.3">
      <c r="P7466" s="83"/>
    </row>
    <row r="7467" spans="16:16" x14ac:dyDescent="0.3">
      <c r="P7467" s="83"/>
    </row>
    <row r="7468" spans="16:16" x14ac:dyDescent="0.3">
      <c r="P7468" s="83"/>
    </row>
    <row r="7469" spans="16:16" x14ac:dyDescent="0.3">
      <c r="P7469" s="83"/>
    </row>
    <row r="7470" spans="16:16" x14ac:dyDescent="0.3">
      <c r="P7470" s="83"/>
    </row>
    <row r="7471" spans="16:16" x14ac:dyDescent="0.3">
      <c r="P7471" s="83"/>
    </row>
    <row r="7472" spans="16:16" x14ac:dyDescent="0.3">
      <c r="P7472" s="83"/>
    </row>
    <row r="7473" spans="16:16" x14ac:dyDescent="0.3">
      <c r="P7473" s="83"/>
    </row>
    <row r="7474" spans="16:16" x14ac:dyDescent="0.3">
      <c r="P7474" s="83"/>
    </row>
    <row r="7475" spans="16:16" x14ac:dyDescent="0.3">
      <c r="P7475" s="83"/>
    </row>
    <row r="7476" spans="16:16" x14ac:dyDescent="0.3">
      <c r="P7476" s="83"/>
    </row>
    <row r="7477" spans="16:16" x14ac:dyDescent="0.3">
      <c r="P7477" s="83"/>
    </row>
    <row r="7478" spans="16:16" x14ac:dyDescent="0.3">
      <c r="P7478" s="83"/>
    </row>
    <row r="7479" spans="16:16" x14ac:dyDescent="0.3">
      <c r="P7479" s="83"/>
    </row>
    <row r="7480" spans="16:16" x14ac:dyDescent="0.3">
      <c r="P7480" s="83"/>
    </row>
    <row r="7481" spans="16:16" x14ac:dyDescent="0.3">
      <c r="P7481" s="83"/>
    </row>
    <row r="7482" spans="16:16" x14ac:dyDescent="0.3">
      <c r="P7482" s="83"/>
    </row>
    <row r="7483" spans="16:16" x14ac:dyDescent="0.3">
      <c r="P7483" s="83"/>
    </row>
    <row r="7484" spans="16:16" x14ac:dyDescent="0.3">
      <c r="P7484" s="83"/>
    </row>
    <row r="7485" spans="16:16" x14ac:dyDescent="0.3">
      <c r="P7485" s="83"/>
    </row>
    <row r="7486" spans="16:16" x14ac:dyDescent="0.3">
      <c r="P7486" s="83"/>
    </row>
    <row r="7487" spans="16:16" x14ac:dyDescent="0.3">
      <c r="P7487" s="83"/>
    </row>
    <row r="7488" spans="16:16" x14ac:dyDescent="0.3">
      <c r="P7488" s="83"/>
    </row>
    <row r="7489" spans="16:16" x14ac:dyDescent="0.3">
      <c r="P7489" s="83"/>
    </row>
    <row r="7490" spans="16:16" x14ac:dyDescent="0.3">
      <c r="P7490" s="83"/>
    </row>
    <row r="7491" spans="16:16" x14ac:dyDescent="0.3">
      <c r="P7491" s="83"/>
    </row>
    <row r="7492" spans="16:16" x14ac:dyDescent="0.3">
      <c r="P7492" s="83"/>
    </row>
    <row r="7493" spans="16:16" x14ac:dyDescent="0.3">
      <c r="P7493" s="83"/>
    </row>
    <row r="7494" spans="16:16" x14ac:dyDescent="0.3">
      <c r="P7494" s="83"/>
    </row>
    <row r="7495" spans="16:16" x14ac:dyDescent="0.3">
      <c r="P7495" s="83"/>
    </row>
    <row r="7496" spans="16:16" x14ac:dyDescent="0.3">
      <c r="P7496" s="83"/>
    </row>
    <row r="7497" spans="16:16" x14ac:dyDescent="0.3">
      <c r="P7497" s="83"/>
    </row>
    <row r="7498" spans="16:16" x14ac:dyDescent="0.3">
      <c r="P7498" s="83"/>
    </row>
    <row r="7499" spans="16:16" x14ac:dyDescent="0.3">
      <c r="P7499" s="83"/>
    </row>
    <row r="7500" spans="16:16" x14ac:dyDescent="0.3">
      <c r="P7500" s="83"/>
    </row>
    <row r="7501" spans="16:16" x14ac:dyDescent="0.3">
      <c r="P7501" s="83"/>
    </row>
    <row r="7502" spans="16:16" x14ac:dyDescent="0.3">
      <c r="P7502" s="83"/>
    </row>
    <row r="7503" spans="16:16" x14ac:dyDescent="0.3">
      <c r="P7503" s="83"/>
    </row>
    <row r="7504" spans="16:16" x14ac:dyDescent="0.3">
      <c r="P7504" s="83"/>
    </row>
    <row r="7505" spans="16:16" x14ac:dyDescent="0.3">
      <c r="P7505" s="83"/>
    </row>
    <row r="7506" spans="16:16" x14ac:dyDescent="0.3">
      <c r="P7506" s="83"/>
    </row>
    <row r="7507" spans="16:16" x14ac:dyDescent="0.3">
      <c r="P7507" s="83"/>
    </row>
    <row r="7508" spans="16:16" x14ac:dyDescent="0.3">
      <c r="P7508" s="83"/>
    </row>
    <row r="7509" spans="16:16" x14ac:dyDescent="0.3">
      <c r="P7509" s="83"/>
    </row>
    <row r="7510" spans="16:16" x14ac:dyDescent="0.3">
      <c r="P7510" s="83"/>
    </row>
    <row r="7511" spans="16:16" x14ac:dyDescent="0.3">
      <c r="P7511" s="83"/>
    </row>
    <row r="7512" spans="16:16" x14ac:dyDescent="0.3">
      <c r="P7512" s="83"/>
    </row>
    <row r="7513" spans="16:16" x14ac:dyDescent="0.3">
      <c r="P7513" s="83"/>
    </row>
    <row r="7514" spans="16:16" x14ac:dyDescent="0.3">
      <c r="P7514" s="83"/>
    </row>
    <row r="7515" spans="16:16" x14ac:dyDescent="0.3">
      <c r="P7515" s="83"/>
    </row>
    <row r="7516" spans="16:16" x14ac:dyDescent="0.3">
      <c r="P7516" s="83"/>
    </row>
    <row r="7517" spans="16:16" x14ac:dyDescent="0.3">
      <c r="P7517" s="83"/>
    </row>
    <row r="7518" spans="16:16" x14ac:dyDescent="0.3">
      <c r="P7518" s="83"/>
    </row>
    <row r="7519" spans="16:16" x14ac:dyDescent="0.3">
      <c r="P7519" s="83"/>
    </row>
    <row r="7520" spans="16:16" x14ac:dyDescent="0.3">
      <c r="P7520" s="83"/>
    </row>
    <row r="7521" spans="16:16" x14ac:dyDescent="0.3">
      <c r="P7521" s="83"/>
    </row>
    <row r="7522" spans="16:16" x14ac:dyDescent="0.3">
      <c r="P7522" s="83"/>
    </row>
    <row r="7523" spans="16:16" x14ac:dyDescent="0.3">
      <c r="P7523" s="83"/>
    </row>
    <row r="7524" spans="16:16" x14ac:dyDescent="0.3">
      <c r="P7524" s="83"/>
    </row>
    <row r="7525" spans="16:16" x14ac:dyDescent="0.3">
      <c r="P7525" s="83"/>
    </row>
    <row r="7526" spans="16:16" x14ac:dyDescent="0.3">
      <c r="P7526" s="83"/>
    </row>
    <row r="7527" spans="16:16" x14ac:dyDescent="0.3">
      <c r="P7527" s="83"/>
    </row>
    <row r="7528" spans="16:16" x14ac:dyDescent="0.3">
      <c r="P7528" s="83"/>
    </row>
    <row r="7529" spans="16:16" x14ac:dyDescent="0.3">
      <c r="P7529" s="83"/>
    </row>
    <row r="7530" spans="16:16" x14ac:dyDescent="0.3">
      <c r="P7530" s="83"/>
    </row>
    <row r="7531" spans="16:16" x14ac:dyDescent="0.3">
      <c r="P7531" s="83"/>
    </row>
    <row r="7532" spans="16:16" x14ac:dyDescent="0.3">
      <c r="P7532" s="83"/>
    </row>
    <row r="7533" spans="16:16" x14ac:dyDescent="0.3">
      <c r="P7533" s="83"/>
    </row>
    <row r="7534" spans="16:16" x14ac:dyDescent="0.3">
      <c r="P7534" s="83"/>
    </row>
    <row r="7535" spans="16:16" x14ac:dyDescent="0.3">
      <c r="P7535" s="83"/>
    </row>
    <row r="7536" spans="16:16" x14ac:dyDescent="0.3">
      <c r="P7536" s="83"/>
    </row>
    <row r="7537" spans="16:16" x14ac:dyDescent="0.3">
      <c r="P7537" s="83"/>
    </row>
    <row r="7538" spans="16:16" x14ac:dyDescent="0.3">
      <c r="P7538" s="83"/>
    </row>
    <row r="7539" spans="16:16" x14ac:dyDescent="0.3">
      <c r="P7539" s="83"/>
    </row>
    <row r="7540" spans="16:16" x14ac:dyDescent="0.3">
      <c r="P7540" s="83"/>
    </row>
    <row r="7541" spans="16:16" x14ac:dyDescent="0.3">
      <c r="P7541" s="83"/>
    </row>
    <row r="7542" spans="16:16" x14ac:dyDescent="0.3">
      <c r="P7542" s="83"/>
    </row>
    <row r="7543" spans="16:16" x14ac:dyDescent="0.3">
      <c r="P7543" s="83"/>
    </row>
    <row r="7544" spans="16:16" x14ac:dyDescent="0.3">
      <c r="P7544" s="83"/>
    </row>
    <row r="7545" spans="16:16" x14ac:dyDescent="0.3">
      <c r="P7545" s="83"/>
    </row>
    <row r="7546" spans="16:16" x14ac:dyDescent="0.3">
      <c r="P7546" s="83"/>
    </row>
    <row r="7547" spans="16:16" x14ac:dyDescent="0.3">
      <c r="P7547" s="83"/>
    </row>
    <row r="7548" spans="16:16" x14ac:dyDescent="0.3">
      <c r="P7548" s="83"/>
    </row>
    <row r="7549" spans="16:16" x14ac:dyDescent="0.3">
      <c r="P7549" s="83"/>
    </row>
    <row r="7550" spans="16:16" x14ac:dyDescent="0.3">
      <c r="P7550" s="83"/>
    </row>
    <row r="7551" spans="16:16" x14ac:dyDescent="0.3">
      <c r="P7551" s="83"/>
    </row>
    <row r="7552" spans="16:16" x14ac:dyDescent="0.3">
      <c r="P7552" s="83"/>
    </row>
    <row r="7553" spans="16:16" x14ac:dyDescent="0.3">
      <c r="P7553" s="83"/>
    </row>
    <row r="7554" spans="16:16" x14ac:dyDescent="0.3">
      <c r="P7554" s="83"/>
    </row>
    <row r="7555" spans="16:16" x14ac:dyDescent="0.3">
      <c r="P7555" s="83"/>
    </row>
    <row r="7556" spans="16:16" x14ac:dyDescent="0.3">
      <c r="P7556" s="83"/>
    </row>
    <row r="7557" spans="16:16" x14ac:dyDescent="0.3">
      <c r="P7557" s="83"/>
    </row>
    <row r="7558" spans="16:16" x14ac:dyDescent="0.3">
      <c r="P7558" s="83"/>
    </row>
    <row r="7559" spans="16:16" x14ac:dyDescent="0.3">
      <c r="P7559" s="83"/>
    </row>
    <row r="7560" spans="16:16" x14ac:dyDescent="0.3">
      <c r="P7560" s="83"/>
    </row>
    <row r="7561" spans="16:16" x14ac:dyDescent="0.3">
      <c r="P7561" s="83"/>
    </row>
    <row r="7562" spans="16:16" x14ac:dyDescent="0.3">
      <c r="P7562" s="83"/>
    </row>
    <row r="7563" spans="16:16" x14ac:dyDescent="0.3">
      <c r="P7563" s="83"/>
    </row>
    <row r="7564" spans="16:16" x14ac:dyDescent="0.3">
      <c r="P7564" s="83"/>
    </row>
    <row r="7565" spans="16:16" x14ac:dyDescent="0.3">
      <c r="P7565" s="83"/>
    </row>
    <row r="7566" spans="16:16" x14ac:dyDescent="0.3">
      <c r="P7566" s="83"/>
    </row>
    <row r="7567" spans="16:16" x14ac:dyDescent="0.3">
      <c r="P7567" s="83"/>
    </row>
    <row r="7568" spans="16:16" x14ac:dyDescent="0.3">
      <c r="P7568" s="83"/>
    </row>
    <row r="7569" spans="16:16" x14ac:dyDescent="0.3">
      <c r="P7569" s="83"/>
    </row>
    <row r="7570" spans="16:16" x14ac:dyDescent="0.3">
      <c r="P7570" s="83"/>
    </row>
    <row r="7571" spans="16:16" x14ac:dyDescent="0.3">
      <c r="P7571" s="83"/>
    </row>
    <row r="7572" spans="16:16" x14ac:dyDescent="0.3">
      <c r="P7572" s="83"/>
    </row>
    <row r="7573" spans="16:16" x14ac:dyDescent="0.3">
      <c r="P7573" s="83"/>
    </row>
    <row r="7574" spans="16:16" x14ac:dyDescent="0.3">
      <c r="P7574" s="83"/>
    </row>
    <row r="7575" spans="16:16" x14ac:dyDescent="0.3">
      <c r="P7575" s="83"/>
    </row>
    <row r="7576" spans="16:16" x14ac:dyDescent="0.3">
      <c r="P7576" s="83"/>
    </row>
    <row r="7577" spans="16:16" x14ac:dyDescent="0.3">
      <c r="P7577" s="83"/>
    </row>
    <row r="7578" spans="16:16" x14ac:dyDescent="0.3">
      <c r="P7578" s="83"/>
    </row>
    <row r="7579" spans="16:16" x14ac:dyDescent="0.3">
      <c r="P7579" s="83"/>
    </row>
    <row r="7580" spans="16:16" x14ac:dyDescent="0.3">
      <c r="P7580" s="83"/>
    </row>
    <row r="7581" spans="16:16" x14ac:dyDescent="0.3">
      <c r="P7581" s="83"/>
    </row>
    <row r="7582" spans="16:16" x14ac:dyDescent="0.3">
      <c r="P7582" s="83"/>
    </row>
    <row r="7583" spans="16:16" x14ac:dyDescent="0.3">
      <c r="P7583" s="83"/>
    </row>
    <row r="7584" spans="16:16" x14ac:dyDescent="0.3">
      <c r="P7584" s="83"/>
    </row>
    <row r="7585" spans="16:16" x14ac:dyDescent="0.3">
      <c r="P7585" s="83"/>
    </row>
    <row r="7586" spans="16:16" x14ac:dyDescent="0.3">
      <c r="P7586" s="83"/>
    </row>
    <row r="7587" spans="16:16" x14ac:dyDescent="0.3">
      <c r="P7587" s="83"/>
    </row>
    <row r="7588" spans="16:16" x14ac:dyDescent="0.3">
      <c r="P7588" s="83"/>
    </row>
    <row r="7589" spans="16:16" x14ac:dyDescent="0.3">
      <c r="P7589" s="83"/>
    </row>
    <row r="7590" spans="16:16" x14ac:dyDescent="0.3">
      <c r="P7590" s="83"/>
    </row>
    <row r="7591" spans="16:16" x14ac:dyDescent="0.3">
      <c r="P7591" s="83"/>
    </row>
    <row r="7592" spans="16:16" x14ac:dyDescent="0.3">
      <c r="P7592" s="83"/>
    </row>
    <row r="7593" spans="16:16" x14ac:dyDescent="0.3">
      <c r="P7593" s="83"/>
    </row>
    <row r="7594" spans="16:16" x14ac:dyDescent="0.3">
      <c r="P7594" s="83"/>
    </row>
    <row r="7595" spans="16:16" x14ac:dyDescent="0.3">
      <c r="P7595" s="83"/>
    </row>
    <row r="7596" spans="16:16" x14ac:dyDescent="0.3">
      <c r="P7596" s="83"/>
    </row>
    <row r="7597" spans="16:16" x14ac:dyDescent="0.3">
      <c r="P7597" s="83"/>
    </row>
    <row r="7598" spans="16:16" x14ac:dyDescent="0.3">
      <c r="P7598" s="83"/>
    </row>
    <row r="7599" spans="16:16" x14ac:dyDescent="0.3">
      <c r="P7599" s="83"/>
    </row>
    <row r="7600" spans="16:16" x14ac:dyDescent="0.3">
      <c r="P7600" s="83"/>
    </row>
    <row r="7601" spans="16:16" x14ac:dyDescent="0.3">
      <c r="P7601" s="83"/>
    </row>
    <row r="7602" spans="16:16" x14ac:dyDescent="0.3">
      <c r="P7602" s="83"/>
    </row>
    <row r="7603" spans="16:16" x14ac:dyDescent="0.3">
      <c r="P7603" s="83"/>
    </row>
    <row r="7604" spans="16:16" x14ac:dyDescent="0.3">
      <c r="P7604" s="83"/>
    </row>
    <row r="7605" spans="16:16" x14ac:dyDescent="0.3">
      <c r="P7605" s="83"/>
    </row>
    <row r="7606" spans="16:16" x14ac:dyDescent="0.3">
      <c r="P7606" s="83"/>
    </row>
    <row r="7607" spans="16:16" x14ac:dyDescent="0.3">
      <c r="P7607" s="83"/>
    </row>
    <row r="7608" spans="16:16" x14ac:dyDescent="0.3">
      <c r="P7608" s="83"/>
    </row>
    <row r="7609" spans="16:16" x14ac:dyDescent="0.3">
      <c r="P7609" s="83"/>
    </row>
    <row r="7610" spans="16:16" x14ac:dyDescent="0.3">
      <c r="P7610" s="83"/>
    </row>
    <row r="7611" spans="16:16" x14ac:dyDescent="0.3">
      <c r="P7611" s="83"/>
    </row>
    <row r="7612" spans="16:16" x14ac:dyDescent="0.3">
      <c r="P7612" s="83"/>
    </row>
    <row r="7613" spans="16:16" x14ac:dyDescent="0.3">
      <c r="P7613" s="83"/>
    </row>
    <row r="7614" spans="16:16" x14ac:dyDescent="0.3">
      <c r="P7614" s="83"/>
    </row>
    <row r="7615" spans="16:16" x14ac:dyDescent="0.3">
      <c r="P7615" s="83"/>
    </row>
    <row r="7616" spans="16:16" x14ac:dyDescent="0.3">
      <c r="P7616" s="83"/>
    </row>
    <row r="7617" spans="16:16" x14ac:dyDescent="0.3">
      <c r="P7617" s="83"/>
    </row>
    <row r="7618" spans="16:16" x14ac:dyDescent="0.3">
      <c r="P7618" s="83"/>
    </row>
    <row r="7619" spans="16:16" x14ac:dyDescent="0.3">
      <c r="P7619" s="83"/>
    </row>
    <row r="7620" spans="16:16" x14ac:dyDescent="0.3">
      <c r="P7620" s="83"/>
    </row>
    <row r="7621" spans="16:16" x14ac:dyDescent="0.3">
      <c r="P7621" s="83"/>
    </row>
    <row r="7622" spans="16:16" x14ac:dyDescent="0.3">
      <c r="P7622" s="83"/>
    </row>
    <row r="7623" spans="16:16" x14ac:dyDescent="0.3">
      <c r="P7623" s="83"/>
    </row>
    <row r="7624" spans="16:16" x14ac:dyDescent="0.3">
      <c r="P7624" s="83"/>
    </row>
    <row r="7625" spans="16:16" x14ac:dyDescent="0.3">
      <c r="P7625" s="83"/>
    </row>
    <row r="7626" spans="16:16" x14ac:dyDescent="0.3">
      <c r="P7626" s="83"/>
    </row>
    <row r="7627" spans="16:16" x14ac:dyDescent="0.3">
      <c r="P7627" s="83"/>
    </row>
    <row r="7628" spans="16:16" x14ac:dyDescent="0.3">
      <c r="P7628" s="83"/>
    </row>
    <row r="7629" spans="16:16" x14ac:dyDescent="0.3">
      <c r="P7629" s="83"/>
    </row>
    <row r="7630" spans="16:16" x14ac:dyDescent="0.3">
      <c r="P7630" s="83"/>
    </row>
    <row r="7631" spans="16:16" x14ac:dyDescent="0.3">
      <c r="P7631" s="83"/>
    </row>
    <row r="7632" spans="16:16" x14ac:dyDescent="0.3">
      <c r="P7632" s="83"/>
    </row>
    <row r="7633" spans="16:16" x14ac:dyDescent="0.3">
      <c r="P7633" s="83"/>
    </row>
    <row r="7634" spans="16:16" x14ac:dyDescent="0.3">
      <c r="P7634" s="83"/>
    </row>
    <row r="7635" spans="16:16" x14ac:dyDescent="0.3">
      <c r="P7635" s="83"/>
    </row>
    <row r="7636" spans="16:16" x14ac:dyDescent="0.3">
      <c r="P7636" s="83"/>
    </row>
    <row r="7637" spans="16:16" x14ac:dyDescent="0.3">
      <c r="P7637" s="83"/>
    </row>
    <row r="7638" spans="16:16" x14ac:dyDescent="0.3">
      <c r="P7638" s="83"/>
    </row>
    <row r="7639" spans="16:16" x14ac:dyDescent="0.3">
      <c r="P7639" s="83"/>
    </row>
    <row r="7640" spans="16:16" x14ac:dyDescent="0.3">
      <c r="P7640" s="83"/>
    </row>
    <row r="7641" spans="16:16" x14ac:dyDescent="0.3">
      <c r="P7641" s="83"/>
    </row>
    <row r="7642" spans="16:16" x14ac:dyDescent="0.3">
      <c r="P7642" s="83"/>
    </row>
    <row r="7643" spans="16:16" x14ac:dyDescent="0.3">
      <c r="P7643" s="83"/>
    </row>
    <row r="7644" spans="16:16" x14ac:dyDescent="0.3">
      <c r="P7644" s="83"/>
    </row>
    <row r="7645" spans="16:16" x14ac:dyDescent="0.3">
      <c r="P7645" s="83"/>
    </row>
    <row r="7646" spans="16:16" x14ac:dyDescent="0.3">
      <c r="P7646" s="83"/>
    </row>
    <row r="7647" spans="16:16" x14ac:dyDescent="0.3">
      <c r="P7647" s="83"/>
    </row>
    <row r="7648" spans="16:16" x14ac:dyDescent="0.3">
      <c r="P7648" s="83"/>
    </row>
    <row r="7649" spans="16:16" x14ac:dyDescent="0.3">
      <c r="P7649" s="83"/>
    </row>
    <row r="7650" spans="16:16" x14ac:dyDescent="0.3">
      <c r="P7650" s="83"/>
    </row>
    <row r="7651" spans="16:16" x14ac:dyDescent="0.3">
      <c r="P7651" s="83"/>
    </row>
    <row r="7652" spans="16:16" x14ac:dyDescent="0.3">
      <c r="P7652" s="83"/>
    </row>
    <row r="7653" spans="16:16" x14ac:dyDescent="0.3">
      <c r="P7653" s="83"/>
    </row>
    <row r="7654" spans="16:16" x14ac:dyDescent="0.3">
      <c r="P7654" s="83"/>
    </row>
    <row r="7655" spans="16:16" x14ac:dyDescent="0.3">
      <c r="P7655" s="83"/>
    </row>
    <row r="7656" spans="16:16" x14ac:dyDescent="0.3">
      <c r="P7656" s="83"/>
    </row>
    <row r="7657" spans="16:16" x14ac:dyDescent="0.3">
      <c r="P7657" s="83"/>
    </row>
    <row r="7658" spans="16:16" x14ac:dyDescent="0.3">
      <c r="P7658" s="83"/>
    </row>
    <row r="7659" spans="16:16" x14ac:dyDescent="0.3">
      <c r="P7659" s="83"/>
    </row>
    <row r="7660" spans="16:16" x14ac:dyDescent="0.3">
      <c r="P7660" s="83"/>
    </row>
    <row r="7661" spans="16:16" x14ac:dyDescent="0.3">
      <c r="P7661" s="83"/>
    </row>
    <row r="7662" spans="16:16" x14ac:dyDescent="0.3">
      <c r="P7662" s="83"/>
    </row>
    <row r="7663" spans="16:16" x14ac:dyDescent="0.3">
      <c r="P7663" s="83"/>
    </row>
    <row r="7664" spans="16:16" x14ac:dyDescent="0.3">
      <c r="P7664" s="83"/>
    </row>
    <row r="7665" spans="16:16" x14ac:dyDescent="0.3">
      <c r="P7665" s="83"/>
    </row>
    <row r="7666" spans="16:16" x14ac:dyDescent="0.3">
      <c r="P7666" s="83"/>
    </row>
    <row r="7667" spans="16:16" x14ac:dyDescent="0.3">
      <c r="P7667" s="83"/>
    </row>
    <row r="7668" spans="16:16" x14ac:dyDescent="0.3">
      <c r="P7668" s="83"/>
    </row>
    <row r="7669" spans="16:16" x14ac:dyDescent="0.3">
      <c r="P7669" s="83"/>
    </row>
    <row r="7670" spans="16:16" x14ac:dyDescent="0.3">
      <c r="P7670" s="83"/>
    </row>
    <row r="7671" spans="16:16" x14ac:dyDescent="0.3">
      <c r="P7671" s="83"/>
    </row>
    <row r="7672" spans="16:16" x14ac:dyDescent="0.3">
      <c r="P7672" s="83"/>
    </row>
    <row r="7673" spans="16:16" x14ac:dyDescent="0.3">
      <c r="P7673" s="83"/>
    </row>
    <row r="7674" spans="16:16" x14ac:dyDescent="0.3">
      <c r="P7674" s="83"/>
    </row>
    <row r="7675" spans="16:16" x14ac:dyDescent="0.3">
      <c r="P7675" s="83"/>
    </row>
    <row r="7676" spans="16:16" x14ac:dyDescent="0.3">
      <c r="P7676" s="83"/>
    </row>
    <row r="7677" spans="16:16" x14ac:dyDescent="0.3">
      <c r="P7677" s="83"/>
    </row>
    <row r="7678" spans="16:16" x14ac:dyDescent="0.3">
      <c r="P7678" s="83"/>
    </row>
    <row r="7679" spans="16:16" x14ac:dyDescent="0.3">
      <c r="P7679" s="83"/>
    </row>
    <row r="7680" spans="16:16" x14ac:dyDescent="0.3">
      <c r="P7680" s="83"/>
    </row>
    <row r="7681" spans="16:16" x14ac:dyDescent="0.3">
      <c r="P7681" s="83"/>
    </row>
    <row r="7682" spans="16:16" x14ac:dyDescent="0.3">
      <c r="P7682" s="83"/>
    </row>
    <row r="7683" spans="16:16" x14ac:dyDescent="0.3">
      <c r="P7683" s="83"/>
    </row>
    <row r="7684" spans="16:16" x14ac:dyDescent="0.3">
      <c r="P7684" s="83"/>
    </row>
    <row r="7685" spans="16:16" x14ac:dyDescent="0.3">
      <c r="P7685" s="83"/>
    </row>
    <row r="7686" spans="16:16" x14ac:dyDescent="0.3">
      <c r="P7686" s="83"/>
    </row>
    <row r="7687" spans="16:16" x14ac:dyDescent="0.3">
      <c r="P7687" s="83"/>
    </row>
    <row r="7688" spans="16:16" x14ac:dyDescent="0.3">
      <c r="P7688" s="83"/>
    </row>
    <row r="7689" spans="16:16" x14ac:dyDescent="0.3">
      <c r="P7689" s="83"/>
    </row>
    <row r="7690" spans="16:16" x14ac:dyDescent="0.3">
      <c r="P7690" s="83"/>
    </row>
    <row r="7691" spans="16:16" x14ac:dyDescent="0.3">
      <c r="P7691" s="83"/>
    </row>
    <row r="7692" spans="16:16" x14ac:dyDescent="0.3">
      <c r="P7692" s="83"/>
    </row>
    <row r="7693" spans="16:16" x14ac:dyDescent="0.3">
      <c r="P7693" s="83"/>
    </row>
    <row r="7694" spans="16:16" x14ac:dyDescent="0.3">
      <c r="P7694" s="83"/>
    </row>
    <row r="7695" spans="16:16" x14ac:dyDescent="0.3">
      <c r="P7695" s="83"/>
    </row>
    <row r="7696" spans="16:16" x14ac:dyDescent="0.3">
      <c r="P7696" s="83"/>
    </row>
    <row r="7697" spans="16:16" x14ac:dyDescent="0.3">
      <c r="P7697" s="83"/>
    </row>
    <row r="7698" spans="16:16" x14ac:dyDescent="0.3">
      <c r="P7698" s="83"/>
    </row>
    <row r="7699" spans="16:16" x14ac:dyDescent="0.3">
      <c r="P7699" s="83"/>
    </row>
    <row r="7700" spans="16:16" x14ac:dyDescent="0.3">
      <c r="P7700" s="83"/>
    </row>
    <row r="7701" spans="16:16" x14ac:dyDescent="0.3">
      <c r="P7701" s="83"/>
    </row>
    <row r="7702" spans="16:16" x14ac:dyDescent="0.3">
      <c r="P7702" s="83"/>
    </row>
    <row r="7703" spans="16:16" x14ac:dyDescent="0.3">
      <c r="P7703" s="83"/>
    </row>
    <row r="7704" spans="16:16" x14ac:dyDescent="0.3">
      <c r="P7704" s="83"/>
    </row>
    <row r="7705" spans="16:16" x14ac:dyDescent="0.3">
      <c r="P7705" s="83"/>
    </row>
    <row r="7706" spans="16:16" x14ac:dyDescent="0.3">
      <c r="P7706" s="83"/>
    </row>
    <row r="7707" spans="16:16" x14ac:dyDescent="0.3">
      <c r="P7707" s="83"/>
    </row>
    <row r="7708" spans="16:16" x14ac:dyDescent="0.3">
      <c r="P7708" s="83"/>
    </row>
    <row r="7709" spans="16:16" x14ac:dyDescent="0.3">
      <c r="P7709" s="83"/>
    </row>
    <row r="7710" spans="16:16" x14ac:dyDescent="0.3">
      <c r="P7710" s="83"/>
    </row>
    <row r="7711" spans="16:16" x14ac:dyDescent="0.3">
      <c r="P7711" s="83"/>
    </row>
    <row r="7712" spans="16:16" x14ac:dyDescent="0.3">
      <c r="P7712" s="83"/>
    </row>
    <row r="7713" spans="16:16" x14ac:dyDescent="0.3">
      <c r="P7713" s="83"/>
    </row>
    <row r="7714" spans="16:16" x14ac:dyDescent="0.3">
      <c r="P7714" s="83"/>
    </row>
    <row r="7715" spans="16:16" x14ac:dyDescent="0.3">
      <c r="P7715" s="83"/>
    </row>
    <row r="7716" spans="16:16" x14ac:dyDescent="0.3">
      <c r="P7716" s="83"/>
    </row>
    <row r="7717" spans="16:16" x14ac:dyDescent="0.3">
      <c r="P7717" s="83"/>
    </row>
    <row r="7718" spans="16:16" x14ac:dyDescent="0.3">
      <c r="P7718" s="83"/>
    </row>
    <row r="7719" spans="16:16" x14ac:dyDescent="0.3">
      <c r="P7719" s="83"/>
    </row>
    <row r="7720" spans="16:16" x14ac:dyDescent="0.3">
      <c r="P7720" s="83"/>
    </row>
    <row r="7721" spans="16:16" x14ac:dyDescent="0.3">
      <c r="P7721" s="83"/>
    </row>
    <row r="7722" spans="16:16" x14ac:dyDescent="0.3">
      <c r="P7722" s="83"/>
    </row>
    <row r="7723" spans="16:16" x14ac:dyDescent="0.3">
      <c r="P7723" s="83"/>
    </row>
    <row r="7724" spans="16:16" x14ac:dyDescent="0.3">
      <c r="P7724" s="83"/>
    </row>
    <row r="7725" spans="16:16" x14ac:dyDescent="0.3">
      <c r="P7725" s="83"/>
    </row>
    <row r="7726" spans="16:16" x14ac:dyDescent="0.3">
      <c r="P7726" s="83"/>
    </row>
    <row r="7727" spans="16:16" x14ac:dyDescent="0.3">
      <c r="P7727" s="83"/>
    </row>
    <row r="7728" spans="16:16" x14ac:dyDescent="0.3">
      <c r="P7728" s="83"/>
    </row>
    <row r="7729" spans="16:16" x14ac:dyDescent="0.3">
      <c r="P7729" s="83"/>
    </row>
    <row r="7730" spans="16:16" x14ac:dyDescent="0.3">
      <c r="P7730" s="83"/>
    </row>
    <row r="7731" spans="16:16" x14ac:dyDescent="0.3">
      <c r="P7731" s="83"/>
    </row>
    <row r="7732" spans="16:16" x14ac:dyDescent="0.3">
      <c r="P7732" s="83"/>
    </row>
    <row r="7733" spans="16:16" x14ac:dyDescent="0.3">
      <c r="P7733" s="83"/>
    </row>
    <row r="7734" spans="16:16" x14ac:dyDescent="0.3">
      <c r="P7734" s="83"/>
    </row>
    <row r="7735" spans="16:16" x14ac:dyDescent="0.3">
      <c r="P7735" s="83"/>
    </row>
    <row r="7736" spans="16:16" x14ac:dyDescent="0.3">
      <c r="P7736" s="83"/>
    </row>
    <row r="7737" spans="16:16" x14ac:dyDescent="0.3">
      <c r="P7737" s="83"/>
    </row>
    <row r="7738" spans="16:16" x14ac:dyDescent="0.3">
      <c r="P7738" s="83"/>
    </row>
    <row r="7739" spans="16:16" x14ac:dyDescent="0.3">
      <c r="P7739" s="83"/>
    </row>
    <row r="7740" spans="16:16" x14ac:dyDescent="0.3">
      <c r="P7740" s="83"/>
    </row>
    <row r="7741" spans="16:16" x14ac:dyDescent="0.3">
      <c r="P7741" s="83"/>
    </row>
    <row r="7742" spans="16:16" x14ac:dyDescent="0.3">
      <c r="P7742" s="83"/>
    </row>
    <row r="7743" spans="16:16" x14ac:dyDescent="0.3">
      <c r="P7743" s="83"/>
    </row>
    <row r="7744" spans="16:16" x14ac:dyDescent="0.3">
      <c r="P7744" s="83"/>
    </row>
    <row r="7745" spans="16:16" x14ac:dyDescent="0.3">
      <c r="P7745" s="83"/>
    </row>
    <row r="7746" spans="16:16" x14ac:dyDescent="0.3">
      <c r="P7746" s="83"/>
    </row>
    <row r="7747" spans="16:16" x14ac:dyDescent="0.3">
      <c r="P7747" s="83"/>
    </row>
    <row r="7748" spans="16:16" x14ac:dyDescent="0.3">
      <c r="P7748" s="83"/>
    </row>
    <row r="7749" spans="16:16" x14ac:dyDescent="0.3">
      <c r="P7749" s="83"/>
    </row>
    <row r="7750" spans="16:16" x14ac:dyDescent="0.3">
      <c r="P7750" s="83"/>
    </row>
    <row r="7751" spans="16:16" x14ac:dyDescent="0.3">
      <c r="P7751" s="83"/>
    </row>
    <row r="7752" spans="16:16" x14ac:dyDescent="0.3">
      <c r="P7752" s="83"/>
    </row>
    <row r="7753" spans="16:16" x14ac:dyDescent="0.3">
      <c r="P7753" s="83"/>
    </row>
    <row r="7754" spans="16:16" x14ac:dyDescent="0.3">
      <c r="P7754" s="83"/>
    </row>
    <row r="7755" spans="16:16" x14ac:dyDescent="0.3">
      <c r="P7755" s="83"/>
    </row>
    <row r="7756" spans="16:16" x14ac:dyDescent="0.3">
      <c r="P7756" s="83"/>
    </row>
    <row r="7757" spans="16:16" x14ac:dyDescent="0.3">
      <c r="P7757" s="83"/>
    </row>
    <row r="7758" spans="16:16" x14ac:dyDescent="0.3">
      <c r="P7758" s="83"/>
    </row>
    <row r="7759" spans="16:16" x14ac:dyDescent="0.3">
      <c r="P7759" s="83"/>
    </row>
    <row r="7760" spans="16:16" x14ac:dyDescent="0.3">
      <c r="P7760" s="83"/>
    </row>
    <row r="7761" spans="16:16" x14ac:dyDescent="0.3">
      <c r="P7761" s="83"/>
    </row>
    <row r="7762" spans="16:16" x14ac:dyDescent="0.3">
      <c r="P7762" s="83"/>
    </row>
    <row r="7763" spans="16:16" x14ac:dyDescent="0.3">
      <c r="P7763" s="83"/>
    </row>
    <row r="7764" spans="16:16" x14ac:dyDescent="0.3">
      <c r="P7764" s="83"/>
    </row>
    <row r="7765" spans="16:16" x14ac:dyDescent="0.3">
      <c r="P7765" s="83"/>
    </row>
    <row r="7766" spans="16:16" x14ac:dyDescent="0.3">
      <c r="P7766" s="83"/>
    </row>
    <row r="7767" spans="16:16" x14ac:dyDescent="0.3">
      <c r="P7767" s="83"/>
    </row>
    <row r="7768" spans="16:16" x14ac:dyDescent="0.3">
      <c r="P7768" s="83"/>
    </row>
    <row r="7769" spans="16:16" x14ac:dyDescent="0.3">
      <c r="P7769" s="83"/>
    </row>
    <row r="7770" spans="16:16" x14ac:dyDescent="0.3">
      <c r="P7770" s="83"/>
    </row>
    <row r="7771" spans="16:16" x14ac:dyDescent="0.3">
      <c r="P7771" s="83"/>
    </row>
    <row r="7772" spans="16:16" x14ac:dyDescent="0.3">
      <c r="P7772" s="83"/>
    </row>
    <row r="7773" spans="16:16" x14ac:dyDescent="0.3">
      <c r="P7773" s="83"/>
    </row>
    <row r="7774" spans="16:16" x14ac:dyDescent="0.3">
      <c r="P7774" s="83"/>
    </row>
    <row r="7775" spans="16:16" x14ac:dyDescent="0.3">
      <c r="P7775" s="83"/>
    </row>
    <row r="7776" spans="16:16" x14ac:dyDescent="0.3">
      <c r="P7776" s="83"/>
    </row>
    <row r="7777" spans="16:16" x14ac:dyDescent="0.3">
      <c r="P7777" s="83"/>
    </row>
    <row r="7778" spans="16:16" x14ac:dyDescent="0.3">
      <c r="P7778" s="83"/>
    </row>
    <row r="7779" spans="16:16" x14ac:dyDescent="0.3">
      <c r="P7779" s="83"/>
    </row>
    <row r="7780" spans="16:16" x14ac:dyDescent="0.3">
      <c r="P7780" s="83"/>
    </row>
    <row r="7781" spans="16:16" x14ac:dyDescent="0.3">
      <c r="P7781" s="83"/>
    </row>
    <row r="7782" spans="16:16" x14ac:dyDescent="0.3">
      <c r="P7782" s="83"/>
    </row>
    <row r="7783" spans="16:16" x14ac:dyDescent="0.3">
      <c r="P7783" s="83"/>
    </row>
    <row r="7784" spans="16:16" x14ac:dyDescent="0.3">
      <c r="P7784" s="83"/>
    </row>
    <row r="7785" spans="16:16" x14ac:dyDescent="0.3">
      <c r="P7785" s="83"/>
    </row>
    <row r="7786" spans="16:16" x14ac:dyDescent="0.3">
      <c r="P7786" s="83"/>
    </row>
    <row r="7787" spans="16:16" x14ac:dyDescent="0.3">
      <c r="P7787" s="83"/>
    </row>
    <row r="7788" spans="16:16" x14ac:dyDescent="0.3">
      <c r="P7788" s="83"/>
    </row>
    <row r="7789" spans="16:16" x14ac:dyDescent="0.3">
      <c r="P7789" s="83"/>
    </row>
    <row r="7790" spans="16:16" x14ac:dyDescent="0.3">
      <c r="P7790" s="83"/>
    </row>
    <row r="7791" spans="16:16" x14ac:dyDescent="0.3">
      <c r="P7791" s="83"/>
    </row>
    <row r="7792" spans="16:16" x14ac:dyDescent="0.3">
      <c r="P7792" s="83"/>
    </row>
    <row r="7793" spans="16:16" x14ac:dyDescent="0.3">
      <c r="P7793" s="83"/>
    </row>
    <row r="7794" spans="16:16" x14ac:dyDescent="0.3">
      <c r="P7794" s="83"/>
    </row>
    <row r="7795" spans="16:16" x14ac:dyDescent="0.3">
      <c r="P7795" s="83"/>
    </row>
    <row r="7796" spans="16:16" x14ac:dyDescent="0.3">
      <c r="P7796" s="83"/>
    </row>
    <row r="7797" spans="16:16" x14ac:dyDescent="0.3">
      <c r="P7797" s="83"/>
    </row>
    <row r="7798" spans="16:16" x14ac:dyDescent="0.3">
      <c r="P7798" s="83"/>
    </row>
    <row r="7799" spans="16:16" x14ac:dyDescent="0.3">
      <c r="P7799" s="83"/>
    </row>
    <row r="7800" spans="16:16" x14ac:dyDescent="0.3">
      <c r="P7800" s="83"/>
    </row>
    <row r="7801" spans="16:16" x14ac:dyDescent="0.3">
      <c r="P7801" s="83"/>
    </row>
    <row r="7802" spans="16:16" x14ac:dyDescent="0.3">
      <c r="P7802" s="83"/>
    </row>
    <row r="7803" spans="16:16" x14ac:dyDescent="0.3">
      <c r="P7803" s="83"/>
    </row>
    <row r="7804" spans="16:16" x14ac:dyDescent="0.3">
      <c r="P7804" s="83"/>
    </row>
    <row r="7805" spans="16:16" x14ac:dyDescent="0.3">
      <c r="P7805" s="83"/>
    </row>
    <row r="7806" spans="16:16" x14ac:dyDescent="0.3">
      <c r="P7806" s="83"/>
    </row>
    <row r="7807" spans="16:16" x14ac:dyDescent="0.3">
      <c r="P7807" s="83"/>
    </row>
    <row r="7808" spans="16:16" x14ac:dyDescent="0.3">
      <c r="P7808" s="83"/>
    </row>
    <row r="7809" spans="16:16" x14ac:dyDescent="0.3">
      <c r="P7809" s="83"/>
    </row>
    <row r="7810" spans="16:16" x14ac:dyDescent="0.3">
      <c r="P7810" s="83"/>
    </row>
    <row r="7811" spans="16:16" x14ac:dyDescent="0.3">
      <c r="P7811" s="83"/>
    </row>
    <row r="7812" spans="16:16" x14ac:dyDescent="0.3">
      <c r="P7812" s="83"/>
    </row>
    <row r="7813" spans="16:16" x14ac:dyDescent="0.3">
      <c r="P7813" s="83"/>
    </row>
    <row r="7814" spans="16:16" x14ac:dyDescent="0.3">
      <c r="P7814" s="83"/>
    </row>
    <row r="7815" spans="16:16" x14ac:dyDescent="0.3">
      <c r="P7815" s="83"/>
    </row>
    <row r="7816" spans="16:16" x14ac:dyDescent="0.3">
      <c r="P7816" s="83"/>
    </row>
    <row r="7817" spans="16:16" x14ac:dyDescent="0.3">
      <c r="P7817" s="83"/>
    </row>
    <row r="7818" spans="16:16" x14ac:dyDescent="0.3">
      <c r="P7818" s="83"/>
    </row>
    <row r="7819" spans="16:16" x14ac:dyDescent="0.3">
      <c r="P7819" s="83"/>
    </row>
    <row r="7820" spans="16:16" x14ac:dyDescent="0.3">
      <c r="P7820" s="83"/>
    </row>
    <row r="7821" spans="16:16" x14ac:dyDescent="0.3">
      <c r="P7821" s="83"/>
    </row>
    <row r="7822" spans="16:16" x14ac:dyDescent="0.3">
      <c r="P7822" s="83"/>
    </row>
    <row r="7823" spans="16:16" x14ac:dyDescent="0.3">
      <c r="P7823" s="83"/>
    </row>
    <row r="7824" spans="16:16" x14ac:dyDescent="0.3">
      <c r="P7824" s="83"/>
    </row>
    <row r="7825" spans="16:16" x14ac:dyDescent="0.3">
      <c r="P7825" s="83"/>
    </row>
    <row r="7826" spans="16:16" x14ac:dyDescent="0.3">
      <c r="P7826" s="83"/>
    </row>
    <row r="7827" spans="16:16" x14ac:dyDescent="0.3">
      <c r="P7827" s="83"/>
    </row>
    <row r="7828" spans="16:16" x14ac:dyDescent="0.3">
      <c r="P7828" s="83"/>
    </row>
    <row r="7829" spans="16:16" x14ac:dyDescent="0.3">
      <c r="P7829" s="83"/>
    </row>
    <row r="7830" spans="16:16" x14ac:dyDescent="0.3">
      <c r="P7830" s="83"/>
    </row>
    <row r="7831" spans="16:16" x14ac:dyDescent="0.3">
      <c r="P7831" s="83"/>
    </row>
    <row r="7832" spans="16:16" x14ac:dyDescent="0.3">
      <c r="P7832" s="83"/>
    </row>
    <row r="7833" spans="16:16" x14ac:dyDescent="0.3">
      <c r="P7833" s="83"/>
    </row>
    <row r="7834" spans="16:16" x14ac:dyDescent="0.3">
      <c r="P7834" s="83"/>
    </row>
    <row r="7835" spans="16:16" x14ac:dyDescent="0.3">
      <c r="P7835" s="83"/>
    </row>
    <row r="7836" spans="16:16" x14ac:dyDescent="0.3">
      <c r="P7836" s="83"/>
    </row>
    <row r="7837" spans="16:16" x14ac:dyDescent="0.3">
      <c r="P7837" s="83"/>
    </row>
    <row r="7838" spans="16:16" x14ac:dyDescent="0.3">
      <c r="P7838" s="83"/>
    </row>
    <row r="7839" spans="16:16" x14ac:dyDescent="0.3">
      <c r="P7839" s="83"/>
    </row>
    <row r="7840" spans="16:16" x14ac:dyDescent="0.3">
      <c r="P7840" s="83"/>
    </row>
    <row r="7841" spans="16:16" x14ac:dyDescent="0.3">
      <c r="P7841" s="83"/>
    </row>
    <row r="7842" spans="16:16" x14ac:dyDescent="0.3">
      <c r="P7842" s="83"/>
    </row>
    <row r="7843" spans="16:16" x14ac:dyDescent="0.3">
      <c r="P7843" s="83"/>
    </row>
    <row r="7844" spans="16:16" x14ac:dyDescent="0.3">
      <c r="P7844" s="83"/>
    </row>
    <row r="7845" spans="16:16" x14ac:dyDescent="0.3">
      <c r="P7845" s="83"/>
    </row>
    <row r="7846" spans="16:16" x14ac:dyDescent="0.3">
      <c r="P7846" s="83"/>
    </row>
    <row r="7847" spans="16:16" x14ac:dyDescent="0.3">
      <c r="P7847" s="83"/>
    </row>
    <row r="7848" spans="16:16" x14ac:dyDescent="0.3">
      <c r="P7848" s="83"/>
    </row>
    <row r="7849" spans="16:16" x14ac:dyDescent="0.3">
      <c r="P7849" s="83"/>
    </row>
    <row r="7850" spans="16:16" x14ac:dyDescent="0.3">
      <c r="P7850" s="83"/>
    </row>
    <row r="7851" spans="16:16" x14ac:dyDescent="0.3">
      <c r="P7851" s="83"/>
    </row>
    <row r="7852" spans="16:16" x14ac:dyDescent="0.3">
      <c r="P7852" s="83"/>
    </row>
    <row r="7853" spans="16:16" x14ac:dyDescent="0.3">
      <c r="P7853" s="83"/>
    </row>
    <row r="7854" spans="16:16" x14ac:dyDescent="0.3">
      <c r="P7854" s="83"/>
    </row>
    <row r="7855" spans="16:16" x14ac:dyDescent="0.3">
      <c r="P7855" s="83"/>
    </row>
    <row r="7856" spans="16:16" x14ac:dyDescent="0.3">
      <c r="P7856" s="83"/>
    </row>
    <row r="7857" spans="16:16" x14ac:dyDescent="0.3">
      <c r="P7857" s="83"/>
    </row>
    <row r="7858" spans="16:16" x14ac:dyDescent="0.3">
      <c r="P7858" s="83"/>
    </row>
    <row r="7859" spans="16:16" x14ac:dyDescent="0.3">
      <c r="P7859" s="83"/>
    </row>
    <row r="7860" spans="16:16" x14ac:dyDescent="0.3">
      <c r="P7860" s="83"/>
    </row>
    <row r="7861" spans="16:16" x14ac:dyDescent="0.3">
      <c r="P7861" s="83"/>
    </row>
    <row r="7862" spans="16:16" x14ac:dyDescent="0.3">
      <c r="P7862" s="83"/>
    </row>
    <row r="7863" spans="16:16" x14ac:dyDescent="0.3">
      <c r="P7863" s="83"/>
    </row>
    <row r="7864" spans="16:16" x14ac:dyDescent="0.3">
      <c r="P7864" s="83"/>
    </row>
    <row r="7865" spans="16:16" x14ac:dyDescent="0.3">
      <c r="P7865" s="83"/>
    </row>
    <row r="7866" spans="16:16" x14ac:dyDescent="0.3">
      <c r="P7866" s="83"/>
    </row>
    <row r="7867" spans="16:16" x14ac:dyDescent="0.3">
      <c r="P7867" s="83"/>
    </row>
    <row r="7868" spans="16:16" x14ac:dyDescent="0.3">
      <c r="P7868" s="83"/>
    </row>
    <row r="7869" spans="16:16" x14ac:dyDescent="0.3">
      <c r="P7869" s="83"/>
    </row>
    <row r="7870" spans="16:16" x14ac:dyDescent="0.3">
      <c r="P7870" s="83"/>
    </row>
    <row r="7871" spans="16:16" x14ac:dyDescent="0.3">
      <c r="P7871" s="83"/>
    </row>
    <row r="7872" spans="16:16" x14ac:dyDescent="0.3">
      <c r="P7872" s="83"/>
    </row>
    <row r="7873" spans="16:16" x14ac:dyDescent="0.3">
      <c r="P7873" s="83"/>
    </row>
    <row r="7874" spans="16:16" x14ac:dyDescent="0.3">
      <c r="P7874" s="83"/>
    </row>
    <row r="7875" spans="16:16" x14ac:dyDescent="0.3">
      <c r="P7875" s="83"/>
    </row>
    <row r="7876" spans="16:16" x14ac:dyDescent="0.3">
      <c r="P7876" s="83"/>
    </row>
    <row r="7877" spans="16:16" x14ac:dyDescent="0.3">
      <c r="P7877" s="83"/>
    </row>
    <row r="7878" spans="16:16" x14ac:dyDescent="0.3">
      <c r="P7878" s="83"/>
    </row>
    <row r="7879" spans="16:16" x14ac:dyDescent="0.3">
      <c r="P7879" s="83"/>
    </row>
    <row r="7880" spans="16:16" x14ac:dyDescent="0.3">
      <c r="P7880" s="83"/>
    </row>
    <row r="7881" spans="16:16" x14ac:dyDescent="0.3">
      <c r="P7881" s="83"/>
    </row>
    <row r="7882" spans="16:16" x14ac:dyDescent="0.3">
      <c r="P7882" s="83"/>
    </row>
    <row r="7883" spans="16:16" x14ac:dyDescent="0.3">
      <c r="P7883" s="83"/>
    </row>
    <row r="7884" spans="16:16" x14ac:dyDescent="0.3">
      <c r="P7884" s="83"/>
    </row>
    <row r="7885" spans="16:16" x14ac:dyDescent="0.3">
      <c r="P7885" s="83"/>
    </row>
    <row r="7886" spans="16:16" x14ac:dyDescent="0.3">
      <c r="P7886" s="83"/>
    </row>
    <row r="7887" spans="16:16" x14ac:dyDescent="0.3">
      <c r="P7887" s="83"/>
    </row>
    <row r="7888" spans="16:16" x14ac:dyDescent="0.3">
      <c r="P7888" s="83"/>
    </row>
    <row r="7889" spans="16:16" x14ac:dyDescent="0.3">
      <c r="P7889" s="83"/>
    </row>
    <row r="7890" spans="16:16" x14ac:dyDescent="0.3">
      <c r="P7890" s="83"/>
    </row>
    <row r="7891" spans="16:16" x14ac:dyDescent="0.3">
      <c r="P7891" s="83"/>
    </row>
    <row r="7892" spans="16:16" x14ac:dyDescent="0.3">
      <c r="P7892" s="83"/>
    </row>
    <row r="7893" spans="16:16" x14ac:dyDescent="0.3">
      <c r="P7893" s="83"/>
    </row>
    <row r="7894" spans="16:16" x14ac:dyDescent="0.3">
      <c r="P7894" s="83"/>
    </row>
    <row r="7895" spans="16:16" x14ac:dyDescent="0.3">
      <c r="P7895" s="83"/>
    </row>
    <row r="7896" spans="16:16" x14ac:dyDescent="0.3">
      <c r="P7896" s="83"/>
    </row>
    <row r="7897" spans="16:16" x14ac:dyDescent="0.3">
      <c r="P7897" s="83"/>
    </row>
    <row r="7898" spans="16:16" x14ac:dyDescent="0.3">
      <c r="P7898" s="83"/>
    </row>
    <row r="7899" spans="16:16" x14ac:dyDescent="0.3">
      <c r="P7899" s="83"/>
    </row>
    <row r="7900" spans="16:16" x14ac:dyDescent="0.3">
      <c r="P7900" s="83"/>
    </row>
    <row r="7901" spans="16:16" x14ac:dyDescent="0.3">
      <c r="P7901" s="83"/>
    </row>
    <row r="7902" spans="16:16" x14ac:dyDescent="0.3">
      <c r="P7902" s="83"/>
    </row>
    <row r="7903" spans="16:16" x14ac:dyDescent="0.3">
      <c r="P7903" s="83"/>
    </row>
    <row r="7904" spans="16:16" x14ac:dyDescent="0.3">
      <c r="P7904" s="83"/>
    </row>
    <row r="7905" spans="16:16" x14ac:dyDescent="0.3">
      <c r="P7905" s="83"/>
    </row>
    <row r="7906" spans="16:16" x14ac:dyDescent="0.3">
      <c r="P7906" s="83"/>
    </row>
    <row r="7907" spans="16:16" x14ac:dyDescent="0.3">
      <c r="P7907" s="83"/>
    </row>
    <row r="7908" spans="16:16" x14ac:dyDescent="0.3">
      <c r="P7908" s="83"/>
    </row>
    <row r="7909" spans="16:16" x14ac:dyDescent="0.3">
      <c r="P7909" s="83"/>
    </row>
    <row r="7910" spans="16:16" x14ac:dyDescent="0.3">
      <c r="P7910" s="83"/>
    </row>
    <row r="7911" spans="16:16" x14ac:dyDescent="0.3">
      <c r="P7911" s="83"/>
    </row>
    <row r="7912" spans="16:16" x14ac:dyDescent="0.3">
      <c r="P7912" s="83"/>
    </row>
    <row r="7913" spans="16:16" x14ac:dyDescent="0.3">
      <c r="P7913" s="83"/>
    </row>
    <row r="7914" spans="16:16" x14ac:dyDescent="0.3">
      <c r="P7914" s="83"/>
    </row>
    <row r="7915" spans="16:16" x14ac:dyDescent="0.3">
      <c r="P7915" s="83"/>
    </row>
    <row r="7916" spans="16:16" x14ac:dyDescent="0.3">
      <c r="P7916" s="83"/>
    </row>
    <row r="7917" spans="16:16" x14ac:dyDescent="0.3">
      <c r="P7917" s="83"/>
    </row>
    <row r="7918" spans="16:16" x14ac:dyDescent="0.3">
      <c r="P7918" s="83"/>
    </row>
    <row r="7919" spans="16:16" x14ac:dyDescent="0.3">
      <c r="P7919" s="83"/>
    </row>
    <row r="7920" spans="16:16" x14ac:dyDescent="0.3">
      <c r="P7920" s="83"/>
    </row>
    <row r="7921" spans="16:16" x14ac:dyDescent="0.3">
      <c r="P7921" s="83"/>
    </row>
    <row r="7922" spans="16:16" x14ac:dyDescent="0.3">
      <c r="P7922" s="83"/>
    </row>
    <row r="7923" spans="16:16" x14ac:dyDescent="0.3">
      <c r="P7923" s="83"/>
    </row>
    <row r="7924" spans="16:16" x14ac:dyDescent="0.3">
      <c r="P7924" s="83"/>
    </row>
    <row r="7925" spans="16:16" x14ac:dyDescent="0.3">
      <c r="P7925" s="83"/>
    </row>
    <row r="7926" spans="16:16" x14ac:dyDescent="0.3">
      <c r="P7926" s="83"/>
    </row>
    <row r="7927" spans="16:16" x14ac:dyDescent="0.3">
      <c r="P7927" s="83"/>
    </row>
    <row r="7928" spans="16:16" x14ac:dyDescent="0.3">
      <c r="P7928" s="83"/>
    </row>
    <row r="7929" spans="16:16" x14ac:dyDescent="0.3">
      <c r="P7929" s="83"/>
    </row>
    <row r="7930" spans="16:16" x14ac:dyDescent="0.3">
      <c r="P7930" s="83"/>
    </row>
    <row r="7931" spans="16:16" x14ac:dyDescent="0.3">
      <c r="P7931" s="83"/>
    </row>
    <row r="7932" spans="16:16" x14ac:dyDescent="0.3">
      <c r="P7932" s="83"/>
    </row>
    <row r="7933" spans="16:16" x14ac:dyDescent="0.3">
      <c r="P7933" s="83"/>
    </row>
    <row r="7934" spans="16:16" x14ac:dyDescent="0.3">
      <c r="P7934" s="83"/>
    </row>
    <row r="7935" spans="16:16" x14ac:dyDescent="0.3">
      <c r="P7935" s="83"/>
    </row>
    <row r="7936" spans="16:16" x14ac:dyDescent="0.3">
      <c r="P7936" s="83"/>
    </row>
    <row r="7937" spans="16:16" x14ac:dyDescent="0.3">
      <c r="P7937" s="83"/>
    </row>
    <row r="7938" spans="16:16" x14ac:dyDescent="0.3">
      <c r="P7938" s="83"/>
    </row>
    <row r="7939" spans="16:16" x14ac:dyDescent="0.3">
      <c r="P7939" s="83"/>
    </row>
    <row r="7940" spans="16:16" x14ac:dyDescent="0.3">
      <c r="P7940" s="83"/>
    </row>
    <row r="7941" spans="16:16" x14ac:dyDescent="0.3">
      <c r="P7941" s="83"/>
    </row>
    <row r="7942" spans="16:16" x14ac:dyDescent="0.3">
      <c r="P7942" s="83"/>
    </row>
    <row r="7943" spans="16:16" x14ac:dyDescent="0.3">
      <c r="P7943" s="83"/>
    </row>
    <row r="7944" spans="16:16" x14ac:dyDescent="0.3">
      <c r="P7944" s="83"/>
    </row>
    <row r="7945" spans="16:16" x14ac:dyDescent="0.3">
      <c r="P7945" s="83"/>
    </row>
    <row r="7946" spans="16:16" x14ac:dyDescent="0.3">
      <c r="P7946" s="83"/>
    </row>
    <row r="7947" spans="16:16" x14ac:dyDescent="0.3">
      <c r="P7947" s="83"/>
    </row>
    <row r="7948" spans="16:16" x14ac:dyDescent="0.3">
      <c r="P7948" s="83"/>
    </row>
    <row r="7949" spans="16:16" x14ac:dyDescent="0.3">
      <c r="P7949" s="83"/>
    </row>
    <row r="7950" spans="16:16" x14ac:dyDescent="0.3">
      <c r="P7950" s="83"/>
    </row>
    <row r="7951" spans="16:16" x14ac:dyDescent="0.3">
      <c r="P7951" s="83"/>
    </row>
    <row r="7952" spans="16:16" x14ac:dyDescent="0.3">
      <c r="P7952" s="83"/>
    </row>
    <row r="7953" spans="16:16" x14ac:dyDescent="0.3">
      <c r="P7953" s="83"/>
    </row>
    <row r="7954" spans="16:16" x14ac:dyDescent="0.3">
      <c r="P7954" s="83"/>
    </row>
    <row r="7955" spans="16:16" x14ac:dyDescent="0.3">
      <c r="P7955" s="83"/>
    </row>
    <row r="7956" spans="16:16" x14ac:dyDescent="0.3">
      <c r="P7956" s="83"/>
    </row>
    <row r="7957" spans="16:16" x14ac:dyDescent="0.3">
      <c r="P7957" s="83"/>
    </row>
    <row r="7958" spans="16:16" x14ac:dyDescent="0.3">
      <c r="P7958" s="83"/>
    </row>
    <row r="7959" spans="16:16" x14ac:dyDescent="0.3">
      <c r="P7959" s="83"/>
    </row>
    <row r="7960" spans="16:16" x14ac:dyDescent="0.3">
      <c r="P7960" s="83"/>
    </row>
    <row r="7961" spans="16:16" x14ac:dyDescent="0.3">
      <c r="P7961" s="83"/>
    </row>
    <row r="7962" spans="16:16" x14ac:dyDescent="0.3">
      <c r="P7962" s="83"/>
    </row>
    <row r="7963" spans="16:16" x14ac:dyDescent="0.3">
      <c r="P7963" s="83"/>
    </row>
    <row r="7964" spans="16:16" x14ac:dyDescent="0.3">
      <c r="P7964" s="83"/>
    </row>
    <row r="7965" spans="16:16" x14ac:dyDescent="0.3">
      <c r="P7965" s="83"/>
    </row>
    <row r="7966" spans="16:16" x14ac:dyDescent="0.3">
      <c r="P7966" s="83"/>
    </row>
    <row r="7967" spans="16:16" x14ac:dyDescent="0.3">
      <c r="P7967" s="83"/>
    </row>
    <row r="7968" spans="16:16" x14ac:dyDescent="0.3">
      <c r="P7968" s="83"/>
    </row>
    <row r="7969" spans="16:16" x14ac:dyDescent="0.3">
      <c r="P7969" s="83"/>
    </row>
    <row r="7970" spans="16:16" x14ac:dyDescent="0.3">
      <c r="P7970" s="83"/>
    </row>
    <row r="7971" spans="16:16" x14ac:dyDescent="0.3">
      <c r="P7971" s="83"/>
    </row>
    <row r="7972" spans="16:16" x14ac:dyDescent="0.3">
      <c r="P7972" s="83"/>
    </row>
    <row r="7973" spans="16:16" x14ac:dyDescent="0.3">
      <c r="P7973" s="83"/>
    </row>
    <row r="7974" spans="16:16" x14ac:dyDescent="0.3">
      <c r="P7974" s="83"/>
    </row>
    <row r="7975" spans="16:16" x14ac:dyDescent="0.3">
      <c r="P7975" s="83"/>
    </row>
    <row r="7976" spans="16:16" x14ac:dyDescent="0.3">
      <c r="P7976" s="83"/>
    </row>
    <row r="7977" spans="16:16" x14ac:dyDescent="0.3">
      <c r="P7977" s="83"/>
    </row>
    <row r="7978" spans="16:16" x14ac:dyDescent="0.3">
      <c r="P7978" s="83"/>
    </row>
    <row r="7979" spans="16:16" x14ac:dyDescent="0.3">
      <c r="P7979" s="83"/>
    </row>
    <row r="7980" spans="16:16" x14ac:dyDescent="0.3">
      <c r="P7980" s="83"/>
    </row>
    <row r="7981" spans="16:16" x14ac:dyDescent="0.3">
      <c r="P7981" s="83"/>
    </row>
    <row r="7982" spans="16:16" x14ac:dyDescent="0.3">
      <c r="P7982" s="83"/>
    </row>
    <row r="7983" spans="16:16" x14ac:dyDescent="0.3">
      <c r="P7983" s="83"/>
    </row>
    <row r="7984" spans="16:16" x14ac:dyDescent="0.3">
      <c r="P7984" s="83"/>
    </row>
    <row r="7985" spans="16:16" x14ac:dyDescent="0.3">
      <c r="P7985" s="83"/>
    </row>
    <row r="7986" spans="16:16" x14ac:dyDescent="0.3">
      <c r="P7986" s="83"/>
    </row>
    <row r="7987" spans="16:16" x14ac:dyDescent="0.3">
      <c r="P7987" s="83"/>
    </row>
    <row r="7988" spans="16:16" x14ac:dyDescent="0.3">
      <c r="P7988" s="83"/>
    </row>
    <row r="7989" spans="16:16" x14ac:dyDescent="0.3">
      <c r="P7989" s="83"/>
    </row>
    <row r="7990" spans="16:16" x14ac:dyDescent="0.3">
      <c r="P7990" s="83"/>
    </row>
    <row r="7991" spans="16:16" x14ac:dyDescent="0.3">
      <c r="P7991" s="83"/>
    </row>
    <row r="7992" spans="16:16" x14ac:dyDescent="0.3">
      <c r="P7992" s="83"/>
    </row>
    <row r="7993" spans="16:16" x14ac:dyDescent="0.3">
      <c r="P7993" s="83"/>
    </row>
    <row r="7994" spans="16:16" x14ac:dyDescent="0.3">
      <c r="P7994" s="83"/>
    </row>
    <row r="7995" spans="16:16" x14ac:dyDescent="0.3">
      <c r="P7995" s="83"/>
    </row>
    <row r="7996" spans="16:16" x14ac:dyDescent="0.3">
      <c r="P7996" s="83"/>
    </row>
    <row r="7997" spans="16:16" x14ac:dyDescent="0.3">
      <c r="P7997" s="83"/>
    </row>
    <row r="7998" spans="16:16" x14ac:dyDescent="0.3">
      <c r="P7998" s="83"/>
    </row>
    <row r="7999" spans="16:16" x14ac:dyDescent="0.3">
      <c r="P7999" s="83"/>
    </row>
    <row r="8000" spans="16:16" x14ac:dyDescent="0.3">
      <c r="P8000" s="83"/>
    </row>
    <row r="8001" spans="16:16" x14ac:dyDescent="0.3">
      <c r="P8001" s="83"/>
    </row>
    <row r="8002" spans="16:16" x14ac:dyDescent="0.3">
      <c r="P8002" s="83"/>
    </row>
    <row r="8003" spans="16:16" x14ac:dyDescent="0.3">
      <c r="P8003" s="83"/>
    </row>
    <row r="8004" spans="16:16" x14ac:dyDescent="0.3">
      <c r="P8004" s="83"/>
    </row>
    <row r="8005" spans="16:16" x14ac:dyDescent="0.3">
      <c r="P8005" s="83"/>
    </row>
    <row r="8006" spans="16:16" x14ac:dyDescent="0.3">
      <c r="P8006" s="83"/>
    </row>
    <row r="8007" spans="16:16" x14ac:dyDescent="0.3">
      <c r="P8007" s="83"/>
    </row>
    <row r="8008" spans="16:16" x14ac:dyDescent="0.3">
      <c r="P8008" s="83"/>
    </row>
    <row r="8009" spans="16:16" x14ac:dyDescent="0.3">
      <c r="P8009" s="83"/>
    </row>
    <row r="8010" spans="16:16" x14ac:dyDescent="0.3">
      <c r="P8010" s="83"/>
    </row>
    <row r="8011" spans="16:16" x14ac:dyDescent="0.3">
      <c r="P8011" s="83"/>
    </row>
    <row r="8012" spans="16:16" x14ac:dyDescent="0.3">
      <c r="P8012" s="83"/>
    </row>
    <row r="8013" spans="16:16" x14ac:dyDescent="0.3">
      <c r="P8013" s="83"/>
    </row>
    <row r="8014" spans="16:16" x14ac:dyDescent="0.3">
      <c r="P8014" s="83"/>
    </row>
    <row r="8015" spans="16:16" x14ac:dyDescent="0.3">
      <c r="P8015" s="83"/>
    </row>
    <row r="8016" spans="16:16" x14ac:dyDescent="0.3">
      <c r="P8016" s="83"/>
    </row>
    <row r="8017" spans="16:16" x14ac:dyDescent="0.3">
      <c r="P8017" s="83"/>
    </row>
    <row r="8018" spans="16:16" x14ac:dyDescent="0.3">
      <c r="P8018" s="83"/>
    </row>
    <row r="8019" spans="16:16" x14ac:dyDescent="0.3">
      <c r="P8019" s="83"/>
    </row>
    <row r="8020" spans="16:16" x14ac:dyDescent="0.3">
      <c r="P8020" s="83"/>
    </row>
    <row r="8021" spans="16:16" x14ac:dyDescent="0.3">
      <c r="P8021" s="83"/>
    </row>
    <row r="8022" spans="16:16" x14ac:dyDescent="0.3">
      <c r="P8022" s="83"/>
    </row>
    <row r="8023" spans="16:16" x14ac:dyDescent="0.3">
      <c r="P8023" s="83"/>
    </row>
    <row r="8024" spans="16:16" x14ac:dyDescent="0.3">
      <c r="P8024" s="83"/>
    </row>
    <row r="8025" spans="16:16" x14ac:dyDescent="0.3">
      <c r="P8025" s="83"/>
    </row>
    <row r="8026" spans="16:16" x14ac:dyDescent="0.3">
      <c r="P8026" s="83"/>
    </row>
    <row r="8027" spans="16:16" x14ac:dyDescent="0.3">
      <c r="P8027" s="83"/>
    </row>
    <row r="8028" spans="16:16" x14ac:dyDescent="0.3">
      <c r="P8028" s="83"/>
    </row>
    <row r="8029" spans="16:16" x14ac:dyDescent="0.3">
      <c r="P8029" s="83"/>
    </row>
    <row r="8030" spans="16:16" x14ac:dyDescent="0.3">
      <c r="P8030" s="83"/>
    </row>
    <row r="8031" spans="16:16" x14ac:dyDescent="0.3">
      <c r="P8031" s="83"/>
    </row>
    <row r="8032" spans="16:16" x14ac:dyDescent="0.3">
      <c r="P8032" s="83"/>
    </row>
    <row r="8033" spans="16:16" x14ac:dyDescent="0.3">
      <c r="P8033" s="83"/>
    </row>
    <row r="8034" spans="16:16" x14ac:dyDescent="0.3">
      <c r="P8034" s="83"/>
    </row>
    <row r="8035" spans="16:16" x14ac:dyDescent="0.3">
      <c r="P8035" s="83"/>
    </row>
    <row r="8036" spans="16:16" x14ac:dyDescent="0.3">
      <c r="P8036" s="83"/>
    </row>
    <row r="8037" spans="16:16" x14ac:dyDescent="0.3">
      <c r="P8037" s="83"/>
    </row>
    <row r="8038" spans="16:16" x14ac:dyDescent="0.3">
      <c r="P8038" s="83"/>
    </row>
    <row r="8039" spans="16:16" x14ac:dyDescent="0.3">
      <c r="P8039" s="83"/>
    </row>
    <row r="8040" spans="16:16" x14ac:dyDescent="0.3">
      <c r="P8040" s="83"/>
    </row>
    <row r="8041" spans="16:16" x14ac:dyDescent="0.3">
      <c r="P8041" s="83"/>
    </row>
    <row r="8042" spans="16:16" x14ac:dyDescent="0.3">
      <c r="P8042" s="83"/>
    </row>
    <row r="8043" spans="16:16" x14ac:dyDescent="0.3">
      <c r="P8043" s="83"/>
    </row>
    <row r="8044" spans="16:16" x14ac:dyDescent="0.3">
      <c r="P8044" s="83"/>
    </row>
    <row r="8045" spans="16:16" x14ac:dyDescent="0.3">
      <c r="P8045" s="83"/>
    </row>
    <row r="8046" spans="16:16" x14ac:dyDescent="0.3">
      <c r="P8046" s="83"/>
    </row>
    <row r="8047" spans="16:16" x14ac:dyDescent="0.3">
      <c r="P8047" s="83"/>
    </row>
    <row r="8048" spans="16:16" x14ac:dyDescent="0.3">
      <c r="P8048" s="83"/>
    </row>
    <row r="8049" spans="16:16" x14ac:dyDescent="0.3">
      <c r="P8049" s="83"/>
    </row>
    <row r="8050" spans="16:16" x14ac:dyDescent="0.3">
      <c r="P8050" s="83"/>
    </row>
    <row r="8051" spans="16:16" x14ac:dyDescent="0.3">
      <c r="P8051" s="83"/>
    </row>
    <row r="8052" spans="16:16" x14ac:dyDescent="0.3">
      <c r="P8052" s="83"/>
    </row>
    <row r="8053" spans="16:16" x14ac:dyDescent="0.3">
      <c r="P8053" s="83"/>
    </row>
    <row r="8054" spans="16:16" x14ac:dyDescent="0.3">
      <c r="P8054" s="83"/>
    </row>
    <row r="8055" spans="16:16" x14ac:dyDescent="0.3">
      <c r="P8055" s="83"/>
    </row>
    <row r="8056" spans="16:16" x14ac:dyDescent="0.3">
      <c r="P8056" s="83"/>
    </row>
    <row r="8057" spans="16:16" x14ac:dyDescent="0.3">
      <c r="P8057" s="83"/>
    </row>
    <row r="8058" spans="16:16" x14ac:dyDescent="0.3">
      <c r="P8058" s="83"/>
    </row>
    <row r="8059" spans="16:16" x14ac:dyDescent="0.3">
      <c r="P8059" s="83"/>
    </row>
    <row r="8060" spans="16:16" x14ac:dyDescent="0.3">
      <c r="P8060" s="83"/>
    </row>
    <row r="8061" spans="16:16" x14ac:dyDescent="0.3">
      <c r="P8061" s="83"/>
    </row>
    <row r="8062" spans="16:16" x14ac:dyDescent="0.3">
      <c r="P8062" s="83"/>
    </row>
    <row r="8063" spans="16:16" x14ac:dyDescent="0.3">
      <c r="P8063" s="83"/>
    </row>
    <row r="8064" spans="16:16" x14ac:dyDescent="0.3">
      <c r="P8064" s="83"/>
    </row>
    <row r="8065" spans="16:16" x14ac:dyDescent="0.3">
      <c r="P8065" s="83"/>
    </row>
    <row r="8066" spans="16:16" x14ac:dyDescent="0.3">
      <c r="P8066" s="83"/>
    </row>
    <row r="8067" spans="16:16" x14ac:dyDescent="0.3">
      <c r="P8067" s="83"/>
    </row>
    <row r="8068" spans="16:16" x14ac:dyDescent="0.3">
      <c r="P8068" s="83"/>
    </row>
    <row r="8069" spans="16:16" x14ac:dyDescent="0.3">
      <c r="P8069" s="83"/>
    </row>
    <row r="8070" spans="16:16" x14ac:dyDescent="0.3">
      <c r="P8070" s="83"/>
    </row>
    <row r="8071" spans="16:16" x14ac:dyDescent="0.3">
      <c r="P8071" s="83"/>
    </row>
    <row r="8072" spans="16:16" x14ac:dyDescent="0.3">
      <c r="P8072" s="83"/>
    </row>
    <row r="8073" spans="16:16" x14ac:dyDescent="0.3">
      <c r="P8073" s="83"/>
    </row>
    <row r="8074" spans="16:16" x14ac:dyDescent="0.3">
      <c r="P8074" s="83"/>
    </row>
    <row r="8075" spans="16:16" x14ac:dyDescent="0.3">
      <c r="P8075" s="83"/>
    </row>
    <row r="8076" spans="16:16" x14ac:dyDescent="0.3">
      <c r="P8076" s="83"/>
    </row>
    <row r="8077" spans="16:16" x14ac:dyDescent="0.3">
      <c r="P8077" s="83"/>
    </row>
    <row r="8078" spans="16:16" x14ac:dyDescent="0.3">
      <c r="P8078" s="83"/>
    </row>
    <row r="8079" spans="16:16" x14ac:dyDescent="0.3">
      <c r="P8079" s="83"/>
    </row>
    <row r="8080" spans="16:16" x14ac:dyDescent="0.3">
      <c r="P8080" s="83"/>
    </row>
    <row r="8081" spans="16:16" x14ac:dyDescent="0.3">
      <c r="P8081" s="83"/>
    </row>
    <row r="8082" spans="16:16" x14ac:dyDescent="0.3">
      <c r="P8082" s="83"/>
    </row>
    <row r="8083" spans="16:16" x14ac:dyDescent="0.3">
      <c r="P8083" s="83"/>
    </row>
    <row r="8084" spans="16:16" x14ac:dyDescent="0.3">
      <c r="P8084" s="83"/>
    </row>
    <row r="8085" spans="16:16" x14ac:dyDescent="0.3">
      <c r="P8085" s="83"/>
    </row>
    <row r="8086" spans="16:16" x14ac:dyDescent="0.3">
      <c r="P8086" s="83"/>
    </row>
    <row r="8087" spans="16:16" x14ac:dyDescent="0.3">
      <c r="P8087" s="83"/>
    </row>
    <row r="8088" spans="16:16" x14ac:dyDescent="0.3">
      <c r="P8088" s="83"/>
    </row>
    <row r="8089" spans="16:16" x14ac:dyDescent="0.3">
      <c r="P8089" s="83"/>
    </row>
    <row r="8090" spans="16:16" x14ac:dyDescent="0.3">
      <c r="P8090" s="83"/>
    </row>
    <row r="8091" spans="16:16" x14ac:dyDescent="0.3">
      <c r="P8091" s="83"/>
    </row>
    <row r="8092" spans="16:16" x14ac:dyDescent="0.3">
      <c r="P8092" s="83"/>
    </row>
    <row r="8093" spans="16:16" x14ac:dyDescent="0.3">
      <c r="P8093" s="83"/>
    </row>
    <row r="8094" spans="16:16" x14ac:dyDescent="0.3">
      <c r="P8094" s="83"/>
    </row>
    <row r="8095" spans="16:16" x14ac:dyDescent="0.3">
      <c r="P8095" s="83"/>
    </row>
    <row r="8096" spans="16:16" x14ac:dyDescent="0.3">
      <c r="P8096" s="83"/>
    </row>
    <row r="8097" spans="16:16" x14ac:dyDescent="0.3">
      <c r="P8097" s="83"/>
    </row>
    <row r="8098" spans="16:16" x14ac:dyDescent="0.3">
      <c r="P8098" s="83"/>
    </row>
    <row r="8099" spans="16:16" x14ac:dyDescent="0.3">
      <c r="P8099" s="83"/>
    </row>
    <row r="8100" spans="16:16" x14ac:dyDescent="0.3">
      <c r="P8100" s="83"/>
    </row>
    <row r="8101" spans="16:16" x14ac:dyDescent="0.3">
      <c r="P8101" s="83"/>
    </row>
    <row r="8102" spans="16:16" x14ac:dyDescent="0.3">
      <c r="P8102" s="83"/>
    </row>
    <row r="8103" spans="16:16" x14ac:dyDescent="0.3">
      <c r="P8103" s="83"/>
    </row>
    <row r="8104" spans="16:16" x14ac:dyDescent="0.3">
      <c r="P8104" s="83"/>
    </row>
    <row r="8105" spans="16:16" x14ac:dyDescent="0.3">
      <c r="P8105" s="83"/>
    </row>
    <row r="8106" spans="16:16" x14ac:dyDescent="0.3">
      <c r="P8106" s="83"/>
    </row>
    <row r="8107" spans="16:16" x14ac:dyDescent="0.3">
      <c r="P8107" s="83"/>
    </row>
    <row r="8108" spans="16:16" x14ac:dyDescent="0.3">
      <c r="P8108" s="83"/>
    </row>
    <row r="8109" spans="16:16" x14ac:dyDescent="0.3">
      <c r="P8109" s="83"/>
    </row>
    <row r="8110" spans="16:16" x14ac:dyDescent="0.3">
      <c r="P8110" s="83"/>
    </row>
    <row r="8111" spans="16:16" x14ac:dyDescent="0.3">
      <c r="P8111" s="83"/>
    </row>
    <row r="8112" spans="16:16" x14ac:dyDescent="0.3">
      <c r="P8112" s="83"/>
    </row>
    <row r="8113" spans="16:16" x14ac:dyDescent="0.3">
      <c r="P8113" s="83"/>
    </row>
    <row r="8114" spans="16:16" x14ac:dyDescent="0.3">
      <c r="P8114" s="83"/>
    </row>
    <row r="8115" spans="16:16" x14ac:dyDescent="0.3">
      <c r="P8115" s="83"/>
    </row>
    <row r="8116" spans="16:16" x14ac:dyDescent="0.3">
      <c r="P8116" s="83"/>
    </row>
    <row r="8117" spans="16:16" x14ac:dyDescent="0.3">
      <c r="P8117" s="83"/>
    </row>
    <row r="8118" spans="16:16" x14ac:dyDescent="0.3">
      <c r="P8118" s="83"/>
    </row>
    <row r="8119" spans="16:16" x14ac:dyDescent="0.3">
      <c r="P8119" s="83"/>
    </row>
    <row r="8120" spans="16:16" x14ac:dyDescent="0.3">
      <c r="P8120" s="83"/>
    </row>
    <row r="8121" spans="16:16" x14ac:dyDescent="0.3">
      <c r="P8121" s="83"/>
    </row>
    <row r="8122" spans="16:16" x14ac:dyDescent="0.3">
      <c r="P8122" s="83"/>
    </row>
    <row r="8123" spans="16:16" x14ac:dyDescent="0.3">
      <c r="P8123" s="83"/>
    </row>
    <row r="8124" spans="16:16" x14ac:dyDescent="0.3">
      <c r="P8124" s="83"/>
    </row>
    <row r="8125" spans="16:16" x14ac:dyDescent="0.3">
      <c r="P8125" s="83"/>
    </row>
    <row r="8126" spans="16:16" x14ac:dyDescent="0.3">
      <c r="P8126" s="83"/>
    </row>
    <row r="8127" spans="16:16" x14ac:dyDescent="0.3">
      <c r="P8127" s="83"/>
    </row>
    <row r="8128" spans="16:16" x14ac:dyDescent="0.3">
      <c r="P8128" s="83"/>
    </row>
    <row r="8129" spans="16:16" x14ac:dyDescent="0.3">
      <c r="P8129" s="83"/>
    </row>
    <row r="8130" spans="16:16" x14ac:dyDescent="0.3">
      <c r="P8130" s="83"/>
    </row>
    <row r="8131" spans="16:16" x14ac:dyDescent="0.3">
      <c r="P8131" s="83"/>
    </row>
    <row r="8132" spans="16:16" x14ac:dyDescent="0.3">
      <c r="P8132" s="83"/>
    </row>
    <row r="8133" spans="16:16" x14ac:dyDescent="0.3">
      <c r="P8133" s="83"/>
    </row>
    <row r="8134" spans="16:16" x14ac:dyDescent="0.3">
      <c r="P8134" s="83"/>
    </row>
    <row r="8135" spans="16:16" x14ac:dyDescent="0.3">
      <c r="P8135" s="83"/>
    </row>
    <row r="8136" spans="16:16" x14ac:dyDescent="0.3">
      <c r="P8136" s="83"/>
    </row>
    <row r="8137" spans="16:16" x14ac:dyDescent="0.3">
      <c r="P8137" s="83"/>
    </row>
    <row r="8138" spans="16:16" x14ac:dyDescent="0.3">
      <c r="P8138" s="83"/>
    </row>
    <row r="8139" spans="16:16" x14ac:dyDescent="0.3">
      <c r="P8139" s="83"/>
    </row>
    <row r="8140" spans="16:16" x14ac:dyDescent="0.3">
      <c r="P8140" s="83"/>
    </row>
    <row r="8141" spans="16:16" x14ac:dyDescent="0.3">
      <c r="P8141" s="83"/>
    </row>
    <row r="8142" spans="16:16" x14ac:dyDescent="0.3">
      <c r="P8142" s="83"/>
    </row>
    <row r="8143" spans="16:16" x14ac:dyDescent="0.3">
      <c r="P8143" s="83"/>
    </row>
    <row r="8144" spans="16:16" x14ac:dyDescent="0.3">
      <c r="P8144" s="83"/>
    </row>
    <row r="8145" spans="16:16" x14ac:dyDescent="0.3">
      <c r="P8145" s="83"/>
    </row>
    <row r="8146" spans="16:16" x14ac:dyDescent="0.3">
      <c r="P8146" s="83"/>
    </row>
    <row r="8147" spans="16:16" x14ac:dyDescent="0.3">
      <c r="P8147" s="83"/>
    </row>
    <row r="8148" spans="16:16" x14ac:dyDescent="0.3">
      <c r="P8148" s="83"/>
    </row>
    <row r="8149" spans="16:16" x14ac:dyDescent="0.3">
      <c r="P8149" s="83"/>
    </row>
    <row r="8150" spans="16:16" x14ac:dyDescent="0.3">
      <c r="P8150" s="83"/>
    </row>
    <row r="8151" spans="16:16" x14ac:dyDescent="0.3">
      <c r="P8151" s="83"/>
    </row>
    <row r="8152" spans="16:16" x14ac:dyDescent="0.3">
      <c r="P8152" s="83"/>
    </row>
    <row r="8153" spans="16:16" x14ac:dyDescent="0.3">
      <c r="P8153" s="83"/>
    </row>
    <row r="8154" spans="16:16" x14ac:dyDescent="0.3">
      <c r="P8154" s="83"/>
    </row>
    <row r="8155" spans="16:16" x14ac:dyDescent="0.3">
      <c r="P8155" s="83"/>
    </row>
    <row r="8156" spans="16:16" x14ac:dyDescent="0.3">
      <c r="P8156" s="83"/>
    </row>
    <row r="8157" spans="16:16" x14ac:dyDescent="0.3">
      <c r="P8157" s="83"/>
    </row>
    <row r="8158" spans="16:16" x14ac:dyDescent="0.3">
      <c r="P8158" s="83"/>
    </row>
    <row r="8159" spans="16:16" x14ac:dyDescent="0.3">
      <c r="P8159" s="83"/>
    </row>
    <row r="8160" spans="16:16" x14ac:dyDescent="0.3">
      <c r="P8160" s="83"/>
    </row>
    <row r="8161" spans="16:16" x14ac:dyDescent="0.3">
      <c r="P8161" s="83"/>
    </row>
    <row r="8162" spans="16:16" x14ac:dyDescent="0.3">
      <c r="P8162" s="83"/>
    </row>
    <row r="8163" spans="16:16" x14ac:dyDescent="0.3">
      <c r="P8163" s="83"/>
    </row>
    <row r="8164" spans="16:16" x14ac:dyDescent="0.3">
      <c r="P8164" s="83"/>
    </row>
    <row r="8165" spans="16:16" x14ac:dyDescent="0.3">
      <c r="P8165" s="83"/>
    </row>
    <row r="8166" spans="16:16" x14ac:dyDescent="0.3">
      <c r="P8166" s="83"/>
    </row>
    <row r="8167" spans="16:16" x14ac:dyDescent="0.3">
      <c r="P8167" s="83"/>
    </row>
    <row r="8168" spans="16:16" x14ac:dyDescent="0.3">
      <c r="P8168" s="83"/>
    </row>
    <row r="8169" spans="16:16" x14ac:dyDescent="0.3">
      <c r="P8169" s="83"/>
    </row>
    <row r="8170" spans="16:16" x14ac:dyDescent="0.3">
      <c r="P8170" s="83"/>
    </row>
    <row r="8171" spans="16:16" x14ac:dyDescent="0.3">
      <c r="P8171" s="83"/>
    </row>
    <row r="8172" spans="16:16" x14ac:dyDescent="0.3">
      <c r="P8172" s="83"/>
    </row>
    <row r="8173" spans="16:16" x14ac:dyDescent="0.3">
      <c r="P8173" s="83"/>
    </row>
    <row r="8174" spans="16:16" x14ac:dyDescent="0.3">
      <c r="P8174" s="83"/>
    </row>
    <row r="8175" spans="16:16" x14ac:dyDescent="0.3">
      <c r="P8175" s="83"/>
    </row>
    <row r="8176" spans="16:16" x14ac:dyDescent="0.3">
      <c r="P8176" s="83"/>
    </row>
    <row r="8177" spans="16:16" x14ac:dyDescent="0.3">
      <c r="P8177" s="83"/>
    </row>
    <row r="8178" spans="16:16" x14ac:dyDescent="0.3">
      <c r="P8178" s="83"/>
    </row>
    <row r="8179" spans="16:16" x14ac:dyDescent="0.3">
      <c r="P8179" s="83"/>
    </row>
    <row r="8180" spans="16:16" x14ac:dyDescent="0.3">
      <c r="P8180" s="83"/>
    </row>
    <row r="8181" spans="16:16" x14ac:dyDescent="0.3">
      <c r="P8181" s="83"/>
    </row>
    <row r="8182" spans="16:16" x14ac:dyDescent="0.3">
      <c r="P8182" s="83"/>
    </row>
    <row r="8183" spans="16:16" x14ac:dyDescent="0.3">
      <c r="P8183" s="83"/>
    </row>
    <row r="8184" spans="16:16" x14ac:dyDescent="0.3">
      <c r="P8184" s="83"/>
    </row>
    <row r="8185" spans="16:16" x14ac:dyDescent="0.3">
      <c r="P8185" s="83"/>
    </row>
    <row r="8186" spans="16:16" x14ac:dyDescent="0.3">
      <c r="P8186" s="83"/>
    </row>
    <row r="8187" spans="16:16" x14ac:dyDescent="0.3">
      <c r="P8187" s="83"/>
    </row>
    <row r="8188" spans="16:16" x14ac:dyDescent="0.3">
      <c r="P8188" s="83"/>
    </row>
    <row r="8189" spans="16:16" x14ac:dyDescent="0.3">
      <c r="P8189" s="83"/>
    </row>
    <row r="8190" spans="16:16" x14ac:dyDescent="0.3">
      <c r="P8190" s="83"/>
    </row>
    <row r="8191" spans="16:16" x14ac:dyDescent="0.3">
      <c r="P8191" s="83"/>
    </row>
    <row r="8192" spans="16:16" x14ac:dyDescent="0.3">
      <c r="P8192" s="83"/>
    </row>
    <row r="8193" spans="16:16" x14ac:dyDescent="0.3">
      <c r="P8193" s="83"/>
    </row>
    <row r="8194" spans="16:16" x14ac:dyDescent="0.3">
      <c r="P8194" s="83"/>
    </row>
    <row r="8195" spans="16:16" x14ac:dyDescent="0.3">
      <c r="P8195" s="83"/>
    </row>
    <row r="8196" spans="16:16" x14ac:dyDescent="0.3">
      <c r="P8196" s="83"/>
    </row>
    <row r="8197" spans="16:16" x14ac:dyDescent="0.3">
      <c r="P8197" s="83"/>
    </row>
    <row r="8198" spans="16:16" x14ac:dyDescent="0.3">
      <c r="P8198" s="83"/>
    </row>
    <row r="8199" spans="16:16" x14ac:dyDescent="0.3">
      <c r="P8199" s="83"/>
    </row>
    <row r="8200" spans="16:16" x14ac:dyDescent="0.3">
      <c r="P8200" s="83"/>
    </row>
    <row r="8201" spans="16:16" x14ac:dyDescent="0.3">
      <c r="P8201" s="83"/>
    </row>
    <row r="8202" spans="16:16" x14ac:dyDescent="0.3">
      <c r="P8202" s="83"/>
    </row>
    <row r="8203" spans="16:16" x14ac:dyDescent="0.3">
      <c r="P8203" s="83"/>
    </row>
    <row r="8204" spans="16:16" x14ac:dyDescent="0.3">
      <c r="P8204" s="83"/>
    </row>
    <row r="8205" spans="16:16" x14ac:dyDescent="0.3">
      <c r="P8205" s="83"/>
    </row>
    <row r="8206" spans="16:16" x14ac:dyDescent="0.3">
      <c r="P8206" s="83"/>
    </row>
    <row r="8207" spans="16:16" x14ac:dyDescent="0.3">
      <c r="P8207" s="83"/>
    </row>
    <row r="8208" spans="16:16" x14ac:dyDescent="0.3">
      <c r="P8208" s="83"/>
    </row>
    <row r="8209" spans="16:16" x14ac:dyDescent="0.3">
      <c r="P8209" s="83"/>
    </row>
    <row r="8210" spans="16:16" x14ac:dyDescent="0.3">
      <c r="P8210" s="83"/>
    </row>
    <row r="8211" spans="16:16" x14ac:dyDescent="0.3">
      <c r="P8211" s="83"/>
    </row>
    <row r="8212" spans="16:16" x14ac:dyDescent="0.3">
      <c r="P8212" s="83"/>
    </row>
    <row r="8213" spans="16:16" x14ac:dyDescent="0.3">
      <c r="P8213" s="83"/>
    </row>
    <row r="8214" spans="16:16" x14ac:dyDescent="0.3">
      <c r="P8214" s="83"/>
    </row>
    <row r="8215" spans="16:16" x14ac:dyDescent="0.3">
      <c r="P8215" s="83"/>
    </row>
    <row r="8216" spans="16:16" x14ac:dyDescent="0.3">
      <c r="P8216" s="83"/>
    </row>
    <row r="8217" spans="16:16" x14ac:dyDescent="0.3">
      <c r="P8217" s="83"/>
    </row>
    <row r="8218" spans="16:16" x14ac:dyDescent="0.3">
      <c r="P8218" s="83"/>
    </row>
    <row r="8219" spans="16:16" x14ac:dyDescent="0.3">
      <c r="P8219" s="83"/>
    </row>
    <row r="8220" spans="16:16" x14ac:dyDescent="0.3">
      <c r="P8220" s="83"/>
    </row>
    <row r="8221" spans="16:16" x14ac:dyDescent="0.3">
      <c r="P8221" s="83"/>
    </row>
    <row r="8222" spans="16:16" x14ac:dyDescent="0.3">
      <c r="P8222" s="83"/>
    </row>
    <row r="8223" spans="16:16" x14ac:dyDescent="0.3">
      <c r="P8223" s="83"/>
    </row>
    <row r="8224" spans="16:16" x14ac:dyDescent="0.3">
      <c r="P8224" s="83"/>
    </row>
    <row r="8225" spans="16:16" x14ac:dyDescent="0.3">
      <c r="P8225" s="83"/>
    </row>
    <row r="8226" spans="16:16" x14ac:dyDescent="0.3">
      <c r="P8226" s="83"/>
    </row>
    <row r="8227" spans="16:16" x14ac:dyDescent="0.3">
      <c r="P8227" s="83"/>
    </row>
    <row r="8228" spans="16:16" x14ac:dyDescent="0.3">
      <c r="P8228" s="83"/>
    </row>
    <row r="8229" spans="16:16" x14ac:dyDescent="0.3">
      <c r="P8229" s="83"/>
    </row>
    <row r="8230" spans="16:16" x14ac:dyDescent="0.3">
      <c r="P8230" s="83"/>
    </row>
    <row r="8231" spans="16:16" x14ac:dyDescent="0.3">
      <c r="P8231" s="83"/>
    </row>
    <row r="8232" spans="16:16" x14ac:dyDescent="0.3">
      <c r="P8232" s="83"/>
    </row>
    <row r="8233" spans="16:16" x14ac:dyDescent="0.3">
      <c r="P8233" s="83"/>
    </row>
    <row r="8234" spans="16:16" x14ac:dyDescent="0.3">
      <c r="P8234" s="83"/>
    </row>
    <row r="8235" spans="16:16" x14ac:dyDescent="0.3">
      <c r="P8235" s="83"/>
    </row>
    <row r="8236" spans="16:16" x14ac:dyDescent="0.3">
      <c r="P8236" s="83"/>
    </row>
    <row r="8237" spans="16:16" x14ac:dyDescent="0.3">
      <c r="P8237" s="83"/>
    </row>
    <row r="8238" spans="16:16" x14ac:dyDescent="0.3">
      <c r="P8238" s="83"/>
    </row>
    <row r="8239" spans="16:16" x14ac:dyDescent="0.3">
      <c r="P8239" s="83"/>
    </row>
    <row r="8240" spans="16:16" x14ac:dyDescent="0.3">
      <c r="P8240" s="83"/>
    </row>
    <row r="8241" spans="16:16" x14ac:dyDescent="0.3">
      <c r="P8241" s="83"/>
    </row>
    <row r="8242" spans="16:16" x14ac:dyDescent="0.3">
      <c r="P8242" s="83"/>
    </row>
    <row r="8243" spans="16:16" x14ac:dyDescent="0.3">
      <c r="P8243" s="83"/>
    </row>
    <row r="8244" spans="16:16" x14ac:dyDescent="0.3">
      <c r="P8244" s="83"/>
    </row>
    <row r="8245" spans="16:16" x14ac:dyDescent="0.3">
      <c r="P8245" s="83"/>
    </row>
    <row r="8246" spans="16:16" x14ac:dyDescent="0.3">
      <c r="P8246" s="83"/>
    </row>
    <row r="8247" spans="16:16" x14ac:dyDescent="0.3">
      <c r="P8247" s="83"/>
    </row>
    <row r="8248" spans="16:16" x14ac:dyDescent="0.3">
      <c r="P8248" s="83"/>
    </row>
    <row r="8249" spans="16:16" x14ac:dyDescent="0.3">
      <c r="P8249" s="83"/>
    </row>
    <row r="8250" spans="16:16" x14ac:dyDescent="0.3">
      <c r="P8250" s="83"/>
    </row>
    <row r="8251" spans="16:16" x14ac:dyDescent="0.3">
      <c r="P8251" s="83"/>
    </row>
    <row r="8252" spans="16:16" x14ac:dyDescent="0.3">
      <c r="P8252" s="83"/>
    </row>
    <row r="8253" spans="16:16" x14ac:dyDescent="0.3">
      <c r="P8253" s="83"/>
    </row>
    <row r="8254" spans="16:16" x14ac:dyDescent="0.3">
      <c r="P8254" s="83"/>
    </row>
    <row r="8255" spans="16:16" x14ac:dyDescent="0.3">
      <c r="P8255" s="83"/>
    </row>
    <row r="8256" spans="16:16" x14ac:dyDescent="0.3">
      <c r="P8256" s="83"/>
    </row>
    <row r="8257" spans="16:16" x14ac:dyDescent="0.3">
      <c r="P8257" s="83"/>
    </row>
    <row r="8258" spans="16:16" x14ac:dyDescent="0.3">
      <c r="P8258" s="83"/>
    </row>
    <row r="8259" spans="16:16" x14ac:dyDescent="0.3">
      <c r="P8259" s="83"/>
    </row>
    <row r="8260" spans="16:16" x14ac:dyDescent="0.3">
      <c r="P8260" s="83"/>
    </row>
    <row r="8261" spans="16:16" x14ac:dyDescent="0.3">
      <c r="P8261" s="83"/>
    </row>
    <row r="8262" spans="16:16" x14ac:dyDescent="0.3">
      <c r="P8262" s="83"/>
    </row>
    <row r="8263" spans="16:16" x14ac:dyDescent="0.3">
      <c r="P8263" s="83"/>
    </row>
    <row r="8264" spans="16:16" x14ac:dyDescent="0.3">
      <c r="P8264" s="83"/>
    </row>
    <row r="8265" spans="16:16" x14ac:dyDescent="0.3">
      <c r="P8265" s="83"/>
    </row>
    <row r="8266" spans="16:16" x14ac:dyDescent="0.3">
      <c r="P8266" s="83"/>
    </row>
    <row r="8267" spans="16:16" x14ac:dyDescent="0.3">
      <c r="P8267" s="83"/>
    </row>
    <row r="8268" spans="16:16" x14ac:dyDescent="0.3">
      <c r="P8268" s="83"/>
    </row>
    <row r="8269" spans="16:16" x14ac:dyDescent="0.3">
      <c r="P8269" s="83"/>
    </row>
    <row r="8270" spans="16:16" x14ac:dyDescent="0.3">
      <c r="P8270" s="83"/>
    </row>
    <row r="8271" spans="16:16" x14ac:dyDescent="0.3">
      <c r="P8271" s="83"/>
    </row>
    <row r="8272" spans="16:16" x14ac:dyDescent="0.3">
      <c r="P8272" s="83"/>
    </row>
    <row r="8273" spans="16:16" x14ac:dyDescent="0.3">
      <c r="P8273" s="83"/>
    </row>
    <row r="8274" spans="16:16" x14ac:dyDescent="0.3">
      <c r="P8274" s="83"/>
    </row>
    <row r="8275" spans="16:16" x14ac:dyDescent="0.3">
      <c r="P8275" s="83"/>
    </row>
    <row r="8276" spans="16:16" x14ac:dyDescent="0.3">
      <c r="P8276" s="83"/>
    </row>
    <row r="8277" spans="16:16" x14ac:dyDescent="0.3">
      <c r="P8277" s="83"/>
    </row>
    <row r="8278" spans="16:16" x14ac:dyDescent="0.3">
      <c r="P8278" s="83"/>
    </row>
    <row r="8279" spans="16:16" x14ac:dyDescent="0.3">
      <c r="P8279" s="83"/>
    </row>
    <row r="8280" spans="16:16" x14ac:dyDescent="0.3">
      <c r="P8280" s="83"/>
    </row>
    <row r="8281" spans="16:16" x14ac:dyDescent="0.3">
      <c r="P8281" s="83"/>
    </row>
    <row r="8282" spans="16:16" x14ac:dyDescent="0.3">
      <c r="P8282" s="83"/>
    </row>
    <row r="8283" spans="16:16" x14ac:dyDescent="0.3">
      <c r="P8283" s="83"/>
    </row>
    <row r="8284" spans="16:16" x14ac:dyDescent="0.3">
      <c r="P8284" s="83"/>
    </row>
    <row r="8285" spans="16:16" x14ac:dyDescent="0.3">
      <c r="P8285" s="83"/>
    </row>
    <row r="8286" spans="16:16" x14ac:dyDescent="0.3">
      <c r="P8286" s="83"/>
    </row>
    <row r="8287" spans="16:16" x14ac:dyDescent="0.3">
      <c r="P8287" s="83"/>
    </row>
    <row r="8288" spans="16:16" x14ac:dyDescent="0.3">
      <c r="P8288" s="83"/>
    </row>
    <row r="8289" spans="16:16" x14ac:dyDescent="0.3">
      <c r="P8289" s="83"/>
    </row>
    <row r="8290" spans="16:16" x14ac:dyDescent="0.3">
      <c r="P8290" s="83"/>
    </row>
    <row r="8291" spans="16:16" x14ac:dyDescent="0.3">
      <c r="P8291" s="83"/>
    </row>
    <row r="8292" spans="16:16" x14ac:dyDescent="0.3">
      <c r="P8292" s="83"/>
    </row>
    <row r="8293" spans="16:16" x14ac:dyDescent="0.3">
      <c r="P8293" s="83"/>
    </row>
    <row r="8294" spans="16:16" x14ac:dyDescent="0.3">
      <c r="P8294" s="83"/>
    </row>
    <row r="8295" spans="16:16" x14ac:dyDescent="0.3">
      <c r="P8295" s="83"/>
    </row>
    <row r="8296" spans="16:16" x14ac:dyDescent="0.3">
      <c r="P8296" s="83"/>
    </row>
    <row r="8297" spans="16:16" x14ac:dyDescent="0.3">
      <c r="P8297" s="83"/>
    </row>
    <row r="8298" spans="16:16" x14ac:dyDescent="0.3">
      <c r="P8298" s="83"/>
    </row>
    <row r="8299" spans="16:16" x14ac:dyDescent="0.3">
      <c r="P8299" s="83"/>
    </row>
    <row r="8300" spans="16:16" x14ac:dyDescent="0.3">
      <c r="P8300" s="83"/>
    </row>
    <row r="8301" spans="16:16" x14ac:dyDescent="0.3">
      <c r="P8301" s="83"/>
    </row>
    <row r="8302" spans="16:16" x14ac:dyDescent="0.3">
      <c r="P8302" s="83"/>
    </row>
    <row r="8303" spans="16:16" x14ac:dyDescent="0.3">
      <c r="P8303" s="83"/>
    </row>
    <row r="8304" spans="16:16" x14ac:dyDescent="0.3">
      <c r="P8304" s="83"/>
    </row>
    <row r="8305" spans="16:16" x14ac:dyDescent="0.3">
      <c r="P8305" s="83"/>
    </row>
    <row r="8306" spans="16:16" x14ac:dyDescent="0.3">
      <c r="P8306" s="83"/>
    </row>
    <row r="8307" spans="16:16" x14ac:dyDescent="0.3">
      <c r="P8307" s="83"/>
    </row>
    <row r="8308" spans="16:16" x14ac:dyDescent="0.3">
      <c r="P8308" s="83"/>
    </row>
    <row r="8309" spans="16:16" x14ac:dyDescent="0.3">
      <c r="P8309" s="83"/>
    </row>
    <row r="8310" spans="16:16" x14ac:dyDescent="0.3">
      <c r="P8310" s="83"/>
    </row>
    <row r="8311" spans="16:16" x14ac:dyDescent="0.3">
      <c r="P8311" s="83"/>
    </row>
    <row r="8312" spans="16:16" x14ac:dyDescent="0.3">
      <c r="P8312" s="83"/>
    </row>
    <row r="8313" spans="16:16" x14ac:dyDescent="0.3">
      <c r="P8313" s="83"/>
    </row>
    <row r="8314" spans="16:16" x14ac:dyDescent="0.3">
      <c r="P8314" s="83"/>
    </row>
    <row r="8315" spans="16:16" x14ac:dyDescent="0.3">
      <c r="P8315" s="83"/>
    </row>
    <row r="8316" spans="16:16" x14ac:dyDescent="0.3">
      <c r="P8316" s="83"/>
    </row>
    <row r="8317" spans="16:16" x14ac:dyDescent="0.3">
      <c r="P8317" s="83"/>
    </row>
    <row r="8318" spans="16:16" x14ac:dyDescent="0.3">
      <c r="P8318" s="83"/>
    </row>
    <row r="8319" spans="16:16" x14ac:dyDescent="0.3">
      <c r="P8319" s="83"/>
    </row>
    <row r="8320" spans="16:16" x14ac:dyDescent="0.3">
      <c r="P8320" s="83"/>
    </row>
    <row r="8321" spans="16:16" x14ac:dyDescent="0.3">
      <c r="P8321" s="83"/>
    </row>
    <row r="8322" spans="16:16" x14ac:dyDescent="0.3">
      <c r="P8322" s="83"/>
    </row>
    <row r="8323" spans="16:16" x14ac:dyDescent="0.3">
      <c r="P8323" s="83"/>
    </row>
    <row r="8324" spans="16:16" x14ac:dyDescent="0.3">
      <c r="P8324" s="83"/>
    </row>
    <row r="8325" spans="16:16" x14ac:dyDescent="0.3">
      <c r="P8325" s="83"/>
    </row>
    <row r="8326" spans="16:16" x14ac:dyDescent="0.3">
      <c r="P8326" s="83"/>
    </row>
    <row r="8327" spans="16:16" x14ac:dyDescent="0.3">
      <c r="P8327" s="83"/>
    </row>
    <row r="8328" spans="16:16" x14ac:dyDescent="0.3">
      <c r="P8328" s="83"/>
    </row>
    <row r="8329" spans="16:16" x14ac:dyDescent="0.3">
      <c r="P8329" s="83"/>
    </row>
    <row r="8330" spans="16:16" x14ac:dyDescent="0.3">
      <c r="P8330" s="83"/>
    </row>
    <row r="8331" spans="16:16" x14ac:dyDescent="0.3">
      <c r="P8331" s="83"/>
    </row>
    <row r="8332" spans="16:16" x14ac:dyDescent="0.3">
      <c r="P8332" s="83"/>
    </row>
    <row r="8333" spans="16:16" x14ac:dyDescent="0.3">
      <c r="P8333" s="83"/>
    </row>
    <row r="8334" spans="16:16" x14ac:dyDescent="0.3">
      <c r="P8334" s="83"/>
    </row>
    <row r="8335" spans="16:16" x14ac:dyDescent="0.3">
      <c r="P8335" s="83"/>
    </row>
    <row r="8336" spans="16:16" x14ac:dyDescent="0.3">
      <c r="P8336" s="83"/>
    </row>
    <row r="8337" spans="16:16" x14ac:dyDescent="0.3">
      <c r="P8337" s="83"/>
    </row>
    <row r="8338" spans="16:16" x14ac:dyDescent="0.3">
      <c r="P8338" s="83"/>
    </row>
    <row r="8339" spans="16:16" x14ac:dyDescent="0.3">
      <c r="P8339" s="83"/>
    </row>
    <row r="8340" spans="16:16" x14ac:dyDescent="0.3">
      <c r="P8340" s="83"/>
    </row>
    <row r="8341" spans="16:16" x14ac:dyDescent="0.3">
      <c r="P8341" s="83"/>
    </row>
    <row r="8342" spans="16:16" x14ac:dyDescent="0.3">
      <c r="P8342" s="83"/>
    </row>
    <row r="8343" spans="16:16" x14ac:dyDescent="0.3">
      <c r="P8343" s="83"/>
    </row>
    <row r="8344" spans="16:16" x14ac:dyDescent="0.3">
      <c r="P8344" s="83"/>
    </row>
    <row r="8345" spans="16:16" x14ac:dyDescent="0.3">
      <c r="P8345" s="83"/>
    </row>
    <row r="8346" spans="16:16" x14ac:dyDescent="0.3">
      <c r="P8346" s="83"/>
    </row>
    <row r="8347" spans="16:16" x14ac:dyDescent="0.3">
      <c r="P8347" s="83"/>
    </row>
    <row r="8348" spans="16:16" x14ac:dyDescent="0.3">
      <c r="P8348" s="83"/>
    </row>
    <row r="8349" spans="16:16" x14ac:dyDescent="0.3">
      <c r="P8349" s="83"/>
    </row>
    <row r="8350" spans="16:16" x14ac:dyDescent="0.3">
      <c r="P8350" s="83"/>
    </row>
    <row r="8351" spans="16:16" x14ac:dyDescent="0.3">
      <c r="P8351" s="83"/>
    </row>
    <row r="8352" spans="16:16" x14ac:dyDescent="0.3">
      <c r="P8352" s="83"/>
    </row>
    <row r="8353" spans="16:16" x14ac:dyDescent="0.3">
      <c r="P8353" s="83"/>
    </row>
    <row r="8354" spans="16:16" x14ac:dyDescent="0.3">
      <c r="P8354" s="83"/>
    </row>
    <row r="8355" spans="16:16" x14ac:dyDescent="0.3">
      <c r="P8355" s="83"/>
    </row>
    <row r="8356" spans="16:16" x14ac:dyDescent="0.3">
      <c r="P8356" s="83"/>
    </row>
    <row r="8357" spans="16:16" x14ac:dyDescent="0.3">
      <c r="P8357" s="83"/>
    </row>
    <row r="8358" spans="16:16" x14ac:dyDescent="0.3">
      <c r="P8358" s="83"/>
    </row>
    <row r="8359" spans="16:16" x14ac:dyDescent="0.3">
      <c r="P8359" s="83"/>
    </row>
    <row r="8360" spans="16:16" x14ac:dyDescent="0.3">
      <c r="P8360" s="83"/>
    </row>
    <row r="8361" spans="16:16" x14ac:dyDescent="0.3">
      <c r="P8361" s="83"/>
    </row>
    <row r="8362" spans="16:16" x14ac:dyDescent="0.3">
      <c r="P8362" s="83"/>
    </row>
    <row r="8363" spans="16:16" x14ac:dyDescent="0.3">
      <c r="P8363" s="83"/>
    </row>
    <row r="8364" spans="16:16" x14ac:dyDescent="0.3">
      <c r="P8364" s="83"/>
    </row>
    <row r="8365" spans="16:16" x14ac:dyDescent="0.3">
      <c r="P8365" s="83"/>
    </row>
    <row r="8366" spans="16:16" x14ac:dyDescent="0.3">
      <c r="P8366" s="83"/>
    </row>
    <row r="8367" spans="16:16" x14ac:dyDescent="0.3">
      <c r="P8367" s="83"/>
    </row>
    <row r="8368" spans="16:16" x14ac:dyDescent="0.3">
      <c r="P8368" s="83"/>
    </row>
    <row r="8369" spans="16:16" x14ac:dyDescent="0.3">
      <c r="P8369" s="83"/>
    </row>
    <row r="8370" spans="16:16" x14ac:dyDescent="0.3">
      <c r="P8370" s="83"/>
    </row>
    <row r="8371" spans="16:16" x14ac:dyDescent="0.3">
      <c r="P8371" s="83"/>
    </row>
    <row r="8372" spans="16:16" x14ac:dyDescent="0.3">
      <c r="P8372" s="83"/>
    </row>
    <row r="8373" spans="16:16" x14ac:dyDescent="0.3">
      <c r="P8373" s="83"/>
    </row>
    <row r="8374" spans="16:16" x14ac:dyDescent="0.3">
      <c r="P8374" s="83"/>
    </row>
    <row r="8375" spans="16:16" x14ac:dyDescent="0.3">
      <c r="P8375" s="83"/>
    </row>
    <row r="8376" spans="16:16" x14ac:dyDescent="0.3">
      <c r="P8376" s="83"/>
    </row>
    <row r="8377" spans="16:16" x14ac:dyDescent="0.3">
      <c r="P8377" s="83"/>
    </row>
    <row r="8378" spans="16:16" x14ac:dyDescent="0.3">
      <c r="P8378" s="83"/>
    </row>
    <row r="8379" spans="16:16" x14ac:dyDescent="0.3">
      <c r="P8379" s="83"/>
    </row>
    <row r="8380" spans="16:16" x14ac:dyDescent="0.3">
      <c r="P8380" s="83"/>
    </row>
    <row r="8381" spans="16:16" x14ac:dyDescent="0.3">
      <c r="P8381" s="83"/>
    </row>
    <row r="8382" spans="16:16" x14ac:dyDescent="0.3">
      <c r="P8382" s="83"/>
    </row>
    <row r="8383" spans="16:16" x14ac:dyDescent="0.3">
      <c r="P8383" s="83"/>
    </row>
    <row r="8384" spans="16:16" x14ac:dyDescent="0.3">
      <c r="P8384" s="83"/>
    </row>
    <row r="8385" spans="16:16" x14ac:dyDescent="0.3">
      <c r="P8385" s="83"/>
    </row>
    <row r="8386" spans="16:16" x14ac:dyDescent="0.3">
      <c r="P8386" s="83"/>
    </row>
    <row r="8387" spans="16:16" x14ac:dyDescent="0.3">
      <c r="P8387" s="83"/>
    </row>
    <row r="8388" spans="16:16" x14ac:dyDescent="0.3">
      <c r="P8388" s="83"/>
    </row>
    <row r="8389" spans="16:16" x14ac:dyDescent="0.3">
      <c r="P8389" s="83"/>
    </row>
    <row r="8390" spans="16:16" x14ac:dyDescent="0.3">
      <c r="P8390" s="83"/>
    </row>
    <row r="8391" spans="16:16" x14ac:dyDescent="0.3">
      <c r="P8391" s="83"/>
    </row>
    <row r="8392" spans="16:16" x14ac:dyDescent="0.3">
      <c r="P8392" s="83"/>
    </row>
    <row r="8393" spans="16:16" x14ac:dyDescent="0.3">
      <c r="P8393" s="83"/>
    </row>
    <row r="8394" spans="16:16" x14ac:dyDescent="0.3">
      <c r="P8394" s="83"/>
    </row>
    <row r="8395" spans="16:16" x14ac:dyDescent="0.3">
      <c r="P8395" s="83"/>
    </row>
    <row r="8396" spans="16:16" x14ac:dyDescent="0.3">
      <c r="P8396" s="83"/>
    </row>
    <row r="8397" spans="16:16" x14ac:dyDescent="0.3">
      <c r="P8397" s="83"/>
    </row>
    <row r="8398" spans="16:16" x14ac:dyDescent="0.3">
      <c r="P8398" s="83"/>
    </row>
    <row r="8399" spans="16:16" x14ac:dyDescent="0.3">
      <c r="P8399" s="83"/>
    </row>
    <row r="8400" spans="16:16" x14ac:dyDescent="0.3">
      <c r="P8400" s="83"/>
    </row>
    <row r="8401" spans="16:16" x14ac:dyDescent="0.3">
      <c r="P8401" s="83"/>
    </row>
    <row r="8402" spans="16:16" x14ac:dyDescent="0.3">
      <c r="P8402" s="83"/>
    </row>
    <row r="8403" spans="16:16" x14ac:dyDescent="0.3">
      <c r="P8403" s="83"/>
    </row>
    <row r="8404" spans="16:16" x14ac:dyDescent="0.3">
      <c r="P8404" s="83"/>
    </row>
    <row r="8405" spans="16:16" x14ac:dyDescent="0.3">
      <c r="P8405" s="83"/>
    </row>
    <row r="8406" spans="16:16" x14ac:dyDescent="0.3">
      <c r="P8406" s="83"/>
    </row>
    <row r="8407" spans="16:16" x14ac:dyDescent="0.3">
      <c r="P8407" s="83"/>
    </row>
    <row r="8408" spans="16:16" x14ac:dyDescent="0.3">
      <c r="P8408" s="83"/>
    </row>
    <row r="8409" spans="16:16" x14ac:dyDescent="0.3">
      <c r="P8409" s="83"/>
    </row>
    <row r="8410" spans="16:16" x14ac:dyDescent="0.3">
      <c r="P8410" s="83"/>
    </row>
    <row r="8411" spans="16:16" x14ac:dyDescent="0.3">
      <c r="P8411" s="83"/>
    </row>
    <row r="8412" spans="16:16" x14ac:dyDescent="0.3">
      <c r="P8412" s="83"/>
    </row>
    <row r="8413" spans="16:16" x14ac:dyDescent="0.3">
      <c r="P8413" s="83"/>
    </row>
    <row r="8414" spans="16:16" x14ac:dyDescent="0.3">
      <c r="P8414" s="83"/>
    </row>
    <row r="8415" spans="16:16" x14ac:dyDescent="0.3">
      <c r="P8415" s="83"/>
    </row>
    <row r="8416" spans="16:16" x14ac:dyDescent="0.3">
      <c r="P8416" s="83"/>
    </row>
    <row r="8417" spans="16:16" x14ac:dyDescent="0.3">
      <c r="P8417" s="83"/>
    </row>
    <row r="8418" spans="16:16" x14ac:dyDescent="0.3">
      <c r="P8418" s="83"/>
    </row>
    <row r="8419" spans="16:16" x14ac:dyDescent="0.3">
      <c r="P8419" s="83"/>
    </row>
    <row r="8420" spans="16:16" x14ac:dyDescent="0.3">
      <c r="P8420" s="83"/>
    </row>
    <row r="8421" spans="16:16" x14ac:dyDescent="0.3">
      <c r="P8421" s="83"/>
    </row>
    <row r="8422" spans="16:16" x14ac:dyDescent="0.3">
      <c r="P8422" s="83"/>
    </row>
    <row r="8423" spans="16:16" x14ac:dyDescent="0.3">
      <c r="P8423" s="83"/>
    </row>
    <row r="8424" spans="16:16" x14ac:dyDescent="0.3">
      <c r="P8424" s="83"/>
    </row>
    <row r="8425" spans="16:16" x14ac:dyDescent="0.3">
      <c r="P8425" s="83"/>
    </row>
    <row r="8426" spans="16:16" x14ac:dyDescent="0.3">
      <c r="P8426" s="83"/>
    </row>
    <row r="8427" spans="16:16" x14ac:dyDescent="0.3">
      <c r="P8427" s="83"/>
    </row>
    <row r="8428" spans="16:16" x14ac:dyDescent="0.3">
      <c r="P8428" s="83"/>
    </row>
    <row r="8429" spans="16:16" x14ac:dyDescent="0.3">
      <c r="P8429" s="83"/>
    </row>
    <row r="8430" spans="16:16" x14ac:dyDescent="0.3">
      <c r="P8430" s="83"/>
    </row>
    <row r="8431" spans="16:16" x14ac:dyDescent="0.3">
      <c r="P8431" s="83"/>
    </row>
    <row r="8432" spans="16:16" x14ac:dyDescent="0.3">
      <c r="P8432" s="83"/>
    </row>
    <row r="8433" spans="16:16" x14ac:dyDescent="0.3">
      <c r="P8433" s="83"/>
    </row>
    <row r="8434" spans="16:16" x14ac:dyDescent="0.3">
      <c r="P8434" s="83"/>
    </row>
    <row r="8435" spans="16:16" x14ac:dyDescent="0.3">
      <c r="P8435" s="83"/>
    </row>
    <row r="8436" spans="16:16" x14ac:dyDescent="0.3">
      <c r="P8436" s="83"/>
    </row>
    <row r="8437" spans="16:16" x14ac:dyDescent="0.3">
      <c r="P8437" s="83"/>
    </row>
    <row r="8438" spans="16:16" x14ac:dyDescent="0.3">
      <c r="P8438" s="83"/>
    </row>
    <row r="8439" spans="16:16" x14ac:dyDescent="0.3">
      <c r="P8439" s="83"/>
    </row>
    <row r="8440" spans="16:16" x14ac:dyDescent="0.3">
      <c r="P8440" s="83"/>
    </row>
    <row r="8441" spans="16:16" x14ac:dyDescent="0.3">
      <c r="P8441" s="83"/>
    </row>
    <row r="8442" spans="16:16" x14ac:dyDescent="0.3">
      <c r="P8442" s="83"/>
    </row>
    <row r="8443" spans="16:16" x14ac:dyDescent="0.3">
      <c r="P8443" s="83"/>
    </row>
    <row r="8444" spans="16:16" x14ac:dyDescent="0.3">
      <c r="P8444" s="83"/>
    </row>
    <row r="8445" spans="16:16" x14ac:dyDescent="0.3">
      <c r="P8445" s="83"/>
    </row>
    <row r="8446" spans="16:16" x14ac:dyDescent="0.3">
      <c r="P8446" s="83"/>
    </row>
    <row r="8447" spans="16:16" x14ac:dyDescent="0.3">
      <c r="P8447" s="83"/>
    </row>
    <row r="8448" spans="16:16" x14ac:dyDescent="0.3">
      <c r="P8448" s="83"/>
    </row>
    <row r="8449" spans="16:16" x14ac:dyDescent="0.3">
      <c r="P8449" s="83"/>
    </row>
    <row r="8450" spans="16:16" x14ac:dyDescent="0.3">
      <c r="P8450" s="83"/>
    </row>
    <row r="8451" spans="16:16" x14ac:dyDescent="0.3">
      <c r="P8451" s="83"/>
    </row>
    <row r="8452" spans="16:16" x14ac:dyDescent="0.3">
      <c r="P8452" s="83"/>
    </row>
    <row r="8453" spans="16:16" x14ac:dyDescent="0.3">
      <c r="P8453" s="83"/>
    </row>
    <row r="8454" spans="16:16" x14ac:dyDescent="0.3">
      <c r="P8454" s="83"/>
    </row>
    <row r="8455" spans="16:16" x14ac:dyDescent="0.3">
      <c r="P8455" s="83"/>
    </row>
    <row r="8456" spans="16:16" x14ac:dyDescent="0.3">
      <c r="P8456" s="83"/>
    </row>
    <row r="8457" spans="16:16" x14ac:dyDescent="0.3">
      <c r="P8457" s="83"/>
    </row>
    <row r="8458" spans="16:16" x14ac:dyDescent="0.3">
      <c r="P8458" s="83"/>
    </row>
    <row r="8459" spans="16:16" x14ac:dyDescent="0.3">
      <c r="P8459" s="83"/>
    </row>
    <row r="8460" spans="16:16" x14ac:dyDescent="0.3">
      <c r="P8460" s="83"/>
    </row>
    <row r="8461" spans="16:16" x14ac:dyDescent="0.3">
      <c r="P8461" s="83"/>
    </row>
    <row r="8462" spans="16:16" x14ac:dyDescent="0.3">
      <c r="P8462" s="83"/>
    </row>
    <row r="8463" spans="16:16" x14ac:dyDescent="0.3">
      <c r="P8463" s="83"/>
    </row>
    <row r="8464" spans="16:16" x14ac:dyDescent="0.3">
      <c r="P8464" s="83"/>
    </row>
    <row r="8465" spans="16:16" x14ac:dyDescent="0.3">
      <c r="P8465" s="83"/>
    </row>
    <row r="8466" spans="16:16" x14ac:dyDescent="0.3">
      <c r="P8466" s="83"/>
    </row>
    <row r="8467" spans="16:16" x14ac:dyDescent="0.3">
      <c r="P8467" s="83"/>
    </row>
    <row r="8468" spans="16:16" x14ac:dyDescent="0.3">
      <c r="P8468" s="83"/>
    </row>
    <row r="8469" spans="16:16" x14ac:dyDescent="0.3">
      <c r="P8469" s="83"/>
    </row>
    <row r="8470" spans="16:16" x14ac:dyDescent="0.3">
      <c r="P8470" s="83"/>
    </row>
    <row r="8471" spans="16:16" x14ac:dyDescent="0.3">
      <c r="P8471" s="83"/>
    </row>
    <row r="8472" spans="16:16" x14ac:dyDescent="0.3">
      <c r="P8472" s="83"/>
    </row>
    <row r="8473" spans="16:16" x14ac:dyDescent="0.3">
      <c r="P8473" s="83"/>
    </row>
    <row r="8474" spans="16:16" x14ac:dyDescent="0.3">
      <c r="P8474" s="83"/>
    </row>
    <row r="8475" spans="16:16" x14ac:dyDescent="0.3">
      <c r="P8475" s="83"/>
    </row>
    <row r="8476" spans="16:16" x14ac:dyDescent="0.3">
      <c r="P8476" s="83"/>
    </row>
    <row r="8477" spans="16:16" x14ac:dyDescent="0.3">
      <c r="P8477" s="83"/>
    </row>
    <row r="8478" spans="16:16" x14ac:dyDescent="0.3">
      <c r="P8478" s="83"/>
    </row>
    <row r="8479" spans="16:16" x14ac:dyDescent="0.3">
      <c r="P8479" s="83"/>
    </row>
    <row r="8480" spans="16:16" x14ac:dyDescent="0.3">
      <c r="P8480" s="83"/>
    </row>
    <row r="8481" spans="16:16" x14ac:dyDescent="0.3">
      <c r="P8481" s="83"/>
    </row>
    <row r="8482" spans="16:16" x14ac:dyDescent="0.3">
      <c r="P8482" s="83"/>
    </row>
    <row r="8483" spans="16:16" x14ac:dyDescent="0.3">
      <c r="P8483" s="83"/>
    </row>
    <row r="8484" spans="16:16" x14ac:dyDescent="0.3">
      <c r="P8484" s="83"/>
    </row>
    <row r="8485" spans="16:16" x14ac:dyDescent="0.3">
      <c r="P8485" s="83"/>
    </row>
    <row r="8486" spans="16:16" x14ac:dyDescent="0.3">
      <c r="P8486" s="83"/>
    </row>
    <row r="8487" spans="16:16" x14ac:dyDescent="0.3">
      <c r="P8487" s="83"/>
    </row>
    <row r="8488" spans="16:16" x14ac:dyDescent="0.3">
      <c r="P8488" s="83"/>
    </row>
    <row r="8489" spans="16:16" x14ac:dyDescent="0.3">
      <c r="P8489" s="83"/>
    </row>
    <row r="8490" spans="16:16" x14ac:dyDescent="0.3">
      <c r="P8490" s="83"/>
    </row>
    <row r="8491" spans="16:16" x14ac:dyDescent="0.3">
      <c r="P8491" s="83"/>
    </row>
    <row r="8492" spans="16:16" x14ac:dyDescent="0.3">
      <c r="P8492" s="83"/>
    </row>
    <row r="8493" spans="16:16" x14ac:dyDescent="0.3">
      <c r="P8493" s="83"/>
    </row>
    <row r="8494" spans="16:16" x14ac:dyDescent="0.3">
      <c r="P8494" s="83"/>
    </row>
    <row r="8495" spans="16:16" x14ac:dyDescent="0.3">
      <c r="P8495" s="83"/>
    </row>
    <row r="8496" spans="16:16" x14ac:dyDescent="0.3">
      <c r="P8496" s="83"/>
    </row>
    <row r="8497" spans="16:16" x14ac:dyDescent="0.3">
      <c r="P8497" s="83"/>
    </row>
    <row r="8498" spans="16:16" x14ac:dyDescent="0.3">
      <c r="P8498" s="83"/>
    </row>
    <row r="8499" spans="16:16" x14ac:dyDescent="0.3">
      <c r="P8499" s="83"/>
    </row>
    <row r="8500" spans="16:16" x14ac:dyDescent="0.3">
      <c r="P8500" s="83"/>
    </row>
    <row r="8501" spans="16:16" x14ac:dyDescent="0.3">
      <c r="P8501" s="83"/>
    </row>
    <row r="8502" spans="16:16" x14ac:dyDescent="0.3">
      <c r="P8502" s="83"/>
    </row>
    <row r="8503" spans="16:16" x14ac:dyDescent="0.3">
      <c r="P8503" s="83"/>
    </row>
    <row r="8504" spans="16:16" x14ac:dyDescent="0.3">
      <c r="P8504" s="83"/>
    </row>
    <row r="8505" spans="16:16" x14ac:dyDescent="0.3">
      <c r="P8505" s="83"/>
    </row>
    <row r="8506" spans="16:16" x14ac:dyDescent="0.3">
      <c r="P8506" s="83"/>
    </row>
    <row r="8507" spans="16:16" x14ac:dyDescent="0.3">
      <c r="P8507" s="83"/>
    </row>
    <row r="8508" spans="16:16" x14ac:dyDescent="0.3">
      <c r="P8508" s="83"/>
    </row>
    <row r="8509" spans="16:16" x14ac:dyDescent="0.3">
      <c r="P8509" s="83"/>
    </row>
    <row r="8510" spans="16:16" x14ac:dyDescent="0.3">
      <c r="P8510" s="83"/>
    </row>
    <row r="8511" spans="16:16" x14ac:dyDescent="0.3">
      <c r="P8511" s="83"/>
    </row>
    <row r="8512" spans="16:16" x14ac:dyDescent="0.3">
      <c r="P8512" s="83"/>
    </row>
    <row r="8513" spans="16:16" x14ac:dyDescent="0.3">
      <c r="P8513" s="83"/>
    </row>
    <row r="8514" spans="16:16" x14ac:dyDescent="0.3">
      <c r="P8514" s="83"/>
    </row>
    <row r="8515" spans="16:16" x14ac:dyDescent="0.3">
      <c r="P8515" s="83"/>
    </row>
    <row r="8516" spans="16:16" x14ac:dyDescent="0.3">
      <c r="P8516" s="83"/>
    </row>
    <row r="8517" spans="16:16" x14ac:dyDescent="0.3">
      <c r="P8517" s="83"/>
    </row>
    <row r="8518" spans="16:16" x14ac:dyDescent="0.3">
      <c r="P8518" s="83"/>
    </row>
    <row r="8519" spans="16:16" x14ac:dyDescent="0.3">
      <c r="P8519" s="83"/>
    </row>
    <row r="8520" spans="16:16" x14ac:dyDescent="0.3">
      <c r="P8520" s="83"/>
    </row>
    <row r="8521" spans="16:16" x14ac:dyDescent="0.3">
      <c r="P8521" s="83"/>
    </row>
    <row r="8522" spans="16:16" x14ac:dyDescent="0.3">
      <c r="P8522" s="83"/>
    </row>
    <row r="8523" spans="16:16" x14ac:dyDescent="0.3">
      <c r="P8523" s="83"/>
    </row>
    <row r="8524" spans="16:16" x14ac:dyDescent="0.3">
      <c r="P8524" s="83"/>
    </row>
    <row r="8525" spans="16:16" x14ac:dyDescent="0.3">
      <c r="P8525" s="83"/>
    </row>
    <row r="8526" spans="16:16" x14ac:dyDescent="0.3">
      <c r="P8526" s="83"/>
    </row>
    <row r="8527" spans="16:16" x14ac:dyDescent="0.3">
      <c r="P8527" s="83"/>
    </row>
    <row r="8528" spans="16:16" x14ac:dyDescent="0.3">
      <c r="P8528" s="83"/>
    </row>
    <row r="8529" spans="16:16" x14ac:dyDescent="0.3">
      <c r="P8529" s="83"/>
    </row>
    <row r="8530" spans="16:16" x14ac:dyDescent="0.3">
      <c r="P8530" s="83"/>
    </row>
    <row r="8531" spans="16:16" x14ac:dyDescent="0.3">
      <c r="P8531" s="83"/>
    </row>
    <row r="8532" spans="16:16" x14ac:dyDescent="0.3">
      <c r="P8532" s="83"/>
    </row>
    <row r="8533" spans="16:16" x14ac:dyDescent="0.3">
      <c r="P8533" s="83"/>
    </row>
    <row r="8534" spans="16:16" x14ac:dyDescent="0.3">
      <c r="P8534" s="83"/>
    </row>
    <row r="8535" spans="16:16" x14ac:dyDescent="0.3">
      <c r="P8535" s="83"/>
    </row>
    <row r="8536" spans="16:16" x14ac:dyDescent="0.3">
      <c r="P8536" s="83"/>
    </row>
    <row r="8537" spans="16:16" x14ac:dyDescent="0.3">
      <c r="P8537" s="83"/>
    </row>
    <row r="8538" spans="16:16" x14ac:dyDescent="0.3">
      <c r="P8538" s="83"/>
    </row>
    <row r="8539" spans="16:16" x14ac:dyDescent="0.3">
      <c r="P8539" s="83"/>
    </row>
    <row r="8540" spans="16:16" x14ac:dyDescent="0.3">
      <c r="P8540" s="83"/>
    </row>
    <row r="8541" spans="16:16" x14ac:dyDescent="0.3">
      <c r="P8541" s="83"/>
    </row>
    <row r="8542" spans="16:16" x14ac:dyDescent="0.3">
      <c r="P8542" s="83"/>
    </row>
    <row r="8543" spans="16:16" x14ac:dyDescent="0.3">
      <c r="P8543" s="83"/>
    </row>
    <row r="8544" spans="16:16" x14ac:dyDescent="0.3">
      <c r="P8544" s="83"/>
    </row>
    <row r="8545" spans="16:16" x14ac:dyDescent="0.3">
      <c r="P8545" s="83"/>
    </row>
    <row r="8546" spans="16:16" x14ac:dyDescent="0.3">
      <c r="P8546" s="83"/>
    </row>
    <row r="8547" spans="16:16" x14ac:dyDescent="0.3">
      <c r="P8547" s="83"/>
    </row>
    <row r="8548" spans="16:16" x14ac:dyDescent="0.3">
      <c r="P8548" s="83"/>
    </row>
    <row r="8549" spans="16:16" x14ac:dyDescent="0.3">
      <c r="P8549" s="83"/>
    </row>
    <row r="8550" spans="16:16" x14ac:dyDescent="0.3">
      <c r="P8550" s="83"/>
    </row>
    <row r="8551" spans="16:16" x14ac:dyDescent="0.3">
      <c r="P8551" s="83"/>
    </row>
    <row r="8552" spans="16:16" x14ac:dyDescent="0.3">
      <c r="P8552" s="83"/>
    </row>
    <row r="8553" spans="16:16" x14ac:dyDescent="0.3">
      <c r="P8553" s="83"/>
    </row>
    <row r="8554" spans="16:16" x14ac:dyDescent="0.3">
      <c r="P8554" s="83"/>
    </row>
    <row r="8555" spans="16:16" x14ac:dyDescent="0.3">
      <c r="P8555" s="83"/>
    </row>
    <row r="8556" spans="16:16" x14ac:dyDescent="0.3">
      <c r="P8556" s="83"/>
    </row>
    <row r="8557" spans="16:16" x14ac:dyDescent="0.3">
      <c r="P8557" s="83"/>
    </row>
    <row r="8558" spans="16:16" x14ac:dyDescent="0.3">
      <c r="P8558" s="83"/>
    </row>
    <row r="8559" spans="16:16" x14ac:dyDescent="0.3">
      <c r="P8559" s="83"/>
    </row>
    <row r="8560" spans="16:16" x14ac:dyDescent="0.3">
      <c r="P8560" s="83"/>
    </row>
    <row r="8561" spans="16:16" x14ac:dyDescent="0.3">
      <c r="P8561" s="83"/>
    </row>
    <row r="8562" spans="16:16" x14ac:dyDescent="0.3">
      <c r="P8562" s="83"/>
    </row>
    <row r="8563" spans="16:16" x14ac:dyDescent="0.3">
      <c r="P8563" s="83"/>
    </row>
    <row r="8564" spans="16:16" x14ac:dyDescent="0.3">
      <c r="P8564" s="83"/>
    </row>
    <row r="8565" spans="16:16" x14ac:dyDescent="0.3">
      <c r="P8565" s="83"/>
    </row>
    <row r="8566" spans="16:16" x14ac:dyDescent="0.3">
      <c r="P8566" s="83"/>
    </row>
    <row r="8567" spans="16:16" x14ac:dyDescent="0.3">
      <c r="P8567" s="83"/>
    </row>
    <row r="8568" spans="16:16" x14ac:dyDescent="0.3">
      <c r="P8568" s="83"/>
    </row>
    <row r="8569" spans="16:16" x14ac:dyDescent="0.3">
      <c r="P8569" s="83"/>
    </row>
    <row r="8570" spans="16:16" x14ac:dyDescent="0.3">
      <c r="P8570" s="83"/>
    </row>
    <row r="8571" spans="16:16" x14ac:dyDescent="0.3">
      <c r="P8571" s="83"/>
    </row>
    <row r="8572" spans="16:16" x14ac:dyDescent="0.3">
      <c r="P8572" s="83"/>
    </row>
    <row r="8573" spans="16:16" x14ac:dyDescent="0.3">
      <c r="P8573" s="83"/>
    </row>
    <row r="8574" spans="16:16" x14ac:dyDescent="0.3">
      <c r="P8574" s="83"/>
    </row>
    <row r="8575" spans="16:16" x14ac:dyDescent="0.3">
      <c r="P8575" s="83"/>
    </row>
    <row r="8576" spans="16:16" x14ac:dyDescent="0.3">
      <c r="P8576" s="83"/>
    </row>
    <row r="8577" spans="16:16" x14ac:dyDescent="0.3">
      <c r="P8577" s="83"/>
    </row>
    <row r="8578" spans="16:16" x14ac:dyDescent="0.3">
      <c r="P8578" s="83"/>
    </row>
    <row r="8579" spans="16:16" x14ac:dyDescent="0.3">
      <c r="P8579" s="83"/>
    </row>
    <row r="8580" spans="16:16" x14ac:dyDescent="0.3">
      <c r="P8580" s="83"/>
    </row>
    <row r="8581" spans="16:16" x14ac:dyDescent="0.3">
      <c r="P8581" s="83"/>
    </row>
    <row r="8582" spans="16:16" x14ac:dyDescent="0.3">
      <c r="P8582" s="83"/>
    </row>
    <row r="8583" spans="16:16" x14ac:dyDescent="0.3">
      <c r="P8583" s="83"/>
    </row>
    <row r="8584" spans="16:16" x14ac:dyDescent="0.3">
      <c r="P8584" s="83"/>
    </row>
    <row r="8585" spans="16:16" x14ac:dyDescent="0.3">
      <c r="P8585" s="83"/>
    </row>
    <row r="8586" spans="16:16" x14ac:dyDescent="0.3">
      <c r="P8586" s="83"/>
    </row>
    <row r="8587" spans="16:16" x14ac:dyDescent="0.3">
      <c r="P8587" s="83"/>
    </row>
    <row r="8588" spans="16:16" x14ac:dyDescent="0.3">
      <c r="P8588" s="83"/>
    </row>
    <row r="8589" spans="16:16" x14ac:dyDescent="0.3">
      <c r="P8589" s="83"/>
    </row>
    <row r="8590" spans="16:16" x14ac:dyDescent="0.3">
      <c r="P8590" s="83"/>
    </row>
    <row r="8591" spans="16:16" x14ac:dyDescent="0.3">
      <c r="P8591" s="83"/>
    </row>
    <row r="8592" spans="16:16" x14ac:dyDescent="0.3">
      <c r="P8592" s="83"/>
    </row>
    <row r="8593" spans="16:16" x14ac:dyDescent="0.3">
      <c r="P8593" s="83"/>
    </row>
    <row r="8594" spans="16:16" x14ac:dyDescent="0.3">
      <c r="P8594" s="83"/>
    </row>
    <row r="8595" spans="16:16" x14ac:dyDescent="0.3">
      <c r="P8595" s="83"/>
    </row>
    <row r="8596" spans="16:16" x14ac:dyDescent="0.3">
      <c r="P8596" s="83"/>
    </row>
    <row r="8597" spans="16:16" x14ac:dyDescent="0.3">
      <c r="P8597" s="83"/>
    </row>
    <row r="8598" spans="16:16" x14ac:dyDescent="0.3">
      <c r="P8598" s="83"/>
    </row>
    <row r="8599" spans="16:16" x14ac:dyDescent="0.3">
      <c r="P8599" s="83"/>
    </row>
    <row r="8600" spans="16:16" x14ac:dyDescent="0.3">
      <c r="P8600" s="83"/>
    </row>
    <row r="8601" spans="16:16" x14ac:dyDescent="0.3">
      <c r="P8601" s="83"/>
    </row>
    <row r="8602" spans="16:16" x14ac:dyDescent="0.3">
      <c r="P8602" s="83"/>
    </row>
    <row r="8603" spans="16:16" x14ac:dyDescent="0.3">
      <c r="P8603" s="83"/>
    </row>
    <row r="8604" spans="16:16" x14ac:dyDescent="0.3">
      <c r="P8604" s="83"/>
    </row>
    <row r="8605" spans="16:16" x14ac:dyDescent="0.3">
      <c r="P8605" s="83"/>
    </row>
    <row r="8606" spans="16:16" x14ac:dyDescent="0.3">
      <c r="P8606" s="83"/>
    </row>
    <row r="8607" spans="16:16" x14ac:dyDescent="0.3">
      <c r="P8607" s="83"/>
    </row>
    <row r="8608" spans="16:16" x14ac:dyDescent="0.3">
      <c r="P8608" s="83"/>
    </row>
    <row r="8609" spans="16:16" x14ac:dyDescent="0.3">
      <c r="P8609" s="83"/>
    </row>
    <row r="8610" spans="16:16" x14ac:dyDescent="0.3">
      <c r="P8610" s="83"/>
    </row>
    <row r="8611" spans="16:16" x14ac:dyDescent="0.3">
      <c r="P8611" s="83"/>
    </row>
    <row r="8612" spans="16:16" x14ac:dyDescent="0.3">
      <c r="P8612" s="83"/>
    </row>
    <row r="8613" spans="16:16" x14ac:dyDescent="0.3">
      <c r="P8613" s="83"/>
    </row>
    <row r="8614" spans="16:16" x14ac:dyDescent="0.3">
      <c r="P8614" s="83"/>
    </row>
    <row r="8615" spans="16:16" x14ac:dyDescent="0.3">
      <c r="P8615" s="83"/>
    </row>
    <row r="8616" spans="16:16" x14ac:dyDescent="0.3">
      <c r="P8616" s="83"/>
    </row>
    <row r="8617" spans="16:16" x14ac:dyDescent="0.3">
      <c r="P8617" s="83"/>
    </row>
    <row r="8618" spans="16:16" x14ac:dyDescent="0.3">
      <c r="P8618" s="83"/>
    </row>
    <row r="8619" spans="16:16" x14ac:dyDescent="0.3">
      <c r="P8619" s="83"/>
    </row>
    <row r="8620" spans="16:16" x14ac:dyDescent="0.3">
      <c r="P8620" s="83"/>
    </row>
    <row r="8621" spans="16:16" x14ac:dyDescent="0.3">
      <c r="P8621" s="83"/>
    </row>
    <row r="8622" spans="16:16" x14ac:dyDescent="0.3">
      <c r="P8622" s="83"/>
    </row>
    <row r="8623" spans="16:16" x14ac:dyDescent="0.3">
      <c r="P8623" s="83"/>
    </row>
    <row r="8624" spans="16:16" x14ac:dyDescent="0.3">
      <c r="P8624" s="83"/>
    </row>
    <row r="8625" spans="16:16" x14ac:dyDescent="0.3">
      <c r="P8625" s="83"/>
    </row>
    <row r="8626" spans="16:16" x14ac:dyDescent="0.3">
      <c r="P8626" s="83"/>
    </row>
    <row r="8627" spans="16:16" x14ac:dyDescent="0.3">
      <c r="P8627" s="83"/>
    </row>
    <row r="8628" spans="16:16" x14ac:dyDescent="0.3">
      <c r="P8628" s="83"/>
    </row>
    <row r="8629" spans="16:16" x14ac:dyDescent="0.3">
      <c r="P8629" s="83"/>
    </row>
    <row r="8630" spans="16:16" x14ac:dyDescent="0.3">
      <c r="P8630" s="83"/>
    </row>
    <row r="8631" spans="16:16" x14ac:dyDescent="0.3">
      <c r="P8631" s="83"/>
    </row>
    <row r="8632" spans="16:16" x14ac:dyDescent="0.3">
      <c r="P8632" s="83"/>
    </row>
    <row r="8633" spans="16:16" x14ac:dyDescent="0.3">
      <c r="P8633" s="83"/>
    </row>
    <row r="8634" spans="16:16" x14ac:dyDescent="0.3">
      <c r="P8634" s="83"/>
    </row>
    <row r="8635" spans="16:16" x14ac:dyDescent="0.3">
      <c r="P8635" s="83"/>
    </row>
    <row r="8636" spans="16:16" x14ac:dyDescent="0.3">
      <c r="P8636" s="83"/>
    </row>
    <row r="8637" spans="16:16" x14ac:dyDescent="0.3">
      <c r="P8637" s="83"/>
    </row>
    <row r="8638" spans="16:16" x14ac:dyDescent="0.3">
      <c r="P8638" s="83"/>
    </row>
    <row r="8639" spans="16:16" x14ac:dyDescent="0.3">
      <c r="P8639" s="83"/>
    </row>
    <row r="8640" spans="16:16" x14ac:dyDescent="0.3">
      <c r="P8640" s="83"/>
    </row>
    <row r="8641" spans="16:16" x14ac:dyDescent="0.3">
      <c r="P8641" s="83"/>
    </row>
    <row r="8642" spans="16:16" x14ac:dyDescent="0.3">
      <c r="P8642" s="83"/>
    </row>
    <row r="8643" spans="16:16" x14ac:dyDescent="0.3">
      <c r="P8643" s="83"/>
    </row>
    <row r="8644" spans="16:16" x14ac:dyDescent="0.3">
      <c r="P8644" s="83"/>
    </row>
    <row r="8645" spans="16:16" x14ac:dyDescent="0.3">
      <c r="P8645" s="83"/>
    </row>
    <row r="8646" spans="16:16" x14ac:dyDescent="0.3">
      <c r="P8646" s="83"/>
    </row>
    <row r="8647" spans="16:16" x14ac:dyDescent="0.3">
      <c r="P8647" s="83"/>
    </row>
    <row r="8648" spans="16:16" x14ac:dyDescent="0.3">
      <c r="P8648" s="83"/>
    </row>
    <row r="8649" spans="16:16" x14ac:dyDescent="0.3">
      <c r="P8649" s="83"/>
    </row>
    <row r="8650" spans="16:16" x14ac:dyDescent="0.3">
      <c r="P8650" s="83"/>
    </row>
    <row r="8651" spans="16:16" x14ac:dyDescent="0.3">
      <c r="P8651" s="83"/>
    </row>
    <row r="8652" spans="16:16" x14ac:dyDescent="0.3">
      <c r="P8652" s="83"/>
    </row>
    <row r="8653" spans="16:16" x14ac:dyDescent="0.3">
      <c r="P8653" s="83"/>
    </row>
    <row r="8654" spans="16:16" x14ac:dyDescent="0.3">
      <c r="P8654" s="83"/>
    </row>
    <row r="8655" spans="16:16" x14ac:dyDescent="0.3">
      <c r="P8655" s="83"/>
    </row>
    <row r="8656" spans="16:16" x14ac:dyDescent="0.3">
      <c r="P8656" s="83"/>
    </row>
    <row r="8657" spans="16:16" x14ac:dyDescent="0.3">
      <c r="P8657" s="83"/>
    </row>
    <row r="8658" spans="16:16" x14ac:dyDescent="0.3">
      <c r="P8658" s="83"/>
    </row>
    <row r="8659" spans="16:16" x14ac:dyDescent="0.3">
      <c r="P8659" s="83"/>
    </row>
    <row r="8660" spans="16:16" x14ac:dyDescent="0.3">
      <c r="P8660" s="83"/>
    </row>
    <row r="8661" spans="16:16" x14ac:dyDescent="0.3">
      <c r="P8661" s="83"/>
    </row>
    <row r="8662" spans="16:16" x14ac:dyDescent="0.3">
      <c r="P8662" s="83"/>
    </row>
    <row r="8663" spans="16:16" x14ac:dyDescent="0.3">
      <c r="P8663" s="83"/>
    </row>
    <row r="8664" spans="16:16" x14ac:dyDescent="0.3">
      <c r="P8664" s="83"/>
    </row>
    <row r="8665" spans="16:16" x14ac:dyDescent="0.3">
      <c r="P8665" s="83"/>
    </row>
    <row r="8666" spans="16:16" x14ac:dyDescent="0.3">
      <c r="P8666" s="83"/>
    </row>
    <row r="8667" spans="16:16" x14ac:dyDescent="0.3">
      <c r="P8667" s="83"/>
    </row>
    <row r="8668" spans="16:16" x14ac:dyDescent="0.3">
      <c r="P8668" s="83"/>
    </row>
    <row r="8669" spans="16:16" x14ac:dyDescent="0.3">
      <c r="P8669" s="83"/>
    </row>
    <row r="8670" spans="16:16" x14ac:dyDescent="0.3">
      <c r="P8670" s="83"/>
    </row>
    <row r="8671" spans="16:16" x14ac:dyDescent="0.3">
      <c r="P8671" s="83"/>
    </row>
    <row r="8672" spans="16:16" x14ac:dyDescent="0.3">
      <c r="P8672" s="83"/>
    </row>
    <row r="8673" spans="16:16" x14ac:dyDescent="0.3">
      <c r="P8673" s="83"/>
    </row>
    <row r="8674" spans="16:16" x14ac:dyDescent="0.3">
      <c r="P8674" s="83"/>
    </row>
    <row r="8675" spans="16:16" x14ac:dyDescent="0.3">
      <c r="P8675" s="83"/>
    </row>
    <row r="8676" spans="16:16" x14ac:dyDescent="0.3">
      <c r="P8676" s="83"/>
    </row>
    <row r="8677" spans="16:16" x14ac:dyDescent="0.3">
      <c r="P8677" s="83"/>
    </row>
    <row r="8678" spans="16:16" x14ac:dyDescent="0.3">
      <c r="P8678" s="83"/>
    </row>
    <row r="8679" spans="16:16" x14ac:dyDescent="0.3">
      <c r="P8679" s="83"/>
    </row>
    <row r="8680" spans="16:16" x14ac:dyDescent="0.3">
      <c r="P8680" s="83"/>
    </row>
    <row r="8681" spans="16:16" x14ac:dyDescent="0.3">
      <c r="P8681" s="83"/>
    </row>
    <row r="8682" spans="16:16" x14ac:dyDescent="0.3">
      <c r="P8682" s="83"/>
    </row>
    <row r="8683" spans="16:16" x14ac:dyDescent="0.3">
      <c r="P8683" s="83"/>
    </row>
    <row r="8684" spans="16:16" x14ac:dyDescent="0.3">
      <c r="P8684" s="83"/>
    </row>
    <row r="8685" spans="16:16" x14ac:dyDescent="0.3">
      <c r="P8685" s="83"/>
    </row>
    <row r="8686" spans="16:16" x14ac:dyDescent="0.3">
      <c r="P8686" s="83"/>
    </row>
    <row r="8687" spans="16:16" x14ac:dyDescent="0.3">
      <c r="P8687" s="83"/>
    </row>
    <row r="8688" spans="16:16" x14ac:dyDescent="0.3">
      <c r="P8688" s="83"/>
    </row>
    <row r="8689" spans="16:16" x14ac:dyDescent="0.3">
      <c r="P8689" s="83"/>
    </row>
    <row r="8690" spans="16:16" x14ac:dyDescent="0.3">
      <c r="P8690" s="83"/>
    </row>
    <row r="8691" spans="16:16" x14ac:dyDescent="0.3">
      <c r="P8691" s="83"/>
    </row>
    <row r="8692" spans="16:16" x14ac:dyDescent="0.3">
      <c r="P8692" s="83"/>
    </row>
    <row r="8693" spans="16:16" x14ac:dyDescent="0.3">
      <c r="P8693" s="83"/>
    </row>
    <row r="8694" spans="16:16" x14ac:dyDescent="0.3">
      <c r="P8694" s="83"/>
    </row>
    <row r="8695" spans="16:16" x14ac:dyDescent="0.3">
      <c r="P8695" s="83"/>
    </row>
    <row r="8696" spans="16:16" x14ac:dyDescent="0.3">
      <c r="P8696" s="83"/>
    </row>
    <row r="8697" spans="16:16" x14ac:dyDescent="0.3">
      <c r="P8697" s="83"/>
    </row>
    <row r="8698" spans="16:16" x14ac:dyDescent="0.3">
      <c r="P8698" s="83"/>
    </row>
    <row r="8699" spans="16:16" x14ac:dyDescent="0.3">
      <c r="P8699" s="83"/>
    </row>
    <row r="8700" spans="16:16" x14ac:dyDescent="0.3">
      <c r="P8700" s="83"/>
    </row>
    <row r="8701" spans="16:16" x14ac:dyDescent="0.3">
      <c r="P8701" s="83"/>
    </row>
    <row r="8702" spans="16:16" x14ac:dyDescent="0.3">
      <c r="P8702" s="83"/>
    </row>
    <row r="8703" spans="16:16" x14ac:dyDescent="0.3">
      <c r="P8703" s="83"/>
    </row>
    <row r="8704" spans="16:16" x14ac:dyDescent="0.3">
      <c r="P8704" s="83"/>
    </row>
    <row r="8705" spans="16:16" x14ac:dyDescent="0.3">
      <c r="P8705" s="83"/>
    </row>
    <row r="8706" spans="16:16" x14ac:dyDescent="0.3">
      <c r="P8706" s="83"/>
    </row>
    <row r="8707" spans="16:16" x14ac:dyDescent="0.3">
      <c r="P8707" s="83"/>
    </row>
    <row r="8708" spans="16:16" x14ac:dyDescent="0.3">
      <c r="P8708" s="83"/>
    </row>
    <row r="8709" spans="16:16" x14ac:dyDescent="0.3">
      <c r="P8709" s="83"/>
    </row>
    <row r="8710" spans="16:16" x14ac:dyDescent="0.3">
      <c r="P8710" s="83"/>
    </row>
    <row r="8711" spans="16:16" x14ac:dyDescent="0.3">
      <c r="P8711" s="83"/>
    </row>
    <row r="8712" spans="16:16" x14ac:dyDescent="0.3">
      <c r="P8712" s="83"/>
    </row>
    <row r="8713" spans="16:16" x14ac:dyDescent="0.3">
      <c r="P8713" s="83"/>
    </row>
    <row r="8714" spans="16:16" x14ac:dyDescent="0.3">
      <c r="P8714" s="83"/>
    </row>
    <row r="8715" spans="16:16" x14ac:dyDescent="0.3">
      <c r="P8715" s="83"/>
    </row>
    <row r="8716" spans="16:16" x14ac:dyDescent="0.3">
      <c r="P8716" s="83"/>
    </row>
    <row r="8717" spans="16:16" x14ac:dyDescent="0.3">
      <c r="P8717" s="83"/>
    </row>
    <row r="8718" spans="16:16" x14ac:dyDescent="0.3">
      <c r="P8718" s="83"/>
    </row>
    <row r="8719" spans="16:16" x14ac:dyDescent="0.3">
      <c r="P8719" s="83"/>
    </row>
    <row r="8720" spans="16:16" x14ac:dyDescent="0.3">
      <c r="P8720" s="83"/>
    </row>
    <row r="8721" spans="16:16" x14ac:dyDescent="0.3">
      <c r="P8721" s="83"/>
    </row>
    <row r="8722" spans="16:16" x14ac:dyDescent="0.3">
      <c r="P8722" s="83"/>
    </row>
    <row r="8723" spans="16:16" x14ac:dyDescent="0.3">
      <c r="P8723" s="83"/>
    </row>
    <row r="8724" spans="16:16" x14ac:dyDescent="0.3">
      <c r="P8724" s="83"/>
    </row>
    <row r="8725" spans="16:16" x14ac:dyDescent="0.3">
      <c r="P8725" s="83"/>
    </row>
    <row r="8726" spans="16:16" x14ac:dyDescent="0.3">
      <c r="P8726" s="83"/>
    </row>
    <row r="8727" spans="16:16" x14ac:dyDescent="0.3">
      <c r="P8727" s="83"/>
    </row>
    <row r="8728" spans="16:16" x14ac:dyDescent="0.3">
      <c r="P8728" s="83"/>
    </row>
    <row r="8729" spans="16:16" x14ac:dyDescent="0.3">
      <c r="P8729" s="83"/>
    </row>
    <row r="8730" spans="16:16" x14ac:dyDescent="0.3">
      <c r="P8730" s="83"/>
    </row>
    <row r="8731" spans="16:16" x14ac:dyDescent="0.3">
      <c r="P8731" s="83"/>
    </row>
    <row r="8732" spans="16:16" x14ac:dyDescent="0.3">
      <c r="P8732" s="83"/>
    </row>
    <row r="8733" spans="16:16" x14ac:dyDescent="0.3">
      <c r="P8733" s="83"/>
    </row>
    <row r="8734" spans="16:16" x14ac:dyDescent="0.3">
      <c r="P8734" s="83"/>
    </row>
    <row r="8735" spans="16:16" x14ac:dyDescent="0.3">
      <c r="P8735" s="83"/>
    </row>
    <row r="8736" spans="16:16" x14ac:dyDescent="0.3">
      <c r="P8736" s="83"/>
    </row>
    <row r="8737" spans="16:16" x14ac:dyDescent="0.3">
      <c r="P8737" s="83"/>
    </row>
    <row r="8738" spans="16:16" x14ac:dyDescent="0.3">
      <c r="P8738" s="83"/>
    </row>
    <row r="8739" spans="16:16" x14ac:dyDescent="0.3">
      <c r="P8739" s="83"/>
    </row>
    <row r="8740" spans="16:16" x14ac:dyDescent="0.3">
      <c r="P8740" s="83"/>
    </row>
    <row r="8741" spans="16:16" x14ac:dyDescent="0.3">
      <c r="P8741" s="83"/>
    </row>
    <row r="8742" spans="16:16" x14ac:dyDescent="0.3">
      <c r="P8742" s="83"/>
    </row>
    <row r="8743" spans="16:16" x14ac:dyDescent="0.3">
      <c r="P8743" s="83"/>
    </row>
    <row r="8744" spans="16:16" x14ac:dyDescent="0.3">
      <c r="P8744" s="83"/>
    </row>
    <row r="8745" spans="16:16" x14ac:dyDescent="0.3">
      <c r="P8745" s="83"/>
    </row>
    <row r="8746" spans="16:16" x14ac:dyDescent="0.3">
      <c r="P8746" s="83"/>
    </row>
    <row r="8747" spans="16:16" x14ac:dyDescent="0.3">
      <c r="P8747" s="83"/>
    </row>
    <row r="8748" spans="16:16" x14ac:dyDescent="0.3">
      <c r="P8748" s="83"/>
    </row>
    <row r="8749" spans="16:16" x14ac:dyDescent="0.3">
      <c r="P8749" s="83"/>
    </row>
    <row r="8750" spans="16:16" x14ac:dyDescent="0.3">
      <c r="P8750" s="83"/>
    </row>
    <row r="8751" spans="16:16" x14ac:dyDescent="0.3">
      <c r="P8751" s="83"/>
    </row>
    <row r="8752" spans="16:16" x14ac:dyDescent="0.3">
      <c r="P8752" s="83"/>
    </row>
    <row r="8753" spans="16:16" x14ac:dyDescent="0.3">
      <c r="P8753" s="83"/>
    </row>
    <row r="8754" spans="16:16" x14ac:dyDescent="0.3">
      <c r="P8754" s="83"/>
    </row>
    <row r="8755" spans="16:16" x14ac:dyDescent="0.3">
      <c r="P8755" s="83"/>
    </row>
    <row r="8756" spans="16:16" x14ac:dyDescent="0.3">
      <c r="P8756" s="83"/>
    </row>
    <row r="8757" spans="16:16" x14ac:dyDescent="0.3">
      <c r="P8757" s="83"/>
    </row>
    <row r="8758" spans="16:16" x14ac:dyDescent="0.3">
      <c r="P8758" s="83"/>
    </row>
    <row r="8759" spans="16:16" x14ac:dyDescent="0.3">
      <c r="P8759" s="83"/>
    </row>
    <row r="8760" spans="16:16" x14ac:dyDescent="0.3">
      <c r="P8760" s="83"/>
    </row>
    <row r="8761" spans="16:16" x14ac:dyDescent="0.3">
      <c r="P8761" s="83"/>
    </row>
    <row r="8762" spans="16:16" x14ac:dyDescent="0.3">
      <c r="P8762" s="83"/>
    </row>
    <row r="8763" spans="16:16" x14ac:dyDescent="0.3">
      <c r="P8763" s="83"/>
    </row>
    <row r="8764" spans="16:16" x14ac:dyDescent="0.3">
      <c r="P8764" s="83"/>
    </row>
    <row r="8765" spans="16:16" x14ac:dyDescent="0.3">
      <c r="P8765" s="83"/>
    </row>
    <row r="8766" spans="16:16" x14ac:dyDescent="0.3">
      <c r="P8766" s="83"/>
    </row>
    <row r="8767" spans="16:16" x14ac:dyDescent="0.3">
      <c r="P8767" s="83"/>
    </row>
    <row r="8768" spans="16:16" x14ac:dyDescent="0.3">
      <c r="P8768" s="83"/>
    </row>
    <row r="8769" spans="16:16" x14ac:dyDescent="0.3">
      <c r="P8769" s="83"/>
    </row>
    <row r="8770" spans="16:16" x14ac:dyDescent="0.3">
      <c r="P8770" s="83"/>
    </row>
    <row r="8771" spans="16:16" x14ac:dyDescent="0.3">
      <c r="P8771" s="83"/>
    </row>
    <row r="8772" spans="16:16" x14ac:dyDescent="0.3">
      <c r="P8772" s="83"/>
    </row>
    <row r="8773" spans="16:16" x14ac:dyDescent="0.3">
      <c r="P8773" s="83"/>
    </row>
    <row r="8774" spans="16:16" x14ac:dyDescent="0.3">
      <c r="P8774" s="83"/>
    </row>
    <row r="8775" spans="16:16" x14ac:dyDescent="0.3">
      <c r="P8775" s="83"/>
    </row>
    <row r="8776" spans="16:16" x14ac:dyDescent="0.3">
      <c r="P8776" s="83"/>
    </row>
    <row r="8777" spans="16:16" x14ac:dyDescent="0.3">
      <c r="P8777" s="83"/>
    </row>
    <row r="8778" spans="16:16" x14ac:dyDescent="0.3">
      <c r="P8778" s="83"/>
    </row>
    <row r="8779" spans="16:16" x14ac:dyDescent="0.3">
      <c r="P8779" s="83"/>
    </row>
    <row r="8780" spans="16:16" x14ac:dyDescent="0.3">
      <c r="P8780" s="83"/>
    </row>
    <row r="8781" spans="16:16" x14ac:dyDescent="0.3">
      <c r="P8781" s="83"/>
    </row>
    <row r="8782" spans="16:16" x14ac:dyDescent="0.3">
      <c r="P8782" s="83"/>
    </row>
    <row r="8783" spans="16:16" x14ac:dyDescent="0.3">
      <c r="P8783" s="83"/>
    </row>
    <row r="8784" spans="16:16" x14ac:dyDescent="0.3">
      <c r="P8784" s="83"/>
    </row>
    <row r="8785" spans="16:16" x14ac:dyDescent="0.3">
      <c r="P8785" s="83"/>
    </row>
    <row r="8786" spans="16:16" x14ac:dyDescent="0.3">
      <c r="P8786" s="83"/>
    </row>
    <row r="8787" spans="16:16" x14ac:dyDescent="0.3">
      <c r="P8787" s="83"/>
    </row>
    <row r="8788" spans="16:16" x14ac:dyDescent="0.3">
      <c r="P8788" s="83"/>
    </row>
    <row r="8789" spans="16:16" x14ac:dyDescent="0.3">
      <c r="P8789" s="83"/>
    </row>
    <row r="8790" spans="16:16" x14ac:dyDescent="0.3">
      <c r="P8790" s="83"/>
    </row>
    <row r="8791" spans="16:16" x14ac:dyDescent="0.3">
      <c r="P8791" s="83"/>
    </row>
    <row r="8792" spans="16:16" x14ac:dyDescent="0.3">
      <c r="P8792" s="83"/>
    </row>
    <row r="8793" spans="16:16" x14ac:dyDescent="0.3">
      <c r="P8793" s="83"/>
    </row>
    <row r="8794" spans="16:16" x14ac:dyDescent="0.3">
      <c r="P8794" s="83"/>
    </row>
    <row r="8795" spans="16:16" x14ac:dyDescent="0.3">
      <c r="P8795" s="83"/>
    </row>
    <row r="8796" spans="16:16" x14ac:dyDescent="0.3">
      <c r="P8796" s="83"/>
    </row>
    <row r="8797" spans="16:16" x14ac:dyDescent="0.3">
      <c r="P8797" s="83"/>
    </row>
    <row r="8798" spans="16:16" x14ac:dyDescent="0.3">
      <c r="P8798" s="83"/>
    </row>
    <row r="8799" spans="16:16" x14ac:dyDescent="0.3">
      <c r="P8799" s="83"/>
    </row>
    <row r="8800" spans="16:16" x14ac:dyDescent="0.3">
      <c r="P8800" s="83"/>
    </row>
    <row r="8801" spans="16:16" x14ac:dyDescent="0.3">
      <c r="P8801" s="83"/>
    </row>
    <row r="8802" spans="16:16" x14ac:dyDescent="0.3">
      <c r="P8802" s="83"/>
    </row>
    <row r="8803" spans="16:16" x14ac:dyDescent="0.3">
      <c r="P8803" s="83"/>
    </row>
    <row r="8804" spans="16:16" x14ac:dyDescent="0.3">
      <c r="P8804" s="83"/>
    </row>
    <row r="8805" spans="16:16" x14ac:dyDescent="0.3">
      <c r="P8805" s="83"/>
    </row>
    <row r="8806" spans="16:16" x14ac:dyDescent="0.3">
      <c r="P8806" s="83"/>
    </row>
    <row r="8807" spans="16:16" x14ac:dyDescent="0.3">
      <c r="P8807" s="83"/>
    </row>
    <row r="8808" spans="16:16" x14ac:dyDescent="0.3">
      <c r="P8808" s="83"/>
    </row>
    <row r="8809" spans="16:16" x14ac:dyDescent="0.3">
      <c r="P8809" s="83"/>
    </row>
    <row r="8810" spans="16:16" x14ac:dyDescent="0.3">
      <c r="P8810" s="83"/>
    </row>
    <row r="8811" spans="16:16" x14ac:dyDescent="0.3">
      <c r="P8811" s="83"/>
    </row>
    <row r="8812" spans="16:16" x14ac:dyDescent="0.3">
      <c r="P8812" s="83"/>
    </row>
    <row r="8813" spans="16:16" x14ac:dyDescent="0.3">
      <c r="P8813" s="83"/>
    </row>
    <row r="8814" spans="16:16" x14ac:dyDescent="0.3">
      <c r="P8814" s="83"/>
    </row>
    <row r="8815" spans="16:16" x14ac:dyDescent="0.3">
      <c r="P8815" s="83"/>
    </row>
    <row r="8816" spans="16:16" x14ac:dyDescent="0.3">
      <c r="P8816" s="83"/>
    </row>
    <row r="8817" spans="16:16" x14ac:dyDescent="0.3">
      <c r="P8817" s="83"/>
    </row>
    <row r="8818" spans="16:16" x14ac:dyDescent="0.3">
      <c r="P8818" s="83"/>
    </row>
    <row r="8819" spans="16:16" x14ac:dyDescent="0.3">
      <c r="P8819" s="83"/>
    </row>
    <row r="8820" spans="16:16" x14ac:dyDescent="0.3">
      <c r="P8820" s="83"/>
    </row>
    <row r="8821" spans="16:16" x14ac:dyDescent="0.3">
      <c r="P8821" s="83"/>
    </row>
    <row r="8822" spans="16:16" x14ac:dyDescent="0.3">
      <c r="P8822" s="83"/>
    </row>
    <row r="8823" spans="16:16" x14ac:dyDescent="0.3">
      <c r="P8823" s="83"/>
    </row>
    <row r="8824" spans="16:16" x14ac:dyDescent="0.3">
      <c r="P8824" s="83"/>
    </row>
    <row r="8825" spans="16:16" x14ac:dyDescent="0.3">
      <c r="P8825" s="83"/>
    </row>
    <row r="8826" spans="16:16" x14ac:dyDescent="0.3">
      <c r="P8826" s="83"/>
    </row>
    <row r="8827" spans="16:16" x14ac:dyDescent="0.3">
      <c r="P8827" s="83"/>
    </row>
    <row r="8828" spans="16:16" x14ac:dyDescent="0.3">
      <c r="P8828" s="83"/>
    </row>
    <row r="8829" spans="16:16" x14ac:dyDescent="0.3">
      <c r="P8829" s="83"/>
    </row>
    <row r="8830" spans="16:16" x14ac:dyDescent="0.3">
      <c r="P8830" s="83"/>
    </row>
    <row r="8831" spans="16:16" x14ac:dyDescent="0.3">
      <c r="P8831" s="83"/>
    </row>
    <row r="8832" spans="16:16" x14ac:dyDescent="0.3">
      <c r="P8832" s="83"/>
    </row>
    <row r="8833" spans="16:16" x14ac:dyDescent="0.3">
      <c r="P8833" s="83"/>
    </row>
    <row r="8834" spans="16:16" x14ac:dyDescent="0.3">
      <c r="P8834" s="83"/>
    </row>
    <row r="8835" spans="16:16" x14ac:dyDescent="0.3">
      <c r="P8835" s="83"/>
    </row>
    <row r="8836" spans="16:16" x14ac:dyDescent="0.3">
      <c r="P8836" s="83"/>
    </row>
    <row r="8837" spans="16:16" x14ac:dyDescent="0.3">
      <c r="P8837" s="83"/>
    </row>
    <row r="8838" spans="16:16" x14ac:dyDescent="0.3">
      <c r="P8838" s="83"/>
    </row>
    <row r="8839" spans="16:16" x14ac:dyDescent="0.3">
      <c r="P8839" s="83"/>
    </row>
    <row r="8840" spans="16:16" x14ac:dyDescent="0.3">
      <c r="P8840" s="83"/>
    </row>
    <row r="8841" spans="16:16" x14ac:dyDescent="0.3">
      <c r="P8841" s="83"/>
    </row>
    <row r="8842" spans="16:16" x14ac:dyDescent="0.3">
      <c r="P8842" s="83"/>
    </row>
    <row r="8843" spans="16:16" x14ac:dyDescent="0.3">
      <c r="P8843" s="83"/>
    </row>
    <row r="8844" spans="16:16" x14ac:dyDescent="0.3">
      <c r="P8844" s="83"/>
    </row>
    <row r="8845" spans="16:16" x14ac:dyDescent="0.3">
      <c r="P8845" s="83"/>
    </row>
    <row r="8846" spans="16:16" x14ac:dyDescent="0.3">
      <c r="P8846" s="83"/>
    </row>
    <row r="8847" spans="16:16" x14ac:dyDescent="0.3">
      <c r="P8847" s="83"/>
    </row>
    <row r="8848" spans="16:16" x14ac:dyDescent="0.3">
      <c r="P8848" s="83"/>
    </row>
    <row r="8849" spans="16:16" x14ac:dyDescent="0.3">
      <c r="P8849" s="83"/>
    </row>
    <row r="8850" spans="16:16" x14ac:dyDescent="0.3">
      <c r="P8850" s="83"/>
    </row>
    <row r="8851" spans="16:16" x14ac:dyDescent="0.3">
      <c r="P8851" s="83"/>
    </row>
    <row r="8852" spans="16:16" x14ac:dyDescent="0.3">
      <c r="P8852" s="83"/>
    </row>
    <row r="8853" spans="16:16" x14ac:dyDescent="0.3">
      <c r="P8853" s="83"/>
    </row>
    <row r="8854" spans="16:16" x14ac:dyDescent="0.3">
      <c r="P8854" s="83"/>
    </row>
    <row r="8855" spans="16:16" x14ac:dyDescent="0.3">
      <c r="P8855" s="83"/>
    </row>
    <row r="8856" spans="16:16" x14ac:dyDescent="0.3">
      <c r="P8856" s="83"/>
    </row>
    <row r="8857" spans="16:16" x14ac:dyDescent="0.3">
      <c r="P8857" s="83"/>
    </row>
    <row r="8858" spans="16:16" x14ac:dyDescent="0.3">
      <c r="P8858" s="83"/>
    </row>
    <row r="8859" spans="16:16" x14ac:dyDescent="0.3">
      <c r="P8859" s="83"/>
    </row>
    <row r="8860" spans="16:16" x14ac:dyDescent="0.3">
      <c r="P8860" s="83"/>
    </row>
    <row r="8861" spans="16:16" x14ac:dyDescent="0.3">
      <c r="P8861" s="83"/>
    </row>
    <row r="8862" spans="16:16" x14ac:dyDescent="0.3">
      <c r="P8862" s="83"/>
    </row>
    <row r="8863" spans="16:16" x14ac:dyDescent="0.3">
      <c r="P8863" s="83"/>
    </row>
    <row r="8864" spans="16:16" x14ac:dyDescent="0.3">
      <c r="P8864" s="83"/>
    </row>
    <row r="8865" spans="16:16" x14ac:dyDescent="0.3">
      <c r="P8865" s="83"/>
    </row>
    <row r="8866" spans="16:16" x14ac:dyDescent="0.3">
      <c r="P8866" s="83"/>
    </row>
    <row r="8867" spans="16:16" x14ac:dyDescent="0.3">
      <c r="P8867" s="83"/>
    </row>
    <row r="8868" spans="16:16" x14ac:dyDescent="0.3">
      <c r="P8868" s="83"/>
    </row>
    <row r="8869" spans="16:16" x14ac:dyDescent="0.3">
      <c r="P8869" s="83"/>
    </row>
    <row r="8870" spans="16:16" x14ac:dyDescent="0.3">
      <c r="P8870" s="83"/>
    </row>
    <row r="8871" spans="16:16" x14ac:dyDescent="0.3">
      <c r="P8871" s="83"/>
    </row>
    <row r="8872" spans="16:16" x14ac:dyDescent="0.3">
      <c r="P8872" s="83"/>
    </row>
    <row r="8873" spans="16:16" x14ac:dyDescent="0.3">
      <c r="P8873" s="83"/>
    </row>
    <row r="8874" spans="16:16" x14ac:dyDescent="0.3">
      <c r="P8874" s="83"/>
    </row>
    <row r="8875" spans="16:16" x14ac:dyDescent="0.3">
      <c r="P8875" s="83"/>
    </row>
    <row r="8876" spans="16:16" x14ac:dyDescent="0.3">
      <c r="P8876" s="83"/>
    </row>
    <row r="8877" spans="16:16" x14ac:dyDescent="0.3">
      <c r="P8877" s="83"/>
    </row>
    <row r="8878" spans="16:16" x14ac:dyDescent="0.3">
      <c r="P8878" s="83"/>
    </row>
    <row r="8879" spans="16:16" x14ac:dyDescent="0.3">
      <c r="P8879" s="83"/>
    </row>
    <row r="8880" spans="16:16" x14ac:dyDescent="0.3">
      <c r="P8880" s="83"/>
    </row>
    <row r="8881" spans="16:16" x14ac:dyDescent="0.3">
      <c r="P8881" s="83"/>
    </row>
    <row r="8882" spans="16:16" x14ac:dyDescent="0.3">
      <c r="P8882" s="83"/>
    </row>
    <row r="8883" spans="16:16" x14ac:dyDescent="0.3">
      <c r="P8883" s="83"/>
    </row>
    <row r="8884" spans="16:16" x14ac:dyDescent="0.3">
      <c r="P8884" s="83"/>
    </row>
    <row r="8885" spans="16:16" x14ac:dyDescent="0.3">
      <c r="P8885" s="83"/>
    </row>
    <row r="8886" spans="16:16" x14ac:dyDescent="0.3">
      <c r="P8886" s="83"/>
    </row>
    <row r="8887" spans="16:16" x14ac:dyDescent="0.3">
      <c r="P8887" s="83"/>
    </row>
    <row r="8888" spans="16:16" x14ac:dyDescent="0.3">
      <c r="P8888" s="83"/>
    </row>
    <row r="8889" spans="16:16" x14ac:dyDescent="0.3">
      <c r="P8889" s="83"/>
    </row>
    <row r="8890" spans="16:16" x14ac:dyDescent="0.3">
      <c r="P8890" s="83"/>
    </row>
    <row r="8891" spans="16:16" x14ac:dyDescent="0.3">
      <c r="P8891" s="83"/>
    </row>
    <row r="8892" spans="16:16" x14ac:dyDescent="0.3">
      <c r="P8892" s="83"/>
    </row>
    <row r="8893" spans="16:16" x14ac:dyDescent="0.3">
      <c r="P8893" s="83"/>
    </row>
    <row r="8894" spans="16:16" x14ac:dyDescent="0.3">
      <c r="P8894" s="83"/>
    </row>
    <row r="8895" spans="16:16" x14ac:dyDescent="0.3">
      <c r="P8895" s="83"/>
    </row>
    <row r="8896" spans="16:16" x14ac:dyDescent="0.3">
      <c r="P8896" s="83"/>
    </row>
    <row r="8897" spans="16:16" x14ac:dyDescent="0.3">
      <c r="P8897" s="83"/>
    </row>
    <row r="8898" spans="16:16" x14ac:dyDescent="0.3">
      <c r="P8898" s="83"/>
    </row>
    <row r="8899" spans="16:16" x14ac:dyDescent="0.3">
      <c r="P8899" s="83"/>
    </row>
    <row r="8900" spans="16:16" x14ac:dyDescent="0.3">
      <c r="P8900" s="83"/>
    </row>
    <row r="8901" spans="16:16" x14ac:dyDescent="0.3">
      <c r="P8901" s="83"/>
    </row>
    <row r="8902" spans="16:16" x14ac:dyDescent="0.3">
      <c r="P8902" s="83"/>
    </row>
    <row r="8903" spans="16:16" x14ac:dyDescent="0.3">
      <c r="P8903" s="83"/>
    </row>
    <row r="8904" spans="16:16" x14ac:dyDescent="0.3">
      <c r="P8904" s="83"/>
    </row>
    <row r="8905" spans="16:16" x14ac:dyDescent="0.3">
      <c r="P8905" s="83"/>
    </row>
    <row r="8906" spans="16:16" x14ac:dyDescent="0.3">
      <c r="P8906" s="83"/>
    </row>
    <row r="8907" spans="16:16" x14ac:dyDescent="0.3">
      <c r="P8907" s="83"/>
    </row>
    <row r="8908" spans="16:16" x14ac:dyDescent="0.3">
      <c r="P8908" s="83"/>
    </row>
    <row r="8909" spans="16:16" x14ac:dyDescent="0.3">
      <c r="P8909" s="83"/>
    </row>
    <row r="8910" spans="16:16" x14ac:dyDescent="0.3">
      <c r="P8910" s="83"/>
    </row>
    <row r="8911" spans="16:16" x14ac:dyDescent="0.3">
      <c r="P8911" s="83"/>
    </row>
    <row r="8912" spans="16:16" x14ac:dyDescent="0.3">
      <c r="P8912" s="83"/>
    </row>
    <row r="8913" spans="16:16" x14ac:dyDescent="0.3">
      <c r="P8913" s="83"/>
    </row>
    <row r="8914" spans="16:16" x14ac:dyDescent="0.3">
      <c r="P8914" s="83"/>
    </row>
    <row r="8915" spans="16:16" x14ac:dyDescent="0.3">
      <c r="P8915" s="83"/>
    </row>
    <row r="8916" spans="16:16" x14ac:dyDescent="0.3">
      <c r="P8916" s="83"/>
    </row>
    <row r="8917" spans="16:16" x14ac:dyDescent="0.3">
      <c r="P8917" s="83"/>
    </row>
    <row r="8918" spans="16:16" x14ac:dyDescent="0.3">
      <c r="P8918" s="83"/>
    </row>
    <row r="8919" spans="16:16" x14ac:dyDescent="0.3">
      <c r="P8919" s="83"/>
    </row>
    <row r="8920" spans="16:16" x14ac:dyDescent="0.3">
      <c r="P8920" s="83"/>
    </row>
    <row r="8921" spans="16:16" x14ac:dyDescent="0.3">
      <c r="P8921" s="83"/>
    </row>
    <row r="8922" spans="16:16" x14ac:dyDescent="0.3">
      <c r="P8922" s="83"/>
    </row>
    <row r="8923" spans="16:16" x14ac:dyDescent="0.3">
      <c r="P8923" s="83"/>
    </row>
    <row r="8924" spans="16:16" x14ac:dyDescent="0.3">
      <c r="P8924" s="83"/>
    </row>
    <row r="8925" spans="16:16" x14ac:dyDescent="0.3">
      <c r="P8925" s="83"/>
    </row>
    <row r="8926" spans="16:16" x14ac:dyDescent="0.3">
      <c r="P8926" s="83"/>
    </row>
    <row r="8927" spans="16:16" x14ac:dyDescent="0.3">
      <c r="P8927" s="83"/>
    </row>
    <row r="8928" spans="16:16" x14ac:dyDescent="0.3">
      <c r="P8928" s="83"/>
    </row>
    <row r="8929" spans="16:16" x14ac:dyDescent="0.3">
      <c r="P8929" s="83"/>
    </row>
    <row r="8930" spans="16:16" x14ac:dyDescent="0.3">
      <c r="P8930" s="83"/>
    </row>
    <row r="8931" spans="16:16" x14ac:dyDescent="0.3">
      <c r="P8931" s="83"/>
    </row>
    <row r="8932" spans="16:16" x14ac:dyDescent="0.3">
      <c r="P8932" s="83"/>
    </row>
    <row r="8933" spans="16:16" x14ac:dyDescent="0.3">
      <c r="P8933" s="83"/>
    </row>
    <row r="8934" spans="16:16" x14ac:dyDescent="0.3">
      <c r="P8934" s="83"/>
    </row>
    <row r="8935" spans="16:16" x14ac:dyDescent="0.3">
      <c r="P8935" s="83"/>
    </row>
    <row r="8936" spans="16:16" x14ac:dyDescent="0.3">
      <c r="P8936" s="83"/>
    </row>
    <row r="8937" spans="16:16" x14ac:dyDescent="0.3">
      <c r="P8937" s="83"/>
    </row>
    <row r="8938" spans="16:16" x14ac:dyDescent="0.3">
      <c r="P8938" s="83"/>
    </row>
    <row r="8939" spans="16:16" x14ac:dyDescent="0.3">
      <c r="P8939" s="83"/>
    </row>
    <row r="8940" spans="16:16" x14ac:dyDescent="0.3">
      <c r="P8940" s="83"/>
    </row>
    <row r="8941" spans="16:16" x14ac:dyDescent="0.3">
      <c r="P8941" s="83"/>
    </row>
    <row r="8942" spans="16:16" x14ac:dyDescent="0.3">
      <c r="P8942" s="83"/>
    </row>
    <row r="8943" spans="16:16" x14ac:dyDescent="0.3">
      <c r="P8943" s="83"/>
    </row>
    <row r="8944" spans="16:16" x14ac:dyDescent="0.3">
      <c r="P8944" s="83"/>
    </row>
    <row r="8945" spans="16:16" x14ac:dyDescent="0.3">
      <c r="P8945" s="83"/>
    </row>
    <row r="8946" spans="16:16" x14ac:dyDescent="0.3">
      <c r="P8946" s="83"/>
    </row>
    <row r="8947" spans="16:16" x14ac:dyDescent="0.3">
      <c r="P8947" s="83"/>
    </row>
    <row r="8948" spans="16:16" x14ac:dyDescent="0.3">
      <c r="P8948" s="83"/>
    </row>
    <row r="8949" spans="16:16" x14ac:dyDescent="0.3">
      <c r="P8949" s="83"/>
    </row>
    <row r="8950" spans="16:16" x14ac:dyDescent="0.3">
      <c r="P8950" s="83"/>
    </row>
    <row r="8951" spans="16:16" x14ac:dyDescent="0.3">
      <c r="P8951" s="83"/>
    </row>
    <row r="8952" spans="16:16" x14ac:dyDescent="0.3">
      <c r="P8952" s="83"/>
    </row>
    <row r="8953" spans="16:16" x14ac:dyDescent="0.3">
      <c r="P8953" s="83"/>
    </row>
    <row r="8954" spans="16:16" x14ac:dyDescent="0.3">
      <c r="P8954" s="83"/>
    </row>
    <row r="8955" spans="16:16" x14ac:dyDescent="0.3">
      <c r="P8955" s="83"/>
    </row>
    <row r="8956" spans="16:16" x14ac:dyDescent="0.3">
      <c r="P8956" s="83"/>
    </row>
    <row r="8957" spans="16:16" x14ac:dyDescent="0.3">
      <c r="P8957" s="83"/>
    </row>
    <row r="8958" spans="16:16" x14ac:dyDescent="0.3">
      <c r="P8958" s="83"/>
    </row>
    <row r="8959" spans="16:16" x14ac:dyDescent="0.3">
      <c r="P8959" s="83"/>
    </row>
    <row r="8960" spans="16:16" x14ac:dyDescent="0.3">
      <c r="P8960" s="83"/>
    </row>
    <row r="8961" spans="16:16" x14ac:dyDescent="0.3">
      <c r="P8961" s="83"/>
    </row>
    <row r="8962" spans="16:16" x14ac:dyDescent="0.3">
      <c r="P8962" s="83"/>
    </row>
    <row r="8963" spans="16:16" x14ac:dyDescent="0.3">
      <c r="P8963" s="83"/>
    </row>
    <row r="8964" spans="16:16" x14ac:dyDescent="0.3">
      <c r="P8964" s="83"/>
    </row>
    <row r="8965" spans="16:16" x14ac:dyDescent="0.3">
      <c r="P8965" s="83"/>
    </row>
    <row r="8966" spans="16:16" x14ac:dyDescent="0.3">
      <c r="P8966" s="83"/>
    </row>
    <row r="8967" spans="16:16" x14ac:dyDescent="0.3">
      <c r="P8967" s="83"/>
    </row>
    <row r="8968" spans="16:16" x14ac:dyDescent="0.3">
      <c r="P8968" s="83"/>
    </row>
    <row r="8969" spans="16:16" x14ac:dyDescent="0.3">
      <c r="P8969" s="83"/>
    </row>
    <row r="8970" spans="16:16" x14ac:dyDescent="0.3">
      <c r="P8970" s="83"/>
    </row>
    <row r="8971" spans="16:16" x14ac:dyDescent="0.3">
      <c r="P8971" s="83"/>
    </row>
    <row r="8972" spans="16:16" x14ac:dyDescent="0.3">
      <c r="P8972" s="83"/>
    </row>
    <row r="8973" spans="16:16" x14ac:dyDescent="0.3">
      <c r="P8973" s="83"/>
    </row>
    <row r="8974" spans="16:16" x14ac:dyDescent="0.3">
      <c r="P8974" s="83"/>
    </row>
    <row r="8975" spans="16:16" x14ac:dyDescent="0.3">
      <c r="P8975" s="83"/>
    </row>
    <row r="8976" spans="16:16" x14ac:dyDescent="0.3">
      <c r="P8976" s="83"/>
    </row>
    <row r="8977" spans="16:16" x14ac:dyDescent="0.3">
      <c r="P8977" s="83"/>
    </row>
    <row r="8978" spans="16:16" x14ac:dyDescent="0.3">
      <c r="P8978" s="83"/>
    </row>
    <row r="8979" spans="16:16" x14ac:dyDescent="0.3">
      <c r="P8979" s="83"/>
    </row>
    <row r="8980" spans="16:16" x14ac:dyDescent="0.3">
      <c r="P8980" s="83"/>
    </row>
    <row r="8981" spans="16:16" x14ac:dyDescent="0.3">
      <c r="P8981" s="83"/>
    </row>
    <row r="8982" spans="16:16" x14ac:dyDescent="0.3">
      <c r="P8982" s="83"/>
    </row>
    <row r="8983" spans="16:16" x14ac:dyDescent="0.3">
      <c r="P8983" s="83"/>
    </row>
    <row r="8984" spans="16:16" x14ac:dyDescent="0.3">
      <c r="P8984" s="83"/>
    </row>
    <row r="8985" spans="16:16" x14ac:dyDescent="0.3">
      <c r="P8985" s="83"/>
    </row>
    <row r="8986" spans="16:16" x14ac:dyDescent="0.3">
      <c r="P8986" s="83"/>
    </row>
    <row r="8987" spans="16:16" x14ac:dyDescent="0.3">
      <c r="P8987" s="83"/>
    </row>
    <row r="8988" spans="16:16" x14ac:dyDescent="0.3">
      <c r="P8988" s="83"/>
    </row>
    <row r="8989" spans="16:16" x14ac:dyDescent="0.3">
      <c r="P8989" s="83"/>
    </row>
    <row r="8990" spans="16:16" x14ac:dyDescent="0.3">
      <c r="P8990" s="83"/>
    </row>
    <row r="8991" spans="16:16" x14ac:dyDescent="0.3">
      <c r="P8991" s="83"/>
    </row>
    <row r="8992" spans="16:16" x14ac:dyDescent="0.3">
      <c r="P8992" s="83"/>
    </row>
    <row r="8993" spans="16:16" x14ac:dyDescent="0.3">
      <c r="P8993" s="83"/>
    </row>
    <row r="8994" spans="16:16" x14ac:dyDescent="0.3">
      <c r="P8994" s="83"/>
    </row>
    <row r="8995" spans="16:16" x14ac:dyDescent="0.3">
      <c r="P8995" s="83"/>
    </row>
    <row r="8996" spans="16:16" x14ac:dyDescent="0.3">
      <c r="P8996" s="83"/>
    </row>
    <row r="8997" spans="16:16" x14ac:dyDescent="0.3">
      <c r="P8997" s="83"/>
    </row>
    <row r="8998" spans="16:16" x14ac:dyDescent="0.3">
      <c r="P8998" s="83"/>
    </row>
    <row r="8999" spans="16:16" x14ac:dyDescent="0.3">
      <c r="P8999" s="83"/>
    </row>
    <row r="9000" spans="16:16" x14ac:dyDescent="0.3">
      <c r="P9000" s="83"/>
    </row>
    <row r="9001" spans="16:16" x14ac:dyDescent="0.3">
      <c r="P9001" s="83"/>
    </row>
    <row r="9002" spans="16:16" x14ac:dyDescent="0.3">
      <c r="P9002" s="83"/>
    </row>
    <row r="9003" spans="16:16" x14ac:dyDescent="0.3">
      <c r="P9003" s="83"/>
    </row>
    <row r="9004" spans="16:16" x14ac:dyDescent="0.3">
      <c r="P9004" s="83"/>
    </row>
    <row r="9005" spans="16:16" x14ac:dyDescent="0.3">
      <c r="P9005" s="83"/>
    </row>
    <row r="9006" spans="16:16" x14ac:dyDescent="0.3">
      <c r="P9006" s="83"/>
    </row>
    <row r="9007" spans="16:16" x14ac:dyDescent="0.3">
      <c r="P9007" s="83"/>
    </row>
    <row r="9008" spans="16:16" x14ac:dyDescent="0.3">
      <c r="P9008" s="83"/>
    </row>
    <row r="9009" spans="16:16" x14ac:dyDescent="0.3">
      <c r="P9009" s="83"/>
    </row>
    <row r="9010" spans="16:16" x14ac:dyDescent="0.3">
      <c r="P9010" s="83"/>
    </row>
    <row r="9011" spans="16:16" x14ac:dyDescent="0.3">
      <c r="P9011" s="83"/>
    </row>
    <row r="9012" spans="16:16" x14ac:dyDescent="0.3">
      <c r="P9012" s="83"/>
    </row>
    <row r="9013" spans="16:16" x14ac:dyDescent="0.3">
      <c r="P9013" s="83"/>
    </row>
    <row r="9014" spans="16:16" x14ac:dyDescent="0.3">
      <c r="P9014" s="83"/>
    </row>
    <row r="9015" spans="16:16" x14ac:dyDescent="0.3">
      <c r="P9015" s="83"/>
    </row>
    <row r="9016" spans="16:16" x14ac:dyDescent="0.3">
      <c r="P9016" s="83"/>
    </row>
    <row r="9017" spans="16:16" x14ac:dyDescent="0.3">
      <c r="P9017" s="83"/>
    </row>
    <row r="9018" spans="16:16" x14ac:dyDescent="0.3">
      <c r="P9018" s="83"/>
    </row>
    <row r="9019" spans="16:16" x14ac:dyDescent="0.3">
      <c r="P9019" s="83"/>
    </row>
    <row r="9020" spans="16:16" x14ac:dyDescent="0.3">
      <c r="P9020" s="83"/>
    </row>
    <row r="9021" spans="16:16" x14ac:dyDescent="0.3">
      <c r="P9021" s="83"/>
    </row>
    <row r="9022" spans="16:16" x14ac:dyDescent="0.3">
      <c r="P9022" s="83"/>
    </row>
    <row r="9023" spans="16:16" x14ac:dyDescent="0.3">
      <c r="P9023" s="83"/>
    </row>
    <row r="9024" spans="16:16" x14ac:dyDescent="0.3">
      <c r="P9024" s="83"/>
    </row>
    <row r="9025" spans="16:16" x14ac:dyDescent="0.3">
      <c r="P9025" s="83"/>
    </row>
    <row r="9026" spans="16:16" x14ac:dyDescent="0.3">
      <c r="P9026" s="83"/>
    </row>
    <row r="9027" spans="16:16" x14ac:dyDescent="0.3">
      <c r="P9027" s="83"/>
    </row>
    <row r="9028" spans="16:16" x14ac:dyDescent="0.3">
      <c r="P9028" s="83"/>
    </row>
    <row r="9029" spans="16:16" x14ac:dyDescent="0.3">
      <c r="P9029" s="83"/>
    </row>
    <row r="9030" spans="16:16" x14ac:dyDescent="0.3">
      <c r="P9030" s="83"/>
    </row>
    <row r="9031" spans="16:16" x14ac:dyDescent="0.3">
      <c r="P9031" s="83"/>
    </row>
    <row r="9032" spans="16:16" x14ac:dyDescent="0.3">
      <c r="P9032" s="83"/>
    </row>
    <row r="9033" spans="16:16" x14ac:dyDescent="0.3">
      <c r="P9033" s="83"/>
    </row>
    <row r="9034" spans="16:16" x14ac:dyDescent="0.3">
      <c r="P9034" s="83"/>
    </row>
    <row r="9035" spans="16:16" x14ac:dyDescent="0.3">
      <c r="P9035" s="83"/>
    </row>
    <row r="9036" spans="16:16" x14ac:dyDescent="0.3">
      <c r="P9036" s="83"/>
    </row>
    <row r="9037" spans="16:16" x14ac:dyDescent="0.3">
      <c r="P9037" s="83"/>
    </row>
    <row r="9038" spans="16:16" x14ac:dyDescent="0.3">
      <c r="P9038" s="83"/>
    </row>
    <row r="9039" spans="16:16" x14ac:dyDescent="0.3">
      <c r="P9039" s="83"/>
    </row>
    <row r="9040" spans="16:16" x14ac:dyDescent="0.3">
      <c r="P9040" s="83"/>
    </row>
    <row r="9041" spans="16:16" x14ac:dyDescent="0.3">
      <c r="P9041" s="83"/>
    </row>
    <row r="9042" spans="16:16" x14ac:dyDescent="0.3">
      <c r="P9042" s="83"/>
    </row>
    <row r="9043" spans="16:16" x14ac:dyDescent="0.3">
      <c r="P9043" s="83"/>
    </row>
    <row r="9044" spans="16:16" x14ac:dyDescent="0.3">
      <c r="P9044" s="83"/>
    </row>
    <row r="9045" spans="16:16" x14ac:dyDescent="0.3">
      <c r="P9045" s="83"/>
    </row>
    <row r="9046" spans="16:16" x14ac:dyDescent="0.3">
      <c r="P9046" s="83"/>
    </row>
    <row r="9047" spans="16:16" x14ac:dyDescent="0.3">
      <c r="P9047" s="83"/>
    </row>
    <row r="9048" spans="16:16" x14ac:dyDescent="0.3">
      <c r="P9048" s="83"/>
    </row>
    <row r="9049" spans="16:16" x14ac:dyDescent="0.3">
      <c r="P9049" s="83"/>
    </row>
    <row r="9050" spans="16:16" x14ac:dyDescent="0.3">
      <c r="P9050" s="83"/>
    </row>
    <row r="9051" spans="16:16" x14ac:dyDescent="0.3">
      <c r="P9051" s="83"/>
    </row>
    <row r="9052" spans="16:16" x14ac:dyDescent="0.3">
      <c r="P9052" s="83"/>
    </row>
    <row r="9053" spans="16:16" x14ac:dyDescent="0.3">
      <c r="P9053" s="83"/>
    </row>
    <row r="9054" spans="16:16" x14ac:dyDescent="0.3">
      <c r="P9054" s="83"/>
    </row>
    <row r="9055" spans="16:16" x14ac:dyDescent="0.3">
      <c r="P9055" s="83"/>
    </row>
    <row r="9056" spans="16:16" x14ac:dyDescent="0.3">
      <c r="P9056" s="83"/>
    </row>
    <row r="9057" spans="16:16" x14ac:dyDescent="0.3">
      <c r="P9057" s="83"/>
    </row>
    <row r="9058" spans="16:16" x14ac:dyDescent="0.3">
      <c r="P9058" s="83"/>
    </row>
    <row r="9059" spans="16:16" x14ac:dyDescent="0.3">
      <c r="P9059" s="83"/>
    </row>
    <row r="9060" spans="16:16" x14ac:dyDescent="0.3">
      <c r="P9060" s="83"/>
    </row>
    <row r="9061" spans="16:16" x14ac:dyDescent="0.3">
      <c r="P9061" s="83"/>
    </row>
    <row r="9062" spans="16:16" x14ac:dyDescent="0.3">
      <c r="P9062" s="83"/>
    </row>
    <row r="9063" spans="16:16" x14ac:dyDescent="0.3">
      <c r="P9063" s="83"/>
    </row>
    <row r="9064" spans="16:16" x14ac:dyDescent="0.3">
      <c r="P9064" s="83"/>
    </row>
    <row r="9065" spans="16:16" x14ac:dyDescent="0.3">
      <c r="P9065" s="83"/>
    </row>
    <row r="9066" spans="16:16" x14ac:dyDescent="0.3">
      <c r="P9066" s="83"/>
    </row>
    <row r="9067" spans="16:16" x14ac:dyDescent="0.3">
      <c r="P9067" s="83"/>
    </row>
    <row r="9068" spans="16:16" x14ac:dyDescent="0.3">
      <c r="P9068" s="83"/>
    </row>
    <row r="9069" spans="16:16" x14ac:dyDescent="0.3">
      <c r="P9069" s="83"/>
    </row>
    <row r="9070" spans="16:16" x14ac:dyDescent="0.3">
      <c r="P9070" s="83"/>
    </row>
    <row r="9071" spans="16:16" x14ac:dyDescent="0.3">
      <c r="P9071" s="83"/>
    </row>
    <row r="9072" spans="16:16" x14ac:dyDescent="0.3">
      <c r="P9072" s="83"/>
    </row>
    <row r="9073" spans="16:16" x14ac:dyDescent="0.3">
      <c r="P9073" s="83"/>
    </row>
    <row r="9074" spans="16:16" x14ac:dyDescent="0.3">
      <c r="P9074" s="83"/>
    </row>
    <row r="9075" spans="16:16" x14ac:dyDescent="0.3">
      <c r="P9075" s="83"/>
    </row>
    <row r="9076" spans="16:16" x14ac:dyDescent="0.3">
      <c r="P9076" s="83"/>
    </row>
    <row r="9077" spans="16:16" x14ac:dyDescent="0.3">
      <c r="P9077" s="83"/>
    </row>
    <row r="9078" spans="16:16" x14ac:dyDescent="0.3">
      <c r="P9078" s="83"/>
    </row>
    <row r="9079" spans="16:16" x14ac:dyDescent="0.3">
      <c r="P9079" s="83"/>
    </row>
    <row r="9080" spans="16:16" x14ac:dyDescent="0.3">
      <c r="P9080" s="83"/>
    </row>
    <row r="9081" spans="16:16" x14ac:dyDescent="0.3">
      <c r="P9081" s="83"/>
    </row>
    <row r="9082" spans="16:16" x14ac:dyDescent="0.3">
      <c r="P9082" s="83"/>
    </row>
    <row r="9083" spans="16:16" x14ac:dyDescent="0.3">
      <c r="P9083" s="83"/>
    </row>
    <row r="9084" spans="16:16" x14ac:dyDescent="0.3">
      <c r="P9084" s="83"/>
    </row>
    <row r="9085" spans="16:16" x14ac:dyDescent="0.3">
      <c r="P9085" s="83"/>
    </row>
    <row r="9086" spans="16:16" x14ac:dyDescent="0.3">
      <c r="P9086" s="83"/>
    </row>
    <row r="9087" spans="16:16" x14ac:dyDescent="0.3">
      <c r="P9087" s="83"/>
    </row>
    <row r="9088" spans="16:16" x14ac:dyDescent="0.3">
      <c r="P9088" s="83"/>
    </row>
    <row r="9089" spans="16:16" x14ac:dyDescent="0.3">
      <c r="P9089" s="83"/>
    </row>
    <row r="9090" spans="16:16" x14ac:dyDescent="0.3">
      <c r="P9090" s="83"/>
    </row>
    <row r="9091" spans="16:16" x14ac:dyDescent="0.3">
      <c r="P9091" s="83"/>
    </row>
    <row r="9092" spans="16:16" x14ac:dyDescent="0.3">
      <c r="P9092" s="83"/>
    </row>
    <row r="9093" spans="16:16" x14ac:dyDescent="0.3">
      <c r="P9093" s="83"/>
    </row>
    <row r="9094" spans="16:16" x14ac:dyDescent="0.3">
      <c r="P9094" s="83"/>
    </row>
    <row r="9095" spans="16:16" x14ac:dyDescent="0.3">
      <c r="P9095" s="83"/>
    </row>
    <row r="9096" spans="16:16" x14ac:dyDescent="0.3">
      <c r="P9096" s="83"/>
    </row>
    <row r="9097" spans="16:16" x14ac:dyDescent="0.3">
      <c r="P9097" s="83"/>
    </row>
    <row r="9098" spans="16:16" x14ac:dyDescent="0.3">
      <c r="P9098" s="83"/>
    </row>
    <row r="9099" spans="16:16" x14ac:dyDescent="0.3">
      <c r="P9099" s="83"/>
    </row>
    <row r="9100" spans="16:16" x14ac:dyDescent="0.3">
      <c r="P9100" s="83"/>
    </row>
    <row r="9101" spans="16:16" x14ac:dyDescent="0.3">
      <c r="P9101" s="83"/>
    </row>
    <row r="9102" spans="16:16" x14ac:dyDescent="0.3">
      <c r="P9102" s="83"/>
    </row>
    <row r="9103" spans="16:16" x14ac:dyDescent="0.3">
      <c r="P9103" s="83"/>
    </row>
    <row r="9104" spans="16:16" x14ac:dyDescent="0.3">
      <c r="P9104" s="83"/>
    </row>
    <row r="9105" spans="16:16" x14ac:dyDescent="0.3">
      <c r="P9105" s="83"/>
    </row>
    <row r="9106" spans="16:16" x14ac:dyDescent="0.3">
      <c r="P9106" s="83"/>
    </row>
    <row r="9107" spans="16:16" x14ac:dyDescent="0.3">
      <c r="P9107" s="83"/>
    </row>
    <row r="9108" spans="16:16" x14ac:dyDescent="0.3">
      <c r="P9108" s="83"/>
    </row>
    <row r="9109" spans="16:16" x14ac:dyDescent="0.3">
      <c r="P9109" s="83"/>
    </row>
    <row r="9110" spans="16:16" x14ac:dyDescent="0.3">
      <c r="P9110" s="83"/>
    </row>
    <row r="9111" spans="16:16" x14ac:dyDescent="0.3">
      <c r="P9111" s="83"/>
    </row>
    <row r="9112" spans="16:16" x14ac:dyDescent="0.3">
      <c r="P9112" s="83"/>
    </row>
    <row r="9113" spans="16:16" x14ac:dyDescent="0.3">
      <c r="P9113" s="83"/>
    </row>
    <row r="9114" spans="16:16" x14ac:dyDescent="0.3">
      <c r="P9114" s="83"/>
    </row>
    <row r="9115" spans="16:16" x14ac:dyDescent="0.3">
      <c r="P9115" s="83"/>
    </row>
    <row r="9116" spans="16:16" x14ac:dyDescent="0.3">
      <c r="P9116" s="83"/>
    </row>
    <row r="9117" spans="16:16" x14ac:dyDescent="0.3">
      <c r="P9117" s="83"/>
    </row>
    <row r="9118" spans="16:16" x14ac:dyDescent="0.3">
      <c r="P9118" s="83"/>
    </row>
    <row r="9119" spans="16:16" x14ac:dyDescent="0.3">
      <c r="P9119" s="83"/>
    </row>
    <row r="9120" spans="16:16" x14ac:dyDescent="0.3">
      <c r="P9120" s="83"/>
    </row>
    <row r="9121" spans="16:16" x14ac:dyDescent="0.3">
      <c r="P9121" s="83"/>
    </row>
    <row r="9122" spans="16:16" x14ac:dyDescent="0.3">
      <c r="P9122" s="83"/>
    </row>
    <row r="9123" spans="16:16" x14ac:dyDescent="0.3">
      <c r="P9123" s="83"/>
    </row>
    <row r="9124" spans="16:16" x14ac:dyDescent="0.3">
      <c r="P9124" s="83"/>
    </row>
    <row r="9125" spans="16:16" x14ac:dyDescent="0.3">
      <c r="P9125" s="83"/>
    </row>
    <row r="9126" spans="16:16" x14ac:dyDescent="0.3">
      <c r="P9126" s="83"/>
    </row>
    <row r="9127" spans="16:16" x14ac:dyDescent="0.3">
      <c r="P9127" s="83"/>
    </row>
    <row r="9128" spans="16:16" x14ac:dyDescent="0.3">
      <c r="P9128" s="83"/>
    </row>
    <row r="9129" spans="16:16" x14ac:dyDescent="0.3">
      <c r="P9129" s="83"/>
    </row>
    <row r="9130" spans="16:16" x14ac:dyDescent="0.3">
      <c r="P9130" s="83"/>
    </row>
    <row r="9131" spans="16:16" x14ac:dyDescent="0.3">
      <c r="P9131" s="83"/>
    </row>
    <row r="9132" spans="16:16" x14ac:dyDescent="0.3">
      <c r="P9132" s="83"/>
    </row>
    <row r="9133" spans="16:16" x14ac:dyDescent="0.3">
      <c r="P9133" s="83"/>
    </row>
    <row r="9134" spans="16:16" x14ac:dyDescent="0.3">
      <c r="P9134" s="83"/>
    </row>
    <row r="9135" spans="16:16" x14ac:dyDescent="0.3">
      <c r="P9135" s="83"/>
    </row>
    <row r="9136" spans="16:16" x14ac:dyDescent="0.3">
      <c r="P9136" s="83"/>
    </row>
    <row r="9137" spans="16:16" x14ac:dyDescent="0.3">
      <c r="P9137" s="83"/>
    </row>
    <row r="9138" spans="16:16" x14ac:dyDescent="0.3">
      <c r="P9138" s="83"/>
    </row>
    <row r="9139" spans="16:16" x14ac:dyDescent="0.3">
      <c r="P9139" s="83"/>
    </row>
    <row r="9140" spans="16:16" x14ac:dyDescent="0.3">
      <c r="P9140" s="83"/>
    </row>
    <row r="9141" spans="16:16" x14ac:dyDescent="0.3">
      <c r="P9141" s="83"/>
    </row>
    <row r="9142" spans="16:16" x14ac:dyDescent="0.3">
      <c r="P9142" s="83"/>
    </row>
    <row r="9143" spans="16:16" x14ac:dyDescent="0.3">
      <c r="P9143" s="83"/>
    </row>
    <row r="9144" spans="16:16" x14ac:dyDescent="0.3">
      <c r="P9144" s="83"/>
    </row>
    <row r="9145" spans="16:16" x14ac:dyDescent="0.3">
      <c r="P9145" s="83"/>
    </row>
    <row r="9146" spans="16:16" x14ac:dyDescent="0.3">
      <c r="P9146" s="83"/>
    </row>
    <row r="9147" spans="16:16" x14ac:dyDescent="0.3">
      <c r="P9147" s="83"/>
    </row>
    <row r="9148" spans="16:16" x14ac:dyDescent="0.3">
      <c r="P9148" s="83"/>
    </row>
    <row r="9149" spans="16:16" x14ac:dyDescent="0.3">
      <c r="P9149" s="83"/>
    </row>
    <row r="9150" spans="16:16" x14ac:dyDescent="0.3">
      <c r="P9150" s="83"/>
    </row>
    <row r="9151" spans="16:16" x14ac:dyDescent="0.3">
      <c r="P9151" s="83"/>
    </row>
    <row r="9152" spans="16:16" x14ac:dyDescent="0.3">
      <c r="P9152" s="83"/>
    </row>
    <row r="9153" spans="16:16" x14ac:dyDescent="0.3">
      <c r="P9153" s="83"/>
    </row>
    <row r="9154" spans="16:16" x14ac:dyDescent="0.3">
      <c r="P9154" s="83"/>
    </row>
    <row r="9155" spans="16:16" x14ac:dyDescent="0.3">
      <c r="P9155" s="83"/>
    </row>
    <row r="9156" spans="16:16" x14ac:dyDescent="0.3">
      <c r="P9156" s="83"/>
    </row>
    <row r="9157" spans="16:16" x14ac:dyDescent="0.3">
      <c r="P9157" s="83"/>
    </row>
    <row r="9158" spans="16:16" x14ac:dyDescent="0.3">
      <c r="P9158" s="83"/>
    </row>
    <row r="9159" spans="16:16" x14ac:dyDescent="0.3">
      <c r="P9159" s="83"/>
    </row>
    <row r="9160" spans="16:16" x14ac:dyDescent="0.3">
      <c r="P9160" s="83"/>
    </row>
    <row r="9161" spans="16:16" x14ac:dyDescent="0.3">
      <c r="P9161" s="83"/>
    </row>
    <row r="9162" spans="16:16" x14ac:dyDescent="0.3">
      <c r="P9162" s="83"/>
    </row>
    <row r="9163" spans="16:16" x14ac:dyDescent="0.3">
      <c r="P9163" s="83"/>
    </row>
    <row r="9164" spans="16:16" x14ac:dyDescent="0.3">
      <c r="P9164" s="83"/>
    </row>
    <row r="9165" spans="16:16" x14ac:dyDescent="0.3">
      <c r="P9165" s="83"/>
    </row>
    <row r="9166" spans="16:16" x14ac:dyDescent="0.3">
      <c r="P9166" s="83"/>
    </row>
    <row r="9167" spans="16:16" x14ac:dyDescent="0.3">
      <c r="P9167" s="83"/>
    </row>
    <row r="9168" spans="16:16" x14ac:dyDescent="0.3">
      <c r="P9168" s="83"/>
    </row>
    <row r="9169" spans="16:16" x14ac:dyDescent="0.3">
      <c r="P9169" s="83"/>
    </row>
    <row r="9170" spans="16:16" x14ac:dyDescent="0.3">
      <c r="P9170" s="83"/>
    </row>
    <row r="9171" spans="16:16" x14ac:dyDescent="0.3">
      <c r="P9171" s="83"/>
    </row>
    <row r="9172" spans="16:16" x14ac:dyDescent="0.3">
      <c r="P9172" s="83"/>
    </row>
    <row r="9173" spans="16:16" x14ac:dyDescent="0.3">
      <c r="P9173" s="83"/>
    </row>
    <row r="9174" spans="16:16" x14ac:dyDescent="0.3">
      <c r="P9174" s="83"/>
    </row>
    <row r="9175" spans="16:16" x14ac:dyDescent="0.3">
      <c r="P9175" s="83"/>
    </row>
    <row r="9176" spans="16:16" x14ac:dyDescent="0.3">
      <c r="P9176" s="83"/>
    </row>
    <row r="9177" spans="16:16" x14ac:dyDescent="0.3">
      <c r="P9177" s="83"/>
    </row>
    <row r="9178" spans="16:16" x14ac:dyDescent="0.3">
      <c r="P9178" s="83"/>
    </row>
    <row r="9179" spans="16:16" x14ac:dyDescent="0.3">
      <c r="P9179" s="83"/>
    </row>
    <row r="9180" spans="16:16" x14ac:dyDescent="0.3">
      <c r="P9180" s="83"/>
    </row>
    <row r="9181" spans="16:16" x14ac:dyDescent="0.3">
      <c r="P9181" s="83"/>
    </row>
    <row r="9182" spans="16:16" x14ac:dyDescent="0.3">
      <c r="P9182" s="83"/>
    </row>
    <row r="9183" spans="16:16" x14ac:dyDescent="0.3">
      <c r="P9183" s="83"/>
    </row>
    <row r="9184" spans="16:16" x14ac:dyDescent="0.3">
      <c r="P9184" s="83"/>
    </row>
    <row r="9185" spans="16:16" x14ac:dyDescent="0.3">
      <c r="P9185" s="83"/>
    </row>
    <row r="9186" spans="16:16" x14ac:dyDescent="0.3">
      <c r="P9186" s="83"/>
    </row>
    <row r="9187" spans="16:16" x14ac:dyDescent="0.3">
      <c r="P9187" s="83"/>
    </row>
    <row r="9188" spans="16:16" x14ac:dyDescent="0.3">
      <c r="P9188" s="83"/>
    </row>
    <row r="9189" spans="16:16" x14ac:dyDescent="0.3">
      <c r="P9189" s="83"/>
    </row>
    <row r="9190" spans="16:16" x14ac:dyDescent="0.3">
      <c r="P9190" s="83"/>
    </row>
    <row r="9191" spans="16:16" x14ac:dyDescent="0.3">
      <c r="P9191" s="83"/>
    </row>
    <row r="9192" spans="16:16" x14ac:dyDescent="0.3">
      <c r="P9192" s="83"/>
    </row>
    <row r="9193" spans="16:16" x14ac:dyDescent="0.3">
      <c r="P9193" s="83"/>
    </row>
    <row r="9194" spans="16:16" x14ac:dyDescent="0.3">
      <c r="P9194" s="83"/>
    </row>
    <row r="9195" spans="16:16" x14ac:dyDescent="0.3">
      <c r="P9195" s="83"/>
    </row>
    <row r="9196" spans="16:16" x14ac:dyDescent="0.3">
      <c r="P9196" s="83"/>
    </row>
    <row r="9197" spans="16:16" x14ac:dyDescent="0.3">
      <c r="P9197" s="83"/>
    </row>
    <row r="9198" spans="16:16" x14ac:dyDescent="0.3">
      <c r="P9198" s="83"/>
    </row>
    <row r="9199" spans="16:16" x14ac:dyDescent="0.3">
      <c r="P9199" s="83"/>
    </row>
    <row r="9200" spans="16:16" x14ac:dyDescent="0.3">
      <c r="P9200" s="83"/>
    </row>
    <row r="9201" spans="16:16" x14ac:dyDescent="0.3">
      <c r="P9201" s="83"/>
    </row>
    <row r="9202" spans="16:16" x14ac:dyDescent="0.3">
      <c r="P9202" s="83"/>
    </row>
    <row r="9203" spans="16:16" x14ac:dyDescent="0.3">
      <c r="P9203" s="83"/>
    </row>
    <row r="9204" spans="16:16" x14ac:dyDescent="0.3">
      <c r="P9204" s="83"/>
    </row>
    <row r="9205" spans="16:16" x14ac:dyDescent="0.3">
      <c r="P9205" s="83"/>
    </row>
    <row r="9206" spans="16:16" x14ac:dyDescent="0.3">
      <c r="P9206" s="83"/>
    </row>
    <row r="9207" spans="16:16" x14ac:dyDescent="0.3">
      <c r="P9207" s="83"/>
    </row>
    <row r="9208" spans="16:16" x14ac:dyDescent="0.3">
      <c r="P9208" s="83"/>
    </row>
    <row r="9209" spans="16:16" x14ac:dyDescent="0.3">
      <c r="P9209" s="83"/>
    </row>
    <row r="9210" spans="16:16" x14ac:dyDescent="0.3">
      <c r="P9210" s="83"/>
    </row>
    <row r="9211" spans="16:16" x14ac:dyDescent="0.3">
      <c r="P9211" s="83"/>
    </row>
    <row r="9212" spans="16:16" x14ac:dyDescent="0.3">
      <c r="P9212" s="83"/>
    </row>
    <row r="9213" spans="16:16" x14ac:dyDescent="0.3">
      <c r="P9213" s="83"/>
    </row>
    <row r="9214" spans="16:16" x14ac:dyDescent="0.3">
      <c r="P9214" s="83"/>
    </row>
    <row r="9215" spans="16:16" x14ac:dyDescent="0.3">
      <c r="P9215" s="83"/>
    </row>
    <row r="9216" spans="16:16" x14ac:dyDescent="0.3">
      <c r="P9216" s="83"/>
    </row>
    <row r="9217" spans="16:16" x14ac:dyDescent="0.3">
      <c r="P9217" s="83"/>
    </row>
    <row r="9218" spans="16:16" x14ac:dyDescent="0.3">
      <c r="P9218" s="83"/>
    </row>
    <row r="9219" spans="16:16" x14ac:dyDescent="0.3">
      <c r="P9219" s="83"/>
    </row>
    <row r="9220" spans="16:16" x14ac:dyDescent="0.3">
      <c r="P9220" s="83"/>
    </row>
    <row r="9221" spans="16:16" x14ac:dyDescent="0.3">
      <c r="P9221" s="83"/>
    </row>
    <row r="9222" spans="16:16" x14ac:dyDescent="0.3">
      <c r="P9222" s="83"/>
    </row>
    <row r="9223" spans="16:16" x14ac:dyDescent="0.3">
      <c r="P9223" s="83"/>
    </row>
    <row r="9224" spans="16:16" x14ac:dyDescent="0.3">
      <c r="P9224" s="83"/>
    </row>
    <row r="9225" spans="16:16" x14ac:dyDescent="0.3">
      <c r="P9225" s="83"/>
    </row>
    <row r="9226" spans="16:16" x14ac:dyDescent="0.3">
      <c r="P9226" s="83"/>
    </row>
    <row r="9227" spans="16:16" x14ac:dyDescent="0.3">
      <c r="P9227" s="83"/>
    </row>
    <row r="9228" spans="16:16" x14ac:dyDescent="0.3">
      <c r="P9228" s="83"/>
    </row>
    <row r="9229" spans="16:16" x14ac:dyDescent="0.3">
      <c r="P9229" s="83"/>
    </row>
    <row r="9230" spans="16:16" x14ac:dyDescent="0.3">
      <c r="P9230" s="83"/>
    </row>
    <row r="9231" spans="16:16" x14ac:dyDescent="0.3">
      <c r="P9231" s="83"/>
    </row>
    <row r="9232" spans="16:16" x14ac:dyDescent="0.3">
      <c r="P9232" s="83"/>
    </row>
    <row r="9233" spans="16:16" x14ac:dyDescent="0.3">
      <c r="P9233" s="83"/>
    </row>
    <row r="9234" spans="16:16" x14ac:dyDescent="0.3">
      <c r="P9234" s="83"/>
    </row>
    <row r="9235" spans="16:16" x14ac:dyDescent="0.3">
      <c r="P9235" s="83"/>
    </row>
    <row r="9236" spans="16:16" x14ac:dyDescent="0.3">
      <c r="P9236" s="83"/>
    </row>
    <row r="9237" spans="16:16" x14ac:dyDescent="0.3">
      <c r="P9237" s="83"/>
    </row>
    <row r="9238" spans="16:16" x14ac:dyDescent="0.3">
      <c r="P9238" s="83"/>
    </row>
    <row r="9239" spans="16:16" x14ac:dyDescent="0.3">
      <c r="P9239" s="83"/>
    </row>
    <row r="9240" spans="16:16" x14ac:dyDescent="0.3">
      <c r="P9240" s="83"/>
    </row>
    <row r="9241" spans="16:16" x14ac:dyDescent="0.3">
      <c r="P9241" s="83"/>
    </row>
    <row r="9242" spans="16:16" x14ac:dyDescent="0.3">
      <c r="P9242" s="83"/>
    </row>
    <row r="9243" spans="16:16" x14ac:dyDescent="0.3">
      <c r="P9243" s="83"/>
    </row>
    <row r="9244" spans="16:16" x14ac:dyDescent="0.3">
      <c r="P9244" s="83"/>
    </row>
    <row r="9245" spans="16:16" x14ac:dyDescent="0.3">
      <c r="P9245" s="83"/>
    </row>
    <row r="9246" spans="16:16" x14ac:dyDescent="0.3">
      <c r="P9246" s="83"/>
    </row>
    <row r="9247" spans="16:16" x14ac:dyDescent="0.3">
      <c r="P9247" s="83"/>
    </row>
    <row r="9248" spans="16:16" x14ac:dyDescent="0.3">
      <c r="P9248" s="83"/>
    </row>
    <row r="9249" spans="16:16" x14ac:dyDescent="0.3">
      <c r="P9249" s="83"/>
    </row>
    <row r="9250" spans="16:16" x14ac:dyDescent="0.3">
      <c r="P9250" s="83"/>
    </row>
    <row r="9251" spans="16:16" x14ac:dyDescent="0.3">
      <c r="P9251" s="83"/>
    </row>
    <row r="9252" spans="16:16" x14ac:dyDescent="0.3">
      <c r="P9252" s="83"/>
    </row>
    <row r="9253" spans="16:16" x14ac:dyDescent="0.3">
      <c r="P9253" s="83"/>
    </row>
    <row r="9254" spans="16:16" x14ac:dyDescent="0.3">
      <c r="P9254" s="83"/>
    </row>
    <row r="9255" spans="16:16" x14ac:dyDescent="0.3">
      <c r="P9255" s="83"/>
    </row>
    <row r="9256" spans="16:16" x14ac:dyDescent="0.3">
      <c r="P9256" s="83"/>
    </row>
    <row r="9257" spans="16:16" x14ac:dyDescent="0.3">
      <c r="P9257" s="83"/>
    </row>
    <row r="9258" spans="16:16" x14ac:dyDescent="0.3">
      <c r="P9258" s="83"/>
    </row>
    <row r="9259" spans="16:16" x14ac:dyDescent="0.3">
      <c r="P9259" s="83"/>
    </row>
    <row r="9260" spans="16:16" x14ac:dyDescent="0.3">
      <c r="P9260" s="83"/>
    </row>
    <row r="9261" spans="16:16" x14ac:dyDescent="0.3">
      <c r="P9261" s="83"/>
    </row>
    <row r="9262" spans="16:16" x14ac:dyDescent="0.3">
      <c r="P9262" s="83"/>
    </row>
    <row r="9263" spans="16:16" x14ac:dyDescent="0.3">
      <c r="P9263" s="83"/>
    </row>
    <row r="9264" spans="16:16" x14ac:dyDescent="0.3">
      <c r="P9264" s="83"/>
    </row>
    <row r="9265" spans="16:16" x14ac:dyDescent="0.3">
      <c r="P9265" s="83"/>
    </row>
    <row r="9266" spans="16:16" x14ac:dyDescent="0.3">
      <c r="P9266" s="83"/>
    </row>
    <row r="9267" spans="16:16" x14ac:dyDescent="0.3">
      <c r="P9267" s="83"/>
    </row>
    <row r="9268" spans="16:16" x14ac:dyDescent="0.3">
      <c r="P9268" s="83"/>
    </row>
    <row r="9269" spans="16:16" x14ac:dyDescent="0.3">
      <c r="P9269" s="83"/>
    </row>
    <row r="9270" spans="16:16" x14ac:dyDescent="0.3">
      <c r="P9270" s="83"/>
    </row>
    <row r="9271" spans="16:16" x14ac:dyDescent="0.3">
      <c r="P9271" s="83"/>
    </row>
    <row r="9272" spans="16:16" x14ac:dyDescent="0.3">
      <c r="P9272" s="83"/>
    </row>
    <row r="9273" spans="16:16" x14ac:dyDescent="0.3">
      <c r="P9273" s="83"/>
    </row>
    <row r="9274" spans="16:16" x14ac:dyDescent="0.3">
      <c r="P9274" s="83"/>
    </row>
    <row r="9275" spans="16:16" x14ac:dyDescent="0.3">
      <c r="P9275" s="83"/>
    </row>
    <row r="9276" spans="16:16" x14ac:dyDescent="0.3">
      <c r="P9276" s="83"/>
    </row>
    <row r="9277" spans="16:16" x14ac:dyDescent="0.3">
      <c r="P9277" s="83"/>
    </row>
    <row r="9278" spans="16:16" x14ac:dyDescent="0.3">
      <c r="P9278" s="83"/>
    </row>
    <row r="9279" spans="16:16" x14ac:dyDescent="0.3">
      <c r="P9279" s="83"/>
    </row>
    <row r="9280" spans="16:16" x14ac:dyDescent="0.3">
      <c r="P9280" s="83"/>
    </row>
    <row r="9281" spans="16:16" x14ac:dyDescent="0.3">
      <c r="P9281" s="83"/>
    </row>
    <row r="9282" spans="16:16" x14ac:dyDescent="0.3">
      <c r="P9282" s="83"/>
    </row>
    <row r="9283" spans="16:16" x14ac:dyDescent="0.3">
      <c r="P9283" s="83"/>
    </row>
    <row r="9284" spans="16:16" x14ac:dyDescent="0.3">
      <c r="P9284" s="83"/>
    </row>
    <row r="9285" spans="16:16" x14ac:dyDescent="0.3">
      <c r="P9285" s="83"/>
    </row>
    <row r="9286" spans="16:16" x14ac:dyDescent="0.3">
      <c r="P9286" s="83"/>
    </row>
    <row r="9287" spans="16:16" x14ac:dyDescent="0.3">
      <c r="P9287" s="83"/>
    </row>
    <row r="9288" spans="16:16" x14ac:dyDescent="0.3">
      <c r="P9288" s="83"/>
    </row>
    <row r="9289" spans="16:16" x14ac:dyDescent="0.3">
      <c r="P9289" s="83"/>
    </row>
    <row r="9290" spans="16:16" x14ac:dyDescent="0.3">
      <c r="P9290" s="83"/>
    </row>
    <row r="9291" spans="16:16" x14ac:dyDescent="0.3">
      <c r="P9291" s="83"/>
    </row>
    <row r="9292" spans="16:16" x14ac:dyDescent="0.3">
      <c r="P9292" s="83"/>
    </row>
    <row r="9293" spans="16:16" x14ac:dyDescent="0.3">
      <c r="P9293" s="83"/>
    </row>
    <row r="9294" spans="16:16" x14ac:dyDescent="0.3">
      <c r="P9294" s="83"/>
    </row>
    <row r="9295" spans="16:16" x14ac:dyDescent="0.3">
      <c r="P9295" s="83"/>
    </row>
    <row r="9296" spans="16:16" x14ac:dyDescent="0.3">
      <c r="P9296" s="83"/>
    </row>
    <row r="9297" spans="16:16" x14ac:dyDescent="0.3">
      <c r="P9297" s="83"/>
    </row>
    <row r="9298" spans="16:16" x14ac:dyDescent="0.3">
      <c r="P9298" s="83"/>
    </row>
    <row r="9299" spans="16:16" x14ac:dyDescent="0.3">
      <c r="P9299" s="83"/>
    </row>
    <row r="9300" spans="16:16" x14ac:dyDescent="0.3">
      <c r="P9300" s="83"/>
    </row>
    <row r="9301" spans="16:16" x14ac:dyDescent="0.3">
      <c r="P9301" s="83"/>
    </row>
    <row r="9302" spans="16:16" x14ac:dyDescent="0.3">
      <c r="P9302" s="83"/>
    </row>
    <row r="9303" spans="16:16" x14ac:dyDescent="0.3">
      <c r="P9303" s="83"/>
    </row>
    <row r="9304" spans="16:16" x14ac:dyDescent="0.3">
      <c r="P9304" s="83"/>
    </row>
    <row r="9305" spans="16:16" x14ac:dyDescent="0.3">
      <c r="P9305" s="83"/>
    </row>
    <row r="9306" spans="16:16" x14ac:dyDescent="0.3">
      <c r="P9306" s="83"/>
    </row>
    <row r="9307" spans="16:16" x14ac:dyDescent="0.3">
      <c r="P9307" s="83"/>
    </row>
    <row r="9308" spans="16:16" x14ac:dyDescent="0.3">
      <c r="P9308" s="83"/>
    </row>
    <row r="9309" spans="16:16" x14ac:dyDescent="0.3">
      <c r="P9309" s="83"/>
    </row>
    <row r="9310" spans="16:16" x14ac:dyDescent="0.3">
      <c r="P9310" s="83"/>
    </row>
    <row r="9311" spans="16:16" x14ac:dyDescent="0.3">
      <c r="P9311" s="83"/>
    </row>
    <row r="9312" spans="16:16" x14ac:dyDescent="0.3">
      <c r="P9312" s="83"/>
    </row>
    <row r="9313" spans="16:16" x14ac:dyDescent="0.3">
      <c r="P9313" s="83"/>
    </row>
    <row r="9314" spans="16:16" x14ac:dyDescent="0.3">
      <c r="P9314" s="83"/>
    </row>
    <row r="9315" spans="16:16" x14ac:dyDescent="0.3">
      <c r="P9315" s="83"/>
    </row>
    <row r="9316" spans="16:16" x14ac:dyDescent="0.3">
      <c r="P9316" s="83"/>
    </row>
    <row r="9317" spans="16:16" x14ac:dyDescent="0.3">
      <c r="P9317" s="83"/>
    </row>
    <row r="9318" spans="16:16" x14ac:dyDescent="0.3">
      <c r="P9318" s="83"/>
    </row>
    <row r="9319" spans="16:16" x14ac:dyDescent="0.3">
      <c r="P9319" s="83"/>
    </row>
    <row r="9320" spans="16:16" x14ac:dyDescent="0.3">
      <c r="P9320" s="83"/>
    </row>
    <row r="9321" spans="16:16" x14ac:dyDescent="0.3">
      <c r="P9321" s="83"/>
    </row>
    <row r="9322" spans="16:16" x14ac:dyDescent="0.3">
      <c r="P9322" s="83"/>
    </row>
    <row r="9323" spans="16:16" x14ac:dyDescent="0.3">
      <c r="P9323" s="83"/>
    </row>
    <row r="9324" spans="16:16" x14ac:dyDescent="0.3">
      <c r="P9324" s="83"/>
    </row>
    <row r="9325" spans="16:16" x14ac:dyDescent="0.3">
      <c r="P9325" s="83"/>
    </row>
    <row r="9326" spans="16:16" x14ac:dyDescent="0.3">
      <c r="P9326" s="83"/>
    </row>
    <row r="9327" spans="16:16" x14ac:dyDescent="0.3">
      <c r="P9327" s="83"/>
    </row>
    <row r="9328" spans="16:16" x14ac:dyDescent="0.3">
      <c r="P9328" s="83"/>
    </row>
    <row r="9329" spans="16:16" x14ac:dyDescent="0.3">
      <c r="P9329" s="83"/>
    </row>
    <row r="9330" spans="16:16" x14ac:dyDescent="0.3">
      <c r="P9330" s="83"/>
    </row>
    <row r="9331" spans="16:16" x14ac:dyDescent="0.3">
      <c r="P9331" s="83"/>
    </row>
    <row r="9332" spans="16:16" x14ac:dyDescent="0.3">
      <c r="P9332" s="83"/>
    </row>
    <row r="9333" spans="16:16" x14ac:dyDescent="0.3">
      <c r="P9333" s="83"/>
    </row>
    <row r="9334" spans="16:16" x14ac:dyDescent="0.3">
      <c r="P9334" s="83"/>
    </row>
    <row r="9335" spans="16:16" x14ac:dyDescent="0.3">
      <c r="P9335" s="83"/>
    </row>
    <row r="9336" spans="16:16" x14ac:dyDescent="0.3">
      <c r="P9336" s="83"/>
    </row>
    <row r="9337" spans="16:16" x14ac:dyDescent="0.3">
      <c r="P9337" s="83"/>
    </row>
    <row r="9338" spans="16:16" x14ac:dyDescent="0.3">
      <c r="P9338" s="83"/>
    </row>
    <row r="9339" spans="16:16" x14ac:dyDescent="0.3">
      <c r="P9339" s="83"/>
    </row>
    <row r="9340" spans="16:16" x14ac:dyDescent="0.3">
      <c r="P9340" s="83"/>
    </row>
    <row r="9341" spans="16:16" x14ac:dyDescent="0.3">
      <c r="P9341" s="83"/>
    </row>
    <row r="9342" spans="16:16" x14ac:dyDescent="0.3">
      <c r="P9342" s="83"/>
    </row>
    <row r="9343" spans="16:16" x14ac:dyDescent="0.3">
      <c r="P9343" s="83"/>
    </row>
    <row r="9344" spans="16:16" x14ac:dyDescent="0.3">
      <c r="P9344" s="83"/>
    </row>
    <row r="9345" spans="16:16" x14ac:dyDescent="0.3">
      <c r="P9345" s="83"/>
    </row>
    <row r="9346" spans="16:16" x14ac:dyDescent="0.3">
      <c r="P9346" s="83"/>
    </row>
    <row r="9347" spans="16:16" x14ac:dyDescent="0.3">
      <c r="P9347" s="83"/>
    </row>
    <row r="9348" spans="16:16" x14ac:dyDescent="0.3">
      <c r="P9348" s="83"/>
    </row>
    <row r="9349" spans="16:16" x14ac:dyDescent="0.3">
      <c r="P9349" s="83"/>
    </row>
    <row r="9350" spans="16:16" x14ac:dyDescent="0.3">
      <c r="P9350" s="83"/>
    </row>
    <row r="9351" spans="16:16" x14ac:dyDescent="0.3">
      <c r="P9351" s="83"/>
    </row>
    <row r="9352" spans="16:16" x14ac:dyDescent="0.3">
      <c r="P9352" s="83"/>
    </row>
    <row r="9353" spans="16:16" x14ac:dyDescent="0.3">
      <c r="P9353" s="83"/>
    </row>
    <row r="9354" spans="16:16" x14ac:dyDescent="0.3">
      <c r="P9354" s="83"/>
    </row>
    <row r="9355" spans="16:16" x14ac:dyDescent="0.3">
      <c r="P9355" s="83"/>
    </row>
    <row r="9356" spans="16:16" x14ac:dyDescent="0.3">
      <c r="P9356" s="83"/>
    </row>
    <row r="9357" spans="16:16" x14ac:dyDescent="0.3">
      <c r="P9357" s="83"/>
    </row>
    <row r="9358" spans="16:16" x14ac:dyDescent="0.3">
      <c r="P9358" s="83"/>
    </row>
    <row r="9359" spans="16:16" x14ac:dyDescent="0.3">
      <c r="P9359" s="83"/>
    </row>
    <row r="9360" spans="16:16" x14ac:dyDescent="0.3">
      <c r="P9360" s="83"/>
    </row>
    <row r="9361" spans="16:16" x14ac:dyDescent="0.3">
      <c r="P9361" s="83"/>
    </row>
    <row r="9362" spans="16:16" x14ac:dyDescent="0.3">
      <c r="P9362" s="83"/>
    </row>
    <row r="9363" spans="16:16" x14ac:dyDescent="0.3">
      <c r="P9363" s="83"/>
    </row>
    <row r="9364" spans="16:16" x14ac:dyDescent="0.3">
      <c r="P9364" s="83"/>
    </row>
    <row r="9365" spans="16:16" x14ac:dyDescent="0.3">
      <c r="P9365" s="83"/>
    </row>
    <row r="9366" spans="16:16" x14ac:dyDescent="0.3">
      <c r="P9366" s="83"/>
    </row>
    <row r="9367" spans="16:16" x14ac:dyDescent="0.3">
      <c r="P9367" s="83"/>
    </row>
    <row r="9368" spans="16:16" x14ac:dyDescent="0.3">
      <c r="P9368" s="83"/>
    </row>
    <row r="9369" spans="16:16" x14ac:dyDescent="0.3">
      <c r="P9369" s="83"/>
    </row>
    <row r="9370" spans="16:16" x14ac:dyDescent="0.3">
      <c r="P9370" s="83"/>
    </row>
    <row r="9371" spans="16:16" x14ac:dyDescent="0.3">
      <c r="P9371" s="83"/>
    </row>
    <row r="9372" spans="16:16" x14ac:dyDescent="0.3">
      <c r="P9372" s="83"/>
    </row>
    <row r="9373" spans="16:16" x14ac:dyDescent="0.3">
      <c r="P9373" s="83"/>
    </row>
    <row r="9374" spans="16:16" x14ac:dyDescent="0.3">
      <c r="P9374" s="83"/>
    </row>
    <row r="9375" spans="16:16" x14ac:dyDescent="0.3">
      <c r="P9375" s="83"/>
    </row>
    <row r="9376" spans="16:16" x14ac:dyDescent="0.3">
      <c r="P9376" s="83"/>
    </row>
    <row r="9377" spans="16:16" x14ac:dyDescent="0.3">
      <c r="P9377" s="83"/>
    </row>
    <row r="9378" spans="16:16" x14ac:dyDescent="0.3">
      <c r="P9378" s="83"/>
    </row>
    <row r="9379" spans="16:16" x14ac:dyDescent="0.3">
      <c r="P9379" s="83"/>
    </row>
    <row r="9380" spans="16:16" x14ac:dyDescent="0.3">
      <c r="P9380" s="83"/>
    </row>
    <row r="9381" spans="16:16" x14ac:dyDescent="0.3">
      <c r="P9381" s="83"/>
    </row>
    <row r="9382" spans="16:16" x14ac:dyDescent="0.3">
      <c r="P9382" s="83"/>
    </row>
    <row r="9383" spans="16:16" x14ac:dyDescent="0.3">
      <c r="P9383" s="83"/>
    </row>
    <row r="9384" spans="16:16" x14ac:dyDescent="0.3">
      <c r="P9384" s="83"/>
    </row>
    <row r="9385" spans="16:16" x14ac:dyDescent="0.3">
      <c r="P9385" s="83"/>
    </row>
    <row r="9386" spans="16:16" x14ac:dyDescent="0.3">
      <c r="P9386" s="83"/>
    </row>
    <row r="9387" spans="16:16" x14ac:dyDescent="0.3">
      <c r="P9387" s="83"/>
    </row>
    <row r="9388" spans="16:16" x14ac:dyDescent="0.3">
      <c r="P9388" s="83"/>
    </row>
    <row r="9389" spans="16:16" x14ac:dyDescent="0.3">
      <c r="P9389" s="83"/>
    </row>
    <row r="9390" spans="16:16" x14ac:dyDescent="0.3">
      <c r="P9390" s="83"/>
    </row>
    <row r="9391" spans="16:16" x14ac:dyDescent="0.3">
      <c r="P9391" s="83"/>
    </row>
    <row r="9392" spans="16:16" x14ac:dyDescent="0.3">
      <c r="P9392" s="83"/>
    </row>
    <row r="9393" spans="16:16" x14ac:dyDescent="0.3">
      <c r="P9393" s="83"/>
    </row>
    <row r="9394" spans="16:16" x14ac:dyDescent="0.3">
      <c r="P9394" s="83"/>
    </row>
    <row r="9395" spans="16:16" x14ac:dyDescent="0.3">
      <c r="P9395" s="83"/>
    </row>
    <row r="9396" spans="16:16" x14ac:dyDescent="0.3">
      <c r="P9396" s="83"/>
    </row>
    <row r="9397" spans="16:16" x14ac:dyDescent="0.3">
      <c r="P9397" s="83"/>
    </row>
    <row r="9398" spans="16:16" x14ac:dyDescent="0.3">
      <c r="P9398" s="83"/>
    </row>
    <row r="9399" spans="16:16" x14ac:dyDescent="0.3">
      <c r="P9399" s="83"/>
    </row>
    <row r="9400" spans="16:16" x14ac:dyDescent="0.3">
      <c r="P9400" s="83"/>
    </row>
    <row r="9401" spans="16:16" x14ac:dyDescent="0.3">
      <c r="P9401" s="83"/>
    </row>
    <row r="9402" spans="16:16" x14ac:dyDescent="0.3">
      <c r="P9402" s="83"/>
    </row>
    <row r="9403" spans="16:16" x14ac:dyDescent="0.3">
      <c r="P9403" s="83"/>
    </row>
    <row r="9404" spans="16:16" x14ac:dyDescent="0.3">
      <c r="P9404" s="83"/>
    </row>
    <row r="9405" spans="16:16" x14ac:dyDescent="0.3">
      <c r="P9405" s="83"/>
    </row>
    <row r="9406" spans="16:16" x14ac:dyDescent="0.3">
      <c r="P9406" s="83"/>
    </row>
    <row r="9407" spans="16:16" x14ac:dyDescent="0.3">
      <c r="P9407" s="83"/>
    </row>
    <row r="9408" spans="16:16" x14ac:dyDescent="0.3">
      <c r="P9408" s="83"/>
    </row>
    <row r="9409" spans="16:16" x14ac:dyDescent="0.3">
      <c r="P9409" s="83"/>
    </row>
    <row r="9410" spans="16:16" x14ac:dyDescent="0.3">
      <c r="P9410" s="83"/>
    </row>
    <row r="9411" spans="16:16" x14ac:dyDescent="0.3">
      <c r="P9411" s="83"/>
    </row>
    <row r="9412" spans="16:16" x14ac:dyDescent="0.3">
      <c r="P9412" s="83"/>
    </row>
    <row r="9413" spans="16:16" x14ac:dyDescent="0.3">
      <c r="P9413" s="83"/>
    </row>
    <row r="9414" spans="16:16" x14ac:dyDescent="0.3">
      <c r="P9414" s="83"/>
    </row>
    <row r="9415" spans="16:16" x14ac:dyDescent="0.3">
      <c r="P9415" s="83"/>
    </row>
    <row r="9416" spans="16:16" x14ac:dyDescent="0.3">
      <c r="P9416" s="83"/>
    </row>
    <row r="9417" spans="16:16" x14ac:dyDescent="0.3">
      <c r="P9417" s="83"/>
    </row>
    <row r="9418" spans="16:16" x14ac:dyDescent="0.3">
      <c r="P9418" s="83"/>
    </row>
    <row r="9419" spans="16:16" x14ac:dyDescent="0.3">
      <c r="P9419" s="83"/>
    </row>
    <row r="9420" spans="16:16" x14ac:dyDescent="0.3">
      <c r="P9420" s="83"/>
    </row>
    <row r="9421" spans="16:16" x14ac:dyDescent="0.3">
      <c r="P9421" s="83"/>
    </row>
    <row r="9422" spans="16:16" x14ac:dyDescent="0.3">
      <c r="P9422" s="83"/>
    </row>
    <row r="9423" spans="16:16" x14ac:dyDescent="0.3">
      <c r="P9423" s="83"/>
    </row>
    <row r="9424" spans="16:16" x14ac:dyDescent="0.3">
      <c r="P9424" s="83"/>
    </row>
    <row r="9425" spans="16:16" x14ac:dyDescent="0.3">
      <c r="P9425" s="83"/>
    </row>
    <row r="9426" spans="16:16" x14ac:dyDescent="0.3">
      <c r="P9426" s="83"/>
    </row>
    <row r="9427" spans="16:16" x14ac:dyDescent="0.3">
      <c r="P9427" s="83"/>
    </row>
    <row r="9428" spans="16:16" x14ac:dyDescent="0.3">
      <c r="P9428" s="83"/>
    </row>
    <row r="9429" spans="16:16" x14ac:dyDescent="0.3">
      <c r="P9429" s="83"/>
    </row>
    <row r="9430" spans="16:16" x14ac:dyDescent="0.3">
      <c r="P9430" s="83"/>
    </row>
    <row r="9431" spans="16:16" x14ac:dyDescent="0.3">
      <c r="P9431" s="83"/>
    </row>
    <row r="9432" spans="16:16" x14ac:dyDescent="0.3">
      <c r="P9432" s="83"/>
    </row>
    <row r="9433" spans="16:16" x14ac:dyDescent="0.3">
      <c r="P9433" s="83"/>
    </row>
    <row r="9434" spans="16:16" x14ac:dyDescent="0.3">
      <c r="P9434" s="83"/>
    </row>
    <row r="9435" spans="16:16" x14ac:dyDescent="0.3">
      <c r="P9435" s="83"/>
    </row>
    <row r="9436" spans="16:16" x14ac:dyDescent="0.3">
      <c r="P9436" s="83"/>
    </row>
    <row r="9437" spans="16:16" x14ac:dyDescent="0.3">
      <c r="P9437" s="83"/>
    </row>
    <row r="9438" spans="16:16" x14ac:dyDescent="0.3">
      <c r="P9438" s="83"/>
    </row>
    <row r="9439" spans="16:16" x14ac:dyDescent="0.3">
      <c r="P9439" s="83"/>
    </row>
    <row r="9440" spans="16:16" x14ac:dyDescent="0.3">
      <c r="P9440" s="83"/>
    </row>
    <row r="9441" spans="16:16" x14ac:dyDescent="0.3">
      <c r="P9441" s="83"/>
    </row>
    <row r="9442" spans="16:16" x14ac:dyDescent="0.3">
      <c r="P9442" s="83"/>
    </row>
    <row r="9443" spans="16:16" x14ac:dyDescent="0.3">
      <c r="P9443" s="83"/>
    </row>
    <row r="9444" spans="16:16" x14ac:dyDescent="0.3">
      <c r="P9444" s="83"/>
    </row>
    <row r="9445" spans="16:16" x14ac:dyDescent="0.3">
      <c r="P9445" s="83"/>
    </row>
    <row r="9446" spans="16:16" x14ac:dyDescent="0.3">
      <c r="P9446" s="83"/>
    </row>
    <row r="9447" spans="16:16" x14ac:dyDescent="0.3">
      <c r="P9447" s="83"/>
    </row>
    <row r="9448" spans="16:16" x14ac:dyDescent="0.3">
      <c r="P9448" s="83"/>
    </row>
    <row r="9449" spans="16:16" x14ac:dyDescent="0.3">
      <c r="P9449" s="83"/>
    </row>
    <row r="9450" spans="16:16" x14ac:dyDescent="0.3">
      <c r="P9450" s="83"/>
    </row>
    <row r="9451" spans="16:16" x14ac:dyDescent="0.3">
      <c r="P9451" s="83"/>
    </row>
    <row r="9452" spans="16:16" x14ac:dyDescent="0.3">
      <c r="P9452" s="83"/>
    </row>
    <row r="9453" spans="16:16" x14ac:dyDescent="0.3">
      <c r="P9453" s="83"/>
    </row>
    <row r="9454" spans="16:16" x14ac:dyDescent="0.3">
      <c r="P9454" s="83"/>
    </row>
    <row r="9455" spans="16:16" x14ac:dyDescent="0.3">
      <c r="P9455" s="83"/>
    </row>
    <row r="9456" spans="16:16" x14ac:dyDescent="0.3">
      <c r="P9456" s="83"/>
    </row>
    <row r="9457" spans="16:16" x14ac:dyDescent="0.3">
      <c r="P9457" s="83"/>
    </row>
    <row r="9458" spans="16:16" x14ac:dyDescent="0.3">
      <c r="P9458" s="83"/>
    </row>
    <row r="9459" spans="16:16" x14ac:dyDescent="0.3">
      <c r="P9459" s="83"/>
    </row>
    <row r="9460" spans="16:16" x14ac:dyDescent="0.3">
      <c r="P9460" s="83"/>
    </row>
    <row r="9461" spans="16:16" x14ac:dyDescent="0.3">
      <c r="P9461" s="83"/>
    </row>
    <row r="9462" spans="16:16" x14ac:dyDescent="0.3">
      <c r="P9462" s="83"/>
    </row>
    <row r="9463" spans="16:16" x14ac:dyDescent="0.3">
      <c r="P9463" s="83"/>
    </row>
    <row r="9464" spans="16:16" x14ac:dyDescent="0.3">
      <c r="P9464" s="83"/>
    </row>
    <row r="9465" spans="16:16" x14ac:dyDescent="0.3">
      <c r="P9465" s="83"/>
    </row>
    <row r="9466" spans="16:16" x14ac:dyDescent="0.3">
      <c r="P9466" s="83"/>
    </row>
    <row r="9467" spans="16:16" x14ac:dyDescent="0.3">
      <c r="P9467" s="83"/>
    </row>
    <row r="9468" spans="16:16" x14ac:dyDescent="0.3">
      <c r="P9468" s="83"/>
    </row>
    <row r="9469" spans="16:16" x14ac:dyDescent="0.3">
      <c r="P9469" s="83"/>
    </row>
    <row r="9470" spans="16:16" x14ac:dyDescent="0.3">
      <c r="P9470" s="83"/>
    </row>
    <row r="9471" spans="16:16" x14ac:dyDescent="0.3">
      <c r="P9471" s="83"/>
    </row>
    <row r="9472" spans="16:16" x14ac:dyDescent="0.3">
      <c r="P9472" s="83"/>
    </row>
    <row r="9473" spans="16:16" x14ac:dyDescent="0.3">
      <c r="P9473" s="83"/>
    </row>
    <row r="9474" spans="16:16" x14ac:dyDescent="0.3">
      <c r="P9474" s="83"/>
    </row>
    <row r="9475" spans="16:16" x14ac:dyDescent="0.3">
      <c r="P9475" s="83"/>
    </row>
    <row r="9476" spans="16:16" x14ac:dyDescent="0.3">
      <c r="P9476" s="83"/>
    </row>
    <row r="9477" spans="16:16" x14ac:dyDescent="0.3">
      <c r="P9477" s="83"/>
    </row>
    <row r="9478" spans="16:16" x14ac:dyDescent="0.3">
      <c r="P9478" s="83"/>
    </row>
    <row r="9479" spans="16:16" x14ac:dyDescent="0.3">
      <c r="P9479" s="83"/>
    </row>
    <row r="9480" spans="16:16" x14ac:dyDescent="0.3">
      <c r="P9480" s="83"/>
    </row>
    <row r="9481" spans="16:16" x14ac:dyDescent="0.3">
      <c r="P9481" s="83"/>
    </row>
    <row r="9482" spans="16:16" x14ac:dyDescent="0.3">
      <c r="P9482" s="83"/>
    </row>
    <row r="9483" spans="16:16" x14ac:dyDescent="0.3">
      <c r="P9483" s="83"/>
    </row>
    <row r="9484" spans="16:16" x14ac:dyDescent="0.3">
      <c r="P9484" s="83"/>
    </row>
    <row r="9485" spans="16:16" x14ac:dyDescent="0.3">
      <c r="P9485" s="83"/>
    </row>
    <row r="9486" spans="16:16" x14ac:dyDescent="0.3">
      <c r="P9486" s="83"/>
    </row>
    <row r="9487" spans="16:16" x14ac:dyDescent="0.3">
      <c r="P9487" s="83"/>
    </row>
    <row r="9488" spans="16:16" x14ac:dyDescent="0.3">
      <c r="P9488" s="83"/>
    </row>
    <row r="9489" spans="16:16" x14ac:dyDescent="0.3">
      <c r="P9489" s="83"/>
    </row>
    <row r="9490" spans="16:16" x14ac:dyDescent="0.3">
      <c r="P9490" s="83"/>
    </row>
    <row r="9491" spans="16:16" x14ac:dyDescent="0.3">
      <c r="P9491" s="83"/>
    </row>
    <row r="9492" spans="16:16" x14ac:dyDescent="0.3">
      <c r="P9492" s="83"/>
    </row>
    <row r="9493" spans="16:16" x14ac:dyDescent="0.3">
      <c r="P9493" s="83"/>
    </row>
    <row r="9494" spans="16:16" x14ac:dyDescent="0.3">
      <c r="P9494" s="83"/>
    </row>
    <row r="9495" spans="16:16" x14ac:dyDescent="0.3">
      <c r="P9495" s="83"/>
    </row>
    <row r="9496" spans="16:16" x14ac:dyDescent="0.3">
      <c r="P9496" s="83"/>
    </row>
    <row r="9497" spans="16:16" x14ac:dyDescent="0.3">
      <c r="P9497" s="83"/>
    </row>
    <row r="9498" spans="16:16" x14ac:dyDescent="0.3">
      <c r="P9498" s="83"/>
    </row>
    <row r="9499" spans="16:16" x14ac:dyDescent="0.3">
      <c r="P9499" s="83"/>
    </row>
    <row r="9500" spans="16:16" x14ac:dyDescent="0.3">
      <c r="P9500" s="83"/>
    </row>
    <row r="9501" spans="16:16" x14ac:dyDescent="0.3">
      <c r="P9501" s="83"/>
    </row>
    <row r="9502" spans="16:16" x14ac:dyDescent="0.3">
      <c r="P9502" s="83"/>
    </row>
    <row r="9503" spans="16:16" x14ac:dyDescent="0.3">
      <c r="P9503" s="83"/>
    </row>
    <row r="9504" spans="16:16" x14ac:dyDescent="0.3">
      <c r="P9504" s="83"/>
    </row>
    <row r="9505" spans="16:16" x14ac:dyDescent="0.3">
      <c r="P9505" s="83"/>
    </row>
    <row r="9506" spans="16:16" x14ac:dyDescent="0.3">
      <c r="P9506" s="83"/>
    </row>
    <row r="9507" spans="16:16" x14ac:dyDescent="0.3">
      <c r="P9507" s="83"/>
    </row>
    <row r="9508" spans="16:16" x14ac:dyDescent="0.3">
      <c r="P9508" s="83"/>
    </row>
    <row r="9509" spans="16:16" x14ac:dyDescent="0.3">
      <c r="P9509" s="83"/>
    </row>
    <row r="9510" spans="16:16" x14ac:dyDescent="0.3">
      <c r="P9510" s="83"/>
    </row>
    <row r="9511" spans="16:16" x14ac:dyDescent="0.3">
      <c r="P9511" s="83"/>
    </row>
    <row r="9512" spans="16:16" x14ac:dyDescent="0.3">
      <c r="P9512" s="83"/>
    </row>
    <row r="9513" spans="16:16" x14ac:dyDescent="0.3">
      <c r="P9513" s="83"/>
    </row>
    <row r="9514" spans="16:16" x14ac:dyDescent="0.3">
      <c r="P9514" s="83"/>
    </row>
    <row r="9515" spans="16:16" x14ac:dyDescent="0.3">
      <c r="P9515" s="83"/>
    </row>
    <row r="9516" spans="16:16" x14ac:dyDescent="0.3">
      <c r="P9516" s="83"/>
    </row>
    <row r="9517" spans="16:16" x14ac:dyDescent="0.3">
      <c r="P9517" s="83"/>
    </row>
    <row r="9518" spans="16:16" x14ac:dyDescent="0.3">
      <c r="P9518" s="83"/>
    </row>
    <row r="9519" spans="16:16" x14ac:dyDescent="0.3">
      <c r="P9519" s="83"/>
    </row>
    <row r="9520" spans="16:16" x14ac:dyDescent="0.3">
      <c r="P9520" s="83"/>
    </row>
    <row r="9521" spans="16:16" x14ac:dyDescent="0.3">
      <c r="P9521" s="83"/>
    </row>
    <row r="9522" spans="16:16" x14ac:dyDescent="0.3">
      <c r="P9522" s="83"/>
    </row>
    <row r="9523" spans="16:16" x14ac:dyDescent="0.3">
      <c r="P9523" s="83"/>
    </row>
    <row r="9524" spans="16:16" x14ac:dyDescent="0.3">
      <c r="P9524" s="83"/>
    </row>
    <row r="9525" spans="16:16" x14ac:dyDescent="0.3">
      <c r="P9525" s="83"/>
    </row>
    <row r="9526" spans="16:16" x14ac:dyDescent="0.3">
      <c r="P9526" s="83"/>
    </row>
    <row r="9527" spans="16:16" x14ac:dyDescent="0.3">
      <c r="P9527" s="83"/>
    </row>
    <row r="9528" spans="16:16" x14ac:dyDescent="0.3">
      <c r="P9528" s="83"/>
    </row>
    <row r="9529" spans="16:16" x14ac:dyDescent="0.3">
      <c r="P9529" s="83"/>
    </row>
    <row r="9530" spans="16:16" x14ac:dyDescent="0.3">
      <c r="P9530" s="83"/>
    </row>
    <row r="9531" spans="16:16" x14ac:dyDescent="0.3">
      <c r="P9531" s="83"/>
    </row>
    <row r="9532" spans="16:16" x14ac:dyDescent="0.3">
      <c r="P9532" s="83"/>
    </row>
    <row r="9533" spans="16:16" x14ac:dyDescent="0.3">
      <c r="P9533" s="83"/>
    </row>
    <row r="9534" spans="16:16" x14ac:dyDescent="0.3">
      <c r="P9534" s="83"/>
    </row>
    <row r="9535" spans="16:16" x14ac:dyDescent="0.3">
      <c r="P9535" s="83"/>
    </row>
    <row r="9536" spans="16:16" x14ac:dyDescent="0.3">
      <c r="P9536" s="83"/>
    </row>
    <row r="9537" spans="16:16" x14ac:dyDescent="0.3">
      <c r="P9537" s="83"/>
    </row>
    <row r="9538" spans="16:16" x14ac:dyDescent="0.3">
      <c r="P9538" s="83"/>
    </row>
    <row r="9539" spans="16:16" x14ac:dyDescent="0.3">
      <c r="P9539" s="83"/>
    </row>
    <row r="9540" spans="16:16" x14ac:dyDescent="0.3">
      <c r="P9540" s="83"/>
    </row>
    <row r="9541" spans="16:16" x14ac:dyDescent="0.3">
      <c r="P9541" s="83"/>
    </row>
    <row r="9542" spans="16:16" x14ac:dyDescent="0.3">
      <c r="P9542" s="83"/>
    </row>
    <row r="9543" spans="16:16" x14ac:dyDescent="0.3">
      <c r="P9543" s="83"/>
    </row>
    <row r="9544" spans="16:16" x14ac:dyDescent="0.3">
      <c r="P9544" s="83"/>
    </row>
    <row r="9545" spans="16:16" x14ac:dyDescent="0.3">
      <c r="P9545" s="83"/>
    </row>
    <row r="9546" spans="16:16" x14ac:dyDescent="0.3">
      <c r="P9546" s="83"/>
    </row>
    <row r="9547" spans="16:16" x14ac:dyDescent="0.3">
      <c r="P9547" s="83"/>
    </row>
    <row r="9548" spans="16:16" x14ac:dyDescent="0.3">
      <c r="P9548" s="83"/>
    </row>
    <row r="9549" spans="16:16" x14ac:dyDescent="0.3">
      <c r="P9549" s="83"/>
    </row>
    <row r="9550" spans="16:16" x14ac:dyDescent="0.3">
      <c r="P9550" s="83"/>
    </row>
    <row r="9551" spans="16:16" x14ac:dyDescent="0.3">
      <c r="P9551" s="83"/>
    </row>
    <row r="9552" spans="16:16" x14ac:dyDescent="0.3">
      <c r="P9552" s="83"/>
    </row>
    <row r="9553" spans="16:16" x14ac:dyDescent="0.3">
      <c r="P9553" s="83"/>
    </row>
    <row r="9554" spans="16:16" x14ac:dyDescent="0.3">
      <c r="P9554" s="83"/>
    </row>
    <row r="9555" spans="16:16" x14ac:dyDescent="0.3">
      <c r="P9555" s="83"/>
    </row>
    <row r="9556" spans="16:16" x14ac:dyDescent="0.3">
      <c r="P9556" s="83"/>
    </row>
    <row r="9557" spans="16:16" x14ac:dyDescent="0.3">
      <c r="P9557" s="83"/>
    </row>
    <row r="9558" spans="16:16" x14ac:dyDescent="0.3">
      <c r="P9558" s="83"/>
    </row>
    <row r="9559" spans="16:16" x14ac:dyDescent="0.3">
      <c r="P9559" s="83"/>
    </row>
    <row r="9560" spans="16:16" x14ac:dyDescent="0.3">
      <c r="P9560" s="83"/>
    </row>
    <row r="9561" spans="16:16" x14ac:dyDescent="0.3">
      <c r="P9561" s="83"/>
    </row>
    <row r="9562" spans="16:16" x14ac:dyDescent="0.3">
      <c r="P9562" s="83"/>
    </row>
    <row r="9563" spans="16:16" x14ac:dyDescent="0.3">
      <c r="P9563" s="83"/>
    </row>
    <row r="9564" spans="16:16" x14ac:dyDescent="0.3">
      <c r="P9564" s="83"/>
    </row>
    <row r="9565" spans="16:16" x14ac:dyDescent="0.3">
      <c r="P9565" s="83"/>
    </row>
    <row r="9566" spans="16:16" x14ac:dyDescent="0.3">
      <c r="P9566" s="83"/>
    </row>
    <row r="9567" spans="16:16" x14ac:dyDescent="0.3">
      <c r="P9567" s="83"/>
    </row>
    <row r="9568" spans="16:16" x14ac:dyDescent="0.3">
      <c r="P9568" s="83"/>
    </row>
    <row r="9569" spans="16:16" x14ac:dyDescent="0.3">
      <c r="P9569" s="83"/>
    </row>
    <row r="9570" spans="16:16" x14ac:dyDescent="0.3">
      <c r="P9570" s="83"/>
    </row>
    <row r="9571" spans="16:16" x14ac:dyDescent="0.3">
      <c r="P9571" s="83"/>
    </row>
    <row r="9572" spans="16:16" x14ac:dyDescent="0.3">
      <c r="P9572" s="83"/>
    </row>
    <row r="9573" spans="16:16" x14ac:dyDescent="0.3">
      <c r="P9573" s="83"/>
    </row>
    <row r="9574" spans="16:16" x14ac:dyDescent="0.3">
      <c r="P9574" s="83"/>
    </row>
    <row r="9575" spans="16:16" x14ac:dyDescent="0.3">
      <c r="P9575" s="83"/>
    </row>
    <row r="9576" spans="16:16" x14ac:dyDescent="0.3">
      <c r="P9576" s="83"/>
    </row>
    <row r="9577" spans="16:16" x14ac:dyDescent="0.3">
      <c r="P9577" s="83"/>
    </row>
    <row r="9578" spans="16:16" x14ac:dyDescent="0.3">
      <c r="P9578" s="83"/>
    </row>
    <row r="9579" spans="16:16" x14ac:dyDescent="0.3">
      <c r="P9579" s="83"/>
    </row>
    <row r="9580" spans="16:16" x14ac:dyDescent="0.3">
      <c r="P9580" s="83"/>
    </row>
    <row r="9581" spans="16:16" x14ac:dyDescent="0.3">
      <c r="P9581" s="83"/>
    </row>
    <row r="9582" spans="16:16" x14ac:dyDescent="0.3">
      <c r="P9582" s="83"/>
    </row>
    <row r="9583" spans="16:16" x14ac:dyDescent="0.3">
      <c r="P9583" s="83"/>
    </row>
    <row r="9584" spans="16:16" x14ac:dyDescent="0.3">
      <c r="P9584" s="83"/>
    </row>
    <row r="9585" spans="16:16" x14ac:dyDescent="0.3">
      <c r="P9585" s="83"/>
    </row>
    <row r="9586" spans="16:16" x14ac:dyDescent="0.3">
      <c r="P9586" s="83"/>
    </row>
    <row r="9587" spans="16:16" x14ac:dyDescent="0.3">
      <c r="P9587" s="83"/>
    </row>
    <row r="9588" spans="16:16" x14ac:dyDescent="0.3">
      <c r="P9588" s="83"/>
    </row>
    <row r="9589" spans="16:16" x14ac:dyDescent="0.3">
      <c r="P9589" s="83"/>
    </row>
    <row r="9590" spans="16:16" x14ac:dyDescent="0.3">
      <c r="P9590" s="83"/>
    </row>
    <row r="9591" spans="16:16" x14ac:dyDescent="0.3">
      <c r="P9591" s="83"/>
    </row>
    <row r="9592" spans="16:16" x14ac:dyDescent="0.3">
      <c r="P9592" s="83"/>
    </row>
    <row r="9593" spans="16:16" x14ac:dyDescent="0.3">
      <c r="P9593" s="83"/>
    </row>
    <row r="9594" spans="16:16" x14ac:dyDescent="0.3">
      <c r="P9594" s="83"/>
    </row>
    <row r="9595" spans="16:16" x14ac:dyDescent="0.3">
      <c r="P9595" s="83"/>
    </row>
    <row r="9596" spans="16:16" x14ac:dyDescent="0.3">
      <c r="P9596" s="83"/>
    </row>
    <row r="9597" spans="16:16" x14ac:dyDescent="0.3">
      <c r="P9597" s="83"/>
    </row>
    <row r="9598" spans="16:16" x14ac:dyDescent="0.3">
      <c r="P9598" s="83"/>
    </row>
    <row r="9599" spans="16:16" x14ac:dyDescent="0.3">
      <c r="P9599" s="83"/>
    </row>
    <row r="9600" spans="16:16" x14ac:dyDescent="0.3">
      <c r="P9600" s="83"/>
    </row>
    <row r="9601" spans="16:16" x14ac:dyDescent="0.3">
      <c r="P9601" s="83"/>
    </row>
    <row r="9602" spans="16:16" x14ac:dyDescent="0.3">
      <c r="P9602" s="83"/>
    </row>
    <row r="9603" spans="16:16" x14ac:dyDescent="0.3">
      <c r="P9603" s="83"/>
    </row>
    <row r="9604" spans="16:16" x14ac:dyDescent="0.3">
      <c r="P9604" s="83"/>
    </row>
    <row r="9605" spans="16:16" x14ac:dyDescent="0.3">
      <c r="P9605" s="83"/>
    </row>
    <row r="9606" spans="16:16" x14ac:dyDescent="0.3">
      <c r="P9606" s="83"/>
    </row>
    <row r="9607" spans="16:16" x14ac:dyDescent="0.3">
      <c r="P9607" s="83"/>
    </row>
    <row r="9608" spans="16:16" x14ac:dyDescent="0.3">
      <c r="P9608" s="83"/>
    </row>
    <row r="9609" spans="16:16" x14ac:dyDescent="0.3">
      <c r="P9609" s="83"/>
    </row>
    <row r="9610" spans="16:16" x14ac:dyDescent="0.3">
      <c r="P9610" s="83"/>
    </row>
    <row r="9611" spans="16:16" x14ac:dyDescent="0.3">
      <c r="P9611" s="83"/>
    </row>
    <row r="9612" spans="16:16" x14ac:dyDescent="0.3">
      <c r="P9612" s="83"/>
    </row>
    <row r="9613" spans="16:16" x14ac:dyDescent="0.3">
      <c r="P9613" s="83"/>
    </row>
    <row r="9614" spans="16:16" x14ac:dyDescent="0.3">
      <c r="P9614" s="83"/>
    </row>
    <row r="9615" spans="16:16" x14ac:dyDescent="0.3">
      <c r="P9615" s="83"/>
    </row>
    <row r="9616" spans="16:16" x14ac:dyDescent="0.3">
      <c r="P9616" s="83"/>
    </row>
    <row r="9617" spans="16:16" x14ac:dyDescent="0.3">
      <c r="P9617" s="83"/>
    </row>
    <row r="9618" spans="16:16" x14ac:dyDescent="0.3">
      <c r="P9618" s="83"/>
    </row>
    <row r="9619" spans="16:16" x14ac:dyDescent="0.3">
      <c r="P9619" s="83"/>
    </row>
    <row r="9620" spans="16:16" x14ac:dyDescent="0.3">
      <c r="P9620" s="83"/>
    </row>
    <row r="9621" spans="16:16" x14ac:dyDescent="0.3">
      <c r="P9621" s="83"/>
    </row>
    <row r="9622" spans="16:16" x14ac:dyDescent="0.3">
      <c r="P9622" s="83"/>
    </row>
    <row r="9623" spans="16:16" x14ac:dyDescent="0.3">
      <c r="P9623" s="83"/>
    </row>
    <row r="9624" spans="16:16" x14ac:dyDescent="0.3">
      <c r="P9624" s="83"/>
    </row>
    <row r="9625" spans="16:16" x14ac:dyDescent="0.3">
      <c r="P9625" s="83"/>
    </row>
    <row r="9626" spans="16:16" x14ac:dyDescent="0.3">
      <c r="P9626" s="83"/>
    </row>
    <row r="9627" spans="16:16" x14ac:dyDescent="0.3">
      <c r="P9627" s="83"/>
    </row>
    <row r="9628" spans="16:16" x14ac:dyDescent="0.3">
      <c r="P9628" s="83"/>
    </row>
    <row r="9629" spans="16:16" x14ac:dyDescent="0.3">
      <c r="P9629" s="83"/>
    </row>
    <row r="9630" spans="16:16" x14ac:dyDescent="0.3">
      <c r="P9630" s="83"/>
    </row>
    <row r="9631" spans="16:16" x14ac:dyDescent="0.3">
      <c r="P9631" s="83"/>
    </row>
    <row r="9632" spans="16:16" x14ac:dyDescent="0.3">
      <c r="P9632" s="83"/>
    </row>
    <row r="9633" spans="16:16" x14ac:dyDescent="0.3">
      <c r="P9633" s="83"/>
    </row>
    <row r="9634" spans="16:16" x14ac:dyDescent="0.3">
      <c r="P9634" s="83"/>
    </row>
    <row r="9635" spans="16:16" x14ac:dyDescent="0.3">
      <c r="P9635" s="83"/>
    </row>
    <row r="9636" spans="16:16" x14ac:dyDescent="0.3">
      <c r="P9636" s="83"/>
    </row>
    <row r="9637" spans="16:16" x14ac:dyDescent="0.3">
      <c r="P9637" s="83"/>
    </row>
    <row r="9638" spans="16:16" x14ac:dyDescent="0.3">
      <c r="P9638" s="83"/>
    </row>
    <row r="9639" spans="16:16" x14ac:dyDescent="0.3">
      <c r="P9639" s="83"/>
    </row>
    <row r="9640" spans="16:16" x14ac:dyDescent="0.3">
      <c r="P9640" s="83"/>
    </row>
    <row r="9641" spans="16:16" x14ac:dyDescent="0.3">
      <c r="P9641" s="83"/>
    </row>
    <row r="9642" spans="16:16" x14ac:dyDescent="0.3">
      <c r="P9642" s="83"/>
    </row>
    <row r="9643" spans="16:16" x14ac:dyDescent="0.3">
      <c r="P9643" s="83"/>
    </row>
    <row r="9644" spans="16:16" x14ac:dyDescent="0.3">
      <c r="P9644" s="83"/>
    </row>
    <row r="9645" spans="16:16" x14ac:dyDescent="0.3">
      <c r="P9645" s="83"/>
    </row>
    <row r="9646" spans="16:16" x14ac:dyDescent="0.3">
      <c r="P9646" s="83"/>
    </row>
    <row r="9647" spans="16:16" x14ac:dyDescent="0.3">
      <c r="P9647" s="83"/>
    </row>
    <row r="9648" spans="16:16" x14ac:dyDescent="0.3">
      <c r="P9648" s="83"/>
    </row>
    <row r="9649" spans="16:16" x14ac:dyDescent="0.3">
      <c r="P9649" s="83"/>
    </row>
    <row r="9650" spans="16:16" x14ac:dyDescent="0.3">
      <c r="P9650" s="83"/>
    </row>
    <row r="9651" spans="16:16" x14ac:dyDescent="0.3">
      <c r="P9651" s="83"/>
    </row>
    <row r="9652" spans="16:16" x14ac:dyDescent="0.3">
      <c r="P9652" s="83"/>
    </row>
    <row r="9653" spans="16:16" x14ac:dyDescent="0.3">
      <c r="P9653" s="83"/>
    </row>
    <row r="9654" spans="16:16" x14ac:dyDescent="0.3">
      <c r="P9654" s="83"/>
    </row>
    <row r="9655" spans="16:16" x14ac:dyDescent="0.3">
      <c r="P9655" s="83"/>
    </row>
    <row r="9656" spans="16:16" x14ac:dyDescent="0.3">
      <c r="P9656" s="83"/>
    </row>
    <row r="9657" spans="16:16" x14ac:dyDescent="0.3">
      <c r="P9657" s="83"/>
    </row>
    <row r="9658" spans="16:16" x14ac:dyDescent="0.3">
      <c r="P9658" s="83"/>
    </row>
    <row r="9659" spans="16:16" x14ac:dyDescent="0.3">
      <c r="P9659" s="83"/>
    </row>
    <row r="9660" spans="16:16" x14ac:dyDescent="0.3">
      <c r="P9660" s="83"/>
    </row>
    <row r="9661" spans="16:16" x14ac:dyDescent="0.3">
      <c r="P9661" s="83"/>
    </row>
    <row r="9662" spans="16:16" x14ac:dyDescent="0.3">
      <c r="P9662" s="83"/>
    </row>
    <row r="9663" spans="16:16" x14ac:dyDescent="0.3">
      <c r="P9663" s="83"/>
    </row>
    <row r="9664" spans="16:16" x14ac:dyDescent="0.3">
      <c r="P9664" s="83"/>
    </row>
    <row r="9665" spans="16:16" x14ac:dyDescent="0.3">
      <c r="P9665" s="83"/>
    </row>
    <row r="9666" spans="16:16" x14ac:dyDescent="0.3">
      <c r="P9666" s="83"/>
    </row>
    <row r="9667" spans="16:16" x14ac:dyDescent="0.3">
      <c r="P9667" s="83"/>
    </row>
    <row r="9668" spans="16:16" x14ac:dyDescent="0.3">
      <c r="P9668" s="83"/>
    </row>
    <row r="9669" spans="16:16" x14ac:dyDescent="0.3">
      <c r="P9669" s="83"/>
    </row>
    <row r="9670" spans="16:16" x14ac:dyDescent="0.3">
      <c r="P9670" s="83"/>
    </row>
    <row r="9671" spans="16:16" x14ac:dyDescent="0.3">
      <c r="P9671" s="83"/>
    </row>
    <row r="9672" spans="16:16" x14ac:dyDescent="0.3">
      <c r="P9672" s="83"/>
    </row>
    <row r="9673" spans="16:16" x14ac:dyDescent="0.3">
      <c r="P9673" s="83"/>
    </row>
    <row r="9674" spans="16:16" x14ac:dyDescent="0.3">
      <c r="P9674" s="83"/>
    </row>
    <row r="9675" spans="16:16" x14ac:dyDescent="0.3">
      <c r="P9675" s="83"/>
    </row>
    <row r="9676" spans="16:16" x14ac:dyDescent="0.3">
      <c r="P9676" s="83"/>
    </row>
    <row r="9677" spans="16:16" x14ac:dyDescent="0.3">
      <c r="P9677" s="83"/>
    </row>
    <row r="9678" spans="16:16" x14ac:dyDescent="0.3">
      <c r="P9678" s="83"/>
    </row>
    <row r="9679" spans="16:16" x14ac:dyDescent="0.3">
      <c r="P9679" s="83"/>
    </row>
    <row r="9680" spans="16:16" x14ac:dyDescent="0.3">
      <c r="P9680" s="83"/>
    </row>
    <row r="9681" spans="16:16" x14ac:dyDescent="0.3">
      <c r="P9681" s="83"/>
    </row>
    <row r="9682" spans="16:16" x14ac:dyDescent="0.3">
      <c r="P9682" s="83"/>
    </row>
    <row r="9683" spans="16:16" x14ac:dyDescent="0.3">
      <c r="P9683" s="83"/>
    </row>
    <row r="9684" spans="16:16" x14ac:dyDescent="0.3">
      <c r="P9684" s="83"/>
    </row>
    <row r="9685" spans="16:16" x14ac:dyDescent="0.3">
      <c r="P9685" s="83"/>
    </row>
    <row r="9686" spans="16:16" x14ac:dyDescent="0.3">
      <c r="P9686" s="83"/>
    </row>
    <row r="9687" spans="16:16" x14ac:dyDescent="0.3">
      <c r="P9687" s="83"/>
    </row>
    <row r="9688" spans="16:16" x14ac:dyDescent="0.3">
      <c r="P9688" s="83"/>
    </row>
    <row r="9689" spans="16:16" x14ac:dyDescent="0.3">
      <c r="P9689" s="83"/>
    </row>
    <row r="9690" spans="16:16" x14ac:dyDescent="0.3">
      <c r="P9690" s="83"/>
    </row>
    <row r="9691" spans="16:16" x14ac:dyDescent="0.3">
      <c r="P9691" s="83"/>
    </row>
    <row r="9692" spans="16:16" x14ac:dyDescent="0.3">
      <c r="P9692" s="83"/>
    </row>
    <row r="9693" spans="16:16" x14ac:dyDescent="0.3">
      <c r="P9693" s="83"/>
    </row>
    <row r="9694" spans="16:16" x14ac:dyDescent="0.3">
      <c r="P9694" s="83"/>
    </row>
    <row r="9695" spans="16:16" x14ac:dyDescent="0.3">
      <c r="P9695" s="83"/>
    </row>
    <row r="9696" spans="16:16" x14ac:dyDescent="0.3">
      <c r="P9696" s="83"/>
    </row>
    <row r="9697" spans="16:16" x14ac:dyDescent="0.3">
      <c r="P9697" s="83"/>
    </row>
    <row r="9698" spans="16:16" x14ac:dyDescent="0.3">
      <c r="P9698" s="83"/>
    </row>
    <row r="9699" spans="16:16" x14ac:dyDescent="0.3">
      <c r="P9699" s="83"/>
    </row>
    <row r="9700" spans="16:16" x14ac:dyDescent="0.3">
      <c r="P9700" s="83"/>
    </row>
    <row r="9701" spans="16:16" x14ac:dyDescent="0.3">
      <c r="P9701" s="83"/>
    </row>
    <row r="9702" spans="16:16" x14ac:dyDescent="0.3">
      <c r="P9702" s="83"/>
    </row>
    <row r="9703" spans="16:16" x14ac:dyDescent="0.3">
      <c r="P9703" s="83"/>
    </row>
    <row r="9704" spans="16:16" x14ac:dyDescent="0.3">
      <c r="P9704" s="83"/>
    </row>
    <row r="9705" spans="16:16" x14ac:dyDescent="0.3">
      <c r="P9705" s="83"/>
    </row>
    <row r="9706" spans="16:16" x14ac:dyDescent="0.3">
      <c r="P9706" s="83"/>
    </row>
    <row r="9707" spans="16:16" x14ac:dyDescent="0.3">
      <c r="P9707" s="83"/>
    </row>
    <row r="9708" spans="16:16" x14ac:dyDescent="0.3">
      <c r="P9708" s="83"/>
    </row>
    <row r="9709" spans="16:16" x14ac:dyDescent="0.3">
      <c r="P9709" s="83"/>
    </row>
    <row r="9710" spans="16:16" x14ac:dyDescent="0.3">
      <c r="P9710" s="83"/>
    </row>
    <row r="9711" spans="16:16" x14ac:dyDescent="0.3">
      <c r="P9711" s="83"/>
    </row>
    <row r="9712" spans="16:16" x14ac:dyDescent="0.3">
      <c r="P9712" s="83"/>
    </row>
    <row r="9713" spans="16:16" x14ac:dyDescent="0.3">
      <c r="P9713" s="83"/>
    </row>
    <row r="9714" spans="16:16" x14ac:dyDescent="0.3">
      <c r="P9714" s="83"/>
    </row>
    <row r="9715" spans="16:16" x14ac:dyDescent="0.3">
      <c r="P9715" s="83"/>
    </row>
    <row r="9716" spans="16:16" x14ac:dyDescent="0.3">
      <c r="P9716" s="83"/>
    </row>
    <row r="9717" spans="16:16" x14ac:dyDescent="0.3">
      <c r="P9717" s="83"/>
    </row>
    <row r="9718" spans="16:16" x14ac:dyDescent="0.3">
      <c r="P9718" s="83"/>
    </row>
    <row r="9719" spans="16:16" x14ac:dyDescent="0.3">
      <c r="P9719" s="83"/>
    </row>
    <row r="9720" spans="16:16" x14ac:dyDescent="0.3">
      <c r="P9720" s="83"/>
    </row>
    <row r="9721" spans="16:16" x14ac:dyDescent="0.3">
      <c r="P9721" s="83"/>
    </row>
    <row r="9722" spans="16:16" x14ac:dyDescent="0.3">
      <c r="P9722" s="83"/>
    </row>
    <row r="9723" spans="16:16" x14ac:dyDescent="0.3">
      <c r="P9723" s="83"/>
    </row>
    <row r="9724" spans="16:16" x14ac:dyDescent="0.3">
      <c r="P9724" s="83"/>
    </row>
    <row r="9725" spans="16:16" x14ac:dyDescent="0.3">
      <c r="P9725" s="83"/>
    </row>
    <row r="9726" spans="16:16" x14ac:dyDescent="0.3">
      <c r="P9726" s="83"/>
    </row>
    <row r="9727" spans="16:16" x14ac:dyDescent="0.3">
      <c r="P9727" s="83"/>
    </row>
    <row r="9728" spans="16:16" x14ac:dyDescent="0.3">
      <c r="P9728" s="83"/>
    </row>
    <row r="9729" spans="16:16" x14ac:dyDescent="0.3">
      <c r="P9729" s="83"/>
    </row>
    <row r="9730" spans="16:16" x14ac:dyDescent="0.3">
      <c r="P9730" s="83"/>
    </row>
    <row r="9731" spans="16:16" x14ac:dyDescent="0.3">
      <c r="P9731" s="83"/>
    </row>
    <row r="9732" spans="16:16" x14ac:dyDescent="0.3">
      <c r="P9732" s="83"/>
    </row>
    <row r="9733" spans="16:16" x14ac:dyDescent="0.3">
      <c r="P9733" s="83"/>
    </row>
    <row r="9734" spans="16:16" x14ac:dyDescent="0.3">
      <c r="P9734" s="83"/>
    </row>
    <row r="9735" spans="16:16" x14ac:dyDescent="0.3">
      <c r="P9735" s="83"/>
    </row>
    <row r="9736" spans="16:16" x14ac:dyDescent="0.3">
      <c r="P9736" s="83"/>
    </row>
    <row r="9737" spans="16:16" x14ac:dyDescent="0.3">
      <c r="P9737" s="83"/>
    </row>
    <row r="9738" spans="16:16" x14ac:dyDescent="0.3">
      <c r="P9738" s="83"/>
    </row>
    <row r="9739" spans="16:16" x14ac:dyDescent="0.3">
      <c r="P9739" s="83"/>
    </row>
    <row r="9740" spans="16:16" x14ac:dyDescent="0.3">
      <c r="P9740" s="83"/>
    </row>
    <row r="9741" spans="16:16" x14ac:dyDescent="0.3">
      <c r="P9741" s="83"/>
    </row>
    <row r="9742" spans="16:16" x14ac:dyDescent="0.3">
      <c r="P9742" s="83"/>
    </row>
    <row r="9743" spans="16:16" x14ac:dyDescent="0.3">
      <c r="P9743" s="83"/>
    </row>
    <row r="9744" spans="16:16" x14ac:dyDescent="0.3">
      <c r="P9744" s="83"/>
    </row>
    <row r="9745" spans="16:16" x14ac:dyDescent="0.3">
      <c r="P9745" s="83"/>
    </row>
    <row r="9746" spans="16:16" x14ac:dyDescent="0.3">
      <c r="P9746" s="83"/>
    </row>
    <row r="9747" spans="16:16" x14ac:dyDescent="0.3">
      <c r="P9747" s="83"/>
    </row>
    <row r="9748" spans="16:16" x14ac:dyDescent="0.3">
      <c r="P9748" s="83"/>
    </row>
    <row r="9749" spans="16:16" x14ac:dyDescent="0.3">
      <c r="P9749" s="83"/>
    </row>
    <row r="9750" spans="16:16" x14ac:dyDescent="0.3">
      <c r="P9750" s="83"/>
    </row>
    <row r="9751" spans="16:16" x14ac:dyDescent="0.3">
      <c r="P9751" s="83"/>
    </row>
    <row r="9752" spans="16:16" x14ac:dyDescent="0.3">
      <c r="P9752" s="83"/>
    </row>
    <row r="9753" spans="16:16" x14ac:dyDescent="0.3">
      <c r="P9753" s="83"/>
    </row>
    <row r="9754" spans="16:16" x14ac:dyDescent="0.3">
      <c r="P9754" s="83"/>
    </row>
    <row r="9755" spans="16:16" x14ac:dyDescent="0.3">
      <c r="P9755" s="83"/>
    </row>
    <row r="9756" spans="16:16" x14ac:dyDescent="0.3">
      <c r="P9756" s="83"/>
    </row>
    <row r="9757" spans="16:16" x14ac:dyDescent="0.3">
      <c r="P9757" s="83"/>
    </row>
    <row r="9758" spans="16:16" x14ac:dyDescent="0.3">
      <c r="P9758" s="83"/>
    </row>
    <row r="9759" spans="16:16" x14ac:dyDescent="0.3">
      <c r="P9759" s="83"/>
    </row>
    <row r="9760" spans="16:16" x14ac:dyDescent="0.3">
      <c r="P9760" s="83"/>
    </row>
    <row r="9761" spans="16:16" x14ac:dyDescent="0.3">
      <c r="P9761" s="83"/>
    </row>
    <row r="9762" spans="16:16" x14ac:dyDescent="0.3">
      <c r="P9762" s="83"/>
    </row>
    <row r="9763" spans="16:16" x14ac:dyDescent="0.3">
      <c r="P9763" s="83"/>
    </row>
    <row r="9764" spans="16:16" x14ac:dyDescent="0.3">
      <c r="P9764" s="83"/>
    </row>
    <row r="9765" spans="16:16" x14ac:dyDescent="0.3">
      <c r="P9765" s="83"/>
    </row>
    <row r="9766" spans="16:16" x14ac:dyDescent="0.3">
      <c r="P9766" s="83"/>
    </row>
    <row r="9767" spans="16:16" x14ac:dyDescent="0.3">
      <c r="P9767" s="83"/>
    </row>
    <row r="9768" spans="16:16" x14ac:dyDescent="0.3">
      <c r="P9768" s="83"/>
    </row>
    <row r="9769" spans="16:16" x14ac:dyDescent="0.3">
      <c r="P9769" s="83"/>
    </row>
    <row r="9770" spans="16:16" x14ac:dyDescent="0.3">
      <c r="P9770" s="83"/>
    </row>
    <row r="9771" spans="16:16" x14ac:dyDescent="0.3">
      <c r="P9771" s="83"/>
    </row>
    <row r="9772" spans="16:16" x14ac:dyDescent="0.3">
      <c r="P9772" s="83"/>
    </row>
    <row r="9773" spans="16:16" x14ac:dyDescent="0.3">
      <c r="P9773" s="83"/>
    </row>
    <row r="9774" spans="16:16" x14ac:dyDescent="0.3">
      <c r="P9774" s="83"/>
    </row>
    <row r="9775" spans="16:16" x14ac:dyDescent="0.3">
      <c r="P9775" s="83"/>
    </row>
    <row r="9776" spans="16:16" x14ac:dyDescent="0.3">
      <c r="P9776" s="83"/>
    </row>
    <row r="9777" spans="16:16" x14ac:dyDescent="0.3">
      <c r="P9777" s="83"/>
    </row>
    <row r="9778" spans="16:16" x14ac:dyDescent="0.3">
      <c r="P9778" s="83"/>
    </row>
    <row r="9779" spans="16:16" x14ac:dyDescent="0.3">
      <c r="P9779" s="83"/>
    </row>
    <row r="9780" spans="16:16" x14ac:dyDescent="0.3">
      <c r="P9780" s="83"/>
    </row>
    <row r="9781" spans="16:16" x14ac:dyDescent="0.3">
      <c r="P9781" s="83"/>
    </row>
    <row r="9782" spans="16:16" x14ac:dyDescent="0.3">
      <c r="P9782" s="83"/>
    </row>
    <row r="9783" spans="16:16" x14ac:dyDescent="0.3">
      <c r="P9783" s="83"/>
    </row>
    <row r="9784" spans="16:16" x14ac:dyDescent="0.3">
      <c r="P9784" s="83"/>
    </row>
    <row r="9785" spans="16:16" x14ac:dyDescent="0.3">
      <c r="P9785" s="83"/>
    </row>
    <row r="9786" spans="16:16" x14ac:dyDescent="0.3">
      <c r="P9786" s="83"/>
    </row>
    <row r="9787" spans="16:16" x14ac:dyDescent="0.3">
      <c r="P9787" s="83"/>
    </row>
    <row r="9788" spans="16:16" x14ac:dyDescent="0.3">
      <c r="P9788" s="83"/>
    </row>
    <row r="9789" spans="16:16" x14ac:dyDescent="0.3">
      <c r="P9789" s="83"/>
    </row>
    <row r="9790" spans="16:16" x14ac:dyDescent="0.3">
      <c r="P9790" s="83"/>
    </row>
    <row r="9791" spans="16:16" x14ac:dyDescent="0.3">
      <c r="P9791" s="83"/>
    </row>
    <row r="9792" spans="16:16" x14ac:dyDescent="0.3">
      <c r="P9792" s="83"/>
    </row>
    <row r="9793" spans="16:16" x14ac:dyDescent="0.3">
      <c r="P9793" s="83"/>
    </row>
    <row r="9794" spans="16:16" x14ac:dyDescent="0.3">
      <c r="P9794" s="83"/>
    </row>
    <row r="9795" spans="16:16" x14ac:dyDescent="0.3">
      <c r="P9795" s="83"/>
    </row>
    <row r="9796" spans="16:16" x14ac:dyDescent="0.3">
      <c r="P9796" s="83"/>
    </row>
    <row r="9797" spans="16:16" x14ac:dyDescent="0.3">
      <c r="P9797" s="83"/>
    </row>
    <row r="9798" spans="16:16" x14ac:dyDescent="0.3">
      <c r="P9798" s="83"/>
    </row>
    <row r="9799" spans="16:16" x14ac:dyDescent="0.3">
      <c r="P9799" s="83"/>
    </row>
    <row r="9800" spans="16:16" x14ac:dyDescent="0.3">
      <c r="P9800" s="83"/>
    </row>
    <row r="9801" spans="16:16" x14ac:dyDescent="0.3">
      <c r="P9801" s="83"/>
    </row>
    <row r="9802" spans="16:16" x14ac:dyDescent="0.3">
      <c r="P9802" s="83"/>
    </row>
    <row r="9803" spans="16:16" x14ac:dyDescent="0.3">
      <c r="P9803" s="83"/>
    </row>
    <row r="9804" spans="16:16" x14ac:dyDescent="0.3">
      <c r="P9804" s="83"/>
    </row>
    <row r="9805" spans="16:16" x14ac:dyDescent="0.3">
      <c r="P9805" s="83"/>
    </row>
    <row r="9806" spans="16:16" x14ac:dyDescent="0.3">
      <c r="P9806" s="83"/>
    </row>
    <row r="9807" spans="16:16" x14ac:dyDescent="0.3">
      <c r="P9807" s="83"/>
    </row>
    <row r="9808" spans="16:16" x14ac:dyDescent="0.3">
      <c r="P9808" s="83"/>
    </row>
    <row r="9809" spans="16:16" x14ac:dyDescent="0.3">
      <c r="P9809" s="83"/>
    </row>
    <row r="9810" spans="16:16" x14ac:dyDescent="0.3">
      <c r="P9810" s="83"/>
    </row>
    <row r="9811" spans="16:16" x14ac:dyDescent="0.3">
      <c r="P9811" s="83"/>
    </row>
    <row r="9812" spans="16:16" x14ac:dyDescent="0.3">
      <c r="P9812" s="83"/>
    </row>
    <row r="9813" spans="16:16" x14ac:dyDescent="0.3">
      <c r="P9813" s="83"/>
    </row>
    <row r="9814" spans="16:16" x14ac:dyDescent="0.3">
      <c r="P9814" s="83"/>
    </row>
    <row r="9815" spans="16:16" x14ac:dyDescent="0.3">
      <c r="P9815" s="83"/>
    </row>
    <row r="9816" spans="16:16" x14ac:dyDescent="0.3">
      <c r="P9816" s="83"/>
    </row>
    <row r="9817" spans="16:16" x14ac:dyDescent="0.3">
      <c r="P9817" s="83"/>
    </row>
    <row r="9818" spans="16:16" x14ac:dyDescent="0.3">
      <c r="P9818" s="83"/>
    </row>
    <row r="9819" spans="16:16" x14ac:dyDescent="0.3">
      <c r="P9819" s="83"/>
    </row>
    <row r="9820" spans="16:16" x14ac:dyDescent="0.3">
      <c r="P9820" s="83"/>
    </row>
    <row r="9821" spans="16:16" x14ac:dyDescent="0.3">
      <c r="P9821" s="83"/>
    </row>
    <row r="9822" spans="16:16" x14ac:dyDescent="0.3">
      <c r="P9822" s="83"/>
    </row>
    <row r="9823" spans="16:16" x14ac:dyDescent="0.3">
      <c r="P9823" s="83"/>
    </row>
    <row r="9824" spans="16:16" x14ac:dyDescent="0.3">
      <c r="P9824" s="83"/>
    </row>
    <row r="9825" spans="16:16" x14ac:dyDescent="0.3">
      <c r="P9825" s="83"/>
    </row>
    <row r="9826" spans="16:16" x14ac:dyDescent="0.3">
      <c r="P9826" s="83"/>
    </row>
    <row r="9827" spans="16:16" x14ac:dyDescent="0.3">
      <c r="P9827" s="83"/>
    </row>
    <row r="9828" spans="16:16" x14ac:dyDescent="0.3">
      <c r="P9828" s="83"/>
    </row>
    <row r="9829" spans="16:16" x14ac:dyDescent="0.3">
      <c r="P9829" s="83"/>
    </row>
    <row r="9830" spans="16:16" x14ac:dyDescent="0.3">
      <c r="P9830" s="83"/>
    </row>
    <row r="9831" spans="16:16" x14ac:dyDescent="0.3">
      <c r="P9831" s="83"/>
    </row>
    <row r="9832" spans="16:16" x14ac:dyDescent="0.3">
      <c r="P9832" s="83"/>
    </row>
    <row r="9833" spans="16:16" x14ac:dyDescent="0.3">
      <c r="P9833" s="83"/>
    </row>
    <row r="9834" spans="16:16" x14ac:dyDescent="0.3">
      <c r="P9834" s="83"/>
    </row>
    <row r="9835" spans="16:16" x14ac:dyDescent="0.3">
      <c r="P9835" s="83"/>
    </row>
    <row r="9836" spans="16:16" x14ac:dyDescent="0.3">
      <c r="P9836" s="83"/>
    </row>
    <row r="9837" spans="16:16" x14ac:dyDescent="0.3">
      <c r="P9837" s="83"/>
    </row>
    <row r="9838" spans="16:16" x14ac:dyDescent="0.3">
      <c r="P9838" s="83"/>
    </row>
    <row r="9839" spans="16:16" x14ac:dyDescent="0.3">
      <c r="P9839" s="83"/>
    </row>
    <row r="9840" spans="16:16" x14ac:dyDescent="0.3">
      <c r="P9840" s="83"/>
    </row>
    <row r="9841" spans="16:16" x14ac:dyDescent="0.3">
      <c r="P9841" s="83"/>
    </row>
    <row r="9842" spans="16:16" x14ac:dyDescent="0.3">
      <c r="P9842" s="83"/>
    </row>
    <row r="9843" spans="16:16" x14ac:dyDescent="0.3">
      <c r="P9843" s="83"/>
    </row>
    <row r="9844" spans="16:16" x14ac:dyDescent="0.3">
      <c r="P9844" s="83"/>
    </row>
    <row r="9845" spans="16:16" x14ac:dyDescent="0.3">
      <c r="P9845" s="83"/>
    </row>
    <row r="9846" spans="16:16" x14ac:dyDescent="0.3">
      <c r="P9846" s="83"/>
    </row>
    <row r="9847" spans="16:16" x14ac:dyDescent="0.3">
      <c r="P9847" s="83"/>
    </row>
    <row r="9848" spans="16:16" x14ac:dyDescent="0.3">
      <c r="P9848" s="83"/>
    </row>
    <row r="9849" spans="16:16" x14ac:dyDescent="0.3">
      <c r="P9849" s="83"/>
    </row>
    <row r="9850" spans="16:16" x14ac:dyDescent="0.3">
      <c r="P9850" s="83"/>
    </row>
    <row r="9851" spans="16:16" x14ac:dyDescent="0.3">
      <c r="P9851" s="83"/>
    </row>
    <row r="9852" spans="16:16" x14ac:dyDescent="0.3">
      <c r="P9852" s="83"/>
    </row>
    <row r="9853" spans="16:16" x14ac:dyDescent="0.3">
      <c r="P9853" s="83"/>
    </row>
    <row r="9854" spans="16:16" x14ac:dyDescent="0.3">
      <c r="P9854" s="83"/>
    </row>
    <row r="9855" spans="16:16" x14ac:dyDescent="0.3">
      <c r="P9855" s="83"/>
    </row>
    <row r="9856" spans="16:16" x14ac:dyDescent="0.3">
      <c r="P9856" s="83"/>
    </row>
    <row r="9857" spans="16:16" x14ac:dyDescent="0.3">
      <c r="P9857" s="83"/>
    </row>
    <row r="9858" spans="16:16" x14ac:dyDescent="0.3">
      <c r="P9858" s="83"/>
    </row>
    <row r="9859" spans="16:16" x14ac:dyDescent="0.3">
      <c r="P9859" s="83"/>
    </row>
    <row r="9860" spans="16:16" x14ac:dyDescent="0.3">
      <c r="P9860" s="83"/>
    </row>
    <row r="9861" spans="16:16" x14ac:dyDescent="0.3">
      <c r="P9861" s="83"/>
    </row>
    <row r="9862" spans="16:16" x14ac:dyDescent="0.3">
      <c r="P9862" s="83"/>
    </row>
    <row r="9863" spans="16:16" x14ac:dyDescent="0.3">
      <c r="P9863" s="83"/>
    </row>
    <row r="9864" spans="16:16" x14ac:dyDescent="0.3">
      <c r="P9864" s="83"/>
    </row>
    <row r="9865" spans="16:16" x14ac:dyDescent="0.3">
      <c r="P9865" s="83"/>
    </row>
    <row r="9866" spans="16:16" x14ac:dyDescent="0.3">
      <c r="P9866" s="83"/>
    </row>
    <row r="9867" spans="16:16" x14ac:dyDescent="0.3">
      <c r="P9867" s="83"/>
    </row>
    <row r="9868" spans="16:16" x14ac:dyDescent="0.3">
      <c r="P9868" s="83"/>
    </row>
    <row r="9869" spans="16:16" x14ac:dyDescent="0.3">
      <c r="P9869" s="83"/>
    </row>
    <row r="9870" spans="16:16" x14ac:dyDescent="0.3">
      <c r="P9870" s="83"/>
    </row>
    <row r="9871" spans="16:16" x14ac:dyDescent="0.3">
      <c r="P9871" s="83"/>
    </row>
    <row r="9872" spans="16:16" x14ac:dyDescent="0.3">
      <c r="P9872" s="83"/>
    </row>
    <row r="9873" spans="16:16" x14ac:dyDescent="0.3">
      <c r="P9873" s="83"/>
    </row>
    <row r="9874" spans="16:16" x14ac:dyDescent="0.3">
      <c r="P9874" s="83"/>
    </row>
    <row r="9875" spans="16:16" x14ac:dyDescent="0.3">
      <c r="P9875" s="83"/>
    </row>
    <row r="9876" spans="16:16" x14ac:dyDescent="0.3">
      <c r="P9876" s="83"/>
    </row>
    <row r="9877" spans="16:16" x14ac:dyDescent="0.3">
      <c r="P9877" s="83"/>
    </row>
    <row r="9878" spans="16:16" x14ac:dyDescent="0.3">
      <c r="P9878" s="83"/>
    </row>
    <row r="9879" spans="16:16" x14ac:dyDescent="0.3">
      <c r="P9879" s="83"/>
    </row>
    <row r="9880" spans="16:16" x14ac:dyDescent="0.3">
      <c r="P9880" s="83"/>
    </row>
    <row r="9881" spans="16:16" x14ac:dyDescent="0.3">
      <c r="P9881" s="83"/>
    </row>
    <row r="9882" spans="16:16" x14ac:dyDescent="0.3">
      <c r="P9882" s="83"/>
    </row>
    <row r="9883" spans="16:16" x14ac:dyDescent="0.3">
      <c r="P9883" s="83"/>
    </row>
    <row r="9884" spans="16:16" x14ac:dyDescent="0.3">
      <c r="P9884" s="83"/>
    </row>
    <row r="9885" spans="16:16" x14ac:dyDescent="0.3">
      <c r="P9885" s="83"/>
    </row>
    <row r="9886" spans="16:16" x14ac:dyDescent="0.3">
      <c r="P9886" s="83"/>
    </row>
    <row r="9887" spans="16:16" x14ac:dyDescent="0.3">
      <c r="P9887" s="83"/>
    </row>
    <row r="9888" spans="16:16" x14ac:dyDescent="0.3">
      <c r="P9888" s="83"/>
    </row>
    <row r="9889" spans="16:16" x14ac:dyDescent="0.3">
      <c r="P9889" s="83"/>
    </row>
    <row r="9890" spans="16:16" x14ac:dyDescent="0.3">
      <c r="P9890" s="83"/>
    </row>
    <row r="9891" spans="16:16" x14ac:dyDescent="0.3">
      <c r="P9891" s="83"/>
    </row>
    <row r="9892" spans="16:16" x14ac:dyDescent="0.3">
      <c r="P9892" s="83"/>
    </row>
    <row r="9893" spans="16:16" x14ac:dyDescent="0.3">
      <c r="P9893" s="83"/>
    </row>
    <row r="9894" spans="16:16" x14ac:dyDescent="0.3">
      <c r="P9894" s="83"/>
    </row>
    <row r="9895" spans="16:16" x14ac:dyDescent="0.3">
      <c r="P9895" s="83"/>
    </row>
    <row r="9896" spans="16:16" x14ac:dyDescent="0.3">
      <c r="P9896" s="83"/>
    </row>
    <row r="9897" spans="16:16" x14ac:dyDescent="0.3">
      <c r="P9897" s="83"/>
    </row>
    <row r="9898" spans="16:16" x14ac:dyDescent="0.3">
      <c r="P9898" s="83"/>
    </row>
    <row r="9899" spans="16:16" x14ac:dyDescent="0.3">
      <c r="P9899" s="83"/>
    </row>
    <row r="9900" spans="16:16" x14ac:dyDescent="0.3">
      <c r="P9900" s="83"/>
    </row>
    <row r="9901" spans="16:16" x14ac:dyDescent="0.3">
      <c r="P9901" s="83"/>
    </row>
    <row r="9902" spans="16:16" x14ac:dyDescent="0.3">
      <c r="P9902" s="83"/>
    </row>
    <row r="9903" spans="16:16" x14ac:dyDescent="0.3">
      <c r="P9903" s="83"/>
    </row>
    <row r="9904" spans="16:16" x14ac:dyDescent="0.3">
      <c r="P9904" s="83"/>
    </row>
    <row r="9905" spans="16:16" x14ac:dyDescent="0.3">
      <c r="P9905" s="83"/>
    </row>
    <row r="9906" spans="16:16" x14ac:dyDescent="0.3">
      <c r="P9906" s="83"/>
    </row>
    <row r="9907" spans="16:16" x14ac:dyDescent="0.3">
      <c r="P9907" s="83"/>
    </row>
    <row r="9908" spans="16:16" x14ac:dyDescent="0.3">
      <c r="P9908" s="83"/>
    </row>
    <row r="9909" spans="16:16" x14ac:dyDescent="0.3">
      <c r="P9909" s="83"/>
    </row>
    <row r="9910" spans="16:16" x14ac:dyDescent="0.3">
      <c r="P9910" s="83"/>
    </row>
    <row r="9911" spans="16:16" x14ac:dyDescent="0.3">
      <c r="P9911" s="83"/>
    </row>
    <row r="9912" spans="16:16" x14ac:dyDescent="0.3">
      <c r="P9912" s="83"/>
    </row>
    <row r="9913" spans="16:16" x14ac:dyDescent="0.3">
      <c r="P9913" s="83"/>
    </row>
    <row r="9914" spans="16:16" x14ac:dyDescent="0.3">
      <c r="P9914" s="83"/>
    </row>
    <row r="9915" spans="16:16" x14ac:dyDescent="0.3">
      <c r="P9915" s="83"/>
    </row>
    <row r="9916" spans="16:16" x14ac:dyDescent="0.3">
      <c r="P9916" s="83"/>
    </row>
    <row r="9917" spans="16:16" x14ac:dyDescent="0.3">
      <c r="P9917" s="83"/>
    </row>
    <row r="9918" spans="16:16" x14ac:dyDescent="0.3">
      <c r="P9918" s="83"/>
    </row>
    <row r="9919" spans="16:16" x14ac:dyDescent="0.3">
      <c r="P9919" s="83"/>
    </row>
    <row r="9920" spans="16:16" x14ac:dyDescent="0.3">
      <c r="P9920" s="83"/>
    </row>
    <row r="9921" spans="16:16" x14ac:dyDescent="0.3">
      <c r="P9921" s="83"/>
    </row>
    <row r="9922" spans="16:16" x14ac:dyDescent="0.3">
      <c r="P9922" s="83"/>
    </row>
    <row r="9923" spans="16:16" x14ac:dyDescent="0.3">
      <c r="P9923" s="83"/>
    </row>
    <row r="9924" spans="16:16" x14ac:dyDescent="0.3">
      <c r="P9924" s="83"/>
    </row>
    <row r="9925" spans="16:16" x14ac:dyDescent="0.3">
      <c r="P9925" s="83"/>
    </row>
    <row r="9926" spans="16:16" x14ac:dyDescent="0.3">
      <c r="P9926" s="83"/>
    </row>
    <row r="9927" spans="16:16" x14ac:dyDescent="0.3">
      <c r="P9927" s="83"/>
    </row>
    <row r="9928" spans="16:16" x14ac:dyDescent="0.3">
      <c r="P9928" s="83"/>
    </row>
    <row r="9929" spans="16:16" x14ac:dyDescent="0.3">
      <c r="P9929" s="83"/>
    </row>
    <row r="9930" spans="16:16" x14ac:dyDescent="0.3">
      <c r="P9930" s="83"/>
    </row>
    <row r="9931" spans="16:16" x14ac:dyDescent="0.3">
      <c r="P9931" s="83"/>
    </row>
    <row r="9932" spans="16:16" x14ac:dyDescent="0.3">
      <c r="P9932" s="83"/>
    </row>
    <row r="9933" spans="16:16" x14ac:dyDescent="0.3">
      <c r="P9933" s="83"/>
    </row>
    <row r="9934" spans="16:16" x14ac:dyDescent="0.3">
      <c r="P9934" s="83"/>
    </row>
    <row r="9935" spans="16:16" x14ac:dyDescent="0.3">
      <c r="P9935" s="83"/>
    </row>
    <row r="9936" spans="16:16" x14ac:dyDescent="0.3">
      <c r="P9936" s="83"/>
    </row>
    <row r="9937" spans="16:16" x14ac:dyDescent="0.3">
      <c r="P9937" s="83"/>
    </row>
    <row r="9938" spans="16:16" x14ac:dyDescent="0.3">
      <c r="P9938" s="83"/>
    </row>
    <row r="9939" spans="16:16" x14ac:dyDescent="0.3">
      <c r="P9939" s="83"/>
    </row>
    <row r="9940" spans="16:16" x14ac:dyDescent="0.3">
      <c r="P9940" s="83"/>
    </row>
    <row r="9941" spans="16:16" x14ac:dyDescent="0.3">
      <c r="P9941" s="83"/>
    </row>
    <row r="9942" spans="16:16" x14ac:dyDescent="0.3">
      <c r="P9942" s="83"/>
    </row>
    <row r="9943" spans="16:16" x14ac:dyDescent="0.3">
      <c r="P9943" s="83"/>
    </row>
    <row r="9944" spans="16:16" x14ac:dyDescent="0.3">
      <c r="P9944" s="83"/>
    </row>
    <row r="9945" spans="16:16" x14ac:dyDescent="0.3">
      <c r="P9945" s="83"/>
    </row>
    <row r="9946" spans="16:16" x14ac:dyDescent="0.3">
      <c r="P9946" s="83"/>
    </row>
    <row r="9947" spans="16:16" x14ac:dyDescent="0.3">
      <c r="P9947" s="83"/>
    </row>
    <row r="9948" spans="16:16" x14ac:dyDescent="0.3">
      <c r="P9948" s="83"/>
    </row>
    <row r="9949" spans="16:16" x14ac:dyDescent="0.3">
      <c r="P9949" s="83"/>
    </row>
    <row r="9950" spans="16:16" x14ac:dyDescent="0.3">
      <c r="P9950" s="83"/>
    </row>
    <row r="9951" spans="16:16" x14ac:dyDescent="0.3">
      <c r="P9951" s="83"/>
    </row>
    <row r="9952" spans="16:16" x14ac:dyDescent="0.3">
      <c r="P9952" s="83"/>
    </row>
    <row r="9953" spans="16:16" x14ac:dyDescent="0.3">
      <c r="P9953" s="83"/>
    </row>
    <row r="9954" spans="16:16" x14ac:dyDescent="0.3">
      <c r="P9954" s="83"/>
    </row>
    <row r="9955" spans="16:16" x14ac:dyDescent="0.3">
      <c r="P9955" s="83"/>
    </row>
    <row r="9956" spans="16:16" x14ac:dyDescent="0.3">
      <c r="P9956" s="83"/>
    </row>
    <row r="9957" spans="16:16" x14ac:dyDescent="0.3">
      <c r="P9957" s="83"/>
    </row>
    <row r="9958" spans="16:16" x14ac:dyDescent="0.3">
      <c r="P9958" s="83"/>
    </row>
    <row r="9959" spans="16:16" x14ac:dyDescent="0.3">
      <c r="P9959" s="83"/>
    </row>
    <row r="9960" spans="16:16" x14ac:dyDescent="0.3">
      <c r="P9960" s="83"/>
    </row>
    <row r="9961" spans="16:16" x14ac:dyDescent="0.3">
      <c r="P9961" s="83"/>
    </row>
    <row r="9962" spans="16:16" x14ac:dyDescent="0.3">
      <c r="P9962" s="83"/>
    </row>
    <row r="9963" spans="16:16" x14ac:dyDescent="0.3">
      <c r="P9963" s="83"/>
    </row>
    <row r="9964" spans="16:16" x14ac:dyDescent="0.3">
      <c r="P9964" s="83"/>
    </row>
    <row r="9965" spans="16:16" x14ac:dyDescent="0.3">
      <c r="P9965" s="83"/>
    </row>
    <row r="9966" spans="16:16" x14ac:dyDescent="0.3">
      <c r="P9966" s="83"/>
    </row>
    <row r="9967" spans="16:16" x14ac:dyDescent="0.3">
      <c r="P9967" s="83"/>
    </row>
    <row r="9968" spans="16:16" x14ac:dyDescent="0.3">
      <c r="P9968" s="83"/>
    </row>
    <row r="9969" spans="16:16" x14ac:dyDescent="0.3">
      <c r="P9969" s="83"/>
    </row>
    <row r="9970" spans="16:16" x14ac:dyDescent="0.3">
      <c r="P9970" s="83"/>
    </row>
    <row r="9971" spans="16:16" x14ac:dyDescent="0.3">
      <c r="P9971" s="83"/>
    </row>
    <row r="9972" spans="16:16" x14ac:dyDescent="0.3">
      <c r="P9972" s="83"/>
    </row>
    <row r="9973" spans="16:16" x14ac:dyDescent="0.3">
      <c r="P9973" s="83"/>
    </row>
    <row r="9974" spans="16:16" x14ac:dyDescent="0.3">
      <c r="P9974" s="83"/>
    </row>
    <row r="9975" spans="16:16" x14ac:dyDescent="0.3">
      <c r="P9975" s="83"/>
    </row>
    <row r="9976" spans="16:16" x14ac:dyDescent="0.3">
      <c r="P9976" s="83"/>
    </row>
    <row r="9977" spans="16:16" x14ac:dyDescent="0.3">
      <c r="P9977" s="83"/>
    </row>
    <row r="9978" spans="16:16" x14ac:dyDescent="0.3">
      <c r="P9978" s="83"/>
    </row>
    <row r="9979" spans="16:16" x14ac:dyDescent="0.3">
      <c r="P9979" s="83"/>
    </row>
    <row r="9980" spans="16:16" x14ac:dyDescent="0.3">
      <c r="P9980" s="83"/>
    </row>
    <row r="9981" spans="16:16" x14ac:dyDescent="0.3">
      <c r="P9981" s="83"/>
    </row>
    <row r="9982" spans="16:16" x14ac:dyDescent="0.3">
      <c r="P9982" s="83"/>
    </row>
    <row r="9983" spans="16:16" x14ac:dyDescent="0.3">
      <c r="P9983" s="83"/>
    </row>
    <row r="9984" spans="16:16" x14ac:dyDescent="0.3">
      <c r="P9984" s="83"/>
    </row>
    <row r="9985" spans="16:16" x14ac:dyDescent="0.3">
      <c r="P9985" s="83"/>
    </row>
    <row r="9986" spans="16:16" x14ac:dyDescent="0.3">
      <c r="P9986" s="83"/>
    </row>
    <row r="9987" spans="16:16" x14ac:dyDescent="0.3">
      <c r="P9987" s="83"/>
    </row>
    <row r="9988" spans="16:16" x14ac:dyDescent="0.3">
      <c r="P9988" s="83"/>
    </row>
    <row r="9989" spans="16:16" x14ac:dyDescent="0.3">
      <c r="P9989" s="83"/>
    </row>
    <row r="9990" spans="16:16" x14ac:dyDescent="0.3">
      <c r="P9990" s="83"/>
    </row>
    <row r="9991" spans="16:16" x14ac:dyDescent="0.3">
      <c r="P9991" s="83"/>
    </row>
    <row r="9992" spans="16:16" x14ac:dyDescent="0.3">
      <c r="P9992" s="83"/>
    </row>
    <row r="9993" spans="16:16" x14ac:dyDescent="0.3">
      <c r="P9993" s="83"/>
    </row>
    <row r="9994" spans="16:16" x14ac:dyDescent="0.3">
      <c r="P9994" s="83"/>
    </row>
    <row r="9995" spans="16:16" x14ac:dyDescent="0.3">
      <c r="P9995" s="83"/>
    </row>
    <row r="9996" spans="16:16" x14ac:dyDescent="0.3">
      <c r="P9996" s="83"/>
    </row>
    <row r="9997" spans="16:16" x14ac:dyDescent="0.3">
      <c r="P9997" s="83"/>
    </row>
    <row r="9998" spans="16:16" x14ac:dyDescent="0.3">
      <c r="P9998" s="83"/>
    </row>
    <row r="9999" spans="16:16" x14ac:dyDescent="0.3">
      <c r="P9999" s="83"/>
    </row>
    <row r="10000" spans="16:16" x14ac:dyDescent="0.3">
      <c r="P10000" s="83"/>
    </row>
    <row r="10001" spans="16:16" x14ac:dyDescent="0.3">
      <c r="P10001" s="83"/>
    </row>
    <row r="10002" spans="16:16" x14ac:dyDescent="0.3">
      <c r="P10002" s="83"/>
    </row>
    <row r="10003" spans="16:16" x14ac:dyDescent="0.3">
      <c r="P10003" s="83"/>
    </row>
    <row r="10004" spans="16:16" x14ac:dyDescent="0.3">
      <c r="P10004" s="83"/>
    </row>
    <row r="10005" spans="16:16" x14ac:dyDescent="0.3">
      <c r="P10005" s="83"/>
    </row>
    <row r="10006" spans="16:16" x14ac:dyDescent="0.3">
      <c r="P10006" s="83"/>
    </row>
    <row r="10007" spans="16:16" x14ac:dyDescent="0.3">
      <c r="P10007" s="83"/>
    </row>
    <row r="10008" spans="16:16" x14ac:dyDescent="0.3">
      <c r="P10008" s="83"/>
    </row>
    <row r="10009" spans="16:16" x14ac:dyDescent="0.3">
      <c r="P10009" s="83"/>
    </row>
    <row r="10010" spans="16:16" x14ac:dyDescent="0.3">
      <c r="P10010" s="83"/>
    </row>
    <row r="10011" spans="16:16" x14ac:dyDescent="0.3">
      <c r="P10011" s="83"/>
    </row>
    <row r="10012" spans="16:16" x14ac:dyDescent="0.3">
      <c r="P10012" s="83"/>
    </row>
    <row r="10013" spans="16:16" x14ac:dyDescent="0.3">
      <c r="P10013" s="83"/>
    </row>
    <row r="10014" spans="16:16" x14ac:dyDescent="0.3">
      <c r="P10014" s="83"/>
    </row>
    <row r="10015" spans="16:16" x14ac:dyDescent="0.3">
      <c r="P10015" s="83"/>
    </row>
    <row r="10016" spans="16:16" x14ac:dyDescent="0.3">
      <c r="P10016" s="83"/>
    </row>
    <row r="10017" spans="16:16" x14ac:dyDescent="0.3">
      <c r="P10017" s="83"/>
    </row>
    <row r="10018" spans="16:16" x14ac:dyDescent="0.3">
      <c r="P10018" s="83"/>
    </row>
    <row r="10019" spans="16:16" x14ac:dyDescent="0.3">
      <c r="P10019" s="83"/>
    </row>
    <row r="10020" spans="16:16" x14ac:dyDescent="0.3">
      <c r="P10020" s="83"/>
    </row>
    <row r="10021" spans="16:16" x14ac:dyDescent="0.3">
      <c r="P10021" s="83"/>
    </row>
    <row r="10022" spans="16:16" x14ac:dyDescent="0.3">
      <c r="P10022" s="83"/>
    </row>
    <row r="10023" spans="16:16" x14ac:dyDescent="0.3">
      <c r="P10023" s="83"/>
    </row>
    <row r="10024" spans="16:16" x14ac:dyDescent="0.3">
      <c r="P10024" s="83"/>
    </row>
    <row r="10025" spans="16:16" x14ac:dyDescent="0.3">
      <c r="P10025" s="83"/>
    </row>
    <row r="10026" spans="16:16" x14ac:dyDescent="0.3">
      <c r="P10026" s="83"/>
    </row>
    <row r="10027" spans="16:16" x14ac:dyDescent="0.3">
      <c r="P10027" s="83"/>
    </row>
    <row r="10028" spans="16:16" x14ac:dyDescent="0.3">
      <c r="P10028" s="83"/>
    </row>
    <row r="10029" spans="16:16" x14ac:dyDescent="0.3">
      <c r="P10029" s="83"/>
    </row>
    <row r="10030" spans="16:16" x14ac:dyDescent="0.3">
      <c r="P10030" s="83"/>
    </row>
    <row r="10031" spans="16:16" x14ac:dyDescent="0.3">
      <c r="P10031" s="83"/>
    </row>
    <row r="10032" spans="16:16" x14ac:dyDescent="0.3">
      <c r="P10032" s="83"/>
    </row>
    <row r="10033" spans="16:16" x14ac:dyDescent="0.3">
      <c r="P10033" s="83"/>
    </row>
    <row r="10034" spans="16:16" x14ac:dyDescent="0.3">
      <c r="P10034" s="83"/>
    </row>
    <row r="10035" spans="16:16" x14ac:dyDescent="0.3">
      <c r="P10035" s="83"/>
    </row>
    <row r="10036" spans="16:16" x14ac:dyDescent="0.3">
      <c r="P10036" s="83"/>
    </row>
    <row r="10037" spans="16:16" x14ac:dyDescent="0.3">
      <c r="P10037" s="83"/>
    </row>
    <row r="10038" spans="16:16" x14ac:dyDescent="0.3">
      <c r="P10038" s="83"/>
    </row>
    <row r="10039" spans="16:16" x14ac:dyDescent="0.3">
      <c r="P10039" s="83"/>
    </row>
    <row r="10040" spans="16:16" x14ac:dyDescent="0.3">
      <c r="P10040" s="83"/>
    </row>
    <row r="10041" spans="16:16" x14ac:dyDescent="0.3">
      <c r="P10041" s="83"/>
    </row>
    <row r="10042" spans="16:16" x14ac:dyDescent="0.3">
      <c r="P10042" s="83"/>
    </row>
    <row r="10043" spans="16:16" x14ac:dyDescent="0.3">
      <c r="P10043" s="83"/>
    </row>
    <row r="10044" spans="16:16" x14ac:dyDescent="0.3">
      <c r="P10044" s="83"/>
    </row>
    <row r="10045" spans="16:16" x14ac:dyDescent="0.3">
      <c r="P10045" s="83"/>
    </row>
    <row r="10046" spans="16:16" x14ac:dyDescent="0.3">
      <c r="P10046" s="83"/>
    </row>
    <row r="10047" spans="16:16" x14ac:dyDescent="0.3">
      <c r="P10047" s="83"/>
    </row>
    <row r="10048" spans="16:16" x14ac:dyDescent="0.3">
      <c r="P10048" s="83"/>
    </row>
    <row r="10049" spans="16:16" x14ac:dyDescent="0.3">
      <c r="P10049" s="83"/>
    </row>
    <row r="10050" spans="16:16" x14ac:dyDescent="0.3">
      <c r="P10050" s="83"/>
    </row>
    <row r="10051" spans="16:16" x14ac:dyDescent="0.3">
      <c r="P10051" s="83"/>
    </row>
    <row r="10052" spans="16:16" x14ac:dyDescent="0.3">
      <c r="P10052" s="83"/>
    </row>
    <row r="10053" spans="16:16" x14ac:dyDescent="0.3">
      <c r="P10053" s="83"/>
    </row>
    <row r="10054" spans="16:16" x14ac:dyDescent="0.3">
      <c r="P10054" s="83"/>
    </row>
    <row r="10055" spans="16:16" x14ac:dyDescent="0.3">
      <c r="P10055" s="83"/>
    </row>
    <row r="10056" spans="16:16" x14ac:dyDescent="0.3">
      <c r="P10056" s="83"/>
    </row>
    <row r="10057" spans="16:16" x14ac:dyDescent="0.3">
      <c r="P10057" s="83"/>
    </row>
    <row r="10058" spans="16:16" x14ac:dyDescent="0.3">
      <c r="P10058" s="83"/>
    </row>
    <row r="10059" spans="16:16" x14ac:dyDescent="0.3">
      <c r="P10059" s="83"/>
    </row>
    <row r="10060" spans="16:16" x14ac:dyDescent="0.3">
      <c r="P10060" s="83"/>
    </row>
    <row r="10061" spans="16:16" x14ac:dyDescent="0.3">
      <c r="P10061" s="83"/>
    </row>
    <row r="10062" spans="16:16" x14ac:dyDescent="0.3">
      <c r="P10062" s="83"/>
    </row>
    <row r="10063" spans="16:16" x14ac:dyDescent="0.3">
      <c r="P10063" s="83"/>
    </row>
    <row r="10064" spans="16:16" x14ac:dyDescent="0.3">
      <c r="P10064" s="83"/>
    </row>
    <row r="10065" spans="16:16" x14ac:dyDescent="0.3">
      <c r="P10065" s="83"/>
    </row>
    <row r="10066" spans="16:16" x14ac:dyDescent="0.3">
      <c r="P10066" s="83"/>
    </row>
    <row r="10067" spans="16:16" x14ac:dyDescent="0.3">
      <c r="P10067" s="83"/>
    </row>
    <row r="10068" spans="16:16" x14ac:dyDescent="0.3">
      <c r="P10068" s="83"/>
    </row>
    <row r="10069" spans="16:16" x14ac:dyDescent="0.3">
      <c r="P10069" s="83"/>
    </row>
    <row r="10070" spans="16:16" x14ac:dyDescent="0.3">
      <c r="P10070" s="83"/>
    </row>
    <row r="10071" spans="16:16" x14ac:dyDescent="0.3">
      <c r="P10071" s="83"/>
    </row>
    <row r="10072" spans="16:16" x14ac:dyDescent="0.3">
      <c r="P10072" s="83"/>
    </row>
    <row r="10073" spans="16:16" x14ac:dyDescent="0.3">
      <c r="P10073" s="83"/>
    </row>
    <row r="10074" spans="16:16" x14ac:dyDescent="0.3">
      <c r="P10074" s="83"/>
    </row>
    <row r="10075" spans="16:16" x14ac:dyDescent="0.3">
      <c r="P10075" s="83"/>
    </row>
    <row r="10076" spans="16:16" x14ac:dyDescent="0.3">
      <c r="P10076" s="83"/>
    </row>
    <row r="10077" spans="16:16" x14ac:dyDescent="0.3">
      <c r="P10077" s="83"/>
    </row>
    <row r="10078" spans="16:16" x14ac:dyDescent="0.3">
      <c r="P10078" s="83"/>
    </row>
    <row r="10079" spans="16:16" x14ac:dyDescent="0.3">
      <c r="P10079" s="83"/>
    </row>
    <row r="10080" spans="16:16" x14ac:dyDescent="0.3">
      <c r="P10080" s="83"/>
    </row>
    <row r="10081" spans="16:16" x14ac:dyDescent="0.3">
      <c r="P10081" s="83"/>
    </row>
    <row r="10082" spans="16:16" x14ac:dyDescent="0.3">
      <c r="P10082" s="83"/>
    </row>
    <row r="10083" spans="16:16" x14ac:dyDescent="0.3">
      <c r="P10083" s="83"/>
    </row>
    <row r="10084" spans="16:16" x14ac:dyDescent="0.3">
      <c r="P10084" s="83"/>
    </row>
    <row r="10085" spans="16:16" x14ac:dyDescent="0.3">
      <c r="P10085" s="83"/>
    </row>
    <row r="10086" spans="16:16" x14ac:dyDescent="0.3">
      <c r="P10086" s="83"/>
    </row>
    <row r="10087" spans="16:16" x14ac:dyDescent="0.3">
      <c r="P10087" s="83"/>
    </row>
    <row r="10088" spans="16:16" x14ac:dyDescent="0.3">
      <c r="P10088" s="83"/>
    </row>
    <row r="10089" spans="16:16" x14ac:dyDescent="0.3">
      <c r="P10089" s="83"/>
    </row>
    <row r="10090" spans="16:16" x14ac:dyDescent="0.3">
      <c r="P10090" s="83"/>
    </row>
    <row r="10091" spans="16:16" x14ac:dyDescent="0.3">
      <c r="P10091" s="83"/>
    </row>
    <row r="10092" spans="16:16" x14ac:dyDescent="0.3">
      <c r="P10092" s="83"/>
    </row>
    <row r="10093" spans="16:16" x14ac:dyDescent="0.3">
      <c r="P10093" s="83"/>
    </row>
    <row r="10094" spans="16:16" x14ac:dyDescent="0.3">
      <c r="P10094" s="83"/>
    </row>
    <row r="10095" spans="16:16" x14ac:dyDescent="0.3">
      <c r="P10095" s="83"/>
    </row>
    <row r="10096" spans="16:16" x14ac:dyDescent="0.3">
      <c r="P10096" s="83"/>
    </row>
    <row r="10097" spans="16:16" x14ac:dyDescent="0.3">
      <c r="P10097" s="83"/>
    </row>
    <row r="10098" spans="16:16" x14ac:dyDescent="0.3">
      <c r="P10098" s="83"/>
    </row>
    <row r="10099" spans="16:16" x14ac:dyDescent="0.3">
      <c r="P10099" s="83"/>
    </row>
    <row r="10100" spans="16:16" x14ac:dyDescent="0.3">
      <c r="P10100" s="83"/>
    </row>
    <row r="10101" spans="16:16" x14ac:dyDescent="0.3">
      <c r="P10101" s="83"/>
    </row>
    <row r="10102" spans="16:16" x14ac:dyDescent="0.3">
      <c r="P10102" s="83"/>
    </row>
    <row r="10103" spans="16:16" x14ac:dyDescent="0.3">
      <c r="P10103" s="83"/>
    </row>
    <row r="10104" spans="16:16" x14ac:dyDescent="0.3">
      <c r="P10104" s="83"/>
    </row>
    <row r="10105" spans="16:16" x14ac:dyDescent="0.3">
      <c r="P10105" s="83"/>
    </row>
    <row r="10106" spans="16:16" x14ac:dyDescent="0.3">
      <c r="P10106" s="83"/>
    </row>
    <row r="10107" spans="16:16" x14ac:dyDescent="0.3">
      <c r="P10107" s="83"/>
    </row>
    <row r="10108" spans="16:16" x14ac:dyDescent="0.3">
      <c r="P10108" s="83"/>
    </row>
    <row r="10109" spans="16:16" x14ac:dyDescent="0.3">
      <c r="P10109" s="83"/>
    </row>
    <row r="10110" spans="16:16" x14ac:dyDescent="0.3">
      <c r="P10110" s="83"/>
    </row>
    <row r="10111" spans="16:16" x14ac:dyDescent="0.3">
      <c r="P10111" s="83"/>
    </row>
    <row r="10112" spans="16:16" x14ac:dyDescent="0.3">
      <c r="P10112" s="83"/>
    </row>
    <row r="10113" spans="16:16" x14ac:dyDescent="0.3">
      <c r="P10113" s="83"/>
    </row>
    <row r="10114" spans="16:16" x14ac:dyDescent="0.3">
      <c r="P10114" s="83"/>
    </row>
    <row r="10115" spans="16:16" x14ac:dyDescent="0.3">
      <c r="P10115" s="83"/>
    </row>
    <row r="10116" spans="16:16" x14ac:dyDescent="0.3">
      <c r="P10116" s="83"/>
    </row>
    <row r="10117" spans="16:16" x14ac:dyDescent="0.3">
      <c r="P10117" s="83"/>
    </row>
    <row r="10118" spans="16:16" x14ac:dyDescent="0.3">
      <c r="P10118" s="83"/>
    </row>
    <row r="10119" spans="16:16" x14ac:dyDescent="0.3">
      <c r="P10119" s="83"/>
    </row>
    <row r="10120" spans="16:16" x14ac:dyDescent="0.3">
      <c r="P10120" s="83"/>
    </row>
    <row r="10121" spans="16:16" x14ac:dyDescent="0.3">
      <c r="P10121" s="83"/>
    </row>
    <row r="10122" spans="16:16" x14ac:dyDescent="0.3">
      <c r="P10122" s="83"/>
    </row>
    <row r="10123" spans="16:16" x14ac:dyDescent="0.3">
      <c r="P10123" s="83"/>
    </row>
    <row r="10124" spans="16:16" x14ac:dyDescent="0.3">
      <c r="P10124" s="83"/>
    </row>
    <row r="10125" spans="16:16" x14ac:dyDescent="0.3">
      <c r="P10125" s="83"/>
    </row>
    <row r="10126" spans="16:16" x14ac:dyDescent="0.3">
      <c r="P10126" s="83"/>
    </row>
    <row r="10127" spans="16:16" x14ac:dyDescent="0.3">
      <c r="P10127" s="83"/>
    </row>
    <row r="10128" spans="16:16" x14ac:dyDescent="0.3">
      <c r="P10128" s="83"/>
    </row>
    <row r="10129" spans="16:16" x14ac:dyDescent="0.3">
      <c r="P10129" s="83"/>
    </row>
    <row r="10130" spans="16:16" x14ac:dyDescent="0.3">
      <c r="P10130" s="83"/>
    </row>
    <row r="10131" spans="16:16" x14ac:dyDescent="0.3">
      <c r="P10131" s="83"/>
    </row>
    <row r="10132" spans="16:16" x14ac:dyDescent="0.3">
      <c r="P10132" s="83"/>
    </row>
    <row r="10133" spans="16:16" x14ac:dyDescent="0.3">
      <c r="P10133" s="83"/>
    </row>
    <row r="10134" spans="16:16" x14ac:dyDescent="0.3">
      <c r="P10134" s="83"/>
    </row>
    <row r="10135" spans="16:16" x14ac:dyDescent="0.3">
      <c r="P10135" s="83"/>
    </row>
    <row r="10136" spans="16:16" x14ac:dyDescent="0.3">
      <c r="P10136" s="83"/>
    </row>
    <row r="10137" spans="16:16" x14ac:dyDescent="0.3">
      <c r="P10137" s="83"/>
    </row>
    <row r="10138" spans="16:16" x14ac:dyDescent="0.3">
      <c r="P10138" s="83"/>
    </row>
    <row r="10139" spans="16:16" x14ac:dyDescent="0.3">
      <c r="P10139" s="83"/>
    </row>
    <row r="10140" spans="16:16" x14ac:dyDescent="0.3">
      <c r="P10140" s="83"/>
    </row>
    <row r="10141" spans="16:16" x14ac:dyDescent="0.3">
      <c r="P10141" s="83"/>
    </row>
    <row r="10142" spans="16:16" x14ac:dyDescent="0.3">
      <c r="P10142" s="83"/>
    </row>
    <row r="10143" spans="16:16" x14ac:dyDescent="0.3">
      <c r="P10143" s="83"/>
    </row>
    <row r="10144" spans="16:16" x14ac:dyDescent="0.3">
      <c r="P10144" s="83"/>
    </row>
    <row r="10145" spans="16:16" x14ac:dyDescent="0.3">
      <c r="P10145" s="83"/>
    </row>
    <row r="10146" spans="16:16" x14ac:dyDescent="0.3">
      <c r="P10146" s="83"/>
    </row>
    <row r="10147" spans="16:16" x14ac:dyDescent="0.3">
      <c r="P10147" s="83"/>
    </row>
    <row r="10148" spans="16:16" x14ac:dyDescent="0.3">
      <c r="P10148" s="83"/>
    </row>
    <row r="10149" spans="16:16" x14ac:dyDescent="0.3">
      <c r="P10149" s="83"/>
    </row>
    <row r="10150" spans="16:16" x14ac:dyDescent="0.3">
      <c r="P10150" s="83"/>
    </row>
    <row r="10151" spans="16:16" x14ac:dyDescent="0.3">
      <c r="P10151" s="83"/>
    </row>
    <row r="10152" spans="16:16" x14ac:dyDescent="0.3">
      <c r="P10152" s="83"/>
    </row>
    <row r="10153" spans="16:16" x14ac:dyDescent="0.3">
      <c r="P10153" s="83"/>
    </row>
    <row r="10154" spans="16:16" x14ac:dyDescent="0.3">
      <c r="P10154" s="83"/>
    </row>
    <row r="10155" spans="16:16" x14ac:dyDescent="0.3">
      <c r="P10155" s="83"/>
    </row>
    <row r="10156" spans="16:16" x14ac:dyDescent="0.3">
      <c r="P10156" s="83"/>
    </row>
    <row r="10157" spans="16:16" x14ac:dyDescent="0.3">
      <c r="P10157" s="83"/>
    </row>
    <row r="10158" spans="16:16" x14ac:dyDescent="0.3">
      <c r="P10158" s="83"/>
    </row>
    <row r="10159" spans="16:16" x14ac:dyDescent="0.3">
      <c r="P10159" s="83"/>
    </row>
    <row r="10160" spans="16:16" x14ac:dyDescent="0.3">
      <c r="P10160" s="83"/>
    </row>
    <row r="10161" spans="16:16" x14ac:dyDescent="0.3">
      <c r="P10161" s="83"/>
    </row>
    <row r="10162" spans="16:16" x14ac:dyDescent="0.3">
      <c r="P10162" s="83"/>
    </row>
    <row r="10163" spans="16:16" x14ac:dyDescent="0.3">
      <c r="P10163" s="83"/>
    </row>
    <row r="10164" spans="16:16" x14ac:dyDescent="0.3">
      <c r="P10164" s="83"/>
    </row>
    <row r="10165" spans="16:16" x14ac:dyDescent="0.3">
      <c r="P10165" s="83"/>
    </row>
    <row r="10166" spans="16:16" x14ac:dyDescent="0.3">
      <c r="P10166" s="83"/>
    </row>
    <row r="10167" spans="16:16" x14ac:dyDescent="0.3">
      <c r="P10167" s="83"/>
    </row>
    <row r="10168" spans="16:16" x14ac:dyDescent="0.3">
      <c r="P10168" s="83"/>
    </row>
    <row r="10169" spans="16:16" x14ac:dyDescent="0.3">
      <c r="P10169" s="83"/>
    </row>
    <row r="10170" spans="16:16" x14ac:dyDescent="0.3">
      <c r="P10170" s="83"/>
    </row>
    <row r="10171" spans="16:16" x14ac:dyDescent="0.3">
      <c r="P10171" s="83"/>
    </row>
    <row r="10172" spans="16:16" x14ac:dyDescent="0.3">
      <c r="P10172" s="83"/>
    </row>
    <row r="10173" spans="16:16" x14ac:dyDescent="0.3">
      <c r="P10173" s="83"/>
    </row>
    <row r="10174" spans="16:16" x14ac:dyDescent="0.3">
      <c r="P10174" s="83"/>
    </row>
    <row r="10175" spans="16:16" x14ac:dyDescent="0.3">
      <c r="P10175" s="83"/>
    </row>
    <row r="10176" spans="16:16" x14ac:dyDescent="0.3">
      <c r="P10176" s="83"/>
    </row>
    <row r="10177" spans="16:16" x14ac:dyDescent="0.3">
      <c r="P10177" s="83"/>
    </row>
    <row r="10178" spans="16:16" x14ac:dyDescent="0.3">
      <c r="P10178" s="83"/>
    </row>
    <row r="10179" spans="16:16" x14ac:dyDescent="0.3">
      <c r="P10179" s="83"/>
    </row>
    <row r="10180" spans="16:16" x14ac:dyDescent="0.3">
      <c r="P10180" s="83"/>
    </row>
    <row r="10181" spans="16:16" x14ac:dyDescent="0.3">
      <c r="P10181" s="83"/>
    </row>
    <row r="10182" spans="16:16" x14ac:dyDescent="0.3">
      <c r="P10182" s="83"/>
    </row>
    <row r="10183" spans="16:16" x14ac:dyDescent="0.3">
      <c r="P10183" s="83"/>
    </row>
    <row r="10184" spans="16:16" x14ac:dyDescent="0.3">
      <c r="P10184" s="83"/>
    </row>
    <row r="10185" spans="16:16" x14ac:dyDescent="0.3">
      <c r="P10185" s="83"/>
    </row>
    <row r="10186" spans="16:16" x14ac:dyDescent="0.3">
      <c r="P10186" s="83"/>
    </row>
    <row r="10187" spans="16:16" x14ac:dyDescent="0.3">
      <c r="P10187" s="83"/>
    </row>
    <row r="10188" spans="16:16" x14ac:dyDescent="0.3">
      <c r="P10188" s="83"/>
    </row>
    <row r="10189" spans="16:16" x14ac:dyDescent="0.3">
      <c r="P10189" s="83"/>
    </row>
    <row r="10190" spans="16:16" x14ac:dyDescent="0.3">
      <c r="P10190" s="83"/>
    </row>
    <row r="10191" spans="16:16" x14ac:dyDescent="0.3">
      <c r="P10191" s="83"/>
    </row>
    <row r="10192" spans="16:16" x14ac:dyDescent="0.3">
      <c r="P10192" s="83"/>
    </row>
    <row r="10193" spans="16:16" x14ac:dyDescent="0.3">
      <c r="P10193" s="83"/>
    </row>
    <row r="10194" spans="16:16" x14ac:dyDescent="0.3">
      <c r="P10194" s="83"/>
    </row>
    <row r="10195" spans="16:16" x14ac:dyDescent="0.3">
      <c r="P10195" s="83"/>
    </row>
    <row r="10196" spans="16:16" x14ac:dyDescent="0.3">
      <c r="P10196" s="83"/>
    </row>
    <row r="10197" spans="16:16" x14ac:dyDescent="0.3">
      <c r="P10197" s="83"/>
    </row>
    <row r="10198" spans="16:16" x14ac:dyDescent="0.3">
      <c r="P10198" s="83"/>
    </row>
    <row r="10199" spans="16:16" x14ac:dyDescent="0.3">
      <c r="P10199" s="83"/>
    </row>
    <row r="10200" spans="16:16" x14ac:dyDescent="0.3">
      <c r="P10200" s="83"/>
    </row>
    <row r="10201" spans="16:16" x14ac:dyDescent="0.3">
      <c r="P10201" s="83"/>
    </row>
    <row r="10202" spans="16:16" x14ac:dyDescent="0.3">
      <c r="P10202" s="83"/>
    </row>
    <row r="10203" spans="16:16" x14ac:dyDescent="0.3">
      <c r="P10203" s="83"/>
    </row>
    <row r="10204" spans="16:16" x14ac:dyDescent="0.3">
      <c r="P10204" s="83"/>
    </row>
    <row r="10205" spans="16:16" x14ac:dyDescent="0.3">
      <c r="P10205" s="83"/>
    </row>
    <row r="10206" spans="16:16" x14ac:dyDescent="0.3">
      <c r="P10206" s="83"/>
    </row>
    <row r="10207" spans="16:16" x14ac:dyDescent="0.3">
      <c r="P10207" s="83"/>
    </row>
    <row r="10208" spans="16:16" x14ac:dyDescent="0.3">
      <c r="P10208" s="83"/>
    </row>
    <row r="10209" spans="16:16" x14ac:dyDescent="0.3">
      <c r="P10209" s="83"/>
    </row>
    <row r="10210" spans="16:16" x14ac:dyDescent="0.3">
      <c r="P10210" s="83"/>
    </row>
    <row r="10211" spans="16:16" x14ac:dyDescent="0.3">
      <c r="P10211" s="83"/>
    </row>
    <row r="10212" spans="16:16" x14ac:dyDescent="0.3">
      <c r="P10212" s="83"/>
    </row>
    <row r="10213" spans="16:16" x14ac:dyDescent="0.3">
      <c r="P10213" s="83"/>
    </row>
    <row r="10214" spans="16:16" x14ac:dyDescent="0.3">
      <c r="P10214" s="83"/>
    </row>
    <row r="10215" spans="16:16" x14ac:dyDescent="0.3">
      <c r="P10215" s="83"/>
    </row>
    <row r="10216" spans="16:16" x14ac:dyDescent="0.3">
      <c r="P10216" s="83"/>
    </row>
    <row r="10217" spans="16:16" x14ac:dyDescent="0.3">
      <c r="P10217" s="83"/>
    </row>
    <row r="10218" spans="16:16" x14ac:dyDescent="0.3">
      <c r="P10218" s="83"/>
    </row>
    <row r="10219" spans="16:16" x14ac:dyDescent="0.3">
      <c r="P10219" s="83"/>
    </row>
    <row r="10220" spans="16:16" x14ac:dyDescent="0.3">
      <c r="P10220" s="83"/>
    </row>
    <row r="10221" spans="16:16" x14ac:dyDescent="0.3">
      <c r="P10221" s="83"/>
    </row>
    <row r="10222" spans="16:16" x14ac:dyDescent="0.3">
      <c r="P10222" s="83"/>
    </row>
    <row r="10223" spans="16:16" x14ac:dyDescent="0.3">
      <c r="P10223" s="83"/>
    </row>
    <row r="10224" spans="16:16" x14ac:dyDescent="0.3">
      <c r="P10224" s="83"/>
    </row>
    <row r="10225" spans="16:16" x14ac:dyDescent="0.3">
      <c r="P10225" s="83"/>
    </row>
    <row r="10226" spans="16:16" x14ac:dyDescent="0.3">
      <c r="P10226" s="83"/>
    </row>
    <row r="10227" spans="16:16" x14ac:dyDescent="0.3">
      <c r="P10227" s="83"/>
    </row>
    <row r="10228" spans="16:16" x14ac:dyDescent="0.3">
      <c r="P10228" s="83"/>
    </row>
    <row r="10229" spans="16:16" x14ac:dyDescent="0.3">
      <c r="P10229" s="83"/>
    </row>
    <row r="10230" spans="16:16" x14ac:dyDescent="0.3">
      <c r="P10230" s="83"/>
    </row>
    <row r="10231" spans="16:16" x14ac:dyDescent="0.3">
      <c r="P10231" s="83"/>
    </row>
    <row r="10232" spans="16:16" x14ac:dyDescent="0.3">
      <c r="P10232" s="83"/>
    </row>
    <row r="10233" spans="16:16" x14ac:dyDescent="0.3">
      <c r="P10233" s="83"/>
    </row>
    <row r="10234" spans="16:16" x14ac:dyDescent="0.3">
      <c r="P10234" s="83"/>
    </row>
    <row r="10235" spans="16:16" x14ac:dyDescent="0.3">
      <c r="P10235" s="83"/>
    </row>
    <row r="10236" spans="16:16" x14ac:dyDescent="0.3">
      <c r="P10236" s="83"/>
    </row>
    <row r="10237" spans="16:16" x14ac:dyDescent="0.3">
      <c r="P10237" s="83"/>
    </row>
    <row r="10238" spans="16:16" x14ac:dyDescent="0.3">
      <c r="P10238" s="83"/>
    </row>
    <row r="10239" spans="16:16" x14ac:dyDescent="0.3">
      <c r="P10239" s="83"/>
    </row>
    <row r="10240" spans="16:16" x14ac:dyDescent="0.3">
      <c r="P10240" s="83"/>
    </row>
    <row r="10241" spans="16:16" x14ac:dyDescent="0.3">
      <c r="P10241" s="83"/>
    </row>
    <row r="10242" spans="16:16" x14ac:dyDescent="0.3">
      <c r="P10242" s="83"/>
    </row>
    <row r="10243" spans="16:16" x14ac:dyDescent="0.3">
      <c r="P10243" s="83"/>
    </row>
    <row r="10244" spans="16:16" x14ac:dyDescent="0.3">
      <c r="P10244" s="83"/>
    </row>
    <row r="10245" spans="16:16" x14ac:dyDescent="0.3">
      <c r="P10245" s="83"/>
    </row>
    <row r="10246" spans="16:16" x14ac:dyDescent="0.3">
      <c r="P10246" s="83"/>
    </row>
    <row r="10247" spans="16:16" x14ac:dyDescent="0.3">
      <c r="P10247" s="83"/>
    </row>
    <row r="10248" spans="16:16" x14ac:dyDescent="0.3">
      <c r="P10248" s="83"/>
    </row>
    <row r="10249" spans="16:16" x14ac:dyDescent="0.3">
      <c r="P10249" s="83"/>
    </row>
    <row r="10250" spans="16:16" x14ac:dyDescent="0.3">
      <c r="P10250" s="83"/>
    </row>
    <row r="10251" spans="16:16" x14ac:dyDescent="0.3">
      <c r="P10251" s="83"/>
    </row>
    <row r="10252" spans="16:16" x14ac:dyDescent="0.3">
      <c r="P10252" s="83"/>
    </row>
    <row r="10253" spans="16:16" x14ac:dyDescent="0.3">
      <c r="P10253" s="83"/>
    </row>
    <row r="10254" spans="16:16" x14ac:dyDescent="0.3">
      <c r="P10254" s="83"/>
    </row>
    <row r="10255" spans="16:16" x14ac:dyDescent="0.3">
      <c r="P10255" s="83"/>
    </row>
    <row r="10256" spans="16:16" x14ac:dyDescent="0.3">
      <c r="P10256" s="83"/>
    </row>
    <row r="10257" spans="16:16" x14ac:dyDescent="0.3">
      <c r="P10257" s="83"/>
    </row>
    <row r="10258" spans="16:16" x14ac:dyDescent="0.3">
      <c r="P10258" s="83"/>
    </row>
    <row r="10259" spans="16:16" x14ac:dyDescent="0.3">
      <c r="P10259" s="83"/>
    </row>
    <row r="10260" spans="16:16" x14ac:dyDescent="0.3">
      <c r="P10260" s="83"/>
    </row>
    <row r="10261" spans="16:16" x14ac:dyDescent="0.3">
      <c r="P10261" s="83"/>
    </row>
    <row r="10262" spans="16:16" x14ac:dyDescent="0.3">
      <c r="P10262" s="83"/>
    </row>
    <row r="10263" spans="16:16" x14ac:dyDescent="0.3">
      <c r="P10263" s="83"/>
    </row>
    <row r="10264" spans="16:16" x14ac:dyDescent="0.3">
      <c r="P10264" s="83"/>
    </row>
    <row r="10265" spans="16:16" x14ac:dyDescent="0.3">
      <c r="P10265" s="83"/>
    </row>
    <row r="10266" spans="16:16" x14ac:dyDescent="0.3">
      <c r="P10266" s="83"/>
    </row>
    <row r="10267" spans="16:16" x14ac:dyDescent="0.3">
      <c r="P10267" s="83"/>
    </row>
    <row r="10268" spans="16:16" x14ac:dyDescent="0.3">
      <c r="P10268" s="83"/>
    </row>
    <row r="10269" spans="16:16" x14ac:dyDescent="0.3">
      <c r="P10269" s="83"/>
    </row>
    <row r="10270" spans="16:16" x14ac:dyDescent="0.3">
      <c r="P10270" s="83"/>
    </row>
    <row r="10271" spans="16:16" x14ac:dyDescent="0.3">
      <c r="P10271" s="83"/>
    </row>
    <row r="10272" spans="16:16" x14ac:dyDescent="0.3">
      <c r="P10272" s="83"/>
    </row>
    <row r="10273" spans="16:16" x14ac:dyDescent="0.3">
      <c r="P10273" s="83"/>
    </row>
    <row r="10274" spans="16:16" x14ac:dyDescent="0.3">
      <c r="P10274" s="83"/>
    </row>
    <row r="10275" spans="16:16" x14ac:dyDescent="0.3">
      <c r="P10275" s="83"/>
    </row>
    <row r="10276" spans="16:16" x14ac:dyDescent="0.3">
      <c r="P10276" s="83"/>
    </row>
    <row r="10277" spans="16:16" x14ac:dyDescent="0.3">
      <c r="P10277" s="83"/>
    </row>
    <row r="10278" spans="16:16" x14ac:dyDescent="0.3">
      <c r="P10278" s="83"/>
    </row>
    <row r="10279" spans="16:16" x14ac:dyDescent="0.3">
      <c r="P10279" s="83"/>
    </row>
    <row r="10280" spans="16:16" x14ac:dyDescent="0.3">
      <c r="P10280" s="83"/>
    </row>
    <row r="10281" spans="16:16" x14ac:dyDescent="0.3">
      <c r="P10281" s="83"/>
    </row>
    <row r="10282" spans="16:16" x14ac:dyDescent="0.3">
      <c r="P10282" s="83"/>
    </row>
    <row r="10283" spans="16:16" x14ac:dyDescent="0.3">
      <c r="P10283" s="83"/>
    </row>
    <row r="10284" spans="16:16" x14ac:dyDescent="0.3">
      <c r="P10284" s="83"/>
    </row>
    <row r="10285" spans="16:16" x14ac:dyDescent="0.3">
      <c r="P10285" s="83"/>
    </row>
    <row r="10286" spans="16:16" x14ac:dyDescent="0.3">
      <c r="P10286" s="83"/>
    </row>
    <row r="10287" spans="16:16" x14ac:dyDescent="0.3">
      <c r="P10287" s="83"/>
    </row>
    <row r="10288" spans="16:16" x14ac:dyDescent="0.3">
      <c r="P10288" s="83"/>
    </row>
    <row r="10289" spans="16:16" x14ac:dyDescent="0.3">
      <c r="P10289" s="83"/>
    </row>
    <row r="10290" spans="16:16" x14ac:dyDescent="0.3">
      <c r="P10290" s="83"/>
    </row>
    <row r="10291" spans="16:16" x14ac:dyDescent="0.3">
      <c r="P10291" s="83"/>
    </row>
    <row r="10292" spans="16:16" x14ac:dyDescent="0.3">
      <c r="P10292" s="83"/>
    </row>
    <row r="10293" spans="16:16" x14ac:dyDescent="0.3">
      <c r="P10293" s="83"/>
    </row>
    <row r="10294" spans="16:16" x14ac:dyDescent="0.3">
      <c r="P10294" s="83"/>
    </row>
    <row r="10295" spans="16:16" x14ac:dyDescent="0.3">
      <c r="P10295" s="83"/>
    </row>
    <row r="10296" spans="16:16" x14ac:dyDescent="0.3">
      <c r="P10296" s="83"/>
    </row>
    <row r="10297" spans="16:16" x14ac:dyDescent="0.3">
      <c r="P10297" s="83"/>
    </row>
    <row r="10298" spans="16:16" x14ac:dyDescent="0.3">
      <c r="P10298" s="83"/>
    </row>
    <row r="10299" spans="16:16" x14ac:dyDescent="0.3">
      <c r="P10299" s="83"/>
    </row>
    <row r="10300" spans="16:16" x14ac:dyDescent="0.3">
      <c r="P10300" s="83"/>
    </row>
    <row r="10301" spans="16:16" x14ac:dyDescent="0.3">
      <c r="P10301" s="83"/>
    </row>
    <row r="10302" spans="16:16" x14ac:dyDescent="0.3">
      <c r="P10302" s="83"/>
    </row>
    <row r="10303" spans="16:16" x14ac:dyDescent="0.3">
      <c r="P10303" s="83"/>
    </row>
    <row r="10304" spans="16:16" x14ac:dyDescent="0.3">
      <c r="P10304" s="83"/>
    </row>
    <row r="10305" spans="16:16" x14ac:dyDescent="0.3">
      <c r="P10305" s="83"/>
    </row>
    <row r="10306" spans="16:16" x14ac:dyDescent="0.3">
      <c r="P10306" s="83"/>
    </row>
    <row r="10307" spans="16:16" x14ac:dyDescent="0.3">
      <c r="P10307" s="83"/>
    </row>
    <row r="10308" spans="16:16" x14ac:dyDescent="0.3">
      <c r="P10308" s="83"/>
    </row>
    <row r="10309" spans="16:16" x14ac:dyDescent="0.3">
      <c r="P10309" s="83"/>
    </row>
    <row r="10310" spans="16:16" x14ac:dyDescent="0.3">
      <c r="P10310" s="83"/>
    </row>
    <row r="10311" spans="16:16" x14ac:dyDescent="0.3">
      <c r="P10311" s="83"/>
    </row>
    <row r="10312" spans="16:16" x14ac:dyDescent="0.3">
      <c r="P10312" s="83"/>
    </row>
    <row r="10313" spans="16:16" x14ac:dyDescent="0.3">
      <c r="P10313" s="83"/>
    </row>
    <row r="10314" spans="16:16" x14ac:dyDescent="0.3">
      <c r="P10314" s="83"/>
    </row>
    <row r="10315" spans="16:16" x14ac:dyDescent="0.3">
      <c r="P10315" s="83"/>
    </row>
    <row r="10316" spans="16:16" x14ac:dyDescent="0.3">
      <c r="P10316" s="83"/>
    </row>
    <row r="10317" spans="16:16" x14ac:dyDescent="0.3">
      <c r="P10317" s="83"/>
    </row>
    <row r="10318" spans="16:16" x14ac:dyDescent="0.3">
      <c r="P10318" s="83"/>
    </row>
    <row r="10319" spans="16:16" x14ac:dyDescent="0.3">
      <c r="P10319" s="83"/>
    </row>
    <row r="10320" spans="16:16" x14ac:dyDescent="0.3">
      <c r="P10320" s="83"/>
    </row>
    <row r="10321" spans="16:16" x14ac:dyDescent="0.3">
      <c r="P10321" s="83"/>
    </row>
    <row r="10322" spans="16:16" x14ac:dyDescent="0.3">
      <c r="P10322" s="83"/>
    </row>
    <row r="10323" spans="16:16" x14ac:dyDescent="0.3">
      <c r="P10323" s="83"/>
    </row>
    <row r="10324" spans="16:16" x14ac:dyDescent="0.3">
      <c r="P10324" s="83"/>
    </row>
    <row r="10325" spans="16:16" x14ac:dyDescent="0.3">
      <c r="P10325" s="83"/>
    </row>
    <row r="10326" spans="16:16" x14ac:dyDescent="0.3">
      <c r="P10326" s="83"/>
    </row>
    <row r="10327" spans="16:16" x14ac:dyDescent="0.3">
      <c r="P10327" s="83"/>
    </row>
    <row r="10328" spans="16:16" x14ac:dyDescent="0.3">
      <c r="P10328" s="83"/>
    </row>
    <row r="10329" spans="16:16" x14ac:dyDescent="0.3">
      <c r="P10329" s="83"/>
    </row>
    <row r="10330" spans="16:16" x14ac:dyDescent="0.3">
      <c r="P10330" s="83"/>
    </row>
    <row r="10331" spans="16:16" x14ac:dyDescent="0.3">
      <c r="P10331" s="83"/>
    </row>
    <row r="10332" spans="16:16" x14ac:dyDescent="0.3">
      <c r="P10332" s="83"/>
    </row>
    <row r="10333" spans="16:16" x14ac:dyDescent="0.3">
      <c r="P10333" s="83"/>
    </row>
    <row r="10334" spans="16:16" x14ac:dyDescent="0.3">
      <c r="P10334" s="83"/>
    </row>
    <row r="10335" spans="16:16" x14ac:dyDescent="0.3">
      <c r="P10335" s="83"/>
    </row>
    <row r="10336" spans="16:16" x14ac:dyDescent="0.3">
      <c r="P10336" s="83"/>
    </row>
    <row r="10337" spans="16:16" x14ac:dyDescent="0.3">
      <c r="P10337" s="83"/>
    </row>
    <row r="10338" spans="16:16" x14ac:dyDescent="0.3">
      <c r="P10338" s="83"/>
    </row>
    <row r="10339" spans="16:16" x14ac:dyDescent="0.3">
      <c r="P10339" s="83"/>
    </row>
    <row r="10340" spans="16:16" x14ac:dyDescent="0.3">
      <c r="P10340" s="83"/>
    </row>
    <row r="10341" spans="16:16" x14ac:dyDescent="0.3">
      <c r="P10341" s="83"/>
    </row>
    <row r="10342" spans="16:16" x14ac:dyDescent="0.3">
      <c r="P10342" s="83"/>
    </row>
    <row r="10343" spans="16:16" x14ac:dyDescent="0.3">
      <c r="P10343" s="83"/>
    </row>
    <row r="10344" spans="16:16" x14ac:dyDescent="0.3">
      <c r="P10344" s="83"/>
    </row>
    <row r="10345" spans="16:16" x14ac:dyDescent="0.3">
      <c r="P10345" s="83"/>
    </row>
    <row r="10346" spans="16:16" x14ac:dyDescent="0.3">
      <c r="P10346" s="83"/>
    </row>
    <row r="10347" spans="16:16" x14ac:dyDescent="0.3">
      <c r="P10347" s="83"/>
    </row>
    <row r="10348" spans="16:16" x14ac:dyDescent="0.3">
      <c r="P10348" s="83"/>
    </row>
    <row r="10349" spans="16:16" x14ac:dyDescent="0.3">
      <c r="P10349" s="83"/>
    </row>
    <row r="10350" spans="16:16" x14ac:dyDescent="0.3">
      <c r="P10350" s="83"/>
    </row>
    <row r="10351" spans="16:16" x14ac:dyDescent="0.3">
      <c r="P10351" s="83"/>
    </row>
    <row r="10352" spans="16:16" x14ac:dyDescent="0.3">
      <c r="P10352" s="83"/>
    </row>
    <row r="10353" spans="16:16" x14ac:dyDescent="0.3">
      <c r="P10353" s="83"/>
    </row>
    <row r="10354" spans="16:16" x14ac:dyDescent="0.3">
      <c r="P10354" s="83"/>
    </row>
    <row r="10355" spans="16:16" x14ac:dyDescent="0.3">
      <c r="P10355" s="83"/>
    </row>
    <row r="10356" spans="16:16" x14ac:dyDescent="0.3">
      <c r="P10356" s="83"/>
    </row>
    <row r="10357" spans="16:16" x14ac:dyDescent="0.3">
      <c r="P10357" s="83"/>
    </row>
    <row r="10358" spans="16:16" x14ac:dyDescent="0.3">
      <c r="P10358" s="83"/>
    </row>
    <row r="10359" spans="16:16" x14ac:dyDescent="0.3">
      <c r="P10359" s="83"/>
    </row>
    <row r="10360" spans="16:16" x14ac:dyDescent="0.3">
      <c r="P10360" s="83"/>
    </row>
    <row r="10361" spans="16:16" x14ac:dyDescent="0.3">
      <c r="P10361" s="83"/>
    </row>
    <row r="10362" spans="16:16" x14ac:dyDescent="0.3">
      <c r="P10362" s="83"/>
    </row>
    <row r="10363" spans="16:16" x14ac:dyDescent="0.3">
      <c r="P10363" s="83"/>
    </row>
    <row r="10364" spans="16:16" x14ac:dyDescent="0.3">
      <c r="P10364" s="83"/>
    </row>
    <row r="10365" spans="16:16" x14ac:dyDescent="0.3">
      <c r="P10365" s="83"/>
    </row>
    <row r="10366" spans="16:16" x14ac:dyDescent="0.3">
      <c r="P10366" s="83"/>
    </row>
    <row r="10367" spans="16:16" x14ac:dyDescent="0.3">
      <c r="P10367" s="83"/>
    </row>
    <row r="10368" spans="16:16" x14ac:dyDescent="0.3">
      <c r="P10368" s="83"/>
    </row>
    <row r="10369" spans="16:16" x14ac:dyDescent="0.3">
      <c r="P10369" s="83"/>
    </row>
    <row r="10370" spans="16:16" x14ac:dyDescent="0.3">
      <c r="P10370" s="83"/>
    </row>
    <row r="10371" spans="16:16" x14ac:dyDescent="0.3">
      <c r="P10371" s="83"/>
    </row>
    <row r="10372" spans="16:16" x14ac:dyDescent="0.3">
      <c r="P10372" s="83"/>
    </row>
    <row r="10373" spans="16:16" x14ac:dyDescent="0.3">
      <c r="P10373" s="83"/>
    </row>
    <row r="10374" spans="16:16" x14ac:dyDescent="0.3">
      <c r="P10374" s="83"/>
    </row>
    <row r="10375" spans="16:16" x14ac:dyDescent="0.3">
      <c r="P10375" s="83"/>
    </row>
    <row r="10376" spans="16:16" x14ac:dyDescent="0.3">
      <c r="P10376" s="83"/>
    </row>
    <row r="10377" spans="16:16" x14ac:dyDescent="0.3">
      <c r="P10377" s="83"/>
    </row>
    <row r="10378" spans="16:16" x14ac:dyDescent="0.3">
      <c r="P10378" s="83"/>
    </row>
    <row r="10379" spans="16:16" x14ac:dyDescent="0.3">
      <c r="P10379" s="83"/>
    </row>
    <row r="10380" spans="16:16" x14ac:dyDescent="0.3">
      <c r="P10380" s="83"/>
    </row>
    <row r="10381" spans="16:16" x14ac:dyDescent="0.3">
      <c r="P10381" s="83"/>
    </row>
    <row r="10382" spans="16:16" x14ac:dyDescent="0.3">
      <c r="P10382" s="83"/>
    </row>
    <row r="10383" spans="16:16" x14ac:dyDescent="0.3">
      <c r="P10383" s="83"/>
    </row>
    <row r="10384" spans="16:16" x14ac:dyDescent="0.3">
      <c r="P10384" s="83"/>
    </row>
    <row r="10385" spans="16:16" x14ac:dyDescent="0.3">
      <c r="P10385" s="83"/>
    </row>
    <row r="10386" spans="16:16" x14ac:dyDescent="0.3">
      <c r="P10386" s="83"/>
    </row>
    <row r="10387" spans="16:16" x14ac:dyDescent="0.3">
      <c r="P10387" s="83"/>
    </row>
    <row r="10388" spans="16:16" x14ac:dyDescent="0.3">
      <c r="P10388" s="83"/>
    </row>
    <row r="10389" spans="16:16" x14ac:dyDescent="0.3">
      <c r="P10389" s="83"/>
    </row>
    <row r="10390" spans="16:16" x14ac:dyDescent="0.3">
      <c r="P10390" s="83"/>
    </row>
    <row r="10391" spans="16:16" x14ac:dyDescent="0.3">
      <c r="P10391" s="83"/>
    </row>
    <row r="10392" spans="16:16" x14ac:dyDescent="0.3">
      <c r="P10392" s="83"/>
    </row>
    <row r="10393" spans="16:16" x14ac:dyDescent="0.3">
      <c r="P10393" s="83"/>
    </row>
    <row r="10394" spans="16:16" x14ac:dyDescent="0.3">
      <c r="P10394" s="83"/>
    </row>
    <row r="10395" spans="16:16" x14ac:dyDescent="0.3">
      <c r="P10395" s="83"/>
    </row>
    <row r="10396" spans="16:16" x14ac:dyDescent="0.3">
      <c r="P10396" s="83"/>
    </row>
    <row r="10397" spans="16:16" x14ac:dyDescent="0.3">
      <c r="P10397" s="83"/>
    </row>
    <row r="10398" spans="16:16" x14ac:dyDescent="0.3">
      <c r="P10398" s="83"/>
    </row>
    <row r="10399" spans="16:16" x14ac:dyDescent="0.3">
      <c r="P10399" s="83"/>
    </row>
    <row r="10400" spans="16:16" x14ac:dyDescent="0.3">
      <c r="P10400" s="83"/>
    </row>
    <row r="10401" spans="16:16" x14ac:dyDescent="0.3">
      <c r="P10401" s="83"/>
    </row>
    <row r="10402" spans="16:16" x14ac:dyDescent="0.3">
      <c r="P10402" s="83"/>
    </row>
    <row r="10403" spans="16:16" x14ac:dyDescent="0.3">
      <c r="P10403" s="83"/>
    </row>
    <row r="10404" spans="16:16" x14ac:dyDescent="0.3">
      <c r="P10404" s="83"/>
    </row>
    <row r="10405" spans="16:16" x14ac:dyDescent="0.3">
      <c r="P10405" s="83"/>
    </row>
    <row r="10406" spans="16:16" x14ac:dyDescent="0.3">
      <c r="P10406" s="83"/>
    </row>
    <row r="10407" spans="16:16" x14ac:dyDescent="0.3">
      <c r="P10407" s="83"/>
    </row>
    <row r="10408" spans="16:16" x14ac:dyDescent="0.3">
      <c r="P10408" s="83"/>
    </row>
    <row r="10409" spans="16:16" x14ac:dyDescent="0.3">
      <c r="P10409" s="83"/>
    </row>
    <row r="10410" spans="16:16" x14ac:dyDescent="0.3">
      <c r="P10410" s="83"/>
    </row>
    <row r="10411" spans="16:16" x14ac:dyDescent="0.3">
      <c r="P10411" s="83"/>
    </row>
    <row r="10412" spans="16:16" x14ac:dyDescent="0.3">
      <c r="P10412" s="83"/>
    </row>
    <row r="10413" spans="16:16" x14ac:dyDescent="0.3">
      <c r="P10413" s="83"/>
    </row>
    <row r="10414" spans="16:16" x14ac:dyDescent="0.3">
      <c r="P10414" s="83"/>
    </row>
    <row r="10415" spans="16:16" x14ac:dyDescent="0.3">
      <c r="P10415" s="83"/>
    </row>
    <row r="10416" spans="16:16" x14ac:dyDescent="0.3">
      <c r="P10416" s="83"/>
    </row>
    <row r="10417" spans="16:16" x14ac:dyDescent="0.3">
      <c r="P10417" s="83"/>
    </row>
    <row r="10418" spans="16:16" x14ac:dyDescent="0.3">
      <c r="P10418" s="83"/>
    </row>
    <row r="10419" spans="16:16" x14ac:dyDescent="0.3">
      <c r="P10419" s="83"/>
    </row>
    <row r="10420" spans="16:16" x14ac:dyDescent="0.3">
      <c r="P10420" s="83"/>
    </row>
    <row r="10421" spans="16:16" x14ac:dyDescent="0.3">
      <c r="P10421" s="83"/>
    </row>
    <row r="10422" spans="16:16" x14ac:dyDescent="0.3">
      <c r="P10422" s="83"/>
    </row>
    <row r="10423" spans="16:16" x14ac:dyDescent="0.3">
      <c r="P10423" s="83"/>
    </row>
    <row r="10424" spans="16:16" x14ac:dyDescent="0.3">
      <c r="P10424" s="83"/>
    </row>
    <row r="10425" spans="16:16" x14ac:dyDescent="0.3">
      <c r="P10425" s="83"/>
    </row>
    <row r="10426" spans="16:16" x14ac:dyDescent="0.3">
      <c r="P10426" s="83"/>
    </row>
    <row r="10427" spans="16:16" x14ac:dyDescent="0.3">
      <c r="P10427" s="83"/>
    </row>
    <row r="10428" spans="16:16" x14ac:dyDescent="0.3">
      <c r="P10428" s="83"/>
    </row>
    <row r="10429" spans="16:16" x14ac:dyDescent="0.3">
      <c r="P10429" s="83"/>
    </row>
    <row r="10430" spans="16:16" x14ac:dyDescent="0.3">
      <c r="P10430" s="83"/>
    </row>
    <row r="10431" spans="16:16" x14ac:dyDescent="0.3">
      <c r="P10431" s="83"/>
    </row>
    <row r="10432" spans="16:16" x14ac:dyDescent="0.3">
      <c r="P10432" s="83"/>
    </row>
    <row r="10433" spans="16:16" x14ac:dyDescent="0.3">
      <c r="P10433" s="83"/>
    </row>
    <row r="10434" spans="16:16" x14ac:dyDescent="0.3">
      <c r="P10434" s="83"/>
    </row>
    <row r="10435" spans="16:16" x14ac:dyDescent="0.3">
      <c r="P10435" s="83"/>
    </row>
    <row r="10436" spans="16:16" x14ac:dyDescent="0.3">
      <c r="P10436" s="83"/>
    </row>
    <row r="10437" spans="16:16" x14ac:dyDescent="0.3">
      <c r="P10437" s="83"/>
    </row>
    <row r="10438" spans="16:16" x14ac:dyDescent="0.3">
      <c r="P10438" s="83"/>
    </row>
    <row r="10439" spans="16:16" x14ac:dyDescent="0.3">
      <c r="P10439" s="83"/>
    </row>
    <row r="10440" spans="16:16" x14ac:dyDescent="0.3">
      <c r="P10440" s="83"/>
    </row>
    <row r="10441" spans="16:16" x14ac:dyDescent="0.3">
      <c r="P10441" s="83"/>
    </row>
    <row r="10442" spans="16:16" x14ac:dyDescent="0.3">
      <c r="P10442" s="83"/>
    </row>
    <row r="10443" spans="16:16" x14ac:dyDescent="0.3">
      <c r="P10443" s="83"/>
    </row>
    <row r="10444" spans="16:16" x14ac:dyDescent="0.3">
      <c r="P10444" s="83"/>
    </row>
    <row r="10445" spans="16:16" x14ac:dyDescent="0.3">
      <c r="P10445" s="83"/>
    </row>
    <row r="10446" spans="16:16" x14ac:dyDescent="0.3">
      <c r="P10446" s="83"/>
    </row>
    <row r="10447" spans="16:16" x14ac:dyDescent="0.3">
      <c r="P10447" s="83"/>
    </row>
    <row r="10448" spans="16:16" x14ac:dyDescent="0.3">
      <c r="P10448" s="83"/>
    </row>
    <row r="10449" spans="16:16" x14ac:dyDescent="0.3">
      <c r="P10449" s="83"/>
    </row>
    <row r="10450" spans="16:16" x14ac:dyDescent="0.3">
      <c r="P10450" s="83"/>
    </row>
    <row r="10451" spans="16:16" x14ac:dyDescent="0.3">
      <c r="P10451" s="83"/>
    </row>
    <row r="10452" spans="16:16" x14ac:dyDescent="0.3">
      <c r="P10452" s="83"/>
    </row>
    <row r="10453" spans="16:16" x14ac:dyDescent="0.3">
      <c r="P10453" s="83"/>
    </row>
    <row r="10454" spans="16:16" x14ac:dyDescent="0.3">
      <c r="P10454" s="83"/>
    </row>
    <row r="10455" spans="16:16" x14ac:dyDescent="0.3">
      <c r="P10455" s="83"/>
    </row>
    <row r="10456" spans="16:16" x14ac:dyDescent="0.3">
      <c r="P10456" s="83"/>
    </row>
    <row r="10457" spans="16:16" x14ac:dyDescent="0.3">
      <c r="P10457" s="83"/>
    </row>
    <row r="10458" spans="16:16" x14ac:dyDescent="0.3">
      <c r="P10458" s="83"/>
    </row>
    <row r="10459" spans="16:16" x14ac:dyDescent="0.3">
      <c r="P10459" s="83"/>
    </row>
    <row r="10460" spans="16:16" x14ac:dyDescent="0.3">
      <c r="P10460" s="83"/>
    </row>
    <row r="10461" spans="16:16" x14ac:dyDescent="0.3">
      <c r="P10461" s="83"/>
    </row>
    <row r="10462" spans="16:16" x14ac:dyDescent="0.3">
      <c r="P10462" s="83"/>
    </row>
    <row r="10463" spans="16:16" x14ac:dyDescent="0.3">
      <c r="P10463" s="83"/>
    </row>
    <row r="10464" spans="16:16" x14ac:dyDescent="0.3">
      <c r="P10464" s="83"/>
    </row>
    <row r="10465" spans="16:16" x14ac:dyDescent="0.3">
      <c r="P10465" s="83"/>
    </row>
    <row r="10466" spans="16:16" x14ac:dyDescent="0.3">
      <c r="P10466" s="83"/>
    </row>
    <row r="10467" spans="16:16" x14ac:dyDescent="0.3">
      <c r="P10467" s="83"/>
    </row>
    <row r="10468" spans="16:16" x14ac:dyDescent="0.3">
      <c r="P10468" s="83"/>
    </row>
    <row r="10469" spans="16:16" x14ac:dyDescent="0.3">
      <c r="P10469" s="83"/>
    </row>
    <row r="10470" spans="16:16" x14ac:dyDescent="0.3">
      <c r="P10470" s="83"/>
    </row>
    <row r="10471" spans="16:16" x14ac:dyDescent="0.3">
      <c r="P10471" s="83"/>
    </row>
    <row r="10472" spans="16:16" x14ac:dyDescent="0.3">
      <c r="P10472" s="83"/>
    </row>
    <row r="10473" spans="16:16" x14ac:dyDescent="0.3">
      <c r="P10473" s="83"/>
    </row>
    <row r="10474" spans="16:16" x14ac:dyDescent="0.3">
      <c r="P10474" s="83"/>
    </row>
    <row r="10475" spans="16:16" x14ac:dyDescent="0.3">
      <c r="P10475" s="83"/>
    </row>
    <row r="10476" spans="16:16" x14ac:dyDescent="0.3">
      <c r="P10476" s="83"/>
    </row>
    <row r="10477" spans="16:16" x14ac:dyDescent="0.3">
      <c r="P10477" s="83"/>
    </row>
    <row r="10478" spans="16:16" x14ac:dyDescent="0.3">
      <c r="P10478" s="83"/>
    </row>
    <row r="10479" spans="16:16" x14ac:dyDescent="0.3">
      <c r="P10479" s="83"/>
    </row>
    <row r="10480" spans="16:16" x14ac:dyDescent="0.3">
      <c r="P10480" s="83"/>
    </row>
    <row r="10481" spans="16:16" x14ac:dyDescent="0.3">
      <c r="P10481" s="83"/>
    </row>
    <row r="10482" spans="16:16" x14ac:dyDescent="0.3">
      <c r="P10482" s="83"/>
    </row>
    <row r="10483" spans="16:16" x14ac:dyDescent="0.3">
      <c r="P10483" s="83"/>
    </row>
    <row r="10484" spans="16:16" x14ac:dyDescent="0.3">
      <c r="P10484" s="83"/>
    </row>
    <row r="10485" spans="16:16" x14ac:dyDescent="0.3">
      <c r="P10485" s="83"/>
    </row>
    <row r="10486" spans="16:16" x14ac:dyDescent="0.3">
      <c r="P10486" s="83"/>
    </row>
    <row r="10487" spans="16:16" x14ac:dyDescent="0.3">
      <c r="P10487" s="83"/>
    </row>
    <row r="10488" spans="16:16" x14ac:dyDescent="0.3">
      <c r="P10488" s="83"/>
    </row>
    <row r="10489" spans="16:16" x14ac:dyDescent="0.3">
      <c r="P10489" s="83"/>
    </row>
    <row r="10490" spans="16:16" x14ac:dyDescent="0.3">
      <c r="P10490" s="83"/>
    </row>
    <row r="10491" spans="16:16" x14ac:dyDescent="0.3">
      <c r="P10491" s="83"/>
    </row>
    <row r="10492" spans="16:16" x14ac:dyDescent="0.3">
      <c r="P10492" s="83"/>
    </row>
    <row r="10493" spans="16:16" x14ac:dyDescent="0.3">
      <c r="P10493" s="83"/>
    </row>
    <row r="10494" spans="16:16" x14ac:dyDescent="0.3">
      <c r="P10494" s="83"/>
    </row>
    <row r="10495" spans="16:16" x14ac:dyDescent="0.3">
      <c r="P10495" s="83"/>
    </row>
    <row r="10496" spans="16:16" x14ac:dyDescent="0.3">
      <c r="P10496" s="83"/>
    </row>
    <row r="10497" spans="16:16" x14ac:dyDescent="0.3">
      <c r="P10497" s="83"/>
    </row>
    <row r="10498" spans="16:16" x14ac:dyDescent="0.3">
      <c r="P10498" s="83"/>
    </row>
    <row r="10499" spans="16:16" x14ac:dyDescent="0.3">
      <c r="P10499" s="83"/>
    </row>
    <row r="10500" spans="16:16" x14ac:dyDescent="0.3">
      <c r="P10500" s="83"/>
    </row>
    <row r="10501" spans="16:16" x14ac:dyDescent="0.3">
      <c r="P10501" s="83"/>
    </row>
    <row r="10502" spans="16:16" x14ac:dyDescent="0.3">
      <c r="P10502" s="83"/>
    </row>
    <row r="10503" spans="16:16" x14ac:dyDescent="0.3">
      <c r="P10503" s="83"/>
    </row>
    <row r="10504" spans="16:16" x14ac:dyDescent="0.3">
      <c r="P10504" s="83"/>
    </row>
    <row r="10505" spans="16:16" x14ac:dyDescent="0.3">
      <c r="P10505" s="83"/>
    </row>
    <row r="10506" spans="16:16" x14ac:dyDescent="0.3">
      <c r="P10506" s="83"/>
    </row>
    <row r="10507" spans="16:16" x14ac:dyDescent="0.3">
      <c r="P10507" s="83"/>
    </row>
    <row r="10508" spans="16:16" x14ac:dyDescent="0.3">
      <c r="P10508" s="83"/>
    </row>
    <row r="10509" spans="16:16" x14ac:dyDescent="0.3">
      <c r="P10509" s="83"/>
    </row>
    <row r="10510" spans="16:16" x14ac:dyDescent="0.3">
      <c r="P10510" s="83"/>
    </row>
    <row r="10511" spans="16:16" x14ac:dyDescent="0.3">
      <c r="P10511" s="83"/>
    </row>
    <row r="10512" spans="16:16" x14ac:dyDescent="0.3">
      <c r="P10512" s="83"/>
    </row>
    <row r="10513" spans="16:16" x14ac:dyDescent="0.3">
      <c r="P10513" s="83"/>
    </row>
    <row r="10514" spans="16:16" x14ac:dyDescent="0.3">
      <c r="P10514" s="83"/>
    </row>
    <row r="10515" spans="16:16" x14ac:dyDescent="0.3">
      <c r="P10515" s="83"/>
    </row>
    <row r="10516" spans="16:16" x14ac:dyDescent="0.3">
      <c r="P10516" s="83"/>
    </row>
    <row r="10517" spans="16:16" x14ac:dyDescent="0.3">
      <c r="P10517" s="83"/>
    </row>
    <row r="10518" spans="16:16" x14ac:dyDescent="0.3">
      <c r="P10518" s="83"/>
    </row>
    <row r="10519" spans="16:16" x14ac:dyDescent="0.3">
      <c r="P10519" s="83"/>
    </row>
    <row r="10520" spans="16:16" x14ac:dyDescent="0.3">
      <c r="P10520" s="83"/>
    </row>
    <row r="10521" spans="16:16" x14ac:dyDescent="0.3">
      <c r="P10521" s="83"/>
    </row>
    <row r="10522" spans="16:16" x14ac:dyDescent="0.3">
      <c r="P10522" s="83"/>
    </row>
    <row r="10523" spans="16:16" x14ac:dyDescent="0.3">
      <c r="P10523" s="83"/>
    </row>
    <row r="10524" spans="16:16" x14ac:dyDescent="0.3">
      <c r="P10524" s="83"/>
    </row>
    <row r="10525" spans="16:16" x14ac:dyDescent="0.3">
      <c r="P10525" s="83"/>
    </row>
    <row r="10526" spans="16:16" x14ac:dyDescent="0.3">
      <c r="P10526" s="83"/>
    </row>
    <row r="10527" spans="16:16" x14ac:dyDescent="0.3">
      <c r="P10527" s="83"/>
    </row>
    <row r="10528" spans="16:16" x14ac:dyDescent="0.3">
      <c r="P10528" s="83"/>
    </row>
    <row r="10529" spans="16:16" x14ac:dyDescent="0.3">
      <c r="P10529" s="83"/>
    </row>
    <row r="10530" spans="16:16" x14ac:dyDescent="0.3">
      <c r="P10530" s="83"/>
    </row>
    <row r="10531" spans="16:16" x14ac:dyDescent="0.3">
      <c r="P10531" s="83"/>
    </row>
    <row r="10532" spans="16:16" x14ac:dyDescent="0.3">
      <c r="P10532" s="83"/>
    </row>
    <row r="10533" spans="16:16" x14ac:dyDescent="0.3">
      <c r="P10533" s="83"/>
    </row>
    <row r="10534" spans="16:16" x14ac:dyDescent="0.3">
      <c r="P10534" s="83"/>
    </row>
    <row r="10535" spans="16:16" x14ac:dyDescent="0.3">
      <c r="P10535" s="83"/>
    </row>
    <row r="10536" spans="16:16" x14ac:dyDescent="0.3">
      <c r="P10536" s="83"/>
    </row>
    <row r="10537" spans="16:16" x14ac:dyDescent="0.3">
      <c r="P10537" s="83"/>
    </row>
    <row r="10538" spans="16:16" x14ac:dyDescent="0.3">
      <c r="P10538" s="83"/>
    </row>
    <row r="10539" spans="16:16" x14ac:dyDescent="0.3">
      <c r="P10539" s="83"/>
    </row>
    <row r="10540" spans="16:16" x14ac:dyDescent="0.3">
      <c r="P10540" s="83"/>
    </row>
    <row r="10541" spans="16:16" x14ac:dyDescent="0.3">
      <c r="P10541" s="83"/>
    </row>
    <row r="10542" spans="16:16" x14ac:dyDescent="0.3">
      <c r="P10542" s="83"/>
    </row>
    <row r="10543" spans="16:16" x14ac:dyDescent="0.3">
      <c r="P10543" s="83"/>
    </row>
    <row r="10544" spans="16:16" x14ac:dyDescent="0.3">
      <c r="P10544" s="83"/>
    </row>
    <row r="10545" spans="16:16" x14ac:dyDescent="0.3">
      <c r="P10545" s="83"/>
    </row>
    <row r="10546" spans="16:16" x14ac:dyDescent="0.3">
      <c r="P10546" s="83"/>
    </row>
    <row r="10547" spans="16:16" x14ac:dyDescent="0.3">
      <c r="P10547" s="83"/>
    </row>
    <row r="10548" spans="16:16" x14ac:dyDescent="0.3">
      <c r="P10548" s="83"/>
    </row>
    <row r="10549" spans="16:16" x14ac:dyDescent="0.3">
      <c r="P10549" s="83"/>
    </row>
    <row r="10550" spans="16:16" x14ac:dyDescent="0.3">
      <c r="P10550" s="83"/>
    </row>
    <row r="10551" spans="16:16" x14ac:dyDescent="0.3">
      <c r="P10551" s="83"/>
    </row>
    <row r="10552" spans="16:16" x14ac:dyDescent="0.3">
      <c r="P10552" s="83"/>
    </row>
    <row r="10553" spans="16:16" x14ac:dyDescent="0.3">
      <c r="P10553" s="83"/>
    </row>
    <row r="10554" spans="16:16" x14ac:dyDescent="0.3">
      <c r="P10554" s="83"/>
    </row>
    <row r="10555" spans="16:16" x14ac:dyDescent="0.3">
      <c r="P10555" s="83"/>
    </row>
    <row r="10556" spans="16:16" x14ac:dyDescent="0.3">
      <c r="P10556" s="83"/>
    </row>
    <row r="10557" spans="16:16" x14ac:dyDescent="0.3">
      <c r="P10557" s="83"/>
    </row>
    <row r="10558" spans="16:16" x14ac:dyDescent="0.3">
      <c r="P10558" s="83"/>
    </row>
    <row r="10559" spans="16:16" x14ac:dyDescent="0.3">
      <c r="P10559" s="83"/>
    </row>
    <row r="10560" spans="16:16" x14ac:dyDescent="0.3">
      <c r="P10560" s="83"/>
    </row>
    <row r="10561" spans="16:16" x14ac:dyDescent="0.3">
      <c r="P10561" s="83"/>
    </row>
    <row r="10562" spans="16:16" x14ac:dyDescent="0.3">
      <c r="P10562" s="83"/>
    </row>
    <row r="10563" spans="16:16" x14ac:dyDescent="0.3">
      <c r="P10563" s="83"/>
    </row>
    <row r="10564" spans="16:16" x14ac:dyDescent="0.3">
      <c r="P10564" s="83"/>
    </row>
    <row r="10565" spans="16:16" x14ac:dyDescent="0.3">
      <c r="P10565" s="83"/>
    </row>
    <row r="10566" spans="16:16" x14ac:dyDescent="0.3">
      <c r="P10566" s="83"/>
    </row>
    <row r="10567" spans="16:16" x14ac:dyDescent="0.3">
      <c r="P10567" s="83"/>
    </row>
    <row r="10568" spans="16:16" x14ac:dyDescent="0.3">
      <c r="P10568" s="83"/>
    </row>
    <row r="10569" spans="16:16" x14ac:dyDescent="0.3">
      <c r="P10569" s="83"/>
    </row>
    <row r="10570" spans="16:16" x14ac:dyDescent="0.3">
      <c r="P10570" s="83"/>
    </row>
    <row r="10571" spans="16:16" x14ac:dyDescent="0.3">
      <c r="P10571" s="83"/>
    </row>
    <row r="10572" spans="16:16" x14ac:dyDescent="0.3">
      <c r="P10572" s="83"/>
    </row>
    <row r="10573" spans="16:16" x14ac:dyDescent="0.3">
      <c r="P10573" s="83"/>
    </row>
    <row r="10574" spans="16:16" x14ac:dyDescent="0.3">
      <c r="P10574" s="83"/>
    </row>
    <row r="10575" spans="16:16" x14ac:dyDescent="0.3">
      <c r="P10575" s="83"/>
    </row>
    <row r="10576" spans="16:16" x14ac:dyDescent="0.3">
      <c r="P10576" s="83"/>
    </row>
    <row r="10577" spans="16:16" x14ac:dyDescent="0.3">
      <c r="P10577" s="83"/>
    </row>
    <row r="10578" spans="16:16" x14ac:dyDescent="0.3">
      <c r="P10578" s="83"/>
    </row>
    <row r="10579" spans="16:16" x14ac:dyDescent="0.3">
      <c r="P10579" s="83"/>
    </row>
    <row r="10580" spans="16:16" x14ac:dyDescent="0.3">
      <c r="P10580" s="83"/>
    </row>
    <row r="10581" spans="16:16" x14ac:dyDescent="0.3">
      <c r="P10581" s="83"/>
    </row>
    <row r="10582" spans="16:16" x14ac:dyDescent="0.3">
      <c r="P10582" s="83"/>
    </row>
    <row r="10583" spans="16:16" x14ac:dyDescent="0.3">
      <c r="P10583" s="83"/>
    </row>
    <row r="10584" spans="16:16" x14ac:dyDescent="0.3">
      <c r="P10584" s="83"/>
    </row>
    <row r="10585" spans="16:16" x14ac:dyDescent="0.3">
      <c r="P10585" s="83"/>
    </row>
    <row r="10586" spans="16:16" x14ac:dyDescent="0.3">
      <c r="P10586" s="83"/>
    </row>
    <row r="10587" spans="16:16" x14ac:dyDescent="0.3">
      <c r="P10587" s="83"/>
    </row>
    <row r="10588" spans="16:16" x14ac:dyDescent="0.3">
      <c r="P10588" s="83"/>
    </row>
    <row r="10589" spans="16:16" x14ac:dyDescent="0.3">
      <c r="P10589" s="83"/>
    </row>
    <row r="10590" spans="16:16" x14ac:dyDescent="0.3">
      <c r="P10590" s="83"/>
    </row>
    <row r="10591" spans="16:16" x14ac:dyDescent="0.3">
      <c r="P10591" s="83"/>
    </row>
    <row r="10592" spans="16:16" x14ac:dyDescent="0.3">
      <c r="P10592" s="83"/>
    </row>
    <row r="10593" spans="16:16" x14ac:dyDescent="0.3">
      <c r="P10593" s="83"/>
    </row>
    <row r="10594" spans="16:16" x14ac:dyDescent="0.3">
      <c r="P10594" s="83"/>
    </row>
    <row r="10595" spans="16:16" x14ac:dyDescent="0.3">
      <c r="P10595" s="83"/>
    </row>
    <row r="10596" spans="16:16" x14ac:dyDescent="0.3">
      <c r="P10596" s="83"/>
    </row>
    <row r="10597" spans="16:16" x14ac:dyDescent="0.3">
      <c r="P10597" s="83"/>
    </row>
    <row r="10598" spans="16:16" x14ac:dyDescent="0.3">
      <c r="P10598" s="83"/>
    </row>
    <row r="10599" spans="16:16" x14ac:dyDescent="0.3">
      <c r="P10599" s="83"/>
    </row>
    <row r="10600" spans="16:16" x14ac:dyDescent="0.3">
      <c r="P10600" s="83"/>
    </row>
    <row r="10601" spans="16:16" x14ac:dyDescent="0.3">
      <c r="P10601" s="83"/>
    </row>
    <row r="10602" spans="16:16" x14ac:dyDescent="0.3">
      <c r="P10602" s="83"/>
    </row>
    <row r="10603" spans="16:16" x14ac:dyDescent="0.3">
      <c r="P10603" s="83"/>
    </row>
    <row r="10604" spans="16:16" x14ac:dyDescent="0.3">
      <c r="P10604" s="83"/>
    </row>
    <row r="10605" spans="16:16" x14ac:dyDescent="0.3">
      <c r="P10605" s="83"/>
    </row>
    <row r="10606" spans="16:16" x14ac:dyDescent="0.3">
      <c r="P10606" s="83"/>
    </row>
    <row r="10607" spans="16:16" x14ac:dyDescent="0.3">
      <c r="P10607" s="83"/>
    </row>
    <row r="10608" spans="16:16" x14ac:dyDescent="0.3">
      <c r="P10608" s="83"/>
    </row>
    <row r="10609" spans="16:16" x14ac:dyDescent="0.3">
      <c r="P10609" s="83"/>
    </row>
    <row r="10610" spans="16:16" x14ac:dyDescent="0.3">
      <c r="P10610" s="83"/>
    </row>
    <row r="10611" spans="16:16" x14ac:dyDescent="0.3">
      <c r="P10611" s="83"/>
    </row>
    <row r="10612" spans="16:16" x14ac:dyDescent="0.3">
      <c r="P10612" s="83"/>
    </row>
    <row r="10613" spans="16:16" x14ac:dyDescent="0.3">
      <c r="P10613" s="83"/>
    </row>
    <row r="10614" spans="16:16" x14ac:dyDescent="0.3">
      <c r="P10614" s="83"/>
    </row>
    <row r="10615" spans="16:16" x14ac:dyDescent="0.3">
      <c r="P10615" s="83"/>
    </row>
    <row r="10616" spans="16:16" x14ac:dyDescent="0.3">
      <c r="P10616" s="83"/>
    </row>
    <row r="10617" spans="16:16" x14ac:dyDescent="0.3">
      <c r="P10617" s="83"/>
    </row>
    <row r="10618" spans="16:16" x14ac:dyDescent="0.3">
      <c r="P10618" s="83"/>
    </row>
    <row r="10619" spans="16:16" x14ac:dyDescent="0.3">
      <c r="P10619" s="83"/>
    </row>
    <row r="10620" spans="16:16" x14ac:dyDescent="0.3">
      <c r="P10620" s="83"/>
    </row>
    <row r="10621" spans="16:16" x14ac:dyDescent="0.3">
      <c r="P10621" s="83"/>
    </row>
    <row r="10622" spans="16:16" x14ac:dyDescent="0.3">
      <c r="P10622" s="83"/>
    </row>
    <row r="10623" spans="16:16" x14ac:dyDescent="0.3">
      <c r="P10623" s="83"/>
    </row>
    <row r="10624" spans="16:16" x14ac:dyDescent="0.3">
      <c r="P10624" s="83"/>
    </row>
    <row r="10625" spans="16:16" x14ac:dyDescent="0.3">
      <c r="P10625" s="83"/>
    </row>
    <row r="10626" spans="16:16" x14ac:dyDescent="0.3">
      <c r="P10626" s="83"/>
    </row>
    <row r="10627" spans="16:16" x14ac:dyDescent="0.3">
      <c r="P10627" s="83"/>
    </row>
    <row r="10628" spans="16:16" x14ac:dyDescent="0.3">
      <c r="P10628" s="83"/>
    </row>
    <row r="10629" spans="16:16" x14ac:dyDescent="0.3">
      <c r="P10629" s="83"/>
    </row>
    <row r="10630" spans="16:16" x14ac:dyDescent="0.3">
      <c r="P10630" s="83"/>
    </row>
    <row r="10631" spans="16:16" x14ac:dyDescent="0.3">
      <c r="P10631" s="83"/>
    </row>
    <row r="10632" spans="16:16" x14ac:dyDescent="0.3">
      <c r="P10632" s="83"/>
    </row>
    <row r="10633" spans="16:16" x14ac:dyDescent="0.3">
      <c r="P10633" s="83"/>
    </row>
    <row r="10634" spans="16:16" x14ac:dyDescent="0.3">
      <c r="P10634" s="83"/>
    </row>
    <row r="10635" spans="16:16" x14ac:dyDescent="0.3">
      <c r="P10635" s="83"/>
    </row>
    <row r="10636" spans="16:16" x14ac:dyDescent="0.3">
      <c r="P10636" s="83"/>
    </row>
    <row r="10637" spans="16:16" x14ac:dyDescent="0.3">
      <c r="P10637" s="83"/>
    </row>
    <row r="10638" spans="16:16" x14ac:dyDescent="0.3">
      <c r="P10638" s="83"/>
    </row>
    <row r="10639" spans="16:16" x14ac:dyDescent="0.3">
      <c r="P10639" s="83"/>
    </row>
    <row r="10640" spans="16:16" x14ac:dyDescent="0.3">
      <c r="P10640" s="83"/>
    </row>
    <row r="10641" spans="16:16" x14ac:dyDescent="0.3">
      <c r="P10641" s="83"/>
    </row>
    <row r="10642" spans="16:16" x14ac:dyDescent="0.3">
      <c r="P10642" s="83"/>
    </row>
    <row r="10643" spans="16:16" x14ac:dyDescent="0.3">
      <c r="P10643" s="83"/>
    </row>
    <row r="10644" spans="16:16" x14ac:dyDescent="0.3">
      <c r="P10644" s="83"/>
    </row>
    <row r="10645" spans="16:16" x14ac:dyDescent="0.3">
      <c r="P10645" s="83"/>
    </row>
    <row r="10646" spans="16:16" x14ac:dyDescent="0.3">
      <c r="P10646" s="83"/>
    </row>
    <row r="10647" spans="16:16" x14ac:dyDescent="0.3">
      <c r="P10647" s="83"/>
    </row>
    <row r="10648" spans="16:16" x14ac:dyDescent="0.3">
      <c r="P10648" s="83"/>
    </row>
    <row r="10649" spans="16:16" x14ac:dyDescent="0.3">
      <c r="P10649" s="83"/>
    </row>
    <row r="10650" spans="16:16" x14ac:dyDescent="0.3">
      <c r="P10650" s="83"/>
    </row>
    <row r="10651" spans="16:16" x14ac:dyDescent="0.3">
      <c r="P10651" s="83"/>
    </row>
    <row r="10652" spans="16:16" x14ac:dyDescent="0.3">
      <c r="P10652" s="83"/>
    </row>
    <row r="10653" spans="16:16" x14ac:dyDescent="0.3">
      <c r="P10653" s="83"/>
    </row>
    <row r="10654" spans="16:16" x14ac:dyDescent="0.3">
      <c r="P10654" s="83"/>
    </row>
    <row r="10655" spans="16:16" x14ac:dyDescent="0.3">
      <c r="P10655" s="83"/>
    </row>
    <row r="10656" spans="16:16" x14ac:dyDescent="0.3">
      <c r="P10656" s="83"/>
    </row>
    <row r="10657" spans="16:16" x14ac:dyDescent="0.3">
      <c r="P10657" s="83"/>
    </row>
    <row r="10658" spans="16:16" x14ac:dyDescent="0.3">
      <c r="P10658" s="83"/>
    </row>
    <row r="10659" spans="16:16" x14ac:dyDescent="0.3">
      <c r="P10659" s="83"/>
    </row>
    <row r="10660" spans="16:16" x14ac:dyDescent="0.3">
      <c r="P10660" s="83"/>
    </row>
    <row r="10661" spans="16:16" x14ac:dyDescent="0.3">
      <c r="P10661" s="83"/>
    </row>
    <row r="10662" spans="16:16" x14ac:dyDescent="0.3">
      <c r="P10662" s="83"/>
    </row>
    <row r="10663" spans="16:16" x14ac:dyDescent="0.3">
      <c r="P10663" s="83"/>
    </row>
    <row r="10664" spans="16:16" x14ac:dyDescent="0.3">
      <c r="P10664" s="83"/>
    </row>
    <row r="10665" spans="16:16" x14ac:dyDescent="0.3">
      <c r="P10665" s="83"/>
    </row>
    <row r="10666" spans="16:16" x14ac:dyDescent="0.3">
      <c r="P10666" s="83"/>
    </row>
    <row r="10667" spans="16:16" x14ac:dyDescent="0.3">
      <c r="P10667" s="83"/>
    </row>
    <row r="10668" spans="16:16" x14ac:dyDescent="0.3">
      <c r="P10668" s="83"/>
    </row>
    <row r="10669" spans="16:16" x14ac:dyDescent="0.3">
      <c r="P10669" s="83"/>
    </row>
    <row r="10670" spans="16:16" x14ac:dyDescent="0.3">
      <c r="P10670" s="83"/>
    </row>
    <row r="10671" spans="16:16" x14ac:dyDescent="0.3">
      <c r="P10671" s="83"/>
    </row>
    <row r="10672" spans="16:16" x14ac:dyDescent="0.3">
      <c r="P10672" s="83"/>
    </row>
    <row r="10673" spans="16:16" x14ac:dyDescent="0.3">
      <c r="P10673" s="83"/>
    </row>
    <row r="10674" spans="16:16" x14ac:dyDescent="0.3">
      <c r="P10674" s="83"/>
    </row>
    <row r="10675" spans="16:16" x14ac:dyDescent="0.3">
      <c r="P10675" s="83"/>
    </row>
    <row r="10676" spans="16:16" x14ac:dyDescent="0.3">
      <c r="P10676" s="83"/>
    </row>
    <row r="10677" spans="16:16" x14ac:dyDescent="0.3">
      <c r="P10677" s="83"/>
    </row>
    <row r="10678" spans="16:16" x14ac:dyDescent="0.3">
      <c r="P10678" s="83"/>
    </row>
    <row r="10679" spans="16:16" x14ac:dyDescent="0.3">
      <c r="P10679" s="83"/>
    </row>
    <row r="10680" spans="16:16" x14ac:dyDescent="0.3">
      <c r="P10680" s="83"/>
    </row>
    <row r="10681" spans="16:16" x14ac:dyDescent="0.3">
      <c r="P10681" s="83"/>
    </row>
    <row r="10682" spans="16:16" x14ac:dyDescent="0.3">
      <c r="P10682" s="83"/>
    </row>
    <row r="10683" spans="16:16" x14ac:dyDescent="0.3">
      <c r="P10683" s="83"/>
    </row>
    <row r="10684" spans="16:16" x14ac:dyDescent="0.3">
      <c r="P10684" s="83"/>
    </row>
    <row r="10685" spans="16:16" x14ac:dyDescent="0.3">
      <c r="P10685" s="83"/>
    </row>
    <row r="10686" spans="16:16" x14ac:dyDescent="0.3">
      <c r="P10686" s="83"/>
    </row>
    <row r="10687" spans="16:16" x14ac:dyDescent="0.3">
      <c r="P10687" s="83"/>
    </row>
    <row r="10688" spans="16:16" x14ac:dyDescent="0.3">
      <c r="P10688" s="83"/>
    </row>
    <row r="10689" spans="16:16" x14ac:dyDescent="0.3">
      <c r="P10689" s="83"/>
    </row>
    <row r="10690" spans="16:16" x14ac:dyDescent="0.3">
      <c r="P10690" s="83"/>
    </row>
    <row r="10691" spans="16:16" x14ac:dyDescent="0.3">
      <c r="P10691" s="83"/>
    </row>
    <row r="10692" spans="16:16" x14ac:dyDescent="0.3">
      <c r="P10692" s="83"/>
    </row>
    <row r="10693" spans="16:16" x14ac:dyDescent="0.3">
      <c r="P10693" s="83"/>
    </row>
    <row r="10694" spans="16:16" x14ac:dyDescent="0.3">
      <c r="P10694" s="83"/>
    </row>
    <row r="10695" spans="16:16" x14ac:dyDescent="0.3">
      <c r="P10695" s="83"/>
    </row>
    <row r="10696" spans="16:16" x14ac:dyDescent="0.3">
      <c r="P10696" s="83"/>
    </row>
    <row r="10697" spans="16:16" x14ac:dyDescent="0.3">
      <c r="P10697" s="83"/>
    </row>
    <row r="10698" spans="16:16" x14ac:dyDescent="0.3">
      <c r="P10698" s="83"/>
    </row>
    <row r="10699" spans="16:16" x14ac:dyDescent="0.3">
      <c r="P10699" s="83"/>
    </row>
    <row r="10700" spans="16:16" x14ac:dyDescent="0.3">
      <c r="P10700" s="83"/>
    </row>
    <row r="10701" spans="16:16" x14ac:dyDescent="0.3">
      <c r="P10701" s="83"/>
    </row>
    <row r="10702" spans="16:16" x14ac:dyDescent="0.3">
      <c r="P10702" s="83"/>
    </row>
    <row r="10703" spans="16:16" x14ac:dyDescent="0.3">
      <c r="P10703" s="83"/>
    </row>
    <row r="10704" spans="16:16" x14ac:dyDescent="0.3">
      <c r="P10704" s="83"/>
    </row>
    <row r="10705" spans="16:16" x14ac:dyDescent="0.3">
      <c r="P10705" s="83"/>
    </row>
    <row r="10706" spans="16:16" x14ac:dyDescent="0.3">
      <c r="P10706" s="83"/>
    </row>
    <row r="10707" spans="16:16" x14ac:dyDescent="0.3">
      <c r="P10707" s="83"/>
    </row>
    <row r="10708" spans="16:16" x14ac:dyDescent="0.3">
      <c r="P10708" s="83"/>
    </row>
    <row r="10709" spans="16:16" x14ac:dyDescent="0.3">
      <c r="P10709" s="83"/>
    </row>
    <row r="10710" spans="16:16" x14ac:dyDescent="0.3">
      <c r="P10710" s="83"/>
    </row>
    <row r="10711" spans="16:16" x14ac:dyDescent="0.3">
      <c r="P10711" s="83"/>
    </row>
    <row r="10712" spans="16:16" x14ac:dyDescent="0.3">
      <c r="P10712" s="83"/>
    </row>
    <row r="10713" spans="16:16" x14ac:dyDescent="0.3">
      <c r="P10713" s="83"/>
    </row>
    <row r="10714" spans="16:16" x14ac:dyDescent="0.3">
      <c r="P10714" s="83"/>
    </row>
    <row r="10715" spans="16:16" x14ac:dyDescent="0.3">
      <c r="P10715" s="83"/>
    </row>
    <row r="10716" spans="16:16" x14ac:dyDescent="0.3">
      <c r="P10716" s="83"/>
    </row>
    <row r="10717" spans="16:16" x14ac:dyDescent="0.3">
      <c r="P10717" s="83"/>
    </row>
    <row r="10718" spans="16:16" x14ac:dyDescent="0.3">
      <c r="P10718" s="83"/>
    </row>
    <row r="10719" spans="16:16" x14ac:dyDescent="0.3">
      <c r="P10719" s="83"/>
    </row>
    <row r="10720" spans="16:16" x14ac:dyDescent="0.3">
      <c r="P10720" s="83"/>
    </row>
    <row r="10721" spans="16:16" x14ac:dyDescent="0.3">
      <c r="P10721" s="83"/>
    </row>
    <row r="10722" spans="16:16" x14ac:dyDescent="0.3">
      <c r="P10722" s="83"/>
    </row>
    <row r="10723" spans="16:16" x14ac:dyDescent="0.3">
      <c r="P10723" s="83"/>
    </row>
    <row r="10724" spans="16:16" x14ac:dyDescent="0.3">
      <c r="P10724" s="83"/>
    </row>
    <row r="10725" spans="16:16" x14ac:dyDescent="0.3">
      <c r="P10725" s="83"/>
    </row>
    <row r="10726" spans="16:16" x14ac:dyDescent="0.3">
      <c r="P10726" s="83"/>
    </row>
    <row r="10727" spans="16:16" x14ac:dyDescent="0.3">
      <c r="P10727" s="83"/>
    </row>
    <row r="10728" spans="16:16" x14ac:dyDescent="0.3">
      <c r="P10728" s="83"/>
    </row>
    <row r="10729" spans="16:16" x14ac:dyDescent="0.3">
      <c r="P10729" s="83"/>
    </row>
    <row r="10730" spans="16:16" x14ac:dyDescent="0.3">
      <c r="P10730" s="83"/>
    </row>
    <row r="10731" spans="16:16" x14ac:dyDescent="0.3">
      <c r="P10731" s="83"/>
    </row>
    <row r="10732" spans="16:16" x14ac:dyDescent="0.3">
      <c r="P10732" s="83"/>
    </row>
    <row r="10733" spans="16:16" x14ac:dyDescent="0.3">
      <c r="P10733" s="83"/>
    </row>
    <row r="10734" spans="16:16" x14ac:dyDescent="0.3">
      <c r="P10734" s="83"/>
    </row>
    <row r="10735" spans="16:16" x14ac:dyDescent="0.3">
      <c r="P10735" s="83"/>
    </row>
    <row r="10736" spans="16:16" x14ac:dyDescent="0.3">
      <c r="P10736" s="83"/>
    </row>
    <row r="10737" spans="16:16" x14ac:dyDescent="0.3">
      <c r="P10737" s="83"/>
    </row>
    <row r="10738" spans="16:16" x14ac:dyDescent="0.3">
      <c r="P10738" s="83"/>
    </row>
    <row r="10739" spans="16:16" x14ac:dyDescent="0.3">
      <c r="P10739" s="83"/>
    </row>
    <row r="10740" spans="16:16" x14ac:dyDescent="0.3">
      <c r="P10740" s="83"/>
    </row>
    <row r="10741" spans="16:16" x14ac:dyDescent="0.3">
      <c r="P10741" s="83"/>
    </row>
    <row r="10742" spans="16:16" x14ac:dyDescent="0.3">
      <c r="P10742" s="83"/>
    </row>
    <row r="10743" spans="16:16" x14ac:dyDescent="0.3">
      <c r="P10743" s="83"/>
    </row>
    <row r="10744" spans="16:16" x14ac:dyDescent="0.3">
      <c r="P10744" s="83"/>
    </row>
    <row r="10745" spans="16:16" x14ac:dyDescent="0.3">
      <c r="P10745" s="83"/>
    </row>
    <row r="10746" spans="16:16" x14ac:dyDescent="0.3">
      <c r="P10746" s="83"/>
    </row>
    <row r="10747" spans="16:16" x14ac:dyDescent="0.3">
      <c r="P10747" s="83"/>
    </row>
    <row r="10748" spans="16:16" x14ac:dyDescent="0.3">
      <c r="P10748" s="83"/>
    </row>
    <row r="10749" spans="16:16" x14ac:dyDescent="0.3">
      <c r="P10749" s="83"/>
    </row>
    <row r="10750" spans="16:16" x14ac:dyDescent="0.3">
      <c r="P10750" s="83"/>
    </row>
    <row r="10751" spans="16:16" x14ac:dyDescent="0.3">
      <c r="P10751" s="83"/>
    </row>
    <row r="10752" spans="16:16" x14ac:dyDescent="0.3">
      <c r="P10752" s="83"/>
    </row>
    <row r="10753" spans="16:16" x14ac:dyDescent="0.3">
      <c r="P10753" s="83"/>
    </row>
    <row r="10754" spans="16:16" x14ac:dyDescent="0.3">
      <c r="P10754" s="83"/>
    </row>
    <row r="10755" spans="16:16" x14ac:dyDescent="0.3">
      <c r="P10755" s="83"/>
    </row>
    <row r="10756" spans="16:16" x14ac:dyDescent="0.3">
      <c r="P10756" s="83"/>
    </row>
    <row r="10757" spans="16:16" x14ac:dyDescent="0.3">
      <c r="P10757" s="83"/>
    </row>
    <row r="10758" spans="16:16" x14ac:dyDescent="0.3">
      <c r="P10758" s="83"/>
    </row>
    <row r="10759" spans="16:16" x14ac:dyDescent="0.3">
      <c r="P10759" s="83"/>
    </row>
    <row r="10760" spans="16:16" x14ac:dyDescent="0.3">
      <c r="P10760" s="83"/>
    </row>
    <row r="10761" spans="16:16" x14ac:dyDescent="0.3">
      <c r="P10761" s="83"/>
    </row>
    <row r="10762" spans="16:16" x14ac:dyDescent="0.3">
      <c r="P10762" s="83"/>
    </row>
    <row r="10763" spans="16:16" x14ac:dyDescent="0.3">
      <c r="P10763" s="83"/>
    </row>
    <row r="10764" spans="16:16" x14ac:dyDescent="0.3">
      <c r="P10764" s="83"/>
    </row>
    <row r="10765" spans="16:16" x14ac:dyDescent="0.3">
      <c r="P10765" s="83"/>
    </row>
    <row r="10766" spans="16:16" x14ac:dyDescent="0.3">
      <c r="P10766" s="83"/>
    </row>
    <row r="10767" spans="16:16" x14ac:dyDescent="0.3">
      <c r="P10767" s="83"/>
    </row>
    <row r="10768" spans="16:16" x14ac:dyDescent="0.3">
      <c r="P10768" s="83"/>
    </row>
    <row r="10769" spans="16:16" x14ac:dyDescent="0.3">
      <c r="P10769" s="83"/>
    </row>
    <row r="10770" spans="16:16" x14ac:dyDescent="0.3">
      <c r="P10770" s="83"/>
    </row>
    <row r="10771" spans="16:16" x14ac:dyDescent="0.3">
      <c r="P10771" s="83"/>
    </row>
    <row r="10772" spans="16:16" x14ac:dyDescent="0.3">
      <c r="P10772" s="83"/>
    </row>
    <row r="10773" spans="16:16" x14ac:dyDescent="0.3">
      <c r="P10773" s="83"/>
    </row>
    <row r="10774" spans="16:16" x14ac:dyDescent="0.3">
      <c r="P10774" s="83"/>
    </row>
    <row r="10775" spans="16:16" x14ac:dyDescent="0.3">
      <c r="P10775" s="83"/>
    </row>
    <row r="10776" spans="16:16" x14ac:dyDescent="0.3">
      <c r="P10776" s="83"/>
    </row>
    <row r="10777" spans="16:16" x14ac:dyDescent="0.3">
      <c r="P10777" s="83"/>
    </row>
    <row r="10778" spans="16:16" x14ac:dyDescent="0.3">
      <c r="P10778" s="83"/>
    </row>
    <row r="10779" spans="16:16" x14ac:dyDescent="0.3">
      <c r="P10779" s="83"/>
    </row>
    <row r="10780" spans="16:16" x14ac:dyDescent="0.3">
      <c r="P10780" s="83"/>
    </row>
    <row r="10781" spans="16:16" x14ac:dyDescent="0.3">
      <c r="P10781" s="83"/>
    </row>
    <row r="10782" spans="16:16" x14ac:dyDescent="0.3">
      <c r="P10782" s="83"/>
    </row>
    <row r="10783" spans="16:16" x14ac:dyDescent="0.3">
      <c r="P10783" s="83"/>
    </row>
    <row r="10784" spans="16:16" x14ac:dyDescent="0.3">
      <c r="P10784" s="83"/>
    </row>
    <row r="10785" spans="16:16" x14ac:dyDescent="0.3">
      <c r="P10785" s="83"/>
    </row>
    <row r="10786" spans="16:16" x14ac:dyDescent="0.3">
      <c r="P10786" s="83"/>
    </row>
    <row r="10787" spans="16:16" x14ac:dyDescent="0.3">
      <c r="P10787" s="83"/>
    </row>
    <row r="10788" spans="16:16" x14ac:dyDescent="0.3">
      <c r="P10788" s="83"/>
    </row>
    <row r="10789" spans="16:16" x14ac:dyDescent="0.3">
      <c r="P10789" s="83"/>
    </row>
    <row r="10790" spans="16:16" x14ac:dyDescent="0.3">
      <c r="P10790" s="83"/>
    </row>
    <row r="10791" spans="16:16" x14ac:dyDescent="0.3">
      <c r="P10791" s="83"/>
    </row>
    <row r="10792" spans="16:16" x14ac:dyDescent="0.3">
      <c r="P10792" s="83"/>
    </row>
    <row r="10793" spans="16:16" x14ac:dyDescent="0.3">
      <c r="P10793" s="83"/>
    </row>
    <row r="10794" spans="16:16" x14ac:dyDescent="0.3">
      <c r="P10794" s="83"/>
    </row>
    <row r="10795" spans="16:16" x14ac:dyDescent="0.3">
      <c r="P10795" s="83"/>
    </row>
    <row r="10796" spans="16:16" x14ac:dyDescent="0.3">
      <c r="P10796" s="83"/>
    </row>
    <row r="10797" spans="16:16" x14ac:dyDescent="0.3">
      <c r="P10797" s="83"/>
    </row>
    <row r="10798" spans="16:16" x14ac:dyDescent="0.3">
      <c r="P10798" s="83"/>
    </row>
    <row r="10799" spans="16:16" x14ac:dyDescent="0.3">
      <c r="P10799" s="83"/>
    </row>
    <row r="10800" spans="16:16" x14ac:dyDescent="0.3">
      <c r="P10800" s="83"/>
    </row>
    <row r="10801" spans="16:16" x14ac:dyDescent="0.3">
      <c r="P10801" s="83"/>
    </row>
    <row r="10802" spans="16:16" x14ac:dyDescent="0.3">
      <c r="P10802" s="83"/>
    </row>
    <row r="10803" spans="16:16" x14ac:dyDescent="0.3">
      <c r="P10803" s="83"/>
    </row>
    <row r="10804" spans="16:16" x14ac:dyDescent="0.3">
      <c r="P10804" s="83"/>
    </row>
    <row r="10805" spans="16:16" x14ac:dyDescent="0.3">
      <c r="P10805" s="83"/>
    </row>
    <row r="10806" spans="16:16" x14ac:dyDescent="0.3">
      <c r="P10806" s="83"/>
    </row>
    <row r="10807" spans="16:16" x14ac:dyDescent="0.3">
      <c r="P10807" s="83"/>
    </row>
    <row r="10808" spans="16:16" x14ac:dyDescent="0.3">
      <c r="P10808" s="83"/>
    </row>
    <row r="10809" spans="16:16" x14ac:dyDescent="0.3">
      <c r="P10809" s="83"/>
    </row>
    <row r="10810" spans="16:16" x14ac:dyDescent="0.3">
      <c r="P10810" s="83"/>
    </row>
    <row r="10811" spans="16:16" x14ac:dyDescent="0.3">
      <c r="P10811" s="83"/>
    </row>
    <row r="10812" spans="16:16" x14ac:dyDescent="0.3">
      <c r="P10812" s="83"/>
    </row>
    <row r="10813" spans="16:16" x14ac:dyDescent="0.3">
      <c r="P10813" s="83"/>
    </row>
    <row r="10814" spans="16:16" x14ac:dyDescent="0.3">
      <c r="P10814" s="83"/>
    </row>
    <row r="10815" spans="16:16" x14ac:dyDescent="0.3">
      <c r="P10815" s="83"/>
    </row>
    <row r="10816" spans="16:16" x14ac:dyDescent="0.3">
      <c r="P10816" s="83"/>
    </row>
    <row r="10817" spans="16:16" x14ac:dyDescent="0.3">
      <c r="P10817" s="83"/>
    </row>
    <row r="10818" spans="16:16" x14ac:dyDescent="0.3">
      <c r="P10818" s="83"/>
    </row>
    <row r="10819" spans="16:16" x14ac:dyDescent="0.3">
      <c r="P10819" s="83"/>
    </row>
    <row r="10820" spans="16:16" x14ac:dyDescent="0.3">
      <c r="P10820" s="83"/>
    </row>
    <row r="10821" spans="16:16" x14ac:dyDescent="0.3">
      <c r="P10821" s="83"/>
    </row>
    <row r="10822" spans="16:16" x14ac:dyDescent="0.3">
      <c r="P10822" s="83"/>
    </row>
    <row r="10823" spans="16:16" x14ac:dyDescent="0.3">
      <c r="P10823" s="83"/>
    </row>
    <row r="10824" spans="16:16" x14ac:dyDescent="0.3">
      <c r="P10824" s="83"/>
    </row>
    <row r="10825" spans="16:16" x14ac:dyDescent="0.3">
      <c r="P10825" s="83"/>
    </row>
    <row r="10826" spans="16:16" x14ac:dyDescent="0.3">
      <c r="P10826" s="83"/>
    </row>
    <row r="10827" spans="16:16" x14ac:dyDescent="0.3">
      <c r="P10827" s="83"/>
    </row>
    <row r="10828" spans="16:16" x14ac:dyDescent="0.3">
      <c r="P10828" s="83"/>
    </row>
    <row r="10829" spans="16:16" x14ac:dyDescent="0.3">
      <c r="P10829" s="83"/>
    </row>
    <row r="10830" spans="16:16" x14ac:dyDescent="0.3">
      <c r="P10830" s="83"/>
    </row>
    <row r="10831" spans="16:16" x14ac:dyDescent="0.3">
      <c r="P10831" s="83"/>
    </row>
    <row r="10832" spans="16:16" x14ac:dyDescent="0.3">
      <c r="P10832" s="83"/>
    </row>
    <row r="10833" spans="16:16" x14ac:dyDescent="0.3">
      <c r="P10833" s="83"/>
    </row>
    <row r="10834" spans="16:16" x14ac:dyDescent="0.3">
      <c r="P10834" s="83"/>
    </row>
    <row r="10835" spans="16:16" x14ac:dyDescent="0.3">
      <c r="P10835" s="83"/>
    </row>
    <row r="10836" spans="16:16" x14ac:dyDescent="0.3">
      <c r="P10836" s="83"/>
    </row>
    <row r="10837" spans="16:16" x14ac:dyDescent="0.3">
      <c r="P10837" s="83"/>
    </row>
    <row r="10838" spans="16:16" x14ac:dyDescent="0.3">
      <c r="P10838" s="83"/>
    </row>
    <row r="10839" spans="16:16" x14ac:dyDescent="0.3">
      <c r="P10839" s="83"/>
    </row>
    <row r="10840" spans="16:16" x14ac:dyDescent="0.3">
      <c r="P10840" s="83"/>
    </row>
    <row r="10841" spans="16:16" x14ac:dyDescent="0.3">
      <c r="P10841" s="83"/>
    </row>
    <row r="10842" spans="16:16" x14ac:dyDescent="0.3">
      <c r="P10842" s="83"/>
    </row>
    <row r="10843" spans="16:16" x14ac:dyDescent="0.3">
      <c r="P10843" s="83"/>
    </row>
    <row r="10844" spans="16:16" x14ac:dyDescent="0.3">
      <c r="P10844" s="83"/>
    </row>
    <row r="10845" spans="16:16" x14ac:dyDescent="0.3">
      <c r="P10845" s="83"/>
    </row>
    <row r="10846" spans="16:16" x14ac:dyDescent="0.3">
      <c r="P10846" s="83"/>
    </row>
    <row r="10847" spans="16:16" x14ac:dyDescent="0.3">
      <c r="P10847" s="83"/>
    </row>
    <row r="10848" spans="16:16" x14ac:dyDescent="0.3">
      <c r="P10848" s="83"/>
    </row>
    <row r="10849" spans="16:16" x14ac:dyDescent="0.3">
      <c r="P10849" s="83"/>
    </row>
    <row r="10850" spans="16:16" x14ac:dyDescent="0.3">
      <c r="P10850" s="83"/>
    </row>
    <row r="10851" spans="16:16" x14ac:dyDescent="0.3">
      <c r="P10851" s="83"/>
    </row>
    <row r="10852" spans="16:16" x14ac:dyDescent="0.3">
      <c r="P10852" s="83"/>
    </row>
    <row r="10853" spans="16:16" x14ac:dyDescent="0.3">
      <c r="P10853" s="83"/>
    </row>
    <row r="10854" spans="16:16" x14ac:dyDescent="0.3">
      <c r="P10854" s="83"/>
    </row>
    <row r="10855" spans="16:16" x14ac:dyDescent="0.3">
      <c r="P10855" s="83"/>
    </row>
    <row r="10856" spans="16:16" x14ac:dyDescent="0.3">
      <c r="P10856" s="83"/>
    </row>
    <row r="10857" spans="16:16" x14ac:dyDescent="0.3">
      <c r="P10857" s="83"/>
    </row>
    <row r="10858" spans="16:16" x14ac:dyDescent="0.3">
      <c r="P10858" s="83"/>
    </row>
    <row r="10859" spans="16:16" x14ac:dyDescent="0.3">
      <c r="P10859" s="83"/>
    </row>
    <row r="10860" spans="16:16" x14ac:dyDescent="0.3">
      <c r="P10860" s="83"/>
    </row>
    <row r="10861" spans="16:16" x14ac:dyDescent="0.3">
      <c r="P10861" s="83"/>
    </row>
    <row r="10862" spans="16:16" x14ac:dyDescent="0.3">
      <c r="P10862" s="83"/>
    </row>
    <row r="10863" spans="16:16" x14ac:dyDescent="0.3">
      <c r="P10863" s="83"/>
    </row>
    <row r="10864" spans="16:16" x14ac:dyDescent="0.3">
      <c r="P10864" s="83"/>
    </row>
    <row r="10865" spans="16:16" x14ac:dyDescent="0.3">
      <c r="P10865" s="83"/>
    </row>
    <row r="10866" spans="16:16" x14ac:dyDescent="0.3">
      <c r="P10866" s="83"/>
    </row>
    <row r="10867" spans="16:16" x14ac:dyDescent="0.3">
      <c r="P10867" s="83"/>
    </row>
    <row r="10868" spans="16:16" x14ac:dyDescent="0.3">
      <c r="P10868" s="83"/>
    </row>
    <row r="10869" spans="16:16" x14ac:dyDescent="0.3">
      <c r="P10869" s="83"/>
    </row>
    <row r="10870" spans="16:16" x14ac:dyDescent="0.3">
      <c r="P10870" s="83"/>
    </row>
    <row r="10871" spans="16:16" x14ac:dyDescent="0.3">
      <c r="P10871" s="83"/>
    </row>
    <row r="10872" spans="16:16" x14ac:dyDescent="0.3">
      <c r="P10872" s="83"/>
    </row>
    <row r="10873" spans="16:16" x14ac:dyDescent="0.3">
      <c r="P10873" s="83"/>
    </row>
    <row r="10874" spans="16:16" x14ac:dyDescent="0.3">
      <c r="P10874" s="83"/>
    </row>
    <row r="10875" spans="16:16" x14ac:dyDescent="0.3">
      <c r="P10875" s="83"/>
    </row>
    <row r="10876" spans="16:16" x14ac:dyDescent="0.3">
      <c r="P10876" s="83"/>
    </row>
    <row r="10877" spans="16:16" x14ac:dyDescent="0.3">
      <c r="P10877" s="83"/>
    </row>
    <row r="10878" spans="16:16" x14ac:dyDescent="0.3">
      <c r="P10878" s="83"/>
    </row>
    <row r="10879" spans="16:16" x14ac:dyDescent="0.3">
      <c r="P10879" s="83"/>
    </row>
    <row r="10880" spans="16:16" x14ac:dyDescent="0.3">
      <c r="P10880" s="83"/>
    </row>
    <row r="10881" spans="16:16" x14ac:dyDescent="0.3">
      <c r="P10881" s="83"/>
    </row>
    <row r="10882" spans="16:16" x14ac:dyDescent="0.3">
      <c r="P10882" s="83"/>
    </row>
    <row r="10883" spans="16:16" x14ac:dyDescent="0.3">
      <c r="P10883" s="83"/>
    </row>
    <row r="10884" spans="16:16" x14ac:dyDescent="0.3">
      <c r="P10884" s="83"/>
    </row>
    <row r="10885" spans="16:16" x14ac:dyDescent="0.3">
      <c r="P10885" s="83"/>
    </row>
    <row r="10886" spans="16:16" x14ac:dyDescent="0.3">
      <c r="P10886" s="83"/>
    </row>
    <row r="10887" spans="16:16" x14ac:dyDescent="0.3">
      <c r="P10887" s="83"/>
    </row>
    <row r="10888" spans="16:16" x14ac:dyDescent="0.3">
      <c r="P10888" s="83"/>
    </row>
    <row r="10889" spans="16:16" x14ac:dyDescent="0.3">
      <c r="P10889" s="83"/>
    </row>
    <row r="10890" spans="16:16" x14ac:dyDescent="0.3">
      <c r="P10890" s="83"/>
    </row>
    <row r="10891" spans="16:16" x14ac:dyDescent="0.3">
      <c r="P10891" s="83"/>
    </row>
    <row r="10892" spans="16:16" x14ac:dyDescent="0.3">
      <c r="P10892" s="83"/>
    </row>
    <row r="10893" spans="16:16" x14ac:dyDescent="0.3">
      <c r="P10893" s="83"/>
    </row>
    <row r="10894" spans="16:16" x14ac:dyDescent="0.3">
      <c r="P10894" s="83"/>
    </row>
    <row r="10895" spans="16:16" x14ac:dyDescent="0.3">
      <c r="P10895" s="83"/>
    </row>
    <row r="10896" spans="16:16" x14ac:dyDescent="0.3">
      <c r="P10896" s="83"/>
    </row>
    <row r="10897" spans="16:16" x14ac:dyDescent="0.3">
      <c r="P10897" s="83"/>
    </row>
    <row r="10898" spans="16:16" x14ac:dyDescent="0.3">
      <c r="P10898" s="83"/>
    </row>
    <row r="10899" spans="16:16" x14ac:dyDescent="0.3">
      <c r="P10899" s="83"/>
    </row>
    <row r="10900" spans="16:16" x14ac:dyDescent="0.3">
      <c r="P10900" s="83"/>
    </row>
    <row r="10901" spans="16:16" x14ac:dyDescent="0.3">
      <c r="P10901" s="83"/>
    </row>
    <row r="10902" spans="16:16" x14ac:dyDescent="0.3">
      <c r="P10902" s="83"/>
    </row>
    <row r="10903" spans="16:16" x14ac:dyDescent="0.3">
      <c r="P10903" s="83"/>
    </row>
    <row r="10904" spans="16:16" x14ac:dyDescent="0.3">
      <c r="P10904" s="83"/>
    </row>
    <row r="10905" spans="16:16" x14ac:dyDescent="0.3">
      <c r="P10905" s="83"/>
    </row>
    <row r="10906" spans="16:16" x14ac:dyDescent="0.3">
      <c r="P10906" s="83"/>
    </row>
    <row r="10907" spans="16:16" x14ac:dyDescent="0.3">
      <c r="P10907" s="83"/>
    </row>
    <row r="10908" spans="16:16" x14ac:dyDescent="0.3">
      <c r="P10908" s="83"/>
    </row>
    <row r="10909" spans="16:16" x14ac:dyDescent="0.3">
      <c r="P10909" s="83"/>
    </row>
    <row r="10910" spans="16:16" x14ac:dyDescent="0.3">
      <c r="P10910" s="83"/>
    </row>
    <row r="10911" spans="16:16" x14ac:dyDescent="0.3">
      <c r="P10911" s="83"/>
    </row>
    <row r="10912" spans="16:16" x14ac:dyDescent="0.3">
      <c r="P10912" s="83"/>
    </row>
    <row r="10913" spans="16:16" x14ac:dyDescent="0.3">
      <c r="P10913" s="83"/>
    </row>
    <row r="10914" spans="16:16" x14ac:dyDescent="0.3">
      <c r="P10914" s="83"/>
    </row>
    <row r="10915" spans="16:16" x14ac:dyDescent="0.3">
      <c r="P10915" s="83"/>
    </row>
    <row r="10916" spans="16:16" x14ac:dyDescent="0.3">
      <c r="P10916" s="83"/>
    </row>
    <row r="10917" spans="16:16" x14ac:dyDescent="0.3">
      <c r="P10917" s="83"/>
    </row>
    <row r="10918" spans="16:16" x14ac:dyDescent="0.3">
      <c r="P10918" s="83"/>
    </row>
    <row r="10919" spans="16:16" x14ac:dyDescent="0.3">
      <c r="P10919" s="83"/>
    </row>
    <row r="10920" spans="16:16" x14ac:dyDescent="0.3">
      <c r="P10920" s="83"/>
    </row>
    <row r="10921" spans="16:16" x14ac:dyDescent="0.3">
      <c r="P10921" s="83"/>
    </row>
    <row r="10922" spans="16:16" x14ac:dyDescent="0.3">
      <c r="P10922" s="83"/>
    </row>
    <row r="10923" spans="16:16" x14ac:dyDescent="0.3">
      <c r="P10923" s="83"/>
    </row>
    <row r="10924" spans="16:16" x14ac:dyDescent="0.3">
      <c r="P10924" s="83"/>
    </row>
    <row r="10925" spans="16:16" x14ac:dyDescent="0.3">
      <c r="P10925" s="83"/>
    </row>
    <row r="10926" spans="16:16" x14ac:dyDescent="0.3">
      <c r="P10926" s="83"/>
    </row>
    <row r="10927" spans="16:16" x14ac:dyDescent="0.3">
      <c r="P10927" s="83"/>
    </row>
    <row r="10928" spans="16:16" x14ac:dyDescent="0.3">
      <c r="P10928" s="83"/>
    </row>
    <row r="10929" spans="16:16" x14ac:dyDescent="0.3">
      <c r="P10929" s="83"/>
    </row>
    <row r="10930" spans="16:16" x14ac:dyDescent="0.3">
      <c r="P10930" s="83"/>
    </row>
    <row r="10931" spans="16:16" x14ac:dyDescent="0.3">
      <c r="P10931" s="83"/>
    </row>
    <row r="10932" spans="16:16" x14ac:dyDescent="0.3">
      <c r="P10932" s="83"/>
    </row>
    <row r="10933" spans="16:16" x14ac:dyDescent="0.3">
      <c r="P10933" s="83"/>
    </row>
    <row r="10934" spans="16:16" x14ac:dyDescent="0.3">
      <c r="P10934" s="83"/>
    </row>
    <row r="10935" spans="16:16" x14ac:dyDescent="0.3">
      <c r="P10935" s="83"/>
    </row>
    <row r="10936" spans="16:16" x14ac:dyDescent="0.3">
      <c r="P10936" s="83"/>
    </row>
    <row r="10937" spans="16:16" x14ac:dyDescent="0.3">
      <c r="P10937" s="83"/>
    </row>
    <row r="10938" spans="16:16" x14ac:dyDescent="0.3">
      <c r="P10938" s="83"/>
    </row>
    <row r="10939" spans="16:16" x14ac:dyDescent="0.3">
      <c r="P10939" s="83"/>
    </row>
    <row r="10940" spans="16:16" x14ac:dyDescent="0.3">
      <c r="P10940" s="83"/>
    </row>
    <row r="10941" spans="16:16" x14ac:dyDescent="0.3">
      <c r="P10941" s="83"/>
    </row>
    <row r="10942" spans="16:16" x14ac:dyDescent="0.3">
      <c r="P10942" s="83"/>
    </row>
    <row r="10943" spans="16:16" x14ac:dyDescent="0.3">
      <c r="P10943" s="83"/>
    </row>
    <row r="10944" spans="16:16" x14ac:dyDescent="0.3">
      <c r="P10944" s="83"/>
    </row>
    <row r="10945" spans="16:16" x14ac:dyDescent="0.3">
      <c r="P10945" s="83"/>
    </row>
    <row r="10946" spans="16:16" x14ac:dyDescent="0.3">
      <c r="P10946" s="83"/>
    </row>
    <row r="10947" spans="16:16" x14ac:dyDescent="0.3">
      <c r="P10947" s="83"/>
    </row>
    <row r="10948" spans="16:16" x14ac:dyDescent="0.3">
      <c r="P10948" s="83"/>
    </row>
    <row r="10949" spans="16:16" x14ac:dyDescent="0.3">
      <c r="P10949" s="83"/>
    </row>
    <row r="10950" spans="16:16" x14ac:dyDescent="0.3">
      <c r="P10950" s="83"/>
    </row>
    <row r="10951" spans="16:16" x14ac:dyDescent="0.3">
      <c r="P10951" s="83"/>
    </row>
    <row r="10952" spans="16:16" x14ac:dyDescent="0.3">
      <c r="P10952" s="83"/>
    </row>
    <row r="10953" spans="16:16" x14ac:dyDescent="0.3">
      <c r="P10953" s="83"/>
    </row>
    <row r="10954" spans="16:16" x14ac:dyDescent="0.3">
      <c r="P10954" s="83"/>
    </row>
    <row r="10955" spans="16:16" x14ac:dyDescent="0.3">
      <c r="P10955" s="83"/>
    </row>
    <row r="10956" spans="16:16" x14ac:dyDescent="0.3">
      <c r="P10956" s="83"/>
    </row>
    <row r="10957" spans="16:16" x14ac:dyDescent="0.3">
      <c r="P10957" s="83"/>
    </row>
    <row r="10958" spans="16:16" x14ac:dyDescent="0.3">
      <c r="P10958" s="83"/>
    </row>
    <row r="10959" spans="16:16" x14ac:dyDescent="0.3">
      <c r="P10959" s="83"/>
    </row>
    <row r="10960" spans="16:16" x14ac:dyDescent="0.3">
      <c r="P10960" s="83"/>
    </row>
    <row r="10961" spans="16:16" x14ac:dyDescent="0.3">
      <c r="P10961" s="83"/>
    </row>
    <row r="10962" spans="16:16" x14ac:dyDescent="0.3">
      <c r="P10962" s="83"/>
    </row>
    <row r="10963" spans="16:16" x14ac:dyDescent="0.3">
      <c r="P10963" s="83"/>
    </row>
    <row r="10964" spans="16:16" x14ac:dyDescent="0.3">
      <c r="P10964" s="83"/>
    </row>
    <row r="10965" spans="16:16" x14ac:dyDescent="0.3">
      <c r="P10965" s="83"/>
    </row>
    <row r="10966" spans="16:16" x14ac:dyDescent="0.3">
      <c r="P10966" s="83"/>
    </row>
    <row r="10967" spans="16:16" x14ac:dyDescent="0.3">
      <c r="P10967" s="83"/>
    </row>
    <row r="10968" spans="16:16" x14ac:dyDescent="0.3">
      <c r="P10968" s="83"/>
    </row>
    <row r="10969" spans="16:16" x14ac:dyDescent="0.3">
      <c r="P10969" s="83"/>
    </row>
    <row r="10970" spans="16:16" x14ac:dyDescent="0.3">
      <c r="P10970" s="83"/>
    </row>
    <row r="10971" spans="16:16" x14ac:dyDescent="0.3">
      <c r="P10971" s="83"/>
    </row>
    <row r="10972" spans="16:16" x14ac:dyDescent="0.3">
      <c r="P10972" s="83"/>
    </row>
    <row r="10973" spans="16:16" x14ac:dyDescent="0.3">
      <c r="P10973" s="83"/>
    </row>
    <row r="10974" spans="16:16" x14ac:dyDescent="0.3">
      <c r="P10974" s="83"/>
    </row>
    <row r="10975" spans="16:16" x14ac:dyDescent="0.3">
      <c r="P10975" s="83"/>
    </row>
    <row r="10976" spans="16:16" x14ac:dyDescent="0.3">
      <c r="P10976" s="83"/>
    </row>
    <row r="10977" spans="16:16" x14ac:dyDescent="0.3">
      <c r="P10977" s="83"/>
    </row>
    <row r="10978" spans="16:16" x14ac:dyDescent="0.3">
      <c r="P10978" s="83"/>
    </row>
    <row r="10979" spans="16:16" x14ac:dyDescent="0.3">
      <c r="P10979" s="83"/>
    </row>
    <row r="10980" spans="16:16" x14ac:dyDescent="0.3">
      <c r="P10980" s="83"/>
    </row>
    <row r="10981" spans="16:16" x14ac:dyDescent="0.3">
      <c r="P10981" s="83"/>
    </row>
    <row r="10982" spans="16:16" x14ac:dyDescent="0.3">
      <c r="P10982" s="83"/>
    </row>
    <row r="10983" spans="16:16" x14ac:dyDescent="0.3">
      <c r="P10983" s="83"/>
    </row>
    <row r="10984" spans="16:16" x14ac:dyDescent="0.3">
      <c r="P10984" s="83"/>
    </row>
    <row r="10985" spans="16:16" x14ac:dyDescent="0.3">
      <c r="P10985" s="83"/>
    </row>
    <row r="10986" spans="16:16" x14ac:dyDescent="0.3">
      <c r="P10986" s="83"/>
    </row>
    <row r="10987" spans="16:16" x14ac:dyDescent="0.3">
      <c r="P10987" s="83"/>
    </row>
    <row r="10988" spans="16:16" x14ac:dyDescent="0.3">
      <c r="P10988" s="83"/>
    </row>
    <row r="10989" spans="16:16" x14ac:dyDescent="0.3">
      <c r="P10989" s="83"/>
    </row>
    <row r="10990" spans="16:16" x14ac:dyDescent="0.3">
      <c r="P10990" s="83"/>
    </row>
    <row r="10991" spans="16:16" x14ac:dyDescent="0.3">
      <c r="P10991" s="83"/>
    </row>
    <row r="10992" spans="16:16" x14ac:dyDescent="0.3">
      <c r="P10992" s="83"/>
    </row>
    <row r="10993" spans="16:16" x14ac:dyDescent="0.3">
      <c r="P10993" s="83"/>
    </row>
    <row r="10994" spans="16:16" x14ac:dyDescent="0.3">
      <c r="P10994" s="83"/>
    </row>
    <row r="10995" spans="16:16" x14ac:dyDescent="0.3">
      <c r="P10995" s="83"/>
    </row>
    <row r="10996" spans="16:16" x14ac:dyDescent="0.3">
      <c r="P10996" s="83"/>
    </row>
    <row r="10997" spans="16:16" x14ac:dyDescent="0.3">
      <c r="P10997" s="83"/>
    </row>
    <row r="10998" spans="16:16" x14ac:dyDescent="0.3">
      <c r="P10998" s="83"/>
    </row>
    <row r="10999" spans="16:16" x14ac:dyDescent="0.3">
      <c r="P10999" s="83"/>
    </row>
    <row r="11000" spans="16:16" x14ac:dyDescent="0.3">
      <c r="P11000" s="83"/>
    </row>
    <row r="11001" spans="16:16" x14ac:dyDescent="0.3">
      <c r="P11001" s="83"/>
    </row>
    <row r="11002" spans="16:16" x14ac:dyDescent="0.3">
      <c r="P11002" s="83"/>
    </row>
    <row r="11003" spans="16:16" x14ac:dyDescent="0.3">
      <c r="P11003" s="83"/>
    </row>
    <row r="11004" spans="16:16" x14ac:dyDescent="0.3">
      <c r="P11004" s="83"/>
    </row>
    <row r="11005" spans="16:16" x14ac:dyDescent="0.3">
      <c r="P11005" s="83"/>
    </row>
    <row r="11006" spans="16:16" x14ac:dyDescent="0.3">
      <c r="P11006" s="83"/>
    </row>
    <row r="11007" spans="16:16" x14ac:dyDescent="0.3">
      <c r="P11007" s="83"/>
    </row>
    <row r="11008" spans="16:16" x14ac:dyDescent="0.3">
      <c r="P11008" s="83"/>
    </row>
    <row r="11009" spans="16:16" x14ac:dyDescent="0.3">
      <c r="P11009" s="83"/>
    </row>
    <row r="11010" spans="16:16" x14ac:dyDescent="0.3">
      <c r="P11010" s="83"/>
    </row>
    <row r="11011" spans="16:16" x14ac:dyDescent="0.3">
      <c r="P11011" s="83"/>
    </row>
    <row r="11012" spans="16:16" x14ac:dyDescent="0.3">
      <c r="P11012" s="83"/>
    </row>
    <row r="11013" spans="16:16" x14ac:dyDescent="0.3">
      <c r="P11013" s="83"/>
    </row>
    <row r="11014" spans="16:16" x14ac:dyDescent="0.3">
      <c r="P11014" s="83"/>
    </row>
    <row r="11015" spans="16:16" x14ac:dyDescent="0.3">
      <c r="P11015" s="83"/>
    </row>
    <row r="11016" spans="16:16" x14ac:dyDescent="0.3">
      <c r="P11016" s="83"/>
    </row>
    <row r="11017" spans="16:16" x14ac:dyDescent="0.3">
      <c r="P11017" s="83"/>
    </row>
    <row r="11018" spans="16:16" x14ac:dyDescent="0.3">
      <c r="P11018" s="83"/>
    </row>
    <row r="11019" spans="16:16" x14ac:dyDescent="0.3">
      <c r="P11019" s="83"/>
    </row>
    <row r="11020" spans="16:16" x14ac:dyDescent="0.3">
      <c r="P11020" s="83"/>
    </row>
    <row r="11021" spans="16:16" x14ac:dyDescent="0.3">
      <c r="P11021" s="83"/>
    </row>
    <row r="11022" spans="16:16" x14ac:dyDescent="0.3">
      <c r="P11022" s="83"/>
    </row>
    <row r="11023" spans="16:16" x14ac:dyDescent="0.3">
      <c r="P11023" s="83"/>
    </row>
    <row r="11024" spans="16:16" x14ac:dyDescent="0.3">
      <c r="P11024" s="83"/>
    </row>
    <row r="11025" spans="16:16" x14ac:dyDescent="0.3">
      <c r="P11025" s="83"/>
    </row>
    <row r="11026" spans="16:16" x14ac:dyDescent="0.3">
      <c r="P11026" s="83"/>
    </row>
    <row r="11027" spans="16:16" x14ac:dyDescent="0.3">
      <c r="P11027" s="83"/>
    </row>
    <row r="11028" spans="16:16" x14ac:dyDescent="0.3">
      <c r="P11028" s="83"/>
    </row>
    <row r="11029" spans="16:16" x14ac:dyDescent="0.3">
      <c r="P11029" s="83"/>
    </row>
    <row r="11030" spans="16:16" x14ac:dyDescent="0.3">
      <c r="P11030" s="83"/>
    </row>
    <row r="11031" spans="16:16" x14ac:dyDescent="0.3">
      <c r="P11031" s="83"/>
    </row>
    <row r="11032" spans="16:16" x14ac:dyDescent="0.3">
      <c r="P11032" s="83"/>
    </row>
    <row r="11033" spans="16:16" x14ac:dyDescent="0.3">
      <c r="P11033" s="83"/>
    </row>
    <row r="11034" spans="16:16" x14ac:dyDescent="0.3">
      <c r="P11034" s="83"/>
    </row>
    <row r="11035" spans="16:16" x14ac:dyDescent="0.3">
      <c r="P11035" s="83"/>
    </row>
    <row r="11036" spans="16:16" x14ac:dyDescent="0.3">
      <c r="P11036" s="83"/>
    </row>
    <row r="11037" spans="16:16" x14ac:dyDescent="0.3">
      <c r="P11037" s="83"/>
    </row>
    <row r="11038" spans="16:16" x14ac:dyDescent="0.3">
      <c r="P11038" s="83"/>
    </row>
    <row r="11039" spans="16:16" x14ac:dyDescent="0.3">
      <c r="P11039" s="83"/>
    </row>
    <row r="11040" spans="16:16" x14ac:dyDescent="0.3">
      <c r="P11040" s="83"/>
    </row>
    <row r="11041" spans="16:16" x14ac:dyDescent="0.3">
      <c r="P11041" s="83"/>
    </row>
    <row r="11042" spans="16:16" x14ac:dyDescent="0.3">
      <c r="P11042" s="83"/>
    </row>
    <row r="11043" spans="16:16" x14ac:dyDescent="0.3">
      <c r="P11043" s="83"/>
    </row>
    <row r="11044" spans="16:16" x14ac:dyDescent="0.3">
      <c r="P11044" s="83"/>
    </row>
    <row r="11045" spans="16:16" x14ac:dyDescent="0.3">
      <c r="P11045" s="83"/>
    </row>
    <row r="11046" spans="16:16" x14ac:dyDescent="0.3">
      <c r="P11046" s="83"/>
    </row>
    <row r="11047" spans="16:16" x14ac:dyDescent="0.3">
      <c r="P11047" s="83"/>
    </row>
    <row r="11048" spans="16:16" x14ac:dyDescent="0.3">
      <c r="P11048" s="83"/>
    </row>
    <row r="11049" spans="16:16" x14ac:dyDescent="0.3">
      <c r="P11049" s="83"/>
    </row>
    <row r="11050" spans="16:16" x14ac:dyDescent="0.3">
      <c r="P11050" s="83"/>
    </row>
    <row r="11051" spans="16:16" x14ac:dyDescent="0.3">
      <c r="P11051" s="83"/>
    </row>
    <row r="11052" spans="16:16" x14ac:dyDescent="0.3">
      <c r="P11052" s="83"/>
    </row>
    <row r="11053" spans="16:16" x14ac:dyDescent="0.3">
      <c r="P11053" s="83"/>
    </row>
    <row r="11054" spans="16:16" x14ac:dyDescent="0.3">
      <c r="P11054" s="83"/>
    </row>
    <row r="11055" spans="16:16" x14ac:dyDescent="0.3">
      <c r="P11055" s="83"/>
    </row>
    <row r="11056" spans="16:16" x14ac:dyDescent="0.3">
      <c r="P11056" s="83"/>
    </row>
    <row r="11057" spans="16:16" x14ac:dyDescent="0.3">
      <c r="P11057" s="83"/>
    </row>
    <row r="11058" spans="16:16" x14ac:dyDescent="0.3">
      <c r="P11058" s="83"/>
    </row>
    <row r="11059" spans="16:16" x14ac:dyDescent="0.3">
      <c r="P11059" s="83"/>
    </row>
    <row r="11060" spans="16:16" x14ac:dyDescent="0.3">
      <c r="P11060" s="83"/>
    </row>
    <row r="11061" spans="16:16" x14ac:dyDescent="0.3">
      <c r="P11061" s="83"/>
    </row>
    <row r="11062" spans="16:16" x14ac:dyDescent="0.3">
      <c r="P11062" s="83"/>
    </row>
    <row r="11063" spans="16:16" x14ac:dyDescent="0.3">
      <c r="P11063" s="83"/>
    </row>
    <row r="11064" spans="16:16" x14ac:dyDescent="0.3">
      <c r="P11064" s="83"/>
    </row>
    <row r="11065" spans="16:16" x14ac:dyDescent="0.3">
      <c r="P11065" s="83"/>
    </row>
    <row r="11066" spans="16:16" x14ac:dyDescent="0.3">
      <c r="P11066" s="83"/>
    </row>
    <row r="11067" spans="16:16" x14ac:dyDescent="0.3">
      <c r="P11067" s="83"/>
    </row>
    <row r="11068" spans="16:16" x14ac:dyDescent="0.3">
      <c r="P11068" s="83"/>
    </row>
    <row r="11069" spans="16:16" x14ac:dyDescent="0.3">
      <c r="P11069" s="83"/>
    </row>
    <row r="11070" spans="16:16" x14ac:dyDescent="0.3">
      <c r="P11070" s="83"/>
    </row>
    <row r="11071" spans="16:16" x14ac:dyDescent="0.3">
      <c r="P11071" s="83"/>
    </row>
    <row r="11072" spans="16:16" x14ac:dyDescent="0.3">
      <c r="P11072" s="83"/>
    </row>
    <row r="11073" spans="16:16" x14ac:dyDescent="0.3">
      <c r="P11073" s="83"/>
    </row>
    <row r="11074" spans="16:16" x14ac:dyDescent="0.3">
      <c r="P11074" s="83"/>
    </row>
    <row r="11075" spans="16:16" x14ac:dyDescent="0.3">
      <c r="P11075" s="83"/>
    </row>
    <row r="11076" spans="16:16" x14ac:dyDescent="0.3">
      <c r="P11076" s="83"/>
    </row>
    <row r="11077" spans="16:16" x14ac:dyDescent="0.3">
      <c r="P11077" s="83"/>
    </row>
    <row r="11078" spans="16:16" x14ac:dyDescent="0.3">
      <c r="P11078" s="83"/>
    </row>
    <row r="11079" spans="16:16" x14ac:dyDescent="0.3">
      <c r="P11079" s="83"/>
    </row>
    <row r="11080" spans="16:16" x14ac:dyDescent="0.3">
      <c r="P11080" s="83"/>
    </row>
    <row r="11081" spans="16:16" x14ac:dyDescent="0.3">
      <c r="P11081" s="83"/>
    </row>
    <row r="11082" spans="16:16" x14ac:dyDescent="0.3">
      <c r="P11082" s="83"/>
    </row>
    <row r="11083" spans="16:16" x14ac:dyDescent="0.3">
      <c r="P11083" s="83"/>
    </row>
    <row r="11084" spans="16:16" x14ac:dyDescent="0.3">
      <c r="P11084" s="83"/>
    </row>
    <row r="11085" spans="16:16" x14ac:dyDescent="0.3">
      <c r="P11085" s="83"/>
    </row>
    <row r="11086" spans="16:16" x14ac:dyDescent="0.3">
      <c r="P11086" s="83"/>
    </row>
    <row r="11087" spans="16:16" x14ac:dyDescent="0.3">
      <c r="P11087" s="83"/>
    </row>
    <row r="11088" spans="16:16" x14ac:dyDescent="0.3">
      <c r="P11088" s="83"/>
    </row>
    <row r="11089" spans="16:16" x14ac:dyDescent="0.3">
      <c r="P11089" s="83"/>
    </row>
    <row r="11090" spans="16:16" x14ac:dyDescent="0.3">
      <c r="P11090" s="83"/>
    </row>
    <row r="11091" spans="16:16" x14ac:dyDescent="0.3">
      <c r="P11091" s="83"/>
    </row>
    <row r="11092" spans="16:16" x14ac:dyDescent="0.3">
      <c r="P11092" s="83"/>
    </row>
    <row r="11093" spans="16:16" x14ac:dyDescent="0.3">
      <c r="P11093" s="83"/>
    </row>
    <row r="11094" spans="16:16" x14ac:dyDescent="0.3">
      <c r="P11094" s="83"/>
    </row>
    <row r="11095" spans="16:16" x14ac:dyDescent="0.3">
      <c r="P11095" s="83"/>
    </row>
    <row r="11096" spans="16:16" x14ac:dyDescent="0.3">
      <c r="P11096" s="83"/>
    </row>
    <row r="11097" spans="16:16" x14ac:dyDescent="0.3">
      <c r="P11097" s="83"/>
    </row>
    <row r="11098" spans="16:16" x14ac:dyDescent="0.3">
      <c r="P11098" s="83"/>
    </row>
    <row r="11099" spans="16:16" x14ac:dyDescent="0.3">
      <c r="P11099" s="83"/>
    </row>
    <row r="11100" spans="16:16" x14ac:dyDescent="0.3">
      <c r="P11100" s="83"/>
    </row>
    <row r="11101" spans="16:16" x14ac:dyDescent="0.3">
      <c r="P11101" s="83"/>
    </row>
    <row r="11102" spans="16:16" x14ac:dyDescent="0.3">
      <c r="P11102" s="83"/>
    </row>
    <row r="11103" spans="16:16" x14ac:dyDescent="0.3">
      <c r="P11103" s="83"/>
    </row>
    <row r="11104" spans="16:16" x14ac:dyDescent="0.3">
      <c r="P11104" s="83"/>
    </row>
    <row r="11105" spans="16:16" x14ac:dyDescent="0.3">
      <c r="P11105" s="83"/>
    </row>
    <row r="11106" spans="16:16" x14ac:dyDescent="0.3">
      <c r="P11106" s="83"/>
    </row>
    <row r="11107" spans="16:16" x14ac:dyDescent="0.3">
      <c r="P11107" s="83"/>
    </row>
    <row r="11108" spans="16:16" x14ac:dyDescent="0.3">
      <c r="P11108" s="83"/>
    </row>
    <row r="11109" spans="16:16" x14ac:dyDescent="0.3">
      <c r="P11109" s="83"/>
    </row>
    <row r="11110" spans="16:16" x14ac:dyDescent="0.3">
      <c r="P11110" s="83"/>
    </row>
    <row r="11111" spans="16:16" x14ac:dyDescent="0.3">
      <c r="P11111" s="83"/>
    </row>
    <row r="11112" spans="16:16" x14ac:dyDescent="0.3">
      <c r="P11112" s="83"/>
    </row>
    <row r="11113" spans="16:16" x14ac:dyDescent="0.3">
      <c r="P11113" s="83"/>
    </row>
    <row r="11114" spans="16:16" x14ac:dyDescent="0.3">
      <c r="P11114" s="83"/>
    </row>
    <row r="11115" spans="16:16" x14ac:dyDescent="0.3">
      <c r="P11115" s="83"/>
    </row>
    <row r="11116" spans="16:16" x14ac:dyDescent="0.3">
      <c r="P11116" s="83"/>
    </row>
    <row r="11117" spans="16:16" x14ac:dyDescent="0.3">
      <c r="P11117" s="83"/>
    </row>
    <row r="11118" spans="16:16" x14ac:dyDescent="0.3">
      <c r="P11118" s="83"/>
    </row>
    <row r="11119" spans="16:16" x14ac:dyDescent="0.3">
      <c r="P11119" s="83"/>
    </row>
    <row r="11120" spans="16:16" x14ac:dyDescent="0.3">
      <c r="P11120" s="83"/>
    </row>
    <row r="11121" spans="16:16" x14ac:dyDescent="0.3">
      <c r="P11121" s="83"/>
    </row>
    <row r="11122" spans="16:16" x14ac:dyDescent="0.3">
      <c r="P11122" s="83"/>
    </row>
    <row r="11123" spans="16:16" x14ac:dyDescent="0.3">
      <c r="P11123" s="83"/>
    </row>
    <row r="11124" spans="16:16" x14ac:dyDescent="0.3">
      <c r="P11124" s="83"/>
    </row>
    <row r="11125" spans="16:16" x14ac:dyDescent="0.3">
      <c r="P11125" s="83"/>
    </row>
    <row r="11126" spans="16:16" x14ac:dyDescent="0.3">
      <c r="P11126" s="83"/>
    </row>
    <row r="11127" spans="16:16" x14ac:dyDescent="0.3">
      <c r="P11127" s="83"/>
    </row>
    <row r="11128" spans="16:16" x14ac:dyDescent="0.3">
      <c r="P11128" s="83"/>
    </row>
    <row r="11129" spans="16:16" x14ac:dyDescent="0.3">
      <c r="P11129" s="83"/>
    </row>
    <row r="11130" spans="16:16" x14ac:dyDescent="0.3">
      <c r="P11130" s="83"/>
    </row>
    <row r="11131" spans="16:16" x14ac:dyDescent="0.3">
      <c r="P11131" s="83"/>
    </row>
    <row r="11132" spans="16:16" x14ac:dyDescent="0.3">
      <c r="P11132" s="83"/>
    </row>
    <row r="11133" spans="16:16" x14ac:dyDescent="0.3">
      <c r="P11133" s="83"/>
    </row>
    <row r="11134" spans="16:16" x14ac:dyDescent="0.3">
      <c r="P11134" s="83"/>
    </row>
    <row r="11135" spans="16:16" x14ac:dyDescent="0.3">
      <c r="P11135" s="83"/>
    </row>
    <row r="11136" spans="16:16" x14ac:dyDescent="0.3">
      <c r="P11136" s="83"/>
    </row>
    <row r="11137" spans="16:16" x14ac:dyDescent="0.3">
      <c r="P11137" s="83"/>
    </row>
    <row r="11138" spans="16:16" x14ac:dyDescent="0.3">
      <c r="P11138" s="83"/>
    </row>
    <row r="11139" spans="16:16" x14ac:dyDescent="0.3">
      <c r="P11139" s="83"/>
    </row>
    <row r="11140" spans="16:16" x14ac:dyDescent="0.3">
      <c r="P11140" s="83"/>
    </row>
    <row r="11141" spans="16:16" x14ac:dyDescent="0.3">
      <c r="P11141" s="83"/>
    </row>
    <row r="11142" spans="16:16" x14ac:dyDescent="0.3">
      <c r="P11142" s="83"/>
    </row>
    <row r="11143" spans="16:16" x14ac:dyDescent="0.3">
      <c r="P11143" s="83"/>
    </row>
    <row r="11144" spans="16:16" x14ac:dyDescent="0.3">
      <c r="P11144" s="83"/>
    </row>
    <row r="11145" spans="16:16" x14ac:dyDescent="0.3">
      <c r="P11145" s="83"/>
    </row>
    <row r="11146" spans="16:16" x14ac:dyDescent="0.3">
      <c r="P11146" s="83"/>
    </row>
    <row r="11147" spans="16:16" x14ac:dyDescent="0.3">
      <c r="P11147" s="83"/>
    </row>
    <row r="11148" spans="16:16" x14ac:dyDescent="0.3">
      <c r="P11148" s="83"/>
    </row>
    <row r="11149" spans="16:16" x14ac:dyDescent="0.3">
      <c r="P11149" s="83"/>
    </row>
    <row r="11150" spans="16:16" x14ac:dyDescent="0.3">
      <c r="P11150" s="83"/>
    </row>
    <row r="11151" spans="16:16" x14ac:dyDescent="0.3">
      <c r="P11151" s="83"/>
    </row>
    <row r="11152" spans="16:16" x14ac:dyDescent="0.3">
      <c r="P11152" s="83"/>
    </row>
    <row r="11153" spans="16:16" x14ac:dyDescent="0.3">
      <c r="P11153" s="83"/>
    </row>
    <row r="11154" spans="16:16" x14ac:dyDescent="0.3">
      <c r="P11154" s="83"/>
    </row>
    <row r="11155" spans="16:16" x14ac:dyDescent="0.3">
      <c r="P11155" s="83"/>
    </row>
    <row r="11156" spans="16:16" x14ac:dyDescent="0.3">
      <c r="P11156" s="83"/>
    </row>
    <row r="11157" spans="16:16" x14ac:dyDescent="0.3">
      <c r="P11157" s="83"/>
    </row>
    <row r="11158" spans="16:16" x14ac:dyDescent="0.3">
      <c r="P11158" s="83"/>
    </row>
    <row r="11159" spans="16:16" x14ac:dyDescent="0.3">
      <c r="P11159" s="83"/>
    </row>
    <row r="11160" spans="16:16" x14ac:dyDescent="0.3">
      <c r="P11160" s="83"/>
    </row>
    <row r="11161" spans="16:16" x14ac:dyDescent="0.3">
      <c r="P11161" s="83"/>
    </row>
    <row r="11162" spans="16:16" x14ac:dyDescent="0.3">
      <c r="P11162" s="83"/>
    </row>
    <row r="11163" spans="16:16" x14ac:dyDescent="0.3">
      <c r="P11163" s="83"/>
    </row>
    <row r="11164" spans="16:16" x14ac:dyDescent="0.3">
      <c r="P11164" s="83"/>
    </row>
    <row r="11165" spans="16:16" x14ac:dyDescent="0.3">
      <c r="P11165" s="83"/>
    </row>
    <row r="11166" spans="16:16" x14ac:dyDescent="0.3">
      <c r="P11166" s="83"/>
    </row>
    <row r="11167" spans="16:16" x14ac:dyDescent="0.3">
      <c r="P11167" s="83"/>
    </row>
    <row r="11168" spans="16:16" x14ac:dyDescent="0.3">
      <c r="P11168" s="83"/>
    </row>
    <row r="11169" spans="16:16" x14ac:dyDescent="0.3">
      <c r="P11169" s="83"/>
    </row>
    <row r="11170" spans="16:16" x14ac:dyDescent="0.3">
      <c r="P11170" s="83"/>
    </row>
    <row r="11171" spans="16:16" x14ac:dyDescent="0.3">
      <c r="P11171" s="83"/>
    </row>
    <row r="11172" spans="16:16" x14ac:dyDescent="0.3">
      <c r="P11172" s="83"/>
    </row>
    <row r="11173" spans="16:16" x14ac:dyDescent="0.3">
      <c r="P11173" s="83"/>
    </row>
    <row r="11174" spans="16:16" x14ac:dyDescent="0.3">
      <c r="P11174" s="83"/>
    </row>
    <row r="11175" spans="16:16" x14ac:dyDescent="0.3">
      <c r="P11175" s="83"/>
    </row>
    <row r="11176" spans="16:16" x14ac:dyDescent="0.3">
      <c r="P11176" s="83"/>
    </row>
    <row r="11177" spans="16:16" x14ac:dyDescent="0.3">
      <c r="P11177" s="83"/>
    </row>
    <row r="11178" spans="16:16" x14ac:dyDescent="0.3">
      <c r="P11178" s="83"/>
    </row>
    <row r="11179" spans="16:16" x14ac:dyDescent="0.3">
      <c r="P11179" s="83"/>
    </row>
    <row r="11180" spans="16:16" x14ac:dyDescent="0.3">
      <c r="P11180" s="83"/>
    </row>
    <row r="11181" spans="16:16" x14ac:dyDescent="0.3">
      <c r="P11181" s="83"/>
    </row>
    <row r="11182" spans="16:16" x14ac:dyDescent="0.3">
      <c r="P11182" s="83"/>
    </row>
    <row r="11183" spans="16:16" x14ac:dyDescent="0.3">
      <c r="P11183" s="83"/>
    </row>
    <row r="11184" spans="16:16" x14ac:dyDescent="0.3">
      <c r="P11184" s="83"/>
    </row>
    <row r="11185" spans="16:16" x14ac:dyDescent="0.3">
      <c r="P11185" s="83"/>
    </row>
    <row r="11186" spans="16:16" x14ac:dyDescent="0.3">
      <c r="P11186" s="83"/>
    </row>
    <row r="11187" spans="16:16" x14ac:dyDescent="0.3">
      <c r="P11187" s="83"/>
    </row>
    <row r="11188" spans="16:16" x14ac:dyDescent="0.3">
      <c r="P11188" s="83"/>
    </row>
    <row r="11189" spans="16:16" x14ac:dyDescent="0.3">
      <c r="P11189" s="83"/>
    </row>
    <row r="11190" spans="16:16" x14ac:dyDescent="0.3">
      <c r="P11190" s="83"/>
    </row>
    <row r="11191" spans="16:16" x14ac:dyDescent="0.3">
      <c r="P11191" s="83"/>
    </row>
    <row r="11192" spans="16:16" x14ac:dyDescent="0.3">
      <c r="P11192" s="83"/>
    </row>
    <row r="11193" spans="16:16" x14ac:dyDescent="0.3">
      <c r="P11193" s="83"/>
    </row>
    <row r="11194" spans="16:16" x14ac:dyDescent="0.3">
      <c r="P11194" s="83"/>
    </row>
    <row r="11195" spans="16:16" x14ac:dyDescent="0.3">
      <c r="P11195" s="83"/>
    </row>
    <row r="11196" spans="16:16" x14ac:dyDescent="0.3">
      <c r="P11196" s="83"/>
    </row>
    <row r="11197" spans="16:16" x14ac:dyDescent="0.3">
      <c r="P11197" s="83"/>
    </row>
    <row r="11198" spans="16:16" x14ac:dyDescent="0.3">
      <c r="P11198" s="83"/>
    </row>
    <row r="11199" spans="16:16" x14ac:dyDescent="0.3">
      <c r="P11199" s="83"/>
    </row>
    <row r="11200" spans="16:16" x14ac:dyDescent="0.3">
      <c r="P11200" s="83"/>
    </row>
    <row r="11201" spans="16:16" x14ac:dyDescent="0.3">
      <c r="P11201" s="83"/>
    </row>
    <row r="11202" spans="16:16" x14ac:dyDescent="0.3">
      <c r="P11202" s="83"/>
    </row>
    <row r="11203" spans="16:16" x14ac:dyDescent="0.3">
      <c r="P11203" s="83"/>
    </row>
    <row r="11204" spans="16:16" x14ac:dyDescent="0.3">
      <c r="P11204" s="83"/>
    </row>
    <row r="11205" spans="16:16" x14ac:dyDescent="0.3">
      <c r="P11205" s="83"/>
    </row>
    <row r="11206" spans="16:16" x14ac:dyDescent="0.3">
      <c r="P11206" s="83"/>
    </row>
    <row r="11207" spans="16:16" x14ac:dyDescent="0.3">
      <c r="P11207" s="83"/>
    </row>
    <row r="11208" spans="16:16" x14ac:dyDescent="0.3">
      <c r="P11208" s="83"/>
    </row>
    <row r="11209" spans="16:16" x14ac:dyDescent="0.3">
      <c r="P11209" s="83"/>
    </row>
    <row r="11210" spans="16:16" x14ac:dyDescent="0.3">
      <c r="P11210" s="83"/>
    </row>
    <row r="11211" spans="16:16" x14ac:dyDescent="0.3">
      <c r="P11211" s="83"/>
    </row>
    <row r="11212" spans="16:16" x14ac:dyDescent="0.3">
      <c r="P11212" s="83"/>
    </row>
    <row r="11213" spans="16:16" x14ac:dyDescent="0.3">
      <c r="P11213" s="83"/>
    </row>
    <row r="11214" spans="16:16" x14ac:dyDescent="0.3">
      <c r="P11214" s="83"/>
    </row>
    <row r="11215" spans="16:16" x14ac:dyDescent="0.3">
      <c r="P11215" s="83"/>
    </row>
    <row r="11216" spans="16:16" x14ac:dyDescent="0.3">
      <c r="P11216" s="83"/>
    </row>
    <row r="11217" spans="16:16" x14ac:dyDescent="0.3">
      <c r="P11217" s="83"/>
    </row>
    <row r="11218" spans="16:16" x14ac:dyDescent="0.3">
      <c r="P11218" s="83"/>
    </row>
    <row r="11219" spans="16:16" x14ac:dyDescent="0.3">
      <c r="P11219" s="83"/>
    </row>
    <row r="11220" spans="16:16" x14ac:dyDescent="0.3">
      <c r="P11220" s="83"/>
    </row>
    <row r="11221" spans="16:16" x14ac:dyDescent="0.3">
      <c r="P11221" s="83"/>
    </row>
    <row r="11222" spans="16:16" x14ac:dyDescent="0.3">
      <c r="P11222" s="83"/>
    </row>
    <row r="11223" spans="16:16" x14ac:dyDescent="0.3">
      <c r="P11223" s="83"/>
    </row>
    <row r="11224" spans="16:16" x14ac:dyDescent="0.3">
      <c r="P11224" s="83"/>
    </row>
    <row r="11225" spans="16:16" x14ac:dyDescent="0.3">
      <c r="P11225" s="83"/>
    </row>
    <row r="11226" spans="16:16" x14ac:dyDescent="0.3">
      <c r="P11226" s="83"/>
    </row>
    <row r="11227" spans="16:16" x14ac:dyDescent="0.3">
      <c r="P11227" s="83"/>
    </row>
    <row r="11228" spans="16:16" x14ac:dyDescent="0.3">
      <c r="P11228" s="83"/>
    </row>
    <row r="11229" spans="16:16" x14ac:dyDescent="0.3">
      <c r="P11229" s="83"/>
    </row>
    <row r="11230" spans="16:16" x14ac:dyDescent="0.3">
      <c r="P11230" s="83"/>
    </row>
    <row r="11231" spans="16:16" x14ac:dyDescent="0.3">
      <c r="P11231" s="83"/>
    </row>
    <row r="11232" spans="16:16" x14ac:dyDescent="0.3">
      <c r="P11232" s="83"/>
    </row>
    <row r="11233" spans="16:16" x14ac:dyDescent="0.3">
      <c r="P11233" s="83"/>
    </row>
    <row r="11234" spans="16:16" x14ac:dyDescent="0.3">
      <c r="P11234" s="83"/>
    </row>
    <row r="11235" spans="16:16" x14ac:dyDescent="0.3">
      <c r="P11235" s="83"/>
    </row>
    <row r="11236" spans="16:16" x14ac:dyDescent="0.3">
      <c r="P11236" s="83"/>
    </row>
    <row r="11237" spans="16:16" x14ac:dyDescent="0.3">
      <c r="P11237" s="83"/>
    </row>
    <row r="11238" spans="16:16" x14ac:dyDescent="0.3">
      <c r="P11238" s="83"/>
    </row>
    <row r="11239" spans="16:16" x14ac:dyDescent="0.3">
      <c r="P11239" s="83"/>
    </row>
    <row r="11240" spans="16:16" x14ac:dyDescent="0.3">
      <c r="P11240" s="83"/>
    </row>
    <row r="11241" spans="16:16" x14ac:dyDescent="0.3">
      <c r="P11241" s="83"/>
    </row>
    <row r="11242" spans="16:16" x14ac:dyDescent="0.3">
      <c r="P11242" s="83"/>
    </row>
    <row r="11243" spans="16:16" x14ac:dyDescent="0.3">
      <c r="P11243" s="83"/>
    </row>
    <row r="11244" spans="16:16" x14ac:dyDescent="0.3">
      <c r="P11244" s="83"/>
    </row>
    <row r="11245" spans="16:16" x14ac:dyDescent="0.3">
      <c r="P11245" s="83"/>
    </row>
    <row r="11246" spans="16:16" x14ac:dyDescent="0.3">
      <c r="P11246" s="83"/>
    </row>
    <row r="11247" spans="16:16" x14ac:dyDescent="0.3">
      <c r="P11247" s="83"/>
    </row>
    <row r="11248" spans="16:16" x14ac:dyDescent="0.3">
      <c r="P11248" s="83"/>
    </row>
    <row r="11249" spans="16:16" x14ac:dyDescent="0.3">
      <c r="P11249" s="83"/>
    </row>
    <row r="11250" spans="16:16" x14ac:dyDescent="0.3">
      <c r="P11250" s="83"/>
    </row>
    <row r="11251" spans="16:16" x14ac:dyDescent="0.3">
      <c r="P11251" s="83"/>
    </row>
    <row r="11252" spans="16:16" x14ac:dyDescent="0.3">
      <c r="P11252" s="83"/>
    </row>
    <row r="11253" spans="16:16" x14ac:dyDescent="0.3">
      <c r="P11253" s="83"/>
    </row>
    <row r="11254" spans="16:16" x14ac:dyDescent="0.3">
      <c r="P11254" s="83"/>
    </row>
    <row r="11255" spans="16:16" x14ac:dyDescent="0.3">
      <c r="P11255" s="83"/>
    </row>
    <row r="11256" spans="16:16" x14ac:dyDescent="0.3">
      <c r="P11256" s="83"/>
    </row>
    <row r="11257" spans="16:16" x14ac:dyDescent="0.3">
      <c r="P11257" s="83"/>
    </row>
    <row r="11258" spans="16:16" x14ac:dyDescent="0.3">
      <c r="P11258" s="83"/>
    </row>
    <row r="11259" spans="16:16" x14ac:dyDescent="0.3">
      <c r="P11259" s="83"/>
    </row>
    <row r="11260" spans="16:16" x14ac:dyDescent="0.3">
      <c r="P11260" s="83"/>
    </row>
    <row r="11261" spans="16:16" x14ac:dyDescent="0.3">
      <c r="P11261" s="83"/>
    </row>
    <row r="11262" spans="16:16" x14ac:dyDescent="0.3">
      <c r="P11262" s="83"/>
    </row>
    <row r="11263" spans="16:16" x14ac:dyDescent="0.3">
      <c r="P11263" s="83"/>
    </row>
    <row r="11264" spans="16:16" x14ac:dyDescent="0.3">
      <c r="P11264" s="83"/>
    </row>
    <row r="11265" spans="16:16" x14ac:dyDescent="0.3">
      <c r="P11265" s="83"/>
    </row>
    <row r="11266" spans="16:16" x14ac:dyDescent="0.3">
      <c r="P11266" s="83"/>
    </row>
    <row r="11267" spans="16:16" x14ac:dyDescent="0.3">
      <c r="P11267" s="83"/>
    </row>
    <row r="11268" spans="16:16" x14ac:dyDescent="0.3">
      <c r="P11268" s="83"/>
    </row>
    <row r="11269" spans="16:16" x14ac:dyDescent="0.3">
      <c r="P11269" s="83"/>
    </row>
    <row r="11270" spans="16:16" x14ac:dyDescent="0.3">
      <c r="P11270" s="83"/>
    </row>
    <row r="11271" spans="16:16" x14ac:dyDescent="0.3">
      <c r="P11271" s="83"/>
    </row>
    <row r="11272" spans="16:16" x14ac:dyDescent="0.3">
      <c r="P11272" s="83"/>
    </row>
    <row r="11273" spans="16:16" x14ac:dyDescent="0.3">
      <c r="P11273" s="83"/>
    </row>
    <row r="11274" spans="16:16" x14ac:dyDescent="0.3">
      <c r="P11274" s="83"/>
    </row>
    <row r="11275" spans="16:16" x14ac:dyDescent="0.3">
      <c r="P11275" s="83"/>
    </row>
    <row r="11276" spans="16:16" x14ac:dyDescent="0.3">
      <c r="P11276" s="83"/>
    </row>
    <row r="11277" spans="16:16" x14ac:dyDescent="0.3">
      <c r="P11277" s="83"/>
    </row>
    <row r="11278" spans="16:16" x14ac:dyDescent="0.3">
      <c r="P11278" s="83"/>
    </row>
    <row r="11279" spans="16:16" x14ac:dyDescent="0.3">
      <c r="P11279" s="83"/>
    </row>
    <row r="11280" spans="16:16" x14ac:dyDescent="0.3">
      <c r="P11280" s="83"/>
    </row>
    <row r="11281" spans="16:16" x14ac:dyDescent="0.3">
      <c r="P11281" s="83"/>
    </row>
    <row r="11282" spans="16:16" x14ac:dyDescent="0.3">
      <c r="P11282" s="83"/>
    </row>
    <row r="11283" spans="16:16" x14ac:dyDescent="0.3">
      <c r="P11283" s="83"/>
    </row>
    <row r="11284" spans="16:16" x14ac:dyDescent="0.3">
      <c r="P11284" s="83"/>
    </row>
    <row r="11285" spans="16:16" x14ac:dyDescent="0.3">
      <c r="P11285" s="83"/>
    </row>
    <row r="11286" spans="16:16" x14ac:dyDescent="0.3">
      <c r="P11286" s="83"/>
    </row>
    <row r="11287" spans="16:16" x14ac:dyDescent="0.3">
      <c r="P11287" s="83"/>
    </row>
    <row r="11288" spans="16:16" x14ac:dyDescent="0.3">
      <c r="P11288" s="83"/>
    </row>
    <row r="11289" spans="16:16" x14ac:dyDescent="0.3">
      <c r="P11289" s="83"/>
    </row>
    <row r="11290" spans="16:16" x14ac:dyDescent="0.3">
      <c r="P11290" s="83"/>
    </row>
    <row r="11291" spans="16:16" x14ac:dyDescent="0.3">
      <c r="P11291" s="83"/>
    </row>
    <row r="11292" spans="16:16" x14ac:dyDescent="0.3">
      <c r="P11292" s="83"/>
    </row>
    <row r="11293" spans="16:16" x14ac:dyDescent="0.3">
      <c r="P11293" s="83"/>
    </row>
    <row r="11294" spans="16:16" x14ac:dyDescent="0.3">
      <c r="P11294" s="83"/>
    </row>
    <row r="11295" spans="16:16" x14ac:dyDescent="0.3">
      <c r="P11295" s="83"/>
    </row>
    <row r="11296" spans="16:16" x14ac:dyDescent="0.3">
      <c r="P11296" s="83"/>
    </row>
    <row r="11297" spans="16:16" x14ac:dyDescent="0.3">
      <c r="P11297" s="83"/>
    </row>
    <row r="11298" spans="16:16" x14ac:dyDescent="0.3">
      <c r="P11298" s="83"/>
    </row>
    <row r="11299" spans="16:16" x14ac:dyDescent="0.3">
      <c r="P11299" s="83"/>
    </row>
    <row r="11300" spans="16:16" x14ac:dyDescent="0.3">
      <c r="P11300" s="83"/>
    </row>
    <row r="11301" spans="16:16" x14ac:dyDescent="0.3">
      <c r="P11301" s="83"/>
    </row>
    <row r="11302" spans="16:16" x14ac:dyDescent="0.3">
      <c r="P11302" s="83"/>
    </row>
    <row r="11303" spans="16:16" x14ac:dyDescent="0.3">
      <c r="P11303" s="83"/>
    </row>
    <row r="11304" spans="16:16" x14ac:dyDescent="0.3">
      <c r="P11304" s="83"/>
    </row>
    <row r="11305" spans="16:16" x14ac:dyDescent="0.3">
      <c r="P11305" s="83"/>
    </row>
    <row r="11306" spans="16:16" x14ac:dyDescent="0.3">
      <c r="P11306" s="83"/>
    </row>
    <row r="11307" spans="16:16" x14ac:dyDescent="0.3">
      <c r="P11307" s="83"/>
    </row>
    <row r="11308" spans="16:16" x14ac:dyDescent="0.3">
      <c r="P11308" s="83"/>
    </row>
    <row r="11309" spans="16:16" x14ac:dyDescent="0.3">
      <c r="P11309" s="83"/>
    </row>
    <row r="11310" spans="16:16" x14ac:dyDescent="0.3">
      <c r="P11310" s="83"/>
    </row>
    <row r="11311" spans="16:16" x14ac:dyDescent="0.3">
      <c r="P11311" s="83"/>
    </row>
    <row r="11312" spans="16:16" x14ac:dyDescent="0.3">
      <c r="P11312" s="83"/>
    </row>
    <row r="11313" spans="16:16" x14ac:dyDescent="0.3">
      <c r="P11313" s="83"/>
    </row>
    <row r="11314" spans="16:16" x14ac:dyDescent="0.3">
      <c r="P11314" s="83"/>
    </row>
    <row r="11315" spans="16:16" x14ac:dyDescent="0.3">
      <c r="P11315" s="83"/>
    </row>
    <row r="11316" spans="16:16" x14ac:dyDescent="0.3">
      <c r="P11316" s="83"/>
    </row>
    <row r="11317" spans="16:16" x14ac:dyDescent="0.3">
      <c r="P11317" s="83"/>
    </row>
    <row r="11318" spans="16:16" x14ac:dyDescent="0.3">
      <c r="P11318" s="83"/>
    </row>
    <row r="11319" spans="16:16" x14ac:dyDescent="0.3">
      <c r="P11319" s="83"/>
    </row>
    <row r="11320" spans="16:16" x14ac:dyDescent="0.3">
      <c r="P11320" s="83"/>
    </row>
    <row r="11321" spans="16:16" x14ac:dyDescent="0.3">
      <c r="P11321" s="83"/>
    </row>
    <row r="11322" spans="16:16" x14ac:dyDescent="0.3">
      <c r="P11322" s="83"/>
    </row>
    <row r="11323" spans="16:16" x14ac:dyDescent="0.3">
      <c r="P11323" s="83"/>
    </row>
    <row r="11324" spans="16:16" x14ac:dyDescent="0.3">
      <c r="P11324" s="83"/>
    </row>
    <row r="11325" spans="16:16" x14ac:dyDescent="0.3">
      <c r="P11325" s="83"/>
    </row>
    <row r="11326" spans="16:16" x14ac:dyDescent="0.3">
      <c r="P11326" s="83"/>
    </row>
    <row r="11327" spans="16:16" x14ac:dyDescent="0.3">
      <c r="P11327" s="83"/>
    </row>
    <row r="11328" spans="16:16" x14ac:dyDescent="0.3">
      <c r="P11328" s="83"/>
    </row>
    <row r="11329" spans="16:16" x14ac:dyDescent="0.3">
      <c r="P11329" s="83"/>
    </row>
    <row r="11330" spans="16:16" x14ac:dyDescent="0.3">
      <c r="P11330" s="83"/>
    </row>
    <row r="11331" spans="16:16" x14ac:dyDescent="0.3">
      <c r="P11331" s="83"/>
    </row>
    <row r="11332" spans="16:16" x14ac:dyDescent="0.3">
      <c r="P11332" s="83"/>
    </row>
    <row r="11333" spans="16:16" x14ac:dyDescent="0.3">
      <c r="P11333" s="83"/>
    </row>
    <row r="11334" spans="16:16" x14ac:dyDescent="0.3">
      <c r="P11334" s="83"/>
    </row>
    <row r="11335" spans="16:16" x14ac:dyDescent="0.3">
      <c r="P11335" s="83"/>
    </row>
    <row r="11336" spans="16:16" x14ac:dyDescent="0.3">
      <c r="P11336" s="83"/>
    </row>
    <row r="11337" spans="16:16" x14ac:dyDescent="0.3">
      <c r="P11337" s="83"/>
    </row>
    <row r="11338" spans="16:16" x14ac:dyDescent="0.3">
      <c r="P11338" s="83"/>
    </row>
    <row r="11339" spans="16:16" x14ac:dyDescent="0.3">
      <c r="P11339" s="83"/>
    </row>
    <row r="11340" spans="16:16" x14ac:dyDescent="0.3">
      <c r="P11340" s="83"/>
    </row>
    <row r="11341" spans="16:16" x14ac:dyDescent="0.3">
      <c r="P11341" s="83"/>
    </row>
    <row r="11342" spans="16:16" x14ac:dyDescent="0.3">
      <c r="P11342" s="83"/>
    </row>
    <row r="11343" spans="16:16" x14ac:dyDescent="0.3">
      <c r="P11343" s="83"/>
    </row>
    <row r="11344" spans="16:16" x14ac:dyDescent="0.3">
      <c r="P11344" s="83"/>
    </row>
    <row r="11345" spans="16:16" x14ac:dyDescent="0.3">
      <c r="P11345" s="83"/>
    </row>
    <row r="11346" spans="16:16" x14ac:dyDescent="0.3">
      <c r="P11346" s="83"/>
    </row>
    <row r="11347" spans="16:16" x14ac:dyDescent="0.3">
      <c r="P11347" s="83"/>
    </row>
    <row r="11348" spans="16:16" x14ac:dyDescent="0.3">
      <c r="P11348" s="83"/>
    </row>
    <row r="11349" spans="16:16" x14ac:dyDescent="0.3">
      <c r="P11349" s="83"/>
    </row>
    <row r="11350" spans="16:16" x14ac:dyDescent="0.3">
      <c r="P11350" s="83"/>
    </row>
    <row r="11351" spans="16:16" x14ac:dyDescent="0.3">
      <c r="P11351" s="83"/>
    </row>
    <row r="11352" spans="16:16" x14ac:dyDescent="0.3">
      <c r="P11352" s="83"/>
    </row>
    <row r="11353" spans="16:16" x14ac:dyDescent="0.3">
      <c r="P11353" s="83"/>
    </row>
    <row r="11354" spans="16:16" x14ac:dyDescent="0.3">
      <c r="P11354" s="83"/>
    </row>
    <row r="11355" spans="16:16" x14ac:dyDescent="0.3">
      <c r="P11355" s="83"/>
    </row>
    <row r="11356" spans="16:16" x14ac:dyDescent="0.3">
      <c r="P11356" s="83"/>
    </row>
    <row r="11357" spans="16:16" x14ac:dyDescent="0.3">
      <c r="P11357" s="83"/>
    </row>
    <row r="11358" spans="16:16" x14ac:dyDescent="0.3">
      <c r="P11358" s="83"/>
    </row>
    <row r="11359" spans="16:16" x14ac:dyDescent="0.3">
      <c r="P11359" s="83"/>
    </row>
    <row r="11360" spans="16:16" x14ac:dyDescent="0.3">
      <c r="P11360" s="83"/>
    </row>
    <row r="11361" spans="16:16" x14ac:dyDescent="0.3">
      <c r="P11361" s="83"/>
    </row>
    <row r="11362" spans="16:16" x14ac:dyDescent="0.3">
      <c r="P11362" s="83"/>
    </row>
    <row r="11363" spans="16:16" x14ac:dyDescent="0.3">
      <c r="P11363" s="83"/>
    </row>
    <row r="11364" spans="16:16" x14ac:dyDescent="0.3">
      <c r="P11364" s="83"/>
    </row>
    <row r="11365" spans="16:16" x14ac:dyDescent="0.3">
      <c r="P11365" s="83"/>
    </row>
    <row r="11366" spans="16:16" x14ac:dyDescent="0.3">
      <c r="P11366" s="83"/>
    </row>
    <row r="11367" spans="16:16" x14ac:dyDescent="0.3">
      <c r="P11367" s="83"/>
    </row>
    <row r="11368" spans="16:16" x14ac:dyDescent="0.3">
      <c r="P11368" s="83"/>
    </row>
    <row r="11369" spans="16:16" x14ac:dyDescent="0.3">
      <c r="P11369" s="83"/>
    </row>
    <row r="11370" spans="16:16" x14ac:dyDescent="0.3">
      <c r="P11370" s="83"/>
    </row>
    <row r="11371" spans="16:16" x14ac:dyDescent="0.3">
      <c r="P11371" s="83"/>
    </row>
    <row r="11372" spans="16:16" x14ac:dyDescent="0.3">
      <c r="P11372" s="83"/>
    </row>
    <row r="11373" spans="16:16" x14ac:dyDescent="0.3">
      <c r="P11373" s="83"/>
    </row>
    <row r="11374" spans="16:16" x14ac:dyDescent="0.3">
      <c r="P11374" s="83"/>
    </row>
    <row r="11375" spans="16:16" x14ac:dyDescent="0.3">
      <c r="P11375" s="83"/>
    </row>
    <row r="11376" spans="16:16" x14ac:dyDescent="0.3">
      <c r="P11376" s="83"/>
    </row>
    <row r="11377" spans="16:16" x14ac:dyDescent="0.3">
      <c r="P11377" s="83"/>
    </row>
    <row r="11378" spans="16:16" x14ac:dyDescent="0.3">
      <c r="P11378" s="83"/>
    </row>
    <row r="11379" spans="16:16" x14ac:dyDescent="0.3">
      <c r="P11379" s="83"/>
    </row>
    <row r="11380" spans="16:16" x14ac:dyDescent="0.3">
      <c r="P11380" s="83"/>
    </row>
    <row r="11381" spans="16:16" x14ac:dyDescent="0.3">
      <c r="P11381" s="83"/>
    </row>
    <row r="11382" spans="16:16" x14ac:dyDescent="0.3">
      <c r="P11382" s="83"/>
    </row>
    <row r="11383" spans="16:16" x14ac:dyDescent="0.3">
      <c r="P11383" s="83"/>
    </row>
    <row r="11384" spans="16:16" x14ac:dyDescent="0.3">
      <c r="P11384" s="83"/>
    </row>
    <row r="11385" spans="16:16" x14ac:dyDescent="0.3">
      <c r="P11385" s="83"/>
    </row>
    <row r="11386" spans="16:16" x14ac:dyDescent="0.3">
      <c r="P11386" s="83"/>
    </row>
    <row r="11387" spans="16:16" x14ac:dyDescent="0.3">
      <c r="P11387" s="83"/>
    </row>
    <row r="11388" spans="16:16" x14ac:dyDescent="0.3">
      <c r="P11388" s="83"/>
    </row>
    <row r="11389" spans="16:16" x14ac:dyDescent="0.3">
      <c r="P11389" s="83"/>
    </row>
    <row r="11390" spans="16:16" x14ac:dyDescent="0.3">
      <c r="P11390" s="83"/>
    </row>
    <row r="11391" spans="16:16" x14ac:dyDescent="0.3">
      <c r="P11391" s="83"/>
    </row>
    <row r="11392" spans="16:16" x14ac:dyDescent="0.3">
      <c r="P11392" s="83"/>
    </row>
    <row r="11393" spans="16:16" x14ac:dyDescent="0.3">
      <c r="P11393" s="83"/>
    </row>
    <row r="11394" spans="16:16" x14ac:dyDescent="0.3">
      <c r="P11394" s="83"/>
    </row>
    <row r="11395" spans="16:16" x14ac:dyDescent="0.3">
      <c r="P11395" s="83"/>
    </row>
    <row r="11396" spans="16:16" x14ac:dyDescent="0.3">
      <c r="P11396" s="83"/>
    </row>
    <row r="11397" spans="16:16" x14ac:dyDescent="0.3">
      <c r="P11397" s="83"/>
    </row>
    <row r="11398" spans="16:16" x14ac:dyDescent="0.3">
      <c r="P11398" s="83"/>
    </row>
    <row r="11399" spans="16:16" x14ac:dyDescent="0.3">
      <c r="P11399" s="83"/>
    </row>
    <row r="11400" spans="16:16" x14ac:dyDescent="0.3">
      <c r="P11400" s="83"/>
    </row>
    <row r="11401" spans="16:16" x14ac:dyDescent="0.3">
      <c r="P11401" s="83"/>
    </row>
    <row r="11402" spans="16:16" x14ac:dyDescent="0.3">
      <c r="P11402" s="83"/>
    </row>
    <row r="11403" spans="16:16" x14ac:dyDescent="0.3">
      <c r="P11403" s="83"/>
    </row>
    <row r="11404" spans="16:16" x14ac:dyDescent="0.3">
      <c r="P11404" s="83"/>
    </row>
    <row r="11405" spans="16:16" x14ac:dyDescent="0.3">
      <c r="P11405" s="83"/>
    </row>
    <row r="11406" spans="16:16" x14ac:dyDescent="0.3">
      <c r="P11406" s="83"/>
    </row>
    <row r="11407" spans="16:16" x14ac:dyDescent="0.3">
      <c r="P11407" s="83"/>
    </row>
    <row r="11408" spans="16:16" x14ac:dyDescent="0.3">
      <c r="P11408" s="83"/>
    </row>
    <row r="11409" spans="16:16" x14ac:dyDescent="0.3">
      <c r="P11409" s="83"/>
    </row>
    <row r="11410" spans="16:16" x14ac:dyDescent="0.3">
      <c r="P11410" s="83"/>
    </row>
    <row r="11411" spans="16:16" x14ac:dyDescent="0.3">
      <c r="P11411" s="83"/>
    </row>
    <row r="11412" spans="16:16" x14ac:dyDescent="0.3">
      <c r="P11412" s="83"/>
    </row>
    <row r="11413" spans="16:16" x14ac:dyDescent="0.3">
      <c r="P11413" s="83"/>
    </row>
    <row r="11414" spans="16:16" x14ac:dyDescent="0.3">
      <c r="P11414" s="83"/>
    </row>
    <row r="11415" spans="16:16" x14ac:dyDescent="0.3">
      <c r="P11415" s="83"/>
    </row>
    <row r="11416" spans="16:16" x14ac:dyDescent="0.3">
      <c r="P11416" s="83"/>
    </row>
    <row r="11417" spans="16:16" x14ac:dyDescent="0.3">
      <c r="P11417" s="83"/>
    </row>
    <row r="11418" spans="16:16" x14ac:dyDescent="0.3">
      <c r="P11418" s="83"/>
    </row>
    <row r="11419" spans="16:16" x14ac:dyDescent="0.3">
      <c r="P11419" s="83"/>
    </row>
    <row r="11420" spans="16:16" x14ac:dyDescent="0.3">
      <c r="P11420" s="83"/>
    </row>
    <row r="11421" spans="16:16" x14ac:dyDescent="0.3">
      <c r="P11421" s="83"/>
    </row>
    <row r="11422" spans="16:16" x14ac:dyDescent="0.3">
      <c r="P11422" s="83"/>
    </row>
    <row r="11423" spans="16:16" x14ac:dyDescent="0.3">
      <c r="P11423" s="83"/>
    </row>
    <row r="11424" spans="16:16" x14ac:dyDescent="0.3">
      <c r="P11424" s="83"/>
    </row>
    <row r="11425" spans="16:16" x14ac:dyDescent="0.3">
      <c r="P11425" s="83"/>
    </row>
    <row r="11426" spans="16:16" x14ac:dyDescent="0.3">
      <c r="P11426" s="83"/>
    </row>
    <row r="11427" spans="16:16" x14ac:dyDescent="0.3">
      <c r="P11427" s="83"/>
    </row>
    <row r="11428" spans="16:16" x14ac:dyDescent="0.3">
      <c r="P11428" s="83"/>
    </row>
    <row r="11429" spans="16:16" x14ac:dyDescent="0.3">
      <c r="P11429" s="83"/>
    </row>
    <row r="11430" spans="16:16" x14ac:dyDescent="0.3">
      <c r="P11430" s="83"/>
    </row>
    <row r="11431" spans="16:16" x14ac:dyDescent="0.3">
      <c r="P11431" s="83"/>
    </row>
    <row r="11432" spans="16:16" x14ac:dyDescent="0.3">
      <c r="P11432" s="83"/>
    </row>
    <row r="11433" spans="16:16" x14ac:dyDescent="0.3">
      <c r="P11433" s="83"/>
    </row>
    <row r="11434" spans="16:16" x14ac:dyDescent="0.3">
      <c r="P11434" s="83"/>
    </row>
    <row r="11435" spans="16:16" x14ac:dyDescent="0.3">
      <c r="P11435" s="83"/>
    </row>
    <row r="11436" spans="16:16" x14ac:dyDescent="0.3">
      <c r="P11436" s="83"/>
    </row>
    <row r="11437" spans="16:16" x14ac:dyDescent="0.3">
      <c r="P11437" s="83"/>
    </row>
    <row r="11438" spans="16:16" x14ac:dyDescent="0.3">
      <c r="P11438" s="83"/>
    </row>
    <row r="11439" spans="16:16" x14ac:dyDescent="0.3">
      <c r="P11439" s="83"/>
    </row>
    <row r="11440" spans="16:16" x14ac:dyDescent="0.3">
      <c r="P11440" s="83"/>
    </row>
    <row r="11441" spans="16:16" x14ac:dyDescent="0.3">
      <c r="P11441" s="83"/>
    </row>
    <row r="11442" spans="16:16" x14ac:dyDescent="0.3">
      <c r="P11442" s="83"/>
    </row>
    <row r="11443" spans="16:16" x14ac:dyDescent="0.3">
      <c r="P11443" s="83"/>
    </row>
    <row r="11444" spans="16:16" x14ac:dyDescent="0.3">
      <c r="P11444" s="83"/>
    </row>
    <row r="11445" spans="16:16" x14ac:dyDescent="0.3">
      <c r="P11445" s="83"/>
    </row>
    <row r="11446" spans="16:16" x14ac:dyDescent="0.3">
      <c r="P11446" s="83"/>
    </row>
    <row r="11447" spans="16:16" x14ac:dyDescent="0.3">
      <c r="P11447" s="83"/>
    </row>
    <row r="11448" spans="16:16" x14ac:dyDescent="0.3">
      <c r="P11448" s="83"/>
    </row>
    <row r="11449" spans="16:16" x14ac:dyDescent="0.3">
      <c r="P11449" s="83"/>
    </row>
    <row r="11450" spans="16:16" x14ac:dyDescent="0.3">
      <c r="P11450" s="83"/>
    </row>
    <row r="11451" spans="16:16" x14ac:dyDescent="0.3">
      <c r="P11451" s="83"/>
    </row>
    <row r="11452" spans="16:16" x14ac:dyDescent="0.3">
      <c r="P11452" s="83"/>
    </row>
    <row r="11453" spans="16:16" x14ac:dyDescent="0.3">
      <c r="P11453" s="83"/>
    </row>
    <row r="11454" spans="16:16" x14ac:dyDescent="0.3">
      <c r="P11454" s="83"/>
    </row>
    <row r="11455" spans="16:16" x14ac:dyDescent="0.3">
      <c r="P11455" s="83"/>
    </row>
    <row r="11456" spans="16:16" x14ac:dyDescent="0.3">
      <c r="P11456" s="83"/>
    </row>
    <row r="11457" spans="16:16" x14ac:dyDescent="0.3">
      <c r="P11457" s="83"/>
    </row>
    <row r="11458" spans="16:16" x14ac:dyDescent="0.3">
      <c r="P11458" s="83"/>
    </row>
    <row r="11459" spans="16:16" x14ac:dyDescent="0.3">
      <c r="P11459" s="83"/>
    </row>
    <row r="11460" spans="16:16" x14ac:dyDescent="0.3">
      <c r="P11460" s="83"/>
    </row>
    <row r="11461" spans="16:16" x14ac:dyDescent="0.3">
      <c r="P11461" s="83"/>
    </row>
    <row r="11462" spans="16:16" x14ac:dyDescent="0.3">
      <c r="P11462" s="83"/>
    </row>
    <row r="11463" spans="16:16" x14ac:dyDescent="0.3">
      <c r="P11463" s="83"/>
    </row>
    <row r="11464" spans="16:16" x14ac:dyDescent="0.3">
      <c r="P11464" s="83"/>
    </row>
    <row r="11465" spans="16:16" x14ac:dyDescent="0.3">
      <c r="P11465" s="83"/>
    </row>
    <row r="11466" spans="16:16" x14ac:dyDescent="0.3">
      <c r="P11466" s="83"/>
    </row>
    <row r="11467" spans="16:16" x14ac:dyDescent="0.3">
      <c r="P11467" s="83"/>
    </row>
    <row r="11468" spans="16:16" x14ac:dyDescent="0.3">
      <c r="P11468" s="83"/>
    </row>
    <row r="11469" spans="16:16" x14ac:dyDescent="0.3">
      <c r="P11469" s="83"/>
    </row>
    <row r="11470" spans="16:16" x14ac:dyDescent="0.3">
      <c r="P11470" s="83"/>
    </row>
    <row r="11471" spans="16:16" x14ac:dyDescent="0.3">
      <c r="P11471" s="83"/>
    </row>
    <row r="11472" spans="16:16" x14ac:dyDescent="0.3">
      <c r="P11472" s="83"/>
    </row>
    <row r="11473" spans="16:16" x14ac:dyDescent="0.3">
      <c r="P11473" s="83"/>
    </row>
    <row r="11474" spans="16:16" x14ac:dyDescent="0.3">
      <c r="P11474" s="83"/>
    </row>
    <row r="11475" spans="16:16" x14ac:dyDescent="0.3">
      <c r="P11475" s="83"/>
    </row>
    <row r="11476" spans="16:16" x14ac:dyDescent="0.3">
      <c r="P11476" s="83"/>
    </row>
    <row r="11477" spans="16:16" x14ac:dyDescent="0.3">
      <c r="P11477" s="83"/>
    </row>
    <row r="11478" spans="16:16" x14ac:dyDescent="0.3">
      <c r="P11478" s="83"/>
    </row>
    <row r="11479" spans="16:16" x14ac:dyDescent="0.3">
      <c r="P11479" s="83"/>
    </row>
    <row r="11480" spans="16:16" x14ac:dyDescent="0.3">
      <c r="P11480" s="83"/>
    </row>
    <row r="11481" spans="16:16" x14ac:dyDescent="0.3">
      <c r="P11481" s="83"/>
    </row>
    <row r="11482" spans="16:16" x14ac:dyDescent="0.3">
      <c r="P11482" s="83"/>
    </row>
    <row r="11483" spans="16:16" x14ac:dyDescent="0.3">
      <c r="P11483" s="83"/>
    </row>
    <row r="11484" spans="16:16" x14ac:dyDescent="0.3">
      <c r="P11484" s="83"/>
    </row>
    <row r="11485" spans="16:16" x14ac:dyDescent="0.3">
      <c r="P11485" s="83"/>
    </row>
    <row r="11486" spans="16:16" x14ac:dyDescent="0.3">
      <c r="P11486" s="83"/>
    </row>
    <row r="11487" spans="16:16" x14ac:dyDescent="0.3">
      <c r="P11487" s="83"/>
    </row>
    <row r="11488" spans="16:16" x14ac:dyDescent="0.3">
      <c r="P11488" s="83"/>
    </row>
    <row r="11489" spans="16:16" x14ac:dyDescent="0.3">
      <c r="P11489" s="83"/>
    </row>
    <row r="11490" spans="16:16" x14ac:dyDescent="0.3">
      <c r="P11490" s="83"/>
    </row>
    <row r="11491" spans="16:16" x14ac:dyDescent="0.3">
      <c r="P11491" s="83"/>
    </row>
    <row r="11492" spans="16:16" x14ac:dyDescent="0.3">
      <c r="P11492" s="83"/>
    </row>
    <row r="11493" spans="16:16" x14ac:dyDescent="0.3">
      <c r="P11493" s="83"/>
    </row>
    <row r="11494" spans="16:16" x14ac:dyDescent="0.3">
      <c r="P11494" s="83"/>
    </row>
    <row r="11495" spans="16:16" x14ac:dyDescent="0.3">
      <c r="P11495" s="83"/>
    </row>
    <row r="11496" spans="16:16" x14ac:dyDescent="0.3">
      <c r="P11496" s="83"/>
    </row>
    <row r="11497" spans="16:16" x14ac:dyDescent="0.3">
      <c r="P11497" s="83"/>
    </row>
    <row r="11498" spans="16:16" x14ac:dyDescent="0.3">
      <c r="P11498" s="83"/>
    </row>
    <row r="11499" spans="16:16" x14ac:dyDescent="0.3">
      <c r="P11499" s="83"/>
    </row>
    <row r="11500" spans="16:16" x14ac:dyDescent="0.3">
      <c r="P11500" s="83"/>
    </row>
    <row r="11501" spans="16:16" x14ac:dyDescent="0.3">
      <c r="P11501" s="83"/>
    </row>
    <row r="11502" spans="16:16" x14ac:dyDescent="0.3">
      <c r="P11502" s="83"/>
    </row>
    <row r="11503" spans="16:16" x14ac:dyDescent="0.3">
      <c r="P11503" s="83"/>
    </row>
    <row r="11504" spans="16:16" x14ac:dyDescent="0.3">
      <c r="P11504" s="83"/>
    </row>
    <row r="11505" spans="16:16" x14ac:dyDescent="0.3">
      <c r="P11505" s="83"/>
    </row>
    <row r="11506" spans="16:16" x14ac:dyDescent="0.3">
      <c r="P11506" s="83"/>
    </row>
    <row r="11507" spans="16:16" x14ac:dyDescent="0.3">
      <c r="P11507" s="83"/>
    </row>
    <row r="11508" spans="16:16" x14ac:dyDescent="0.3">
      <c r="P11508" s="83"/>
    </row>
    <row r="11509" spans="16:16" x14ac:dyDescent="0.3">
      <c r="P11509" s="83"/>
    </row>
    <row r="11510" spans="16:16" x14ac:dyDescent="0.3">
      <c r="P11510" s="83"/>
    </row>
    <row r="11511" spans="16:16" x14ac:dyDescent="0.3">
      <c r="P11511" s="83"/>
    </row>
    <row r="11512" spans="16:16" x14ac:dyDescent="0.3">
      <c r="P11512" s="83"/>
    </row>
    <row r="11513" spans="16:16" x14ac:dyDescent="0.3">
      <c r="P11513" s="83"/>
    </row>
    <row r="11514" spans="16:16" x14ac:dyDescent="0.3">
      <c r="P11514" s="83"/>
    </row>
    <row r="11515" spans="16:16" x14ac:dyDescent="0.3">
      <c r="P11515" s="83"/>
    </row>
    <row r="11516" spans="16:16" x14ac:dyDescent="0.3">
      <c r="P11516" s="83"/>
    </row>
    <row r="11517" spans="16:16" x14ac:dyDescent="0.3">
      <c r="P11517" s="83"/>
    </row>
    <row r="11518" spans="16:16" x14ac:dyDescent="0.3">
      <c r="P11518" s="83"/>
    </row>
    <row r="11519" spans="16:16" x14ac:dyDescent="0.3">
      <c r="P11519" s="83"/>
    </row>
    <row r="11520" spans="16:16" x14ac:dyDescent="0.3">
      <c r="P11520" s="83"/>
    </row>
    <row r="11521" spans="16:16" x14ac:dyDescent="0.3">
      <c r="P11521" s="83"/>
    </row>
    <row r="11522" spans="16:16" x14ac:dyDescent="0.3">
      <c r="P11522" s="83"/>
    </row>
    <row r="11523" spans="16:16" x14ac:dyDescent="0.3">
      <c r="P11523" s="83"/>
    </row>
    <row r="11524" spans="16:16" x14ac:dyDescent="0.3">
      <c r="P11524" s="83"/>
    </row>
    <row r="11525" spans="16:16" x14ac:dyDescent="0.3">
      <c r="P11525" s="83"/>
    </row>
    <row r="11526" spans="16:16" x14ac:dyDescent="0.3">
      <c r="P11526" s="83"/>
    </row>
    <row r="11527" spans="16:16" x14ac:dyDescent="0.3">
      <c r="P11527" s="83"/>
    </row>
    <row r="11528" spans="16:16" x14ac:dyDescent="0.3">
      <c r="P11528" s="83"/>
    </row>
    <row r="11529" spans="16:16" x14ac:dyDescent="0.3">
      <c r="P11529" s="83"/>
    </row>
    <row r="11530" spans="16:16" x14ac:dyDescent="0.3">
      <c r="P11530" s="83"/>
    </row>
    <row r="11531" spans="16:16" x14ac:dyDescent="0.3">
      <c r="P11531" s="83"/>
    </row>
    <row r="11532" spans="16:16" x14ac:dyDescent="0.3">
      <c r="P11532" s="83"/>
    </row>
    <row r="11533" spans="16:16" x14ac:dyDescent="0.3">
      <c r="P11533" s="83"/>
    </row>
    <row r="11534" spans="16:16" x14ac:dyDescent="0.3">
      <c r="P11534" s="83"/>
    </row>
    <row r="11535" spans="16:16" x14ac:dyDescent="0.3">
      <c r="P11535" s="83"/>
    </row>
    <row r="11536" spans="16:16" x14ac:dyDescent="0.3">
      <c r="P11536" s="83"/>
    </row>
    <row r="11537" spans="16:16" x14ac:dyDescent="0.3">
      <c r="P11537" s="83"/>
    </row>
    <row r="11538" spans="16:16" x14ac:dyDescent="0.3">
      <c r="P11538" s="83"/>
    </row>
    <row r="11539" spans="16:16" x14ac:dyDescent="0.3">
      <c r="P11539" s="83"/>
    </row>
    <row r="11540" spans="16:16" x14ac:dyDescent="0.3">
      <c r="P11540" s="83"/>
    </row>
    <row r="11541" spans="16:16" x14ac:dyDescent="0.3">
      <c r="P11541" s="83"/>
    </row>
    <row r="11542" spans="16:16" x14ac:dyDescent="0.3">
      <c r="P11542" s="83"/>
    </row>
    <row r="11543" spans="16:16" x14ac:dyDescent="0.3">
      <c r="P11543" s="83"/>
    </row>
    <row r="11544" spans="16:16" x14ac:dyDescent="0.3">
      <c r="P11544" s="83"/>
    </row>
    <row r="11545" spans="16:16" x14ac:dyDescent="0.3">
      <c r="P11545" s="83"/>
    </row>
    <row r="11546" spans="16:16" x14ac:dyDescent="0.3">
      <c r="P11546" s="83"/>
    </row>
    <row r="11547" spans="16:16" x14ac:dyDescent="0.3">
      <c r="P11547" s="83"/>
    </row>
    <row r="11548" spans="16:16" x14ac:dyDescent="0.3">
      <c r="P11548" s="83"/>
    </row>
    <row r="11549" spans="16:16" x14ac:dyDescent="0.3">
      <c r="P11549" s="83"/>
    </row>
    <row r="11550" spans="16:16" x14ac:dyDescent="0.3">
      <c r="P11550" s="83"/>
    </row>
    <row r="11551" spans="16:16" x14ac:dyDescent="0.3">
      <c r="P11551" s="83"/>
    </row>
    <row r="11552" spans="16:16" x14ac:dyDescent="0.3">
      <c r="P11552" s="83"/>
    </row>
    <row r="11553" spans="16:16" x14ac:dyDescent="0.3">
      <c r="P11553" s="83"/>
    </row>
    <row r="11554" spans="16:16" x14ac:dyDescent="0.3">
      <c r="P11554" s="83"/>
    </row>
    <row r="11555" spans="16:16" x14ac:dyDescent="0.3">
      <c r="P11555" s="83"/>
    </row>
    <row r="11556" spans="16:16" x14ac:dyDescent="0.3">
      <c r="P11556" s="83"/>
    </row>
    <row r="11557" spans="16:16" x14ac:dyDescent="0.3">
      <c r="P11557" s="83"/>
    </row>
    <row r="11558" spans="16:16" x14ac:dyDescent="0.3">
      <c r="P11558" s="83"/>
    </row>
    <row r="11559" spans="16:16" x14ac:dyDescent="0.3">
      <c r="P11559" s="83"/>
    </row>
    <row r="11560" spans="16:16" x14ac:dyDescent="0.3">
      <c r="P11560" s="83"/>
    </row>
    <row r="11561" spans="16:16" x14ac:dyDescent="0.3">
      <c r="P11561" s="83"/>
    </row>
    <row r="11562" spans="16:16" x14ac:dyDescent="0.3">
      <c r="P11562" s="83"/>
    </row>
    <row r="11563" spans="16:16" x14ac:dyDescent="0.3">
      <c r="P11563" s="83"/>
    </row>
    <row r="11564" spans="16:16" x14ac:dyDescent="0.3">
      <c r="P11564" s="83"/>
    </row>
    <row r="11565" spans="16:16" x14ac:dyDescent="0.3">
      <c r="P11565" s="83"/>
    </row>
    <row r="11566" spans="16:16" x14ac:dyDescent="0.3">
      <c r="P11566" s="83"/>
    </row>
    <row r="11567" spans="16:16" x14ac:dyDescent="0.3">
      <c r="P11567" s="83"/>
    </row>
    <row r="11568" spans="16:16" x14ac:dyDescent="0.3">
      <c r="P11568" s="83"/>
    </row>
    <row r="11569" spans="16:16" x14ac:dyDescent="0.3">
      <c r="P11569" s="83"/>
    </row>
    <row r="11570" spans="16:16" x14ac:dyDescent="0.3">
      <c r="P11570" s="83"/>
    </row>
    <row r="11571" spans="16:16" x14ac:dyDescent="0.3">
      <c r="P11571" s="83"/>
    </row>
    <row r="11572" spans="16:16" x14ac:dyDescent="0.3">
      <c r="P11572" s="83"/>
    </row>
    <row r="11573" spans="16:16" x14ac:dyDescent="0.3">
      <c r="P11573" s="83"/>
    </row>
    <row r="11574" spans="16:16" x14ac:dyDescent="0.3">
      <c r="P11574" s="83"/>
    </row>
    <row r="11575" spans="16:16" x14ac:dyDescent="0.3">
      <c r="P11575" s="83"/>
    </row>
    <row r="11576" spans="16:16" x14ac:dyDescent="0.3">
      <c r="P11576" s="83"/>
    </row>
    <row r="11577" spans="16:16" x14ac:dyDescent="0.3">
      <c r="P11577" s="83"/>
    </row>
    <row r="11578" spans="16:16" x14ac:dyDescent="0.3">
      <c r="P11578" s="83"/>
    </row>
    <row r="11579" spans="16:16" x14ac:dyDescent="0.3">
      <c r="P11579" s="83"/>
    </row>
    <row r="11580" spans="16:16" x14ac:dyDescent="0.3">
      <c r="P11580" s="83"/>
    </row>
    <row r="11581" spans="16:16" x14ac:dyDescent="0.3">
      <c r="P11581" s="83"/>
    </row>
    <row r="11582" spans="16:16" x14ac:dyDescent="0.3">
      <c r="P11582" s="83"/>
    </row>
    <row r="11583" spans="16:16" x14ac:dyDescent="0.3">
      <c r="P11583" s="83"/>
    </row>
    <row r="11584" spans="16:16" x14ac:dyDescent="0.3">
      <c r="P11584" s="83"/>
    </row>
    <row r="11585" spans="16:16" x14ac:dyDescent="0.3">
      <c r="P11585" s="83"/>
    </row>
    <row r="11586" spans="16:16" x14ac:dyDescent="0.3">
      <c r="P11586" s="83"/>
    </row>
    <row r="11587" spans="16:16" x14ac:dyDescent="0.3">
      <c r="P11587" s="83"/>
    </row>
    <row r="11588" spans="16:16" x14ac:dyDescent="0.3">
      <c r="P11588" s="83"/>
    </row>
    <row r="11589" spans="16:16" x14ac:dyDescent="0.3">
      <c r="P11589" s="83"/>
    </row>
    <row r="11590" spans="16:16" x14ac:dyDescent="0.3">
      <c r="P11590" s="83"/>
    </row>
    <row r="11591" spans="16:16" x14ac:dyDescent="0.3">
      <c r="P11591" s="83"/>
    </row>
    <row r="11592" spans="16:16" x14ac:dyDescent="0.3">
      <c r="P11592" s="83"/>
    </row>
    <row r="11593" spans="16:16" x14ac:dyDescent="0.3">
      <c r="P11593" s="83"/>
    </row>
    <row r="11594" spans="16:16" x14ac:dyDescent="0.3">
      <c r="P11594" s="83"/>
    </row>
    <row r="11595" spans="16:16" x14ac:dyDescent="0.3">
      <c r="P11595" s="83"/>
    </row>
    <row r="11596" spans="16:16" x14ac:dyDescent="0.3">
      <c r="P11596" s="83"/>
    </row>
    <row r="11597" spans="16:16" x14ac:dyDescent="0.3">
      <c r="P11597" s="83"/>
    </row>
    <row r="11598" spans="16:16" x14ac:dyDescent="0.3">
      <c r="P11598" s="83"/>
    </row>
    <row r="11599" spans="16:16" x14ac:dyDescent="0.3">
      <c r="P11599" s="83"/>
    </row>
    <row r="11600" spans="16:16" x14ac:dyDescent="0.3">
      <c r="P11600" s="83"/>
    </row>
    <row r="11601" spans="16:16" x14ac:dyDescent="0.3">
      <c r="P11601" s="83"/>
    </row>
    <row r="11602" spans="16:16" x14ac:dyDescent="0.3">
      <c r="P11602" s="83"/>
    </row>
    <row r="11603" spans="16:16" x14ac:dyDescent="0.3">
      <c r="P11603" s="83"/>
    </row>
    <row r="11604" spans="16:16" x14ac:dyDescent="0.3">
      <c r="P11604" s="83"/>
    </row>
    <row r="11605" spans="16:16" x14ac:dyDescent="0.3">
      <c r="P11605" s="83"/>
    </row>
    <row r="11606" spans="16:16" x14ac:dyDescent="0.3">
      <c r="P11606" s="83"/>
    </row>
    <row r="11607" spans="16:16" x14ac:dyDescent="0.3">
      <c r="P11607" s="83"/>
    </row>
    <row r="11608" spans="16:16" x14ac:dyDescent="0.3">
      <c r="P11608" s="83"/>
    </row>
    <row r="11609" spans="16:16" x14ac:dyDescent="0.3">
      <c r="P11609" s="83"/>
    </row>
    <row r="11610" spans="16:16" x14ac:dyDescent="0.3">
      <c r="P11610" s="83"/>
    </row>
    <row r="11611" spans="16:16" x14ac:dyDescent="0.3">
      <c r="P11611" s="83"/>
    </row>
    <row r="11612" spans="16:16" x14ac:dyDescent="0.3">
      <c r="P11612" s="83"/>
    </row>
    <row r="11613" spans="16:16" x14ac:dyDescent="0.3">
      <c r="P11613" s="83"/>
    </row>
    <row r="11614" spans="16:16" x14ac:dyDescent="0.3">
      <c r="P11614" s="83"/>
    </row>
    <row r="11615" spans="16:16" x14ac:dyDescent="0.3">
      <c r="P11615" s="83"/>
    </row>
    <row r="11616" spans="16:16" x14ac:dyDescent="0.3">
      <c r="P11616" s="83"/>
    </row>
    <row r="11617" spans="16:16" x14ac:dyDescent="0.3">
      <c r="P11617" s="83"/>
    </row>
    <row r="11618" spans="16:16" x14ac:dyDescent="0.3">
      <c r="P11618" s="83"/>
    </row>
    <row r="11619" spans="16:16" x14ac:dyDescent="0.3">
      <c r="P11619" s="83"/>
    </row>
    <row r="11620" spans="16:16" x14ac:dyDescent="0.3">
      <c r="P11620" s="83"/>
    </row>
    <row r="11621" spans="16:16" x14ac:dyDescent="0.3">
      <c r="P11621" s="83"/>
    </row>
    <row r="11622" spans="16:16" x14ac:dyDescent="0.3">
      <c r="P11622" s="83"/>
    </row>
    <row r="11623" spans="16:16" x14ac:dyDescent="0.3">
      <c r="P11623" s="83"/>
    </row>
    <row r="11624" spans="16:16" x14ac:dyDescent="0.3">
      <c r="P11624" s="83"/>
    </row>
    <row r="11625" spans="16:16" x14ac:dyDescent="0.3">
      <c r="P11625" s="83"/>
    </row>
    <row r="11626" spans="16:16" x14ac:dyDescent="0.3">
      <c r="P11626" s="83"/>
    </row>
    <row r="11627" spans="16:16" x14ac:dyDescent="0.3">
      <c r="P11627" s="83"/>
    </row>
    <row r="11628" spans="16:16" x14ac:dyDescent="0.3">
      <c r="P11628" s="83"/>
    </row>
    <row r="11629" spans="16:16" x14ac:dyDescent="0.3">
      <c r="P11629" s="83"/>
    </row>
    <row r="11630" spans="16:16" x14ac:dyDescent="0.3">
      <c r="P11630" s="83"/>
    </row>
    <row r="11631" spans="16:16" x14ac:dyDescent="0.3">
      <c r="P11631" s="83"/>
    </row>
    <row r="11632" spans="16:16" x14ac:dyDescent="0.3">
      <c r="P11632" s="83"/>
    </row>
    <row r="11633" spans="16:16" x14ac:dyDescent="0.3">
      <c r="P11633" s="83"/>
    </row>
    <row r="11634" spans="16:16" x14ac:dyDescent="0.3">
      <c r="P11634" s="83"/>
    </row>
    <row r="11635" spans="16:16" x14ac:dyDescent="0.3">
      <c r="P11635" s="83"/>
    </row>
    <row r="11636" spans="16:16" x14ac:dyDescent="0.3">
      <c r="P11636" s="83"/>
    </row>
    <row r="11637" spans="16:16" x14ac:dyDescent="0.3">
      <c r="P11637" s="83"/>
    </row>
    <row r="11638" spans="16:16" x14ac:dyDescent="0.3">
      <c r="P11638" s="83"/>
    </row>
    <row r="11639" spans="16:16" x14ac:dyDescent="0.3">
      <c r="P11639" s="83"/>
    </row>
    <row r="11640" spans="16:16" x14ac:dyDescent="0.3">
      <c r="P11640" s="83"/>
    </row>
    <row r="11641" spans="16:16" x14ac:dyDescent="0.3">
      <c r="P11641" s="83"/>
    </row>
    <row r="11642" spans="16:16" x14ac:dyDescent="0.3">
      <c r="P11642" s="83"/>
    </row>
    <row r="11643" spans="16:16" x14ac:dyDescent="0.3">
      <c r="P11643" s="83"/>
    </row>
    <row r="11644" spans="16:16" x14ac:dyDescent="0.3">
      <c r="P11644" s="83"/>
    </row>
    <row r="11645" spans="16:16" x14ac:dyDescent="0.3">
      <c r="P11645" s="83"/>
    </row>
    <row r="11646" spans="16:16" x14ac:dyDescent="0.3">
      <c r="P11646" s="83"/>
    </row>
    <row r="11647" spans="16:16" x14ac:dyDescent="0.3">
      <c r="P11647" s="83"/>
    </row>
    <row r="11648" spans="16:16" x14ac:dyDescent="0.3">
      <c r="P11648" s="83"/>
    </row>
    <row r="11649" spans="16:16" x14ac:dyDescent="0.3">
      <c r="P11649" s="83"/>
    </row>
    <row r="11650" spans="16:16" x14ac:dyDescent="0.3">
      <c r="P11650" s="83"/>
    </row>
    <row r="11651" spans="16:16" x14ac:dyDescent="0.3">
      <c r="P11651" s="83"/>
    </row>
    <row r="11652" spans="16:16" x14ac:dyDescent="0.3">
      <c r="P11652" s="83"/>
    </row>
    <row r="11653" spans="16:16" x14ac:dyDescent="0.3">
      <c r="P11653" s="83"/>
    </row>
    <row r="11654" spans="16:16" x14ac:dyDescent="0.3">
      <c r="P11654" s="83"/>
    </row>
    <row r="11655" spans="16:16" x14ac:dyDescent="0.3">
      <c r="P11655" s="83"/>
    </row>
    <row r="11656" spans="16:16" x14ac:dyDescent="0.3">
      <c r="P11656" s="83"/>
    </row>
    <row r="11657" spans="16:16" x14ac:dyDescent="0.3">
      <c r="P11657" s="83"/>
    </row>
    <row r="11658" spans="16:16" x14ac:dyDescent="0.3">
      <c r="P11658" s="83"/>
    </row>
    <row r="11659" spans="16:16" x14ac:dyDescent="0.3">
      <c r="P11659" s="83"/>
    </row>
    <row r="11660" spans="16:16" x14ac:dyDescent="0.3">
      <c r="P11660" s="83"/>
    </row>
    <row r="11661" spans="16:16" x14ac:dyDescent="0.3">
      <c r="P11661" s="83"/>
    </row>
    <row r="11662" spans="16:16" x14ac:dyDescent="0.3">
      <c r="P11662" s="83"/>
    </row>
    <row r="11663" spans="16:16" x14ac:dyDescent="0.3">
      <c r="P11663" s="83"/>
    </row>
    <row r="11664" spans="16:16" x14ac:dyDescent="0.3">
      <c r="P11664" s="83"/>
    </row>
    <row r="11665" spans="16:16" x14ac:dyDescent="0.3">
      <c r="P11665" s="83"/>
    </row>
    <row r="11666" spans="16:16" x14ac:dyDescent="0.3">
      <c r="P11666" s="83"/>
    </row>
    <row r="11667" spans="16:16" x14ac:dyDescent="0.3">
      <c r="P11667" s="83"/>
    </row>
    <row r="11668" spans="16:16" x14ac:dyDescent="0.3">
      <c r="P11668" s="83"/>
    </row>
    <row r="11669" spans="16:16" x14ac:dyDescent="0.3">
      <c r="P11669" s="83"/>
    </row>
    <row r="11670" spans="16:16" x14ac:dyDescent="0.3">
      <c r="P11670" s="83"/>
    </row>
    <row r="11671" spans="16:16" x14ac:dyDescent="0.3">
      <c r="P11671" s="83"/>
    </row>
    <row r="11672" spans="16:16" x14ac:dyDescent="0.3">
      <c r="P11672" s="83"/>
    </row>
    <row r="11673" spans="16:16" x14ac:dyDescent="0.3">
      <c r="P11673" s="83"/>
    </row>
    <row r="11674" spans="16:16" x14ac:dyDescent="0.3">
      <c r="P11674" s="83"/>
    </row>
    <row r="11675" spans="16:16" x14ac:dyDescent="0.3">
      <c r="P11675" s="83"/>
    </row>
    <row r="11676" spans="16:16" x14ac:dyDescent="0.3">
      <c r="P11676" s="83"/>
    </row>
    <row r="11677" spans="16:16" x14ac:dyDescent="0.3">
      <c r="P11677" s="83"/>
    </row>
    <row r="11678" spans="16:16" x14ac:dyDescent="0.3">
      <c r="P11678" s="83"/>
    </row>
    <row r="11679" spans="16:16" x14ac:dyDescent="0.3">
      <c r="P11679" s="83"/>
    </row>
    <row r="11680" spans="16:16" x14ac:dyDescent="0.3">
      <c r="P11680" s="83"/>
    </row>
    <row r="11681" spans="16:16" x14ac:dyDescent="0.3">
      <c r="P11681" s="83"/>
    </row>
    <row r="11682" spans="16:16" x14ac:dyDescent="0.3">
      <c r="P11682" s="83"/>
    </row>
    <row r="11683" spans="16:16" x14ac:dyDescent="0.3">
      <c r="P11683" s="83"/>
    </row>
    <row r="11684" spans="16:16" x14ac:dyDescent="0.3">
      <c r="P11684" s="83"/>
    </row>
    <row r="11685" spans="16:16" x14ac:dyDescent="0.3">
      <c r="P11685" s="83"/>
    </row>
    <row r="11686" spans="16:16" x14ac:dyDescent="0.3">
      <c r="P11686" s="83"/>
    </row>
    <row r="11687" spans="16:16" x14ac:dyDescent="0.3">
      <c r="P11687" s="83"/>
    </row>
    <row r="11688" spans="16:16" x14ac:dyDescent="0.3">
      <c r="P11688" s="83"/>
    </row>
    <row r="11689" spans="16:16" x14ac:dyDescent="0.3">
      <c r="P11689" s="83"/>
    </row>
    <row r="11690" spans="16:16" x14ac:dyDescent="0.3">
      <c r="P11690" s="83"/>
    </row>
    <row r="11691" spans="16:16" x14ac:dyDescent="0.3">
      <c r="P11691" s="83"/>
    </row>
    <row r="11692" spans="16:16" x14ac:dyDescent="0.3">
      <c r="P11692" s="83"/>
    </row>
    <row r="11693" spans="16:16" x14ac:dyDescent="0.3">
      <c r="P11693" s="83"/>
    </row>
    <row r="11694" spans="16:16" x14ac:dyDescent="0.3">
      <c r="P11694" s="83"/>
    </row>
    <row r="11695" spans="16:16" x14ac:dyDescent="0.3">
      <c r="P11695" s="83"/>
    </row>
    <row r="11696" spans="16:16" x14ac:dyDescent="0.3">
      <c r="P11696" s="83"/>
    </row>
    <row r="11697" spans="16:16" x14ac:dyDescent="0.3">
      <c r="P11697" s="83"/>
    </row>
    <row r="11698" spans="16:16" x14ac:dyDescent="0.3">
      <c r="P11698" s="83"/>
    </row>
    <row r="11699" spans="16:16" x14ac:dyDescent="0.3">
      <c r="P11699" s="83"/>
    </row>
    <row r="11700" spans="16:16" x14ac:dyDescent="0.3">
      <c r="P11700" s="83"/>
    </row>
    <row r="11701" spans="16:16" x14ac:dyDescent="0.3">
      <c r="P11701" s="83"/>
    </row>
    <row r="11702" spans="16:16" x14ac:dyDescent="0.3">
      <c r="P11702" s="83"/>
    </row>
    <row r="11703" spans="16:16" x14ac:dyDescent="0.3">
      <c r="P11703" s="83"/>
    </row>
    <row r="11704" spans="16:16" x14ac:dyDescent="0.3">
      <c r="P11704" s="83"/>
    </row>
    <row r="11705" spans="16:16" x14ac:dyDescent="0.3">
      <c r="P11705" s="83"/>
    </row>
    <row r="11706" spans="16:16" x14ac:dyDescent="0.3">
      <c r="P11706" s="83"/>
    </row>
    <row r="11707" spans="16:16" x14ac:dyDescent="0.3">
      <c r="P11707" s="83"/>
    </row>
    <row r="11708" spans="16:16" x14ac:dyDescent="0.3">
      <c r="P11708" s="83"/>
    </row>
    <row r="11709" spans="16:16" x14ac:dyDescent="0.3">
      <c r="P11709" s="83"/>
    </row>
    <row r="11710" spans="16:16" x14ac:dyDescent="0.3">
      <c r="P11710" s="83"/>
    </row>
    <row r="11711" spans="16:16" x14ac:dyDescent="0.3">
      <c r="P11711" s="83"/>
    </row>
    <row r="11712" spans="16:16" x14ac:dyDescent="0.3">
      <c r="P11712" s="83"/>
    </row>
    <row r="11713" spans="16:16" x14ac:dyDescent="0.3">
      <c r="P11713" s="83"/>
    </row>
    <row r="11714" spans="16:16" x14ac:dyDescent="0.3">
      <c r="P11714" s="83"/>
    </row>
    <row r="11715" spans="16:16" x14ac:dyDescent="0.3">
      <c r="P11715" s="83"/>
    </row>
    <row r="11716" spans="16:16" x14ac:dyDescent="0.3">
      <c r="P11716" s="83"/>
    </row>
    <row r="11717" spans="16:16" x14ac:dyDescent="0.3">
      <c r="P11717" s="83"/>
    </row>
    <row r="11718" spans="16:16" x14ac:dyDescent="0.3">
      <c r="P11718" s="83"/>
    </row>
    <row r="11719" spans="16:16" x14ac:dyDescent="0.3">
      <c r="P11719" s="83"/>
    </row>
    <row r="11720" spans="16:16" x14ac:dyDescent="0.3">
      <c r="P11720" s="83"/>
    </row>
    <row r="11721" spans="16:16" x14ac:dyDescent="0.3">
      <c r="P11721" s="83"/>
    </row>
    <row r="11722" spans="16:16" x14ac:dyDescent="0.3">
      <c r="P11722" s="83"/>
    </row>
    <row r="11723" spans="16:16" x14ac:dyDescent="0.3">
      <c r="P11723" s="83"/>
    </row>
    <row r="11724" spans="16:16" x14ac:dyDescent="0.3">
      <c r="P11724" s="83"/>
    </row>
    <row r="11725" spans="16:16" x14ac:dyDescent="0.3">
      <c r="P11725" s="83"/>
    </row>
    <row r="11726" spans="16:16" x14ac:dyDescent="0.3">
      <c r="P11726" s="83"/>
    </row>
    <row r="11727" spans="16:16" x14ac:dyDescent="0.3">
      <c r="P11727" s="83"/>
    </row>
    <row r="11728" spans="16:16" x14ac:dyDescent="0.3">
      <c r="P11728" s="83"/>
    </row>
    <row r="11729" spans="16:16" x14ac:dyDescent="0.3">
      <c r="P11729" s="83"/>
    </row>
    <row r="11730" spans="16:16" x14ac:dyDescent="0.3">
      <c r="P11730" s="83"/>
    </row>
    <row r="11731" spans="16:16" x14ac:dyDescent="0.3">
      <c r="P11731" s="83"/>
    </row>
    <row r="11732" spans="16:16" x14ac:dyDescent="0.3">
      <c r="P11732" s="83"/>
    </row>
    <row r="11733" spans="16:16" x14ac:dyDescent="0.3">
      <c r="P11733" s="83"/>
    </row>
    <row r="11734" spans="16:16" x14ac:dyDescent="0.3">
      <c r="P11734" s="83"/>
    </row>
    <row r="11735" spans="16:16" x14ac:dyDescent="0.3">
      <c r="P11735" s="83"/>
    </row>
    <row r="11736" spans="16:16" x14ac:dyDescent="0.3">
      <c r="P11736" s="83"/>
    </row>
    <row r="11737" spans="16:16" x14ac:dyDescent="0.3">
      <c r="P11737" s="83"/>
    </row>
    <row r="11738" spans="16:16" x14ac:dyDescent="0.3">
      <c r="P11738" s="83"/>
    </row>
    <row r="11739" spans="16:16" x14ac:dyDescent="0.3">
      <c r="P11739" s="83"/>
    </row>
    <row r="11740" spans="16:16" x14ac:dyDescent="0.3">
      <c r="P11740" s="83"/>
    </row>
    <row r="11741" spans="16:16" x14ac:dyDescent="0.3">
      <c r="P11741" s="83"/>
    </row>
    <row r="11742" spans="16:16" x14ac:dyDescent="0.3">
      <c r="P11742" s="83"/>
    </row>
    <row r="11743" spans="16:16" x14ac:dyDescent="0.3">
      <c r="P11743" s="83"/>
    </row>
    <row r="11744" spans="16:16" x14ac:dyDescent="0.3">
      <c r="P11744" s="83"/>
    </row>
    <row r="11745" spans="16:16" x14ac:dyDescent="0.3">
      <c r="P11745" s="83"/>
    </row>
    <row r="11746" spans="16:16" x14ac:dyDescent="0.3">
      <c r="P11746" s="83"/>
    </row>
    <row r="11747" spans="16:16" x14ac:dyDescent="0.3">
      <c r="P11747" s="83"/>
    </row>
    <row r="11748" spans="16:16" x14ac:dyDescent="0.3">
      <c r="P11748" s="83"/>
    </row>
    <row r="11749" spans="16:16" x14ac:dyDescent="0.3">
      <c r="P11749" s="83"/>
    </row>
    <row r="11750" spans="16:16" x14ac:dyDescent="0.3">
      <c r="P11750" s="83"/>
    </row>
    <row r="11751" spans="16:16" x14ac:dyDescent="0.3">
      <c r="P11751" s="83"/>
    </row>
    <row r="11752" spans="16:16" x14ac:dyDescent="0.3">
      <c r="P11752" s="83"/>
    </row>
    <row r="11753" spans="16:16" x14ac:dyDescent="0.3">
      <c r="P11753" s="83"/>
    </row>
    <row r="11754" spans="16:16" x14ac:dyDescent="0.3">
      <c r="P11754" s="83"/>
    </row>
    <row r="11755" spans="16:16" x14ac:dyDescent="0.3">
      <c r="P11755" s="83"/>
    </row>
    <row r="11756" spans="16:16" x14ac:dyDescent="0.3">
      <c r="P11756" s="83"/>
    </row>
    <row r="11757" spans="16:16" x14ac:dyDescent="0.3">
      <c r="P11757" s="83"/>
    </row>
    <row r="11758" spans="16:16" x14ac:dyDescent="0.3">
      <c r="P11758" s="83"/>
    </row>
    <row r="11759" spans="16:16" x14ac:dyDescent="0.3">
      <c r="P11759" s="83"/>
    </row>
    <row r="11760" spans="16:16" x14ac:dyDescent="0.3">
      <c r="P11760" s="83"/>
    </row>
    <row r="11761" spans="16:16" x14ac:dyDescent="0.3">
      <c r="P11761" s="83"/>
    </row>
    <row r="11762" spans="16:16" x14ac:dyDescent="0.3">
      <c r="P11762" s="83"/>
    </row>
    <row r="11763" spans="16:16" x14ac:dyDescent="0.3">
      <c r="P11763" s="83"/>
    </row>
    <row r="11764" spans="16:16" x14ac:dyDescent="0.3">
      <c r="P11764" s="83"/>
    </row>
    <row r="11765" spans="16:16" x14ac:dyDescent="0.3">
      <c r="P11765" s="83"/>
    </row>
    <row r="11766" spans="16:16" x14ac:dyDescent="0.3">
      <c r="P11766" s="83"/>
    </row>
    <row r="11767" spans="16:16" x14ac:dyDescent="0.3">
      <c r="P11767" s="83"/>
    </row>
    <row r="11768" spans="16:16" x14ac:dyDescent="0.3">
      <c r="P11768" s="83"/>
    </row>
    <row r="11769" spans="16:16" x14ac:dyDescent="0.3">
      <c r="P11769" s="83"/>
    </row>
    <row r="11770" spans="16:16" x14ac:dyDescent="0.3">
      <c r="P11770" s="83"/>
    </row>
    <row r="11771" spans="16:16" x14ac:dyDescent="0.3">
      <c r="P11771" s="83"/>
    </row>
    <row r="11772" spans="16:16" x14ac:dyDescent="0.3">
      <c r="P11772" s="83"/>
    </row>
    <row r="11773" spans="16:16" x14ac:dyDescent="0.3">
      <c r="P11773" s="83"/>
    </row>
    <row r="11774" spans="16:16" x14ac:dyDescent="0.3">
      <c r="P11774" s="83"/>
    </row>
    <row r="11775" spans="16:16" x14ac:dyDescent="0.3">
      <c r="P11775" s="83"/>
    </row>
    <row r="11776" spans="16:16" x14ac:dyDescent="0.3">
      <c r="P11776" s="83"/>
    </row>
    <row r="11777" spans="16:16" x14ac:dyDescent="0.3">
      <c r="P11777" s="83"/>
    </row>
    <row r="11778" spans="16:16" x14ac:dyDescent="0.3">
      <c r="P11778" s="83"/>
    </row>
    <row r="11779" spans="16:16" x14ac:dyDescent="0.3">
      <c r="P11779" s="83"/>
    </row>
    <row r="11780" spans="16:16" x14ac:dyDescent="0.3">
      <c r="P11780" s="83"/>
    </row>
    <row r="11781" spans="16:16" x14ac:dyDescent="0.3">
      <c r="P11781" s="83"/>
    </row>
    <row r="11782" spans="16:16" x14ac:dyDescent="0.3">
      <c r="P11782" s="83"/>
    </row>
    <row r="11783" spans="16:16" x14ac:dyDescent="0.3">
      <c r="P11783" s="83"/>
    </row>
    <row r="11784" spans="16:16" x14ac:dyDescent="0.3">
      <c r="P11784" s="83"/>
    </row>
    <row r="11785" spans="16:16" x14ac:dyDescent="0.3">
      <c r="P11785" s="83"/>
    </row>
    <row r="11786" spans="16:16" x14ac:dyDescent="0.3">
      <c r="P11786" s="83"/>
    </row>
    <row r="11787" spans="16:16" x14ac:dyDescent="0.3">
      <c r="P11787" s="83"/>
    </row>
    <row r="11788" spans="16:16" x14ac:dyDescent="0.3">
      <c r="P11788" s="83"/>
    </row>
    <row r="11789" spans="16:16" x14ac:dyDescent="0.3">
      <c r="P11789" s="83"/>
    </row>
    <row r="11790" spans="16:16" x14ac:dyDescent="0.3">
      <c r="P11790" s="83"/>
    </row>
    <row r="11791" spans="16:16" x14ac:dyDescent="0.3">
      <c r="P11791" s="83"/>
    </row>
    <row r="11792" spans="16:16" x14ac:dyDescent="0.3">
      <c r="P11792" s="83"/>
    </row>
    <row r="11793" spans="16:16" x14ac:dyDescent="0.3">
      <c r="P11793" s="83"/>
    </row>
    <row r="11794" spans="16:16" x14ac:dyDescent="0.3">
      <c r="P11794" s="83"/>
    </row>
    <row r="11795" spans="16:16" x14ac:dyDescent="0.3">
      <c r="P11795" s="83"/>
    </row>
    <row r="11796" spans="16:16" x14ac:dyDescent="0.3">
      <c r="P11796" s="83"/>
    </row>
    <row r="11797" spans="16:16" x14ac:dyDescent="0.3">
      <c r="P11797" s="83"/>
    </row>
    <row r="11798" spans="16:16" x14ac:dyDescent="0.3">
      <c r="P11798" s="83"/>
    </row>
    <row r="11799" spans="16:16" x14ac:dyDescent="0.3">
      <c r="P11799" s="83"/>
    </row>
    <row r="11800" spans="16:16" x14ac:dyDescent="0.3">
      <c r="P11800" s="83"/>
    </row>
    <row r="11801" spans="16:16" x14ac:dyDescent="0.3">
      <c r="P11801" s="83"/>
    </row>
    <row r="11802" spans="16:16" x14ac:dyDescent="0.3">
      <c r="P11802" s="83"/>
    </row>
    <row r="11803" spans="16:16" x14ac:dyDescent="0.3">
      <c r="P11803" s="83"/>
    </row>
    <row r="11804" spans="16:16" x14ac:dyDescent="0.3">
      <c r="P11804" s="83"/>
    </row>
    <row r="11805" spans="16:16" x14ac:dyDescent="0.3">
      <c r="P11805" s="83"/>
    </row>
    <row r="11806" spans="16:16" x14ac:dyDescent="0.3">
      <c r="P11806" s="83"/>
    </row>
    <row r="11807" spans="16:16" x14ac:dyDescent="0.3">
      <c r="P11807" s="83"/>
    </row>
    <row r="11808" spans="16:16" x14ac:dyDescent="0.3">
      <c r="P11808" s="83"/>
    </row>
    <row r="11809" spans="16:16" x14ac:dyDescent="0.3">
      <c r="P11809" s="83"/>
    </row>
    <row r="11810" spans="16:16" x14ac:dyDescent="0.3">
      <c r="P11810" s="83"/>
    </row>
    <row r="11811" spans="16:16" x14ac:dyDescent="0.3">
      <c r="P11811" s="83"/>
    </row>
    <row r="11812" spans="16:16" x14ac:dyDescent="0.3">
      <c r="P11812" s="83"/>
    </row>
    <row r="11813" spans="16:16" x14ac:dyDescent="0.3">
      <c r="P11813" s="83"/>
    </row>
    <row r="11814" spans="16:16" x14ac:dyDescent="0.3">
      <c r="P11814" s="83"/>
    </row>
    <row r="11815" spans="16:16" x14ac:dyDescent="0.3">
      <c r="P11815" s="83"/>
    </row>
    <row r="11816" spans="16:16" x14ac:dyDescent="0.3">
      <c r="P11816" s="83"/>
    </row>
    <row r="11817" spans="16:16" x14ac:dyDescent="0.3">
      <c r="P11817" s="83"/>
    </row>
    <row r="11818" spans="16:16" x14ac:dyDescent="0.3">
      <c r="P11818" s="83"/>
    </row>
    <row r="11819" spans="16:16" x14ac:dyDescent="0.3">
      <c r="P11819" s="83"/>
    </row>
    <row r="11820" spans="16:16" x14ac:dyDescent="0.3">
      <c r="P11820" s="83"/>
    </row>
    <row r="11821" spans="16:16" x14ac:dyDescent="0.3">
      <c r="P11821" s="83"/>
    </row>
    <row r="11822" spans="16:16" x14ac:dyDescent="0.3">
      <c r="P11822" s="83"/>
    </row>
    <row r="11823" spans="16:16" x14ac:dyDescent="0.3">
      <c r="P11823" s="83"/>
    </row>
    <row r="11824" spans="16:16" x14ac:dyDescent="0.3">
      <c r="P11824" s="83"/>
    </row>
    <row r="11825" spans="16:16" x14ac:dyDescent="0.3">
      <c r="P11825" s="83"/>
    </row>
    <row r="11826" spans="16:16" x14ac:dyDescent="0.3">
      <c r="P11826" s="83"/>
    </row>
    <row r="11827" spans="16:16" x14ac:dyDescent="0.3">
      <c r="P11827" s="83"/>
    </row>
    <row r="11828" spans="16:16" x14ac:dyDescent="0.3">
      <c r="P11828" s="83"/>
    </row>
    <row r="11829" spans="16:16" x14ac:dyDescent="0.3">
      <c r="P11829" s="83"/>
    </row>
    <row r="11830" spans="16:16" x14ac:dyDescent="0.3">
      <c r="P11830" s="83"/>
    </row>
    <row r="11831" spans="16:16" x14ac:dyDescent="0.3">
      <c r="P11831" s="83"/>
    </row>
    <row r="11832" spans="16:16" x14ac:dyDescent="0.3">
      <c r="P11832" s="83"/>
    </row>
    <row r="11833" spans="16:16" x14ac:dyDescent="0.3">
      <c r="P11833" s="83"/>
    </row>
    <row r="11834" spans="16:16" x14ac:dyDescent="0.3">
      <c r="P11834" s="83"/>
    </row>
    <row r="11835" spans="16:16" x14ac:dyDescent="0.3">
      <c r="P11835" s="83"/>
    </row>
    <row r="11836" spans="16:16" x14ac:dyDescent="0.3">
      <c r="P11836" s="83"/>
    </row>
    <row r="11837" spans="16:16" x14ac:dyDescent="0.3">
      <c r="P11837" s="83"/>
    </row>
    <row r="11838" spans="16:16" x14ac:dyDescent="0.3">
      <c r="P11838" s="83"/>
    </row>
    <row r="11839" spans="16:16" x14ac:dyDescent="0.3">
      <c r="P11839" s="83"/>
    </row>
    <row r="11840" spans="16:16" x14ac:dyDescent="0.3">
      <c r="P11840" s="83"/>
    </row>
    <row r="11841" spans="16:16" x14ac:dyDescent="0.3">
      <c r="P11841" s="83"/>
    </row>
    <row r="11842" spans="16:16" x14ac:dyDescent="0.3">
      <c r="P11842" s="83"/>
    </row>
    <row r="11843" spans="16:16" x14ac:dyDescent="0.3">
      <c r="P11843" s="83"/>
    </row>
    <row r="11844" spans="16:16" x14ac:dyDescent="0.3">
      <c r="P11844" s="83"/>
    </row>
    <row r="11845" spans="16:16" x14ac:dyDescent="0.3">
      <c r="P11845" s="83"/>
    </row>
    <row r="11846" spans="16:16" x14ac:dyDescent="0.3">
      <c r="P11846" s="83"/>
    </row>
    <row r="11847" spans="16:16" x14ac:dyDescent="0.3">
      <c r="P11847" s="83"/>
    </row>
    <row r="11848" spans="16:16" x14ac:dyDescent="0.3">
      <c r="P11848" s="83"/>
    </row>
    <row r="11849" spans="16:16" x14ac:dyDescent="0.3">
      <c r="P11849" s="83"/>
    </row>
    <row r="11850" spans="16:16" x14ac:dyDescent="0.3">
      <c r="P11850" s="83"/>
    </row>
    <row r="11851" spans="16:16" x14ac:dyDescent="0.3">
      <c r="P11851" s="83"/>
    </row>
    <row r="11852" spans="16:16" x14ac:dyDescent="0.3">
      <c r="P11852" s="83"/>
    </row>
    <row r="11853" spans="16:16" x14ac:dyDescent="0.3">
      <c r="P11853" s="83"/>
    </row>
    <row r="11854" spans="16:16" x14ac:dyDescent="0.3">
      <c r="P11854" s="83"/>
    </row>
    <row r="11855" spans="16:16" x14ac:dyDescent="0.3">
      <c r="P11855" s="83"/>
    </row>
    <row r="11856" spans="16:16" x14ac:dyDescent="0.3">
      <c r="P11856" s="83"/>
    </row>
    <row r="11857" spans="16:16" x14ac:dyDescent="0.3">
      <c r="P11857" s="83"/>
    </row>
    <row r="11858" spans="16:16" x14ac:dyDescent="0.3">
      <c r="P11858" s="83"/>
    </row>
    <row r="11859" spans="16:16" x14ac:dyDescent="0.3">
      <c r="P11859" s="83"/>
    </row>
    <row r="11860" spans="16:16" x14ac:dyDescent="0.3">
      <c r="P11860" s="83"/>
    </row>
    <row r="11861" spans="16:16" x14ac:dyDescent="0.3">
      <c r="P11861" s="83"/>
    </row>
    <row r="11862" spans="16:16" x14ac:dyDescent="0.3">
      <c r="P11862" s="83"/>
    </row>
    <row r="11863" spans="16:16" x14ac:dyDescent="0.3">
      <c r="P11863" s="83"/>
    </row>
    <row r="11864" spans="16:16" x14ac:dyDescent="0.3">
      <c r="P11864" s="83"/>
    </row>
    <row r="11865" spans="16:16" x14ac:dyDescent="0.3">
      <c r="P11865" s="83"/>
    </row>
    <row r="11866" spans="16:16" x14ac:dyDescent="0.3">
      <c r="P11866" s="83"/>
    </row>
    <row r="11867" spans="16:16" x14ac:dyDescent="0.3">
      <c r="P11867" s="83"/>
    </row>
    <row r="11868" spans="16:16" x14ac:dyDescent="0.3">
      <c r="P11868" s="83"/>
    </row>
    <row r="11869" spans="16:16" x14ac:dyDescent="0.3">
      <c r="P11869" s="83"/>
    </row>
    <row r="11870" spans="16:16" x14ac:dyDescent="0.3">
      <c r="P11870" s="83"/>
    </row>
    <row r="11871" spans="16:16" x14ac:dyDescent="0.3">
      <c r="P11871" s="83"/>
    </row>
    <row r="11872" spans="16:16" x14ac:dyDescent="0.3">
      <c r="P11872" s="83"/>
    </row>
    <row r="11873" spans="16:16" x14ac:dyDescent="0.3">
      <c r="P11873" s="83"/>
    </row>
    <row r="11874" spans="16:16" x14ac:dyDescent="0.3">
      <c r="P11874" s="83"/>
    </row>
    <row r="11875" spans="16:16" x14ac:dyDescent="0.3">
      <c r="P11875" s="83"/>
    </row>
    <row r="11876" spans="16:16" x14ac:dyDescent="0.3">
      <c r="P11876" s="83"/>
    </row>
    <row r="11877" spans="16:16" x14ac:dyDescent="0.3">
      <c r="P11877" s="83"/>
    </row>
    <row r="11878" spans="16:16" x14ac:dyDescent="0.3">
      <c r="P11878" s="83"/>
    </row>
    <row r="11879" spans="16:16" x14ac:dyDescent="0.3">
      <c r="P11879" s="83"/>
    </row>
    <row r="11880" spans="16:16" x14ac:dyDescent="0.3">
      <c r="P11880" s="83"/>
    </row>
    <row r="11881" spans="16:16" x14ac:dyDescent="0.3">
      <c r="P11881" s="83"/>
    </row>
    <row r="11882" spans="16:16" x14ac:dyDescent="0.3">
      <c r="P11882" s="83"/>
    </row>
    <row r="11883" spans="16:16" x14ac:dyDescent="0.3">
      <c r="P11883" s="83"/>
    </row>
    <row r="11884" spans="16:16" x14ac:dyDescent="0.3">
      <c r="P11884" s="83"/>
    </row>
    <row r="11885" spans="16:16" x14ac:dyDescent="0.3">
      <c r="P11885" s="83"/>
    </row>
    <row r="11886" spans="16:16" x14ac:dyDescent="0.3">
      <c r="P11886" s="83"/>
    </row>
    <row r="11887" spans="16:16" x14ac:dyDescent="0.3">
      <c r="P11887" s="83"/>
    </row>
    <row r="11888" spans="16:16" x14ac:dyDescent="0.3">
      <c r="P11888" s="83"/>
    </row>
    <row r="11889" spans="16:16" x14ac:dyDescent="0.3">
      <c r="P11889" s="83"/>
    </row>
    <row r="11890" spans="16:16" x14ac:dyDescent="0.3">
      <c r="P11890" s="83"/>
    </row>
    <row r="11891" spans="16:16" x14ac:dyDescent="0.3">
      <c r="P11891" s="83"/>
    </row>
    <row r="11892" spans="16:16" x14ac:dyDescent="0.3">
      <c r="P11892" s="83"/>
    </row>
    <row r="11893" spans="16:16" x14ac:dyDescent="0.3">
      <c r="P11893" s="83"/>
    </row>
    <row r="11894" spans="16:16" x14ac:dyDescent="0.3">
      <c r="P11894" s="83"/>
    </row>
    <row r="11895" spans="16:16" x14ac:dyDescent="0.3">
      <c r="P11895" s="83"/>
    </row>
    <row r="11896" spans="16:16" x14ac:dyDescent="0.3">
      <c r="P11896" s="83"/>
    </row>
    <row r="11897" spans="16:16" x14ac:dyDescent="0.3">
      <c r="P11897" s="83"/>
    </row>
    <row r="11898" spans="16:16" x14ac:dyDescent="0.3">
      <c r="P11898" s="83"/>
    </row>
    <row r="11899" spans="16:16" x14ac:dyDescent="0.3">
      <c r="P11899" s="83"/>
    </row>
    <row r="11900" spans="16:16" x14ac:dyDescent="0.3">
      <c r="P11900" s="83"/>
    </row>
    <row r="11901" spans="16:16" x14ac:dyDescent="0.3">
      <c r="P11901" s="83"/>
    </row>
    <row r="11902" spans="16:16" x14ac:dyDescent="0.3">
      <c r="P11902" s="83"/>
    </row>
    <row r="11903" spans="16:16" x14ac:dyDescent="0.3">
      <c r="P11903" s="83"/>
    </row>
    <row r="11904" spans="16:16" x14ac:dyDescent="0.3">
      <c r="P11904" s="83"/>
    </row>
    <row r="11905" spans="16:16" x14ac:dyDescent="0.3">
      <c r="P11905" s="83"/>
    </row>
    <row r="11906" spans="16:16" x14ac:dyDescent="0.3">
      <c r="P11906" s="83"/>
    </row>
    <row r="11907" spans="16:16" x14ac:dyDescent="0.3">
      <c r="P11907" s="83"/>
    </row>
    <row r="11908" spans="16:16" x14ac:dyDescent="0.3">
      <c r="P11908" s="83"/>
    </row>
    <row r="11909" spans="16:16" x14ac:dyDescent="0.3">
      <c r="P11909" s="83"/>
    </row>
    <row r="11910" spans="16:16" x14ac:dyDescent="0.3">
      <c r="P11910" s="83"/>
    </row>
    <row r="11911" spans="16:16" x14ac:dyDescent="0.3">
      <c r="P11911" s="83"/>
    </row>
    <row r="11912" spans="16:16" x14ac:dyDescent="0.3">
      <c r="P11912" s="83"/>
    </row>
    <row r="11913" spans="16:16" x14ac:dyDescent="0.3">
      <c r="P11913" s="83"/>
    </row>
    <row r="11914" spans="16:16" x14ac:dyDescent="0.3">
      <c r="P11914" s="83"/>
    </row>
    <row r="11915" spans="16:16" x14ac:dyDescent="0.3">
      <c r="P11915" s="83"/>
    </row>
    <row r="11916" spans="16:16" x14ac:dyDescent="0.3">
      <c r="P11916" s="83"/>
    </row>
    <row r="11917" spans="16:16" x14ac:dyDescent="0.3">
      <c r="P11917" s="83"/>
    </row>
    <row r="11918" spans="16:16" x14ac:dyDescent="0.3">
      <c r="P11918" s="83"/>
    </row>
    <row r="11919" spans="16:16" x14ac:dyDescent="0.3">
      <c r="P11919" s="83"/>
    </row>
    <row r="11920" spans="16:16" x14ac:dyDescent="0.3">
      <c r="P11920" s="83"/>
    </row>
    <row r="11921" spans="16:16" x14ac:dyDescent="0.3">
      <c r="P11921" s="83"/>
    </row>
    <row r="11922" spans="16:16" x14ac:dyDescent="0.3">
      <c r="P11922" s="83"/>
    </row>
    <row r="11923" spans="16:16" x14ac:dyDescent="0.3">
      <c r="P11923" s="83"/>
    </row>
    <row r="11924" spans="16:16" x14ac:dyDescent="0.3">
      <c r="P11924" s="83"/>
    </row>
    <row r="11925" spans="16:16" x14ac:dyDescent="0.3">
      <c r="P11925" s="83"/>
    </row>
    <row r="11926" spans="16:16" x14ac:dyDescent="0.3">
      <c r="P11926" s="83"/>
    </row>
    <row r="11927" spans="16:16" x14ac:dyDescent="0.3">
      <c r="P11927" s="83"/>
    </row>
    <row r="11928" spans="16:16" x14ac:dyDescent="0.3">
      <c r="P11928" s="83"/>
    </row>
    <row r="11929" spans="16:16" x14ac:dyDescent="0.3">
      <c r="P11929" s="83"/>
    </row>
    <row r="11930" spans="16:16" x14ac:dyDescent="0.3">
      <c r="P11930" s="83"/>
    </row>
    <row r="11931" spans="16:16" x14ac:dyDescent="0.3">
      <c r="P11931" s="83"/>
    </row>
    <row r="11932" spans="16:16" x14ac:dyDescent="0.3">
      <c r="P11932" s="83"/>
    </row>
    <row r="11933" spans="16:16" x14ac:dyDescent="0.3">
      <c r="P11933" s="83"/>
    </row>
    <row r="11934" spans="16:16" x14ac:dyDescent="0.3">
      <c r="P11934" s="83"/>
    </row>
    <row r="11935" spans="16:16" x14ac:dyDescent="0.3">
      <c r="P11935" s="83"/>
    </row>
    <row r="11936" spans="16:16" x14ac:dyDescent="0.3">
      <c r="P11936" s="83"/>
    </row>
    <row r="11937" spans="16:16" x14ac:dyDescent="0.3">
      <c r="P11937" s="83"/>
    </row>
    <row r="11938" spans="16:16" x14ac:dyDescent="0.3">
      <c r="P11938" s="83"/>
    </row>
    <row r="11939" spans="16:16" x14ac:dyDescent="0.3">
      <c r="P11939" s="83"/>
    </row>
    <row r="11940" spans="16:16" x14ac:dyDescent="0.3">
      <c r="P11940" s="83"/>
    </row>
    <row r="11941" spans="16:16" x14ac:dyDescent="0.3">
      <c r="P11941" s="83"/>
    </row>
    <row r="11942" spans="16:16" x14ac:dyDescent="0.3">
      <c r="P11942" s="83"/>
    </row>
    <row r="11943" spans="16:16" x14ac:dyDescent="0.3">
      <c r="P11943" s="83"/>
    </row>
    <row r="11944" spans="16:16" x14ac:dyDescent="0.3">
      <c r="P11944" s="83"/>
    </row>
    <row r="11945" spans="16:16" x14ac:dyDescent="0.3">
      <c r="P11945" s="83"/>
    </row>
    <row r="11946" spans="16:16" x14ac:dyDescent="0.3">
      <c r="P11946" s="83"/>
    </row>
    <row r="11947" spans="16:16" x14ac:dyDescent="0.3">
      <c r="P11947" s="83"/>
    </row>
    <row r="11948" spans="16:16" x14ac:dyDescent="0.3">
      <c r="P11948" s="83"/>
    </row>
    <row r="11949" spans="16:16" x14ac:dyDescent="0.3">
      <c r="P11949" s="83"/>
    </row>
    <row r="11950" spans="16:16" x14ac:dyDescent="0.3">
      <c r="P11950" s="83"/>
    </row>
    <row r="11951" spans="16:16" x14ac:dyDescent="0.3">
      <c r="P11951" s="83"/>
    </row>
    <row r="11952" spans="16:16" x14ac:dyDescent="0.3">
      <c r="P11952" s="83"/>
    </row>
    <row r="11953" spans="16:16" x14ac:dyDescent="0.3">
      <c r="P11953" s="83"/>
    </row>
    <row r="11954" spans="16:16" x14ac:dyDescent="0.3">
      <c r="P11954" s="83"/>
    </row>
    <row r="11955" spans="16:16" x14ac:dyDescent="0.3">
      <c r="P11955" s="83"/>
    </row>
    <row r="11956" spans="16:16" x14ac:dyDescent="0.3">
      <c r="P11956" s="83"/>
    </row>
    <row r="11957" spans="16:16" x14ac:dyDescent="0.3">
      <c r="P11957" s="83"/>
    </row>
    <row r="11958" spans="16:16" x14ac:dyDescent="0.3">
      <c r="P11958" s="83"/>
    </row>
    <row r="11959" spans="16:16" x14ac:dyDescent="0.3">
      <c r="P11959" s="83"/>
    </row>
    <row r="11960" spans="16:16" x14ac:dyDescent="0.3">
      <c r="P11960" s="83"/>
    </row>
    <row r="11961" spans="16:16" x14ac:dyDescent="0.3">
      <c r="P11961" s="83"/>
    </row>
    <row r="11962" spans="16:16" x14ac:dyDescent="0.3">
      <c r="P11962" s="83"/>
    </row>
    <row r="11963" spans="16:16" x14ac:dyDescent="0.3">
      <c r="P11963" s="83"/>
    </row>
    <row r="11964" spans="16:16" x14ac:dyDescent="0.3">
      <c r="P11964" s="83"/>
    </row>
    <row r="11965" spans="16:16" x14ac:dyDescent="0.3">
      <c r="P11965" s="83"/>
    </row>
    <row r="11966" spans="16:16" x14ac:dyDescent="0.3">
      <c r="P11966" s="83"/>
    </row>
    <row r="11967" spans="16:16" x14ac:dyDescent="0.3">
      <c r="P11967" s="83"/>
    </row>
    <row r="11968" spans="16:16" x14ac:dyDescent="0.3">
      <c r="P11968" s="83"/>
    </row>
    <row r="11969" spans="16:16" x14ac:dyDescent="0.3">
      <c r="P11969" s="83"/>
    </row>
    <row r="11970" spans="16:16" x14ac:dyDescent="0.3">
      <c r="P11970" s="83"/>
    </row>
    <row r="11971" spans="16:16" x14ac:dyDescent="0.3">
      <c r="P11971" s="83"/>
    </row>
    <row r="11972" spans="16:16" x14ac:dyDescent="0.3">
      <c r="P11972" s="83"/>
    </row>
    <row r="11973" spans="16:16" x14ac:dyDescent="0.3">
      <c r="P11973" s="83"/>
    </row>
    <row r="11974" spans="16:16" x14ac:dyDescent="0.3">
      <c r="P11974" s="83"/>
    </row>
    <row r="11975" spans="16:16" x14ac:dyDescent="0.3">
      <c r="P11975" s="83"/>
    </row>
    <row r="11976" spans="16:16" x14ac:dyDescent="0.3">
      <c r="P11976" s="83"/>
    </row>
    <row r="11977" spans="16:16" x14ac:dyDescent="0.3">
      <c r="P11977" s="83"/>
    </row>
    <row r="11978" spans="16:16" x14ac:dyDescent="0.3">
      <c r="P11978" s="83"/>
    </row>
    <row r="11979" spans="16:16" x14ac:dyDescent="0.3">
      <c r="P11979" s="83"/>
    </row>
    <row r="11980" spans="16:16" x14ac:dyDescent="0.3">
      <c r="P11980" s="83"/>
    </row>
    <row r="11981" spans="16:16" x14ac:dyDescent="0.3">
      <c r="P11981" s="83"/>
    </row>
    <row r="11982" spans="16:16" x14ac:dyDescent="0.3">
      <c r="P11982" s="83"/>
    </row>
    <row r="11983" spans="16:16" x14ac:dyDescent="0.3">
      <c r="P11983" s="83"/>
    </row>
    <row r="11984" spans="16:16" x14ac:dyDescent="0.3">
      <c r="P11984" s="83"/>
    </row>
    <row r="11985" spans="16:16" x14ac:dyDescent="0.3">
      <c r="P11985" s="83"/>
    </row>
    <row r="11986" spans="16:16" x14ac:dyDescent="0.3">
      <c r="P11986" s="83"/>
    </row>
    <row r="11987" spans="16:16" x14ac:dyDescent="0.3">
      <c r="P11987" s="83"/>
    </row>
    <row r="11988" spans="16:16" x14ac:dyDescent="0.3">
      <c r="P11988" s="83"/>
    </row>
    <row r="11989" spans="16:16" x14ac:dyDescent="0.3">
      <c r="P11989" s="83"/>
    </row>
    <row r="11990" spans="16:16" x14ac:dyDescent="0.3">
      <c r="P11990" s="83"/>
    </row>
    <row r="11991" spans="16:16" x14ac:dyDescent="0.3">
      <c r="P11991" s="83"/>
    </row>
    <row r="11992" spans="16:16" x14ac:dyDescent="0.3">
      <c r="P11992" s="83"/>
    </row>
    <row r="11993" spans="16:16" x14ac:dyDescent="0.3">
      <c r="P11993" s="83"/>
    </row>
    <row r="11994" spans="16:16" x14ac:dyDescent="0.3">
      <c r="P11994" s="83"/>
    </row>
    <row r="11995" spans="16:16" x14ac:dyDescent="0.3">
      <c r="P11995" s="83"/>
    </row>
    <row r="11996" spans="16:16" x14ac:dyDescent="0.3">
      <c r="P11996" s="83"/>
    </row>
    <row r="11997" spans="16:16" x14ac:dyDescent="0.3">
      <c r="P11997" s="83"/>
    </row>
    <row r="11998" spans="16:16" x14ac:dyDescent="0.3">
      <c r="P11998" s="83"/>
    </row>
    <row r="11999" spans="16:16" x14ac:dyDescent="0.3">
      <c r="P11999" s="83"/>
    </row>
    <row r="12000" spans="16:16" x14ac:dyDescent="0.3">
      <c r="P12000" s="83"/>
    </row>
    <row r="12001" spans="16:16" x14ac:dyDescent="0.3">
      <c r="P12001" s="83"/>
    </row>
    <row r="12002" spans="16:16" x14ac:dyDescent="0.3">
      <c r="P12002" s="83"/>
    </row>
    <row r="12003" spans="16:16" x14ac:dyDescent="0.3">
      <c r="P12003" s="83"/>
    </row>
    <row r="12004" spans="16:16" x14ac:dyDescent="0.3">
      <c r="P12004" s="83"/>
    </row>
    <row r="12005" spans="16:16" x14ac:dyDescent="0.3">
      <c r="P12005" s="83"/>
    </row>
    <row r="12006" spans="16:16" x14ac:dyDescent="0.3">
      <c r="P12006" s="83"/>
    </row>
    <row r="12007" spans="16:16" x14ac:dyDescent="0.3">
      <c r="P12007" s="83"/>
    </row>
    <row r="12008" spans="16:16" x14ac:dyDescent="0.3">
      <c r="P12008" s="83"/>
    </row>
    <row r="12009" spans="16:16" x14ac:dyDescent="0.3">
      <c r="P12009" s="83"/>
    </row>
    <row r="12010" spans="16:16" x14ac:dyDescent="0.3">
      <c r="P12010" s="83"/>
    </row>
    <row r="12011" spans="16:16" x14ac:dyDescent="0.3">
      <c r="P12011" s="83"/>
    </row>
    <row r="12012" spans="16:16" x14ac:dyDescent="0.3">
      <c r="P12012" s="83"/>
    </row>
    <row r="12013" spans="16:16" x14ac:dyDescent="0.3">
      <c r="P12013" s="83"/>
    </row>
    <row r="12014" spans="16:16" x14ac:dyDescent="0.3">
      <c r="P12014" s="83"/>
    </row>
    <row r="12015" spans="16:16" x14ac:dyDescent="0.3">
      <c r="P12015" s="83"/>
    </row>
    <row r="12016" spans="16:16" x14ac:dyDescent="0.3">
      <c r="P12016" s="83"/>
    </row>
    <row r="12017" spans="16:16" x14ac:dyDescent="0.3">
      <c r="P12017" s="83"/>
    </row>
    <row r="12018" spans="16:16" x14ac:dyDescent="0.3">
      <c r="P12018" s="83"/>
    </row>
    <row r="12019" spans="16:16" x14ac:dyDescent="0.3">
      <c r="P12019" s="83"/>
    </row>
    <row r="12020" spans="16:16" x14ac:dyDescent="0.3">
      <c r="P12020" s="83"/>
    </row>
    <row r="12021" spans="16:16" x14ac:dyDescent="0.3">
      <c r="P12021" s="83"/>
    </row>
    <row r="12022" spans="16:16" x14ac:dyDescent="0.3">
      <c r="P12022" s="83"/>
    </row>
    <row r="12023" spans="16:16" x14ac:dyDescent="0.3">
      <c r="P12023" s="83"/>
    </row>
    <row r="12024" spans="16:16" x14ac:dyDescent="0.3">
      <c r="P12024" s="83"/>
    </row>
    <row r="12025" spans="16:16" x14ac:dyDescent="0.3">
      <c r="P12025" s="83"/>
    </row>
    <row r="12026" spans="16:16" x14ac:dyDescent="0.3">
      <c r="P12026" s="83"/>
    </row>
    <row r="12027" spans="16:16" x14ac:dyDescent="0.3">
      <c r="P12027" s="83"/>
    </row>
    <row r="12028" spans="16:16" x14ac:dyDescent="0.3">
      <c r="P12028" s="83"/>
    </row>
    <row r="12029" spans="16:16" x14ac:dyDescent="0.3">
      <c r="P12029" s="83"/>
    </row>
    <row r="12030" spans="16:16" x14ac:dyDescent="0.3">
      <c r="P12030" s="83"/>
    </row>
    <row r="12031" spans="16:16" x14ac:dyDescent="0.3">
      <c r="P12031" s="83"/>
    </row>
    <row r="12032" spans="16:16" x14ac:dyDescent="0.3">
      <c r="P12032" s="83"/>
    </row>
    <row r="12033" spans="16:16" x14ac:dyDescent="0.3">
      <c r="P12033" s="83"/>
    </row>
    <row r="12034" spans="16:16" x14ac:dyDescent="0.3">
      <c r="P12034" s="83"/>
    </row>
    <row r="12035" spans="16:16" x14ac:dyDescent="0.3">
      <c r="P12035" s="83"/>
    </row>
    <row r="12036" spans="16:16" x14ac:dyDescent="0.3">
      <c r="P12036" s="83"/>
    </row>
    <row r="12037" spans="16:16" x14ac:dyDescent="0.3">
      <c r="P12037" s="83"/>
    </row>
    <row r="12038" spans="16:16" x14ac:dyDescent="0.3">
      <c r="P12038" s="83"/>
    </row>
    <row r="12039" spans="16:16" x14ac:dyDescent="0.3">
      <c r="P12039" s="83"/>
    </row>
    <row r="12040" spans="16:16" x14ac:dyDescent="0.3">
      <c r="P12040" s="83"/>
    </row>
    <row r="12041" spans="16:16" x14ac:dyDescent="0.3">
      <c r="P12041" s="83"/>
    </row>
    <row r="12042" spans="16:16" x14ac:dyDescent="0.3">
      <c r="P12042" s="83"/>
    </row>
    <row r="12043" spans="16:16" x14ac:dyDescent="0.3">
      <c r="P12043" s="83"/>
    </row>
    <row r="12044" spans="16:16" x14ac:dyDescent="0.3">
      <c r="P12044" s="83"/>
    </row>
    <row r="12045" spans="16:16" x14ac:dyDescent="0.3">
      <c r="P12045" s="83"/>
    </row>
    <row r="12046" spans="16:16" x14ac:dyDescent="0.3">
      <c r="P12046" s="83"/>
    </row>
    <row r="12047" spans="16:16" x14ac:dyDescent="0.3">
      <c r="P12047" s="83"/>
    </row>
    <row r="12048" spans="16:16" x14ac:dyDescent="0.3">
      <c r="P12048" s="83"/>
    </row>
    <row r="12049" spans="16:16" x14ac:dyDescent="0.3">
      <c r="P12049" s="83"/>
    </row>
    <row r="12050" spans="16:16" x14ac:dyDescent="0.3">
      <c r="P12050" s="83"/>
    </row>
    <row r="12051" spans="16:16" x14ac:dyDescent="0.3">
      <c r="P12051" s="83"/>
    </row>
    <row r="12052" spans="16:16" x14ac:dyDescent="0.3">
      <c r="P12052" s="83"/>
    </row>
    <row r="12053" spans="16:16" x14ac:dyDescent="0.3">
      <c r="P12053" s="83"/>
    </row>
    <row r="12054" spans="16:16" x14ac:dyDescent="0.3">
      <c r="P12054" s="83"/>
    </row>
    <row r="12055" spans="16:16" x14ac:dyDescent="0.3">
      <c r="P12055" s="83"/>
    </row>
    <row r="12056" spans="16:16" x14ac:dyDescent="0.3">
      <c r="P12056" s="83"/>
    </row>
    <row r="12057" spans="16:16" x14ac:dyDescent="0.3">
      <c r="P12057" s="83"/>
    </row>
    <row r="12058" spans="16:16" x14ac:dyDescent="0.3">
      <c r="P12058" s="83"/>
    </row>
    <row r="12059" spans="16:16" x14ac:dyDescent="0.3">
      <c r="P12059" s="83"/>
    </row>
    <row r="12060" spans="16:16" x14ac:dyDescent="0.3">
      <c r="P12060" s="83"/>
    </row>
    <row r="12061" spans="16:16" x14ac:dyDescent="0.3">
      <c r="P12061" s="83"/>
    </row>
    <row r="12062" spans="16:16" x14ac:dyDescent="0.3">
      <c r="P12062" s="83"/>
    </row>
    <row r="12063" spans="16:16" x14ac:dyDescent="0.3">
      <c r="P12063" s="83"/>
    </row>
    <row r="12064" spans="16:16" x14ac:dyDescent="0.3">
      <c r="P12064" s="83"/>
    </row>
    <row r="12065" spans="16:16" x14ac:dyDescent="0.3">
      <c r="P12065" s="83"/>
    </row>
    <row r="12066" spans="16:16" x14ac:dyDescent="0.3">
      <c r="P12066" s="83"/>
    </row>
    <row r="12067" spans="16:16" x14ac:dyDescent="0.3">
      <c r="P12067" s="83"/>
    </row>
    <row r="12068" spans="16:16" x14ac:dyDescent="0.3">
      <c r="P12068" s="83"/>
    </row>
    <row r="12069" spans="16:16" x14ac:dyDescent="0.3">
      <c r="P12069" s="83"/>
    </row>
    <row r="12070" spans="16:16" x14ac:dyDescent="0.3">
      <c r="P12070" s="83"/>
    </row>
    <row r="12071" spans="16:16" x14ac:dyDescent="0.3">
      <c r="P12071" s="83"/>
    </row>
    <row r="12072" spans="16:16" x14ac:dyDescent="0.3">
      <c r="P12072" s="83"/>
    </row>
    <row r="12073" spans="16:16" x14ac:dyDescent="0.3">
      <c r="P12073" s="83"/>
    </row>
    <row r="12074" spans="16:16" x14ac:dyDescent="0.3">
      <c r="P12074" s="83"/>
    </row>
    <row r="12075" spans="16:16" x14ac:dyDescent="0.3">
      <c r="P12075" s="83"/>
    </row>
    <row r="12076" spans="16:16" x14ac:dyDescent="0.3">
      <c r="P12076" s="83"/>
    </row>
    <row r="12077" spans="16:16" x14ac:dyDescent="0.3">
      <c r="P12077" s="83"/>
    </row>
    <row r="12078" spans="16:16" x14ac:dyDescent="0.3">
      <c r="P12078" s="83"/>
    </row>
    <row r="12079" spans="16:16" x14ac:dyDescent="0.3">
      <c r="P12079" s="83"/>
    </row>
    <row r="12080" spans="16:16" x14ac:dyDescent="0.3">
      <c r="P12080" s="83"/>
    </row>
    <row r="12081" spans="16:16" x14ac:dyDescent="0.3">
      <c r="P12081" s="83"/>
    </row>
    <row r="12082" spans="16:16" x14ac:dyDescent="0.3">
      <c r="P12082" s="83"/>
    </row>
    <row r="12083" spans="16:16" x14ac:dyDescent="0.3">
      <c r="P12083" s="83"/>
    </row>
    <row r="12084" spans="16:16" x14ac:dyDescent="0.3">
      <c r="P12084" s="83"/>
    </row>
    <row r="12085" spans="16:16" x14ac:dyDescent="0.3">
      <c r="P12085" s="83"/>
    </row>
    <row r="12086" spans="16:16" x14ac:dyDescent="0.3">
      <c r="P12086" s="83"/>
    </row>
    <row r="12087" spans="16:16" x14ac:dyDescent="0.3">
      <c r="P12087" s="83"/>
    </row>
    <row r="12088" spans="16:16" x14ac:dyDescent="0.3">
      <c r="P12088" s="83"/>
    </row>
    <row r="12089" spans="16:16" x14ac:dyDescent="0.3">
      <c r="P12089" s="83"/>
    </row>
    <row r="12090" spans="16:16" x14ac:dyDescent="0.3">
      <c r="P12090" s="83"/>
    </row>
    <row r="12091" spans="16:16" x14ac:dyDescent="0.3">
      <c r="P12091" s="83"/>
    </row>
    <row r="12092" spans="16:16" x14ac:dyDescent="0.3">
      <c r="P12092" s="83"/>
    </row>
    <row r="12093" spans="16:16" x14ac:dyDescent="0.3">
      <c r="P12093" s="83"/>
    </row>
    <row r="12094" spans="16:16" x14ac:dyDescent="0.3">
      <c r="P12094" s="83"/>
    </row>
    <row r="12095" spans="16:16" x14ac:dyDescent="0.3">
      <c r="P12095" s="83"/>
    </row>
    <row r="12096" spans="16:16" x14ac:dyDescent="0.3">
      <c r="P12096" s="83"/>
    </row>
    <row r="12097" spans="16:16" x14ac:dyDescent="0.3">
      <c r="P12097" s="83"/>
    </row>
    <row r="12098" spans="16:16" x14ac:dyDescent="0.3">
      <c r="P12098" s="83"/>
    </row>
    <row r="12099" spans="16:16" x14ac:dyDescent="0.3">
      <c r="P12099" s="83"/>
    </row>
    <row r="12100" spans="16:16" x14ac:dyDescent="0.3">
      <c r="P12100" s="83"/>
    </row>
    <row r="12101" spans="16:16" x14ac:dyDescent="0.3">
      <c r="P12101" s="83"/>
    </row>
    <row r="12102" spans="16:16" x14ac:dyDescent="0.3">
      <c r="P12102" s="83"/>
    </row>
    <row r="12103" spans="16:16" x14ac:dyDescent="0.3">
      <c r="P12103" s="83"/>
    </row>
    <row r="12104" spans="16:16" x14ac:dyDescent="0.3">
      <c r="P12104" s="83"/>
    </row>
    <row r="12105" spans="16:16" x14ac:dyDescent="0.3">
      <c r="P12105" s="83"/>
    </row>
    <row r="12106" spans="16:16" x14ac:dyDescent="0.3">
      <c r="P12106" s="83"/>
    </row>
    <row r="12107" spans="16:16" x14ac:dyDescent="0.3">
      <c r="P12107" s="83"/>
    </row>
    <row r="12108" spans="16:16" x14ac:dyDescent="0.3">
      <c r="P12108" s="83"/>
    </row>
    <row r="12109" spans="16:16" x14ac:dyDescent="0.3">
      <c r="P12109" s="83"/>
    </row>
    <row r="12110" spans="16:16" x14ac:dyDescent="0.3">
      <c r="P12110" s="83"/>
    </row>
    <row r="12111" spans="16:16" x14ac:dyDescent="0.3">
      <c r="P12111" s="83"/>
    </row>
    <row r="12112" spans="16:16" x14ac:dyDescent="0.3">
      <c r="P12112" s="83"/>
    </row>
    <row r="12113" spans="16:16" x14ac:dyDescent="0.3">
      <c r="P12113" s="83"/>
    </row>
    <row r="12114" spans="16:16" x14ac:dyDescent="0.3">
      <c r="P12114" s="83"/>
    </row>
    <row r="12115" spans="16:16" x14ac:dyDescent="0.3">
      <c r="P12115" s="83"/>
    </row>
    <row r="12116" spans="16:16" x14ac:dyDescent="0.3">
      <c r="P12116" s="83"/>
    </row>
    <row r="12117" spans="16:16" x14ac:dyDescent="0.3">
      <c r="P12117" s="83"/>
    </row>
    <row r="12118" spans="16:16" x14ac:dyDescent="0.3">
      <c r="P12118" s="83"/>
    </row>
    <row r="12119" spans="16:16" x14ac:dyDescent="0.3">
      <c r="P12119" s="83"/>
    </row>
    <row r="12120" spans="16:16" x14ac:dyDescent="0.3">
      <c r="P12120" s="83"/>
    </row>
    <row r="12121" spans="16:16" x14ac:dyDescent="0.3">
      <c r="P12121" s="83"/>
    </row>
    <row r="12122" spans="16:16" x14ac:dyDescent="0.3">
      <c r="P12122" s="83"/>
    </row>
    <row r="12123" spans="16:16" x14ac:dyDescent="0.3">
      <c r="P12123" s="83"/>
    </row>
    <row r="12124" spans="16:16" x14ac:dyDescent="0.3">
      <c r="P12124" s="83"/>
    </row>
    <row r="12125" spans="16:16" x14ac:dyDescent="0.3">
      <c r="P12125" s="83"/>
    </row>
    <row r="12126" spans="16:16" x14ac:dyDescent="0.3">
      <c r="P12126" s="83"/>
    </row>
    <row r="12127" spans="16:16" x14ac:dyDescent="0.3">
      <c r="P12127" s="83"/>
    </row>
    <row r="12128" spans="16:16" x14ac:dyDescent="0.3">
      <c r="P12128" s="83"/>
    </row>
    <row r="12129" spans="16:16" x14ac:dyDescent="0.3">
      <c r="P12129" s="83"/>
    </row>
    <row r="12130" spans="16:16" x14ac:dyDescent="0.3">
      <c r="P12130" s="83"/>
    </row>
    <row r="12131" spans="16:16" x14ac:dyDescent="0.3">
      <c r="P12131" s="83"/>
    </row>
    <row r="12132" spans="16:16" x14ac:dyDescent="0.3">
      <c r="P12132" s="83"/>
    </row>
    <row r="12133" spans="16:16" x14ac:dyDescent="0.3">
      <c r="P12133" s="83"/>
    </row>
    <row r="12134" spans="16:16" x14ac:dyDescent="0.3">
      <c r="P12134" s="83"/>
    </row>
    <row r="12135" spans="16:16" x14ac:dyDescent="0.3">
      <c r="P12135" s="83"/>
    </row>
    <row r="12136" spans="16:16" x14ac:dyDescent="0.3">
      <c r="P12136" s="83"/>
    </row>
    <row r="12137" spans="16:16" x14ac:dyDescent="0.3">
      <c r="P12137" s="83"/>
    </row>
    <row r="12138" spans="16:16" x14ac:dyDescent="0.3">
      <c r="P12138" s="83"/>
    </row>
    <row r="12139" spans="16:16" x14ac:dyDescent="0.3">
      <c r="P12139" s="83"/>
    </row>
    <row r="12140" spans="16:16" x14ac:dyDescent="0.3">
      <c r="P12140" s="83"/>
    </row>
    <row r="12141" spans="16:16" x14ac:dyDescent="0.3">
      <c r="P12141" s="83"/>
    </row>
    <row r="12142" spans="16:16" x14ac:dyDescent="0.3">
      <c r="P12142" s="83"/>
    </row>
    <row r="12143" spans="16:16" x14ac:dyDescent="0.3">
      <c r="P12143" s="83"/>
    </row>
    <row r="12144" spans="16:16" x14ac:dyDescent="0.3">
      <c r="P12144" s="83"/>
    </row>
    <row r="12145" spans="16:16" x14ac:dyDescent="0.3">
      <c r="P12145" s="83"/>
    </row>
    <row r="12146" spans="16:16" x14ac:dyDescent="0.3">
      <c r="P12146" s="83"/>
    </row>
    <row r="12147" spans="16:16" x14ac:dyDescent="0.3">
      <c r="P12147" s="83"/>
    </row>
    <row r="12148" spans="16:16" x14ac:dyDescent="0.3">
      <c r="P12148" s="83"/>
    </row>
    <row r="12149" spans="16:16" x14ac:dyDescent="0.3">
      <c r="P12149" s="83"/>
    </row>
    <row r="12150" spans="16:16" x14ac:dyDescent="0.3">
      <c r="P12150" s="83"/>
    </row>
    <row r="12151" spans="16:16" x14ac:dyDescent="0.3">
      <c r="P12151" s="83"/>
    </row>
    <row r="12152" spans="16:16" x14ac:dyDescent="0.3">
      <c r="P12152" s="83"/>
    </row>
    <row r="12153" spans="16:16" x14ac:dyDescent="0.3">
      <c r="P12153" s="83"/>
    </row>
    <row r="12154" spans="16:16" x14ac:dyDescent="0.3">
      <c r="P12154" s="83"/>
    </row>
    <row r="12155" spans="16:16" x14ac:dyDescent="0.3">
      <c r="P12155" s="83"/>
    </row>
    <row r="12156" spans="16:16" x14ac:dyDescent="0.3">
      <c r="P12156" s="83"/>
    </row>
    <row r="12157" spans="16:16" x14ac:dyDescent="0.3">
      <c r="P12157" s="83"/>
    </row>
    <row r="12158" spans="16:16" x14ac:dyDescent="0.3">
      <c r="P12158" s="83"/>
    </row>
    <row r="12159" spans="16:16" x14ac:dyDescent="0.3">
      <c r="P12159" s="83"/>
    </row>
    <row r="12160" spans="16:16" x14ac:dyDescent="0.3">
      <c r="P12160" s="83"/>
    </row>
    <row r="12161" spans="16:16" x14ac:dyDescent="0.3">
      <c r="P12161" s="83"/>
    </row>
    <row r="12162" spans="16:16" x14ac:dyDescent="0.3">
      <c r="P12162" s="83"/>
    </row>
    <row r="12163" spans="16:16" x14ac:dyDescent="0.3">
      <c r="P12163" s="83"/>
    </row>
    <row r="12164" spans="16:16" x14ac:dyDescent="0.3">
      <c r="P12164" s="83"/>
    </row>
    <row r="12165" spans="16:16" x14ac:dyDescent="0.3">
      <c r="P12165" s="83"/>
    </row>
    <row r="12166" spans="16:16" x14ac:dyDescent="0.3">
      <c r="P12166" s="83"/>
    </row>
    <row r="12167" spans="16:16" x14ac:dyDescent="0.3">
      <c r="P12167" s="83"/>
    </row>
    <row r="12168" spans="16:16" x14ac:dyDescent="0.3">
      <c r="P12168" s="83"/>
    </row>
    <row r="12169" spans="16:16" x14ac:dyDescent="0.3">
      <c r="P12169" s="83"/>
    </row>
    <row r="12170" spans="16:16" x14ac:dyDescent="0.3">
      <c r="P12170" s="83"/>
    </row>
    <row r="12171" spans="16:16" x14ac:dyDescent="0.3">
      <c r="P12171" s="83"/>
    </row>
    <row r="12172" spans="16:16" x14ac:dyDescent="0.3">
      <c r="P12172" s="83"/>
    </row>
    <row r="12173" spans="16:16" x14ac:dyDescent="0.3">
      <c r="P12173" s="83"/>
    </row>
    <row r="12174" spans="16:16" x14ac:dyDescent="0.3">
      <c r="P12174" s="83"/>
    </row>
    <row r="12175" spans="16:16" x14ac:dyDescent="0.3">
      <c r="P12175" s="83"/>
    </row>
    <row r="12176" spans="16:16" x14ac:dyDescent="0.3">
      <c r="P12176" s="83"/>
    </row>
    <row r="12177" spans="16:16" x14ac:dyDescent="0.3">
      <c r="P12177" s="83"/>
    </row>
    <row r="12178" spans="16:16" x14ac:dyDescent="0.3">
      <c r="P12178" s="83"/>
    </row>
    <row r="12179" spans="16:16" x14ac:dyDescent="0.3">
      <c r="P12179" s="83"/>
    </row>
    <row r="12180" spans="16:16" x14ac:dyDescent="0.3">
      <c r="P12180" s="83"/>
    </row>
    <row r="12181" spans="16:16" x14ac:dyDescent="0.3">
      <c r="P12181" s="83"/>
    </row>
    <row r="12182" spans="16:16" x14ac:dyDescent="0.3">
      <c r="P12182" s="83"/>
    </row>
    <row r="12183" spans="16:16" x14ac:dyDescent="0.3">
      <c r="P12183" s="83"/>
    </row>
    <row r="12184" spans="16:16" x14ac:dyDescent="0.3">
      <c r="P12184" s="83"/>
    </row>
    <row r="12185" spans="16:16" x14ac:dyDescent="0.3">
      <c r="P12185" s="83"/>
    </row>
    <row r="12186" spans="16:16" x14ac:dyDescent="0.3">
      <c r="P12186" s="83"/>
    </row>
    <row r="12187" spans="16:16" x14ac:dyDescent="0.3">
      <c r="P12187" s="83"/>
    </row>
    <row r="12188" spans="16:16" x14ac:dyDescent="0.3">
      <c r="P12188" s="83"/>
    </row>
    <row r="12189" spans="16:16" x14ac:dyDescent="0.3">
      <c r="P12189" s="83"/>
    </row>
    <row r="12190" spans="16:16" x14ac:dyDescent="0.3">
      <c r="P12190" s="83"/>
    </row>
    <row r="12191" spans="16:16" x14ac:dyDescent="0.3">
      <c r="P12191" s="83"/>
    </row>
    <row r="12192" spans="16:16" x14ac:dyDescent="0.3">
      <c r="P12192" s="83"/>
    </row>
    <row r="12193" spans="16:16" x14ac:dyDescent="0.3">
      <c r="P12193" s="83"/>
    </row>
    <row r="12194" spans="16:16" x14ac:dyDescent="0.3">
      <c r="P12194" s="83"/>
    </row>
    <row r="12195" spans="16:16" x14ac:dyDescent="0.3">
      <c r="P12195" s="83"/>
    </row>
    <row r="12196" spans="16:16" x14ac:dyDescent="0.3">
      <c r="P12196" s="83"/>
    </row>
    <row r="12197" spans="16:16" x14ac:dyDescent="0.3">
      <c r="P12197" s="83"/>
    </row>
    <row r="12198" spans="16:16" x14ac:dyDescent="0.3">
      <c r="P12198" s="83"/>
    </row>
    <row r="12199" spans="16:16" x14ac:dyDescent="0.3">
      <c r="P12199" s="83"/>
    </row>
    <row r="12200" spans="16:16" x14ac:dyDescent="0.3">
      <c r="P12200" s="83"/>
    </row>
    <row r="12201" spans="16:16" x14ac:dyDescent="0.3">
      <c r="P12201" s="83"/>
    </row>
    <row r="12202" spans="16:16" x14ac:dyDescent="0.3">
      <c r="P12202" s="83"/>
    </row>
    <row r="12203" spans="16:16" x14ac:dyDescent="0.3">
      <c r="P12203" s="83"/>
    </row>
    <row r="12204" spans="16:16" x14ac:dyDescent="0.3">
      <c r="P12204" s="83"/>
    </row>
    <row r="12205" spans="16:16" x14ac:dyDescent="0.3">
      <c r="P12205" s="83"/>
    </row>
    <row r="12206" spans="16:16" x14ac:dyDescent="0.3">
      <c r="P12206" s="83"/>
    </row>
    <row r="12207" spans="16:16" x14ac:dyDescent="0.3">
      <c r="P12207" s="83"/>
    </row>
    <row r="12208" spans="16:16" x14ac:dyDescent="0.3">
      <c r="P12208" s="83"/>
    </row>
    <row r="12209" spans="16:16" x14ac:dyDescent="0.3">
      <c r="P12209" s="83"/>
    </row>
    <row r="12210" spans="16:16" x14ac:dyDescent="0.3">
      <c r="P12210" s="83"/>
    </row>
    <row r="12211" spans="16:16" x14ac:dyDescent="0.3">
      <c r="P12211" s="83"/>
    </row>
    <row r="12212" spans="16:16" x14ac:dyDescent="0.3">
      <c r="P12212" s="83"/>
    </row>
    <row r="12213" spans="16:16" x14ac:dyDescent="0.3">
      <c r="P12213" s="83"/>
    </row>
    <row r="12214" spans="16:16" x14ac:dyDescent="0.3">
      <c r="P12214" s="83"/>
    </row>
    <row r="12215" spans="16:16" x14ac:dyDescent="0.3">
      <c r="P12215" s="83"/>
    </row>
    <row r="12216" spans="16:16" x14ac:dyDescent="0.3">
      <c r="P12216" s="83"/>
    </row>
    <row r="12217" spans="16:16" x14ac:dyDescent="0.3">
      <c r="P12217" s="83"/>
    </row>
    <row r="12218" spans="16:16" x14ac:dyDescent="0.3">
      <c r="P12218" s="83"/>
    </row>
    <row r="12219" spans="16:16" x14ac:dyDescent="0.3">
      <c r="P12219" s="83"/>
    </row>
    <row r="12220" spans="16:16" x14ac:dyDescent="0.3">
      <c r="P12220" s="83"/>
    </row>
    <row r="12221" spans="16:16" x14ac:dyDescent="0.3">
      <c r="P12221" s="83"/>
    </row>
    <row r="12222" spans="16:16" x14ac:dyDescent="0.3">
      <c r="P12222" s="83"/>
    </row>
    <row r="12223" spans="16:16" x14ac:dyDescent="0.3">
      <c r="P12223" s="83"/>
    </row>
    <row r="12224" spans="16:16" x14ac:dyDescent="0.3">
      <c r="P12224" s="83"/>
    </row>
    <row r="12225" spans="16:16" x14ac:dyDescent="0.3">
      <c r="P12225" s="83"/>
    </row>
    <row r="12226" spans="16:16" x14ac:dyDescent="0.3">
      <c r="P12226" s="83"/>
    </row>
    <row r="12227" spans="16:16" x14ac:dyDescent="0.3">
      <c r="P12227" s="83"/>
    </row>
    <row r="12228" spans="16:16" x14ac:dyDescent="0.3">
      <c r="P12228" s="83"/>
    </row>
    <row r="12229" spans="16:16" x14ac:dyDescent="0.3">
      <c r="P12229" s="83"/>
    </row>
    <row r="12230" spans="16:16" x14ac:dyDescent="0.3">
      <c r="P12230" s="83"/>
    </row>
    <row r="12231" spans="16:16" x14ac:dyDescent="0.3">
      <c r="P12231" s="83"/>
    </row>
    <row r="12232" spans="16:16" x14ac:dyDescent="0.3">
      <c r="P12232" s="83"/>
    </row>
    <row r="12233" spans="16:16" x14ac:dyDescent="0.3">
      <c r="P12233" s="83"/>
    </row>
    <row r="12234" spans="16:16" x14ac:dyDescent="0.3">
      <c r="P12234" s="83"/>
    </row>
    <row r="12235" spans="16:16" x14ac:dyDescent="0.3">
      <c r="P12235" s="83"/>
    </row>
    <row r="12236" spans="16:16" x14ac:dyDescent="0.3">
      <c r="P12236" s="83"/>
    </row>
    <row r="12237" spans="16:16" x14ac:dyDescent="0.3">
      <c r="P12237" s="83"/>
    </row>
    <row r="12238" spans="16:16" x14ac:dyDescent="0.3">
      <c r="P12238" s="83"/>
    </row>
    <row r="12239" spans="16:16" x14ac:dyDescent="0.3">
      <c r="P12239" s="83"/>
    </row>
    <row r="12240" spans="16:16" x14ac:dyDescent="0.3">
      <c r="P12240" s="83"/>
    </row>
    <row r="12241" spans="16:16" x14ac:dyDescent="0.3">
      <c r="P12241" s="83"/>
    </row>
    <row r="12242" spans="16:16" x14ac:dyDescent="0.3">
      <c r="P12242" s="83"/>
    </row>
    <row r="12243" spans="16:16" x14ac:dyDescent="0.3">
      <c r="P12243" s="83"/>
    </row>
    <row r="12244" spans="16:16" x14ac:dyDescent="0.3">
      <c r="P12244" s="83"/>
    </row>
    <row r="12245" spans="16:16" x14ac:dyDescent="0.3">
      <c r="P12245" s="83"/>
    </row>
    <row r="12246" spans="16:16" x14ac:dyDescent="0.3">
      <c r="P12246" s="83"/>
    </row>
    <row r="12247" spans="16:16" x14ac:dyDescent="0.3">
      <c r="P12247" s="83"/>
    </row>
    <row r="12248" spans="16:16" x14ac:dyDescent="0.3">
      <c r="P12248" s="83"/>
    </row>
    <row r="12249" spans="16:16" x14ac:dyDescent="0.3">
      <c r="P12249" s="83"/>
    </row>
    <row r="12250" spans="16:16" x14ac:dyDescent="0.3">
      <c r="P12250" s="83"/>
    </row>
    <row r="12251" spans="16:16" x14ac:dyDescent="0.3">
      <c r="P12251" s="83"/>
    </row>
    <row r="12252" spans="16:16" x14ac:dyDescent="0.3">
      <c r="P12252" s="83"/>
    </row>
    <row r="12253" spans="16:16" x14ac:dyDescent="0.3">
      <c r="P12253" s="83"/>
    </row>
    <row r="12254" spans="16:16" x14ac:dyDescent="0.3">
      <c r="P12254" s="83"/>
    </row>
    <row r="12255" spans="16:16" x14ac:dyDescent="0.3">
      <c r="P12255" s="83"/>
    </row>
    <row r="12256" spans="16:16" x14ac:dyDescent="0.3">
      <c r="P12256" s="83"/>
    </row>
    <row r="12257" spans="16:16" x14ac:dyDescent="0.3">
      <c r="P12257" s="83"/>
    </row>
    <row r="12258" spans="16:16" x14ac:dyDescent="0.3">
      <c r="P12258" s="83"/>
    </row>
    <row r="12259" spans="16:16" x14ac:dyDescent="0.3">
      <c r="P12259" s="83"/>
    </row>
    <row r="12260" spans="16:16" x14ac:dyDescent="0.3">
      <c r="P12260" s="83"/>
    </row>
    <row r="12261" spans="16:16" x14ac:dyDescent="0.3">
      <c r="P12261" s="83"/>
    </row>
    <row r="12262" spans="16:16" x14ac:dyDescent="0.3">
      <c r="P12262" s="83"/>
    </row>
    <row r="12263" spans="16:16" x14ac:dyDescent="0.3">
      <c r="P12263" s="83"/>
    </row>
    <row r="12264" spans="16:16" x14ac:dyDescent="0.3">
      <c r="P12264" s="83"/>
    </row>
    <row r="12265" spans="16:16" x14ac:dyDescent="0.3">
      <c r="P12265" s="83"/>
    </row>
    <row r="12266" spans="16:16" x14ac:dyDescent="0.3">
      <c r="P12266" s="83"/>
    </row>
    <row r="12267" spans="16:16" x14ac:dyDescent="0.3">
      <c r="P12267" s="83"/>
    </row>
    <row r="12268" spans="16:16" x14ac:dyDescent="0.3">
      <c r="P12268" s="83"/>
    </row>
    <row r="12269" spans="16:16" x14ac:dyDescent="0.3">
      <c r="P12269" s="83"/>
    </row>
    <row r="12270" spans="16:16" x14ac:dyDescent="0.3">
      <c r="P12270" s="83"/>
    </row>
    <row r="12271" spans="16:16" x14ac:dyDescent="0.3">
      <c r="P12271" s="83"/>
    </row>
    <row r="12272" spans="16:16" x14ac:dyDescent="0.3">
      <c r="P12272" s="83"/>
    </row>
    <row r="12273" spans="16:16" x14ac:dyDescent="0.3">
      <c r="P12273" s="83"/>
    </row>
    <row r="12274" spans="16:16" x14ac:dyDescent="0.3">
      <c r="P12274" s="83"/>
    </row>
    <row r="12275" spans="16:16" x14ac:dyDescent="0.3">
      <c r="P12275" s="83"/>
    </row>
    <row r="12276" spans="16:16" x14ac:dyDescent="0.3">
      <c r="P12276" s="83"/>
    </row>
    <row r="12277" spans="16:16" x14ac:dyDescent="0.3">
      <c r="P12277" s="83"/>
    </row>
    <row r="12278" spans="16:16" x14ac:dyDescent="0.3">
      <c r="P12278" s="83"/>
    </row>
    <row r="12279" spans="16:16" x14ac:dyDescent="0.3">
      <c r="P12279" s="83"/>
    </row>
    <row r="12280" spans="16:16" x14ac:dyDescent="0.3">
      <c r="P12280" s="83"/>
    </row>
    <row r="12281" spans="16:16" x14ac:dyDescent="0.3">
      <c r="P12281" s="83"/>
    </row>
    <row r="12282" spans="16:16" x14ac:dyDescent="0.3">
      <c r="P12282" s="83"/>
    </row>
    <row r="12283" spans="16:16" x14ac:dyDescent="0.3">
      <c r="P12283" s="83"/>
    </row>
    <row r="12284" spans="16:16" x14ac:dyDescent="0.3">
      <c r="P12284" s="83"/>
    </row>
    <row r="12285" spans="16:16" x14ac:dyDescent="0.3">
      <c r="P12285" s="83"/>
    </row>
    <row r="12286" spans="16:16" x14ac:dyDescent="0.3">
      <c r="P12286" s="83"/>
    </row>
    <row r="12287" spans="16:16" x14ac:dyDescent="0.3">
      <c r="P12287" s="83"/>
    </row>
    <row r="12288" spans="16:16" x14ac:dyDescent="0.3">
      <c r="P12288" s="83"/>
    </row>
    <row r="12289" spans="16:16" x14ac:dyDescent="0.3">
      <c r="P12289" s="83"/>
    </row>
    <row r="12290" spans="16:16" x14ac:dyDescent="0.3">
      <c r="P12290" s="83"/>
    </row>
    <row r="12291" spans="16:16" x14ac:dyDescent="0.3">
      <c r="P12291" s="83"/>
    </row>
    <row r="12292" spans="16:16" x14ac:dyDescent="0.3">
      <c r="P12292" s="83"/>
    </row>
    <row r="12293" spans="16:16" x14ac:dyDescent="0.3">
      <c r="P12293" s="83"/>
    </row>
    <row r="12294" spans="16:16" x14ac:dyDescent="0.3">
      <c r="P12294" s="83"/>
    </row>
    <row r="12295" spans="16:16" x14ac:dyDescent="0.3">
      <c r="P12295" s="83"/>
    </row>
    <row r="12296" spans="16:16" x14ac:dyDescent="0.3">
      <c r="P12296" s="83"/>
    </row>
    <row r="12297" spans="16:16" x14ac:dyDescent="0.3">
      <c r="P12297" s="83"/>
    </row>
    <row r="12298" spans="16:16" x14ac:dyDescent="0.3">
      <c r="P12298" s="83"/>
    </row>
    <row r="12299" spans="16:16" x14ac:dyDescent="0.3">
      <c r="P12299" s="83"/>
    </row>
    <row r="12300" spans="16:16" x14ac:dyDescent="0.3">
      <c r="P12300" s="83"/>
    </row>
    <row r="12301" spans="16:16" x14ac:dyDescent="0.3">
      <c r="P12301" s="83"/>
    </row>
    <row r="12302" spans="16:16" x14ac:dyDescent="0.3">
      <c r="P12302" s="83"/>
    </row>
    <row r="12303" spans="16:16" x14ac:dyDescent="0.3">
      <c r="P12303" s="83"/>
    </row>
    <row r="12304" spans="16:16" x14ac:dyDescent="0.3">
      <c r="P12304" s="83"/>
    </row>
    <row r="12305" spans="16:16" x14ac:dyDescent="0.3">
      <c r="P12305" s="83"/>
    </row>
    <row r="12306" spans="16:16" x14ac:dyDescent="0.3">
      <c r="P12306" s="83"/>
    </row>
    <row r="12307" spans="16:16" x14ac:dyDescent="0.3">
      <c r="P12307" s="83"/>
    </row>
    <row r="12308" spans="16:16" x14ac:dyDescent="0.3">
      <c r="P12308" s="83"/>
    </row>
    <row r="12309" spans="16:16" x14ac:dyDescent="0.3">
      <c r="P12309" s="83"/>
    </row>
    <row r="12310" spans="16:16" x14ac:dyDescent="0.3">
      <c r="P12310" s="83"/>
    </row>
    <row r="12311" spans="16:16" x14ac:dyDescent="0.3">
      <c r="P12311" s="83"/>
    </row>
    <row r="12312" spans="16:16" x14ac:dyDescent="0.3">
      <c r="P12312" s="83"/>
    </row>
    <row r="12313" spans="16:16" x14ac:dyDescent="0.3">
      <c r="P12313" s="83"/>
    </row>
    <row r="12314" spans="16:16" x14ac:dyDescent="0.3">
      <c r="P12314" s="83"/>
    </row>
    <row r="12315" spans="16:16" x14ac:dyDescent="0.3">
      <c r="P12315" s="83"/>
    </row>
    <row r="12316" spans="16:16" x14ac:dyDescent="0.3">
      <c r="P12316" s="83"/>
    </row>
    <row r="12317" spans="16:16" x14ac:dyDescent="0.3">
      <c r="P12317" s="83"/>
    </row>
    <row r="12318" spans="16:16" x14ac:dyDescent="0.3">
      <c r="P12318" s="83"/>
    </row>
    <row r="12319" spans="16:16" x14ac:dyDescent="0.3">
      <c r="P12319" s="83"/>
    </row>
    <row r="12320" spans="16:16" x14ac:dyDescent="0.3">
      <c r="P12320" s="83"/>
    </row>
    <row r="12321" spans="16:16" x14ac:dyDescent="0.3">
      <c r="P12321" s="83"/>
    </row>
    <row r="12322" spans="16:16" x14ac:dyDescent="0.3">
      <c r="P12322" s="83"/>
    </row>
    <row r="12323" spans="16:16" x14ac:dyDescent="0.3">
      <c r="P12323" s="83"/>
    </row>
    <row r="12324" spans="16:16" x14ac:dyDescent="0.3">
      <c r="P12324" s="83"/>
    </row>
    <row r="12325" spans="16:16" x14ac:dyDescent="0.3">
      <c r="P12325" s="83"/>
    </row>
    <row r="12326" spans="16:16" x14ac:dyDescent="0.3">
      <c r="P12326" s="83"/>
    </row>
    <row r="12327" spans="16:16" x14ac:dyDescent="0.3">
      <c r="P12327" s="83"/>
    </row>
    <row r="12328" spans="16:16" x14ac:dyDescent="0.3">
      <c r="P12328" s="83"/>
    </row>
    <row r="12329" spans="16:16" x14ac:dyDescent="0.3">
      <c r="P12329" s="83"/>
    </row>
    <row r="12330" spans="16:16" x14ac:dyDescent="0.3">
      <c r="P12330" s="83"/>
    </row>
    <row r="12331" spans="16:16" x14ac:dyDescent="0.3">
      <c r="P12331" s="83"/>
    </row>
    <row r="12332" spans="16:16" x14ac:dyDescent="0.3">
      <c r="P12332" s="83"/>
    </row>
    <row r="12333" spans="16:16" x14ac:dyDescent="0.3">
      <c r="P12333" s="83"/>
    </row>
    <row r="12334" spans="16:16" x14ac:dyDescent="0.3">
      <c r="P12334" s="83"/>
    </row>
    <row r="12335" spans="16:16" x14ac:dyDescent="0.3">
      <c r="P12335" s="83"/>
    </row>
    <row r="12336" spans="16:16" x14ac:dyDescent="0.3">
      <c r="P12336" s="83"/>
    </row>
    <row r="12337" spans="16:16" x14ac:dyDescent="0.3">
      <c r="P12337" s="83"/>
    </row>
    <row r="12338" spans="16:16" x14ac:dyDescent="0.3">
      <c r="P12338" s="83"/>
    </row>
    <row r="12339" spans="16:16" x14ac:dyDescent="0.3">
      <c r="P12339" s="83"/>
    </row>
    <row r="12340" spans="16:16" x14ac:dyDescent="0.3">
      <c r="P12340" s="83"/>
    </row>
    <row r="12341" spans="16:16" x14ac:dyDescent="0.3">
      <c r="P12341" s="83"/>
    </row>
    <row r="12342" spans="16:16" x14ac:dyDescent="0.3">
      <c r="P12342" s="83"/>
    </row>
    <row r="12343" spans="16:16" x14ac:dyDescent="0.3">
      <c r="P12343" s="83"/>
    </row>
    <row r="12344" spans="16:16" x14ac:dyDescent="0.3">
      <c r="P12344" s="83"/>
    </row>
    <row r="12345" spans="16:16" x14ac:dyDescent="0.3">
      <c r="P12345" s="83"/>
    </row>
    <row r="12346" spans="16:16" x14ac:dyDescent="0.3">
      <c r="P12346" s="83"/>
    </row>
    <row r="12347" spans="16:16" x14ac:dyDescent="0.3">
      <c r="P12347" s="83"/>
    </row>
    <row r="12348" spans="16:16" x14ac:dyDescent="0.3">
      <c r="P12348" s="83"/>
    </row>
    <row r="12349" spans="16:16" x14ac:dyDescent="0.3">
      <c r="P12349" s="83"/>
    </row>
    <row r="12350" spans="16:16" x14ac:dyDescent="0.3">
      <c r="P12350" s="83"/>
    </row>
    <row r="12351" spans="16:16" x14ac:dyDescent="0.3">
      <c r="P12351" s="83"/>
    </row>
    <row r="12352" spans="16:16" x14ac:dyDescent="0.3">
      <c r="P12352" s="83"/>
    </row>
    <row r="12353" spans="16:16" x14ac:dyDescent="0.3">
      <c r="P12353" s="83"/>
    </row>
    <row r="12354" spans="16:16" x14ac:dyDescent="0.3">
      <c r="P12354" s="83"/>
    </row>
    <row r="12355" spans="16:16" x14ac:dyDescent="0.3">
      <c r="P12355" s="83"/>
    </row>
    <row r="12356" spans="16:16" x14ac:dyDescent="0.3">
      <c r="P12356" s="83"/>
    </row>
    <row r="12357" spans="16:16" x14ac:dyDescent="0.3">
      <c r="P12357" s="83"/>
    </row>
    <row r="12358" spans="16:16" x14ac:dyDescent="0.3">
      <c r="P12358" s="83"/>
    </row>
    <row r="12359" spans="16:16" x14ac:dyDescent="0.3">
      <c r="P12359" s="83"/>
    </row>
    <row r="12360" spans="16:16" x14ac:dyDescent="0.3">
      <c r="P12360" s="83"/>
    </row>
    <row r="12361" spans="16:16" x14ac:dyDescent="0.3">
      <c r="P12361" s="83"/>
    </row>
    <row r="12362" spans="16:16" x14ac:dyDescent="0.3">
      <c r="P12362" s="83"/>
    </row>
    <row r="12363" spans="16:16" x14ac:dyDescent="0.3">
      <c r="P12363" s="83"/>
    </row>
    <row r="12364" spans="16:16" x14ac:dyDescent="0.3">
      <c r="P12364" s="83"/>
    </row>
    <row r="12365" spans="16:16" x14ac:dyDescent="0.3">
      <c r="P12365" s="83"/>
    </row>
    <row r="12366" spans="16:16" x14ac:dyDescent="0.3">
      <c r="P12366" s="83"/>
    </row>
    <row r="12367" spans="16:16" x14ac:dyDescent="0.3">
      <c r="P12367" s="83"/>
    </row>
    <row r="12368" spans="16:16" x14ac:dyDescent="0.3">
      <c r="P12368" s="83"/>
    </row>
    <row r="12369" spans="16:16" x14ac:dyDescent="0.3">
      <c r="P12369" s="83"/>
    </row>
    <row r="12370" spans="16:16" x14ac:dyDescent="0.3">
      <c r="P12370" s="83"/>
    </row>
    <row r="12371" spans="16:16" x14ac:dyDescent="0.3">
      <c r="P12371" s="83"/>
    </row>
    <row r="12372" spans="16:16" x14ac:dyDescent="0.3">
      <c r="P12372" s="83"/>
    </row>
    <row r="12373" spans="16:16" x14ac:dyDescent="0.3">
      <c r="P12373" s="83"/>
    </row>
    <row r="12374" spans="16:16" x14ac:dyDescent="0.3">
      <c r="P12374" s="83"/>
    </row>
    <row r="12375" spans="16:16" x14ac:dyDescent="0.3">
      <c r="P12375" s="83"/>
    </row>
    <row r="12376" spans="16:16" x14ac:dyDescent="0.3">
      <c r="P12376" s="83"/>
    </row>
    <row r="12377" spans="16:16" x14ac:dyDescent="0.3">
      <c r="P12377" s="83"/>
    </row>
    <row r="12378" spans="16:16" x14ac:dyDescent="0.3">
      <c r="P12378" s="83"/>
    </row>
    <row r="12379" spans="16:16" x14ac:dyDescent="0.3">
      <c r="P12379" s="83"/>
    </row>
    <row r="12380" spans="16:16" x14ac:dyDescent="0.3">
      <c r="P12380" s="83"/>
    </row>
    <row r="12381" spans="16:16" x14ac:dyDescent="0.3">
      <c r="P12381" s="83"/>
    </row>
    <row r="12382" spans="16:16" x14ac:dyDescent="0.3">
      <c r="P12382" s="83"/>
    </row>
    <row r="12383" spans="16:16" x14ac:dyDescent="0.3">
      <c r="P12383" s="83"/>
    </row>
    <row r="12384" spans="16:16" x14ac:dyDescent="0.3">
      <c r="P12384" s="83"/>
    </row>
    <row r="12385" spans="16:16" x14ac:dyDescent="0.3">
      <c r="P12385" s="83"/>
    </row>
    <row r="12386" spans="16:16" x14ac:dyDescent="0.3">
      <c r="P12386" s="83"/>
    </row>
    <row r="12387" spans="16:16" x14ac:dyDescent="0.3">
      <c r="P12387" s="83"/>
    </row>
    <row r="12388" spans="16:16" x14ac:dyDescent="0.3">
      <c r="P12388" s="83"/>
    </row>
    <row r="12389" spans="16:16" x14ac:dyDescent="0.3">
      <c r="P12389" s="83"/>
    </row>
    <row r="12390" spans="16:16" x14ac:dyDescent="0.3">
      <c r="P12390" s="83"/>
    </row>
    <row r="12391" spans="16:16" x14ac:dyDescent="0.3">
      <c r="P12391" s="83"/>
    </row>
    <row r="12392" spans="16:16" x14ac:dyDescent="0.3">
      <c r="P12392" s="83"/>
    </row>
    <row r="12393" spans="16:16" x14ac:dyDescent="0.3">
      <c r="P12393" s="83"/>
    </row>
    <row r="12394" spans="16:16" x14ac:dyDescent="0.3">
      <c r="P12394" s="83"/>
    </row>
    <row r="12395" spans="16:16" x14ac:dyDescent="0.3">
      <c r="P12395" s="83"/>
    </row>
    <row r="12396" spans="16:16" x14ac:dyDescent="0.3">
      <c r="P12396" s="83"/>
    </row>
    <row r="12397" spans="16:16" x14ac:dyDescent="0.3">
      <c r="P12397" s="83"/>
    </row>
    <row r="12398" spans="16:16" x14ac:dyDescent="0.3">
      <c r="P12398" s="83"/>
    </row>
    <row r="12399" spans="16:16" x14ac:dyDescent="0.3">
      <c r="P12399" s="83"/>
    </row>
    <row r="12400" spans="16:16" x14ac:dyDescent="0.3">
      <c r="P12400" s="83"/>
    </row>
    <row r="12401" spans="16:16" x14ac:dyDescent="0.3">
      <c r="P12401" s="83"/>
    </row>
    <row r="12402" spans="16:16" x14ac:dyDescent="0.3">
      <c r="P12402" s="83"/>
    </row>
    <row r="12403" spans="16:16" x14ac:dyDescent="0.3">
      <c r="P12403" s="83"/>
    </row>
    <row r="12404" spans="16:16" x14ac:dyDescent="0.3">
      <c r="P12404" s="83"/>
    </row>
    <row r="12405" spans="16:16" x14ac:dyDescent="0.3">
      <c r="P12405" s="83"/>
    </row>
    <row r="12406" spans="16:16" x14ac:dyDescent="0.3">
      <c r="P12406" s="83"/>
    </row>
    <row r="12407" spans="16:16" x14ac:dyDescent="0.3">
      <c r="P12407" s="83"/>
    </row>
    <row r="12408" spans="16:16" x14ac:dyDescent="0.3">
      <c r="P12408" s="83"/>
    </row>
    <row r="12409" spans="16:16" x14ac:dyDescent="0.3">
      <c r="P12409" s="83"/>
    </row>
    <row r="12410" spans="16:16" x14ac:dyDescent="0.3">
      <c r="P12410" s="83"/>
    </row>
    <row r="12411" spans="16:16" x14ac:dyDescent="0.3">
      <c r="P12411" s="83"/>
    </row>
    <row r="12412" spans="16:16" x14ac:dyDescent="0.3">
      <c r="P12412" s="83"/>
    </row>
    <row r="12413" spans="16:16" x14ac:dyDescent="0.3">
      <c r="P12413" s="83"/>
    </row>
    <row r="12414" spans="16:16" x14ac:dyDescent="0.3">
      <c r="P12414" s="83"/>
    </row>
    <row r="12415" spans="16:16" x14ac:dyDescent="0.3">
      <c r="P12415" s="83"/>
    </row>
    <row r="12416" spans="16:16" x14ac:dyDescent="0.3">
      <c r="P12416" s="83"/>
    </row>
    <row r="12417" spans="16:16" x14ac:dyDescent="0.3">
      <c r="P12417" s="83"/>
    </row>
    <row r="12418" spans="16:16" x14ac:dyDescent="0.3">
      <c r="P12418" s="83"/>
    </row>
    <row r="12419" spans="16:16" x14ac:dyDescent="0.3">
      <c r="P12419" s="83"/>
    </row>
    <row r="12420" spans="16:16" x14ac:dyDescent="0.3">
      <c r="P12420" s="83"/>
    </row>
    <row r="12421" spans="16:16" x14ac:dyDescent="0.3">
      <c r="P12421" s="83"/>
    </row>
    <row r="12422" spans="16:16" x14ac:dyDescent="0.3">
      <c r="P12422" s="83"/>
    </row>
    <row r="12423" spans="16:16" x14ac:dyDescent="0.3">
      <c r="P12423" s="83"/>
    </row>
    <row r="12424" spans="16:16" x14ac:dyDescent="0.3">
      <c r="P12424" s="83"/>
    </row>
    <row r="12425" spans="16:16" x14ac:dyDescent="0.3">
      <c r="P12425" s="83"/>
    </row>
    <row r="12426" spans="16:16" x14ac:dyDescent="0.3">
      <c r="P12426" s="83"/>
    </row>
    <row r="12427" spans="16:16" x14ac:dyDescent="0.3">
      <c r="P12427" s="83"/>
    </row>
    <row r="12428" spans="16:16" x14ac:dyDescent="0.3">
      <c r="P12428" s="83"/>
    </row>
    <row r="12429" spans="16:16" x14ac:dyDescent="0.3">
      <c r="P12429" s="83"/>
    </row>
    <row r="12430" spans="16:16" x14ac:dyDescent="0.3">
      <c r="P12430" s="83"/>
    </row>
    <row r="12431" spans="16:16" x14ac:dyDescent="0.3">
      <c r="P12431" s="83"/>
    </row>
    <row r="12432" spans="16:16" x14ac:dyDescent="0.3">
      <c r="P12432" s="83"/>
    </row>
    <row r="12433" spans="16:16" x14ac:dyDescent="0.3">
      <c r="P12433" s="83"/>
    </row>
    <row r="12434" spans="16:16" x14ac:dyDescent="0.3">
      <c r="P12434" s="83"/>
    </row>
    <row r="12435" spans="16:16" x14ac:dyDescent="0.3">
      <c r="P12435" s="83"/>
    </row>
    <row r="12436" spans="16:16" x14ac:dyDescent="0.3">
      <c r="P12436" s="83"/>
    </row>
    <row r="12437" spans="16:16" x14ac:dyDescent="0.3">
      <c r="P12437" s="83"/>
    </row>
    <row r="12438" spans="16:16" x14ac:dyDescent="0.3">
      <c r="P12438" s="83"/>
    </row>
    <row r="12439" spans="16:16" x14ac:dyDescent="0.3">
      <c r="P12439" s="83"/>
    </row>
    <row r="12440" spans="16:16" x14ac:dyDescent="0.3">
      <c r="P12440" s="83"/>
    </row>
    <row r="12441" spans="16:16" x14ac:dyDescent="0.3">
      <c r="P12441" s="83"/>
    </row>
    <row r="12442" spans="16:16" x14ac:dyDescent="0.3">
      <c r="P12442" s="83"/>
    </row>
    <row r="12443" spans="16:16" x14ac:dyDescent="0.3">
      <c r="P12443" s="83"/>
    </row>
    <row r="12444" spans="16:16" x14ac:dyDescent="0.3">
      <c r="P12444" s="83"/>
    </row>
    <row r="12445" spans="16:16" x14ac:dyDescent="0.3">
      <c r="P12445" s="83"/>
    </row>
    <row r="12446" spans="16:16" x14ac:dyDescent="0.3">
      <c r="P12446" s="83"/>
    </row>
    <row r="12447" spans="16:16" x14ac:dyDescent="0.3">
      <c r="P12447" s="83"/>
    </row>
    <row r="12448" spans="16:16" x14ac:dyDescent="0.3">
      <c r="P12448" s="83"/>
    </row>
    <row r="12449" spans="16:16" x14ac:dyDescent="0.3">
      <c r="P12449" s="83"/>
    </row>
    <row r="12450" spans="16:16" x14ac:dyDescent="0.3">
      <c r="P12450" s="83"/>
    </row>
    <row r="12451" spans="16:16" x14ac:dyDescent="0.3">
      <c r="P12451" s="83"/>
    </row>
    <row r="12452" spans="16:16" x14ac:dyDescent="0.3">
      <c r="P12452" s="83"/>
    </row>
    <row r="12453" spans="16:16" x14ac:dyDescent="0.3">
      <c r="P12453" s="83"/>
    </row>
    <row r="12454" spans="16:16" x14ac:dyDescent="0.3">
      <c r="P12454" s="83"/>
    </row>
    <row r="12455" spans="16:16" x14ac:dyDescent="0.3">
      <c r="P12455" s="83"/>
    </row>
    <row r="12456" spans="16:16" x14ac:dyDescent="0.3">
      <c r="P12456" s="83"/>
    </row>
    <row r="12457" spans="16:16" x14ac:dyDescent="0.3">
      <c r="P12457" s="83"/>
    </row>
    <row r="12458" spans="16:16" x14ac:dyDescent="0.3">
      <c r="P12458" s="83"/>
    </row>
    <row r="12459" spans="16:16" x14ac:dyDescent="0.3">
      <c r="P12459" s="83"/>
    </row>
    <row r="12460" spans="16:16" x14ac:dyDescent="0.3">
      <c r="P12460" s="83"/>
    </row>
    <row r="12461" spans="16:16" x14ac:dyDescent="0.3">
      <c r="P12461" s="83"/>
    </row>
    <row r="12462" spans="16:16" x14ac:dyDescent="0.3">
      <c r="P12462" s="83"/>
    </row>
    <row r="12463" spans="16:16" x14ac:dyDescent="0.3">
      <c r="P12463" s="83"/>
    </row>
    <row r="12464" spans="16:16" x14ac:dyDescent="0.3">
      <c r="P12464" s="83"/>
    </row>
    <row r="12465" spans="16:16" x14ac:dyDescent="0.3">
      <c r="P12465" s="83"/>
    </row>
    <row r="12466" spans="16:16" x14ac:dyDescent="0.3">
      <c r="P12466" s="83"/>
    </row>
    <row r="12467" spans="16:16" x14ac:dyDescent="0.3">
      <c r="P12467" s="83"/>
    </row>
    <row r="12468" spans="16:16" x14ac:dyDescent="0.3">
      <c r="P12468" s="83"/>
    </row>
    <row r="12469" spans="16:16" x14ac:dyDescent="0.3">
      <c r="P12469" s="83"/>
    </row>
    <row r="12470" spans="16:16" x14ac:dyDescent="0.3">
      <c r="P12470" s="83"/>
    </row>
    <row r="12471" spans="16:16" x14ac:dyDescent="0.3">
      <c r="P12471" s="83"/>
    </row>
    <row r="12472" spans="16:16" x14ac:dyDescent="0.3">
      <c r="P12472" s="83"/>
    </row>
    <row r="12473" spans="16:16" x14ac:dyDescent="0.3">
      <c r="P12473" s="83"/>
    </row>
    <row r="12474" spans="16:16" x14ac:dyDescent="0.3">
      <c r="P12474" s="83"/>
    </row>
    <row r="12475" spans="16:16" x14ac:dyDescent="0.3">
      <c r="P12475" s="83"/>
    </row>
    <row r="12476" spans="16:16" x14ac:dyDescent="0.3">
      <c r="P12476" s="83"/>
    </row>
    <row r="12477" spans="16:16" x14ac:dyDescent="0.3">
      <c r="P12477" s="83"/>
    </row>
    <row r="12478" spans="16:16" x14ac:dyDescent="0.3">
      <c r="P12478" s="83"/>
    </row>
    <row r="12479" spans="16:16" x14ac:dyDescent="0.3">
      <c r="P12479" s="83"/>
    </row>
    <row r="12480" spans="16:16" x14ac:dyDescent="0.3">
      <c r="P12480" s="83"/>
    </row>
    <row r="12481" spans="16:16" x14ac:dyDescent="0.3">
      <c r="P12481" s="83"/>
    </row>
    <row r="12482" spans="16:16" x14ac:dyDescent="0.3">
      <c r="P12482" s="83"/>
    </row>
    <row r="12483" spans="16:16" x14ac:dyDescent="0.3">
      <c r="P12483" s="83"/>
    </row>
    <row r="12484" spans="16:16" x14ac:dyDescent="0.3">
      <c r="P12484" s="83"/>
    </row>
    <row r="12485" spans="16:16" x14ac:dyDescent="0.3">
      <c r="P12485" s="83"/>
    </row>
    <row r="12486" spans="16:16" x14ac:dyDescent="0.3">
      <c r="P12486" s="83"/>
    </row>
    <row r="12487" spans="16:16" x14ac:dyDescent="0.3">
      <c r="P12487" s="83"/>
    </row>
    <row r="12488" spans="16:16" x14ac:dyDescent="0.3">
      <c r="P12488" s="83"/>
    </row>
    <row r="12489" spans="16:16" x14ac:dyDescent="0.3">
      <c r="P12489" s="83"/>
    </row>
    <row r="12490" spans="16:16" x14ac:dyDescent="0.3">
      <c r="P12490" s="83"/>
    </row>
    <row r="12491" spans="16:16" x14ac:dyDescent="0.3">
      <c r="P12491" s="83"/>
    </row>
    <row r="12492" spans="16:16" x14ac:dyDescent="0.3">
      <c r="P12492" s="83"/>
    </row>
    <row r="12493" spans="16:16" x14ac:dyDescent="0.3">
      <c r="P12493" s="83"/>
    </row>
    <row r="12494" spans="16:16" x14ac:dyDescent="0.3">
      <c r="P12494" s="83"/>
    </row>
    <row r="12495" spans="16:16" x14ac:dyDescent="0.3">
      <c r="P12495" s="83"/>
    </row>
    <row r="12496" spans="16:16" x14ac:dyDescent="0.3">
      <c r="P12496" s="83"/>
    </row>
    <row r="12497" spans="16:16" x14ac:dyDescent="0.3">
      <c r="P12497" s="83"/>
    </row>
    <row r="12498" spans="16:16" x14ac:dyDescent="0.3">
      <c r="P12498" s="83"/>
    </row>
    <row r="12499" spans="16:16" x14ac:dyDescent="0.3">
      <c r="P12499" s="83"/>
    </row>
    <row r="12500" spans="16:16" x14ac:dyDescent="0.3">
      <c r="P12500" s="83"/>
    </row>
    <row r="12501" spans="16:16" x14ac:dyDescent="0.3">
      <c r="P12501" s="83"/>
    </row>
    <row r="12502" spans="16:16" x14ac:dyDescent="0.3">
      <c r="P12502" s="83"/>
    </row>
    <row r="12503" spans="16:16" x14ac:dyDescent="0.3">
      <c r="P12503" s="83"/>
    </row>
    <row r="12504" spans="16:16" x14ac:dyDescent="0.3">
      <c r="P12504" s="83"/>
    </row>
    <row r="12505" spans="16:16" x14ac:dyDescent="0.3">
      <c r="P12505" s="83"/>
    </row>
    <row r="12506" spans="16:16" x14ac:dyDescent="0.3">
      <c r="P12506" s="83"/>
    </row>
    <row r="12507" spans="16:16" x14ac:dyDescent="0.3">
      <c r="P12507" s="83"/>
    </row>
    <row r="12508" spans="16:16" x14ac:dyDescent="0.3">
      <c r="P12508" s="83"/>
    </row>
    <row r="12509" spans="16:16" x14ac:dyDescent="0.3">
      <c r="P12509" s="83"/>
    </row>
    <row r="12510" spans="16:16" x14ac:dyDescent="0.3">
      <c r="P12510" s="83"/>
    </row>
    <row r="12511" spans="16:16" x14ac:dyDescent="0.3">
      <c r="P12511" s="83"/>
    </row>
    <row r="12512" spans="16:16" x14ac:dyDescent="0.3">
      <c r="P12512" s="83"/>
    </row>
    <row r="12513" spans="16:16" x14ac:dyDescent="0.3">
      <c r="P12513" s="83"/>
    </row>
    <row r="12514" spans="16:16" x14ac:dyDescent="0.3">
      <c r="P12514" s="83"/>
    </row>
    <row r="12515" spans="16:16" x14ac:dyDescent="0.3">
      <c r="P12515" s="83"/>
    </row>
    <row r="12516" spans="16:16" x14ac:dyDescent="0.3">
      <c r="P12516" s="83"/>
    </row>
    <row r="12517" spans="16:16" x14ac:dyDescent="0.3">
      <c r="P12517" s="83"/>
    </row>
    <row r="12518" spans="16:16" x14ac:dyDescent="0.3">
      <c r="P12518" s="83"/>
    </row>
    <row r="12519" spans="16:16" x14ac:dyDescent="0.3">
      <c r="P12519" s="83"/>
    </row>
    <row r="12520" spans="16:16" x14ac:dyDescent="0.3">
      <c r="P12520" s="83"/>
    </row>
    <row r="12521" spans="16:16" x14ac:dyDescent="0.3">
      <c r="P12521" s="83"/>
    </row>
    <row r="12522" spans="16:16" x14ac:dyDescent="0.3">
      <c r="P12522" s="83"/>
    </row>
    <row r="12523" spans="16:16" x14ac:dyDescent="0.3">
      <c r="P12523" s="83"/>
    </row>
    <row r="12524" spans="16:16" x14ac:dyDescent="0.3">
      <c r="P12524" s="83"/>
    </row>
    <row r="12525" spans="16:16" x14ac:dyDescent="0.3">
      <c r="P12525" s="83"/>
    </row>
    <row r="12526" spans="16:16" x14ac:dyDescent="0.3">
      <c r="P12526" s="83"/>
    </row>
    <row r="12527" spans="16:16" x14ac:dyDescent="0.3">
      <c r="P12527" s="83"/>
    </row>
    <row r="12528" spans="16:16" x14ac:dyDescent="0.3">
      <c r="P12528" s="83"/>
    </row>
    <row r="12529" spans="16:16" x14ac:dyDescent="0.3">
      <c r="P12529" s="83"/>
    </row>
    <row r="12530" spans="16:16" x14ac:dyDescent="0.3">
      <c r="P12530" s="83"/>
    </row>
    <row r="12531" spans="16:16" x14ac:dyDescent="0.3">
      <c r="P12531" s="83"/>
    </row>
    <row r="12532" spans="16:16" x14ac:dyDescent="0.3">
      <c r="P12532" s="83"/>
    </row>
    <row r="12533" spans="16:16" x14ac:dyDescent="0.3">
      <c r="P12533" s="83"/>
    </row>
    <row r="12534" spans="16:16" x14ac:dyDescent="0.3">
      <c r="P12534" s="83"/>
    </row>
    <row r="12535" spans="16:16" x14ac:dyDescent="0.3">
      <c r="P12535" s="83"/>
    </row>
    <row r="12536" spans="16:16" x14ac:dyDescent="0.3">
      <c r="P12536" s="83"/>
    </row>
    <row r="12537" spans="16:16" x14ac:dyDescent="0.3">
      <c r="P12537" s="83"/>
    </row>
    <row r="12538" spans="16:16" x14ac:dyDescent="0.3">
      <c r="P12538" s="83"/>
    </row>
    <row r="12539" spans="16:16" x14ac:dyDescent="0.3">
      <c r="P12539" s="83"/>
    </row>
    <row r="12540" spans="16:16" x14ac:dyDescent="0.3">
      <c r="P12540" s="83"/>
    </row>
    <row r="12541" spans="16:16" x14ac:dyDescent="0.3">
      <c r="P12541" s="83"/>
    </row>
    <row r="12542" spans="16:16" x14ac:dyDescent="0.3">
      <c r="P12542" s="83"/>
    </row>
    <row r="12543" spans="16:16" x14ac:dyDescent="0.3">
      <c r="P12543" s="83"/>
    </row>
    <row r="12544" spans="16:16" x14ac:dyDescent="0.3">
      <c r="P12544" s="83"/>
    </row>
    <row r="12545" spans="16:16" x14ac:dyDescent="0.3">
      <c r="P12545" s="83"/>
    </row>
    <row r="12546" spans="16:16" x14ac:dyDescent="0.3">
      <c r="P12546" s="83"/>
    </row>
    <row r="12547" spans="16:16" x14ac:dyDescent="0.3">
      <c r="P12547" s="83"/>
    </row>
    <row r="12548" spans="16:16" x14ac:dyDescent="0.3">
      <c r="P12548" s="83"/>
    </row>
    <row r="12549" spans="16:16" x14ac:dyDescent="0.3">
      <c r="P12549" s="83"/>
    </row>
    <row r="12550" spans="16:16" x14ac:dyDescent="0.3">
      <c r="P12550" s="83"/>
    </row>
    <row r="12551" spans="16:16" x14ac:dyDescent="0.3">
      <c r="P12551" s="83"/>
    </row>
    <row r="12552" spans="16:16" x14ac:dyDescent="0.3">
      <c r="P12552" s="83"/>
    </row>
    <row r="12553" spans="16:16" x14ac:dyDescent="0.3">
      <c r="P12553" s="83"/>
    </row>
    <row r="12554" spans="16:16" x14ac:dyDescent="0.3">
      <c r="P12554" s="83"/>
    </row>
    <row r="12555" spans="16:16" x14ac:dyDescent="0.3">
      <c r="P12555" s="83"/>
    </row>
    <row r="12556" spans="16:16" x14ac:dyDescent="0.3">
      <c r="P12556" s="83"/>
    </row>
    <row r="12557" spans="16:16" x14ac:dyDescent="0.3">
      <c r="P12557" s="83"/>
    </row>
    <row r="12558" spans="16:16" x14ac:dyDescent="0.3">
      <c r="P12558" s="83"/>
    </row>
    <row r="12559" spans="16:16" x14ac:dyDescent="0.3">
      <c r="P12559" s="83"/>
    </row>
    <row r="12560" spans="16:16" x14ac:dyDescent="0.3">
      <c r="P12560" s="83"/>
    </row>
    <row r="12561" spans="16:16" x14ac:dyDescent="0.3">
      <c r="P12561" s="83"/>
    </row>
    <row r="12562" spans="16:16" x14ac:dyDescent="0.3">
      <c r="P12562" s="83"/>
    </row>
    <row r="12563" spans="16:16" x14ac:dyDescent="0.3">
      <c r="P12563" s="83"/>
    </row>
    <row r="12564" spans="16:16" x14ac:dyDescent="0.3">
      <c r="P12564" s="83"/>
    </row>
    <row r="12565" spans="16:16" x14ac:dyDescent="0.3">
      <c r="P12565" s="83"/>
    </row>
    <row r="12566" spans="16:16" x14ac:dyDescent="0.3">
      <c r="P12566" s="83"/>
    </row>
    <row r="12567" spans="16:16" x14ac:dyDescent="0.3">
      <c r="P12567" s="83"/>
    </row>
    <row r="12568" spans="16:16" x14ac:dyDescent="0.3">
      <c r="P12568" s="83"/>
    </row>
    <row r="12569" spans="16:16" x14ac:dyDescent="0.3">
      <c r="P12569" s="83"/>
    </row>
    <row r="12570" spans="16:16" x14ac:dyDescent="0.3">
      <c r="P12570" s="83"/>
    </row>
    <row r="12571" spans="16:16" x14ac:dyDescent="0.3">
      <c r="P12571" s="83"/>
    </row>
    <row r="12572" spans="16:16" x14ac:dyDescent="0.3">
      <c r="P12572" s="83"/>
    </row>
    <row r="12573" spans="16:16" x14ac:dyDescent="0.3">
      <c r="P12573" s="83"/>
    </row>
    <row r="12574" spans="16:16" x14ac:dyDescent="0.3">
      <c r="P12574" s="83"/>
    </row>
    <row r="12575" spans="16:16" x14ac:dyDescent="0.3">
      <c r="P12575" s="83"/>
    </row>
    <row r="12576" spans="16:16" x14ac:dyDescent="0.3">
      <c r="P12576" s="83"/>
    </row>
    <row r="12577" spans="16:16" x14ac:dyDescent="0.3">
      <c r="P12577" s="83"/>
    </row>
    <row r="12578" spans="16:16" x14ac:dyDescent="0.3">
      <c r="P12578" s="83"/>
    </row>
    <row r="12579" spans="16:16" x14ac:dyDescent="0.3">
      <c r="P12579" s="83"/>
    </row>
    <row r="12580" spans="16:16" x14ac:dyDescent="0.3">
      <c r="P12580" s="83"/>
    </row>
    <row r="12581" spans="16:16" x14ac:dyDescent="0.3">
      <c r="P12581" s="83"/>
    </row>
    <row r="12582" spans="16:16" x14ac:dyDescent="0.3">
      <c r="P12582" s="83"/>
    </row>
    <row r="12583" spans="16:16" x14ac:dyDescent="0.3">
      <c r="P12583" s="83"/>
    </row>
    <row r="12584" spans="16:16" x14ac:dyDescent="0.3">
      <c r="P12584" s="83"/>
    </row>
    <row r="12585" spans="16:16" x14ac:dyDescent="0.3">
      <c r="P12585" s="83"/>
    </row>
    <row r="12586" spans="16:16" x14ac:dyDescent="0.3">
      <c r="P12586" s="83"/>
    </row>
    <row r="12587" spans="16:16" x14ac:dyDescent="0.3">
      <c r="P12587" s="83"/>
    </row>
    <row r="12588" spans="16:16" x14ac:dyDescent="0.3">
      <c r="P12588" s="83"/>
    </row>
    <row r="12589" spans="16:16" x14ac:dyDescent="0.3">
      <c r="P12589" s="83"/>
    </row>
    <row r="12590" spans="16:16" x14ac:dyDescent="0.3">
      <c r="P12590" s="83"/>
    </row>
    <row r="12591" spans="16:16" x14ac:dyDescent="0.3">
      <c r="P12591" s="83"/>
    </row>
    <row r="12592" spans="16:16" x14ac:dyDescent="0.3">
      <c r="P12592" s="83"/>
    </row>
    <row r="12593" spans="16:16" x14ac:dyDescent="0.3">
      <c r="P12593" s="83"/>
    </row>
    <row r="12594" spans="16:16" x14ac:dyDescent="0.3">
      <c r="P12594" s="83"/>
    </row>
    <row r="12595" spans="16:16" x14ac:dyDescent="0.3">
      <c r="P12595" s="83"/>
    </row>
    <row r="12596" spans="16:16" x14ac:dyDescent="0.3">
      <c r="P12596" s="83"/>
    </row>
    <row r="12597" spans="16:16" x14ac:dyDescent="0.3">
      <c r="P12597" s="83"/>
    </row>
    <row r="12598" spans="16:16" x14ac:dyDescent="0.3">
      <c r="P12598" s="83"/>
    </row>
    <row r="12599" spans="16:16" x14ac:dyDescent="0.3">
      <c r="P12599" s="83"/>
    </row>
    <row r="12600" spans="16:16" x14ac:dyDescent="0.3">
      <c r="P12600" s="83"/>
    </row>
    <row r="12601" spans="16:16" x14ac:dyDescent="0.3">
      <c r="P12601" s="83"/>
    </row>
    <row r="12602" spans="16:16" x14ac:dyDescent="0.3">
      <c r="P12602" s="83"/>
    </row>
    <row r="12603" spans="16:16" x14ac:dyDescent="0.3">
      <c r="P12603" s="83"/>
    </row>
    <row r="12604" spans="16:16" x14ac:dyDescent="0.3">
      <c r="P12604" s="83"/>
    </row>
    <row r="12605" spans="16:16" x14ac:dyDescent="0.3">
      <c r="P12605" s="83"/>
    </row>
    <row r="12606" spans="16:16" x14ac:dyDescent="0.3">
      <c r="P12606" s="83"/>
    </row>
    <row r="12607" spans="16:16" x14ac:dyDescent="0.3">
      <c r="P12607" s="83"/>
    </row>
    <row r="12608" spans="16:16" x14ac:dyDescent="0.3">
      <c r="P12608" s="83"/>
    </row>
    <row r="12609" spans="16:16" x14ac:dyDescent="0.3">
      <c r="P12609" s="83"/>
    </row>
    <row r="12610" spans="16:16" x14ac:dyDescent="0.3">
      <c r="P12610" s="83"/>
    </row>
    <row r="12611" spans="16:16" x14ac:dyDescent="0.3">
      <c r="P12611" s="83"/>
    </row>
    <row r="12612" spans="16:16" x14ac:dyDescent="0.3">
      <c r="P12612" s="83"/>
    </row>
    <row r="12613" spans="16:16" x14ac:dyDescent="0.3">
      <c r="P12613" s="83"/>
    </row>
    <row r="12614" spans="16:16" x14ac:dyDescent="0.3">
      <c r="P12614" s="83"/>
    </row>
    <row r="12615" spans="16:16" x14ac:dyDescent="0.3">
      <c r="P12615" s="83"/>
    </row>
    <row r="12616" spans="16:16" x14ac:dyDescent="0.3">
      <c r="P12616" s="83"/>
    </row>
    <row r="12617" spans="16:16" x14ac:dyDescent="0.3">
      <c r="P12617" s="83"/>
    </row>
    <row r="12618" spans="16:16" x14ac:dyDescent="0.3">
      <c r="P12618" s="83"/>
    </row>
    <row r="12619" spans="16:16" x14ac:dyDescent="0.3">
      <c r="P12619" s="83"/>
    </row>
    <row r="12620" spans="16:16" x14ac:dyDescent="0.3">
      <c r="P12620" s="83"/>
    </row>
    <row r="12621" spans="16:16" x14ac:dyDescent="0.3">
      <c r="P12621" s="83"/>
    </row>
    <row r="12622" spans="16:16" x14ac:dyDescent="0.3">
      <c r="P12622" s="83"/>
    </row>
    <row r="12623" spans="16:16" x14ac:dyDescent="0.3">
      <c r="P12623" s="83"/>
    </row>
    <row r="12624" spans="16:16" x14ac:dyDescent="0.3">
      <c r="P12624" s="83"/>
    </row>
    <row r="12625" spans="16:16" x14ac:dyDescent="0.3">
      <c r="P12625" s="83"/>
    </row>
    <row r="12626" spans="16:16" x14ac:dyDescent="0.3">
      <c r="P12626" s="83"/>
    </row>
    <row r="12627" spans="16:16" x14ac:dyDescent="0.3">
      <c r="P12627" s="83"/>
    </row>
    <row r="12628" spans="16:16" x14ac:dyDescent="0.3">
      <c r="P12628" s="83"/>
    </row>
    <row r="12629" spans="16:16" x14ac:dyDescent="0.3">
      <c r="P12629" s="83"/>
    </row>
    <row r="12630" spans="16:16" x14ac:dyDescent="0.3">
      <c r="P12630" s="83"/>
    </row>
    <row r="12631" spans="16:16" x14ac:dyDescent="0.3">
      <c r="P12631" s="83"/>
    </row>
    <row r="12632" spans="16:16" x14ac:dyDescent="0.3">
      <c r="P12632" s="83"/>
    </row>
    <row r="12633" spans="16:16" x14ac:dyDescent="0.3">
      <c r="P12633" s="83"/>
    </row>
    <row r="12634" spans="16:16" x14ac:dyDescent="0.3">
      <c r="P12634" s="83"/>
    </row>
    <row r="12635" spans="16:16" x14ac:dyDescent="0.3">
      <c r="P12635" s="83"/>
    </row>
    <row r="12636" spans="16:16" x14ac:dyDescent="0.3">
      <c r="P12636" s="83"/>
    </row>
    <row r="12637" spans="16:16" x14ac:dyDescent="0.3">
      <c r="P12637" s="83"/>
    </row>
    <row r="12638" spans="16:16" x14ac:dyDescent="0.3">
      <c r="P12638" s="83"/>
    </row>
    <row r="12639" spans="16:16" x14ac:dyDescent="0.3">
      <c r="P12639" s="83"/>
    </row>
    <row r="12640" spans="16:16" x14ac:dyDescent="0.3">
      <c r="P12640" s="83"/>
    </row>
    <row r="12641" spans="16:16" x14ac:dyDescent="0.3">
      <c r="P12641" s="83"/>
    </row>
    <row r="12642" spans="16:16" x14ac:dyDescent="0.3">
      <c r="P12642" s="83"/>
    </row>
    <row r="12643" spans="16:16" x14ac:dyDescent="0.3">
      <c r="P12643" s="83"/>
    </row>
    <row r="12644" spans="16:16" x14ac:dyDescent="0.3">
      <c r="P12644" s="83"/>
    </row>
    <row r="12645" spans="16:16" x14ac:dyDescent="0.3">
      <c r="P12645" s="83"/>
    </row>
    <row r="12646" spans="16:16" x14ac:dyDescent="0.3">
      <c r="P12646" s="83"/>
    </row>
    <row r="12647" spans="16:16" x14ac:dyDescent="0.3">
      <c r="P12647" s="83"/>
    </row>
    <row r="12648" spans="16:16" x14ac:dyDescent="0.3">
      <c r="P12648" s="83"/>
    </row>
    <row r="12649" spans="16:16" x14ac:dyDescent="0.3">
      <c r="P12649" s="83"/>
    </row>
    <row r="12650" spans="16:16" x14ac:dyDescent="0.3">
      <c r="P12650" s="83"/>
    </row>
    <row r="12651" spans="16:16" x14ac:dyDescent="0.3">
      <c r="P12651" s="83"/>
    </row>
    <row r="12652" spans="16:16" x14ac:dyDescent="0.3">
      <c r="P12652" s="83"/>
    </row>
    <row r="12653" spans="16:16" x14ac:dyDescent="0.3">
      <c r="P12653" s="83"/>
    </row>
    <row r="12654" spans="16:16" x14ac:dyDescent="0.3">
      <c r="P12654" s="83"/>
    </row>
    <row r="12655" spans="16:16" x14ac:dyDescent="0.3">
      <c r="P12655" s="83"/>
    </row>
    <row r="12656" spans="16:16" x14ac:dyDescent="0.3">
      <c r="P12656" s="83"/>
    </row>
    <row r="12657" spans="16:16" x14ac:dyDescent="0.3">
      <c r="P12657" s="83"/>
    </row>
    <row r="12658" spans="16:16" x14ac:dyDescent="0.3">
      <c r="P12658" s="83"/>
    </row>
    <row r="12659" spans="16:16" x14ac:dyDescent="0.3">
      <c r="P12659" s="83"/>
    </row>
    <row r="12660" spans="16:16" x14ac:dyDescent="0.3">
      <c r="P12660" s="83"/>
    </row>
    <row r="12661" spans="16:16" x14ac:dyDescent="0.3">
      <c r="P12661" s="83"/>
    </row>
    <row r="12662" spans="16:16" x14ac:dyDescent="0.3">
      <c r="P12662" s="83"/>
    </row>
    <row r="12663" spans="16:16" x14ac:dyDescent="0.3">
      <c r="P12663" s="83"/>
    </row>
    <row r="12664" spans="16:16" x14ac:dyDescent="0.3">
      <c r="P12664" s="83"/>
    </row>
    <row r="12665" spans="16:16" x14ac:dyDescent="0.3">
      <c r="P12665" s="83"/>
    </row>
    <row r="12666" spans="16:16" x14ac:dyDescent="0.3">
      <c r="P12666" s="83"/>
    </row>
    <row r="12667" spans="16:16" x14ac:dyDescent="0.3">
      <c r="P12667" s="83"/>
    </row>
    <row r="12668" spans="16:16" x14ac:dyDescent="0.3">
      <c r="P12668" s="83"/>
    </row>
    <row r="12669" spans="16:16" x14ac:dyDescent="0.3">
      <c r="P12669" s="83"/>
    </row>
    <row r="12670" spans="16:16" x14ac:dyDescent="0.3">
      <c r="P12670" s="83"/>
    </row>
    <row r="12671" spans="16:16" x14ac:dyDescent="0.3">
      <c r="P12671" s="83"/>
    </row>
    <row r="12672" spans="16:16" x14ac:dyDescent="0.3">
      <c r="P12672" s="83"/>
    </row>
    <row r="12673" spans="16:16" x14ac:dyDescent="0.3">
      <c r="P12673" s="83"/>
    </row>
    <row r="12674" spans="16:16" x14ac:dyDescent="0.3">
      <c r="P12674" s="83"/>
    </row>
    <row r="12675" spans="16:16" x14ac:dyDescent="0.3">
      <c r="P12675" s="83"/>
    </row>
    <row r="12676" spans="16:16" x14ac:dyDescent="0.3">
      <c r="P12676" s="83"/>
    </row>
    <row r="12677" spans="16:16" x14ac:dyDescent="0.3">
      <c r="P12677" s="83"/>
    </row>
    <row r="12678" spans="16:16" x14ac:dyDescent="0.3">
      <c r="P12678" s="83"/>
    </row>
    <row r="12679" spans="16:16" x14ac:dyDescent="0.3">
      <c r="P12679" s="83"/>
    </row>
    <row r="12680" spans="16:16" x14ac:dyDescent="0.3">
      <c r="P12680" s="83"/>
    </row>
    <row r="12681" spans="16:16" x14ac:dyDescent="0.3">
      <c r="P12681" s="83"/>
    </row>
    <row r="12682" spans="16:16" x14ac:dyDescent="0.3">
      <c r="P12682" s="83"/>
    </row>
    <row r="12683" spans="16:16" x14ac:dyDescent="0.3">
      <c r="P12683" s="83"/>
    </row>
    <row r="12684" spans="16:16" x14ac:dyDescent="0.3">
      <c r="P12684" s="83"/>
    </row>
    <row r="12685" spans="16:16" x14ac:dyDescent="0.3">
      <c r="P12685" s="83"/>
    </row>
    <row r="12686" spans="16:16" x14ac:dyDescent="0.3">
      <c r="P12686" s="83"/>
    </row>
    <row r="12687" spans="16:16" x14ac:dyDescent="0.3">
      <c r="P12687" s="83"/>
    </row>
    <row r="12688" spans="16:16" x14ac:dyDescent="0.3">
      <c r="P12688" s="83"/>
    </row>
    <row r="12689" spans="16:16" x14ac:dyDescent="0.3">
      <c r="P12689" s="83"/>
    </row>
    <row r="12690" spans="16:16" x14ac:dyDescent="0.3">
      <c r="P12690" s="83"/>
    </row>
    <row r="12691" spans="16:16" x14ac:dyDescent="0.3">
      <c r="P12691" s="83"/>
    </row>
    <row r="12692" spans="16:16" x14ac:dyDescent="0.3">
      <c r="P12692" s="83"/>
    </row>
    <row r="12693" spans="16:16" x14ac:dyDescent="0.3">
      <c r="P12693" s="83"/>
    </row>
    <row r="12694" spans="16:16" x14ac:dyDescent="0.3">
      <c r="P12694" s="83"/>
    </row>
    <row r="12695" spans="16:16" x14ac:dyDescent="0.3">
      <c r="P12695" s="83"/>
    </row>
    <row r="12696" spans="16:16" x14ac:dyDescent="0.3">
      <c r="P12696" s="83"/>
    </row>
    <row r="12697" spans="16:16" x14ac:dyDescent="0.3">
      <c r="P12697" s="83"/>
    </row>
    <row r="12698" spans="16:16" x14ac:dyDescent="0.3">
      <c r="P12698" s="83"/>
    </row>
    <row r="12699" spans="16:16" x14ac:dyDescent="0.3">
      <c r="P12699" s="83"/>
    </row>
    <row r="12700" spans="16:16" x14ac:dyDescent="0.3">
      <c r="P12700" s="83"/>
    </row>
    <row r="12701" spans="16:16" x14ac:dyDescent="0.3">
      <c r="P12701" s="83"/>
    </row>
    <row r="12702" spans="16:16" x14ac:dyDescent="0.3">
      <c r="P12702" s="83"/>
    </row>
    <row r="12703" spans="16:16" x14ac:dyDescent="0.3">
      <c r="P12703" s="83"/>
    </row>
    <row r="12704" spans="16:16" x14ac:dyDescent="0.3">
      <c r="P12704" s="83"/>
    </row>
    <row r="12705" spans="16:16" x14ac:dyDescent="0.3">
      <c r="P12705" s="83"/>
    </row>
    <row r="12706" spans="16:16" x14ac:dyDescent="0.3">
      <c r="P12706" s="83"/>
    </row>
    <row r="12707" spans="16:16" x14ac:dyDescent="0.3">
      <c r="P12707" s="83"/>
    </row>
    <row r="12708" spans="16:16" x14ac:dyDescent="0.3">
      <c r="P12708" s="83"/>
    </row>
    <row r="12709" spans="16:16" x14ac:dyDescent="0.3">
      <c r="P12709" s="83"/>
    </row>
    <row r="12710" spans="16:16" x14ac:dyDescent="0.3">
      <c r="P12710" s="83"/>
    </row>
    <row r="12711" spans="16:16" x14ac:dyDescent="0.3">
      <c r="P12711" s="83"/>
    </row>
    <row r="12712" spans="16:16" x14ac:dyDescent="0.3">
      <c r="P12712" s="83"/>
    </row>
    <row r="12713" spans="16:16" x14ac:dyDescent="0.3">
      <c r="P12713" s="83"/>
    </row>
    <row r="12714" spans="16:16" x14ac:dyDescent="0.3">
      <c r="P12714" s="83"/>
    </row>
    <row r="12715" spans="16:16" x14ac:dyDescent="0.3">
      <c r="P12715" s="83"/>
    </row>
    <row r="12716" spans="16:16" x14ac:dyDescent="0.3">
      <c r="P12716" s="83"/>
    </row>
    <row r="12717" spans="16:16" x14ac:dyDescent="0.3">
      <c r="P12717" s="83"/>
    </row>
    <row r="12718" spans="16:16" x14ac:dyDescent="0.3">
      <c r="P12718" s="83"/>
    </row>
    <row r="12719" spans="16:16" x14ac:dyDescent="0.3">
      <c r="P12719" s="83"/>
    </row>
    <row r="12720" spans="16:16" x14ac:dyDescent="0.3">
      <c r="P12720" s="83"/>
    </row>
    <row r="12721" spans="16:16" x14ac:dyDescent="0.3">
      <c r="P12721" s="83"/>
    </row>
    <row r="12722" spans="16:16" x14ac:dyDescent="0.3">
      <c r="P12722" s="83"/>
    </row>
    <row r="12723" spans="16:16" x14ac:dyDescent="0.3">
      <c r="P12723" s="83"/>
    </row>
    <row r="12724" spans="16:16" x14ac:dyDescent="0.3">
      <c r="P12724" s="83"/>
    </row>
    <row r="12725" spans="16:16" x14ac:dyDescent="0.3">
      <c r="P12725" s="83"/>
    </row>
    <row r="12726" spans="16:16" x14ac:dyDescent="0.3">
      <c r="P12726" s="83"/>
    </row>
    <row r="12727" spans="16:16" x14ac:dyDescent="0.3">
      <c r="P12727" s="83"/>
    </row>
    <row r="12728" spans="16:16" x14ac:dyDescent="0.3">
      <c r="P12728" s="83"/>
    </row>
    <row r="12729" spans="16:16" x14ac:dyDescent="0.3">
      <c r="P12729" s="83"/>
    </row>
    <row r="12730" spans="16:16" x14ac:dyDescent="0.3">
      <c r="P12730" s="83"/>
    </row>
    <row r="12731" spans="16:16" x14ac:dyDescent="0.3">
      <c r="P12731" s="83"/>
    </row>
    <row r="12732" spans="16:16" x14ac:dyDescent="0.3">
      <c r="P12732" s="83"/>
    </row>
    <row r="12733" spans="16:16" x14ac:dyDescent="0.3">
      <c r="P12733" s="83"/>
    </row>
    <row r="12734" spans="16:16" x14ac:dyDescent="0.3">
      <c r="P12734" s="83"/>
    </row>
    <row r="12735" spans="16:16" x14ac:dyDescent="0.3">
      <c r="P12735" s="83"/>
    </row>
    <row r="12736" spans="16:16" x14ac:dyDescent="0.3">
      <c r="P12736" s="83"/>
    </row>
    <row r="12737" spans="16:16" x14ac:dyDescent="0.3">
      <c r="P12737" s="83"/>
    </row>
    <row r="12738" spans="16:16" x14ac:dyDescent="0.3">
      <c r="P12738" s="83"/>
    </row>
    <row r="12739" spans="16:16" x14ac:dyDescent="0.3">
      <c r="P12739" s="83"/>
    </row>
    <row r="12740" spans="16:16" x14ac:dyDescent="0.3">
      <c r="P12740" s="83"/>
    </row>
    <row r="12741" spans="16:16" x14ac:dyDescent="0.3">
      <c r="P12741" s="83"/>
    </row>
    <row r="12742" spans="16:16" x14ac:dyDescent="0.3">
      <c r="P12742" s="83"/>
    </row>
    <row r="12743" spans="16:16" x14ac:dyDescent="0.3">
      <c r="P12743" s="83"/>
    </row>
    <row r="12744" spans="16:16" x14ac:dyDescent="0.3">
      <c r="P12744" s="83"/>
    </row>
    <row r="12745" spans="16:16" x14ac:dyDescent="0.3">
      <c r="P12745" s="83"/>
    </row>
    <row r="12746" spans="16:16" x14ac:dyDescent="0.3">
      <c r="P12746" s="83"/>
    </row>
    <row r="12747" spans="16:16" x14ac:dyDescent="0.3">
      <c r="P12747" s="83"/>
    </row>
    <row r="12748" spans="16:16" x14ac:dyDescent="0.3">
      <c r="P12748" s="83"/>
    </row>
    <row r="12749" spans="16:16" x14ac:dyDescent="0.3">
      <c r="P12749" s="83"/>
    </row>
    <row r="12750" spans="16:16" x14ac:dyDescent="0.3">
      <c r="P12750" s="83"/>
    </row>
    <row r="12751" spans="16:16" x14ac:dyDescent="0.3">
      <c r="P12751" s="83"/>
    </row>
    <row r="12752" spans="16:16" x14ac:dyDescent="0.3">
      <c r="P12752" s="83"/>
    </row>
    <row r="12753" spans="16:16" x14ac:dyDescent="0.3">
      <c r="P12753" s="83"/>
    </row>
    <row r="12754" spans="16:16" x14ac:dyDescent="0.3">
      <c r="P12754" s="83"/>
    </row>
    <row r="12755" spans="16:16" x14ac:dyDescent="0.3">
      <c r="P12755" s="83"/>
    </row>
    <row r="12756" spans="16:16" x14ac:dyDescent="0.3">
      <c r="P12756" s="83"/>
    </row>
    <row r="12757" spans="16:16" x14ac:dyDescent="0.3">
      <c r="P12757" s="83"/>
    </row>
    <row r="12758" spans="16:16" x14ac:dyDescent="0.3">
      <c r="P12758" s="83"/>
    </row>
    <row r="12759" spans="16:16" x14ac:dyDescent="0.3">
      <c r="P12759" s="83"/>
    </row>
    <row r="12760" spans="16:16" x14ac:dyDescent="0.3">
      <c r="P12760" s="83"/>
    </row>
    <row r="12761" spans="16:16" x14ac:dyDescent="0.3">
      <c r="P12761" s="83"/>
    </row>
    <row r="12762" spans="16:16" x14ac:dyDescent="0.3">
      <c r="P12762" s="83"/>
    </row>
    <row r="12763" spans="16:16" x14ac:dyDescent="0.3">
      <c r="P12763" s="83"/>
    </row>
    <row r="12764" spans="16:16" x14ac:dyDescent="0.3">
      <c r="P12764" s="83"/>
    </row>
    <row r="12765" spans="16:16" x14ac:dyDescent="0.3">
      <c r="P12765" s="83"/>
    </row>
    <row r="12766" spans="16:16" x14ac:dyDescent="0.3">
      <c r="P12766" s="83"/>
    </row>
    <row r="12767" spans="16:16" x14ac:dyDescent="0.3">
      <c r="P12767" s="83"/>
    </row>
    <row r="12768" spans="16:16" x14ac:dyDescent="0.3">
      <c r="P12768" s="83"/>
    </row>
    <row r="12769" spans="16:16" x14ac:dyDescent="0.3">
      <c r="P12769" s="83"/>
    </row>
    <row r="12770" spans="16:16" x14ac:dyDescent="0.3">
      <c r="P12770" s="83"/>
    </row>
    <row r="12771" spans="16:16" x14ac:dyDescent="0.3">
      <c r="P12771" s="83"/>
    </row>
    <row r="12772" spans="16:16" x14ac:dyDescent="0.3">
      <c r="P12772" s="83"/>
    </row>
    <row r="12773" spans="16:16" x14ac:dyDescent="0.3">
      <c r="P12773" s="83"/>
    </row>
    <row r="12774" spans="16:16" x14ac:dyDescent="0.3">
      <c r="P12774" s="83"/>
    </row>
    <row r="12775" spans="16:16" x14ac:dyDescent="0.3">
      <c r="P12775" s="83"/>
    </row>
    <row r="12776" spans="16:16" x14ac:dyDescent="0.3">
      <c r="P12776" s="83"/>
    </row>
    <row r="12777" spans="16:16" x14ac:dyDescent="0.3">
      <c r="P12777" s="83"/>
    </row>
    <row r="12778" spans="16:16" x14ac:dyDescent="0.3">
      <c r="P12778" s="83"/>
    </row>
    <row r="12779" spans="16:16" x14ac:dyDescent="0.3">
      <c r="P12779" s="83"/>
    </row>
    <row r="12780" spans="16:16" x14ac:dyDescent="0.3">
      <c r="P12780" s="83"/>
    </row>
    <row r="12781" spans="16:16" x14ac:dyDescent="0.3">
      <c r="P12781" s="83"/>
    </row>
    <row r="12782" spans="16:16" x14ac:dyDescent="0.3">
      <c r="P12782" s="83"/>
    </row>
    <row r="12783" spans="16:16" x14ac:dyDescent="0.3">
      <c r="P12783" s="83"/>
    </row>
    <row r="12784" spans="16:16" x14ac:dyDescent="0.3">
      <c r="P12784" s="83"/>
    </row>
    <row r="12785" spans="16:16" x14ac:dyDescent="0.3">
      <c r="P12785" s="83"/>
    </row>
    <row r="12786" spans="16:16" x14ac:dyDescent="0.3">
      <c r="P12786" s="83"/>
    </row>
    <row r="12787" spans="16:16" x14ac:dyDescent="0.3">
      <c r="P12787" s="83"/>
    </row>
    <row r="12788" spans="16:16" x14ac:dyDescent="0.3">
      <c r="P12788" s="83"/>
    </row>
    <row r="12789" spans="16:16" x14ac:dyDescent="0.3">
      <c r="P12789" s="83"/>
    </row>
    <row r="12790" spans="16:16" x14ac:dyDescent="0.3">
      <c r="P12790" s="83"/>
    </row>
    <row r="12791" spans="16:16" x14ac:dyDescent="0.3">
      <c r="P12791" s="83"/>
    </row>
    <row r="12792" spans="16:16" x14ac:dyDescent="0.3">
      <c r="P12792" s="83"/>
    </row>
    <row r="12793" spans="16:16" x14ac:dyDescent="0.3">
      <c r="P12793" s="83"/>
    </row>
    <row r="12794" spans="16:16" x14ac:dyDescent="0.3">
      <c r="P12794" s="83"/>
    </row>
    <row r="12795" spans="16:16" x14ac:dyDescent="0.3">
      <c r="P12795" s="83"/>
    </row>
    <row r="12796" spans="16:16" x14ac:dyDescent="0.3">
      <c r="P12796" s="83"/>
    </row>
    <row r="12797" spans="16:16" x14ac:dyDescent="0.3">
      <c r="P12797" s="83"/>
    </row>
    <row r="12798" spans="16:16" x14ac:dyDescent="0.3">
      <c r="P12798" s="83"/>
    </row>
    <row r="12799" spans="16:16" x14ac:dyDescent="0.3">
      <c r="P12799" s="83"/>
    </row>
    <row r="12800" spans="16:16" x14ac:dyDescent="0.3">
      <c r="P12800" s="83"/>
    </row>
    <row r="12801" spans="16:16" x14ac:dyDescent="0.3">
      <c r="P12801" s="83"/>
    </row>
    <row r="12802" spans="16:16" x14ac:dyDescent="0.3">
      <c r="P12802" s="83"/>
    </row>
    <row r="12803" spans="16:16" x14ac:dyDescent="0.3">
      <c r="P12803" s="83"/>
    </row>
    <row r="12804" spans="16:16" x14ac:dyDescent="0.3">
      <c r="P12804" s="83"/>
    </row>
    <row r="12805" spans="16:16" x14ac:dyDescent="0.3">
      <c r="P12805" s="83"/>
    </row>
    <row r="12806" spans="16:16" x14ac:dyDescent="0.3">
      <c r="P12806" s="83"/>
    </row>
    <row r="12807" spans="16:16" x14ac:dyDescent="0.3">
      <c r="P12807" s="83"/>
    </row>
    <row r="12808" spans="16:16" x14ac:dyDescent="0.3">
      <c r="P12808" s="83"/>
    </row>
    <row r="12809" spans="16:16" x14ac:dyDescent="0.3">
      <c r="P12809" s="83"/>
    </row>
    <row r="12810" spans="16:16" x14ac:dyDescent="0.3">
      <c r="P12810" s="83"/>
    </row>
    <row r="12811" spans="16:16" x14ac:dyDescent="0.3">
      <c r="P12811" s="83"/>
    </row>
    <row r="12812" spans="16:16" x14ac:dyDescent="0.3">
      <c r="P12812" s="83"/>
    </row>
    <row r="12813" spans="16:16" x14ac:dyDescent="0.3">
      <c r="P12813" s="83"/>
    </row>
    <row r="12814" spans="16:16" x14ac:dyDescent="0.3">
      <c r="P12814" s="83"/>
    </row>
    <row r="12815" spans="16:16" x14ac:dyDescent="0.3">
      <c r="P12815" s="83"/>
    </row>
    <row r="12816" spans="16:16" x14ac:dyDescent="0.3">
      <c r="P12816" s="83"/>
    </row>
    <row r="12817" spans="16:16" x14ac:dyDescent="0.3">
      <c r="P12817" s="83"/>
    </row>
    <row r="12818" spans="16:16" x14ac:dyDescent="0.3">
      <c r="P12818" s="83"/>
    </row>
    <row r="12819" spans="16:16" x14ac:dyDescent="0.3">
      <c r="P12819" s="83"/>
    </row>
    <row r="12820" spans="16:16" x14ac:dyDescent="0.3">
      <c r="P12820" s="83"/>
    </row>
    <row r="12821" spans="16:16" x14ac:dyDescent="0.3">
      <c r="P12821" s="83"/>
    </row>
    <row r="12822" spans="16:16" x14ac:dyDescent="0.3">
      <c r="P12822" s="83"/>
    </row>
    <row r="12823" spans="16:16" x14ac:dyDescent="0.3">
      <c r="P12823" s="83"/>
    </row>
    <row r="12824" spans="16:16" x14ac:dyDescent="0.3">
      <c r="P12824" s="83"/>
    </row>
    <row r="12825" spans="16:16" x14ac:dyDescent="0.3">
      <c r="P12825" s="83"/>
    </row>
    <row r="12826" spans="16:16" x14ac:dyDescent="0.3">
      <c r="P12826" s="83"/>
    </row>
    <row r="12827" spans="16:16" x14ac:dyDescent="0.3">
      <c r="P12827" s="83"/>
    </row>
    <row r="12828" spans="16:16" x14ac:dyDescent="0.3">
      <c r="P12828" s="83"/>
    </row>
    <row r="12829" spans="16:16" x14ac:dyDescent="0.3">
      <c r="P12829" s="83"/>
    </row>
    <row r="12830" spans="16:16" x14ac:dyDescent="0.3">
      <c r="P12830" s="83"/>
    </row>
    <row r="12831" spans="16:16" x14ac:dyDescent="0.3">
      <c r="P12831" s="83"/>
    </row>
    <row r="12832" spans="16:16" x14ac:dyDescent="0.3">
      <c r="P12832" s="83"/>
    </row>
    <row r="12833" spans="16:16" x14ac:dyDescent="0.3">
      <c r="P12833" s="83"/>
    </row>
    <row r="12834" spans="16:16" x14ac:dyDescent="0.3">
      <c r="P12834" s="83"/>
    </row>
    <row r="12835" spans="16:16" x14ac:dyDescent="0.3">
      <c r="P12835" s="83"/>
    </row>
    <row r="12836" spans="16:16" x14ac:dyDescent="0.3">
      <c r="P12836" s="83"/>
    </row>
    <row r="12837" spans="16:16" x14ac:dyDescent="0.3">
      <c r="P12837" s="83"/>
    </row>
    <row r="12838" spans="16:16" x14ac:dyDescent="0.3">
      <c r="P12838" s="83"/>
    </row>
    <row r="12839" spans="16:16" x14ac:dyDescent="0.3">
      <c r="P12839" s="83"/>
    </row>
    <row r="12840" spans="16:16" x14ac:dyDescent="0.3">
      <c r="P12840" s="83"/>
    </row>
    <row r="12841" spans="16:16" x14ac:dyDescent="0.3">
      <c r="P12841" s="83"/>
    </row>
    <row r="12842" spans="16:16" x14ac:dyDescent="0.3">
      <c r="P12842" s="83"/>
    </row>
    <row r="12843" spans="16:16" x14ac:dyDescent="0.3">
      <c r="P12843" s="83"/>
    </row>
    <row r="12844" spans="16:16" x14ac:dyDescent="0.3">
      <c r="P12844" s="83"/>
    </row>
    <row r="12845" spans="16:16" x14ac:dyDescent="0.3">
      <c r="P12845" s="83"/>
    </row>
    <row r="12846" spans="16:16" x14ac:dyDescent="0.3">
      <c r="P12846" s="83"/>
    </row>
    <row r="12847" spans="16:16" x14ac:dyDescent="0.3">
      <c r="P12847" s="83"/>
    </row>
    <row r="12848" spans="16:16" x14ac:dyDescent="0.3">
      <c r="P12848" s="83"/>
    </row>
    <row r="12849" spans="16:16" x14ac:dyDescent="0.3">
      <c r="P12849" s="83"/>
    </row>
    <row r="12850" spans="16:16" x14ac:dyDescent="0.3">
      <c r="P12850" s="83"/>
    </row>
    <row r="12851" spans="16:16" x14ac:dyDescent="0.3">
      <c r="P12851" s="83"/>
    </row>
    <row r="12852" spans="16:16" x14ac:dyDescent="0.3">
      <c r="P12852" s="83"/>
    </row>
    <row r="12853" spans="16:16" x14ac:dyDescent="0.3">
      <c r="P12853" s="83"/>
    </row>
    <row r="12854" spans="16:16" x14ac:dyDescent="0.3">
      <c r="P12854" s="83"/>
    </row>
    <row r="12855" spans="16:16" x14ac:dyDescent="0.3">
      <c r="P12855" s="83"/>
    </row>
    <row r="12856" spans="16:16" x14ac:dyDescent="0.3">
      <c r="P12856" s="83"/>
    </row>
    <row r="12857" spans="16:16" x14ac:dyDescent="0.3">
      <c r="P12857" s="83"/>
    </row>
    <row r="12858" spans="16:16" x14ac:dyDescent="0.3">
      <c r="P12858" s="83"/>
    </row>
    <row r="12859" spans="16:16" x14ac:dyDescent="0.3">
      <c r="P12859" s="83"/>
    </row>
    <row r="12860" spans="16:16" x14ac:dyDescent="0.3">
      <c r="P12860" s="83"/>
    </row>
    <row r="12861" spans="16:16" x14ac:dyDescent="0.3">
      <c r="P12861" s="83"/>
    </row>
    <row r="12862" spans="16:16" x14ac:dyDescent="0.3">
      <c r="P12862" s="83"/>
    </row>
    <row r="12863" spans="16:16" x14ac:dyDescent="0.3">
      <c r="P12863" s="83"/>
    </row>
    <row r="12864" spans="16:16" x14ac:dyDescent="0.3">
      <c r="P12864" s="83"/>
    </row>
    <row r="12865" spans="16:16" x14ac:dyDescent="0.3">
      <c r="P12865" s="83"/>
    </row>
    <row r="12866" spans="16:16" x14ac:dyDescent="0.3">
      <c r="P12866" s="83"/>
    </row>
    <row r="12867" spans="16:16" x14ac:dyDescent="0.3">
      <c r="P12867" s="83"/>
    </row>
    <row r="12868" spans="16:16" x14ac:dyDescent="0.3">
      <c r="P12868" s="83"/>
    </row>
    <row r="12869" spans="16:16" x14ac:dyDescent="0.3">
      <c r="P12869" s="83"/>
    </row>
    <row r="12870" spans="16:16" x14ac:dyDescent="0.3">
      <c r="P12870" s="83"/>
    </row>
    <row r="12871" spans="16:16" x14ac:dyDescent="0.3">
      <c r="P12871" s="83"/>
    </row>
    <row r="12872" spans="16:16" x14ac:dyDescent="0.3">
      <c r="P12872" s="83"/>
    </row>
    <row r="12873" spans="16:16" x14ac:dyDescent="0.3">
      <c r="P12873" s="83"/>
    </row>
    <row r="12874" spans="16:16" x14ac:dyDescent="0.3">
      <c r="P12874" s="83"/>
    </row>
    <row r="12875" spans="16:16" x14ac:dyDescent="0.3">
      <c r="P12875" s="83"/>
    </row>
    <row r="12876" spans="16:16" x14ac:dyDescent="0.3">
      <c r="P12876" s="83"/>
    </row>
    <row r="12877" spans="16:16" x14ac:dyDescent="0.3">
      <c r="P12877" s="83"/>
    </row>
    <row r="12878" spans="16:16" x14ac:dyDescent="0.3">
      <c r="P12878" s="83"/>
    </row>
    <row r="12879" spans="16:16" x14ac:dyDescent="0.3">
      <c r="P12879" s="83"/>
    </row>
    <row r="12880" spans="16:16" x14ac:dyDescent="0.3">
      <c r="P12880" s="83"/>
    </row>
    <row r="12881" spans="16:16" x14ac:dyDescent="0.3">
      <c r="P12881" s="83"/>
    </row>
    <row r="12882" spans="16:16" x14ac:dyDescent="0.3">
      <c r="P12882" s="83"/>
    </row>
    <row r="12883" spans="16:16" x14ac:dyDescent="0.3">
      <c r="P12883" s="83"/>
    </row>
    <row r="12884" spans="16:16" x14ac:dyDescent="0.3">
      <c r="P12884" s="83"/>
    </row>
    <row r="12885" spans="16:16" x14ac:dyDescent="0.3">
      <c r="P12885" s="83"/>
    </row>
    <row r="12886" spans="16:16" x14ac:dyDescent="0.3">
      <c r="P12886" s="83"/>
    </row>
    <row r="12887" spans="16:16" x14ac:dyDescent="0.3">
      <c r="P12887" s="83"/>
    </row>
    <row r="12888" spans="16:16" x14ac:dyDescent="0.3">
      <c r="P12888" s="83"/>
    </row>
    <row r="12889" spans="16:16" x14ac:dyDescent="0.3">
      <c r="P12889" s="83"/>
    </row>
    <row r="12890" spans="16:16" x14ac:dyDescent="0.3">
      <c r="P12890" s="83"/>
    </row>
    <row r="12891" spans="16:16" x14ac:dyDescent="0.3">
      <c r="P12891" s="83"/>
    </row>
    <row r="12892" spans="16:16" x14ac:dyDescent="0.3">
      <c r="P12892" s="83"/>
    </row>
    <row r="12893" spans="16:16" x14ac:dyDescent="0.3">
      <c r="P12893" s="83"/>
    </row>
    <row r="12894" spans="16:16" x14ac:dyDescent="0.3">
      <c r="P12894" s="83"/>
    </row>
    <row r="12895" spans="16:16" x14ac:dyDescent="0.3">
      <c r="P12895" s="83"/>
    </row>
    <row r="12896" spans="16:16" x14ac:dyDescent="0.3">
      <c r="P12896" s="83"/>
    </row>
    <row r="12897" spans="16:16" x14ac:dyDescent="0.3">
      <c r="P12897" s="83"/>
    </row>
    <row r="12898" spans="16:16" x14ac:dyDescent="0.3">
      <c r="P12898" s="83"/>
    </row>
    <row r="12899" spans="16:16" x14ac:dyDescent="0.3">
      <c r="P12899" s="83"/>
    </row>
    <row r="12900" spans="16:16" x14ac:dyDescent="0.3">
      <c r="P12900" s="83"/>
    </row>
    <row r="12901" spans="16:16" x14ac:dyDescent="0.3">
      <c r="P12901" s="83"/>
    </row>
    <row r="12902" spans="16:16" x14ac:dyDescent="0.3">
      <c r="P12902" s="83"/>
    </row>
    <row r="12903" spans="16:16" x14ac:dyDescent="0.3">
      <c r="P12903" s="83"/>
    </row>
    <row r="12904" spans="16:16" x14ac:dyDescent="0.3">
      <c r="P12904" s="83"/>
    </row>
    <row r="12905" spans="16:16" x14ac:dyDescent="0.3">
      <c r="P12905" s="83"/>
    </row>
    <row r="12906" spans="16:16" x14ac:dyDescent="0.3">
      <c r="P12906" s="83"/>
    </row>
    <row r="12907" spans="16:16" x14ac:dyDescent="0.3">
      <c r="P12907" s="83"/>
    </row>
    <row r="12908" spans="16:16" x14ac:dyDescent="0.3">
      <c r="P12908" s="83"/>
    </row>
    <row r="12909" spans="16:16" x14ac:dyDescent="0.3">
      <c r="P12909" s="83"/>
    </row>
    <row r="12910" spans="16:16" x14ac:dyDescent="0.3">
      <c r="P12910" s="83"/>
    </row>
    <row r="12911" spans="16:16" x14ac:dyDescent="0.3">
      <c r="P12911" s="83"/>
    </row>
    <row r="12912" spans="16:16" x14ac:dyDescent="0.3">
      <c r="P12912" s="83"/>
    </row>
    <row r="12913" spans="16:16" x14ac:dyDescent="0.3">
      <c r="P12913" s="83"/>
    </row>
    <row r="12914" spans="16:16" x14ac:dyDescent="0.3">
      <c r="P12914" s="83"/>
    </row>
    <row r="12915" spans="16:16" x14ac:dyDescent="0.3">
      <c r="P12915" s="83"/>
    </row>
    <row r="12916" spans="16:16" x14ac:dyDescent="0.3">
      <c r="P12916" s="83"/>
    </row>
    <row r="12917" spans="16:16" x14ac:dyDescent="0.3">
      <c r="P12917" s="83"/>
    </row>
    <row r="12918" spans="16:16" x14ac:dyDescent="0.3">
      <c r="P12918" s="83"/>
    </row>
    <row r="12919" spans="16:16" x14ac:dyDescent="0.3">
      <c r="P12919" s="83"/>
    </row>
    <row r="12920" spans="16:16" x14ac:dyDescent="0.3">
      <c r="P12920" s="83"/>
    </row>
    <row r="12921" spans="16:16" x14ac:dyDescent="0.3">
      <c r="P12921" s="83"/>
    </row>
    <row r="12922" spans="16:16" x14ac:dyDescent="0.3">
      <c r="P12922" s="83"/>
    </row>
    <row r="12923" spans="16:16" x14ac:dyDescent="0.3">
      <c r="P12923" s="83"/>
    </row>
    <row r="12924" spans="16:16" x14ac:dyDescent="0.3">
      <c r="P12924" s="83"/>
    </row>
    <row r="12925" spans="16:16" x14ac:dyDescent="0.3">
      <c r="P12925" s="83"/>
    </row>
    <row r="12926" spans="16:16" x14ac:dyDescent="0.3">
      <c r="P12926" s="83"/>
    </row>
    <row r="12927" spans="16:16" x14ac:dyDescent="0.3">
      <c r="P12927" s="83"/>
    </row>
    <row r="12928" spans="16:16" x14ac:dyDescent="0.3">
      <c r="P12928" s="83"/>
    </row>
    <row r="12929" spans="16:16" x14ac:dyDescent="0.3">
      <c r="P12929" s="83"/>
    </row>
    <row r="12930" spans="16:16" x14ac:dyDescent="0.3">
      <c r="P12930" s="83"/>
    </row>
    <row r="12931" spans="16:16" x14ac:dyDescent="0.3">
      <c r="P12931" s="83"/>
    </row>
    <row r="12932" spans="16:16" x14ac:dyDescent="0.3">
      <c r="P12932" s="83"/>
    </row>
    <row r="12933" spans="16:16" x14ac:dyDescent="0.3">
      <c r="P12933" s="83"/>
    </row>
    <row r="12934" spans="16:16" x14ac:dyDescent="0.3">
      <c r="P12934" s="83"/>
    </row>
    <row r="12935" spans="16:16" x14ac:dyDescent="0.3">
      <c r="P12935" s="83"/>
    </row>
    <row r="12936" spans="16:16" x14ac:dyDescent="0.3">
      <c r="P12936" s="83"/>
    </row>
    <row r="12937" spans="16:16" x14ac:dyDescent="0.3">
      <c r="P12937" s="83"/>
    </row>
    <row r="12938" spans="16:16" x14ac:dyDescent="0.3">
      <c r="P12938" s="83"/>
    </row>
    <row r="12939" spans="16:16" x14ac:dyDescent="0.3">
      <c r="P12939" s="83"/>
    </row>
    <row r="12940" spans="16:16" x14ac:dyDescent="0.3">
      <c r="P12940" s="83"/>
    </row>
    <row r="12941" spans="16:16" x14ac:dyDescent="0.3">
      <c r="P12941" s="83"/>
    </row>
    <row r="12942" spans="16:16" x14ac:dyDescent="0.3">
      <c r="P12942" s="83"/>
    </row>
    <row r="12943" spans="16:16" x14ac:dyDescent="0.3">
      <c r="P12943" s="83"/>
    </row>
    <row r="12944" spans="16:16" x14ac:dyDescent="0.3">
      <c r="P12944" s="83"/>
    </row>
    <row r="12945" spans="16:16" x14ac:dyDescent="0.3">
      <c r="P12945" s="83"/>
    </row>
    <row r="12946" spans="16:16" x14ac:dyDescent="0.3">
      <c r="P12946" s="83"/>
    </row>
    <row r="12947" spans="16:16" x14ac:dyDescent="0.3">
      <c r="P12947" s="83"/>
    </row>
    <row r="12948" spans="16:16" x14ac:dyDescent="0.3">
      <c r="P12948" s="83"/>
    </row>
    <row r="12949" spans="16:16" x14ac:dyDescent="0.3">
      <c r="P12949" s="83"/>
    </row>
    <row r="12950" spans="16:16" x14ac:dyDescent="0.3">
      <c r="P12950" s="83"/>
    </row>
    <row r="12951" spans="16:16" x14ac:dyDescent="0.3">
      <c r="P12951" s="83"/>
    </row>
    <row r="12952" spans="16:16" x14ac:dyDescent="0.3">
      <c r="P12952" s="83"/>
    </row>
    <row r="12953" spans="16:16" x14ac:dyDescent="0.3">
      <c r="P12953" s="83"/>
    </row>
    <row r="12954" spans="16:16" x14ac:dyDescent="0.3">
      <c r="P12954" s="83"/>
    </row>
    <row r="12955" spans="16:16" x14ac:dyDescent="0.3">
      <c r="P12955" s="83"/>
    </row>
    <row r="12956" spans="16:16" x14ac:dyDescent="0.3">
      <c r="P12956" s="83"/>
    </row>
    <row r="12957" spans="16:16" x14ac:dyDescent="0.3">
      <c r="P12957" s="83"/>
    </row>
    <row r="12958" spans="16:16" x14ac:dyDescent="0.3">
      <c r="P12958" s="83"/>
    </row>
    <row r="12959" spans="16:16" x14ac:dyDescent="0.3">
      <c r="P12959" s="83"/>
    </row>
    <row r="12960" spans="16:16" x14ac:dyDescent="0.3">
      <c r="P12960" s="83"/>
    </row>
    <row r="12961" spans="16:16" x14ac:dyDescent="0.3">
      <c r="P12961" s="83"/>
    </row>
    <row r="12962" spans="16:16" x14ac:dyDescent="0.3">
      <c r="P12962" s="83"/>
    </row>
    <row r="12963" spans="16:16" x14ac:dyDescent="0.3">
      <c r="P12963" s="83"/>
    </row>
    <row r="12964" spans="16:16" x14ac:dyDescent="0.3">
      <c r="P12964" s="83"/>
    </row>
    <row r="12965" spans="16:16" x14ac:dyDescent="0.3">
      <c r="P12965" s="83"/>
    </row>
    <row r="12966" spans="16:16" x14ac:dyDescent="0.3">
      <c r="P12966" s="83"/>
    </row>
    <row r="12967" spans="16:16" x14ac:dyDescent="0.3">
      <c r="P12967" s="83"/>
    </row>
    <row r="12968" spans="16:16" x14ac:dyDescent="0.3">
      <c r="P12968" s="83"/>
    </row>
    <row r="12969" spans="16:16" x14ac:dyDescent="0.3">
      <c r="P12969" s="83"/>
    </row>
    <row r="12970" spans="16:16" x14ac:dyDescent="0.3">
      <c r="P12970" s="83"/>
    </row>
    <row r="12971" spans="16:16" x14ac:dyDescent="0.3">
      <c r="P12971" s="83"/>
    </row>
    <row r="12972" spans="16:16" x14ac:dyDescent="0.3">
      <c r="P12972" s="83"/>
    </row>
    <row r="12973" spans="16:16" x14ac:dyDescent="0.3">
      <c r="P12973" s="83"/>
    </row>
    <row r="12974" spans="16:16" x14ac:dyDescent="0.3">
      <c r="P12974" s="83"/>
    </row>
    <row r="12975" spans="16:16" x14ac:dyDescent="0.3">
      <c r="P12975" s="83"/>
    </row>
    <row r="12976" spans="16:16" x14ac:dyDescent="0.3">
      <c r="P12976" s="83"/>
    </row>
    <row r="12977" spans="16:16" x14ac:dyDescent="0.3">
      <c r="P12977" s="83"/>
    </row>
    <row r="12978" spans="16:16" x14ac:dyDescent="0.3">
      <c r="P12978" s="83"/>
    </row>
    <row r="12979" spans="16:16" x14ac:dyDescent="0.3">
      <c r="P12979" s="83"/>
    </row>
    <row r="12980" spans="16:16" x14ac:dyDescent="0.3">
      <c r="P12980" s="83"/>
    </row>
    <row r="12981" spans="16:16" x14ac:dyDescent="0.3">
      <c r="P12981" s="83"/>
    </row>
    <row r="12982" spans="16:16" x14ac:dyDescent="0.3">
      <c r="P12982" s="83"/>
    </row>
    <row r="12983" spans="16:16" x14ac:dyDescent="0.3">
      <c r="P12983" s="83"/>
    </row>
    <row r="12984" spans="16:16" x14ac:dyDescent="0.3">
      <c r="P12984" s="83"/>
    </row>
    <row r="12985" spans="16:16" x14ac:dyDescent="0.3">
      <c r="P12985" s="83"/>
    </row>
    <row r="12986" spans="16:16" x14ac:dyDescent="0.3">
      <c r="P12986" s="83"/>
    </row>
    <row r="12987" spans="16:16" x14ac:dyDescent="0.3">
      <c r="P12987" s="83"/>
    </row>
    <row r="12988" spans="16:16" x14ac:dyDescent="0.3">
      <c r="P12988" s="83"/>
    </row>
    <row r="12989" spans="16:16" x14ac:dyDescent="0.3">
      <c r="P12989" s="83"/>
    </row>
    <row r="12990" spans="16:16" x14ac:dyDescent="0.3">
      <c r="P12990" s="83"/>
    </row>
    <row r="12991" spans="16:16" x14ac:dyDescent="0.3">
      <c r="P12991" s="83"/>
    </row>
    <row r="12992" spans="16:16" x14ac:dyDescent="0.3">
      <c r="P12992" s="83"/>
    </row>
    <row r="12993" spans="16:16" x14ac:dyDescent="0.3">
      <c r="P12993" s="83"/>
    </row>
    <row r="12994" spans="16:16" x14ac:dyDescent="0.3">
      <c r="P12994" s="83"/>
    </row>
    <row r="12995" spans="16:16" x14ac:dyDescent="0.3">
      <c r="P12995" s="83"/>
    </row>
    <row r="12996" spans="16:16" x14ac:dyDescent="0.3">
      <c r="P12996" s="83"/>
    </row>
    <row r="12997" spans="16:16" x14ac:dyDescent="0.3">
      <c r="P12997" s="83"/>
    </row>
    <row r="12998" spans="16:16" x14ac:dyDescent="0.3">
      <c r="P12998" s="83"/>
    </row>
    <row r="12999" spans="16:16" x14ac:dyDescent="0.3">
      <c r="P12999" s="83"/>
    </row>
    <row r="13000" spans="16:16" x14ac:dyDescent="0.3">
      <c r="P13000" s="83"/>
    </row>
    <row r="13001" spans="16:16" x14ac:dyDescent="0.3">
      <c r="P13001" s="83"/>
    </row>
    <row r="13002" spans="16:16" x14ac:dyDescent="0.3">
      <c r="P13002" s="83"/>
    </row>
    <row r="13003" spans="16:16" x14ac:dyDescent="0.3">
      <c r="P13003" s="83"/>
    </row>
    <row r="13004" spans="16:16" x14ac:dyDescent="0.3">
      <c r="P13004" s="83"/>
    </row>
    <row r="13005" spans="16:16" x14ac:dyDescent="0.3">
      <c r="P13005" s="83"/>
    </row>
    <row r="13006" spans="16:16" x14ac:dyDescent="0.3">
      <c r="P13006" s="83"/>
    </row>
    <row r="13007" spans="16:16" x14ac:dyDescent="0.3">
      <c r="P13007" s="83"/>
    </row>
    <row r="13008" spans="16:16" x14ac:dyDescent="0.3">
      <c r="P13008" s="83"/>
    </row>
    <row r="13009" spans="16:16" x14ac:dyDescent="0.3">
      <c r="P13009" s="83"/>
    </row>
    <row r="13010" spans="16:16" x14ac:dyDescent="0.3">
      <c r="P13010" s="83"/>
    </row>
    <row r="13011" spans="16:16" x14ac:dyDescent="0.3">
      <c r="P13011" s="83"/>
    </row>
    <row r="13012" spans="16:16" x14ac:dyDescent="0.3">
      <c r="P13012" s="83"/>
    </row>
    <row r="13013" spans="16:16" x14ac:dyDescent="0.3">
      <c r="P13013" s="83"/>
    </row>
    <row r="13014" spans="16:16" x14ac:dyDescent="0.3">
      <c r="P13014" s="83"/>
    </row>
    <row r="13015" spans="16:16" x14ac:dyDescent="0.3">
      <c r="P13015" s="83"/>
    </row>
    <row r="13016" spans="16:16" x14ac:dyDescent="0.3">
      <c r="P13016" s="83"/>
    </row>
    <row r="13017" spans="16:16" x14ac:dyDescent="0.3">
      <c r="P13017" s="83"/>
    </row>
    <row r="13018" spans="16:16" x14ac:dyDescent="0.3">
      <c r="P13018" s="83"/>
    </row>
    <row r="13019" spans="16:16" x14ac:dyDescent="0.3">
      <c r="P13019" s="83"/>
    </row>
    <row r="13020" spans="16:16" x14ac:dyDescent="0.3">
      <c r="P13020" s="83"/>
    </row>
    <row r="13021" spans="16:16" x14ac:dyDescent="0.3">
      <c r="P13021" s="83"/>
    </row>
    <row r="13022" spans="16:16" x14ac:dyDescent="0.3">
      <c r="P13022" s="83"/>
    </row>
    <row r="13023" spans="16:16" x14ac:dyDescent="0.3">
      <c r="P13023" s="83"/>
    </row>
    <row r="13024" spans="16:16" x14ac:dyDescent="0.3">
      <c r="P13024" s="83"/>
    </row>
    <row r="13025" spans="16:16" x14ac:dyDescent="0.3">
      <c r="P13025" s="83"/>
    </row>
    <row r="13026" spans="16:16" x14ac:dyDescent="0.3">
      <c r="P13026" s="83"/>
    </row>
    <row r="13027" spans="16:16" x14ac:dyDescent="0.3">
      <c r="P13027" s="83"/>
    </row>
    <row r="13028" spans="16:16" x14ac:dyDescent="0.3">
      <c r="P13028" s="83"/>
    </row>
    <row r="13029" spans="16:16" x14ac:dyDescent="0.3">
      <c r="P13029" s="83"/>
    </row>
    <row r="13030" spans="16:16" x14ac:dyDescent="0.3">
      <c r="P13030" s="83"/>
    </row>
    <row r="13031" spans="16:16" x14ac:dyDescent="0.3">
      <c r="P13031" s="83"/>
    </row>
    <row r="13032" spans="16:16" x14ac:dyDescent="0.3">
      <c r="P13032" s="83"/>
    </row>
    <row r="13033" spans="16:16" x14ac:dyDescent="0.3">
      <c r="P13033" s="83"/>
    </row>
    <row r="13034" spans="16:16" x14ac:dyDescent="0.3">
      <c r="P13034" s="83"/>
    </row>
    <row r="13035" spans="16:16" x14ac:dyDescent="0.3">
      <c r="P13035" s="83"/>
    </row>
    <row r="13036" spans="16:16" x14ac:dyDescent="0.3">
      <c r="P13036" s="83"/>
    </row>
    <row r="13037" spans="16:16" x14ac:dyDescent="0.3">
      <c r="P13037" s="83"/>
    </row>
    <row r="13038" spans="16:16" x14ac:dyDescent="0.3">
      <c r="P13038" s="83"/>
    </row>
    <row r="13039" spans="16:16" x14ac:dyDescent="0.3">
      <c r="P13039" s="83"/>
    </row>
    <row r="13040" spans="16:16" x14ac:dyDescent="0.3">
      <c r="P13040" s="83"/>
    </row>
    <row r="13041" spans="16:16" x14ac:dyDescent="0.3">
      <c r="P13041" s="83"/>
    </row>
    <row r="13042" spans="16:16" x14ac:dyDescent="0.3">
      <c r="P13042" s="83"/>
    </row>
    <row r="13043" spans="16:16" x14ac:dyDescent="0.3">
      <c r="P13043" s="83"/>
    </row>
    <row r="13044" spans="16:16" x14ac:dyDescent="0.3">
      <c r="P13044" s="83"/>
    </row>
    <row r="13045" spans="16:16" x14ac:dyDescent="0.3">
      <c r="P13045" s="83"/>
    </row>
    <row r="13046" spans="16:16" x14ac:dyDescent="0.3">
      <c r="P13046" s="83"/>
    </row>
    <row r="13047" spans="16:16" x14ac:dyDescent="0.3">
      <c r="P13047" s="83"/>
    </row>
    <row r="13048" spans="16:16" x14ac:dyDescent="0.3">
      <c r="P13048" s="83"/>
    </row>
    <row r="13049" spans="16:16" x14ac:dyDescent="0.3">
      <c r="P13049" s="83"/>
    </row>
    <row r="13050" spans="16:16" x14ac:dyDescent="0.3">
      <c r="P13050" s="83"/>
    </row>
    <row r="13051" spans="16:16" x14ac:dyDescent="0.3">
      <c r="P13051" s="83"/>
    </row>
    <row r="13052" spans="16:16" x14ac:dyDescent="0.3">
      <c r="P13052" s="83"/>
    </row>
    <row r="13053" spans="16:16" x14ac:dyDescent="0.3">
      <c r="P13053" s="83"/>
    </row>
    <row r="13054" spans="16:16" x14ac:dyDescent="0.3">
      <c r="P13054" s="83"/>
    </row>
    <row r="13055" spans="16:16" x14ac:dyDescent="0.3">
      <c r="P13055" s="83"/>
    </row>
    <row r="13056" spans="16:16" x14ac:dyDescent="0.3">
      <c r="P13056" s="83"/>
    </row>
    <row r="13057" spans="16:16" x14ac:dyDescent="0.3">
      <c r="P13057" s="83"/>
    </row>
    <row r="13058" spans="16:16" x14ac:dyDescent="0.3">
      <c r="P13058" s="83"/>
    </row>
    <row r="13059" spans="16:16" x14ac:dyDescent="0.3">
      <c r="P13059" s="83"/>
    </row>
    <row r="13060" spans="16:16" x14ac:dyDescent="0.3">
      <c r="P13060" s="83"/>
    </row>
    <row r="13061" spans="16:16" x14ac:dyDescent="0.3">
      <c r="P13061" s="83"/>
    </row>
    <row r="13062" spans="16:16" x14ac:dyDescent="0.3">
      <c r="P13062" s="83"/>
    </row>
    <row r="13063" spans="16:16" x14ac:dyDescent="0.3">
      <c r="P13063" s="83"/>
    </row>
    <row r="13064" spans="16:16" x14ac:dyDescent="0.3">
      <c r="P13064" s="83"/>
    </row>
    <row r="13065" spans="16:16" x14ac:dyDescent="0.3">
      <c r="P13065" s="83"/>
    </row>
    <row r="13066" spans="16:16" x14ac:dyDescent="0.3">
      <c r="P13066" s="83"/>
    </row>
    <row r="13067" spans="16:16" x14ac:dyDescent="0.3">
      <c r="P13067" s="83"/>
    </row>
    <row r="13068" spans="16:16" x14ac:dyDescent="0.3">
      <c r="P13068" s="83"/>
    </row>
    <row r="13069" spans="16:16" x14ac:dyDescent="0.3">
      <c r="P13069" s="83"/>
    </row>
    <row r="13070" spans="16:16" x14ac:dyDescent="0.3">
      <c r="P13070" s="83"/>
    </row>
    <row r="13071" spans="16:16" x14ac:dyDescent="0.3">
      <c r="P13071" s="83"/>
    </row>
    <row r="13072" spans="16:16" x14ac:dyDescent="0.3">
      <c r="P13072" s="83"/>
    </row>
    <row r="13073" spans="16:16" x14ac:dyDescent="0.3">
      <c r="P13073" s="83"/>
    </row>
    <row r="13074" spans="16:16" x14ac:dyDescent="0.3">
      <c r="P13074" s="83"/>
    </row>
    <row r="13075" spans="16:16" x14ac:dyDescent="0.3">
      <c r="P13075" s="83"/>
    </row>
    <row r="13076" spans="16:16" x14ac:dyDescent="0.3">
      <c r="P13076" s="83"/>
    </row>
    <row r="13077" spans="16:16" x14ac:dyDescent="0.3">
      <c r="P13077" s="83"/>
    </row>
    <row r="13078" spans="16:16" x14ac:dyDescent="0.3">
      <c r="P13078" s="83"/>
    </row>
    <row r="13079" spans="16:16" x14ac:dyDescent="0.3">
      <c r="P13079" s="83"/>
    </row>
    <row r="13080" spans="16:16" x14ac:dyDescent="0.3">
      <c r="P13080" s="83"/>
    </row>
    <row r="13081" spans="16:16" x14ac:dyDescent="0.3">
      <c r="P13081" s="83"/>
    </row>
    <row r="13082" spans="16:16" x14ac:dyDescent="0.3">
      <c r="P13082" s="83"/>
    </row>
    <row r="13083" spans="16:16" x14ac:dyDescent="0.3">
      <c r="P13083" s="83"/>
    </row>
    <row r="13084" spans="16:16" x14ac:dyDescent="0.3">
      <c r="P13084" s="83"/>
    </row>
    <row r="13085" spans="16:16" x14ac:dyDescent="0.3">
      <c r="P13085" s="83"/>
    </row>
    <row r="13086" spans="16:16" x14ac:dyDescent="0.3">
      <c r="P13086" s="83"/>
    </row>
    <row r="13087" spans="16:16" x14ac:dyDescent="0.3">
      <c r="P13087" s="83"/>
    </row>
    <row r="13088" spans="16:16" x14ac:dyDescent="0.3">
      <c r="P13088" s="83"/>
    </row>
    <row r="13089" spans="16:16" x14ac:dyDescent="0.3">
      <c r="P13089" s="83"/>
    </row>
    <row r="13090" spans="16:16" x14ac:dyDescent="0.3">
      <c r="P13090" s="83"/>
    </row>
    <row r="13091" spans="16:16" x14ac:dyDescent="0.3">
      <c r="P13091" s="83"/>
    </row>
    <row r="13092" spans="16:16" x14ac:dyDescent="0.3">
      <c r="P13092" s="83"/>
    </row>
    <row r="13093" spans="16:16" x14ac:dyDescent="0.3">
      <c r="P13093" s="83"/>
    </row>
    <row r="13094" spans="16:16" x14ac:dyDescent="0.3">
      <c r="P13094" s="83"/>
    </row>
    <row r="13095" spans="16:16" x14ac:dyDescent="0.3">
      <c r="P13095" s="83"/>
    </row>
    <row r="13096" spans="16:16" x14ac:dyDescent="0.3">
      <c r="P13096" s="83"/>
    </row>
    <row r="13097" spans="16:16" x14ac:dyDescent="0.3">
      <c r="P13097" s="83"/>
    </row>
    <row r="13098" spans="16:16" x14ac:dyDescent="0.3">
      <c r="P13098" s="83"/>
    </row>
    <row r="13099" spans="16:16" x14ac:dyDescent="0.3">
      <c r="P13099" s="83"/>
    </row>
    <row r="13100" spans="16:16" x14ac:dyDescent="0.3">
      <c r="P13100" s="83"/>
    </row>
    <row r="13101" spans="16:16" x14ac:dyDescent="0.3">
      <c r="P13101" s="83"/>
    </row>
    <row r="13102" spans="16:16" x14ac:dyDescent="0.3">
      <c r="P13102" s="83"/>
    </row>
    <row r="13103" spans="16:16" x14ac:dyDescent="0.3">
      <c r="P13103" s="83"/>
    </row>
    <row r="13104" spans="16:16" x14ac:dyDescent="0.3">
      <c r="P13104" s="83"/>
    </row>
    <row r="13105" spans="16:16" x14ac:dyDescent="0.3">
      <c r="P13105" s="83"/>
    </row>
    <row r="13106" spans="16:16" x14ac:dyDescent="0.3">
      <c r="P13106" s="83"/>
    </row>
    <row r="13107" spans="16:16" x14ac:dyDescent="0.3">
      <c r="P13107" s="83"/>
    </row>
    <row r="13108" spans="16:16" x14ac:dyDescent="0.3">
      <c r="P13108" s="83"/>
    </row>
    <row r="13109" spans="16:16" x14ac:dyDescent="0.3">
      <c r="P13109" s="83"/>
    </row>
    <row r="13110" spans="16:16" x14ac:dyDescent="0.3">
      <c r="P13110" s="83"/>
    </row>
    <row r="13111" spans="16:16" x14ac:dyDescent="0.3">
      <c r="P13111" s="83"/>
    </row>
    <row r="13112" spans="16:16" x14ac:dyDescent="0.3">
      <c r="P13112" s="83"/>
    </row>
    <row r="13113" spans="16:16" x14ac:dyDescent="0.3">
      <c r="P13113" s="83"/>
    </row>
    <row r="13114" spans="16:16" x14ac:dyDescent="0.3">
      <c r="P13114" s="83"/>
    </row>
    <row r="13115" spans="16:16" x14ac:dyDescent="0.3">
      <c r="P13115" s="83"/>
    </row>
    <row r="13116" spans="16:16" x14ac:dyDescent="0.3">
      <c r="P13116" s="83"/>
    </row>
    <row r="13117" spans="16:16" x14ac:dyDescent="0.3">
      <c r="P13117" s="83"/>
    </row>
    <row r="13118" spans="16:16" x14ac:dyDescent="0.3">
      <c r="P13118" s="83"/>
    </row>
    <row r="13119" spans="16:16" x14ac:dyDescent="0.3">
      <c r="P13119" s="83"/>
    </row>
    <row r="13120" spans="16:16" x14ac:dyDescent="0.3">
      <c r="P13120" s="83"/>
    </row>
    <row r="13121" spans="16:16" x14ac:dyDescent="0.3">
      <c r="P13121" s="83"/>
    </row>
    <row r="13122" spans="16:16" x14ac:dyDescent="0.3">
      <c r="P13122" s="83"/>
    </row>
    <row r="13123" spans="16:16" x14ac:dyDescent="0.3">
      <c r="P13123" s="83"/>
    </row>
    <row r="13124" spans="16:16" x14ac:dyDescent="0.3">
      <c r="P13124" s="83"/>
    </row>
    <row r="13125" spans="16:16" x14ac:dyDescent="0.3">
      <c r="P13125" s="83"/>
    </row>
    <row r="13126" spans="16:16" x14ac:dyDescent="0.3">
      <c r="P13126" s="83"/>
    </row>
    <row r="13127" spans="16:16" x14ac:dyDescent="0.3">
      <c r="P13127" s="83"/>
    </row>
    <row r="13128" spans="16:16" x14ac:dyDescent="0.3">
      <c r="P13128" s="83"/>
    </row>
    <row r="13129" spans="16:16" x14ac:dyDescent="0.3">
      <c r="P13129" s="83"/>
    </row>
    <row r="13130" spans="16:16" x14ac:dyDescent="0.3">
      <c r="P13130" s="83"/>
    </row>
    <row r="13131" spans="16:16" x14ac:dyDescent="0.3">
      <c r="P13131" s="83"/>
    </row>
    <row r="13132" spans="16:16" x14ac:dyDescent="0.3">
      <c r="P13132" s="83"/>
    </row>
    <row r="13133" spans="16:16" x14ac:dyDescent="0.3">
      <c r="P13133" s="83"/>
    </row>
    <row r="13134" spans="16:16" x14ac:dyDescent="0.3">
      <c r="P13134" s="83"/>
    </row>
    <row r="13135" spans="16:16" x14ac:dyDescent="0.3">
      <c r="P13135" s="83"/>
    </row>
    <row r="13136" spans="16:16" x14ac:dyDescent="0.3">
      <c r="P13136" s="83"/>
    </row>
    <row r="13137" spans="16:16" x14ac:dyDescent="0.3">
      <c r="P13137" s="83"/>
    </row>
    <row r="13138" spans="16:16" x14ac:dyDescent="0.3">
      <c r="P13138" s="83"/>
    </row>
    <row r="13139" spans="16:16" x14ac:dyDescent="0.3">
      <c r="P13139" s="83"/>
    </row>
    <row r="13140" spans="16:16" x14ac:dyDescent="0.3">
      <c r="P13140" s="83"/>
    </row>
    <row r="13141" spans="16:16" x14ac:dyDescent="0.3">
      <c r="P13141" s="83"/>
    </row>
    <row r="13142" spans="16:16" x14ac:dyDescent="0.3">
      <c r="P13142" s="83"/>
    </row>
    <row r="13143" spans="16:16" x14ac:dyDescent="0.3">
      <c r="P13143" s="83"/>
    </row>
    <row r="13144" spans="16:16" x14ac:dyDescent="0.3">
      <c r="P13144" s="83"/>
    </row>
    <row r="13145" spans="16:16" x14ac:dyDescent="0.3">
      <c r="P13145" s="83"/>
    </row>
    <row r="13146" spans="16:16" x14ac:dyDescent="0.3">
      <c r="P13146" s="83"/>
    </row>
    <row r="13147" spans="16:16" x14ac:dyDescent="0.3">
      <c r="P13147" s="83"/>
    </row>
    <row r="13148" spans="16:16" x14ac:dyDescent="0.3">
      <c r="P13148" s="83"/>
    </row>
    <row r="13149" spans="16:16" x14ac:dyDescent="0.3">
      <c r="P13149" s="83"/>
    </row>
    <row r="13150" spans="16:16" x14ac:dyDescent="0.3">
      <c r="P13150" s="83"/>
    </row>
    <row r="13151" spans="16:16" x14ac:dyDescent="0.3">
      <c r="P13151" s="83"/>
    </row>
    <row r="13152" spans="16:16" x14ac:dyDescent="0.3">
      <c r="P13152" s="83"/>
    </row>
    <row r="13153" spans="16:16" x14ac:dyDescent="0.3">
      <c r="P13153" s="83"/>
    </row>
    <row r="13154" spans="16:16" x14ac:dyDescent="0.3">
      <c r="P13154" s="83"/>
    </row>
    <row r="13155" spans="16:16" x14ac:dyDescent="0.3">
      <c r="P13155" s="83"/>
    </row>
    <row r="13156" spans="16:16" x14ac:dyDescent="0.3">
      <c r="P13156" s="83"/>
    </row>
    <row r="13157" spans="16:16" x14ac:dyDescent="0.3">
      <c r="P13157" s="83"/>
    </row>
    <row r="13158" spans="16:16" x14ac:dyDescent="0.3">
      <c r="P13158" s="83"/>
    </row>
    <row r="13159" spans="16:16" x14ac:dyDescent="0.3">
      <c r="P13159" s="83"/>
    </row>
    <row r="13160" spans="16:16" x14ac:dyDescent="0.3">
      <c r="P13160" s="83"/>
    </row>
    <row r="13161" spans="16:16" x14ac:dyDescent="0.3">
      <c r="P13161" s="83"/>
    </row>
    <row r="13162" spans="16:16" x14ac:dyDescent="0.3">
      <c r="P13162" s="83"/>
    </row>
    <row r="13163" spans="16:16" x14ac:dyDescent="0.3">
      <c r="P13163" s="83"/>
    </row>
    <row r="13164" spans="16:16" x14ac:dyDescent="0.3">
      <c r="P13164" s="83"/>
    </row>
    <row r="13165" spans="16:16" x14ac:dyDescent="0.3">
      <c r="P13165" s="83"/>
    </row>
    <row r="13166" spans="16:16" x14ac:dyDescent="0.3">
      <c r="P13166" s="83"/>
    </row>
    <row r="13167" spans="16:16" x14ac:dyDescent="0.3">
      <c r="P13167" s="83"/>
    </row>
    <row r="13168" spans="16:16" x14ac:dyDescent="0.3">
      <c r="P13168" s="83"/>
    </row>
    <row r="13169" spans="16:16" x14ac:dyDescent="0.3">
      <c r="P13169" s="83"/>
    </row>
    <row r="13170" spans="16:16" x14ac:dyDescent="0.3">
      <c r="P13170" s="83"/>
    </row>
    <row r="13171" spans="16:16" x14ac:dyDescent="0.3">
      <c r="P13171" s="83"/>
    </row>
    <row r="13172" spans="16:16" x14ac:dyDescent="0.3">
      <c r="P13172" s="83"/>
    </row>
    <row r="13173" spans="16:16" x14ac:dyDescent="0.3">
      <c r="P13173" s="83"/>
    </row>
    <row r="13174" spans="16:16" x14ac:dyDescent="0.3">
      <c r="P13174" s="83"/>
    </row>
    <row r="13175" spans="16:16" x14ac:dyDescent="0.3">
      <c r="P13175" s="83"/>
    </row>
    <row r="13176" spans="16:16" x14ac:dyDescent="0.3">
      <c r="P13176" s="83"/>
    </row>
    <row r="13177" spans="16:16" x14ac:dyDescent="0.3">
      <c r="P13177" s="83"/>
    </row>
    <row r="13178" spans="16:16" x14ac:dyDescent="0.3">
      <c r="P13178" s="83"/>
    </row>
    <row r="13179" spans="16:16" x14ac:dyDescent="0.3">
      <c r="P13179" s="83"/>
    </row>
    <row r="13180" spans="16:16" x14ac:dyDescent="0.3">
      <c r="P13180" s="83"/>
    </row>
    <row r="13181" spans="16:16" x14ac:dyDescent="0.3">
      <c r="P13181" s="83"/>
    </row>
    <row r="13182" spans="16:16" x14ac:dyDescent="0.3">
      <c r="P13182" s="83"/>
    </row>
    <row r="13183" spans="16:16" x14ac:dyDescent="0.3">
      <c r="P13183" s="83"/>
    </row>
    <row r="13184" spans="16:16" x14ac:dyDescent="0.3">
      <c r="P13184" s="83"/>
    </row>
    <row r="13185" spans="16:16" x14ac:dyDescent="0.3">
      <c r="P13185" s="83"/>
    </row>
    <row r="13186" spans="16:16" x14ac:dyDescent="0.3">
      <c r="P13186" s="83"/>
    </row>
    <row r="13187" spans="16:16" x14ac:dyDescent="0.3">
      <c r="P13187" s="83"/>
    </row>
    <row r="13188" spans="16:16" x14ac:dyDescent="0.3">
      <c r="P13188" s="83"/>
    </row>
    <row r="13189" spans="16:16" x14ac:dyDescent="0.3">
      <c r="P13189" s="83"/>
    </row>
    <row r="13190" spans="16:16" x14ac:dyDescent="0.3">
      <c r="P13190" s="83"/>
    </row>
    <row r="13191" spans="16:16" x14ac:dyDescent="0.3">
      <c r="P13191" s="83"/>
    </row>
    <row r="13192" spans="16:16" x14ac:dyDescent="0.3">
      <c r="P13192" s="83"/>
    </row>
    <row r="13193" spans="16:16" x14ac:dyDescent="0.3">
      <c r="P13193" s="83"/>
    </row>
    <row r="13194" spans="16:16" x14ac:dyDescent="0.3">
      <c r="P13194" s="83"/>
    </row>
    <row r="13195" spans="16:16" x14ac:dyDescent="0.3">
      <c r="P13195" s="83"/>
    </row>
    <row r="13196" spans="16:16" x14ac:dyDescent="0.3">
      <c r="P13196" s="83"/>
    </row>
    <row r="13197" spans="16:16" x14ac:dyDescent="0.3">
      <c r="P13197" s="83"/>
    </row>
    <row r="13198" spans="16:16" x14ac:dyDescent="0.3">
      <c r="P13198" s="83"/>
    </row>
    <row r="13199" spans="16:16" x14ac:dyDescent="0.3">
      <c r="P13199" s="83"/>
    </row>
    <row r="13200" spans="16:16" x14ac:dyDescent="0.3">
      <c r="P13200" s="83"/>
    </row>
    <row r="13201" spans="16:16" x14ac:dyDescent="0.3">
      <c r="P13201" s="83"/>
    </row>
    <row r="13202" spans="16:16" x14ac:dyDescent="0.3">
      <c r="P13202" s="83"/>
    </row>
    <row r="13203" spans="16:16" x14ac:dyDescent="0.3">
      <c r="P13203" s="83"/>
    </row>
    <row r="13204" spans="16:16" x14ac:dyDescent="0.3">
      <c r="P13204" s="83"/>
    </row>
    <row r="13205" spans="16:16" x14ac:dyDescent="0.3">
      <c r="P13205" s="83"/>
    </row>
    <row r="13206" spans="16:16" x14ac:dyDescent="0.3">
      <c r="P13206" s="83"/>
    </row>
    <row r="13207" spans="16:16" x14ac:dyDescent="0.3">
      <c r="P13207" s="83"/>
    </row>
    <row r="13208" spans="16:16" x14ac:dyDescent="0.3">
      <c r="P13208" s="83"/>
    </row>
    <row r="13209" spans="16:16" x14ac:dyDescent="0.3">
      <c r="P13209" s="83"/>
    </row>
    <row r="13210" spans="16:16" x14ac:dyDescent="0.3">
      <c r="P13210" s="83"/>
    </row>
    <row r="13211" spans="16:16" x14ac:dyDescent="0.3">
      <c r="P13211" s="83"/>
    </row>
    <row r="13212" spans="16:16" x14ac:dyDescent="0.3">
      <c r="P13212" s="83"/>
    </row>
    <row r="13213" spans="16:16" x14ac:dyDescent="0.3">
      <c r="P13213" s="83"/>
    </row>
    <row r="13214" spans="16:16" x14ac:dyDescent="0.3">
      <c r="P13214" s="83"/>
    </row>
    <row r="13215" spans="16:16" x14ac:dyDescent="0.3">
      <c r="P13215" s="83"/>
    </row>
    <row r="13216" spans="16:16" x14ac:dyDescent="0.3">
      <c r="P13216" s="83"/>
    </row>
    <row r="13217" spans="16:16" x14ac:dyDescent="0.3">
      <c r="P13217" s="83"/>
    </row>
    <row r="13218" spans="16:16" x14ac:dyDescent="0.3">
      <c r="P13218" s="83"/>
    </row>
    <row r="13219" spans="16:16" x14ac:dyDescent="0.3">
      <c r="P13219" s="83"/>
    </row>
    <row r="13220" spans="16:16" x14ac:dyDescent="0.3">
      <c r="P13220" s="83"/>
    </row>
    <row r="13221" spans="16:16" x14ac:dyDescent="0.3">
      <c r="P13221" s="83"/>
    </row>
    <row r="13222" spans="16:16" x14ac:dyDescent="0.3">
      <c r="P13222" s="83"/>
    </row>
    <row r="13223" spans="16:16" x14ac:dyDescent="0.3">
      <c r="P13223" s="83"/>
    </row>
    <row r="13224" spans="16:16" x14ac:dyDescent="0.3">
      <c r="P13224" s="83"/>
    </row>
    <row r="13225" spans="16:16" x14ac:dyDescent="0.3">
      <c r="P13225" s="83"/>
    </row>
    <row r="13226" spans="16:16" x14ac:dyDescent="0.3">
      <c r="P13226" s="83"/>
    </row>
    <row r="13227" spans="16:16" x14ac:dyDescent="0.3">
      <c r="P13227" s="83"/>
    </row>
    <row r="13228" spans="16:16" x14ac:dyDescent="0.3">
      <c r="P13228" s="83"/>
    </row>
    <row r="13229" spans="16:16" x14ac:dyDescent="0.3">
      <c r="P13229" s="83"/>
    </row>
    <row r="13230" spans="16:16" x14ac:dyDescent="0.3">
      <c r="P13230" s="83"/>
    </row>
    <row r="13231" spans="16:16" x14ac:dyDescent="0.3">
      <c r="P13231" s="83"/>
    </row>
    <row r="13232" spans="16:16" x14ac:dyDescent="0.3">
      <c r="P13232" s="83"/>
    </row>
    <row r="13233" spans="16:16" x14ac:dyDescent="0.3">
      <c r="P13233" s="83"/>
    </row>
    <row r="13234" spans="16:16" x14ac:dyDescent="0.3">
      <c r="P13234" s="83"/>
    </row>
    <row r="13235" spans="16:16" x14ac:dyDescent="0.3">
      <c r="P13235" s="83"/>
    </row>
    <row r="13236" spans="16:16" x14ac:dyDescent="0.3">
      <c r="P13236" s="83"/>
    </row>
    <row r="13237" spans="16:16" x14ac:dyDescent="0.3">
      <c r="P13237" s="83"/>
    </row>
    <row r="13238" spans="16:16" x14ac:dyDescent="0.3">
      <c r="P13238" s="83"/>
    </row>
    <row r="13239" spans="16:16" x14ac:dyDescent="0.3">
      <c r="P13239" s="83"/>
    </row>
    <row r="13240" spans="16:16" x14ac:dyDescent="0.3">
      <c r="P13240" s="83"/>
    </row>
    <row r="13241" spans="16:16" x14ac:dyDescent="0.3">
      <c r="P13241" s="83"/>
    </row>
    <row r="13242" spans="16:16" x14ac:dyDescent="0.3">
      <c r="P13242" s="83"/>
    </row>
    <row r="13243" spans="16:16" x14ac:dyDescent="0.3">
      <c r="P13243" s="83"/>
    </row>
    <row r="13244" spans="16:16" x14ac:dyDescent="0.3">
      <c r="P13244" s="83"/>
    </row>
    <row r="13245" spans="16:16" x14ac:dyDescent="0.3">
      <c r="P13245" s="83"/>
    </row>
    <row r="13246" spans="16:16" x14ac:dyDescent="0.3">
      <c r="P13246" s="83"/>
    </row>
    <row r="13247" spans="16:16" x14ac:dyDescent="0.3">
      <c r="P13247" s="83"/>
    </row>
    <row r="13248" spans="16:16" x14ac:dyDescent="0.3">
      <c r="P13248" s="83"/>
    </row>
    <row r="13249" spans="16:16" x14ac:dyDescent="0.3">
      <c r="P13249" s="83"/>
    </row>
    <row r="13250" spans="16:16" x14ac:dyDescent="0.3">
      <c r="P13250" s="83"/>
    </row>
    <row r="13251" spans="16:16" x14ac:dyDescent="0.3">
      <c r="P13251" s="83"/>
    </row>
    <row r="13252" spans="16:16" x14ac:dyDescent="0.3">
      <c r="P13252" s="83"/>
    </row>
    <row r="13253" spans="16:16" x14ac:dyDescent="0.3">
      <c r="P13253" s="83"/>
    </row>
    <row r="13254" spans="16:16" x14ac:dyDescent="0.3">
      <c r="P13254" s="83"/>
    </row>
    <row r="13255" spans="16:16" x14ac:dyDescent="0.3">
      <c r="P13255" s="83"/>
    </row>
    <row r="13256" spans="16:16" x14ac:dyDescent="0.3">
      <c r="P13256" s="83"/>
    </row>
    <row r="13257" spans="16:16" x14ac:dyDescent="0.3">
      <c r="P13257" s="83"/>
    </row>
    <row r="13258" spans="16:16" x14ac:dyDescent="0.3">
      <c r="P13258" s="83"/>
    </row>
    <row r="13259" spans="16:16" x14ac:dyDescent="0.3">
      <c r="P13259" s="83"/>
    </row>
    <row r="13260" spans="16:16" x14ac:dyDescent="0.3">
      <c r="P13260" s="83"/>
    </row>
    <row r="13261" spans="16:16" x14ac:dyDescent="0.3">
      <c r="P13261" s="83"/>
    </row>
    <row r="13262" spans="16:16" x14ac:dyDescent="0.3">
      <c r="P13262" s="83"/>
    </row>
    <row r="13263" spans="16:16" x14ac:dyDescent="0.3">
      <c r="P13263" s="83"/>
    </row>
    <row r="13264" spans="16:16" x14ac:dyDescent="0.3">
      <c r="P13264" s="83"/>
    </row>
    <row r="13265" spans="16:16" x14ac:dyDescent="0.3">
      <c r="P13265" s="83"/>
    </row>
    <row r="13266" spans="16:16" x14ac:dyDescent="0.3">
      <c r="P13266" s="83"/>
    </row>
    <row r="13267" spans="16:16" x14ac:dyDescent="0.3">
      <c r="P13267" s="83"/>
    </row>
    <row r="13268" spans="16:16" x14ac:dyDescent="0.3">
      <c r="P13268" s="83"/>
    </row>
    <row r="13269" spans="16:16" x14ac:dyDescent="0.3">
      <c r="P13269" s="83"/>
    </row>
    <row r="13270" spans="16:16" x14ac:dyDescent="0.3">
      <c r="P13270" s="83"/>
    </row>
    <row r="13271" spans="16:16" x14ac:dyDescent="0.3">
      <c r="P13271" s="83"/>
    </row>
    <row r="13272" spans="16:16" x14ac:dyDescent="0.3">
      <c r="P13272" s="83"/>
    </row>
    <row r="13273" spans="16:16" x14ac:dyDescent="0.3">
      <c r="P13273" s="83"/>
    </row>
    <row r="13274" spans="16:16" x14ac:dyDescent="0.3">
      <c r="P13274" s="83"/>
    </row>
    <row r="13275" spans="16:16" x14ac:dyDescent="0.3">
      <c r="P13275" s="83"/>
    </row>
    <row r="13276" spans="16:16" x14ac:dyDescent="0.3">
      <c r="P13276" s="83"/>
    </row>
    <row r="13277" spans="16:16" x14ac:dyDescent="0.3">
      <c r="P13277" s="83"/>
    </row>
    <row r="13278" spans="16:16" x14ac:dyDescent="0.3">
      <c r="P13278" s="83"/>
    </row>
    <row r="13279" spans="16:16" x14ac:dyDescent="0.3">
      <c r="P13279" s="83"/>
    </row>
    <row r="13280" spans="16:16" x14ac:dyDescent="0.3">
      <c r="P13280" s="83"/>
    </row>
    <row r="13281" spans="16:16" x14ac:dyDescent="0.3">
      <c r="P13281" s="83"/>
    </row>
    <row r="13282" spans="16:16" x14ac:dyDescent="0.3">
      <c r="P13282" s="83"/>
    </row>
    <row r="13283" spans="16:16" x14ac:dyDescent="0.3">
      <c r="P13283" s="83"/>
    </row>
    <row r="13284" spans="16:16" x14ac:dyDescent="0.3">
      <c r="P13284" s="83"/>
    </row>
    <row r="13285" spans="16:16" x14ac:dyDescent="0.3">
      <c r="P13285" s="83"/>
    </row>
    <row r="13286" spans="16:16" x14ac:dyDescent="0.3">
      <c r="P13286" s="83"/>
    </row>
    <row r="13287" spans="16:16" x14ac:dyDescent="0.3">
      <c r="P13287" s="83"/>
    </row>
    <row r="13288" spans="16:16" x14ac:dyDescent="0.3">
      <c r="P13288" s="83"/>
    </row>
    <row r="13289" spans="16:16" x14ac:dyDescent="0.3">
      <c r="P13289" s="83"/>
    </row>
    <row r="13290" spans="16:16" x14ac:dyDescent="0.3">
      <c r="P13290" s="83"/>
    </row>
    <row r="13291" spans="16:16" x14ac:dyDescent="0.3">
      <c r="P13291" s="83"/>
    </row>
    <row r="13292" spans="16:16" x14ac:dyDescent="0.3">
      <c r="P13292" s="83"/>
    </row>
    <row r="13293" spans="16:16" x14ac:dyDescent="0.3">
      <c r="P13293" s="83"/>
    </row>
    <row r="13294" spans="16:16" x14ac:dyDescent="0.3">
      <c r="P13294" s="83"/>
    </row>
    <row r="13295" spans="16:16" x14ac:dyDescent="0.3">
      <c r="P13295" s="83"/>
    </row>
    <row r="13296" spans="16:16" x14ac:dyDescent="0.3">
      <c r="P13296" s="83"/>
    </row>
    <row r="13297" spans="16:16" x14ac:dyDescent="0.3">
      <c r="P13297" s="83"/>
    </row>
    <row r="13298" spans="16:16" x14ac:dyDescent="0.3">
      <c r="P13298" s="83"/>
    </row>
    <row r="13299" spans="16:16" x14ac:dyDescent="0.3">
      <c r="P13299" s="83"/>
    </row>
    <row r="13300" spans="16:16" x14ac:dyDescent="0.3">
      <c r="P13300" s="83"/>
    </row>
    <row r="13301" spans="16:16" x14ac:dyDescent="0.3">
      <c r="P13301" s="83"/>
    </row>
    <row r="13302" spans="16:16" x14ac:dyDescent="0.3">
      <c r="P13302" s="83"/>
    </row>
    <row r="13303" spans="16:16" x14ac:dyDescent="0.3">
      <c r="P13303" s="83"/>
    </row>
    <row r="13304" spans="16:16" x14ac:dyDescent="0.3">
      <c r="P13304" s="83"/>
    </row>
    <row r="13305" spans="16:16" x14ac:dyDescent="0.3">
      <c r="P13305" s="83"/>
    </row>
    <row r="13306" spans="16:16" x14ac:dyDescent="0.3">
      <c r="P13306" s="83"/>
    </row>
    <row r="13307" spans="16:16" x14ac:dyDescent="0.3">
      <c r="P13307" s="83"/>
    </row>
    <row r="13308" spans="16:16" x14ac:dyDescent="0.3">
      <c r="P13308" s="83"/>
    </row>
    <row r="13309" spans="16:16" x14ac:dyDescent="0.3">
      <c r="P13309" s="83"/>
    </row>
    <row r="13310" spans="16:16" x14ac:dyDescent="0.3">
      <c r="P13310" s="83"/>
    </row>
    <row r="13311" spans="16:16" x14ac:dyDescent="0.3">
      <c r="P13311" s="83"/>
    </row>
    <row r="13312" spans="16:16" x14ac:dyDescent="0.3">
      <c r="P13312" s="83"/>
    </row>
    <row r="13313" spans="16:16" x14ac:dyDescent="0.3">
      <c r="P13313" s="83"/>
    </row>
    <row r="13314" spans="16:16" x14ac:dyDescent="0.3">
      <c r="P13314" s="83"/>
    </row>
    <row r="13315" spans="16:16" x14ac:dyDescent="0.3">
      <c r="P13315" s="83"/>
    </row>
    <row r="13316" spans="16:16" x14ac:dyDescent="0.3">
      <c r="P13316" s="83"/>
    </row>
    <row r="13317" spans="16:16" x14ac:dyDescent="0.3">
      <c r="P13317" s="83"/>
    </row>
    <row r="13318" spans="16:16" x14ac:dyDescent="0.3">
      <c r="P13318" s="83"/>
    </row>
    <row r="13319" spans="16:16" x14ac:dyDescent="0.3">
      <c r="P13319" s="83"/>
    </row>
    <row r="13320" spans="16:16" x14ac:dyDescent="0.3">
      <c r="P13320" s="83"/>
    </row>
    <row r="13321" spans="16:16" x14ac:dyDescent="0.3">
      <c r="P13321" s="83"/>
    </row>
    <row r="13322" spans="16:16" x14ac:dyDescent="0.3">
      <c r="P13322" s="83"/>
    </row>
    <row r="13323" spans="16:16" x14ac:dyDescent="0.3">
      <c r="P13323" s="83"/>
    </row>
    <row r="13324" spans="16:16" x14ac:dyDescent="0.3">
      <c r="P13324" s="83"/>
    </row>
    <row r="13325" spans="16:16" x14ac:dyDescent="0.3">
      <c r="P13325" s="83"/>
    </row>
    <row r="13326" spans="16:16" x14ac:dyDescent="0.3">
      <c r="P13326" s="83"/>
    </row>
    <row r="13327" spans="16:16" x14ac:dyDescent="0.3">
      <c r="P13327" s="83"/>
    </row>
    <row r="13328" spans="16:16" x14ac:dyDescent="0.3">
      <c r="P13328" s="83"/>
    </row>
    <row r="13329" spans="16:16" x14ac:dyDescent="0.3">
      <c r="P13329" s="83"/>
    </row>
    <row r="13330" spans="16:16" x14ac:dyDescent="0.3">
      <c r="P13330" s="83"/>
    </row>
    <row r="13331" spans="16:16" x14ac:dyDescent="0.3">
      <c r="P13331" s="83"/>
    </row>
    <row r="13332" spans="16:16" x14ac:dyDescent="0.3">
      <c r="P13332" s="83"/>
    </row>
    <row r="13333" spans="16:16" x14ac:dyDescent="0.3">
      <c r="P13333" s="83"/>
    </row>
    <row r="13334" spans="16:16" x14ac:dyDescent="0.3">
      <c r="P13334" s="83"/>
    </row>
    <row r="13335" spans="16:16" x14ac:dyDescent="0.3">
      <c r="P13335" s="83"/>
    </row>
    <row r="13336" spans="16:16" x14ac:dyDescent="0.3">
      <c r="P13336" s="83"/>
    </row>
    <row r="13337" spans="16:16" x14ac:dyDescent="0.3">
      <c r="P13337" s="83"/>
    </row>
    <row r="13338" spans="16:16" x14ac:dyDescent="0.3">
      <c r="P13338" s="83"/>
    </row>
    <row r="13339" spans="16:16" x14ac:dyDescent="0.3">
      <c r="P13339" s="83"/>
    </row>
    <row r="13340" spans="16:16" x14ac:dyDescent="0.3">
      <c r="P13340" s="83"/>
    </row>
    <row r="13341" spans="16:16" x14ac:dyDescent="0.3">
      <c r="P13341" s="83"/>
    </row>
    <row r="13342" spans="16:16" x14ac:dyDescent="0.3">
      <c r="P13342" s="83"/>
    </row>
    <row r="13343" spans="16:16" x14ac:dyDescent="0.3">
      <c r="P13343" s="83"/>
    </row>
    <row r="13344" spans="16:16" x14ac:dyDescent="0.3">
      <c r="P13344" s="83"/>
    </row>
    <row r="13345" spans="16:16" x14ac:dyDescent="0.3">
      <c r="P13345" s="83"/>
    </row>
    <row r="13346" spans="16:16" x14ac:dyDescent="0.3">
      <c r="P13346" s="83"/>
    </row>
    <row r="13347" spans="16:16" x14ac:dyDescent="0.3">
      <c r="P13347" s="83"/>
    </row>
    <row r="13348" spans="16:16" x14ac:dyDescent="0.3">
      <c r="P13348" s="83"/>
    </row>
    <row r="13349" spans="16:16" x14ac:dyDescent="0.3">
      <c r="P13349" s="83"/>
    </row>
    <row r="13350" spans="16:16" x14ac:dyDescent="0.3">
      <c r="P13350" s="83"/>
    </row>
    <row r="13351" spans="16:16" x14ac:dyDescent="0.3">
      <c r="P13351" s="83"/>
    </row>
    <row r="13352" spans="16:16" x14ac:dyDescent="0.3">
      <c r="P13352" s="83"/>
    </row>
    <row r="13353" spans="16:16" x14ac:dyDescent="0.3">
      <c r="P13353" s="83"/>
    </row>
    <row r="13354" spans="16:16" x14ac:dyDescent="0.3">
      <c r="P13354" s="83"/>
    </row>
    <row r="13355" spans="16:16" x14ac:dyDescent="0.3">
      <c r="P13355" s="83"/>
    </row>
    <row r="13356" spans="16:16" x14ac:dyDescent="0.3">
      <c r="P13356" s="83"/>
    </row>
    <row r="13357" spans="16:16" x14ac:dyDescent="0.3">
      <c r="P13357" s="83"/>
    </row>
    <row r="13358" spans="16:16" x14ac:dyDescent="0.3">
      <c r="P13358" s="83"/>
    </row>
    <row r="13359" spans="16:16" x14ac:dyDescent="0.3">
      <c r="P13359" s="83"/>
    </row>
    <row r="13360" spans="16:16" x14ac:dyDescent="0.3">
      <c r="P13360" s="83"/>
    </row>
    <row r="13361" spans="16:16" x14ac:dyDescent="0.3">
      <c r="P13361" s="83"/>
    </row>
    <row r="13362" spans="16:16" x14ac:dyDescent="0.3">
      <c r="P13362" s="83"/>
    </row>
    <row r="13363" spans="16:16" x14ac:dyDescent="0.3">
      <c r="P13363" s="83"/>
    </row>
    <row r="13364" spans="16:16" x14ac:dyDescent="0.3">
      <c r="P13364" s="83"/>
    </row>
    <row r="13365" spans="16:16" x14ac:dyDescent="0.3">
      <c r="P13365" s="83"/>
    </row>
    <row r="13366" spans="16:16" x14ac:dyDescent="0.3">
      <c r="P13366" s="83"/>
    </row>
    <row r="13367" spans="16:16" x14ac:dyDescent="0.3">
      <c r="P13367" s="83"/>
    </row>
    <row r="13368" spans="16:16" x14ac:dyDescent="0.3">
      <c r="P13368" s="83"/>
    </row>
    <row r="13369" spans="16:16" x14ac:dyDescent="0.3">
      <c r="P13369" s="83"/>
    </row>
    <row r="13370" spans="16:16" x14ac:dyDescent="0.3">
      <c r="P13370" s="83"/>
    </row>
    <row r="13371" spans="16:16" x14ac:dyDescent="0.3">
      <c r="P13371" s="83"/>
    </row>
    <row r="13372" spans="16:16" x14ac:dyDescent="0.3">
      <c r="P13372" s="83"/>
    </row>
    <row r="13373" spans="16:16" x14ac:dyDescent="0.3">
      <c r="P13373" s="83"/>
    </row>
    <row r="13374" spans="16:16" x14ac:dyDescent="0.3">
      <c r="P13374" s="83"/>
    </row>
    <row r="13375" spans="16:16" x14ac:dyDescent="0.3">
      <c r="P13375" s="83"/>
    </row>
    <row r="13376" spans="16:16" x14ac:dyDescent="0.3">
      <c r="P13376" s="83"/>
    </row>
    <row r="13377" spans="16:16" x14ac:dyDescent="0.3">
      <c r="P13377" s="83"/>
    </row>
    <row r="13378" spans="16:16" x14ac:dyDescent="0.3">
      <c r="P13378" s="83"/>
    </row>
    <row r="13379" spans="16:16" x14ac:dyDescent="0.3">
      <c r="P13379" s="83"/>
    </row>
    <row r="13380" spans="16:16" x14ac:dyDescent="0.3">
      <c r="P13380" s="83"/>
    </row>
    <row r="13381" spans="16:16" x14ac:dyDescent="0.3">
      <c r="P13381" s="83"/>
    </row>
    <row r="13382" spans="16:16" x14ac:dyDescent="0.3">
      <c r="P13382" s="83"/>
    </row>
    <row r="13383" spans="16:16" x14ac:dyDescent="0.3">
      <c r="P13383" s="83"/>
    </row>
    <row r="13384" spans="16:16" x14ac:dyDescent="0.3">
      <c r="P13384" s="83"/>
    </row>
    <row r="13385" spans="16:16" x14ac:dyDescent="0.3">
      <c r="P13385" s="83"/>
    </row>
    <row r="13386" spans="16:16" x14ac:dyDescent="0.3">
      <c r="P13386" s="83"/>
    </row>
    <row r="13387" spans="16:16" x14ac:dyDescent="0.3">
      <c r="P13387" s="83"/>
    </row>
    <row r="13388" spans="16:16" x14ac:dyDescent="0.3">
      <c r="P13388" s="83"/>
    </row>
    <row r="13389" spans="16:16" x14ac:dyDescent="0.3">
      <c r="P13389" s="83"/>
    </row>
    <row r="13390" spans="16:16" x14ac:dyDescent="0.3">
      <c r="P13390" s="83"/>
    </row>
    <row r="13391" spans="16:16" x14ac:dyDescent="0.3">
      <c r="P13391" s="83"/>
    </row>
    <row r="13392" spans="16:16" x14ac:dyDescent="0.3">
      <c r="P13392" s="83"/>
    </row>
    <row r="13393" spans="16:16" x14ac:dyDescent="0.3">
      <c r="P13393" s="83"/>
    </row>
    <row r="13394" spans="16:16" x14ac:dyDescent="0.3">
      <c r="P13394" s="83"/>
    </row>
    <row r="13395" spans="16:16" x14ac:dyDescent="0.3">
      <c r="P13395" s="83"/>
    </row>
    <row r="13396" spans="16:16" x14ac:dyDescent="0.3">
      <c r="P13396" s="83"/>
    </row>
    <row r="13397" spans="16:16" x14ac:dyDescent="0.3">
      <c r="P13397" s="83"/>
    </row>
    <row r="13398" spans="16:16" x14ac:dyDescent="0.3">
      <c r="P13398" s="83"/>
    </row>
    <row r="13399" spans="16:16" x14ac:dyDescent="0.3">
      <c r="P13399" s="83"/>
    </row>
    <row r="13400" spans="16:16" x14ac:dyDescent="0.3">
      <c r="P13400" s="83"/>
    </row>
    <row r="13401" spans="16:16" x14ac:dyDescent="0.3">
      <c r="P13401" s="83"/>
    </row>
    <row r="13402" spans="16:16" x14ac:dyDescent="0.3">
      <c r="P13402" s="83"/>
    </row>
    <row r="13403" spans="16:16" x14ac:dyDescent="0.3">
      <c r="P13403" s="83"/>
    </row>
    <row r="13404" spans="16:16" x14ac:dyDescent="0.3">
      <c r="P13404" s="83"/>
    </row>
    <row r="13405" spans="16:16" x14ac:dyDescent="0.3">
      <c r="P13405" s="83"/>
    </row>
    <row r="13406" spans="16:16" x14ac:dyDescent="0.3">
      <c r="P13406" s="83"/>
    </row>
    <row r="13407" spans="16:16" x14ac:dyDescent="0.3">
      <c r="P13407" s="83"/>
    </row>
    <row r="13408" spans="16:16" x14ac:dyDescent="0.3">
      <c r="P13408" s="83"/>
    </row>
    <row r="13409" spans="16:16" x14ac:dyDescent="0.3">
      <c r="P13409" s="83"/>
    </row>
    <row r="13410" spans="16:16" x14ac:dyDescent="0.3">
      <c r="P13410" s="83"/>
    </row>
    <row r="13411" spans="16:16" x14ac:dyDescent="0.3">
      <c r="P13411" s="83"/>
    </row>
    <row r="13412" spans="16:16" x14ac:dyDescent="0.3">
      <c r="P13412" s="83"/>
    </row>
    <row r="13413" spans="16:16" x14ac:dyDescent="0.3">
      <c r="P13413" s="83"/>
    </row>
    <row r="13414" spans="16:16" x14ac:dyDescent="0.3">
      <c r="P13414" s="83"/>
    </row>
    <row r="13415" spans="16:16" x14ac:dyDescent="0.3">
      <c r="P13415" s="83"/>
    </row>
    <row r="13416" spans="16:16" x14ac:dyDescent="0.3">
      <c r="P13416" s="83"/>
    </row>
    <row r="13417" spans="16:16" x14ac:dyDescent="0.3">
      <c r="P13417" s="83"/>
    </row>
    <row r="13418" spans="16:16" x14ac:dyDescent="0.3">
      <c r="P13418" s="83"/>
    </row>
    <row r="13419" spans="16:16" x14ac:dyDescent="0.3">
      <c r="P13419" s="83"/>
    </row>
    <row r="13420" spans="16:16" x14ac:dyDescent="0.3">
      <c r="P13420" s="83"/>
    </row>
    <row r="13421" spans="16:16" x14ac:dyDescent="0.3">
      <c r="P13421" s="83"/>
    </row>
    <row r="13422" spans="16:16" x14ac:dyDescent="0.3">
      <c r="P13422" s="83"/>
    </row>
    <row r="13423" spans="16:16" x14ac:dyDescent="0.3">
      <c r="P13423" s="83"/>
    </row>
    <row r="13424" spans="16:16" x14ac:dyDescent="0.3">
      <c r="P13424" s="83"/>
    </row>
    <row r="13425" spans="16:16" x14ac:dyDescent="0.3">
      <c r="P13425" s="83"/>
    </row>
    <row r="13426" spans="16:16" x14ac:dyDescent="0.3">
      <c r="P13426" s="83"/>
    </row>
    <row r="13427" spans="16:16" x14ac:dyDescent="0.3">
      <c r="P13427" s="83"/>
    </row>
    <row r="13428" spans="16:16" x14ac:dyDescent="0.3">
      <c r="P13428" s="83"/>
    </row>
    <row r="13429" spans="16:16" x14ac:dyDescent="0.3">
      <c r="P13429" s="83"/>
    </row>
    <row r="13430" spans="16:16" x14ac:dyDescent="0.3">
      <c r="P13430" s="83"/>
    </row>
    <row r="13431" spans="16:16" x14ac:dyDescent="0.3">
      <c r="P13431" s="83"/>
    </row>
    <row r="13432" spans="16:16" x14ac:dyDescent="0.3">
      <c r="P13432" s="83"/>
    </row>
    <row r="13433" spans="16:16" x14ac:dyDescent="0.3">
      <c r="P13433" s="83"/>
    </row>
    <row r="13434" spans="16:16" x14ac:dyDescent="0.3">
      <c r="P13434" s="83"/>
    </row>
    <row r="13435" spans="16:16" x14ac:dyDescent="0.3">
      <c r="P13435" s="83"/>
    </row>
    <row r="13436" spans="16:16" x14ac:dyDescent="0.3">
      <c r="P13436" s="83"/>
    </row>
    <row r="13437" spans="16:16" x14ac:dyDescent="0.3">
      <c r="P13437" s="83"/>
    </row>
    <row r="13438" spans="16:16" x14ac:dyDescent="0.3">
      <c r="P13438" s="83"/>
    </row>
    <row r="13439" spans="16:16" x14ac:dyDescent="0.3">
      <c r="P13439" s="83"/>
    </row>
    <row r="13440" spans="16:16" x14ac:dyDescent="0.3">
      <c r="P13440" s="83"/>
    </row>
    <row r="13441" spans="16:16" x14ac:dyDescent="0.3">
      <c r="P13441" s="83"/>
    </row>
    <row r="13442" spans="16:16" x14ac:dyDescent="0.3">
      <c r="P13442" s="83"/>
    </row>
    <row r="13443" spans="16:16" x14ac:dyDescent="0.3">
      <c r="P13443" s="83"/>
    </row>
    <row r="13444" spans="16:16" x14ac:dyDescent="0.3">
      <c r="P13444" s="83"/>
    </row>
    <row r="13445" spans="16:16" x14ac:dyDescent="0.3">
      <c r="P13445" s="83"/>
    </row>
    <row r="13446" spans="16:16" x14ac:dyDescent="0.3">
      <c r="P13446" s="83"/>
    </row>
    <row r="13447" spans="16:16" x14ac:dyDescent="0.3">
      <c r="P13447" s="83"/>
    </row>
    <row r="13448" spans="16:16" x14ac:dyDescent="0.3">
      <c r="P13448" s="83"/>
    </row>
    <row r="13449" spans="16:16" x14ac:dyDescent="0.3">
      <c r="P13449" s="83"/>
    </row>
    <row r="13450" spans="16:16" x14ac:dyDescent="0.3">
      <c r="P13450" s="83"/>
    </row>
    <row r="13451" spans="16:16" x14ac:dyDescent="0.3">
      <c r="P13451" s="83"/>
    </row>
    <row r="13452" spans="16:16" x14ac:dyDescent="0.3">
      <c r="P13452" s="83"/>
    </row>
    <row r="13453" spans="16:16" x14ac:dyDescent="0.3">
      <c r="P13453" s="83"/>
    </row>
    <row r="13454" spans="16:16" x14ac:dyDescent="0.3">
      <c r="P13454" s="83"/>
    </row>
    <row r="13455" spans="16:16" x14ac:dyDescent="0.3">
      <c r="P13455" s="83"/>
    </row>
    <row r="13456" spans="16:16" x14ac:dyDescent="0.3">
      <c r="P13456" s="83"/>
    </row>
    <row r="13457" spans="16:16" x14ac:dyDescent="0.3">
      <c r="P13457" s="83"/>
    </row>
    <row r="13458" spans="16:16" x14ac:dyDescent="0.3">
      <c r="P13458" s="83"/>
    </row>
    <row r="13459" spans="16:16" x14ac:dyDescent="0.3">
      <c r="P13459" s="83"/>
    </row>
    <row r="13460" spans="16:16" x14ac:dyDescent="0.3">
      <c r="P13460" s="83"/>
    </row>
    <row r="13461" spans="16:16" x14ac:dyDescent="0.3">
      <c r="P13461" s="83"/>
    </row>
    <row r="13462" spans="16:16" x14ac:dyDescent="0.3">
      <c r="P13462" s="83"/>
    </row>
    <row r="13463" spans="16:16" x14ac:dyDescent="0.3">
      <c r="P13463" s="83"/>
    </row>
    <row r="13464" spans="16:16" x14ac:dyDescent="0.3">
      <c r="P13464" s="83"/>
    </row>
    <row r="13465" spans="16:16" x14ac:dyDescent="0.3">
      <c r="P13465" s="83"/>
    </row>
    <row r="13466" spans="16:16" x14ac:dyDescent="0.3">
      <c r="P13466" s="83"/>
    </row>
    <row r="13467" spans="16:16" x14ac:dyDescent="0.3">
      <c r="P13467" s="83"/>
    </row>
    <row r="13468" spans="16:16" x14ac:dyDescent="0.3">
      <c r="P13468" s="83"/>
    </row>
    <row r="13469" spans="16:16" x14ac:dyDescent="0.3">
      <c r="P13469" s="83"/>
    </row>
    <row r="13470" spans="16:16" x14ac:dyDescent="0.3">
      <c r="P13470" s="83"/>
    </row>
    <row r="13471" spans="16:16" x14ac:dyDescent="0.3">
      <c r="P13471" s="83"/>
    </row>
    <row r="13472" spans="16:16" x14ac:dyDescent="0.3">
      <c r="P13472" s="83"/>
    </row>
    <row r="13473" spans="16:16" x14ac:dyDescent="0.3">
      <c r="P13473" s="83"/>
    </row>
    <row r="13474" spans="16:16" x14ac:dyDescent="0.3">
      <c r="P13474" s="83"/>
    </row>
    <row r="13475" spans="16:16" x14ac:dyDescent="0.3">
      <c r="P13475" s="83"/>
    </row>
    <row r="13476" spans="16:16" x14ac:dyDescent="0.3">
      <c r="P13476" s="83"/>
    </row>
    <row r="13477" spans="16:16" x14ac:dyDescent="0.3">
      <c r="P13477" s="83"/>
    </row>
    <row r="13478" spans="16:16" x14ac:dyDescent="0.3">
      <c r="P13478" s="83"/>
    </row>
    <row r="13479" spans="16:16" x14ac:dyDescent="0.3">
      <c r="P13479" s="83"/>
    </row>
    <row r="13480" spans="16:16" x14ac:dyDescent="0.3">
      <c r="P13480" s="83"/>
    </row>
    <row r="13481" spans="16:16" x14ac:dyDescent="0.3">
      <c r="P13481" s="83"/>
    </row>
    <row r="13482" spans="16:16" x14ac:dyDescent="0.3">
      <c r="P13482" s="83"/>
    </row>
    <row r="13483" spans="16:16" x14ac:dyDescent="0.3">
      <c r="P13483" s="83"/>
    </row>
    <row r="13484" spans="16:16" x14ac:dyDescent="0.3">
      <c r="P13484" s="83"/>
    </row>
    <row r="13485" spans="16:16" x14ac:dyDescent="0.3">
      <c r="P13485" s="83"/>
    </row>
    <row r="13486" spans="16:16" x14ac:dyDescent="0.3">
      <c r="P13486" s="83"/>
    </row>
    <row r="13487" spans="16:16" x14ac:dyDescent="0.3">
      <c r="P13487" s="83"/>
    </row>
    <row r="13488" spans="16:16" x14ac:dyDescent="0.3">
      <c r="P13488" s="83"/>
    </row>
    <row r="13489" spans="16:16" x14ac:dyDescent="0.3">
      <c r="P13489" s="83"/>
    </row>
    <row r="13490" spans="16:16" x14ac:dyDescent="0.3">
      <c r="P13490" s="83"/>
    </row>
    <row r="13491" spans="16:16" x14ac:dyDescent="0.3">
      <c r="P13491" s="83"/>
    </row>
    <row r="13492" spans="16:16" x14ac:dyDescent="0.3">
      <c r="P13492" s="83"/>
    </row>
    <row r="13493" spans="16:16" x14ac:dyDescent="0.3">
      <c r="P13493" s="83"/>
    </row>
    <row r="13494" spans="16:16" x14ac:dyDescent="0.3">
      <c r="P13494" s="83"/>
    </row>
    <row r="13495" spans="16:16" x14ac:dyDescent="0.3">
      <c r="P13495" s="83"/>
    </row>
    <row r="13496" spans="16:16" x14ac:dyDescent="0.3">
      <c r="P13496" s="83"/>
    </row>
    <row r="13497" spans="16:16" x14ac:dyDescent="0.3">
      <c r="P13497" s="83"/>
    </row>
    <row r="13498" spans="16:16" x14ac:dyDescent="0.3">
      <c r="P13498" s="83"/>
    </row>
    <row r="13499" spans="16:16" x14ac:dyDescent="0.3">
      <c r="P13499" s="83"/>
    </row>
    <row r="13500" spans="16:16" x14ac:dyDescent="0.3">
      <c r="P13500" s="83"/>
    </row>
    <row r="13501" spans="16:16" x14ac:dyDescent="0.3">
      <c r="P13501" s="83"/>
    </row>
    <row r="13502" spans="16:16" x14ac:dyDescent="0.3">
      <c r="P13502" s="83"/>
    </row>
    <row r="13503" spans="16:16" x14ac:dyDescent="0.3">
      <c r="P13503" s="83"/>
    </row>
    <row r="13504" spans="16:16" x14ac:dyDescent="0.3">
      <c r="P13504" s="83"/>
    </row>
    <row r="13505" spans="16:16" x14ac:dyDescent="0.3">
      <c r="P13505" s="83"/>
    </row>
    <row r="13506" spans="16:16" x14ac:dyDescent="0.3">
      <c r="P13506" s="83"/>
    </row>
    <row r="13507" spans="16:16" x14ac:dyDescent="0.3">
      <c r="P13507" s="83"/>
    </row>
    <row r="13508" spans="16:16" x14ac:dyDescent="0.3">
      <c r="P13508" s="83"/>
    </row>
    <row r="13509" spans="16:16" x14ac:dyDescent="0.3">
      <c r="P13509" s="83"/>
    </row>
    <row r="13510" spans="16:16" x14ac:dyDescent="0.3">
      <c r="P13510" s="83"/>
    </row>
    <row r="13511" spans="16:16" x14ac:dyDescent="0.3">
      <c r="P13511" s="83"/>
    </row>
    <row r="13512" spans="16:16" x14ac:dyDescent="0.3">
      <c r="P13512" s="83"/>
    </row>
    <row r="13513" spans="16:16" x14ac:dyDescent="0.3">
      <c r="P13513" s="83"/>
    </row>
    <row r="13514" spans="16:16" x14ac:dyDescent="0.3">
      <c r="P13514" s="83"/>
    </row>
    <row r="13515" spans="16:16" x14ac:dyDescent="0.3">
      <c r="P13515" s="83"/>
    </row>
    <row r="13516" spans="16:16" x14ac:dyDescent="0.3">
      <c r="P13516" s="83"/>
    </row>
    <row r="13517" spans="16:16" x14ac:dyDescent="0.3">
      <c r="P13517" s="83"/>
    </row>
    <row r="13518" spans="16:16" x14ac:dyDescent="0.3">
      <c r="P13518" s="83"/>
    </row>
    <row r="13519" spans="16:16" x14ac:dyDescent="0.3">
      <c r="P13519" s="83"/>
    </row>
    <row r="13520" spans="16:16" x14ac:dyDescent="0.3">
      <c r="P13520" s="83"/>
    </row>
    <row r="13521" spans="16:16" x14ac:dyDescent="0.3">
      <c r="P13521" s="83"/>
    </row>
    <row r="13522" spans="16:16" x14ac:dyDescent="0.3">
      <c r="P13522" s="83"/>
    </row>
    <row r="13523" spans="16:16" x14ac:dyDescent="0.3">
      <c r="P13523" s="83"/>
    </row>
    <row r="13524" spans="16:16" x14ac:dyDescent="0.3">
      <c r="P13524" s="83"/>
    </row>
    <row r="13525" spans="16:16" x14ac:dyDescent="0.3">
      <c r="P13525" s="83"/>
    </row>
    <row r="13526" spans="16:16" x14ac:dyDescent="0.3">
      <c r="P13526" s="83"/>
    </row>
    <row r="13527" spans="16:16" x14ac:dyDescent="0.3">
      <c r="P13527" s="83"/>
    </row>
    <row r="13528" spans="16:16" x14ac:dyDescent="0.3">
      <c r="P13528" s="83"/>
    </row>
    <row r="13529" spans="16:16" x14ac:dyDescent="0.3">
      <c r="P13529" s="83"/>
    </row>
    <row r="13530" spans="16:16" x14ac:dyDescent="0.3">
      <c r="P13530" s="83"/>
    </row>
    <row r="13531" spans="16:16" x14ac:dyDescent="0.3">
      <c r="P13531" s="83"/>
    </row>
    <row r="13532" spans="16:16" x14ac:dyDescent="0.3">
      <c r="P13532" s="83"/>
    </row>
    <row r="13533" spans="16:16" x14ac:dyDescent="0.3">
      <c r="P13533" s="83"/>
    </row>
    <row r="13534" spans="16:16" x14ac:dyDescent="0.3">
      <c r="P13534" s="83"/>
    </row>
    <row r="13535" spans="16:16" x14ac:dyDescent="0.3">
      <c r="P13535" s="83"/>
    </row>
    <row r="13536" spans="16:16" x14ac:dyDescent="0.3">
      <c r="P13536" s="83"/>
    </row>
    <row r="13537" spans="16:16" x14ac:dyDescent="0.3">
      <c r="P13537" s="83"/>
    </row>
    <row r="13538" spans="16:16" x14ac:dyDescent="0.3">
      <c r="P13538" s="83"/>
    </row>
    <row r="13539" spans="16:16" x14ac:dyDescent="0.3">
      <c r="P13539" s="83"/>
    </row>
    <row r="13540" spans="16:16" x14ac:dyDescent="0.3">
      <c r="P13540" s="83"/>
    </row>
    <row r="13541" spans="16:16" x14ac:dyDescent="0.3">
      <c r="P13541" s="83"/>
    </row>
    <row r="13542" spans="16:16" x14ac:dyDescent="0.3">
      <c r="P13542" s="83"/>
    </row>
    <row r="13543" spans="16:16" x14ac:dyDescent="0.3">
      <c r="P13543" s="83"/>
    </row>
    <row r="13544" spans="16:16" x14ac:dyDescent="0.3">
      <c r="P13544" s="83"/>
    </row>
    <row r="13545" spans="16:16" x14ac:dyDescent="0.3">
      <c r="P13545" s="83"/>
    </row>
    <row r="13546" spans="16:16" x14ac:dyDescent="0.3">
      <c r="P13546" s="83"/>
    </row>
    <row r="13547" spans="16:16" x14ac:dyDescent="0.3">
      <c r="P13547" s="83"/>
    </row>
    <row r="13548" spans="16:16" x14ac:dyDescent="0.3">
      <c r="P13548" s="83"/>
    </row>
    <row r="13549" spans="16:16" x14ac:dyDescent="0.3">
      <c r="P13549" s="83"/>
    </row>
    <row r="13550" spans="16:16" x14ac:dyDescent="0.3">
      <c r="P13550" s="83"/>
    </row>
    <row r="13551" spans="16:16" x14ac:dyDescent="0.3">
      <c r="P13551" s="83"/>
    </row>
    <row r="13552" spans="16:16" x14ac:dyDescent="0.3">
      <c r="P13552" s="83"/>
    </row>
    <row r="13553" spans="16:16" x14ac:dyDescent="0.3">
      <c r="P13553" s="83"/>
    </row>
    <row r="13554" spans="16:16" x14ac:dyDescent="0.3">
      <c r="P13554" s="83"/>
    </row>
    <row r="13555" spans="16:16" x14ac:dyDescent="0.3">
      <c r="P13555" s="83"/>
    </row>
    <row r="13556" spans="16:16" x14ac:dyDescent="0.3">
      <c r="P13556" s="83"/>
    </row>
    <row r="13557" spans="16:16" x14ac:dyDescent="0.3">
      <c r="P13557" s="83"/>
    </row>
    <row r="13558" spans="16:16" x14ac:dyDescent="0.3">
      <c r="P13558" s="83"/>
    </row>
    <row r="13559" spans="16:16" x14ac:dyDescent="0.3">
      <c r="P13559" s="83"/>
    </row>
    <row r="13560" spans="16:16" x14ac:dyDescent="0.3">
      <c r="P13560" s="83"/>
    </row>
    <row r="13561" spans="16:16" x14ac:dyDescent="0.3">
      <c r="P13561" s="83"/>
    </row>
    <row r="13562" spans="16:16" x14ac:dyDescent="0.3">
      <c r="P13562" s="83"/>
    </row>
    <row r="13563" spans="16:16" x14ac:dyDescent="0.3">
      <c r="P13563" s="83"/>
    </row>
    <row r="13564" spans="16:16" x14ac:dyDescent="0.3">
      <c r="P13564" s="83"/>
    </row>
    <row r="13565" spans="16:16" x14ac:dyDescent="0.3">
      <c r="P13565" s="83"/>
    </row>
    <row r="13566" spans="16:16" x14ac:dyDescent="0.3">
      <c r="P13566" s="83"/>
    </row>
    <row r="13567" spans="16:16" x14ac:dyDescent="0.3">
      <c r="P13567" s="83"/>
    </row>
    <row r="13568" spans="16:16" x14ac:dyDescent="0.3">
      <c r="P13568" s="83"/>
    </row>
    <row r="13569" spans="16:16" x14ac:dyDescent="0.3">
      <c r="P13569" s="83"/>
    </row>
    <row r="13570" spans="16:16" x14ac:dyDescent="0.3">
      <c r="P13570" s="83"/>
    </row>
    <row r="13571" spans="16:16" x14ac:dyDescent="0.3">
      <c r="P13571" s="83"/>
    </row>
    <row r="13572" spans="16:16" x14ac:dyDescent="0.3">
      <c r="P13572" s="83"/>
    </row>
    <row r="13573" spans="16:16" x14ac:dyDescent="0.3">
      <c r="P13573" s="83"/>
    </row>
    <row r="13574" spans="16:16" x14ac:dyDescent="0.3">
      <c r="P13574" s="83"/>
    </row>
    <row r="13575" spans="16:16" x14ac:dyDescent="0.3">
      <c r="P13575" s="83"/>
    </row>
    <row r="13576" spans="16:16" x14ac:dyDescent="0.3">
      <c r="P13576" s="83"/>
    </row>
    <row r="13577" spans="16:16" x14ac:dyDescent="0.3">
      <c r="P13577" s="83"/>
    </row>
    <row r="13578" spans="16:16" x14ac:dyDescent="0.3">
      <c r="P13578" s="83"/>
    </row>
    <row r="13579" spans="16:16" x14ac:dyDescent="0.3">
      <c r="P13579" s="83"/>
    </row>
    <row r="13580" spans="16:16" x14ac:dyDescent="0.3">
      <c r="P13580" s="83"/>
    </row>
    <row r="13581" spans="16:16" x14ac:dyDescent="0.3">
      <c r="P13581" s="83"/>
    </row>
    <row r="13582" spans="16:16" x14ac:dyDescent="0.3">
      <c r="P13582" s="83"/>
    </row>
    <row r="13583" spans="16:16" x14ac:dyDescent="0.3">
      <c r="P13583" s="83"/>
    </row>
    <row r="13584" spans="16:16" x14ac:dyDescent="0.3">
      <c r="P13584" s="83"/>
    </row>
    <row r="13585" spans="16:16" x14ac:dyDescent="0.3">
      <c r="P13585" s="83"/>
    </row>
    <row r="13586" spans="16:16" x14ac:dyDescent="0.3">
      <c r="P13586" s="83"/>
    </row>
    <row r="13587" spans="16:16" x14ac:dyDescent="0.3">
      <c r="P13587" s="83"/>
    </row>
    <row r="13588" spans="16:16" x14ac:dyDescent="0.3">
      <c r="P13588" s="83"/>
    </row>
    <row r="13589" spans="16:16" x14ac:dyDescent="0.3">
      <c r="P13589" s="83"/>
    </row>
    <row r="13590" spans="16:16" x14ac:dyDescent="0.3">
      <c r="P13590" s="83"/>
    </row>
    <row r="13591" spans="16:16" x14ac:dyDescent="0.3">
      <c r="P13591" s="83"/>
    </row>
    <row r="13592" spans="16:16" x14ac:dyDescent="0.3">
      <c r="P13592" s="83"/>
    </row>
    <row r="13593" spans="16:16" x14ac:dyDescent="0.3">
      <c r="P13593" s="83"/>
    </row>
    <row r="13594" spans="16:16" x14ac:dyDescent="0.3">
      <c r="P13594" s="83"/>
    </row>
    <row r="13595" spans="16:16" x14ac:dyDescent="0.3">
      <c r="P13595" s="83"/>
    </row>
    <row r="13596" spans="16:16" x14ac:dyDescent="0.3">
      <c r="P13596" s="83"/>
    </row>
    <row r="13597" spans="16:16" x14ac:dyDescent="0.3">
      <c r="P13597" s="83"/>
    </row>
    <row r="13598" spans="16:16" x14ac:dyDescent="0.3">
      <c r="P13598" s="83"/>
    </row>
    <row r="13599" spans="16:16" x14ac:dyDescent="0.3">
      <c r="P13599" s="83"/>
    </row>
    <row r="13600" spans="16:16" x14ac:dyDescent="0.3">
      <c r="P13600" s="83"/>
    </row>
    <row r="13601" spans="16:16" x14ac:dyDescent="0.3">
      <c r="P13601" s="83"/>
    </row>
    <row r="13602" spans="16:16" x14ac:dyDescent="0.3">
      <c r="P13602" s="83"/>
    </row>
    <row r="13603" spans="16:16" x14ac:dyDescent="0.3">
      <c r="P13603" s="83"/>
    </row>
    <row r="13604" spans="16:16" x14ac:dyDescent="0.3">
      <c r="P13604" s="83"/>
    </row>
    <row r="13605" spans="16:16" x14ac:dyDescent="0.3">
      <c r="P13605" s="83"/>
    </row>
    <row r="13606" spans="16:16" x14ac:dyDescent="0.3">
      <c r="P13606" s="83"/>
    </row>
    <row r="13607" spans="16:16" x14ac:dyDescent="0.3">
      <c r="P13607" s="83"/>
    </row>
    <row r="13608" spans="16:16" x14ac:dyDescent="0.3">
      <c r="P13608" s="83"/>
    </row>
    <row r="13609" spans="16:16" x14ac:dyDescent="0.3">
      <c r="P13609" s="83"/>
    </row>
    <row r="13610" spans="16:16" x14ac:dyDescent="0.3">
      <c r="P13610" s="83"/>
    </row>
    <row r="13611" spans="16:16" x14ac:dyDescent="0.3">
      <c r="P13611" s="83"/>
    </row>
    <row r="13612" spans="16:16" x14ac:dyDescent="0.3">
      <c r="P13612" s="83"/>
    </row>
    <row r="13613" spans="16:16" x14ac:dyDescent="0.3">
      <c r="P13613" s="83"/>
    </row>
    <row r="13614" spans="16:16" x14ac:dyDescent="0.3">
      <c r="P13614" s="83"/>
    </row>
    <row r="13615" spans="16:16" x14ac:dyDescent="0.3">
      <c r="P13615" s="83"/>
    </row>
    <row r="13616" spans="16:16" x14ac:dyDescent="0.3">
      <c r="P13616" s="83"/>
    </row>
    <row r="13617" spans="16:16" x14ac:dyDescent="0.3">
      <c r="P13617" s="83"/>
    </row>
    <row r="13618" spans="16:16" x14ac:dyDescent="0.3">
      <c r="P13618" s="83"/>
    </row>
    <row r="13619" spans="16:16" x14ac:dyDescent="0.3">
      <c r="P13619" s="83"/>
    </row>
    <row r="13620" spans="16:16" x14ac:dyDescent="0.3">
      <c r="P13620" s="83"/>
    </row>
    <row r="13621" spans="16:16" x14ac:dyDescent="0.3">
      <c r="P13621" s="83"/>
    </row>
    <row r="13622" spans="16:16" x14ac:dyDescent="0.3">
      <c r="P13622" s="83"/>
    </row>
    <row r="13623" spans="16:16" x14ac:dyDescent="0.3">
      <c r="P13623" s="83"/>
    </row>
    <row r="13624" spans="16:16" x14ac:dyDescent="0.3">
      <c r="P13624" s="83"/>
    </row>
    <row r="13625" spans="16:16" x14ac:dyDescent="0.3">
      <c r="P13625" s="83"/>
    </row>
    <row r="13626" spans="16:16" x14ac:dyDescent="0.3">
      <c r="P13626" s="83"/>
    </row>
    <row r="13627" spans="16:16" x14ac:dyDescent="0.3">
      <c r="P13627" s="83"/>
    </row>
    <row r="13628" spans="16:16" x14ac:dyDescent="0.3">
      <c r="P13628" s="83"/>
    </row>
    <row r="13629" spans="16:16" x14ac:dyDescent="0.3">
      <c r="P13629" s="83"/>
    </row>
    <row r="13630" spans="16:16" x14ac:dyDescent="0.3">
      <c r="P13630" s="83"/>
    </row>
    <row r="13631" spans="16:16" x14ac:dyDescent="0.3">
      <c r="P13631" s="83"/>
    </row>
    <row r="13632" spans="16:16" x14ac:dyDescent="0.3">
      <c r="P13632" s="83"/>
    </row>
    <row r="13633" spans="16:16" x14ac:dyDescent="0.3">
      <c r="P13633" s="83"/>
    </row>
    <row r="13634" spans="16:16" x14ac:dyDescent="0.3">
      <c r="P13634" s="83"/>
    </row>
    <row r="13635" spans="16:16" x14ac:dyDescent="0.3">
      <c r="P13635" s="83"/>
    </row>
    <row r="13636" spans="16:16" x14ac:dyDescent="0.3">
      <c r="P13636" s="83"/>
    </row>
    <row r="13637" spans="16:16" x14ac:dyDescent="0.3">
      <c r="P13637" s="83"/>
    </row>
    <row r="13638" spans="16:16" x14ac:dyDescent="0.3">
      <c r="P13638" s="83"/>
    </row>
    <row r="13639" spans="16:16" x14ac:dyDescent="0.3">
      <c r="P13639" s="83"/>
    </row>
    <row r="13640" spans="16:16" x14ac:dyDescent="0.3">
      <c r="P13640" s="83"/>
    </row>
    <row r="13641" spans="16:16" x14ac:dyDescent="0.3">
      <c r="P13641" s="83"/>
    </row>
    <row r="13642" spans="16:16" x14ac:dyDescent="0.3">
      <c r="P13642" s="83"/>
    </row>
    <row r="13643" spans="16:16" x14ac:dyDescent="0.3">
      <c r="P13643" s="83"/>
    </row>
    <row r="13644" spans="16:16" x14ac:dyDescent="0.3">
      <c r="P13644" s="83"/>
    </row>
    <row r="13645" spans="16:16" x14ac:dyDescent="0.3">
      <c r="P13645" s="83"/>
    </row>
    <row r="13646" spans="16:16" x14ac:dyDescent="0.3">
      <c r="P13646" s="83"/>
    </row>
    <row r="13647" spans="16:16" x14ac:dyDescent="0.3">
      <c r="P13647" s="83"/>
    </row>
    <row r="13648" spans="16:16" x14ac:dyDescent="0.3">
      <c r="P13648" s="83"/>
    </row>
    <row r="13649" spans="16:16" x14ac:dyDescent="0.3">
      <c r="P13649" s="83"/>
    </row>
    <row r="13650" spans="16:16" x14ac:dyDescent="0.3">
      <c r="P13650" s="83"/>
    </row>
    <row r="13651" spans="16:16" x14ac:dyDescent="0.3">
      <c r="P13651" s="83"/>
    </row>
    <row r="13652" spans="16:16" x14ac:dyDescent="0.3">
      <c r="P13652" s="83"/>
    </row>
    <row r="13653" spans="16:16" x14ac:dyDescent="0.3">
      <c r="P13653" s="83"/>
    </row>
    <row r="13654" spans="16:16" x14ac:dyDescent="0.3">
      <c r="P13654" s="83"/>
    </row>
    <row r="13655" spans="16:16" x14ac:dyDescent="0.3">
      <c r="P13655" s="83"/>
    </row>
    <row r="13656" spans="16:16" x14ac:dyDescent="0.3">
      <c r="P13656" s="83"/>
    </row>
    <row r="13657" spans="16:16" x14ac:dyDescent="0.3">
      <c r="P13657" s="83"/>
    </row>
    <row r="13658" spans="16:16" x14ac:dyDescent="0.3">
      <c r="P13658" s="83"/>
    </row>
    <row r="13659" spans="16:16" x14ac:dyDescent="0.3">
      <c r="P13659" s="83"/>
    </row>
    <row r="13660" spans="16:16" x14ac:dyDescent="0.3">
      <c r="P13660" s="83"/>
    </row>
    <row r="13661" spans="16:16" x14ac:dyDescent="0.3">
      <c r="P13661" s="83"/>
    </row>
    <row r="13662" spans="16:16" x14ac:dyDescent="0.3">
      <c r="P13662" s="83"/>
    </row>
    <row r="13663" spans="16:16" x14ac:dyDescent="0.3">
      <c r="P13663" s="83"/>
    </row>
    <row r="13664" spans="16:16" x14ac:dyDescent="0.3">
      <c r="P13664" s="83"/>
    </row>
    <row r="13665" spans="16:16" x14ac:dyDescent="0.3">
      <c r="P13665" s="83"/>
    </row>
    <row r="13666" spans="16:16" x14ac:dyDescent="0.3">
      <c r="P13666" s="83"/>
    </row>
    <row r="13667" spans="16:16" x14ac:dyDescent="0.3">
      <c r="P13667" s="83"/>
    </row>
    <row r="13668" spans="16:16" x14ac:dyDescent="0.3">
      <c r="P13668" s="83"/>
    </row>
    <row r="13669" spans="16:16" x14ac:dyDescent="0.3">
      <c r="P13669" s="83"/>
    </row>
    <row r="13670" spans="16:16" x14ac:dyDescent="0.3">
      <c r="P13670" s="83"/>
    </row>
    <row r="13671" spans="16:16" x14ac:dyDescent="0.3">
      <c r="P13671" s="83"/>
    </row>
    <row r="13672" spans="16:16" x14ac:dyDescent="0.3">
      <c r="P13672" s="83"/>
    </row>
    <row r="13673" spans="16:16" x14ac:dyDescent="0.3">
      <c r="P13673" s="83"/>
    </row>
    <row r="13674" spans="16:16" x14ac:dyDescent="0.3">
      <c r="P13674" s="83"/>
    </row>
    <row r="13675" spans="16:16" x14ac:dyDescent="0.3">
      <c r="P13675" s="83"/>
    </row>
    <row r="13676" spans="16:16" x14ac:dyDescent="0.3">
      <c r="P13676" s="83"/>
    </row>
    <row r="13677" spans="16:16" x14ac:dyDescent="0.3">
      <c r="P13677" s="83"/>
    </row>
    <row r="13678" spans="16:16" x14ac:dyDescent="0.3">
      <c r="P13678" s="83"/>
    </row>
    <row r="13679" spans="16:16" x14ac:dyDescent="0.3">
      <c r="P13679" s="83"/>
    </row>
    <row r="13680" spans="16:16" x14ac:dyDescent="0.3">
      <c r="P13680" s="83"/>
    </row>
    <row r="13681" spans="16:16" x14ac:dyDescent="0.3">
      <c r="P13681" s="83"/>
    </row>
    <row r="13682" spans="16:16" x14ac:dyDescent="0.3">
      <c r="P13682" s="83"/>
    </row>
    <row r="13683" spans="16:16" x14ac:dyDescent="0.3">
      <c r="P13683" s="83"/>
    </row>
    <row r="13684" spans="16:16" x14ac:dyDescent="0.3">
      <c r="P13684" s="83"/>
    </row>
    <row r="13685" spans="16:16" x14ac:dyDescent="0.3">
      <c r="P13685" s="83"/>
    </row>
    <row r="13686" spans="16:16" x14ac:dyDescent="0.3">
      <c r="P13686" s="83"/>
    </row>
    <row r="13687" spans="16:16" x14ac:dyDescent="0.3">
      <c r="P13687" s="83"/>
    </row>
    <row r="13688" spans="16:16" x14ac:dyDescent="0.3">
      <c r="P13688" s="83"/>
    </row>
    <row r="13689" spans="16:16" x14ac:dyDescent="0.3">
      <c r="P13689" s="83"/>
    </row>
    <row r="13690" spans="16:16" x14ac:dyDescent="0.3">
      <c r="P13690" s="83"/>
    </row>
    <row r="13691" spans="16:16" x14ac:dyDescent="0.3">
      <c r="P13691" s="83"/>
    </row>
    <row r="13692" spans="16:16" x14ac:dyDescent="0.3">
      <c r="P13692" s="83"/>
    </row>
    <row r="13693" spans="16:16" x14ac:dyDescent="0.3">
      <c r="P13693" s="83"/>
    </row>
    <row r="13694" spans="16:16" x14ac:dyDescent="0.3">
      <c r="P13694" s="83"/>
    </row>
    <row r="13695" spans="16:16" x14ac:dyDescent="0.3">
      <c r="P13695" s="83"/>
    </row>
    <row r="13696" spans="16:16" x14ac:dyDescent="0.3">
      <c r="P13696" s="83"/>
    </row>
    <row r="13697" spans="16:16" x14ac:dyDescent="0.3">
      <c r="P13697" s="83"/>
    </row>
    <row r="13698" spans="16:16" x14ac:dyDescent="0.3">
      <c r="P13698" s="83"/>
    </row>
    <row r="13699" spans="16:16" x14ac:dyDescent="0.3">
      <c r="P13699" s="83"/>
    </row>
    <row r="13700" spans="16:16" x14ac:dyDescent="0.3">
      <c r="P13700" s="83"/>
    </row>
    <row r="13701" spans="16:16" x14ac:dyDescent="0.3">
      <c r="P13701" s="83"/>
    </row>
    <row r="13702" spans="16:16" x14ac:dyDescent="0.3">
      <c r="P13702" s="83"/>
    </row>
    <row r="13703" spans="16:16" x14ac:dyDescent="0.3">
      <c r="P13703" s="83"/>
    </row>
    <row r="13704" spans="16:16" x14ac:dyDescent="0.3">
      <c r="P13704" s="83"/>
    </row>
    <row r="13705" spans="16:16" x14ac:dyDescent="0.3">
      <c r="P13705" s="83"/>
    </row>
    <row r="13706" spans="16:16" x14ac:dyDescent="0.3">
      <c r="P13706" s="83"/>
    </row>
    <row r="13707" spans="16:16" x14ac:dyDescent="0.3">
      <c r="P13707" s="83"/>
    </row>
    <row r="13708" spans="16:16" x14ac:dyDescent="0.3">
      <c r="P13708" s="83"/>
    </row>
    <row r="13709" spans="16:16" x14ac:dyDescent="0.3">
      <c r="P13709" s="83"/>
    </row>
    <row r="13710" spans="16:16" x14ac:dyDescent="0.3">
      <c r="P13710" s="83"/>
    </row>
    <row r="13711" spans="16:16" x14ac:dyDescent="0.3">
      <c r="P13711" s="83"/>
    </row>
    <row r="13712" spans="16:16" x14ac:dyDescent="0.3">
      <c r="P13712" s="83"/>
    </row>
    <row r="13713" spans="16:16" x14ac:dyDescent="0.3">
      <c r="P13713" s="83"/>
    </row>
    <row r="13714" spans="16:16" x14ac:dyDescent="0.3">
      <c r="P13714" s="83"/>
    </row>
    <row r="13715" spans="16:16" x14ac:dyDescent="0.3">
      <c r="P13715" s="83"/>
    </row>
    <row r="13716" spans="16:16" x14ac:dyDescent="0.3">
      <c r="P13716" s="83"/>
    </row>
    <row r="13717" spans="16:16" x14ac:dyDescent="0.3">
      <c r="P13717" s="83"/>
    </row>
    <row r="13718" spans="16:16" x14ac:dyDescent="0.3">
      <c r="P13718" s="83"/>
    </row>
    <row r="13719" spans="16:16" x14ac:dyDescent="0.3">
      <c r="P13719" s="83"/>
    </row>
    <row r="13720" spans="16:16" x14ac:dyDescent="0.3">
      <c r="P13720" s="83"/>
    </row>
    <row r="13721" spans="16:16" x14ac:dyDescent="0.3">
      <c r="P13721" s="83"/>
    </row>
    <row r="13722" spans="16:16" x14ac:dyDescent="0.3">
      <c r="P13722" s="83"/>
    </row>
    <row r="13723" spans="16:16" x14ac:dyDescent="0.3">
      <c r="P13723" s="83"/>
    </row>
    <row r="13724" spans="16:16" x14ac:dyDescent="0.3">
      <c r="P13724" s="83"/>
    </row>
    <row r="13725" spans="16:16" x14ac:dyDescent="0.3">
      <c r="P13725" s="83"/>
    </row>
    <row r="13726" spans="16:16" x14ac:dyDescent="0.3">
      <c r="P13726" s="83"/>
    </row>
    <row r="13727" spans="16:16" x14ac:dyDescent="0.3">
      <c r="P13727" s="83"/>
    </row>
    <row r="13728" spans="16:16" x14ac:dyDescent="0.3">
      <c r="P13728" s="83"/>
    </row>
    <row r="13729" spans="16:16" x14ac:dyDescent="0.3">
      <c r="P13729" s="83"/>
    </row>
    <row r="13730" spans="16:16" x14ac:dyDescent="0.3">
      <c r="P13730" s="83"/>
    </row>
    <row r="13731" spans="16:16" x14ac:dyDescent="0.3">
      <c r="P13731" s="83"/>
    </row>
    <row r="13732" spans="16:16" x14ac:dyDescent="0.3">
      <c r="P13732" s="83"/>
    </row>
    <row r="13733" spans="16:16" x14ac:dyDescent="0.3">
      <c r="P13733" s="83"/>
    </row>
    <row r="13734" spans="16:16" x14ac:dyDescent="0.3">
      <c r="P13734" s="83"/>
    </row>
    <row r="13735" spans="16:16" x14ac:dyDescent="0.3">
      <c r="P13735" s="83"/>
    </row>
    <row r="13736" spans="16:16" x14ac:dyDescent="0.3">
      <c r="P13736" s="83"/>
    </row>
    <row r="13737" spans="16:16" x14ac:dyDescent="0.3">
      <c r="P13737" s="83"/>
    </row>
    <row r="13738" spans="16:16" x14ac:dyDescent="0.3">
      <c r="P13738" s="83"/>
    </row>
    <row r="13739" spans="16:16" x14ac:dyDescent="0.3">
      <c r="P13739" s="83"/>
    </row>
    <row r="13740" spans="16:16" x14ac:dyDescent="0.3">
      <c r="P13740" s="83"/>
    </row>
    <row r="13741" spans="16:16" x14ac:dyDescent="0.3">
      <c r="P13741" s="83"/>
    </row>
    <row r="13742" spans="16:16" x14ac:dyDescent="0.3">
      <c r="P13742" s="83"/>
    </row>
    <row r="13743" spans="16:16" x14ac:dyDescent="0.3">
      <c r="P13743" s="83"/>
    </row>
    <row r="13744" spans="16:16" x14ac:dyDescent="0.3">
      <c r="P13744" s="83"/>
    </row>
    <row r="13745" spans="16:16" x14ac:dyDescent="0.3">
      <c r="P13745" s="83"/>
    </row>
    <row r="13746" spans="16:16" x14ac:dyDescent="0.3">
      <c r="P13746" s="83"/>
    </row>
    <row r="13747" spans="16:16" x14ac:dyDescent="0.3">
      <c r="P13747" s="83"/>
    </row>
    <row r="13748" spans="16:16" x14ac:dyDescent="0.3">
      <c r="P13748" s="83"/>
    </row>
    <row r="13749" spans="16:16" x14ac:dyDescent="0.3">
      <c r="P13749" s="83"/>
    </row>
    <row r="13750" spans="16:16" x14ac:dyDescent="0.3">
      <c r="P13750" s="83"/>
    </row>
    <row r="13751" spans="16:16" x14ac:dyDescent="0.3">
      <c r="P13751" s="83"/>
    </row>
    <row r="13752" spans="16:16" x14ac:dyDescent="0.3">
      <c r="P13752" s="83"/>
    </row>
    <row r="13753" spans="16:16" x14ac:dyDescent="0.3">
      <c r="P13753" s="83"/>
    </row>
    <row r="13754" spans="16:16" x14ac:dyDescent="0.3">
      <c r="P13754" s="83"/>
    </row>
    <row r="13755" spans="16:16" x14ac:dyDescent="0.3">
      <c r="P13755" s="83"/>
    </row>
    <row r="13756" spans="16:16" x14ac:dyDescent="0.3">
      <c r="P13756" s="83"/>
    </row>
    <row r="13757" spans="16:16" x14ac:dyDescent="0.3">
      <c r="P13757" s="83"/>
    </row>
    <row r="13758" spans="16:16" x14ac:dyDescent="0.3">
      <c r="P13758" s="83"/>
    </row>
    <row r="13759" spans="16:16" x14ac:dyDescent="0.3">
      <c r="P13759" s="83"/>
    </row>
    <row r="13760" spans="16:16" x14ac:dyDescent="0.3">
      <c r="P13760" s="83"/>
    </row>
    <row r="13761" spans="16:16" x14ac:dyDescent="0.3">
      <c r="P13761" s="83"/>
    </row>
    <row r="13762" spans="16:16" x14ac:dyDescent="0.3">
      <c r="P13762" s="83"/>
    </row>
    <row r="13763" spans="16:16" x14ac:dyDescent="0.3">
      <c r="P13763" s="83"/>
    </row>
    <row r="13764" spans="16:16" x14ac:dyDescent="0.3">
      <c r="P13764" s="83"/>
    </row>
    <row r="13765" spans="16:16" x14ac:dyDescent="0.3">
      <c r="P13765" s="83"/>
    </row>
    <row r="13766" spans="16:16" x14ac:dyDescent="0.3">
      <c r="P13766" s="83"/>
    </row>
    <row r="13767" spans="16:16" x14ac:dyDescent="0.3">
      <c r="P13767" s="83"/>
    </row>
    <row r="13768" spans="16:16" x14ac:dyDescent="0.3">
      <c r="P13768" s="83"/>
    </row>
    <row r="13769" spans="16:16" x14ac:dyDescent="0.3">
      <c r="P13769" s="83"/>
    </row>
    <row r="13770" spans="16:16" x14ac:dyDescent="0.3">
      <c r="P13770" s="83"/>
    </row>
    <row r="13771" spans="16:16" x14ac:dyDescent="0.3">
      <c r="P13771" s="83"/>
    </row>
    <row r="13772" spans="16:16" x14ac:dyDescent="0.3">
      <c r="P13772" s="83"/>
    </row>
    <row r="13773" spans="16:16" x14ac:dyDescent="0.3">
      <c r="P13773" s="83"/>
    </row>
    <row r="13774" spans="16:16" x14ac:dyDescent="0.3">
      <c r="P13774" s="83"/>
    </row>
    <row r="13775" spans="16:16" x14ac:dyDescent="0.3">
      <c r="P13775" s="83"/>
    </row>
    <row r="13776" spans="16:16" x14ac:dyDescent="0.3">
      <c r="P13776" s="83"/>
    </row>
    <row r="13777" spans="16:16" x14ac:dyDescent="0.3">
      <c r="P13777" s="83"/>
    </row>
    <row r="13778" spans="16:16" x14ac:dyDescent="0.3">
      <c r="P13778" s="83"/>
    </row>
    <row r="13779" spans="16:16" x14ac:dyDescent="0.3">
      <c r="P13779" s="83"/>
    </row>
    <row r="13780" spans="16:16" x14ac:dyDescent="0.3">
      <c r="P13780" s="83"/>
    </row>
    <row r="13781" spans="16:16" x14ac:dyDescent="0.3">
      <c r="P13781" s="83"/>
    </row>
    <row r="13782" spans="16:16" x14ac:dyDescent="0.3">
      <c r="P13782" s="83"/>
    </row>
    <row r="13783" spans="16:16" x14ac:dyDescent="0.3">
      <c r="P13783" s="83"/>
    </row>
    <row r="13784" spans="16:16" x14ac:dyDescent="0.3">
      <c r="P13784" s="83"/>
    </row>
    <row r="13785" spans="16:16" x14ac:dyDescent="0.3">
      <c r="P13785" s="83"/>
    </row>
    <row r="13786" spans="16:16" x14ac:dyDescent="0.3">
      <c r="P13786" s="83"/>
    </row>
    <row r="13787" spans="16:16" x14ac:dyDescent="0.3">
      <c r="P13787" s="83"/>
    </row>
    <row r="13788" spans="16:16" x14ac:dyDescent="0.3">
      <c r="P13788" s="83"/>
    </row>
    <row r="13789" spans="16:16" x14ac:dyDescent="0.3">
      <c r="P13789" s="83"/>
    </row>
    <row r="13790" spans="16:16" x14ac:dyDescent="0.3">
      <c r="P13790" s="83"/>
    </row>
    <row r="13791" spans="16:16" x14ac:dyDescent="0.3">
      <c r="P13791" s="83"/>
    </row>
    <row r="13792" spans="16:16" x14ac:dyDescent="0.3">
      <c r="P13792" s="83"/>
    </row>
    <row r="13793" spans="16:16" x14ac:dyDescent="0.3">
      <c r="P13793" s="83"/>
    </row>
    <row r="13794" spans="16:16" x14ac:dyDescent="0.3">
      <c r="P13794" s="83"/>
    </row>
    <row r="13795" spans="16:16" x14ac:dyDescent="0.3">
      <c r="P13795" s="83"/>
    </row>
    <row r="13796" spans="16:16" x14ac:dyDescent="0.3">
      <c r="P13796" s="83"/>
    </row>
    <row r="13797" spans="16:16" x14ac:dyDescent="0.3">
      <c r="P13797" s="83"/>
    </row>
    <row r="13798" spans="16:16" x14ac:dyDescent="0.3">
      <c r="P13798" s="83"/>
    </row>
    <row r="13799" spans="16:16" x14ac:dyDescent="0.3">
      <c r="P13799" s="83"/>
    </row>
    <row r="13800" spans="16:16" x14ac:dyDescent="0.3">
      <c r="P13800" s="83"/>
    </row>
    <row r="13801" spans="16:16" x14ac:dyDescent="0.3">
      <c r="P13801" s="83"/>
    </row>
    <row r="13802" spans="16:16" x14ac:dyDescent="0.3">
      <c r="P13802" s="83"/>
    </row>
    <row r="13803" spans="16:16" x14ac:dyDescent="0.3">
      <c r="P13803" s="83"/>
    </row>
    <row r="13804" spans="16:16" x14ac:dyDescent="0.3">
      <c r="P13804" s="83"/>
    </row>
    <row r="13805" spans="16:16" x14ac:dyDescent="0.3">
      <c r="P13805" s="83"/>
    </row>
    <row r="13806" spans="16:16" x14ac:dyDescent="0.3">
      <c r="P13806" s="83"/>
    </row>
    <row r="13807" spans="16:16" x14ac:dyDescent="0.3">
      <c r="P13807" s="83"/>
    </row>
    <row r="13808" spans="16:16" x14ac:dyDescent="0.3">
      <c r="P13808" s="83"/>
    </row>
    <row r="13809" spans="16:16" x14ac:dyDescent="0.3">
      <c r="P13809" s="83"/>
    </row>
    <row r="13810" spans="16:16" x14ac:dyDescent="0.3">
      <c r="P13810" s="83"/>
    </row>
    <row r="13811" spans="16:16" x14ac:dyDescent="0.3">
      <c r="P13811" s="83"/>
    </row>
    <row r="13812" spans="16:16" x14ac:dyDescent="0.3">
      <c r="P13812" s="83"/>
    </row>
    <row r="13813" spans="16:16" x14ac:dyDescent="0.3">
      <c r="P13813" s="83"/>
    </row>
    <row r="13814" spans="16:16" x14ac:dyDescent="0.3">
      <c r="P13814" s="83"/>
    </row>
    <row r="13815" spans="16:16" x14ac:dyDescent="0.3">
      <c r="P13815" s="83"/>
    </row>
    <row r="13816" spans="16:16" x14ac:dyDescent="0.3">
      <c r="P13816" s="83"/>
    </row>
    <row r="13817" spans="16:16" x14ac:dyDescent="0.3">
      <c r="P13817" s="83"/>
    </row>
    <row r="13818" spans="16:16" x14ac:dyDescent="0.3">
      <c r="P13818" s="83"/>
    </row>
    <row r="13819" spans="16:16" x14ac:dyDescent="0.3">
      <c r="P13819" s="83"/>
    </row>
    <row r="13820" spans="16:16" x14ac:dyDescent="0.3">
      <c r="P13820" s="83"/>
    </row>
    <row r="13821" spans="16:16" x14ac:dyDescent="0.3">
      <c r="P13821" s="83"/>
    </row>
    <row r="13822" spans="16:16" x14ac:dyDescent="0.3">
      <c r="P13822" s="83"/>
    </row>
    <row r="13823" spans="16:16" x14ac:dyDescent="0.3">
      <c r="P13823" s="83"/>
    </row>
    <row r="13824" spans="16:16" x14ac:dyDescent="0.3">
      <c r="P13824" s="83"/>
    </row>
    <row r="13825" spans="16:16" x14ac:dyDescent="0.3">
      <c r="P13825" s="83"/>
    </row>
    <row r="13826" spans="16:16" x14ac:dyDescent="0.3">
      <c r="P13826" s="83"/>
    </row>
    <row r="13827" spans="16:16" x14ac:dyDescent="0.3">
      <c r="P13827" s="83"/>
    </row>
    <row r="13828" spans="16:16" x14ac:dyDescent="0.3">
      <c r="P13828" s="83"/>
    </row>
    <row r="13829" spans="16:16" x14ac:dyDescent="0.3">
      <c r="P13829" s="83"/>
    </row>
    <row r="13830" spans="16:16" x14ac:dyDescent="0.3">
      <c r="P13830" s="83"/>
    </row>
    <row r="13831" spans="16:16" x14ac:dyDescent="0.3">
      <c r="P13831" s="83"/>
    </row>
    <row r="13832" spans="16:16" x14ac:dyDescent="0.3">
      <c r="P13832" s="83"/>
    </row>
    <row r="13833" spans="16:16" x14ac:dyDescent="0.3">
      <c r="P13833" s="83"/>
    </row>
    <row r="13834" spans="16:16" x14ac:dyDescent="0.3">
      <c r="P13834" s="83"/>
    </row>
    <row r="13835" spans="16:16" x14ac:dyDescent="0.3">
      <c r="P13835" s="83"/>
    </row>
    <row r="13836" spans="16:16" x14ac:dyDescent="0.3">
      <c r="P13836" s="83"/>
    </row>
    <row r="13837" spans="16:16" x14ac:dyDescent="0.3">
      <c r="P13837" s="83"/>
    </row>
    <row r="13838" spans="16:16" x14ac:dyDescent="0.3">
      <c r="P13838" s="83"/>
    </row>
    <row r="13839" spans="16:16" x14ac:dyDescent="0.3">
      <c r="P13839" s="83"/>
    </row>
    <row r="13840" spans="16:16" x14ac:dyDescent="0.3">
      <c r="P13840" s="83"/>
    </row>
    <row r="13841" spans="16:16" x14ac:dyDescent="0.3">
      <c r="P13841" s="83"/>
    </row>
    <row r="13842" spans="16:16" x14ac:dyDescent="0.3">
      <c r="P13842" s="83"/>
    </row>
    <row r="13843" spans="16:16" x14ac:dyDescent="0.3">
      <c r="P13843" s="83"/>
    </row>
    <row r="13844" spans="16:16" x14ac:dyDescent="0.3">
      <c r="P13844" s="83"/>
    </row>
    <row r="13845" spans="16:16" x14ac:dyDescent="0.3">
      <c r="P13845" s="83"/>
    </row>
    <row r="13846" spans="16:16" x14ac:dyDescent="0.3">
      <c r="P13846" s="83"/>
    </row>
    <row r="13847" spans="16:16" x14ac:dyDescent="0.3">
      <c r="P13847" s="83"/>
    </row>
    <row r="13848" spans="16:16" x14ac:dyDescent="0.3">
      <c r="P13848" s="83"/>
    </row>
    <row r="13849" spans="16:16" x14ac:dyDescent="0.3">
      <c r="P13849" s="83"/>
    </row>
    <row r="13850" spans="16:16" x14ac:dyDescent="0.3">
      <c r="P13850" s="83"/>
    </row>
    <row r="13851" spans="16:16" x14ac:dyDescent="0.3">
      <c r="P13851" s="83"/>
    </row>
    <row r="13852" spans="16:16" x14ac:dyDescent="0.3">
      <c r="P13852" s="83"/>
    </row>
    <row r="13853" spans="16:16" x14ac:dyDescent="0.3">
      <c r="P13853" s="83"/>
    </row>
    <row r="13854" spans="16:16" x14ac:dyDescent="0.3">
      <c r="P13854" s="83"/>
    </row>
    <row r="13855" spans="16:16" x14ac:dyDescent="0.3">
      <c r="P13855" s="83"/>
    </row>
    <row r="13856" spans="16:16" x14ac:dyDescent="0.3">
      <c r="P13856" s="83"/>
    </row>
    <row r="13857" spans="16:16" x14ac:dyDescent="0.3">
      <c r="P13857" s="83"/>
    </row>
    <row r="13858" spans="16:16" x14ac:dyDescent="0.3">
      <c r="P13858" s="83"/>
    </row>
    <row r="13859" spans="16:16" x14ac:dyDescent="0.3">
      <c r="P13859" s="83"/>
    </row>
    <row r="13860" spans="16:16" x14ac:dyDescent="0.3">
      <c r="P13860" s="83"/>
    </row>
    <row r="13861" spans="16:16" x14ac:dyDescent="0.3">
      <c r="P13861" s="83"/>
    </row>
    <row r="13862" spans="16:16" x14ac:dyDescent="0.3">
      <c r="P13862" s="83"/>
    </row>
    <row r="13863" spans="16:16" x14ac:dyDescent="0.3">
      <c r="P13863" s="83"/>
    </row>
    <row r="13864" spans="16:16" x14ac:dyDescent="0.3">
      <c r="P13864" s="83"/>
    </row>
    <row r="13865" spans="16:16" x14ac:dyDescent="0.3">
      <c r="P13865" s="83"/>
    </row>
    <row r="13866" spans="16:16" x14ac:dyDescent="0.3">
      <c r="P13866" s="83"/>
    </row>
    <row r="13867" spans="16:16" x14ac:dyDescent="0.3">
      <c r="P13867" s="83"/>
    </row>
    <row r="13868" spans="16:16" x14ac:dyDescent="0.3">
      <c r="P13868" s="83"/>
    </row>
    <row r="13869" spans="16:16" x14ac:dyDescent="0.3">
      <c r="P13869" s="83"/>
    </row>
    <row r="13870" spans="16:16" x14ac:dyDescent="0.3">
      <c r="P13870" s="83"/>
    </row>
    <row r="13871" spans="16:16" x14ac:dyDescent="0.3">
      <c r="P13871" s="83"/>
    </row>
    <row r="13872" spans="16:16" x14ac:dyDescent="0.3">
      <c r="P13872" s="83"/>
    </row>
    <row r="13873" spans="16:16" x14ac:dyDescent="0.3">
      <c r="P13873" s="83"/>
    </row>
    <row r="13874" spans="16:16" x14ac:dyDescent="0.3">
      <c r="P13874" s="83"/>
    </row>
    <row r="13875" spans="16:16" x14ac:dyDescent="0.3">
      <c r="P13875" s="83"/>
    </row>
    <row r="13876" spans="16:16" x14ac:dyDescent="0.3">
      <c r="P13876" s="83"/>
    </row>
    <row r="13877" spans="16:16" x14ac:dyDescent="0.3">
      <c r="P13877" s="83"/>
    </row>
    <row r="13878" spans="16:16" x14ac:dyDescent="0.3">
      <c r="P13878" s="83"/>
    </row>
    <row r="13879" spans="16:16" x14ac:dyDescent="0.3">
      <c r="P13879" s="83"/>
    </row>
    <row r="13880" spans="16:16" x14ac:dyDescent="0.3">
      <c r="P13880" s="83"/>
    </row>
    <row r="13881" spans="16:16" x14ac:dyDescent="0.3">
      <c r="P13881" s="83"/>
    </row>
    <row r="13882" spans="16:16" x14ac:dyDescent="0.3">
      <c r="P13882" s="83"/>
    </row>
    <row r="13883" spans="16:16" x14ac:dyDescent="0.3">
      <c r="P13883" s="83"/>
    </row>
    <row r="13884" spans="16:16" x14ac:dyDescent="0.3">
      <c r="P13884" s="83"/>
    </row>
    <row r="13885" spans="16:16" x14ac:dyDescent="0.3">
      <c r="P13885" s="83"/>
    </row>
    <row r="13886" spans="16:16" x14ac:dyDescent="0.3">
      <c r="P13886" s="83"/>
    </row>
    <row r="13887" spans="16:16" x14ac:dyDescent="0.3">
      <c r="P13887" s="83"/>
    </row>
    <row r="13888" spans="16:16" x14ac:dyDescent="0.3">
      <c r="P13888" s="83"/>
    </row>
    <row r="13889" spans="16:16" x14ac:dyDescent="0.3">
      <c r="P13889" s="83"/>
    </row>
    <row r="13890" spans="16:16" x14ac:dyDescent="0.3">
      <c r="P13890" s="83"/>
    </row>
    <row r="13891" spans="16:16" x14ac:dyDescent="0.3">
      <c r="P13891" s="83"/>
    </row>
    <row r="13892" spans="16:16" x14ac:dyDescent="0.3">
      <c r="P13892" s="83"/>
    </row>
    <row r="13893" spans="16:16" x14ac:dyDescent="0.3">
      <c r="P13893" s="83"/>
    </row>
    <row r="13894" spans="16:16" x14ac:dyDescent="0.3">
      <c r="P13894" s="83"/>
    </row>
    <row r="13895" spans="16:16" x14ac:dyDescent="0.3">
      <c r="P13895" s="83"/>
    </row>
    <row r="13896" spans="16:16" x14ac:dyDescent="0.3">
      <c r="P13896" s="83"/>
    </row>
    <row r="13897" spans="16:16" x14ac:dyDescent="0.3">
      <c r="P13897" s="83"/>
    </row>
    <row r="13898" spans="16:16" x14ac:dyDescent="0.3">
      <c r="P13898" s="83"/>
    </row>
    <row r="13899" spans="16:16" x14ac:dyDescent="0.3">
      <c r="P13899" s="83"/>
    </row>
    <row r="13900" spans="16:16" x14ac:dyDescent="0.3">
      <c r="P13900" s="83"/>
    </row>
    <row r="13901" spans="16:16" x14ac:dyDescent="0.3">
      <c r="P13901" s="83"/>
    </row>
    <row r="13902" spans="16:16" x14ac:dyDescent="0.3">
      <c r="P13902" s="83"/>
    </row>
    <row r="13903" spans="16:16" x14ac:dyDescent="0.3">
      <c r="P13903" s="83"/>
    </row>
    <row r="13904" spans="16:16" x14ac:dyDescent="0.3">
      <c r="P13904" s="83"/>
    </row>
    <row r="13905" spans="16:16" x14ac:dyDescent="0.3">
      <c r="P13905" s="83"/>
    </row>
    <row r="13906" spans="16:16" x14ac:dyDescent="0.3">
      <c r="P13906" s="83"/>
    </row>
    <row r="13907" spans="16:16" x14ac:dyDescent="0.3">
      <c r="P13907" s="83"/>
    </row>
    <row r="13908" spans="16:16" x14ac:dyDescent="0.3">
      <c r="P13908" s="83"/>
    </row>
    <row r="13909" spans="16:16" x14ac:dyDescent="0.3">
      <c r="P13909" s="83"/>
    </row>
    <row r="13910" spans="16:16" x14ac:dyDescent="0.3">
      <c r="P13910" s="83"/>
    </row>
    <row r="13911" spans="16:16" x14ac:dyDescent="0.3">
      <c r="P13911" s="83"/>
    </row>
    <row r="13912" spans="16:16" x14ac:dyDescent="0.3">
      <c r="P13912" s="83"/>
    </row>
    <row r="13913" spans="16:16" x14ac:dyDescent="0.3">
      <c r="P13913" s="83"/>
    </row>
    <row r="13914" spans="16:16" x14ac:dyDescent="0.3">
      <c r="P13914" s="83"/>
    </row>
    <row r="13915" spans="16:16" x14ac:dyDescent="0.3">
      <c r="P13915" s="83"/>
    </row>
    <row r="13916" spans="16:16" x14ac:dyDescent="0.3">
      <c r="P13916" s="83"/>
    </row>
    <row r="13917" spans="16:16" x14ac:dyDescent="0.3">
      <c r="P13917" s="83"/>
    </row>
    <row r="13918" spans="16:16" x14ac:dyDescent="0.3">
      <c r="P13918" s="83"/>
    </row>
    <row r="13919" spans="16:16" x14ac:dyDescent="0.3">
      <c r="P13919" s="83"/>
    </row>
    <row r="13920" spans="16:16" x14ac:dyDescent="0.3">
      <c r="P13920" s="83"/>
    </row>
    <row r="13921" spans="16:16" x14ac:dyDescent="0.3">
      <c r="P13921" s="83"/>
    </row>
    <row r="13922" spans="16:16" x14ac:dyDescent="0.3">
      <c r="P13922" s="83"/>
    </row>
    <row r="13923" spans="16:16" x14ac:dyDescent="0.3">
      <c r="P13923" s="83"/>
    </row>
    <row r="13924" spans="16:16" x14ac:dyDescent="0.3">
      <c r="P13924" s="83"/>
    </row>
    <row r="13925" spans="16:16" x14ac:dyDescent="0.3">
      <c r="P13925" s="83"/>
    </row>
    <row r="13926" spans="16:16" x14ac:dyDescent="0.3">
      <c r="P13926" s="83"/>
    </row>
    <row r="13927" spans="16:16" x14ac:dyDescent="0.3">
      <c r="P13927" s="83"/>
    </row>
    <row r="13928" spans="16:16" x14ac:dyDescent="0.3">
      <c r="P13928" s="83"/>
    </row>
    <row r="13929" spans="16:16" x14ac:dyDescent="0.3">
      <c r="P13929" s="83"/>
    </row>
    <row r="13930" spans="16:16" x14ac:dyDescent="0.3">
      <c r="P13930" s="83"/>
    </row>
    <row r="13931" spans="16:16" x14ac:dyDescent="0.3">
      <c r="P13931" s="83"/>
    </row>
    <row r="13932" spans="16:16" x14ac:dyDescent="0.3">
      <c r="P13932" s="83"/>
    </row>
    <row r="13933" spans="16:16" x14ac:dyDescent="0.3">
      <c r="P13933" s="83"/>
    </row>
    <row r="13934" spans="16:16" x14ac:dyDescent="0.3">
      <c r="P13934" s="83"/>
    </row>
    <row r="13935" spans="16:16" x14ac:dyDescent="0.3">
      <c r="P13935" s="83"/>
    </row>
    <row r="13936" spans="16:16" x14ac:dyDescent="0.3">
      <c r="P13936" s="83"/>
    </row>
    <row r="13937" spans="16:16" x14ac:dyDescent="0.3">
      <c r="P13937" s="83"/>
    </row>
    <row r="13938" spans="16:16" x14ac:dyDescent="0.3">
      <c r="P13938" s="83"/>
    </row>
    <row r="13939" spans="16:16" x14ac:dyDescent="0.3">
      <c r="P13939" s="83"/>
    </row>
    <row r="13940" spans="16:16" x14ac:dyDescent="0.3">
      <c r="P13940" s="83"/>
    </row>
    <row r="13941" spans="16:16" x14ac:dyDescent="0.3">
      <c r="P13941" s="83"/>
    </row>
    <row r="13942" spans="16:16" x14ac:dyDescent="0.3">
      <c r="P13942" s="83"/>
    </row>
    <row r="13943" spans="16:16" x14ac:dyDescent="0.3">
      <c r="P13943" s="83"/>
    </row>
    <row r="13944" spans="16:16" x14ac:dyDescent="0.3">
      <c r="P13944" s="83"/>
    </row>
    <row r="13945" spans="16:16" x14ac:dyDescent="0.3">
      <c r="P13945" s="83"/>
    </row>
    <row r="13946" spans="16:16" x14ac:dyDescent="0.3">
      <c r="P13946" s="83"/>
    </row>
    <row r="13947" spans="16:16" x14ac:dyDescent="0.3">
      <c r="P13947" s="83"/>
    </row>
    <row r="13948" spans="16:16" x14ac:dyDescent="0.3">
      <c r="P13948" s="83"/>
    </row>
    <row r="13949" spans="16:16" x14ac:dyDescent="0.3">
      <c r="P13949" s="83"/>
    </row>
    <row r="13950" spans="16:16" x14ac:dyDescent="0.3">
      <c r="P13950" s="83"/>
    </row>
    <row r="13951" spans="16:16" x14ac:dyDescent="0.3">
      <c r="P13951" s="83"/>
    </row>
    <row r="13952" spans="16:16" x14ac:dyDescent="0.3">
      <c r="P13952" s="83"/>
    </row>
    <row r="13953" spans="16:16" x14ac:dyDescent="0.3">
      <c r="P13953" s="83"/>
    </row>
    <row r="13954" spans="16:16" x14ac:dyDescent="0.3">
      <c r="P13954" s="83"/>
    </row>
    <row r="13955" spans="16:16" x14ac:dyDescent="0.3">
      <c r="P13955" s="83"/>
    </row>
    <row r="13956" spans="16:16" x14ac:dyDescent="0.3">
      <c r="P13956" s="83"/>
    </row>
    <row r="13957" spans="16:16" x14ac:dyDescent="0.3">
      <c r="P13957" s="83"/>
    </row>
    <row r="13958" spans="16:16" x14ac:dyDescent="0.3">
      <c r="P13958" s="83"/>
    </row>
    <row r="13959" spans="16:16" x14ac:dyDescent="0.3">
      <c r="P13959" s="83"/>
    </row>
    <row r="13960" spans="16:16" x14ac:dyDescent="0.3">
      <c r="P13960" s="83"/>
    </row>
    <row r="13961" spans="16:16" x14ac:dyDescent="0.3">
      <c r="P13961" s="83"/>
    </row>
    <row r="13962" spans="16:16" x14ac:dyDescent="0.3">
      <c r="P13962" s="83"/>
    </row>
    <row r="13963" spans="16:16" x14ac:dyDescent="0.3">
      <c r="P13963" s="83"/>
    </row>
    <row r="13964" spans="16:16" x14ac:dyDescent="0.3">
      <c r="P13964" s="83"/>
    </row>
    <row r="13965" spans="16:16" x14ac:dyDescent="0.3">
      <c r="P13965" s="83"/>
    </row>
    <row r="13966" spans="16:16" x14ac:dyDescent="0.3">
      <c r="P13966" s="83"/>
    </row>
    <row r="13967" spans="16:16" x14ac:dyDescent="0.3">
      <c r="P13967" s="83"/>
    </row>
    <row r="13968" spans="16:16" x14ac:dyDescent="0.3">
      <c r="P13968" s="83"/>
    </row>
    <row r="13969" spans="16:16" x14ac:dyDescent="0.3">
      <c r="P13969" s="83"/>
    </row>
    <row r="13970" spans="16:16" x14ac:dyDescent="0.3">
      <c r="P13970" s="83"/>
    </row>
    <row r="13971" spans="16:16" x14ac:dyDescent="0.3">
      <c r="P13971" s="83"/>
    </row>
    <row r="13972" spans="16:16" x14ac:dyDescent="0.3">
      <c r="P13972" s="83"/>
    </row>
    <row r="13973" spans="16:16" x14ac:dyDescent="0.3">
      <c r="P13973" s="83"/>
    </row>
    <row r="13974" spans="16:16" x14ac:dyDescent="0.3">
      <c r="P13974" s="83"/>
    </row>
    <row r="13975" spans="16:16" x14ac:dyDescent="0.3">
      <c r="P13975" s="83"/>
    </row>
    <row r="13976" spans="16:16" x14ac:dyDescent="0.3">
      <c r="P13976" s="83"/>
    </row>
    <row r="13977" spans="16:16" x14ac:dyDescent="0.3">
      <c r="P13977" s="83"/>
    </row>
    <row r="13978" spans="16:16" x14ac:dyDescent="0.3">
      <c r="P13978" s="83"/>
    </row>
    <row r="13979" spans="16:16" x14ac:dyDescent="0.3">
      <c r="P13979" s="83"/>
    </row>
    <row r="13980" spans="16:16" x14ac:dyDescent="0.3">
      <c r="P13980" s="83"/>
    </row>
    <row r="13981" spans="16:16" x14ac:dyDescent="0.3">
      <c r="P13981" s="83"/>
    </row>
    <row r="13982" spans="16:16" x14ac:dyDescent="0.3">
      <c r="P13982" s="83"/>
    </row>
    <row r="13983" spans="16:16" x14ac:dyDescent="0.3">
      <c r="P13983" s="83"/>
    </row>
    <row r="13984" spans="16:16" x14ac:dyDescent="0.3">
      <c r="P13984" s="83"/>
    </row>
    <row r="13985" spans="16:16" x14ac:dyDescent="0.3">
      <c r="P13985" s="83"/>
    </row>
    <row r="13986" spans="16:16" x14ac:dyDescent="0.3">
      <c r="P13986" s="83"/>
    </row>
    <row r="13987" spans="16:16" x14ac:dyDescent="0.3">
      <c r="P13987" s="83"/>
    </row>
    <row r="13988" spans="16:16" x14ac:dyDescent="0.3">
      <c r="P13988" s="83"/>
    </row>
    <row r="13989" spans="16:16" x14ac:dyDescent="0.3">
      <c r="P13989" s="83"/>
    </row>
    <row r="13990" spans="16:16" x14ac:dyDescent="0.3">
      <c r="P13990" s="83"/>
    </row>
    <row r="13991" spans="16:16" x14ac:dyDescent="0.3">
      <c r="P13991" s="83"/>
    </row>
    <row r="13992" spans="16:16" x14ac:dyDescent="0.3">
      <c r="P13992" s="83"/>
    </row>
    <row r="13993" spans="16:16" x14ac:dyDescent="0.3">
      <c r="P13993" s="83"/>
    </row>
    <row r="13994" spans="16:16" x14ac:dyDescent="0.3">
      <c r="P13994" s="83"/>
    </row>
    <row r="13995" spans="16:16" x14ac:dyDescent="0.3">
      <c r="P13995" s="83"/>
    </row>
    <row r="13996" spans="16:16" x14ac:dyDescent="0.3">
      <c r="P13996" s="83"/>
    </row>
    <row r="13997" spans="16:16" x14ac:dyDescent="0.3">
      <c r="P13997" s="83"/>
    </row>
    <row r="13998" spans="16:16" x14ac:dyDescent="0.3">
      <c r="P13998" s="83"/>
    </row>
    <row r="13999" spans="16:16" x14ac:dyDescent="0.3">
      <c r="P13999" s="83"/>
    </row>
    <row r="14000" spans="16:16" x14ac:dyDescent="0.3">
      <c r="P14000" s="83"/>
    </row>
    <row r="14001" spans="16:16" x14ac:dyDescent="0.3">
      <c r="P14001" s="83"/>
    </row>
    <row r="14002" spans="16:16" x14ac:dyDescent="0.3">
      <c r="P14002" s="83"/>
    </row>
    <row r="14003" spans="16:16" x14ac:dyDescent="0.3">
      <c r="P14003" s="83"/>
    </row>
    <row r="14004" spans="16:16" x14ac:dyDescent="0.3">
      <c r="P14004" s="83"/>
    </row>
    <row r="14005" spans="16:16" x14ac:dyDescent="0.3">
      <c r="P14005" s="83"/>
    </row>
    <row r="14006" spans="16:16" x14ac:dyDescent="0.3">
      <c r="P14006" s="83"/>
    </row>
    <row r="14007" spans="16:16" x14ac:dyDescent="0.3">
      <c r="P14007" s="83"/>
    </row>
    <row r="14008" spans="16:16" x14ac:dyDescent="0.3">
      <c r="P14008" s="83"/>
    </row>
    <row r="14009" spans="16:16" x14ac:dyDescent="0.3">
      <c r="P14009" s="83"/>
    </row>
    <row r="14010" spans="16:16" x14ac:dyDescent="0.3">
      <c r="P14010" s="83"/>
    </row>
    <row r="14011" spans="16:16" x14ac:dyDescent="0.3">
      <c r="P14011" s="83"/>
    </row>
    <row r="14012" spans="16:16" x14ac:dyDescent="0.3">
      <c r="P14012" s="83"/>
    </row>
    <row r="14013" spans="16:16" x14ac:dyDescent="0.3">
      <c r="P14013" s="83"/>
    </row>
    <row r="14014" spans="16:16" x14ac:dyDescent="0.3">
      <c r="P14014" s="83"/>
    </row>
    <row r="14015" spans="16:16" x14ac:dyDescent="0.3">
      <c r="P14015" s="83"/>
    </row>
    <row r="14016" spans="16:16" x14ac:dyDescent="0.3">
      <c r="P14016" s="83"/>
    </row>
    <row r="14017" spans="16:16" x14ac:dyDescent="0.3">
      <c r="P14017" s="83"/>
    </row>
    <row r="14018" spans="16:16" x14ac:dyDescent="0.3">
      <c r="P14018" s="83"/>
    </row>
    <row r="14019" spans="16:16" x14ac:dyDescent="0.3">
      <c r="P14019" s="83"/>
    </row>
    <row r="14020" spans="16:16" x14ac:dyDescent="0.3">
      <c r="P14020" s="83"/>
    </row>
    <row r="14021" spans="16:16" x14ac:dyDescent="0.3">
      <c r="P14021" s="83"/>
    </row>
    <row r="14022" spans="16:16" x14ac:dyDescent="0.3">
      <c r="P14022" s="83"/>
    </row>
    <row r="14023" spans="16:16" x14ac:dyDescent="0.3">
      <c r="P14023" s="83"/>
    </row>
    <row r="14024" spans="16:16" x14ac:dyDescent="0.3">
      <c r="P14024" s="83"/>
    </row>
    <row r="14025" spans="16:16" x14ac:dyDescent="0.3">
      <c r="P14025" s="83"/>
    </row>
    <row r="14026" spans="16:16" x14ac:dyDescent="0.3">
      <c r="P14026" s="83"/>
    </row>
    <row r="14027" spans="16:16" x14ac:dyDescent="0.3">
      <c r="P14027" s="83"/>
    </row>
    <row r="14028" spans="16:16" x14ac:dyDescent="0.3">
      <c r="P14028" s="83"/>
    </row>
    <row r="14029" spans="16:16" x14ac:dyDescent="0.3">
      <c r="P14029" s="83"/>
    </row>
    <row r="14030" spans="16:16" x14ac:dyDescent="0.3">
      <c r="P14030" s="83"/>
    </row>
    <row r="14031" spans="16:16" x14ac:dyDescent="0.3">
      <c r="P14031" s="83"/>
    </row>
    <row r="14032" spans="16:16" x14ac:dyDescent="0.3">
      <c r="P14032" s="83"/>
    </row>
    <row r="14033" spans="16:16" x14ac:dyDescent="0.3">
      <c r="P14033" s="83"/>
    </row>
    <row r="14034" spans="16:16" x14ac:dyDescent="0.3">
      <c r="P14034" s="83"/>
    </row>
    <row r="14035" spans="16:16" x14ac:dyDescent="0.3">
      <c r="P14035" s="83"/>
    </row>
    <row r="14036" spans="16:16" x14ac:dyDescent="0.3">
      <c r="P14036" s="83"/>
    </row>
    <row r="14037" spans="16:16" x14ac:dyDescent="0.3">
      <c r="P14037" s="83"/>
    </row>
    <row r="14038" spans="16:16" x14ac:dyDescent="0.3">
      <c r="P14038" s="83"/>
    </row>
    <row r="14039" spans="16:16" x14ac:dyDescent="0.3">
      <c r="P14039" s="83"/>
    </row>
    <row r="14040" spans="16:16" x14ac:dyDescent="0.3">
      <c r="P14040" s="83"/>
    </row>
    <row r="14041" spans="16:16" x14ac:dyDescent="0.3">
      <c r="P14041" s="83"/>
    </row>
    <row r="14042" spans="16:16" x14ac:dyDescent="0.3">
      <c r="P14042" s="83"/>
    </row>
    <row r="14043" spans="16:16" x14ac:dyDescent="0.3">
      <c r="P14043" s="83"/>
    </row>
    <row r="14044" spans="16:16" x14ac:dyDescent="0.3">
      <c r="P14044" s="83"/>
    </row>
    <row r="14045" spans="16:16" x14ac:dyDescent="0.3">
      <c r="P14045" s="83"/>
    </row>
    <row r="14046" spans="16:16" x14ac:dyDescent="0.3">
      <c r="P14046" s="83"/>
    </row>
    <row r="14047" spans="16:16" x14ac:dyDescent="0.3">
      <c r="P14047" s="83"/>
    </row>
    <row r="14048" spans="16:16" x14ac:dyDescent="0.3">
      <c r="P14048" s="83"/>
    </row>
    <row r="14049" spans="16:16" x14ac:dyDescent="0.3">
      <c r="P14049" s="83"/>
    </row>
    <row r="14050" spans="16:16" x14ac:dyDescent="0.3">
      <c r="P14050" s="83"/>
    </row>
    <row r="14051" spans="16:16" x14ac:dyDescent="0.3">
      <c r="P14051" s="83"/>
    </row>
    <row r="14052" spans="16:16" x14ac:dyDescent="0.3">
      <c r="P14052" s="83"/>
    </row>
    <row r="14053" spans="16:16" x14ac:dyDescent="0.3">
      <c r="P14053" s="83"/>
    </row>
    <row r="14054" spans="16:16" x14ac:dyDescent="0.3">
      <c r="P14054" s="83"/>
    </row>
    <row r="14055" spans="16:16" x14ac:dyDescent="0.3">
      <c r="P14055" s="83"/>
    </row>
    <row r="14056" spans="16:16" x14ac:dyDescent="0.3">
      <c r="P14056" s="83"/>
    </row>
    <row r="14057" spans="16:16" x14ac:dyDescent="0.3">
      <c r="P14057" s="83"/>
    </row>
    <row r="14058" spans="16:16" x14ac:dyDescent="0.3">
      <c r="P14058" s="83"/>
    </row>
    <row r="14059" spans="16:16" x14ac:dyDescent="0.3">
      <c r="P14059" s="83"/>
    </row>
    <row r="14060" spans="16:16" x14ac:dyDescent="0.3">
      <c r="P14060" s="83"/>
    </row>
    <row r="14061" spans="16:16" x14ac:dyDescent="0.3">
      <c r="P14061" s="83"/>
    </row>
    <row r="14062" spans="16:16" x14ac:dyDescent="0.3">
      <c r="P14062" s="83"/>
    </row>
    <row r="14063" spans="16:16" x14ac:dyDescent="0.3">
      <c r="P14063" s="83"/>
    </row>
    <row r="14064" spans="16:16" x14ac:dyDescent="0.3">
      <c r="P14064" s="83"/>
    </row>
    <row r="14065" spans="16:16" x14ac:dyDescent="0.3">
      <c r="P14065" s="83"/>
    </row>
    <row r="14066" spans="16:16" x14ac:dyDescent="0.3">
      <c r="P14066" s="83"/>
    </row>
    <row r="14067" spans="16:16" x14ac:dyDescent="0.3">
      <c r="P14067" s="83"/>
    </row>
    <row r="14068" spans="16:16" x14ac:dyDescent="0.3">
      <c r="P14068" s="83"/>
    </row>
    <row r="14069" spans="16:16" x14ac:dyDescent="0.3">
      <c r="P14069" s="83"/>
    </row>
    <row r="14070" spans="16:16" x14ac:dyDescent="0.3">
      <c r="P14070" s="83"/>
    </row>
    <row r="14071" spans="16:16" x14ac:dyDescent="0.3">
      <c r="P14071" s="83"/>
    </row>
    <row r="14072" spans="16:16" x14ac:dyDescent="0.3">
      <c r="P14072" s="83"/>
    </row>
    <row r="14073" spans="16:16" x14ac:dyDescent="0.3">
      <c r="P14073" s="83"/>
    </row>
    <row r="14074" spans="16:16" x14ac:dyDescent="0.3">
      <c r="P14074" s="83"/>
    </row>
    <row r="14075" spans="16:16" x14ac:dyDescent="0.3">
      <c r="P14075" s="83"/>
    </row>
    <row r="14076" spans="16:16" x14ac:dyDescent="0.3">
      <c r="P14076" s="83"/>
    </row>
    <row r="14077" spans="16:16" x14ac:dyDescent="0.3">
      <c r="P14077" s="83"/>
    </row>
    <row r="14078" spans="16:16" x14ac:dyDescent="0.3">
      <c r="P14078" s="83"/>
    </row>
    <row r="14079" spans="16:16" x14ac:dyDescent="0.3">
      <c r="P14079" s="83"/>
    </row>
    <row r="14080" spans="16:16" x14ac:dyDescent="0.3">
      <c r="P14080" s="83"/>
    </row>
    <row r="14081" spans="16:16" x14ac:dyDescent="0.3">
      <c r="P14081" s="83"/>
    </row>
    <row r="14082" spans="16:16" x14ac:dyDescent="0.3">
      <c r="P14082" s="83"/>
    </row>
    <row r="14083" spans="16:16" x14ac:dyDescent="0.3">
      <c r="P14083" s="83"/>
    </row>
    <row r="14084" spans="16:16" x14ac:dyDescent="0.3">
      <c r="P14084" s="83"/>
    </row>
    <row r="14085" spans="16:16" x14ac:dyDescent="0.3">
      <c r="P14085" s="83"/>
    </row>
    <row r="14086" spans="16:16" x14ac:dyDescent="0.3">
      <c r="P14086" s="83"/>
    </row>
    <row r="14087" spans="16:16" x14ac:dyDescent="0.3">
      <c r="P14087" s="83"/>
    </row>
    <row r="14088" spans="16:16" x14ac:dyDescent="0.3">
      <c r="P14088" s="83"/>
    </row>
    <row r="14089" spans="16:16" x14ac:dyDescent="0.3">
      <c r="P14089" s="83"/>
    </row>
    <row r="14090" spans="16:16" x14ac:dyDescent="0.3">
      <c r="P14090" s="83"/>
    </row>
    <row r="14091" spans="16:16" x14ac:dyDescent="0.3">
      <c r="P14091" s="83"/>
    </row>
    <row r="14092" spans="16:16" x14ac:dyDescent="0.3">
      <c r="P14092" s="83"/>
    </row>
    <row r="14093" spans="16:16" x14ac:dyDescent="0.3">
      <c r="P14093" s="83"/>
    </row>
    <row r="14094" spans="16:16" x14ac:dyDescent="0.3">
      <c r="P14094" s="83"/>
    </row>
    <row r="14095" spans="16:16" x14ac:dyDescent="0.3">
      <c r="P14095" s="83"/>
    </row>
    <row r="14096" spans="16:16" x14ac:dyDescent="0.3">
      <c r="P14096" s="83"/>
    </row>
    <row r="14097" spans="16:16" x14ac:dyDescent="0.3">
      <c r="P14097" s="83"/>
    </row>
    <row r="14098" spans="16:16" x14ac:dyDescent="0.3">
      <c r="P14098" s="83"/>
    </row>
    <row r="14099" spans="16:16" x14ac:dyDescent="0.3">
      <c r="P14099" s="83"/>
    </row>
    <row r="14100" spans="16:16" x14ac:dyDescent="0.3">
      <c r="P14100" s="83"/>
    </row>
    <row r="14101" spans="16:16" x14ac:dyDescent="0.3">
      <c r="P14101" s="83"/>
    </row>
    <row r="14102" spans="16:16" x14ac:dyDescent="0.3">
      <c r="P14102" s="83"/>
    </row>
    <row r="14103" spans="16:16" x14ac:dyDescent="0.3">
      <c r="P14103" s="83"/>
    </row>
    <row r="14104" spans="16:16" x14ac:dyDescent="0.3">
      <c r="P14104" s="83"/>
    </row>
    <row r="14105" spans="16:16" x14ac:dyDescent="0.3">
      <c r="P14105" s="83"/>
    </row>
    <row r="14106" spans="16:16" x14ac:dyDescent="0.3">
      <c r="P14106" s="83"/>
    </row>
    <row r="14107" spans="16:16" x14ac:dyDescent="0.3">
      <c r="P14107" s="83"/>
    </row>
    <row r="14108" spans="16:16" x14ac:dyDescent="0.3">
      <c r="P14108" s="83"/>
    </row>
    <row r="14109" spans="16:16" x14ac:dyDescent="0.3">
      <c r="P14109" s="83"/>
    </row>
    <row r="14110" spans="16:16" x14ac:dyDescent="0.3">
      <c r="P14110" s="83"/>
    </row>
    <row r="14111" spans="16:16" x14ac:dyDescent="0.3">
      <c r="P14111" s="83"/>
    </row>
    <row r="14112" spans="16:16" x14ac:dyDescent="0.3">
      <c r="P14112" s="83"/>
    </row>
    <row r="14113" spans="16:16" x14ac:dyDescent="0.3">
      <c r="P14113" s="83"/>
    </row>
    <row r="14114" spans="16:16" x14ac:dyDescent="0.3">
      <c r="P14114" s="83"/>
    </row>
    <row r="14115" spans="16:16" x14ac:dyDescent="0.3">
      <c r="P14115" s="83"/>
    </row>
    <row r="14116" spans="16:16" x14ac:dyDescent="0.3">
      <c r="P14116" s="83"/>
    </row>
    <row r="14117" spans="16:16" x14ac:dyDescent="0.3">
      <c r="P14117" s="83"/>
    </row>
    <row r="14118" spans="16:16" x14ac:dyDescent="0.3">
      <c r="P14118" s="83"/>
    </row>
    <row r="14119" spans="16:16" x14ac:dyDescent="0.3">
      <c r="P14119" s="83"/>
    </row>
    <row r="14120" spans="16:16" x14ac:dyDescent="0.3">
      <c r="P14120" s="83"/>
    </row>
    <row r="14121" spans="16:16" x14ac:dyDescent="0.3">
      <c r="P14121" s="83"/>
    </row>
    <row r="14122" spans="16:16" x14ac:dyDescent="0.3">
      <c r="P14122" s="83"/>
    </row>
    <row r="14123" spans="16:16" x14ac:dyDescent="0.3">
      <c r="P14123" s="83"/>
    </row>
    <row r="14124" spans="16:16" x14ac:dyDescent="0.3">
      <c r="P14124" s="83"/>
    </row>
    <row r="14125" spans="16:16" x14ac:dyDescent="0.3">
      <c r="P14125" s="83"/>
    </row>
    <row r="14126" spans="16:16" x14ac:dyDescent="0.3">
      <c r="P14126" s="83"/>
    </row>
    <row r="14127" spans="16:16" x14ac:dyDescent="0.3">
      <c r="P14127" s="83"/>
    </row>
    <row r="14128" spans="16:16" x14ac:dyDescent="0.3">
      <c r="P14128" s="83"/>
    </row>
    <row r="14129" spans="16:16" x14ac:dyDescent="0.3">
      <c r="P14129" s="83"/>
    </row>
    <row r="14130" spans="16:16" x14ac:dyDescent="0.3">
      <c r="P14130" s="83"/>
    </row>
    <row r="14131" spans="16:16" x14ac:dyDescent="0.3">
      <c r="P14131" s="83"/>
    </row>
    <row r="14132" spans="16:16" x14ac:dyDescent="0.3">
      <c r="P14132" s="83"/>
    </row>
    <row r="14133" spans="16:16" x14ac:dyDescent="0.3">
      <c r="P14133" s="83"/>
    </row>
    <row r="14134" spans="16:16" x14ac:dyDescent="0.3">
      <c r="P14134" s="83"/>
    </row>
    <row r="14135" spans="16:16" x14ac:dyDescent="0.3">
      <c r="P14135" s="83"/>
    </row>
    <row r="14136" spans="16:16" x14ac:dyDescent="0.3">
      <c r="P14136" s="83"/>
    </row>
    <row r="14137" spans="16:16" x14ac:dyDescent="0.3">
      <c r="P14137" s="83"/>
    </row>
    <row r="14138" spans="16:16" x14ac:dyDescent="0.3">
      <c r="P14138" s="83"/>
    </row>
    <row r="14139" spans="16:16" x14ac:dyDescent="0.3">
      <c r="P14139" s="83"/>
    </row>
    <row r="14140" spans="16:16" x14ac:dyDescent="0.3">
      <c r="P14140" s="83"/>
    </row>
    <row r="14141" spans="16:16" x14ac:dyDescent="0.3">
      <c r="P14141" s="83"/>
    </row>
    <row r="14142" spans="16:16" x14ac:dyDescent="0.3">
      <c r="P14142" s="83"/>
    </row>
    <row r="14143" spans="16:16" x14ac:dyDescent="0.3">
      <c r="P14143" s="83"/>
    </row>
    <row r="14144" spans="16:16" x14ac:dyDescent="0.3">
      <c r="P14144" s="83"/>
    </row>
    <row r="14145" spans="16:16" x14ac:dyDescent="0.3">
      <c r="P14145" s="83"/>
    </row>
    <row r="14146" spans="16:16" x14ac:dyDescent="0.3">
      <c r="P14146" s="83"/>
    </row>
    <row r="14147" spans="16:16" x14ac:dyDescent="0.3">
      <c r="P14147" s="83"/>
    </row>
    <row r="14148" spans="16:16" x14ac:dyDescent="0.3">
      <c r="P14148" s="83"/>
    </row>
    <row r="14149" spans="16:16" x14ac:dyDescent="0.3">
      <c r="P14149" s="83"/>
    </row>
    <row r="14150" spans="16:16" x14ac:dyDescent="0.3">
      <c r="P14150" s="83"/>
    </row>
    <row r="14151" spans="16:16" x14ac:dyDescent="0.3">
      <c r="P14151" s="83"/>
    </row>
    <row r="14152" spans="16:16" x14ac:dyDescent="0.3">
      <c r="P14152" s="83"/>
    </row>
    <row r="14153" spans="16:16" x14ac:dyDescent="0.3">
      <c r="P14153" s="83"/>
    </row>
    <row r="14154" spans="16:16" x14ac:dyDescent="0.3">
      <c r="P14154" s="83"/>
    </row>
    <row r="14155" spans="16:16" x14ac:dyDescent="0.3">
      <c r="P14155" s="83"/>
    </row>
    <row r="14156" spans="16:16" x14ac:dyDescent="0.3">
      <c r="P14156" s="83"/>
    </row>
    <row r="14157" spans="16:16" x14ac:dyDescent="0.3">
      <c r="P14157" s="83"/>
    </row>
    <row r="14158" spans="16:16" x14ac:dyDescent="0.3">
      <c r="P14158" s="83"/>
    </row>
    <row r="14159" spans="16:16" x14ac:dyDescent="0.3">
      <c r="P14159" s="83"/>
    </row>
    <row r="14160" spans="16:16" x14ac:dyDescent="0.3">
      <c r="P14160" s="83"/>
    </row>
    <row r="14161" spans="16:16" x14ac:dyDescent="0.3">
      <c r="P14161" s="83"/>
    </row>
    <row r="14162" spans="16:16" x14ac:dyDescent="0.3">
      <c r="P14162" s="83"/>
    </row>
    <row r="14163" spans="16:16" x14ac:dyDescent="0.3">
      <c r="P14163" s="83"/>
    </row>
    <row r="14164" spans="16:16" x14ac:dyDescent="0.3">
      <c r="P14164" s="83"/>
    </row>
    <row r="14165" spans="16:16" x14ac:dyDescent="0.3">
      <c r="P14165" s="83"/>
    </row>
    <row r="14166" spans="16:16" x14ac:dyDescent="0.3">
      <c r="P14166" s="83"/>
    </row>
    <row r="14167" spans="16:16" x14ac:dyDescent="0.3">
      <c r="P14167" s="83"/>
    </row>
    <row r="14168" spans="16:16" x14ac:dyDescent="0.3">
      <c r="P14168" s="83"/>
    </row>
    <row r="14169" spans="16:16" x14ac:dyDescent="0.3">
      <c r="P14169" s="83"/>
    </row>
    <row r="14170" spans="16:16" x14ac:dyDescent="0.3">
      <c r="P14170" s="83"/>
    </row>
    <row r="14171" spans="16:16" x14ac:dyDescent="0.3">
      <c r="P14171" s="83"/>
    </row>
    <row r="14172" spans="16:16" x14ac:dyDescent="0.3">
      <c r="P14172" s="83"/>
    </row>
    <row r="14173" spans="16:16" x14ac:dyDescent="0.3">
      <c r="P14173" s="83"/>
    </row>
    <row r="14174" spans="16:16" x14ac:dyDescent="0.3">
      <c r="P14174" s="83"/>
    </row>
    <row r="14175" spans="16:16" x14ac:dyDescent="0.3">
      <c r="P14175" s="83"/>
    </row>
    <row r="14176" spans="16:16" x14ac:dyDescent="0.3">
      <c r="P14176" s="83"/>
    </row>
    <row r="14177" spans="16:16" x14ac:dyDescent="0.3">
      <c r="P14177" s="83"/>
    </row>
    <row r="14178" spans="16:16" x14ac:dyDescent="0.3">
      <c r="P14178" s="83"/>
    </row>
    <row r="14179" spans="16:16" x14ac:dyDescent="0.3">
      <c r="P14179" s="83"/>
    </row>
    <row r="14180" spans="16:16" x14ac:dyDescent="0.3">
      <c r="P14180" s="83"/>
    </row>
    <row r="14181" spans="16:16" x14ac:dyDescent="0.3">
      <c r="P14181" s="83"/>
    </row>
    <row r="14182" spans="16:16" x14ac:dyDescent="0.3">
      <c r="P14182" s="83"/>
    </row>
    <row r="14183" spans="16:16" x14ac:dyDescent="0.3">
      <c r="P14183" s="83"/>
    </row>
    <row r="14184" spans="16:16" x14ac:dyDescent="0.3">
      <c r="P14184" s="83"/>
    </row>
    <row r="14185" spans="16:16" x14ac:dyDescent="0.3">
      <c r="P14185" s="83"/>
    </row>
    <row r="14186" spans="16:16" x14ac:dyDescent="0.3">
      <c r="P14186" s="83"/>
    </row>
    <row r="14187" spans="16:16" x14ac:dyDescent="0.3">
      <c r="P14187" s="83"/>
    </row>
    <row r="14188" spans="16:16" x14ac:dyDescent="0.3">
      <c r="P14188" s="83"/>
    </row>
    <row r="14189" spans="16:16" x14ac:dyDescent="0.3">
      <c r="P14189" s="83"/>
    </row>
    <row r="14190" spans="16:16" x14ac:dyDescent="0.3">
      <c r="P14190" s="83"/>
    </row>
    <row r="14191" spans="16:16" x14ac:dyDescent="0.3">
      <c r="P14191" s="83"/>
    </row>
    <row r="14192" spans="16:16" x14ac:dyDescent="0.3">
      <c r="P14192" s="83"/>
    </row>
    <row r="14193" spans="16:16" x14ac:dyDescent="0.3">
      <c r="P14193" s="83"/>
    </row>
    <row r="14194" spans="16:16" x14ac:dyDescent="0.3">
      <c r="P14194" s="83"/>
    </row>
    <row r="14195" spans="16:16" x14ac:dyDescent="0.3">
      <c r="P14195" s="83"/>
    </row>
    <row r="14196" spans="16:16" x14ac:dyDescent="0.3">
      <c r="P14196" s="83"/>
    </row>
    <row r="14197" spans="16:16" x14ac:dyDescent="0.3">
      <c r="P14197" s="83"/>
    </row>
    <row r="14198" spans="16:16" x14ac:dyDescent="0.3">
      <c r="P14198" s="83"/>
    </row>
    <row r="14199" spans="16:16" x14ac:dyDescent="0.3">
      <c r="P14199" s="83"/>
    </row>
    <row r="14200" spans="16:16" x14ac:dyDescent="0.3">
      <c r="P14200" s="83"/>
    </row>
    <row r="14201" spans="16:16" x14ac:dyDescent="0.3">
      <c r="P14201" s="83"/>
    </row>
    <row r="14202" spans="16:16" x14ac:dyDescent="0.3">
      <c r="P14202" s="83"/>
    </row>
    <row r="14203" spans="16:16" x14ac:dyDescent="0.3">
      <c r="P14203" s="83"/>
    </row>
    <row r="14204" spans="16:16" x14ac:dyDescent="0.3">
      <c r="P14204" s="83"/>
    </row>
    <row r="14205" spans="16:16" x14ac:dyDescent="0.3">
      <c r="P14205" s="83"/>
    </row>
    <row r="14206" spans="16:16" x14ac:dyDescent="0.3">
      <c r="P14206" s="83"/>
    </row>
    <row r="14207" spans="16:16" x14ac:dyDescent="0.3">
      <c r="P14207" s="83"/>
    </row>
    <row r="14208" spans="16:16" x14ac:dyDescent="0.3">
      <c r="P14208" s="83"/>
    </row>
    <row r="14209" spans="16:16" x14ac:dyDescent="0.3">
      <c r="P14209" s="83"/>
    </row>
    <row r="14210" spans="16:16" x14ac:dyDescent="0.3">
      <c r="P14210" s="83"/>
    </row>
    <row r="14211" spans="16:16" x14ac:dyDescent="0.3">
      <c r="P14211" s="83"/>
    </row>
    <row r="14212" spans="16:16" x14ac:dyDescent="0.3">
      <c r="P14212" s="83"/>
    </row>
    <row r="14213" spans="16:16" x14ac:dyDescent="0.3">
      <c r="P14213" s="83"/>
    </row>
    <row r="14214" spans="16:16" x14ac:dyDescent="0.3">
      <c r="P14214" s="83"/>
    </row>
    <row r="14215" spans="16:16" x14ac:dyDescent="0.3">
      <c r="P14215" s="83"/>
    </row>
    <row r="14216" spans="16:16" x14ac:dyDescent="0.3">
      <c r="P14216" s="83"/>
    </row>
    <row r="14217" spans="16:16" x14ac:dyDescent="0.3">
      <c r="P14217" s="83"/>
    </row>
    <row r="14218" spans="16:16" x14ac:dyDescent="0.3">
      <c r="P14218" s="83"/>
    </row>
    <row r="14219" spans="16:16" x14ac:dyDescent="0.3">
      <c r="P14219" s="83"/>
    </row>
    <row r="14220" spans="16:16" x14ac:dyDescent="0.3">
      <c r="P14220" s="83"/>
    </row>
    <row r="14221" spans="16:16" x14ac:dyDescent="0.3">
      <c r="P14221" s="83"/>
    </row>
    <row r="14222" spans="16:16" x14ac:dyDescent="0.3">
      <c r="P14222" s="83"/>
    </row>
    <row r="14223" spans="16:16" x14ac:dyDescent="0.3">
      <c r="P14223" s="83"/>
    </row>
    <row r="14224" spans="16:16" x14ac:dyDescent="0.3">
      <c r="P14224" s="83"/>
    </row>
    <row r="14225" spans="16:16" x14ac:dyDescent="0.3">
      <c r="P14225" s="83"/>
    </row>
    <row r="14226" spans="16:16" x14ac:dyDescent="0.3">
      <c r="P14226" s="83"/>
    </row>
    <row r="14227" spans="16:16" x14ac:dyDescent="0.3">
      <c r="P14227" s="83"/>
    </row>
    <row r="14228" spans="16:16" x14ac:dyDescent="0.3">
      <c r="P14228" s="83"/>
    </row>
    <row r="14229" spans="16:16" x14ac:dyDescent="0.3">
      <c r="P14229" s="83"/>
    </row>
    <row r="14230" spans="16:16" x14ac:dyDescent="0.3">
      <c r="P14230" s="83"/>
    </row>
    <row r="14231" spans="16:16" x14ac:dyDescent="0.3">
      <c r="P14231" s="83"/>
    </row>
    <row r="14232" spans="16:16" x14ac:dyDescent="0.3">
      <c r="P14232" s="83"/>
    </row>
    <row r="14233" spans="16:16" x14ac:dyDescent="0.3">
      <c r="P14233" s="83"/>
    </row>
    <row r="14234" spans="16:16" x14ac:dyDescent="0.3">
      <c r="P14234" s="83"/>
    </row>
    <row r="14235" spans="16:16" x14ac:dyDescent="0.3">
      <c r="P14235" s="83"/>
    </row>
    <row r="14236" spans="16:16" x14ac:dyDescent="0.3">
      <c r="P14236" s="83"/>
    </row>
    <row r="14237" spans="16:16" x14ac:dyDescent="0.3">
      <c r="P14237" s="83"/>
    </row>
    <row r="14238" spans="16:16" x14ac:dyDescent="0.3">
      <c r="P14238" s="83"/>
    </row>
    <row r="14239" spans="16:16" x14ac:dyDescent="0.3">
      <c r="P14239" s="83"/>
    </row>
    <row r="14240" spans="16:16" x14ac:dyDescent="0.3">
      <c r="P14240" s="83"/>
    </row>
    <row r="14241" spans="16:16" x14ac:dyDescent="0.3">
      <c r="P14241" s="83"/>
    </row>
    <row r="14242" spans="16:16" x14ac:dyDescent="0.3">
      <c r="P14242" s="83"/>
    </row>
    <row r="14243" spans="16:16" x14ac:dyDescent="0.3">
      <c r="P14243" s="83"/>
    </row>
    <row r="14244" spans="16:16" x14ac:dyDescent="0.3">
      <c r="P14244" s="83"/>
    </row>
    <row r="14245" spans="16:16" x14ac:dyDescent="0.3">
      <c r="P14245" s="83"/>
    </row>
    <row r="14246" spans="16:16" x14ac:dyDescent="0.3">
      <c r="P14246" s="83"/>
    </row>
    <row r="14247" spans="16:16" x14ac:dyDescent="0.3">
      <c r="P14247" s="83"/>
    </row>
    <row r="14248" spans="16:16" x14ac:dyDescent="0.3">
      <c r="P14248" s="83"/>
    </row>
    <row r="14249" spans="16:16" x14ac:dyDescent="0.3">
      <c r="P14249" s="83"/>
    </row>
    <row r="14250" spans="16:16" x14ac:dyDescent="0.3">
      <c r="P14250" s="83"/>
    </row>
    <row r="14251" spans="16:16" x14ac:dyDescent="0.3">
      <c r="P14251" s="83"/>
    </row>
    <row r="14252" spans="16:16" x14ac:dyDescent="0.3">
      <c r="P14252" s="83"/>
    </row>
    <row r="14253" spans="16:16" x14ac:dyDescent="0.3">
      <c r="P14253" s="83"/>
    </row>
    <row r="14254" spans="16:16" x14ac:dyDescent="0.3">
      <c r="P14254" s="83"/>
    </row>
    <row r="14255" spans="16:16" x14ac:dyDescent="0.3">
      <c r="P14255" s="83"/>
    </row>
    <row r="14256" spans="16:16" x14ac:dyDescent="0.3">
      <c r="P14256" s="83"/>
    </row>
    <row r="14257" spans="16:16" x14ac:dyDescent="0.3">
      <c r="P14257" s="83"/>
    </row>
    <row r="14258" spans="16:16" x14ac:dyDescent="0.3">
      <c r="P14258" s="83"/>
    </row>
    <row r="14259" spans="16:16" x14ac:dyDescent="0.3">
      <c r="P14259" s="83"/>
    </row>
    <row r="14260" spans="16:16" x14ac:dyDescent="0.3">
      <c r="P14260" s="83"/>
    </row>
    <row r="14261" spans="16:16" x14ac:dyDescent="0.3">
      <c r="P14261" s="83"/>
    </row>
    <row r="14262" spans="16:16" x14ac:dyDescent="0.3">
      <c r="P14262" s="83"/>
    </row>
    <row r="14263" spans="16:16" x14ac:dyDescent="0.3">
      <c r="P14263" s="83"/>
    </row>
    <row r="14264" spans="16:16" x14ac:dyDescent="0.3">
      <c r="P14264" s="83"/>
    </row>
    <row r="14265" spans="16:16" x14ac:dyDescent="0.3">
      <c r="P14265" s="83"/>
    </row>
    <row r="14266" spans="16:16" x14ac:dyDescent="0.3">
      <c r="P14266" s="83"/>
    </row>
    <row r="14267" spans="16:16" x14ac:dyDescent="0.3">
      <c r="P14267" s="83"/>
    </row>
    <row r="14268" spans="16:16" x14ac:dyDescent="0.3">
      <c r="P14268" s="83"/>
    </row>
    <row r="14269" spans="16:16" x14ac:dyDescent="0.3">
      <c r="P14269" s="83"/>
    </row>
    <row r="14270" spans="16:16" x14ac:dyDescent="0.3">
      <c r="P14270" s="83"/>
    </row>
    <row r="14271" spans="16:16" x14ac:dyDescent="0.3">
      <c r="P14271" s="83"/>
    </row>
    <row r="14272" spans="16:16" x14ac:dyDescent="0.3">
      <c r="P14272" s="83"/>
    </row>
    <row r="14273" spans="16:16" x14ac:dyDescent="0.3">
      <c r="P14273" s="83"/>
    </row>
    <row r="14274" spans="16:16" x14ac:dyDescent="0.3">
      <c r="P14274" s="83"/>
    </row>
    <row r="14275" spans="16:16" x14ac:dyDescent="0.3">
      <c r="P14275" s="83"/>
    </row>
    <row r="14276" spans="16:16" x14ac:dyDescent="0.3">
      <c r="P14276" s="83"/>
    </row>
    <row r="14277" spans="16:16" x14ac:dyDescent="0.3">
      <c r="P14277" s="83"/>
    </row>
    <row r="14278" spans="16:16" x14ac:dyDescent="0.3">
      <c r="P14278" s="83"/>
    </row>
    <row r="14279" spans="16:16" x14ac:dyDescent="0.3">
      <c r="P14279" s="83"/>
    </row>
    <row r="14280" spans="16:16" x14ac:dyDescent="0.3">
      <c r="P14280" s="83"/>
    </row>
    <row r="14281" spans="16:16" x14ac:dyDescent="0.3">
      <c r="P14281" s="83"/>
    </row>
    <row r="14282" spans="16:16" x14ac:dyDescent="0.3">
      <c r="P14282" s="83"/>
    </row>
    <row r="14283" spans="16:16" x14ac:dyDescent="0.3">
      <c r="P14283" s="83"/>
    </row>
    <row r="14284" spans="16:16" x14ac:dyDescent="0.3">
      <c r="P14284" s="83"/>
    </row>
    <row r="14285" spans="16:16" x14ac:dyDescent="0.3">
      <c r="P14285" s="83"/>
    </row>
    <row r="14286" spans="16:16" x14ac:dyDescent="0.3">
      <c r="P14286" s="83"/>
    </row>
    <row r="14287" spans="16:16" x14ac:dyDescent="0.3">
      <c r="P14287" s="83"/>
    </row>
    <row r="14288" spans="16:16" x14ac:dyDescent="0.3">
      <c r="P14288" s="83"/>
    </row>
    <row r="14289" spans="16:16" x14ac:dyDescent="0.3">
      <c r="P14289" s="83"/>
    </row>
    <row r="14290" spans="16:16" x14ac:dyDescent="0.3">
      <c r="P14290" s="83"/>
    </row>
    <row r="14291" spans="16:16" x14ac:dyDescent="0.3">
      <c r="P14291" s="83"/>
    </row>
    <row r="14292" spans="16:16" x14ac:dyDescent="0.3">
      <c r="P14292" s="83"/>
    </row>
    <row r="14293" spans="16:16" x14ac:dyDescent="0.3">
      <c r="P14293" s="83"/>
    </row>
    <row r="14294" spans="16:16" x14ac:dyDescent="0.3">
      <c r="P14294" s="83"/>
    </row>
    <row r="14295" spans="16:16" x14ac:dyDescent="0.3">
      <c r="P14295" s="83"/>
    </row>
    <row r="14296" spans="16:16" x14ac:dyDescent="0.3">
      <c r="P14296" s="83"/>
    </row>
    <row r="14297" spans="16:16" x14ac:dyDescent="0.3">
      <c r="P14297" s="83"/>
    </row>
    <row r="14298" spans="16:16" x14ac:dyDescent="0.3">
      <c r="P14298" s="83"/>
    </row>
    <row r="14299" spans="16:16" x14ac:dyDescent="0.3">
      <c r="P14299" s="83"/>
    </row>
    <row r="14300" spans="16:16" x14ac:dyDescent="0.3">
      <c r="P14300" s="83"/>
    </row>
    <row r="14301" spans="16:16" x14ac:dyDescent="0.3">
      <c r="P14301" s="83"/>
    </row>
    <row r="14302" spans="16:16" x14ac:dyDescent="0.3">
      <c r="P14302" s="83"/>
    </row>
    <row r="14303" spans="16:16" x14ac:dyDescent="0.3">
      <c r="P14303" s="83"/>
    </row>
    <row r="14304" spans="16:16" x14ac:dyDescent="0.3">
      <c r="P14304" s="83"/>
    </row>
    <row r="14305" spans="16:16" x14ac:dyDescent="0.3">
      <c r="P14305" s="83"/>
    </row>
    <row r="14306" spans="16:16" x14ac:dyDescent="0.3">
      <c r="P14306" s="83"/>
    </row>
    <row r="14307" spans="16:16" x14ac:dyDescent="0.3">
      <c r="P14307" s="83"/>
    </row>
    <row r="14308" spans="16:16" x14ac:dyDescent="0.3">
      <c r="P14308" s="83"/>
    </row>
    <row r="14309" spans="16:16" x14ac:dyDescent="0.3">
      <c r="P14309" s="83"/>
    </row>
    <row r="14310" spans="16:16" x14ac:dyDescent="0.3">
      <c r="P14310" s="83"/>
    </row>
    <row r="14311" spans="16:16" x14ac:dyDescent="0.3">
      <c r="P14311" s="83"/>
    </row>
    <row r="14312" spans="16:16" x14ac:dyDescent="0.3">
      <c r="P14312" s="83"/>
    </row>
    <row r="14313" spans="16:16" x14ac:dyDescent="0.3">
      <c r="P14313" s="83"/>
    </row>
    <row r="14314" spans="16:16" x14ac:dyDescent="0.3">
      <c r="P14314" s="83"/>
    </row>
    <row r="14315" spans="16:16" x14ac:dyDescent="0.3">
      <c r="P14315" s="83"/>
    </row>
    <row r="14316" spans="16:16" x14ac:dyDescent="0.3">
      <c r="P14316" s="83"/>
    </row>
    <row r="14317" spans="16:16" x14ac:dyDescent="0.3">
      <c r="P14317" s="83"/>
    </row>
    <row r="14318" spans="16:16" x14ac:dyDescent="0.3">
      <c r="P14318" s="83"/>
    </row>
    <row r="14319" spans="16:16" x14ac:dyDescent="0.3">
      <c r="P14319" s="83"/>
    </row>
    <row r="14320" spans="16:16" x14ac:dyDescent="0.3">
      <c r="P14320" s="83"/>
    </row>
    <row r="14321" spans="16:16" x14ac:dyDescent="0.3">
      <c r="P14321" s="83"/>
    </row>
    <row r="14322" spans="16:16" x14ac:dyDescent="0.3">
      <c r="P14322" s="83"/>
    </row>
    <row r="14323" spans="16:16" x14ac:dyDescent="0.3">
      <c r="P14323" s="83"/>
    </row>
    <row r="14324" spans="16:16" x14ac:dyDescent="0.3">
      <c r="P14324" s="83"/>
    </row>
    <row r="14325" spans="16:16" x14ac:dyDescent="0.3">
      <c r="P14325" s="83"/>
    </row>
    <row r="14326" spans="16:16" x14ac:dyDescent="0.3">
      <c r="P14326" s="83"/>
    </row>
    <row r="14327" spans="16:16" x14ac:dyDescent="0.3">
      <c r="P14327" s="83"/>
    </row>
    <row r="14328" spans="16:16" x14ac:dyDescent="0.3">
      <c r="P14328" s="83"/>
    </row>
    <row r="14329" spans="16:16" x14ac:dyDescent="0.3">
      <c r="P14329" s="83"/>
    </row>
    <row r="14330" spans="16:16" x14ac:dyDescent="0.3">
      <c r="P14330" s="83"/>
    </row>
    <row r="14331" spans="16:16" x14ac:dyDescent="0.3">
      <c r="P14331" s="83"/>
    </row>
    <row r="14332" spans="16:16" x14ac:dyDescent="0.3">
      <c r="P14332" s="83"/>
    </row>
    <row r="14333" spans="16:16" x14ac:dyDescent="0.3">
      <c r="P14333" s="83"/>
    </row>
    <row r="14334" spans="16:16" x14ac:dyDescent="0.3">
      <c r="P14334" s="83"/>
    </row>
    <row r="14335" spans="16:16" x14ac:dyDescent="0.3">
      <c r="P14335" s="83"/>
    </row>
    <row r="14336" spans="16:16" x14ac:dyDescent="0.3">
      <c r="P14336" s="83"/>
    </row>
    <row r="14337" spans="16:16" x14ac:dyDescent="0.3">
      <c r="P14337" s="83"/>
    </row>
    <row r="14338" spans="16:16" x14ac:dyDescent="0.3">
      <c r="P14338" s="83"/>
    </row>
    <row r="14339" spans="16:16" x14ac:dyDescent="0.3">
      <c r="P14339" s="83"/>
    </row>
    <row r="14340" spans="16:16" x14ac:dyDescent="0.3">
      <c r="P14340" s="83"/>
    </row>
    <row r="14341" spans="16:16" x14ac:dyDescent="0.3">
      <c r="P14341" s="83"/>
    </row>
    <row r="14342" spans="16:16" x14ac:dyDescent="0.3">
      <c r="P14342" s="83"/>
    </row>
    <row r="14343" spans="16:16" x14ac:dyDescent="0.3">
      <c r="P14343" s="83"/>
    </row>
    <row r="14344" spans="16:16" x14ac:dyDescent="0.3">
      <c r="P14344" s="83"/>
    </row>
    <row r="14345" spans="16:16" x14ac:dyDescent="0.3">
      <c r="P14345" s="83"/>
    </row>
    <row r="14346" spans="16:16" x14ac:dyDescent="0.3">
      <c r="P14346" s="83"/>
    </row>
    <row r="14347" spans="16:16" x14ac:dyDescent="0.3">
      <c r="P14347" s="83"/>
    </row>
    <row r="14348" spans="16:16" x14ac:dyDescent="0.3">
      <c r="P14348" s="83"/>
    </row>
    <row r="14349" spans="16:16" x14ac:dyDescent="0.3">
      <c r="P14349" s="83"/>
    </row>
    <row r="14350" spans="16:16" x14ac:dyDescent="0.3">
      <c r="P14350" s="83"/>
    </row>
    <row r="14351" spans="16:16" x14ac:dyDescent="0.3">
      <c r="P14351" s="83"/>
    </row>
    <row r="14352" spans="16:16" x14ac:dyDescent="0.3">
      <c r="P14352" s="83"/>
    </row>
    <row r="14353" spans="16:16" x14ac:dyDescent="0.3">
      <c r="P14353" s="83"/>
    </row>
    <row r="14354" spans="16:16" x14ac:dyDescent="0.3">
      <c r="P14354" s="83"/>
    </row>
    <row r="14355" spans="16:16" x14ac:dyDescent="0.3">
      <c r="P14355" s="83"/>
    </row>
    <row r="14356" spans="16:16" x14ac:dyDescent="0.3">
      <c r="P14356" s="83"/>
    </row>
    <row r="14357" spans="16:16" x14ac:dyDescent="0.3">
      <c r="P14357" s="83"/>
    </row>
    <row r="14358" spans="16:16" x14ac:dyDescent="0.3">
      <c r="P14358" s="83"/>
    </row>
    <row r="14359" spans="16:16" x14ac:dyDescent="0.3">
      <c r="P14359" s="83"/>
    </row>
    <row r="14360" spans="16:16" x14ac:dyDescent="0.3">
      <c r="P14360" s="83"/>
    </row>
    <row r="14361" spans="16:16" x14ac:dyDescent="0.3">
      <c r="P14361" s="83"/>
    </row>
    <row r="14362" spans="16:16" x14ac:dyDescent="0.3">
      <c r="P14362" s="83"/>
    </row>
    <row r="14363" spans="16:16" x14ac:dyDescent="0.3">
      <c r="P14363" s="83"/>
    </row>
    <row r="14364" spans="16:16" x14ac:dyDescent="0.3">
      <c r="P14364" s="83"/>
    </row>
    <row r="14365" spans="16:16" x14ac:dyDescent="0.3">
      <c r="P14365" s="83"/>
    </row>
    <row r="14366" spans="16:16" x14ac:dyDescent="0.3">
      <c r="P14366" s="83"/>
    </row>
    <row r="14367" spans="16:16" x14ac:dyDescent="0.3">
      <c r="P14367" s="83"/>
    </row>
    <row r="14368" spans="16:16" x14ac:dyDescent="0.3">
      <c r="P14368" s="83"/>
    </row>
    <row r="14369" spans="16:16" x14ac:dyDescent="0.3">
      <c r="P14369" s="83"/>
    </row>
    <row r="14370" spans="16:16" x14ac:dyDescent="0.3">
      <c r="P14370" s="83"/>
    </row>
    <row r="14371" spans="16:16" x14ac:dyDescent="0.3">
      <c r="P14371" s="83"/>
    </row>
    <row r="14372" spans="16:16" x14ac:dyDescent="0.3">
      <c r="P14372" s="83"/>
    </row>
    <row r="14373" spans="16:16" x14ac:dyDescent="0.3">
      <c r="P14373" s="83"/>
    </row>
    <row r="14374" spans="16:16" x14ac:dyDescent="0.3">
      <c r="P14374" s="83"/>
    </row>
    <row r="14375" spans="16:16" x14ac:dyDescent="0.3">
      <c r="P14375" s="83"/>
    </row>
    <row r="14376" spans="16:16" x14ac:dyDescent="0.3">
      <c r="P14376" s="83"/>
    </row>
    <row r="14377" spans="16:16" x14ac:dyDescent="0.3">
      <c r="P14377" s="83"/>
    </row>
    <row r="14378" spans="16:16" x14ac:dyDescent="0.3">
      <c r="P14378" s="83"/>
    </row>
    <row r="14379" spans="16:16" x14ac:dyDescent="0.3">
      <c r="P14379" s="83"/>
    </row>
    <row r="14380" spans="16:16" x14ac:dyDescent="0.3">
      <c r="P14380" s="83"/>
    </row>
    <row r="14381" spans="16:16" x14ac:dyDescent="0.3">
      <c r="P14381" s="83"/>
    </row>
    <row r="14382" spans="16:16" x14ac:dyDescent="0.3">
      <c r="P14382" s="83"/>
    </row>
    <row r="14383" spans="16:16" x14ac:dyDescent="0.3">
      <c r="P14383" s="83"/>
    </row>
    <row r="14384" spans="16:16" x14ac:dyDescent="0.3">
      <c r="P14384" s="83"/>
    </row>
    <row r="14385" spans="16:16" x14ac:dyDescent="0.3">
      <c r="P14385" s="83"/>
    </row>
    <row r="14386" spans="16:16" x14ac:dyDescent="0.3">
      <c r="P14386" s="83"/>
    </row>
    <row r="14387" spans="16:16" x14ac:dyDescent="0.3">
      <c r="P14387" s="83"/>
    </row>
    <row r="14388" spans="16:16" x14ac:dyDescent="0.3">
      <c r="P14388" s="83"/>
    </row>
    <row r="14389" spans="16:16" x14ac:dyDescent="0.3">
      <c r="P14389" s="83"/>
    </row>
    <row r="14390" spans="16:16" x14ac:dyDescent="0.3">
      <c r="P14390" s="83"/>
    </row>
    <row r="14391" spans="16:16" x14ac:dyDescent="0.3">
      <c r="P14391" s="83"/>
    </row>
    <row r="14392" spans="16:16" x14ac:dyDescent="0.3">
      <c r="P14392" s="83"/>
    </row>
    <row r="14393" spans="16:16" x14ac:dyDescent="0.3">
      <c r="P14393" s="83"/>
    </row>
    <row r="14394" spans="16:16" x14ac:dyDescent="0.3">
      <c r="P14394" s="83"/>
    </row>
    <row r="14395" spans="16:16" x14ac:dyDescent="0.3">
      <c r="P14395" s="83"/>
    </row>
    <row r="14396" spans="16:16" x14ac:dyDescent="0.3">
      <c r="P14396" s="83"/>
    </row>
    <row r="14397" spans="16:16" x14ac:dyDescent="0.3">
      <c r="P14397" s="83"/>
    </row>
    <row r="14398" spans="16:16" x14ac:dyDescent="0.3">
      <c r="P14398" s="83"/>
    </row>
    <row r="14399" spans="16:16" x14ac:dyDescent="0.3">
      <c r="P14399" s="83"/>
    </row>
    <row r="14400" spans="16:16" x14ac:dyDescent="0.3">
      <c r="P14400" s="83"/>
    </row>
    <row r="14401" spans="16:16" x14ac:dyDescent="0.3">
      <c r="P14401" s="83"/>
    </row>
    <row r="14402" spans="16:16" x14ac:dyDescent="0.3">
      <c r="P14402" s="83"/>
    </row>
    <row r="14403" spans="16:16" x14ac:dyDescent="0.3">
      <c r="P14403" s="83"/>
    </row>
    <row r="14404" spans="16:16" x14ac:dyDescent="0.3">
      <c r="P14404" s="83"/>
    </row>
    <row r="14405" spans="16:16" x14ac:dyDescent="0.3">
      <c r="P14405" s="83"/>
    </row>
    <row r="14406" spans="16:16" x14ac:dyDescent="0.3">
      <c r="P14406" s="83"/>
    </row>
    <row r="14407" spans="16:16" x14ac:dyDescent="0.3">
      <c r="P14407" s="83"/>
    </row>
    <row r="14408" spans="16:16" x14ac:dyDescent="0.3">
      <c r="P14408" s="83"/>
    </row>
    <row r="14409" spans="16:16" x14ac:dyDescent="0.3">
      <c r="P14409" s="83"/>
    </row>
    <row r="14410" spans="16:16" x14ac:dyDescent="0.3">
      <c r="P14410" s="83"/>
    </row>
    <row r="14411" spans="16:16" x14ac:dyDescent="0.3">
      <c r="P14411" s="83"/>
    </row>
    <row r="14412" spans="16:16" x14ac:dyDescent="0.3">
      <c r="P14412" s="83"/>
    </row>
    <row r="14413" spans="16:16" x14ac:dyDescent="0.3">
      <c r="P14413" s="83"/>
    </row>
    <row r="14414" spans="16:16" x14ac:dyDescent="0.3">
      <c r="P14414" s="83"/>
    </row>
    <row r="14415" spans="16:16" x14ac:dyDescent="0.3">
      <c r="P14415" s="83"/>
    </row>
    <row r="14416" spans="16:16" x14ac:dyDescent="0.3">
      <c r="P14416" s="83"/>
    </row>
    <row r="14417" spans="16:16" x14ac:dyDescent="0.3">
      <c r="P14417" s="83"/>
    </row>
    <row r="14418" spans="16:16" x14ac:dyDescent="0.3">
      <c r="P14418" s="83"/>
    </row>
    <row r="14419" spans="16:16" x14ac:dyDescent="0.3">
      <c r="P14419" s="83"/>
    </row>
    <row r="14420" spans="16:16" x14ac:dyDescent="0.3">
      <c r="P14420" s="83"/>
    </row>
    <row r="14421" spans="16:16" x14ac:dyDescent="0.3">
      <c r="P14421" s="83"/>
    </row>
    <row r="14422" spans="16:16" x14ac:dyDescent="0.3">
      <c r="P14422" s="83"/>
    </row>
    <row r="14423" spans="16:16" x14ac:dyDescent="0.3">
      <c r="P14423" s="83"/>
    </row>
    <row r="14424" spans="16:16" x14ac:dyDescent="0.3">
      <c r="P14424" s="83"/>
    </row>
    <row r="14425" spans="16:16" x14ac:dyDescent="0.3">
      <c r="P14425" s="83"/>
    </row>
    <row r="14426" spans="16:16" x14ac:dyDescent="0.3">
      <c r="P14426" s="83"/>
    </row>
    <row r="14427" spans="16:16" x14ac:dyDescent="0.3">
      <c r="P14427" s="83"/>
    </row>
    <row r="14428" spans="16:16" x14ac:dyDescent="0.3">
      <c r="P14428" s="83"/>
    </row>
    <row r="14429" spans="16:16" x14ac:dyDescent="0.3">
      <c r="P14429" s="83"/>
    </row>
    <row r="14430" spans="16:16" x14ac:dyDescent="0.3">
      <c r="P14430" s="83"/>
    </row>
    <row r="14431" spans="16:16" x14ac:dyDescent="0.3">
      <c r="P14431" s="83"/>
    </row>
    <row r="14432" spans="16:16" x14ac:dyDescent="0.3">
      <c r="P14432" s="83"/>
    </row>
    <row r="14433" spans="16:16" x14ac:dyDescent="0.3">
      <c r="P14433" s="83"/>
    </row>
    <row r="14434" spans="16:16" x14ac:dyDescent="0.3">
      <c r="P14434" s="83"/>
    </row>
    <row r="14435" spans="16:16" x14ac:dyDescent="0.3">
      <c r="P14435" s="83"/>
    </row>
    <row r="14436" spans="16:16" x14ac:dyDescent="0.3">
      <c r="P14436" s="83"/>
    </row>
    <row r="14437" spans="16:16" x14ac:dyDescent="0.3">
      <c r="P14437" s="83"/>
    </row>
    <row r="14438" spans="16:16" x14ac:dyDescent="0.3">
      <c r="P14438" s="83"/>
    </row>
    <row r="14439" spans="16:16" x14ac:dyDescent="0.3">
      <c r="P14439" s="83"/>
    </row>
    <row r="14440" spans="16:16" x14ac:dyDescent="0.3">
      <c r="P14440" s="83"/>
    </row>
    <row r="14441" spans="16:16" x14ac:dyDescent="0.3">
      <c r="P14441" s="83"/>
    </row>
    <row r="14442" spans="16:16" x14ac:dyDescent="0.3">
      <c r="P14442" s="83"/>
    </row>
    <row r="14443" spans="16:16" x14ac:dyDescent="0.3">
      <c r="P14443" s="83"/>
    </row>
    <row r="14444" spans="16:16" x14ac:dyDescent="0.3">
      <c r="P14444" s="83"/>
    </row>
    <row r="14445" spans="16:16" x14ac:dyDescent="0.3">
      <c r="P14445" s="83"/>
    </row>
    <row r="14446" spans="16:16" x14ac:dyDescent="0.3">
      <c r="P14446" s="83"/>
    </row>
    <row r="14447" spans="16:16" x14ac:dyDescent="0.3">
      <c r="P14447" s="83"/>
    </row>
    <row r="14448" spans="16:16" x14ac:dyDescent="0.3">
      <c r="P14448" s="83"/>
    </row>
    <row r="14449" spans="16:16" x14ac:dyDescent="0.3">
      <c r="P14449" s="83"/>
    </row>
    <row r="14450" spans="16:16" x14ac:dyDescent="0.3">
      <c r="P14450" s="83"/>
    </row>
    <row r="14451" spans="16:16" x14ac:dyDescent="0.3">
      <c r="P14451" s="83"/>
    </row>
    <row r="14452" spans="16:16" x14ac:dyDescent="0.3">
      <c r="P14452" s="83"/>
    </row>
    <row r="14453" spans="16:16" x14ac:dyDescent="0.3">
      <c r="P14453" s="83"/>
    </row>
    <row r="14454" spans="16:16" x14ac:dyDescent="0.3">
      <c r="P14454" s="83"/>
    </row>
    <row r="14455" spans="16:16" x14ac:dyDescent="0.3">
      <c r="P14455" s="83"/>
    </row>
    <row r="14456" spans="16:16" x14ac:dyDescent="0.3">
      <c r="P14456" s="83"/>
    </row>
    <row r="14457" spans="16:16" x14ac:dyDescent="0.3">
      <c r="P14457" s="83"/>
    </row>
    <row r="14458" spans="16:16" x14ac:dyDescent="0.3">
      <c r="P14458" s="83"/>
    </row>
    <row r="14459" spans="16:16" x14ac:dyDescent="0.3">
      <c r="P14459" s="83"/>
    </row>
    <row r="14460" spans="16:16" x14ac:dyDescent="0.3">
      <c r="P14460" s="83"/>
    </row>
    <row r="14461" spans="16:16" x14ac:dyDescent="0.3">
      <c r="P14461" s="83"/>
    </row>
    <row r="14462" spans="16:16" x14ac:dyDescent="0.3">
      <c r="P14462" s="83"/>
    </row>
    <row r="14463" spans="16:16" x14ac:dyDescent="0.3">
      <c r="P14463" s="83"/>
    </row>
    <row r="14464" spans="16:16" x14ac:dyDescent="0.3">
      <c r="P14464" s="83"/>
    </row>
    <row r="14465" spans="16:16" x14ac:dyDescent="0.3">
      <c r="P14465" s="83"/>
    </row>
    <row r="14466" spans="16:16" x14ac:dyDescent="0.3">
      <c r="P14466" s="83"/>
    </row>
    <row r="14467" spans="16:16" x14ac:dyDescent="0.3">
      <c r="P14467" s="83"/>
    </row>
    <row r="14468" spans="16:16" x14ac:dyDescent="0.3">
      <c r="P14468" s="83"/>
    </row>
    <row r="14469" spans="16:16" x14ac:dyDescent="0.3">
      <c r="P14469" s="83"/>
    </row>
    <row r="14470" spans="16:16" x14ac:dyDescent="0.3">
      <c r="P14470" s="83"/>
    </row>
    <row r="14471" spans="16:16" x14ac:dyDescent="0.3">
      <c r="P14471" s="83"/>
    </row>
    <row r="14472" spans="16:16" x14ac:dyDescent="0.3">
      <c r="P14472" s="83"/>
    </row>
    <row r="14473" spans="16:16" x14ac:dyDescent="0.3">
      <c r="P14473" s="83"/>
    </row>
    <row r="14474" spans="16:16" x14ac:dyDescent="0.3">
      <c r="P14474" s="83"/>
    </row>
    <row r="14475" spans="16:16" x14ac:dyDescent="0.3">
      <c r="P14475" s="83"/>
    </row>
    <row r="14476" spans="16:16" x14ac:dyDescent="0.3">
      <c r="P14476" s="83"/>
    </row>
    <row r="14477" spans="16:16" x14ac:dyDescent="0.3">
      <c r="P14477" s="83"/>
    </row>
    <row r="14478" spans="16:16" x14ac:dyDescent="0.3">
      <c r="P14478" s="83"/>
    </row>
    <row r="14479" spans="16:16" x14ac:dyDescent="0.3">
      <c r="P14479" s="83"/>
    </row>
    <row r="14480" spans="16:16" x14ac:dyDescent="0.3">
      <c r="P14480" s="83"/>
    </row>
    <row r="14481" spans="16:16" x14ac:dyDescent="0.3">
      <c r="P14481" s="83"/>
    </row>
    <row r="14482" spans="16:16" x14ac:dyDescent="0.3">
      <c r="P14482" s="83"/>
    </row>
    <row r="14483" spans="16:16" x14ac:dyDescent="0.3">
      <c r="P14483" s="83"/>
    </row>
    <row r="14484" spans="16:16" x14ac:dyDescent="0.3">
      <c r="P14484" s="83"/>
    </row>
    <row r="14485" spans="16:16" x14ac:dyDescent="0.3">
      <c r="P14485" s="83"/>
    </row>
    <row r="14486" spans="16:16" x14ac:dyDescent="0.3">
      <c r="P14486" s="83"/>
    </row>
    <row r="14487" spans="16:16" x14ac:dyDescent="0.3">
      <c r="P14487" s="83"/>
    </row>
    <row r="14488" spans="16:16" x14ac:dyDescent="0.3">
      <c r="P14488" s="83"/>
    </row>
    <row r="14489" spans="16:16" x14ac:dyDescent="0.3">
      <c r="P14489" s="83"/>
    </row>
    <row r="14490" spans="16:16" x14ac:dyDescent="0.3">
      <c r="P14490" s="83"/>
    </row>
    <row r="14491" spans="16:16" x14ac:dyDescent="0.3">
      <c r="P14491" s="83"/>
    </row>
    <row r="14492" spans="16:16" x14ac:dyDescent="0.3">
      <c r="P14492" s="83"/>
    </row>
    <row r="14493" spans="16:16" x14ac:dyDescent="0.3">
      <c r="P14493" s="83"/>
    </row>
    <row r="14494" spans="16:16" x14ac:dyDescent="0.3">
      <c r="P14494" s="83"/>
    </row>
    <row r="14495" spans="16:16" x14ac:dyDescent="0.3">
      <c r="P14495" s="83"/>
    </row>
    <row r="14496" spans="16:16" x14ac:dyDescent="0.3">
      <c r="P14496" s="83"/>
    </row>
    <row r="14497" spans="16:16" x14ac:dyDescent="0.3">
      <c r="P14497" s="83"/>
    </row>
    <row r="14498" spans="16:16" x14ac:dyDescent="0.3">
      <c r="P14498" s="83"/>
    </row>
    <row r="14499" spans="16:16" x14ac:dyDescent="0.3">
      <c r="P14499" s="83"/>
    </row>
    <row r="14500" spans="16:16" x14ac:dyDescent="0.3">
      <c r="P14500" s="83"/>
    </row>
    <row r="14501" spans="16:16" x14ac:dyDescent="0.3">
      <c r="P14501" s="83"/>
    </row>
    <row r="14502" spans="16:16" x14ac:dyDescent="0.3">
      <c r="P14502" s="83"/>
    </row>
    <row r="14503" spans="16:16" x14ac:dyDescent="0.3">
      <c r="P14503" s="83"/>
    </row>
    <row r="14504" spans="16:16" x14ac:dyDescent="0.3">
      <c r="P14504" s="83"/>
    </row>
    <row r="14505" spans="16:16" x14ac:dyDescent="0.3">
      <c r="P14505" s="83"/>
    </row>
    <row r="14506" spans="16:16" x14ac:dyDescent="0.3">
      <c r="P14506" s="83"/>
    </row>
    <row r="14507" spans="16:16" x14ac:dyDescent="0.3">
      <c r="P14507" s="83"/>
    </row>
    <row r="14508" spans="16:16" x14ac:dyDescent="0.3">
      <c r="P14508" s="83"/>
    </row>
    <row r="14509" spans="16:16" x14ac:dyDescent="0.3">
      <c r="P14509" s="83"/>
    </row>
    <row r="14510" spans="16:16" x14ac:dyDescent="0.3">
      <c r="P14510" s="83"/>
    </row>
    <row r="14511" spans="16:16" x14ac:dyDescent="0.3">
      <c r="P14511" s="83"/>
    </row>
    <row r="14512" spans="16:16" x14ac:dyDescent="0.3">
      <c r="P14512" s="83"/>
    </row>
    <row r="14513" spans="16:16" x14ac:dyDescent="0.3">
      <c r="P14513" s="83"/>
    </row>
    <row r="14514" spans="16:16" x14ac:dyDescent="0.3">
      <c r="P14514" s="83"/>
    </row>
    <row r="14515" spans="16:16" x14ac:dyDescent="0.3">
      <c r="P14515" s="83"/>
    </row>
    <row r="14516" spans="16:16" x14ac:dyDescent="0.3">
      <c r="P14516" s="83"/>
    </row>
    <row r="14517" spans="16:16" x14ac:dyDescent="0.3">
      <c r="P14517" s="83"/>
    </row>
    <row r="14518" spans="16:16" x14ac:dyDescent="0.3">
      <c r="P14518" s="83"/>
    </row>
    <row r="14519" spans="16:16" x14ac:dyDescent="0.3">
      <c r="P14519" s="83"/>
    </row>
    <row r="14520" spans="16:16" x14ac:dyDescent="0.3">
      <c r="P14520" s="83"/>
    </row>
    <row r="14521" spans="16:16" x14ac:dyDescent="0.3">
      <c r="P14521" s="83"/>
    </row>
    <row r="14522" spans="16:16" x14ac:dyDescent="0.3">
      <c r="P14522" s="83"/>
    </row>
    <row r="14523" spans="16:16" x14ac:dyDescent="0.3">
      <c r="P14523" s="83"/>
    </row>
    <row r="14524" spans="16:16" x14ac:dyDescent="0.3">
      <c r="P14524" s="83"/>
    </row>
    <row r="14525" spans="16:16" x14ac:dyDescent="0.3">
      <c r="P14525" s="83"/>
    </row>
    <row r="14526" spans="16:16" x14ac:dyDescent="0.3">
      <c r="P14526" s="83"/>
    </row>
    <row r="14527" spans="16:16" x14ac:dyDescent="0.3">
      <c r="P14527" s="83"/>
    </row>
    <row r="14528" spans="16:16" x14ac:dyDescent="0.3">
      <c r="P14528" s="83"/>
    </row>
    <row r="14529" spans="16:16" x14ac:dyDescent="0.3">
      <c r="P14529" s="83"/>
    </row>
    <row r="14530" spans="16:16" x14ac:dyDescent="0.3">
      <c r="P14530" s="83"/>
    </row>
    <row r="14531" spans="16:16" x14ac:dyDescent="0.3">
      <c r="P14531" s="83"/>
    </row>
    <row r="14532" spans="16:16" x14ac:dyDescent="0.3">
      <c r="P14532" s="83"/>
    </row>
    <row r="14533" spans="16:16" x14ac:dyDescent="0.3">
      <c r="P14533" s="83"/>
    </row>
    <row r="14534" spans="16:16" x14ac:dyDescent="0.3">
      <c r="P14534" s="83"/>
    </row>
    <row r="14535" spans="16:16" x14ac:dyDescent="0.3">
      <c r="P14535" s="83"/>
    </row>
    <row r="14536" spans="16:16" x14ac:dyDescent="0.3">
      <c r="P14536" s="83"/>
    </row>
    <row r="14537" spans="16:16" x14ac:dyDescent="0.3">
      <c r="P14537" s="83"/>
    </row>
    <row r="14538" spans="16:16" x14ac:dyDescent="0.3">
      <c r="P14538" s="83"/>
    </row>
    <row r="14539" spans="16:16" x14ac:dyDescent="0.3">
      <c r="P14539" s="83"/>
    </row>
    <row r="14540" spans="16:16" x14ac:dyDescent="0.3">
      <c r="P14540" s="83"/>
    </row>
    <row r="14541" spans="16:16" x14ac:dyDescent="0.3">
      <c r="P14541" s="83"/>
    </row>
    <row r="14542" spans="16:16" x14ac:dyDescent="0.3">
      <c r="P14542" s="83"/>
    </row>
    <row r="14543" spans="16:16" x14ac:dyDescent="0.3">
      <c r="P14543" s="83"/>
    </row>
    <row r="14544" spans="16:16" x14ac:dyDescent="0.3">
      <c r="P14544" s="83"/>
    </row>
    <row r="14545" spans="16:16" x14ac:dyDescent="0.3">
      <c r="P14545" s="83"/>
    </row>
    <row r="14546" spans="16:16" x14ac:dyDescent="0.3">
      <c r="P14546" s="83"/>
    </row>
    <row r="14547" spans="16:16" x14ac:dyDescent="0.3">
      <c r="P14547" s="83"/>
    </row>
    <row r="14548" spans="16:16" x14ac:dyDescent="0.3">
      <c r="P14548" s="83"/>
    </row>
    <row r="14549" spans="16:16" x14ac:dyDescent="0.3">
      <c r="P14549" s="83"/>
    </row>
    <row r="14550" spans="16:16" x14ac:dyDescent="0.3">
      <c r="P14550" s="83"/>
    </row>
    <row r="14551" spans="16:16" x14ac:dyDescent="0.3">
      <c r="P14551" s="83"/>
    </row>
    <row r="14552" spans="16:16" x14ac:dyDescent="0.3">
      <c r="P14552" s="83"/>
    </row>
    <row r="14553" spans="16:16" x14ac:dyDescent="0.3">
      <c r="P14553" s="83"/>
    </row>
    <row r="14554" spans="16:16" x14ac:dyDescent="0.3">
      <c r="P14554" s="83"/>
    </row>
    <row r="14555" spans="16:16" x14ac:dyDescent="0.3">
      <c r="P14555" s="83"/>
    </row>
    <row r="14556" spans="16:16" x14ac:dyDescent="0.3">
      <c r="P14556" s="83"/>
    </row>
    <row r="14557" spans="16:16" x14ac:dyDescent="0.3">
      <c r="P14557" s="83"/>
    </row>
    <row r="14558" spans="16:16" x14ac:dyDescent="0.3">
      <c r="P14558" s="83"/>
    </row>
    <row r="14559" spans="16:16" x14ac:dyDescent="0.3">
      <c r="P14559" s="83"/>
    </row>
    <row r="14560" spans="16:16" x14ac:dyDescent="0.3">
      <c r="P14560" s="83"/>
    </row>
    <row r="14561" spans="16:16" x14ac:dyDescent="0.3">
      <c r="P14561" s="83"/>
    </row>
    <row r="14562" spans="16:16" x14ac:dyDescent="0.3">
      <c r="P14562" s="83"/>
    </row>
    <row r="14563" spans="16:16" x14ac:dyDescent="0.3">
      <c r="P14563" s="83"/>
    </row>
    <row r="14564" spans="16:16" x14ac:dyDescent="0.3">
      <c r="P14564" s="83"/>
    </row>
    <row r="14565" spans="16:16" x14ac:dyDescent="0.3">
      <c r="P14565" s="83"/>
    </row>
    <row r="14566" spans="16:16" x14ac:dyDescent="0.3">
      <c r="P14566" s="83"/>
    </row>
    <row r="14567" spans="16:16" x14ac:dyDescent="0.3">
      <c r="P14567" s="83"/>
    </row>
    <row r="14568" spans="16:16" x14ac:dyDescent="0.3">
      <c r="P14568" s="83"/>
    </row>
    <row r="14569" spans="16:16" x14ac:dyDescent="0.3">
      <c r="P14569" s="83"/>
    </row>
    <row r="14570" spans="16:16" x14ac:dyDescent="0.3">
      <c r="P14570" s="83"/>
    </row>
    <row r="14571" spans="16:16" x14ac:dyDescent="0.3">
      <c r="P14571" s="83"/>
    </row>
    <row r="14572" spans="16:16" x14ac:dyDescent="0.3">
      <c r="P14572" s="83"/>
    </row>
    <row r="14573" spans="16:16" x14ac:dyDescent="0.3">
      <c r="P14573" s="83"/>
    </row>
    <row r="14574" spans="16:16" x14ac:dyDescent="0.3">
      <c r="P14574" s="83"/>
    </row>
    <row r="14575" spans="16:16" x14ac:dyDescent="0.3">
      <c r="P14575" s="83"/>
    </row>
    <row r="14576" spans="16:16" x14ac:dyDescent="0.3">
      <c r="P14576" s="83"/>
    </row>
    <row r="14577" spans="16:16" x14ac:dyDescent="0.3">
      <c r="P14577" s="83"/>
    </row>
    <row r="14578" spans="16:16" x14ac:dyDescent="0.3">
      <c r="P14578" s="83"/>
    </row>
    <row r="14579" spans="16:16" x14ac:dyDescent="0.3">
      <c r="P14579" s="83"/>
    </row>
    <row r="14580" spans="16:16" x14ac:dyDescent="0.3">
      <c r="P14580" s="83"/>
    </row>
    <row r="14581" spans="16:16" x14ac:dyDescent="0.3">
      <c r="P14581" s="83"/>
    </row>
    <row r="14582" spans="16:16" x14ac:dyDescent="0.3">
      <c r="P14582" s="83"/>
    </row>
    <row r="14583" spans="16:16" x14ac:dyDescent="0.3">
      <c r="P14583" s="83"/>
    </row>
    <row r="14584" spans="16:16" x14ac:dyDescent="0.3">
      <c r="P14584" s="83"/>
    </row>
    <row r="14585" spans="16:16" x14ac:dyDescent="0.3">
      <c r="P14585" s="83"/>
    </row>
    <row r="14586" spans="16:16" x14ac:dyDescent="0.3">
      <c r="P14586" s="83"/>
    </row>
    <row r="14587" spans="16:16" x14ac:dyDescent="0.3">
      <c r="P14587" s="83"/>
    </row>
    <row r="14588" spans="16:16" x14ac:dyDescent="0.3">
      <c r="P14588" s="83"/>
    </row>
    <row r="14589" spans="16:16" x14ac:dyDescent="0.3">
      <c r="P14589" s="83"/>
    </row>
    <row r="14590" spans="16:16" x14ac:dyDescent="0.3">
      <c r="P14590" s="83"/>
    </row>
    <row r="14591" spans="16:16" x14ac:dyDescent="0.3">
      <c r="P14591" s="83"/>
    </row>
    <row r="14592" spans="16:16" x14ac:dyDescent="0.3">
      <c r="P14592" s="83"/>
    </row>
    <row r="14593" spans="16:16" x14ac:dyDescent="0.3">
      <c r="P14593" s="83"/>
    </row>
    <row r="14594" spans="16:16" x14ac:dyDescent="0.3">
      <c r="P14594" s="83"/>
    </row>
    <row r="14595" spans="16:16" x14ac:dyDescent="0.3">
      <c r="P14595" s="83"/>
    </row>
    <row r="14596" spans="16:16" x14ac:dyDescent="0.3">
      <c r="P14596" s="83"/>
    </row>
    <row r="14597" spans="16:16" x14ac:dyDescent="0.3">
      <c r="P14597" s="83"/>
    </row>
    <row r="14598" spans="16:16" x14ac:dyDescent="0.3">
      <c r="P14598" s="83"/>
    </row>
    <row r="14599" spans="16:16" x14ac:dyDescent="0.3">
      <c r="P14599" s="83"/>
    </row>
    <row r="14600" spans="16:16" x14ac:dyDescent="0.3">
      <c r="P14600" s="83"/>
    </row>
    <row r="14601" spans="16:16" x14ac:dyDescent="0.3">
      <c r="P14601" s="83"/>
    </row>
    <row r="14602" spans="16:16" x14ac:dyDescent="0.3">
      <c r="P14602" s="83"/>
    </row>
    <row r="14603" spans="16:16" x14ac:dyDescent="0.3">
      <c r="P14603" s="83"/>
    </row>
    <row r="14604" spans="16:16" x14ac:dyDescent="0.3">
      <c r="P14604" s="83"/>
    </row>
    <row r="14605" spans="16:16" x14ac:dyDescent="0.3">
      <c r="P14605" s="83"/>
    </row>
    <row r="14606" spans="16:16" x14ac:dyDescent="0.3">
      <c r="P14606" s="83"/>
    </row>
    <row r="14607" spans="16:16" x14ac:dyDescent="0.3">
      <c r="P14607" s="83"/>
    </row>
    <row r="14608" spans="16:16" x14ac:dyDescent="0.3">
      <c r="P14608" s="83"/>
    </row>
    <row r="14609" spans="16:16" x14ac:dyDescent="0.3">
      <c r="P14609" s="83"/>
    </row>
    <row r="14610" spans="16:16" x14ac:dyDescent="0.3">
      <c r="P14610" s="83"/>
    </row>
    <row r="14611" spans="16:16" x14ac:dyDescent="0.3">
      <c r="P14611" s="83"/>
    </row>
    <row r="14612" spans="16:16" x14ac:dyDescent="0.3">
      <c r="P14612" s="83"/>
    </row>
    <row r="14613" spans="16:16" x14ac:dyDescent="0.3">
      <c r="P14613" s="83"/>
    </row>
    <row r="14614" spans="16:16" x14ac:dyDescent="0.3">
      <c r="P14614" s="83"/>
    </row>
    <row r="14615" spans="16:16" x14ac:dyDescent="0.3">
      <c r="P14615" s="83"/>
    </row>
    <row r="14616" spans="16:16" x14ac:dyDescent="0.3">
      <c r="P14616" s="83"/>
    </row>
    <row r="14617" spans="16:16" x14ac:dyDescent="0.3">
      <c r="P14617" s="83"/>
    </row>
    <row r="14618" spans="16:16" x14ac:dyDescent="0.3">
      <c r="P14618" s="83"/>
    </row>
    <row r="14619" spans="16:16" x14ac:dyDescent="0.3">
      <c r="P14619" s="83"/>
    </row>
    <row r="14620" spans="16:16" x14ac:dyDescent="0.3">
      <c r="P14620" s="83"/>
    </row>
    <row r="14621" spans="16:16" x14ac:dyDescent="0.3">
      <c r="P14621" s="83"/>
    </row>
    <row r="14622" spans="16:16" x14ac:dyDescent="0.3">
      <c r="P14622" s="83"/>
    </row>
    <row r="14623" spans="16:16" x14ac:dyDescent="0.3">
      <c r="P14623" s="83"/>
    </row>
    <row r="14624" spans="16:16" x14ac:dyDescent="0.3">
      <c r="P14624" s="83"/>
    </row>
    <row r="14625" spans="16:16" x14ac:dyDescent="0.3">
      <c r="P14625" s="83"/>
    </row>
    <row r="14626" spans="16:16" x14ac:dyDescent="0.3">
      <c r="P14626" s="83"/>
    </row>
    <row r="14627" spans="16:16" x14ac:dyDescent="0.3">
      <c r="P14627" s="83"/>
    </row>
    <row r="14628" spans="16:16" x14ac:dyDescent="0.3">
      <c r="P14628" s="83"/>
    </row>
    <row r="14629" spans="16:16" x14ac:dyDescent="0.3">
      <c r="P14629" s="83"/>
    </row>
    <row r="14630" spans="16:16" x14ac:dyDescent="0.3">
      <c r="P14630" s="83"/>
    </row>
    <row r="14631" spans="16:16" x14ac:dyDescent="0.3">
      <c r="P14631" s="83"/>
    </row>
    <row r="14632" spans="16:16" x14ac:dyDescent="0.3">
      <c r="P14632" s="83"/>
    </row>
    <row r="14633" spans="16:16" x14ac:dyDescent="0.3">
      <c r="P14633" s="83"/>
    </row>
    <row r="14634" spans="16:16" x14ac:dyDescent="0.3">
      <c r="P14634" s="83"/>
    </row>
    <row r="14635" spans="16:16" x14ac:dyDescent="0.3">
      <c r="P14635" s="83"/>
    </row>
    <row r="14636" spans="16:16" x14ac:dyDescent="0.3">
      <c r="P14636" s="83"/>
    </row>
    <row r="14637" spans="16:16" x14ac:dyDescent="0.3">
      <c r="P14637" s="83"/>
    </row>
    <row r="14638" spans="16:16" x14ac:dyDescent="0.3">
      <c r="P14638" s="83"/>
    </row>
    <row r="14639" spans="16:16" x14ac:dyDescent="0.3">
      <c r="P14639" s="83"/>
    </row>
    <row r="14640" spans="16:16" x14ac:dyDescent="0.3">
      <c r="P14640" s="83"/>
    </row>
    <row r="14641" spans="16:16" x14ac:dyDescent="0.3">
      <c r="P14641" s="83"/>
    </row>
    <row r="14642" spans="16:16" x14ac:dyDescent="0.3">
      <c r="P14642" s="83"/>
    </row>
    <row r="14643" spans="16:16" x14ac:dyDescent="0.3">
      <c r="P14643" s="83"/>
    </row>
    <row r="14644" spans="16:16" x14ac:dyDescent="0.3">
      <c r="P14644" s="83"/>
    </row>
    <row r="14645" spans="16:16" x14ac:dyDescent="0.3">
      <c r="P14645" s="83"/>
    </row>
    <row r="14646" spans="16:16" x14ac:dyDescent="0.3">
      <c r="P14646" s="83"/>
    </row>
    <row r="14647" spans="16:16" x14ac:dyDescent="0.3">
      <c r="P14647" s="83"/>
    </row>
    <row r="14648" spans="16:16" x14ac:dyDescent="0.3">
      <c r="P14648" s="83"/>
    </row>
    <row r="14649" spans="16:16" x14ac:dyDescent="0.3">
      <c r="P14649" s="83"/>
    </row>
    <row r="14650" spans="16:16" x14ac:dyDescent="0.3">
      <c r="P14650" s="83"/>
    </row>
    <row r="14651" spans="16:16" x14ac:dyDescent="0.3">
      <c r="P14651" s="83"/>
    </row>
    <row r="14652" spans="16:16" x14ac:dyDescent="0.3">
      <c r="P14652" s="83"/>
    </row>
    <row r="14653" spans="16:16" x14ac:dyDescent="0.3">
      <c r="P14653" s="83"/>
    </row>
    <row r="14654" spans="16:16" x14ac:dyDescent="0.3">
      <c r="P14654" s="83"/>
    </row>
    <row r="14655" spans="16:16" x14ac:dyDescent="0.3">
      <c r="P14655" s="83"/>
    </row>
    <row r="14656" spans="16:16" x14ac:dyDescent="0.3">
      <c r="P14656" s="83"/>
    </row>
    <row r="14657" spans="16:16" x14ac:dyDescent="0.3">
      <c r="P14657" s="83"/>
    </row>
    <row r="14658" spans="16:16" x14ac:dyDescent="0.3">
      <c r="P14658" s="83"/>
    </row>
    <row r="14659" spans="16:16" x14ac:dyDescent="0.3">
      <c r="P14659" s="83"/>
    </row>
    <row r="14660" spans="16:16" x14ac:dyDescent="0.3">
      <c r="P14660" s="83"/>
    </row>
    <row r="14661" spans="16:16" x14ac:dyDescent="0.3">
      <c r="P14661" s="83"/>
    </row>
    <row r="14662" spans="16:16" x14ac:dyDescent="0.3">
      <c r="P14662" s="83"/>
    </row>
    <row r="14663" spans="16:16" x14ac:dyDescent="0.3">
      <c r="P14663" s="83"/>
    </row>
    <row r="14664" spans="16:16" x14ac:dyDescent="0.3">
      <c r="P14664" s="83"/>
    </row>
    <row r="14665" spans="16:16" x14ac:dyDescent="0.3">
      <c r="P14665" s="83"/>
    </row>
    <row r="14666" spans="16:16" x14ac:dyDescent="0.3">
      <c r="P14666" s="83"/>
    </row>
    <row r="14667" spans="16:16" x14ac:dyDescent="0.3">
      <c r="P14667" s="83"/>
    </row>
    <row r="14668" spans="16:16" x14ac:dyDescent="0.3">
      <c r="P14668" s="83"/>
    </row>
    <row r="14669" spans="16:16" x14ac:dyDescent="0.3">
      <c r="P14669" s="83"/>
    </row>
    <row r="14670" spans="16:16" x14ac:dyDescent="0.3">
      <c r="P14670" s="83"/>
    </row>
    <row r="14671" spans="16:16" x14ac:dyDescent="0.3">
      <c r="P14671" s="83"/>
    </row>
    <row r="14672" spans="16:16" x14ac:dyDescent="0.3">
      <c r="P14672" s="83"/>
    </row>
    <row r="14673" spans="16:16" x14ac:dyDescent="0.3">
      <c r="P14673" s="83"/>
    </row>
    <row r="14674" spans="16:16" x14ac:dyDescent="0.3">
      <c r="P14674" s="83"/>
    </row>
    <row r="14675" spans="16:16" x14ac:dyDescent="0.3">
      <c r="P14675" s="83"/>
    </row>
    <row r="14676" spans="16:16" x14ac:dyDescent="0.3">
      <c r="P14676" s="83"/>
    </row>
    <row r="14677" spans="16:16" x14ac:dyDescent="0.3">
      <c r="P14677" s="83"/>
    </row>
    <row r="14678" spans="16:16" x14ac:dyDescent="0.3">
      <c r="P14678" s="83"/>
    </row>
    <row r="14679" spans="16:16" x14ac:dyDescent="0.3">
      <c r="P14679" s="83"/>
    </row>
    <row r="14680" spans="16:16" x14ac:dyDescent="0.3">
      <c r="P14680" s="83"/>
    </row>
    <row r="14681" spans="16:16" x14ac:dyDescent="0.3">
      <c r="P14681" s="83"/>
    </row>
    <row r="14682" spans="16:16" x14ac:dyDescent="0.3">
      <c r="P14682" s="83"/>
    </row>
    <row r="14683" spans="16:16" x14ac:dyDescent="0.3">
      <c r="P14683" s="83"/>
    </row>
    <row r="14684" spans="16:16" x14ac:dyDescent="0.3">
      <c r="P14684" s="83"/>
    </row>
    <row r="14685" spans="16:16" x14ac:dyDescent="0.3">
      <c r="P14685" s="83"/>
    </row>
    <row r="14686" spans="16:16" x14ac:dyDescent="0.3">
      <c r="P14686" s="83"/>
    </row>
    <row r="14687" spans="16:16" x14ac:dyDescent="0.3">
      <c r="P14687" s="83"/>
    </row>
    <row r="14688" spans="16:16" x14ac:dyDescent="0.3">
      <c r="P14688" s="83"/>
    </row>
    <row r="14689" spans="16:16" x14ac:dyDescent="0.3">
      <c r="P14689" s="83"/>
    </row>
    <row r="14690" spans="16:16" x14ac:dyDescent="0.3">
      <c r="P14690" s="83"/>
    </row>
    <row r="14691" spans="16:16" x14ac:dyDescent="0.3">
      <c r="P14691" s="83"/>
    </row>
    <row r="14692" spans="16:16" x14ac:dyDescent="0.3">
      <c r="P14692" s="83"/>
    </row>
    <row r="14693" spans="16:16" x14ac:dyDescent="0.3">
      <c r="P14693" s="83"/>
    </row>
    <row r="14694" spans="16:16" x14ac:dyDescent="0.3">
      <c r="P14694" s="83"/>
    </row>
    <row r="14695" spans="16:16" x14ac:dyDescent="0.3">
      <c r="P14695" s="83"/>
    </row>
    <row r="14696" spans="16:16" x14ac:dyDescent="0.3">
      <c r="P14696" s="83"/>
    </row>
    <row r="14697" spans="16:16" x14ac:dyDescent="0.3">
      <c r="P14697" s="83"/>
    </row>
    <row r="14698" spans="16:16" x14ac:dyDescent="0.3">
      <c r="P14698" s="83"/>
    </row>
    <row r="14699" spans="16:16" x14ac:dyDescent="0.3">
      <c r="P14699" s="83"/>
    </row>
    <row r="14700" spans="16:16" x14ac:dyDescent="0.3">
      <c r="P14700" s="83"/>
    </row>
    <row r="14701" spans="16:16" x14ac:dyDescent="0.3">
      <c r="P14701" s="83"/>
    </row>
    <row r="14702" spans="16:16" x14ac:dyDescent="0.3">
      <c r="P14702" s="83"/>
    </row>
    <row r="14703" spans="16:16" x14ac:dyDescent="0.3">
      <c r="P14703" s="83"/>
    </row>
    <row r="14704" spans="16:16" x14ac:dyDescent="0.3">
      <c r="P14704" s="83"/>
    </row>
    <row r="14705" spans="16:16" x14ac:dyDescent="0.3">
      <c r="P14705" s="83"/>
    </row>
    <row r="14706" spans="16:16" x14ac:dyDescent="0.3">
      <c r="P14706" s="83"/>
    </row>
    <row r="14707" spans="16:16" x14ac:dyDescent="0.3">
      <c r="P14707" s="83"/>
    </row>
    <row r="14708" spans="16:16" x14ac:dyDescent="0.3">
      <c r="P14708" s="83"/>
    </row>
    <row r="14709" spans="16:16" x14ac:dyDescent="0.3">
      <c r="P14709" s="83"/>
    </row>
    <row r="14710" spans="16:16" x14ac:dyDescent="0.3">
      <c r="P14710" s="83"/>
    </row>
    <row r="14711" spans="16:16" x14ac:dyDescent="0.3">
      <c r="P14711" s="83"/>
    </row>
    <row r="14712" spans="16:16" x14ac:dyDescent="0.3">
      <c r="P14712" s="83"/>
    </row>
    <row r="14713" spans="16:16" x14ac:dyDescent="0.3">
      <c r="P14713" s="83"/>
    </row>
    <row r="14714" spans="16:16" x14ac:dyDescent="0.3">
      <c r="P14714" s="83"/>
    </row>
    <row r="14715" spans="16:16" x14ac:dyDescent="0.3">
      <c r="P14715" s="83"/>
    </row>
    <row r="14716" spans="16:16" x14ac:dyDescent="0.3">
      <c r="P14716" s="83"/>
    </row>
    <row r="14717" spans="16:16" x14ac:dyDescent="0.3">
      <c r="P14717" s="83"/>
    </row>
    <row r="14718" spans="16:16" x14ac:dyDescent="0.3">
      <c r="P14718" s="83"/>
    </row>
    <row r="14719" spans="16:16" x14ac:dyDescent="0.3">
      <c r="P14719" s="83"/>
    </row>
    <row r="14720" spans="16:16" x14ac:dyDescent="0.3">
      <c r="P14720" s="83"/>
    </row>
    <row r="14721" spans="16:16" x14ac:dyDescent="0.3">
      <c r="P14721" s="83"/>
    </row>
    <row r="14722" spans="16:16" x14ac:dyDescent="0.3">
      <c r="P14722" s="83"/>
    </row>
    <row r="14723" spans="16:16" x14ac:dyDescent="0.3">
      <c r="P14723" s="83"/>
    </row>
    <row r="14724" spans="16:16" x14ac:dyDescent="0.3">
      <c r="P14724" s="83"/>
    </row>
    <row r="14725" spans="16:16" x14ac:dyDescent="0.3">
      <c r="P14725" s="83"/>
    </row>
    <row r="14726" spans="16:16" x14ac:dyDescent="0.3">
      <c r="P14726" s="83"/>
    </row>
    <row r="14727" spans="16:16" x14ac:dyDescent="0.3">
      <c r="P14727" s="83"/>
    </row>
    <row r="14728" spans="16:16" x14ac:dyDescent="0.3">
      <c r="P14728" s="83"/>
    </row>
    <row r="14729" spans="16:16" x14ac:dyDescent="0.3">
      <c r="P14729" s="83"/>
    </row>
    <row r="14730" spans="16:16" x14ac:dyDescent="0.3">
      <c r="P14730" s="83"/>
    </row>
    <row r="14731" spans="16:16" x14ac:dyDescent="0.3">
      <c r="P14731" s="83"/>
    </row>
    <row r="14732" spans="16:16" x14ac:dyDescent="0.3">
      <c r="P14732" s="83"/>
    </row>
    <row r="14733" spans="16:16" x14ac:dyDescent="0.3">
      <c r="P14733" s="83"/>
    </row>
    <row r="14734" spans="16:16" x14ac:dyDescent="0.3">
      <c r="P14734" s="83"/>
    </row>
    <row r="14735" spans="16:16" x14ac:dyDescent="0.3">
      <c r="P14735" s="83"/>
    </row>
    <row r="14736" spans="16:16" x14ac:dyDescent="0.3">
      <c r="P14736" s="83"/>
    </row>
    <row r="14737" spans="16:16" x14ac:dyDescent="0.3">
      <c r="P14737" s="83"/>
    </row>
    <row r="14738" spans="16:16" x14ac:dyDescent="0.3">
      <c r="P14738" s="83"/>
    </row>
    <row r="14739" spans="16:16" x14ac:dyDescent="0.3">
      <c r="P14739" s="83"/>
    </row>
    <row r="14740" spans="16:16" x14ac:dyDescent="0.3">
      <c r="P14740" s="83"/>
    </row>
    <row r="14741" spans="16:16" x14ac:dyDescent="0.3">
      <c r="P14741" s="83"/>
    </row>
    <row r="14742" spans="16:16" x14ac:dyDescent="0.3">
      <c r="P14742" s="83"/>
    </row>
    <row r="14743" spans="16:16" x14ac:dyDescent="0.3">
      <c r="P14743" s="83"/>
    </row>
    <row r="14744" spans="16:16" x14ac:dyDescent="0.3">
      <c r="P14744" s="83"/>
    </row>
    <row r="14745" spans="16:16" x14ac:dyDescent="0.3">
      <c r="P14745" s="83"/>
    </row>
    <row r="14746" spans="16:16" x14ac:dyDescent="0.3">
      <c r="P14746" s="83"/>
    </row>
    <row r="14747" spans="16:16" x14ac:dyDescent="0.3">
      <c r="P14747" s="83"/>
    </row>
    <row r="14748" spans="16:16" x14ac:dyDescent="0.3">
      <c r="P14748" s="83"/>
    </row>
    <row r="14749" spans="16:16" x14ac:dyDescent="0.3">
      <c r="P14749" s="83"/>
    </row>
    <row r="14750" spans="16:16" x14ac:dyDescent="0.3">
      <c r="P14750" s="83"/>
    </row>
    <row r="14751" spans="16:16" x14ac:dyDescent="0.3">
      <c r="P14751" s="83"/>
    </row>
    <row r="14752" spans="16:16" x14ac:dyDescent="0.3">
      <c r="P14752" s="83"/>
    </row>
    <row r="14753" spans="16:16" x14ac:dyDescent="0.3">
      <c r="P14753" s="83"/>
    </row>
    <row r="14754" spans="16:16" x14ac:dyDescent="0.3">
      <c r="P14754" s="83"/>
    </row>
    <row r="14755" spans="16:16" x14ac:dyDescent="0.3">
      <c r="P14755" s="83"/>
    </row>
    <row r="14756" spans="16:16" x14ac:dyDescent="0.3">
      <c r="P14756" s="83"/>
    </row>
    <row r="14757" spans="16:16" x14ac:dyDescent="0.3">
      <c r="P14757" s="83"/>
    </row>
    <row r="14758" spans="16:16" x14ac:dyDescent="0.3">
      <c r="P14758" s="83"/>
    </row>
    <row r="14759" spans="16:16" x14ac:dyDescent="0.3">
      <c r="P14759" s="83"/>
    </row>
    <row r="14760" spans="16:16" x14ac:dyDescent="0.3">
      <c r="P14760" s="83"/>
    </row>
    <row r="14761" spans="16:16" x14ac:dyDescent="0.3">
      <c r="P14761" s="83"/>
    </row>
    <row r="14762" spans="16:16" x14ac:dyDescent="0.3">
      <c r="P14762" s="83"/>
    </row>
    <row r="14763" spans="16:16" x14ac:dyDescent="0.3">
      <c r="P14763" s="83"/>
    </row>
    <row r="14764" spans="16:16" x14ac:dyDescent="0.3">
      <c r="P14764" s="83"/>
    </row>
    <row r="14765" spans="16:16" x14ac:dyDescent="0.3">
      <c r="P14765" s="83"/>
    </row>
    <row r="14766" spans="16:16" x14ac:dyDescent="0.3">
      <c r="P14766" s="83"/>
    </row>
    <row r="14767" spans="16:16" x14ac:dyDescent="0.3">
      <c r="P14767" s="83"/>
    </row>
    <row r="14768" spans="16:16" x14ac:dyDescent="0.3">
      <c r="P14768" s="83"/>
    </row>
    <row r="14769" spans="16:16" x14ac:dyDescent="0.3">
      <c r="P14769" s="83"/>
    </row>
    <row r="14770" spans="16:16" x14ac:dyDescent="0.3">
      <c r="P14770" s="83"/>
    </row>
    <row r="14771" spans="16:16" x14ac:dyDescent="0.3">
      <c r="P14771" s="83"/>
    </row>
    <row r="14772" spans="16:16" x14ac:dyDescent="0.3">
      <c r="P14772" s="83"/>
    </row>
    <row r="14773" spans="16:16" x14ac:dyDescent="0.3">
      <c r="P14773" s="83"/>
    </row>
    <row r="14774" spans="16:16" x14ac:dyDescent="0.3">
      <c r="P14774" s="83"/>
    </row>
    <row r="14775" spans="16:16" x14ac:dyDescent="0.3">
      <c r="P14775" s="83"/>
    </row>
    <row r="14776" spans="16:16" x14ac:dyDescent="0.3">
      <c r="P14776" s="83"/>
    </row>
    <row r="14777" spans="16:16" x14ac:dyDescent="0.3">
      <c r="P14777" s="83"/>
    </row>
    <row r="14778" spans="16:16" x14ac:dyDescent="0.3">
      <c r="P14778" s="83"/>
    </row>
    <row r="14779" spans="16:16" x14ac:dyDescent="0.3">
      <c r="P14779" s="83"/>
    </row>
    <row r="14780" spans="16:16" x14ac:dyDescent="0.3">
      <c r="P14780" s="83"/>
    </row>
    <row r="14781" spans="16:16" x14ac:dyDescent="0.3">
      <c r="P14781" s="83"/>
    </row>
    <row r="14782" spans="16:16" x14ac:dyDescent="0.3">
      <c r="P14782" s="83"/>
    </row>
    <row r="14783" spans="16:16" x14ac:dyDescent="0.3">
      <c r="P14783" s="83"/>
    </row>
    <row r="14784" spans="16:16" x14ac:dyDescent="0.3">
      <c r="P14784" s="83"/>
    </row>
    <row r="14785" spans="16:16" x14ac:dyDescent="0.3">
      <c r="P14785" s="83"/>
    </row>
    <row r="14786" spans="16:16" x14ac:dyDescent="0.3">
      <c r="P14786" s="83"/>
    </row>
    <row r="14787" spans="16:16" x14ac:dyDescent="0.3">
      <c r="P14787" s="83"/>
    </row>
    <row r="14788" spans="16:16" x14ac:dyDescent="0.3">
      <c r="P14788" s="83"/>
    </row>
    <row r="14789" spans="16:16" x14ac:dyDescent="0.3">
      <c r="P14789" s="83"/>
    </row>
    <row r="14790" spans="16:16" x14ac:dyDescent="0.3">
      <c r="P14790" s="83"/>
    </row>
    <row r="14791" spans="16:16" x14ac:dyDescent="0.3">
      <c r="P14791" s="83"/>
    </row>
    <row r="14792" spans="16:16" x14ac:dyDescent="0.3">
      <c r="P14792" s="83"/>
    </row>
    <row r="14793" spans="16:16" x14ac:dyDescent="0.3">
      <c r="P14793" s="83"/>
    </row>
    <row r="14794" spans="16:16" x14ac:dyDescent="0.3">
      <c r="P14794" s="83"/>
    </row>
    <row r="14795" spans="16:16" x14ac:dyDescent="0.3">
      <c r="P14795" s="83"/>
    </row>
    <row r="14796" spans="16:16" x14ac:dyDescent="0.3">
      <c r="P14796" s="83"/>
    </row>
    <row r="14797" spans="16:16" x14ac:dyDescent="0.3">
      <c r="P14797" s="83"/>
    </row>
    <row r="14798" spans="16:16" x14ac:dyDescent="0.3">
      <c r="P14798" s="83"/>
    </row>
    <row r="14799" spans="16:16" x14ac:dyDescent="0.3">
      <c r="P14799" s="83"/>
    </row>
    <row r="14800" spans="16:16" x14ac:dyDescent="0.3">
      <c r="P14800" s="83"/>
    </row>
    <row r="14801" spans="16:16" x14ac:dyDescent="0.3">
      <c r="P14801" s="83"/>
    </row>
    <row r="14802" spans="16:16" x14ac:dyDescent="0.3">
      <c r="P14802" s="83"/>
    </row>
    <row r="14803" spans="16:16" x14ac:dyDescent="0.3">
      <c r="P14803" s="83"/>
    </row>
    <row r="14804" spans="16:16" x14ac:dyDescent="0.3">
      <c r="P14804" s="83"/>
    </row>
    <row r="14805" spans="16:16" x14ac:dyDescent="0.3">
      <c r="P14805" s="83"/>
    </row>
    <row r="14806" spans="16:16" x14ac:dyDescent="0.3">
      <c r="P14806" s="83"/>
    </row>
    <row r="14807" spans="16:16" x14ac:dyDescent="0.3">
      <c r="P14807" s="83"/>
    </row>
    <row r="14808" spans="16:16" x14ac:dyDescent="0.3">
      <c r="P14808" s="83"/>
    </row>
    <row r="14809" spans="16:16" x14ac:dyDescent="0.3">
      <c r="P14809" s="83"/>
    </row>
    <row r="14810" spans="16:16" x14ac:dyDescent="0.3">
      <c r="P14810" s="83"/>
    </row>
    <row r="14811" spans="16:16" x14ac:dyDescent="0.3">
      <c r="P14811" s="83"/>
    </row>
    <row r="14812" spans="16:16" x14ac:dyDescent="0.3">
      <c r="P14812" s="83"/>
    </row>
    <row r="14813" spans="16:16" x14ac:dyDescent="0.3">
      <c r="P14813" s="83"/>
    </row>
    <row r="14814" spans="16:16" x14ac:dyDescent="0.3">
      <c r="P14814" s="83"/>
    </row>
    <row r="14815" spans="16:16" x14ac:dyDescent="0.3">
      <c r="P14815" s="83"/>
    </row>
    <row r="14816" spans="16:16" x14ac:dyDescent="0.3">
      <c r="P14816" s="83"/>
    </row>
    <row r="14817" spans="16:16" x14ac:dyDescent="0.3">
      <c r="P14817" s="83"/>
    </row>
    <row r="14818" spans="16:16" x14ac:dyDescent="0.3">
      <c r="P14818" s="83"/>
    </row>
    <row r="14819" spans="16:16" x14ac:dyDescent="0.3">
      <c r="P14819" s="83"/>
    </row>
    <row r="14820" spans="16:16" x14ac:dyDescent="0.3">
      <c r="P14820" s="83"/>
    </row>
    <row r="14821" spans="16:16" x14ac:dyDescent="0.3">
      <c r="P14821" s="83"/>
    </row>
    <row r="14822" spans="16:16" x14ac:dyDescent="0.3">
      <c r="P14822" s="83"/>
    </row>
    <row r="14823" spans="16:16" x14ac:dyDescent="0.3">
      <c r="P14823" s="83"/>
    </row>
    <row r="14824" spans="16:16" x14ac:dyDescent="0.3">
      <c r="P14824" s="83"/>
    </row>
    <row r="14825" spans="16:16" x14ac:dyDescent="0.3">
      <c r="P14825" s="83"/>
    </row>
    <row r="14826" spans="16:16" x14ac:dyDescent="0.3">
      <c r="P14826" s="83"/>
    </row>
    <row r="14827" spans="16:16" x14ac:dyDescent="0.3">
      <c r="P14827" s="83"/>
    </row>
    <row r="14828" spans="16:16" x14ac:dyDescent="0.3">
      <c r="P14828" s="83"/>
    </row>
    <row r="14829" spans="16:16" x14ac:dyDescent="0.3">
      <c r="P14829" s="83"/>
    </row>
    <row r="14830" spans="16:16" x14ac:dyDescent="0.3">
      <c r="P14830" s="83"/>
    </row>
    <row r="14831" spans="16:16" x14ac:dyDescent="0.3">
      <c r="P14831" s="83"/>
    </row>
    <row r="14832" spans="16:16" x14ac:dyDescent="0.3">
      <c r="P14832" s="83"/>
    </row>
    <row r="14833" spans="16:16" x14ac:dyDescent="0.3">
      <c r="P14833" s="83"/>
    </row>
    <row r="14834" spans="16:16" x14ac:dyDescent="0.3">
      <c r="P14834" s="83"/>
    </row>
    <row r="14835" spans="16:16" x14ac:dyDescent="0.3">
      <c r="P14835" s="83"/>
    </row>
    <row r="14836" spans="16:16" x14ac:dyDescent="0.3">
      <c r="P14836" s="83"/>
    </row>
    <row r="14837" spans="16:16" x14ac:dyDescent="0.3">
      <c r="P14837" s="83"/>
    </row>
    <row r="14838" spans="16:16" x14ac:dyDescent="0.3">
      <c r="P14838" s="83"/>
    </row>
    <row r="14839" spans="16:16" x14ac:dyDescent="0.3">
      <c r="P14839" s="83"/>
    </row>
    <row r="14840" spans="16:16" x14ac:dyDescent="0.3">
      <c r="P14840" s="83"/>
    </row>
    <row r="14841" spans="16:16" x14ac:dyDescent="0.3">
      <c r="P14841" s="83"/>
    </row>
    <row r="14842" spans="16:16" x14ac:dyDescent="0.3">
      <c r="P14842" s="83"/>
    </row>
    <row r="14843" spans="16:16" x14ac:dyDescent="0.3">
      <c r="P14843" s="83"/>
    </row>
    <row r="14844" spans="16:16" x14ac:dyDescent="0.3">
      <c r="P14844" s="83"/>
    </row>
    <row r="14845" spans="16:16" x14ac:dyDescent="0.3">
      <c r="P14845" s="83"/>
    </row>
    <row r="14846" spans="16:16" x14ac:dyDescent="0.3">
      <c r="P14846" s="83"/>
    </row>
    <row r="14847" spans="16:16" x14ac:dyDescent="0.3">
      <c r="P14847" s="83"/>
    </row>
    <row r="14848" spans="16:16" x14ac:dyDescent="0.3">
      <c r="P14848" s="83"/>
    </row>
    <row r="14849" spans="16:16" x14ac:dyDescent="0.3">
      <c r="P14849" s="83"/>
    </row>
    <row r="14850" spans="16:16" x14ac:dyDescent="0.3">
      <c r="P14850" s="83"/>
    </row>
    <row r="14851" spans="16:16" x14ac:dyDescent="0.3">
      <c r="P14851" s="83"/>
    </row>
    <row r="14852" spans="16:16" x14ac:dyDescent="0.3">
      <c r="P14852" s="83"/>
    </row>
    <row r="14853" spans="16:16" x14ac:dyDescent="0.3">
      <c r="P14853" s="83"/>
    </row>
    <row r="14854" spans="16:16" x14ac:dyDescent="0.3">
      <c r="P14854" s="83"/>
    </row>
    <row r="14855" spans="16:16" x14ac:dyDescent="0.3">
      <c r="P14855" s="83"/>
    </row>
    <row r="14856" spans="16:16" x14ac:dyDescent="0.3">
      <c r="P14856" s="83"/>
    </row>
    <row r="14857" spans="16:16" x14ac:dyDescent="0.3">
      <c r="P14857" s="83"/>
    </row>
    <row r="14858" spans="16:16" x14ac:dyDescent="0.3">
      <c r="P14858" s="83"/>
    </row>
    <row r="14859" spans="16:16" x14ac:dyDescent="0.3">
      <c r="P14859" s="83"/>
    </row>
    <row r="14860" spans="16:16" x14ac:dyDescent="0.3">
      <c r="P14860" s="83"/>
    </row>
    <row r="14861" spans="16:16" x14ac:dyDescent="0.3">
      <c r="P14861" s="83"/>
    </row>
    <row r="14862" spans="16:16" x14ac:dyDescent="0.3">
      <c r="P14862" s="83"/>
    </row>
    <row r="14863" spans="16:16" x14ac:dyDescent="0.3">
      <c r="P14863" s="83"/>
    </row>
    <row r="14864" spans="16:16" x14ac:dyDescent="0.3">
      <c r="P14864" s="83"/>
    </row>
    <row r="14865" spans="16:16" x14ac:dyDescent="0.3">
      <c r="P14865" s="83"/>
    </row>
    <row r="14866" spans="16:16" x14ac:dyDescent="0.3">
      <c r="P14866" s="83"/>
    </row>
    <row r="14867" spans="16:16" x14ac:dyDescent="0.3">
      <c r="P14867" s="83"/>
    </row>
    <row r="14868" spans="16:16" x14ac:dyDescent="0.3">
      <c r="P14868" s="83"/>
    </row>
    <row r="14869" spans="16:16" x14ac:dyDescent="0.3">
      <c r="P14869" s="83"/>
    </row>
    <row r="14870" spans="16:16" x14ac:dyDescent="0.3">
      <c r="P14870" s="83"/>
    </row>
    <row r="14871" spans="16:16" x14ac:dyDescent="0.3">
      <c r="P14871" s="83"/>
    </row>
    <row r="14872" spans="16:16" x14ac:dyDescent="0.3">
      <c r="P14872" s="83"/>
    </row>
    <row r="14873" spans="16:16" x14ac:dyDescent="0.3">
      <c r="P14873" s="83"/>
    </row>
    <row r="14874" spans="16:16" x14ac:dyDescent="0.3">
      <c r="P14874" s="83"/>
    </row>
    <row r="14875" spans="16:16" x14ac:dyDescent="0.3">
      <c r="P14875" s="83"/>
    </row>
    <row r="14876" spans="16:16" x14ac:dyDescent="0.3">
      <c r="P14876" s="83"/>
    </row>
    <row r="14877" spans="16:16" x14ac:dyDescent="0.3">
      <c r="P14877" s="83"/>
    </row>
    <row r="14878" spans="16:16" x14ac:dyDescent="0.3">
      <c r="P14878" s="83"/>
    </row>
    <row r="14879" spans="16:16" x14ac:dyDescent="0.3">
      <c r="P14879" s="83"/>
    </row>
    <row r="14880" spans="16:16" x14ac:dyDescent="0.3">
      <c r="P14880" s="83"/>
    </row>
    <row r="14881" spans="16:16" x14ac:dyDescent="0.3">
      <c r="P14881" s="83"/>
    </row>
    <row r="14882" spans="16:16" x14ac:dyDescent="0.3">
      <c r="P14882" s="83"/>
    </row>
    <row r="14883" spans="16:16" x14ac:dyDescent="0.3">
      <c r="P14883" s="83"/>
    </row>
    <row r="14884" spans="16:16" x14ac:dyDescent="0.3">
      <c r="P14884" s="83"/>
    </row>
    <row r="14885" spans="16:16" x14ac:dyDescent="0.3">
      <c r="P14885" s="83"/>
    </row>
    <row r="14886" spans="16:16" x14ac:dyDescent="0.3">
      <c r="P14886" s="83"/>
    </row>
    <row r="14887" spans="16:16" x14ac:dyDescent="0.3">
      <c r="P14887" s="83"/>
    </row>
    <row r="14888" spans="16:16" x14ac:dyDescent="0.3">
      <c r="P14888" s="83"/>
    </row>
    <row r="14889" spans="16:16" x14ac:dyDescent="0.3">
      <c r="P14889" s="83"/>
    </row>
    <row r="14890" spans="16:16" x14ac:dyDescent="0.3">
      <c r="P14890" s="83"/>
    </row>
    <row r="14891" spans="16:16" x14ac:dyDescent="0.3">
      <c r="P14891" s="83"/>
    </row>
    <row r="14892" spans="16:16" x14ac:dyDescent="0.3">
      <c r="P14892" s="83"/>
    </row>
    <row r="14893" spans="16:16" x14ac:dyDescent="0.3">
      <c r="P14893" s="83"/>
    </row>
    <row r="14894" spans="16:16" x14ac:dyDescent="0.3">
      <c r="P14894" s="83"/>
    </row>
    <row r="14895" spans="16:16" x14ac:dyDescent="0.3">
      <c r="P14895" s="83"/>
    </row>
    <row r="14896" spans="16:16" x14ac:dyDescent="0.3">
      <c r="P14896" s="83"/>
    </row>
    <row r="14897" spans="16:16" x14ac:dyDescent="0.3">
      <c r="P14897" s="83"/>
    </row>
    <row r="14898" spans="16:16" x14ac:dyDescent="0.3">
      <c r="P14898" s="83"/>
    </row>
    <row r="14899" spans="16:16" x14ac:dyDescent="0.3">
      <c r="P14899" s="83"/>
    </row>
    <row r="14900" spans="16:16" x14ac:dyDescent="0.3">
      <c r="P14900" s="83"/>
    </row>
    <row r="14901" spans="16:16" x14ac:dyDescent="0.3">
      <c r="P14901" s="83"/>
    </row>
    <row r="14902" spans="16:16" x14ac:dyDescent="0.3">
      <c r="P14902" s="83"/>
    </row>
    <row r="14903" spans="16:16" x14ac:dyDescent="0.3">
      <c r="P14903" s="83"/>
    </row>
    <row r="14904" spans="16:16" x14ac:dyDescent="0.3">
      <c r="P14904" s="83"/>
    </row>
    <row r="14905" spans="16:16" x14ac:dyDescent="0.3">
      <c r="P14905" s="83"/>
    </row>
    <row r="14906" spans="16:16" x14ac:dyDescent="0.3">
      <c r="P14906" s="83"/>
    </row>
    <row r="14907" spans="16:16" x14ac:dyDescent="0.3">
      <c r="P14907" s="83"/>
    </row>
    <row r="14908" spans="16:16" x14ac:dyDescent="0.3">
      <c r="P14908" s="83"/>
    </row>
    <row r="14909" spans="16:16" x14ac:dyDescent="0.3">
      <c r="P14909" s="83"/>
    </row>
    <row r="14910" spans="16:16" x14ac:dyDescent="0.3">
      <c r="P14910" s="83"/>
    </row>
    <row r="14911" spans="16:16" x14ac:dyDescent="0.3">
      <c r="P14911" s="83"/>
    </row>
    <row r="14912" spans="16:16" x14ac:dyDescent="0.3">
      <c r="P14912" s="83"/>
    </row>
    <row r="14913" spans="16:16" x14ac:dyDescent="0.3">
      <c r="P14913" s="83"/>
    </row>
    <row r="14914" spans="16:16" x14ac:dyDescent="0.3">
      <c r="P14914" s="83"/>
    </row>
    <row r="14915" spans="16:16" x14ac:dyDescent="0.3">
      <c r="P14915" s="83"/>
    </row>
    <row r="14916" spans="16:16" x14ac:dyDescent="0.3">
      <c r="P14916" s="83"/>
    </row>
    <row r="14917" spans="16:16" x14ac:dyDescent="0.3">
      <c r="P14917" s="83"/>
    </row>
    <row r="14918" spans="16:16" x14ac:dyDescent="0.3">
      <c r="P14918" s="83"/>
    </row>
    <row r="14919" spans="16:16" x14ac:dyDescent="0.3">
      <c r="P14919" s="83"/>
    </row>
    <row r="14920" spans="16:16" x14ac:dyDescent="0.3">
      <c r="P14920" s="83"/>
    </row>
    <row r="14921" spans="16:16" x14ac:dyDescent="0.3">
      <c r="P14921" s="83"/>
    </row>
    <row r="14922" spans="16:16" x14ac:dyDescent="0.3">
      <c r="P14922" s="83"/>
    </row>
    <row r="14923" spans="16:16" x14ac:dyDescent="0.3">
      <c r="P14923" s="83"/>
    </row>
    <row r="14924" spans="16:16" x14ac:dyDescent="0.3">
      <c r="P14924" s="83"/>
    </row>
    <row r="14925" spans="16:16" x14ac:dyDescent="0.3">
      <c r="P14925" s="83"/>
    </row>
    <row r="14926" spans="16:16" x14ac:dyDescent="0.3">
      <c r="P14926" s="83"/>
    </row>
    <row r="14927" spans="16:16" x14ac:dyDescent="0.3">
      <c r="P14927" s="83"/>
    </row>
    <row r="14928" spans="16:16" x14ac:dyDescent="0.3">
      <c r="P14928" s="83"/>
    </row>
    <row r="14929" spans="16:16" x14ac:dyDescent="0.3">
      <c r="P14929" s="83"/>
    </row>
    <row r="14930" spans="16:16" x14ac:dyDescent="0.3">
      <c r="P14930" s="83"/>
    </row>
    <row r="14931" spans="16:16" x14ac:dyDescent="0.3">
      <c r="P14931" s="83"/>
    </row>
    <row r="14932" spans="16:16" x14ac:dyDescent="0.3">
      <c r="P14932" s="83"/>
    </row>
    <row r="14933" spans="16:16" x14ac:dyDescent="0.3">
      <c r="P14933" s="83"/>
    </row>
    <row r="14934" spans="16:16" x14ac:dyDescent="0.3">
      <c r="P14934" s="83"/>
    </row>
    <row r="14935" spans="16:16" x14ac:dyDescent="0.3">
      <c r="P14935" s="83"/>
    </row>
    <row r="14936" spans="16:16" x14ac:dyDescent="0.3">
      <c r="P14936" s="83"/>
    </row>
    <row r="14937" spans="16:16" x14ac:dyDescent="0.3">
      <c r="P14937" s="83"/>
    </row>
    <row r="14938" spans="16:16" x14ac:dyDescent="0.3">
      <c r="P14938" s="83"/>
    </row>
    <row r="14939" spans="16:16" x14ac:dyDescent="0.3">
      <c r="P14939" s="83"/>
    </row>
    <row r="14940" spans="16:16" x14ac:dyDescent="0.3">
      <c r="P14940" s="83"/>
    </row>
    <row r="14941" spans="16:16" x14ac:dyDescent="0.3">
      <c r="P14941" s="83"/>
    </row>
    <row r="14942" spans="16:16" x14ac:dyDescent="0.3">
      <c r="P14942" s="83"/>
    </row>
    <row r="14943" spans="16:16" x14ac:dyDescent="0.3">
      <c r="P14943" s="83"/>
    </row>
    <row r="14944" spans="16:16" x14ac:dyDescent="0.3">
      <c r="P14944" s="83"/>
    </row>
    <row r="14945" spans="16:16" x14ac:dyDescent="0.3">
      <c r="P14945" s="83"/>
    </row>
    <row r="14946" spans="16:16" x14ac:dyDescent="0.3">
      <c r="P14946" s="83"/>
    </row>
    <row r="14947" spans="16:16" x14ac:dyDescent="0.3">
      <c r="P14947" s="83"/>
    </row>
    <row r="14948" spans="16:16" x14ac:dyDescent="0.3">
      <c r="P14948" s="83"/>
    </row>
    <row r="14949" spans="16:16" x14ac:dyDescent="0.3">
      <c r="P14949" s="83"/>
    </row>
    <row r="14950" spans="16:16" x14ac:dyDescent="0.3">
      <c r="P14950" s="83"/>
    </row>
    <row r="14951" spans="16:16" x14ac:dyDescent="0.3">
      <c r="P14951" s="83"/>
    </row>
    <row r="14952" spans="16:16" x14ac:dyDescent="0.3">
      <c r="P14952" s="83"/>
    </row>
    <row r="14953" spans="16:16" x14ac:dyDescent="0.3">
      <c r="P14953" s="83"/>
    </row>
    <row r="14954" spans="16:16" x14ac:dyDescent="0.3">
      <c r="P14954" s="83"/>
    </row>
    <row r="14955" spans="16:16" x14ac:dyDescent="0.3">
      <c r="P14955" s="83"/>
    </row>
    <row r="14956" spans="16:16" x14ac:dyDescent="0.3">
      <c r="P14956" s="83"/>
    </row>
    <row r="14957" spans="16:16" x14ac:dyDescent="0.3">
      <c r="P14957" s="83"/>
    </row>
    <row r="14958" spans="16:16" x14ac:dyDescent="0.3">
      <c r="P14958" s="83"/>
    </row>
    <row r="14959" spans="16:16" x14ac:dyDescent="0.3">
      <c r="P14959" s="83"/>
    </row>
    <row r="14960" spans="16:16" x14ac:dyDescent="0.3">
      <c r="P14960" s="83"/>
    </row>
    <row r="14961" spans="16:16" x14ac:dyDescent="0.3">
      <c r="P14961" s="83"/>
    </row>
    <row r="14962" spans="16:16" x14ac:dyDescent="0.3">
      <c r="P14962" s="83"/>
    </row>
    <row r="14963" spans="16:16" x14ac:dyDescent="0.3">
      <c r="P14963" s="83"/>
    </row>
    <row r="14964" spans="16:16" x14ac:dyDescent="0.3">
      <c r="P14964" s="83"/>
    </row>
    <row r="14965" spans="16:16" x14ac:dyDescent="0.3">
      <c r="P14965" s="83"/>
    </row>
    <row r="14966" spans="16:16" x14ac:dyDescent="0.3">
      <c r="P14966" s="83"/>
    </row>
    <row r="14967" spans="16:16" x14ac:dyDescent="0.3">
      <c r="P14967" s="83"/>
    </row>
    <row r="14968" spans="16:16" x14ac:dyDescent="0.3">
      <c r="P14968" s="83"/>
    </row>
    <row r="14969" spans="16:16" x14ac:dyDescent="0.3">
      <c r="P14969" s="83"/>
    </row>
    <row r="14970" spans="16:16" x14ac:dyDescent="0.3">
      <c r="P14970" s="83"/>
    </row>
    <row r="14971" spans="16:16" x14ac:dyDescent="0.3">
      <c r="P14971" s="83"/>
    </row>
    <row r="14972" spans="16:16" x14ac:dyDescent="0.3">
      <c r="P14972" s="83"/>
    </row>
    <row r="14973" spans="16:16" x14ac:dyDescent="0.3">
      <c r="P14973" s="83"/>
    </row>
    <row r="14974" spans="16:16" x14ac:dyDescent="0.3">
      <c r="P14974" s="83"/>
    </row>
    <row r="14975" spans="16:16" x14ac:dyDescent="0.3">
      <c r="P14975" s="83"/>
    </row>
    <row r="14976" spans="16:16" x14ac:dyDescent="0.3">
      <c r="P14976" s="83"/>
    </row>
    <row r="14977" spans="16:16" x14ac:dyDescent="0.3">
      <c r="P14977" s="83"/>
    </row>
    <row r="14978" spans="16:16" x14ac:dyDescent="0.3">
      <c r="P14978" s="83"/>
    </row>
    <row r="14979" spans="16:16" x14ac:dyDescent="0.3">
      <c r="P14979" s="83"/>
    </row>
    <row r="14980" spans="16:16" x14ac:dyDescent="0.3">
      <c r="P14980" s="83"/>
    </row>
    <row r="14981" spans="16:16" x14ac:dyDescent="0.3">
      <c r="P14981" s="83"/>
    </row>
    <row r="14982" spans="16:16" x14ac:dyDescent="0.3">
      <c r="P14982" s="83"/>
    </row>
    <row r="14983" spans="16:16" x14ac:dyDescent="0.3">
      <c r="P14983" s="83"/>
    </row>
    <row r="14984" spans="16:16" x14ac:dyDescent="0.3">
      <c r="P14984" s="83"/>
    </row>
    <row r="14985" spans="16:16" x14ac:dyDescent="0.3">
      <c r="P14985" s="83"/>
    </row>
    <row r="14986" spans="16:16" x14ac:dyDescent="0.3">
      <c r="P14986" s="83"/>
    </row>
    <row r="14987" spans="16:16" x14ac:dyDescent="0.3">
      <c r="P14987" s="83"/>
    </row>
    <row r="14988" spans="16:16" x14ac:dyDescent="0.3">
      <c r="P14988" s="83"/>
    </row>
    <row r="14989" spans="16:16" x14ac:dyDescent="0.3">
      <c r="P14989" s="83"/>
    </row>
    <row r="14990" spans="16:16" x14ac:dyDescent="0.3">
      <c r="P14990" s="83"/>
    </row>
    <row r="14991" spans="16:16" x14ac:dyDescent="0.3">
      <c r="P14991" s="83"/>
    </row>
    <row r="14992" spans="16:16" x14ac:dyDescent="0.3">
      <c r="P14992" s="83"/>
    </row>
    <row r="14993" spans="16:16" x14ac:dyDescent="0.3">
      <c r="P14993" s="83"/>
    </row>
    <row r="14994" spans="16:16" x14ac:dyDescent="0.3">
      <c r="P14994" s="83"/>
    </row>
    <row r="14995" spans="16:16" x14ac:dyDescent="0.3">
      <c r="P14995" s="83"/>
    </row>
    <row r="14996" spans="16:16" x14ac:dyDescent="0.3">
      <c r="P14996" s="83"/>
    </row>
    <row r="14997" spans="16:16" x14ac:dyDescent="0.3">
      <c r="P14997" s="83"/>
    </row>
    <row r="14998" spans="16:16" x14ac:dyDescent="0.3">
      <c r="P14998" s="83"/>
    </row>
    <row r="14999" spans="16:16" x14ac:dyDescent="0.3">
      <c r="P14999" s="83"/>
    </row>
    <row r="15000" spans="16:16" x14ac:dyDescent="0.3">
      <c r="P15000" s="83"/>
    </row>
    <row r="15001" spans="16:16" x14ac:dyDescent="0.3">
      <c r="P15001" s="83"/>
    </row>
    <row r="15002" spans="16:16" x14ac:dyDescent="0.3">
      <c r="P15002" s="83"/>
    </row>
    <row r="15003" spans="16:16" x14ac:dyDescent="0.3">
      <c r="P15003" s="83"/>
    </row>
    <row r="15004" spans="16:16" x14ac:dyDescent="0.3">
      <c r="P15004" s="83"/>
    </row>
    <row r="15005" spans="16:16" x14ac:dyDescent="0.3">
      <c r="P15005" s="83"/>
    </row>
    <row r="15006" spans="16:16" x14ac:dyDescent="0.3">
      <c r="P15006" s="83"/>
    </row>
    <row r="15007" spans="16:16" x14ac:dyDescent="0.3">
      <c r="P15007" s="83"/>
    </row>
    <row r="15008" spans="16:16" x14ac:dyDescent="0.3">
      <c r="P15008" s="83"/>
    </row>
    <row r="15009" spans="16:16" x14ac:dyDescent="0.3">
      <c r="P15009" s="83"/>
    </row>
    <row r="15010" spans="16:16" x14ac:dyDescent="0.3">
      <c r="P15010" s="83"/>
    </row>
    <row r="15011" spans="16:16" x14ac:dyDescent="0.3">
      <c r="P15011" s="83"/>
    </row>
    <row r="15012" spans="16:16" x14ac:dyDescent="0.3">
      <c r="P15012" s="83"/>
    </row>
    <row r="15013" spans="16:16" x14ac:dyDescent="0.3">
      <c r="P15013" s="83"/>
    </row>
    <row r="15014" spans="16:16" x14ac:dyDescent="0.3">
      <c r="P15014" s="83"/>
    </row>
    <row r="15015" spans="16:16" x14ac:dyDescent="0.3">
      <c r="P15015" s="83"/>
    </row>
    <row r="15016" spans="16:16" x14ac:dyDescent="0.3">
      <c r="P15016" s="83"/>
    </row>
    <row r="15017" spans="16:16" x14ac:dyDescent="0.3">
      <c r="P15017" s="83"/>
    </row>
    <row r="15018" spans="16:16" x14ac:dyDescent="0.3">
      <c r="P15018" s="83"/>
    </row>
    <row r="15019" spans="16:16" x14ac:dyDescent="0.3">
      <c r="P15019" s="83"/>
    </row>
    <row r="15020" spans="16:16" x14ac:dyDescent="0.3">
      <c r="P15020" s="83"/>
    </row>
    <row r="15021" spans="16:16" x14ac:dyDescent="0.3">
      <c r="P15021" s="83"/>
    </row>
    <row r="15022" spans="16:16" x14ac:dyDescent="0.3">
      <c r="P15022" s="83"/>
    </row>
    <row r="15023" spans="16:16" x14ac:dyDescent="0.3">
      <c r="P15023" s="83"/>
    </row>
    <row r="15024" spans="16:16" x14ac:dyDescent="0.3">
      <c r="P15024" s="83"/>
    </row>
    <row r="15025" spans="16:16" x14ac:dyDescent="0.3">
      <c r="P15025" s="83"/>
    </row>
    <row r="15026" spans="16:16" x14ac:dyDescent="0.3">
      <c r="P15026" s="83"/>
    </row>
    <row r="15027" spans="16:16" x14ac:dyDescent="0.3">
      <c r="P15027" s="83"/>
    </row>
    <row r="15028" spans="16:16" x14ac:dyDescent="0.3">
      <c r="P15028" s="83"/>
    </row>
    <row r="15029" spans="16:16" x14ac:dyDescent="0.3">
      <c r="P15029" s="83"/>
    </row>
    <row r="15030" spans="16:16" x14ac:dyDescent="0.3">
      <c r="P15030" s="83"/>
    </row>
    <row r="15031" spans="16:16" x14ac:dyDescent="0.3">
      <c r="P15031" s="83"/>
    </row>
    <row r="15032" spans="16:16" x14ac:dyDescent="0.3">
      <c r="P15032" s="83"/>
    </row>
    <row r="15033" spans="16:16" x14ac:dyDescent="0.3">
      <c r="P15033" s="83"/>
    </row>
    <row r="15034" spans="16:16" x14ac:dyDescent="0.3">
      <c r="P15034" s="83"/>
    </row>
    <row r="15035" spans="16:16" x14ac:dyDescent="0.3">
      <c r="P15035" s="83"/>
    </row>
    <row r="15036" spans="16:16" x14ac:dyDescent="0.3">
      <c r="P15036" s="83"/>
    </row>
    <row r="15037" spans="16:16" x14ac:dyDescent="0.3">
      <c r="P15037" s="83"/>
    </row>
    <row r="15038" spans="16:16" x14ac:dyDescent="0.3">
      <c r="P15038" s="83"/>
    </row>
    <row r="15039" spans="16:16" x14ac:dyDescent="0.3">
      <c r="P15039" s="83"/>
    </row>
    <row r="15040" spans="16:16" x14ac:dyDescent="0.3">
      <c r="P15040" s="83"/>
    </row>
    <row r="15041" spans="16:16" x14ac:dyDescent="0.3">
      <c r="P15041" s="83"/>
    </row>
    <row r="15042" spans="16:16" x14ac:dyDescent="0.3">
      <c r="P15042" s="83"/>
    </row>
    <row r="15043" spans="16:16" x14ac:dyDescent="0.3">
      <c r="P15043" s="83"/>
    </row>
    <row r="15044" spans="16:16" x14ac:dyDescent="0.3">
      <c r="P15044" s="83"/>
    </row>
    <row r="15045" spans="16:16" x14ac:dyDescent="0.3">
      <c r="P15045" s="83"/>
    </row>
    <row r="15046" spans="16:16" x14ac:dyDescent="0.3">
      <c r="P15046" s="83"/>
    </row>
    <row r="15047" spans="16:16" x14ac:dyDescent="0.3">
      <c r="P15047" s="83"/>
    </row>
    <row r="15048" spans="16:16" x14ac:dyDescent="0.3">
      <c r="P15048" s="83"/>
    </row>
    <row r="15049" spans="16:16" x14ac:dyDescent="0.3">
      <c r="P15049" s="83"/>
    </row>
    <row r="15050" spans="16:16" x14ac:dyDescent="0.3">
      <c r="P15050" s="83"/>
    </row>
    <row r="15051" spans="16:16" x14ac:dyDescent="0.3">
      <c r="P15051" s="83"/>
    </row>
    <row r="15052" spans="16:16" x14ac:dyDescent="0.3">
      <c r="P15052" s="83"/>
    </row>
    <row r="15053" spans="16:16" x14ac:dyDescent="0.3">
      <c r="P15053" s="83"/>
    </row>
    <row r="15054" spans="16:16" x14ac:dyDescent="0.3">
      <c r="P15054" s="83"/>
    </row>
    <row r="15055" spans="16:16" x14ac:dyDescent="0.3">
      <c r="P15055" s="83"/>
    </row>
    <row r="15056" spans="16:16" x14ac:dyDescent="0.3">
      <c r="P15056" s="83"/>
    </row>
    <row r="15057" spans="16:16" x14ac:dyDescent="0.3">
      <c r="P15057" s="83"/>
    </row>
    <row r="15058" spans="16:16" x14ac:dyDescent="0.3">
      <c r="P15058" s="83"/>
    </row>
    <row r="15059" spans="16:16" x14ac:dyDescent="0.3">
      <c r="P15059" s="83"/>
    </row>
    <row r="15060" spans="16:16" x14ac:dyDescent="0.3">
      <c r="P15060" s="83"/>
    </row>
    <row r="15061" spans="16:16" x14ac:dyDescent="0.3">
      <c r="P15061" s="83"/>
    </row>
    <row r="15062" spans="16:16" x14ac:dyDescent="0.3">
      <c r="P15062" s="83"/>
    </row>
    <row r="15063" spans="16:16" x14ac:dyDescent="0.3">
      <c r="P15063" s="83"/>
    </row>
    <row r="15064" spans="16:16" x14ac:dyDescent="0.3">
      <c r="P15064" s="83"/>
    </row>
    <row r="15065" spans="16:16" x14ac:dyDescent="0.3">
      <c r="P15065" s="83"/>
    </row>
    <row r="15066" spans="16:16" x14ac:dyDescent="0.3">
      <c r="P15066" s="83"/>
    </row>
    <row r="15067" spans="16:16" x14ac:dyDescent="0.3">
      <c r="P15067" s="83"/>
    </row>
    <row r="15068" spans="16:16" x14ac:dyDescent="0.3">
      <c r="P15068" s="83"/>
    </row>
    <row r="15069" spans="16:16" x14ac:dyDescent="0.3">
      <c r="P15069" s="83"/>
    </row>
    <row r="15070" spans="16:16" x14ac:dyDescent="0.3">
      <c r="P15070" s="83"/>
    </row>
    <row r="15071" spans="16:16" x14ac:dyDescent="0.3">
      <c r="P15071" s="83"/>
    </row>
    <row r="15072" spans="16:16" x14ac:dyDescent="0.3">
      <c r="P15072" s="83"/>
    </row>
    <row r="15073" spans="16:16" x14ac:dyDescent="0.3">
      <c r="P15073" s="83"/>
    </row>
    <row r="15074" spans="16:16" x14ac:dyDescent="0.3">
      <c r="P15074" s="83"/>
    </row>
    <row r="15075" spans="16:16" x14ac:dyDescent="0.3">
      <c r="P15075" s="83"/>
    </row>
    <row r="15076" spans="16:16" x14ac:dyDescent="0.3">
      <c r="P15076" s="83"/>
    </row>
    <row r="15077" spans="16:16" x14ac:dyDescent="0.3">
      <c r="P15077" s="83"/>
    </row>
    <row r="15078" spans="16:16" x14ac:dyDescent="0.3">
      <c r="P15078" s="83"/>
    </row>
    <row r="15079" spans="16:16" x14ac:dyDescent="0.3">
      <c r="P15079" s="83"/>
    </row>
    <row r="15080" spans="16:16" x14ac:dyDescent="0.3">
      <c r="P15080" s="83"/>
    </row>
    <row r="15081" spans="16:16" x14ac:dyDescent="0.3">
      <c r="P15081" s="83"/>
    </row>
    <row r="15082" spans="16:16" x14ac:dyDescent="0.3">
      <c r="P15082" s="83"/>
    </row>
    <row r="15083" spans="16:16" x14ac:dyDescent="0.3">
      <c r="P15083" s="83"/>
    </row>
    <row r="15084" spans="16:16" x14ac:dyDescent="0.3">
      <c r="P15084" s="83"/>
    </row>
    <row r="15085" spans="16:16" x14ac:dyDescent="0.3">
      <c r="P15085" s="83"/>
    </row>
    <row r="15086" spans="16:16" x14ac:dyDescent="0.3">
      <c r="P15086" s="83"/>
    </row>
    <row r="15087" spans="16:16" x14ac:dyDescent="0.3">
      <c r="P15087" s="83"/>
    </row>
    <row r="15088" spans="16:16" x14ac:dyDescent="0.3">
      <c r="P15088" s="83"/>
    </row>
    <row r="15089" spans="16:16" x14ac:dyDescent="0.3">
      <c r="P15089" s="83"/>
    </row>
    <row r="15090" spans="16:16" x14ac:dyDescent="0.3">
      <c r="P15090" s="83"/>
    </row>
    <row r="15091" spans="16:16" x14ac:dyDescent="0.3">
      <c r="P15091" s="83"/>
    </row>
    <row r="15092" spans="16:16" x14ac:dyDescent="0.3">
      <c r="P15092" s="83"/>
    </row>
    <row r="15093" spans="16:16" x14ac:dyDescent="0.3">
      <c r="P15093" s="83"/>
    </row>
    <row r="15094" spans="16:16" x14ac:dyDescent="0.3">
      <c r="P15094" s="83"/>
    </row>
    <row r="15095" spans="16:16" x14ac:dyDescent="0.3">
      <c r="P15095" s="83"/>
    </row>
    <row r="15096" spans="16:16" x14ac:dyDescent="0.3">
      <c r="P15096" s="83"/>
    </row>
    <row r="15097" spans="16:16" x14ac:dyDescent="0.3">
      <c r="P15097" s="83"/>
    </row>
    <row r="15098" spans="16:16" x14ac:dyDescent="0.3">
      <c r="P15098" s="83"/>
    </row>
    <row r="15099" spans="16:16" x14ac:dyDescent="0.3">
      <c r="P15099" s="83"/>
    </row>
    <row r="15100" spans="16:16" x14ac:dyDescent="0.3">
      <c r="P15100" s="83"/>
    </row>
    <row r="15101" spans="16:16" x14ac:dyDescent="0.3">
      <c r="P15101" s="83"/>
    </row>
    <row r="15102" spans="16:16" x14ac:dyDescent="0.3">
      <c r="P15102" s="83"/>
    </row>
    <row r="15103" spans="16:16" x14ac:dyDescent="0.3">
      <c r="P15103" s="83"/>
    </row>
    <row r="15104" spans="16:16" x14ac:dyDescent="0.3">
      <c r="P15104" s="83"/>
    </row>
    <row r="15105" spans="16:16" x14ac:dyDescent="0.3">
      <c r="P15105" s="83"/>
    </row>
    <row r="15106" spans="16:16" x14ac:dyDescent="0.3">
      <c r="P15106" s="83"/>
    </row>
    <row r="15107" spans="16:16" x14ac:dyDescent="0.3">
      <c r="P15107" s="83"/>
    </row>
    <row r="15108" spans="16:16" x14ac:dyDescent="0.3">
      <c r="P15108" s="83"/>
    </row>
    <row r="15109" spans="16:16" x14ac:dyDescent="0.3">
      <c r="P15109" s="83"/>
    </row>
    <row r="15110" spans="16:16" x14ac:dyDescent="0.3">
      <c r="P15110" s="83"/>
    </row>
    <row r="15111" spans="16:16" x14ac:dyDescent="0.3">
      <c r="P15111" s="83"/>
    </row>
    <row r="15112" spans="16:16" x14ac:dyDescent="0.3">
      <c r="P15112" s="83"/>
    </row>
    <row r="15113" spans="16:16" x14ac:dyDescent="0.3">
      <c r="P15113" s="83"/>
    </row>
    <row r="15114" spans="16:16" x14ac:dyDescent="0.3">
      <c r="P15114" s="83"/>
    </row>
    <row r="15115" spans="16:16" x14ac:dyDescent="0.3">
      <c r="P15115" s="83"/>
    </row>
    <row r="15116" spans="16:16" x14ac:dyDescent="0.3">
      <c r="P15116" s="83"/>
    </row>
    <row r="15117" spans="16:16" x14ac:dyDescent="0.3">
      <c r="P15117" s="83"/>
    </row>
    <row r="15118" spans="16:16" x14ac:dyDescent="0.3">
      <c r="P15118" s="83"/>
    </row>
    <row r="15119" spans="16:16" x14ac:dyDescent="0.3">
      <c r="P15119" s="83"/>
    </row>
    <row r="15120" spans="16:16" x14ac:dyDescent="0.3">
      <c r="P15120" s="83"/>
    </row>
    <row r="15121" spans="16:16" x14ac:dyDescent="0.3">
      <c r="P15121" s="83"/>
    </row>
    <row r="15122" spans="16:16" x14ac:dyDescent="0.3">
      <c r="P15122" s="83"/>
    </row>
    <row r="15123" spans="16:16" x14ac:dyDescent="0.3">
      <c r="P15123" s="83"/>
    </row>
    <row r="15124" spans="16:16" x14ac:dyDescent="0.3">
      <c r="P15124" s="83"/>
    </row>
    <row r="15125" spans="16:16" x14ac:dyDescent="0.3">
      <c r="P15125" s="83"/>
    </row>
    <row r="15126" spans="16:16" x14ac:dyDescent="0.3">
      <c r="P15126" s="83"/>
    </row>
    <row r="15127" spans="16:16" x14ac:dyDescent="0.3">
      <c r="P15127" s="83"/>
    </row>
    <row r="15128" spans="16:16" x14ac:dyDescent="0.3">
      <c r="P15128" s="83"/>
    </row>
    <row r="15129" spans="16:16" x14ac:dyDescent="0.3">
      <c r="P15129" s="83"/>
    </row>
    <row r="15130" spans="16:16" x14ac:dyDescent="0.3">
      <c r="P15130" s="83"/>
    </row>
    <row r="15131" spans="16:16" x14ac:dyDescent="0.3">
      <c r="P15131" s="83"/>
    </row>
    <row r="15132" spans="16:16" x14ac:dyDescent="0.3">
      <c r="P15132" s="83"/>
    </row>
    <row r="15133" spans="16:16" x14ac:dyDescent="0.3">
      <c r="P15133" s="83"/>
    </row>
    <row r="15134" spans="16:16" x14ac:dyDescent="0.3">
      <c r="P15134" s="83"/>
    </row>
    <row r="15135" spans="16:16" x14ac:dyDescent="0.3">
      <c r="P15135" s="83"/>
    </row>
    <row r="15136" spans="16:16" x14ac:dyDescent="0.3">
      <c r="P15136" s="83"/>
    </row>
    <row r="15137" spans="16:16" x14ac:dyDescent="0.3">
      <c r="P15137" s="83"/>
    </row>
    <row r="15138" spans="16:16" x14ac:dyDescent="0.3">
      <c r="P15138" s="83"/>
    </row>
    <row r="15139" spans="16:16" x14ac:dyDescent="0.3">
      <c r="P15139" s="83"/>
    </row>
    <row r="15140" spans="16:16" x14ac:dyDescent="0.3">
      <c r="P15140" s="83"/>
    </row>
    <row r="15141" spans="16:16" x14ac:dyDescent="0.3">
      <c r="P15141" s="83"/>
    </row>
    <row r="15142" spans="16:16" x14ac:dyDescent="0.3">
      <c r="P15142" s="83"/>
    </row>
    <row r="15143" spans="16:16" x14ac:dyDescent="0.3">
      <c r="P15143" s="83"/>
    </row>
    <row r="15144" spans="16:16" x14ac:dyDescent="0.3">
      <c r="P15144" s="83"/>
    </row>
    <row r="15145" spans="16:16" x14ac:dyDescent="0.3">
      <c r="P15145" s="83"/>
    </row>
    <row r="15146" spans="16:16" x14ac:dyDescent="0.3">
      <c r="P15146" s="83"/>
    </row>
    <row r="15147" spans="16:16" x14ac:dyDescent="0.3">
      <c r="P15147" s="83"/>
    </row>
    <row r="15148" spans="16:16" x14ac:dyDescent="0.3">
      <c r="P15148" s="83"/>
    </row>
    <row r="15149" spans="16:16" x14ac:dyDescent="0.3">
      <c r="P15149" s="83"/>
    </row>
    <row r="15150" spans="16:16" x14ac:dyDescent="0.3">
      <c r="P15150" s="83"/>
    </row>
    <row r="15151" spans="16:16" x14ac:dyDescent="0.3">
      <c r="P15151" s="83"/>
    </row>
    <row r="15152" spans="16:16" x14ac:dyDescent="0.3">
      <c r="P15152" s="83"/>
    </row>
    <row r="15153" spans="16:16" x14ac:dyDescent="0.3">
      <c r="P15153" s="83"/>
    </row>
    <row r="15154" spans="16:16" x14ac:dyDescent="0.3">
      <c r="P15154" s="83"/>
    </row>
    <row r="15155" spans="16:16" x14ac:dyDescent="0.3">
      <c r="P15155" s="83"/>
    </row>
    <row r="15156" spans="16:16" x14ac:dyDescent="0.3">
      <c r="P15156" s="83"/>
    </row>
    <row r="15157" spans="16:16" x14ac:dyDescent="0.3">
      <c r="P15157" s="83"/>
    </row>
    <row r="15158" spans="16:16" x14ac:dyDescent="0.3">
      <c r="P15158" s="83"/>
    </row>
    <row r="15159" spans="16:16" x14ac:dyDescent="0.3">
      <c r="P15159" s="83"/>
    </row>
    <row r="15160" spans="16:16" x14ac:dyDescent="0.3">
      <c r="P15160" s="83"/>
    </row>
    <row r="15161" spans="16:16" x14ac:dyDescent="0.3">
      <c r="P15161" s="83"/>
    </row>
    <row r="15162" spans="16:16" x14ac:dyDescent="0.3">
      <c r="P15162" s="83"/>
    </row>
    <row r="15163" spans="16:16" x14ac:dyDescent="0.3">
      <c r="P15163" s="83"/>
    </row>
    <row r="15164" spans="16:16" x14ac:dyDescent="0.3">
      <c r="P15164" s="83"/>
    </row>
    <row r="15165" spans="16:16" x14ac:dyDescent="0.3">
      <c r="P15165" s="83"/>
    </row>
    <row r="15166" spans="16:16" x14ac:dyDescent="0.3">
      <c r="P15166" s="83"/>
    </row>
    <row r="15167" spans="16:16" x14ac:dyDescent="0.3">
      <c r="P15167" s="83"/>
    </row>
    <row r="15168" spans="16:16" x14ac:dyDescent="0.3">
      <c r="P15168" s="83"/>
    </row>
    <row r="15169" spans="16:16" x14ac:dyDescent="0.3">
      <c r="P15169" s="83"/>
    </row>
    <row r="15170" spans="16:16" x14ac:dyDescent="0.3">
      <c r="P15170" s="83"/>
    </row>
    <row r="15171" spans="16:16" x14ac:dyDescent="0.3">
      <c r="P15171" s="83"/>
    </row>
    <row r="15172" spans="16:16" x14ac:dyDescent="0.3">
      <c r="P15172" s="83"/>
    </row>
    <row r="15173" spans="16:16" x14ac:dyDescent="0.3">
      <c r="P15173" s="83"/>
    </row>
    <row r="15174" spans="16:16" x14ac:dyDescent="0.3">
      <c r="P15174" s="83"/>
    </row>
    <row r="15175" spans="16:16" x14ac:dyDescent="0.3">
      <c r="P15175" s="83"/>
    </row>
    <row r="15176" spans="16:16" x14ac:dyDescent="0.3">
      <c r="P15176" s="83"/>
    </row>
    <row r="15177" spans="16:16" x14ac:dyDescent="0.3">
      <c r="P15177" s="83"/>
    </row>
    <row r="15178" spans="16:16" x14ac:dyDescent="0.3">
      <c r="P15178" s="83"/>
    </row>
    <row r="15179" spans="16:16" x14ac:dyDescent="0.3">
      <c r="P15179" s="83"/>
    </row>
    <row r="15180" spans="16:16" x14ac:dyDescent="0.3">
      <c r="P15180" s="83"/>
    </row>
    <row r="15181" spans="16:16" x14ac:dyDescent="0.3">
      <c r="P15181" s="83"/>
    </row>
    <row r="15182" spans="16:16" x14ac:dyDescent="0.3">
      <c r="P15182" s="83"/>
    </row>
    <row r="15183" spans="16:16" x14ac:dyDescent="0.3">
      <c r="P15183" s="83"/>
    </row>
    <row r="15184" spans="16:16" x14ac:dyDescent="0.3">
      <c r="P15184" s="83"/>
    </row>
    <row r="15185" spans="16:16" x14ac:dyDescent="0.3">
      <c r="P15185" s="83"/>
    </row>
    <row r="15186" spans="16:16" x14ac:dyDescent="0.3">
      <c r="P15186" s="83"/>
    </row>
    <row r="15187" spans="16:16" x14ac:dyDescent="0.3">
      <c r="P15187" s="83"/>
    </row>
    <row r="15188" spans="16:16" x14ac:dyDescent="0.3">
      <c r="P15188" s="83"/>
    </row>
    <row r="15189" spans="16:16" x14ac:dyDescent="0.3">
      <c r="P15189" s="83"/>
    </row>
    <row r="15190" spans="16:16" x14ac:dyDescent="0.3">
      <c r="P15190" s="83"/>
    </row>
    <row r="15191" spans="16:16" x14ac:dyDescent="0.3">
      <c r="P15191" s="83"/>
    </row>
    <row r="15192" spans="16:16" x14ac:dyDescent="0.3">
      <c r="P15192" s="83"/>
    </row>
    <row r="15193" spans="16:16" x14ac:dyDescent="0.3">
      <c r="P15193" s="83"/>
    </row>
    <row r="15194" spans="16:16" x14ac:dyDescent="0.3">
      <c r="P15194" s="83"/>
    </row>
    <row r="15195" spans="16:16" x14ac:dyDescent="0.3">
      <c r="P15195" s="83"/>
    </row>
    <row r="15196" spans="16:16" x14ac:dyDescent="0.3">
      <c r="P15196" s="83"/>
    </row>
    <row r="15197" spans="16:16" x14ac:dyDescent="0.3">
      <c r="P15197" s="83"/>
    </row>
    <row r="15198" spans="16:16" x14ac:dyDescent="0.3">
      <c r="P15198" s="83"/>
    </row>
    <row r="15199" spans="16:16" x14ac:dyDescent="0.3">
      <c r="P15199" s="83"/>
    </row>
    <row r="15200" spans="16:16" x14ac:dyDescent="0.3">
      <c r="P15200" s="83"/>
    </row>
    <row r="15201" spans="16:16" x14ac:dyDescent="0.3">
      <c r="P15201" s="83"/>
    </row>
    <row r="15202" spans="16:16" x14ac:dyDescent="0.3">
      <c r="P15202" s="83"/>
    </row>
    <row r="15203" spans="16:16" x14ac:dyDescent="0.3">
      <c r="P15203" s="83"/>
    </row>
    <row r="15204" spans="16:16" x14ac:dyDescent="0.3">
      <c r="P15204" s="83"/>
    </row>
    <row r="15205" spans="16:16" x14ac:dyDescent="0.3">
      <c r="P15205" s="83"/>
    </row>
    <row r="15206" spans="16:16" x14ac:dyDescent="0.3">
      <c r="P15206" s="83"/>
    </row>
    <row r="15207" spans="16:16" x14ac:dyDescent="0.3">
      <c r="P15207" s="83"/>
    </row>
    <row r="15208" spans="16:16" x14ac:dyDescent="0.3">
      <c r="P15208" s="83"/>
    </row>
    <row r="15209" spans="16:16" x14ac:dyDescent="0.3">
      <c r="P15209" s="83"/>
    </row>
    <row r="15210" spans="16:16" x14ac:dyDescent="0.3">
      <c r="P15210" s="83"/>
    </row>
    <row r="15211" spans="16:16" x14ac:dyDescent="0.3">
      <c r="P15211" s="83"/>
    </row>
    <row r="15212" spans="16:16" x14ac:dyDescent="0.3">
      <c r="P15212" s="83"/>
    </row>
    <row r="15213" spans="16:16" x14ac:dyDescent="0.3">
      <c r="P15213" s="83"/>
    </row>
    <row r="15214" spans="16:16" x14ac:dyDescent="0.3">
      <c r="P15214" s="83"/>
    </row>
    <row r="15215" spans="16:16" x14ac:dyDescent="0.3">
      <c r="P15215" s="83"/>
    </row>
    <row r="15216" spans="16:16" x14ac:dyDescent="0.3">
      <c r="P15216" s="83"/>
    </row>
    <row r="15217" spans="16:16" x14ac:dyDescent="0.3">
      <c r="P15217" s="83"/>
    </row>
    <row r="15218" spans="16:16" x14ac:dyDescent="0.3">
      <c r="P15218" s="83"/>
    </row>
    <row r="15219" spans="16:16" x14ac:dyDescent="0.3">
      <c r="P15219" s="83"/>
    </row>
    <row r="15220" spans="16:16" x14ac:dyDescent="0.3">
      <c r="P15220" s="83"/>
    </row>
    <row r="15221" spans="16:16" x14ac:dyDescent="0.3">
      <c r="P15221" s="83"/>
    </row>
    <row r="15222" spans="16:16" x14ac:dyDescent="0.3">
      <c r="P15222" s="83"/>
    </row>
    <row r="15223" spans="16:16" x14ac:dyDescent="0.3">
      <c r="P15223" s="83"/>
    </row>
    <row r="15224" spans="16:16" x14ac:dyDescent="0.3">
      <c r="P15224" s="83"/>
    </row>
    <row r="15225" spans="16:16" x14ac:dyDescent="0.3">
      <c r="P15225" s="83"/>
    </row>
    <row r="15226" spans="16:16" x14ac:dyDescent="0.3">
      <c r="P15226" s="83"/>
    </row>
    <row r="15227" spans="16:16" x14ac:dyDescent="0.3">
      <c r="P15227" s="83"/>
    </row>
    <row r="15228" spans="16:16" x14ac:dyDescent="0.3">
      <c r="P15228" s="83"/>
    </row>
    <row r="15229" spans="16:16" x14ac:dyDescent="0.3">
      <c r="P15229" s="83"/>
    </row>
    <row r="15230" spans="16:16" x14ac:dyDescent="0.3">
      <c r="P15230" s="83"/>
    </row>
    <row r="15231" spans="16:16" x14ac:dyDescent="0.3">
      <c r="P15231" s="83"/>
    </row>
    <row r="15232" spans="16:16" x14ac:dyDescent="0.3">
      <c r="P15232" s="83"/>
    </row>
    <row r="15233" spans="16:16" x14ac:dyDescent="0.3">
      <c r="P15233" s="83"/>
    </row>
    <row r="15234" spans="16:16" x14ac:dyDescent="0.3">
      <c r="P15234" s="83"/>
    </row>
    <row r="15235" spans="16:16" x14ac:dyDescent="0.3">
      <c r="P15235" s="83"/>
    </row>
    <row r="15236" spans="16:16" x14ac:dyDescent="0.3">
      <c r="P15236" s="83"/>
    </row>
    <row r="15237" spans="16:16" x14ac:dyDescent="0.3">
      <c r="P15237" s="83"/>
    </row>
    <row r="15238" spans="16:16" x14ac:dyDescent="0.3">
      <c r="P15238" s="83"/>
    </row>
    <row r="15239" spans="16:16" x14ac:dyDescent="0.3">
      <c r="P15239" s="83"/>
    </row>
    <row r="15240" spans="16:16" x14ac:dyDescent="0.3">
      <c r="P15240" s="83"/>
    </row>
    <row r="15241" spans="16:16" x14ac:dyDescent="0.3">
      <c r="P15241" s="83"/>
    </row>
    <row r="15242" spans="16:16" x14ac:dyDescent="0.3">
      <c r="P15242" s="83"/>
    </row>
    <row r="15243" spans="16:16" x14ac:dyDescent="0.3">
      <c r="P15243" s="83"/>
    </row>
    <row r="15244" spans="16:16" x14ac:dyDescent="0.3">
      <c r="P15244" s="83"/>
    </row>
    <row r="15245" spans="16:16" x14ac:dyDescent="0.3">
      <c r="P15245" s="83"/>
    </row>
    <row r="15246" spans="16:16" x14ac:dyDescent="0.3">
      <c r="P15246" s="83"/>
    </row>
    <row r="15247" spans="16:16" x14ac:dyDescent="0.3">
      <c r="P15247" s="83"/>
    </row>
    <row r="15248" spans="16:16" x14ac:dyDescent="0.3">
      <c r="P15248" s="83"/>
    </row>
    <row r="15249" spans="16:16" x14ac:dyDescent="0.3">
      <c r="P15249" s="83"/>
    </row>
    <row r="15250" spans="16:16" x14ac:dyDescent="0.3">
      <c r="P15250" s="83"/>
    </row>
    <row r="15251" spans="16:16" x14ac:dyDescent="0.3">
      <c r="P15251" s="83"/>
    </row>
    <row r="15252" spans="16:16" x14ac:dyDescent="0.3">
      <c r="P15252" s="83"/>
    </row>
    <row r="15253" spans="16:16" x14ac:dyDescent="0.3">
      <c r="P15253" s="83"/>
    </row>
    <row r="15254" spans="16:16" x14ac:dyDescent="0.3">
      <c r="P15254" s="83"/>
    </row>
    <row r="15255" spans="16:16" x14ac:dyDescent="0.3">
      <c r="P15255" s="83"/>
    </row>
    <row r="15256" spans="16:16" x14ac:dyDescent="0.3">
      <c r="P15256" s="83"/>
    </row>
    <row r="15257" spans="16:16" x14ac:dyDescent="0.3">
      <c r="P15257" s="83"/>
    </row>
    <row r="15258" spans="16:16" x14ac:dyDescent="0.3">
      <c r="P15258" s="83"/>
    </row>
    <row r="15259" spans="16:16" x14ac:dyDescent="0.3">
      <c r="P15259" s="83"/>
    </row>
    <row r="15260" spans="16:16" x14ac:dyDescent="0.3">
      <c r="P15260" s="83"/>
    </row>
    <row r="15261" spans="16:16" x14ac:dyDescent="0.3">
      <c r="P15261" s="83"/>
    </row>
    <row r="15262" spans="16:16" x14ac:dyDescent="0.3">
      <c r="P15262" s="83"/>
    </row>
    <row r="15263" spans="16:16" x14ac:dyDescent="0.3">
      <c r="P15263" s="83"/>
    </row>
    <row r="15264" spans="16:16" x14ac:dyDescent="0.3">
      <c r="P15264" s="83"/>
    </row>
    <row r="15265" spans="16:16" x14ac:dyDescent="0.3">
      <c r="P15265" s="83"/>
    </row>
    <row r="15266" spans="16:16" x14ac:dyDescent="0.3">
      <c r="P15266" s="83"/>
    </row>
    <row r="15267" spans="16:16" x14ac:dyDescent="0.3">
      <c r="P15267" s="83"/>
    </row>
    <row r="15268" spans="16:16" x14ac:dyDescent="0.3">
      <c r="P15268" s="83"/>
    </row>
    <row r="15269" spans="16:16" x14ac:dyDescent="0.3">
      <c r="P15269" s="83"/>
    </row>
    <row r="15270" spans="16:16" x14ac:dyDescent="0.3">
      <c r="P15270" s="83"/>
    </row>
    <row r="15271" spans="16:16" x14ac:dyDescent="0.3">
      <c r="P15271" s="83"/>
    </row>
    <row r="15272" spans="16:16" x14ac:dyDescent="0.3">
      <c r="P15272" s="83"/>
    </row>
    <row r="15273" spans="16:16" x14ac:dyDescent="0.3">
      <c r="P15273" s="83"/>
    </row>
    <row r="15274" spans="16:16" x14ac:dyDescent="0.3">
      <c r="P15274" s="83"/>
    </row>
    <row r="15275" spans="16:16" x14ac:dyDescent="0.3">
      <c r="P15275" s="83"/>
    </row>
    <row r="15276" spans="16:16" x14ac:dyDescent="0.3">
      <c r="P15276" s="83"/>
    </row>
    <row r="15277" spans="16:16" x14ac:dyDescent="0.3">
      <c r="P15277" s="83"/>
    </row>
    <row r="15278" spans="16:16" x14ac:dyDescent="0.3">
      <c r="P15278" s="83"/>
    </row>
    <row r="15279" spans="16:16" x14ac:dyDescent="0.3">
      <c r="P15279" s="83"/>
    </row>
    <row r="15280" spans="16:16" x14ac:dyDescent="0.3">
      <c r="P15280" s="83"/>
    </row>
    <row r="15281" spans="16:16" x14ac:dyDescent="0.3">
      <c r="P15281" s="83"/>
    </row>
    <row r="15282" spans="16:16" x14ac:dyDescent="0.3">
      <c r="P15282" s="83"/>
    </row>
    <row r="15283" spans="16:16" x14ac:dyDescent="0.3">
      <c r="P15283" s="83"/>
    </row>
    <row r="15284" spans="16:16" x14ac:dyDescent="0.3">
      <c r="P15284" s="83"/>
    </row>
    <row r="15285" spans="16:16" x14ac:dyDescent="0.3">
      <c r="P15285" s="83"/>
    </row>
    <row r="15286" spans="16:16" x14ac:dyDescent="0.3">
      <c r="P15286" s="83"/>
    </row>
    <row r="15287" spans="16:16" x14ac:dyDescent="0.3">
      <c r="P15287" s="83"/>
    </row>
    <row r="15288" spans="16:16" x14ac:dyDescent="0.3">
      <c r="P15288" s="83"/>
    </row>
    <row r="15289" spans="16:16" x14ac:dyDescent="0.3">
      <c r="P15289" s="83"/>
    </row>
    <row r="15290" spans="16:16" x14ac:dyDescent="0.3">
      <c r="P15290" s="83"/>
    </row>
    <row r="15291" spans="16:16" x14ac:dyDescent="0.3">
      <c r="P15291" s="83"/>
    </row>
    <row r="15292" spans="16:16" x14ac:dyDescent="0.3">
      <c r="P15292" s="83"/>
    </row>
    <row r="15293" spans="16:16" x14ac:dyDescent="0.3">
      <c r="P15293" s="83"/>
    </row>
    <row r="15294" spans="16:16" x14ac:dyDescent="0.3">
      <c r="P15294" s="83"/>
    </row>
    <row r="15295" spans="16:16" x14ac:dyDescent="0.3">
      <c r="P15295" s="83"/>
    </row>
    <row r="15296" spans="16:16" x14ac:dyDescent="0.3">
      <c r="P15296" s="83"/>
    </row>
    <row r="15297" spans="16:16" x14ac:dyDescent="0.3">
      <c r="P15297" s="83"/>
    </row>
    <row r="15298" spans="16:16" x14ac:dyDescent="0.3">
      <c r="P15298" s="83"/>
    </row>
    <row r="15299" spans="16:16" x14ac:dyDescent="0.3">
      <c r="P15299" s="83"/>
    </row>
    <row r="15300" spans="16:16" x14ac:dyDescent="0.3">
      <c r="P15300" s="83"/>
    </row>
    <row r="15301" spans="16:16" x14ac:dyDescent="0.3">
      <c r="P15301" s="83"/>
    </row>
    <row r="15302" spans="16:16" x14ac:dyDescent="0.3">
      <c r="P15302" s="83"/>
    </row>
    <row r="15303" spans="16:16" x14ac:dyDescent="0.3">
      <c r="P15303" s="83"/>
    </row>
    <row r="15304" spans="16:16" x14ac:dyDescent="0.3">
      <c r="P15304" s="83"/>
    </row>
    <row r="15305" spans="16:16" x14ac:dyDescent="0.3">
      <c r="P15305" s="83"/>
    </row>
    <row r="15306" spans="16:16" x14ac:dyDescent="0.3">
      <c r="P15306" s="83"/>
    </row>
    <row r="15307" spans="16:16" x14ac:dyDescent="0.3">
      <c r="P15307" s="83"/>
    </row>
    <row r="15308" spans="16:16" x14ac:dyDescent="0.3">
      <c r="P15308" s="83"/>
    </row>
    <row r="15309" spans="16:16" x14ac:dyDescent="0.3">
      <c r="P15309" s="83"/>
    </row>
    <row r="15310" spans="16:16" x14ac:dyDescent="0.3">
      <c r="P15310" s="83"/>
    </row>
    <row r="15311" spans="16:16" x14ac:dyDescent="0.3">
      <c r="P15311" s="83"/>
    </row>
    <row r="15312" spans="16:16" x14ac:dyDescent="0.3">
      <c r="P15312" s="83"/>
    </row>
    <row r="15313" spans="16:16" x14ac:dyDescent="0.3">
      <c r="P15313" s="83"/>
    </row>
    <row r="15314" spans="16:16" x14ac:dyDescent="0.3">
      <c r="P15314" s="83"/>
    </row>
    <row r="15315" spans="16:16" x14ac:dyDescent="0.3">
      <c r="P15315" s="83"/>
    </row>
    <row r="15316" spans="16:16" x14ac:dyDescent="0.3">
      <c r="P15316" s="83"/>
    </row>
    <row r="15317" spans="16:16" x14ac:dyDescent="0.3">
      <c r="P15317" s="83"/>
    </row>
    <row r="15318" spans="16:16" x14ac:dyDescent="0.3">
      <c r="P15318" s="83"/>
    </row>
    <row r="15319" spans="16:16" x14ac:dyDescent="0.3">
      <c r="P15319" s="83"/>
    </row>
    <row r="15320" spans="16:16" x14ac:dyDescent="0.3">
      <c r="P15320" s="83"/>
    </row>
    <row r="15321" spans="16:16" x14ac:dyDescent="0.3">
      <c r="P15321" s="83"/>
    </row>
    <row r="15322" spans="16:16" x14ac:dyDescent="0.3">
      <c r="P15322" s="83"/>
    </row>
    <row r="15323" spans="16:16" x14ac:dyDescent="0.3">
      <c r="P15323" s="83"/>
    </row>
    <row r="15324" spans="16:16" x14ac:dyDescent="0.3">
      <c r="P15324" s="83"/>
    </row>
    <row r="15325" spans="16:16" x14ac:dyDescent="0.3">
      <c r="P15325" s="83"/>
    </row>
    <row r="15326" spans="16:16" x14ac:dyDescent="0.3">
      <c r="P15326" s="83"/>
    </row>
    <row r="15327" spans="16:16" x14ac:dyDescent="0.3">
      <c r="P15327" s="83"/>
    </row>
    <row r="15328" spans="16:16" x14ac:dyDescent="0.3">
      <c r="P15328" s="83"/>
    </row>
    <row r="15329" spans="16:16" x14ac:dyDescent="0.3">
      <c r="P15329" s="83"/>
    </row>
    <row r="15330" spans="16:16" x14ac:dyDescent="0.3">
      <c r="P15330" s="83"/>
    </row>
    <row r="15331" spans="16:16" x14ac:dyDescent="0.3">
      <c r="P15331" s="83"/>
    </row>
    <row r="15332" spans="16:16" x14ac:dyDescent="0.3">
      <c r="P15332" s="83"/>
    </row>
    <row r="15333" spans="16:16" x14ac:dyDescent="0.3">
      <c r="P15333" s="83"/>
    </row>
    <row r="15334" spans="16:16" x14ac:dyDescent="0.3">
      <c r="P15334" s="83"/>
    </row>
    <row r="15335" spans="16:16" x14ac:dyDescent="0.3">
      <c r="P15335" s="83"/>
    </row>
    <row r="15336" spans="16:16" x14ac:dyDescent="0.3">
      <c r="P15336" s="83"/>
    </row>
    <row r="15337" spans="16:16" x14ac:dyDescent="0.3">
      <c r="P15337" s="83"/>
    </row>
    <row r="15338" spans="16:16" x14ac:dyDescent="0.3">
      <c r="P15338" s="83"/>
    </row>
    <row r="15339" spans="16:16" x14ac:dyDescent="0.3">
      <c r="P15339" s="83"/>
    </row>
    <row r="15340" spans="16:16" x14ac:dyDescent="0.3">
      <c r="P15340" s="83"/>
    </row>
    <row r="15341" spans="16:16" x14ac:dyDescent="0.3">
      <c r="P15341" s="83"/>
    </row>
    <row r="15342" spans="16:16" x14ac:dyDescent="0.3">
      <c r="P15342" s="83"/>
    </row>
    <row r="15343" spans="16:16" x14ac:dyDescent="0.3">
      <c r="P15343" s="83"/>
    </row>
    <row r="15344" spans="16:16" x14ac:dyDescent="0.3">
      <c r="P15344" s="83"/>
    </row>
    <row r="15345" spans="16:16" x14ac:dyDescent="0.3">
      <c r="P15345" s="83"/>
    </row>
    <row r="15346" spans="16:16" x14ac:dyDescent="0.3">
      <c r="P15346" s="83"/>
    </row>
    <row r="15347" spans="16:16" x14ac:dyDescent="0.3">
      <c r="P15347" s="83"/>
    </row>
    <row r="15348" spans="16:16" x14ac:dyDescent="0.3">
      <c r="P15348" s="83"/>
    </row>
    <row r="15349" spans="16:16" x14ac:dyDescent="0.3">
      <c r="P15349" s="83"/>
    </row>
    <row r="15350" spans="16:16" x14ac:dyDescent="0.3">
      <c r="P15350" s="83"/>
    </row>
    <row r="15351" spans="16:16" x14ac:dyDescent="0.3">
      <c r="P15351" s="83"/>
    </row>
    <row r="15352" spans="16:16" x14ac:dyDescent="0.3">
      <c r="P15352" s="83"/>
    </row>
    <row r="15353" spans="16:16" x14ac:dyDescent="0.3">
      <c r="P15353" s="83"/>
    </row>
    <row r="15354" spans="16:16" x14ac:dyDescent="0.3">
      <c r="P15354" s="83"/>
    </row>
    <row r="15355" spans="16:16" x14ac:dyDescent="0.3">
      <c r="P15355" s="83"/>
    </row>
    <row r="15356" spans="16:16" x14ac:dyDescent="0.3">
      <c r="P15356" s="83"/>
    </row>
    <row r="15357" spans="16:16" x14ac:dyDescent="0.3">
      <c r="P15357" s="83"/>
    </row>
    <row r="15358" spans="16:16" x14ac:dyDescent="0.3">
      <c r="P15358" s="83"/>
    </row>
    <row r="15359" spans="16:16" x14ac:dyDescent="0.3">
      <c r="P15359" s="83"/>
    </row>
    <row r="15360" spans="16:16" x14ac:dyDescent="0.3">
      <c r="P15360" s="83"/>
    </row>
    <row r="15361" spans="16:16" x14ac:dyDescent="0.3">
      <c r="P15361" s="83"/>
    </row>
    <row r="15362" spans="16:16" x14ac:dyDescent="0.3">
      <c r="P15362" s="83"/>
    </row>
    <row r="15363" spans="16:16" x14ac:dyDescent="0.3">
      <c r="P15363" s="83"/>
    </row>
    <row r="15364" spans="16:16" x14ac:dyDescent="0.3">
      <c r="P15364" s="83"/>
    </row>
    <row r="15365" spans="16:16" x14ac:dyDescent="0.3">
      <c r="P15365" s="83"/>
    </row>
    <row r="15366" spans="16:16" x14ac:dyDescent="0.3">
      <c r="P15366" s="83"/>
    </row>
    <row r="15367" spans="16:16" x14ac:dyDescent="0.3">
      <c r="P15367" s="83"/>
    </row>
    <row r="15368" spans="16:16" x14ac:dyDescent="0.3">
      <c r="P15368" s="83"/>
    </row>
    <row r="15369" spans="16:16" x14ac:dyDescent="0.3">
      <c r="P15369" s="83"/>
    </row>
    <row r="15370" spans="16:16" x14ac:dyDescent="0.3">
      <c r="P15370" s="83"/>
    </row>
    <row r="15371" spans="16:16" x14ac:dyDescent="0.3">
      <c r="P15371" s="83"/>
    </row>
    <row r="15372" spans="16:16" x14ac:dyDescent="0.3">
      <c r="P15372" s="83"/>
    </row>
    <row r="15373" spans="16:16" x14ac:dyDescent="0.3">
      <c r="P15373" s="83"/>
    </row>
    <row r="15374" spans="16:16" x14ac:dyDescent="0.3">
      <c r="P15374" s="83"/>
    </row>
    <row r="15375" spans="16:16" x14ac:dyDescent="0.3">
      <c r="P15375" s="83"/>
    </row>
    <row r="15376" spans="16:16" x14ac:dyDescent="0.3">
      <c r="P15376" s="83"/>
    </row>
    <row r="15377" spans="16:16" x14ac:dyDescent="0.3">
      <c r="P15377" s="83"/>
    </row>
    <row r="15378" spans="16:16" x14ac:dyDescent="0.3">
      <c r="P15378" s="83"/>
    </row>
    <row r="15379" spans="16:16" x14ac:dyDescent="0.3">
      <c r="P15379" s="83"/>
    </row>
    <row r="15380" spans="16:16" x14ac:dyDescent="0.3">
      <c r="P15380" s="83"/>
    </row>
    <row r="15381" spans="16:16" x14ac:dyDescent="0.3">
      <c r="P15381" s="83"/>
    </row>
    <row r="15382" spans="16:16" x14ac:dyDescent="0.3">
      <c r="P15382" s="83"/>
    </row>
    <row r="15383" spans="16:16" x14ac:dyDescent="0.3">
      <c r="P15383" s="83"/>
    </row>
    <row r="15384" spans="16:16" x14ac:dyDescent="0.3">
      <c r="P15384" s="83"/>
    </row>
    <row r="15385" spans="16:16" x14ac:dyDescent="0.3">
      <c r="P15385" s="83"/>
    </row>
    <row r="15386" spans="16:16" x14ac:dyDescent="0.3">
      <c r="P15386" s="83"/>
    </row>
    <row r="15387" spans="16:16" x14ac:dyDescent="0.3">
      <c r="P15387" s="83"/>
    </row>
    <row r="15388" spans="16:16" x14ac:dyDescent="0.3">
      <c r="P15388" s="83"/>
    </row>
    <row r="15389" spans="16:16" x14ac:dyDescent="0.3">
      <c r="P15389" s="83"/>
    </row>
    <row r="15390" spans="16:16" x14ac:dyDescent="0.3">
      <c r="P15390" s="83"/>
    </row>
    <row r="15391" spans="16:16" x14ac:dyDescent="0.3">
      <c r="P15391" s="83"/>
    </row>
    <row r="15392" spans="16:16" x14ac:dyDescent="0.3">
      <c r="P15392" s="83"/>
    </row>
    <row r="15393" spans="16:16" x14ac:dyDescent="0.3">
      <c r="P15393" s="83"/>
    </row>
    <row r="15394" spans="16:16" x14ac:dyDescent="0.3">
      <c r="P15394" s="83"/>
    </row>
    <row r="15395" spans="16:16" x14ac:dyDescent="0.3">
      <c r="P15395" s="83"/>
    </row>
    <row r="15396" spans="16:16" x14ac:dyDescent="0.3">
      <c r="P15396" s="83"/>
    </row>
    <row r="15397" spans="16:16" x14ac:dyDescent="0.3">
      <c r="P15397" s="83"/>
    </row>
    <row r="15398" spans="16:16" x14ac:dyDescent="0.3">
      <c r="P15398" s="83"/>
    </row>
    <row r="15399" spans="16:16" x14ac:dyDescent="0.3">
      <c r="P15399" s="83"/>
    </row>
    <row r="15400" spans="16:16" x14ac:dyDescent="0.3">
      <c r="P15400" s="83"/>
    </row>
    <row r="15401" spans="16:16" x14ac:dyDescent="0.3">
      <c r="P15401" s="83"/>
    </row>
    <row r="15402" spans="16:16" x14ac:dyDescent="0.3">
      <c r="P15402" s="83"/>
    </row>
    <row r="15403" spans="16:16" x14ac:dyDescent="0.3">
      <c r="P15403" s="83"/>
    </row>
    <row r="15404" spans="16:16" x14ac:dyDescent="0.3">
      <c r="P15404" s="83"/>
    </row>
    <row r="15405" spans="16:16" x14ac:dyDescent="0.3">
      <c r="P15405" s="83"/>
    </row>
    <row r="15406" spans="16:16" x14ac:dyDescent="0.3">
      <c r="P15406" s="83"/>
    </row>
    <row r="15407" spans="16:16" x14ac:dyDescent="0.3">
      <c r="P15407" s="83"/>
    </row>
    <row r="15408" spans="16:16" x14ac:dyDescent="0.3">
      <c r="P15408" s="83"/>
    </row>
    <row r="15409" spans="16:16" x14ac:dyDescent="0.3">
      <c r="P15409" s="83"/>
    </row>
    <row r="15410" spans="16:16" x14ac:dyDescent="0.3">
      <c r="P15410" s="83"/>
    </row>
    <row r="15411" spans="16:16" x14ac:dyDescent="0.3">
      <c r="P15411" s="83"/>
    </row>
    <row r="15412" spans="16:16" x14ac:dyDescent="0.3">
      <c r="P15412" s="83"/>
    </row>
    <row r="15413" spans="16:16" x14ac:dyDescent="0.3">
      <c r="P15413" s="83"/>
    </row>
    <row r="15414" spans="16:16" x14ac:dyDescent="0.3">
      <c r="P15414" s="83"/>
    </row>
    <row r="15415" spans="16:16" x14ac:dyDescent="0.3">
      <c r="P15415" s="83"/>
    </row>
    <row r="15416" spans="16:16" x14ac:dyDescent="0.3">
      <c r="P15416" s="83"/>
    </row>
    <row r="15417" spans="16:16" x14ac:dyDescent="0.3">
      <c r="P15417" s="83"/>
    </row>
    <row r="15418" spans="16:16" x14ac:dyDescent="0.3">
      <c r="P15418" s="83"/>
    </row>
    <row r="15419" spans="16:16" x14ac:dyDescent="0.3">
      <c r="P15419" s="83"/>
    </row>
    <row r="15420" spans="16:16" x14ac:dyDescent="0.3">
      <c r="P15420" s="83"/>
    </row>
    <row r="15421" spans="16:16" x14ac:dyDescent="0.3">
      <c r="P15421" s="83"/>
    </row>
    <row r="15422" spans="16:16" x14ac:dyDescent="0.3">
      <c r="P15422" s="83"/>
    </row>
    <row r="15423" spans="16:16" x14ac:dyDescent="0.3">
      <c r="P15423" s="83"/>
    </row>
    <row r="15424" spans="16:16" x14ac:dyDescent="0.3">
      <c r="P15424" s="83"/>
    </row>
    <row r="15425" spans="16:16" x14ac:dyDescent="0.3">
      <c r="P15425" s="83"/>
    </row>
    <row r="15426" spans="16:16" x14ac:dyDescent="0.3">
      <c r="P15426" s="83"/>
    </row>
    <row r="15427" spans="16:16" x14ac:dyDescent="0.3">
      <c r="P15427" s="83"/>
    </row>
    <row r="15428" spans="16:16" x14ac:dyDescent="0.3">
      <c r="P15428" s="83"/>
    </row>
    <row r="15429" spans="16:16" x14ac:dyDescent="0.3">
      <c r="P15429" s="83"/>
    </row>
    <row r="15430" spans="16:16" x14ac:dyDescent="0.3">
      <c r="P15430" s="83"/>
    </row>
    <row r="15431" spans="16:16" x14ac:dyDescent="0.3">
      <c r="P15431" s="83"/>
    </row>
    <row r="15432" spans="16:16" x14ac:dyDescent="0.3">
      <c r="P15432" s="83"/>
    </row>
    <row r="15433" spans="16:16" x14ac:dyDescent="0.3">
      <c r="P15433" s="83"/>
    </row>
    <row r="15434" spans="16:16" x14ac:dyDescent="0.3">
      <c r="P15434" s="83"/>
    </row>
    <row r="15435" spans="16:16" x14ac:dyDescent="0.3">
      <c r="P15435" s="83"/>
    </row>
    <row r="15436" spans="16:16" x14ac:dyDescent="0.3">
      <c r="P15436" s="83"/>
    </row>
    <row r="15437" spans="16:16" x14ac:dyDescent="0.3">
      <c r="P15437" s="83"/>
    </row>
    <row r="15438" spans="16:16" x14ac:dyDescent="0.3">
      <c r="P15438" s="83"/>
    </row>
    <row r="15439" spans="16:16" x14ac:dyDescent="0.3">
      <c r="P15439" s="83"/>
    </row>
    <row r="15440" spans="16:16" x14ac:dyDescent="0.3">
      <c r="P15440" s="83"/>
    </row>
    <row r="15441" spans="16:16" x14ac:dyDescent="0.3">
      <c r="P15441" s="83"/>
    </row>
    <row r="15442" spans="16:16" x14ac:dyDescent="0.3">
      <c r="P15442" s="83"/>
    </row>
    <row r="15443" spans="16:16" x14ac:dyDescent="0.3">
      <c r="P15443" s="83"/>
    </row>
    <row r="15444" spans="16:16" x14ac:dyDescent="0.3">
      <c r="P15444" s="83"/>
    </row>
    <row r="15445" spans="16:16" x14ac:dyDescent="0.3">
      <c r="P15445" s="83"/>
    </row>
    <row r="15446" spans="16:16" x14ac:dyDescent="0.3">
      <c r="P15446" s="83"/>
    </row>
    <row r="15447" spans="16:16" x14ac:dyDescent="0.3">
      <c r="P15447" s="83"/>
    </row>
    <row r="15448" spans="16:16" x14ac:dyDescent="0.3">
      <c r="P15448" s="83"/>
    </row>
    <row r="15449" spans="16:16" x14ac:dyDescent="0.3">
      <c r="P15449" s="83"/>
    </row>
    <row r="15450" spans="16:16" x14ac:dyDescent="0.3">
      <c r="P15450" s="83"/>
    </row>
    <row r="15451" spans="16:16" x14ac:dyDescent="0.3">
      <c r="P15451" s="83"/>
    </row>
    <row r="15452" spans="16:16" x14ac:dyDescent="0.3">
      <c r="P15452" s="83"/>
    </row>
    <row r="15453" spans="16:16" x14ac:dyDescent="0.3">
      <c r="P15453" s="83"/>
    </row>
    <row r="15454" spans="16:16" x14ac:dyDescent="0.3">
      <c r="P15454" s="83"/>
    </row>
    <row r="15455" spans="16:16" x14ac:dyDescent="0.3">
      <c r="P15455" s="83"/>
    </row>
    <row r="15456" spans="16:16" x14ac:dyDescent="0.3">
      <c r="P15456" s="83"/>
    </row>
    <row r="15457" spans="16:16" x14ac:dyDescent="0.3">
      <c r="P15457" s="83"/>
    </row>
    <row r="15458" spans="16:16" x14ac:dyDescent="0.3">
      <c r="P15458" s="83"/>
    </row>
    <row r="15459" spans="16:16" x14ac:dyDescent="0.3">
      <c r="P15459" s="83"/>
    </row>
    <row r="15460" spans="16:16" x14ac:dyDescent="0.3">
      <c r="P15460" s="83"/>
    </row>
    <row r="15461" spans="16:16" x14ac:dyDescent="0.3">
      <c r="P15461" s="83"/>
    </row>
    <row r="15462" spans="16:16" x14ac:dyDescent="0.3">
      <c r="P15462" s="83"/>
    </row>
    <row r="15463" spans="16:16" x14ac:dyDescent="0.3">
      <c r="P15463" s="83"/>
    </row>
    <row r="15464" spans="16:16" x14ac:dyDescent="0.3">
      <c r="P15464" s="83"/>
    </row>
    <row r="15465" spans="16:16" x14ac:dyDescent="0.3">
      <c r="P15465" s="83"/>
    </row>
    <row r="15466" spans="16:16" x14ac:dyDescent="0.3">
      <c r="P15466" s="83"/>
    </row>
    <row r="15467" spans="16:16" x14ac:dyDescent="0.3">
      <c r="P15467" s="83"/>
    </row>
    <row r="15468" spans="16:16" x14ac:dyDescent="0.3">
      <c r="P15468" s="83"/>
    </row>
    <row r="15469" spans="16:16" x14ac:dyDescent="0.3">
      <c r="P15469" s="83"/>
    </row>
    <row r="15470" spans="16:16" x14ac:dyDescent="0.3">
      <c r="P15470" s="83"/>
    </row>
    <row r="15471" spans="16:16" x14ac:dyDescent="0.3">
      <c r="P15471" s="83"/>
    </row>
    <row r="15472" spans="16:16" x14ac:dyDescent="0.3">
      <c r="P15472" s="83"/>
    </row>
    <row r="15473" spans="16:16" x14ac:dyDescent="0.3">
      <c r="P15473" s="83"/>
    </row>
    <row r="15474" spans="16:16" x14ac:dyDescent="0.3">
      <c r="P15474" s="83"/>
    </row>
    <row r="15475" spans="16:16" x14ac:dyDescent="0.3">
      <c r="P15475" s="83"/>
    </row>
    <row r="15476" spans="16:16" x14ac:dyDescent="0.3">
      <c r="P15476" s="83"/>
    </row>
    <row r="15477" spans="16:16" x14ac:dyDescent="0.3">
      <c r="P15477" s="83"/>
    </row>
    <row r="15478" spans="16:16" x14ac:dyDescent="0.3">
      <c r="P15478" s="83"/>
    </row>
    <row r="15479" spans="16:16" x14ac:dyDescent="0.3">
      <c r="P15479" s="83"/>
    </row>
    <row r="15480" spans="16:16" x14ac:dyDescent="0.3">
      <c r="P15480" s="83"/>
    </row>
    <row r="15481" spans="16:16" x14ac:dyDescent="0.3">
      <c r="P15481" s="83"/>
    </row>
    <row r="15482" spans="16:16" x14ac:dyDescent="0.3">
      <c r="P15482" s="83"/>
    </row>
    <row r="15483" spans="16:16" x14ac:dyDescent="0.3">
      <c r="P15483" s="83"/>
    </row>
    <row r="15484" spans="16:16" x14ac:dyDescent="0.3">
      <c r="P15484" s="83"/>
    </row>
    <row r="15485" spans="16:16" x14ac:dyDescent="0.3">
      <c r="P15485" s="83"/>
    </row>
    <row r="15486" spans="16:16" x14ac:dyDescent="0.3">
      <c r="P15486" s="83"/>
    </row>
    <row r="15487" spans="16:16" x14ac:dyDescent="0.3">
      <c r="P15487" s="83"/>
    </row>
    <row r="15488" spans="16:16" x14ac:dyDescent="0.3">
      <c r="P15488" s="83"/>
    </row>
    <row r="15489" spans="16:16" x14ac:dyDescent="0.3">
      <c r="P15489" s="83"/>
    </row>
    <row r="15490" spans="16:16" x14ac:dyDescent="0.3">
      <c r="P15490" s="83"/>
    </row>
    <row r="15491" spans="16:16" x14ac:dyDescent="0.3">
      <c r="P15491" s="83"/>
    </row>
    <row r="15492" spans="16:16" x14ac:dyDescent="0.3">
      <c r="P15492" s="83"/>
    </row>
    <row r="15493" spans="16:16" x14ac:dyDescent="0.3">
      <c r="P15493" s="83"/>
    </row>
    <row r="15494" spans="16:16" x14ac:dyDescent="0.3">
      <c r="P15494" s="83"/>
    </row>
    <row r="15495" spans="16:16" x14ac:dyDescent="0.3">
      <c r="P15495" s="83"/>
    </row>
    <row r="15496" spans="16:16" x14ac:dyDescent="0.3">
      <c r="P15496" s="83"/>
    </row>
    <row r="15497" spans="16:16" x14ac:dyDescent="0.3">
      <c r="P15497" s="83"/>
    </row>
    <row r="15498" spans="16:16" x14ac:dyDescent="0.3">
      <c r="P15498" s="83"/>
    </row>
    <row r="15499" spans="16:16" x14ac:dyDescent="0.3">
      <c r="P15499" s="83"/>
    </row>
    <row r="15500" spans="16:16" x14ac:dyDescent="0.3">
      <c r="P15500" s="83"/>
    </row>
    <row r="15501" spans="16:16" x14ac:dyDescent="0.3">
      <c r="P15501" s="83"/>
    </row>
    <row r="15502" spans="16:16" x14ac:dyDescent="0.3">
      <c r="P15502" s="83"/>
    </row>
    <row r="15503" spans="16:16" x14ac:dyDescent="0.3">
      <c r="P15503" s="83"/>
    </row>
    <row r="15504" spans="16:16" x14ac:dyDescent="0.3">
      <c r="P15504" s="83"/>
    </row>
    <row r="15505" spans="16:16" x14ac:dyDescent="0.3">
      <c r="P15505" s="83"/>
    </row>
    <row r="15506" spans="16:16" x14ac:dyDescent="0.3">
      <c r="P15506" s="83"/>
    </row>
    <row r="15507" spans="16:16" x14ac:dyDescent="0.3">
      <c r="P15507" s="83"/>
    </row>
    <row r="15508" spans="16:16" x14ac:dyDescent="0.3">
      <c r="P15508" s="83"/>
    </row>
    <row r="15509" spans="16:16" x14ac:dyDescent="0.3">
      <c r="P15509" s="83"/>
    </row>
    <row r="15510" spans="16:16" x14ac:dyDescent="0.3">
      <c r="P15510" s="83"/>
    </row>
    <row r="15511" spans="16:16" x14ac:dyDescent="0.3">
      <c r="P15511" s="83"/>
    </row>
    <row r="15512" spans="16:16" x14ac:dyDescent="0.3">
      <c r="P15512" s="83"/>
    </row>
    <row r="15513" spans="16:16" x14ac:dyDescent="0.3">
      <c r="P15513" s="83"/>
    </row>
    <row r="15514" spans="16:16" x14ac:dyDescent="0.3">
      <c r="P15514" s="83"/>
    </row>
    <row r="15515" spans="16:16" x14ac:dyDescent="0.3">
      <c r="P15515" s="83"/>
    </row>
    <row r="15516" spans="16:16" x14ac:dyDescent="0.3">
      <c r="P15516" s="83"/>
    </row>
    <row r="15517" spans="16:16" x14ac:dyDescent="0.3">
      <c r="P15517" s="83"/>
    </row>
    <row r="15518" spans="16:16" x14ac:dyDescent="0.3">
      <c r="P15518" s="83"/>
    </row>
    <row r="15519" spans="16:16" x14ac:dyDescent="0.3">
      <c r="P15519" s="83"/>
    </row>
    <row r="15520" spans="16:16" x14ac:dyDescent="0.3">
      <c r="P15520" s="83"/>
    </row>
    <row r="15521" spans="16:16" x14ac:dyDescent="0.3">
      <c r="P15521" s="83"/>
    </row>
    <row r="15522" spans="16:16" x14ac:dyDescent="0.3">
      <c r="P15522" s="83"/>
    </row>
    <row r="15523" spans="16:16" x14ac:dyDescent="0.3">
      <c r="P15523" s="83"/>
    </row>
    <row r="15524" spans="16:16" x14ac:dyDescent="0.3">
      <c r="P15524" s="83"/>
    </row>
    <row r="15525" spans="16:16" x14ac:dyDescent="0.3">
      <c r="P15525" s="83"/>
    </row>
    <row r="15526" spans="16:16" x14ac:dyDescent="0.3">
      <c r="P15526" s="83"/>
    </row>
    <row r="15527" spans="16:16" x14ac:dyDescent="0.3">
      <c r="P15527" s="83"/>
    </row>
    <row r="15528" spans="16:16" x14ac:dyDescent="0.3">
      <c r="P15528" s="83"/>
    </row>
    <row r="15529" spans="16:16" x14ac:dyDescent="0.3">
      <c r="P15529" s="83"/>
    </row>
    <row r="15530" spans="16:16" x14ac:dyDescent="0.3">
      <c r="P15530" s="83"/>
    </row>
    <row r="15531" spans="16:16" x14ac:dyDescent="0.3">
      <c r="P15531" s="83"/>
    </row>
    <row r="15532" spans="16:16" x14ac:dyDescent="0.3">
      <c r="P15532" s="83"/>
    </row>
    <row r="15533" spans="16:16" x14ac:dyDescent="0.3">
      <c r="P15533" s="83"/>
    </row>
    <row r="15534" spans="16:16" x14ac:dyDescent="0.3">
      <c r="P15534" s="83"/>
    </row>
    <row r="15535" spans="16:16" x14ac:dyDescent="0.3">
      <c r="P15535" s="83"/>
    </row>
    <row r="15536" spans="16:16" x14ac:dyDescent="0.3">
      <c r="P15536" s="83"/>
    </row>
    <row r="15537" spans="16:16" x14ac:dyDescent="0.3">
      <c r="P15537" s="83"/>
    </row>
    <row r="15538" spans="16:16" x14ac:dyDescent="0.3">
      <c r="P15538" s="83"/>
    </row>
    <row r="15539" spans="16:16" x14ac:dyDescent="0.3">
      <c r="P15539" s="83"/>
    </row>
    <row r="15540" spans="16:16" x14ac:dyDescent="0.3">
      <c r="P15540" s="83"/>
    </row>
    <row r="15541" spans="16:16" x14ac:dyDescent="0.3">
      <c r="P15541" s="83"/>
    </row>
    <row r="15542" spans="16:16" x14ac:dyDescent="0.3">
      <c r="P15542" s="83"/>
    </row>
    <row r="15543" spans="16:16" x14ac:dyDescent="0.3">
      <c r="P15543" s="83"/>
    </row>
    <row r="15544" spans="16:16" x14ac:dyDescent="0.3">
      <c r="P15544" s="83"/>
    </row>
    <row r="15545" spans="16:16" x14ac:dyDescent="0.3">
      <c r="P15545" s="83"/>
    </row>
    <row r="15546" spans="16:16" x14ac:dyDescent="0.3">
      <c r="P15546" s="83"/>
    </row>
    <row r="15547" spans="16:16" x14ac:dyDescent="0.3">
      <c r="P15547" s="83"/>
    </row>
    <row r="15548" spans="16:16" x14ac:dyDescent="0.3">
      <c r="P15548" s="83"/>
    </row>
    <row r="15549" spans="16:16" x14ac:dyDescent="0.3">
      <c r="P15549" s="83"/>
    </row>
    <row r="15550" spans="16:16" x14ac:dyDescent="0.3">
      <c r="P15550" s="83"/>
    </row>
    <row r="15551" spans="16:16" x14ac:dyDescent="0.3">
      <c r="P15551" s="83"/>
    </row>
    <row r="15552" spans="16:16" x14ac:dyDescent="0.3">
      <c r="P15552" s="83"/>
    </row>
    <row r="15553" spans="16:16" x14ac:dyDescent="0.3">
      <c r="P15553" s="83"/>
    </row>
    <row r="15554" spans="16:16" x14ac:dyDescent="0.3">
      <c r="P15554" s="83"/>
    </row>
    <row r="15555" spans="16:16" x14ac:dyDescent="0.3">
      <c r="P15555" s="83"/>
    </row>
    <row r="15556" spans="16:16" x14ac:dyDescent="0.3">
      <c r="P15556" s="83"/>
    </row>
    <row r="15557" spans="16:16" x14ac:dyDescent="0.3">
      <c r="P15557" s="83"/>
    </row>
    <row r="15558" spans="16:16" x14ac:dyDescent="0.3">
      <c r="P15558" s="83"/>
    </row>
    <row r="15559" spans="16:16" x14ac:dyDescent="0.3">
      <c r="P15559" s="83"/>
    </row>
    <row r="15560" spans="16:16" x14ac:dyDescent="0.3">
      <c r="P15560" s="83"/>
    </row>
    <row r="15561" spans="16:16" x14ac:dyDescent="0.3">
      <c r="P15561" s="83"/>
    </row>
    <row r="15562" spans="16:16" x14ac:dyDescent="0.3">
      <c r="P15562" s="83"/>
    </row>
    <row r="15563" spans="16:16" x14ac:dyDescent="0.3">
      <c r="P15563" s="83"/>
    </row>
    <row r="15564" spans="16:16" x14ac:dyDescent="0.3">
      <c r="P15564" s="83"/>
    </row>
    <row r="15565" spans="16:16" x14ac:dyDescent="0.3">
      <c r="P15565" s="83"/>
    </row>
    <row r="15566" spans="16:16" x14ac:dyDescent="0.3">
      <c r="P15566" s="83"/>
    </row>
    <row r="15567" spans="16:16" x14ac:dyDescent="0.3">
      <c r="P15567" s="83"/>
    </row>
    <row r="15568" spans="16:16" x14ac:dyDescent="0.3">
      <c r="P15568" s="83"/>
    </row>
    <row r="15569" spans="16:16" x14ac:dyDescent="0.3">
      <c r="P15569" s="83"/>
    </row>
    <row r="15570" spans="16:16" x14ac:dyDescent="0.3">
      <c r="P15570" s="83"/>
    </row>
    <row r="15571" spans="16:16" x14ac:dyDescent="0.3">
      <c r="P15571" s="83"/>
    </row>
    <row r="15572" spans="16:16" x14ac:dyDescent="0.3">
      <c r="P15572" s="83"/>
    </row>
    <row r="15573" spans="16:16" x14ac:dyDescent="0.3">
      <c r="P15573" s="83"/>
    </row>
    <row r="15574" spans="16:16" x14ac:dyDescent="0.3">
      <c r="P15574" s="83"/>
    </row>
    <row r="15575" spans="16:16" x14ac:dyDescent="0.3">
      <c r="P15575" s="83"/>
    </row>
    <row r="15576" spans="16:16" x14ac:dyDescent="0.3">
      <c r="P15576" s="83"/>
    </row>
    <row r="15577" spans="16:16" x14ac:dyDescent="0.3">
      <c r="P15577" s="83"/>
    </row>
    <row r="15578" spans="16:16" x14ac:dyDescent="0.3">
      <c r="P15578" s="83"/>
    </row>
    <row r="15579" spans="16:16" x14ac:dyDescent="0.3">
      <c r="P15579" s="83"/>
    </row>
    <row r="15580" spans="16:16" x14ac:dyDescent="0.3">
      <c r="P15580" s="83"/>
    </row>
    <row r="15581" spans="16:16" x14ac:dyDescent="0.3">
      <c r="P15581" s="83"/>
    </row>
    <row r="15582" spans="16:16" x14ac:dyDescent="0.3">
      <c r="P15582" s="83"/>
    </row>
    <row r="15583" spans="16:16" x14ac:dyDescent="0.3">
      <c r="P15583" s="83"/>
    </row>
    <row r="15584" spans="16:16" x14ac:dyDescent="0.3">
      <c r="P15584" s="83"/>
    </row>
    <row r="15585" spans="16:16" x14ac:dyDescent="0.3">
      <c r="P15585" s="83"/>
    </row>
    <row r="15586" spans="16:16" x14ac:dyDescent="0.3">
      <c r="P15586" s="83"/>
    </row>
    <row r="15587" spans="16:16" x14ac:dyDescent="0.3">
      <c r="P15587" s="83"/>
    </row>
    <row r="15588" spans="16:16" x14ac:dyDescent="0.3">
      <c r="P15588" s="83"/>
    </row>
    <row r="15589" spans="16:16" x14ac:dyDescent="0.3">
      <c r="P15589" s="83"/>
    </row>
    <row r="15590" spans="16:16" x14ac:dyDescent="0.3">
      <c r="P15590" s="83"/>
    </row>
    <row r="15591" spans="16:16" x14ac:dyDescent="0.3">
      <c r="P15591" s="83"/>
    </row>
    <row r="15592" spans="16:16" x14ac:dyDescent="0.3">
      <c r="P15592" s="83"/>
    </row>
    <row r="15593" spans="16:16" x14ac:dyDescent="0.3">
      <c r="P15593" s="83"/>
    </row>
    <row r="15594" spans="16:16" x14ac:dyDescent="0.3">
      <c r="P15594" s="83"/>
    </row>
    <row r="15595" spans="16:16" x14ac:dyDescent="0.3">
      <c r="P15595" s="83"/>
    </row>
    <row r="15596" spans="16:16" x14ac:dyDescent="0.3">
      <c r="P15596" s="83"/>
    </row>
    <row r="15597" spans="16:16" x14ac:dyDescent="0.3">
      <c r="P15597" s="83"/>
    </row>
    <row r="15598" spans="16:16" x14ac:dyDescent="0.3">
      <c r="P15598" s="83"/>
    </row>
    <row r="15599" spans="16:16" x14ac:dyDescent="0.3">
      <c r="P15599" s="83"/>
    </row>
    <row r="15600" spans="16:16" x14ac:dyDescent="0.3">
      <c r="P15600" s="83"/>
    </row>
    <row r="15601" spans="16:16" x14ac:dyDescent="0.3">
      <c r="P15601" s="83"/>
    </row>
    <row r="15602" spans="16:16" x14ac:dyDescent="0.3">
      <c r="P15602" s="83"/>
    </row>
    <row r="15603" spans="16:16" x14ac:dyDescent="0.3">
      <c r="P15603" s="83"/>
    </row>
    <row r="15604" spans="16:16" x14ac:dyDescent="0.3">
      <c r="P15604" s="83"/>
    </row>
    <row r="15605" spans="16:16" x14ac:dyDescent="0.3">
      <c r="P15605" s="83"/>
    </row>
    <row r="15606" spans="16:16" x14ac:dyDescent="0.3">
      <c r="P15606" s="83"/>
    </row>
    <row r="15607" spans="16:16" x14ac:dyDescent="0.3">
      <c r="P15607" s="83"/>
    </row>
    <row r="15608" spans="16:16" x14ac:dyDescent="0.3">
      <c r="P15608" s="83"/>
    </row>
    <row r="15609" spans="16:16" x14ac:dyDescent="0.3">
      <c r="P15609" s="83"/>
    </row>
    <row r="15610" spans="16:16" x14ac:dyDescent="0.3">
      <c r="P15610" s="83"/>
    </row>
    <row r="15611" spans="16:16" x14ac:dyDescent="0.3">
      <c r="P15611" s="83"/>
    </row>
    <row r="15612" spans="16:16" x14ac:dyDescent="0.3">
      <c r="P15612" s="83"/>
    </row>
    <row r="15613" spans="16:16" x14ac:dyDescent="0.3">
      <c r="P15613" s="83"/>
    </row>
    <row r="15614" spans="16:16" x14ac:dyDescent="0.3">
      <c r="P15614" s="83"/>
    </row>
    <row r="15615" spans="16:16" x14ac:dyDescent="0.3">
      <c r="P15615" s="83"/>
    </row>
    <row r="15616" spans="16:16" x14ac:dyDescent="0.3">
      <c r="P15616" s="83"/>
    </row>
    <row r="15617" spans="16:16" x14ac:dyDescent="0.3">
      <c r="P15617" s="83"/>
    </row>
    <row r="15618" spans="16:16" x14ac:dyDescent="0.3">
      <c r="P15618" s="83"/>
    </row>
    <row r="15619" spans="16:16" x14ac:dyDescent="0.3">
      <c r="P15619" s="83"/>
    </row>
    <row r="15620" spans="16:16" x14ac:dyDescent="0.3">
      <c r="P15620" s="83"/>
    </row>
    <row r="15621" spans="16:16" x14ac:dyDescent="0.3">
      <c r="P15621" s="83"/>
    </row>
    <row r="15622" spans="16:16" x14ac:dyDescent="0.3">
      <c r="P15622" s="83"/>
    </row>
    <row r="15623" spans="16:16" x14ac:dyDescent="0.3">
      <c r="P15623" s="83"/>
    </row>
    <row r="15624" spans="16:16" x14ac:dyDescent="0.3">
      <c r="P15624" s="83"/>
    </row>
    <row r="15625" spans="16:16" x14ac:dyDescent="0.3">
      <c r="P15625" s="83"/>
    </row>
    <row r="15626" spans="16:16" x14ac:dyDescent="0.3">
      <c r="P15626" s="83"/>
    </row>
    <row r="15627" spans="16:16" x14ac:dyDescent="0.3">
      <c r="P15627" s="83"/>
    </row>
    <row r="15628" spans="16:16" x14ac:dyDescent="0.3">
      <c r="P15628" s="83"/>
    </row>
    <row r="15629" spans="16:16" x14ac:dyDescent="0.3">
      <c r="P15629" s="83"/>
    </row>
    <row r="15630" spans="16:16" x14ac:dyDescent="0.3">
      <c r="P15630" s="83"/>
    </row>
    <row r="15631" spans="16:16" x14ac:dyDescent="0.3">
      <c r="P15631" s="83"/>
    </row>
    <row r="15632" spans="16:16" x14ac:dyDescent="0.3">
      <c r="P15632" s="83"/>
    </row>
    <row r="15633" spans="16:16" x14ac:dyDescent="0.3">
      <c r="P15633" s="83"/>
    </row>
    <row r="15634" spans="16:16" x14ac:dyDescent="0.3">
      <c r="P15634" s="83"/>
    </row>
    <row r="15635" spans="16:16" x14ac:dyDescent="0.3">
      <c r="P15635" s="83"/>
    </row>
    <row r="15636" spans="16:16" x14ac:dyDescent="0.3">
      <c r="P15636" s="83"/>
    </row>
    <row r="15637" spans="16:16" x14ac:dyDescent="0.3">
      <c r="P15637" s="83"/>
    </row>
    <row r="15638" spans="16:16" x14ac:dyDescent="0.3">
      <c r="P15638" s="83"/>
    </row>
    <row r="15639" spans="16:16" x14ac:dyDescent="0.3">
      <c r="P15639" s="83"/>
    </row>
    <row r="15640" spans="16:16" x14ac:dyDescent="0.3">
      <c r="P15640" s="83"/>
    </row>
    <row r="15641" spans="16:16" x14ac:dyDescent="0.3">
      <c r="P15641" s="83"/>
    </row>
    <row r="15642" spans="16:16" x14ac:dyDescent="0.3">
      <c r="P15642" s="83"/>
    </row>
    <row r="15643" spans="16:16" x14ac:dyDescent="0.3">
      <c r="P15643" s="83"/>
    </row>
    <row r="15644" spans="16:16" x14ac:dyDescent="0.3">
      <c r="P15644" s="83"/>
    </row>
    <row r="15645" spans="16:16" x14ac:dyDescent="0.3">
      <c r="P15645" s="83"/>
    </row>
    <row r="15646" spans="16:16" x14ac:dyDescent="0.3">
      <c r="P15646" s="83"/>
    </row>
    <row r="15647" spans="16:16" x14ac:dyDescent="0.3">
      <c r="P15647" s="83"/>
    </row>
    <row r="15648" spans="16:16" x14ac:dyDescent="0.3">
      <c r="P15648" s="83"/>
    </row>
    <row r="15649" spans="16:16" x14ac:dyDescent="0.3">
      <c r="P15649" s="83"/>
    </row>
    <row r="15650" spans="16:16" x14ac:dyDescent="0.3">
      <c r="P15650" s="83"/>
    </row>
    <row r="15651" spans="16:16" x14ac:dyDescent="0.3">
      <c r="P15651" s="83"/>
    </row>
    <row r="15652" spans="16:16" x14ac:dyDescent="0.3">
      <c r="P15652" s="83"/>
    </row>
    <row r="15653" spans="16:16" x14ac:dyDescent="0.3">
      <c r="P15653" s="83"/>
    </row>
    <row r="15654" spans="16:16" x14ac:dyDescent="0.3">
      <c r="P15654" s="83"/>
    </row>
    <row r="15655" spans="16:16" x14ac:dyDescent="0.3">
      <c r="P15655" s="83"/>
    </row>
    <row r="15656" spans="16:16" x14ac:dyDescent="0.3">
      <c r="P15656" s="83"/>
    </row>
    <row r="15657" spans="16:16" x14ac:dyDescent="0.3">
      <c r="P15657" s="83"/>
    </row>
    <row r="15658" spans="16:16" x14ac:dyDescent="0.3">
      <c r="P15658" s="83"/>
    </row>
    <row r="15659" spans="16:16" x14ac:dyDescent="0.3">
      <c r="P15659" s="83"/>
    </row>
    <row r="15660" spans="16:16" x14ac:dyDescent="0.3">
      <c r="P15660" s="83"/>
    </row>
    <row r="15661" spans="16:16" x14ac:dyDescent="0.3">
      <c r="P15661" s="83"/>
    </row>
    <row r="15662" spans="16:16" x14ac:dyDescent="0.3">
      <c r="P15662" s="83"/>
    </row>
    <row r="15663" spans="16:16" x14ac:dyDescent="0.3">
      <c r="P15663" s="83"/>
    </row>
    <row r="15664" spans="16:16" x14ac:dyDescent="0.3">
      <c r="P15664" s="83"/>
    </row>
    <row r="15665" spans="16:16" x14ac:dyDescent="0.3">
      <c r="P15665" s="83"/>
    </row>
    <row r="15666" spans="16:16" x14ac:dyDescent="0.3">
      <c r="P15666" s="83"/>
    </row>
    <row r="15667" spans="16:16" x14ac:dyDescent="0.3">
      <c r="P15667" s="83"/>
    </row>
    <row r="15668" spans="16:16" x14ac:dyDescent="0.3">
      <c r="P15668" s="83"/>
    </row>
    <row r="15669" spans="16:16" x14ac:dyDescent="0.3">
      <c r="P15669" s="83"/>
    </row>
    <row r="15670" spans="16:16" x14ac:dyDescent="0.3">
      <c r="P15670" s="83"/>
    </row>
    <row r="15671" spans="16:16" x14ac:dyDescent="0.3">
      <c r="P15671" s="83"/>
    </row>
    <row r="15672" spans="16:16" x14ac:dyDescent="0.3">
      <c r="P15672" s="83"/>
    </row>
    <row r="15673" spans="16:16" x14ac:dyDescent="0.3">
      <c r="P15673" s="83"/>
    </row>
    <row r="15674" spans="16:16" x14ac:dyDescent="0.3">
      <c r="P15674" s="83"/>
    </row>
    <row r="15675" spans="16:16" x14ac:dyDescent="0.3">
      <c r="P15675" s="83"/>
    </row>
    <row r="15676" spans="16:16" x14ac:dyDescent="0.3">
      <c r="P15676" s="83"/>
    </row>
    <row r="15677" spans="16:16" x14ac:dyDescent="0.3">
      <c r="P15677" s="83"/>
    </row>
    <row r="15678" spans="16:16" x14ac:dyDescent="0.3">
      <c r="P15678" s="83"/>
    </row>
    <row r="15679" spans="16:16" x14ac:dyDescent="0.3">
      <c r="P15679" s="83"/>
    </row>
    <row r="15680" spans="16:16" x14ac:dyDescent="0.3">
      <c r="P15680" s="83"/>
    </row>
    <row r="15681" spans="16:16" x14ac:dyDescent="0.3">
      <c r="P15681" s="83"/>
    </row>
    <row r="15682" spans="16:16" x14ac:dyDescent="0.3">
      <c r="P15682" s="83"/>
    </row>
    <row r="15683" spans="16:16" x14ac:dyDescent="0.3">
      <c r="P15683" s="83"/>
    </row>
    <row r="15684" spans="16:16" x14ac:dyDescent="0.3">
      <c r="P15684" s="83"/>
    </row>
    <row r="15685" spans="16:16" x14ac:dyDescent="0.3">
      <c r="P15685" s="83"/>
    </row>
    <row r="15686" spans="16:16" x14ac:dyDescent="0.3">
      <c r="P15686" s="83"/>
    </row>
    <row r="15687" spans="16:16" x14ac:dyDescent="0.3">
      <c r="P15687" s="83"/>
    </row>
    <row r="15688" spans="16:16" x14ac:dyDescent="0.3">
      <c r="P15688" s="83"/>
    </row>
    <row r="15689" spans="16:16" x14ac:dyDescent="0.3">
      <c r="P15689" s="83"/>
    </row>
    <row r="15690" spans="16:16" x14ac:dyDescent="0.3">
      <c r="P15690" s="83"/>
    </row>
    <row r="15691" spans="16:16" x14ac:dyDescent="0.3">
      <c r="P15691" s="83"/>
    </row>
    <row r="15692" spans="16:16" x14ac:dyDescent="0.3">
      <c r="P15692" s="83"/>
    </row>
    <row r="15693" spans="16:16" x14ac:dyDescent="0.3">
      <c r="P15693" s="83"/>
    </row>
    <row r="15694" spans="16:16" x14ac:dyDescent="0.3">
      <c r="P15694" s="83"/>
    </row>
    <row r="15695" spans="16:16" x14ac:dyDescent="0.3">
      <c r="P15695" s="83"/>
    </row>
    <row r="15696" spans="16:16" x14ac:dyDescent="0.3">
      <c r="P15696" s="83"/>
    </row>
    <row r="15697" spans="16:16" x14ac:dyDescent="0.3">
      <c r="P15697" s="83"/>
    </row>
    <row r="15698" spans="16:16" x14ac:dyDescent="0.3">
      <c r="P15698" s="83"/>
    </row>
    <row r="15699" spans="16:16" x14ac:dyDescent="0.3">
      <c r="P15699" s="83"/>
    </row>
    <row r="15700" spans="16:16" x14ac:dyDescent="0.3">
      <c r="P15700" s="83"/>
    </row>
    <row r="15701" spans="16:16" x14ac:dyDescent="0.3">
      <c r="P15701" s="83"/>
    </row>
    <row r="15702" spans="16:16" x14ac:dyDescent="0.3">
      <c r="P15702" s="83"/>
    </row>
    <row r="15703" spans="16:16" x14ac:dyDescent="0.3">
      <c r="P15703" s="83"/>
    </row>
    <row r="15704" spans="16:16" x14ac:dyDescent="0.3">
      <c r="P15704" s="83"/>
    </row>
    <row r="15705" spans="16:16" x14ac:dyDescent="0.3">
      <c r="P15705" s="83"/>
    </row>
    <row r="15706" spans="16:16" x14ac:dyDescent="0.3">
      <c r="P15706" s="83"/>
    </row>
    <row r="15707" spans="16:16" x14ac:dyDescent="0.3">
      <c r="P15707" s="83"/>
    </row>
    <row r="15708" spans="16:16" x14ac:dyDescent="0.3">
      <c r="P15708" s="83"/>
    </row>
    <row r="15709" spans="16:16" x14ac:dyDescent="0.3">
      <c r="P15709" s="83"/>
    </row>
    <row r="15710" spans="16:16" x14ac:dyDescent="0.3">
      <c r="P15710" s="83"/>
    </row>
    <row r="15711" spans="16:16" x14ac:dyDescent="0.3">
      <c r="P15711" s="83"/>
    </row>
    <row r="15712" spans="16:16" x14ac:dyDescent="0.3">
      <c r="P15712" s="83"/>
    </row>
    <row r="15713" spans="16:16" x14ac:dyDescent="0.3">
      <c r="P15713" s="83"/>
    </row>
    <row r="15714" spans="16:16" x14ac:dyDescent="0.3">
      <c r="P15714" s="83"/>
    </row>
    <row r="15715" spans="16:16" x14ac:dyDescent="0.3">
      <c r="P15715" s="83"/>
    </row>
    <row r="15716" spans="16:16" x14ac:dyDescent="0.3">
      <c r="P15716" s="83"/>
    </row>
    <row r="15717" spans="16:16" x14ac:dyDescent="0.3">
      <c r="P15717" s="83"/>
    </row>
    <row r="15718" spans="16:16" x14ac:dyDescent="0.3">
      <c r="P15718" s="83"/>
    </row>
    <row r="15719" spans="16:16" x14ac:dyDescent="0.3">
      <c r="P15719" s="83"/>
    </row>
    <row r="15720" spans="16:16" x14ac:dyDescent="0.3">
      <c r="P15720" s="83"/>
    </row>
    <row r="15721" spans="16:16" x14ac:dyDescent="0.3">
      <c r="P15721" s="83"/>
    </row>
    <row r="15722" spans="16:16" x14ac:dyDescent="0.3">
      <c r="P15722" s="83"/>
    </row>
    <row r="15723" spans="16:16" x14ac:dyDescent="0.3">
      <c r="P15723" s="83"/>
    </row>
    <row r="15724" spans="16:16" x14ac:dyDescent="0.3">
      <c r="P15724" s="83"/>
    </row>
    <row r="15725" spans="16:16" x14ac:dyDescent="0.3">
      <c r="P15725" s="83"/>
    </row>
    <row r="15726" spans="16:16" x14ac:dyDescent="0.3">
      <c r="P15726" s="83"/>
    </row>
    <row r="15727" spans="16:16" x14ac:dyDescent="0.3">
      <c r="P15727" s="83"/>
    </row>
    <row r="15728" spans="16:16" x14ac:dyDescent="0.3">
      <c r="P15728" s="83"/>
    </row>
    <row r="15729" spans="16:16" x14ac:dyDescent="0.3">
      <c r="P15729" s="83"/>
    </row>
    <row r="15730" spans="16:16" x14ac:dyDescent="0.3">
      <c r="P15730" s="83"/>
    </row>
    <row r="15731" spans="16:16" x14ac:dyDescent="0.3">
      <c r="P15731" s="83"/>
    </row>
    <row r="15732" spans="16:16" x14ac:dyDescent="0.3">
      <c r="P15732" s="83"/>
    </row>
    <row r="15733" spans="16:16" x14ac:dyDescent="0.3">
      <c r="P15733" s="83"/>
    </row>
    <row r="15734" spans="16:16" x14ac:dyDescent="0.3">
      <c r="P15734" s="83"/>
    </row>
    <row r="15735" spans="16:16" x14ac:dyDescent="0.3">
      <c r="P15735" s="83"/>
    </row>
    <row r="15736" spans="16:16" x14ac:dyDescent="0.3">
      <c r="P15736" s="83"/>
    </row>
    <row r="15737" spans="16:16" x14ac:dyDescent="0.3">
      <c r="P15737" s="83"/>
    </row>
    <row r="15738" spans="16:16" x14ac:dyDescent="0.3">
      <c r="P15738" s="83"/>
    </row>
    <row r="15739" spans="16:16" x14ac:dyDescent="0.3">
      <c r="P15739" s="83"/>
    </row>
    <row r="15740" spans="16:16" x14ac:dyDescent="0.3">
      <c r="P15740" s="83"/>
    </row>
    <row r="15741" spans="16:16" x14ac:dyDescent="0.3">
      <c r="P15741" s="83"/>
    </row>
    <row r="15742" spans="16:16" x14ac:dyDescent="0.3">
      <c r="P15742" s="83"/>
    </row>
    <row r="15743" spans="16:16" x14ac:dyDescent="0.3">
      <c r="P15743" s="83"/>
    </row>
    <row r="15744" spans="16:16" x14ac:dyDescent="0.3">
      <c r="P15744" s="83"/>
    </row>
    <row r="15745" spans="16:16" x14ac:dyDescent="0.3">
      <c r="P15745" s="83"/>
    </row>
    <row r="15746" spans="16:16" x14ac:dyDescent="0.3">
      <c r="P15746" s="83"/>
    </row>
    <row r="15747" spans="16:16" x14ac:dyDescent="0.3">
      <c r="P15747" s="83"/>
    </row>
    <row r="15748" spans="16:16" x14ac:dyDescent="0.3">
      <c r="P15748" s="83"/>
    </row>
    <row r="15749" spans="16:16" x14ac:dyDescent="0.3">
      <c r="P15749" s="83"/>
    </row>
    <row r="15750" spans="16:16" x14ac:dyDescent="0.3">
      <c r="P15750" s="83"/>
    </row>
    <row r="15751" spans="16:16" x14ac:dyDescent="0.3">
      <c r="P15751" s="83"/>
    </row>
    <row r="15752" spans="16:16" x14ac:dyDescent="0.3">
      <c r="P15752" s="83"/>
    </row>
    <row r="15753" spans="16:16" x14ac:dyDescent="0.3">
      <c r="P15753" s="83"/>
    </row>
    <row r="15754" spans="16:16" x14ac:dyDescent="0.3">
      <c r="P15754" s="83"/>
    </row>
    <row r="15755" spans="16:16" x14ac:dyDescent="0.3">
      <c r="P15755" s="83"/>
    </row>
    <row r="15756" spans="16:16" x14ac:dyDescent="0.3">
      <c r="P15756" s="83"/>
    </row>
    <row r="15757" spans="16:16" x14ac:dyDescent="0.3">
      <c r="P15757" s="83"/>
    </row>
    <row r="15758" spans="16:16" x14ac:dyDescent="0.3">
      <c r="P15758" s="83"/>
    </row>
    <row r="15759" spans="16:16" x14ac:dyDescent="0.3">
      <c r="P15759" s="83"/>
    </row>
    <row r="15760" spans="16:16" x14ac:dyDescent="0.3">
      <c r="P15760" s="83"/>
    </row>
    <row r="15761" spans="16:16" x14ac:dyDescent="0.3">
      <c r="P15761" s="83"/>
    </row>
    <row r="15762" spans="16:16" x14ac:dyDescent="0.3">
      <c r="P15762" s="83"/>
    </row>
    <row r="15763" spans="16:16" x14ac:dyDescent="0.3">
      <c r="P15763" s="83"/>
    </row>
    <row r="15764" spans="16:16" x14ac:dyDescent="0.3">
      <c r="P15764" s="83"/>
    </row>
    <row r="15765" spans="16:16" x14ac:dyDescent="0.3">
      <c r="P15765" s="83"/>
    </row>
    <row r="15766" spans="16:16" x14ac:dyDescent="0.3">
      <c r="P15766" s="83"/>
    </row>
    <row r="15767" spans="16:16" x14ac:dyDescent="0.3">
      <c r="P15767" s="83"/>
    </row>
    <row r="15768" spans="16:16" x14ac:dyDescent="0.3">
      <c r="P15768" s="83"/>
    </row>
    <row r="15769" spans="16:16" x14ac:dyDescent="0.3">
      <c r="P15769" s="83"/>
    </row>
    <row r="15770" spans="16:16" x14ac:dyDescent="0.3">
      <c r="P15770" s="83"/>
    </row>
    <row r="15771" spans="16:16" x14ac:dyDescent="0.3">
      <c r="P15771" s="83"/>
    </row>
    <row r="15772" spans="16:16" x14ac:dyDescent="0.3">
      <c r="P15772" s="83"/>
    </row>
    <row r="15773" spans="16:16" x14ac:dyDescent="0.3">
      <c r="P15773" s="83"/>
    </row>
    <row r="15774" spans="16:16" x14ac:dyDescent="0.3">
      <c r="P15774" s="83"/>
    </row>
    <row r="15775" spans="16:16" x14ac:dyDescent="0.3">
      <c r="P15775" s="83"/>
    </row>
    <row r="15776" spans="16:16" x14ac:dyDescent="0.3">
      <c r="P15776" s="83"/>
    </row>
    <row r="15777" spans="16:16" x14ac:dyDescent="0.3">
      <c r="P15777" s="83"/>
    </row>
    <row r="15778" spans="16:16" x14ac:dyDescent="0.3">
      <c r="P15778" s="83"/>
    </row>
    <row r="15779" spans="16:16" x14ac:dyDescent="0.3">
      <c r="P15779" s="83"/>
    </row>
    <row r="15780" spans="16:16" x14ac:dyDescent="0.3">
      <c r="P15780" s="83"/>
    </row>
    <row r="15781" spans="16:16" x14ac:dyDescent="0.3">
      <c r="P15781" s="83"/>
    </row>
    <row r="15782" spans="16:16" x14ac:dyDescent="0.3">
      <c r="P15782" s="83"/>
    </row>
    <row r="15783" spans="16:16" x14ac:dyDescent="0.3">
      <c r="P15783" s="83"/>
    </row>
    <row r="15784" spans="16:16" x14ac:dyDescent="0.3">
      <c r="P15784" s="83"/>
    </row>
    <row r="15785" spans="16:16" x14ac:dyDescent="0.3">
      <c r="P15785" s="83"/>
    </row>
    <row r="15786" spans="16:16" x14ac:dyDescent="0.3">
      <c r="P15786" s="83"/>
    </row>
    <row r="15787" spans="16:16" x14ac:dyDescent="0.3">
      <c r="P15787" s="83"/>
    </row>
    <row r="15788" spans="16:16" x14ac:dyDescent="0.3">
      <c r="P15788" s="83"/>
    </row>
    <row r="15789" spans="16:16" x14ac:dyDescent="0.3">
      <c r="P15789" s="83"/>
    </row>
    <row r="15790" spans="16:16" x14ac:dyDescent="0.3">
      <c r="P15790" s="83"/>
    </row>
    <row r="15791" spans="16:16" x14ac:dyDescent="0.3">
      <c r="P15791" s="83"/>
    </row>
    <row r="15792" spans="16:16" x14ac:dyDescent="0.3">
      <c r="P15792" s="83"/>
    </row>
    <row r="15793" spans="16:16" x14ac:dyDescent="0.3">
      <c r="P15793" s="83"/>
    </row>
    <row r="15794" spans="16:16" x14ac:dyDescent="0.3">
      <c r="P15794" s="83"/>
    </row>
    <row r="15795" spans="16:16" x14ac:dyDescent="0.3">
      <c r="P15795" s="83"/>
    </row>
    <row r="15796" spans="16:16" x14ac:dyDescent="0.3">
      <c r="P15796" s="83"/>
    </row>
    <row r="15797" spans="16:16" x14ac:dyDescent="0.3">
      <c r="P15797" s="83"/>
    </row>
    <row r="15798" spans="16:16" x14ac:dyDescent="0.3">
      <c r="P15798" s="83"/>
    </row>
    <row r="15799" spans="16:16" x14ac:dyDescent="0.3">
      <c r="P15799" s="83"/>
    </row>
    <row r="15800" spans="16:16" x14ac:dyDescent="0.3">
      <c r="P15800" s="83"/>
    </row>
    <row r="15801" spans="16:16" x14ac:dyDescent="0.3">
      <c r="P15801" s="83"/>
    </row>
    <row r="15802" spans="16:16" x14ac:dyDescent="0.3">
      <c r="P15802" s="83"/>
    </row>
    <row r="15803" spans="16:16" x14ac:dyDescent="0.3">
      <c r="P15803" s="83"/>
    </row>
    <row r="15804" spans="16:16" x14ac:dyDescent="0.3">
      <c r="P15804" s="83"/>
    </row>
    <row r="15805" spans="16:16" x14ac:dyDescent="0.3">
      <c r="P15805" s="83"/>
    </row>
    <row r="15806" spans="16:16" x14ac:dyDescent="0.3">
      <c r="P15806" s="83"/>
    </row>
    <row r="15807" spans="16:16" x14ac:dyDescent="0.3">
      <c r="P15807" s="83"/>
    </row>
    <row r="15808" spans="16:16" x14ac:dyDescent="0.3">
      <c r="P15808" s="83"/>
    </row>
    <row r="15809" spans="16:16" x14ac:dyDescent="0.3">
      <c r="P15809" s="83"/>
    </row>
    <row r="15810" spans="16:16" x14ac:dyDescent="0.3">
      <c r="P15810" s="83"/>
    </row>
    <row r="15811" spans="16:16" x14ac:dyDescent="0.3">
      <c r="P15811" s="83"/>
    </row>
    <row r="15812" spans="16:16" x14ac:dyDescent="0.3">
      <c r="P15812" s="83"/>
    </row>
    <row r="15813" spans="16:16" x14ac:dyDescent="0.3">
      <c r="P15813" s="83"/>
    </row>
    <row r="15814" spans="16:16" x14ac:dyDescent="0.3">
      <c r="P15814" s="83"/>
    </row>
    <row r="15815" spans="16:16" x14ac:dyDescent="0.3">
      <c r="P15815" s="83"/>
    </row>
    <row r="15816" spans="16:16" x14ac:dyDescent="0.3">
      <c r="P15816" s="83"/>
    </row>
    <row r="15817" spans="16:16" x14ac:dyDescent="0.3">
      <c r="P15817" s="83"/>
    </row>
    <row r="15818" spans="16:16" x14ac:dyDescent="0.3">
      <c r="P15818" s="83"/>
    </row>
    <row r="15819" spans="16:16" x14ac:dyDescent="0.3">
      <c r="P15819" s="83"/>
    </row>
    <row r="15820" spans="16:16" x14ac:dyDescent="0.3">
      <c r="P15820" s="83"/>
    </row>
    <row r="15821" spans="16:16" x14ac:dyDescent="0.3">
      <c r="P15821" s="83"/>
    </row>
    <row r="15822" spans="16:16" x14ac:dyDescent="0.3">
      <c r="P15822" s="83"/>
    </row>
    <row r="15823" spans="16:16" x14ac:dyDescent="0.3">
      <c r="P15823" s="83"/>
    </row>
    <row r="15824" spans="16:16" x14ac:dyDescent="0.3">
      <c r="P15824" s="83"/>
    </row>
    <row r="15825" spans="16:16" x14ac:dyDescent="0.3">
      <c r="P15825" s="83"/>
    </row>
    <row r="15826" spans="16:16" x14ac:dyDescent="0.3">
      <c r="P15826" s="83"/>
    </row>
    <row r="15827" spans="16:16" x14ac:dyDescent="0.3">
      <c r="P15827" s="83"/>
    </row>
    <row r="15828" spans="16:16" x14ac:dyDescent="0.3">
      <c r="P15828" s="83"/>
    </row>
    <row r="15829" spans="16:16" x14ac:dyDescent="0.3">
      <c r="P15829" s="83"/>
    </row>
    <row r="15830" spans="16:16" x14ac:dyDescent="0.3">
      <c r="P15830" s="83"/>
    </row>
    <row r="15831" spans="16:16" x14ac:dyDescent="0.3">
      <c r="P15831" s="83"/>
    </row>
    <row r="15832" spans="16:16" x14ac:dyDescent="0.3">
      <c r="P15832" s="83"/>
    </row>
    <row r="15833" spans="16:16" x14ac:dyDescent="0.3">
      <c r="P15833" s="83"/>
    </row>
    <row r="15834" spans="16:16" x14ac:dyDescent="0.3">
      <c r="P15834" s="83"/>
    </row>
    <row r="15835" spans="16:16" x14ac:dyDescent="0.3">
      <c r="P15835" s="83"/>
    </row>
    <row r="15836" spans="16:16" x14ac:dyDescent="0.3">
      <c r="P15836" s="83"/>
    </row>
    <row r="15837" spans="16:16" x14ac:dyDescent="0.3">
      <c r="P15837" s="83"/>
    </row>
    <row r="15838" spans="16:16" x14ac:dyDescent="0.3">
      <c r="P15838" s="83"/>
    </row>
    <row r="15839" spans="16:16" x14ac:dyDescent="0.3">
      <c r="P15839" s="83"/>
    </row>
    <row r="15840" spans="16:16" x14ac:dyDescent="0.3">
      <c r="P15840" s="83"/>
    </row>
    <row r="15841" spans="16:16" x14ac:dyDescent="0.3">
      <c r="P15841" s="83"/>
    </row>
    <row r="15842" spans="16:16" x14ac:dyDescent="0.3">
      <c r="P15842" s="83"/>
    </row>
    <row r="15843" spans="16:16" x14ac:dyDescent="0.3">
      <c r="P15843" s="83"/>
    </row>
    <row r="15844" spans="16:16" x14ac:dyDescent="0.3">
      <c r="P15844" s="83"/>
    </row>
    <row r="15845" spans="16:16" x14ac:dyDescent="0.3">
      <c r="P15845" s="83"/>
    </row>
    <row r="15846" spans="16:16" x14ac:dyDescent="0.3">
      <c r="P15846" s="83"/>
    </row>
    <row r="15847" spans="16:16" x14ac:dyDescent="0.3">
      <c r="P15847" s="83"/>
    </row>
    <row r="15848" spans="16:16" x14ac:dyDescent="0.3">
      <c r="P15848" s="83"/>
    </row>
    <row r="15849" spans="16:16" x14ac:dyDescent="0.3">
      <c r="P15849" s="83"/>
    </row>
    <row r="15850" spans="16:16" x14ac:dyDescent="0.3">
      <c r="P15850" s="83"/>
    </row>
    <row r="15851" spans="16:16" x14ac:dyDescent="0.3">
      <c r="P15851" s="83"/>
    </row>
    <row r="15852" spans="16:16" x14ac:dyDescent="0.3">
      <c r="P15852" s="83"/>
    </row>
    <row r="15853" spans="16:16" x14ac:dyDescent="0.3">
      <c r="P15853" s="83"/>
    </row>
    <row r="15854" spans="16:16" x14ac:dyDescent="0.3">
      <c r="P15854" s="83"/>
    </row>
    <row r="15855" spans="16:16" x14ac:dyDescent="0.3">
      <c r="P15855" s="83"/>
    </row>
    <row r="15856" spans="16:16" x14ac:dyDescent="0.3">
      <c r="P15856" s="83"/>
    </row>
    <row r="15857" spans="16:16" x14ac:dyDescent="0.3">
      <c r="P15857" s="83"/>
    </row>
    <row r="15858" spans="16:16" x14ac:dyDescent="0.3">
      <c r="P15858" s="83"/>
    </row>
    <row r="15859" spans="16:16" x14ac:dyDescent="0.3">
      <c r="P15859" s="83"/>
    </row>
    <row r="15860" spans="16:16" x14ac:dyDescent="0.3">
      <c r="P15860" s="83"/>
    </row>
    <row r="15861" spans="16:16" x14ac:dyDescent="0.3">
      <c r="P15861" s="83"/>
    </row>
    <row r="15862" spans="16:16" x14ac:dyDescent="0.3">
      <c r="P15862" s="83"/>
    </row>
    <row r="15863" spans="16:16" x14ac:dyDescent="0.3">
      <c r="P15863" s="83"/>
    </row>
    <row r="15864" spans="16:16" x14ac:dyDescent="0.3">
      <c r="P15864" s="83"/>
    </row>
    <row r="15865" spans="16:16" x14ac:dyDescent="0.3">
      <c r="P15865" s="83"/>
    </row>
    <row r="15866" spans="16:16" x14ac:dyDescent="0.3">
      <c r="P15866" s="83"/>
    </row>
    <row r="15867" spans="16:16" x14ac:dyDescent="0.3">
      <c r="P15867" s="83"/>
    </row>
    <row r="15868" spans="16:16" x14ac:dyDescent="0.3">
      <c r="P15868" s="83"/>
    </row>
    <row r="15869" spans="16:16" x14ac:dyDescent="0.3">
      <c r="P15869" s="83"/>
    </row>
    <row r="15870" spans="16:16" x14ac:dyDescent="0.3">
      <c r="P15870" s="83"/>
    </row>
    <row r="15871" spans="16:16" x14ac:dyDescent="0.3">
      <c r="P15871" s="83"/>
    </row>
    <row r="15872" spans="16:16" x14ac:dyDescent="0.3">
      <c r="P15872" s="83"/>
    </row>
    <row r="15873" spans="16:16" x14ac:dyDescent="0.3">
      <c r="P15873" s="83"/>
    </row>
    <row r="15874" spans="16:16" x14ac:dyDescent="0.3">
      <c r="P15874" s="83"/>
    </row>
    <row r="15875" spans="16:16" x14ac:dyDescent="0.3">
      <c r="P15875" s="83"/>
    </row>
    <row r="15876" spans="16:16" x14ac:dyDescent="0.3">
      <c r="P15876" s="83"/>
    </row>
    <row r="15877" spans="16:16" x14ac:dyDescent="0.3">
      <c r="P15877" s="83"/>
    </row>
    <row r="15878" spans="16:16" x14ac:dyDescent="0.3">
      <c r="P15878" s="83"/>
    </row>
    <row r="15879" spans="16:16" x14ac:dyDescent="0.3">
      <c r="P15879" s="83"/>
    </row>
    <row r="15880" spans="16:16" x14ac:dyDescent="0.3">
      <c r="P15880" s="83"/>
    </row>
    <row r="15881" spans="16:16" x14ac:dyDescent="0.3">
      <c r="P15881" s="83"/>
    </row>
    <row r="15882" spans="16:16" x14ac:dyDescent="0.3">
      <c r="P15882" s="83"/>
    </row>
    <row r="15883" spans="16:16" x14ac:dyDescent="0.3">
      <c r="P15883" s="83"/>
    </row>
    <row r="15884" spans="16:16" x14ac:dyDescent="0.3">
      <c r="P15884" s="83"/>
    </row>
    <row r="15885" spans="16:16" x14ac:dyDescent="0.3">
      <c r="P15885" s="83"/>
    </row>
    <row r="15886" spans="16:16" x14ac:dyDescent="0.3">
      <c r="P15886" s="83"/>
    </row>
    <row r="15887" spans="16:16" x14ac:dyDescent="0.3">
      <c r="P15887" s="83"/>
    </row>
    <row r="15888" spans="16:16" x14ac:dyDescent="0.3">
      <c r="P15888" s="83"/>
    </row>
    <row r="15889" spans="16:16" x14ac:dyDescent="0.3">
      <c r="P15889" s="83"/>
    </row>
    <row r="15890" spans="16:16" x14ac:dyDescent="0.3">
      <c r="P15890" s="83"/>
    </row>
    <row r="15891" spans="16:16" x14ac:dyDescent="0.3">
      <c r="P15891" s="83"/>
    </row>
    <row r="15892" spans="16:16" x14ac:dyDescent="0.3">
      <c r="P15892" s="83"/>
    </row>
    <row r="15893" spans="16:16" x14ac:dyDescent="0.3">
      <c r="P15893" s="83"/>
    </row>
    <row r="15894" spans="16:16" x14ac:dyDescent="0.3">
      <c r="P15894" s="83"/>
    </row>
    <row r="15895" spans="16:16" x14ac:dyDescent="0.3">
      <c r="P15895" s="83"/>
    </row>
    <row r="15896" spans="16:16" x14ac:dyDescent="0.3">
      <c r="P15896" s="83"/>
    </row>
    <row r="15897" spans="16:16" x14ac:dyDescent="0.3">
      <c r="P15897" s="83"/>
    </row>
    <row r="15898" spans="16:16" x14ac:dyDescent="0.3">
      <c r="P15898" s="83"/>
    </row>
    <row r="15899" spans="16:16" x14ac:dyDescent="0.3">
      <c r="P15899" s="83"/>
    </row>
    <row r="15900" spans="16:16" x14ac:dyDescent="0.3">
      <c r="P15900" s="83"/>
    </row>
    <row r="15901" spans="16:16" x14ac:dyDescent="0.3">
      <c r="P15901" s="83"/>
    </row>
    <row r="15902" spans="16:16" x14ac:dyDescent="0.3">
      <c r="P15902" s="83"/>
    </row>
    <row r="15903" spans="16:16" x14ac:dyDescent="0.3">
      <c r="P15903" s="83"/>
    </row>
    <row r="15904" spans="16:16" x14ac:dyDescent="0.3">
      <c r="P15904" s="83"/>
    </row>
    <row r="15905" spans="16:16" x14ac:dyDescent="0.3">
      <c r="P15905" s="83"/>
    </row>
    <row r="15906" spans="16:16" x14ac:dyDescent="0.3">
      <c r="P15906" s="83"/>
    </row>
    <row r="15907" spans="16:16" x14ac:dyDescent="0.3">
      <c r="P15907" s="83"/>
    </row>
    <row r="15908" spans="16:16" x14ac:dyDescent="0.3">
      <c r="P15908" s="83"/>
    </row>
    <row r="15909" spans="16:16" x14ac:dyDescent="0.3">
      <c r="P15909" s="83"/>
    </row>
    <row r="15910" spans="16:16" x14ac:dyDescent="0.3">
      <c r="P15910" s="83"/>
    </row>
    <row r="15911" spans="16:16" x14ac:dyDescent="0.3">
      <c r="P15911" s="83"/>
    </row>
    <row r="15912" spans="16:16" x14ac:dyDescent="0.3">
      <c r="P15912" s="83"/>
    </row>
    <row r="15913" spans="16:16" x14ac:dyDescent="0.3">
      <c r="P15913" s="83"/>
    </row>
    <row r="15914" spans="16:16" x14ac:dyDescent="0.3">
      <c r="P15914" s="83"/>
    </row>
    <row r="15915" spans="16:16" x14ac:dyDescent="0.3">
      <c r="P15915" s="83"/>
    </row>
    <row r="15916" spans="16:16" x14ac:dyDescent="0.3">
      <c r="P15916" s="83"/>
    </row>
    <row r="15917" spans="16:16" x14ac:dyDescent="0.3">
      <c r="P15917" s="83"/>
    </row>
    <row r="15918" spans="16:16" x14ac:dyDescent="0.3">
      <c r="P15918" s="83"/>
    </row>
    <row r="15919" spans="16:16" x14ac:dyDescent="0.3">
      <c r="P15919" s="83"/>
    </row>
    <row r="15920" spans="16:16" x14ac:dyDescent="0.3">
      <c r="P15920" s="83"/>
    </row>
    <row r="15921" spans="16:16" x14ac:dyDescent="0.3">
      <c r="P15921" s="83"/>
    </row>
    <row r="15922" spans="16:16" x14ac:dyDescent="0.3">
      <c r="P15922" s="83"/>
    </row>
    <row r="15923" spans="16:16" x14ac:dyDescent="0.3">
      <c r="P15923" s="83"/>
    </row>
    <row r="15924" spans="16:16" x14ac:dyDescent="0.3">
      <c r="P15924" s="83"/>
    </row>
    <row r="15925" spans="16:16" x14ac:dyDescent="0.3">
      <c r="P15925" s="83"/>
    </row>
    <row r="15926" spans="16:16" x14ac:dyDescent="0.3">
      <c r="P15926" s="83"/>
    </row>
    <row r="15927" spans="16:16" x14ac:dyDescent="0.3">
      <c r="P15927" s="83"/>
    </row>
    <row r="15928" spans="16:16" x14ac:dyDescent="0.3">
      <c r="P15928" s="83"/>
    </row>
    <row r="15929" spans="16:16" x14ac:dyDescent="0.3">
      <c r="P15929" s="83"/>
    </row>
    <row r="15930" spans="16:16" x14ac:dyDescent="0.3">
      <c r="P15930" s="83"/>
    </row>
    <row r="15931" spans="16:16" x14ac:dyDescent="0.3">
      <c r="P15931" s="83"/>
    </row>
    <row r="15932" spans="16:16" x14ac:dyDescent="0.3">
      <c r="P15932" s="83"/>
    </row>
    <row r="15933" spans="16:16" x14ac:dyDescent="0.3">
      <c r="P15933" s="83"/>
    </row>
    <row r="15934" spans="16:16" x14ac:dyDescent="0.3">
      <c r="P15934" s="83"/>
    </row>
    <row r="15935" spans="16:16" x14ac:dyDescent="0.3">
      <c r="P15935" s="83"/>
    </row>
    <row r="15936" spans="16:16" x14ac:dyDescent="0.3">
      <c r="P15936" s="83"/>
    </row>
    <row r="15937" spans="16:16" x14ac:dyDescent="0.3">
      <c r="P15937" s="83"/>
    </row>
    <row r="15938" spans="16:16" x14ac:dyDescent="0.3">
      <c r="P15938" s="83"/>
    </row>
    <row r="15939" spans="16:16" x14ac:dyDescent="0.3">
      <c r="P15939" s="83"/>
    </row>
    <row r="15940" spans="16:16" x14ac:dyDescent="0.3">
      <c r="P15940" s="83"/>
    </row>
    <row r="15941" spans="16:16" x14ac:dyDescent="0.3">
      <c r="P15941" s="83"/>
    </row>
    <row r="15942" spans="16:16" x14ac:dyDescent="0.3">
      <c r="P15942" s="83"/>
    </row>
    <row r="15943" spans="16:16" x14ac:dyDescent="0.3">
      <c r="P15943" s="83"/>
    </row>
    <row r="15944" spans="16:16" x14ac:dyDescent="0.3">
      <c r="P15944" s="83"/>
    </row>
    <row r="15945" spans="16:16" x14ac:dyDescent="0.3">
      <c r="P15945" s="83"/>
    </row>
    <row r="15946" spans="16:16" x14ac:dyDescent="0.3">
      <c r="P15946" s="83"/>
    </row>
    <row r="15947" spans="16:16" x14ac:dyDescent="0.3">
      <c r="P15947" s="83"/>
    </row>
    <row r="15948" spans="16:16" x14ac:dyDescent="0.3">
      <c r="P15948" s="83"/>
    </row>
    <row r="15949" spans="16:16" x14ac:dyDescent="0.3">
      <c r="P15949" s="83"/>
    </row>
    <row r="15950" spans="16:16" x14ac:dyDescent="0.3">
      <c r="P15950" s="83"/>
    </row>
    <row r="15951" spans="16:16" x14ac:dyDescent="0.3">
      <c r="P15951" s="83"/>
    </row>
    <row r="15952" spans="16:16" x14ac:dyDescent="0.3">
      <c r="P15952" s="83"/>
    </row>
    <row r="15953" spans="16:16" x14ac:dyDescent="0.3">
      <c r="P15953" s="83"/>
    </row>
    <row r="15954" spans="16:16" x14ac:dyDescent="0.3">
      <c r="P15954" s="83"/>
    </row>
    <row r="15955" spans="16:16" x14ac:dyDescent="0.3">
      <c r="P15955" s="83"/>
    </row>
    <row r="15956" spans="16:16" x14ac:dyDescent="0.3">
      <c r="P15956" s="83"/>
    </row>
    <row r="15957" spans="16:16" x14ac:dyDescent="0.3">
      <c r="P15957" s="83"/>
    </row>
    <row r="15958" spans="16:16" x14ac:dyDescent="0.3">
      <c r="P15958" s="83"/>
    </row>
    <row r="15959" spans="16:16" x14ac:dyDescent="0.3">
      <c r="P15959" s="83"/>
    </row>
    <row r="15960" spans="16:16" x14ac:dyDescent="0.3">
      <c r="P15960" s="83"/>
    </row>
    <row r="15961" spans="16:16" x14ac:dyDescent="0.3">
      <c r="P15961" s="83"/>
    </row>
    <row r="15962" spans="16:16" x14ac:dyDescent="0.3">
      <c r="P15962" s="83"/>
    </row>
    <row r="15963" spans="16:16" x14ac:dyDescent="0.3">
      <c r="P15963" s="83"/>
    </row>
    <row r="15964" spans="16:16" x14ac:dyDescent="0.3">
      <c r="P15964" s="83"/>
    </row>
    <row r="15965" spans="16:16" x14ac:dyDescent="0.3">
      <c r="P15965" s="83"/>
    </row>
    <row r="15966" spans="16:16" x14ac:dyDescent="0.3">
      <c r="P15966" s="83"/>
    </row>
    <row r="15967" spans="16:16" x14ac:dyDescent="0.3">
      <c r="P15967" s="83"/>
    </row>
    <row r="15968" spans="16:16" x14ac:dyDescent="0.3">
      <c r="P15968" s="83"/>
    </row>
    <row r="15969" spans="16:16" x14ac:dyDescent="0.3">
      <c r="P15969" s="83"/>
    </row>
    <row r="15970" spans="16:16" x14ac:dyDescent="0.3">
      <c r="P15970" s="83"/>
    </row>
    <row r="15971" spans="16:16" x14ac:dyDescent="0.3">
      <c r="P15971" s="83"/>
    </row>
    <row r="15972" spans="16:16" x14ac:dyDescent="0.3">
      <c r="P15972" s="83"/>
    </row>
    <row r="15973" spans="16:16" x14ac:dyDescent="0.3">
      <c r="P15973" s="83"/>
    </row>
    <row r="15974" spans="16:16" x14ac:dyDescent="0.3">
      <c r="P15974" s="83"/>
    </row>
    <row r="15975" spans="16:16" x14ac:dyDescent="0.3">
      <c r="P15975" s="83"/>
    </row>
    <row r="15976" spans="16:16" x14ac:dyDescent="0.3">
      <c r="P15976" s="83"/>
    </row>
    <row r="15977" spans="16:16" x14ac:dyDescent="0.3">
      <c r="P15977" s="83"/>
    </row>
    <row r="15978" spans="16:16" x14ac:dyDescent="0.3">
      <c r="P15978" s="83"/>
    </row>
    <row r="15979" spans="16:16" x14ac:dyDescent="0.3">
      <c r="P15979" s="83"/>
    </row>
    <row r="15980" spans="16:16" x14ac:dyDescent="0.3">
      <c r="P15980" s="83"/>
    </row>
    <row r="15981" spans="16:16" x14ac:dyDescent="0.3">
      <c r="P15981" s="83"/>
    </row>
    <row r="15982" spans="16:16" x14ac:dyDescent="0.3">
      <c r="P15982" s="83"/>
    </row>
    <row r="15983" spans="16:16" x14ac:dyDescent="0.3">
      <c r="P15983" s="83"/>
    </row>
    <row r="15984" spans="16:16" x14ac:dyDescent="0.3">
      <c r="P15984" s="83"/>
    </row>
    <row r="15985" spans="16:16" x14ac:dyDescent="0.3">
      <c r="P15985" s="83"/>
    </row>
    <row r="15986" spans="16:16" x14ac:dyDescent="0.3">
      <c r="P15986" s="83"/>
    </row>
    <row r="15987" spans="16:16" x14ac:dyDescent="0.3">
      <c r="P15987" s="83"/>
    </row>
    <row r="15988" spans="16:16" x14ac:dyDescent="0.3">
      <c r="P15988" s="83"/>
    </row>
    <row r="15989" spans="16:16" x14ac:dyDescent="0.3">
      <c r="P15989" s="83"/>
    </row>
    <row r="15990" spans="16:16" x14ac:dyDescent="0.3">
      <c r="P15990" s="83"/>
    </row>
    <row r="15991" spans="16:16" x14ac:dyDescent="0.3">
      <c r="P15991" s="83"/>
    </row>
    <row r="15992" spans="16:16" x14ac:dyDescent="0.3">
      <c r="P15992" s="83"/>
    </row>
    <row r="15993" spans="16:16" x14ac:dyDescent="0.3">
      <c r="P15993" s="83"/>
    </row>
    <row r="15994" spans="16:16" x14ac:dyDescent="0.3">
      <c r="P15994" s="83"/>
    </row>
    <row r="15995" spans="16:16" x14ac:dyDescent="0.3">
      <c r="P15995" s="83"/>
    </row>
    <row r="15996" spans="16:16" x14ac:dyDescent="0.3">
      <c r="P15996" s="83"/>
    </row>
    <row r="15997" spans="16:16" x14ac:dyDescent="0.3">
      <c r="P15997" s="83"/>
    </row>
    <row r="15998" spans="16:16" x14ac:dyDescent="0.3">
      <c r="P15998" s="83"/>
    </row>
    <row r="15999" spans="16:16" x14ac:dyDescent="0.3">
      <c r="P15999" s="83"/>
    </row>
    <row r="16000" spans="16:16" x14ac:dyDescent="0.3">
      <c r="P16000" s="83"/>
    </row>
    <row r="16001" spans="16:16" x14ac:dyDescent="0.3">
      <c r="P16001" s="83"/>
    </row>
    <row r="16002" spans="16:16" x14ac:dyDescent="0.3">
      <c r="P16002" s="83"/>
    </row>
    <row r="16003" spans="16:16" x14ac:dyDescent="0.3">
      <c r="P16003" s="83"/>
    </row>
    <row r="16004" spans="16:16" x14ac:dyDescent="0.3">
      <c r="P16004" s="83"/>
    </row>
    <row r="16005" spans="16:16" x14ac:dyDescent="0.3">
      <c r="P16005" s="83"/>
    </row>
    <row r="16006" spans="16:16" x14ac:dyDescent="0.3">
      <c r="P16006" s="83"/>
    </row>
    <row r="16007" spans="16:16" x14ac:dyDescent="0.3">
      <c r="P16007" s="83"/>
    </row>
    <row r="16008" spans="16:16" x14ac:dyDescent="0.3">
      <c r="P16008" s="83"/>
    </row>
    <row r="16009" spans="16:16" x14ac:dyDescent="0.3">
      <c r="P16009" s="83"/>
    </row>
    <row r="16010" spans="16:16" x14ac:dyDescent="0.3">
      <c r="P16010" s="83"/>
    </row>
    <row r="16011" spans="16:16" x14ac:dyDescent="0.3">
      <c r="P16011" s="83"/>
    </row>
    <row r="16012" spans="16:16" x14ac:dyDescent="0.3">
      <c r="P16012" s="83"/>
    </row>
    <row r="16013" spans="16:16" x14ac:dyDescent="0.3">
      <c r="P16013" s="83"/>
    </row>
    <row r="16014" spans="16:16" x14ac:dyDescent="0.3">
      <c r="P16014" s="83"/>
    </row>
    <row r="16015" spans="16:16" x14ac:dyDescent="0.3">
      <c r="P16015" s="83"/>
    </row>
    <row r="16016" spans="16:16" x14ac:dyDescent="0.3">
      <c r="P16016" s="83"/>
    </row>
    <row r="16017" spans="16:16" x14ac:dyDescent="0.3">
      <c r="P16017" s="83"/>
    </row>
    <row r="16018" spans="16:16" x14ac:dyDescent="0.3">
      <c r="P16018" s="83"/>
    </row>
    <row r="16019" spans="16:16" x14ac:dyDescent="0.3">
      <c r="P16019" s="83"/>
    </row>
    <row r="16020" spans="16:16" x14ac:dyDescent="0.3">
      <c r="P16020" s="83"/>
    </row>
    <row r="16021" spans="16:16" x14ac:dyDescent="0.3">
      <c r="P16021" s="83"/>
    </row>
    <row r="16022" spans="16:16" x14ac:dyDescent="0.3">
      <c r="P16022" s="83"/>
    </row>
    <row r="16023" spans="16:16" x14ac:dyDescent="0.3">
      <c r="P16023" s="83"/>
    </row>
    <row r="16024" spans="16:16" x14ac:dyDescent="0.3">
      <c r="P16024" s="83"/>
    </row>
    <row r="16025" spans="16:16" x14ac:dyDescent="0.3">
      <c r="P16025" s="83"/>
    </row>
    <row r="16026" spans="16:16" x14ac:dyDescent="0.3">
      <c r="P16026" s="83"/>
    </row>
    <row r="16027" spans="16:16" x14ac:dyDescent="0.3">
      <c r="P16027" s="83"/>
    </row>
    <row r="16028" spans="16:16" x14ac:dyDescent="0.3">
      <c r="P16028" s="83"/>
    </row>
    <row r="16029" spans="16:16" x14ac:dyDescent="0.3">
      <c r="P16029" s="83"/>
    </row>
    <row r="16030" spans="16:16" x14ac:dyDescent="0.3">
      <c r="P16030" s="83"/>
    </row>
    <row r="16031" spans="16:16" x14ac:dyDescent="0.3">
      <c r="P16031" s="83"/>
    </row>
    <row r="16032" spans="16:16" x14ac:dyDescent="0.3">
      <c r="P16032" s="83"/>
    </row>
    <row r="16033" spans="16:16" x14ac:dyDescent="0.3">
      <c r="P16033" s="83"/>
    </row>
    <row r="16034" spans="16:16" x14ac:dyDescent="0.3">
      <c r="P16034" s="83"/>
    </row>
    <row r="16035" spans="16:16" x14ac:dyDescent="0.3">
      <c r="P16035" s="83"/>
    </row>
    <row r="16036" spans="16:16" x14ac:dyDescent="0.3">
      <c r="P16036" s="83"/>
    </row>
    <row r="16037" spans="16:16" x14ac:dyDescent="0.3">
      <c r="P16037" s="83"/>
    </row>
    <row r="16038" spans="16:16" x14ac:dyDescent="0.3">
      <c r="P16038" s="83"/>
    </row>
    <row r="16039" spans="16:16" x14ac:dyDescent="0.3">
      <c r="P16039" s="83"/>
    </row>
    <row r="16040" spans="16:16" x14ac:dyDescent="0.3">
      <c r="P16040" s="83"/>
    </row>
    <row r="16041" spans="16:16" x14ac:dyDescent="0.3">
      <c r="P16041" s="83"/>
    </row>
    <row r="16042" spans="16:16" x14ac:dyDescent="0.3">
      <c r="P16042" s="83"/>
    </row>
    <row r="16043" spans="16:16" x14ac:dyDescent="0.3">
      <c r="P16043" s="83"/>
    </row>
    <row r="16044" spans="16:16" x14ac:dyDescent="0.3">
      <c r="P16044" s="83"/>
    </row>
    <row r="16045" spans="16:16" x14ac:dyDescent="0.3">
      <c r="P16045" s="83"/>
    </row>
    <row r="16046" spans="16:16" x14ac:dyDescent="0.3">
      <c r="P16046" s="83"/>
    </row>
    <row r="16047" spans="16:16" x14ac:dyDescent="0.3">
      <c r="P16047" s="83"/>
    </row>
    <row r="16048" spans="16:16" x14ac:dyDescent="0.3">
      <c r="P16048" s="83"/>
    </row>
    <row r="16049" spans="16:16" x14ac:dyDescent="0.3">
      <c r="P16049" s="83"/>
    </row>
    <row r="16050" spans="16:16" x14ac:dyDescent="0.3">
      <c r="P16050" s="83"/>
    </row>
    <row r="16051" spans="16:16" x14ac:dyDescent="0.3">
      <c r="P16051" s="83"/>
    </row>
    <row r="16052" spans="16:16" x14ac:dyDescent="0.3">
      <c r="P16052" s="83"/>
    </row>
    <row r="16053" spans="16:16" x14ac:dyDescent="0.3">
      <c r="P16053" s="83"/>
    </row>
    <row r="16054" spans="16:16" x14ac:dyDescent="0.3">
      <c r="P16054" s="83"/>
    </row>
    <row r="16055" spans="16:16" x14ac:dyDescent="0.3">
      <c r="P16055" s="83"/>
    </row>
    <row r="16056" spans="16:16" x14ac:dyDescent="0.3">
      <c r="P16056" s="83"/>
    </row>
    <row r="16057" spans="16:16" x14ac:dyDescent="0.3">
      <c r="P16057" s="83"/>
    </row>
    <row r="16058" spans="16:16" x14ac:dyDescent="0.3">
      <c r="P16058" s="83"/>
    </row>
    <row r="16059" spans="16:16" x14ac:dyDescent="0.3">
      <c r="P16059" s="83"/>
    </row>
    <row r="16060" spans="16:16" x14ac:dyDescent="0.3">
      <c r="P16060" s="83"/>
    </row>
    <row r="16061" spans="16:16" x14ac:dyDescent="0.3">
      <c r="P16061" s="83"/>
    </row>
    <row r="16062" spans="16:16" x14ac:dyDescent="0.3">
      <c r="P16062" s="83"/>
    </row>
    <row r="16063" spans="16:16" x14ac:dyDescent="0.3">
      <c r="P16063" s="83"/>
    </row>
    <row r="16064" spans="16:16" x14ac:dyDescent="0.3">
      <c r="P16064" s="83"/>
    </row>
    <row r="16065" spans="16:16" x14ac:dyDescent="0.3">
      <c r="P16065" s="83"/>
    </row>
    <row r="16066" spans="16:16" x14ac:dyDescent="0.3">
      <c r="P16066" s="83"/>
    </row>
    <row r="16067" spans="16:16" x14ac:dyDescent="0.3">
      <c r="P16067" s="83"/>
    </row>
    <row r="16068" spans="16:16" x14ac:dyDescent="0.3">
      <c r="P16068" s="83"/>
    </row>
    <row r="16069" spans="16:16" x14ac:dyDescent="0.3">
      <c r="P16069" s="83"/>
    </row>
    <row r="16070" spans="16:16" x14ac:dyDescent="0.3">
      <c r="P16070" s="83"/>
    </row>
    <row r="16071" spans="16:16" x14ac:dyDescent="0.3">
      <c r="P16071" s="83"/>
    </row>
    <row r="16072" spans="16:16" x14ac:dyDescent="0.3">
      <c r="P16072" s="83"/>
    </row>
    <row r="16073" spans="16:16" x14ac:dyDescent="0.3">
      <c r="P16073" s="83"/>
    </row>
    <row r="16074" spans="16:16" x14ac:dyDescent="0.3">
      <c r="P16074" s="83"/>
    </row>
    <row r="16075" spans="16:16" x14ac:dyDescent="0.3">
      <c r="P16075" s="83"/>
    </row>
    <row r="16076" spans="16:16" x14ac:dyDescent="0.3">
      <c r="P16076" s="83"/>
    </row>
    <row r="16077" spans="16:16" x14ac:dyDescent="0.3">
      <c r="P16077" s="83"/>
    </row>
    <row r="16078" spans="16:16" x14ac:dyDescent="0.3">
      <c r="P16078" s="83"/>
    </row>
    <row r="16079" spans="16:16" x14ac:dyDescent="0.3">
      <c r="P16079" s="83"/>
    </row>
    <row r="16080" spans="16:16" x14ac:dyDescent="0.3">
      <c r="P16080" s="83"/>
    </row>
    <row r="16081" spans="16:16" x14ac:dyDescent="0.3">
      <c r="P16081" s="83"/>
    </row>
    <row r="16082" spans="16:16" x14ac:dyDescent="0.3">
      <c r="P16082" s="83"/>
    </row>
    <row r="16083" spans="16:16" x14ac:dyDescent="0.3">
      <c r="P16083" s="83"/>
    </row>
    <row r="16084" spans="16:16" x14ac:dyDescent="0.3">
      <c r="P16084" s="83"/>
    </row>
    <row r="16085" spans="16:16" x14ac:dyDescent="0.3">
      <c r="P16085" s="83"/>
    </row>
    <row r="16086" spans="16:16" x14ac:dyDescent="0.3">
      <c r="P16086" s="83"/>
    </row>
    <row r="16087" spans="16:16" x14ac:dyDescent="0.3">
      <c r="P16087" s="83"/>
    </row>
    <row r="16088" spans="16:16" x14ac:dyDescent="0.3">
      <c r="P16088" s="83"/>
    </row>
    <row r="16089" spans="16:16" x14ac:dyDescent="0.3">
      <c r="P16089" s="83"/>
    </row>
    <row r="16090" spans="16:16" x14ac:dyDescent="0.3">
      <c r="P16090" s="83"/>
    </row>
    <row r="16091" spans="16:16" x14ac:dyDescent="0.3">
      <c r="P16091" s="83"/>
    </row>
    <row r="16092" spans="16:16" x14ac:dyDescent="0.3">
      <c r="P16092" s="83"/>
    </row>
    <row r="16093" spans="16:16" x14ac:dyDescent="0.3">
      <c r="P16093" s="83"/>
    </row>
    <row r="16094" spans="16:16" x14ac:dyDescent="0.3">
      <c r="P16094" s="83"/>
    </row>
    <row r="16095" spans="16:16" x14ac:dyDescent="0.3">
      <c r="P16095" s="83"/>
    </row>
    <row r="16096" spans="16:16" x14ac:dyDescent="0.3">
      <c r="P16096" s="83"/>
    </row>
    <row r="16097" spans="16:16" x14ac:dyDescent="0.3">
      <c r="P16097" s="83"/>
    </row>
    <row r="16098" spans="16:16" x14ac:dyDescent="0.3">
      <c r="P16098" s="83"/>
    </row>
    <row r="16099" spans="16:16" x14ac:dyDescent="0.3">
      <c r="P16099" s="83"/>
    </row>
    <row r="16100" spans="16:16" x14ac:dyDescent="0.3">
      <c r="P16100" s="83"/>
    </row>
    <row r="16101" spans="16:16" x14ac:dyDescent="0.3">
      <c r="P16101" s="83"/>
    </row>
    <row r="16102" spans="16:16" x14ac:dyDescent="0.3">
      <c r="P16102" s="83"/>
    </row>
    <row r="16103" spans="16:16" x14ac:dyDescent="0.3">
      <c r="P16103" s="83"/>
    </row>
    <row r="16104" spans="16:16" x14ac:dyDescent="0.3">
      <c r="P16104" s="83"/>
    </row>
    <row r="16105" spans="16:16" x14ac:dyDescent="0.3">
      <c r="P16105" s="83"/>
    </row>
    <row r="16106" spans="16:16" x14ac:dyDescent="0.3">
      <c r="P16106" s="83"/>
    </row>
    <row r="16107" spans="16:16" x14ac:dyDescent="0.3">
      <c r="P16107" s="83"/>
    </row>
    <row r="16108" spans="16:16" x14ac:dyDescent="0.3">
      <c r="P16108" s="83"/>
    </row>
    <row r="16109" spans="16:16" x14ac:dyDescent="0.3">
      <c r="P16109" s="83"/>
    </row>
    <row r="16110" spans="16:16" x14ac:dyDescent="0.3">
      <c r="P16110" s="83"/>
    </row>
    <row r="16111" spans="16:16" x14ac:dyDescent="0.3">
      <c r="P16111" s="83"/>
    </row>
    <row r="16112" spans="16:16" x14ac:dyDescent="0.3">
      <c r="P16112" s="83"/>
    </row>
    <row r="16113" spans="16:16" x14ac:dyDescent="0.3">
      <c r="P16113" s="83"/>
    </row>
    <row r="16114" spans="16:16" x14ac:dyDescent="0.3">
      <c r="P16114" s="83"/>
    </row>
    <row r="16115" spans="16:16" x14ac:dyDescent="0.3">
      <c r="P16115" s="83"/>
    </row>
    <row r="16116" spans="16:16" x14ac:dyDescent="0.3">
      <c r="P16116" s="83"/>
    </row>
    <row r="16117" spans="16:16" x14ac:dyDescent="0.3">
      <c r="P16117" s="83"/>
    </row>
    <row r="16118" spans="16:16" x14ac:dyDescent="0.3">
      <c r="P16118" s="83"/>
    </row>
    <row r="16119" spans="16:16" x14ac:dyDescent="0.3">
      <c r="P16119" s="83"/>
    </row>
    <row r="16120" spans="16:16" x14ac:dyDescent="0.3">
      <c r="P16120" s="83"/>
    </row>
    <row r="16121" spans="16:16" x14ac:dyDescent="0.3">
      <c r="P16121" s="83"/>
    </row>
    <row r="16122" spans="16:16" x14ac:dyDescent="0.3">
      <c r="P16122" s="83"/>
    </row>
    <row r="16123" spans="16:16" x14ac:dyDescent="0.3">
      <c r="P16123" s="83"/>
    </row>
    <row r="16124" spans="16:16" x14ac:dyDescent="0.3">
      <c r="P16124" s="83"/>
    </row>
    <row r="16125" spans="16:16" x14ac:dyDescent="0.3">
      <c r="P16125" s="83"/>
    </row>
    <row r="16126" spans="16:16" x14ac:dyDescent="0.3">
      <c r="P16126" s="83"/>
    </row>
    <row r="16127" spans="16:16" x14ac:dyDescent="0.3">
      <c r="P16127" s="83"/>
    </row>
    <row r="16128" spans="16:16" x14ac:dyDescent="0.3">
      <c r="P16128" s="83"/>
    </row>
    <row r="16129" spans="16:16" x14ac:dyDescent="0.3">
      <c r="P16129" s="83"/>
    </row>
    <row r="16130" spans="16:16" x14ac:dyDescent="0.3">
      <c r="P16130" s="83"/>
    </row>
    <row r="16131" spans="16:16" x14ac:dyDescent="0.3">
      <c r="P16131" s="83"/>
    </row>
    <row r="16132" spans="16:16" x14ac:dyDescent="0.3">
      <c r="P16132" s="83"/>
    </row>
    <row r="16133" spans="16:16" x14ac:dyDescent="0.3">
      <c r="P16133" s="83"/>
    </row>
    <row r="16134" spans="16:16" x14ac:dyDescent="0.3">
      <c r="P16134" s="83"/>
    </row>
    <row r="16135" spans="16:16" x14ac:dyDescent="0.3">
      <c r="P16135" s="83"/>
    </row>
    <row r="16136" spans="16:16" x14ac:dyDescent="0.3">
      <c r="P16136" s="83"/>
    </row>
    <row r="16137" spans="16:16" x14ac:dyDescent="0.3">
      <c r="P16137" s="83"/>
    </row>
    <row r="16138" spans="16:16" x14ac:dyDescent="0.3">
      <c r="P16138" s="83"/>
    </row>
    <row r="16139" spans="16:16" x14ac:dyDescent="0.3">
      <c r="P16139" s="83"/>
    </row>
    <row r="16140" spans="16:16" x14ac:dyDescent="0.3">
      <c r="P16140" s="83"/>
    </row>
    <row r="16141" spans="16:16" x14ac:dyDescent="0.3">
      <c r="P16141" s="83"/>
    </row>
    <row r="16142" spans="16:16" x14ac:dyDescent="0.3">
      <c r="P16142" s="83"/>
    </row>
    <row r="16143" spans="16:16" x14ac:dyDescent="0.3">
      <c r="P16143" s="83"/>
    </row>
    <row r="16144" spans="16:16" x14ac:dyDescent="0.3">
      <c r="P16144" s="83"/>
    </row>
    <row r="16145" spans="16:16" x14ac:dyDescent="0.3">
      <c r="P16145" s="83"/>
    </row>
    <row r="16146" spans="16:16" x14ac:dyDescent="0.3">
      <c r="P16146" s="83"/>
    </row>
    <row r="16147" spans="16:16" x14ac:dyDescent="0.3">
      <c r="P16147" s="83"/>
    </row>
    <row r="16148" spans="16:16" x14ac:dyDescent="0.3">
      <c r="P16148" s="83"/>
    </row>
    <row r="16149" spans="16:16" x14ac:dyDescent="0.3">
      <c r="P16149" s="83"/>
    </row>
    <row r="16150" spans="16:16" x14ac:dyDescent="0.3">
      <c r="P16150" s="83"/>
    </row>
    <row r="16151" spans="16:16" x14ac:dyDescent="0.3">
      <c r="P16151" s="83"/>
    </row>
    <row r="16152" spans="16:16" x14ac:dyDescent="0.3">
      <c r="P16152" s="83"/>
    </row>
    <row r="16153" spans="16:16" x14ac:dyDescent="0.3">
      <c r="P16153" s="83"/>
    </row>
    <row r="16154" spans="16:16" x14ac:dyDescent="0.3">
      <c r="P16154" s="83"/>
    </row>
    <row r="16155" spans="16:16" x14ac:dyDescent="0.3">
      <c r="P16155" s="83"/>
    </row>
    <row r="16156" spans="16:16" x14ac:dyDescent="0.3">
      <c r="P16156" s="83"/>
    </row>
    <row r="16157" spans="16:16" x14ac:dyDescent="0.3">
      <c r="P16157" s="83"/>
    </row>
    <row r="16158" spans="16:16" x14ac:dyDescent="0.3">
      <c r="P16158" s="83"/>
    </row>
    <row r="16159" spans="16:16" x14ac:dyDescent="0.3">
      <c r="P16159" s="83"/>
    </row>
    <row r="16160" spans="16:16" x14ac:dyDescent="0.3">
      <c r="P16160" s="83"/>
    </row>
    <row r="16161" spans="16:16" x14ac:dyDescent="0.3">
      <c r="P16161" s="83"/>
    </row>
    <row r="16162" spans="16:16" x14ac:dyDescent="0.3">
      <c r="P16162" s="83"/>
    </row>
    <row r="16163" spans="16:16" x14ac:dyDescent="0.3">
      <c r="P16163" s="83"/>
    </row>
    <row r="16164" spans="16:16" x14ac:dyDescent="0.3">
      <c r="P16164" s="83"/>
    </row>
    <row r="16165" spans="16:16" x14ac:dyDescent="0.3">
      <c r="P16165" s="83"/>
    </row>
    <row r="16166" spans="16:16" x14ac:dyDescent="0.3">
      <c r="P16166" s="83"/>
    </row>
    <row r="16167" spans="16:16" x14ac:dyDescent="0.3">
      <c r="P16167" s="83"/>
    </row>
    <row r="16168" spans="16:16" x14ac:dyDescent="0.3">
      <c r="P16168" s="83"/>
    </row>
    <row r="16169" spans="16:16" x14ac:dyDescent="0.3">
      <c r="P16169" s="83"/>
    </row>
    <row r="16170" spans="16:16" x14ac:dyDescent="0.3">
      <c r="P16170" s="83"/>
    </row>
    <row r="16171" spans="16:16" x14ac:dyDescent="0.3">
      <c r="P16171" s="83"/>
    </row>
    <row r="16172" spans="16:16" x14ac:dyDescent="0.3">
      <c r="P16172" s="83"/>
    </row>
    <row r="16173" spans="16:16" x14ac:dyDescent="0.3">
      <c r="P16173" s="83"/>
    </row>
    <row r="16174" spans="16:16" x14ac:dyDescent="0.3">
      <c r="P16174" s="83"/>
    </row>
    <row r="16175" spans="16:16" x14ac:dyDescent="0.3">
      <c r="P16175" s="83"/>
    </row>
    <row r="16176" spans="16:16" x14ac:dyDescent="0.3">
      <c r="P16176" s="83"/>
    </row>
    <row r="16177" spans="16:16" x14ac:dyDescent="0.3">
      <c r="P16177" s="83"/>
    </row>
    <row r="16178" spans="16:16" x14ac:dyDescent="0.3">
      <c r="P16178" s="83"/>
    </row>
    <row r="16179" spans="16:16" x14ac:dyDescent="0.3">
      <c r="P16179" s="83"/>
    </row>
    <row r="16180" spans="16:16" x14ac:dyDescent="0.3">
      <c r="P16180" s="83"/>
    </row>
    <row r="16181" spans="16:16" x14ac:dyDescent="0.3">
      <c r="P16181" s="83"/>
    </row>
    <row r="16182" spans="16:16" x14ac:dyDescent="0.3">
      <c r="P16182" s="83"/>
    </row>
    <row r="16183" spans="16:16" x14ac:dyDescent="0.3">
      <c r="P16183" s="83"/>
    </row>
    <row r="16184" spans="16:16" x14ac:dyDescent="0.3">
      <c r="P16184" s="83"/>
    </row>
    <row r="16185" spans="16:16" x14ac:dyDescent="0.3">
      <c r="P16185" s="83"/>
    </row>
    <row r="16186" spans="16:16" x14ac:dyDescent="0.3">
      <c r="P16186" s="83"/>
    </row>
    <row r="16187" spans="16:16" x14ac:dyDescent="0.3">
      <c r="P16187" s="83"/>
    </row>
    <row r="16188" spans="16:16" x14ac:dyDescent="0.3">
      <c r="P16188" s="83"/>
    </row>
    <row r="16189" spans="16:16" x14ac:dyDescent="0.3">
      <c r="P16189" s="83"/>
    </row>
    <row r="16190" spans="16:16" x14ac:dyDescent="0.3">
      <c r="P16190" s="83"/>
    </row>
    <row r="16191" spans="16:16" x14ac:dyDescent="0.3">
      <c r="P16191" s="83"/>
    </row>
    <row r="16192" spans="16:16" x14ac:dyDescent="0.3">
      <c r="P16192" s="83"/>
    </row>
    <row r="16193" spans="16:16" x14ac:dyDescent="0.3">
      <c r="P16193" s="83"/>
    </row>
    <row r="16194" spans="16:16" x14ac:dyDescent="0.3">
      <c r="P16194" s="83"/>
    </row>
    <row r="16195" spans="16:16" x14ac:dyDescent="0.3">
      <c r="P16195" s="83"/>
    </row>
    <row r="16196" spans="16:16" x14ac:dyDescent="0.3">
      <c r="P16196" s="83"/>
    </row>
    <row r="16197" spans="16:16" x14ac:dyDescent="0.3">
      <c r="P16197" s="83"/>
    </row>
    <row r="16198" spans="16:16" x14ac:dyDescent="0.3">
      <c r="P16198" s="83"/>
    </row>
    <row r="16199" spans="16:16" x14ac:dyDescent="0.3">
      <c r="P16199" s="83"/>
    </row>
    <row r="16200" spans="16:16" x14ac:dyDescent="0.3">
      <c r="P16200" s="83"/>
    </row>
    <row r="16201" spans="16:16" x14ac:dyDescent="0.3">
      <c r="P16201" s="83"/>
    </row>
    <row r="16202" spans="16:16" x14ac:dyDescent="0.3">
      <c r="P16202" s="83"/>
    </row>
    <row r="16203" spans="16:16" x14ac:dyDescent="0.3">
      <c r="P16203" s="83"/>
    </row>
    <row r="16204" spans="16:16" x14ac:dyDescent="0.3">
      <c r="P16204" s="83"/>
    </row>
    <row r="16205" spans="16:16" x14ac:dyDescent="0.3">
      <c r="P16205" s="83"/>
    </row>
    <row r="16206" spans="16:16" x14ac:dyDescent="0.3">
      <c r="P16206" s="83"/>
    </row>
    <row r="16207" spans="16:16" x14ac:dyDescent="0.3">
      <c r="P16207" s="83"/>
    </row>
    <row r="16208" spans="16:16" x14ac:dyDescent="0.3">
      <c r="P16208" s="83"/>
    </row>
    <row r="16209" spans="16:16" x14ac:dyDescent="0.3">
      <c r="P16209" s="83"/>
    </row>
    <row r="16210" spans="16:16" x14ac:dyDescent="0.3">
      <c r="P16210" s="83"/>
    </row>
    <row r="16211" spans="16:16" x14ac:dyDescent="0.3">
      <c r="P16211" s="83"/>
    </row>
    <row r="16212" spans="16:16" x14ac:dyDescent="0.3">
      <c r="P16212" s="83"/>
    </row>
    <row r="16213" spans="16:16" x14ac:dyDescent="0.3">
      <c r="P16213" s="83"/>
    </row>
    <row r="16214" spans="16:16" x14ac:dyDescent="0.3">
      <c r="P16214" s="83"/>
    </row>
    <row r="16215" spans="16:16" x14ac:dyDescent="0.3">
      <c r="P16215" s="83"/>
    </row>
    <row r="16216" spans="16:16" x14ac:dyDescent="0.3">
      <c r="P16216" s="83"/>
    </row>
    <row r="16217" spans="16:16" x14ac:dyDescent="0.3">
      <c r="P16217" s="83"/>
    </row>
    <row r="16218" spans="16:16" x14ac:dyDescent="0.3">
      <c r="P16218" s="83"/>
    </row>
    <row r="16219" spans="16:16" x14ac:dyDescent="0.3">
      <c r="P16219" s="83"/>
    </row>
    <row r="16220" spans="16:16" x14ac:dyDescent="0.3">
      <c r="P16220" s="83"/>
    </row>
    <row r="16221" spans="16:16" x14ac:dyDescent="0.3">
      <c r="P16221" s="83"/>
    </row>
    <row r="16222" spans="16:16" x14ac:dyDescent="0.3">
      <c r="P16222" s="83"/>
    </row>
    <row r="16223" spans="16:16" x14ac:dyDescent="0.3">
      <c r="P16223" s="83"/>
    </row>
    <row r="16224" spans="16:16" x14ac:dyDescent="0.3">
      <c r="P16224" s="83"/>
    </row>
    <row r="16225" spans="16:16" x14ac:dyDescent="0.3">
      <c r="P16225" s="83"/>
    </row>
    <row r="16226" spans="16:16" x14ac:dyDescent="0.3">
      <c r="P16226" s="83"/>
    </row>
    <row r="16227" spans="16:16" x14ac:dyDescent="0.3">
      <c r="P16227" s="83"/>
    </row>
    <row r="16228" spans="16:16" x14ac:dyDescent="0.3">
      <c r="P16228" s="83"/>
    </row>
    <row r="16229" spans="16:16" x14ac:dyDescent="0.3">
      <c r="P16229" s="83"/>
    </row>
    <row r="16230" spans="16:16" x14ac:dyDescent="0.3">
      <c r="P16230" s="83"/>
    </row>
    <row r="16231" spans="16:16" x14ac:dyDescent="0.3">
      <c r="P16231" s="83"/>
    </row>
    <row r="16232" spans="16:16" x14ac:dyDescent="0.3">
      <c r="P16232" s="83"/>
    </row>
    <row r="16233" spans="16:16" x14ac:dyDescent="0.3">
      <c r="P16233" s="83"/>
    </row>
    <row r="16234" spans="16:16" x14ac:dyDescent="0.3">
      <c r="P16234" s="83"/>
    </row>
    <row r="16235" spans="16:16" x14ac:dyDescent="0.3">
      <c r="P16235" s="83"/>
    </row>
    <row r="16236" spans="16:16" x14ac:dyDescent="0.3">
      <c r="P16236" s="83"/>
    </row>
    <row r="16237" spans="16:16" x14ac:dyDescent="0.3">
      <c r="P16237" s="83"/>
    </row>
    <row r="16238" spans="16:16" x14ac:dyDescent="0.3">
      <c r="P16238" s="83"/>
    </row>
    <row r="16239" spans="16:16" x14ac:dyDescent="0.3">
      <c r="P16239" s="83"/>
    </row>
    <row r="16240" spans="16:16" x14ac:dyDescent="0.3">
      <c r="P16240" s="83"/>
    </row>
    <row r="16241" spans="16:16" x14ac:dyDescent="0.3">
      <c r="P16241" s="83"/>
    </row>
    <row r="16242" spans="16:16" x14ac:dyDescent="0.3">
      <c r="P16242" s="83"/>
    </row>
    <row r="16243" spans="16:16" x14ac:dyDescent="0.3">
      <c r="P16243" s="83"/>
    </row>
    <row r="16244" spans="16:16" x14ac:dyDescent="0.3">
      <c r="P16244" s="83"/>
    </row>
    <row r="16245" spans="16:16" x14ac:dyDescent="0.3">
      <c r="P16245" s="83"/>
    </row>
    <row r="16246" spans="16:16" x14ac:dyDescent="0.3">
      <c r="P16246" s="83"/>
    </row>
    <row r="16247" spans="16:16" x14ac:dyDescent="0.3">
      <c r="P16247" s="83"/>
    </row>
    <row r="16248" spans="16:16" x14ac:dyDescent="0.3">
      <c r="P16248" s="83"/>
    </row>
    <row r="16249" spans="16:16" x14ac:dyDescent="0.3">
      <c r="P16249" s="83"/>
    </row>
    <row r="16250" spans="16:16" x14ac:dyDescent="0.3">
      <c r="P16250" s="83"/>
    </row>
    <row r="16251" spans="16:16" x14ac:dyDescent="0.3">
      <c r="P16251" s="83"/>
    </row>
    <row r="16252" spans="16:16" x14ac:dyDescent="0.3">
      <c r="P16252" s="83"/>
    </row>
    <row r="16253" spans="16:16" x14ac:dyDescent="0.3">
      <c r="P16253" s="83"/>
    </row>
    <row r="16254" spans="16:16" x14ac:dyDescent="0.3">
      <c r="P16254" s="83"/>
    </row>
    <row r="16255" spans="16:16" x14ac:dyDescent="0.3">
      <c r="P16255" s="83"/>
    </row>
    <row r="16256" spans="16:16" x14ac:dyDescent="0.3">
      <c r="P16256" s="83"/>
    </row>
    <row r="16257" spans="16:16" x14ac:dyDescent="0.3">
      <c r="P16257" s="83"/>
    </row>
    <row r="16258" spans="16:16" x14ac:dyDescent="0.3">
      <c r="P16258" s="83"/>
    </row>
    <row r="16259" spans="16:16" x14ac:dyDescent="0.3">
      <c r="P16259" s="83"/>
    </row>
    <row r="16260" spans="16:16" x14ac:dyDescent="0.3">
      <c r="P16260" s="83"/>
    </row>
    <row r="16261" spans="16:16" x14ac:dyDescent="0.3">
      <c r="P16261" s="83"/>
    </row>
    <row r="16262" spans="16:16" x14ac:dyDescent="0.3">
      <c r="P16262" s="83"/>
    </row>
    <row r="16263" spans="16:16" x14ac:dyDescent="0.3">
      <c r="P16263" s="83"/>
    </row>
    <row r="16264" spans="16:16" x14ac:dyDescent="0.3">
      <c r="P16264" s="83"/>
    </row>
    <row r="16265" spans="16:16" x14ac:dyDescent="0.3">
      <c r="P16265" s="83"/>
    </row>
    <row r="16266" spans="16:16" x14ac:dyDescent="0.3">
      <c r="P16266" s="83"/>
    </row>
    <row r="16267" spans="16:16" x14ac:dyDescent="0.3">
      <c r="P16267" s="83"/>
    </row>
    <row r="16268" spans="16:16" x14ac:dyDescent="0.3">
      <c r="P16268" s="83"/>
    </row>
    <row r="16269" spans="16:16" x14ac:dyDescent="0.3">
      <c r="P16269" s="83"/>
    </row>
    <row r="16270" spans="16:16" x14ac:dyDescent="0.3">
      <c r="P16270" s="83"/>
    </row>
    <row r="16271" spans="16:16" x14ac:dyDescent="0.3">
      <c r="P16271" s="83"/>
    </row>
    <row r="16272" spans="16:16" x14ac:dyDescent="0.3">
      <c r="P16272" s="83"/>
    </row>
    <row r="16273" spans="16:16" x14ac:dyDescent="0.3">
      <c r="P16273" s="83"/>
    </row>
    <row r="16274" spans="16:16" x14ac:dyDescent="0.3">
      <c r="P16274" s="83"/>
    </row>
    <row r="16275" spans="16:16" x14ac:dyDescent="0.3">
      <c r="P16275" s="83"/>
    </row>
    <row r="16276" spans="16:16" x14ac:dyDescent="0.3">
      <c r="P16276" s="83"/>
    </row>
    <row r="16277" spans="16:16" x14ac:dyDescent="0.3">
      <c r="P16277" s="83"/>
    </row>
    <row r="16278" spans="16:16" x14ac:dyDescent="0.3">
      <c r="P16278" s="83"/>
    </row>
    <row r="16279" spans="16:16" x14ac:dyDescent="0.3">
      <c r="P16279" s="83"/>
    </row>
    <row r="16280" spans="16:16" x14ac:dyDescent="0.3">
      <c r="P16280" s="83"/>
    </row>
    <row r="16281" spans="16:16" x14ac:dyDescent="0.3">
      <c r="P16281" s="83"/>
    </row>
    <row r="16282" spans="16:16" x14ac:dyDescent="0.3">
      <c r="P16282" s="83"/>
    </row>
    <row r="16283" spans="16:16" x14ac:dyDescent="0.3">
      <c r="P16283" s="83"/>
    </row>
    <row r="16284" spans="16:16" x14ac:dyDescent="0.3">
      <c r="P16284" s="83"/>
    </row>
    <row r="16285" spans="16:16" x14ac:dyDescent="0.3">
      <c r="P16285" s="83"/>
    </row>
    <row r="16286" spans="16:16" x14ac:dyDescent="0.3">
      <c r="P16286" s="83"/>
    </row>
    <row r="16287" spans="16:16" x14ac:dyDescent="0.3">
      <c r="P16287" s="83"/>
    </row>
    <row r="16288" spans="16:16" x14ac:dyDescent="0.3">
      <c r="P16288" s="83"/>
    </row>
    <row r="16289" spans="16:16" x14ac:dyDescent="0.3">
      <c r="P16289" s="83"/>
    </row>
    <row r="16290" spans="16:16" x14ac:dyDescent="0.3">
      <c r="P16290" s="83"/>
    </row>
    <row r="16291" spans="16:16" x14ac:dyDescent="0.3">
      <c r="P16291" s="83"/>
    </row>
    <row r="16292" spans="16:16" x14ac:dyDescent="0.3">
      <c r="P16292" s="83"/>
    </row>
    <row r="16293" spans="16:16" x14ac:dyDescent="0.3">
      <c r="P16293" s="83"/>
    </row>
    <row r="16294" spans="16:16" x14ac:dyDescent="0.3">
      <c r="P16294" s="83"/>
    </row>
    <row r="16295" spans="16:16" x14ac:dyDescent="0.3">
      <c r="P16295" s="83"/>
    </row>
    <row r="16296" spans="16:16" x14ac:dyDescent="0.3">
      <c r="P16296" s="83"/>
    </row>
    <row r="16297" spans="16:16" x14ac:dyDescent="0.3">
      <c r="P16297" s="83"/>
    </row>
    <row r="16298" spans="16:16" x14ac:dyDescent="0.3">
      <c r="P16298" s="83"/>
    </row>
    <row r="16299" spans="16:16" x14ac:dyDescent="0.3">
      <c r="P16299" s="83"/>
    </row>
    <row r="16300" spans="16:16" x14ac:dyDescent="0.3">
      <c r="P16300" s="83"/>
    </row>
    <row r="16301" spans="16:16" x14ac:dyDescent="0.3">
      <c r="P16301" s="83"/>
    </row>
    <row r="16302" spans="16:16" x14ac:dyDescent="0.3">
      <c r="P16302" s="83"/>
    </row>
    <row r="16303" spans="16:16" x14ac:dyDescent="0.3">
      <c r="P16303" s="83"/>
    </row>
    <row r="16304" spans="16:16" x14ac:dyDescent="0.3">
      <c r="P16304" s="83"/>
    </row>
    <row r="16305" spans="16:16" x14ac:dyDescent="0.3">
      <c r="P16305" s="83"/>
    </row>
    <row r="16306" spans="16:16" x14ac:dyDescent="0.3">
      <c r="P16306" s="83"/>
    </row>
    <row r="16307" spans="16:16" x14ac:dyDescent="0.3">
      <c r="P16307" s="83"/>
    </row>
    <row r="16308" spans="16:16" x14ac:dyDescent="0.3">
      <c r="P16308" s="83"/>
    </row>
    <row r="16309" spans="16:16" x14ac:dyDescent="0.3">
      <c r="P16309" s="83"/>
    </row>
    <row r="16310" spans="16:16" x14ac:dyDescent="0.3">
      <c r="P16310" s="83"/>
    </row>
    <row r="16311" spans="16:16" x14ac:dyDescent="0.3">
      <c r="P16311" s="83"/>
    </row>
    <row r="16312" spans="16:16" x14ac:dyDescent="0.3">
      <c r="P16312" s="83"/>
    </row>
    <row r="16313" spans="16:16" x14ac:dyDescent="0.3">
      <c r="P16313" s="83"/>
    </row>
    <row r="16314" spans="16:16" x14ac:dyDescent="0.3">
      <c r="P16314" s="83"/>
    </row>
    <row r="16315" spans="16:16" x14ac:dyDescent="0.3">
      <c r="P16315" s="83"/>
    </row>
    <row r="16316" spans="16:16" x14ac:dyDescent="0.3">
      <c r="P16316" s="83"/>
    </row>
    <row r="16317" spans="16:16" x14ac:dyDescent="0.3">
      <c r="P16317" s="83"/>
    </row>
    <row r="16318" spans="16:16" x14ac:dyDescent="0.3">
      <c r="P16318" s="83"/>
    </row>
    <row r="16319" spans="16:16" x14ac:dyDescent="0.3">
      <c r="P16319" s="83"/>
    </row>
    <row r="16320" spans="16:16" x14ac:dyDescent="0.3">
      <c r="P16320" s="83"/>
    </row>
    <row r="16321" spans="16:16" x14ac:dyDescent="0.3">
      <c r="P16321" s="83"/>
    </row>
    <row r="16322" spans="16:16" x14ac:dyDescent="0.3">
      <c r="P16322" s="83"/>
    </row>
    <row r="16323" spans="16:16" x14ac:dyDescent="0.3">
      <c r="P16323" s="83"/>
    </row>
    <row r="16324" spans="16:16" x14ac:dyDescent="0.3">
      <c r="P16324" s="83"/>
    </row>
    <row r="16325" spans="16:16" x14ac:dyDescent="0.3">
      <c r="P16325" s="83"/>
    </row>
    <row r="16326" spans="16:16" x14ac:dyDescent="0.3">
      <c r="P16326" s="83"/>
    </row>
    <row r="16327" spans="16:16" x14ac:dyDescent="0.3">
      <c r="P16327" s="83"/>
    </row>
    <row r="16328" spans="16:16" x14ac:dyDescent="0.3">
      <c r="P16328" s="83"/>
    </row>
    <row r="16329" spans="16:16" x14ac:dyDescent="0.3">
      <c r="P16329" s="83"/>
    </row>
    <row r="16330" spans="16:16" x14ac:dyDescent="0.3">
      <c r="P16330" s="83"/>
    </row>
    <row r="16331" spans="16:16" x14ac:dyDescent="0.3">
      <c r="P16331" s="83"/>
    </row>
    <row r="16332" spans="16:16" x14ac:dyDescent="0.3">
      <c r="P16332" s="83"/>
    </row>
    <row r="16333" spans="16:16" x14ac:dyDescent="0.3">
      <c r="P16333" s="83"/>
    </row>
    <row r="16334" spans="16:16" x14ac:dyDescent="0.3">
      <c r="P16334" s="83"/>
    </row>
    <row r="16335" spans="16:16" x14ac:dyDescent="0.3">
      <c r="P16335" s="83"/>
    </row>
    <row r="16336" spans="16:16" x14ac:dyDescent="0.3">
      <c r="P16336" s="83"/>
    </row>
    <row r="16337" spans="16:16" x14ac:dyDescent="0.3">
      <c r="P16337" s="83"/>
    </row>
    <row r="16338" spans="16:16" x14ac:dyDescent="0.3">
      <c r="P16338" s="83"/>
    </row>
    <row r="16339" spans="16:16" x14ac:dyDescent="0.3">
      <c r="P16339" s="83"/>
    </row>
    <row r="16340" spans="16:16" x14ac:dyDescent="0.3">
      <c r="P16340" s="83"/>
    </row>
    <row r="16341" spans="16:16" x14ac:dyDescent="0.3">
      <c r="P16341" s="83"/>
    </row>
    <row r="16342" spans="16:16" x14ac:dyDescent="0.3">
      <c r="P16342" s="83"/>
    </row>
    <row r="16343" spans="16:16" x14ac:dyDescent="0.3">
      <c r="P16343" s="83"/>
    </row>
    <row r="16344" spans="16:16" x14ac:dyDescent="0.3">
      <c r="P16344" s="83"/>
    </row>
    <row r="16345" spans="16:16" x14ac:dyDescent="0.3">
      <c r="P16345" s="83"/>
    </row>
    <row r="16346" spans="16:16" x14ac:dyDescent="0.3">
      <c r="P16346" s="83"/>
    </row>
    <row r="16347" spans="16:16" x14ac:dyDescent="0.3">
      <c r="P16347" s="83"/>
    </row>
    <row r="16348" spans="16:16" x14ac:dyDescent="0.3">
      <c r="P16348" s="83"/>
    </row>
    <row r="16349" spans="16:16" x14ac:dyDescent="0.3">
      <c r="P16349" s="83"/>
    </row>
    <row r="16350" spans="16:16" x14ac:dyDescent="0.3">
      <c r="P16350" s="83"/>
    </row>
    <row r="16351" spans="16:16" x14ac:dyDescent="0.3">
      <c r="P16351" s="83"/>
    </row>
    <row r="16352" spans="16:16" x14ac:dyDescent="0.3">
      <c r="P16352" s="83"/>
    </row>
    <row r="16353" spans="16:16" x14ac:dyDescent="0.3">
      <c r="P16353" s="83"/>
    </row>
    <row r="16354" spans="16:16" x14ac:dyDescent="0.3">
      <c r="P16354" s="83"/>
    </row>
    <row r="16355" spans="16:16" x14ac:dyDescent="0.3">
      <c r="P16355" s="83"/>
    </row>
    <row r="16356" spans="16:16" x14ac:dyDescent="0.3">
      <c r="P16356" s="83"/>
    </row>
    <row r="16357" spans="16:16" x14ac:dyDescent="0.3">
      <c r="P16357" s="83"/>
    </row>
    <row r="16358" spans="16:16" x14ac:dyDescent="0.3">
      <c r="P16358" s="83"/>
    </row>
    <row r="16359" spans="16:16" x14ac:dyDescent="0.3">
      <c r="P16359" s="83"/>
    </row>
    <row r="16360" spans="16:16" x14ac:dyDescent="0.3">
      <c r="P16360" s="83"/>
    </row>
    <row r="16361" spans="16:16" x14ac:dyDescent="0.3">
      <c r="P16361" s="83"/>
    </row>
    <row r="16362" spans="16:16" x14ac:dyDescent="0.3">
      <c r="P16362" s="83"/>
    </row>
    <row r="16363" spans="16:16" x14ac:dyDescent="0.3">
      <c r="P16363" s="83"/>
    </row>
    <row r="16364" spans="16:16" x14ac:dyDescent="0.3">
      <c r="P16364" s="83"/>
    </row>
    <row r="16365" spans="16:16" x14ac:dyDescent="0.3">
      <c r="P16365" s="83"/>
    </row>
    <row r="16366" spans="16:16" x14ac:dyDescent="0.3">
      <c r="P16366" s="83"/>
    </row>
    <row r="16367" spans="16:16" x14ac:dyDescent="0.3">
      <c r="P16367" s="83"/>
    </row>
    <row r="16368" spans="16:16" x14ac:dyDescent="0.3">
      <c r="P16368" s="83"/>
    </row>
    <row r="16369" spans="16:16" x14ac:dyDescent="0.3">
      <c r="P16369" s="83"/>
    </row>
    <row r="16370" spans="16:16" x14ac:dyDescent="0.3">
      <c r="P16370" s="83"/>
    </row>
    <row r="16371" spans="16:16" x14ac:dyDescent="0.3">
      <c r="P16371" s="83"/>
    </row>
    <row r="16372" spans="16:16" x14ac:dyDescent="0.3">
      <c r="P16372" s="83"/>
    </row>
    <row r="16373" spans="16:16" x14ac:dyDescent="0.3">
      <c r="P16373" s="83"/>
    </row>
    <row r="16374" spans="16:16" x14ac:dyDescent="0.3">
      <c r="P16374" s="83"/>
    </row>
    <row r="16375" spans="16:16" x14ac:dyDescent="0.3">
      <c r="P16375" s="83"/>
    </row>
    <row r="16376" spans="16:16" x14ac:dyDescent="0.3">
      <c r="P16376" s="83"/>
    </row>
    <row r="16377" spans="16:16" x14ac:dyDescent="0.3">
      <c r="P16377" s="83"/>
    </row>
    <row r="16378" spans="16:16" x14ac:dyDescent="0.3">
      <c r="P16378" s="83"/>
    </row>
    <row r="16379" spans="16:16" x14ac:dyDescent="0.3">
      <c r="P16379" s="83"/>
    </row>
    <row r="16380" spans="16:16" x14ac:dyDescent="0.3">
      <c r="P16380" s="83"/>
    </row>
    <row r="16381" spans="16:16" x14ac:dyDescent="0.3">
      <c r="P16381" s="83"/>
    </row>
    <row r="16382" spans="16:16" x14ac:dyDescent="0.3">
      <c r="P16382" s="83"/>
    </row>
    <row r="16383" spans="16:16" x14ac:dyDescent="0.3">
      <c r="P16383" s="83"/>
    </row>
    <row r="16384" spans="16:16" x14ac:dyDescent="0.3">
      <c r="P16384" s="83"/>
    </row>
    <row r="16385" spans="16:16" x14ac:dyDescent="0.3">
      <c r="P16385" s="83"/>
    </row>
    <row r="16386" spans="16:16" x14ac:dyDescent="0.3">
      <c r="P16386" s="83"/>
    </row>
    <row r="16387" spans="16:16" x14ac:dyDescent="0.3">
      <c r="P16387" s="83"/>
    </row>
    <row r="16388" spans="16:16" x14ac:dyDescent="0.3">
      <c r="P16388" s="83"/>
    </row>
    <row r="16389" spans="16:16" x14ac:dyDescent="0.3">
      <c r="P16389" s="83"/>
    </row>
    <row r="16390" spans="16:16" x14ac:dyDescent="0.3">
      <c r="P16390" s="83"/>
    </row>
    <row r="16391" spans="16:16" x14ac:dyDescent="0.3">
      <c r="P16391" s="83"/>
    </row>
    <row r="16392" spans="16:16" x14ac:dyDescent="0.3">
      <c r="P16392" s="83"/>
    </row>
    <row r="16393" spans="16:16" x14ac:dyDescent="0.3">
      <c r="P16393" s="83"/>
    </row>
    <row r="16394" spans="16:16" x14ac:dyDescent="0.3">
      <c r="P16394" s="83"/>
    </row>
    <row r="16395" spans="16:16" x14ac:dyDescent="0.3">
      <c r="P16395" s="83"/>
    </row>
    <row r="16396" spans="16:16" x14ac:dyDescent="0.3">
      <c r="P16396" s="83"/>
    </row>
    <row r="16397" spans="16:16" x14ac:dyDescent="0.3">
      <c r="P16397" s="83"/>
    </row>
    <row r="16398" spans="16:16" x14ac:dyDescent="0.3">
      <c r="P16398" s="83"/>
    </row>
    <row r="16399" spans="16:16" x14ac:dyDescent="0.3">
      <c r="P16399" s="83"/>
    </row>
    <row r="16400" spans="16:16" x14ac:dyDescent="0.3">
      <c r="P16400" s="83"/>
    </row>
    <row r="16401" spans="16:16" x14ac:dyDescent="0.3">
      <c r="P16401" s="83"/>
    </row>
    <row r="16402" spans="16:16" x14ac:dyDescent="0.3">
      <c r="P16402" s="83"/>
    </row>
    <row r="16403" spans="16:16" x14ac:dyDescent="0.3">
      <c r="P16403" s="83"/>
    </row>
    <row r="16404" spans="16:16" x14ac:dyDescent="0.3">
      <c r="P16404" s="83"/>
    </row>
    <row r="16405" spans="16:16" x14ac:dyDescent="0.3">
      <c r="P16405" s="83"/>
    </row>
    <row r="16406" spans="16:16" x14ac:dyDescent="0.3">
      <c r="P16406" s="83"/>
    </row>
    <row r="16407" spans="16:16" x14ac:dyDescent="0.3">
      <c r="P16407" s="83"/>
    </row>
    <row r="16408" spans="16:16" x14ac:dyDescent="0.3">
      <c r="P16408" s="83"/>
    </row>
    <row r="16409" spans="16:16" x14ac:dyDescent="0.3">
      <c r="P16409" s="83"/>
    </row>
    <row r="16410" spans="16:16" x14ac:dyDescent="0.3">
      <c r="P16410" s="83"/>
    </row>
    <row r="16411" spans="16:16" x14ac:dyDescent="0.3">
      <c r="P16411" s="83"/>
    </row>
    <row r="16412" spans="16:16" x14ac:dyDescent="0.3">
      <c r="P16412" s="83"/>
    </row>
    <row r="16413" spans="16:16" x14ac:dyDescent="0.3">
      <c r="P16413" s="83"/>
    </row>
    <row r="16414" spans="16:16" x14ac:dyDescent="0.3">
      <c r="P16414" s="83"/>
    </row>
    <row r="16415" spans="16:16" x14ac:dyDescent="0.3">
      <c r="P16415" s="83"/>
    </row>
    <row r="16416" spans="16:16" x14ac:dyDescent="0.3">
      <c r="P16416" s="83"/>
    </row>
    <row r="16417" spans="16:16" x14ac:dyDescent="0.3">
      <c r="P16417" s="83"/>
    </row>
    <row r="16418" spans="16:16" x14ac:dyDescent="0.3">
      <c r="P16418" s="83"/>
    </row>
    <row r="16419" spans="16:16" x14ac:dyDescent="0.3">
      <c r="P16419" s="83"/>
    </row>
    <row r="16420" spans="16:16" x14ac:dyDescent="0.3">
      <c r="P16420" s="83"/>
    </row>
    <row r="16421" spans="16:16" x14ac:dyDescent="0.3">
      <c r="P16421" s="83"/>
    </row>
    <row r="16422" spans="16:16" x14ac:dyDescent="0.3">
      <c r="P16422" s="83"/>
    </row>
    <row r="16423" spans="16:16" x14ac:dyDescent="0.3">
      <c r="P16423" s="83"/>
    </row>
    <row r="16424" spans="16:16" x14ac:dyDescent="0.3">
      <c r="P16424" s="83"/>
    </row>
    <row r="16425" spans="16:16" x14ac:dyDescent="0.3">
      <c r="P16425" s="83"/>
    </row>
    <row r="16426" spans="16:16" x14ac:dyDescent="0.3">
      <c r="P16426" s="83"/>
    </row>
    <row r="16427" spans="16:16" x14ac:dyDescent="0.3">
      <c r="P16427" s="83"/>
    </row>
    <row r="16428" spans="16:16" x14ac:dyDescent="0.3">
      <c r="P16428" s="83"/>
    </row>
    <row r="16429" spans="16:16" x14ac:dyDescent="0.3">
      <c r="P16429" s="83"/>
    </row>
    <row r="16430" spans="16:16" x14ac:dyDescent="0.3">
      <c r="P16430" s="83"/>
    </row>
    <row r="16431" spans="16:16" x14ac:dyDescent="0.3">
      <c r="P16431" s="83"/>
    </row>
    <row r="16432" spans="16:16" x14ac:dyDescent="0.3">
      <c r="P16432" s="83"/>
    </row>
    <row r="16433" spans="16:16" x14ac:dyDescent="0.3">
      <c r="P16433" s="83"/>
    </row>
    <row r="16434" spans="16:16" x14ac:dyDescent="0.3">
      <c r="P16434" s="83"/>
    </row>
    <row r="16435" spans="16:16" x14ac:dyDescent="0.3">
      <c r="P16435" s="83"/>
    </row>
    <row r="16436" spans="16:16" x14ac:dyDescent="0.3">
      <c r="P16436" s="83"/>
    </row>
    <row r="16437" spans="16:16" x14ac:dyDescent="0.3">
      <c r="P16437" s="83"/>
    </row>
    <row r="16438" spans="16:16" x14ac:dyDescent="0.3">
      <c r="P16438" s="83"/>
    </row>
    <row r="16439" spans="16:16" x14ac:dyDescent="0.3">
      <c r="P16439" s="83"/>
    </row>
    <row r="16440" spans="16:16" x14ac:dyDescent="0.3">
      <c r="P16440" s="83"/>
    </row>
    <row r="16441" spans="16:16" x14ac:dyDescent="0.3">
      <c r="P16441" s="83"/>
    </row>
    <row r="16442" spans="16:16" x14ac:dyDescent="0.3">
      <c r="P16442" s="83"/>
    </row>
    <row r="16443" spans="16:16" x14ac:dyDescent="0.3">
      <c r="P16443" s="83"/>
    </row>
    <row r="16444" spans="16:16" x14ac:dyDescent="0.3">
      <c r="P16444" s="83"/>
    </row>
    <row r="16445" spans="16:16" x14ac:dyDescent="0.3">
      <c r="P16445" s="83"/>
    </row>
    <row r="16446" spans="16:16" x14ac:dyDescent="0.3">
      <c r="P16446" s="83"/>
    </row>
    <row r="16447" spans="16:16" x14ac:dyDescent="0.3">
      <c r="P16447" s="83"/>
    </row>
    <row r="16448" spans="16:16" x14ac:dyDescent="0.3">
      <c r="P16448" s="83"/>
    </row>
    <row r="16449" spans="16:16" x14ac:dyDescent="0.3">
      <c r="P16449" s="83"/>
    </row>
    <row r="16450" spans="16:16" x14ac:dyDescent="0.3">
      <c r="P16450" s="83"/>
    </row>
    <row r="16451" spans="16:16" x14ac:dyDescent="0.3">
      <c r="P16451" s="83"/>
    </row>
    <row r="16452" spans="16:16" x14ac:dyDescent="0.3">
      <c r="P16452" s="83"/>
    </row>
    <row r="16453" spans="16:16" x14ac:dyDescent="0.3">
      <c r="P16453" s="83"/>
    </row>
    <row r="16454" spans="16:16" x14ac:dyDescent="0.3">
      <c r="P16454" s="83"/>
    </row>
    <row r="16455" spans="16:16" x14ac:dyDescent="0.3">
      <c r="P16455" s="83"/>
    </row>
    <row r="16456" spans="16:16" x14ac:dyDescent="0.3">
      <c r="P16456" s="83"/>
    </row>
    <row r="16457" spans="16:16" x14ac:dyDescent="0.3">
      <c r="P16457" s="83"/>
    </row>
    <row r="16458" spans="16:16" x14ac:dyDescent="0.3">
      <c r="P16458" s="83"/>
    </row>
    <row r="16459" spans="16:16" x14ac:dyDescent="0.3">
      <c r="P16459" s="83"/>
    </row>
    <row r="16460" spans="16:16" x14ac:dyDescent="0.3">
      <c r="P16460" s="83"/>
    </row>
    <row r="16461" spans="16:16" x14ac:dyDescent="0.3">
      <c r="P16461" s="83"/>
    </row>
    <row r="16462" spans="16:16" x14ac:dyDescent="0.3">
      <c r="P16462" s="83"/>
    </row>
    <row r="16463" spans="16:16" x14ac:dyDescent="0.3">
      <c r="P16463" s="83"/>
    </row>
    <row r="16464" spans="16:16" x14ac:dyDescent="0.3">
      <c r="P16464" s="83"/>
    </row>
    <row r="16465" spans="16:16" x14ac:dyDescent="0.3">
      <c r="P16465" s="83"/>
    </row>
    <row r="16466" spans="16:16" x14ac:dyDescent="0.3">
      <c r="P16466" s="83"/>
    </row>
    <row r="16467" spans="16:16" x14ac:dyDescent="0.3">
      <c r="P16467" s="83"/>
    </row>
    <row r="16468" spans="16:16" x14ac:dyDescent="0.3">
      <c r="P16468" s="83"/>
    </row>
    <row r="16469" spans="16:16" x14ac:dyDescent="0.3">
      <c r="P16469" s="83"/>
    </row>
    <row r="16470" spans="16:16" x14ac:dyDescent="0.3">
      <c r="P16470" s="83"/>
    </row>
    <row r="16471" spans="16:16" x14ac:dyDescent="0.3">
      <c r="P16471" s="83"/>
    </row>
    <row r="16472" spans="16:16" x14ac:dyDescent="0.3">
      <c r="P16472" s="83"/>
    </row>
    <row r="16473" spans="16:16" x14ac:dyDescent="0.3">
      <c r="P16473" s="83"/>
    </row>
    <row r="16474" spans="16:16" x14ac:dyDescent="0.3">
      <c r="P16474" s="83"/>
    </row>
    <row r="16475" spans="16:16" x14ac:dyDescent="0.3">
      <c r="P16475" s="83"/>
    </row>
    <row r="16476" spans="16:16" x14ac:dyDescent="0.3">
      <c r="P16476" s="83"/>
    </row>
    <row r="16477" spans="16:16" x14ac:dyDescent="0.3">
      <c r="P16477" s="83"/>
    </row>
    <row r="16478" spans="16:16" x14ac:dyDescent="0.3">
      <c r="P16478" s="83"/>
    </row>
    <row r="16479" spans="16:16" x14ac:dyDescent="0.3">
      <c r="P16479" s="83"/>
    </row>
    <row r="16480" spans="16:16" x14ac:dyDescent="0.3">
      <c r="P16480" s="83"/>
    </row>
    <row r="16481" spans="16:16" x14ac:dyDescent="0.3">
      <c r="P16481" s="83"/>
    </row>
    <row r="16482" spans="16:16" x14ac:dyDescent="0.3">
      <c r="P16482" s="83"/>
    </row>
    <row r="16483" spans="16:16" x14ac:dyDescent="0.3">
      <c r="P16483" s="83"/>
    </row>
    <row r="16484" spans="16:16" x14ac:dyDescent="0.3">
      <c r="P16484" s="83"/>
    </row>
    <row r="16485" spans="16:16" x14ac:dyDescent="0.3">
      <c r="P16485" s="83"/>
    </row>
    <row r="16486" spans="16:16" x14ac:dyDescent="0.3">
      <c r="P16486" s="83"/>
    </row>
    <row r="16487" spans="16:16" x14ac:dyDescent="0.3">
      <c r="P16487" s="83"/>
    </row>
    <row r="16488" spans="16:16" x14ac:dyDescent="0.3">
      <c r="P16488" s="83"/>
    </row>
    <row r="16489" spans="16:16" x14ac:dyDescent="0.3">
      <c r="P16489" s="83"/>
    </row>
    <row r="16490" spans="16:16" x14ac:dyDescent="0.3">
      <c r="P16490" s="83"/>
    </row>
    <row r="16491" spans="16:16" x14ac:dyDescent="0.3">
      <c r="P16491" s="83"/>
    </row>
    <row r="16492" spans="16:16" x14ac:dyDescent="0.3">
      <c r="P16492" s="83"/>
    </row>
    <row r="16493" spans="16:16" x14ac:dyDescent="0.3">
      <c r="P16493" s="83"/>
    </row>
    <row r="16494" spans="16:16" x14ac:dyDescent="0.3">
      <c r="P16494" s="83"/>
    </row>
    <row r="16495" spans="16:16" x14ac:dyDescent="0.3">
      <c r="P16495" s="83"/>
    </row>
    <row r="16496" spans="16:16" x14ac:dyDescent="0.3">
      <c r="P16496" s="83"/>
    </row>
    <row r="16497" spans="16:16" x14ac:dyDescent="0.3">
      <c r="P16497" s="83"/>
    </row>
    <row r="16498" spans="16:16" x14ac:dyDescent="0.3">
      <c r="P16498" s="83"/>
    </row>
    <row r="16499" spans="16:16" x14ac:dyDescent="0.3">
      <c r="P16499" s="83"/>
    </row>
    <row r="16500" spans="16:16" x14ac:dyDescent="0.3">
      <c r="P16500" s="83"/>
    </row>
    <row r="16501" spans="16:16" x14ac:dyDescent="0.3">
      <c r="P16501" s="83"/>
    </row>
    <row r="16502" spans="16:16" x14ac:dyDescent="0.3">
      <c r="P16502" s="83"/>
    </row>
    <row r="16503" spans="16:16" x14ac:dyDescent="0.3">
      <c r="P16503" s="83"/>
    </row>
    <row r="16504" spans="16:16" x14ac:dyDescent="0.3">
      <c r="P16504" s="83"/>
    </row>
    <row r="16505" spans="16:16" x14ac:dyDescent="0.3">
      <c r="P16505" s="83"/>
    </row>
    <row r="16506" spans="16:16" x14ac:dyDescent="0.3">
      <c r="P16506" s="83"/>
    </row>
    <row r="16507" spans="16:16" x14ac:dyDescent="0.3">
      <c r="P16507" s="83"/>
    </row>
    <row r="16508" spans="16:16" x14ac:dyDescent="0.3">
      <c r="P16508" s="83"/>
    </row>
    <row r="16509" spans="16:16" x14ac:dyDescent="0.3">
      <c r="P16509" s="83"/>
    </row>
    <row r="16510" spans="16:16" x14ac:dyDescent="0.3">
      <c r="P16510" s="83"/>
    </row>
    <row r="16511" spans="16:16" x14ac:dyDescent="0.3">
      <c r="P16511" s="83"/>
    </row>
    <row r="16512" spans="16:16" x14ac:dyDescent="0.3">
      <c r="P16512" s="83"/>
    </row>
    <row r="16513" spans="16:16" x14ac:dyDescent="0.3">
      <c r="P16513" s="83"/>
    </row>
    <row r="16514" spans="16:16" x14ac:dyDescent="0.3">
      <c r="P16514" s="83"/>
    </row>
    <row r="16515" spans="16:16" x14ac:dyDescent="0.3">
      <c r="P16515" s="83"/>
    </row>
    <row r="16516" spans="16:16" x14ac:dyDescent="0.3">
      <c r="P16516" s="83"/>
    </row>
    <row r="16517" spans="16:16" x14ac:dyDescent="0.3">
      <c r="P16517" s="83"/>
    </row>
    <row r="16518" spans="16:16" x14ac:dyDescent="0.3">
      <c r="P16518" s="83"/>
    </row>
    <row r="16519" spans="16:16" x14ac:dyDescent="0.3">
      <c r="P16519" s="83"/>
    </row>
    <row r="16520" spans="16:16" x14ac:dyDescent="0.3">
      <c r="P16520" s="83"/>
    </row>
    <row r="16521" spans="16:16" x14ac:dyDescent="0.3">
      <c r="P16521" s="83"/>
    </row>
    <row r="16522" spans="16:16" x14ac:dyDescent="0.3">
      <c r="P16522" s="83"/>
    </row>
    <row r="16523" spans="16:16" x14ac:dyDescent="0.3">
      <c r="P16523" s="83"/>
    </row>
    <row r="16524" spans="16:16" x14ac:dyDescent="0.3">
      <c r="P16524" s="83"/>
    </row>
    <row r="16525" spans="16:16" x14ac:dyDescent="0.3">
      <c r="P16525" s="83"/>
    </row>
    <row r="16526" spans="16:16" x14ac:dyDescent="0.3">
      <c r="P16526" s="83"/>
    </row>
    <row r="16527" spans="16:16" x14ac:dyDescent="0.3">
      <c r="P16527" s="83"/>
    </row>
    <row r="16528" spans="16:16" x14ac:dyDescent="0.3">
      <c r="P16528" s="83"/>
    </row>
    <row r="16529" spans="16:16" x14ac:dyDescent="0.3">
      <c r="P16529" s="83"/>
    </row>
    <row r="16530" spans="16:16" x14ac:dyDescent="0.3">
      <c r="P16530" s="83"/>
    </row>
    <row r="16531" spans="16:16" x14ac:dyDescent="0.3">
      <c r="P16531" s="83"/>
    </row>
    <row r="16532" spans="16:16" x14ac:dyDescent="0.3">
      <c r="P16532" s="83"/>
    </row>
    <row r="16533" spans="16:16" x14ac:dyDescent="0.3">
      <c r="P16533" s="83"/>
    </row>
    <row r="16534" spans="16:16" x14ac:dyDescent="0.3">
      <c r="P16534" s="83"/>
    </row>
    <row r="16535" spans="16:16" x14ac:dyDescent="0.3">
      <c r="P16535" s="83"/>
    </row>
    <row r="16536" spans="16:16" x14ac:dyDescent="0.3">
      <c r="P16536" s="83"/>
    </row>
    <row r="16537" spans="16:16" x14ac:dyDescent="0.3">
      <c r="P16537" s="83"/>
    </row>
    <row r="16538" spans="16:16" x14ac:dyDescent="0.3">
      <c r="P16538" s="83"/>
    </row>
    <row r="16539" spans="16:16" x14ac:dyDescent="0.3">
      <c r="P16539" s="83"/>
    </row>
    <row r="16540" spans="16:16" x14ac:dyDescent="0.3">
      <c r="P16540" s="83"/>
    </row>
    <row r="16541" spans="16:16" x14ac:dyDescent="0.3">
      <c r="P16541" s="83"/>
    </row>
    <row r="16542" spans="16:16" x14ac:dyDescent="0.3">
      <c r="P16542" s="83"/>
    </row>
    <row r="16543" spans="16:16" x14ac:dyDescent="0.3">
      <c r="P16543" s="83"/>
    </row>
    <row r="16544" spans="16:16" x14ac:dyDescent="0.3">
      <c r="P16544" s="83"/>
    </row>
    <row r="16545" spans="16:16" x14ac:dyDescent="0.3">
      <c r="P16545" s="83"/>
    </row>
    <row r="16546" spans="16:16" x14ac:dyDescent="0.3">
      <c r="P16546" s="83"/>
    </row>
    <row r="16547" spans="16:16" x14ac:dyDescent="0.3">
      <c r="P16547" s="83"/>
    </row>
    <row r="16548" spans="16:16" x14ac:dyDescent="0.3">
      <c r="P16548" s="83"/>
    </row>
    <row r="16549" spans="16:16" x14ac:dyDescent="0.3">
      <c r="P16549" s="83"/>
    </row>
    <row r="16550" spans="16:16" x14ac:dyDescent="0.3">
      <c r="P16550" s="83"/>
    </row>
    <row r="16551" spans="16:16" x14ac:dyDescent="0.3">
      <c r="P16551" s="83"/>
    </row>
    <row r="16552" spans="16:16" x14ac:dyDescent="0.3">
      <c r="P16552" s="83"/>
    </row>
    <row r="16553" spans="16:16" x14ac:dyDescent="0.3">
      <c r="P16553" s="83"/>
    </row>
    <row r="16554" spans="16:16" x14ac:dyDescent="0.3">
      <c r="P16554" s="83"/>
    </row>
    <row r="16555" spans="16:16" x14ac:dyDescent="0.3">
      <c r="P16555" s="83"/>
    </row>
    <row r="16556" spans="16:16" x14ac:dyDescent="0.3">
      <c r="P16556" s="83"/>
    </row>
    <row r="16557" spans="16:16" x14ac:dyDescent="0.3">
      <c r="P16557" s="83"/>
    </row>
    <row r="16558" spans="16:16" x14ac:dyDescent="0.3">
      <c r="P16558" s="83"/>
    </row>
    <row r="16559" spans="16:16" x14ac:dyDescent="0.3">
      <c r="P16559" s="83"/>
    </row>
    <row r="16560" spans="16:16" x14ac:dyDescent="0.3">
      <c r="P16560" s="83"/>
    </row>
    <row r="16561" spans="16:16" x14ac:dyDescent="0.3">
      <c r="P16561" s="83"/>
    </row>
    <row r="16562" spans="16:16" x14ac:dyDescent="0.3">
      <c r="P16562" s="83"/>
    </row>
    <row r="16563" spans="16:16" x14ac:dyDescent="0.3">
      <c r="P16563" s="83"/>
    </row>
    <row r="16564" spans="16:16" x14ac:dyDescent="0.3">
      <c r="P16564" s="83"/>
    </row>
    <row r="16565" spans="16:16" x14ac:dyDescent="0.3">
      <c r="P16565" s="83"/>
    </row>
    <row r="16566" spans="16:16" x14ac:dyDescent="0.3">
      <c r="P16566" s="83"/>
    </row>
    <row r="16567" spans="16:16" x14ac:dyDescent="0.3">
      <c r="P16567" s="83"/>
    </row>
    <row r="16568" spans="16:16" x14ac:dyDescent="0.3">
      <c r="P16568" s="83"/>
    </row>
    <row r="16569" spans="16:16" x14ac:dyDescent="0.3">
      <c r="P16569" s="83"/>
    </row>
    <row r="16570" spans="16:16" x14ac:dyDescent="0.3">
      <c r="P16570" s="83"/>
    </row>
    <row r="16571" spans="16:16" x14ac:dyDescent="0.3">
      <c r="P16571" s="83"/>
    </row>
    <row r="16572" spans="16:16" x14ac:dyDescent="0.3">
      <c r="P16572" s="83"/>
    </row>
    <row r="16573" spans="16:16" x14ac:dyDescent="0.3">
      <c r="P16573" s="83"/>
    </row>
    <row r="16574" spans="16:16" x14ac:dyDescent="0.3">
      <c r="P16574" s="83"/>
    </row>
    <row r="16575" spans="16:16" x14ac:dyDescent="0.3">
      <c r="P16575" s="83"/>
    </row>
    <row r="16576" spans="16:16" x14ac:dyDescent="0.3">
      <c r="P16576" s="83"/>
    </row>
    <row r="16577" spans="16:16" x14ac:dyDescent="0.3">
      <c r="P16577" s="83"/>
    </row>
    <row r="16578" spans="16:16" x14ac:dyDescent="0.3">
      <c r="P16578" s="83"/>
    </row>
    <row r="16579" spans="16:16" x14ac:dyDescent="0.3">
      <c r="P16579" s="83"/>
    </row>
    <row r="16580" spans="16:16" x14ac:dyDescent="0.3">
      <c r="P16580" s="83"/>
    </row>
    <row r="16581" spans="16:16" x14ac:dyDescent="0.3">
      <c r="P16581" s="83"/>
    </row>
    <row r="16582" spans="16:16" x14ac:dyDescent="0.3">
      <c r="P16582" s="83"/>
    </row>
    <row r="16583" spans="16:16" x14ac:dyDescent="0.3">
      <c r="P16583" s="83"/>
    </row>
    <row r="16584" spans="16:16" x14ac:dyDescent="0.3">
      <c r="P16584" s="83"/>
    </row>
    <row r="16585" spans="16:16" x14ac:dyDescent="0.3">
      <c r="P16585" s="83"/>
    </row>
    <row r="16586" spans="16:16" x14ac:dyDescent="0.3">
      <c r="P16586" s="83"/>
    </row>
    <row r="16587" spans="16:16" x14ac:dyDescent="0.3">
      <c r="P16587" s="83"/>
    </row>
    <row r="16588" spans="16:16" x14ac:dyDescent="0.3">
      <c r="P16588" s="83"/>
    </row>
    <row r="16589" spans="16:16" x14ac:dyDescent="0.3">
      <c r="P16589" s="83"/>
    </row>
    <row r="16590" spans="16:16" x14ac:dyDescent="0.3">
      <c r="P16590" s="83"/>
    </row>
    <row r="16591" spans="16:16" x14ac:dyDescent="0.3">
      <c r="P16591" s="83"/>
    </row>
    <row r="16592" spans="16:16" x14ac:dyDescent="0.3">
      <c r="P16592" s="83"/>
    </row>
    <row r="16593" spans="16:16" x14ac:dyDescent="0.3">
      <c r="P16593" s="83"/>
    </row>
    <row r="16594" spans="16:16" x14ac:dyDescent="0.3">
      <c r="P16594" s="83"/>
    </row>
    <row r="16595" spans="16:16" x14ac:dyDescent="0.3">
      <c r="P16595" s="83"/>
    </row>
    <row r="16596" spans="16:16" x14ac:dyDescent="0.3">
      <c r="P16596" s="83"/>
    </row>
    <row r="16597" spans="16:16" x14ac:dyDescent="0.3">
      <c r="P16597" s="83"/>
    </row>
    <row r="16598" spans="16:16" x14ac:dyDescent="0.3">
      <c r="P16598" s="83"/>
    </row>
    <row r="16599" spans="16:16" x14ac:dyDescent="0.3">
      <c r="P16599" s="83"/>
    </row>
    <row r="16600" spans="16:16" x14ac:dyDescent="0.3">
      <c r="P16600" s="83"/>
    </row>
    <row r="16601" spans="16:16" x14ac:dyDescent="0.3">
      <c r="P16601" s="83"/>
    </row>
    <row r="16602" spans="16:16" x14ac:dyDescent="0.3">
      <c r="P16602" s="83"/>
    </row>
    <row r="16603" spans="16:16" x14ac:dyDescent="0.3">
      <c r="P16603" s="83"/>
    </row>
    <row r="16604" spans="16:16" x14ac:dyDescent="0.3">
      <c r="P16604" s="83"/>
    </row>
    <row r="16605" spans="16:16" x14ac:dyDescent="0.3">
      <c r="P16605" s="83"/>
    </row>
    <row r="16606" spans="16:16" x14ac:dyDescent="0.3">
      <c r="P16606" s="83"/>
    </row>
    <row r="16607" spans="16:16" x14ac:dyDescent="0.3">
      <c r="P16607" s="83"/>
    </row>
    <row r="16608" spans="16:16" x14ac:dyDescent="0.3">
      <c r="P16608" s="83"/>
    </row>
    <row r="16609" spans="16:16" x14ac:dyDescent="0.3">
      <c r="P16609" s="83"/>
    </row>
    <row r="16610" spans="16:16" x14ac:dyDescent="0.3">
      <c r="P16610" s="83"/>
    </row>
    <row r="16611" spans="16:16" x14ac:dyDescent="0.3">
      <c r="P16611" s="83"/>
    </row>
    <row r="16612" spans="16:16" x14ac:dyDescent="0.3">
      <c r="P16612" s="83"/>
    </row>
    <row r="16613" spans="16:16" x14ac:dyDescent="0.3">
      <c r="P16613" s="83"/>
    </row>
    <row r="16614" spans="16:16" x14ac:dyDescent="0.3">
      <c r="P16614" s="83"/>
    </row>
    <row r="16615" spans="16:16" x14ac:dyDescent="0.3">
      <c r="P16615" s="83"/>
    </row>
    <row r="16616" spans="16:16" x14ac:dyDescent="0.3">
      <c r="P16616" s="83"/>
    </row>
    <row r="16617" spans="16:16" x14ac:dyDescent="0.3">
      <c r="P16617" s="83"/>
    </row>
    <row r="16618" spans="16:16" x14ac:dyDescent="0.3">
      <c r="P16618" s="83"/>
    </row>
    <row r="16619" spans="16:16" x14ac:dyDescent="0.3">
      <c r="P16619" s="83"/>
    </row>
    <row r="16620" spans="16:16" x14ac:dyDescent="0.3">
      <c r="P16620" s="83"/>
    </row>
    <row r="16621" spans="16:16" x14ac:dyDescent="0.3">
      <c r="P16621" s="83"/>
    </row>
    <row r="16622" spans="16:16" x14ac:dyDescent="0.3">
      <c r="P16622" s="83"/>
    </row>
    <row r="16623" spans="16:16" x14ac:dyDescent="0.3">
      <c r="P16623" s="83"/>
    </row>
    <row r="16624" spans="16:16" x14ac:dyDescent="0.3">
      <c r="P16624" s="83"/>
    </row>
    <row r="16625" spans="16:16" x14ac:dyDescent="0.3">
      <c r="P16625" s="83"/>
    </row>
    <row r="16626" spans="16:16" x14ac:dyDescent="0.3">
      <c r="P16626" s="83"/>
    </row>
    <row r="16627" spans="16:16" x14ac:dyDescent="0.3">
      <c r="P16627" s="83"/>
    </row>
    <row r="16628" spans="16:16" x14ac:dyDescent="0.3">
      <c r="P16628" s="83"/>
    </row>
    <row r="16629" spans="16:16" x14ac:dyDescent="0.3">
      <c r="P16629" s="83"/>
    </row>
    <row r="16630" spans="16:16" x14ac:dyDescent="0.3">
      <c r="P16630" s="83"/>
    </row>
    <row r="16631" spans="16:16" x14ac:dyDescent="0.3">
      <c r="P16631" s="83"/>
    </row>
    <row r="16632" spans="16:16" x14ac:dyDescent="0.3">
      <c r="P16632" s="83"/>
    </row>
    <row r="16633" spans="16:16" x14ac:dyDescent="0.3">
      <c r="P16633" s="83"/>
    </row>
    <row r="16634" spans="16:16" x14ac:dyDescent="0.3">
      <c r="P16634" s="83"/>
    </row>
    <row r="16635" spans="16:16" x14ac:dyDescent="0.3">
      <c r="P16635" s="83"/>
    </row>
    <row r="16636" spans="16:16" x14ac:dyDescent="0.3">
      <c r="P16636" s="83"/>
    </row>
    <row r="16637" spans="16:16" x14ac:dyDescent="0.3">
      <c r="P16637" s="83"/>
    </row>
    <row r="16638" spans="16:16" x14ac:dyDescent="0.3">
      <c r="P16638" s="83"/>
    </row>
    <row r="16639" spans="16:16" x14ac:dyDescent="0.3">
      <c r="P16639" s="83"/>
    </row>
    <row r="16640" spans="16:16" x14ac:dyDescent="0.3">
      <c r="P16640" s="83"/>
    </row>
    <row r="16641" spans="16:16" x14ac:dyDescent="0.3">
      <c r="P16641" s="83"/>
    </row>
    <row r="16642" spans="16:16" x14ac:dyDescent="0.3">
      <c r="P16642" s="83"/>
    </row>
    <row r="16643" spans="16:16" x14ac:dyDescent="0.3">
      <c r="P16643" s="83"/>
    </row>
    <row r="16644" spans="16:16" x14ac:dyDescent="0.3">
      <c r="P16644" s="83"/>
    </row>
    <row r="16645" spans="16:16" x14ac:dyDescent="0.3">
      <c r="P16645" s="83"/>
    </row>
    <row r="16646" spans="16:16" x14ac:dyDescent="0.3">
      <c r="P16646" s="83"/>
    </row>
    <row r="16647" spans="16:16" x14ac:dyDescent="0.3">
      <c r="P16647" s="83"/>
    </row>
    <row r="16648" spans="16:16" x14ac:dyDescent="0.3">
      <c r="P16648" s="83"/>
    </row>
    <row r="16649" spans="16:16" x14ac:dyDescent="0.3">
      <c r="P16649" s="83"/>
    </row>
    <row r="16650" spans="16:16" x14ac:dyDescent="0.3">
      <c r="P16650" s="83"/>
    </row>
    <row r="16651" spans="16:16" x14ac:dyDescent="0.3">
      <c r="P16651" s="83"/>
    </row>
    <row r="16652" spans="16:16" x14ac:dyDescent="0.3">
      <c r="P16652" s="83"/>
    </row>
    <row r="16653" spans="16:16" x14ac:dyDescent="0.3">
      <c r="P16653" s="83"/>
    </row>
    <row r="16654" spans="16:16" x14ac:dyDescent="0.3">
      <c r="P16654" s="83"/>
    </row>
    <row r="16655" spans="16:16" x14ac:dyDescent="0.3">
      <c r="P16655" s="83"/>
    </row>
    <row r="16656" spans="16:16" x14ac:dyDescent="0.3">
      <c r="P16656" s="83"/>
    </row>
    <row r="16657" spans="16:16" x14ac:dyDescent="0.3">
      <c r="P16657" s="83"/>
    </row>
    <row r="16658" spans="16:16" x14ac:dyDescent="0.3">
      <c r="P16658" s="83"/>
    </row>
    <row r="16659" spans="16:16" x14ac:dyDescent="0.3">
      <c r="P16659" s="83"/>
    </row>
    <row r="16660" spans="16:16" x14ac:dyDescent="0.3">
      <c r="P16660" s="83"/>
    </row>
    <row r="16661" spans="16:16" x14ac:dyDescent="0.3">
      <c r="P16661" s="83"/>
    </row>
    <row r="16662" spans="16:16" x14ac:dyDescent="0.3">
      <c r="P16662" s="83"/>
    </row>
    <row r="16663" spans="16:16" x14ac:dyDescent="0.3">
      <c r="P16663" s="83"/>
    </row>
    <row r="16664" spans="16:16" x14ac:dyDescent="0.3">
      <c r="P16664" s="83"/>
    </row>
    <row r="16665" spans="16:16" x14ac:dyDescent="0.3">
      <c r="P16665" s="83"/>
    </row>
    <row r="16666" spans="16:16" x14ac:dyDescent="0.3">
      <c r="P16666" s="83"/>
    </row>
    <row r="16667" spans="16:16" x14ac:dyDescent="0.3">
      <c r="P16667" s="83"/>
    </row>
    <row r="16668" spans="16:16" x14ac:dyDescent="0.3">
      <c r="P16668" s="83"/>
    </row>
    <row r="16669" spans="16:16" x14ac:dyDescent="0.3">
      <c r="P16669" s="83"/>
    </row>
    <row r="16670" spans="16:16" x14ac:dyDescent="0.3">
      <c r="P16670" s="83"/>
    </row>
    <row r="16671" spans="16:16" x14ac:dyDescent="0.3">
      <c r="P16671" s="83"/>
    </row>
    <row r="16672" spans="16:16" x14ac:dyDescent="0.3">
      <c r="P16672" s="83"/>
    </row>
    <row r="16673" spans="16:16" x14ac:dyDescent="0.3">
      <c r="P16673" s="83"/>
    </row>
    <row r="16674" spans="16:16" x14ac:dyDescent="0.3">
      <c r="P16674" s="83"/>
    </row>
    <row r="16675" spans="16:16" x14ac:dyDescent="0.3">
      <c r="P16675" s="83"/>
    </row>
    <row r="16676" spans="16:16" x14ac:dyDescent="0.3">
      <c r="P16676" s="83"/>
    </row>
    <row r="16677" spans="16:16" x14ac:dyDescent="0.3">
      <c r="P16677" s="83"/>
    </row>
    <row r="16678" spans="16:16" x14ac:dyDescent="0.3">
      <c r="P16678" s="83"/>
    </row>
    <row r="16679" spans="16:16" x14ac:dyDescent="0.3">
      <c r="P16679" s="83"/>
    </row>
    <row r="16680" spans="16:16" x14ac:dyDescent="0.3">
      <c r="P16680" s="83"/>
    </row>
    <row r="16681" spans="16:16" x14ac:dyDescent="0.3">
      <c r="P16681" s="83"/>
    </row>
    <row r="16682" spans="16:16" x14ac:dyDescent="0.3">
      <c r="P16682" s="83"/>
    </row>
    <row r="16683" spans="16:16" x14ac:dyDescent="0.3">
      <c r="P16683" s="83"/>
    </row>
    <row r="16684" spans="16:16" x14ac:dyDescent="0.3">
      <c r="P16684" s="83"/>
    </row>
    <row r="16685" spans="16:16" x14ac:dyDescent="0.3">
      <c r="P16685" s="83"/>
    </row>
    <row r="16686" spans="16:16" x14ac:dyDescent="0.3">
      <c r="P16686" s="83"/>
    </row>
    <row r="16687" spans="16:16" x14ac:dyDescent="0.3">
      <c r="P16687" s="83"/>
    </row>
    <row r="16688" spans="16:16" x14ac:dyDescent="0.3">
      <c r="P16688" s="83"/>
    </row>
    <row r="16689" spans="16:16" x14ac:dyDescent="0.3">
      <c r="P16689" s="83"/>
    </row>
    <row r="16690" spans="16:16" x14ac:dyDescent="0.3">
      <c r="P16690" s="83"/>
    </row>
    <row r="16691" spans="16:16" x14ac:dyDescent="0.3">
      <c r="P16691" s="83"/>
    </row>
    <row r="16692" spans="16:16" x14ac:dyDescent="0.3">
      <c r="P16692" s="83"/>
    </row>
    <row r="16693" spans="16:16" x14ac:dyDescent="0.3">
      <c r="P16693" s="83"/>
    </row>
    <row r="16694" spans="16:16" x14ac:dyDescent="0.3">
      <c r="P16694" s="83"/>
    </row>
    <row r="16695" spans="16:16" x14ac:dyDescent="0.3">
      <c r="P16695" s="83"/>
    </row>
    <row r="16696" spans="16:16" x14ac:dyDescent="0.3">
      <c r="P16696" s="83"/>
    </row>
    <row r="16697" spans="16:16" x14ac:dyDescent="0.3">
      <c r="P16697" s="83"/>
    </row>
    <row r="16698" spans="16:16" x14ac:dyDescent="0.3">
      <c r="P16698" s="83"/>
    </row>
    <row r="16699" spans="16:16" x14ac:dyDescent="0.3">
      <c r="P16699" s="83"/>
    </row>
    <row r="16700" spans="16:16" x14ac:dyDescent="0.3">
      <c r="P16700" s="83"/>
    </row>
    <row r="16701" spans="16:16" x14ac:dyDescent="0.3">
      <c r="P16701" s="83"/>
    </row>
    <row r="16702" spans="16:16" x14ac:dyDescent="0.3">
      <c r="P16702" s="83"/>
    </row>
    <row r="16703" spans="16:16" x14ac:dyDescent="0.3">
      <c r="P16703" s="83"/>
    </row>
    <row r="16704" spans="16:16" x14ac:dyDescent="0.3">
      <c r="P16704" s="83"/>
    </row>
    <row r="16705" spans="16:16" x14ac:dyDescent="0.3">
      <c r="P16705" s="83"/>
    </row>
    <row r="16706" spans="16:16" x14ac:dyDescent="0.3">
      <c r="P16706" s="83"/>
    </row>
    <row r="16707" spans="16:16" x14ac:dyDescent="0.3">
      <c r="P16707" s="83"/>
    </row>
    <row r="16708" spans="16:16" x14ac:dyDescent="0.3">
      <c r="P16708" s="83"/>
    </row>
    <row r="16709" spans="16:16" x14ac:dyDescent="0.3">
      <c r="P16709" s="83"/>
    </row>
    <row r="16710" spans="16:16" x14ac:dyDescent="0.3">
      <c r="P16710" s="83"/>
    </row>
    <row r="16711" spans="16:16" x14ac:dyDescent="0.3">
      <c r="P16711" s="83"/>
    </row>
    <row r="16712" spans="16:16" x14ac:dyDescent="0.3">
      <c r="P16712" s="83"/>
    </row>
    <row r="16713" spans="16:16" x14ac:dyDescent="0.3">
      <c r="P16713" s="83"/>
    </row>
    <row r="16714" spans="16:16" x14ac:dyDescent="0.3">
      <c r="P16714" s="83"/>
    </row>
    <row r="16715" spans="16:16" x14ac:dyDescent="0.3">
      <c r="P16715" s="83"/>
    </row>
    <row r="16716" spans="16:16" x14ac:dyDescent="0.3">
      <c r="P16716" s="83"/>
    </row>
    <row r="16717" spans="16:16" x14ac:dyDescent="0.3">
      <c r="P16717" s="83"/>
    </row>
    <row r="16718" spans="16:16" x14ac:dyDescent="0.3">
      <c r="P16718" s="83"/>
    </row>
    <row r="16719" spans="16:16" x14ac:dyDescent="0.3">
      <c r="P16719" s="83"/>
    </row>
    <row r="16720" spans="16:16" x14ac:dyDescent="0.3">
      <c r="P16720" s="83"/>
    </row>
    <row r="16721" spans="16:16" x14ac:dyDescent="0.3">
      <c r="P16721" s="83"/>
    </row>
    <row r="16722" spans="16:16" x14ac:dyDescent="0.3">
      <c r="P16722" s="83"/>
    </row>
    <row r="16723" spans="16:16" x14ac:dyDescent="0.3">
      <c r="P16723" s="83"/>
    </row>
    <row r="16724" spans="16:16" x14ac:dyDescent="0.3">
      <c r="P16724" s="83"/>
    </row>
    <row r="16725" spans="16:16" x14ac:dyDescent="0.3">
      <c r="P16725" s="83"/>
    </row>
    <row r="16726" spans="16:16" x14ac:dyDescent="0.3">
      <c r="P16726" s="83"/>
    </row>
    <row r="16727" spans="16:16" x14ac:dyDescent="0.3">
      <c r="P16727" s="83"/>
    </row>
    <row r="16728" spans="16:16" x14ac:dyDescent="0.3">
      <c r="P16728" s="83"/>
    </row>
    <row r="16729" spans="16:16" x14ac:dyDescent="0.3">
      <c r="P16729" s="83"/>
    </row>
    <row r="16730" spans="16:16" x14ac:dyDescent="0.3">
      <c r="P16730" s="83"/>
    </row>
    <row r="16731" spans="16:16" x14ac:dyDescent="0.3">
      <c r="P16731" s="83"/>
    </row>
    <row r="16732" spans="16:16" x14ac:dyDescent="0.3">
      <c r="P16732" s="83"/>
    </row>
    <row r="16733" spans="16:16" x14ac:dyDescent="0.3">
      <c r="P16733" s="83"/>
    </row>
    <row r="16734" spans="16:16" x14ac:dyDescent="0.3">
      <c r="P16734" s="83"/>
    </row>
    <row r="16735" spans="16:16" x14ac:dyDescent="0.3">
      <c r="P16735" s="83"/>
    </row>
    <row r="16736" spans="16:16" x14ac:dyDescent="0.3">
      <c r="P16736" s="83"/>
    </row>
    <row r="16737" spans="16:16" x14ac:dyDescent="0.3">
      <c r="P16737" s="83"/>
    </row>
    <row r="16738" spans="16:16" x14ac:dyDescent="0.3">
      <c r="P16738" s="83"/>
    </row>
    <row r="16739" spans="16:16" x14ac:dyDescent="0.3">
      <c r="P16739" s="83"/>
    </row>
    <row r="16740" spans="16:16" x14ac:dyDescent="0.3">
      <c r="P16740" s="83"/>
    </row>
    <row r="16741" spans="16:16" x14ac:dyDescent="0.3">
      <c r="P16741" s="83"/>
    </row>
    <row r="16742" spans="16:16" x14ac:dyDescent="0.3">
      <c r="P16742" s="83"/>
    </row>
    <row r="16743" spans="16:16" x14ac:dyDescent="0.3">
      <c r="P16743" s="83"/>
    </row>
    <row r="16744" spans="16:16" x14ac:dyDescent="0.3">
      <c r="P16744" s="83"/>
    </row>
    <row r="16745" spans="16:16" x14ac:dyDescent="0.3">
      <c r="P16745" s="83"/>
    </row>
    <row r="16746" spans="16:16" x14ac:dyDescent="0.3">
      <c r="P16746" s="83"/>
    </row>
    <row r="16747" spans="16:16" x14ac:dyDescent="0.3">
      <c r="P16747" s="83"/>
    </row>
    <row r="16748" spans="16:16" x14ac:dyDescent="0.3">
      <c r="P16748" s="83"/>
    </row>
    <row r="16749" spans="16:16" x14ac:dyDescent="0.3">
      <c r="P16749" s="83"/>
    </row>
    <row r="16750" spans="16:16" x14ac:dyDescent="0.3">
      <c r="P16750" s="83"/>
    </row>
    <row r="16751" spans="16:16" x14ac:dyDescent="0.3">
      <c r="P16751" s="83"/>
    </row>
    <row r="16752" spans="16:16" x14ac:dyDescent="0.3">
      <c r="P16752" s="83"/>
    </row>
    <row r="16753" spans="16:16" x14ac:dyDescent="0.3">
      <c r="P16753" s="83"/>
    </row>
    <row r="16754" spans="16:16" x14ac:dyDescent="0.3">
      <c r="P16754" s="83"/>
    </row>
    <row r="16755" spans="16:16" x14ac:dyDescent="0.3">
      <c r="P16755" s="83"/>
    </row>
    <row r="16756" spans="16:16" x14ac:dyDescent="0.3">
      <c r="P16756" s="83"/>
    </row>
    <row r="16757" spans="16:16" x14ac:dyDescent="0.3">
      <c r="P16757" s="83"/>
    </row>
    <row r="16758" spans="16:16" x14ac:dyDescent="0.3">
      <c r="P16758" s="83"/>
    </row>
    <row r="16759" spans="16:16" x14ac:dyDescent="0.3">
      <c r="P16759" s="83"/>
    </row>
    <row r="16760" spans="16:16" x14ac:dyDescent="0.3">
      <c r="P16760" s="83"/>
    </row>
    <row r="16761" spans="16:16" x14ac:dyDescent="0.3">
      <c r="P16761" s="83"/>
    </row>
    <row r="16762" spans="16:16" x14ac:dyDescent="0.3">
      <c r="P16762" s="83"/>
    </row>
    <row r="16763" spans="16:16" x14ac:dyDescent="0.3">
      <c r="P16763" s="83"/>
    </row>
    <row r="16764" spans="16:16" x14ac:dyDescent="0.3">
      <c r="P16764" s="83"/>
    </row>
    <row r="16765" spans="16:16" x14ac:dyDescent="0.3">
      <c r="P16765" s="83"/>
    </row>
    <row r="16766" spans="16:16" x14ac:dyDescent="0.3">
      <c r="P16766" s="83"/>
    </row>
    <row r="16767" spans="16:16" x14ac:dyDescent="0.3">
      <c r="P16767" s="83"/>
    </row>
    <row r="16768" spans="16:16" x14ac:dyDescent="0.3">
      <c r="P16768" s="83"/>
    </row>
    <row r="16769" spans="16:16" x14ac:dyDescent="0.3">
      <c r="P16769" s="83"/>
    </row>
    <row r="16770" spans="16:16" x14ac:dyDescent="0.3">
      <c r="P16770" s="83"/>
    </row>
    <row r="16771" spans="16:16" x14ac:dyDescent="0.3">
      <c r="P16771" s="83"/>
    </row>
    <row r="16772" spans="16:16" x14ac:dyDescent="0.3">
      <c r="P16772" s="83"/>
    </row>
    <row r="16773" spans="16:16" x14ac:dyDescent="0.3">
      <c r="P16773" s="83"/>
    </row>
    <row r="16774" spans="16:16" x14ac:dyDescent="0.3">
      <c r="P16774" s="83"/>
    </row>
    <row r="16775" spans="16:16" x14ac:dyDescent="0.3">
      <c r="P16775" s="83"/>
    </row>
    <row r="16776" spans="16:16" x14ac:dyDescent="0.3">
      <c r="P16776" s="83"/>
    </row>
    <row r="16777" spans="16:16" x14ac:dyDescent="0.3">
      <c r="P16777" s="83"/>
    </row>
    <row r="16778" spans="16:16" x14ac:dyDescent="0.3">
      <c r="P16778" s="83"/>
    </row>
    <row r="16779" spans="16:16" x14ac:dyDescent="0.3">
      <c r="P16779" s="83"/>
    </row>
    <row r="16780" spans="16:16" x14ac:dyDescent="0.3">
      <c r="P16780" s="83"/>
    </row>
    <row r="16781" spans="16:16" x14ac:dyDescent="0.3">
      <c r="P16781" s="83"/>
    </row>
    <row r="16782" spans="16:16" x14ac:dyDescent="0.3">
      <c r="P16782" s="83"/>
    </row>
    <row r="16783" spans="16:16" x14ac:dyDescent="0.3">
      <c r="P16783" s="83"/>
    </row>
    <row r="16784" spans="16:16" x14ac:dyDescent="0.3">
      <c r="P16784" s="83"/>
    </row>
    <row r="16785" spans="16:16" x14ac:dyDescent="0.3">
      <c r="P16785" s="83"/>
    </row>
    <row r="16786" spans="16:16" x14ac:dyDescent="0.3">
      <c r="P16786" s="83"/>
    </row>
    <row r="16787" spans="16:16" x14ac:dyDescent="0.3">
      <c r="P16787" s="83"/>
    </row>
    <row r="16788" spans="16:16" x14ac:dyDescent="0.3">
      <c r="P16788" s="83"/>
    </row>
    <row r="16789" spans="16:16" x14ac:dyDescent="0.3">
      <c r="P16789" s="83"/>
    </row>
    <row r="16790" spans="16:16" x14ac:dyDescent="0.3">
      <c r="P16790" s="83"/>
    </row>
    <row r="16791" spans="16:16" x14ac:dyDescent="0.3">
      <c r="P16791" s="83"/>
    </row>
    <row r="16792" spans="16:16" x14ac:dyDescent="0.3">
      <c r="P16792" s="83"/>
    </row>
    <row r="16793" spans="16:16" x14ac:dyDescent="0.3">
      <c r="P16793" s="83"/>
    </row>
    <row r="16794" spans="16:16" x14ac:dyDescent="0.3">
      <c r="P16794" s="83"/>
    </row>
    <row r="16795" spans="16:16" x14ac:dyDescent="0.3">
      <c r="P16795" s="83"/>
    </row>
    <row r="16796" spans="16:16" x14ac:dyDescent="0.3">
      <c r="P16796" s="83"/>
    </row>
    <row r="16797" spans="16:16" x14ac:dyDescent="0.3">
      <c r="P16797" s="83"/>
    </row>
    <row r="16798" spans="16:16" x14ac:dyDescent="0.3">
      <c r="P16798" s="83"/>
    </row>
    <row r="16799" spans="16:16" x14ac:dyDescent="0.3">
      <c r="P16799" s="83"/>
    </row>
    <row r="16800" spans="16:16" x14ac:dyDescent="0.3">
      <c r="P16800" s="83"/>
    </row>
    <row r="16801" spans="16:16" x14ac:dyDescent="0.3">
      <c r="P16801" s="83"/>
    </row>
    <row r="16802" spans="16:16" x14ac:dyDescent="0.3">
      <c r="P16802" s="83"/>
    </row>
    <row r="16803" spans="16:16" x14ac:dyDescent="0.3">
      <c r="P16803" s="83"/>
    </row>
    <row r="16804" spans="16:16" x14ac:dyDescent="0.3">
      <c r="P16804" s="83"/>
    </row>
    <row r="16805" spans="16:16" x14ac:dyDescent="0.3">
      <c r="P16805" s="83"/>
    </row>
    <row r="16806" spans="16:16" x14ac:dyDescent="0.3">
      <c r="P16806" s="83"/>
    </row>
    <row r="16807" spans="16:16" x14ac:dyDescent="0.3">
      <c r="P16807" s="83"/>
    </row>
    <row r="16808" spans="16:16" x14ac:dyDescent="0.3">
      <c r="P16808" s="83"/>
    </row>
    <row r="16809" spans="16:16" x14ac:dyDescent="0.3">
      <c r="P16809" s="83"/>
    </row>
    <row r="16810" spans="16:16" x14ac:dyDescent="0.3">
      <c r="P16810" s="83"/>
    </row>
    <row r="16811" spans="16:16" x14ac:dyDescent="0.3">
      <c r="P16811" s="83"/>
    </row>
    <row r="16812" spans="16:16" x14ac:dyDescent="0.3">
      <c r="P16812" s="83"/>
    </row>
    <row r="16813" spans="16:16" x14ac:dyDescent="0.3">
      <c r="P16813" s="83"/>
    </row>
    <row r="16814" spans="16:16" x14ac:dyDescent="0.3">
      <c r="P16814" s="83"/>
    </row>
    <row r="16815" spans="16:16" x14ac:dyDescent="0.3">
      <c r="P16815" s="83"/>
    </row>
    <row r="16816" spans="16:16" x14ac:dyDescent="0.3">
      <c r="P16816" s="83"/>
    </row>
    <row r="16817" spans="16:16" x14ac:dyDescent="0.3">
      <c r="P16817" s="83"/>
    </row>
    <row r="16818" spans="16:16" x14ac:dyDescent="0.3">
      <c r="P16818" s="83"/>
    </row>
    <row r="16819" spans="16:16" x14ac:dyDescent="0.3">
      <c r="P16819" s="83"/>
    </row>
    <row r="16820" spans="16:16" x14ac:dyDescent="0.3">
      <c r="P16820" s="83"/>
    </row>
    <row r="16821" spans="16:16" x14ac:dyDescent="0.3">
      <c r="P16821" s="83"/>
    </row>
    <row r="16822" spans="16:16" x14ac:dyDescent="0.3">
      <c r="P16822" s="83"/>
    </row>
    <row r="16823" spans="16:16" x14ac:dyDescent="0.3">
      <c r="P16823" s="83"/>
    </row>
    <row r="16824" spans="16:16" x14ac:dyDescent="0.3">
      <c r="P16824" s="83"/>
    </row>
    <row r="16825" spans="16:16" x14ac:dyDescent="0.3">
      <c r="P16825" s="83"/>
    </row>
    <row r="16826" spans="16:16" x14ac:dyDescent="0.3">
      <c r="P16826" s="83"/>
    </row>
    <row r="16827" spans="16:16" x14ac:dyDescent="0.3">
      <c r="P16827" s="83"/>
    </row>
    <row r="16828" spans="16:16" x14ac:dyDescent="0.3">
      <c r="P16828" s="83"/>
    </row>
    <row r="16829" spans="16:16" x14ac:dyDescent="0.3">
      <c r="P16829" s="83"/>
    </row>
    <row r="16830" spans="16:16" x14ac:dyDescent="0.3">
      <c r="P16830" s="83"/>
    </row>
    <row r="16831" spans="16:16" x14ac:dyDescent="0.3">
      <c r="P16831" s="83"/>
    </row>
    <row r="16832" spans="16:16" x14ac:dyDescent="0.3">
      <c r="P16832" s="83"/>
    </row>
    <row r="16833" spans="16:16" x14ac:dyDescent="0.3">
      <c r="P16833" s="83"/>
    </row>
    <row r="16834" spans="16:16" x14ac:dyDescent="0.3">
      <c r="P16834" s="83"/>
    </row>
    <row r="16835" spans="16:16" x14ac:dyDescent="0.3">
      <c r="P16835" s="83"/>
    </row>
    <row r="16836" spans="16:16" x14ac:dyDescent="0.3">
      <c r="P16836" s="83"/>
    </row>
    <row r="16837" spans="16:16" x14ac:dyDescent="0.3">
      <c r="P16837" s="83"/>
    </row>
    <row r="16838" spans="16:16" x14ac:dyDescent="0.3">
      <c r="P16838" s="83"/>
    </row>
    <row r="16839" spans="16:16" x14ac:dyDescent="0.3">
      <c r="P16839" s="83"/>
    </row>
    <row r="16840" spans="16:16" x14ac:dyDescent="0.3">
      <c r="P16840" s="83"/>
    </row>
    <row r="16841" spans="16:16" x14ac:dyDescent="0.3">
      <c r="P16841" s="83"/>
    </row>
    <row r="16842" spans="16:16" x14ac:dyDescent="0.3">
      <c r="P16842" s="83"/>
    </row>
    <row r="16843" spans="16:16" x14ac:dyDescent="0.3">
      <c r="P16843" s="83"/>
    </row>
    <row r="16844" spans="16:16" x14ac:dyDescent="0.3">
      <c r="P16844" s="83"/>
    </row>
    <row r="16845" spans="16:16" x14ac:dyDescent="0.3">
      <c r="P16845" s="83"/>
    </row>
    <row r="16846" spans="16:16" x14ac:dyDescent="0.3">
      <c r="P16846" s="83"/>
    </row>
    <row r="16847" spans="16:16" x14ac:dyDescent="0.3">
      <c r="P16847" s="83"/>
    </row>
    <row r="16848" spans="16:16" x14ac:dyDescent="0.3">
      <c r="P16848" s="83"/>
    </row>
    <row r="16849" spans="16:16" x14ac:dyDescent="0.3">
      <c r="P16849" s="83"/>
    </row>
    <row r="16850" spans="16:16" x14ac:dyDescent="0.3">
      <c r="P16850" s="83"/>
    </row>
    <row r="16851" spans="16:16" x14ac:dyDescent="0.3">
      <c r="P16851" s="83"/>
    </row>
    <row r="16852" spans="16:16" x14ac:dyDescent="0.3">
      <c r="P16852" s="83"/>
    </row>
    <row r="16853" spans="16:16" x14ac:dyDescent="0.3">
      <c r="P16853" s="83"/>
    </row>
    <row r="16854" spans="16:16" x14ac:dyDescent="0.3">
      <c r="P16854" s="83"/>
    </row>
    <row r="16855" spans="16:16" x14ac:dyDescent="0.3">
      <c r="P16855" s="83"/>
    </row>
    <row r="16856" spans="16:16" x14ac:dyDescent="0.3">
      <c r="P16856" s="83"/>
    </row>
    <row r="16857" spans="16:16" x14ac:dyDescent="0.3">
      <c r="P16857" s="83"/>
    </row>
    <row r="16858" spans="16:16" x14ac:dyDescent="0.3">
      <c r="P16858" s="83"/>
    </row>
    <row r="16859" spans="16:16" x14ac:dyDescent="0.3">
      <c r="P16859" s="83"/>
    </row>
    <row r="16860" spans="16:16" x14ac:dyDescent="0.3">
      <c r="P16860" s="83"/>
    </row>
    <row r="16861" spans="16:16" x14ac:dyDescent="0.3">
      <c r="P16861" s="83"/>
    </row>
    <row r="16862" spans="16:16" x14ac:dyDescent="0.3">
      <c r="P16862" s="83"/>
    </row>
    <row r="16863" spans="16:16" x14ac:dyDescent="0.3">
      <c r="P16863" s="83"/>
    </row>
    <row r="16864" spans="16:16" x14ac:dyDescent="0.3">
      <c r="P16864" s="83"/>
    </row>
    <row r="16865" spans="16:16" x14ac:dyDescent="0.3">
      <c r="P16865" s="83"/>
    </row>
    <row r="16866" spans="16:16" x14ac:dyDescent="0.3">
      <c r="P16866" s="83"/>
    </row>
    <row r="16867" spans="16:16" x14ac:dyDescent="0.3">
      <c r="P16867" s="83"/>
    </row>
    <row r="16868" spans="16:16" x14ac:dyDescent="0.3">
      <c r="P16868" s="83"/>
    </row>
    <row r="16869" spans="16:16" x14ac:dyDescent="0.3">
      <c r="P16869" s="83"/>
    </row>
    <row r="16870" spans="16:16" x14ac:dyDescent="0.3">
      <c r="P16870" s="83"/>
    </row>
    <row r="16871" spans="16:16" x14ac:dyDescent="0.3">
      <c r="P16871" s="83"/>
    </row>
    <row r="16872" spans="16:16" x14ac:dyDescent="0.3">
      <c r="P16872" s="83"/>
    </row>
    <row r="16873" spans="16:16" x14ac:dyDescent="0.3">
      <c r="P16873" s="83"/>
    </row>
    <row r="16874" spans="16:16" x14ac:dyDescent="0.3">
      <c r="P16874" s="83"/>
    </row>
    <row r="16875" spans="16:16" x14ac:dyDescent="0.3">
      <c r="P16875" s="83"/>
    </row>
    <row r="16876" spans="16:16" x14ac:dyDescent="0.3">
      <c r="P16876" s="83"/>
    </row>
    <row r="16877" spans="16:16" x14ac:dyDescent="0.3">
      <c r="P16877" s="83"/>
    </row>
    <row r="16878" spans="16:16" x14ac:dyDescent="0.3">
      <c r="P16878" s="83"/>
    </row>
    <row r="16879" spans="16:16" x14ac:dyDescent="0.3">
      <c r="P16879" s="83"/>
    </row>
    <row r="16880" spans="16:16" x14ac:dyDescent="0.3">
      <c r="P16880" s="83"/>
    </row>
    <row r="16881" spans="16:16" x14ac:dyDescent="0.3">
      <c r="P16881" s="83"/>
    </row>
    <row r="16882" spans="16:16" x14ac:dyDescent="0.3">
      <c r="P16882" s="83"/>
    </row>
    <row r="16883" spans="16:16" x14ac:dyDescent="0.3">
      <c r="P16883" s="83"/>
    </row>
    <row r="16884" spans="16:16" x14ac:dyDescent="0.3">
      <c r="P16884" s="83"/>
    </row>
    <row r="16885" spans="16:16" x14ac:dyDescent="0.3">
      <c r="P16885" s="83"/>
    </row>
    <row r="16886" spans="16:16" x14ac:dyDescent="0.3">
      <c r="P16886" s="83"/>
    </row>
    <row r="16887" spans="16:16" x14ac:dyDescent="0.3">
      <c r="P16887" s="83"/>
    </row>
    <row r="16888" spans="16:16" x14ac:dyDescent="0.3">
      <c r="P16888" s="83"/>
    </row>
    <row r="16889" spans="16:16" x14ac:dyDescent="0.3">
      <c r="P16889" s="83"/>
    </row>
    <row r="16890" spans="16:16" x14ac:dyDescent="0.3">
      <c r="P16890" s="83"/>
    </row>
    <row r="16891" spans="16:16" x14ac:dyDescent="0.3">
      <c r="P16891" s="83"/>
    </row>
    <row r="16892" spans="16:16" x14ac:dyDescent="0.3">
      <c r="P16892" s="83"/>
    </row>
    <row r="16893" spans="16:16" x14ac:dyDescent="0.3">
      <c r="P16893" s="83"/>
    </row>
    <row r="16894" spans="16:16" x14ac:dyDescent="0.3">
      <c r="P16894" s="83"/>
    </row>
    <row r="16895" spans="16:16" x14ac:dyDescent="0.3">
      <c r="P16895" s="83"/>
    </row>
    <row r="16896" spans="16:16" x14ac:dyDescent="0.3">
      <c r="P16896" s="83"/>
    </row>
    <row r="16897" spans="16:16" x14ac:dyDescent="0.3">
      <c r="P16897" s="83"/>
    </row>
    <row r="16898" spans="16:16" x14ac:dyDescent="0.3">
      <c r="P16898" s="83"/>
    </row>
    <row r="16899" spans="16:16" x14ac:dyDescent="0.3">
      <c r="P16899" s="83"/>
    </row>
    <row r="16900" spans="16:16" x14ac:dyDescent="0.3">
      <c r="P16900" s="83"/>
    </row>
    <row r="16901" spans="16:16" x14ac:dyDescent="0.3">
      <c r="P16901" s="83"/>
    </row>
    <row r="16902" spans="16:16" x14ac:dyDescent="0.3">
      <c r="P16902" s="83"/>
    </row>
    <row r="16903" spans="16:16" x14ac:dyDescent="0.3">
      <c r="P16903" s="83"/>
    </row>
    <row r="16904" spans="16:16" x14ac:dyDescent="0.3">
      <c r="P16904" s="83"/>
    </row>
    <row r="16905" spans="16:16" x14ac:dyDescent="0.3">
      <c r="P16905" s="83"/>
    </row>
    <row r="16906" spans="16:16" x14ac:dyDescent="0.3">
      <c r="P16906" s="83"/>
    </row>
    <row r="16907" spans="16:16" x14ac:dyDescent="0.3">
      <c r="P16907" s="83"/>
    </row>
    <row r="16908" spans="16:16" x14ac:dyDescent="0.3">
      <c r="P16908" s="83"/>
    </row>
    <row r="16909" spans="16:16" x14ac:dyDescent="0.3">
      <c r="P16909" s="83"/>
    </row>
    <row r="16910" spans="16:16" x14ac:dyDescent="0.3">
      <c r="P16910" s="83"/>
    </row>
    <row r="16911" spans="16:16" x14ac:dyDescent="0.3">
      <c r="P16911" s="83"/>
    </row>
    <row r="16912" spans="16:16" x14ac:dyDescent="0.3">
      <c r="P16912" s="83"/>
    </row>
    <row r="16913" spans="16:16" x14ac:dyDescent="0.3">
      <c r="P16913" s="83"/>
    </row>
    <row r="16914" spans="16:16" x14ac:dyDescent="0.3">
      <c r="P16914" s="83"/>
    </row>
    <row r="16915" spans="16:16" x14ac:dyDescent="0.3">
      <c r="P16915" s="83"/>
    </row>
    <row r="16916" spans="16:16" x14ac:dyDescent="0.3">
      <c r="P16916" s="83"/>
    </row>
    <row r="16917" spans="16:16" x14ac:dyDescent="0.3">
      <c r="P16917" s="83"/>
    </row>
    <row r="16918" spans="16:16" x14ac:dyDescent="0.3">
      <c r="P16918" s="83"/>
    </row>
    <row r="16919" spans="16:16" x14ac:dyDescent="0.3">
      <c r="P16919" s="83"/>
    </row>
    <row r="16920" spans="16:16" x14ac:dyDescent="0.3">
      <c r="P16920" s="83"/>
    </row>
    <row r="16921" spans="16:16" x14ac:dyDescent="0.3">
      <c r="P16921" s="83"/>
    </row>
    <row r="16922" spans="16:16" x14ac:dyDescent="0.3">
      <c r="P16922" s="83"/>
    </row>
    <row r="16923" spans="16:16" x14ac:dyDescent="0.3">
      <c r="P16923" s="83"/>
    </row>
    <row r="16924" spans="16:16" x14ac:dyDescent="0.3">
      <c r="P16924" s="83"/>
    </row>
    <row r="16925" spans="16:16" x14ac:dyDescent="0.3">
      <c r="P16925" s="83"/>
    </row>
    <row r="16926" spans="16:16" x14ac:dyDescent="0.3">
      <c r="P16926" s="83"/>
    </row>
    <row r="16927" spans="16:16" x14ac:dyDescent="0.3">
      <c r="P16927" s="83"/>
    </row>
    <row r="16928" spans="16:16" x14ac:dyDescent="0.3">
      <c r="P16928" s="83"/>
    </row>
    <row r="16929" spans="16:16" x14ac:dyDescent="0.3">
      <c r="P16929" s="83"/>
    </row>
    <row r="16930" spans="16:16" x14ac:dyDescent="0.3">
      <c r="P16930" s="83"/>
    </row>
    <row r="16931" spans="16:16" x14ac:dyDescent="0.3">
      <c r="P16931" s="83"/>
    </row>
    <row r="16932" spans="16:16" x14ac:dyDescent="0.3">
      <c r="P16932" s="83"/>
    </row>
    <row r="16933" spans="16:16" x14ac:dyDescent="0.3">
      <c r="P16933" s="83"/>
    </row>
    <row r="16934" spans="16:16" x14ac:dyDescent="0.3">
      <c r="P16934" s="83"/>
    </row>
    <row r="16935" spans="16:16" x14ac:dyDescent="0.3">
      <c r="P16935" s="83"/>
    </row>
    <row r="16936" spans="16:16" x14ac:dyDescent="0.3">
      <c r="P16936" s="83"/>
    </row>
    <row r="16937" spans="16:16" x14ac:dyDescent="0.3">
      <c r="P16937" s="83"/>
    </row>
    <row r="16938" spans="16:16" x14ac:dyDescent="0.3">
      <c r="P16938" s="83"/>
    </row>
    <row r="16939" spans="16:16" x14ac:dyDescent="0.3">
      <c r="P16939" s="83"/>
    </row>
    <row r="16940" spans="16:16" x14ac:dyDescent="0.3">
      <c r="P16940" s="83"/>
    </row>
    <row r="16941" spans="16:16" x14ac:dyDescent="0.3">
      <c r="P16941" s="83"/>
    </row>
    <row r="16942" spans="16:16" x14ac:dyDescent="0.3">
      <c r="P16942" s="83"/>
    </row>
    <row r="16943" spans="16:16" x14ac:dyDescent="0.3">
      <c r="P16943" s="83"/>
    </row>
    <row r="16944" spans="16:16" x14ac:dyDescent="0.3">
      <c r="P16944" s="83"/>
    </row>
    <row r="16945" spans="16:16" x14ac:dyDescent="0.3">
      <c r="P16945" s="83"/>
    </row>
    <row r="16946" spans="16:16" x14ac:dyDescent="0.3">
      <c r="P16946" s="83"/>
    </row>
    <row r="16947" spans="16:16" x14ac:dyDescent="0.3">
      <c r="P16947" s="83"/>
    </row>
    <row r="16948" spans="16:16" x14ac:dyDescent="0.3">
      <c r="P16948" s="83"/>
    </row>
    <row r="16949" spans="16:16" x14ac:dyDescent="0.3">
      <c r="P16949" s="83"/>
    </row>
    <row r="16950" spans="16:16" x14ac:dyDescent="0.3">
      <c r="P16950" s="83"/>
    </row>
    <row r="16951" spans="16:16" x14ac:dyDescent="0.3">
      <c r="P16951" s="83"/>
    </row>
    <row r="16952" spans="16:16" x14ac:dyDescent="0.3">
      <c r="P16952" s="83"/>
    </row>
    <row r="16953" spans="16:16" x14ac:dyDescent="0.3">
      <c r="P16953" s="83"/>
    </row>
    <row r="16954" spans="16:16" x14ac:dyDescent="0.3">
      <c r="P16954" s="83"/>
    </row>
    <row r="16955" spans="16:16" x14ac:dyDescent="0.3">
      <c r="P16955" s="83"/>
    </row>
    <row r="16956" spans="16:16" x14ac:dyDescent="0.3">
      <c r="P16956" s="83"/>
    </row>
    <row r="16957" spans="16:16" x14ac:dyDescent="0.3">
      <c r="P16957" s="83"/>
    </row>
    <row r="16958" spans="16:16" x14ac:dyDescent="0.3">
      <c r="P16958" s="83"/>
    </row>
    <row r="16959" spans="16:16" x14ac:dyDescent="0.3">
      <c r="P16959" s="83"/>
    </row>
    <row r="16960" spans="16:16" x14ac:dyDescent="0.3">
      <c r="P16960" s="83"/>
    </row>
    <row r="16961" spans="16:16" x14ac:dyDescent="0.3">
      <c r="P16961" s="83"/>
    </row>
    <row r="16962" spans="16:16" x14ac:dyDescent="0.3">
      <c r="P16962" s="83"/>
    </row>
    <row r="16963" spans="16:16" x14ac:dyDescent="0.3">
      <c r="P16963" s="83"/>
    </row>
    <row r="16964" spans="16:16" x14ac:dyDescent="0.3">
      <c r="P16964" s="83"/>
    </row>
    <row r="16965" spans="16:16" x14ac:dyDescent="0.3">
      <c r="P16965" s="83"/>
    </row>
    <row r="16966" spans="16:16" x14ac:dyDescent="0.3">
      <c r="P16966" s="83"/>
    </row>
    <row r="16967" spans="16:16" x14ac:dyDescent="0.3">
      <c r="P16967" s="83"/>
    </row>
    <row r="16968" spans="16:16" x14ac:dyDescent="0.3">
      <c r="P16968" s="83"/>
    </row>
    <row r="16969" spans="16:16" x14ac:dyDescent="0.3">
      <c r="P16969" s="83"/>
    </row>
    <row r="16970" spans="16:16" x14ac:dyDescent="0.3">
      <c r="P16970" s="83"/>
    </row>
    <row r="16971" spans="16:16" x14ac:dyDescent="0.3">
      <c r="P16971" s="83"/>
    </row>
    <row r="16972" spans="16:16" x14ac:dyDescent="0.3">
      <c r="P16972" s="83"/>
    </row>
    <row r="16973" spans="16:16" x14ac:dyDescent="0.3">
      <c r="P16973" s="83"/>
    </row>
    <row r="16974" spans="16:16" x14ac:dyDescent="0.3">
      <c r="P16974" s="83"/>
    </row>
    <row r="16975" spans="16:16" x14ac:dyDescent="0.3">
      <c r="P16975" s="83"/>
    </row>
    <row r="16976" spans="16:16" x14ac:dyDescent="0.3">
      <c r="P16976" s="83"/>
    </row>
    <row r="16977" spans="16:16" x14ac:dyDescent="0.3">
      <c r="P16977" s="83"/>
    </row>
    <row r="16978" spans="16:16" x14ac:dyDescent="0.3">
      <c r="P16978" s="83"/>
    </row>
    <row r="16979" spans="16:16" x14ac:dyDescent="0.3">
      <c r="P16979" s="83"/>
    </row>
    <row r="16980" spans="16:16" x14ac:dyDescent="0.3">
      <c r="P16980" s="83"/>
    </row>
    <row r="16981" spans="16:16" x14ac:dyDescent="0.3">
      <c r="P16981" s="83"/>
    </row>
    <row r="16982" spans="16:16" x14ac:dyDescent="0.3">
      <c r="P16982" s="83"/>
    </row>
    <row r="16983" spans="16:16" x14ac:dyDescent="0.3">
      <c r="P16983" s="83"/>
    </row>
    <row r="16984" spans="16:16" x14ac:dyDescent="0.3">
      <c r="P16984" s="83"/>
    </row>
    <row r="16985" spans="16:16" x14ac:dyDescent="0.3">
      <c r="P16985" s="83"/>
    </row>
    <row r="16986" spans="16:16" x14ac:dyDescent="0.3">
      <c r="P16986" s="83"/>
    </row>
    <row r="16987" spans="16:16" x14ac:dyDescent="0.3">
      <c r="P16987" s="83"/>
    </row>
    <row r="16988" spans="16:16" x14ac:dyDescent="0.3">
      <c r="P16988" s="83"/>
    </row>
    <row r="16989" spans="16:16" x14ac:dyDescent="0.3">
      <c r="P16989" s="83"/>
    </row>
    <row r="16990" spans="16:16" x14ac:dyDescent="0.3">
      <c r="P16990" s="83"/>
    </row>
    <row r="16991" spans="16:16" x14ac:dyDescent="0.3">
      <c r="P16991" s="83"/>
    </row>
    <row r="16992" spans="16:16" x14ac:dyDescent="0.3">
      <c r="P16992" s="83"/>
    </row>
    <row r="16993" spans="16:16" x14ac:dyDescent="0.3">
      <c r="P16993" s="83"/>
    </row>
    <row r="16994" spans="16:16" x14ac:dyDescent="0.3">
      <c r="P16994" s="83"/>
    </row>
    <row r="16995" spans="16:16" x14ac:dyDescent="0.3">
      <c r="P16995" s="83"/>
    </row>
    <row r="16996" spans="16:16" x14ac:dyDescent="0.3">
      <c r="P16996" s="83"/>
    </row>
    <row r="16997" spans="16:16" x14ac:dyDescent="0.3">
      <c r="P16997" s="83"/>
    </row>
    <row r="16998" spans="16:16" x14ac:dyDescent="0.3">
      <c r="P16998" s="83"/>
    </row>
    <row r="16999" spans="16:16" x14ac:dyDescent="0.3">
      <c r="P16999" s="83"/>
    </row>
    <row r="17000" spans="16:16" x14ac:dyDescent="0.3">
      <c r="P17000" s="83"/>
    </row>
    <row r="17001" spans="16:16" x14ac:dyDescent="0.3">
      <c r="P17001" s="83"/>
    </row>
    <row r="17002" spans="16:16" x14ac:dyDescent="0.3">
      <c r="P17002" s="83"/>
    </row>
    <row r="17003" spans="16:16" x14ac:dyDescent="0.3">
      <c r="P17003" s="83"/>
    </row>
    <row r="17004" spans="16:16" x14ac:dyDescent="0.3">
      <c r="P17004" s="83"/>
    </row>
    <row r="17005" spans="16:16" x14ac:dyDescent="0.3">
      <c r="P17005" s="83"/>
    </row>
    <row r="17006" spans="16:16" x14ac:dyDescent="0.3">
      <c r="P17006" s="83"/>
    </row>
    <row r="17007" spans="16:16" x14ac:dyDescent="0.3">
      <c r="P17007" s="83"/>
    </row>
    <row r="17008" spans="16:16" x14ac:dyDescent="0.3">
      <c r="P17008" s="83"/>
    </row>
    <row r="17009" spans="16:16" x14ac:dyDescent="0.3">
      <c r="P17009" s="83"/>
    </row>
    <row r="17010" spans="16:16" x14ac:dyDescent="0.3">
      <c r="P17010" s="83"/>
    </row>
    <row r="17011" spans="16:16" x14ac:dyDescent="0.3">
      <c r="P17011" s="83"/>
    </row>
    <row r="17012" spans="16:16" x14ac:dyDescent="0.3">
      <c r="P17012" s="83"/>
    </row>
    <row r="17013" spans="16:16" x14ac:dyDescent="0.3">
      <c r="P17013" s="83"/>
    </row>
    <row r="17014" spans="16:16" x14ac:dyDescent="0.3">
      <c r="P17014" s="83"/>
    </row>
    <row r="17015" spans="16:16" x14ac:dyDescent="0.3">
      <c r="P17015" s="83"/>
    </row>
    <row r="17016" spans="16:16" x14ac:dyDescent="0.3">
      <c r="P17016" s="83"/>
    </row>
    <row r="17017" spans="16:16" x14ac:dyDescent="0.3">
      <c r="P17017" s="83"/>
    </row>
    <row r="17018" spans="16:16" x14ac:dyDescent="0.3">
      <c r="P17018" s="83"/>
    </row>
    <row r="17019" spans="16:16" x14ac:dyDescent="0.3">
      <c r="P17019" s="83"/>
    </row>
    <row r="17020" spans="16:16" x14ac:dyDescent="0.3">
      <c r="P17020" s="83"/>
    </row>
    <row r="17021" spans="16:16" x14ac:dyDescent="0.3">
      <c r="P17021" s="83"/>
    </row>
    <row r="17022" spans="16:16" x14ac:dyDescent="0.3">
      <c r="P17022" s="83"/>
    </row>
    <row r="17023" spans="16:16" x14ac:dyDescent="0.3">
      <c r="P17023" s="83"/>
    </row>
    <row r="17024" spans="16:16" x14ac:dyDescent="0.3">
      <c r="P17024" s="83"/>
    </row>
    <row r="17025" spans="16:16" x14ac:dyDescent="0.3">
      <c r="P17025" s="83"/>
    </row>
    <row r="17026" spans="16:16" x14ac:dyDescent="0.3">
      <c r="P17026" s="83"/>
    </row>
    <row r="17027" spans="16:16" x14ac:dyDescent="0.3">
      <c r="P17027" s="83"/>
    </row>
    <row r="17028" spans="16:16" x14ac:dyDescent="0.3">
      <c r="P17028" s="83"/>
    </row>
    <row r="17029" spans="16:16" x14ac:dyDescent="0.3">
      <c r="P17029" s="83"/>
    </row>
    <row r="17030" spans="16:16" x14ac:dyDescent="0.3">
      <c r="P17030" s="83"/>
    </row>
    <row r="17031" spans="16:16" x14ac:dyDescent="0.3">
      <c r="P17031" s="83"/>
    </row>
    <row r="17032" spans="16:16" x14ac:dyDescent="0.3">
      <c r="P17032" s="83"/>
    </row>
    <row r="17033" spans="16:16" x14ac:dyDescent="0.3">
      <c r="P17033" s="83"/>
    </row>
    <row r="17034" spans="16:16" x14ac:dyDescent="0.3">
      <c r="P17034" s="83"/>
    </row>
    <row r="17035" spans="16:16" x14ac:dyDescent="0.3">
      <c r="P17035" s="83"/>
    </row>
    <row r="17036" spans="16:16" x14ac:dyDescent="0.3">
      <c r="P17036" s="83"/>
    </row>
    <row r="17037" spans="16:16" x14ac:dyDescent="0.3">
      <c r="P17037" s="83"/>
    </row>
    <row r="17038" spans="16:16" x14ac:dyDescent="0.3">
      <c r="P17038" s="83"/>
    </row>
    <row r="17039" spans="16:16" x14ac:dyDescent="0.3">
      <c r="P17039" s="83"/>
    </row>
    <row r="17040" spans="16:16" x14ac:dyDescent="0.3">
      <c r="P17040" s="83"/>
    </row>
    <row r="17041" spans="16:16" x14ac:dyDescent="0.3">
      <c r="P17041" s="83"/>
    </row>
    <row r="17042" spans="16:16" x14ac:dyDescent="0.3">
      <c r="P17042" s="83"/>
    </row>
    <row r="17043" spans="16:16" x14ac:dyDescent="0.3">
      <c r="P17043" s="83"/>
    </row>
    <row r="17044" spans="16:16" x14ac:dyDescent="0.3">
      <c r="P17044" s="83"/>
    </row>
    <row r="17045" spans="16:16" x14ac:dyDescent="0.3">
      <c r="P17045" s="83"/>
    </row>
    <row r="17046" spans="16:16" x14ac:dyDescent="0.3">
      <c r="P17046" s="83"/>
    </row>
    <row r="17047" spans="16:16" x14ac:dyDescent="0.3">
      <c r="P17047" s="83"/>
    </row>
    <row r="17048" spans="16:16" x14ac:dyDescent="0.3">
      <c r="P17048" s="83"/>
    </row>
    <row r="17049" spans="16:16" x14ac:dyDescent="0.3">
      <c r="P17049" s="83"/>
    </row>
    <row r="17050" spans="16:16" x14ac:dyDescent="0.3">
      <c r="P17050" s="83"/>
    </row>
    <row r="17051" spans="16:16" x14ac:dyDescent="0.3">
      <c r="P17051" s="83"/>
    </row>
    <row r="17052" spans="16:16" x14ac:dyDescent="0.3">
      <c r="P17052" s="83"/>
    </row>
    <row r="17053" spans="16:16" x14ac:dyDescent="0.3">
      <c r="P17053" s="83"/>
    </row>
    <row r="17054" spans="16:16" x14ac:dyDescent="0.3">
      <c r="P17054" s="83"/>
    </row>
    <row r="17055" spans="16:16" x14ac:dyDescent="0.3">
      <c r="P17055" s="83"/>
    </row>
    <row r="17056" spans="16:16" x14ac:dyDescent="0.3">
      <c r="P17056" s="83"/>
    </row>
    <row r="17057" spans="16:16" x14ac:dyDescent="0.3">
      <c r="P17057" s="83"/>
    </row>
    <row r="17058" spans="16:16" x14ac:dyDescent="0.3">
      <c r="P17058" s="83"/>
    </row>
    <row r="17059" spans="16:16" x14ac:dyDescent="0.3">
      <c r="P17059" s="83"/>
    </row>
    <row r="17060" spans="16:16" x14ac:dyDescent="0.3">
      <c r="P17060" s="83"/>
    </row>
    <row r="17061" spans="16:16" x14ac:dyDescent="0.3">
      <c r="P17061" s="83"/>
    </row>
    <row r="17062" spans="16:16" x14ac:dyDescent="0.3">
      <c r="P17062" s="83"/>
    </row>
    <row r="17063" spans="16:16" x14ac:dyDescent="0.3">
      <c r="P17063" s="83"/>
    </row>
    <row r="17064" spans="16:16" x14ac:dyDescent="0.3">
      <c r="P17064" s="83"/>
    </row>
    <row r="17065" spans="16:16" x14ac:dyDescent="0.3">
      <c r="P17065" s="83"/>
    </row>
    <row r="17066" spans="16:16" x14ac:dyDescent="0.3">
      <c r="P17066" s="83"/>
    </row>
    <row r="17067" spans="16:16" x14ac:dyDescent="0.3">
      <c r="P17067" s="83"/>
    </row>
    <row r="17068" spans="16:16" x14ac:dyDescent="0.3">
      <c r="P17068" s="83"/>
    </row>
    <row r="17069" spans="16:16" x14ac:dyDescent="0.3">
      <c r="P17069" s="83"/>
    </row>
    <row r="17070" spans="16:16" x14ac:dyDescent="0.3">
      <c r="P17070" s="83"/>
    </row>
    <row r="17071" spans="16:16" x14ac:dyDescent="0.3">
      <c r="P17071" s="83"/>
    </row>
    <row r="17072" spans="16:16" x14ac:dyDescent="0.3">
      <c r="P17072" s="83"/>
    </row>
    <row r="17073" spans="16:16" x14ac:dyDescent="0.3">
      <c r="P17073" s="83"/>
    </row>
    <row r="17074" spans="16:16" x14ac:dyDescent="0.3">
      <c r="P17074" s="83"/>
    </row>
    <row r="17075" spans="16:16" x14ac:dyDescent="0.3">
      <c r="P17075" s="83"/>
    </row>
    <row r="17076" spans="16:16" x14ac:dyDescent="0.3">
      <c r="P17076" s="83"/>
    </row>
    <row r="17077" spans="16:16" x14ac:dyDescent="0.3">
      <c r="P17077" s="83"/>
    </row>
    <row r="17078" spans="16:16" x14ac:dyDescent="0.3">
      <c r="P17078" s="83"/>
    </row>
    <row r="17079" spans="16:16" x14ac:dyDescent="0.3">
      <c r="P17079" s="83"/>
    </row>
    <row r="17080" spans="16:16" x14ac:dyDescent="0.3">
      <c r="P17080" s="83"/>
    </row>
    <row r="17081" spans="16:16" x14ac:dyDescent="0.3">
      <c r="P17081" s="83"/>
    </row>
    <row r="17082" spans="16:16" x14ac:dyDescent="0.3">
      <c r="P17082" s="83"/>
    </row>
    <row r="17083" spans="16:16" x14ac:dyDescent="0.3">
      <c r="P17083" s="83"/>
    </row>
    <row r="17084" spans="16:16" x14ac:dyDescent="0.3">
      <c r="P17084" s="83"/>
    </row>
    <row r="17085" spans="16:16" x14ac:dyDescent="0.3">
      <c r="P17085" s="83"/>
    </row>
    <row r="17086" spans="16:16" x14ac:dyDescent="0.3">
      <c r="P17086" s="83"/>
    </row>
    <row r="17087" spans="16:16" x14ac:dyDescent="0.3">
      <c r="P17087" s="83"/>
    </row>
    <row r="17088" spans="16:16" x14ac:dyDescent="0.3">
      <c r="P17088" s="83"/>
    </row>
    <row r="17089" spans="16:16" x14ac:dyDescent="0.3">
      <c r="P17089" s="83"/>
    </row>
    <row r="17090" spans="16:16" x14ac:dyDescent="0.3">
      <c r="P17090" s="83"/>
    </row>
    <row r="17091" spans="16:16" x14ac:dyDescent="0.3">
      <c r="P17091" s="83"/>
    </row>
    <row r="17092" spans="16:16" x14ac:dyDescent="0.3">
      <c r="P17092" s="83"/>
    </row>
    <row r="17093" spans="16:16" x14ac:dyDescent="0.3">
      <c r="P17093" s="83"/>
    </row>
    <row r="17094" spans="16:16" x14ac:dyDescent="0.3">
      <c r="P17094" s="83"/>
    </row>
    <row r="17095" spans="16:16" x14ac:dyDescent="0.3">
      <c r="P17095" s="83"/>
    </row>
    <row r="17096" spans="16:16" x14ac:dyDescent="0.3">
      <c r="P17096" s="83"/>
    </row>
    <row r="17097" spans="16:16" x14ac:dyDescent="0.3">
      <c r="P17097" s="83"/>
    </row>
    <row r="17098" spans="16:16" x14ac:dyDescent="0.3">
      <c r="P17098" s="83"/>
    </row>
    <row r="17099" spans="16:16" x14ac:dyDescent="0.3">
      <c r="P17099" s="83"/>
    </row>
    <row r="17100" spans="16:16" x14ac:dyDescent="0.3">
      <c r="P17100" s="83"/>
    </row>
    <row r="17101" spans="16:16" x14ac:dyDescent="0.3">
      <c r="P17101" s="83"/>
    </row>
    <row r="17102" spans="16:16" x14ac:dyDescent="0.3">
      <c r="P17102" s="83"/>
    </row>
    <row r="17103" spans="16:16" x14ac:dyDescent="0.3">
      <c r="P17103" s="83"/>
    </row>
    <row r="17104" spans="16:16" x14ac:dyDescent="0.3">
      <c r="P17104" s="83"/>
    </row>
    <row r="17105" spans="16:16" x14ac:dyDescent="0.3">
      <c r="P17105" s="83"/>
    </row>
    <row r="17106" spans="16:16" x14ac:dyDescent="0.3">
      <c r="P17106" s="83"/>
    </row>
    <row r="17107" spans="16:16" x14ac:dyDescent="0.3">
      <c r="P17107" s="83"/>
    </row>
    <row r="17108" spans="16:16" x14ac:dyDescent="0.3">
      <c r="P17108" s="83"/>
    </row>
    <row r="17109" spans="16:16" x14ac:dyDescent="0.3">
      <c r="P17109" s="83"/>
    </row>
    <row r="17110" spans="16:16" x14ac:dyDescent="0.3">
      <c r="P17110" s="83"/>
    </row>
    <row r="17111" spans="16:16" x14ac:dyDescent="0.3">
      <c r="P17111" s="83"/>
    </row>
    <row r="17112" spans="16:16" x14ac:dyDescent="0.3">
      <c r="P17112" s="83"/>
    </row>
    <row r="17113" spans="16:16" x14ac:dyDescent="0.3">
      <c r="P17113" s="83"/>
    </row>
    <row r="17114" spans="16:16" x14ac:dyDescent="0.3">
      <c r="P17114" s="83"/>
    </row>
    <row r="17115" spans="16:16" x14ac:dyDescent="0.3">
      <c r="P17115" s="83"/>
    </row>
    <row r="17116" spans="16:16" x14ac:dyDescent="0.3">
      <c r="P17116" s="83"/>
    </row>
    <row r="17117" spans="16:16" x14ac:dyDescent="0.3">
      <c r="P17117" s="83"/>
    </row>
    <row r="17118" spans="16:16" x14ac:dyDescent="0.3">
      <c r="P17118" s="83"/>
    </row>
    <row r="17119" spans="16:16" x14ac:dyDescent="0.3">
      <c r="P17119" s="83"/>
    </row>
    <row r="17120" spans="16:16" x14ac:dyDescent="0.3">
      <c r="P17120" s="83"/>
    </row>
    <row r="17121" spans="16:16" x14ac:dyDescent="0.3">
      <c r="P17121" s="83"/>
    </row>
    <row r="17122" spans="16:16" x14ac:dyDescent="0.3">
      <c r="P17122" s="83"/>
    </row>
    <row r="17123" spans="16:16" x14ac:dyDescent="0.3">
      <c r="P17123" s="83"/>
    </row>
    <row r="17124" spans="16:16" x14ac:dyDescent="0.3">
      <c r="P17124" s="83"/>
    </row>
    <row r="17125" spans="16:16" x14ac:dyDescent="0.3">
      <c r="P17125" s="83"/>
    </row>
    <row r="17126" spans="16:16" x14ac:dyDescent="0.3">
      <c r="P17126" s="83"/>
    </row>
    <row r="17127" spans="16:16" x14ac:dyDescent="0.3">
      <c r="P17127" s="83"/>
    </row>
    <row r="17128" spans="16:16" x14ac:dyDescent="0.3">
      <c r="P17128" s="83"/>
    </row>
    <row r="17129" spans="16:16" x14ac:dyDescent="0.3">
      <c r="P17129" s="83"/>
    </row>
    <row r="17130" spans="16:16" x14ac:dyDescent="0.3">
      <c r="P17130" s="83"/>
    </row>
    <row r="17131" spans="16:16" x14ac:dyDescent="0.3">
      <c r="P17131" s="83"/>
    </row>
    <row r="17132" spans="16:16" x14ac:dyDescent="0.3">
      <c r="P17132" s="83"/>
    </row>
    <row r="17133" spans="16:16" x14ac:dyDescent="0.3">
      <c r="P17133" s="83"/>
    </row>
    <row r="17134" spans="16:16" x14ac:dyDescent="0.3">
      <c r="P17134" s="83"/>
    </row>
    <row r="17135" spans="16:16" x14ac:dyDescent="0.3">
      <c r="P17135" s="83"/>
    </row>
    <row r="17136" spans="16:16" x14ac:dyDescent="0.3">
      <c r="P17136" s="83"/>
    </row>
    <row r="17137" spans="16:16" x14ac:dyDescent="0.3">
      <c r="P17137" s="83"/>
    </row>
    <row r="17138" spans="16:16" x14ac:dyDescent="0.3">
      <c r="P17138" s="83"/>
    </row>
    <row r="17139" spans="16:16" x14ac:dyDescent="0.3">
      <c r="P17139" s="83"/>
    </row>
    <row r="17140" spans="16:16" x14ac:dyDescent="0.3">
      <c r="P17140" s="83"/>
    </row>
    <row r="17141" spans="16:16" x14ac:dyDescent="0.3">
      <c r="P17141" s="83"/>
    </row>
    <row r="17142" spans="16:16" x14ac:dyDescent="0.3">
      <c r="P17142" s="83"/>
    </row>
    <row r="17143" spans="16:16" x14ac:dyDescent="0.3">
      <c r="P17143" s="83"/>
    </row>
    <row r="17144" spans="16:16" x14ac:dyDescent="0.3">
      <c r="P17144" s="83"/>
    </row>
    <row r="17145" spans="16:16" x14ac:dyDescent="0.3">
      <c r="P17145" s="83"/>
    </row>
    <row r="17146" spans="16:16" x14ac:dyDescent="0.3">
      <c r="P17146" s="83"/>
    </row>
    <row r="17147" spans="16:16" x14ac:dyDescent="0.3">
      <c r="P17147" s="83"/>
    </row>
    <row r="17148" spans="16:16" x14ac:dyDescent="0.3">
      <c r="P17148" s="83"/>
    </row>
    <row r="17149" spans="16:16" x14ac:dyDescent="0.3">
      <c r="P17149" s="83"/>
    </row>
    <row r="17150" spans="16:16" x14ac:dyDescent="0.3">
      <c r="P17150" s="83"/>
    </row>
    <row r="17151" spans="16:16" x14ac:dyDescent="0.3">
      <c r="P17151" s="83"/>
    </row>
    <row r="17152" spans="16:16" x14ac:dyDescent="0.3">
      <c r="P17152" s="83"/>
    </row>
    <row r="17153" spans="16:16" x14ac:dyDescent="0.3">
      <c r="P17153" s="83"/>
    </row>
    <row r="17154" spans="16:16" x14ac:dyDescent="0.3">
      <c r="P17154" s="83"/>
    </row>
    <row r="17155" spans="16:16" x14ac:dyDescent="0.3">
      <c r="P17155" s="83"/>
    </row>
    <row r="17156" spans="16:16" x14ac:dyDescent="0.3">
      <c r="P17156" s="83"/>
    </row>
    <row r="17157" spans="16:16" x14ac:dyDescent="0.3">
      <c r="P17157" s="83"/>
    </row>
    <row r="17158" spans="16:16" x14ac:dyDescent="0.3">
      <c r="P17158" s="83"/>
    </row>
    <row r="17159" spans="16:16" x14ac:dyDescent="0.3">
      <c r="P17159" s="83"/>
    </row>
    <row r="17160" spans="16:16" x14ac:dyDescent="0.3">
      <c r="P17160" s="83"/>
    </row>
    <row r="17161" spans="16:16" x14ac:dyDescent="0.3">
      <c r="P17161" s="83"/>
    </row>
    <row r="17162" spans="16:16" x14ac:dyDescent="0.3">
      <c r="P17162" s="83"/>
    </row>
    <row r="17163" spans="16:16" x14ac:dyDescent="0.3">
      <c r="P17163" s="83"/>
    </row>
    <row r="17164" spans="16:16" x14ac:dyDescent="0.3">
      <c r="P17164" s="83"/>
    </row>
    <row r="17165" spans="16:16" x14ac:dyDescent="0.3">
      <c r="P17165" s="83"/>
    </row>
    <row r="17166" spans="16:16" x14ac:dyDescent="0.3">
      <c r="P17166" s="83"/>
    </row>
    <row r="17167" spans="16:16" x14ac:dyDescent="0.3">
      <c r="P17167" s="83"/>
    </row>
    <row r="17168" spans="16:16" x14ac:dyDescent="0.3">
      <c r="P17168" s="83"/>
    </row>
    <row r="17169" spans="16:16" x14ac:dyDescent="0.3">
      <c r="P17169" s="83"/>
    </row>
    <row r="17170" spans="16:16" x14ac:dyDescent="0.3">
      <c r="P17170" s="83"/>
    </row>
    <row r="17171" spans="16:16" x14ac:dyDescent="0.3">
      <c r="P17171" s="83"/>
    </row>
    <row r="17172" spans="16:16" x14ac:dyDescent="0.3">
      <c r="P17172" s="83"/>
    </row>
    <row r="17173" spans="16:16" x14ac:dyDescent="0.3">
      <c r="P17173" s="83"/>
    </row>
    <row r="17174" spans="16:16" x14ac:dyDescent="0.3">
      <c r="P17174" s="83"/>
    </row>
    <row r="17175" spans="16:16" x14ac:dyDescent="0.3">
      <c r="P17175" s="83"/>
    </row>
    <row r="17176" spans="16:16" x14ac:dyDescent="0.3">
      <c r="P17176" s="83"/>
    </row>
    <row r="17177" spans="16:16" x14ac:dyDescent="0.3">
      <c r="P17177" s="83"/>
    </row>
    <row r="17178" spans="16:16" x14ac:dyDescent="0.3">
      <c r="P17178" s="83"/>
    </row>
    <row r="17179" spans="16:16" x14ac:dyDescent="0.3">
      <c r="P17179" s="83"/>
    </row>
    <row r="17180" spans="16:16" x14ac:dyDescent="0.3">
      <c r="P17180" s="83"/>
    </row>
    <row r="17181" spans="16:16" x14ac:dyDescent="0.3">
      <c r="P17181" s="83"/>
    </row>
    <row r="17182" spans="16:16" x14ac:dyDescent="0.3">
      <c r="P17182" s="83"/>
    </row>
    <row r="17183" spans="16:16" x14ac:dyDescent="0.3">
      <c r="P17183" s="83"/>
    </row>
    <row r="17184" spans="16:16" x14ac:dyDescent="0.3">
      <c r="P17184" s="83"/>
    </row>
    <row r="17185" spans="16:16" x14ac:dyDescent="0.3">
      <c r="P17185" s="83"/>
    </row>
    <row r="17186" spans="16:16" x14ac:dyDescent="0.3">
      <c r="P17186" s="83"/>
    </row>
    <row r="17187" spans="16:16" x14ac:dyDescent="0.3">
      <c r="P17187" s="83"/>
    </row>
    <row r="17188" spans="16:16" x14ac:dyDescent="0.3">
      <c r="P17188" s="83"/>
    </row>
    <row r="17189" spans="16:16" x14ac:dyDescent="0.3">
      <c r="P17189" s="83"/>
    </row>
    <row r="17190" spans="16:16" x14ac:dyDescent="0.3">
      <c r="P17190" s="83"/>
    </row>
    <row r="17191" spans="16:16" x14ac:dyDescent="0.3">
      <c r="P17191" s="83"/>
    </row>
    <row r="17192" spans="16:16" x14ac:dyDescent="0.3">
      <c r="P17192" s="83"/>
    </row>
    <row r="17193" spans="16:16" x14ac:dyDescent="0.3">
      <c r="P17193" s="83"/>
    </row>
    <row r="17194" spans="16:16" x14ac:dyDescent="0.3">
      <c r="P17194" s="83"/>
    </row>
    <row r="17195" spans="16:16" x14ac:dyDescent="0.3">
      <c r="P17195" s="83"/>
    </row>
    <row r="17196" spans="16:16" x14ac:dyDescent="0.3">
      <c r="P17196" s="83"/>
    </row>
    <row r="17197" spans="16:16" x14ac:dyDescent="0.3">
      <c r="P17197" s="83"/>
    </row>
    <row r="17198" spans="16:16" x14ac:dyDescent="0.3">
      <c r="P17198" s="83"/>
    </row>
    <row r="17199" spans="16:16" x14ac:dyDescent="0.3">
      <c r="P17199" s="83"/>
    </row>
    <row r="17200" spans="16:16" x14ac:dyDescent="0.3">
      <c r="P17200" s="83"/>
    </row>
    <row r="17201" spans="16:16" x14ac:dyDescent="0.3">
      <c r="P17201" s="83"/>
    </row>
    <row r="17202" spans="16:16" x14ac:dyDescent="0.3">
      <c r="P17202" s="83"/>
    </row>
    <row r="17203" spans="16:16" x14ac:dyDescent="0.3">
      <c r="P17203" s="83"/>
    </row>
    <row r="17204" spans="16:16" x14ac:dyDescent="0.3">
      <c r="P17204" s="83"/>
    </row>
    <row r="17205" spans="16:16" x14ac:dyDescent="0.3">
      <c r="P17205" s="83"/>
    </row>
    <row r="17206" spans="16:16" x14ac:dyDescent="0.3">
      <c r="P17206" s="83"/>
    </row>
    <row r="17207" spans="16:16" x14ac:dyDescent="0.3">
      <c r="P17207" s="83"/>
    </row>
    <row r="17208" spans="16:16" x14ac:dyDescent="0.3">
      <c r="P17208" s="83"/>
    </row>
    <row r="17209" spans="16:16" x14ac:dyDescent="0.3">
      <c r="P17209" s="83"/>
    </row>
    <row r="17210" spans="16:16" x14ac:dyDescent="0.3">
      <c r="P17210" s="83"/>
    </row>
    <row r="17211" spans="16:16" x14ac:dyDescent="0.3">
      <c r="P17211" s="83"/>
    </row>
    <row r="17212" spans="16:16" x14ac:dyDescent="0.3">
      <c r="P17212" s="83"/>
    </row>
    <row r="17213" spans="16:16" x14ac:dyDescent="0.3">
      <c r="P17213" s="83"/>
    </row>
    <row r="17214" spans="16:16" x14ac:dyDescent="0.3">
      <c r="P17214" s="83"/>
    </row>
    <row r="17215" spans="16:16" x14ac:dyDescent="0.3">
      <c r="P17215" s="83"/>
    </row>
    <row r="17216" spans="16:16" x14ac:dyDescent="0.3">
      <c r="P17216" s="83"/>
    </row>
    <row r="17217" spans="16:16" x14ac:dyDescent="0.3">
      <c r="P17217" s="83"/>
    </row>
    <row r="17218" spans="16:16" x14ac:dyDescent="0.3">
      <c r="P17218" s="83"/>
    </row>
    <row r="17219" spans="16:16" x14ac:dyDescent="0.3">
      <c r="P17219" s="83"/>
    </row>
    <row r="17220" spans="16:16" x14ac:dyDescent="0.3">
      <c r="P17220" s="83"/>
    </row>
    <row r="17221" spans="16:16" x14ac:dyDescent="0.3">
      <c r="P17221" s="83"/>
    </row>
    <row r="17222" spans="16:16" x14ac:dyDescent="0.3">
      <c r="P17222" s="83"/>
    </row>
    <row r="17223" spans="16:16" x14ac:dyDescent="0.3">
      <c r="P17223" s="83"/>
    </row>
    <row r="17224" spans="16:16" x14ac:dyDescent="0.3">
      <c r="P17224" s="83"/>
    </row>
    <row r="17225" spans="16:16" x14ac:dyDescent="0.3">
      <c r="P17225" s="83"/>
    </row>
    <row r="17226" spans="16:16" x14ac:dyDescent="0.3">
      <c r="P17226" s="83"/>
    </row>
    <row r="17227" spans="16:16" x14ac:dyDescent="0.3">
      <c r="P17227" s="83"/>
    </row>
    <row r="17228" spans="16:16" x14ac:dyDescent="0.3">
      <c r="P17228" s="83"/>
    </row>
    <row r="17229" spans="16:16" x14ac:dyDescent="0.3">
      <c r="P17229" s="83"/>
    </row>
    <row r="17230" spans="16:16" x14ac:dyDescent="0.3">
      <c r="P17230" s="83"/>
    </row>
    <row r="17231" spans="16:16" x14ac:dyDescent="0.3">
      <c r="P17231" s="83"/>
    </row>
    <row r="17232" spans="16:16" x14ac:dyDescent="0.3">
      <c r="P17232" s="83"/>
    </row>
    <row r="17233" spans="16:16" x14ac:dyDescent="0.3">
      <c r="P17233" s="83"/>
    </row>
    <row r="17234" spans="16:16" x14ac:dyDescent="0.3">
      <c r="P17234" s="83"/>
    </row>
    <row r="17235" spans="16:16" x14ac:dyDescent="0.3">
      <c r="P17235" s="83"/>
    </row>
    <row r="17236" spans="16:16" x14ac:dyDescent="0.3">
      <c r="P17236" s="83"/>
    </row>
    <row r="17237" spans="16:16" x14ac:dyDescent="0.3">
      <c r="P17237" s="83"/>
    </row>
    <row r="17238" spans="16:16" x14ac:dyDescent="0.3">
      <c r="P17238" s="83"/>
    </row>
    <row r="17239" spans="16:16" x14ac:dyDescent="0.3">
      <c r="P17239" s="83"/>
    </row>
    <row r="17240" spans="16:16" x14ac:dyDescent="0.3">
      <c r="P17240" s="83"/>
    </row>
    <row r="17241" spans="16:16" x14ac:dyDescent="0.3">
      <c r="P17241" s="83"/>
    </row>
    <row r="17242" spans="16:16" x14ac:dyDescent="0.3">
      <c r="P17242" s="83"/>
    </row>
    <row r="17243" spans="16:16" x14ac:dyDescent="0.3">
      <c r="P17243" s="83"/>
    </row>
    <row r="17244" spans="16:16" x14ac:dyDescent="0.3">
      <c r="P17244" s="83"/>
    </row>
    <row r="17245" spans="16:16" x14ac:dyDescent="0.3">
      <c r="P17245" s="83"/>
    </row>
    <row r="17246" spans="16:16" x14ac:dyDescent="0.3">
      <c r="P17246" s="83"/>
    </row>
    <row r="17247" spans="16:16" x14ac:dyDescent="0.3">
      <c r="P17247" s="83"/>
    </row>
    <row r="17248" spans="16:16" x14ac:dyDescent="0.3">
      <c r="P17248" s="83"/>
    </row>
    <row r="17249" spans="16:16" x14ac:dyDescent="0.3">
      <c r="P17249" s="83"/>
    </row>
    <row r="17250" spans="16:16" x14ac:dyDescent="0.3">
      <c r="P17250" s="83"/>
    </row>
    <row r="17251" spans="16:16" x14ac:dyDescent="0.3">
      <c r="P17251" s="83"/>
    </row>
    <row r="17252" spans="16:16" x14ac:dyDescent="0.3">
      <c r="P17252" s="83"/>
    </row>
    <row r="17253" spans="16:16" x14ac:dyDescent="0.3">
      <c r="P17253" s="83"/>
    </row>
    <row r="17254" spans="16:16" x14ac:dyDescent="0.3">
      <c r="P17254" s="83"/>
    </row>
    <row r="17255" spans="16:16" x14ac:dyDescent="0.3">
      <c r="P17255" s="83"/>
    </row>
    <row r="17256" spans="16:16" x14ac:dyDescent="0.3">
      <c r="P17256" s="83"/>
    </row>
    <row r="17257" spans="16:16" x14ac:dyDescent="0.3">
      <c r="P17257" s="83"/>
    </row>
    <row r="17258" spans="16:16" x14ac:dyDescent="0.3">
      <c r="P17258" s="83"/>
    </row>
    <row r="17259" spans="16:16" x14ac:dyDescent="0.3">
      <c r="P17259" s="83"/>
    </row>
    <row r="17260" spans="16:16" x14ac:dyDescent="0.3">
      <c r="P17260" s="83"/>
    </row>
    <row r="17261" spans="16:16" x14ac:dyDescent="0.3">
      <c r="P17261" s="83"/>
    </row>
    <row r="17262" spans="16:16" x14ac:dyDescent="0.3">
      <c r="P17262" s="83"/>
    </row>
    <row r="17263" spans="16:16" x14ac:dyDescent="0.3">
      <c r="P17263" s="83"/>
    </row>
    <row r="17264" spans="16:16" x14ac:dyDescent="0.3">
      <c r="P17264" s="83"/>
    </row>
    <row r="17265" spans="16:16" x14ac:dyDescent="0.3">
      <c r="P17265" s="83"/>
    </row>
    <row r="17266" spans="16:16" x14ac:dyDescent="0.3">
      <c r="P17266" s="83"/>
    </row>
    <row r="17267" spans="16:16" x14ac:dyDescent="0.3">
      <c r="P17267" s="83"/>
    </row>
    <row r="17268" spans="16:16" x14ac:dyDescent="0.3">
      <c r="P17268" s="83"/>
    </row>
    <row r="17269" spans="16:16" x14ac:dyDescent="0.3">
      <c r="P17269" s="83"/>
    </row>
    <row r="17270" spans="16:16" x14ac:dyDescent="0.3">
      <c r="P17270" s="83"/>
    </row>
    <row r="17271" spans="16:16" x14ac:dyDescent="0.3">
      <c r="P17271" s="83"/>
    </row>
    <row r="17272" spans="16:16" x14ac:dyDescent="0.3">
      <c r="P17272" s="83"/>
    </row>
    <row r="17273" spans="16:16" x14ac:dyDescent="0.3">
      <c r="P17273" s="83"/>
    </row>
    <row r="17274" spans="16:16" x14ac:dyDescent="0.3">
      <c r="P17274" s="83"/>
    </row>
    <row r="17275" spans="16:16" x14ac:dyDescent="0.3">
      <c r="P17275" s="83"/>
    </row>
    <row r="17276" spans="16:16" x14ac:dyDescent="0.3">
      <c r="P17276" s="83"/>
    </row>
    <row r="17277" spans="16:16" x14ac:dyDescent="0.3">
      <c r="P17277" s="83"/>
    </row>
    <row r="17278" spans="16:16" x14ac:dyDescent="0.3">
      <c r="P17278" s="83"/>
    </row>
    <row r="17279" spans="16:16" x14ac:dyDescent="0.3">
      <c r="P17279" s="83"/>
    </row>
    <row r="17280" spans="16:16" x14ac:dyDescent="0.3">
      <c r="P17280" s="83"/>
    </row>
    <row r="17281" spans="16:16" x14ac:dyDescent="0.3">
      <c r="P17281" s="83"/>
    </row>
    <row r="17282" spans="16:16" x14ac:dyDescent="0.3">
      <c r="P17282" s="83"/>
    </row>
    <row r="17283" spans="16:16" x14ac:dyDescent="0.3">
      <c r="P17283" s="83"/>
    </row>
    <row r="17284" spans="16:16" x14ac:dyDescent="0.3">
      <c r="P17284" s="83"/>
    </row>
    <row r="17285" spans="16:16" x14ac:dyDescent="0.3">
      <c r="P17285" s="83"/>
    </row>
    <row r="17286" spans="16:16" x14ac:dyDescent="0.3">
      <c r="P17286" s="83"/>
    </row>
    <row r="17287" spans="16:16" x14ac:dyDescent="0.3">
      <c r="P17287" s="83"/>
    </row>
    <row r="17288" spans="16:16" x14ac:dyDescent="0.3">
      <c r="P17288" s="83"/>
    </row>
    <row r="17289" spans="16:16" x14ac:dyDescent="0.3">
      <c r="P17289" s="83"/>
    </row>
    <row r="17290" spans="16:16" x14ac:dyDescent="0.3">
      <c r="P17290" s="83"/>
    </row>
    <row r="17291" spans="16:16" x14ac:dyDescent="0.3">
      <c r="P17291" s="83"/>
    </row>
    <row r="17292" spans="16:16" x14ac:dyDescent="0.3">
      <c r="P17292" s="83"/>
    </row>
    <row r="17293" spans="16:16" x14ac:dyDescent="0.3">
      <c r="P17293" s="83"/>
    </row>
    <row r="17294" spans="16:16" x14ac:dyDescent="0.3">
      <c r="P17294" s="83"/>
    </row>
    <row r="17295" spans="16:16" x14ac:dyDescent="0.3">
      <c r="P17295" s="83"/>
    </row>
    <row r="17296" spans="16:16" x14ac:dyDescent="0.3">
      <c r="P17296" s="83"/>
    </row>
    <row r="17297" spans="16:16" x14ac:dyDescent="0.3">
      <c r="P17297" s="83"/>
    </row>
    <row r="17298" spans="16:16" x14ac:dyDescent="0.3">
      <c r="P17298" s="83"/>
    </row>
    <row r="17299" spans="16:16" x14ac:dyDescent="0.3">
      <c r="P17299" s="83"/>
    </row>
    <row r="17300" spans="16:16" x14ac:dyDescent="0.3">
      <c r="P17300" s="83"/>
    </row>
    <row r="17301" spans="16:16" x14ac:dyDescent="0.3">
      <c r="P17301" s="83"/>
    </row>
    <row r="17302" spans="16:16" x14ac:dyDescent="0.3">
      <c r="P17302" s="83"/>
    </row>
    <row r="17303" spans="16:16" x14ac:dyDescent="0.3">
      <c r="P17303" s="83"/>
    </row>
    <row r="17304" spans="16:16" x14ac:dyDescent="0.3">
      <c r="P17304" s="83"/>
    </row>
    <row r="17305" spans="16:16" x14ac:dyDescent="0.3">
      <c r="P17305" s="83"/>
    </row>
    <row r="17306" spans="16:16" x14ac:dyDescent="0.3">
      <c r="P17306" s="83"/>
    </row>
    <row r="17307" spans="16:16" x14ac:dyDescent="0.3">
      <c r="P17307" s="83"/>
    </row>
    <row r="17308" spans="16:16" x14ac:dyDescent="0.3">
      <c r="P17308" s="83"/>
    </row>
    <row r="17309" spans="16:16" x14ac:dyDescent="0.3">
      <c r="P17309" s="83"/>
    </row>
    <row r="17310" spans="16:16" x14ac:dyDescent="0.3">
      <c r="P17310" s="83"/>
    </row>
    <row r="17311" spans="16:16" x14ac:dyDescent="0.3">
      <c r="P17311" s="83"/>
    </row>
    <row r="17312" spans="16:16" x14ac:dyDescent="0.3">
      <c r="P17312" s="83"/>
    </row>
    <row r="17313" spans="16:16" x14ac:dyDescent="0.3">
      <c r="P17313" s="83"/>
    </row>
    <row r="17314" spans="16:16" x14ac:dyDescent="0.3">
      <c r="P17314" s="83"/>
    </row>
    <row r="17315" spans="16:16" x14ac:dyDescent="0.3">
      <c r="P17315" s="83"/>
    </row>
    <row r="17316" spans="16:16" x14ac:dyDescent="0.3">
      <c r="P17316" s="83"/>
    </row>
    <row r="17317" spans="16:16" x14ac:dyDescent="0.3">
      <c r="P17317" s="83"/>
    </row>
    <row r="17318" spans="16:16" x14ac:dyDescent="0.3">
      <c r="P17318" s="83"/>
    </row>
    <row r="17319" spans="16:16" x14ac:dyDescent="0.3">
      <c r="P17319" s="83"/>
    </row>
    <row r="17320" spans="16:16" x14ac:dyDescent="0.3">
      <c r="P17320" s="83"/>
    </row>
    <row r="17321" spans="16:16" x14ac:dyDescent="0.3">
      <c r="P17321" s="83"/>
    </row>
    <row r="17322" spans="16:16" x14ac:dyDescent="0.3">
      <c r="P17322" s="83"/>
    </row>
    <row r="17323" spans="16:16" x14ac:dyDescent="0.3">
      <c r="P17323" s="83"/>
    </row>
    <row r="17324" spans="16:16" x14ac:dyDescent="0.3">
      <c r="P17324" s="83"/>
    </row>
    <row r="17325" spans="16:16" x14ac:dyDescent="0.3">
      <c r="P17325" s="83"/>
    </row>
    <row r="17326" spans="16:16" x14ac:dyDescent="0.3">
      <c r="P17326" s="83"/>
    </row>
    <row r="17327" spans="16:16" x14ac:dyDescent="0.3">
      <c r="P17327" s="83"/>
    </row>
    <row r="17328" spans="16:16" x14ac:dyDescent="0.3">
      <c r="P17328" s="83"/>
    </row>
    <row r="17329" spans="16:16" x14ac:dyDescent="0.3">
      <c r="P17329" s="83"/>
    </row>
    <row r="17330" spans="16:16" x14ac:dyDescent="0.3">
      <c r="P17330" s="83"/>
    </row>
    <row r="17331" spans="16:16" x14ac:dyDescent="0.3">
      <c r="P17331" s="83"/>
    </row>
    <row r="17332" spans="16:16" x14ac:dyDescent="0.3">
      <c r="P17332" s="83"/>
    </row>
    <row r="17333" spans="16:16" x14ac:dyDescent="0.3">
      <c r="P17333" s="83"/>
    </row>
    <row r="17334" spans="16:16" x14ac:dyDescent="0.3">
      <c r="P17334" s="83"/>
    </row>
    <row r="17335" spans="16:16" x14ac:dyDescent="0.3">
      <c r="P17335" s="83"/>
    </row>
    <row r="17336" spans="16:16" x14ac:dyDescent="0.3">
      <c r="P17336" s="83"/>
    </row>
    <row r="17337" spans="16:16" x14ac:dyDescent="0.3">
      <c r="P17337" s="83"/>
    </row>
    <row r="17338" spans="16:16" x14ac:dyDescent="0.3">
      <c r="P17338" s="83"/>
    </row>
    <row r="17339" spans="16:16" x14ac:dyDescent="0.3">
      <c r="P17339" s="83"/>
    </row>
    <row r="17340" spans="16:16" x14ac:dyDescent="0.3">
      <c r="P17340" s="83"/>
    </row>
    <row r="17341" spans="16:16" x14ac:dyDescent="0.3">
      <c r="P17341" s="83"/>
    </row>
    <row r="17342" spans="16:16" x14ac:dyDescent="0.3">
      <c r="P17342" s="83"/>
    </row>
    <row r="17343" spans="16:16" x14ac:dyDescent="0.3">
      <c r="P17343" s="83"/>
    </row>
    <row r="17344" spans="16:16" x14ac:dyDescent="0.3">
      <c r="P17344" s="83"/>
    </row>
    <row r="17345" spans="16:16" x14ac:dyDescent="0.3">
      <c r="P17345" s="83"/>
    </row>
    <row r="17346" spans="16:16" x14ac:dyDescent="0.3">
      <c r="P17346" s="83"/>
    </row>
    <row r="17347" spans="16:16" x14ac:dyDescent="0.3">
      <c r="P17347" s="83"/>
    </row>
    <row r="17348" spans="16:16" x14ac:dyDescent="0.3">
      <c r="P17348" s="83"/>
    </row>
    <row r="17349" spans="16:16" x14ac:dyDescent="0.3">
      <c r="P17349" s="83"/>
    </row>
    <row r="17350" spans="16:16" x14ac:dyDescent="0.3">
      <c r="P17350" s="83"/>
    </row>
    <row r="17351" spans="16:16" x14ac:dyDescent="0.3">
      <c r="P17351" s="83"/>
    </row>
    <row r="17352" spans="16:16" x14ac:dyDescent="0.3">
      <c r="P17352" s="83"/>
    </row>
    <row r="17353" spans="16:16" x14ac:dyDescent="0.3">
      <c r="P17353" s="83"/>
    </row>
    <row r="17354" spans="16:16" x14ac:dyDescent="0.3">
      <c r="P17354" s="83"/>
    </row>
    <row r="17355" spans="16:16" x14ac:dyDescent="0.3">
      <c r="P17355" s="83"/>
    </row>
    <row r="17356" spans="16:16" x14ac:dyDescent="0.3">
      <c r="P17356" s="83"/>
    </row>
    <row r="17357" spans="16:16" x14ac:dyDescent="0.3">
      <c r="P17357" s="83"/>
    </row>
    <row r="17358" spans="16:16" x14ac:dyDescent="0.3">
      <c r="P17358" s="83"/>
    </row>
    <row r="17359" spans="16:16" x14ac:dyDescent="0.3">
      <c r="P17359" s="83"/>
    </row>
    <row r="17360" spans="16:16" x14ac:dyDescent="0.3">
      <c r="P17360" s="83"/>
    </row>
    <row r="17361" spans="16:16" x14ac:dyDescent="0.3">
      <c r="P17361" s="83"/>
    </row>
    <row r="17362" spans="16:16" x14ac:dyDescent="0.3">
      <c r="P17362" s="83"/>
    </row>
    <row r="17363" spans="16:16" x14ac:dyDescent="0.3">
      <c r="P17363" s="83"/>
    </row>
    <row r="17364" spans="16:16" x14ac:dyDescent="0.3">
      <c r="P17364" s="83"/>
    </row>
    <row r="17365" spans="16:16" x14ac:dyDescent="0.3">
      <c r="P17365" s="83"/>
    </row>
    <row r="17366" spans="16:16" x14ac:dyDescent="0.3">
      <c r="P17366" s="83"/>
    </row>
    <row r="17367" spans="16:16" x14ac:dyDescent="0.3">
      <c r="P17367" s="83"/>
    </row>
    <row r="17368" spans="16:16" x14ac:dyDescent="0.3">
      <c r="P17368" s="83"/>
    </row>
    <row r="17369" spans="16:16" x14ac:dyDescent="0.3">
      <c r="P17369" s="83"/>
    </row>
    <row r="17370" spans="16:16" x14ac:dyDescent="0.3">
      <c r="P17370" s="83"/>
    </row>
    <row r="17371" spans="16:16" x14ac:dyDescent="0.3">
      <c r="P17371" s="83"/>
    </row>
    <row r="17372" spans="16:16" x14ac:dyDescent="0.3">
      <c r="P17372" s="83"/>
    </row>
    <row r="17373" spans="16:16" x14ac:dyDescent="0.3">
      <c r="P17373" s="83"/>
    </row>
    <row r="17374" spans="16:16" x14ac:dyDescent="0.3">
      <c r="P17374" s="83"/>
    </row>
    <row r="17375" spans="16:16" x14ac:dyDescent="0.3">
      <c r="P17375" s="83"/>
    </row>
    <row r="17376" spans="16:16" x14ac:dyDescent="0.3">
      <c r="P17376" s="83"/>
    </row>
    <row r="17377" spans="16:16" x14ac:dyDescent="0.3">
      <c r="P17377" s="83"/>
    </row>
    <row r="17378" spans="16:16" x14ac:dyDescent="0.3">
      <c r="P17378" s="83"/>
    </row>
    <row r="17379" spans="16:16" x14ac:dyDescent="0.3">
      <c r="P17379" s="83"/>
    </row>
    <row r="17380" spans="16:16" x14ac:dyDescent="0.3">
      <c r="P17380" s="83"/>
    </row>
    <row r="17381" spans="16:16" x14ac:dyDescent="0.3">
      <c r="P17381" s="83"/>
    </row>
    <row r="17382" spans="16:16" x14ac:dyDescent="0.3">
      <c r="P17382" s="83"/>
    </row>
    <row r="17383" spans="16:16" x14ac:dyDescent="0.3">
      <c r="P17383" s="83"/>
    </row>
    <row r="17384" spans="16:16" x14ac:dyDescent="0.3">
      <c r="P17384" s="83"/>
    </row>
    <row r="17385" spans="16:16" x14ac:dyDescent="0.3">
      <c r="P17385" s="83"/>
    </row>
    <row r="17386" spans="16:16" x14ac:dyDescent="0.3">
      <c r="P17386" s="83"/>
    </row>
    <row r="17387" spans="16:16" x14ac:dyDescent="0.3">
      <c r="P17387" s="83"/>
    </row>
    <row r="17388" spans="16:16" x14ac:dyDescent="0.3">
      <c r="P17388" s="83"/>
    </row>
    <row r="17389" spans="16:16" x14ac:dyDescent="0.3">
      <c r="P17389" s="83"/>
    </row>
    <row r="17390" spans="16:16" x14ac:dyDescent="0.3">
      <c r="P17390" s="83"/>
    </row>
    <row r="17391" spans="16:16" x14ac:dyDescent="0.3">
      <c r="P17391" s="83"/>
    </row>
    <row r="17392" spans="16:16" x14ac:dyDescent="0.3">
      <c r="P17392" s="83"/>
    </row>
    <row r="17393" spans="16:16" x14ac:dyDescent="0.3">
      <c r="P17393" s="83"/>
    </row>
    <row r="17394" spans="16:16" x14ac:dyDescent="0.3">
      <c r="P17394" s="83"/>
    </row>
    <row r="17395" spans="16:16" x14ac:dyDescent="0.3">
      <c r="P17395" s="83"/>
    </row>
    <row r="17396" spans="16:16" x14ac:dyDescent="0.3">
      <c r="P17396" s="83"/>
    </row>
    <row r="17397" spans="16:16" x14ac:dyDescent="0.3">
      <c r="P17397" s="83"/>
    </row>
    <row r="17398" spans="16:16" x14ac:dyDescent="0.3">
      <c r="P17398" s="83"/>
    </row>
    <row r="17399" spans="16:16" x14ac:dyDescent="0.3">
      <c r="P17399" s="83"/>
    </row>
    <row r="17400" spans="16:16" x14ac:dyDescent="0.3">
      <c r="P17400" s="83"/>
    </row>
    <row r="17401" spans="16:16" x14ac:dyDescent="0.3">
      <c r="P17401" s="83"/>
    </row>
    <row r="17402" spans="16:16" x14ac:dyDescent="0.3">
      <c r="P17402" s="83"/>
    </row>
    <row r="17403" spans="16:16" x14ac:dyDescent="0.3">
      <c r="P17403" s="83"/>
    </row>
    <row r="17404" spans="16:16" x14ac:dyDescent="0.3">
      <c r="P17404" s="83"/>
    </row>
    <row r="17405" spans="16:16" x14ac:dyDescent="0.3">
      <c r="P17405" s="83"/>
    </row>
    <row r="17406" spans="16:16" x14ac:dyDescent="0.3">
      <c r="P17406" s="83"/>
    </row>
    <row r="17407" spans="16:16" x14ac:dyDescent="0.3">
      <c r="P17407" s="83"/>
    </row>
    <row r="17408" spans="16:16" x14ac:dyDescent="0.3">
      <c r="P17408" s="83"/>
    </row>
    <row r="17409" spans="16:16" x14ac:dyDescent="0.3">
      <c r="P17409" s="83"/>
    </row>
    <row r="17410" spans="16:16" x14ac:dyDescent="0.3">
      <c r="P17410" s="83"/>
    </row>
    <row r="17411" spans="16:16" x14ac:dyDescent="0.3">
      <c r="P17411" s="83"/>
    </row>
    <row r="17412" spans="16:16" x14ac:dyDescent="0.3">
      <c r="P17412" s="83"/>
    </row>
    <row r="17413" spans="16:16" x14ac:dyDescent="0.3">
      <c r="P17413" s="83"/>
    </row>
    <row r="17414" spans="16:16" x14ac:dyDescent="0.3">
      <c r="P17414" s="83"/>
    </row>
    <row r="17415" spans="16:16" x14ac:dyDescent="0.3">
      <c r="P17415" s="83"/>
    </row>
    <row r="17416" spans="16:16" x14ac:dyDescent="0.3">
      <c r="P17416" s="83"/>
    </row>
    <row r="17417" spans="16:16" x14ac:dyDescent="0.3">
      <c r="P17417" s="83"/>
    </row>
    <row r="17418" spans="16:16" x14ac:dyDescent="0.3">
      <c r="P17418" s="83"/>
    </row>
    <row r="17419" spans="16:16" x14ac:dyDescent="0.3">
      <c r="P17419" s="83"/>
    </row>
    <row r="17420" spans="16:16" x14ac:dyDescent="0.3">
      <c r="P17420" s="83"/>
    </row>
    <row r="17421" spans="16:16" x14ac:dyDescent="0.3">
      <c r="P17421" s="83"/>
    </row>
    <row r="17422" spans="16:16" x14ac:dyDescent="0.3">
      <c r="P17422" s="83"/>
    </row>
    <row r="17423" spans="16:16" x14ac:dyDescent="0.3">
      <c r="P17423" s="83"/>
    </row>
    <row r="17424" spans="16:16" x14ac:dyDescent="0.3">
      <c r="P17424" s="83"/>
    </row>
    <row r="17425" spans="16:16" x14ac:dyDescent="0.3">
      <c r="P17425" s="83"/>
    </row>
    <row r="17426" spans="16:16" x14ac:dyDescent="0.3">
      <c r="P17426" s="83"/>
    </row>
    <row r="17427" spans="16:16" x14ac:dyDescent="0.3">
      <c r="P17427" s="83"/>
    </row>
    <row r="17428" spans="16:16" x14ac:dyDescent="0.3">
      <c r="P17428" s="83"/>
    </row>
    <row r="17429" spans="16:16" x14ac:dyDescent="0.3">
      <c r="P17429" s="83"/>
    </row>
    <row r="17430" spans="16:16" x14ac:dyDescent="0.3">
      <c r="P17430" s="83"/>
    </row>
    <row r="17431" spans="16:16" x14ac:dyDescent="0.3">
      <c r="P17431" s="83"/>
    </row>
    <row r="17432" spans="16:16" x14ac:dyDescent="0.3">
      <c r="P17432" s="83"/>
    </row>
    <row r="17433" spans="16:16" x14ac:dyDescent="0.3">
      <c r="P17433" s="83"/>
    </row>
    <row r="17434" spans="16:16" x14ac:dyDescent="0.3">
      <c r="P17434" s="83"/>
    </row>
    <row r="17435" spans="16:16" x14ac:dyDescent="0.3">
      <c r="P17435" s="83"/>
    </row>
    <row r="17436" spans="16:16" x14ac:dyDescent="0.3">
      <c r="P17436" s="83"/>
    </row>
    <row r="17437" spans="16:16" x14ac:dyDescent="0.3">
      <c r="P17437" s="83"/>
    </row>
    <row r="17438" spans="16:16" x14ac:dyDescent="0.3">
      <c r="P17438" s="83"/>
    </row>
    <row r="17439" spans="16:16" x14ac:dyDescent="0.3">
      <c r="P17439" s="83"/>
    </row>
    <row r="17440" spans="16:16" x14ac:dyDescent="0.3">
      <c r="P17440" s="83"/>
    </row>
    <row r="17441" spans="16:16" x14ac:dyDescent="0.3">
      <c r="P17441" s="83"/>
    </row>
    <row r="17442" spans="16:16" x14ac:dyDescent="0.3">
      <c r="P17442" s="83"/>
    </row>
    <row r="17443" spans="16:16" x14ac:dyDescent="0.3">
      <c r="P17443" s="83"/>
    </row>
    <row r="17444" spans="16:16" x14ac:dyDescent="0.3">
      <c r="P17444" s="83"/>
    </row>
    <row r="17445" spans="16:16" x14ac:dyDescent="0.3">
      <c r="P17445" s="83"/>
    </row>
    <row r="17446" spans="16:16" x14ac:dyDescent="0.3">
      <c r="P17446" s="83"/>
    </row>
    <row r="17447" spans="16:16" x14ac:dyDescent="0.3">
      <c r="P17447" s="83"/>
    </row>
    <row r="17448" spans="16:16" x14ac:dyDescent="0.3">
      <c r="P17448" s="83"/>
    </row>
    <row r="17449" spans="16:16" x14ac:dyDescent="0.3">
      <c r="P17449" s="83"/>
    </row>
    <row r="17450" spans="16:16" x14ac:dyDescent="0.3">
      <c r="P17450" s="83"/>
    </row>
    <row r="17451" spans="16:16" x14ac:dyDescent="0.3">
      <c r="P17451" s="83"/>
    </row>
    <row r="17452" spans="16:16" x14ac:dyDescent="0.3">
      <c r="P17452" s="83"/>
    </row>
    <row r="17453" spans="16:16" x14ac:dyDescent="0.3">
      <c r="P17453" s="83"/>
    </row>
    <row r="17454" spans="16:16" x14ac:dyDescent="0.3">
      <c r="P17454" s="83"/>
    </row>
    <row r="17455" spans="16:16" x14ac:dyDescent="0.3">
      <c r="P17455" s="83"/>
    </row>
    <row r="17456" spans="16:16" x14ac:dyDescent="0.3">
      <c r="P17456" s="83"/>
    </row>
    <row r="17457" spans="16:16" x14ac:dyDescent="0.3">
      <c r="P17457" s="83"/>
    </row>
    <row r="17458" spans="16:16" x14ac:dyDescent="0.3">
      <c r="P17458" s="83"/>
    </row>
    <row r="17459" spans="16:16" x14ac:dyDescent="0.3">
      <c r="P17459" s="83"/>
    </row>
    <row r="17460" spans="16:16" x14ac:dyDescent="0.3">
      <c r="P17460" s="83"/>
    </row>
    <row r="17461" spans="16:16" x14ac:dyDescent="0.3">
      <c r="P17461" s="83"/>
    </row>
    <row r="17462" spans="16:16" x14ac:dyDescent="0.3">
      <c r="P17462" s="83"/>
    </row>
    <row r="17463" spans="16:16" x14ac:dyDescent="0.3">
      <c r="P17463" s="83"/>
    </row>
    <row r="17464" spans="16:16" x14ac:dyDescent="0.3">
      <c r="P17464" s="83"/>
    </row>
    <row r="17465" spans="16:16" x14ac:dyDescent="0.3">
      <c r="P17465" s="83"/>
    </row>
    <row r="17466" spans="16:16" x14ac:dyDescent="0.3">
      <c r="P17466" s="83"/>
    </row>
    <row r="17467" spans="16:16" x14ac:dyDescent="0.3">
      <c r="P17467" s="83"/>
    </row>
    <row r="17468" spans="16:16" x14ac:dyDescent="0.3">
      <c r="P17468" s="83"/>
    </row>
    <row r="17469" spans="16:16" x14ac:dyDescent="0.3">
      <c r="P17469" s="83"/>
    </row>
    <row r="17470" spans="16:16" x14ac:dyDescent="0.3">
      <c r="P17470" s="83"/>
    </row>
    <row r="17471" spans="16:16" x14ac:dyDescent="0.3">
      <c r="P17471" s="83"/>
    </row>
    <row r="17472" spans="16:16" x14ac:dyDescent="0.3">
      <c r="P17472" s="83"/>
    </row>
    <row r="17473" spans="16:16" x14ac:dyDescent="0.3">
      <c r="P17473" s="83"/>
    </row>
    <row r="17474" spans="16:16" x14ac:dyDescent="0.3">
      <c r="P17474" s="83"/>
    </row>
    <row r="17475" spans="16:16" x14ac:dyDescent="0.3">
      <c r="P17475" s="83"/>
    </row>
    <row r="17476" spans="16:16" x14ac:dyDescent="0.3">
      <c r="P17476" s="83"/>
    </row>
    <row r="17477" spans="16:16" x14ac:dyDescent="0.3">
      <c r="P17477" s="83"/>
    </row>
    <row r="17478" spans="16:16" x14ac:dyDescent="0.3">
      <c r="P17478" s="83"/>
    </row>
    <row r="17479" spans="16:16" x14ac:dyDescent="0.3">
      <c r="P17479" s="83"/>
    </row>
    <row r="17480" spans="16:16" x14ac:dyDescent="0.3">
      <c r="P17480" s="83"/>
    </row>
    <row r="17481" spans="16:16" x14ac:dyDescent="0.3">
      <c r="P17481" s="83"/>
    </row>
    <row r="17482" spans="16:16" x14ac:dyDescent="0.3">
      <c r="P17482" s="83"/>
    </row>
    <row r="17483" spans="16:16" x14ac:dyDescent="0.3">
      <c r="P17483" s="83"/>
    </row>
    <row r="17484" spans="16:16" x14ac:dyDescent="0.3">
      <c r="P17484" s="83"/>
    </row>
    <row r="17485" spans="16:16" x14ac:dyDescent="0.3">
      <c r="P17485" s="83"/>
    </row>
    <row r="17486" spans="16:16" x14ac:dyDescent="0.3">
      <c r="P17486" s="83"/>
    </row>
    <row r="17487" spans="16:16" x14ac:dyDescent="0.3">
      <c r="P17487" s="83"/>
    </row>
    <row r="17488" spans="16:16" x14ac:dyDescent="0.3">
      <c r="P17488" s="83"/>
    </row>
    <row r="17489" spans="16:16" x14ac:dyDescent="0.3">
      <c r="P17489" s="83"/>
    </row>
    <row r="17490" spans="16:16" x14ac:dyDescent="0.3">
      <c r="P17490" s="83"/>
    </row>
    <row r="17491" spans="16:16" x14ac:dyDescent="0.3">
      <c r="P17491" s="83"/>
    </row>
    <row r="17492" spans="16:16" x14ac:dyDescent="0.3">
      <c r="P17492" s="83"/>
    </row>
    <row r="17493" spans="16:16" x14ac:dyDescent="0.3">
      <c r="P17493" s="83"/>
    </row>
    <row r="17494" spans="16:16" x14ac:dyDescent="0.3">
      <c r="P17494" s="83"/>
    </row>
    <row r="17495" spans="16:16" x14ac:dyDescent="0.3">
      <c r="P17495" s="83"/>
    </row>
    <row r="17496" spans="16:16" x14ac:dyDescent="0.3">
      <c r="P17496" s="83"/>
    </row>
    <row r="17497" spans="16:16" x14ac:dyDescent="0.3">
      <c r="P17497" s="83"/>
    </row>
    <row r="17498" spans="16:16" x14ac:dyDescent="0.3">
      <c r="P17498" s="83"/>
    </row>
    <row r="17499" spans="16:16" x14ac:dyDescent="0.3">
      <c r="P17499" s="83"/>
    </row>
    <row r="17500" spans="16:16" x14ac:dyDescent="0.3">
      <c r="P17500" s="83"/>
    </row>
    <row r="17501" spans="16:16" x14ac:dyDescent="0.3">
      <c r="P17501" s="83"/>
    </row>
    <row r="17502" spans="16:16" x14ac:dyDescent="0.3">
      <c r="P17502" s="83"/>
    </row>
    <row r="17503" spans="16:16" x14ac:dyDescent="0.3">
      <c r="P17503" s="83"/>
    </row>
    <row r="17504" spans="16:16" x14ac:dyDescent="0.3">
      <c r="P17504" s="83"/>
    </row>
    <row r="17505" spans="16:16" x14ac:dyDescent="0.3">
      <c r="P17505" s="83"/>
    </row>
    <row r="17506" spans="16:16" x14ac:dyDescent="0.3">
      <c r="P17506" s="83"/>
    </row>
    <row r="17507" spans="16:16" x14ac:dyDescent="0.3">
      <c r="P17507" s="83"/>
    </row>
    <row r="17508" spans="16:16" x14ac:dyDescent="0.3">
      <c r="P17508" s="83"/>
    </row>
    <row r="17509" spans="16:16" x14ac:dyDescent="0.3">
      <c r="P17509" s="83"/>
    </row>
    <row r="17510" spans="16:16" x14ac:dyDescent="0.3">
      <c r="P17510" s="83"/>
    </row>
    <row r="17511" spans="16:16" x14ac:dyDescent="0.3">
      <c r="P17511" s="83"/>
    </row>
    <row r="17512" spans="16:16" x14ac:dyDescent="0.3">
      <c r="P17512" s="83"/>
    </row>
    <row r="17513" spans="16:16" x14ac:dyDescent="0.3">
      <c r="P17513" s="83"/>
    </row>
    <row r="17514" spans="16:16" x14ac:dyDescent="0.3">
      <c r="P17514" s="83"/>
    </row>
    <row r="17515" spans="16:16" x14ac:dyDescent="0.3">
      <c r="P17515" s="83"/>
    </row>
    <row r="17516" spans="16:16" x14ac:dyDescent="0.3">
      <c r="P17516" s="83"/>
    </row>
    <row r="17517" spans="16:16" x14ac:dyDescent="0.3">
      <c r="P17517" s="83"/>
    </row>
    <row r="17518" spans="16:16" x14ac:dyDescent="0.3">
      <c r="P17518" s="83"/>
    </row>
    <row r="17519" spans="16:16" x14ac:dyDescent="0.3">
      <c r="P17519" s="83"/>
    </row>
    <row r="17520" spans="16:16" x14ac:dyDescent="0.3">
      <c r="P17520" s="83"/>
    </row>
    <row r="17521" spans="16:16" x14ac:dyDescent="0.3">
      <c r="P17521" s="83"/>
    </row>
    <row r="17522" spans="16:16" x14ac:dyDescent="0.3">
      <c r="P17522" s="83"/>
    </row>
    <row r="17523" spans="16:16" x14ac:dyDescent="0.3">
      <c r="P17523" s="83"/>
    </row>
    <row r="17524" spans="16:16" x14ac:dyDescent="0.3">
      <c r="P17524" s="83"/>
    </row>
    <row r="17525" spans="16:16" x14ac:dyDescent="0.3">
      <c r="P17525" s="83"/>
    </row>
    <row r="17526" spans="16:16" x14ac:dyDescent="0.3">
      <c r="P17526" s="83"/>
    </row>
    <row r="17527" spans="16:16" x14ac:dyDescent="0.3">
      <c r="P17527" s="83"/>
    </row>
    <row r="17528" spans="16:16" x14ac:dyDescent="0.3">
      <c r="P17528" s="83"/>
    </row>
    <row r="17529" spans="16:16" x14ac:dyDescent="0.3">
      <c r="P17529" s="83"/>
    </row>
    <row r="17530" spans="16:16" x14ac:dyDescent="0.3">
      <c r="P17530" s="83"/>
    </row>
    <row r="17531" spans="16:16" x14ac:dyDescent="0.3">
      <c r="P17531" s="83"/>
    </row>
    <row r="17532" spans="16:16" x14ac:dyDescent="0.3">
      <c r="P17532" s="83"/>
    </row>
    <row r="17533" spans="16:16" x14ac:dyDescent="0.3">
      <c r="P17533" s="83"/>
    </row>
    <row r="17534" spans="16:16" x14ac:dyDescent="0.3">
      <c r="P17534" s="83"/>
    </row>
    <row r="17535" spans="16:16" x14ac:dyDescent="0.3">
      <c r="P17535" s="83"/>
    </row>
    <row r="17536" spans="16:16" x14ac:dyDescent="0.3">
      <c r="P17536" s="83"/>
    </row>
    <row r="17537" spans="16:16" x14ac:dyDescent="0.3">
      <c r="P17537" s="83"/>
    </row>
    <row r="17538" spans="16:16" x14ac:dyDescent="0.3">
      <c r="P17538" s="83"/>
    </row>
    <row r="17539" spans="16:16" x14ac:dyDescent="0.3">
      <c r="P17539" s="83"/>
    </row>
    <row r="17540" spans="16:16" x14ac:dyDescent="0.3">
      <c r="P17540" s="83"/>
    </row>
    <row r="17541" spans="16:16" x14ac:dyDescent="0.3">
      <c r="P17541" s="83"/>
    </row>
    <row r="17542" spans="16:16" x14ac:dyDescent="0.3">
      <c r="P17542" s="83"/>
    </row>
    <row r="17543" spans="16:16" x14ac:dyDescent="0.3">
      <c r="P17543" s="83"/>
    </row>
    <row r="17544" spans="16:16" x14ac:dyDescent="0.3">
      <c r="P17544" s="83"/>
    </row>
    <row r="17545" spans="16:16" x14ac:dyDescent="0.3">
      <c r="P17545" s="83"/>
    </row>
    <row r="17546" spans="16:16" x14ac:dyDescent="0.3">
      <c r="P17546" s="83"/>
    </row>
    <row r="17547" spans="16:16" x14ac:dyDescent="0.3">
      <c r="P17547" s="83"/>
    </row>
    <row r="17548" spans="16:16" x14ac:dyDescent="0.3">
      <c r="P17548" s="83"/>
    </row>
    <row r="17549" spans="16:16" x14ac:dyDescent="0.3">
      <c r="P17549" s="83"/>
    </row>
    <row r="17550" spans="16:16" x14ac:dyDescent="0.3">
      <c r="P17550" s="83"/>
    </row>
    <row r="17551" spans="16:16" x14ac:dyDescent="0.3">
      <c r="P17551" s="83"/>
    </row>
    <row r="17552" spans="16:16" x14ac:dyDescent="0.3">
      <c r="P17552" s="83"/>
    </row>
    <row r="17553" spans="16:16" x14ac:dyDescent="0.3">
      <c r="P17553" s="83"/>
    </row>
    <row r="17554" spans="16:16" x14ac:dyDescent="0.3">
      <c r="P17554" s="83"/>
    </row>
    <row r="17555" spans="16:16" x14ac:dyDescent="0.3">
      <c r="P17555" s="83"/>
    </row>
    <row r="17556" spans="16:16" x14ac:dyDescent="0.3">
      <c r="P17556" s="83"/>
    </row>
    <row r="17557" spans="16:16" x14ac:dyDescent="0.3">
      <c r="P17557" s="83"/>
    </row>
    <row r="17558" spans="16:16" x14ac:dyDescent="0.3">
      <c r="P17558" s="83"/>
    </row>
    <row r="17559" spans="16:16" x14ac:dyDescent="0.3">
      <c r="P17559" s="83"/>
    </row>
    <row r="17560" spans="16:16" x14ac:dyDescent="0.3">
      <c r="P17560" s="83"/>
    </row>
    <row r="17561" spans="16:16" x14ac:dyDescent="0.3">
      <c r="P17561" s="83"/>
    </row>
    <row r="17562" spans="16:16" x14ac:dyDescent="0.3">
      <c r="P17562" s="83"/>
    </row>
    <row r="17563" spans="16:16" x14ac:dyDescent="0.3">
      <c r="P17563" s="83"/>
    </row>
    <row r="17564" spans="16:16" x14ac:dyDescent="0.3">
      <c r="P17564" s="83"/>
    </row>
    <row r="17565" spans="16:16" x14ac:dyDescent="0.3">
      <c r="P17565" s="83"/>
    </row>
    <row r="17566" spans="16:16" x14ac:dyDescent="0.3">
      <c r="P17566" s="83"/>
    </row>
    <row r="17567" spans="16:16" x14ac:dyDescent="0.3">
      <c r="P17567" s="83"/>
    </row>
    <row r="17568" spans="16:16" x14ac:dyDescent="0.3">
      <c r="P17568" s="83"/>
    </row>
    <row r="17569" spans="16:16" x14ac:dyDescent="0.3">
      <c r="P17569" s="83"/>
    </row>
    <row r="17570" spans="16:16" x14ac:dyDescent="0.3">
      <c r="P17570" s="83"/>
    </row>
    <row r="17571" spans="16:16" x14ac:dyDescent="0.3">
      <c r="P17571" s="83"/>
    </row>
    <row r="17572" spans="16:16" x14ac:dyDescent="0.3">
      <c r="P17572" s="83"/>
    </row>
    <row r="17573" spans="16:16" x14ac:dyDescent="0.3">
      <c r="P17573" s="83"/>
    </row>
    <row r="17574" spans="16:16" x14ac:dyDescent="0.3">
      <c r="P17574" s="83"/>
    </row>
    <row r="17575" spans="16:16" x14ac:dyDescent="0.3">
      <c r="P17575" s="83"/>
    </row>
    <row r="17576" spans="16:16" x14ac:dyDescent="0.3">
      <c r="P17576" s="83"/>
    </row>
    <row r="17577" spans="16:16" x14ac:dyDescent="0.3">
      <c r="P17577" s="83"/>
    </row>
    <row r="17578" spans="16:16" x14ac:dyDescent="0.3">
      <c r="P17578" s="83"/>
    </row>
    <row r="17579" spans="16:16" x14ac:dyDescent="0.3">
      <c r="P17579" s="83"/>
    </row>
    <row r="17580" spans="16:16" x14ac:dyDescent="0.3">
      <c r="P17580" s="83"/>
    </row>
    <row r="17581" spans="16:16" x14ac:dyDescent="0.3">
      <c r="P17581" s="83"/>
    </row>
    <row r="17582" spans="16:16" x14ac:dyDescent="0.3">
      <c r="P17582" s="83"/>
    </row>
    <row r="17583" spans="16:16" x14ac:dyDescent="0.3">
      <c r="P17583" s="83"/>
    </row>
    <row r="17584" spans="16:16" x14ac:dyDescent="0.3">
      <c r="P17584" s="83"/>
    </row>
    <row r="17585" spans="16:16" x14ac:dyDescent="0.3">
      <c r="P17585" s="83"/>
    </row>
    <row r="17586" spans="16:16" x14ac:dyDescent="0.3">
      <c r="P17586" s="83"/>
    </row>
    <row r="17587" spans="16:16" x14ac:dyDescent="0.3">
      <c r="P17587" s="83"/>
    </row>
    <row r="17588" spans="16:16" x14ac:dyDescent="0.3">
      <c r="P17588" s="83"/>
    </row>
    <row r="17589" spans="16:16" x14ac:dyDescent="0.3">
      <c r="P17589" s="83"/>
    </row>
    <row r="17590" spans="16:16" x14ac:dyDescent="0.3">
      <c r="P17590" s="83"/>
    </row>
    <row r="17591" spans="16:16" x14ac:dyDescent="0.3">
      <c r="P17591" s="83"/>
    </row>
    <row r="17592" spans="16:16" x14ac:dyDescent="0.3">
      <c r="P17592" s="83"/>
    </row>
    <row r="17593" spans="16:16" x14ac:dyDescent="0.3">
      <c r="P17593" s="83"/>
    </row>
    <row r="17594" spans="16:16" x14ac:dyDescent="0.3">
      <c r="P17594" s="83"/>
    </row>
    <row r="17595" spans="16:16" x14ac:dyDescent="0.3">
      <c r="P17595" s="83"/>
    </row>
    <row r="17596" spans="16:16" x14ac:dyDescent="0.3">
      <c r="P17596" s="83"/>
    </row>
    <row r="17597" spans="16:16" x14ac:dyDescent="0.3">
      <c r="P17597" s="83"/>
    </row>
    <row r="17598" spans="16:16" x14ac:dyDescent="0.3">
      <c r="P17598" s="83"/>
    </row>
    <row r="17599" spans="16:16" x14ac:dyDescent="0.3">
      <c r="P17599" s="83"/>
    </row>
    <row r="17600" spans="16:16" x14ac:dyDescent="0.3">
      <c r="P17600" s="83"/>
    </row>
    <row r="17601" spans="16:16" x14ac:dyDescent="0.3">
      <c r="P17601" s="83"/>
    </row>
    <row r="17602" spans="16:16" x14ac:dyDescent="0.3">
      <c r="P17602" s="83"/>
    </row>
    <row r="17603" spans="16:16" x14ac:dyDescent="0.3">
      <c r="P17603" s="83"/>
    </row>
    <row r="17604" spans="16:16" x14ac:dyDescent="0.3">
      <c r="P17604" s="83"/>
    </row>
    <row r="17605" spans="16:16" x14ac:dyDescent="0.3">
      <c r="P17605" s="83"/>
    </row>
    <row r="17606" spans="16:16" x14ac:dyDescent="0.3">
      <c r="P17606" s="83"/>
    </row>
    <row r="17607" spans="16:16" x14ac:dyDescent="0.3">
      <c r="P17607" s="83"/>
    </row>
    <row r="17608" spans="16:16" x14ac:dyDescent="0.3">
      <c r="P17608" s="83"/>
    </row>
    <row r="17609" spans="16:16" x14ac:dyDescent="0.3">
      <c r="P17609" s="83"/>
    </row>
    <row r="17610" spans="16:16" x14ac:dyDescent="0.3">
      <c r="P17610" s="83"/>
    </row>
    <row r="17611" spans="16:16" x14ac:dyDescent="0.3">
      <c r="P17611" s="83"/>
    </row>
    <row r="17612" spans="16:16" x14ac:dyDescent="0.3">
      <c r="P17612" s="83"/>
    </row>
    <row r="17613" spans="16:16" x14ac:dyDescent="0.3">
      <c r="P17613" s="83"/>
    </row>
    <row r="17614" spans="16:16" x14ac:dyDescent="0.3">
      <c r="P17614" s="83"/>
    </row>
    <row r="17615" spans="16:16" x14ac:dyDescent="0.3">
      <c r="P17615" s="83"/>
    </row>
    <row r="17616" spans="16:16" x14ac:dyDescent="0.3">
      <c r="P17616" s="83"/>
    </row>
    <row r="17617" spans="16:16" x14ac:dyDescent="0.3">
      <c r="P17617" s="83"/>
    </row>
    <row r="17618" spans="16:16" x14ac:dyDescent="0.3">
      <c r="P17618" s="83"/>
    </row>
    <row r="17619" spans="16:16" x14ac:dyDescent="0.3">
      <c r="P17619" s="83"/>
    </row>
    <row r="17620" spans="16:16" x14ac:dyDescent="0.3">
      <c r="P17620" s="83"/>
    </row>
    <row r="17621" spans="16:16" x14ac:dyDescent="0.3">
      <c r="P17621" s="83"/>
    </row>
    <row r="17622" spans="16:16" x14ac:dyDescent="0.3">
      <c r="P17622" s="83"/>
    </row>
    <row r="17623" spans="16:16" x14ac:dyDescent="0.3">
      <c r="P17623" s="83"/>
    </row>
    <row r="17624" spans="16:16" x14ac:dyDescent="0.3">
      <c r="P17624" s="83"/>
    </row>
    <row r="17625" spans="16:16" x14ac:dyDescent="0.3">
      <c r="P17625" s="83"/>
    </row>
    <row r="17626" spans="16:16" x14ac:dyDescent="0.3">
      <c r="P17626" s="83"/>
    </row>
    <row r="17627" spans="16:16" x14ac:dyDescent="0.3">
      <c r="P17627" s="83"/>
    </row>
    <row r="17628" spans="16:16" x14ac:dyDescent="0.3">
      <c r="P17628" s="83"/>
    </row>
    <row r="17629" spans="16:16" x14ac:dyDescent="0.3">
      <c r="P17629" s="83"/>
    </row>
    <row r="17630" spans="16:16" x14ac:dyDescent="0.3">
      <c r="P17630" s="83"/>
    </row>
    <row r="17631" spans="16:16" x14ac:dyDescent="0.3">
      <c r="P17631" s="83"/>
    </row>
    <row r="17632" spans="16:16" x14ac:dyDescent="0.3">
      <c r="P17632" s="83"/>
    </row>
    <row r="17633" spans="16:16" x14ac:dyDescent="0.3">
      <c r="P17633" s="83"/>
    </row>
    <row r="17634" spans="16:16" x14ac:dyDescent="0.3">
      <c r="P17634" s="83"/>
    </row>
    <row r="17635" spans="16:16" x14ac:dyDescent="0.3">
      <c r="P17635" s="83"/>
    </row>
    <row r="17636" spans="16:16" x14ac:dyDescent="0.3">
      <c r="P17636" s="83"/>
    </row>
    <row r="17637" spans="16:16" x14ac:dyDescent="0.3">
      <c r="P17637" s="83"/>
    </row>
    <row r="17638" spans="16:16" x14ac:dyDescent="0.3">
      <c r="P17638" s="83"/>
    </row>
    <row r="17639" spans="16:16" x14ac:dyDescent="0.3">
      <c r="P17639" s="83"/>
    </row>
    <row r="17640" spans="16:16" x14ac:dyDescent="0.3">
      <c r="P17640" s="83"/>
    </row>
    <row r="17641" spans="16:16" x14ac:dyDescent="0.3">
      <c r="P17641" s="83"/>
    </row>
    <row r="17642" spans="16:16" x14ac:dyDescent="0.3">
      <c r="P17642" s="83"/>
    </row>
    <row r="17643" spans="16:16" x14ac:dyDescent="0.3">
      <c r="P17643" s="83"/>
    </row>
    <row r="17644" spans="16:16" x14ac:dyDescent="0.3">
      <c r="P17644" s="83"/>
    </row>
    <row r="17645" spans="16:16" x14ac:dyDescent="0.3">
      <c r="P17645" s="83"/>
    </row>
    <row r="17646" spans="16:16" x14ac:dyDescent="0.3">
      <c r="P17646" s="83"/>
    </row>
    <row r="17647" spans="16:16" x14ac:dyDescent="0.3">
      <c r="P17647" s="83"/>
    </row>
    <row r="17648" spans="16:16" x14ac:dyDescent="0.3">
      <c r="P17648" s="83"/>
    </row>
    <row r="17649" spans="16:16" x14ac:dyDescent="0.3">
      <c r="P17649" s="83"/>
    </row>
    <row r="17650" spans="16:16" x14ac:dyDescent="0.3">
      <c r="P17650" s="83"/>
    </row>
    <row r="17651" spans="16:16" x14ac:dyDescent="0.3">
      <c r="P17651" s="83"/>
    </row>
    <row r="17652" spans="16:16" x14ac:dyDescent="0.3">
      <c r="P17652" s="83"/>
    </row>
    <row r="17653" spans="16:16" x14ac:dyDescent="0.3">
      <c r="P17653" s="83"/>
    </row>
    <row r="17654" spans="16:16" x14ac:dyDescent="0.3">
      <c r="P17654" s="83"/>
    </row>
    <row r="17655" spans="16:16" x14ac:dyDescent="0.3">
      <c r="P17655" s="83"/>
    </row>
    <row r="17656" spans="16:16" x14ac:dyDescent="0.3">
      <c r="P17656" s="83"/>
    </row>
    <row r="17657" spans="16:16" x14ac:dyDescent="0.3">
      <c r="P17657" s="83"/>
    </row>
    <row r="17658" spans="16:16" x14ac:dyDescent="0.3">
      <c r="P17658" s="83"/>
    </row>
    <row r="17659" spans="16:16" x14ac:dyDescent="0.3">
      <c r="P17659" s="83"/>
    </row>
    <row r="17660" spans="16:16" x14ac:dyDescent="0.3">
      <c r="P17660" s="83"/>
    </row>
    <row r="17661" spans="16:16" x14ac:dyDescent="0.3">
      <c r="P17661" s="83"/>
    </row>
    <row r="17662" spans="16:16" x14ac:dyDescent="0.3">
      <c r="P17662" s="83"/>
    </row>
    <row r="17663" spans="16:16" x14ac:dyDescent="0.3">
      <c r="P17663" s="83"/>
    </row>
    <row r="17664" spans="16:16" x14ac:dyDescent="0.3">
      <c r="P17664" s="83"/>
    </row>
    <row r="17665" spans="16:16" x14ac:dyDescent="0.3">
      <c r="P17665" s="83"/>
    </row>
    <row r="17666" spans="16:16" x14ac:dyDescent="0.3">
      <c r="P17666" s="83"/>
    </row>
    <row r="17667" spans="16:16" x14ac:dyDescent="0.3">
      <c r="P17667" s="83"/>
    </row>
    <row r="17668" spans="16:16" x14ac:dyDescent="0.3">
      <c r="P17668" s="83"/>
    </row>
    <row r="17669" spans="16:16" x14ac:dyDescent="0.3">
      <c r="P17669" s="83"/>
    </row>
    <row r="17670" spans="16:16" x14ac:dyDescent="0.3">
      <c r="P17670" s="83"/>
    </row>
    <row r="17671" spans="16:16" x14ac:dyDescent="0.3">
      <c r="P17671" s="83"/>
    </row>
    <row r="17672" spans="16:16" x14ac:dyDescent="0.3">
      <c r="P17672" s="83"/>
    </row>
    <row r="17673" spans="16:16" x14ac:dyDescent="0.3">
      <c r="P17673" s="83"/>
    </row>
    <row r="17674" spans="16:16" x14ac:dyDescent="0.3">
      <c r="P17674" s="83"/>
    </row>
    <row r="17675" spans="16:16" x14ac:dyDescent="0.3">
      <c r="P17675" s="83"/>
    </row>
    <row r="17676" spans="16:16" x14ac:dyDescent="0.3">
      <c r="P17676" s="83"/>
    </row>
    <row r="17677" spans="16:16" x14ac:dyDescent="0.3">
      <c r="P17677" s="83"/>
    </row>
    <row r="17678" spans="16:16" x14ac:dyDescent="0.3">
      <c r="P17678" s="83"/>
    </row>
    <row r="17679" spans="16:16" x14ac:dyDescent="0.3">
      <c r="P17679" s="83"/>
    </row>
    <row r="17680" spans="16:16" x14ac:dyDescent="0.3">
      <c r="P17680" s="83"/>
    </row>
    <row r="17681" spans="16:16" x14ac:dyDescent="0.3">
      <c r="P17681" s="83"/>
    </row>
    <row r="17682" spans="16:16" x14ac:dyDescent="0.3">
      <c r="P17682" s="83"/>
    </row>
    <row r="17683" spans="16:16" x14ac:dyDescent="0.3">
      <c r="P17683" s="83"/>
    </row>
    <row r="17684" spans="16:16" x14ac:dyDescent="0.3">
      <c r="P17684" s="83"/>
    </row>
    <row r="17685" spans="16:16" x14ac:dyDescent="0.3">
      <c r="P17685" s="83"/>
    </row>
    <row r="17686" spans="16:16" x14ac:dyDescent="0.3">
      <c r="P17686" s="83"/>
    </row>
    <row r="17687" spans="16:16" x14ac:dyDescent="0.3">
      <c r="P17687" s="83"/>
    </row>
    <row r="17688" spans="16:16" x14ac:dyDescent="0.3">
      <c r="P17688" s="83"/>
    </row>
    <row r="17689" spans="16:16" x14ac:dyDescent="0.3">
      <c r="P17689" s="83"/>
    </row>
    <row r="17690" spans="16:16" x14ac:dyDescent="0.3">
      <c r="P17690" s="83"/>
    </row>
    <row r="17691" spans="16:16" x14ac:dyDescent="0.3">
      <c r="P17691" s="83"/>
    </row>
    <row r="17692" spans="16:16" x14ac:dyDescent="0.3">
      <c r="P17692" s="83"/>
    </row>
    <row r="17693" spans="16:16" x14ac:dyDescent="0.3">
      <c r="P17693" s="83"/>
    </row>
    <row r="17694" spans="16:16" x14ac:dyDescent="0.3">
      <c r="P17694" s="83"/>
    </row>
    <row r="17695" spans="16:16" x14ac:dyDescent="0.3">
      <c r="P17695" s="83"/>
    </row>
    <row r="17696" spans="16:16" x14ac:dyDescent="0.3">
      <c r="P17696" s="83"/>
    </row>
    <row r="17697" spans="16:16" x14ac:dyDescent="0.3">
      <c r="P17697" s="83"/>
    </row>
    <row r="17698" spans="16:16" x14ac:dyDescent="0.3">
      <c r="P17698" s="83"/>
    </row>
    <row r="17699" spans="16:16" x14ac:dyDescent="0.3">
      <c r="P17699" s="83"/>
    </row>
    <row r="17700" spans="16:16" x14ac:dyDescent="0.3">
      <c r="P17700" s="83"/>
    </row>
    <row r="17701" spans="16:16" x14ac:dyDescent="0.3">
      <c r="P17701" s="83"/>
    </row>
    <row r="17702" spans="16:16" x14ac:dyDescent="0.3">
      <c r="P17702" s="83"/>
    </row>
    <row r="17703" spans="16:16" x14ac:dyDescent="0.3">
      <c r="P17703" s="83"/>
    </row>
    <row r="17704" spans="16:16" x14ac:dyDescent="0.3">
      <c r="P17704" s="83"/>
    </row>
    <row r="17705" spans="16:16" x14ac:dyDescent="0.3">
      <c r="P17705" s="83"/>
    </row>
    <row r="17706" spans="16:16" x14ac:dyDescent="0.3">
      <c r="P17706" s="83"/>
    </row>
    <row r="17707" spans="16:16" x14ac:dyDescent="0.3">
      <c r="P17707" s="83"/>
    </row>
    <row r="17708" spans="16:16" x14ac:dyDescent="0.3">
      <c r="P17708" s="83"/>
    </row>
    <row r="17709" spans="16:16" x14ac:dyDescent="0.3">
      <c r="P17709" s="83"/>
    </row>
    <row r="17710" spans="16:16" x14ac:dyDescent="0.3">
      <c r="P17710" s="83"/>
    </row>
    <row r="17711" spans="16:16" x14ac:dyDescent="0.3">
      <c r="P17711" s="83"/>
    </row>
    <row r="17712" spans="16:16" x14ac:dyDescent="0.3">
      <c r="P17712" s="83"/>
    </row>
    <row r="17713" spans="16:16" x14ac:dyDescent="0.3">
      <c r="P17713" s="83"/>
    </row>
    <row r="17714" spans="16:16" x14ac:dyDescent="0.3">
      <c r="P17714" s="83"/>
    </row>
    <row r="17715" spans="16:16" x14ac:dyDescent="0.3">
      <c r="P17715" s="83"/>
    </row>
    <row r="17716" spans="16:16" x14ac:dyDescent="0.3">
      <c r="P17716" s="83"/>
    </row>
    <row r="17717" spans="16:16" x14ac:dyDescent="0.3">
      <c r="P17717" s="83"/>
    </row>
    <row r="17718" spans="16:16" x14ac:dyDescent="0.3">
      <c r="P17718" s="83"/>
    </row>
    <row r="17719" spans="16:16" x14ac:dyDescent="0.3">
      <c r="P17719" s="83"/>
    </row>
    <row r="17720" spans="16:16" x14ac:dyDescent="0.3">
      <c r="P17720" s="83"/>
    </row>
    <row r="17721" spans="16:16" x14ac:dyDescent="0.3">
      <c r="P17721" s="83"/>
    </row>
    <row r="17722" spans="16:16" x14ac:dyDescent="0.3">
      <c r="P17722" s="83"/>
    </row>
    <row r="17723" spans="16:16" x14ac:dyDescent="0.3">
      <c r="P17723" s="83"/>
    </row>
    <row r="17724" spans="16:16" x14ac:dyDescent="0.3">
      <c r="P17724" s="83"/>
    </row>
    <row r="17725" spans="16:16" x14ac:dyDescent="0.3">
      <c r="P17725" s="83"/>
    </row>
    <row r="17726" spans="16:16" x14ac:dyDescent="0.3">
      <c r="P17726" s="83"/>
    </row>
    <row r="17727" spans="16:16" x14ac:dyDescent="0.3">
      <c r="P17727" s="83"/>
    </row>
    <row r="17728" spans="16:16" x14ac:dyDescent="0.3">
      <c r="P17728" s="83"/>
    </row>
    <row r="17729" spans="16:16" x14ac:dyDescent="0.3">
      <c r="P17729" s="83"/>
    </row>
    <row r="17730" spans="16:16" x14ac:dyDescent="0.3">
      <c r="P17730" s="83"/>
    </row>
    <row r="17731" spans="16:16" x14ac:dyDescent="0.3">
      <c r="P17731" s="83"/>
    </row>
    <row r="17732" spans="16:16" x14ac:dyDescent="0.3">
      <c r="P17732" s="83"/>
    </row>
    <row r="17733" spans="16:16" x14ac:dyDescent="0.3">
      <c r="P17733" s="83"/>
    </row>
    <row r="17734" spans="16:16" x14ac:dyDescent="0.3">
      <c r="P17734" s="83"/>
    </row>
    <row r="17735" spans="16:16" x14ac:dyDescent="0.3">
      <c r="P17735" s="83"/>
    </row>
    <row r="17736" spans="16:16" x14ac:dyDescent="0.3">
      <c r="P17736" s="83"/>
    </row>
    <row r="17737" spans="16:16" x14ac:dyDescent="0.3">
      <c r="P17737" s="83"/>
    </row>
    <row r="17738" spans="16:16" x14ac:dyDescent="0.3">
      <c r="P17738" s="83"/>
    </row>
    <row r="17739" spans="16:16" x14ac:dyDescent="0.3">
      <c r="P17739" s="83"/>
    </row>
    <row r="17740" spans="16:16" x14ac:dyDescent="0.3">
      <c r="P17740" s="83"/>
    </row>
    <row r="17741" spans="16:16" x14ac:dyDescent="0.3">
      <c r="P17741" s="83"/>
    </row>
    <row r="17742" spans="16:16" x14ac:dyDescent="0.3">
      <c r="P17742" s="83"/>
    </row>
    <row r="17743" spans="16:16" x14ac:dyDescent="0.3">
      <c r="P17743" s="83"/>
    </row>
    <row r="17744" spans="16:16" x14ac:dyDescent="0.3">
      <c r="P17744" s="83"/>
    </row>
    <row r="17745" spans="16:16" x14ac:dyDescent="0.3">
      <c r="P17745" s="83"/>
    </row>
    <row r="17746" spans="16:16" x14ac:dyDescent="0.3">
      <c r="P17746" s="83"/>
    </row>
    <row r="17747" spans="16:16" x14ac:dyDescent="0.3">
      <c r="P17747" s="83"/>
    </row>
    <row r="17748" spans="16:16" x14ac:dyDescent="0.3">
      <c r="P17748" s="83"/>
    </row>
    <row r="17749" spans="16:16" x14ac:dyDescent="0.3">
      <c r="P17749" s="83"/>
    </row>
    <row r="17750" spans="16:16" x14ac:dyDescent="0.3">
      <c r="P17750" s="83"/>
    </row>
    <row r="17751" spans="16:16" x14ac:dyDescent="0.3">
      <c r="P17751" s="83"/>
    </row>
    <row r="17752" spans="16:16" x14ac:dyDescent="0.3">
      <c r="P17752" s="83"/>
    </row>
    <row r="17753" spans="16:16" x14ac:dyDescent="0.3">
      <c r="P17753" s="83"/>
    </row>
    <row r="17754" spans="16:16" x14ac:dyDescent="0.3">
      <c r="P17754" s="83"/>
    </row>
    <row r="17755" spans="16:16" x14ac:dyDescent="0.3">
      <c r="P17755" s="83"/>
    </row>
    <row r="17756" spans="16:16" x14ac:dyDescent="0.3">
      <c r="P17756" s="83"/>
    </row>
    <row r="17757" spans="16:16" x14ac:dyDescent="0.3">
      <c r="P17757" s="83"/>
    </row>
    <row r="17758" spans="16:16" x14ac:dyDescent="0.3">
      <c r="P17758" s="83"/>
    </row>
    <row r="17759" spans="16:16" x14ac:dyDescent="0.3">
      <c r="P17759" s="83"/>
    </row>
    <row r="17760" spans="16:16" x14ac:dyDescent="0.3">
      <c r="P17760" s="83"/>
    </row>
    <row r="17761" spans="16:16" x14ac:dyDescent="0.3">
      <c r="P17761" s="83"/>
    </row>
    <row r="17762" spans="16:16" x14ac:dyDescent="0.3">
      <c r="P17762" s="83"/>
    </row>
    <row r="17763" spans="16:16" x14ac:dyDescent="0.3">
      <c r="P17763" s="83"/>
    </row>
    <row r="17764" spans="16:16" x14ac:dyDescent="0.3">
      <c r="P17764" s="83"/>
    </row>
    <row r="17765" spans="16:16" x14ac:dyDescent="0.3">
      <c r="P17765" s="83"/>
    </row>
    <row r="17766" spans="16:16" x14ac:dyDescent="0.3">
      <c r="P17766" s="83"/>
    </row>
    <row r="17767" spans="16:16" x14ac:dyDescent="0.3">
      <c r="P17767" s="83"/>
    </row>
    <row r="17768" spans="16:16" x14ac:dyDescent="0.3">
      <c r="P17768" s="83"/>
    </row>
    <row r="17769" spans="16:16" x14ac:dyDescent="0.3">
      <c r="P17769" s="83"/>
    </row>
    <row r="17770" spans="16:16" x14ac:dyDescent="0.3">
      <c r="P17770" s="83"/>
    </row>
    <row r="17771" spans="16:16" x14ac:dyDescent="0.3">
      <c r="P17771" s="83"/>
    </row>
    <row r="17772" spans="16:16" x14ac:dyDescent="0.3">
      <c r="P17772" s="83"/>
    </row>
    <row r="17773" spans="16:16" x14ac:dyDescent="0.3">
      <c r="P17773" s="83"/>
    </row>
    <row r="17774" spans="16:16" x14ac:dyDescent="0.3">
      <c r="P17774" s="83"/>
    </row>
    <row r="17775" spans="16:16" x14ac:dyDescent="0.3">
      <c r="P17775" s="83"/>
    </row>
    <row r="17776" spans="16:16" x14ac:dyDescent="0.3">
      <c r="P17776" s="83"/>
    </row>
    <row r="17777" spans="16:16" x14ac:dyDescent="0.3">
      <c r="P17777" s="83"/>
    </row>
    <row r="17778" spans="16:16" x14ac:dyDescent="0.3">
      <c r="P17778" s="83"/>
    </row>
    <row r="17779" spans="16:16" x14ac:dyDescent="0.3">
      <c r="P17779" s="83"/>
    </row>
    <row r="17780" spans="16:16" x14ac:dyDescent="0.3">
      <c r="P17780" s="83"/>
    </row>
    <row r="17781" spans="16:16" x14ac:dyDescent="0.3">
      <c r="P17781" s="83"/>
    </row>
    <row r="17782" spans="16:16" x14ac:dyDescent="0.3">
      <c r="P17782" s="83"/>
    </row>
    <row r="17783" spans="16:16" x14ac:dyDescent="0.3">
      <c r="P17783" s="83"/>
    </row>
    <row r="17784" spans="16:16" x14ac:dyDescent="0.3">
      <c r="P17784" s="83"/>
    </row>
    <row r="17785" spans="16:16" x14ac:dyDescent="0.3">
      <c r="P17785" s="83"/>
    </row>
    <row r="17786" spans="16:16" x14ac:dyDescent="0.3">
      <c r="P17786" s="83"/>
    </row>
    <row r="17787" spans="16:16" x14ac:dyDescent="0.3">
      <c r="P17787" s="83"/>
    </row>
    <row r="17788" spans="16:16" x14ac:dyDescent="0.3">
      <c r="P17788" s="83"/>
    </row>
    <row r="17789" spans="16:16" x14ac:dyDescent="0.3">
      <c r="P17789" s="83"/>
    </row>
    <row r="17790" spans="16:16" x14ac:dyDescent="0.3">
      <c r="P17790" s="83"/>
    </row>
    <row r="17791" spans="16:16" x14ac:dyDescent="0.3">
      <c r="P17791" s="83"/>
    </row>
    <row r="17792" spans="16:16" x14ac:dyDescent="0.3">
      <c r="P17792" s="83"/>
    </row>
    <row r="17793" spans="16:16" x14ac:dyDescent="0.3">
      <c r="P17793" s="83"/>
    </row>
    <row r="17794" spans="16:16" x14ac:dyDescent="0.3">
      <c r="P17794" s="83"/>
    </row>
    <row r="17795" spans="16:16" x14ac:dyDescent="0.3">
      <c r="P17795" s="83"/>
    </row>
    <row r="17796" spans="16:16" x14ac:dyDescent="0.3">
      <c r="P17796" s="83"/>
    </row>
    <row r="17797" spans="16:16" x14ac:dyDescent="0.3">
      <c r="P17797" s="83"/>
    </row>
    <row r="17798" spans="16:16" x14ac:dyDescent="0.3">
      <c r="P17798" s="83"/>
    </row>
    <row r="17799" spans="16:16" x14ac:dyDescent="0.3">
      <c r="P17799" s="83"/>
    </row>
    <row r="17800" spans="16:16" x14ac:dyDescent="0.3">
      <c r="P17800" s="83"/>
    </row>
    <row r="17801" spans="16:16" x14ac:dyDescent="0.3">
      <c r="P17801" s="83"/>
    </row>
    <row r="17802" spans="16:16" x14ac:dyDescent="0.3">
      <c r="P17802" s="83"/>
    </row>
    <row r="17803" spans="16:16" x14ac:dyDescent="0.3">
      <c r="P17803" s="83"/>
    </row>
    <row r="17804" spans="16:16" x14ac:dyDescent="0.3">
      <c r="P17804" s="83"/>
    </row>
    <row r="17805" spans="16:16" x14ac:dyDescent="0.3">
      <c r="P17805" s="83"/>
    </row>
    <row r="17806" spans="16:16" x14ac:dyDescent="0.3">
      <c r="P17806" s="83"/>
    </row>
    <row r="17807" spans="16:16" x14ac:dyDescent="0.3">
      <c r="P17807" s="83"/>
    </row>
    <row r="17808" spans="16:16" x14ac:dyDescent="0.3">
      <c r="P17808" s="83"/>
    </row>
    <row r="17809" spans="16:16" x14ac:dyDescent="0.3">
      <c r="P17809" s="83"/>
    </row>
    <row r="17810" spans="16:16" x14ac:dyDescent="0.3">
      <c r="P17810" s="83"/>
    </row>
    <row r="17811" spans="16:16" x14ac:dyDescent="0.3">
      <c r="P17811" s="83"/>
    </row>
    <row r="17812" spans="16:16" x14ac:dyDescent="0.3">
      <c r="P17812" s="83"/>
    </row>
    <row r="17813" spans="16:16" x14ac:dyDescent="0.3">
      <c r="P17813" s="83"/>
    </row>
    <row r="17814" spans="16:16" x14ac:dyDescent="0.3">
      <c r="P17814" s="83"/>
    </row>
    <row r="17815" spans="16:16" x14ac:dyDescent="0.3">
      <c r="P17815" s="83"/>
    </row>
    <row r="17816" spans="16:16" x14ac:dyDescent="0.3">
      <c r="P17816" s="83"/>
    </row>
    <row r="17817" spans="16:16" x14ac:dyDescent="0.3">
      <c r="P17817" s="83"/>
    </row>
    <row r="17818" spans="16:16" x14ac:dyDescent="0.3">
      <c r="P17818" s="83"/>
    </row>
    <row r="17819" spans="16:16" x14ac:dyDescent="0.3">
      <c r="P17819" s="83"/>
    </row>
    <row r="17820" spans="16:16" x14ac:dyDescent="0.3">
      <c r="P17820" s="83"/>
    </row>
    <row r="17821" spans="16:16" x14ac:dyDescent="0.3">
      <c r="P17821" s="83"/>
    </row>
    <row r="17822" spans="16:16" x14ac:dyDescent="0.3">
      <c r="P17822" s="83"/>
    </row>
    <row r="17823" spans="16:16" x14ac:dyDescent="0.3">
      <c r="P17823" s="83"/>
    </row>
    <row r="17824" spans="16:16" x14ac:dyDescent="0.3">
      <c r="P17824" s="83"/>
    </row>
    <row r="17825" spans="16:16" x14ac:dyDescent="0.3">
      <c r="P17825" s="83"/>
    </row>
    <row r="17826" spans="16:16" x14ac:dyDescent="0.3">
      <c r="P17826" s="83"/>
    </row>
    <row r="17827" spans="16:16" x14ac:dyDescent="0.3">
      <c r="P17827" s="83"/>
    </row>
    <row r="17828" spans="16:16" x14ac:dyDescent="0.3">
      <c r="P17828" s="83"/>
    </row>
    <row r="17829" spans="16:16" x14ac:dyDescent="0.3">
      <c r="P17829" s="83"/>
    </row>
    <row r="17830" spans="16:16" x14ac:dyDescent="0.3">
      <c r="P17830" s="83"/>
    </row>
    <row r="17831" spans="16:16" x14ac:dyDescent="0.3">
      <c r="P17831" s="83"/>
    </row>
    <row r="17832" spans="16:16" x14ac:dyDescent="0.3">
      <c r="P17832" s="83"/>
    </row>
    <row r="17833" spans="16:16" x14ac:dyDescent="0.3">
      <c r="P17833" s="83"/>
    </row>
    <row r="17834" spans="16:16" x14ac:dyDescent="0.3">
      <c r="P17834" s="83"/>
    </row>
    <row r="17835" spans="16:16" x14ac:dyDescent="0.3">
      <c r="P17835" s="83"/>
    </row>
    <row r="17836" spans="16:16" x14ac:dyDescent="0.3">
      <c r="P17836" s="83"/>
    </row>
    <row r="17837" spans="16:16" x14ac:dyDescent="0.3">
      <c r="P17837" s="83"/>
    </row>
    <row r="17838" spans="16:16" x14ac:dyDescent="0.3">
      <c r="P17838" s="83"/>
    </row>
    <row r="17839" spans="16:16" x14ac:dyDescent="0.3">
      <c r="P17839" s="83"/>
    </row>
    <row r="17840" spans="16:16" x14ac:dyDescent="0.3">
      <c r="P17840" s="83"/>
    </row>
    <row r="17841" spans="16:16" x14ac:dyDescent="0.3">
      <c r="P17841" s="83"/>
    </row>
    <row r="17842" spans="16:16" x14ac:dyDescent="0.3">
      <c r="P17842" s="83"/>
    </row>
    <row r="17843" spans="16:16" x14ac:dyDescent="0.3">
      <c r="P17843" s="83"/>
    </row>
    <row r="17844" spans="16:16" x14ac:dyDescent="0.3">
      <c r="P17844" s="83"/>
    </row>
    <row r="17845" spans="16:16" x14ac:dyDescent="0.3">
      <c r="P17845" s="83"/>
    </row>
    <row r="17846" spans="16:16" x14ac:dyDescent="0.3">
      <c r="P17846" s="83"/>
    </row>
    <row r="17847" spans="16:16" x14ac:dyDescent="0.3">
      <c r="P17847" s="83"/>
    </row>
    <row r="17848" spans="16:16" x14ac:dyDescent="0.3">
      <c r="P17848" s="83"/>
    </row>
    <row r="17849" spans="16:16" x14ac:dyDescent="0.3">
      <c r="P17849" s="83"/>
    </row>
    <row r="17850" spans="16:16" x14ac:dyDescent="0.3">
      <c r="P17850" s="83"/>
    </row>
    <row r="17851" spans="16:16" x14ac:dyDescent="0.3">
      <c r="P17851" s="83"/>
    </row>
    <row r="17852" spans="16:16" x14ac:dyDescent="0.3">
      <c r="P17852" s="83"/>
    </row>
    <row r="17853" spans="16:16" x14ac:dyDescent="0.3">
      <c r="P17853" s="83"/>
    </row>
    <row r="17854" spans="16:16" x14ac:dyDescent="0.3">
      <c r="P17854" s="83"/>
    </row>
    <row r="17855" spans="16:16" x14ac:dyDescent="0.3">
      <c r="P17855" s="83"/>
    </row>
    <row r="17856" spans="16:16" x14ac:dyDescent="0.3">
      <c r="P17856" s="83"/>
    </row>
    <row r="17857" spans="16:16" x14ac:dyDescent="0.3">
      <c r="P17857" s="83"/>
    </row>
    <row r="17858" spans="16:16" x14ac:dyDescent="0.3">
      <c r="P17858" s="83"/>
    </row>
    <row r="17859" spans="16:16" x14ac:dyDescent="0.3">
      <c r="P17859" s="83"/>
    </row>
    <row r="17860" spans="16:16" x14ac:dyDescent="0.3">
      <c r="P17860" s="83"/>
    </row>
    <row r="17861" spans="16:16" x14ac:dyDescent="0.3">
      <c r="P17861" s="83"/>
    </row>
    <row r="17862" spans="16:16" x14ac:dyDescent="0.3">
      <c r="P17862" s="83"/>
    </row>
    <row r="17863" spans="16:16" x14ac:dyDescent="0.3">
      <c r="P17863" s="83"/>
    </row>
    <row r="17864" spans="16:16" x14ac:dyDescent="0.3">
      <c r="P17864" s="83"/>
    </row>
    <row r="17865" spans="16:16" x14ac:dyDescent="0.3">
      <c r="P17865" s="83"/>
    </row>
    <row r="17866" spans="16:16" x14ac:dyDescent="0.3">
      <c r="P17866" s="83"/>
    </row>
    <row r="17867" spans="16:16" x14ac:dyDescent="0.3">
      <c r="P17867" s="83"/>
    </row>
    <row r="17868" spans="16:16" x14ac:dyDescent="0.3">
      <c r="P17868" s="83"/>
    </row>
    <row r="17869" spans="16:16" x14ac:dyDescent="0.3">
      <c r="P17869" s="83"/>
    </row>
    <row r="17870" spans="16:16" x14ac:dyDescent="0.3">
      <c r="P17870" s="83"/>
    </row>
    <row r="17871" spans="16:16" x14ac:dyDescent="0.3">
      <c r="P17871" s="83"/>
    </row>
    <row r="17872" spans="16:16" x14ac:dyDescent="0.3">
      <c r="P17872" s="83"/>
    </row>
    <row r="17873" spans="16:16" x14ac:dyDescent="0.3">
      <c r="P17873" s="83"/>
    </row>
    <row r="17874" spans="16:16" x14ac:dyDescent="0.3">
      <c r="P17874" s="83"/>
    </row>
    <row r="17875" spans="16:16" x14ac:dyDescent="0.3">
      <c r="P17875" s="83"/>
    </row>
    <row r="17876" spans="16:16" x14ac:dyDescent="0.3">
      <c r="P17876" s="83"/>
    </row>
    <row r="17877" spans="16:16" x14ac:dyDescent="0.3">
      <c r="P17877" s="83"/>
    </row>
    <row r="17878" spans="16:16" x14ac:dyDescent="0.3">
      <c r="P17878" s="83"/>
    </row>
    <row r="17879" spans="16:16" x14ac:dyDescent="0.3">
      <c r="P17879" s="83"/>
    </row>
    <row r="17880" spans="16:16" x14ac:dyDescent="0.3">
      <c r="P17880" s="83"/>
    </row>
    <row r="17881" spans="16:16" x14ac:dyDescent="0.3">
      <c r="P17881" s="83"/>
    </row>
    <row r="17882" spans="16:16" x14ac:dyDescent="0.3">
      <c r="P17882" s="83"/>
    </row>
    <row r="17883" spans="16:16" x14ac:dyDescent="0.3">
      <c r="P17883" s="83"/>
    </row>
    <row r="17884" spans="16:16" x14ac:dyDescent="0.3">
      <c r="P17884" s="83"/>
    </row>
    <row r="17885" spans="16:16" x14ac:dyDescent="0.3">
      <c r="P17885" s="83"/>
    </row>
    <row r="17886" spans="16:16" x14ac:dyDescent="0.3">
      <c r="P17886" s="83"/>
    </row>
    <row r="17887" spans="16:16" x14ac:dyDescent="0.3">
      <c r="P17887" s="83"/>
    </row>
    <row r="17888" spans="16:16" x14ac:dyDescent="0.3">
      <c r="P17888" s="83"/>
    </row>
    <row r="17889" spans="16:16" x14ac:dyDescent="0.3">
      <c r="P17889" s="83"/>
    </row>
    <row r="17890" spans="16:16" x14ac:dyDescent="0.3">
      <c r="P17890" s="83"/>
    </row>
    <row r="17891" spans="16:16" x14ac:dyDescent="0.3">
      <c r="P17891" s="83"/>
    </row>
    <row r="17892" spans="16:16" x14ac:dyDescent="0.3">
      <c r="P17892" s="83"/>
    </row>
    <row r="17893" spans="16:16" x14ac:dyDescent="0.3">
      <c r="P17893" s="83"/>
    </row>
    <row r="17894" spans="16:16" x14ac:dyDescent="0.3">
      <c r="P17894" s="83"/>
    </row>
    <row r="17895" spans="16:16" x14ac:dyDescent="0.3">
      <c r="P17895" s="83"/>
    </row>
    <row r="17896" spans="16:16" x14ac:dyDescent="0.3">
      <c r="P17896" s="83"/>
    </row>
    <row r="17897" spans="16:16" x14ac:dyDescent="0.3">
      <c r="P17897" s="83"/>
    </row>
    <row r="17898" spans="16:16" x14ac:dyDescent="0.3">
      <c r="P17898" s="83"/>
    </row>
    <row r="17899" spans="16:16" x14ac:dyDescent="0.3">
      <c r="P17899" s="83"/>
    </row>
    <row r="17900" spans="16:16" x14ac:dyDescent="0.3">
      <c r="P17900" s="83"/>
    </row>
    <row r="17901" spans="16:16" x14ac:dyDescent="0.3">
      <c r="P17901" s="83"/>
    </row>
    <row r="17902" spans="16:16" x14ac:dyDescent="0.3">
      <c r="P17902" s="83"/>
    </row>
    <row r="17903" spans="16:16" x14ac:dyDescent="0.3">
      <c r="P17903" s="83"/>
    </row>
    <row r="17904" spans="16:16" x14ac:dyDescent="0.3">
      <c r="P17904" s="83"/>
    </row>
    <row r="17905" spans="16:16" x14ac:dyDescent="0.3">
      <c r="P17905" s="83"/>
    </row>
    <row r="17906" spans="16:16" x14ac:dyDescent="0.3">
      <c r="P17906" s="83"/>
    </row>
    <row r="17907" spans="16:16" x14ac:dyDescent="0.3">
      <c r="P17907" s="83"/>
    </row>
    <row r="17908" spans="16:16" x14ac:dyDescent="0.3">
      <c r="P17908" s="83"/>
    </row>
    <row r="17909" spans="16:16" x14ac:dyDescent="0.3">
      <c r="P17909" s="83"/>
    </row>
    <row r="17910" spans="16:16" x14ac:dyDescent="0.3">
      <c r="P17910" s="83"/>
    </row>
    <row r="17911" spans="16:16" x14ac:dyDescent="0.3">
      <c r="P17911" s="83"/>
    </row>
    <row r="17912" spans="16:16" x14ac:dyDescent="0.3">
      <c r="P17912" s="83"/>
    </row>
    <row r="17913" spans="16:16" x14ac:dyDescent="0.3">
      <c r="P17913" s="83"/>
    </row>
    <row r="17914" spans="16:16" x14ac:dyDescent="0.3">
      <c r="P17914" s="83"/>
    </row>
    <row r="17915" spans="16:16" x14ac:dyDescent="0.3">
      <c r="P17915" s="83"/>
    </row>
    <row r="17916" spans="16:16" x14ac:dyDescent="0.3">
      <c r="P17916" s="83"/>
    </row>
    <row r="17917" spans="16:16" x14ac:dyDescent="0.3">
      <c r="P17917" s="83"/>
    </row>
    <row r="17918" spans="16:16" x14ac:dyDescent="0.3">
      <c r="P17918" s="83"/>
    </row>
    <row r="17919" spans="16:16" x14ac:dyDescent="0.3">
      <c r="P17919" s="83"/>
    </row>
    <row r="17920" spans="16:16" x14ac:dyDescent="0.3">
      <c r="P17920" s="83"/>
    </row>
    <row r="17921" spans="16:16" x14ac:dyDescent="0.3">
      <c r="P17921" s="83"/>
    </row>
    <row r="17922" spans="16:16" x14ac:dyDescent="0.3">
      <c r="P17922" s="83"/>
    </row>
    <row r="17923" spans="16:16" x14ac:dyDescent="0.3">
      <c r="P17923" s="83"/>
    </row>
    <row r="17924" spans="16:16" x14ac:dyDescent="0.3">
      <c r="P17924" s="83"/>
    </row>
    <row r="17925" spans="16:16" x14ac:dyDescent="0.3">
      <c r="P17925" s="83"/>
    </row>
    <row r="17926" spans="16:16" x14ac:dyDescent="0.3">
      <c r="P17926" s="83"/>
    </row>
    <row r="17927" spans="16:16" x14ac:dyDescent="0.3">
      <c r="P17927" s="83"/>
    </row>
    <row r="17928" spans="16:16" x14ac:dyDescent="0.3">
      <c r="P17928" s="83"/>
    </row>
    <row r="17929" spans="16:16" x14ac:dyDescent="0.3">
      <c r="P17929" s="83"/>
    </row>
    <row r="17930" spans="16:16" x14ac:dyDescent="0.3">
      <c r="P17930" s="83"/>
    </row>
    <row r="17931" spans="16:16" x14ac:dyDescent="0.3">
      <c r="P17931" s="83"/>
    </row>
    <row r="17932" spans="16:16" x14ac:dyDescent="0.3">
      <c r="P17932" s="83"/>
    </row>
    <row r="17933" spans="16:16" x14ac:dyDescent="0.3">
      <c r="P17933" s="83"/>
    </row>
    <row r="17934" spans="16:16" x14ac:dyDescent="0.3">
      <c r="P17934" s="83"/>
    </row>
    <row r="17935" spans="16:16" x14ac:dyDescent="0.3">
      <c r="P17935" s="83"/>
    </row>
    <row r="17936" spans="16:16" x14ac:dyDescent="0.3">
      <c r="P17936" s="83"/>
    </row>
    <row r="17937" spans="16:16" x14ac:dyDescent="0.3">
      <c r="P17937" s="83"/>
    </row>
    <row r="17938" spans="16:16" x14ac:dyDescent="0.3">
      <c r="P17938" s="83"/>
    </row>
    <row r="17939" spans="16:16" x14ac:dyDescent="0.3">
      <c r="P17939" s="83"/>
    </row>
    <row r="17940" spans="16:16" x14ac:dyDescent="0.3">
      <c r="P17940" s="83"/>
    </row>
    <row r="17941" spans="16:16" x14ac:dyDescent="0.3">
      <c r="P17941" s="83"/>
    </row>
    <row r="17942" spans="16:16" x14ac:dyDescent="0.3">
      <c r="P17942" s="83"/>
    </row>
    <row r="17943" spans="16:16" x14ac:dyDescent="0.3">
      <c r="P17943" s="83"/>
    </row>
    <row r="17944" spans="16:16" x14ac:dyDescent="0.3">
      <c r="P17944" s="83"/>
    </row>
    <row r="17945" spans="16:16" x14ac:dyDescent="0.3">
      <c r="P17945" s="83"/>
    </row>
    <row r="17946" spans="16:16" x14ac:dyDescent="0.3">
      <c r="P17946" s="83"/>
    </row>
    <row r="17947" spans="16:16" x14ac:dyDescent="0.3">
      <c r="P17947" s="83"/>
    </row>
    <row r="17948" spans="16:16" x14ac:dyDescent="0.3">
      <c r="P17948" s="83"/>
    </row>
    <row r="17949" spans="16:16" x14ac:dyDescent="0.3">
      <c r="P17949" s="83"/>
    </row>
    <row r="17950" spans="16:16" x14ac:dyDescent="0.3">
      <c r="P17950" s="83"/>
    </row>
    <row r="17951" spans="16:16" x14ac:dyDescent="0.3">
      <c r="P17951" s="83"/>
    </row>
    <row r="17952" spans="16:16" x14ac:dyDescent="0.3">
      <c r="P17952" s="83"/>
    </row>
    <row r="17953" spans="16:16" x14ac:dyDescent="0.3">
      <c r="P17953" s="83"/>
    </row>
    <row r="17954" spans="16:16" x14ac:dyDescent="0.3">
      <c r="P17954" s="83"/>
    </row>
    <row r="17955" spans="16:16" x14ac:dyDescent="0.3">
      <c r="P17955" s="83"/>
    </row>
    <row r="17956" spans="16:16" x14ac:dyDescent="0.3">
      <c r="P17956" s="83"/>
    </row>
    <row r="17957" spans="16:16" x14ac:dyDescent="0.3">
      <c r="P17957" s="83"/>
    </row>
    <row r="17958" spans="16:16" x14ac:dyDescent="0.3">
      <c r="P17958" s="83"/>
    </row>
    <row r="17959" spans="16:16" x14ac:dyDescent="0.3">
      <c r="P17959" s="83"/>
    </row>
    <row r="17960" spans="16:16" x14ac:dyDescent="0.3">
      <c r="P17960" s="83"/>
    </row>
    <row r="17961" spans="16:16" x14ac:dyDescent="0.3">
      <c r="P17961" s="83"/>
    </row>
    <row r="17962" spans="16:16" x14ac:dyDescent="0.3">
      <c r="P17962" s="83"/>
    </row>
    <row r="17963" spans="16:16" x14ac:dyDescent="0.3">
      <c r="P17963" s="83"/>
    </row>
    <row r="17964" spans="16:16" x14ac:dyDescent="0.3">
      <c r="P17964" s="83"/>
    </row>
    <row r="17965" spans="16:16" x14ac:dyDescent="0.3">
      <c r="P17965" s="83"/>
    </row>
    <row r="17966" spans="16:16" x14ac:dyDescent="0.3">
      <c r="P17966" s="83"/>
    </row>
    <row r="17967" spans="16:16" x14ac:dyDescent="0.3">
      <c r="P17967" s="83"/>
    </row>
    <row r="17968" spans="16:16" x14ac:dyDescent="0.3">
      <c r="P17968" s="83"/>
    </row>
    <row r="17969" spans="16:16" x14ac:dyDescent="0.3">
      <c r="P17969" s="83"/>
    </row>
    <row r="17970" spans="16:16" x14ac:dyDescent="0.3">
      <c r="P17970" s="83"/>
    </row>
    <row r="17971" spans="16:16" x14ac:dyDescent="0.3">
      <c r="P17971" s="83"/>
    </row>
    <row r="17972" spans="16:16" x14ac:dyDescent="0.3">
      <c r="P17972" s="83"/>
    </row>
    <row r="17973" spans="16:16" x14ac:dyDescent="0.3">
      <c r="P17973" s="83"/>
    </row>
    <row r="17974" spans="16:16" x14ac:dyDescent="0.3">
      <c r="P17974" s="83"/>
    </row>
    <row r="17975" spans="16:16" x14ac:dyDescent="0.3">
      <c r="P17975" s="83"/>
    </row>
    <row r="17976" spans="16:16" x14ac:dyDescent="0.3">
      <c r="P17976" s="83"/>
    </row>
    <row r="17977" spans="16:16" x14ac:dyDescent="0.3">
      <c r="P17977" s="83"/>
    </row>
    <row r="17978" spans="16:16" x14ac:dyDescent="0.3">
      <c r="P17978" s="83"/>
    </row>
    <row r="17979" spans="16:16" x14ac:dyDescent="0.3">
      <c r="P17979" s="83"/>
    </row>
    <row r="17980" spans="16:16" x14ac:dyDescent="0.3">
      <c r="P17980" s="83"/>
    </row>
    <row r="17981" spans="16:16" x14ac:dyDescent="0.3">
      <c r="P17981" s="83"/>
    </row>
    <row r="17982" spans="16:16" x14ac:dyDescent="0.3">
      <c r="P17982" s="83"/>
    </row>
    <row r="17983" spans="16:16" x14ac:dyDescent="0.3">
      <c r="P17983" s="83"/>
    </row>
    <row r="17984" spans="16:16" x14ac:dyDescent="0.3">
      <c r="P17984" s="83"/>
    </row>
    <row r="17985" spans="16:16" x14ac:dyDescent="0.3">
      <c r="P17985" s="83"/>
    </row>
    <row r="17986" spans="16:16" x14ac:dyDescent="0.3">
      <c r="P17986" s="83"/>
    </row>
    <row r="17987" spans="16:16" x14ac:dyDescent="0.3">
      <c r="P17987" s="83"/>
    </row>
    <row r="17988" spans="16:16" x14ac:dyDescent="0.3">
      <c r="P17988" s="83"/>
    </row>
    <row r="17989" spans="16:16" x14ac:dyDescent="0.3">
      <c r="P17989" s="83"/>
    </row>
    <row r="17990" spans="16:16" x14ac:dyDescent="0.3">
      <c r="P17990" s="83"/>
    </row>
    <row r="17991" spans="16:16" x14ac:dyDescent="0.3">
      <c r="P17991" s="83"/>
    </row>
    <row r="17992" spans="16:16" x14ac:dyDescent="0.3">
      <c r="P17992" s="83"/>
    </row>
    <row r="17993" spans="16:16" x14ac:dyDescent="0.3">
      <c r="P17993" s="83"/>
    </row>
    <row r="17994" spans="16:16" x14ac:dyDescent="0.3">
      <c r="P17994" s="83"/>
    </row>
    <row r="17995" spans="16:16" x14ac:dyDescent="0.3">
      <c r="P17995" s="83"/>
    </row>
    <row r="17996" spans="16:16" x14ac:dyDescent="0.3">
      <c r="P17996" s="83"/>
    </row>
    <row r="17997" spans="16:16" x14ac:dyDescent="0.3">
      <c r="P17997" s="83"/>
    </row>
    <row r="17998" spans="16:16" x14ac:dyDescent="0.3">
      <c r="P17998" s="83"/>
    </row>
    <row r="17999" spans="16:16" x14ac:dyDescent="0.3">
      <c r="P17999" s="83"/>
    </row>
    <row r="18000" spans="16:16" x14ac:dyDescent="0.3">
      <c r="P18000" s="83"/>
    </row>
    <row r="18001" spans="16:16" x14ac:dyDescent="0.3">
      <c r="P18001" s="83"/>
    </row>
    <row r="18002" spans="16:16" x14ac:dyDescent="0.3">
      <c r="P18002" s="83"/>
    </row>
    <row r="18003" spans="16:16" x14ac:dyDescent="0.3">
      <c r="P18003" s="83"/>
    </row>
    <row r="18004" spans="16:16" x14ac:dyDescent="0.3">
      <c r="P18004" s="83"/>
    </row>
    <row r="18005" spans="16:16" x14ac:dyDescent="0.3">
      <c r="P18005" s="83"/>
    </row>
    <row r="18006" spans="16:16" x14ac:dyDescent="0.3">
      <c r="P18006" s="83"/>
    </row>
    <row r="18007" spans="16:16" x14ac:dyDescent="0.3">
      <c r="P18007" s="83"/>
    </row>
    <row r="18008" spans="16:16" x14ac:dyDescent="0.3">
      <c r="P18008" s="83"/>
    </row>
    <row r="18009" spans="16:16" x14ac:dyDescent="0.3">
      <c r="P18009" s="83"/>
    </row>
    <row r="18010" spans="16:16" x14ac:dyDescent="0.3">
      <c r="P18010" s="83"/>
    </row>
    <row r="18011" spans="16:16" x14ac:dyDescent="0.3">
      <c r="P18011" s="83"/>
    </row>
    <row r="18012" spans="16:16" x14ac:dyDescent="0.3">
      <c r="P18012" s="83"/>
    </row>
    <row r="18013" spans="16:16" x14ac:dyDescent="0.3">
      <c r="P18013" s="83"/>
    </row>
    <row r="18014" spans="16:16" x14ac:dyDescent="0.3">
      <c r="P18014" s="83"/>
    </row>
    <row r="18015" spans="16:16" x14ac:dyDescent="0.3">
      <c r="P18015" s="83"/>
    </row>
    <row r="18016" spans="16:16" x14ac:dyDescent="0.3">
      <c r="P18016" s="83"/>
    </row>
    <row r="18017" spans="16:16" x14ac:dyDescent="0.3">
      <c r="P18017" s="83"/>
    </row>
    <row r="18018" spans="16:16" x14ac:dyDescent="0.3">
      <c r="P18018" s="83"/>
    </row>
    <row r="18019" spans="16:16" x14ac:dyDescent="0.3">
      <c r="P18019" s="83"/>
    </row>
    <row r="18020" spans="16:16" x14ac:dyDescent="0.3">
      <c r="P18020" s="83"/>
    </row>
    <row r="18021" spans="16:16" x14ac:dyDescent="0.3">
      <c r="P18021" s="83"/>
    </row>
    <row r="18022" spans="16:16" x14ac:dyDescent="0.3">
      <c r="P18022" s="83"/>
    </row>
    <row r="18023" spans="16:16" x14ac:dyDescent="0.3">
      <c r="P18023" s="83"/>
    </row>
    <row r="18024" spans="16:16" x14ac:dyDescent="0.3">
      <c r="P18024" s="83"/>
    </row>
    <row r="18025" spans="16:16" x14ac:dyDescent="0.3">
      <c r="P18025" s="83"/>
    </row>
    <row r="18026" spans="16:16" x14ac:dyDescent="0.3">
      <c r="P18026" s="83"/>
    </row>
    <row r="18027" spans="16:16" x14ac:dyDescent="0.3">
      <c r="P18027" s="83"/>
    </row>
    <row r="18028" spans="16:16" x14ac:dyDescent="0.3">
      <c r="P18028" s="83"/>
    </row>
    <row r="18029" spans="16:16" x14ac:dyDescent="0.3">
      <c r="P18029" s="83"/>
    </row>
    <row r="18030" spans="16:16" x14ac:dyDescent="0.3">
      <c r="P18030" s="83"/>
    </row>
    <row r="18031" spans="16:16" x14ac:dyDescent="0.3">
      <c r="P18031" s="83"/>
    </row>
    <row r="18032" spans="16:16" x14ac:dyDescent="0.3">
      <c r="P18032" s="83"/>
    </row>
    <row r="18033" spans="16:16" x14ac:dyDescent="0.3">
      <c r="P18033" s="83"/>
    </row>
    <row r="18034" spans="16:16" x14ac:dyDescent="0.3">
      <c r="P18034" s="83"/>
    </row>
    <row r="18035" spans="16:16" x14ac:dyDescent="0.3">
      <c r="P18035" s="83"/>
    </row>
    <row r="18036" spans="16:16" x14ac:dyDescent="0.3">
      <c r="P18036" s="83"/>
    </row>
    <row r="18037" spans="16:16" x14ac:dyDescent="0.3">
      <c r="P18037" s="83"/>
    </row>
    <row r="18038" spans="16:16" x14ac:dyDescent="0.3">
      <c r="P18038" s="83"/>
    </row>
    <row r="18039" spans="16:16" x14ac:dyDescent="0.3">
      <c r="P18039" s="83"/>
    </row>
    <row r="18040" spans="16:16" x14ac:dyDescent="0.3">
      <c r="P18040" s="83"/>
    </row>
    <row r="18041" spans="16:16" x14ac:dyDescent="0.3">
      <c r="P18041" s="83"/>
    </row>
    <row r="18042" spans="16:16" x14ac:dyDescent="0.3">
      <c r="P18042" s="83"/>
    </row>
    <row r="18043" spans="16:16" x14ac:dyDescent="0.3">
      <c r="P18043" s="83"/>
    </row>
    <row r="18044" spans="16:16" x14ac:dyDescent="0.3">
      <c r="P18044" s="83"/>
    </row>
    <row r="18045" spans="16:16" x14ac:dyDescent="0.3">
      <c r="P18045" s="83"/>
    </row>
    <row r="18046" spans="16:16" x14ac:dyDescent="0.3">
      <c r="P18046" s="83"/>
    </row>
    <row r="18047" spans="16:16" x14ac:dyDescent="0.3">
      <c r="P18047" s="83"/>
    </row>
    <row r="18048" spans="16:16" x14ac:dyDescent="0.3">
      <c r="P18048" s="83"/>
    </row>
    <row r="18049" spans="16:16" x14ac:dyDescent="0.3">
      <c r="P18049" s="83"/>
    </row>
    <row r="18050" spans="16:16" x14ac:dyDescent="0.3">
      <c r="P18050" s="83"/>
    </row>
    <row r="18051" spans="16:16" x14ac:dyDescent="0.3">
      <c r="P18051" s="83"/>
    </row>
    <row r="18052" spans="16:16" x14ac:dyDescent="0.3">
      <c r="P18052" s="83"/>
    </row>
    <row r="18053" spans="16:16" x14ac:dyDescent="0.3">
      <c r="P18053" s="83"/>
    </row>
    <row r="18054" spans="16:16" x14ac:dyDescent="0.3">
      <c r="P18054" s="83"/>
    </row>
    <row r="18055" spans="16:16" x14ac:dyDescent="0.3">
      <c r="P18055" s="83"/>
    </row>
    <row r="18056" spans="16:16" x14ac:dyDescent="0.3">
      <c r="P18056" s="83"/>
    </row>
    <row r="18057" spans="16:16" x14ac:dyDescent="0.3">
      <c r="P18057" s="83"/>
    </row>
    <row r="18058" spans="16:16" x14ac:dyDescent="0.3">
      <c r="P18058" s="83"/>
    </row>
    <row r="18059" spans="16:16" x14ac:dyDescent="0.3">
      <c r="P18059" s="83"/>
    </row>
    <row r="18060" spans="16:16" x14ac:dyDescent="0.3">
      <c r="P18060" s="83"/>
    </row>
    <row r="18061" spans="16:16" x14ac:dyDescent="0.3">
      <c r="P18061" s="83"/>
    </row>
    <row r="18062" spans="16:16" x14ac:dyDescent="0.3">
      <c r="P18062" s="83"/>
    </row>
    <row r="18063" spans="16:16" x14ac:dyDescent="0.3">
      <c r="P18063" s="83"/>
    </row>
    <row r="18064" spans="16:16" x14ac:dyDescent="0.3">
      <c r="P18064" s="83"/>
    </row>
    <row r="18065" spans="16:16" x14ac:dyDescent="0.3">
      <c r="P18065" s="83"/>
    </row>
    <row r="18066" spans="16:16" x14ac:dyDescent="0.3">
      <c r="P18066" s="83"/>
    </row>
    <row r="18067" spans="16:16" x14ac:dyDescent="0.3">
      <c r="P18067" s="83"/>
    </row>
    <row r="18068" spans="16:16" x14ac:dyDescent="0.3">
      <c r="P18068" s="83"/>
    </row>
    <row r="18069" spans="16:16" x14ac:dyDescent="0.3">
      <c r="P18069" s="83"/>
    </row>
    <row r="18070" spans="16:16" x14ac:dyDescent="0.3">
      <c r="P18070" s="83"/>
    </row>
    <row r="18071" spans="16:16" x14ac:dyDescent="0.3">
      <c r="P18071" s="83"/>
    </row>
    <row r="18072" spans="16:16" x14ac:dyDescent="0.3">
      <c r="P18072" s="83"/>
    </row>
    <row r="18073" spans="16:16" x14ac:dyDescent="0.3">
      <c r="P18073" s="83"/>
    </row>
    <row r="18074" spans="16:16" x14ac:dyDescent="0.3">
      <c r="P18074" s="83"/>
    </row>
    <row r="18075" spans="16:16" x14ac:dyDescent="0.3">
      <c r="P18075" s="83"/>
    </row>
    <row r="18076" spans="16:16" x14ac:dyDescent="0.3">
      <c r="P18076" s="83"/>
    </row>
    <row r="18077" spans="16:16" x14ac:dyDescent="0.3">
      <c r="P18077" s="83"/>
    </row>
    <row r="18078" spans="16:16" x14ac:dyDescent="0.3">
      <c r="P18078" s="83"/>
    </row>
    <row r="18079" spans="16:16" x14ac:dyDescent="0.3">
      <c r="P18079" s="83"/>
    </row>
    <row r="18080" spans="16:16" x14ac:dyDescent="0.3">
      <c r="P18080" s="83"/>
    </row>
    <row r="18081" spans="16:16" x14ac:dyDescent="0.3">
      <c r="P18081" s="83"/>
    </row>
    <row r="18082" spans="16:16" x14ac:dyDescent="0.3">
      <c r="P18082" s="83"/>
    </row>
    <row r="18083" spans="16:16" x14ac:dyDescent="0.3">
      <c r="P18083" s="83"/>
    </row>
    <row r="18084" spans="16:16" x14ac:dyDescent="0.3">
      <c r="P18084" s="83"/>
    </row>
    <row r="18085" spans="16:16" x14ac:dyDescent="0.3">
      <c r="P18085" s="83"/>
    </row>
    <row r="18086" spans="16:16" x14ac:dyDescent="0.3">
      <c r="P18086" s="83"/>
    </row>
    <row r="18087" spans="16:16" x14ac:dyDescent="0.3">
      <c r="P18087" s="83"/>
    </row>
    <row r="18088" spans="16:16" x14ac:dyDescent="0.3">
      <c r="P18088" s="83"/>
    </row>
    <row r="18089" spans="16:16" x14ac:dyDescent="0.3">
      <c r="P18089" s="83"/>
    </row>
    <row r="18090" spans="16:16" x14ac:dyDescent="0.3">
      <c r="P18090" s="83"/>
    </row>
    <row r="18091" spans="16:16" x14ac:dyDescent="0.3">
      <c r="P18091" s="83"/>
    </row>
    <row r="18092" spans="16:16" x14ac:dyDescent="0.3">
      <c r="P18092" s="83"/>
    </row>
    <row r="18093" spans="16:16" x14ac:dyDescent="0.3">
      <c r="P18093" s="83"/>
    </row>
    <row r="18094" spans="16:16" x14ac:dyDescent="0.3">
      <c r="P18094" s="83"/>
    </row>
    <row r="18095" spans="16:16" x14ac:dyDescent="0.3">
      <c r="P18095" s="83"/>
    </row>
    <row r="18096" spans="16:16" x14ac:dyDescent="0.3">
      <c r="P18096" s="83"/>
    </row>
    <row r="18097" spans="16:16" x14ac:dyDescent="0.3">
      <c r="P18097" s="83"/>
    </row>
    <row r="18098" spans="16:16" x14ac:dyDescent="0.3">
      <c r="P18098" s="83"/>
    </row>
    <row r="18099" spans="16:16" x14ac:dyDescent="0.3">
      <c r="P18099" s="83"/>
    </row>
    <row r="18100" spans="16:16" x14ac:dyDescent="0.3">
      <c r="P18100" s="83"/>
    </row>
    <row r="18101" spans="16:16" x14ac:dyDescent="0.3">
      <c r="P18101" s="83"/>
    </row>
    <row r="18102" spans="16:16" x14ac:dyDescent="0.3">
      <c r="P18102" s="83"/>
    </row>
    <row r="18103" spans="16:16" x14ac:dyDescent="0.3">
      <c r="P18103" s="83"/>
    </row>
    <row r="18104" spans="16:16" x14ac:dyDescent="0.3">
      <c r="P18104" s="83"/>
    </row>
    <row r="18105" spans="16:16" x14ac:dyDescent="0.3">
      <c r="P18105" s="83"/>
    </row>
    <row r="18106" spans="16:16" x14ac:dyDescent="0.3">
      <c r="P18106" s="83"/>
    </row>
    <row r="18107" spans="16:16" x14ac:dyDescent="0.3">
      <c r="P18107" s="83"/>
    </row>
    <row r="18108" spans="16:16" x14ac:dyDescent="0.3">
      <c r="P18108" s="83"/>
    </row>
    <row r="18109" spans="16:16" x14ac:dyDescent="0.3">
      <c r="P18109" s="83"/>
    </row>
    <row r="18110" spans="16:16" x14ac:dyDescent="0.3">
      <c r="P18110" s="83"/>
    </row>
    <row r="18111" spans="16:16" x14ac:dyDescent="0.3">
      <c r="P18111" s="83"/>
    </row>
    <row r="18112" spans="16:16" x14ac:dyDescent="0.3">
      <c r="P18112" s="83"/>
    </row>
    <row r="18113" spans="16:16" x14ac:dyDescent="0.3">
      <c r="P18113" s="83"/>
    </row>
    <row r="18114" spans="16:16" x14ac:dyDescent="0.3">
      <c r="P18114" s="83"/>
    </row>
    <row r="18115" spans="16:16" x14ac:dyDescent="0.3">
      <c r="P18115" s="83"/>
    </row>
    <row r="18116" spans="16:16" x14ac:dyDescent="0.3">
      <c r="P18116" s="83"/>
    </row>
    <row r="18117" spans="16:16" x14ac:dyDescent="0.3">
      <c r="P18117" s="83"/>
    </row>
    <row r="18118" spans="16:16" x14ac:dyDescent="0.3">
      <c r="P18118" s="83"/>
    </row>
    <row r="18119" spans="16:16" x14ac:dyDescent="0.3">
      <c r="P18119" s="83"/>
    </row>
    <row r="18120" spans="16:16" x14ac:dyDescent="0.3">
      <c r="P18120" s="83"/>
    </row>
    <row r="18121" spans="16:16" x14ac:dyDescent="0.3">
      <c r="P18121" s="83"/>
    </row>
    <row r="18122" spans="16:16" x14ac:dyDescent="0.3">
      <c r="P18122" s="83"/>
    </row>
    <row r="18123" spans="16:16" x14ac:dyDescent="0.3">
      <c r="P18123" s="83"/>
    </row>
    <row r="18124" spans="16:16" x14ac:dyDescent="0.3">
      <c r="P18124" s="83"/>
    </row>
    <row r="18125" spans="16:16" x14ac:dyDescent="0.3">
      <c r="P18125" s="83"/>
    </row>
    <row r="18126" spans="16:16" x14ac:dyDescent="0.3">
      <c r="P18126" s="83"/>
    </row>
    <row r="18127" spans="16:16" x14ac:dyDescent="0.3">
      <c r="P18127" s="83"/>
    </row>
    <row r="18128" spans="16:16" x14ac:dyDescent="0.3">
      <c r="P18128" s="83"/>
    </row>
    <row r="18129" spans="16:16" x14ac:dyDescent="0.3">
      <c r="P18129" s="83"/>
    </row>
    <row r="18130" spans="16:16" x14ac:dyDescent="0.3">
      <c r="P18130" s="83"/>
    </row>
    <row r="18131" spans="16:16" x14ac:dyDescent="0.3">
      <c r="P18131" s="83"/>
    </row>
    <row r="18132" spans="16:16" x14ac:dyDescent="0.3">
      <c r="P18132" s="83"/>
    </row>
    <row r="18133" spans="16:16" x14ac:dyDescent="0.3">
      <c r="P18133" s="83"/>
    </row>
    <row r="18134" spans="16:16" x14ac:dyDescent="0.3">
      <c r="P18134" s="83"/>
    </row>
    <row r="18135" spans="16:16" x14ac:dyDescent="0.3">
      <c r="P18135" s="83"/>
    </row>
    <row r="18136" spans="16:16" x14ac:dyDescent="0.3">
      <c r="P18136" s="83"/>
    </row>
    <row r="18137" spans="16:16" x14ac:dyDescent="0.3">
      <c r="P18137" s="83"/>
    </row>
    <row r="18138" spans="16:16" x14ac:dyDescent="0.3">
      <c r="P18138" s="83"/>
    </row>
    <row r="18139" spans="16:16" x14ac:dyDescent="0.3">
      <c r="P18139" s="83"/>
    </row>
    <row r="18140" spans="16:16" x14ac:dyDescent="0.3">
      <c r="P18140" s="83"/>
    </row>
    <row r="18141" spans="16:16" x14ac:dyDescent="0.3">
      <c r="P18141" s="83"/>
    </row>
    <row r="18142" spans="16:16" x14ac:dyDescent="0.3">
      <c r="P18142" s="83"/>
    </row>
    <row r="18143" spans="16:16" x14ac:dyDescent="0.3">
      <c r="P18143" s="83"/>
    </row>
    <row r="18144" spans="16:16" x14ac:dyDescent="0.3">
      <c r="P18144" s="83"/>
    </row>
    <row r="18145" spans="16:16" x14ac:dyDescent="0.3">
      <c r="P18145" s="83"/>
    </row>
    <row r="18146" spans="16:16" x14ac:dyDescent="0.3">
      <c r="P18146" s="83"/>
    </row>
    <row r="18147" spans="16:16" x14ac:dyDescent="0.3">
      <c r="P18147" s="83"/>
    </row>
    <row r="18148" spans="16:16" x14ac:dyDescent="0.3">
      <c r="P18148" s="83"/>
    </row>
    <row r="18149" spans="16:16" x14ac:dyDescent="0.3">
      <c r="P18149" s="83"/>
    </row>
    <row r="18150" spans="16:16" x14ac:dyDescent="0.3">
      <c r="P18150" s="83"/>
    </row>
    <row r="18151" spans="16:16" x14ac:dyDescent="0.3">
      <c r="P18151" s="83"/>
    </row>
    <row r="18152" spans="16:16" x14ac:dyDescent="0.3">
      <c r="P18152" s="83"/>
    </row>
    <row r="18153" spans="16:16" x14ac:dyDescent="0.3">
      <c r="P18153" s="83"/>
    </row>
    <row r="18154" spans="16:16" x14ac:dyDescent="0.3">
      <c r="P18154" s="83"/>
    </row>
    <row r="18155" spans="16:16" x14ac:dyDescent="0.3">
      <c r="P18155" s="83"/>
    </row>
    <row r="18156" spans="16:16" x14ac:dyDescent="0.3">
      <c r="P18156" s="83"/>
    </row>
    <row r="18157" spans="16:16" x14ac:dyDescent="0.3">
      <c r="P18157" s="83"/>
    </row>
    <row r="18158" spans="16:16" x14ac:dyDescent="0.3">
      <c r="P18158" s="83"/>
    </row>
    <row r="18159" spans="16:16" x14ac:dyDescent="0.3">
      <c r="P18159" s="83"/>
    </row>
    <row r="18160" spans="16:16" x14ac:dyDescent="0.3">
      <c r="P18160" s="83"/>
    </row>
    <row r="18161" spans="16:16" x14ac:dyDescent="0.3">
      <c r="P18161" s="83"/>
    </row>
    <row r="18162" spans="16:16" x14ac:dyDescent="0.3">
      <c r="P18162" s="83"/>
    </row>
    <row r="18163" spans="16:16" x14ac:dyDescent="0.3">
      <c r="P18163" s="83"/>
    </row>
    <row r="18164" spans="16:16" x14ac:dyDescent="0.3">
      <c r="P18164" s="83"/>
    </row>
    <row r="18165" spans="16:16" x14ac:dyDescent="0.3">
      <c r="P18165" s="83"/>
    </row>
    <row r="18166" spans="16:16" x14ac:dyDescent="0.3">
      <c r="P18166" s="83"/>
    </row>
    <row r="18167" spans="16:16" x14ac:dyDescent="0.3">
      <c r="P18167" s="83"/>
    </row>
    <row r="18168" spans="16:16" x14ac:dyDescent="0.3">
      <c r="P18168" s="83"/>
    </row>
    <row r="18169" spans="16:16" x14ac:dyDescent="0.3">
      <c r="P18169" s="83"/>
    </row>
    <row r="18170" spans="16:16" x14ac:dyDescent="0.3">
      <c r="P18170" s="83"/>
    </row>
    <row r="18171" spans="16:16" x14ac:dyDescent="0.3">
      <c r="P18171" s="83"/>
    </row>
    <row r="18172" spans="16:16" x14ac:dyDescent="0.3">
      <c r="P18172" s="83"/>
    </row>
    <row r="18173" spans="16:16" x14ac:dyDescent="0.3">
      <c r="P18173" s="83"/>
    </row>
    <row r="18174" spans="16:16" x14ac:dyDescent="0.3">
      <c r="P18174" s="83"/>
    </row>
    <row r="18175" spans="16:16" x14ac:dyDescent="0.3">
      <c r="P18175" s="83"/>
    </row>
    <row r="18176" spans="16:16" x14ac:dyDescent="0.3">
      <c r="P18176" s="83"/>
    </row>
    <row r="18177" spans="16:16" x14ac:dyDescent="0.3">
      <c r="P18177" s="83"/>
    </row>
    <row r="18178" spans="16:16" x14ac:dyDescent="0.3">
      <c r="P18178" s="83"/>
    </row>
    <row r="18179" spans="16:16" x14ac:dyDescent="0.3">
      <c r="P18179" s="83"/>
    </row>
    <row r="18180" spans="16:16" x14ac:dyDescent="0.3">
      <c r="P18180" s="83"/>
    </row>
    <row r="18181" spans="16:16" x14ac:dyDescent="0.3">
      <c r="P18181" s="83"/>
    </row>
    <row r="18182" spans="16:16" x14ac:dyDescent="0.3">
      <c r="P18182" s="83"/>
    </row>
    <row r="18183" spans="16:16" x14ac:dyDescent="0.3">
      <c r="P18183" s="83"/>
    </row>
    <row r="18184" spans="16:16" x14ac:dyDescent="0.3">
      <c r="P18184" s="83"/>
    </row>
    <row r="18185" spans="16:16" x14ac:dyDescent="0.3">
      <c r="P18185" s="83"/>
    </row>
    <row r="18186" spans="16:16" x14ac:dyDescent="0.3">
      <c r="P18186" s="83"/>
    </row>
    <row r="18187" spans="16:16" x14ac:dyDescent="0.3">
      <c r="P18187" s="83"/>
    </row>
    <row r="18188" spans="16:16" x14ac:dyDescent="0.3">
      <c r="P18188" s="83"/>
    </row>
    <row r="18189" spans="16:16" x14ac:dyDescent="0.3">
      <c r="P18189" s="83"/>
    </row>
    <row r="18190" spans="16:16" x14ac:dyDescent="0.3">
      <c r="P18190" s="83"/>
    </row>
    <row r="18191" spans="16:16" x14ac:dyDescent="0.3">
      <c r="P18191" s="83"/>
    </row>
    <row r="18192" spans="16:16" x14ac:dyDescent="0.3">
      <c r="P18192" s="83"/>
    </row>
    <row r="18193" spans="16:16" x14ac:dyDescent="0.3">
      <c r="P18193" s="83"/>
    </row>
    <row r="18194" spans="16:16" x14ac:dyDescent="0.3">
      <c r="P18194" s="83"/>
    </row>
    <row r="18195" spans="16:16" x14ac:dyDescent="0.3">
      <c r="P18195" s="83"/>
    </row>
    <row r="18196" spans="16:16" x14ac:dyDescent="0.3">
      <c r="P18196" s="83"/>
    </row>
    <row r="18197" spans="16:16" x14ac:dyDescent="0.3">
      <c r="P18197" s="83"/>
    </row>
    <row r="18198" spans="16:16" x14ac:dyDescent="0.3">
      <c r="P18198" s="83"/>
    </row>
    <row r="18199" spans="16:16" x14ac:dyDescent="0.3">
      <c r="P18199" s="83"/>
    </row>
    <row r="18200" spans="16:16" x14ac:dyDescent="0.3">
      <c r="P18200" s="83"/>
    </row>
    <row r="18201" spans="16:16" x14ac:dyDescent="0.3">
      <c r="P18201" s="83"/>
    </row>
    <row r="18202" spans="16:16" x14ac:dyDescent="0.3">
      <c r="P18202" s="83"/>
    </row>
    <row r="18203" spans="16:16" x14ac:dyDescent="0.3">
      <c r="P18203" s="83"/>
    </row>
    <row r="18204" spans="16:16" x14ac:dyDescent="0.3">
      <c r="P18204" s="83"/>
    </row>
    <row r="18205" spans="16:16" x14ac:dyDescent="0.3">
      <c r="P18205" s="83"/>
    </row>
    <row r="18206" spans="16:16" x14ac:dyDescent="0.3">
      <c r="P18206" s="83"/>
    </row>
    <row r="18207" spans="16:16" x14ac:dyDescent="0.3">
      <c r="P18207" s="83"/>
    </row>
    <row r="18208" spans="16:16" x14ac:dyDescent="0.3">
      <c r="P18208" s="83"/>
    </row>
    <row r="18209" spans="16:16" x14ac:dyDescent="0.3">
      <c r="P18209" s="83"/>
    </row>
    <row r="18210" spans="16:16" x14ac:dyDescent="0.3">
      <c r="P18210" s="83"/>
    </row>
    <row r="18211" spans="16:16" x14ac:dyDescent="0.3">
      <c r="P18211" s="83"/>
    </row>
    <row r="18212" spans="16:16" x14ac:dyDescent="0.3">
      <c r="P18212" s="83"/>
    </row>
    <row r="18213" spans="16:16" x14ac:dyDescent="0.3">
      <c r="P18213" s="83"/>
    </row>
    <row r="18214" spans="16:16" x14ac:dyDescent="0.3">
      <c r="P18214" s="83"/>
    </row>
    <row r="18215" spans="16:16" x14ac:dyDescent="0.3">
      <c r="P18215" s="83"/>
    </row>
    <row r="18216" spans="16:16" x14ac:dyDescent="0.3">
      <c r="P18216" s="83"/>
    </row>
    <row r="18217" spans="16:16" x14ac:dyDescent="0.3">
      <c r="P18217" s="83"/>
    </row>
    <row r="18218" spans="16:16" x14ac:dyDescent="0.3">
      <c r="P18218" s="83"/>
    </row>
    <row r="18219" spans="16:16" x14ac:dyDescent="0.3">
      <c r="P18219" s="83"/>
    </row>
    <row r="18220" spans="16:16" x14ac:dyDescent="0.3">
      <c r="P18220" s="83"/>
    </row>
    <row r="18221" spans="16:16" x14ac:dyDescent="0.3">
      <c r="P18221" s="83"/>
    </row>
    <row r="18222" spans="16:16" x14ac:dyDescent="0.3">
      <c r="P18222" s="83"/>
    </row>
    <row r="18223" spans="16:16" x14ac:dyDescent="0.3">
      <c r="P18223" s="83"/>
    </row>
    <row r="18224" spans="16:16" x14ac:dyDescent="0.3">
      <c r="P18224" s="83"/>
    </row>
    <row r="18225" spans="16:16" x14ac:dyDescent="0.3">
      <c r="P18225" s="83"/>
    </row>
    <row r="18226" spans="16:16" x14ac:dyDescent="0.3">
      <c r="P18226" s="83"/>
    </row>
    <row r="18227" spans="16:16" x14ac:dyDescent="0.3">
      <c r="P18227" s="83"/>
    </row>
    <row r="18228" spans="16:16" x14ac:dyDescent="0.3">
      <c r="P18228" s="83"/>
    </row>
    <row r="18229" spans="16:16" x14ac:dyDescent="0.3">
      <c r="P18229" s="83"/>
    </row>
    <row r="18230" spans="16:16" x14ac:dyDescent="0.3">
      <c r="P18230" s="83"/>
    </row>
    <row r="18231" spans="16:16" x14ac:dyDescent="0.3">
      <c r="P18231" s="83"/>
    </row>
    <row r="18232" spans="16:16" x14ac:dyDescent="0.3">
      <c r="P18232" s="83"/>
    </row>
    <row r="18233" spans="16:16" x14ac:dyDescent="0.3">
      <c r="P18233" s="83"/>
    </row>
    <row r="18234" spans="16:16" x14ac:dyDescent="0.3">
      <c r="P18234" s="83"/>
    </row>
    <row r="18235" spans="16:16" x14ac:dyDescent="0.3">
      <c r="P18235" s="83"/>
    </row>
    <row r="18236" spans="16:16" x14ac:dyDescent="0.3">
      <c r="P18236" s="83"/>
    </row>
    <row r="18237" spans="16:16" x14ac:dyDescent="0.3">
      <c r="P18237" s="83"/>
    </row>
    <row r="18238" spans="16:16" x14ac:dyDescent="0.3">
      <c r="P18238" s="83"/>
    </row>
    <row r="18239" spans="16:16" x14ac:dyDescent="0.3">
      <c r="P18239" s="83"/>
    </row>
    <row r="18240" spans="16:16" x14ac:dyDescent="0.3">
      <c r="P18240" s="83"/>
    </row>
    <row r="18241" spans="16:16" x14ac:dyDescent="0.3">
      <c r="P18241" s="83"/>
    </row>
    <row r="18242" spans="16:16" x14ac:dyDescent="0.3">
      <c r="P18242" s="83"/>
    </row>
    <row r="18243" spans="16:16" x14ac:dyDescent="0.3">
      <c r="P18243" s="83"/>
    </row>
    <row r="18244" spans="16:16" x14ac:dyDescent="0.3">
      <c r="P18244" s="83"/>
    </row>
    <row r="18245" spans="16:16" x14ac:dyDescent="0.3">
      <c r="P18245" s="83"/>
    </row>
    <row r="18246" spans="16:16" x14ac:dyDescent="0.3">
      <c r="P18246" s="83"/>
    </row>
    <row r="18247" spans="16:16" x14ac:dyDescent="0.3">
      <c r="P18247" s="83"/>
    </row>
    <row r="18248" spans="16:16" x14ac:dyDescent="0.3">
      <c r="P18248" s="83"/>
    </row>
    <row r="18249" spans="16:16" x14ac:dyDescent="0.3">
      <c r="P18249" s="83"/>
    </row>
    <row r="18250" spans="16:16" x14ac:dyDescent="0.3">
      <c r="P18250" s="83"/>
    </row>
    <row r="18251" spans="16:16" x14ac:dyDescent="0.3">
      <c r="P18251" s="83"/>
    </row>
    <row r="18252" spans="16:16" x14ac:dyDescent="0.3">
      <c r="P18252" s="83"/>
    </row>
    <row r="18253" spans="16:16" x14ac:dyDescent="0.3">
      <c r="P18253" s="83"/>
    </row>
    <row r="18254" spans="16:16" x14ac:dyDescent="0.3">
      <c r="P18254" s="83"/>
    </row>
    <row r="18255" spans="16:16" x14ac:dyDescent="0.3">
      <c r="P18255" s="83"/>
    </row>
    <row r="18256" spans="16:16" x14ac:dyDescent="0.3">
      <c r="P18256" s="83"/>
    </row>
    <row r="18257" spans="16:16" x14ac:dyDescent="0.3">
      <c r="P18257" s="83"/>
    </row>
    <row r="18258" spans="16:16" x14ac:dyDescent="0.3">
      <c r="P18258" s="83"/>
    </row>
    <row r="18259" spans="16:16" x14ac:dyDescent="0.3">
      <c r="P18259" s="83"/>
    </row>
    <row r="18260" spans="16:16" x14ac:dyDescent="0.3">
      <c r="P18260" s="83"/>
    </row>
    <row r="18261" spans="16:16" x14ac:dyDescent="0.3">
      <c r="P18261" s="83"/>
    </row>
    <row r="18262" spans="16:16" x14ac:dyDescent="0.3">
      <c r="P18262" s="83"/>
    </row>
    <row r="18263" spans="16:16" x14ac:dyDescent="0.3">
      <c r="P18263" s="83"/>
    </row>
    <row r="18264" spans="16:16" x14ac:dyDescent="0.3">
      <c r="P18264" s="83"/>
    </row>
    <row r="18265" spans="16:16" x14ac:dyDescent="0.3">
      <c r="P18265" s="83"/>
    </row>
    <row r="18266" spans="16:16" x14ac:dyDescent="0.3">
      <c r="P18266" s="83"/>
    </row>
    <row r="18267" spans="16:16" x14ac:dyDescent="0.3">
      <c r="P18267" s="83"/>
    </row>
    <row r="18268" spans="16:16" x14ac:dyDescent="0.3">
      <c r="P18268" s="83"/>
    </row>
    <row r="18269" spans="16:16" x14ac:dyDescent="0.3">
      <c r="P18269" s="83"/>
    </row>
    <row r="18270" spans="16:16" x14ac:dyDescent="0.3">
      <c r="P18270" s="83"/>
    </row>
    <row r="18271" spans="16:16" x14ac:dyDescent="0.3">
      <c r="P18271" s="83"/>
    </row>
    <row r="18272" spans="16:16" x14ac:dyDescent="0.3">
      <c r="P18272" s="83"/>
    </row>
    <row r="18273" spans="16:16" x14ac:dyDescent="0.3">
      <c r="P18273" s="83"/>
    </row>
    <row r="18274" spans="16:16" x14ac:dyDescent="0.3">
      <c r="P18274" s="83"/>
    </row>
    <row r="18275" spans="16:16" x14ac:dyDescent="0.3">
      <c r="P18275" s="83"/>
    </row>
    <row r="18276" spans="16:16" x14ac:dyDescent="0.3">
      <c r="P18276" s="83"/>
    </row>
    <row r="18277" spans="16:16" x14ac:dyDescent="0.3">
      <c r="P18277" s="83"/>
    </row>
    <row r="18278" spans="16:16" x14ac:dyDescent="0.3">
      <c r="P18278" s="83"/>
    </row>
    <row r="18279" spans="16:16" x14ac:dyDescent="0.3">
      <c r="P18279" s="83"/>
    </row>
    <row r="18280" spans="16:16" x14ac:dyDescent="0.3">
      <c r="P18280" s="83"/>
    </row>
    <row r="18281" spans="16:16" x14ac:dyDescent="0.3">
      <c r="P18281" s="83"/>
    </row>
    <row r="18282" spans="16:16" x14ac:dyDescent="0.3">
      <c r="P18282" s="83"/>
    </row>
    <row r="18283" spans="16:16" x14ac:dyDescent="0.3">
      <c r="P18283" s="83"/>
    </row>
    <row r="18284" spans="16:16" x14ac:dyDescent="0.3">
      <c r="P18284" s="83"/>
    </row>
    <row r="18285" spans="16:16" x14ac:dyDescent="0.3">
      <c r="P18285" s="83"/>
    </row>
    <row r="18286" spans="16:16" x14ac:dyDescent="0.3">
      <c r="P18286" s="83"/>
    </row>
    <row r="18287" spans="16:16" x14ac:dyDescent="0.3">
      <c r="P18287" s="83"/>
    </row>
    <row r="18288" spans="16:16" x14ac:dyDescent="0.3">
      <c r="P18288" s="83"/>
    </row>
    <row r="18289" spans="16:16" x14ac:dyDescent="0.3">
      <c r="P18289" s="83"/>
    </row>
    <row r="18290" spans="16:16" x14ac:dyDescent="0.3">
      <c r="P18290" s="83"/>
    </row>
    <row r="18291" spans="16:16" x14ac:dyDescent="0.3">
      <c r="P18291" s="83"/>
    </row>
    <row r="18292" spans="16:16" x14ac:dyDescent="0.3">
      <c r="P18292" s="83"/>
    </row>
    <row r="18293" spans="16:16" x14ac:dyDescent="0.3">
      <c r="P18293" s="83"/>
    </row>
    <row r="18294" spans="16:16" x14ac:dyDescent="0.3">
      <c r="P18294" s="83"/>
    </row>
    <row r="18295" spans="16:16" x14ac:dyDescent="0.3">
      <c r="P18295" s="83"/>
    </row>
    <row r="18296" spans="16:16" x14ac:dyDescent="0.3">
      <c r="P18296" s="83"/>
    </row>
    <row r="18297" spans="16:16" x14ac:dyDescent="0.3">
      <c r="P18297" s="83"/>
    </row>
    <row r="18298" spans="16:16" x14ac:dyDescent="0.3">
      <c r="P18298" s="83"/>
    </row>
    <row r="18299" spans="16:16" x14ac:dyDescent="0.3">
      <c r="P18299" s="83"/>
    </row>
    <row r="18300" spans="16:16" x14ac:dyDescent="0.3">
      <c r="P18300" s="83"/>
    </row>
    <row r="18301" spans="16:16" x14ac:dyDescent="0.3">
      <c r="P18301" s="83"/>
    </row>
    <row r="18302" spans="16:16" x14ac:dyDescent="0.3">
      <c r="P18302" s="83"/>
    </row>
    <row r="18303" spans="16:16" x14ac:dyDescent="0.3">
      <c r="P18303" s="83"/>
    </row>
    <row r="18304" spans="16:16" x14ac:dyDescent="0.3">
      <c r="P18304" s="83"/>
    </row>
    <row r="18305" spans="16:16" x14ac:dyDescent="0.3">
      <c r="P18305" s="83"/>
    </row>
    <row r="18306" spans="16:16" x14ac:dyDescent="0.3">
      <c r="P18306" s="83"/>
    </row>
    <row r="18307" spans="16:16" x14ac:dyDescent="0.3">
      <c r="P18307" s="83"/>
    </row>
    <row r="18308" spans="16:16" x14ac:dyDescent="0.3">
      <c r="P18308" s="83"/>
    </row>
    <row r="18309" spans="16:16" x14ac:dyDescent="0.3">
      <c r="P18309" s="83"/>
    </row>
    <row r="18310" spans="16:16" x14ac:dyDescent="0.3">
      <c r="P18310" s="83"/>
    </row>
    <row r="18311" spans="16:16" x14ac:dyDescent="0.3">
      <c r="P18311" s="83"/>
    </row>
    <row r="18312" spans="16:16" x14ac:dyDescent="0.3">
      <c r="P18312" s="83"/>
    </row>
    <row r="18313" spans="16:16" x14ac:dyDescent="0.3">
      <c r="P18313" s="83"/>
    </row>
    <row r="18314" spans="16:16" x14ac:dyDescent="0.3">
      <c r="P18314" s="83"/>
    </row>
    <row r="18315" spans="16:16" x14ac:dyDescent="0.3">
      <c r="P18315" s="83"/>
    </row>
    <row r="18316" spans="16:16" x14ac:dyDescent="0.3">
      <c r="P18316" s="83"/>
    </row>
    <row r="18317" spans="16:16" x14ac:dyDescent="0.3">
      <c r="P18317" s="83"/>
    </row>
    <row r="18318" spans="16:16" x14ac:dyDescent="0.3">
      <c r="P18318" s="83"/>
    </row>
    <row r="18319" spans="16:16" x14ac:dyDescent="0.3">
      <c r="P18319" s="83"/>
    </row>
    <row r="18320" spans="16:16" x14ac:dyDescent="0.3">
      <c r="P18320" s="83"/>
    </row>
    <row r="18321" spans="16:16" x14ac:dyDescent="0.3">
      <c r="P18321" s="83"/>
    </row>
    <row r="18322" spans="16:16" x14ac:dyDescent="0.3">
      <c r="P18322" s="83"/>
    </row>
    <row r="18323" spans="16:16" x14ac:dyDescent="0.3">
      <c r="P18323" s="83"/>
    </row>
    <row r="18324" spans="16:16" x14ac:dyDescent="0.3">
      <c r="P18324" s="83"/>
    </row>
    <row r="18325" spans="16:16" x14ac:dyDescent="0.3">
      <c r="P18325" s="83"/>
    </row>
    <row r="18326" spans="16:16" x14ac:dyDescent="0.3">
      <c r="P18326" s="83"/>
    </row>
    <row r="18327" spans="16:16" x14ac:dyDescent="0.3">
      <c r="P18327" s="83"/>
    </row>
    <row r="18328" spans="16:16" x14ac:dyDescent="0.3">
      <c r="P18328" s="83"/>
    </row>
    <row r="18329" spans="16:16" x14ac:dyDescent="0.3">
      <c r="P18329" s="83"/>
    </row>
    <row r="18330" spans="16:16" x14ac:dyDescent="0.3">
      <c r="P18330" s="83"/>
    </row>
    <row r="18331" spans="16:16" x14ac:dyDescent="0.3">
      <c r="P18331" s="83"/>
    </row>
    <row r="18332" spans="16:16" x14ac:dyDescent="0.3">
      <c r="P18332" s="83"/>
    </row>
    <row r="18333" spans="16:16" x14ac:dyDescent="0.3">
      <c r="P18333" s="83"/>
    </row>
    <row r="18334" spans="16:16" x14ac:dyDescent="0.3">
      <c r="P18334" s="83"/>
    </row>
    <row r="18335" spans="16:16" x14ac:dyDescent="0.3">
      <c r="P18335" s="83"/>
    </row>
    <row r="18336" spans="16:16" x14ac:dyDescent="0.3">
      <c r="P18336" s="83"/>
    </row>
    <row r="18337" spans="16:16" x14ac:dyDescent="0.3">
      <c r="P18337" s="83"/>
    </row>
    <row r="18338" spans="16:16" x14ac:dyDescent="0.3">
      <c r="P18338" s="83"/>
    </row>
    <row r="18339" spans="16:16" x14ac:dyDescent="0.3">
      <c r="P18339" s="83"/>
    </row>
    <row r="18340" spans="16:16" x14ac:dyDescent="0.3">
      <c r="P18340" s="83"/>
    </row>
    <row r="18341" spans="16:16" x14ac:dyDescent="0.3">
      <c r="P18341" s="83"/>
    </row>
    <row r="18342" spans="16:16" x14ac:dyDescent="0.3">
      <c r="P18342" s="83"/>
    </row>
    <row r="18343" spans="16:16" x14ac:dyDescent="0.3">
      <c r="P18343" s="83"/>
    </row>
    <row r="18344" spans="16:16" x14ac:dyDescent="0.3">
      <c r="P18344" s="83"/>
    </row>
    <row r="18345" spans="16:16" x14ac:dyDescent="0.3">
      <c r="P18345" s="83"/>
    </row>
    <row r="18346" spans="16:16" x14ac:dyDescent="0.3">
      <c r="P18346" s="83"/>
    </row>
    <row r="18347" spans="16:16" x14ac:dyDescent="0.3">
      <c r="P18347" s="83"/>
    </row>
    <row r="18348" spans="16:16" x14ac:dyDescent="0.3">
      <c r="P18348" s="83"/>
    </row>
    <row r="18349" spans="16:16" x14ac:dyDescent="0.3">
      <c r="P18349" s="83"/>
    </row>
    <row r="18350" spans="16:16" x14ac:dyDescent="0.3">
      <c r="P18350" s="83"/>
    </row>
    <row r="18351" spans="16:16" x14ac:dyDescent="0.3">
      <c r="P18351" s="83"/>
    </row>
    <row r="18352" spans="16:16" x14ac:dyDescent="0.3">
      <c r="P18352" s="83"/>
    </row>
    <row r="18353" spans="16:16" x14ac:dyDescent="0.3">
      <c r="P18353" s="83"/>
    </row>
    <row r="18354" spans="16:16" x14ac:dyDescent="0.3">
      <c r="P18354" s="83"/>
    </row>
    <row r="18355" spans="16:16" x14ac:dyDescent="0.3">
      <c r="P18355" s="83"/>
    </row>
    <row r="18356" spans="16:16" x14ac:dyDescent="0.3">
      <c r="P18356" s="83"/>
    </row>
    <row r="18357" spans="16:16" x14ac:dyDescent="0.3">
      <c r="P18357" s="83"/>
    </row>
    <row r="18358" spans="16:16" x14ac:dyDescent="0.3">
      <c r="P18358" s="83"/>
    </row>
    <row r="18359" spans="16:16" x14ac:dyDescent="0.3">
      <c r="P18359" s="83"/>
    </row>
    <row r="18360" spans="16:16" x14ac:dyDescent="0.3">
      <c r="P18360" s="83"/>
    </row>
    <row r="18361" spans="16:16" x14ac:dyDescent="0.3">
      <c r="P18361" s="83"/>
    </row>
    <row r="18362" spans="16:16" x14ac:dyDescent="0.3">
      <c r="P18362" s="83"/>
    </row>
    <row r="18363" spans="16:16" x14ac:dyDescent="0.3">
      <c r="P18363" s="83"/>
    </row>
    <row r="18364" spans="16:16" x14ac:dyDescent="0.3">
      <c r="P18364" s="83"/>
    </row>
    <row r="18365" spans="16:16" x14ac:dyDescent="0.3">
      <c r="P18365" s="83"/>
    </row>
    <row r="18366" spans="16:16" x14ac:dyDescent="0.3">
      <c r="P18366" s="83"/>
    </row>
    <row r="18367" spans="16:16" x14ac:dyDescent="0.3">
      <c r="P18367" s="83"/>
    </row>
    <row r="18368" spans="16:16" x14ac:dyDescent="0.3">
      <c r="P18368" s="83"/>
    </row>
    <row r="18369" spans="16:16" x14ac:dyDescent="0.3">
      <c r="P18369" s="83"/>
    </row>
    <row r="18370" spans="16:16" x14ac:dyDescent="0.3">
      <c r="P18370" s="83"/>
    </row>
    <row r="18371" spans="16:16" x14ac:dyDescent="0.3">
      <c r="P18371" s="83"/>
    </row>
    <row r="18372" spans="16:16" x14ac:dyDescent="0.3">
      <c r="P18372" s="83"/>
    </row>
    <row r="18373" spans="16:16" x14ac:dyDescent="0.3">
      <c r="P18373" s="83"/>
    </row>
    <row r="18374" spans="16:16" x14ac:dyDescent="0.3">
      <c r="P18374" s="83"/>
    </row>
    <row r="18375" spans="16:16" x14ac:dyDescent="0.3">
      <c r="P18375" s="83"/>
    </row>
    <row r="18376" spans="16:16" x14ac:dyDescent="0.3">
      <c r="P18376" s="83"/>
    </row>
    <row r="18377" spans="16:16" x14ac:dyDescent="0.3">
      <c r="P18377" s="83"/>
    </row>
    <row r="18378" spans="16:16" x14ac:dyDescent="0.3">
      <c r="P18378" s="83"/>
    </row>
    <row r="18379" spans="16:16" x14ac:dyDescent="0.3">
      <c r="P18379" s="83"/>
    </row>
    <row r="18380" spans="16:16" x14ac:dyDescent="0.3">
      <c r="P18380" s="83"/>
    </row>
    <row r="18381" spans="16:16" x14ac:dyDescent="0.3">
      <c r="P18381" s="83"/>
    </row>
    <row r="18382" spans="16:16" x14ac:dyDescent="0.3">
      <c r="P18382" s="83"/>
    </row>
    <row r="18383" spans="16:16" x14ac:dyDescent="0.3">
      <c r="P18383" s="83"/>
    </row>
    <row r="18384" spans="16:16" x14ac:dyDescent="0.3">
      <c r="P18384" s="83"/>
    </row>
    <row r="18385" spans="16:16" x14ac:dyDescent="0.3">
      <c r="P18385" s="83"/>
    </row>
    <row r="18386" spans="16:16" x14ac:dyDescent="0.3">
      <c r="P18386" s="83"/>
    </row>
    <row r="18387" spans="16:16" x14ac:dyDescent="0.3">
      <c r="P18387" s="83"/>
    </row>
    <row r="18388" spans="16:16" x14ac:dyDescent="0.3">
      <c r="P18388" s="83"/>
    </row>
    <row r="18389" spans="16:16" x14ac:dyDescent="0.3">
      <c r="P18389" s="83"/>
    </row>
    <row r="18390" spans="16:16" x14ac:dyDescent="0.3">
      <c r="P18390" s="83"/>
    </row>
    <row r="18391" spans="16:16" x14ac:dyDescent="0.3">
      <c r="P18391" s="83"/>
    </row>
    <row r="18392" spans="16:16" x14ac:dyDescent="0.3">
      <c r="P18392" s="83"/>
    </row>
    <row r="18393" spans="16:16" x14ac:dyDescent="0.3">
      <c r="P18393" s="83"/>
    </row>
    <row r="18394" spans="16:16" x14ac:dyDescent="0.3">
      <c r="P18394" s="83"/>
    </row>
    <row r="18395" spans="16:16" x14ac:dyDescent="0.3">
      <c r="P18395" s="83"/>
    </row>
    <row r="18396" spans="16:16" x14ac:dyDescent="0.3">
      <c r="P18396" s="83"/>
    </row>
    <row r="18397" spans="16:16" x14ac:dyDescent="0.3">
      <c r="P18397" s="83"/>
    </row>
    <row r="18398" spans="16:16" x14ac:dyDescent="0.3">
      <c r="P18398" s="83"/>
    </row>
    <row r="18399" spans="16:16" x14ac:dyDescent="0.3">
      <c r="P18399" s="83"/>
    </row>
    <row r="18400" spans="16:16" x14ac:dyDescent="0.3">
      <c r="P18400" s="83"/>
    </row>
    <row r="18401" spans="16:16" x14ac:dyDescent="0.3">
      <c r="P18401" s="83"/>
    </row>
    <row r="18402" spans="16:16" x14ac:dyDescent="0.3">
      <c r="P18402" s="83"/>
    </row>
    <row r="18403" spans="16:16" x14ac:dyDescent="0.3">
      <c r="P18403" s="83"/>
    </row>
    <row r="18404" spans="16:16" x14ac:dyDescent="0.3">
      <c r="P18404" s="83"/>
    </row>
    <row r="18405" spans="16:16" x14ac:dyDescent="0.3">
      <c r="P18405" s="83"/>
    </row>
    <row r="18406" spans="16:16" x14ac:dyDescent="0.3">
      <c r="P18406" s="83"/>
    </row>
    <row r="18407" spans="16:16" x14ac:dyDescent="0.3">
      <c r="P18407" s="83"/>
    </row>
    <row r="18408" spans="16:16" x14ac:dyDescent="0.3">
      <c r="P18408" s="83"/>
    </row>
    <row r="18409" spans="16:16" x14ac:dyDescent="0.3">
      <c r="P18409" s="83"/>
    </row>
    <row r="18410" spans="16:16" x14ac:dyDescent="0.3">
      <c r="P18410" s="83"/>
    </row>
    <row r="18411" spans="16:16" x14ac:dyDescent="0.3">
      <c r="P18411" s="83"/>
    </row>
    <row r="18412" spans="16:16" x14ac:dyDescent="0.3">
      <c r="P18412" s="83"/>
    </row>
    <row r="18413" spans="16:16" x14ac:dyDescent="0.3">
      <c r="P18413" s="83"/>
    </row>
    <row r="18414" spans="16:16" x14ac:dyDescent="0.3">
      <c r="P18414" s="83"/>
    </row>
    <row r="18415" spans="16:16" x14ac:dyDescent="0.3">
      <c r="P18415" s="83"/>
    </row>
    <row r="18416" spans="16:16" x14ac:dyDescent="0.3">
      <c r="P18416" s="83"/>
    </row>
    <row r="18417" spans="16:16" x14ac:dyDescent="0.3">
      <c r="P18417" s="83"/>
    </row>
    <row r="18418" spans="16:16" x14ac:dyDescent="0.3">
      <c r="P18418" s="83"/>
    </row>
    <row r="18419" spans="16:16" x14ac:dyDescent="0.3">
      <c r="P18419" s="83"/>
    </row>
    <row r="18420" spans="16:16" x14ac:dyDescent="0.3">
      <c r="P18420" s="83"/>
    </row>
    <row r="18421" spans="16:16" x14ac:dyDescent="0.3">
      <c r="P18421" s="83"/>
    </row>
    <row r="18422" spans="16:16" x14ac:dyDescent="0.3">
      <c r="P18422" s="83"/>
    </row>
    <row r="18423" spans="16:16" x14ac:dyDescent="0.3">
      <c r="P18423" s="83"/>
    </row>
    <row r="18424" spans="16:16" x14ac:dyDescent="0.3">
      <c r="P18424" s="83"/>
    </row>
    <row r="18425" spans="16:16" x14ac:dyDescent="0.3">
      <c r="P18425" s="83"/>
    </row>
    <row r="18426" spans="16:16" x14ac:dyDescent="0.3">
      <c r="P18426" s="83"/>
    </row>
    <row r="18427" spans="16:16" x14ac:dyDescent="0.3">
      <c r="P18427" s="83"/>
    </row>
    <row r="18428" spans="16:16" x14ac:dyDescent="0.3">
      <c r="P18428" s="83"/>
    </row>
    <row r="18429" spans="16:16" x14ac:dyDescent="0.3">
      <c r="P18429" s="83"/>
    </row>
    <row r="18430" spans="16:16" x14ac:dyDescent="0.3">
      <c r="P18430" s="83"/>
    </row>
    <row r="18431" spans="16:16" x14ac:dyDescent="0.3">
      <c r="P18431" s="83"/>
    </row>
    <row r="18432" spans="16:16" x14ac:dyDescent="0.3">
      <c r="P18432" s="83"/>
    </row>
    <row r="18433" spans="16:16" x14ac:dyDescent="0.3">
      <c r="P18433" s="83"/>
    </row>
    <row r="18434" spans="16:16" x14ac:dyDescent="0.3">
      <c r="P18434" s="83"/>
    </row>
    <row r="18435" spans="16:16" x14ac:dyDescent="0.3">
      <c r="P18435" s="83"/>
    </row>
    <row r="18436" spans="16:16" x14ac:dyDescent="0.3">
      <c r="P18436" s="83"/>
    </row>
    <row r="18437" spans="16:16" x14ac:dyDescent="0.3">
      <c r="P18437" s="83"/>
    </row>
    <row r="18438" spans="16:16" x14ac:dyDescent="0.3">
      <c r="P18438" s="83"/>
    </row>
    <row r="18439" spans="16:16" x14ac:dyDescent="0.3">
      <c r="P18439" s="83"/>
    </row>
    <row r="18440" spans="16:16" x14ac:dyDescent="0.3">
      <c r="P18440" s="83"/>
    </row>
    <row r="18441" spans="16:16" x14ac:dyDescent="0.3">
      <c r="P18441" s="83"/>
    </row>
    <row r="18442" spans="16:16" x14ac:dyDescent="0.3">
      <c r="P18442" s="83"/>
    </row>
    <row r="18443" spans="16:16" x14ac:dyDescent="0.3">
      <c r="P18443" s="83"/>
    </row>
    <row r="18444" spans="16:16" x14ac:dyDescent="0.3">
      <c r="P18444" s="83"/>
    </row>
    <row r="18445" spans="16:16" x14ac:dyDescent="0.3">
      <c r="P18445" s="83"/>
    </row>
    <row r="18446" spans="16:16" x14ac:dyDescent="0.3">
      <c r="P18446" s="83"/>
    </row>
    <row r="18447" spans="16:16" x14ac:dyDescent="0.3">
      <c r="P18447" s="83"/>
    </row>
    <row r="18448" spans="16:16" x14ac:dyDescent="0.3">
      <c r="P18448" s="83"/>
    </row>
    <row r="18449" spans="16:16" x14ac:dyDescent="0.3">
      <c r="P18449" s="83"/>
    </row>
    <row r="18450" spans="16:16" x14ac:dyDescent="0.3">
      <c r="P18450" s="83"/>
    </row>
    <row r="18451" spans="16:16" x14ac:dyDescent="0.3">
      <c r="P18451" s="83"/>
    </row>
    <row r="18452" spans="16:16" x14ac:dyDescent="0.3">
      <c r="P18452" s="83"/>
    </row>
    <row r="18453" spans="16:16" x14ac:dyDescent="0.3">
      <c r="P18453" s="83"/>
    </row>
    <row r="18454" spans="16:16" x14ac:dyDescent="0.3">
      <c r="P18454" s="83"/>
    </row>
    <row r="18455" spans="16:16" x14ac:dyDescent="0.3">
      <c r="P18455" s="83"/>
    </row>
    <row r="18456" spans="16:16" x14ac:dyDescent="0.3">
      <c r="P18456" s="83"/>
    </row>
    <row r="18457" spans="16:16" x14ac:dyDescent="0.3">
      <c r="P18457" s="83"/>
    </row>
    <row r="18458" spans="16:16" x14ac:dyDescent="0.3">
      <c r="P18458" s="83"/>
    </row>
    <row r="18459" spans="16:16" x14ac:dyDescent="0.3">
      <c r="P18459" s="83"/>
    </row>
    <row r="18460" spans="16:16" x14ac:dyDescent="0.3">
      <c r="P18460" s="83"/>
    </row>
    <row r="18461" spans="16:16" x14ac:dyDescent="0.3">
      <c r="P18461" s="83"/>
    </row>
    <row r="18462" spans="16:16" x14ac:dyDescent="0.3">
      <c r="P18462" s="83"/>
    </row>
    <row r="18463" spans="16:16" x14ac:dyDescent="0.3">
      <c r="P18463" s="83"/>
    </row>
    <row r="18464" spans="16:16" x14ac:dyDescent="0.3">
      <c r="P18464" s="83"/>
    </row>
    <row r="18465" spans="16:16" x14ac:dyDescent="0.3">
      <c r="P18465" s="83"/>
    </row>
    <row r="18466" spans="16:16" x14ac:dyDescent="0.3">
      <c r="P18466" s="83"/>
    </row>
    <row r="18467" spans="16:16" x14ac:dyDescent="0.3">
      <c r="P18467" s="83"/>
    </row>
    <row r="18468" spans="16:16" x14ac:dyDescent="0.3">
      <c r="P18468" s="83"/>
    </row>
    <row r="18469" spans="16:16" x14ac:dyDescent="0.3">
      <c r="P18469" s="83"/>
    </row>
    <row r="18470" spans="16:16" x14ac:dyDescent="0.3">
      <c r="P18470" s="83"/>
    </row>
    <row r="18471" spans="16:16" x14ac:dyDescent="0.3">
      <c r="P18471" s="83"/>
    </row>
    <row r="18472" spans="16:16" x14ac:dyDescent="0.3">
      <c r="P18472" s="83"/>
    </row>
    <row r="18473" spans="16:16" x14ac:dyDescent="0.3">
      <c r="P18473" s="83"/>
    </row>
    <row r="18474" spans="16:16" x14ac:dyDescent="0.3">
      <c r="P18474" s="83"/>
    </row>
    <row r="18475" spans="16:16" x14ac:dyDescent="0.3">
      <c r="P18475" s="83"/>
    </row>
    <row r="18476" spans="16:16" x14ac:dyDescent="0.3">
      <c r="P18476" s="83"/>
    </row>
    <row r="18477" spans="16:16" x14ac:dyDescent="0.3">
      <c r="P18477" s="83"/>
    </row>
    <row r="18478" spans="16:16" x14ac:dyDescent="0.3">
      <c r="P18478" s="83"/>
    </row>
    <row r="18479" spans="16:16" x14ac:dyDescent="0.3">
      <c r="P18479" s="83"/>
    </row>
    <row r="18480" spans="16:16" x14ac:dyDescent="0.3">
      <c r="P18480" s="83"/>
    </row>
    <row r="18481" spans="16:16" x14ac:dyDescent="0.3">
      <c r="P18481" s="83"/>
    </row>
    <row r="18482" spans="16:16" x14ac:dyDescent="0.3">
      <c r="P18482" s="83"/>
    </row>
    <row r="18483" spans="16:16" x14ac:dyDescent="0.3">
      <c r="P18483" s="83"/>
    </row>
    <row r="18484" spans="16:16" x14ac:dyDescent="0.3">
      <c r="P18484" s="83"/>
    </row>
    <row r="18485" spans="16:16" x14ac:dyDescent="0.3">
      <c r="P18485" s="83"/>
    </row>
    <row r="18486" spans="16:16" x14ac:dyDescent="0.3">
      <c r="P18486" s="83"/>
    </row>
    <row r="18487" spans="16:16" x14ac:dyDescent="0.3">
      <c r="P18487" s="83"/>
    </row>
    <row r="18488" spans="16:16" x14ac:dyDescent="0.3">
      <c r="P18488" s="83"/>
    </row>
    <row r="18489" spans="16:16" x14ac:dyDescent="0.3">
      <c r="P18489" s="83"/>
    </row>
    <row r="18490" spans="16:16" x14ac:dyDescent="0.3">
      <c r="P18490" s="83"/>
    </row>
    <row r="18491" spans="16:16" x14ac:dyDescent="0.3">
      <c r="P18491" s="83"/>
    </row>
    <row r="18492" spans="16:16" x14ac:dyDescent="0.3">
      <c r="P18492" s="83"/>
    </row>
    <row r="18493" spans="16:16" x14ac:dyDescent="0.3">
      <c r="P18493" s="83"/>
    </row>
    <row r="18494" spans="16:16" x14ac:dyDescent="0.3">
      <c r="P18494" s="83"/>
    </row>
    <row r="18495" spans="16:16" x14ac:dyDescent="0.3">
      <c r="P18495" s="83"/>
    </row>
    <row r="18496" spans="16:16" x14ac:dyDescent="0.3">
      <c r="P18496" s="83"/>
    </row>
    <row r="18497" spans="16:16" x14ac:dyDescent="0.3">
      <c r="P18497" s="83"/>
    </row>
    <row r="18498" spans="16:16" x14ac:dyDescent="0.3">
      <c r="P18498" s="83"/>
    </row>
    <row r="18499" spans="16:16" x14ac:dyDescent="0.3">
      <c r="P18499" s="83"/>
    </row>
    <row r="18500" spans="16:16" x14ac:dyDescent="0.3">
      <c r="P18500" s="83"/>
    </row>
    <row r="18501" spans="16:16" x14ac:dyDescent="0.3">
      <c r="P18501" s="83"/>
    </row>
    <row r="18502" spans="16:16" x14ac:dyDescent="0.3">
      <c r="P18502" s="83"/>
    </row>
    <row r="18503" spans="16:16" x14ac:dyDescent="0.3">
      <c r="P18503" s="83"/>
    </row>
    <row r="18504" spans="16:16" x14ac:dyDescent="0.3">
      <c r="P18504" s="83"/>
    </row>
    <row r="18505" spans="16:16" x14ac:dyDescent="0.3">
      <c r="P18505" s="83"/>
    </row>
    <row r="18506" spans="16:16" x14ac:dyDescent="0.3">
      <c r="P18506" s="83"/>
    </row>
    <row r="18507" spans="16:16" x14ac:dyDescent="0.3">
      <c r="P18507" s="83"/>
    </row>
    <row r="18508" spans="16:16" x14ac:dyDescent="0.3">
      <c r="P18508" s="83"/>
    </row>
    <row r="18509" spans="16:16" x14ac:dyDescent="0.3">
      <c r="P18509" s="83"/>
    </row>
    <row r="18510" spans="16:16" x14ac:dyDescent="0.3">
      <c r="P18510" s="83"/>
    </row>
    <row r="18511" spans="16:16" x14ac:dyDescent="0.3">
      <c r="P18511" s="83"/>
    </row>
    <row r="18512" spans="16:16" x14ac:dyDescent="0.3">
      <c r="P18512" s="83"/>
    </row>
    <row r="18513" spans="16:16" x14ac:dyDescent="0.3">
      <c r="P18513" s="83"/>
    </row>
    <row r="18514" spans="16:16" x14ac:dyDescent="0.3">
      <c r="P18514" s="83"/>
    </row>
    <row r="18515" spans="16:16" x14ac:dyDescent="0.3">
      <c r="P18515" s="83"/>
    </row>
    <row r="18516" spans="16:16" x14ac:dyDescent="0.3">
      <c r="P18516" s="83"/>
    </row>
    <row r="18517" spans="16:16" x14ac:dyDescent="0.3">
      <c r="P18517" s="83"/>
    </row>
    <row r="18518" spans="16:16" x14ac:dyDescent="0.3">
      <c r="P18518" s="83"/>
    </row>
    <row r="18519" spans="16:16" x14ac:dyDescent="0.3">
      <c r="P18519" s="83"/>
    </row>
    <row r="18520" spans="16:16" x14ac:dyDescent="0.3">
      <c r="P18520" s="83"/>
    </row>
    <row r="18521" spans="16:16" x14ac:dyDescent="0.3">
      <c r="P18521" s="83"/>
    </row>
    <row r="18522" spans="16:16" x14ac:dyDescent="0.3">
      <c r="P18522" s="83"/>
    </row>
    <row r="18523" spans="16:16" x14ac:dyDescent="0.3">
      <c r="P18523" s="83"/>
    </row>
    <row r="18524" spans="16:16" x14ac:dyDescent="0.3">
      <c r="P18524" s="83"/>
    </row>
    <row r="18525" spans="16:16" x14ac:dyDescent="0.3">
      <c r="P18525" s="83"/>
    </row>
    <row r="18526" spans="16:16" x14ac:dyDescent="0.3">
      <c r="P18526" s="83"/>
    </row>
    <row r="18527" spans="16:16" x14ac:dyDescent="0.3">
      <c r="P18527" s="83"/>
    </row>
    <row r="18528" spans="16:16" x14ac:dyDescent="0.3">
      <c r="P18528" s="83"/>
    </row>
    <row r="18529" spans="16:16" x14ac:dyDescent="0.3">
      <c r="P18529" s="83"/>
    </row>
    <row r="18530" spans="16:16" x14ac:dyDescent="0.3">
      <c r="P18530" s="83"/>
    </row>
    <row r="18531" spans="16:16" x14ac:dyDescent="0.3">
      <c r="P18531" s="83"/>
    </row>
    <row r="18532" spans="16:16" x14ac:dyDescent="0.3">
      <c r="P18532" s="83"/>
    </row>
    <row r="18533" spans="16:16" x14ac:dyDescent="0.3">
      <c r="P18533" s="83"/>
    </row>
    <row r="18534" spans="16:16" x14ac:dyDescent="0.3">
      <c r="P18534" s="83"/>
    </row>
    <row r="18535" spans="16:16" x14ac:dyDescent="0.3">
      <c r="P18535" s="83"/>
    </row>
    <row r="18536" spans="16:16" x14ac:dyDescent="0.3">
      <c r="P18536" s="83"/>
    </row>
    <row r="18537" spans="16:16" x14ac:dyDescent="0.3">
      <c r="P18537" s="83"/>
    </row>
    <row r="18538" spans="16:16" x14ac:dyDescent="0.3">
      <c r="P18538" s="83"/>
    </row>
    <row r="18539" spans="16:16" x14ac:dyDescent="0.3">
      <c r="P18539" s="83"/>
    </row>
    <row r="18540" spans="16:16" x14ac:dyDescent="0.3">
      <c r="P18540" s="83"/>
    </row>
    <row r="18541" spans="16:16" x14ac:dyDescent="0.3">
      <c r="P18541" s="83"/>
    </row>
    <row r="18542" spans="16:16" x14ac:dyDescent="0.3">
      <c r="P18542" s="83"/>
    </row>
    <row r="18543" spans="16:16" x14ac:dyDescent="0.3">
      <c r="P18543" s="83"/>
    </row>
    <row r="18544" spans="16:16" x14ac:dyDescent="0.3">
      <c r="P18544" s="83"/>
    </row>
    <row r="18545" spans="16:16" x14ac:dyDescent="0.3">
      <c r="P18545" s="83"/>
    </row>
    <row r="18546" spans="16:16" x14ac:dyDescent="0.3">
      <c r="P18546" s="83"/>
    </row>
    <row r="18547" spans="16:16" x14ac:dyDescent="0.3">
      <c r="P18547" s="83"/>
    </row>
    <row r="18548" spans="16:16" x14ac:dyDescent="0.3">
      <c r="P18548" s="83"/>
    </row>
    <row r="18549" spans="16:16" x14ac:dyDescent="0.3">
      <c r="P18549" s="83"/>
    </row>
    <row r="18550" spans="16:16" x14ac:dyDescent="0.3">
      <c r="P18550" s="83"/>
    </row>
    <row r="18551" spans="16:16" x14ac:dyDescent="0.3">
      <c r="P18551" s="83"/>
    </row>
    <row r="18552" spans="16:16" x14ac:dyDescent="0.3">
      <c r="P18552" s="83"/>
    </row>
    <row r="18553" spans="16:16" x14ac:dyDescent="0.3">
      <c r="P18553" s="83"/>
    </row>
    <row r="18554" spans="16:16" x14ac:dyDescent="0.3">
      <c r="P18554" s="83"/>
    </row>
    <row r="18555" spans="16:16" x14ac:dyDescent="0.3">
      <c r="P18555" s="83"/>
    </row>
    <row r="18556" spans="16:16" x14ac:dyDescent="0.3">
      <c r="P18556" s="83"/>
    </row>
    <row r="18557" spans="16:16" x14ac:dyDescent="0.3">
      <c r="P18557" s="83"/>
    </row>
    <row r="18558" spans="16:16" x14ac:dyDescent="0.3">
      <c r="P18558" s="83"/>
    </row>
    <row r="18559" spans="16:16" x14ac:dyDescent="0.3">
      <c r="P18559" s="83"/>
    </row>
    <row r="18560" spans="16:16" x14ac:dyDescent="0.3">
      <c r="P18560" s="83"/>
    </row>
    <row r="18561" spans="16:16" x14ac:dyDescent="0.3">
      <c r="P18561" s="83"/>
    </row>
    <row r="18562" spans="16:16" x14ac:dyDescent="0.3">
      <c r="P18562" s="83"/>
    </row>
    <row r="18563" spans="16:16" x14ac:dyDescent="0.3">
      <c r="P18563" s="83"/>
    </row>
    <row r="18564" spans="16:16" x14ac:dyDescent="0.3">
      <c r="P18564" s="83"/>
    </row>
    <row r="18565" spans="16:16" x14ac:dyDescent="0.3">
      <c r="P18565" s="83"/>
    </row>
    <row r="18566" spans="16:16" x14ac:dyDescent="0.3">
      <c r="P18566" s="83"/>
    </row>
    <row r="18567" spans="16:16" x14ac:dyDescent="0.3">
      <c r="P18567" s="83"/>
    </row>
    <row r="18568" spans="16:16" x14ac:dyDescent="0.3">
      <c r="P18568" s="83"/>
    </row>
    <row r="18569" spans="16:16" x14ac:dyDescent="0.3">
      <c r="P18569" s="83"/>
    </row>
    <row r="18570" spans="16:16" x14ac:dyDescent="0.3">
      <c r="P18570" s="83"/>
    </row>
    <row r="18571" spans="16:16" x14ac:dyDescent="0.3">
      <c r="P18571" s="83"/>
    </row>
    <row r="18572" spans="16:16" x14ac:dyDescent="0.3">
      <c r="P18572" s="83"/>
    </row>
    <row r="18573" spans="16:16" x14ac:dyDescent="0.3">
      <c r="P18573" s="83"/>
    </row>
    <row r="18574" spans="16:16" x14ac:dyDescent="0.3">
      <c r="P18574" s="83"/>
    </row>
    <row r="18575" spans="16:16" x14ac:dyDescent="0.3">
      <c r="P18575" s="83"/>
    </row>
    <row r="18576" spans="16:16" x14ac:dyDescent="0.3">
      <c r="P18576" s="83"/>
    </row>
    <row r="18577" spans="16:16" x14ac:dyDescent="0.3">
      <c r="P18577" s="83"/>
    </row>
    <row r="18578" spans="16:16" x14ac:dyDescent="0.3">
      <c r="P18578" s="83"/>
    </row>
    <row r="18579" spans="16:16" x14ac:dyDescent="0.3">
      <c r="P18579" s="83"/>
    </row>
    <row r="18580" spans="16:16" x14ac:dyDescent="0.3">
      <c r="P18580" s="83"/>
    </row>
    <row r="18581" spans="16:16" x14ac:dyDescent="0.3">
      <c r="P18581" s="83"/>
    </row>
    <row r="18582" spans="16:16" x14ac:dyDescent="0.3">
      <c r="P18582" s="83"/>
    </row>
    <row r="18583" spans="16:16" x14ac:dyDescent="0.3">
      <c r="P18583" s="83"/>
    </row>
    <row r="18584" spans="16:16" x14ac:dyDescent="0.3">
      <c r="P18584" s="83"/>
    </row>
    <row r="18585" spans="16:16" x14ac:dyDescent="0.3">
      <c r="P18585" s="83"/>
    </row>
    <row r="18586" spans="16:16" x14ac:dyDescent="0.3">
      <c r="P18586" s="83"/>
    </row>
    <row r="18587" spans="16:16" x14ac:dyDescent="0.3">
      <c r="P18587" s="83"/>
    </row>
    <row r="18588" spans="16:16" x14ac:dyDescent="0.3">
      <c r="P18588" s="83"/>
    </row>
    <row r="18589" spans="16:16" x14ac:dyDescent="0.3">
      <c r="P18589" s="83"/>
    </row>
    <row r="18590" spans="16:16" x14ac:dyDescent="0.3">
      <c r="P18590" s="83"/>
    </row>
    <row r="18591" spans="16:16" x14ac:dyDescent="0.3">
      <c r="P18591" s="83"/>
    </row>
    <row r="18592" spans="16:16" x14ac:dyDescent="0.3">
      <c r="P18592" s="83"/>
    </row>
    <row r="18593" spans="16:16" x14ac:dyDescent="0.3">
      <c r="P18593" s="83"/>
    </row>
    <row r="18594" spans="16:16" x14ac:dyDescent="0.3">
      <c r="P18594" s="83"/>
    </row>
    <row r="18595" spans="16:16" x14ac:dyDescent="0.3">
      <c r="P18595" s="83"/>
    </row>
    <row r="18596" spans="16:16" x14ac:dyDescent="0.3">
      <c r="P18596" s="83"/>
    </row>
    <row r="18597" spans="16:16" x14ac:dyDescent="0.3">
      <c r="P18597" s="83"/>
    </row>
    <row r="18598" spans="16:16" x14ac:dyDescent="0.3">
      <c r="P18598" s="83"/>
    </row>
    <row r="18599" spans="16:16" x14ac:dyDescent="0.3">
      <c r="P18599" s="83"/>
    </row>
    <row r="18600" spans="16:16" x14ac:dyDescent="0.3">
      <c r="P18600" s="83"/>
    </row>
    <row r="18601" spans="16:16" x14ac:dyDescent="0.3">
      <c r="P18601" s="83"/>
    </row>
    <row r="18602" spans="16:16" x14ac:dyDescent="0.3">
      <c r="P18602" s="83"/>
    </row>
    <row r="18603" spans="16:16" x14ac:dyDescent="0.3">
      <c r="P18603" s="83"/>
    </row>
    <row r="18604" spans="16:16" x14ac:dyDescent="0.3">
      <c r="P18604" s="83"/>
    </row>
    <row r="18605" spans="16:16" x14ac:dyDescent="0.3">
      <c r="P18605" s="83"/>
    </row>
    <row r="18606" spans="16:16" x14ac:dyDescent="0.3">
      <c r="P18606" s="83"/>
    </row>
    <row r="18607" spans="16:16" x14ac:dyDescent="0.3">
      <c r="P18607" s="83"/>
    </row>
    <row r="18608" spans="16:16" x14ac:dyDescent="0.3">
      <c r="P18608" s="83"/>
    </row>
    <row r="18609" spans="16:16" x14ac:dyDescent="0.3">
      <c r="P18609" s="83"/>
    </row>
    <row r="18610" spans="16:16" x14ac:dyDescent="0.3">
      <c r="P18610" s="83"/>
    </row>
    <row r="18611" spans="16:16" x14ac:dyDescent="0.3">
      <c r="P18611" s="83"/>
    </row>
    <row r="18612" spans="16:16" x14ac:dyDescent="0.3">
      <c r="P18612" s="83"/>
    </row>
    <row r="18613" spans="16:16" x14ac:dyDescent="0.3">
      <c r="P18613" s="83"/>
    </row>
    <row r="18614" spans="16:16" x14ac:dyDescent="0.3">
      <c r="P18614" s="83"/>
    </row>
    <row r="18615" spans="16:16" x14ac:dyDescent="0.3">
      <c r="P18615" s="83"/>
    </row>
    <row r="18616" spans="16:16" x14ac:dyDescent="0.3">
      <c r="P18616" s="83"/>
    </row>
    <row r="18617" spans="16:16" x14ac:dyDescent="0.3">
      <c r="P18617" s="83"/>
    </row>
    <row r="18618" spans="16:16" x14ac:dyDescent="0.3">
      <c r="P18618" s="83"/>
    </row>
    <row r="18619" spans="16:16" x14ac:dyDescent="0.3">
      <c r="P18619" s="83"/>
    </row>
    <row r="18620" spans="16:16" x14ac:dyDescent="0.3">
      <c r="P18620" s="83"/>
    </row>
    <row r="18621" spans="16:16" x14ac:dyDescent="0.3">
      <c r="P18621" s="83"/>
    </row>
    <row r="18622" spans="16:16" x14ac:dyDescent="0.3">
      <c r="P18622" s="83"/>
    </row>
    <row r="18623" spans="16:16" x14ac:dyDescent="0.3">
      <c r="P18623" s="83"/>
    </row>
    <row r="18624" spans="16:16" x14ac:dyDescent="0.3">
      <c r="P18624" s="83"/>
    </row>
    <row r="18625" spans="16:16" x14ac:dyDescent="0.3">
      <c r="P18625" s="83"/>
    </row>
    <row r="18626" spans="16:16" x14ac:dyDescent="0.3">
      <c r="P18626" s="83"/>
    </row>
    <row r="18627" spans="16:16" x14ac:dyDescent="0.3">
      <c r="P18627" s="83"/>
    </row>
    <row r="18628" spans="16:16" x14ac:dyDescent="0.3">
      <c r="P18628" s="83"/>
    </row>
    <row r="18629" spans="16:16" x14ac:dyDescent="0.3">
      <c r="P18629" s="83"/>
    </row>
    <row r="18630" spans="16:16" x14ac:dyDescent="0.3">
      <c r="P18630" s="83"/>
    </row>
    <row r="18631" spans="16:16" x14ac:dyDescent="0.3">
      <c r="P18631" s="83"/>
    </row>
    <row r="18632" spans="16:16" x14ac:dyDescent="0.3">
      <c r="P18632" s="83"/>
    </row>
    <row r="18633" spans="16:16" x14ac:dyDescent="0.3">
      <c r="P18633" s="83"/>
    </row>
    <row r="18634" spans="16:16" x14ac:dyDescent="0.3">
      <c r="P18634" s="83"/>
    </row>
    <row r="18635" spans="16:16" x14ac:dyDescent="0.3">
      <c r="P18635" s="83"/>
    </row>
    <row r="18636" spans="16:16" x14ac:dyDescent="0.3">
      <c r="P18636" s="83"/>
    </row>
    <row r="18637" spans="16:16" x14ac:dyDescent="0.3">
      <c r="P18637" s="83"/>
    </row>
    <row r="18638" spans="16:16" x14ac:dyDescent="0.3">
      <c r="P18638" s="83"/>
    </row>
    <row r="18639" spans="16:16" x14ac:dyDescent="0.3">
      <c r="P18639" s="83"/>
    </row>
    <row r="18640" spans="16:16" x14ac:dyDescent="0.3">
      <c r="P18640" s="83"/>
    </row>
    <row r="18641" spans="16:16" x14ac:dyDescent="0.3">
      <c r="P18641" s="83"/>
    </row>
    <row r="18642" spans="16:16" x14ac:dyDescent="0.3">
      <c r="P18642" s="83"/>
    </row>
    <row r="18643" spans="16:16" x14ac:dyDescent="0.3">
      <c r="P18643" s="83"/>
    </row>
    <row r="18644" spans="16:16" x14ac:dyDescent="0.3">
      <c r="P18644" s="83"/>
    </row>
    <row r="18645" spans="16:16" x14ac:dyDescent="0.3">
      <c r="P18645" s="83"/>
    </row>
    <row r="18646" spans="16:16" x14ac:dyDescent="0.3">
      <c r="P18646" s="83"/>
    </row>
    <row r="18647" spans="16:16" x14ac:dyDescent="0.3">
      <c r="P18647" s="83"/>
    </row>
    <row r="18648" spans="16:16" x14ac:dyDescent="0.3">
      <c r="P18648" s="83"/>
    </row>
    <row r="18649" spans="16:16" x14ac:dyDescent="0.3">
      <c r="P18649" s="83"/>
    </row>
    <row r="18650" spans="16:16" x14ac:dyDescent="0.3">
      <c r="P18650" s="83"/>
    </row>
    <row r="18651" spans="16:16" x14ac:dyDescent="0.3">
      <c r="P18651" s="83"/>
    </row>
    <row r="18652" spans="16:16" x14ac:dyDescent="0.3">
      <c r="P18652" s="83"/>
    </row>
    <row r="18653" spans="16:16" x14ac:dyDescent="0.3">
      <c r="P18653" s="83"/>
    </row>
    <row r="18654" spans="16:16" x14ac:dyDescent="0.3">
      <c r="P18654" s="83"/>
    </row>
    <row r="18655" spans="16:16" x14ac:dyDescent="0.3">
      <c r="P18655" s="83"/>
    </row>
    <row r="18656" spans="16:16" x14ac:dyDescent="0.3">
      <c r="P18656" s="83"/>
    </row>
    <row r="18657" spans="16:16" x14ac:dyDescent="0.3">
      <c r="P18657" s="83"/>
    </row>
    <row r="18658" spans="16:16" x14ac:dyDescent="0.3">
      <c r="P18658" s="83"/>
    </row>
    <row r="18659" spans="16:16" x14ac:dyDescent="0.3">
      <c r="P18659" s="83"/>
    </row>
    <row r="18660" spans="16:16" x14ac:dyDescent="0.3">
      <c r="P18660" s="83"/>
    </row>
    <row r="18661" spans="16:16" x14ac:dyDescent="0.3">
      <c r="P18661" s="83"/>
    </row>
    <row r="18662" spans="16:16" x14ac:dyDescent="0.3">
      <c r="P18662" s="83"/>
    </row>
    <row r="18663" spans="16:16" x14ac:dyDescent="0.3">
      <c r="P18663" s="83"/>
    </row>
    <row r="18664" spans="16:16" x14ac:dyDescent="0.3">
      <c r="P18664" s="83"/>
    </row>
    <row r="18665" spans="16:16" x14ac:dyDescent="0.3">
      <c r="P18665" s="83"/>
    </row>
    <row r="18666" spans="16:16" x14ac:dyDescent="0.3">
      <c r="P18666" s="83"/>
    </row>
    <row r="18667" spans="16:16" x14ac:dyDescent="0.3">
      <c r="P18667" s="83"/>
    </row>
    <row r="18668" spans="16:16" x14ac:dyDescent="0.3">
      <c r="P18668" s="83"/>
    </row>
    <row r="18669" spans="16:16" x14ac:dyDescent="0.3">
      <c r="P18669" s="83"/>
    </row>
    <row r="18670" spans="16:16" x14ac:dyDescent="0.3">
      <c r="P18670" s="83"/>
    </row>
    <row r="18671" spans="16:16" x14ac:dyDescent="0.3">
      <c r="P18671" s="83"/>
    </row>
    <row r="18672" spans="16:16" x14ac:dyDescent="0.3">
      <c r="P18672" s="83"/>
    </row>
    <row r="18673" spans="16:16" x14ac:dyDescent="0.3">
      <c r="P18673" s="83"/>
    </row>
    <row r="18674" spans="16:16" x14ac:dyDescent="0.3">
      <c r="P18674" s="83"/>
    </row>
    <row r="18675" spans="16:16" x14ac:dyDescent="0.3">
      <c r="P18675" s="83"/>
    </row>
    <row r="18676" spans="16:16" x14ac:dyDescent="0.3">
      <c r="P18676" s="83"/>
    </row>
    <row r="18677" spans="16:16" x14ac:dyDescent="0.3">
      <c r="P18677" s="83"/>
    </row>
    <row r="18678" spans="16:16" x14ac:dyDescent="0.3">
      <c r="P18678" s="83"/>
    </row>
    <row r="18679" spans="16:16" x14ac:dyDescent="0.3">
      <c r="P18679" s="83"/>
    </row>
    <row r="18680" spans="16:16" x14ac:dyDescent="0.3">
      <c r="P18680" s="83"/>
    </row>
    <row r="18681" spans="16:16" x14ac:dyDescent="0.3">
      <c r="P18681" s="83"/>
    </row>
    <row r="18682" spans="16:16" x14ac:dyDescent="0.3">
      <c r="P18682" s="83"/>
    </row>
    <row r="18683" spans="16:16" x14ac:dyDescent="0.3">
      <c r="P18683" s="83"/>
    </row>
    <row r="18684" spans="16:16" x14ac:dyDescent="0.3">
      <c r="P18684" s="83"/>
    </row>
    <row r="18685" spans="16:16" x14ac:dyDescent="0.3">
      <c r="P18685" s="83"/>
    </row>
    <row r="18686" spans="16:16" x14ac:dyDescent="0.3">
      <c r="P18686" s="83"/>
    </row>
    <row r="18687" spans="16:16" x14ac:dyDescent="0.3">
      <c r="P18687" s="83"/>
    </row>
    <row r="18688" spans="16:16" x14ac:dyDescent="0.3">
      <c r="P18688" s="83"/>
    </row>
    <row r="18689" spans="16:16" x14ac:dyDescent="0.3">
      <c r="P18689" s="83"/>
    </row>
    <row r="18690" spans="16:16" x14ac:dyDescent="0.3">
      <c r="P18690" s="83"/>
    </row>
    <row r="18691" spans="16:16" x14ac:dyDescent="0.3">
      <c r="P18691" s="83"/>
    </row>
    <row r="18692" spans="16:16" x14ac:dyDescent="0.3">
      <c r="P18692" s="83"/>
    </row>
    <row r="18693" spans="16:16" x14ac:dyDescent="0.3">
      <c r="P18693" s="83"/>
    </row>
    <row r="18694" spans="16:16" x14ac:dyDescent="0.3">
      <c r="P18694" s="83"/>
    </row>
    <row r="18695" spans="16:16" x14ac:dyDescent="0.3">
      <c r="P18695" s="83"/>
    </row>
    <row r="18696" spans="16:16" x14ac:dyDescent="0.3">
      <c r="P18696" s="83"/>
    </row>
    <row r="18697" spans="16:16" x14ac:dyDescent="0.3">
      <c r="P18697" s="83"/>
    </row>
    <row r="18698" spans="16:16" x14ac:dyDescent="0.3">
      <c r="P18698" s="83"/>
    </row>
    <row r="18699" spans="16:16" x14ac:dyDescent="0.3">
      <c r="P18699" s="83"/>
    </row>
    <row r="18700" spans="16:16" x14ac:dyDescent="0.3">
      <c r="P18700" s="83"/>
    </row>
    <row r="18701" spans="16:16" x14ac:dyDescent="0.3">
      <c r="P18701" s="83"/>
    </row>
    <row r="18702" spans="16:16" x14ac:dyDescent="0.3">
      <c r="P18702" s="83"/>
    </row>
    <row r="18703" spans="16:16" x14ac:dyDescent="0.3">
      <c r="P18703" s="83"/>
    </row>
    <row r="18704" spans="16:16" x14ac:dyDescent="0.3">
      <c r="P18704" s="83"/>
    </row>
    <row r="18705" spans="16:16" x14ac:dyDescent="0.3">
      <c r="P18705" s="83"/>
    </row>
    <row r="18706" spans="16:16" x14ac:dyDescent="0.3">
      <c r="P18706" s="83"/>
    </row>
    <row r="18707" spans="16:16" x14ac:dyDescent="0.3">
      <c r="P18707" s="83"/>
    </row>
    <row r="18708" spans="16:16" x14ac:dyDescent="0.3">
      <c r="P18708" s="83"/>
    </row>
    <row r="18709" spans="16:16" x14ac:dyDescent="0.3">
      <c r="P18709" s="83"/>
    </row>
    <row r="18710" spans="16:16" x14ac:dyDescent="0.3">
      <c r="P18710" s="83"/>
    </row>
    <row r="18711" spans="16:16" x14ac:dyDescent="0.3">
      <c r="P18711" s="83"/>
    </row>
    <row r="18712" spans="16:16" x14ac:dyDescent="0.3">
      <c r="P18712" s="83"/>
    </row>
    <row r="18713" spans="16:16" x14ac:dyDescent="0.3">
      <c r="P18713" s="83"/>
    </row>
    <row r="18714" spans="16:16" x14ac:dyDescent="0.3">
      <c r="P18714" s="83"/>
    </row>
    <row r="18715" spans="16:16" x14ac:dyDescent="0.3">
      <c r="P18715" s="83"/>
    </row>
    <row r="18716" spans="16:16" x14ac:dyDescent="0.3">
      <c r="P18716" s="83"/>
    </row>
    <row r="18717" spans="16:16" x14ac:dyDescent="0.3">
      <c r="P18717" s="83"/>
    </row>
    <row r="18718" spans="16:16" x14ac:dyDescent="0.3">
      <c r="P18718" s="83"/>
    </row>
    <row r="18719" spans="16:16" x14ac:dyDescent="0.3">
      <c r="P18719" s="83"/>
    </row>
    <row r="18720" spans="16:16" x14ac:dyDescent="0.3">
      <c r="P18720" s="83"/>
    </row>
    <row r="18721" spans="16:16" x14ac:dyDescent="0.3">
      <c r="P18721" s="83"/>
    </row>
    <row r="18722" spans="16:16" x14ac:dyDescent="0.3">
      <c r="P18722" s="83"/>
    </row>
    <row r="18723" spans="16:16" x14ac:dyDescent="0.3">
      <c r="P18723" s="83"/>
    </row>
    <row r="18724" spans="16:16" x14ac:dyDescent="0.3">
      <c r="P18724" s="83"/>
    </row>
    <row r="18725" spans="16:16" x14ac:dyDescent="0.3">
      <c r="P18725" s="83"/>
    </row>
    <row r="18726" spans="16:16" x14ac:dyDescent="0.3">
      <c r="P18726" s="83"/>
    </row>
    <row r="18727" spans="16:16" x14ac:dyDescent="0.3">
      <c r="P18727" s="83"/>
    </row>
    <row r="18728" spans="16:16" x14ac:dyDescent="0.3">
      <c r="P18728" s="83"/>
    </row>
    <row r="18729" spans="16:16" x14ac:dyDescent="0.3">
      <c r="P18729" s="83"/>
    </row>
    <row r="18730" spans="16:16" x14ac:dyDescent="0.3">
      <c r="P18730" s="83"/>
    </row>
    <row r="18731" spans="16:16" x14ac:dyDescent="0.3">
      <c r="P18731" s="83"/>
    </row>
    <row r="18732" spans="16:16" x14ac:dyDescent="0.3">
      <c r="P18732" s="83"/>
    </row>
    <row r="18733" spans="16:16" x14ac:dyDescent="0.3">
      <c r="P18733" s="83"/>
    </row>
    <row r="18734" spans="16:16" x14ac:dyDescent="0.3">
      <c r="P18734" s="83"/>
    </row>
    <row r="18735" spans="16:16" x14ac:dyDescent="0.3">
      <c r="P18735" s="83"/>
    </row>
    <row r="18736" spans="16:16" x14ac:dyDescent="0.3">
      <c r="P18736" s="83"/>
    </row>
    <row r="18737" spans="16:16" x14ac:dyDescent="0.3">
      <c r="P18737" s="83"/>
    </row>
    <row r="18738" spans="16:16" x14ac:dyDescent="0.3">
      <c r="P18738" s="83"/>
    </row>
    <row r="18739" spans="16:16" x14ac:dyDescent="0.3">
      <c r="P18739" s="83"/>
    </row>
    <row r="18740" spans="16:16" x14ac:dyDescent="0.3">
      <c r="P18740" s="83"/>
    </row>
    <row r="18741" spans="16:16" x14ac:dyDescent="0.3">
      <c r="P18741" s="83"/>
    </row>
    <row r="18742" spans="16:16" x14ac:dyDescent="0.3">
      <c r="P18742" s="83"/>
    </row>
    <row r="18743" spans="16:16" x14ac:dyDescent="0.3">
      <c r="P18743" s="83"/>
    </row>
    <row r="18744" spans="16:16" x14ac:dyDescent="0.3">
      <c r="P18744" s="83"/>
    </row>
    <row r="18745" spans="16:16" x14ac:dyDescent="0.3">
      <c r="P18745" s="83"/>
    </row>
    <row r="18746" spans="16:16" x14ac:dyDescent="0.3">
      <c r="P18746" s="83"/>
    </row>
    <row r="18747" spans="16:16" x14ac:dyDescent="0.3">
      <c r="P18747" s="83"/>
    </row>
    <row r="18748" spans="16:16" x14ac:dyDescent="0.3">
      <c r="P18748" s="83"/>
    </row>
    <row r="18749" spans="16:16" x14ac:dyDescent="0.3">
      <c r="P18749" s="83"/>
    </row>
    <row r="18750" spans="16:16" x14ac:dyDescent="0.3">
      <c r="P18750" s="83"/>
    </row>
    <row r="18751" spans="16:16" x14ac:dyDescent="0.3">
      <c r="P18751" s="83"/>
    </row>
    <row r="18752" spans="16:16" x14ac:dyDescent="0.3">
      <c r="P18752" s="83"/>
    </row>
    <row r="18753" spans="16:16" x14ac:dyDescent="0.3">
      <c r="P18753" s="83"/>
    </row>
    <row r="18754" spans="16:16" x14ac:dyDescent="0.3">
      <c r="P18754" s="83"/>
    </row>
    <row r="18755" spans="16:16" x14ac:dyDescent="0.3">
      <c r="P18755" s="83"/>
    </row>
    <row r="18756" spans="16:16" x14ac:dyDescent="0.3">
      <c r="P18756" s="83"/>
    </row>
    <row r="18757" spans="16:16" x14ac:dyDescent="0.3">
      <c r="P18757" s="83"/>
    </row>
    <row r="18758" spans="16:16" x14ac:dyDescent="0.3">
      <c r="P18758" s="83"/>
    </row>
    <row r="18759" spans="16:16" x14ac:dyDescent="0.3">
      <c r="P18759" s="83"/>
    </row>
    <row r="18760" spans="16:16" x14ac:dyDescent="0.3">
      <c r="P18760" s="83"/>
    </row>
    <row r="18761" spans="16:16" x14ac:dyDescent="0.3">
      <c r="P18761" s="83"/>
    </row>
    <row r="18762" spans="16:16" x14ac:dyDescent="0.3">
      <c r="P18762" s="83"/>
    </row>
    <row r="18763" spans="16:16" x14ac:dyDescent="0.3">
      <c r="P18763" s="83"/>
    </row>
    <row r="18764" spans="16:16" x14ac:dyDescent="0.3">
      <c r="P18764" s="83"/>
    </row>
    <row r="18765" spans="16:16" x14ac:dyDescent="0.3">
      <c r="P18765" s="83"/>
    </row>
    <row r="18766" spans="16:16" x14ac:dyDescent="0.3">
      <c r="P18766" s="83"/>
    </row>
    <row r="18767" spans="16:16" x14ac:dyDescent="0.3">
      <c r="P18767" s="83"/>
    </row>
    <row r="18768" spans="16:16" x14ac:dyDescent="0.3">
      <c r="P18768" s="83"/>
    </row>
    <row r="18769" spans="16:16" x14ac:dyDescent="0.3">
      <c r="P18769" s="83"/>
    </row>
    <row r="18770" spans="16:16" x14ac:dyDescent="0.3">
      <c r="P18770" s="83"/>
    </row>
    <row r="18771" spans="16:16" x14ac:dyDescent="0.3">
      <c r="P18771" s="83"/>
    </row>
    <row r="18772" spans="16:16" x14ac:dyDescent="0.3">
      <c r="P18772" s="83"/>
    </row>
    <row r="18773" spans="16:16" x14ac:dyDescent="0.3">
      <c r="P18773" s="83"/>
    </row>
    <row r="18774" spans="16:16" x14ac:dyDescent="0.3">
      <c r="P18774" s="83"/>
    </row>
    <row r="18775" spans="16:16" x14ac:dyDescent="0.3">
      <c r="P18775" s="83"/>
    </row>
    <row r="18776" spans="16:16" x14ac:dyDescent="0.3">
      <c r="P18776" s="83"/>
    </row>
    <row r="18777" spans="16:16" x14ac:dyDescent="0.3">
      <c r="P18777" s="83"/>
    </row>
    <row r="18778" spans="16:16" x14ac:dyDescent="0.3">
      <c r="P18778" s="83"/>
    </row>
    <row r="18779" spans="16:16" x14ac:dyDescent="0.3">
      <c r="P18779" s="83"/>
    </row>
    <row r="18780" spans="16:16" x14ac:dyDescent="0.3">
      <c r="P18780" s="83"/>
    </row>
    <row r="18781" spans="16:16" x14ac:dyDescent="0.3">
      <c r="P18781" s="83"/>
    </row>
    <row r="18782" spans="16:16" x14ac:dyDescent="0.3">
      <c r="P18782" s="83"/>
    </row>
    <row r="18783" spans="16:16" x14ac:dyDescent="0.3">
      <c r="P18783" s="83"/>
    </row>
    <row r="18784" spans="16:16" x14ac:dyDescent="0.3">
      <c r="P18784" s="83"/>
    </row>
    <row r="18785" spans="16:16" x14ac:dyDescent="0.3">
      <c r="P18785" s="83"/>
    </row>
    <row r="18786" spans="16:16" x14ac:dyDescent="0.3">
      <c r="P18786" s="83"/>
    </row>
    <row r="18787" spans="16:16" x14ac:dyDescent="0.3">
      <c r="P18787" s="83"/>
    </row>
    <row r="18788" spans="16:16" x14ac:dyDescent="0.3">
      <c r="P18788" s="83"/>
    </row>
    <row r="18789" spans="16:16" x14ac:dyDescent="0.3">
      <c r="P18789" s="83"/>
    </row>
    <row r="18790" spans="16:16" x14ac:dyDescent="0.3">
      <c r="P18790" s="83"/>
    </row>
    <row r="18791" spans="16:16" x14ac:dyDescent="0.3">
      <c r="P18791" s="83"/>
    </row>
    <row r="18792" spans="16:16" x14ac:dyDescent="0.3">
      <c r="P18792" s="83"/>
    </row>
    <row r="18793" spans="16:16" x14ac:dyDescent="0.3">
      <c r="P18793" s="83"/>
    </row>
    <row r="18794" spans="16:16" x14ac:dyDescent="0.3">
      <c r="P18794" s="83"/>
    </row>
    <row r="18795" spans="16:16" x14ac:dyDescent="0.3">
      <c r="P18795" s="83"/>
    </row>
    <row r="18796" spans="16:16" x14ac:dyDescent="0.3">
      <c r="P18796" s="83"/>
    </row>
    <row r="18797" spans="16:16" x14ac:dyDescent="0.3">
      <c r="P18797" s="83"/>
    </row>
    <row r="18798" spans="16:16" x14ac:dyDescent="0.3">
      <c r="P18798" s="83"/>
    </row>
    <row r="18799" spans="16:16" x14ac:dyDescent="0.3">
      <c r="P18799" s="83"/>
    </row>
    <row r="18800" spans="16:16" x14ac:dyDescent="0.3">
      <c r="P18800" s="83"/>
    </row>
    <row r="18801" spans="16:16" x14ac:dyDescent="0.3">
      <c r="P18801" s="83"/>
    </row>
    <row r="18802" spans="16:16" x14ac:dyDescent="0.3">
      <c r="P18802" s="83"/>
    </row>
    <row r="18803" spans="16:16" x14ac:dyDescent="0.3">
      <c r="P18803" s="83"/>
    </row>
    <row r="18804" spans="16:16" x14ac:dyDescent="0.3">
      <c r="P18804" s="83"/>
    </row>
    <row r="18805" spans="16:16" x14ac:dyDescent="0.3">
      <c r="P18805" s="83"/>
    </row>
    <row r="18806" spans="16:16" x14ac:dyDescent="0.3">
      <c r="P18806" s="83"/>
    </row>
    <row r="18807" spans="16:16" x14ac:dyDescent="0.3">
      <c r="P18807" s="83"/>
    </row>
    <row r="18808" spans="16:16" x14ac:dyDescent="0.3">
      <c r="P18808" s="83"/>
    </row>
    <row r="18809" spans="16:16" x14ac:dyDescent="0.3">
      <c r="P18809" s="83"/>
    </row>
    <row r="18810" spans="16:16" x14ac:dyDescent="0.3">
      <c r="P18810" s="83"/>
    </row>
    <row r="18811" spans="16:16" x14ac:dyDescent="0.3">
      <c r="P18811" s="83"/>
    </row>
    <row r="18812" spans="16:16" x14ac:dyDescent="0.3">
      <c r="P18812" s="83"/>
    </row>
    <row r="18813" spans="16:16" x14ac:dyDescent="0.3">
      <c r="P18813" s="83"/>
    </row>
    <row r="18814" spans="16:16" x14ac:dyDescent="0.3">
      <c r="P18814" s="83"/>
    </row>
    <row r="18815" spans="16:16" x14ac:dyDescent="0.3">
      <c r="P18815" s="83"/>
    </row>
    <row r="18816" spans="16:16" x14ac:dyDescent="0.3">
      <c r="P18816" s="83"/>
    </row>
    <row r="18817" spans="16:16" x14ac:dyDescent="0.3">
      <c r="P18817" s="83"/>
    </row>
    <row r="18818" spans="16:16" x14ac:dyDescent="0.3">
      <c r="P18818" s="83"/>
    </row>
    <row r="18819" spans="16:16" x14ac:dyDescent="0.3">
      <c r="P18819" s="83"/>
    </row>
    <row r="18820" spans="16:16" x14ac:dyDescent="0.3">
      <c r="P18820" s="83"/>
    </row>
    <row r="18821" spans="16:16" x14ac:dyDescent="0.3">
      <c r="P18821" s="83"/>
    </row>
    <row r="18822" spans="16:16" x14ac:dyDescent="0.3">
      <c r="P18822" s="83"/>
    </row>
    <row r="18823" spans="16:16" x14ac:dyDescent="0.3">
      <c r="P18823" s="83"/>
    </row>
    <row r="18824" spans="16:16" x14ac:dyDescent="0.3">
      <c r="P18824" s="83"/>
    </row>
    <row r="18825" spans="16:16" x14ac:dyDescent="0.3">
      <c r="P18825" s="83"/>
    </row>
    <row r="18826" spans="16:16" x14ac:dyDescent="0.3">
      <c r="P18826" s="83"/>
    </row>
    <row r="18827" spans="16:16" x14ac:dyDescent="0.3">
      <c r="P18827" s="83"/>
    </row>
    <row r="18828" spans="16:16" x14ac:dyDescent="0.3">
      <c r="P18828" s="83"/>
    </row>
    <row r="18829" spans="16:16" x14ac:dyDescent="0.3">
      <c r="P18829" s="83"/>
    </row>
    <row r="18830" spans="16:16" x14ac:dyDescent="0.3">
      <c r="P18830" s="83"/>
    </row>
    <row r="18831" spans="16:16" x14ac:dyDescent="0.3">
      <c r="P18831" s="83"/>
    </row>
    <row r="18832" spans="16:16" x14ac:dyDescent="0.3">
      <c r="P18832" s="83"/>
    </row>
    <row r="18833" spans="16:16" x14ac:dyDescent="0.3">
      <c r="P18833" s="83"/>
    </row>
    <row r="18834" spans="16:16" x14ac:dyDescent="0.3">
      <c r="P18834" s="83"/>
    </row>
    <row r="18835" spans="16:16" x14ac:dyDescent="0.3">
      <c r="P18835" s="83"/>
    </row>
    <row r="18836" spans="16:16" x14ac:dyDescent="0.3">
      <c r="P18836" s="83"/>
    </row>
    <row r="18837" spans="16:16" x14ac:dyDescent="0.3">
      <c r="P18837" s="83"/>
    </row>
    <row r="18838" spans="16:16" x14ac:dyDescent="0.3">
      <c r="P18838" s="83"/>
    </row>
    <row r="18839" spans="16:16" x14ac:dyDescent="0.3">
      <c r="P18839" s="83"/>
    </row>
    <row r="18840" spans="16:16" x14ac:dyDescent="0.3">
      <c r="P18840" s="83"/>
    </row>
    <row r="18841" spans="16:16" x14ac:dyDescent="0.3">
      <c r="P18841" s="83"/>
    </row>
    <row r="18842" spans="16:16" x14ac:dyDescent="0.3">
      <c r="P18842" s="83"/>
    </row>
    <row r="18843" spans="16:16" x14ac:dyDescent="0.3">
      <c r="P18843" s="83"/>
    </row>
    <row r="18844" spans="16:16" x14ac:dyDescent="0.3">
      <c r="P18844" s="83"/>
    </row>
    <row r="18845" spans="16:16" x14ac:dyDescent="0.3">
      <c r="P18845" s="83"/>
    </row>
    <row r="18846" spans="16:16" x14ac:dyDescent="0.3">
      <c r="P18846" s="83"/>
    </row>
    <row r="18847" spans="16:16" x14ac:dyDescent="0.3">
      <c r="P18847" s="83"/>
    </row>
    <row r="18848" spans="16:16" x14ac:dyDescent="0.3">
      <c r="P18848" s="83"/>
    </row>
    <row r="18849" spans="16:16" x14ac:dyDescent="0.3">
      <c r="P18849" s="83"/>
    </row>
    <row r="18850" spans="16:16" x14ac:dyDescent="0.3">
      <c r="P18850" s="83"/>
    </row>
    <row r="18851" spans="16:16" x14ac:dyDescent="0.3">
      <c r="P18851" s="83"/>
    </row>
    <row r="18852" spans="16:16" x14ac:dyDescent="0.3">
      <c r="P18852" s="83"/>
    </row>
    <row r="18853" spans="16:16" x14ac:dyDescent="0.3">
      <c r="P18853" s="83"/>
    </row>
    <row r="18854" spans="16:16" x14ac:dyDescent="0.3">
      <c r="P18854" s="83"/>
    </row>
    <row r="18855" spans="16:16" x14ac:dyDescent="0.3">
      <c r="P18855" s="83"/>
    </row>
    <row r="18856" spans="16:16" x14ac:dyDescent="0.3">
      <c r="P18856" s="83"/>
    </row>
    <row r="18857" spans="16:16" x14ac:dyDescent="0.3">
      <c r="P18857" s="83"/>
    </row>
    <row r="18858" spans="16:16" x14ac:dyDescent="0.3">
      <c r="P18858" s="83"/>
    </row>
    <row r="18859" spans="16:16" x14ac:dyDescent="0.3">
      <c r="P18859" s="83"/>
    </row>
    <row r="18860" spans="16:16" x14ac:dyDescent="0.3">
      <c r="P18860" s="83"/>
    </row>
    <row r="18861" spans="16:16" x14ac:dyDescent="0.3">
      <c r="P18861" s="83"/>
    </row>
    <row r="18862" spans="16:16" x14ac:dyDescent="0.3">
      <c r="P18862" s="83"/>
    </row>
    <row r="18863" spans="16:16" x14ac:dyDescent="0.3">
      <c r="P18863" s="83"/>
    </row>
    <row r="18864" spans="16:16" x14ac:dyDescent="0.3">
      <c r="P18864" s="83"/>
    </row>
    <row r="18865" spans="16:16" x14ac:dyDescent="0.3">
      <c r="P18865" s="83"/>
    </row>
    <row r="18866" spans="16:16" x14ac:dyDescent="0.3">
      <c r="P18866" s="83"/>
    </row>
    <row r="18867" spans="16:16" x14ac:dyDescent="0.3">
      <c r="P18867" s="83"/>
    </row>
    <row r="18868" spans="16:16" x14ac:dyDescent="0.3">
      <c r="P18868" s="83"/>
    </row>
    <row r="18869" spans="16:16" x14ac:dyDescent="0.3">
      <c r="P18869" s="83"/>
    </row>
    <row r="18870" spans="16:16" x14ac:dyDescent="0.3">
      <c r="P18870" s="83"/>
    </row>
    <row r="18871" spans="16:16" x14ac:dyDescent="0.3">
      <c r="P18871" s="83"/>
    </row>
    <row r="18872" spans="16:16" x14ac:dyDescent="0.3">
      <c r="P18872" s="83"/>
    </row>
    <row r="18873" spans="16:16" x14ac:dyDescent="0.3">
      <c r="P18873" s="83"/>
    </row>
    <row r="18874" spans="16:16" x14ac:dyDescent="0.3">
      <c r="P18874" s="83"/>
    </row>
    <row r="18875" spans="16:16" x14ac:dyDescent="0.3">
      <c r="P18875" s="83"/>
    </row>
    <row r="18876" spans="16:16" x14ac:dyDescent="0.3">
      <c r="P18876" s="83"/>
    </row>
    <row r="18877" spans="16:16" x14ac:dyDescent="0.3">
      <c r="P18877" s="83"/>
    </row>
    <row r="18878" spans="16:16" x14ac:dyDescent="0.3">
      <c r="P18878" s="83"/>
    </row>
    <row r="18879" spans="16:16" x14ac:dyDescent="0.3">
      <c r="P18879" s="83"/>
    </row>
    <row r="18880" spans="16:16" x14ac:dyDescent="0.3">
      <c r="P18880" s="83"/>
    </row>
    <row r="18881" spans="16:16" x14ac:dyDescent="0.3">
      <c r="P18881" s="83"/>
    </row>
    <row r="18882" spans="16:16" x14ac:dyDescent="0.3">
      <c r="P18882" s="83"/>
    </row>
    <row r="18883" spans="16:16" x14ac:dyDescent="0.3">
      <c r="P18883" s="83"/>
    </row>
    <row r="18884" spans="16:16" x14ac:dyDescent="0.3">
      <c r="P18884" s="83"/>
    </row>
    <row r="18885" spans="16:16" x14ac:dyDescent="0.3">
      <c r="P18885" s="83"/>
    </row>
    <row r="18886" spans="16:16" x14ac:dyDescent="0.3">
      <c r="P18886" s="83"/>
    </row>
    <row r="18887" spans="16:16" x14ac:dyDescent="0.3">
      <c r="P18887" s="83"/>
    </row>
    <row r="18888" spans="16:16" x14ac:dyDescent="0.3">
      <c r="P18888" s="83"/>
    </row>
    <row r="18889" spans="16:16" x14ac:dyDescent="0.3">
      <c r="P18889" s="83"/>
    </row>
    <row r="18890" spans="16:16" x14ac:dyDescent="0.3">
      <c r="P18890" s="83"/>
    </row>
    <row r="18891" spans="16:16" x14ac:dyDescent="0.3">
      <c r="P18891" s="83"/>
    </row>
    <row r="18892" spans="16:16" x14ac:dyDescent="0.3">
      <c r="P18892" s="83"/>
    </row>
    <row r="18893" spans="16:16" x14ac:dyDescent="0.3">
      <c r="P18893" s="83"/>
    </row>
    <row r="18894" spans="16:16" x14ac:dyDescent="0.3">
      <c r="P18894" s="83"/>
    </row>
    <row r="18895" spans="16:16" x14ac:dyDescent="0.3">
      <c r="P18895" s="83"/>
    </row>
    <row r="18896" spans="16:16" x14ac:dyDescent="0.3">
      <c r="P18896" s="83"/>
    </row>
    <row r="18897" spans="16:16" x14ac:dyDescent="0.3">
      <c r="P18897" s="83"/>
    </row>
    <row r="18898" spans="16:16" x14ac:dyDescent="0.3">
      <c r="P18898" s="83"/>
    </row>
    <row r="18899" spans="16:16" x14ac:dyDescent="0.3">
      <c r="P18899" s="83"/>
    </row>
    <row r="18900" spans="16:16" x14ac:dyDescent="0.3">
      <c r="P18900" s="83"/>
    </row>
    <row r="18901" spans="16:16" x14ac:dyDescent="0.3">
      <c r="P18901" s="83"/>
    </row>
    <row r="18902" spans="16:16" x14ac:dyDescent="0.3">
      <c r="P18902" s="83"/>
    </row>
    <row r="18903" spans="16:16" x14ac:dyDescent="0.3">
      <c r="P18903" s="83"/>
    </row>
    <row r="18904" spans="16:16" x14ac:dyDescent="0.3">
      <c r="P18904" s="83"/>
    </row>
    <row r="18905" spans="16:16" x14ac:dyDescent="0.3">
      <c r="P18905" s="83"/>
    </row>
    <row r="18906" spans="16:16" x14ac:dyDescent="0.3">
      <c r="P18906" s="83"/>
    </row>
    <row r="18907" spans="16:16" x14ac:dyDescent="0.3">
      <c r="P18907" s="83"/>
    </row>
    <row r="18908" spans="16:16" x14ac:dyDescent="0.3">
      <c r="P18908" s="83"/>
    </row>
    <row r="18909" spans="16:16" x14ac:dyDescent="0.3">
      <c r="P18909" s="83"/>
    </row>
    <row r="18910" spans="16:16" x14ac:dyDescent="0.3">
      <c r="P18910" s="83"/>
    </row>
    <row r="18911" spans="16:16" x14ac:dyDescent="0.3">
      <c r="P18911" s="83"/>
    </row>
    <row r="18912" spans="16:16" x14ac:dyDescent="0.3">
      <c r="P18912" s="83"/>
    </row>
    <row r="18913" spans="16:16" x14ac:dyDescent="0.3">
      <c r="P18913" s="83"/>
    </row>
    <row r="18914" spans="16:16" x14ac:dyDescent="0.3">
      <c r="P18914" s="83"/>
    </row>
    <row r="18915" spans="16:16" x14ac:dyDescent="0.3">
      <c r="P18915" s="83"/>
    </row>
    <row r="18916" spans="16:16" x14ac:dyDescent="0.3">
      <c r="P18916" s="83"/>
    </row>
    <row r="18917" spans="16:16" x14ac:dyDescent="0.3">
      <c r="P18917" s="83"/>
    </row>
    <row r="18918" spans="16:16" x14ac:dyDescent="0.3">
      <c r="P18918" s="83"/>
    </row>
    <row r="18919" spans="16:16" x14ac:dyDescent="0.3">
      <c r="P18919" s="83"/>
    </row>
    <row r="18920" spans="16:16" x14ac:dyDescent="0.3">
      <c r="P18920" s="83"/>
    </row>
    <row r="18921" spans="16:16" x14ac:dyDescent="0.3">
      <c r="P18921" s="83"/>
    </row>
    <row r="18922" spans="16:16" x14ac:dyDescent="0.3">
      <c r="P18922" s="83"/>
    </row>
    <row r="18923" spans="16:16" x14ac:dyDescent="0.3">
      <c r="P18923" s="83"/>
    </row>
    <row r="18924" spans="16:16" x14ac:dyDescent="0.3">
      <c r="P18924" s="83"/>
    </row>
    <row r="18925" spans="16:16" x14ac:dyDescent="0.3">
      <c r="P18925" s="83"/>
    </row>
    <row r="18926" spans="16:16" x14ac:dyDescent="0.3">
      <c r="P18926" s="83"/>
    </row>
    <row r="18927" spans="16:16" x14ac:dyDescent="0.3">
      <c r="P18927" s="83"/>
    </row>
    <row r="18928" spans="16:16" x14ac:dyDescent="0.3">
      <c r="P18928" s="83"/>
    </row>
    <row r="18929" spans="16:16" x14ac:dyDescent="0.3">
      <c r="P18929" s="83"/>
    </row>
    <row r="18930" spans="16:16" x14ac:dyDescent="0.3">
      <c r="P18930" s="83"/>
    </row>
    <row r="18931" spans="16:16" x14ac:dyDescent="0.3">
      <c r="P18931" s="83"/>
    </row>
    <row r="18932" spans="16:16" x14ac:dyDescent="0.3">
      <c r="P18932" s="83"/>
    </row>
    <row r="18933" spans="16:16" x14ac:dyDescent="0.3">
      <c r="P18933" s="83"/>
    </row>
    <row r="18934" spans="16:16" x14ac:dyDescent="0.3">
      <c r="P18934" s="83"/>
    </row>
    <row r="18935" spans="16:16" x14ac:dyDescent="0.3">
      <c r="P18935" s="83"/>
    </row>
    <row r="18936" spans="16:16" x14ac:dyDescent="0.3">
      <c r="P18936" s="83"/>
    </row>
    <row r="18937" spans="16:16" x14ac:dyDescent="0.3">
      <c r="P18937" s="83"/>
    </row>
    <row r="18938" spans="16:16" x14ac:dyDescent="0.3">
      <c r="P18938" s="83"/>
    </row>
    <row r="18939" spans="16:16" x14ac:dyDescent="0.3">
      <c r="P18939" s="83"/>
    </row>
    <row r="18940" spans="16:16" x14ac:dyDescent="0.3">
      <c r="P18940" s="83"/>
    </row>
    <row r="18941" spans="16:16" x14ac:dyDescent="0.3">
      <c r="P18941" s="83"/>
    </row>
    <row r="18942" spans="16:16" x14ac:dyDescent="0.3">
      <c r="P18942" s="83"/>
    </row>
    <row r="18943" spans="16:16" x14ac:dyDescent="0.3">
      <c r="P18943" s="83"/>
    </row>
    <row r="18944" spans="16:16" x14ac:dyDescent="0.3">
      <c r="P18944" s="83"/>
    </row>
    <row r="18945" spans="16:16" x14ac:dyDescent="0.3">
      <c r="P18945" s="83"/>
    </row>
    <row r="18946" spans="16:16" x14ac:dyDescent="0.3">
      <c r="P18946" s="83"/>
    </row>
    <row r="18947" spans="16:16" x14ac:dyDescent="0.3">
      <c r="P18947" s="83"/>
    </row>
    <row r="18948" spans="16:16" x14ac:dyDescent="0.3">
      <c r="P18948" s="83"/>
    </row>
    <row r="18949" spans="16:16" x14ac:dyDescent="0.3">
      <c r="P18949" s="83"/>
    </row>
    <row r="18950" spans="16:16" x14ac:dyDescent="0.3">
      <c r="P18950" s="83"/>
    </row>
    <row r="18951" spans="16:16" x14ac:dyDescent="0.3">
      <c r="P18951" s="83"/>
    </row>
    <row r="18952" spans="16:16" x14ac:dyDescent="0.3">
      <c r="P18952" s="83"/>
    </row>
    <row r="18953" spans="16:16" x14ac:dyDescent="0.3">
      <c r="P18953" s="83"/>
    </row>
    <row r="18954" spans="16:16" x14ac:dyDescent="0.3">
      <c r="P18954" s="83"/>
    </row>
    <row r="18955" spans="16:16" x14ac:dyDescent="0.3">
      <c r="P18955" s="83"/>
    </row>
    <row r="18956" spans="16:16" x14ac:dyDescent="0.3">
      <c r="P18956" s="83"/>
    </row>
    <row r="18957" spans="16:16" x14ac:dyDescent="0.3">
      <c r="P18957" s="83"/>
    </row>
    <row r="18958" spans="16:16" x14ac:dyDescent="0.3">
      <c r="P18958" s="83"/>
    </row>
    <row r="18959" spans="16:16" x14ac:dyDescent="0.3">
      <c r="P18959" s="83"/>
    </row>
    <row r="18960" spans="16:16" x14ac:dyDescent="0.3">
      <c r="P18960" s="83"/>
    </row>
    <row r="18961" spans="16:16" x14ac:dyDescent="0.3">
      <c r="P18961" s="83"/>
    </row>
    <row r="18962" spans="16:16" x14ac:dyDescent="0.3">
      <c r="P18962" s="83"/>
    </row>
    <row r="18963" spans="16:16" x14ac:dyDescent="0.3">
      <c r="P18963" s="83"/>
    </row>
    <row r="18964" spans="16:16" x14ac:dyDescent="0.3">
      <c r="P18964" s="83"/>
    </row>
    <row r="18965" spans="16:16" x14ac:dyDescent="0.3">
      <c r="P18965" s="83"/>
    </row>
    <row r="18966" spans="16:16" x14ac:dyDescent="0.3">
      <c r="P18966" s="83"/>
    </row>
    <row r="18967" spans="16:16" x14ac:dyDescent="0.3">
      <c r="P18967" s="83"/>
    </row>
    <row r="18968" spans="16:16" x14ac:dyDescent="0.3">
      <c r="P18968" s="83"/>
    </row>
    <row r="18969" spans="16:16" x14ac:dyDescent="0.3">
      <c r="P18969" s="83"/>
    </row>
    <row r="18970" spans="16:16" x14ac:dyDescent="0.3">
      <c r="P18970" s="83"/>
    </row>
    <row r="18971" spans="16:16" x14ac:dyDescent="0.3">
      <c r="P18971" s="83"/>
    </row>
    <row r="18972" spans="16:16" x14ac:dyDescent="0.3">
      <c r="P18972" s="83"/>
    </row>
    <row r="18973" spans="16:16" x14ac:dyDescent="0.3">
      <c r="P18973" s="83"/>
    </row>
    <row r="18974" spans="16:16" x14ac:dyDescent="0.3">
      <c r="P18974" s="83"/>
    </row>
    <row r="18975" spans="16:16" x14ac:dyDescent="0.3">
      <c r="P18975" s="83"/>
    </row>
    <row r="18976" spans="16:16" x14ac:dyDescent="0.3">
      <c r="P18976" s="83"/>
    </row>
    <row r="18977" spans="16:16" x14ac:dyDescent="0.3">
      <c r="P18977" s="83"/>
    </row>
    <row r="18978" spans="16:16" x14ac:dyDescent="0.3">
      <c r="P18978" s="83"/>
    </row>
    <row r="18979" spans="16:16" x14ac:dyDescent="0.3">
      <c r="P18979" s="83"/>
    </row>
    <row r="18980" spans="16:16" x14ac:dyDescent="0.3">
      <c r="P18980" s="83"/>
    </row>
    <row r="18981" spans="16:16" x14ac:dyDescent="0.3">
      <c r="P18981" s="83"/>
    </row>
    <row r="18982" spans="16:16" x14ac:dyDescent="0.3">
      <c r="P18982" s="83"/>
    </row>
    <row r="18983" spans="16:16" x14ac:dyDescent="0.3">
      <c r="P18983" s="83"/>
    </row>
    <row r="18984" spans="16:16" x14ac:dyDescent="0.3">
      <c r="P18984" s="83"/>
    </row>
    <row r="18985" spans="16:16" x14ac:dyDescent="0.3">
      <c r="P18985" s="83"/>
    </row>
    <row r="18986" spans="16:16" x14ac:dyDescent="0.3">
      <c r="P18986" s="83"/>
    </row>
    <row r="18987" spans="16:16" x14ac:dyDescent="0.3">
      <c r="P18987" s="83"/>
    </row>
    <row r="18988" spans="16:16" x14ac:dyDescent="0.3">
      <c r="P18988" s="83"/>
    </row>
    <row r="18989" spans="16:16" x14ac:dyDescent="0.3">
      <c r="P18989" s="83"/>
    </row>
    <row r="18990" spans="16:16" x14ac:dyDescent="0.3">
      <c r="P18990" s="83"/>
    </row>
    <row r="18991" spans="16:16" x14ac:dyDescent="0.3">
      <c r="P18991" s="83"/>
    </row>
    <row r="18992" spans="16:16" x14ac:dyDescent="0.3">
      <c r="P18992" s="83"/>
    </row>
    <row r="18993" spans="16:16" x14ac:dyDescent="0.3">
      <c r="P18993" s="83"/>
    </row>
    <row r="18994" spans="16:16" x14ac:dyDescent="0.3">
      <c r="P18994" s="83"/>
    </row>
    <row r="18995" spans="16:16" x14ac:dyDescent="0.3">
      <c r="P18995" s="83"/>
    </row>
    <row r="18996" spans="16:16" x14ac:dyDescent="0.3">
      <c r="P18996" s="83"/>
    </row>
    <row r="18997" spans="16:16" x14ac:dyDescent="0.3">
      <c r="P18997" s="83"/>
    </row>
    <row r="18998" spans="16:16" x14ac:dyDescent="0.3">
      <c r="P18998" s="83"/>
    </row>
    <row r="18999" spans="16:16" x14ac:dyDescent="0.3">
      <c r="P18999" s="83"/>
    </row>
    <row r="19000" spans="16:16" x14ac:dyDescent="0.3">
      <c r="P19000" s="83"/>
    </row>
    <row r="19001" spans="16:16" x14ac:dyDescent="0.3">
      <c r="P19001" s="83"/>
    </row>
    <row r="19002" spans="16:16" x14ac:dyDescent="0.3">
      <c r="P19002" s="83"/>
    </row>
    <row r="19003" spans="16:16" x14ac:dyDescent="0.3">
      <c r="P19003" s="83"/>
    </row>
    <row r="19004" spans="16:16" x14ac:dyDescent="0.3">
      <c r="P19004" s="83"/>
    </row>
    <row r="19005" spans="16:16" x14ac:dyDescent="0.3">
      <c r="P19005" s="83"/>
    </row>
    <row r="19006" spans="16:16" x14ac:dyDescent="0.3">
      <c r="P19006" s="83"/>
    </row>
    <row r="19007" spans="16:16" x14ac:dyDescent="0.3">
      <c r="P19007" s="83"/>
    </row>
    <row r="19008" spans="16:16" x14ac:dyDescent="0.3">
      <c r="P19008" s="83"/>
    </row>
    <row r="19009" spans="16:16" x14ac:dyDescent="0.3">
      <c r="P19009" s="83"/>
    </row>
    <row r="19010" spans="16:16" x14ac:dyDescent="0.3">
      <c r="P19010" s="83"/>
    </row>
    <row r="19011" spans="16:16" x14ac:dyDescent="0.3">
      <c r="P19011" s="83"/>
    </row>
    <row r="19012" spans="16:16" x14ac:dyDescent="0.3">
      <c r="P19012" s="83"/>
    </row>
    <row r="19013" spans="16:16" x14ac:dyDescent="0.3">
      <c r="P19013" s="83"/>
    </row>
    <row r="19014" spans="16:16" x14ac:dyDescent="0.3">
      <c r="P19014" s="83"/>
    </row>
    <row r="19015" spans="16:16" x14ac:dyDescent="0.3">
      <c r="P19015" s="83"/>
    </row>
    <row r="19016" spans="16:16" x14ac:dyDescent="0.3">
      <c r="P19016" s="83"/>
    </row>
    <row r="19017" spans="16:16" x14ac:dyDescent="0.3">
      <c r="P19017" s="83"/>
    </row>
    <row r="19018" spans="16:16" x14ac:dyDescent="0.3">
      <c r="P19018" s="83"/>
    </row>
    <row r="19019" spans="16:16" x14ac:dyDescent="0.3">
      <c r="P19019" s="83"/>
    </row>
    <row r="19020" spans="16:16" x14ac:dyDescent="0.3">
      <c r="P19020" s="83"/>
    </row>
    <row r="19021" spans="16:16" x14ac:dyDescent="0.3">
      <c r="P19021" s="83"/>
    </row>
    <row r="19022" spans="16:16" x14ac:dyDescent="0.3">
      <c r="P19022" s="83"/>
    </row>
    <row r="19023" spans="16:16" x14ac:dyDescent="0.3">
      <c r="P19023" s="83"/>
    </row>
    <row r="19024" spans="16:16" x14ac:dyDescent="0.3">
      <c r="P19024" s="83"/>
    </row>
    <row r="19025" spans="16:16" x14ac:dyDescent="0.3">
      <c r="P19025" s="83"/>
    </row>
    <row r="19026" spans="16:16" x14ac:dyDescent="0.3">
      <c r="P19026" s="83"/>
    </row>
    <row r="19027" spans="16:16" x14ac:dyDescent="0.3">
      <c r="P19027" s="83"/>
    </row>
    <row r="19028" spans="16:16" x14ac:dyDescent="0.3">
      <c r="P19028" s="83"/>
    </row>
    <row r="19029" spans="16:16" x14ac:dyDescent="0.3">
      <c r="P19029" s="83"/>
    </row>
    <row r="19030" spans="16:16" x14ac:dyDescent="0.3">
      <c r="P19030" s="83"/>
    </row>
    <row r="19031" spans="16:16" x14ac:dyDescent="0.3">
      <c r="P19031" s="83"/>
    </row>
    <row r="19032" spans="16:16" x14ac:dyDescent="0.3">
      <c r="P19032" s="83"/>
    </row>
    <row r="19033" spans="16:16" x14ac:dyDescent="0.3">
      <c r="P19033" s="83"/>
    </row>
    <row r="19034" spans="16:16" x14ac:dyDescent="0.3">
      <c r="P19034" s="83"/>
    </row>
    <row r="19035" spans="16:16" x14ac:dyDescent="0.3">
      <c r="P19035" s="83"/>
    </row>
    <row r="19036" spans="16:16" x14ac:dyDescent="0.3">
      <c r="P19036" s="83"/>
    </row>
    <row r="19037" spans="16:16" x14ac:dyDescent="0.3">
      <c r="P19037" s="83"/>
    </row>
    <row r="19038" spans="16:16" x14ac:dyDescent="0.3">
      <c r="P19038" s="83"/>
    </row>
    <row r="19039" spans="16:16" x14ac:dyDescent="0.3">
      <c r="P19039" s="83"/>
    </row>
    <row r="19040" spans="16:16" x14ac:dyDescent="0.3">
      <c r="P19040" s="83"/>
    </row>
    <row r="19041" spans="16:16" x14ac:dyDescent="0.3">
      <c r="P19041" s="83"/>
    </row>
    <row r="19042" spans="16:16" x14ac:dyDescent="0.3">
      <c r="P19042" s="83"/>
    </row>
    <row r="19043" spans="16:16" x14ac:dyDescent="0.3">
      <c r="P19043" s="83"/>
    </row>
    <row r="19044" spans="16:16" x14ac:dyDescent="0.3">
      <c r="P19044" s="83"/>
    </row>
    <row r="19045" spans="16:16" x14ac:dyDescent="0.3">
      <c r="P19045" s="83"/>
    </row>
    <row r="19046" spans="16:16" x14ac:dyDescent="0.3">
      <c r="P19046" s="83"/>
    </row>
    <row r="19047" spans="16:16" x14ac:dyDescent="0.3">
      <c r="P19047" s="83"/>
    </row>
    <row r="19048" spans="16:16" x14ac:dyDescent="0.3">
      <c r="P19048" s="83"/>
    </row>
    <row r="19049" spans="16:16" x14ac:dyDescent="0.3">
      <c r="P19049" s="83"/>
    </row>
    <row r="19050" spans="16:16" x14ac:dyDescent="0.3">
      <c r="P19050" s="83"/>
    </row>
    <row r="19051" spans="16:16" x14ac:dyDescent="0.3">
      <c r="P19051" s="83"/>
    </row>
    <row r="19052" spans="16:16" x14ac:dyDescent="0.3">
      <c r="P19052" s="83"/>
    </row>
    <row r="19053" spans="16:16" x14ac:dyDescent="0.3">
      <c r="P19053" s="83"/>
    </row>
    <row r="19054" spans="16:16" x14ac:dyDescent="0.3">
      <c r="P19054" s="83"/>
    </row>
    <row r="19055" spans="16:16" x14ac:dyDescent="0.3">
      <c r="P19055" s="83"/>
    </row>
    <row r="19056" spans="16:16" x14ac:dyDescent="0.3">
      <c r="P19056" s="83"/>
    </row>
    <row r="19057" spans="16:16" x14ac:dyDescent="0.3">
      <c r="P19057" s="83"/>
    </row>
    <row r="19058" spans="16:16" x14ac:dyDescent="0.3">
      <c r="P19058" s="83"/>
    </row>
    <row r="19059" spans="16:16" x14ac:dyDescent="0.3">
      <c r="P19059" s="83"/>
    </row>
    <row r="19060" spans="16:16" x14ac:dyDescent="0.3">
      <c r="P19060" s="83"/>
    </row>
    <row r="19061" spans="16:16" x14ac:dyDescent="0.3">
      <c r="P19061" s="83"/>
    </row>
    <row r="19062" spans="16:16" x14ac:dyDescent="0.3">
      <c r="P19062" s="83"/>
    </row>
    <row r="19063" spans="16:16" x14ac:dyDescent="0.3">
      <c r="P19063" s="83"/>
    </row>
    <row r="19064" spans="16:16" x14ac:dyDescent="0.3">
      <c r="P19064" s="83"/>
    </row>
    <row r="19065" spans="16:16" x14ac:dyDescent="0.3">
      <c r="P19065" s="83"/>
    </row>
    <row r="19066" spans="16:16" x14ac:dyDescent="0.3">
      <c r="P19066" s="83"/>
    </row>
    <row r="19067" spans="16:16" x14ac:dyDescent="0.3">
      <c r="P19067" s="83"/>
    </row>
    <row r="19068" spans="16:16" x14ac:dyDescent="0.3">
      <c r="P19068" s="83"/>
    </row>
    <row r="19069" spans="16:16" x14ac:dyDescent="0.3">
      <c r="P19069" s="83"/>
    </row>
    <row r="19070" spans="16:16" x14ac:dyDescent="0.3">
      <c r="P19070" s="83"/>
    </row>
    <row r="19071" spans="16:16" x14ac:dyDescent="0.3">
      <c r="P19071" s="83"/>
    </row>
    <row r="19072" spans="16:16" x14ac:dyDescent="0.3">
      <c r="P19072" s="83"/>
    </row>
    <row r="19073" spans="16:16" x14ac:dyDescent="0.3">
      <c r="P19073" s="83"/>
    </row>
    <row r="19074" spans="16:16" x14ac:dyDescent="0.3">
      <c r="P19074" s="83"/>
    </row>
    <row r="19075" spans="16:16" x14ac:dyDescent="0.3">
      <c r="P19075" s="83"/>
    </row>
    <row r="19076" spans="16:16" x14ac:dyDescent="0.3">
      <c r="P19076" s="83"/>
    </row>
    <row r="19077" spans="16:16" x14ac:dyDescent="0.3">
      <c r="P19077" s="83"/>
    </row>
    <row r="19078" spans="16:16" x14ac:dyDescent="0.3">
      <c r="P19078" s="83"/>
    </row>
    <row r="19079" spans="16:16" x14ac:dyDescent="0.3">
      <c r="P19079" s="83"/>
    </row>
    <row r="19080" spans="16:16" x14ac:dyDescent="0.3">
      <c r="P19080" s="83"/>
    </row>
    <row r="19081" spans="16:16" x14ac:dyDescent="0.3">
      <c r="P19081" s="83"/>
    </row>
    <row r="19082" spans="16:16" x14ac:dyDescent="0.3">
      <c r="P19082" s="83"/>
    </row>
    <row r="19083" spans="16:16" x14ac:dyDescent="0.3">
      <c r="P19083" s="83"/>
    </row>
    <row r="19084" spans="16:16" x14ac:dyDescent="0.3">
      <c r="P19084" s="83"/>
    </row>
    <row r="19085" spans="16:16" x14ac:dyDescent="0.3">
      <c r="P19085" s="83"/>
    </row>
    <row r="19086" spans="16:16" x14ac:dyDescent="0.3">
      <c r="P19086" s="83"/>
    </row>
    <row r="19087" spans="16:16" x14ac:dyDescent="0.3">
      <c r="P19087" s="83"/>
    </row>
    <row r="19088" spans="16:16" x14ac:dyDescent="0.3">
      <c r="P19088" s="83"/>
    </row>
    <row r="19089" spans="16:16" x14ac:dyDescent="0.3">
      <c r="P19089" s="83"/>
    </row>
    <row r="19090" spans="16:16" x14ac:dyDescent="0.3">
      <c r="P19090" s="83"/>
    </row>
    <row r="19091" spans="16:16" x14ac:dyDescent="0.3">
      <c r="P19091" s="83"/>
    </row>
    <row r="19092" spans="16:16" x14ac:dyDescent="0.3">
      <c r="P19092" s="83"/>
    </row>
    <row r="19093" spans="16:16" x14ac:dyDescent="0.3">
      <c r="P19093" s="83"/>
    </row>
    <row r="19094" spans="16:16" x14ac:dyDescent="0.3">
      <c r="P19094" s="83"/>
    </row>
    <row r="19095" spans="16:16" x14ac:dyDescent="0.3">
      <c r="P19095" s="83"/>
    </row>
    <row r="19096" spans="16:16" x14ac:dyDescent="0.3">
      <c r="P19096" s="83"/>
    </row>
    <row r="19097" spans="16:16" x14ac:dyDescent="0.3">
      <c r="P19097" s="83"/>
    </row>
    <row r="19098" spans="16:16" x14ac:dyDescent="0.3">
      <c r="P19098" s="83"/>
    </row>
    <row r="19099" spans="16:16" x14ac:dyDescent="0.3">
      <c r="P19099" s="83"/>
    </row>
    <row r="19100" spans="16:16" x14ac:dyDescent="0.3">
      <c r="P19100" s="83"/>
    </row>
    <row r="19101" spans="16:16" x14ac:dyDescent="0.3">
      <c r="P19101" s="83"/>
    </row>
    <row r="19102" spans="16:16" x14ac:dyDescent="0.3">
      <c r="P19102" s="83"/>
    </row>
    <row r="19103" spans="16:16" x14ac:dyDescent="0.3">
      <c r="P19103" s="83"/>
    </row>
    <row r="19104" spans="16:16" x14ac:dyDescent="0.3">
      <c r="P19104" s="83"/>
    </row>
    <row r="19105" spans="16:16" x14ac:dyDescent="0.3">
      <c r="P19105" s="83"/>
    </row>
    <row r="19106" spans="16:16" x14ac:dyDescent="0.3">
      <c r="P19106" s="83"/>
    </row>
    <row r="19107" spans="16:16" x14ac:dyDescent="0.3">
      <c r="P19107" s="83"/>
    </row>
    <row r="19108" spans="16:16" x14ac:dyDescent="0.3">
      <c r="P19108" s="83"/>
    </row>
    <row r="19109" spans="16:16" x14ac:dyDescent="0.3">
      <c r="P19109" s="83"/>
    </row>
    <row r="19110" spans="16:16" x14ac:dyDescent="0.3">
      <c r="P19110" s="83"/>
    </row>
    <row r="19111" spans="16:16" x14ac:dyDescent="0.3">
      <c r="P19111" s="83"/>
    </row>
    <row r="19112" spans="16:16" x14ac:dyDescent="0.3">
      <c r="P19112" s="83"/>
    </row>
    <row r="19113" spans="16:16" x14ac:dyDescent="0.3">
      <c r="P19113" s="83"/>
    </row>
    <row r="19114" spans="16:16" x14ac:dyDescent="0.3">
      <c r="P19114" s="83"/>
    </row>
    <row r="19115" spans="16:16" x14ac:dyDescent="0.3">
      <c r="P19115" s="83"/>
    </row>
    <row r="19116" spans="16:16" x14ac:dyDescent="0.3">
      <c r="P19116" s="83"/>
    </row>
    <row r="19117" spans="16:16" x14ac:dyDescent="0.3">
      <c r="P19117" s="83"/>
    </row>
    <row r="19118" spans="16:16" x14ac:dyDescent="0.3">
      <c r="P19118" s="83"/>
    </row>
    <row r="19119" spans="16:16" x14ac:dyDescent="0.3">
      <c r="P19119" s="83"/>
    </row>
    <row r="19120" spans="16:16" x14ac:dyDescent="0.3">
      <c r="P19120" s="83"/>
    </row>
    <row r="19121" spans="16:16" x14ac:dyDescent="0.3">
      <c r="P19121" s="83"/>
    </row>
    <row r="19122" spans="16:16" x14ac:dyDescent="0.3">
      <c r="P19122" s="83"/>
    </row>
    <row r="19123" spans="16:16" x14ac:dyDescent="0.3">
      <c r="P19123" s="83"/>
    </row>
    <row r="19124" spans="16:16" x14ac:dyDescent="0.3">
      <c r="P19124" s="83"/>
    </row>
    <row r="19125" spans="16:16" x14ac:dyDescent="0.3">
      <c r="P19125" s="83"/>
    </row>
    <row r="19126" spans="16:16" x14ac:dyDescent="0.3">
      <c r="P19126" s="83"/>
    </row>
    <row r="19127" spans="16:16" x14ac:dyDescent="0.3">
      <c r="P19127" s="83"/>
    </row>
    <row r="19128" spans="16:16" x14ac:dyDescent="0.3">
      <c r="P19128" s="83"/>
    </row>
    <row r="19129" spans="16:16" x14ac:dyDescent="0.3">
      <c r="P19129" s="83"/>
    </row>
    <row r="19130" spans="16:16" x14ac:dyDescent="0.3">
      <c r="P19130" s="83"/>
    </row>
    <row r="19131" spans="16:16" x14ac:dyDescent="0.3">
      <c r="P19131" s="83"/>
    </row>
    <row r="19132" spans="16:16" x14ac:dyDescent="0.3">
      <c r="P19132" s="83"/>
    </row>
    <row r="19133" spans="16:16" x14ac:dyDescent="0.3">
      <c r="P19133" s="83"/>
    </row>
    <row r="19134" spans="16:16" x14ac:dyDescent="0.3">
      <c r="P19134" s="83"/>
    </row>
    <row r="19135" spans="16:16" x14ac:dyDescent="0.3">
      <c r="P19135" s="83"/>
    </row>
    <row r="19136" spans="16:16" x14ac:dyDescent="0.3">
      <c r="P19136" s="83"/>
    </row>
    <row r="19137" spans="16:16" x14ac:dyDescent="0.3">
      <c r="P19137" s="83"/>
    </row>
    <row r="19138" spans="16:16" x14ac:dyDescent="0.3">
      <c r="P19138" s="83"/>
    </row>
    <row r="19139" spans="16:16" x14ac:dyDescent="0.3">
      <c r="P19139" s="83"/>
    </row>
    <row r="19140" spans="16:16" x14ac:dyDescent="0.3">
      <c r="P19140" s="83"/>
    </row>
    <row r="19141" spans="16:16" x14ac:dyDescent="0.3">
      <c r="P19141" s="83"/>
    </row>
    <row r="19142" spans="16:16" x14ac:dyDescent="0.3">
      <c r="P19142" s="83"/>
    </row>
    <row r="19143" spans="16:16" x14ac:dyDescent="0.3">
      <c r="P19143" s="83"/>
    </row>
    <row r="19144" spans="16:16" x14ac:dyDescent="0.3">
      <c r="P19144" s="83"/>
    </row>
    <row r="19145" spans="16:16" x14ac:dyDescent="0.3">
      <c r="P19145" s="83"/>
    </row>
    <row r="19146" spans="16:16" x14ac:dyDescent="0.3">
      <c r="P19146" s="83"/>
    </row>
    <row r="19147" spans="16:16" x14ac:dyDescent="0.3">
      <c r="P19147" s="83"/>
    </row>
    <row r="19148" spans="16:16" x14ac:dyDescent="0.3">
      <c r="P19148" s="83"/>
    </row>
    <row r="19149" spans="16:16" x14ac:dyDescent="0.3">
      <c r="P19149" s="83"/>
    </row>
    <row r="19150" spans="16:16" x14ac:dyDescent="0.3">
      <c r="P19150" s="83"/>
    </row>
    <row r="19151" spans="16:16" x14ac:dyDescent="0.3">
      <c r="P19151" s="83"/>
    </row>
    <row r="19152" spans="16:16" x14ac:dyDescent="0.3">
      <c r="P19152" s="83"/>
    </row>
    <row r="19153" spans="16:16" x14ac:dyDescent="0.3">
      <c r="P19153" s="83"/>
    </row>
    <row r="19154" spans="16:16" x14ac:dyDescent="0.3">
      <c r="P19154" s="83"/>
    </row>
    <row r="19155" spans="16:16" x14ac:dyDescent="0.3">
      <c r="P19155" s="83"/>
    </row>
    <row r="19156" spans="16:16" x14ac:dyDescent="0.3">
      <c r="P19156" s="83"/>
    </row>
    <row r="19157" spans="16:16" x14ac:dyDescent="0.3">
      <c r="P19157" s="83"/>
    </row>
    <row r="19158" spans="16:16" x14ac:dyDescent="0.3">
      <c r="P19158" s="83"/>
    </row>
    <row r="19159" spans="16:16" x14ac:dyDescent="0.3">
      <c r="P19159" s="83"/>
    </row>
    <row r="19160" spans="16:16" x14ac:dyDescent="0.3">
      <c r="P19160" s="83"/>
    </row>
    <row r="19161" spans="16:16" x14ac:dyDescent="0.3">
      <c r="P19161" s="83"/>
    </row>
    <row r="19162" spans="16:16" x14ac:dyDescent="0.3">
      <c r="P19162" s="83"/>
    </row>
    <row r="19163" spans="16:16" x14ac:dyDescent="0.3">
      <c r="P19163" s="83"/>
    </row>
    <row r="19164" spans="16:16" x14ac:dyDescent="0.3">
      <c r="P19164" s="83"/>
    </row>
    <row r="19165" spans="16:16" x14ac:dyDescent="0.3">
      <c r="P19165" s="83"/>
    </row>
    <row r="19166" spans="16:16" x14ac:dyDescent="0.3">
      <c r="P19166" s="83"/>
    </row>
    <row r="19167" spans="16:16" x14ac:dyDescent="0.3">
      <c r="P19167" s="83"/>
    </row>
    <row r="19168" spans="16:16" x14ac:dyDescent="0.3">
      <c r="P19168" s="83"/>
    </row>
    <row r="19169" spans="16:16" x14ac:dyDescent="0.3">
      <c r="P19169" s="83"/>
    </row>
    <row r="19170" spans="16:16" x14ac:dyDescent="0.3">
      <c r="P19170" s="83"/>
    </row>
    <row r="19171" spans="16:16" x14ac:dyDescent="0.3">
      <c r="P19171" s="83"/>
    </row>
    <row r="19172" spans="16:16" x14ac:dyDescent="0.3">
      <c r="P19172" s="83"/>
    </row>
    <row r="19173" spans="16:16" x14ac:dyDescent="0.3">
      <c r="P19173" s="83"/>
    </row>
    <row r="19174" spans="16:16" x14ac:dyDescent="0.3">
      <c r="P19174" s="83"/>
    </row>
    <row r="19175" spans="16:16" x14ac:dyDescent="0.3">
      <c r="P19175" s="83"/>
    </row>
    <row r="19176" spans="16:16" x14ac:dyDescent="0.3">
      <c r="P19176" s="83"/>
    </row>
    <row r="19177" spans="16:16" x14ac:dyDescent="0.3">
      <c r="P19177" s="83"/>
    </row>
    <row r="19178" spans="16:16" x14ac:dyDescent="0.3">
      <c r="P19178" s="83"/>
    </row>
    <row r="19179" spans="16:16" x14ac:dyDescent="0.3">
      <c r="P19179" s="83"/>
    </row>
    <row r="19180" spans="16:16" x14ac:dyDescent="0.3">
      <c r="P19180" s="83"/>
    </row>
    <row r="19181" spans="16:16" x14ac:dyDescent="0.3">
      <c r="P19181" s="83"/>
    </row>
    <row r="19182" spans="16:16" x14ac:dyDescent="0.3">
      <c r="P19182" s="83"/>
    </row>
    <row r="19183" spans="16:16" x14ac:dyDescent="0.3">
      <c r="P19183" s="83"/>
    </row>
    <row r="19184" spans="16:16" x14ac:dyDescent="0.3">
      <c r="P19184" s="83"/>
    </row>
    <row r="19185" spans="16:16" x14ac:dyDescent="0.3">
      <c r="P19185" s="83"/>
    </row>
    <row r="19186" spans="16:16" x14ac:dyDescent="0.3">
      <c r="P19186" s="83"/>
    </row>
    <row r="19187" spans="16:16" x14ac:dyDescent="0.3">
      <c r="P19187" s="83"/>
    </row>
    <row r="19188" spans="16:16" x14ac:dyDescent="0.3">
      <c r="P19188" s="83"/>
    </row>
    <row r="19189" spans="16:16" x14ac:dyDescent="0.3">
      <c r="P19189" s="83"/>
    </row>
    <row r="19190" spans="16:16" x14ac:dyDescent="0.3">
      <c r="P19190" s="83"/>
    </row>
    <row r="19191" spans="16:16" x14ac:dyDescent="0.3">
      <c r="P19191" s="83"/>
    </row>
    <row r="19192" spans="16:16" x14ac:dyDescent="0.3">
      <c r="P19192" s="83"/>
    </row>
    <row r="19193" spans="16:16" x14ac:dyDescent="0.3">
      <c r="P19193" s="83"/>
    </row>
    <row r="19194" spans="16:16" x14ac:dyDescent="0.3">
      <c r="P19194" s="83"/>
    </row>
    <row r="19195" spans="16:16" x14ac:dyDescent="0.3">
      <c r="P19195" s="83"/>
    </row>
    <row r="19196" spans="16:16" x14ac:dyDescent="0.3">
      <c r="P19196" s="83"/>
    </row>
    <row r="19197" spans="16:16" x14ac:dyDescent="0.3">
      <c r="P19197" s="83"/>
    </row>
    <row r="19198" spans="16:16" x14ac:dyDescent="0.3">
      <c r="P19198" s="83"/>
    </row>
    <row r="19199" spans="16:16" x14ac:dyDescent="0.3">
      <c r="P19199" s="83"/>
    </row>
    <row r="19200" spans="16:16" x14ac:dyDescent="0.3">
      <c r="P19200" s="83"/>
    </row>
    <row r="19201" spans="16:16" x14ac:dyDescent="0.3">
      <c r="P19201" s="83"/>
    </row>
    <row r="19202" spans="16:16" x14ac:dyDescent="0.3">
      <c r="P19202" s="83"/>
    </row>
    <row r="19203" spans="16:16" x14ac:dyDescent="0.3">
      <c r="P19203" s="83"/>
    </row>
    <row r="19204" spans="16:16" x14ac:dyDescent="0.3">
      <c r="P19204" s="83"/>
    </row>
    <row r="19205" spans="16:16" x14ac:dyDescent="0.3">
      <c r="P19205" s="83"/>
    </row>
    <row r="19206" spans="16:16" x14ac:dyDescent="0.3">
      <c r="P19206" s="83"/>
    </row>
    <row r="19207" spans="16:16" x14ac:dyDescent="0.3">
      <c r="P19207" s="83"/>
    </row>
    <row r="19208" spans="16:16" x14ac:dyDescent="0.3">
      <c r="P19208" s="83"/>
    </row>
    <row r="19209" spans="16:16" x14ac:dyDescent="0.3">
      <c r="P19209" s="83"/>
    </row>
    <row r="19210" spans="16:16" x14ac:dyDescent="0.3">
      <c r="P19210" s="83"/>
    </row>
    <row r="19211" spans="16:16" x14ac:dyDescent="0.3">
      <c r="P19211" s="83"/>
    </row>
    <row r="19212" spans="16:16" x14ac:dyDescent="0.3">
      <c r="P19212" s="83"/>
    </row>
    <row r="19213" spans="16:16" x14ac:dyDescent="0.3">
      <c r="P19213" s="83"/>
    </row>
    <row r="19214" spans="16:16" x14ac:dyDescent="0.3">
      <c r="P19214" s="83"/>
    </row>
    <row r="19215" spans="16:16" x14ac:dyDescent="0.3">
      <c r="P19215" s="83"/>
    </row>
    <row r="19216" spans="16:16" x14ac:dyDescent="0.3">
      <c r="P19216" s="83"/>
    </row>
    <row r="19217" spans="16:16" x14ac:dyDescent="0.3">
      <c r="P19217" s="83"/>
    </row>
    <row r="19218" spans="16:16" x14ac:dyDescent="0.3">
      <c r="P19218" s="83"/>
    </row>
    <row r="19219" spans="16:16" x14ac:dyDescent="0.3">
      <c r="P19219" s="83"/>
    </row>
    <row r="19220" spans="16:16" x14ac:dyDescent="0.3">
      <c r="P19220" s="83"/>
    </row>
    <row r="19221" spans="16:16" x14ac:dyDescent="0.3">
      <c r="P19221" s="83"/>
    </row>
    <row r="19222" spans="16:16" x14ac:dyDescent="0.3">
      <c r="P19222" s="83"/>
    </row>
    <row r="19223" spans="16:16" x14ac:dyDescent="0.3">
      <c r="P19223" s="83"/>
    </row>
    <row r="19224" spans="16:16" x14ac:dyDescent="0.3">
      <c r="P19224" s="83"/>
    </row>
    <row r="19225" spans="16:16" x14ac:dyDescent="0.3">
      <c r="P19225" s="83"/>
    </row>
    <row r="19226" spans="16:16" x14ac:dyDescent="0.3">
      <c r="P19226" s="83"/>
    </row>
    <row r="19227" spans="16:16" x14ac:dyDescent="0.3">
      <c r="P19227" s="83"/>
    </row>
    <row r="19228" spans="16:16" x14ac:dyDescent="0.3">
      <c r="P19228" s="83"/>
    </row>
    <row r="19229" spans="16:16" x14ac:dyDescent="0.3">
      <c r="P19229" s="83"/>
    </row>
    <row r="19230" spans="16:16" x14ac:dyDescent="0.3">
      <c r="P19230" s="83"/>
    </row>
    <row r="19231" spans="16:16" x14ac:dyDescent="0.3">
      <c r="P19231" s="83"/>
    </row>
    <row r="19232" spans="16:16" x14ac:dyDescent="0.3">
      <c r="P19232" s="83"/>
    </row>
    <row r="19233" spans="16:16" x14ac:dyDescent="0.3">
      <c r="P19233" s="83"/>
    </row>
    <row r="19234" spans="16:16" x14ac:dyDescent="0.3">
      <c r="P19234" s="83"/>
    </row>
    <row r="19235" spans="16:16" x14ac:dyDescent="0.3">
      <c r="P19235" s="83"/>
    </row>
    <row r="19236" spans="16:16" x14ac:dyDescent="0.3">
      <c r="P19236" s="83"/>
    </row>
    <row r="19237" spans="16:16" x14ac:dyDescent="0.3">
      <c r="P19237" s="83"/>
    </row>
    <row r="19238" spans="16:16" x14ac:dyDescent="0.3">
      <c r="P19238" s="83"/>
    </row>
    <row r="19239" spans="16:16" x14ac:dyDescent="0.3">
      <c r="P19239" s="83"/>
    </row>
    <row r="19240" spans="16:16" x14ac:dyDescent="0.3">
      <c r="P19240" s="83"/>
    </row>
    <row r="19241" spans="16:16" x14ac:dyDescent="0.3">
      <c r="P19241" s="83"/>
    </row>
    <row r="19242" spans="16:16" x14ac:dyDescent="0.3">
      <c r="P19242" s="83"/>
    </row>
    <row r="19243" spans="16:16" x14ac:dyDescent="0.3">
      <c r="P19243" s="83"/>
    </row>
    <row r="19244" spans="16:16" x14ac:dyDescent="0.3">
      <c r="P19244" s="83"/>
    </row>
    <row r="19245" spans="16:16" x14ac:dyDescent="0.3">
      <c r="P19245" s="83"/>
    </row>
    <row r="19246" spans="16:16" x14ac:dyDescent="0.3">
      <c r="P19246" s="83"/>
    </row>
    <row r="19247" spans="16:16" x14ac:dyDescent="0.3">
      <c r="P19247" s="83"/>
    </row>
    <row r="19248" spans="16:16" x14ac:dyDescent="0.3">
      <c r="P19248" s="83"/>
    </row>
    <row r="19249" spans="16:16" x14ac:dyDescent="0.3">
      <c r="P19249" s="83"/>
    </row>
    <row r="19250" spans="16:16" x14ac:dyDescent="0.3">
      <c r="P19250" s="83"/>
    </row>
    <row r="19251" spans="16:16" x14ac:dyDescent="0.3">
      <c r="P19251" s="83"/>
    </row>
    <row r="19252" spans="16:16" x14ac:dyDescent="0.3">
      <c r="P19252" s="83"/>
    </row>
    <row r="19253" spans="16:16" x14ac:dyDescent="0.3">
      <c r="P19253" s="83"/>
    </row>
    <row r="19254" spans="16:16" x14ac:dyDescent="0.3">
      <c r="P19254" s="83"/>
    </row>
    <row r="19255" spans="16:16" x14ac:dyDescent="0.3">
      <c r="P19255" s="83"/>
    </row>
    <row r="19256" spans="16:16" x14ac:dyDescent="0.3">
      <c r="P19256" s="83"/>
    </row>
    <row r="19257" spans="16:16" x14ac:dyDescent="0.3">
      <c r="P19257" s="83"/>
    </row>
    <row r="19258" spans="16:16" x14ac:dyDescent="0.3">
      <c r="P19258" s="83"/>
    </row>
    <row r="19259" spans="16:16" x14ac:dyDescent="0.3">
      <c r="P19259" s="83"/>
    </row>
    <row r="19260" spans="16:16" x14ac:dyDescent="0.3">
      <c r="P19260" s="83"/>
    </row>
    <row r="19261" spans="16:16" x14ac:dyDescent="0.3">
      <c r="P19261" s="83"/>
    </row>
    <row r="19262" spans="16:16" x14ac:dyDescent="0.3">
      <c r="P19262" s="83"/>
    </row>
    <row r="19263" spans="16:16" x14ac:dyDescent="0.3">
      <c r="P19263" s="83"/>
    </row>
    <row r="19264" spans="16:16" x14ac:dyDescent="0.3">
      <c r="P19264" s="83"/>
    </row>
    <row r="19265" spans="16:16" x14ac:dyDescent="0.3">
      <c r="P19265" s="83"/>
    </row>
    <row r="19266" spans="16:16" x14ac:dyDescent="0.3">
      <c r="P19266" s="83"/>
    </row>
    <row r="19267" spans="16:16" x14ac:dyDescent="0.3">
      <c r="P19267" s="83"/>
    </row>
    <row r="19268" spans="16:16" x14ac:dyDescent="0.3">
      <c r="P19268" s="83"/>
    </row>
    <row r="19269" spans="16:16" x14ac:dyDescent="0.3">
      <c r="P19269" s="83"/>
    </row>
    <row r="19270" spans="16:16" x14ac:dyDescent="0.3">
      <c r="P19270" s="83"/>
    </row>
    <row r="19271" spans="16:16" x14ac:dyDescent="0.3">
      <c r="P19271" s="83"/>
    </row>
    <row r="19272" spans="16:16" x14ac:dyDescent="0.3">
      <c r="P19272" s="83"/>
    </row>
    <row r="19273" spans="16:16" x14ac:dyDescent="0.3">
      <c r="P19273" s="83"/>
    </row>
    <row r="19274" spans="16:16" x14ac:dyDescent="0.3">
      <c r="P19274" s="83"/>
    </row>
    <row r="19275" spans="16:16" x14ac:dyDescent="0.3">
      <c r="P19275" s="83"/>
    </row>
    <row r="19276" spans="16:16" x14ac:dyDescent="0.3">
      <c r="P19276" s="83"/>
    </row>
    <row r="19277" spans="16:16" x14ac:dyDescent="0.3">
      <c r="P19277" s="83"/>
    </row>
    <row r="19278" spans="16:16" x14ac:dyDescent="0.3">
      <c r="P19278" s="83"/>
    </row>
    <row r="19279" spans="16:16" x14ac:dyDescent="0.3">
      <c r="P19279" s="83"/>
    </row>
    <row r="19280" spans="16:16" x14ac:dyDescent="0.3">
      <c r="P19280" s="83"/>
    </row>
    <row r="19281" spans="16:16" x14ac:dyDescent="0.3">
      <c r="P19281" s="83"/>
    </row>
    <row r="19282" spans="16:16" x14ac:dyDescent="0.3">
      <c r="P19282" s="83"/>
    </row>
    <row r="19283" spans="16:16" x14ac:dyDescent="0.3">
      <c r="P19283" s="83"/>
    </row>
    <row r="19284" spans="16:16" x14ac:dyDescent="0.3">
      <c r="P19284" s="83"/>
    </row>
    <row r="19285" spans="16:16" x14ac:dyDescent="0.3">
      <c r="P19285" s="83"/>
    </row>
    <row r="19286" spans="16:16" x14ac:dyDescent="0.3">
      <c r="P19286" s="83"/>
    </row>
    <row r="19287" spans="16:16" x14ac:dyDescent="0.3">
      <c r="P19287" s="83"/>
    </row>
    <row r="19288" spans="16:16" x14ac:dyDescent="0.3">
      <c r="P19288" s="83"/>
    </row>
    <row r="19289" spans="16:16" x14ac:dyDescent="0.3">
      <c r="P19289" s="83"/>
    </row>
    <row r="19290" spans="16:16" x14ac:dyDescent="0.3">
      <c r="P19290" s="83"/>
    </row>
    <row r="19291" spans="16:16" x14ac:dyDescent="0.3">
      <c r="P19291" s="83"/>
    </row>
    <row r="19292" spans="16:16" x14ac:dyDescent="0.3">
      <c r="P19292" s="83"/>
    </row>
    <row r="19293" spans="16:16" x14ac:dyDescent="0.3">
      <c r="P19293" s="83"/>
    </row>
    <row r="19294" spans="16:16" x14ac:dyDescent="0.3">
      <c r="P19294" s="83"/>
    </row>
    <row r="19295" spans="16:16" x14ac:dyDescent="0.3">
      <c r="P19295" s="83"/>
    </row>
    <row r="19296" spans="16:16" x14ac:dyDescent="0.3">
      <c r="P19296" s="83"/>
    </row>
    <row r="19297" spans="16:16" x14ac:dyDescent="0.3">
      <c r="P19297" s="83"/>
    </row>
    <row r="19298" spans="16:16" x14ac:dyDescent="0.3">
      <c r="P19298" s="83"/>
    </row>
    <row r="19299" spans="16:16" x14ac:dyDescent="0.3">
      <c r="P19299" s="83"/>
    </row>
    <row r="19300" spans="16:16" x14ac:dyDescent="0.3">
      <c r="P19300" s="83"/>
    </row>
    <row r="19301" spans="16:16" x14ac:dyDescent="0.3">
      <c r="P19301" s="83"/>
    </row>
    <row r="19302" spans="16:16" x14ac:dyDescent="0.3">
      <c r="P19302" s="83"/>
    </row>
    <row r="19303" spans="16:16" x14ac:dyDescent="0.3">
      <c r="P19303" s="83"/>
    </row>
    <row r="19304" spans="16:16" x14ac:dyDescent="0.3">
      <c r="P19304" s="83"/>
    </row>
    <row r="19305" spans="16:16" x14ac:dyDescent="0.3">
      <c r="P19305" s="83"/>
    </row>
    <row r="19306" spans="16:16" x14ac:dyDescent="0.3">
      <c r="P19306" s="83"/>
    </row>
    <row r="19307" spans="16:16" x14ac:dyDescent="0.3">
      <c r="P19307" s="83"/>
    </row>
    <row r="19308" spans="16:16" x14ac:dyDescent="0.3">
      <c r="P19308" s="83"/>
    </row>
    <row r="19309" spans="16:16" x14ac:dyDescent="0.3">
      <c r="P19309" s="83"/>
    </row>
    <row r="19310" spans="16:16" x14ac:dyDescent="0.3">
      <c r="P19310" s="83"/>
    </row>
    <row r="19311" spans="16:16" x14ac:dyDescent="0.3">
      <c r="P19311" s="83"/>
    </row>
    <row r="19312" spans="16:16" x14ac:dyDescent="0.3">
      <c r="P19312" s="83"/>
    </row>
    <row r="19313" spans="16:16" x14ac:dyDescent="0.3">
      <c r="P19313" s="83"/>
    </row>
    <row r="19314" spans="16:16" x14ac:dyDescent="0.3">
      <c r="P19314" s="83"/>
    </row>
    <row r="19315" spans="16:16" x14ac:dyDescent="0.3">
      <c r="P19315" s="83"/>
    </row>
    <row r="19316" spans="16:16" x14ac:dyDescent="0.3">
      <c r="P19316" s="83"/>
    </row>
    <row r="19317" spans="16:16" x14ac:dyDescent="0.3">
      <c r="P19317" s="83"/>
    </row>
    <row r="19318" spans="16:16" x14ac:dyDescent="0.3">
      <c r="P19318" s="83"/>
    </row>
    <row r="19319" spans="16:16" x14ac:dyDescent="0.3">
      <c r="P19319" s="83"/>
    </row>
    <row r="19320" spans="16:16" x14ac:dyDescent="0.3">
      <c r="P19320" s="83"/>
    </row>
    <row r="19321" spans="16:16" x14ac:dyDescent="0.3">
      <c r="P19321" s="83"/>
    </row>
    <row r="19322" spans="16:16" x14ac:dyDescent="0.3">
      <c r="P19322" s="83"/>
    </row>
    <row r="19323" spans="16:16" x14ac:dyDescent="0.3">
      <c r="P19323" s="83"/>
    </row>
    <row r="19324" spans="16:16" x14ac:dyDescent="0.3">
      <c r="P19324" s="83"/>
    </row>
    <row r="19325" spans="16:16" x14ac:dyDescent="0.3">
      <c r="P19325" s="83"/>
    </row>
    <row r="19326" spans="16:16" x14ac:dyDescent="0.3">
      <c r="P19326" s="83"/>
    </row>
    <row r="19327" spans="16:16" x14ac:dyDescent="0.3">
      <c r="P19327" s="83"/>
    </row>
    <row r="19328" spans="16:16" x14ac:dyDescent="0.3">
      <c r="P19328" s="83"/>
    </row>
    <row r="19329" spans="16:16" x14ac:dyDescent="0.3">
      <c r="P19329" s="83"/>
    </row>
    <row r="19330" spans="16:16" x14ac:dyDescent="0.3">
      <c r="P19330" s="83"/>
    </row>
    <row r="19331" spans="16:16" x14ac:dyDescent="0.3">
      <c r="P19331" s="83"/>
    </row>
    <row r="19332" spans="16:16" x14ac:dyDescent="0.3">
      <c r="P19332" s="83"/>
    </row>
    <row r="19333" spans="16:16" x14ac:dyDescent="0.3">
      <c r="P19333" s="83"/>
    </row>
    <row r="19334" spans="16:16" x14ac:dyDescent="0.3">
      <c r="P19334" s="83"/>
    </row>
    <row r="19335" spans="16:16" x14ac:dyDescent="0.3">
      <c r="P19335" s="83"/>
    </row>
    <row r="19336" spans="16:16" x14ac:dyDescent="0.3">
      <c r="P19336" s="83"/>
    </row>
    <row r="19337" spans="16:16" x14ac:dyDescent="0.3">
      <c r="P19337" s="83"/>
    </row>
    <row r="19338" spans="16:16" x14ac:dyDescent="0.3">
      <c r="P19338" s="83"/>
    </row>
    <row r="19339" spans="16:16" x14ac:dyDescent="0.3">
      <c r="P19339" s="83"/>
    </row>
    <row r="19340" spans="16:16" x14ac:dyDescent="0.3">
      <c r="P19340" s="83"/>
    </row>
    <row r="19341" spans="16:16" x14ac:dyDescent="0.3">
      <c r="P19341" s="83"/>
    </row>
    <row r="19342" spans="16:16" x14ac:dyDescent="0.3">
      <c r="P19342" s="83"/>
    </row>
    <row r="19343" spans="16:16" x14ac:dyDescent="0.3">
      <c r="P19343" s="83"/>
    </row>
    <row r="19344" spans="16:16" x14ac:dyDescent="0.3">
      <c r="P19344" s="83"/>
    </row>
    <row r="19345" spans="16:16" x14ac:dyDescent="0.3">
      <c r="P19345" s="83"/>
    </row>
    <row r="19346" spans="16:16" x14ac:dyDescent="0.3">
      <c r="P19346" s="83"/>
    </row>
    <row r="19347" spans="16:16" x14ac:dyDescent="0.3">
      <c r="P19347" s="83"/>
    </row>
    <row r="19348" spans="16:16" x14ac:dyDescent="0.3">
      <c r="P19348" s="83"/>
    </row>
    <row r="19349" spans="16:16" x14ac:dyDescent="0.3">
      <c r="P19349" s="83"/>
    </row>
    <row r="19350" spans="16:16" x14ac:dyDescent="0.3">
      <c r="P19350" s="83"/>
    </row>
    <row r="19351" spans="16:16" x14ac:dyDescent="0.3">
      <c r="P19351" s="83"/>
    </row>
    <row r="19352" spans="16:16" x14ac:dyDescent="0.3">
      <c r="P19352" s="83"/>
    </row>
    <row r="19353" spans="16:16" x14ac:dyDescent="0.3">
      <c r="P19353" s="83"/>
    </row>
    <row r="19354" spans="16:16" x14ac:dyDescent="0.3">
      <c r="P19354" s="83"/>
    </row>
    <row r="19355" spans="16:16" x14ac:dyDescent="0.3">
      <c r="P19355" s="83"/>
    </row>
    <row r="19356" spans="16:16" x14ac:dyDescent="0.3">
      <c r="P19356" s="83"/>
    </row>
    <row r="19357" spans="16:16" x14ac:dyDescent="0.3">
      <c r="P19357" s="83"/>
    </row>
    <row r="19358" spans="16:16" x14ac:dyDescent="0.3">
      <c r="P19358" s="83"/>
    </row>
    <row r="19359" spans="16:16" x14ac:dyDescent="0.3">
      <c r="P19359" s="83"/>
    </row>
    <row r="19360" spans="16:16" x14ac:dyDescent="0.3">
      <c r="P19360" s="83"/>
    </row>
    <row r="19361" spans="16:16" x14ac:dyDescent="0.3">
      <c r="P19361" s="83"/>
    </row>
    <row r="19362" spans="16:16" x14ac:dyDescent="0.3">
      <c r="P19362" s="83"/>
    </row>
    <row r="19363" spans="16:16" x14ac:dyDescent="0.3">
      <c r="P19363" s="83"/>
    </row>
    <row r="19364" spans="16:16" x14ac:dyDescent="0.3">
      <c r="P19364" s="83"/>
    </row>
    <row r="19365" spans="16:16" x14ac:dyDescent="0.3">
      <c r="P19365" s="83"/>
    </row>
    <row r="19366" spans="16:16" x14ac:dyDescent="0.3">
      <c r="P19366" s="83"/>
    </row>
    <row r="19367" spans="16:16" x14ac:dyDescent="0.3">
      <c r="P19367" s="83"/>
    </row>
    <row r="19368" spans="16:16" x14ac:dyDescent="0.3">
      <c r="P19368" s="83"/>
    </row>
    <row r="19369" spans="16:16" x14ac:dyDescent="0.3">
      <c r="P19369" s="83"/>
    </row>
    <row r="19370" spans="16:16" x14ac:dyDescent="0.3">
      <c r="P19370" s="83"/>
    </row>
    <row r="19371" spans="16:16" x14ac:dyDescent="0.3">
      <c r="P19371" s="83"/>
    </row>
    <row r="19372" spans="16:16" x14ac:dyDescent="0.3">
      <c r="P19372" s="83"/>
    </row>
    <row r="19373" spans="16:16" x14ac:dyDescent="0.3">
      <c r="P19373" s="83"/>
    </row>
    <row r="19374" spans="16:16" x14ac:dyDescent="0.3">
      <c r="P19374" s="83"/>
    </row>
    <row r="19375" spans="16:16" x14ac:dyDescent="0.3">
      <c r="P19375" s="83"/>
    </row>
    <row r="19376" spans="16:16" x14ac:dyDescent="0.3">
      <c r="P19376" s="83"/>
    </row>
    <row r="19377" spans="16:16" x14ac:dyDescent="0.3">
      <c r="P19377" s="83"/>
    </row>
    <row r="19378" spans="16:16" x14ac:dyDescent="0.3">
      <c r="P19378" s="83"/>
    </row>
    <row r="19379" spans="16:16" x14ac:dyDescent="0.3">
      <c r="P19379" s="83"/>
    </row>
    <row r="19380" spans="16:16" x14ac:dyDescent="0.3">
      <c r="P19380" s="83"/>
    </row>
    <row r="19381" spans="16:16" x14ac:dyDescent="0.3">
      <c r="P19381" s="83"/>
    </row>
    <row r="19382" spans="16:16" x14ac:dyDescent="0.3">
      <c r="P19382" s="83"/>
    </row>
    <row r="19383" spans="16:16" x14ac:dyDescent="0.3">
      <c r="P19383" s="83"/>
    </row>
    <row r="19384" spans="16:16" x14ac:dyDescent="0.3">
      <c r="P19384" s="83"/>
    </row>
    <row r="19385" spans="16:16" x14ac:dyDescent="0.3">
      <c r="P19385" s="83"/>
    </row>
    <row r="19386" spans="16:16" x14ac:dyDescent="0.3">
      <c r="P19386" s="83"/>
    </row>
    <row r="19387" spans="16:16" x14ac:dyDescent="0.3">
      <c r="P19387" s="83"/>
    </row>
    <row r="19388" spans="16:16" x14ac:dyDescent="0.3">
      <c r="P19388" s="83"/>
    </row>
    <row r="19389" spans="16:16" x14ac:dyDescent="0.3">
      <c r="P19389" s="83"/>
    </row>
    <row r="19390" spans="16:16" x14ac:dyDescent="0.3">
      <c r="P19390" s="83"/>
    </row>
    <row r="19391" spans="16:16" x14ac:dyDescent="0.3">
      <c r="P19391" s="83"/>
    </row>
    <row r="19392" spans="16:16" x14ac:dyDescent="0.3">
      <c r="P19392" s="83"/>
    </row>
    <row r="19393" spans="16:16" x14ac:dyDescent="0.3">
      <c r="P19393" s="83"/>
    </row>
    <row r="19394" spans="16:16" x14ac:dyDescent="0.3">
      <c r="P19394" s="83"/>
    </row>
    <row r="19395" spans="16:16" x14ac:dyDescent="0.3">
      <c r="P19395" s="83"/>
    </row>
    <row r="19396" spans="16:16" x14ac:dyDescent="0.3">
      <c r="P19396" s="83"/>
    </row>
    <row r="19397" spans="16:16" x14ac:dyDescent="0.3">
      <c r="P19397" s="83"/>
    </row>
    <row r="19398" spans="16:16" x14ac:dyDescent="0.3">
      <c r="P19398" s="83"/>
    </row>
    <row r="19399" spans="16:16" x14ac:dyDescent="0.3">
      <c r="P19399" s="83"/>
    </row>
    <row r="19400" spans="16:16" x14ac:dyDescent="0.3">
      <c r="P19400" s="83"/>
    </row>
    <row r="19401" spans="16:16" x14ac:dyDescent="0.3">
      <c r="P19401" s="83"/>
    </row>
    <row r="19402" spans="16:16" x14ac:dyDescent="0.3">
      <c r="P19402" s="83"/>
    </row>
    <row r="19403" spans="16:16" x14ac:dyDescent="0.3">
      <c r="P19403" s="83"/>
    </row>
    <row r="19404" spans="16:16" x14ac:dyDescent="0.3">
      <c r="P19404" s="83"/>
    </row>
    <row r="19405" spans="16:16" x14ac:dyDescent="0.3">
      <c r="P19405" s="83"/>
    </row>
    <row r="19406" spans="16:16" x14ac:dyDescent="0.3">
      <c r="P19406" s="83"/>
    </row>
    <row r="19407" spans="16:16" x14ac:dyDescent="0.3">
      <c r="P19407" s="83"/>
    </row>
    <row r="19408" spans="16:16" x14ac:dyDescent="0.3">
      <c r="P19408" s="83"/>
    </row>
    <row r="19409" spans="16:16" x14ac:dyDescent="0.3">
      <c r="P19409" s="83"/>
    </row>
    <row r="19410" spans="16:16" x14ac:dyDescent="0.3">
      <c r="P19410" s="83"/>
    </row>
    <row r="19411" spans="16:16" x14ac:dyDescent="0.3">
      <c r="P19411" s="83"/>
    </row>
    <row r="19412" spans="16:16" x14ac:dyDescent="0.3">
      <c r="P19412" s="83"/>
    </row>
    <row r="19413" spans="16:16" x14ac:dyDescent="0.3">
      <c r="P19413" s="83"/>
    </row>
    <row r="19414" spans="16:16" x14ac:dyDescent="0.3">
      <c r="P19414" s="83"/>
    </row>
    <row r="19415" spans="16:16" x14ac:dyDescent="0.3">
      <c r="P19415" s="83"/>
    </row>
    <row r="19416" spans="16:16" x14ac:dyDescent="0.3">
      <c r="P19416" s="83"/>
    </row>
    <row r="19417" spans="16:16" x14ac:dyDescent="0.3">
      <c r="P19417" s="83"/>
    </row>
    <row r="19418" spans="16:16" x14ac:dyDescent="0.3">
      <c r="P19418" s="83"/>
    </row>
    <row r="19419" spans="16:16" x14ac:dyDescent="0.3">
      <c r="P19419" s="83"/>
    </row>
    <row r="19420" spans="16:16" x14ac:dyDescent="0.3">
      <c r="P19420" s="83"/>
    </row>
    <row r="19421" spans="16:16" x14ac:dyDescent="0.3">
      <c r="P19421" s="83"/>
    </row>
    <row r="19422" spans="16:16" x14ac:dyDescent="0.3">
      <c r="P19422" s="83"/>
    </row>
    <row r="19423" spans="16:16" x14ac:dyDescent="0.3">
      <c r="P19423" s="83"/>
    </row>
    <row r="19424" spans="16:16" x14ac:dyDescent="0.3">
      <c r="P19424" s="83"/>
    </row>
    <row r="19425" spans="16:16" x14ac:dyDescent="0.3">
      <c r="P19425" s="83"/>
    </row>
    <row r="19426" spans="16:16" x14ac:dyDescent="0.3">
      <c r="P19426" s="83"/>
    </row>
    <row r="19427" spans="16:16" x14ac:dyDescent="0.3">
      <c r="P19427" s="83"/>
    </row>
    <row r="19428" spans="16:16" x14ac:dyDescent="0.3">
      <c r="P19428" s="83"/>
    </row>
    <row r="19429" spans="16:16" x14ac:dyDescent="0.3">
      <c r="P19429" s="83"/>
    </row>
    <row r="19430" spans="16:16" x14ac:dyDescent="0.3">
      <c r="P19430" s="83"/>
    </row>
    <row r="19431" spans="16:16" x14ac:dyDescent="0.3">
      <c r="P19431" s="83"/>
    </row>
    <row r="19432" spans="16:16" x14ac:dyDescent="0.3">
      <c r="P19432" s="83"/>
    </row>
    <row r="19433" spans="16:16" x14ac:dyDescent="0.3">
      <c r="P19433" s="83"/>
    </row>
    <row r="19434" spans="16:16" x14ac:dyDescent="0.3">
      <c r="P19434" s="83"/>
    </row>
    <row r="19435" spans="16:16" x14ac:dyDescent="0.3">
      <c r="P19435" s="83"/>
    </row>
    <row r="19436" spans="16:16" x14ac:dyDescent="0.3">
      <c r="P19436" s="83"/>
    </row>
    <row r="19437" spans="16:16" x14ac:dyDescent="0.3">
      <c r="P19437" s="83"/>
    </row>
    <row r="19438" spans="16:16" x14ac:dyDescent="0.3">
      <c r="P19438" s="83"/>
    </row>
    <row r="19439" spans="16:16" x14ac:dyDescent="0.3">
      <c r="P19439" s="83"/>
    </row>
    <row r="19440" spans="16:16" x14ac:dyDescent="0.3">
      <c r="P19440" s="83"/>
    </row>
    <row r="19441" spans="16:16" x14ac:dyDescent="0.3">
      <c r="P19441" s="83"/>
    </row>
    <row r="19442" spans="16:16" x14ac:dyDescent="0.3">
      <c r="P19442" s="83"/>
    </row>
    <row r="19443" spans="16:16" x14ac:dyDescent="0.3">
      <c r="P19443" s="83"/>
    </row>
    <row r="19444" spans="16:16" x14ac:dyDescent="0.3">
      <c r="P19444" s="83"/>
    </row>
    <row r="19445" spans="16:16" x14ac:dyDescent="0.3">
      <c r="P19445" s="83"/>
    </row>
    <row r="19446" spans="16:16" x14ac:dyDescent="0.3">
      <c r="P19446" s="83"/>
    </row>
    <row r="19447" spans="16:16" x14ac:dyDescent="0.3">
      <c r="P19447" s="83"/>
    </row>
    <row r="19448" spans="16:16" x14ac:dyDescent="0.3">
      <c r="P19448" s="83"/>
    </row>
    <row r="19449" spans="16:16" x14ac:dyDescent="0.3">
      <c r="P19449" s="83"/>
    </row>
    <row r="19450" spans="16:16" x14ac:dyDescent="0.3">
      <c r="P19450" s="83"/>
    </row>
    <row r="19451" spans="16:16" x14ac:dyDescent="0.3">
      <c r="P19451" s="83"/>
    </row>
    <row r="19452" spans="16:16" x14ac:dyDescent="0.3">
      <c r="P19452" s="83"/>
    </row>
    <row r="19453" spans="16:16" x14ac:dyDescent="0.3">
      <c r="P19453" s="83"/>
    </row>
    <row r="19454" spans="16:16" x14ac:dyDescent="0.3">
      <c r="P19454" s="83"/>
    </row>
    <row r="19455" spans="16:16" x14ac:dyDescent="0.3">
      <c r="P19455" s="83"/>
    </row>
    <row r="19456" spans="16:16" x14ac:dyDescent="0.3">
      <c r="P19456" s="83"/>
    </row>
    <row r="19457" spans="16:16" x14ac:dyDescent="0.3">
      <c r="P19457" s="83"/>
    </row>
    <row r="19458" spans="16:16" x14ac:dyDescent="0.3">
      <c r="P19458" s="83"/>
    </row>
    <row r="19459" spans="16:16" x14ac:dyDescent="0.3">
      <c r="P19459" s="83"/>
    </row>
    <row r="19460" spans="16:16" x14ac:dyDescent="0.3">
      <c r="P19460" s="83"/>
    </row>
    <row r="19461" spans="16:16" x14ac:dyDescent="0.3">
      <c r="P19461" s="83"/>
    </row>
    <row r="19462" spans="16:16" x14ac:dyDescent="0.3">
      <c r="P19462" s="83"/>
    </row>
    <row r="19463" spans="16:16" x14ac:dyDescent="0.3">
      <c r="P19463" s="83"/>
    </row>
    <row r="19464" spans="16:16" x14ac:dyDescent="0.3">
      <c r="P19464" s="83"/>
    </row>
    <row r="19465" spans="16:16" x14ac:dyDescent="0.3">
      <c r="P19465" s="83"/>
    </row>
    <row r="19466" spans="16:16" x14ac:dyDescent="0.3">
      <c r="P19466" s="83"/>
    </row>
    <row r="19467" spans="16:16" x14ac:dyDescent="0.3">
      <c r="P19467" s="83"/>
    </row>
    <row r="19468" spans="16:16" x14ac:dyDescent="0.3">
      <c r="P19468" s="83"/>
    </row>
    <row r="19469" spans="16:16" x14ac:dyDescent="0.3">
      <c r="P19469" s="83"/>
    </row>
    <row r="19470" spans="16:16" x14ac:dyDescent="0.3">
      <c r="P19470" s="83"/>
    </row>
    <row r="19471" spans="16:16" x14ac:dyDescent="0.3">
      <c r="P19471" s="83"/>
    </row>
    <row r="19472" spans="16:16" x14ac:dyDescent="0.3">
      <c r="P19472" s="83"/>
    </row>
    <row r="19473" spans="16:16" x14ac:dyDescent="0.3">
      <c r="P19473" s="83"/>
    </row>
    <row r="19474" spans="16:16" x14ac:dyDescent="0.3">
      <c r="P19474" s="83"/>
    </row>
    <row r="19475" spans="16:16" x14ac:dyDescent="0.3">
      <c r="P19475" s="83"/>
    </row>
    <row r="19476" spans="16:16" x14ac:dyDescent="0.3">
      <c r="P19476" s="83"/>
    </row>
    <row r="19477" spans="16:16" x14ac:dyDescent="0.3">
      <c r="P19477" s="83"/>
    </row>
    <row r="19478" spans="16:16" x14ac:dyDescent="0.3">
      <c r="P19478" s="83"/>
    </row>
    <row r="19479" spans="16:16" x14ac:dyDescent="0.3">
      <c r="P19479" s="83"/>
    </row>
    <row r="19480" spans="16:16" x14ac:dyDescent="0.3">
      <c r="P19480" s="83"/>
    </row>
    <row r="19481" spans="16:16" x14ac:dyDescent="0.3">
      <c r="P19481" s="83"/>
    </row>
    <row r="19482" spans="16:16" x14ac:dyDescent="0.3">
      <c r="P19482" s="83"/>
    </row>
    <row r="19483" spans="16:16" x14ac:dyDescent="0.3">
      <c r="P19483" s="83"/>
    </row>
    <row r="19484" spans="16:16" x14ac:dyDescent="0.3">
      <c r="P19484" s="83"/>
    </row>
    <row r="19485" spans="16:16" x14ac:dyDescent="0.3">
      <c r="P19485" s="83"/>
    </row>
    <row r="19486" spans="16:16" x14ac:dyDescent="0.3">
      <c r="P19486" s="83"/>
    </row>
    <row r="19487" spans="16:16" x14ac:dyDescent="0.3">
      <c r="P19487" s="83"/>
    </row>
    <row r="19488" spans="16:16" x14ac:dyDescent="0.3">
      <c r="P19488" s="83"/>
    </row>
    <row r="19489" spans="16:16" x14ac:dyDescent="0.3">
      <c r="P19489" s="83"/>
    </row>
    <row r="19490" spans="16:16" x14ac:dyDescent="0.3">
      <c r="P19490" s="83"/>
    </row>
    <row r="19491" spans="16:16" x14ac:dyDescent="0.3">
      <c r="P19491" s="83"/>
    </row>
    <row r="19492" spans="16:16" x14ac:dyDescent="0.3">
      <c r="P19492" s="83"/>
    </row>
    <row r="19493" spans="16:16" x14ac:dyDescent="0.3">
      <c r="P19493" s="83"/>
    </row>
    <row r="19494" spans="16:16" x14ac:dyDescent="0.3">
      <c r="P19494" s="83"/>
    </row>
    <row r="19495" spans="16:16" x14ac:dyDescent="0.3">
      <c r="P19495" s="83"/>
    </row>
    <row r="19496" spans="16:16" x14ac:dyDescent="0.3">
      <c r="P19496" s="83"/>
    </row>
    <row r="19497" spans="16:16" x14ac:dyDescent="0.3">
      <c r="P19497" s="83"/>
    </row>
    <row r="19498" spans="16:16" x14ac:dyDescent="0.3">
      <c r="P19498" s="83"/>
    </row>
    <row r="19499" spans="16:16" x14ac:dyDescent="0.3">
      <c r="P19499" s="83"/>
    </row>
    <row r="19500" spans="16:16" x14ac:dyDescent="0.3">
      <c r="P19500" s="83"/>
    </row>
    <row r="19501" spans="16:16" x14ac:dyDescent="0.3">
      <c r="P19501" s="83"/>
    </row>
    <row r="19502" spans="16:16" x14ac:dyDescent="0.3">
      <c r="P19502" s="83"/>
    </row>
    <row r="19503" spans="16:16" x14ac:dyDescent="0.3">
      <c r="P19503" s="83"/>
    </row>
    <row r="19504" spans="16:16" x14ac:dyDescent="0.3">
      <c r="P19504" s="83"/>
    </row>
    <row r="19505" spans="16:16" x14ac:dyDescent="0.3">
      <c r="P19505" s="83"/>
    </row>
    <row r="19506" spans="16:16" x14ac:dyDescent="0.3">
      <c r="P19506" s="83"/>
    </row>
    <row r="19507" spans="16:16" x14ac:dyDescent="0.3">
      <c r="P19507" s="83"/>
    </row>
    <row r="19508" spans="16:16" x14ac:dyDescent="0.3">
      <c r="P19508" s="83"/>
    </row>
    <row r="19509" spans="16:16" x14ac:dyDescent="0.3">
      <c r="P19509" s="83"/>
    </row>
    <row r="19510" spans="16:16" x14ac:dyDescent="0.3">
      <c r="P19510" s="83"/>
    </row>
    <row r="19511" spans="16:16" x14ac:dyDescent="0.3">
      <c r="P19511" s="83"/>
    </row>
    <row r="19512" spans="16:16" x14ac:dyDescent="0.3">
      <c r="P19512" s="83"/>
    </row>
    <row r="19513" spans="16:16" x14ac:dyDescent="0.3">
      <c r="P19513" s="83"/>
    </row>
    <row r="19514" spans="16:16" x14ac:dyDescent="0.3">
      <c r="P19514" s="83"/>
    </row>
    <row r="19515" spans="16:16" x14ac:dyDescent="0.3">
      <c r="P19515" s="83"/>
    </row>
    <row r="19516" spans="16:16" x14ac:dyDescent="0.3">
      <c r="P19516" s="83"/>
    </row>
    <row r="19517" spans="16:16" x14ac:dyDescent="0.3">
      <c r="P19517" s="83"/>
    </row>
    <row r="19518" spans="16:16" x14ac:dyDescent="0.3">
      <c r="P19518" s="83"/>
    </row>
    <row r="19519" spans="16:16" x14ac:dyDescent="0.3">
      <c r="P19519" s="83"/>
    </row>
    <row r="19520" spans="16:16" x14ac:dyDescent="0.3">
      <c r="P19520" s="83"/>
    </row>
    <row r="19521" spans="16:16" x14ac:dyDescent="0.3">
      <c r="P19521" s="83"/>
    </row>
    <row r="19522" spans="16:16" x14ac:dyDescent="0.3">
      <c r="P19522" s="83"/>
    </row>
    <row r="19523" spans="16:16" x14ac:dyDescent="0.3">
      <c r="P19523" s="83"/>
    </row>
    <row r="19524" spans="16:16" x14ac:dyDescent="0.3">
      <c r="P19524" s="83"/>
    </row>
    <row r="19525" spans="16:16" x14ac:dyDescent="0.3">
      <c r="P19525" s="83"/>
    </row>
    <row r="19526" spans="16:16" x14ac:dyDescent="0.3">
      <c r="P19526" s="83"/>
    </row>
    <row r="19527" spans="16:16" x14ac:dyDescent="0.3">
      <c r="P19527" s="83"/>
    </row>
    <row r="19528" spans="16:16" x14ac:dyDescent="0.3">
      <c r="P19528" s="83"/>
    </row>
    <row r="19529" spans="16:16" x14ac:dyDescent="0.3">
      <c r="P19529" s="83"/>
    </row>
    <row r="19530" spans="16:16" x14ac:dyDescent="0.3">
      <c r="P19530" s="83"/>
    </row>
    <row r="19531" spans="16:16" x14ac:dyDescent="0.3">
      <c r="P19531" s="83"/>
    </row>
    <row r="19532" spans="16:16" x14ac:dyDescent="0.3">
      <c r="P19532" s="83"/>
    </row>
    <row r="19533" spans="16:16" x14ac:dyDescent="0.3">
      <c r="P19533" s="83"/>
    </row>
    <row r="19534" spans="16:16" x14ac:dyDescent="0.3">
      <c r="P19534" s="83"/>
    </row>
    <row r="19535" spans="16:16" x14ac:dyDescent="0.3">
      <c r="P19535" s="83"/>
    </row>
    <row r="19536" spans="16:16" x14ac:dyDescent="0.3">
      <c r="P19536" s="83"/>
    </row>
    <row r="19537" spans="16:16" x14ac:dyDescent="0.3">
      <c r="P19537" s="83"/>
    </row>
    <row r="19538" spans="16:16" x14ac:dyDescent="0.3">
      <c r="P19538" s="83"/>
    </row>
    <row r="19539" spans="16:16" x14ac:dyDescent="0.3">
      <c r="P19539" s="83"/>
    </row>
    <row r="19540" spans="16:16" x14ac:dyDescent="0.3">
      <c r="P19540" s="83"/>
    </row>
    <row r="19541" spans="16:16" x14ac:dyDescent="0.3">
      <c r="P19541" s="83"/>
    </row>
    <row r="19542" spans="16:16" x14ac:dyDescent="0.3">
      <c r="P19542" s="83"/>
    </row>
    <row r="19543" spans="16:16" x14ac:dyDescent="0.3">
      <c r="P19543" s="83"/>
    </row>
    <row r="19544" spans="16:16" x14ac:dyDescent="0.3">
      <c r="P19544" s="83"/>
    </row>
    <row r="19545" spans="16:16" x14ac:dyDescent="0.3">
      <c r="P19545" s="83"/>
    </row>
    <row r="19546" spans="16:16" x14ac:dyDescent="0.3">
      <c r="P19546" s="83"/>
    </row>
    <row r="19547" spans="16:16" x14ac:dyDescent="0.3">
      <c r="P19547" s="83"/>
    </row>
    <row r="19548" spans="16:16" x14ac:dyDescent="0.3">
      <c r="P19548" s="83"/>
    </row>
    <row r="19549" spans="16:16" x14ac:dyDescent="0.3">
      <c r="P19549" s="83"/>
    </row>
    <row r="19550" spans="16:16" x14ac:dyDescent="0.3">
      <c r="P19550" s="83"/>
    </row>
    <row r="19551" spans="16:16" x14ac:dyDescent="0.3">
      <c r="P19551" s="83"/>
    </row>
    <row r="19552" spans="16:16" x14ac:dyDescent="0.3">
      <c r="P19552" s="83"/>
    </row>
    <row r="19553" spans="16:16" x14ac:dyDescent="0.3">
      <c r="P19553" s="83"/>
    </row>
    <row r="19554" spans="16:16" x14ac:dyDescent="0.3">
      <c r="P19554" s="83"/>
    </row>
    <row r="19555" spans="16:16" x14ac:dyDescent="0.3">
      <c r="P19555" s="83"/>
    </row>
    <row r="19556" spans="16:16" x14ac:dyDescent="0.3">
      <c r="P19556" s="83"/>
    </row>
    <row r="19557" spans="16:16" x14ac:dyDescent="0.3">
      <c r="P19557" s="83"/>
    </row>
    <row r="19558" spans="16:16" x14ac:dyDescent="0.3">
      <c r="P19558" s="83"/>
    </row>
    <row r="19559" spans="16:16" x14ac:dyDescent="0.3">
      <c r="P19559" s="83"/>
    </row>
    <row r="19560" spans="16:16" x14ac:dyDescent="0.3">
      <c r="P19560" s="83"/>
    </row>
    <row r="19561" spans="16:16" x14ac:dyDescent="0.3">
      <c r="P19561" s="83"/>
    </row>
    <row r="19562" spans="16:16" x14ac:dyDescent="0.3">
      <c r="P19562" s="83"/>
    </row>
    <row r="19563" spans="16:16" x14ac:dyDescent="0.3">
      <c r="P19563" s="83"/>
    </row>
    <row r="19564" spans="16:16" x14ac:dyDescent="0.3">
      <c r="P19564" s="83"/>
    </row>
    <row r="19565" spans="16:16" x14ac:dyDescent="0.3">
      <c r="P19565" s="83"/>
    </row>
    <row r="19566" spans="16:16" x14ac:dyDescent="0.3">
      <c r="P19566" s="83"/>
    </row>
    <row r="19567" spans="16:16" x14ac:dyDescent="0.3">
      <c r="P19567" s="83"/>
    </row>
    <row r="19568" spans="16:16" x14ac:dyDescent="0.3">
      <c r="P19568" s="83"/>
    </row>
    <row r="19569" spans="16:16" x14ac:dyDescent="0.3">
      <c r="P19569" s="83"/>
    </row>
    <row r="19570" spans="16:16" x14ac:dyDescent="0.3">
      <c r="P19570" s="83"/>
    </row>
    <row r="19571" spans="16:16" x14ac:dyDescent="0.3">
      <c r="P19571" s="83"/>
    </row>
    <row r="19572" spans="16:16" x14ac:dyDescent="0.3">
      <c r="P19572" s="83"/>
    </row>
    <row r="19573" spans="16:16" x14ac:dyDescent="0.3">
      <c r="P19573" s="83"/>
    </row>
    <row r="19574" spans="16:16" x14ac:dyDescent="0.3">
      <c r="P19574" s="83"/>
    </row>
    <row r="19575" spans="16:16" x14ac:dyDescent="0.3">
      <c r="P19575" s="83"/>
    </row>
    <row r="19576" spans="16:16" x14ac:dyDescent="0.3">
      <c r="P19576" s="83"/>
    </row>
    <row r="19577" spans="16:16" x14ac:dyDescent="0.3">
      <c r="P19577" s="83"/>
    </row>
    <row r="19578" spans="16:16" x14ac:dyDescent="0.3">
      <c r="P19578" s="83"/>
    </row>
    <row r="19579" spans="16:16" x14ac:dyDescent="0.3">
      <c r="P19579" s="83"/>
    </row>
    <row r="19580" spans="16:16" x14ac:dyDescent="0.3">
      <c r="P19580" s="83"/>
    </row>
    <row r="19581" spans="16:16" x14ac:dyDescent="0.3">
      <c r="P19581" s="83"/>
    </row>
    <row r="19582" spans="16:16" x14ac:dyDescent="0.3">
      <c r="P19582" s="83"/>
    </row>
    <row r="19583" spans="16:16" x14ac:dyDescent="0.3">
      <c r="P19583" s="83"/>
    </row>
    <row r="19584" spans="16:16" x14ac:dyDescent="0.3">
      <c r="P19584" s="83"/>
    </row>
    <row r="19585" spans="16:16" x14ac:dyDescent="0.3">
      <c r="P19585" s="83"/>
    </row>
    <row r="19586" spans="16:16" x14ac:dyDescent="0.3">
      <c r="P19586" s="83"/>
    </row>
    <row r="19587" spans="16:16" x14ac:dyDescent="0.3">
      <c r="P19587" s="83"/>
    </row>
    <row r="19588" spans="16:16" x14ac:dyDescent="0.3">
      <c r="P19588" s="83"/>
    </row>
    <row r="19589" spans="16:16" x14ac:dyDescent="0.3">
      <c r="P19589" s="83"/>
    </row>
    <row r="19590" spans="16:16" x14ac:dyDescent="0.3">
      <c r="P19590" s="83"/>
    </row>
    <row r="19591" spans="16:16" x14ac:dyDescent="0.3">
      <c r="P19591" s="83"/>
    </row>
    <row r="19592" spans="16:16" x14ac:dyDescent="0.3">
      <c r="P19592" s="83"/>
    </row>
    <row r="19593" spans="16:16" x14ac:dyDescent="0.3">
      <c r="P19593" s="83"/>
    </row>
    <row r="19594" spans="16:16" x14ac:dyDescent="0.3">
      <c r="P19594" s="83"/>
    </row>
    <row r="19595" spans="16:16" x14ac:dyDescent="0.3">
      <c r="P19595" s="83"/>
    </row>
    <row r="19596" spans="16:16" x14ac:dyDescent="0.3">
      <c r="P19596" s="83"/>
    </row>
    <row r="19597" spans="16:16" x14ac:dyDescent="0.3">
      <c r="P19597" s="83"/>
    </row>
    <row r="19598" spans="16:16" x14ac:dyDescent="0.3">
      <c r="P19598" s="83"/>
    </row>
    <row r="19599" spans="16:16" x14ac:dyDescent="0.3">
      <c r="P19599" s="83"/>
    </row>
    <row r="19600" spans="16:16" x14ac:dyDescent="0.3">
      <c r="P19600" s="83"/>
    </row>
    <row r="19601" spans="16:16" x14ac:dyDescent="0.3">
      <c r="P19601" s="83"/>
    </row>
    <row r="19602" spans="16:16" x14ac:dyDescent="0.3">
      <c r="P19602" s="83"/>
    </row>
    <row r="19603" spans="16:16" x14ac:dyDescent="0.3">
      <c r="P19603" s="83"/>
    </row>
    <row r="19604" spans="16:16" x14ac:dyDescent="0.3">
      <c r="P19604" s="83"/>
    </row>
    <row r="19605" spans="16:16" x14ac:dyDescent="0.3">
      <c r="P19605" s="83"/>
    </row>
    <row r="19606" spans="16:16" x14ac:dyDescent="0.3">
      <c r="P19606" s="83"/>
    </row>
    <row r="19607" spans="16:16" x14ac:dyDescent="0.3">
      <c r="P19607" s="83"/>
    </row>
    <row r="19608" spans="16:16" x14ac:dyDescent="0.3">
      <c r="P19608" s="83"/>
    </row>
    <row r="19609" spans="16:16" x14ac:dyDescent="0.3">
      <c r="P19609" s="83"/>
    </row>
    <row r="19610" spans="16:16" x14ac:dyDescent="0.3">
      <c r="P19610" s="83"/>
    </row>
    <row r="19611" spans="16:16" x14ac:dyDescent="0.3">
      <c r="P19611" s="83"/>
    </row>
    <row r="19612" spans="16:16" x14ac:dyDescent="0.3">
      <c r="P19612" s="83"/>
    </row>
    <row r="19613" spans="16:16" x14ac:dyDescent="0.3">
      <c r="P19613" s="83"/>
    </row>
    <row r="19614" spans="16:16" x14ac:dyDescent="0.3">
      <c r="P19614" s="83"/>
    </row>
    <row r="19615" spans="16:16" x14ac:dyDescent="0.3">
      <c r="P19615" s="83"/>
    </row>
    <row r="19616" spans="16:16" x14ac:dyDescent="0.3">
      <c r="P19616" s="83"/>
    </row>
    <row r="19617" spans="16:16" x14ac:dyDescent="0.3">
      <c r="P19617" s="83"/>
    </row>
    <row r="19618" spans="16:16" x14ac:dyDescent="0.3">
      <c r="P19618" s="83"/>
    </row>
    <row r="19619" spans="16:16" x14ac:dyDescent="0.3">
      <c r="P19619" s="83"/>
    </row>
    <row r="19620" spans="16:16" x14ac:dyDescent="0.3">
      <c r="P19620" s="83"/>
    </row>
    <row r="19621" spans="16:16" x14ac:dyDescent="0.3">
      <c r="P19621" s="83"/>
    </row>
    <row r="19622" spans="16:16" x14ac:dyDescent="0.3">
      <c r="P19622" s="83"/>
    </row>
    <row r="19623" spans="16:16" x14ac:dyDescent="0.3">
      <c r="P19623" s="83"/>
    </row>
    <row r="19624" spans="16:16" x14ac:dyDescent="0.3">
      <c r="P19624" s="83"/>
    </row>
    <row r="19625" spans="16:16" x14ac:dyDescent="0.3">
      <c r="P19625" s="83"/>
    </row>
    <row r="19626" spans="16:16" x14ac:dyDescent="0.3">
      <c r="P19626" s="83"/>
    </row>
    <row r="19627" spans="16:16" x14ac:dyDescent="0.3">
      <c r="P19627" s="83"/>
    </row>
    <row r="19628" spans="16:16" x14ac:dyDescent="0.3">
      <c r="P19628" s="83"/>
    </row>
    <row r="19629" spans="16:16" x14ac:dyDescent="0.3">
      <c r="P19629" s="83"/>
    </row>
    <row r="19630" spans="16:16" x14ac:dyDescent="0.3">
      <c r="P19630" s="83"/>
    </row>
    <row r="19631" spans="16:16" x14ac:dyDescent="0.3">
      <c r="P19631" s="83"/>
    </row>
    <row r="19632" spans="16:16" x14ac:dyDescent="0.3">
      <c r="P19632" s="83"/>
    </row>
    <row r="19633" spans="16:16" x14ac:dyDescent="0.3">
      <c r="P19633" s="83"/>
    </row>
    <row r="19634" spans="16:16" x14ac:dyDescent="0.3">
      <c r="P19634" s="83"/>
    </row>
    <row r="19635" spans="16:16" x14ac:dyDescent="0.3">
      <c r="P19635" s="83"/>
    </row>
    <row r="19636" spans="16:16" x14ac:dyDescent="0.3">
      <c r="P19636" s="83"/>
    </row>
    <row r="19637" spans="16:16" x14ac:dyDescent="0.3">
      <c r="P19637" s="83"/>
    </row>
    <row r="19638" spans="16:16" x14ac:dyDescent="0.3">
      <c r="P19638" s="83"/>
    </row>
    <row r="19639" spans="16:16" x14ac:dyDescent="0.3">
      <c r="P19639" s="83"/>
    </row>
    <row r="19640" spans="16:16" x14ac:dyDescent="0.3">
      <c r="P19640" s="83"/>
    </row>
    <row r="19641" spans="16:16" x14ac:dyDescent="0.3">
      <c r="P19641" s="83"/>
    </row>
    <row r="19642" spans="16:16" x14ac:dyDescent="0.3">
      <c r="P19642" s="83"/>
    </row>
    <row r="19643" spans="16:16" x14ac:dyDescent="0.3">
      <c r="P19643" s="83"/>
    </row>
    <row r="19644" spans="16:16" x14ac:dyDescent="0.3">
      <c r="P19644" s="83"/>
    </row>
    <row r="19645" spans="16:16" x14ac:dyDescent="0.3">
      <c r="P19645" s="83"/>
    </row>
    <row r="19646" spans="16:16" x14ac:dyDescent="0.3">
      <c r="P19646" s="83"/>
    </row>
    <row r="19647" spans="16:16" x14ac:dyDescent="0.3">
      <c r="P19647" s="83"/>
    </row>
    <row r="19648" spans="16:16" x14ac:dyDescent="0.3">
      <c r="P19648" s="83"/>
    </row>
    <row r="19649" spans="16:16" x14ac:dyDescent="0.3">
      <c r="P19649" s="83"/>
    </row>
    <row r="19650" spans="16:16" x14ac:dyDescent="0.3">
      <c r="P19650" s="83"/>
    </row>
    <row r="19651" spans="16:16" x14ac:dyDescent="0.3">
      <c r="P19651" s="83"/>
    </row>
    <row r="19652" spans="16:16" x14ac:dyDescent="0.3">
      <c r="P19652" s="83"/>
    </row>
    <row r="19653" spans="16:16" x14ac:dyDescent="0.3">
      <c r="P19653" s="83"/>
    </row>
    <row r="19654" spans="16:16" x14ac:dyDescent="0.3">
      <c r="P19654" s="83"/>
    </row>
    <row r="19655" spans="16:16" x14ac:dyDescent="0.3">
      <c r="P19655" s="83"/>
    </row>
    <row r="19656" spans="16:16" x14ac:dyDescent="0.3">
      <c r="P19656" s="83"/>
    </row>
    <row r="19657" spans="16:16" x14ac:dyDescent="0.3">
      <c r="P19657" s="83"/>
    </row>
    <row r="19658" spans="16:16" x14ac:dyDescent="0.3">
      <c r="P19658" s="83"/>
    </row>
    <row r="19659" spans="16:16" x14ac:dyDescent="0.3">
      <c r="P19659" s="83"/>
    </row>
    <row r="19660" spans="16:16" x14ac:dyDescent="0.3">
      <c r="P19660" s="83"/>
    </row>
    <row r="19661" spans="16:16" x14ac:dyDescent="0.3">
      <c r="P19661" s="83"/>
    </row>
    <row r="19662" spans="16:16" x14ac:dyDescent="0.3">
      <c r="P19662" s="83"/>
    </row>
    <row r="19663" spans="16:16" x14ac:dyDescent="0.3">
      <c r="P19663" s="83"/>
    </row>
    <row r="19664" spans="16:16" x14ac:dyDescent="0.3">
      <c r="P19664" s="83"/>
    </row>
    <row r="19665" spans="16:16" x14ac:dyDescent="0.3">
      <c r="P19665" s="83"/>
    </row>
    <row r="19666" spans="16:16" x14ac:dyDescent="0.3">
      <c r="P19666" s="83"/>
    </row>
    <row r="19667" spans="16:16" x14ac:dyDescent="0.3">
      <c r="P19667" s="83"/>
    </row>
    <row r="19668" spans="16:16" x14ac:dyDescent="0.3">
      <c r="P19668" s="83"/>
    </row>
    <row r="19669" spans="16:16" x14ac:dyDescent="0.3">
      <c r="P19669" s="83"/>
    </row>
    <row r="19670" spans="16:16" x14ac:dyDescent="0.3">
      <c r="P19670" s="83"/>
    </row>
    <row r="19671" spans="16:16" x14ac:dyDescent="0.3">
      <c r="P19671" s="83"/>
    </row>
    <row r="19672" spans="16:16" x14ac:dyDescent="0.3">
      <c r="P19672" s="83"/>
    </row>
    <row r="19673" spans="16:16" x14ac:dyDescent="0.3">
      <c r="P19673" s="83"/>
    </row>
    <row r="19674" spans="16:16" x14ac:dyDescent="0.3">
      <c r="P19674" s="83"/>
    </row>
    <row r="19675" spans="16:16" x14ac:dyDescent="0.3">
      <c r="P19675" s="83"/>
    </row>
    <row r="19676" spans="16:16" x14ac:dyDescent="0.3">
      <c r="P19676" s="83"/>
    </row>
    <row r="19677" spans="16:16" x14ac:dyDescent="0.3">
      <c r="P19677" s="83"/>
    </row>
    <row r="19678" spans="16:16" x14ac:dyDescent="0.3">
      <c r="P19678" s="83"/>
    </row>
    <row r="19679" spans="16:16" x14ac:dyDescent="0.3">
      <c r="P19679" s="83"/>
    </row>
    <row r="19680" spans="16:16" x14ac:dyDescent="0.3">
      <c r="P19680" s="83"/>
    </row>
    <row r="19681" spans="16:16" x14ac:dyDescent="0.3">
      <c r="P19681" s="83"/>
    </row>
    <row r="19682" spans="16:16" x14ac:dyDescent="0.3">
      <c r="P19682" s="83"/>
    </row>
    <row r="19683" spans="16:16" x14ac:dyDescent="0.3">
      <c r="P19683" s="83"/>
    </row>
    <row r="19684" spans="16:16" x14ac:dyDescent="0.3">
      <c r="P19684" s="83"/>
    </row>
    <row r="19685" spans="16:16" x14ac:dyDescent="0.3">
      <c r="P19685" s="83"/>
    </row>
    <row r="19686" spans="16:16" x14ac:dyDescent="0.3">
      <c r="P19686" s="83"/>
    </row>
    <row r="19687" spans="16:16" x14ac:dyDescent="0.3">
      <c r="P19687" s="83"/>
    </row>
    <row r="19688" spans="16:16" x14ac:dyDescent="0.3">
      <c r="P19688" s="83"/>
    </row>
    <row r="19689" spans="16:16" x14ac:dyDescent="0.3">
      <c r="P19689" s="83"/>
    </row>
    <row r="19690" spans="16:16" x14ac:dyDescent="0.3">
      <c r="P19690" s="83"/>
    </row>
    <row r="19691" spans="16:16" x14ac:dyDescent="0.3">
      <c r="P19691" s="83"/>
    </row>
    <row r="19692" spans="16:16" x14ac:dyDescent="0.3">
      <c r="P19692" s="83"/>
    </row>
    <row r="19693" spans="16:16" x14ac:dyDescent="0.3">
      <c r="P19693" s="83"/>
    </row>
    <row r="19694" spans="16:16" x14ac:dyDescent="0.3">
      <c r="P19694" s="83"/>
    </row>
    <row r="19695" spans="16:16" x14ac:dyDescent="0.3">
      <c r="P19695" s="83"/>
    </row>
    <row r="19696" spans="16:16" x14ac:dyDescent="0.3">
      <c r="P19696" s="83"/>
    </row>
    <row r="19697" spans="16:16" x14ac:dyDescent="0.3">
      <c r="P19697" s="83"/>
    </row>
    <row r="19698" spans="16:16" x14ac:dyDescent="0.3">
      <c r="P19698" s="83"/>
    </row>
    <row r="19699" spans="16:16" x14ac:dyDescent="0.3">
      <c r="P19699" s="83"/>
    </row>
    <row r="19700" spans="16:16" x14ac:dyDescent="0.3">
      <c r="P19700" s="83"/>
    </row>
    <row r="19701" spans="16:16" x14ac:dyDescent="0.3">
      <c r="P19701" s="83"/>
    </row>
    <row r="19702" spans="16:16" x14ac:dyDescent="0.3">
      <c r="P19702" s="83"/>
    </row>
    <row r="19703" spans="16:16" x14ac:dyDescent="0.3">
      <c r="P19703" s="83"/>
    </row>
    <row r="19704" spans="16:16" x14ac:dyDescent="0.3">
      <c r="P19704" s="83"/>
    </row>
    <row r="19705" spans="16:16" x14ac:dyDescent="0.3">
      <c r="P19705" s="83"/>
    </row>
    <row r="19706" spans="16:16" x14ac:dyDescent="0.3">
      <c r="P19706" s="83"/>
    </row>
    <row r="19707" spans="16:16" x14ac:dyDescent="0.3">
      <c r="P19707" s="83"/>
    </row>
    <row r="19708" spans="16:16" x14ac:dyDescent="0.3">
      <c r="P19708" s="83"/>
    </row>
    <row r="19709" spans="16:16" x14ac:dyDescent="0.3">
      <c r="P19709" s="83"/>
    </row>
    <row r="19710" spans="16:16" x14ac:dyDescent="0.3">
      <c r="P19710" s="83"/>
    </row>
    <row r="19711" spans="16:16" x14ac:dyDescent="0.3">
      <c r="P19711" s="83"/>
    </row>
    <row r="19712" spans="16:16" x14ac:dyDescent="0.3">
      <c r="P19712" s="83"/>
    </row>
    <row r="19713" spans="16:16" x14ac:dyDescent="0.3">
      <c r="P19713" s="83"/>
    </row>
    <row r="19714" spans="16:16" x14ac:dyDescent="0.3">
      <c r="P19714" s="83"/>
    </row>
    <row r="19715" spans="16:16" x14ac:dyDescent="0.3">
      <c r="P19715" s="83"/>
    </row>
    <row r="19716" spans="16:16" x14ac:dyDescent="0.3">
      <c r="P19716" s="83"/>
    </row>
    <row r="19717" spans="16:16" x14ac:dyDescent="0.3">
      <c r="P19717" s="83"/>
    </row>
    <row r="19718" spans="16:16" x14ac:dyDescent="0.3">
      <c r="P19718" s="83"/>
    </row>
    <row r="19719" spans="16:16" x14ac:dyDescent="0.3">
      <c r="P19719" s="83"/>
    </row>
    <row r="19720" spans="16:16" x14ac:dyDescent="0.3">
      <c r="P19720" s="83"/>
    </row>
    <row r="19721" spans="16:16" x14ac:dyDescent="0.3">
      <c r="P19721" s="83"/>
    </row>
    <row r="19722" spans="16:16" x14ac:dyDescent="0.3">
      <c r="P19722" s="83"/>
    </row>
    <row r="19723" spans="16:16" x14ac:dyDescent="0.3">
      <c r="P19723" s="83"/>
    </row>
    <row r="19724" spans="16:16" x14ac:dyDescent="0.3">
      <c r="P19724" s="83"/>
    </row>
    <row r="19725" spans="16:16" x14ac:dyDescent="0.3">
      <c r="P19725" s="83"/>
    </row>
    <row r="19726" spans="16:16" x14ac:dyDescent="0.3">
      <c r="P19726" s="83"/>
    </row>
    <row r="19727" spans="16:16" x14ac:dyDescent="0.3">
      <c r="P19727" s="83"/>
    </row>
    <row r="19728" spans="16:16" x14ac:dyDescent="0.3">
      <c r="P19728" s="83"/>
    </row>
    <row r="19729" spans="16:16" x14ac:dyDescent="0.3">
      <c r="P19729" s="83"/>
    </row>
    <row r="19730" spans="16:16" x14ac:dyDescent="0.3">
      <c r="P19730" s="83"/>
    </row>
    <row r="19731" spans="16:16" x14ac:dyDescent="0.3">
      <c r="P19731" s="83"/>
    </row>
    <row r="19732" spans="16:16" x14ac:dyDescent="0.3">
      <c r="P19732" s="83"/>
    </row>
    <row r="19733" spans="16:16" x14ac:dyDescent="0.3">
      <c r="P19733" s="83"/>
    </row>
    <row r="19734" spans="16:16" x14ac:dyDescent="0.3">
      <c r="P19734" s="83"/>
    </row>
    <row r="19735" spans="16:16" x14ac:dyDescent="0.3">
      <c r="P19735" s="83"/>
    </row>
    <row r="19736" spans="16:16" x14ac:dyDescent="0.3">
      <c r="P19736" s="83"/>
    </row>
    <row r="19737" spans="16:16" x14ac:dyDescent="0.3">
      <c r="P19737" s="83"/>
    </row>
    <row r="19738" spans="16:16" x14ac:dyDescent="0.3">
      <c r="P19738" s="83"/>
    </row>
    <row r="19739" spans="16:16" x14ac:dyDescent="0.3">
      <c r="P19739" s="83"/>
    </row>
    <row r="19740" spans="16:16" x14ac:dyDescent="0.3">
      <c r="P19740" s="83"/>
    </row>
    <row r="19741" spans="16:16" x14ac:dyDescent="0.3">
      <c r="P19741" s="83"/>
    </row>
    <row r="19742" spans="16:16" x14ac:dyDescent="0.3">
      <c r="P19742" s="83"/>
    </row>
    <row r="19743" spans="16:16" x14ac:dyDescent="0.3">
      <c r="P19743" s="83"/>
    </row>
    <row r="19744" spans="16:16" x14ac:dyDescent="0.3">
      <c r="P19744" s="83"/>
    </row>
    <row r="19745" spans="16:16" x14ac:dyDescent="0.3">
      <c r="P19745" s="83"/>
    </row>
    <row r="19746" spans="16:16" x14ac:dyDescent="0.3">
      <c r="P19746" s="83"/>
    </row>
    <row r="19747" spans="16:16" x14ac:dyDescent="0.3">
      <c r="P19747" s="83"/>
    </row>
    <row r="19748" spans="16:16" x14ac:dyDescent="0.3">
      <c r="P19748" s="83"/>
    </row>
    <row r="19749" spans="16:16" x14ac:dyDescent="0.3">
      <c r="P19749" s="83"/>
    </row>
    <row r="19750" spans="16:16" x14ac:dyDescent="0.3">
      <c r="P19750" s="83"/>
    </row>
    <row r="19751" spans="16:16" x14ac:dyDescent="0.3">
      <c r="P19751" s="83"/>
    </row>
    <row r="19752" spans="16:16" x14ac:dyDescent="0.3">
      <c r="P19752" s="83"/>
    </row>
    <row r="19753" spans="16:16" x14ac:dyDescent="0.3">
      <c r="P19753" s="83"/>
    </row>
    <row r="19754" spans="16:16" x14ac:dyDescent="0.3">
      <c r="P19754" s="83"/>
    </row>
    <row r="19755" spans="16:16" x14ac:dyDescent="0.3">
      <c r="P19755" s="83"/>
    </row>
    <row r="19756" spans="16:16" x14ac:dyDescent="0.3">
      <c r="P19756" s="83"/>
    </row>
    <row r="19757" spans="16:16" x14ac:dyDescent="0.3">
      <c r="P19757" s="83"/>
    </row>
    <row r="19758" spans="16:16" x14ac:dyDescent="0.3">
      <c r="P19758" s="83"/>
    </row>
    <row r="19759" spans="16:16" x14ac:dyDescent="0.3">
      <c r="P19759" s="83"/>
    </row>
    <row r="19760" spans="16:16" x14ac:dyDescent="0.3">
      <c r="P19760" s="83"/>
    </row>
    <row r="19761" spans="16:16" x14ac:dyDescent="0.3">
      <c r="P19761" s="83"/>
    </row>
    <row r="19762" spans="16:16" x14ac:dyDescent="0.3">
      <c r="P19762" s="83"/>
    </row>
    <row r="19763" spans="16:16" x14ac:dyDescent="0.3">
      <c r="P19763" s="83"/>
    </row>
    <row r="19764" spans="16:16" x14ac:dyDescent="0.3">
      <c r="P19764" s="83"/>
    </row>
    <row r="19765" spans="16:16" x14ac:dyDescent="0.3">
      <c r="P19765" s="83"/>
    </row>
    <row r="19766" spans="16:16" x14ac:dyDescent="0.3">
      <c r="P19766" s="83"/>
    </row>
    <row r="19767" spans="16:16" x14ac:dyDescent="0.3">
      <c r="P19767" s="83"/>
    </row>
    <row r="19768" spans="16:16" x14ac:dyDescent="0.3">
      <c r="P19768" s="83"/>
    </row>
    <row r="19769" spans="16:16" x14ac:dyDescent="0.3">
      <c r="P19769" s="83"/>
    </row>
    <row r="19770" spans="16:16" x14ac:dyDescent="0.3">
      <c r="P19770" s="83"/>
    </row>
    <row r="19771" spans="16:16" x14ac:dyDescent="0.3">
      <c r="P19771" s="83"/>
    </row>
    <row r="19772" spans="16:16" x14ac:dyDescent="0.3">
      <c r="P19772" s="83"/>
    </row>
    <row r="19773" spans="16:16" x14ac:dyDescent="0.3">
      <c r="P19773" s="83"/>
    </row>
    <row r="19774" spans="16:16" x14ac:dyDescent="0.3">
      <c r="P19774" s="83"/>
    </row>
    <row r="19775" spans="16:16" x14ac:dyDescent="0.3">
      <c r="P19775" s="83"/>
    </row>
    <row r="19776" spans="16:16" x14ac:dyDescent="0.3">
      <c r="P19776" s="83"/>
    </row>
    <row r="19777" spans="16:16" x14ac:dyDescent="0.3">
      <c r="P19777" s="83"/>
    </row>
    <row r="19778" spans="16:16" x14ac:dyDescent="0.3">
      <c r="P19778" s="83"/>
    </row>
    <row r="19779" spans="16:16" x14ac:dyDescent="0.3">
      <c r="P19779" s="83"/>
    </row>
    <row r="19780" spans="16:16" x14ac:dyDescent="0.3">
      <c r="P19780" s="83"/>
    </row>
    <row r="19781" spans="16:16" x14ac:dyDescent="0.3">
      <c r="P19781" s="83"/>
    </row>
    <row r="19782" spans="16:16" x14ac:dyDescent="0.3">
      <c r="P19782" s="83"/>
    </row>
    <row r="19783" spans="16:16" x14ac:dyDescent="0.3">
      <c r="P19783" s="83"/>
    </row>
    <row r="19784" spans="16:16" x14ac:dyDescent="0.3">
      <c r="P19784" s="83"/>
    </row>
    <row r="19785" spans="16:16" x14ac:dyDescent="0.3">
      <c r="P19785" s="83"/>
    </row>
    <row r="19786" spans="16:16" x14ac:dyDescent="0.3">
      <c r="P19786" s="83"/>
    </row>
    <row r="19787" spans="16:16" x14ac:dyDescent="0.3">
      <c r="P19787" s="83"/>
    </row>
    <row r="19788" spans="16:16" x14ac:dyDescent="0.3">
      <c r="P19788" s="83"/>
    </row>
    <row r="19789" spans="16:16" x14ac:dyDescent="0.3">
      <c r="P19789" s="83"/>
    </row>
    <row r="19790" spans="16:16" x14ac:dyDescent="0.3">
      <c r="P19790" s="83"/>
    </row>
    <row r="19791" spans="16:16" x14ac:dyDescent="0.3">
      <c r="P19791" s="83"/>
    </row>
    <row r="19792" spans="16:16" x14ac:dyDescent="0.3">
      <c r="P19792" s="83"/>
    </row>
    <row r="19793" spans="16:16" x14ac:dyDescent="0.3">
      <c r="P19793" s="83"/>
    </row>
    <row r="19794" spans="16:16" x14ac:dyDescent="0.3">
      <c r="P19794" s="83"/>
    </row>
    <row r="19795" spans="16:16" x14ac:dyDescent="0.3">
      <c r="P19795" s="83"/>
    </row>
    <row r="19796" spans="16:16" x14ac:dyDescent="0.3">
      <c r="P19796" s="83"/>
    </row>
    <row r="19797" spans="16:16" x14ac:dyDescent="0.3">
      <c r="P19797" s="83"/>
    </row>
    <row r="19798" spans="16:16" x14ac:dyDescent="0.3">
      <c r="P19798" s="83"/>
    </row>
    <row r="19799" spans="16:16" x14ac:dyDescent="0.3">
      <c r="P19799" s="83"/>
    </row>
    <row r="19800" spans="16:16" x14ac:dyDescent="0.3">
      <c r="P19800" s="83"/>
    </row>
    <row r="19801" spans="16:16" x14ac:dyDescent="0.3">
      <c r="P19801" s="83"/>
    </row>
    <row r="19802" spans="16:16" x14ac:dyDescent="0.3">
      <c r="P19802" s="83"/>
    </row>
    <row r="19803" spans="16:16" x14ac:dyDescent="0.3">
      <c r="P19803" s="83"/>
    </row>
    <row r="19804" spans="16:16" x14ac:dyDescent="0.3">
      <c r="P19804" s="83"/>
    </row>
    <row r="19805" spans="16:16" x14ac:dyDescent="0.3">
      <c r="P19805" s="83"/>
    </row>
    <row r="19806" spans="16:16" x14ac:dyDescent="0.3">
      <c r="P19806" s="83"/>
    </row>
    <row r="19807" spans="16:16" x14ac:dyDescent="0.3">
      <c r="P19807" s="83"/>
    </row>
    <row r="19808" spans="16:16" x14ac:dyDescent="0.3">
      <c r="P19808" s="83"/>
    </row>
    <row r="19809" spans="16:16" x14ac:dyDescent="0.3">
      <c r="P19809" s="83"/>
    </row>
    <row r="19810" spans="16:16" x14ac:dyDescent="0.3">
      <c r="P19810" s="83"/>
    </row>
    <row r="19811" spans="16:16" x14ac:dyDescent="0.3">
      <c r="P19811" s="83"/>
    </row>
    <row r="19812" spans="16:16" x14ac:dyDescent="0.3">
      <c r="P19812" s="83"/>
    </row>
    <row r="19813" spans="16:16" x14ac:dyDescent="0.3">
      <c r="P19813" s="83"/>
    </row>
    <row r="19814" spans="16:16" x14ac:dyDescent="0.3">
      <c r="P19814" s="83"/>
    </row>
    <row r="19815" spans="16:16" x14ac:dyDescent="0.3">
      <c r="P19815" s="83"/>
    </row>
    <row r="19816" spans="16:16" x14ac:dyDescent="0.3">
      <c r="P19816" s="83"/>
    </row>
    <row r="19817" spans="16:16" x14ac:dyDescent="0.3">
      <c r="P19817" s="83"/>
    </row>
    <row r="19818" spans="16:16" x14ac:dyDescent="0.3">
      <c r="P19818" s="83"/>
    </row>
    <row r="19819" spans="16:16" x14ac:dyDescent="0.3">
      <c r="P19819" s="83"/>
    </row>
    <row r="19820" spans="16:16" x14ac:dyDescent="0.3">
      <c r="P19820" s="83"/>
    </row>
    <row r="19821" spans="16:16" x14ac:dyDescent="0.3">
      <c r="P19821" s="83"/>
    </row>
    <row r="19822" spans="16:16" x14ac:dyDescent="0.3">
      <c r="P19822" s="83"/>
    </row>
    <row r="19823" spans="16:16" x14ac:dyDescent="0.3">
      <c r="P19823" s="83"/>
    </row>
    <row r="19824" spans="16:16" x14ac:dyDescent="0.3">
      <c r="P19824" s="83"/>
    </row>
    <row r="19825" spans="16:16" x14ac:dyDescent="0.3">
      <c r="P19825" s="83"/>
    </row>
    <row r="19826" spans="16:16" x14ac:dyDescent="0.3">
      <c r="P19826" s="83"/>
    </row>
    <row r="19827" spans="16:16" x14ac:dyDescent="0.3">
      <c r="P19827" s="83"/>
    </row>
    <row r="19828" spans="16:16" x14ac:dyDescent="0.3">
      <c r="P19828" s="83"/>
    </row>
    <row r="19829" spans="16:16" x14ac:dyDescent="0.3">
      <c r="P19829" s="83"/>
    </row>
    <row r="19830" spans="16:16" x14ac:dyDescent="0.3">
      <c r="P19830" s="83"/>
    </row>
    <row r="19831" spans="16:16" x14ac:dyDescent="0.3">
      <c r="P19831" s="83"/>
    </row>
    <row r="19832" spans="16:16" x14ac:dyDescent="0.3">
      <c r="P19832" s="83"/>
    </row>
    <row r="19833" spans="16:16" x14ac:dyDescent="0.3">
      <c r="P19833" s="83"/>
    </row>
    <row r="19834" spans="16:16" x14ac:dyDescent="0.3">
      <c r="P19834" s="83"/>
    </row>
    <row r="19835" spans="16:16" x14ac:dyDescent="0.3">
      <c r="P19835" s="83"/>
    </row>
    <row r="19836" spans="16:16" x14ac:dyDescent="0.3">
      <c r="P19836" s="83"/>
    </row>
    <row r="19837" spans="16:16" x14ac:dyDescent="0.3">
      <c r="P19837" s="83"/>
    </row>
    <row r="19838" spans="16:16" x14ac:dyDescent="0.3">
      <c r="P19838" s="83"/>
    </row>
    <row r="19839" spans="16:16" x14ac:dyDescent="0.3">
      <c r="P19839" s="83"/>
    </row>
    <row r="19840" spans="16:16" x14ac:dyDescent="0.3">
      <c r="P19840" s="83"/>
    </row>
    <row r="19841" spans="16:16" x14ac:dyDescent="0.3">
      <c r="P19841" s="83"/>
    </row>
    <row r="19842" spans="16:16" x14ac:dyDescent="0.3">
      <c r="P19842" s="83"/>
    </row>
    <row r="19843" spans="16:16" x14ac:dyDescent="0.3">
      <c r="P19843" s="83"/>
    </row>
    <row r="19844" spans="16:16" x14ac:dyDescent="0.3">
      <c r="P19844" s="83"/>
    </row>
    <row r="19845" spans="16:16" x14ac:dyDescent="0.3">
      <c r="P19845" s="83"/>
    </row>
    <row r="19846" spans="16:16" x14ac:dyDescent="0.3">
      <c r="P19846" s="83"/>
    </row>
    <row r="19847" spans="16:16" x14ac:dyDescent="0.3">
      <c r="P19847" s="83"/>
    </row>
    <row r="19848" spans="16:16" x14ac:dyDescent="0.3">
      <c r="P19848" s="83"/>
    </row>
    <row r="19849" spans="16:16" x14ac:dyDescent="0.3">
      <c r="P19849" s="83"/>
    </row>
    <row r="19850" spans="16:16" x14ac:dyDescent="0.3">
      <c r="P19850" s="83"/>
    </row>
    <row r="19851" spans="16:16" x14ac:dyDescent="0.3">
      <c r="P19851" s="83"/>
    </row>
    <row r="19852" spans="16:16" x14ac:dyDescent="0.3">
      <c r="P19852" s="83"/>
    </row>
    <row r="19853" spans="16:16" x14ac:dyDescent="0.3">
      <c r="P19853" s="83"/>
    </row>
    <row r="19854" spans="16:16" x14ac:dyDescent="0.3">
      <c r="P19854" s="83"/>
    </row>
    <row r="19855" spans="16:16" x14ac:dyDescent="0.3">
      <c r="P19855" s="83"/>
    </row>
    <row r="19856" spans="16:16" x14ac:dyDescent="0.3">
      <c r="P19856" s="83"/>
    </row>
    <row r="19857" spans="16:16" x14ac:dyDescent="0.3">
      <c r="P19857" s="83"/>
    </row>
    <row r="19858" spans="16:16" x14ac:dyDescent="0.3">
      <c r="P19858" s="83"/>
    </row>
    <row r="19859" spans="16:16" x14ac:dyDescent="0.3">
      <c r="P19859" s="83"/>
    </row>
    <row r="19860" spans="16:16" x14ac:dyDescent="0.3">
      <c r="P19860" s="83"/>
    </row>
    <row r="19861" spans="16:16" x14ac:dyDescent="0.3">
      <c r="P19861" s="83"/>
    </row>
    <row r="19862" spans="16:16" x14ac:dyDescent="0.3">
      <c r="P19862" s="83"/>
    </row>
    <row r="19863" spans="16:16" x14ac:dyDescent="0.3">
      <c r="P19863" s="83"/>
    </row>
    <row r="19864" spans="16:16" x14ac:dyDescent="0.3">
      <c r="P19864" s="83"/>
    </row>
    <row r="19865" spans="16:16" x14ac:dyDescent="0.3">
      <c r="P19865" s="83"/>
    </row>
    <row r="19866" spans="16:16" x14ac:dyDescent="0.3">
      <c r="P19866" s="83"/>
    </row>
    <row r="19867" spans="16:16" x14ac:dyDescent="0.3">
      <c r="P19867" s="83"/>
    </row>
    <row r="19868" spans="16:16" x14ac:dyDescent="0.3">
      <c r="P19868" s="83"/>
    </row>
    <row r="19869" spans="16:16" x14ac:dyDescent="0.3">
      <c r="P19869" s="83"/>
    </row>
    <row r="19870" spans="16:16" x14ac:dyDescent="0.3">
      <c r="P19870" s="83"/>
    </row>
    <row r="19871" spans="16:16" x14ac:dyDescent="0.3">
      <c r="P19871" s="83"/>
    </row>
    <row r="19872" spans="16:16" x14ac:dyDescent="0.3">
      <c r="P19872" s="83"/>
    </row>
    <row r="19873" spans="16:16" x14ac:dyDescent="0.3">
      <c r="P19873" s="83"/>
    </row>
    <row r="19874" spans="16:16" x14ac:dyDescent="0.3">
      <c r="P19874" s="83"/>
    </row>
    <row r="19875" spans="16:16" x14ac:dyDescent="0.3">
      <c r="P19875" s="83"/>
    </row>
    <row r="19876" spans="16:16" x14ac:dyDescent="0.3">
      <c r="P19876" s="83"/>
    </row>
    <row r="19877" spans="16:16" x14ac:dyDescent="0.3">
      <c r="P19877" s="83"/>
    </row>
    <row r="19878" spans="16:16" x14ac:dyDescent="0.3">
      <c r="P19878" s="83"/>
    </row>
    <row r="19879" spans="16:16" x14ac:dyDescent="0.3">
      <c r="P19879" s="83"/>
    </row>
    <row r="19880" spans="16:16" x14ac:dyDescent="0.3">
      <c r="P19880" s="83"/>
    </row>
    <row r="19881" spans="16:16" x14ac:dyDescent="0.3">
      <c r="P19881" s="83"/>
    </row>
    <row r="19882" spans="16:16" x14ac:dyDescent="0.3">
      <c r="P19882" s="83"/>
    </row>
    <row r="19883" spans="16:16" x14ac:dyDescent="0.3">
      <c r="P19883" s="83"/>
    </row>
    <row r="19884" spans="16:16" x14ac:dyDescent="0.3">
      <c r="P19884" s="83"/>
    </row>
    <row r="19885" spans="16:16" x14ac:dyDescent="0.3">
      <c r="P19885" s="83"/>
    </row>
    <row r="19886" spans="16:16" x14ac:dyDescent="0.3">
      <c r="P19886" s="83"/>
    </row>
    <row r="19887" spans="16:16" x14ac:dyDescent="0.3">
      <c r="P19887" s="83"/>
    </row>
    <row r="19888" spans="16:16" x14ac:dyDescent="0.3">
      <c r="P19888" s="83"/>
    </row>
    <row r="19889" spans="16:16" x14ac:dyDescent="0.3">
      <c r="P19889" s="83"/>
    </row>
    <row r="19890" spans="16:16" x14ac:dyDescent="0.3">
      <c r="P19890" s="83"/>
    </row>
    <row r="19891" spans="16:16" x14ac:dyDescent="0.3">
      <c r="P19891" s="83"/>
    </row>
    <row r="19892" spans="16:16" x14ac:dyDescent="0.3">
      <c r="P19892" s="83"/>
    </row>
    <row r="19893" spans="16:16" x14ac:dyDescent="0.3">
      <c r="P19893" s="83"/>
    </row>
    <row r="19894" spans="16:16" x14ac:dyDescent="0.3">
      <c r="P19894" s="83"/>
    </row>
    <row r="19895" spans="16:16" x14ac:dyDescent="0.3">
      <c r="P19895" s="83"/>
    </row>
    <row r="19896" spans="16:16" x14ac:dyDescent="0.3">
      <c r="P19896" s="83"/>
    </row>
    <row r="19897" spans="16:16" x14ac:dyDescent="0.3">
      <c r="P19897" s="83"/>
    </row>
    <row r="19898" spans="16:16" x14ac:dyDescent="0.3">
      <c r="P19898" s="83"/>
    </row>
    <row r="19899" spans="16:16" x14ac:dyDescent="0.3">
      <c r="P19899" s="83"/>
    </row>
    <row r="19900" spans="16:16" x14ac:dyDescent="0.3">
      <c r="P19900" s="83"/>
    </row>
    <row r="19901" spans="16:16" x14ac:dyDescent="0.3">
      <c r="P19901" s="83"/>
    </row>
    <row r="19902" spans="16:16" x14ac:dyDescent="0.3">
      <c r="P19902" s="83"/>
    </row>
    <row r="19903" spans="16:16" x14ac:dyDescent="0.3">
      <c r="P19903" s="83"/>
    </row>
    <row r="19904" spans="16:16" x14ac:dyDescent="0.3">
      <c r="P19904" s="83"/>
    </row>
    <row r="19905" spans="16:16" x14ac:dyDescent="0.3">
      <c r="P19905" s="83"/>
    </row>
    <row r="19906" spans="16:16" x14ac:dyDescent="0.3">
      <c r="P19906" s="83"/>
    </row>
    <row r="19907" spans="16:16" x14ac:dyDescent="0.3">
      <c r="P19907" s="83"/>
    </row>
    <row r="19908" spans="16:16" x14ac:dyDescent="0.3">
      <c r="P19908" s="83"/>
    </row>
    <row r="19909" spans="16:16" x14ac:dyDescent="0.3">
      <c r="P19909" s="83"/>
    </row>
    <row r="19910" spans="16:16" x14ac:dyDescent="0.3">
      <c r="P19910" s="83"/>
    </row>
    <row r="19911" spans="16:16" x14ac:dyDescent="0.3">
      <c r="P19911" s="83"/>
    </row>
    <row r="19912" spans="16:16" x14ac:dyDescent="0.3">
      <c r="P19912" s="83"/>
    </row>
    <row r="19913" spans="16:16" x14ac:dyDescent="0.3">
      <c r="P19913" s="83"/>
    </row>
    <row r="19914" spans="16:16" x14ac:dyDescent="0.3">
      <c r="P19914" s="83"/>
    </row>
    <row r="19915" spans="16:16" x14ac:dyDescent="0.3">
      <c r="P19915" s="83"/>
    </row>
    <row r="19916" spans="16:16" x14ac:dyDescent="0.3">
      <c r="P19916" s="83"/>
    </row>
    <row r="19917" spans="16:16" x14ac:dyDescent="0.3">
      <c r="P19917" s="83"/>
    </row>
    <row r="19918" spans="16:16" x14ac:dyDescent="0.3">
      <c r="P19918" s="83"/>
    </row>
    <row r="19919" spans="16:16" x14ac:dyDescent="0.3">
      <c r="P19919" s="83"/>
    </row>
    <row r="19920" spans="16:16" x14ac:dyDescent="0.3">
      <c r="P19920" s="83"/>
    </row>
    <row r="19921" spans="16:16" x14ac:dyDescent="0.3">
      <c r="P19921" s="83"/>
    </row>
    <row r="19922" spans="16:16" x14ac:dyDescent="0.3">
      <c r="P19922" s="83"/>
    </row>
    <row r="19923" spans="16:16" x14ac:dyDescent="0.3">
      <c r="P19923" s="83"/>
    </row>
    <row r="19924" spans="16:16" x14ac:dyDescent="0.3">
      <c r="P19924" s="83"/>
    </row>
    <row r="19925" spans="16:16" x14ac:dyDescent="0.3">
      <c r="P19925" s="83"/>
    </row>
    <row r="19926" spans="16:16" x14ac:dyDescent="0.3">
      <c r="P19926" s="83"/>
    </row>
    <row r="19927" spans="16:16" x14ac:dyDescent="0.3">
      <c r="P19927" s="83"/>
    </row>
    <row r="19928" spans="16:16" x14ac:dyDescent="0.3">
      <c r="P19928" s="83"/>
    </row>
    <row r="19929" spans="16:16" x14ac:dyDescent="0.3">
      <c r="P19929" s="83"/>
    </row>
    <row r="19930" spans="16:16" x14ac:dyDescent="0.3">
      <c r="P19930" s="83"/>
    </row>
    <row r="19931" spans="16:16" x14ac:dyDescent="0.3">
      <c r="P19931" s="83"/>
    </row>
    <row r="19932" spans="16:16" x14ac:dyDescent="0.3">
      <c r="P19932" s="83"/>
    </row>
    <row r="19933" spans="16:16" x14ac:dyDescent="0.3">
      <c r="P19933" s="83"/>
    </row>
    <row r="19934" spans="16:16" x14ac:dyDescent="0.3">
      <c r="P19934" s="83"/>
    </row>
    <row r="19935" spans="16:16" x14ac:dyDescent="0.3">
      <c r="P19935" s="83"/>
    </row>
    <row r="19936" spans="16:16" x14ac:dyDescent="0.3">
      <c r="P19936" s="83"/>
    </row>
    <row r="19937" spans="16:16" x14ac:dyDescent="0.3">
      <c r="P19937" s="83"/>
    </row>
    <row r="19938" spans="16:16" x14ac:dyDescent="0.3">
      <c r="P19938" s="83"/>
    </row>
    <row r="19939" spans="16:16" x14ac:dyDescent="0.3">
      <c r="P19939" s="83"/>
    </row>
    <row r="19940" spans="16:16" x14ac:dyDescent="0.3">
      <c r="P19940" s="83"/>
    </row>
    <row r="19941" spans="16:16" x14ac:dyDescent="0.3">
      <c r="P19941" s="83"/>
    </row>
    <row r="19942" spans="16:16" x14ac:dyDescent="0.3">
      <c r="P19942" s="83"/>
    </row>
    <row r="19943" spans="16:16" x14ac:dyDescent="0.3">
      <c r="P19943" s="83"/>
    </row>
    <row r="19944" spans="16:16" x14ac:dyDescent="0.3">
      <c r="P19944" s="83"/>
    </row>
    <row r="19945" spans="16:16" x14ac:dyDescent="0.3">
      <c r="P19945" s="83"/>
    </row>
    <row r="19946" spans="16:16" x14ac:dyDescent="0.3">
      <c r="P19946" s="83"/>
    </row>
    <row r="19947" spans="16:16" x14ac:dyDescent="0.3">
      <c r="P19947" s="83"/>
    </row>
    <row r="19948" spans="16:16" x14ac:dyDescent="0.3">
      <c r="P19948" s="83"/>
    </row>
    <row r="19949" spans="16:16" x14ac:dyDescent="0.3">
      <c r="P19949" s="83"/>
    </row>
    <row r="19950" spans="16:16" x14ac:dyDescent="0.3">
      <c r="P19950" s="83"/>
    </row>
    <row r="19951" spans="16:16" x14ac:dyDescent="0.3">
      <c r="P19951" s="83"/>
    </row>
    <row r="19952" spans="16:16" x14ac:dyDescent="0.3">
      <c r="P19952" s="83"/>
    </row>
    <row r="19953" spans="16:16" x14ac:dyDescent="0.3">
      <c r="P19953" s="83"/>
    </row>
    <row r="19954" spans="16:16" x14ac:dyDescent="0.3">
      <c r="P19954" s="83"/>
    </row>
    <row r="19955" spans="16:16" x14ac:dyDescent="0.3">
      <c r="P19955" s="83"/>
    </row>
    <row r="19956" spans="16:16" x14ac:dyDescent="0.3">
      <c r="P19956" s="83"/>
    </row>
    <row r="19957" spans="16:16" x14ac:dyDescent="0.3">
      <c r="P19957" s="83"/>
    </row>
    <row r="19958" spans="16:16" x14ac:dyDescent="0.3">
      <c r="P19958" s="83"/>
    </row>
    <row r="19959" spans="16:16" x14ac:dyDescent="0.3">
      <c r="P19959" s="83"/>
    </row>
    <row r="19960" spans="16:16" x14ac:dyDescent="0.3">
      <c r="P19960" s="83"/>
    </row>
    <row r="19961" spans="16:16" x14ac:dyDescent="0.3">
      <c r="P19961" s="83"/>
    </row>
    <row r="19962" spans="16:16" x14ac:dyDescent="0.3">
      <c r="P19962" s="83"/>
    </row>
    <row r="19963" spans="16:16" x14ac:dyDescent="0.3">
      <c r="P19963" s="83"/>
    </row>
    <row r="19964" spans="16:16" x14ac:dyDescent="0.3">
      <c r="P19964" s="83"/>
    </row>
    <row r="19965" spans="16:16" x14ac:dyDescent="0.3">
      <c r="P19965" s="83"/>
    </row>
    <row r="19966" spans="16:16" x14ac:dyDescent="0.3">
      <c r="P19966" s="83"/>
    </row>
    <row r="19967" spans="16:16" x14ac:dyDescent="0.3">
      <c r="P19967" s="83"/>
    </row>
    <row r="19968" spans="16:16" x14ac:dyDescent="0.3">
      <c r="P19968" s="83"/>
    </row>
    <row r="19969" spans="16:16" x14ac:dyDescent="0.3">
      <c r="P19969" s="83"/>
    </row>
    <row r="19970" spans="16:16" x14ac:dyDescent="0.3">
      <c r="P19970" s="83"/>
    </row>
    <row r="19971" spans="16:16" x14ac:dyDescent="0.3">
      <c r="P19971" s="83"/>
    </row>
    <row r="19972" spans="16:16" x14ac:dyDescent="0.3">
      <c r="P19972" s="83"/>
    </row>
    <row r="19973" spans="16:16" x14ac:dyDescent="0.3">
      <c r="P19973" s="83"/>
    </row>
    <row r="19974" spans="16:16" x14ac:dyDescent="0.3">
      <c r="P19974" s="83"/>
    </row>
    <row r="19975" spans="16:16" x14ac:dyDescent="0.3">
      <c r="P19975" s="83"/>
    </row>
    <row r="19976" spans="16:16" x14ac:dyDescent="0.3">
      <c r="P19976" s="83"/>
    </row>
    <row r="19977" spans="16:16" x14ac:dyDescent="0.3">
      <c r="P19977" s="83"/>
    </row>
    <row r="19978" spans="16:16" x14ac:dyDescent="0.3">
      <c r="P19978" s="83"/>
    </row>
    <row r="19979" spans="16:16" x14ac:dyDescent="0.3">
      <c r="P19979" s="83"/>
    </row>
    <row r="19980" spans="16:16" x14ac:dyDescent="0.3">
      <c r="P19980" s="83"/>
    </row>
    <row r="19981" spans="16:16" x14ac:dyDescent="0.3">
      <c r="P19981" s="83"/>
    </row>
    <row r="19982" spans="16:16" x14ac:dyDescent="0.3">
      <c r="P19982" s="83"/>
    </row>
    <row r="19983" spans="16:16" x14ac:dyDescent="0.3">
      <c r="P19983" s="83"/>
    </row>
    <row r="19984" spans="16:16" x14ac:dyDescent="0.3">
      <c r="P19984" s="83"/>
    </row>
    <row r="19985" spans="16:16" x14ac:dyDescent="0.3">
      <c r="P19985" s="83"/>
    </row>
    <row r="19986" spans="16:16" x14ac:dyDescent="0.3">
      <c r="P19986" s="83"/>
    </row>
    <row r="19987" spans="16:16" x14ac:dyDescent="0.3">
      <c r="P19987" s="83"/>
    </row>
    <row r="19988" spans="16:16" x14ac:dyDescent="0.3">
      <c r="P19988" s="83"/>
    </row>
    <row r="19989" spans="16:16" x14ac:dyDescent="0.3">
      <c r="P19989" s="83"/>
    </row>
    <row r="19990" spans="16:16" x14ac:dyDescent="0.3">
      <c r="P19990" s="83"/>
    </row>
    <row r="19991" spans="16:16" x14ac:dyDescent="0.3">
      <c r="P19991" s="83"/>
    </row>
    <row r="19992" spans="16:16" x14ac:dyDescent="0.3">
      <c r="P19992" s="83"/>
    </row>
    <row r="19993" spans="16:16" x14ac:dyDescent="0.3">
      <c r="P19993" s="83"/>
    </row>
    <row r="19994" spans="16:16" x14ac:dyDescent="0.3">
      <c r="P19994" s="83"/>
    </row>
    <row r="19995" spans="16:16" x14ac:dyDescent="0.3">
      <c r="P19995" s="83"/>
    </row>
    <row r="19996" spans="16:16" x14ac:dyDescent="0.3">
      <c r="P19996" s="83"/>
    </row>
    <row r="19997" spans="16:16" x14ac:dyDescent="0.3">
      <c r="P19997" s="83"/>
    </row>
    <row r="19998" spans="16:16" x14ac:dyDescent="0.3">
      <c r="P19998" s="83"/>
    </row>
    <row r="19999" spans="16:16" x14ac:dyDescent="0.3">
      <c r="P19999" s="83"/>
    </row>
    <row r="20000" spans="16:16" x14ac:dyDescent="0.3">
      <c r="P20000" s="83"/>
    </row>
    <row r="20001" spans="16:16" x14ac:dyDescent="0.3">
      <c r="P20001" s="83"/>
    </row>
    <row r="20002" spans="16:16" x14ac:dyDescent="0.3">
      <c r="P20002" s="83"/>
    </row>
    <row r="20003" spans="16:16" x14ac:dyDescent="0.3">
      <c r="P20003" s="83"/>
    </row>
    <row r="20004" spans="16:16" x14ac:dyDescent="0.3">
      <c r="P20004" s="83"/>
    </row>
    <row r="20005" spans="16:16" x14ac:dyDescent="0.3">
      <c r="P20005" s="83"/>
    </row>
    <row r="20006" spans="16:16" x14ac:dyDescent="0.3">
      <c r="P20006" s="83"/>
    </row>
    <row r="20007" spans="16:16" x14ac:dyDescent="0.3">
      <c r="P20007" s="83"/>
    </row>
    <row r="20008" spans="16:16" x14ac:dyDescent="0.3">
      <c r="P20008" s="83"/>
    </row>
    <row r="20009" spans="16:16" x14ac:dyDescent="0.3">
      <c r="P20009" s="83"/>
    </row>
    <row r="20010" spans="16:16" x14ac:dyDescent="0.3">
      <c r="P20010" s="83"/>
    </row>
    <row r="20011" spans="16:16" x14ac:dyDescent="0.3">
      <c r="P20011" s="83"/>
    </row>
    <row r="20012" spans="16:16" x14ac:dyDescent="0.3">
      <c r="P20012" s="83"/>
    </row>
    <row r="20013" spans="16:16" x14ac:dyDescent="0.3">
      <c r="P20013" s="83"/>
    </row>
    <row r="20014" spans="16:16" x14ac:dyDescent="0.3">
      <c r="P20014" s="83"/>
    </row>
    <row r="20015" spans="16:16" x14ac:dyDescent="0.3">
      <c r="P20015" s="83"/>
    </row>
    <row r="20016" spans="16:16" x14ac:dyDescent="0.3">
      <c r="P20016" s="83"/>
    </row>
    <row r="20017" spans="16:16" x14ac:dyDescent="0.3">
      <c r="P20017" s="83"/>
    </row>
    <row r="20018" spans="16:16" x14ac:dyDescent="0.3">
      <c r="P20018" s="83"/>
    </row>
    <row r="20019" spans="16:16" x14ac:dyDescent="0.3">
      <c r="P20019" s="83"/>
    </row>
    <row r="20020" spans="16:16" x14ac:dyDescent="0.3">
      <c r="P20020" s="83"/>
    </row>
    <row r="20021" spans="16:16" x14ac:dyDescent="0.3">
      <c r="P20021" s="83"/>
    </row>
    <row r="20022" spans="16:16" x14ac:dyDescent="0.3">
      <c r="P20022" s="83"/>
    </row>
    <row r="20023" spans="16:16" x14ac:dyDescent="0.3">
      <c r="P20023" s="83"/>
    </row>
    <row r="20024" spans="16:16" x14ac:dyDescent="0.3">
      <c r="P20024" s="83"/>
    </row>
    <row r="20025" spans="16:16" x14ac:dyDescent="0.3">
      <c r="P20025" s="83"/>
    </row>
    <row r="20026" spans="16:16" x14ac:dyDescent="0.3">
      <c r="P20026" s="83"/>
    </row>
    <row r="20027" spans="16:16" x14ac:dyDescent="0.3">
      <c r="P20027" s="83"/>
    </row>
    <row r="20028" spans="16:16" x14ac:dyDescent="0.3">
      <c r="P20028" s="83"/>
    </row>
    <row r="20029" spans="16:16" x14ac:dyDescent="0.3">
      <c r="P20029" s="83"/>
    </row>
    <row r="20030" spans="16:16" x14ac:dyDescent="0.3">
      <c r="P20030" s="83"/>
    </row>
    <row r="20031" spans="16:16" x14ac:dyDescent="0.3">
      <c r="P20031" s="83"/>
    </row>
    <row r="20032" spans="16:16" x14ac:dyDescent="0.3">
      <c r="P20032" s="83"/>
    </row>
    <row r="20033" spans="16:16" x14ac:dyDescent="0.3">
      <c r="P20033" s="83"/>
    </row>
    <row r="20034" spans="16:16" x14ac:dyDescent="0.3">
      <c r="P20034" s="83"/>
    </row>
    <row r="20035" spans="16:16" x14ac:dyDescent="0.3">
      <c r="P20035" s="83"/>
    </row>
    <row r="20036" spans="16:16" x14ac:dyDescent="0.3">
      <c r="P20036" s="83"/>
    </row>
    <row r="20037" spans="16:16" x14ac:dyDescent="0.3">
      <c r="P20037" s="83"/>
    </row>
    <row r="20038" spans="16:16" x14ac:dyDescent="0.3">
      <c r="P20038" s="83"/>
    </row>
    <row r="20039" spans="16:16" x14ac:dyDescent="0.3">
      <c r="P20039" s="83"/>
    </row>
    <row r="20040" spans="16:16" x14ac:dyDescent="0.3">
      <c r="P20040" s="83"/>
    </row>
    <row r="20041" spans="16:16" x14ac:dyDescent="0.3">
      <c r="P20041" s="83"/>
    </row>
    <row r="20042" spans="16:16" x14ac:dyDescent="0.3">
      <c r="P20042" s="83"/>
    </row>
    <row r="20043" spans="16:16" x14ac:dyDescent="0.3">
      <c r="P20043" s="83"/>
    </row>
    <row r="20044" spans="16:16" x14ac:dyDescent="0.3">
      <c r="P20044" s="83"/>
    </row>
    <row r="20045" spans="16:16" x14ac:dyDescent="0.3">
      <c r="P20045" s="83"/>
    </row>
    <row r="20046" spans="16:16" x14ac:dyDescent="0.3">
      <c r="P20046" s="83"/>
    </row>
    <row r="20047" spans="16:16" x14ac:dyDescent="0.3">
      <c r="P20047" s="83"/>
    </row>
    <row r="20048" spans="16:16" x14ac:dyDescent="0.3">
      <c r="P20048" s="83"/>
    </row>
    <row r="20049" spans="16:16" x14ac:dyDescent="0.3">
      <c r="P20049" s="83"/>
    </row>
    <row r="20050" spans="16:16" x14ac:dyDescent="0.3">
      <c r="P20050" s="83"/>
    </row>
    <row r="20051" spans="16:16" x14ac:dyDescent="0.3">
      <c r="P20051" s="83"/>
    </row>
    <row r="20052" spans="16:16" x14ac:dyDescent="0.3">
      <c r="P20052" s="83"/>
    </row>
    <row r="20053" spans="16:16" x14ac:dyDescent="0.3">
      <c r="P20053" s="83"/>
    </row>
    <row r="20054" spans="16:16" x14ac:dyDescent="0.3">
      <c r="P20054" s="83"/>
    </row>
    <row r="20055" spans="16:16" x14ac:dyDescent="0.3">
      <c r="P20055" s="83"/>
    </row>
    <row r="20056" spans="16:16" x14ac:dyDescent="0.3">
      <c r="P20056" s="83"/>
    </row>
    <row r="20057" spans="16:16" x14ac:dyDescent="0.3">
      <c r="P20057" s="83"/>
    </row>
    <row r="20058" spans="16:16" x14ac:dyDescent="0.3">
      <c r="P20058" s="83"/>
    </row>
    <row r="20059" spans="16:16" x14ac:dyDescent="0.3">
      <c r="P20059" s="83"/>
    </row>
    <row r="20060" spans="16:16" x14ac:dyDescent="0.3">
      <c r="P20060" s="83"/>
    </row>
    <row r="20061" spans="16:16" x14ac:dyDescent="0.3">
      <c r="P20061" s="83"/>
    </row>
    <row r="20062" spans="16:16" x14ac:dyDescent="0.3">
      <c r="P20062" s="83"/>
    </row>
    <row r="20063" spans="16:16" x14ac:dyDescent="0.3">
      <c r="P20063" s="83"/>
    </row>
    <row r="20064" spans="16:16" x14ac:dyDescent="0.3">
      <c r="P20064" s="83"/>
    </row>
    <row r="20065" spans="16:16" x14ac:dyDescent="0.3">
      <c r="P20065" s="83"/>
    </row>
    <row r="20066" spans="16:16" x14ac:dyDescent="0.3">
      <c r="P20066" s="83"/>
    </row>
    <row r="20067" spans="16:16" x14ac:dyDescent="0.3">
      <c r="P20067" s="83"/>
    </row>
    <row r="20068" spans="16:16" x14ac:dyDescent="0.3">
      <c r="P20068" s="83"/>
    </row>
    <row r="20069" spans="16:16" x14ac:dyDescent="0.3">
      <c r="P20069" s="83"/>
    </row>
    <row r="20070" spans="16:16" x14ac:dyDescent="0.3">
      <c r="P20070" s="83"/>
    </row>
    <row r="20071" spans="16:16" x14ac:dyDescent="0.3">
      <c r="P20071" s="83"/>
    </row>
    <row r="20072" spans="16:16" x14ac:dyDescent="0.3">
      <c r="P20072" s="83"/>
    </row>
    <row r="20073" spans="16:16" x14ac:dyDescent="0.3">
      <c r="P20073" s="83"/>
    </row>
    <row r="20074" spans="16:16" x14ac:dyDescent="0.3">
      <c r="P20074" s="83"/>
    </row>
    <row r="20075" spans="16:16" x14ac:dyDescent="0.3">
      <c r="P20075" s="83"/>
    </row>
    <row r="20076" spans="16:16" x14ac:dyDescent="0.3">
      <c r="P20076" s="83"/>
    </row>
    <row r="20077" spans="16:16" x14ac:dyDescent="0.3">
      <c r="P20077" s="83"/>
    </row>
    <row r="20078" spans="16:16" x14ac:dyDescent="0.3">
      <c r="P20078" s="83"/>
    </row>
    <row r="20079" spans="16:16" x14ac:dyDescent="0.3">
      <c r="P20079" s="83"/>
    </row>
    <row r="20080" spans="16:16" x14ac:dyDescent="0.3">
      <c r="P20080" s="83"/>
    </row>
    <row r="20081" spans="16:16" x14ac:dyDescent="0.3">
      <c r="P20081" s="83"/>
    </row>
    <row r="20082" spans="16:16" x14ac:dyDescent="0.3">
      <c r="P20082" s="83"/>
    </row>
    <row r="20083" spans="16:16" x14ac:dyDescent="0.3">
      <c r="P20083" s="83"/>
    </row>
    <row r="20084" spans="16:16" x14ac:dyDescent="0.3">
      <c r="P20084" s="83"/>
    </row>
    <row r="20085" spans="16:16" x14ac:dyDescent="0.3">
      <c r="P20085" s="83"/>
    </row>
    <row r="20086" spans="16:16" x14ac:dyDescent="0.3">
      <c r="P20086" s="83"/>
    </row>
    <row r="20087" spans="16:16" x14ac:dyDescent="0.3">
      <c r="P20087" s="83"/>
    </row>
    <row r="20088" spans="16:16" x14ac:dyDescent="0.3">
      <c r="P20088" s="83"/>
    </row>
    <row r="20089" spans="16:16" x14ac:dyDescent="0.3">
      <c r="P20089" s="83"/>
    </row>
    <row r="20090" spans="16:16" x14ac:dyDescent="0.3">
      <c r="P20090" s="83"/>
    </row>
    <row r="20091" spans="16:16" x14ac:dyDescent="0.3">
      <c r="P20091" s="83"/>
    </row>
    <row r="20092" spans="16:16" x14ac:dyDescent="0.3">
      <c r="P20092" s="83"/>
    </row>
    <row r="20093" spans="16:16" x14ac:dyDescent="0.3">
      <c r="P20093" s="83"/>
    </row>
    <row r="20094" spans="16:16" x14ac:dyDescent="0.3">
      <c r="P20094" s="83"/>
    </row>
    <row r="20095" spans="16:16" x14ac:dyDescent="0.3">
      <c r="P20095" s="83"/>
    </row>
    <row r="20096" spans="16:16" x14ac:dyDescent="0.3">
      <c r="P20096" s="83"/>
    </row>
    <row r="20097" spans="16:16" x14ac:dyDescent="0.3">
      <c r="P20097" s="83"/>
    </row>
    <row r="20098" spans="16:16" x14ac:dyDescent="0.3">
      <c r="P20098" s="83"/>
    </row>
    <row r="20099" spans="16:16" x14ac:dyDescent="0.3">
      <c r="P20099" s="83"/>
    </row>
    <row r="20100" spans="16:16" x14ac:dyDescent="0.3">
      <c r="P20100" s="83"/>
    </row>
    <row r="20101" spans="16:16" x14ac:dyDescent="0.3">
      <c r="P20101" s="83"/>
    </row>
    <row r="20102" spans="16:16" x14ac:dyDescent="0.3">
      <c r="P20102" s="83"/>
    </row>
    <row r="20103" spans="16:16" x14ac:dyDescent="0.3">
      <c r="P20103" s="83"/>
    </row>
    <row r="20104" spans="16:16" x14ac:dyDescent="0.3">
      <c r="P20104" s="83"/>
    </row>
    <row r="20105" spans="16:16" x14ac:dyDescent="0.3">
      <c r="P20105" s="83"/>
    </row>
    <row r="20106" spans="16:16" x14ac:dyDescent="0.3">
      <c r="P20106" s="83"/>
    </row>
    <row r="20107" spans="16:16" x14ac:dyDescent="0.3">
      <c r="P20107" s="83"/>
    </row>
    <row r="20108" spans="16:16" x14ac:dyDescent="0.3">
      <c r="P20108" s="83"/>
    </row>
    <row r="20109" spans="16:16" x14ac:dyDescent="0.3">
      <c r="P20109" s="83"/>
    </row>
    <row r="20110" spans="16:16" x14ac:dyDescent="0.3">
      <c r="P20110" s="83"/>
    </row>
    <row r="20111" spans="16:16" x14ac:dyDescent="0.3">
      <c r="P20111" s="83"/>
    </row>
    <row r="20112" spans="16:16" x14ac:dyDescent="0.3">
      <c r="P20112" s="83"/>
    </row>
    <row r="20113" spans="16:16" x14ac:dyDescent="0.3">
      <c r="P20113" s="83"/>
    </row>
    <row r="20114" spans="16:16" x14ac:dyDescent="0.3">
      <c r="P20114" s="83"/>
    </row>
    <row r="20115" spans="16:16" x14ac:dyDescent="0.3">
      <c r="P20115" s="83"/>
    </row>
    <row r="20116" spans="16:16" x14ac:dyDescent="0.3">
      <c r="P20116" s="83"/>
    </row>
    <row r="20117" spans="16:16" x14ac:dyDescent="0.3">
      <c r="P20117" s="83"/>
    </row>
    <row r="20118" spans="16:16" x14ac:dyDescent="0.3">
      <c r="P20118" s="83"/>
    </row>
    <row r="20119" spans="16:16" x14ac:dyDescent="0.3">
      <c r="P20119" s="83"/>
    </row>
    <row r="20120" spans="16:16" x14ac:dyDescent="0.3">
      <c r="P20120" s="83"/>
    </row>
    <row r="20121" spans="16:16" x14ac:dyDescent="0.3">
      <c r="P20121" s="83"/>
    </row>
    <row r="20122" spans="16:16" x14ac:dyDescent="0.3">
      <c r="P20122" s="83"/>
    </row>
    <row r="20123" spans="16:16" x14ac:dyDescent="0.3">
      <c r="P20123" s="83"/>
    </row>
    <row r="20124" spans="16:16" x14ac:dyDescent="0.3">
      <c r="P20124" s="83"/>
    </row>
    <row r="20125" spans="16:16" x14ac:dyDescent="0.3">
      <c r="P20125" s="83"/>
    </row>
    <row r="20126" spans="16:16" x14ac:dyDescent="0.3">
      <c r="P20126" s="83"/>
    </row>
    <row r="20127" spans="16:16" x14ac:dyDescent="0.3">
      <c r="P20127" s="83"/>
    </row>
    <row r="20128" spans="16:16" x14ac:dyDescent="0.3">
      <c r="P20128" s="83"/>
    </row>
    <row r="20129" spans="16:16" x14ac:dyDescent="0.3">
      <c r="P20129" s="83"/>
    </row>
    <row r="20130" spans="16:16" x14ac:dyDescent="0.3">
      <c r="P20130" s="83"/>
    </row>
    <row r="20131" spans="16:16" x14ac:dyDescent="0.3">
      <c r="P20131" s="83"/>
    </row>
    <row r="20132" spans="16:16" x14ac:dyDescent="0.3">
      <c r="P20132" s="83"/>
    </row>
    <row r="20133" spans="16:16" x14ac:dyDescent="0.3">
      <c r="P20133" s="83"/>
    </row>
    <row r="20134" spans="16:16" x14ac:dyDescent="0.3">
      <c r="P20134" s="83"/>
    </row>
    <row r="20135" spans="16:16" x14ac:dyDescent="0.3">
      <c r="P20135" s="83"/>
    </row>
    <row r="20136" spans="16:16" x14ac:dyDescent="0.3">
      <c r="P20136" s="83"/>
    </row>
    <row r="20137" spans="16:16" x14ac:dyDescent="0.3">
      <c r="P20137" s="83"/>
    </row>
    <row r="20138" spans="16:16" x14ac:dyDescent="0.3">
      <c r="P20138" s="83"/>
    </row>
    <row r="20139" spans="16:16" x14ac:dyDescent="0.3">
      <c r="P20139" s="83"/>
    </row>
    <row r="20140" spans="16:16" x14ac:dyDescent="0.3">
      <c r="P20140" s="83"/>
    </row>
    <row r="20141" spans="16:16" x14ac:dyDescent="0.3">
      <c r="P20141" s="83"/>
    </row>
    <row r="20142" spans="16:16" x14ac:dyDescent="0.3">
      <c r="P20142" s="83"/>
    </row>
    <row r="20143" spans="16:16" x14ac:dyDescent="0.3">
      <c r="P20143" s="83"/>
    </row>
    <row r="20144" spans="16:16" x14ac:dyDescent="0.3">
      <c r="P20144" s="83"/>
    </row>
    <row r="20145" spans="16:16" x14ac:dyDescent="0.3">
      <c r="P20145" s="83"/>
    </row>
    <row r="20146" spans="16:16" x14ac:dyDescent="0.3">
      <c r="P20146" s="83"/>
    </row>
    <row r="20147" spans="16:16" x14ac:dyDescent="0.3">
      <c r="P20147" s="83"/>
    </row>
    <row r="20148" spans="16:16" x14ac:dyDescent="0.3">
      <c r="P20148" s="83"/>
    </row>
    <row r="20149" spans="16:16" x14ac:dyDescent="0.3">
      <c r="P20149" s="83"/>
    </row>
    <row r="20150" spans="16:16" x14ac:dyDescent="0.3">
      <c r="P20150" s="83"/>
    </row>
    <row r="20151" spans="16:16" x14ac:dyDescent="0.3">
      <c r="P20151" s="83"/>
    </row>
    <row r="20152" spans="16:16" x14ac:dyDescent="0.3">
      <c r="P20152" s="83"/>
    </row>
    <row r="20153" spans="16:16" x14ac:dyDescent="0.3">
      <c r="P20153" s="83"/>
    </row>
    <row r="20154" spans="16:16" x14ac:dyDescent="0.3">
      <c r="P20154" s="83"/>
    </row>
    <row r="20155" spans="16:16" x14ac:dyDescent="0.3">
      <c r="P20155" s="83"/>
    </row>
    <row r="20156" spans="16:16" x14ac:dyDescent="0.3">
      <c r="P20156" s="83"/>
    </row>
    <row r="20157" spans="16:16" x14ac:dyDescent="0.3">
      <c r="P20157" s="83"/>
    </row>
    <row r="20158" spans="16:16" x14ac:dyDescent="0.3">
      <c r="P20158" s="83"/>
    </row>
    <row r="20159" spans="16:16" x14ac:dyDescent="0.3">
      <c r="P20159" s="83"/>
    </row>
    <row r="20160" spans="16:16" x14ac:dyDescent="0.3">
      <c r="P20160" s="83"/>
    </row>
    <row r="20161" spans="16:16" x14ac:dyDescent="0.3">
      <c r="P20161" s="83"/>
    </row>
    <row r="20162" spans="16:16" x14ac:dyDescent="0.3">
      <c r="P20162" s="83"/>
    </row>
    <row r="20163" spans="16:16" x14ac:dyDescent="0.3">
      <c r="P20163" s="83"/>
    </row>
    <row r="20164" spans="16:16" x14ac:dyDescent="0.3">
      <c r="P20164" s="83"/>
    </row>
    <row r="20165" spans="16:16" x14ac:dyDescent="0.3">
      <c r="P20165" s="83"/>
    </row>
    <row r="20166" spans="16:16" x14ac:dyDescent="0.3">
      <c r="P20166" s="83"/>
    </row>
    <row r="20167" spans="16:16" x14ac:dyDescent="0.3">
      <c r="P20167" s="83"/>
    </row>
    <row r="20168" spans="16:16" x14ac:dyDescent="0.3">
      <c r="P20168" s="83"/>
    </row>
    <row r="20169" spans="16:16" x14ac:dyDescent="0.3">
      <c r="P20169" s="83"/>
    </row>
    <row r="20170" spans="16:16" x14ac:dyDescent="0.3">
      <c r="P20170" s="83"/>
    </row>
    <row r="20171" spans="16:16" x14ac:dyDescent="0.3">
      <c r="P20171" s="83"/>
    </row>
    <row r="20172" spans="16:16" x14ac:dyDescent="0.3">
      <c r="P20172" s="83"/>
    </row>
    <row r="20173" spans="16:16" x14ac:dyDescent="0.3">
      <c r="P20173" s="83"/>
    </row>
    <row r="20174" spans="16:16" x14ac:dyDescent="0.3">
      <c r="P20174" s="83"/>
    </row>
    <row r="20175" spans="16:16" x14ac:dyDescent="0.3">
      <c r="P20175" s="83"/>
    </row>
    <row r="20176" spans="16:16" x14ac:dyDescent="0.3">
      <c r="P20176" s="83"/>
    </row>
    <row r="20177" spans="16:16" x14ac:dyDescent="0.3">
      <c r="P20177" s="83"/>
    </row>
    <row r="20178" spans="16:16" x14ac:dyDescent="0.3">
      <c r="P20178" s="83"/>
    </row>
    <row r="20179" spans="16:16" x14ac:dyDescent="0.3">
      <c r="P20179" s="83"/>
    </row>
    <row r="20180" spans="16:16" x14ac:dyDescent="0.3">
      <c r="P20180" s="83"/>
    </row>
    <row r="20181" spans="16:16" x14ac:dyDescent="0.3">
      <c r="P20181" s="83"/>
    </row>
    <row r="20182" spans="16:16" x14ac:dyDescent="0.3">
      <c r="P20182" s="83"/>
    </row>
    <row r="20183" spans="16:16" x14ac:dyDescent="0.3">
      <c r="P20183" s="83"/>
    </row>
    <row r="20184" spans="16:16" x14ac:dyDescent="0.3">
      <c r="P20184" s="83"/>
    </row>
    <row r="20185" spans="16:16" x14ac:dyDescent="0.3">
      <c r="P20185" s="83"/>
    </row>
    <row r="20186" spans="16:16" x14ac:dyDescent="0.3">
      <c r="P20186" s="83"/>
    </row>
    <row r="20187" spans="16:16" x14ac:dyDescent="0.3">
      <c r="P20187" s="83"/>
    </row>
    <row r="20188" spans="16:16" x14ac:dyDescent="0.3">
      <c r="P20188" s="83"/>
    </row>
    <row r="20189" spans="16:16" x14ac:dyDescent="0.3">
      <c r="P20189" s="83"/>
    </row>
    <row r="20190" spans="16:16" x14ac:dyDescent="0.3">
      <c r="P20190" s="83"/>
    </row>
    <row r="20191" spans="16:16" x14ac:dyDescent="0.3">
      <c r="P20191" s="83"/>
    </row>
    <row r="20192" spans="16:16" x14ac:dyDescent="0.3">
      <c r="P20192" s="83"/>
    </row>
    <row r="20193" spans="16:16" x14ac:dyDescent="0.3">
      <c r="P20193" s="83"/>
    </row>
    <row r="20194" spans="16:16" x14ac:dyDescent="0.3">
      <c r="P20194" s="83"/>
    </row>
    <row r="20195" spans="16:16" x14ac:dyDescent="0.3">
      <c r="P20195" s="83"/>
    </row>
    <row r="20196" spans="16:16" x14ac:dyDescent="0.3">
      <c r="P20196" s="83"/>
    </row>
    <row r="20197" spans="16:16" x14ac:dyDescent="0.3">
      <c r="P20197" s="83"/>
    </row>
    <row r="20198" spans="16:16" x14ac:dyDescent="0.3">
      <c r="P20198" s="83"/>
    </row>
    <row r="20199" spans="16:16" x14ac:dyDescent="0.3">
      <c r="P20199" s="83"/>
    </row>
    <row r="20200" spans="16:16" x14ac:dyDescent="0.3">
      <c r="P20200" s="83"/>
    </row>
    <row r="20201" spans="16:16" x14ac:dyDescent="0.3">
      <c r="P20201" s="83"/>
    </row>
    <row r="20202" spans="16:16" x14ac:dyDescent="0.3">
      <c r="P20202" s="83"/>
    </row>
    <row r="20203" spans="16:16" x14ac:dyDescent="0.3">
      <c r="P20203" s="83"/>
    </row>
    <row r="20204" spans="16:16" x14ac:dyDescent="0.3">
      <c r="P20204" s="83"/>
    </row>
    <row r="20205" spans="16:16" x14ac:dyDescent="0.3">
      <c r="P20205" s="83"/>
    </row>
    <row r="20206" spans="16:16" x14ac:dyDescent="0.3">
      <c r="P20206" s="83"/>
    </row>
    <row r="20207" spans="16:16" x14ac:dyDescent="0.3">
      <c r="P20207" s="83"/>
    </row>
    <row r="20208" spans="16:16" x14ac:dyDescent="0.3">
      <c r="P20208" s="83"/>
    </row>
    <row r="20209" spans="16:16" x14ac:dyDescent="0.3">
      <c r="P20209" s="83"/>
    </row>
    <row r="20210" spans="16:16" x14ac:dyDescent="0.3">
      <c r="P20210" s="83"/>
    </row>
    <row r="20211" spans="16:16" x14ac:dyDescent="0.3">
      <c r="P20211" s="83"/>
    </row>
    <row r="20212" spans="16:16" x14ac:dyDescent="0.3">
      <c r="P20212" s="83"/>
    </row>
    <row r="20213" spans="16:16" x14ac:dyDescent="0.3">
      <c r="P20213" s="83"/>
    </row>
    <row r="20214" spans="16:16" x14ac:dyDescent="0.3">
      <c r="P20214" s="83"/>
    </row>
    <row r="20215" spans="16:16" x14ac:dyDescent="0.3">
      <c r="P20215" s="83"/>
    </row>
    <row r="20216" spans="16:16" x14ac:dyDescent="0.3">
      <c r="P20216" s="83"/>
    </row>
    <row r="20217" spans="16:16" x14ac:dyDescent="0.3">
      <c r="P20217" s="83"/>
    </row>
    <row r="20218" spans="16:16" x14ac:dyDescent="0.3">
      <c r="P20218" s="83"/>
    </row>
    <row r="20219" spans="16:16" x14ac:dyDescent="0.3">
      <c r="P20219" s="83"/>
    </row>
    <row r="20220" spans="16:16" x14ac:dyDescent="0.3">
      <c r="P20220" s="83"/>
    </row>
    <row r="20221" spans="16:16" x14ac:dyDescent="0.3">
      <c r="P20221" s="83"/>
    </row>
    <row r="20222" spans="16:16" x14ac:dyDescent="0.3">
      <c r="P20222" s="83"/>
    </row>
    <row r="20223" spans="16:16" x14ac:dyDescent="0.3">
      <c r="P20223" s="83"/>
    </row>
    <row r="20224" spans="16:16" x14ac:dyDescent="0.3">
      <c r="P20224" s="83"/>
    </row>
    <row r="20225" spans="16:16" x14ac:dyDescent="0.3">
      <c r="P20225" s="83"/>
    </row>
    <row r="20226" spans="16:16" x14ac:dyDescent="0.3">
      <c r="P20226" s="83"/>
    </row>
    <row r="20227" spans="16:16" x14ac:dyDescent="0.3">
      <c r="P20227" s="83"/>
    </row>
    <row r="20228" spans="16:16" x14ac:dyDescent="0.3">
      <c r="P20228" s="83"/>
    </row>
    <row r="20229" spans="16:16" x14ac:dyDescent="0.3">
      <c r="P20229" s="83"/>
    </row>
    <row r="20230" spans="16:16" x14ac:dyDescent="0.3">
      <c r="P20230" s="83"/>
    </row>
    <row r="20231" spans="16:16" x14ac:dyDescent="0.3">
      <c r="P20231" s="83"/>
    </row>
    <row r="20232" spans="16:16" x14ac:dyDescent="0.3">
      <c r="P20232" s="83"/>
    </row>
    <row r="20233" spans="16:16" x14ac:dyDescent="0.3">
      <c r="P20233" s="83"/>
    </row>
    <row r="20234" spans="16:16" x14ac:dyDescent="0.3">
      <c r="P20234" s="83"/>
    </row>
    <row r="20235" spans="16:16" x14ac:dyDescent="0.3">
      <c r="P20235" s="83"/>
    </row>
    <row r="20236" spans="16:16" x14ac:dyDescent="0.3">
      <c r="P20236" s="83"/>
    </row>
    <row r="20237" spans="16:16" x14ac:dyDescent="0.3">
      <c r="P20237" s="83"/>
    </row>
    <row r="20238" spans="16:16" x14ac:dyDescent="0.3">
      <c r="P20238" s="83"/>
    </row>
    <row r="20239" spans="16:16" x14ac:dyDescent="0.3">
      <c r="P20239" s="83"/>
    </row>
    <row r="20240" spans="16:16" x14ac:dyDescent="0.3">
      <c r="P20240" s="83"/>
    </row>
    <row r="20241" spans="16:16" x14ac:dyDescent="0.3">
      <c r="P20241" s="83"/>
    </row>
    <row r="20242" spans="16:16" x14ac:dyDescent="0.3">
      <c r="P20242" s="83"/>
    </row>
    <row r="20243" spans="16:16" x14ac:dyDescent="0.3">
      <c r="P20243" s="83"/>
    </row>
    <row r="20244" spans="16:16" x14ac:dyDescent="0.3">
      <c r="P20244" s="83"/>
    </row>
    <row r="20245" spans="16:16" x14ac:dyDescent="0.3">
      <c r="P20245" s="83"/>
    </row>
    <row r="20246" spans="16:16" x14ac:dyDescent="0.3">
      <c r="P20246" s="83"/>
    </row>
    <row r="20247" spans="16:16" x14ac:dyDescent="0.3">
      <c r="P20247" s="83"/>
    </row>
    <row r="20248" spans="16:16" x14ac:dyDescent="0.3">
      <c r="P20248" s="83"/>
    </row>
    <row r="20249" spans="16:16" x14ac:dyDescent="0.3">
      <c r="P20249" s="83"/>
    </row>
    <row r="20250" spans="16:16" x14ac:dyDescent="0.3">
      <c r="P20250" s="83"/>
    </row>
    <row r="20251" spans="16:16" x14ac:dyDescent="0.3">
      <c r="P20251" s="83"/>
    </row>
    <row r="20252" spans="16:16" x14ac:dyDescent="0.3">
      <c r="P20252" s="83"/>
    </row>
    <row r="20253" spans="16:16" x14ac:dyDescent="0.3">
      <c r="P20253" s="83"/>
    </row>
    <row r="20254" spans="16:16" x14ac:dyDescent="0.3">
      <c r="P20254" s="83"/>
    </row>
    <row r="20255" spans="16:16" x14ac:dyDescent="0.3">
      <c r="P20255" s="83"/>
    </row>
    <row r="20256" spans="16:16" x14ac:dyDescent="0.3">
      <c r="P20256" s="83"/>
    </row>
    <row r="20257" spans="16:16" x14ac:dyDescent="0.3">
      <c r="P20257" s="83"/>
    </row>
    <row r="20258" spans="16:16" x14ac:dyDescent="0.3">
      <c r="P20258" s="83"/>
    </row>
    <row r="20259" spans="16:16" x14ac:dyDescent="0.3">
      <c r="P20259" s="83"/>
    </row>
    <row r="20260" spans="16:16" x14ac:dyDescent="0.3">
      <c r="P20260" s="83"/>
    </row>
    <row r="20261" spans="16:16" x14ac:dyDescent="0.3">
      <c r="P20261" s="83"/>
    </row>
    <row r="20262" spans="16:16" x14ac:dyDescent="0.3">
      <c r="P20262" s="83"/>
    </row>
    <row r="20263" spans="16:16" x14ac:dyDescent="0.3">
      <c r="P20263" s="83"/>
    </row>
    <row r="20264" spans="16:16" x14ac:dyDescent="0.3">
      <c r="P20264" s="83"/>
    </row>
    <row r="20265" spans="16:16" x14ac:dyDescent="0.3">
      <c r="P20265" s="83"/>
    </row>
    <row r="20266" spans="16:16" x14ac:dyDescent="0.3">
      <c r="P20266" s="83"/>
    </row>
    <row r="20267" spans="16:16" x14ac:dyDescent="0.3">
      <c r="P20267" s="83"/>
    </row>
    <row r="20268" spans="16:16" x14ac:dyDescent="0.3">
      <c r="P20268" s="83"/>
    </row>
    <row r="20269" spans="16:16" x14ac:dyDescent="0.3">
      <c r="P20269" s="83"/>
    </row>
    <row r="20270" spans="16:16" x14ac:dyDescent="0.3">
      <c r="P20270" s="83"/>
    </row>
    <row r="20271" spans="16:16" x14ac:dyDescent="0.3">
      <c r="P20271" s="83"/>
    </row>
    <row r="20272" spans="16:16" x14ac:dyDescent="0.3">
      <c r="P20272" s="83"/>
    </row>
    <row r="20273" spans="16:16" x14ac:dyDescent="0.3">
      <c r="P20273" s="83"/>
    </row>
    <row r="20274" spans="16:16" x14ac:dyDescent="0.3">
      <c r="P20274" s="83"/>
    </row>
    <row r="20275" spans="16:16" x14ac:dyDescent="0.3">
      <c r="P20275" s="83"/>
    </row>
    <row r="20276" spans="16:16" x14ac:dyDescent="0.3">
      <c r="P20276" s="83"/>
    </row>
    <row r="20277" spans="16:16" x14ac:dyDescent="0.3">
      <c r="P20277" s="83"/>
    </row>
    <row r="20278" spans="16:16" x14ac:dyDescent="0.3">
      <c r="P20278" s="83"/>
    </row>
    <row r="20279" spans="16:16" x14ac:dyDescent="0.3">
      <c r="P20279" s="83"/>
    </row>
    <row r="20280" spans="16:16" x14ac:dyDescent="0.3">
      <c r="P20280" s="83"/>
    </row>
    <row r="20281" spans="16:16" x14ac:dyDescent="0.3">
      <c r="P20281" s="83"/>
    </row>
    <row r="20282" spans="16:16" x14ac:dyDescent="0.3">
      <c r="P20282" s="83"/>
    </row>
    <row r="20283" spans="16:16" x14ac:dyDescent="0.3">
      <c r="P20283" s="83"/>
    </row>
    <row r="20284" spans="16:16" x14ac:dyDescent="0.3">
      <c r="P20284" s="83"/>
    </row>
    <row r="20285" spans="16:16" x14ac:dyDescent="0.3">
      <c r="P20285" s="83"/>
    </row>
    <row r="20286" spans="16:16" x14ac:dyDescent="0.3">
      <c r="P20286" s="83"/>
    </row>
    <row r="20287" spans="16:16" x14ac:dyDescent="0.3">
      <c r="P20287" s="83"/>
    </row>
    <row r="20288" spans="16:16" x14ac:dyDescent="0.3">
      <c r="P20288" s="83"/>
    </row>
    <row r="20289" spans="16:16" x14ac:dyDescent="0.3">
      <c r="P20289" s="83"/>
    </row>
    <row r="20290" spans="16:16" x14ac:dyDescent="0.3">
      <c r="P20290" s="83"/>
    </row>
    <row r="20291" spans="16:16" x14ac:dyDescent="0.3">
      <c r="P20291" s="83"/>
    </row>
    <row r="20292" spans="16:16" x14ac:dyDescent="0.3">
      <c r="P20292" s="83"/>
    </row>
    <row r="20293" spans="16:16" x14ac:dyDescent="0.3">
      <c r="P20293" s="83"/>
    </row>
    <row r="20294" spans="16:16" x14ac:dyDescent="0.3">
      <c r="P20294" s="83"/>
    </row>
    <row r="20295" spans="16:16" x14ac:dyDescent="0.3">
      <c r="P20295" s="83"/>
    </row>
    <row r="20296" spans="16:16" x14ac:dyDescent="0.3">
      <c r="P20296" s="83"/>
    </row>
    <row r="20297" spans="16:16" x14ac:dyDescent="0.3">
      <c r="P20297" s="83"/>
    </row>
    <row r="20298" spans="16:16" x14ac:dyDescent="0.3">
      <c r="P20298" s="83"/>
    </row>
    <row r="20299" spans="16:16" x14ac:dyDescent="0.3">
      <c r="P20299" s="83"/>
    </row>
    <row r="20300" spans="16:16" x14ac:dyDescent="0.3">
      <c r="P20300" s="83"/>
    </row>
    <row r="20301" spans="16:16" x14ac:dyDescent="0.3">
      <c r="P20301" s="83"/>
    </row>
    <row r="20302" spans="16:16" x14ac:dyDescent="0.3">
      <c r="P20302" s="83"/>
    </row>
    <row r="20303" spans="16:16" x14ac:dyDescent="0.3">
      <c r="P20303" s="83"/>
    </row>
    <row r="20304" spans="16:16" x14ac:dyDescent="0.3">
      <c r="P20304" s="83"/>
    </row>
    <row r="20305" spans="16:16" x14ac:dyDescent="0.3">
      <c r="P20305" s="83"/>
    </row>
    <row r="20306" spans="16:16" x14ac:dyDescent="0.3">
      <c r="P20306" s="83"/>
    </row>
    <row r="20307" spans="16:16" x14ac:dyDescent="0.3">
      <c r="P20307" s="83"/>
    </row>
    <row r="20308" spans="16:16" x14ac:dyDescent="0.3">
      <c r="P20308" s="83"/>
    </row>
    <row r="20309" spans="16:16" x14ac:dyDescent="0.3">
      <c r="P20309" s="83"/>
    </row>
    <row r="20310" spans="16:16" x14ac:dyDescent="0.3">
      <c r="P20310" s="83"/>
    </row>
    <row r="20311" spans="16:16" x14ac:dyDescent="0.3">
      <c r="P20311" s="83"/>
    </row>
    <row r="20312" spans="16:16" x14ac:dyDescent="0.3">
      <c r="P20312" s="83"/>
    </row>
    <row r="20313" spans="16:16" x14ac:dyDescent="0.3">
      <c r="P20313" s="83"/>
    </row>
    <row r="20314" spans="16:16" x14ac:dyDescent="0.3">
      <c r="P20314" s="83"/>
    </row>
    <row r="20315" spans="16:16" x14ac:dyDescent="0.3">
      <c r="P20315" s="83"/>
    </row>
    <row r="20316" spans="16:16" x14ac:dyDescent="0.3">
      <c r="P20316" s="83"/>
    </row>
    <row r="20317" spans="16:16" x14ac:dyDescent="0.3">
      <c r="P20317" s="83"/>
    </row>
    <row r="20318" spans="16:16" x14ac:dyDescent="0.3">
      <c r="P20318" s="83"/>
    </row>
    <row r="20319" spans="16:16" x14ac:dyDescent="0.3">
      <c r="P20319" s="83"/>
    </row>
    <row r="20320" spans="16:16" x14ac:dyDescent="0.3">
      <c r="P20320" s="83"/>
    </row>
    <row r="20321" spans="16:16" x14ac:dyDescent="0.3">
      <c r="P20321" s="83"/>
    </row>
    <row r="20322" spans="16:16" x14ac:dyDescent="0.3">
      <c r="P20322" s="83"/>
    </row>
    <row r="20323" spans="16:16" x14ac:dyDescent="0.3">
      <c r="P20323" s="83"/>
    </row>
    <row r="20324" spans="16:16" x14ac:dyDescent="0.3">
      <c r="P20324" s="83"/>
    </row>
    <row r="20325" spans="16:16" x14ac:dyDescent="0.3">
      <c r="P20325" s="83"/>
    </row>
    <row r="20326" spans="16:16" x14ac:dyDescent="0.3">
      <c r="P20326" s="83"/>
    </row>
    <row r="20327" spans="16:16" x14ac:dyDescent="0.3">
      <c r="P20327" s="83"/>
    </row>
    <row r="20328" spans="16:16" x14ac:dyDescent="0.3">
      <c r="P20328" s="83"/>
    </row>
    <row r="20329" spans="16:16" x14ac:dyDescent="0.3">
      <c r="P20329" s="83"/>
    </row>
    <row r="20330" spans="16:16" x14ac:dyDescent="0.3">
      <c r="P20330" s="83"/>
    </row>
    <row r="20331" spans="16:16" x14ac:dyDescent="0.3">
      <c r="P20331" s="83"/>
    </row>
    <row r="20332" spans="16:16" x14ac:dyDescent="0.3">
      <c r="P20332" s="83"/>
    </row>
    <row r="20333" spans="16:16" x14ac:dyDescent="0.3">
      <c r="P20333" s="83"/>
    </row>
    <row r="20334" spans="16:16" x14ac:dyDescent="0.3">
      <c r="P20334" s="83"/>
    </row>
    <row r="20335" spans="16:16" x14ac:dyDescent="0.3">
      <c r="P20335" s="83"/>
    </row>
    <row r="20336" spans="16:16" x14ac:dyDescent="0.3">
      <c r="P20336" s="83"/>
    </row>
    <row r="20337" spans="16:16" x14ac:dyDescent="0.3">
      <c r="P20337" s="83"/>
    </row>
    <row r="20338" spans="16:16" x14ac:dyDescent="0.3">
      <c r="P20338" s="83"/>
    </row>
    <row r="20339" spans="16:16" x14ac:dyDescent="0.3">
      <c r="P20339" s="83"/>
    </row>
    <row r="20340" spans="16:16" x14ac:dyDescent="0.3">
      <c r="P20340" s="83"/>
    </row>
    <row r="20341" spans="16:16" x14ac:dyDescent="0.3">
      <c r="P20341" s="83"/>
    </row>
    <row r="20342" spans="16:16" x14ac:dyDescent="0.3">
      <c r="P20342" s="83"/>
    </row>
    <row r="20343" spans="16:16" x14ac:dyDescent="0.3">
      <c r="P20343" s="83"/>
    </row>
    <row r="20344" spans="16:16" x14ac:dyDescent="0.3">
      <c r="P20344" s="83"/>
    </row>
    <row r="20345" spans="16:16" x14ac:dyDescent="0.3">
      <c r="P20345" s="83"/>
    </row>
    <row r="20346" spans="16:16" x14ac:dyDescent="0.3">
      <c r="P20346" s="83"/>
    </row>
    <row r="20347" spans="16:16" x14ac:dyDescent="0.3">
      <c r="P20347" s="83"/>
    </row>
    <row r="20348" spans="16:16" x14ac:dyDescent="0.3">
      <c r="P20348" s="83"/>
    </row>
    <row r="20349" spans="16:16" x14ac:dyDescent="0.3">
      <c r="P20349" s="83"/>
    </row>
    <row r="20350" spans="16:16" x14ac:dyDescent="0.3">
      <c r="P20350" s="83"/>
    </row>
    <row r="20351" spans="16:16" x14ac:dyDescent="0.3">
      <c r="P20351" s="83"/>
    </row>
    <row r="20352" spans="16:16" x14ac:dyDescent="0.3">
      <c r="P20352" s="83"/>
    </row>
    <row r="20353" spans="16:16" x14ac:dyDescent="0.3">
      <c r="P20353" s="83"/>
    </row>
    <row r="20354" spans="16:16" x14ac:dyDescent="0.3">
      <c r="P20354" s="83"/>
    </row>
    <row r="20355" spans="16:16" x14ac:dyDescent="0.3">
      <c r="P20355" s="83"/>
    </row>
    <row r="20356" spans="16:16" x14ac:dyDescent="0.3">
      <c r="P20356" s="83"/>
    </row>
    <row r="20357" spans="16:16" x14ac:dyDescent="0.3">
      <c r="P20357" s="83"/>
    </row>
    <row r="20358" spans="16:16" x14ac:dyDescent="0.3">
      <c r="P20358" s="83"/>
    </row>
    <row r="20359" spans="16:16" x14ac:dyDescent="0.3">
      <c r="P20359" s="83"/>
    </row>
    <row r="20360" spans="16:16" x14ac:dyDescent="0.3">
      <c r="P20360" s="83"/>
    </row>
    <row r="20361" spans="16:16" x14ac:dyDescent="0.3">
      <c r="P20361" s="83"/>
    </row>
    <row r="20362" spans="16:16" x14ac:dyDescent="0.3">
      <c r="P20362" s="83"/>
    </row>
    <row r="20363" spans="16:16" x14ac:dyDescent="0.3">
      <c r="P20363" s="83"/>
    </row>
    <row r="20364" spans="16:16" x14ac:dyDescent="0.3">
      <c r="P20364" s="83"/>
    </row>
    <row r="20365" spans="16:16" x14ac:dyDescent="0.3">
      <c r="P20365" s="83"/>
    </row>
    <row r="20366" spans="16:16" x14ac:dyDescent="0.3">
      <c r="P20366" s="83"/>
    </row>
    <row r="20367" spans="16:16" x14ac:dyDescent="0.3">
      <c r="P20367" s="83"/>
    </row>
    <row r="20368" spans="16:16" x14ac:dyDescent="0.3">
      <c r="P20368" s="83"/>
    </row>
    <row r="20369" spans="16:16" x14ac:dyDescent="0.3">
      <c r="P20369" s="83"/>
    </row>
    <row r="20370" spans="16:16" x14ac:dyDescent="0.3">
      <c r="P20370" s="83"/>
    </row>
    <row r="20371" spans="16:16" x14ac:dyDescent="0.3">
      <c r="P20371" s="83"/>
    </row>
    <row r="20372" spans="16:16" x14ac:dyDescent="0.3">
      <c r="P20372" s="83"/>
    </row>
    <row r="20373" spans="16:16" x14ac:dyDescent="0.3">
      <c r="P20373" s="83"/>
    </row>
    <row r="20374" spans="16:16" x14ac:dyDescent="0.3">
      <c r="P20374" s="83"/>
    </row>
    <row r="20375" spans="16:16" x14ac:dyDescent="0.3">
      <c r="P20375" s="83"/>
    </row>
    <row r="20376" spans="16:16" x14ac:dyDescent="0.3">
      <c r="P20376" s="83"/>
    </row>
    <row r="20377" spans="16:16" x14ac:dyDescent="0.3">
      <c r="P20377" s="83"/>
    </row>
    <row r="20378" spans="16:16" x14ac:dyDescent="0.3">
      <c r="P20378" s="83"/>
    </row>
    <row r="20379" spans="16:16" x14ac:dyDescent="0.3">
      <c r="P20379" s="83"/>
    </row>
    <row r="20380" spans="16:16" x14ac:dyDescent="0.3">
      <c r="P20380" s="83"/>
    </row>
    <row r="20381" spans="16:16" x14ac:dyDescent="0.3">
      <c r="P20381" s="83"/>
    </row>
    <row r="20382" spans="16:16" x14ac:dyDescent="0.3">
      <c r="P20382" s="83"/>
    </row>
    <row r="20383" spans="16:16" x14ac:dyDescent="0.3">
      <c r="P20383" s="83"/>
    </row>
    <row r="20384" spans="16:16" x14ac:dyDescent="0.3">
      <c r="P20384" s="83"/>
    </row>
    <row r="20385" spans="16:16" x14ac:dyDescent="0.3">
      <c r="P20385" s="83"/>
    </row>
    <row r="20386" spans="16:16" x14ac:dyDescent="0.3">
      <c r="P20386" s="83"/>
    </row>
    <row r="20387" spans="16:16" x14ac:dyDescent="0.3">
      <c r="P20387" s="83"/>
    </row>
    <row r="20388" spans="16:16" x14ac:dyDescent="0.3">
      <c r="P20388" s="83"/>
    </row>
    <row r="20389" spans="16:16" x14ac:dyDescent="0.3">
      <c r="P20389" s="83"/>
    </row>
    <row r="20390" spans="16:16" x14ac:dyDescent="0.3">
      <c r="P20390" s="83"/>
    </row>
    <row r="20391" spans="16:16" x14ac:dyDescent="0.3">
      <c r="P20391" s="83"/>
    </row>
    <row r="20392" spans="16:16" x14ac:dyDescent="0.3">
      <c r="P20392" s="83"/>
    </row>
    <row r="20393" spans="16:16" x14ac:dyDescent="0.3">
      <c r="P20393" s="83"/>
    </row>
    <row r="20394" spans="16:16" x14ac:dyDescent="0.3">
      <c r="P20394" s="83"/>
    </row>
    <row r="20395" spans="16:16" x14ac:dyDescent="0.3">
      <c r="P20395" s="83"/>
    </row>
    <row r="20396" spans="16:16" x14ac:dyDescent="0.3">
      <c r="P20396" s="83"/>
    </row>
    <row r="20397" spans="16:16" x14ac:dyDescent="0.3">
      <c r="P20397" s="83"/>
    </row>
    <row r="20398" spans="16:16" x14ac:dyDescent="0.3">
      <c r="P20398" s="83"/>
    </row>
    <row r="20399" spans="16:16" x14ac:dyDescent="0.3">
      <c r="P20399" s="83"/>
    </row>
    <row r="20400" spans="16:16" x14ac:dyDescent="0.3">
      <c r="P20400" s="83"/>
    </row>
    <row r="20401" spans="16:16" x14ac:dyDescent="0.3">
      <c r="P20401" s="83"/>
    </row>
    <row r="20402" spans="16:16" x14ac:dyDescent="0.3">
      <c r="P20402" s="83"/>
    </row>
    <row r="20403" spans="16:16" x14ac:dyDescent="0.3">
      <c r="P20403" s="83"/>
    </row>
    <row r="20404" spans="16:16" x14ac:dyDescent="0.3">
      <c r="P20404" s="83"/>
    </row>
    <row r="20405" spans="16:16" x14ac:dyDescent="0.3">
      <c r="P20405" s="83"/>
    </row>
    <row r="20406" spans="16:16" x14ac:dyDescent="0.3">
      <c r="P20406" s="83"/>
    </row>
    <row r="20407" spans="16:16" x14ac:dyDescent="0.3">
      <c r="P20407" s="83"/>
    </row>
    <row r="20408" spans="16:16" x14ac:dyDescent="0.3">
      <c r="P20408" s="83"/>
    </row>
    <row r="20409" spans="16:16" x14ac:dyDescent="0.3">
      <c r="P20409" s="83"/>
    </row>
    <row r="20410" spans="16:16" x14ac:dyDescent="0.3">
      <c r="P20410" s="83"/>
    </row>
    <row r="20411" spans="16:16" x14ac:dyDescent="0.3">
      <c r="P20411" s="83"/>
    </row>
    <row r="20412" spans="16:16" x14ac:dyDescent="0.3">
      <c r="P20412" s="83"/>
    </row>
    <row r="20413" spans="16:16" x14ac:dyDescent="0.3">
      <c r="P20413" s="83"/>
    </row>
    <row r="20414" spans="16:16" x14ac:dyDescent="0.3">
      <c r="P20414" s="83"/>
    </row>
    <row r="20415" spans="16:16" x14ac:dyDescent="0.3">
      <c r="P20415" s="83"/>
    </row>
    <row r="20416" spans="16:16" x14ac:dyDescent="0.3">
      <c r="P20416" s="83"/>
    </row>
    <row r="20417" spans="16:16" x14ac:dyDescent="0.3">
      <c r="P20417" s="83"/>
    </row>
    <row r="20418" spans="16:16" x14ac:dyDescent="0.3">
      <c r="P20418" s="83"/>
    </row>
    <row r="20419" spans="16:16" x14ac:dyDescent="0.3">
      <c r="P20419" s="83"/>
    </row>
    <row r="20420" spans="16:16" x14ac:dyDescent="0.3">
      <c r="P20420" s="83"/>
    </row>
    <row r="20421" spans="16:16" x14ac:dyDescent="0.3">
      <c r="P20421" s="83"/>
    </row>
    <row r="20422" spans="16:16" x14ac:dyDescent="0.3">
      <c r="P20422" s="83"/>
    </row>
    <row r="20423" spans="16:16" x14ac:dyDescent="0.3">
      <c r="P20423" s="83"/>
    </row>
    <row r="20424" spans="16:16" x14ac:dyDescent="0.3">
      <c r="P20424" s="83"/>
    </row>
    <row r="20425" spans="16:16" x14ac:dyDescent="0.3">
      <c r="P20425" s="83"/>
    </row>
    <row r="20426" spans="16:16" x14ac:dyDescent="0.3">
      <c r="P20426" s="83"/>
    </row>
    <row r="20427" spans="16:16" x14ac:dyDescent="0.3">
      <c r="P20427" s="83"/>
    </row>
    <row r="20428" spans="16:16" x14ac:dyDescent="0.3">
      <c r="P20428" s="83"/>
    </row>
    <row r="20429" spans="16:16" x14ac:dyDescent="0.3">
      <c r="P20429" s="83"/>
    </row>
    <row r="20430" spans="16:16" x14ac:dyDescent="0.3">
      <c r="P20430" s="83"/>
    </row>
    <row r="20431" spans="16:16" x14ac:dyDescent="0.3">
      <c r="P20431" s="83"/>
    </row>
    <row r="20432" spans="16:16" x14ac:dyDescent="0.3">
      <c r="P20432" s="83"/>
    </row>
    <row r="20433" spans="16:16" x14ac:dyDescent="0.3">
      <c r="P20433" s="83"/>
    </row>
    <row r="20434" spans="16:16" x14ac:dyDescent="0.3">
      <c r="P20434" s="83"/>
    </row>
    <row r="20435" spans="16:16" x14ac:dyDescent="0.3">
      <c r="P20435" s="83"/>
    </row>
    <row r="20436" spans="16:16" x14ac:dyDescent="0.3">
      <c r="P20436" s="83"/>
    </row>
    <row r="20437" spans="16:16" x14ac:dyDescent="0.3">
      <c r="P20437" s="83"/>
    </row>
    <row r="20438" spans="16:16" x14ac:dyDescent="0.3">
      <c r="P20438" s="83"/>
    </row>
    <row r="20439" spans="16:16" x14ac:dyDescent="0.3">
      <c r="P20439" s="83"/>
    </row>
    <row r="20440" spans="16:16" x14ac:dyDescent="0.3">
      <c r="P20440" s="83"/>
    </row>
    <row r="20441" spans="16:16" x14ac:dyDescent="0.3">
      <c r="P20441" s="83"/>
    </row>
    <row r="20442" spans="16:16" x14ac:dyDescent="0.3">
      <c r="P20442" s="83"/>
    </row>
    <row r="20443" spans="16:16" x14ac:dyDescent="0.3">
      <c r="P20443" s="83"/>
    </row>
    <row r="20444" spans="16:16" x14ac:dyDescent="0.3">
      <c r="P20444" s="83"/>
    </row>
    <row r="20445" spans="16:16" x14ac:dyDescent="0.3">
      <c r="P20445" s="83"/>
    </row>
    <row r="20446" spans="16:16" x14ac:dyDescent="0.3">
      <c r="P20446" s="83"/>
    </row>
    <row r="20447" spans="16:16" x14ac:dyDescent="0.3">
      <c r="P20447" s="83"/>
    </row>
    <row r="20448" spans="16:16" x14ac:dyDescent="0.3">
      <c r="P20448" s="83"/>
    </row>
    <row r="20449" spans="16:16" x14ac:dyDescent="0.3">
      <c r="P20449" s="83"/>
    </row>
    <row r="20450" spans="16:16" x14ac:dyDescent="0.3">
      <c r="P20450" s="83"/>
    </row>
    <row r="20451" spans="16:16" x14ac:dyDescent="0.3">
      <c r="P20451" s="83"/>
    </row>
    <row r="20452" spans="16:16" x14ac:dyDescent="0.3">
      <c r="P20452" s="83"/>
    </row>
    <row r="20453" spans="16:16" x14ac:dyDescent="0.3">
      <c r="P20453" s="83"/>
    </row>
    <row r="20454" spans="16:16" x14ac:dyDescent="0.3">
      <c r="P20454" s="83"/>
    </row>
    <row r="20455" spans="16:16" x14ac:dyDescent="0.3">
      <c r="P20455" s="83"/>
    </row>
    <row r="20456" spans="16:16" x14ac:dyDescent="0.3">
      <c r="P20456" s="83"/>
    </row>
    <row r="20457" spans="16:16" x14ac:dyDescent="0.3">
      <c r="P20457" s="83"/>
    </row>
    <row r="20458" spans="16:16" x14ac:dyDescent="0.3">
      <c r="P20458" s="83"/>
    </row>
    <row r="20459" spans="16:16" x14ac:dyDescent="0.3">
      <c r="P20459" s="83"/>
    </row>
    <row r="20460" spans="16:16" x14ac:dyDescent="0.3">
      <c r="P20460" s="83"/>
    </row>
    <row r="20461" spans="16:16" x14ac:dyDescent="0.3">
      <c r="P20461" s="83"/>
    </row>
    <row r="20462" spans="16:16" x14ac:dyDescent="0.3">
      <c r="P20462" s="83"/>
    </row>
    <row r="20463" spans="16:16" x14ac:dyDescent="0.3">
      <c r="P20463" s="83"/>
    </row>
    <row r="20464" spans="16:16" x14ac:dyDescent="0.3">
      <c r="P20464" s="83"/>
    </row>
    <row r="20465" spans="16:16" x14ac:dyDescent="0.3">
      <c r="P20465" s="83"/>
    </row>
    <row r="20466" spans="16:16" x14ac:dyDescent="0.3">
      <c r="P20466" s="83"/>
    </row>
    <row r="20467" spans="16:16" x14ac:dyDescent="0.3">
      <c r="P20467" s="83"/>
    </row>
    <row r="20468" spans="16:16" x14ac:dyDescent="0.3">
      <c r="P20468" s="83"/>
    </row>
    <row r="20469" spans="16:16" x14ac:dyDescent="0.3">
      <c r="P20469" s="83"/>
    </row>
    <row r="20470" spans="16:16" x14ac:dyDescent="0.3">
      <c r="P20470" s="83"/>
    </row>
    <row r="20471" spans="16:16" x14ac:dyDescent="0.3">
      <c r="P20471" s="83"/>
    </row>
    <row r="20472" spans="16:16" x14ac:dyDescent="0.3">
      <c r="P20472" s="83"/>
    </row>
    <row r="20473" spans="16:16" x14ac:dyDescent="0.3">
      <c r="P20473" s="83"/>
    </row>
    <row r="20474" spans="16:16" x14ac:dyDescent="0.3">
      <c r="P20474" s="83"/>
    </row>
    <row r="20475" spans="16:16" x14ac:dyDescent="0.3">
      <c r="P20475" s="83"/>
    </row>
    <row r="20476" spans="16:16" x14ac:dyDescent="0.3">
      <c r="P20476" s="83"/>
    </row>
    <row r="20477" spans="16:16" x14ac:dyDescent="0.3">
      <c r="P20477" s="83"/>
    </row>
    <row r="20478" spans="16:16" x14ac:dyDescent="0.3">
      <c r="P20478" s="83"/>
    </row>
    <row r="20479" spans="16:16" x14ac:dyDescent="0.3">
      <c r="P20479" s="83"/>
    </row>
    <row r="20480" spans="16:16" x14ac:dyDescent="0.3">
      <c r="P20480" s="83"/>
    </row>
    <row r="20481" spans="16:16" x14ac:dyDescent="0.3">
      <c r="P20481" s="83"/>
    </row>
    <row r="20482" spans="16:16" x14ac:dyDescent="0.3">
      <c r="P20482" s="83"/>
    </row>
    <row r="20483" spans="16:16" x14ac:dyDescent="0.3">
      <c r="P20483" s="83"/>
    </row>
    <row r="20484" spans="16:16" x14ac:dyDescent="0.3">
      <c r="P20484" s="83"/>
    </row>
    <row r="20485" spans="16:16" x14ac:dyDescent="0.3">
      <c r="P20485" s="83"/>
    </row>
    <row r="20486" spans="16:16" x14ac:dyDescent="0.3">
      <c r="P20486" s="83"/>
    </row>
    <row r="20487" spans="16:16" x14ac:dyDescent="0.3">
      <c r="P20487" s="83"/>
    </row>
    <row r="20488" spans="16:16" x14ac:dyDescent="0.3">
      <c r="P20488" s="83"/>
    </row>
    <row r="20489" spans="16:16" x14ac:dyDescent="0.3">
      <c r="P20489" s="83"/>
    </row>
    <row r="20490" spans="16:16" x14ac:dyDescent="0.3">
      <c r="P20490" s="83"/>
    </row>
    <row r="20491" spans="16:16" x14ac:dyDescent="0.3">
      <c r="P20491" s="83"/>
    </row>
    <row r="20492" spans="16:16" x14ac:dyDescent="0.3">
      <c r="P20492" s="83"/>
    </row>
    <row r="20493" spans="16:16" x14ac:dyDescent="0.3">
      <c r="P20493" s="83"/>
    </row>
    <row r="20494" spans="16:16" x14ac:dyDescent="0.3">
      <c r="P20494" s="83"/>
    </row>
    <row r="20495" spans="16:16" x14ac:dyDescent="0.3">
      <c r="P20495" s="83"/>
    </row>
    <row r="20496" spans="16:16" x14ac:dyDescent="0.3">
      <c r="P20496" s="83"/>
    </row>
    <row r="20497" spans="16:16" x14ac:dyDescent="0.3">
      <c r="P20497" s="83"/>
    </row>
    <row r="20498" spans="16:16" x14ac:dyDescent="0.3">
      <c r="P20498" s="83"/>
    </row>
    <row r="20499" spans="16:16" x14ac:dyDescent="0.3">
      <c r="P20499" s="83"/>
    </row>
    <row r="20500" spans="16:16" x14ac:dyDescent="0.3">
      <c r="P20500" s="83"/>
    </row>
    <row r="20501" spans="16:16" x14ac:dyDescent="0.3">
      <c r="P20501" s="83"/>
    </row>
    <row r="20502" spans="16:16" x14ac:dyDescent="0.3">
      <c r="P20502" s="83"/>
    </row>
    <row r="20503" spans="16:16" x14ac:dyDescent="0.3">
      <c r="P20503" s="83"/>
    </row>
    <row r="20504" spans="16:16" x14ac:dyDescent="0.3">
      <c r="P20504" s="83"/>
    </row>
    <row r="20505" spans="16:16" x14ac:dyDescent="0.3">
      <c r="P20505" s="83"/>
    </row>
    <row r="20506" spans="16:16" x14ac:dyDescent="0.3">
      <c r="P20506" s="83"/>
    </row>
    <row r="20507" spans="16:16" x14ac:dyDescent="0.3">
      <c r="P20507" s="83"/>
    </row>
    <row r="20508" spans="16:16" x14ac:dyDescent="0.3">
      <c r="P20508" s="83"/>
    </row>
    <row r="20509" spans="16:16" x14ac:dyDescent="0.3">
      <c r="P20509" s="83"/>
    </row>
    <row r="20510" spans="16:16" x14ac:dyDescent="0.3">
      <c r="P20510" s="83"/>
    </row>
    <row r="20511" spans="16:16" x14ac:dyDescent="0.3">
      <c r="P20511" s="83"/>
    </row>
    <row r="20512" spans="16:16" x14ac:dyDescent="0.3">
      <c r="P20512" s="83"/>
    </row>
    <row r="20513" spans="16:16" x14ac:dyDescent="0.3">
      <c r="P20513" s="83"/>
    </row>
    <row r="20514" spans="16:16" x14ac:dyDescent="0.3">
      <c r="P20514" s="83"/>
    </row>
    <row r="20515" spans="16:16" x14ac:dyDescent="0.3">
      <c r="P20515" s="83"/>
    </row>
    <row r="20516" spans="16:16" x14ac:dyDescent="0.3">
      <c r="P20516" s="83"/>
    </row>
    <row r="20517" spans="16:16" x14ac:dyDescent="0.3">
      <c r="P20517" s="83"/>
    </row>
    <row r="20518" spans="16:16" x14ac:dyDescent="0.3">
      <c r="P20518" s="83"/>
    </row>
    <row r="20519" spans="16:16" x14ac:dyDescent="0.3">
      <c r="P20519" s="83"/>
    </row>
    <row r="20520" spans="16:16" x14ac:dyDescent="0.3">
      <c r="P20520" s="83"/>
    </row>
    <row r="20521" spans="16:16" x14ac:dyDescent="0.3">
      <c r="P20521" s="83"/>
    </row>
    <row r="20522" spans="16:16" x14ac:dyDescent="0.3">
      <c r="P20522" s="83"/>
    </row>
    <row r="20523" spans="16:16" x14ac:dyDescent="0.3">
      <c r="P20523" s="83"/>
    </row>
    <row r="20524" spans="16:16" x14ac:dyDescent="0.3">
      <c r="P20524" s="83"/>
    </row>
    <row r="20525" spans="16:16" x14ac:dyDescent="0.3">
      <c r="P20525" s="83"/>
    </row>
    <row r="20526" spans="16:16" x14ac:dyDescent="0.3">
      <c r="P20526" s="83"/>
    </row>
    <row r="20527" spans="16:16" x14ac:dyDescent="0.3">
      <c r="P20527" s="83"/>
    </row>
    <row r="20528" spans="16:16" x14ac:dyDescent="0.3">
      <c r="P20528" s="83"/>
    </row>
    <row r="20529" spans="16:16" x14ac:dyDescent="0.3">
      <c r="P20529" s="83"/>
    </row>
    <row r="20530" spans="16:16" x14ac:dyDescent="0.3">
      <c r="P20530" s="83"/>
    </row>
    <row r="20531" spans="16:16" x14ac:dyDescent="0.3">
      <c r="P20531" s="83"/>
    </row>
    <row r="20532" spans="16:16" x14ac:dyDescent="0.3">
      <c r="P20532" s="83"/>
    </row>
    <row r="20533" spans="16:16" x14ac:dyDescent="0.3">
      <c r="P20533" s="83"/>
    </row>
    <row r="20534" spans="16:16" x14ac:dyDescent="0.3">
      <c r="P20534" s="83"/>
    </row>
    <row r="20535" spans="16:16" x14ac:dyDescent="0.3">
      <c r="P20535" s="83"/>
    </row>
    <row r="20536" spans="16:16" x14ac:dyDescent="0.3">
      <c r="P20536" s="83"/>
    </row>
    <row r="20537" spans="16:16" x14ac:dyDescent="0.3">
      <c r="P20537" s="83"/>
    </row>
    <row r="20538" spans="16:16" x14ac:dyDescent="0.3">
      <c r="P20538" s="83"/>
    </row>
    <row r="20539" spans="16:16" x14ac:dyDescent="0.3">
      <c r="P20539" s="83"/>
    </row>
    <row r="20540" spans="16:16" x14ac:dyDescent="0.3">
      <c r="P20540" s="83"/>
    </row>
    <row r="20541" spans="16:16" x14ac:dyDescent="0.3">
      <c r="P20541" s="83"/>
    </row>
    <row r="20542" spans="16:16" x14ac:dyDescent="0.3">
      <c r="P20542" s="83"/>
    </row>
    <row r="20543" spans="16:16" x14ac:dyDescent="0.3">
      <c r="P20543" s="83"/>
    </row>
    <row r="20544" spans="16:16" x14ac:dyDescent="0.3">
      <c r="P20544" s="83"/>
    </row>
    <row r="20545" spans="16:16" x14ac:dyDescent="0.3">
      <c r="P20545" s="83"/>
    </row>
    <row r="20546" spans="16:16" x14ac:dyDescent="0.3">
      <c r="P20546" s="83"/>
    </row>
    <row r="20547" spans="16:16" x14ac:dyDescent="0.3">
      <c r="P20547" s="83"/>
    </row>
    <row r="20548" spans="16:16" x14ac:dyDescent="0.3">
      <c r="P20548" s="83"/>
    </row>
    <row r="20549" spans="16:16" x14ac:dyDescent="0.3">
      <c r="P20549" s="83"/>
    </row>
    <row r="20550" spans="16:16" x14ac:dyDescent="0.3">
      <c r="P20550" s="83"/>
    </row>
    <row r="20551" spans="16:16" x14ac:dyDescent="0.3">
      <c r="P20551" s="83"/>
    </row>
    <row r="20552" spans="16:16" x14ac:dyDescent="0.3">
      <c r="P20552" s="83"/>
    </row>
    <row r="20553" spans="16:16" x14ac:dyDescent="0.3">
      <c r="P20553" s="83"/>
    </row>
    <row r="20554" spans="16:16" x14ac:dyDescent="0.3">
      <c r="P20554" s="83"/>
    </row>
    <row r="20555" spans="16:16" x14ac:dyDescent="0.3">
      <c r="P20555" s="83"/>
    </row>
    <row r="20556" spans="16:16" x14ac:dyDescent="0.3">
      <c r="P20556" s="83"/>
    </row>
    <row r="20557" spans="16:16" x14ac:dyDescent="0.3">
      <c r="P20557" s="83"/>
    </row>
    <row r="20558" spans="16:16" x14ac:dyDescent="0.3">
      <c r="P20558" s="83"/>
    </row>
    <row r="20559" spans="16:16" x14ac:dyDescent="0.3">
      <c r="P20559" s="83"/>
    </row>
    <row r="20560" spans="16:16" x14ac:dyDescent="0.3">
      <c r="P20560" s="83"/>
    </row>
    <row r="20561" spans="16:16" x14ac:dyDescent="0.3">
      <c r="P20561" s="83"/>
    </row>
    <row r="20562" spans="16:16" x14ac:dyDescent="0.3">
      <c r="P20562" s="83"/>
    </row>
    <row r="20563" spans="16:16" x14ac:dyDescent="0.3">
      <c r="P20563" s="83"/>
    </row>
    <row r="20564" spans="16:16" x14ac:dyDescent="0.3">
      <c r="P20564" s="83"/>
    </row>
    <row r="20565" spans="16:16" x14ac:dyDescent="0.3">
      <c r="P20565" s="83"/>
    </row>
    <row r="20566" spans="16:16" x14ac:dyDescent="0.3">
      <c r="P20566" s="83"/>
    </row>
    <row r="20567" spans="16:16" x14ac:dyDescent="0.3">
      <c r="P20567" s="83"/>
    </row>
    <row r="20568" spans="16:16" x14ac:dyDescent="0.3">
      <c r="P20568" s="83"/>
    </row>
    <row r="20569" spans="16:16" x14ac:dyDescent="0.3">
      <c r="P20569" s="83"/>
    </row>
    <row r="20570" spans="16:16" x14ac:dyDescent="0.3">
      <c r="P20570" s="83"/>
    </row>
    <row r="20571" spans="16:16" x14ac:dyDescent="0.3">
      <c r="P20571" s="83"/>
    </row>
    <row r="20572" spans="16:16" x14ac:dyDescent="0.3">
      <c r="P20572" s="83"/>
    </row>
    <row r="20573" spans="16:16" x14ac:dyDescent="0.3">
      <c r="P20573" s="83"/>
    </row>
    <row r="20574" spans="16:16" x14ac:dyDescent="0.3">
      <c r="P20574" s="83"/>
    </row>
    <row r="20575" spans="16:16" x14ac:dyDescent="0.3">
      <c r="P20575" s="83"/>
    </row>
    <row r="20576" spans="16:16" x14ac:dyDescent="0.3">
      <c r="P20576" s="83"/>
    </row>
    <row r="20577" spans="16:16" x14ac:dyDescent="0.3">
      <c r="P20577" s="83"/>
    </row>
    <row r="20578" spans="16:16" x14ac:dyDescent="0.3">
      <c r="P20578" s="83"/>
    </row>
    <row r="20579" spans="16:16" x14ac:dyDescent="0.3">
      <c r="P20579" s="83"/>
    </row>
    <row r="20580" spans="16:16" x14ac:dyDescent="0.3">
      <c r="P20580" s="83"/>
    </row>
    <row r="20581" spans="16:16" x14ac:dyDescent="0.3">
      <c r="P20581" s="83"/>
    </row>
    <row r="20582" spans="16:16" x14ac:dyDescent="0.3">
      <c r="P20582" s="83"/>
    </row>
    <row r="20583" spans="16:16" x14ac:dyDescent="0.3">
      <c r="P20583" s="83"/>
    </row>
    <row r="20584" spans="16:16" x14ac:dyDescent="0.3">
      <c r="P20584" s="83"/>
    </row>
    <row r="20585" spans="16:16" x14ac:dyDescent="0.3">
      <c r="P20585" s="83"/>
    </row>
    <row r="20586" spans="16:16" x14ac:dyDescent="0.3">
      <c r="P20586" s="83"/>
    </row>
    <row r="20587" spans="16:16" x14ac:dyDescent="0.3">
      <c r="P20587" s="83"/>
    </row>
    <row r="20588" spans="16:16" x14ac:dyDescent="0.3">
      <c r="P20588" s="83"/>
    </row>
    <row r="20589" spans="16:16" x14ac:dyDescent="0.3">
      <c r="P20589" s="83"/>
    </row>
    <row r="20590" spans="16:16" x14ac:dyDescent="0.3">
      <c r="P20590" s="83"/>
    </row>
    <row r="20591" spans="16:16" x14ac:dyDescent="0.3">
      <c r="P20591" s="83"/>
    </row>
    <row r="20592" spans="16:16" x14ac:dyDescent="0.3">
      <c r="P20592" s="83"/>
    </row>
    <row r="20593" spans="16:16" x14ac:dyDescent="0.3">
      <c r="P20593" s="83"/>
    </row>
    <row r="20594" spans="16:16" x14ac:dyDescent="0.3">
      <c r="P20594" s="83"/>
    </row>
    <row r="20595" spans="16:16" x14ac:dyDescent="0.3">
      <c r="P20595" s="83"/>
    </row>
    <row r="20596" spans="16:16" x14ac:dyDescent="0.3">
      <c r="P20596" s="83"/>
    </row>
    <row r="20597" spans="16:16" x14ac:dyDescent="0.3">
      <c r="P20597" s="83"/>
    </row>
    <row r="20598" spans="16:16" x14ac:dyDescent="0.3">
      <c r="P20598" s="83"/>
    </row>
    <row r="20599" spans="16:16" x14ac:dyDescent="0.3">
      <c r="P20599" s="83"/>
    </row>
    <row r="20600" spans="16:16" x14ac:dyDescent="0.3">
      <c r="P20600" s="83"/>
    </row>
    <row r="20601" spans="16:16" x14ac:dyDescent="0.3">
      <c r="P20601" s="83"/>
    </row>
    <row r="20602" spans="16:16" x14ac:dyDescent="0.3">
      <c r="P20602" s="83"/>
    </row>
    <row r="20603" spans="16:16" x14ac:dyDescent="0.3">
      <c r="P20603" s="83"/>
    </row>
    <row r="20604" spans="16:16" x14ac:dyDescent="0.3">
      <c r="P20604" s="83"/>
    </row>
    <row r="20605" spans="16:16" x14ac:dyDescent="0.3">
      <c r="P20605" s="83"/>
    </row>
    <row r="20606" spans="16:16" x14ac:dyDescent="0.3">
      <c r="P20606" s="83"/>
    </row>
    <row r="20607" spans="16:16" x14ac:dyDescent="0.3">
      <c r="P20607" s="83"/>
    </row>
    <row r="20608" spans="16:16" x14ac:dyDescent="0.3">
      <c r="P20608" s="83"/>
    </row>
    <row r="20609" spans="16:16" x14ac:dyDescent="0.3">
      <c r="P20609" s="83"/>
    </row>
    <row r="20610" spans="16:16" x14ac:dyDescent="0.3">
      <c r="P20610" s="83"/>
    </row>
    <row r="20611" spans="16:16" x14ac:dyDescent="0.3">
      <c r="P20611" s="83"/>
    </row>
    <row r="20612" spans="16:16" x14ac:dyDescent="0.3">
      <c r="P20612" s="83"/>
    </row>
    <row r="20613" spans="16:16" x14ac:dyDescent="0.3">
      <c r="P20613" s="83"/>
    </row>
    <row r="20614" spans="16:16" x14ac:dyDescent="0.3">
      <c r="P20614" s="83"/>
    </row>
    <row r="20615" spans="16:16" x14ac:dyDescent="0.3">
      <c r="P20615" s="83"/>
    </row>
    <row r="20616" spans="16:16" x14ac:dyDescent="0.3">
      <c r="P20616" s="83"/>
    </row>
    <row r="20617" spans="16:16" x14ac:dyDescent="0.3">
      <c r="P20617" s="83"/>
    </row>
    <row r="20618" spans="16:16" x14ac:dyDescent="0.3">
      <c r="P20618" s="83"/>
    </row>
    <row r="20619" spans="16:16" x14ac:dyDescent="0.3">
      <c r="P20619" s="83"/>
    </row>
    <row r="20620" spans="16:16" x14ac:dyDescent="0.3">
      <c r="P20620" s="83"/>
    </row>
    <row r="20621" spans="16:16" x14ac:dyDescent="0.3">
      <c r="P20621" s="83"/>
    </row>
    <row r="20622" spans="16:16" x14ac:dyDescent="0.3">
      <c r="P20622" s="83"/>
    </row>
    <row r="20623" spans="16:16" x14ac:dyDescent="0.3">
      <c r="P20623" s="83"/>
    </row>
    <row r="20624" spans="16:16" x14ac:dyDescent="0.3">
      <c r="P20624" s="83"/>
    </row>
    <row r="20625" spans="16:16" x14ac:dyDescent="0.3">
      <c r="P20625" s="83"/>
    </row>
    <row r="20626" spans="16:16" x14ac:dyDescent="0.3">
      <c r="P20626" s="83"/>
    </row>
    <row r="20627" spans="16:16" x14ac:dyDescent="0.3">
      <c r="P20627" s="83"/>
    </row>
    <row r="20628" spans="16:16" x14ac:dyDescent="0.3">
      <c r="P20628" s="83"/>
    </row>
    <row r="20629" spans="16:16" x14ac:dyDescent="0.3">
      <c r="P20629" s="83"/>
    </row>
    <row r="20630" spans="16:16" x14ac:dyDescent="0.3">
      <c r="P20630" s="83"/>
    </row>
    <row r="20631" spans="16:16" x14ac:dyDescent="0.3">
      <c r="P20631" s="83"/>
    </row>
    <row r="20632" spans="16:16" x14ac:dyDescent="0.3">
      <c r="P20632" s="83"/>
    </row>
    <row r="20633" spans="16:16" x14ac:dyDescent="0.3">
      <c r="P20633" s="83"/>
    </row>
    <row r="20634" spans="16:16" x14ac:dyDescent="0.3">
      <c r="P20634" s="83"/>
    </row>
    <row r="20635" spans="16:16" x14ac:dyDescent="0.3">
      <c r="P20635" s="83"/>
    </row>
    <row r="20636" spans="16:16" x14ac:dyDescent="0.3">
      <c r="P20636" s="83"/>
    </row>
    <row r="20637" spans="16:16" x14ac:dyDescent="0.3">
      <c r="P20637" s="83"/>
    </row>
    <row r="20638" spans="16:16" x14ac:dyDescent="0.3">
      <c r="P20638" s="83"/>
    </row>
    <row r="20639" spans="16:16" x14ac:dyDescent="0.3">
      <c r="P20639" s="83"/>
    </row>
    <row r="20640" spans="16:16" x14ac:dyDescent="0.3">
      <c r="P20640" s="83"/>
    </row>
    <row r="20641" spans="16:16" x14ac:dyDescent="0.3">
      <c r="P20641" s="83"/>
    </row>
    <row r="20642" spans="16:16" x14ac:dyDescent="0.3">
      <c r="P20642" s="83"/>
    </row>
    <row r="20643" spans="16:16" x14ac:dyDescent="0.3">
      <c r="P20643" s="83"/>
    </row>
    <row r="20644" spans="16:16" x14ac:dyDescent="0.3">
      <c r="P20644" s="83"/>
    </row>
    <row r="20645" spans="16:16" x14ac:dyDescent="0.3">
      <c r="P20645" s="83"/>
    </row>
    <row r="20646" spans="16:16" x14ac:dyDescent="0.3">
      <c r="P20646" s="83"/>
    </row>
    <row r="20647" spans="16:16" x14ac:dyDescent="0.3">
      <c r="P20647" s="83"/>
    </row>
    <row r="20648" spans="16:16" x14ac:dyDescent="0.3">
      <c r="P20648" s="83"/>
    </row>
    <row r="20649" spans="16:16" x14ac:dyDescent="0.3">
      <c r="P20649" s="83"/>
    </row>
    <row r="20650" spans="16:16" x14ac:dyDescent="0.3">
      <c r="P20650" s="83"/>
    </row>
    <row r="20651" spans="16:16" x14ac:dyDescent="0.3">
      <c r="P20651" s="83"/>
    </row>
    <row r="20652" spans="16:16" x14ac:dyDescent="0.3">
      <c r="P20652" s="83"/>
    </row>
    <row r="20653" spans="16:16" x14ac:dyDescent="0.3">
      <c r="P20653" s="83"/>
    </row>
    <row r="20654" spans="16:16" x14ac:dyDescent="0.3">
      <c r="P20654" s="83"/>
    </row>
    <row r="20655" spans="16:16" x14ac:dyDescent="0.3">
      <c r="P20655" s="83"/>
    </row>
    <row r="20656" spans="16:16" x14ac:dyDescent="0.3">
      <c r="P20656" s="83"/>
    </row>
    <row r="20657" spans="16:16" x14ac:dyDescent="0.3">
      <c r="P20657" s="83"/>
    </row>
    <row r="20658" spans="16:16" x14ac:dyDescent="0.3">
      <c r="P20658" s="83"/>
    </row>
    <row r="20659" spans="16:16" x14ac:dyDescent="0.3">
      <c r="P20659" s="83"/>
    </row>
    <row r="20660" spans="16:16" x14ac:dyDescent="0.3">
      <c r="P20660" s="83"/>
    </row>
    <row r="20661" spans="16:16" x14ac:dyDescent="0.3">
      <c r="P20661" s="83"/>
    </row>
    <row r="20662" spans="16:16" x14ac:dyDescent="0.3">
      <c r="P20662" s="83"/>
    </row>
    <row r="20663" spans="16:16" x14ac:dyDescent="0.3">
      <c r="P20663" s="83"/>
    </row>
    <row r="20664" spans="16:16" x14ac:dyDescent="0.3">
      <c r="P20664" s="83"/>
    </row>
    <row r="20665" spans="16:16" x14ac:dyDescent="0.3">
      <c r="P20665" s="83"/>
    </row>
    <row r="20666" spans="16:16" x14ac:dyDescent="0.3">
      <c r="P20666" s="83"/>
    </row>
    <row r="20667" spans="16:16" x14ac:dyDescent="0.3">
      <c r="P20667" s="83"/>
    </row>
    <row r="20668" spans="16:16" x14ac:dyDescent="0.3">
      <c r="P20668" s="83"/>
    </row>
    <row r="20669" spans="16:16" x14ac:dyDescent="0.3">
      <c r="P20669" s="83"/>
    </row>
    <row r="20670" spans="16:16" x14ac:dyDescent="0.3">
      <c r="P20670" s="83"/>
    </row>
    <row r="20671" spans="16:16" x14ac:dyDescent="0.3">
      <c r="P20671" s="83"/>
    </row>
    <row r="20672" spans="16:16" x14ac:dyDescent="0.3">
      <c r="P20672" s="83"/>
    </row>
    <row r="20673" spans="16:16" x14ac:dyDescent="0.3">
      <c r="P20673" s="83"/>
    </row>
    <row r="20674" spans="16:16" x14ac:dyDescent="0.3">
      <c r="P20674" s="83"/>
    </row>
    <row r="20675" spans="16:16" x14ac:dyDescent="0.3">
      <c r="P20675" s="83"/>
    </row>
    <row r="20676" spans="16:16" x14ac:dyDescent="0.3">
      <c r="P20676" s="83"/>
    </row>
    <row r="20677" spans="16:16" x14ac:dyDescent="0.3">
      <c r="P20677" s="83"/>
    </row>
    <row r="20678" spans="16:16" x14ac:dyDescent="0.3">
      <c r="P20678" s="83"/>
    </row>
    <row r="20679" spans="16:16" x14ac:dyDescent="0.3">
      <c r="P20679" s="83"/>
    </row>
    <row r="20680" spans="16:16" x14ac:dyDescent="0.3">
      <c r="P20680" s="83"/>
    </row>
    <row r="20681" spans="16:16" x14ac:dyDescent="0.3">
      <c r="P20681" s="83"/>
    </row>
    <row r="20682" spans="16:16" x14ac:dyDescent="0.3">
      <c r="P20682" s="83"/>
    </row>
    <row r="20683" spans="16:16" x14ac:dyDescent="0.3">
      <c r="P20683" s="83"/>
    </row>
    <row r="20684" spans="16:16" x14ac:dyDescent="0.3">
      <c r="P20684" s="83"/>
    </row>
    <row r="20685" spans="16:16" x14ac:dyDescent="0.3">
      <c r="P20685" s="83"/>
    </row>
    <row r="20686" spans="16:16" x14ac:dyDescent="0.3">
      <c r="P20686" s="83"/>
    </row>
    <row r="20687" spans="16:16" x14ac:dyDescent="0.3">
      <c r="P20687" s="83"/>
    </row>
    <row r="20688" spans="16:16" x14ac:dyDescent="0.3">
      <c r="P20688" s="83"/>
    </row>
    <row r="20689" spans="16:16" x14ac:dyDescent="0.3">
      <c r="P20689" s="83"/>
    </row>
    <row r="20690" spans="16:16" x14ac:dyDescent="0.3">
      <c r="P20690" s="83"/>
    </row>
    <row r="20691" spans="16:16" x14ac:dyDescent="0.3">
      <c r="P20691" s="83"/>
    </row>
    <row r="20692" spans="16:16" x14ac:dyDescent="0.3">
      <c r="P20692" s="83"/>
    </row>
    <row r="20693" spans="16:16" x14ac:dyDescent="0.3">
      <c r="P20693" s="83"/>
    </row>
    <row r="20694" spans="16:16" x14ac:dyDescent="0.3">
      <c r="P20694" s="83"/>
    </row>
    <row r="20695" spans="16:16" x14ac:dyDescent="0.3">
      <c r="P20695" s="83"/>
    </row>
    <row r="20696" spans="16:16" x14ac:dyDescent="0.3">
      <c r="P20696" s="83"/>
    </row>
    <row r="20697" spans="16:16" x14ac:dyDescent="0.3">
      <c r="P20697" s="83"/>
    </row>
    <row r="20698" spans="16:16" x14ac:dyDescent="0.3">
      <c r="P20698" s="83"/>
    </row>
    <row r="20699" spans="16:16" x14ac:dyDescent="0.3">
      <c r="P20699" s="83"/>
    </row>
    <row r="20700" spans="16:16" x14ac:dyDescent="0.3">
      <c r="P20700" s="83"/>
    </row>
    <row r="20701" spans="16:16" x14ac:dyDescent="0.3">
      <c r="P20701" s="83"/>
    </row>
    <row r="20702" spans="16:16" x14ac:dyDescent="0.3">
      <c r="P20702" s="83"/>
    </row>
    <row r="20703" spans="16:16" x14ac:dyDescent="0.3">
      <c r="P20703" s="83"/>
    </row>
    <row r="20704" spans="16:16" x14ac:dyDescent="0.3">
      <c r="P20704" s="83"/>
    </row>
    <row r="20705" spans="16:16" x14ac:dyDescent="0.3">
      <c r="P20705" s="83"/>
    </row>
    <row r="20706" spans="16:16" x14ac:dyDescent="0.3">
      <c r="P20706" s="83"/>
    </row>
    <row r="20707" spans="16:16" x14ac:dyDescent="0.3">
      <c r="P20707" s="83"/>
    </row>
    <row r="20708" spans="16:16" x14ac:dyDescent="0.3">
      <c r="P20708" s="83"/>
    </row>
    <row r="20709" spans="16:16" x14ac:dyDescent="0.3">
      <c r="P20709" s="83"/>
    </row>
    <row r="20710" spans="16:16" x14ac:dyDescent="0.3">
      <c r="P20710" s="83"/>
    </row>
    <row r="20711" spans="16:16" x14ac:dyDescent="0.3">
      <c r="P20711" s="83"/>
    </row>
    <row r="20712" spans="16:16" x14ac:dyDescent="0.3">
      <c r="P20712" s="83"/>
    </row>
    <row r="20713" spans="16:16" x14ac:dyDescent="0.3">
      <c r="P20713" s="83"/>
    </row>
    <row r="20714" spans="16:16" x14ac:dyDescent="0.3">
      <c r="P20714" s="83"/>
    </row>
    <row r="20715" spans="16:16" x14ac:dyDescent="0.3">
      <c r="P20715" s="83"/>
    </row>
    <row r="20716" spans="16:16" x14ac:dyDescent="0.3">
      <c r="P20716" s="83"/>
    </row>
    <row r="20717" spans="16:16" x14ac:dyDescent="0.3">
      <c r="P20717" s="83"/>
    </row>
    <row r="20718" spans="16:16" x14ac:dyDescent="0.3">
      <c r="P20718" s="83"/>
    </row>
    <row r="20719" spans="16:16" x14ac:dyDescent="0.3">
      <c r="P20719" s="83"/>
    </row>
    <row r="20720" spans="16:16" x14ac:dyDescent="0.3">
      <c r="P20720" s="83"/>
    </row>
    <row r="20721" spans="16:16" x14ac:dyDescent="0.3">
      <c r="P20721" s="83"/>
    </row>
    <row r="20722" spans="16:16" x14ac:dyDescent="0.3">
      <c r="P20722" s="83"/>
    </row>
    <row r="20723" spans="16:16" x14ac:dyDescent="0.3">
      <c r="P20723" s="83"/>
    </row>
    <row r="20724" spans="16:16" x14ac:dyDescent="0.3">
      <c r="P20724" s="83"/>
    </row>
    <row r="20725" spans="16:16" x14ac:dyDescent="0.3">
      <c r="P20725" s="83"/>
    </row>
    <row r="20726" spans="16:16" x14ac:dyDescent="0.3">
      <c r="P20726" s="83"/>
    </row>
    <row r="20727" spans="16:16" x14ac:dyDescent="0.3">
      <c r="P20727" s="83"/>
    </row>
    <row r="20728" spans="16:16" x14ac:dyDescent="0.3">
      <c r="P20728" s="83"/>
    </row>
    <row r="20729" spans="16:16" x14ac:dyDescent="0.3">
      <c r="P20729" s="83"/>
    </row>
    <row r="20730" spans="16:16" x14ac:dyDescent="0.3">
      <c r="P20730" s="83"/>
    </row>
    <row r="20731" spans="16:16" x14ac:dyDescent="0.3">
      <c r="P20731" s="83"/>
    </row>
    <row r="20732" spans="16:16" x14ac:dyDescent="0.3">
      <c r="P20732" s="83"/>
    </row>
    <row r="20733" spans="16:16" x14ac:dyDescent="0.3">
      <c r="P20733" s="83"/>
    </row>
    <row r="20734" spans="16:16" x14ac:dyDescent="0.3">
      <c r="P20734" s="83"/>
    </row>
    <row r="20735" spans="16:16" x14ac:dyDescent="0.3">
      <c r="P20735" s="83"/>
    </row>
    <row r="20736" spans="16:16" x14ac:dyDescent="0.3">
      <c r="P20736" s="83"/>
    </row>
    <row r="20737" spans="16:16" x14ac:dyDescent="0.3">
      <c r="P20737" s="83"/>
    </row>
    <row r="20738" spans="16:16" x14ac:dyDescent="0.3">
      <c r="P20738" s="83"/>
    </row>
    <row r="20739" spans="16:16" x14ac:dyDescent="0.3">
      <c r="P20739" s="83"/>
    </row>
    <row r="20740" spans="16:16" x14ac:dyDescent="0.3">
      <c r="P20740" s="83"/>
    </row>
    <row r="20741" spans="16:16" x14ac:dyDescent="0.3">
      <c r="P20741" s="83"/>
    </row>
    <row r="20742" spans="16:16" x14ac:dyDescent="0.3">
      <c r="P20742" s="83"/>
    </row>
    <row r="20743" spans="16:16" x14ac:dyDescent="0.3">
      <c r="P20743" s="83"/>
    </row>
    <row r="20744" spans="16:16" x14ac:dyDescent="0.3">
      <c r="P20744" s="83"/>
    </row>
    <row r="20745" spans="16:16" x14ac:dyDescent="0.3">
      <c r="P20745" s="83"/>
    </row>
    <row r="20746" spans="16:16" x14ac:dyDescent="0.3">
      <c r="P20746" s="83"/>
    </row>
    <row r="20747" spans="16:16" x14ac:dyDescent="0.3">
      <c r="P20747" s="83"/>
    </row>
    <row r="20748" spans="16:16" x14ac:dyDescent="0.3">
      <c r="P20748" s="83"/>
    </row>
    <row r="20749" spans="16:16" x14ac:dyDescent="0.3">
      <c r="P20749" s="83"/>
    </row>
    <row r="20750" spans="16:16" x14ac:dyDescent="0.3">
      <c r="P20750" s="83"/>
    </row>
    <row r="20751" spans="16:16" x14ac:dyDescent="0.3">
      <c r="P20751" s="83"/>
    </row>
    <row r="20752" spans="16:16" x14ac:dyDescent="0.3">
      <c r="P20752" s="83"/>
    </row>
    <row r="20753" spans="16:16" x14ac:dyDescent="0.3">
      <c r="P20753" s="83"/>
    </row>
    <row r="20754" spans="16:16" x14ac:dyDescent="0.3">
      <c r="P20754" s="83"/>
    </row>
    <row r="20755" spans="16:16" x14ac:dyDescent="0.3">
      <c r="P20755" s="83"/>
    </row>
    <row r="20756" spans="16:16" x14ac:dyDescent="0.3">
      <c r="P20756" s="83"/>
    </row>
    <row r="20757" spans="16:16" x14ac:dyDescent="0.3">
      <c r="P20757" s="83"/>
    </row>
    <row r="20758" spans="16:16" x14ac:dyDescent="0.3">
      <c r="P20758" s="83"/>
    </row>
    <row r="20759" spans="16:16" x14ac:dyDescent="0.3">
      <c r="P20759" s="83"/>
    </row>
    <row r="20760" spans="16:16" x14ac:dyDescent="0.3">
      <c r="P20760" s="83"/>
    </row>
    <row r="20761" spans="16:16" x14ac:dyDescent="0.3">
      <c r="P20761" s="83"/>
    </row>
    <row r="20762" spans="16:16" x14ac:dyDescent="0.3">
      <c r="P20762" s="83"/>
    </row>
    <row r="20763" spans="16:16" x14ac:dyDescent="0.3">
      <c r="P20763" s="83"/>
    </row>
    <row r="20764" spans="16:16" x14ac:dyDescent="0.3">
      <c r="P20764" s="83"/>
    </row>
    <row r="20765" spans="16:16" x14ac:dyDescent="0.3">
      <c r="P20765" s="83"/>
    </row>
    <row r="20766" spans="16:16" x14ac:dyDescent="0.3">
      <c r="P20766" s="83"/>
    </row>
    <row r="20767" spans="16:16" x14ac:dyDescent="0.3">
      <c r="P20767" s="83"/>
    </row>
    <row r="20768" spans="16:16" x14ac:dyDescent="0.3">
      <c r="P20768" s="83"/>
    </row>
    <row r="20769" spans="16:16" x14ac:dyDescent="0.3">
      <c r="P20769" s="83"/>
    </row>
    <row r="20770" spans="16:16" x14ac:dyDescent="0.3">
      <c r="P20770" s="83"/>
    </row>
    <row r="20771" spans="16:16" x14ac:dyDescent="0.3">
      <c r="P20771" s="83"/>
    </row>
    <row r="20772" spans="16:16" x14ac:dyDescent="0.3">
      <c r="P20772" s="83"/>
    </row>
    <row r="20773" spans="16:16" x14ac:dyDescent="0.3">
      <c r="P20773" s="83"/>
    </row>
    <row r="20774" spans="16:16" x14ac:dyDescent="0.3">
      <c r="P20774" s="83"/>
    </row>
    <row r="20775" spans="16:16" x14ac:dyDescent="0.3">
      <c r="P20775" s="83"/>
    </row>
    <row r="20776" spans="16:16" x14ac:dyDescent="0.3">
      <c r="P20776" s="83"/>
    </row>
    <row r="20777" spans="16:16" x14ac:dyDescent="0.3">
      <c r="P20777" s="83"/>
    </row>
    <row r="20778" spans="16:16" x14ac:dyDescent="0.3">
      <c r="P20778" s="83"/>
    </row>
    <row r="20779" spans="16:16" x14ac:dyDescent="0.3">
      <c r="P20779" s="83"/>
    </row>
    <row r="20780" spans="16:16" x14ac:dyDescent="0.3">
      <c r="P20780" s="83"/>
    </row>
    <row r="20781" spans="16:16" x14ac:dyDescent="0.3">
      <c r="P20781" s="83"/>
    </row>
    <row r="20782" spans="16:16" x14ac:dyDescent="0.3">
      <c r="P20782" s="83"/>
    </row>
    <row r="20783" spans="16:16" x14ac:dyDescent="0.3">
      <c r="P20783" s="83"/>
    </row>
    <row r="20784" spans="16:16" x14ac:dyDescent="0.3">
      <c r="P20784" s="83"/>
    </row>
    <row r="20785" spans="16:16" x14ac:dyDescent="0.3">
      <c r="P20785" s="83"/>
    </row>
    <row r="20786" spans="16:16" x14ac:dyDescent="0.3">
      <c r="P20786" s="83"/>
    </row>
    <row r="20787" spans="16:16" x14ac:dyDescent="0.3">
      <c r="P20787" s="83"/>
    </row>
    <row r="20788" spans="16:16" x14ac:dyDescent="0.3">
      <c r="P20788" s="83"/>
    </row>
    <row r="20789" spans="16:16" x14ac:dyDescent="0.3">
      <c r="P20789" s="83"/>
    </row>
    <row r="20790" spans="16:16" x14ac:dyDescent="0.3">
      <c r="P20790" s="83"/>
    </row>
    <row r="20791" spans="16:16" x14ac:dyDescent="0.3">
      <c r="P20791" s="83"/>
    </row>
    <row r="20792" spans="16:16" x14ac:dyDescent="0.3">
      <c r="P20792" s="83"/>
    </row>
    <row r="20793" spans="16:16" x14ac:dyDescent="0.3">
      <c r="P20793" s="83"/>
    </row>
    <row r="20794" spans="16:16" x14ac:dyDescent="0.3">
      <c r="P20794" s="83"/>
    </row>
    <row r="20795" spans="16:16" x14ac:dyDescent="0.3">
      <c r="P20795" s="83"/>
    </row>
    <row r="20796" spans="16:16" x14ac:dyDescent="0.3">
      <c r="P20796" s="83"/>
    </row>
    <row r="20797" spans="16:16" x14ac:dyDescent="0.3">
      <c r="P20797" s="83"/>
    </row>
    <row r="20798" spans="16:16" x14ac:dyDescent="0.3">
      <c r="P20798" s="83"/>
    </row>
    <row r="20799" spans="16:16" x14ac:dyDescent="0.3">
      <c r="P20799" s="83"/>
    </row>
    <row r="20800" spans="16:16" x14ac:dyDescent="0.3">
      <c r="P20800" s="83"/>
    </row>
    <row r="20801" spans="16:16" x14ac:dyDescent="0.3">
      <c r="P20801" s="83"/>
    </row>
    <row r="20802" spans="16:16" x14ac:dyDescent="0.3">
      <c r="P20802" s="83"/>
    </row>
    <row r="20803" spans="16:16" x14ac:dyDescent="0.3">
      <c r="P20803" s="83"/>
    </row>
    <row r="20804" spans="16:16" x14ac:dyDescent="0.3">
      <c r="P20804" s="83"/>
    </row>
    <row r="20805" spans="16:16" x14ac:dyDescent="0.3">
      <c r="P20805" s="83"/>
    </row>
    <row r="20806" spans="16:16" x14ac:dyDescent="0.3">
      <c r="P20806" s="83"/>
    </row>
    <row r="20807" spans="16:16" x14ac:dyDescent="0.3">
      <c r="P20807" s="83"/>
    </row>
    <row r="20808" spans="16:16" x14ac:dyDescent="0.3">
      <c r="P20808" s="83"/>
    </row>
    <row r="20809" spans="16:16" x14ac:dyDescent="0.3">
      <c r="P20809" s="83"/>
    </row>
    <row r="20810" spans="16:16" x14ac:dyDescent="0.3">
      <c r="P20810" s="83"/>
    </row>
    <row r="20811" spans="16:16" x14ac:dyDescent="0.3">
      <c r="P20811" s="83"/>
    </row>
    <row r="20812" spans="16:16" x14ac:dyDescent="0.3">
      <c r="P20812" s="83"/>
    </row>
    <row r="20813" spans="16:16" x14ac:dyDescent="0.3">
      <c r="P20813" s="83"/>
    </row>
    <row r="20814" spans="16:16" x14ac:dyDescent="0.3">
      <c r="P20814" s="83"/>
    </row>
    <row r="20815" spans="16:16" x14ac:dyDescent="0.3">
      <c r="P20815" s="83"/>
    </row>
    <row r="20816" spans="16:16" x14ac:dyDescent="0.3">
      <c r="P20816" s="83"/>
    </row>
    <row r="20817" spans="16:16" x14ac:dyDescent="0.3">
      <c r="P20817" s="83"/>
    </row>
    <row r="20818" spans="16:16" x14ac:dyDescent="0.3">
      <c r="P20818" s="83"/>
    </row>
    <row r="20819" spans="16:16" x14ac:dyDescent="0.3">
      <c r="P20819" s="83"/>
    </row>
    <row r="20820" spans="16:16" x14ac:dyDescent="0.3">
      <c r="P20820" s="83"/>
    </row>
    <row r="20821" spans="16:16" x14ac:dyDescent="0.3">
      <c r="P20821" s="83"/>
    </row>
    <row r="20822" spans="16:16" x14ac:dyDescent="0.3">
      <c r="P20822" s="83"/>
    </row>
    <row r="20823" spans="16:16" x14ac:dyDescent="0.3">
      <c r="P20823" s="83"/>
    </row>
    <row r="20824" spans="16:16" x14ac:dyDescent="0.3">
      <c r="P20824" s="83"/>
    </row>
    <row r="20825" spans="16:16" x14ac:dyDescent="0.3">
      <c r="P20825" s="83"/>
    </row>
    <row r="20826" spans="16:16" x14ac:dyDescent="0.3">
      <c r="P20826" s="83"/>
    </row>
    <row r="20827" spans="16:16" x14ac:dyDescent="0.3">
      <c r="P20827" s="83"/>
    </row>
    <row r="20828" spans="16:16" x14ac:dyDescent="0.3">
      <c r="P20828" s="83"/>
    </row>
    <row r="20829" spans="16:16" x14ac:dyDescent="0.3">
      <c r="P20829" s="83"/>
    </row>
    <row r="20830" spans="16:16" x14ac:dyDescent="0.3">
      <c r="P20830" s="83"/>
    </row>
    <row r="20831" spans="16:16" x14ac:dyDescent="0.3">
      <c r="P20831" s="83"/>
    </row>
    <row r="20832" spans="16:16" x14ac:dyDescent="0.3">
      <c r="P20832" s="83"/>
    </row>
    <row r="20833" spans="16:16" x14ac:dyDescent="0.3">
      <c r="P20833" s="83"/>
    </row>
    <row r="20834" spans="16:16" x14ac:dyDescent="0.3">
      <c r="P20834" s="83"/>
    </row>
    <row r="20835" spans="16:16" x14ac:dyDescent="0.3">
      <c r="P20835" s="83"/>
    </row>
    <row r="20836" spans="16:16" x14ac:dyDescent="0.3">
      <c r="P20836" s="83"/>
    </row>
    <row r="20837" spans="16:16" x14ac:dyDescent="0.3">
      <c r="P20837" s="83"/>
    </row>
    <row r="20838" spans="16:16" x14ac:dyDescent="0.3">
      <c r="P20838" s="83"/>
    </row>
    <row r="20839" spans="16:16" x14ac:dyDescent="0.3">
      <c r="P20839" s="83"/>
    </row>
    <row r="20840" spans="16:16" x14ac:dyDescent="0.3">
      <c r="P20840" s="83"/>
    </row>
    <row r="20841" spans="16:16" x14ac:dyDescent="0.3">
      <c r="P20841" s="83"/>
    </row>
    <row r="20842" spans="16:16" x14ac:dyDescent="0.3">
      <c r="P20842" s="83"/>
    </row>
    <row r="20843" spans="16:16" x14ac:dyDescent="0.3">
      <c r="P20843" s="83"/>
    </row>
    <row r="20844" spans="16:16" x14ac:dyDescent="0.3">
      <c r="P20844" s="83"/>
    </row>
    <row r="20845" spans="16:16" x14ac:dyDescent="0.3">
      <c r="P20845" s="83"/>
    </row>
    <row r="20846" spans="16:16" x14ac:dyDescent="0.3">
      <c r="P20846" s="83"/>
    </row>
    <row r="20847" spans="16:16" x14ac:dyDescent="0.3">
      <c r="P20847" s="83"/>
    </row>
    <row r="20848" spans="16:16" x14ac:dyDescent="0.3">
      <c r="P20848" s="83"/>
    </row>
    <row r="20849" spans="16:16" x14ac:dyDescent="0.3">
      <c r="P20849" s="83"/>
    </row>
    <row r="20850" spans="16:16" x14ac:dyDescent="0.3">
      <c r="P20850" s="83"/>
    </row>
    <row r="20851" spans="16:16" x14ac:dyDescent="0.3">
      <c r="P20851" s="83"/>
    </row>
    <row r="20852" spans="16:16" x14ac:dyDescent="0.3">
      <c r="P20852" s="83"/>
    </row>
    <row r="20853" spans="16:16" x14ac:dyDescent="0.3">
      <c r="P20853" s="83"/>
    </row>
    <row r="20854" spans="16:16" x14ac:dyDescent="0.3">
      <c r="P20854" s="83"/>
    </row>
    <row r="20855" spans="16:16" x14ac:dyDescent="0.3">
      <c r="P20855" s="83"/>
    </row>
    <row r="20856" spans="16:16" x14ac:dyDescent="0.3">
      <c r="P20856" s="83"/>
    </row>
    <row r="20857" spans="16:16" x14ac:dyDescent="0.3">
      <c r="P20857" s="83"/>
    </row>
    <row r="20858" spans="16:16" x14ac:dyDescent="0.3">
      <c r="P20858" s="83"/>
    </row>
    <row r="20859" spans="16:16" x14ac:dyDescent="0.3">
      <c r="P20859" s="83"/>
    </row>
    <row r="20860" spans="16:16" x14ac:dyDescent="0.3">
      <c r="P20860" s="83"/>
    </row>
    <row r="20861" spans="16:16" x14ac:dyDescent="0.3">
      <c r="P20861" s="83"/>
    </row>
    <row r="20862" spans="16:16" x14ac:dyDescent="0.3">
      <c r="P20862" s="83"/>
    </row>
    <row r="20863" spans="16:16" x14ac:dyDescent="0.3">
      <c r="P20863" s="83"/>
    </row>
    <row r="20864" spans="16:16" x14ac:dyDescent="0.3">
      <c r="P20864" s="83"/>
    </row>
    <row r="20865" spans="16:16" x14ac:dyDescent="0.3">
      <c r="P20865" s="83"/>
    </row>
    <row r="20866" spans="16:16" x14ac:dyDescent="0.3">
      <c r="P20866" s="83"/>
    </row>
    <row r="20867" spans="16:16" x14ac:dyDescent="0.3">
      <c r="P20867" s="83"/>
    </row>
    <row r="20868" spans="16:16" x14ac:dyDescent="0.3">
      <c r="P20868" s="83"/>
    </row>
    <row r="20869" spans="16:16" x14ac:dyDescent="0.3">
      <c r="P20869" s="83"/>
    </row>
    <row r="20870" spans="16:16" x14ac:dyDescent="0.3">
      <c r="P20870" s="83"/>
    </row>
    <row r="20871" spans="16:16" x14ac:dyDescent="0.3">
      <c r="P20871" s="83"/>
    </row>
    <row r="20872" spans="16:16" x14ac:dyDescent="0.3">
      <c r="P20872" s="83"/>
    </row>
    <row r="20873" spans="16:16" x14ac:dyDescent="0.3">
      <c r="P20873" s="83"/>
    </row>
    <row r="20874" spans="16:16" x14ac:dyDescent="0.3">
      <c r="P20874" s="83"/>
    </row>
    <row r="20875" spans="16:16" x14ac:dyDescent="0.3">
      <c r="P20875" s="83"/>
    </row>
    <row r="20876" spans="16:16" x14ac:dyDescent="0.3">
      <c r="P20876" s="83"/>
    </row>
    <row r="20877" spans="16:16" x14ac:dyDescent="0.3">
      <c r="P20877" s="83"/>
    </row>
    <row r="20878" spans="16:16" x14ac:dyDescent="0.3">
      <c r="P20878" s="83"/>
    </row>
    <row r="20879" spans="16:16" x14ac:dyDescent="0.3">
      <c r="P20879" s="83"/>
    </row>
    <row r="20880" spans="16:16" x14ac:dyDescent="0.3">
      <c r="P20880" s="83"/>
    </row>
    <row r="20881" spans="16:16" x14ac:dyDescent="0.3">
      <c r="P20881" s="83"/>
    </row>
    <row r="20882" spans="16:16" x14ac:dyDescent="0.3">
      <c r="P20882" s="83"/>
    </row>
    <row r="20883" spans="16:16" x14ac:dyDescent="0.3">
      <c r="P20883" s="83"/>
    </row>
    <row r="20884" spans="16:16" x14ac:dyDescent="0.3">
      <c r="P20884" s="83"/>
    </row>
    <row r="20885" spans="16:16" x14ac:dyDescent="0.3">
      <c r="P20885" s="83"/>
    </row>
    <row r="20886" spans="16:16" x14ac:dyDescent="0.3">
      <c r="P20886" s="83"/>
    </row>
    <row r="20887" spans="16:16" x14ac:dyDescent="0.3">
      <c r="P20887" s="83"/>
    </row>
    <row r="20888" spans="16:16" x14ac:dyDescent="0.3">
      <c r="P20888" s="83"/>
    </row>
    <row r="20889" spans="16:16" x14ac:dyDescent="0.3">
      <c r="P20889" s="83"/>
    </row>
    <row r="20890" spans="16:16" x14ac:dyDescent="0.3">
      <c r="P20890" s="83"/>
    </row>
    <row r="20891" spans="16:16" x14ac:dyDescent="0.3">
      <c r="P20891" s="83"/>
    </row>
    <row r="20892" spans="16:16" x14ac:dyDescent="0.3">
      <c r="P20892" s="83"/>
    </row>
    <row r="20893" spans="16:16" x14ac:dyDescent="0.3">
      <c r="P20893" s="83"/>
    </row>
    <row r="20894" spans="16:16" x14ac:dyDescent="0.3">
      <c r="P20894" s="83"/>
    </row>
    <row r="20895" spans="16:16" x14ac:dyDescent="0.3">
      <c r="P20895" s="83"/>
    </row>
    <row r="20896" spans="16:16" x14ac:dyDescent="0.3">
      <c r="P20896" s="83"/>
    </row>
    <row r="20897" spans="16:16" x14ac:dyDescent="0.3">
      <c r="P20897" s="83"/>
    </row>
    <row r="20898" spans="16:16" x14ac:dyDescent="0.3">
      <c r="P20898" s="83"/>
    </row>
    <row r="20899" spans="16:16" x14ac:dyDescent="0.3">
      <c r="P20899" s="83"/>
    </row>
    <row r="20900" spans="16:16" x14ac:dyDescent="0.3">
      <c r="P20900" s="83"/>
    </row>
    <row r="20901" spans="16:16" x14ac:dyDescent="0.3">
      <c r="P20901" s="83"/>
    </row>
    <row r="20902" spans="16:16" x14ac:dyDescent="0.3">
      <c r="P20902" s="83"/>
    </row>
    <row r="20903" spans="16:16" x14ac:dyDescent="0.3">
      <c r="P20903" s="83"/>
    </row>
    <row r="20904" spans="16:16" x14ac:dyDescent="0.3">
      <c r="P20904" s="83"/>
    </row>
    <row r="20905" spans="16:16" x14ac:dyDescent="0.3">
      <c r="P20905" s="83"/>
    </row>
    <row r="20906" spans="16:16" x14ac:dyDescent="0.3">
      <c r="P20906" s="83"/>
    </row>
    <row r="20907" spans="16:16" x14ac:dyDescent="0.3">
      <c r="P20907" s="83"/>
    </row>
    <row r="20908" spans="16:16" x14ac:dyDescent="0.3">
      <c r="P20908" s="83"/>
    </row>
    <row r="20909" spans="16:16" x14ac:dyDescent="0.3">
      <c r="P20909" s="83"/>
    </row>
    <row r="20910" spans="16:16" x14ac:dyDescent="0.3">
      <c r="P20910" s="83"/>
    </row>
    <row r="20911" spans="16:16" x14ac:dyDescent="0.3">
      <c r="P20911" s="83"/>
    </row>
    <row r="20912" spans="16:16" x14ac:dyDescent="0.3">
      <c r="P20912" s="83"/>
    </row>
    <row r="20913" spans="16:16" x14ac:dyDescent="0.3">
      <c r="P20913" s="83"/>
    </row>
    <row r="20914" spans="16:16" x14ac:dyDescent="0.3">
      <c r="P20914" s="83"/>
    </row>
    <row r="20915" spans="16:16" x14ac:dyDescent="0.3">
      <c r="P20915" s="83"/>
    </row>
    <row r="20916" spans="16:16" x14ac:dyDescent="0.3">
      <c r="P20916" s="83"/>
    </row>
    <row r="20917" spans="16:16" x14ac:dyDescent="0.3">
      <c r="P20917" s="83"/>
    </row>
    <row r="20918" spans="16:16" x14ac:dyDescent="0.3">
      <c r="P20918" s="83"/>
    </row>
    <row r="20919" spans="16:16" x14ac:dyDescent="0.3">
      <c r="P20919" s="83"/>
    </row>
    <row r="20920" spans="16:16" x14ac:dyDescent="0.3">
      <c r="P20920" s="83"/>
    </row>
    <row r="20921" spans="16:16" x14ac:dyDescent="0.3">
      <c r="P20921" s="83"/>
    </row>
    <row r="20922" spans="16:16" x14ac:dyDescent="0.3">
      <c r="P20922" s="83"/>
    </row>
    <row r="20923" spans="16:16" x14ac:dyDescent="0.3">
      <c r="P20923" s="83"/>
    </row>
    <row r="20924" spans="16:16" x14ac:dyDescent="0.3">
      <c r="P20924" s="83"/>
    </row>
    <row r="20925" spans="16:16" x14ac:dyDescent="0.3">
      <c r="P20925" s="83"/>
    </row>
    <row r="20926" spans="16:16" x14ac:dyDescent="0.3">
      <c r="P20926" s="83"/>
    </row>
    <row r="20927" spans="16:16" x14ac:dyDescent="0.3">
      <c r="P20927" s="83"/>
    </row>
    <row r="20928" spans="16:16" x14ac:dyDescent="0.3">
      <c r="P20928" s="83"/>
    </row>
    <row r="20929" spans="16:16" x14ac:dyDescent="0.3">
      <c r="P20929" s="83"/>
    </row>
    <row r="20930" spans="16:16" x14ac:dyDescent="0.3">
      <c r="P20930" s="83"/>
    </row>
    <row r="20931" spans="16:16" x14ac:dyDescent="0.3">
      <c r="P20931" s="83"/>
    </row>
    <row r="20932" spans="16:16" x14ac:dyDescent="0.3">
      <c r="P20932" s="83"/>
    </row>
    <row r="20933" spans="16:16" x14ac:dyDescent="0.3">
      <c r="P20933" s="83"/>
    </row>
    <row r="20934" spans="16:16" x14ac:dyDescent="0.3">
      <c r="P20934" s="83"/>
    </row>
    <row r="20935" spans="16:16" x14ac:dyDescent="0.3">
      <c r="P20935" s="83"/>
    </row>
    <row r="20936" spans="16:16" x14ac:dyDescent="0.3">
      <c r="P20936" s="83"/>
    </row>
    <row r="20937" spans="16:16" x14ac:dyDescent="0.3">
      <c r="P20937" s="83"/>
    </row>
    <row r="20938" spans="16:16" x14ac:dyDescent="0.3">
      <c r="P20938" s="83"/>
    </row>
    <row r="20939" spans="16:16" x14ac:dyDescent="0.3">
      <c r="P20939" s="83"/>
    </row>
    <row r="20940" spans="16:16" x14ac:dyDescent="0.3">
      <c r="P20940" s="83"/>
    </row>
    <row r="20941" spans="16:16" x14ac:dyDescent="0.3">
      <c r="P20941" s="83"/>
    </row>
    <row r="20942" spans="16:16" x14ac:dyDescent="0.3">
      <c r="P20942" s="83"/>
    </row>
    <row r="20943" spans="16:16" x14ac:dyDescent="0.3">
      <c r="P20943" s="83"/>
    </row>
    <row r="20944" spans="16:16" x14ac:dyDescent="0.3">
      <c r="P20944" s="83"/>
    </row>
    <row r="20945" spans="16:16" x14ac:dyDescent="0.3">
      <c r="P20945" s="83"/>
    </row>
    <row r="20946" spans="16:16" x14ac:dyDescent="0.3">
      <c r="P20946" s="83"/>
    </row>
    <row r="20947" spans="16:16" x14ac:dyDescent="0.3">
      <c r="P20947" s="83"/>
    </row>
    <row r="20948" spans="16:16" x14ac:dyDescent="0.3">
      <c r="P20948" s="83"/>
    </row>
    <row r="20949" spans="16:16" x14ac:dyDescent="0.3">
      <c r="P20949" s="83"/>
    </row>
    <row r="20950" spans="16:16" x14ac:dyDescent="0.3">
      <c r="P20950" s="83"/>
    </row>
    <row r="20951" spans="16:16" x14ac:dyDescent="0.3">
      <c r="P20951" s="83"/>
    </row>
    <row r="20952" spans="16:16" x14ac:dyDescent="0.3">
      <c r="P20952" s="83"/>
    </row>
    <row r="20953" spans="16:16" x14ac:dyDescent="0.3">
      <c r="P20953" s="83"/>
    </row>
    <row r="20954" spans="16:16" x14ac:dyDescent="0.3">
      <c r="P20954" s="83"/>
    </row>
    <row r="20955" spans="16:16" x14ac:dyDescent="0.3">
      <c r="P20955" s="83"/>
    </row>
    <row r="20956" spans="16:16" x14ac:dyDescent="0.3">
      <c r="P20956" s="83"/>
    </row>
    <row r="20957" spans="16:16" x14ac:dyDescent="0.3">
      <c r="P20957" s="83"/>
    </row>
    <row r="20958" spans="16:16" x14ac:dyDescent="0.3">
      <c r="P20958" s="83"/>
    </row>
    <row r="20959" spans="16:16" x14ac:dyDescent="0.3">
      <c r="P20959" s="83"/>
    </row>
    <row r="20960" spans="16:16" x14ac:dyDescent="0.3">
      <c r="P20960" s="83"/>
    </row>
    <row r="20961" spans="16:16" x14ac:dyDescent="0.3">
      <c r="P20961" s="83"/>
    </row>
    <row r="20962" spans="16:16" x14ac:dyDescent="0.3">
      <c r="P20962" s="83"/>
    </row>
    <row r="20963" spans="16:16" x14ac:dyDescent="0.3">
      <c r="P20963" s="83"/>
    </row>
    <row r="20964" spans="16:16" x14ac:dyDescent="0.3">
      <c r="P20964" s="83"/>
    </row>
    <row r="20965" spans="16:16" x14ac:dyDescent="0.3">
      <c r="P20965" s="83"/>
    </row>
    <row r="20966" spans="16:16" x14ac:dyDescent="0.3">
      <c r="P20966" s="83"/>
    </row>
    <row r="20967" spans="16:16" x14ac:dyDescent="0.3">
      <c r="P20967" s="83"/>
    </row>
    <row r="20968" spans="16:16" x14ac:dyDescent="0.3">
      <c r="P20968" s="83"/>
    </row>
    <row r="20969" spans="16:16" x14ac:dyDescent="0.3">
      <c r="P20969" s="83"/>
    </row>
    <row r="20970" spans="16:16" x14ac:dyDescent="0.3">
      <c r="P20970" s="83"/>
    </row>
    <row r="20971" spans="16:16" x14ac:dyDescent="0.3">
      <c r="P20971" s="83"/>
    </row>
    <row r="20972" spans="16:16" x14ac:dyDescent="0.3">
      <c r="P20972" s="83"/>
    </row>
    <row r="20973" spans="16:16" x14ac:dyDescent="0.3">
      <c r="P20973" s="83"/>
    </row>
    <row r="20974" spans="16:16" x14ac:dyDescent="0.3">
      <c r="P20974" s="83"/>
    </row>
    <row r="20975" spans="16:16" x14ac:dyDescent="0.3">
      <c r="P20975" s="83"/>
    </row>
    <row r="20976" spans="16:16" x14ac:dyDescent="0.3">
      <c r="P20976" s="83"/>
    </row>
    <row r="20977" spans="16:16" x14ac:dyDescent="0.3">
      <c r="P20977" s="83"/>
    </row>
    <row r="20978" spans="16:16" x14ac:dyDescent="0.3">
      <c r="P20978" s="83"/>
    </row>
    <row r="20979" spans="16:16" x14ac:dyDescent="0.3">
      <c r="P20979" s="83"/>
    </row>
    <row r="20980" spans="16:16" x14ac:dyDescent="0.3">
      <c r="P20980" s="83"/>
    </row>
    <row r="20981" spans="16:16" x14ac:dyDescent="0.3">
      <c r="P20981" s="83"/>
    </row>
    <row r="20982" spans="16:16" x14ac:dyDescent="0.3">
      <c r="P20982" s="83"/>
    </row>
    <row r="20983" spans="16:16" x14ac:dyDescent="0.3">
      <c r="P20983" s="83"/>
    </row>
    <row r="20984" spans="16:16" x14ac:dyDescent="0.3">
      <c r="P20984" s="83"/>
    </row>
    <row r="20985" spans="16:16" x14ac:dyDescent="0.3">
      <c r="P20985" s="83"/>
    </row>
    <row r="20986" spans="16:16" x14ac:dyDescent="0.3">
      <c r="P20986" s="83"/>
    </row>
    <row r="20987" spans="16:16" x14ac:dyDescent="0.3">
      <c r="P20987" s="83"/>
    </row>
    <row r="20988" spans="16:16" x14ac:dyDescent="0.3">
      <c r="P20988" s="83"/>
    </row>
    <row r="20989" spans="16:16" x14ac:dyDescent="0.3">
      <c r="P20989" s="83"/>
    </row>
    <row r="20990" spans="16:16" x14ac:dyDescent="0.3">
      <c r="P20990" s="83"/>
    </row>
    <row r="20991" spans="16:16" x14ac:dyDescent="0.3">
      <c r="P20991" s="83"/>
    </row>
    <row r="20992" spans="16:16" x14ac:dyDescent="0.3">
      <c r="P20992" s="83"/>
    </row>
    <row r="20993" spans="16:16" x14ac:dyDescent="0.3">
      <c r="P20993" s="83"/>
    </row>
    <row r="20994" spans="16:16" x14ac:dyDescent="0.3">
      <c r="P20994" s="83"/>
    </row>
    <row r="20995" spans="16:16" x14ac:dyDescent="0.3">
      <c r="P20995" s="83"/>
    </row>
    <row r="20996" spans="16:16" x14ac:dyDescent="0.3">
      <c r="P20996" s="83"/>
    </row>
    <row r="20997" spans="16:16" x14ac:dyDescent="0.3">
      <c r="P20997" s="83"/>
    </row>
    <row r="20998" spans="16:16" x14ac:dyDescent="0.3">
      <c r="P20998" s="83"/>
    </row>
    <row r="20999" spans="16:16" x14ac:dyDescent="0.3">
      <c r="P20999" s="83"/>
    </row>
    <row r="21000" spans="16:16" x14ac:dyDescent="0.3">
      <c r="P21000" s="83"/>
    </row>
    <row r="21001" spans="16:16" x14ac:dyDescent="0.3">
      <c r="P21001" s="83"/>
    </row>
    <row r="21002" spans="16:16" x14ac:dyDescent="0.3">
      <c r="P21002" s="83"/>
    </row>
    <row r="21003" spans="16:16" x14ac:dyDescent="0.3">
      <c r="P21003" s="83"/>
    </row>
    <row r="21004" spans="16:16" x14ac:dyDescent="0.3">
      <c r="P21004" s="83"/>
    </row>
    <row r="21005" spans="16:16" x14ac:dyDescent="0.3">
      <c r="P21005" s="83"/>
    </row>
    <row r="21006" spans="16:16" x14ac:dyDescent="0.3">
      <c r="P21006" s="83"/>
    </row>
    <row r="21007" spans="16:16" x14ac:dyDescent="0.3">
      <c r="P21007" s="83"/>
    </row>
    <row r="21008" spans="16:16" x14ac:dyDescent="0.3">
      <c r="P21008" s="83"/>
    </row>
    <row r="21009" spans="16:16" x14ac:dyDescent="0.3">
      <c r="P21009" s="83"/>
    </row>
    <row r="21010" spans="16:16" x14ac:dyDescent="0.3">
      <c r="P21010" s="83"/>
    </row>
    <row r="21011" spans="16:16" x14ac:dyDescent="0.3">
      <c r="P21011" s="83"/>
    </row>
    <row r="21012" spans="16:16" x14ac:dyDescent="0.3">
      <c r="P21012" s="83"/>
    </row>
    <row r="21013" spans="16:16" x14ac:dyDescent="0.3">
      <c r="P21013" s="83"/>
    </row>
    <row r="21014" spans="16:16" x14ac:dyDescent="0.3">
      <c r="P21014" s="83"/>
    </row>
    <row r="21015" spans="16:16" x14ac:dyDescent="0.3">
      <c r="P21015" s="83"/>
    </row>
    <row r="21016" spans="16:16" x14ac:dyDescent="0.3">
      <c r="P21016" s="83"/>
    </row>
    <row r="21017" spans="16:16" x14ac:dyDescent="0.3">
      <c r="P21017" s="83"/>
    </row>
    <row r="21018" spans="16:16" x14ac:dyDescent="0.3">
      <c r="P21018" s="83"/>
    </row>
    <row r="21019" spans="16:16" x14ac:dyDescent="0.3">
      <c r="P21019" s="83"/>
    </row>
    <row r="21020" spans="16:16" x14ac:dyDescent="0.3">
      <c r="P21020" s="83"/>
    </row>
    <row r="21021" spans="16:16" x14ac:dyDescent="0.3">
      <c r="P21021" s="83"/>
    </row>
    <row r="21022" spans="16:16" x14ac:dyDescent="0.3">
      <c r="P21022" s="83"/>
    </row>
    <row r="21023" spans="16:16" x14ac:dyDescent="0.3">
      <c r="P21023" s="83"/>
    </row>
    <row r="21024" spans="16:16" x14ac:dyDescent="0.3">
      <c r="P21024" s="83"/>
    </row>
    <row r="21025" spans="16:16" x14ac:dyDescent="0.3">
      <c r="P21025" s="83"/>
    </row>
    <row r="21026" spans="16:16" x14ac:dyDescent="0.3">
      <c r="P21026" s="83"/>
    </row>
    <row r="21027" spans="16:16" x14ac:dyDescent="0.3">
      <c r="P21027" s="83"/>
    </row>
    <row r="21028" spans="16:16" x14ac:dyDescent="0.3">
      <c r="P21028" s="83"/>
    </row>
    <row r="21029" spans="16:16" x14ac:dyDescent="0.3">
      <c r="P21029" s="83"/>
    </row>
    <row r="21030" spans="16:16" x14ac:dyDescent="0.3">
      <c r="P21030" s="83"/>
    </row>
    <row r="21031" spans="16:16" x14ac:dyDescent="0.3">
      <c r="P21031" s="83"/>
    </row>
    <row r="21032" spans="16:16" x14ac:dyDescent="0.3">
      <c r="P21032" s="83"/>
    </row>
    <row r="21033" spans="16:16" x14ac:dyDescent="0.3">
      <c r="P21033" s="83"/>
    </row>
    <row r="21034" spans="16:16" x14ac:dyDescent="0.3">
      <c r="P21034" s="83"/>
    </row>
    <row r="21035" spans="16:16" x14ac:dyDescent="0.3">
      <c r="P21035" s="83"/>
    </row>
    <row r="21036" spans="16:16" x14ac:dyDescent="0.3">
      <c r="P21036" s="83"/>
    </row>
    <row r="21037" spans="16:16" x14ac:dyDescent="0.3">
      <c r="P21037" s="83"/>
    </row>
    <row r="21038" spans="16:16" x14ac:dyDescent="0.3">
      <c r="P21038" s="83"/>
    </row>
    <row r="21039" spans="16:16" x14ac:dyDescent="0.3">
      <c r="P21039" s="83"/>
    </row>
    <row r="21040" spans="16:16" x14ac:dyDescent="0.3">
      <c r="P21040" s="83"/>
    </row>
    <row r="21041" spans="16:16" x14ac:dyDescent="0.3">
      <c r="P21041" s="83"/>
    </row>
    <row r="21042" spans="16:16" x14ac:dyDescent="0.3">
      <c r="P21042" s="83"/>
    </row>
    <row r="21043" spans="16:16" x14ac:dyDescent="0.3">
      <c r="P21043" s="83"/>
    </row>
    <row r="21044" spans="16:16" x14ac:dyDescent="0.3">
      <c r="P21044" s="83"/>
    </row>
    <row r="21045" spans="16:16" x14ac:dyDescent="0.3">
      <c r="P21045" s="83"/>
    </row>
    <row r="21046" spans="16:16" x14ac:dyDescent="0.3">
      <c r="P21046" s="83"/>
    </row>
    <row r="21047" spans="16:16" x14ac:dyDescent="0.3">
      <c r="P21047" s="83"/>
    </row>
    <row r="21048" spans="16:16" x14ac:dyDescent="0.3">
      <c r="P21048" s="83"/>
    </row>
    <row r="21049" spans="16:16" x14ac:dyDescent="0.3">
      <c r="P21049" s="83"/>
    </row>
    <row r="21050" spans="16:16" x14ac:dyDescent="0.3">
      <c r="P21050" s="83"/>
    </row>
    <row r="21051" spans="16:16" x14ac:dyDescent="0.3">
      <c r="P21051" s="83"/>
    </row>
    <row r="21052" spans="16:16" x14ac:dyDescent="0.3">
      <c r="P21052" s="83"/>
    </row>
    <row r="21053" spans="16:16" x14ac:dyDescent="0.3">
      <c r="P21053" s="83"/>
    </row>
    <row r="21054" spans="16:16" x14ac:dyDescent="0.3">
      <c r="P21054" s="83"/>
    </row>
    <row r="21055" spans="16:16" x14ac:dyDescent="0.3">
      <c r="P21055" s="83"/>
    </row>
    <row r="21056" spans="16:16" x14ac:dyDescent="0.3">
      <c r="P21056" s="83"/>
    </row>
    <row r="21057" spans="16:16" x14ac:dyDescent="0.3">
      <c r="P21057" s="83"/>
    </row>
    <row r="21058" spans="16:16" x14ac:dyDescent="0.3">
      <c r="P21058" s="83"/>
    </row>
    <row r="21059" spans="16:16" x14ac:dyDescent="0.3">
      <c r="P21059" s="83"/>
    </row>
    <row r="21060" spans="16:16" x14ac:dyDescent="0.3">
      <c r="P21060" s="83"/>
    </row>
    <row r="21061" spans="16:16" x14ac:dyDescent="0.3">
      <c r="P21061" s="83"/>
    </row>
    <row r="21062" spans="16:16" x14ac:dyDescent="0.3">
      <c r="P21062" s="83"/>
    </row>
    <row r="21063" spans="16:16" x14ac:dyDescent="0.3">
      <c r="P21063" s="83"/>
    </row>
    <row r="21064" spans="16:16" x14ac:dyDescent="0.3">
      <c r="P21064" s="83"/>
    </row>
    <row r="21065" spans="16:16" x14ac:dyDescent="0.3">
      <c r="P21065" s="83"/>
    </row>
    <row r="21066" spans="16:16" x14ac:dyDescent="0.3">
      <c r="P21066" s="83"/>
    </row>
    <row r="21067" spans="16:16" x14ac:dyDescent="0.3">
      <c r="P21067" s="83"/>
    </row>
    <row r="21068" spans="16:16" x14ac:dyDescent="0.3">
      <c r="P21068" s="83"/>
    </row>
    <row r="21069" spans="16:16" x14ac:dyDescent="0.3">
      <c r="P21069" s="83"/>
    </row>
    <row r="21070" spans="16:16" x14ac:dyDescent="0.3">
      <c r="P21070" s="83"/>
    </row>
    <row r="21071" spans="16:16" x14ac:dyDescent="0.3">
      <c r="P21071" s="83"/>
    </row>
    <row r="21072" spans="16:16" x14ac:dyDescent="0.3">
      <c r="P21072" s="83"/>
    </row>
    <row r="21073" spans="16:16" x14ac:dyDescent="0.3">
      <c r="P21073" s="83"/>
    </row>
    <row r="21074" spans="16:16" x14ac:dyDescent="0.3">
      <c r="P21074" s="83"/>
    </row>
    <row r="21075" spans="16:16" x14ac:dyDescent="0.3">
      <c r="P21075" s="83"/>
    </row>
    <row r="21076" spans="16:16" x14ac:dyDescent="0.3">
      <c r="P21076" s="83"/>
    </row>
    <row r="21077" spans="16:16" x14ac:dyDescent="0.3">
      <c r="P21077" s="83"/>
    </row>
    <row r="21078" spans="16:16" x14ac:dyDescent="0.3">
      <c r="P21078" s="83"/>
    </row>
    <row r="21079" spans="16:16" x14ac:dyDescent="0.3">
      <c r="P21079" s="83"/>
    </row>
    <row r="21080" spans="16:16" x14ac:dyDescent="0.3">
      <c r="P21080" s="83"/>
    </row>
    <row r="21081" spans="16:16" x14ac:dyDescent="0.3">
      <c r="P21081" s="83"/>
    </row>
    <row r="21082" spans="16:16" x14ac:dyDescent="0.3">
      <c r="P21082" s="83"/>
    </row>
    <row r="21083" spans="16:16" x14ac:dyDescent="0.3">
      <c r="P21083" s="83"/>
    </row>
    <row r="21084" spans="16:16" x14ac:dyDescent="0.3">
      <c r="P21084" s="83"/>
    </row>
    <row r="21085" spans="16:16" x14ac:dyDescent="0.3">
      <c r="P21085" s="83"/>
    </row>
    <row r="21086" spans="16:16" x14ac:dyDescent="0.3">
      <c r="P21086" s="83"/>
    </row>
    <row r="21087" spans="16:16" x14ac:dyDescent="0.3">
      <c r="P21087" s="83"/>
    </row>
    <row r="21088" spans="16:16" x14ac:dyDescent="0.3">
      <c r="P21088" s="83"/>
    </row>
    <row r="21089" spans="16:16" x14ac:dyDescent="0.3">
      <c r="P21089" s="83"/>
    </row>
    <row r="21090" spans="16:16" x14ac:dyDescent="0.3">
      <c r="P21090" s="83"/>
    </row>
    <row r="21091" spans="16:16" x14ac:dyDescent="0.3">
      <c r="P21091" s="83"/>
    </row>
    <row r="21092" spans="16:16" x14ac:dyDescent="0.3">
      <c r="P21092" s="83"/>
    </row>
    <row r="21093" spans="16:16" x14ac:dyDescent="0.3">
      <c r="P21093" s="83"/>
    </row>
    <row r="21094" spans="16:16" x14ac:dyDescent="0.3">
      <c r="P21094" s="83"/>
    </row>
    <row r="21095" spans="16:16" x14ac:dyDescent="0.3">
      <c r="P21095" s="83"/>
    </row>
    <row r="21096" spans="16:16" x14ac:dyDescent="0.3">
      <c r="P21096" s="83"/>
    </row>
    <row r="21097" spans="16:16" x14ac:dyDescent="0.3">
      <c r="P21097" s="83"/>
    </row>
    <row r="21098" spans="16:16" x14ac:dyDescent="0.3">
      <c r="P21098" s="83"/>
    </row>
    <row r="21099" spans="16:16" x14ac:dyDescent="0.3">
      <c r="P21099" s="83"/>
    </row>
    <row r="21100" spans="16:16" x14ac:dyDescent="0.3">
      <c r="P21100" s="83"/>
    </row>
    <row r="21101" spans="16:16" x14ac:dyDescent="0.3">
      <c r="P21101" s="83"/>
    </row>
    <row r="21102" spans="16:16" x14ac:dyDescent="0.3">
      <c r="P21102" s="83"/>
    </row>
    <row r="21103" spans="16:16" x14ac:dyDescent="0.3">
      <c r="P21103" s="83"/>
    </row>
    <row r="21104" spans="16:16" x14ac:dyDescent="0.3">
      <c r="P21104" s="83"/>
    </row>
    <row r="21105" spans="16:16" x14ac:dyDescent="0.3">
      <c r="P21105" s="83"/>
    </row>
    <row r="21106" spans="16:16" x14ac:dyDescent="0.3">
      <c r="P21106" s="83"/>
    </row>
    <row r="21107" spans="16:16" x14ac:dyDescent="0.3">
      <c r="P21107" s="83"/>
    </row>
    <row r="21108" spans="16:16" x14ac:dyDescent="0.3">
      <c r="P21108" s="83"/>
    </row>
    <row r="21109" spans="16:16" x14ac:dyDescent="0.3">
      <c r="P21109" s="83"/>
    </row>
    <row r="21110" spans="16:16" x14ac:dyDescent="0.3">
      <c r="P21110" s="83"/>
    </row>
    <row r="21111" spans="16:16" x14ac:dyDescent="0.3">
      <c r="P21111" s="83"/>
    </row>
    <row r="21112" spans="16:16" x14ac:dyDescent="0.3">
      <c r="P21112" s="83"/>
    </row>
    <row r="21113" spans="16:16" x14ac:dyDescent="0.3">
      <c r="P21113" s="83"/>
    </row>
    <row r="21114" spans="16:16" x14ac:dyDescent="0.3">
      <c r="P21114" s="83"/>
    </row>
    <row r="21115" spans="16:16" x14ac:dyDescent="0.3">
      <c r="P21115" s="83"/>
    </row>
    <row r="21116" spans="16:16" x14ac:dyDescent="0.3">
      <c r="P21116" s="83"/>
    </row>
    <row r="21117" spans="16:16" x14ac:dyDescent="0.3">
      <c r="P21117" s="83"/>
    </row>
    <row r="21118" spans="16:16" x14ac:dyDescent="0.3">
      <c r="P21118" s="83"/>
    </row>
    <row r="21119" spans="16:16" x14ac:dyDescent="0.3">
      <c r="P21119" s="83"/>
    </row>
    <row r="21120" spans="16:16" x14ac:dyDescent="0.3">
      <c r="P21120" s="83"/>
    </row>
    <row r="21121" spans="16:16" x14ac:dyDescent="0.3">
      <c r="P21121" s="83"/>
    </row>
    <row r="21122" spans="16:16" x14ac:dyDescent="0.3">
      <c r="P21122" s="83"/>
    </row>
    <row r="21123" spans="16:16" x14ac:dyDescent="0.3">
      <c r="P21123" s="83"/>
    </row>
    <row r="21124" spans="16:16" x14ac:dyDescent="0.3">
      <c r="P21124" s="83"/>
    </row>
    <row r="21125" spans="16:16" x14ac:dyDescent="0.3">
      <c r="P21125" s="83"/>
    </row>
    <row r="21126" spans="16:16" x14ac:dyDescent="0.3">
      <c r="P21126" s="83"/>
    </row>
    <row r="21127" spans="16:16" x14ac:dyDescent="0.3">
      <c r="P21127" s="83"/>
    </row>
    <row r="21128" spans="16:16" x14ac:dyDescent="0.3">
      <c r="P21128" s="83"/>
    </row>
    <row r="21129" spans="16:16" x14ac:dyDescent="0.3">
      <c r="P21129" s="83"/>
    </row>
    <row r="21130" spans="16:16" x14ac:dyDescent="0.3">
      <c r="P21130" s="83"/>
    </row>
    <row r="21131" spans="16:16" x14ac:dyDescent="0.3">
      <c r="P21131" s="83"/>
    </row>
    <row r="21132" spans="16:16" x14ac:dyDescent="0.3">
      <c r="P21132" s="83"/>
    </row>
    <row r="21133" spans="16:16" x14ac:dyDescent="0.3">
      <c r="P21133" s="83"/>
    </row>
    <row r="21134" spans="16:16" x14ac:dyDescent="0.3">
      <c r="P21134" s="83"/>
    </row>
    <row r="21135" spans="16:16" x14ac:dyDescent="0.3">
      <c r="P21135" s="83"/>
    </row>
    <row r="21136" spans="16:16" x14ac:dyDescent="0.3">
      <c r="P21136" s="83"/>
    </row>
    <row r="21137" spans="16:16" x14ac:dyDescent="0.3">
      <c r="P21137" s="83"/>
    </row>
    <row r="21138" spans="16:16" x14ac:dyDescent="0.3">
      <c r="P21138" s="83"/>
    </row>
    <row r="21139" spans="16:16" x14ac:dyDescent="0.3">
      <c r="P21139" s="83"/>
    </row>
    <row r="21140" spans="16:16" x14ac:dyDescent="0.3">
      <c r="P21140" s="83"/>
    </row>
    <row r="21141" spans="16:16" x14ac:dyDescent="0.3">
      <c r="P21141" s="83"/>
    </row>
    <row r="21142" spans="16:16" x14ac:dyDescent="0.3">
      <c r="P21142" s="83"/>
    </row>
    <row r="21143" spans="16:16" x14ac:dyDescent="0.3">
      <c r="P21143" s="83"/>
    </row>
    <row r="21144" spans="16:16" x14ac:dyDescent="0.3">
      <c r="P21144" s="83"/>
    </row>
    <row r="21145" spans="16:16" x14ac:dyDescent="0.3">
      <c r="P21145" s="83"/>
    </row>
    <row r="21146" spans="16:16" x14ac:dyDescent="0.3">
      <c r="P21146" s="83"/>
    </row>
    <row r="21147" spans="16:16" x14ac:dyDescent="0.3">
      <c r="P21147" s="83"/>
    </row>
    <row r="21148" spans="16:16" x14ac:dyDescent="0.3">
      <c r="P21148" s="83"/>
    </row>
    <row r="21149" spans="16:16" x14ac:dyDescent="0.3">
      <c r="P21149" s="83"/>
    </row>
    <row r="21150" spans="16:16" x14ac:dyDescent="0.3">
      <c r="P21150" s="83"/>
    </row>
    <row r="21151" spans="16:16" x14ac:dyDescent="0.3">
      <c r="P21151" s="83"/>
    </row>
    <row r="21152" spans="16:16" x14ac:dyDescent="0.3">
      <c r="P21152" s="83"/>
    </row>
    <row r="21153" spans="16:16" x14ac:dyDescent="0.3">
      <c r="P21153" s="83"/>
    </row>
    <row r="21154" spans="16:16" x14ac:dyDescent="0.3">
      <c r="P21154" s="83"/>
    </row>
    <row r="21155" spans="16:16" x14ac:dyDescent="0.3">
      <c r="P21155" s="83"/>
    </row>
    <row r="21156" spans="16:16" x14ac:dyDescent="0.3">
      <c r="P21156" s="83"/>
    </row>
    <row r="21157" spans="16:16" x14ac:dyDescent="0.3">
      <c r="P21157" s="83"/>
    </row>
    <row r="21158" spans="16:16" x14ac:dyDescent="0.3">
      <c r="P21158" s="83"/>
    </row>
    <row r="21159" spans="16:16" x14ac:dyDescent="0.3">
      <c r="P21159" s="83"/>
    </row>
    <row r="21160" spans="16:16" x14ac:dyDescent="0.3">
      <c r="P21160" s="83"/>
    </row>
    <row r="21161" spans="16:16" x14ac:dyDescent="0.3">
      <c r="P21161" s="83"/>
    </row>
    <row r="21162" spans="16:16" x14ac:dyDescent="0.3">
      <c r="P21162" s="83"/>
    </row>
    <row r="21163" spans="16:16" x14ac:dyDescent="0.3">
      <c r="P21163" s="83"/>
    </row>
    <row r="21164" spans="16:16" x14ac:dyDescent="0.3">
      <c r="P21164" s="83"/>
    </row>
    <row r="21165" spans="16:16" x14ac:dyDescent="0.3">
      <c r="P21165" s="83"/>
    </row>
    <row r="21166" spans="16:16" x14ac:dyDescent="0.3">
      <c r="P21166" s="83"/>
    </row>
    <row r="21167" spans="16:16" x14ac:dyDescent="0.3">
      <c r="P21167" s="83"/>
    </row>
    <row r="21168" spans="16:16" x14ac:dyDescent="0.3">
      <c r="P21168" s="83"/>
    </row>
    <row r="21169" spans="16:16" x14ac:dyDescent="0.3">
      <c r="P21169" s="83"/>
    </row>
    <row r="21170" spans="16:16" x14ac:dyDescent="0.3">
      <c r="P21170" s="83"/>
    </row>
    <row r="21171" spans="16:16" x14ac:dyDescent="0.3">
      <c r="P21171" s="83"/>
    </row>
    <row r="21172" spans="16:16" x14ac:dyDescent="0.3">
      <c r="P21172" s="83"/>
    </row>
    <row r="21173" spans="16:16" x14ac:dyDescent="0.3">
      <c r="P21173" s="83"/>
    </row>
    <row r="21174" spans="16:16" x14ac:dyDescent="0.3">
      <c r="P21174" s="83"/>
    </row>
    <row r="21175" spans="16:16" x14ac:dyDescent="0.3">
      <c r="P21175" s="83"/>
    </row>
    <row r="21176" spans="16:16" x14ac:dyDescent="0.3">
      <c r="P21176" s="83"/>
    </row>
    <row r="21177" spans="16:16" x14ac:dyDescent="0.3">
      <c r="P21177" s="83"/>
    </row>
    <row r="21178" spans="16:16" x14ac:dyDescent="0.3">
      <c r="P21178" s="83"/>
    </row>
    <row r="21179" spans="16:16" x14ac:dyDescent="0.3">
      <c r="P21179" s="83"/>
    </row>
    <row r="21180" spans="16:16" x14ac:dyDescent="0.3">
      <c r="P21180" s="83"/>
    </row>
    <row r="21181" spans="16:16" x14ac:dyDescent="0.3">
      <c r="P21181" s="83"/>
    </row>
    <row r="21182" spans="16:16" x14ac:dyDescent="0.3">
      <c r="P21182" s="83"/>
    </row>
    <row r="21183" spans="16:16" x14ac:dyDescent="0.3">
      <c r="P21183" s="83"/>
    </row>
    <row r="21184" spans="16:16" x14ac:dyDescent="0.3">
      <c r="P21184" s="83"/>
    </row>
    <row r="21185" spans="16:16" x14ac:dyDescent="0.3">
      <c r="P21185" s="83"/>
    </row>
    <row r="21186" spans="16:16" x14ac:dyDescent="0.3">
      <c r="P21186" s="83"/>
    </row>
    <row r="21187" spans="16:16" x14ac:dyDescent="0.3">
      <c r="P21187" s="83"/>
    </row>
    <row r="21188" spans="16:16" x14ac:dyDescent="0.3">
      <c r="P21188" s="83"/>
    </row>
    <row r="21189" spans="16:16" x14ac:dyDescent="0.3">
      <c r="P21189" s="83"/>
    </row>
    <row r="21190" spans="16:16" x14ac:dyDescent="0.3">
      <c r="P21190" s="83"/>
    </row>
    <row r="21191" spans="16:16" x14ac:dyDescent="0.3">
      <c r="P21191" s="83"/>
    </row>
    <row r="21192" spans="16:16" x14ac:dyDescent="0.3">
      <c r="P21192" s="83"/>
    </row>
    <row r="21193" spans="16:16" x14ac:dyDescent="0.3">
      <c r="P21193" s="83"/>
    </row>
    <row r="21194" spans="16:16" x14ac:dyDescent="0.3">
      <c r="P21194" s="83"/>
    </row>
    <row r="21195" spans="16:16" x14ac:dyDescent="0.3">
      <c r="P21195" s="83"/>
    </row>
    <row r="21196" spans="16:16" x14ac:dyDescent="0.3">
      <c r="P21196" s="83"/>
    </row>
    <row r="21197" spans="16:16" x14ac:dyDescent="0.3">
      <c r="P21197" s="83"/>
    </row>
    <row r="21198" spans="16:16" x14ac:dyDescent="0.3">
      <c r="P21198" s="83"/>
    </row>
    <row r="21199" spans="16:16" x14ac:dyDescent="0.3">
      <c r="P21199" s="83"/>
    </row>
    <row r="21200" spans="16:16" x14ac:dyDescent="0.3">
      <c r="P21200" s="83"/>
    </row>
    <row r="21201" spans="16:16" x14ac:dyDescent="0.3">
      <c r="P21201" s="83"/>
    </row>
    <row r="21202" spans="16:16" x14ac:dyDescent="0.3">
      <c r="P21202" s="83"/>
    </row>
    <row r="21203" spans="16:16" x14ac:dyDescent="0.3">
      <c r="P21203" s="83"/>
    </row>
    <row r="21204" spans="16:16" x14ac:dyDescent="0.3">
      <c r="P21204" s="83"/>
    </row>
    <row r="21205" spans="16:16" x14ac:dyDescent="0.3">
      <c r="P21205" s="83"/>
    </row>
    <row r="21206" spans="16:16" x14ac:dyDescent="0.3">
      <c r="P21206" s="83"/>
    </row>
    <row r="21207" spans="16:16" x14ac:dyDescent="0.3">
      <c r="P21207" s="83"/>
    </row>
    <row r="21208" spans="16:16" x14ac:dyDescent="0.3">
      <c r="P21208" s="83"/>
    </row>
    <row r="21209" spans="16:16" x14ac:dyDescent="0.3">
      <c r="P21209" s="83"/>
    </row>
    <row r="21210" spans="16:16" x14ac:dyDescent="0.3">
      <c r="P21210" s="83"/>
    </row>
    <row r="21211" spans="16:16" x14ac:dyDescent="0.3">
      <c r="P21211" s="83"/>
    </row>
    <row r="21212" spans="16:16" x14ac:dyDescent="0.3">
      <c r="P21212" s="83"/>
    </row>
    <row r="21213" spans="16:16" x14ac:dyDescent="0.3">
      <c r="P21213" s="83"/>
    </row>
    <row r="21214" spans="16:16" x14ac:dyDescent="0.3">
      <c r="P21214" s="83"/>
    </row>
    <row r="21215" spans="16:16" x14ac:dyDescent="0.3">
      <c r="P21215" s="83"/>
    </row>
    <row r="21216" spans="16:16" x14ac:dyDescent="0.3">
      <c r="P21216" s="83"/>
    </row>
    <row r="21217" spans="16:16" x14ac:dyDescent="0.3">
      <c r="P21217" s="83"/>
    </row>
    <row r="21218" spans="16:16" x14ac:dyDescent="0.3">
      <c r="P21218" s="83"/>
    </row>
    <row r="21219" spans="16:16" x14ac:dyDescent="0.3">
      <c r="P21219" s="83"/>
    </row>
    <row r="21220" spans="16:16" x14ac:dyDescent="0.3">
      <c r="P21220" s="83"/>
    </row>
    <row r="21221" spans="16:16" x14ac:dyDescent="0.3">
      <c r="P21221" s="83"/>
    </row>
    <row r="21222" spans="16:16" x14ac:dyDescent="0.3">
      <c r="P21222" s="83"/>
    </row>
    <row r="21223" spans="16:16" x14ac:dyDescent="0.3">
      <c r="P21223" s="83"/>
    </row>
    <row r="21224" spans="16:16" x14ac:dyDescent="0.3">
      <c r="P21224" s="83"/>
    </row>
    <row r="21225" spans="16:16" x14ac:dyDescent="0.3">
      <c r="P21225" s="83"/>
    </row>
    <row r="21226" spans="16:16" x14ac:dyDescent="0.3">
      <c r="P21226" s="83"/>
    </row>
    <row r="21227" spans="16:16" x14ac:dyDescent="0.3">
      <c r="P21227" s="83"/>
    </row>
    <row r="21228" spans="16:16" x14ac:dyDescent="0.3">
      <c r="P21228" s="83"/>
    </row>
    <row r="21229" spans="16:16" x14ac:dyDescent="0.3">
      <c r="P21229" s="83"/>
    </row>
    <row r="21230" spans="16:16" x14ac:dyDescent="0.3">
      <c r="P21230" s="83"/>
    </row>
    <row r="21231" spans="16:16" x14ac:dyDescent="0.3">
      <c r="P21231" s="83"/>
    </row>
    <row r="21232" spans="16:16" x14ac:dyDescent="0.3">
      <c r="P21232" s="83"/>
    </row>
    <row r="21233" spans="16:16" x14ac:dyDescent="0.3">
      <c r="P21233" s="83"/>
    </row>
    <row r="21234" spans="16:16" x14ac:dyDescent="0.3">
      <c r="P21234" s="83"/>
    </row>
    <row r="21235" spans="16:16" x14ac:dyDescent="0.3">
      <c r="P21235" s="83"/>
    </row>
    <row r="21236" spans="16:16" x14ac:dyDescent="0.3">
      <c r="P21236" s="83"/>
    </row>
    <row r="21237" spans="16:16" x14ac:dyDescent="0.3">
      <c r="P21237" s="83"/>
    </row>
    <row r="21238" spans="16:16" x14ac:dyDescent="0.3">
      <c r="P21238" s="83"/>
    </row>
    <row r="21239" spans="16:16" x14ac:dyDescent="0.3">
      <c r="P21239" s="83"/>
    </row>
    <row r="21240" spans="16:16" x14ac:dyDescent="0.3">
      <c r="P21240" s="83"/>
    </row>
    <row r="21241" spans="16:16" x14ac:dyDescent="0.3">
      <c r="P21241" s="83"/>
    </row>
    <row r="21242" spans="16:16" x14ac:dyDescent="0.3">
      <c r="P21242" s="83"/>
    </row>
    <row r="21243" spans="16:16" x14ac:dyDescent="0.3">
      <c r="P21243" s="83"/>
    </row>
    <row r="21244" spans="16:16" x14ac:dyDescent="0.3">
      <c r="P21244" s="83"/>
    </row>
    <row r="21245" spans="16:16" x14ac:dyDescent="0.3">
      <c r="P21245" s="83"/>
    </row>
    <row r="21246" spans="16:16" x14ac:dyDescent="0.3">
      <c r="P21246" s="83"/>
    </row>
    <row r="21247" spans="16:16" x14ac:dyDescent="0.3">
      <c r="P21247" s="83"/>
    </row>
    <row r="21248" spans="16:16" x14ac:dyDescent="0.3">
      <c r="P21248" s="83"/>
    </row>
    <row r="21249" spans="16:16" x14ac:dyDescent="0.3">
      <c r="P21249" s="83"/>
    </row>
    <row r="21250" spans="16:16" x14ac:dyDescent="0.3">
      <c r="P21250" s="83"/>
    </row>
    <row r="21251" spans="16:16" x14ac:dyDescent="0.3">
      <c r="P21251" s="83"/>
    </row>
    <row r="21252" spans="16:16" x14ac:dyDescent="0.3">
      <c r="P21252" s="83"/>
    </row>
    <row r="21253" spans="16:16" x14ac:dyDescent="0.3">
      <c r="P21253" s="83"/>
    </row>
    <row r="21254" spans="16:16" x14ac:dyDescent="0.3">
      <c r="P21254" s="83"/>
    </row>
    <row r="21255" spans="16:16" x14ac:dyDescent="0.3">
      <c r="P21255" s="83"/>
    </row>
    <row r="21256" spans="16:16" x14ac:dyDescent="0.3">
      <c r="P21256" s="83"/>
    </row>
    <row r="21257" spans="16:16" x14ac:dyDescent="0.3">
      <c r="P21257" s="83"/>
    </row>
    <row r="21258" spans="16:16" x14ac:dyDescent="0.3">
      <c r="P21258" s="83"/>
    </row>
    <row r="21259" spans="16:16" x14ac:dyDescent="0.3">
      <c r="P21259" s="83"/>
    </row>
    <row r="21260" spans="16:16" x14ac:dyDescent="0.3">
      <c r="P21260" s="83"/>
    </row>
    <row r="21261" spans="16:16" x14ac:dyDescent="0.3">
      <c r="P21261" s="83"/>
    </row>
    <row r="21262" spans="16:16" x14ac:dyDescent="0.3">
      <c r="P21262" s="83"/>
    </row>
    <row r="21263" spans="16:16" x14ac:dyDescent="0.3">
      <c r="P21263" s="83"/>
    </row>
    <row r="21264" spans="16:16" x14ac:dyDescent="0.3">
      <c r="P21264" s="83"/>
    </row>
    <row r="21265" spans="16:16" x14ac:dyDescent="0.3">
      <c r="P21265" s="83"/>
    </row>
    <row r="21266" spans="16:16" x14ac:dyDescent="0.3">
      <c r="P21266" s="83"/>
    </row>
    <row r="21267" spans="16:16" x14ac:dyDescent="0.3">
      <c r="P21267" s="83"/>
    </row>
    <row r="21268" spans="16:16" x14ac:dyDescent="0.3">
      <c r="P21268" s="83"/>
    </row>
    <row r="21269" spans="16:16" x14ac:dyDescent="0.3">
      <c r="P21269" s="83"/>
    </row>
    <row r="21270" spans="16:16" x14ac:dyDescent="0.3">
      <c r="P21270" s="83"/>
    </row>
    <row r="21271" spans="16:16" x14ac:dyDescent="0.3">
      <c r="P21271" s="83"/>
    </row>
    <row r="21272" spans="16:16" x14ac:dyDescent="0.3">
      <c r="P21272" s="83"/>
    </row>
    <row r="21273" spans="16:16" x14ac:dyDescent="0.3">
      <c r="P21273" s="83"/>
    </row>
    <row r="21274" spans="16:16" x14ac:dyDescent="0.3">
      <c r="P21274" s="83"/>
    </row>
    <row r="21275" spans="16:16" x14ac:dyDescent="0.3">
      <c r="P21275" s="83"/>
    </row>
    <row r="21276" spans="16:16" x14ac:dyDescent="0.3">
      <c r="P21276" s="83"/>
    </row>
    <row r="21277" spans="16:16" x14ac:dyDescent="0.3">
      <c r="P21277" s="83"/>
    </row>
    <row r="21278" spans="16:16" x14ac:dyDescent="0.3">
      <c r="P21278" s="83"/>
    </row>
    <row r="21279" spans="16:16" x14ac:dyDescent="0.3">
      <c r="P21279" s="83"/>
    </row>
    <row r="21280" spans="16:16" x14ac:dyDescent="0.3">
      <c r="P21280" s="83"/>
    </row>
    <row r="21281" spans="16:16" x14ac:dyDescent="0.3">
      <c r="P21281" s="83"/>
    </row>
    <row r="21282" spans="16:16" x14ac:dyDescent="0.3">
      <c r="P21282" s="83"/>
    </row>
    <row r="21283" spans="16:16" x14ac:dyDescent="0.3">
      <c r="P21283" s="83"/>
    </row>
    <row r="21284" spans="16:16" x14ac:dyDescent="0.3">
      <c r="P21284" s="83"/>
    </row>
    <row r="21285" spans="16:16" x14ac:dyDescent="0.3">
      <c r="P21285" s="83"/>
    </row>
    <row r="21286" spans="16:16" x14ac:dyDescent="0.3">
      <c r="P21286" s="83"/>
    </row>
    <row r="21287" spans="16:16" x14ac:dyDescent="0.3">
      <c r="P21287" s="83"/>
    </row>
    <row r="21288" spans="16:16" x14ac:dyDescent="0.3">
      <c r="P21288" s="83"/>
    </row>
    <row r="21289" spans="16:16" x14ac:dyDescent="0.3">
      <c r="P21289" s="83"/>
    </row>
    <row r="21290" spans="16:16" x14ac:dyDescent="0.3">
      <c r="P21290" s="83"/>
    </row>
    <row r="21291" spans="16:16" x14ac:dyDescent="0.3">
      <c r="P21291" s="83"/>
    </row>
    <row r="21292" spans="16:16" x14ac:dyDescent="0.3">
      <c r="P21292" s="83"/>
    </row>
    <row r="21293" spans="16:16" x14ac:dyDescent="0.3">
      <c r="P21293" s="83"/>
    </row>
    <row r="21294" spans="16:16" x14ac:dyDescent="0.3">
      <c r="P21294" s="83"/>
    </row>
    <row r="21295" spans="16:16" x14ac:dyDescent="0.3">
      <c r="P21295" s="83"/>
    </row>
    <row r="21296" spans="16:16" x14ac:dyDescent="0.3">
      <c r="P21296" s="83"/>
    </row>
    <row r="21297" spans="16:16" x14ac:dyDescent="0.3">
      <c r="P21297" s="83"/>
    </row>
    <row r="21298" spans="16:16" x14ac:dyDescent="0.3">
      <c r="P21298" s="83"/>
    </row>
    <row r="21299" spans="16:16" x14ac:dyDescent="0.3">
      <c r="P21299" s="83"/>
    </row>
    <row r="21300" spans="16:16" x14ac:dyDescent="0.3">
      <c r="P21300" s="83"/>
    </row>
    <row r="21301" spans="16:16" x14ac:dyDescent="0.3">
      <c r="P21301" s="83"/>
    </row>
    <row r="21302" spans="16:16" x14ac:dyDescent="0.3">
      <c r="P21302" s="83"/>
    </row>
    <row r="21303" spans="16:16" x14ac:dyDescent="0.3">
      <c r="P21303" s="83"/>
    </row>
    <row r="21304" spans="16:16" x14ac:dyDescent="0.3">
      <c r="P21304" s="83"/>
    </row>
    <row r="21305" spans="16:16" x14ac:dyDescent="0.3">
      <c r="P21305" s="83"/>
    </row>
    <row r="21306" spans="16:16" x14ac:dyDescent="0.3">
      <c r="P21306" s="83"/>
    </row>
    <row r="21307" spans="16:16" x14ac:dyDescent="0.3">
      <c r="P21307" s="83"/>
    </row>
    <row r="21308" spans="16:16" x14ac:dyDescent="0.3">
      <c r="P21308" s="83"/>
    </row>
    <row r="21309" spans="16:16" x14ac:dyDescent="0.3">
      <c r="P21309" s="83"/>
    </row>
    <row r="21310" spans="16:16" x14ac:dyDescent="0.3">
      <c r="P21310" s="83"/>
    </row>
    <row r="21311" spans="16:16" x14ac:dyDescent="0.3">
      <c r="P21311" s="83"/>
    </row>
    <row r="21312" spans="16:16" x14ac:dyDescent="0.3">
      <c r="P21312" s="83"/>
    </row>
    <row r="21313" spans="16:16" x14ac:dyDescent="0.3">
      <c r="P21313" s="83"/>
    </row>
    <row r="21314" spans="16:16" x14ac:dyDescent="0.3">
      <c r="P21314" s="83"/>
    </row>
    <row r="21315" spans="16:16" x14ac:dyDescent="0.3">
      <c r="P21315" s="83"/>
    </row>
    <row r="21316" spans="16:16" x14ac:dyDescent="0.3">
      <c r="P21316" s="83"/>
    </row>
    <row r="21317" spans="16:16" x14ac:dyDescent="0.3">
      <c r="P21317" s="83"/>
    </row>
    <row r="21318" spans="16:16" x14ac:dyDescent="0.3">
      <c r="P21318" s="83"/>
    </row>
    <row r="21319" spans="16:16" x14ac:dyDescent="0.3">
      <c r="P21319" s="83"/>
    </row>
    <row r="21320" spans="16:16" x14ac:dyDescent="0.3">
      <c r="P21320" s="83"/>
    </row>
    <row r="21321" spans="16:16" x14ac:dyDescent="0.3">
      <c r="P21321" s="83"/>
    </row>
    <row r="21322" spans="16:16" x14ac:dyDescent="0.3">
      <c r="P21322" s="83"/>
    </row>
    <row r="21323" spans="16:16" x14ac:dyDescent="0.3">
      <c r="P21323" s="83"/>
    </row>
    <row r="21324" spans="16:16" x14ac:dyDescent="0.3">
      <c r="P21324" s="83"/>
    </row>
    <row r="21325" spans="16:16" x14ac:dyDescent="0.3">
      <c r="P21325" s="83"/>
    </row>
    <row r="21326" spans="16:16" x14ac:dyDescent="0.3">
      <c r="P21326" s="83"/>
    </row>
    <row r="21327" spans="16:16" x14ac:dyDescent="0.3">
      <c r="P21327" s="83"/>
    </row>
    <row r="21328" spans="16:16" x14ac:dyDescent="0.3">
      <c r="P21328" s="83"/>
    </row>
    <row r="21329" spans="16:16" x14ac:dyDescent="0.3">
      <c r="P21329" s="83"/>
    </row>
    <row r="21330" spans="16:16" x14ac:dyDescent="0.3">
      <c r="P21330" s="83"/>
    </row>
    <row r="21331" spans="16:16" x14ac:dyDescent="0.3">
      <c r="P21331" s="83"/>
    </row>
    <row r="21332" spans="16:16" x14ac:dyDescent="0.3">
      <c r="P21332" s="83"/>
    </row>
    <row r="21333" spans="16:16" x14ac:dyDescent="0.3">
      <c r="P21333" s="83"/>
    </row>
    <row r="21334" spans="16:16" x14ac:dyDescent="0.3">
      <c r="P21334" s="83"/>
    </row>
    <row r="21335" spans="16:16" x14ac:dyDescent="0.3">
      <c r="P21335" s="83"/>
    </row>
    <row r="21336" spans="16:16" x14ac:dyDescent="0.3">
      <c r="P21336" s="83"/>
    </row>
    <row r="21337" spans="16:16" x14ac:dyDescent="0.3">
      <c r="P21337" s="83"/>
    </row>
    <row r="21338" spans="16:16" x14ac:dyDescent="0.3">
      <c r="P21338" s="83"/>
    </row>
    <row r="21339" spans="16:16" x14ac:dyDescent="0.3">
      <c r="P21339" s="83"/>
    </row>
    <row r="21340" spans="16:16" x14ac:dyDescent="0.3">
      <c r="P21340" s="83"/>
    </row>
    <row r="21341" spans="16:16" x14ac:dyDescent="0.3">
      <c r="P21341" s="83"/>
    </row>
    <row r="21342" spans="16:16" x14ac:dyDescent="0.3">
      <c r="P21342" s="83"/>
    </row>
    <row r="21343" spans="16:16" x14ac:dyDescent="0.3">
      <c r="P21343" s="83"/>
    </row>
    <row r="21344" spans="16:16" x14ac:dyDescent="0.3">
      <c r="P21344" s="83"/>
    </row>
    <row r="21345" spans="16:16" x14ac:dyDescent="0.3">
      <c r="P21345" s="83"/>
    </row>
    <row r="21346" spans="16:16" x14ac:dyDescent="0.3">
      <c r="P21346" s="83"/>
    </row>
    <row r="21347" spans="16:16" x14ac:dyDescent="0.3">
      <c r="P21347" s="83"/>
    </row>
    <row r="21348" spans="16:16" x14ac:dyDescent="0.3">
      <c r="P21348" s="83"/>
    </row>
    <row r="21349" spans="16:16" x14ac:dyDescent="0.3">
      <c r="P21349" s="83"/>
    </row>
    <row r="21350" spans="16:16" x14ac:dyDescent="0.3">
      <c r="P21350" s="83"/>
    </row>
    <row r="21351" spans="16:16" x14ac:dyDescent="0.3">
      <c r="P21351" s="83"/>
    </row>
    <row r="21352" spans="16:16" x14ac:dyDescent="0.3">
      <c r="P21352" s="83"/>
    </row>
    <row r="21353" spans="16:16" x14ac:dyDescent="0.3">
      <c r="P21353" s="83"/>
    </row>
    <row r="21354" spans="16:16" x14ac:dyDescent="0.3">
      <c r="P21354" s="83"/>
    </row>
    <row r="21355" spans="16:16" x14ac:dyDescent="0.3">
      <c r="P21355" s="83"/>
    </row>
    <row r="21356" spans="16:16" x14ac:dyDescent="0.3">
      <c r="P21356" s="83"/>
    </row>
    <row r="21357" spans="16:16" x14ac:dyDescent="0.3">
      <c r="P21357" s="83"/>
    </row>
    <row r="21358" spans="16:16" x14ac:dyDescent="0.3">
      <c r="P21358" s="83"/>
    </row>
    <row r="21359" spans="16:16" x14ac:dyDescent="0.3">
      <c r="P21359" s="83"/>
    </row>
    <row r="21360" spans="16:16" x14ac:dyDescent="0.3">
      <c r="P21360" s="83"/>
    </row>
    <row r="21361" spans="16:16" x14ac:dyDescent="0.3">
      <c r="P21361" s="83"/>
    </row>
    <row r="21362" spans="16:16" x14ac:dyDescent="0.3">
      <c r="P21362" s="83"/>
    </row>
    <row r="21363" spans="16:16" x14ac:dyDescent="0.3">
      <c r="P21363" s="83"/>
    </row>
    <row r="21364" spans="16:16" x14ac:dyDescent="0.3">
      <c r="P21364" s="83"/>
    </row>
    <row r="21365" spans="16:16" x14ac:dyDescent="0.3">
      <c r="P21365" s="83"/>
    </row>
    <row r="21366" spans="16:16" x14ac:dyDescent="0.3">
      <c r="P21366" s="83"/>
    </row>
    <row r="21367" spans="16:16" x14ac:dyDescent="0.3">
      <c r="P21367" s="83"/>
    </row>
    <row r="21368" spans="16:16" x14ac:dyDescent="0.3">
      <c r="P21368" s="83"/>
    </row>
    <row r="21369" spans="16:16" x14ac:dyDescent="0.3">
      <c r="P21369" s="83"/>
    </row>
    <row r="21370" spans="16:16" x14ac:dyDescent="0.3">
      <c r="P21370" s="83"/>
    </row>
    <row r="21371" spans="16:16" x14ac:dyDescent="0.3">
      <c r="P21371" s="83"/>
    </row>
    <row r="21372" spans="16:16" x14ac:dyDescent="0.3">
      <c r="P21372" s="83"/>
    </row>
    <row r="21373" spans="16:16" x14ac:dyDescent="0.3">
      <c r="P21373" s="83"/>
    </row>
    <row r="21374" spans="16:16" x14ac:dyDescent="0.3">
      <c r="P21374" s="83"/>
    </row>
    <row r="21375" spans="16:16" x14ac:dyDescent="0.3">
      <c r="P21375" s="83"/>
    </row>
    <row r="21376" spans="16:16" x14ac:dyDescent="0.3">
      <c r="P21376" s="83"/>
    </row>
    <row r="21377" spans="16:16" x14ac:dyDescent="0.3">
      <c r="P21377" s="83"/>
    </row>
    <row r="21378" spans="16:16" x14ac:dyDescent="0.3">
      <c r="P21378" s="83"/>
    </row>
    <row r="21379" spans="16:16" x14ac:dyDescent="0.3">
      <c r="P21379" s="83"/>
    </row>
    <row r="21380" spans="16:16" x14ac:dyDescent="0.3">
      <c r="P21380" s="83"/>
    </row>
    <row r="21381" spans="16:16" x14ac:dyDescent="0.3">
      <c r="P21381" s="83"/>
    </row>
    <row r="21382" spans="16:16" x14ac:dyDescent="0.3">
      <c r="P21382" s="83"/>
    </row>
    <row r="21383" spans="16:16" x14ac:dyDescent="0.3">
      <c r="P21383" s="83"/>
    </row>
    <row r="21384" spans="16:16" x14ac:dyDescent="0.3">
      <c r="P21384" s="83"/>
    </row>
    <row r="21385" spans="16:16" x14ac:dyDescent="0.3">
      <c r="P21385" s="83"/>
    </row>
    <row r="21386" spans="16:16" x14ac:dyDescent="0.3">
      <c r="P21386" s="83"/>
    </row>
    <row r="21387" spans="16:16" x14ac:dyDescent="0.3">
      <c r="P21387" s="83"/>
    </row>
    <row r="21388" spans="16:16" x14ac:dyDescent="0.3">
      <c r="P21388" s="83"/>
    </row>
    <row r="21389" spans="16:16" x14ac:dyDescent="0.3">
      <c r="P21389" s="83"/>
    </row>
    <row r="21390" spans="16:16" x14ac:dyDescent="0.3">
      <c r="P21390" s="83"/>
    </row>
    <row r="21391" spans="16:16" x14ac:dyDescent="0.3">
      <c r="P21391" s="83"/>
    </row>
    <row r="21392" spans="16:16" x14ac:dyDescent="0.3">
      <c r="P21392" s="83"/>
    </row>
    <row r="21393" spans="16:16" x14ac:dyDescent="0.3">
      <c r="P21393" s="83"/>
    </row>
    <row r="21394" spans="16:16" x14ac:dyDescent="0.3">
      <c r="P21394" s="83"/>
    </row>
    <row r="21395" spans="16:16" x14ac:dyDescent="0.3">
      <c r="P21395" s="83"/>
    </row>
    <row r="21396" spans="16:16" x14ac:dyDescent="0.3">
      <c r="P21396" s="83"/>
    </row>
    <row r="21397" spans="16:16" x14ac:dyDescent="0.3">
      <c r="P21397" s="83"/>
    </row>
    <row r="21398" spans="16:16" x14ac:dyDescent="0.3">
      <c r="P21398" s="83"/>
    </row>
    <row r="21399" spans="16:16" x14ac:dyDescent="0.3">
      <c r="P21399" s="83"/>
    </row>
    <row r="21400" spans="16:16" x14ac:dyDescent="0.3">
      <c r="P21400" s="83"/>
    </row>
    <row r="21401" spans="16:16" x14ac:dyDescent="0.3">
      <c r="P21401" s="83"/>
    </row>
    <row r="21402" spans="16:16" x14ac:dyDescent="0.3">
      <c r="P21402" s="83"/>
    </row>
    <row r="21403" spans="16:16" x14ac:dyDescent="0.3">
      <c r="P21403" s="83"/>
    </row>
    <row r="21404" spans="16:16" x14ac:dyDescent="0.3">
      <c r="P21404" s="83"/>
    </row>
    <row r="21405" spans="16:16" x14ac:dyDescent="0.3">
      <c r="P21405" s="83"/>
    </row>
    <row r="21406" spans="16:16" x14ac:dyDescent="0.3">
      <c r="P21406" s="83"/>
    </row>
    <row r="21407" spans="16:16" x14ac:dyDescent="0.3">
      <c r="P21407" s="83"/>
    </row>
    <row r="21408" spans="16:16" x14ac:dyDescent="0.3">
      <c r="P21408" s="83"/>
    </row>
    <row r="21409" spans="16:16" x14ac:dyDescent="0.3">
      <c r="P21409" s="83"/>
    </row>
    <row r="21410" spans="16:16" x14ac:dyDescent="0.3">
      <c r="P21410" s="83"/>
    </row>
    <row r="21411" spans="16:16" x14ac:dyDescent="0.3">
      <c r="P21411" s="83"/>
    </row>
    <row r="21412" spans="16:16" x14ac:dyDescent="0.3">
      <c r="P21412" s="83"/>
    </row>
    <row r="21413" spans="16:16" x14ac:dyDescent="0.3">
      <c r="P21413" s="83"/>
    </row>
    <row r="21414" spans="16:16" x14ac:dyDescent="0.3">
      <c r="P21414" s="83"/>
    </row>
    <row r="21415" spans="16:16" x14ac:dyDescent="0.3">
      <c r="P21415" s="83"/>
    </row>
    <row r="21416" spans="16:16" x14ac:dyDescent="0.3">
      <c r="P21416" s="83"/>
    </row>
    <row r="21417" spans="16:16" x14ac:dyDescent="0.3">
      <c r="P21417" s="83"/>
    </row>
    <row r="21418" spans="16:16" x14ac:dyDescent="0.3">
      <c r="P21418" s="83"/>
    </row>
    <row r="21419" spans="16:16" x14ac:dyDescent="0.3">
      <c r="P21419" s="83"/>
    </row>
    <row r="21420" spans="16:16" x14ac:dyDescent="0.3">
      <c r="P21420" s="83"/>
    </row>
    <row r="21421" spans="16:16" x14ac:dyDescent="0.3">
      <c r="P21421" s="83"/>
    </row>
    <row r="21422" spans="16:16" x14ac:dyDescent="0.3">
      <c r="P21422" s="83"/>
    </row>
    <row r="21423" spans="16:16" x14ac:dyDescent="0.3">
      <c r="P21423" s="83"/>
    </row>
    <row r="21424" spans="16:16" x14ac:dyDescent="0.3">
      <c r="P21424" s="83"/>
    </row>
    <row r="21425" spans="16:16" x14ac:dyDescent="0.3">
      <c r="P21425" s="83"/>
    </row>
    <row r="21426" spans="16:16" x14ac:dyDescent="0.3">
      <c r="P21426" s="83"/>
    </row>
    <row r="21427" spans="16:16" x14ac:dyDescent="0.3">
      <c r="P21427" s="83"/>
    </row>
    <row r="21428" spans="16:16" x14ac:dyDescent="0.3">
      <c r="P21428" s="83"/>
    </row>
    <row r="21429" spans="16:16" x14ac:dyDescent="0.3">
      <c r="P21429" s="83"/>
    </row>
    <row r="21430" spans="16:16" x14ac:dyDescent="0.3">
      <c r="P21430" s="83"/>
    </row>
    <row r="21431" spans="16:16" x14ac:dyDescent="0.3">
      <c r="P21431" s="83"/>
    </row>
    <row r="21432" spans="16:16" x14ac:dyDescent="0.3">
      <c r="P21432" s="83"/>
    </row>
    <row r="21433" spans="16:16" x14ac:dyDescent="0.3">
      <c r="P21433" s="83"/>
    </row>
    <row r="21434" spans="16:16" x14ac:dyDescent="0.3">
      <c r="P21434" s="83"/>
    </row>
    <row r="21435" spans="16:16" x14ac:dyDescent="0.3">
      <c r="P21435" s="83"/>
    </row>
    <row r="21436" spans="16:16" x14ac:dyDescent="0.3">
      <c r="P21436" s="83"/>
    </row>
    <row r="21437" spans="16:16" x14ac:dyDescent="0.3">
      <c r="P21437" s="83"/>
    </row>
    <row r="21438" spans="16:16" x14ac:dyDescent="0.3">
      <c r="P21438" s="83"/>
    </row>
    <row r="21439" spans="16:16" x14ac:dyDescent="0.3">
      <c r="P21439" s="83"/>
    </row>
    <row r="21440" spans="16:16" x14ac:dyDescent="0.3">
      <c r="P21440" s="83"/>
    </row>
    <row r="21441" spans="16:16" x14ac:dyDescent="0.3">
      <c r="P21441" s="83"/>
    </row>
    <row r="21442" spans="16:16" x14ac:dyDescent="0.3">
      <c r="P21442" s="83"/>
    </row>
    <row r="21443" spans="16:16" x14ac:dyDescent="0.3">
      <c r="P21443" s="83"/>
    </row>
    <row r="21444" spans="16:16" x14ac:dyDescent="0.3">
      <c r="P21444" s="83"/>
    </row>
    <row r="21445" spans="16:16" x14ac:dyDescent="0.3">
      <c r="P21445" s="83"/>
    </row>
    <row r="21446" spans="16:16" x14ac:dyDescent="0.3">
      <c r="P21446" s="83"/>
    </row>
    <row r="21447" spans="16:16" x14ac:dyDescent="0.3">
      <c r="P21447" s="83"/>
    </row>
    <row r="21448" spans="16:16" x14ac:dyDescent="0.3">
      <c r="P21448" s="83"/>
    </row>
    <row r="21449" spans="16:16" x14ac:dyDescent="0.3">
      <c r="P21449" s="83"/>
    </row>
    <row r="21450" spans="16:16" x14ac:dyDescent="0.3">
      <c r="P21450" s="83"/>
    </row>
    <row r="21451" spans="16:16" x14ac:dyDescent="0.3">
      <c r="P21451" s="83"/>
    </row>
    <row r="21452" spans="16:16" x14ac:dyDescent="0.3">
      <c r="P21452" s="83"/>
    </row>
    <row r="21453" spans="16:16" x14ac:dyDescent="0.3">
      <c r="P21453" s="83"/>
    </row>
    <row r="21454" spans="16:16" x14ac:dyDescent="0.3">
      <c r="P21454" s="83"/>
    </row>
    <row r="21455" spans="16:16" x14ac:dyDescent="0.3">
      <c r="P21455" s="83"/>
    </row>
    <row r="21456" spans="16:16" x14ac:dyDescent="0.3">
      <c r="P21456" s="83"/>
    </row>
    <row r="21457" spans="16:16" x14ac:dyDescent="0.3">
      <c r="P21457" s="83"/>
    </row>
    <row r="21458" spans="16:16" x14ac:dyDescent="0.3">
      <c r="P21458" s="83"/>
    </row>
    <row r="21459" spans="16:16" x14ac:dyDescent="0.3">
      <c r="P21459" s="83"/>
    </row>
    <row r="21460" spans="16:16" x14ac:dyDescent="0.3">
      <c r="P21460" s="83"/>
    </row>
    <row r="21461" spans="16:16" x14ac:dyDescent="0.3">
      <c r="P21461" s="83"/>
    </row>
    <row r="21462" spans="16:16" x14ac:dyDescent="0.3">
      <c r="P21462" s="83"/>
    </row>
    <row r="21463" spans="16:16" x14ac:dyDescent="0.3">
      <c r="P21463" s="83"/>
    </row>
    <row r="21464" spans="16:16" x14ac:dyDescent="0.3">
      <c r="P21464" s="83"/>
    </row>
    <row r="21465" spans="16:16" x14ac:dyDescent="0.3">
      <c r="P21465" s="83"/>
    </row>
    <row r="21466" spans="16:16" x14ac:dyDescent="0.3">
      <c r="P21466" s="83"/>
    </row>
    <row r="21467" spans="16:16" x14ac:dyDescent="0.3">
      <c r="P21467" s="83"/>
    </row>
    <row r="21468" spans="16:16" x14ac:dyDescent="0.3">
      <c r="P21468" s="83"/>
    </row>
    <row r="21469" spans="16:16" x14ac:dyDescent="0.3">
      <c r="P21469" s="83"/>
    </row>
    <row r="21470" spans="16:16" x14ac:dyDescent="0.3">
      <c r="P21470" s="83"/>
    </row>
    <row r="21471" spans="16:16" x14ac:dyDescent="0.3">
      <c r="P21471" s="83"/>
    </row>
    <row r="21472" spans="16:16" x14ac:dyDescent="0.3">
      <c r="P21472" s="83"/>
    </row>
    <row r="21473" spans="16:16" x14ac:dyDescent="0.3">
      <c r="P21473" s="83"/>
    </row>
    <row r="21474" spans="16:16" x14ac:dyDescent="0.3">
      <c r="P21474" s="83"/>
    </row>
    <row r="21475" spans="16:16" x14ac:dyDescent="0.3">
      <c r="P21475" s="83"/>
    </row>
    <row r="21476" spans="16:16" x14ac:dyDescent="0.3">
      <c r="P21476" s="83"/>
    </row>
    <row r="21477" spans="16:16" x14ac:dyDescent="0.3">
      <c r="P21477" s="83"/>
    </row>
    <row r="21478" spans="16:16" x14ac:dyDescent="0.3">
      <c r="P21478" s="83"/>
    </row>
    <row r="21479" spans="16:16" x14ac:dyDescent="0.3">
      <c r="P21479" s="83"/>
    </row>
    <row r="21480" spans="16:16" x14ac:dyDescent="0.3">
      <c r="P21480" s="83"/>
    </row>
    <row r="21481" spans="16:16" x14ac:dyDescent="0.3">
      <c r="P21481" s="83"/>
    </row>
    <row r="21482" spans="16:16" x14ac:dyDescent="0.3">
      <c r="P21482" s="83"/>
    </row>
    <row r="21483" spans="16:16" x14ac:dyDescent="0.3">
      <c r="P21483" s="83"/>
    </row>
    <row r="21484" spans="16:16" x14ac:dyDescent="0.3">
      <c r="P21484" s="83"/>
    </row>
    <row r="21485" spans="16:16" x14ac:dyDescent="0.3">
      <c r="P21485" s="83"/>
    </row>
    <row r="21486" spans="16:16" x14ac:dyDescent="0.3">
      <c r="P21486" s="83"/>
    </row>
    <row r="21487" spans="16:16" x14ac:dyDescent="0.3">
      <c r="P21487" s="83"/>
    </row>
    <row r="21488" spans="16:16" x14ac:dyDescent="0.3">
      <c r="P21488" s="83"/>
    </row>
    <row r="21489" spans="16:16" x14ac:dyDescent="0.3">
      <c r="P21489" s="83"/>
    </row>
    <row r="21490" spans="16:16" x14ac:dyDescent="0.3">
      <c r="P21490" s="83"/>
    </row>
    <row r="21491" spans="16:16" x14ac:dyDescent="0.3">
      <c r="P21491" s="83"/>
    </row>
    <row r="21492" spans="16:16" x14ac:dyDescent="0.3">
      <c r="P21492" s="83"/>
    </row>
    <row r="21493" spans="16:16" x14ac:dyDescent="0.3">
      <c r="P21493" s="83"/>
    </row>
    <row r="21494" spans="16:16" x14ac:dyDescent="0.3">
      <c r="P21494" s="83"/>
    </row>
    <row r="21495" spans="16:16" x14ac:dyDescent="0.3">
      <c r="P21495" s="83"/>
    </row>
    <row r="21496" spans="16:16" x14ac:dyDescent="0.3">
      <c r="P21496" s="83"/>
    </row>
    <row r="21497" spans="16:16" x14ac:dyDescent="0.3">
      <c r="P21497" s="83"/>
    </row>
    <row r="21498" spans="16:16" x14ac:dyDescent="0.3">
      <c r="P21498" s="83"/>
    </row>
    <row r="21499" spans="16:16" x14ac:dyDescent="0.3">
      <c r="P21499" s="83"/>
    </row>
    <row r="21500" spans="16:16" x14ac:dyDescent="0.3">
      <c r="P21500" s="83"/>
    </row>
    <row r="21501" spans="16:16" x14ac:dyDescent="0.3">
      <c r="P21501" s="83"/>
    </row>
    <row r="21502" spans="16:16" x14ac:dyDescent="0.3">
      <c r="P21502" s="83"/>
    </row>
    <row r="21503" spans="16:16" x14ac:dyDescent="0.3">
      <c r="P21503" s="83"/>
    </row>
    <row r="21504" spans="16:16" x14ac:dyDescent="0.3">
      <c r="P21504" s="83"/>
    </row>
    <row r="21505" spans="16:16" x14ac:dyDescent="0.3">
      <c r="P21505" s="83"/>
    </row>
    <row r="21506" spans="16:16" x14ac:dyDescent="0.3">
      <c r="P21506" s="83"/>
    </row>
    <row r="21507" spans="16:16" x14ac:dyDescent="0.3">
      <c r="P21507" s="83"/>
    </row>
    <row r="21508" spans="16:16" x14ac:dyDescent="0.3">
      <c r="P21508" s="83"/>
    </row>
    <row r="21509" spans="16:16" x14ac:dyDescent="0.3">
      <c r="P21509" s="83"/>
    </row>
    <row r="21510" spans="16:16" x14ac:dyDescent="0.3">
      <c r="P21510" s="83"/>
    </row>
    <row r="21511" spans="16:16" x14ac:dyDescent="0.3">
      <c r="P21511" s="83"/>
    </row>
    <row r="21512" spans="16:16" x14ac:dyDescent="0.3">
      <c r="P21512" s="83"/>
    </row>
    <row r="21513" spans="16:16" x14ac:dyDescent="0.3">
      <c r="P21513" s="83"/>
    </row>
    <row r="21514" spans="16:16" x14ac:dyDescent="0.3">
      <c r="P21514" s="83"/>
    </row>
    <row r="21515" spans="16:16" x14ac:dyDescent="0.3">
      <c r="P21515" s="83"/>
    </row>
    <row r="21516" spans="16:16" x14ac:dyDescent="0.3">
      <c r="P21516" s="83"/>
    </row>
    <row r="21517" spans="16:16" x14ac:dyDescent="0.3">
      <c r="P21517" s="83"/>
    </row>
    <row r="21518" spans="16:16" x14ac:dyDescent="0.3">
      <c r="P21518" s="83"/>
    </row>
    <row r="21519" spans="16:16" x14ac:dyDescent="0.3">
      <c r="P21519" s="83"/>
    </row>
    <row r="21520" spans="16:16" x14ac:dyDescent="0.3">
      <c r="P21520" s="83"/>
    </row>
    <row r="21521" spans="16:16" x14ac:dyDescent="0.3">
      <c r="P21521" s="83"/>
    </row>
    <row r="21522" spans="16:16" x14ac:dyDescent="0.3">
      <c r="P21522" s="83"/>
    </row>
    <row r="21523" spans="16:16" x14ac:dyDescent="0.3">
      <c r="P21523" s="83"/>
    </row>
    <row r="21524" spans="16:16" x14ac:dyDescent="0.3">
      <c r="P21524" s="83"/>
    </row>
    <row r="21525" spans="16:16" x14ac:dyDescent="0.3">
      <c r="P21525" s="83"/>
    </row>
    <row r="21526" spans="16:16" x14ac:dyDescent="0.3">
      <c r="P21526" s="83"/>
    </row>
    <row r="21527" spans="16:16" x14ac:dyDescent="0.3">
      <c r="P21527" s="83"/>
    </row>
    <row r="21528" spans="16:16" x14ac:dyDescent="0.3">
      <c r="P21528" s="83"/>
    </row>
    <row r="21529" spans="16:16" x14ac:dyDescent="0.3">
      <c r="P21529" s="83"/>
    </row>
    <row r="21530" spans="16:16" x14ac:dyDescent="0.3">
      <c r="P21530" s="83"/>
    </row>
    <row r="21531" spans="16:16" x14ac:dyDescent="0.3">
      <c r="P21531" s="83"/>
    </row>
    <row r="21532" spans="16:16" x14ac:dyDescent="0.3">
      <c r="P21532" s="83"/>
    </row>
    <row r="21533" spans="16:16" x14ac:dyDescent="0.3">
      <c r="P21533" s="83"/>
    </row>
    <row r="21534" spans="16:16" x14ac:dyDescent="0.3">
      <c r="P21534" s="83"/>
    </row>
    <row r="21535" spans="16:16" x14ac:dyDescent="0.3">
      <c r="P21535" s="83"/>
    </row>
    <row r="21536" spans="16:16" x14ac:dyDescent="0.3">
      <c r="P21536" s="83"/>
    </row>
    <row r="21537" spans="16:16" x14ac:dyDescent="0.3">
      <c r="P21537" s="83"/>
    </row>
    <row r="21538" spans="16:16" x14ac:dyDescent="0.3">
      <c r="P21538" s="83"/>
    </row>
    <row r="21539" spans="16:16" x14ac:dyDescent="0.3">
      <c r="P21539" s="83"/>
    </row>
    <row r="21540" spans="16:16" x14ac:dyDescent="0.3">
      <c r="P21540" s="83"/>
    </row>
    <row r="21541" spans="16:16" x14ac:dyDescent="0.3">
      <c r="P21541" s="83"/>
    </row>
    <row r="21542" spans="16:16" x14ac:dyDescent="0.3">
      <c r="P21542" s="83"/>
    </row>
    <row r="21543" spans="16:16" x14ac:dyDescent="0.3">
      <c r="P21543" s="83"/>
    </row>
    <row r="21544" spans="16:16" x14ac:dyDescent="0.3">
      <c r="P21544" s="83"/>
    </row>
    <row r="21545" spans="16:16" x14ac:dyDescent="0.3">
      <c r="P21545" s="83"/>
    </row>
    <row r="21546" spans="16:16" x14ac:dyDescent="0.3">
      <c r="P21546" s="83"/>
    </row>
    <row r="21547" spans="16:16" x14ac:dyDescent="0.3">
      <c r="P21547" s="83"/>
    </row>
    <row r="21548" spans="16:16" x14ac:dyDescent="0.3">
      <c r="P21548" s="83"/>
    </row>
    <row r="21549" spans="16:16" x14ac:dyDescent="0.3">
      <c r="P21549" s="83"/>
    </row>
    <row r="21550" spans="16:16" x14ac:dyDescent="0.3">
      <c r="P21550" s="83"/>
    </row>
    <row r="21551" spans="16:16" x14ac:dyDescent="0.3">
      <c r="P21551" s="83"/>
    </row>
    <row r="21552" spans="16:16" x14ac:dyDescent="0.3">
      <c r="P21552" s="83"/>
    </row>
    <row r="21553" spans="16:16" x14ac:dyDescent="0.3">
      <c r="P21553" s="83"/>
    </row>
    <row r="21554" spans="16:16" x14ac:dyDescent="0.3">
      <c r="P21554" s="83"/>
    </row>
    <row r="21555" spans="16:16" x14ac:dyDescent="0.3">
      <c r="P21555" s="83"/>
    </row>
    <row r="21556" spans="16:16" x14ac:dyDescent="0.3">
      <c r="P21556" s="83"/>
    </row>
    <row r="21557" spans="16:16" x14ac:dyDescent="0.3">
      <c r="P21557" s="83"/>
    </row>
    <row r="21558" spans="16:16" x14ac:dyDescent="0.3">
      <c r="P21558" s="83"/>
    </row>
    <row r="21559" spans="16:16" x14ac:dyDescent="0.3">
      <c r="P21559" s="83"/>
    </row>
    <row r="21560" spans="16:16" x14ac:dyDescent="0.3">
      <c r="P21560" s="83"/>
    </row>
    <row r="21561" spans="16:16" x14ac:dyDescent="0.3">
      <c r="P21561" s="83"/>
    </row>
    <row r="21562" spans="16:16" x14ac:dyDescent="0.3">
      <c r="P21562" s="83"/>
    </row>
    <row r="21563" spans="16:16" x14ac:dyDescent="0.3">
      <c r="P21563" s="83"/>
    </row>
    <row r="21564" spans="16:16" x14ac:dyDescent="0.3">
      <c r="P21564" s="83"/>
    </row>
    <row r="21565" spans="16:16" x14ac:dyDescent="0.3">
      <c r="P21565" s="83"/>
    </row>
    <row r="21566" spans="16:16" x14ac:dyDescent="0.3">
      <c r="P21566" s="83"/>
    </row>
    <row r="21567" spans="16:16" x14ac:dyDescent="0.3">
      <c r="P21567" s="83"/>
    </row>
    <row r="21568" spans="16:16" x14ac:dyDescent="0.3">
      <c r="P21568" s="83"/>
    </row>
    <row r="21569" spans="16:16" x14ac:dyDescent="0.3">
      <c r="P21569" s="83"/>
    </row>
    <row r="21570" spans="16:16" x14ac:dyDescent="0.3">
      <c r="P21570" s="83"/>
    </row>
    <row r="21571" spans="16:16" x14ac:dyDescent="0.3">
      <c r="P21571" s="83"/>
    </row>
    <row r="21572" spans="16:16" x14ac:dyDescent="0.3">
      <c r="P21572" s="83"/>
    </row>
    <row r="21573" spans="16:16" x14ac:dyDescent="0.3">
      <c r="P21573" s="83"/>
    </row>
    <row r="21574" spans="16:16" x14ac:dyDescent="0.3">
      <c r="P21574" s="83"/>
    </row>
    <row r="21575" spans="16:16" x14ac:dyDescent="0.3">
      <c r="P21575" s="83"/>
    </row>
    <row r="21576" spans="16:16" x14ac:dyDescent="0.3">
      <c r="P21576" s="83"/>
    </row>
    <row r="21577" spans="16:16" x14ac:dyDescent="0.3">
      <c r="P21577" s="83"/>
    </row>
    <row r="21578" spans="16:16" x14ac:dyDescent="0.3">
      <c r="P21578" s="83"/>
    </row>
    <row r="21579" spans="16:16" x14ac:dyDescent="0.3">
      <c r="P21579" s="83"/>
    </row>
    <row r="21580" spans="16:16" x14ac:dyDescent="0.3">
      <c r="P21580" s="83"/>
    </row>
    <row r="21581" spans="16:16" x14ac:dyDescent="0.3">
      <c r="P21581" s="83"/>
    </row>
    <row r="21582" spans="16:16" x14ac:dyDescent="0.3">
      <c r="P21582" s="83"/>
    </row>
    <row r="21583" spans="16:16" x14ac:dyDescent="0.3">
      <c r="P21583" s="83"/>
    </row>
    <row r="21584" spans="16:16" x14ac:dyDescent="0.3">
      <c r="P21584" s="83"/>
    </row>
    <row r="21585" spans="16:16" x14ac:dyDescent="0.3">
      <c r="P21585" s="83"/>
    </row>
    <row r="21586" spans="16:16" x14ac:dyDescent="0.3">
      <c r="P21586" s="83"/>
    </row>
    <row r="21587" spans="16:16" x14ac:dyDescent="0.3">
      <c r="P21587" s="83"/>
    </row>
    <row r="21588" spans="16:16" x14ac:dyDescent="0.3">
      <c r="P21588" s="83"/>
    </row>
    <row r="21589" spans="16:16" x14ac:dyDescent="0.3">
      <c r="P21589" s="83"/>
    </row>
    <row r="21590" spans="16:16" x14ac:dyDescent="0.3">
      <c r="P21590" s="83"/>
    </row>
    <row r="21591" spans="16:16" x14ac:dyDescent="0.3">
      <c r="P21591" s="83"/>
    </row>
    <row r="21592" spans="16:16" x14ac:dyDescent="0.3">
      <c r="P21592" s="83"/>
    </row>
    <row r="21593" spans="16:16" x14ac:dyDescent="0.3">
      <c r="P21593" s="83"/>
    </row>
    <row r="21594" spans="16:16" x14ac:dyDescent="0.3">
      <c r="P21594" s="83"/>
    </row>
    <row r="21595" spans="16:16" x14ac:dyDescent="0.3">
      <c r="P21595" s="83"/>
    </row>
    <row r="21596" spans="16:16" x14ac:dyDescent="0.3">
      <c r="P21596" s="83"/>
    </row>
    <row r="21597" spans="16:16" x14ac:dyDescent="0.3">
      <c r="P21597" s="83"/>
    </row>
    <row r="21598" spans="16:16" x14ac:dyDescent="0.3">
      <c r="P21598" s="83"/>
    </row>
    <row r="21599" spans="16:16" x14ac:dyDescent="0.3">
      <c r="P21599" s="83"/>
    </row>
    <row r="21600" spans="16:16" x14ac:dyDescent="0.3">
      <c r="P21600" s="83"/>
    </row>
    <row r="21601" spans="16:16" x14ac:dyDescent="0.3">
      <c r="P21601" s="83"/>
    </row>
    <row r="21602" spans="16:16" x14ac:dyDescent="0.3">
      <c r="P21602" s="83"/>
    </row>
    <row r="21603" spans="16:16" x14ac:dyDescent="0.3">
      <c r="P21603" s="83"/>
    </row>
    <row r="21604" spans="16:16" x14ac:dyDescent="0.3">
      <c r="P21604" s="83"/>
    </row>
    <row r="21605" spans="16:16" x14ac:dyDescent="0.3">
      <c r="P21605" s="83"/>
    </row>
    <row r="21606" spans="16:16" x14ac:dyDescent="0.3">
      <c r="P21606" s="83"/>
    </row>
    <row r="21607" spans="16:16" x14ac:dyDescent="0.3">
      <c r="P21607" s="83"/>
    </row>
    <row r="21608" spans="16:16" x14ac:dyDescent="0.3">
      <c r="P21608" s="83"/>
    </row>
    <row r="21609" spans="16:16" x14ac:dyDescent="0.3">
      <c r="P21609" s="83"/>
    </row>
    <row r="21610" spans="16:16" x14ac:dyDescent="0.3">
      <c r="P21610" s="83"/>
    </row>
    <row r="21611" spans="16:16" x14ac:dyDescent="0.3">
      <c r="P21611" s="83"/>
    </row>
    <row r="21612" spans="16:16" x14ac:dyDescent="0.3">
      <c r="P21612" s="83"/>
    </row>
    <row r="21613" spans="16:16" x14ac:dyDescent="0.3">
      <c r="P21613" s="83"/>
    </row>
    <row r="21614" spans="16:16" x14ac:dyDescent="0.3">
      <c r="P21614" s="83"/>
    </row>
    <row r="21615" spans="16:16" x14ac:dyDescent="0.3">
      <c r="P21615" s="83"/>
    </row>
    <row r="21616" spans="16:16" x14ac:dyDescent="0.3">
      <c r="P21616" s="83"/>
    </row>
    <row r="21617" spans="16:16" x14ac:dyDescent="0.3">
      <c r="P21617" s="83"/>
    </row>
    <row r="21618" spans="16:16" x14ac:dyDescent="0.3">
      <c r="P21618" s="83"/>
    </row>
    <row r="21619" spans="16:16" x14ac:dyDescent="0.3">
      <c r="P21619" s="83"/>
    </row>
    <row r="21620" spans="16:16" x14ac:dyDescent="0.3">
      <c r="P21620" s="83"/>
    </row>
    <row r="21621" spans="16:16" x14ac:dyDescent="0.3">
      <c r="P21621" s="83"/>
    </row>
    <row r="21622" spans="16:16" x14ac:dyDescent="0.3">
      <c r="P21622" s="83"/>
    </row>
    <row r="21623" spans="16:16" x14ac:dyDescent="0.3">
      <c r="P21623" s="83"/>
    </row>
    <row r="21624" spans="16:16" x14ac:dyDescent="0.3">
      <c r="P21624" s="83"/>
    </row>
    <row r="21625" spans="16:16" x14ac:dyDescent="0.3">
      <c r="P21625" s="83"/>
    </row>
    <row r="21626" spans="16:16" x14ac:dyDescent="0.3">
      <c r="P21626" s="83"/>
    </row>
    <row r="21627" spans="16:16" x14ac:dyDescent="0.3">
      <c r="P21627" s="83"/>
    </row>
    <row r="21628" spans="16:16" x14ac:dyDescent="0.3">
      <c r="P21628" s="83"/>
    </row>
    <row r="21629" spans="16:16" x14ac:dyDescent="0.3">
      <c r="P21629" s="83"/>
    </row>
    <row r="21630" spans="16:16" x14ac:dyDescent="0.3">
      <c r="P21630" s="83"/>
    </row>
    <row r="21631" spans="16:16" x14ac:dyDescent="0.3">
      <c r="P21631" s="83"/>
    </row>
    <row r="21632" spans="16:16" x14ac:dyDescent="0.3">
      <c r="P21632" s="83"/>
    </row>
    <row r="21633" spans="16:16" x14ac:dyDescent="0.3">
      <c r="P21633" s="83"/>
    </row>
    <row r="21634" spans="16:16" x14ac:dyDescent="0.3">
      <c r="P21634" s="83"/>
    </row>
    <row r="21635" spans="16:16" x14ac:dyDescent="0.3">
      <c r="P21635" s="83"/>
    </row>
    <row r="21636" spans="16:16" x14ac:dyDescent="0.3">
      <c r="P21636" s="83"/>
    </row>
    <row r="21637" spans="16:16" x14ac:dyDescent="0.3">
      <c r="P21637" s="83"/>
    </row>
    <row r="21638" spans="16:16" x14ac:dyDescent="0.3">
      <c r="P21638" s="83"/>
    </row>
    <row r="21639" spans="16:16" x14ac:dyDescent="0.3">
      <c r="P21639" s="83"/>
    </row>
    <row r="21640" spans="16:16" x14ac:dyDescent="0.3">
      <c r="P21640" s="83"/>
    </row>
    <row r="21641" spans="16:16" x14ac:dyDescent="0.3">
      <c r="P21641" s="83"/>
    </row>
    <row r="21642" spans="16:16" x14ac:dyDescent="0.3">
      <c r="P21642" s="83"/>
    </row>
    <row r="21643" spans="16:16" x14ac:dyDescent="0.3">
      <c r="P21643" s="83"/>
    </row>
    <row r="21644" spans="16:16" x14ac:dyDescent="0.3">
      <c r="P21644" s="83"/>
    </row>
    <row r="21645" spans="16:16" x14ac:dyDescent="0.3">
      <c r="P21645" s="83"/>
    </row>
    <row r="21646" spans="16:16" x14ac:dyDescent="0.3">
      <c r="P21646" s="83"/>
    </row>
    <row r="21647" spans="16:16" x14ac:dyDescent="0.3">
      <c r="P21647" s="83"/>
    </row>
    <row r="21648" spans="16:16" x14ac:dyDescent="0.3">
      <c r="P21648" s="83"/>
    </row>
    <row r="21649" spans="16:16" x14ac:dyDescent="0.3">
      <c r="P21649" s="83"/>
    </row>
    <row r="21650" spans="16:16" x14ac:dyDescent="0.3">
      <c r="P21650" s="83"/>
    </row>
    <row r="21651" spans="16:16" x14ac:dyDescent="0.3">
      <c r="P21651" s="83"/>
    </row>
    <row r="21652" spans="16:16" x14ac:dyDescent="0.3">
      <c r="P21652" s="83"/>
    </row>
    <row r="21653" spans="16:16" x14ac:dyDescent="0.3">
      <c r="P21653" s="83"/>
    </row>
    <row r="21654" spans="16:16" x14ac:dyDescent="0.3">
      <c r="P21654" s="83"/>
    </row>
    <row r="21655" spans="16:16" x14ac:dyDescent="0.3">
      <c r="P21655" s="83"/>
    </row>
    <row r="21656" spans="16:16" x14ac:dyDescent="0.3">
      <c r="P21656" s="83"/>
    </row>
    <row r="21657" spans="16:16" x14ac:dyDescent="0.3">
      <c r="P21657" s="83"/>
    </row>
    <row r="21658" spans="16:16" x14ac:dyDescent="0.3">
      <c r="P21658" s="83"/>
    </row>
    <row r="21659" spans="16:16" x14ac:dyDescent="0.3">
      <c r="P21659" s="83"/>
    </row>
    <row r="21660" spans="16:16" x14ac:dyDescent="0.3">
      <c r="P21660" s="83"/>
    </row>
    <row r="21661" spans="16:16" x14ac:dyDescent="0.3">
      <c r="P21661" s="83"/>
    </row>
    <row r="21662" spans="16:16" x14ac:dyDescent="0.3">
      <c r="P21662" s="83"/>
    </row>
    <row r="21663" spans="16:16" x14ac:dyDescent="0.3">
      <c r="P21663" s="83"/>
    </row>
    <row r="21664" spans="16:16" x14ac:dyDescent="0.3">
      <c r="P21664" s="83"/>
    </row>
    <row r="21665" spans="16:16" x14ac:dyDescent="0.3">
      <c r="P21665" s="83"/>
    </row>
    <row r="21666" spans="16:16" x14ac:dyDescent="0.3">
      <c r="P21666" s="83"/>
    </row>
    <row r="21667" spans="16:16" x14ac:dyDescent="0.3">
      <c r="P21667" s="83"/>
    </row>
    <row r="21668" spans="16:16" x14ac:dyDescent="0.3">
      <c r="P21668" s="83"/>
    </row>
    <row r="21669" spans="16:16" x14ac:dyDescent="0.3">
      <c r="P21669" s="83"/>
    </row>
    <row r="21670" spans="16:16" x14ac:dyDescent="0.3">
      <c r="P21670" s="83"/>
    </row>
    <row r="21671" spans="16:16" x14ac:dyDescent="0.3">
      <c r="P21671" s="83"/>
    </row>
    <row r="21672" spans="16:16" x14ac:dyDescent="0.3">
      <c r="P21672" s="83"/>
    </row>
    <row r="21673" spans="16:16" x14ac:dyDescent="0.3">
      <c r="P21673" s="83"/>
    </row>
    <row r="21674" spans="16:16" x14ac:dyDescent="0.3">
      <c r="P21674" s="83"/>
    </row>
    <row r="21675" spans="16:16" x14ac:dyDescent="0.3">
      <c r="P21675" s="83"/>
    </row>
    <row r="21676" spans="16:16" x14ac:dyDescent="0.3">
      <c r="P21676" s="83"/>
    </row>
    <row r="21677" spans="16:16" x14ac:dyDescent="0.3">
      <c r="P21677" s="83"/>
    </row>
    <row r="21678" spans="16:16" x14ac:dyDescent="0.3">
      <c r="P21678" s="83"/>
    </row>
    <row r="21679" spans="16:16" x14ac:dyDescent="0.3">
      <c r="P21679" s="83"/>
    </row>
    <row r="21680" spans="16:16" x14ac:dyDescent="0.3">
      <c r="P21680" s="83"/>
    </row>
    <row r="21681" spans="16:16" x14ac:dyDescent="0.3">
      <c r="P21681" s="83"/>
    </row>
    <row r="21682" spans="16:16" x14ac:dyDescent="0.3">
      <c r="P21682" s="83"/>
    </row>
    <row r="21683" spans="16:16" x14ac:dyDescent="0.3">
      <c r="P21683" s="83"/>
    </row>
    <row r="21684" spans="16:16" x14ac:dyDescent="0.3">
      <c r="P21684" s="83"/>
    </row>
    <row r="21685" spans="16:16" x14ac:dyDescent="0.3">
      <c r="P21685" s="83"/>
    </row>
    <row r="21686" spans="16:16" x14ac:dyDescent="0.3">
      <c r="P21686" s="83"/>
    </row>
    <row r="21687" spans="16:16" x14ac:dyDescent="0.3">
      <c r="P21687" s="83"/>
    </row>
    <row r="21688" spans="16:16" x14ac:dyDescent="0.3">
      <c r="P21688" s="83"/>
    </row>
    <row r="21689" spans="16:16" x14ac:dyDescent="0.3">
      <c r="P21689" s="83"/>
    </row>
    <row r="21690" spans="16:16" x14ac:dyDescent="0.3">
      <c r="P21690" s="83"/>
    </row>
    <row r="21691" spans="16:16" x14ac:dyDescent="0.3">
      <c r="P21691" s="83"/>
    </row>
    <row r="21692" spans="16:16" x14ac:dyDescent="0.3">
      <c r="P21692" s="83"/>
    </row>
    <row r="21693" spans="16:16" x14ac:dyDescent="0.3">
      <c r="P21693" s="83"/>
    </row>
    <row r="21694" spans="16:16" x14ac:dyDescent="0.3">
      <c r="P21694" s="83"/>
    </row>
    <row r="21695" spans="16:16" x14ac:dyDescent="0.3">
      <c r="P21695" s="83"/>
    </row>
    <row r="21696" spans="16:16" x14ac:dyDescent="0.3">
      <c r="P21696" s="83"/>
    </row>
    <row r="21697" spans="16:16" x14ac:dyDescent="0.3">
      <c r="P21697" s="83"/>
    </row>
    <row r="21698" spans="16:16" x14ac:dyDescent="0.3">
      <c r="P21698" s="83"/>
    </row>
    <row r="21699" spans="16:16" x14ac:dyDescent="0.3">
      <c r="P21699" s="83"/>
    </row>
    <row r="21700" spans="16:16" x14ac:dyDescent="0.3">
      <c r="P21700" s="83"/>
    </row>
    <row r="21701" spans="16:16" x14ac:dyDescent="0.3">
      <c r="P21701" s="83"/>
    </row>
    <row r="21702" spans="16:16" x14ac:dyDescent="0.3">
      <c r="P21702" s="83"/>
    </row>
    <row r="21703" spans="16:16" x14ac:dyDescent="0.3">
      <c r="P21703" s="83"/>
    </row>
    <row r="21704" spans="16:16" x14ac:dyDescent="0.3">
      <c r="P21704" s="83"/>
    </row>
    <row r="21705" spans="16:16" x14ac:dyDescent="0.3">
      <c r="P21705" s="83"/>
    </row>
    <row r="21706" spans="16:16" x14ac:dyDescent="0.3">
      <c r="P21706" s="83"/>
    </row>
    <row r="21707" spans="16:16" x14ac:dyDescent="0.3">
      <c r="P21707" s="83"/>
    </row>
    <row r="21708" spans="16:16" x14ac:dyDescent="0.3">
      <c r="P21708" s="83"/>
    </row>
    <row r="21709" spans="16:16" x14ac:dyDescent="0.3">
      <c r="P21709" s="83"/>
    </row>
    <row r="21710" spans="16:16" x14ac:dyDescent="0.3">
      <c r="P21710" s="83"/>
    </row>
    <row r="21711" spans="16:16" x14ac:dyDescent="0.3">
      <c r="P21711" s="83"/>
    </row>
    <row r="21712" spans="16:16" x14ac:dyDescent="0.3">
      <c r="P21712" s="83"/>
    </row>
    <row r="21713" spans="16:16" x14ac:dyDescent="0.3">
      <c r="P21713" s="83"/>
    </row>
    <row r="21714" spans="16:16" x14ac:dyDescent="0.3">
      <c r="P21714" s="83"/>
    </row>
    <row r="21715" spans="16:16" x14ac:dyDescent="0.3">
      <c r="P21715" s="83"/>
    </row>
    <row r="21716" spans="16:16" x14ac:dyDescent="0.3">
      <c r="P21716" s="83"/>
    </row>
    <row r="21717" spans="16:16" x14ac:dyDescent="0.3">
      <c r="P21717" s="83"/>
    </row>
    <row r="21718" spans="16:16" x14ac:dyDescent="0.3">
      <c r="P21718" s="83"/>
    </row>
    <row r="21719" spans="16:16" x14ac:dyDescent="0.3">
      <c r="P21719" s="83"/>
    </row>
    <row r="21720" spans="16:16" x14ac:dyDescent="0.3">
      <c r="P21720" s="83"/>
    </row>
    <row r="21721" spans="16:16" x14ac:dyDescent="0.3">
      <c r="P21721" s="83"/>
    </row>
    <row r="21722" spans="16:16" x14ac:dyDescent="0.3">
      <c r="P21722" s="83"/>
    </row>
    <row r="21723" spans="16:16" x14ac:dyDescent="0.3">
      <c r="P21723" s="83"/>
    </row>
    <row r="21724" spans="16:16" x14ac:dyDescent="0.3">
      <c r="P21724" s="83"/>
    </row>
    <row r="21725" spans="16:16" x14ac:dyDescent="0.3">
      <c r="P21725" s="83"/>
    </row>
    <row r="21726" spans="16:16" x14ac:dyDescent="0.3">
      <c r="P21726" s="83"/>
    </row>
    <row r="21727" spans="16:16" x14ac:dyDescent="0.3">
      <c r="P21727" s="83"/>
    </row>
    <row r="21728" spans="16:16" x14ac:dyDescent="0.3">
      <c r="P21728" s="83"/>
    </row>
    <row r="21729" spans="16:16" x14ac:dyDescent="0.3">
      <c r="P21729" s="83"/>
    </row>
    <row r="21730" spans="16:16" x14ac:dyDescent="0.3">
      <c r="P21730" s="83"/>
    </row>
    <row r="21731" spans="16:16" x14ac:dyDescent="0.3">
      <c r="P21731" s="83"/>
    </row>
    <row r="21732" spans="16:16" x14ac:dyDescent="0.3">
      <c r="P21732" s="83"/>
    </row>
    <row r="21733" spans="16:16" x14ac:dyDescent="0.3">
      <c r="P21733" s="83"/>
    </row>
    <row r="21734" spans="16:16" x14ac:dyDescent="0.3">
      <c r="P21734" s="83"/>
    </row>
    <row r="21735" spans="16:16" x14ac:dyDescent="0.3">
      <c r="P21735" s="83"/>
    </row>
    <row r="21736" spans="16:16" x14ac:dyDescent="0.3">
      <c r="P21736" s="83"/>
    </row>
    <row r="21737" spans="16:16" x14ac:dyDescent="0.3">
      <c r="P21737" s="83"/>
    </row>
    <row r="21738" spans="16:16" x14ac:dyDescent="0.3">
      <c r="P21738" s="83"/>
    </row>
    <row r="21739" spans="16:16" x14ac:dyDescent="0.3">
      <c r="P21739" s="83"/>
    </row>
    <row r="21740" spans="16:16" x14ac:dyDescent="0.3">
      <c r="P21740" s="83"/>
    </row>
    <row r="21741" spans="16:16" x14ac:dyDescent="0.3">
      <c r="P21741" s="83"/>
    </row>
    <row r="21742" spans="16:16" x14ac:dyDescent="0.3">
      <c r="P21742" s="83"/>
    </row>
    <row r="21743" spans="16:16" x14ac:dyDescent="0.3">
      <c r="P21743" s="83"/>
    </row>
    <row r="21744" spans="16:16" x14ac:dyDescent="0.3">
      <c r="P21744" s="83"/>
    </row>
    <row r="21745" spans="16:16" x14ac:dyDescent="0.3">
      <c r="P21745" s="83"/>
    </row>
    <row r="21746" spans="16:16" x14ac:dyDescent="0.3">
      <c r="P21746" s="83"/>
    </row>
    <row r="21747" spans="16:16" x14ac:dyDescent="0.3">
      <c r="P21747" s="83"/>
    </row>
    <row r="21748" spans="16:16" x14ac:dyDescent="0.3">
      <c r="P21748" s="83"/>
    </row>
    <row r="21749" spans="16:16" x14ac:dyDescent="0.3">
      <c r="P21749" s="83"/>
    </row>
    <row r="21750" spans="16:16" x14ac:dyDescent="0.3">
      <c r="P21750" s="83"/>
    </row>
    <row r="21751" spans="16:16" x14ac:dyDescent="0.3">
      <c r="P21751" s="83"/>
    </row>
    <row r="21752" spans="16:16" x14ac:dyDescent="0.3">
      <c r="P21752" s="83"/>
    </row>
    <row r="21753" spans="16:16" x14ac:dyDescent="0.3">
      <c r="P21753" s="83"/>
    </row>
    <row r="21754" spans="16:16" x14ac:dyDescent="0.3">
      <c r="P21754" s="83"/>
    </row>
    <row r="21755" spans="16:16" x14ac:dyDescent="0.3">
      <c r="P21755" s="83"/>
    </row>
    <row r="21756" spans="16:16" x14ac:dyDescent="0.3">
      <c r="P21756" s="83"/>
    </row>
    <row r="21757" spans="16:16" x14ac:dyDescent="0.3">
      <c r="P21757" s="83"/>
    </row>
    <row r="21758" spans="16:16" x14ac:dyDescent="0.3">
      <c r="P21758" s="83"/>
    </row>
    <row r="21759" spans="16:16" x14ac:dyDescent="0.3">
      <c r="P21759" s="83"/>
    </row>
    <row r="21760" spans="16:16" x14ac:dyDescent="0.3">
      <c r="P21760" s="83"/>
    </row>
    <row r="21761" spans="16:16" x14ac:dyDescent="0.3">
      <c r="P21761" s="83"/>
    </row>
    <row r="21762" spans="16:16" x14ac:dyDescent="0.3">
      <c r="P21762" s="83"/>
    </row>
    <row r="21763" spans="16:16" x14ac:dyDescent="0.3">
      <c r="P21763" s="83"/>
    </row>
    <row r="21764" spans="16:16" x14ac:dyDescent="0.3">
      <c r="P21764" s="83"/>
    </row>
    <row r="21765" spans="16:16" x14ac:dyDescent="0.3">
      <c r="P21765" s="83"/>
    </row>
    <row r="21766" spans="16:16" x14ac:dyDescent="0.3">
      <c r="P21766" s="83"/>
    </row>
    <row r="21767" spans="16:16" x14ac:dyDescent="0.3">
      <c r="P21767" s="83"/>
    </row>
    <row r="21768" spans="16:16" x14ac:dyDescent="0.3">
      <c r="P21768" s="83"/>
    </row>
    <row r="21769" spans="16:16" x14ac:dyDescent="0.3">
      <c r="P21769" s="83"/>
    </row>
    <row r="21770" spans="16:16" x14ac:dyDescent="0.3">
      <c r="P21770" s="83"/>
    </row>
    <row r="21771" spans="16:16" x14ac:dyDescent="0.3">
      <c r="P21771" s="83"/>
    </row>
    <row r="21772" spans="16:16" x14ac:dyDescent="0.3">
      <c r="P21772" s="83"/>
    </row>
    <row r="21773" spans="16:16" x14ac:dyDescent="0.3">
      <c r="P21773" s="83"/>
    </row>
    <row r="21774" spans="16:16" x14ac:dyDescent="0.3">
      <c r="P21774" s="83"/>
    </row>
    <row r="21775" spans="16:16" x14ac:dyDescent="0.3">
      <c r="P21775" s="83"/>
    </row>
    <row r="21776" spans="16:16" x14ac:dyDescent="0.3">
      <c r="P21776" s="83"/>
    </row>
    <row r="21777" spans="16:16" x14ac:dyDescent="0.3">
      <c r="P21777" s="83"/>
    </row>
    <row r="21778" spans="16:16" x14ac:dyDescent="0.3">
      <c r="P21778" s="83"/>
    </row>
    <row r="21779" spans="16:16" x14ac:dyDescent="0.3">
      <c r="P21779" s="83"/>
    </row>
    <row r="21780" spans="16:16" x14ac:dyDescent="0.3">
      <c r="P21780" s="83"/>
    </row>
    <row r="21781" spans="16:16" x14ac:dyDescent="0.3">
      <c r="P21781" s="83"/>
    </row>
    <row r="21782" spans="16:16" x14ac:dyDescent="0.3">
      <c r="P21782" s="83"/>
    </row>
    <row r="21783" spans="16:16" x14ac:dyDescent="0.3">
      <c r="P21783" s="83"/>
    </row>
    <row r="21784" spans="16:16" x14ac:dyDescent="0.3">
      <c r="P21784" s="83"/>
    </row>
    <row r="21785" spans="16:16" x14ac:dyDescent="0.3">
      <c r="P21785" s="83"/>
    </row>
    <row r="21786" spans="16:16" x14ac:dyDescent="0.3">
      <c r="P21786" s="83"/>
    </row>
    <row r="21787" spans="16:16" x14ac:dyDescent="0.3">
      <c r="P21787" s="83"/>
    </row>
    <row r="21788" spans="16:16" x14ac:dyDescent="0.3">
      <c r="P21788" s="83"/>
    </row>
    <row r="21789" spans="16:16" x14ac:dyDescent="0.3">
      <c r="P21789" s="83"/>
    </row>
    <row r="21790" spans="16:16" x14ac:dyDescent="0.3">
      <c r="P21790" s="83"/>
    </row>
    <row r="21791" spans="16:16" x14ac:dyDescent="0.3">
      <c r="P21791" s="83"/>
    </row>
    <row r="21792" spans="16:16" x14ac:dyDescent="0.3">
      <c r="P21792" s="83"/>
    </row>
    <row r="21793" spans="16:16" x14ac:dyDescent="0.3">
      <c r="P21793" s="83"/>
    </row>
    <row r="21794" spans="16:16" x14ac:dyDescent="0.3">
      <c r="P21794" s="83"/>
    </row>
    <row r="21795" spans="16:16" x14ac:dyDescent="0.3">
      <c r="P21795" s="83"/>
    </row>
    <row r="21796" spans="16:16" x14ac:dyDescent="0.3">
      <c r="P21796" s="83"/>
    </row>
    <row r="21797" spans="16:16" x14ac:dyDescent="0.3">
      <c r="P21797" s="83"/>
    </row>
    <row r="21798" spans="16:16" x14ac:dyDescent="0.3">
      <c r="P21798" s="83"/>
    </row>
    <row r="21799" spans="16:16" x14ac:dyDescent="0.3">
      <c r="P21799" s="83"/>
    </row>
    <row r="21800" spans="16:16" x14ac:dyDescent="0.3">
      <c r="P21800" s="83"/>
    </row>
    <row r="21801" spans="16:16" x14ac:dyDescent="0.3">
      <c r="P21801" s="83"/>
    </row>
    <row r="21802" spans="16:16" x14ac:dyDescent="0.3">
      <c r="P21802" s="83"/>
    </row>
    <row r="21803" spans="16:16" x14ac:dyDescent="0.3">
      <c r="P21803" s="83"/>
    </row>
    <row r="21804" spans="16:16" x14ac:dyDescent="0.3">
      <c r="P21804" s="83"/>
    </row>
    <row r="21805" spans="16:16" x14ac:dyDescent="0.3">
      <c r="P21805" s="83"/>
    </row>
    <row r="21806" spans="16:16" x14ac:dyDescent="0.3">
      <c r="P21806" s="83"/>
    </row>
    <row r="21807" spans="16:16" x14ac:dyDescent="0.3">
      <c r="P21807" s="83"/>
    </row>
    <row r="21808" spans="16:16" x14ac:dyDescent="0.3">
      <c r="P21808" s="83"/>
    </row>
    <row r="21809" spans="16:16" x14ac:dyDescent="0.3">
      <c r="P21809" s="83"/>
    </row>
    <row r="21810" spans="16:16" x14ac:dyDescent="0.3">
      <c r="P21810" s="83"/>
    </row>
    <row r="21811" spans="16:16" x14ac:dyDescent="0.3">
      <c r="P21811" s="83"/>
    </row>
    <row r="21812" spans="16:16" x14ac:dyDescent="0.3">
      <c r="P21812" s="83"/>
    </row>
    <row r="21813" spans="16:16" x14ac:dyDescent="0.3">
      <c r="P21813" s="83"/>
    </row>
    <row r="21814" spans="16:16" x14ac:dyDescent="0.3">
      <c r="P21814" s="83"/>
    </row>
    <row r="21815" spans="16:16" x14ac:dyDescent="0.3">
      <c r="P21815" s="83"/>
    </row>
    <row r="21816" spans="16:16" x14ac:dyDescent="0.3">
      <c r="P21816" s="83"/>
    </row>
    <row r="21817" spans="16:16" x14ac:dyDescent="0.3">
      <c r="P21817" s="83"/>
    </row>
    <row r="21818" spans="16:16" x14ac:dyDescent="0.3">
      <c r="P21818" s="83"/>
    </row>
    <row r="21819" spans="16:16" x14ac:dyDescent="0.3">
      <c r="P21819" s="83"/>
    </row>
    <row r="21820" spans="16:16" x14ac:dyDescent="0.3">
      <c r="P21820" s="83"/>
    </row>
    <row r="21821" spans="16:16" x14ac:dyDescent="0.3">
      <c r="P21821" s="83"/>
    </row>
    <row r="21822" spans="16:16" x14ac:dyDescent="0.3">
      <c r="P21822" s="83"/>
    </row>
    <row r="21823" spans="16:16" x14ac:dyDescent="0.3">
      <c r="P21823" s="83"/>
    </row>
    <row r="21824" spans="16:16" x14ac:dyDescent="0.3">
      <c r="P21824" s="83"/>
    </row>
    <row r="21825" spans="16:16" x14ac:dyDescent="0.3">
      <c r="P21825" s="83"/>
    </row>
    <row r="21826" spans="16:16" x14ac:dyDescent="0.3">
      <c r="P21826" s="83"/>
    </row>
    <row r="21827" spans="16:16" x14ac:dyDescent="0.3">
      <c r="P21827" s="83"/>
    </row>
    <row r="21828" spans="16:16" x14ac:dyDescent="0.3">
      <c r="P21828" s="83"/>
    </row>
    <row r="21829" spans="16:16" x14ac:dyDescent="0.3">
      <c r="P21829" s="83"/>
    </row>
    <row r="21830" spans="16:16" x14ac:dyDescent="0.3">
      <c r="P21830" s="83"/>
    </row>
    <row r="21831" spans="16:16" x14ac:dyDescent="0.3">
      <c r="P21831" s="83"/>
    </row>
    <row r="21832" spans="16:16" x14ac:dyDescent="0.3">
      <c r="P21832" s="83"/>
    </row>
    <row r="21833" spans="16:16" x14ac:dyDescent="0.3">
      <c r="P21833" s="83"/>
    </row>
    <row r="21834" spans="16:16" x14ac:dyDescent="0.3">
      <c r="P21834" s="83"/>
    </row>
    <row r="21835" spans="16:16" x14ac:dyDescent="0.3">
      <c r="P21835" s="83"/>
    </row>
    <row r="21836" spans="16:16" x14ac:dyDescent="0.3">
      <c r="P21836" s="83"/>
    </row>
    <row r="21837" spans="16:16" x14ac:dyDescent="0.3">
      <c r="P21837" s="83"/>
    </row>
    <row r="21838" spans="16:16" x14ac:dyDescent="0.3">
      <c r="P21838" s="83"/>
    </row>
    <row r="21839" spans="16:16" x14ac:dyDescent="0.3">
      <c r="P21839" s="83"/>
    </row>
    <row r="21840" spans="16:16" x14ac:dyDescent="0.3">
      <c r="P21840" s="83"/>
    </row>
    <row r="21841" spans="16:16" x14ac:dyDescent="0.3">
      <c r="P21841" s="83"/>
    </row>
    <row r="21842" spans="16:16" x14ac:dyDescent="0.3">
      <c r="P21842" s="83"/>
    </row>
    <row r="21843" spans="16:16" x14ac:dyDescent="0.3">
      <c r="P21843" s="83"/>
    </row>
    <row r="21844" spans="16:16" x14ac:dyDescent="0.3">
      <c r="P21844" s="83"/>
    </row>
    <row r="21845" spans="16:16" x14ac:dyDescent="0.3">
      <c r="P21845" s="83"/>
    </row>
    <row r="21846" spans="16:16" x14ac:dyDescent="0.3">
      <c r="P21846" s="83"/>
    </row>
    <row r="21847" spans="16:16" x14ac:dyDescent="0.3">
      <c r="P21847" s="83"/>
    </row>
    <row r="21848" spans="16:16" x14ac:dyDescent="0.3">
      <c r="P21848" s="83"/>
    </row>
    <row r="21849" spans="16:16" x14ac:dyDescent="0.3">
      <c r="P21849" s="83"/>
    </row>
    <row r="21850" spans="16:16" x14ac:dyDescent="0.3">
      <c r="P21850" s="83"/>
    </row>
    <row r="21851" spans="16:16" x14ac:dyDescent="0.3">
      <c r="P21851" s="83"/>
    </row>
    <row r="21852" spans="16:16" x14ac:dyDescent="0.3">
      <c r="P21852" s="83"/>
    </row>
    <row r="21853" spans="16:16" x14ac:dyDescent="0.3">
      <c r="P21853" s="83"/>
    </row>
    <row r="21854" spans="16:16" x14ac:dyDescent="0.3">
      <c r="P21854" s="83"/>
    </row>
    <row r="21855" spans="16:16" x14ac:dyDescent="0.3">
      <c r="P21855" s="83"/>
    </row>
    <row r="21856" spans="16:16" x14ac:dyDescent="0.3">
      <c r="P21856" s="83"/>
    </row>
    <row r="21857" spans="16:16" x14ac:dyDescent="0.3">
      <c r="P21857" s="83"/>
    </row>
    <row r="21858" spans="16:16" x14ac:dyDescent="0.3">
      <c r="P21858" s="83"/>
    </row>
    <row r="21859" spans="16:16" x14ac:dyDescent="0.3">
      <c r="P21859" s="83"/>
    </row>
    <row r="21860" spans="16:16" x14ac:dyDescent="0.3">
      <c r="P21860" s="83"/>
    </row>
    <row r="21861" spans="16:16" x14ac:dyDescent="0.3">
      <c r="P21861" s="83"/>
    </row>
    <row r="21862" spans="16:16" x14ac:dyDescent="0.3">
      <c r="P21862" s="83"/>
    </row>
    <row r="21863" spans="16:16" x14ac:dyDescent="0.3">
      <c r="P21863" s="83"/>
    </row>
    <row r="21864" spans="16:16" x14ac:dyDescent="0.3">
      <c r="P21864" s="83"/>
    </row>
    <row r="21865" spans="16:16" x14ac:dyDescent="0.3">
      <c r="P21865" s="83"/>
    </row>
    <row r="21866" spans="16:16" x14ac:dyDescent="0.3">
      <c r="P21866" s="83"/>
    </row>
    <row r="21867" spans="16:16" x14ac:dyDescent="0.3">
      <c r="P21867" s="83"/>
    </row>
    <row r="21868" spans="16:16" x14ac:dyDescent="0.3">
      <c r="P21868" s="83"/>
    </row>
    <row r="21869" spans="16:16" x14ac:dyDescent="0.3">
      <c r="P21869" s="83"/>
    </row>
    <row r="21870" spans="16:16" x14ac:dyDescent="0.3">
      <c r="P21870" s="83"/>
    </row>
    <row r="21871" spans="16:16" x14ac:dyDescent="0.3">
      <c r="P21871" s="83"/>
    </row>
    <row r="21872" spans="16:16" x14ac:dyDescent="0.3">
      <c r="P21872" s="83"/>
    </row>
    <row r="21873" spans="16:16" x14ac:dyDescent="0.3">
      <c r="P21873" s="83"/>
    </row>
    <row r="21874" spans="16:16" x14ac:dyDescent="0.3">
      <c r="P21874" s="83"/>
    </row>
    <row r="21875" spans="16:16" x14ac:dyDescent="0.3">
      <c r="P21875" s="83"/>
    </row>
    <row r="21876" spans="16:16" x14ac:dyDescent="0.3">
      <c r="P21876" s="83"/>
    </row>
    <row r="21877" spans="16:16" x14ac:dyDescent="0.3">
      <c r="P21877" s="83"/>
    </row>
    <row r="21878" spans="16:16" x14ac:dyDescent="0.3">
      <c r="P21878" s="83"/>
    </row>
    <row r="21879" spans="16:16" x14ac:dyDescent="0.3">
      <c r="P21879" s="83"/>
    </row>
    <row r="21880" spans="16:16" x14ac:dyDescent="0.3">
      <c r="P21880" s="83"/>
    </row>
    <row r="21881" spans="16:16" x14ac:dyDescent="0.3">
      <c r="P21881" s="83"/>
    </row>
    <row r="21882" spans="16:16" x14ac:dyDescent="0.3">
      <c r="P21882" s="83"/>
    </row>
    <row r="21883" spans="16:16" x14ac:dyDescent="0.3">
      <c r="P21883" s="83"/>
    </row>
    <row r="21884" spans="16:16" x14ac:dyDescent="0.3">
      <c r="P21884" s="83"/>
    </row>
    <row r="21885" spans="16:16" x14ac:dyDescent="0.3">
      <c r="P21885" s="83"/>
    </row>
    <row r="21886" spans="16:16" x14ac:dyDescent="0.3">
      <c r="P21886" s="83"/>
    </row>
    <row r="21887" spans="16:16" x14ac:dyDescent="0.3">
      <c r="P21887" s="83"/>
    </row>
    <row r="21888" spans="16:16" x14ac:dyDescent="0.3">
      <c r="P21888" s="83"/>
    </row>
    <row r="21889" spans="16:16" x14ac:dyDescent="0.3">
      <c r="P21889" s="83"/>
    </row>
    <row r="21890" spans="16:16" x14ac:dyDescent="0.3">
      <c r="P21890" s="83"/>
    </row>
    <row r="21891" spans="16:16" x14ac:dyDescent="0.3">
      <c r="P21891" s="83"/>
    </row>
    <row r="21892" spans="16:16" x14ac:dyDescent="0.3">
      <c r="P21892" s="83"/>
    </row>
    <row r="21893" spans="16:16" x14ac:dyDescent="0.3">
      <c r="P21893" s="83"/>
    </row>
    <row r="21894" spans="16:16" x14ac:dyDescent="0.3">
      <c r="P21894" s="83"/>
    </row>
    <row r="21895" spans="16:16" x14ac:dyDescent="0.3">
      <c r="P21895" s="83"/>
    </row>
    <row r="21896" spans="16:16" x14ac:dyDescent="0.3">
      <c r="P21896" s="83"/>
    </row>
    <row r="21897" spans="16:16" x14ac:dyDescent="0.3">
      <c r="P21897" s="83"/>
    </row>
    <row r="21898" spans="16:16" x14ac:dyDescent="0.3">
      <c r="P21898" s="83"/>
    </row>
    <row r="21899" spans="16:16" x14ac:dyDescent="0.3">
      <c r="P21899" s="83"/>
    </row>
    <row r="21900" spans="16:16" x14ac:dyDescent="0.3">
      <c r="P21900" s="83"/>
    </row>
    <row r="21901" spans="16:16" x14ac:dyDescent="0.3">
      <c r="P21901" s="83"/>
    </row>
    <row r="21902" spans="16:16" x14ac:dyDescent="0.3">
      <c r="P21902" s="83"/>
    </row>
    <row r="21903" spans="16:16" x14ac:dyDescent="0.3">
      <c r="P21903" s="83"/>
    </row>
    <row r="21904" spans="16:16" x14ac:dyDescent="0.3">
      <c r="P21904" s="83"/>
    </row>
    <row r="21905" spans="16:16" x14ac:dyDescent="0.3">
      <c r="P21905" s="83"/>
    </row>
    <row r="21906" spans="16:16" x14ac:dyDescent="0.3">
      <c r="P21906" s="83"/>
    </row>
    <row r="21907" spans="16:16" x14ac:dyDescent="0.3">
      <c r="P21907" s="83"/>
    </row>
    <row r="21908" spans="16:16" x14ac:dyDescent="0.3">
      <c r="P21908" s="83"/>
    </row>
    <row r="21909" spans="16:16" x14ac:dyDescent="0.3">
      <c r="P21909" s="83"/>
    </row>
    <row r="21910" spans="16:16" x14ac:dyDescent="0.3">
      <c r="P21910" s="83"/>
    </row>
    <row r="21911" spans="16:16" x14ac:dyDescent="0.3">
      <c r="P21911" s="83"/>
    </row>
    <row r="21912" spans="16:16" x14ac:dyDescent="0.3">
      <c r="P21912" s="83"/>
    </row>
    <row r="21913" spans="16:16" x14ac:dyDescent="0.3">
      <c r="P21913" s="83"/>
    </row>
    <row r="21914" spans="16:16" x14ac:dyDescent="0.3">
      <c r="P21914" s="83"/>
    </row>
    <row r="21915" spans="16:16" x14ac:dyDescent="0.3">
      <c r="P21915" s="83"/>
    </row>
    <row r="21916" spans="16:16" x14ac:dyDescent="0.3">
      <c r="P21916" s="83"/>
    </row>
    <row r="21917" spans="16:16" x14ac:dyDescent="0.3">
      <c r="P21917" s="83"/>
    </row>
    <row r="21918" spans="16:16" x14ac:dyDescent="0.3">
      <c r="P21918" s="83"/>
    </row>
    <row r="21919" spans="16:16" x14ac:dyDescent="0.3">
      <c r="P21919" s="83"/>
    </row>
    <row r="21920" spans="16:16" x14ac:dyDescent="0.3">
      <c r="P21920" s="83"/>
    </row>
    <row r="21921" spans="16:16" x14ac:dyDescent="0.3">
      <c r="P21921" s="83"/>
    </row>
    <row r="21922" spans="16:16" x14ac:dyDescent="0.3">
      <c r="P21922" s="83"/>
    </row>
    <row r="21923" spans="16:16" x14ac:dyDescent="0.3">
      <c r="P21923" s="83"/>
    </row>
    <row r="21924" spans="16:16" x14ac:dyDescent="0.3">
      <c r="P21924" s="83"/>
    </row>
    <row r="21925" spans="16:16" x14ac:dyDescent="0.3">
      <c r="P21925" s="83"/>
    </row>
    <row r="21926" spans="16:16" x14ac:dyDescent="0.3">
      <c r="P21926" s="83"/>
    </row>
    <row r="21927" spans="16:16" x14ac:dyDescent="0.3">
      <c r="P21927" s="83"/>
    </row>
    <row r="21928" spans="16:16" x14ac:dyDescent="0.3">
      <c r="P21928" s="83"/>
    </row>
    <row r="21929" spans="16:16" x14ac:dyDescent="0.3">
      <c r="P21929" s="83"/>
    </row>
    <row r="21930" spans="16:16" x14ac:dyDescent="0.3">
      <c r="P21930" s="83"/>
    </row>
    <row r="21931" spans="16:16" x14ac:dyDescent="0.3">
      <c r="P21931" s="83"/>
    </row>
    <row r="21932" spans="16:16" x14ac:dyDescent="0.3">
      <c r="P21932" s="83"/>
    </row>
    <row r="21933" spans="16:16" x14ac:dyDescent="0.3">
      <c r="P21933" s="83"/>
    </row>
    <row r="21934" spans="16:16" x14ac:dyDescent="0.3">
      <c r="P21934" s="83"/>
    </row>
    <row r="21935" spans="16:16" x14ac:dyDescent="0.3">
      <c r="P21935" s="83"/>
    </row>
    <row r="21936" spans="16:16" x14ac:dyDescent="0.3">
      <c r="P21936" s="83"/>
    </row>
    <row r="21937" spans="16:16" x14ac:dyDescent="0.3">
      <c r="P21937" s="83"/>
    </row>
    <row r="21938" spans="16:16" x14ac:dyDescent="0.3">
      <c r="P21938" s="83"/>
    </row>
    <row r="21939" spans="16:16" x14ac:dyDescent="0.3">
      <c r="P21939" s="83"/>
    </row>
    <row r="21940" spans="16:16" x14ac:dyDescent="0.3">
      <c r="P21940" s="83"/>
    </row>
    <row r="21941" spans="16:16" x14ac:dyDescent="0.3">
      <c r="P21941" s="83"/>
    </row>
    <row r="21942" spans="16:16" x14ac:dyDescent="0.3">
      <c r="P21942" s="83"/>
    </row>
    <row r="21943" spans="16:16" x14ac:dyDescent="0.3">
      <c r="P21943" s="83"/>
    </row>
    <row r="21944" spans="16:16" x14ac:dyDescent="0.3">
      <c r="P21944" s="83"/>
    </row>
    <row r="21945" spans="16:16" x14ac:dyDescent="0.3">
      <c r="P21945" s="83"/>
    </row>
    <row r="21946" spans="16:16" x14ac:dyDescent="0.3">
      <c r="P21946" s="83"/>
    </row>
    <row r="21947" spans="16:16" x14ac:dyDescent="0.3">
      <c r="P21947" s="83"/>
    </row>
    <row r="21948" spans="16:16" x14ac:dyDescent="0.3">
      <c r="P21948" s="83"/>
    </row>
    <row r="21949" spans="16:16" x14ac:dyDescent="0.3">
      <c r="P21949" s="83"/>
    </row>
    <row r="21950" spans="16:16" x14ac:dyDescent="0.3">
      <c r="P21950" s="83"/>
    </row>
    <row r="21951" spans="16:16" x14ac:dyDescent="0.3">
      <c r="P21951" s="83"/>
    </row>
    <row r="21952" spans="16:16" x14ac:dyDescent="0.3">
      <c r="P21952" s="83"/>
    </row>
    <row r="21953" spans="16:16" x14ac:dyDescent="0.3">
      <c r="P21953" s="83"/>
    </row>
    <row r="21954" spans="16:16" x14ac:dyDescent="0.3">
      <c r="P21954" s="83"/>
    </row>
    <row r="21955" spans="16:16" x14ac:dyDescent="0.3">
      <c r="P21955" s="83"/>
    </row>
    <row r="21956" spans="16:16" x14ac:dyDescent="0.3">
      <c r="P21956" s="83"/>
    </row>
    <row r="21957" spans="16:16" x14ac:dyDescent="0.3">
      <c r="P21957" s="83"/>
    </row>
    <row r="21958" spans="16:16" x14ac:dyDescent="0.3">
      <c r="P21958" s="83"/>
    </row>
    <row r="21959" spans="16:16" x14ac:dyDescent="0.3">
      <c r="P21959" s="83"/>
    </row>
    <row r="21960" spans="16:16" x14ac:dyDescent="0.3">
      <c r="P21960" s="83"/>
    </row>
    <row r="21961" spans="16:16" x14ac:dyDescent="0.3">
      <c r="P21961" s="83"/>
    </row>
    <row r="21962" spans="16:16" x14ac:dyDescent="0.3">
      <c r="P21962" s="83"/>
    </row>
    <row r="21963" spans="16:16" x14ac:dyDescent="0.3">
      <c r="P21963" s="83"/>
    </row>
    <row r="21964" spans="16:16" x14ac:dyDescent="0.3">
      <c r="P21964" s="83"/>
    </row>
    <row r="21965" spans="16:16" x14ac:dyDescent="0.3">
      <c r="P21965" s="83"/>
    </row>
    <row r="21966" spans="16:16" x14ac:dyDescent="0.3">
      <c r="P21966" s="83"/>
    </row>
    <row r="21967" spans="16:16" x14ac:dyDescent="0.3">
      <c r="P21967" s="83"/>
    </row>
    <row r="21968" spans="16:16" x14ac:dyDescent="0.3">
      <c r="P21968" s="83"/>
    </row>
    <row r="21969" spans="16:16" x14ac:dyDescent="0.3">
      <c r="P21969" s="83"/>
    </row>
    <row r="21970" spans="16:16" x14ac:dyDescent="0.3">
      <c r="P21970" s="83"/>
    </row>
    <row r="21971" spans="16:16" x14ac:dyDescent="0.3">
      <c r="P21971" s="83"/>
    </row>
    <row r="21972" spans="16:16" x14ac:dyDescent="0.3">
      <c r="P21972" s="83"/>
    </row>
    <row r="21973" spans="16:16" x14ac:dyDescent="0.3">
      <c r="P21973" s="83"/>
    </row>
    <row r="21974" spans="16:16" x14ac:dyDescent="0.3">
      <c r="P21974" s="83"/>
    </row>
    <row r="21975" spans="16:16" x14ac:dyDescent="0.3">
      <c r="P21975" s="83"/>
    </row>
    <row r="21976" spans="16:16" x14ac:dyDescent="0.3">
      <c r="P21976" s="83"/>
    </row>
    <row r="21977" spans="16:16" x14ac:dyDescent="0.3">
      <c r="P21977" s="83"/>
    </row>
    <row r="21978" spans="16:16" x14ac:dyDescent="0.3">
      <c r="P21978" s="83"/>
    </row>
    <row r="21979" spans="16:16" x14ac:dyDescent="0.3">
      <c r="P21979" s="83"/>
    </row>
    <row r="21980" spans="16:16" x14ac:dyDescent="0.3">
      <c r="P21980" s="83"/>
    </row>
    <row r="21981" spans="16:16" x14ac:dyDescent="0.3">
      <c r="P21981" s="83"/>
    </row>
    <row r="21982" spans="16:16" x14ac:dyDescent="0.3">
      <c r="P21982" s="83"/>
    </row>
    <row r="21983" spans="16:16" x14ac:dyDescent="0.3">
      <c r="P21983" s="83"/>
    </row>
    <row r="21984" spans="16:16" x14ac:dyDescent="0.3">
      <c r="P21984" s="83"/>
    </row>
    <row r="21985" spans="16:16" x14ac:dyDescent="0.3">
      <c r="P21985" s="83"/>
    </row>
    <row r="21986" spans="16:16" x14ac:dyDescent="0.3">
      <c r="P21986" s="83"/>
    </row>
    <row r="21987" spans="16:16" x14ac:dyDescent="0.3">
      <c r="P21987" s="83"/>
    </row>
    <row r="21988" spans="16:16" x14ac:dyDescent="0.3">
      <c r="P21988" s="83"/>
    </row>
    <row r="21989" spans="16:16" x14ac:dyDescent="0.3">
      <c r="P21989" s="83"/>
    </row>
    <row r="21990" spans="16:16" x14ac:dyDescent="0.3">
      <c r="P21990" s="83"/>
    </row>
    <row r="21991" spans="16:16" x14ac:dyDescent="0.3">
      <c r="P21991" s="83"/>
    </row>
    <row r="21992" spans="16:16" x14ac:dyDescent="0.3">
      <c r="P21992" s="83"/>
    </row>
    <row r="21993" spans="16:16" x14ac:dyDescent="0.3">
      <c r="P21993" s="83"/>
    </row>
    <row r="21994" spans="16:16" x14ac:dyDescent="0.3">
      <c r="P21994" s="83"/>
    </row>
    <row r="21995" spans="16:16" x14ac:dyDescent="0.3">
      <c r="P21995" s="83"/>
    </row>
    <row r="21996" spans="16:16" x14ac:dyDescent="0.3">
      <c r="P21996" s="83"/>
    </row>
    <row r="21997" spans="16:16" x14ac:dyDescent="0.3">
      <c r="P21997" s="83"/>
    </row>
    <row r="21998" spans="16:16" x14ac:dyDescent="0.3">
      <c r="P21998" s="83"/>
    </row>
    <row r="21999" spans="16:16" x14ac:dyDescent="0.3">
      <c r="P21999" s="83"/>
    </row>
    <row r="22000" spans="16:16" x14ac:dyDescent="0.3">
      <c r="P22000" s="83"/>
    </row>
    <row r="22001" spans="16:16" x14ac:dyDescent="0.3">
      <c r="P22001" s="83"/>
    </row>
    <row r="22002" spans="16:16" x14ac:dyDescent="0.3">
      <c r="P22002" s="83"/>
    </row>
    <row r="22003" spans="16:16" x14ac:dyDescent="0.3">
      <c r="P22003" s="83"/>
    </row>
    <row r="22004" spans="16:16" x14ac:dyDescent="0.3">
      <c r="P22004" s="83"/>
    </row>
    <row r="22005" spans="16:16" x14ac:dyDescent="0.3">
      <c r="P22005" s="83"/>
    </row>
    <row r="22006" spans="16:16" x14ac:dyDescent="0.3">
      <c r="P22006" s="83"/>
    </row>
    <row r="22007" spans="16:16" x14ac:dyDescent="0.3">
      <c r="P22007" s="83"/>
    </row>
    <row r="22008" spans="16:16" x14ac:dyDescent="0.3">
      <c r="P22008" s="83"/>
    </row>
    <row r="22009" spans="16:16" x14ac:dyDescent="0.3">
      <c r="P22009" s="83"/>
    </row>
    <row r="22010" spans="16:16" x14ac:dyDescent="0.3">
      <c r="P22010" s="83"/>
    </row>
    <row r="22011" spans="16:16" x14ac:dyDescent="0.3">
      <c r="P22011" s="83"/>
    </row>
    <row r="22012" spans="16:16" x14ac:dyDescent="0.3">
      <c r="P22012" s="83"/>
    </row>
    <row r="22013" spans="16:16" x14ac:dyDescent="0.3">
      <c r="P22013" s="83"/>
    </row>
    <row r="22014" spans="16:16" x14ac:dyDescent="0.3">
      <c r="P22014" s="83"/>
    </row>
    <row r="22015" spans="16:16" x14ac:dyDescent="0.3">
      <c r="P22015" s="83"/>
    </row>
    <row r="22016" spans="16:16" x14ac:dyDescent="0.3">
      <c r="P22016" s="83"/>
    </row>
    <row r="22017" spans="16:16" x14ac:dyDescent="0.3">
      <c r="P22017" s="83"/>
    </row>
    <row r="22018" spans="16:16" x14ac:dyDescent="0.3">
      <c r="P22018" s="83"/>
    </row>
    <row r="22019" spans="16:16" x14ac:dyDescent="0.3">
      <c r="P22019" s="83"/>
    </row>
    <row r="22020" spans="16:16" x14ac:dyDescent="0.3">
      <c r="P22020" s="83"/>
    </row>
    <row r="22021" spans="16:16" x14ac:dyDescent="0.3">
      <c r="P22021" s="83"/>
    </row>
    <row r="22022" spans="16:16" x14ac:dyDescent="0.3">
      <c r="P22022" s="83"/>
    </row>
    <row r="22023" spans="16:16" x14ac:dyDescent="0.3">
      <c r="P22023" s="83"/>
    </row>
    <row r="22024" spans="16:16" x14ac:dyDescent="0.3">
      <c r="P22024" s="83"/>
    </row>
    <row r="22025" spans="16:16" x14ac:dyDescent="0.3">
      <c r="P22025" s="83"/>
    </row>
    <row r="22026" spans="16:16" x14ac:dyDescent="0.3">
      <c r="P22026" s="83"/>
    </row>
    <row r="22027" spans="16:16" x14ac:dyDescent="0.3">
      <c r="P22027" s="83"/>
    </row>
    <row r="22028" spans="16:16" x14ac:dyDescent="0.3">
      <c r="P22028" s="83"/>
    </row>
    <row r="22029" spans="16:16" x14ac:dyDescent="0.3">
      <c r="P22029" s="83"/>
    </row>
    <row r="22030" spans="16:16" x14ac:dyDescent="0.3">
      <c r="P22030" s="83"/>
    </row>
    <row r="22031" spans="16:16" x14ac:dyDescent="0.3">
      <c r="P22031" s="83"/>
    </row>
    <row r="22032" spans="16:16" x14ac:dyDescent="0.3">
      <c r="P22032" s="83"/>
    </row>
    <row r="22033" spans="16:16" x14ac:dyDescent="0.3">
      <c r="P22033" s="83"/>
    </row>
    <row r="22034" spans="16:16" x14ac:dyDescent="0.3">
      <c r="P22034" s="83"/>
    </row>
    <row r="22035" spans="16:16" x14ac:dyDescent="0.3">
      <c r="P22035" s="83"/>
    </row>
    <row r="22036" spans="16:16" x14ac:dyDescent="0.3">
      <c r="P22036" s="83"/>
    </row>
    <row r="22037" spans="16:16" x14ac:dyDescent="0.3">
      <c r="P22037" s="83"/>
    </row>
    <row r="22038" spans="16:16" x14ac:dyDescent="0.3">
      <c r="P22038" s="83"/>
    </row>
    <row r="22039" spans="16:16" x14ac:dyDescent="0.3">
      <c r="P22039" s="83"/>
    </row>
    <row r="22040" spans="16:16" x14ac:dyDescent="0.3">
      <c r="P22040" s="83"/>
    </row>
    <row r="22041" spans="16:16" x14ac:dyDescent="0.3">
      <c r="P22041" s="83"/>
    </row>
    <row r="22042" spans="16:16" x14ac:dyDescent="0.3">
      <c r="P22042" s="83"/>
    </row>
    <row r="22043" spans="16:16" x14ac:dyDescent="0.3">
      <c r="P22043" s="83"/>
    </row>
    <row r="22044" spans="16:16" x14ac:dyDescent="0.3">
      <c r="P22044" s="83"/>
    </row>
    <row r="22045" spans="16:16" x14ac:dyDescent="0.3">
      <c r="P22045" s="83"/>
    </row>
    <row r="22046" spans="16:16" x14ac:dyDescent="0.3">
      <c r="P22046" s="83"/>
    </row>
    <row r="22047" spans="16:16" x14ac:dyDescent="0.3">
      <c r="P22047" s="83"/>
    </row>
    <row r="22048" spans="16:16" x14ac:dyDescent="0.3">
      <c r="P22048" s="83"/>
    </row>
    <row r="22049" spans="16:16" x14ac:dyDescent="0.3">
      <c r="P22049" s="83"/>
    </row>
    <row r="22050" spans="16:16" x14ac:dyDescent="0.3">
      <c r="P22050" s="83"/>
    </row>
    <row r="22051" spans="16:16" x14ac:dyDescent="0.3">
      <c r="P22051" s="83"/>
    </row>
    <row r="22052" spans="16:16" x14ac:dyDescent="0.3">
      <c r="P22052" s="83"/>
    </row>
    <row r="22053" spans="16:16" x14ac:dyDescent="0.3">
      <c r="P22053" s="83"/>
    </row>
    <row r="22054" spans="16:16" x14ac:dyDescent="0.3">
      <c r="P22054" s="83"/>
    </row>
    <row r="22055" spans="16:16" x14ac:dyDescent="0.3">
      <c r="P22055" s="83"/>
    </row>
    <row r="22056" spans="16:16" x14ac:dyDescent="0.3">
      <c r="P22056" s="83"/>
    </row>
    <row r="22057" spans="16:16" x14ac:dyDescent="0.3">
      <c r="P22057" s="83"/>
    </row>
    <row r="22058" spans="16:16" x14ac:dyDescent="0.3">
      <c r="P22058" s="83"/>
    </row>
    <row r="22059" spans="16:16" x14ac:dyDescent="0.3">
      <c r="P22059" s="83"/>
    </row>
    <row r="22060" spans="16:16" x14ac:dyDescent="0.3">
      <c r="P22060" s="83"/>
    </row>
    <row r="22061" spans="16:16" x14ac:dyDescent="0.3">
      <c r="P22061" s="83"/>
    </row>
    <row r="22062" spans="16:16" x14ac:dyDescent="0.3">
      <c r="P22062" s="83"/>
    </row>
    <row r="22063" spans="16:16" x14ac:dyDescent="0.3">
      <c r="P22063" s="83"/>
    </row>
    <row r="22064" spans="16:16" x14ac:dyDescent="0.3">
      <c r="P22064" s="83"/>
    </row>
    <row r="22065" spans="16:16" x14ac:dyDescent="0.3">
      <c r="P22065" s="83"/>
    </row>
    <row r="22066" spans="16:16" x14ac:dyDescent="0.3">
      <c r="P22066" s="83"/>
    </row>
    <row r="22067" spans="16:16" x14ac:dyDescent="0.3">
      <c r="P22067" s="83"/>
    </row>
    <row r="22068" spans="16:16" x14ac:dyDescent="0.3">
      <c r="P22068" s="83"/>
    </row>
    <row r="22069" spans="16:16" x14ac:dyDescent="0.3">
      <c r="P22069" s="83"/>
    </row>
    <row r="22070" spans="16:16" x14ac:dyDescent="0.3">
      <c r="P22070" s="83"/>
    </row>
    <row r="22071" spans="16:16" x14ac:dyDescent="0.3">
      <c r="P22071" s="83"/>
    </row>
    <row r="22072" spans="16:16" x14ac:dyDescent="0.3">
      <c r="P22072" s="83"/>
    </row>
    <row r="22073" spans="16:16" x14ac:dyDescent="0.3">
      <c r="P22073" s="83"/>
    </row>
    <row r="22074" spans="16:16" x14ac:dyDescent="0.3">
      <c r="P22074" s="83"/>
    </row>
    <row r="22075" spans="16:16" x14ac:dyDescent="0.3">
      <c r="P22075" s="83"/>
    </row>
    <row r="22076" spans="16:16" x14ac:dyDescent="0.3">
      <c r="P22076" s="83"/>
    </row>
    <row r="22077" spans="16:16" x14ac:dyDescent="0.3">
      <c r="P22077" s="83"/>
    </row>
    <row r="22078" spans="16:16" x14ac:dyDescent="0.3">
      <c r="P22078" s="83"/>
    </row>
    <row r="22079" spans="16:16" x14ac:dyDescent="0.3">
      <c r="P22079" s="83"/>
    </row>
    <row r="22080" spans="16:16" x14ac:dyDescent="0.3">
      <c r="P22080" s="83"/>
    </row>
    <row r="22081" spans="16:16" x14ac:dyDescent="0.3">
      <c r="P22081" s="83"/>
    </row>
    <row r="22082" spans="16:16" x14ac:dyDescent="0.3">
      <c r="P22082" s="83"/>
    </row>
    <row r="22083" spans="16:16" x14ac:dyDescent="0.3">
      <c r="P22083" s="83"/>
    </row>
    <row r="22084" spans="16:16" x14ac:dyDescent="0.3">
      <c r="P22084" s="83"/>
    </row>
    <row r="22085" spans="16:16" x14ac:dyDescent="0.3">
      <c r="P22085" s="83"/>
    </row>
    <row r="22086" spans="16:16" x14ac:dyDescent="0.3">
      <c r="P22086" s="83"/>
    </row>
    <row r="22087" spans="16:16" x14ac:dyDescent="0.3">
      <c r="P22087" s="83"/>
    </row>
    <row r="22088" spans="16:16" x14ac:dyDescent="0.3">
      <c r="P22088" s="83"/>
    </row>
    <row r="22089" spans="16:16" x14ac:dyDescent="0.3">
      <c r="P22089" s="83"/>
    </row>
    <row r="22090" spans="16:16" x14ac:dyDescent="0.3">
      <c r="P22090" s="83"/>
    </row>
    <row r="22091" spans="16:16" x14ac:dyDescent="0.3">
      <c r="P22091" s="83"/>
    </row>
    <row r="22092" spans="16:16" x14ac:dyDescent="0.3">
      <c r="P22092" s="83"/>
    </row>
    <row r="22093" spans="16:16" x14ac:dyDescent="0.3">
      <c r="P22093" s="83"/>
    </row>
    <row r="22094" spans="16:16" x14ac:dyDescent="0.3">
      <c r="P22094" s="83"/>
    </row>
    <row r="22095" spans="16:16" x14ac:dyDescent="0.3">
      <c r="P22095" s="83"/>
    </row>
    <row r="22096" spans="16:16" x14ac:dyDescent="0.3">
      <c r="P22096" s="83"/>
    </row>
    <row r="22097" spans="16:16" x14ac:dyDescent="0.3">
      <c r="P22097" s="83"/>
    </row>
    <row r="22098" spans="16:16" x14ac:dyDescent="0.3">
      <c r="P22098" s="83"/>
    </row>
    <row r="22099" spans="16:16" x14ac:dyDescent="0.3">
      <c r="P22099" s="83"/>
    </row>
    <row r="22100" spans="16:16" x14ac:dyDescent="0.3">
      <c r="P22100" s="83"/>
    </row>
    <row r="22101" spans="16:16" x14ac:dyDescent="0.3">
      <c r="P22101" s="83"/>
    </row>
    <row r="22102" spans="16:16" x14ac:dyDescent="0.3">
      <c r="P22102" s="83"/>
    </row>
    <row r="22103" spans="16:16" x14ac:dyDescent="0.3">
      <c r="P22103" s="83"/>
    </row>
    <row r="22104" spans="16:16" x14ac:dyDescent="0.3">
      <c r="P22104" s="83"/>
    </row>
    <row r="22105" spans="16:16" x14ac:dyDescent="0.3">
      <c r="P22105" s="83"/>
    </row>
    <row r="22106" spans="16:16" x14ac:dyDescent="0.3">
      <c r="P22106" s="83"/>
    </row>
    <row r="22107" spans="16:16" x14ac:dyDescent="0.3">
      <c r="P22107" s="83"/>
    </row>
    <row r="22108" spans="16:16" x14ac:dyDescent="0.3">
      <c r="P22108" s="83"/>
    </row>
    <row r="22109" spans="16:16" x14ac:dyDescent="0.3">
      <c r="P22109" s="83"/>
    </row>
    <row r="22110" spans="16:16" x14ac:dyDescent="0.3">
      <c r="P22110" s="83"/>
    </row>
    <row r="22111" spans="16:16" x14ac:dyDescent="0.3">
      <c r="P22111" s="83"/>
    </row>
    <row r="22112" spans="16:16" x14ac:dyDescent="0.3">
      <c r="P22112" s="83"/>
    </row>
    <row r="22113" spans="16:16" x14ac:dyDescent="0.3">
      <c r="P22113" s="83"/>
    </row>
    <row r="22114" spans="16:16" x14ac:dyDescent="0.3">
      <c r="P22114" s="83"/>
    </row>
    <row r="22115" spans="16:16" x14ac:dyDescent="0.3">
      <c r="P22115" s="83"/>
    </row>
    <row r="22116" spans="16:16" x14ac:dyDescent="0.3">
      <c r="P22116" s="83"/>
    </row>
    <row r="22117" spans="16:16" x14ac:dyDescent="0.3">
      <c r="P22117" s="83"/>
    </row>
    <row r="22118" spans="16:16" x14ac:dyDescent="0.3">
      <c r="P22118" s="83"/>
    </row>
    <row r="22119" spans="16:16" x14ac:dyDescent="0.3">
      <c r="P22119" s="83"/>
    </row>
    <row r="22120" spans="16:16" x14ac:dyDescent="0.3">
      <c r="P22120" s="83"/>
    </row>
    <row r="22121" spans="16:16" x14ac:dyDescent="0.3">
      <c r="P22121" s="83"/>
    </row>
    <row r="22122" spans="16:16" x14ac:dyDescent="0.3">
      <c r="P22122" s="83"/>
    </row>
    <row r="22123" spans="16:16" x14ac:dyDescent="0.3">
      <c r="P22123" s="83"/>
    </row>
    <row r="22124" spans="16:16" x14ac:dyDescent="0.3">
      <c r="P22124" s="83"/>
    </row>
    <row r="22125" spans="16:16" x14ac:dyDescent="0.3">
      <c r="P22125" s="83"/>
    </row>
    <row r="22126" spans="16:16" x14ac:dyDescent="0.3">
      <c r="P22126" s="83"/>
    </row>
    <row r="22127" spans="16:16" x14ac:dyDescent="0.3">
      <c r="P22127" s="83"/>
    </row>
    <row r="22128" spans="16:16" x14ac:dyDescent="0.3">
      <c r="P22128" s="83"/>
    </row>
    <row r="22129" spans="16:16" x14ac:dyDescent="0.3">
      <c r="P22129" s="83"/>
    </row>
    <row r="22130" spans="16:16" x14ac:dyDescent="0.3">
      <c r="P22130" s="83"/>
    </row>
    <row r="22131" spans="16:16" x14ac:dyDescent="0.3">
      <c r="P22131" s="83"/>
    </row>
    <row r="22132" spans="16:16" x14ac:dyDescent="0.3">
      <c r="P22132" s="83"/>
    </row>
    <row r="22133" spans="16:16" x14ac:dyDescent="0.3">
      <c r="P22133" s="83"/>
    </row>
    <row r="22134" spans="16:16" x14ac:dyDescent="0.3">
      <c r="P22134" s="83"/>
    </row>
    <row r="22135" spans="16:16" x14ac:dyDescent="0.3">
      <c r="P22135" s="83"/>
    </row>
    <row r="22136" spans="16:16" x14ac:dyDescent="0.3">
      <c r="P22136" s="83"/>
    </row>
    <row r="22137" spans="16:16" x14ac:dyDescent="0.3">
      <c r="P22137" s="83"/>
    </row>
    <row r="22138" spans="16:16" x14ac:dyDescent="0.3">
      <c r="P22138" s="83"/>
    </row>
    <row r="22139" spans="16:16" x14ac:dyDescent="0.3">
      <c r="P22139" s="83"/>
    </row>
    <row r="22140" spans="16:16" x14ac:dyDescent="0.3">
      <c r="P22140" s="83"/>
    </row>
    <row r="22141" spans="16:16" x14ac:dyDescent="0.3">
      <c r="P22141" s="83"/>
    </row>
    <row r="22142" spans="16:16" x14ac:dyDescent="0.3">
      <c r="P22142" s="83"/>
    </row>
    <row r="22143" spans="16:16" x14ac:dyDescent="0.3">
      <c r="P22143" s="83"/>
    </row>
    <row r="22144" spans="16:16" x14ac:dyDescent="0.3">
      <c r="P22144" s="83"/>
    </row>
    <row r="22145" spans="16:16" x14ac:dyDescent="0.3">
      <c r="P22145" s="83"/>
    </row>
    <row r="22146" spans="16:16" x14ac:dyDescent="0.3">
      <c r="P22146" s="83"/>
    </row>
    <row r="22147" spans="16:16" x14ac:dyDescent="0.3">
      <c r="P22147" s="83"/>
    </row>
    <row r="22148" spans="16:16" x14ac:dyDescent="0.3">
      <c r="P22148" s="83"/>
    </row>
    <row r="22149" spans="16:16" x14ac:dyDescent="0.3">
      <c r="P22149" s="83"/>
    </row>
    <row r="22150" spans="16:16" x14ac:dyDescent="0.3">
      <c r="P22150" s="83"/>
    </row>
    <row r="22151" spans="16:16" x14ac:dyDescent="0.3">
      <c r="P22151" s="83"/>
    </row>
    <row r="22152" spans="16:16" x14ac:dyDescent="0.3">
      <c r="P22152" s="83"/>
    </row>
    <row r="22153" spans="16:16" x14ac:dyDescent="0.3">
      <c r="P22153" s="83"/>
    </row>
    <row r="22154" spans="16:16" x14ac:dyDescent="0.3">
      <c r="P22154" s="83"/>
    </row>
    <row r="22155" spans="16:16" x14ac:dyDescent="0.3">
      <c r="P22155" s="83"/>
    </row>
    <row r="22156" spans="16:16" x14ac:dyDescent="0.3">
      <c r="P22156" s="83"/>
    </row>
    <row r="22157" spans="16:16" x14ac:dyDescent="0.3">
      <c r="P22157" s="83"/>
    </row>
    <row r="22158" spans="16:16" x14ac:dyDescent="0.3">
      <c r="P22158" s="83"/>
    </row>
    <row r="22159" spans="16:16" x14ac:dyDescent="0.3">
      <c r="P22159" s="83"/>
    </row>
    <row r="22160" spans="16:16" x14ac:dyDescent="0.3">
      <c r="P22160" s="83"/>
    </row>
    <row r="22161" spans="16:16" x14ac:dyDescent="0.3">
      <c r="P22161" s="83"/>
    </row>
    <row r="22162" spans="16:16" x14ac:dyDescent="0.3">
      <c r="P22162" s="83"/>
    </row>
    <row r="22163" spans="16:16" x14ac:dyDescent="0.3">
      <c r="P22163" s="83"/>
    </row>
    <row r="22164" spans="16:16" x14ac:dyDescent="0.3">
      <c r="P22164" s="83"/>
    </row>
    <row r="22165" spans="16:16" x14ac:dyDescent="0.3">
      <c r="P22165" s="83"/>
    </row>
    <row r="22166" spans="16:16" x14ac:dyDescent="0.3">
      <c r="P22166" s="83"/>
    </row>
    <row r="22167" spans="16:16" x14ac:dyDescent="0.3">
      <c r="P22167" s="83"/>
    </row>
    <row r="22168" spans="16:16" x14ac:dyDescent="0.3">
      <c r="P22168" s="83"/>
    </row>
    <row r="22169" spans="16:16" x14ac:dyDescent="0.3">
      <c r="P22169" s="83"/>
    </row>
    <row r="22170" spans="16:16" x14ac:dyDescent="0.3">
      <c r="P22170" s="83"/>
    </row>
    <row r="22171" spans="16:16" x14ac:dyDescent="0.3">
      <c r="P22171" s="83"/>
    </row>
    <row r="22172" spans="16:16" x14ac:dyDescent="0.3">
      <c r="P22172" s="83"/>
    </row>
    <row r="22173" spans="16:16" x14ac:dyDescent="0.3">
      <c r="P22173" s="83"/>
    </row>
    <row r="22174" spans="16:16" x14ac:dyDescent="0.3">
      <c r="P22174" s="83"/>
    </row>
    <row r="22175" spans="16:16" x14ac:dyDescent="0.3">
      <c r="P22175" s="83"/>
    </row>
    <row r="22176" spans="16:16" x14ac:dyDescent="0.3">
      <c r="P22176" s="83"/>
    </row>
    <row r="22177" spans="16:16" x14ac:dyDescent="0.3">
      <c r="P22177" s="83"/>
    </row>
    <row r="22178" spans="16:16" x14ac:dyDescent="0.3">
      <c r="P22178" s="83"/>
    </row>
    <row r="22179" spans="16:16" x14ac:dyDescent="0.3">
      <c r="P22179" s="83"/>
    </row>
    <row r="22180" spans="16:16" x14ac:dyDescent="0.3">
      <c r="P22180" s="83"/>
    </row>
    <row r="22181" spans="16:16" x14ac:dyDescent="0.3">
      <c r="P22181" s="83"/>
    </row>
    <row r="22182" spans="16:16" x14ac:dyDescent="0.3">
      <c r="P22182" s="83"/>
    </row>
    <row r="22183" spans="16:16" x14ac:dyDescent="0.3">
      <c r="P22183" s="83"/>
    </row>
    <row r="22184" spans="16:16" x14ac:dyDescent="0.3">
      <c r="P22184" s="83"/>
    </row>
    <row r="22185" spans="16:16" x14ac:dyDescent="0.3">
      <c r="P22185" s="83"/>
    </row>
    <row r="22186" spans="16:16" x14ac:dyDescent="0.3">
      <c r="P22186" s="83"/>
    </row>
    <row r="22187" spans="16:16" x14ac:dyDescent="0.3">
      <c r="P22187" s="83"/>
    </row>
    <row r="22188" spans="16:16" x14ac:dyDescent="0.3">
      <c r="P22188" s="83"/>
    </row>
    <row r="22189" spans="16:16" x14ac:dyDescent="0.3">
      <c r="P22189" s="83"/>
    </row>
    <row r="22190" spans="16:16" x14ac:dyDescent="0.3">
      <c r="P22190" s="83"/>
    </row>
    <row r="22191" spans="16:16" x14ac:dyDescent="0.3">
      <c r="P22191" s="83"/>
    </row>
    <row r="22192" spans="16:16" x14ac:dyDescent="0.3">
      <c r="P22192" s="83"/>
    </row>
    <row r="22193" spans="16:16" x14ac:dyDescent="0.3">
      <c r="P22193" s="83"/>
    </row>
    <row r="22194" spans="16:16" x14ac:dyDescent="0.3">
      <c r="P22194" s="83"/>
    </row>
    <row r="22195" spans="16:16" x14ac:dyDescent="0.3">
      <c r="P22195" s="83"/>
    </row>
    <row r="22196" spans="16:16" x14ac:dyDescent="0.3">
      <c r="P22196" s="83"/>
    </row>
    <row r="22197" spans="16:16" x14ac:dyDescent="0.3">
      <c r="P22197" s="83"/>
    </row>
    <row r="22198" spans="16:16" x14ac:dyDescent="0.3">
      <c r="P22198" s="83"/>
    </row>
    <row r="22199" spans="16:16" x14ac:dyDescent="0.3">
      <c r="P22199" s="83"/>
    </row>
    <row r="22200" spans="16:16" x14ac:dyDescent="0.3">
      <c r="P22200" s="83"/>
    </row>
    <row r="22201" spans="16:16" x14ac:dyDescent="0.3">
      <c r="P22201" s="83"/>
    </row>
    <row r="22202" spans="16:16" x14ac:dyDescent="0.3">
      <c r="P22202" s="83"/>
    </row>
    <row r="22203" spans="16:16" x14ac:dyDescent="0.3">
      <c r="P22203" s="83"/>
    </row>
    <row r="22204" spans="16:16" x14ac:dyDescent="0.3">
      <c r="P22204" s="83"/>
    </row>
    <row r="22205" spans="16:16" x14ac:dyDescent="0.3">
      <c r="P22205" s="83"/>
    </row>
    <row r="22206" spans="16:16" x14ac:dyDescent="0.3">
      <c r="P22206" s="83"/>
    </row>
    <row r="22207" spans="16:16" x14ac:dyDescent="0.3">
      <c r="P22207" s="83"/>
    </row>
    <row r="22208" spans="16:16" x14ac:dyDescent="0.3">
      <c r="P22208" s="83"/>
    </row>
    <row r="22209" spans="16:16" x14ac:dyDescent="0.3">
      <c r="P22209" s="83"/>
    </row>
    <row r="22210" spans="16:16" x14ac:dyDescent="0.3">
      <c r="P22210" s="83"/>
    </row>
    <row r="22211" spans="16:16" x14ac:dyDescent="0.3">
      <c r="P22211" s="83"/>
    </row>
    <row r="22212" spans="16:16" x14ac:dyDescent="0.3">
      <c r="P22212" s="83"/>
    </row>
    <row r="22213" spans="16:16" x14ac:dyDescent="0.3">
      <c r="P22213" s="83"/>
    </row>
    <row r="22214" spans="16:16" x14ac:dyDescent="0.3">
      <c r="P22214" s="83"/>
    </row>
    <row r="22215" spans="16:16" x14ac:dyDescent="0.3">
      <c r="P22215" s="83"/>
    </row>
    <row r="22216" spans="16:16" x14ac:dyDescent="0.3">
      <c r="P22216" s="83"/>
    </row>
    <row r="22217" spans="16:16" x14ac:dyDescent="0.3">
      <c r="P22217" s="83"/>
    </row>
    <row r="22218" spans="16:16" x14ac:dyDescent="0.3">
      <c r="P22218" s="83"/>
    </row>
    <row r="22219" spans="16:16" x14ac:dyDescent="0.3">
      <c r="P22219" s="83"/>
    </row>
    <row r="22220" spans="16:16" x14ac:dyDescent="0.3">
      <c r="P22220" s="83"/>
    </row>
    <row r="22221" spans="16:16" x14ac:dyDescent="0.3">
      <c r="P22221" s="83"/>
    </row>
    <row r="22222" spans="16:16" x14ac:dyDescent="0.3">
      <c r="P22222" s="83"/>
    </row>
    <row r="22223" spans="16:16" x14ac:dyDescent="0.3">
      <c r="P22223" s="83"/>
    </row>
    <row r="22224" spans="16:16" x14ac:dyDescent="0.3">
      <c r="P22224" s="83"/>
    </row>
    <row r="22225" spans="16:16" x14ac:dyDescent="0.3">
      <c r="P22225" s="83"/>
    </row>
    <row r="22226" spans="16:16" x14ac:dyDescent="0.3">
      <c r="P22226" s="83"/>
    </row>
    <row r="22227" spans="16:16" x14ac:dyDescent="0.3">
      <c r="P22227" s="83"/>
    </row>
    <row r="22228" spans="16:16" x14ac:dyDescent="0.3">
      <c r="P22228" s="83"/>
    </row>
    <row r="22229" spans="16:16" x14ac:dyDescent="0.3">
      <c r="P22229" s="83"/>
    </row>
    <row r="22230" spans="16:16" x14ac:dyDescent="0.3">
      <c r="P22230" s="83"/>
    </row>
    <row r="22231" spans="16:16" x14ac:dyDescent="0.3">
      <c r="P22231" s="83"/>
    </row>
    <row r="22232" spans="16:16" x14ac:dyDescent="0.3">
      <c r="P22232" s="83"/>
    </row>
    <row r="22233" spans="16:16" x14ac:dyDescent="0.3">
      <c r="P22233" s="83"/>
    </row>
    <row r="22234" spans="16:16" x14ac:dyDescent="0.3">
      <c r="P22234" s="83"/>
    </row>
    <row r="22235" spans="16:16" x14ac:dyDescent="0.3">
      <c r="P22235" s="83"/>
    </row>
    <row r="22236" spans="16:16" x14ac:dyDescent="0.3">
      <c r="P22236" s="83"/>
    </row>
    <row r="22237" spans="16:16" x14ac:dyDescent="0.3">
      <c r="P22237" s="83"/>
    </row>
    <row r="22238" spans="16:16" x14ac:dyDescent="0.3">
      <c r="P22238" s="83"/>
    </row>
    <row r="22239" spans="16:16" x14ac:dyDescent="0.3">
      <c r="P22239" s="83"/>
    </row>
    <row r="22240" spans="16:16" x14ac:dyDescent="0.3">
      <c r="P22240" s="83"/>
    </row>
    <row r="22241" spans="16:16" x14ac:dyDescent="0.3">
      <c r="P22241" s="83"/>
    </row>
    <row r="22242" spans="16:16" x14ac:dyDescent="0.3">
      <c r="P22242" s="83"/>
    </row>
    <row r="22243" spans="16:16" x14ac:dyDescent="0.3">
      <c r="P22243" s="83"/>
    </row>
    <row r="22244" spans="16:16" x14ac:dyDescent="0.3">
      <c r="P22244" s="83"/>
    </row>
    <row r="22245" spans="16:16" x14ac:dyDescent="0.3">
      <c r="P22245" s="83"/>
    </row>
    <row r="22246" spans="16:16" x14ac:dyDescent="0.3">
      <c r="P22246" s="83"/>
    </row>
    <row r="22247" spans="16:16" x14ac:dyDescent="0.3">
      <c r="P22247" s="83"/>
    </row>
    <row r="22248" spans="16:16" x14ac:dyDescent="0.3">
      <c r="P22248" s="83"/>
    </row>
    <row r="22249" spans="16:16" x14ac:dyDescent="0.3">
      <c r="P22249" s="83"/>
    </row>
    <row r="22250" spans="16:16" x14ac:dyDescent="0.3">
      <c r="P22250" s="83"/>
    </row>
    <row r="22251" spans="16:16" x14ac:dyDescent="0.3">
      <c r="P22251" s="83"/>
    </row>
    <row r="22252" spans="16:16" x14ac:dyDescent="0.3">
      <c r="P22252" s="83"/>
    </row>
    <row r="22253" spans="16:16" x14ac:dyDescent="0.3">
      <c r="P22253" s="83"/>
    </row>
    <row r="22254" spans="16:16" x14ac:dyDescent="0.3">
      <c r="P22254" s="83"/>
    </row>
    <row r="22255" spans="16:16" x14ac:dyDescent="0.3">
      <c r="P22255" s="83"/>
    </row>
    <row r="22256" spans="16:16" x14ac:dyDescent="0.3">
      <c r="P22256" s="83"/>
    </row>
    <row r="22257" spans="16:16" x14ac:dyDescent="0.3">
      <c r="P22257" s="83"/>
    </row>
    <row r="22258" spans="16:16" x14ac:dyDescent="0.3">
      <c r="P22258" s="83"/>
    </row>
    <row r="22259" spans="16:16" x14ac:dyDescent="0.3">
      <c r="P22259" s="83"/>
    </row>
    <row r="22260" spans="16:16" x14ac:dyDescent="0.3">
      <c r="P22260" s="83"/>
    </row>
    <row r="22261" spans="16:16" x14ac:dyDescent="0.3">
      <c r="P22261" s="83"/>
    </row>
    <row r="22262" spans="16:16" x14ac:dyDescent="0.3">
      <c r="P22262" s="83"/>
    </row>
    <row r="22263" spans="16:16" x14ac:dyDescent="0.3">
      <c r="P22263" s="83"/>
    </row>
    <row r="22264" spans="16:16" x14ac:dyDescent="0.3">
      <c r="P22264" s="83"/>
    </row>
    <row r="22265" spans="16:16" x14ac:dyDescent="0.3">
      <c r="P22265" s="83"/>
    </row>
    <row r="22266" spans="16:16" x14ac:dyDescent="0.3">
      <c r="P22266" s="83"/>
    </row>
    <row r="22267" spans="16:16" x14ac:dyDescent="0.3">
      <c r="P22267" s="83"/>
    </row>
    <row r="22268" spans="16:16" x14ac:dyDescent="0.3">
      <c r="P22268" s="83"/>
    </row>
    <row r="22269" spans="16:16" x14ac:dyDescent="0.3">
      <c r="P22269" s="83"/>
    </row>
    <row r="22270" spans="16:16" x14ac:dyDescent="0.3">
      <c r="P22270" s="83"/>
    </row>
    <row r="22271" spans="16:16" x14ac:dyDescent="0.3">
      <c r="P22271" s="83"/>
    </row>
    <row r="22272" spans="16:16" x14ac:dyDescent="0.3">
      <c r="P22272" s="83"/>
    </row>
    <row r="22273" spans="16:16" x14ac:dyDescent="0.3">
      <c r="P22273" s="83"/>
    </row>
    <row r="22274" spans="16:16" x14ac:dyDescent="0.3">
      <c r="P22274" s="83"/>
    </row>
    <row r="22275" spans="16:16" x14ac:dyDescent="0.3">
      <c r="P22275" s="83"/>
    </row>
    <row r="22276" spans="16:16" x14ac:dyDescent="0.3">
      <c r="P22276" s="83"/>
    </row>
    <row r="22277" spans="16:16" x14ac:dyDescent="0.3">
      <c r="P22277" s="83"/>
    </row>
    <row r="22278" spans="16:16" x14ac:dyDescent="0.3">
      <c r="P22278" s="83"/>
    </row>
    <row r="22279" spans="16:16" x14ac:dyDescent="0.3">
      <c r="P22279" s="83"/>
    </row>
    <row r="22280" spans="16:16" x14ac:dyDescent="0.3">
      <c r="P22280" s="83"/>
    </row>
    <row r="22281" spans="16:16" x14ac:dyDescent="0.3">
      <c r="P22281" s="83"/>
    </row>
    <row r="22282" spans="16:16" x14ac:dyDescent="0.3">
      <c r="P22282" s="83"/>
    </row>
    <row r="22283" spans="16:16" x14ac:dyDescent="0.3">
      <c r="P22283" s="83"/>
    </row>
    <row r="22284" spans="16:16" x14ac:dyDescent="0.3">
      <c r="P22284" s="83"/>
    </row>
    <row r="22285" spans="16:16" x14ac:dyDescent="0.3">
      <c r="P22285" s="83"/>
    </row>
    <row r="22286" spans="16:16" x14ac:dyDescent="0.3">
      <c r="P22286" s="83"/>
    </row>
    <row r="22287" spans="16:16" x14ac:dyDescent="0.3">
      <c r="P22287" s="83"/>
    </row>
    <row r="22288" spans="16:16" x14ac:dyDescent="0.3">
      <c r="P22288" s="83"/>
    </row>
    <row r="22289" spans="16:16" x14ac:dyDescent="0.3">
      <c r="P22289" s="83"/>
    </row>
    <row r="22290" spans="16:16" x14ac:dyDescent="0.3">
      <c r="P22290" s="83"/>
    </row>
    <row r="22291" spans="16:16" x14ac:dyDescent="0.3">
      <c r="P22291" s="83"/>
    </row>
    <row r="22292" spans="16:16" x14ac:dyDescent="0.3">
      <c r="P22292" s="83"/>
    </row>
    <row r="22293" spans="16:16" x14ac:dyDescent="0.3">
      <c r="P22293" s="83"/>
    </row>
    <row r="22294" spans="16:16" x14ac:dyDescent="0.3">
      <c r="P22294" s="83"/>
    </row>
    <row r="22295" spans="16:16" x14ac:dyDescent="0.3">
      <c r="P22295" s="83"/>
    </row>
    <row r="22296" spans="16:16" x14ac:dyDescent="0.3">
      <c r="P22296" s="83"/>
    </row>
    <row r="22297" spans="16:16" x14ac:dyDescent="0.3">
      <c r="P22297" s="83"/>
    </row>
    <row r="22298" spans="16:16" x14ac:dyDescent="0.3">
      <c r="P22298" s="83"/>
    </row>
    <row r="22299" spans="16:16" x14ac:dyDescent="0.3">
      <c r="P22299" s="83"/>
    </row>
    <row r="22300" spans="16:16" x14ac:dyDescent="0.3">
      <c r="P22300" s="83"/>
    </row>
    <row r="22301" spans="16:16" x14ac:dyDescent="0.3">
      <c r="P22301" s="83"/>
    </row>
    <row r="22302" spans="16:16" x14ac:dyDescent="0.3">
      <c r="P22302" s="83"/>
    </row>
    <row r="22303" spans="16:16" x14ac:dyDescent="0.3">
      <c r="P22303" s="83"/>
    </row>
    <row r="22304" spans="16:16" x14ac:dyDescent="0.3">
      <c r="P22304" s="83"/>
    </row>
    <row r="22305" spans="16:16" x14ac:dyDescent="0.3">
      <c r="P22305" s="83"/>
    </row>
    <row r="22306" spans="16:16" x14ac:dyDescent="0.3">
      <c r="P22306" s="83"/>
    </row>
    <row r="22307" spans="16:16" x14ac:dyDescent="0.3">
      <c r="P22307" s="83"/>
    </row>
    <row r="22308" spans="16:16" x14ac:dyDescent="0.3">
      <c r="P22308" s="83"/>
    </row>
    <row r="22309" spans="16:16" x14ac:dyDescent="0.3">
      <c r="P22309" s="83"/>
    </row>
    <row r="22310" spans="16:16" x14ac:dyDescent="0.3">
      <c r="P22310" s="83"/>
    </row>
    <row r="22311" spans="16:16" x14ac:dyDescent="0.3">
      <c r="P22311" s="83"/>
    </row>
    <row r="22312" spans="16:16" x14ac:dyDescent="0.3">
      <c r="P22312" s="83"/>
    </row>
    <row r="22313" spans="16:16" x14ac:dyDescent="0.3">
      <c r="P22313" s="83"/>
    </row>
    <row r="22314" spans="16:16" x14ac:dyDescent="0.3">
      <c r="P22314" s="83"/>
    </row>
    <row r="22315" spans="16:16" x14ac:dyDescent="0.3">
      <c r="P22315" s="83"/>
    </row>
    <row r="22316" spans="16:16" x14ac:dyDescent="0.3">
      <c r="P22316" s="83"/>
    </row>
    <row r="22317" spans="16:16" x14ac:dyDescent="0.3">
      <c r="P22317" s="83"/>
    </row>
    <row r="22318" spans="16:16" x14ac:dyDescent="0.3">
      <c r="P22318" s="83"/>
    </row>
    <row r="22319" spans="16:16" x14ac:dyDescent="0.3">
      <c r="P22319" s="83"/>
    </row>
    <row r="22320" spans="16:16" x14ac:dyDescent="0.3">
      <c r="P22320" s="83"/>
    </row>
    <row r="22321" spans="16:16" x14ac:dyDescent="0.3">
      <c r="P22321" s="83"/>
    </row>
    <row r="22322" spans="16:16" x14ac:dyDescent="0.3">
      <c r="P22322" s="83"/>
    </row>
    <row r="22323" spans="16:16" x14ac:dyDescent="0.3">
      <c r="P22323" s="83"/>
    </row>
    <row r="22324" spans="16:16" x14ac:dyDescent="0.3">
      <c r="P22324" s="83"/>
    </row>
    <row r="22325" spans="16:16" x14ac:dyDescent="0.3">
      <c r="P22325" s="83"/>
    </row>
    <row r="22326" spans="16:16" x14ac:dyDescent="0.3">
      <c r="P22326" s="83"/>
    </row>
    <row r="22327" spans="16:16" x14ac:dyDescent="0.3">
      <c r="P22327" s="83"/>
    </row>
    <row r="22328" spans="16:16" x14ac:dyDescent="0.3">
      <c r="P22328" s="83"/>
    </row>
    <row r="22329" spans="16:16" x14ac:dyDescent="0.3">
      <c r="P22329" s="83"/>
    </row>
    <row r="22330" spans="16:16" x14ac:dyDescent="0.3">
      <c r="P22330" s="83"/>
    </row>
    <row r="22331" spans="16:16" x14ac:dyDescent="0.3">
      <c r="P22331" s="83"/>
    </row>
    <row r="22332" spans="16:16" x14ac:dyDescent="0.3">
      <c r="P22332" s="83"/>
    </row>
    <row r="22333" spans="16:16" x14ac:dyDescent="0.3">
      <c r="P22333" s="83"/>
    </row>
    <row r="22334" spans="16:16" x14ac:dyDescent="0.3">
      <c r="P22334" s="83"/>
    </row>
    <row r="22335" spans="16:16" x14ac:dyDescent="0.3">
      <c r="P22335" s="83"/>
    </row>
    <row r="22336" spans="16:16" x14ac:dyDescent="0.3">
      <c r="P22336" s="83"/>
    </row>
    <row r="22337" spans="16:16" x14ac:dyDescent="0.3">
      <c r="P22337" s="83"/>
    </row>
    <row r="22338" spans="16:16" x14ac:dyDescent="0.3">
      <c r="P22338" s="83"/>
    </row>
    <row r="22339" spans="16:16" x14ac:dyDescent="0.3">
      <c r="P22339" s="83"/>
    </row>
    <row r="22340" spans="16:16" x14ac:dyDescent="0.3">
      <c r="P22340" s="83"/>
    </row>
    <row r="22341" spans="16:16" x14ac:dyDescent="0.3">
      <c r="P22341" s="83"/>
    </row>
    <row r="22342" spans="16:16" x14ac:dyDescent="0.3">
      <c r="P22342" s="83"/>
    </row>
    <row r="22343" spans="16:16" x14ac:dyDescent="0.3">
      <c r="P22343" s="83"/>
    </row>
    <row r="22344" spans="16:16" x14ac:dyDescent="0.3">
      <c r="P22344" s="83"/>
    </row>
    <row r="22345" spans="16:16" x14ac:dyDescent="0.3">
      <c r="P22345" s="83"/>
    </row>
    <row r="22346" spans="16:16" x14ac:dyDescent="0.3">
      <c r="P22346" s="83"/>
    </row>
    <row r="22347" spans="16:16" x14ac:dyDescent="0.3">
      <c r="P22347" s="83"/>
    </row>
    <row r="22348" spans="16:16" x14ac:dyDescent="0.3">
      <c r="P22348" s="83"/>
    </row>
    <row r="22349" spans="16:16" x14ac:dyDescent="0.3">
      <c r="P22349" s="83"/>
    </row>
    <row r="22350" spans="16:16" x14ac:dyDescent="0.3">
      <c r="P22350" s="83"/>
    </row>
    <row r="22351" spans="16:16" x14ac:dyDescent="0.3">
      <c r="P22351" s="83"/>
    </row>
    <row r="22352" spans="16:16" x14ac:dyDescent="0.3">
      <c r="P22352" s="83"/>
    </row>
    <row r="22353" spans="16:16" x14ac:dyDescent="0.3">
      <c r="P22353" s="83"/>
    </row>
    <row r="22354" spans="16:16" x14ac:dyDescent="0.3">
      <c r="P22354" s="83"/>
    </row>
    <row r="22355" spans="16:16" x14ac:dyDescent="0.3">
      <c r="P22355" s="83"/>
    </row>
    <row r="22356" spans="16:16" x14ac:dyDescent="0.3">
      <c r="P22356" s="83"/>
    </row>
    <row r="22357" spans="16:16" x14ac:dyDescent="0.3">
      <c r="P22357" s="83"/>
    </row>
    <row r="22358" spans="16:16" x14ac:dyDescent="0.3">
      <c r="P22358" s="83"/>
    </row>
    <row r="22359" spans="16:16" x14ac:dyDescent="0.3">
      <c r="P22359" s="83"/>
    </row>
    <row r="22360" spans="16:16" x14ac:dyDescent="0.3">
      <c r="P22360" s="83"/>
    </row>
    <row r="22361" spans="16:16" x14ac:dyDescent="0.3">
      <c r="P22361" s="83"/>
    </row>
    <row r="22362" spans="16:16" x14ac:dyDescent="0.3">
      <c r="P22362" s="83"/>
    </row>
    <row r="22363" spans="16:16" x14ac:dyDescent="0.3">
      <c r="P22363" s="83"/>
    </row>
    <row r="22364" spans="16:16" x14ac:dyDescent="0.3">
      <c r="P22364" s="83"/>
    </row>
    <row r="22365" spans="16:16" x14ac:dyDescent="0.3">
      <c r="P22365" s="83"/>
    </row>
    <row r="22366" spans="16:16" x14ac:dyDescent="0.3">
      <c r="P22366" s="83"/>
    </row>
    <row r="22367" spans="16:16" x14ac:dyDescent="0.3">
      <c r="P22367" s="83"/>
    </row>
    <row r="22368" spans="16:16" x14ac:dyDescent="0.3">
      <c r="P22368" s="83"/>
    </row>
    <row r="22369" spans="16:16" x14ac:dyDescent="0.3">
      <c r="P22369" s="83"/>
    </row>
    <row r="22370" spans="16:16" x14ac:dyDescent="0.3">
      <c r="P22370" s="83"/>
    </row>
    <row r="22371" spans="16:16" x14ac:dyDescent="0.3">
      <c r="P22371" s="83"/>
    </row>
    <row r="22372" spans="16:16" x14ac:dyDescent="0.3">
      <c r="P22372" s="83"/>
    </row>
    <row r="22373" spans="16:16" x14ac:dyDescent="0.3">
      <c r="P22373" s="83"/>
    </row>
    <row r="22374" spans="16:16" x14ac:dyDescent="0.3">
      <c r="P22374" s="83"/>
    </row>
    <row r="22375" spans="16:16" x14ac:dyDescent="0.3">
      <c r="P22375" s="83"/>
    </row>
    <row r="22376" spans="16:16" x14ac:dyDescent="0.3">
      <c r="P22376" s="83"/>
    </row>
    <row r="22377" spans="16:16" x14ac:dyDescent="0.3">
      <c r="P22377" s="83"/>
    </row>
    <row r="22378" spans="16:16" x14ac:dyDescent="0.3">
      <c r="P22378" s="83"/>
    </row>
    <row r="22379" spans="16:16" x14ac:dyDescent="0.3">
      <c r="P22379" s="83"/>
    </row>
    <row r="22380" spans="16:16" x14ac:dyDescent="0.3">
      <c r="P22380" s="83"/>
    </row>
    <row r="22381" spans="16:16" x14ac:dyDescent="0.3">
      <c r="P22381" s="83"/>
    </row>
    <row r="22382" spans="16:16" x14ac:dyDescent="0.3">
      <c r="P22382" s="83"/>
    </row>
    <row r="22383" spans="16:16" x14ac:dyDescent="0.3">
      <c r="P22383" s="83"/>
    </row>
    <row r="22384" spans="16:16" x14ac:dyDescent="0.3">
      <c r="P22384" s="83"/>
    </row>
    <row r="22385" spans="16:16" x14ac:dyDescent="0.3">
      <c r="P22385" s="83"/>
    </row>
    <row r="22386" spans="16:16" x14ac:dyDescent="0.3">
      <c r="P22386" s="83"/>
    </row>
    <row r="22387" spans="16:16" x14ac:dyDescent="0.3">
      <c r="P22387" s="83"/>
    </row>
    <row r="22388" spans="16:16" x14ac:dyDescent="0.3">
      <c r="P22388" s="83"/>
    </row>
    <row r="22389" spans="16:16" x14ac:dyDescent="0.3">
      <c r="P22389" s="83"/>
    </row>
    <row r="22390" spans="16:16" x14ac:dyDescent="0.3">
      <c r="P22390" s="83"/>
    </row>
    <row r="22391" spans="16:16" x14ac:dyDescent="0.3">
      <c r="P22391" s="83"/>
    </row>
    <row r="22392" spans="16:16" x14ac:dyDescent="0.3">
      <c r="P22392" s="83"/>
    </row>
    <row r="22393" spans="16:16" x14ac:dyDescent="0.3">
      <c r="P22393" s="83"/>
    </row>
    <row r="22394" spans="16:16" x14ac:dyDescent="0.3">
      <c r="P22394" s="83"/>
    </row>
    <row r="22395" spans="16:16" x14ac:dyDescent="0.3">
      <c r="P22395" s="83"/>
    </row>
    <row r="22396" spans="16:16" x14ac:dyDescent="0.3">
      <c r="P22396" s="83"/>
    </row>
    <row r="22397" spans="16:16" x14ac:dyDescent="0.3">
      <c r="P22397" s="83"/>
    </row>
    <row r="22398" spans="16:16" x14ac:dyDescent="0.3">
      <c r="P22398" s="83"/>
    </row>
    <row r="22399" spans="16:16" x14ac:dyDescent="0.3">
      <c r="P22399" s="83"/>
    </row>
    <row r="22400" spans="16:16" x14ac:dyDescent="0.3">
      <c r="P22400" s="83"/>
    </row>
    <row r="22401" spans="16:16" x14ac:dyDescent="0.3">
      <c r="P22401" s="83"/>
    </row>
    <row r="22402" spans="16:16" x14ac:dyDescent="0.3">
      <c r="P22402" s="83"/>
    </row>
    <row r="22403" spans="16:16" x14ac:dyDescent="0.3">
      <c r="P22403" s="83"/>
    </row>
    <row r="22404" spans="16:16" x14ac:dyDescent="0.3">
      <c r="P22404" s="83"/>
    </row>
    <row r="22405" spans="16:16" x14ac:dyDescent="0.3">
      <c r="P22405" s="83"/>
    </row>
    <row r="22406" spans="16:16" x14ac:dyDescent="0.3">
      <c r="P22406" s="83"/>
    </row>
    <row r="22407" spans="16:16" x14ac:dyDescent="0.3">
      <c r="P22407" s="83"/>
    </row>
    <row r="22408" spans="16:16" x14ac:dyDescent="0.3">
      <c r="P22408" s="83"/>
    </row>
    <row r="22409" spans="16:16" x14ac:dyDescent="0.3">
      <c r="P22409" s="83"/>
    </row>
    <row r="22410" spans="16:16" x14ac:dyDescent="0.3">
      <c r="P22410" s="83"/>
    </row>
    <row r="22411" spans="16:16" x14ac:dyDescent="0.3">
      <c r="P22411" s="83"/>
    </row>
    <row r="22412" spans="16:16" x14ac:dyDescent="0.3">
      <c r="P22412" s="83"/>
    </row>
    <row r="22413" spans="16:16" x14ac:dyDescent="0.3">
      <c r="P22413" s="83"/>
    </row>
    <row r="22414" spans="16:16" x14ac:dyDescent="0.3">
      <c r="P22414" s="83"/>
    </row>
    <row r="22415" spans="16:16" x14ac:dyDescent="0.3">
      <c r="P22415" s="83"/>
    </row>
    <row r="22416" spans="16:16" x14ac:dyDescent="0.3">
      <c r="P22416" s="83"/>
    </row>
    <row r="22417" spans="16:16" x14ac:dyDescent="0.3">
      <c r="P22417" s="83"/>
    </row>
    <row r="22418" spans="16:16" x14ac:dyDescent="0.3">
      <c r="P22418" s="83"/>
    </row>
    <row r="22419" spans="16:16" x14ac:dyDescent="0.3">
      <c r="P22419" s="83"/>
    </row>
    <row r="22420" spans="16:16" x14ac:dyDescent="0.3">
      <c r="P22420" s="83"/>
    </row>
    <row r="22421" spans="16:16" x14ac:dyDescent="0.3">
      <c r="P22421" s="83"/>
    </row>
    <row r="22422" spans="16:16" x14ac:dyDescent="0.3">
      <c r="P22422" s="83"/>
    </row>
    <row r="22423" spans="16:16" x14ac:dyDescent="0.3">
      <c r="P22423" s="83"/>
    </row>
    <row r="22424" spans="16:16" x14ac:dyDescent="0.3">
      <c r="P22424" s="83"/>
    </row>
    <row r="22425" spans="16:16" x14ac:dyDescent="0.3">
      <c r="P22425" s="83"/>
    </row>
    <row r="22426" spans="16:16" x14ac:dyDescent="0.3">
      <c r="P22426" s="83"/>
    </row>
    <row r="22427" spans="16:16" x14ac:dyDescent="0.3">
      <c r="P22427" s="83"/>
    </row>
    <row r="22428" spans="16:16" x14ac:dyDescent="0.3">
      <c r="P22428" s="83"/>
    </row>
    <row r="22429" spans="16:16" x14ac:dyDescent="0.3">
      <c r="P22429" s="83"/>
    </row>
    <row r="22430" spans="16:16" x14ac:dyDescent="0.3">
      <c r="P22430" s="83"/>
    </row>
    <row r="22431" spans="16:16" x14ac:dyDescent="0.3">
      <c r="P22431" s="83"/>
    </row>
    <row r="22432" spans="16:16" x14ac:dyDescent="0.3">
      <c r="P22432" s="83"/>
    </row>
    <row r="22433" spans="16:16" x14ac:dyDescent="0.3">
      <c r="P22433" s="83"/>
    </row>
    <row r="22434" spans="16:16" x14ac:dyDescent="0.3">
      <c r="P22434" s="83"/>
    </row>
    <row r="22435" spans="16:16" x14ac:dyDescent="0.3">
      <c r="P22435" s="83"/>
    </row>
    <row r="22436" spans="16:16" x14ac:dyDescent="0.3">
      <c r="P22436" s="83"/>
    </row>
    <row r="22437" spans="16:16" x14ac:dyDescent="0.3">
      <c r="P22437" s="83"/>
    </row>
    <row r="22438" spans="16:16" x14ac:dyDescent="0.3">
      <c r="P22438" s="83"/>
    </row>
    <row r="22439" spans="16:16" x14ac:dyDescent="0.3">
      <c r="P22439" s="83"/>
    </row>
    <row r="22440" spans="16:16" x14ac:dyDescent="0.3">
      <c r="P22440" s="83"/>
    </row>
    <row r="22441" spans="16:16" x14ac:dyDescent="0.3">
      <c r="P22441" s="83"/>
    </row>
    <row r="22442" spans="16:16" x14ac:dyDescent="0.3">
      <c r="P22442" s="83"/>
    </row>
    <row r="22443" spans="16:16" x14ac:dyDescent="0.3">
      <c r="P22443" s="83"/>
    </row>
    <row r="22444" spans="16:16" x14ac:dyDescent="0.3">
      <c r="P22444" s="83"/>
    </row>
    <row r="22445" spans="16:16" x14ac:dyDescent="0.3">
      <c r="P22445" s="83"/>
    </row>
    <row r="22446" spans="16:16" x14ac:dyDescent="0.3">
      <c r="P22446" s="83"/>
    </row>
    <row r="22447" spans="16:16" x14ac:dyDescent="0.3">
      <c r="P22447" s="83"/>
    </row>
    <row r="22448" spans="16:16" x14ac:dyDescent="0.3">
      <c r="P22448" s="83"/>
    </row>
    <row r="22449" spans="16:16" x14ac:dyDescent="0.3">
      <c r="P22449" s="83"/>
    </row>
    <row r="22450" spans="16:16" x14ac:dyDescent="0.3">
      <c r="P22450" s="83"/>
    </row>
    <row r="22451" spans="16:16" x14ac:dyDescent="0.3">
      <c r="P22451" s="83"/>
    </row>
    <row r="22452" spans="16:16" x14ac:dyDescent="0.3">
      <c r="P22452" s="83"/>
    </row>
    <row r="22453" spans="16:16" x14ac:dyDescent="0.3">
      <c r="P22453" s="83"/>
    </row>
    <row r="22454" spans="16:16" x14ac:dyDescent="0.3">
      <c r="P22454" s="83"/>
    </row>
    <row r="22455" spans="16:16" x14ac:dyDescent="0.3">
      <c r="P22455" s="83"/>
    </row>
    <row r="22456" spans="16:16" x14ac:dyDescent="0.3">
      <c r="P22456" s="83"/>
    </row>
    <row r="22457" spans="16:16" x14ac:dyDescent="0.3">
      <c r="P22457" s="83"/>
    </row>
    <row r="22458" spans="16:16" x14ac:dyDescent="0.3">
      <c r="P22458" s="83"/>
    </row>
    <row r="22459" spans="16:16" x14ac:dyDescent="0.3">
      <c r="P22459" s="83"/>
    </row>
    <row r="22460" spans="16:16" x14ac:dyDescent="0.3">
      <c r="P22460" s="83"/>
    </row>
    <row r="22461" spans="16:16" x14ac:dyDescent="0.3">
      <c r="P22461" s="83"/>
    </row>
    <row r="22462" spans="16:16" x14ac:dyDescent="0.3">
      <c r="P22462" s="83"/>
    </row>
    <row r="22463" spans="16:16" x14ac:dyDescent="0.3">
      <c r="P22463" s="83"/>
    </row>
    <row r="22464" spans="16:16" x14ac:dyDescent="0.3">
      <c r="P22464" s="83"/>
    </row>
    <row r="22465" spans="16:16" x14ac:dyDescent="0.3">
      <c r="P22465" s="83"/>
    </row>
    <row r="22466" spans="16:16" x14ac:dyDescent="0.3">
      <c r="P22466" s="83"/>
    </row>
    <row r="22467" spans="16:16" x14ac:dyDescent="0.3">
      <c r="P22467" s="83"/>
    </row>
    <row r="22468" spans="16:16" x14ac:dyDescent="0.3">
      <c r="P22468" s="83"/>
    </row>
    <row r="22469" spans="16:16" x14ac:dyDescent="0.3">
      <c r="P22469" s="83"/>
    </row>
    <row r="22470" spans="16:16" x14ac:dyDescent="0.3">
      <c r="P22470" s="83"/>
    </row>
    <row r="22471" spans="16:16" x14ac:dyDescent="0.3">
      <c r="P22471" s="83"/>
    </row>
    <row r="22472" spans="16:16" x14ac:dyDescent="0.3">
      <c r="P22472" s="83"/>
    </row>
    <row r="22473" spans="16:16" x14ac:dyDescent="0.3">
      <c r="P22473" s="83"/>
    </row>
    <row r="22474" spans="16:16" x14ac:dyDescent="0.3">
      <c r="P22474" s="83"/>
    </row>
    <row r="22475" spans="16:16" x14ac:dyDescent="0.3">
      <c r="P22475" s="83"/>
    </row>
    <row r="22476" spans="16:16" x14ac:dyDescent="0.3">
      <c r="P22476" s="83"/>
    </row>
    <row r="22477" spans="16:16" x14ac:dyDescent="0.3">
      <c r="P22477" s="83"/>
    </row>
    <row r="22478" spans="16:16" x14ac:dyDescent="0.3">
      <c r="P22478" s="83"/>
    </row>
    <row r="22479" spans="16:16" x14ac:dyDescent="0.3">
      <c r="P22479" s="83"/>
    </row>
    <row r="22480" spans="16:16" x14ac:dyDescent="0.3">
      <c r="P22480" s="83"/>
    </row>
    <row r="22481" spans="16:16" x14ac:dyDescent="0.3">
      <c r="P22481" s="83"/>
    </row>
    <row r="22482" spans="16:16" x14ac:dyDescent="0.3">
      <c r="P22482" s="83"/>
    </row>
    <row r="22483" spans="16:16" x14ac:dyDescent="0.3">
      <c r="P22483" s="83"/>
    </row>
    <row r="22484" spans="16:16" x14ac:dyDescent="0.3">
      <c r="P22484" s="83"/>
    </row>
    <row r="22485" spans="16:16" x14ac:dyDescent="0.3">
      <c r="P22485" s="83"/>
    </row>
    <row r="22486" spans="16:16" x14ac:dyDescent="0.3">
      <c r="P22486" s="83"/>
    </row>
    <row r="22487" spans="16:16" x14ac:dyDescent="0.3">
      <c r="P22487" s="83"/>
    </row>
    <row r="22488" spans="16:16" x14ac:dyDescent="0.3">
      <c r="P22488" s="83"/>
    </row>
    <row r="22489" spans="16:16" x14ac:dyDescent="0.3">
      <c r="P22489" s="83"/>
    </row>
    <row r="22490" spans="16:16" x14ac:dyDescent="0.3">
      <c r="P22490" s="83"/>
    </row>
    <row r="22491" spans="16:16" x14ac:dyDescent="0.3">
      <c r="P22491" s="83"/>
    </row>
    <row r="22492" spans="16:16" x14ac:dyDescent="0.3">
      <c r="P22492" s="83"/>
    </row>
    <row r="22493" spans="16:16" x14ac:dyDescent="0.3">
      <c r="P22493" s="83"/>
    </row>
    <row r="22494" spans="16:16" x14ac:dyDescent="0.3">
      <c r="P22494" s="83"/>
    </row>
    <row r="22495" spans="16:16" x14ac:dyDescent="0.3">
      <c r="P22495" s="83"/>
    </row>
    <row r="22496" spans="16:16" x14ac:dyDescent="0.3">
      <c r="P22496" s="83"/>
    </row>
    <row r="22497" spans="16:16" x14ac:dyDescent="0.3">
      <c r="P22497" s="83"/>
    </row>
    <row r="22498" spans="16:16" x14ac:dyDescent="0.3">
      <c r="P22498" s="83"/>
    </row>
    <row r="22499" spans="16:16" x14ac:dyDescent="0.3">
      <c r="P22499" s="83"/>
    </row>
    <row r="22500" spans="16:16" x14ac:dyDescent="0.3">
      <c r="P22500" s="83"/>
    </row>
    <row r="22501" spans="16:16" x14ac:dyDescent="0.3">
      <c r="P22501" s="83"/>
    </row>
    <row r="22502" spans="16:16" x14ac:dyDescent="0.3">
      <c r="P22502" s="83"/>
    </row>
    <row r="22503" spans="16:16" x14ac:dyDescent="0.3">
      <c r="P22503" s="83"/>
    </row>
    <row r="22504" spans="16:16" x14ac:dyDescent="0.3">
      <c r="P22504" s="83"/>
    </row>
    <row r="22505" spans="16:16" x14ac:dyDescent="0.3">
      <c r="P22505" s="83"/>
    </row>
    <row r="22506" spans="16:16" x14ac:dyDescent="0.3">
      <c r="P22506" s="83"/>
    </row>
    <row r="22507" spans="16:16" x14ac:dyDescent="0.3">
      <c r="P22507" s="83"/>
    </row>
    <row r="22508" spans="16:16" x14ac:dyDescent="0.3">
      <c r="P22508" s="83"/>
    </row>
    <row r="22509" spans="16:16" x14ac:dyDescent="0.3">
      <c r="P22509" s="83"/>
    </row>
    <row r="22510" spans="16:16" x14ac:dyDescent="0.3">
      <c r="P22510" s="83"/>
    </row>
    <row r="22511" spans="16:16" x14ac:dyDescent="0.3">
      <c r="P22511" s="83"/>
    </row>
    <row r="22512" spans="16:16" x14ac:dyDescent="0.3">
      <c r="P22512" s="83"/>
    </row>
    <row r="22513" spans="16:16" x14ac:dyDescent="0.3">
      <c r="P22513" s="83"/>
    </row>
    <row r="22514" spans="16:16" x14ac:dyDescent="0.3">
      <c r="P22514" s="83"/>
    </row>
    <row r="22515" spans="16:16" x14ac:dyDescent="0.3">
      <c r="P22515" s="83"/>
    </row>
    <row r="22516" spans="16:16" x14ac:dyDescent="0.3">
      <c r="P22516" s="83"/>
    </row>
    <row r="22517" spans="16:16" x14ac:dyDescent="0.3">
      <c r="P22517" s="83"/>
    </row>
    <row r="22518" spans="16:16" x14ac:dyDescent="0.3">
      <c r="P22518" s="83"/>
    </row>
    <row r="22519" spans="16:16" x14ac:dyDescent="0.3">
      <c r="P22519" s="83"/>
    </row>
    <row r="22520" spans="16:16" x14ac:dyDescent="0.3">
      <c r="P22520" s="83"/>
    </row>
    <row r="22521" spans="16:16" x14ac:dyDescent="0.3">
      <c r="P22521" s="83"/>
    </row>
    <row r="22522" spans="16:16" x14ac:dyDescent="0.3">
      <c r="P22522" s="83"/>
    </row>
    <row r="22523" spans="16:16" x14ac:dyDescent="0.3">
      <c r="P22523" s="83"/>
    </row>
    <row r="22524" spans="16:16" x14ac:dyDescent="0.3">
      <c r="P22524" s="83"/>
    </row>
    <row r="22525" spans="16:16" x14ac:dyDescent="0.3">
      <c r="P22525" s="83"/>
    </row>
    <row r="22526" spans="16:16" x14ac:dyDescent="0.3">
      <c r="P22526" s="83"/>
    </row>
    <row r="22527" spans="16:16" x14ac:dyDescent="0.3">
      <c r="P22527" s="83"/>
    </row>
    <row r="22528" spans="16:16" x14ac:dyDescent="0.3">
      <c r="P22528" s="83"/>
    </row>
    <row r="22529" spans="16:16" x14ac:dyDescent="0.3">
      <c r="P22529" s="83"/>
    </row>
    <row r="22530" spans="16:16" x14ac:dyDescent="0.3">
      <c r="P22530" s="83"/>
    </row>
    <row r="22531" spans="16:16" x14ac:dyDescent="0.3">
      <c r="P22531" s="83"/>
    </row>
    <row r="22532" spans="16:16" x14ac:dyDescent="0.3">
      <c r="P22532" s="83"/>
    </row>
    <row r="22533" spans="16:16" x14ac:dyDescent="0.3">
      <c r="P22533" s="83"/>
    </row>
    <row r="22534" spans="16:16" x14ac:dyDescent="0.3">
      <c r="P22534" s="83"/>
    </row>
    <row r="22535" spans="16:16" x14ac:dyDescent="0.3">
      <c r="P22535" s="83"/>
    </row>
    <row r="22536" spans="16:16" x14ac:dyDescent="0.3">
      <c r="P22536" s="83"/>
    </row>
    <row r="22537" spans="16:16" x14ac:dyDescent="0.3">
      <c r="P22537" s="83"/>
    </row>
    <row r="22538" spans="16:16" x14ac:dyDescent="0.3">
      <c r="P22538" s="83"/>
    </row>
    <row r="22539" spans="16:16" x14ac:dyDescent="0.3">
      <c r="P22539" s="83"/>
    </row>
    <row r="22540" spans="16:16" x14ac:dyDescent="0.3">
      <c r="P22540" s="83"/>
    </row>
    <row r="22541" spans="16:16" x14ac:dyDescent="0.3">
      <c r="P22541" s="83"/>
    </row>
    <row r="22542" spans="16:16" x14ac:dyDescent="0.3">
      <c r="P22542" s="83"/>
    </row>
    <row r="22543" spans="16:16" x14ac:dyDescent="0.3">
      <c r="P22543" s="83"/>
    </row>
    <row r="22544" spans="16:16" x14ac:dyDescent="0.3">
      <c r="P22544" s="83"/>
    </row>
    <row r="22545" spans="16:16" x14ac:dyDescent="0.3">
      <c r="P22545" s="83"/>
    </row>
    <row r="22546" spans="16:16" x14ac:dyDescent="0.3">
      <c r="P22546" s="83"/>
    </row>
    <row r="22547" spans="16:16" x14ac:dyDescent="0.3">
      <c r="P22547" s="83"/>
    </row>
    <row r="22548" spans="16:16" x14ac:dyDescent="0.3">
      <c r="P22548" s="83"/>
    </row>
    <row r="22549" spans="16:16" x14ac:dyDescent="0.3">
      <c r="P22549" s="83"/>
    </row>
    <row r="22550" spans="16:16" x14ac:dyDescent="0.3">
      <c r="P22550" s="83"/>
    </row>
    <row r="22551" spans="16:16" x14ac:dyDescent="0.3">
      <c r="P22551" s="83"/>
    </row>
    <row r="22552" spans="16:16" x14ac:dyDescent="0.3">
      <c r="P22552" s="83"/>
    </row>
    <row r="22553" spans="16:16" x14ac:dyDescent="0.3">
      <c r="P22553" s="83"/>
    </row>
    <row r="22554" spans="16:16" x14ac:dyDescent="0.3">
      <c r="P22554" s="83"/>
    </row>
    <row r="22555" spans="16:16" x14ac:dyDescent="0.3">
      <c r="P22555" s="83"/>
    </row>
    <row r="22556" spans="16:16" x14ac:dyDescent="0.3">
      <c r="P22556" s="83"/>
    </row>
    <row r="22557" spans="16:16" x14ac:dyDescent="0.3">
      <c r="P22557" s="83"/>
    </row>
    <row r="22558" spans="16:16" x14ac:dyDescent="0.3">
      <c r="P22558" s="83"/>
    </row>
    <row r="22559" spans="16:16" x14ac:dyDescent="0.3">
      <c r="P22559" s="83"/>
    </row>
    <row r="22560" spans="16:16" x14ac:dyDescent="0.3">
      <c r="P22560" s="83"/>
    </row>
    <row r="22561" spans="16:16" x14ac:dyDescent="0.3">
      <c r="P22561" s="83"/>
    </row>
    <row r="22562" spans="16:16" x14ac:dyDescent="0.3">
      <c r="P22562" s="83"/>
    </row>
    <row r="22563" spans="16:16" x14ac:dyDescent="0.3">
      <c r="P22563" s="83"/>
    </row>
    <row r="22564" spans="16:16" x14ac:dyDescent="0.3">
      <c r="P22564" s="83"/>
    </row>
    <row r="22565" spans="16:16" x14ac:dyDescent="0.3">
      <c r="P22565" s="83"/>
    </row>
    <row r="22566" spans="16:16" x14ac:dyDescent="0.3">
      <c r="P22566" s="83"/>
    </row>
    <row r="22567" spans="16:16" x14ac:dyDescent="0.3">
      <c r="P22567" s="83"/>
    </row>
    <row r="22568" spans="16:16" x14ac:dyDescent="0.3">
      <c r="P22568" s="83"/>
    </row>
    <row r="22569" spans="16:16" x14ac:dyDescent="0.3">
      <c r="P22569" s="83"/>
    </row>
    <row r="22570" spans="16:16" x14ac:dyDescent="0.3">
      <c r="P22570" s="83"/>
    </row>
    <row r="22571" spans="16:16" x14ac:dyDescent="0.3">
      <c r="P22571" s="83"/>
    </row>
    <row r="22572" spans="16:16" x14ac:dyDescent="0.3">
      <c r="P22572" s="83"/>
    </row>
    <row r="22573" spans="16:16" x14ac:dyDescent="0.3">
      <c r="P22573" s="83"/>
    </row>
    <row r="22574" spans="16:16" x14ac:dyDescent="0.3">
      <c r="P22574" s="83"/>
    </row>
    <row r="22575" spans="16:16" x14ac:dyDescent="0.3">
      <c r="P22575" s="83"/>
    </row>
    <row r="22576" spans="16:16" x14ac:dyDescent="0.3">
      <c r="P22576" s="83"/>
    </row>
    <row r="22577" spans="16:16" x14ac:dyDescent="0.3">
      <c r="P22577" s="83"/>
    </row>
    <row r="22578" spans="16:16" x14ac:dyDescent="0.3">
      <c r="P22578" s="83"/>
    </row>
    <row r="22579" spans="16:16" x14ac:dyDescent="0.3">
      <c r="P22579" s="83"/>
    </row>
    <row r="22580" spans="16:16" x14ac:dyDescent="0.3">
      <c r="P22580" s="83"/>
    </row>
    <row r="22581" spans="16:16" x14ac:dyDescent="0.3">
      <c r="P22581" s="83"/>
    </row>
    <row r="22582" spans="16:16" x14ac:dyDescent="0.3">
      <c r="P22582" s="83"/>
    </row>
    <row r="22583" spans="16:16" x14ac:dyDescent="0.3">
      <c r="P22583" s="83"/>
    </row>
    <row r="22584" spans="16:16" x14ac:dyDescent="0.3">
      <c r="P22584" s="83"/>
    </row>
    <row r="22585" spans="16:16" x14ac:dyDescent="0.3">
      <c r="P22585" s="83"/>
    </row>
    <row r="22586" spans="16:16" x14ac:dyDescent="0.3">
      <c r="P22586" s="83"/>
    </row>
    <row r="22587" spans="16:16" x14ac:dyDescent="0.3">
      <c r="P22587" s="83"/>
    </row>
    <row r="22588" spans="16:16" x14ac:dyDescent="0.3">
      <c r="P22588" s="83"/>
    </row>
    <row r="22589" spans="16:16" x14ac:dyDescent="0.3">
      <c r="P22589" s="83"/>
    </row>
    <row r="22590" spans="16:16" x14ac:dyDescent="0.3">
      <c r="P22590" s="83"/>
    </row>
    <row r="22591" spans="16:16" x14ac:dyDescent="0.3">
      <c r="P22591" s="83"/>
    </row>
    <row r="22592" spans="16:16" x14ac:dyDescent="0.3">
      <c r="P22592" s="83"/>
    </row>
    <row r="22593" spans="16:16" x14ac:dyDescent="0.3">
      <c r="P22593" s="83"/>
    </row>
    <row r="22594" spans="16:16" x14ac:dyDescent="0.3">
      <c r="P22594" s="83"/>
    </row>
    <row r="22595" spans="16:16" x14ac:dyDescent="0.3">
      <c r="P22595" s="83"/>
    </row>
    <row r="22596" spans="16:16" x14ac:dyDescent="0.3">
      <c r="P22596" s="83"/>
    </row>
    <row r="22597" spans="16:16" x14ac:dyDescent="0.3">
      <c r="P22597" s="83"/>
    </row>
    <row r="22598" spans="16:16" x14ac:dyDescent="0.3">
      <c r="P22598" s="83"/>
    </row>
    <row r="22599" spans="16:16" x14ac:dyDescent="0.3">
      <c r="P22599" s="83"/>
    </row>
    <row r="22600" spans="16:16" x14ac:dyDescent="0.3">
      <c r="P22600" s="83"/>
    </row>
    <row r="22601" spans="16:16" x14ac:dyDescent="0.3">
      <c r="P22601" s="83"/>
    </row>
    <row r="22602" spans="16:16" x14ac:dyDescent="0.3">
      <c r="P22602" s="83"/>
    </row>
    <row r="22603" spans="16:16" x14ac:dyDescent="0.3">
      <c r="P22603" s="83"/>
    </row>
    <row r="22604" spans="16:16" x14ac:dyDescent="0.3">
      <c r="P22604" s="83"/>
    </row>
    <row r="22605" spans="16:16" x14ac:dyDescent="0.3">
      <c r="P22605" s="83"/>
    </row>
    <row r="22606" spans="16:16" x14ac:dyDescent="0.3">
      <c r="P22606" s="83"/>
    </row>
    <row r="22607" spans="16:16" x14ac:dyDescent="0.3">
      <c r="P22607" s="83"/>
    </row>
    <row r="22608" spans="16:16" x14ac:dyDescent="0.3">
      <c r="P22608" s="83"/>
    </row>
    <row r="22609" spans="16:16" x14ac:dyDescent="0.3">
      <c r="P22609" s="83"/>
    </row>
    <row r="22610" spans="16:16" x14ac:dyDescent="0.3">
      <c r="P22610" s="83"/>
    </row>
    <row r="22611" spans="16:16" x14ac:dyDescent="0.3">
      <c r="P22611" s="83"/>
    </row>
    <row r="22612" spans="16:16" x14ac:dyDescent="0.3">
      <c r="P22612" s="83"/>
    </row>
    <row r="22613" spans="16:16" x14ac:dyDescent="0.3">
      <c r="P22613" s="83"/>
    </row>
    <row r="22614" spans="16:16" x14ac:dyDescent="0.3">
      <c r="P22614" s="83"/>
    </row>
    <row r="22615" spans="16:16" x14ac:dyDescent="0.3">
      <c r="P22615" s="83"/>
    </row>
    <row r="22616" spans="16:16" x14ac:dyDescent="0.3">
      <c r="P22616" s="83"/>
    </row>
    <row r="22617" spans="16:16" x14ac:dyDescent="0.3">
      <c r="P22617" s="83"/>
    </row>
    <row r="22618" spans="16:16" x14ac:dyDescent="0.3">
      <c r="P22618" s="83"/>
    </row>
    <row r="22619" spans="16:16" x14ac:dyDescent="0.3">
      <c r="P22619" s="83"/>
    </row>
    <row r="22620" spans="16:16" x14ac:dyDescent="0.3">
      <c r="P22620" s="83"/>
    </row>
    <row r="22621" spans="16:16" x14ac:dyDescent="0.3">
      <c r="P22621" s="83"/>
    </row>
    <row r="22622" spans="16:16" x14ac:dyDescent="0.3">
      <c r="P22622" s="83"/>
    </row>
    <row r="22623" spans="16:16" x14ac:dyDescent="0.3">
      <c r="P22623" s="83"/>
    </row>
    <row r="22624" spans="16:16" x14ac:dyDescent="0.3">
      <c r="P22624" s="83"/>
    </row>
    <row r="22625" spans="16:16" x14ac:dyDescent="0.3">
      <c r="P22625" s="83"/>
    </row>
    <row r="22626" spans="16:16" x14ac:dyDescent="0.3">
      <c r="P22626" s="83"/>
    </row>
    <row r="22627" spans="16:16" x14ac:dyDescent="0.3">
      <c r="P22627" s="83"/>
    </row>
    <row r="22628" spans="16:16" x14ac:dyDescent="0.3">
      <c r="P22628" s="83"/>
    </row>
    <row r="22629" spans="16:16" x14ac:dyDescent="0.3">
      <c r="P22629" s="83"/>
    </row>
    <row r="22630" spans="16:16" x14ac:dyDescent="0.3">
      <c r="P22630" s="83"/>
    </row>
    <row r="22631" spans="16:16" x14ac:dyDescent="0.3">
      <c r="P22631" s="83"/>
    </row>
    <row r="22632" spans="16:16" x14ac:dyDescent="0.3">
      <c r="P22632" s="83"/>
    </row>
    <row r="22633" spans="16:16" x14ac:dyDescent="0.3">
      <c r="P22633" s="83"/>
    </row>
    <row r="22634" spans="16:16" x14ac:dyDescent="0.3">
      <c r="P22634" s="83"/>
    </row>
    <row r="22635" spans="16:16" x14ac:dyDescent="0.3">
      <c r="P22635" s="83"/>
    </row>
    <row r="22636" spans="16:16" x14ac:dyDescent="0.3">
      <c r="P22636" s="83"/>
    </row>
    <row r="22637" spans="16:16" x14ac:dyDescent="0.3">
      <c r="P22637" s="83"/>
    </row>
    <row r="22638" spans="16:16" x14ac:dyDescent="0.3">
      <c r="P22638" s="83"/>
    </row>
    <row r="22639" spans="16:16" x14ac:dyDescent="0.3">
      <c r="P22639" s="83"/>
    </row>
    <row r="22640" spans="16:16" x14ac:dyDescent="0.3">
      <c r="P22640" s="83"/>
    </row>
    <row r="22641" spans="16:16" x14ac:dyDescent="0.3">
      <c r="P22641" s="83"/>
    </row>
    <row r="22642" spans="16:16" x14ac:dyDescent="0.3">
      <c r="P22642" s="83"/>
    </row>
    <row r="22643" spans="16:16" x14ac:dyDescent="0.3">
      <c r="P22643" s="83"/>
    </row>
    <row r="22644" spans="16:16" x14ac:dyDescent="0.3">
      <c r="P22644" s="83"/>
    </row>
    <row r="22645" spans="16:16" x14ac:dyDescent="0.3">
      <c r="P22645" s="83"/>
    </row>
    <row r="22646" spans="16:16" x14ac:dyDescent="0.3">
      <c r="P22646" s="83"/>
    </row>
    <row r="22647" spans="16:16" x14ac:dyDescent="0.3">
      <c r="P22647" s="83"/>
    </row>
    <row r="22648" spans="16:16" x14ac:dyDescent="0.3">
      <c r="P22648" s="83"/>
    </row>
    <row r="22649" spans="16:16" x14ac:dyDescent="0.3">
      <c r="P22649" s="83"/>
    </row>
    <row r="22650" spans="16:16" x14ac:dyDescent="0.3">
      <c r="P22650" s="83"/>
    </row>
    <row r="22651" spans="16:16" x14ac:dyDescent="0.3">
      <c r="P22651" s="83"/>
    </row>
    <row r="22652" spans="16:16" x14ac:dyDescent="0.3">
      <c r="P22652" s="83"/>
    </row>
    <row r="22653" spans="16:16" x14ac:dyDescent="0.3">
      <c r="P22653" s="83"/>
    </row>
    <row r="22654" spans="16:16" x14ac:dyDescent="0.3">
      <c r="P22654" s="83"/>
    </row>
    <row r="22655" spans="16:16" x14ac:dyDescent="0.3">
      <c r="P22655" s="83"/>
    </row>
    <row r="22656" spans="16:16" x14ac:dyDescent="0.3">
      <c r="P22656" s="83"/>
    </row>
    <row r="22657" spans="16:16" x14ac:dyDescent="0.3">
      <c r="P22657" s="83"/>
    </row>
    <row r="22658" spans="16:16" x14ac:dyDescent="0.3">
      <c r="P22658" s="83"/>
    </row>
    <row r="22659" spans="16:16" x14ac:dyDescent="0.3">
      <c r="P22659" s="83"/>
    </row>
    <row r="22660" spans="16:16" x14ac:dyDescent="0.3">
      <c r="P22660" s="83"/>
    </row>
    <row r="22661" spans="16:16" x14ac:dyDescent="0.3">
      <c r="P22661" s="83"/>
    </row>
    <row r="22662" spans="16:16" x14ac:dyDescent="0.3">
      <c r="P22662" s="83"/>
    </row>
    <row r="22663" spans="16:16" x14ac:dyDescent="0.3">
      <c r="P22663" s="83"/>
    </row>
    <row r="22664" spans="16:16" x14ac:dyDescent="0.3">
      <c r="P22664" s="83"/>
    </row>
    <row r="22665" spans="16:16" x14ac:dyDescent="0.3">
      <c r="P22665" s="83"/>
    </row>
    <row r="22666" spans="16:16" x14ac:dyDescent="0.3">
      <c r="P22666" s="83"/>
    </row>
    <row r="22667" spans="16:16" x14ac:dyDescent="0.3">
      <c r="P22667" s="83"/>
    </row>
    <row r="22668" spans="16:16" x14ac:dyDescent="0.3">
      <c r="P22668" s="83"/>
    </row>
    <row r="22669" spans="16:16" x14ac:dyDescent="0.3">
      <c r="P22669" s="83"/>
    </row>
    <row r="22670" spans="16:16" x14ac:dyDescent="0.3">
      <c r="P22670" s="83"/>
    </row>
    <row r="22671" spans="16:16" x14ac:dyDescent="0.3">
      <c r="P22671" s="83"/>
    </row>
    <row r="22672" spans="16:16" x14ac:dyDescent="0.3">
      <c r="P22672" s="83"/>
    </row>
    <row r="22673" spans="16:16" x14ac:dyDescent="0.3">
      <c r="P22673" s="83"/>
    </row>
    <row r="22674" spans="16:16" x14ac:dyDescent="0.3">
      <c r="P22674" s="83"/>
    </row>
    <row r="22675" spans="16:16" x14ac:dyDescent="0.3">
      <c r="P22675" s="83"/>
    </row>
    <row r="22676" spans="16:16" x14ac:dyDescent="0.3">
      <c r="P22676" s="83"/>
    </row>
    <row r="22677" spans="16:16" x14ac:dyDescent="0.3">
      <c r="P22677" s="83"/>
    </row>
    <row r="22678" spans="16:16" x14ac:dyDescent="0.3">
      <c r="P22678" s="83"/>
    </row>
    <row r="22679" spans="16:16" x14ac:dyDescent="0.3">
      <c r="P22679" s="83"/>
    </row>
    <row r="22680" spans="16:16" x14ac:dyDescent="0.3">
      <c r="P22680" s="83"/>
    </row>
    <row r="22681" spans="16:16" x14ac:dyDescent="0.3">
      <c r="P22681" s="83"/>
    </row>
    <row r="22682" spans="16:16" x14ac:dyDescent="0.3">
      <c r="P22682" s="83"/>
    </row>
    <row r="22683" spans="16:16" x14ac:dyDescent="0.3">
      <c r="P22683" s="83"/>
    </row>
    <row r="22684" spans="16:16" x14ac:dyDescent="0.3">
      <c r="P22684" s="83"/>
    </row>
    <row r="22685" spans="16:16" x14ac:dyDescent="0.3">
      <c r="P22685" s="83"/>
    </row>
    <row r="22686" spans="16:16" x14ac:dyDescent="0.3">
      <c r="P22686" s="83"/>
    </row>
    <row r="22687" spans="16:16" x14ac:dyDescent="0.3">
      <c r="P22687" s="83"/>
    </row>
    <row r="22688" spans="16:16" x14ac:dyDescent="0.3">
      <c r="P22688" s="83"/>
    </row>
    <row r="22689" spans="16:16" x14ac:dyDescent="0.3">
      <c r="P22689" s="83"/>
    </row>
    <row r="22690" spans="16:16" x14ac:dyDescent="0.3">
      <c r="P22690" s="83"/>
    </row>
    <row r="22691" spans="16:16" x14ac:dyDescent="0.3">
      <c r="P22691" s="83"/>
    </row>
    <row r="22692" spans="16:16" x14ac:dyDescent="0.3">
      <c r="P22692" s="83"/>
    </row>
    <row r="22693" spans="16:16" x14ac:dyDescent="0.3">
      <c r="P22693" s="83"/>
    </row>
    <row r="22694" spans="16:16" x14ac:dyDescent="0.3">
      <c r="P22694" s="83"/>
    </row>
    <row r="22695" spans="16:16" x14ac:dyDescent="0.3">
      <c r="P22695" s="83"/>
    </row>
    <row r="22696" spans="16:16" x14ac:dyDescent="0.3">
      <c r="P22696" s="83"/>
    </row>
    <row r="22697" spans="16:16" x14ac:dyDescent="0.3">
      <c r="P22697" s="83"/>
    </row>
    <row r="22698" spans="16:16" x14ac:dyDescent="0.3">
      <c r="P22698" s="83"/>
    </row>
    <row r="22699" spans="16:16" x14ac:dyDescent="0.3">
      <c r="P22699" s="83"/>
    </row>
    <row r="22700" spans="16:16" x14ac:dyDescent="0.3">
      <c r="P22700" s="83"/>
    </row>
    <row r="22701" spans="16:16" x14ac:dyDescent="0.3">
      <c r="P22701" s="83"/>
    </row>
    <row r="22702" spans="16:16" x14ac:dyDescent="0.3">
      <c r="P22702" s="83"/>
    </row>
    <row r="22703" spans="16:16" x14ac:dyDescent="0.3">
      <c r="P22703" s="83"/>
    </row>
    <row r="22704" spans="16:16" x14ac:dyDescent="0.3">
      <c r="P22704" s="83"/>
    </row>
    <row r="22705" spans="16:16" x14ac:dyDescent="0.3">
      <c r="P22705" s="83"/>
    </row>
    <row r="22706" spans="16:16" x14ac:dyDescent="0.3">
      <c r="P22706" s="83"/>
    </row>
    <row r="22707" spans="16:16" x14ac:dyDescent="0.3">
      <c r="P22707" s="83"/>
    </row>
    <row r="22708" spans="16:16" x14ac:dyDescent="0.3">
      <c r="P22708" s="83"/>
    </row>
    <row r="22709" spans="16:16" x14ac:dyDescent="0.3">
      <c r="P22709" s="83"/>
    </row>
    <row r="22710" spans="16:16" x14ac:dyDescent="0.3">
      <c r="P22710" s="83"/>
    </row>
    <row r="22711" spans="16:16" x14ac:dyDescent="0.3">
      <c r="P22711" s="83"/>
    </row>
    <row r="22712" spans="16:16" x14ac:dyDescent="0.3">
      <c r="P22712" s="83"/>
    </row>
    <row r="22713" spans="16:16" x14ac:dyDescent="0.3">
      <c r="P22713" s="83"/>
    </row>
    <row r="22714" spans="16:16" x14ac:dyDescent="0.3">
      <c r="P22714" s="83"/>
    </row>
    <row r="22715" spans="16:16" x14ac:dyDescent="0.3">
      <c r="P22715" s="83"/>
    </row>
    <row r="22716" spans="16:16" x14ac:dyDescent="0.3">
      <c r="P22716" s="83"/>
    </row>
    <row r="22717" spans="16:16" x14ac:dyDescent="0.3">
      <c r="P22717" s="83"/>
    </row>
    <row r="22718" spans="16:16" x14ac:dyDescent="0.3">
      <c r="P22718" s="83"/>
    </row>
    <row r="22719" spans="16:16" x14ac:dyDescent="0.3">
      <c r="P22719" s="83"/>
    </row>
    <row r="22720" spans="16:16" x14ac:dyDescent="0.3">
      <c r="P22720" s="83"/>
    </row>
    <row r="22721" spans="16:16" x14ac:dyDescent="0.3">
      <c r="P22721" s="83"/>
    </row>
    <row r="22722" spans="16:16" x14ac:dyDescent="0.3">
      <c r="P22722" s="83"/>
    </row>
    <row r="22723" spans="16:16" x14ac:dyDescent="0.3">
      <c r="P22723" s="83"/>
    </row>
    <row r="22724" spans="16:16" x14ac:dyDescent="0.3">
      <c r="P22724" s="83"/>
    </row>
    <row r="22725" spans="16:16" x14ac:dyDescent="0.3">
      <c r="P22725" s="83"/>
    </row>
    <row r="22726" spans="16:16" x14ac:dyDescent="0.3">
      <c r="P22726" s="83"/>
    </row>
    <row r="22727" spans="16:16" x14ac:dyDescent="0.3">
      <c r="P22727" s="83"/>
    </row>
    <row r="22728" spans="16:16" x14ac:dyDescent="0.3">
      <c r="P22728" s="83"/>
    </row>
    <row r="22729" spans="16:16" x14ac:dyDescent="0.3">
      <c r="P22729" s="83"/>
    </row>
    <row r="22730" spans="16:16" x14ac:dyDescent="0.3">
      <c r="P22730" s="83"/>
    </row>
    <row r="22731" spans="16:16" x14ac:dyDescent="0.3">
      <c r="P22731" s="83"/>
    </row>
    <row r="22732" spans="16:16" x14ac:dyDescent="0.3">
      <c r="P22732" s="83"/>
    </row>
    <row r="22733" spans="16:16" x14ac:dyDescent="0.3">
      <c r="P22733" s="83"/>
    </row>
    <row r="22734" spans="16:16" x14ac:dyDescent="0.3">
      <c r="P22734" s="83"/>
    </row>
    <row r="22735" spans="16:16" x14ac:dyDescent="0.3">
      <c r="P22735" s="83"/>
    </row>
    <row r="22736" spans="16:16" x14ac:dyDescent="0.3">
      <c r="P22736" s="83"/>
    </row>
    <row r="22737" spans="16:16" x14ac:dyDescent="0.3">
      <c r="P22737" s="83"/>
    </row>
    <row r="22738" spans="16:16" x14ac:dyDescent="0.3">
      <c r="P22738" s="83"/>
    </row>
    <row r="22739" spans="16:16" x14ac:dyDescent="0.3">
      <c r="P22739" s="83"/>
    </row>
    <row r="22740" spans="16:16" x14ac:dyDescent="0.3">
      <c r="P22740" s="83"/>
    </row>
    <row r="22741" spans="16:16" x14ac:dyDescent="0.3">
      <c r="P22741" s="83"/>
    </row>
    <row r="22742" spans="16:16" x14ac:dyDescent="0.3">
      <c r="P22742" s="83"/>
    </row>
    <row r="22743" spans="16:16" x14ac:dyDescent="0.3">
      <c r="P22743" s="83"/>
    </row>
    <row r="22744" spans="16:16" x14ac:dyDescent="0.3">
      <c r="P22744" s="83"/>
    </row>
    <row r="22745" spans="16:16" x14ac:dyDescent="0.3">
      <c r="P22745" s="83"/>
    </row>
    <row r="22746" spans="16:16" x14ac:dyDescent="0.3">
      <c r="P22746" s="83"/>
    </row>
    <row r="22747" spans="16:16" x14ac:dyDescent="0.3">
      <c r="P22747" s="83"/>
    </row>
    <row r="22748" spans="16:16" x14ac:dyDescent="0.3">
      <c r="P22748" s="83"/>
    </row>
    <row r="22749" spans="16:16" x14ac:dyDescent="0.3">
      <c r="P22749" s="83"/>
    </row>
    <row r="22750" spans="16:16" x14ac:dyDescent="0.3">
      <c r="P22750" s="83"/>
    </row>
    <row r="22751" spans="16:16" x14ac:dyDescent="0.3">
      <c r="P22751" s="83"/>
    </row>
    <row r="22752" spans="16:16" x14ac:dyDescent="0.3">
      <c r="P22752" s="83"/>
    </row>
    <row r="22753" spans="16:16" x14ac:dyDescent="0.3">
      <c r="P22753" s="83"/>
    </row>
    <row r="22754" spans="16:16" x14ac:dyDescent="0.3">
      <c r="P22754" s="83"/>
    </row>
    <row r="22755" spans="16:16" x14ac:dyDescent="0.3">
      <c r="P22755" s="83"/>
    </row>
    <row r="22756" spans="16:16" x14ac:dyDescent="0.3">
      <c r="P22756" s="83"/>
    </row>
    <row r="22757" spans="16:16" x14ac:dyDescent="0.3">
      <c r="P22757" s="83"/>
    </row>
    <row r="22758" spans="16:16" x14ac:dyDescent="0.3">
      <c r="P22758" s="83"/>
    </row>
    <row r="22759" spans="16:16" x14ac:dyDescent="0.3">
      <c r="P22759" s="83"/>
    </row>
    <row r="22760" spans="16:16" x14ac:dyDescent="0.3">
      <c r="P22760" s="83"/>
    </row>
    <row r="22761" spans="16:16" x14ac:dyDescent="0.3">
      <c r="P22761" s="83"/>
    </row>
    <row r="22762" spans="16:16" x14ac:dyDescent="0.3">
      <c r="P22762" s="83"/>
    </row>
    <row r="22763" spans="16:16" x14ac:dyDescent="0.3">
      <c r="P22763" s="83"/>
    </row>
    <row r="22764" spans="16:16" x14ac:dyDescent="0.3">
      <c r="P22764" s="83"/>
    </row>
    <row r="22765" spans="16:16" x14ac:dyDescent="0.3">
      <c r="P22765" s="83"/>
    </row>
    <row r="22766" spans="16:16" x14ac:dyDescent="0.3">
      <c r="P22766" s="83"/>
    </row>
    <row r="22767" spans="16:16" x14ac:dyDescent="0.3">
      <c r="P22767" s="83"/>
    </row>
    <row r="22768" spans="16:16" x14ac:dyDescent="0.3">
      <c r="P22768" s="83"/>
    </row>
    <row r="22769" spans="16:16" x14ac:dyDescent="0.3">
      <c r="P22769" s="83"/>
    </row>
    <row r="22770" spans="16:16" x14ac:dyDescent="0.3">
      <c r="P22770" s="83"/>
    </row>
    <row r="22771" spans="16:16" x14ac:dyDescent="0.3">
      <c r="P22771" s="83"/>
    </row>
    <row r="22772" spans="16:16" x14ac:dyDescent="0.3">
      <c r="P22772" s="83"/>
    </row>
    <row r="22773" spans="16:16" x14ac:dyDescent="0.3">
      <c r="P22773" s="83"/>
    </row>
    <row r="22774" spans="16:16" x14ac:dyDescent="0.3">
      <c r="P22774" s="83"/>
    </row>
    <row r="22775" spans="16:16" x14ac:dyDescent="0.3">
      <c r="P22775" s="83"/>
    </row>
    <row r="22776" spans="16:16" x14ac:dyDescent="0.3">
      <c r="P22776" s="83"/>
    </row>
    <row r="22777" spans="16:16" x14ac:dyDescent="0.3">
      <c r="P22777" s="83"/>
    </row>
    <row r="22778" spans="16:16" x14ac:dyDescent="0.3">
      <c r="P22778" s="83"/>
    </row>
    <row r="22779" spans="16:16" x14ac:dyDescent="0.3">
      <c r="P22779" s="83"/>
    </row>
    <row r="22780" spans="16:16" x14ac:dyDescent="0.3">
      <c r="P22780" s="83"/>
    </row>
    <row r="22781" spans="16:16" x14ac:dyDescent="0.3">
      <c r="P22781" s="83"/>
    </row>
    <row r="22782" spans="16:16" x14ac:dyDescent="0.3">
      <c r="P22782" s="83"/>
    </row>
    <row r="22783" spans="16:16" x14ac:dyDescent="0.3">
      <c r="P22783" s="83"/>
    </row>
    <row r="22784" spans="16:16" x14ac:dyDescent="0.3">
      <c r="P22784" s="83"/>
    </row>
    <row r="22785" spans="16:16" x14ac:dyDescent="0.3">
      <c r="P22785" s="83"/>
    </row>
    <row r="22786" spans="16:16" x14ac:dyDescent="0.3">
      <c r="P22786" s="83"/>
    </row>
    <row r="22787" spans="16:16" x14ac:dyDescent="0.3">
      <c r="P22787" s="83"/>
    </row>
    <row r="22788" spans="16:16" x14ac:dyDescent="0.3">
      <c r="P22788" s="83"/>
    </row>
    <row r="22789" spans="16:16" x14ac:dyDescent="0.3">
      <c r="P22789" s="83"/>
    </row>
    <row r="22790" spans="16:16" x14ac:dyDescent="0.3">
      <c r="P22790" s="83"/>
    </row>
    <row r="22791" spans="16:16" x14ac:dyDescent="0.3">
      <c r="P22791" s="83"/>
    </row>
    <row r="22792" spans="16:16" x14ac:dyDescent="0.3">
      <c r="P22792" s="83"/>
    </row>
    <row r="22793" spans="16:16" x14ac:dyDescent="0.3">
      <c r="P22793" s="83"/>
    </row>
    <row r="22794" spans="16:16" x14ac:dyDescent="0.3">
      <c r="P22794" s="83"/>
    </row>
    <row r="22795" spans="16:16" x14ac:dyDescent="0.3">
      <c r="P22795" s="83"/>
    </row>
    <row r="22796" spans="16:16" x14ac:dyDescent="0.3">
      <c r="P22796" s="83"/>
    </row>
    <row r="22797" spans="16:16" x14ac:dyDescent="0.3">
      <c r="P22797" s="83"/>
    </row>
    <row r="22798" spans="16:16" x14ac:dyDescent="0.3">
      <c r="P22798" s="83"/>
    </row>
    <row r="22799" spans="16:16" x14ac:dyDescent="0.3">
      <c r="P22799" s="83"/>
    </row>
    <row r="22800" spans="16:16" x14ac:dyDescent="0.3">
      <c r="P22800" s="83"/>
    </row>
    <row r="22801" spans="16:16" x14ac:dyDescent="0.3">
      <c r="P22801" s="83"/>
    </row>
    <row r="22802" spans="16:16" x14ac:dyDescent="0.3">
      <c r="P22802" s="83"/>
    </row>
    <row r="22803" spans="16:16" x14ac:dyDescent="0.3">
      <c r="P22803" s="83"/>
    </row>
    <row r="22804" spans="16:16" x14ac:dyDescent="0.3">
      <c r="P22804" s="83"/>
    </row>
    <row r="22805" spans="16:16" x14ac:dyDescent="0.3">
      <c r="P22805" s="83"/>
    </row>
    <row r="22806" spans="16:16" x14ac:dyDescent="0.3">
      <c r="P22806" s="83"/>
    </row>
    <row r="22807" spans="16:16" x14ac:dyDescent="0.3">
      <c r="P22807" s="83"/>
    </row>
    <row r="22808" spans="16:16" x14ac:dyDescent="0.3">
      <c r="P22808" s="83"/>
    </row>
    <row r="22809" spans="16:16" x14ac:dyDescent="0.3">
      <c r="P22809" s="83"/>
    </row>
    <row r="22810" spans="16:16" x14ac:dyDescent="0.3">
      <c r="P22810" s="83"/>
    </row>
    <row r="22811" spans="16:16" x14ac:dyDescent="0.3">
      <c r="P22811" s="83"/>
    </row>
    <row r="22812" spans="16:16" x14ac:dyDescent="0.3">
      <c r="P22812" s="83"/>
    </row>
    <row r="22813" spans="16:16" x14ac:dyDescent="0.3">
      <c r="P22813" s="83"/>
    </row>
    <row r="22814" spans="16:16" x14ac:dyDescent="0.3">
      <c r="P22814" s="83"/>
    </row>
    <row r="22815" spans="16:16" x14ac:dyDescent="0.3">
      <c r="P22815" s="83"/>
    </row>
    <row r="22816" spans="16:16" x14ac:dyDescent="0.3">
      <c r="P22816" s="83"/>
    </row>
    <row r="22817" spans="16:16" x14ac:dyDescent="0.3">
      <c r="P22817" s="83"/>
    </row>
    <row r="22818" spans="16:16" x14ac:dyDescent="0.3">
      <c r="P22818" s="83"/>
    </row>
    <row r="22819" spans="16:16" x14ac:dyDescent="0.3">
      <c r="P22819" s="83"/>
    </row>
    <row r="22820" spans="16:16" x14ac:dyDescent="0.3">
      <c r="P22820" s="83"/>
    </row>
    <row r="22821" spans="16:16" x14ac:dyDescent="0.3">
      <c r="P22821" s="83"/>
    </row>
    <row r="22822" spans="16:16" x14ac:dyDescent="0.3">
      <c r="P22822" s="83"/>
    </row>
    <row r="22823" spans="16:16" x14ac:dyDescent="0.3">
      <c r="P22823" s="83"/>
    </row>
    <row r="22824" spans="16:16" x14ac:dyDescent="0.3">
      <c r="P22824" s="83"/>
    </row>
    <row r="22825" spans="16:16" x14ac:dyDescent="0.3">
      <c r="P22825" s="83"/>
    </row>
    <row r="22826" spans="16:16" x14ac:dyDescent="0.3">
      <c r="P22826" s="83"/>
    </row>
    <row r="22827" spans="16:16" x14ac:dyDescent="0.3">
      <c r="P22827" s="83"/>
    </row>
    <row r="22828" spans="16:16" x14ac:dyDescent="0.3">
      <c r="P22828" s="83"/>
    </row>
    <row r="22829" spans="16:16" x14ac:dyDescent="0.3">
      <c r="P22829" s="83"/>
    </row>
    <row r="22830" spans="16:16" x14ac:dyDescent="0.3">
      <c r="P22830" s="83"/>
    </row>
    <row r="22831" spans="16:16" x14ac:dyDescent="0.3">
      <c r="P22831" s="83"/>
    </row>
    <row r="22832" spans="16:16" x14ac:dyDescent="0.3">
      <c r="P22832" s="83"/>
    </row>
    <row r="22833" spans="16:16" x14ac:dyDescent="0.3">
      <c r="P22833" s="83"/>
    </row>
    <row r="22834" spans="16:16" x14ac:dyDescent="0.3">
      <c r="P22834" s="83"/>
    </row>
    <row r="22835" spans="16:16" x14ac:dyDescent="0.3">
      <c r="P22835" s="83"/>
    </row>
    <row r="22836" spans="16:16" x14ac:dyDescent="0.3">
      <c r="P22836" s="83"/>
    </row>
    <row r="22837" spans="16:16" x14ac:dyDescent="0.3">
      <c r="P22837" s="83"/>
    </row>
    <row r="22838" spans="16:16" x14ac:dyDescent="0.3">
      <c r="P22838" s="83"/>
    </row>
    <row r="22839" spans="16:16" x14ac:dyDescent="0.3">
      <c r="P22839" s="83"/>
    </row>
    <row r="22840" spans="16:16" x14ac:dyDescent="0.3">
      <c r="P22840" s="83"/>
    </row>
    <row r="22841" spans="16:16" x14ac:dyDescent="0.3">
      <c r="P22841" s="83"/>
    </row>
    <row r="22842" spans="16:16" x14ac:dyDescent="0.3">
      <c r="P22842" s="83"/>
    </row>
    <row r="22843" spans="16:16" x14ac:dyDescent="0.3">
      <c r="P22843" s="83"/>
    </row>
    <row r="22844" spans="16:16" x14ac:dyDescent="0.3">
      <c r="P22844" s="83"/>
    </row>
    <row r="22845" spans="16:16" x14ac:dyDescent="0.3">
      <c r="P22845" s="83"/>
    </row>
    <row r="22846" spans="16:16" x14ac:dyDescent="0.3">
      <c r="P22846" s="83"/>
    </row>
    <row r="22847" spans="16:16" x14ac:dyDescent="0.3">
      <c r="P22847" s="83"/>
    </row>
    <row r="22848" spans="16:16" x14ac:dyDescent="0.3">
      <c r="P22848" s="83"/>
    </row>
    <row r="22849" spans="16:16" x14ac:dyDescent="0.3">
      <c r="P22849" s="83"/>
    </row>
    <row r="22850" spans="16:16" x14ac:dyDescent="0.3">
      <c r="P22850" s="83"/>
    </row>
    <row r="22851" spans="16:16" x14ac:dyDescent="0.3">
      <c r="P22851" s="83"/>
    </row>
    <row r="22852" spans="16:16" x14ac:dyDescent="0.3">
      <c r="P22852" s="83"/>
    </row>
    <row r="22853" spans="16:16" x14ac:dyDescent="0.3">
      <c r="P22853" s="83"/>
    </row>
    <row r="22854" spans="16:16" x14ac:dyDescent="0.3">
      <c r="P22854" s="83"/>
    </row>
    <row r="22855" spans="16:16" x14ac:dyDescent="0.3">
      <c r="P22855" s="83"/>
    </row>
    <row r="22856" spans="16:16" x14ac:dyDescent="0.3">
      <c r="P22856" s="83"/>
    </row>
    <row r="22857" spans="16:16" x14ac:dyDescent="0.3">
      <c r="P22857" s="83"/>
    </row>
    <row r="22858" spans="16:16" x14ac:dyDescent="0.3">
      <c r="P22858" s="83"/>
    </row>
    <row r="22859" spans="16:16" x14ac:dyDescent="0.3">
      <c r="P22859" s="83"/>
    </row>
    <row r="22860" spans="16:16" x14ac:dyDescent="0.3">
      <c r="P22860" s="83"/>
    </row>
    <row r="22861" spans="16:16" x14ac:dyDescent="0.3">
      <c r="P22861" s="83"/>
    </row>
    <row r="22862" spans="16:16" x14ac:dyDescent="0.3">
      <c r="P22862" s="83"/>
    </row>
    <row r="22863" spans="16:16" x14ac:dyDescent="0.3">
      <c r="P22863" s="83"/>
    </row>
    <row r="22864" spans="16:16" x14ac:dyDescent="0.3">
      <c r="P22864" s="83"/>
    </row>
    <row r="22865" spans="16:16" x14ac:dyDescent="0.3">
      <c r="P22865" s="83"/>
    </row>
    <row r="22866" spans="16:16" x14ac:dyDescent="0.3">
      <c r="P22866" s="83"/>
    </row>
    <row r="22867" spans="16:16" x14ac:dyDescent="0.3">
      <c r="P22867" s="83"/>
    </row>
    <row r="22868" spans="16:16" x14ac:dyDescent="0.3">
      <c r="P22868" s="83"/>
    </row>
    <row r="22869" spans="16:16" x14ac:dyDescent="0.3">
      <c r="P22869" s="83"/>
    </row>
    <row r="22870" spans="16:16" x14ac:dyDescent="0.3">
      <c r="P22870" s="83"/>
    </row>
    <row r="22871" spans="16:16" x14ac:dyDescent="0.3">
      <c r="P22871" s="83"/>
    </row>
    <row r="22872" spans="16:16" x14ac:dyDescent="0.3">
      <c r="P22872" s="83"/>
    </row>
    <row r="22873" spans="16:16" x14ac:dyDescent="0.3">
      <c r="P22873" s="83"/>
    </row>
    <row r="22874" spans="16:16" x14ac:dyDescent="0.3">
      <c r="P22874" s="83"/>
    </row>
    <row r="22875" spans="16:16" x14ac:dyDescent="0.3">
      <c r="P22875" s="83"/>
    </row>
    <row r="22876" spans="16:16" x14ac:dyDescent="0.3">
      <c r="P22876" s="83"/>
    </row>
    <row r="22877" spans="16:16" x14ac:dyDescent="0.3">
      <c r="P22877" s="83"/>
    </row>
    <row r="22878" spans="16:16" x14ac:dyDescent="0.3">
      <c r="P22878" s="83"/>
    </row>
    <row r="22879" spans="16:16" x14ac:dyDescent="0.3">
      <c r="P22879" s="83"/>
    </row>
    <row r="22880" spans="16:16" x14ac:dyDescent="0.3">
      <c r="P22880" s="83"/>
    </row>
    <row r="22881" spans="16:16" x14ac:dyDescent="0.3">
      <c r="P22881" s="83"/>
    </row>
    <row r="22882" spans="16:16" x14ac:dyDescent="0.3">
      <c r="P22882" s="83"/>
    </row>
    <row r="22883" spans="16:16" x14ac:dyDescent="0.3">
      <c r="P22883" s="83"/>
    </row>
    <row r="22884" spans="16:16" x14ac:dyDescent="0.3">
      <c r="P22884" s="83"/>
    </row>
    <row r="22885" spans="16:16" x14ac:dyDescent="0.3">
      <c r="P22885" s="83"/>
    </row>
    <row r="22886" spans="16:16" x14ac:dyDescent="0.3">
      <c r="P22886" s="83"/>
    </row>
    <row r="22887" spans="16:16" x14ac:dyDescent="0.3">
      <c r="P22887" s="83"/>
    </row>
    <row r="22888" spans="16:16" x14ac:dyDescent="0.3">
      <c r="P22888" s="83"/>
    </row>
    <row r="22889" spans="16:16" x14ac:dyDescent="0.3">
      <c r="P22889" s="83"/>
    </row>
    <row r="22890" spans="16:16" x14ac:dyDescent="0.3">
      <c r="P22890" s="83"/>
    </row>
    <row r="22891" spans="16:16" x14ac:dyDescent="0.3">
      <c r="P22891" s="83"/>
    </row>
    <row r="22892" spans="16:16" x14ac:dyDescent="0.3">
      <c r="P22892" s="83"/>
    </row>
    <row r="22893" spans="16:16" x14ac:dyDescent="0.3">
      <c r="P22893" s="83"/>
    </row>
    <row r="22894" spans="16:16" x14ac:dyDescent="0.3">
      <c r="P22894" s="83"/>
    </row>
    <row r="22895" spans="16:16" x14ac:dyDescent="0.3">
      <c r="P22895" s="83"/>
    </row>
    <row r="22896" spans="16:16" x14ac:dyDescent="0.3">
      <c r="P22896" s="83"/>
    </row>
    <row r="22897" spans="16:16" x14ac:dyDescent="0.3">
      <c r="P22897" s="83"/>
    </row>
    <row r="22898" spans="16:16" x14ac:dyDescent="0.3">
      <c r="P22898" s="83"/>
    </row>
    <row r="22899" spans="16:16" x14ac:dyDescent="0.3">
      <c r="P22899" s="83"/>
    </row>
    <row r="22900" spans="16:16" x14ac:dyDescent="0.3">
      <c r="P22900" s="83"/>
    </row>
    <row r="22901" spans="16:16" x14ac:dyDescent="0.3">
      <c r="P22901" s="83"/>
    </row>
    <row r="22902" spans="16:16" x14ac:dyDescent="0.3">
      <c r="P22902" s="83"/>
    </row>
    <row r="22903" spans="16:16" x14ac:dyDescent="0.3">
      <c r="P22903" s="83"/>
    </row>
    <row r="22904" spans="16:16" x14ac:dyDescent="0.3">
      <c r="P22904" s="83"/>
    </row>
    <row r="22905" spans="16:16" x14ac:dyDescent="0.3">
      <c r="P22905" s="83"/>
    </row>
    <row r="22906" spans="16:16" x14ac:dyDescent="0.3">
      <c r="P22906" s="83"/>
    </row>
    <row r="22907" spans="16:16" x14ac:dyDescent="0.3">
      <c r="P22907" s="83"/>
    </row>
    <row r="22908" spans="16:16" x14ac:dyDescent="0.3">
      <c r="P22908" s="83"/>
    </row>
    <row r="22909" spans="16:16" x14ac:dyDescent="0.3">
      <c r="P22909" s="83"/>
    </row>
    <row r="22910" spans="16:16" x14ac:dyDescent="0.3">
      <c r="P22910" s="83"/>
    </row>
    <row r="22911" spans="16:16" x14ac:dyDescent="0.3">
      <c r="P22911" s="83"/>
    </row>
    <row r="22912" spans="16:16" x14ac:dyDescent="0.3">
      <c r="P22912" s="83"/>
    </row>
    <row r="22913" spans="16:16" x14ac:dyDescent="0.3">
      <c r="P22913" s="83"/>
    </row>
    <row r="22914" spans="16:16" x14ac:dyDescent="0.3">
      <c r="P22914" s="83"/>
    </row>
    <row r="22915" spans="16:16" x14ac:dyDescent="0.3">
      <c r="P22915" s="83"/>
    </row>
    <row r="22916" spans="16:16" x14ac:dyDescent="0.3">
      <c r="P22916" s="83"/>
    </row>
    <row r="22917" spans="16:16" x14ac:dyDescent="0.3">
      <c r="P22917" s="83"/>
    </row>
    <row r="22918" spans="16:16" x14ac:dyDescent="0.3">
      <c r="P22918" s="83"/>
    </row>
    <row r="22919" spans="16:16" x14ac:dyDescent="0.3">
      <c r="P22919" s="83"/>
    </row>
    <row r="22920" spans="16:16" x14ac:dyDescent="0.3">
      <c r="P22920" s="83"/>
    </row>
    <row r="22921" spans="16:16" x14ac:dyDescent="0.3">
      <c r="P22921" s="83"/>
    </row>
    <row r="22922" spans="16:16" x14ac:dyDescent="0.3">
      <c r="P22922" s="83"/>
    </row>
    <row r="22923" spans="16:16" x14ac:dyDescent="0.3">
      <c r="P22923" s="83"/>
    </row>
    <row r="22924" spans="16:16" x14ac:dyDescent="0.3">
      <c r="P22924" s="83"/>
    </row>
    <row r="22925" spans="16:16" x14ac:dyDescent="0.3">
      <c r="P22925" s="83"/>
    </row>
    <row r="22926" spans="16:16" x14ac:dyDescent="0.3">
      <c r="P22926" s="83"/>
    </row>
    <row r="22927" spans="16:16" x14ac:dyDescent="0.3">
      <c r="P22927" s="83"/>
    </row>
    <row r="22928" spans="16:16" x14ac:dyDescent="0.3">
      <c r="P22928" s="83"/>
    </row>
    <row r="22929" spans="16:16" x14ac:dyDescent="0.3">
      <c r="P22929" s="83"/>
    </row>
    <row r="22930" spans="16:16" x14ac:dyDescent="0.3">
      <c r="P22930" s="83"/>
    </row>
    <row r="22931" spans="16:16" x14ac:dyDescent="0.3">
      <c r="P22931" s="83"/>
    </row>
    <row r="22932" spans="16:16" x14ac:dyDescent="0.3">
      <c r="P22932" s="83"/>
    </row>
    <row r="22933" spans="16:16" x14ac:dyDescent="0.3">
      <c r="P22933" s="83"/>
    </row>
    <row r="22934" spans="16:16" x14ac:dyDescent="0.3">
      <c r="P22934" s="83"/>
    </row>
    <row r="22935" spans="16:16" x14ac:dyDescent="0.3">
      <c r="P22935" s="83"/>
    </row>
    <row r="22936" spans="16:16" x14ac:dyDescent="0.3">
      <c r="P22936" s="83"/>
    </row>
    <row r="22937" spans="16:16" x14ac:dyDescent="0.3">
      <c r="P22937" s="83"/>
    </row>
    <row r="22938" spans="16:16" x14ac:dyDescent="0.3">
      <c r="P22938" s="83"/>
    </row>
    <row r="22939" spans="16:16" x14ac:dyDescent="0.3">
      <c r="P22939" s="83"/>
    </row>
    <row r="22940" spans="16:16" x14ac:dyDescent="0.3">
      <c r="P22940" s="83"/>
    </row>
    <row r="22941" spans="16:16" x14ac:dyDescent="0.3">
      <c r="P22941" s="83"/>
    </row>
    <row r="22942" spans="16:16" x14ac:dyDescent="0.3">
      <c r="P22942" s="83"/>
    </row>
    <row r="22943" spans="16:16" x14ac:dyDescent="0.3">
      <c r="P22943" s="83"/>
    </row>
    <row r="22944" spans="16:16" x14ac:dyDescent="0.3">
      <c r="P22944" s="83"/>
    </row>
    <row r="22945" spans="16:16" x14ac:dyDescent="0.3">
      <c r="P22945" s="83"/>
    </row>
    <row r="22946" spans="16:16" x14ac:dyDescent="0.3">
      <c r="P22946" s="83"/>
    </row>
    <row r="22947" spans="16:16" x14ac:dyDescent="0.3">
      <c r="P22947" s="83"/>
    </row>
    <row r="22948" spans="16:16" x14ac:dyDescent="0.3">
      <c r="P22948" s="83"/>
    </row>
    <row r="22949" spans="16:16" x14ac:dyDescent="0.3">
      <c r="P22949" s="83"/>
    </row>
    <row r="22950" spans="16:16" x14ac:dyDescent="0.3">
      <c r="P22950" s="83"/>
    </row>
    <row r="22951" spans="16:16" x14ac:dyDescent="0.3">
      <c r="P22951" s="83"/>
    </row>
    <row r="22952" spans="16:16" x14ac:dyDescent="0.3">
      <c r="P22952" s="83"/>
    </row>
    <row r="22953" spans="16:16" x14ac:dyDescent="0.3">
      <c r="P22953" s="83"/>
    </row>
    <row r="22954" spans="16:16" x14ac:dyDescent="0.3">
      <c r="P22954" s="83"/>
    </row>
    <row r="22955" spans="16:16" x14ac:dyDescent="0.3">
      <c r="P22955" s="83"/>
    </row>
    <row r="22956" spans="16:16" x14ac:dyDescent="0.3">
      <c r="P22956" s="83"/>
    </row>
    <row r="22957" spans="16:16" x14ac:dyDescent="0.3">
      <c r="P22957" s="83"/>
    </row>
    <row r="22958" spans="16:16" x14ac:dyDescent="0.3">
      <c r="P22958" s="83"/>
    </row>
    <row r="22959" spans="16:16" x14ac:dyDescent="0.3">
      <c r="P22959" s="83"/>
    </row>
    <row r="22960" spans="16:16" x14ac:dyDescent="0.3">
      <c r="P22960" s="83"/>
    </row>
    <row r="22961" spans="16:16" x14ac:dyDescent="0.3">
      <c r="P22961" s="83"/>
    </row>
    <row r="22962" spans="16:16" x14ac:dyDescent="0.3">
      <c r="P22962" s="83"/>
    </row>
    <row r="22963" spans="16:16" x14ac:dyDescent="0.3">
      <c r="P22963" s="83"/>
    </row>
    <row r="22964" spans="16:16" x14ac:dyDescent="0.3">
      <c r="P22964" s="83"/>
    </row>
    <row r="22965" spans="16:16" x14ac:dyDescent="0.3">
      <c r="P22965" s="83"/>
    </row>
    <row r="22966" spans="16:16" x14ac:dyDescent="0.3">
      <c r="P22966" s="83"/>
    </row>
    <row r="22967" spans="16:16" x14ac:dyDescent="0.3">
      <c r="P22967" s="83"/>
    </row>
    <row r="22968" spans="16:16" x14ac:dyDescent="0.3">
      <c r="P22968" s="83"/>
    </row>
    <row r="22969" spans="16:16" x14ac:dyDescent="0.3">
      <c r="P22969" s="83"/>
    </row>
    <row r="22970" spans="16:16" x14ac:dyDescent="0.3">
      <c r="P22970" s="83"/>
    </row>
    <row r="22971" spans="16:16" x14ac:dyDescent="0.3">
      <c r="P22971" s="83"/>
    </row>
    <row r="22972" spans="16:16" x14ac:dyDescent="0.3">
      <c r="P22972" s="83"/>
    </row>
    <row r="22973" spans="16:16" x14ac:dyDescent="0.3">
      <c r="P22973" s="83"/>
    </row>
    <row r="22974" spans="16:16" x14ac:dyDescent="0.3">
      <c r="P22974" s="83"/>
    </row>
    <row r="22975" spans="16:16" x14ac:dyDescent="0.3">
      <c r="P22975" s="83"/>
    </row>
    <row r="22976" spans="16:16" x14ac:dyDescent="0.3">
      <c r="P22976" s="83"/>
    </row>
    <row r="22977" spans="16:16" x14ac:dyDescent="0.3">
      <c r="P22977" s="83"/>
    </row>
    <row r="22978" spans="16:16" x14ac:dyDescent="0.3">
      <c r="P22978" s="83"/>
    </row>
    <row r="22979" spans="16:16" x14ac:dyDescent="0.3">
      <c r="P22979" s="83"/>
    </row>
    <row r="22980" spans="16:16" x14ac:dyDescent="0.3">
      <c r="P22980" s="83"/>
    </row>
    <row r="22981" spans="16:16" x14ac:dyDescent="0.3">
      <c r="P22981" s="83"/>
    </row>
    <row r="22982" spans="16:16" x14ac:dyDescent="0.3">
      <c r="P22982" s="83"/>
    </row>
    <row r="22983" spans="16:16" x14ac:dyDescent="0.3">
      <c r="P22983" s="83"/>
    </row>
    <row r="22984" spans="16:16" x14ac:dyDescent="0.3">
      <c r="P22984" s="83"/>
    </row>
    <row r="22985" spans="16:16" x14ac:dyDescent="0.3">
      <c r="P22985" s="83"/>
    </row>
    <row r="22986" spans="16:16" x14ac:dyDescent="0.3">
      <c r="P22986" s="83"/>
    </row>
    <row r="22987" spans="16:16" x14ac:dyDescent="0.3">
      <c r="P22987" s="83"/>
    </row>
    <row r="22988" spans="16:16" x14ac:dyDescent="0.3">
      <c r="P22988" s="83"/>
    </row>
    <row r="22989" spans="16:16" x14ac:dyDescent="0.3">
      <c r="P22989" s="83"/>
    </row>
    <row r="22990" spans="16:16" x14ac:dyDescent="0.3">
      <c r="P22990" s="83"/>
    </row>
    <row r="22991" spans="16:16" x14ac:dyDescent="0.3">
      <c r="P22991" s="83"/>
    </row>
    <row r="22992" spans="16:16" x14ac:dyDescent="0.3">
      <c r="P22992" s="83"/>
    </row>
    <row r="22993" spans="16:16" x14ac:dyDescent="0.3">
      <c r="P22993" s="83"/>
    </row>
    <row r="22994" spans="16:16" x14ac:dyDescent="0.3">
      <c r="P22994" s="83"/>
    </row>
    <row r="22995" spans="16:16" x14ac:dyDescent="0.3">
      <c r="P22995" s="83"/>
    </row>
    <row r="22996" spans="16:16" x14ac:dyDescent="0.3">
      <c r="P22996" s="83"/>
    </row>
    <row r="22997" spans="16:16" x14ac:dyDescent="0.3">
      <c r="P22997" s="83"/>
    </row>
    <row r="22998" spans="16:16" x14ac:dyDescent="0.3">
      <c r="P22998" s="83"/>
    </row>
    <row r="22999" spans="16:16" x14ac:dyDescent="0.3">
      <c r="P22999" s="83"/>
    </row>
    <row r="23000" spans="16:16" x14ac:dyDescent="0.3">
      <c r="P23000" s="83"/>
    </row>
    <row r="23001" spans="16:16" x14ac:dyDescent="0.3">
      <c r="P23001" s="83"/>
    </row>
    <row r="23002" spans="16:16" x14ac:dyDescent="0.3">
      <c r="P23002" s="83"/>
    </row>
    <row r="23003" spans="16:16" x14ac:dyDescent="0.3">
      <c r="P23003" s="83"/>
    </row>
    <row r="23004" spans="16:16" x14ac:dyDescent="0.3">
      <c r="P23004" s="83"/>
    </row>
    <row r="23005" spans="16:16" x14ac:dyDescent="0.3">
      <c r="P23005" s="83"/>
    </row>
    <row r="23006" spans="16:16" x14ac:dyDescent="0.3">
      <c r="P23006" s="83"/>
    </row>
    <row r="23007" spans="16:16" x14ac:dyDescent="0.3">
      <c r="P23007" s="83"/>
    </row>
    <row r="23008" spans="16:16" x14ac:dyDescent="0.3">
      <c r="P23008" s="83"/>
    </row>
    <row r="23009" spans="16:16" x14ac:dyDescent="0.3">
      <c r="P23009" s="83"/>
    </row>
    <row r="23010" spans="16:16" x14ac:dyDescent="0.3">
      <c r="P23010" s="83"/>
    </row>
    <row r="23011" spans="16:16" x14ac:dyDescent="0.3">
      <c r="P23011" s="83"/>
    </row>
    <row r="23012" spans="16:16" x14ac:dyDescent="0.3">
      <c r="P23012" s="83"/>
    </row>
    <row r="23013" spans="16:16" x14ac:dyDescent="0.3">
      <c r="P23013" s="83"/>
    </row>
    <row r="23014" spans="16:16" x14ac:dyDescent="0.3">
      <c r="P23014" s="83"/>
    </row>
    <row r="23015" spans="16:16" x14ac:dyDescent="0.3">
      <c r="P23015" s="83"/>
    </row>
    <row r="23016" spans="16:16" x14ac:dyDescent="0.3">
      <c r="P23016" s="83"/>
    </row>
    <row r="23017" spans="16:16" x14ac:dyDescent="0.3">
      <c r="P23017" s="83"/>
    </row>
    <row r="23018" spans="16:16" x14ac:dyDescent="0.3">
      <c r="P23018" s="83"/>
    </row>
    <row r="23019" spans="16:16" x14ac:dyDescent="0.3">
      <c r="P23019" s="83"/>
    </row>
    <row r="23020" spans="16:16" x14ac:dyDescent="0.3">
      <c r="P23020" s="83"/>
    </row>
    <row r="23021" spans="16:16" x14ac:dyDescent="0.3">
      <c r="P23021" s="83"/>
    </row>
    <row r="23022" spans="16:16" x14ac:dyDescent="0.3">
      <c r="P23022" s="83"/>
    </row>
    <row r="23023" spans="16:16" x14ac:dyDescent="0.3">
      <c r="P23023" s="83"/>
    </row>
    <row r="23024" spans="16:16" x14ac:dyDescent="0.3">
      <c r="P23024" s="83"/>
    </row>
    <row r="23025" spans="16:16" x14ac:dyDescent="0.3">
      <c r="P23025" s="83"/>
    </row>
    <row r="23026" spans="16:16" x14ac:dyDescent="0.3">
      <c r="P23026" s="83"/>
    </row>
    <row r="23027" spans="16:16" x14ac:dyDescent="0.3">
      <c r="P23027" s="83"/>
    </row>
    <row r="23028" spans="16:16" x14ac:dyDescent="0.3">
      <c r="P23028" s="83"/>
    </row>
    <row r="23029" spans="16:16" x14ac:dyDescent="0.3">
      <c r="P23029" s="83"/>
    </row>
    <row r="23030" spans="16:16" x14ac:dyDescent="0.3">
      <c r="P23030" s="83"/>
    </row>
    <row r="23031" spans="16:16" x14ac:dyDescent="0.3">
      <c r="P23031" s="83"/>
    </row>
    <row r="23032" spans="16:16" x14ac:dyDescent="0.3">
      <c r="P23032" s="83"/>
    </row>
    <row r="23033" spans="16:16" x14ac:dyDescent="0.3">
      <c r="P23033" s="83"/>
    </row>
    <row r="23034" spans="16:16" x14ac:dyDescent="0.3">
      <c r="P23034" s="83"/>
    </row>
    <row r="23035" spans="16:16" x14ac:dyDescent="0.3">
      <c r="P23035" s="83"/>
    </row>
    <row r="23036" spans="16:16" x14ac:dyDescent="0.3">
      <c r="P23036" s="83"/>
    </row>
    <row r="23037" spans="16:16" x14ac:dyDescent="0.3">
      <c r="P23037" s="83"/>
    </row>
    <row r="23038" spans="16:16" x14ac:dyDescent="0.3">
      <c r="P23038" s="83"/>
    </row>
    <row r="23039" spans="16:16" x14ac:dyDescent="0.3">
      <c r="P23039" s="83"/>
    </row>
    <row r="23040" spans="16:16" x14ac:dyDescent="0.3">
      <c r="P23040" s="83"/>
    </row>
    <row r="23041" spans="16:16" x14ac:dyDescent="0.3">
      <c r="P23041" s="83"/>
    </row>
    <row r="23042" spans="16:16" x14ac:dyDescent="0.3">
      <c r="P23042" s="83"/>
    </row>
    <row r="23043" spans="16:16" x14ac:dyDescent="0.3">
      <c r="P23043" s="83"/>
    </row>
    <row r="23044" spans="16:16" x14ac:dyDescent="0.3">
      <c r="P23044" s="83"/>
    </row>
    <row r="23045" spans="16:16" x14ac:dyDescent="0.3">
      <c r="P23045" s="83"/>
    </row>
    <row r="23046" spans="16:16" x14ac:dyDescent="0.3">
      <c r="P23046" s="83"/>
    </row>
    <row r="23047" spans="16:16" x14ac:dyDescent="0.3">
      <c r="P23047" s="83"/>
    </row>
    <row r="23048" spans="16:16" x14ac:dyDescent="0.3">
      <c r="P23048" s="83"/>
    </row>
    <row r="23049" spans="16:16" x14ac:dyDescent="0.3">
      <c r="P23049" s="83"/>
    </row>
    <row r="23050" spans="16:16" x14ac:dyDescent="0.3">
      <c r="P23050" s="83"/>
    </row>
    <row r="23051" spans="16:16" x14ac:dyDescent="0.3">
      <c r="P23051" s="83"/>
    </row>
    <row r="23052" spans="16:16" x14ac:dyDescent="0.3">
      <c r="P23052" s="83"/>
    </row>
    <row r="23053" spans="16:16" x14ac:dyDescent="0.3">
      <c r="P23053" s="83"/>
    </row>
    <row r="23054" spans="16:16" x14ac:dyDescent="0.3">
      <c r="P23054" s="83"/>
    </row>
    <row r="23055" spans="16:16" x14ac:dyDescent="0.3">
      <c r="P23055" s="83"/>
    </row>
    <row r="23056" spans="16:16" x14ac:dyDescent="0.3">
      <c r="P23056" s="83"/>
    </row>
    <row r="23057" spans="16:16" x14ac:dyDescent="0.3">
      <c r="P23057" s="83"/>
    </row>
    <row r="23058" spans="16:16" x14ac:dyDescent="0.3">
      <c r="P23058" s="83"/>
    </row>
    <row r="23059" spans="16:16" x14ac:dyDescent="0.3">
      <c r="P23059" s="83"/>
    </row>
    <row r="23060" spans="16:16" x14ac:dyDescent="0.3">
      <c r="P23060" s="83"/>
    </row>
    <row r="23061" spans="16:16" x14ac:dyDescent="0.3">
      <c r="P23061" s="83"/>
    </row>
    <row r="23062" spans="16:16" x14ac:dyDescent="0.3">
      <c r="P23062" s="83"/>
    </row>
    <row r="23063" spans="16:16" x14ac:dyDescent="0.3">
      <c r="P23063" s="83"/>
    </row>
    <row r="23064" spans="16:16" x14ac:dyDescent="0.3">
      <c r="P23064" s="83"/>
    </row>
    <row r="23065" spans="16:16" x14ac:dyDescent="0.3">
      <c r="P23065" s="83"/>
    </row>
    <row r="23066" spans="16:16" x14ac:dyDescent="0.3">
      <c r="P23066" s="83"/>
    </row>
    <row r="23067" spans="16:16" x14ac:dyDescent="0.3">
      <c r="P23067" s="83"/>
    </row>
    <row r="23068" spans="16:16" x14ac:dyDescent="0.3">
      <c r="P23068" s="83"/>
    </row>
    <row r="23069" spans="16:16" x14ac:dyDescent="0.3">
      <c r="P23069" s="83"/>
    </row>
    <row r="23070" spans="16:16" x14ac:dyDescent="0.3">
      <c r="P23070" s="83"/>
    </row>
    <row r="23071" spans="16:16" x14ac:dyDescent="0.3">
      <c r="P23071" s="83"/>
    </row>
    <row r="23072" spans="16:16" x14ac:dyDescent="0.3">
      <c r="P23072" s="83"/>
    </row>
    <row r="23073" spans="16:16" x14ac:dyDescent="0.3">
      <c r="P23073" s="83"/>
    </row>
    <row r="23074" spans="16:16" x14ac:dyDescent="0.3">
      <c r="P23074" s="83"/>
    </row>
    <row r="23075" spans="16:16" x14ac:dyDescent="0.3">
      <c r="P23075" s="83"/>
    </row>
    <row r="23076" spans="16:16" x14ac:dyDescent="0.3">
      <c r="P23076" s="83"/>
    </row>
    <row r="23077" spans="16:16" x14ac:dyDescent="0.3">
      <c r="P23077" s="83"/>
    </row>
    <row r="23078" spans="16:16" x14ac:dyDescent="0.3">
      <c r="P23078" s="83"/>
    </row>
    <row r="23079" spans="16:16" x14ac:dyDescent="0.3">
      <c r="P23079" s="83"/>
    </row>
    <row r="23080" spans="16:16" x14ac:dyDescent="0.3">
      <c r="P23080" s="83"/>
    </row>
    <row r="23081" spans="16:16" x14ac:dyDescent="0.3">
      <c r="P23081" s="83"/>
    </row>
    <row r="23082" spans="16:16" x14ac:dyDescent="0.3">
      <c r="P23082" s="83"/>
    </row>
    <row r="23083" spans="16:16" x14ac:dyDescent="0.3">
      <c r="P23083" s="83"/>
    </row>
    <row r="23084" spans="16:16" x14ac:dyDescent="0.3">
      <c r="P23084" s="83"/>
    </row>
    <row r="23085" spans="16:16" x14ac:dyDescent="0.3">
      <c r="P23085" s="83"/>
    </row>
    <row r="23086" spans="16:16" x14ac:dyDescent="0.3">
      <c r="P23086" s="83"/>
    </row>
    <row r="23087" spans="16:16" x14ac:dyDescent="0.3">
      <c r="P23087" s="83"/>
    </row>
    <row r="23088" spans="16:16" x14ac:dyDescent="0.3">
      <c r="P23088" s="83"/>
    </row>
    <row r="23089" spans="16:16" x14ac:dyDescent="0.3">
      <c r="P23089" s="83"/>
    </row>
    <row r="23090" spans="16:16" x14ac:dyDescent="0.3">
      <c r="P23090" s="83"/>
    </row>
    <row r="23091" spans="16:16" x14ac:dyDescent="0.3">
      <c r="P23091" s="83"/>
    </row>
    <row r="23092" spans="16:16" x14ac:dyDescent="0.3">
      <c r="P23092" s="83"/>
    </row>
    <row r="23093" spans="16:16" x14ac:dyDescent="0.3">
      <c r="P23093" s="83"/>
    </row>
    <row r="23094" spans="16:16" x14ac:dyDescent="0.3">
      <c r="P23094" s="83"/>
    </row>
    <row r="23095" spans="16:16" x14ac:dyDescent="0.3">
      <c r="P23095" s="83"/>
    </row>
    <row r="23096" spans="16:16" x14ac:dyDescent="0.3">
      <c r="P23096" s="83"/>
    </row>
    <row r="23097" spans="16:16" x14ac:dyDescent="0.3">
      <c r="P23097" s="83"/>
    </row>
    <row r="23098" spans="16:16" x14ac:dyDescent="0.3">
      <c r="P23098" s="83"/>
    </row>
    <row r="23099" spans="16:16" x14ac:dyDescent="0.3">
      <c r="P23099" s="83"/>
    </row>
    <row r="23100" spans="16:16" x14ac:dyDescent="0.3">
      <c r="P23100" s="83"/>
    </row>
    <row r="23101" spans="16:16" x14ac:dyDescent="0.3">
      <c r="P23101" s="83"/>
    </row>
    <row r="23102" spans="16:16" x14ac:dyDescent="0.3">
      <c r="P23102" s="83"/>
    </row>
    <row r="23103" spans="16:16" x14ac:dyDescent="0.3">
      <c r="P23103" s="83"/>
    </row>
    <row r="23104" spans="16:16" x14ac:dyDescent="0.3">
      <c r="P23104" s="83"/>
    </row>
    <row r="23105" spans="16:16" x14ac:dyDescent="0.3">
      <c r="P23105" s="83"/>
    </row>
    <row r="23106" spans="16:16" x14ac:dyDescent="0.3">
      <c r="P23106" s="83"/>
    </row>
    <row r="23107" spans="16:16" x14ac:dyDescent="0.3">
      <c r="P23107" s="83"/>
    </row>
    <row r="23108" spans="16:16" x14ac:dyDescent="0.3">
      <c r="P23108" s="83"/>
    </row>
    <row r="23109" spans="16:16" x14ac:dyDescent="0.3">
      <c r="P23109" s="83"/>
    </row>
    <row r="23110" spans="16:16" x14ac:dyDescent="0.3">
      <c r="P23110" s="83"/>
    </row>
    <row r="23111" spans="16:16" x14ac:dyDescent="0.3">
      <c r="P23111" s="83"/>
    </row>
    <row r="23112" spans="16:16" x14ac:dyDescent="0.3">
      <c r="P23112" s="83"/>
    </row>
    <row r="23113" spans="16:16" x14ac:dyDescent="0.3">
      <c r="P23113" s="83"/>
    </row>
    <row r="23114" spans="16:16" x14ac:dyDescent="0.3">
      <c r="P23114" s="83"/>
    </row>
    <row r="23115" spans="16:16" x14ac:dyDescent="0.3">
      <c r="P23115" s="83"/>
    </row>
    <row r="23116" spans="16:16" x14ac:dyDescent="0.3">
      <c r="P23116" s="83"/>
    </row>
    <row r="23117" spans="16:16" x14ac:dyDescent="0.3">
      <c r="P23117" s="83"/>
    </row>
    <row r="23118" spans="16:16" x14ac:dyDescent="0.3">
      <c r="P23118" s="83"/>
    </row>
    <row r="23119" spans="16:16" x14ac:dyDescent="0.3">
      <c r="P23119" s="83"/>
    </row>
    <row r="23120" spans="16:16" x14ac:dyDescent="0.3">
      <c r="P23120" s="83"/>
    </row>
    <row r="23121" spans="16:16" x14ac:dyDescent="0.3">
      <c r="P23121" s="83"/>
    </row>
    <row r="23122" spans="16:16" x14ac:dyDescent="0.3">
      <c r="P23122" s="83"/>
    </row>
    <row r="23123" spans="16:16" x14ac:dyDescent="0.3">
      <c r="P23123" s="83"/>
    </row>
    <row r="23124" spans="16:16" x14ac:dyDescent="0.3">
      <c r="P23124" s="83"/>
    </row>
    <row r="23125" spans="16:16" x14ac:dyDescent="0.3">
      <c r="P23125" s="83"/>
    </row>
    <row r="23126" spans="16:16" x14ac:dyDescent="0.3">
      <c r="P23126" s="83"/>
    </row>
    <row r="23127" spans="16:16" x14ac:dyDescent="0.3">
      <c r="P23127" s="83"/>
    </row>
    <row r="23128" spans="16:16" x14ac:dyDescent="0.3">
      <c r="P23128" s="83"/>
    </row>
    <row r="23129" spans="16:16" x14ac:dyDescent="0.3">
      <c r="P23129" s="83"/>
    </row>
    <row r="23130" spans="16:16" x14ac:dyDescent="0.3">
      <c r="P23130" s="83"/>
    </row>
    <row r="23131" spans="16:16" x14ac:dyDescent="0.3">
      <c r="P23131" s="83"/>
    </row>
    <row r="23132" spans="16:16" x14ac:dyDescent="0.3">
      <c r="P23132" s="83"/>
    </row>
    <row r="23133" spans="16:16" x14ac:dyDescent="0.3">
      <c r="P23133" s="83"/>
    </row>
    <row r="23134" spans="16:16" x14ac:dyDescent="0.3">
      <c r="P23134" s="83"/>
    </row>
    <row r="23135" spans="16:16" x14ac:dyDescent="0.3">
      <c r="P23135" s="83"/>
    </row>
    <row r="23136" spans="16:16" x14ac:dyDescent="0.3">
      <c r="P23136" s="83"/>
    </row>
    <row r="23137" spans="16:16" x14ac:dyDescent="0.3">
      <c r="P23137" s="83"/>
    </row>
    <row r="23138" spans="16:16" x14ac:dyDescent="0.3">
      <c r="P23138" s="83"/>
    </row>
    <row r="23139" spans="16:16" x14ac:dyDescent="0.3">
      <c r="P23139" s="83"/>
    </row>
    <row r="23140" spans="16:16" x14ac:dyDescent="0.3">
      <c r="P23140" s="83"/>
    </row>
    <row r="23141" spans="16:16" x14ac:dyDescent="0.3">
      <c r="P23141" s="83"/>
    </row>
    <row r="23142" spans="16:16" x14ac:dyDescent="0.3">
      <c r="P23142" s="83"/>
    </row>
    <row r="23143" spans="16:16" x14ac:dyDescent="0.3">
      <c r="P23143" s="83"/>
    </row>
    <row r="23144" spans="16:16" x14ac:dyDescent="0.3">
      <c r="P23144" s="83"/>
    </row>
    <row r="23145" spans="16:16" x14ac:dyDescent="0.3">
      <c r="P23145" s="83"/>
    </row>
    <row r="23146" spans="16:16" x14ac:dyDescent="0.3">
      <c r="P23146" s="83"/>
    </row>
    <row r="23147" spans="16:16" x14ac:dyDescent="0.3">
      <c r="P23147" s="83"/>
    </row>
    <row r="23148" spans="16:16" x14ac:dyDescent="0.3">
      <c r="P23148" s="83"/>
    </row>
    <row r="23149" spans="16:16" x14ac:dyDescent="0.3">
      <c r="P23149" s="83"/>
    </row>
    <row r="23150" spans="16:16" x14ac:dyDescent="0.3">
      <c r="P23150" s="83"/>
    </row>
    <row r="23151" spans="16:16" x14ac:dyDescent="0.3">
      <c r="P23151" s="83"/>
    </row>
    <row r="23152" spans="16:16" x14ac:dyDescent="0.3">
      <c r="P23152" s="83"/>
    </row>
    <row r="23153" spans="16:16" x14ac:dyDescent="0.3">
      <c r="P23153" s="83"/>
    </row>
    <row r="23154" spans="16:16" x14ac:dyDescent="0.3">
      <c r="P23154" s="83"/>
    </row>
    <row r="23155" spans="16:16" x14ac:dyDescent="0.3">
      <c r="P23155" s="83"/>
    </row>
    <row r="23156" spans="16:16" x14ac:dyDescent="0.3">
      <c r="P23156" s="83"/>
    </row>
    <row r="23157" spans="16:16" x14ac:dyDescent="0.3">
      <c r="P23157" s="83"/>
    </row>
    <row r="23158" spans="16:16" x14ac:dyDescent="0.3">
      <c r="P23158" s="83"/>
    </row>
    <row r="23159" spans="16:16" x14ac:dyDescent="0.3">
      <c r="P23159" s="83"/>
    </row>
    <row r="23160" spans="16:16" x14ac:dyDescent="0.3">
      <c r="P23160" s="83"/>
    </row>
    <row r="23161" spans="16:16" x14ac:dyDescent="0.3">
      <c r="P23161" s="83"/>
    </row>
    <row r="23162" spans="16:16" x14ac:dyDescent="0.3">
      <c r="P23162" s="83"/>
    </row>
    <row r="23163" spans="16:16" x14ac:dyDescent="0.3">
      <c r="P23163" s="83"/>
    </row>
    <row r="23164" spans="16:16" x14ac:dyDescent="0.3">
      <c r="P23164" s="83"/>
    </row>
    <row r="23165" spans="16:16" x14ac:dyDescent="0.3">
      <c r="P23165" s="83"/>
    </row>
    <row r="23166" spans="16:16" x14ac:dyDescent="0.3">
      <c r="P23166" s="83"/>
    </row>
    <row r="23167" spans="16:16" x14ac:dyDescent="0.3">
      <c r="P23167" s="83"/>
    </row>
    <row r="23168" spans="16:16" x14ac:dyDescent="0.3">
      <c r="P23168" s="83"/>
    </row>
    <row r="23169" spans="16:16" x14ac:dyDescent="0.3">
      <c r="P23169" s="83"/>
    </row>
    <row r="23170" spans="16:16" x14ac:dyDescent="0.3">
      <c r="P23170" s="83"/>
    </row>
    <row r="23171" spans="16:16" x14ac:dyDescent="0.3">
      <c r="P23171" s="83"/>
    </row>
    <row r="23172" spans="16:16" x14ac:dyDescent="0.3">
      <c r="P23172" s="83"/>
    </row>
    <row r="23173" spans="16:16" x14ac:dyDescent="0.3">
      <c r="P23173" s="83"/>
    </row>
    <row r="23174" spans="16:16" x14ac:dyDescent="0.3">
      <c r="P23174" s="83"/>
    </row>
    <row r="23175" spans="16:16" x14ac:dyDescent="0.3">
      <c r="P23175" s="83"/>
    </row>
    <row r="23176" spans="16:16" x14ac:dyDescent="0.3">
      <c r="P23176" s="83"/>
    </row>
    <row r="23177" spans="16:16" x14ac:dyDescent="0.3">
      <c r="P23177" s="83"/>
    </row>
    <row r="23178" spans="16:16" x14ac:dyDescent="0.3">
      <c r="P23178" s="83"/>
    </row>
    <row r="23179" spans="16:16" x14ac:dyDescent="0.3">
      <c r="P23179" s="83"/>
    </row>
    <row r="23180" spans="16:16" x14ac:dyDescent="0.3">
      <c r="P23180" s="83"/>
    </row>
    <row r="23181" spans="16:16" x14ac:dyDescent="0.3">
      <c r="P23181" s="83"/>
    </row>
    <row r="23182" spans="16:16" x14ac:dyDescent="0.3">
      <c r="P23182" s="83"/>
    </row>
    <row r="23183" spans="16:16" x14ac:dyDescent="0.3">
      <c r="P23183" s="83"/>
    </row>
    <row r="23184" spans="16:16" x14ac:dyDescent="0.3">
      <c r="P23184" s="83"/>
    </row>
    <row r="23185" spans="16:16" x14ac:dyDescent="0.3">
      <c r="P23185" s="83"/>
    </row>
    <row r="23186" spans="16:16" x14ac:dyDescent="0.3">
      <c r="P23186" s="83"/>
    </row>
    <row r="23187" spans="16:16" x14ac:dyDescent="0.3">
      <c r="P23187" s="83"/>
    </row>
    <row r="23188" spans="16:16" x14ac:dyDescent="0.3">
      <c r="P23188" s="83"/>
    </row>
    <row r="23189" spans="16:16" x14ac:dyDescent="0.3">
      <c r="P23189" s="83"/>
    </row>
    <row r="23190" spans="16:16" x14ac:dyDescent="0.3">
      <c r="P23190" s="83"/>
    </row>
    <row r="23191" spans="16:16" x14ac:dyDescent="0.3">
      <c r="P23191" s="83"/>
    </row>
    <row r="23192" spans="16:16" x14ac:dyDescent="0.3">
      <c r="P23192" s="83"/>
    </row>
    <row r="23193" spans="16:16" x14ac:dyDescent="0.3">
      <c r="P23193" s="83"/>
    </row>
    <row r="23194" spans="16:16" x14ac:dyDescent="0.3">
      <c r="P23194" s="83"/>
    </row>
    <row r="23195" spans="16:16" x14ac:dyDescent="0.3">
      <c r="P23195" s="83"/>
    </row>
    <row r="23196" spans="16:16" x14ac:dyDescent="0.3">
      <c r="P23196" s="83"/>
    </row>
    <row r="23197" spans="16:16" x14ac:dyDescent="0.3">
      <c r="P23197" s="83"/>
    </row>
    <row r="23198" spans="16:16" x14ac:dyDescent="0.3">
      <c r="P23198" s="83"/>
    </row>
    <row r="23199" spans="16:16" x14ac:dyDescent="0.3">
      <c r="P23199" s="83"/>
    </row>
    <row r="23200" spans="16:16" x14ac:dyDescent="0.3">
      <c r="P23200" s="83"/>
    </row>
    <row r="23201" spans="16:16" x14ac:dyDescent="0.3">
      <c r="P23201" s="83"/>
    </row>
    <row r="23202" spans="16:16" x14ac:dyDescent="0.3">
      <c r="P23202" s="83"/>
    </row>
    <row r="23203" spans="16:16" x14ac:dyDescent="0.3">
      <c r="P23203" s="83"/>
    </row>
    <row r="23204" spans="16:16" x14ac:dyDescent="0.3">
      <c r="P23204" s="83"/>
    </row>
    <row r="23205" spans="16:16" x14ac:dyDescent="0.3">
      <c r="P23205" s="83"/>
    </row>
    <row r="23206" spans="16:16" x14ac:dyDescent="0.3">
      <c r="P23206" s="83"/>
    </row>
    <row r="23207" spans="16:16" x14ac:dyDescent="0.3">
      <c r="P23207" s="83"/>
    </row>
    <row r="23208" spans="16:16" x14ac:dyDescent="0.3">
      <c r="P23208" s="83"/>
    </row>
    <row r="23209" spans="16:16" x14ac:dyDescent="0.3">
      <c r="P23209" s="83"/>
    </row>
    <row r="23210" spans="16:16" x14ac:dyDescent="0.3">
      <c r="P23210" s="83"/>
    </row>
    <row r="23211" spans="16:16" x14ac:dyDescent="0.3">
      <c r="P23211" s="83"/>
    </row>
    <row r="23212" spans="16:16" x14ac:dyDescent="0.3">
      <c r="P23212" s="83"/>
    </row>
    <row r="23213" spans="16:16" x14ac:dyDescent="0.3">
      <c r="P23213" s="83"/>
    </row>
    <row r="23214" spans="16:16" x14ac:dyDescent="0.3">
      <c r="P23214" s="83"/>
    </row>
    <row r="23215" spans="16:16" x14ac:dyDescent="0.3">
      <c r="P23215" s="83"/>
    </row>
    <row r="23216" spans="16:16" x14ac:dyDescent="0.3">
      <c r="P23216" s="83"/>
    </row>
    <row r="23217" spans="16:16" x14ac:dyDescent="0.3">
      <c r="P23217" s="83"/>
    </row>
    <row r="23218" spans="16:16" x14ac:dyDescent="0.3">
      <c r="P23218" s="83"/>
    </row>
    <row r="23219" spans="16:16" x14ac:dyDescent="0.3">
      <c r="P23219" s="83"/>
    </row>
    <row r="23220" spans="16:16" x14ac:dyDescent="0.3">
      <c r="P23220" s="83"/>
    </row>
    <row r="23221" spans="16:16" x14ac:dyDescent="0.3">
      <c r="P23221" s="83"/>
    </row>
    <row r="23222" spans="16:16" x14ac:dyDescent="0.3">
      <c r="P23222" s="83"/>
    </row>
    <row r="23223" spans="16:16" x14ac:dyDescent="0.3">
      <c r="P23223" s="83"/>
    </row>
    <row r="23224" spans="16:16" x14ac:dyDescent="0.3">
      <c r="P23224" s="83"/>
    </row>
    <row r="23225" spans="16:16" x14ac:dyDescent="0.3">
      <c r="P23225" s="83"/>
    </row>
    <row r="23226" spans="16:16" x14ac:dyDescent="0.3">
      <c r="P23226" s="83"/>
    </row>
    <row r="23227" spans="16:16" x14ac:dyDescent="0.3">
      <c r="P23227" s="83"/>
    </row>
    <row r="23228" spans="16:16" x14ac:dyDescent="0.3">
      <c r="P23228" s="83"/>
    </row>
    <row r="23229" spans="16:16" x14ac:dyDescent="0.3">
      <c r="P23229" s="83"/>
    </row>
    <row r="23230" spans="16:16" x14ac:dyDescent="0.3">
      <c r="P23230" s="83"/>
    </row>
    <row r="23231" spans="16:16" x14ac:dyDescent="0.3">
      <c r="P23231" s="83"/>
    </row>
    <row r="23232" spans="16:16" x14ac:dyDescent="0.3">
      <c r="P23232" s="83"/>
    </row>
    <row r="23233" spans="16:16" x14ac:dyDescent="0.3">
      <c r="P23233" s="83"/>
    </row>
    <row r="23234" spans="16:16" x14ac:dyDescent="0.3">
      <c r="P23234" s="83"/>
    </row>
    <row r="23235" spans="16:16" x14ac:dyDescent="0.3">
      <c r="P23235" s="83"/>
    </row>
    <row r="23236" spans="16:16" x14ac:dyDescent="0.3">
      <c r="P23236" s="83"/>
    </row>
    <row r="23237" spans="16:16" x14ac:dyDescent="0.3">
      <c r="P23237" s="83"/>
    </row>
    <row r="23238" spans="16:16" x14ac:dyDescent="0.3">
      <c r="P23238" s="83"/>
    </row>
    <row r="23239" spans="16:16" x14ac:dyDescent="0.3">
      <c r="P23239" s="83"/>
    </row>
    <row r="23240" spans="16:16" x14ac:dyDescent="0.3">
      <c r="P23240" s="83"/>
    </row>
    <row r="23241" spans="16:16" x14ac:dyDescent="0.3">
      <c r="P23241" s="83"/>
    </row>
    <row r="23242" spans="16:16" x14ac:dyDescent="0.3">
      <c r="P23242" s="83"/>
    </row>
    <row r="23243" spans="16:16" x14ac:dyDescent="0.3">
      <c r="P23243" s="83"/>
    </row>
    <row r="23244" spans="16:16" x14ac:dyDescent="0.3">
      <c r="P23244" s="83"/>
    </row>
    <row r="23245" spans="16:16" x14ac:dyDescent="0.3">
      <c r="P23245" s="83"/>
    </row>
    <row r="23246" spans="16:16" x14ac:dyDescent="0.3">
      <c r="P23246" s="83"/>
    </row>
    <row r="23247" spans="16:16" x14ac:dyDescent="0.3">
      <c r="P23247" s="83"/>
    </row>
    <row r="23248" spans="16:16" x14ac:dyDescent="0.3">
      <c r="P23248" s="83"/>
    </row>
    <row r="23249" spans="16:16" x14ac:dyDescent="0.3">
      <c r="P23249" s="83"/>
    </row>
    <row r="23250" spans="16:16" x14ac:dyDescent="0.3">
      <c r="P23250" s="83"/>
    </row>
    <row r="23251" spans="16:16" x14ac:dyDescent="0.3">
      <c r="P23251" s="83"/>
    </row>
    <row r="23252" spans="16:16" x14ac:dyDescent="0.3">
      <c r="P23252" s="83"/>
    </row>
    <row r="23253" spans="16:16" x14ac:dyDescent="0.3">
      <c r="P23253" s="83"/>
    </row>
    <row r="23254" spans="16:16" x14ac:dyDescent="0.3">
      <c r="P23254" s="83"/>
    </row>
    <row r="23255" spans="16:16" x14ac:dyDescent="0.3">
      <c r="P23255" s="83"/>
    </row>
    <row r="23256" spans="16:16" x14ac:dyDescent="0.3">
      <c r="P23256" s="83"/>
    </row>
    <row r="23257" spans="16:16" x14ac:dyDescent="0.3">
      <c r="P23257" s="83"/>
    </row>
    <row r="23258" spans="16:16" x14ac:dyDescent="0.3">
      <c r="P23258" s="83"/>
    </row>
    <row r="23259" spans="16:16" x14ac:dyDescent="0.3">
      <c r="P23259" s="83"/>
    </row>
    <row r="23260" spans="16:16" x14ac:dyDescent="0.3">
      <c r="P23260" s="83"/>
    </row>
    <row r="23261" spans="16:16" x14ac:dyDescent="0.3">
      <c r="P23261" s="83"/>
    </row>
    <row r="23262" spans="16:16" x14ac:dyDescent="0.3">
      <c r="P23262" s="83"/>
    </row>
    <row r="23263" spans="16:16" x14ac:dyDescent="0.3">
      <c r="P23263" s="83"/>
    </row>
    <row r="23264" spans="16:16" x14ac:dyDescent="0.3">
      <c r="P23264" s="83"/>
    </row>
    <row r="23265" spans="16:16" x14ac:dyDescent="0.3">
      <c r="P23265" s="83"/>
    </row>
    <row r="23266" spans="16:16" x14ac:dyDescent="0.3">
      <c r="P23266" s="83"/>
    </row>
    <row r="23267" spans="16:16" x14ac:dyDescent="0.3">
      <c r="P23267" s="83"/>
    </row>
    <row r="23268" spans="16:16" x14ac:dyDescent="0.3">
      <c r="P23268" s="83"/>
    </row>
    <row r="23269" spans="16:16" x14ac:dyDescent="0.3">
      <c r="P23269" s="83"/>
    </row>
    <row r="23270" spans="16:16" x14ac:dyDescent="0.3">
      <c r="P23270" s="83"/>
    </row>
    <row r="23271" spans="16:16" x14ac:dyDescent="0.3">
      <c r="P23271" s="83"/>
    </row>
    <row r="23272" spans="16:16" x14ac:dyDescent="0.3">
      <c r="P23272" s="83"/>
    </row>
    <row r="23273" spans="16:16" x14ac:dyDescent="0.3">
      <c r="P23273" s="83"/>
    </row>
    <row r="23274" spans="16:16" x14ac:dyDescent="0.3">
      <c r="P23274" s="83"/>
    </row>
    <row r="23275" spans="16:16" x14ac:dyDescent="0.3">
      <c r="P23275" s="83"/>
    </row>
    <row r="23276" spans="16:16" x14ac:dyDescent="0.3">
      <c r="P23276" s="83"/>
    </row>
    <row r="23277" spans="16:16" x14ac:dyDescent="0.3">
      <c r="P23277" s="83"/>
    </row>
    <row r="23278" spans="16:16" x14ac:dyDescent="0.3">
      <c r="P23278" s="83"/>
    </row>
    <row r="23279" spans="16:16" x14ac:dyDescent="0.3">
      <c r="P23279" s="83"/>
    </row>
    <row r="23280" spans="16:16" x14ac:dyDescent="0.3">
      <c r="P23280" s="83"/>
    </row>
    <row r="23281" spans="16:16" x14ac:dyDescent="0.3">
      <c r="P23281" s="83"/>
    </row>
    <row r="23282" spans="16:16" x14ac:dyDescent="0.3">
      <c r="P23282" s="83"/>
    </row>
    <row r="23283" spans="16:16" x14ac:dyDescent="0.3">
      <c r="P23283" s="83"/>
    </row>
    <row r="23284" spans="16:16" x14ac:dyDescent="0.3">
      <c r="P23284" s="83"/>
    </row>
    <row r="23285" spans="16:16" x14ac:dyDescent="0.3">
      <c r="P23285" s="83"/>
    </row>
    <row r="23286" spans="16:16" x14ac:dyDescent="0.3">
      <c r="P23286" s="83"/>
    </row>
    <row r="23287" spans="16:16" x14ac:dyDescent="0.3">
      <c r="P23287" s="83"/>
    </row>
    <row r="23288" spans="16:16" x14ac:dyDescent="0.3">
      <c r="P23288" s="83"/>
    </row>
    <row r="23289" spans="16:16" x14ac:dyDescent="0.3">
      <c r="P23289" s="83"/>
    </row>
    <row r="23290" spans="16:16" x14ac:dyDescent="0.3">
      <c r="P23290" s="83"/>
    </row>
    <row r="23291" spans="16:16" x14ac:dyDescent="0.3">
      <c r="P23291" s="83"/>
    </row>
    <row r="23292" spans="16:16" x14ac:dyDescent="0.3">
      <c r="P23292" s="83"/>
    </row>
    <row r="23293" spans="16:16" x14ac:dyDescent="0.3">
      <c r="P23293" s="83"/>
    </row>
    <row r="23294" spans="16:16" x14ac:dyDescent="0.3">
      <c r="P23294" s="83"/>
    </row>
    <row r="23295" spans="16:16" x14ac:dyDescent="0.3">
      <c r="P23295" s="83"/>
    </row>
    <row r="23296" spans="16:16" x14ac:dyDescent="0.3">
      <c r="P23296" s="83"/>
    </row>
    <row r="23297" spans="16:16" x14ac:dyDescent="0.3">
      <c r="P23297" s="83"/>
    </row>
    <row r="23298" spans="16:16" x14ac:dyDescent="0.3">
      <c r="P23298" s="83"/>
    </row>
    <row r="23299" spans="16:16" x14ac:dyDescent="0.3">
      <c r="P23299" s="83"/>
    </row>
    <row r="23300" spans="16:16" x14ac:dyDescent="0.3">
      <c r="P23300" s="83"/>
    </row>
    <row r="23301" spans="16:16" x14ac:dyDescent="0.3">
      <c r="P23301" s="83"/>
    </row>
    <row r="23302" spans="16:16" x14ac:dyDescent="0.3">
      <c r="P23302" s="83"/>
    </row>
    <row r="23303" spans="16:16" x14ac:dyDescent="0.3">
      <c r="P23303" s="83"/>
    </row>
    <row r="23304" spans="16:16" x14ac:dyDescent="0.3">
      <c r="P23304" s="83"/>
    </row>
    <row r="23305" spans="16:16" x14ac:dyDescent="0.3">
      <c r="P23305" s="83"/>
    </row>
    <row r="23306" spans="16:16" x14ac:dyDescent="0.3">
      <c r="P23306" s="83"/>
    </row>
    <row r="23307" spans="16:16" x14ac:dyDescent="0.3">
      <c r="P23307" s="83"/>
    </row>
    <row r="23308" spans="16:16" x14ac:dyDescent="0.3">
      <c r="P23308" s="83"/>
    </row>
    <row r="23309" spans="16:16" x14ac:dyDescent="0.3">
      <c r="P23309" s="83"/>
    </row>
    <row r="23310" spans="16:16" x14ac:dyDescent="0.3">
      <c r="P23310" s="83"/>
    </row>
    <row r="23311" spans="16:16" x14ac:dyDescent="0.3">
      <c r="P23311" s="83"/>
    </row>
    <row r="23312" spans="16:16" x14ac:dyDescent="0.3">
      <c r="P23312" s="83"/>
    </row>
    <row r="23313" spans="16:16" x14ac:dyDescent="0.3">
      <c r="P23313" s="83"/>
    </row>
    <row r="23314" spans="16:16" x14ac:dyDescent="0.3">
      <c r="P23314" s="83"/>
    </row>
    <row r="23315" spans="16:16" x14ac:dyDescent="0.3">
      <c r="P23315" s="83"/>
    </row>
    <row r="23316" spans="16:16" x14ac:dyDescent="0.3">
      <c r="P23316" s="83"/>
    </row>
    <row r="23317" spans="16:16" x14ac:dyDescent="0.3">
      <c r="P23317" s="83"/>
    </row>
    <row r="23318" spans="16:16" x14ac:dyDescent="0.3">
      <c r="P23318" s="83"/>
    </row>
    <row r="23319" spans="16:16" x14ac:dyDescent="0.3">
      <c r="P23319" s="83"/>
    </row>
    <row r="23320" spans="16:16" x14ac:dyDescent="0.3">
      <c r="P23320" s="83"/>
    </row>
    <row r="23321" spans="16:16" x14ac:dyDescent="0.3">
      <c r="P23321" s="83"/>
    </row>
    <row r="23322" spans="16:16" x14ac:dyDescent="0.3">
      <c r="P23322" s="83"/>
    </row>
    <row r="23323" spans="16:16" x14ac:dyDescent="0.3">
      <c r="P23323" s="83"/>
    </row>
    <row r="23324" spans="16:16" x14ac:dyDescent="0.3">
      <c r="P23324" s="83"/>
    </row>
    <row r="23325" spans="16:16" x14ac:dyDescent="0.3">
      <c r="P23325" s="83"/>
    </row>
    <row r="23326" spans="16:16" x14ac:dyDescent="0.3">
      <c r="P23326" s="83"/>
    </row>
    <row r="23327" spans="16:16" x14ac:dyDescent="0.3">
      <c r="P23327" s="83"/>
    </row>
    <row r="23328" spans="16:16" x14ac:dyDescent="0.3">
      <c r="P23328" s="83"/>
    </row>
    <row r="23329" spans="16:16" x14ac:dyDescent="0.3">
      <c r="P23329" s="83"/>
    </row>
    <row r="23330" spans="16:16" x14ac:dyDescent="0.3">
      <c r="P23330" s="83"/>
    </row>
    <row r="23331" spans="16:16" x14ac:dyDescent="0.3">
      <c r="P23331" s="83"/>
    </row>
    <row r="23332" spans="16:16" x14ac:dyDescent="0.3">
      <c r="P23332" s="83"/>
    </row>
    <row r="23333" spans="16:16" x14ac:dyDescent="0.3">
      <c r="P23333" s="83"/>
    </row>
    <row r="23334" spans="16:16" x14ac:dyDescent="0.3">
      <c r="P23334" s="83"/>
    </row>
    <row r="23335" spans="16:16" x14ac:dyDescent="0.3">
      <c r="P23335" s="83"/>
    </row>
    <row r="23336" spans="16:16" x14ac:dyDescent="0.3">
      <c r="P23336" s="83"/>
    </row>
    <row r="23337" spans="16:16" x14ac:dyDescent="0.3">
      <c r="P23337" s="83"/>
    </row>
    <row r="23338" spans="16:16" x14ac:dyDescent="0.3">
      <c r="P23338" s="83"/>
    </row>
    <row r="23339" spans="16:16" x14ac:dyDescent="0.3">
      <c r="P23339" s="83"/>
    </row>
    <row r="23340" spans="16:16" x14ac:dyDescent="0.3">
      <c r="P23340" s="83"/>
    </row>
    <row r="23341" spans="16:16" x14ac:dyDescent="0.3">
      <c r="P23341" s="83"/>
    </row>
    <row r="23342" spans="16:16" x14ac:dyDescent="0.3">
      <c r="P23342" s="83"/>
    </row>
    <row r="23343" spans="16:16" x14ac:dyDescent="0.3">
      <c r="P23343" s="83"/>
    </row>
    <row r="23344" spans="16:16" x14ac:dyDescent="0.3">
      <c r="P23344" s="83"/>
    </row>
    <row r="23345" spans="16:16" x14ac:dyDescent="0.3">
      <c r="P23345" s="83"/>
    </row>
    <row r="23346" spans="16:16" x14ac:dyDescent="0.3">
      <c r="P23346" s="83"/>
    </row>
    <row r="23347" spans="16:16" x14ac:dyDescent="0.3">
      <c r="P23347" s="83"/>
    </row>
    <row r="23348" spans="16:16" x14ac:dyDescent="0.3">
      <c r="P23348" s="83"/>
    </row>
    <row r="23349" spans="16:16" x14ac:dyDescent="0.3">
      <c r="P23349" s="83"/>
    </row>
    <row r="23350" spans="16:16" x14ac:dyDescent="0.3">
      <c r="P23350" s="83"/>
    </row>
    <row r="23351" spans="16:16" x14ac:dyDescent="0.3">
      <c r="P23351" s="83"/>
    </row>
    <row r="23352" spans="16:16" x14ac:dyDescent="0.3">
      <c r="P23352" s="83"/>
    </row>
    <row r="23353" spans="16:16" x14ac:dyDescent="0.3">
      <c r="P23353" s="83"/>
    </row>
    <row r="23354" spans="16:16" x14ac:dyDescent="0.3">
      <c r="P23354" s="83"/>
    </row>
    <row r="23355" spans="16:16" x14ac:dyDescent="0.3">
      <c r="P23355" s="83"/>
    </row>
    <row r="23356" spans="16:16" x14ac:dyDescent="0.3">
      <c r="P23356" s="83"/>
    </row>
    <row r="23357" spans="16:16" x14ac:dyDescent="0.3">
      <c r="P23357" s="83"/>
    </row>
    <row r="23358" spans="16:16" x14ac:dyDescent="0.3">
      <c r="P23358" s="83"/>
    </row>
    <row r="23359" spans="16:16" x14ac:dyDescent="0.3">
      <c r="P23359" s="83"/>
    </row>
    <row r="23360" spans="16:16" x14ac:dyDescent="0.3">
      <c r="P23360" s="83"/>
    </row>
    <row r="23361" spans="16:16" x14ac:dyDescent="0.3">
      <c r="P23361" s="83"/>
    </row>
    <row r="23362" spans="16:16" x14ac:dyDescent="0.3">
      <c r="P23362" s="83"/>
    </row>
    <row r="23363" spans="16:16" x14ac:dyDescent="0.3">
      <c r="P23363" s="83"/>
    </row>
    <row r="23364" spans="16:16" x14ac:dyDescent="0.3">
      <c r="P23364" s="83"/>
    </row>
    <row r="23365" spans="16:16" x14ac:dyDescent="0.3">
      <c r="P23365" s="83"/>
    </row>
    <row r="23366" spans="16:16" x14ac:dyDescent="0.3">
      <c r="P23366" s="83"/>
    </row>
    <row r="23367" spans="16:16" x14ac:dyDescent="0.3">
      <c r="P23367" s="83"/>
    </row>
    <row r="23368" spans="16:16" x14ac:dyDescent="0.3">
      <c r="P23368" s="83"/>
    </row>
    <row r="23369" spans="16:16" x14ac:dyDescent="0.3">
      <c r="P23369" s="83"/>
    </row>
    <row r="23370" spans="16:16" x14ac:dyDescent="0.3">
      <c r="P23370" s="83"/>
    </row>
    <row r="23371" spans="16:16" x14ac:dyDescent="0.3">
      <c r="P23371" s="83"/>
    </row>
    <row r="23372" spans="16:16" x14ac:dyDescent="0.3">
      <c r="P23372" s="83"/>
    </row>
    <row r="23373" spans="16:16" x14ac:dyDescent="0.3">
      <c r="P23373" s="83"/>
    </row>
    <row r="23374" spans="16:16" x14ac:dyDescent="0.3">
      <c r="P23374" s="83"/>
    </row>
    <row r="23375" spans="16:16" x14ac:dyDescent="0.3">
      <c r="P23375" s="83"/>
    </row>
    <row r="23376" spans="16:16" x14ac:dyDescent="0.3">
      <c r="P23376" s="83"/>
    </row>
    <row r="23377" spans="16:16" x14ac:dyDescent="0.3">
      <c r="P23377" s="83"/>
    </row>
    <row r="23378" spans="16:16" x14ac:dyDescent="0.3">
      <c r="P23378" s="83"/>
    </row>
    <row r="23379" spans="16:16" x14ac:dyDescent="0.3">
      <c r="P23379" s="83"/>
    </row>
    <row r="23380" spans="16:16" x14ac:dyDescent="0.3">
      <c r="P23380" s="83"/>
    </row>
    <row r="23381" spans="16:16" x14ac:dyDescent="0.3">
      <c r="P23381" s="83"/>
    </row>
    <row r="23382" spans="16:16" x14ac:dyDescent="0.3">
      <c r="P23382" s="83"/>
    </row>
    <row r="23383" spans="16:16" x14ac:dyDescent="0.3">
      <c r="P23383" s="83"/>
    </row>
    <row r="23384" spans="16:16" x14ac:dyDescent="0.3">
      <c r="P23384" s="83"/>
    </row>
    <row r="23385" spans="16:16" x14ac:dyDescent="0.3">
      <c r="P23385" s="83"/>
    </row>
    <row r="23386" spans="16:16" x14ac:dyDescent="0.3">
      <c r="P23386" s="83"/>
    </row>
    <row r="23387" spans="16:16" x14ac:dyDescent="0.3">
      <c r="P23387" s="83"/>
    </row>
    <row r="23388" spans="16:16" x14ac:dyDescent="0.3">
      <c r="P23388" s="83"/>
    </row>
    <row r="23389" spans="16:16" x14ac:dyDescent="0.3">
      <c r="P23389" s="83"/>
    </row>
    <row r="23390" spans="16:16" x14ac:dyDescent="0.3">
      <c r="P23390" s="83"/>
    </row>
    <row r="23391" spans="16:16" x14ac:dyDescent="0.3">
      <c r="P23391" s="83"/>
    </row>
    <row r="23392" spans="16:16" x14ac:dyDescent="0.3">
      <c r="P23392" s="83"/>
    </row>
    <row r="23393" spans="16:16" x14ac:dyDescent="0.3">
      <c r="P23393" s="83"/>
    </row>
    <row r="23394" spans="16:16" x14ac:dyDescent="0.3">
      <c r="P23394" s="83"/>
    </row>
    <row r="23395" spans="16:16" x14ac:dyDescent="0.3">
      <c r="P23395" s="83"/>
    </row>
    <row r="23396" spans="16:16" x14ac:dyDescent="0.3">
      <c r="P23396" s="83"/>
    </row>
    <row r="23397" spans="16:16" x14ac:dyDescent="0.3">
      <c r="P23397" s="83"/>
    </row>
    <row r="23398" spans="16:16" x14ac:dyDescent="0.3">
      <c r="P23398" s="83"/>
    </row>
    <row r="23399" spans="16:16" x14ac:dyDescent="0.3">
      <c r="P23399" s="83"/>
    </row>
    <row r="23400" spans="16:16" x14ac:dyDescent="0.3">
      <c r="P23400" s="83"/>
    </row>
    <row r="23401" spans="16:16" x14ac:dyDescent="0.3">
      <c r="P23401" s="83"/>
    </row>
    <row r="23402" spans="16:16" x14ac:dyDescent="0.3">
      <c r="P23402" s="83"/>
    </row>
    <row r="23403" spans="16:16" x14ac:dyDescent="0.3">
      <c r="P23403" s="83"/>
    </row>
    <row r="23404" spans="16:16" x14ac:dyDescent="0.3">
      <c r="P23404" s="83"/>
    </row>
    <row r="23405" spans="16:16" x14ac:dyDescent="0.3">
      <c r="P23405" s="83"/>
    </row>
    <row r="23406" spans="16:16" x14ac:dyDescent="0.3">
      <c r="P23406" s="83"/>
    </row>
    <row r="23407" spans="16:16" x14ac:dyDescent="0.3">
      <c r="P23407" s="83"/>
    </row>
    <row r="23408" spans="16:16" x14ac:dyDescent="0.3">
      <c r="P23408" s="83"/>
    </row>
    <row r="23409" spans="16:16" x14ac:dyDescent="0.3">
      <c r="P23409" s="83"/>
    </row>
    <row r="23410" spans="16:16" x14ac:dyDescent="0.3">
      <c r="P23410" s="83"/>
    </row>
    <row r="23411" spans="16:16" x14ac:dyDescent="0.3">
      <c r="P23411" s="83"/>
    </row>
    <row r="23412" spans="16:16" x14ac:dyDescent="0.3">
      <c r="P23412" s="83"/>
    </row>
    <row r="23413" spans="16:16" x14ac:dyDescent="0.3">
      <c r="P23413" s="83"/>
    </row>
    <row r="23414" spans="16:16" x14ac:dyDescent="0.3">
      <c r="P23414" s="83"/>
    </row>
    <row r="23415" spans="16:16" x14ac:dyDescent="0.3">
      <c r="P23415" s="83"/>
    </row>
    <row r="23416" spans="16:16" x14ac:dyDescent="0.3">
      <c r="P23416" s="83"/>
    </row>
    <row r="23417" spans="16:16" x14ac:dyDescent="0.3">
      <c r="P23417" s="83"/>
    </row>
    <row r="23418" spans="16:16" x14ac:dyDescent="0.3">
      <c r="P23418" s="83"/>
    </row>
    <row r="23419" spans="16:16" x14ac:dyDescent="0.3">
      <c r="P23419" s="83"/>
    </row>
    <row r="23420" spans="16:16" x14ac:dyDescent="0.3">
      <c r="P23420" s="83"/>
    </row>
    <row r="23421" spans="16:16" x14ac:dyDescent="0.3">
      <c r="P23421" s="83"/>
    </row>
    <row r="23422" spans="16:16" x14ac:dyDescent="0.3">
      <c r="P23422" s="83"/>
    </row>
    <row r="23423" spans="16:16" x14ac:dyDescent="0.3">
      <c r="P23423" s="83"/>
    </row>
    <row r="23424" spans="16:16" x14ac:dyDescent="0.3">
      <c r="P23424" s="83"/>
    </row>
    <row r="23425" spans="16:16" x14ac:dyDescent="0.3">
      <c r="P23425" s="83"/>
    </row>
    <row r="23426" spans="16:16" x14ac:dyDescent="0.3">
      <c r="P23426" s="83"/>
    </row>
    <row r="23427" spans="16:16" x14ac:dyDescent="0.3">
      <c r="P23427" s="83"/>
    </row>
    <row r="23428" spans="16:16" x14ac:dyDescent="0.3">
      <c r="P23428" s="83"/>
    </row>
    <row r="23429" spans="16:16" x14ac:dyDescent="0.3">
      <c r="P23429" s="83"/>
    </row>
    <row r="23430" spans="16:16" x14ac:dyDescent="0.3">
      <c r="P23430" s="83"/>
    </row>
    <row r="23431" spans="16:16" x14ac:dyDescent="0.3">
      <c r="P23431" s="83"/>
    </row>
    <row r="23432" spans="16:16" x14ac:dyDescent="0.3">
      <c r="P23432" s="83"/>
    </row>
    <row r="23433" spans="16:16" x14ac:dyDescent="0.3">
      <c r="P23433" s="83"/>
    </row>
    <row r="23434" spans="16:16" x14ac:dyDescent="0.3">
      <c r="P23434" s="83"/>
    </row>
    <row r="23435" spans="16:16" x14ac:dyDescent="0.3">
      <c r="P23435" s="83"/>
    </row>
    <row r="23436" spans="16:16" x14ac:dyDescent="0.3">
      <c r="P23436" s="83"/>
    </row>
    <row r="23437" spans="16:16" x14ac:dyDescent="0.3">
      <c r="P23437" s="83"/>
    </row>
    <row r="23438" spans="16:16" x14ac:dyDescent="0.3">
      <c r="P23438" s="83"/>
    </row>
    <row r="23439" spans="16:16" x14ac:dyDescent="0.3">
      <c r="P23439" s="83"/>
    </row>
    <row r="23440" spans="16:16" x14ac:dyDescent="0.3">
      <c r="P23440" s="83"/>
    </row>
    <row r="23441" spans="16:16" x14ac:dyDescent="0.3">
      <c r="P23441" s="83"/>
    </row>
    <row r="23442" spans="16:16" x14ac:dyDescent="0.3">
      <c r="P23442" s="83"/>
    </row>
    <row r="23443" spans="16:16" x14ac:dyDescent="0.3">
      <c r="P23443" s="83"/>
    </row>
    <row r="23444" spans="16:16" x14ac:dyDescent="0.3">
      <c r="P23444" s="83"/>
    </row>
    <row r="23445" spans="16:16" x14ac:dyDescent="0.3">
      <c r="P23445" s="83"/>
    </row>
    <row r="23446" spans="16:16" x14ac:dyDescent="0.3">
      <c r="P23446" s="83"/>
    </row>
    <row r="23447" spans="16:16" x14ac:dyDescent="0.3">
      <c r="P23447" s="83"/>
    </row>
    <row r="23448" spans="16:16" x14ac:dyDescent="0.3">
      <c r="P23448" s="83"/>
    </row>
    <row r="23449" spans="16:16" x14ac:dyDescent="0.3">
      <c r="P23449" s="83"/>
    </row>
    <row r="23450" spans="16:16" x14ac:dyDescent="0.3">
      <c r="P23450" s="83"/>
    </row>
    <row r="23451" spans="16:16" x14ac:dyDescent="0.3">
      <c r="P23451" s="83"/>
    </row>
    <row r="23452" spans="16:16" x14ac:dyDescent="0.3">
      <c r="P23452" s="83"/>
    </row>
    <row r="23453" spans="16:16" x14ac:dyDescent="0.3">
      <c r="P23453" s="83"/>
    </row>
    <row r="23454" spans="16:16" x14ac:dyDescent="0.3">
      <c r="P23454" s="83"/>
    </row>
    <row r="23455" spans="16:16" x14ac:dyDescent="0.3">
      <c r="P23455" s="83"/>
    </row>
    <row r="23456" spans="16:16" x14ac:dyDescent="0.3">
      <c r="P23456" s="83"/>
    </row>
    <row r="23457" spans="16:16" x14ac:dyDescent="0.3">
      <c r="P23457" s="83"/>
    </row>
    <row r="23458" spans="16:16" x14ac:dyDescent="0.3">
      <c r="P23458" s="83"/>
    </row>
    <row r="23459" spans="16:16" x14ac:dyDescent="0.3">
      <c r="P23459" s="83"/>
    </row>
    <row r="23460" spans="16:16" x14ac:dyDescent="0.3">
      <c r="P23460" s="83"/>
    </row>
    <row r="23461" spans="16:16" x14ac:dyDescent="0.3">
      <c r="P23461" s="83"/>
    </row>
    <row r="23462" spans="16:16" x14ac:dyDescent="0.3">
      <c r="P23462" s="83"/>
    </row>
    <row r="23463" spans="16:16" x14ac:dyDescent="0.3">
      <c r="P23463" s="83"/>
    </row>
    <row r="23464" spans="16:16" x14ac:dyDescent="0.3">
      <c r="P23464" s="83"/>
    </row>
    <row r="23465" spans="16:16" x14ac:dyDescent="0.3">
      <c r="P23465" s="83"/>
    </row>
    <row r="23466" spans="16:16" x14ac:dyDescent="0.3">
      <c r="P23466" s="83"/>
    </row>
    <row r="23467" spans="16:16" x14ac:dyDescent="0.3">
      <c r="P23467" s="83"/>
    </row>
    <row r="23468" spans="16:16" x14ac:dyDescent="0.3">
      <c r="P23468" s="83"/>
    </row>
    <row r="23469" spans="16:16" x14ac:dyDescent="0.3">
      <c r="P23469" s="83"/>
    </row>
    <row r="23470" spans="16:16" x14ac:dyDescent="0.3">
      <c r="P23470" s="83"/>
    </row>
    <row r="23471" spans="16:16" x14ac:dyDescent="0.3">
      <c r="P23471" s="83"/>
    </row>
    <row r="23472" spans="16:16" x14ac:dyDescent="0.3">
      <c r="P23472" s="83"/>
    </row>
    <row r="23473" spans="16:16" x14ac:dyDescent="0.3">
      <c r="P23473" s="83"/>
    </row>
    <row r="23474" spans="16:16" x14ac:dyDescent="0.3">
      <c r="P23474" s="83"/>
    </row>
    <row r="23475" spans="16:16" x14ac:dyDescent="0.3">
      <c r="P23475" s="83"/>
    </row>
    <row r="23476" spans="16:16" x14ac:dyDescent="0.3">
      <c r="P23476" s="83"/>
    </row>
    <row r="23477" spans="16:16" x14ac:dyDescent="0.3">
      <c r="P23477" s="83"/>
    </row>
    <row r="23478" spans="16:16" x14ac:dyDescent="0.3">
      <c r="P23478" s="83"/>
    </row>
    <row r="23479" spans="16:16" x14ac:dyDescent="0.3">
      <c r="P23479" s="83"/>
    </row>
    <row r="23480" spans="16:16" x14ac:dyDescent="0.3">
      <c r="P23480" s="83"/>
    </row>
    <row r="23481" spans="16:16" x14ac:dyDescent="0.3">
      <c r="P23481" s="83"/>
    </row>
    <row r="23482" spans="16:16" x14ac:dyDescent="0.3">
      <c r="P23482" s="83"/>
    </row>
    <row r="23483" spans="16:16" x14ac:dyDescent="0.3">
      <c r="P23483" s="83"/>
    </row>
    <row r="23484" spans="16:16" x14ac:dyDescent="0.3">
      <c r="P23484" s="83"/>
    </row>
    <row r="23485" spans="16:16" x14ac:dyDescent="0.3">
      <c r="P23485" s="83"/>
    </row>
    <row r="23486" spans="16:16" x14ac:dyDescent="0.3">
      <c r="P23486" s="83"/>
    </row>
    <row r="23487" spans="16:16" x14ac:dyDescent="0.3">
      <c r="P23487" s="83"/>
    </row>
    <row r="23488" spans="16:16" x14ac:dyDescent="0.3">
      <c r="P23488" s="83"/>
    </row>
    <row r="23489" spans="16:16" x14ac:dyDescent="0.3">
      <c r="P23489" s="83"/>
    </row>
    <row r="23490" spans="16:16" x14ac:dyDescent="0.3">
      <c r="P23490" s="83"/>
    </row>
    <row r="23491" spans="16:16" x14ac:dyDescent="0.3">
      <c r="P23491" s="83"/>
    </row>
    <row r="23492" spans="16:16" x14ac:dyDescent="0.3">
      <c r="P23492" s="83"/>
    </row>
    <row r="23493" spans="16:16" x14ac:dyDescent="0.3">
      <c r="P23493" s="83"/>
    </row>
    <row r="23494" spans="16:16" x14ac:dyDescent="0.3">
      <c r="P23494" s="83"/>
    </row>
    <row r="23495" spans="16:16" x14ac:dyDescent="0.3">
      <c r="P23495" s="83"/>
    </row>
    <row r="23496" spans="16:16" x14ac:dyDescent="0.3">
      <c r="P23496" s="83"/>
    </row>
    <row r="23497" spans="16:16" x14ac:dyDescent="0.3">
      <c r="P23497" s="83"/>
    </row>
    <row r="23498" spans="16:16" x14ac:dyDescent="0.3">
      <c r="P23498" s="83"/>
    </row>
    <row r="23499" spans="16:16" x14ac:dyDescent="0.3">
      <c r="P23499" s="83"/>
    </row>
    <row r="23500" spans="16:16" x14ac:dyDescent="0.3">
      <c r="P23500" s="83"/>
    </row>
    <row r="23501" spans="16:16" x14ac:dyDescent="0.3">
      <c r="P23501" s="83"/>
    </row>
    <row r="23502" spans="16:16" x14ac:dyDescent="0.3">
      <c r="P23502" s="83"/>
    </row>
    <row r="23503" spans="16:16" x14ac:dyDescent="0.3">
      <c r="P23503" s="83"/>
    </row>
    <row r="23504" spans="16:16" x14ac:dyDescent="0.3">
      <c r="P23504" s="83"/>
    </row>
    <row r="23505" spans="16:16" x14ac:dyDescent="0.3">
      <c r="P23505" s="83"/>
    </row>
    <row r="23506" spans="16:16" x14ac:dyDescent="0.3">
      <c r="P23506" s="83"/>
    </row>
    <row r="23507" spans="16:16" x14ac:dyDescent="0.3">
      <c r="P23507" s="83"/>
    </row>
    <row r="23508" spans="16:16" x14ac:dyDescent="0.3">
      <c r="P23508" s="83"/>
    </row>
    <row r="23509" spans="16:16" x14ac:dyDescent="0.3">
      <c r="P23509" s="83"/>
    </row>
    <row r="23510" spans="16:16" x14ac:dyDescent="0.3">
      <c r="P23510" s="83"/>
    </row>
    <row r="23511" spans="16:16" x14ac:dyDescent="0.3">
      <c r="P23511" s="83"/>
    </row>
    <row r="23512" spans="16:16" x14ac:dyDescent="0.3">
      <c r="P23512" s="83"/>
    </row>
    <row r="23513" spans="16:16" x14ac:dyDescent="0.3">
      <c r="P23513" s="83"/>
    </row>
    <row r="23514" spans="16:16" x14ac:dyDescent="0.3">
      <c r="P23514" s="83"/>
    </row>
    <row r="23515" spans="16:16" x14ac:dyDescent="0.3">
      <c r="P23515" s="83"/>
    </row>
    <row r="23516" spans="16:16" x14ac:dyDescent="0.3">
      <c r="P23516" s="83"/>
    </row>
    <row r="23517" spans="16:16" x14ac:dyDescent="0.3">
      <c r="P23517" s="83"/>
    </row>
    <row r="23518" spans="16:16" x14ac:dyDescent="0.3">
      <c r="P23518" s="83"/>
    </row>
    <row r="23519" spans="16:16" x14ac:dyDescent="0.3">
      <c r="P23519" s="83"/>
    </row>
    <row r="23520" spans="16:16" x14ac:dyDescent="0.3">
      <c r="P23520" s="83"/>
    </row>
    <row r="23521" spans="16:16" x14ac:dyDescent="0.3">
      <c r="P23521" s="83"/>
    </row>
    <row r="23522" spans="16:16" x14ac:dyDescent="0.3">
      <c r="P23522" s="83"/>
    </row>
    <row r="23523" spans="16:16" x14ac:dyDescent="0.3">
      <c r="P23523" s="83"/>
    </row>
    <row r="23524" spans="16:16" x14ac:dyDescent="0.3">
      <c r="P23524" s="83"/>
    </row>
    <row r="23525" spans="16:16" x14ac:dyDescent="0.3">
      <c r="P23525" s="83"/>
    </row>
    <row r="23526" spans="16:16" x14ac:dyDescent="0.3">
      <c r="P23526" s="83"/>
    </row>
    <row r="23527" spans="16:16" x14ac:dyDescent="0.3">
      <c r="P23527" s="83"/>
    </row>
    <row r="23528" spans="16:16" x14ac:dyDescent="0.3">
      <c r="P23528" s="83"/>
    </row>
    <row r="23529" spans="16:16" x14ac:dyDescent="0.3">
      <c r="P23529" s="83"/>
    </row>
    <row r="23530" spans="16:16" x14ac:dyDescent="0.3">
      <c r="P23530" s="83"/>
    </row>
    <row r="23531" spans="16:16" x14ac:dyDescent="0.3">
      <c r="P23531" s="83"/>
    </row>
    <row r="23532" spans="16:16" x14ac:dyDescent="0.3">
      <c r="P23532" s="83"/>
    </row>
    <row r="23533" spans="16:16" x14ac:dyDescent="0.3">
      <c r="P23533" s="83"/>
    </row>
    <row r="23534" spans="16:16" x14ac:dyDescent="0.3">
      <c r="P23534" s="83"/>
    </row>
    <row r="23535" spans="16:16" x14ac:dyDescent="0.3">
      <c r="P23535" s="83"/>
    </row>
    <row r="23536" spans="16:16" x14ac:dyDescent="0.3">
      <c r="P23536" s="83"/>
    </row>
    <row r="23537" spans="16:16" x14ac:dyDescent="0.3">
      <c r="P23537" s="83"/>
    </row>
    <row r="23538" spans="16:16" x14ac:dyDescent="0.3">
      <c r="P23538" s="83"/>
    </row>
    <row r="23539" spans="16:16" x14ac:dyDescent="0.3">
      <c r="P23539" s="83"/>
    </row>
    <row r="23540" spans="16:16" x14ac:dyDescent="0.3">
      <c r="P23540" s="83"/>
    </row>
    <row r="23541" spans="16:16" x14ac:dyDescent="0.3">
      <c r="P23541" s="83"/>
    </row>
    <row r="23542" spans="16:16" x14ac:dyDescent="0.3">
      <c r="P23542" s="83"/>
    </row>
    <row r="23543" spans="16:16" x14ac:dyDescent="0.3">
      <c r="P23543" s="83"/>
    </row>
    <row r="23544" spans="16:16" x14ac:dyDescent="0.3">
      <c r="P23544" s="83"/>
    </row>
    <row r="23545" spans="16:16" x14ac:dyDescent="0.3">
      <c r="P23545" s="83"/>
    </row>
    <row r="23546" spans="16:16" x14ac:dyDescent="0.3">
      <c r="P23546" s="83"/>
    </row>
    <row r="23547" spans="16:16" x14ac:dyDescent="0.3">
      <c r="P23547" s="83"/>
    </row>
    <row r="23548" spans="16:16" x14ac:dyDescent="0.3">
      <c r="P23548" s="83"/>
    </row>
    <row r="23549" spans="16:16" x14ac:dyDescent="0.3">
      <c r="P23549" s="83"/>
    </row>
    <row r="23550" spans="16:16" x14ac:dyDescent="0.3">
      <c r="P23550" s="83"/>
    </row>
    <row r="23551" spans="16:16" x14ac:dyDescent="0.3">
      <c r="P23551" s="83"/>
    </row>
    <row r="23552" spans="16:16" x14ac:dyDescent="0.3">
      <c r="P23552" s="83"/>
    </row>
    <row r="23553" spans="16:16" x14ac:dyDescent="0.3">
      <c r="P23553" s="83"/>
    </row>
    <row r="23554" spans="16:16" x14ac:dyDescent="0.3">
      <c r="P23554" s="83"/>
    </row>
    <row r="23555" spans="16:16" x14ac:dyDescent="0.3">
      <c r="P23555" s="83"/>
    </row>
    <row r="23556" spans="16:16" x14ac:dyDescent="0.3">
      <c r="P23556" s="83"/>
    </row>
    <row r="23557" spans="16:16" x14ac:dyDescent="0.3">
      <c r="P23557" s="83"/>
    </row>
    <row r="23558" spans="16:16" x14ac:dyDescent="0.3">
      <c r="P23558" s="83"/>
    </row>
    <row r="23559" spans="16:16" x14ac:dyDescent="0.3">
      <c r="P23559" s="83"/>
    </row>
    <row r="23560" spans="16:16" x14ac:dyDescent="0.3">
      <c r="P23560" s="83"/>
    </row>
    <row r="23561" spans="16:16" x14ac:dyDescent="0.3">
      <c r="P23561" s="83"/>
    </row>
    <row r="23562" spans="16:16" x14ac:dyDescent="0.3">
      <c r="P23562" s="83"/>
    </row>
    <row r="23563" spans="16:16" x14ac:dyDescent="0.3">
      <c r="P23563" s="83"/>
    </row>
    <row r="23564" spans="16:16" x14ac:dyDescent="0.3">
      <c r="P23564" s="83"/>
    </row>
    <row r="23565" spans="16:16" x14ac:dyDescent="0.3">
      <c r="P23565" s="83"/>
    </row>
    <row r="23566" spans="16:16" x14ac:dyDescent="0.3">
      <c r="P23566" s="83"/>
    </row>
    <row r="23567" spans="16:16" x14ac:dyDescent="0.3">
      <c r="P23567" s="83"/>
    </row>
    <row r="23568" spans="16:16" x14ac:dyDescent="0.3">
      <c r="P23568" s="83"/>
    </row>
    <row r="23569" spans="16:16" x14ac:dyDescent="0.3">
      <c r="P23569" s="83"/>
    </row>
    <row r="23570" spans="16:16" x14ac:dyDescent="0.3">
      <c r="P23570" s="83"/>
    </row>
    <row r="23571" spans="16:16" x14ac:dyDescent="0.3">
      <c r="P23571" s="83"/>
    </row>
    <row r="23572" spans="16:16" x14ac:dyDescent="0.3">
      <c r="P23572" s="83"/>
    </row>
    <row r="23573" spans="16:16" x14ac:dyDescent="0.3">
      <c r="P23573" s="83"/>
    </row>
    <row r="23574" spans="16:16" x14ac:dyDescent="0.3">
      <c r="P23574" s="83"/>
    </row>
    <row r="23575" spans="16:16" x14ac:dyDescent="0.3">
      <c r="P23575" s="83"/>
    </row>
    <row r="23576" spans="16:16" x14ac:dyDescent="0.3">
      <c r="P23576" s="83"/>
    </row>
    <row r="23577" spans="16:16" x14ac:dyDescent="0.3">
      <c r="P23577" s="83"/>
    </row>
    <row r="23578" spans="16:16" x14ac:dyDescent="0.3">
      <c r="P23578" s="83"/>
    </row>
    <row r="23579" spans="16:16" x14ac:dyDescent="0.3">
      <c r="P23579" s="83"/>
    </row>
    <row r="23580" spans="16:16" x14ac:dyDescent="0.3">
      <c r="P23580" s="83"/>
    </row>
    <row r="23581" spans="16:16" x14ac:dyDescent="0.3">
      <c r="P23581" s="83"/>
    </row>
    <row r="23582" spans="16:16" x14ac:dyDescent="0.3">
      <c r="P23582" s="83"/>
    </row>
    <row r="23583" spans="16:16" x14ac:dyDescent="0.3">
      <c r="P23583" s="83"/>
    </row>
    <row r="23584" spans="16:16" x14ac:dyDescent="0.3">
      <c r="P23584" s="83"/>
    </row>
    <row r="23585" spans="16:16" x14ac:dyDescent="0.3">
      <c r="P23585" s="83"/>
    </row>
    <row r="23586" spans="16:16" x14ac:dyDescent="0.3">
      <c r="P23586" s="83"/>
    </row>
    <row r="23587" spans="16:16" x14ac:dyDescent="0.3">
      <c r="P23587" s="83"/>
    </row>
    <row r="23588" spans="16:16" x14ac:dyDescent="0.3">
      <c r="P23588" s="83"/>
    </row>
    <row r="23589" spans="16:16" x14ac:dyDescent="0.3">
      <c r="P23589" s="83"/>
    </row>
    <row r="23590" spans="16:16" x14ac:dyDescent="0.3">
      <c r="P23590" s="83"/>
    </row>
    <row r="23591" spans="16:16" x14ac:dyDescent="0.3">
      <c r="P23591" s="83"/>
    </row>
    <row r="23592" spans="16:16" x14ac:dyDescent="0.3">
      <c r="P23592" s="83"/>
    </row>
    <row r="23593" spans="16:16" x14ac:dyDescent="0.3">
      <c r="P23593" s="83"/>
    </row>
    <row r="23594" spans="16:16" x14ac:dyDescent="0.3">
      <c r="P23594" s="83"/>
    </row>
    <row r="23595" spans="16:16" x14ac:dyDescent="0.3">
      <c r="P23595" s="83"/>
    </row>
    <row r="23596" spans="16:16" x14ac:dyDescent="0.3">
      <c r="P23596" s="83"/>
    </row>
    <row r="23597" spans="16:16" x14ac:dyDescent="0.3">
      <c r="P23597" s="83"/>
    </row>
    <row r="23598" spans="16:16" x14ac:dyDescent="0.3">
      <c r="P23598" s="83"/>
    </row>
    <row r="23599" spans="16:16" x14ac:dyDescent="0.3">
      <c r="P23599" s="83"/>
    </row>
    <row r="23600" spans="16:16" x14ac:dyDescent="0.3">
      <c r="P23600" s="83"/>
    </row>
    <row r="23601" spans="16:16" x14ac:dyDescent="0.3">
      <c r="P23601" s="83"/>
    </row>
    <row r="23602" spans="16:16" x14ac:dyDescent="0.3">
      <c r="P23602" s="83"/>
    </row>
    <row r="23603" spans="16:16" x14ac:dyDescent="0.3">
      <c r="P23603" s="83"/>
    </row>
    <row r="23604" spans="16:16" x14ac:dyDescent="0.3">
      <c r="P23604" s="83"/>
    </row>
    <row r="23605" spans="16:16" x14ac:dyDescent="0.3">
      <c r="P23605" s="83"/>
    </row>
    <row r="23606" spans="16:16" x14ac:dyDescent="0.3">
      <c r="P23606" s="83"/>
    </row>
    <row r="23607" spans="16:16" x14ac:dyDescent="0.3">
      <c r="P23607" s="83"/>
    </row>
    <row r="23608" spans="16:16" x14ac:dyDescent="0.3">
      <c r="P23608" s="83"/>
    </row>
    <row r="23609" spans="16:16" x14ac:dyDescent="0.3">
      <c r="P23609" s="83"/>
    </row>
    <row r="23610" spans="16:16" x14ac:dyDescent="0.3">
      <c r="P23610" s="83"/>
    </row>
    <row r="23611" spans="16:16" x14ac:dyDescent="0.3">
      <c r="P23611" s="83"/>
    </row>
    <row r="23612" spans="16:16" x14ac:dyDescent="0.3">
      <c r="P23612" s="83"/>
    </row>
    <row r="23613" spans="16:16" x14ac:dyDescent="0.3">
      <c r="P23613" s="83"/>
    </row>
    <row r="23614" spans="16:16" x14ac:dyDescent="0.3">
      <c r="P23614" s="83"/>
    </row>
    <row r="23615" spans="16:16" x14ac:dyDescent="0.3">
      <c r="P23615" s="83"/>
    </row>
    <row r="23616" spans="16:16" x14ac:dyDescent="0.3">
      <c r="P23616" s="83"/>
    </row>
    <row r="23617" spans="16:16" x14ac:dyDescent="0.3">
      <c r="P23617" s="83"/>
    </row>
    <row r="23618" spans="16:16" x14ac:dyDescent="0.3">
      <c r="P23618" s="83"/>
    </row>
    <row r="23619" spans="16:16" x14ac:dyDescent="0.3">
      <c r="P23619" s="83"/>
    </row>
    <row r="23620" spans="16:16" x14ac:dyDescent="0.3">
      <c r="P23620" s="83"/>
    </row>
    <row r="23621" spans="16:16" x14ac:dyDescent="0.3">
      <c r="P23621" s="83"/>
    </row>
    <row r="23622" spans="16:16" x14ac:dyDescent="0.3">
      <c r="P23622" s="83"/>
    </row>
    <row r="23623" spans="16:16" x14ac:dyDescent="0.3">
      <c r="P23623" s="83"/>
    </row>
    <row r="23624" spans="16:16" x14ac:dyDescent="0.3">
      <c r="P23624" s="83"/>
    </row>
    <row r="23625" spans="16:16" x14ac:dyDescent="0.3">
      <c r="P23625" s="83"/>
    </row>
    <row r="23626" spans="16:16" x14ac:dyDescent="0.3">
      <c r="P23626" s="83"/>
    </row>
    <row r="23627" spans="16:16" x14ac:dyDescent="0.3">
      <c r="P23627" s="83"/>
    </row>
    <row r="23628" spans="16:16" x14ac:dyDescent="0.3">
      <c r="P23628" s="83"/>
    </row>
    <row r="23629" spans="16:16" x14ac:dyDescent="0.3">
      <c r="P23629" s="83"/>
    </row>
    <row r="23630" spans="16:16" x14ac:dyDescent="0.3">
      <c r="P23630" s="83"/>
    </row>
    <row r="23631" spans="16:16" x14ac:dyDescent="0.3">
      <c r="P23631" s="83"/>
    </row>
    <row r="23632" spans="16:16" x14ac:dyDescent="0.3">
      <c r="P23632" s="83"/>
    </row>
    <row r="23633" spans="16:16" x14ac:dyDescent="0.3">
      <c r="P23633" s="83"/>
    </row>
    <row r="23634" spans="16:16" x14ac:dyDescent="0.3">
      <c r="P23634" s="83"/>
    </row>
    <row r="23635" spans="16:16" x14ac:dyDescent="0.3">
      <c r="P23635" s="83"/>
    </row>
    <row r="23636" spans="16:16" x14ac:dyDescent="0.3">
      <c r="P23636" s="83"/>
    </row>
    <row r="23637" spans="16:16" x14ac:dyDescent="0.3">
      <c r="P23637" s="83"/>
    </row>
    <row r="23638" spans="16:16" x14ac:dyDescent="0.3">
      <c r="P23638" s="83"/>
    </row>
    <row r="23639" spans="16:16" x14ac:dyDescent="0.3">
      <c r="P23639" s="83"/>
    </row>
    <row r="23640" spans="16:16" x14ac:dyDescent="0.3">
      <c r="P23640" s="83"/>
    </row>
    <row r="23641" spans="16:16" x14ac:dyDescent="0.3">
      <c r="P23641" s="83"/>
    </row>
    <row r="23642" spans="16:16" x14ac:dyDescent="0.3">
      <c r="P23642" s="83"/>
    </row>
    <row r="23643" spans="16:16" x14ac:dyDescent="0.3">
      <c r="P23643" s="83"/>
    </row>
    <row r="23644" spans="16:16" x14ac:dyDescent="0.3">
      <c r="P23644" s="83"/>
    </row>
    <row r="23645" spans="16:16" x14ac:dyDescent="0.3">
      <c r="P23645" s="83"/>
    </row>
    <row r="23646" spans="16:16" x14ac:dyDescent="0.3">
      <c r="P23646" s="83"/>
    </row>
    <row r="23647" spans="16:16" x14ac:dyDescent="0.3">
      <c r="P23647" s="83"/>
    </row>
    <row r="23648" spans="16:16" x14ac:dyDescent="0.3">
      <c r="P23648" s="83"/>
    </row>
    <row r="23649" spans="16:16" x14ac:dyDescent="0.3">
      <c r="P23649" s="83"/>
    </row>
    <row r="23650" spans="16:16" x14ac:dyDescent="0.3">
      <c r="P23650" s="83"/>
    </row>
    <row r="23651" spans="16:16" x14ac:dyDescent="0.3">
      <c r="P23651" s="83"/>
    </row>
    <row r="23652" spans="16:16" x14ac:dyDescent="0.3">
      <c r="P23652" s="83"/>
    </row>
    <row r="23653" spans="16:16" x14ac:dyDescent="0.3">
      <c r="P23653" s="83"/>
    </row>
    <row r="23654" spans="16:16" x14ac:dyDescent="0.3">
      <c r="P23654" s="83"/>
    </row>
    <row r="23655" spans="16:16" x14ac:dyDescent="0.3">
      <c r="P23655" s="83"/>
    </row>
    <row r="23656" spans="16:16" x14ac:dyDescent="0.3">
      <c r="P23656" s="83"/>
    </row>
    <row r="23657" spans="16:16" x14ac:dyDescent="0.3">
      <c r="P23657" s="83"/>
    </row>
    <row r="23658" spans="16:16" x14ac:dyDescent="0.3">
      <c r="P23658" s="83"/>
    </row>
    <row r="23659" spans="16:16" x14ac:dyDescent="0.3">
      <c r="P23659" s="83"/>
    </row>
    <row r="23660" spans="16:16" x14ac:dyDescent="0.3">
      <c r="P23660" s="83"/>
    </row>
    <row r="23661" spans="16:16" x14ac:dyDescent="0.3">
      <c r="P23661" s="83"/>
    </row>
    <row r="23662" spans="16:16" x14ac:dyDescent="0.3">
      <c r="P23662" s="83"/>
    </row>
    <row r="23663" spans="16:16" x14ac:dyDescent="0.3">
      <c r="P23663" s="83"/>
    </row>
    <row r="23664" spans="16:16" x14ac:dyDescent="0.3">
      <c r="P23664" s="83"/>
    </row>
    <row r="23665" spans="16:16" x14ac:dyDescent="0.3">
      <c r="P23665" s="83"/>
    </row>
    <row r="23666" spans="16:16" x14ac:dyDescent="0.3">
      <c r="P23666" s="83"/>
    </row>
    <row r="23667" spans="16:16" x14ac:dyDescent="0.3">
      <c r="P23667" s="83"/>
    </row>
    <row r="23668" spans="16:16" x14ac:dyDescent="0.3">
      <c r="P23668" s="83"/>
    </row>
    <row r="23669" spans="16:16" x14ac:dyDescent="0.3">
      <c r="P23669" s="83"/>
    </row>
    <row r="23670" spans="16:16" x14ac:dyDescent="0.3">
      <c r="P23670" s="83"/>
    </row>
    <row r="23671" spans="16:16" x14ac:dyDescent="0.3">
      <c r="P23671" s="83"/>
    </row>
    <row r="23672" spans="16:16" x14ac:dyDescent="0.3">
      <c r="P23672" s="83"/>
    </row>
    <row r="23673" spans="16:16" x14ac:dyDescent="0.3">
      <c r="P23673" s="83"/>
    </row>
    <row r="23674" spans="16:16" x14ac:dyDescent="0.3">
      <c r="P23674" s="83"/>
    </row>
    <row r="23675" spans="16:16" x14ac:dyDescent="0.3">
      <c r="P23675" s="83"/>
    </row>
    <row r="23676" spans="16:16" x14ac:dyDescent="0.3">
      <c r="P23676" s="83"/>
    </row>
    <row r="23677" spans="16:16" x14ac:dyDescent="0.3">
      <c r="P23677" s="83"/>
    </row>
    <row r="23678" spans="16:16" x14ac:dyDescent="0.3">
      <c r="P23678" s="83"/>
    </row>
    <row r="23679" spans="16:16" x14ac:dyDescent="0.3">
      <c r="P23679" s="83"/>
    </row>
    <row r="23680" spans="16:16" x14ac:dyDescent="0.3">
      <c r="P23680" s="83"/>
    </row>
    <row r="23681" spans="16:16" x14ac:dyDescent="0.3">
      <c r="P23681" s="83"/>
    </row>
    <row r="23682" spans="16:16" x14ac:dyDescent="0.3">
      <c r="P23682" s="83"/>
    </row>
    <row r="23683" spans="16:16" x14ac:dyDescent="0.3">
      <c r="P23683" s="83"/>
    </row>
    <row r="23684" spans="16:16" x14ac:dyDescent="0.3">
      <c r="P23684" s="83"/>
    </row>
    <row r="23685" spans="16:16" x14ac:dyDescent="0.3">
      <c r="P23685" s="83"/>
    </row>
    <row r="23686" spans="16:16" x14ac:dyDescent="0.3">
      <c r="P23686" s="83"/>
    </row>
    <row r="23687" spans="16:16" x14ac:dyDescent="0.3">
      <c r="P23687" s="83"/>
    </row>
    <row r="23688" spans="16:16" x14ac:dyDescent="0.3">
      <c r="P23688" s="83"/>
    </row>
    <row r="23689" spans="16:16" x14ac:dyDescent="0.3">
      <c r="P23689" s="83"/>
    </row>
    <row r="23690" spans="16:16" x14ac:dyDescent="0.3">
      <c r="P23690" s="83"/>
    </row>
    <row r="23691" spans="16:16" x14ac:dyDescent="0.3">
      <c r="P23691" s="83"/>
    </row>
    <row r="23692" spans="16:16" x14ac:dyDescent="0.3">
      <c r="P23692" s="83"/>
    </row>
    <row r="23693" spans="16:16" x14ac:dyDescent="0.3">
      <c r="P23693" s="83"/>
    </row>
    <row r="23694" spans="16:16" x14ac:dyDescent="0.3">
      <c r="P23694" s="83"/>
    </row>
    <row r="23695" spans="16:16" x14ac:dyDescent="0.3">
      <c r="P23695" s="83"/>
    </row>
    <row r="23696" spans="16:16" x14ac:dyDescent="0.3">
      <c r="P23696" s="83"/>
    </row>
    <row r="23697" spans="16:16" x14ac:dyDescent="0.3">
      <c r="P23697" s="83"/>
    </row>
    <row r="23698" spans="16:16" x14ac:dyDescent="0.3">
      <c r="P23698" s="83"/>
    </row>
    <row r="23699" spans="16:16" x14ac:dyDescent="0.3">
      <c r="P23699" s="83"/>
    </row>
    <row r="23700" spans="16:16" x14ac:dyDescent="0.3">
      <c r="P23700" s="83"/>
    </row>
    <row r="23701" spans="16:16" x14ac:dyDescent="0.3">
      <c r="P23701" s="83"/>
    </row>
    <row r="23702" spans="16:16" x14ac:dyDescent="0.3">
      <c r="P23702" s="83"/>
    </row>
    <row r="23703" spans="16:16" x14ac:dyDescent="0.3">
      <c r="P23703" s="83"/>
    </row>
    <row r="23704" spans="16:16" x14ac:dyDescent="0.3">
      <c r="P23704" s="83"/>
    </row>
    <row r="23705" spans="16:16" x14ac:dyDescent="0.3">
      <c r="P23705" s="83"/>
    </row>
    <row r="23706" spans="16:16" x14ac:dyDescent="0.3">
      <c r="P23706" s="83"/>
    </row>
    <row r="23707" spans="16:16" x14ac:dyDescent="0.3">
      <c r="P23707" s="83"/>
    </row>
    <row r="23708" spans="16:16" x14ac:dyDescent="0.3">
      <c r="P23708" s="83"/>
    </row>
    <row r="23709" spans="16:16" x14ac:dyDescent="0.3">
      <c r="P23709" s="83"/>
    </row>
    <row r="23710" spans="16:16" x14ac:dyDescent="0.3">
      <c r="P23710" s="83"/>
    </row>
    <row r="23711" spans="16:16" x14ac:dyDescent="0.3">
      <c r="P23711" s="83"/>
    </row>
    <row r="23712" spans="16:16" x14ac:dyDescent="0.3">
      <c r="P23712" s="83"/>
    </row>
    <row r="23713" spans="16:16" x14ac:dyDescent="0.3">
      <c r="P23713" s="83"/>
    </row>
    <row r="23714" spans="16:16" x14ac:dyDescent="0.3">
      <c r="P23714" s="83"/>
    </row>
    <row r="23715" spans="16:16" x14ac:dyDescent="0.3">
      <c r="P23715" s="83"/>
    </row>
    <row r="23716" spans="16:16" x14ac:dyDescent="0.3">
      <c r="P23716" s="83"/>
    </row>
    <row r="23717" spans="16:16" x14ac:dyDescent="0.3">
      <c r="P23717" s="83"/>
    </row>
    <row r="23718" spans="16:16" x14ac:dyDescent="0.3">
      <c r="P23718" s="83"/>
    </row>
    <row r="23719" spans="16:16" x14ac:dyDescent="0.3">
      <c r="P23719" s="83"/>
    </row>
    <row r="23720" spans="16:16" x14ac:dyDescent="0.3">
      <c r="P23720" s="83"/>
    </row>
    <row r="23721" spans="16:16" x14ac:dyDescent="0.3">
      <c r="P23721" s="83"/>
    </row>
    <row r="23722" spans="16:16" x14ac:dyDescent="0.3">
      <c r="P23722" s="83"/>
    </row>
    <row r="23723" spans="16:16" x14ac:dyDescent="0.3">
      <c r="P23723" s="83"/>
    </row>
    <row r="23724" spans="16:16" x14ac:dyDescent="0.3">
      <c r="P23724" s="83"/>
    </row>
    <row r="23725" spans="16:16" x14ac:dyDescent="0.3">
      <c r="P23725" s="83"/>
    </row>
    <row r="23726" spans="16:16" x14ac:dyDescent="0.3">
      <c r="P23726" s="83"/>
    </row>
    <row r="23727" spans="16:16" x14ac:dyDescent="0.3">
      <c r="P23727" s="83"/>
    </row>
    <row r="23728" spans="16:16" x14ac:dyDescent="0.3">
      <c r="P23728" s="83"/>
    </row>
    <row r="23729" spans="16:16" x14ac:dyDescent="0.3">
      <c r="P23729" s="83"/>
    </row>
    <row r="23730" spans="16:16" x14ac:dyDescent="0.3">
      <c r="P23730" s="83"/>
    </row>
    <row r="23731" spans="16:16" x14ac:dyDescent="0.3">
      <c r="P23731" s="83"/>
    </row>
    <row r="23732" spans="16:16" x14ac:dyDescent="0.3">
      <c r="P23732" s="83"/>
    </row>
    <row r="23733" spans="16:16" x14ac:dyDescent="0.3">
      <c r="P23733" s="83"/>
    </row>
    <row r="23734" spans="16:16" x14ac:dyDescent="0.3">
      <c r="P23734" s="83"/>
    </row>
    <row r="23735" spans="16:16" x14ac:dyDescent="0.3">
      <c r="P23735" s="83"/>
    </row>
    <row r="23736" spans="16:16" x14ac:dyDescent="0.3">
      <c r="P23736" s="83"/>
    </row>
    <row r="23737" spans="16:16" x14ac:dyDescent="0.3">
      <c r="P23737" s="83"/>
    </row>
    <row r="23738" spans="16:16" x14ac:dyDescent="0.3">
      <c r="P23738" s="83"/>
    </row>
    <row r="23739" spans="16:16" x14ac:dyDescent="0.3">
      <c r="P23739" s="83"/>
    </row>
    <row r="23740" spans="16:16" x14ac:dyDescent="0.3">
      <c r="P23740" s="83"/>
    </row>
    <row r="23741" spans="16:16" x14ac:dyDescent="0.3">
      <c r="P23741" s="83"/>
    </row>
    <row r="23742" spans="16:16" x14ac:dyDescent="0.3">
      <c r="P23742" s="83"/>
    </row>
    <row r="23743" spans="16:16" x14ac:dyDescent="0.3">
      <c r="P23743" s="83"/>
    </row>
    <row r="23744" spans="16:16" x14ac:dyDescent="0.3">
      <c r="P23744" s="83"/>
    </row>
    <row r="23745" spans="16:16" x14ac:dyDescent="0.3">
      <c r="P23745" s="83"/>
    </row>
    <row r="23746" spans="16:16" x14ac:dyDescent="0.3">
      <c r="P23746" s="83"/>
    </row>
    <row r="23747" spans="16:16" x14ac:dyDescent="0.3">
      <c r="P23747" s="83"/>
    </row>
    <row r="23748" spans="16:16" x14ac:dyDescent="0.3">
      <c r="P23748" s="83"/>
    </row>
    <row r="23749" spans="16:16" x14ac:dyDescent="0.3">
      <c r="P23749" s="83"/>
    </row>
    <row r="23750" spans="16:16" x14ac:dyDescent="0.3">
      <c r="P23750" s="83"/>
    </row>
    <row r="23751" spans="16:16" x14ac:dyDescent="0.3">
      <c r="P23751" s="83"/>
    </row>
    <row r="23752" spans="16:16" x14ac:dyDescent="0.3">
      <c r="P23752" s="83"/>
    </row>
    <row r="23753" spans="16:16" x14ac:dyDescent="0.3">
      <c r="P23753" s="83"/>
    </row>
    <row r="23754" spans="16:16" x14ac:dyDescent="0.3">
      <c r="P23754" s="83"/>
    </row>
    <row r="23755" spans="16:16" x14ac:dyDescent="0.3">
      <c r="P23755" s="83"/>
    </row>
    <row r="23756" spans="16:16" x14ac:dyDescent="0.3">
      <c r="P23756" s="83"/>
    </row>
    <row r="23757" spans="16:16" x14ac:dyDescent="0.3">
      <c r="P23757" s="83"/>
    </row>
    <row r="23758" spans="16:16" x14ac:dyDescent="0.3">
      <c r="P23758" s="83"/>
    </row>
    <row r="23759" spans="16:16" x14ac:dyDescent="0.3">
      <c r="P23759" s="83"/>
    </row>
    <row r="23760" spans="16:16" x14ac:dyDescent="0.3">
      <c r="P23760" s="83"/>
    </row>
    <row r="23761" spans="16:16" x14ac:dyDescent="0.3">
      <c r="P23761" s="83"/>
    </row>
    <row r="23762" spans="16:16" x14ac:dyDescent="0.3">
      <c r="P23762" s="83"/>
    </row>
    <row r="23763" spans="16:16" x14ac:dyDescent="0.3">
      <c r="P23763" s="83"/>
    </row>
    <row r="23764" spans="16:16" x14ac:dyDescent="0.3">
      <c r="P23764" s="83"/>
    </row>
    <row r="23765" spans="16:16" x14ac:dyDescent="0.3">
      <c r="P23765" s="83"/>
    </row>
    <row r="23766" spans="16:16" x14ac:dyDescent="0.3">
      <c r="P23766" s="83"/>
    </row>
    <row r="23767" spans="16:16" x14ac:dyDescent="0.3">
      <c r="P23767" s="83"/>
    </row>
    <row r="23768" spans="16:16" x14ac:dyDescent="0.3">
      <c r="P23768" s="83"/>
    </row>
    <row r="23769" spans="16:16" x14ac:dyDescent="0.3">
      <c r="P23769" s="83"/>
    </row>
    <row r="23770" spans="16:16" x14ac:dyDescent="0.3">
      <c r="P23770" s="83"/>
    </row>
    <row r="23771" spans="16:16" x14ac:dyDescent="0.3">
      <c r="P23771" s="83"/>
    </row>
    <row r="23772" spans="16:16" x14ac:dyDescent="0.3">
      <c r="P23772" s="83"/>
    </row>
    <row r="23773" spans="16:16" x14ac:dyDescent="0.3">
      <c r="P23773" s="83"/>
    </row>
    <row r="23774" spans="16:16" x14ac:dyDescent="0.3">
      <c r="P23774" s="83"/>
    </row>
    <row r="23775" spans="16:16" x14ac:dyDescent="0.3">
      <c r="P23775" s="83"/>
    </row>
    <row r="23776" spans="16:16" x14ac:dyDescent="0.3">
      <c r="P23776" s="83"/>
    </row>
    <row r="23777" spans="16:16" x14ac:dyDescent="0.3">
      <c r="P23777" s="83"/>
    </row>
    <row r="23778" spans="16:16" x14ac:dyDescent="0.3">
      <c r="P23778" s="83"/>
    </row>
    <row r="23779" spans="16:16" x14ac:dyDescent="0.3">
      <c r="P23779" s="83"/>
    </row>
    <row r="23780" spans="16:16" x14ac:dyDescent="0.3">
      <c r="P23780" s="83"/>
    </row>
    <row r="23781" spans="16:16" x14ac:dyDescent="0.3">
      <c r="P23781" s="83"/>
    </row>
    <row r="23782" spans="16:16" x14ac:dyDescent="0.3">
      <c r="P23782" s="83"/>
    </row>
    <row r="23783" spans="16:16" x14ac:dyDescent="0.3">
      <c r="P23783" s="83"/>
    </row>
    <row r="23784" spans="16:16" x14ac:dyDescent="0.3">
      <c r="P23784" s="83"/>
    </row>
    <row r="23785" spans="16:16" x14ac:dyDescent="0.3">
      <c r="P23785" s="83"/>
    </row>
    <row r="23786" spans="16:16" x14ac:dyDescent="0.3">
      <c r="P23786" s="83"/>
    </row>
    <row r="23787" spans="16:16" x14ac:dyDescent="0.3">
      <c r="P23787" s="83"/>
    </row>
    <row r="23788" spans="16:16" x14ac:dyDescent="0.3">
      <c r="P23788" s="83"/>
    </row>
    <row r="23789" spans="16:16" x14ac:dyDescent="0.3">
      <c r="P23789" s="83"/>
    </row>
    <row r="23790" spans="16:16" x14ac:dyDescent="0.3">
      <c r="P23790" s="83"/>
    </row>
    <row r="23791" spans="16:16" x14ac:dyDescent="0.3">
      <c r="P23791" s="83"/>
    </row>
    <row r="23792" spans="16:16" x14ac:dyDescent="0.3">
      <c r="P23792" s="83"/>
    </row>
    <row r="23793" spans="16:16" x14ac:dyDescent="0.3">
      <c r="P23793" s="83"/>
    </row>
    <row r="23794" spans="16:16" x14ac:dyDescent="0.3">
      <c r="P23794" s="83"/>
    </row>
    <row r="23795" spans="16:16" x14ac:dyDescent="0.3">
      <c r="P23795" s="83"/>
    </row>
    <row r="23796" spans="16:16" x14ac:dyDescent="0.3">
      <c r="P23796" s="83"/>
    </row>
    <row r="23797" spans="16:16" x14ac:dyDescent="0.3">
      <c r="P23797" s="83"/>
    </row>
    <row r="23798" spans="16:16" x14ac:dyDescent="0.3">
      <c r="P23798" s="83"/>
    </row>
    <row r="23799" spans="16:16" x14ac:dyDescent="0.3">
      <c r="P23799" s="83"/>
    </row>
    <row r="23800" spans="16:16" x14ac:dyDescent="0.3">
      <c r="P23800" s="83"/>
    </row>
    <row r="23801" spans="16:16" x14ac:dyDescent="0.3">
      <c r="P23801" s="83"/>
    </row>
    <row r="23802" spans="16:16" x14ac:dyDescent="0.3">
      <c r="P23802" s="83"/>
    </row>
    <row r="23803" spans="16:16" x14ac:dyDescent="0.3">
      <c r="P23803" s="83"/>
    </row>
    <row r="23804" spans="16:16" x14ac:dyDescent="0.3">
      <c r="P23804" s="83"/>
    </row>
    <row r="23805" spans="16:16" x14ac:dyDescent="0.3">
      <c r="P23805" s="83"/>
    </row>
    <row r="23806" spans="16:16" x14ac:dyDescent="0.3">
      <c r="P23806" s="83"/>
    </row>
    <row r="23807" spans="16:16" x14ac:dyDescent="0.3">
      <c r="P23807" s="83"/>
    </row>
    <row r="23808" spans="16:16" x14ac:dyDescent="0.3">
      <c r="P23808" s="83"/>
    </row>
    <row r="23809" spans="16:16" x14ac:dyDescent="0.3">
      <c r="P23809" s="83"/>
    </row>
    <row r="23810" spans="16:16" x14ac:dyDescent="0.3">
      <c r="P23810" s="83"/>
    </row>
    <row r="23811" spans="16:16" x14ac:dyDescent="0.3">
      <c r="P23811" s="83"/>
    </row>
    <row r="23812" spans="16:16" x14ac:dyDescent="0.3">
      <c r="P23812" s="83"/>
    </row>
    <row r="23813" spans="16:16" x14ac:dyDescent="0.3">
      <c r="P23813" s="83"/>
    </row>
    <row r="23814" spans="16:16" x14ac:dyDescent="0.3">
      <c r="P23814" s="83"/>
    </row>
    <row r="23815" spans="16:16" x14ac:dyDescent="0.3">
      <c r="P23815" s="83"/>
    </row>
    <row r="23816" spans="16:16" x14ac:dyDescent="0.3">
      <c r="P23816" s="83"/>
    </row>
    <row r="23817" spans="16:16" x14ac:dyDescent="0.3">
      <c r="P23817" s="83"/>
    </row>
    <row r="23818" spans="16:16" x14ac:dyDescent="0.3">
      <c r="P23818" s="83"/>
    </row>
    <row r="23819" spans="16:16" x14ac:dyDescent="0.3">
      <c r="P23819" s="83"/>
    </row>
    <row r="23820" spans="16:16" x14ac:dyDescent="0.3">
      <c r="P23820" s="83"/>
    </row>
    <row r="23821" spans="16:16" x14ac:dyDescent="0.3">
      <c r="P23821" s="83"/>
    </row>
    <row r="23822" spans="16:16" x14ac:dyDescent="0.3">
      <c r="P23822" s="83"/>
    </row>
    <row r="23823" spans="16:16" x14ac:dyDescent="0.3">
      <c r="P23823" s="83"/>
    </row>
    <row r="23824" spans="16:16" x14ac:dyDescent="0.3">
      <c r="P23824" s="83"/>
    </row>
    <row r="23825" spans="16:16" x14ac:dyDescent="0.3">
      <c r="P23825" s="83"/>
    </row>
    <row r="23826" spans="16:16" x14ac:dyDescent="0.3">
      <c r="P23826" s="83"/>
    </row>
    <row r="23827" spans="16:16" x14ac:dyDescent="0.3">
      <c r="P23827" s="83"/>
    </row>
    <row r="23828" spans="16:16" x14ac:dyDescent="0.3">
      <c r="P23828" s="83"/>
    </row>
    <row r="23829" spans="16:16" x14ac:dyDescent="0.3">
      <c r="P23829" s="83"/>
    </row>
    <row r="23830" spans="16:16" x14ac:dyDescent="0.3">
      <c r="P23830" s="83"/>
    </row>
    <row r="23831" spans="16:16" x14ac:dyDescent="0.3">
      <c r="P23831" s="83"/>
    </row>
    <row r="23832" spans="16:16" x14ac:dyDescent="0.3">
      <c r="P23832" s="83"/>
    </row>
    <row r="23833" spans="16:16" x14ac:dyDescent="0.3">
      <c r="P23833" s="83"/>
    </row>
    <row r="23834" spans="16:16" x14ac:dyDescent="0.3">
      <c r="P23834" s="83"/>
    </row>
    <row r="23835" spans="16:16" x14ac:dyDescent="0.3">
      <c r="P23835" s="83"/>
    </row>
    <row r="23836" spans="16:16" x14ac:dyDescent="0.3">
      <c r="P23836" s="83"/>
    </row>
    <row r="23837" spans="16:16" x14ac:dyDescent="0.3">
      <c r="P23837" s="83"/>
    </row>
    <row r="23838" spans="16:16" x14ac:dyDescent="0.3">
      <c r="P23838" s="83"/>
    </row>
    <row r="23839" spans="16:16" x14ac:dyDescent="0.3">
      <c r="P23839" s="83"/>
    </row>
    <row r="23840" spans="16:16" x14ac:dyDescent="0.3">
      <c r="P23840" s="83"/>
    </row>
    <row r="23841" spans="16:16" x14ac:dyDescent="0.3">
      <c r="P23841" s="83"/>
    </row>
    <row r="23842" spans="16:16" x14ac:dyDescent="0.3">
      <c r="P23842" s="83"/>
    </row>
    <row r="23843" spans="16:16" x14ac:dyDescent="0.3">
      <c r="P23843" s="83"/>
    </row>
    <row r="23844" spans="16:16" x14ac:dyDescent="0.3">
      <c r="P23844" s="83"/>
    </row>
    <row r="23845" spans="16:16" x14ac:dyDescent="0.3">
      <c r="P23845" s="83"/>
    </row>
    <row r="23846" spans="16:16" x14ac:dyDescent="0.3">
      <c r="P23846" s="83"/>
    </row>
    <row r="23847" spans="16:16" x14ac:dyDescent="0.3">
      <c r="P23847" s="83"/>
    </row>
    <row r="23848" spans="16:16" x14ac:dyDescent="0.3">
      <c r="P23848" s="83"/>
    </row>
    <row r="23849" spans="16:16" x14ac:dyDescent="0.3">
      <c r="P23849" s="83"/>
    </row>
    <row r="23850" spans="16:16" x14ac:dyDescent="0.3">
      <c r="P23850" s="83"/>
    </row>
    <row r="23851" spans="16:16" x14ac:dyDescent="0.3">
      <c r="P23851" s="83"/>
    </row>
    <row r="23852" spans="16:16" x14ac:dyDescent="0.3">
      <c r="P23852" s="83"/>
    </row>
    <row r="23853" spans="16:16" x14ac:dyDescent="0.3">
      <c r="P23853" s="83"/>
    </row>
    <row r="23854" spans="16:16" x14ac:dyDescent="0.3">
      <c r="P23854" s="83"/>
    </row>
    <row r="23855" spans="16:16" x14ac:dyDescent="0.3">
      <c r="P23855" s="83"/>
    </row>
    <row r="23856" spans="16:16" x14ac:dyDescent="0.3">
      <c r="P23856" s="83"/>
    </row>
    <row r="23857" spans="16:16" x14ac:dyDescent="0.3">
      <c r="P23857" s="83"/>
    </row>
    <row r="23858" spans="16:16" x14ac:dyDescent="0.3">
      <c r="P23858" s="83"/>
    </row>
    <row r="23859" spans="16:16" x14ac:dyDescent="0.3">
      <c r="P23859" s="83"/>
    </row>
    <row r="23860" spans="16:16" x14ac:dyDescent="0.3">
      <c r="P23860" s="83"/>
    </row>
    <row r="23861" spans="16:16" x14ac:dyDescent="0.3">
      <c r="P23861" s="83"/>
    </row>
    <row r="23862" spans="16:16" x14ac:dyDescent="0.3">
      <c r="P23862" s="83"/>
    </row>
    <row r="23863" spans="16:16" x14ac:dyDescent="0.3">
      <c r="P23863" s="83"/>
    </row>
    <row r="23864" spans="16:16" x14ac:dyDescent="0.3">
      <c r="P23864" s="83"/>
    </row>
    <row r="23865" spans="16:16" x14ac:dyDescent="0.3">
      <c r="P23865" s="83"/>
    </row>
    <row r="23866" spans="16:16" x14ac:dyDescent="0.3">
      <c r="P23866" s="83"/>
    </row>
    <row r="23867" spans="16:16" x14ac:dyDescent="0.3">
      <c r="P23867" s="83"/>
    </row>
    <row r="23868" spans="16:16" x14ac:dyDescent="0.3">
      <c r="P23868" s="83"/>
    </row>
    <row r="23869" spans="16:16" x14ac:dyDescent="0.3">
      <c r="P23869" s="83"/>
    </row>
    <row r="23870" spans="16:16" x14ac:dyDescent="0.3">
      <c r="P23870" s="83"/>
    </row>
    <row r="23871" spans="16:16" x14ac:dyDescent="0.3">
      <c r="P23871" s="83"/>
    </row>
    <row r="23872" spans="16:16" x14ac:dyDescent="0.3">
      <c r="P23872" s="83"/>
    </row>
    <row r="23873" spans="16:16" x14ac:dyDescent="0.3">
      <c r="P23873" s="83"/>
    </row>
    <row r="23874" spans="16:16" x14ac:dyDescent="0.3">
      <c r="P23874" s="83"/>
    </row>
    <row r="23875" spans="16:16" x14ac:dyDescent="0.3">
      <c r="P23875" s="83"/>
    </row>
    <row r="23876" spans="16:16" x14ac:dyDescent="0.3">
      <c r="P23876" s="83"/>
    </row>
    <row r="23877" spans="16:16" x14ac:dyDescent="0.3">
      <c r="P23877" s="83"/>
    </row>
    <row r="23878" spans="16:16" x14ac:dyDescent="0.3">
      <c r="P23878" s="83"/>
    </row>
    <row r="23879" spans="16:16" x14ac:dyDescent="0.3">
      <c r="P23879" s="83"/>
    </row>
    <row r="23880" spans="16:16" x14ac:dyDescent="0.3">
      <c r="P23880" s="83"/>
    </row>
    <row r="23881" spans="16:16" x14ac:dyDescent="0.3">
      <c r="P23881" s="83"/>
    </row>
    <row r="23882" spans="16:16" x14ac:dyDescent="0.3">
      <c r="P23882" s="83"/>
    </row>
    <row r="23883" spans="16:16" x14ac:dyDescent="0.3">
      <c r="P23883" s="83"/>
    </row>
    <row r="23884" spans="16:16" x14ac:dyDescent="0.3">
      <c r="P23884" s="83"/>
    </row>
    <row r="23885" spans="16:16" x14ac:dyDescent="0.3">
      <c r="P23885" s="83"/>
    </row>
    <row r="23886" spans="16:16" x14ac:dyDescent="0.3">
      <c r="P23886" s="83"/>
    </row>
    <row r="23887" spans="16:16" x14ac:dyDescent="0.3">
      <c r="P23887" s="83"/>
    </row>
    <row r="23888" spans="16:16" x14ac:dyDescent="0.3">
      <c r="P23888" s="83"/>
    </row>
    <row r="23889" spans="16:16" x14ac:dyDescent="0.3">
      <c r="P23889" s="83"/>
    </row>
    <row r="23890" spans="16:16" x14ac:dyDescent="0.3">
      <c r="P23890" s="83"/>
    </row>
    <row r="23891" spans="16:16" x14ac:dyDescent="0.3">
      <c r="P23891" s="83"/>
    </row>
    <row r="23892" spans="16:16" x14ac:dyDescent="0.3">
      <c r="P23892" s="83"/>
    </row>
    <row r="23893" spans="16:16" x14ac:dyDescent="0.3">
      <c r="P23893" s="83"/>
    </row>
    <row r="23894" spans="16:16" x14ac:dyDescent="0.3">
      <c r="P23894" s="83"/>
    </row>
    <row r="23895" spans="16:16" x14ac:dyDescent="0.3">
      <c r="P23895" s="83"/>
    </row>
    <row r="23896" spans="16:16" x14ac:dyDescent="0.3">
      <c r="P23896" s="83"/>
    </row>
    <row r="23897" spans="16:16" x14ac:dyDescent="0.3">
      <c r="P23897" s="83"/>
    </row>
    <row r="23898" spans="16:16" x14ac:dyDescent="0.3">
      <c r="P23898" s="83"/>
    </row>
    <row r="23899" spans="16:16" x14ac:dyDescent="0.3">
      <c r="P23899" s="83"/>
    </row>
    <row r="23900" spans="16:16" x14ac:dyDescent="0.3">
      <c r="P23900" s="83"/>
    </row>
    <row r="23901" spans="16:16" x14ac:dyDescent="0.3">
      <c r="P23901" s="83"/>
    </row>
    <row r="23902" spans="16:16" x14ac:dyDescent="0.3">
      <c r="P23902" s="83"/>
    </row>
    <row r="23903" spans="16:16" x14ac:dyDescent="0.3">
      <c r="P23903" s="83"/>
    </row>
    <row r="23904" spans="16:16" x14ac:dyDescent="0.3">
      <c r="P23904" s="83"/>
    </row>
    <row r="23905" spans="16:16" x14ac:dyDescent="0.3">
      <c r="P23905" s="83"/>
    </row>
    <row r="23906" spans="16:16" x14ac:dyDescent="0.3">
      <c r="P23906" s="83"/>
    </row>
    <row r="23907" spans="16:16" x14ac:dyDescent="0.3">
      <c r="P23907" s="83"/>
    </row>
    <row r="23908" spans="16:16" x14ac:dyDescent="0.3">
      <c r="P23908" s="83"/>
    </row>
    <row r="23909" spans="16:16" x14ac:dyDescent="0.3">
      <c r="P23909" s="83"/>
    </row>
    <row r="23910" spans="16:16" x14ac:dyDescent="0.3">
      <c r="P23910" s="83"/>
    </row>
    <row r="23911" spans="16:16" x14ac:dyDescent="0.3">
      <c r="P23911" s="83"/>
    </row>
    <row r="23912" spans="16:16" x14ac:dyDescent="0.3">
      <c r="P23912" s="83"/>
    </row>
    <row r="23913" spans="16:16" x14ac:dyDescent="0.3">
      <c r="P23913" s="83"/>
    </row>
    <row r="23914" spans="16:16" x14ac:dyDescent="0.3">
      <c r="P23914" s="83"/>
    </row>
    <row r="23915" spans="16:16" x14ac:dyDescent="0.3">
      <c r="P23915" s="83"/>
    </row>
    <row r="23916" spans="16:16" x14ac:dyDescent="0.3">
      <c r="P23916" s="83"/>
    </row>
    <row r="23917" spans="16:16" x14ac:dyDescent="0.3">
      <c r="P23917" s="83"/>
    </row>
    <row r="23918" spans="16:16" x14ac:dyDescent="0.3">
      <c r="P23918" s="83"/>
    </row>
    <row r="23919" spans="16:16" x14ac:dyDescent="0.3">
      <c r="P23919" s="83"/>
    </row>
    <row r="23920" spans="16:16" x14ac:dyDescent="0.3">
      <c r="P23920" s="83"/>
    </row>
    <row r="23921" spans="16:16" x14ac:dyDescent="0.3">
      <c r="P23921" s="83"/>
    </row>
    <row r="23922" spans="16:16" x14ac:dyDescent="0.3">
      <c r="P23922" s="83"/>
    </row>
    <row r="23923" spans="16:16" x14ac:dyDescent="0.3">
      <c r="P23923" s="83"/>
    </row>
    <row r="23924" spans="16:16" x14ac:dyDescent="0.3">
      <c r="P23924" s="83"/>
    </row>
    <row r="23925" spans="16:16" x14ac:dyDescent="0.3">
      <c r="P23925" s="83"/>
    </row>
    <row r="23926" spans="16:16" x14ac:dyDescent="0.3">
      <c r="P23926" s="83"/>
    </row>
    <row r="23927" spans="16:16" x14ac:dyDescent="0.3">
      <c r="P23927" s="83"/>
    </row>
    <row r="23928" spans="16:16" x14ac:dyDescent="0.3">
      <c r="P23928" s="83"/>
    </row>
    <row r="23929" spans="16:16" x14ac:dyDescent="0.3">
      <c r="P23929" s="83"/>
    </row>
    <row r="23930" spans="16:16" x14ac:dyDescent="0.3">
      <c r="P23930" s="83"/>
    </row>
    <row r="23931" spans="16:16" x14ac:dyDescent="0.3">
      <c r="P23931" s="83"/>
    </row>
    <row r="23932" spans="16:16" x14ac:dyDescent="0.3">
      <c r="P23932" s="83"/>
    </row>
    <row r="23933" spans="16:16" x14ac:dyDescent="0.3">
      <c r="P23933" s="83"/>
    </row>
    <row r="23934" spans="16:16" x14ac:dyDescent="0.3">
      <c r="P23934" s="83"/>
    </row>
    <row r="23935" spans="16:16" x14ac:dyDescent="0.3">
      <c r="P23935" s="83"/>
    </row>
    <row r="23936" spans="16:16" x14ac:dyDescent="0.3">
      <c r="P23936" s="83"/>
    </row>
    <row r="23937" spans="16:16" x14ac:dyDescent="0.3">
      <c r="P23937" s="83"/>
    </row>
    <row r="23938" spans="16:16" x14ac:dyDescent="0.3">
      <c r="P23938" s="83"/>
    </row>
    <row r="23939" spans="16:16" x14ac:dyDescent="0.3">
      <c r="P23939" s="83"/>
    </row>
    <row r="23940" spans="16:16" x14ac:dyDescent="0.3">
      <c r="P23940" s="83"/>
    </row>
    <row r="23941" spans="16:16" x14ac:dyDescent="0.3">
      <c r="P23941" s="83"/>
    </row>
    <row r="23942" spans="16:16" x14ac:dyDescent="0.3">
      <c r="P23942" s="83"/>
    </row>
    <row r="23943" spans="16:16" x14ac:dyDescent="0.3">
      <c r="P23943" s="83"/>
    </row>
    <row r="23944" spans="16:16" x14ac:dyDescent="0.3">
      <c r="P23944" s="83"/>
    </row>
    <row r="23945" spans="16:16" x14ac:dyDescent="0.3">
      <c r="P23945" s="83"/>
    </row>
    <row r="23946" spans="16:16" x14ac:dyDescent="0.3">
      <c r="P23946" s="83"/>
    </row>
    <row r="23947" spans="16:16" x14ac:dyDescent="0.3">
      <c r="P23947" s="83"/>
    </row>
    <row r="23948" spans="16:16" x14ac:dyDescent="0.3">
      <c r="P23948" s="83"/>
    </row>
    <row r="23949" spans="16:16" x14ac:dyDescent="0.3">
      <c r="P23949" s="83"/>
    </row>
    <row r="23950" spans="16:16" x14ac:dyDescent="0.3">
      <c r="P23950" s="83"/>
    </row>
    <row r="23951" spans="16:16" x14ac:dyDescent="0.3">
      <c r="P23951" s="83"/>
    </row>
    <row r="23952" spans="16:16" x14ac:dyDescent="0.3">
      <c r="P23952" s="83"/>
    </row>
    <row r="23953" spans="16:16" x14ac:dyDescent="0.3">
      <c r="P23953" s="83"/>
    </row>
    <row r="23954" spans="16:16" x14ac:dyDescent="0.3">
      <c r="P23954" s="83"/>
    </row>
    <row r="23955" spans="16:16" x14ac:dyDescent="0.3">
      <c r="P23955" s="83"/>
    </row>
    <row r="23956" spans="16:16" x14ac:dyDescent="0.3">
      <c r="P23956" s="83"/>
    </row>
    <row r="23957" spans="16:16" x14ac:dyDescent="0.3">
      <c r="P23957" s="83"/>
    </row>
    <row r="23958" spans="16:16" x14ac:dyDescent="0.3">
      <c r="P23958" s="83"/>
    </row>
    <row r="23959" spans="16:16" x14ac:dyDescent="0.3">
      <c r="P23959" s="83"/>
    </row>
    <row r="23960" spans="16:16" x14ac:dyDescent="0.3">
      <c r="P23960" s="83"/>
    </row>
    <row r="23961" spans="16:16" x14ac:dyDescent="0.3">
      <c r="P23961" s="83"/>
    </row>
    <row r="23962" spans="16:16" x14ac:dyDescent="0.3">
      <c r="P23962" s="83"/>
    </row>
    <row r="23963" spans="16:16" x14ac:dyDescent="0.3">
      <c r="P23963" s="83"/>
    </row>
    <row r="23964" spans="16:16" x14ac:dyDescent="0.3">
      <c r="P23964" s="83"/>
    </row>
    <row r="23965" spans="16:16" x14ac:dyDescent="0.3">
      <c r="P23965" s="83"/>
    </row>
    <row r="23966" spans="16:16" x14ac:dyDescent="0.3">
      <c r="P23966" s="83"/>
    </row>
    <row r="23967" spans="16:16" x14ac:dyDescent="0.3">
      <c r="P23967" s="83"/>
    </row>
    <row r="23968" spans="16:16" x14ac:dyDescent="0.3">
      <c r="P23968" s="83"/>
    </row>
    <row r="23969" spans="16:16" x14ac:dyDescent="0.3">
      <c r="P23969" s="83"/>
    </row>
    <row r="23970" spans="16:16" x14ac:dyDescent="0.3">
      <c r="P23970" s="83"/>
    </row>
    <row r="23971" spans="16:16" x14ac:dyDescent="0.3">
      <c r="P23971" s="83"/>
    </row>
    <row r="23972" spans="16:16" x14ac:dyDescent="0.3">
      <c r="P23972" s="83"/>
    </row>
    <row r="23973" spans="16:16" x14ac:dyDescent="0.3">
      <c r="P23973" s="83"/>
    </row>
    <row r="23974" spans="16:16" x14ac:dyDescent="0.3">
      <c r="P23974" s="83"/>
    </row>
    <row r="23975" spans="16:16" x14ac:dyDescent="0.3">
      <c r="P23975" s="83"/>
    </row>
    <row r="23976" spans="16:16" x14ac:dyDescent="0.3">
      <c r="P23976" s="83"/>
    </row>
    <row r="23977" spans="16:16" x14ac:dyDescent="0.3">
      <c r="P23977" s="83"/>
    </row>
    <row r="23978" spans="16:16" x14ac:dyDescent="0.3">
      <c r="P23978" s="83"/>
    </row>
    <row r="23979" spans="16:16" x14ac:dyDescent="0.3">
      <c r="P23979" s="83"/>
    </row>
    <row r="23980" spans="16:16" x14ac:dyDescent="0.3">
      <c r="P23980" s="83"/>
    </row>
    <row r="23981" spans="16:16" x14ac:dyDescent="0.3">
      <c r="P23981" s="83"/>
    </row>
    <row r="23982" spans="16:16" x14ac:dyDescent="0.3">
      <c r="P23982" s="83"/>
    </row>
    <row r="23983" spans="16:16" x14ac:dyDescent="0.3">
      <c r="P23983" s="83"/>
    </row>
    <row r="23984" spans="16:16" x14ac:dyDescent="0.3">
      <c r="P23984" s="83"/>
    </row>
    <row r="23985" spans="16:16" x14ac:dyDescent="0.3">
      <c r="P23985" s="83"/>
    </row>
    <row r="23986" spans="16:16" x14ac:dyDescent="0.3">
      <c r="P23986" s="83"/>
    </row>
    <row r="23987" spans="16:16" x14ac:dyDescent="0.3">
      <c r="P23987" s="83"/>
    </row>
    <row r="23988" spans="16:16" x14ac:dyDescent="0.3">
      <c r="P23988" s="83"/>
    </row>
    <row r="23989" spans="16:16" x14ac:dyDescent="0.3">
      <c r="P23989" s="83"/>
    </row>
    <row r="23990" spans="16:16" x14ac:dyDescent="0.3">
      <c r="P23990" s="83"/>
    </row>
    <row r="23991" spans="16:16" x14ac:dyDescent="0.3">
      <c r="P23991" s="83"/>
    </row>
    <row r="23992" spans="16:16" x14ac:dyDescent="0.3">
      <c r="P23992" s="83"/>
    </row>
    <row r="23993" spans="16:16" x14ac:dyDescent="0.3">
      <c r="P23993" s="83"/>
    </row>
    <row r="23994" spans="16:16" x14ac:dyDescent="0.3">
      <c r="P23994" s="83"/>
    </row>
    <row r="23995" spans="16:16" x14ac:dyDescent="0.3">
      <c r="P23995" s="83"/>
    </row>
    <row r="23996" spans="16:16" x14ac:dyDescent="0.3">
      <c r="P23996" s="83"/>
    </row>
    <row r="23997" spans="16:16" x14ac:dyDescent="0.3">
      <c r="P23997" s="83"/>
    </row>
    <row r="23998" spans="16:16" x14ac:dyDescent="0.3">
      <c r="P23998" s="83"/>
    </row>
    <row r="23999" spans="16:16" x14ac:dyDescent="0.3">
      <c r="P23999" s="83"/>
    </row>
    <row r="24000" spans="16:16" x14ac:dyDescent="0.3">
      <c r="P24000" s="83"/>
    </row>
    <row r="24001" spans="16:16" x14ac:dyDescent="0.3">
      <c r="P24001" s="83"/>
    </row>
    <row r="24002" spans="16:16" x14ac:dyDescent="0.3">
      <c r="P24002" s="83"/>
    </row>
    <row r="24003" spans="16:16" x14ac:dyDescent="0.3">
      <c r="P24003" s="83"/>
    </row>
    <row r="24004" spans="16:16" x14ac:dyDescent="0.3">
      <c r="P24004" s="83"/>
    </row>
    <row r="24005" spans="16:16" x14ac:dyDescent="0.3">
      <c r="P24005" s="83"/>
    </row>
    <row r="24006" spans="16:16" x14ac:dyDescent="0.3">
      <c r="P24006" s="83"/>
    </row>
    <row r="24007" spans="16:16" x14ac:dyDescent="0.3">
      <c r="P24007" s="83"/>
    </row>
    <row r="24008" spans="16:16" x14ac:dyDescent="0.3">
      <c r="P24008" s="83"/>
    </row>
    <row r="24009" spans="16:16" x14ac:dyDescent="0.3">
      <c r="P24009" s="83"/>
    </row>
    <row r="24010" spans="16:16" x14ac:dyDescent="0.3">
      <c r="P24010" s="83"/>
    </row>
    <row r="24011" spans="16:16" x14ac:dyDescent="0.3">
      <c r="P24011" s="83"/>
    </row>
    <row r="24012" spans="16:16" x14ac:dyDescent="0.3">
      <c r="P24012" s="83"/>
    </row>
    <row r="24013" spans="16:16" x14ac:dyDescent="0.3">
      <c r="P24013" s="83"/>
    </row>
    <row r="24014" spans="16:16" x14ac:dyDescent="0.3">
      <c r="P24014" s="83"/>
    </row>
    <row r="24015" spans="16:16" x14ac:dyDescent="0.3">
      <c r="P24015" s="83"/>
    </row>
    <row r="24016" spans="16:16" x14ac:dyDescent="0.3">
      <c r="P24016" s="83"/>
    </row>
    <row r="24017" spans="16:16" x14ac:dyDescent="0.3">
      <c r="P24017" s="83"/>
    </row>
    <row r="24018" spans="16:16" x14ac:dyDescent="0.3">
      <c r="P24018" s="83"/>
    </row>
    <row r="24019" spans="16:16" x14ac:dyDescent="0.3">
      <c r="P24019" s="83"/>
    </row>
    <row r="24020" spans="16:16" x14ac:dyDescent="0.3">
      <c r="P24020" s="83"/>
    </row>
    <row r="24021" spans="16:16" x14ac:dyDescent="0.3">
      <c r="P24021" s="83"/>
    </row>
    <row r="24022" spans="16:16" x14ac:dyDescent="0.3">
      <c r="P24022" s="83"/>
    </row>
    <row r="24023" spans="16:16" x14ac:dyDescent="0.3">
      <c r="P24023" s="83"/>
    </row>
    <row r="24024" spans="16:16" x14ac:dyDescent="0.3">
      <c r="P24024" s="83"/>
    </row>
    <row r="24025" spans="16:16" x14ac:dyDescent="0.3">
      <c r="P24025" s="83"/>
    </row>
    <row r="24026" spans="16:16" x14ac:dyDescent="0.3">
      <c r="P24026" s="83"/>
    </row>
    <row r="24027" spans="16:16" x14ac:dyDescent="0.3">
      <c r="P24027" s="83"/>
    </row>
    <row r="24028" spans="16:16" x14ac:dyDescent="0.3">
      <c r="P24028" s="83"/>
    </row>
    <row r="24029" spans="16:16" x14ac:dyDescent="0.3">
      <c r="P24029" s="83"/>
    </row>
    <row r="24030" spans="16:16" x14ac:dyDescent="0.3">
      <c r="P24030" s="83"/>
    </row>
    <row r="24031" spans="16:16" x14ac:dyDescent="0.3">
      <c r="P24031" s="83"/>
    </row>
    <row r="24032" spans="16:16" x14ac:dyDescent="0.3">
      <c r="P24032" s="83"/>
    </row>
    <row r="24033" spans="16:16" x14ac:dyDescent="0.3">
      <c r="P24033" s="83"/>
    </row>
    <row r="24034" spans="16:16" x14ac:dyDescent="0.3">
      <c r="P24034" s="83"/>
    </row>
    <row r="24035" spans="16:16" x14ac:dyDescent="0.3">
      <c r="P24035" s="83"/>
    </row>
    <row r="24036" spans="16:16" x14ac:dyDescent="0.3">
      <c r="P24036" s="83"/>
    </row>
    <row r="24037" spans="16:16" x14ac:dyDescent="0.3">
      <c r="P24037" s="83"/>
    </row>
    <row r="24038" spans="16:16" x14ac:dyDescent="0.3">
      <c r="P24038" s="83"/>
    </row>
    <row r="24039" spans="16:16" x14ac:dyDescent="0.3">
      <c r="P24039" s="83"/>
    </row>
    <row r="24040" spans="16:16" x14ac:dyDescent="0.3">
      <c r="P24040" s="83"/>
    </row>
    <row r="24041" spans="16:16" x14ac:dyDescent="0.3">
      <c r="P24041" s="83"/>
    </row>
    <row r="24042" spans="16:16" x14ac:dyDescent="0.3">
      <c r="P24042" s="83"/>
    </row>
    <row r="24043" spans="16:16" x14ac:dyDescent="0.3">
      <c r="P24043" s="83"/>
    </row>
    <row r="24044" spans="16:16" x14ac:dyDescent="0.3">
      <c r="P24044" s="83"/>
    </row>
    <row r="24045" spans="16:16" x14ac:dyDescent="0.3">
      <c r="P24045" s="83"/>
    </row>
    <row r="24046" spans="16:16" x14ac:dyDescent="0.3">
      <c r="P24046" s="83"/>
    </row>
    <row r="24047" spans="16:16" x14ac:dyDescent="0.3">
      <c r="P24047" s="83"/>
    </row>
    <row r="24048" spans="16:16" x14ac:dyDescent="0.3">
      <c r="P24048" s="83"/>
    </row>
    <row r="24049" spans="16:16" x14ac:dyDescent="0.3">
      <c r="P24049" s="83"/>
    </row>
    <row r="24050" spans="16:16" x14ac:dyDescent="0.3">
      <c r="P24050" s="83"/>
    </row>
    <row r="24051" spans="16:16" x14ac:dyDescent="0.3">
      <c r="P24051" s="83"/>
    </row>
    <row r="24052" spans="16:16" x14ac:dyDescent="0.3">
      <c r="P24052" s="83"/>
    </row>
    <row r="24053" spans="16:16" x14ac:dyDescent="0.3">
      <c r="P24053" s="83"/>
    </row>
    <row r="24054" spans="16:16" x14ac:dyDescent="0.3">
      <c r="P24054" s="83"/>
    </row>
    <row r="24055" spans="16:16" x14ac:dyDescent="0.3">
      <c r="P24055" s="83"/>
    </row>
    <row r="24056" spans="16:16" x14ac:dyDescent="0.3">
      <c r="P24056" s="83"/>
    </row>
    <row r="24057" spans="16:16" x14ac:dyDescent="0.3">
      <c r="P24057" s="83"/>
    </row>
    <row r="24058" spans="16:16" x14ac:dyDescent="0.3">
      <c r="P24058" s="83"/>
    </row>
    <row r="24059" spans="16:16" x14ac:dyDescent="0.3">
      <c r="P24059" s="83"/>
    </row>
    <row r="24060" spans="16:16" x14ac:dyDescent="0.3">
      <c r="P24060" s="83"/>
    </row>
    <row r="24061" spans="16:16" x14ac:dyDescent="0.3">
      <c r="P24061" s="83"/>
    </row>
    <row r="24062" spans="16:16" x14ac:dyDescent="0.3">
      <c r="P24062" s="83"/>
    </row>
    <row r="24063" spans="16:16" x14ac:dyDescent="0.3">
      <c r="P24063" s="83"/>
    </row>
    <row r="24064" spans="16:16" x14ac:dyDescent="0.3">
      <c r="P24064" s="83"/>
    </row>
    <row r="24065" spans="16:16" x14ac:dyDescent="0.3">
      <c r="P24065" s="83"/>
    </row>
    <row r="24066" spans="16:16" x14ac:dyDescent="0.3">
      <c r="P24066" s="83"/>
    </row>
    <row r="24067" spans="16:16" x14ac:dyDescent="0.3">
      <c r="P24067" s="83"/>
    </row>
    <row r="24068" spans="16:16" x14ac:dyDescent="0.3">
      <c r="P24068" s="83"/>
    </row>
    <row r="24069" spans="16:16" x14ac:dyDescent="0.3">
      <c r="P24069" s="83"/>
    </row>
    <row r="24070" spans="16:16" x14ac:dyDescent="0.3">
      <c r="P24070" s="83"/>
    </row>
    <row r="24071" spans="16:16" x14ac:dyDescent="0.3">
      <c r="P24071" s="83"/>
    </row>
    <row r="24072" spans="16:16" x14ac:dyDescent="0.3">
      <c r="P24072" s="83"/>
    </row>
    <row r="24073" spans="16:16" x14ac:dyDescent="0.3">
      <c r="P24073" s="83"/>
    </row>
    <row r="24074" spans="16:16" x14ac:dyDescent="0.3">
      <c r="P24074" s="83"/>
    </row>
    <row r="24075" spans="16:16" x14ac:dyDescent="0.3">
      <c r="P24075" s="83"/>
    </row>
    <row r="24076" spans="16:16" x14ac:dyDescent="0.3">
      <c r="P24076" s="83"/>
    </row>
    <row r="24077" spans="16:16" x14ac:dyDescent="0.3">
      <c r="P24077" s="83"/>
    </row>
    <row r="24078" spans="16:16" x14ac:dyDescent="0.3">
      <c r="P24078" s="83"/>
    </row>
    <row r="24079" spans="16:16" x14ac:dyDescent="0.3">
      <c r="P24079" s="83"/>
    </row>
    <row r="24080" spans="16:16" x14ac:dyDescent="0.3">
      <c r="P24080" s="83"/>
    </row>
    <row r="24081" spans="16:16" x14ac:dyDescent="0.3">
      <c r="P24081" s="83"/>
    </row>
    <row r="24082" spans="16:16" x14ac:dyDescent="0.3">
      <c r="P24082" s="83"/>
    </row>
    <row r="24083" spans="16:16" x14ac:dyDescent="0.3">
      <c r="P24083" s="83"/>
    </row>
    <row r="24084" spans="16:16" x14ac:dyDescent="0.3">
      <c r="P24084" s="83"/>
    </row>
    <row r="24085" spans="16:16" x14ac:dyDescent="0.3">
      <c r="P24085" s="83"/>
    </row>
    <row r="24086" spans="16:16" x14ac:dyDescent="0.3">
      <c r="P24086" s="83"/>
    </row>
    <row r="24087" spans="16:16" x14ac:dyDescent="0.3">
      <c r="P24087" s="83"/>
    </row>
    <row r="24088" spans="16:16" x14ac:dyDescent="0.3">
      <c r="P24088" s="83"/>
    </row>
    <row r="24089" spans="16:16" x14ac:dyDescent="0.3">
      <c r="P24089" s="83"/>
    </row>
    <row r="24090" spans="16:16" x14ac:dyDescent="0.3">
      <c r="P24090" s="83"/>
    </row>
    <row r="24091" spans="16:16" x14ac:dyDescent="0.3">
      <c r="P24091" s="83"/>
    </row>
    <row r="24092" spans="16:16" x14ac:dyDescent="0.3">
      <c r="P24092" s="83"/>
    </row>
    <row r="24093" spans="16:16" x14ac:dyDescent="0.3">
      <c r="P24093" s="83"/>
    </row>
    <row r="24094" spans="16:16" x14ac:dyDescent="0.3">
      <c r="P24094" s="83"/>
    </row>
    <row r="24095" spans="16:16" x14ac:dyDescent="0.3">
      <c r="P24095" s="83"/>
    </row>
    <row r="24096" spans="16:16" x14ac:dyDescent="0.3">
      <c r="P24096" s="83"/>
    </row>
    <row r="24097" spans="16:16" x14ac:dyDescent="0.3">
      <c r="P24097" s="83"/>
    </row>
    <row r="24098" spans="16:16" x14ac:dyDescent="0.3">
      <c r="P24098" s="83"/>
    </row>
    <row r="24099" spans="16:16" x14ac:dyDescent="0.3">
      <c r="P24099" s="83"/>
    </row>
    <row r="24100" spans="16:16" x14ac:dyDescent="0.3">
      <c r="P24100" s="83"/>
    </row>
    <row r="24101" spans="16:16" x14ac:dyDescent="0.3">
      <c r="P24101" s="83"/>
    </row>
    <row r="24102" spans="16:16" x14ac:dyDescent="0.3">
      <c r="P24102" s="83"/>
    </row>
    <row r="24103" spans="16:16" x14ac:dyDescent="0.3">
      <c r="P24103" s="83"/>
    </row>
    <row r="24104" spans="16:16" x14ac:dyDescent="0.3">
      <c r="P24104" s="83"/>
    </row>
    <row r="24105" spans="16:16" x14ac:dyDescent="0.3">
      <c r="P24105" s="83"/>
    </row>
    <row r="24106" spans="16:16" x14ac:dyDescent="0.3">
      <c r="P24106" s="83"/>
    </row>
    <row r="24107" spans="16:16" x14ac:dyDescent="0.3">
      <c r="P24107" s="83"/>
    </row>
    <row r="24108" spans="16:16" x14ac:dyDescent="0.3">
      <c r="P24108" s="83"/>
    </row>
    <row r="24109" spans="16:16" x14ac:dyDescent="0.3">
      <c r="P24109" s="83"/>
    </row>
    <row r="24110" spans="16:16" x14ac:dyDescent="0.3">
      <c r="P24110" s="83"/>
    </row>
    <row r="24111" spans="16:16" x14ac:dyDescent="0.3">
      <c r="P24111" s="83"/>
    </row>
    <row r="24112" spans="16:16" x14ac:dyDescent="0.3">
      <c r="P24112" s="83"/>
    </row>
    <row r="24113" spans="16:16" x14ac:dyDescent="0.3">
      <c r="P24113" s="83"/>
    </row>
    <row r="24114" spans="16:16" x14ac:dyDescent="0.3">
      <c r="P24114" s="83"/>
    </row>
    <row r="24115" spans="16:16" x14ac:dyDescent="0.3">
      <c r="P24115" s="83"/>
    </row>
    <row r="24116" spans="16:16" x14ac:dyDescent="0.3">
      <c r="P24116" s="83"/>
    </row>
    <row r="24117" spans="16:16" x14ac:dyDescent="0.3">
      <c r="P24117" s="83"/>
    </row>
    <row r="24118" spans="16:16" x14ac:dyDescent="0.3">
      <c r="P24118" s="83"/>
    </row>
    <row r="24119" spans="16:16" x14ac:dyDescent="0.3">
      <c r="P24119" s="83"/>
    </row>
    <row r="24120" spans="16:16" x14ac:dyDescent="0.3">
      <c r="P24120" s="83"/>
    </row>
    <row r="24121" spans="16:16" x14ac:dyDescent="0.3">
      <c r="P24121" s="83"/>
    </row>
    <row r="24122" spans="16:16" x14ac:dyDescent="0.3">
      <c r="P24122" s="83"/>
    </row>
    <row r="24123" spans="16:16" x14ac:dyDescent="0.3">
      <c r="P24123" s="83"/>
    </row>
    <row r="24124" spans="16:16" x14ac:dyDescent="0.3">
      <c r="P24124" s="83"/>
    </row>
    <row r="24125" spans="16:16" x14ac:dyDescent="0.3">
      <c r="P24125" s="83"/>
    </row>
    <row r="24126" spans="16:16" x14ac:dyDescent="0.3">
      <c r="P24126" s="83"/>
    </row>
    <row r="24127" spans="16:16" x14ac:dyDescent="0.3">
      <c r="P24127" s="83"/>
    </row>
    <row r="24128" spans="16:16" x14ac:dyDescent="0.3">
      <c r="P24128" s="83"/>
    </row>
    <row r="24129" spans="16:16" x14ac:dyDescent="0.3">
      <c r="P24129" s="83"/>
    </row>
    <row r="24130" spans="16:16" x14ac:dyDescent="0.3">
      <c r="P24130" s="83"/>
    </row>
    <row r="24131" spans="16:16" x14ac:dyDescent="0.3">
      <c r="P24131" s="83"/>
    </row>
    <row r="24132" spans="16:16" x14ac:dyDescent="0.3">
      <c r="P24132" s="83"/>
    </row>
    <row r="24133" spans="16:16" x14ac:dyDescent="0.3">
      <c r="P24133" s="83"/>
    </row>
    <row r="24134" spans="16:16" x14ac:dyDescent="0.3">
      <c r="P24134" s="83"/>
    </row>
    <row r="24135" spans="16:16" x14ac:dyDescent="0.3">
      <c r="P24135" s="83"/>
    </row>
    <row r="24136" spans="16:16" x14ac:dyDescent="0.3">
      <c r="P24136" s="83"/>
    </row>
    <row r="24137" spans="16:16" x14ac:dyDescent="0.3">
      <c r="P24137" s="83"/>
    </row>
    <row r="24138" spans="16:16" x14ac:dyDescent="0.3">
      <c r="P24138" s="83"/>
    </row>
    <row r="24139" spans="16:16" x14ac:dyDescent="0.3">
      <c r="P24139" s="83"/>
    </row>
    <row r="24140" spans="16:16" x14ac:dyDescent="0.3">
      <c r="P24140" s="83"/>
    </row>
    <row r="24141" spans="16:16" x14ac:dyDescent="0.3">
      <c r="P24141" s="83"/>
    </row>
    <row r="24142" spans="16:16" x14ac:dyDescent="0.3">
      <c r="P24142" s="83"/>
    </row>
    <row r="24143" spans="16:16" x14ac:dyDescent="0.3">
      <c r="P24143" s="83"/>
    </row>
    <row r="24144" spans="16:16" x14ac:dyDescent="0.3">
      <c r="P24144" s="83"/>
    </row>
    <row r="24145" spans="16:16" x14ac:dyDescent="0.3">
      <c r="P24145" s="83"/>
    </row>
    <row r="24146" spans="16:16" x14ac:dyDescent="0.3">
      <c r="P24146" s="83"/>
    </row>
    <row r="24147" spans="16:16" x14ac:dyDescent="0.3">
      <c r="P24147" s="83"/>
    </row>
    <row r="24148" spans="16:16" x14ac:dyDescent="0.3">
      <c r="P24148" s="83"/>
    </row>
    <row r="24149" spans="16:16" x14ac:dyDescent="0.3">
      <c r="P24149" s="83"/>
    </row>
    <row r="24150" spans="16:16" x14ac:dyDescent="0.3">
      <c r="P24150" s="83"/>
    </row>
    <row r="24151" spans="16:16" x14ac:dyDescent="0.3">
      <c r="P24151" s="83"/>
    </row>
    <row r="24152" spans="16:16" x14ac:dyDescent="0.3">
      <c r="P24152" s="83"/>
    </row>
    <row r="24153" spans="16:16" x14ac:dyDescent="0.3">
      <c r="P24153" s="83"/>
    </row>
    <row r="24154" spans="16:16" x14ac:dyDescent="0.3">
      <c r="P24154" s="83"/>
    </row>
    <row r="24155" spans="16:16" x14ac:dyDescent="0.3">
      <c r="P24155" s="83"/>
    </row>
    <row r="24156" spans="16:16" x14ac:dyDescent="0.3">
      <c r="P24156" s="83"/>
    </row>
    <row r="24157" spans="16:16" x14ac:dyDescent="0.3">
      <c r="P24157" s="83"/>
    </row>
    <row r="24158" spans="16:16" x14ac:dyDescent="0.3">
      <c r="P24158" s="83"/>
    </row>
    <row r="24159" spans="16:16" x14ac:dyDescent="0.3">
      <c r="P24159" s="83"/>
    </row>
    <row r="24160" spans="16:16" x14ac:dyDescent="0.3">
      <c r="P24160" s="83"/>
    </row>
    <row r="24161" spans="16:16" x14ac:dyDescent="0.3">
      <c r="P24161" s="83"/>
    </row>
    <row r="24162" spans="16:16" x14ac:dyDescent="0.3">
      <c r="P24162" s="83"/>
    </row>
    <row r="24163" spans="16:16" x14ac:dyDescent="0.3">
      <c r="P24163" s="83"/>
    </row>
    <row r="24164" spans="16:16" x14ac:dyDescent="0.3">
      <c r="P24164" s="83"/>
    </row>
    <row r="24165" spans="16:16" x14ac:dyDescent="0.3">
      <c r="P24165" s="83"/>
    </row>
    <row r="24166" spans="16:16" x14ac:dyDescent="0.3">
      <c r="P24166" s="83"/>
    </row>
    <row r="24167" spans="16:16" x14ac:dyDescent="0.3">
      <c r="P24167" s="83"/>
    </row>
    <row r="24168" spans="16:16" x14ac:dyDescent="0.3">
      <c r="P24168" s="83"/>
    </row>
    <row r="24169" spans="16:16" x14ac:dyDescent="0.3">
      <c r="P24169" s="83"/>
    </row>
    <row r="24170" spans="16:16" x14ac:dyDescent="0.3">
      <c r="P24170" s="83"/>
    </row>
    <row r="24171" spans="16:16" x14ac:dyDescent="0.3">
      <c r="P24171" s="83"/>
    </row>
    <row r="24172" spans="16:16" x14ac:dyDescent="0.3">
      <c r="P24172" s="83"/>
    </row>
    <row r="24173" spans="16:16" x14ac:dyDescent="0.3">
      <c r="P24173" s="83"/>
    </row>
    <row r="24174" spans="16:16" x14ac:dyDescent="0.3">
      <c r="P24174" s="83"/>
    </row>
    <row r="24175" spans="16:16" x14ac:dyDescent="0.3">
      <c r="P24175" s="83"/>
    </row>
    <row r="24176" spans="16:16" x14ac:dyDescent="0.3">
      <c r="P24176" s="83"/>
    </row>
    <row r="24177" spans="16:16" x14ac:dyDescent="0.3">
      <c r="P24177" s="83"/>
    </row>
    <row r="24178" spans="16:16" x14ac:dyDescent="0.3">
      <c r="P24178" s="83"/>
    </row>
    <row r="24179" spans="16:16" x14ac:dyDescent="0.3">
      <c r="P24179" s="83"/>
    </row>
    <row r="24180" spans="16:16" x14ac:dyDescent="0.3">
      <c r="P24180" s="83"/>
    </row>
    <row r="24181" spans="16:16" x14ac:dyDescent="0.3">
      <c r="P24181" s="83"/>
    </row>
    <row r="24182" spans="16:16" x14ac:dyDescent="0.3">
      <c r="P24182" s="83"/>
    </row>
    <row r="24183" spans="16:16" x14ac:dyDescent="0.3">
      <c r="P24183" s="83"/>
    </row>
    <row r="24184" spans="16:16" x14ac:dyDescent="0.3">
      <c r="P24184" s="83"/>
    </row>
    <row r="24185" spans="16:16" x14ac:dyDescent="0.3">
      <c r="P24185" s="83"/>
    </row>
    <row r="24186" spans="16:16" x14ac:dyDescent="0.3">
      <c r="P24186" s="83"/>
    </row>
    <row r="24187" spans="16:16" x14ac:dyDescent="0.3">
      <c r="P24187" s="83"/>
    </row>
    <row r="24188" spans="16:16" x14ac:dyDescent="0.3">
      <c r="P24188" s="83"/>
    </row>
    <row r="24189" spans="16:16" x14ac:dyDescent="0.3">
      <c r="P24189" s="83"/>
    </row>
    <row r="24190" spans="16:16" x14ac:dyDescent="0.3">
      <c r="P24190" s="83"/>
    </row>
    <row r="24191" spans="16:16" x14ac:dyDescent="0.3">
      <c r="P24191" s="83"/>
    </row>
    <row r="24192" spans="16:16" x14ac:dyDescent="0.3">
      <c r="P24192" s="83"/>
    </row>
    <row r="24193" spans="16:16" x14ac:dyDescent="0.3">
      <c r="P24193" s="83"/>
    </row>
    <row r="24194" spans="16:16" x14ac:dyDescent="0.3">
      <c r="P24194" s="83"/>
    </row>
    <row r="24195" spans="16:16" x14ac:dyDescent="0.3">
      <c r="P24195" s="83"/>
    </row>
    <row r="24196" spans="16:16" x14ac:dyDescent="0.3">
      <c r="P24196" s="83"/>
    </row>
    <row r="24197" spans="16:16" x14ac:dyDescent="0.3">
      <c r="P24197" s="83"/>
    </row>
    <row r="24198" spans="16:16" x14ac:dyDescent="0.3">
      <c r="P24198" s="83"/>
    </row>
    <row r="24199" spans="16:16" x14ac:dyDescent="0.3">
      <c r="P24199" s="83"/>
    </row>
    <row r="24200" spans="16:16" x14ac:dyDescent="0.3">
      <c r="P24200" s="83"/>
    </row>
    <row r="24201" spans="16:16" x14ac:dyDescent="0.3">
      <c r="P24201" s="83"/>
    </row>
    <row r="24202" spans="16:16" x14ac:dyDescent="0.3">
      <c r="P24202" s="83"/>
    </row>
    <row r="24203" spans="16:16" x14ac:dyDescent="0.3">
      <c r="P24203" s="83"/>
    </row>
    <row r="24204" spans="16:16" x14ac:dyDescent="0.3">
      <c r="P24204" s="83"/>
    </row>
    <row r="24205" spans="16:16" x14ac:dyDescent="0.3">
      <c r="P24205" s="83"/>
    </row>
    <row r="24206" spans="16:16" x14ac:dyDescent="0.3">
      <c r="P24206" s="83"/>
    </row>
    <row r="24207" spans="16:16" x14ac:dyDescent="0.3">
      <c r="P24207" s="83"/>
    </row>
    <row r="24208" spans="16:16" x14ac:dyDescent="0.3">
      <c r="P24208" s="83"/>
    </row>
    <row r="24209" spans="16:16" x14ac:dyDescent="0.3">
      <c r="P24209" s="83"/>
    </row>
    <row r="24210" spans="16:16" x14ac:dyDescent="0.3">
      <c r="P24210" s="83"/>
    </row>
    <row r="24211" spans="16:16" x14ac:dyDescent="0.3">
      <c r="P24211" s="83"/>
    </row>
    <row r="24212" spans="16:16" x14ac:dyDescent="0.3">
      <c r="P24212" s="83"/>
    </row>
    <row r="24213" spans="16:16" x14ac:dyDescent="0.3">
      <c r="P24213" s="83"/>
    </row>
    <row r="24214" spans="16:16" x14ac:dyDescent="0.3">
      <c r="P24214" s="83"/>
    </row>
    <row r="24215" spans="16:16" x14ac:dyDescent="0.3">
      <c r="P24215" s="83"/>
    </row>
    <row r="24216" spans="16:16" x14ac:dyDescent="0.3">
      <c r="P24216" s="83"/>
    </row>
    <row r="24217" spans="16:16" x14ac:dyDescent="0.3">
      <c r="P24217" s="83"/>
    </row>
    <row r="24218" spans="16:16" x14ac:dyDescent="0.3">
      <c r="P24218" s="83"/>
    </row>
    <row r="24219" spans="16:16" x14ac:dyDescent="0.3">
      <c r="P24219" s="83"/>
    </row>
    <row r="24220" spans="16:16" x14ac:dyDescent="0.3">
      <c r="P24220" s="83"/>
    </row>
    <row r="24221" spans="16:16" x14ac:dyDescent="0.3">
      <c r="P24221" s="83"/>
    </row>
    <row r="24222" spans="16:16" x14ac:dyDescent="0.3">
      <c r="P24222" s="83"/>
    </row>
    <row r="24223" spans="16:16" x14ac:dyDescent="0.3">
      <c r="P24223" s="83"/>
    </row>
    <row r="24224" spans="16:16" x14ac:dyDescent="0.3">
      <c r="P24224" s="83"/>
    </row>
    <row r="24225" spans="16:16" x14ac:dyDescent="0.3">
      <c r="P24225" s="83"/>
    </row>
    <row r="24226" spans="16:16" x14ac:dyDescent="0.3">
      <c r="P24226" s="83"/>
    </row>
    <row r="24227" spans="16:16" x14ac:dyDescent="0.3">
      <c r="P24227" s="83"/>
    </row>
    <row r="24228" spans="16:16" x14ac:dyDescent="0.3">
      <c r="P24228" s="83"/>
    </row>
    <row r="24229" spans="16:16" x14ac:dyDescent="0.3">
      <c r="P24229" s="83"/>
    </row>
    <row r="24230" spans="16:16" x14ac:dyDescent="0.3">
      <c r="P24230" s="83"/>
    </row>
    <row r="24231" spans="16:16" x14ac:dyDescent="0.3">
      <c r="P24231" s="83"/>
    </row>
    <row r="24232" spans="16:16" x14ac:dyDescent="0.3">
      <c r="P24232" s="83"/>
    </row>
    <row r="24233" spans="16:16" x14ac:dyDescent="0.3">
      <c r="P24233" s="83"/>
    </row>
    <row r="24234" spans="16:16" x14ac:dyDescent="0.3">
      <c r="P24234" s="83"/>
    </row>
    <row r="24235" spans="16:16" x14ac:dyDescent="0.3">
      <c r="P24235" s="83"/>
    </row>
    <row r="24236" spans="16:16" x14ac:dyDescent="0.3">
      <c r="P24236" s="83"/>
    </row>
    <row r="24237" spans="16:16" x14ac:dyDescent="0.3">
      <c r="P24237" s="83"/>
    </row>
    <row r="24238" spans="16:16" x14ac:dyDescent="0.3">
      <c r="P24238" s="83"/>
    </row>
    <row r="24239" spans="16:16" x14ac:dyDescent="0.3">
      <c r="P24239" s="83"/>
    </row>
    <row r="24240" spans="16:16" x14ac:dyDescent="0.3">
      <c r="P24240" s="83"/>
    </row>
    <row r="24241" spans="16:16" x14ac:dyDescent="0.3">
      <c r="P24241" s="83"/>
    </row>
    <row r="24242" spans="16:16" x14ac:dyDescent="0.3">
      <c r="P24242" s="83"/>
    </row>
    <row r="24243" spans="16:16" x14ac:dyDescent="0.3">
      <c r="P24243" s="83"/>
    </row>
    <row r="24244" spans="16:16" x14ac:dyDescent="0.3">
      <c r="P24244" s="83"/>
    </row>
    <row r="24245" spans="16:16" x14ac:dyDescent="0.3">
      <c r="P24245" s="83"/>
    </row>
    <row r="24246" spans="16:16" x14ac:dyDescent="0.3">
      <c r="P24246" s="83"/>
    </row>
    <row r="24247" spans="16:16" x14ac:dyDescent="0.3">
      <c r="P24247" s="83"/>
    </row>
    <row r="24248" spans="16:16" x14ac:dyDescent="0.3">
      <c r="P24248" s="83"/>
    </row>
    <row r="24249" spans="16:16" x14ac:dyDescent="0.3">
      <c r="P24249" s="83"/>
    </row>
    <row r="24250" spans="16:16" x14ac:dyDescent="0.3">
      <c r="P24250" s="83"/>
    </row>
    <row r="24251" spans="16:16" x14ac:dyDescent="0.3">
      <c r="P24251" s="83"/>
    </row>
    <row r="24252" spans="16:16" x14ac:dyDescent="0.3">
      <c r="P24252" s="83"/>
    </row>
    <row r="24253" spans="16:16" x14ac:dyDescent="0.3">
      <c r="P24253" s="83"/>
    </row>
    <row r="24254" spans="16:16" x14ac:dyDescent="0.3">
      <c r="P24254" s="83"/>
    </row>
    <row r="24255" spans="16:16" x14ac:dyDescent="0.3">
      <c r="P24255" s="83"/>
    </row>
    <row r="24256" spans="16:16" x14ac:dyDescent="0.3">
      <c r="P24256" s="83"/>
    </row>
    <row r="24257" spans="16:16" x14ac:dyDescent="0.3">
      <c r="P24257" s="83"/>
    </row>
    <row r="24258" spans="16:16" x14ac:dyDescent="0.3">
      <c r="P24258" s="83"/>
    </row>
    <row r="24259" spans="16:16" x14ac:dyDescent="0.3">
      <c r="P24259" s="83"/>
    </row>
    <row r="24260" spans="16:16" x14ac:dyDescent="0.3">
      <c r="P24260" s="83"/>
    </row>
    <row r="24261" spans="16:16" x14ac:dyDescent="0.3">
      <c r="P24261" s="83"/>
    </row>
    <row r="24262" spans="16:16" x14ac:dyDescent="0.3">
      <c r="P24262" s="83"/>
    </row>
    <row r="24263" spans="16:16" x14ac:dyDescent="0.3">
      <c r="P24263" s="83"/>
    </row>
    <row r="24264" spans="16:16" x14ac:dyDescent="0.3">
      <c r="P24264" s="83"/>
    </row>
    <row r="24265" spans="16:16" x14ac:dyDescent="0.3">
      <c r="P24265" s="83"/>
    </row>
    <row r="24266" spans="16:16" x14ac:dyDescent="0.3">
      <c r="P24266" s="83"/>
    </row>
    <row r="24267" spans="16:16" x14ac:dyDescent="0.3">
      <c r="P24267" s="83"/>
    </row>
    <row r="24268" spans="16:16" x14ac:dyDescent="0.3">
      <c r="P24268" s="83"/>
    </row>
    <row r="24269" spans="16:16" x14ac:dyDescent="0.3">
      <c r="P24269" s="83"/>
    </row>
    <row r="24270" spans="16:16" x14ac:dyDescent="0.3">
      <c r="P24270" s="83"/>
    </row>
    <row r="24271" spans="16:16" x14ac:dyDescent="0.3">
      <c r="P24271" s="83"/>
    </row>
    <row r="24272" spans="16:16" x14ac:dyDescent="0.3">
      <c r="P24272" s="83"/>
    </row>
    <row r="24273" spans="16:16" x14ac:dyDescent="0.3">
      <c r="P24273" s="83"/>
    </row>
    <row r="24274" spans="16:16" x14ac:dyDescent="0.3">
      <c r="P24274" s="83"/>
    </row>
    <row r="24275" spans="16:16" x14ac:dyDescent="0.3">
      <c r="P24275" s="83"/>
    </row>
    <row r="24276" spans="16:16" x14ac:dyDescent="0.3">
      <c r="P24276" s="83"/>
    </row>
    <row r="24277" spans="16:16" x14ac:dyDescent="0.3">
      <c r="P24277" s="83"/>
    </row>
    <row r="24278" spans="16:16" x14ac:dyDescent="0.3">
      <c r="P24278" s="83"/>
    </row>
    <row r="24279" spans="16:16" x14ac:dyDescent="0.3">
      <c r="P24279" s="83"/>
    </row>
    <row r="24280" spans="16:16" x14ac:dyDescent="0.3">
      <c r="P24280" s="83"/>
    </row>
    <row r="24281" spans="16:16" x14ac:dyDescent="0.3">
      <c r="P24281" s="83"/>
    </row>
    <row r="24282" spans="16:16" x14ac:dyDescent="0.3">
      <c r="P24282" s="83"/>
    </row>
    <row r="24283" spans="16:16" x14ac:dyDescent="0.3">
      <c r="P24283" s="83"/>
    </row>
    <row r="24284" spans="16:16" x14ac:dyDescent="0.3">
      <c r="P24284" s="83"/>
    </row>
    <row r="24285" spans="16:16" x14ac:dyDescent="0.3">
      <c r="P24285" s="83"/>
    </row>
    <row r="24286" spans="16:16" x14ac:dyDescent="0.3">
      <c r="P24286" s="83"/>
    </row>
    <row r="24287" spans="16:16" x14ac:dyDescent="0.3">
      <c r="P24287" s="83"/>
    </row>
    <row r="24288" spans="16:16" x14ac:dyDescent="0.3">
      <c r="P24288" s="83"/>
    </row>
    <row r="24289" spans="16:16" x14ac:dyDescent="0.3">
      <c r="P24289" s="83"/>
    </row>
    <row r="24290" spans="16:16" x14ac:dyDescent="0.3">
      <c r="P24290" s="83"/>
    </row>
    <row r="24291" spans="16:16" x14ac:dyDescent="0.3">
      <c r="P24291" s="83"/>
    </row>
    <row r="24292" spans="16:16" x14ac:dyDescent="0.3">
      <c r="P24292" s="83"/>
    </row>
    <row r="24293" spans="16:16" x14ac:dyDescent="0.3">
      <c r="P24293" s="83"/>
    </row>
    <row r="24294" spans="16:16" x14ac:dyDescent="0.3">
      <c r="P24294" s="83"/>
    </row>
    <row r="24295" spans="16:16" x14ac:dyDescent="0.3">
      <c r="P24295" s="83"/>
    </row>
    <row r="24296" spans="16:16" x14ac:dyDescent="0.3">
      <c r="P24296" s="83"/>
    </row>
    <row r="24297" spans="16:16" x14ac:dyDescent="0.3">
      <c r="P24297" s="83"/>
    </row>
    <row r="24298" spans="16:16" x14ac:dyDescent="0.3">
      <c r="P24298" s="83"/>
    </row>
    <row r="24299" spans="16:16" x14ac:dyDescent="0.3">
      <c r="P24299" s="83"/>
    </row>
    <row r="24300" spans="16:16" x14ac:dyDescent="0.3">
      <c r="P24300" s="83"/>
    </row>
    <row r="24301" spans="16:16" x14ac:dyDescent="0.3">
      <c r="P24301" s="83"/>
    </row>
    <row r="24302" spans="16:16" x14ac:dyDescent="0.3">
      <c r="P24302" s="83"/>
    </row>
    <row r="24303" spans="16:16" x14ac:dyDescent="0.3">
      <c r="P24303" s="83"/>
    </row>
    <row r="24304" spans="16:16" x14ac:dyDescent="0.3">
      <c r="P24304" s="83"/>
    </row>
    <row r="24305" spans="16:16" x14ac:dyDescent="0.3">
      <c r="P24305" s="83"/>
    </row>
    <row r="24306" spans="16:16" x14ac:dyDescent="0.3">
      <c r="P24306" s="83"/>
    </row>
    <row r="24307" spans="16:16" x14ac:dyDescent="0.3">
      <c r="P24307" s="83"/>
    </row>
    <row r="24308" spans="16:16" x14ac:dyDescent="0.3">
      <c r="P24308" s="83"/>
    </row>
    <row r="24309" spans="16:16" x14ac:dyDescent="0.3">
      <c r="P24309" s="83"/>
    </row>
    <row r="24310" spans="16:16" x14ac:dyDescent="0.3">
      <c r="P24310" s="83"/>
    </row>
    <row r="24311" spans="16:16" x14ac:dyDescent="0.3">
      <c r="P24311" s="83"/>
    </row>
    <row r="24312" spans="16:16" x14ac:dyDescent="0.3">
      <c r="P24312" s="83"/>
    </row>
    <row r="24313" spans="16:16" x14ac:dyDescent="0.3">
      <c r="P24313" s="83"/>
    </row>
    <row r="24314" spans="16:16" x14ac:dyDescent="0.3">
      <c r="P24314" s="83"/>
    </row>
    <row r="24315" spans="16:16" x14ac:dyDescent="0.3">
      <c r="P24315" s="83"/>
    </row>
    <row r="24316" spans="16:16" x14ac:dyDescent="0.3">
      <c r="P24316" s="83"/>
    </row>
    <row r="24317" spans="16:16" x14ac:dyDescent="0.3">
      <c r="P24317" s="83"/>
    </row>
    <row r="24318" spans="16:16" x14ac:dyDescent="0.3">
      <c r="P24318" s="83"/>
    </row>
    <row r="24319" spans="16:16" x14ac:dyDescent="0.3">
      <c r="P24319" s="83"/>
    </row>
    <row r="24320" spans="16:16" x14ac:dyDescent="0.3">
      <c r="P24320" s="83"/>
    </row>
    <row r="24321" spans="16:16" x14ac:dyDescent="0.3">
      <c r="P24321" s="83"/>
    </row>
    <row r="24322" spans="16:16" x14ac:dyDescent="0.3">
      <c r="P24322" s="83"/>
    </row>
    <row r="24323" spans="16:16" x14ac:dyDescent="0.3">
      <c r="P24323" s="83"/>
    </row>
    <row r="24324" spans="16:16" x14ac:dyDescent="0.3">
      <c r="P24324" s="83"/>
    </row>
    <row r="24325" spans="16:16" x14ac:dyDescent="0.3">
      <c r="P24325" s="83"/>
    </row>
    <row r="24326" spans="16:16" x14ac:dyDescent="0.3">
      <c r="P24326" s="83"/>
    </row>
    <row r="24327" spans="16:16" x14ac:dyDescent="0.3">
      <c r="P24327" s="83"/>
    </row>
    <row r="24328" spans="16:16" x14ac:dyDescent="0.3">
      <c r="P24328" s="83"/>
    </row>
    <row r="24329" spans="16:16" x14ac:dyDescent="0.3">
      <c r="P24329" s="83"/>
    </row>
    <row r="24330" spans="16:16" x14ac:dyDescent="0.3">
      <c r="P24330" s="83"/>
    </row>
    <row r="24331" spans="16:16" x14ac:dyDescent="0.3">
      <c r="P24331" s="83"/>
    </row>
    <row r="24332" spans="16:16" x14ac:dyDescent="0.3">
      <c r="P24332" s="83"/>
    </row>
    <row r="24333" spans="16:16" x14ac:dyDescent="0.3">
      <c r="P24333" s="83"/>
    </row>
    <row r="24334" spans="16:16" x14ac:dyDescent="0.3">
      <c r="P24334" s="83"/>
    </row>
    <row r="24335" spans="16:16" x14ac:dyDescent="0.3">
      <c r="P24335" s="83"/>
    </row>
    <row r="24336" spans="16:16" x14ac:dyDescent="0.3">
      <c r="P24336" s="83"/>
    </row>
    <row r="24337" spans="16:16" x14ac:dyDescent="0.3">
      <c r="P24337" s="83"/>
    </row>
    <row r="24338" spans="16:16" x14ac:dyDescent="0.3">
      <c r="P24338" s="83"/>
    </row>
    <row r="24339" spans="16:16" x14ac:dyDescent="0.3">
      <c r="P24339" s="83"/>
    </row>
    <row r="24340" spans="16:16" x14ac:dyDescent="0.3">
      <c r="P24340" s="83"/>
    </row>
    <row r="24341" spans="16:16" x14ac:dyDescent="0.3">
      <c r="P24341" s="83"/>
    </row>
    <row r="24342" spans="16:16" x14ac:dyDescent="0.3">
      <c r="P24342" s="83"/>
    </row>
    <row r="24343" spans="16:16" x14ac:dyDescent="0.3">
      <c r="P24343" s="83"/>
    </row>
    <row r="24344" spans="16:16" x14ac:dyDescent="0.3">
      <c r="P24344" s="83"/>
    </row>
    <row r="24345" spans="16:16" x14ac:dyDescent="0.3">
      <c r="P24345" s="83"/>
    </row>
    <row r="24346" spans="16:16" x14ac:dyDescent="0.3">
      <c r="P24346" s="83"/>
    </row>
    <row r="24347" spans="16:16" x14ac:dyDescent="0.3">
      <c r="P24347" s="83"/>
    </row>
    <row r="24348" spans="16:16" x14ac:dyDescent="0.3">
      <c r="P24348" s="83"/>
    </row>
    <row r="24349" spans="16:16" x14ac:dyDescent="0.3">
      <c r="P24349" s="83"/>
    </row>
    <row r="24350" spans="16:16" x14ac:dyDescent="0.3">
      <c r="P24350" s="83"/>
    </row>
    <row r="24351" spans="16:16" x14ac:dyDescent="0.3">
      <c r="P24351" s="83"/>
    </row>
    <row r="24352" spans="16:16" x14ac:dyDescent="0.3">
      <c r="P24352" s="83"/>
    </row>
    <row r="24353" spans="16:16" x14ac:dyDescent="0.3">
      <c r="P24353" s="83"/>
    </row>
    <row r="24354" spans="16:16" x14ac:dyDescent="0.3">
      <c r="P24354" s="83"/>
    </row>
    <row r="24355" spans="16:16" x14ac:dyDescent="0.3">
      <c r="P24355" s="83"/>
    </row>
    <row r="24356" spans="16:16" x14ac:dyDescent="0.3">
      <c r="P24356" s="83"/>
    </row>
    <row r="24357" spans="16:16" x14ac:dyDescent="0.3">
      <c r="P24357" s="83"/>
    </row>
    <row r="24358" spans="16:16" x14ac:dyDescent="0.3">
      <c r="P24358" s="83"/>
    </row>
    <row r="24359" spans="16:16" x14ac:dyDescent="0.3">
      <c r="P24359" s="83"/>
    </row>
    <row r="24360" spans="16:16" x14ac:dyDescent="0.3">
      <c r="P24360" s="83"/>
    </row>
    <row r="24361" spans="16:16" x14ac:dyDescent="0.3">
      <c r="P24361" s="83"/>
    </row>
    <row r="24362" spans="16:16" x14ac:dyDescent="0.3">
      <c r="P24362" s="83"/>
    </row>
    <row r="24363" spans="16:16" x14ac:dyDescent="0.3">
      <c r="P24363" s="83"/>
    </row>
    <row r="24364" spans="16:16" x14ac:dyDescent="0.3">
      <c r="P24364" s="83"/>
    </row>
    <row r="24365" spans="16:16" x14ac:dyDescent="0.3">
      <c r="P24365" s="83"/>
    </row>
    <row r="24366" spans="16:16" x14ac:dyDescent="0.3">
      <c r="P24366" s="83"/>
    </row>
    <row r="24367" spans="16:16" x14ac:dyDescent="0.3">
      <c r="P24367" s="83"/>
    </row>
    <row r="24368" spans="16:16" x14ac:dyDescent="0.3">
      <c r="P24368" s="83"/>
    </row>
    <row r="24369" spans="16:16" x14ac:dyDescent="0.3">
      <c r="P24369" s="83"/>
    </row>
    <row r="24370" spans="16:16" x14ac:dyDescent="0.3">
      <c r="P24370" s="83"/>
    </row>
    <row r="24371" spans="16:16" x14ac:dyDescent="0.3">
      <c r="P24371" s="83"/>
    </row>
    <row r="24372" spans="16:16" x14ac:dyDescent="0.3">
      <c r="P24372" s="83"/>
    </row>
    <row r="24373" spans="16:16" x14ac:dyDescent="0.3">
      <c r="P24373" s="83"/>
    </row>
    <row r="24374" spans="16:16" x14ac:dyDescent="0.3">
      <c r="P24374" s="83"/>
    </row>
    <row r="24375" spans="16:16" x14ac:dyDescent="0.3">
      <c r="P24375" s="83"/>
    </row>
    <row r="24376" spans="16:16" x14ac:dyDescent="0.3">
      <c r="P24376" s="83"/>
    </row>
    <row r="24377" spans="16:16" x14ac:dyDescent="0.3">
      <c r="P24377" s="83"/>
    </row>
    <row r="24378" spans="16:16" x14ac:dyDescent="0.3">
      <c r="P24378" s="83"/>
    </row>
    <row r="24379" spans="16:16" x14ac:dyDescent="0.3">
      <c r="P24379" s="83"/>
    </row>
    <row r="24380" spans="16:16" x14ac:dyDescent="0.3">
      <c r="P24380" s="83"/>
    </row>
    <row r="24381" spans="16:16" x14ac:dyDescent="0.3">
      <c r="P24381" s="83"/>
    </row>
    <row r="24382" spans="16:16" x14ac:dyDescent="0.3">
      <c r="P24382" s="83"/>
    </row>
    <row r="24383" spans="16:16" x14ac:dyDescent="0.3">
      <c r="P24383" s="83"/>
    </row>
    <row r="24384" spans="16:16" x14ac:dyDescent="0.3">
      <c r="P24384" s="83"/>
    </row>
    <row r="24385" spans="16:16" x14ac:dyDescent="0.3">
      <c r="P24385" s="83"/>
    </row>
    <row r="24386" spans="16:16" x14ac:dyDescent="0.3">
      <c r="P24386" s="83"/>
    </row>
    <row r="24387" spans="16:16" x14ac:dyDescent="0.3">
      <c r="P24387" s="83"/>
    </row>
    <row r="24388" spans="16:16" x14ac:dyDescent="0.3">
      <c r="P24388" s="83"/>
    </row>
    <row r="24389" spans="16:16" x14ac:dyDescent="0.3">
      <c r="P24389" s="83"/>
    </row>
    <row r="24390" spans="16:16" x14ac:dyDescent="0.3">
      <c r="P24390" s="83"/>
    </row>
    <row r="24391" spans="16:16" x14ac:dyDescent="0.3">
      <c r="P24391" s="83"/>
    </row>
    <row r="24392" spans="16:16" x14ac:dyDescent="0.3">
      <c r="P24392" s="83"/>
    </row>
    <row r="24393" spans="16:16" x14ac:dyDescent="0.3">
      <c r="P24393" s="83"/>
    </row>
    <row r="24394" spans="16:16" x14ac:dyDescent="0.3">
      <c r="P24394" s="83"/>
    </row>
    <row r="24395" spans="16:16" x14ac:dyDescent="0.3">
      <c r="P24395" s="83"/>
    </row>
    <row r="24396" spans="16:16" x14ac:dyDescent="0.3">
      <c r="P24396" s="83"/>
    </row>
    <row r="24397" spans="16:16" x14ac:dyDescent="0.3">
      <c r="P24397" s="83"/>
    </row>
    <row r="24398" spans="16:16" x14ac:dyDescent="0.3">
      <c r="P24398" s="83"/>
    </row>
    <row r="24399" spans="16:16" x14ac:dyDescent="0.3">
      <c r="P24399" s="83"/>
    </row>
    <row r="24400" spans="16:16" x14ac:dyDescent="0.3">
      <c r="P24400" s="83"/>
    </row>
    <row r="24401" spans="16:16" x14ac:dyDescent="0.3">
      <c r="P24401" s="83"/>
    </row>
    <row r="24402" spans="16:16" x14ac:dyDescent="0.3">
      <c r="P24402" s="83"/>
    </row>
    <row r="24403" spans="16:16" x14ac:dyDescent="0.3">
      <c r="P24403" s="83"/>
    </row>
    <row r="24404" spans="16:16" x14ac:dyDescent="0.3">
      <c r="P24404" s="83"/>
    </row>
    <row r="24405" spans="16:16" x14ac:dyDescent="0.3">
      <c r="P24405" s="83"/>
    </row>
    <row r="24406" spans="16:16" x14ac:dyDescent="0.3">
      <c r="P24406" s="83"/>
    </row>
    <row r="24407" spans="16:16" x14ac:dyDescent="0.3">
      <c r="P24407" s="83"/>
    </row>
    <row r="24408" spans="16:16" x14ac:dyDescent="0.3">
      <c r="P24408" s="83"/>
    </row>
    <row r="24409" spans="16:16" x14ac:dyDescent="0.3">
      <c r="P24409" s="83"/>
    </row>
    <row r="24410" spans="16:16" x14ac:dyDescent="0.3">
      <c r="P24410" s="83"/>
    </row>
    <row r="24411" spans="16:16" x14ac:dyDescent="0.3">
      <c r="P24411" s="83"/>
    </row>
    <row r="24412" spans="16:16" x14ac:dyDescent="0.3">
      <c r="P24412" s="83"/>
    </row>
    <row r="24413" spans="16:16" x14ac:dyDescent="0.3">
      <c r="P24413" s="83"/>
    </row>
    <row r="24414" spans="16:16" x14ac:dyDescent="0.3">
      <c r="P24414" s="83"/>
    </row>
    <row r="24415" spans="16:16" x14ac:dyDescent="0.3">
      <c r="P24415" s="83"/>
    </row>
    <row r="24416" spans="16:16" x14ac:dyDescent="0.3">
      <c r="P24416" s="83"/>
    </row>
    <row r="24417" spans="16:16" x14ac:dyDescent="0.3">
      <c r="P24417" s="83"/>
    </row>
    <row r="24418" spans="16:16" x14ac:dyDescent="0.3">
      <c r="P24418" s="83"/>
    </row>
    <row r="24419" spans="16:16" x14ac:dyDescent="0.3">
      <c r="P24419" s="83"/>
    </row>
    <row r="24420" spans="16:16" x14ac:dyDescent="0.3">
      <c r="P24420" s="83"/>
    </row>
    <row r="24421" spans="16:16" x14ac:dyDescent="0.3">
      <c r="P24421" s="83"/>
    </row>
    <row r="24422" spans="16:16" x14ac:dyDescent="0.3">
      <c r="P24422" s="83"/>
    </row>
    <row r="24423" spans="16:16" x14ac:dyDescent="0.3">
      <c r="P24423" s="83"/>
    </row>
    <row r="24424" spans="16:16" x14ac:dyDescent="0.3">
      <c r="P24424" s="83"/>
    </row>
    <row r="24425" spans="16:16" x14ac:dyDescent="0.3">
      <c r="P24425" s="83"/>
    </row>
    <row r="24426" spans="16:16" x14ac:dyDescent="0.3">
      <c r="P24426" s="83"/>
    </row>
    <row r="24427" spans="16:16" x14ac:dyDescent="0.3">
      <c r="P24427" s="83"/>
    </row>
    <row r="24428" spans="16:16" x14ac:dyDescent="0.3">
      <c r="P24428" s="83"/>
    </row>
    <row r="24429" spans="16:16" x14ac:dyDescent="0.3">
      <c r="P24429" s="83"/>
    </row>
    <row r="24430" spans="16:16" x14ac:dyDescent="0.3">
      <c r="P24430" s="83"/>
    </row>
    <row r="24431" spans="16:16" x14ac:dyDescent="0.3">
      <c r="P24431" s="83"/>
    </row>
    <row r="24432" spans="16:16" x14ac:dyDescent="0.3">
      <c r="P24432" s="83"/>
    </row>
    <row r="24433" spans="16:16" x14ac:dyDescent="0.3">
      <c r="P24433" s="83"/>
    </row>
    <row r="24434" spans="16:16" x14ac:dyDescent="0.3">
      <c r="P24434" s="83"/>
    </row>
    <row r="24435" spans="16:16" x14ac:dyDescent="0.3">
      <c r="P24435" s="83"/>
    </row>
    <row r="24436" spans="16:16" x14ac:dyDescent="0.3">
      <c r="P24436" s="83"/>
    </row>
    <row r="24437" spans="16:16" x14ac:dyDescent="0.3">
      <c r="P24437" s="83"/>
    </row>
    <row r="24438" spans="16:16" x14ac:dyDescent="0.3">
      <c r="P24438" s="83"/>
    </row>
    <row r="24439" spans="16:16" x14ac:dyDescent="0.3">
      <c r="P24439" s="83"/>
    </row>
    <row r="24440" spans="16:16" x14ac:dyDescent="0.3">
      <c r="P24440" s="83"/>
    </row>
    <row r="24441" spans="16:16" x14ac:dyDescent="0.3">
      <c r="P24441" s="83"/>
    </row>
    <row r="24442" spans="16:16" x14ac:dyDescent="0.3">
      <c r="P24442" s="83"/>
    </row>
    <row r="24443" spans="16:16" x14ac:dyDescent="0.3">
      <c r="P24443" s="83"/>
    </row>
    <row r="24444" spans="16:16" x14ac:dyDescent="0.3">
      <c r="P24444" s="83"/>
    </row>
    <row r="24445" spans="16:16" x14ac:dyDescent="0.3">
      <c r="P24445" s="83"/>
    </row>
    <row r="24446" spans="16:16" x14ac:dyDescent="0.3">
      <c r="P24446" s="83"/>
    </row>
    <row r="24447" spans="16:16" x14ac:dyDescent="0.3">
      <c r="P24447" s="83"/>
    </row>
    <row r="24448" spans="16:16" x14ac:dyDescent="0.3">
      <c r="P24448" s="83"/>
    </row>
    <row r="24449" spans="16:16" x14ac:dyDescent="0.3">
      <c r="P24449" s="83"/>
    </row>
    <row r="24450" spans="16:16" x14ac:dyDescent="0.3">
      <c r="P24450" s="83"/>
    </row>
    <row r="24451" spans="16:16" x14ac:dyDescent="0.3">
      <c r="P24451" s="83"/>
    </row>
    <row r="24452" spans="16:16" x14ac:dyDescent="0.3">
      <c r="P24452" s="83"/>
    </row>
    <row r="24453" spans="16:16" x14ac:dyDescent="0.3">
      <c r="P24453" s="83"/>
    </row>
    <row r="24454" spans="16:16" x14ac:dyDescent="0.3">
      <c r="P24454" s="83"/>
    </row>
    <row r="24455" spans="16:16" x14ac:dyDescent="0.3">
      <c r="P24455" s="83"/>
    </row>
    <row r="24456" spans="16:16" x14ac:dyDescent="0.3">
      <c r="P24456" s="83"/>
    </row>
    <row r="24457" spans="16:16" x14ac:dyDescent="0.3">
      <c r="P24457" s="83"/>
    </row>
    <row r="24458" spans="16:16" x14ac:dyDescent="0.3">
      <c r="P24458" s="83"/>
    </row>
    <row r="24459" spans="16:16" x14ac:dyDescent="0.3">
      <c r="P24459" s="83"/>
    </row>
    <row r="24460" spans="16:16" x14ac:dyDescent="0.3">
      <c r="P24460" s="83"/>
    </row>
    <row r="24461" spans="16:16" x14ac:dyDescent="0.3">
      <c r="P24461" s="83"/>
    </row>
    <row r="24462" spans="16:16" x14ac:dyDescent="0.3">
      <c r="P24462" s="83"/>
    </row>
    <row r="24463" spans="16:16" x14ac:dyDescent="0.3">
      <c r="P24463" s="83"/>
    </row>
    <row r="24464" spans="16:16" x14ac:dyDescent="0.3">
      <c r="P24464" s="83"/>
    </row>
    <row r="24465" spans="16:16" x14ac:dyDescent="0.3">
      <c r="P24465" s="83"/>
    </row>
    <row r="24466" spans="16:16" x14ac:dyDescent="0.3">
      <c r="P24466" s="83"/>
    </row>
    <row r="24467" spans="16:16" x14ac:dyDescent="0.3">
      <c r="P24467" s="83"/>
    </row>
    <row r="24468" spans="16:16" x14ac:dyDescent="0.3">
      <c r="P24468" s="83"/>
    </row>
    <row r="24469" spans="16:16" x14ac:dyDescent="0.3">
      <c r="P24469" s="83"/>
    </row>
    <row r="24470" spans="16:16" x14ac:dyDescent="0.3">
      <c r="P24470" s="83"/>
    </row>
    <row r="24471" spans="16:16" x14ac:dyDescent="0.3">
      <c r="P24471" s="83"/>
    </row>
    <row r="24472" spans="16:16" x14ac:dyDescent="0.3">
      <c r="P24472" s="83"/>
    </row>
    <row r="24473" spans="16:16" x14ac:dyDescent="0.3">
      <c r="P24473" s="83"/>
    </row>
    <row r="24474" spans="16:16" x14ac:dyDescent="0.3">
      <c r="P24474" s="83"/>
    </row>
    <row r="24475" spans="16:16" x14ac:dyDescent="0.3">
      <c r="P24475" s="83"/>
    </row>
    <row r="24476" spans="16:16" x14ac:dyDescent="0.3">
      <c r="P24476" s="83"/>
    </row>
    <row r="24477" spans="16:16" x14ac:dyDescent="0.3">
      <c r="P24477" s="83"/>
    </row>
    <row r="24478" spans="16:16" x14ac:dyDescent="0.3">
      <c r="P24478" s="83"/>
    </row>
    <row r="24479" spans="16:16" x14ac:dyDescent="0.3">
      <c r="P24479" s="83"/>
    </row>
    <row r="24480" spans="16:16" x14ac:dyDescent="0.3">
      <c r="P24480" s="83"/>
    </row>
    <row r="24481" spans="16:16" x14ac:dyDescent="0.3">
      <c r="P24481" s="83"/>
    </row>
    <row r="24482" spans="16:16" x14ac:dyDescent="0.3">
      <c r="P24482" s="83"/>
    </row>
    <row r="24483" spans="16:16" x14ac:dyDescent="0.3">
      <c r="P24483" s="83"/>
    </row>
    <row r="24484" spans="16:16" x14ac:dyDescent="0.3">
      <c r="P24484" s="83"/>
    </row>
    <row r="24485" spans="16:16" x14ac:dyDescent="0.3">
      <c r="P24485" s="83"/>
    </row>
    <row r="24486" spans="16:16" x14ac:dyDescent="0.3">
      <c r="P24486" s="83"/>
    </row>
    <row r="24487" spans="16:16" x14ac:dyDescent="0.3">
      <c r="P24487" s="83"/>
    </row>
    <row r="24488" spans="16:16" x14ac:dyDescent="0.3">
      <c r="P24488" s="83"/>
    </row>
    <row r="24489" spans="16:16" x14ac:dyDescent="0.3">
      <c r="P24489" s="83"/>
    </row>
    <row r="24490" spans="16:16" x14ac:dyDescent="0.3">
      <c r="P24490" s="83"/>
    </row>
    <row r="24491" spans="16:16" x14ac:dyDescent="0.3">
      <c r="P24491" s="83"/>
    </row>
    <row r="24492" spans="16:16" x14ac:dyDescent="0.3">
      <c r="P24492" s="83"/>
    </row>
    <row r="24493" spans="16:16" x14ac:dyDescent="0.3">
      <c r="P24493" s="83"/>
    </row>
    <row r="24494" spans="16:16" x14ac:dyDescent="0.3">
      <c r="P24494" s="83"/>
    </row>
    <row r="24495" spans="16:16" x14ac:dyDescent="0.3">
      <c r="P24495" s="83"/>
    </row>
    <row r="24496" spans="16:16" x14ac:dyDescent="0.3">
      <c r="P24496" s="83"/>
    </row>
    <row r="24497" spans="16:16" x14ac:dyDescent="0.3">
      <c r="P24497" s="83"/>
    </row>
    <row r="24498" spans="16:16" x14ac:dyDescent="0.3">
      <c r="P24498" s="83"/>
    </row>
    <row r="24499" spans="16:16" x14ac:dyDescent="0.3">
      <c r="P24499" s="83"/>
    </row>
    <row r="24500" spans="16:16" x14ac:dyDescent="0.3">
      <c r="P24500" s="83"/>
    </row>
    <row r="24501" spans="16:16" x14ac:dyDescent="0.3">
      <c r="P24501" s="83"/>
    </row>
    <row r="24502" spans="16:16" x14ac:dyDescent="0.3">
      <c r="P24502" s="83"/>
    </row>
    <row r="24503" spans="16:16" x14ac:dyDescent="0.3">
      <c r="P24503" s="83"/>
    </row>
    <row r="24504" spans="16:16" x14ac:dyDescent="0.3">
      <c r="P24504" s="83"/>
    </row>
    <row r="24505" spans="16:16" x14ac:dyDescent="0.3">
      <c r="P24505" s="83"/>
    </row>
    <row r="24506" spans="16:16" x14ac:dyDescent="0.3">
      <c r="P24506" s="83"/>
    </row>
    <row r="24507" spans="16:16" x14ac:dyDescent="0.3">
      <c r="P24507" s="83"/>
    </row>
    <row r="24508" spans="16:16" x14ac:dyDescent="0.3">
      <c r="P24508" s="83"/>
    </row>
    <row r="24509" spans="16:16" x14ac:dyDescent="0.3">
      <c r="P24509" s="83"/>
    </row>
    <row r="24510" spans="16:16" x14ac:dyDescent="0.3">
      <c r="P24510" s="83"/>
    </row>
    <row r="24511" spans="16:16" x14ac:dyDescent="0.3">
      <c r="P24511" s="83"/>
    </row>
    <row r="24512" spans="16:16" x14ac:dyDescent="0.3">
      <c r="P24512" s="83"/>
    </row>
    <row r="24513" spans="16:16" x14ac:dyDescent="0.3">
      <c r="P24513" s="83"/>
    </row>
    <row r="24514" spans="16:16" x14ac:dyDescent="0.3">
      <c r="P24514" s="83"/>
    </row>
    <row r="24515" spans="16:16" x14ac:dyDescent="0.3">
      <c r="P24515" s="83"/>
    </row>
    <row r="24516" spans="16:16" x14ac:dyDescent="0.3">
      <c r="P24516" s="83"/>
    </row>
    <row r="24517" spans="16:16" x14ac:dyDescent="0.3">
      <c r="P24517" s="83"/>
    </row>
    <row r="24518" spans="16:16" x14ac:dyDescent="0.3">
      <c r="P24518" s="83"/>
    </row>
    <row r="24519" spans="16:16" x14ac:dyDescent="0.3">
      <c r="P24519" s="83"/>
    </row>
    <row r="24520" spans="16:16" x14ac:dyDescent="0.3">
      <c r="P24520" s="83"/>
    </row>
    <row r="24521" spans="16:16" x14ac:dyDescent="0.3">
      <c r="P24521" s="83"/>
    </row>
    <row r="24522" spans="16:16" x14ac:dyDescent="0.3">
      <c r="P24522" s="83"/>
    </row>
    <row r="24523" spans="16:16" x14ac:dyDescent="0.3">
      <c r="P24523" s="83"/>
    </row>
    <row r="24524" spans="16:16" x14ac:dyDescent="0.3">
      <c r="P24524" s="83"/>
    </row>
    <row r="24525" spans="16:16" x14ac:dyDescent="0.3">
      <c r="P24525" s="83"/>
    </row>
    <row r="24526" spans="16:16" x14ac:dyDescent="0.3">
      <c r="P24526" s="83"/>
    </row>
    <row r="24527" spans="16:16" x14ac:dyDescent="0.3">
      <c r="P24527" s="83"/>
    </row>
    <row r="24528" spans="16:16" x14ac:dyDescent="0.3">
      <c r="P24528" s="83"/>
    </row>
    <row r="24529" spans="16:16" x14ac:dyDescent="0.3">
      <c r="P24529" s="83"/>
    </row>
    <row r="24530" spans="16:16" x14ac:dyDescent="0.3">
      <c r="P24530" s="83"/>
    </row>
    <row r="24531" spans="16:16" x14ac:dyDescent="0.3">
      <c r="P24531" s="83"/>
    </row>
    <row r="24532" spans="16:16" x14ac:dyDescent="0.3">
      <c r="P24532" s="83"/>
    </row>
    <row r="24533" spans="16:16" x14ac:dyDescent="0.3">
      <c r="P24533" s="83"/>
    </row>
    <row r="24534" spans="16:16" x14ac:dyDescent="0.3">
      <c r="P24534" s="83"/>
    </row>
    <row r="24535" spans="16:16" x14ac:dyDescent="0.3">
      <c r="P24535" s="83"/>
    </row>
    <row r="24536" spans="16:16" x14ac:dyDescent="0.3">
      <c r="P24536" s="83"/>
    </row>
    <row r="24537" spans="16:16" x14ac:dyDescent="0.3">
      <c r="P24537" s="83"/>
    </row>
    <row r="24538" spans="16:16" x14ac:dyDescent="0.3">
      <c r="P24538" s="83"/>
    </row>
    <row r="24539" spans="16:16" x14ac:dyDescent="0.3">
      <c r="P24539" s="83"/>
    </row>
    <row r="24540" spans="16:16" x14ac:dyDescent="0.3">
      <c r="P24540" s="83"/>
    </row>
    <row r="24541" spans="16:16" x14ac:dyDescent="0.3">
      <c r="P24541" s="83"/>
    </row>
    <row r="24542" spans="16:16" x14ac:dyDescent="0.3">
      <c r="P24542" s="83"/>
    </row>
    <row r="24543" spans="16:16" x14ac:dyDescent="0.3">
      <c r="P24543" s="83"/>
    </row>
    <row r="24544" spans="16:16" x14ac:dyDescent="0.3">
      <c r="P24544" s="83"/>
    </row>
    <row r="24545" spans="16:16" x14ac:dyDescent="0.3">
      <c r="P24545" s="83"/>
    </row>
    <row r="24546" spans="16:16" x14ac:dyDescent="0.3">
      <c r="P24546" s="83"/>
    </row>
    <row r="24547" spans="16:16" x14ac:dyDescent="0.3">
      <c r="P24547" s="83"/>
    </row>
    <row r="24548" spans="16:16" x14ac:dyDescent="0.3">
      <c r="P24548" s="83"/>
    </row>
    <row r="24549" spans="16:16" x14ac:dyDescent="0.3">
      <c r="P24549" s="83"/>
    </row>
    <row r="24550" spans="16:16" x14ac:dyDescent="0.3">
      <c r="P24550" s="83"/>
    </row>
    <row r="24551" spans="16:16" x14ac:dyDescent="0.3">
      <c r="P24551" s="83"/>
    </row>
    <row r="24552" spans="16:16" x14ac:dyDescent="0.3">
      <c r="P24552" s="83"/>
    </row>
    <row r="24553" spans="16:16" x14ac:dyDescent="0.3">
      <c r="P24553" s="83"/>
    </row>
    <row r="24554" spans="16:16" x14ac:dyDescent="0.3">
      <c r="P24554" s="83"/>
    </row>
    <row r="24555" spans="16:16" x14ac:dyDescent="0.3">
      <c r="P24555" s="83"/>
    </row>
    <row r="24556" spans="16:16" x14ac:dyDescent="0.3">
      <c r="P24556" s="83"/>
    </row>
    <row r="24557" spans="16:16" x14ac:dyDescent="0.3">
      <c r="P24557" s="83"/>
    </row>
    <row r="24558" spans="16:16" x14ac:dyDescent="0.3">
      <c r="P24558" s="83"/>
    </row>
    <row r="24559" spans="16:16" x14ac:dyDescent="0.3">
      <c r="P24559" s="83"/>
    </row>
    <row r="24560" spans="16:16" x14ac:dyDescent="0.3">
      <c r="P24560" s="83"/>
    </row>
    <row r="24561" spans="16:16" x14ac:dyDescent="0.3">
      <c r="P24561" s="83"/>
    </row>
    <row r="24562" spans="16:16" x14ac:dyDescent="0.3">
      <c r="P24562" s="83"/>
    </row>
    <row r="24563" spans="16:16" x14ac:dyDescent="0.3">
      <c r="P24563" s="83"/>
    </row>
    <row r="24564" spans="16:16" x14ac:dyDescent="0.3">
      <c r="P24564" s="83"/>
    </row>
    <row r="24565" spans="16:16" x14ac:dyDescent="0.3">
      <c r="P24565" s="83"/>
    </row>
    <row r="24566" spans="16:16" x14ac:dyDescent="0.3">
      <c r="P24566" s="83"/>
    </row>
    <row r="24567" spans="16:16" x14ac:dyDescent="0.3">
      <c r="P24567" s="83"/>
    </row>
    <row r="24568" spans="16:16" x14ac:dyDescent="0.3">
      <c r="P24568" s="83"/>
    </row>
    <row r="24569" spans="16:16" x14ac:dyDescent="0.3">
      <c r="P24569" s="83"/>
    </row>
    <row r="24570" spans="16:16" x14ac:dyDescent="0.3">
      <c r="P24570" s="83"/>
    </row>
    <row r="24571" spans="16:16" x14ac:dyDescent="0.3">
      <c r="P24571" s="83"/>
    </row>
    <row r="24572" spans="16:16" x14ac:dyDescent="0.3">
      <c r="P24572" s="83"/>
    </row>
    <row r="24573" spans="16:16" x14ac:dyDescent="0.3">
      <c r="P24573" s="83"/>
    </row>
    <row r="24574" spans="16:16" x14ac:dyDescent="0.3">
      <c r="P24574" s="83"/>
    </row>
    <row r="24575" spans="16:16" x14ac:dyDescent="0.3">
      <c r="P24575" s="83"/>
    </row>
    <row r="24576" spans="16:16" x14ac:dyDescent="0.3">
      <c r="P24576" s="83"/>
    </row>
    <row r="24577" spans="16:16" x14ac:dyDescent="0.3">
      <c r="P24577" s="83"/>
    </row>
    <row r="24578" spans="16:16" x14ac:dyDescent="0.3">
      <c r="P24578" s="83"/>
    </row>
    <row r="24579" spans="16:16" x14ac:dyDescent="0.3">
      <c r="P24579" s="83"/>
    </row>
    <row r="24580" spans="16:16" x14ac:dyDescent="0.3">
      <c r="P24580" s="83"/>
    </row>
    <row r="24581" spans="16:16" x14ac:dyDescent="0.3">
      <c r="P24581" s="83"/>
    </row>
    <row r="24582" spans="16:16" x14ac:dyDescent="0.3">
      <c r="P24582" s="83"/>
    </row>
    <row r="24583" spans="16:16" x14ac:dyDescent="0.3">
      <c r="P24583" s="83"/>
    </row>
    <row r="24584" spans="16:16" x14ac:dyDescent="0.3">
      <c r="P24584" s="83"/>
    </row>
    <row r="24585" spans="16:16" x14ac:dyDescent="0.3">
      <c r="P24585" s="83"/>
    </row>
    <row r="24586" spans="16:16" x14ac:dyDescent="0.3">
      <c r="P24586" s="83"/>
    </row>
    <row r="24587" spans="16:16" x14ac:dyDescent="0.3">
      <c r="P24587" s="83"/>
    </row>
    <row r="24588" spans="16:16" x14ac:dyDescent="0.3">
      <c r="P24588" s="83"/>
    </row>
    <row r="24589" spans="16:16" x14ac:dyDescent="0.3">
      <c r="P24589" s="83"/>
    </row>
    <row r="24590" spans="16:16" x14ac:dyDescent="0.3">
      <c r="P24590" s="83"/>
    </row>
    <row r="24591" spans="16:16" x14ac:dyDescent="0.3">
      <c r="P24591" s="83"/>
    </row>
    <row r="24592" spans="16:16" x14ac:dyDescent="0.3">
      <c r="P24592" s="83"/>
    </row>
    <row r="24593" spans="16:16" x14ac:dyDescent="0.3">
      <c r="P24593" s="83"/>
    </row>
    <row r="24594" spans="16:16" x14ac:dyDescent="0.3">
      <c r="P24594" s="83"/>
    </row>
    <row r="24595" spans="16:16" x14ac:dyDescent="0.3">
      <c r="P24595" s="83"/>
    </row>
    <row r="24596" spans="16:16" x14ac:dyDescent="0.3">
      <c r="P24596" s="83"/>
    </row>
    <row r="24597" spans="16:16" x14ac:dyDescent="0.3">
      <c r="P24597" s="83"/>
    </row>
    <row r="24598" spans="16:16" x14ac:dyDescent="0.3">
      <c r="P24598" s="83"/>
    </row>
    <row r="24599" spans="16:16" x14ac:dyDescent="0.3">
      <c r="P24599" s="83"/>
    </row>
    <row r="24600" spans="16:16" x14ac:dyDescent="0.3">
      <c r="P24600" s="83"/>
    </row>
    <row r="24601" spans="16:16" x14ac:dyDescent="0.3">
      <c r="P24601" s="83"/>
    </row>
    <row r="24602" spans="16:16" x14ac:dyDescent="0.3">
      <c r="P24602" s="83"/>
    </row>
    <row r="24603" spans="16:16" x14ac:dyDescent="0.3">
      <c r="P24603" s="83"/>
    </row>
    <row r="24604" spans="16:16" x14ac:dyDescent="0.3">
      <c r="P24604" s="83"/>
    </row>
    <row r="24605" spans="16:16" x14ac:dyDescent="0.3">
      <c r="P24605" s="83"/>
    </row>
    <row r="24606" spans="16:16" x14ac:dyDescent="0.3">
      <c r="P24606" s="83"/>
    </row>
    <row r="24607" spans="16:16" x14ac:dyDescent="0.3">
      <c r="P24607" s="83"/>
    </row>
    <row r="24608" spans="16:16" x14ac:dyDescent="0.3">
      <c r="P24608" s="83"/>
    </row>
    <row r="24609" spans="16:16" x14ac:dyDescent="0.3">
      <c r="P24609" s="83"/>
    </row>
    <row r="24610" spans="16:16" x14ac:dyDescent="0.3">
      <c r="P24610" s="83"/>
    </row>
    <row r="24611" spans="16:16" x14ac:dyDescent="0.3">
      <c r="P24611" s="83"/>
    </row>
    <row r="24612" spans="16:16" x14ac:dyDescent="0.3">
      <c r="P24612" s="83"/>
    </row>
    <row r="24613" spans="16:16" x14ac:dyDescent="0.3">
      <c r="P24613" s="83"/>
    </row>
    <row r="24614" spans="16:16" x14ac:dyDescent="0.3">
      <c r="P24614" s="83"/>
    </row>
    <row r="24615" spans="16:16" x14ac:dyDescent="0.3">
      <c r="P24615" s="83"/>
    </row>
    <row r="24616" spans="16:16" x14ac:dyDescent="0.3">
      <c r="P24616" s="83"/>
    </row>
    <row r="24617" spans="16:16" x14ac:dyDescent="0.3">
      <c r="P24617" s="83"/>
    </row>
    <row r="24618" spans="16:16" x14ac:dyDescent="0.3">
      <c r="P24618" s="83"/>
    </row>
    <row r="24619" spans="16:16" x14ac:dyDescent="0.3">
      <c r="P24619" s="83"/>
    </row>
    <row r="24620" spans="16:16" x14ac:dyDescent="0.3">
      <c r="P24620" s="83"/>
    </row>
    <row r="24621" spans="16:16" x14ac:dyDescent="0.3">
      <c r="P24621" s="83"/>
    </row>
    <row r="24622" spans="16:16" x14ac:dyDescent="0.3">
      <c r="P24622" s="83"/>
    </row>
    <row r="24623" spans="16:16" x14ac:dyDescent="0.3">
      <c r="P24623" s="83"/>
    </row>
    <row r="24624" spans="16:16" x14ac:dyDescent="0.3">
      <c r="P24624" s="83"/>
    </row>
    <row r="24625" spans="16:16" x14ac:dyDescent="0.3">
      <c r="P24625" s="83"/>
    </row>
    <row r="24626" spans="16:16" x14ac:dyDescent="0.3">
      <c r="P24626" s="83"/>
    </row>
    <row r="24627" spans="16:16" x14ac:dyDescent="0.3">
      <c r="P24627" s="83"/>
    </row>
    <row r="24628" spans="16:16" x14ac:dyDescent="0.3">
      <c r="P24628" s="83"/>
    </row>
    <row r="24629" spans="16:16" x14ac:dyDescent="0.3">
      <c r="P24629" s="83"/>
    </row>
    <row r="24630" spans="16:16" x14ac:dyDescent="0.3">
      <c r="P24630" s="83"/>
    </row>
    <row r="24631" spans="16:16" x14ac:dyDescent="0.3">
      <c r="P24631" s="83"/>
    </row>
    <row r="24632" spans="16:16" x14ac:dyDescent="0.3">
      <c r="P24632" s="83"/>
    </row>
    <row r="24633" spans="16:16" x14ac:dyDescent="0.3">
      <c r="P24633" s="83"/>
    </row>
    <row r="24634" spans="16:16" x14ac:dyDescent="0.3">
      <c r="P24634" s="83"/>
    </row>
    <row r="24635" spans="16:16" x14ac:dyDescent="0.3">
      <c r="P24635" s="83"/>
    </row>
    <row r="24636" spans="16:16" x14ac:dyDescent="0.3">
      <c r="P24636" s="83"/>
    </row>
    <row r="24637" spans="16:16" x14ac:dyDescent="0.3">
      <c r="P24637" s="83"/>
    </row>
    <row r="24638" spans="16:16" x14ac:dyDescent="0.3">
      <c r="P24638" s="83"/>
    </row>
    <row r="24639" spans="16:16" x14ac:dyDescent="0.3">
      <c r="P24639" s="83"/>
    </row>
    <row r="24640" spans="16:16" x14ac:dyDescent="0.3">
      <c r="P24640" s="83"/>
    </row>
    <row r="24641" spans="16:16" x14ac:dyDescent="0.3">
      <c r="P24641" s="83"/>
    </row>
    <row r="24642" spans="16:16" x14ac:dyDescent="0.3">
      <c r="P24642" s="83"/>
    </row>
    <row r="24643" spans="16:16" x14ac:dyDescent="0.3">
      <c r="P24643" s="83"/>
    </row>
    <row r="24644" spans="16:16" x14ac:dyDescent="0.3">
      <c r="P24644" s="83"/>
    </row>
    <row r="24645" spans="16:16" x14ac:dyDescent="0.3">
      <c r="P24645" s="83"/>
    </row>
    <row r="24646" spans="16:16" x14ac:dyDescent="0.3">
      <c r="P24646" s="83"/>
    </row>
    <row r="24647" spans="16:16" x14ac:dyDescent="0.3">
      <c r="P24647" s="83"/>
    </row>
    <row r="24648" spans="16:16" x14ac:dyDescent="0.3">
      <c r="P24648" s="83"/>
    </row>
    <row r="24649" spans="16:16" x14ac:dyDescent="0.3">
      <c r="P24649" s="83"/>
    </row>
    <row r="24650" spans="16:16" x14ac:dyDescent="0.3">
      <c r="P24650" s="83"/>
    </row>
    <row r="24651" spans="16:16" x14ac:dyDescent="0.3">
      <c r="P24651" s="83"/>
    </row>
    <row r="24652" spans="16:16" x14ac:dyDescent="0.3">
      <c r="P24652" s="83"/>
    </row>
    <row r="24653" spans="16:16" x14ac:dyDescent="0.3">
      <c r="P24653" s="83"/>
    </row>
    <row r="24654" spans="16:16" x14ac:dyDescent="0.3">
      <c r="P24654" s="83"/>
    </row>
    <row r="24655" spans="16:16" x14ac:dyDescent="0.3">
      <c r="P24655" s="83"/>
    </row>
    <row r="24656" spans="16:16" x14ac:dyDescent="0.3">
      <c r="P24656" s="83"/>
    </row>
    <row r="24657" spans="16:16" x14ac:dyDescent="0.3">
      <c r="P24657" s="83"/>
    </row>
    <row r="24658" spans="16:16" x14ac:dyDescent="0.3">
      <c r="P24658" s="83"/>
    </row>
    <row r="24659" spans="16:16" x14ac:dyDescent="0.3">
      <c r="P24659" s="83"/>
    </row>
    <row r="24660" spans="16:16" x14ac:dyDescent="0.3">
      <c r="P24660" s="83"/>
    </row>
    <row r="24661" spans="16:16" x14ac:dyDescent="0.3">
      <c r="P24661" s="83"/>
    </row>
    <row r="24662" spans="16:16" x14ac:dyDescent="0.3">
      <c r="P24662" s="83"/>
    </row>
    <row r="24663" spans="16:16" x14ac:dyDescent="0.3">
      <c r="P24663" s="83"/>
    </row>
    <row r="24664" spans="16:16" x14ac:dyDescent="0.3">
      <c r="P24664" s="83"/>
    </row>
    <row r="24665" spans="16:16" x14ac:dyDescent="0.3">
      <c r="P24665" s="83"/>
    </row>
    <row r="24666" spans="16:16" x14ac:dyDescent="0.3">
      <c r="P24666" s="83"/>
    </row>
    <row r="24667" spans="16:16" x14ac:dyDescent="0.3">
      <c r="P24667" s="83"/>
    </row>
    <row r="24668" spans="16:16" x14ac:dyDescent="0.3">
      <c r="P24668" s="83"/>
    </row>
    <row r="24669" spans="16:16" x14ac:dyDescent="0.3">
      <c r="P24669" s="83"/>
    </row>
    <row r="24670" spans="16:16" x14ac:dyDescent="0.3">
      <c r="P24670" s="83"/>
    </row>
    <row r="24671" spans="16:16" x14ac:dyDescent="0.3">
      <c r="P24671" s="83"/>
    </row>
    <row r="24672" spans="16:16" x14ac:dyDescent="0.3">
      <c r="P24672" s="83"/>
    </row>
    <row r="24673" spans="16:16" x14ac:dyDescent="0.3">
      <c r="P24673" s="83"/>
    </row>
    <row r="24674" spans="16:16" x14ac:dyDescent="0.3">
      <c r="P24674" s="83"/>
    </row>
    <row r="24675" spans="16:16" x14ac:dyDescent="0.3">
      <c r="P24675" s="83"/>
    </row>
    <row r="24676" spans="16:16" x14ac:dyDescent="0.3">
      <c r="P24676" s="83"/>
    </row>
    <row r="24677" spans="16:16" x14ac:dyDescent="0.3">
      <c r="P24677" s="83"/>
    </row>
    <row r="24678" spans="16:16" x14ac:dyDescent="0.3">
      <c r="P24678" s="83"/>
    </row>
    <row r="24679" spans="16:16" x14ac:dyDescent="0.3">
      <c r="P24679" s="83"/>
    </row>
    <row r="24680" spans="16:16" x14ac:dyDescent="0.3">
      <c r="P24680" s="83"/>
    </row>
    <row r="24681" spans="16:16" x14ac:dyDescent="0.3">
      <c r="P24681" s="83"/>
    </row>
    <row r="24682" spans="16:16" x14ac:dyDescent="0.3">
      <c r="P24682" s="83"/>
    </row>
    <row r="24683" spans="16:16" x14ac:dyDescent="0.3">
      <c r="P24683" s="83"/>
    </row>
    <row r="24684" spans="16:16" x14ac:dyDescent="0.3">
      <c r="P24684" s="83"/>
    </row>
    <row r="24685" spans="16:16" x14ac:dyDescent="0.3">
      <c r="P24685" s="83"/>
    </row>
    <row r="24686" spans="16:16" x14ac:dyDescent="0.3">
      <c r="P24686" s="83"/>
    </row>
    <row r="24687" spans="16:16" x14ac:dyDescent="0.3">
      <c r="P24687" s="83"/>
    </row>
    <row r="24688" spans="16:16" x14ac:dyDescent="0.3">
      <c r="P24688" s="83"/>
    </row>
    <row r="24689" spans="16:16" x14ac:dyDescent="0.3">
      <c r="P24689" s="83"/>
    </row>
    <row r="24690" spans="16:16" x14ac:dyDescent="0.3">
      <c r="P24690" s="83"/>
    </row>
    <row r="24691" spans="16:16" x14ac:dyDescent="0.3">
      <c r="P24691" s="83"/>
    </row>
    <row r="24692" spans="16:16" x14ac:dyDescent="0.3">
      <c r="P24692" s="83"/>
    </row>
    <row r="24693" spans="16:16" x14ac:dyDescent="0.3">
      <c r="P24693" s="83"/>
    </row>
    <row r="24694" spans="16:16" x14ac:dyDescent="0.3">
      <c r="P24694" s="83"/>
    </row>
    <row r="24695" spans="16:16" x14ac:dyDescent="0.3">
      <c r="P24695" s="83"/>
    </row>
    <row r="24696" spans="16:16" x14ac:dyDescent="0.3">
      <c r="P24696" s="83"/>
    </row>
    <row r="24697" spans="16:16" x14ac:dyDescent="0.3">
      <c r="P24697" s="83"/>
    </row>
    <row r="24698" spans="16:16" x14ac:dyDescent="0.3">
      <c r="P24698" s="83"/>
    </row>
    <row r="24699" spans="16:16" x14ac:dyDescent="0.3">
      <c r="P24699" s="83"/>
    </row>
    <row r="24700" spans="16:16" x14ac:dyDescent="0.3">
      <c r="P24700" s="83"/>
    </row>
    <row r="24701" spans="16:16" x14ac:dyDescent="0.3">
      <c r="P24701" s="83"/>
    </row>
    <row r="24702" spans="16:16" x14ac:dyDescent="0.3">
      <c r="P24702" s="83"/>
    </row>
    <row r="24703" spans="16:16" x14ac:dyDescent="0.3">
      <c r="P24703" s="83"/>
    </row>
    <row r="24704" spans="16:16" x14ac:dyDescent="0.3">
      <c r="P24704" s="83"/>
    </row>
    <row r="24705" spans="16:16" x14ac:dyDescent="0.3">
      <c r="P24705" s="83"/>
    </row>
    <row r="24706" spans="16:16" x14ac:dyDescent="0.3">
      <c r="P24706" s="83"/>
    </row>
    <row r="24707" spans="16:16" x14ac:dyDescent="0.3">
      <c r="P24707" s="83"/>
    </row>
    <row r="24708" spans="16:16" x14ac:dyDescent="0.3">
      <c r="P24708" s="83"/>
    </row>
    <row r="24709" spans="16:16" x14ac:dyDescent="0.3">
      <c r="P24709" s="83"/>
    </row>
    <row r="24710" spans="16:16" x14ac:dyDescent="0.3">
      <c r="P24710" s="83"/>
    </row>
    <row r="24711" spans="16:16" x14ac:dyDescent="0.3">
      <c r="P24711" s="83"/>
    </row>
    <row r="24712" spans="16:16" x14ac:dyDescent="0.3">
      <c r="P24712" s="83"/>
    </row>
    <row r="24713" spans="16:16" x14ac:dyDescent="0.3">
      <c r="P24713" s="83"/>
    </row>
    <row r="24714" spans="16:16" x14ac:dyDescent="0.3">
      <c r="P24714" s="83"/>
    </row>
    <row r="24715" spans="16:16" x14ac:dyDescent="0.3">
      <c r="P24715" s="83"/>
    </row>
    <row r="24716" spans="16:16" x14ac:dyDescent="0.3">
      <c r="P24716" s="83"/>
    </row>
    <row r="24717" spans="16:16" x14ac:dyDescent="0.3">
      <c r="P24717" s="83"/>
    </row>
    <row r="24718" spans="16:16" x14ac:dyDescent="0.3">
      <c r="P24718" s="83"/>
    </row>
    <row r="24719" spans="16:16" x14ac:dyDescent="0.3">
      <c r="P24719" s="83"/>
    </row>
    <row r="24720" spans="16:16" x14ac:dyDescent="0.3">
      <c r="P24720" s="83"/>
    </row>
    <row r="24721" spans="16:16" x14ac:dyDescent="0.3">
      <c r="P24721" s="83"/>
    </row>
    <row r="24722" spans="16:16" x14ac:dyDescent="0.3">
      <c r="P24722" s="83"/>
    </row>
    <row r="24723" spans="16:16" x14ac:dyDescent="0.3">
      <c r="P24723" s="83"/>
    </row>
    <row r="24724" spans="16:16" x14ac:dyDescent="0.3">
      <c r="P24724" s="83"/>
    </row>
    <row r="24725" spans="16:16" x14ac:dyDescent="0.3">
      <c r="P24725" s="83"/>
    </row>
    <row r="24726" spans="16:16" x14ac:dyDescent="0.3">
      <c r="P24726" s="83"/>
    </row>
    <row r="24727" spans="16:16" x14ac:dyDescent="0.3">
      <c r="P24727" s="83"/>
    </row>
    <row r="24728" spans="16:16" x14ac:dyDescent="0.3">
      <c r="P24728" s="83"/>
    </row>
    <row r="24729" spans="16:16" x14ac:dyDescent="0.3">
      <c r="P24729" s="83"/>
    </row>
    <row r="24730" spans="16:16" x14ac:dyDescent="0.3">
      <c r="P24730" s="83"/>
    </row>
    <row r="24731" spans="16:16" x14ac:dyDescent="0.3">
      <c r="P24731" s="83"/>
    </row>
    <row r="24732" spans="16:16" x14ac:dyDescent="0.3">
      <c r="P24732" s="83"/>
    </row>
    <row r="24733" spans="16:16" x14ac:dyDescent="0.3">
      <c r="P24733" s="83"/>
    </row>
    <row r="24734" spans="16:16" x14ac:dyDescent="0.3">
      <c r="P24734" s="83"/>
    </row>
    <row r="24735" spans="16:16" x14ac:dyDescent="0.3">
      <c r="P24735" s="83"/>
    </row>
    <row r="24736" spans="16:16" x14ac:dyDescent="0.3">
      <c r="P24736" s="83"/>
    </row>
    <row r="24737" spans="16:16" x14ac:dyDescent="0.3">
      <c r="P24737" s="83"/>
    </row>
    <row r="24738" spans="16:16" x14ac:dyDescent="0.3">
      <c r="P24738" s="83"/>
    </row>
    <row r="24739" spans="16:16" x14ac:dyDescent="0.3">
      <c r="P24739" s="83"/>
    </row>
    <row r="24740" spans="16:16" x14ac:dyDescent="0.3">
      <c r="P24740" s="83"/>
    </row>
    <row r="24741" spans="16:16" x14ac:dyDescent="0.3">
      <c r="P24741" s="83"/>
    </row>
    <row r="24742" spans="16:16" x14ac:dyDescent="0.3">
      <c r="P24742" s="83"/>
    </row>
    <row r="24743" spans="16:16" x14ac:dyDescent="0.3">
      <c r="P24743" s="83"/>
    </row>
    <row r="24744" spans="16:16" x14ac:dyDescent="0.3">
      <c r="P24744" s="83"/>
    </row>
    <row r="24745" spans="16:16" x14ac:dyDescent="0.3">
      <c r="P24745" s="83"/>
    </row>
    <row r="24746" spans="16:16" x14ac:dyDescent="0.3">
      <c r="P24746" s="83"/>
    </row>
    <row r="24747" spans="16:16" x14ac:dyDescent="0.3">
      <c r="P24747" s="83"/>
    </row>
    <row r="24748" spans="16:16" x14ac:dyDescent="0.3">
      <c r="P24748" s="83"/>
    </row>
    <row r="24749" spans="16:16" x14ac:dyDescent="0.3">
      <c r="P24749" s="83"/>
    </row>
    <row r="24750" spans="16:16" x14ac:dyDescent="0.3">
      <c r="P24750" s="83"/>
    </row>
    <row r="24751" spans="16:16" x14ac:dyDescent="0.3">
      <c r="P24751" s="83"/>
    </row>
    <row r="24752" spans="16:16" x14ac:dyDescent="0.3">
      <c r="P24752" s="83"/>
    </row>
    <row r="24753" spans="16:16" x14ac:dyDescent="0.3">
      <c r="P24753" s="83"/>
    </row>
    <row r="24754" spans="16:16" x14ac:dyDescent="0.3">
      <c r="P24754" s="83"/>
    </row>
    <row r="24755" spans="16:16" x14ac:dyDescent="0.3">
      <c r="P24755" s="83"/>
    </row>
    <row r="24756" spans="16:16" x14ac:dyDescent="0.3">
      <c r="P24756" s="83"/>
    </row>
    <row r="24757" spans="16:16" x14ac:dyDescent="0.3">
      <c r="P24757" s="83"/>
    </row>
    <row r="24758" spans="16:16" x14ac:dyDescent="0.3">
      <c r="P24758" s="83"/>
    </row>
    <row r="24759" spans="16:16" x14ac:dyDescent="0.3">
      <c r="P24759" s="83"/>
    </row>
    <row r="24760" spans="16:16" x14ac:dyDescent="0.3">
      <c r="P24760" s="83"/>
    </row>
    <row r="24761" spans="16:16" x14ac:dyDescent="0.3">
      <c r="P24761" s="83"/>
    </row>
    <row r="24762" spans="16:16" x14ac:dyDescent="0.3">
      <c r="P24762" s="83"/>
    </row>
    <row r="24763" spans="16:16" x14ac:dyDescent="0.3">
      <c r="P24763" s="83"/>
    </row>
    <row r="24764" spans="16:16" x14ac:dyDescent="0.3">
      <c r="P24764" s="83"/>
    </row>
    <row r="24765" spans="16:16" x14ac:dyDescent="0.3">
      <c r="P24765" s="83"/>
    </row>
    <row r="24766" spans="16:16" x14ac:dyDescent="0.3">
      <c r="P24766" s="83"/>
    </row>
    <row r="24767" spans="16:16" x14ac:dyDescent="0.3">
      <c r="P24767" s="83"/>
    </row>
    <row r="24768" spans="16:16" x14ac:dyDescent="0.3">
      <c r="P24768" s="83"/>
    </row>
    <row r="24769" spans="16:16" x14ac:dyDescent="0.3">
      <c r="P24769" s="83"/>
    </row>
    <row r="24770" spans="16:16" x14ac:dyDescent="0.3">
      <c r="P24770" s="83"/>
    </row>
    <row r="24771" spans="16:16" x14ac:dyDescent="0.3">
      <c r="P24771" s="83"/>
    </row>
    <row r="24772" spans="16:16" x14ac:dyDescent="0.3">
      <c r="P24772" s="83"/>
    </row>
    <row r="24773" spans="16:16" x14ac:dyDescent="0.3">
      <c r="P24773" s="83"/>
    </row>
    <row r="24774" spans="16:16" x14ac:dyDescent="0.3">
      <c r="P24774" s="83"/>
    </row>
    <row r="24775" spans="16:16" x14ac:dyDescent="0.3">
      <c r="P24775" s="83"/>
    </row>
    <row r="24776" spans="16:16" x14ac:dyDescent="0.3">
      <c r="P24776" s="83"/>
    </row>
    <row r="24777" spans="16:16" x14ac:dyDescent="0.3">
      <c r="P24777" s="83"/>
    </row>
    <row r="24778" spans="16:16" x14ac:dyDescent="0.3">
      <c r="P24778" s="83"/>
    </row>
    <row r="24779" spans="16:16" x14ac:dyDescent="0.3">
      <c r="P24779" s="83"/>
    </row>
    <row r="24780" spans="16:16" x14ac:dyDescent="0.3">
      <c r="P24780" s="83"/>
    </row>
    <row r="24781" spans="16:16" x14ac:dyDescent="0.3">
      <c r="P24781" s="83"/>
    </row>
    <row r="24782" spans="16:16" x14ac:dyDescent="0.3">
      <c r="P24782" s="83"/>
    </row>
    <row r="24783" spans="16:16" x14ac:dyDescent="0.3">
      <c r="P24783" s="83"/>
    </row>
    <row r="24784" spans="16:16" x14ac:dyDescent="0.3">
      <c r="P24784" s="83"/>
    </row>
    <row r="24785" spans="16:16" x14ac:dyDescent="0.3">
      <c r="P24785" s="83"/>
    </row>
    <row r="24786" spans="16:16" x14ac:dyDescent="0.3">
      <c r="P24786" s="83"/>
    </row>
    <row r="24787" spans="16:16" x14ac:dyDescent="0.3">
      <c r="P24787" s="83"/>
    </row>
    <row r="24788" spans="16:16" x14ac:dyDescent="0.3">
      <c r="P24788" s="83"/>
    </row>
    <row r="24789" spans="16:16" x14ac:dyDescent="0.3">
      <c r="P24789" s="83"/>
    </row>
    <row r="24790" spans="16:16" x14ac:dyDescent="0.3">
      <c r="P24790" s="83"/>
    </row>
    <row r="24791" spans="16:16" x14ac:dyDescent="0.3">
      <c r="P24791" s="83"/>
    </row>
    <row r="24792" spans="16:16" x14ac:dyDescent="0.3">
      <c r="P24792" s="83"/>
    </row>
    <row r="24793" spans="16:16" x14ac:dyDescent="0.3">
      <c r="P24793" s="83"/>
    </row>
    <row r="24794" spans="16:16" x14ac:dyDescent="0.3">
      <c r="P24794" s="83"/>
    </row>
    <row r="24795" spans="16:16" x14ac:dyDescent="0.3">
      <c r="P24795" s="83"/>
    </row>
    <row r="24796" spans="16:16" x14ac:dyDescent="0.3">
      <c r="P24796" s="83"/>
    </row>
    <row r="24797" spans="16:16" x14ac:dyDescent="0.3">
      <c r="P24797" s="83"/>
    </row>
    <row r="24798" spans="16:16" x14ac:dyDescent="0.3">
      <c r="P24798" s="83"/>
    </row>
    <row r="24799" spans="16:16" x14ac:dyDescent="0.3">
      <c r="P24799" s="83"/>
    </row>
    <row r="24800" spans="16:16" x14ac:dyDescent="0.3">
      <c r="P24800" s="83"/>
    </row>
    <row r="24801" spans="16:16" x14ac:dyDescent="0.3">
      <c r="P24801" s="83"/>
    </row>
    <row r="24802" spans="16:16" x14ac:dyDescent="0.3">
      <c r="P24802" s="83"/>
    </row>
    <row r="24803" spans="16:16" x14ac:dyDescent="0.3">
      <c r="P24803" s="83"/>
    </row>
    <row r="24804" spans="16:16" x14ac:dyDescent="0.3">
      <c r="P24804" s="83"/>
    </row>
    <row r="24805" spans="16:16" x14ac:dyDescent="0.3">
      <c r="P24805" s="83"/>
    </row>
    <row r="24806" spans="16:16" x14ac:dyDescent="0.3">
      <c r="P24806" s="83"/>
    </row>
    <row r="24807" spans="16:16" x14ac:dyDescent="0.3">
      <c r="P24807" s="83"/>
    </row>
    <row r="24808" spans="16:16" x14ac:dyDescent="0.3">
      <c r="P24808" s="83"/>
    </row>
    <row r="24809" spans="16:16" x14ac:dyDescent="0.3">
      <c r="P24809" s="83"/>
    </row>
    <row r="24810" spans="16:16" x14ac:dyDescent="0.3">
      <c r="P24810" s="83"/>
    </row>
    <row r="24811" spans="16:16" x14ac:dyDescent="0.3">
      <c r="P24811" s="83"/>
    </row>
    <row r="24812" spans="16:16" x14ac:dyDescent="0.3">
      <c r="P24812" s="83"/>
    </row>
    <row r="24813" spans="16:16" x14ac:dyDescent="0.3">
      <c r="P24813" s="83"/>
    </row>
    <row r="24814" spans="16:16" x14ac:dyDescent="0.3">
      <c r="P24814" s="83"/>
    </row>
    <row r="24815" spans="16:16" x14ac:dyDescent="0.3">
      <c r="P24815" s="83"/>
    </row>
    <row r="24816" spans="16:16" x14ac:dyDescent="0.3">
      <c r="P24816" s="83"/>
    </row>
    <row r="24817" spans="16:16" x14ac:dyDescent="0.3">
      <c r="P24817" s="83"/>
    </row>
    <row r="24818" spans="16:16" x14ac:dyDescent="0.3">
      <c r="P24818" s="83"/>
    </row>
    <row r="24819" spans="16:16" x14ac:dyDescent="0.3">
      <c r="P24819" s="83"/>
    </row>
    <row r="24820" spans="16:16" x14ac:dyDescent="0.3">
      <c r="P24820" s="83"/>
    </row>
    <row r="24821" spans="16:16" x14ac:dyDescent="0.3">
      <c r="P24821" s="83"/>
    </row>
    <row r="24822" spans="16:16" x14ac:dyDescent="0.3">
      <c r="P24822" s="83"/>
    </row>
    <row r="24823" spans="16:16" x14ac:dyDescent="0.3">
      <c r="P24823" s="83"/>
    </row>
    <row r="24824" spans="16:16" x14ac:dyDescent="0.3">
      <c r="P24824" s="83"/>
    </row>
    <row r="24825" spans="16:16" x14ac:dyDescent="0.3">
      <c r="P24825" s="83"/>
    </row>
    <row r="24826" spans="16:16" x14ac:dyDescent="0.3">
      <c r="P24826" s="83"/>
    </row>
    <row r="24827" spans="16:16" x14ac:dyDescent="0.3">
      <c r="P24827" s="83"/>
    </row>
    <row r="24828" spans="16:16" x14ac:dyDescent="0.3">
      <c r="P24828" s="83"/>
    </row>
    <row r="24829" spans="16:16" x14ac:dyDescent="0.3">
      <c r="P24829" s="83"/>
    </row>
    <row r="24830" spans="16:16" x14ac:dyDescent="0.3">
      <c r="P24830" s="83"/>
    </row>
    <row r="24831" spans="16:16" x14ac:dyDescent="0.3">
      <c r="P24831" s="83"/>
    </row>
    <row r="24832" spans="16:16" x14ac:dyDescent="0.3">
      <c r="P24832" s="83"/>
    </row>
    <row r="24833" spans="16:16" x14ac:dyDescent="0.3">
      <c r="P24833" s="83"/>
    </row>
    <row r="24834" spans="16:16" x14ac:dyDescent="0.3">
      <c r="P24834" s="83"/>
    </row>
    <row r="24835" spans="16:16" x14ac:dyDescent="0.3">
      <c r="P24835" s="83"/>
    </row>
    <row r="24836" spans="16:16" x14ac:dyDescent="0.3">
      <c r="P24836" s="83"/>
    </row>
    <row r="24837" spans="16:16" x14ac:dyDescent="0.3">
      <c r="P24837" s="83"/>
    </row>
    <row r="24838" spans="16:16" x14ac:dyDescent="0.3">
      <c r="P24838" s="83"/>
    </row>
    <row r="24839" spans="16:16" x14ac:dyDescent="0.3">
      <c r="P24839" s="83"/>
    </row>
    <row r="24840" spans="16:16" x14ac:dyDescent="0.3">
      <c r="P24840" s="83"/>
    </row>
    <row r="24841" spans="16:16" x14ac:dyDescent="0.3">
      <c r="P24841" s="83"/>
    </row>
    <row r="24842" spans="16:16" x14ac:dyDescent="0.3">
      <c r="P24842" s="83"/>
    </row>
    <row r="24843" spans="16:16" x14ac:dyDescent="0.3">
      <c r="P24843" s="83"/>
    </row>
    <row r="24844" spans="16:16" x14ac:dyDescent="0.3">
      <c r="P24844" s="83"/>
    </row>
    <row r="24845" spans="16:16" x14ac:dyDescent="0.3">
      <c r="P24845" s="83"/>
    </row>
    <row r="24846" spans="16:16" x14ac:dyDescent="0.3">
      <c r="P24846" s="83"/>
    </row>
    <row r="24847" spans="16:16" x14ac:dyDescent="0.3">
      <c r="P24847" s="83"/>
    </row>
    <row r="24848" spans="16:16" x14ac:dyDescent="0.3">
      <c r="P24848" s="83"/>
    </row>
    <row r="24849" spans="16:16" x14ac:dyDescent="0.3">
      <c r="P24849" s="83"/>
    </row>
    <row r="24850" spans="16:16" x14ac:dyDescent="0.3">
      <c r="P24850" s="83"/>
    </row>
    <row r="24851" spans="16:16" x14ac:dyDescent="0.3">
      <c r="P24851" s="83"/>
    </row>
    <row r="24852" spans="16:16" x14ac:dyDescent="0.3">
      <c r="P24852" s="83"/>
    </row>
    <row r="24853" spans="16:16" x14ac:dyDescent="0.3">
      <c r="P24853" s="83"/>
    </row>
    <row r="24854" spans="16:16" x14ac:dyDescent="0.3">
      <c r="P24854" s="83"/>
    </row>
    <row r="24855" spans="16:16" x14ac:dyDescent="0.3">
      <c r="P24855" s="83"/>
    </row>
    <row r="24856" spans="16:16" x14ac:dyDescent="0.3">
      <c r="P24856" s="83"/>
    </row>
    <row r="24857" spans="16:16" x14ac:dyDescent="0.3">
      <c r="P24857" s="83"/>
    </row>
    <row r="24858" spans="16:16" x14ac:dyDescent="0.3">
      <c r="P24858" s="83"/>
    </row>
    <row r="24859" spans="16:16" x14ac:dyDescent="0.3">
      <c r="P24859" s="83"/>
    </row>
    <row r="24860" spans="16:16" x14ac:dyDescent="0.3">
      <c r="P24860" s="83"/>
    </row>
    <row r="24861" spans="16:16" x14ac:dyDescent="0.3">
      <c r="P24861" s="83"/>
    </row>
    <row r="24862" spans="16:16" x14ac:dyDescent="0.3">
      <c r="P24862" s="83"/>
    </row>
    <row r="24863" spans="16:16" x14ac:dyDescent="0.3">
      <c r="P24863" s="83"/>
    </row>
    <row r="24864" spans="16:16" x14ac:dyDescent="0.3">
      <c r="P24864" s="83"/>
    </row>
    <row r="24865" spans="16:16" x14ac:dyDescent="0.3">
      <c r="P24865" s="83"/>
    </row>
    <row r="24866" spans="16:16" x14ac:dyDescent="0.3">
      <c r="P24866" s="83"/>
    </row>
    <row r="24867" spans="16:16" x14ac:dyDescent="0.3">
      <c r="P24867" s="83"/>
    </row>
    <row r="24868" spans="16:16" x14ac:dyDescent="0.3">
      <c r="P24868" s="83"/>
    </row>
    <row r="24869" spans="16:16" x14ac:dyDescent="0.3">
      <c r="P24869" s="83"/>
    </row>
    <row r="24870" spans="16:16" x14ac:dyDescent="0.3">
      <c r="P24870" s="83"/>
    </row>
    <row r="24871" spans="16:16" x14ac:dyDescent="0.3">
      <c r="P24871" s="83"/>
    </row>
    <row r="24872" spans="16:16" x14ac:dyDescent="0.3">
      <c r="P24872" s="83"/>
    </row>
    <row r="24873" spans="16:16" x14ac:dyDescent="0.3">
      <c r="P24873" s="83"/>
    </row>
    <row r="24874" spans="16:16" x14ac:dyDescent="0.3">
      <c r="P24874" s="83"/>
    </row>
    <row r="24875" spans="16:16" x14ac:dyDescent="0.3">
      <c r="P24875" s="83"/>
    </row>
    <row r="24876" spans="16:16" x14ac:dyDescent="0.3">
      <c r="P24876" s="83"/>
    </row>
    <row r="24877" spans="16:16" x14ac:dyDescent="0.3">
      <c r="P24877" s="83"/>
    </row>
    <row r="24878" spans="16:16" x14ac:dyDescent="0.3">
      <c r="P24878" s="83"/>
    </row>
    <row r="24879" spans="16:16" x14ac:dyDescent="0.3">
      <c r="P24879" s="83"/>
    </row>
    <row r="24880" spans="16:16" x14ac:dyDescent="0.3">
      <c r="P24880" s="83"/>
    </row>
    <row r="24881" spans="16:16" x14ac:dyDescent="0.3">
      <c r="P24881" s="83"/>
    </row>
    <row r="24882" spans="16:16" x14ac:dyDescent="0.3">
      <c r="P24882" s="83"/>
    </row>
    <row r="24883" spans="16:16" x14ac:dyDescent="0.3">
      <c r="P24883" s="83"/>
    </row>
    <row r="24884" spans="16:16" x14ac:dyDescent="0.3">
      <c r="P24884" s="83"/>
    </row>
    <row r="24885" spans="16:16" x14ac:dyDescent="0.3">
      <c r="P24885" s="83"/>
    </row>
    <row r="24886" spans="16:16" x14ac:dyDescent="0.3">
      <c r="P24886" s="83"/>
    </row>
    <row r="24887" spans="16:16" x14ac:dyDescent="0.3">
      <c r="P24887" s="83"/>
    </row>
    <row r="24888" spans="16:16" x14ac:dyDescent="0.3">
      <c r="P24888" s="83"/>
    </row>
    <row r="24889" spans="16:16" x14ac:dyDescent="0.3">
      <c r="P24889" s="83"/>
    </row>
    <row r="24890" spans="16:16" x14ac:dyDescent="0.3">
      <c r="P24890" s="83"/>
    </row>
    <row r="24891" spans="16:16" x14ac:dyDescent="0.3">
      <c r="P24891" s="83"/>
    </row>
    <row r="24892" spans="16:16" x14ac:dyDescent="0.3">
      <c r="P24892" s="83"/>
    </row>
    <row r="24893" spans="16:16" x14ac:dyDescent="0.3">
      <c r="P24893" s="83"/>
    </row>
    <row r="24894" spans="16:16" x14ac:dyDescent="0.3">
      <c r="P24894" s="83"/>
    </row>
    <row r="24895" spans="16:16" x14ac:dyDescent="0.3">
      <c r="P24895" s="83"/>
    </row>
    <row r="24896" spans="16:16" x14ac:dyDescent="0.3">
      <c r="P24896" s="83"/>
    </row>
    <row r="24897" spans="16:16" x14ac:dyDescent="0.3">
      <c r="P24897" s="83"/>
    </row>
    <row r="24898" spans="16:16" x14ac:dyDescent="0.3">
      <c r="P24898" s="83"/>
    </row>
    <row r="24899" spans="16:16" x14ac:dyDescent="0.3">
      <c r="P24899" s="83"/>
    </row>
    <row r="24900" spans="16:16" x14ac:dyDescent="0.3">
      <c r="P24900" s="83"/>
    </row>
    <row r="24901" spans="16:16" x14ac:dyDescent="0.3">
      <c r="P24901" s="83"/>
    </row>
    <row r="24902" spans="16:16" x14ac:dyDescent="0.3">
      <c r="P24902" s="83"/>
    </row>
    <row r="24903" spans="16:16" x14ac:dyDescent="0.3">
      <c r="P24903" s="83"/>
    </row>
    <row r="24904" spans="16:16" x14ac:dyDescent="0.3">
      <c r="P24904" s="83"/>
    </row>
    <row r="24905" spans="16:16" x14ac:dyDescent="0.3">
      <c r="P24905" s="83"/>
    </row>
    <row r="24906" spans="16:16" x14ac:dyDescent="0.3">
      <c r="P24906" s="83"/>
    </row>
    <row r="24907" spans="16:16" x14ac:dyDescent="0.3">
      <c r="P24907" s="83"/>
    </row>
    <row r="24908" spans="16:16" x14ac:dyDescent="0.3">
      <c r="P24908" s="83"/>
    </row>
    <row r="24909" spans="16:16" x14ac:dyDescent="0.3">
      <c r="P24909" s="83"/>
    </row>
    <row r="24910" spans="16:16" x14ac:dyDescent="0.3">
      <c r="P24910" s="83"/>
    </row>
    <row r="24911" spans="16:16" x14ac:dyDescent="0.3">
      <c r="P24911" s="83"/>
    </row>
    <row r="24912" spans="16:16" x14ac:dyDescent="0.3">
      <c r="P24912" s="83"/>
    </row>
    <row r="24913" spans="16:16" x14ac:dyDescent="0.3">
      <c r="P24913" s="83"/>
    </row>
    <row r="24914" spans="16:16" x14ac:dyDescent="0.3">
      <c r="P24914" s="83"/>
    </row>
    <row r="24915" spans="16:16" x14ac:dyDescent="0.3">
      <c r="P24915" s="83"/>
    </row>
    <row r="24916" spans="16:16" x14ac:dyDescent="0.3">
      <c r="P24916" s="83"/>
    </row>
    <row r="24917" spans="16:16" x14ac:dyDescent="0.3">
      <c r="P24917" s="83"/>
    </row>
    <row r="24918" spans="16:16" x14ac:dyDescent="0.3">
      <c r="P24918" s="83"/>
    </row>
    <row r="24919" spans="16:16" x14ac:dyDescent="0.3">
      <c r="P24919" s="83"/>
    </row>
    <row r="24920" spans="16:16" x14ac:dyDescent="0.3">
      <c r="P24920" s="83"/>
    </row>
    <row r="24921" spans="16:16" x14ac:dyDescent="0.3">
      <c r="P24921" s="83"/>
    </row>
    <row r="24922" spans="16:16" x14ac:dyDescent="0.3">
      <c r="P24922" s="83"/>
    </row>
    <row r="24923" spans="16:16" x14ac:dyDescent="0.3">
      <c r="P24923" s="83"/>
    </row>
    <row r="24924" spans="16:16" x14ac:dyDescent="0.3">
      <c r="P24924" s="83"/>
    </row>
    <row r="24925" spans="16:16" x14ac:dyDescent="0.3">
      <c r="P24925" s="83"/>
    </row>
    <row r="24926" spans="16:16" x14ac:dyDescent="0.3">
      <c r="P24926" s="83"/>
    </row>
    <row r="24927" spans="16:16" x14ac:dyDescent="0.3">
      <c r="P24927" s="83"/>
    </row>
    <row r="24928" spans="16:16" x14ac:dyDescent="0.3">
      <c r="P24928" s="83"/>
    </row>
    <row r="24929" spans="16:16" x14ac:dyDescent="0.3">
      <c r="P24929" s="83"/>
    </row>
    <row r="24930" spans="16:16" x14ac:dyDescent="0.3">
      <c r="P24930" s="83"/>
    </row>
    <row r="24931" spans="16:16" x14ac:dyDescent="0.3">
      <c r="P24931" s="83"/>
    </row>
    <row r="24932" spans="16:16" x14ac:dyDescent="0.3">
      <c r="P24932" s="83"/>
    </row>
    <row r="24933" spans="16:16" x14ac:dyDescent="0.3">
      <c r="P24933" s="83"/>
    </row>
    <row r="24934" spans="16:16" x14ac:dyDescent="0.3">
      <c r="P24934" s="83"/>
    </row>
    <row r="24935" spans="16:16" x14ac:dyDescent="0.3">
      <c r="P24935" s="83"/>
    </row>
    <row r="24936" spans="16:16" x14ac:dyDescent="0.3">
      <c r="P24936" s="83"/>
    </row>
    <row r="24937" spans="16:16" x14ac:dyDescent="0.3">
      <c r="P24937" s="83"/>
    </row>
    <row r="24938" spans="16:16" x14ac:dyDescent="0.3">
      <c r="P24938" s="83"/>
    </row>
    <row r="24939" spans="16:16" x14ac:dyDescent="0.3">
      <c r="P24939" s="83"/>
    </row>
    <row r="24940" spans="16:16" x14ac:dyDescent="0.3">
      <c r="P24940" s="83"/>
    </row>
    <row r="24941" spans="16:16" x14ac:dyDescent="0.3">
      <c r="P24941" s="83"/>
    </row>
    <row r="24942" spans="16:16" x14ac:dyDescent="0.3">
      <c r="P24942" s="83"/>
    </row>
    <row r="24943" spans="16:16" x14ac:dyDescent="0.3">
      <c r="P24943" s="83"/>
    </row>
    <row r="24944" spans="16:16" x14ac:dyDescent="0.3">
      <c r="P24944" s="83"/>
    </row>
    <row r="24945" spans="16:16" x14ac:dyDescent="0.3">
      <c r="P24945" s="83"/>
    </row>
    <row r="24946" spans="16:16" x14ac:dyDescent="0.3">
      <c r="P24946" s="83"/>
    </row>
    <row r="24947" spans="16:16" x14ac:dyDescent="0.3">
      <c r="P24947" s="83"/>
    </row>
    <row r="24948" spans="16:16" x14ac:dyDescent="0.3">
      <c r="P24948" s="83"/>
    </row>
    <row r="24949" spans="16:16" x14ac:dyDescent="0.3">
      <c r="P24949" s="83"/>
    </row>
    <row r="24950" spans="16:16" x14ac:dyDescent="0.3">
      <c r="P24950" s="83"/>
    </row>
    <row r="24951" spans="16:16" x14ac:dyDescent="0.3">
      <c r="P24951" s="83"/>
    </row>
    <row r="24952" spans="16:16" x14ac:dyDescent="0.3">
      <c r="P24952" s="83"/>
    </row>
    <row r="24953" spans="16:16" x14ac:dyDescent="0.3">
      <c r="P24953" s="83"/>
    </row>
    <row r="24954" spans="16:16" x14ac:dyDescent="0.3">
      <c r="P24954" s="83"/>
    </row>
    <row r="24955" spans="16:16" x14ac:dyDescent="0.3">
      <c r="P24955" s="83"/>
    </row>
    <row r="24956" spans="16:16" x14ac:dyDescent="0.3">
      <c r="P24956" s="83"/>
    </row>
    <row r="24957" spans="16:16" x14ac:dyDescent="0.3">
      <c r="P24957" s="83"/>
    </row>
    <row r="24958" spans="16:16" x14ac:dyDescent="0.3">
      <c r="P24958" s="83"/>
    </row>
    <row r="24959" spans="16:16" x14ac:dyDescent="0.3">
      <c r="P24959" s="83"/>
    </row>
    <row r="24960" spans="16:16" x14ac:dyDescent="0.3">
      <c r="P24960" s="83"/>
    </row>
    <row r="24961" spans="16:16" x14ac:dyDescent="0.3">
      <c r="P24961" s="83"/>
    </row>
    <row r="24962" spans="16:16" x14ac:dyDescent="0.3">
      <c r="P24962" s="83"/>
    </row>
    <row r="24963" spans="16:16" x14ac:dyDescent="0.3">
      <c r="P24963" s="83"/>
    </row>
    <row r="24964" spans="16:16" x14ac:dyDescent="0.3">
      <c r="P24964" s="83"/>
    </row>
    <row r="24965" spans="16:16" x14ac:dyDescent="0.3">
      <c r="P24965" s="83"/>
    </row>
    <row r="24966" spans="16:16" x14ac:dyDescent="0.3">
      <c r="P24966" s="83"/>
    </row>
    <row r="24967" spans="16:16" x14ac:dyDescent="0.3">
      <c r="P24967" s="83"/>
    </row>
    <row r="24968" spans="16:16" x14ac:dyDescent="0.3">
      <c r="P24968" s="83"/>
    </row>
    <row r="24969" spans="16:16" x14ac:dyDescent="0.3">
      <c r="P24969" s="83"/>
    </row>
    <row r="24970" spans="16:16" x14ac:dyDescent="0.3">
      <c r="P24970" s="83"/>
    </row>
    <row r="24971" spans="16:16" x14ac:dyDescent="0.3">
      <c r="P24971" s="83"/>
    </row>
    <row r="24972" spans="16:16" x14ac:dyDescent="0.3">
      <c r="P24972" s="83"/>
    </row>
    <row r="24973" spans="16:16" x14ac:dyDescent="0.3">
      <c r="P24973" s="83"/>
    </row>
    <row r="24974" spans="16:16" x14ac:dyDescent="0.3">
      <c r="P24974" s="83"/>
    </row>
    <row r="24975" spans="16:16" x14ac:dyDescent="0.3">
      <c r="P24975" s="83"/>
    </row>
    <row r="24976" spans="16:16" x14ac:dyDescent="0.3">
      <c r="P24976" s="83"/>
    </row>
    <row r="24977" spans="16:16" x14ac:dyDescent="0.3">
      <c r="P24977" s="83"/>
    </row>
    <row r="24978" spans="16:16" x14ac:dyDescent="0.3">
      <c r="P24978" s="83"/>
    </row>
    <row r="24979" spans="16:16" x14ac:dyDescent="0.3">
      <c r="P24979" s="83"/>
    </row>
    <row r="24980" spans="16:16" x14ac:dyDescent="0.3">
      <c r="P24980" s="83"/>
    </row>
    <row r="24981" spans="16:16" x14ac:dyDescent="0.3">
      <c r="P24981" s="83"/>
    </row>
    <row r="24982" spans="16:16" x14ac:dyDescent="0.3">
      <c r="P24982" s="83"/>
    </row>
    <row r="24983" spans="16:16" x14ac:dyDescent="0.3">
      <c r="P24983" s="83"/>
    </row>
    <row r="24984" spans="16:16" x14ac:dyDescent="0.3">
      <c r="P24984" s="83"/>
    </row>
    <row r="24985" spans="16:16" x14ac:dyDescent="0.3">
      <c r="P24985" s="83"/>
    </row>
    <row r="24986" spans="16:16" x14ac:dyDescent="0.3">
      <c r="P24986" s="83"/>
    </row>
    <row r="24987" spans="16:16" x14ac:dyDescent="0.3">
      <c r="P24987" s="83"/>
    </row>
    <row r="24988" spans="16:16" x14ac:dyDescent="0.3">
      <c r="P24988" s="83"/>
    </row>
    <row r="24989" spans="16:16" x14ac:dyDescent="0.3">
      <c r="P24989" s="83"/>
    </row>
    <row r="24990" spans="16:16" x14ac:dyDescent="0.3">
      <c r="P24990" s="83"/>
    </row>
    <row r="24991" spans="16:16" x14ac:dyDescent="0.3">
      <c r="P24991" s="83"/>
    </row>
    <row r="24992" spans="16:16" x14ac:dyDescent="0.3">
      <c r="P24992" s="83"/>
    </row>
    <row r="24993" spans="16:16" x14ac:dyDescent="0.3">
      <c r="P24993" s="83"/>
    </row>
    <row r="24994" spans="16:16" x14ac:dyDescent="0.3">
      <c r="P24994" s="83"/>
    </row>
    <row r="24995" spans="16:16" x14ac:dyDescent="0.3">
      <c r="P24995" s="83"/>
    </row>
    <row r="24996" spans="16:16" x14ac:dyDescent="0.3">
      <c r="P24996" s="83"/>
    </row>
    <row r="24997" spans="16:16" x14ac:dyDescent="0.3">
      <c r="P24997" s="83"/>
    </row>
    <row r="24998" spans="16:16" x14ac:dyDescent="0.3">
      <c r="P24998" s="83"/>
    </row>
    <row r="24999" spans="16:16" x14ac:dyDescent="0.3">
      <c r="P24999" s="83"/>
    </row>
    <row r="25000" spans="16:16" x14ac:dyDescent="0.3">
      <c r="P25000" s="83"/>
    </row>
    <row r="25001" spans="16:16" x14ac:dyDescent="0.3">
      <c r="P25001" s="83"/>
    </row>
    <row r="25002" spans="16:16" x14ac:dyDescent="0.3">
      <c r="P25002" s="83"/>
    </row>
    <row r="25003" spans="16:16" x14ac:dyDescent="0.3">
      <c r="P25003" s="83"/>
    </row>
    <row r="25004" spans="16:16" x14ac:dyDescent="0.3">
      <c r="P25004" s="83"/>
    </row>
    <row r="25005" spans="16:16" x14ac:dyDescent="0.3">
      <c r="P25005" s="83"/>
    </row>
    <row r="25006" spans="16:16" x14ac:dyDescent="0.3">
      <c r="P25006" s="83"/>
    </row>
    <row r="25007" spans="16:16" x14ac:dyDescent="0.3">
      <c r="P25007" s="83"/>
    </row>
    <row r="25008" spans="16:16" x14ac:dyDescent="0.3">
      <c r="P25008" s="83"/>
    </row>
    <row r="25009" spans="16:16" x14ac:dyDescent="0.3">
      <c r="P25009" s="83"/>
    </row>
    <row r="25010" spans="16:16" x14ac:dyDescent="0.3">
      <c r="P25010" s="83"/>
    </row>
    <row r="25011" spans="16:16" x14ac:dyDescent="0.3">
      <c r="P25011" s="83"/>
    </row>
    <row r="25012" spans="16:16" x14ac:dyDescent="0.3">
      <c r="P25012" s="83"/>
    </row>
    <row r="25013" spans="16:16" x14ac:dyDescent="0.3">
      <c r="P25013" s="83"/>
    </row>
    <row r="25014" spans="16:16" x14ac:dyDescent="0.3">
      <c r="P25014" s="83"/>
    </row>
    <row r="25015" spans="16:16" x14ac:dyDescent="0.3">
      <c r="P25015" s="83"/>
    </row>
    <row r="25016" spans="16:16" x14ac:dyDescent="0.3">
      <c r="P25016" s="83"/>
    </row>
    <row r="25017" spans="16:16" x14ac:dyDescent="0.3">
      <c r="P25017" s="83"/>
    </row>
    <row r="25018" spans="16:16" x14ac:dyDescent="0.3">
      <c r="P25018" s="83"/>
    </row>
    <row r="25019" spans="16:16" x14ac:dyDescent="0.3">
      <c r="P25019" s="83"/>
    </row>
    <row r="25020" spans="16:16" x14ac:dyDescent="0.3">
      <c r="P25020" s="83"/>
    </row>
    <row r="25021" spans="16:16" x14ac:dyDescent="0.3">
      <c r="P25021" s="83"/>
    </row>
    <row r="25022" spans="16:16" x14ac:dyDescent="0.3">
      <c r="P25022" s="83"/>
    </row>
    <row r="25023" spans="16:16" x14ac:dyDescent="0.3">
      <c r="P25023" s="83"/>
    </row>
    <row r="25024" spans="16:16" x14ac:dyDescent="0.3">
      <c r="P25024" s="83"/>
    </row>
    <row r="25025" spans="16:16" x14ac:dyDescent="0.3">
      <c r="P25025" s="83"/>
    </row>
    <row r="25026" spans="16:16" x14ac:dyDescent="0.3">
      <c r="P25026" s="83"/>
    </row>
    <row r="25027" spans="16:16" x14ac:dyDescent="0.3">
      <c r="P25027" s="83"/>
    </row>
    <row r="25028" spans="16:16" x14ac:dyDescent="0.3">
      <c r="P25028" s="83"/>
    </row>
    <row r="25029" spans="16:16" x14ac:dyDescent="0.3">
      <c r="P25029" s="83"/>
    </row>
    <row r="25030" spans="16:16" x14ac:dyDescent="0.3">
      <c r="P25030" s="83"/>
    </row>
    <row r="25031" spans="16:16" x14ac:dyDescent="0.3">
      <c r="P25031" s="83"/>
    </row>
    <row r="25032" spans="16:16" x14ac:dyDescent="0.3">
      <c r="P25032" s="83"/>
    </row>
    <row r="25033" spans="16:16" x14ac:dyDescent="0.3">
      <c r="P25033" s="83"/>
    </row>
    <row r="25034" spans="16:16" x14ac:dyDescent="0.3">
      <c r="P25034" s="83"/>
    </row>
    <row r="25035" spans="16:16" x14ac:dyDescent="0.3">
      <c r="P25035" s="83"/>
    </row>
    <row r="25036" spans="16:16" x14ac:dyDescent="0.3">
      <c r="P25036" s="83"/>
    </row>
    <row r="25037" spans="16:16" x14ac:dyDescent="0.3">
      <c r="P25037" s="83"/>
    </row>
    <row r="25038" spans="16:16" x14ac:dyDescent="0.3">
      <c r="P25038" s="83"/>
    </row>
    <row r="25039" spans="16:16" x14ac:dyDescent="0.3">
      <c r="P25039" s="83"/>
    </row>
    <row r="25040" spans="16:16" x14ac:dyDescent="0.3">
      <c r="P25040" s="83"/>
    </row>
    <row r="25041" spans="16:16" x14ac:dyDescent="0.3">
      <c r="P25041" s="83"/>
    </row>
    <row r="25042" spans="16:16" x14ac:dyDescent="0.3">
      <c r="P25042" s="83"/>
    </row>
    <row r="25043" spans="16:16" x14ac:dyDescent="0.3">
      <c r="P25043" s="83"/>
    </row>
    <row r="25044" spans="16:16" x14ac:dyDescent="0.3">
      <c r="P25044" s="83"/>
    </row>
    <row r="25045" spans="16:16" x14ac:dyDescent="0.3">
      <c r="P25045" s="83"/>
    </row>
    <row r="25046" spans="16:16" x14ac:dyDescent="0.3">
      <c r="P25046" s="83"/>
    </row>
    <row r="25047" spans="16:16" x14ac:dyDescent="0.3">
      <c r="P25047" s="83"/>
    </row>
    <row r="25048" spans="16:16" x14ac:dyDescent="0.3">
      <c r="P25048" s="83"/>
    </row>
    <row r="25049" spans="16:16" x14ac:dyDescent="0.3">
      <c r="P25049" s="83"/>
    </row>
    <row r="25050" spans="16:16" x14ac:dyDescent="0.3">
      <c r="P25050" s="83"/>
    </row>
    <row r="25051" spans="16:16" x14ac:dyDescent="0.3">
      <c r="P25051" s="83"/>
    </row>
    <row r="25052" spans="16:16" x14ac:dyDescent="0.3">
      <c r="P25052" s="83"/>
    </row>
    <row r="25053" spans="16:16" x14ac:dyDescent="0.3">
      <c r="P25053" s="83"/>
    </row>
    <row r="25054" spans="16:16" x14ac:dyDescent="0.3">
      <c r="P25054" s="83"/>
    </row>
    <row r="25055" spans="16:16" x14ac:dyDescent="0.3">
      <c r="P25055" s="83"/>
    </row>
    <row r="25056" spans="16:16" x14ac:dyDescent="0.3">
      <c r="P25056" s="83"/>
    </row>
    <row r="25057" spans="16:16" x14ac:dyDescent="0.3">
      <c r="P25057" s="83"/>
    </row>
    <row r="25058" spans="16:16" x14ac:dyDescent="0.3">
      <c r="P25058" s="83"/>
    </row>
    <row r="25059" spans="16:16" x14ac:dyDescent="0.3">
      <c r="P25059" s="83"/>
    </row>
    <row r="25060" spans="16:16" x14ac:dyDescent="0.3">
      <c r="P25060" s="83"/>
    </row>
    <row r="25061" spans="16:16" x14ac:dyDescent="0.3">
      <c r="P25061" s="83"/>
    </row>
    <row r="25062" spans="16:16" x14ac:dyDescent="0.3">
      <c r="P25062" s="83"/>
    </row>
    <row r="25063" spans="16:16" x14ac:dyDescent="0.3">
      <c r="P25063" s="83"/>
    </row>
    <row r="25064" spans="16:16" x14ac:dyDescent="0.3">
      <c r="P25064" s="83"/>
    </row>
    <row r="25065" spans="16:16" x14ac:dyDescent="0.3">
      <c r="P25065" s="83"/>
    </row>
    <row r="25066" spans="16:16" x14ac:dyDescent="0.3">
      <c r="P25066" s="83"/>
    </row>
    <row r="25067" spans="16:16" x14ac:dyDescent="0.3">
      <c r="P25067" s="83"/>
    </row>
    <row r="25068" spans="16:16" x14ac:dyDescent="0.3">
      <c r="P25068" s="83"/>
    </row>
    <row r="25069" spans="16:16" x14ac:dyDescent="0.3">
      <c r="P25069" s="83"/>
    </row>
    <row r="25070" spans="16:16" x14ac:dyDescent="0.3">
      <c r="P25070" s="83"/>
    </row>
    <row r="25071" spans="16:16" x14ac:dyDescent="0.3">
      <c r="P25071" s="83"/>
    </row>
    <row r="25072" spans="16:16" x14ac:dyDescent="0.3">
      <c r="P25072" s="83"/>
    </row>
    <row r="25073" spans="16:16" x14ac:dyDescent="0.3">
      <c r="P25073" s="83"/>
    </row>
    <row r="25074" spans="16:16" x14ac:dyDescent="0.3">
      <c r="P25074" s="83"/>
    </row>
    <row r="25075" spans="16:16" x14ac:dyDescent="0.3">
      <c r="P25075" s="83"/>
    </row>
    <row r="25076" spans="16:16" x14ac:dyDescent="0.3">
      <c r="P25076" s="83"/>
    </row>
    <row r="25077" spans="16:16" x14ac:dyDescent="0.3">
      <c r="P25077" s="83"/>
    </row>
    <row r="25078" spans="16:16" x14ac:dyDescent="0.3">
      <c r="P25078" s="83"/>
    </row>
    <row r="25079" spans="16:16" x14ac:dyDescent="0.3">
      <c r="P25079" s="83"/>
    </row>
    <row r="25080" spans="16:16" x14ac:dyDescent="0.3">
      <c r="P25080" s="83"/>
    </row>
    <row r="25081" spans="16:16" x14ac:dyDescent="0.3">
      <c r="P25081" s="83"/>
    </row>
    <row r="25082" spans="16:16" x14ac:dyDescent="0.3">
      <c r="P25082" s="83"/>
    </row>
    <row r="25083" spans="16:16" x14ac:dyDescent="0.3">
      <c r="P25083" s="83"/>
    </row>
    <row r="25084" spans="16:16" x14ac:dyDescent="0.3">
      <c r="P25084" s="83"/>
    </row>
    <row r="25085" spans="16:16" x14ac:dyDescent="0.3">
      <c r="P25085" s="83"/>
    </row>
    <row r="25086" spans="16:16" x14ac:dyDescent="0.3">
      <c r="P25086" s="83"/>
    </row>
    <row r="25087" spans="16:16" x14ac:dyDescent="0.3">
      <c r="P25087" s="83"/>
    </row>
    <row r="25088" spans="16:16" x14ac:dyDescent="0.3">
      <c r="P25088" s="83"/>
    </row>
    <row r="25089" spans="16:16" x14ac:dyDescent="0.3">
      <c r="P25089" s="83"/>
    </row>
    <row r="25090" spans="16:16" x14ac:dyDescent="0.3">
      <c r="P25090" s="83"/>
    </row>
    <row r="25091" spans="16:16" x14ac:dyDescent="0.3">
      <c r="P25091" s="83"/>
    </row>
    <row r="25092" spans="16:16" x14ac:dyDescent="0.3">
      <c r="P25092" s="83"/>
    </row>
    <row r="25093" spans="16:16" x14ac:dyDescent="0.3">
      <c r="P25093" s="83"/>
    </row>
    <row r="25094" spans="16:16" x14ac:dyDescent="0.3">
      <c r="P25094" s="83"/>
    </row>
    <row r="25095" spans="16:16" x14ac:dyDescent="0.3">
      <c r="P25095" s="83"/>
    </row>
    <row r="25096" spans="16:16" x14ac:dyDescent="0.3">
      <c r="P25096" s="83"/>
    </row>
    <row r="25097" spans="16:16" x14ac:dyDescent="0.3">
      <c r="P25097" s="83"/>
    </row>
    <row r="25098" spans="16:16" x14ac:dyDescent="0.3">
      <c r="P25098" s="83"/>
    </row>
    <row r="25099" spans="16:16" x14ac:dyDescent="0.3">
      <c r="P25099" s="83"/>
    </row>
    <row r="25100" spans="16:16" x14ac:dyDescent="0.3">
      <c r="P25100" s="83"/>
    </row>
    <row r="25101" spans="16:16" x14ac:dyDescent="0.3">
      <c r="P25101" s="83"/>
    </row>
    <row r="25102" spans="16:16" x14ac:dyDescent="0.3">
      <c r="P25102" s="83"/>
    </row>
    <row r="25103" spans="16:16" x14ac:dyDescent="0.3">
      <c r="P25103" s="83"/>
    </row>
    <row r="25104" spans="16:16" x14ac:dyDescent="0.3">
      <c r="P25104" s="83"/>
    </row>
    <row r="25105" spans="16:16" x14ac:dyDescent="0.3">
      <c r="P25105" s="83"/>
    </row>
    <row r="25106" spans="16:16" x14ac:dyDescent="0.3">
      <c r="P25106" s="83"/>
    </row>
    <row r="25107" spans="16:16" x14ac:dyDescent="0.3">
      <c r="P25107" s="83"/>
    </row>
    <row r="25108" spans="16:16" x14ac:dyDescent="0.3">
      <c r="P25108" s="83"/>
    </row>
    <row r="25109" spans="16:16" x14ac:dyDescent="0.3">
      <c r="P25109" s="83"/>
    </row>
    <row r="25110" spans="16:16" x14ac:dyDescent="0.3">
      <c r="P25110" s="83"/>
    </row>
    <row r="25111" spans="16:16" x14ac:dyDescent="0.3">
      <c r="P25111" s="83"/>
    </row>
    <row r="25112" spans="16:16" x14ac:dyDescent="0.3">
      <c r="P25112" s="83"/>
    </row>
    <row r="25113" spans="16:16" x14ac:dyDescent="0.3">
      <c r="P25113" s="83"/>
    </row>
    <row r="25114" spans="16:16" x14ac:dyDescent="0.3">
      <c r="P25114" s="83"/>
    </row>
    <row r="25115" spans="16:16" x14ac:dyDescent="0.3">
      <c r="P25115" s="83"/>
    </row>
    <row r="25116" spans="16:16" x14ac:dyDescent="0.3">
      <c r="P25116" s="83"/>
    </row>
    <row r="25117" spans="16:16" x14ac:dyDescent="0.3">
      <c r="P25117" s="83"/>
    </row>
    <row r="25118" spans="16:16" x14ac:dyDescent="0.3">
      <c r="P25118" s="83"/>
    </row>
    <row r="25119" spans="16:16" x14ac:dyDescent="0.3">
      <c r="P25119" s="83"/>
    </row>
    <row r="25120" spans="16:16" x14ac:dyDescent="0.3">
      <c r="P25120" s="83"/>
    </row>
    <row r="25121" spans="16:16" x14ac:dyDescent="0.3">
      <c r="P25121" s="83"/>
    </row>
    <row r="25122" spans="16:16" x14ac:dyDescent="0.3">
      <c r="P25122" s="83"/>
    </row>
    <row r="25123" spans="16:16" x14ac:dyDescent="0.3">
      <c r="P25123" s="83"/>
    </row>
    <row r="25124" spans="16:16" x14ac:dyDescent="0.3">
      <c r="P25124" s="83"/>
    </row>
    <row r="25125" spans="16:16" x14ac:dyDescent="0.3">
      <c r="P25125" s="83"/>
    </row>
    <row r="25126" spans="16:16" x14ac:dyDescent="0.3">
      <c r="P25126" s="83"/>
    </row>
    <row r="25127" spans="16:16" x14ac:dyDescent="0.3">
      <c r="P25127" s="83"/>
    </row>
    <row r="25128" spans="16:16" x14ac:dyDescent="0.3">
      <c r="P25128" s="83"/>
    </row>
    <row r="25129" spans="16:16" x14ac:dyDescent="0.3">
      <c r="P25129" s="83"/>
    </row>
    <row r="25130" spans="16:16" x14ac:dyDescent="0.3">
      <c r="P25130" s="83"/>
    </row>
    <row r="25131" spans="16:16" x14ac:dyDescent="0.3">
      <c r="P25131" s="83"/>
    </row>
    <row r="25132" spans="16:16" x14ac:dyDescent="0.3">
      <c r="P25132" s="83"/>
    </row>
    <row r="25133" spans="16:16" x14ac:dyDescent="0.3">
      <c r="P25133" s="83"/>
    </row>
    <row r="25134" spans="16:16" x14ac:dyDescent="0.3">
      <c r="P25134" s="83"/>
    </row>
    <row r="25135" spans="16:16" x14ac:dyDescent="0.3">
      <c r="P25135" s="83"/>
    </row>
    <row r="25136" spans="16:16" x14ac:dyDescent="0.3">
      <c r="P25136" s="83"/>
    </row>
    <row r="25137" spans="16:16" x14ac:dyDescent="0.3">
      <c r="P25137" s="83"/>
    </row>
    <row r="25138" spans="16:16" x14ac:dyDescent="0.3">
      <c r="P25138" s="83"/>
    </row>
    <row r="25139" spans="16:16" x14ac:dyDescent="0.3">
      <c r="P25139" s="83"/>
    </row>
    <row r="25140" spans="16:16" x14ac:dyDescent="0.3">
      <c r="P25140" s="83"/>
    </row>
    <row r="25141" spans="16:16" x14ac:dyDescent="0.3">
      <c r="P25141" s="83"/>
    </row>
    <row r="25142" spans="16:16" x14ac:dyDescent="0.3">
      <c r="P25142" s="83"/>
    </row>
    <row r="25143" spans="16:16" x14ac:dyDescent="0.3">
      <c r="P25143" s="83"/>
    </row>
    <row r="25144" spans="16:16" x14ac:dyDescent="0.3">
      <c r="P25144" s="83"/>
    </row>
    <row r="25145" spans="16:16" x14ac:dyDescent="0.3">
      <c r="P25145" s="83"/>
    </row>
    <row r="25146" spans="16:16" x14ac:dyDescent="0.3">
      <c r="P25146" s="83"/>
    </row>
    <row r="25147" spans="16:16" x14ac:dyDescent="0.3">
      <c r="P25147" s="83"/>
    </row>
    <row r="25148" spans="16:16" x14ac:dyDescent="0.3">
      <c r="P25148" s="83"/>
    </row>
    <row r="25149" spans="16:16" x14ac:dyDescent="0.3">
      <c r="P25149" s="83"/>
    </row>
    <row r="25150" spans="16:16" x14ac:dyDescent="0.3">
      <c r="P25150" s="83"/>
    </row>
    <row r="25151" spans="16:16" x14ac:dyDescent="0.3">
      <c r="P25151" s="83"/>
    </row>
    <row r="25152" spans="16:16" x14ac:dyDescent="0.3">
      <c r="P25152" s="83"/>
    </row>
    <row r="25153" spans="16:16" x14ac:dyDescent="0.3">
      <c r="P25153" s="83"/>
    </row>
    <row r="25154" spans="16:16" x14ac:dyDescent="0.3">
      <c r="P25154" s="83"/>
    </row>
    <row r="25155" spans="16:16" x14ac:dyDescent="0.3">
      <c r="P25155" s="83"/>
    </row>
    <row r="25156" spans="16:16" x14ac:dyDescent="0.3">
      <c r="P25156" s="83"/>
    </row>
    <row r="25157" spans="16:16" x14ac:dyDescent="0.3">
      <c r="P25157" s="83"/>
    </row>
    <row r="25158" spans="16:16" x14ac:dyDescent="0.3">
      <c r="P25158" s="83"/>
    </row>
    <row r="25159" spans="16:16" x14ac:dyDescent="0.3">
      <c r="P25159" s="83"/>
    </row>
    <row r="25160" spans="16:16" x14ac:dyDescent="0.3">
      <c r="P25160" s="83"/>
    </row>
    <row r="25161" spans="16:16" x14ac:dyDescent="0.3">
      <c r="P25161" s="83"/>
    </row>
    <row r="25162" spans="16:16" x14ac:dyDescent="0.3">
      <c r="P25162" s="83"/>
    </row>
    <row r="25163" spans="16:16" x14ac:dyDescent="0.3">
      <c r="P25163" s="83"/>
    </row>
    <row r="25164" spans="16:16" x14ac:dyDescent="0.3">
      <c r="P25164" s="83"/>
    </row>
    <row r="25165" spans="16:16" x14ac:dyDescent="0.3">
      <c r="P25165" s="83"/>
    </row>
    <row r="25166" spans="16:16" x14ac:dyDescent="0.3">
      <c r="P25166" s="83"/>
    </row>
    <row r="25167" spans="16:16" x14ac:dyDescent="0.3">
      <c r="P25167" s="83"/>
    </row>
    <row r="25168" spans="16:16" x14ac:dyDescent="0.3">
      <c r="P25168" s="83"/>
    </row>
    <row r="25169" spans="16:16" x14ac:dyDescent="0.3">
      <c r="P25169" s="83"/>
    </row>
    <row r="25170" spans="16:16" x14ac:dyDescent="0.3">
      <c r="P25170" s="83"/>
    </row>
    <row r="25171" spans="16:16" x14ac:dyDescent="0.3">
      <c r="P25171" s="83"/>
    </row>
    <row r="25172" spans="16:16" x14ac:dyDescent="0.3">
      <c r="P25172" s="83"/>
    </row>
    <row r="25173" spans="16:16" x14ac:dyDescent="0.3">
      <c r="P25173" s="83"/>
    </row>
    <row r="25174" spans="16:16" x14ac:dyDescent="0.3">
      <c r="P25174" s="83"/>
    </row>
    <row r="25175" spans="16:16" x14ac:dyDescent="0.3">
      <c r="P25175" s="83"/>
    </row>
    <row r="25176" spans="16:16" x14ac:dyDescent="0.3">
      <c r="P25176" s="83"/>
    </row>
    <row r="25177" spans="16:16" x14ac:dyDescent="0.3">
      <c r="P25177" s="83"/>
    </row>
    <row r="25178" spans="16:16" x14ac:dyDescent="0.3">
      <c r="P25178" s="83"/>
    </row>
    <row r="25179" spans="16:16" x14ac:dyDescent="0.3">
      <c r="P25179" s="83"/>
    </row>
    <row r="25180" spans="16:16" x14ac:dyDescent="0.3">
      <c r="P25180" s="83"/>
    </row>
    <row r="25181" spans="16:16" x14ac:dyDescent="0.3">
      <c r="P25181" s="83"/>
    </row>
    <row r="25182" spans="16:16" x14ac:dyDescent="0.3">
      <c r="P25182" s="83"/>
    </row>
    <row r="25183" spans="16:16" x14ac:dyDescent="0.3">
      <c r="P25183" s="83"/>
    </row>
    <row r="25184" spans="16:16" x14ac:dyDescent="0.3">
      <c r="P25184" s="83"/>
    </row>
    <row r="25185" spans="16:16" x14ac:dyDescent="0.3">
      <c r="P25185" s="83"/>
    </row>
    <row r="25186" spans="16:16" x14ac:dyDescent="0.3">
      <c r="P25186" s="83"/>
    </row>
    <row r="25187" spans="16:16" x14ac:dyDescent="0.3">
      <c r="P25187" s="83"/>
    </row>
    <row r="25188" spans="16:16" x14ac:dyDescent="0.3">
      <c r="P25188" s="83"/>
    </row>
    <row r="25189" spans="16:16" x14ac:dyDescent="0.3">
      <c r="P25189" s="83"/>
    </row>
    <row r="25190" spans="16:16" x14ac:dyDescent="0.3">
      <c r="P25190" s="83"/>
    </row>
    <row r="25191" spans="16:16" x14ac:dyDescent="0.3">
      <c r="P25191" s="83"/>
    </row>
    <row r="25192" spans="16:16" x14ac:dyDescent="0.3">
      <c r="P25192" s="83"/>
    </row>
    <row r="25193" spans="16:16" x14ac:dyDescent="0.3">
      <c r="P25193" s="83"/>
    </row>
    <row r="25194" spans="16:16" x14ac:dyDescent="0.3">
      <c r="P25194" s="83"/>
    </row>
    <row r="25195" spans="16:16" x14ac:dyDescent="0.3">
      <c r="P25195" s="83"/>
    </row>
    <row r="25196" spans="16:16" x14ac:dyDescent="0.3">
      <c r="P25196" s="83"/>
    </row>
    <row r="25197" spans="16:16" x14ac:dyDescent="0.3">
      <c r="P25197" s="83"/>
    </row>
    <row r="25198" spans="16:16" x14ac:dyDescent="0.3">
      <c r="P25198" s="83"/>
    </row>
    <row r="25199" spans="16:16" x14ac:dyDescent="0.3">
      <c r="P25199" s="83"/>
    </row>
    <row r="25200" spans="16:16" x14ac:dyDescent="0.3">
      <c r="P25200" s="83"/>
    </row>
    <row r="25201" spans="16:16" x14ac:dyDescent="0.3">
      <c r="P25201" s="83"/>
    </row>
    <row r="25202" spans="16:16" x14ac:dyDescent="0.3">
      <c r="P25202" s="83"/>
    </row>
    <row r="25203" spans="16:16" x14ac:dyDescent="0.3">
      <c r="P25203" s="83"/>
    </row>
    <row r="25204" spans="16:16" x14ac:dyDescent="0.3">
      <c r="P25204" s="83"/>
    </row>
    <row r="25205" spans="16:16" x14ac:dyDescent="0.3">
      <c r="P25205" s="83"/>
    </row>
    <row r="25206" spans="16:16" x14ac:dyDescent="0.3">
      <c r="P25206" s="83"/>
    </row>
    <row r="25207" spans="16:16" x14ac:dyDescent="0.3">
      <c r="P25207" s="83"/>
    </row>
    <row r="25208" spans="16:16" x14ac:dyDescent="0.3">
      <c r="P25208" s="83"/>
    </row>
    <row r="25209" spans="16:16" x14ac:dyDescent="0.3">
      <c r="P25209" s="83"/>
    </row>
    <row r="25210" spans="16:16" x14ac:dyDescent="0.3">
      <c r="P25210" s="83"/>
    </row>
    <row r="25211" spans="16:16" x14ac:dyDescent="0.3">
      <c r="P25211" s="83"/>
    </row>
    <row r="25212" spans="16:16" x14ac:dyDescent="0.3">
      <c r="P25212" s="83"/>
    </row>
    <row r="25213" spans="16:16" x14ac:dyDescent="0.3">
      <c r="P25213" s="83"/>
    </row>
    <row r="25214" spans="16:16" x14ac:dyDescent="0.3">
      <c r="P25214" s="83"/>
    </row>
    <row r="25215" spans="16:16" x14ac:dyDescent="0.3">
      <c r="P25215" s="83"/>
    </row>
    <row r="25216" spans="16:16" x14ac:dyDescent="0.3">
      <c r="P25216" s="83"/>
    </row>
    <row r="25217" spans="16:16" x14ac:dyDescent="0.3">
      <c r="P25217" s="83"/>
    </row>
    <row r="25218" spans="16:16" x14ac:dyDescent="0.3">
      <c r="P25218" s="83"/>
    </row>
    <row r="25219" spans="16:16" x14ac:dyDescent="0.3">
      <c r="P25219" s="83"/>
    </row>
    <row r="25220" spans="16:16" x14ac:dyDescent="0.3">
      <c r="P25220" s="83"/>
    </row>
    <row r="25221" spans="16:16" x14ac:dyDescent="0.3">
      <c r="P25221" s="83"/>
    </row>
    <row r="25222" spans="16:16" x14ac:dyDescent="0.3">
      <c r="P25222" s="83"/>
    </row>
    <row r="25223" spans="16:16" x14ac:dyDescent="0.3">
      <c r="P25223" s="83"/>
    </row>
    <row r="25224" spans="16:16" x14ac:dyDescent="0.3">
      <c r="P25224" s="83"/>
    </row>
    <row r="25225" spans="16:16" x14ac:dyDescent="0.3">
      <c r="P25225" s="83"/>
    </row>
    <row r="25226" spans="16:16" x14ac:dyDescent="0.3">
      <c r="P25226" s="83"/>
    </row>
    <row r="25227" spans="16:16" x14ac:dyDescent="0.3">
      <c r="P25227" s="83"/>
    </row>
    <row r="25228" spans="16:16" x14ac:dyDescent="0.3">
      <c r="P25228" s="83"/>
    </row>
    <row r="25229" spans="16:16" x14ac:dyDescent="0.3">
      <c r="P25229" s="83"/>
    </row>
    <row r="25230" spans="16:16" x14ac:dyDescent="0.3">
      <c r="P25230" s="83"/>
    </row>
    <row r="25231" spans="16:16" x14ac:dyDescent="0.3">
      <c r="P25231" s="83"/>
    </row>
    <row r="25232" spans="16:16" x14ac:dyDescent="0.3">
      <c r="P25232" s="83"/>
    </row>
    <row r="25233" spans="16:16" x14ac:dyDescent="0.3">
      <c r="P25233" s="83"/>
    </row>
    <row r="25234" spans="16:16" x14ac:dyDescent="0.3">
      <c r="P25234" s="83"/>
    </row>
    <row r="25235" spans="16:16" x14ac:dyDescent="0.3">
      <c r="P25235" s="83"/>
    </row>
    <row r="25236" spans="16:16" x14ac:dyDescent="0.3">
      <c r="P25236" s="83"/>
    </row>
    <row r="25237" spans="16:16" x14ac:dyDescent="0.3">
      <c r="P25237" s="83"/>
    </row>
    <row r="25238" spans="16:16" x14ac:dyDescent="0.3">
      <c r="P25238" s="83"/>
    </row>
    <row r="25239" spans="16:16" x14ac:dyDescent="0.3">
      <c r="P25239" s="83"/>
    </row>
    <row r="25240" spans="16:16" x14ac:dyDescent="0.3">
      <c r="P25240" s="83"/>
    </row>
    <row r="25241" spans="16:16" x14ac:dyDescent="0.3">
      <c r="P25241" s="83"/>
    </row>
    <row r="25242" spans="16:16" x14ac:dyDescent="0.3">
      <c r="P25242" s="83"/>
    </row>
    <row r="25243" spans="16:16" x14ac:dyDescent="0.3">
      <c r="P25243" s="83"/>
    </row>
    <row r="25244" spans="16:16" x14ac:dyDescent="0.3">
      <c r="P25244" s="83"/>
    </row>
    <row r="25245" spans="16:16" x14ac:dyDescent="0.3">
      <c r="P25245" s="83"/>
    </row>
    <row r="25246" spans="16:16" x14ac:dyDescent="0.3">
      <c r="P25246" s="83"/>
    </row>
    <row r="25247" spans="16:16" x14ac:dyDescent="0.3">
      <c r="P25247" s="83"/>
    </row>
    <row r="25248" spans="16:16" x14ac:dyDescent="0.3">
      <c r="P25248" s="83"/>
    </row>
    <row r="25249" spans="16:16" x14ac:dyDescent="0.3">
      <c r="P25249" s="83"/>
    </row>
    <row r="25250" spans="16:16" x14ac:dyDescent="0.3">
      <c r="P25250" s="83"/>
    </row>
    <row r="25251" spans="16:16" x14ac:dyDescent="0.3">
      <c r="P25251" s="83"/>
    </row>
    <row r="25252" spans="16:16" x14ac:dyDescent="0.3">
      <c r="P25252" s="83"/>
    </row>
    <row r="25253" spans="16:16" x14ac:dyDescent="0.3">
      <c r="P25253" s="83"/>
    </row>
    <row r="25254" spans="16:16" x14ac:dyDescent="0.3">
      <c r="P25254" s="83"/>
    </row>
    <row r="25255" spans="16:16" x14ac:dyDescent="0.3">
      <c r="P25255" s="83"/>
    </row>
    <row r="25256" spans="16:16" x14ac:dyDescent="0.3">
      <c r="P25256" s="83"/>
    </row>
    <row r="25257" spans="16:16" x14ac:dyDescent="0.3">
      <c r="P25257" s="83"/>
    </row>
    <row r="25258" spans="16:16" x14ac:dyDescent="0.3">
      <c r="P25258" s="83"/>
    </row>
    <row r="25259" spans="16:16" x14ac:dyDescent="0.3">
      <c r="P25259" s="83"/>
    </row>
    <row r="25260" spans="16:16" x14ac:dyDescent="0.3">
      <c r="P25260" s="83"/>
    </row>
    <row r="25261" spans="16:16" x14ac:dyDescent="0.3">
      <c r="P25261" s="83"/>
    </row>
    <row r="25262" spans="16:16" x14ac:dyDescent="0.3">
      <c r="P25262" s="83"/>
    </row>
    <row r="25263" spans="16:16" x14ac:dyDescent="0.3">
      <c r="P25263" s="83"/>
    </row>
    <row r="25264" spans="16:16" x14ac:dyDescent="0.3">
      <c r="P25264" s="83"/>
    </row>
    <row r="25265" spans="16:16" x14ac:dyDescent="0.3">
      <c r="P25265" s="83"/>
    </row>
    <row r="25266" spans="16:16" x14ac:dyDescent="0.3">
      <c r="P25266" s="83"/>
    </row>
    <row r="25267" spans="16:16" x14ac:dyDescent="0.3">
      <c r="P25267" s="83"/>
    </row>
    <row r="25268" spans="16:16" x14ac:dyDescent="0.3">
      <c r="P25268" s="83"/>
    </row>
    <row r="25269" spans="16:16" x14ac:dyDescent="0.3">
      <c r="P25269" s="83"/>
    </row>
    <row r="25270" spans="16:16" x14ac:dyDescent="0.3">
      <c r="P25270" s="83"/>
    </row>
    <row r="25271" spans="16:16" x14ac:dyDescent="0.3">
      <c r="P25271" s="83"/>
    </row>
    <row r="25272" spans="16:16" x14ac:dyDescent="0.3">
      <c r="P25272" s="83"/>
    </row>
    <row r="25273" spans="16:16" x14ac:dyDescent="0.3">
      <c r="P25273" s="83"/>
    </row>
    <row r="25274" spans="16:16" x14ac:dyDescent="0.3">
      <c r="P25274" s="83"/>
    </row>
    <row r="25275" spans="16:16" x14ac:dyDescent="0.3">
      <c r="P25275" s="83"/>
    </row>
    <row r="25276" spans="16:16" x14ac:dyDescent="0.3">
      <c r="P25276" s="83"/>
    </row>
    <row r="25277" spans="16:16" x14ac:dyDescent="0.3">
      <c r="P25277" s="83"/>
    </row>
    <row r="25278" spans="16:16" x14ac:dyDescent="0.3">
      <c r="P25278" s="83"/>
    </row>
    <row r="25279" spans="16:16" x14ac:dyDescent="0.3">
      <c r="P25279" s="83"/>
    </row>
    <row r="25280" spans="16:16" x14ac:dyDescent="0.3">
      <c r="P25280" s="83"/>
    </row>
    <row r="25281" spans="16:16" x14ac:dyDescent="0.3">
      <c r="P25281" s="83"/>
    </row>
    <row r="25282" spans="16:16" x14ac:dyDescent="0.3">
      <c r="P25282" s="83"/>
    </row>
    <row r="25283" spans="16:16" x14ac:dyDescent="0.3">
      <c r="P25283" s="83"/>
    </row>
    <row r="25284" spans="16:16" x14ac:dyDescent="0.3">
      <c r="P25284" s="83"/>
    </row>
    <row r="25285" spans="16:16" x14ac:dyDescent="0.3">
      <c r="P25285" s="83"/>
    </row>
    <row r="25286" spans="16:16" x14ac:dyDescent="0.3">
      <c r="P25286" s="83"/>
    </row>
    <row r="25287" spans="16:16" x14ac:dyDescent="0.3">
      <c r="P25287" s="83"/>
    </row>
    <row r="25288" spans="16:16" x14ac:dyDescent="0.3">
      <c r="P25288" s="83"/>
    </row>
    <row r="25289" spans="16:16" x14ac:dyDescent="0.3">
      <c r="P25289" s="83"/>
    </row>
    <row r="25290" spans="16:16" x14ac:dyDescent="0.3">
      <c r="P25290" s="83"/>
    </row>
    <row r="25291" spans="16:16" x14ac:dyDescent="0.3">
      <c r="P25291" s="83"/>
    </row>
    <row r="25292" spans="16:16" x14ac:dyDescent="0.3">
      <c r="P25292" s="83"/>
    </row>
    <row r="25293" spans="16:16" x14ac:dyDescent="0.3">
      <c r="P25293" s="83"/>
    </row>
    <row r="25294" spans="16:16" x14ac:dyDescent="0.3">
      <c r="P25294" s="83"/>
    </row>
    <row r="25295" spans="16:16" x14ac:dyDescent="0.3">
      <c r="P25295" s="83"/>
    </row>
    <row r="25296" spans="16:16" x14ac:dyDescent="0.3">
      <c r="P25296" s="83"/>
    </row>
    <row r="25297" spans="16:16" x14ac:dyDescent="0.3">
      <c r="P25297" s="83"/>
    </row>
    <row r="25298" spans="16:16" x14ac:dyDescent="0.3">
      <c r="P25298" s="83"/>
    </row>
    <row r="25299" spans="16:16" x14ac:dyDescent="0.3">
      <c r="P25299" s="83"/>
    </row>
    <row r="25300" spans="16:16" x14ac:dyDescent="0.3">
      <c r="P25300" s="83"/>
    </row>
    <row r="25301" spans="16:16" x14ac:dyDescent="0.3">
      <c r="P25301" s="83"/>
    </row>
    <row r="25302" spans="16:16" x14ac:dyDescent="0.3">
      <c r="P25302" s="83"/>
    </row>
    <row r="25303" spans="16:16" x14ac:dyDescent="0.3">
      <c r="P25303" s="83"/>
    </row>
    <row r="25304" spans="16:16" x14ac:dyDescent="0.3">
      <c r="P25304" s="83"/>
    </row>
    <row r="25305" spans="16:16" x14ac:dyDescent="0.3">
      <c r="P25305" s="83"/>
    </row>
    <row r="25306" spans="16:16" x14ac:dyDescent="0.3">
      <c r="P25306" s="83"/>
    </row>
    <row r="25307" spans="16:16" x14ac:dyDescent="0.3">
      <c r="P25307" s="83"/>
    </row>
    <row r="25308" spans="16:16" x14ac:dyDescent="0.3">
      <c r="P25308" s="83"/>
    </row>
    <row r="25309" spans="16:16" x14ac:dyDescent="0.3">
      <c r="P25309" s="83"/>
    </row>
    <row r="25310" spans="16:16" x14ac:dyDescent="0.3">
      <c r="P25310" s="83"/>
    </row>
    <row r="25311" spans="16:16" x14ac:dyDescent="0.3">
      <c r="P25311" s="83"/>
    </row>
    <row r="25312" spans="16:16" x14ac:dyDescent="0.3">
      <c r="P25312" s="83"/>
    </row>
    <row r="25313" spans="16:16" x14ac:dyDescent="0.3">
      <c r="P25313" s="83"/>
    </row>
    <row r="25314" spans="16:16" x14ac:dyDescent="0.3">
      <c r="P25314" s="83"/>
    </row>
    <row r="25315" spans="16:16" x14ac:dyDescent="0.3">
      <c r="P25315" s="83"/>
    </row>
    <row r="25316" spans="16:16" x14ac:dyDescent="0.3">
      <c r="P25316" s="83"/>
    </row>
    <row r="25317" spans="16:16" x14ac:dyDescent="0.3">
      <c r="P25317" s="83"/>
    </row>
    <row r="25318" spans="16:16" x14ac:dyDescent="0.3">
      <c r="P25318" s="83"/>
    </row>
    <row r="25319" spans="16:16" x14ac:dyDescent="0.3">
      <c r="P25319" s="83"/>
    </row>
    <row r="25320" spans="16:16" x14ac:dyDescent="0.3">
      <c r="P25320" s="83"/>
    </row>
    <row r="25321" spans="16:16" x14ac:dyDescent="0.3">
      <c r="P25321" s="83"/>
    </row>
    <row r="25322" spans="16:16" x14ac:dyDescent="0.3">
      <c r="P25322" s="83"/>
    </row>
    <row r="25323" spans="16:16" x14ac:dyDescent="0.3">
      <c r="P25323" s="83"/>
    </row>
    <row r="25324" spans="16:16" x14ac:dyDescent="0.3">
      <c r="P25324" s="83"/>
    </row>
    <row r="25325" spans="16:16" x14ac:dyDescent="0.3">
      <c r="P25325" s="83"/>
    </row>
    <row r="25326" spans="16:16" x14ac:dyDescent="0.3">
      <c r="P25326" s="83"/>
    </row>
    <row r="25327" spans="16:16" x14ac:dyDescent="0.3">
      <c r="P25327" s="83"/>
    </row>
    <row r="25328" spans="16:16" x14ac:dyDescent="0.3">
      <c r="P25328" s="83"/>
    </row>
    <row r="25329" spans="16:16" x14ac:dyDescent="0.3">
      <c r="P25329" s="83"/>
    </row>
    <row r="25330" spans="16:16" x14ac:dyDescent="0.3">
      <c r="P25330" s="83"/>
    </row>
    <row r="25331" spans="16:16" x14ac:dyDescent="0.3">
      <c r="P25331" s="83"/>
    </row>
    <row r="25332" spans="16:16" x14ac:dyDescent="0.3">
      <c r="P25332" s="83"/>
    </row>
    <row r="25333" spans="16:16" x14ac:dyDescent="0.3">
      <c r="P25333" s="83"/>
    </row>
    <row r="25334" spans="16:16" x14ac:dyDescent="0.3">
      <c r="P25334" s="83"/>
    </row>
    <row r="25335" spans="16:16" x14ac:dyDescent="0.3">
      <c r="P25335" s="83"/>
    </row>
    <row r="25336" spans="16:16" x14ac:dyDescent="0.3">
      <c r="P25336" s="83"/>
    </row>
    <row r="25337" spans="16:16" x14ac:dyDescent="0.3">
      <c r="P25337" s="83"/>
    </row>
    <row r="25338" spans="16:16" x14ac:dyDescent="0.3">
      <c r="P25338" s="83"/>
    </row>
    <row r="25339" spans="16:16" x14ac:dyDescent="0.3">
      <c r="P25339" s="83"/>
    </row>
    <row r="25340" spans="16:16" x14ac:dyDescent="0.3">
      <c r="P25340" s="83"/>
    </row>
    <row r="25341" spans="16:16" x14ac:dyDescent="0.3">
      <c r="P25341" s="83"/>
    </row>
    <row r="25342" spans="16:16" x14ac:dyDescent="0.3">
      <c r="P25342" s="83"/>
    </row>
    <row r="25343" spans="16:16" x14ac:dyDescent="0.3">
      <c r="P25343" s="83"/>
    </row>
    <row r="25344" spans="16:16" x14ac:dyDescent="0.3">
      <c r="P25344" s="83"/>
    </row>
    <row r="25345" spans="16:16" x14ac:dyDescent="0.3">
      <c r="P25345" s="83"/>
    </row>
    <row r="25346" spans="16:16" x14ac:dyDescent="0.3">
      <c r="P25346" s="83"/>
    </row>
    <row r="25347" spans="16:16" x14ac:dyDescent="0.3">
      <c r="P25347" s="83"/>
    </row>
    <row r="25348" spans="16:16" x14ac:dyDescent="0.3">
      <c r="P25348" s="83"/>
    </row>
    <row r="25349" spans="16:16" x14ac:dyDescent="0.3">
      <c r="P25349" s="83"/>
    </row>
    <row r="25350" spans="16:16" x14ac:dyDescent="0.3">
      <c r="P25350" s="83"/>
    </row>
    <row r="25351" spans="16:16" x14ac:dyDescent="0.3">
      <c r="P25351" s="83"/>
    </row>
    <row r="25352" spans="16:16" x14ac:dyDescent="0.3">
      <c r="P25352" s="83"/>
    </row>
    <row r="25353" spans="16:16" x14ac:dyDescent="0.3">
      <c r="P25353" s="83"/>
    </row>
    <row r="25354" spans="16:16" x14ac:dyDescent="0.3">
      <c r="P25354" s="83"/>
    </row>
    <row r="25355" spans="16:16" x14ac:dyDescent="0.3">
      <c r="P25355" s="83"/>
    </row>
    <row r="25356" spans="16:16" x14ac:dyDescent="0.3">
      <c r="P25356" s="83"/>
    </row>
    <row r="25357" spans="16:16" x14ac:dyDescent="0.3">
      <c r="P25357" s="83"/>
    </row>
    <row r="25358" spans="16:16" x14ac:dyDescent="0.3">
      <c r="P25358" s="83"/>
    </row>
    <row r="25359" spans="16:16" x14ac:dyDescent="0.3">
      <c r="P25359" s="83"/>
    </row>
    <row r="25360" spans="16:16" x14ac:dyDescent="0.3">
      <c r="P25360" s="83"/>
    </row>
    <row r="25361" spans="16:16" x14ac:dyDescent="0.3">
      <c r="P25361" s="83"/>
    </row>
    <row r="25362" spans="16:16" x14ac:dyDescent="0.3">
      <c r="P25362" s="83"/>
    </row>
    <row r="25363" spans="16:16" x14ac:dyDescent="0.3">
      <c r="P25363" s="83"/>
    </row>
    <row r="25364" spans="16:16" x14ac:dyDescent="0.3">
      <c r="P25364" s="83"/>
    </row>
    <row r="25365" spans="16:16" x14ac:dyDescent="0.3">
      <c r="P25365" s="83"/>
    </row>
    <row r="25366" spans="16:16" x14ac:dyDescent="0.3">
      <c r="P25366" s="83"/>
    </row>
    <row r="25367" spans="16:16" x14ac:dyDescent="0.3">
      <c r="P25367" s="83"/>
    </row>
    <row r="25368" spans="16:16" x14ac:dyDescent="0.3">
      <c r="P25368" s="83"/>
    </row>
    <row r="25369" spans="16:16" x14ac:dyDescent="0.3">
      <c r="P25369" s="83"/>
    </row>
    <row r="25370" spans="16:16" x14ac:dyDescent="0.3">
      <c r="P25370" s="83"/>
    </row>
    <row r="25371" spans="16:16" x14ac:dyDescent="0.3">
      <c r="P25371" s="83"/>
    </row>
    <row r="25372" spans="16:16" x14ac:dyDescent="0.3">
      <c r="P25372" s="83"/>
    </row>
    <row r="25373" spans="16:16" x14ac:dyDescent="0.3">
      <c r="P25373" s="83"/>
    </row>
    <row r="25374" spans="16:16" x14ac:dyDescent="0.3">
      <c r="P25374" s="83"/>
    </row>
    <row r="25375" spans="16:16" x14ac:dyDescent="0.3">
      <c r="P25375" s="83"/>
    </row>
    <row r="25376" spans="16:16" x14ac:dyDescent="0.3">
      <c r="P25376" s="83"/>
    </row>
    <row r="25377" spans="16:16" x14ac:dyDescent="0.3">
      <c r="P25377" s="83"/>
    </row>
    <row r="25378" spans="16:16" x14ac:dyDescent="0.3">
      <c r="P25378" s="83"/>
    </row>
    <row r="25379" spans="16:16" x14ac:dyDescent="0.3">
      <c r="P25379" s="83"/>
    </row>
    <row r="25380" spans="16:16" x14ac:dyDescent="0.3">
      <c r="P25380" s="83"/>
    </row>
    <row r="25381" spans="16:16" x14ac:dyDescent="0.3">
      <c r="P25381" s="83"/>
    </row>
    <row r="25382" spans="16:16" x14ac:dyDescent="0.3">
      <c r="P25382" s="83"/>
    </row>
    <row r="25383" spans="16:16" x14ac:dyDescent="0.3">
      <c r="P25383" s="83"/>
    </row>
    <row r="25384" spans="16:16" x14ac:dyDescent="0.3">
      <c r="P25384" s="83"/>
    </row>
    <row r="25385" spans="16:16" x14ac:dyDescent="0.3">
      <c r="P25385" s="83"/>
    </row>
    <row r="25386" spans="16:16" x14ac:dyDescent="0.3">
      <c r="P25386" s="83"/>
    </row>
    <row r="25387" spans="16:16" x14ac:dyDescent="0.3">
      <c r="P25387" s="83"/>
    </row>
    <row r="25388" spans="16:16" x14ac:dyDescent="0.3">
      <c r="P25388" s="83"/>
    </row>
    <row r="25389" spans="16:16" x14ac:dyDescent="0.3">
      <c r="P25389" s="83"/>
    </row>
    <row r="25390" spans="16:16" x14ac:dyDescent="0.3">
      <c r="P25390" s="83"/>
    </row>
    <row r="25391" spans="16:16" x14ac:dyDescent="0.3">
      <c r="P25391" s="83"/>
    </row>
    <row r="25392" spans="16:16" x14ac:dyDescent="0.3">
      <c r="P25392" s="83"/>
    </row>
    <row r="25393" spans="16:16" x14ac:dyDescent="0.3">
      <c r="P25393" s="83"/>
    </row>
    <row r="25394" spans="16:16" x14ac:dyDescent="0.3">
      <c r="P25394" s="83"/>
    </row>
    <row r="25395" spans="16:16" x14ac:dyDescent="0.3">
      <c r="P25395" s="83"/>
    </row>
    <row r="25396" spans="16:16" x14ac:dyDescent="0.3">
      <c r="P25396" s="83"/>
    </row>
    <row r="25397" spans="16:16" x14ac:dyDescent="0.3">
      <c r="P25397" s="83"/>
    </row>
    <row r="25398" spans="16:16" x14ac:dyDescent="0.3">
      <c r="P25398" s="83"/>
    </row>
    <row r="25399" spans="16:16" x14ac:dyDescent="0.3">
      <c r="P25399" s="83"/>
    </row>
    <row r="25400" spans="16:16" x14ac:dyDescent="0.3">
      <c r="P25400" s="83"/>
    </row>
    <row r="25401" spans="16:16" x14ac:dyDescent="0.3">
      <c r="P25401" s="83"/>
    </row>
    <row r="25402" spans="16:16" x14ac:dyDescent="0.3">
      <c r="P25402" s="83"/>
    </row>
    <row r="25403" spans="16:16" x14ac:dyDescent="0.3">
      <c r="P25403" s="83"/>
    </row>
    <row r="25404" spans="16:16" x14ac:dyDescent="0.3">
      <c r="P25404" s="83"/>
    </row>
    <row r="25405" spans="16:16" x14ac:dyDescent="0.3">
      <c r="P25405" s="83"/>
    </row>
    <row r="25406" spans="16:16" x14ac:dyDescent="0.3">
      <c r="P25406" s="83"/>
    </row>
    <row r="25407" spans="16:16" x14ac:dyDescent="0.3">
      <c r="P25407" s="83"/>
    </row>
    <row r="25408" spans="16:16" x14ac:dyDescent="0.3">
      <c r="P25408" s="83"/>
    </row>
    <row r="25409" spans="16:16" x14ac:dyDescent="0.3">
      <c r="P25409" s="83"/>
    </row>
    <row r="25410" spans="16:16" x14ac:dyDescent="0.3">
      <c r="P25410" s="83"/>
    </row>
    <row r="25411" spans="16:16" x14ac:dyDescent="0.3">
      <c r="P25411" s="83"/>
    </row>
    <row r="25412" spans="16:16" x14ac:dyDescent="0.3">
      <c r="P25412" s="83"/>
    </row>
    <row r="25413" spans="16:16" x14ac:dyDescent="0.3">
      <c r="P25413" s="83"/>
    </row>
    <row r="25414" spans="16:16" x14ac:dyDescent="0.3">
      <c r="P25414" s="83"/>
    </row>
    <row r="25415" spans="16:16" x14ac:dyDescent="0.3">
      <c r="P25415" s="83"/>
    </row>
    <row r="25416" spans="16:16" x14ac:dyDescent="0.3">
      <c r="P25416" s="83"/>
    </row>
    <row r="25417" spans="16:16" x14ac:dyDescent="0.3">
      <c r="P25417" s="83"/>
    </row>
    <row r="25418" spans="16:16" x14ac:dyDescent="0.3">
      <c r="P25418" s="83"/>
    </row>
    <row r="25419" spans="16:16" x14ac:dyDescent="0.3">
      <c r="P25419" s="83"/>
    </row>
    <row r="25420" spans="16:16" x14ac:dyDescent="0.3">
      <c r="P25420" s="83"/>
    </row>
    <row r="25421" spans="16:16" x14ac:dyDescent="0.3">
      <c r="P25421" s="83"/>
    </row>
    <row r="25422" spans="16:16" x14ac:dyDescent="0.3">
      <c r="P25422" s="83"/>
    </row>
    <row r="25423" spans="16:16" x14ac:dyDescent="0.3">
      <c r="P25423" s="83"/>
    </row>
    <row r="25424" spans="16:16" x14ac:dyDescent="0.3">
      <c r="P25424" s="83"/>
    </row>
    <row r="25425" spans="16:16" x14ac:dyDescent="0.3">
      <c r="P25425" s="83"/>
    </row>
    <row r="25426" spans="16:16" x14ac:dyDescent="0.3">
      <c r="P25426" s="83"/>
    </row>
    <row r="25427" spans="16:16" x14ac:dyDescent="0.3">
      <c r="P25427" s="83"/>
    </row>
    <row r="25428" spans="16:16" x14ac:dyDescent="0.3">
      <c r="P25428" s="83"/>
    </row>
    <row r="25429" spans="16:16" x14ac:dyDescent="0.3">
      <c r="P25429" s="83"/>
    </row>
    <row r="25430" spans="16:16" x14ac:dyDescent="0.3">
      <c r="P25430" s="83"/>
    </row>
    <row r="25431" spans="16:16" x14ac:dyDescent="0.3">
      <c r="P25431" s="83"/>
    </row>
    <row r="25432" spans="16:16" x14ac:dyDescent="0.3">
      <c r="P25432" s="83"/>
    </row>
    <row r="25433" spans="16:16" x14ac:dyDescent="0.3">
      <c r="P25433" s="83"/>
    </row>
    <row r="25434" spans="16:16" x14ac:dyDescent="0.3">
      <c r="P25434" s="83"/>
    </row>
    <row r="25435" spans="16:16" x14ac:dyDescent="0.3">
      <c r="P25435" s="83"/>
    </row>
    <row r="25436" spans="16:16" x14ac:dyDescent="0.3">
      <c r="P25436" s="83"/>
    </row>
    <row r="25437" spans="16:16" x14ac:dyDescent="0.3">
      <c r="P25437" s="83"/>
    </row>
    <row r="25438" spans="16:16" x14ac:dyDescent="0.3">
      <c r="P25438" s="83"/>
    </row>
    <row r="25439" spans="16:16" x14ac:dyDescent="0.3">
      <c r="P25439" s="83"/>
    </row>
    <row r="25440" spans="16:16" x14ac:dyDescent="0.3">
      <c r="P25440" s="83"/>
    </row>
    <row r="25441" spans="16:16" x14ac:dyDescent="0.3">
      <c r="P25441" s="83"/>
    </row>
    <row r="25442" spans="16:16" x14ac:dyDescent="0.3">
      <c r="P25442" s="83"/>
    </row>
    <row r="25443" spans="16:16" x14ac:dyDescent="0.3">
      <c r="P25443" s="83"/>
    </row>
    <row r="25444" spans="16:16" x14ac:dyDescent="0.3">
      <c r="P25444" s="83"/>
    </row>
    <row r="25445" spans="16:16" x14ac:dyDescent="0.3">
      <c r="P25445" s="83"/>
    </row>
    <row r="25446" spans="16:16" x14ac:dyDescent="0.3">
      <c r="P25446" s="83"/>
    </row>
    <row r="25447" spans="16:16" x14ac:dyDescent="0.3">
      <c r="P25447" s="83"/>
    </row>
    <row r="25448" spans="16:16" x14ac:dyDescent="0.3">
      <c r="P25448" s="83"/>
    </row>
    <row r="25449" spans="16:16" x14ac:dyDescent="0.3">
      <c r="P25449" s="83"/>
    </row>
    <row r="25450" spans="16:16" x14ac:dyDescent="0.3">
      <c r="P25450" s="83"/>
    </row>
    <row r="25451" spans="16:16" x14ac:dyDescent="0.3">
      <c r="P25451" s="83"/>
    </row>
    <row r="25452" spans="16:16" x14ac:dyDescent="0.3">
      <c r="P25452" s="83"/>
    </row>
    <row r="25453" spans="16:16" x14ac:dyDescent="0.3">
      <c r="P25453" s="83"/>
    </row>
    <row r="25454" spans="16:16" x14ac:dyDescent="0.3">
      <c r="P25454" s="83"/>
    </row>
    <row r="25455" spans="16:16" x14ac:dyDescent="0.3">
      <c r="P25455" s="83"/>
    </row>
    <row r="25456" spans="16:16" x14ac:dyDescent="0.3">
      <c r="P25456" s="83"/>
    </row>
    <row r="25457" spans="16:16" x14ac:dyDescent="0.3">
      <c r="P25457" s="83"/>
    </row>
    <row r="25458" spans="16:16" x14ac:dyDescent="0.3">
      <c r="P25458" s="83"/>
    </row>
    <row r="25459" spans="16:16" x14ac:dyDescent="0.3">
      <c r="P25459" s="83"/>
    </row>
    <row r="25460" spans="16:16" x14ac:dyDescent="0.3">
      <c r="P25460" s="83"/>
    </row>
    <row r="25461" spans="16:16" x14ac:dyDescent="0.3">
      <c r="P25461" s="83"/>
    </row>
    <row r="25462" spans="16:16" x14ac:dyDescent="0.3">
      <c r="P25462" s="83"/>
    </row>
    <row r="25463" spans="16:16" x14ac:dyDescent="0.3">
      <c r="P25463" s="83"/>
    </row>
    <row r="25464" spans="16:16" x14ac:dyDescent="0.3">
      <c r="P25464" s="83"/>
    </row>
    <row r="25465" spans="16:16" x14ac:dyDescent="0.3">
      <c r="P25465" s="83"/>
    </row>
    <row r="25466" spans="16:16" x14ac:dyDescent="0.3">
      <c r="P25466" s="83"/>
    </row>
    <row r="25467" spans="16:16" x14ac:dyDescent="0.3">
      <c r="P25467" s="83"/>
    </row>
    <row r="25468" spans="16:16" x14ac:dyDescent="0.3">
      <c r="P25468" s="83"/>
    </row>
    <row r="25469" spans="16:16" x14ac:dyDescent="0.3">
      <c r="P25469" s="83"/>
    </row>
    <row r="25470" spans="16:16" x14ac:dyDescent="0.3">
      <c r="P25470" s="83"/>
    </row>
    <row r="25471" spans="16:16" x14ac:dyDescent="0.3">
      <c r="P25471" s="83"/>
    </row>
    <row r="25472" spans="16:16" x14ac:dyDescent="0.3">
      <c r="P25472" s="83"/>
    </row>
    <row r="25473" spans="16:16" x14ac:dyDescent="0.3">
      <c r="P25473" s="83"/>
    </row>
    <row r="25474" spans="16:16" x14ac:dyDescent="0.3">
      <c r="P25474" s="83"/>
    </row>
    <row r="25475" spans="16:16" x14ac:dyDescent="0.3">
      <c r="P25475" s="83"/>
    </row>
    <row r="25476" spans="16:16" x14ac:dyDescent="0.3">
      <c r="P25476" s="83"/>
    </row>
    <row r="25477" spans="16:16" x14ac:dyDescent="0.3">
      <c r="P25477" s="83"/>
    </row>
    <row r="25478" spans="16:16" x14ac:dyDescent="0.3">
      <c r="P25478" s="83"/>
    </row>
    <row r="25479" spans="16:16" x14ac:dyDescent="0.3">
      <c r="P25479" s="83"/>
    </row>
    <row r="25480" spans="16:16" x14ac:dyDescent="0.3">
      <c r="P25480" s="83"/>
    </row>
    <row r="25481" spans="16:16" x14ac:dyDescent="0.3">
      <c r="P25481" s="83"/>
    </row>
    <row r="25482" spans="16:16" x14ac:dyDescent="0.3">
      <c r="P25482" s="83"/>
    </row>
    <row r="25483" spans="16:16" x14ac:dyDescent="0.3">
      <c r="P25483" s="83"/>
    </row>
    <row r="25484" spans="16:16" x14ac:dyDescent="0.3">
      <c r="P25484" s="83"/>
    </row>
    <row r="25485" spans="16:16" x14ac:dyDescent="0.3">
      <c r="P25485" s="83"/>
    </row>
    <row r="25486" spans="16:16" x14ac:dyDescent="0.3">
      <c r="P25486" s="83"/>
    </row>
    <row r="25487" spans="16:16" x14ac:dyDescent="0.3">
      <c r="P25487" s="83"/>
    </row>
    <row r="25488" spans="16:16" x14ac:dyDescent="0.3">
      <c r="P25488" s="83"/>
    </row>
    <row r="25489" spans="16:16" x14ac:dyDescent="0.3">
      <c r="P25489" s="83"/>
    </row>
    <row r="25490" spans="16:16" x14ac:dyDescent="0.3">
      <c r="P25490" s="83"/>
    </row>
    <row r="25491" spans="16:16" x14ac:dyDescent="0.3">
      <c r="P25491" s="83"/>
    </row>
    <row r="25492" spans="16:16" x14ac:dyDescent="0.3">
      <c r="P25492" s="83"/>
    </row>
    <row r="25493" spans="16:16" x14ac:dyDescent="0.3">
      <c r="P25493" s="83"/>
    </row>
    <row r="25494" spans="16:16" x14ac:dyDescent="0.3">
      <c r="P25494" s="83"/>
    </row>
    <row r="25495" spans="16:16" x14ac:dyDescent="0.3">
      <c r="P25495" s="83"/>
    </row>
    <row r="25496" spans="16:16" x14ac:dyDescent="0.3">
      <c r="P25496" s="83"/>
    </row>
    <row r="25497" spans="16:16" x14ac:dyDescent="0.3">
      <c r="P25497" s="83"/>
    </row>
    <row r="25498" spans="16:16" x14ac:dyDescent="0.3">
      <c r="P25498" s="83"/>
    </row>
    <row r="25499" spans="16:16" x14ac:dyDescent="0.3">
      <c r="P25499" s="83"/>
    </row>
    <row r="25500" spans="16:16" x14ac:dyDescent="0.3">
      <c r="P25500" s="83"/>
    </row>
    <row r="25501" spans="16:16" x14ac:dyDescent="0.3">
      <c r="P25501" s="83"/>
    </row>
    <row r="25502" spans="16:16" x14ac:dyDescent="0.3">
      <c r="P25502" s="83"/>
    </row>
    <row r="25503" spans="16:16" x14ac:dyDescent="0.3">
      <c r="P25503" s="83"/>
    </row>
    <row r="25504" spans="16:16" x14ac:dyDescent="0.3">
      <c r="P25504" s="83"/>
    </row>
    <row r="25505" spans="16:16" x14ac:dyDescent="0.3">
      <c r="P25505" s="83"/>
    </row>
    <row r="25506" spans="16:16" x14ac:dyDescent="0.3">
      <c r="P25506" s="83"/>
    </row>
    <row r="25507" spans="16:16" x14ac:dyDescent="0.3">
      <c r="P25507" s="83"/>
    </row>
    <row r="25508" spans="16:16" x14ac:dyDescent="0.3">
      <c r="P25508" s="83"/>
    </row>
    <row r="25509" spans="16:16" x14ac:dyDescent="0.3">
      <c r="P25509" s="83"/>
    </row>
    <row r="25510" spans="16:16" x14ac:dyDescent="0.3">
      <c r="P25510" s="83"/>
    </row>
    <row r="25511" spans="16:16" x14ac:dyDescent="0.3">
      <c r="P25511" s="83"/>
    </row>
    <row r="25512" spans="16:16" x14ac:dyDescent="0.3">
      <c r="P25512" s="83"/>
    </row>
    <row r="25513" spans="16:16" x14ac:dyDescent="0.3">
      <c r="P25513" s="83"/>
    </row>
    <row r="25514" spans="16:16" x14ac:dyDescent="0.3">
      <c r="P25514" s="83"/>
    </row>
    <row r="25515" spans="16:16" x14ac:dyDescent="0.3">
      <c r="P25515" s="83"/>
    </row>
    <row r="25516" spans="16:16" x14ac:dyDescent="0.3">
      <c r="P25516" s="83"/>
    </row>
    <row r="25517" spans="16:16" x14ac:dyDescent="0.3">
      <c r="P25517" s="83"/>
    </row>
    <row r="25518" spans="16:16" x14ac:dyDescent="0.3">
      <c r="P25518" s="83"/>
    </row>
    <row r="25519" spans="16:16" x14ac:dyDescent="0.3">
      <c r="P25519" s="83"/>
    </row>
    <row r="25520" spans="16:16" x14ac:dyDescent="0.3">
      <c r="P25520" s="83"/>
    </row>
    <row r="25521" spans="16:16" x14ac:dyDescent="0.3">
      <c r="P25521" s="83"/>
    </row>
    <row r="25522" spans="16:16" x14ac:dyDescent="0.3">
      <c r="P25522" s="83"/>
    </row>
    <row r="25523" spans="16:16" x14ac:dyDescent="0.3">
      <c r="P25523" s="83"/>
    </row>
    <row r="25524" spans="16:16" x14ac:dyDescent="0.3">
      <c r="P25524" s="83"/>
    </row>
    <row r="25525" spans="16:16" x14ac:dyDescent="0.3">
      <c r="P25525" s="83"/>
    </row>
    <row r="25526" spans="16:16" x14ac:dyDescent="0.3">
      <c r="P25526" s="83"/>
    </row>
    <row r="25527" spans="16:16" x14ac:dyDescent="0.3">
      <c r="P25527" s="83"/>
    </row>
    <row r="25528" spans="16:16" x14ac:dyDescent="0.3">
      <c r="P25528" s="83"/>
    </row>
    <row r="25529" spans="16:16" x14ac:dyDescent="0.3">
      <c r="P25529" s="83"/>
    </row>
    <row r="25530" spans="16:16" x14ac:dyDescent="0.3">
      <c r="P25530" s="83"/>
    </row>
    <row r="25531" spans="16:16" x14ac:dyDescent="0.3">
      <c r="P25531" s="83"/>
    </row>
    <row r="25532" spans="16:16" x14ac:dyDescent="0.3">
      <c r="P25532" s="83"/>
    </row>
    <row r="25533" spans="16:16" x14ac:dyDescent="0.3">
      <c r="P25533" s="83"/>
    </row>
    <row r="25534" spans="16:16" x14ac:dyDescent="0.3">
      <c r="P25534" s="83"/>
    </row>
    <row r="25535" spans="16:16" x14ac:dyDescent="0.3">
      <c r="P25535" s="83"/>
    </row>
    <row r="25536" spans="16:16" x14ac:dyDescent="0.3">
      <c r="P25536" s="83"/>
    </row>
    <row r="25537" spans="16:16" x14ac:dyDescent="0.3">
      <c r="P25537" s="83"/>
    </row>
    <row r="25538" spans="16:16" x14ac:dyDescent="0.3">
      <c r="P25538" s="83"/>
    </row>
    <row r="25539" spans="16:16" x14ac:dyDescent="0.3">
      <c r="P25539" s="83"/>
    </row>
    <row r="25540" spans="16:16" x14ac:dyDescent="0.3">
      <c r="P25540" s="83"/>
    </row>
    <row r="25541" spans="16:16" x14ac:dyDescent="0.3">
      <c r="P25541" s="83"/>
    </row>
    <row r="25542" spans="16:16" x14ac:dyDescent="0.3">
      <c r="P25542" s="83"/>
    </row>
    <row r="25543" spans="16:16" x14ac:dyDescent="0.3">
      <c r="P25543" s="83"/>
    </row>
    <row r="25544" spans="16:16" x14ac:dyDescent="0.3">
      <c r="P25544" s="83"/>
    </row>
    <row r="25545" spans="16:16" x14ac:dyDescent="0.3">
      <c r="P25545" s="83"/>
    </row>
    <row r="25546" spans="16:16" x14ac:dyDescent="0.3">
      <c r="P25546" s="83"/>
    </row>
    <row r="25547" spans="16:16" x14ac:dyDescent="0.3">
      <c r="P25547" s="83"/>
    </row>
    <row r="25548" spans="16:16" x14ac:dyDescent="0.3">
      <c r="P25548" s="83"/>
    </row>
    <row r="25549" spans="16:16" x14ac:dyDescent="0.3">
      <c r="P25549" s="83"/>
    </row>
    <row r="25550" spans="16:16" x14ac:dyDescent="0.3">
      <c r="P25550" s="83"/>
    </row>
    <row r="25551" spans="16:16" x14ac:dyDescent="0.3">
      <c r="P25551" s="83"/>
    </row>
    <row r="25552" spans="16:16" x14ac:dyDescent="0.3">
      <c r="P25552" s="83"/>
    </row>
    <row r="25553" spans="16:16" x14ac:dyDescent="0.3">
      <c r="P25553" s="83"/>
    </row>
    <row r="25554" spans="16:16" x14ac:dyDescent="0.3">
      <c r="P25554" s="83"/>
    </row>
    <row r="25555" spans="16:16" x14ac:dyDescent="0.3">
      <c r="P25555" s="83"/>
    </row>
    <row r="25556" spans="16:16" x14ac:dyDescent="0.3">
      <c r="P25556" s="83"/>
    </row>
    <row r="25557" spans="16:16" x14ac:dyDescent="0.3">
      <c r="P25557" s="83"/>
    </row>
    <row r="25558" spans="16:16" x14ac:dyDescent="0.3">
      <c r="P25558" s="83"/>
    </row>
    <row r="25559" spans="16:16" x14ac:dyDescent="0.3">
      <c r="P25559" s="83"/>
    </row>
    <row r="25560" spans="16:16" x14ac:dyDescent="0.3">
      <c r="P25560" s="83"/>
    </row>
    <row r="25561" spans="16:16" x14ac:dyDescent="0.3">
      <c r="P25561" s="83"/>
    </row>
    <row r="25562" spans="16:16" x14ac:dyDescent="0.3">
      <c r="P25562" s="83"/>
    </row>
    <row r="25563" spans="16:16" x14ac:dyDescent="0.3">
      <c r="P25563" s="83"/>
    </row>
    <row r="25564" spans="16:16" x14ac:dyDescent="0.3">
      <c r="P25564" s="83"/>
    </row>
    <row r="25565" spans="16:16" x14ac:dyDescent="0.3">
      <c r="P25565" s="83"/>
    </row>
    <row r="25566" spans="16:16" x14ac:dyDescent="0.3">
      <c r="P25566" s="83"/>
    </row>
    <row r="25567" spans="16:16" x14ac:dyDescent="0.3">
      <c r="P25567" s="83"/>
    </row>
    <row r="25568" spans="16:16" x14ac:dyDescent="0.3">
      <c r="P25568" s="83"/>
    </row>
    <row r="25569" spans="16:16" x14ac:dyDescent="0.3">
      <c r="P25569" s="83"/>
    </row>
    <row r="25570" spans="16:16" x14ac:dyDescent="0.3">
      <c r="P25570" s="83"/>
    </row>
    <row r="25571" spans="16:16" x14ac:dyDescent="0.3">
      <c r="P25571" s="83"/>
    </row>
    <row r="25572" spans="16:16" x14ac:dyDescent="0.3">
      <c r="P25572" s="83"/>
    </row>
    <row r="25573" spans="16:16" x14ac:dyDescent="0.3">
      <c r="P25573" s="83"/>
    </row>
    <row r="25574" spans="16:16" x14ac:dyDescent="0.3">
      <c r="P25574" s="83"/>
    </row>
    <row r="25575" spans="16:16" x14ac:dyDescent="0.3">
      <c r="P25575" s="83"/>
    </row>
    <row r="25576" spans="16:16" x14ac:dyDescent="0.3">
      <c r="P25576" s="83"/>
    </row>
    <row r="25577" spans="16:16" x14ac:dyDescent="0.3">
      <c r="P25577" s="83"/>
    </row>
    <row r="25578" spans="16:16" x14ac:dyDescent="0.3">
      <c r="P25578" s="83"/>
    </row>
    <row r="25579" spans="16:16" x14ac:dyDescent="0.3">
      <c r="P25579" s="83"/>
    </row>
    <row r="25580" spans="16:16" x14ac:dyDescent="0.3">
      <c r="P25580" s="83"/>
    </row>
    <row r="25581" spans="16:16" x14ac:dyDescent="0.3">
      <c r="P25581" s="83"/>
    </row>
    <row r="25582" spans="16:16" x14ac:dyDescent="0.3">
      <c r="P25582" s="83"/>
    </row>
    <row r="25583" spans="16:16" x14ac:dyDescent="0.3">
      <c r="P25583" s="83"/>
    </row>
    <row r="25584" spans="16:16" x14ac:dyDescent="0.3">
      <c r="P25584" s="83"/>
    </row>
    <row r="25585" spans="16:16" x14ac:dyDescent="0.3">
      <c r="P25585" s="83"/>
    </row>
    <row r="25586" spans="16:16" x14ac:dyDescent="0.3">
      <c r="P25586" s="83"/>
    </row>
    <row r="25587" spans="16:16" x14ac:dyDescent="0.3">
      <c r="P25587" s="83"/>
    </row>
    <row r="25588" spans="16:16" x14ac:dyDescent="0.3">
      <c r="P25588" s="83"/>
    </row>
    <row r="25589" spans="16:16" x14ac:dyDescent="0.3">
      <c r="P25589" s="83"/>
    </row>
    <row r="25590" spans="16:16" x14ac:dyDescent="0.3">
      <c r="P25590" s="83"/>
    </row>
    <row r="25591" spans="16:16" x14ac:dyDescent="0.3">
      <c r="P25591" s="83"/>
    </row>
    <row r="25592" spans="16:16" x14ac:dyDescent="0.3">
      <c r="P25592" s="83"/>
    </row>
    <row r="25593" spans="16:16" x14ac:dyDescent="0.3">
      <c r="P25593" s="83"/>
    </row>
    <row r="25594" spans="16:16" x14ac:dyDescent="0.3">
      <c r="P25594" s="83"/>
    </row>
    <row r="25595" spans="16:16" x14ac:dyDescent="0.3">
      <c r="P25595" s="83"/>
    </row>
    <row r="25596" spans="16:16" x14ac:dyDescent="0.3">
      <c r="P25596" s="83"/>
    </row>
    <row r="25597" spans="16:16" x14ac:dyDescent="0.3">
      <c r="P25597" s="83"/>
    </row>
    <row r="25598" spans="16:16" x14ac:dyDescent="0.3">
      <c r="P25598" s="83"/>
    </row>
    <row r="25599" spans="16:16" x14ac:dyDescent="0.3">
      <c r="P25599" s="83"/>
    </row>
    <row r="25600" spans="16:16" x14ac:dyDescent="0.3">
      <c r="P25600" s="83"/>
    </row>
    <row r="25601" spans="16:16" x14ac:dyDescent="0.3">
      <c r="P25601" s="83"/>
    </row>
    <row r="25602" spans="16:16" x14ac:dyDescent="0.3">
      <c r="P25602" s="83"/>
    </row>
    <row r="25603" spans="16:16" x14ac:dyDescent="0.3">
      <c r="P25603" s="83"/>
    </row>
    <row r="25604" spans="16:16" x14ac:dyDescent="0.3">
      <c r="P25604" s="83"/>
    </row>
    <row r="25605" spans="16:16" x14ac:dyDescent="0.3">
      <c r="P25605" s="83"/>
    </row>
    <row r="25606" spans="16:16" x14ac:dyDescent="0.3">
      <c r="P25606" s="83"/>
    </row>
    <row r="25607" spans="16:16" x14ac:dyDescent="0.3">
      <c r="P25607" s="83"/>
    </row>
    <row r="25608" spans="16:16" x14ac:dyDescent="0.3">
      <c r="P25608" s="83"/>
    </row>
    <row r="25609" spans="16:16" x14ac:dyDescent="0.3">
      <c r="P25609" s="83"/>
    </row>
    <row r="25610" spans="16:16" x14ac:dyDescent="0.3">
      <c r="P25610" s="83"/>
    </row>
    <row r="25611" spans="16:16" x14ac:dyDescent="0.3">
      <c r="P25611" s="83"/>
    </row>
    <row r="25612" spans="16:16" x14ac:dyDescent="0.3">
      <c r="P25612" s="83"/>
    </row>
    <row r="25613" spans="16:16" x14ac:dyDescent="0.3">
      <c r="P25613" s="83"/>
    </row>
    <row r="25614" spans="16:16" x14ac:dyDescent="0.3">
      <c r="P25614" s="83"/>
    </row>
    <row r="25615" spans="16:16" x14ac:dyDescent="0.3">
      <c r="P25615" s="83"/>
    </row>
    <row r="25616" spans="16:16" x14ac:dyDescent="0.3">
      <c r="P25616" s="83"/>
    </row>
    <row r="25617" spans="16:16" x14ac:dyDescent="0.3">
      <c r="P25617" s="83"/>
    </row>
    <row r="25618" spans="16:16" x14ac:dyDescent="0.3">
      <c r="P25618" s="83"/>
    </row>
    <row r="25619" spans="16:16" x14ac:dyDescent="0.3">
      <c r="P25619" s="83"/>
    </row>
    <row r="25620" spans="16:16" x14ac:dyDescent="0.3">
      <c r="P25620" s="83"/>
    </row>
    <row r="25621" spans="16:16" x14ac:dyDescent="0.3">
      <c r="P25621" s="83"/>
    </row>
    <row r="25622" spans="16:16" x14ac:dyDescent="0.3">
      <c r="P25622" s="83"/>
    </row>
    <row r="25623" spans="16:16" x14ac:dyDescent="0.3">
      <c r="P25623" s="83"/>
    </row>
    <row r="25624" spans="16:16" x14ac:dyDescent="0.3">
      <c r="P25624" s="83"/>
    </row>
    <row r="25625" spans="16:16" x14ac:dyDescent="0.3">
      <c r="P25625" s="83"/>
    </row>
    <row r="25626" spans="16:16" x14ac:dyDescent="0.3">
      <c r="P25626" s="83"/>
    </row>
    <row r="25627" spans="16:16" x14ac:dyDescent="0.3">
      <c r="P25627" s="83"/>
    </row>
    <row r="25628" spans="16:16" x14ac:dyDescent="0.3">
      <c r="P25628" s="83"/>
    </row>
    <row r="25629" spans="16:16" x14ac:dyDescent="0.3">
      <c r="P25629" s="83"/>
    </row>
    <row r="25630" spans="16:16" x14ac:dyDescent="0.3">
      <c r="P25630" s="83"/>
    </row>
    <row r="25631" spans="16:16" x14ac:dyDescent="0.3">
      <c r="P25631" s="83"/>
    </row>
    <row r="25632" spans="16:16" x14ac:dyDescent="0.3">
      <c r="P25632" s="83"/>
    </row>
    <row r="25633" spans="16:16" x14ac:dyDescent="0.3">
      <c r="P25633" s="83"/>
    </row>
    <row r="25634" spans="16:16" x14ac:dyDescent="0.3">
      <c r="P25634" s="83"/>
    </row>
    <row r="25635" spans="16:16" x14ac:dyDescent="0.3">
      <c r="P25635" s="83"/>
    </row>
    <row r="25636" spans="16:16" x14ac:dyDescent="0.3">
      <c r="P25636" s="83"/>
    </row>
    <row r="25637" spans="16:16" x14ac:dyDescent="0.3">
      <c r="P25637" s="83"/>
    </row>
    <row r="25638" spans="16:16" x14ac:dyDescent="0.3">
      <c r="P25638" s="83"/>
    </row>
    <row r="25639" spans="16:16" x14ac:dyDescent="0.3">
      <c r="P25639" s="83"/>
    </row>
    <row r="25640" spans="16:16" x14ac:dyDescent="0.3">
      <c r="P25640" s="83"/>
    </row>
    <row r="25641" spans="16:16" x14ac:dyDescent="0.3">
      <c r="P25641" s="83"/>
    </row>
    <row r="25642" spans="16:16" x14ac:dyDescent="0.3">
      <c r="P25642" s="83"/>
    </row>
    <row r="25643" spans="16:16" x14ac:dyDescent="0.3">
      <c r="P25643" s="83"/>
    </row>
    <row r="25644" spans="16:16" x14ac:dyDescent="0.3">
      <c r="P25644" s="83"/>
    </row>
    <row r="25645" spans="16:16" x14ac:dyDescent="0.3">
      <c r="P25645" s="83"/>
    </row>
    <row r="25646" spans="16:16" x14ac:dyDescent="0.3">
      <c r="P25646" s="83"/>
    </row>
    <row r="25647" spans="16:16" x14ac:dyDescent="0.3">
      <c r="P25647" s="83"/>
    </row>
    <row r="25648" spans="16:16" x14ac:dyDescent="0.3">
      <c r="P25648" s="83"/>
    </row>
    <row r="25649" spans="16:16" x14ac:dyDescent="0.3">
      <c r="P25649" s="83"/>
    </row>
    <row r="25650" spans="16:16" x14ac:dyDescent="0.3">
      <c r="P25650" s="83"/>
    </row>
    <row r="25651" spans="16:16" x14ac:dyDescent="0.3">
      <c r="P25651" s="83"/>
    </row>
    <row r="25652" spans="16:16" x14ac:dyDescent="0.3">
      <c r="P25652" s="83"/>
    </row>
    <row r="25653" spans="16:16" x14ac:dyDescent="0.3">
      <c r="P25653" s="83"/>
    </row>
    <row r="25654" spans="16:16" x14ac:dyDescent="0.3">
      <c r="P25654" s="83"/>
    </row>
    <row r="25655" spans="16:16" x14ac:dyDescent="0.3">
      <c r="P25655" s="83"/>
    </row>
    <row r="25656" spans="16:16" x14ac:dyDescent="0.3">
      <c r="P25656" s="83"/>
    </row>
    <row r="25657" spans="16:16" x14ac:dyDescent="0.3">
      <c r="P25657" s="83"/>
    </row>
    <row r="25658" spans="16:16" x14ac:dyDescent="0.3">
      <c r="P25658" s="83"/>
    </row>
    <row r="25659" spans="16:16" x14ac:dyDescent="0.3">
      <c r="P25659" s="83"/>
    </row>
    <row r="25660" spans="16:16" x14ac:dyDescent="0.3">
      <c r="P25660" s="83"/>
    </row>
    <row r="25661" spans="16:16" x14ac:dyDescent="0.3">
      <c r="P25661" s="83"/>
    </row>
    <row r="25662" spans="16:16" x14ac:dyDescent="0.3">
      <c r="P25662" s="83"/>
    </row>
    <row r="25663" spans="16:16" x14ac:dyDescent="0.3">
      <c r="P25663" s="83"/>
    </row>
    <row r="25664" spans="16:16" x14ac:dyDescent="0.3">
      <c r="P25664" s="83"/>
    </row>
    <row r="25665" spans="16:16" x14ac:dyDescent="0.3">
      <c r="P25665" s="83"/>
    </row>
    <row r="25666" spans="16:16" x14ac:dyDescent="0.3">
      <c r="P25666" s="83"/>
    </row>
    <row r="25667" spans="16:16" x14ac:dyDescent="0.3">
      <c r="P25667" s="83"/>
    </row>
    <row r="25668" spans="16:16" x14ac:dyDescent="0.3">
      <c r="P25668" s="83"/>
    </row>
    <row r="25669" spans="16:16" x14ac:dyDescent="0.3">
      <c r="P25669" s="83"/>
    </row>
    <row r="25670" spans="16:16" x14ac:dyDescent="0.3">
      <c r="P25670" s="83"/>
    </row>
    <row r="25671" spans="16:16" x14ac:dyDescent="0.3">
      <c r="P25671" s="83"/>
    </row>
    <row r="25672" spans="16:16" x14ac:dyDescent="0.3">
      <c r="P25672" s="83"/>
    </row>
    <row r="25673" spans="16:16" x14ac:dyDescent="0.3">
      <c r="P25673" s="83"/>
    </row>
    <row r="25674" spans="16:16" x14ac:dyDescent="0.3">
      <c r="P25674" s="83"/>
    </row>
    <row r="25675" spans="16:16" x14ac:dyDescent="0.3">
      <c r="P25675" s="83"/>
    </row>
    <row r="25676" spans="16:16" x14ac:dyDescent="0.3">
      <c r="P25676" s="83"/>
    </row>
    <row r="25677" spans="16:16" x14ac:dyDescent="0.3">
      <c r="P25677" s="83"/>
    </row>
    <row r="25678" spans="16:16" x14ac:dyDescent="0.3">
      <c r="P25678" s="83"/>
    </row>
    <row r="25679" spans="16:16" x14ac:dyDescent="0.3">
      <c r="P25679" s="83"/>
    </row>
    <row r="25680" spans="16:16" x14ac:dyDescent="0.3">
      <c r="P25680" s="83"/>
    </row>
    <row r="25681" spans="16:16" x14ac:dyDescent="0.3">
      <c r="P25681" s="83"/>
    </row>
    <row r="25682" spans="16:16" x14ac:dyDescent="0.3">
      <c r="P25682" s="83"/>
    </row>
    <row r="25683" spans="16:16" x14ac:dyDescent="0.3">
      <c r="P25683" s="83"/>
    </row>
    <row r="25684" spans="16:16" x14ac:dyDescent="0.3">
      <c r="P25684" s="83"/>
    </row>
    <row r="25685" spans="16:16" x14ac:dyDescent="0.3">
      <c r="P25685" s="83"/>
    </row>
    <row r="25686" spans="16:16" x14ac:dyDescent="0.3">
      <c r="P25686" s="83"/>
    </row>
    <row r="25687" spans="16:16" x14ac:dyDescent="0.3">
      <c r="P25687" s="83"/>
    </row>
    <row r="25688" spans="16:16" x14ac:dyDescent="0.3">
      <c r="P25688" s="83"/>
    </row>
    <row r="25689" spans="16:16" x14ac:dyDescent="0.3">
      <c r="P25689" s="83"/>
    </row>
    <row r="25690" spans="16:16" x14ac:dyDescent="0.3">
      <c r="P25690" s="83"/>
    </row>
    <row r="25691" spans="16:16" x14ac:dyDescent="0.3">
      <c r="P25691" s="83"/>
    </row>
    <row r="25692" spans="16:16" x14ac:dyDescent="0.3">
      <c r="P25692" s="83"/>
    </row>
    <row r="25693" spans="16:16" x14ac:dyDescent="0.3">
      <c r="P25693" s="83"/>
    </row>
    <row r="25694" spans="16:16" x14ac:dyDescent="0.3">
      <c r="P25694" s="83"/>
    </row>
    <row r="25695" spans="16:16" x14ac:dyDescent="0.3">
      <c r="P25695" s="83"/>
    </row>
    <row r="25696" spans="16:16" x14ac:dyDescent="0.3">
      <c r="P25696" s="83"/>
    </row>
    <row r="25697" spans="16:16" x14ac:dyDescent="0.3">
      <c r="P25697" s="83"/>
    </row>
    <row r="25698" spans="16:16" x14ac:dyDescent="0.3">
      <c r="P25698" s="83"/>
    </row>
    <row r="25699" spans="16:16" x14ac:dyDescent="0.3">
      <c r="P25699" s="83"/>
    </row>
    <row r="25700" spans="16:16" x14ac:dyDescent="0.3">
      <c r="P25700" s="83"/>
    </row>
    <row r="25701" spans="16:16" x14ac:dyDescent="0.3">
      <c r="P25701" s="83"/>
    </row>
    <row r="25702" spans="16:16" x14ac:dyDescent="0.3">
      <c r="P25702" s="83"/>
    </row>
    <row r="25703" spans="16:16" x14ac:dyDescent="0.3">
      <c r="P25703" s="83"/>
    </row>
    <row r="25704" spans="16:16" x14ac:dyDescent="0.3">
      <c r="P25704" s="83"/>
    </row>
    <row r="25705" spans="16:16" x14ac:dyDescent="0.3">
      <c r="P25705" s="83"/>
    </row>
    <row r="25706" spans="16:16" x14ac:dyDescent="0.3">
      <c r="P25706" s="83"/>
    </row>
    <row r="25707" spans="16:16" x14ac:dyDescent="0.3">
      <c r="P25707" s="83"/>
    </row>
    <row r="25708" spans="16:16" x14ac:dyDescent="0.3">
      <c r="P25708" s="83"/>
    </row>
    <row r="25709" spans="16:16" x14ac:dyDescent="0.3">
      <c r="P25709" s="83"/>
    </row>
    <row r="25710" spans="16:16" x14ac:dyDescent="0.3">
      <c r="P25710" s="83"/>
    </row>
    <row r="25711" spans="16:16" x14ac:dyDescent="0.3">
      <c r="P25711" s="83"/>
    </row>
    <row r="25712" spans="16:16" x14ac:dyDescent="0.3">
      <c r="P25712" s="83"/>
    </row>
    <row r="25713" spans="16:16" x14ac:dyDescent="0.3">
      <c r="P25713" s="83"/>
    </row>
    <row r="25714" spans="16:16" x14ac:dyDescent="0.3">
      <c r="P25714" s="83"/>
    </row>
    <row r="25715" spans="16:16" x14ac:dyDescent="0.3">
      <c r="P25715" s="83"/>
    </row>
    <row r="25716" spans="16:16" x14ac:dyDescent="0.3">
      <c r="P25716" s="83"/>
    </row>
    <row r="25717" spans="16:16" x14ac:dyDescent="0.3">
      <c r="P25717" s="83"/>
    </row>
    <row r="25718" spans="16:16" x14ac:dyDescent="0.3">
      <c r="P25718" s="83"/>
    </row>
    <row r="25719" spans="16:16" x14ac:dyDescent="0.3">
      <c r="P25719" s="83"/>
    </row>
    <row r="25720" spans="16:16" x14ac:dyDescent="0.3">
      <c r="P25720" s="83"/>
    </row>
    <row r="25721" spans="16:16" x14ac:dyDescent="0.3">
      <c r="P25721" s="83"/>
    </row>
    <row r="25722" spans="16:16" x14ac:dyDescent="0.3">
      <c r="P25722" s="83"/>
    </row>
    <row r="25723" spans="16:16" x14ac:dyDescent="0.3">
      <c r="P25723" s="83"/>
    </row>
    <row r="25724" spans="16:16" x14ac:dyDescent="0.3">
      <c r="P25724" s="83"/>
    </row>
    <row r="25725" spans="16:16" x14ac:dyDescent="0.3">
      <c r="P25725" s="83"/>
    </row>
    <row r="25726" spans="16:16" x14ac:dyDescent="0.3">
      <c r="P25726" s="83"/>
    </row>
    <row r="25727" spans="16:16" x14ac:dyDescent="0.3">
      <c r="P25727" s="83"/>
    </row>
    <row r="25728" spans="16:16" x14ac:dyDescent="0.3">
      <c r="P25728" s="83"/>
    </row>
    <row r="25729" spans="16:16" x14ac:dyDescent="0.3">
      <c r="P25729" s="83"/>
    </row>
    <row r="25730" spans="16:16" x14ac:dyDescent="0.3">
      <c r="P25730" s="83"/>
    </row>
    <row r="25731" spans="16:16" x14ac:dyDescent="0.3">
      <c r="P25731" s="83"/>
    </row>
    <row r="25732" spans="16:16" x14ac:dyDescent="0.3">
      <c r="P25732" s="83"/>
    </row>
    <row r="25733" spans="16:16" x14ac:dyDescent="0.3">
      <c r="P25733" s="83"/>
    </row>
    <row r="25734" spans="16:16" x14ac:dyDescent="0.3">
      <c r="P25734" s="83"/>
    </row>
    <row r="25735" spans="16:16" x14ac:dyDescent="0.3">
      <c r="P25735" s="83"/>
    </row>
    <row r="25736" spans="16:16" x14ac:dyDescent="0.3">
      <c r="P25736" s="83"/>
    </row>
    <row r="25737" spans="16:16" x14ac:dyDescent="0.3">
      <c r="P25737" s="83"/>
    </row>
    <row r="25738" spans="16:16" x14ac:dyDescent="0.3">
      <c r="P25738" s="83"/>
    </row>
    <row r="25739" spans="16:16" x14ac:dyDescent="0.3">
      <c r="P25739" s="83"/>
    </row>
    <row r="25740" spans="16:16" x14ac:dyDescent="0.3">
      <c r="P25740" s="83"/>
    </row>
    <row r="25741" spans="16:16" x14ac:dyDescent="0.3">
      <c r="P25741" s="83"/>
    </row>
    <row r="25742" spans="16:16" x14ac:dyDescent="0.3">
      <c r="P25742" s="83"/>
    </row>
    <row r="25743" spans="16:16" x14ac:dyDescent="0.3">
      <c r="P25743" s="83"/>
    </row>
    <row r="25744" spans="16:16" x14ac:dyDescent="0.3">
      <c r="P25744" s="83"/>
    </row>
    <row r="25745" spans="16:16" x14ac:dyDescent="0.3">
      <c r="P25745" s="83"/>
    </row>
    <row r="25746" spans="16:16" x14ac:dyDescent="0.3">
      <c r="P25746" s="83"/>
    </row>
    <row r="25747" spans="16:16" x14ac:dyDescent="0.3">
      <c r="P25747" s="83"/>
    </row>
    <row r="25748" spans="16:16" x14ac:dyDescent="0.3">
      <c r="P25748" s="83"/>
    </row>
    <row r="25749" spans="16:16" x14ac:dyDescent="0.3">
      <c r="P25749" s="83"/>
    </row>
    <row r="25750" spans="16:16" x14ac:dyDescent="0.3">
      <c r="P25750" s="83"/>
    </row>
    <row r="25751" spans="16:16" x14ac:dyDescent="0.3">
      <c r="P25751" s="83"/>
    </row>
    <row r="25752" spans="16:16" x14ac:dyDescent="0.3">
      <c r="P25752" s="83"/>
    </row>
    <row r="25753" spans="16:16" x14ac:dyDescent="0.3">
      <c r="P25753" s="83"/>
    </row>
    <row r="25754" spans="16:16" x14ac:dyDescent="0.3">
      <c r="P25754" s="83"/>
    </row>
    <row r="25755" spans="16:16" x14ac:dyDescent="0.3">
      <c r="P25755" s="83"/>
    </row>
    <row r="25756" spans="16:16" x14ac:dyDescent="0.3">
      <c r="P25756" s="83"/>
    </row>
    <row r="25757" spans="16:16" x14ac:dyDescent="0.3">
      <c r="P25757" s="83"/>
    </row>
    <row r="25758" spans="16:16" x14ac:dyDescent="0.3">
      <c r="P25758" s="83"/>
    </row>
    <row r="25759" spans="16:16" x14ac:dyDescent="0.3">
      <c r="P25759" s="83"/>
    </row>
    <row r="25760" spans="16:16" x14ac:dyDescent="0.3">
      <c r="P25760" s="83"/>
    </row>
    <row r="25761" spans="16:16" x14ac:dyDescent="0.3">
      <c r="P25761" s="83"/>
    </row>
    <row r="25762" spans="16:16" x14ac:dyDescent="0.3">
      <c r="P25762" s="83"/>
    </row>
    <row r="25763" spans="16:16" x14ac:dyDescent="0.3">
      <c r="P25763" s="83"/>
    </row>
    <row r="25764" spans="16:16" x14ac:dyDescent="0.3">
      <c r="P25764" s="83"/>
    </row>
    <row r="25765" spans="16:16" x14ac:dyDescent="0.3">
      <c r="P25765" s="83"/>
    </row>
    <row r="25766" spans="16:16" x14ac:dyDescent="0.3">
      <c r="P25766" s="83"/>
    </row>
    <row r="25767" spans="16:16" x14ac:dyDescent="0.3">
      <c r="P25767" s="83"/>
    </row>
    <row r="25768" spans="16:16" x14ac:dyDescent="0.3">
      <c r="P25768" s="83"/>
    </row>
    <row r="25769" spans="16:16" x14ac:dyDescent="0.3">
      <c r="P25769" s="83"/>
    </row>
    <row r="25770" spans="16:16" x14ac:dyDescent="0.3">
      <c r="P25770" s="83"/>
    </row>
    <row r="25771" spans="16:16" x14ac:dyDescent="0.3">
      <c r="P25771" s="83"/>
    </row>
    <row r="25772" spans="16:16" x14ac:dyDescent="0.3">
      <c r="P25772" s="83"/>
    </row>
    <row r="25773" spans="16:16" x14ac:dyDescent="0.3">
      <c r="P25773" s="83"/>
    </row>
    <row r="25774" spans="16:16" x14ac:dyDescent="0.3">
      <c r="P25774" s="83"/>
    </row>
    <row r="25775" spans="16:16" x14ac:dyDescent="0.3">
      <c r="P25775" s="83"/>
    </row>
    <row r="25776" spans="16:16" x14ac:dyDescent="0.3">
      <c r="P25776" s="83"/>
    </row>
    <row r="25777" spans="16:16" x14ac:dyDescent="0.3">
      <c r="P25777" s="83"/>
    </row>
    <row r="25778" spans="16:16" x14ac:dyDescent="0.3">
      <c r="P25778" s="83"/>
    </row>
    <row r="25779" spans="16:16" x14ac:dyDescent="0.3">
      <c r="P25779" s="83"/>
    </row>
    <row r="25780" spans="16:16" x14ac:dyDescent="0.3">
      <c r="P25780" s="83"/>
    </row>
    <row r="25781" spans="16:16" x14ac:dyDescent="0.3">
      <c r="P25781" s="83"/>
    </row>
    <row r="25782" spans="16:16" x14ac:dyDescent="0.3">
      <c r="P25782" s="83"/>
    </row>
    <row r="25783" spans="16:16" x14ac:dyDescent="0.3">
      <c r="P25783" s="83"/>
    </row>
    <row r="25784" spans="16:16" x14ac:dyDescent="0.3">
      <c r="P25784" s="83"/>
    </row>
    <row r="25785" spans="16:16" x14ac:dyDescent="0.3">
      <c r="P25785" s="83"/>
    </row>
    <row r="25786" spans="16:16" x14ac:dyDescent="0.3">
      <c r="P25786" s="83"/>
    </row>
    <row r="25787" spans="16:16" x14ac:dyDescent="0.3">
      <c r="P25787" s="83"/>
    </row>
    <row r="25788" spans="16:16" x14ac:dyDescent="0.3">
      <c r="P25788" s="83"/>
    </row>
    <row r="25789" spans="16:16" x14ac:dyDescent="0.3">
      <c r="P25789" s="83"/>
    </row>
    <row r="25790" spans="16:16" x14ac:dyDescent="0.3">
      <c r="P25790" s="83"/>
    </row>
    <row r="25791" spans="16:16" x14ac:dyDescent="0.3">
      <c r="P25791" s="83"/>
    </row>
    <row r="25792" spans="16:16" x14ac:dyDescent="0.3">
      <c r="P25792" s="83"/>
    </row>
    <row r="25793" spans="16:16" x14ac:dyDescent="0.3">
      <c r="P25793" s="83"/>
    </row>
    <row r="25794" spans="16:16" x14ac:dyDescent="0.3">
      <c r="P25794" s="83"/>
    </row>
    <row r="25795" spans="16:16" x14ac:dyDescent="0.3">
      <c r="P25795" s="83"/>
    </row>
    <row r="25796" spans="16:16" x14ac:dyDescent="0.3">
      <c r="P25796" s="83"/>
    </row>
    <row r="25797" spans="16:16" x14ac:dyDescent="0.3">
      <c r="P25797" s="83"/>
    </row>
    <row r="25798" spans="16:16" x14ac:dyDescent="0.3">
      <c r="P25798" s="83"/>
    </row>
    <row r="25799" spans="16:16" x14ac:dyDescent="0.3">
      <c r="P25799" s="83"/>
    </row>
    <row r="25800" spans="16:16" x14ac:dyDescent="0.3">
      <c r="P25800" s="83"/>
    </row>
    <row r="25801" spans="16:16" x14ac:dyDescent="0.3">
      <c r="P25801" s="83"/>
    </row>
    <row r="25802" spans="16:16" x14ac:dyDescent="0.3">
      <c r="P25802" s="83"/>
    </row>
    <row r="25803" spans="16:16" x14ac:dyDescent="0.3">
      <c r="P25803" s="83"/>
    </row>
    <row r="25804" spans="16:16" x14ac:dyDescent="0.3">
      <c r="P25804" s="83"/>
    </row>
    <row r="25805" spans="16:16" x14ac:dyDescent="0.3">
      <c r="P25805" s="83"/>
    </row>
    <row r="25806" spans="16:16" x14ac:dyDescent="0.3">
      <c r="P25806" s="83"/>
    </row>
    <row r="25807" spans="16:16" x14ac:dyDescent="0.3">
      <c r="P25807" s="83"/>
    </row>
    <row r="25808" spans="16:16" x14ac:dyDescent="0.3">
      <c r="P25808" s="83"/>
    </row>
    <row r="25809" spans="16:16" x14ac:dyDescent="0.3">
      <c r="P25809" s="83"/>
    </row>
    <row r="25810" spans="16:16" x14ac:dyDescent="0.3">
      <c r="P25810" s="83"/>
    </row>
    <row r="25811" spans="16:16" x14ac:dyDescent="0.3">
      <c r="P25811" s="83"/>
    </row>
    <row r="25812" spans="16:16" x14ac:dyDescent="0.3">
      <c r="P25812" s="83"/>
    </row>
    <row r="25813" spans="16:16" x14ac:dyDescent="0.3">
      <c r="P25813" s="83"/>
    </row>
    <row r="25814" spans="16:16" x14ac:dyDescent="0.3">
      <c r="P25814" s="83"/>
    </row>
    <row r="25815" spans="16:16" x14ac:dyDescent="0.3">
      <c r="P25815" s="83"/>
    </row>
    <row r="25816" spans="16:16" x14ac:dyDescent="0.3">
      <c r="P25816" s="83"/>
    </row>
    <row r="25817" spans="16:16" x14ac:dyDescent="0.3">
      <c r="P25817" s="83"/>
    </row>
    <row r="25818" spans="16:16" x14ac:dyDescent="0.3">
      <c r="P25818" s="83"/>
    </row>
    <row r="25819" spans="16:16" x14ac:dyDescent="0.3">
      <c r="P25819" s="83"/>
    </row>
    <row r="25820" spans="16:16" x14ac:dyDescent="0.3">
      <c r="P25820" s="83"/>
    </row>
    <row r="25821" spans="16:16" x14ac:dyDescent="0.3">
      <c r="P25821" s="83"/>
    </row>
    <row r="25822" spans="16:16" x14ac:dyDescent="0.3">
      <c r="P25822" s="83"/>
    </row>
    <row r="25823" spans="16:16" x14ac:dyDescent="0.3">
      <c r="P25823" s="83"/>
    </row>
    <row r="25824" spans="16:16" x14ac:dyDescent="0.3">
      <c r="P25824" s="83"/>
    </row>
    <row r="25825" spans="16:16" x14ac:dyDescent="0.3">
      <c r="P25825" s="83"/>
    </row>
    <row r="25826" spans="16:16" x14ac:dyDescent="0.3">
      <c r="P25826" s="83"/>
    </row>
    <row r="25827" spans="16:16" x14ac:dyDescent="0.3">
      <c r="P25827" s="83"/>
    </row>
    <row r="25828" spans="16:16" x14ac:dyDescent="0.3">
      <c r="P25828" s="83"/>
    </row>
    <row r="25829" spans="16:16" x14ac:dyDescent="0.3">
      <c r="P25829" s="83"/>
    </row>
    <row r="25830" spans="16:16" x14ac:dyDescent="0.3">
      <c r="P25830" s="83"/>
    </row>
    <row r="25831" spans="16:16" x14ac:dyDescent="0.3">
      <c r="P25831" s="83"/>
    </row>
    <row r="25832" spans="16:16" x14ac:dyDescent="0.3">
      <c r="P25832" s="83"/>
    </row>
    <row r="25833" spans="16:16" x14ac:dyDescent="0.3">
      <c r="P25833" s="83"/>
    </row>
    <row r="25834" spans="16:16" x14ac:dyDescent="0.3">
      <c r="P25834" s="83"/>
    </row>
    <row r="25835" spans="16:16" x14ac:dyDescent="0.3">
      <c r="P25835" s="83"/>
    </row>
    <row r="25836" spans="16:16" x14ac:dyDescent="0.3">
      <c r="P25836" s="83"/>
    </row>
    <row r="25837" spans="16:16" x14ac:dyDescent="0.3">
      <c r="P25837" s="83"/>
    </row>
    <row r="25838" spans="16:16" x14ac:dyDescent="0.3">
      <c r="P25838" s="83"/>
    </row>
    <row r="25839" spans="16:16" x14ac:dyDescent="0.3">
      <c r="P25839" s="83"/>
    </row>
    <row r="25840" spans="16:16" x14ac:dyDescent="0.3">
      <c r="P25840" s="83"/>
    </row>
    <row r="25841" spans="16:16" x14ac:dyDescent="0.3">
      <c r="P25841" s="83"/>
    </row>
    <row r="25842" spans="16:16" x14ac:dyDescent="0.3">
      <c r="P25842" s="83"/>
    </row>
    <row r="25843" spans="16:16" x14ac:dyDescent="0.3">
      <c r="P25843" s="83"/>
    </row>
    <row r="25844" spans="16:16" x14ac:dyDescent="0.3">
      <c r="P25844" s="83"/>
    </row>
    <row r="25845" spans="16:16" x14ac:dyDescent="0.3">
      <c r="P25845" s="83"/>
    </row>
    <row r="25846" spans="16:16" x14ac:dyDescent="0.3">
      <c r="P25846" s="83"/>
    </row>
    <row r="25847" spans="16:16" x14ac:dyDescent="0.3">
      <c r="P25847" s="83"/>
    </row>
    <row r="25848" spans="16:16" x14ac:dyDescent="0.3">
      <c r="P25848" s="83"/>
    </row>
    <row r="25849" spans="16:16" x14ac:dyDescent="0.3">
      <c r="P25849" s="83"/>
    </row>
    <row r="25850" spans="16:16" x14ac:dyDescent="0.3">
      <c r="P25850" s="83"/>
    </row>
    <row r="25851" spans="16:16" x14ac:dyDescent="0.3">
      <c r="P25851" s="83"/>
    </row>
    <row r="25852" spans="16:16" x14ac:dyDescent="0.3">
      <c r="P25852" s="83"/>
    </row>
    <row r="25853" spans="16:16" x14ac:dyDescent="0.3">
      <c r="P25853" s="83"/>
    </row>
    <row r="25854" spans="16:16" x14ac:dyDescent="0.3">
      <c r="P25854" s="83"/>
    </row>
    <row r="25855" spans="16:16" x14ac:dyDescent="0.3">
      <c r="P25855" s="83"/>
    </row>
    <row r="25856" spans="16:16" x14ac:dyDescent="0.3">
      <c r="P25856" s="83"/>
    </row>
    <row r="25857" spans="16:16" x14ac:dyDescent="0.3">
      <c r="P25857" s="83"/>
    </row>
    <row r="25858" spans="16:16" x14ac:dyDescent="0.3">
      <c r="P25858" s="83"/>
    </row>
    <row r="25859" spans="16:16" x14ac:dyDescent="0.3">
      <c r="P25859" s="83"/>
    </row>
    <row r="25860" spans="16:16" x14ac:dyDescent="0.3">
      <c r="P25860" s="83"/>
    </row>
    <row r="25861" spans="16:16" x14ac:dyDescent="0.3">
      <c r="P25861" s="83"/>
    </row>
    <row r="25862" spans="16:16" x14ac:dyDescent="0.3">
      <c r="P25862" s="83"/>
    </row>
    <row r="25863" spans="16:16" x14ac:dyDescent="0.3">
      <c r="P25863" s="83"/>
    </row>
    <row r="25864" spans="16:16" x14ac:dyDescent="0.3">
      <c r="P25864" s="83"/>
    </row>
    <row r="25865" spans="16:16" x14ac:dyDescent="0.3">
      <c r="P25865" s="83"/>
    </row>
    <row r="25866" spans="16:16" x14ac:dyDescent="0.3">
      <c r="P25866" s="83"/>
    </row>
    <row r="25867" spans="16:16" x14ac:dyDescent="0.3">
      <c r="P25867" s="83"/>
    </row>
    <row r="25868" spans="16:16" x14ac:dyDescent="0.3">
      <c r="P25868" s="83"/>
    </row>
    <row r="25869" spans="16:16" x14ac:dyDescent="0.3">
      <c r="P25869" s="83"/>
    </row>
    <row r="25870" spans="16:16" x14ac:dyDescent="0.3">
      <c r="P25870" s="83"/>
    </row>
    <row r="25871" spans="16:16" x14ac:dyDescent="0.3">
      <c r="P25871" s="83"/>
    </row>
    <row r="25872" spans="16:16" x14ac:dyDescent="0.3">
      <c r="P25872" s="83"/>
    </row>
    <row r="25873" spans="16:16" x14ac:dyDescent="0.3">
      <c r="P25873" s="83"/>
    </row>
    <row r="25874" spans="16:16" x14ac:dyDescent="0.3">
      <c r="P25874" s="83"/>
    </row>
    <row r="25875" spans="16:16" x14ac:dyDescent="0.3">
      <c r="P25875" s="83"/>
    </row>
    <row r="25876" spans="16:16" x14ac:dyDescent="0.3">
      <c r="P25876" s="83"/>
    </row>
    <row r="25877" spans="16:16" x14ac:dyDescent="0.3">
      <c r="P25877" s="83"/>
    </row>
    <row r="25878" spans="16:16" x14ac:dyDescent="0.3">
      <c r="P25878" s="83"/>
    </row>
    <row r="25879" spans="16:16" x14ac:dyDescent="0.3">
      <c r="P25879" s="83"/>
    </row>
    <row r="25880" spans="16:16" x14ac:dyDescent="0.3">
      <c r="P25880" s="83"/>
    </row>
    <row r="25881" spans="16:16" x14ac:dyDescent="0.3">
      <c r="P25881" s="83"/>
    </row>
    <row r="25882" spans="16:16" x14ac:dyDescent="0.3">
      <c r="P25882" s="83"/>
    </row>
    <row r="25883" spans="16:16" x14ac:dyDescent="0.3">
      <c r="P25883" s="83"/>
    </row>
    <row r="25884" spans="16:16" x14ac:dyDescent="0.3">
      <c r="P25884" s="83"/>
    </row>
    <row r="25885" spans="16:16" x14ac:dyDescent="0.3">
      <c r="P25885" s="83"/>
    </row>
    <row r="25886" spans="16:16" x14ac:dyDescent="0.3">
      <c r="P25886" s="83"/>
    </row>
    <row r="25887" spans="16:16" x14ac:dyDescent="0.3">
      <c r="P25887" s="83"/>
    </row>
    <row r="25888" spans="16:16" x14ac:dyDescent="0.3">
      <c r="P25888" s="83"/>
    </row>
    <row r="25889" spans="16:16" x14ac:dyDescent="0.3">
      <c r="P25889" s="83"/>
    </row>
    <row r="25890" spans="16:16" x14ac:dyDescent="0.3">
      <c r="P25890" s="83"/>
    </row>
    <row r="25891" spans="16:16" x14ac:dyDescent="0.3">
      <c r="P25891" s="83"/>
    </row>
    <row r="25892" spans="16:16" x14ac:dyDescent="0.3">
      <c r="P25892" s="83"/>
    </row>
    <row r="25893" spans="16:16" x14ac:dyDescent="0.3">
      <c r="P25893" s="83"/>
    </row>
    <row r="25894" spans="16:16" x14ac:dyDescent="0.3">
      <c r="P25894" s="83"/>
    </row>
    <row r="25895" spans="16:16" x14ac:dyDescent="0.3">
      <c r="P25895" s="83"/>
    </row>
    <row r="25896" spans="16:16" x14ac:dyDescent="0.3">
      <c r="P25896" s="83"/>
    </row>
    <row r="25897" spans="16:16" x14ac:dyDescent="0.3">
      <c r="P25897" s="83"/>
    </row>
    <row r="25898" spans="16:16" x14ac:dyDescent="0.3">
      <c r="P25898" s="83"/>
    </row>
    <row r="25899" spans="16:16" x14ac:dyDescent="0.3">
      <c r="P25899" s="83"/>
    </row>
    <row r="25900" spans="16:16" x14ac:dyDescent="0.3">
      <c r="P25900" s="83"/>
    </row>
    <row r="25901" spans="16:16" x14ac:dyDescent="0.3">
      <c r="P25901" s="83"/>
    </row>
    <row r="25902" spans="16:16" x14ac:dyDescent="0.3">
      <c r="P25902" s="83"/>
    </row>
    <row r="25903" spans="16:16" x14ac:dyDescent="0.3">
      <c r="P25903" s="83"/>
    </row>
    <row r="25904" spans="16:16" x14ac:dyDescent="0.3">
      <c r="P25904" s="83"/>
    </row>
    <row r="25905" spans="16:16" x14ac:dyDescent="0.3">
      <c r="P25905" s="83"/>
    </row>
    <row r="25906" spans="16:16" x14ac:dyDescent="0.3">
      <c r="P25906" s="83"/>
    </row>
    <row r="25907" spans="16:16" x14ac:dyDescent="0.3">
      <c r="P25907" s="83"/>
    </row>
    <row r="25908" spans="16:16" x14ac:dyDescent="0.3">
      <c r="P25908" s="83"/>
    </row>
    <row r="25909" spans="16:16" x14ac:dyDescent="0.3">
      <c r="P25909" s="83"/>
    </row>
    <row r="25910" spans="16:16" x14ac:dyDescent="0.3">
      <c r="P25910" s="83"/>
    </row>
    <row r="25911" spans="16:16" x14ac:dyDescent="0.3">
      <c r="P25911" s="83"/>
    </row>
    <row r="25912" spans="16:16" x14ac:dyDescent="0.3">
      <c r="P25912" s="83"/>
    </row>
    <row r="25913" spans="16:16" x14ac:dyDescent="0.3">
      <c r="P25913" s="83"/>
    </row>
    <row r="25914" spans="16:16" x14ac:dyDescent="0.3">
      <c r="P25914" s="83"/>
    </row>
    <row r="25915" spans="16:16" x14ac:dyDescent="0.3">
      <c r="P25915" s="83"/>
    </row>
    <row r="25916" spans="16:16" x14ac:dyDescent="0.3">
      <c r="P25916" s="83"/>
    </row>
    <row r="25917" spans="16:16" x14ac:dyDescent="0.3">
      <c r="P25917" s="83"/>
    </row>
    <row r="25918" spans="16:16" x14ac:dyDescent="0.3">
      <c r="P25918" s="83"/>
    </row>
    <row r="25919" spans="16:16" x14ac:dyDescent="0.3">
      <c r="P25919" s="83"/>
    </row>
    <row r="25920" spans="16:16" x14ac:dyDescent="0.3">
      <c r="P25920" s="83"/>
    </row>
    <row r="25921" spans="16:16" x14ac:dyDescent="0.3">
      <c r="P25921" s="83"/>
    </row>
    <row r="25922" spans="16:16" x14ac:dyDescent="0.3">
      <c r="P25922" s="83"/>
    </row>
    <row r="25923" spans="16:16" x14ac:dyDescent="0.3">
      <c r="P25923" s="83"/>
    </row>
    <row r="25924" spans="16:16" x14ac:dyDescent="0.3">
      <c r="P25924" s="83"/>
    </row>
    <row r="25925" spans="16:16" x14ac:dyDescent="0.3">
      <c r="P25925" s="83"/>
    </row>
    <row r="25926" spans="16:16" x14ac:dyDescent="0.3">
      <c r="P25926" s="83"/>
    </row>
    <row r="25927" spans="16:16" x14ac:dyDescent="0.3">
      <c r="P25927" s="83"/>
    </row>
    <row r="25928" spans="16:16" x14ac:dyDescent="0.3">
      <c r="P25928" s="83"/>
    </row>
    <row r="25929" spans="16:16" x14ac:dyDescent="0.3">
      <c r="P25929" s="83"/>
    </row>
    <row r="25930" spans="16:16" x14ac:dyDescent="0.3">
      <c r="P25930" s="83"/>
    </row>
    <row r="25931" spans="16:16" x14ac:dyDescent="0.3">
      <c r="P25931" s="83"/>
    </row>
    <row r="25932" spans="16:16" x14ac:dyDescent="0.3">
      <c r="P25932" s="83"/>
    </row>
    <row r="25933" spans="16:16" x14ac:dyDescent="0.3">
      <c r="P25933" s="83"/>
    </row>
    <row r="25934" spans="16:16" x14ac:dyDescent="0.3">
      <c r="P25934" s="83"/>
    </row>
    <row r="25935" spans="16:16" x14ac:dyDescent="0.3">
      <c r="P25935" s="83"/>
    </row>
    <row r="25936" spans="16:16" x14ac:dyDescent="0.3">
      <c r="P25936" s="83"/>
    </row>
    <row r="25937" spans="16:16" x14ac:dyDescent="0.3">
      <c r="P25937" s="83"/>
    </row>
    <row r="25938" spans="16:16" x14ac:dyDescent="0.3">
      <c r="P25938" s="83"/>
    </row>
    <row r="25939" spans="16:16" x14ac:dyDescent="0.3">
      <c r="P25939" s="83"/>
    </row>
    <row r="25940" spans="16:16" x14ac:dyDescent="0.3">
      <c r="P25940" s="83"/>
    </row>
    <row r="25941" spans="16:16" x14ac:dyDescent="0.3">
      <c r="P25941" s="83"/>
    </row>
    <row r="25942" spans="16:16" x14ac:dyDescent="0.3">
      <c r="P25942" s="83"/>
    </row>
    <row r="25943" spans="16:16" x14ac:dyDescent="0.3">
      <c r="P25943" s="83"/>
    </row>
    <row r="25944" spans="16:16" x14ac:dyDescent="0.3">
      <c r="P25944" s="83"/>
    </row>
    <row r="25945" spans="16:16" x14ac:dyDescent="0.3">
      <c r="P25945" s="83"/>
    </row>
    <row r="25946" spans="16:16" x14ac:dyDescent="0.3">
      <c r="P25946" s="83"/>
    </row>
    <row r="25947" spans="16:16" x14ac:dyDescent="0.3">
      <c r="P25947" s="83"/>
    </row>
    <row r="25948" spans="16:16" x14ac:dyDescent="0.3">
      <c r="P25948" s="83"/>
    </row>
    <row r="25949" spans="16:16" x14ac:dyDescent="0.3">
      <c r="P25949" s="83"/>
    </row>
    <row r="25950" spans="16:16" x14ac:dyDescent="0.3">
      <c r="P25950" s="83"/>
    </row>
    <row r="25951" spans="16:16" x14ac:dyDescent="0.3">
      <c r="P25951" s="83"/>
    </row>
    <row r="25952" spans="16:16" x14ac:dyDescent="0.3">
      <c r="P25952" s="83"/>
    </row>
    <row r="25953" spans="16:16" x14ac:dyDescent="0.3">
      <c r="P25953" s="83"/>
    </row>
    <row r="25954" spans="16:16" x14ac:dyDescent="0.3">
      <c r="P25954" s="83"/>
    </row>
    <row r="25955" spans="16:16" x14ac:dyDescent="0.3">
      <c r="P25955" s="83"/>
    </row>
    <row r="25956" spans="16:16" x14ac:dyDescent="0.3">
      <c r="P25956" s="83"/>
    </row>
    <row r="25957" spans="16:16" x14ac:dyDescent="0.3">
      <c r="P25957" s="83"/>
    </row>
    <row r="25958" spans="16:16" x14ac:dyDescent="0.3">
      <c r="P25958" s="83"/>
    </row>
    <row r="25959" spans="16:16" x14ac:dyDescent="0.3">
      <c r="P25959" s="83"/>
    </row>
    <row r="25960" spans="16:16" x14ac:dyDescent="0.3">
      <c r="P25960" s="83"/>
    </row>
    <row r="25961" spans="16:16" x14ac:dyDescent="0.3">
      <c r="P25961" s="83"/>
    </row>
    <row r="25962" spans="16:16" x14ac:dyDescent="0.3">
      <c r="P25962" s="83"/>
    </row>
    <row r="25963" spans="16:16" x14ac:dyDescent="0.3">
      <c r="P25963" s="83"/>
    </row>
    <row r="25964" spans="16:16" x14ac:dyDescent="0.3">
      <c r="P25964" s="83"/>
    </row>
    <row r="25965" spans="16:16" x14ac:dyDescent="0.3">
      <c r="P25965" s="83"/>
    </row>
    <row r="25966" spans="16:16" x14ac:dyDescent="0.3">
      <c r="P25966" s="83"/>
    </row>
    <row r="25967" spans="16:16" x14ac:dyDescent="0.3">
      <c r="P25967" s="83"/>
    </row>
    <row r="25968" spans="16:16" x14ac:dyDescent="0.3">
      <c r="P25968" s="83"/>
    </row>
    <row r="25969" spans="16:16" x14ac:dyDescent="0.3">
      <c r="P25969" s="83"/>
    </row>
    <row r="25970" spans="16:16" x14ac:dyDescent="0.3">
      <c r="P25970" s="83"/>
    </row>
    <row r="25971" spans="16:16" x14ac:dyDescent="0.3">
      <c r="P25971" s="83"/>
    </row>
    <row r="25972" spans="16:16" x14ac:dyDescent="0.3">
      <c r="P25972" s="83"/>
    </row>
    <row r="25973" spans="16:16" x14ac:dyDescent="0.3">
      <c r="P25973" s="83"/>
    </row>
    <row r="25974" spans="16:16" x14ac:dyDescent="0.3">
      <c r="P25974" s="83"/>
    </row>
    <row r="25975" spans="16:16" x14ac:dyDescent="0.3">
      <c r="P25975" s="83"/>
    </row>
    <row r="25976" spans="16:16" x14ac:dyDescent="0.3">
      <c r="P25976" s="83"/>
    </row>
    <row r="25977" spans="16:16" x14ac:dyDescent="0.3">
      <c r="P25977" s="83"/>
    </row>
    <row r="25978" spans="16:16" x14ac:dyDescent="0.3">
      <c r="P25978" s="83"/>
    </row>
    <row r="25979" spans="16:16" x14ac:dyDescent="0.3">
      <c r="P25979" s="83"/>
    </row>
    <row r="25980" spans="16:16" x14ac:dyDescent="0.3">
      <c r="P25980" s="83"/>
    </row>
    <row r="25981" spans="16:16" x14ac:dyDescent="0.3">
      <c r="P25981" s="83"/>
    </row>
    <row r="25982" spans="16:16" x14ac:dyDescent="0.3">
      <c r="P25982" s="83"/>
    </row>
    <row r="25983" spans="16:16" x14ac:dyDescent="0.3">
      <c r="P25983" s="83"/>
    </row>
    <row r="25984" spans="16:16" x14ac:dyDescent="0.3">
      <c r="P25984" s="83"/>
    </row>
    <row r="25985" spans="16:16" x14ac:dyDescent="0.3">
      <c r="P25985" s="83"/>
    </row>
    <row r="25986" spans="16:16" x14ac:dyDescent="0.3">
      <c r="P25986" s="83"/>
    </row>
    <row r="25987" spans="16:16" x14ac:dyDescent="0.3">
      <c r="P25987" s="83"/>
    </row>
    <row r="25988" spans="16:16" x14ac:dyDescent="0.3">
      <c r="P25988" s="83"/>
    </row>
    <row r="25989" spans="16:16" x14ac:dyDescent="0.3">
      <c r="P25989" s="83"/>
    </row>
    <row r="25990" spans="16:16" x14ac:dyDescent="0.3">
      <c r="P25990" s="83"/>
    </row>
    <row r="25991" spans="16:16" x14ac:dyDescent="0.3">
      <c r="P25991" s="83"/>
    </row>
    <row r="25992" spans="16:16" x14ac:dyDescent="0.3">
      <c r="P25992" s="83"/>
    </row>
    <row r="25993" spans="16:16" x14ac:dyDescent="0.3">
      <c r="P25993" s="83"/>
    </row>
    <row r="25994" spans="16:16" x14ac:dyDescent="0.3">
      <c r="P25994" s="83"/>
    </row>
    <row r="25995" spans="16:16" x14ac:dyDescent="0.3">
      <c r="P25995" s="83"/>
    </row>
    <row r="25996" spans="16:16" x14ac:dyDescent="0.3">
      <c r="P25996" s="83"/>
    </row>
    <row r="25997" spans="16:16" x14ac:dyDescent="0.3">
      <c r="P25997" s="83"/>
    </row>
    <row r="25998" spans="16:16" x14ac:dyDescent="0.3">
      <c r="P25998" s="83"/>
    </row>
    <row r="25999" spans="16:16" x14ac:dyDescent="0.3">
      <c r="P25999" s="83"/>
    </row>
    <row r="26000" spans="16:16" x14ac:dyDescent="0.3">
      <c r="P26000" s="83"/>
    </row>
    <row r="26001" spans="16:16" x14ac:dyDescent="0.3">
      <c r="P26001" s="83"/>
    </row>
    <row r="26002" spans="16:16" x14ac:dyDescent="0.3">
      <c r="P26002" s="83"/>
    </row>
    <row r="26003" spans="16:16" x14ac:dyDescent="0.3">
      <c r="P26003" s="83"/>
    </row>
    <row r="26004" spans="16:16" x14ac:dyDescent="0.3">
      <c r="P26004" s="83"/>
    </row>
    <row r="26005" spans="16:16" x14ac:dyDescent="0.3">
      <c r="P26005" s="83"/>
    </row>
    <row r="26006" spans="16:16" x14ac:dyDescent="0.3">
      <c r="P26006" s="83"/>
    </row>
    <row r="26007" spans="16:16" x14ac:dyDescent="0.3">
      <c r="P26007" s="83"/>
    </row>
    <row r="26008" spans="16:16" x14ac:dyDescent="0.3">
      <c r="P26008" s="83"/>
    </row>
    <row r="26009" spans="16:16" x14ac:dyDescent="0.3">
      <c r="P26009" s="83"/>
    </row>
    <row r="26010" spans="16:16" x14ac:dyDescent="0.3">
      <c r="P26010" s="83"/>
    </row>
    <row r="26011" spans="16:16" x14ac:dyDescent="0.3">
      <c r="P26011" s="83"/>
    </row>
    <row r="26012" spans="16:16" x14ac:dyDescent="0.3">
      <c r="P26012" s="83"/>
    </row>
    <row r="26013" spans="16:16" x14ac:dyDescent="0.3">
      <c r="P26013" s="83"/>
    </row>
    <row r="26014" spans="16:16" x14ac:dyDescent="0.3">
      <c r="P26014" s="83"/>
    </row>
    <row r="26015" spans="16:16" x14ac:dyDescent="0.3">
      <c r="P26015" s="83"/>
    </row>
    <row r="26016" spans="16:16" x14ac:dyDescent="0.3">
      <c r="P26016" s="83"/>
    </row>
    <row r="26017" spans="16:16" x14ac:dyDescent="0.3">
      <c r="P26017" s="83"/>
    </row>
    <row r="26018" spans="16:16" x14ac:dyDescent="0.3">
      <c r="P26018" s="83"/>
    </row>
    <row r="26019" spans="16:16" x14ac:dyDescent="0.3">
      <c r="P26019" s="83"/>
    </row>
    <row r="26020" spans="16:16" x14ac:dyDescent="0.3">
      <c r="P26020" s="83"/>
    </row>
    <row r="26021" spans="16:16" x14ac:dyDescent="0.3">
      <c r="P26021" s="83"/>
    </row>
    <row r="26022" spans="16:16" x14ac:dyDescent="0.3">
      <c r="P26022" s="83"/>
    </row>
    <row r="26023" spans="16:16" x14ac:dyDescent="0.3">
      <c r="P26023" s="83"/>
    </row>
    <row r="26024" spans="16:16" x14ac:dyDescent="0.3">
      <c r="P26024" s="83"/>
    </row>
    <row r="26025" spans="16:16" x14ac:dyDescent="0.3">
      <c r="P26025" s="83"/>
    </row>
    <row r="26026" spans="16:16" x14ac:dyDescent="0.3">
      <c r="P26026" s="83"/>
    </row>
    <row r="26027" spans="16:16" x14ac:dyDescent="0.3">
      <c r="P26027" s="83"/>
    </row>
    <row r="26028" spans="16:16" x14ac:dyDescent="0.3">
      <c r="P26028" s="83"/>
    </row>
    <row r="26029" spans="16:16" x14ac:dyDescent="0.3">
      <c r="P26029" s="83"/>
    </row>
    <row r="26030" spans="16:16" x14ac:dyDescent="0.3">
      <c r="P26030" s="83"/>
    </row>
    <row r="26031" spans="16:16" x14ac:dyDescent="0.3">
      <c r="P26031" s="83"/>
    </row>
    <row r="26032" spans="16:16" x14ac:dyDescent="0.3">
      <c r="P26032" s="83"/>
    </row>
    <row r="26033" spans="16:16" x14ac:dyDescent="0.3">
      <c r="P26033" s="83"/>
    </row>
    <row r="26034" spans="16:16" x14ac:dyDescent="0.3">
      <c r="P26034" s="83"/>
    </row>
    <row r="26035" spans="16:16" x14ac:dyDescent="0.3">
      <c r="P26035" s="83"/>
    </row>
    <row r="26036" spans="16:16" x14ac:dyDescent="0.3">
      <c r="P26036" s="83"/>
    </row>
    <row r="26037" spans="16:16" x14ac:dyDescent="0.3">
      <c r="P26037" s="83"/>
    </row>
    <row r="26038" spans="16:16" x14ac:dyDescent="0.3">
      <c r="P26038" s="83"/>
    </row>
    <row r="26039" spans="16:16" x14ac:dyDescent="0.3">
      <c r="P26039" s="83"/>
    </row>
    <row r="26040" spans="16:16" x14ac:dyDescent="0.3">
      <c r="P26040" s="83"/>
    </row>
    <row r="26041" spans="16:16" x14ac:dyDescent="0.3">
      <c r="P26041" s="83"/>
    </row>
    <row r="26042" spans="16:16" x14ac:dyDescent="0.3">
      <c r="P26042" s="83"/>
    </row>
    <row r="26043" spans="16:16" x14ac:dyDescent="0.3">
      <c r="P26043" s="83"/>
    </row>
    <row r="26044" spans="16:16" x14ac:dyDescent="0.3">
      <c r="P26044" s="83"/>
    </row>
    <row r="26045" spans="16:16" x14ac:dyDescent="0.3">
      <c r="P26045" s="83"/>
    </row>
    <row r="26046" spans="16:16" x14ac:dyDescent="0.3">
      <c r="P26046" s="83"/>
    </row>
    <row r="26047" spans="16:16" x14ac:dyDescent="0.3">
      <c r="P26047" s="83"/>
    </row>
    <row r="26048" spans="16:16" x14ac:dyDescent="0.3">
      <c r="P26048" s="83"/>
    </row>
    <row r="26049" spans="16:16" x14ac:dyDescent="0.3">
      <c r="P26049" s="83"/>
    </row>
    <row r="26050" spans="16:16" x14ac:dyDescent="0.3">
      <c r="P26050" s="83"/>
    </row>
    <row r="26051" spans="16:16" x14ac:dyDescent="0.3">
      <c r="P26051" s="83"/>
    </row>
    <row r="26052" spans="16:16" x14ac:dyDescent="0.3">
      <c r="P26052" s="83"/>
    </row>
    <row r="26053" spans="16:16" x14ac:dyDescent="0.3">
      <c r="P26053" s="83"/>
    </row>
    <row r="26054" spans="16:16" x14ac:dyDescent="0.3">
      <c r="P26054" s="83"/>
    </row>
    <row r="26055" spans="16:16" x14ac:dyDescent="0.3">
      <c r="P26055" s="83"/>
    </row>
    <row r="26056" spans="16:16" x14ac:dyDescent="0.3">
      <c r="P26056" s="83"/>
    </row>
    <row r="26057" spans="16:16" x14ac:dyDescent="0.3">
      <c r="P26057" s="83"/>
    </row>
    <row r="26058" spans="16:16" x14ac:dyDescent="0.3">
      <c r="P26058" s="83"/>
    </row>
    <row r="26059" spans="16:16" x14ac:dyDescent="0.3">
      <c r="P26059" s="83"/>
    </row>
    <row r="26060" spans="16:16" x14ac:dyDescent="0.3">
      <c r="P26060" s="83"/>
    </row>
    <row r="26061" spans="16:16" x14ac:dyDescent="0.3">
      <c r="P26061" s="83"/>
    </row>
    <row r="26062" spans="16:16" x14ac:dyDescent="0.3">
      <c r="P26062" s="83"/>
    </row>
    <row r="26063" spans="16:16" x14ac:dyDescent="0.3">
      <c r="P26063" s="83"/>
    </row>
    <row r="26064" spans="16:16" x14ac:dyDescent="0.3">
      <c r="P26064" s="83"/>
    </row>
    <row r="26065" spans="16:16" x14ac:dyDescent="0.3">
      <c r="P26065" s="83"/>
    </row>
    <row r="26066" spans="16:16" x14ac:dyDescent="0.3">
      <c r="P26066" s="83"/>
    </row>
    <row r="26067" spans="16:16" x14ac:dyDescent="0.3">
      <c r="P26067" s="83"/>
    </row>
    <row r="26068" spans="16:16" x14ac:dyDescent="0.3">
      <c r="P26068" s="83"/>
    </row>
    <row r="26069" spans="16:16" x14ac:dyDescent="0.3">
      <c r="P26069" s="83"/>
    </row>
    <row r="26070" spans="16:16" x14ac:dyDescent="0.3">
      <c r="P26070" s="83"/>
    </row>
    <row r="26071" spans="16:16" x14ac:dyDescent="0.3">
      <c r="P26071" s="83"/>
    </row>
    <row r="26072" spans="16:16" x14ac:dyDescent="0.3">
      <c r="P26072" s="83"/>
    </row>
    <row r="26073" spans="16:16" x14ac:dyDescent="0.3">
      <c r="P26073" s="83"/>
    </row>
    <row r="26074" spans="16:16" x14ac:dyDescent="0.3">
      <c r="P26074" s="83"/>
    </row>
    <row r="26075" spans="16:16" x14ac:dyDescent="0.3">
      <c r="P26075" s="83"/>
    </row>
    <row r="26076" spans="16:16" x14ac:dyDescent="0.3">
      <c r="P26076" s="83"/>
    </row>
    <row r="26077" spans="16:16" x14ac:dyDescent="0.3">
      <c r="P26077" s="83"/>
    </row>
    <row r="26078" spans="16:16" x14ac:dyDescent="0.3">
      <c r="P26078" s="83"/>
    </row>
    <row r="26079" spans="16:16" x14ac:dyDescent="0.3">
      <c r="P26079" s="83"/>
    </row>
    <row r="26080" spans="16:16" x14ac:dyDescent="0.3">
      <c r="P26080" s="83"/>
    </row>
    <row r="26081" spans="16:16" x14ac:dyDescent="0.3">
      <c r="P26081" s="83"/>
    </row>
    <row r="26082" spans="16:16" x14ac:dyDescent="0.3">
      <c r="P26082" s="83"/>
    </row>
    <row r="26083" spans="16:16" x14ac:dyDescent="0.3">
      <c r="P26083" s="83"/>
    </row>
    <row r="26084" spans="16:16" x14ac:dyDescent="0.3">
      <c r="P26084" s="83"/>
    </row>
    <row r="26085" spans="16:16" x14ac:dyDescent="0.3">
      <c r="P26085" s="83"/>
    </row>
    <row r="26086" spans="16:16" x14ac:dyDescent="0.3">
      <c r="P26086" s="83"/>
    </row>
    <row r="26087" spans="16:16" x14ac:dyDescent="0.3">
      <c r="P26087" s="83"/>
    </row>
    <row r="26088" spans="16:16" x14ac:dyDescent="0.3">
      <c r="P26088" s="83"/>
    </row>
    <row r="26089" spans="16:16" x14ac:dyDescent="0.3">
      <c r="P26089" s="83"/>
    </row>
    <row r="26090" spans="16:16" x14ac:dyDescent="0.3">
      <c r="P26090" s="83"/>
    </row>
    <row r="26091" spans="16:16" x14ac:dyDescent="0.3">
      <c r="P26091" s="83"/>
    </row>
    <row r="26092" spans="16:16" x14ac:dyDescent="0.3">
      <c r="P26092" s="83"/>
    </row>
    <row r="26093" spans="16:16" x14ac:dyDescent="0.3">
      <c r="P26093" s="83"/>
    </row>
    <row r="26094" spans="16:16" x14ac:dyDescent="0.3">
      <c r="P26094" s="83"/>
    </row>
    <row r="26095" spans="16:16" x14ac:dyDescent="0.3">
      <c r="P26095" s="83"/>
    </row>
    <row r="26096" spans="16:16" x14ac:dyDescent="0.3">
      <c r="P26096" s="83"/>
    </row>
    <row r="26097" spans="16:16" x14ac:dyDescent="0.3">
      <c r="P26097" s="83"/>
    </row>
    <row r="26098" spans="16:16" x14ac:dyDescent="0.3">
      <c r="P26098" s="83"/>
    </row>
    <row r="26099" spans="16:16" x14ac:dyDescent="0.3">
      <c r="P26099" s="83"/>
    </row>
    <row r="26100" spans="16:16" x14ac:dyDescent="0.3">
      <c r="P26100" s="83"/>
    </row>
    <row r="26101" spans="16:16" x14ac:dyDescent="0.3">
      <c r="P26101" s="83"/>
    </row>
    <row r="26102" spans="16:16" x14ac:dyDescent="0.3">
      <c r="P26102" s="83"/>
    </row>
    <row r="26103" spans="16:16" x14ac:dyDescent="0.3">
      <c r="P26103" s="83"/>
    </row>
    <row r="26104" spans="16:16" x14ac:dyDescent="0.3">
      <c r="P26104" s="83"/>
    </row>
    <row r="26105" spans="16:16" x14ac:dyDescent="0.3">
      <c r="P26105" s="83"/>
    </row>
    <row r="26106" spans="16:16" x14ac:dyDescent="0.3">
      <c r="P26106" s="83"/>
    </row>
    <row r="26107" spans="16:16" x14ac:dyDescent="0.3">
      <c r="P26107" s="83"/>
    </row>
    <row r="26108" spans="16:16" x14ac:dyDescent="0.3">
      <c r="P26108" s="83"/>
    </row>
    <row r="26109" spans="16:16" x14ac:dyDescent="0.3">
      <c r="P26109" s="83"/>
    </row>
    <row r="26110" spans="16:16" x14ac:dyDescent="0.3">
      <c r="P26110" s="83"/>
    </row>
    <row r="26111" spans="16:16" x14ac:dyDescent="0.3">
      <c r="P26111" s="83"/>
    </row>
    <row r="26112" spans="16:16" x14ac:dyDescent="0.3">
      <c r="P26112" s="83"/>
    </row>
    <row r="26113" spans="16:16" x14ac:dyDescent="0.3">
      <c r="P26113" s="83"/>
    </row>
    <row r="26114" spans="16:16" x14ac:dyDescent="0.3">
      <c r="P26114" s="83"/>
    </row>
    <row r="26115" spans="16:16" x14ac:dyDescent="0.3">
      <c r="P26115" s="83"/>
    </row>
    <row r="26116" spans="16:16" x14ac:dyDescent="0.3">
      <c r="P26116" s="83"/>
    </row>
    <row r="26117" spans="16:16" x14ac:dyDescent="0.3">
      <c r="P26117" s="83"/>
    </row>
    <row r="26118" spans="16:16" x14ac:dyDescent="0.3">
      <c r="P26118" s="83"/>
    </row>
    <row r="26119" spans="16:16" x14ac:dyDescent="0.3">
      <c r="P26119" s="83"/>
    </row>
    <row r="26120" spans="16:16" x14ac:dyDescent="0.3">
      <c r="P26120" s="83"/>
    </row>
    <row r="26121" spans="16:16" x14ac:dyDescent="0.3">
      <c r="P26121" s="83"/>
    </row>
    <row r="26122" spans="16:16" x14ac:dyDescent="0.3">
      <c r="P26122" s="83"/>
    </row>
    <row r="26123" spans="16:16" x14ac:dyDescent="0.3">
      <c r="P26123" s="83"/>
    </row>
    <row r="26124" spans="16:16" x14ac:dyDescent="0.3">
      <c r="P26124" s="83"/>
    </row>
    <row r="26125" spans="16:16" x14ac:dyDescent="0.3">
      <c r="P26125" s="83"/>
    </row>
    <row r="26126" spans="16:16" x14ac:dyDescent="0.3">
      <c r="P26126" s="83"/>
    </row>
    <row r="26127" spans="16:16" x14ac:dyDescent="0.3">
      <c r="P26127" s="83"/>
    </row>
    <row r="26128" spans="16:16" x14ac:dyDescent="0.3">
      <c r="P26128" s="83"/>
    </row>
    <row r="26129" spans="16:16" x14ac:dyDescent="0.3">
      <c r="P26129" s="83"/>
    </row>
    <row r="26130" spans="16:16" x14ac:dyDescent="0.3">
      <c r="P26130" s="83"/>
    </row>
    <row r="26131" spans="16:16" x14ac:dyDescent="0.3">
      <c r="P26131" s="83"/>
    </row>
    <row r="26132" spans="16:16" x14ac:dyDescent="0.3">
      <c r="P26132" s="83"/>
    </row>
    <row r="26133" spans="16:16" x14ac:dyDescent="0.3">
      <c r="P26133" s="83"/>
    </row>
    <row r="26134" spans="16:16" x14ac:dyDescent="0.3">
      <c r="P26134" s="83"/>
    </row>
    <row r="26135" spans="16:16" x14ac:dyDescent="0.3">
      <c r="P26135" s="83"/>
    </row>
    <row r="26136" spans="16:16" x14ac:dyDescent="0.3">
      <c r="P26136" s="83"/>
    </row>
    <row r="26137" spans="16:16" x14ac:dyDescent="0.3">
      <c r="P26137" s="83"/>
    </row>
    <row r="26138" spans="16:16" x14ac:dyDescent="0.3">
      <c r="P26138" s="83"/>
    </row>
    <row r="26139" spans="16:16" x14ac:dyDescent="0.3">
      <c r="P26139" s="83"/>
    </row>
    <row r="26140" spans="16:16" x14ac:dyDescent="0.3">
      <c r="P26140" s="83"/>
    </row>
    <row r="26141" spans="16:16" x14ac:dyDescent="0.3">
      <c r="P26141" s="83"/>
    </row>
    <row r="26142" spans="16:16" x14ac:dyDescent="0.3">
      <c r="P26142" s="83"/>
    </row>
    <row r="26143" spans="16:16" x14ac:dyDescent="0.3">
      <c r="P26143" s="83"/>
    </row>
    <row r="26144" spans="16:16" x14ac:dyDescent="0.3">
      <c r="P26144" s="83"/>
    </row>
    <row r="26145" spans="16:16" x14ac:dyDescent="0.3">
      <c r="P26145" s="83"/>
    </row>
    <row r="26146" spans="16:16" x14ac:dyDescent="0.3">
      <c r="P26146" s="83"/>
    </row>
    <row r="26147" spans="16:16" x14ac:dyDescent="0.3">
      <c r="P26147" s="83"/>
    </row>
    <row r="26148" spans="16:16" x14ac:dyDescent="0.3">
      <c r="P26148" s="83"/>
    </row>
    <row r="26149" spans="16:16" x14ac:dyDescent="0.3">
      <c r="P26149" s="83"/>
    </row>
    <row r="26150" spans="16:16" x14ac:dyDescent="0.3">
      <c r="P26150" s="83"/>
    </row>
    <row r="26151" spans="16:16" x14ac:dyDescent="0.3">
      <c r="P26151" s="83"/>
    </row>
    <row r="26152" spans="16:16" x14ac:dyDescent="0.3">
      <c r="P26152" s="83"/>
    </row>
    <row r="26153" spans="16:16" x14ac:dyDescent="0.3">
      <c r="P26153" s="83"/>
    </row>
    <row r="26154" spans="16:16" x14ac:dyDescent="0.3">
      <c r="P26154" s="83"/>
    </row>
    <row r="26155" spans="16:16" x14ac:dyDescent="0.3">
      <c r="P26155" s="83"/>
    </row>
    <row r="26156" spans="16:16" x14ac:dyDescent="0.3">
      <c r="P26156" s="83"/>
    </row>
    <row r="26157" spans="16:16" x14ac:dyDescent="0.3">
      <c r="P26157" s="83"/>
    </row>
    <row r="26158" spans="16:16" x14ac:dyDescent="0.3">
      <c r="P26158" s="83"/>
    </row>
    <row r="26159" spans="16:16" x14ac:dyDescent="0.3">
      <c r="P26159" s="83"/>
    </row>
    <row r="26160" spans="16:16" x14ac:dyDescent="0.3">
      <c r="P26160" s="83"/>
    </row>
    <row r="26161" spans="16:16" x14ac:dyDescent="0.3">
      <c r="P26161" s="83"/>
    </row>
    <row r="26162" spans="16:16" x14ac:dyDescent="0.3">
      <c r="P26162" s="83"/>
    </row>
    <row r="26163" spans="16:16" x14ac:dyDescent="0.3">
      <c r="P26163" s="83"/>
    </row>
    <row r="26164" spans="16:16" x14ac:dyDescent="0.3">
      <c r="P26164" s="83"/>
    </row>
    <row r="26165" spans="16:16" x14ac:dyDescent="0.3">
      <c r="P26165" s="83"/>
    </row>
    <row r="26166" spans="16:16" x14ac:dyDescent="0.3">
      <c r="P26166" s="83"/>
    </row>
    <row r="26167" spans="16:16" x14ac:dyDescent="0.3">
      <c r="P26167" s="83"/>
    </row>
    <row r="26168" spans="16:16" x14ac:dyDescent="0.3">
      <c r="P26168" s="83"/>
    </row>
    <row r="26169" spans="16:16" x14ac:dyDescent="0.3">
      <c r="P26169" s="83"/>
    </row>
    <row r="26170" spans="16:16" x14ac:dyDescent="0.3">
      <c r="P26170" s="83"/>
    </row>
    <row r="26171" spans="16:16" x14ac:dyDescent="0.3">
      <c r="P26171" s="83"/>
    </row>
    <row r="26172" spans="16:16" x14ac:dyDescent="0.3">
      <c r="P26172" s="83"/>
    </row>
    <row r="26173" spans="16:16" x14ac:dyDescent="0.3">
      <c r="P26173" s="83"/>
    </row>
    <row r="26174" spans="16:16" x14ac:dyDescent="0.3">
      <c r="P26174" s="83"/>
    </row>
    <row r="26175" spans="16:16" x14ac:dyDescent="0.3">
      <c r="P26175" s="83"/>
    </row>
    <row r="26176" spans="16:16" x14ac:dyDescent="0.3">
      <c r="P26176" s="83"/>
    </row>
    <row r="26177" spans="16:16" x14ac:dyDescent="0.3">
      <c r="P26177" s="83"/>
    </row>
    <row r="26178" spans="16:16" x14ac:dyDescent="0.3">
      <c r="P26178" s="83"/>
    </row>
    <row r="26179" spans="16:16" x14ac:dyDescent="0.3">
      <c r="P26179" s="83"/>
    </row>
    <row r="26180" spans="16:16" x14ac:dyDescent="0.3">
      <c r="P26180" s="83"/>
    </row>
    <row r="26181" spans="16:16" x14ac:dyDescent="0.3">
      <c r="P26181" s="83"/>
    </row>
    <row r="26182" spans="16:16" x14ac:dyDescent="0.3">
      <c r="P26182" s="83"/>
    </row>
    <row r="26183" spans="16:16" x14ac:dyDescent="0.3">
      <c r="P26183" s="83"/>
    </row>
    <row r="26184" spans="16:16" x14ac:dyDescent="0.3">
      <c r="P26184" s="83"/>
    </row>
    <row r="26185" spans="16:16" x14ac:dyDescent="0.3">
      <c r="P26185" s="83"/>
    </row>
    <row r="26186" spans="16:16" x14ac:dyDescent="0.3">
      <c r="P26186" s="83"/>
    </row>
    <row r="26187" spans="16:16" x14ac:dyDescent="0.3">
      <c r="P26187" s="83"/>
    </row>
    <row r="26188" spans="16:16" x14ac:dyDescent="0.3">
      <c r="P26188" s="83"/>
    </row>
    <row r="26189" spans="16:16" x14ac:dyDescent="0.3">
      <c r="P26189" s="83"/>
    </row>
    <row r="26190" spans="16:16" x14ac:dyDescent="0.3">
      <c r="P26190" s="83"/>
    </row>
    <row r="26191" spans="16:16" x14ac:dyDescent="0.3">
      <c r="P26191" s="83"/>
    </row>
    <row r="26192" spans="16:16" x14ac:dyDescent="0.3">
      <c r="P26192" s="83"/>
    </row>
    <row r="26193" spans="16:16" x14ac:dyDescent="0.3">
      <c r="P26193" s="83"/>
    </row>
    <row r="26194" spans="16:16" x14ac:dyDescent="0.3">
      <c r="P26194" s="83"/>
    </row>
    <row r="26195" spans="16:16" x14ac:dyDescent="0.3">
      <c r="P26195" s="83"/>
    </row>
    <row r="26196" spans="16:16" x14ac:dyDescent="0.3">
      <c r="P26196" s="83"/>
    </row>
    <row r="26197" spans="16:16" x14ac:dyDescent="0.3">
      <c r="P26197" s="83"/>
    </row>
    <row r="26198" spans="16:16" x14ac:dyDescent="0.3">
      <c r="P26198" s="83"/>
    </row>
    <row r="26199" spans="16:16" x14ac:dyDescent="0.3">
      <c r="P26199" s="83"/>
    </row>
    <row r="26200" spans="16:16" x14ac:dyDescent="0.3">
      <c r="P26200" s="83"/>
    </row>
    <row r="26201" spans="16:16" x14ac:dyDescent="0.3">
      <c r="P26201" s="83"/>
    </row>
    <row r="26202" spans="16:16" x14ac:dyDescent="0.3">
      <c r="P26202" s="83"/>
    </row>
    <row r="26203" spans="16:16" x14ac:dyDescent="0.3">
      <c r="P26203" s="83"/>
    </row>
    <row r="26204" spans="16:16" x14ac:dyDescent="0.3">
      <c r="P26204" s="83"/>
    </row>
    <row r="26205" spans="16:16" x14ac:dyDescent="0.3">
      <c r="P26205" s="83"/>
    </row>
    <row r="26206" spans="16:16" x14ac:dyDescent="0.3">
      <c r="P26206" s="83"/>
    </row>
    <row r="26207" spans="16:16" x14ac:dyDescent="0.3">
      <c r="P26207" s="83"/>
    </row>
    <row r="26208" spans="16:16" x14ac:dyDescent="0.3">
      <c r="P26208" s="83"/>
    </row>
    <row r="26209" spans="16:16" x14ac:dyDescent="0.3">
      <c r="P26209" s="83"/>
    </row>
    <row r="26210" spans="16:16" x14ac:dyDescent="0.3">
      <c r="P26210" s="83"/>
    </row>
    <row r="26211" spans="16:16" x14ac:dyDescent="0.3">
      <c r="P26211" s="83"/>
    </row>
    <row r="26212" spans="16:16" x14ac:dyDescent="0.3">
      <c r="P26212" s="83"/>
    </row>
    <row r="26213" spans="16:16" x14ac:dyDescent="0.3">
      <c r="P26213" s="83"/>
    </row>
    <row r="26214" spans="16:16" x14ac:dyDescent="0.3">
      <c r="P26214" s="83"/>
    </row>
    <row r="26215" spans="16:16" x14ac:dyDescent="0.3">
      <c r="P26215" s="83"/>
    </row>
    <row r="26216" spans="16:16" x14ac:dyDescent="0.3">
      <c r="P26216" s="83"/>
    </row>
    <row r="26217" spans="16:16" x14ac:dyDescent="0.3">
      <c r="P26217" s="83"/>
    </row>
    <row r="26218" spans="16:16" x14ac:dyDescent="0.3">
      <c r="P26218" s="83"/>
    </row>
    <row r="26219" spans="16:16" x14ac:dyDescent="0.3">
      <c r="P26219" s="83"/>
    </row>
    <row r="26220" spans="16:16" x14ac:dyDescent="0.3">
      <c r="P26220" s="83"/>
    </row>
    <row r="26221" spans="16:16" x14ac:dyDescent="0.3">
      <c r="P26221" s="83"/>
    </row>
    <row r="26222" spans="16:16" x14ac:dyDescent="0.3">
      <c r="P26222" s="83"/>
    </row>
    <row r="26223" spans="16:16" x14ac:dyDescent="0.3">
      <c r="P26223" s="83"/>
    </row>
    <row r="26224" spans="16:16" x14ac:dyDescent="0.3">
      <c r="P26224" s="83"/>
    </row>
    <row r="26225" spans="16:16" x14ac:dyDescent="0.3">
      <c r="P26225" s="83"/>
    </row>
    <row r="26226" spans="16:16" x14ac:dyDescent="0.3">
      <c r="P26226" s="83"/>
    </row>
    <row r="26227" spans="16:16" x14ac:dyDescent="0.3">
      <c r="P26227" s="83"/>
    </row>
    <row r="26228" spans="16:16" x14ac:dyDescent="0.3">
      <c r="P26228" s="83"/>
    </row>
    <row r="26229" spans="16:16" x14ac:dyDescent="0.3">
      <c r="P26229" s="83"/>
    </row>
    <row r="26230" spans="16:16" x14ac:dyDescent="0.3">
      <c r="P26230" s="83"/>
    </row>
    <row r="26231" spans="16:16" x14ac:dyDescent="0.3">
      <c r="P26231" s="83"/>
    </row>
    <row r="26232" spans="16:16" x14ac:dyDescent="0.3">
      <c r="P26232" s="83"/>
    </row>
    <row r="26233" spans="16:16" x14ac:dyDescent="0.3">
      <c r="P26233" s="83"/>
    </row>
    <row r="26234" spans="16:16" x14ac:dyDescent="0.3">
      <c r="P26234" s="83"/>
    </row>
    <row r="26235" spans="16:16" x14ac:dyDescent="0.3">
      <c r="P26235" s="83"/>
    </row>
    <row r="26236" spans="16:16" x14ac:dyDescent="0.3">
      <c r="P26236" s="83"/>
    </row>
    <row r="26237" spans="16:16" x14ac:dyDescent="0.3">
      <c r="P26237" s="83"/>
    </row>
    <row r="26238" spans="16:16" x14ac:dyDescent="0.3">
      <c r="P26238" s="83"/>
    </row>
    <row r="26239" spans="16:16" x14ac:dyDescent="0.3">
      <c r="P26239" s="83"/>
    </row>
    <row r="26240" spans="16:16" x14ac:dyDescent="0.3">
      <c r="P26240" s="83"/>
    </row>
    <row r="26241" spans="16:16" x14ac:dyDescent="0.3">
      <c r="P26241" s="83"/>
    </row>
    <row r="26242" spans="16:16" x14ac:dyDescent="0.3">
      <c r="P26242" s="83"/>
    </row>
    <row r="26243" spans="16:16" x14ac:dyDescent="0.3">
      <c r="P26243" s="83"/>
    </row>
    <row r="26244" spans="16:16" x14ac:dyDescent="0.3">
      <c r="P26244" s="83"/>
    </row>
    <row r="26245" spans="16:16" x14ac:dyDescent="0.3">
      <c r="P26245" s="83"/>
    </row>
    <row r="26246" spans="16:16" x14ac:dyDescent="0.3">
      <c r="P26246" s="83"/>
    </row>
    <row r="26247" spans="16:16" x14ac:dyDescent="0.3">
      <c r="P26247" s="83"/>
    </row>
    <row r="26248" spans="16:16" x14ac:dyDescent="0.3">
      <c r="P26248" s="83"/>
    </row>
    <row r="26249" spans="16:16" x14ac:dyDescent="0.3">
      <c r="P26249" s="83"/>
    </row>
    <row r="26250" spans="16:16" x14ac:dyDescent="0.3">
      <c r="P26250" s="83"/>
    </row>
    <row r="26251" spans="16:16" x14ac:dyDescent="0.3">
      <c r="P26251" s="83"/>
    </row>
    <row r="26252" spans="16:16" x14ac:dyDescent="0.3">
      <c r="P26252" s="83"/>
    </row>
    <row r="26253" spans="16:16" x14ac:dyDescent="0.3">
      <c r="P26253" s="83"/>
    </row>
    <row r="26254" spans="16:16" x14ac:dyDescent="0.3">
      <c r="P26254" s="83"/>
    </row>
    <row r="26255" spans="16:16" x14ac:dyDescent="0.3">
      <c r="P26255" s="83"/>
    </row>
    <row r="26256" spans="16:16" x14ac:dyDescent="0.3">
      <c r="P26256" s="83"/>
    </row>
    <row r="26257" spans="16:16" x14ac:dyDescent="0.3">
      <c r="P26257" s="83"/>
    </row>
    <row r="26258" spans="16:16" x14ac:dyDescent="0.3">
      <c r="P26258" s="83"/>
    </row>
    <row r="26259" spans="16:16" x14ac:dyDescent="0.3">
      <c r="P26259" s="83"/>
    </row>
    <row r="26260" spans="16:16" x14ac:dyDescent="0.3">
      <c r="P26260" s="83"/>
    </row>
    <row r="26261" spans="16:16" x14ac:dyDescent="0.3">
      <c r="P26261" s="83"/>
    </row>
    <row r="26262" spans="16:16" x14ac:dyDescent="0.3">
      <c r="P26262" s="83"/>
    </row>
    <row r="26263" spans="16:16" x14ac:dyDescent="0.3">
      <c r="P26263" s="83"/>
    </row>
    <row r="26264" spans="16:16" x14ac:dyDescent="0.3">
      <c r="P26264" s="83"/>
    </row>
    <row r="26265" spans="16:16" x14ac:dyDescent="0.3">
      <c r="P26265" s="83"/>
    </row>
    <row r="26266" spans="16:16" x14ac:dyDescent="0.3">
      <c r="P26266" s="83"/>
    </row>
    <row r="26267" spans="16:16" x14ac:dyDescent="0.3">
      <c r="P26267" s="83"/>
    </row>
    <row r="26268" spans="16:16" x14ac:dyDescent="0.3">
      <c r="P26268" s="83"/>
    </row>
    <row r="26269" spans="16:16" x14ac:dyDescent="0.3">
      <c r="P26269" s="83"/>
    </row>
    <row r="26270" spans="16:16" x14ac:dyDescent="0.3">
      <c r="P26270" s="83"/>
    </row>
    <row r="26271" spans="16:16" x14ac:dyDescent="0.3">
      <c r="P26271" s="83"/>
    </row>
    <row r="26272" spans="16:16" x14ac:dyDescent="0.3">
      <c r="P26272" s="83"/>
    </row>
    <row r="26273" spans="16:16" x14ac:dyDescent="0.3">
      <c r="P26273" s="83"/>
    </row>
    <row r="26274" spans="16:16" x14ac:dyDescent="0.3">
      <c r="P26274" s="83"/>
    </row>
    <row r="26275" spans="16:16" x14ac:dyDescent="0.3">
      <c r="P26275" s="83"/>
    </row>
    <row r="26276" spans="16:16" x14ac:dyDescent="0.3">
      <c r="P26276" s="83"/>
    </row>
    <row r="26277" spans="16:16" x14ac:dyDescent="0.3">
      <c r="P26277" s="83"/>
    </row>
    <row r="26278" spans="16:16" x14ac:dyDescent="0.3">
      <c r="P26278" s="83"/>
    </row>
    <row r="26279" spans="16:16" x14ac:dyDescent="0.3">
      <c r="P26279" s="83"/>
    </row>
    <row r="26280" spans="16:16" x14ac:dyDescent="0.3">
      <c r="P26280" s="83"/>
    </row>
    <row r="26281" spans="16:16" x14ac:dyDescent="0.3">
      <c r="P26281" s="83"/>
    </row>
    <row r="26282" spans="16:16" x14ac:dyDescent="0.3">
      <c r="P26282" s="83"/>
    </row>
    <row r="26283" spans="16:16" x14ac:dyDescent="0.3">
      <c r="P26283" s="83"/>
    </row>
    <row r="26284" spans="16:16" x14ac:dyDescent="0.3">
      <c r="P26284" s="83"/>
    </row>
    <row r="26285" spans="16:16" x14ac:dyDescent="0.3">
      <c r="P26285" s="83"/>
    </row>
    <row r="26286" spans="16:16" x14ac:dyDescent="0.3">
      <c r="P26286" s="83"/>
    </row>
    <row r="26287" spans="16:16" x14ac:dyDescent="0.3">
      <c r="P26287" s="83"/>
    </row>
    <row r="26288" spans="16:16" x14ac:dyDescent="0.3">
      <c r="P26288" s="83"/>
    </row>
    <row r="26289" spans="16:16" x14ac:dyDescent="0.3">
      <c r="P26289" s="83"/>
    </row>
    <row r="26290" spans="16:16" x14ac:dyDescent="0.3">
      <c r="P26290" s="83"/>
    </row>
    <row r="26291" spans="16:16" x14ac:dyDescent="0.3">
      <c r="P26291" s="83"/>
    </row>
    <row r="26292" spans="16:16" x14ac:dyDescent="0.3">
      <c r="P26292" s="83"/>
    </row>
    <row r="26293" spans="16:16" x14ac:dyDescent="0.3">
      <c r="P26293" s="83"/>
    </row>
    <row r="26294" spans="16:16" x14ac:dyDescent="0.3">
      <c r="P26294" s="83"/>
    </row>
    <row r="26295" spans="16:16" x14ac:dyDescent="0.3">
      <c r="P26295" s="83"/>
    </row>
    <row r="26296" spans="16:16" x14ac:dyDescent="0.3">
      <c r="P26296" s="83"/>
    </row>
    <row r="26297" spans="16:16" x14ac:dyDescent="0.3">
      <c r="P26297" s="83"/>
    </row>
    <row r="26298" spans="16:16" x14ac:dyDescent="0.3">
      <c r="P26298" s="83"/>
    </row>
    <row r="26299" spans="16:16" x14ac:dyDescent="0.3">
      <c r="P26299" s="83"/>
    </row>
    <row r="26300" spans="16:16" x14ac:dyDescent="0.3">
      <c r="P26300" s="83"/>
    </row>
    <row r="26301" spans="16:16" x14ac:dyDescent="0.3">
      <c r="P26301" s="83"/>
    </row>
    <row r="26302" spans="16:16" x14ac:dyDescent="0.3">
      <c r="P26302" s="83"/>
    </row>
    <row r="26303" spans="16:16" x14ac:dyDescent="0.3">
      <c r="P26303" s="83"/>
    </row>
    <row r="26304" spans="16:16" x14ac:dyDescent="0.3">
      <c r="P26304" s="83"/>
    </row>
    <row r="26305" spans="16:16" x14ac:dyDescent="0.3">
      <c r="P26305" s="83"/>
    </row>
    <row r="26306" spans="16:16" x14ac:dyDescent="0.3">
      <c r="P26306" s="83"/>
    </row>
    <row r="26307" spans="16:16" x14ac:dyDescent="0.3">
      <c r="P26307" s="83"/>
    </row>
    <row r="26308" spans="16:16" x14ac:dyDescent="0.3">
      <c r="P26308" s="83"/>
    </row>
    <row r="26309" spans="16:16" x14ac:dyDescent="0.3">
      <c r="P26309" s="83"/>
    </row>
    <row r="26310" spans="16:16" x14ac:dyDescent="0.3">
      <c r="P26310" s="83"/>
    </row>
    <row r="26311" spans="16:16" x14ac:dyDescent="0.3">
      <c r="P26311" s="83"/>
    </row>
    <row r="26312" spans="16:16" x14ac:dyDescent="0.3">
      <c r="P26312" s="83"/>
    </row>
    <row r="26313" spans="16:16" x14ac:dyDescent="0.3">
      <c r="P26313" s="83"/>
    </row>
    <row r="26314" spans="16:16" x14ac:dyDescent="0.3">
      <c r="P26314" s="83"/>
    </row>
    <row r="26315" spans="16:16" x14ac:dyDescent="0.3">
      <c r="P26315" s="83"/>
    </row>
    <row r="26316" spans="16:16" x14ac:dyDescent="0.3">
      <c r="P26316" s="83"/>
    </row>
    <row r="26317" spans="16:16" x14ac:dyDescent="0.3">
      <c r="P26317" s="83"/>
    </row>
    <row r="26318" spans="16:16" x14ac:dyDescent="0.3">
      <c r="P26318" s="83"/>
    </row>
    <row r="26319" spans="16:16" x14ac:dyDescent="0.3">
      <c r="P26319" s="83"/>
    </row>
    <row r="26320" spans="16:16" x14ac:dyDescent="0.3">
      <c r="P26320" s="83"/>
    </row>
    <row r="26321" spans="16:16" x14ac:dyDescent="0.3">
      <c r="P26321" s="83"/>
    </row>
    <row r="26322" spans="16:16" x14ac:dyDescent="0.3">
      <c r="P26322" s="83"/>
    </row>
    <row r="26323" spans="16:16" x14ac:dyDescent="0.3">
      <c r="P26323" s="83"/>
    </row>
    <row r="26324" spans="16:16" x14ac:dyDescent="0.3">
      <c r="P26324" s="83"/>
    </row>
    <row r="26325" spans="16:16" x14ac:dyDescent="0.3">
      <c r="P26325" s="83"/>
    </row>
    <row r="26326" spans="16:16" x14ac:dyDescent="0.3">
      <c r="P26326" s="83"/>
    </row>
    <row r="26327" spans="16:16" x14ac:dyDescent="0.3">
      <c r="P26327" s="83"/>
    </row>
    <row r="26328" spans="16:16" x14ac:dyDescent="0.3">
      <c r="P26328" s="83"/>
    </row>
    <row r="26329" spans="16:16" x14ac:dyDescent="0.3">
      <c r="P26329" s="83"/>
    </row>
    <row r="26330" spans="16:16" x14ac:dyDescent="0.3">
      <c r="P26330" s="83"/>
    </row>
    <row r="26331" spans="16:16" x14ac:dyDescent="0.3">
      <c r="P26331" s="83"/>
    </row>
    <row r="26332" spans="16:16" x14ac:dyDescent="0.3">
      <c r="P26332" s="83"/>
    </row>
    <row r="26333" spans="16:16" x14ac:dyDescent="0.3">
      <c r="P26333" s="83"/>
    </row>
    <row r="26334" spans="16:16" x14ac:dyDescent="0.3">
      <c r="P26334" s="83"/>
    </row>
    <row r="26335" spans="16:16" x14ac:dyDescent="0.3">
      <c r="P26335" s="83"/>
    </row>
    <row r="26336" spans="16:16" x14ac:dyDescent="0.3">
      <c r="P26336" s="83"/>
    </row>
    <row r="26337" spans="16:16" x14ac:dyDescent="0.3">
      <c r="P26337" s="83"/>
    </row>
    <row r="26338" spans="16:16" x14ac:dyDescent="0.3">
      <c r="P26338" s="83"/>
    </row>
    <row r="26339" spans="16:16" x14ac:dyDescent="0.3">
      <c r="P26339" s="83"/>
    </row>
    <row r="26340" spans="16:16" x14ac:dyDescent="0.3">
      <c r="P26340" s="83"/>
    </row>
    <row r="26341" spans="16:16" x14ac:dyDescent="0.3">
      <c r="P26341" s="83"/>
    </row>
    <row r="26342" spans="16:16" x14ac:dyDescent="0.3">
      <c r="P26342" s="83"/>
    </row>
    <row r="26343" spans="16:16" x14ac:dyDescent="0.3">
      <c r="P26343" s="83"/>
    </row>
    <row r="26344" spans="16:16" x14ac:dyDescent="0.3">
      <c r="P26344" s="83"/>
    </row>
    <row r="26345" spans="16:16" x14ac:dyDescent="0.3">
      <c r="P26345" s="83"/>
    </row>
    <row r="26346" spans="16:16" x14ac:dyDescent="0.3">
      <c r="P26346" s="83"/>
    </row>
    <row r="26347" spans="16:16" x14ac:dyDescent="0.3">
      <c r="P26347" s="83"/>
    </row>
    <row r="26348" spans="16:16" x14ac:dyDescent="0.3">
      <c r="P26348" s="83"/>
    </row>
    <row r="26349" spans="16:16" x14ac:dyDescent="0.3">
      <c r="P26349" s="83"/>
    </row>
    <row r="26350" spans="16:16" x14ac:dyDescent="0.3">
      <c r="P26350" s="83"/>
    </row>
    <row r="26351" spans="16:16" x14ac:dyDescent="0.3">
      <c r="P26351" s="83"/>
    </row>
    <row r="26352" spans="16:16" x14ac:dyDescent="0.3">
      <c r="P26352" s="83"/>
    </row>
    <row r="26353" spans="16:16" x14ac:dyDescent="0.3">
      <c r="P26353" s="83"/>
    </row>
    <row r="26354" spans="16:16" x14ac:dyDescent="0.3">
      <c r="P26354" s="83"/>
    </row>
    <row r="26355" spans="16:16" x14ac:dyDescent="0.3">
      <c r="P26355" s="83"/>
    </row>
    <row r="26356" spans="16:16" x14ac:dyDescent="0.3">
      <c r="P26356" s="83"/>
    </row>
    <row r="26357" spans="16:16" x14ac:dyDescent="0.3">
      <c r="P26357" s="83"/>
    </row>
    <row r="26358" spans="16:16" x14ac:dyDescent="0.3">
      <c r="P26358" s="83"/>
    </row>
    <row r="26359" spans="16:16" x14ac:dyDescent="0.3">
      <c r="P26359" s="83"/>
    </row>
    <row r="26360" spans="16:16" x14ac:dyDescent="0.3">
      <c r="P26360" s="83"/>
    </row>
    <row r="26361" spans="16:16" x14ac:dyDescent="0.3">
      <c r="P26361" s="83"/>
    </row>
    <row r="26362" spans="16:16" x14ac:dyDescent="0.3">
      <c r="P26362" s="83"/>
    </row>
    <row r="26363" spans="16:16" x14ac:dyDescent="0.3">
      <c r="P26363" s="83"/>
    </row>
    <row r="26364" spans="16:16" x14ac:dyDescent="0.3">
      <c r="P26364" s="83"/>
    </row>
    <row r="26365" spans="16:16" x14ac:dyDescent="0.3">
      <c r="P26365" s="83"/>
    </row>
    <row r="26366" spans="16:16" x14ac:dyDescent="0.3">
      <c r="P26366" s="83"/>
    </row>
    <row r="26367" spans="16:16" x14ac:dyDescent="0.3">
      <c r="P26367" s="83"/>
    </row>
    <row r="26368" spans="16:16" x14ac:dyDescent="0.3">
      <c r="P26368" s="83"/>
    </row>
    <row r="26369" spans="16:16" x14ac:dyDescent="0.3">
      <c r="P26369" s="83"/>
    </row>
    <row r="26370" spans="16:16" x14ac:dyDescent="0.3">
      <c r="P26370" s="83"/>
    </row>
    <row r="26371" spans="16:16" x14ac:dyDescent="0.3">
      <c r="P26371" s="83"/>
    </row>
    <row r="26372" spans="16:16" x14ac:dyDescent="0.3">
      <c r="P26372" s="83"/>
    </row>
    <row r="26373" spans="16:16" x14ac:dyDescent="0.3">
      <c r="P26373" s="83"/>
    </row>
    <row r="26374" spans="16:16" x14ac:dyDescent="0.3">
      <c r="P26374" s="83"/>
    </row>
    <row r="26375" spans="16:16" x14ac:dyDescent="0.3">
      <c r="P26375" s="83"/>
    </row>
    <row r="26376" spans="16:16" x14ac:dyDescent="0.3">
      <c r="P26376" s="83"/>
    </row>
    <row r="26377" spans="16:16" x14ac:dyDescent="0.3">
      <c r="P26377" s="83"/>
    </row>
    <row r="26378" spans="16:16" x14ac:dyDescent="0.3">
      <c r="P26378" s="83"/>
    </row>
    <row r="26379" spans="16:16" x14ac:dyDescent="0.3">
      <c r="P26379" s="83"/>
    </row>
    <row r="26380" spans="16:16" x14ac:dyDescent="0.3">
      <c r="P26380" s="83"/>
    </row>
    <row r="26381" spans="16:16" x14ac:dyDescent="0.3">
      <c r="P26381" s="83"/>
    </row>
    <row r="26382" spans="16:16" x14ac:dyDescent="0.3">
      <c r="P26382" s="83"/>
    </row>
    <row r="26383" spans="16:16" x14ac:dyDescent="0.3">
      <c r="P26383" s="83"/>
    </row>
    <row r="26384" spans="16:16" x14ac:dyDescent="0.3">
      <c r="P26384" s="83"/>
    </row>
    <row r="26385" spans="16:16" x14ac:dyDescent="0.3">
      <c r="P26385" s="83"/>
    </row>
    <row r="26386" spans="16:16" x14ac:dyDescent="0.3">
      <c r="P26386" s="83"/>
    </row>
    <row r="26387" spans="16:16" x14ac:dyDescent="0.3">
      <c r="P26387" s="83"/>
    </row>
    <row r="26388" spans="16:16" x14ac:dyDescent="0.3">
      <c r="P26388" s="83"/>
    </row>
    <row r="26389" spans="16:16" x14ac:dyDescent="0.3">
      <c r="P26389" s="83"/>
    </row>
    <row r="26390" spans="16:16" x14ac:dyDescent="0.3">
      <c r="P26390" s="83"/>
    </row>
    <row r="26391" spans="16:16" x14ac:dyDescent="0.3">
      <c r="P26391" s="83"/>
    </row>
    <row r="26392" spans="16:16" x14ac:dyDescent="0.3">
      <c r="P26392" s="83"/>
    </row>
    <row r="26393" spans="16:16" x14ac:dyDescent="0.3">
      <c r="P26393" s="83"/>
    </row>
    <row r="26394" spans="16:16" x14ac:dyDescent="0.3">
      <c r="P26394" s="83"/>
    </row>
    <row r="26395" spans="16:16" x14ac:dyDescent="0.3">
      <c r="P26395" s="83"/>
    </row>
    <row r="26396" spans="16:16" x14ac:dyDescent="0.3">
      <c r="P26396" s="83"/>
    </row>
    <row r="26397" spans="16:16" x14ac:dyDescent="0.3">
      <c r="P26397" s="83"/>
    </row>
    <row r="26398" spans="16:16" x14ac:dyDescent="0.3">
      <c r="P26398" s="83"/>
    </row>
    <row r="26399" spans="16:16" x14ac:dyDescent="0.3">
      <c r="P26399" s="83"/>
    </row>
    <row r="26400" spans="16:16" x14ac:dyDescent="0.3">
      <c r="P26400" s="83"/>
    </row>
    <row r="26401" spans="16:16" x14ac:dyDescent="0.3">
      <c r="P26401" s="83"/>
    </row>
    <row r="26402" spans="16:16" x14ac:dyDescent="0.3">
      <c r="P26402" s="83"/>
    </row>
    <row r="26403" spans="16:16" x14ac:dyDescent="0.3">
      <c r="P26403" s="83"/>
    </row>
    <row r="26404" spans="16:16" x14ac:dyDescent="0.3">
      <c r="P26404" s="83"/>
    </row>
    <row r="26405" spans="16:16" x14ac:dyDescent="0.3">
      <c r="P26405" s="83"/>
    </row>
    <row r="26406" spans="16:16" x14ac:dyDescent="0.3">
      <c r="P26406" s="83"/>
    </row>
    <row r="26407" spans="16:16" x14ac:dyDescent="0.3">
      <c r="P26407" s="83"/>
    </row>
    <row r="26408" spans="16:16" x14ac:dyDescent="0.3">
      <c r="P26408" s="83"/>
    </row>
    <row r="26409" spans="16:16" x14ac:dyDescent="0.3">
      <c r="P26409" s="83"/>
    </row>
    <row r="26410" spans="16:16" x14ac:dyDescent="0.3">
      <c r="P26410" s="83"/>
    </row>
    <row r="26411" spans="16:16" x14ac:dyDescent="0.3">
      <c r="P26411" s="83"/>
    </row>
    <row r="26412" spans="16:16" x14ac:dyDescent="0.3">
      <c r="P26412" s="83"/>
    </row>
    <row r="26413" spans="16:16" x14ac:dyDescent="0.3">
      <c r="P26413" s="83"/>
    </row>
    <row r="26414" spans="16:16" x14ac:dyDescent="0.3">
      <c r="P26414" s="83"/>
    </row>
    <row r="26415" spans="16:16" x14ac:dyDescent="0.3">
      <c r="P26415" s="83"/>
    </row>
    <row r="26416" spans="16:16" x14ac:dyDescent="0.3">
      <c r="P26416" s="83"/>
    </row>
    <row r="26417" spans="16:16" x14ac:dyDescent="0.3">
      <c r="P26417" s="83"/>
    </row>
    <row r="26418" spans="16:16" x14ac:dyDescent="0.3">
      <c r="P26418" s="83"/>
    </row>
    <row r="26419" spans="16:16" x14ac:dyDescent="0.3">
      <c r="P26419" s="83"/>
    </row>
    <row r="26420" spans="16:16" x14ac:dyDescent="0.3">
      <c r="P26420" s="83"/>
    </row>
    <row r="26421" spans="16:16" x14ac:dyDescent="0.3">
      <c r="P26421" s="83"/>
    </row>
    <row r="26422" spans="16:16" x14ac:dyDescent="0.3">
      <c r="P26422" s="83"/>
    </row>
    <row r="26423" spans="16:16" x14ac:dyDescent="0.3">
      <c r="P26423" s="83"/>
    </row>
    <row r="26424" spans="16:16" x14ac:dyDescent="0.3">
      <c r="P26424" s="83"/>
    </row>
    <row r="26425" spans="16:16" x14ac:dyDescent="0.3">
      <c r="P26425" s="83"/>
    </row>
    <row r="26426" spans="16:16" x14ac:dyDescent="0.3">
      <c r="P26426" s="83"/>
    </row>
    <row r="26427" spans="16:16" x14ac:dyDescent="0.3">
      <c r="P26427" s="83"/>
    </row>
    <row r="26428" spans="16:16" x14ac:dyDescent="0.3">
      <c r="P26428" s="83"/>
    </row>
    <row r="26429" spans="16:16" x14ac:dyDescent="0.3">
      <c r="P26429" s="83"/>
    </row>
    <row r="26430" spans="16:16" x14ac:dyDescent="0.3">
      <c r="P26430" s="83"/>
    </row>
    <row r="26431" spans="16:16" x14ac:dyDescent="0.3">
      <c r="P26431" s="83"/>
    </row>
    <row r="26432" spans="16:16" x14ac:dyDescent="0.3">
      <c r="P26432" s="83"/>
    </row>
    <row r="26433" spans="16:16" x14ac:dyDescent="0.3">
      <c r="P26433" s="83"/>
    </row>
    <row r="26434" spans="16:16" x14ac:dyDescent="0.3">
      <c r="P26434" s="83"/>
    </row>
    <row r="26435" spans="16:16" x14ac:dyDescent="0.3">
      <c r="P26435" s="83"/>
    </row>
    <row r="26436" spans="16:16" x14ac:dyDescent="0.3">
      <c r="P26436" s="83"/>
    </row>
    <row r="26437" spans="16:16" x14ac:dyDescent="0.3">
      <c r="P26437" s="83"/>
    </row>
    <row r="26438" spans="16:16" x14ac:dyDescent="0.3">
      <c r="P26438" s="83"/>
    </row>
    <row r="26439" spans="16:16" x14ac:dyDescent="0.3">
      <c r="P26439" s="83"/>
    </row>
    <row r="26440" spans="16:16" x14ac:dyDescent="0.3">
      <c r="P26440" s="83"/>
    </row>
    <row r="26441" spans="16:16" x14ac:dyDescent="0.3">
      <c r="P26441" s="83"/>
    </row>
    <row r="26442" spans="16:16" x14ac:dyDescent="0.3">
      <c r="P26442" s="83"/>
    </row>
    <row r="26443" spans="16:16" x14ac:dyDescent="0.3">
      <c r="P26443" s="83"/>
    </row>
    <row r="26444" spans="16:16" x14ac:dyDescent="0.3">
      <c r="P26444" s="83"/>
    </row>
    <row r="26445" spans="16:16" x14ac:dyDescent="0.3">
      <c r="P26445" s="83"/>
    </row>
    <row r="26446" spans="16:16" x14ac:dyDescent="0.3">
      <c r="P26446" s="83"/>
    </row>
    <row r="26447" spans="16:16" x14ac:dyDescent="0.3">
      <c r="P26447" s="83"/>
    </row>
    <row r="26448" spans="16:16" x14ac:dyDescent="0.3">
      <c r="P26448" s="83"/>
    </row>
    <row r="26449" spans="16:16" x14ac:dyDescent="0.3">
      <c r="P26449" s="83"/>
    </row>
    <row r="26450" spans="16:16" x14ac:dyDescent="0.3">
      <c r="P26450" s="83"/>
    </row>
    <row r="26451" spans="16:16" x14ac:dyDescent="0.3">
      <c r="P26451" s="83"/>
    </row>
    <row r="26452" spans="16:16" x14ac:dyDescent="0.3">
      <c r="P26452" s="83"/>
    </row>
    <row r="26453" spans="16:16" x14ac:dyDescent="0.3">
      <c r="P26453" s="83"/>
    </row>
    <row r="26454" spans="16:16" x14ac:dyDescent="0.3">
      <c r="P26454" s="83"/>
    </row>
    <row r="26455" spans="16:16" x14ac:dyDescent="0.3">
      <c r="P26455" s="83"/>
    </row>
    <row r="26456" spans="16:16" x14ac:dyDescent="0.3">
      <c r="P26456" s="83"/>
    </row>
    <row r="26457" spans="16:16" x14ac:dyDescent="0.3">
      <c r="P26457" s="83"/>
    </row>
    <row r="26458" spans="16:16" x14ac:dyDescent="0.3">
      <c r="P26458" s="83"/>
    </row>
    <row r="26459" spans="16:16" x14ac:dyDescent="0.3">
      <c r="P26459" s="83"/>
    </row>
    <row r="26460" spans="16:16" x14ac:dyDescent="0.3">
      <c r="P26460" s="83"/>
    </row>
    <row r="26461" spans="16:16" x14ac:dyDescent="0.3">
      <c r="P26461" s="83"/>
    </row>
    <row r="26462" spans="16:16" x14ac:dyDescent="0.3">
      <c r="P26462" s="83"/>
    </row>
    <row r="26463" spans="16:16" x14ac:dyDescent="0.3">
      <c r="P26463" s="83"/>
    </row>
    <row r="26464" spans="16:16" x14ac:dyDescent="0.3">
      <c r="P26464" s="83"/>
    </row>
    <row r="26465" spans="16:16" x14ac:dyDescent="0.3">
      <c r="P26465" s="83"/>
    </row>
    <row r="26466" spans="16:16" x14ac:dyDescent="0.3">
      <c r="P26466" s="83"/>
    </row>
    <row r="26467" spans="16:16" x14ac:dyDescent="0.3">
      <c r="P26467" s="83"/>
    </row>
    <row r="26468" spans="16:16" x14ac:dyDescent="0.3">
      <c r="P26468" s="83"/>
    </row>
    <row r="26469" spans="16:16" x14ac:dyDescent="0.3">
      <c r="P26469" s="83"/>
    </row>
    <row r="26470" spans="16:16" x14ac:dyDescent="0.3">
      <c r="P26470" s="83"/>
    </row>
    <row r="26471" spans="16:16" x14ac:dyDescent="0.3">
      <c r="P26471" s="83"/>
    </row>
    <row r="26472" spans="16:16" x14ac:dyDescent="0.3">
      <c r="P26472" s="83"/>
    </row>
    <row r="26473" spans="16:16" x14ac:dyDescent="0.3">
      <c r="P26473" s="83"/>
    </row>
    <row r="26474" spans="16:16" x14ac:dyDescent="0.3">
      <c r="P26474" s="83"/>
    </row>
    <row r="26475" spans="16:16" x14ac:dyDescent="0.3">
      <c r="P26475" s="83"/>
    </row>
    <row r="26476" spans="16:16" x14ac:dyDescent="0.3">
      <c r="P26476" s="83"/>
    </row>
    <row r="26477" spans="16:16" x14ac:dyDescent="0.3">
      <c r="P26477" s="83"/>
    </row>
    <row r="26478" spans="16:16" x14ac:dyDescent="0.3">
      <c r="P26478" s="83"/>
    </row>
    <row r="26479" spans="16:16" x14ac:dyDescent="0.3">
      <c r="P26479" s="83"/>
    </row>
    <row r="26480" spans="16:16" x14ac:dyDescent="0.3">
      <c r="P26480" s="83"/>
    </row>
    <row r="26481" spans="16:16" x14ac:dyDescent="0.3">
      <c r="P26481" s="83"/>
    </row>
    <row r="26482" spans="16:16" x14ac:dyDescent="0.3">
      <c r="P26482" s="83"/>
    </row>
    <row r="26483" spans="16:16" x14ac:dyDescent="0.3">
      <c r="P26483" s="83"/>
    </row>
    <row r="26484" spans="16:16" x14ac:dyDescent="0.3">
      <c r="P26484" s="83"/>
    </row>
    <row r="26485" spans="16:16" x14ac:dyDescent="0.3">
      <c r="P26485" s="83"/>
    </row>
    <row r="26486" spans="16:16" x14ac:dyDescent="0.3">
      <c r="P26486" s="83"/>
    </row>
    <row r="26487" spans="16:16" x14ac:dyDescent="0.3">
      <c r="P26487" s="83"/>
    </row>
    <row r="26488" spans="16:16" x14ac:dyDescent="0.3">
      <c r="P26488" s="83"/>
    </row>
    <row r="26489" spans="16:16" x14ac:dyDescent="0.3">
      <c r="P26489" s="83"/>
    </row>
    <row r="26490" spans="16:16" x14ac:dyDescent="0.3">
      <c r="P26490" s="83"/>
    </row>
    <row r="26491" spans="16:16" x14ac:dyDescent="0.3">
      <c r="P26491" s="83"/>
    </row>
    <row r="26492" spans="16:16" x14ac:dyDescent="0.3">
      <c r="P26492" s="83"/>
    </row>
    <row r="26493" spans="16:16" x14ac:dyDescent="0.3">
      <c r="P26493" s="83"/>
    </row>
    <row r="26494" spans="16:16" x14ac:dyDescent="0.3">
      <c r="P26494" s="83"/>
    </row>
    <row r="26495" spans="16:16" x14ac:dyDescent="0.3">
      <c r="P26495" s="83"/>
    </row>
    <row r="26496" spans="16:16" x14ac:dyDescent="0.3">
      <c r="P26496" s="83"/>
    </row>
    <row r="26497" spans="16:16" x14ac:dyDescent="0.3">
      <c r="P26497" s="83"/>
    </row>
    <row r="26498" spans="16:16" x14ac:dyDescent="0.3">
      <c r="P26498" s="83"/>
    </row>
    <row r="26499" spans="16:16" x14ac:dyDescent="0.3">
      <c r="P26499" s="83"/>
    </row>
    <row r="26500" spans="16:16" x14ac:dyDescent="0.3">
      <c r="P26500" s="83"/>
    </row>
    <row r="26501" spans="16:16" x14ac:dyDescent="0.3">
      <c r="P26501" s="83"/>
    </row>
    <row r="26502" spans="16:16" x14ac:dyDescent="0.3">
      <c r="P26502" s="83"/>
    </row>
    <row r="26503" spans="16:16" x14ac:dyDescent="0.3">
      <c r="P26503" s="83"/>
    </row>
    <row r="26504" spans="16:16" x14ac:dyDescent="0.3">
      <c r="P26504" s="83"/>
    </row>
    <row r="26505" spans="16:16" x14ac:dyDescent="0.3">
      <c r="P26505" s="83"/>
    </row>
    <row r="26506" spans="16:16" x14ac:dyDescent="0.3">
      <c r="P26506" s="83"/>
    </row>
    <row r="26507" spans="16:16" x14ac:dyDescent="0.3">
      <c r="P26507" s="83"/>
    </row>
    <row r="26508" spans="16:16" x14ac:dyDescent="0.3">
      <c r="P26508" s="83"/>
    </row>
    <row r="26509" spans="16:16" x14ac:dyDescent="0.3">
      <c r="P26509" s="83"/>
    </row>
    <row r="26510" spans="16:16" x14ac:dyDescent="0.3">
      <c r="P26510" s="83"/>
    </row>
    <row r="26511" spans="16:16" x14ac:dyDescent="0.3">
      <c r="P26511" s="83"/>
    </row>
    <row r="26512" spans="16:16" x14ac:dyDescent="0.3">
      <c r="P26512" s="83"/>
    </row>
    <row r="26513" spans="16:16" x14ac:dyDescent="0.3">
      <c r="P26513" s="83"/>
    </row>
    <row r="26514" spans="16:16" x14ac:dyDescent="0.3">
      <c r="P26514" s="83"/>
    </row>
    <row r="26515" spans="16:16" x14ac:dyDescent="0.3">
      <c r="P26515" s="83"/>
    </row>
    <row r="26516" spans="16:16" x14ac:dyDescent="0.3">
      <c r="P26516" s="83"/>
    </row>
    <row r="26517" spans="16:16" x14ac:dyDescent="0.3">
      <c r="P26517" s="83"/>
    </row>
    <row r="26518" spans="16:16" x14ac:dyDescent="0.3">
      <c r="P26518" s="83"/>
    </row>
    <row r="26519" spans="16:16" x14ac:dyDescent="0.3">
      <c r="P26519" s="83"/>
    </row>
    <row r="26520" spans="16:16" x14ac:dyDescent="0.3">
      <c r="P26520" s="83"/>
    </row>
    <row r="26521" spans="16:16" x14ac:dyDescent="0.3">
      <c r="P26521" s="83"/>
    </row>
    <row r="26522" spans="16:16" x14ac:dyDescent="0.3">
      <c r="P26522" s="83"/>
    </row>
    <row r="26523" spans="16:16" x14ac:dyDescent="0.3">
      <c r="P26523" s="83"/>
    </row>
    <row r="26524" spans="16:16" x14ac:dyDescent="0.3">
      <c r="P26524" s="83"/>
    </row>
    <row r="26525" spans="16:16" x14ac:dyDescent="0.3">
      <c r="P26525" s="83"/>
    </row>
    <row r="26526" spans="16:16" x14ac:dyDescent="0.3">
      <c r="P26526" s="83"/>
    </row>
    <row r="26527" spans="16:16" x14ac:dyDescent="0.3">
      <c r="P26527" s="83"/>
    </row>
    <row r="26528" spans="16:16" x14ac:dyDescent="0.3">
      <c r="P26528" s="83"/>
    </row>
    <row r="26529" spans="16:16" x14ac:dyDescent="0.3">
      <c r="P26529" s="83"/>
    </row>
    <row r="26530" spans="16:16" x14ac:dyDescent="0.3">
      <c r="P26530" s="83"/>
    </row>
    <row r="26531" spans="16:16" x14ac:dyDescent="0.3">
      <c r="P26531" s="83"/>
    </row>
    <row r="26532" spans="16:16" x14ac:dyDescent="0.3">
      <c r="P26532" s="83"/>
    </row>
    <row r="26533" spans="16:16" x14ac:dyDescent="0.3">
      <c r="P26533" s="83"/>
    </row>
    <row r="26534" spans="16:16" x14ac:dyDescent="0.3">
      <c r="P26534" s="83"/>
    </row>
    <row r="26535" spans="16:16" x14ac:dyDescent="0.3">
      <c r="P26535" s="83"/>
    </row>
    <row r="26536" spans="16:16" x14ac:dyDescent="0.3">
      <c r="P26536" s="83"/>
    </row>
    <row r="26537" spans="16:16" x14ac:dyDescent="0.3">
      <c r="P26537" s="83"/>
    </row>
    <row r="26538" spans="16:16" x14ac:dyDescent="0.3">
      <c r="P26538" s="83"/>
    </row>
    <row r="26539" spans="16:16" x14ac:dyDescent="0.3">
      <c r="P26539" s="83"/>
    </row>
    <row r="26540" spans="16:16" x14ac:dyDescent="0.3">
      <c r="P26540" s="83"/>
    </row>
    <row r="26541" spans="16:16" x14ac:dyDescent="0.3">
      <c r="P26541" s="83"/>
    </row>
    <row r="26542" spans="16:16" x14ac:dyDescent="0.3">
      <c r="P26542" s="83"/>
    </row>
    <row r="26543" spans="16:16" x14ac:dyDescent="0.3">
      <c r="P26543" s="83"/>
    </row>
    <row r="26544" spans="16:16" x14ac:dyDescent="0.3">
      <c r="P26544" s="83"/>
    </row>
    <row r="26545" spans="16:16" x14ac:dyDescent="0.3">
      <c r="P26545" s="83"/>
    </row>
    <row r="26546" spans="16:16" x14ac:dyDescent="0.3">
      <c r="P26546" s="83"/>
    </row>
    <row r="26547" spans="16:16" x14ac:dyDescent="0.3">
      <c r="P26547" s="83"/>
    </row>
    <row r="26548" spans="16:16" x14ac:dyDescent="0.3">
      <c r="P26548" s="83"/>
    </row>
    <row r="26549" spans="16:16" x14ac:dyDescent="0.3">
      <c r="P26549" s="83"/>
    </row>
    <row r="26550" spans="16:16" x14ac:dyDescent="0.3">
      <c r="P26550" s="83"/>
    </row>
    <row r="26551" spans="16:16" x14ac:dyDescent="0.3">
      <c r="P26551" s="83"/>
    </row>
    <row r="26552" spans="16:16" x14ac:dyDescent="0.3">
      <c r="P26552" s="83"/>
    </row>
    <row r="26553" spans="16:16" x14ac:dyDescent="0.3">
      <c r="P26553" s="83"/>
    </row>
    <row r="26554" spans="16:16" x14ac:dyDescent="0.3">
      <c r="P26554" s="83"/>
    </row>
    <row r="26555" spans="16:16" x14ac:dyDescent="0.3">
      <c r="P26555" s="83"/>
    </row>
    <row r="26556" spans="16:16" x14ac:dyDescent="0.3">
      <c r="P26556" s="83"/>
    </row>
    <row r="26557" spans="16:16" x14ac:dyDescent="0.3">
      <c r="P26557" s="83"/>
    </row>
    <row r="26558" spans="16:16" x14ac:dyDescent="0.3">
      <c r="P26558" s="83"/>
    </row>
    <row r="26559" spans="16:16" x14ac:dyDescent="0.3">
      <c r="P26559" s="83"/>
    </row>
    <row r="26560" spans="16:16" x14ac:dyDescent="0.3">
      <c r="P26560" s="83"/>
    </row>
    <row r="26561" spans="16:16" x14ac:dyDescent="0.3">
      <c r="P26561" s="83"/>
    </row>
    <row r="26562" spans="16:16" x14ac:dyDescent="0.3">
      <c r="P26562" s="83"/>
    </row>
    <row r="26563" spans="16:16" x14ac:dyDescent="0.3">
      <c r="P26563" s="83"/>
    </row>
    <row r="26564" spans="16:16" x14ac:dyDescent="0.3">
      <c r="P26564" s="83"/>
    </row>
    <row r="26565" spans="16:16" x14ac:dyDescent="0.3">
      <c r="P26565" s="83"/>
    </row>
    <row r="26566" spans="16:16" x14ac:dyDescent="0.3">
      <c r="P26566" s="83"/>
    </row>
    <row r="26567" spans="16:16" x14ac:dyDescent="0.3">
      <c r="P26567" s="83"/>
    </row>
    <row r="26568" spans="16:16" x14ac:dyDescent="0.3">
      <c r="P26568" s="83"/>
    </row>
    <row r="26569" spans="16:16" x14ac:dyDescent="0.3">
      <c r="P26569" s="83"/>
    </row>
    <row r="26570" spans="16:16" x14ac:dyDescent="0.3">
      <c r="P26570" s="83"/>
    </row>
    <row r="26571" spans="16:16" x14ac:dyDescent="0.3">
      <c r="P26571" s="83"/>
    </row>
    <row r="26572" spans="16:16" x14ac:dyDescent="0.3">
      <c r="P26572" s="83"/>
    </row>
    <row r="26573" spans="16:16" x14ac:dyDescent="0.3">
      <c r="P26573" s="83"/>
    </row>
    <row r="26574" spans="16:16" x14ac:dyDescent="0.3">
      <c r="P26574" s="83"/>
    </row>
    <row r="26575" spans="16:16" x14ac:dyDescent="0.3">
      <c r="P26575" s="83"/>
    </row>
    <row r="26576" spans="16:16" x14ac:dyDescent="0.3">
      <c r="P26576" s="83"/>
    </row>
    <row r="26577" spans="16:16" x14ac:dyDescent="0.3">
      <c r="P26577" s="83"/>
    </row>
    <row r="26578" spans="16:16" x14ac:dyDescent="0.3">
      <c r="P26578" s="83"/>
    </row>
    <row r="26579" spans="16:16" x14ac:dyDescent="0.3">
      <c r="P26579" s="83"/>
    </row>
    <row r="26580" spans="16:16" x14ac:dyDescent="0.3">
      <c r="P26580" s="83"/>
    </row>
    <row r="26581" spans="16:16" x14ac:dyDescent="0.3">
      <c r="P26581" s="83"/>
    </row>
    <row r="26582" spans="16:16" x14ac:dyDescent="0.3">
      <c r="P26582" s="83"/>
    </row>
    <row r="26583" spans="16:16" x14ac:dyDescent="0.3">
      <c r="P26583" s="83"/>
    </row>
    <row r="26584" spans="16:16" x14ac:dyDescent="0.3">
      <c r="P26584" s="83"/>
    </row>
    <row r="26585" spans="16:16" x14ac:dyDescent="0.3">
      <c r="P26585" s="83"/>
    </row>
    <row r="26586" spans="16:16" x14ac:dyDescent="0.3">
      <c r="P26586" s="83"/>
    </row>
    <row r="26587" spans="16:16" x14ac:dyDescent="0.3">
      <c r="P26587" s="83"/>
    </row>
    <row r="26588" spans="16:16" x14ac:dyDescent="0.3">
      <c r="P26588" s="83"/>
    </row>
    <row r="26589" spans="16:16" x14ac:dyDescent="0.3">
      <c r="P26589" s="83"/>
    </row>
    <row r="26590" spans="16:16" x14ac:dyDescent="0.3">
      <c r="P26590" s="83"/>
    </row>
    <row r="26591" spans="16:16" x14ac:dyDescent="0.3">
      <c r="P26591" s="83"/>
    </row>
    <row r="26592" spans="16:16" x14ac:dyDescent="0.3">
      <c r="P26592" s="83"/>
    </row>
    <row r="26593" spans="16:16" x14ac:dyDescent="0.3">
      <c r="P26593" s="83"/>
    </row>
    <row r="26594" spans="16:16" x14ac:dyDescent="0.3">
      <c r="P26594" s="83"/>
    </row>
    <row r="26595" spans="16:16" x14ac:dyDescent="0.3">
      <c r="P26595" s="83"/>
    </row>
    <row r="26596" spans="16:16" x14ac:dyDescent="0.3">
      <c r="P26596" s="83"/>
    </row>
    <row r="26597" spans="16:16" x14ac:dyDescent="0.3">
      <c r="P26597" s="83"/>
    </row>
    <row r="26598" spans="16:16" x14ac:dyDescent="0.3">
      <c r="P26598" s="83"/>
    </row>
    <row r="26599" spans="16:16" x14ac:dyDescent="0.3">
      <c r="P26599" s="83"/>
    </row>
    <row r="26600" spans="16:16" x14ac:dyDescent="0.3">
      <c r="P26600" s="83"/>
    </row>
    <row r="26601" spans="16:16" x14ac:dyDescent="0.3">
      <c r="P26601" s="83"/>
    </row>
    <row r="26602" spans="16:16" x14ac:dyDescent="0.3">
      <c r="P26602" s="83"/>
    </row>
    <row r="26603" spans="16:16" x14ac:dyDescent="0.3">
      <c r="P26603" s="83"/>
    </row>
    <row r="26604" spans="16:16" x14ac:dyDescent="0.3">
      <c r="P26604" s="83"/>
    </row>
    <row r="26605" spans="16:16" x14ac:dyDescent="0.3">
      <c r="P26605" s="83"/>
    </row>
    <row r="26606" spans="16:16" x14ac:dyDescent="0.3">
      <c r="P26606" s="83"/>
    </row>
    <row r="26607" spans="16:16" x14ac:dyDescent="0.3">
      <c r="P26607" s="83"/>
    </row>
    <row r="26608" spans="16:16" x14ac:dyDescent="0.3">
      <c r="P26608" s="83"/>
    </row>
    <row r="26609" spans="16:16" x14ac:dyDescent="0.3">
      <c r="P26609" s="83"/>
    </row>
    <row r="26610" spans="16:16" x14ac:dyDescent="0.3">
      <c r="P26610" s="83"/>
    </row>
    <row r="26611" spans="16:16" x14ac:dyDescent="0.3">
      <c r="P26611" s="83"/>
    </row>
    <row r="26612" spans="16:16" x14ac:dyDescent="0.3">
      <c r="P26612" s="83"/>
    </row>
    <row r="26613" spans="16:16" x14ac:dyDescent="0.3">
      <c r="P26613" s="83"/>
    </row>
    <row r="26614" spans="16:16" x14ac:dyDescent="0.3">
      <c r="P26614" s="83"/>
    </row>
    <row r="26615" spans="16:16" x14ac:dyDescent="0.3">
      <c r="P26615" s="83"/>
    </row>
    <row r="26616" spans="16:16" x14ac:dyDescent="0.3">
      <c r="P26616" s="83"/>
    </row>
    <row r="26617" spans="16:16" x14ac:dyDescent="0.3">
      <c r="P26617" s="83"/>
    </row>
    <row r="26618" spans="16:16" x14ac:dyDescent="0.3">
      <c r="P26618" s="83"/>
    </row>
    <row r="26619" spans="16:16" x14ac:dyDescent="0.3">
      <c r="P26619" s="83"/>
    </row>
    <row r="26620" spans="16:16" x14ac:dyDescent="0.3">
      <c r="P26620" s="83"/>
    </row>
    <row r="26621" spans="16:16" x14ac:dyDescent="0.3">
      <c r="P26621" s="83"/>
    </row>
    <row r="26622" spans="16:16" x14ac:dyDescent="0.3">
      <c r="P26622" s="83"/>
    </row>
    <row r="26623" spans="16:16" x14ac:dyDescent="0.3">
      <c r="P26623" s="83"/>
    </row>
    <row r="26624" spans="16:16" x14ac:dyDescent="0.3">
      <c r="P26624" s="83"/>
    </row>
    <row r="26625" spans="16:16" x14ac:dyDescent="0.3">
      <c r="P26625" s="83"/>
    </row>
    <row r="26626" spans="16:16" x14ac:dyDescent="0.3">
      <c r="P26626" s="83"/>
    </row>
    <row r="26627" spans="16:16" x14ac:dyDescent="0.3">
      <c r="P26627" s="83"/>
    </row>
    <row r="26628" spans="16:16" x14ac:dyDescent="0.3">
      <c r="P26628" s="83"/>
    </row>
    <row r="26629" spans="16:16" x14ac:dyDescent="0.3">
      <c r="P26629" s="83"/>
    </row>
    <row r="26630" spans="16:16" x14ac:dyDescent="0.3">
      <c r="P26630" s="83"/>
    </row>
    <row r="26631" spans="16:16" x14ac:dyDescent="0.3">
      <c r="P26631" s="83"/>
    </row>
    <row r="26632" spans="16:16" x14ac:dyDescent="0.3">
      <c r="P26632" s="83"/>
    </row>
    <row r="26633" spans="16:16" x14ac:dyDescent="0.3">
      <c r="P26633" s="83"/>
    </row>
    <row r="26634" spans="16:16" x14ac:dyDescent="0.3">
      <c r="P26634" s="83"/>
    </row>
    <row r="26635" spans="16:16" x14ac:dyDescent="0.3">
      <c r="P26635" s="83"/>
    </row>
    <row r="26636" spans="16:16" x14ac:dyDescent="0.3">
      <c r="P26636" s="83"/>
    </row>
    <row r="26637" spans="16:16" x14ac:dyDescent="0.3">
      <c r="P26637" s="83"/>
    </row>
    <row r="26638" spans="16:16" x14ac:dyDescent="0.3">
      <c r="P26638" s="83"/>
    </row>
    <row r="26639" spans="16:16" x14ac:dyDescent="0.3">
      <c r="P26639" s="83"/>
    </row>
    <row r="26640" spans="16:16" x14ac:dyDescent="0.3">
      <c r="P26640" s="83"/>
    </row>
    <row r="26641" spans="16:16" x14ac:dyDescent="0.3">
      <c r="P26641" s="83"/>
    </row>
    <row r="26642" spans="16:16" x14ac:dyDescent="0.3">
      <c r="P26642" s="83"/>
    </row>
    <row r="26643" spans="16:16" x14ac:dyDescent="0.3">
      <c r="P26643" s="83"/>
    </row>
    <row r="26644" spans="16:16" x14ac:dyDescent="0.3">
      <c r="P26644" s="83"/>
    </row>
    <row r="26645" spans="16:16" x14ac:dyDescent="0.3">
      <c r="P26645" s="83"/>
    </row>
    <row r="26646" spans="16:16" x14ac:dyDescent="0.3">
      <c r="P26646" s="83"/>
    </row>
    <row r="26647" spans="16:16" x14ac:dyDescent="0.3">
      <c r="P26647" s="83"/>
    </row>
    <row r="26648" spans="16:16" x14ac:dyDescent="0.3">
      <c r="P26648" s="83"/>
    </row>
    <row r="26649" spans="16:16" x14ac:dyDescent="0.3">
      <c r="P26649" s="83"/>
    </row>
    <row r="26650" spans="16:16" x14ac:dyDescent="0.3">
      <c r="P26650" s="83"/>
    </row>
    <row r="26651" spans="16:16" x14ac:dyDescent="0.3">
      <c r="P26651" s="83"/>
    </row>
    <row r="26652" spans="16:16" x14ac:dyDescent="0.3">
      <c r="P26652" s="83"/>
    </row>
    <row r="26653" spans="16:16" x14ac:dyDescent="0.3">
      <c r="P26653" s="83"/>
    </row>
    <row r="26654" spans="16:16" x14ac:dyDescent="0.3">
      <c r="P26654" s="83"/>
    </row>
    <row r="26655" spans="16:16" x14ac:dyDescent="0.3">
      <c r="P26655" s="83"/>
    </row>
    <row r="26656" spans="16:16" x14ac:dyDescent="0.3">
      <c r="P26656" s="83"/>
    </row>
    <row r="26657" spans="16:16" x14ac:dyDescent="0.3">
      <c r="P26657" s="83"/>
    </row>
    <row r="26658" spans="16:16" x14ac:dyDescent="0.3">
      <c r="P26658" s="83"/>
    </row>
    <row r="26659" spans="16:16" x14ac:dyDescent="0.3">
      <c r="P26659" s="83"/>
    </row>
    <row r="26660" spans="16:16" x14ac:dyDescent="0.3">
      <c r="P26660" s="83"/>
    </row>
    <row r="26661" spans="16:16" x14ac:dyDescent="0.3">
      <c r="P26661" s="83"/>
    </row>
    <row r="26662" spans="16:16" x14ac:dyDescent="0.3">
      <c r="P26662" s="83"/>
    </row>
    <row r="26663" spans="16:16" x14ac:dyDescent="0.3">
      <c r="P26663" s="83"/>
    </row>
    <row r="26664" spans="16:16" x14ac:dyDescent="0.3">
      <c r="P26664" s="83"/>
    </row>
    <row r="26665" spans="16:16" x14ac:dyDescent="0.3">
      <c r="P26665" s="83"/>
    </row>
    <row r="26666" spans="16:16" x14ac:dyDescent="0.3">
      <c r="P26666" s="83"/>
    </row>
    <row r="26667" spans="16:16" x14ac:dyDescent="0.3">
      <c r="P26667" s="83"/>
    </row>
    <row r="26668" spans="16:16" x14ac:dyDescent="0.3">
      <c r="P26668" s="83"/>
    </row>
    <row r="26669" spans="16:16" x14ac:dyDescent="0.3">
      <c r="P26669" s="83"/>
    </row>
    <row r="26670" spans="16:16" x14ac:dyDescent="0.3">
      <c r="P26670" s="83"/>
    </row>
    <row r="26671" spans="16:16" x14ac:dyDescent="0.3">
      <c r="P26671" s="83"/>
    </row>
    <row r="26672" spans="16:16" x14ac:dyDescent="0.3">
      <c r="P26672" s="83"/>
    </row>
    <row r="26673" spans="16:16" x14ac:dyDescent="0.3">
      <c r="P26673" s="83"/>
    </row>
    <row r="26674" spans="16:16" x14ac:dyDescent="0.3">
      <c r="P26674" s="83"/>
    </row>
    <row r="26675" spans="16:16" x14ac:dyDescent="0.3">
      <c r="P26675" s="83"/>
    </row>
    <row r="26676" spans="16:16" x14ac:dyDescent="0.3">
      <c r="P26676" s="83"/>
    </row>
    <row r="26677" spans="16:16" x14ac:dyDescent="0.3">
      <c r="P26677" s="83"/>
    </row>
    <row r="26678" spans="16:16" x14ac:dyDescent="0.3">
      <c r="P26678" s="83"/>
    </row>
    <row r="26679" spans="16:16" x14ac:dyDescent="0.3">
      <c r="P26679" s="83"/>
    </row>
    <row r="26680" spans="16:16" x14ac:dyDescent="0.3">
      <c r="P26680" s="83"/>
    </row>
    <row r="26681" spans="16:16" x14ac:dyDescent="0.3">
      <c r="P26681" s="83"/>
    </row>
    <row r="26682" spans="16:16" x14ac:dyDescent="0.3">
      <c r="P26682" s="83"/>
    </row>
    <row r="26683" spans="16:16" x14ac:dyDescent="0.3">
      <c r="P26683" s="83"/>
    </row>
    <row r="26684" spans="16:16" x14ac:dyDescent="0.3">
      <c r="P26684" s="83"/>
    </row>
    <row r="26685" spans="16:16" x14ac:dyDescent="0.3">
      <c r="P26685" s="83"/>
    </row>
    <row r="26686" spans="16:16" x14ac:dyDescent="0.3">
      <c r="P26686" s="83"/>
    </row>
    <row r="26687" spans="16:16" x14ac:dyDescent="0.3">
      <c r="P26687" s="83"/>
    </row>
    <row r="26688" spans="16:16" x14ac:dyDescent="0.3">
      <c r="P26688" s="83"/>
    </row>
    <row r="26689" spans="16:16" x14ac:dyDescent="0.3">
      <c r="P26689" s="83"/>
    </row>
    <row r="26690" spans="16:16" x14ac:dyDescent="0.3">
      <c r="P26690" s="83"/>
    </row>
    <row r="26691" spans="16:16" x14ac:dyDescent="0.3">
      <c r="P26691" s="83"/>
    </row>
    <row r="26692" spans="16:16" x14ac:dyDescent="0.3">
      <c r="P26692" s="83"/>
    </row>
    <row r="26693" spans="16:16" x14ac:dyDescent="0.3">
      <c r="P26693" s="83"/>
    </row>
    <row r="26694" spans="16:16" x14ac:dyDescent="0.3">
      <c r="P26694" s="83"/>
    </row>
    <row r="26695" spans="16:16" x14ac:dyDescent="0.3">
      <c r="P26695" s="83"/>
    </row>
    <row r="26696" spans="16:16" x14ac:dyDescent="0.3">
      <c r="P26696" s="83"/>
    </row>
    <row r="26697" spans="16:16" x14ac:dyDescent="0.3">
      <c r="P26697" s="83"/>
    </row>
    <row r="26698" spans="16:16" x14ac:dyDescent="0.3">
      <c r="P26698" s="83"/>
    </row>
    <row r="26699" spans="16:16" x14ac:dyDescent="0.3">
      <c r="P26699" s="83"/>
    </row>
    <row r="26700" spans="16:16" x14ac:dyDescent="0.3">
      <c r="P26700" s="83"/>
    </row>
    <row r="26701" spans="16:16" x14ac:dyDescent="0.3">
      <c r="P26701" s="83"/>
    </row>
    <row r="26702" spans="16:16" x14ac:dyDescent="0.3">
      <c r="P26702" s="83"/>
    </row>
    <row r="26703" spans="16:16" x14ac:dyDescent="0.3">
      <c r="P26703" s="83"/>
    </row>
    <row r="26704" spans="16:16" x14ac:dyDescent="0.3">
      <c r="P26704" s="83"/>
    </row>
    <row r="26705" spans="16:16" x14ac:dyDescent="0.3">
      <c r="P26705" s="83"/>
    </row>
    <row r="26706" spans="16:16" x14ac:dyDescent="0.3">
      <c r="P26706" s="83"/>
    </row>
    <row r="26707" spans="16:16" x14ac:dyDescent="0.3">
      <c r="P26707" s="83"/>
    </row>
    <row r="26708" spans="16:16" x14ac:dyDescent="0.3">
      <c r="P26708" s="83"/>
    </row>
    <row r="26709" spans="16:16" x14ac:dyDescent="0.3">
      <c r="P26709" s="83"/>
    </row>
    <row r="26710" spans="16:16" x14ac:dyDescent="0.3">
      <c r="P26710" s="83"/>
    </row>
    <row r="26711" spans="16:16" x14ac:dyDescent="0.3">
      <c r="P26711" s="83"/>
    </row>
    <row r="26712" spans="16:16" x14ac:dyDescent="0.3">
      <c r="P26712" s="83"/>
    </row>
    <row r="26713" spans="16:16" x14ac:dyDescent="0.3">
      <c r="P26713" s="83"/>
    </row>
    <row r="26714" spans="16:16" x14ac:dyDescent="0.3">
      <c r="P26714" s="83"/>
    </row>
    <row r="26715" spans="16:16" x14ac:dyDescent="0.3">
      <c r="P26715" s="83"/>
    </row>
    <row r="26716" spans="16:16" x14ac:dyDescent="0.3">
      <c r="P26716" s="83"/>
    </row>
    <row r="26717" spans="16:16" x14ac:dyDescent="0.3">
      <c r="P26717" s="83"/>
    </row>
    <row r="26718" spans="16:16" x14ac:dyDescent="0.3">
      <c r="P26718" s="83"/>
    </row>
    <row r="26719" spans="16:16" x14ac:dyDescent="0.3">
      <c r="P26719" s="83"/>
    </row>
    <row r="26720" spans="16:16" x14ac:dyDescent="0.3">
      <c r="P26720" s="83"/>
    </row>
    <row r="26721" spans="16:16" x14ac:dyDescent="0.3">
      <c r="P26721" s="83"/>
    </row>
    <row r="26722" spans="16:16" x14ac:dyDescent="0.3">
      <c r="P26722" s="83"/>
    </row>
    <row r="26723" spans="16:16" x14ac:dyDescent="0.3">
      <c r="P26723" s="83"/>
    </row>
    <row r="26724" spans="16:16" x14ac:dyDescent="0.3">
      <c r="P26724" s="83"/>
    </row>
    <row r="26725" spans="16:16" x14ac:dyDescent="0.3">
      <c r="P26725" s="83"/>
    </row>
    <row r="26726" spans="16:16" x14ac:dyDescent="0.3">
      <c r="P26726" s="83"/>
    </row>
    <row r="26727" spans="16:16" x14ac:dyDescent="0.3">
      <c r="P26727" s="83"/>
    </row>
    <row r="26728" spans="16:16" x14ac:dyDescent="0.3">
      <c r="P26728" s="83"/>
    </row>
    <row r="26729" spans="16:16" x14ac:dyDescent="0.3">
      <c r="P26729" s="83"/>
    </row>
    <row r="26730" spans="16:16" x14ac:dyDescent="0.3">
      <c r="P26730" s="83"/>
    </row>
    <row r="26731" spans="16:16" x14ac:dyDescent="0.3">
      <c r="P26731" s="83"/>
    </row>
    <row r="26732" spans="16:16" x14ac:dyDescent="0.3">
      <c r="P26732" s="83"/>
    </row>
    <row r="26733" spans="16:16" x14ac:dyDescent="0.3">
      <c r="P26733" s="83"/>
    </row>
    <row r="26734" spans="16:16" x14ac:dyDescent="0.3">
      <c r="P26734" s="83"/>
    </row>
    <row r="26735" spans="16:16" x14ac:dyDescent="0.3">
      <c r="P26735" s="83"/>
    </row>
    <row r="26736" spans="16:16" x14ac:dyDescent="0.3">
      <c r="P26736" s="83"/>
    </row>
    <row r="26737" spans="16:16" x14ac:dyDescent="0.3">
      <c r="P26737" s="83"/>
    </row>
    <row r="26738" spans="16:16" x14ac:dyDescent="0.3">
      <c r="P26738" s="83"/>
    </row>
    <row r="26739" spans="16:16" x14ac:dyDescent="0.3">
      <c r="P26739" s="83"/>
    </row>
    <row r="26740" spans="16:16" x14ac:dyDescent="0.3">
      <c r="P26740" s="83"/>
    </row>
    <row r="26741" spans="16:16" x14ac:dyDescent="0.3">
      <c r="P26741" s="83"/>
    </row>
    <row r="26742" spans="16:16" x14ac:dyDescent="0.3">
      <c r="P26742" s="83"/>
    </row>
    <row r="26743" spans="16:16" x14ac:dyDescent="0.3">
      <c r="P26743" s="83"/>
    </row>
    <row r="26744" spans="16:16" x14ac:dyDescent="0.3">
      <c r="P26744" s="83"/>
    </row>
    <row r="26745" spans="16:16" x14ac:dyDescent="0.3">
      <c r="P26745" s="83"/>
    </row>
    <row r="26746" spans="16:16" x14ac:dyDescent="0.3">
      <c r="P26746" s="83"/>
    </row>
    <row r="26747" spans="16:16" x14ac:dyDescent="0.3">
      <c r="P26747" s="83"/>
    </row>
    <row r="26748" spans="16:16" x14ac:dyDescent="0.3">
      <c r="P26748" s="83"/>
    </row>
    <row r="26749" spans="16:16" x14ac:dyDescent="0.3">
      <c r="P26749" s="83"/>
    </row>
    <row r="26750" spans="16:16" x14ac:dyDescent="0.3">
      <c r="P26750" s="83"/>
    </row>
    <row r="26751" spans="16:16" x14ac:dyDescent="0.3">
      <c r="P26751" s="83"/>
    </row>
    <row r="26752" spans="16:16" x14ac:dyDescent="0.3">
      <c r="P26752" s="83"/>
    </row>
    <row r="26753" spans="16:16" x14ac:dyDescent="0.3">
      <c r="P26753" s="83"/>
    </row>
    <row r="26754" spans="16:16" x14ac:dyDescent="0.3">
      <c r="P26754" s="83"/>
    </row>
    <row r="26755" spans="16:16" x14ac:dyDescent="0.3">
      <c r="P26755" s="83"/>
    </row>
    <row r="26756" spans="16:16" x14ac:dyDescent="0.3">
      <c r="P26756" s="83"/>
    </row>
    <row r="26757" spans="16:16" x14ac:dyDescent="0.3">
      <c r="P26757" s="83"/>
    </row>
    <row r="26758" spans="16:16" x14ac:dyDescent="0.3">
      <c r="P26758" s="83"/>
    </row>
    <row r="26759" spans="16:16" x14ac:dyDescent="0.3">
      <c r="P26759" s="83"/>
    </row>
    <row r="26760" spans="16:16" x14ac:dyDescent="0.3">
      <c r="P26760" s="83"/>
    </row>
    <row r="26761" spans="16:16" x14ac:dyDescent="0.3">
      <c r="P26761" s="83"/>
    </row>
    <row r="26762" spans="16:16" x14ac:dyDescent="0.3">
      <c r="P26762" s="83"/>
    </row>
    <row r="26763" spans="16:16" x14ac:dyDescent="0.3">
      <c r="P26763" s="83"/>
    </row>
    <row r="26764" spans="16:16" x14ac:dyDescent="0.3">
      <c r="P26764" s="83"/>
    </row>
    <row r="26765" spans="16:16" x14ac:dyDescent="0.3">
      <c r="P26765" s="83"/>
    </row>
    <row r="26766" spans="16:16" x14ac:dyDescent="0.3">
      <c r="P26766" s="83"/>
    </row>
    <row r="26767" spans="16:16" x14ac:dyDescent="0.3">
      <c r="P26767" s="83"/>
    </row>
    <row r="26768" spans="16:16" x14ac:dyDescent="0.3">
      <c r="P26768" s="83"/>
    </row>
    <row r="26769" spans="16:16" x14ac:dyDescent="0.3">
      <c r="P26769" s="83"/>
    </row>
    <row r="26770" spans="16:16" x14ac:dyDescent="0.3">
      <c r="P26770" s="83"/>
    </row>
    <row r="26771" spans="16:16" x14ac:dyDescent="0.3">
      <c r="P26771" s="83"/>
    </row>
    <row r="26772" spans="16:16" x14ac:dyDescent="0.3">
      <c r="P26772" s="83"/>
    </row>
    <row r="26773" spans="16:16" x14ac:dyDescent="0.3">
      <c r="P26773" s="83"/>
    </row>
    <row r="26774" spans="16:16" x14ac:dyDescent="0.3">
      <c r="P26774" s="83"/>
    </row>
    <row r="26775" spans="16:16" x14ac:dyDescent="0.3">
      <c r="P26775" s="83"/>
    </row>
    <row r="26776" spans="16:16" x14ac:dyDescent="0.3">
      <c r="P26776" s="83"/>
    </row>
    <row r="26777" spans="16:16" x14ac:dyDescent="0.3">
      <c r="P26777" s="83"/>
    </row>
    <row r="26778" spans="16:16" x14ac:dyDescent="0.3">
      <c r="P26778" s="83"/>
    </row>
    <row r="26779" spans="16:16" x14ac:dyDescent="0.3">
      <c r="P26779" s="83"/>
    </row>
    <row r="26780" spans="16:16" x14ac:dyDescent="0.3">
      <c r="P26780" s="83"/>
    </row>
    <row r="26781" spans="16:16" x14ac:dyDescent="0.3">
      <c r="P26781" s="83"/>
    </row>
    <row r="26782" spans="16:16" x14ac:dyDescent="0.3">
      <c r="P26782" s="83"/>
    </row>
    <row r="26783" spans="16:16" x14ac:dyDescent="0.3">
      <c r="P26783" s="83"/>
    </row>
    <row r="26784" spans="16:16" x14ac:dyDescent="0.3">
      <c r="P26784" s="83"/>
    </row>
    <row r="26785" spans="16:16" x14ac:dyDescent="0.3">
      <c r="P26785" s="83"/>
    </row>
    <row r="26786" spans="16:16" x14ac:dyDescent="0.3">
      <c r="P26786" s="83"/>
    </row>
    <row r="26787" spans="16:16" x14ac:dyDescent="0.3">
      <c r="P26787" s="83"/>
    </row>
    <row r="26788" spans="16:16" x14ac:dyDescent="0.3">
      <c r="P26788" s="83"/>
    </row>
    <row r="26789" spans="16:16" x14ac:dyDescent="0.3">
      <c r="P26789" s="83"/>
    </row>
    <row r="26790" spans="16:16" x14ac:dyDescent="0.3">
      <c r="P26790" s="83"/>
    </row>
    <row r="26791" spans="16:16" x14ac:dyDescent="0.3">
      <c r="P26791" s="83"/>
    </row>
    <row r="26792" spans="16:16" x14ac:dyDescent="0.3">
      <c r="P26792" s="83"/>
    </row>
    <row r="26793" spans="16:16" x14ac:dyDescent="0.3">
      <c r="P26793" s="83"/>
    </row>
    <row r="26794" spans="16:16" x14ac:dyDescent="0.3">
      <c r="P26794" s="83"/>
    </row>
    <row r="26795" spans="16:16" x14ac:dyDescent="0.3">
      <c r="P26795" s="83"/>
    </row>
    <row r="26796" spans="16:16" x14ac:dyDescent="0.3">
      <c r="P26796" s="83"/>
    </row>
    <row r="26797" spans="16:16" x14ac:dyDescent="0.3">
      <c r="P26797" s="83"/>
    </row>
    <row r="26798" spans="16:16" x14ac:dyDescent="0.3">
      <c r="P26798" s="83"/>
    </row>
    <row r="26799" spans="16:16" x14ac:dyDescent="0.3">
      <c r="P26799" s="83"/>
    </row>
    <row r="26800" spans="16:16" x14ac:dyDescent="0.3">
      <c r="P26800" s="83"/>
    </row>
    <row r="26801" spans="16:16" x14ac:dyDescent="0.3">
      <c r="P26801" s="83"/>
    </row>
    <row r="26802" spans="16:16" x14ac:dyDescent="0.3">
      <c r="P26802" s="83"/>
    </row>
    <row r="26803" spans="16:16" x14ac:dyDescent="0.3">
      <c r="P26803" s="83"/>
    </row>
    <row r="26804" spans="16:16" x14ac:dyDescent="0.3">
      <c r="P26804" s="83"/>
    </row>
    <row r="26805" spans="16:16" x14ac:dyDescent="0.3">
      <c r="P26805" s="83"/>
    </row>
    <row r="26806" spans="16:16" x14ac:dyDescent="0.3">
      <c r="P26806" s="83"/>
    </row>
    <row r="26807" spans="16:16" x14ac:dyDescent="0.3">
      <c r="P26807" s="83"/>
    </row>
    <row r="26808" spans="16:16" x14ac:dyDescent="0.3">
      <c r="P26808" s="83"/>
    </row>
    <row r="26809" spans="16:16" x14ac:dyDescent="0.3">
      <c r="P26809" s="83"/>
    </row>
    <row r="26810" spans="16:16" x14ac:dyDescent="0.3">
      <c r="P26810" s="83"/>
    </row>
    <row r="26811" spans="16:16" x14ac:dyDescent="0.3">
      <c r="P26811" s="83"/>
    </row>
    <row r="26812" spans="16:16" x14ac:dyDescent="0.3">
      <c r="P26812" s="83"/>
    </row>
    <row r="26813" spans="16:16" x14ac:dyDescent="0.3">
      <c r="P26813" s="83"/>
    </row>
    <row r="26814" spans="16:16" x14ac:dyDescent="0.3">
      <c r="P26814" s="83"/>
    </row>
    <row r="26815" spans="16:16" x14ac:dyDescent="0.3">
      <c r="P26815" s="83"/>
    </row>
    <row r="26816" spans="16:16" x14ac:dyDescent="0.3">
      <c r="P26816" s="83"/>
    </row>
    <row r="26817" spans="16:16" x14ac:dyDescent="0.3">
      <c r="P26817" s="83"/>
    </row>
    <row r="26818" spans="16:16" x14ac:dyDescent="0.3">
      <c r="P26818" s="83"/>
    </row>
    <row r="26819" spans="16:16" x14ac:dyDescent="0.3">
      <c r="P26819" s="83"/>
    </row>
    <row r="26820" spans="16:16" x14ac:dyDescent="0.3">
      <c r="P26820" s="83"/>
    </row>
    <row r="26821" spans="16:16" x14ac:dyDescent="0.3">
      <c r="P26821" s="83"/>
    </row>
    <row r="26822" spans="16:16" x14ac:dyDescent="0.3">
      <c r="P26822" s="83"/>
    </row>
    <row r="26823" spans="16:16" x14ac:dyDescent="0.3">
      <c r="P26823" s="83"/>
    </row>
    <row r="26824" spans="16:16" x14ac:dyDescent="0.3">
      <c r="P26824" s="83"/>
    </row>
    <row r="26825" spans="16:16" x14ac:dyDescent="0.3">
      <c r="P26825" s="83"/>
    </row>
    <row r="26826" spans="16:16" x14ac:dyDescent="0.3">
      <c r="P26826" s="83"/>
    </row>
    <row r="26827" spans="16:16" x14ac:dyDescent="0.3">
      <c r="P26827" s="83"/>
    </row>
    <row r="26828" spans="16:16" x14ac:dyDescent="0.3">
      <c r="P26828" s="83"/>
    </row>
    <row r="26829" spans="16:16" x14ac:dyDescent="0.3">
      <c r="P26829" s="83"/>
    </row>
    <row r="26830" spans="16:16" x14ac:dyDescent="0.3">
      <c r="P26830" s="83"/>
    </row>
    <row r="26831" spans="16:16" x14ac:dyDescent="0.3">
      <c r="P26831" s="83"/>
    </row>
    <row r="26832" spans="16:16" x14ac:dyDescent="0.3">
      <c r="P26832" s="83"/>
    </row>
    <row r="26833" spans="16:16" x14ac:dyDescent="0.3">
      <c r="P26833" s="83"/>
    </row>
    <row r="26834" spans="16:16" x14ac:dyDescent="0.3">
      <c r="P26834" s="83"/>
    </row>
    <row r="26835" spans="16:16" x14ac:dyDescent="0.3">
      <c r="P26835" s="83"/>
    </row>
    <row r="26836" spans="16:16" x14ac:dyDescent="0.3">
      <c r="P26836" s="83"/>
    </row>
    <row r="26837" spans="16:16" x14ac:dyDescent="0.3">
      <c r="P26837" s="83"/>
    </row>
    <row r="26838" spans="16:16" x14ac:dyDescent="0.3">
      <c r="P26838" s="83"/>
    </row>
    <row r="26839" spans="16:16" x14ac:dyDescent="0.3">
      <c r="P26839" s="83"/>
    </row>
    <row r="26840" spans="16:16" x14ac:dyDescent="0.3">
      <c r="P26840" s="83"/>
    </row>
    <row r="26841" spans="16:16" x14ac:dyDescent="0.3">
      <c r="P26841" s="83"/>
    </row>
    <row r="26842" spans="16:16" x14ac:dyDescent="0.3">
      <c r="P26842" s="83"/>
    </row>
    <row r="26843" spans="16:16" x14ac:dyDescent="0.3">
      <c r="P26843" s="83"/>
    </row>
    <row r="26844" spans="16:16" x14ac:dyDescent="0.3">
      <c r="P26844" s="83"/>
    </row>
    <row r="26845" spans="16:16" x14ac:dyDescent="0.3">
      <c r="P26845" s="83"/>
    </row>
    <row r="26846" spans="16:16" x14ac:dyDescent="0.3">
      <c r="P26846" s="83"/>
    </row>
    <row r="26847" spans="16:16" x14ac:dyDescent="0.3">
      <c r="P26847" s="83"/>
    </row>
    <row r="26848" spans="16:16" x14ac:dyDescent="0.3">
      <c r="P26848" s="83"/>
    </row>
    <row r="26849" spans="16:16" x14ac:dyDescent="0.3">
      <c r="P26849" s="83"/>
    </row>
    <row r="26850" spans="16:16" x14ac:dyDescent="0.3">
      <c r="P26850" s="83"/>
    </row>
    <row r="26851" spans="16:16" x14ac:dyDescent="0.3">
      <c r="P26851" s="83"/>
    </row>
    <row r="26852" spans="16:16" x14ac:dyDescent="0.3">
      <c r="P26852" s="83"/>
    </row>
    <row r="26853" spans="16:16" x14ac:dyDescent="0.3">
      <c r="P26853" s="83"/>
    </row>
    <row r="26854" spans="16:16" x14ac:dyDescent="0.3">
      <c r="P26854" s="83"/>
    </row>
    <row r="26855" spans="16:16" x14ac:dyDescent="0.3">
      <c r="P26855" s="83"/>
    </row>
    <row r="26856" spans="16:16" x14ac:dyDescent="0.3">
      <c r="P26856" s="83"/>
    </row>
    <row r="26857" spans="16:16" x14ac:dyDescent="0.3">
      <c r="P26857" s="83"/>
    </row>
    <row r="26858" spans="16:16" x14ac:dyDescent="0.3">
      <c r="P26858" s="83"/>
    </row>
    <row r="26859" spans="16:16" x14ac:dyDescent="0.3">
      <c r="P26859" s="83"/>
    </row>
    <row r="26860" spans="16:16" x14ac:dyDescent="0.3">
      <c r="P26860" s="83"/>
    </row>
    <row r="26861" spans="16:16" x14ac:dyDescent="0.3">
      <c r="P26861" s="83"/>
    </row>
    <row r="26862" spans="16:16" x14ac:dyDescent="0.3">
      <c r="P26862" s="83"/>
    </row>
    <row r="26863" spans="16:16" x14ac:dyDescent="0.3">
      <c r="P26863" s="83"/>
    </row>
    <row r="26864" spans="16:16" x14ac:dyDescent="0.3">
      <c r="P26864" s="83"/>
    </row>
    <row r="26865" spans="16:16" x14ac:dyDescent="0.3">
      <c r="P26865" s="83"/>
    </row>
    <row r="26866" spans="16:16" x14ac:dyDescent="0.3">
      <c r="P26866" s="83"/>
    </row>
    <row r="26867" spans="16:16" x14ac:dyDescent="0.3">
      <c r="P26867" s="83"/>
    </row>
    <row r="26868" spans="16:16" x14ac:dyDescent="0.3">
      <c r="P26868" s="83"/>
    </row>
    <row r="26869" spans="16:16" x14ac:dyDescent="0.3">
      <c r="P26869" s="83"/>
    </row>
    <row r="26870" spans="16:16" x14ac:dyDescent="0.3">
      <c r="P26870" s="83"/>
    </row>
    <row r="26871" spans="16:16" x14ac:dyDescent="0.3">
      <c r="P26871" s="83"/>
    </row>
    <row r="26872" spans="16:16" x14ac:dyDescent="0.3">
      <c r="P26872" s="83"/>
    </row>
    <row r="26873" spans="16:16" x14ac:dyDescent="0.3">
      <c r="P26873" s="83"/>
    </row>
    <row r="26874" spans="16:16" x14ac:dyDescent="0.3">
      <c r="P26874" s="83"/>
    </row>
    <row r="26875" spans="16:16" x14ac:dyDescent="0.3">
      <c r="P26875" s="83"/>
    </row>
    <row r="26876" spans="16:16" x14ac:dyDescent="0.3">
      <c r="P26876" s="83"/>
    </row>
    <row r="26877" spans="16:16" x14ac:dyDescent="0.3">
      <c r="P26877" s="83"/>
    </row>
    <row r="26878" spans="16:16" x14ac:dyDescent="0.3">
      <c r="P26878" s="83"/>
    </row>
    <row r="26879" spans="16:16" x14ac:dyDescent="0.3">
      <c r="P26879" s="83"/>
    </row>
    <row r="26880" spans="16:16" x14ac:dyDescent="0.3">
      <c r="P26880" s="83"/>
    </row>
    <row r="26881" spans="16:16" x14ac:dyDescent="0.3">
      <c r="P26881" s="83"/>
    </row>
    <row r="26882" spans="16:16" x14ac:dyDescent="0.3">
      <c r="P26882" s="83"/>
    </row>
    <row r="26883" spans="16:16" x14ac:dyDescent="0.3">
      <c r="P26883" s="83"/>
    </row>
    <row r="26884" spans="16:16" x14ac:dyDescent="0.3">
      <c r="P26884" s="83"/>
    </row>
    <row r="26885" spans="16:16" x14ac:dyDescent="0.3">
      <c r="P26885" s="83"/>
    </row>
    <row r="26886" spans="16:16" x14ac:dyDescent="0.3">
      <c r="P26886" s="83"/>
    </row>
    <row r="26887" spans="16:16" x14ac:dyDescent="0.3">
      <c r="P26887" s="83"/>
    </row>
    <row r="26888" spans="16:16" x14ac:dyDescent="0.3">
      <c r="P26888" s="83"/>
    </row>
    <row r="26889" spans="16:16" x14ac:dyDescent="0.3">
      <c r="P26889" s="83"/>
    </row>
    <row r="26890" spans="16:16" x14ac:dyDescent="0.3">
      <c r="P26890" s="83"/>
    </row>
    <row r="26891" spans="16:16" x14ac:dyDescent="0.3">
      <c r="P26891" s="83"/>
    </row>
    <row r="26892" spans="16:16" x14ac:dyDescent="0.3">
      <c r="P26892" s="83"/>
    </row>
    <row r="26893" spans="16:16" x14ac:dyDescent="0.3">
      <c r="P26893" s="83"/>
    </row>
    <row r="26894" spans="16:16" x14ac:dyDescent="0.3">
      <c r="P26894" s="83"/>
    </row>
    <row r="26895" spans="16:16" x14ac:dyDescent="0.3">
      <c r="P26895" s="83"/>
    </row>
    <row r="26896" spans="16:16" x14ac:dyDescent="0.3">
      <c r="P26896" s="83"/>
    </row>
    <row r="26897" spans="16:16" x14ac:dyDescent="0.3">
      <c r="P26897" s="83"/>
    </row>
    <row r="26898" spans="16:16" x14ac:dyDescent="0.3">
      <c r="P26898" s="83"/>
    </row>
    <row r="26899" spans="16:16" x14ac:dyDescent="0.3">
      <c r="P26899" s="83"/>
    </row>
    <row r="26900" spans="16:16" x14ac:dyDescent="0.3">
      <c r="P26900" s="83"/>
    </row>
    <row r="26901" spans="16:16" x14ac:dyDescent="0.3">
      <c r="P26901" s="83"/>
    </row>
    <row r="26902" spans="16:16" x14ac:dyDescent="0.3">
      <c r="P26902" s="83"/>
    </row>
    <row r="26903" spans="16:16" x14ac:dyDescent="0.3">
      <c r="P26903" s="83"/>
    </row>
    <row r="26904" spans="16:16" x14ac:dyDescent="0.3">
      <c r="P26904" s="83"/>
    </row>
    <row r="26905" spans="16:16" x14ac:dyDescent="0.3">
      <c r="P26905" s="83"/>
    </row>
    <row r="26906" spans="16:16" x14ac:dyDescent="0.3">
      <c r="P26906" s="83"/>
    </row>
    <row r="26907" spans="16:16" x14ac:dyDescent="0.3">
      <c r="P26907" s="83"/>
    </row>
    <row r="26908" spans="16:16" x14ac:dyDescent="0.3">
      <c r="P26908" s="83"/>
    </row>
    <row r="26909" spans="16:16" x14ac:dyDescent="0.3">
      <c r="P26909" s="83"/>
    </row>
    <row r="26910" spans="16:16" x14ac:dyDescent="0.3">
      <c r="P26910" s="83"/>
    </row>
    <row r="26911" spans="16:16" x14ac:dyDescent="0.3">
      <c r="P26911" s="83"/>
    </row>
    <row r="26912" spans="16:16" x14ac:dyDescent="0.3">
      <c r="P26912" s="83"/>
    </row>
    <row r="26913" spans="16:16" x14ac:dyDescent="0.3">
      <c r="P26913" s="83"/>
    </row>
    <row r="26914" spans="16:16" x14ac:dyDescent="0.3">
      <c r="P26914" s="83"/>
    </row>
    <row r="26915" spans="16:16" x14ac:dyDescent="0.3">
      <c r="P26915" s="83"/>
    </row>
    <row r="26916" spans="16:16" x14ac:dyDescent="0.3">
      <c r="P26916" s="83"/>
    </row>
    <row r="26917" spans="16:16" x14ac:dyDescent="0.3">
      <c r="P26917" s="83"/>
    </row>
    <row r="26918" spans="16:16" x14ac:dyDescent="0.3">
      <c r="P26918" s="83"/>
    </row>
    <row r="26919" spans="16:16" x14ac:dyDescent="0.3">
      <c r="P26919" s="83"/>
    </row>
    <row r="26920" spans="16:16" x14ac:dyDescent="0.3">
      <c r="P26920" s="83"/>
    </row>
    <row r="26921" spans="16:16" x14ac:dyDescent="0.3">
      <c r="P26921" s="83"/>
    </row>
    <row r="26922" spans="16:16" x14ac:dyDescent="0.3">
      <c r="P26922" s="83"/>
    </row>
    <row r="26923" spans="16:16" x14ac:dyDescent="0.3">
      <c r="P26923" s="83"/>
    </row>
    <row r="26924" spans="16:16" x14ac:dyDescent="0.3">
      <c r="P26924" s="83"/>
    </row>
    <row r="26925" spans="16:16" x14ac:dyDescent="0.3">
      <c r="P26925" s="83"/>
    </row>
    <row r="26926" spans="16:16" x14ac:dyDescent="0.3">
      <c r="P26926" s="83"/>
    </row>
    <row r="26927" spans="16:16" x14ac:dyDescent="0.3">
      <c r="P26927" s="83"/>
    </row>
    <row r="26928" spans="16:16" x14ac:dyDescent="0.3">
      <c r="P26928" s="83"/>
    </row>
    <row r="26929" spans="16:16" x14ac:dyDescent="0.3">
      <c r="P26929" s="83"/>
    </row>
    <row r="26930" spans="16:16" x14ac:dyDescent="0.3">
      <c r="P26930" s="83"/>
    </row>
    <row r="26931" spans="16:16" x14ac:dyDescent="0.3">
      <c r="P26931" s="83"/>
    </row>
    <row r="26932" spans="16:16" x14ac:dyDescent="0.3">
      <c r="P26932" s="83"/>
    </row>
    <row r="26933" spans="16:16" x14ac:dyDescent="0.3">
      <c r="P26933" s="83"/>
    </row>
    <row r="26934" spans="16:16" x14ac:dyDescent="0.3">
      <c r="P26934" s="83"/>
    </row>
    <row r="26935" spans="16:16" x14ac:dyDescent="0.3">
      <c r="P26935" s="83"/>
    </row>
    <row r="26936" spans="16:16" x14ac:dyDescent="0.3">
      <c r="P26936" s="83"/>
    </row>
    <row r="26937" spans="16:16" x14ac:dyDescent="0.3">
      <c r="P26937" s="83"/>
    </row>
    <row r="26938" spans="16:16" x14ac:dyDescent="0.3">
      <c r="P26938" s="83"/>
    </row>
    <row r="26939" spans="16:16" x14ac:dyDescent="0.3">
      <c r="P26939" s="83"/>
    </row>
    <row r="26940" spans="16:16" x14ac:dyDescent="0.3">
      <c r="P26940" s="83"/>
    </row>
    <row r="26941" spans="16:16" x14ac:dyDescent="0.3">
      <c r="P26941" s="83"/>
    </row>
    <row r="26942" spans="16:16" x14ac:dyDescent="0.3">
      <c r="P26942" s="83"/>
    </row>
    <row r="26943" spans="16:16" x14ac:dyDescent="0.3">
      <c r="P26943" s="83"/>
    </row>
    <row r="26944" spans="16:16" x14ac:dyDescent="0.3">
      <c r="P26944" s="83"/>
    </row>
    <row r="26945" spans="16:16" x14ac:dyDescent="0.3">
      <c r="P26945" s="83"/>
    </row>
    <row r="26946" spans="16:16" x14ac:dyDescent="0.3">
      <c r="P26946" s="83"/>
    </row>
    <row r="26947" spans="16:16" x14ac:dyDescent="0.3">
      <c r="P26947" s="83"/>
    </row>
    <row r="26948" spans="16:16" x14ac:dyDescent="0.3">
      <c r="P26948" s="83"/>
    </row>
    <row r="26949" spans="16:16" x14ac:dyDescent="0.3">
      <c r="P26949" s="83"/>
    </row>
    <row r="26950" spans="16:16" x14ac:dyDescent="0.3">
      <c r="P26950" s="83"/>
    </row>
    <row r="26951" spans="16:16" x14ac:dyDescent="0.3">
      <c r="P26951" s="83"/>
    </row>
    <row r="26952" spans="16:16" x14ac:dyDescent="0.3">
      <c r="P26952" s="83"/>
    </row>
    <row r="26953" spans="16:16" x14ac:dyDescent="0.3">
      <c r="P26953" s="83"/>
    </row>
    <row r="26954" spans="16:16" x14ac:dyDescent="0.3">
      <c r="P26954" s="83"/>
    </row>
    <row r="26955" spans="16:16" x14ac:dyDescent="0.3">
      <c r="P26955" s="83"/>
    </row>
    <row r="26956" spans="16:16" x14ac:dyDescent="0.3">
      <c r="P26956" s="83"/>
    </row>
    <row r="26957" spans="16:16" x14ac:dyDescent="0.3">
      <c r="P26957" s="83"/>
    </row>
    <row r="26958" spans="16:16" x14ac:dyDescent="0.3">
      <c r="P26958" s="83"/>
    </row>
    <row r="26959" spans="16:16" x14ac:dyDescent="0.3">
      <c r="P26959" s="83"/>
    </row>
    <row r="26960" spans="16:16" x14ac:dyDescent="0.3">
      <c r="P26960" s="83"/>
    </row>
    <row r="26961" spans="16:16" x14ac:dyDescent="0.3">
      <c r="P26961" s="83"/>
    </row>
    <row r="26962" spans="16:16" x14ac:dyDescent="0.3">
      <c r="P26962" s="83"/>
    </row>
    <row r="26963" spans="16:16" x14ac:dyDescent="0.3">
      <c r="P26963" s="83"/>
    </row>
    <row r="26964" spans="16:16" x14ac:dyDescent="0.3">
      <c r="P26964" s="83"/>
    </row>
    <row r="26965" spans="16:16" x14ac:dyDescent="0.3">
      <c r="P26965" s="83"/>
    </row>
    <row r="26966" spans="16:16" x14ac:dyDescent="0.3">
      <c r="P26966" s="83"/>
    </row>
    <row r="26967" spans="16:16" x14ac:dyDescent="0.3">
      <c r="P26967" s="83"/>
    </row>
    <row r="26968" spans="16:16" x14ac:dyDescent="0.3">
      <c r="P26968" s="83"/>
    </row>
    <row r="26969" spans="16:16" x14ac:dyDescent="0.3">
      <c r="P26969" s="83"/>
    </row>
    <row r="26970" spans="16:16" x14ac:dyDescent="0.3">
      <c r="P26970" s="83"/>
    </row>
    <row r="26971" spans="16:16" x14ac:dyDescent="0.3">
      <c r="P26971" s="83"/>
    </row>
    <row r="26972" spans="16:16" x14ac:dyDescent="0.3">
      <c r="P26972" s="83"/>
    </row>
    <row r="26973" spans="16:16" x14ac:dyDescent="0.3">
      <c r="P26973" s="83"/>
    </row>
    <row r="26974" spans="16:16" x14ac:dyDescent="0.3">
      <c r="P26974" s="83"/>
    </row>
    <row r="26975" spans="16:16" x14ac:dyDescent="0.3">
      <c r="P26975" s="83"/>
    </row>
    <row r="26976" spans="16:16" x14ac:dyDescent="0.3">
      <c r="P26976" s="83"/>
    </row>
    <row r="26977" spans="16:16" x14ac:dyDescent="0.3">
      <c r="P26977" s="83"/>
    </row>
    <row r="26978" spans="16:16" x14ac:dyDescent="0.3">
      <c r="P26978" s="83"/>
    </row>
    <row r="26979" spans="16:16" x14ac:dyDescent="0.3">
      <c r="P26979" s="83"/>
    </row>
    <row r="26980" spans="16:16" x14ac:dyDescent="0.3">
      <c r="P26980" s="83"/>
    </row>
    <row r="26981" spans="16:16" x14ac:dyDescent="0.3">
      <c r="P26981" s="83"/>
    </row>
    <row r="26982" spans="16:16" x14ac:dyDescent="0.3">
      <c r="P26982" s="83"/>
    </row>
    <row r="26983" spans="16:16" x14ac:dyDescent="0.3">
      <c r="P26983" s="83"/>
    </row>
    <row r="26984" spans="16:16" x14ac:dyDescent="0.3">
      <c r="P26984" s="83"/>
    </row>
    <row r="26985" spans="16:16" x14ac:dyDescent="0.3">
      <c r="P26985" s="83"/>
    </row>
    <row r="26986" spans="16:16" x14ac:dyDescent="0.3">
      <c r="P26986" s="83"/>
    </row>
    <row r="26987" spans="16:16" x14ac:dyDescent="0.3">
      <c r="P26987" s="83"/>
    </row>
    <row r="26988" spans="16:16" x14ac:dyDescent="0.3">
      <c r="P26988" s="83"/>
    </row>
    <row r="26989" spans="16:16" x14ac:dyDescent="0.3">
      <c r="P26989" s="83"/>
    </row>
    <row r="26990" spans="16:16" x14ac:dyDescent="0.3">
      <c r="P26990" s="83"/>
    </row>
    <row r="26991" spans="16:16" x14ac:dyDescent="0.3">
      <c r="P26991" s="83"/>
    </row>
    <row r="26992" spans="16:16" x14ac:dyDescent="0.3">
      <c r="P26992" s="83"/>
    </row>
    <row r="26993" spans="16:16" x14ac:dyDescent="0.3">
      <c r="P26993" s="83"/>
    </row>
    <row r="26994" spans="16:16" x14ac:dyDescent="0.3">
      <c r="P26994" s="83"/>
    </row>
    <row r="26995" spans="16:16" x14ac:dyDescent="0.3">
      <c r="P26995" s="83"/>
    </row>
    <row r="26996" spans="16:16" x14ac:dyDescent="0.3">
      <c r="P26996" s="83"/>
    </row>
    <row r="26997" spans="16:16" x14ac:dyDescent="0.3">
      <c r="P26997" s="83"/>
    </row>
    <row r="26998" spans="16:16" x14ac:dyDescent="0.3">
      <c r="P26998" s="83"/>
    </row>
    <row r="26999" spans="16:16" x14ac:dyDescent="0.3">
      <c r="P26999" s="83"/>
    </row>
    <row r="27000" spans="16:16" x14ac:dyDescent="0.3">
      <c r="P27000" s="83"/>
    </row>
    <row r="27001" spans="16:16" x14ac:dyDescent="0.3">
      <c r="P27001" s="83"/>
    </row>
    <row r="27002" spans="16:16" x14ac:dyDescent="0.3">
      <c r="P27002" s="83"/>
    </row>
    <row r="27003" spans="16:16" x14ac:dyDescent="0.3">
      <c r="P27003" s="83"/>
    </row>
    <row r="27004" spans="16:16" x14ac:dyDescent="0.3">
      <c r="P27004" s="83"/>
    </row>
    <row r="27005" spans="16:16" x14ac:dyDescent="0.3">
      <c r="P27005" s="83"/>
    </row>
    <row r="27006" spans="16:16" x14ac:dyDescent="0.3">
      <c r="P27006" s="83"/>
    </row>
    <row r="27007" spans="16:16" x14ac:dyDescent="0.3">
      <c r="P27007" s="83"/>
    </row>
    <row r="27008" spans="16:16" x14ac:dyDescent="0.3">
      <c r="P27008" s="83"/>
    </row>
    <row r="27009" spans="16:16" x14ac:dyDescent="0.3">
      <c r="P27009" s="83"/>
    </row>
    <row r="27010" spans="16:16" x14ac:dyDescent="0.3">
      <c r="P27010" s="83"/>
    </row>
    <row r="27011" spans="16:16" x14ac:dyDescent="0.3">
      <c r="P27011" s="83"/>
    </row>
    <row r="27012" spans="16:16" x14ac:dyDescent="0.3">
      <c r="P27012" s="83"/>
    </row>
    <row r="27013" spans="16:16" x14ac:dyDescent="0.3">
      <c r="P27013" s="83"/>
    </row>
    <row r="27014" spans="16:16" x14ac:dyDescent="0.3">
      <c r="P27014" s="83"/>
    </row>
    <row r="27015" spans="16:16" x14ac:dyDescent="0.3">
      <c r="P27015" s="83"/>
    </row>
    <row r="27016" spans="16:16" x14ac:dyDescent="0.3">
      <c r="P27016" s="83"/>
    </row>
    <row r="27017" spans="16:16" x14ac:dyDescent="0.3">
      <c r="P27017" s="83"/>
    </row>
    <row r="27018" spans="16:16" x14ac:dyDescent="0.3">
      <c r="P27018" s="83"/>
    </row>
    <row r="27019" spans="16:16" x14ac:dyDescent="0.3">
      <c r="P27019" s="83"/>
    </row>
    <row r="27020" spans="16:16" x14ac:dyDescent="0.3">
      <c r="P27020" s="83"/>
    </row>
    <row r="27021" spans="16:16" x14ac:dyDescent="0.3">
      <c r="P27021" s="83"/>
    </row>
    <row r="27022" spans="16:16" x14ac:dyDescent="0.3">
      <c r="P27022" s="83"/>
    </row>
    <row r="27023" spans="16:16" x14ac:dyDescent="0.3">
      <c r="P27023" s="83"/>
    </row>
    <row r="27024" spans="16:16" x14ac:dyDescent="0.3">
      <c r="P27024" s="83"/>
    </row>
    <row r="27025" spans="16:16" x14ac:dyDescent="0.3">
      <c r="P27025" s="83"/>
    </row>
    <row r="27026" spans="16:16" x14ac:dyDescent="0.3">
      <c r="P27026" s="83"/>
    </row>
    <row r="27027" spans="16:16" x14ac:dyDescent="0.3">
      <c r="P27027" s="83"/>
    </row>
    <row r="27028" spans="16:16" x14ac:dyDescent="0.3">
      <c r="P27028" s="83"/>
    </row>
    <row r="27029" spans="16:16" x14ac:dyDescent="0.3">
      <c r="P27029" s="83"/>
    </row>
    <row r="27030" spans="16:16" x14ac:dyDescent="0.3">
      <c r="P27030" s="83"/>
    </row>
    <row r="27031" spans="16:16" x14ac:dyDescent="0.3">
      <c r="P27031" s="83"/>
    </row>
    <row r="27032" spans="16:16" x14ac:dyDescent="0.3">
      <c r="P27032" s="83"/>
    </row>
    <row r="27033" spans="16:16" x14ac:dyDescent="0.3">
      <c r="P27033" s="83"/>
    </row>
    <row r="27034" spans="16:16" x14ac:dyDescent="0.3">
      <c r="P27034" s="83"/>
    </row>
    <row r="27035" spans="16:16" x14ac:dyDescent="0.3">
      <c r="P27035" s="83"/>
    </row>
    <row r="27036" spans="16:16" x14ac:dyDescent="0.3">
      <c r="P27036" s="83"/>
    </row>
    <row r="27037" spans="16:16" x14ac:dyDescent="0.3">
      <c r="P27037" s="83"/>
    </row>
    <row r="27038" spans="16:16" x14ac:dyDescent="0.3">
      <c r="P27038" s="83"/>
    </row>
    <row r="27039" spans="16:16" x14ac:dyDescent="0.3">
      <c r="P27039" s="83"/>
    </row>
    <row r="27040" spans="16:16" x14ac:dyDescent="0.3">
      <c r="P27040" s="83"/>
    </row>
    <row r="27041" spans="16:16" x14ac:dyDescent="0.3">
      <c r="P27041" s="83"/>
    </row>
    <row r="27042" spans="16:16" x14ac:dyDescent="0.3">
      <c r="P27042" s="83"/>
    </row>
    <row r="27043" spans="16:16" x14ac:dyDescent="0.3">
      <c r="P27043" s="83"/>
    </row>
    <row r="27044" spans="16:16" x14ac:dyDescent="0.3">
      <c r="P27044" s="83"/>
    </row>
    <row r="27045" spans="16:16" x14ac:dyDescent="0.3">
      <c r="P27045" s="83"/>
    </row>
    <row r="27046" spans="16:16" x14ac:dyDescent="0.3">
      <c r="P27046" s="83"/>
    </row>
    <row r="27047" spans="16:16" x14ac:dyDescent="0.3">
      <c r="P27047" s="83"/>
    </row>
    <row r="27048" spans="16:16" x14ac:dyDescent="0.3">
      <c r="P27048" s="83"/>
    </row>
    <row r="27049" spans="16:16" x14ac:dyDescent="0.3">
      <c r="P27049" s="83"/>
    </row>
    <row r="27050" spans="16:16" x14ac:dyDescent="0.3">
      <c r="P27050" s="83"/>
    </row>
    <row r="27051" spans="16:16" x14ac:dyDescent="0.3">
      <c r="P27051" s="83"/>
    </row>
    <row r="27052" spans="16:16" x14ac:dyDescent="0.3">
      <c r="P27052" s="83"/>
    </row>
    <row r="27053" spans="16:16" x14ac:dyDescent="0.3">
      <c r="P27053" s="83"/>
    </row>
    <row r="27054" spans="16:16" x14ac:dyDescent="0.3">
      <c r="P27054" s="83"/>
    </row>
    <row r="27055" spans="16:16" x14ac:dyDescent="0.3">
      <c r="P27055" s="83"/>
    </row>
    <row r="27056" spans="16:16" x14ac:dyDescent="0.3">
      <c r="P27056" s="83"/>
    </row>
    <row r="27057" spans="16:16" x14ac:dyDescent="0.3">
      <c r="P27057" s="83"/>
    </row>
    <row r="27058" spans="16:16" x14ac:dyDescent="0.3">
      <c r="P27058" s="83"/>
    </row>
    <row r="27059" spans="16:16" x14ac:dyDescent="0.3">
      <c r="P27059" s="83"/>
    </row>
    <row r="27060" spans="16:16" x14ac:dyDescent="0.3">
      <c r="P27060" s="83"/>
    </row>
    <row r="27061" spans="16:16" x14ac:dyDescent="0.3">
      <c r="P27061" s="83"/>
    </row>
    <row r="27062" spans="16:16" x14ac:dyDescent="0.3">
      <c r="P27062" s="83"/>
    </row>
    <row r="27063" spans="16:16" x14ac:dyDescent="0.3">
      <c r="P27063" s="83"/>
    </row>
    <row r="27064" spans="16:16" x14ac:dyDescent="0.3">
      <c r="P27064" s="83"/>
    </row>
    <row r="27065" spans="16:16" x14ac:dyDescent="0.3">
      <c r="P27065" s="83"/>
    </row>
    <row r="27066" spans="16:16" x14ac:dyDescent="0.3">
      <c r="P27066" s="83"/>
    </row>
    <row r="27067" spans="16:16" x14ac:dyDescent="0.3">
      <c r="P27067" s="83"/>
    </row>
    <row r="27068" spans="16:16" x14ac:dyDescent="0.3">
      <c r="P27068" s="83"/>
    </row>
    <row r="27069" spans="16:16" x14ac:dyDescent="0.3">
      <c r="P27069" s="83"/>
    </row>
    <row r="27070" spans="16:16" x14ac:dyDescent="0.3">
      <c r="P27070" s="83"/>
    </row>
    <row r="27071" spans="16:16" x14ac:dyDescent="0.3">
      <c r="P27071" s="83"/>
    </row>
    <row r="27072" spans="16:16" x14ac:dyDescent="0.3">
      <c r="P27072" s="83"/>
    </row>
    <row r="27073" spans="16:16" x14ac:dyDescent="0.3">
      <c r="P27073" s="83"/>
    </row>
    <row r="27074" spans="16:16" x14ac:dyDescent="0.3">
      <c r="P27074" s="83"/>
    </row>
    <row r="27075" spans="16:16" x14ac:dyDescent="0.3">
      <c r="P27075" s="83"/>
    </row>
    <row r="27076" spans="16:16" x14ac:dyDescent="0.3">
      <c r="P27076" s="83"/>
    </row>
    <row r="27077" spans="16:16" x14ac:dyDescent="0.3">
      <c r="P27077" s="83"/>
    </row>
    <row r="27078" spans="16:16" x14ac:dyDescent="0.3">
      <c r="P27078" s="83"/>
    </row>
    <row r="27079" spans="16:16" x14ac:dyDescent="0.3">
      <c r="P27079" s="83"/>
    </row>
    <row r="27080" spans="16:16" x14ac:dyDescent="0.3">
      <c r="P27080" s="83"/>
    </row>
    <row r="27081" spans="16:16" x14ac:dyDescent="0.3">
      <c r="P27081" s="83"/>
    </row>
    <row r="27082" spans="16:16" x14ac:dyDescent="0.3">
      <c r="P27082" s="83"/>
    </row>
    <row r="27083" spans="16:16" x14ac:dyDescent="0.3">
      <c r="P27083" s="83"/>
    </row>
    <row r="27084" spans="16:16" x14ac:dyDescent="0.3">
      <c r="P27084" s="83"/>
    </row>
    <row r="27085" spans="16:16" x14ac:dyDescent="0.3">
      <c r="P27085" s="83"/>
    </row>
    <row r="27086" spans="16:16" x14ac:dyDescent="0.3">
      <c r="P27086" s="83"/>
    </row>
    <row r="27087" spans="16:16" x14ac:dyDescent="0.3">
      <c r="P27087" s="83"/>
    </row>
    <row r="27088" spans="16:16" x14ac:dyDescent="0.3">
      <c r="P27088" s="83"/>
    </row>
    <row r="27089" spans="16:16" x14ac:dyDescent="0.3">
      <c r="P27089" s="83"/>
    </row>
    <row r="27090" spans="16:16" x14ac:dyDescent="0.3">
      <c r="P27090" s="83"/>
    </row>
    <row r="27091" spans="16:16" x14ac:dyDescent="0.3">
      <c r="P27091" s="83"/>
    </row>
    <row r="27092" spans="16:16" x14ac:dyDescent="0.3">
      <c r="P27092" s="83"/>
    </row>
    <row r="27093" spans="16:16" x14ac:dyDescent="0.3">
      <c r="P27093" s="83"/>
    </row>
    <row r="27094" spans="16:16" x14ac:dyDescent="0.3">
      <c r="P27094" s="83"/>
    </row>
    <row r="27095" spans="16:16" x14ac:dyDescent="0.3">
      <c r="P27095" s="83"/>
    </row>
    <row r="27096" spans="16:16" x14ac:dyDescent="0.3">
      <c r="P27096" s="83"/>
    </row>
    <row r="27097" spans="16:16" x14ac:dyDescent="0.3">
      <c r="P27097" s="83"/>
    </row>
    <row r="27098" spans="16:16" x14ac:dyDescent="0.3">
      <c r="P27098" s="83"/>
    </row>
    <row r="27099" spans="16:16" x14ac:dyDescent="0.3">
      <c r="P27099" s="83"/>
    </row>
    <row r="27100" spans="16:16" x14ac:dyDescent="0.3">
      <c r="P27100" s="83"/>
    </row>
    <row r="27101" spans="16:16" x14ac:dyDescent="0.3">
      <c r="P27101" s="83"/>
    </row>
    <row r="27102" spans="16:16" x14ac:dyDescent="0.3">
      <c r="P27102" s="83"/>
    </row>
    <row r="27103" spans="16:16" x14ac:dyDescent="0.3">
      <c r="P27103" s="83"/>
    </row>
    <row r="27104" spans="16:16" x14ac:dyDescent="0.3">
      <c r="P27104" s="83"/>
    </row>
    <row r="27105" spans="16:16" x14ac:dyDescent="0.3">
      <c r="P27105" s="83"/>
    </row>
    <row r="27106" spans="16:16" x14ac:dyDescent="0.3">
      <c r="P27106" s="83"/>
    </row>
    <row r="27107" spans="16:16" x14ac:dyDescent="0.3">
      <c r="P27107" s="83"/>
    </row>
    <row r="27108" spans="16:16" x14ac:dyDescent="0.3">
      <c r="P27108" s="83"/>
    </row>
    <row r="27109" spans="16:16" x14ac:dyDescent="0.3">
      <c r="P27109" s="83"/>
    </row>
    <row r="27110" spans="16:16" x14ac:dyDescent="0.3">
      <c r="P27110" s="83"/>
    </row>
    <row r="27111" spans="16:16" x14ac:dyDescent="0.3">
      <c r="P27111" s="83"/>
    </row>
    <row r="27112" spans="16:16" x14ac:dyDescent="0.3">
      <c r="P27112" s="83"/>
    </row>
    <row r="27113" spans="16:16" x14ac:dyDescent="0.3">
      <c r="P27113" s="83"/>
    </row>
    <row r="27114" spans="16:16" x14ac:dyDescent="0.3">
      <c r="P27114" s="83"/>
    </row>
    <row r="27115" spans="16:16" x14ac:dyDescent="0.3">
      <c r="P27115" s="83"/>
    </row>
    <row r="27116" spans="16:16" x14ac:dyDescent="0.3">
      <c r="P27116" s="83"/>
    </row>
    <row r="27117" spans="16:16" x14ac:dyDescent="0.3">
      <c r="P27117" s="83"/>
    </row>
    <row r="27118" spans="16:16" x14ac:dyDescent="0.3">
      <c r="P27118" s="83"/>
    </row>
    <row r="27119" spans="16:16" x14ac:dyDescent="0.3">
      <c r="P27119" s="83"/>
    </row>
    <row r="27120" spans="16:16" x14ac:dyDescent="0.3">
      <c r="P27120" s="83"/>
    </row>
    <row r="27121" spans="16:16" x14ac:dyDescent="0.3">
      <c r="P27121" s="83"/>
    </row>
    <row r="27122" spans="16:16" x14ac:dyDescent="0.3">
      <c r="P27122" s="83"/>
    </row>
    <row r="27123" spans="16:16" x14ac:dyDescent="0.3">
      <c r="P27123" s="83"/>
    </row>
    <row r="27124" spans="16:16" x14ac:dyDescent="0.3">
      <c r="P27124" s="83"/>
    </row>
    <row r="27125" spans="16:16" x14ac:dyDescent="0.3">
      <c r="P27125" s="83"/>
    </row>
    <row r="27126" spans="16:16" x14ac:dyDescent="0.3">
      <c r="P27126" s="83"/>
    </row>
    <row r="27127" spans="16:16" x14ac:dyDescent="0.3">
      <c r="P27127" s="83"/>
    </row>
    <row r="27128" spans="16:16" x14ac:dyDescent="0.3">
      <c r="P27128" s="83"/>
    </row>
    <row r="27129" spans="16:16" x14ac:dyDescent="0.3">
      <c r="P27129" s="83"/>
    </row>
    <row r="27130" spans="16:16" x14ac:dyDescent="0.3">
      <c r="P27130" s="83"/>
    </row>
    <row r="27131" spans="16:16" x14ac:dyDescent="0.3">
      <c r="P27131" s="83"/>
    </row>
    <row r="27132" spans="16:16" x14ac:dyDescent="0.3">
      <c r="P27132" s="83"/>
    </row>
    <row r="27133" spans="16:16" x14ac:dyDescent="0.3">
      <c r="P27133" s="83"/>
    </row>
    <row r="27134" spans="16:16" x14ac:dyDescent="0.3">
      <c r="P27134" s="83"/>
    </row>
    <row r="27135" spans="16:16" x14ac:dyDescent="0.3">
      <c r="P27135" s="83"/>
    </row>
    <row r="27136" spans="16:16" x14ac:dyDescent="0.3">
      <c r="P27136" s="83"/>
    </row>
    <row r="27137" spans="16:16" x14ac:dyDescent="0.3">
      <c r="P27137" s="83"/>
    </row>
    <row r="27138" spans="16:16" x14ac:dyDescent="0.3">
      <c r="P27138" s="83"/>
    </row>
    <row r="27139" spans="16:16" x14ac:dyDescent="0.3">
      <c r="P27139" s="83"/>
    </row>
    <row r="27140" spans="16:16" x14ac:dyDescent="0.3">
      <c r="P27140" s="83"/>
    </row>
    <row r="27141" spans="16:16" x14ac:dyDescent="0.3">
      <c r="P27141" s="83"/>
    </row>
    <row r="27142" spans="16:16" x14ac:dyDescent="0.3">
      <c r="P27142" s="83"/>
    </row>
    <row r="27143" spans="16:16" x14ac:dyDescent="0.3">
      <c r="P27143" s="83"/>
    </row>
    <row r="27144" spans="16:16" x14ac:dyDescent="0.3">
      <c r="P27144" s="83"/>
    </row>
    <row r="27145" spans="16:16" x14ac:dyDescent="0.3">
      <c r="P27145" s="83"/>
    </row>
    <row r="27146" spans="16:16" x14ac:dyDescent="0.3">
      <c r="P27146" s="83"/>
    </row>
    <row r="27147" spans="16:16" x14ac:dyDescent="0.3">
      <c r="P27147" s="83"/>
    </row>
    <row r="27148" spans="16:16" x14ac:dyDescent="0.3">
      <c r="P27148" s="83"/>
    </row>
    <row r="27149" spans="16:16" x14ac:dyDescent="0.3">
      <c r="P27149" s="83"/>
    </row>
    <row r="27150" spans="16:16" x14ac:dyDescent="0.3">
      <c r="P27150" s="83"/>
    </row>
    <row r="27151" spans="16:16" x14ac:dyDescent="0.3">
      <c r="P27151" s="83"/>
    </row>
    <row r="27152" spans="16:16" x14ac:dyDescent="0.3">
      <c r="P27152" s="83"/>
    </row>
    <row r="27153" spans="16:16" x14ac:dyDescent="0.3">
      <c r="P27153" s="83"/>
    </row>
    <row r="27154" spans="16:16" x14ac:dyDescent="0.3">
      <c r="P27154" s="83"/>
    </row>
    <row r="27155" spans="16:16" x14ac:dyDescent="0.3">
      <c r="P27155" s="83"/>
    </row>
    <row r="27156" spans="16:16" x14ac:dyDescent="0.3">
      <c r="P27156" s="83"/>
    </row>
    <row r="27157" spans="16:16" x14ac:dyDescent="0.3">
      <c r="P27157" s="83"/>
    </row>
    <row r="27158" spans="16:16" x14ac:dyDescent="0.3">
      <c r="P27158" s="83"/>
    </row>
    <row r="27159" spans="16:16" x14ac:dyDescent="0.3">
      <c r="P27159" s="83"/>
    </row>
    <row r="27160" spans="16:16" x14ac:dyDescent="0.3">
      <c r="P27160" s="83"/>
    </row>
    <row r="27161" spans="16:16" x14ac:dyDescent="0.3">
      <c r="P27161" s="83"/>
    </row>
    <row r="27162" spans="16:16" x14ac:dyDescent="0.3">
      <c r="P27162" s="83"/>
    </row>
    <row r="27163" spans="16:16" x14ac:dyDescent="0.3">
      <c r="P27163" s="83"/>
    </row>
    <row r="27164" spans="16:16" x14ac:dyDescent="0.3">
      <c r="P27164" s="83"/>
    </row>
    <row r="27165" spans="16:16" x14ac:dyDescent="0.3">
      <c r="P27165" s="83"/>
    </row>
    <row r="27166" spans="16:16" x14ac:dyDescent="0.3">
      <c r="P27166" s="83"/>
    </row>
    <row r="27167" spans="16:16" x14ac:dyDescent="0.3">
      <c r="P27167" s="83"/>
    </row>
    <row r="27168" spans="16:16" x14ac:dyDescent="0.3">
      <c r="P27168" s="83"/>
    </row>
    <row r="27169" spans="16:16" x14ac:dyDescent="0.3">
      <c r="P27169" s="83"/>
    </row>
    <row r="27170" spans="16:16" x14ac:dyDescent="0.3">
      <c r="P27170" s="83"/>
    </row>
    <row r="27171" spans="16:16" x14ac:dyDescent="0.3">
      <c r="P27171" s="83"/>
    </row>
    <row r="27172" spans="16:16" x14ac:dyDescent="0.3">
      <c r="P27172" s="83"/>
    </row>
    <row r="27173" spans="16:16" x14ac:dyDescent="0.3">
      <c r="P27173" s="83"/>
    </row>
    <row r="27174" spans="16:16" x14ac:dyDescent="0.3">
      <c r="P27174" s="83"/>
    </row>
    <row r="27175" spans="16:16" x14ac:dyDescent="0.3">
      <c r="P27175" s="83"/>
    </row>
    <row r="27176" spans="16:16" x14ac:dyDescent="0.3">
      <c r="P27176" s="83"/>
    </row>
    <row r="27177" spans="16:16" x14ac:dyDescent="0.3">
      <c r="P27177" s="83"/>
    </row>
    <row r="27178" spans="16:16" x14ac:dyDescent="0.3">
      <c r="P27178" s="83"/>
    </row>
    <row r="27179" spans="16:16" x14ac:dyDescent="0.3">
      <c r="P27179" s="83"/>
    </row>
    <row r="27180" spans="16:16" x14ac:dyDescent="0.3">
      <c r="P27180" s="83"/>
    </row>
    <row r="27181" spans="16:16" x14ac:dyDescent="0.3">
      <c r="P27181" s="83"/>
    </row>
    <row r="27182" spans="16:16" x14ac:dyDescent="0.3">
      <c r="P27182" s="83"/>
    </row>
    <row r="27183" spans="16:16" x14ac:dyDescent="0.3">
      <c r="P27183" s="83"/>
    </row>
    <row r="27184" spans="16:16" x14ac:dyDescent="0.3">
      <c r="P27184" s="83"/>
    </row>
    <row r="27185" spans="16:16" x14ac:dyDescent="0.3">
      <c r="P27185" s="83"/>
    </row>
    <row r="27186" spans="16:16" x14ac:dyDescent="0.3">
      <c r="P27186" s="83"/>
    </row>
    <row r="27187" spans="16:16" x14ac:dyDescent="0.3">
      <c r="P27187" s="83"/>
    </row>
    <row r="27188" spans="16:16" x14ac:dyDescent="0.3">
      <c r="P27188" s="83"/>
    </row>
    <row r="27189" spans="16:16" x14ac:dyDescent="0.3">
      <c r="P27189" s="83"/>
    </row>
    <row r="27190" spans="16:16" x14ac:dyDescent="0.3">
      <c r="P27190" s="83"/>
    </row>
    <row r="27191" spans="16:16" x14ac:dyDescent="0.3">
      <c r="P27191" s="83"/>
    </row>
    <row r="27192" spans="16:16" x14ac:dyDescent="0.3">
      <c r="P27192" s="83"/>
    </row>
    <row r="27193" spans="16:16" x14ac:dyDescent="0.3">
      <c r="P27193" s="83"/>
    </row>
    <row r="27194" spans="16:16" x14ac:dyDescent="0.3">
      <c r="P27194" s="83"/>
    </row>
    <row r="27195" spans="16:16" x14ac:dyDescent="0.3">
      <c r="P27195" s="83"/>
    </row>
    <row r="27196" spans="16:16" x14ac:dyDescent="0.3">
      <c r="P27196" s="83"/>
    </row>
    <row r="27197" spans="16:16" x14ac:dyDescent="0.3">
      <c r="P27197" s="83"/>
    </row>
    <row r="27198" spans="16:16" x14ac:dyDescent="0.3">
      <c r="P27198" s="83"/>
    </row>
    <row r="27199" spans="16:16" x14ac:dyDescent="0.3">
      <c r="P27199" s="83"/>
    </row>
    <row r="27200" spans="16:16" x14ac:dyDescent="0.3">
      <c r="P27200" s="83"/>
    </row>
    <row r="27201" spans="16:16" x14ac:dyDescent="0.3">
      <c r="P27201" s="83"/>
    </row>
    <row r="27202" spans="16:16" x14ac:dyDescent="0.3">
      <c r="P27202" s="83"/>
    </row>
    <row r="27203" spans="16:16" x14ac:dyDescent="0.3">
      <c r="P27203" s="83"/>
    </row>
    <row r="27204" spans="16:16" x14ac:dyDescent="0.3">
      <c r="P27204" s="83"/>
    </row>
    <row r="27205" spans="16:16" x14ac:dyDescent="0.3">
      <c r="P27205" s="83"/>
    </row>
    <row r="27206" spans="16:16" x14ac:dyDescent="0.3">
      <c r="P27206" s="83"/>
    </row>
    <row r="27207" spans="16:16" x14ac:dyDescent="0.3">
      <c r="P27207" s="83"/>
    </row>
    <row r="27208" spans="16:16" x14ac:dyDescent="0.3">
      <c r="P27208" s="83"/>
    </row>
    <row r="27209" spans="16:16" x14ac:dyDescent="0.3">
      <c r="P27209" s="83"/>
    </row>
    <row r="27210" spans="16:16" x14ac:dyDescent="0.3">
      <c r="P27210" s="83"/>
    </row>
    <row r="27211" spans="16:16" x14ac:dyDescent="0.3">
      <c r="P27211" s="83"/>
    </row>
    <row r="27212" spans="16:16" x14ac:dyDescent="0.3">
      <c r="P27212" s="83"/>
    </row>
    <row r="27213" spans="16:16" x14ac:dyDescent="0.3">
      <c r="P27213" s="83"/>
    </row>
    <row r="27214" spans="16:16" x14ac:dyDescent="0.3">
      <c r="P27214" s="83"/>
    </row>
    <row r="27215" spans="16:16" x14ac:dyDescent="0.3">
      <c r="P27215" s="83"/>
    </row>
    <row r="27216" spans="16:16" x14ac:dyDescent="0.3">
      <c r="P27216" s="83"/>
    </row>
    <row r="27217" spans="16:16" x14ac:dyDescent="0.3">
      <c r="P27217" s="83"/>
    </row>
    <row r="27218" spans="16:16" x14ac:dyDescent="0.3">
      <c r="P27218" s="83"/>
    </row>
    <row r="27219" spans="16:16" x14ac:dyDescent="0.3">
      <c r="P27219" s="83"/>
    </row>
    <row r="27220" spans="16:16" x14ac:dyDescent="0.3">
      <c r="P27220" s="83"/>
    </row>
    <row r="27221" spans="16:16" x14ac:dyDescent="0.3">
      <c r="P27221" s="83"/>
    </row>
    <row r="27222" spans="16:16" x14ac:dyDescent="0.3">
      <c r="P27222" s="83"/>
    </row>
    <row r="27223" spans="16:16" x14ac:dyDescent="0.3">
      <c r="P27223" s="83"/>
    </row>
    <row r="27224" spans="16:16" x14ac:dyDescent="0.3">
      <c r="P27224" s="83"/>
    </row>
    <row r="27225" spans="16:16" x14ac:dyDescent="0.3">
      <c r="P27225" s="83"/>
    </row>
    <row r="27226" spans="16:16" x14ac:dyDescent="0.3">
      <c r="P27226" s="83"/>
    </row>
    <row r="27227" spans="16:16" x14ac:dyDescent="0.3">
      <c r="P27227" s="83"/>
    </row>
    <row r="27228" spans="16:16" x14ac:dyDescent="0.3">
      <c r="P27228" s="83"/>
    </row>
    <row r="27229" spans="16:16" x14ac:dyDescent="0.3">
      <c r="P27229" s="83"/>
    </row>
    <row r="27230" spans="16:16" x14ac:dyDescent="0.3">
      <c r="P27230" s="83"/>
    </row>
    <row r="27231" spans="16:16" x14ac:dyDescent="0.3">
      <c r="P27231" s="83"/>
    </row>
    <row r="27232" spans="16:16" x14ac:dyDescent="0.3">
      <c r="P27232" s="83"/>
    </row>
    <row r="27233" spans="16:16" x14ac:dyDescent="0.3">
      <c r="P27233" s="83"/>
    </row>
    <row r="27234" spans="16:16" x14ac:dyDescent="0.3">
      <c r="P27234" s="83"/>
    </row>
    <row r="27235" spans="16:16" x14ac:dyDescent="0.3">
      <c r="P27235" s="83"/>
    </row>
    <row r="27236" spans="16:16" x14ac:dyDescent="0.3">
      <c r="P27236" s="83"/>
    </row>
    <row r="27237" spans="16:16" x14ac:dyDescent="0.3">
      <c r="P27237" s="83"/>
    </row>
    <row r="27238" spans="16:16" x14ac:dyDescent="0.3">
      <c r="P27238" s="83"/>
    </row>
    <row r="27239" spans="16:16" x14ac:dyDescent="0.3">
      <c r="P27239" s="83"/>
    </row>
    <row r="27240" spans="16:16" x14ac:dyDescent="0.3">
      <c r="P27240" s="83"/>
    </row>
    <row r="27241" spans="16:16" x14ac:dyDescent="0.3">
      <c r="P27241" s="83"/>
    </row>
    <row r="27242" spans="16:16" x14ac:dyDescent="0.3">
      <c r="P27242" s="83"/>
    </row>
    <row r="27243" spans="16:16" x14ac:dyDescent="0.3">
      <c r="P27243" s="83"/>
    </row>
    <row r="27244" spans="16:16" x14ac:dyDescent="0.3">
      <c r="P27244" s="83"/>
    </row>
    <row r="27245" spans="16:16" x14ac:dyDescent="0.3">
      <c r="P27245" s="83"/>
    </row>
    <row r="27246" spans="16:16" x14ac:dyDescent="0.3">
      <c r="P27246" s="83"/>
    </row>
    <row r="27247" spans="16:16" x14ac:dyDescent="0.3">
      <c r="P27247" s="83"/>
    </row>
    <row r="27248" spans="16:16" x14ac:dyDescent="0.3">
      <c r="P27248" s="83"/>
    </row>
    <row r="27249" spans="16:16" x14ac:dyDescent="0.3">
      <c r="P27249" s="83"/>
    </row>
    <row r="27250" spans="16:16" x14ac:dyDescent="0.3">
      <c r="P27250" s="83"/>
    </row>
    <row r="27251" spans="16:16" x14ac:dyDescent="0.3">
      <c r="P27251" s="83"/>
    </row>
    <row r="27252" spans="16:16" x14ac:dyDescent="0.3">
      <c r="P27252" s="83"/>
    </row>
    <row r="27253" spans="16:16" x14ac:dyDescent="0.3">
      <c r="P27253" s="83"/>
    </row>
    <row r="27254" spans="16:16" x14ac:dyDescent="0.3">
      <c r="P27254" s="83"/>
    </row>
    <row r="27255" spans="16:16" x14ac:dyDescent="0.3">
      <c r="P27255" s="83"/>
    </row>
    <row r="27256" spans="16:16" x14ac:dyDescent="0.3">
      <c r="P27256" s="83"/>
    </row>
    <row r="27257" spans="16:16" x14ac:dyDescent="0.3">
      <c r="P27257" s="83"/>
    </row>
    <row r="27258" spans="16:16" x14ac:dyDescent="0.3">
      <c r="P27258" s="83"/>
    </row>
    <row r="27259" spans="16:16" x14ac:dyDescent="0.3">
      <c r="P27259" s="83"/>
    </row>
    <row r="27260" spans="16:16" x14ac:dyDescent="0.3">
      <c r="P27260" s="83"/>
    </row>
    <row r="27261" spans="16:16" x14ac:dyDescent="0.3">
      <c r="P27261" s="83"/>
    </row>
    <row r="27262" spans="16:16" x14ac:dyDescent="0.3">
      <c r="P27262" s="83"/>
    </row>
    <row r="27263" spans="16:16" x14ac:dyDescent="0.3">
      <c r="P27263" s="83"/>
    </row>
    <row r="27264" spans="16:16" x14ac:dyDescent="0.3">
      <c r="P27264" s="83"/>
    </row>
    <row r="27265" spans="16:16" x14ac:dyDescent="0.3">
      <c r="P27265" s="83"/>
    </row>
    <row r="27266" spans="16:16" x14ac:dyDescent="0.3">
      <c r="P27266" s="83"/>
    </row>
    <row r="27267" spans="16:16" x14ac:dyDescent="0.3">
      <c r="P27267" s="83"/>
    </row>
    <row r="27268" spans="16:16" x14ac:dyDescent="0.3">
      <c r="P27268" s="83"/>
    </row>
    <row r="27269" spans="16:16" x14ac:dyDescent="0.3">
      <c r="P27269" s="83"/>
    </row>
    <row r="27270" spans="16:16" x14ac:dyDescent="0.3">
      <c r="P27270" s="83"/>
    </row>
    <row r="27271" spans="16:16" x14ac:dyDescent="0.3">
      <c r="P27271" s="83"/>
    </row>
    <row r="27272" spans="16:16" x14ac:dyDescent="0.3">
      <c r="P27272" s="83"/>
    </row>
    <row r="27273" spans="16:16" x14ac:dyDescent="0.3">
      <c r="P27273" s="83"/>
    </row>
    <row r="27274" spans="16:16" x14ac:dyDescent="0.3">
      <c r="P27274" s="83"/>
    </row>
    <row r="27275" spans="16:16" x14ac:dyDescent="0.3">
      <c r="P27275" s="83"/>
    </row>
    <row r="27276" spans="16:16" x14ac:dyDescent="0.3">
      <c r="P27276" s="83"/>
    </row>
    <row r="27277" spans="16:16" x14ac:dyDescent="0.3">
      <c r="P27277" s="83"/>
    </row>
    <row r="27278" spans="16:16" x14ac:dyDescent="0.3">
      <c r="P27278" s="83"/>
    </row>
    <row r="27279" spans="16:16" x14ac:dyDescent="0.3">
      <c r="P27279" s="83"/>
    </row>
    <row r="27280" spans="16:16" x14ac:dyDescent="0.3">
      <c r="P27280" s="83"/>
    </row>
    <row r="27281" spans="16:16" x14ac:dyDescent="0.3">
      <c r="P27281" s="83"/>
    </row>
    <row r="27282" spans="16:16" x14ac:dyDescent="0.3">
      <c r="P27282" s="83"/>
    </row>
    <row r="27283" spans="16:16" x14ac:dyDescent="0.3">
      <c r="P27283" s="83"/>
    </row>
    <row r="27284" spans="16:16" x14ac:dyDescent="0.3">
      <c r="P27284" s="83"/>
    </row>
    <row r="27285" spans="16:16" x14ac:dyDescent="0.3">
      <c r="P27285" s="83"/>
    </row>
    <row r="27286" spans="16:16" x14ac:dyDescent="0.3">
      <c r="P27286" s="83"/>
    </row>
    <row r="27287" spans="16:16" x14ac:dyDescent="0.3">
      <c r="P27287" s="83"/>
    </row>
    <row r="27288" spans="16:16" x14ac:dyDescent="0.3">
      <c r="P27288" s="83"/>
    </row>
    <row r="27289" spans="16:16" x14ac:dyDescent="0.3">
      <c r="P27289" s="83"/>
    </row>
    <row r="27290" spans="16:16" x14ac:dyDescent="0.3">
      <c r="P27290" s="83"/>
    </row>
    <row r="27291" spans="16:16" x14ac:dyDescent="0.3">
      <c r="P27291" s="83"/>
    </row>
    <row r="27292" spans="16:16" x14ac:dyDescent="0.3">
      <c r="P27292" s="83"/>
    </row>
    <row r="27293" spans="16:16" x14ac:dyDescent="0.3">
      <c r="P27293" s="83"/>
    </row>
    <row r="27294" spans="16:16" x14ac:dyDescent="0.3">
      <c r="P27294" s="83"/>
    </row>
    <row r="27295" spans="16:16" x14ac:dyDescent="0.3">
      <c r="P27295" s="83"/>
    </row>
    <row r="27296" spans="16:16" x14ac:dyDescent="0.3">
      <c r="P27296" s="83"/>
    </row>
    <row r="27297" spans="16:16" x14ac:dyDescent="0.3">
      <c r="P27297" s="83"/>
    </row>
    <row r="27298" spans="16:16" x14ac:dyDescent="0.3">
      <c r="P27298" s="83"/>
    </row>
    <row r="27299" spans="16:16" x14ac:dyDescent="0.3">
      <c r="P27299" s="83"/>
    </row>
    <row r="27300" spans="16:16" x14ac:dyDescent="0.3">
      <c r="P27300" s="83"/>
    </row>
    <row r="27301" spans="16:16" x14ac:dyDescent="0.3">
      <c r="P27301" s="83"/>
    </row>
    <row r="27302" spans="16:16" x14ac:dyDescent="0.3">
      <c r="P27302" s="83"/>
    </row>
    <row r="27303" spans="16:16" x14ac:dyDescent="0.3">
      <c r="P27303" s="83"/>
    </row>
    <row r="27304" spans="16:16" x14ac:dyDescent="0.3">
      <c r="P27304" s="83"/>
    </row>
    <row r="27305" spans="16:16" x14ac:dyDescent="0.3">
      <c r="P27305" s="83"/>
    </row>
    <row r="27306" spans="16:16" x14ac:dyDescent="0.3">
      <c r="P27306" s="83"/>
    </row>
    <row r="27307" spans="16:16" x14ac:dyDescent="0.3">
      <c r="P27307" s="83"/>
    </row>
    <row r="27308" spans="16:16" x14ac:dyDescent="0.3">
      <c r="P27308" s="83"/>
    </row>
    <row r="27309" spans="16:16" x14ac:dyDescent="0.3">
      <c r="P27309" s="83"/>
    </row>
    <row r="27310" spans="16:16" x14ac:dyDescent="0.3">
      <c r="P27310" s="83"/>
    </row>
    <row r="27311" spans="16:16" x14ac:dyDescent="0.3">
      <c r="P27311" s="83"/>
    </row>
    <row r="27312" spans="16:16" x14ac:dyDescent="0.3">
      <c r="P27312" s="83"/>
    </row>
    <row r="27313" spans="16:16" x14ac:dyDescent="0.3">
      <c r="P27313" s="83"/>
    </row>
    <row r="27314" spans="16:16" x14ac:dyDescent="0.3">
      <c r="P27314" s="83"/>
    </row>
    <row r="27315" spans="16:16" x14ac:dyDescent="0.3">
      <c r="P27315" s="83"/>
    </row>
    <row r="27316" spans="16:16" x14ac:dyDescent="0.3">
      <c r="P27316" s="83"/>
    </row>
    <row r="27317" spans="16:16" x14ac:dyDescent="0.3">
      <c r="P27317" s="83"/>
    </row>
    <row r="27318" spans="16:16" x14ac:dyDescent="0.3">
      <c r="P27318" s="83"/>
    </row>
    <row r="27319" spans="16:16" x14ac:dyDescent="0.3">
      <c r="P27319" s="83"/>
    </row>
    <row r="27320" spans="16:16" x14ac:dyDescent="0.3">
      <c r="P27320" s="83"/>
    </row>
    <row r="27321" spans="16:16" x14ac:dyDescent="0.3">
      <c r="P27321" s="83"/>
    </row>
    <row r="27322" spans="16:16" x14ac:dyDescent="0.3">
      <c r="P27322" s="83"/>
    </row>
    <row r="27323" spans="16:16" x14ac:dyDescent="0.3">
      <c r="P27323" s="83"/>
    </row>
    <row r="27324" spans="16:16" x14ac:dyDescent="0.3">
      <c r="P27324" s="83"/>
    </row>
    <row r="27325" spans="16:16" x14ac:dyDescent="0.3">
      <c r="P27325" s="83"/>
    </row>
    <row r="27326" spans="16:16" x14ac:dyDescent="0.3">
      <c r="P27326" s="83"/>
    </row>
    <row r="27327" spans="16:16" x14ac:dyDescent="0.3">
      <c r="P27327" s="83"/>
    </row>
    <row r="27328" spans="16:16" x14ac:dyDescent="0.3">
      <c r="P27328" s="83"/>
    </row>
    <row r="27329" spans="16:16" x14ac:dyDescent="0.3">
      <c r="P27329" s="83"/>
    </row>
    <row r="27330" spans="16:16" x14ac:dyDescent="0.3">
      <c r="P27330" s="83"/>
    </row>
    <row r="27331" spans="16:16" x14ac:dyDescent="0.3">
      <c r="P27331" s="83"/>
    </row>
    <row r="27332" spans="16:16" x14ac:dyDescent="0.3">
      <c r="P27332" s="83"/>
    </row>
    <row r="27333" spans="16:16" x14ac:dyDescent="0.3">
      <c r="P27333" s="83"/>
    </row>
    <row r="27334" spans="16:16" x14ac:dyDescent="0.3">
      <c r="P27334" s="83"/>
    </row>
    <row r="27335" spans="16:16" x14ac:dyDescent="0.3">
      <c r="P27335" s="83"/>
    </row>
    <row r="27336" spans="16:16" x14ac:dyDescent="0.3">
      <c r="P27336" s="83"/>
    </row>
    <row r="27337" spans="16:16" x14ac:dyDescent="0.3">
      <c r="P27337" s="83"/>
    </row>
    <row r="27338" spans="16:16" x14ac:dyDescent="0.3">
      <c r="P27338" s="83"/>
    </row>
    <row r="27339" spans="16:16" x14ac:dyDescent="0.3">
      <c r="P27339" s="83"/>
    </row>
    <row r="27340" spans="16:16" x14ac:dyDescent="0.3">
      <c r="P27340" s="83"/>
    </row>
    <row r="27341" spans="16:16" x14ac:dyDescent="0.3">
      <c r="P27341" s="83"/>
    </row>
    <row r="27342" spans="16:16" x14ac:dyDescent="0.3">
      <c r="P27342" s="83"/>
    </row>
    <row r="27343" spans="16:16" x14ac:dyDescent="0.3">
      <c r="P27343" s="83"/>
    </row>
    <row r="27344" spans="16:16" x14ac:dyDescent="0.3">
      <c r="P27344" s="83"/>
    </row>
    <row r="27345" spans="16:16" x14ac:dyDescent="0.3">
      <c r="P27345" s="83"/>
    </row>
    <row r="27346" spans="16:16" x14ac:dyDescent="0.3">
      <c r="P27346" s="83"/>
    </row>
    <row r="27347" spans="16:16" x14ac:dyDescent="0.3">
      <c r="P27347" s="83"/>
    </row>
    <row r="27348" spans="16:16" x14ac:dyDescent="0.3">
      <c r="P27348" s="83"/>
    </row>
    <row r="27349" spans="16:16" x14ac:dyDescent="0.3">
      <c r="P27349" s="83"/>
    </row>
    <row r="27350" spans="16:16" x14ac:dyDescent="0.3">
      <c r="P27350" s="83"/>
    </row>
    <row r="27351" spans="16:16" x14ac:dyDescent="0.3">
      <c r="P27351" s="83"/>
    </row>
    <row r="27352" spans="16:16" x14ac:dyDescent="0.3">
      <c r="P27352" s="83"/>
    </row>
    <row r="27353" spans="16:16" x14ac:dyDescent="0.3">
      <c r="P27353" s="83"/>
    </row>
    <row r="27354" spans="16:16" x14ac:dyDescent="0.3">
      <c r="P27354" s="83"/>
    </row>
    <row r="27355" spans="16:16" x14ac:dyDescent="0.3">
      <c r="P27355" s="83"/>
    </row>
    <row r="27356" spans="16:16" x14ac:dyDescent="0.3">
      <c r="P27356" s="83"/>
    </row>
    <row r="27357" spans="16:16" x14ac:dyDescent="0.3">
      <c r="P27357" s="83"/>
    </row>
    <row r="27358" spans="16:16" x14ac:dyDescent="0.3">
      <c r="P27358" s="83"/>
    </row>
    <row r="27359" spans="16:16" x14ac:dyDescent="0.3">
      <c r="P27359" s="83"/>
    </row>
    <row r="27360" spans="16:16" x14ac:dyDescent="0.3">
      <c r="P27360" s="83"/>
    </row>
    <row r="27361" spans="16:16" x14ac:dyDescent="0.3">
      <c r="P27361" s="83"/>
    </row>
    <row r="27362" spans="16:16" x14ac:dyDescent="0.3">
      <c r="P27362" s="83"/>
    </row>
    <row r="27363" spans="16:16" x14ac:dyDescent="0.3">
      <c r="P27363" s="83"/>
    </row>
    <row r="27364" spans="16:16" x14ac:dyDescent="0.3">
      <c r="P27364" s="83"/>
    </row>
    <row r="27365" spans="16:16" x14ac:dyDescent="0.3">
      <c r="P27365" s="83"/>
    </row>
    <row r="27366" spans="16:16" x14ac:dyDescent="0.3">
      <c r="P27366" s="83"/>
    </row>
    <row r="27367" spans="16:16" x14ac:dyDescent="0.3">
      <c r="P27367" s="83"/>
    </row>
    <row r="27368" spans="16:16" x14ac:dyDescent="0.3">
      <c r="P27368" s="83"/>
    </row>
    <row r="27369" spans="16:16" x14ac:dyDescent="0.3">
      <c r="P27369" s="83"/>
    </row>
    <row r="27370" spans="16:16" x14ac:dyDescent="0.3">
      <c r="P27370" s="83"/>
    </row>
    <row r="27371" spans="16:16" x14ac:dyDescent="0.3">
      <c r="P27371" s="83"/>
    </row>
    <row r="27372" spans="16:16" x14ac:dyDescent="0.3">
      <c r="P27372" s="83"/>
    </row>
    <row r="27373" spans="16:16" x14ac:dyDescent="0.3">
      <c r="P27373" s="83"/>
    </row>
    <row r="27374" spans="16:16" x14ac:dyDescent="0.3">
      <c r="P27374" s="83"/>
    </row>
    <row r="27375" spans="16:16" x14ac:dyDescent="0.3">
      <c r="P27375" s="83"/>
    </row>
    <row r="27376" spans="16:16" x14ac:dyDescent="0.3">
      <c r="P27376" s="83"/>
    </row>
    <row r="27377" spans="16:16" x14ac:dyDescent="0.3">
      <c r="P27377" s="83"/>
    </row>
    <row r="27378" spans="16:16" x14ac:dyDescent="0.3">
      <c r="P27378" s="83"/>
    </row>
    <row r="27379" spans="16:16" x14ac:dyDescent="0.3">
      <c r="P27379" s="83"/>
    </row>
    <row r="27380" spans="16:16" x14ac:dyDescent="0.3">
      <c r="P27380" s="83"/>
    </row>
    <row r="27381" spans="16:16" x14ac:dyDescent="0.3">
      <c r="P27381" s="83"/>
    </row>
    <row r="27382" spans="16:16" x14ac:dyDescent="0.3">
      <c r="P27382" s="83"/>
    </row>
    <row r="27383" spans="16:16" x14ac:dyDescent="0.3">
      <c r="P27383" s="83"/>
    </row>
    <row r="27384" spans="16:16" x14ac:dyDescent="0.3">
      <c r="P27384" s="83"/>
    </row>
    <row r="27385" spans="16:16" x14ac:dyDescent="0.3">
      <c r="P27385" s="83"/>
    </row>
    <row r="27386" spans="16:16" x14ac:dyDescent="0.3">
      <c r="P27386" s="83"/>
    </row>
    <row r="27387" spans="16:16" x14ac:dyDescent="0.3">
      <c r="P27387" s="83"/>
    </row>
    <row r="27388" spans="16:16" x14ac:dyDescent="0.3">
      <c r="P27388" s="83"/>
    </row>
    <row r="27389" spans="16:16" x14ac:dyDescent="0.3">
      <c r="P27389" s="83"/>
    </row>
    <row r="27390" spans="16:16" x14ac:dyDescent="0.3">
      <c r="P27390" s="83"/>
    </row>
    <row r="27391" spans="16:16" x14ac:dyDescent="0.3">
      <c r="P27391" s="83"/>
    </row>
    <row r="27392" spans="16:16" x14ac:dyDescent="0.3">
      <c r="P27392" s="83"/>
    </row>
    <row r="27393" spans="16:16" x14ac:dyDescent="0.3">
      <c r="P27393" s="83"/>
    </row>
    <row r="27394" spans="16:16" x14ac:dyDescent="0.3">
      <c r="P27394" s="83"/>
    </row>
    <row r="27395" spans="16:16" x14ac:dyDescent="0.3">
      <c r="P27395" s="83"/>
    </row>
    <row r="27396" spans="16:16" x14ac:dyDescent="0.3">
      <c r="P27396" s="83"/>
    </row>
    <row r="27397" spans="16:16" x14ac:dyDescent="0.3">
      <c r="P27397" s="83"/>
    </row>
    <row r="27398" spans="16:16" x14ac:dyDescent="0.3">
      <c r="P27398" s="83"/>
    </row>
    <row r="27399" spans="16:16" x14ac:dyDescent="0.3">
      <c r="P27399" s="83"/>
    </row>
    <row r="27400" spans="16:16" x14ac:dyDescent="0.3">
      <c r="P27400" s="83"/>
    </row>
    <row r="27401" spans="16:16" x14ac:dyDescent="0.3">
      <c r="P27401" s="83"/>
    </row>
    <row r="27402" spans="16:16" x14ac:dyDescent="0.3">
      <c r="P27402" s="83"/>
    </row>
    <row r="27403" spans="16:16" x14ac:dyDescent="0.3">
      <c r="P27403" s="83"/>
    </row>
    <row r="27404" spans="16:16" x14ac:dyDescent="0.3">
      <c r="P27404" s="83"/>
    </row>
    <row r="27405" spans="16:16" x14ac:dyDescent="0.3">
      <c r="P27405" s="83"/>
    </row>
    <row r="27406" spans="16:16" x14ac:dyDescent="0.3">
      <c r="P27406" s="83"/>
    </row>
    <row r="27407" spans="16:16" x14ac:dyDescent="0.3">
      <c r="P27407" s="83"/>
    </row>
    <row r="27408" spans="16:16" x14ac:dyDescent="0.3">
      <c r="P27408" s="83"/>
    </row>
    <row r="27409" spans="16:16" x14ac:dyDescent="0.3">
      <c r="P27409" s="83"/>
    </row>
    <row r="27410" spans="16:16" x14ac:dyDescent="0.3">
      <c r="P27410" s="83"/>
    </row>
    <row r="27411" spans="16:16" x14ac:dyDescent="0.3">
      <c r="P27411" s="83"/>
    </row>
    <row r="27412" spans="16:16" x14ac:dyDescent="0.3">
      <c r="P27412" s="83"/>
    </row>
    <row r="27413" spans="16:16" x14ac:dyDescent="0.3">
      <c r="P27413" s="83"/>
    </row>
    <row r="27414" spans="16:16" x14ac:dyDescent="0.3">
      <c r="P27414" s="83"/>
    </row>
    <row r="27415" spans="16:16" x14ac:dyDescent="0.3">
      <c r="P27415" s="83"/>
    </row>
    <row r="27416" spans="16:16" x14ac:dyDescent="0.3">
      <c r="P27416" s="83"/>
    </row>
    <row r="27417" spans="16:16" x14ac:dyDescent="0.3">
      <c r="P27417" s="83"/>
    </row>
    <row r="27418" spans="16:16" x14ac:dyDescent="0.3">
      <c r="P27418" s="83"/>
    </row>
    <row r="27419" spans="16:16" x14ac:dyDescent="0.3">
      <c r="P27419" s="83"/>
    </row>
    <row r="27420" spans="16:16" x14ac:dyDescent="0.3">
      <c r="P27420" s="83"/>
    </row>
    <row r="27421" spans="16:16" x14ac:dyDescent="0.3">
      <c r="P27421" s="83"/>
    </row>
    <row r="27422" spans="16:16" x14ac:dyDescent="0.3">
      <c r="P27422" s="83"/>
    </row>
    <row r="27423" spans="16:16" x14ac:dyDescent="0.3">
      <c r="P27423" s="83"/>
    </row>
    <row r="27424" spans="16:16" x14ac:dyDescent="0.3">
      <c r="P27424" s="83"/>
    </row>
    <row r="27425" spans="16:16" x14ac:dyDescent="0.3">
      <c r="P27425" s="83"/>
    </row>
    <row r="27426" spans="16:16" x14ac:dyDescent="0.3">
      <c r="P27426" s="83"/>
    </row>
    <row r="27427" spans="16:16" x14ac:dyDescent="0.3">
      <c r="P27427" s="83"/>
    </row>
    <row r="27428" spans="16:16" x14ac:dyDescent="0.3">
      <c r="P27428" s="83"/>
    </row>
    <row r="27429" spans="16:16" x14ac:dyDescent="0.3">
      <c r="P27429" s="83"/>
    </row>
    <row r="27430" spans="16:16" x14ac:dyDescent="0.3">
      <c r="P27430" s="83"/>
    </row>
    <row r="27431" spans="16:16" x14ac:dyDescent="0.3">
      <c r="P27431" s="83"/>
    </row>
    <row r="27432" spans="16:16" x14ac:dyDescent="0.3">
      <c r="P27432" s="83"/>
    </row>
    <row r="27433" spans="16:16" x14ac:dyDescent="0.3">
      <c r="P27433" s="83"/>
    </row>
    <row r="27434" spans="16:16" x14ac:dyDescent="0.3">
      <c r="P27434" s="83"/>
    </row>
    <row r="27435" spans="16:16" x14ac:dyDescent="0.3">
      <c r="P27435" s="83"/>
    </row>
    <row r="27436" spans="16:16" x14ac:dyDescent="0.3">
      <c r="P27436" s="83"/>
    </row>
    <row r="27437" spans="16:16" x14ac:dyDescent="0.3">
      <c r="P27437" s="83"/>
    </row>
    <row r="27438" spans="16:16" x14ac:dyDescent="0.3">
      <c r="P27438" s="83"/>
    </row>
    <row r="27439" spans="16:16" x14ac:dyDescent="0.3">
      <c r="P27439" s="83"/>
    </row>
    <row r="27440" spans="16:16" x14ac:dyDescent="0.3">
      <c r="P27440" s="83"/>
    </row>
    <row r="27441" spans="16:16" x14ac:dyDescent="0.3">
      <c r="P27441" s="83"/>
    </row>
    <row r="27442" spans="16:16" x14ac:dyDescent="0.3">
      <c r="P27442" s="83"/>
    </row>
    <row r="27443" spans="16:16" x14ac:dyDescent="0.3">
      <c r="P27443" s="83"/>
    </row>
    <row r="27444" spans="16:16" x14ac:dyDescent="0.3">
      <c r="P27444" s="83"/>
    </row>
    <row r="27445" spans="16:16" x14ac:dyDescent="0.3">
      <c r="P27445" s="83"/>
    </row>
    <row r="27446" spans="16:16" x14ac:dyDescent="0.3">
      <c r="P27446" s="83"/>
    </row>
    <row r="27447" spans="16:16" x14ac:dyDescent="0.3">
      <c r="P27447" s="83"/>
    </row>
    <row r="27448" spans="16:16" x14ac:dyDescent="0.3">
      <c r="P27448" s="83"/>
    </row>
    <row r="27449" spans="16:16" x14ac:dyDescent="0.3">
      <c r="P27449" s="83"/>
    </row>
    <row r="27450" spans="16:16" x14ac:dyDescent="0.3">
      <c r="P27450" s="83"/>
    </row>
    <row r="27451" spans="16:16" x14ac:dyDescent="0.3">
      <c r="P27451" s="83"/>
    </row>
    <row r="27452" spans="16:16" x14ac:dyDescent="0.3">
      <c r="P27452" s="83"/>
    </row>
    <row r="27453" spans="16:16" x14ac:dyDescent="0.3">
      <c r="P27453" s="83"/>
    </row>
    <row r="27454" spans="16:16" x14ac:dyDescent="0.3">
      <c r="P27454" s="83"/>
    </row>
    <row r="27455" spans="16:16" x14ac:dyDescent="0.3">
      <c r="P27455" s="83"/>
    </row>
    <row r="27456" spans="16:16" x14ac:dyDescent="0.3">
      <c r="P27456" s="83"/>
    </row>
    <row r="27457" spans="16:16" x14ac:dyDescent="0.3">
      <c r="P27457" s="83"/>
    </row>
    <row r="27458" spans="16:16" x14ac:dyDescent="0.3">
      <c r="P27458" s="83"/>
    </row>
    <row r="27459" spans="16:16" x14ac:dyDescent="0.3">
      <c r="P27459" s="83"/>
    </row>
    <row r="27460" spans="16:16" x14ac:dyDescent="0.3">
      <c r="P27460" s="83"/>
    </row>
    <row r="27461" spans="16:16" x14ac:dyDescent="0.3">
      <c r="P27461" s="83"/>
    </row>
    <row r="27462" spans="16:16" x14ac:dyDescent="0.3">
      <c r="P27462" s="83"/>
    </row>
    <row r="27463" spans="16:16" x14ac:dyDescent="0.3">
      <c r="P27463" s="83"/>
    </row>
    <row r="27464" spans="16:16" x14ac:dyDescent="0.3">
      <c r="P27464" s="83"/>
    </row>
    <row r="27465" spans="16:16" x14ac:dyDescent="0.3">
      <c r="P27465" s="83"/>
    </row>
    <row r="27466" spans="16:16" x14ac:dyDescent="0.3">
      <c r="P27466" s="83"/>
    </row>
    <row r="27467" spans="16:16" x14ac:dyDescent="0.3">
      <c r="P27467" s="83"/>
    </row>
    <row r="27468" spans="16:16" x14ac:dyDescent="0.3">
      <c r="P27468" s="83"/>
    </row>
    <row r="27469" spans="16:16" x14ac:dyDescent="0.3">
      <c r="P27469" s="83"/>
    </row>
    <row r="27470" spans="16:16" x14ac:dyDescent="0.3">
      <c r="P27470" s="83"/>
    </row>
    <row r="27471" spans="16:16" x14ac:dyDescent="0.3">
      <c r="P27471" s="83"/>
    </row>
    <row r="27472" spans="16:16" x14ac:dyDescent="0.3">
      <c r="P27472" s="83"/>
    </row>
    <row r="27473" spans="16:16" x14ac:dyDescent="0.3">
      <c r="P27473" s="83"/>
    </row>
    <row r="27474" spans="16:16" x14ac:dyDescent="0.3">
      <c r="P27474" s="83"/>
    </row>
    <row r="27475" spans="16:16" x14ac:dyDescent="0.3">
      <c r="P27475" s="83"/>
    </row>
    <row r="27476" spans="16:16" x14ac:dyDescent="0.3">
      <c r="P27476" s="83"/>
    </row>
    <row r="27477" spans="16:16" x14ac:dyDescent="0.3">
      <c r="P27477" s="83"/>
    </row>
    <row r="27478" spans="16:16" x14ac:dyDescent="0.3">
      <c r="P27478" s="83"/>
    </row>
    <row r="27479" spans="16:16" x14ac:dyDescent="0.3">
      <c r="P27479" s="83"/>
    </row>
    <row r="27480" spans="16:16" x14ac:dyDescent="0.3">
      <c r="P27480" s="83"/>
    </row>
    <row r="27481" spans="16:16" x14ac:dyDescent="0.3">
      <c r="P27481" s="83"/>
    </row>
    <row r="27482" spans="16:16" x14ac:dyDescent="0.3">
      <c r="P27482" s="83"/>
    </row>
    <row r="27483" spans="16:16" x14ac:dyDescent="0.3">
      <c r="P27483" s="83"/>
    </row>
    <row r="27484" spans="16:16" x14ac:dyDescent="0.3">
      <c r="P27484" s="83"/>
    </row>
    <row r="27485" spans="16:16" x14ac:dyDescent="0.3">
      <c r="P27485" s="83"/>
    </row>
    <row r="27486" spans="16:16" x14ac:dyDescent="0.3">
      <c r="P27486" s="83"/>
    </row>
    <row r="27487" spans="16:16" x14ac:dyDescent="0.3">
      <c r="P27487" s="83"/>
    </row>
    <row r="27488" spans="16:16" x14ac:dyDescent="0.3">
      <c r="P27488" s="83"/>
    </row>
    <row r="27489" spans="16:16" x14ac:dyDescent="0.3">
      <c r="P27489" s="83"/>
    </row>
    <row r="27490" spans="16:16" x14ac:dyDescent="0.3">
      <c r="P27490" s="83"/>
    </row>
    <row r="27491" spans="16:16" x14ac:dyDescent="0.3">
      <c r="P27491" s="83"/>
    </row>
    <row r="27492" spans="16:16" x14ac:dyDescent="0.3">
      <c r="P27492" s="83"/>
    </row>
    <row r="27493" spans="16:16" x14ac:dyDescent="0.3">
      <c r="P27493" s="83"/>
    </row>
    <row r="27494" spans="16:16" x14ac:dyDescent="0.3">
      <c r="P27494" s="83"/>
    </row>
    <row r="27495" spans="16:16" x14ac:dyDescent="0.3">
      <c r="P27495" s="83"/>
    </row>
    <row r="27496" spans="16:16" x14ac:dyDescent="0.3">
      <c r="P27496" s="83"/>
    </row>
    <row r="27497" spans="16:16" x14ac:dyDescent="0.3">
      <c r="P27497" s="83"/>
    </row>
    <row r="27498" spans="16:16" x14ac:dyDescent="0.3">
      <c r="P27498" s="83"/>
    </row>
    <row r="27499" spans="16:16" x14ac:dyDescent="0.3">
      <c r="P27499" s="83"/>
    </row>
    <row r="27500" spans="16:16" x14ac:dyDescent="0.3">
      <c r="P27500" s="83"/>
    </row>
    <row r="27501" spans="16:16" x14ac:dyDescent="0.3">
      <c r="P27501" s="83"/>
    </row>
    <row r="27502" spans="16:16" x14ac:dyDescent="0.3">
      <c r="P27502" s="83"/>
    </row>
    <row r="27503" spans="16:16" x14ac:dyDescent="0.3">
      <c r="P27503" s="83"/>
    </row>
    <row r="27504" spans="16:16" x14ac:dyDescent="0.3">
      <c r="P27504" s="83"/>
    </row>
    <row r="27505" spans="16:16" x14ac:dyDescent="0.3">
      <c r="P27505" s="83"/>
    </row>
    <row r="27506" spans="16:16" x14ac:dyDescent="0.3">
      <c r="P27506" s="83"/>
    </row>
    <row r="27507" spans="16:16" x14ac:dyDescent="0.3">
      <c r="P27507" s="83"/>
    </row>
    <row r="27508" spans="16:16" x14ac:dyDescent="0.3">
      <c r="P27508" s="83"/>
    </row>
    <row r="27509" spans="16:16" x14ac:dyDescent="0.3">
      <c r="P27509" s="83"/>
    </row>
    <row r="27510" spans="16:16" x14ac:dyDescent="0.3">
      <c r="P27510" s="83"/>
    </row>
    <row r="27511" spans="16:16" x14ac:dyDescent="0.3">
      <c r="P27511" s="83"/>
    </row>
    <row r="27512" spans="16:16" x14ac:dyDescent="0.3">
      <c r="P27512" s="83"/>
    </row>
    <row r="27513" spans="16:16" x14ac:dyDescent="0.3">
      <c r="P27513" s="83"/>
    </row>
    <row r="27514" spans="16:16" x14ac:dyDescent="0.3">
      <c r="P27514" s="83"/>
    </row>
    <row r="27515" spans="16:16" x14ac:dyDescent="0.3">
      <c r="P27515" s="83"/>
    </row>
    <row r="27516" spans="16:16" x14ac:dyDescent="0.3">
      <c r="P27516" s="83"/>
    </row>
    <row r="27517" spans="16:16" x14ac:dyDescent="0.3">
      <c r="P27517" s="83"/>
    </row>
    <row r="27518" spans="16:16" x14ac:dyDescent="0.3">
      <c r="P27518" s="83"/>
    </row>
    <row r="27519" spans="16:16" x14ac:dyDescent="0.3">
      <c r="P27519" s="83"/>
    </row>
    <row r="27520" spans="16:16" x14ac:dyDescent="0.3">
      <c r="P27520" s="83"/>
    </row>
    <row r="27521" spans="16:16" x14ac:dyDescent="0.3">
      <c r="P27521" s="83"/>
    </row>
    <row r="27522" spans="16:16" x14ac:dyDescent="0.3">
      <c r="P27522" s="83"/>
    </row>
    <row r="27523" spans="16:16" x14ac:dyDescent="0.3">
      <c r="P27523" s="83"/>
    </row>
    <row r="27524" spans="16:16" x14ac:dyDescent="0.3">
      <c r="P27524" s="83"/>
    </row>
    <row r="27525" spans="16:16" x14ac:dyDescent="0.3">
      <c r="P27525" s="83"/>
    </row>
    <row r="27526" spans="16:16" x14ac:dyDescent="0.3">
      <c r="P27526" s="83"/>
    </row>
    <row r="27527" spans="16:16" x14ac:dyDescent="0.3">
      <c r="P27527" s="83"/>
    </row>
    <row r="27528" spans="16:16" x14ac:dyDescent="0.3">
      <c r="P27528" s="83"/>
    </row>
    <row r="27529" spans="16:16" x14ac:dyDescent="0.3">
      <c r="P27529" s="83"/>
    </row>
    <row r="27530" spans="16:16" x14ac:dyDescent="0.3">
      <c r="P27530" s="83"/>
    </row>
    <row r="27531" spans="16:16" x14ac:dyDescent="0.3">
      <c r="P27531" s="83"/>
    </row>
    <row r="27532" spans="16:16" x14ac:dyDescent="0.3">
      <c r="P27532" s="83"/>
    </row>
    <row r="27533" spans="16:16" x14ac:dyDescent="0.3">
      <c r="P27533" s="83"/>
    </row>
    <row r="27534" spans="16:16" x14ac:dyDescent="0.3">
      <c r="P27534" s="83"/>
    </row>
    <row r="27535" spans="16:16" x14ac:dyDescent="0.3">
      <c r="P27535" s="83"/>
    </row>
    <row r="27536" spans="16:16" x14ac:dyDescent="0.3">
      <c r="P27536" s="83"/>
    </row>
    <row r="27537" spans="16:16" x14ac:dyDescent="0.3">
      <c r="P27537" s="83"/>
    </row>
    <row r="27538" spans="16:16" x14ac:dyDescent="0.3">
      <c r="P27538" s="83"/>
    </row>
    <row r="27539" spans="16:16" x14ac:dyDescent="0.3">
      <c r="P27539" s="83"/>
    </row>
    <row r="27540" spans="16:16" x14ac:dyDescent="0.3">
      <c r="P27540" s="83"/>
    </row>
    <row r="27541" spans="16:16" x14ac:dyDescent="0.3">
      <c r="P27541" s="83"/>
    </row>
    <row r="27542" spans="16:16" x14ac:dyDescent="0.3">
      <c r="P27542" s="83"/>
    </row>
    <row r="27543" spans="16:16" x14ac:dyDescent="0.3">
      <c r="P27543" s="83"/>
    </row>
    <row r="27544" spans="16:16" x14ac:dyDescent="0.3">
      <c r="P27544" s="83"/>
    </row>
    <row r="27545" spans="16:16" x14ac:dyDescent="0.3">
      <c r="P27545" s="83"/>
    </row>
    <row r="27546" spans="16:16" x14ac:dyDescent="0.3">
      <c r="P27546" s="83"/>
    </row>
    <row r="27547" spans="16:16" x14ac:dyDescent="0.3">
      <c r="P27547" s="83"/>
    </row>
    <row r="27548" spans="16:16" x14ac:dyDescent="0.3">
      <c r="P27548" s="83"/>
    </row>
    <row r="27549" spans="16:16" x14ac:dyDescent="0.3">
      <c r="P27549" s="83"/>
    </row>
    <row r="27550" spans="16:16" x14ac:dyDescent="0.3">
      <c r="P27550" s="83"/>
    </row>
    <row r="27551" spans="16:16" x14ac:dyDescent="0.3">
      <c r="P27551" s="83"/>
    </row>
    <row r="27552" spans="16:16" x14ac:dyDescent="0.3">
      <c r="P27552" s="83"/>
    </row>
    <row r="27553" spans="16:16" x14ac:dyDescent="0.3">
      <c r="P27553" s="83"/>
    </row>
    <row r="27554" spans="16:16" x14ac:dyDescent="0.3">
      <c r="P27554" s="83"/>
    </row>
    <row r="27555" spans="16:16" x14ac:dyDescent="0.3">
      <c r="P27555" s="83"/>
    </row>
    <row r="27556" spans="16:16" x14ac:dyDescent="0.3">
      <c r="P27556" s="83"/>
    </row>
    <row r="27557" spans="16:16" x14ac:dyDescent="0.3">
      <c r="P27557" s="83"/>
    </row>
    <row r="27558" spans="16:16" x14ac:dyDescent="0.3">
      <c r="P27558" s="83"/>
    </row>
    <row r="27559" spans="16:16" x14ac:dyDescent="0.3">
      <c r="P27559" s="83"/>
    </row>
    <row r="27560" spans="16:16" x14ac:dyDescent="0.3">
      <c r="P27560" s="83"/>
    </row>
    <row r="27561" spans="16:16" x14ac:dyDescent="0.3">
      <c r="P27561" s="83"/>
    </row>
    <row r="27562" spans="16:16" x14ac:dyDescent="0.3">
      <c r="P27562" s="83"/>
    </row>
    <row r="27563" spans="16:16" x14ac:dyDescent="0.3">
      <c r="P27563" s="83"/>
    </row>
    <row r="27564" spans="16:16" x14ac:dyDescent="0.3">
      <c r="P27564" s="83"/>
    </row>
    <row r="27565" spans="16:16" x14ac:dyDescent="0.3">
      <c r="P27565" s="83"/>
    </row>
    <row r="27566" spans="16:16" x14ac:dyDescent="0.3">
      <c r="P27566" s="83"/>
    </row>
    <row r="27567" spans="16:16" x14ac:dyDescent="0.3">
      <c r="P27567" s="83"/>
    </row>
    <row r="27568" spans="16:16" x14ac:dyDescent="0.3">
      <c r="P27568" s="83"/>
    </row>
    <row r="27569" spans="16:16" x14ac:dyDescent="0.3">
      <c r="P27569" s="83"/>
    </row>
    <row r="27570" spans="16:16" x14ac:dyDescent="0.3">
      <c r="P27570" s="83"/>
    </row>
    <row r="27571" spans="16:16" x14ac:dyDescent="0.3">
      <c r="P27571" s="83"/>
    </row>
    <row r="27572" spans="16:16" x14ac:dyDescent="0.3">
      <c r="P27572" s="83"/>
    </row>
    <row r="27573" spans="16:16" x14ac:dyDescent="0.3">
      <c r="P27573" s="83"/>
    </row>
    <row r="27574" spans="16:16" x14ac:dyDescent="0.3">
      <c r="P27574" s="83"/>
    </row>
    <row r="27575" spans="16:16" x14ac:dyDescent="0.3">
      <c r="P27575" s="83"/>
    </row>
    <row r="27576" spans="16:16" x14ac:dyDescent="0.3">
      <c r="P27576" s="83"/>
    </row>
    <row r="27577" spans="16:16" x14ac:dyDescent="0.3">
      <c r="P27577" s="83"/>
    </row>
    <row r="27578" spans="16:16" x14ac:dyDescent="0.3">
      <c r="P27578" s="83"/>
    </row>
    <row r="27579" spans="16:16" x14ac:dyDescent="0.3">
      <c r="P27579" s="83"/>
    </row>
    <row r="27580" spans="16:16" x14ac:dyDescent="0.3">
      <c r="P27580" s="83"/>
    </row>
    <row r="27581" spans="16:16" x14ac:dyDescent="0.3">
      <c r="P27581" s="83"/>
    </row>
    <row r="27582" spans="16:16" x14ac:dyDescent="0.3">
      <c r="P27582" s="83"/>
    </row>
    <row r="27583" spans="16:16" x14ac:dyDescent="0.3">
      <c r="P27583" s="83"/>
    </row>
    <row r="27584" spans="16:16" x14ac:dyDescent="0.3">
      <c r="P27584" s="83"/>
    </row>
    <row r="27585" spans="16:16" x14ac:dyDescent="0.3">
      <c r="P27585" s="83"/>
    </row>
    <row r="27586" spans="16:16" x14ac:dyDescent="0.3">
      <c r="P27586" s="83"/>
    </row>
    <row r="27587" spans="16:16" x14ac:dyDescent="0.3">
      <c r="P27587" s="83"/>
    </row>
    <row r="27588" spans="16:16" x14ac:dyDescent="0.3">
      <c r="P27588" s="83"/>
    </row>
    <row r="27589" spans="16:16" x14ac:dyDescent="0.3">
      <c r="P27589" s="83"/>
    </row>
    <row r="27590" spans="16:16" x14ac:dyDescent="0.3">
      <c r="P27590" s="83"/>
    </row>
    <row r="27591" spans="16:16" x14ac:dyDescent="0.3">
      <c r="P27591" s="83"/>
    </row>
    <row r="27592" spans="16:16" x14ac:dyDescent="0.3">
      <c r="P27592" s="83"/>
    </row>
    <row r="27593" spans="16:16" x14ac:dyDescent="0.3">
      <c r="P27593" s="83"/>
    </row>
    <row r="27594" spans="16:16" x14ac:dyDescent="0.3">
      <c r="P27594" s="83"/>
    </row>
    <row r="27595" spans="16:16" x14ac:dyDescent="0.3">
      <c r="P27595" s="83"/>
    </row>
    <row r="27596" spans="16:16" x14ac:dyDescent="0.3">
      <c r="P27596" s="83"/>
    </row>
    <row r="27597" spans="16:16" x14ac:dyDescent="0.3">
      <c r="P27597" s="83"/>
    </row>
    <row r="27598" spans="16:16" x14ac:dyDescent="0.3">
      <c r="P27598" s="83"/>
    </row>
    <row r="27599" spans="16:16" x14ac:dyDescent="0.3">
      <c r="P27599" s="83"/>
    </row>
    <row r="27600" spans="16:16" x14ac:dyDescent="0.3">
      <c r="P27600" s="83"/>
    </row>
    <row r="27601" spans="16:16" x14ac:dyDescent="0.3">
      <c r="P27601" s="83"/>
    </row>
    <row r="27602" spans="16:16" x14ac:dyDescent="0.3">
      <c r="P27602" s="83"/>
    </row>
    <row r="27603" spans="16:16" x14ac:dyDescent="0.3">
      <c r="P27603" s="83"/>
    </row>
    <row r="27604" spans="16:16" x14ac:dyDescent="0.3">
      <c r="P27604" s="83"/>
    </row>
    <row r="27605" spans="16:16" x14ac:dyDescent="0.3">
      <c r="P27605" s="83"/>
    </row>
    <row r="27606" spans="16:16" x14ac:dyDescent="0.3">
      <c r="P27606" s="83"/>
    </row>
    <row r="27607" spans="16:16" x14ac:dyDescent="0.3">
      <c r="P27607" s="83"/>
    </row>
    <row r="27608" spans="16:16" x14ac:dyDescent="0.3">
      <c r="P27608" s="83"/>
    </row>
    <row r="27609" spans="16:16" x14ac:dyDescent="0.3">
      <c r="P27609" s="83"/>
    </row>
    <row r="27610" spans="16:16" x14ac:dyDescent="0.3">
      <c r="P27610" s="83"/>
    </row>
    <row r="27611" spans="16:16" x14ac:dyDescent="0.3">
      <c r="P27611" s="83"/>
    </row>
    <row r="27612" spans="16:16" x14ac:dyDescent="0.3">
      <c r="P27612" s="83"/>
    </row>
    <row r="27613" spans="16:16" x14ac:dyDescent="0.3">
      <c r="P27613" s="83"/>
    </row>
    <row r="27614" spans="16:16" x14ac:dyDescent="0.3">
      <c r="P27614" s="83"/>
    </row>
    <row r="27615" spans="16:16" x14ac:dyDescent="0.3">
      <c r="P27615" s="83"/>
    </row>
    <row r="27616" spans="16:16" x14ac:dyDescent="0.3">
      <c r="P27616" s="83"/>
    </row>
    <row r="27617" spans="16:16" x14ac:dyDescent="0.3">
      <c r="P27617" s="83"/>
    </row>
    <row r="27618" spans="16:16" x14ac:dyDescent="0.3">
      <c r="P27618" s="83"/>
    </row>
    <row r="27619" spans="16:16" x14ac:dyDescent="0.3">
      <c r="P27619" s="83"/>
    </row>
    <row r="27620" spans="16:16" x14ac:dyDescent="0.3">
      <c r="P27620" s="83"/>
    </row>
    <row r="27621" spans="16:16" x14ac:dyDescent="0.3">
      <c r="P27621" s="83"/>
    </row>
    <row r="27622" spans="16:16" x14ac:dyDescent="0.3">
      <c r="P27622" s="83"/>
    </row>
    <row r="27623" spans="16:16" x14ac:dyDescent="0.3">
      <c r="P27623" s="83"/>
    </row>
    <row r="27624" spans="16:16" x14ac:dyDescent="0.3">
      <c r="P27624" s="83"/>
    </row>
    <row r="27625" spans="16:16" x14ac:dyDescent="0.3">
      <c r="P27625" s="83"/>
    </row>
    <row r="27626" spans="16:16" x14ac:dyDescent="0.3">
      <c r="P27626" s="83"/>
    </row>
    <row r="27627" spans="16:16" x14ac:dyDescent="0.3">
      <c r="P27627" s="83"/>
    </row>
    <row r="27628" spans="16:16" x14ac:dyDescent="0.3">
      <c r="P27628" s="83"/>
    </row>
    <row r="27629" spans="16:16" x14ac:dyDescent="0.3">
      <c r="P27629" s="83"/>
    </row>
    <row r="27630" spans="16:16" x14ac:dyDescent="0.3">
      <c r="P27630" s="83"/>
    </row>
    <row r="27631" spans="16:16" x14ac:dyDescent="0.3">
      <c r="P27631" s="83"/>
    </row>
    <row r="27632" spans="16:16" x14ac:dyDescent="0.3">
      <c r="P27632" s="83"/>
    </row>
    <row r="27633" spans="16:16" x14ac:dyDescent="0.3">
      <c r="P27633" s="83"/>
    </row>
    <row r="27634" spans="16:16" x14ac:dyDescent="0.3">
      <c r="P27634" s="83"/>
    </row>
    <row r="27635" spans="16:16" x14ac:dyDescent="0.3">
      <c r="P27635" s="83"/>
    </row>
    <row r="27636" spans="16:16" x14ac:dyDescent="0.3">
      <c r="P27636" s="83"/>
    </row>
    <row r="27637" spans="16:16" x14ac:dyDescent="0.3">
      <c r="P27637" s="83"/>
    </row>
    <row r="27638" spans="16:16" x14ac:dyDescent="0.3">
      <c r="P27638" s="83"/>
    </row>
    <row r="27639" spans="16:16" x14ac:dyDescent="0.3">
      <c r="P27639" s="83"/>
    </row>
    <row r="27640" spans="16:16" x14ac:dyDescent="0.3">
      <c r="P27640" s="83"/>
    </row>
    <row r="27641" spans="16:16" x14ac:dyDescent="0.3">
      <c r="P27641" s="83"/>
    </row>
    <row r="27642" spans="16:16" x14ac:dyDescent="0.3">
      <c r="P27642" s="83"/>
    </row>
    <row r="27643" spans="16:16" x14ac:dyDescent="0.3">
      <c r="P27643" s="83"/>
    </row>
    <row r="27644" spans="16:16" x14ac:dyDescent="0.3">
      <c r="P27644" s="83"/>
    </row>
    <row r="27645" spans="16:16" x14ac:dyDescent="0.3">
      <c r="P27645" s="83"/>
    </row>
    <row r="27646" spans="16:16" x14ac:dyDescent="0.3">
      <c r="P27646" s="83"/>
    </row>
    <row r="27647" spans="16:16" x14ac:dyDescent="0.3">
      <c r="P27647" s="83"/>
    </row>
    <row r="27648" spans="16:16" x14ac:dyDescent="0.3">
      <c r="P27648" s="83"/>
    </row>
    <row r="27649" spans="16:16" x14ac:dyDescent="0.3">
      <c r="P27649" s="83"/>
    </row>
    <row r="27650" spans="16:16" x14ac:dyDescent="0.3">
      <c r="P27650" s="83"/>
    </row>
    <row r="27651" spans="16:16" x14ac:dyDescent="0.3">
      <c r="P27651" s="83"/>
    </row>
    <row r="27652" spans="16:16" x14ac:dyDescent="0.3">
      <c r="P27652" s="83"/>
    </row>
    <row r="27653" spans="16:16" x14ac:dyDescent="0.3">
      <c r="P27653" s="83"/>
    </row>
    <row r="27654" spans="16:16" x14ac:dyDescent="0.3">
      <c r="P27654" s="83"/>
    </row>
    <row r="27655" spans="16:16" x14ac:dyDescent="0.3">
      <c r="P27655" s="83"/>
    </row>
    <row r="27656" spans="16:16" x14ac:dyDescent="0.3">
      <c r="P27656" s="83"/>
    </row>
    <row r="27657" spans="16:16" x14ac:dyDescent="0.3">
      <c r="P27657" s="83"/>
    </row>
    <row r="27658" spans="16:16" x14ac:dyDescent="0.3">
      <c r="P27658" s="83"/>
    </row>
    <row r="27659" spans="16:16" x14ac:dyDescent="0.3">
      <c r="P27659" s="83"/>
    </row>
    <row r="27660" spans="16:16" x14ac:dyDescent="0.3">
      <c r="P27660" s="83"/>
    </row>
    <row r="27661" spans="16:16" x14ac:dyDescent="0.3">
      <c r="P27661" s="83"/>
    </row>
    <row r="27662" spans="16:16" x14ac:dyDescent="0.3">
      <c r="P27662" s="83"/>
    </row>
    <row r="27663" spans="16:16" x14ac:dyDescent="0.3">
      <c r="P27663" s="83"/>
    </row>
    <row r="27664" spans="16:16" x14ac:dyDescent="0.3">
      <c r="P27664" s="83"/>
    </row>
    <row r="27665" spans="16:16" x14ac:dyDescent="0.3">
      <c r="P27665" s="83"/>
    </row>
    <row r="27666" spans="16:16" x14ac:dyDescent="0.3">
      <c r="P27666" s="83"/>
    </row>
    <row r="27667" spans="16:16" x14ac:dyDescent="0.3">
      <c r="P27667" s="83"/>
    </row>
    <row r="27668" spans="16:16" x14ac:dyDescent="0.3">
      <c r="P27668" s="83"/>
    </row>
    <row r="27669" spans="16:16" x14ac:dyDescent="0.3">
      <c r="P27669" s="83"/>
    </row>
    <row r="27670" spans="16:16" x14ac:dyDescent="0.3">
      <c r="P27670" s="83"/>
    </row>
    <row r="27671" spans="16:16" x14ac:dyDescent="0.3">
      <c r="P27671" s="83"/>
    </row>
    <row r="27672" spans="16:16" x14ac:dyDescent="0.3">
      <c r="P27672" s="83"/>
    </row>
    <row r="27673" spans="16:16" x14ac:dyDescent="0.3">
      <c r="P27673" s="83"/>
    </row>
    <row r="27674" spans="16:16" x14ac:dyDescent="0.3">
      <c r="P27674" s="83"/>
    </row>
    <row r="27675" spans="16:16" x14ac:dyDescent="0.3">
      <c r="P27675" s="83"/>
    </row>
    <row r="27676" spans="16:16" x14ac:dyDescent="0.3">
      <c r="P27676" s="83"/>
    </row>
    <row r="27677" spans="16:16" x14ac:dyDescent="0.3">
      <c r="P27677" s="83"/>
    </row>
    <row r="27678" spans="16:16" x14ac:dyDescent="0.3">
      <c r="P27678" s="83"/>
    </row>
    <row r="27679" spans="16:16" x14ac:dyDescent="0.3">
      <c r="P27679" s="83"/>
    </row>
    <row r="27680" spans="16:16" x14ac:dyDescent="0.3">
      <c r="P27680" s="83"/>
    </row>
    <row r="27681" spans="16:16" x14ac:dyDescent="0.3">
      <c r="P27681" s="83"/>
    </row>
    <row r="27682" spans="16:16" x14ac:dyDescent="0.3">
      <c r="P27682" s="83"/>
    </row>
    <row r="27683" spans="16:16" x14ac:dyDescent="0.3">
      <c r="P27683" s="83"/>
    </row>
    <row r="27684" spans="16:16" x14ac:dyDescent="0.3">
      <c r="P27684" s="83"/>
    </row>
    <row r="27685" spans="16:16" x14ac:dyDescent="0.3">
      <c r="P27685" s="83"/>
    </row>
    <row r="27686" spans="16:16" x14ac:dyDescent="0.3">
      <c r="P27686" s="83"/>
    </row>
    <row r="27687" spans="16:16" x14ac:dyDescent="0.3">
      <c r="P27687" s="83"/>
    </row>
    <row r="27688" spans="16:16" x14ac:dyDescent="0.3">
      <c r="P27688" s="83"/>
    </row>
    <row r="27689" spans="16:16" x14ac:dyDescent="0.3">
      <c r="P27689" s="83"/>
    </row>
    <row r="27690" spans="16:16" x14ac:dyDescent="0.3">
      <c r="P27690" s="83"/>
    </row>
    <row r="27691" spans="16:16" x14ac:dyDescent="0.3">
      <c r="P27691" s="83"/>
    </row>
    <row r="27692" spans="16:16" x14ac:dyDescent="0.3">
      <c r="P27692" s="83"/>
    </row>
    <row r="27693" spans="16:16" x14ac:dyDescent="0.3">
      <c r="P27693" s="83"/>
    </row>
    <row r="27694" spans="16:16" x14ac:dyDescent="0.3">
      <c r="P27694" s="83"/>
    </row>
    <row r="27695" spans="16:16" x14ac:dyDescent="0.3">
      <c r="P27695" s="83"/>
    </row>
    <row r="27696" spans="16:16" x14ac:dyDescent="0.3">
      <c r="P27696" s="83"/>
    </row>
    <row r="27697" spans="16:16" x14ac:dyDescent="0.3">
      <c r="P27697" s="83"/>
    </row>
    <row r="27698" spans="16:16" x14ac:dyDescent="0.3">
      <c r="P27698" s="83"/>
    </row>
    <row r="27699" spans="16:16" x14ac:dyDescent="0.3">
      <c r="P27699" s="83"/>
    </row>
    <row r="27700" spans="16:16" x14ac:dyDescent="0.3">
      <c r="P27700" s="83"/>
    </row>
    <row r="27701" spans="16:16" x14ac:dyDescent="0.3">
      <c r="P27701" s="83"/>
    </row>
    <row r="27702" spans="16:16" x14ac:dyDescent="0.3">
      <c r="P27702" s="83"/>
    </row>
    <row r="27703" spans="16:16" x14ac:dyDescent="0.3">
      <c r="P27703" s="83"/>
    </row>
    <row r="27704" spans="16:16" x14ac:dyDescent="0.3">
      <c r="P27704" s="83"/>
    </row>
    <row r="27705" spans="16:16" x14ac:dyDescent="0.3">
      <c r="P27705" s="83"/>
    </row>
    <row r="27706" spans="16:16" x14ac:dyDescent="0.3">
      <c r="P27706" s="83"/>
    </row>
    <row r="27707" spans="16:16" x14ac:dyDescent="0.3">
      <c r="P27707" s="83"/>
    </row>
    <row r="27708" spans="16:16" x14ac:dyDescent="0.3">
      <c r="P27708" s="83"/>
    </row>
    <row r="27709" spans="16:16" x14ac:dyDescent="0.3">
      <c r="P27709" s="83"/>
    </row>
    <row r="27710" spans="16:16" x14ac:dyDescent="0.3">
      <c r="P27710" s="83"/>
    </row>
    <row r="27711" spans="16:16" x14ac:dyDescent="0.3">
      <c r="P27711" s="83"/>
    </row>
    <row r="27712" spans="16:16" x14ac:dyDescent="0.3">
      <c r="P27712" s="83"/>
    </row>
    <row r="27713" spans="16:16" x14ac:dyDescent="0.3">
      <c r="P27713" s="83"/>
    </row>
    <row r="27714" spans="16:16" x14ac:dyDescent="0.3">
      <c r="P27714" s="83"/>
    </row>
    <row r="27715" spans="16:16" x14ac:dyDescent="0.3">
      <c r="P27715" s="83"/>
    </row>
    <row r="27716" spans="16:16" x14ac:dyDescent="0.3">
      <c r="P27716" s="83"/>
    </row>
    <row r="27717" spans="16:16" x14ac:dyDescent="0.3">
      <c r="P27717" s="83"/>
    </row>
    <row r="27718" spans="16:16" x14ac:dyDescent="0.3">
      <c r="P27718" s="83"/>
    </row>
    <row r="27719" spans="16:16" x14ac:dyDescent="0.3">
      <c r="P27719" s="83"/>
    </row>
    <row r="27720" spans="16:16" x14ac:dyDescent="0.3">
      <c r="P27720" s="83"/>
    </row>
    <row r="27721" spans="16:16" x14ac:dyDescent="0.3">
      <c r="P27721" s="83"/>
    </row>
    <row r="27722" spans="16:16" x14ac:dyDescent="0.3">
      <c r="P27722" s="83"/>
    </row>
    <row r="27723" spans="16:16" x14ac:dyDescent="0.3">
      <c r="P27723" s="83"/>
    </row>
    <row r="27724" spans="16:16" x14ac:dyDescent="0.3">
      <c r="P27724" s="83"/>
    </row>
    <row r="27725" spans="16:16" x14ac:dyDescent="0.3">
      <c r="P27725" s="83"/>
    </row>
    <row r="27726" spans="16:16" x14ac:dyDescent="0.3">
      <c r="P27726" s="83"/>
    </row>
    <row r="27727" spans="16:16" x14ac:dyDescent="0.3">
      <c r="P27727" s="83"/>
    </row>
    <row r="27728" spans="16:16" x14ac:dyDescent="0.3">
      <c r="P27728" s="83"/>
    </row>
    <row r="27729" spans="16:16" x14ac:dyDescent="0.3">
      <c r="P27729" s="83"/>
    </row>
    <row r="27730" spans="16:16" x14ac:dyDescent="0.3">
      <c r="P27730" s="83"/>
    </row>
    <row r="27731" spans="16:16" x14ac:dyDescent="0.3">
      <c r="P27731" s="83"/>
    </row>
    <row r="27732" spans="16:16" x14ac:dyDescent="0.3">
      <c r="P27732" s="83"/>
    </row>
    <row r="27733" spans="16:16" x14ac:dyDescent="0.3">
      <c r="P27733" s="83"/>
    </row>
    <row r="27734" spans="16:16" x14ac:dyDescent="0.3">
      <c r="P27734" s="83"/>
    </row>
    <row r="27735" spans="16:16" x14ac:dyDescent="0.3">
      <c r="P27735" s="83"/>
    </row>
    <row r="27736" spans="16:16" x14ac:dyDescent="0.3">
      <c r="P27736" s="83"/>
    </row>
    <row r="27737" spans="16:16" x14ac:dyDescent="0.3">
      <c r="P27737" s="83"/>
    </row>
    <row r="27738" spans="16:16" x14ac:dyDescent="0.3">
      <c r="P27738" s="83"/>
    </row>
    <row r="27739" spans="16:16" x14ac:dyDescent="0.3">
      <c r="P27739" s="83"/>
    </row>
    <row r="27740" spans="16:16" x14ac:dyDescent="0.3">
      <c r="P27740" s="83"/>
    </row>
    <row r="27741" spans="16:16" x14ac:dyDescent="0.3">
      <c r="P27741" s="83"/>
    </row>
    <row r="27742" spans="16:16" x14ac:dyDescent="0.3">
      <c r="P27742" s="83"/>
    </row>
    <row r="27743" spans="16:16" x14ac:dyDescent="0.3">
      <c r="P27743" s="83"/>
    </row>
    <row r="27744" spans="16:16" x14ac:dyDescent="0.3">
      <c r="P27744" s="83"/>
    </row>
    <row r="27745" spans="16:16" x14ac:dyDescent="0.3">
      <c r="P27745" s="83"/>
    </row>
    <row r="27746" spans="16:16" x14ac:dyDescent="0.3">
      <c r="P27746" s="83"/>
    </row>
    <row r="27747" spans="16:16" x14ac:dyDescent="0.3">
      <c r="P27747" s="83"/>
    </row>
    <row r="27748" spans="16:16" x14ac:dyDescent="0.3">
      <c r="P27748" s="83"/>
    </row>
    <row r="27749" spans="16:16" x14ac:dyDescent="0.3">
      <c r="P27749" s="83"/>
    </row>
    <row r="27750" spans="16:16" x14ac:dyDescent="0.3">
      <c r="P27750" s="83"/>
    </row>
    <row r="27751" spans="16:16" x14ac:dyDescent="0.3">
      <c r="P27751" s="83"/>
    </row>
    <row r="27752" spans="16:16" x14ac:dyDescent="0.3">
      <c r="P27752" s="83"/>
    </row>
    <row r="27753" spans="16:16" x14ac:dyDescent="0.3">
      <c r="P27753" s="83"/>
    </row>
    <row r="27754" spans="16:16" x14ac:dyDescent="0.3">
      <c r="P27754" s="83"/>
    </row>
    <row r="27755" spans="16:16" x14ac:dyDescent="0.3">
      <c r="P27755" s="83"/>
    </row>
    <row r="27756" spans="16:16" x14ac:dyDescent="0.3">
      <c r="P27756" s="83"/>
    </row>
    <row r="27757" spans="16:16" x14ac:dyDescent="0.3">
      <c r="P27757" s="83"/>
    </row>
    <row r="27758" spans="16:16" x14ac:dyDescent="0.3">
      <c r="P27758" s="83"/>
    </row>
    <row r="27759" spans="16:16" x14ac:dyDescent="0.3">
      <c r="P27759" s="83"/>
    </row>
    <row r="27760" spans="16:16" x14ac:dyDescent="0.3">
      <c r="P27760" s="83"/>
    </row>
    <row r="27761" spans="16:16" x14ac:dyDescent="0.3">
      <c r="P27761" s="83"/>
    </row>
    <row r="27762" spans="16:16" x14ac:dyDescent="0.3">
      <c r="P27762" s="83"/>
    </row>
    <row r="27763" spans="16:16" x14ac:dyDescent="0.3">
      <c r="P27763" s="83"/>
    </row>
    <row r="27764" spans="16:16" x14ac:dyDescent="0.3">
      <c r="P27764" s="83"/>
    </row>
    <row r="27765" spans="16:16" x14ac:dyDescent="0.3">
      <c r="P27765" s="83"/>
    </row>
    <row r="27766" spans="16:16" x14ac:dyDescent="0.3">
      <c r="P27766" s="83"/>
    </row>
    <row r="27767" spans="16:16" x14ac:dyDescent="0.3">
      <c r="P27767" s="83"/>
    </row>
    <row r="27768" spans="16:16" x14ac:dyDescent="0.3">
      <c r="P27768" s="83"/>
    </row>
    <row r="27769" spans="16:16" x14ac:dyDescent="0.3">
      <c r="P27769" s="83"/>
    </row>
    <row r="27770" spans="16:16" x14ac:dyDescent="0.3">
      <c r="P27770" s="83"/>
    </row>
    <row r="27771" spans="16:16" x14ac:dyDescent="0.3">
      <c r="P27771" s="83"/>
    </row>
    <row r="27772" spans="16:16" x14ac:dyDescent="0.3">
      <c r="P27772" s="83"/>
    </row>
    <row r="27773" spans="16:16" x14ac:dyDescent="0.3">
      <c r="P27773" s="83"/>
    </row>
    <row r="27774" spans="16:16" x14ac:dyDescent="0.3">
      <c r="P27774" s="83"/>
    </row>
    <row r="27775" spans="16:16" x14ac:dyDescent="0.3">
      <c r="P27775" s="83"/>
    </row>
    <row r="27776" spans="16:16" x14ac:dyDescent="0.3">
      <c r="P27776" s="83"/>
    </row>
    <row r="27777" spans="16:16" x14ac:dyDescent="0.3">
      <c r="P27777" s="83"/>
    </row>
    <row r="27778" spans="16:16" x14ac:dyDescent="0.3">
      <c r="P27778" s="83"/>
    </row>
    <row r="27779" spans="16:16" x14ac:dyDescent="0.3">
      <c r="P27779" s="83"/>
    </row>
    <row r="27780" spans="16:16" x14ac:dyDescent="0.3">
      <c r="P27780" s="83"/>
    </row>
    <row r="27781" spans="16:16" x14ac:dyDescent="0.3">
      <c r="P27781" s="83"/>
    </row>
    <row r="27782" spans="16:16" x14ac:dyDescent="0.3">
      <c r="P27782" s="83"/>
    </row>
    <row r="27783" spans="16:16" x14ac:dyDescent="0.3">
      <c r="P27783" s="83"/>
    </row>
    <row r="27784" spans="16:16" x14ac:dyDescent="0.3">
      <c r="P27784" s="83"/>
    </row>
    <row r="27785" spans="16:16" x14ac:dyDescent="0.3">
      <c r="P27785" s="83"/>
    </row>
    <row r="27786" spans="16:16" x14ac:dyDescent="0.3">
      <c r="P27786" s="83"/>
    </row>
    <row r="27787" spans="16:16" x14ac:dyDescent="0.3">
      <c r="P27787" s="83"/>
    </row>
    <row r="27788" spans="16:16" x14ac:dyDescent="0.3">
      <c r="P27788" s="83"/>
    </row>
    <row r="27789" spans="16:16" x14ac:dyDescent="0.3">
      <c r="P27789" s="83"/>
    </row>
    <row r="27790" spans="16:16" x14ac:dyDescent="0.3">
      <c r="P27790" s="83"/>
    </row>
    <row r="27791" spans="16:16" x14ac:dyDescent="0.3">
      <c r="P27791" s="83"/>
    </row>
    <row r="27792" spans="16:16" x14ac:dyDescent="0.3">
      <c r="P27792" s="83"/>
    </row>
    <row r="27793" spans="16:16" x14ac:dyDescent="0.3">
      <c r="P27793" s="83"/>
    </row>
    <row r="27794" spans="16:16" x14ac:dyDescent="0.3">
      <c r="P27794" s="83"/>
    </row>
    <row r="27795" spans="16:16" x14ac:dyDescent="0.3">
      <c r="P27795" s="83"/>
    </row>
    <row r="27796" spans="16:16" x14ac:dyDescent="0.3">
      <c r="P27796" s="83"/>
    </row>
    <row r="27797" spans="16:16" x14ac:dyDescent="0.3">
      <c r="P27797" s="83"/>
    </row>
    <row r="27798" spans="16:16" x14ac:dyDescent="0.3">
      <c r="P27798" s="83"/>
    </row>
    <row r="27799" spans="16:16" x14ac:dyDescent="0.3">
      <c r="P27799" s="83"/>
    </row>
    <row r="27800" spans="16:16" x14ac:dyDescent="0.3">
      <c r="P27800" s="83"/>
    </row>
    <row r="27801" spans="16:16" x14ac:dyDescent="0.3">
      <c r="P27801" s="83"/>
    </row>
    <row r="27802" spans="16:16" x14ac:dyDescent="0.3">
      <c r="P27802" s="83"/>
    </row>
    <row r="27803" spans="16:16" x14ac:dyDescent="0.3">
      <c r="P27803" s="83"/>
    </row>
    <row r="27804" spans="16:16" x14ac:dyDescent="0.3">
      <c r="P27804" s="83"/>
    </row>
    <row r="27805" spans="16:16" x14ac:dyDescent="0.3">
      <c r="P27805" s="83"/>
    </row>
    <row r="27806" spans="16:16" x14ac:dyDescent="0.3">
      <c r="P27806" s="83"/>
    </row>
    <row r="27807" spans="16:16" x14ac:dyDescent="0.3">
      <c r="P27807" s="83"/>
    </row>
    <row r="27808" spans="16:16" x14ac:dyDescent="0.3">
      <c r="P27808" s="83"/>
    </row>
    <row r="27809" spans="16:16" x14ac:dyDescent="0.3">
      <c r="P27809" s="83"/>
    </row>
    <row r="27810" spans="16:16" x14ac:dyDescent="0.3">
      <c r="P27810" s="83"/>
    </row>
    <row r="27811" spans="16:16" x14ac:dyDescent="0.3">
      <c r="P27811" s="83"/>
    </row>
    <row r="27812" spans="16:16" x14ac:dyDescent="0.3">
      <c r="P27812" s="83"/>
    </row>
    <row r="27813" spans="16:16" x14ac:dyDescent="0.3">
      <c r="P27813" s="83"/>
    </row>
    <row r="27814" spans="16:16" x14ac:dyDescent="0.3">
      <c r="P27814" s="83"/>
    </row>
    <row r="27815" spans="16:16" x14ac:dyDescent="0.3">
      <c r="P27815" s="83"/>
    </row>
    <row r="27816" spans="16:16" x14ac:dyDescent="0.3">
      <c r="P27816" s="83"/>
    </row>
    <row r="27817" spans="16:16" x14ac:dyDescent="0.3">
      <c r="P27817" s="83"/>
    </row>
    <row r="27818" spans="16:16" x14ac:dyDescent="0.3">
      <c r="P27818" s="83"/>
    </row>
    <row r="27819" spans="16:16" x14ac:dyDescent="0.3">
      <c r="P27819" s="83"/>
    </row>
    <row r="27820" spans="16:16" x14ac:dyDescent="0.3">
      <c r="P27820" s="83"/>
    </row>
    <row r="27821" spans="16:16" x14ac:dyDescent="0.3">
      <c r="P27821" s="83"/>
    </row>
    <row r="27822" spans="16:16" x14ac:dyDescent="0.3">
      <c r="P27822" s="83"/>
    </row>
    <row r="27823" spans="16:16" x14ac:dyDescent="0.3">
      <c r="P27823" s="83"/>
    </row>
    <row r="27824" spans="16:16" x14ac:dyDescent="0.3">
      <c r="P27824" s="83"/>
    </row>
    <row r="27825" spans="16:16" x14ac:dyDescent="0.3">
      <c r="P27825" s="83"/>
    </row>
    <row r="27826" spans="16:16" x14ac:dyDescent="0.3">
      <c r="P27826" s="83"/>
    </row>
    <row r="27827" spans="16:16" x14ac:dyDescent="0.3">
      <c r="P27827" s="83"/>
    </row>
    <row r="27828" spans="16:16" x14ac:dyDescent="0.3">
      <c r="P27828" s="83"/>
    </row>
    <row r="27829" spans="16:16" x14ac:dyDescent="0.3">
      <c r="P27829" s="83"/>
    </row>
    <row r="27830" spans="16:16" x14ac:dyDescent="0.3">
      <c r="P27830" s="83"/>
    </row>
    <row r="27831" spans="16:16" x14ac:dyDescent="0.3">
      <c r="P27831" s="83"/>
    </row>
    <row r="27832" spans="16:16" x14ac:dyDescent="0.3">
      <c r="P27832" s="83"/>
    </row>
    <row r="27833" spans="16:16" x14ac:dyDescent="0.3">
      <c r="P27833" s="83"/>
    </row>
    <row r="27834" spans="16:16" x14ac:dyDescent="0.3">
      <c r="P27834" s="83"/>
    </row>
    <row r="27835" spans="16:16" x14ac:dyDescent="0.3">
      <c r="P27835" s="83"/>
    </row>
    <row r="27836" spans="16:16" x14ac:dyDescent="0.3">
      <c r="P27836" s="83"/>
    </row>
    <row r="27837" spans="16:16" x14ac:dyDescent="0.3">
      <c r="P27837" s="83"/>
    </row>
    <row r="27838" spans="16:16" x14ac:dyDescent="0.3">
      <c r="P27838" s="83"/>
    </row>
    <row r="27839" spans="16:16" x14ac:dyDescent="0.3">
      <c r="P27839" s="83"/>
    </row>
    <row r="27840" spans="16:16" x14ac:dyDescent="0.3">
      <c r="P27840" s="83"/>
    </row>
    <row r="27841" spans="16:16" x14ac:dyDescent="0.3">
      <c r="P27841" s="83"/>
    </row>
    <row r="27842" spans="16:16" x14ac:dyDescent="0.3">
      <c r="P27842" s="83"/>
    </row>
    <row r="27843" spans="16:16" x14ac:dyDescent="0.3">
      <c r="P27843" s="83"/>
    </row>
    <row r="27844" spans="16:16" x14ac:dyDescent="0.3">
      <c r="P27844" s="83"/>
    </row>
    <row r="27845" spans="16:16" x14ac:dyDescent="0.3">
      <c r="P27845" s="83"/>
    </row>
    <row r="27846" spans="16:16" x14ac:dyDescent="0.3">
      <c r="P27846" s="83"/>
    </row>
    <row r="27847" spans="16:16" x14ac:dyDescent="0.3">
      <c r="P27847" s="83"/>
    </row>
    <row r="27848" spans="16:16" x14ac:dyDescent="0.3">
      <c r="P27848" s="83"/>
    </row>
    <row r="27849" spans="16:16" x14ac:dyDescent="0.3">
      <c r="P27849" s="83"/>
    </row>
    <row r="27850" spans="16:16" x14ac:dyDescent="0.3">
      <c r="P27850" s="83"/>
    </row>
    <row r="27851" spans="16:16" x14ac:dyDescent="0.3">
      <c r="P27851" s="83"/>
    </row>
    <row r="27852" spans="16:16" x14ac:dyDescent="0.3">
      <c r="P27852" s="83"/>
    </row>
    <row r="27853" spans="16:16" x14ac:dyDescent="0.3">
      <c r="P27853" s="83"/>
    </row>
    <row r="27854" spans="16:16" x14ac:dyDescent="0.3">
      <c r="P27854" s="83"/>
    </row>
    <row r="27855" spans="16:16" x14ac:dyDescent="0.3">
      <c r="P27855" s="83"/>
    </row>
    <row r="27856" spans="16:16" x14ac:dyDescent="0.3">
      <c r="P27856" s="83"/>
    </row>
    <row r="27857" spans="16:16" x14ac:dyDescent="0.3">
      <c r="P27857" s="83"/>
    </row>
    <row r="27858" spans="16:16" x14ac:dyDescent="0.3">
      <c r="P27858" s="83"/>
    </row>
    <row r="27859" spans="16:16" x14ac:dyDescent="0.3">
      <c r="P27859" s="83"/>
    </row>
    <row r="27860" spans="16:16" x14ac:dyDescent="0.3">
      <c r="P27860" s="83"/>
    </row>
    <row r="27861" spans="16:16" x14ac:dyDescent="0.3">
      <c r="P27861" s="83"/>
    </row>
    <row r="27862" spans="16:16" x14ac:dyDescent="0.3">
      <c r="P27862" s="83"/>
    </row>
    <row r="27863" spans="16:16" x14ac:dyDescent="0.3">
      <c r="P27863" s="83"/>
    </row>
    <row r="27864" spans="16:16" x14ac:dyDescent="0.3">
      <c r="P27864" s="83"/>
    </row>
    <row r="27865" spans="16:16" x14ac:dyDescent="0.3">
      <c r="P27865" s="83"/>
    </row>
    <row r="27866" spans="16:16" x14ac:dyDescent="0.3">
      <c r="P27866" s="83"/>
    </row>
    <row r="27867" spans="16:16" x14ac:dyDescent="0.3">
      <c r="P27867" s="83"/>
    </row>
    <row r="27868" spans="16:16" x14ac:dyDescent="0.3">
      <c r="P27868" s="83"/>
    </row>
    <row r="27869" spans="16:16" x14ac:dyDescent="0.3">
      <c r="P27869" s="83"/>
    </row>
    <row r="27870" spans="16:16" x14ac:dyDescent="0.3">
      <c r="P27870" s="83"/>
    </row>
    <row r="27871" spans="16:16" x14ac:dyDescent="0.3">
      <c r="P27871" s="83"/>
    </row>
    <row r="27872" spans="16:16" x14ac:dyDescent="0.3">
      <c r="P27872" s="83"/>
    </row>
    <row r="27873" spans="16:16" x14ac:dyDescent="0.3">
      <c r="P27873" s="83"/>
    </row>
    <row r="27874" spans="16:16" x14ac:dyDescent="0.3">
      <c r="P27874" s="83"/>
    </row>
    <row r="27875" spans="16:16" x14ac:dyDescent="0.3">
      <c r="P27875" s="83"/>
    </row>
    <row r="27876" spans="16:16" x14ac:dyDescent="0.3">
      <c r="P27876" s="83"/>
    </row>
    <row r="27877" spans="16:16" x14ac:dyDescent="0.3">
      <c r="P27877" s="83"/>
    </row>
    <row r="27878" spans="16:16" x14ac:dyDescent="0.3">
      <c r="P27878" s="83"/>
    </row>
    <row r="27879" spans="16:16" x14ac:dyDescent="0.3">
      <c r="P27879" s="83"/>
    </row>
    <row r="27880" spans="16:16" x14ac:dyDescent="0.3">
      <c r="P27880" s="83"/>
    </row>
    <row r="27881" spans="16:16" x14ac:dyDescent="0.3">
      <c r="P27881" s="83"/>
    </row>
    <row r="27882" spans="16:16" x14ac:dyDescent="0.3">
      <c r="P27882" s="83"/>
    </row>
    <row r="27883" spans="16:16" x14ac:dyDescent="0.3">
      <c r="P27883" s="83"/>
    </row>
    <row r="27884" spans="16:16" x14ac:dyDescent="0.3">
      <c r="P27884" s="83"/>
    </row>
    <row r="27885" spans="16:16" x14ac:dyDescent="0.3">
      <c r="P27885" s="83"/>
    </row>
    <row r="27886" spans="16:16" x14ac:dyDescent="0.3">
      <c r="P27886" s="83"/>
    </row>
    <row r="27887" spans="16:16" x14ac:dyDescent="0.3">
      <c r="P27887" s="83"/>
    </row>
    <row r="27888" spans="16:16" x14ac:dyDescent="0.3">
      <c r="P27888" s="83"/>
    </row>
    <row r="27889" spans="16:16" x14ac:dyDescent="0.3">
      <c r="P27889" s="83"/>
    </row>
    <row r="27890" spans="16:16" x14ac:dyDescent="0.3">
      <c r="P27890" s="83"/>
    </row>
    <row r="27891" spans="16:16" x14ac:dyDescent="0.3">
      <c r="P27891" s="83"/>
    </row>
    <row r="27892" spans="16:16" x14ac:dyDescent="0.3">
      <c r="P27892" s="83"/>
    </row>
    <row r="27893" spans="16:16" x14ac:dyDescent="0.3">
      <c r="P27893" s="83"/>
    </row>
    <row r="27894" spans="16:16" x14ac:dyDescent="0.3">
      <c r="P27894" s="83"/>
    </row>
    <row r="27895" spans="16:16" x14ac:dyDescent="0.3">
      <c r="P27895" s="83"/>
    </row>
    <row r="27896" spans="16:16" x14ac:dyDescent="0.3">
      <c r="P27896" s="83"/>
    </row>
    <row r="27897" spans="16:16" x14ac:dyDescent="0.3">
      <c r="P27897" s="83"/>
    </row>
    <row r="27898" spans="16:16" x14ac:dyDescent="0.3">
      <c r="P27898" s="83"/>
    </row>
    <row r="27899" spans="16:16" x14ac:dyDescent="0.3">
      <c r="P27899" s="83"/>
    </row>
    <row r="27900" spans="16:16" x14ac:dyDescent="0.3">
      <c r="P27900" s="83"/>
    </row>
    <row r="27901" spans="16:16" x14ac:dyDescent="0.3">
      <c r="P27901" s="83"/>
    </row>
    <row r="27902" spans="16:16" x14ac:dyDescent="0.3">
      <c r="P27902" s="83"/>
    </row>
    <row r="27903" spans="16:16" x14ac:dyDescent="0.3">
      <c r="P27903" s="83"/>
    </row>
    <row r="27904" spans="16:16" x14ac:dyDescent="0.3">
      <c r="P27904" s="83"/>
    </row>
    <row r="27905" spans="16:16" x14ac:dyDescent="0.3">
      <c r="P27905" s="83"/>
    </row>
    <row r="27906" spans="16:16" x14ac:dyDescent="0.3">
      <c r="P27906" s="83"/>
    </row>
    <row r="27907" spans="16:16" x14ac:dyDescent="0.3">
      <c r="P27907" s="83"/>
    </row>
    <row r="27908" spans="16:16" x14ac:dyDescent="0.3">
      <c r="P27908" s="83"/>
    </row>
    <row r="27909" spans="16:16" x14ac:dyDescent="0.3">
      <c r="P27909" s="83"/>
    </row>
    <row r="27910" spans="16:16" x14ac:dyDescent="0.3">
      <c r="P27910" s="83"/>
    </row>
    <row r="27911" spans="16:16" x14ac:dyDescent="0.3">
      <c r="P27911" s="83"/>
    </row>
    <row r="27912" spans="16:16" x14ac:dyDescent="0.3">
      <c r="P27912" s="83"/>
    </row>
    <row r="27913" spans="16:16" x14ac:dyDescent="0.3">
      <c r="P27913" s="83"/>
    </row>
    <row r="27914" spans="16:16" x14ac:dyDescent="0.3">
      <c r="P27914" s="83"/>
    </row>
    <row r="27915" spans="16:16" x14ac:dyDescent="0.3">
      <c r="P27915" s="83"/>
    </row>
    <row r="27916" spans="16:16" x14ac:dyDescent="0.3">
      <c r="P27916" s="83"/>
    </row>
    <row r="27917" spans="16:16" x14ac:dyDescent="0.3">
      <c r="P27917" s="83"/>
    </row>
    <row r="27918" spans="16:16" x14ac:dyDescent="0.3">
      <c r="P27918" s="83"/>
    </row>
    <row r="27919" spans="16:16" x14ac:dyDescent="0.3">
      <c r="P27919" s="83"/>
    </row>
    <row r="27920" spans="16:16" x14ac:dyDescent="0.3">
      <c r="P27920" s="83"/>
    </row>
    <row r="27921" spans="16:16" x14ac:dyDescent="0.3">
      <c r="P27921" s="83"/>
    </row>
    <row r="27922" spans="16:16" x14ac:dyDescent="0.3">
      <c r="P27922" s="83"/>
    </row>
    <row r="27923" spans="16:16" x14ac:dyDescent="0.3">
      <c r="P27923" s="83"/>
    </row>
    <row r="27924" spans="16:16" x14ac:dyDescent="0.3">
      <c r="P27924" s="83"/>
    </row>
    <row r="27925" spans="16:16" x14ac:dyDescent="0.3">
      <c r="P27925" s="83"/>
    </row>
    <row r="27926" spans="16:16" x14ac:dyDescent="0.3">
      <c r="P27926" s="83"/>
    </row>
    <row r="27927" spans="16:16" x14ac:dyDescent="0.3">
      <c r="P27927" s="83"/>
    </row>
    <row r="27928" spans="16:16" x14ac:dyDescent="0.3">
      <c r="P27928" s="83"/>
    </row>
    <row r="27929" spans="16:16" x14ac:dyDescent="0.3">
      <c r="P27929" s="83"/>
    </row>
    <row r="27930" spans="16:16" x14ac:dyDescent="0.3">
      <c r="P27930" s="83"/>
    </row>
    <row r="27931" spans="16:16" x14ac:dyDescent="0.3">
      <c r="P27931" s="83"/>
    </row>
    <row r="27932" spans="16:16" x14ac:dyDescent="0.3">
      <c r="P27932" s="83"/>
    </row>
    <row r="27933" spans="16:16" x14ac:dyDescent="0.3">
      <c r="P27933" s="83"/>
    </row>
    <row r="27934" spans="16:16" x14ac:dyDescent="0.3">
      <c r="P27934" s="83"/>
    </row>
    <row r="27935" spans="16:16" x14ac:dyDescent="0.3">
      <c r="P27935" s="83"/>
    </row>
    <row r="27936" spans="16:16" x14ac:dyDescent="0.3">
      <c r="P27936" s="83"/>
    </row>
    <row r="27937" spans="16:16" x14ac:dyDescent="0.3">
      <c r="P27937" s="83"/>
    </row>
    <row r="27938" spans="16:16" x14ac:dyDescent="0.3">
      <c r="P27938" s="83"/>
    </row>
    <row r="27939" spans="16:16" x14ac:dyDescent="0.3">
      <c r="P27939" s="83"/>
    </row>
    <row r="27940" spans="16:16" x14ac:dyDescent="0.3">
      <c r="P27940" s="83"/>
    </row>
    <row r="27941" spans="16:16" x14ac:dyDescent="0.3">
      <c r="P27941" s="83"/>
    </row>
    <row r="27942" spans="16:16" x14ac:dyDescent="0.3">
      <c r="P27942" s="83"/>
    </row>
    <row r="27943" spans="16:16" x14ac:dyDescent="0.3">
      <c r="P27943" s="83"/>
    </row>
    <row r="27944" spans="16:16" x14ac:dyDescent="0.3">
      <c r="P27944" s="83"/>
    </row>
    <row r="27945" spans="16:16" x14ac:dyDescent="0.3">
      <c r="P27945" s="83"/>
    </row>
    <row r="27946" spans="16:16" x14ac:dyDescent="0.3">
      <c r="P27946" s="83"/>
    </row>
    <row r="27947" spans="16:16" x14ac:dyDescent="0.3">
      <c r="P27947" s="83"/>
    </row>
    <row r="27948" spans="16:16" x14ac:dyDescent="0.3">
      <c r="P27948" s="83"/>
    </row>
    <row r="27949" spans="16:16" x14ac:dyDescent="0.3">
      <c r="P27949" s="83"/>
    </row>
    <row r="27950" spans="16:16" x14ac:dyDescent="0.3">
      <c r="P27950" s="83"/>
    </row>
    <row r="27951" spans="16:16" x14ac:dyDescent="0.3">
      <c r="P27951" s="83"/>
    </row>
    <row r="27952" spans="16:16" x14ac:dyDescent="0.3">
      <c r="P27952" s="83"/>
    </row>
    <row r="27953" spans="16:16" x14ac:dyDescent="0.3">
      <c r="P27953" s="83"/>
    </row>
    <row r="27954" spans="16:16" x14ac:dyDescent="0.3">
      <c r="P27954" s="83"/>
    </row>
    <row r="27955" spans="16:16" x14ac:dyDescent="0.3">
      <c r="P27955" s="83"/>
    </row>
    <row r="27956" spans="16:16" x14ac:dyDescent="0.3">
      <c r="P27956" s="83"/>
    </row>
    <row r="27957" spans="16:16" x14ac:dyDescent="0.3">
      <c r="P27957" s="83"/>
    </row>
    <row r="27958" spans="16:16" x14ac:dyDescent="0.3">
      <c r="P27958" s="83"/>
    </row>
    <row r="27959" spans="16:16" x14ac:dyDescent="0.3">
      <c r="P27959" s="83"/>
    </row>
    <row r="27960" spans="16:16" x14ac:dyDescent="0.3">
      <c r="P27960" s="83"/>
    </row>
    <row r="27961" spans="16:16" x14ac:dyDescent="0.3">
      <c r="P27961" s="83"/>
    </row>
    <row r="27962" spans="16:16" x14ac:dyDescent="0.3">
      <c r="P27962" s="83"/>
    </row>
    <row r="27963" spans="16:16" x14ac:dyDescent="0.3">
      <c r="P27963" s="83"/>
    </row>
    <row r="27964" spans="16:16" x14ac:dyDescent="0.3">
      <c r="P27964" s="83"/>
    </row>
    <row r="27965" spans="16:16" x14ac:dyDescent="0.3">
      <c r="P27965" s="83"/>
    </row>
    <row r="27966" spans="16:16" x14ac:dyDescent="0.3">
      <c r="P27966" s="83"/>
    </row>
    <row r="27967" spans="16:16" x14ac:dyDescent="0.3">
      <c r="P27967" s="83"/>
    </row>
    <row r="27968" spans="16:16" x14ac:dyDescent="0.3">
      <c r="P27968" s="83"/>
    </row>
    <row r="27969" spans="16:16" x14ac:dyDescent="0.3">
      <c r="P27969" s="83"/>
    </row>
    <row r="27970" spans="16:16" x14ac:dyDescent="0.3">
      <c r="P27970" s="83"/>
    </row>
    <row r="27971" spans="16:16" x14ac:dyDescent="0.3">
      <c r="P27971" s="83"/>
    </row>
    <row r="27972" spans="16:16" x14ac:dyDescent="0.3">
      <c r="P27972" s="83"/>
    </row>
    <row r="27973" spans="16:16" x14ac:dyDescent="0.3">
      <c r="P27973" s="83"/>
    </row>
    <row r="27974" spans="16:16" x14ac:dyDescent="0.3">
      <c r="P27974" s="83"/>
    </row>
    <row r="27975" spans="16:16" x14ac:dyDescent="0.3">
      <c r="P27975" s="83"/>
    </row>
    <row r="27976" spans="16:16" x14ac:dyDescent="0.3">
      <c r="P27976" s="83"/>
    </row>
    <row r="27977" spans="16:16" x14ac:dyDescent="0.3">
      <c r="P27977" s="83"/>
    </row>
    <row r="27978" spans="16:16" x14ac:dyDescent="0.3">
      <c r="P27978" s="83"/>
    </row>
    <row r="27979" spans="16:16" x14ac:dyDescent="0.3">
      <c r="P27979" s="83"/>
    </row>
    <row r="27980" spans="16:16" x14ac:dyDescent="0.3">
      <c r="P27980" s="83"/>
    </row>
    <row r="27981" spans="16:16" x14ac:dyDescent="0.3">
      <c r="P27981" s="83"/>
    </row>
    <row r="27982" spans="16:16" x14ac:dyDescent="0.3">
      <c r="P27982" s="83"/>
    </row>
    <row r="27983" spans="16:16" x14ac:dyDescent="0.3">
      <c r="P27983" s="83"/>
    </row>
    <row r="27984" spans="16:16" x14ac:dyDescent="0.3">
      <c r="P27984" s="83"/>
    </row>
    <row r="27985" spans="16:16" x14ac:dyDescent="0.3">
      <c r="P27985" s="83"/>
    </row>
    <row r="27986" spans="16:16" x14ac:dyDescent="0.3">
      <c r="P27986" s="83"/>
    </row>
    <row r="27987" spans="16:16" x14ac:dyDescent="0.3">
      <c r="P27987" s="83"/>
    </row>
    <row r="27988" spans="16:16" x14ac:dyDescent="0.3">
      <c r="P27988" s="83"/>
    </row>
    <row r="27989" spans="16:16" x14ac:dyDescent="0.3">
      <c r="P27989" s="83"/>
    </row>
    <row r="27990" spans="16:16" x14ac:dyDescent="0.3">
      <c r="P27990" s="83"/>
    </row>
    <row r="27991" spans="16:16" x14ac:dyDescent="0.3">
      <c r="P27991" s="83"/>
    </row>
    <row r="27992" spans="16:16" x14ac:dyDescent="0.3">
      <c r="P27992" s="83"/>
    </row>
    <row r="27993" spans="16:16" x14ac:dyDescent="0.3">
      <c r="P27993" s="83"/>
    </row>
    <row r="27994" spans="16:16" x14ac:dyDescent="0.3">
      <c r="P27994" s="83"/>
    </row>
    <row r="27995" spans="16:16" x14ac:dyDescent="0.3">
      <c r="P27995" s="83"/>
    </row>
    <row r="27996" spans="16:16" x14ac:dyDescent="0.3">
      <c r="P27996" s="83"/>
    </row>
    <row r="27997" spans="16:16" x14ac:dyDescent="0.3">
      <c r="P27997" s="83"/>
    </row>
    <row r="27998" spans="16:16" x14ac:dyDescent="0.3">
      <c r="P27998" s="83"/>
    </row>
    <row r="27999" spans="16:16" x14ac:dyDescent="0.3">
      <c r="P27999" s="83"/>
    </row>
    <row r="28000" spans="16:16" x14ac:dyDescent="0.3">
      <c r="P28000" s="83"/>
    </row>
    <row r="28001" spans="16:16" x14ac:dyDescent="0.3">
      <c r="P28001" s="83"/>
    </row>
    <row r="28002" spans="16:16" x14ac:dyDescent="0.3">
      <c r="P28002" s="83"/>
    </row>
    <row r="28003" spans="16:16" x14ac:dyDescent="0.3">
      <c r="P28003" s="83"/>
    </row>
    <row r="28004" spans="16:16" x14ac:dyDescent="0.3">
      <c r="P28004" s="83"/>
    </row>
    <row r="28005" spans="16:16" x14ac:dyDescent="0.3">
      <c r="P28005" s="83"/>
    </row>
    <row r="28006" spans="16:16" x14ac:dyDescent="0.3">
      <c r="P28006" s="83"/>
    </row>
    <row r="28007" spans="16:16" x14ac:dyDescent="0.3">
      <c r="P28007" s="83"/>
    </row>
    <row r="28008" spans="16:16" x14ac:dyDescent="0.3">
      <c r="P28008" s="83"/>
    </row>
    <row r="28009" spans="16:16" x14ac:dyDescent="0.3">
      <c r="P28009" s="83"/>
    </row>
    <row r="28010" spans="16:16" x14ac:dyDescent="0.3">
      <c r="P28010" s="83"/>
    </row>
    <row r="28011" spans="16:16" x14ac:dyDescent="0.3">
      <c r="P28011" s="83"/>
    </row>
    <row r="28012" spans="16:16" x14ac:dyDescent="0.3">
      <c r="P28012" s="83"/>
    </row>
    <row r="28013" spans="16:16" x14ac:dyDescent="0.3">
      <c r="P28013" s="83"/>
    </row>
    <row r="28014" spans="16:16" x14ac:dyDescent="0.3">
      <c r="P28014" s="83"/>
    </row>
    <row r="28015" spans="16:16" x14ac:dyDescent="0.3">
      <c r="P28015" s="83"/>
    </row>
    <row r="28016" spans="16:16" x14ac:dyDescent="0.3">
      <c r="P28016" s="83"/>
    </row>
    <row r="28017" spans="16:16" x14ac:dyDescent="0.3">
      <c r="P28017" s="83"/>
    </row>
    <row r="28018" spans="16:16" x14ac:dyDescent="0.3">
      <c r="P28018" s="83"/>
    </row>
    <row r="28019" spans="16:16" x14ac:dyDescent="0.3">
      <c r="P28019" s="83"/>
    </row>
    <row r="28020" spans="16:16" x14ac:dyDescent="0.3">
      <c r="P28020" s="83"/>
    </row>
    <row r="28021" spans="16:16" x14ac:dyDescent="0.3">
      <c r="P28021" s="83"/>
    </row>
    <row r="28022" spans="16:16" x14ac:dyDescent="0.3">
      <c r="P28022" s="83"/>
    </row>
    <row r="28023" spans="16:16" x14ac:dyDescent="0.3">
      <c r="P28023" s="83"/>
    </row>
    <row r="28024" spans="16:16" x14ac:dyDescent="0.3">
      <c r="P28024" s="83"/>
    </row>
    <row r="28025" spans="16:16" x14ac:dyDescent="0.3">
      <c r="P28025" s="83"/>
    </row>
    <row r="28026" spans="16:16" x14ac:dyDescent="0.3">
      <c r="P28026" s="83"/>
    </row>
    <row r="28027" spans="16:16" x14ac:dyDescent="0.3">
      <c r="P28027" s="83"/>
    </row>
    <row r="28028" spans="16:16" x14ac:dyDescent="0.3">
      <c r="P28028" s="83"/>
    </row>
    <row r="28029" spans="16:16" x14ac:dyDescent="0.3">
      <c r="P28029" s="83"/>
    </row>
    <row r="28030" spans="16:16" x14ac:dyDescent="0.3">
      <c r="P28030" s="83"/>
    </row>
    <row r="28031" spans="16:16" x14ac:dyDescent="0.3">
      <c r="P28031" s="83"/>
    </row>
    <row r="28032" spans="16:16" x14ac:dyDescent="0.3">
      <c r="P28032" s="83"/>
    </row>
    <row r="28033" spans="16:16" x14ac:dyDescent="0.3">
      <c r="P28033" s="83"/>
    </row>
    <row r="28034" spans="16:16" x14ac:dyDescent="0.3">
      <c r="P28034" s="83"/>
    </row>
    <row r="28035" spans="16:16" x14ac:dyDescent="0.3">
      <c r="P28035" s="83"/>
    </row>
    <row r="28036" spans="16:16" x14ac:dyDescent="0.3">
      <c r="P28036" s="83"/>
    </row>
    <row r="28037" spans="16:16" x14ac:dyDescent="0.3">
      <c r="P28037" s="83"/>
    </row>
    <row r="28038" spans="16:16" x14ac:dyDescent="0.3">
      <c r="P28038" s="83"/>
    </row>
    <row r="28039" spans="16:16" x14ac:dyDescent="0.3">
      <c r="P28039" s="83"/>
    </row>
    <row r="28040" spans="16:16" x14ac:dyDescent="0.3">
      <c r="P28040" s="83"/>
    </row>
    <row r="28041" spans="16:16" x14ac:dyDescent="0.3">
      <c r="P28041" s="83"/>
    </row>
    <row r="28042" spans="16:16" x14ac:dyDescent="0.3">
      <c r="P28042" s="83"/>
    </row>
    <row r="28043" spans="16:16" x14ac:dyDescent="0.3">
      <c r="P28043" s="83"/>
    </row>
    <row r="28044" spans="16:16" x14ac:dyDescent="0.3">
      <c r="P28044" s="83"/>
    </row>
    <row r="28045" spans="16:16" x14ac:dyDescent="0.3">
      <c r="P28045" s="83"/>
    </row>
    <row r="28046" spans="16:16" x14ac:dyDescent="0.3">
      <c r="P28046" s="83"/>
    </row>
    <row r="28047" spans="16:16" x14ac:dyDescent="0.3">
      <c r="P28047" s="83"/>
    </row>
    <row r="28048" spans="16:16" x14ac:dyDescent="0.3">
      <c r="P28048" s="83"/>
    </row>
    <row r="28049" spans="16:16" x14ac:dyDescent="0.3">
      <c r="P28049" s="83"/>
    </row>
    <row r="28050" spans="16:16" x14ac:dyDescent="0.3">
      <c r="P28050" s="83"/>
    </row>
    <row r="28051" spans="16:16" x14ac:dyDescent="0.3">
      <c r="P28051" s="83"/>
    </row>
    <row r="28052" spans="16:16" x14ac:dyDescent="0.3">
      <c r="P28052" s="83"/>
    </row>
    <row r="28053" spans="16:16" x14ac:dyDescent="0.3">
      <c r="P28053" s="83"/>
    </row>
    <row r="28054" spans="16:16" x14ac:dyDescent="0.3">
      <c r="P28054" s="83"/>
    </row>
    <row r="28055" spans="16:16" x14ac:dyDescent="0.3">
      <c r="P28055" s="83"/>
    </row>
    <row r="28056" spans="16:16" x14ac:dyDescent="0.3">
      <c r="P28056" s="83"/>
    </row>
    <row r="28057" spans="16:16" x14ac:dyDescent="0.3">
      <c r="P28057" s="83"/>
    </row>
    <row r="28058" spans="16:16" x14ac:dyDescent="0.3">
      <c r="P28058" s="83"/>
    </row>
    <row r="28059" spans="16:16" x14ac:dyDescent="0.3">
      <c r="P28059" s="83"/>
    </row>
    <row r="28060" spans="16:16" x14ac:dyDescent="0.3">
      <c r="P28060" s="83"/>
    </row>
    <row r="28061" spans="16:16" x14ac:dyDescent="0.3">
      <c r="P28061" s="83"/>
    </row>
    <row r="28062" spans="16:16" x14ac:dyDescent="0.3">
      <c r="P28062" s="83"/>
    </row>
    <row r="28063" spans="16:16" x14ac:dyDescent="0.3">
      <c r="P28063" s="83"/>
    </row>
    <row r="28064" spans="16:16" x14ac:dyDescent="0.3">
      <c r="P28064" s="83"/>
    </row>
    <row r="28065" spans="16:16" x14ac:dyDescent="0.3">
      <c r="P28065" s="83"/>
    </row>
    <row r="28066" spans="16:16" x14ac:dyDescent="0.3">
      <c r="P28066" s="83"/>
    </row>
    <row r="28067" spans="16:16" x14ac:dyDescent="0.3">
      <c r="P28067" s="83"/>
    </row>
    <row r="28068" spans="16:16" x14ac:dyDescent="0.3">
      <c r="P28068" s="83"/>
    </row>
    <row r="28069" spans="16:16" x14ac:dyDescent="0.3">
      <c r="P28069" s="83"/>
    </row>
    <row r="28070" spans="16:16" x14ac:dyDescent="0.3">
      <c r="P28070" s="83"/>
    </row>
    <row r="28071" spans="16:16" x14ac:dyDescent="0.3">
      <c r="P28071" s="83"/>
    </row>
    <row r="28072" spans="16:16" x14ac:dyDescent="0.3">
      <c r="P28072" s="83"/>
    </row>
    <row r="28073" spans="16:16" x14ac:dyDescent="0.3">
      <c r="P28073" s="83"/>
    </row>
    <row r="28074" spans="16:16" x14ac:dyDescent="0.3">
      <c r="P28074" s="83"/>
    </row>
    <row r="28075" spans="16:16" x14ac:dyDescent="0.3">
      <c r="P28075" s="83"/>
    </row>
    <row r="28076" spans="16:16" x14ac:dyDescent="0.3">
      <c r="P28076" s="83"/>
    </row>
    <row r="28077" spans="16:16" x14ac:dyDescent="0.3">
      <c r="P28077" s="83"/>
    </row>
    <row r="28078" spans="16:16" x14ac:dyDescent="0.3">
      <c r="P28078" s="83"/>
    </row>
    <row r="28079" spans="16:16" x14ac:dyDescent="0.3">
      <c r="P28079" s="83"/>
    </row>
    <row r="28080" spans="16:16" x14ac:dyDescent="0.3">
      <c r="P28080" s="83"/>
    </row>
    <row r="28081" spans="16:16" x14ac:dyDescent="0.3">
      <c r="P28081" s="83"/>
    </row>
    <row r="28082" spans="16:16" x14ac:dyDescent="0.3">
      <c r="P28082" s="83"/>
    </row>
    <row r="28083" spans="16:16" x14ac:dyDescent="0.3">
      <c r="P28083" s="83"/>
    </row>
    <row r="28084" spans="16:16" x14ac:dyDescent="0.3">
      <c r="P28084" s="83"/>
    </row>
    <row r="28085" spans="16:16" x14ac:dyDescent="0.3">
      <c r="P28085" s="83"/>
    </row>
    <row r="28086" spans="16:16" x14ac:dyDescent="0.3">
      <c r="P28086" s="83"/>
    </row>
    <row r="28087" spans="16:16" x14ac:dyDescent="0.3">
      <c r="P28087" s="83"/>
    </row>
    <row r="28088" spans="16:16" x14ac:dyDescent="0.3">
      <c r="P28088" s="83"/>
    </row>
    <row r="28089" spans="16:16" x14ac:dyDescent="0.3">
      <c r="P28089" s="83"/>
    </row>
    <row r="28090" spans="16:16" x14ac:dyDescent="0.3">
      <c r="P28090" s="83"/>
    </row>
    <row r="28091" spans="16:16" x14ac:dyDescent="0.3">
      <c r="P28091" s="83"/>
    </row>
    <row r="28092" spans="16:16" x14ac:dyDescent="0.3">
      <c r="P28092" s="83"/>
    </row>
    <row r="28093" spans="16:16" x14ac:dyDescent="0.3">
      <c r="P28093" s="83"/>
    </row>
    <row r="28094" spans="16:16" x14ac:dyDescent="0.3">
      <c r="P28094" s="83"/>
    </row>
    <row r="28095" spans="16:16" x14ac:dyDescent="0.3">
      <c r="P28095" s="83"/>
    </row>
    <row r="28096" spans="16:16" x14ac:dyDescent="0.3">
      <c r="P28096" s="83"/>
    </row>
    <row r="28097" spans="16:16" x14ac:dyDescent="0.3">
      <c r="P28097" s="83"/>
    </row>
    <row r="28098" spans="16:16" x14ac:dyDescent="0.3">
      <c r="P28098" s="83"/>
    </row>
    <row r="28099" spans="16:16" x14ac:dyDescent="0.3">
      <c r="P28099" s="83"/>
    </row>
    <row r="28100" spans="16:16" x14ac:dyDescent="0.3">
      <c r="P28100" s="83"/>
    </row>
    <row r="28101" spans="16:16" x14ac:dyDescent="0.3">
      <c r="P28101" s="83"/>
    </row>
    <row r="28102" spans="16:16" x14ac:dyDescent="0.3">
      <c r="P28102" s="83"/>
    </row>
    <row r="28103" spans="16:16" x14ac:dyDescent="0.3">
      <c r="P28103" s="83"/>
    </row>
    <row r="28104" spans="16:16" x14ac:dyDescent="0.3">
      <c r="P28104" s="83"/>
    </row>
    <row r="28105" spans="16:16" x14ac:dyDescent="0.3">
      <c r="P28105" s="83"/>
    </row>
    <row r="28106" spans="16:16" x14ac:dyDescent="0.3">
      <c r="P28106" s="83"/>
    </row>
    <row r="28107" spans="16:16" x14ac:dyDescent="0.3">
      <c r="P28107" s="83"/>
    </row>
    <row r="28108" spans="16:16" x14ac:dyDescent="0.3">
      <c r="P28108" s="83"/>
    </row>
    <row r="28109" spans="16:16" x14ac:dyDescent="0.3">
      <c r="P28109" s="83"/>
    </row>
    <row r="28110" spans="16:16" x14ac:dyDescent="0.3">
      <c r="P28110" s="83"/>
    </row>
    <row r="28111" spans="16:16" x14ac:dyDescent="0.3">
      <c r="P28111" s="83"/>
    </row>
    <row r="28112" spans="16:16" x14ac:dyDescent="0.3">
      <c r="P28112" s="83"/>
    </row>
    <row r="28113" spans="16:16" x14ac:dyDescent="0.3">
      <c r="P28113" s="83"/>
    </row>
    <row r="28114" spans="16:16" x14ac:dyDescent="0.3">
      <c r="P28114" s="83"/>
    </row>
    <row r="28115" spans="16:16" x14ac:dyDescent="0.3">
      <c r="P28115" s="83"/>
    </row>
    <row r="28116" spans="16:16" x14ac:dyDescent="0.3">
      <c r="P28116" s="83"/>
    </row>
    <row r="28117" spans="16:16" x14ac:dyDescent="0.3">
      <c r="P28117" s="83"/>
    </row>
    <row r="28118" spans="16:16" x14ac:dyDescent="0.3">
      <c r="P28118" s="83"/>
    </row>
    <row r="28119" spans="16:16" x14ac:dyDescent="0.3">
      <c r="P28119" s="83"/>
    </row>
    <row r="28120" spans="16:16" x14ac:dyDescent="0.3">
      <c r="P28120" s="83"/>
    </row>
    <row r="28121" spans="16:16" x14ac:dyDescent="0.3">
      <c r="P28121" s="83"/>
    </row>
    <row r="28122" spans="16:16" x14ac:dyDescent="0.3">
      <c r="P28122" s="83"/>
    </row>
    <row r="28123" spans="16:16" x14ac:dyDescent="0.3">
      <c r="P28123" s="83"/>
    </row>
    <row r="28124" spans="16:16" x14ac:dyDescent="0.3">
      <c r="P28124" s="83"/>
    </row>
    <row r="28125" spans="16:16" x14ac:dyDescent="0.3">
      <c r="P28125" s="83"/>
    </row>
    <row r="28126" spans="16:16" x14ac:dyDescent="0.3">
      <c r="P28126" s="83"/>
    </row>
    <row r="28127" spans="16:16" x14ac:dyDescent="0.3">
      <c r="P28127" s="83"/>
    </row>
    <row r="28128" spans="16:16" x14ac:dyDescent="0.3">
      <c r="P28128" s="83"/>
    </row>
    <row r="28129" spans="16:16" x14ac:dyDescent="0.3">
      <c r="P28129" s="83"/>
    </row>
    <row r="28130" spans="16:16" x14ac:dyDescent="0.3">
      <c r="P28130" s="83"/>
    </row>
    <row r="28131" spans="16:16" x14ac:dyDescent="0.3">
      <c r="P28131" s="83"/>
    </row>
    <row r="28132" spans="16:16" x14ac:dyDescent="0.3">
      <c r="P28132" s="83"/>
    </row>
    <row r="28133" spans="16:16" x14ac:dyDescent="0.3">
      <c r="P28133" s="83"/>
    </row>
    <row r="28134" spans="16:16" x14ac:dyDescent="0.3">
      <c r="P28134" s="83"/>
    </row>
    <row r="28135" spans="16:16" x14ac:dyDescent="0.3">
      <c r="P28135" s="83"/>
    </row>
    <row r="28136" spans="16:16" x14ac:dyDescent="0.3">
      <c r="P28136" s="83"/>
    </row>
    <row r="28137" spans="16:16" x14ac:dyDescent="0.3">
      <c r="P28137" s="83"/>
    </row>
    <row r="28138" spans="16:16" x14ac:dyDescent="0.3">
      <c r="P28138" s="83"/>
    </row>
    <row r="28139" spans="16:16" x14ac:dyDescent="0.3">
      <c r="P28139" s="83"/>
    </row>
    <row r="28140" spans="16:16" x14ac:dyDescent="0.3">
      <c r="P28140" s="83"/>
    </row>
    <row r="28141" spans="16:16" x14ac:dyDescent="0.3">
      <c r="P28141" s="83"/>
    </row>
    <row r="28142" spans="16:16" x14ac:dyDescent="0.3">
      <c r="P28142" s="83"/>
    </row>
    <row r="28143" spans="16:16" x14ac:dyDescent="0.3">
      <c r="P28143" s="83"/>
    </row>
    <row r="28144" spans="16:16" x14ac:dyDescent="0.3">
      <c r="P28144" s="83"/>
    </row>
    <row r="28145" spans="16:16" x14ac:dyDescent="0.3">
      <c r="P28145" s="83"/>
    </row>
    <row r="28146" spans="16:16" x14ac:dyDescent="0.3">
      <c r="P28146" s="83"/>
    </row>
    <row r="28147" spans="16:16" x14ac:dyDescent="0.3">
      <c r="P28147" s="83"/>
    </row>
    <row r="28148" spans="16:16" x14ac:dyDescent="0.3">
      <c r="P28148" s="83"/>
    </row>
    <row r="28149" spans="16:16" x14ac:dyDescent="0.3">
      <c r="P28149" s="83"/>
    </row>
    <row r="28150" spans="16:16" x14ac:dyDescent="0.3">
      <c r="P28150" s="83"/>
    </row>
    <row r="28151" spans="16:16" x14ac:dyDescent="0.3">
      <c r="P28151" s="83"/>
    </row>
    <row r="28152" spans="16:16" x14ac:dyDescent="0.3">
      <c r="P28152" s="83"/>
    </row>
    <row r="28153" spans="16:16" x14ac:dyDescent="0.3">
      <c r="P28153" s="83"/>
    </row>
    <row r="28154" spans="16:16" x14ac:dyDescent="0.3">
      <c r="P28154" s="83"/>
    </row>
    <row r="28155" spans="16:16" x14ac:dyDescent="0.3">
      <c r="P28155" s="83"/>
    </row>
    <row r="28156" spans="16:16" x14ac:dyDescent="0.3">
      <c r="P28156" s="83"/>
    </row>
    <row r="28157" spans="16:16" x14ac:dyDescent="0.3">
      <c r="P28157" s="83"/>
    </row>
    <row r="28158" spans="16:16" x14ac:dyDescent="0.3">
      <c r="P28158" s="83"/>
    </row>
    <row r="28159" spans="16:16" x14ac:dyDescent="0.3">
      <c r="P28159" s="83"/>
    </row>
    <row r="28160" spans="16:16" x14ac:dyDescent="0.3">
      <c r="P28160" s="83"/>
    </row>
    <row r="28161" spans="16:16" x14ac:dyDescent="0.3">
      <c r="P28161" s="83"/>
    </row>
    <row r="28162" spans="16:16" x14ac:dyDescent="0.3">
      <c r="P28162" s="83"/>
    </row>
    <row r="28163" spans="16:16" x14ac:dyDescent="0.3">
      <c r="P28163" s="83"/>
    </row>
    <row r="28164" spans="16:16" x14ac:dyDescent="0.3">
      <c r="P28164" s="83"/>
    </row>
    <row r="28165" spans="16:16" x14ac:dyDescent="0.3">
      <c r="P28165" s="83"/>
    </row>
    <row r="28166" spans="16:16" x14ac:dyDescent="0.3">
      <c r="P28166" s="83"/>
    </row>
    <row r="28167" spans="16:16" x14ac:dyDescent="0.3">
      <c r="P28167" s="83"/>
    </row>
    <row r="28168" spans="16:16" x14ac:dyDescent="0.3">
      <c r="P28168" s="83"/>
    </row>
    <row r="28169" spans="16:16" x14ac:dyDescent="0.3">
      <c r="P28169" s="83"/>
    </row>
    <row r="28170" spans="16:16" x14ac:dyDescent="0.3">
      <c r="P28170" s="83"/>
    </row>
    <row r="28171" spans="16:16" x14ac:dyDescent="0.3">
      <c r="P28171" s="83"/>
    </row>
    <row r="28172" spans="16:16" x14ac:dyDescent="0.3">
      <c r="P28172" s="83"/>
    </row>
    <row r="28173" spans="16:16" x14ac:dyDescent="0.3">
      <c r="P28173" s="83"/>
    </row>
    <row r="28174" spans="16:16" x14ac:dyDescent="0.3">
      <c r="P28174" s="83"/>
    </row>
    <row r="28175" spans="16:16" x14ac:dyDescent="0.3">
      <c r="P28175" s="83"/>
    </row>
    <row r="28176" spans="16:16" x14ac:dyDescent="0.3">
      <c r="P28176" s="83"/>
    </row>
    <row r="28177" spans="16:16" x14ac:dyDescent="0.3">
      <c r="P28177" s="83"/>
    </row>
    <row r="28178" spans="16:16" x14ac:dyDescent="0.3">
      <c r="P28178" s="83"/>
    </row>
    <row r="28179" spans="16:16" x14ac:dyDescent="0.3">
      <c r="P28179" s="83"/>
    </row>
    <row r="28180" spans="16:16" x14ac:dyDescent="0.3">
      <c r="P28180" s="83"/>
    </row>
    <row r="28181" spans="16:16" x14ac:dyDescent="0.3">
      <c r="P28181" s="83"/>
    </row>
    <row r="28182" spans="16:16" x14ac:dyDescent="0.3">
      <c r="P28182" s="83"/>
    </row>
    <row r="28183" spans="16:16" x14ac:dyDescent="0.3">
      <c r="P28183" s="83"/>
    </row>
    <row r="28184" spans="16:16" x14ac:dyDescent="0.3">
      <c r="P28184" s="83"/>
    </row>
    <row r="28185" spans="16:16" x14ac:dyDescent="0.3">
      <c r="P28185" s="83"/>
    </row>
    <row r="28186" spans="16:16" x14ac:dyDescent="0.3">
      <c r="P28186" s="83"/>
    </row>
    <row r="28187" spans="16:16" x14ac:dyDescent="0.3">
      <c r="P28187" s="83"/>
    </row>
    <row r="28188" spans="16:16" x14ac:dyDescent="0.3">
      <c r="P28188" s="83"/>
    </row>
    <row r="28189" spans="16:16" x14ac:dyDescent="0.3">
      <c r="P28189" s="83"/>
    </row>
    <row r="28190" spans="16:16" x14ac:dyDescent="0.3">
      <c r="P28190" s="83"/>
    </row>
    <row r="28191" spans="16:16" x14ac:dyDescent="0.3">
      <c r="P28191" s="83"/>
    </row>
    <row r="28192" spans="16:16" x14ac:dyDescent="0.3">
      <c r="P28192" s="83"/>
    </row>
    <row r="28193" spans="16:16" x14ac:dyDescent="0.3">
      <c r="P28193" s="83"/>
    </row>
    <row r="28194" spans="16:16" x14ac:dyDescent="0.3">
      <c r="P28194" s="83"/>
    </row>
    <row r="28195" spans="16:16" x14ac:dyDescent="0.3">
      <c r="P28195" s="83"/>
    </row>
    <row r="28196" spans="16:16" x14ac:dyDescent="0.3">
      <c r="P28196" s="83"/>
    </row>
    <row r="28197" spans="16:16" x14ac:dyDescent="0.3">
      <c r="P28197" s="83"/>
    </row>
    <row r="28198" spans="16:16" x14ac:dyDescent="0.3">
      <c r="P28198" s="83"/>
    </row>
    <row r="28199" spans="16:16" x14ac:dyDescent="0.3">
      <c r="P28199" s="83"/>
    </row>
    <row r="28200" spans="16:16" x14ac:dyDescent="0.3">
      <c r="P28200" s="83"/>
    </row>
    <row r="28201" spans="16:16" x14ac:dyDescent="0.3">
      <c r="P28201" s="83"/>
    </row>
    <row r="28202" spans="16:16" x14ac:dyDescent="0.3">
      <c r="P28202" s="83"/>
    </row>
    <row r="28203" spans="16:16" x14ac:dyDescent="0.3">
      <c r="P28203" s="83"/>
    </row>
    <row r="28204" spans="16:16" x14ac:dyDescent="0.3">
      <c r="P28204" s="83"/>
    </row>
    <row r="28205" spans="16:16" x14ac:dyDescent="0.3">
      <c r="P28205" s="83"/>
    </row>
    <row r="28206" spans="16:16" x14ac:dyDescent="0.3">
      <c r="P28206" s="83"/>
    </row>
    <row r="28207" spans="16:16" x14ac:dyDescent="0.3">
      <c r="P28207" s="83"/>
    </row>
    <row r="28208" spans="16:16" x14ac:dyDescent="0.3">
      <c r="P28208" s="83"/>
    </row>
    <row r="28209" spans="16:16" x14ac:dyDescent="0.3">
      <c r="P28209" s="83"/>
    </row>
    <row r="28210" spans="16:16" x14ac:dyDescent="0.3">
      <c r="P28210" s="83"/>
    </row>
    <row r="28211" spans="16:16" x14ac:dyDescent="0.3">
      <c r="P28211" s="83"/>
    </row>
    <row r="28212" spans="16:16" x14ac:dyDescent="0.3">
      <c r="P28212" s="83"/>
    </row>
    <row r="28213" spans="16:16" x14ac:dyDescent="0.3">
      <c r="P28213" s="83"/>
    </row>
    <row r="28214" spans="16:16" x14ac:dyDescent="0.3">
      <c r="P28214" s="83"/>
    </row>
    <row r="28215" spans="16:16" x14ac:dyDescent="0.3">
      <c r="P28215" s="83"/>
    </row>
    <row r="28216" spans="16:16" x14ac:dyDescent="0.3">
      <c r="P28216" s="83"/>
    </row>
    <row r="28217" spans="16:16" x14ac:dyDescent="0.3">
      <c r="P28217" s="83"/>
    </row>
    <row r="28218" spans="16:16" x14ac:dyDescent="0.3">
      <c r="P28218" s="83"/>
    </row>
    <row r="28219" spans="16:16" x14ac:dyDescent="0.3">
      <c r="P28219" s="83"/>
    </row>
    <row r="28220" spans="16:16" x14ac:dyDescent="0.3">
      <c r="P28220" s="83"/>
    </row>
    <row r="28221" spans="16:16" x14ac:dyDescent="0.3">
      <c r="P28221" s="83"/>
    </row>
    <row r="28222" spans="16:16" x14ac:dyDescent="0.3">
      <c r="P28222" s="83"/>
    </row>
    <row r="28223" spans="16:16" x14ac:dyDescent="0.3">
      <c r="P28223" s="83"/>
    </row>
    <row r="28224" spans="16:16" x14ac:dyDescent="0.3">
      <c r="P28224" s="83"/>
    </row>
    <row r="28225" spans="16:16" x14ac:dyDescent="0.3">
      <c r="P28225" s="83"/>
    </row>
    <row r="28226" spans="16:16" x14ac:dyDescent="0.3">
      <c r="P28226" s="83"/>
    </row>
    <row r="28227" spans="16:16" x14ac:dyDescent="0.3">
      <c r="P28227" s="83"/>
    </row>
    <row r="28228" spans="16:16" x14ac:dyDescent="0.3">
      <c r="P28228" s="83"/>
    </row>
    <row r="28229" spans="16:16" x14ac:dyDescent="0.3">
      <c r="P28229" s="83"/>
    </row>
    <row r="28230" spans="16:16" x14ac:dyDescent="0.3">
      <c r="P28230" s="83"/>
    </row>
    <row r="28231" spans="16:16" x14ac:dyDescent="0.3">
      <c r="P28231" s="83"/>
    </row>
    <row r="28232" spans="16:16" x14ac:dyDescent="0.3">
      <c r="P28232" s="83"/>
    </row>
    <row r="28233" spans="16:16" x14ac:dyDescent="0.3">
      <c r="P28233" s="83"/>
    </row>
    <row r="28234" spans="16:16" x14ac:dyDescent="0.3">
      <c r="P28234" s="83"/>
    </row>
    <row r="28235" spans="16:16" x14ac:dyDescent="0.3">
      <c r="P28235" s="83"/>
    </row>
    <row r="28236" spans="16:16" x14ac:dyDescent="0.3">
      <c r="P28236" s="83"/>
    </row>
    <row r="28237" spans="16:16" x14ac:dyDescent="0.3">
      <c r="P28237" s="83"/>
    </row>
    <row r="28238" spans="16:16" x14ac:dyDescent="0.3">
      <c r="P28238" s="83"/>
    </row>
    <row r="28239" spans="16:16" x14ac:dyDescent="0.3">
      <c r="P28239" s="83"/>
    </row>
    <row r="28240" spans="16:16" x14ac:dyDescent="0.3">
      <c r="P28240" s="83"/>
    </row>
    <row r="28241" spans="16:16" x14ac:dyDescent="0.3">
      <c r="P28241" s="83"/>
    </row>
    <row r="28242" spans="16:16" x14ac:dyDescent="0.3">
      <c r="P28242" s="83"/>
    </row>
    <row r="28243" spans="16:16" x14ac:dyDescent="0.3">
      <c r="P28243" s="83"/>
    </row>
    <row r="28244" spans="16:16" x14ac:dyDescent="0.3">
      <c r="P28244" s="83"/>
    </row>
    <row r="28245" spans="16:16" x14ac:dyDescent="0.3">
      <c r="P28245" s="83"/>
    </row>
    <row r="28246" spans="16:16" x14ac:dyDescent="0.3">
      <c r="P28246" s="83"/>
    </row>
    <row r="28247" spans="16:16" x14ac:dyDescent="0.3">
      <c r="P28247" s="83"/>
    </row>
    <row r="28248" spans="16:16" x14ac:dyDescent="0.3">
      <c r="P28248" s="83"/>
    </row>
    <row r="28249" spans="16:16" x14ac:dyDescent="0.3">
      <c r="P28249" s="83"/>
    </row>
    <row r="28250" spans="16:16" x14ac:dyDescent="0.3">
      <c r="P28250" s="83"/>
    </row>
    <row r="28251" spans="16:16" x14ac:dyDescent="0.3">
      <c r="P28251" s="83"/>
    </row>
    <row r="28252" spans="16:16" x14ac:dyDescent="0.3">
      <c r="P28252" s="83"/>
    </row>
    <row r="28253" spans="16:16" x14ac:dyDescent="0.3">
      <c r="P28253" s="83"/>
    </row>
    <row r="28254" spans="16:16" x14ac:dyDescent="0.3">
      <c r="P28254" s="83"/>
    </row>
    <row r="28255" spans="16:16" x14ac:dyDescent="0.3">
      <c r="P28255" s="83"/>
    </row>
    <row r="28256" spans="16:16" x14ac:dyDescent="0.3">
      <c r="P28256" s="83"/>
    </row>
    <row r="28257" spans="16:16" x14ac:dyDescent="0.3">
      <c r="P28257" s="83"/>
    </row>
    <row r="28258" spans="16:16" x14ac:dyDescent="0.3">
      <c r="P28258" s="83"/>
    </row>
    <row r="28259" spans="16:16" x14ac:dyDescent="0.3">
      <c r="P28259" s="83"/>
    </row>
    <row r="28260" spans="16:16" x14ac:dyDescent="0.3">
      <c r="P28260" s="83"/>
    </row>
    <row r="28261" spans="16:16" x14ac:dyDescent="0.3">
      <c r="P28261" s="83"/>
    </row>
    <row r="28262" spans="16:16" x14ac:dyDescent="0.3">
      <c r="P28262" s="83"/>
    </row>
    <row r="28263" spans="16:16" x14ac:dyDescent="0.3">
      <c r="P28263" s="83"/>
    </row>
    <row r="28264" spans="16:16" x14ac:dyDescent="0.3">
      <c r="P28264" s="83"/>
    </row>
    <row r="28265" spans="16:16" x14ac:dyDescent="0.3">
      <c r="P28265" s="83"/>
    </row>
    <row r="28266" spans="16:16" x14ac:dyDescent="0.3">
      <c r="P28266" s="83"/>
    </row>
    <row r="28267" spans="16:16" x14ac:dyDescent="0.3">
      <c r="P28267" s="83"/>
    </row>
    <row r="28268" spans="16:16" x14ac:dyDescent="0.3">
      <c r="P28268" s="83"/>
    </row>
    <row r="28269" spans="16:16" x14ac:dyDescent="0.3">
      <c r="P28269" s="83"/>
    </row>
    <row r="28270" spans="16:16" x14ac:dyDescent="0.3">
      <c r="P28270" s="83"/>
    </row>
    <row r="28271" spans="16:16" x14ac:dyDescent="0.3">
      <c r="P28271" s="83"/>
    </row>
    <row r="28272" spans="16:16" x14ac:dyDescent="0.3">
      <c r="P28272" s="83"/>
    </row>
    <row r="28273" spans="16:16" x14ac:dyDescent="0.3">
      <c r="P28273" s="83"/>
    </row>
    <row r="28274" spans="16:16" x14ac:dyDescent="0.3">
      <c r="P28274" s="83"/>
    </row>
    <row r="28275" spans="16:16" x14ac:dyDescent="0.3">
      <c r="P28275" s="83"/>
    </row>
    <row r="28276" spans="16:16" x14ac:dyDescent="0.3">
      <c r="P28276" s="83"/>
    </row>
    <row r="28277" spans="16:16" x14ac:dyDescent="0.3">
      <c r="P28277" s="83"/>
    </row>
    <row r="28278" spans="16:16" x14ac:dyDescent="0.3">
      <c r="P28278" s="83"/>
    </row>
    <row r="28279" spans="16:16" x14ac:dyDescent="0.3">
      <c r="P28279" s="83"/>
    </row>
    <row r="28280" spans="16:16" x14ac:dyDescent="0.3">
      <c r="P28280" s="83"/>
    </row>
    <row r="28281" spans="16:16" x14ac:dyDescent="0.3">
      <c r="P28281" s="83"/>
    </row>
    <row r="28282" spans="16:16" x14ac:dyDescent="0.3">
      <c r="P28282" s="83"/>
    </row>
    <row r="28283" spans="16:16" x14ac:dyDescent="0.3">
      <c r="P28283" s="83"/>
    </row>
    <row r="28284" spans="16:16" x14ac:dyDescent="0.3">
      <c r="P28284" s="83"/>
    </row>
    <row r="28285" spans="16:16" x14ac:dyDescent="0.3">
      <c r="P28285" s="83"/>
    </row>
    <row r="28286" spans="16:16" x14ac:dyDescent="0.3">
      <c r="P28286" s="83"/>
    </row>
    <row r="28287" spans="16:16" x14ac:dyDescent="0.3">
      <c r="P28287" s="83"/>
    </row>
    <row r="28288" spans="16:16" x14ac:dyDescent="0.3">
      <c r="P28288" s="83"/>
    </row>
    <row r="28289" spans="16:16" x14ac:dyDescent="0.3">
      <c r="P28289" s="83"/>
    </row>
    <row r="28290" spans="16:16" x14ac:dyDescent="0.3">
      <c r="P28290" s="83"/>
    </row>
    <row r="28291" spans="16:16" x14ac:dyDescent="0.3">
      <c r="P28291" s="83"/>
    </row>
    <row r="28292" spans="16:16" x14ac:dyDescent="0.3">
      <c r="P28292" s="83"/>
    </row>
    <row r="28293" spans="16:16" x14ac:dyDescent="0.3">
      <c r="P28293" s="83"/>
    </row>
    <row r="28294" spans="16:16" x14ac:dyDescent="0.3">
      <c r="P28294" s="83"/>
    </row>
    <row r="28295" spans="16:16" x14ac:dyDescent="0.3">
      <c r="P28295" s="83"/>
    </row>
    <row r="28296" spans="16:16" x14ac:dyDescent="0.3">
      <c r="P28296" s="83"/>
    </row>
    <row r="28297" spans="16:16" x14ac:dyDescent="0.3">
      <c r="P28297" s="83"/>
    </row>
    <row r="28298" spans="16:16" x14ac:dyDescent="0.3">
      <c r="P28298" s="83"/>
    </row>
    <row r="28299" spans="16:16" x14ac:dyDescent="0.3">
      <c r="P28299" s="83"/>
    </row>
    <row r="28300" spans="16:16" x14ac:dyDescent="0.3">
      <c r="P28300" s="83"/>
    </row>
    <row r="28301" spans="16:16" x14ac:dyDescent="0.3">
      <c r="P28301" s="83"/>
    </row>
    <row r="28302" spans="16:16" x14ac:dyDescent="0.3">
      <c r="P28302" s="83"/>
    </row>
    <row r="28303" spans="16:16" x14ac:dyDescent="0.3">
      <c r="P28303" s="83"/>
    </row>
    <row r="28304" spans="16:16" x14ac:dyDescent="0.3">
      <c r="P28304" s="83"/>
    </row>
    <row r="28305" spans="16:16" x14ac:dyDescent="0.3">
      <c r="P28305" s="83"/>
    </row>
    <row r="28306" spans="16:16" x14ac:dyDescent="0.3">
      <c r="P28306" s="83"/>
    </row>
    <row r="28307" spans="16:16" x14ac:dyDescent="0.3">
      <c r="P28307" s="83"/>
    </row>
    <row r="28308" spans="16:16" x14ac:dyDescent="0.3">
      <c r="P28308" s="83"/>
    </row>
    <row r="28309" spans="16:16" x14ac:dyDescent="0.3">
      <c r="P28309" s="83"/>
    </row>
    <row r="28310" spans="16:16" x14ac:dyDescent="0.3">
      <c r="P28310" s="83"/>
    </row>
    <row r="28311" spans="16:16" x14ac:dyDescent="0.3">
      <c r="P28311" s="83"/>
    </row>
    <row r="28312" spans="16:16" x14ac:dyDescent="0.3">
      <c r="P28312" s="83"/>
    </row>
    <row r="28313" spans="16:16" x14ac:dyDescent="0.3">
      <c r="P28313" s="83"/>
    </row>
    <row r="28314" spans="16:16" x14ac:dyDescent="0.3">
      <c r="P28314" s="83"/>
    </row>
    <row r="28315" spans="16:16" x14ac:dyDescent="0.3">
      <c r="P28315" s="83"/>
    </row>
    <row r="28316" spans="16:16" x14ac:dyDescent="0.3">
      <c r="P28316" s="83"/>
    </row>
    <row r="28317" spans="16:16" x14ac:dyDescent="0.3">
      <c r="P28317" s="83"/>
    </row>
    <row r="28318" spans="16:16" x14ac:dyDescent="0.3">
      <c r="P28318" s="83"/>
    </row>
    <row r="28319" spans="16:16" x14ac:dyDescent="0.3">
      <c r="P28319" s="83"/>
    </row>
    <row r="28320" spans="16:16" x14ac:dyDescent="0.3">
      <c r="P28320" s="83"/>
    </row>
    <row r="28321" spans="16:16" x14ac:dyDescent="0.3">
      <c r="P28321" s="83"/>
    </row>
    <row r="28322" spans="16:16" x14ac:dyDescent="0.3">
      <c r="P28322" s="83"/>
    </row>
    <row r="28323" spans="16:16" x14ac:dyDescent="0.3">
      <c r="P28323" s="83"/>
    </row>
    <row r="28324" spans="16:16" x14ac:dyDescent="0.3">
      <c r="P28324" s="83"/>
    </row>
    <row r="28325" spans="16:16" x14ac:dyDescent="0.3">
      <c r="P28325" s="83"/>
    </row>
    <row r="28326" spans="16:16" x14ac:dyDescent="0.3">
      <c r="P28326" s="83"/>
    </row>
    <row r="28327" spans="16:16" x14ac:dyDescent="0.3">
      <c r="P28327" s="83"/>
    </row>
    <row r="28328" spans="16:16" x14ac:dyDescent="0.3">
      <c r="P28328" s="83"/>
    </row>
    <row r="28329" spans="16:16" x14ac:dyDescent="0.3">
      <c r="P28329" s="83"/>
    </row>
    <row r="28330" spans="16:16" x14ac:dyDescent="0.3">
      <c r="P28330" s="83"/>
    </row>
    <row r="28331" spans="16:16" x14ac:dyDescent="0.3">
      <c r="P28331" s="83"/>
    </row>
    <row r="28332" spans="16:16" x14ac:dyDescent="0.3">
      <c r="P28332" s="83"/>
    </row>
    <row r="28333" spans="16:16" x14ac:dyDescent="0.3">
      <c r="P28333" s="83"/>
    </row>
    <row r="28334" spans="16:16" x14ac:dyDescent="0.3">
      <c r="P28334" s="83"/>
    </row>
    <row r="28335" spans="16:16" x14ac:dyDescent="0.3">
      <c r="P28335" s="83"/>
    </row>
    <row r="28336" spans="16:16" x14ac:dyDescent="0.3">
      <c r="P28336" s="83"/>
    </row>
    <row r="28337" spans="16:16" x14ac:dyDescent="0.3">
      <c r="P28337" s="83"/>
    </row>
    <row r="28338" spans="16:16" x14ac:dyDescent="0.3">
      <c r="P28338" s="83"/>
    </row>
    <row r="28339" spans="16:16" x14ac:dyDescent="0.3">
      <c r="P28339" s="83"/>
    </row>
    <row r="28340" spans="16:16" x14ac:dyDescent="0.3">
      <c r="P28340" s="83"/>
    </row>
    <row r="28341" spans="16:16" x14ac:dyDescent="0.3">
      <c r="P28341" s="83"/>
    </row>
    <row r="28342" spans="16:16" x14ac:dyDescent="0.3">
      <c r="P28342" s="83"/>
    </row>
    <row r="28343" spans="16:16" x14ac:dyDescent="0.3">
      <c r="P28343" s="83"/>
    </row>
    <row r="28344" spans="16:16" x14ac:dyDescent="0.3">
      <c r="P28344" s="83"/>
    </row>
    <row r="28345" spans="16:16" x14ac:dyDescent="0.3">
      <c r="P28345" s="83"/>
    </row>
    <row r="28346" spans="16:16" x14ac:dyDescent="0.3">
      <c r="P28346" s="83"/>
    </row>
    <row r="28347" spans="16:16" x14ac:dyDescent="0.3">
      <c r="P28347" s="83"/>
    </row>
    <row r="28348" spans="16:16" x14ac:dyDescent="0.3">
      <c r="P28348" s="83"/>
    </row>
    <row r="28349" spans="16:16" x14ac:dyDescent="0.3">
      <c r="P28349" s="83"/>
    </row>
    <row r="28350" spans="16:16" x14ac:dyDescent="0.3">
      <c r="P28350" s="83"/>
    </row>
    <row r="28351" spans="16:16" x14ac:dyDescent="0.3">
      <c r="P28351" s="83"/>
    </row>
    <row r="28352" spans="16:16" x14ac:dyDescent="0.3">
      <c r="P28352" s="83"/>
    </row>
    <row r="28353" spans="16:16" x14ac:dyDescent="0.3">
      <c r="P28353" s="83"/>
    </row>
    <row r="28354" spans="16:16" x14ac:dyDescent="0.3">
      <c r="P28354" s="83"/>
    </row>
    <row r="28355" spans="16:16" x14ac:dyDescent="0.3">
      <c r="P28355" s="83"/>
    </row>
    <row r="28356" spans="16:16" x14ac:dyDescent="0.3">
      <c r="P28356" s="83"/>
    </row>
    <row r="28357" spans="16:16" x14ac:dyDescent="0.3">
      <c r="P28357" s="83"/>
    </row>
    <row r="28358" spans="16:16" x14ac:dyDescent="0.3">
      <c r="P28358" s="83"/>
    </row>
    <row r="28359" spans="16:16" x14ac:dyDescent="0.3">
      <c r="P28359" s="83"/>
    </row>
    <row r="28360" spans="16:16" x14ac:dyDescent="0.3">
      <c r="P28360" s="83"/>
    </row>
    <row r="28361" spans="16:16" x14ac:dyDescent="0.3">
      <c r="P28361" s="83"/>
    </row>
    <row r="28362" spans="16:16" x14ac:dyDescent="0.3">
      <c r="P28362" s="83"/>
    </row>
    <row r="28363" spans="16:16" x14ac:dyDescent="0.3">
      <c r="P28363" s="83"/>
    </row>
    <row r="28364" spans="16:16" x14ac:dyDescent="0.3">
      <c r="P28364" s="83"/>
    </row>
    <row r="28365" spans="16:16" x14ac:dyDescent="0.3">
      <c r="P28365" s="83"/>
    </row>
    <row r="28366" spans="16:16" x14ac:dyDescent="0.3">
      <c r="P28366" s="83"/>
    </row>
    <row r="28367" spans="16:16" x14ac:dyDescent="0.3">
      <c r="P28367" s="83"/>
    </row>
    <row r="28368" spans="16:16" x14ac:dyDescent="0.3">
      <c r="P28368" s="83"/>
    </row>
    <row r="28369" spans="16:16" x14ac:dyDescent="0.3">
      <c r="P28369" s="83"/>
    </row>
    <row r="28370" spans="16:16" x14ac:dyDescent="0.3">
      <c r="P28370" s="83"/>
    </row>
    <row r="28371" spans="16:16" x14ac:dyDescent="0.3">
      <c r="P28371" s="83"/>
    </row>
    <row r="28372" spans="16:16" x14ac:dyDescent="0.3">
      <c r="P28372" s="83"/>
    </row>
    <row r="28373" spans="16:16" x14ac:dyDescent="0.3">
      <c r="P28373" s="83"/>
    </row>
    <row r="28374" spans="16:16" x14ac:dyDescent="0.3">
      <c r="P28374" s="83"/>
    </row>
    <row r="28375" spans="16:16" x14ac:dyDescent="0.3">
      <c r="P28375" s="83"/>
    </row>
    <row r="28376" spans="16:16" x14ac:dyDescent="0.3">
      <c r="P28376" s="83"/>
    </row>
    <row r="28377" spans="16:16" x14ac:dyDescent="0.3">
      <c r="P28377" s="83"/>
    </row>
    <row r="28378" spans="16:16" x14ac:dyDescent="0.3">
      <c r="P28378" s="83"/>
    </row>
    <row r="28379" spans="16:16" x14ac:dyDescent="0.3">
      <c r="P28379" s="83"/>
    </row>
    <row r="28380" spans="16:16" x14ac:dyDescent="0.3">
      <c r="P28380" s="83"/>
    </row>
    <row r="28381" spans="16:16" x14ac:dyDescent="0.3">
      <c r="P28381" s="83"/>
    </row>
    <row r="28382" spans="16:16" x14ac:dyDescent="0.3">
      <c r="P28382" s="83"/>
    </row>
    <row r="28383" spans="16:16" x14ac:dyDescent="0.3">
      <c r="P28383" s="83"/>
    </row>
    <row r="28384" spans="16:16" x14ac:dyDescent="0.3">
      <c r="P28384" s="83"/>
    </row>
    <row r="28385" spans="16:16" x14ac:dyDescent="0.3">
      <c r="P28385" s="83"/>
    </row>
    <row r="28386" spans="16:16" x14ac:dyDescent="0.3">
      <c r="P28386" s="83"/>
    </row>
    <row r="28387" spans="16:16" x14ac:dyDescent="0.3">
      <c r="P28387" s="83"/>
    </row>
    <row r="28388" spans="16:16" x14ac:dyDescent="0.3">
      <c r="P28388" s="83"/>
    </row>
    <row r="28389" spans="16:16" x14ac:dyDescent="0.3">
      <c r="P28389" s="83"/>
    </row>
    <row r="28390" spans="16:16" x14ac:dyDescent="0.3">
      <c r="P28390" s="83"/>
    </row>
    <row r="28391" spans="16:16" x14ac:dyDescent="0.3">
      <c r="P28391" s="83"/>
    </row>
    <row r="28392" spans="16:16" x14ac:dyDescent="0.3">
      <c r="P28392" s="83"/>
    </row>
    <row r="28393" spans="16:16" x14ac:dyDescent="0.3">
      <c r="P28393" s="83"/>
    </row>
    <row r="28394" spans="16:16" x14ac:dyDescent="0.3">
      <c r="P28394" s="83"/>
    </row>
    <row r="28395" spans="16:16" x14ac:dyDescent="0.3">
      <c r="P28395" s="83"/>
    </row>
    <row r="28396" spans="16:16" x14ac:dyDescent="0.3">
      <c r="P28396" s="83"/>
    </row>
    <row r="28397" spans="16:16" x14ac:dyDescent="0.3">
      <c r="P28397" s="83"/>
    </row>
    <row r="28398" spans="16:16" x14ac:dyDescent="0.3">
      <c r="P28398" s="83"/>
    </row>
    <row r="28399" spans="16:16" x14ac:dyDescent="0.3">
      <c r="P28399" s="83"/>
    </row>
    <row r="28400" spans="16:16" x14ac:dyDescent="0.3">
      <c r="P28400" s="83"/>
    </row>
    <row r="28401" spans="16:16" x14ac:dyDescent="0.3">
      <c r="P28401" s="83"/>
    </row>
    <row r="28402" spans="16:16" x14ac:dyDescent="0.3">
      <c r="P28402" s="83"/>
    </row>
    <row r="28403" spans="16:16" x14ac:dyDescent="0.3">
      <c r="P28403" s="83"/>
    </row>
    <row r="28404" spans="16:16" x14ac:dyDescent="0.3">
      <c r="P28404" s="83"/>
    </row>
    <row r="28405" spans="16:16" x14ac:dyDescent="0.3">
      <c r="P28405" s="83"/>
    </row>
    <row r="28406" spans="16:16" x14ac:dyDescent="0.3">
      <c r="P28406" s="83"/>
    </row>
    <row r="28407" spans="16:16" x14ac:dyDescent="0.3">
      <c r="P28407" s="83"/>
    </row>
    <row r="28408" spans="16:16" x14ac:dyDescent="0.3">
      <c r="P28408" s="83"/>
    </row>
    <row r="28409" spans="16:16" x14ac:dyDescent="0.3">
      <c r="P28409" s="83"/>
    </row>
    <row r="28410" spans="16:16" x14ac:dyDescent="0.3">
      <c r="P28410" s="83"/>
    </row>
    <row r="28411" spans="16:16" x14ac:dyDescent="0.3">
      <c r="P28411" s="83"/>
    </row>
    <row r="28412" spans="16:16" x14ac:dyDescent="0.3">
      <c r="P28412" s="83"/>
    </row>
    <row r="28413" spans="16:16" x14ac:dyDescent="0.3">
      <c r="P28413" s="83"/>
    </row>
    <row r="28414" spans="16:16" x14ac:dyDescent="0.3">
      <c r="P28414" s="83"/>
    </row>
    <row r="28415" spans="16:16" x14ac:dyDescent="0.3">
      <c r="P28415" s="83"/>
    </row>
    <row r="28416" spans="16:16" x14ac:dyDescent="0.3">
      <c r="P28416" s="83"/>
    </row>
    <row r="28417" spans="16:16" x14ac:dyDescent="0.3">
      <c r="P28417" s="83"/>
    </row>
    <row r="28418" spans="16:16" x14ac:dyDescent="0.3">
      <c r="P28418" s="83"/>
    </row>
    <row r="28419" spans="16:16" x14ac:dyDescent="0.3">
      <c r="P28419" s="83"/>
    </row>
    <row r="28420" spans="16:16" x14ac:dyDescent="0.3">
      <c r="P28420" s="83"/>
    </row>
    <row r="28421" spans="16:16" x14ac:dyDescent="0.3">
      <c r="P28421" s="83"/>
    </row>
    <row r="28422" spans="16:16" x14ac:dyDescent="0.3">
      <c r="P28422" s="83"/>
    </row>
    <row r="28423" spans="16:16" x14ac:dyDescent="0.3">
      <c r="P28423" s="83"/>
    </row>
    <row r="28424" spans="16:16" x14ac:dyDescent="0.3">
      <c r="P28424" s="83"/>
    </row>
    <row r="28425" spans="16:16" x14ac:dyDescent="0.3">
      <c r="P28425" s="83"/>
    </row>
    <row r="28426" spans="16:16" x14ac:dyDescent="0.3">
      <c r="P28426" s="83"/>
    </row>
    <row r="28427" spans="16:16" x14ac:dyDescent="0.3">
      <c r="P28427" s="83"/>
    </row>
    <row r="28428" spans="16:16" x14ac:dyDescent="0.3">
      <c r="P28428" s="83"/>
    </row>
    <row r="28429" spans="16:16" x14ac:dyDescent="0.3">
      <c r="P28429" s="83"/>
    </row>
    <row r="28430" spans="16:16" x14ac:dyDescent="0.3">
      <c r="P28430" s="83"/>
    </row>
    <row r="28431" spans="16:16" x14ac:dyDescent="0.3">
      <c r="P28431" s="83"/>
    </row>
    <row r="28432" spans="16:16" x14ac:dyDescent="0.3">
      <c r="P28432" s="83"/>
    </row>
    <row r="28433" spans="16:16" x14ac:dyDescent="0.3">
      <c r="P28433" s="83"/>
    </row>
    <row r="28434" spans="16:16" x14ac:dyDescent="0.3">
      <c r="P28434" s="83"/>
    </row>
    <row r="28435" spans="16:16" x14ac:dyDescent="0.3">
      <c r="P28435" s="83"/>
    </row>
    <row r="28436" spans="16:16" x14ac:dyDescent="0.3">
      <c r="P28436" s="83"/>
    </row>
    <row r="28437" spans="16:16" x14ac:dyDescent="0.3">
      <c r="P28437" s="83"/>
    </row>
    <row r="28438" spans="16:16" x14ac:dyDescent="0.3">
      <c r="P28438" s="83"/>
    </row>
    <row r="28439" spans="16:16" x14ac:dyDescent="0.3">
      <c r="P28439" s="83"/>
    </row>
    <row r="28440" spans="16:16" x14ac:dyDescent="0.3">
      <c r="P28440" s="83"/>
    </row>
    <row r="28441" spans="16:16" x14ac:dyDescent="0.3">
      <c r="P28441" s="83"/>
    </row>
    <row r="28442" spans="16:16" x14ac:dyDescent="0.3">
      <c r="P28442" s="83"/>
    </row>
    <row r="28443" spans="16:16" x14ac:dyDescent="0.3">
      <c r="P28443" s="83"/>
    </row>
    <row r="28444" spans="16:16" x14ac:dyDescent="0.3">
      <c r="P28444" s="83"/>
    </row>
    <row r="28445" spans="16:16" x14ac:dyDescent="0.3">
      <c r="P28445" s="83"/>
    </row>
    <row r="28446" spans="16:16" x14ac:dyDescent="0.3">
      <c r="P28446" s="83"/>
    </row>
    <row r="28447" spans="16:16" x14ac:dyDescent="0.3">
      <c r="P28447" s="83"/>
    </row>
    <row r="28448" spans="16:16" x14ac:dyDescent="0.3">
      <c r="P28448" s="83"/>
    </row>
    <row r="28449" spans="16:16" x14ac:dyDescent="0.3">
      <c r="P28449" s="83"/>
    </row>
    <row r="28450" spans="16:16" x14ac:dyDescent="0.3">
      <c r="P28450" s="83"/>
    </row>
    <row r="28451" spans="16:16" x14ac:dyDescent="0.3">
      <c r="P28451" s="83"/>
    </row>
    <row r="28452" spans="16:16" x14ac:dyDescent="0.3">
      <c r="P28452" s="83"/>
    </row>
    <row r="28453" spans="16:16" x14ac:dyDescent="0.3">
      <c r="P28453" s="83"/>
    </row>
    <row r="28454" spans="16:16" x14ac:dyDescent="0.3">
      <c r="P28454" s="83"/>
    </row>
    <row r="28455" spans="16:16" x14ac:dyDescent="0.3">
      <c r="P28455" s="83"/>
    </row>
    <row r="28456" spans="16:16" x14ac:dyDescent="0.3">
      <c r="P28456" s="83"/>
    </row>
    <row r="28457" spans="16:16" x14ac:dyDescent="0.3">
      <c r="P28457" s="83"/>
    </row>
    <row r="28458" spans="16:16" x14ac:dyDescent="0.3">
      <c r="P28458" s="83"/>
    </row>
    <row r="28459" spans="16:16" x14ac:dyDescent="0.3">
      <c r="P28459" s="83"/>
    </row>
    <row r="28460" spans="16:16" x14ac:dyDescent="0.3">
      <c r="P28460" s="83"/>
    </row>
    <row r="28461" spans="16:16" x14ac:dyDescent="0.3">
      <c r="P28461" s="83"/>
    </row>
    <row r="28462" spans="16:16" x14ac:dyDescent="0.3">
      <c r="P28462" s="83"/>
    </row>
    <row r="28463" spans="16:16" x14ac:dyDescent="0.3">
      <c r="P28463" s="83"/>
    </row>
    <row r="28464" spans="16:16" x14ac:dyDescent="0.3">
      <c r="P28464" s="83"/>
    </row>
    <row r="28465" spans="16:16" x14ac:dyDescent="0.3">
      <c r="P28465" s="83"/>
    </row>
    <row r="28466" spans="16:16" x14ac:dyDescent="0.3">
      <c r="P28466" s="83"/>
    </row>
    <row r="28467" spans="16:16" x14ac:dyDescent="0.3">
      <c r="P28467" s="83"/>
    </row>
    <row r="28468" spans="16:16" x14ac:dyDescent="0.3">
      <c r="P28468" s="83"/>
    </row>
    <row r="28469" spans="16:16" x14ac:dyDescent="0.3">
      <c r="P28469" s="83"/>
    </row>
    <row r="28470" spans="16:16" x14ac:dyDescent="0.3">
      <c r="P28470" s="83"/>
    </row>
    <row r="28471" spans="16:16" x14ac:dyDescent="0.3">
      <c r="P28471" s="83"/>
    </row>
    <row r="28472" spans="16:16" x14ac:dyDescent="0.3">
      <c r="P28472" s="83"/>
    </row>
    <row r="28473" spans="16:16" x14ac:dyDescent="0.3">
      <c r="P28473" s="83"/>
    </row>
    <row r="28474" spans="16:16" x14ac:dyDescent="0.3">
      <c r="P28474" s="83"/>
    </row>
    <row r="28475" spans="16:16" x14ac:dyDescent="0.3">
      <c r="P28475" s="83"/>
    </row>
    <row r="28476" spans="16:16" x14ac:dyDescent="0.3">
      <c r="P28476" s="83"/>
    </row>
    <row r="28477" spans="16:16" x14ac:dyDescent="0.3">
      <c r="P28477" s="83"/>
    </row>
    <row r="28478" spans="16:16" x14ac:dyDescent="0.3">
      <c r="P28478" s="83"/>
    </row>
    <row r="28479" spans="16:16" x14ac:dyDescent="0.3">
      <c r="P28479" s="83"/>
    </row>
    <row r="28480" spans="16:16" x14ac:dyDescent="0.3">
      <c r="P28480" s="83"/>
    </row>
    <row r="28481" spans="16:16" x14ac:dyDescent="0.3">
      <c r="P28481" s="83"/>
    </row>
    <row r="28482" spans="16:16" x14ac:dyDescent="0.3">
      <c r="P28482" s="83"/>
    </row>
    <row r="28483" spans="16:16" x14ac:dyDescent="0.3">
      <c r="P28483" s="83"/>
    </row>
    <row r="28484" spans="16:16" x14ac:dyDescent="0.3">
      <c r="P28484" s="83"/>
    </row>
    <row r="28485" spans="16:16" x14ac:dyDescent="0.3">
      <c r="P28485" s="83"/>
    </row>
    <row r="28486" spans="16:16" x14ac:dyDescent="0.3">
      <c r="P28486" s="83"/>
    </row>
    <row r="28487" spans="16:16" x14ac:dyDescent="0.3">
      <c r="P28487" s="83"/>
    </row>
    <row r="28488" spans="16:16" x14ac:dyDescent="0.3">
      <c r="P28488" s="83"/>
    </row>
    <row r="28489" spans="16:16" x14ac:dyDescent="0.3">
      <c r="P28489" s="83"/>
    </row>
    <row r="28490" spans="16:16" x14ac:dyDescent="0.3">
      <c r="P28490" s="83"/>
    </row>
    <row r="28491" spans="16:16" x14ac:dyDescent="0.3">
      <c r="P28491" s="83"/>
    </row>
    <row r="28492" spans="16:16" x14ac:dyDescent="0.3">
      <c r="P28492" s="83"/>
    </row>
    <row r="28493" spans="16:16" x14ac:dyDescent="0.3">
      <c r="P28493" s="83"/>
    </row>
    <row r="28494" spans="16:16" x14ac:dyDescent="0.3">
      <c r="P28494" s="83"/>
    </row>
    <row r="28495" spans="16:16" x14ac:dyDescent="0.3">
      <c r="P28495" s="83"/>
    </row>
    <row r="28496" spans="16:16" x14ac:dyDescent="0.3">
      <c r="P28496" s="83"/>
    </row>
    <row r="28497" spans="16:16" x14ac:dyDescent="0.3">
      <c r="P28497" s="83"/>
    </row>
    <row r="28498" spans="16:16" x14ac:dyDescent="0.3">
      <c r="P28498" s="83"/>
    </row>
    <row r="28499" spans="16:16" x14ac:dyDescent="0.3">
      <c r="P28499" s="83"/>
    </row>
    <row r="28500" spans="16:16" x14ac:dyDescent="0.3">
      <c r="P28500" s="83"/>
    </row>
    <row r="28501" spans="16:16" x14ac:dyDescent="0.3">
      <c r="P28501" s="83"/>
    </row>
    <row r="28502" spans="16:16" x14ac:dyDescent="0.3">
      <c r="P28502" s="83"/>
    </row>
    <row r="28503" spans="16:16" x14ac:dyDescent="0.3">
      <c r="P28503" s="83"/>
    </row>
    <row r="28504" spans="16:16" x14ac:dyDescent="0.3">
      <c r="P28504" s="83"/>
    </row>
    <row r="28505" spans="16:16" x14ac:dyDescent="0.3">
      <c r="P28505" s="83"/>
    </row>
    <row r="28506" spans="16:16" x14ac:dyDescent="0.3">
      <c r="P28506" s="83"/>
    </row>
    <row r="28507" spans="16:16" x14ac:dyDescent="0.3">
      <c r="P28507" s="83"/>
    </row>
    <row r="28508" spans="16:16" x14ac:dyDescent="0.3">
      <c r="P28508" s="83"/>
    </row>
    <row r="28509" spans="16:16" x14ac:dyDescent="0.3">
      <c r="P28509" s="83"/>
    </row>
    <row r="28510" spans="16:16" x14ac:dyDescent="0.3">
      <c r="P28510" s="83"/>
    </row>
    <row r="28511" spans="16:16" x14ac:dyDescent="0.3">
      <c r="P28511" s="83"/>
    </row>
    <row r="28512" spans="16:16" x14ac:dyDescent="0.3">
      <c r="P28512" s="83"/>
    </row>
    <row r="28513" spans="16:16" x14ac:dyDescent="0.3">
      <c r="P28513" s="83"/>
    </row>
    <row r="28514" spans="16:16" x14ac:dyDescent="0.3">
      <c r="P28514" s="83"/>
    </row>
    <row r="28515" spans="16:16" x14ac:dyDescent="0.3">
      <c r="P28515" s="83"/>
    </row>
    <row r="28516" spans="16:16" x14ac:dyDescent="0.3">
      <c r="P28516" s="83"/>
    </row>
    <row r="28517" spans="16:16" x14ac:dyDescent="0.3">
      <c r="P28517" s="83"/>
    </row>
    <row r="28518" spans="16:16" x14ac:dyDescent="0.3">
      <c r="P28518" s="83"/>
    </row>
    <row r="28519" spans="16:16" x14ac:dyDescent="0.3">
      <c r="P28519" s="83"/>
    </row>
    <row r="28520" spans="16:16" x14ac:dyDescent="0.3">
      <c r="P28520" s="83"/>
    </row>
    <row r="28521" spans="16:16" x14ac:dyDescent="0.3">
      <c r="P28521" s="83"/>
    </row>
    <row r="28522" spans="16:16" x14ac:dyDescent="0.3">
      <c r="P28522" s="83"/>
    </row>
    <row r="28523" spans="16:16" x14ac:dyDescent="0.3">
      <c r="P28523" s="83"/>
    </row>
    <row r="28524" spans="16:16" x14ac:dyDescent="0.3">
      <c r="P28524" s="83"/>
    </row>
    <row r="28525" spans="16:16" x14ac:dyDescent="0.3">
      <c r="P28525" s="83"/>
    </row>
    <row r="28526" spans="16:16" x14ac:dyDescent="0.3">
      <c r="P28526" s="83"/>
    </row>
    <row r="28527" spans="16:16" x14ac:dyDescent="0.3">
      <c r="P28527" s="83"/>
    </row>
    <row r="28528" spans="16:16" x14ac:dyDescent="0.3">
      <c r="P28528" s="83"/>
    </row>
    <row r="28529" spans="16:16" x14ac:dyDescent="0.3">
      <c r="P28529" s="83"/>
    </row>
    <row r="28530" spans="16:16" x14ac:dyDescent="0.3">
      <c r="P28530" s="83"/>
    </row>
    <row r="28531" spans="16:16" x14ac:dyDescent="0.3">
      <c r="P28531" s="83"/>
    </row>
    <row r="28532" spans="16:16" x14ac:dyDescent="0.3">
      <c r="P28532" s="83"/>
    </row>
    <row r="28533" spans="16:16" x14ac:dyDescent="0.3">
      <c r="P28533" s="83"/>
    </row>
    <row r="28534" spans="16:16" x14ac:dyDescent="0.3">
      <c r="P28534" s="83"/>
    </row>
    <row r="28535" spans="16:16" x14ac:dyDescent="0.3">
      <c r="P28535" s="83"/>
    </row>
    <row r="28536" spans="16:16" x14ac:dyDescent="0.3">
      <c r="P28536" s="83"/>
    </row>
    <row r="28537" spans="16:16" x14ac:dyDescent="0.3">
      <c r="P28537" s="83"/>
    </row>
    <row r="28538" spans="16:16" x14ac:dyDescent="0.3">
      <c r="P28538" s="83"/>
    </row>
    <row r="28539" spans="16:16" x14ac:dyDescent="0.3">
      <c r="P28539" s="83"/>
    </row>
    <row r="28540" spans="16:16" x14ac:dyDescent="0.3">
      <c r="P28540" s="83"/>
    </row>
    <row r="28541" spans="16:16" x14ac:dyDescent="0.3">
      <c r="P28541" s="83"/>
    </row>
    <row r="28542" spans="16:16" x14ac:dyDescent="0.3">
      <c r="P28542" s="83"/>
    </row>
    <row r="28543" spans="16:16" x14ac:dyDescent="0.3">
      <c r="P28543" s="83"/>
    </row>
    <row r="28544" spans="16:16" x14ac:dyDescent="0.3">
      <c r="P28544" s="83"/>
    </row>
    <row r="28545" spans="16:16" x14ac:dyDescent="0.3">
      <c r="P28545" s="83"/>
    </row>
    <row r="28546" spans="16:16" x14ac:dyDescent="0.3">
      <c r="P28546" s="83"/>
    </row>
    <row r="28547" spans="16:16" x14ac:dyDescent="0.3">
      <c r="P28547" s="83"/>
    </row>
    <row r="28548" spans="16:16" x14ac:dyDescent="0.3">
      <c r="P28548" s="83"/>
    </row>
    <row r="28549" spans="16:16" x14ac:dyDescent="0.3">
      <c r="P28549" s="83"/>
    </row>
    <row r="28550" spans="16:16" x14ac:dyDescent="0.3">
      <c r="P28550" s="83"/>
    </row>
    <row r="28551" spans="16:16" x14ac:dyDescent="0.3">
      <c r="P28551" s="83"/>
    </row>
    <row r="28552" spans="16:16" x14ac:dyDescent="0.3">
      <c r="P28552" s="83"/>
    </row>
    <row r="28553" spans="16:16" x14ac:dyDescent="0.3">
      <c r="P28553" s="83"/>
    </row>
    <row r="28554" spans="16:16" x14ac:dyDescent="0.3">
      <c r="P28554" s="83"/>
    </row>
    <row r="28555" spans="16:16" x14ac:dyDescent="0.3">
      <c r="P28555" s="83"/>
    </row>
    <row r="28556" spans="16:16" x14ac:dyDescent="0.3">
      <c r="P28556" s="83"/>
    </row>
    <row r="28557" spans="16:16" x14ac:dyDescent="0.3">
      <c r="P28557" s="83"/>
    </row>
    <row r="28558" spans="16:16" x14ac:dyDescent="0.3">
      <c r="P28558" s="83"/>
    </row>
    <row r="28559" spans="16:16" x14ac:dyDescent="0.3">
      <c r="P28559" s="83"/>
    </row>
    <row r="28560" spans="16:16" x14ac:dyDescent="0.3">
      <c r="P28560" s="83"/>
    </row>
    <row r="28561" spans="16:16" x14ac:dyDescent="0.3">
      <c r="P28561" s="83"/>
    </row>
    <row r="28562" spans="16:16" x14ac:dyDescent="0.3">
      <c r="P28562" s="83"/>
    </row>
    <row r="28563" spans="16:16" x14ac:dyDescent="0.3">
      <c r="P28563" s="83"/>
    </row>
    <row r="28564" spans="16:16" x14ac:dyDescent="0.3">
      <c r="P28564" s="83"/>
    </row>
    <row r="28565" spans="16:16" x14ac:dyDescent="0.3">
      <c r="P28565" s="83"/>
    </row>
    <row r="28566" spans="16:16" x14ac:dyDescent="0.3">
      <c r="P28566" s="83"/>
    </row>
    <row r="28567" spans="16:16" x14ac:dyDescent="0.3">
      <c r="P28567" s="83"/>
    </row>
    <row r="28568" spans="16:16" x14ac:dyDescent="0.3">
      <c r="P28568" s="83"/>
    </row>
    <row r="28569" spans="16:16" x14ac:dyDescent="0.3">
      <c r="P28569" s="83"/>
    </row>
    <row r="28570" spans="16:16" x14ac:dyDescent="0.3">
      <c r="P28570" s="83"/>
    </row>
    <row r="28571" spans="16:16" x14ac:dyDescent="0.3">
      <c r="P28571" s="83"/>
    </row>
    <row r="28572" spans="16:16" x14ac:dyDescent="0.3">
      <c r="P28572" s="83"/>
    </row>
    <row r="28573" spans="16:16" x14ac:dyDescent="0.3">
      <c r="P28573" s="83"/>
    </row>
    <row r="28574" spans="16:16" x14ac:dyDescent="0.3">
      <c r="P28574" s="83"/>
    </row>
    <row r="28575" spans="16:16" x14ac:dyDescent="0.3">
      <c r="P28575" s="83"/>
    </row>
    <row r="28576" spans="16:16" x14ac:dyDescent="0.3">
      <c r="P28576" s="83"/>
    </row>
    <row r="28577" spans="16:16" x14ac:dyDescent="0.3">
      <c r="P28577" s="83"/>
    </row>
    <row r="28578" spans="16:16" x14ac:dyDescent="0.3">
      <c r="P28578" s="83"/>
    </row>
    <row r="28579" spans="16:16" x14ac:dyDescent="0.3">
      <c r="P28579" s="83"/>
    </row>
    <row r="28580" spans="16:16" x14ac:dyDescent="0.3">
      <c r="P28580" s="83"/>
    </row>
    <row r="28581" spans="16:16" x14ac:dyDescent="0.3">
      <c r="P28581" s="83"/>
    </row>
    <row r="28582" spans="16:16" x14ac:dyDescent="0.3">
      <c r="P28582" s="83"/>
    </row>
    <row r="28583" spans="16:16" x14ac:dyDescent="0.3">
      <c r="P28583" s="83"/>
    </row>
    <row r="28584" spans="16:16" x14ac:dyDescent="0.3">
      <c r="P28584" s="83"/>
    </row>
    <row r="28585" spans="16:16" x14ac:dyDescent="0.3">
      <c r="P28585" s="83"/>
    </row>
    <row r="28586" spans="16:16" x14ac:dyDescent="0.3">
      <c r="P28586" s="83"/>
    </row>
    <row r="28587" spans="16:16" x14ac:dyDescent="0.3">
      <c r="P28587" s="83"/>
    </row>
    <row r="28588" spans="16:16" x14ac:dyDescent="0.3">
      <c r="P28588" s="83"/>
    </row>
    <row r="28589" spans="16:16" x14ac:dyDescent="0.3">
      <c r="P28589" s="83"/>
    </row>
    <row r="28590" spans="16:16" x14ac:dyDescent="0.3">
      <c r="P28590" s="83"/>
    </row>
    <row r="28591" spans="16:16" x14ac:dyDescent="0.3">
      <c r="P28591" s="83"/>
    </row>
    <row r="28592" spans="16:16" x14ac:dyDescent="0.3">
      <c r="P28592" s="83"/>
    </row>
    <row r="28593" spans="16:16" x14ac:dyDescent="0.3">
      <c r="P28593" s="83"/>
    </row>
    <row r="28594" spans="16:16" x14ac:dyDescent="0.3">
      <c r="P28594" s="83"/>
    </row>
    <row r="28595" spans="16:16" x14ac:dyDescent="0.3">
      <c r="P28595" s="83"/>
    </row>
    <row r="28596" spans="16:16" x14ac:dyDescent="0.3">
      <c r="P28596" s="83"/>
    </row>
    <row r="28597" spans="16:16" x14ac:dyDescent="0.3">
      <c r="P28597" s="83"/>
    </row>
    <row r="28598" spans="16:16" x14ac:dyDescent="0.3">
      <c r="P28598" s="83"/>
    </row>
    <row r="28599" spans="16:16" x14ac:dyDescent="0.3">
      <c r="P28599" s="83"/>
    </row>
    <row r="28600" spans="16:16" x14ac:dyDescent="0.3">
      <c r="P28600" s="83"/>
    </row>
    <row r="28601" spans="16:16" x14ac:dyDescent="0.3">
      <c r="P28601" s="83"/>
    </row>
    <row r="28602" spans="16:16" x14ac:dyDescent="0.3">
      <c r="P28602" s="83"/>
    </row>
    <row r="28603" spans="16:16" x14ac:dyDescent="0.3">
      <c r="P28603" s="83"/>
    </row>
    <row r="28604" spans="16:16" x14ac:dyDescent="0.3">
      <c r="P28604" s="83"/>
    </row>
    <row r="28605" spans="16:16" x14ac:dyDescent="0.3">
      <c r="P28605" s="83"/>
    </row>
    <row r="28606" spans="16:16" x14ac:dyDescent="0.3">
      <c r="P28606" s="83"/>
    </row>
    <row r="28607" spans="16:16" x14ac:dyDescent="0.3">
      <c r="P28607" s="83"/>
    </row>
    <row r="28608" spans="16:16" x14ac:dyDescent="0.3">
      <c r="P28608" s="83"/>
    </row>
    <row r="28609" spans="16:16" x14ac:dyDescent="0.3">
      <c r="P28609" s="83"/>
    </row>
    <row r="28610" spans="16:16" x14ac:dyDescent="0.3">
      <c r="P28610" s="83"/>
    </row>
    <row r="28611" spans="16:16" x14ac:dyDescent="0.3">
      <c r="P28611" s="83"/>
    </row>
    <row r="28612" spans="16:16" x14ac:dyDescent="0.3">
      <c r="P28612" s="83"/>
    </row>
    <row r="28613" spans="16:16" x14ac:dyDescent="0.3">
      <c r="P28613" s="83"/>
    </row>
    <row r="28614" spans="16:16" x14ac:dyDescent="0.3">
      <c r="P28614" s="83"/>
    </row>
    <row r="28615" spans="16:16" x14ac:dyDescent="0.3">
      <c r="P28615" s="83"/>
    </row>
    <row r="28616" spans="16:16" x14ac:dyDescent="0.3">
      <c r="P28616" s="83"/>
    </row>
    <row r="28617" spans="16:16" x14ac:dyDescent="0.3">
      <c r="P28617" s="83"/>
    </row>
    <row r="28618" spans="16:16" x14ac:dyDescent="0.3">
      <c r="P28618" s="83"/>
    </row>
    <row r="28619" spans="16:16" x14ac:dyDescent="0.3">
      <c r="P28619" s="83"/>
    </row>
    <row r="28620" spans="16:16" x14ac:dyDescent="0.3">
      <c r="P28620" s="83"/>
    </row>
    <row r="28621" spans="16:16" x14ac:dyDescent="0.3">
      <c r="P28621" s="83"/>
    </row>
    <row r="28622" spans="16:16" x14ac:dyDescent="0.3">
      <c r="P28622" s="83"/>
    </row>
    <row r="28623" spans="16:16" x14ac:dyDescent="0.3">
      <c r="P28623" s="83"/>
    </row>
    <row r="28624" spans="16:16" x14ac:dyDescent="0.3">
      <c r="P28624" s="83"/>
    </row>
    <row r="28625" spans="16:16" x14ac:dyDescent="0.3">
      <c r="P28625" s="83"/>
    </row>
    <row r="28626" spans="16:16" x14ac:dyDescent="0.3">
      <c r="P28626" s="83"/>
    </row>
    <row r="28627" spans="16:16" x14ac:dyDescent="0.3">
      <c r="P28627" s="83"/>
    </row>
    <row r="28628" spans="16:16" x14ac:dyDescent="0.3">
      <c r="P28628" s="83"/>
    </row>
    <row r="28629" spans="16:16" x14ac:dyDescent="0.3">
      <c r="P28629" s="83"/>
    </row>
    <row r="28630" spans="16:16" x14ac:dyDescent="0.3">
      <c r="P28630" s="83"/>
    </row>
    <row r="28631" spans="16:16" x14ac:dyDescent="0.3">
      <c r="P28631" s="83"/>
    </row>
    <row r="28632" spans="16:16" x14ac:dyDescent="0.3">
      <c r="P28632" s="83"/>
    </row>
    <row r="28633" spans="16:16" x14ac:dyDescent="0.3">
      <c r="P28633" s="83"/>
    </row>
    <row r="28634" spans="16:16" x14ac:dyDescent="0.3">
      <c r="P28634" s="83"/>
    </row>
    <row r="28635" spans="16:16" x14ac:dyDescent="0.3">
      <c r="P28635" s="83"/>
    </row>
    <row r="28636" spans="16:16" x14ac:dyDescent="0.3">
      <c r="P28636" s="83"/>
    </row>
    <row r="28637" spans="16:16" x14ac:dyDescent="0.3">
      <c r="P28637" s="83"/>
    </row>
    <row r="28638" spans="16:16" x14ac:dyDescent="0.3">
      <c r="P28638" s="83"/>
    </row>
    <row r="28639" spans="16:16" x14ac:dyDescent="0.3">
      <c r="P28639" s="83"/>
    </row>
    <row r="28640" spans="16:16" x14ac:dyDescent="0.3">
      <c r="P28640" s="83"/>
    </row>
    <row r="28641" spans="16:16" x14ac:dyDescent="0.3">
      <c r="P28641" s="83"/>
    </row>
    <row r="28642" spans="16:16" x14ac:dyDescent="0.3">
      <c r="P28642" s="83"/>
    </row>
    <row r="28643" spans="16:16" x14ac:dyDescent="0.3">
      <c r="P28643" s="83"/>
    </row>
    <row r="28644" spans="16:16" x14ac:dyDescent="0.3">
      <c r="P28644" s="83"/>
    </row>
    <row r="28645" spans="16:16" x14ac:dyDescent="0.3">
      <c r="P28645" s="83"/>
    </row>
    <row r="28646" spans="16:16" x14ac:dyDescent="0.3">
      <c r="P28646" s="83"/>
    </row>
    <row r="28647" spans="16:16" x14ac:dyDescent="0.3">
      <c r="P28647" s="83"/>
    </row>
    <row r="28648" spans="16:16" x14ac:dyDescent="0.3">
      <c r="P28648" s="83"/>
    </row>
    <row r="28649" spans="16:16" x14ac:dyDescent="0.3">
      <c r="P28649" s="83"/>
    </row>
    <row r="28650" spans="16:16" x14ac:dyDescent="0.3">
      <c r="P28650" s="83"/>
    </row>
    <row r="28651" spans="16:16" x14ac:dyDescent="0.3">
      <c r="P28651" s="83"/>
    </row>
    <row r="28652" spans="16:16" x14ac:dyDescent="0.3">
      <c r="P28652" s="83"/>
    </row>
    <row r="28653" spans="16:16" x14ac:dyDescent="0.3">
      <c r="P28653" s="83"/>
    </row>
    <row r="28654" spans="16:16" x14ac:dyDescent="0.3">
      <c r="P28654" s="83"/>
    </row>
    <row r="28655" spans="16:16" x14ac:dyDescent="0.3">
      <c r="P28655" s="83"/>
    </row>
    <row r="28656" spans="16:16" x14ac:dyDescent="0.3">
      <c r="P28656" s="83"/>
    </row>
    <row r="28657" spans="16:16" x14ac:dyDescent="0.3">
      <c r="P28657" s="83"/>
    </row>
    <row r="28658" spans="16:16" x14ac:dyDescent="0.3">
      <c r="P28658" s="83"/>
    </row>
    <row r="28659" spans="16:16" x14ac:dyDescent="0.3">
      <c r="P28659" s="83"/>
    </row>
    <row r="28660" spans="16:16" x14ac:dyDescent="0.3">
      <c r="P28660" s="83"/>
    </row>
    <row r="28661" spans="16:16" x14ac:dyDescent="0.3">
      <c r="P28661" s="83"/>
    </row>
    <row r="28662" spans="16:16" x14ac:dyDescent="0.3">
      <c r="P28662" s="83"/>
    </row>
    <row r="28663" spans="16:16" x14ac:dyDescent="0.3">
      <c r="P28663" s="83"/>
    </row>
    <row r="28664" spans="16:16" x14ac:dyDescent="0.3">
      <c r="P28664" s="83"/>
    </row>
    <row r="28665" spans="16:16" x14ac:dyDescent="0.3">
      <c r="P28665" s="83"/>
    </row>
    <row r="28666" spans="16:16" x14ac:dyDescent="0.3">
      <c r="P28666" s="83"/>
    </row>
    <row r="28667" spans="16:16" x14ac:dyDescent="0.3">
      <c r="P28667" s="83"/>
    </row>
    <row r="28668" spans="16:16" x14ac:dyDescent="0.3">
      <c r="P28668" s="83"/>
    </row>
    <row r="28669" spans="16:16" x14ac:dyDescent="0.3">
      <c r="P28669" s="83"/>
    </row>
    <row r="28670" spans="16:16" x14ac:dyDescent="0.3">
      <c r="P28670" s="83"/>
    </row>
    <row r="28671" spans="16:16" x14ac:dyDescent="0.3">
      <c r="P28671" s="83"/>
    </row>
    <row r="28672" spans="16:16" x14ac:dyDescent="0.3">
      <c r="P28672" s="83"/>
    </row>
    <row r="28673" spans="16:16" x14ac:dyDescent="0.3">
      <c r="P28673" s="83"/>
    </row>
    <row r="28674" spans="16:16" x14ac:dyDescent="0.3">
      <c r="P28674" s="83"/>
    </row>
    <row r="28675" spans="16:16" x14ac:dyDescent="0.3">
      <c r="P28675" s="83"/>
    </row>
    <row r="28676" spans="16:16" x14ac:dyDescent="0.3">
      <c r="P28676" s="83"/>
    </row>
    <row r="28677" spans="16:16" x14ac:dyDescent="0.3">
      <c r="P28677" s="83"/>
    </row>
    <row r="28678" spans="16:16" x14ac:dyDescent="0.3">
      <c r="P28678" s="83"/>
    </row>
    <row r="28679" spans="16:16" x14ac:dyDescent="0.3">
      <c r="P28679" s="83"/>
    </row>
    <row r="28680" spans="16:16" x14ac:dyDescent="0.3">
      <c r="P28680" s="83"/>
    </row>
    <row r="28681" spans="16:16" x14ac:dyDescent="0.3">
      <c r="P28681" s="83"/>
    </row>
    <row r="28682" spans="16:16" x14ac:dyDescent="0.3">
      <c r="P28682" s="83"/>
    </row>
    <row r="28683" spans="16:16" x14ac:dyDescent="0.3">
      <c r="P28683" s="83"/>
    </row>
    <row r="28684" spans="16:16" x14ac:dyDescent="0.3">
      <c r="P28684" s="83"/>
    </row>
    <row r="28685" spans="16:16" x14ac:dyDescent="0.3">
      <c r="P28685" s="83"/>
    </row>
    <row r="28686" spans="16:16" x14ac:dyDescent="0.3">
      <c r="P28686" s="83"/>
    </row>
    <row r="28687" spans="16:16" x14ac:dyDescent="0.3">
      <c r="P28687" s="83"/>
    </row>
    <row r="28688" spans="16:16" x14ac:dyDescent="0.3">
      <c r="P28688" s="83"/>
    </row>
    <row r="28689" spans="16:16" x14ac:dyDescent="0.3">
      <c r="P28689" s="83"/>
    </row>
    <row r="28690" spans="16:16" x14ac:dyDescent="0.3">
      <c r="P28690" s="83"/>
    </row>
    <row r="28691" spans="16:16" x14ac:dyDescent="0.3">
      <c r="P28691" s="83"/>
    </row>
    <row r="28692" spans="16:16" x14ac:dyDescent="0.3">
      <c r="P28692" s="83"/>
    </row>
    <row r="28693" spans="16:16" x14ac:dyDescent="0.3">
      <c r="P28693" s="83"/>
    </row>
    <row r="28694" spans="16:16" x14ac:dyDescent="0.3">
      <c r="P28694" s="83"/>
    </row>
    <row r="28695" spans="16:16" x14ac:dyDescent="0.3">
      <c r="P28695" s="83"/>
    </row>
    <row r="28696" spans="16:16" x14ac:dyDescent="0.3">
      <c r="P28696" s="83"/>
    </row>
    <row r="28697" spans="16:16" x14ac:dyDescent="0.3">
      <c r="P28697" s="83"/>
    </row>
    <row r="28698" spans="16:16" x14ac:dyDescent="0.3">
      <c r="P28698" s="83"/>
    </row>
    <row r="28699" spans="16:16" x14ac:dyDescent="0.3">
      <c r="P28699" s="83"/>
    </row>
    <row r="28700" spans="16:16" x14ac:dyDescent="0.3">
      <c r="P28700" s="83"/>
    </row>
    <row r="28701" spans="16:16" x14ac:dyDescent="0.3">
      <c r="P28701" s="83"/>
    </row>
    <row r="28702" spans="16:16" x14ac:dyDescent="0.3">
      <c r="P28702" s="83"/>
    </row>
    <row r="28703" spans="16:16" x14ac:dyDescent="0.3">
      <c r="P28703" s="83"/>
    </row>
    <row r="28704" spans="16:16" x14ac:dyDescent="0.3">
      <c r="P28704" s="83"/>
    </row>
    <row r="28705" spans="16:16" x14ac:dyDescent="0.3">
      <c r="P28705" s="83"/>
    </row>
    <row r="28706" spans="16:16" x14ac:dyDescent="0.3">
      <c r="P28706" s="83"/>
    </row>
    <row r="28707" spans="16:16" x14ac:dyDescent="0.3">
      <c r="P28707" s="83"/>
    </row>
    <row r="28708" spans="16:16" x14ac:dyDescent="0.3">
      <c r="P28708" s="83"/>
    </row>
    <row r="28709" spans="16:16" x14ac:dyDescent="0.3">
      <c r="P28709" s="83"/>
    </row>
    <row r="28710" spans="16:16" x14ac:dyDescent="0.3">
      <c r="P28710" s="83"/>
    </row>
    <row r="28711" spans="16:16" x14ac:dyDescent="0.3">
      <c r="P28711" s="83"/>
    </row>
    <row r="28712" spans="16:16" x14ac:dyDescent="0.3">
      <c r="P28712" s="83"/>
    </row>
    <row r="28713" spans="16:16" x14ac:dyDescent="0.3">
      <c r="P28713" s="83"/>
    </row>
    <row r="28714" spans="16:16" x14ac:dyDescent="0.3">
      <c r="P28714" s="83"/>
    </row>
    <row r="28715" spans="16:16" x14ac:dyDescent="0.3">
      <c r="P28715" s="83"/>
    </row>
    <row r="28716" spans="16:16" x14ac:dyDescent="0.3">
      <c r="P28716" s="83"/>
    </row>
    <row r="28717" spans="16:16" x14ac:dyDescent="0.3">
      <c r="P28717" s="83"/>
    </row>
    <row r="28718" spans="16:16" x14ac:dyDescent="0.3">
      <c r="P28718" s="83"/>
    </row>
    <row r="28719" spans="16:16" x14ac:dyDescent="0.3">
      <c r="P28719" s="83"/>
    </row>
    <row r="28720" spans="16:16" x14ac:dyDescent="0.3">
      <c r="P28720" s="83"/>
    </row>
    <row r="28721" spans="16:16" x14ac:dyDescent="0.3">
      <c r="P28721" s="83"/>
    </row>
    <row r="28722" spans="16:16" x14ac:dyDescent="0.3">
      <c r="P28722" s="83"/>
    </row>
    <row r="28723" spans="16:16" x14ac:dyDescent="0.3">
      <c r="P28723" s="83"/>
    </row>
    <row r="28724" spans="16:16" x14ac:dyDescent="0.3">
      <c r="P28724" s="83"/>
    </row>
    <row r="28725" spans="16:16" x14ac:dyDescent="0.3">
      <c r="P28725" s="83"/>
    </row>
    <row r="28726" spans="16:16" x14ac:dyDescent="0.3">
      <c r="P28726" s="83"/>
    </row>
    <row r="28727" spans="16:16" x14ac:dyDescent="0.3">
      <c r="P28727" s="83"/>
    </row>
    <row r="28728" spans="16:16" x14ac:dyDescent="0.3">
      <c r="P28728" s="83"/>
    </row>
    <row r="28729" spans="16:16" x14ac:dyDescent="0.3">
      <c r="P28729" s="83"/>
    </row>
    <row r="28730" spans="16:16" x14ac:dyDescent="0.3">
      <c r="P28730" s="83"/>
    </row>
    <row r="28731" spans="16:16" x14ac:dyDescent="0.3">
      <c r="P28731" s="83"/>
    </row>
    <row r="28732" spans="16:16" x14ac:dyDescent="0.3">
      <c r="P28732" s="83"/>
    </row>
    <row r="28733" spans="16:16" x14ac:dyDescent="0.3">
      <c r="P28733" s="83"/>
    </row>
    <row r="28734" spans="16:16" x14ac:dyDescent="0.3">
      <c r="P28734" s="83"/>
    </row>
    <row r="28735" spans="16:16" x14ac:dyDescent="0.3">
      <c r="P28735" s="83"/>
    </row>
    <row r="28736" spans="16:16" x14ac:dyDescent="0.3">
      <c r="P28736" s="83"/>
    </row>
    <row r="28737" spans="16:16" x14ac:dyDescent="0.3">
      <c r="P28737" s="83"/>
    </row>
    <row r="28738" spans="16:16" x14ac:dyDescent="0.3">
      <c r="P28738" s="83"/>
    </row>
    <row r="28739" spans="16:16" x14ac:dyDescent="0.3">
      <c r="P28739" s="83"/>
    </row>
    <row r="28740" spans="16:16" x14ac:dyDescent="0.3">
      <c r="P28740" s="83"/>
    </row>
    <row r="28741" spans="16:16" x14ac:dyDescent="0.3">
      <c r="P28741" s="83"/>
    </row>
    <row r="28742" spans="16:16" x14ac:dyDescent="0.3">
      <c r="P28742" s="83"/>
    </row>
    <row r="28743" spans="16:16" x14ac:dyDescent="0.3">
      <c r="P28743" s="83"/>
    </row>
    <row r="28744" spans="16:16" x14ac:dyDescent="0.3">
      <c r="P28744" s="83"/>
    </row>
    <row r="28745" spans="16:16" x14ac:dyDescent="0.3">
      <c r="P28745" s="83"/>
    </row>
    <row r="28746" spans="16:16" x14ac:dyDescent="0.3">
      <c r="P28746" s="83"/>
    </row>
    <row r="28747" spans="16:16" x14ac:dyDescent="0.3">
      <c r="P28747" s="83"/>
    </row>
    <row r="28748" spans="16:16" x14ac:dyDescent="0.3">
      <c r="P28748" s="83"/>
    </row>
    <row r="28749" spans="16:16" x14ac:dyDescent="0.3">
      <c r="P28749" s="83"/>
    </row>
    <row r="28750" spans="16:16" x14ac:dyDescent="0.3">
      <c r="P28750" s="83"/>
    </row>
    <row r="28751" spans="16:16" x14ac:dyDescent="0.3">
      <c r="P28751" s="83"/>
    </row>
    <row r="28752" spans="16:16" x14ac:dyDescent="0.3">
      <c r="P28752" s="83"/>
    </row>
    <row r="28753" spans="16:16" x14ac:dyDescent="0.3">
      <c r="P28753" s="83"/>
    </row>
    <row r="28754" spans="16:16" x14ac:dyDescent="0.3">
      <c r="P28754" s="83"/>
    </row>
    <row r="28755" spans="16:16" x14ac:dyDescent="0.3">
      <c r="P28755" s="83"/>
    </row>
    <row r="28756" spans="16:16" x14ac:dyDescent="0.3">
      <c r="P28756" s="83"/>
    </row>
    <row r="28757" spans="16:16" x14ac:dyDescent="0.3">
      <c r="P28757" s="83"/>
    </row>
    <row r="28758" spans="16:16" x14ac:dyDescent="0.3">
      <c r="P28758" s="83"/>
    </row>
    <row r="28759" spans="16:16" x14ac:dyDescent="0.3">
      <c r="P28759" s="83"/>
    </row>
    <row r="28760" spans="16:16" x14ac:dyDescent="0.3">
      <c r="P28760" s="83"/>
    </row>
    <row r="28761" spans="16:16" x14ac:dyDescent="0.3">
      <c r="P28761" s="83"/>
    </row>
    <row r="28762" spans="16:16" x14ac:dyDescent="0.3">
      <c r="P28762" s="83"/>
    </row>
    <row r="28763" spans="16:16" x14ac:dyDescent="0.3">
      <c r="P28763" s="83"/>
    </row>
    <row r="28764" spans="16:16" x14ac:dyDescent="0.3">
      <c r="P28764" s="83"/>
    </row>
    <row r="28765" spans="16:16" x14ac:dyDescent="0.3">
      <c r="P28765" s="83"/>
    </row>
    <row r="28766" spans="16:16" x14ac:dyDescent="0.3">
      <c r="P28766" s="83"/>
    </row>
    <row r="28767" spans="16:16" x14ac:dyDescent="0.3">
      <c r="P28767" s="83"/>
    </row>
    <row r="28768" spans="16:16" x14ac:dyDescent="0.3">
      <c r="P28768" s="83"/>
    </row>
    <row r="28769" spans="16:16" x14ac:dyDescent="0.3">
      <c r="P28769" s="83"/>
    </row>
    <row r="28770" spans="16:16" x14ac:dyDescent="0.3">
      <c r="P28770" s="83"/>
    </row>
    <row r="28771" spans="16:16" x14ac:dyDescent="0.3">
      <c r="P28771" s="83"/>
    </row>
    <row r="28772" spans="16:16" x14ac:dyDescent="0.3">
      <c r="P28772" s="83"/>
    </row>
    <row r="28773" spans="16:16" x14ac:dyDescent="0.3">
      <c r="P28773" s="83"/>
    </row>
    <row r="28774" spans="16:16" x14ac:dyDescent="0.3">
      <c r="P28774" s="83"/>
    </row>
    <row r="28775" spans="16:16" x14ac:dyDescent="0.3">
      <c r="P28775" s="83"/>
    </row>
    <row r="28776" spans="16:16" x14ac:dyDescent="0.3">
      <c r="P28776" s="83"/>
    </row>
    <row r="28777" spans="16:16" x14ac:dyDescent="0.3">
      <c r="P28777" s="83"/>
    </row>
    <row r="28778" spans="16:16" x14ac:dyDescent="0.3">
      <c r="P28778" s="83"/>
    </row>
    <row r="28779" spans="16:16" x14ac:dyDescent="0.3">
      <c r="P28779" s="83"/>
    </row>
    <row r="28780" spans="16:16" x14ac:dyDescent="0.3">
      <c r="P28780" s="83"/>
    </row>
    <row r="28781" spans="16:16" x14ac:dyDescent="0.3">
      <c r="P28781" s="83"/>
    </row>
    <row r="28782" spans="16:16" x14ac:dyDescent="0.3">
      <c r="P28782" s="83"/>
    </row>
    <row r="28783" spans="16:16" x14ac:dyDescent="0.3">
      <c r="P28783" s="83"/>
    </row>
    <row r="28784" spans="16:16" x14ac:dyDescent="0.3">
      <c r="P28784" s="83"/>
    </row>
    <row r="28785" spans="16:16" x14ac:dyDescent="0.3">
      <c r="P28785" s="83"/>
    </row>
    <row r="28786" spans="16:16" x14ac:dyDescent="0.3">
      <c r="P28786" s="83"/>
    </row>
    <row r="28787" spans="16:16" x14ac:dyDescent="0.3">
      <c r="P28787" s="83"/>
    </row>
    <row r="28788" spans="16:16" x14ac:dyDescent="0.3">
      <c r="P28788" s="83"/>
    </row>
    <row r="28789" spans="16:16" x14ac:dyDescent="0.3">
      <c r="P28789" s="83"/>
    </row>
    <row r="28790" spans="16:16" x14ac:dyDescent="0.3">
      <c r="P28790" s="83"/>
    </row>
    <row r="28791" spans="16:16" x14ac:dyDescent="0.3">
      <c r="P28791" s="83"/>
    </row>
    <row r="28792" spans="16:16" x14ac:dyDescent="0.3">
      <c r="P28792" s="83"/>
    </row>
    <row r="28793" spans="16:16" x14ac:dyDescent="0.3">
      <c r="P28793" s="83"/>
    </row>
    <row r="28794" spans="16:16" x14ac:dyDescent="0.3">
      <c r="P28794" s="83"/>
    </row>
    <row r="28795" spans="16:16" x14ac:dyDescent="0.3">
      <c r="P28795" s="83"/>
    </row>
    <row r="28796" spans="16:16" x14ac:dyDescent="0.3">
      <c r="P28796" s="83"/>
    </row>
    <row r="28797" spans="16:16" x14ac:dyDescent="0.3">
      <c r="P28797" s="83"/>
    </row>
    <row r="28798" spans="16:16" x14ac:dyDescent="0.3">
      <c r="P28798" s="83"/>
    </row>
    <row r="28799" spans="16:16" x14ac:dyDescent="0.3">
      <c r="P28799" s="83"/>
    </row>
    <row r="28800" spans="16:16" x14ac:dyDescent="0.3">
      <c r="P28800" s="83"/>
    </row>
    <row r="28801" spans="16:16" x14ac:dyDescent="0.3">
      <c r="P28801" s="83"/>
    </row>
    <row r="28802" spans="16:16" x14ac:dyDescent="0.3">
      <c r="P28802" s="83"/>
    </row>
    <row r="28803" spans="16:16" x14ac:dyDescent="0.3">
      <c r="P28803" s="83"/>
    </row>
    <row r="28804" spans="16:16" x14ac:dyDescent="0.3">
      <c r="P28804" s="83"/>
    </row>
    <row r="28805" spans="16:16" x14ac:dyDescent="0.3">
      <c r="P28805" s="83"/>
    </row>
    <row r="28806" spans="16:16" x14ac:dyDescent="0.3">
      <c r="P28806" s="83"/>
    </row>
    <row r="28807" spans="16:16" x14ac:dyDescent="0.3">
      <c r="P28807" s="83"/>
    </row>
    <row r="28808" spans="16:16" x14ac:dyDescent="0.3">
      <c r="P28808" s="83"/>
    </row>
    <row r="28809" spans="16:16" x14ac:dyDescent="0.3">
      <c r="P28809" s="83"/>
    </row>
    <row r="28810" spans="16:16" x14ac:dyDescent="0.3">
      <c r="P28810" s="83"/>
    </row>
    <row r="28811" spans="16:16" x14ac:dyDescent="0.3">
      <c r="P28811" s="83"/>
    </row>
    <row r="28812" spans="16:16" x14ac:dyDescent="0.3">
      <c r="P28812" s="83"/>
    </row>
    <row r="28813" spans="16:16" x14ac:dyDescent="0.3">
      <c r="P28813" s="83"/>
    </row>
    <row r="28814" spans="16:16" x14ac:dyDescent="0.3">
      <c r="P28814" s="83"/>
    </row>
    <row r="28815" spans="16:16" x14ac:dyDescent="0.3">
      <c r="P28815" s="83"/>
    </row>
    <row r="28816" spans="16:16" x14ac:dyDescent="0.3">
      <c r="P28816" s="83"/>
    </row>
    <row r="28817" spans="16:16" x14ac:dyDescent="0.3">
      <c r="P28817" s="83"/>
    </row>
    <row r="28818" spans="16:16" x14ac:dyDescent="0.3">
      <c r="P28818" s="83"/>
    </row>
    <row r="28819" spans="16:16" x14ac:dyDescent="0.3">
      <c r="P28819" s="83"/>
    </row>
    <row r="28820" spans="16:16" x14ac:dyDescent="0.3">
      <c r="P28820" s="83"/>
    </row>
    <row r="28821" spans="16:16" x14ac:dyDescent="0.3">
      <c r="P28821" s="83"/>
    </row>
    <row r="28822" spans="16:16" x14ac:dyDescent="0.3">
      <c r="P28822" s="83"/>
    </row>
    <row r="28823" spans="16:16" x14ac:dyDescent="0.3">
      <c r="P28823" s="83"/>
    </row>
    <row r="28824" spans="16:16" x14ac:dyDescent="0.3">
      <c r="P28824" s="83"/>
    </row>
    <row r="28825" spans="16:16" x14ac:dyDescent="0.3">
      <c r="P28825" s="83"/>
    </row>
    <row r="28826" spans="16:16" x14ac:dyDescent="0.3">
      <c r="P28826" s="83"/>
    </row>
    <row r="28827" spans="16:16" x14ac:dyDescent="0.3">
      <c r="P28827" s="83"/>
    </row>
    <row r="28828" spans="16:16" x14ac:dyDescent="0.3">
      <c r="P28828" s="83"/>
    </row>
    <row r="28829" spans="16:16" x14ac:dyDescent="0.3">
      <c r="P28829" s="83"/>
    </row>
    <row r="28830" spans="16:16" x14ac:dyDescent="0.3">
      <c r="P28830" s="83"/>
    </row>
    <row r="28831" spans="16:16" x14ac:dyDescent="0.3">
      <c r="P28831" s="83"/>
    </row>
    <row r="28832" spans="16:16" x14ac:dyDescent="0.3">
      <c r="P28832" s="83"/>
    </row>
    <row r="28833" spans="16:16" x14ac:dyDescent="0.3">
      <c r="P28833" s="83"/>
    </row>
    <row r="28834" spans="16:16" x14ac:dyDescent="0.3">
      <c r="P28834" s="83"/>
    </row>
    <row r="28835" spans="16:16" x14ac:dyDescent="0.3">
      <c r="P28835" s="83"/>
    </row>
    <row r="28836" spans="16:16" x14ac:dyDescent="0.3">
      <c r="P28836" s="83"/>
    </row>
    <row r="28837" spans="16:16" x14ac:dyDescent="0.3">
      <c r="P28837" s="83"/>
    </row>
    <row r="28838" spans="16:16" x14ac:dyDescent="0.3">
      <c r="P28838" s="83"/>
    </row>
    <row r="28839" spans="16:16" x14ac:dyDescent="0.3">
      <c r="P28839" s="83"/>
    </row>
    <row r="28840" spans="16:16" x14ac:dyDescent="0.3">
      <c r="P28840" s="83"/>
    </row>
    <row r="28841" spans="16:16" x14ac:dyDescent="0.3">
      <c r="P28841" s="83"/>
    </row>
    <row r="28842" spans="16:16" x14ac:dyDescent="0.3">
      <c r="P28842" s="83"/>
    </row>
    <row r="28843" spans="16:16" x14ac:dyDescent="0.3">
      <c r="P28843" s="83"/>
    </row>
    <row r="28844" spans="16:16" x14ac:dyDescent="0.3">
      <c r="P28844" s="83"/>
    </row>
    <row r="28845" spans="16:16" x14ac:dyDescent="0.3">
      <c r="P28845" s="83"/>
    </row>
    <row r="28846" spans="16:16" x14ac:dyDescent="0.3">
      <c r="P28846" s="83"/>
    </row>
    <row r="28847" spans="16:16" x14ac:dyDescent="0.3">
      <c r="P28847" s="83"/>
    </row>
    <row r="28848" spans="16:16" x14ac:dyDescent="0.3">
      <c r="P28848" s="83"/>
    </row>
    <row r="28849" spans="16:16" x14ac:dyDescent="0.3">
      <c r="P28849" s="83"/>
    </row>
    <row r="28850" spans="16:16" x14ac:dyDescent="0.3">
      <c r="P28850" s="83"/>
    </row>
    <row r="28851" spans="16:16" x14ac:dyDescent="0.3">
      <c r="P28851" s="83"/>
    </row>
    <row r="28852" spans="16:16" x14ac:dyDescent="0.3">
      <c r="P28852" s="83"/>
    </row>
    <row r="28853" spans="16:16" x14ac:dyDescent="0.3">
      <c r="P28853" s="83"/>
    </row>
    <row r="28854" spans="16:16" x14ac:dyDescent="0.3">
      <c r="P28854" s="83"/>
    </row>
    <row r="28855" spans="16:16" x14ac:dyDescent="0.3">
      <c r="P28855" s="83"/>
    </row>
    <row r="28856" spans="16:16" x14ac:dyDescent="0.3">
      <c r="P28856" s="83"/>
    </row>
    <row r="28857" spans="16:16" x14ac:dyDescent="0.3">
      <c r="P28857" s="83"/>
    </row>
    <row r="28858" spans="16:16" x14ac:dyDescent="0.3">
      <c r="P28858" s="83"/>
    </row>
    <row r="28859" spans="16:16" x14ac:dyDescent="0.3">
      <c r="P28859" s="83"/>
    </row>
    <row r="28860" spans="16:16" x14ac:dyDescent="0.3">
      <c r="P28860" s="83"/>
    </row>
    <row r="28861" spans="16:16" x14ac:dyDescent="0.3">
      <c r="P28861" s="83"/>
    </row>
    <row r="28862" spans="16:16" x14ac:dyDescent="0.3">
      <c r="P28862" s="83"/>
    </row>
    <row r="28863" spans="16:16" x14ac:dyDescent="0.3">
      <c r="P28863" s="83"/>
    </row>
    <row r="28864" spans="16:16" x14ac:dyDescent="0.3">
      <c r="P28864" s="83"/>
    </row>
    <row r="28865" spans="16:16" x14ac:dyDescent="0.3">
      <c r="P28865" s="83"/>
    </row>
    <row r="28866" spans="16:16" x14ac:dyDescent="0.3">
      <c r="P28866" s="83"/>
    </row>
    <row r="28867" spans="16:16" x14ac:dyDescent="0.3">
      <c r="P28867" s="83"/>
    </row>
    <row r="28868" spans="16:16" x14ac:dyDescent="0.3">
      <c r="P28868" s="83"/>
    </row>
    <row r="28869" spans="16:16" x14ac:dyDescent="0.3">
      <c r="P28869" s="83"/>
    </row>
    <row r="28870" spans="16:16" x14ac:dyDescent="0.3">
      <c r="P28870" s="83"/>
    </row>
    <row r="28871" spans="16:16" x14ac:dyDescent="0.3">
      <c r="P28871" s="83"/>
    </row>
    <row r="28872" spans="16:16" x14ac:dyDescent="0.3">
      <c r="P28872" s="83"/>
    </row>
    <row r="28873" spans="16:16" x14ac:dyDescent="0.3">
      <c r="P28873" s="83"/>
    </row>
    <row r="28874" spans="16:16" x14ac:dyDescent="0.3">
      <c r="P28874" s="83"/>
    </row>
    <row r="28875" spans="16:16" x14ac:dyDescent="0.3">
      <c r="P28875" s="83"/>
    </row>
    <row r="28876" spans="16:16" x14ac:dyDescent="0.3">
      <c r="P28876" s="83"/>
    </row>
    <row r="28877" spans="16:16" x14ac:dyDescent="0.3">
      <c r="P28877" s="83"/>
    </row>
    <row r="28878" spans="16:16" x14ac:dyDescent="0.3">
      <c r="P28878" s="83"/>
    </row>
    <row r="28879" spans="16:16" x14ac:dyDescent="0.3">
      <c r="P28879" s="83"/>
    </row>
    <row r="28880" spans="16:16" x14ac:dyDescent="0.3">
      <c r="P28880" s="83"/>
    </row>
    <row r="28881" spans="16:16" x14ac:dyDescent="0.3">
      <c r="P28881" s="83"/>
    </row>
    <row r="28882" spans="16:16" x14ac:dyDescent="0.3">
      <c r="P28882" s="83"/>
    </row>
    <row r="28883" spans="16:16" x14ac:dyDescent="0.3">
      <c r="P28883" s="83"/>
    </row>
    <row r="28884" spans="16:16" x14ac:dyDescent="0.3">
      <c r="P28884" s="83"/>
    </row>
    <row r="28885" spans="16:16" x14ac:dyDescent="0.3">
      <c r="P28885" s="83"/>
    </row>
    <row r="28886" spans="16:16" x14ac:dyDescent="0.3">
      <c r="P28886" s="83"/>
    </row>
    <row r="28887" spans="16:16" x14ac:dyDescent="0.3">
      <c r="P28887" s="83"/>
    </row>
    <row r="28888" spans="16:16" x14ac:dyDescent="0.3">
      <c r="P28888" s="83"/>
    </row>
    <row r="28889" spans="16:16" x14ac:dyDescent="0.3">
      <c r="P28889" s="83"/>
    </row>
    <row r="28890" spans="16:16" x14ac:dyDescent="0.3">
      <c r="P28890" s="83"/>
    </row>
    <row r="28891" spans="16:16" x14ac:dyDescent="0.3">
      <c r="P28891" s="83"/>
    </row>
    <row r="28892" spans="16:16" x14ac:dyDescent="0.3">
      <c r="P28892" s="83"/>
    </row>
    <row r="28893" spans="16:16" x14ac:dyDescent="0.3">
      <c r="P28893" s="83"/>
    </row>
    <row r="28894" spans="16:16" x14ac:dyDescent="0.3">
      <c r="P28894" s="83"/>
    </row>
    <row r="28895" spans="16:16" x14ac:dyDescent="0.3">
      <c r="P28895" s="83"/>
    </row>
    <row r="28896" spans="16:16" x14ac:dyDescent="0.3">
      <c r="P28896" s="83"/>
    </row>
    <row r="28897" spans="16:16" x14ac:dyDescent="0.3">
      <c r="P28897" s="83"/>
    </row>
    <row r="28898" spans="16:16" x14ac:dyDescent="0.3">
      <c r="P28898" s="83"/>
    </row>
    <row r="28899" spans="16:16" x14ac:dyDescent="0.3">
      <c r="P28899" s="83"/>
    </row>
    <row r="28900" spans="16:16" x14ac:dyDescent="0.3">
      <c r="P28900" s="83"/>
    </row>
    <row r="28901" spans="16:16" x14ac:dyDescent="0.3">
      <c r="P28901" s="83"/>
    </row>
    <row r="28902" spans="16:16" x14ac:dyDescent="0.3">
      <c r="P28902" s="83"/>
    </row>
    <row r="28903" spans="16:16" x14ac:dyDescent="0.3">
      <c r="P28903" s="83"/>
    </row>
    <row r="28904" spans="16:16" x14ac:dyDescent="0.3">
      <c r="P28904" s="83"/>
    </row>
    <row r="28905" spans="16:16" x14ac:dyDescent="0.3">
      <c r="P28905" s="83"/>
    </row>
    <row r="28906" spans="16:16" x14ac:dyDescent="0.3">
      <c r="P28906" s="83"/>
    </row>
    <row r="28907" spans="16:16" x14ac:dyDescent="0.3">
      <c r="P28907" s="83"/>
    </row>
    <row r="28908" spans="16:16" x14ac:dyDescent="0.3">
      <c r="P28908" s="83"/>
    </row>
    <row r="28909" spans="16:16" x14ac:dyDescent="0.3">
      <c r="P28909" s="83"/>
    </row>
    <row r="28910" spans="16:16" x14ac:dyDescent="0.3">
      <c r="P28910" s="83"/>
    </row>
    <row r="28911" spans="16:16" x14ac:dyDescent="0.3">
      <c r="P28911" s="83"/>
    </row>
    <row r="28912" spans="16:16" x14ac:dyDescent="0.3">
      <c r="P28912" s="83"/>
    </row>
    <row r="28913" spans="16:16" x14ac:dyDescent="0.3">
      <c r="P28913" s="83"/>
    </row>
    <row r="28914" spans="16:16" x14ac:dyDescent="0.3">
      <c r="P28914" s="83"/>
    </row>
    <row r="28915" spans="16:16" x14ac:dyDescent="0.3">
      <c r="P28915" s="83"/>
    </row>
    <row r="28916" spans="16:16" x14ac:dyDescent="0.3">
      <c r="P28916" s="83"/>
    </row>
    <row r="28917" spans="16:16" x14ac:dyDescent="0.3">
      <c r="P28917" s="83"/>
    </row>
    <row r="28918" spans="16:16" x14ac:dyDescent="0.3">
      <c r="P28918" s="83"/>
    </row>
    <row r="28919" spans="16:16" x14ac:dyDescent="0.3">
      <c r="P28919" s="83"/>
    </row>
    <row r="28920" spans="16:16" x14ac:dyDescent="0.3">
      <c r="P28920" s="83"/>
    </row>
    <row r="28921" spans="16:16" x14ac:dyDescent="0.3">
      <c r="P28921" s="83"/>
    </row>
    <row r="28922" spans="16:16" x14ac:dyDescent="0.3">
      <c r="P28922" s="83"/>
    </row>
    <row r="28923" spans="16:16" x14ac:dyDescent="0.3">
      <c r="P28923" s="83"/>
    </row>
    <row r="28924" spans="16:16" x14ac:dyDescent="0.3">
      <c r="P28924" s="83"/>
    </row>
    <row r="28925" spans="16:16" x14ac:dyDescent="0.3">
      <c r="P28925" s="83"/>
    </row>
    <row r="28926" spans="16:16" x14ac:dyDescent="0.3">
      <c r="P28926" s="83"/>
    </row>
    <row r="28927" spans="16:16" x14ac:dyDescent="0.3">
      <c r="P28927" s="83"/>
    </row>
    <row r="28928" spans="16:16" x14ac:dyDescent="0.3">
      <c r="P28928" s="83"/>
    </row>
    <row r="28929" spans="16:16" x14ac:dyDescent="0.3">
      <c r="P28929" s="83"/>
    </row>
    <row r="28930" spans="16:16" x14ac:dyDescent="0.3">
      <c r="P28930" s="83"/>
    </row>
    <row r="28931" spans="16:16" x14ac:dyDescent="0.3">
      <c r="P28931" s="83"/>
    </row>
    <row r="28932" spans="16:16" x14ac:dyDescent="0.3">
      <c r="P28932" s="83"/>
    </row>
    <row r="28933" spans="16:16" x14ac:dyDescent="0.3">
      <c r="P28933" s="83"/>
    </row>
    <row r="28934" spans="16:16" x14ac:dyDescent="0.3">
      <c r="P28934" s="83"/>
    </row>
    <row r="28935" spans="16:16" x14ac:dyDescent="0.3">
      <c r="P28935" s="83"/>
    </row>
    <row r="28936" spans="16:16" x14ac:dyDescent="0.3">
      <c r="P28936" s="83"/>
    </row>
    <row r="28937" spans="16:16" x14ac:dyDescent="0.3">
      <c r="P28937" s="83"/>
    </row>
    <row r="28938" spans="16:16" x14ac:dyDescent="0.3">
      <c r="P28938" s="83"/>
    </row>
    <row r="28939" spans="16:16" x14ac:dyDescent="0.3">
      <c r="P28939" s="83"/>
    </row>
    <row r="28940" spans="16:16" x14ac:dyDescent="0.3">
      <c r="P28940" s="83"/>
    </row>
    <row r="28941" spans="16:16" x14ac:dyDescent="0.3">
      <c r="P28941" s="83"/>
    </row>
    <row r="28942" spans="16:16" x14ac:dyDescent="0.3">
      <c r="P28942" s="83"/>
    </row>
    <row r="28943" spans="16:16" x14ac:dyDescent="0.3">
      <c r="P28943" s="83"/>
    </row>
    <row r="28944" spans="16:16" x14ac:dyDescent="0.3">
      <c r="P28944" s="83"/>
    </row>
    <row r="28945" spans="16:16" x14ac:dyDescent="0.3">
      <c r="P28945" s="83"/>
    </row>
    <row r="28946" spans="16:16" x14ac:dyDescent="0.3">
      <c r="P28946" s="83"/>
    </row>
    <row r="28947" spans="16:16" x14ac:dyDescent="0.3">
      <c r="P28947" s="83"/>
    </row>
    <row r="28948" spans="16:16" x14ac:dyDescent="0.3">
      <c r="P28948" s="83"/>
    </row>
    <row r="28949" spans="16:16" x14ac:dyDescent="0.3">
      <c r="P28949" s="83"/>
    </row>
    <row r="28950" spans="16:16" x14ac:dyDescent="0.3">
      <c r="P28950" s="83"/>
    </row>
    <row r="28951" spans="16:16" x14ac:dyDescent="0.3">
      <c r="P28951" s="83"/>
    </row>
    <row r="28952" spans="16:16" x14ac:dyDescent="0.3">
      <c r="P28952" s="83"/>
    </row>
    <row r="28953" spans="16:16" x14ac:dyDescent="0.3">
      <c r="P28953" s="83"/>
    </row>
    <row r="28954" spans="16:16" x14ac:dyDescent="0.3">
      <c r="P28954" s="83"/>
    </row>
    <row r="28955" spans="16:16" x14ac:dyDescent="0.3">
      <c r="P28955" s="83"/>
    </row>
    <row r="28956" spans="16:16" x14ac:dyDescent="0.3">
      <c r="P28956" s="83"/>
    </row>
    <row r="28957" spans="16:16" x14ac:dyDescent="0.3">
      <c r="P28957" s="83"/>
    </row>
    <row r="28958" spans="16:16" x14ac:dyDescent="0.3">
      <c r="P28958" s="83"/>
    </row>
    <row r="28959" spans="16:16" x14ac:dyDescent="0.3">
      <c r="P28959" s="83"/>
    </row>
    <row r="28960" spans="16:16" x14ac:dyDescent="0.3">
      <c r="P28960" s="83"/>
    </row>
    <row r="28961" spans="16:16" x14ac:dyDescent="0.3">
      <c r="P28961" s="83"/>
    </row>
    <row r="28962" spans="16:16" x14ac:dyDescent="0.3">
      <c r="P28962" s="83"/>
    </row>
    <row r="28963" spans="16:16" x14ac:dyDescent="0.3">
      <c r="P28963" s="83"/>
    </row>
    <row r="28964" spans="16:16" x14ac:dyDescent="0.3">
      <c r="P28964" s="83"/>
    </row>
    <row r="28965" spans="16:16" x14ac:dyDescent="0.3">
      <c r="P28965" s="83"/>
    </row>
    <row r="28966" spans="16:16" x14ac:dyDescent="0.3">
      <c r="P28966" s="83"/>
    </row>
    <row r="28967" spans="16:16" x14ac:dyDescent="0.3">
      <c r="P28967" s="83"/>
    </row>
    <row r="28968" spans="16:16" x14ac:dyDescent="0.3">
      <c r="P28968" s="83"/>
    </row>
    <row r="28969" spans="16:16" x14ac:dyDescent="0.3">
      <c r="P28969" s="83"/>
    </row>
    <row r="28970" spans="16:16" x14ac:dyDescent="0.3">
      <c r="P28970" s="83"/>
    </row>
    <row r="28971" spans="16:16" x14ac:dyDescent="0.3">
      <c r="P28971" s="83"/>
    </row>
    <row r="28972" spans="16:16" x14ac:dyDescent="0.3">
      <c r="P28972" s="83"/>
    </row>
    <row r="28973" spans="16:16" x14ac:dyDescent="0.3">
      <c r="P28973" s="83"/>
    </row>
    <row r="28974" spans="16:16" x14ac:dyDescent="0.3">
      <c r="P28974" s="83"/>
    </row>
    <row r="28975" spans="16:16" x14ac:dyDescent="0.3">
      <c r="P28975" s="83"/>
    </row>
    <row r="28976" spans="16:16" x14ac:dyDescent="0.3">
      <c r="P28976" s="83"/>
    </row>
    <row r="28977" spans="16:16" x14ac:dyDescent="0.3">
      <c r="P28977" s="83"/>
    </row>
    <row r="28978" spans="16:16" x14ac:dyDescent="0.3">
      <c r="P28978" s="83"/>
    </row>
    <row r="28979" spans="16:16" x14ac:dyDescent="0.3">
      <c r="P28979" s="83"/>
    </row>
    <row r="28980" spans="16:16" x14ac:dyDescent="0.3">
      <c r="P28980" s="83"/>
    </row>
    <row r="28981" spans="16:16" x14ac:dyDescent="0.3">
      <c r="P28981" s="83"/>
    </row>
    <row r="28982" spans="16:16" x14ac:dyDescent="0.3">
      <c r="P28982" s="83"/>
    </row>
    <row r="28983" spans="16:16" x14ac:dyDescent="0.3">
      <c r="P28983" s="83"/>
    </row>
    <row r="28984" spans="16:16" x14ac:dyDescent="0.3">
      <c r="P28984" s="83"/>
    </row>
    <row r="28985" spans="16:16" x14ac:dyDescent="0.3">
      <c r="P28985" s="83"/>
    </row>
    <row r="28986" spans="16:16" x14ac:dyDescent="0.3">
      <c r="P28986" s="83"/>
    </row>
    <row r="28987" spans="16:16" x14ac:dyDescent="0.3">
      <c r="P28987" s="83"/>
    </row>
    <row r="28988" spans="16:16" x14ac:dyDescent="0.3">
      <c r="P28988" s="83"/>
    </row>
    <row r="28989" spans="16:16" x14ac:dyDescent="0.3">
      <c r="P28989" s="83"/>
    </row>
    <row r="28990" spans="16:16" x14ac:dyDescent="0.3">
      <c r="P28990" s="83"/>
    </row>
    <row r="28991" spans="16:16" x14ac:dyDescent="0.3">
      <c r="P28991" s="83"/>
    </row>
    <row r="28992" spans="16:16" x14ac:dyDescent="0.3">
      <c r="P28992" s="83"/>
    </row>
    <row r="28993" spans="16:16" x14ac:dyDescent="0.3">
      <c r="P28993" s="83"/>
    </row>
    <row r="28994" spans="16:16" x14ac:dyDescent="0.3">
      <c r="P28994" s="83"/>
    </row>
    <row r="28995" spans="16:16" x14ac:dyDescent="0.3">
      <c r="P28995" s="83"/>
    </row>
    <row r="28996" spans="16:16" x14ac:dyDescent="0.3">
      <c r="P28996" s="83"/>
    </row>
    <row r="28997" spans="16:16" x14ac:dyDescent="0.3">
      <c r="P28997" s="83"/>
    </row>
    <row r="28998" spans="16:16" x14ac:dyDescent="0.3">
      <c r="P28998" s="83"/>
    </row>
    <row r="28999" spans="16:16" x14ac:dyDescent="0.3">
      <c r="P28999" s="83"/>
    </row>
    <row r="29000" spans="16:16" x14ac:dyDescent="0.3">
      <c r="P29000" s="83"/>
    </row>
    <row r="29001" spans="16:16" x14ac:dyDescent="0.3">
      <c r="P29001" s="83"/>
    </row>
    <row r="29002" spans="16:16" x14ac:dyDescent="0.3">
      <c r="P29002" s="83"/>
    </row>
    <row r="29003" spans="16:16" x14ac:dyDescent="0.3">
      <c r="P29003" s="83"/>
    </row>
    <row r="29004" spans="16:16" x14ac:dyDescent="0.3">
      <c r="P29004" s="83"/>
    </row>
    <row r="29005" spans="16:16" x14ac:dyDescent="0.3">
      <c r="P29005" s="83"/>
    </row>
    <row r="29006" spans="16:16" x14ac:dyDescent="0.3">
      <c r="P29006" s="83"/>
    </row>
    <row r="29007" spans="16:16" x14ac:dyDescent="0.3">
      <c r="P29007" s="83"/>
    </row>
    <row r="29008" spans="16:16" x14ac:dyDescent="0.3">
      <c r="P29008" s="83"/>
    </row>
    <row r="29009" spans="16:16" x14ac:dyDescent="0.3">
      <c r="P29009" s="83"/>
    </row>
    <row r="29010" spans="16:16" x14ac:dyDescent="0.3">
      <c r="P29010" s="83"/>
    </row>
    <row r="29011" spans="16:16" x14ac:dyDescent="0.3">
      <c r="P29011" s="83"/>
    </row>
    <row r="29012" spans="16:16" x14ac:dyDescent="0.3">
      <c r="P29012" s="83"/>
    </row>
    <row r="29013" spans="16:16" x14ac:dyDescent="0.3">
      <c r="P29013" s="83"/>
    </row>
    <row r="29014" spans="16:16" x14ac:dyDescent="0.3">
      <c r="P29014" s="83"/>
    </row>
    <row r="29015" spans="16:16" x14ac:dyDescent="0.3">
      <c r="P29015" s="83"/>
    </row>
    <row r="29016" spans="16:16" x14ac:dyDescent="0.3">
      <c r="P29016" s="83"/>
    </row>
    <row r="29017" spans="16:16" x14ac:dyDescent="0.3">
      <c r="P29017" s="83"/>
    </row>
    <row r="29018" spans="16:16" x14ac:dyDescent="0.3">
      <c r="P29018" s="83"/>
    </row>
    <row r="29019" spans="16:16" x14ac:dyDescent="0.3">
      <c r="P29019" s="83"/>
    </row>
    <row r="29020" spans="16:16" x14ac:dyDescent="0.3">
      <c r="P29020" s="83"/>
    </row>
    <row r="29021" spans="16:16" x14ac:dyDescent="0.3">
      <c r="P29021" s="83"/>
    </row>
    <row r="29022" spans="16:16" x14ac:dyDescent="0.3">
      <c r="P29022" s="83"/>
    </row>
    <row r="29023" spans="16:16" x14ac:dyDescent="0.3">
      <c r="P29023" s="83"/>
    </row>
    <row r="29024" spans="16:16" x14ac:dyDescent="0.3">
      <c r="P29024" s="83"/>
    </row>
    <row r="29025" spans="16:16" x14ac:dyDescent="0.3">
      <c r="P29025" s="83"/>
    </row>
    <row r="29026" spans="16:16" x14ac:dyDescent="0.3">
      <c r="P29026" s="83"/>
    </row>
    <row r="29027" spans="16:16" x14ac:dyDescent="0.3">
      <c r="P29027" s="83"/>
    </row>
    <row r="29028" spans="16:16" x14ac:dyDescent="0.3">
      <c r="P29028" s="83"/>
    </row>
    <row r="29029" spans="16:16" x14ac:dyDescent="0.3">
      <c r="P29029" s="83"/>
    </row>
    <row r="29030" spans="16:16" x14ac:dyDescent="0.3">
      <c r="P29030" s="83"/>
    </row>
    <row r="29031" spans="16:16" x14ac:dyDescent="0.3">
      <c r="P29031" s="83"/>
    </row>
    <row r="29032" spans="16:16" x14ac:dyDescent="0.3">
      <c r="P29032" s="83"/>
    </row>
    <row r="29033" spans="16:16" x14ac:dyDescent="0.3">
      <c r="P29033" s="83"/>
    </row>
    <row r="29034" spans="16:16" x14ac:dyDescent="0.3">
      <c r="P29034" s="83"/>
    </row>
    <row r="29035" spans="16:16" x14ac:dyDescent="0.3">
      <c r="P29035" s="83"/>
    </row>
    <row r="29036" spans="16:16" x14ac:dyDescent="0.3">
      <c r="P29036" s="83"/>
    </row>
    <row r="29037" spans="16:16" x14ac:dyDescent="0.3">
      <c r="P29037" s="83"/>
    </row>
    <row r="29038" spans="16:16" x14ac:dyDescent="0.3">
      <c r="P29038" s="83"/>
    </row>
    <row r="29039" spans="16:16" x14ac:dyDescent="0.3">
      <c r="P29039" s="83"/>
    </row>
    <row r="29040" spans="16:16" x14ac:dyDescent="0.3">
      <c r="P29040" s="83"/>
    </row>
    <row r="29041" spans="16:16" x14ac:dyDescent="0.3">
      <c r="P29041" s="83"/>
    </row>
    <row r="29042" spans="16:16" x14ac:dyDescent="0.3">
      <c r="P29042" s="83"/>
    </row>
    <row r="29043" spans="16:16" x14ac:dyDescent="0.3">
      <c r="P29043" s="83"/>
    </row>
    <row r="29044" spans="16:16" x14ac:dyDescent="0.3">
      <c r="P29044" s="83"/>
    </row>
    <row r="29045" spans="16:16" x14ac:dyDescent="0.3">
      <c r="P29045" s="83"/>
    </row>
    <row r="29046" spans="16:16" x14ac:dyDescent="0.3">
      <c r="P29046" s="83"/>
    </row>
    <row r="29047" spans="16:16" x14ac:dyDescent="0.3">
      <c r="P29047" s="83"/>
    </row>
    <row r="29048" spans="16:16" x14ac:dyDescent="0.3">
      <c r="P29048" s="83"/>
    </row>
    <row r="29049" spans="16:16" x14ac:dyDescent="0.3">
      <c r="P29049" s="83"/>
    </row>
    <row r="29050" spans="16:16" x14ac:dyDescent="0.3">
      <c r="P29050" s="83"/>
    </row>
    <row r="29051" spans="16:16" x14ac:dyDescent="0.3">
      <c r="P29051" s="83"/>
    </row>
    <row r="29052" spans="16:16" x14ac:dyDescent="0.3">
      <c r="P29052" s="83"/>
    </row>
    <row r="29053" spans="16:16" x14ac:dyDescent="0.3">
      <c r="P29053" s="83"/>
    </row>
    <row r="29054" spans="16:16" x14ac:dyDescent="0.3">
      <c r="P29054" s="83"/>
    </row>
    <row r="29055" spans="16:16" x14ac:dyDescent="0.3">
      <c r="P29055" s="83"/>
    </row>
    <row r="29056" spans="16:16" x14ac:dyDescent="0.3">
      <c r="P29056" s="83"/>
    </row>
    <row r="29057" spans="16:16" x14ac:dyDescent="0.3">
      <c r="P29057" s="83"/>
    </row>
    <row r="29058" spans="16:16" x14ac:dyDescent="0.3">
      <c r="P29058" s="83"/>
    </row>
    <row r="29059" spans="16:16" x14ac:dyDescent="0.3">
      <c r="P29059" s="83"/>
    </row>
    <row r="29060" spans="16:16" x14ac:dyDescent="0.3">
      <c r="P29060" s="83"/>
    </row>
    <row r="29061" spans="16:16" x14ac:dyDescent="0.3">
      <c r="P29061" s="83"/>
    </row>
    <row r="29062" spans="16:16" x14ac:dyDescent="0.3">
      <c r="P29062" s="83"/>
    </row>
    <row r="29063" spans="16:16" x14ac:dyDescent="0.3">
      <c r="P29063" s="83"/>
    </row>
    <row r="29064" spans="16:16" x14ac:dyDescent="0.3">
      <c r="P29064" s="83"/>
    </row>
    <row r="29065" spans="16:16" x14ac:dyDescent="0.3">
      <c r="P29065" s="83"/>
    </row>
    <row r="29066" spans="16:16" x14ac:dyDescent="0.3">
      <c r="P29066" s="83"/>
    </row>
    <row r="29067" spans="16:16" x14ac:dyDescent="0.3">
      <c r="P29067" s="83"/>
    </row>
    <row r="29068" spans="16:16" x14ac:dyDescent="0.3">
      <c r="P29068" s="83"/>
    </row>
    <row r="29069" spans="16:16" x14ac:dyDescent="0.3">
      <c r="P29069" s="83"/>
    </row>
    <row r="29070" spans="16:16" x14ac:dyDescent="0.3">
      <c r="P29070" s="83"/>
    </row>
    <row r="29071" spans="16:16" x14ac:dyDescent="0.3">
      <c r="P29071" s="83"/>
    </row>
    <row r="29072" spans="16:16" x14ac:dyDescent="0.3">
      <c r="P29072" s="83"/>
    </row>
    <row r="29073" spans="16:16" x14ac:dyDescent="0.3">
      <c r="P29073" s="83"/>
    </row>
    <row r="29074" spans="16:16" x14ac:dyDescent="0.3">
      <c r="P29074" s="83"/>
    </row>
    <row r="29075" spans="16:16" x14ac:dyDescent="0.3">
      <c r="P29075" s="83"/>
    </row>
    <row r="29076" spans="16:16" x14ac:dyDescent="0.3">
      <c r="P29076" s="83"/>
    </row>
    <row r="29077" spans="16:16" x14ac:dyDescent="0.3">
      <c r="P29077" s="83"/>
    </row>
    <row r="29078" spans="16:16" x14ac:dyDescent="0.3">
      <c r="P29078" s="83"/>
    </row>
    <row r="29079" spans="16:16" x14ac:dyDescent="0.3">
      <c r="P29079" s="83"/>
    </row>
    <row r="29080" spans="16:16" x14ac:dyDescent="0.3">
      <c r="P29080" s="83"/>
    </row>
    <row r="29081" spans="16:16" x14ac:dyDescent="0.3">
      <c r="P29081" s="83"/>
    </row>
    <row r="29082" spans="16:16" x14ac:dyDescent="0.3">
      <c r="P29082" s="83"/>
    </row>
    <row r="29083" spans="16:16" x14ac:dyDescent="0.3">
      <c r="P29083" s="83"/>
    </row>
    <row r="29084" spans="16:16" x14ac:dyDescent="0.3">
      <c r="P29084" s="83"/>
    </row>
    <row r="29085" spans="16:16" x14ac:dyDescent="0.3">
      <c r="P29085" s="83"/>
    </row>
    <row r="29086" spans="16:16" x14ac:dyDescent="0.3">
      <c r="P29086" s="83"/>
    </row>
    <row r="29087" spans="16:16" x14ac:dyDescent="0.3">
      <c r="P29087" s="83"/>
    </row>
    <row r="29088" spans="16:16" x14ac:dyDescent="0.3">
      <c r="P29088" s="83"/>
    </row>
    <row r="29089" spans="16:16" x14ac:dyDescent="0.3">
      <c r="P29089" s="83"/>
    </row>
    <row r="29090" spans="16:16" x14ac:dyDescent="0.3">
      <c r="P29090" s="83"/>
    </row>
    <row r="29091" spans="16:16" x14ac:dyDescent="0.3">
      <c r="P29091" s="83"/>
    </row>
    <row r="29092" spans="16:16" x14ac:dyDescent="0.3">
      <c r="P29092" s="83"/>
    </row>
    <row r="29093" spans="16:16" x14ac:dyDescent="0.3">
      <c r="P29093" s="83"/>
    </row>
    <row r="29094" spans="16:16" x14ac:dyDescent="0.3">
      <c r="P29094" s="83"/>
    </row>
    <row r="29095" spans="16:16" x14ac:dyDescent="0.3">
      <c r="P29095" s="83"/>
    </row>
    <row r="29096" spans="16:16" x14ac:dyDescent="0.3">
      <c r="P29096" s="83"/>
    </row>
    <row r="29097" spans="16:16" x14ac:dyDescent="0.3">
      <c r="P29097" s="83"/>
    </row>
    <row r="29098" spans="16:16" x14ac:dyDescent="0.3">
      <c r="P29098" s="83"/>
    </row>
    <row r="29099" spans="16:16" x14ac:dyDescent="0.3">
      <c r="P29099" s="83"/>
    </row>
    <row r="29100" spans="16:16" x14ac:dyDescent="0.3">
      <c r="P29100" s="83"/>
    </row>
    <row r="29101" spans="16:16" x14ac:dyDescent="0.3">
      <c r="P29101" s="83"/>
    </row>
    <row r="29102" spans="16:16" x14ac:dyDescent="0.3">
      <c r="P29102" s="83"/>
    </row>
    <row r="29103" spans="16:16" x14ac:dyDescent="0.3">
      <c r="P29103" s="83"/>
    </row>
    <row r="29104" spans="16:16" x14ac:dyDescent="0.3">
      <c r="P29104" s="83"/>
    </row>
    <row r="29105" spans="16:16" x14ac:dyDescent="0.3">
      <c r="P29105" s="83"/>
    </row>
    <row r="29106" spans="16:16" x14ac:dyDescent="0.3">
      <c r="P29106" s="83"/>
    </row>
    <row r="29107" spans="16:16" x14ac:dyDescent="0.3">
      <c r="P29107" s="83"/>
    </row>
    <row r="29108" spans="16:16" x14ac:dyDescent="0.3">
      <c r="P29108" s="83"/>
    </row>
    <row r="29109" spans="16:16" x14ac:dyDescent="0.3">
      <c r="P29109" s="83"/>
    </row>
    <row r="29110" spans="16:16" x14ac:dyDescent="0.3">
      <c r="P29110" s="83"/>
    </row>
    <row r="29111" spans="16:16" x14ac:dyDescent="0.3">
      <c r="P29111" s="83"/>
    </row>
    <row r="29112" spans="16:16" x14ac:dyDescent="0.3">
      <c r="P29112" s="83"/>
    </row>
    <row r="29113" spans="16:16" x14ac:dyDescent="0.3">
      <c r="P29113" s="83"/>
    </row>
    <row r="29114" spans="16:16" x14ac:dyDescent="0.3">
      <c r="P29114" s="83"/>
    </row>
    <row r="29115" spans="16:16" x14ac:dyDescent="0.3">
      <c r="P29115" s="83"/>
    </row>
    <row r="29116" spans="16:16" x14ac:dyDescent="0.3">
      <c r="P29116" s="83"/>
    </row>
    <row r="29117" spans="16:16" x14ac:dyDescent="0.3">
      <c r="P29117" s="83"/>
    </row>
    <row r="29118" spans="16:16" x14ac:dyDescent="0.3">
      <c r="P29118" s="83"/>
    </row>
    <row r="29119" spans="16:16" x14ac:dyDescent="0.3">
      <c r="P29119" s="83"/>
    </row>
    <row r="29120" spans="16:16" x14ac:dyDescent="0.3">
      <c r="P29120" s="83"/>
    </row>
    <row r="29121" spans="16:16" x14ac:dyDescent="0.3">
      <c r="P29121" s="83"/>
    </row>
    <row r="29122" spans="16:16" x14ac:dyDescent="0.3">
      <c r="P29122" s="83"/>
    </row>
    <row r="29123" spans="16:16" x14ac:dyDescent="0.3">
      <c r="P29123" s="83"/>
    </row>
    <row r="29124" spans="16:16" x14ac:dyDescent="0.3">
      <c r="P29124" s="83"/>
    </row>
    <row r="29125" spans="16:16" x14ac:dyDescent="0.3">
      <c r="P29125" s="83"/>
    </row>
    <row r="29126" spans="16:16" x14ac:dyDescent="0.3">
      <c r="P29126" s="83"/>
    </row>
    <row r="29127" spans="16:16" x14ac:dyDescent="0.3">
      <c r="P29127" s="83"/>
    </row>
    <row r="29128" spans="16:16" x14ac:dyDescent="0.3">
      <c r="P29128" s="83"/>
    </row>
    <row r="29129" spans="16:16" x14ac:dyDescent="0.3">
      <c r="P29129" s="83"/>
    </row>
    <row r="29130" spans="16:16" x14ac:dyDescent="0.3">
      <c r="P29130" s="83"/>
    </row>
    <row r="29131" spans="16:16" x14ac:dyDescent="0.3">
      <c r="P29131" s="83"/>
    </row>
    <row r="29132" spans="16:16" x14ac:dyDescent="0.3">
      <c r="P29132" s="83"/>
    </row>
    <row r="29133" spans="16:16" x14ac:dyDescent="0.3">
      <c r="P29133" s="83"/>
    </row>
    <row r="29134" spans="16:16" x14ac:dyDescent="0.3">
      <c r="P29134" s="83"/>
    </row>
    <row r="29135" spans="16:16" x14ac:dyDescent="0.3">
      <c r="P29135" s="83"/>
    </row>
    <row r="29136" spans="16:16" x14ac:dyDescent="0.3">
      <c r="P29136" s="83"/>
    </row>
    <row r="29137" spans="16:16" x14ac:dyDescent="0.3">
      <c r="P29137" s="83"/>
    </row>
    <row r="29138" spans="16:16" x14ac:dyDescent="0.3">
      <c r="P29138" s="83"/>
    </row>
    <row r="29139" spans="16:16" x14ac:dyDescent="0.3">
      <c r="P29139" s="83"/>
    </row>
    <row r="29140" spans="16:16" x14ac:dyDescent="0.3">
      <c r="P29140" s="83"/>
    </row>
    <row r="29141" spans="16:16" x14ac:dyDescent="0.3">
      <c r="P29141" s="83"/>
    </row>
    <row r="29142" spans="16:16" x14ac:dyDescent="0.3">
      <c r="P29142" s="83"/>
    </row>
    <row r="29143" spans="16:16" x14ac:dyDescent="0.3">
      <c r="P29143" s="83"/>
    </row>
    <row r="29144" spans="16:16" x14ac:dyDescent="0.3">
      <c r="P29144" s="83"/>
    </row>
    <row r="29145" spans="16:16" x14ac:dyDescent="0.3">
      <c r="P29145" s="83"/>
    </row>
    <row r="29146" spans="16:16" x14ac:dyDescent="0.3">
      <c r="P29146" s="83"/>
    </row>
    <row r="29147" spans="16:16" x14ac:dyDescent="0.3">
      <c r="P29147" s="83"/>
    </row>
    <row r="29148" spans="16:16" x14ac:dyDescent="0.3">
      <c r="P29148" s="83"/>
    </row>
    <row r="29149" spans="16:16" x14ac:dyDescent="0.3">
      <c r="P29149" s="83"/>
    </row>
    <row r="29150" spans="16:16" x14ac:dyDescent="0.3">
      <c r="P29150" s="83"/>
    </row>
    <row r="29151" spans="16:16" x14ac:dyDescent="0.3">
      <c r="P29151" s="83"/>
    </row>
    <row r="29152" spans="16:16" x14ac:dyDescent="0.3">
      <c r="P29152" s="83"/>
    </row>
    <row r="29153" spans="16:16" x14ac:dyDescent="0.3">
      <c r="P29153" s="83"/>
    </row>
    <row r="29154" spans="16:16" x14ac:dyDescent="0.3">
      <c r="P29154" s="83"/>
    </row>
    <row r="29155" spans="16:16" x14ac:dyDescent="0.3">
      <c r="P29155" s="83"/>
    </row>
    <row r="29156" spans="16:16" x14ac:dyDescent="0.3">
      <c r="P29156" s="83"/>
    </row>
    <row r="29157" spans="16:16" x14ac:dyDescent="0.3">
      <c r="P29157" s="83"/>
    </row>
    <row r="29158" spans="16:16" x14ac:dyDescent="0.3">
      <c r="P29158" s="83"/>
    </row>
    <row r="29159" spans="16:16" x14ac:dyDescent="0.3">
      <c r="P29159" s="83"/>
    </row>
    <row r="29160" spans="16:16" x14ac:dyDescent="0.3">
      <c r="P29160" s="83"/>
    </row>
    <row r="29161" spans="16:16" x14ac:dyDescent="0.3">
      <c r="P29161" s="83"/>
    </row>
    <row r="29162" spans="16:16" x14ac:dyDescent="0.3">
      <c r="P29162" s="83"/>
    </row>
    <row r="29163" spans="16:16" x14ac:dyDescent="0.3">
      <c r="P29163" s="83"/>
    </row>
    <row r="29164" spans="16:16" x14ac:dyDescent="0.3">
      <c r="P29164" s="83"/>
    </row>
    <row r="29165" spans="16:16" x14ac:dyDescent="0.3">
      <c r="P29165" s="83"/>
    </row>
    <row r="29166" spans="16:16" x14ac:dyDescent="0.3">
      <c r="P29166" s="83"/>
    </row>
    <row r="29167" spans="16:16" x14ac:dyDescent="0.3">
      <c r="P29167" s="83"/>
    </row>
    <row r="29168" spans="16:16" x14ac:dyDescent="0.3">
      <c r="P29168" s="83"/>
    </row>
    <row r="29169" spans="16:16" x14ac:dyDescent="0.3">
      <c r="P29169" s="83"/>
    </row>
    <row r="29170" spans="16:16" x14ac:dyDescent="0.3">
      <c r="P29170" s="83"/>
    </row>
    <row r="29171" spans="16:16" x14ac:dyDescent="0.3">
      <c r="P29171" s="83"/>
    </row>
    <row r="29172" spans="16:16" x14ac:dyDescent="0.3">
      <c r="P29172" s="83"/>
    </row>
    <row r="29173" spans="16:16" x14ac:dyDescent="0.3">
      <c r="P29173" s="83"/>
    </row>
    <row r="29174" spans="16:16" x14ac:dyDescent="0.3">
      <c r="P29174" s="83"/>
    </row>
    <row r="29175" spans="16:16" x14ac:dyDescent="0.3">
      <c r="P29175" s="83"/>
    </row>
    <row r="29176" spans="16:16" x14ac:dyDescent="0.3">
      <c r="P29176" s="83"/>
    </row>
    <row r="29177" spans="16:16" x14ac:dyDescent="0.3">
      <c r="P29177" s="83"/>
    </row>
    <row r="29178" spans="16:16" x14ac:dyDescent="0.3">
      <c r="P29178" s="83"/>
    </row>
    <row r="29179" spans="16:16" x14ac:dyDescent="0.3">
      <c r="P29179" s="83"/>
    </row>
    <row r="29180" spans="16:16" x14ac:dyDescent="0.3">
      <c r="P29180" s="83"/>
    </row>
    <row r="29181" spans="16:16" x14ac:dyDescent="0.3">
      <c r="P29181" s="83"/>
    </row>
    <row r="29182" spans="16:16" x14ac:dyDescent="0.3">
      <c r="P29182" s="83"/>
    </row>
    <row r="29183" spans="16:16" x14ac:dyDescent="0.3">
      <c r="P29183" s="83"/>
    </row>
    <row r="29184" spans="16:16" x14ac:dyDescent="0.3">
      <c r="P29184" s="83"/>
    </row>
    <row r="29185" spans="16:16" x14ac:dyDescent="0.3">
      <c r="P29185" s="83"/>
    </row>
    <row r="29186" spans="16:16" x14ac:dyDescent="0.3">
      <c r="P29186" s="83"/>
    </row>
    <row r="29187" spans="16:16" x14ac:dyDescent="0.3">
      <c r="P29187" s="83"/>
    </row>
    <row r="29188" spans="16:16" x14ac:dyDescent="0.3">
      <c r="P29188" s="83"/>
    </row>
    <row r="29189" spans="16:16" x14ac:dyDescent="0.3">
      <c r="P29189" s="83"/>
    </row>
    <row r="29190" spans="16:16" x14ac:dyDescent="0.3">
      <c r="P29190" s="83"/>
    </row>
    <row r="29191" spans="16:16" x14ac:dyDescent="0.3">
      <c r="P29191" s="83"/>
    </row>
    <row r="29192" spans="16:16" x14ac:dyDescent="0.3">
      <c r="P29192" s="83"/>
    </row>
    <row r="29193" spans="16:16" x14ac:dyDescent="0.3">
      <c r="P29193" s="83"/>
    </row>
    <row r="29194" spans="16:16" x14ac:dyDescent="0.3">
      <c r="P29194" s="83"/>
    </row>
    <row r="29195" spans="16:16" x14ac:dyDescent="0.3">
      <c r="P29195" s="83"/>
    </row>
    <row r="29196" spans="16:16" x14ac:dyDescent="0.3">
      <c r="P29196" s="83"/>
    </row>
    <row r="29197" spans="16:16" x14ac:dyDescent="0.3">
      <c r="P29197" s="83"/>
    </row>
    <row r="29198" spans="16:16" x14ac:dyDescent="0.3">
      <c r="P29198" s="83"/>
    </row>
    <row r="29199" spans="16:16" x14ac:dyDescent="0.3">
      <c r="P29199" s="83"/>
    </row>
    <row r="29200" spans="16:16" x14ac:dyDescent="0.3">
      <c r="P29200" s="83"/>
    </row>
    <row r="29201" spans="16:16" x14ac:dyDescent="0.3">
      <c r="P29201" s="83"/>
    </row>
    <row r="29202" spans="16:16" x14ac:dyDescent="0.3">
      <c r="P29202" s="83"/>
    </row>
    <row r="29203" spans="16:16" x14ac:dyDescent="0.3">
      <c r="P29203" s="83"/>
    </row>
    <row r="29204" spans="16:16" x14ac:dyDescent="0.3">
      <c r="P29204" s="83"/>
    </row>
    <row r="29205" spans="16:16" x14ac:dyDescent="0.3">
      <c r="P29205" s="83"/>
    </row>
    <row r="29206" spans="16:16" x14ac:dyDescent="0.3">
      <c r="P29206" s="83"/>
    </row>
    <row r="29207" spans="16:16" x14ac:dyDescent="0.3">
      <c r="P29207" s="83"/>
    </row>
    <row r="29208" spans="16:16" x14ac:dyDescent="0.3">
      <c r="P29208" s="83"/>
    </row>
    <row r="29209" spans="16:16" x14ac:dyDescent="0.3">
      <c r="P29209" s="83"/>
    </row>
    <row r="29210" spans="16:16" x14ac:dyDescent="0.3">
      <c r="P29210" s="83"/>
    </row>
    <row r="29211" spans="16:16" x14ac:dyDescent="0.3">
      <c r="P29211" s="83"/>
    </row>
    <row r="29212" spans="16:16" x14ac:dyDescent="0.3">
      <c r="P29212" s="83"/>
    </row>
    <row r="29213" spans="16:16" x14ac:dyDescent="0.3">
      <c r="P29213" s="83"/>
    </row>
    <row r="29214" spans="16:16" x14ac:dyDescent="0.3">
      <c r="P29214" s="83"/>
    </row>
    <row r="29215" spans="16:16" x14ac:dyDescent="0.3">
      <c r="P29215" s="83"/>
    </row>
    <row r="29216" spans="16:16" x14ac:dyDescent="0.3">
      <c r="P29216" s="83"/>
    </row>
    <row r="29217" spans="16:16" x14ac:dyDescent="0.3">
      <c r="P29217" s="83"/>
    </row>
    <row r="29218" spans="16:16" x14ac:dyDescent="0.3">
      <c r="P29218" s="83"/>
    </row>
    <row r="29219" spans="16:16" x14ac:dyDescent="0.3">
      <c r="P29219" s="83"/>
    </row>
    <row r="29220" spans="16:16" x14ac:dyDescent="0.3">
      <c r="P29220" s="83"/>
    </row>
    <row r="29221" spans="16:16" x14ac:dyDescent="0.3">
      <c r="P29221" s="83"/>
    </row>
    <row r="29222" spans="16:16" x14ac:dyDescent="0.3">
      <c r="P29222" s="83"/>
    </row>
    <row r="29223" spans="16:16" x14ac:dyDescent="0.3">
      <c r="P29223" s="83"/>
    </row>
    <row r="29224" spans="16:16" x14ac:dyDescent="0.3">
      <c r="P29224" s="83"/>
    </row>
    <row r="29225" spans="16:16" x14ac:dyDescent="0.3">
      <c r="P29225" s="83"/>
    </row>
    <row r="29226" spans="16:16" x14ac:dyDescent="0.3">
      <c r="P29226" s="83"/>
    </row>
    <row r="29227" spans="16:16" x14ac:dyDescent="0.3">
      <c r="P29227" s="83"/>
    </row>
    <row r="29228" spans="16:16" x14ac:dyDescent="0.3">
      <c r="P29228" s="83"/>
    </row>
    <row r="29229" spans="16:16" x14ac:dyDescent="0.3">
      <c r="P29229" s="83"/>
    </row>
    <row r="29230" spans="16:16" x14ac:dyDescent="0.3">
      <c r="P29230" s="83"/>
    </row>
    <row r="29231" spans="16:16" x14ac:dyDescent="0.3">
      <c r="P29231" s="83"/>
    </row>
    <row r="29232" spans="16:16" x14ac:dyDescent="0.3">
      <c r="P29232" s="83"/>
    </row>
    <row r="29233" spans="16:16" x14ac:dyDescent="0.3">
      <c r="P29233" s="83"/>
    </row>
    <row r="29234" spans="16:16" x14ac:dyDescent="0.3">
      <c r="P29234" s="83"/>
    </row>
    <row r="29235" spans="16:16" x14ac:dyDescent="0.3">
      <c r="P29235" s="83"/>
    </row>
    <row r="29236" spans="16:16" x14ac:dyDescent="0.3">
      <c r="P29236" s="83"/>
    </row>
    <row r="29237" spans="16:16" x14ac:dyDescent="0.3">
      <c r="P29237" s="83"/>
    </row>
    <row r="29238" spans="16:16" x14ac:dyDescent="0.3">
      <c r="P29238" s="83"/>
    </row>
    <row r="29239" spans="16:16" x14ac:dyDescent="0.3">
      <c r="P29239" s="83"/>
    </row>
    <row r="29240" spans="16:16" x14ac:dyDescent="0.3">
      <c r="P29240" s="83"/>
    </row>
    <row r="29241" spans="16:16" x14ac:dyDescent="0.3">
      <c r="P29241" s="83"/>
    </row>
    <row r="29242" spans="16:16" x14ac:dyDescent="0.3">
      <c r="P29242" s="83"/>
    </row>
    <row r="29243" spans="16:16" x14ac:dyDescent="0.3">
      <c r="P29243" s="83"/>
    </row>
    <row r="29244" spans="16:16" x14ac:dyDescent="0.3">
      <c r="P29244" s="83"/>
    </row>
    <row r="29245" spans="16:16" x14ac:dyDescent="0.3">
      <c r="P29245" s="83"/>
    </row>
    <row r="29246" spans="16:16" x14ac:dyDescent="0.3">
      <c r="P29246" s="83"/>
    </row>
    <row r="29247" spans="16:16" x14ac:dyDescent="0.3">
      <c r="P29247" s="83"/>
    </row>
    <row r="29248" spans="16:16" x14ac:dyDescent="0.3">
      <c r="P29248" s="83"/>
    </row>
    <row r="29249" spans="16:16" x14ac:dyDescent="0.3">
      <c r="P29249" s="83"/>
    </row>
    <row r="29250" spans="16:16" x14ac:dyDescent="0.3">
      <c r="P29250" s="83"/>
    </row>
    <row r="29251" spans="16:16" x14ac:dyDescent="0.3">
      <c r="P29251" s="83"/>
    </row>
    <row r="29252" spans="16:16" x14ac:dyDescent="0.3">
      <c r="P29252" s="83"/>
    </row>
    <row r="29253" spans="16:16" x14ac:dyDescent="0.3">
      <c r="P29253" s="83"/>
    </row>
    <row r="29254" spans="16:16" x14ac:dyDescent="0.3">
      <c r="P29254" s="83"/>
    </row>
    <row r="29255" spans="16:16" x14ac:dyDescent="0.3">
      <c r="P29255" s="83"/>
    </row>
    <row r="29256" spans="16:16" x14ac:dyDescent="0.3">
      <c r="P29256" s="83"/>
    </row>
    <row r="29257" spans="16:16" x14ac:dyDescent="0.3">
      <c r="P29257" s="83"/>
    </row>
    <row r="29258" spans="16:16" x14ac:dyDescent="0.3">
      <c r="P29258" s="83"/>
    </row>
    <row r="29259" spans="16:16" x14ac:dyDescent="0.3">
      <c r="P29259" s="83"/>
    </row>
    <row r="29260" spans="16:16" x14ac:dyDescent="0.3">
      <c r="P29260" s="83"/>
    </row>
    <row r="29261" spans="16:16" x14ac:dyDescent="0.3">
      <c r="P29261" s="83"/>
    </row>
    <row r="29262" spans="16:16" x14ac:dyDescent="0.3">
      <c r="P29262" s="83"/>
    </row>
    <row r="29263" spans="16:16" x14ac:dyDescent="0.3">
      <c r="P29263" s="83"/>
    </row>
    <row r="29264" spans="16:16" x14ac:dyDescent="0.3">
      <c r="P29264" s="83"/>
    </row>
    <row r="29265" spans="16:16" x14ac:dyDescent="0.3">
      <c r="P29265" s="83"/>
    </row>
    <row r="29266" spans="16:16" x14ac:dyDescent="0.3">
      <c r="P29266" s="83"/>
    </row>
    <row r="29267" spans="16:16" x14ac:dyDescent="0.3">
      <c r="P29267" s="83"/>
    </row>
    <row r="29268" spans="16:16" x14ac:dyDescent="0.3">
      <c r="P29268" s="83"/>
    </row>
    <row r="29269" spans="16:16" x14ac:dyDescent="0.3">
      <c r="P29269" s="83"/>
    </row>
    <row r="29270" spans="16:16" x14ac:dyDescent="0.3">
      <c r="P29270" s="83"/>
    </row>
    <row r="29271" spans="16:16" x14ac:dyDescent="0.3">
      <c r="P29271" s="83"/>
    </row>
    <row r="29272" spans="16:16" x14ac:dyDescent="0.3">
      <c r="P29272" s="83"/>
    </row>
    <row r="29273" spans="16:16" x14ac:dyDescent="0.3">
      <c r="P29273" s="83"/>
    </row>
    <row r="29274" spans="16:16" x14ac:dyDescent="0.3">
      <c r="P29274" s="83"/>
    </row>
    <row r="29275" spans="16:16" x14ac:dyDescent="0.3">
      <c r="P29275" s="83"/>
    </row>
    <row r="29276" spans="16:16" x14ac:dyDescent="0.3">
      <c r="P29276" s="83"/>
    </row>
    <row r="29277" spans="16:16" x14ac:dyDescent="0.3">
      <c r="P29277" s="83"/>
    </row>
    <row r="29278" spans="16:16" x14ac:dyDescent="0.3">
      <c r="P29278" s="83"/>
    </row>
    <row r="29279" spans="16:16" x14ac:dyDescent="0.3">
      <c r="P29279" s="83"/>
    </row>
    <row r="29280" spans="16:16" x14ac:dyDescent="0.3">
      <c r="P29280" s="83"/>
    </row>
    <row r="29281" spans="16:16" x14ac:dyDescent="0.3">
      <c r="P29281" s="83"/>
    </row>
    <row r="29282" spans="16:16" x14ac:dyDescent="0.3">
      <c r="P29282" s="83"/>
    </row>
    <row r="29283" spans="16:16" x14ac:dyDescent="0.3">
      <c r="P29283" s="83"/>
    </row>
    <row r="29284" spans="16:16" x14ac:dyDescent="0.3">
      <c r="P29284" s="83"/>
    </row>
    <row r="29285" spans="16:16" x14ac:dyDescent="0.3">
      <c r="P29285" s="83"/>
    </row>
    <row r="29286" spans="16:16" x14ac:dyDescent="0.3">
      <c r="P29286" s="83"/>
    </row>
    <row r="29287" spans="16:16" x14ac:dyDescent="0.3">
      <c r="P29287" s="83"/>
    </row>
    <row r="29288" spans="16:16" x14ac:dyDescent="0.3">
      <c r="P29288" s="83"/>
    </row>
    <row r="29289" spans="16:16" x14ac:dyDescent="0.3">
      <c r="P29289" s="83"/>
    </row>
    <row r="29290" spans="16:16" x14ac:dyDescent="0.3">
      <c r="P29290" s="83"/>
    </row>
    <row r="29291" spans="16:16" x14ac:dyDescent="0.3">
      <c r="P29291" s="83"/>
    </row>
    <row r="29292" spans="16:16" x14ac:dyDescent="0.3">
      <c r="P29292" s="83"/>
    </row>
    <row r="29293" spans="16:16" x14ac:dyDescent="0.3">
      <c r="P29293" s="83"/>
    </row>
    <row r="29294" spans="16:16" x14ac:dyDescent="0.3">
      <c r="P29294" s="83"/>
    </row>
    <row r="29295" spans="16:16" x14ac:dyDescent="0.3">
      <c r="P29295" s="83"/>
    </row>
    <row r="29296" spans="16:16" x14ac:dyDescent="0.3">
      <c r="P29296" s="83"/>
    </row>
    <row r="29297" spans="16:16" x14ac:dyDescent="0.3">
      <c r="P29297" s="83"/>
    </row>
    <row r="29298" spans="16:16" x14ac:dyDescent="0.3">
      <c r="P29298" s="83"/>
    </row>
    <row r="29299" spans="16:16" x14ac:dyDescent="0.3">
      <c r="P29299" s="83"/>
    </row>
    <row r="29300" spans="16:16" x14ac:dyDescent="0.3">
      <c r="P29300" s="83"/>
    </row>
    <row r="29301" spans="16:16" x14ac:dyDescent="0.3">
      <c r="P29301" s="83"/>
    </row>
    <row r="29302" spans="16:16" x14ac:dyDescent="0.3">
      <c r="P29302" s="83"/>
    </row>
    <row r="29303" spans="16:16" x14ac:dyDescent="0.3">
      <c r="P29303" s="83"/>
    </row>
    <row r="29304" spans="16:16" x14ac:dyDescent="0.3">
      <c r="P29304" s="83"/>
    </row>
    <row r="29305" spans="16:16" x14ac:dyDescent="0.3">
      <c r="P29305" s="83"/>
    </row>
    <row r="29306" spans="16:16" x14ac:dyDescent="0.3">
      <c r="P29306" s="83"/>
    </row>
    <row r="29307" spans="16:16" x14ac:dyDescent="0.3">
      <c r="P29307" s="83"/>
    </row>
    <row r="29308" spans="16:16" x14ac:dyDescent="0.3">
      <c r="P29308" s="83"/>
    </row>
    <row r="29309" spans="16:16" x14ac:dyDescent="0.3">
      <c r="P29309" s="83"/>
    </row>
    <row r="29310" spans="16:16" x14ac:dyDescent="0.3">
      <c r="P29310" s="83"/>
    </row>
    <row r="29311" spans="16:16" x14ac:dyDescent="0.3">
      <c r="P29311" s="83"/>
    </row>
    <row r="29312" spans="16:16" x14ac:dyDescent="0.3">
      <c r="P29312" s="83"/>
    </row>
    <row r="29313" spans="16:16" x14ac:dyDescent="0.3">
      <c r="P29313" s="83"/>
    </row>
    <row r="29314" spans="16:16" x14ac:dyDescent="0.3">
      <c r="P29314" s="83"/>
    </row>
    <row r="29315" spans="16:16" x14ac:dyDescent="0.3">
      <c r="P29315" s="83"/>
    </row>
    <row r="29316" spans="16:16" x14ac:dyDescent="0.3">
      <c r="P29316" s="83"/>
    </row>
    <row r="29317" spans="16:16" x14ac:dyDescent="0.3">
      <c r="P29317" s="83"/>
    </row>
    <row r="29318" spans="16:16" x14ac:dyDescent="0.3">
      <c r="P29318" s="83"/>
    </row>
    <row r="29319" spans="16:16" x14ac:dyDescent="0.3">
      <c r="P29319" s="83"/>
    </row>
    <row r="29320" spans="16:16" x14ac:dyDescent="0.3">
      <c r="P29320" s="83"/>
    </row>
    <row r="29321" spans="16:16" x14ac:dyDescent="0.3">
      <c r="P29321" s="83"/>
    </row>
    <row r="29322" spans="16:16" x14ac:dyDescent="0.3">
      <c r="P29322" s="83"/>
    </row>
    <row r="29323" spans="16:16" x14ac:dyDescent="0.3">
      <c r="P29323" s="83"/>
    </row>
    <row r="29324" spans="16:16" x14ac:dyDescent="0.3">
      <c r="P29324" s="83"/>
    </row>
    <row r="29325" spans="16:16" x14ac:dyDescent="0.3">
      <c r="P29325" s="83"/>
    </row>
    <row r="29326" spans="16:16" x14ac:dyDescent="0.3">
      <c r="P29326" s="83"/>
    </row>
    <row r="29327" spans="16:16" x14ac:dyDescent="0.3">
      <c r="P29327" s="83"/>
    </row>
    <row r="29328" spans="16:16" x14ac:dyDescent="0.3">
      <c r="P29328" s="83"/>
    </row>
    <row r="29329" spans="16:16" x14ac:dyDescent="0.3">
      <c r="P29329" s="83"/>
    </row>
    <row r="29330" spans="16:16" x14ac:dyDescent="0.3">
      <c r="P29330" s="83"/>
    </row>
    <row r="29331" spans="16:16" x14ac:dyDescent="0.3">
      <c r="P29331" s="83"/>
    </row>
    <row r="29332" spans="16:16" x14ac:dyDescent="0.3">
      <c r="P29332" s="83"/>
    </row>
    <row r="29333" spans="16:16" x14ac:dyDescent="0.3">
      <c r="P29333" s="83"/>
    </row>
    <row r="29334" spans="16:16" x14ac:dyDescent="0.3">
      <c r="P29334" s="83"/>
    </row>
    <row r="29335" spans="16:16" x14ac:dyDescent="0.3">
      <c r="P29335" s="83"/>
    </row>
    <row r="29336" spans="16:16" x14ac:dyDescent="0.3">
      <c r="P29336" s="83"/>
    </row>
    <row r="29337" spans="16:16" x14ac:dyDescent="0.3">
      <c r="P29337" s="83"/>
    </row>
    <row r="29338" spans="16:16" x14ac:dyDescent="0.3">
      <c r="P29338" s="83"/>
    </row>
    <row r="29339" spans="16:16" x14ac:dyDescent="0.3">
      <c r="P29339" s="83"/>
    </row>
    <row r="29340" spans="16:16" x14ac:dyDescent="0.3">
      <c r="P29340" s="83"/>
    </row>
    <row r="29341" spans="16:16" x14ac:dyDescent="0.3">
      <c r="P29341" s="83"/>
    </row>
    <row r="29342" spans="16:16" x14ac:dyDescent="0.3">
      <c r="P29342" s="83"/>
    </row>
    <row r="29343" spans="16:16" x14ac:dyDescent="0.3">
      <c r="P29343" s="83"/>
    </row>
    <row r="29344" spans="16:16" x14ac:dyDescent="0.3">
      <c r="P29344" s="83"/>
    </row>
    <row r="29345" spans="16:16" x14ac:dyDescent="0.3">
      <c r="P29345" s="83"/>
    </row>
    <row r="29346" spans="16:16" x14ac:dyDescent="0.3">
      <c r="P29346" s="83"/>
    </row>
    <row r="29347" spans="16:16" x14ac:dyDescent="0.3">
      <c r="P29347" s="83"/>
    </row>
    <row r="29348" spans="16:16" x14ac:dyDescent="0.3">
      <c r="P29348" s="83"/>
    </row>
    <row r="29349" spans="16:16" x14ac:dyDescent="0.3">
      <c r="P29349" s="83"/>
    </row>
    <row r="29350" spans="16:16" x14ac:dyDescent="0.3">
      <c r="P29350" s="83"/>
    </row>
    <row r="29351" spans="16:16" x14ac:dyDescent="0.3">
      <c r="P29351" s="83"/>
    </row>
    <row r="29352" spans="16:16" x14ac:dyDescent="0.3">
      <c r="P29352" s="83"/>
    </row>
    <row r="29353" spans="16:16" x14ac:dyDescent="0.3">
      <c r="P29353" s="83"/>
    </row>
    <row r="29354" spans="16:16" x14ac:dyDescent="0.3">
      <c r="P29354" s="83"/>
    </row>
    <row r="29355" spans="16:16" x14ac:dyDescent="0.3">
      <c r="P29355" s="83"/>
    </row>
    <row r="29356" spans="16:16" x14ac:dyDescent="0.3">
      <c r="P29356" s="83"/>
    </row>
    <row r="29357" spans="16:16" x14ac:dyDescent="0.3">
      <c r="P29357" s="83"/>
    </row>
    <row r="29358" spans="16:16" x14ac:dyDescent="0.3">
      <c r="P29358" s="83"/>
    </row>
    <row r="29359" spans="16:16" x14ac:dyDescent="0.3">
      <c r="P29359" s="83"/>
    </row>
    <row r="29360" spans="16:16" x14ac:dyDescent="0.3">
      <c r="P29360" s="83"/>
    </row>
    <row r="29361" spans="16:16" x14ac:dyDescent="0.3">
      <c r="P29361" s="83"/>
    </row>
    <row r="29362" spans="16:16" x14ac:dyDescent="0.3">
      <c r="P29362" s="83"/>
    </row>
    <row r="29363" spans="16:16" x14ac:dyDescent="0.3">
      <c r="P29363" s="83"/>
    </row>
    <row r="29364" spans="16:16" x14ac:dyDescent="0.3">
      <c r="P29364" s="83"/>
    </row>
    <row r="29365" spans="16:16" x14ac:dyDescent="0.3">
      <c r="P29365" s="83"/>
    </row>
    <row r="29366" spans="16:16" x14ac:dyDescent="0.3">
      <c r="P29366" s="83"/>
    </row>
    <row r="29367" spans="16:16" x14ac:dyDescent="0.3">
      <c r="P29367" s="83"/>
    </row>
    <row r="29368" spans="16:16" x14ac:dyDescent="0.3">
      <c r="P29368" s="83"/>
    </row>
    <row r="29369" spans="16:16" x14ac:dyDescent="0.3">
      <c r="P29369" s="83"/>
    </row>
    <row r="29370" spans="16:16" x14ac:dyDescent="0.3">
      <c r="P29370" s="83"/>
    </row>
    <row r="29371" spans="16:16" x14ac:dyDescent="0.3">
      <c r="P29371" s="83"/>
    </row>
    <row r="29372" spans="16:16" x14ac:dyDescent="0.3">
      <c r="P29372" s="83"/>
    </row>
    <row r="29373" spans="16:16" x14ac:dyDescent="0.3">
      <c r="P29373" s="83"/>
    </row>
    <row r="29374" spans="16:16" x14ac:dyDescent="0.3">
      <c r="P29374" s="83"/>
    </row>
    <row r="29375" spans="16:16" x14ac:dyDescent="0.3">
      <c r="P29375" s="83"/>
    </row>
    <row r="29376" spans="16:16" x14ac:dyDescent="0.3">
      <c r="P29376" s="83"/>
    </row>
    <row r="29377" spans="16:16" x14ac:dyDescent="0.3">
      <c r="P29377" s="83"/>
    </row>
    <row r="29378" spans="16:16" x14ac:dyDescent="0.3">
      <c r="P29378" s="83"/>
    </row>
    <row r="29379" spans="16:16" x14ac:dyDescent="0.3">
      <c r="P29379" s="83"/>
    </row>
    <row r="29380" spans="16:16" x14ac:dyDescent="0.3">
      <c r="P29380" s="83"/>
    </row>
    <row r="29381" spans="16:16" x14ac:dyDescent="0.3">
      <c r="P29381" s="83"/>
    </row>
    <row r="29382" spans="16:16" x14ac:dyDescent="0.3">
      <c r="P29382" s="83"/>
    </row>
    <row r="29383" spans="16:16" x14ac:dyDescent="0.3">
      <c r="P29383" s="83"/>
    </row>
    <row r="29384" spans="16:16" x14ac:dyDescent="0.3">
      <c r="P29384" s="83"/>
    </row>
    <row r="29385" spans="16:16" x14ac:dyDescent="0.3">
      <c r="P29385" s="83"/>
    </row>
    <row r="29386" spans="16:16" x14ac:dyDescent="0.3">
      <c r="P29386" s="83"/>
    </row>
    <row r="29387" spans="16:16" x14ac:dyDescent="0.3">
      <c r="P29387" s="83"/>
    </row>
    <row r="29388" spans="16:16" x14ac:dyDescent="0.3">
      <c r="P29388" s="83"/>
    </row>
    <row r="29389" spans="16:16" x14ac:dyDescent="0.3">
      <c r="P29389" s="83"/>
    </row>
    <row r="29390" spans="16:16" x14ac:dyDescent="0.3">
      <c r="P29390" s="83"/>
    </row>
    <row r="29391" spans="16:16" x14ac:dyDescent="0.3">
      <c r="P29391" s="83"/>
    </row>
    <row r="29392" spans="16:16" x14ac:dyDescent="0.3">
      <c r="P29392" s="83"/>
    </row>
    <row r="29393" spans="16:16" x14ac:dyDescent="0.3">
      <c r="P29393" s="83"/>
    </row>
    <row r="29394" spans="16:16" x14ac:dyDescent="0.3">
      <c r="P29394" s="83"/>
    </row>
    <row r="29395" spans="16:16" x14ac:dyDescent="0.3">
      <c r="P29395" s="83"/>
    </row>
    <row r="29396" spans="16:16" x14ac:dyDescent="0.3">
      <c r="P29396" s="83"/>
    </row>
    <row r="29397" spans="16:16" x14ac:dyDescent="0.3">
      <c r="P29397" s="83"/>
    </row>
    <row r="29398" spans="16:16" x14ac:dyDescent="0.3">
      <c r="P29398" s="83"/>
    </row>
    <row r="29399" spans="16:16" x14ac:dyDescent="0.3">
      <c r="P29399" s="83"/>
    </row>
    <row r="29400" spans="16:16" x14ac:dyDescent="0.3">
      <c r="P29400" s="83"/>
    </row>
    <row r="29401" spans="16:16" x14ac:dyDescent="0.3">
      <c r="P29401" s="83"/>
    </row>
    <row r="29402" spans="16:16" x14ac:dyDescent="0.3">
      <c r="P29402" s="83"/>
    </row>
    <row r="29403" spans="16:16" x14ac:dyDescent="0.3">
      <c r="P29403" s="83"/>
    </row>
    <row r="29404" spans="16:16" x14ac:dyDescent="0.3">
      <c r="P29404" s="83"/>
    </row>
    <row r="29405" spans="16:16" x14ac:dyDescent="0.3">
      <c r="P29405" s="83"/>
    </row>
    <row r="29406" spans="16:16" x14ac:dyDescent="0.3">
      <c r="P29406" s="83"/>
    </row>
    <row r="29407" spans="16:16" x14ac:dyDescent="0.3">
      <c r="P29407" s="83"/>
    </row>
    <row r="29408" spans="16:16" x14ac:dyDescent="0.3">
      <c r="P29408" s="83"/>
    </row>
    <row r="29409" spans="16:16" x14ac:dyDescent="0.3">
      <c r="P29409" s="83"/>
    </row>
    <row r="29410" spans="16:16" x14ac:dyDescent="0.3">
      <c r="P29410" s="83"/>
    </row>
    <row r="29411" spans="16:16" x14ac:dyDescent="0.3">
      <c r="P29411" s="83"/>
    </row>
    <row r="29412" spans="16:16" x14ac:dyDescent="0.3">
      <c r="P29412" s="83"/>
    </row>
    <row r="29413" spans="16:16" x14ac:dyDescent="0.3">
      <c r="P29413" s="83"/>
    </row>
    <row r="29414" spans="16:16" x14ac:dyDescent="0.3">
      <c r="P29414" s="83"/>
    </row>
    <row r="29415" spans="16:16" x14ac:dyDescent="0.3">
      <c r="P29415" s="83"/>
    </row>
    <row r="29416" spans="16:16" x14ac:dyDescent="0.3">
      <c r="P29416" s="83"/>
    </row>
    <row r="29417" spans="16:16" x14ac:dyDescent="0.3">
      <c r="P29417" s="83"/>
    </row>
    <row r="29418" spans="16:16" x14ac:dyDescent="0.3">
      <c r="P29418" s="83"/>
    </row>
    <row r="29419" spans="16:16" x14ac:dyDescent="0.3">
      <c r="P29419" s="83"/>
    </row>
    <row r="29420" spans="16:16" x14ac:dyDescent="0.3">
      <c r="P29420" s="83"/>
    </row>
    <row r="29421" spans="16:16" x14ac:dyDescent="0.3">
      <c r="P29421" s="83"/>
    </row>
    <row r="29422" spans="16:16" x14ac:dyDescent="0.3">
      <c r="P29422" s="83"/>
    </row>
    <row r="29423" spans="16:16" x14ac:dyDescent="0.3">
      <c r="P29423" s="83"/>
    </row>
    <row r="29424" spans="16:16" x14ac:dyDescent="0.3">
      <c r="P29424" s="83"/>
    </row>
    <row r="29425" spans="16:16" x14ac:dyDescent="0.3">
      <c r="P29425" s="83"/>
    </row>
    <row r="29426" spans="16:16" x14ac:dyDescent="0.3">
      <c r="P29426" s="83"/>
    </row>
    <row r="29427" spans="16:16" x14ac:dyDescent="0.3">
      <c r="P29427" s="83"/>
    </row>
    <row r="29428" spans="16:16" x14ac:dyDescent="0.3">
      <c r="P29428" s="83"/>
    </row>
    <row r="29429" spans="16:16" x14ac:dyDescent="0.3">
      <c r="P29429" s="83"/>
    </row>
    <row r="29430" spans="16:16" x14ac:dyDescent="0.3">
      <c r="P29430" s="83"/>
    </row>
    <row r="29431" spans="16:16" x14ac:dyDescent="0.3">
      <c r="P29431" s="83"/>
    </row>
    <row r="29432" spans="16:16" x14ac:dyDescent="0.3">
      <c r="P29432" s="83"/>
    </row>
    <row r="29433" spans="16:16" x14ac:dyDescent="0.3">
      <c r="P29433" s="83"/>
    </row>
    <row r="29434" spans="16:16" x14ac:dyDescent="0.3">
      <c r="P29434" s="83"/>
    </row>
    <row r="29435" spans="16:16" x14ac:dyDescent="0.3">
      <c r="P29435" s="83"/>
    </row>
    <row r="29436" spans="16:16" x14ac:dyDescent="0.3">
      <c r="P29436" s="83"/>
    </row>
    <row r="29437" spans="16:16" x14ac:dyDescent="0.3">
      <c r="P29437" s="83"/>
    </row>
    <row r="29438" spans="16:16" x14ac:dyDescent="0.3">
      <c r="P29438" s="83"/>
    </row>
    <row r="29439" spans="16:16" x14ac:dyDescent="0.3">
      <c r="P29439" s="83"/>
    </row>
    <row r="29440" spans="16:16" x14ac:dyDescent="0.3">
      <c r="P29440" s="83"/>
    </row>
    <row r="29441" spans="16:16" x14ac:dyDescent="0.3">
      <c r="P29441" s="83"/>
    </row>
    <row r="29442" spans="16:16" x14ac:dyDescent="0.3">
      <c r="P29442" s="83"/>
    </row>
    <row r="29443" spans="16:16" x14ac:dyDescent="0.3">
      <c r="P29443" s="83"/>
    </row>
    <row r="29444" spans="16:16" x14ac:dyDescent="0.3">
      <c r="P29444" s="83"/>
    </row>
    <row r="29445" spans="16:16" x14ac:dyDescent="0.3">
      <c r="P29445" s="83"/>
    </row>
    <row r="29446" spans="16:16" x14ac:dyDescent="0.3">
      <c r="P29446" s="83"/>
    </row>
    <row r="29447" spans="16:16" x14ac:dyDescent="0.3">
      <c r="P29447" s="83"/>
    </row>
    <row r="29448" spans="16:16" x14ac:dyDescent="0.3">
      <c r="P29448" s="83"/>
    </row>
    <row r="29449" spans="16:16" x14ac:dyDescent="0.3">
      <c r="P29449" s="83"/>
    </row>
    <row r="29450" spans="16:16" x14ac:dyDescent="0.3">
      <c r="P29450" s="83"/>
    </row>
    <row r="29451" spans="16:16" x14ac:dyDescent="0.3">
      <c r="P29451" s="83"/>
    </row>
    <row r="29452" spans="16:16" x14ac:dyDescent="0.3">
      <c r="P29452" s="83"/>
    </row>
    <row r="29453" spans="16:16" x14ac:dyDescent="0.3">
      <c r="P29453" s="83"/>
    </row>
    <row r="29454" spans="16:16" x14ac:dyDescent="0.3">
      <c r="P29454" s="83"/>
    </row>
    <row r="29455" spans="16:16" x14ac:dyDescent="0.3">
      <c r="P29455" s="83"/>
    </row>
    <row r="29456" spans="16:16" x14ac:dyDescent="0.3">
      <c r="P29456" s="83"/>
    </row>
    <row r="29457" spans="16:16" x14ac:dyDescent="0.3">
      <c r="P29457" s="83"/>
    </row>
    <row r="29458" spans="16:16" x14ac:dyDescent="0.3">
      <c r="P29458" s="83"/>
    </row>
    <row r="29459" spans="16:16" x14ac:dyDescent="0.3">
      <c r="P29459" s="83"/>
    </row>
    <row r="29460" spans="16:16" x14ac:dyDescent="0.3">
      <c r="P29460" s="83"/>
    </row>
    <row r="29461" spans="16:16" x14ac:dyDescent="0.3">
      <c r="P29461" s="83"/>
    </row>
    <row r="29462" spans="16:16" x14ac:dyDescent="0.3">
      <c r="P29462" s="83"/>
    </row>
    <row r="29463" spans="16:16" x14ac:dyDescent="0.3">
      <c r="P29463" s="83"/>
    </row>
    <row r="29464" spans="16:16" x14ac:dyDescent="0.3">
      <c r="P29464" s="83"/>
    </row>
    <row r="29465" spans="16:16" x14ac:dyDescent="0.3">
      <c r="P29465" s="83"/>
    </row>
    <row r="29466" spans="16:16" x14ac:dyDescent="0.3">
      <c r="P29466" s="83"/>
    </row>
    <row r="29467" spans="16:16" x14ac:dyDescent="0.3">
      <c r="P29467" s="83"/>
    </row>
    <row r="29468" spans="16:16" x14ac:dyDescent="0.3">
      <c r="P29468" s="83"/>
    </row>
    <row r="29469" spans="16:16" x14ac:dyDescent="0.3">
      <c r="P29469" s="83"/>
    </row>
    <row r="29470" spans="16:16" x14ac:dyDescent="0.3">
      <c r="P29470" s="83"/>
    </row>
    <row r="29471" spans="16:16" x14ac:dyDescent="0.3">
      <c r="P29471" s="83"/>
    </row>
    <row r="29472" spans="16:16" x14ac:dyDescent="0.3">
      <c r="P29472" s="83"/>
    </row>
    <row r="29473" spans="16:16" x14ac:dyDescent="0.3">
      <c r="P29473" s="83"/>
    </row>
    <row r="29474" spans="16:16" x14ac:dyDescent="0.3">
      <c r="P29474" s="83"/>
    </row>
    <row r="29475" spans="16:16" x14ac:dyDescent="0.3">
      <c r="P29475" s="83"/>
    </row>
    <row r="29476" spans="16:16" x14ac:dyDescent="0.3">
      <c r="P29476" s="83"/>
    </row>
    <row r="29477" spans="16:16" x14ac:dyDescent="0.3">
      <c r="P29477" s="83"/>
    </row>
    <row r="29478" spans="16:16" x14ac:dyDescent="0.3">
      <c r="P29478" s="83"/>
    </row>
    <row r="29479" spans="16:16" x14ac:dyDescent="0.3">
      <c r="P29479" s="83"/>
    </row>
    <row r="29480" spans="16:16" x14ac:dyDescent="0.3">
      <c r="P29480" s="83"/>
    </row>
    <row r="29481" spans="16:16" x14ac:dyDescent="0.3">
      <c r="P29481" s="83"/>
    </row>
    <row r="29482" spans="16:16" x14ac:dyDescent="0.3">
      <c r="P29482" s="83"/>
    </row>
    <row r="29483" spans="16:16" x14ac:dyDescent="0.3">
      <c r="P29483" s="83"/>
    </row>
    <row r="29484" spans="16:16" x14ac:dyDescent="0.3">
      <c r="P29484" s="83"/>
    </row>
    <row r="29485" spans="16:16" x14ac:dyDescent="0.3">
      <c r="P29485" s="83"/>
    </row>
    <row r="29486" spans="16:16" x14ac:dyDescent="0.3">
      <c r="P29486" s="83"/>
    </row>
    <row r="29487" spans="16:16" x14ac:dyDescent="0.3">
      <c r="P29487" s="83"/>
    </row>
    <row r="29488" spans="16:16" x14ac:dyDescent="0.3">
      <c r="P29488" s="83"/>
    </row>
    <row r="29489" spans="16:16" x14ac:dyDescent="0.3">
      <c r="P29489" s="83"/>
    </row>
    <row r="29490" spans="16:16" x14ac:dyDescent="0.3">
      <c r="P29490" s="83"/>
    </row>
    <row r="29491" spans="16:16" x14ac:dyDescent="0.3">
      <c r="P29491" s="83"/>
    </row>
    <row r="29492" spans="16:16" x14ac:dyDescent="0.3">
      <c r="P29492" s="83"/>
    </row>
    <row r="29493" spans="16:16" x14ac:dyDescent="0.3">
      <c r="P29493" s="83"/>
    </row>
    <row r="29494" spans="16:16" x14ac:dyDescent="0.3">
      <c r="P29494" s="83"/>
    </row>
    <row r="29495" spans="16:16" x14ac:dyDescent="0.3">
      <c r="P29495" s="83"/>
    </row>
    <row r="29496" spans="16:16" x14ac:dyDescent="0.3">
      <c r="P29496" s="83"/>
    </row>
    <row r="29497" spans="16:16" x14ac:dyDescent="0.3">
      <c r="P29497" s="83"/>
    </row>
    <row r="29498" spans="16:16" x14ac:dyDescent="0.3">
      <c r="P29498" s="83"/>
    </row>
    <row r="29499" spans="16:16" x14ac:dyDescent="0.3">
      <c r="P29499" s="83"/>
    </row>
    <row r="29500" spans="16:16" x14ac:dyDescent="0.3">
      <c r="P29500" s="83"/>
    </row>
    <row r="29501" spans="16:16" x14ac:dyDescent="0.3">
      <c r="P29501" s="83"/>
    </row>
    <row r="29502" spans="16:16" x14ac:dyDescent="0.3">
      <c r="P29502" s="83"/>
    </row>
    <row r="29503" spans="16:16" x14ac:dyDescent="0.3">
      <c r="P29503" s="83"/>
    </row>
    <row r="29504" spans="16:16" x14ac:dyDescent="0.3">
      <c r="P29504" s="83"/>
    </row>
    <row r="29505" spans="16:16" x14ac:dyDescent="0.3">
      <c r="P29505" s="83"/>
    </row>
    <row r="29506" spans="16:16" x14ac:dyDescent="0.3">
      <c r="P29506" s="83"/>
    </row>
    <row r="29507" spans="16:16" x14ac:dyDescent="0.3">
      <c r="P29507" s="83"/>
    </row>
    <row r="29508" spans="16:16" x14ac:dyDescent="0.3">
      <c r="P29508" s="83"/>
    </row>
    <row r="29509" spans="16:16" x14ac:dyDescent="0.3">
      <c r="P29509" s="83"/>
    </row>
    <row r="29510" spans="16:16" x14ac:dyDescent="0.3">
      <c r="P29510" s="83"/>
    </row>
    <row r="29511" spans="16:16" x14ac:dyDescent="0.3">
      <c r="P29511" s="83"/>
    </row>
    <row r="29512" spans="16:16" x14ac:dyDescent="0.3">
      <c r="P29512" s="83"/>
    </row>
    <row r="29513" spans="16:16" x14ac:dyDescent="0.3">
      <c r="P29513" s="83"/>
    </row>
    <row r="29514" spans="16:16" x14ac:dyDescent="0.3">
      <c r="P29514" s="83"/>
    </row>
    <row r="29515" spans="16:16" x14ac:dyDescent="0.3">
      <c r="P29515" s="83"/>
    </row>
    <row r="29516" spans="16:16" x14ac:dyDescent="0.3">
      <c r="P29516" s="83"/>
    </row>
    <row r="29517" spans="16:16" x14ac:dyDescent="0.3">
      <c r="P29517" s="83"/>
    </row>
    <row r="29518" spans="16:16" x14ac:dyDescent="0.3">
      <c r="P29518" s="83"/>
    </row>
    <row r="29519" spans="16:16" x14ac:dyDescent="0.3">
      <c r="P29519" s="83"/>
    </row>
    <row r="29520" spans="16:16" x14ac:dyDescent="0.3">
      <c r="P29520" s="83"/>
    </row>
    <row r="29521" spans="16:16" x14ac:dyDescent="0.3">
      <c r="P29521" s="83"/>
    </row>
    <row r="29522" spans="16:16" x14ac:dyDescent="0.3">
      <c r="P29522" s="83"/>
    </row>
    <row r="29523" spans="16:16" x14ac:dyDescent="0.3">
      <c r="P29523" s="83"/>
    </row>
    <row r="29524" spans="16:16" x14ac:dyDescent="0.3">
      <c r="P29524" s="83"/>
    </row>
    <row r="29525" spans="16:16" x14ac:dyDescent="0.3">
      <c r="P29525" s="83"/>
    </row>
    <row r="29526" spans="16:16" x14ac:dyDescent="0.3">
      <c r="P29526" s="83"/>
    </row>
    <row r="29527" spans="16:16" x14ac:dyDescent="0.3">
      <c r="P29527" s="83"/>
    </row>
    <row r="29528" spans="16:16" x14ac:dyDescent="0.3">
      <c r="P29528" s="83"/>
    </row>
    <row r="29529" spans="16:16" x14ac:dyDescent="0.3">
      <c r="P29529" s="83"/>
    </row>
    <row r="29530" spans="16:16" x14ac:dyDescent="0.3">
      <c r="P29530" s="83"/>
    </row>
    <row r="29531" spans="16:16" x14ac:dyDescent="0.3">
      <c r="P29531" s="83"/>
    </row>
    <row r="29532" spans="16:16" x14ac:dyDescent="0.3">
      <c r="P29532" s="83"/>
    </row>
    <row r="29533" spans="16:16" x14ac:dyDescent="0.3">
      <c r="P29533" s="83"/>
    </row>
    <row r="29534" spans="16:16" x14ac:dyDescent="0.3">
      <c r="P29534" s="83"/>
    </row>
    <row r="29535" spans="16:16" x14ac:dyDescent="0.3">
      <c r="P29535" s="83"/>
    </row>
    <row r="29536" spans="16:16" x14ac:dyDescent="0.3">
      <c r="P29536" s="83"/>
    </row>
    <row r="29537" spans="16:16" x14ac:dyDescent="0.3">
      <c r="P29537" s="83"/>
    </row>
    <row r="29538" spans="16:16" x14ac:dyDescent="0.3">
      <c r="P29538" s="83"/>
    </row>
    <row r="29539" spans="16:16" x14ac:dyDescent="0.3">
      <c r="P29539" s="83"/>
    </row>
    <row r="29540" spans="16:16" x14ac:dyDescent="0.3">
      <c r="P29540" s="83"/>
    </row>
    <row r="29541" spans="16:16" x14ac:dyDescent="0.3">
      <c r="P29541" s="83"/>
    </row>
    <row r="29542" spans="16:16" x14ac:dyDescent="0.3">
      <c r="P29542" s="83"/>
    </row>
    <row r="29543" spans="16:16" x14ac:dyDescent="0.3">
      <c r="P29543" s="83"/>
    </row>
    <row r="29544" spans="16:16" x14ac:dyDescent="0.3">
      <c r="P29544" s="83"/>
    </row>
    <row r="29545" spans="16:16" x14ac:dyDescent="0.3">
      <c r="P29545" s="83"/>
    </row>
    <row r="29546" spans="16:16" x14ac:dyDescent="0.3">
      <c r="P29546" s="83"/>
    </row>
    <row r="29547" spans="16:16" x14ac:dyDescent="0.3">
      <c r="P29547" s="83"/>
    </row>
    <row r="29548" spans="16:16" x14ac:dyDescent="0.3">
      <c r="P29548" s="83"/>
    </row>
    <row r="29549" spans="16:16" x14ac:dyDescent="0.3">
      <c r="P29549" s="83"/>
    </row>
    <row r="29550" spans="16:16" x14ac:dyDescent="0.3">
      <c r="P29550" s="83"/>
    </row>
    <row r="29551" spans="16:16" x14ac:dyDescent="0.3">
      <c r="P29551" s="83"/>
    </row>
    <row r="29552" spans="16:16" x14ac:dyDescent="0.3">
      <c r="P29552" s="83"/>
    </row>
    <row r="29553" spans="16:16" x14ac:dyDescent="0.3">
      <c r="P29553" s="83"/>
    </row>
    <row r="29554" spans="16:16" x14ac:dyDescent="0.3">
      <c r="P29554" s="83"/>
    </row>
    <row r="29555" spans="16:16" x14ac:dyDescent="0.3">
      <c r="P29555" s="83"/>
    </row>
    <row r="29556" spans="16:16" x14ac:dyDescent="0.3">
      <c r="P29556" s="83"/>
    </row>
    <row r="29557" spans="16:16" x14ac:dyDescent="0.3">
      <c r="P29557" s="83"/>
    </row>
    <row r="29558" spans="16:16" x14ac:dyDescent="0.3">
      <c r="P29558" s="83"/>
    </row>
    <row r="29559" spans="16:16" x14ac:dyDescent="0.3">
      <c r="P29559" s="83"/>
    </row>
    <row r="29560" spans="16:16" x14ac:dyDescent="0.3">
      <c r="P29560" s="83"/>
    </row>
    <row r="29561" spans="16:16" x14ac:dyDescent="0.3">
      <c r="P29561" s="83"/>
    </row>
    <row r="29562" spans="16:16" x14ac:dyDescent="0.3">
      <c r="P29562" s="83"/>
    </row>
    <row r="29563" spans="16:16" x14ac:dyDescent="0.3">
      <c r="P29563" s="83"/>
    </row>
    <row r="29564" spans="16:16" x14ac:dyDescent="0.3">
      <c r="P29564" s="83"/>
    </row>
    <row r="29565" spans="16:16" x14ac:dyDescent="0.3">
      <c r="P29565" s="83"/>
    </row>
    <row r="29566" spans="16:16" x14ac:dyDescent="0.3">
      <c r="P29566" s="83"/>
    </row>
    <row r="29567" spans="16:16" x14ac:dyDescent="0.3">
      <c r="P29567" s="83"/>
    </row>
    <row r="29568" spans="16:16" x14ac:dyDescent="0.3">
      <c r="P29568" s="83"/>
    </row>
    <row r="29569" spans="16:16" x14ac:dyDescent="0.3">
      <c r="P29569" s="83"/>
    </row>
    <row r="29570" spans="16:16" x14ac:dyDescent="0.3">
      <c r="P29570" s="83"/>
    </row>
    <row r="29571" spans="16:16" x14ac:dyDescent="0.3">
      <c r="P29571" s="83"/>
    </row>
    <row r="29572" spans="16:16" x14ac:dyDescent="0.3">
      <c r="P29572" s="83"/>
    </row>
    <row r="29573" spans="16:16" x14ac:dyDescent="0.3">
      <c r="P29573" s="83"/>
    </row>
    <row r="29574" spans="16:16" x14ac:dyDescent="0.3">
      <c r="P29574" s="83"/>
    </row>
    <row r="29575" spans="16:16" x14ac:dyDescent="0.3">
      <c r="P29575" s="83"/>
    </row>
    <row r="29576" spans="16:16" x14ac:dyDescent="0.3">
      <c r="P29576" s="83"/>
    </row>
    <row r="29577" spans="16:16" x14ac:dyDescent="0.3">
      <c r="P29577" s="83"/>
    </row>
    <row r="29578" spans="16:16" x14ac:dyDescent="0.3">
      <c r="P29578" s="83"/>
    </row>
    <row r="29579" spans="16:16" x14ac:dyDescent="0.3">
      <c r="P29579" s="83"/>
    </row>
    <row r="29580" spans="16:16" x14ac:dyDescent="0.3">
      <c r="P29580" s="83"/>
    </row>
    <row r="29581" spans="16:16" x14ac:dyDescent="0.3">
      <c r="P29581" s="83"/>
    </row>
    <row r="29582" spans="16:16" x14ac:dyDescent="0.3">
      <c r="P29582" s="83"/>
    </row>
    <row r="29583" spans="16:16" x14ac:dyDescent="0.3">
      <c r="P29583" s="83"/>
    </row>
    <row r="29584" spans="16:16" x14ac:dyDescent="0.3">
      <c r="P29584" s="83"/>
    </row>
    <row r="29585" spans="16:16" x14ac:dyDescent="0.3">
      <c r="P29585" s="83"/>
    </row>
    <row r="29586" spans="16:16" x14ac:dyDescent="0.3">
      <c r="P29586" s="83"/>
    </row>
    <row r="29587" spans="16:16" x14ac:dyDescent="0.3">
      <c r="P29587" s="83"/>
    </row>
    <row r="29588" spans="16:16" x14ac:dyDescent="0.3">
      <c r="P29588" s="83"/>
    </row>
    <row r="29589" spans="16:16" x14ac:dyDescent="0.3">
      <c r="P29589" s="83"/>
    </row>
    <row r="29590" spans="16:16" x14ac:dyDescent="0.3">
      <c r="P29590" s="83"/>
    </row>
    <row r="29591" spans="16:16" x14ac:dyDescent="0.3">
      <c r="P29591" s="83"/>
    </row>
    <row r="29592" spans="16:16" x14ac:dyDescent="0.3">
      <c r="P29592" s="83"/>
    </row>
    <row r="29593" spans="16:16" x14ac:dyDescent="0.3">
      <c r="P29593" s="83"/>
    </row>
    <row r="29594" spans="16:16" x14ac:dyDescent="0.3">
      <c r="P29594" s="83"/>
    </row>
    <row r="29595" spans="16:16" x14ac:dyDescent="0.3">
      <c r="P29595" s="83"/>
    </row>
    <row r="29596" spans="16:16" x14ac:dyDescent="0.3">
      <c r="P29596" s="83"/>
    </row>
    <row r="29597" spans="16:16" x14ac:dyDescent="0.3">
      <c r="P29597" s="83"/>
    </row>
    <row r="29598" spans="16:16" x14ac:dyDescent="0.3">
      <c r="P29598" s="83"/>
    </row>
    <row r="29599" spans="16:16" x14ac:dyDescent="0.3">
      <c r="P29599" s="83"/>
    </row>
    <row r="29600" spans="16:16" x14ac:dyDescent="0.3">
      <c r="P29600" s="83"/>
    </row>
    <row r="29601" spans="16:16" x14ac:dyDescent="0.3">
      <c r="P29601" s="83"/>
    </row>
    <row r="29602" spans="16:16" x14ac:dyDescent="0.3">
      <c r="P29602" s="83"/>
    </row>
    <row r="29603" spans="16:16" x14ac:dyDescent="0.3">
      <c r="P29603" s="83"/>
    </row>
    <row r="29604" spans="16:16" x14ac:dyDescent="0.3">
      <c r="P29604" s="83"/>
    </row>
    <row r="29605" spans="16:16" x14ac:dyDescent="0.3">
      <c r="P29605" s="83"/>
    </row>
    <row r="29606" spans="16:16" x14ac:dyDescent="0.3">
      <c r="P29606" s="83"/>
    </row>
    <row r="29607" spans="16:16" x14ac:dyDescent="0.3">
      <c r="P29607" s="83"/>
    </row>
    <row r="29608" spans="16:16" x14ac:dyDescent="0.3">
      <c r="P29608" s="83"/>
    </row>
    <row r="29609" spans="16:16" x14ac:dyDescent="0.3">
      <c r="P29609" s="83"/>
    </row>
    <row r="29610" spans="16:16" x14ac:dyDescent="0.3">
      <c r="P29610" s="83"/>
    </row>
    <row r="29611" spans="16:16" x14ac:dyDescent="0.3">
      <c r="P29611" s="83"/>
    </row>
    <row r="29612" spans="16:16" x14ac:dyDescent="0.3">
      <c r="P29612" s="83"/>
    </row>
    <row r="29613" spans="16:16" x14ac:dyDescent="0.3">
      <c r="P29613" s="83"/>
    </row>
    <row r="29614" spans="16:16" x14ac:dyDescent="0.3">
      <c r="P29614" s="83"/>
    </row>
    <row r="29615" spans="16:16" x14ac:dyDescent="0.3">
      <c r="P29615" s="83"/>
    </row>
    <row r="29616" spans="16:16" x14ac:dyDescent="0.3">
      <c r="P29616" s="83"/>
    </row>
    <row r="29617" spans="16:16" x14ac:dyDescent="0.3">
      <c r="P29617" s="83"/>
    </row>
    <row r="29618" spans="16:16" x14ac:dyDescent="0.3">
      <c r="P29618" s="83"/>
    </row>
    <row r="29619" spans="16:16" x14ac:dyDescent="0.3">
      <c r="P29619" s="83"/>
    </row>
    <row r="29620" spans="16:16" x14ac:dyDescent="0.3">
      <c r="P29620" s="83"/>
    </row>
    <row r="29621" spans="16:16" x14ac:dyDescent="0.3">
      <c r="P29621" s="83"/>
    </row>
    <row r="29622" spans="16:16" x14ac:dyDescent="0.3">
      <c r="P29622" s="83"/>
    </row>
    <row r="29623" spans="16:16" x14ac:dyDescent="0.3">
      <c r="P29623" s="83"/>
    </row>
    <row r="29624" spans="16:16" x14ac:dyDescent="0.3">
      <c r="P29624" s="83"/>
    </row>
    <row r="29625" spans="16:16" x14ac:dyDescent="0.3">
      <c r="P29625" s="83"/>
    </row>
    <row r="29626" spans="16:16" x14ac:dyDescent="0.3">
      <c r="P29626" s="83"/>
    </row>
    <row r="29627" spans="16:16" x14ac:dyDescent="0.3">
      <c r="P29627" s="83"/>
    </row>
    <row r="29628" spans="16:16" x14ac:dyDescent="0.3">
      <c r="P29628" s="83"/>
    </row>
    <row r="29629" spans="16:16" x14ac:dyDescent="0.3">
      <c r="P29629" s="83"/>
    </row>
    <row r="29630" spans="16:16" x14ac:dyDescent="0.3">
      <c r="P29630" s="83"/>
    </row>
    <row r="29631" spans="16:16" x14ac:dyDescent="0.3">
      <c r="P29631" s="83"/>
    </row>
    <row r="29632" spans="16:16" x14ac:dyDescent="0.3">
      <c r="P29632" s="83"/>
    </row>
    <row r="29633" spans="16:16" x14ac:dyDescent="0.3">
      <c r="P29633" s="83"/>
    </row>
    <row r="29634" spans="16:16" x14ac:dyDescent="0.3">
      <c r="P29634" s="83"/>
    </row>
    <row r="29635" spans="16:16" x14ac:dyDescent="0.3">
      <c r="P29635" s="83"/>
    </row>
    <row r="29636" spans="16:16" x14ac:dyDescent="0.3">
      <c r="P29636" s="83"/>
    </row>
    <row r="29637" spans="16:16" x14ac:dyDescent="0.3">
      <c r="P29637" s="83"/>
    </row>
    <row r="29638" spans="16:16" x14ac:dyDescent="0.3">
      <c r="P29638" s="83"/>
    </row>
    <row r="29639" spans="16:16" x14ac:dyDescent="0.3">
      <c r="P29639" s="83"/>
    </row>
    <row r="29640" spans="16:16" x14ac:dyDescent="0.3">
      <c r="P29640" s="83"/>
    </row>
    <row r="29641" spans="16:16" x14ac:dyDescent="0.3">
      <c r="P29641" s="83"/>
    </row>
    <row r="29642" spans="16:16" x14ac:dyDescent="0.3">
      <c r="P29642" s="83"/>
    </row>
    <row r="29643" spans="16:16" x14ac:dyDescent="0.3">
      <c r="P29643" s="83"/>
    </row>
    <row r="29644" spans="16:16" x14ac:dyDescent="0.3">
      <c r="P29644" s="83"/>
    </row>
    <row r="29645" spans="16:16" x14ac:dyDescent="0.3">
      <c r="P29645" s="83"/>
    </row>
    <row r="29646" spans="16:16" x14ac:dyDescent="0.3">
      <c r="P29646" s="83"/>
    </row>
    <row r="29647" spans="16:16" x14ac:dyDescent="0.3">
      <c r="P29647" s="83"/>
    </row>
    <row r="29648" spans="16:16" x14ac:dyDescent="0.3">
      <c r="P29648" s="83"/>
    </row>
    <row r="29649" spans="16:16" x14ac:dyDescent="0.3">
      <c r="P29649" s="83"/>
    </row>
    <row r="29650" spans="16:16" x14ac:dyDescent="0.3">
      <c r="P29650" s="83"/>
    </row>
    <row r="29651" spans="16:16" x14ac:dyDescent="0.3">
      <c r="P29651" s="83"/>
    </row>
    <row r="29652" spans="16:16" x14ac:dyDescent="0.3">
      <c r="P29652" s="83"/>
    </row>
    <row r="29653" spans="16:16" x14ac:dyDescent="0.3">
      <c r="P29653" s="83"/>
    </row>
    <row r="29654" spans="16:16" x14ac:dyDescent="0.3">
      <c r="P29654" s="83"/>
    </row>
    <row r="29655" spans="16:16" x14ac:dyDescent="0.3">
      <c r="P29655" s="83"/>
    </row>
    <row r="29656" spans="16:16" x14ac:dyDescent="0.3">
      <c r="P29656" s="83"/>
    </row>
    <row r="29657" spans="16:16" x14ac:dyDescent="0.3">
      <c r="P29657" s="83"/>
    </row>
    <row r="29658" spans="16:16" x14ac:dyDescent="0.3">
      <c r="P29658" s="83"/>
    </row>
    <row r="29659" spans="16:16" x14ac:dyDescent="0.3">
      <c r="P29659" s="83"/>
    </row>
    <row r="29660" spans="16:16" x14ac:dyDescent="0.3">
      <c r="P29660" s="83"/>
    </row>
    <row r="29661" spans="16:16" x14ac:dyDescent="0.3">
      <c r="P29661" s="83"/>
    </row>
    <row r="29662" spans="16:16" x14ac:dyDescent="0.3">
      <c r="P29662" s="83"/>
    </row>
    <row r="29663" spans="16:16" x14ac:dyDescent="0.3">
      <c r="P29663" s="83"/>
    </row>
    <row r="29664" spans="16:16" x14ac:dyDescent="0.3">
      <c r="P29664" s="83"/>
    </row>
    <row r="29665" spans="16:16" x14ac:dyDescent="0.3">
      <c r="P29665" s="83"/>
    </row>
    <row r="29666" spans="16:16" x14ac:dyDescent="0.3">
      <c r="P29666" s="83"/>
    </row>
    <row r="29667" spans="16:16" x14ac:dyDescent="0.3">
      <c r="P29667" s="83"/>
    </row>
    <row r="29668" spans="16:16" x14ac:dyDescent="0.3">
      <c r="P29668" s="83"/>
    </row>
    <row r="29669" spans="16:16" x14ac:dyDescent="0.3">
      <c r="P29669" s="83"/>
    </row>
    <row r="29670" spans="16:16" x14ac:dyDescent="0.3">
      <c r="P29670" s="83"/>
    </row>
    <row r="29671" spans="16:16" x14ac:dyDescent="0.3">
      <c r="P29671" s="83"/>
    </row>
    <row r="29672" spans="16:16" x14ac:dyDescent="0.3">
      <c r="P29672" s="83"/>
    </row>
    <row r="29673" spans="16:16" x14ac:dyDescent="0.3">
      <c r="P29673" s="83"/>
    </row>
    <row r="29674" spans="16:16" x14ac:dyDescent="0.3">
      <c r="P29674" s="83"/>
    </row>
    <row r="29675" spans="16:16" x14ac:dyDescent="0.3">
      <c r="P29675" s="83"/>
    </row>
    <row r="29676" spans="16:16" x14ac:dyDescent="0.3">
      <c r="P29676" s="83"/>
    </row>
    <row r="29677" spans="16:16" x14ac:dyDescent="0.3">
      <c r="P29677" s="83"/>
    </row>
    <row r="29678" spans="16:16" x14ac:dyDescent="0.3">
      <c r="P29678" s="83"/>
    </row>
    <row r="29679" spans="16:16" x14ac:dyDescent="0.3">
      <c r="P29679" s="83"/>
    </row>
    <row r="29680" spans="16:16" x14ac:dyDescent="0.3">
      <c r="P29680" s="83"/>
    </row>
    <row r="29681" spans="16:16" x14ac:dyDescent="0.3">
      <c r="P29681" s="83"/>
    </row>
    <row r="29682" spans="16:16" x14ac:dyDescent="0.3">
      <c r="P29682" s="83"/>
    </row>
    <row r="29683" spans="16:16" x14ac:dyDescent="0.3">
      <c r="P29683" s="83"/>
    </row>
    <row r="29684" spans="16:16" x14ac:dyDescent="0.3">
      <c r="P29684" s="83"/>
    </row>
    <row r="29685" spans="16:16" x14ac:dyDescent="0.3">
      <c r="P29685" s="83"/>
    </row>
    <row r="29686" spans="16:16" x14ac:dyDescent="0.3">
      <c r="P29686" s="83"/>
    </row>
    <row r="29687" spans="16:16" x14ac:dyDescent="0.3">
      <c r="P29687" s="83"/>
    </row>
    <row r="29688" spans="16:16" x14ac:dyDescent="0.3">
      <c r="P29688" s="83"/>
    </row>
    <row r="29689" spans="16:16" x14ac:dyDescent="0.3">
      <c r="P29689" s="83"/>
    </row>
    <row r="29690" spans="16:16" x14ac:dyDescent="0.3">
      <c r="P29690" s="83"/>
    </row>
    <row r="29691" spans="16:16" x14ac:dyDescent="0.3">
      <c r="P29691" s="83"/>
    </row>
    <row r="29692" spans="16:16" x14ac:dyDescent="0.3">
      <c r="P29692" s="83"/>
    </row>
    <row r="29693" spans="16:16" x14ac:dyDescent="0.3">
      <c r="P29693" s="83"/>
    </row>
    <row r="29694" spans="16:16" x14ac:dyDescent="0.3">
      <c r="P29694" s="83"/>
    </row>
    <row r="29695" spans="16:16" x14ac:dyDescent="0.3">
      <c r="P29695" s="83"/>
    </row>
    <row r="29696" spans="16:16" x14ac:dyDescent="0.3">
      <c r="P29696" s="83"/>
    </row>
    <row r="29697" spans="16:16" x14ac:dyDescent="0.3">
      <c r="P29697" s="83"/>
    </row>
    <row r="29698" spans="16:16" x14ac:dyDescent="0.3">
      <c r="P29698" s="83"/>
    </row>
    <row r="29699" spans="16:16" x14ac:dyDescent="0.3">
      <c r="P29699" s="83"/>
    </row>
    <row r="29700" spans="16:16" x14ac:dyDescent="0.3">
      <c r="P29700" s="83"/>
    </row>
    <row r="29701" spans="16:16" x14ac:dyDescent="0.3">
      <c r="P29701" s="83"/>
    </row>
    <row r="29702" spans="16:16" x14ac:dyDescent="0.3">
      <c r="P29702" s="83"/>
    </row>
    <row r="29703" spans="16:16" x14ac:dyDescent="0.3">
      <c r="P29703" s="83"/>
    </row>
    <row r="29704" spans="16:16" x14ac:dyDescent="0.3">
      <c r="P29704" s="83"/>
    </row>
    <row r="29705" spans="16:16" x14ac:dyDescent="0.3">
      <c r="P29705" s="83"/>
    </row>
    <row r="29706" spans="16:16" x14ac:dyDescent="0.3">
      <c r="P29706" s="83"/>
    </row>
    <row r="29707" spans="16:16" x14ac:dyDescent="0.3">
      <c r="P29707" s="83"/>
    </row>
    <row r="29708" spans="16:16" x14ac:dyDescent="0.3">
      <c r="P29708" s="83"/>
    </row>
    <row r="29709" spans="16:16" x14ac:dyDescent="0.3">
      <c r="P29709" s="83"/>
    </row>
    <row r="29710" spans="16:16" x14ac:dyDescent="0.3">
      <c r="P29710" s="83"/>
    </row>
    <row r="29711" spans="16:16" x14ac:dyDescent="0.3">
      <c r="P29711" s="83"/>
    </row>
    <row r="29712" spans="16:16" x14ac:dyDescent="0.3">
      <c r="P29712" s="83"/>
    </row>
    <row r="29713" spans="16:16" x14ac:dyDescent="0.3">
      <c r="P29713" s="83"/>
    </row>
    <row r="29714" spans="16:16" x14ac:dyDescent="0.3">
      <c r="P29714" s="83"/>
    </row>
    <row r="29715" spans="16:16" x14ac:dyDescent="0.3">
      <c r="P29715" s="83"/>
    </row>
    <row r="29716" spans="16:16" x14ac:dyDescent="0.3">
      <c r="P29716" s="83"/>
    </row>
    <row r="29717" spans="16:16" x14ac:dyDescent="0.3">
      <c r="P29717" s="83"/>
    </row>
    <row r="29718" spans="16:16" x14ac:dyDescent="0.3">
      <c r="P29718" s="83"/>
    </row>
    <row r="29719" spans="16:16" x14ac:dyDescent="0.3">
      <c r="P29719" s="83"/>
    </row>
    <row r="29720" spans="16:16" x14ac:dyDescent="0.3">
      <c r="P29720" s="83"/>
    </row>
    <row r="29721" spans="16:16" x14ac:dyDescent="0.3">
      <c r="P29721" s="83"/>
    </row>
    <row r="29722" spans="16:16" x14ac:dyDescent="0.3">
      <c r="P29722" s="83"/>
    </row>
    <row r="29723" spans="16:16" x14ac:dyDescent="0.3">
      <c r="P29723" s="83"/>
    </row>
    <row r="29724" spans="16:16" x14ac:dyDescent="0.3">
      <c r="P29724" s="83"/>
    </row>
    <row r="29725" spans="16:16" x14ac:dyDescent="0.3">
      <c r="P29725" s="83"/>
    </row>
    <row r="29726" spans="16:16" x14ac:dyDescent="0.3">
      <c r="P29726" s="83"/>
    </row>
    <row r="29727" spans="16:16" x14ac:dyDescent="0.3">
      <c r="P29727" s="83"/>
    </row>
    <row r="29728" spans="16:16" x14ac:dyDescent="0.3">
      <c r="P29728" s="83"/>
    </row>
    <row r="29729" spans="16:16" x14ac:dyDescent="0.3">
      <c r="P29729" s="83"/>
    </row>
    <row r="29730" spans="16:16" x14ac:dyDescent="0.3">
      <c r="P29730" s="83"/>
    </row>
    <row r="29731" spans="16:16" x14ac:dyDescent="0.3">
      <c r="P29731" s="83"/>
    </row>
    <row r="29732" spans="16:16" x14ac:dyDescent="0.3">
      <c r="P29732" s="83"/>
    </row>
    <row r="29733" spans="16:16" x14ac:dyDescent="0.3">
      <c r="P29733" s="83"/>
    </row>
    <row r="29734" spans="16:16" x14ac:dyDescent="0.3">
      <c r="P29734" s="83"/>
    </row>
    <row r="29735" spans="16:16" x14ac:dyDescent="0.3">
      <c r="P29735" s="83"/>
    </row>
    <row r="29736" spans="16:16" x14ac:dyDescent="0.3">
      <c r="P29736" s="83"/>
    </row>
    <row r="29737" spans="16:16" x14ac:dyDescent="0.3">
      <c r="P29737" s="83"/>
    </row>
    <row r="29738" spans="16:16" x14ac:dyDescent="0.3">
      <c r="P29738" s="83"/>
    </row>
    <row r="29739" spans="16:16" x14ac:dyDescent="0.3">
      <c r="P29739" s="83"/>
    </row>
    <row r="29740" spans="16:16" x14ac:dyDescent="0.3">
      <c r="P29740" s="83"/>
    </row>
    <row r="29741" spans="16:16" x14ac:dyDescent="0.3">
      <c r="P29741" s="83"/>
    </row>
    <row r="29742" spans="16:16" x14ac:dyDescent="0.3">
      <c r="P29742" s="83"/>
    </row>
    <row r="29743" spans="16:16" x14ac:dyDescent="0.3">
      <c r="P29743" s="83"/>
    </row>
    <row r="29744" spans="16:16" x14ac:dyDescent="0.3">
      <c r="P29744" s="83"/>
    </row>
    <row r="29745" spans="16:16" x14ac:dyDescent="0.3">
      <c r="P29745" s="83"/>
    </row>
    <row r="29746" spans="16:16" x14ac:dyDescent="0.3">
      <c r="P29746" s="83"/>
    </row>
    <row r="29747" spans="16:16" x14ac:dyDescent="0.3">
      <c r="P29747" s="83"/>
    </row>
    <row r="29748" spans="16:16" x14ac:dyDescent="0.3">
      <c r="P29748" s="83"/>
    </row>
    <row r="29749" spans="16:16" x14ac:dyDescent="0.3">
      <c r="P29749" s="83"/>
    </row>
    <row r="29750" spans="16:16" x14ac:dyDescent="0.3">
      <c r="P29750" s="83"/>
    </row>
    <row r="29751" spans="16:16" x14ac:dyDescent="0.3">
      <c r="P29751" s="83"/>
    </row>
    <row r="29752" spans="16:16" x14ac:dyDescent="0.3">
      <c r="P29752" s="83"/>
    </row>
    <row r="29753" spans="16:16" x14ac:dyDescent="0.3">
      <c r="P29753" s="83"/>
    </row>
    <row r="29754" spans="16:16" x14ac:dyDescent="0.3">
      <c r="P29754" s="83"/>
    </row>
    <row r="29755" spans="16:16" x14ac:dyDescent="0.3">
      <c r="P29755" s="83"/>
    </row>
    <row r="29756" spans="16:16" x14ac:dyDescent="0.3">
      <c r="P29756" s="83"/>
    </row>
    <row r="29757" spans="16:16" x14ac:dyDescent="0.3">
      <c r="P29757" s="83"/>
    </row>
    <row r="29758" spans="16:16" x14ac:dyDescent="0.3">
      <c r="P29758" s="83"/>
    </row>
    <row r="29759" spans="16:16" x14ac:dyDescent="0.3">
      <c r="P29759" s="83"/>
    </row>
    <row r="29760" spans="16:16" x14ac:dyDescent="0.3">
      <c r="P29760" s="83"/>
    </row>
    <row r="29761" spans="16:16" x14ac:dyDescent="0.3">
      <c r="P29761" s="83"/>
    </row>
    <row r="29762" spans="16:16" x14ac:dyDescent="0.3">
      <c r="P29762" s="83"/>
    </row>
    <row r="29763" spans="16:16" x14ac:dyDescent="0.3">
      <c r="P29763" s="83"/>
    </row>
    <row r="29764" spans="16:16" x14ac:dyDescent="0.3">
      <c r="P29764" s="83"/>
    </row>
    <row r="29765" spans="16:16" x14ac:dyDescent="0.3">
      <c r="P29765" s="83"/>
    </row>
    <row r="29766" spans="16:16" x14ac:dyDescent="0.3">
      <c r="P29766" s="83"/>
    </row>
    <row r="29767" spans="16:16" x14ac:dyDescent="0.3">
      <c r="P29767" s="83"/>
    </row>
    <row r="29768" spans="16:16" x14ac:dyDescent="0.3">
      <c r="P29768" s="83"/>
    </row>
    <row r="29769" spans="16:16" x14ac:dyDescent="0.3">
      <c r="P29769" s="83"/>
    </row>
    <row r="29770" spans="16:16" x14ac:dyDescent="0.3">
      <c r="P29770" s="83"/>
    </row>
    <row r="29771" spans="16:16" x14ac:dyDescent="0.3">
      <c r="P29771" s="83"/>
    </row>
    <row r="29772" spans="16:16" x14ac:dyDescent="0.3">
      <c r="P29772" s="83"/>
    </row>
    <row r="29773" spans="16:16" x14ac:dyDescent="0.3">
      <c r="P29773" s="83"/>
    </row>
    <row r="29774" spans="16:16" x14ac:dyDescent="0.3">
      <c r="P29774" s="83"/>
    </row>
    <row r="29775" spans="16:16" x14ac:dyDescent="0.3">
      <c r="P29775" s="83"/>
    </row>
    <row r="29776" spans="16:16" x14ac:dyDescent="0.3">
      <c r="P29776" s="83"/>
    </row>
    <row r="29777" spans="16:16" x14ac:dyDescent="0.3">
      <c r="P29777" s="83"/>
    </row>
    <row r="29778" spans="16:16" x14ac:dyDescent="0.3">
      <c r="P29778" s="83"/>
    </row>
    <row r="29779" spans="16:16" x14ac:dyDescent="0.3">
      <c r="P29779" s="83"/>
    </row>
    <row r="29780" spans="16:16" x14ac:dyDescent="0.3">
      <c r="P29780" s="83"/>
    </row>
    <row r="29781" spans="16:16" x14ac:dyDescent="0.3">
      <c r="P29781" s="83"/>
    </row>
    <row r="29782" spans="16:16" x14ac:dyDescent="0.3">
      <c r="P29782" s="83"/>
    </row>
    <row r="29783" spans="16:16" x14ac:dyDescent="0.3">
      <c r="P29783" s="83"/>
    </row>
    <row r="29784" spans="16:16" x14ac:dyDescent="0.3">
      <c r="P29784" s="83"/>
    </row>
    <row r="29785" spans="16:16" x14ac:dyDescent="0.3">
      <c r="P29785" s="83"/>
    </row>
    <row r="29786" spans="16:16" x14ac:dyDescent="0.3">
      <c r="P29786" s="83"/>
    </row>
    <row r="29787" spans="16:16" x14ac:dyDescent="0.3">
      <c r="P29787" s="83"/>
    </row>
    <row r="29788" spans="16:16" x14ac:dyDescent="0.3">
      <c r="P29788" s="83"/>
    </row>
    <row r="29789" spans="16:16" x14ac:dyDescent="0.3">
      <c r="P29789" s="83"/>
    </row>
    <row r="29790" spans="16:16" x14ac:dyDescent="0.3">
      <c r="P29790" s="83"/>
    </row>
    <row r="29791" spans="16:16" x14ac:dyDescent="0.3">
      <c r="P29791" s="83"/>
    </row>
    <row r="29792" spans="16:16" x14ac:dyDescent="0.3">
      <c r="P29792" s="83"/>
    </row>
    <row r="29793" spans="16:16" x14ac:dyDescent="0.3">
      <c r="P29793" s="83"/>
    </row>
    <row r="29794" spans="16:16" x14ac:dyDescent="0.3">
      <c r="P29794" s="83"/>
    </row>
    <row r="29795" spans="16:16" x14ac:dyDescent="0.3">
      <c r="P29795" s="83"/>
    </row>
    <row r="29796" spans="16:16" x14ac:dyDescent="0.3">
      <c r="P29796" s="83"/>
    </row>
    <row r="29797" spans="16:16" x14ac:dyDescent="0.3">
      <c r="P29797" s="83"/>
    </row>
    <row r="29798" spans="16:16" x14ac:dyDescent="0.3">
      <c r="P29798" s="83"/>
    </row>
    <row r="29799" spans="16:16" x14ac:dyDescent="0.3">
      <c r="P29799" s="83"/>
    </row>
    <row r="29800" spans="16:16" x14ac:dyDescent="0.3">
      <c r="P29800" s="83"/>
    </row>
    <row r="29801" spans="16:16" x14ac:dyDescent="0.3">
      <c r="P29801" s="83"/>
    </row>
    <row r="29802" spans="16:16" x14ac:dyDescent="0.3">
      <c r="P29802" s="83"/>
    </row>
    <row r="29803" spans="16:16" x14ac:dyDescent="0.3">
      <c r="P29803" s="83"/>
    </row>
    <row r="29804" spans="16:16" x14ac:dyDescent="0.3">
      <c r="P29804" s="83"/>
    </row>
    <row r="29805" spans="16:16" x14ac:dyDescent="0.3">
      <c r="P29805" s="83"/>
    </row>
    <row r="29806" spans="16:16" x14ac:dyDescent="0.3">
      <c r="P29806" s="83"/>
    </row>
    <row r="29807" spans="16:16" x14ac:dyDescent="0.3">
      <c r="P29807" s="83"/>
    </row>
    <row r="29808" spans="16:16" x14ac:dyDescent="0.3">
      <c r="P29808" s="83"/>
    </row>
    <row r="29809" spans="16:16" x14ac:dyDescent="0.3">
      <c r="P29809" s="83"/>
    </row>
    <row r="29810" spans="16:16" x14ac:dyDescent="0.3">
      <c r="P29810" s="83"/>
    </row>
    <row r="29811" spans="16:16" x14ac:dyDescent="0.3">
      <c r="P29811" s="83"/>
    </row>
    <row r="29812" spans="16:16" x14ac:dyDescent="0.3">
      <c r="P29812" s="83"/>
    </row>
    <row r="29813" spans="16:16" x14ac:dyDescent="0.3">
      <c r="P29813" s="83"/>
    </row>
    <row r="29814" spans="16:16" x14ac:dyDescent="0.3">
      <c r="P29814" s="83"/>
    </row>
    <row r="29815" spans="16:16" x14ac:dyDescent="0.3">
      <c r="P29815" s="83"/>
    </row>
    <row r="29816" spans="16:16" x14ac:dyDescent="0.3">
      <c r="P29816" s="83"/>
    </row>
    <row r="29817" spans="16:16" x14ac:dyDescent="0.3">
      <c r="P29817" s="83"/>
    </row>
    <row r="29818" spans="16:16" x14ac:dyDescent="0.3">
      <c r="P29818" s="83"/>
    </row>
    <row r="29819" spans="16:16" x14ac:dyDescent="0.3">
      <c r="P29819" s="83"/>
    </row>
    <row r="29820" spans="16:16" x14ac:dyDescent="0.3">
      <c r="P29820" s="83"/>
    </row>
    <row r="29821" spans="16:16" x14ac:dyDescent="0.3">
      <c r="P29821" s="83"/>
    </row>
    <row r="29822" spans="16:16" x14ac:dyDescent="0.3">
      <c r="P29822" s="83"/>
    </row>
    <row r="29823" spans="16:16" x14ac:dyDescent="0.3">
      <c r="P29823" s="83"/>
    </row>
    <row r="29824" spans="16:16" x14ac:dyDescent="0.3">
      <c r="P29824" s="83"/>
    </row>
    <row r="29825" spans="16:16" x14ac:dyDescent="0.3">
      <c r="P29825" s="83"/>
    </row>
    <row r="29826" spans="16:16" x14ac:dyDescent="0.3">
      <c r="P29826" s="83"/>
    </row>
    <row r="29827" spans="16:16" x14ac:dyDescent="0.3">
      <c r="P29827" s="83"/>
    </row>
    <row r="29828" spans="16:16" x14ac:dyDescent="0.3">
      <c r="P29828" s="83"/>
    </row>
    <row r="29829" spans="16:16" x14ac:dyDescent="0.3">
      <c r="P29829" s="83"/>
    </row>
    <row r="29830" spans="16:16" x14ac:dyDescent="0.3">
      <c r="P29830" s="83"/>
    </row>
    <row r="29831" spans="16:16" x14ac:dyDescent="0.3">
      <c r="P29831" s="83"/>
    </row>
    <row r="29832" spans="16:16" x14ac:dyDescent="0.3">
      <c r="P29832" s="83"/>
    </row>
    <row r="29833" spans="16:16" x14ac:dyDescent="0.3">
      <c r="P29833" s="83"/>
    </row>
    <row r="29834" spans="16:16" x14ac:dyDescent="0.3">
      <c r="P29834" s="83"/>
    </row>
    <row r="29835" spans="16:16" x14ac:dyDescent="0.3">
      <c r="P29835" s="83"/>
    </row>
    <row r="29836" spans="16:16" x14ac:dyDescent="0.3">
      <c r="P29836" s="83"/>
    </row>
    <row r="29837" spans="16:16" x14ac:dyDescent="0.3">
      <c r="P29837" s="83"/>
    </row>
    <row r="29838" spans="16:16" x14ac:dyDescent="0.3">
      <c r="P29838" s="83"/>
    </row>
    <row r="29839" spans="16:16" x14ac:dyDescent="0.3">
      <c r="P29839" s="83"/>
    </row>
    <row r="29840" spans="16:16" x14ac:dyDescent="0.3">
      <c r="P29840" s="83"/>
    </row>
    <row r="29841" spans="16:16" x14ac:dyDescent="0.3">
      <c r="P29841" s="83"/>
    </row>
    <row r="29842" spans="16:16" x14ac:dyDescent="0.3">
      <c r="P29842" s="83"/>
    </row>
    <row r="29843" spans="16:16" x14ac:dyDescent="0.3">
      <c r="P29843" s="83"/>
    </row>
    <row r="29844" spans="16:16" x14ac:dyDescent="0.3">
      <c r="P29844" s="83"/>
    </row>
    <row r="29845" spans="16:16" x14ac:dyDescent="0.3">
      <c r="P29845" s="83"/>
    </row>
    <row r="29846" spans="16:16" x14ac:dyDescent="0.3">
      <c r="P29846" s="83"/>
    </row>
    <row r="29847" spans="16:16" x14ac:dyDescent="0.3">
      <c r="P29847" s="83"/>
    </row>
    <row r="29848" spans="16:16" x14ac:dyDescent="0.3">
      <c r="P29848" s="83"/>
    </row>
    <row r="29849" spans="16:16" x14ac:dyDescent="0.3">
      <c r="P29849" s="83"/>
    </row>
    <row r="29850" spans="16:16" x14ac:dyDescent="0.3">
      <c r="P29850" s="83"/>
    </row>
    <row r="29851" spans="16:16" x14ac:dyDescent="0.3">
      <c r="P29851" s="83"/>
    </row>
    <row r="29852" spans="16:16" x14ac:dyDescent="0.3">
      <c r="P29852" s="83"/>
    </row>
    <row r="29853" spans="16:16" x14ac:dyDescent="0.3">
      <c r="P29853" s="83"/>
    </row>
    <row r="29854" spans="16:16" x14ac:dyDescent="0.3">
      <c r="P29854" s="83"/>
    </row>
    <row r="29855" spans="16:16" x14ac:dyDescent="0.3">
      <c r="P29855" s="83"/>
    </row>
    <row r="29856" spans="16:16" x14ac:dyDescent="0.3">
      <c r="P29856" s="83"/>
    </row>
    <row r="29857" spans="16:16" x14ac:dyDescent="0.3">
      <c r="P29857" s="83"/>
    </row>
    <row r="29858" spans="16:16" x14ac:dyDescent="0.3">
      <c r="P29858" s="83"/>
    </row>
    <row r="29859" spans="16:16" x14ac:dyDescent="0.3">
      <c r="P29859" s="83"/>
    </row>
    <row r="29860" spans="16:16" x14ac:dyDescent="0.3">
      <c r="P29860" s="83"/>
    </row>
    <row r="29861" spans="16:16" x14ac:dyDescent="0.3">
      <c r="P29861" s="83"/>
    </row>
    <row r="29862" spans="16:16" x14ac:dyDescent="0.3">
      <c r="P29862" s="83"/>
    </row>
    <row r="29863" spans="16:16" x14ac:dyDescent="0.3">
      <c r="P29863" s="83"/>
    </row>
    <row r="29864" spans="16:16" x14ac:dyDescent="0.3">
      <c r="P29864" s="83"/>
    </row>
    <row r="29865" spans="16:16" x14ac:dyDescent="0.3">
      <c r="P29865" s="83"/>
    </row>
    <row r="29866" spans="16:16" x14ac:dyDescent="0.3">
      <c r="P29866" s="83"/>
    </row>
    <row r="29867" spans="16:16" x14ac:dyDescent="0.3">
      <c r="P29867" s="83"/>
    </row>
    <row r="29868" spans="16:16" x14ac:dyDescent="0.3">
      <c r="P29868" s="83"/>
    </row>
    <row r="29869" spans="16:16" x14ac:dyDescent="0.3">
      <c r="P29869" s="83"/>
    </row>
    <row r="29870" spans="16:16" x14ac:dyDescent="0.3">
      <c r="P29870" s="83"/>
    </row>
    <row r="29871" spans="16:16" x14ac:dyDescent="0.3">
      <c r="P29871" s="83"/>
    </row>
    <row r="29872" spans="16:16" x14ac:dyDescent="0.3">
      <c r="P29872" s="83"/>
    </row>
    <row r="29873" spans="16:16" x14ac:dyDescent="0.3">
      <c r="P29873" s="83"/>
    </row>
    <row r="29874" spans="16:16" x14ac:dyDescent="0.3">
      <c r="P29874" s="83"/>
    </row>
    <row r="29875" spans="16:16" x14ac:dyDescent="0.3">
      <c r="P29875" s="83"/>
    </row>
    <row r="29876" spans="16:16" x14ac:dyDescent="0.3">
      <c r="P29876" s="83"/>
    </row>
    <row r="29877" spans="16:16" x14ac:dyDescent="0.3">
      <c r="P29877" s="83"/>
    </row>
    <row r="29878" spans="16:16" x14ac:dyDescent="0.3">
      <c r="P29878" s="83"/>
    </row>
    <row r="29879" spans="16:16" x14ac:dyDescent="0.3">
      <c r="P29879" s="83"/>
    </row>
    <row r="29880" spans="16:16" x14ac:dyDescent="0.3">
      <c r="P29880" s="83"/>
    </row>
    <row r="29881" spans="16:16" x14ac:dyDescent="0.3">
      <c r="P29881" s="83"/>
    </row>
    <row r="29882" spans="16:16" x14ac:dyDescent="0.3">
      <c r="P29882" s="83"/>
    </row>
    <row r="29883" spans="16:16" x14ac:dyDescent="0.3">
      <c r="P29883" s="83"/>
    </row>
    <row r="29884" spans="16:16" x14ac:dyDescent="0.3">
      <c r="P29884" s="83"/>
    </row>
    <row r="29885" spans="16:16" x14ac:dyDescent="0.3">
      <c r="P29885" s="83"/>
    </row>
    <row r="29886" spans="16:16" x14ac:dyDescent="0.3">
      <c r="P29886" s="83"/>
    </row>
    <row r="29887" spans="16:16" x14ac:dyDescent="0.3">
      <c r="P29887" s="83"/>
    </row>
    <row r="29888" spans="16:16" x14ac:dyDescent="0.3">
      <c r="P29888" s="83"/>
    </row>
    <row r="29889" spans="16:16" x14ac:dyDescent="0.3">
      <c r="P29889" s="83"/>
    </row>
    <row r="29890" spans="16:16" x14ac:dyDescent="0.3">
      <c r="P29890" s="83"/>
    </row>
    <row r="29891" spans="16:16" x14ac:dyDescent="0.3">
      <c r="P29891" s="83"/>
    </row>
    <row r="29892" spans="16:16" x14ac:dyDescent="0.3">
      <c r="P29892" s="83"/>
    </row>
    <row r="29893" spans="16:16" x14ac:dyDescent="0.3">
      <c r="P29893" s="83"/>
    </row>
    <row r="29894" spans="16:16" x14ac:dyDescent="0.3">
      <c r="P29894" s="83"/>
    </row>
    <row r="29895" spans="16:16" x14ac:dyDescent="0.3">
      <c r="P29895" s="83"/>
    </row>
    <row r="29896" spans="16:16" x14ac:dyDescent="0.3">
      <c r="P29896" s="83"/>
    </row>
    <row r="29897" spans="16:16" x14ac:dyDescent="0.3">
      <c r="P29897" s="83"/>
    </row>
    <row r="29898" spans="16:16" x14ac:dyDescent="0.3">
      <c r="P29898" s="83"/>
    </row>
    <row r="29899" spans="16:16" x14ac:dyDescent="0.3">
      <c r="P29899" s="83"/>
    </row>
    <row r="29900" spans="16:16" x14ac:dyDescent="0.3">
      <c r="P29900" s="83"/>
    </row>
    <row r="29901" spans="16:16" x14ac:dyDescent="0.3">
      <c r="P29901" s="83"/>
    </row>
    <row r="29902" spans="16:16" x14ac:dyDescent="0.3">
      <c r="P29902" s="83"/>
    </row>
    <row r="29903" spans="16:16" x14ac:dyDescent="0.3">
      <c r="P29903" s="83"/>
    </row>
    <row r="29904" spans="16:16" x14ac:dyDescent="0.3">
      <c r="P29904" s="83"/>
    </row>
    <row r="29905" spans="16:16" x14ac:dyDescent="0.3">
      <c r="P29905" s="83"/>
    </row>
    <row r="29906" spans="16:16" x14ac:dyDescent="0.3">
      <c r="P29906" s="83"/>
    </row>
    <row r="29907" spans="16:16" x14ac:dyDescent="0.3">
      <c r="P29907" s="83"/>
    </row>
    <row r="29908" spans="16:16" x14ac:dyDescent="0.3">
      <c r="P29908" s="83"/>
    </row>
    <row r="29909" spans="16:16" x14ac:dyDescent="0.3">
      <c r="P29909" s="83"/>
    </row>
    <row r="29910" spans="16:16" x14ac:dyDescent="0.3">
      <c r="P29910" s="83"/>
    </row>
    <row r="29911" spans="16:16" x14ac:dyDescent="0.3">
      <c r="P29911" s="83"/>
    </row>
    <row r="29912" spans="16:16" x14ac:dyDescent="0.3">
      <c r="P29912" s="83"/>
    </row>
    <row r="29913" spans="16:16" x14ac:dyDescent="0.3">
      <c r="P29913" s="83"/>
    </row>
    <row r="29914" spans="16:16" x14ac:dyDescent="0.3">
      <c r="P29914" s="83"/>
    </row>
    <row r="29915" spans="16:16" x14ac:dyDescent="0.3">
      <c r="P29915" s="83"/>
    </row>
    <row r="29916" spans="16:16" x14ac:dyDescent="0.3">
      <c r="P29916" s="83"/>
    </row>
    <row r="29917" spans="16:16" x14ac:dyDescent="0.3">
      <c r="P29917" s="83"/>
    </row>
    <row r="29918" spans="16:16" x14ac:dyDescent="0.3">
      <c r="P29918" s="83"/>
    </row>
    <row r="29919" spans="16:16" x14ac:dyDescent="0.3">
      <c r="P29919" s="83"/>
    </row>
    <row r="29920" spans="16:16" x14ac:dyDescent="0.3">
      <c r="P29920" s="83"/>
    </row>
    <row r="29921" spans="16:16" x14ac:dyDescent="0.3">
      <c r="P29921" s="83"/>
    </row>
    <row r="29922" spans="16:16" x14ac:dyDescent="0.3">
      <c r="P29922" s="83"/>
    </row>
    <row r="29923" spans="16:16" x14ac:dyDescent="0.3">
      <c r="P29923" s="83"/>
    </row>
    <row r="29924" spans="16:16" x14ac:dyDescent="0.3">
      <c r="P29924" s="83"/>
    </row>
    <row r="29925" spans="16:16" x14ac:dyDescent="0.3">
      <c r="P29925" s="83"/>
    </row>
    <row r="29926" spans="16:16" x14ac:dyDescent="0.3">
      <c r="P29926" s="83"/>
    </row>
    <row r="29927" spans="16:16" x14ac:dyDescent="0.3">
      <c r="P29927" s="83"/>
    </row>
    <row r="29928" spans="16:16" x14ac:dyDescent="0.3">
      <c r="P29928" s="83"/>
    </row>
    <row r="29929" spans="16:16" x14ac:dyDescent="0.3">
      <c r="P29929" s="83"/>
    </row>
    <row r="29930" spans="16:16" x14ac:dyDescent="0.3">
      <c r="P29930" s="83"/>
    </row>
    <row r="29931" spans="16:16" x14ac:dyDescent="0.3">
      <c r="P29931" s="83"/>
    </row>
    <row r="29932" spans="16:16" x14ac:dyDescent="0.3">
      <c r="P29932" s="83"/>
    </row>
    <row r="29933" spans="16:16" x14ac:dyDescent="0.3">
      <c r="P29933" s="83"/>
    </row>
    <row r="29934" spans="16:16" x14ac:dyDescent="0.3">
      <c r="P29934" s="83"/>
    </row>
    <row r="29935" spans="16:16" x14ac:dyDescent="0.3">
      <c r="P29935" s="83"/>
    </row>
    <row r="29936" spans="16:16" x14ac:dyDescent="0.3">
      <c r="P29936" s="83"/>
    </row>
    <row r="29937" spans="16:16" x14ac:dyDescent="0.3">
      <c r="P29937" s="83"/>
    </row>
    <row r="29938" spans="16:16" x14ac:dyDescent="0.3">
      <c r="P29938" s="83"/>
    </row>
    <row r="29939" spans="16:16" x14ac:dyDescent="0.3">
      <c r="P29939" s="83"/>
    </row>
    <row r="29940" spans="16:16" x14ac:dyDescent="0.3">
      <c r="P29940" s="83"/>
    </row>
    <row r="29941" spans="16:16" x14ac:dyDescent="0.3">
      <c r="P29941" s="83"/>
    </row>
    <row r="29942" spans="16:16" x14ac:dyDescent="0.3">
      <c r="P29942" s="83"/>
    </row>
    <row r="29943" spans="16:16" x14ac:dyDescent="0.3">
      <c r="P29943" s="83"/>
    </row>
    <row r="29944" spans="16:16" x14ac:dyDescent="0.3">
      <c r="P29944" s="83"/>
    </row>
    <row r="29945" spans="16:16" x14ac:dyDescent="0.3">
      <c r="P29945" s="83"/>
    </row>
    <row r="29946" spans="16:16" x14ac:dyDescent="0.3">
      <c r="P29946" s="83"/>
    </row>
    <row r="29947" spans="16:16" x14ac:dyDescent="0.3">
      <c r="P29947" s="83"/>
    </row>
    <row r="29948" spans="16:16" x14ac:dyDescent="0.3">
      <c r="P29948" s="83"/>
    </row>
    <row r="29949" spans="16:16" x14ac:dyDescent="0.3">
      <c r="P29949" s="83"/>
    </row>
    <row r="29950" spans="16:16" x14ac:dyDescent="0.3">
      <c r="P29950" s="83"/>
    </row>
    <row r="29951" spans="16:16" x14ac:dyDescent="0.3">
      <c r="P29951" s="83"/>
    </row>
    <row r="29952" spans="16:16" x14ac:dyDescent="0.3">
      <c r="P29952" s="83"/>
    </row>
    <row r="29953" spans="16:16" x14ac:dyDescent="0.3">
      <c r="P29953" s="83"/>
    </row>
    <row r="29954" spans="16:16" x14ac:dyDescent="0.3">
      <c r="P29954" s="83"/>
    </row>
    <row r="29955" spans="16:16" x14ac:dyDescent="0.3">
      <c r="P29955" s="83"/>
    </row>
    <row r="29956" spans="16:16" x14ac:dyDescent="0.3">
      <c r="P29956" s="83"/>
    </row>
    <row r="29957" spans="16:16" x14ac:dyDescent="0.3">
      <c r="P29957" s="83"/>
    </row>
    <row r="29958" spans="16:16" x14ac:dyDescent="0.3">
      <c r="P29958" s="83"/>
    </row>
    <row r="29959" spans="16:16" x14ac:dyDescent="0.3">
      <c r="P29959" s="83"/>
    </row>
    <row r="29960" spans="16:16" x14ac:dyDescent="0.3">
      <c r="P29960" s="83"/>
    </row>
    <row r="29961" spans="16:16" x14ac:dyDescent="0.3">
      <c r="P29961" s="83"/>
    </row>
    <row r="29962" spans="16:16" x14ac:dyDescent="0.3">
      <c r="P29962" s="83"/>
    </row>
    <row r="29963" spans="16:16" x14ac:dyDescent="0.3">
      <c r="P29963" s="83"/>
    </row>
    <row r="29964" spans="16:16" x14ac:dyDescent="0.3">
      <c r="P29964" s="83"/>
    </row>
    <row r="29965" spans="16:16" x14ac:dyDescent="0.3">
      <c r="P29965" s="83"/>
    </row>
    <row r="29966" spans="16:16" x14ac:dyDescent="0.3">
      <c r="P29966" s="83"/>
    </row>
    <row r="29967" spans="16:16" x14ac:dyDescent="0.3">
      <c r="P29967" s="83"/>
    </row>
    <row r="29968" spans="16:16" x14ac:dyDescent="0.3">
      <c r="P29968" s="83"/>
    </row>
    <row r="29969" spans="16:16" x14ac:dyDescent="0.3">
      <c r="P29969" s="83"/>
    </row>
    <row r="29970" spans="16:16" x14ac:dyDescent="0.3">
      <c r="P29970" s="83"/>
    </row>
    <row r="29971" spans="16:16" x14ac:dyDescent="0.3">
      <c r="P29971" s="83"/>
    </row>
    <row r="29972" spans="16:16" x14ac:dyDescent="0.3">
      <c r="P29972" s="83"/>
    </row>
    <row r="29973" spans="16:16" x14ac:dyDescent="0.3">
      <c r="P29973" s="83"/>
    </row>
    <row r="29974" spans="16:16" x14ac:dyDescent="0.3">
      <c r="P29974" s="83"/>
    </row>
    <row r="29975" spans="16:16" x14ac:dyDescent="0.3">
      <c r="P29975" s="83"/>
    </row>
    <row r="29976" spans="16:16" x14ac:dyDescent="0.3">
      <c r="P29976" s="83"/>
    </row>
    <row r="29977" spans="16:16" x14ac:dyDescent="0.3">
      <c r="P29977" s="83"/>
    </row>
    <row r="29978" spans="16:16" x14ac:dyDescent="0.3">
      <c r="P29978" s="83"/>
    </row>
    <row r="29979" spans="16:16" x14ac:dyDescent="0.3">
      <c r="P29979" s="83"/>
    </row>
    <row r="29980" spans="16:16" x14ac:dyDescent="0.3">
      <c r="P29980" s="83"/>
    </row>
    <row r="29981" spans="16:16" x14ac:dyDescent="0.3">
      <c r="P29981" s="83"/>
    </row>
    <row r="29982" spans="16:16" x14ac:dyDescent="0.3">
      <c r="P29982" s="83"/>
    </row>
    <row r="29983" spans="16:16" x14ac:dyDescent="0.3">
      <c r="P29983" s="83"/>
    </row>
    <row r="29984" spans="16:16" x14ac:dyDescent="0.3">
      <c r="P29984" s="83"/>
    </row>
    <row r="29985" spans="16:16" x14ac:dyDescent="0.3">
      <c r="P29985" s="83"/>
    </row>
    <row r="29986" spans="16:16" x14ac:dyDescent="0.3">
      <c r="P29986" s="83"/>
    </row>
    <row r="29987" spans="16:16" x14ac:dyDescent="0.3">
      <c r="P29987" s="83"/>
    </row>
    <row r="29988" spans="16:16" x14ac:dyDescent="0.3">
      <c r="P29988" s="83"/>
    </row>
    <row r="29989" spans="16:16" x14ac:dyDescent="0.3">
      <c r="P29989" s="83"/>
    </row>
    <row r="29990" spans="16:16" x14ac:dyDescent="0.3">
      <c r="P29990" s="83"/>
    </row>
    <row r="29991" spans="16:16" x14ac:dyDescent="0.3">
      <c r="P29991" s="83"/>
    </row>
    <row r="29992" spans="16:16" x14ac:dyDescent="0.3">
      <c r="P29992" s="83"/>
    </row>
    <row r="29993" spans="16:16" x14ac:dyDescent="0.3">
      <c r="P29993" s="83"/>
    </row>
    <row r="29994" spans="16:16" x14ac:dyDescent="0.3">
      <c r="P29994" s="83"/>
    </row>
    <row r="29995" spans="16:16" x14ac:dyDescent="0.3">
      <c r="P29995" s="83"/>
    </row>
    <row r="29996" spans="16:16" x14ac:dyDescent="0.3">
      <c r="P29996" s="83"/>
    </row>
    <row r="29997" spans="16:16" x14ac:dyDescent="0.3">
      <c r="P29997" s="83"/>
    </row>
    <row r="29998" spans="16:16" x14ac:dyDescent="0.3">
      <c r="P29998" s="83"/>
    </row>
    <row r="29999" spans="16:16" x14ac:dyDescent="0.3">
      <c r="P29999" s="83"/>
    </row>
    <row r="30000" spans="16:16" x14ac:dyDescent="0.3">
      <c r="P30000" s="83"/>
    </row>
    <row r="30001" spans="16:16" x14ac:dyDescent="0.3">
      <c r="P30001" s="83"/>
    </row>
    <row r="30002" spans="16:16" x14ac:dyDescent="0.3">
      <c r="P30002" s="83"/>
    </row>
    <row r="30003" spans="16:16" x14ac:dyDescent="0.3">
      <c r="P30003" s="83"/>
    </row>
    <row r="30004" spans="16:16" x14ac:dyDescent="0.3">
      <c r="P30004" s="83"/>
    </row>
    <row r="30005" spans="16:16" x14ac:dyDescent="0.3">
      <c r="P30005" s="83"/>
    </row>
    <row r="30006" spans="16:16" x14ac:dyDescent="0.3">
      <c r="P30006" s="83"/>
    </row>
    <row r="30007" spans="16:16" x14ac:dyDescent="0.3">
      <c r="P30007" s="83"/>
    </row>
    <row r="30008" spans="16:16" x14ac:dyDescent="0.3">
      <c r="P30008" s="83"/>
    </row>
    <row r="30009" spans="16:16" x14ac:dyDescent="0.3">
      <c r="P30009" s="83"/>
    </row>
    <row r="30010" spans="16:16" x14ac:dyDescent="0.3">
      <c r="P30010" s="83"/>
    </row>
    <row r="30011" spans="16:16" x14ac:dyDescent="0.3">
      <c r="P30011" s="83"/>
    </row>
    <row r="30012" spans="16:16" x14ac:dyDescent="0.3">
      <c r="P30012" s="83"/>
    </row>
    <row r="30013" spans="16:16" x14ac:dyDescent="0.3">
      <c r="P30013" s="83"/>
    </row>
    <row r="30014" spans="16:16" x14ac:dyDescent="0.3">
      <c r="P30014" s="83"/>
    </row>
    <row r="30015" spans="16:16" x14ac:dyDescent="0.3">
      <c r="P30015" s="83"/>
    </row>
    <row r="30016" spans="16:16" x14ac:dyDescent="0.3">
      <c r="P30016" s="83"/>
    </row>
    <row r="30017" spans="16:16" x14ac:dyDescent="0.3">
      <c r="P30017" s="83"/>
    </row>
    <row r="30018" spans="16:16" x14ac:dyDescent="0.3">
      <c r="P30018" s="83"/>
    </row>
    <row r="30019" spans="16:16" x14ac:dyDescent="0.3">
      <c r="P30019" s="83"/>
    </row>
    <row r="30020" spans="16:16" x14ac:dyDescent="0.3">
      <c r="P30020" s="83"/>
    </row>
    <row r="30021" spans="16:16" x14ac:dyDescent="0.3">
      <c r="P30021" s="83"/>
    </row>
    <row r="30022" spans="16:16" x14ac:dyDescent="0.3">
      <c r="P30022" s="83"/>
    </row>
    <row r="30023" spans="16:16" x14ac:dyDescent="0.3">
      <c r="P30023" s="83"/>
    </row>
    <row r="30024" spans="16:16" x14ac:dyDescent="0.3">
      <c r="P30024" s="83"/>
    </row>
    <row r="30025" spans="16:16" x14ac:dyDescent="0.3">
      <c r="P30025" s="83"/>
    </row>
    <row r="30026" spans="16:16" x14ac:dyDescent="0.3">
      <c r="P30026" s="83"/>
    </row>
    <row r="30027" spans="16:16" x14ac:dyDescent="0.3">
      <c r="P30027" s="83"/>
    </row>
    <row r="30028" spans="16:16" x14ac:dyDescent="0.3">
      <c r="P30028" s="83"/>
    </row>
    <row r="30029" spans="16:16" x14ac:dyDescent="0.3">
      <c r="P30029" s="83"/>
    </row>
    <row r="30030" spans="16:16" x14ac:dyDescent="0.3">
      <c r="P30030" s="83"/>
    </row>
    <row r="30031" spans="16:16" x14ac:dyDescent="0.3">
      <c r="P30031" s="83"/>
    </row>
    <row r="30032" spans="16:16" x14ac:dyDescent="0.3">
      <c r="P30032" s="83"/>
    </row>
    <row r="30033" spans="16:16" x14ac:dyDescent="0.3">
      <c r="P30033" s="83"/>
    </row>
    <row r="30034" spans="16:16" x14ac:dyDescent="0.3">
      <c r="P30034" s="83"/>
    </row>
    <row r="30035" spans="16:16" x14ac:dyDescent="0.3">
      <c r="P30035" s="83"/>
    </row>
    <row r="30036" spans="16:16" x14ac:dyDescent="0.3">
      <c r="P30036" s="83"/>
    </row>
    <row r="30037" spans="16:16" x14ac:dyDescent="0.3">
      <c r="P30037" s="83"/>
    </row>
    <row r="30038" spans="16:16" x14ac:dyDescent="0.3">
      <c r="P30038" s="83"/>
    </row>
    <row r="30039" spans="16:16" x14ac:dyDescent="0.3">
      <c r="P30039" s="83"/>
    </row>
    <row r="30040" spans="16:16" x14ac:dyDescent="0.3">
      <c r="P30040" s="83"/>
    </row>
    <row r="30041" spans="16:16" x14ac:dyDescent="0.3">
      <c r="P30041" s="83"/>
    </row>
    <row r="30042" spans="16:16" x14ac:dyDescent="0.3">
      <c r="P30042" s="83"/>
    </row>
    <row r="30043" spans="16:16" x14ac:dyDescent="0.3">
      <c r="P30043" s="83"/>
    </row>
    <row r="30044" spans="16:16" x14ac:dyDescent="0.3">
      <c r="P30044" s="83"/>
    </row>
    <row r="30045" spans="16:16" x14ac:dyDescent="0.3">
      <c r="P30045" s="83"/>
    </row>
    <row r="30046" spans="16:16" x14ac:dyDescent="0.3">
      <c r="P30046" s="83"/>
    </row>
    <row r="30047" spans="16:16" x14ac:dyDescent="0.3">
      <c r="P30047" s="83"/>
    </row>
    <row r="30048" spans="16:16" x14ac:dyDescent="0.3">
      <c r="P30048" s="83"/>
    </row>
    <row r="30049" spans="16:16" x14ac:dyDescent="0.3">
      <c r="P30049" s="83"/>
    </row>
    <row r="30050" spans="16:16" x14ac:dyDescent="0.3">
      <c r="P30050" s="83"/>
    </row>
    <row r="30051" spans="16:16" x14ac:dyDescent="0.3">
      <c r="P30051" s="83"/>
    </row>
    <row r="30052" spans="16:16" x14ac:dyDescent="0.3">
      <c r="P30052" s="83"/>
    </row>
    <row r="30053" spans="16:16" x14ac:dyDescent="0.3">
      <c r="P30053" s="83"/>
    </row>
    <row r="30054" spans="16:16" x14ac:dyDescent="0.3">
      <c r="P30054" s="83"/>
    </row>
    <row r="30055" spans="16:16" x14ac:dyDescent="0.3">
      <c r="P30055" s="83"/>
    </row>
    <row r="30056" spans="16:16" x14ac:dyDescent="0.3">
      <c r="P30056" s="83"/>
    </row>
    <row r="30057" spans="16:16" x14ac:dyDescent="0.3">
      <c r="P30057" s="83"/>
    </row>
    <row r="30058" spans="16:16" x14ac:dyDescent="0.3">
      <c r="P30058" s="83"/>
    </row>
    <row r="30059" spans="16:16" x14ac:dyDescent="0.3">
      <c r="P30059" s="83"/>
    </row>
    <row r="30060" spans="16:16" x14ac:dyDescent="0.3">
      <c r="P30060" s="83"/>
    </row>
    <row r="30061" spans="16:16" x14ac:dyDescent="0.3">
      <c r="P30061" s="83"/>
    </row>
    <row r="30062" spans="16:16" x14ac:dyDescent="0.3">
      <c r="P30062" s="83"/>
    </row>
    <row r="30063" spans="16:16" x14ac:dyDescent="0.3">
      <c r="P30063" s="83"/>
    </row>
    <row r="30064" spans="16:16" x14ac:dyDescent="0.3">
      <c r="P30064" s="83"/>
    </row>
    <row r="30065" spans="16:16" x14ac:dyDescent="0.3">
      <c r="P30065" s="83"/>
    </row>
    <row r="30066" spans="16:16" x14ac:dyDescent="0.3">
      <c r="P30066" s="83"/>
    </row>
    <row r="30067" spans="16:16" x14ac:dyDescent="0.3">
      <c r="P30067" s="83"/>
    </row>
    <row r="30068" spans="16:16" x14ac:dyDescent="0.3">
      <c r="P30068" s="83"/>
    </row>
    <row r="30069" spans="16:16" x14ac:dyDescent="0.3">
      <c r="P30069" s="83"/>
    </row>
    <row r="30070" spans="16:16" x14ac:dyDescent="0.3">
      <c r="P30070" s="83"/>
    </row>
    <row r="30071" spans="16:16" x14ac:dyDescent="0.3">
      <c r="P30071" s="83"/>
    </row>
    <row r="30072" spans="16:16" x14ac:dyDescent="0.3">
      <c r="P30072" s="83"/>
    </row>
    <row r="30073" spans="16:16" x14ac:dyDescent="0.3">
      <c r="P30073" s="83"/>
    </row>
    <row r="30074" spans="16:16" x14ac:dyDescent="0.3">
      <c r="P30074" s="83"/>
    </row>
    <row r="30075" spans="16:16" x14ac:dyDescent="0.3">
      <c r="P30075" s="83"/>
    </row>
    <row r="30076" spans="16:16" x14ac:dyDescent="0.3">
      <c r="P30076" s="83"/>
    </row>
    <row r="30077" spans="16:16" x14ac:dyDescent="0.3">
      <c r="P30077" s="83"/>
    </row>
    <row r="30078" spans="16:16" x14ac:dyDescent="0.3">
      <c r="P30078" s="83"/>
    </row>
    <row r="30079" spans="16:16" x14ac:dyDescent="0.3">
      <c r="P30079" s="83"/>
    </row>
    <row r="30080" spans="16:16" x14ac:dyDescent="0.3">
      <c r="P30080" s="83"/>
    </row>
    <row r="30081" spans="16:16" x14ac:dyDescent="0.3">
      <c r="P30081" s="83"/>
    </row>
    <row r="30082" spans="16:16" x14ac:dyDescent="0.3">
      <c r="P30082" s="83"/>
    </row>
    <row r="30083" spans="16:16" x14ac:dyDescent="0.3">
      <c r="P30083" s="83"/>
    </row>
    <row r="30084" spans="16:16" x14ac:dyDescent="0.3">
      <c r="P30084" s="83"/>
    </row>
    <row r="30085" spans="16:16" x14ac:dyDescent="0.3">
      <c r="P30085" s="83"/>
    </row>
    <row r="30086" spans="16:16" x14ac:dyDescent="0.3">
      <c r="P30086" s="83"/>
    </row>
    <row r="30087" spans="16:16" x14ac:dyDescent="0.3">
      <c r="P30087" s="83"/>
    </row>
    <row r="30088" spans="16:16" x14ac:dyDescent="0.3">
      <c r="P30088" s="83"/>
    </row>
    <row r="30089" spans="16:16" x14ac:dyDescent="0.3">
      <c r="P30089" s="83"/>
    </row>
    <row r="30090" spans="16:16" x14ac:dyDescent="0.3">
      <c r="P30090" s="83"/>
    </row>
    <row r="30091" spans="16:16" x14ac:dyDescent="0.3">
      <c r="P30091" s="83"/>
    </row>
    <row r="30092" spans="16:16" x14ac:dyDescent="0.3">
      <c r="P30092" s="83"/>
    </row>
    <row r="30093" spans="16:16" x14ac:dyDescent="0.3">
      <c r="P30093" s="83"/>
    </row>
    <row r="30094" spans="16:16" x14ac:dyDescent="0.3">
      <c r="P30094" s="83"/>
    </row>
    <row r="30095" spans="16:16" x14ac:dyDescent="0.3">
      <c r="P30095" s="83"/>
    </row>
    <row r="30096" spans="16:16" x14ac:dyDescent="0.3">
      <c r="P30096" s="83"/>
    </row>
    <row r="30097" spans="16:16" x14ac:dyDescent="0.3">
      <c r="P30097" s="83"/>
    </row>
    <row r="30098" spans="16:16" x14ac:dyDescent="0.3">
      <c r="P30098" s="83"/>
    </row>
    <row r="30099" spans="16:16" x14ac:dyDescent="0.3">
      <c r="P30099" s="83"/>
    </row>
    <row r="30100" spans="16:16" x14ac:dyDescent="0.3">
      <c r="P30100" s="83"/>
    </row>
    <row r="30101" spans="16:16" x14ac:dyDescent="0.3">
      <c r="P30101" s="83"/>
    </row>
    <row r="30102" spans="16:16" x14ac:dyDescent="0.3">
      <c r="P30102" s="83"/>
    </row>
    <row r="30103" spans="16:16" x14ac:dyDescent="0.3">
      <c r="P30103" s="83"/>
    </row>
    <row r="30104" spans="16:16" x14ac:dyDescent="0.3">
      <c r="P30104" s="83"/>
    </row>
    <row r="30105" spans="16:16" x14ac:dyDescent="0.3">
      <c r="P30105" s="83"/>
    </row>
    <row r="30106" spans="16:16" x14ac:dyDescent="0.3">
      <c r="P30106" s="83"/>
    </row>
    <row r="30107" spans="16:16" x14ac:dyDescent="0.3">
      <c r="P30107" s="83"/>
    </row>
    <row r="30108" spans="16:16" x14ac:dyDescent="0.3">
      <c r="P30108" s="83"/>
    </row>
    <row r="30109" spans="16:16" x14ac:dyDescent="0.3">
      <c r="P30109" s="83"/>
    </row>
    <row r="30110" spans="16:16" x14ac:dyDescent="0.3">
      <c r="P30110" s="83"/>
    </row>
    <row r="30111" spans="16:16" x14ac:dyDescent="0.3">
      <c r="P30111" s="83"/>
    </row>
    <row r="30112" spans="16:16" x14ac:dyDescent="0.3">
      <c r="P30112" s="83"/>
    </row>
    <row r="30113" spans="16:16" x14ac:dyDescent="0.3">
      <c r="P30113" s="83"/>
    </row>
    <row r="30114" spans="16:16" x14ac:dyDescent="0.3">
      <c r="P30114" s="83"/>
    </row>
    <row r="30115" spans="16:16" x14ac:dyDescent="0.3">
      <c r="P30115" s="83"/>
    </row>
    <row r="30116" spans="16:16" x14ac:dyDescent="0.3">
      <c r="P30116" s="83"/>
    </row>
    <row r="30117" spans="16:16" x14ac:dyDescent="0.3">
      <c r="P30117" s="83"/>
    </row>
    <row r="30118" spans="16:16" x14ac:dyDescent="0.3">
      <c r="P30118" s="83"/>
    </row>
    <row r="30119" spans="16:16" x14ac:dyDescent="0.3">
      <c r="P30119" s="83"/>
    </row>
    <row r="30120" spans="16:16" x14ac:dyDescent="0.3">
      <c r="P30120" s="83"/>
    </row>
    <row r="30121" spans="16:16" x14ac:dyDescent="0.3">
      <c r="P30121" s="83"/>
    </row>
    <row r="30122" spans="16:16" x14ac:dyDescent="0.3">
      <c r="P30122" s="83"/>
    </row>
    <row r="30123" spans="16:16" x14ac:dyDescent="0.3">
      <c r="P30123" s="83"/>
    </row>
    <row r="30124" spans="16:16" x14ac:dyDescent="0.3">
      <c r="P30124" s="83"/>
    </row>
    <row r="30125" spans="16:16" x14ac:dyDescent="0.3">
      <c r="P30125" s="83"/>
    </row>
    <row r="30126" spans="16:16" x14ac:dyDescent="0.3">
      <c r="P30126" s="83"/>
    </row>
    <row r="30127" spans="16:16" x14ac:dyDescent="0.3">
      <c r="P30127" s="83"/>
    </row>
    <row r="30128" spans="16:16" x14ac:dyDescent="0.3">
      <c r="P30128" s="83"/>
    </row>
    <row r="30129" spans="16:16" x14ac:dyDescent="0.3">
      <c r="P30129" s="83"/>
    </row>
    <row r="30130" spans="16:16" x14ac:dyDescent="0.3">
      <c r="P30130" s="83"/>
    </row>
    <row r="30131" spans="16:16" x14ac:dyDescent="0.3">
      <c r="P30131" s="83"/>
    </row>
    <row r="30132" spans="16:16" x14ac:dyDescent="0.3">
      <c r="P30132" s="83"/>
    </row>
    <row r="30133" spans="16:16" x14ac:dyDescent="0.3">
      <c r="P30133" s="83"/>
    </row>
    <row r="30134" spans="16:16" x14ac:dyDescent="0.3">
      <c r="P30134" s="83"/>
    </row>
    <row r="30135" spans="16:16" x14ac:dyDescent="0.3">
      <c r="P30135" s="83"/>
    </row>
    <row r="30136" spans="16:16" x14ac:dyDescent="0.3">
      <c r="P30136" s="83"/>
    </row>
    <row r="30137" spans="16:16" x14ac:dyDescent="0.3">
      <c r="P30137" s="83"/>
    </row>
    <row r="30138" spans="16:16" x14ac:dyDescent="0.3">
      <c r="P30138" s="83"/>
    </row>
    <row r="30139" spans="16:16" x14ac:dyDescent="0.3">
      <c r="P30139" s="83"/>
    </row>
    <row r="30140" spans="16:16" x14ac:dyDescent="0.3">
      <c r="P30140" s="83"/>
    </row>
    <row r="30141" spans="16:16" x14ac:dyDescent="0.3">
      <c r="P30141" s="83"/>
    </row>
    <row r="30142" spans="16:16" x14ac:dyDescent="0.3">
      <c r="P30142" s="83"/>
    </row>
    <row r="30143" spans="16:16" x14ac:dyDescent="0.3">
      <c r="P30143" s="83"/>
    </row>
    <row r="30144" spans="16:16" x14ac:dyDescent="0.3">
      <c r="P30144" s="83"/>
    </row>
    <row r="30145" spans="16:16" x14ac:dyDescent="0.3">
      <c r="P30145" s="83"/>
    </row>
    <row r="30146" spans="16:16" x14ac:dyDescent="0.3">
      <c r="P30146" s="83"/>
    </row>
    <row r="30147" spans="16:16" x14ac:dyDescent="0.3">
      <c r="P30147" s="83"/>
    </row>
    <row r="30148" spans="16:16" x14ac:dyDescent="0.3">
      <c r="P30148" s="83"/>
    </row>
    <row r="30149" spans="16:16" x14ac:dyDescent="0.3">
      <c r="P30149" s="83"/>
    </row>
    <row r="30150" spans="16:16" x14ac:dyDescent="0.3">
      <c r="P30150" s="83"/>
    </row>
    <row r="30151" spans="16:16" x14ac:dyDescent="0.3">
      <c r="P30151" s="83"/>
    </row>
    <row r="30152" spans="16:16" x14ac:dyDescent="0.3">
      <c r="P30152" s="83"/>
    </row>
    <row r="30153" spans="16:16" x14ac:dyDescent="0.3">
      <c r="P30153" s="83"/>
    </row>
    <row r="30154" spans="16:16" x14ac:dyDescent="0.3">
      <c r="P30154" s="83"/>
    </row>
    <row r="30155" spans="16:16" x14ac:dyDescent="0.3">
      <c r="P30155" s="83"/>
    </row>
    <row r="30156" spans="16:16" x14ac:dyDescent="0.3">
      <c r="P30156" s="83"/>
    </row>
    <row r="30157" spans="16:16" x14ac:dyDescent="0.3">
      <c r="P30157" s="83"/>
    </row>
    <row r="30158" spans="16:16" x14ac:dyDescent="0.3">
      <c r="P30158" s="83"/>
    </row>
    <row r="30159" spans="16:16" x14ac:dyDescent="0.3">
      <c r="P30159" s="83"/>
    </row>
    <row r="30160" spans="16:16" x14ac:dyDescent="0.3">
      <c r="P30160" s="83"/>
    </row>
    <row r="30161" spans="16:16" x14ac:dyDescent="0.3">
      <c r="P30161" s="83"/>
    </row>
    <row r="30162" spans="16:16" x14ac:dyDescent="0.3">
      <c r="P30162" s="83"/>
    </row>
    <row r="30163" spans="16:16" x14ac:dyDescent="0.3">
      <c r="P30163" s="83"/>
    </row>
    <row r="30164" spans="16:16" x14ac:dyDescent="0.3">
      <c r="P30164" s="83"/>
    </row>
    <row r="30165" spans="16:16" x14ac:dyDescent="0.3">
      <c r="P30165" s="83"/>
    </row>
    <row r="30166" spans="16:16" x14ac:dyDescent="0.3">
      <c r="P30166" s="83"/>
    </row>
    <row r="30167" spans="16:16" x14ac:dyDescent="0.3">
      <c r="P30167" s="83"/>
    </row>
    <row r="30168" spans="16:16" x14ac:dyDescent="0.3">
      <c r="P30168" s="83"/>
    </row>
    <row r="30169" spans="16:16" x14ac:dyDescent="0.3">
      <c r="P30169" s="83"/>
    </row>
    <row r="30170" spans="16:16" x14ac:dyDescent="0.3">
      <c r="P30170" s="83"/>
    </row>
    <row r="30171" spans="16:16" x14ac:dyDescent="0.3">
      <c r="P30171" s="83"/>
    </row>
    <row r="30172" spans="16:16" x14ac:dyDescent="0.3">
      <c r="P30172" s="83"/>
    </row>
    <row r="30173" spans="16:16" x14ac:dyDescent="0.3">
      <c r="P30173" s="83"/>
    </row>
    <row r="30174" spans="16:16" x14ac:dyDescent="0.3">
      <c r="P30174" s="83"/>
    </row>
    <row r="30175" spans="16:16" x14ac:dyDescent="0.3">
      <c r="P30175" s="83"/>
    </row>
    <row r="30176" spans="16:16" x14ac:dyDescent="0.3">
      <c r="P30176" s="83"/>
    </row>
    <row r="30177" spans="16:16" x14ac:dyDescent="0.3">
      <c r="P30177" s="83"/>
    </row>
    <row r="30178" spans="16:16" x14ac:dyDescent="0.3">
      <c r="P30178" s="83"/>
    </row>
    <row r="30179" spans="16:16" x14ac:dyDescent="0.3">
      <c r="P30179" s="83"/>
    </row>
    <row r="30180" spans="16:16" x14ac:dyDescent="0.3">
      <c r="P30180" s="83"/>
    </row>
    <row r="30181" spans="16:16" x14ac:dyDescent="0.3">
      <c r="P30181" s="83"/>
    </row>
    <row r="30182" spans="16:16" x14ac:dyDescent="0.3">
      <c r="P30182" s="83"/>
    </row>
    <row r="30183" spans="16:16" x14ac:dyDescent="0.3">
      <c r="P30183" s="83"/>
    </row>
    <row r="30184" spans="16:16" x14ac:dyDescent="0.3">
      <c r="P30184" s="83"/>
    </row>
    <row r="30185" spans="16:16" x14ac:dyDescent="0.3">
      <c r="P30185" s="83"/>
    </row>
    <row r="30186" spans="16:16" x14ac:dyDescent="0.3">
      <c r="P30186" s="83"/>
    </row>
    <row r="30187" spans="16:16" x14ac:dyDescent="0.3">
      <c r="P30187" s="83"/>
    </row>
    <row r="30188" spans="16:16" x14ac:dyDescent="0.3">
      <c r="P30188" s="83"/>
    </row>
    <row r="30189" spans="16:16" x14ac:dyDescent="0.3">
      <c r="P30189" s="83"/>
    </row>
    <row r="30190" spans="16:16" x14ac:dyDescent="0.3">
      <c r="P30190" s="83"/>
    </row>
    <row r="30191" spans="16:16" x14ac:dyDescent="0.3">
      <c r="P30191" s="83"/>
    </row>
    <row r="30192" spans="16:16" x14ac:dyDescent="0.3">
      <c r="P30192" s="83"/>
    </row>
    <row r="30193" spans="16:16" x14ac:dyDescent="0.3">
      <c r="P30193" s="83"/>
    </row>
    <row r="30194" spans="16:16" x14ac:dyDescent="0.3">
      <c r="P30194" s="83"/>
    </row>
    <row r="30195" spans="16:16" x14ac:dyDescent="0.3">
      <c r="P30195" s="83"/>
    </row>
    <row r="30196" spans="16:16" x14ac:dyDescent="0.3">
      <c r="P30196" s="83"/>
    </row>
    <row r="30197" spans="16:16" x14ac:dyDescent="0.3">
      <c r="P30197" s="83"/>
    </row>
    <row r="30198" spans="16:16" x14ac:dyDescent="0.3">
      <c r="P30198" s="83"/>
    </row>
    <row r="30199" spans="16:16" x14ac:dyDescent="0.3">
      <c r="P30199" s="83"/>
    </row>
    <row r="30200" spans="16:16" x14ac:dyDescent="0.3">
      <c r="P30200" s="83"/>
    </row>
    <row r="30201" spans="16:16" x14ac:dyDescent="0.3">
      <c r="P30201" s="83"/>
    </row>
    <row r="30202" spans="16:16" x14ac:dyDescent="0.3">
      <c r="P30202" s="83"/>
    </row>
    <row r="30203" spans="16:16" x14ac:dyDescent="0.3">
      <c r="P30203" s="83"/>
    </row>
    <row r="30204" spans="16:16" x14ac:dyDescent="0.3">
      <c r="P30204" s="83"/>
    </row>
    <row r="30205" spans="16:16" x14ac:dyDescent="0.3">
      <c r="P30205" s="83"/>
    </row>
    <row r="30206" spans="16:16" x14ac:dyDescent="0.3">
      <c r="P30206" s="83"/>
    </row>
    <row r="30207" spans="16:16" x14ac:dyDescent="0.3">
      <c r="P30207" s="83"/>
    </row>
    <row r="30208" spans="16:16" x14ac:dyDescent="0.3">
      <c r="P30208" s="83"/>
    </row>
    <row r="30209" spans="16:16" x14ac:dyDescent="0.3">
      <c r="P30209" s="83"/>
    </row>
    <row r="30210" spans="16:16" x14ac:dyDescent="0.3">
      <c r="P30210" s="83"/>
    </row>
    <row r="30211" spans="16:16" x14ac:dyDescent="0.3">
      <c r="P30211" s="83"/>
    </row>
    <row r="30212" spans="16:16" x14ac:dyDescent="0.3">
      <c r="P30212" s="83"/>
    </row>
    <row r="30213" spans="16:16" x14ac:dyDescent="0.3">
      <c r="P30213" s="83"/>
    </row>
    <row r="30214" spans="16:16" x14ac:dyDescent="0.3">
      <c r="P30214" s="83"/>
    </row>
    <row r="30215" spans="16:16" x14ac:dyDescent="0.3">
      <c r="P30215" s="83"/>
    </row>
    <row r="30216" spans="16:16" x14ac:dyDescent="0.3">
      <c r="P30216" s="83"/>
    </row>
    <row r="30217" spans="16:16" x14ac:dyDescent="0.3">
      <c r="P30217" s="83"/>
    </row>
    <row r="30218" spans="16:16" x14ac:dyDescent="0.3">
      <c r="P30218" s="83"/>
    </row>
    <row r="30219" spans="16:16" x14ac:dyDescent="0.3">
      <c r="P30219" s="83"/>
    </row>
    <row r="30220" spans="16:16" x14ac:dyDescent="0.3">
      <c r="P30220" s="83"/>
    </row>
    <row r="30221" spans="16:16" x14ac:dyDescent="0.3">
      <c r="P30221" s="83"/>
    </row>
    <row r="30222" spans="16:16" x14ac:dyDescent="0.3">
      <c r="P30222" s="83"/>
    </row>
    <row r="30223" spans="16:16" x14ac:dyDescent="0.3">
      <c r="P30223" s="83"/>
    </row>
    <row r="30224" spans="16:16" x14ac:dyDescent="0.3">
      <c r="P30224" s="83"/>
    </row>
    <row r="30225" spans="16:16" x14ac:dyDescent="0.3">
      <c r="P30225" s="83"/>
    </row>
    <row r="30226" spans="16:16" x14ac:dyDescent="0.3">
      <c r="P30226" s="83"/>
    </row>
    <row r="30227" spans="16:16" x14ac:dyDescent="0.3">
      <c r="P30227" s="83"/>
    </row>
    <row r="30228" spans="16:16" x14ac:dyDescent="0.3">
      <c r="P30228" s="83"/>
    </row>
    <row r="30229" spans="16:16" x14ac:dyDescent="0.3">
      <c r="P30229" s="83"/>
    </row>
    <row r="30230" spans="16:16" x14ac:dyDescent="0.3">
      <c r="P30230" s="83"/>
    </row>
    <row r="30231" spans="16:16" x14ac:dyDescent="0.3">
      <c r="P30231" s="83"/>
    </row>
    <row r="30232" spans="16:16" x14ac:dyDescent="0.3">
      <c r="P30232" s="83"/>
    </row>
    <row r="30233" spans="16:16" x14ac:dyDescent="0.3">
      <c r="P30233" s="83"/>
    </row>
    <row r="30234" spans="16:16" x14ac:dyDescent="0.3">
      <c r="P30234" s="83"/>
    </row>
    <row r="30235" spans="16:16" x14ac:dyDescent="0.3">
      <c r="P30235" s="83"/>
    </row>
    <row r="30236" spans="16:16" x14ac:dyDescent="0.3">
      <c r="P30236" s="83"/>
    </row>
    <row r="30237" spans="16:16" x14ac:dyDescent="0.3">
      <c r="P30237" s="83"/>
    </row>
    <row r="30238" spans="16:16" x14ac:dyDescent="0.3">
      <c r="P30238" s="83"/>
    </row>
    <row r="30239" spans="16:16" x14ac:dyDescent="0.3">
      <c r="P30239" s="83"/>
    </row>
    <row r="30240" spans="16:16" x14ac:dyDescent="0.3">
      <c r="P30240" s="83"/>
    </row>
    <row r="30241" spans="16:16" x14ac:dyDescent="0.3">
      <c r="P30241" s="83"/>
    </row>
    <row r="30242" spans="16:16" x14ac:dyDescent="0.3">
      <c r="P30242" s="83"/>
    </row>
    <row r="30243" spans="16:16" x14ac:dyDescent="0.3">
      <c r="P30243" s="83"/>
    </row>
    <row r="30244" spans="16:16" x14ac:dyDescent="0.3">
      <c r="P30244" s="83"/>
    </row>
    <row r="30245" spans="16:16" x14ac:dyDescent="0.3">
      <c r="P30245" s="83"/>
    </row>
    <row r="30246" spans="16:16" x14ac:dyDescent="0.3">
      <c r="P30246" s="83"/>
    </row>
    <row r="30247" spans="16:16" x14ac:dyDescent="0.3">
      <c r="P30247" s="83"/>
    </row>
    <row r="30248" spans="16:16" x14ac:dyDescent="0.3">
      <c r="P30248" s="83"/>
    </row>
    <row r="30249" spans="16:16" x14ac:dyDescent="0.3">
      <c r="P30249" s="83"/>
    </row>
    <row r="30250" spans="16:16" x14ac:dyDescent="0.3">
      <c r="P30250" s="83"/>
    </row>
    <row r="30251" spans="16:16" x14ac:dyDescent="0.3">
      <c r="P30251" s="83"/>
    </row>
    <row r="30252" spans="16:16" x14ac:dyDescent="0.3">
      <c r="P30252" s="83"/>
    </row>
    <row r="30253" spans="16:16" x14ac:dyDescent="0.3">
      <c r="P30253" s="83"/>
    </row>
    <row r="30254" spans="16:16" x14ac:dyDescent="0.3">
      <c r="P30254" s="83"/>
    </row>
    <row r="30255" spans="16:16" x14ac:dyDescent="0.3">
      <c r="P30255" s="83"/>
    </row>
    <row r="30256" spans="16:16" x14ac:dyDescent="0.3">
      <c r="P30256" s="83"/>
    </row>
    <row r="30257" spans="16:16" x14ac:dyDescent="0.3">
      <c r="P30257" s="83"/>
    </row>
    <row r="30258" spans="16:16" x14ac:dyDescent="0.3">
      <c r="P30258" s="83"/>
    </row>
    <row r="30259" spans="16:16" x14ac:dyDescent="0.3">
      <c r="P30259" s="83"/>
    </row>
    <row r="30260" spans="16:16" x14ac:dyDescent="0.3">
      <c r="P30260" s="83"/>
    </row>
    <row r="30261" spans="16:16" x14ac:dyDescent="0.3">
      <c r="P30261" s="83"/>
    </row>
    <row r="30262" spans="16:16" x14ac:dyDescent="0.3">
      <c r="P30262" s="83"/>
    </row>
    <row r="30263" spans="16:16" x14ac:dyDescent="0.3">
      <c r="P30263" s="83"/>
    </row>
    <row r="30264" spans="16:16" x14ac:dyDescent="0.3">
      <c r="P30264" s="83"/>
    </row>
    <row r="30265" spans="16:16" x14ac:dyDescent="0.3">
      <c r="P30265" s="83"/>
    </row>
    <row r="30266" spans="16:16" x14ac:dyDescent="0.3">
      <c r="P30266" s="83"/>
    </row>
    <row r="30267" spans="16:16" x14ac:dyDescent="0.3">
      <c r="P30267" s="83"/>
    </row>
    <row r="30268" spans="16:16" x14ac:dyDescent="0.3">
      <c r="P30268" s="83"/>
    </row>
    <row r="30269" spans="16:16" x14ac:dyDescent="0.3">
      <c r="P30269" s="83"/>
    </row>
    <row r="30270" spans="16:16" x14ac:dyDescent="0.3">
      <c r="P30270" s="83"/>
    </row>
    <row r="30271" spans="16:16" x14ac:dyDescent="0.3">
      <c r="P30271" s="83"/>
    </row>
    <row r="30272" spans="16:16" x14ac:dyDescent="0.3">
      <c r="P30272" s="83"/>
    </row>
    <row r="30273" spans="16:16" x14ac:dyDescent="0.3">
      <c r="P30273" s="83"/>
    </row>
    <row r="30274" spans="16:16" x14ac:dyDescent="0.3">
      <c r="P30274" s="83"/>
    </row>
    <row r="30275" spans="16:16" x14ac:dyDescent="0.3">
      <c r="P30275" s="83"/>
    </row>
    <row r="30276" spans="16:16" x14ac:dyDescent="0.3">
      <c r="P30276" s="83"/>
    </row>
    <row r="30277" spans="16:16" x14ac:dyDescent="0.3">
      <c r="P30277" s="83"/>
    </row>
    <row r="30278" spans="16:16" x14ac:dyDescent="0.3">
      <c r="P30278" s="83"/>
    </row>
    <row r="30279" spans="16:16" x14ac:dyDescent="0.3">
      <c r="P30279" s="83"/>
    </row>
    <row r="30280" spans="16:16" x14ac:dyDescent="0.3">
      <c r="P30280" s="83"/>
    </row>
    <row r="30281" spans="16:16" x14ac:dyDescent="0.3">
      <c r="P30281" s="83"/>
    </row>
    <row r="30282" spans="16:16" x14ac:dyDescent="0.3">
      <c r="P30282" s="83"/>
    </row>
    <row r="30283" spans="16:16" x14ac:dyDescent="0.3">
      <c r="P30283" s="83"/>
    </row>
    <row r="30284" spans="16:16" x14ac:dyDescent="0.3">
      <c r="P30284" s="83"/>
    </row>
    <row r="30285" spans="16:16" x14ac:dyDescent="0.3">
      <c r="P30285" s="83"/>
    </row>
    <row r="30286" spans="16:16" x14ac:dyDescent="0.3">
      <c r="P30286" s="83"/>
    </row>
    <row r="30287" spans="16:16" x14ac:dyDescent="0.3">
      <c r="P30287" s="83"/>
    </row>
    <row r="30288" spans="16:16" x14ac:dyDescent="0.3">
      <c r="P30288" s="83"/>
    </row>
    <row r="30289" spans="16:16" x14ac:dyDescent="0.3">
      <c r="P30289" s="83"/>
    </row>
    <row r="30290" spans="16:16" x14ac:dyDescent="0.3">
      <c r="P30290" s="83"/>
    </row>
    <row r="30291" spans="16:16" x14ac:dyDescent="0.3">
      <c r="P30291" s="83"/>
    </row>
    <row r="30292" spans="16:16" x14ac:dyDescent="0.3">
      <c r="P30292" s="83"/>
    </row>
    <row r="30293" spans="16:16" x14ac:dyDescent="0.3">
      <c r="P30293" s="83"/>
    </row>
    <row r="30294" spans="16:16" x14ac:dyDescent="0.3">
      <c r="P30294" s="83"/>
    </row>
    <row r="30295" spans="16:16" x14ac:dyDescent="0.3">
      <c r="P30295" s="83"/>
    </row>
    <row r="30296" spans="16:16" x14ac:dyDescent="0.3">
      <c r="P30296" s="83"/>
    </row>
    <row r="30297" spans="16:16" x14ac:dyDescent="0.3">
      <c r="P30297" s="83"/>
    </row>
    <row r="30298" spans="16:16" x14ac:dyDescent="0.3">
      <c r="P30298" s="83"/>
    </row>
    <row r="30299" spans="16:16" x14ac:dyDescent="0.3">
      <c r="P30299" s="83"/>
    </row>
    <row r="30300" spans="16:16" x14ac:dyDescent="0.3">
      <c r="P30300" s="83"/>
    </row>
    <row r="30301" spans="16:16" x14ac:dyDescent="0.3">
      <c r="P30301" s="83"/>
    </row>
    <row r="30302" spans="16:16" x14ac:dyDescent="0.3">
      <c r="P30302" s="83"/>
    </row>
    <row r="30303" spans="16:16" x14ac:dyDescent="0.3">
      <c r="P30303" s="83"/>
    </row>
    <row r="30304" spans="16:16" x14ac:dyDescent="0.3">
      <c r="P30304" s="83"/>
    </row>
    <row r="30305" spans="16:16" x14ac:dyDescent="0.3">
      <c r="P30305" s="83"/>
    </row>
    <row r="30306" spans="16:16" x14ac:dyDescent="0.3">
      <c r="P30306" s="83"/>
    </row>
    <row r="30307" spans="16:16" x14ac:dyDescent="0.3">
      <c r="P30307" s="83"/>
    </row>
    <row r="30308" spans="16:16" x14ac:dyDescent="0.3">
      <c r="P30308" s="83"/>
    </row>
    <row r="30309" spans="16:16" x14ac:dyDescent="0.3">
      <c r="P30309" s="83"/>
    </row>
    <row r="30310" spans="16:16" x14ac:dyDescent="0.3">
      <c r="P30310" s="83"/>
    </row>
    <row r="30311" spans="16:16" x14ac:dyDescent="0.3">
      <c r="P30311" s="83"/>
    </row>
    <row r="30312" spans="16:16" x14ac:dyDescent="0.3">
      <c r="P30312" s="83"/>
    </row>
    <row r="30313" spans="16:16" x14ac:dyDescent="0.3">
      <c r="P30313" s="83"/>
    </row>
    <row r="30314" spans="16:16" x14ac:dyDescent="0.3">
      <c r="P30314" s="83"/>
    </row>
    <row r="30315" spans="16:16" x14ac:dyDescent="0.3">
      <c r="P30315" s="83"/>
    </row>
    <row r="30316" spans="16:16" x14ac:dyDescent="0.3">
      <c r="P30316" s="83"/>
    </row>
    <row r="30317" spans="16:16" x14ac:dyDescent="0.3">
      <c r="P30317" s="83"/>
    </row>
    <row r="30318" spans="16:16" x14ac:dyDescent="0.3">
      <c r="P30318" s="83"/>
    </row>
    <row r="30319" spans="16:16" x14ac:dyDescent="0.3">
      <c r="P30319" s="83"/>
    </row>
    <row r="30320" spans="16:16" x14ac:dyDescent="0.3">
      <c r="P30320" s="83"/>
    </row>
    <row r="30321" spans="16:16" x14ac:dyDescent="0.3">
      <c r="P30321" s="83"/>
    </row>
    <row r="30322" spans="16:16" x14ac:dyDescent="0.3">
      <c r="P30322" s="83"/>
    </row>
    <row r="30323" spans="16:16" x14ac:dyDescent="0.3">
      <c r="P30323" s="83"/>
    </row>
    <row r="30324" spans="16:16" x14ac:dyDescent="0.3">
      <c r="P30324" s="83"/>
    </row>
    <row r="30325" spans="16:16" x14ac:dyDescent="0.3">
      <c r="P30325" s="83"/>
    </row>
    <row r="30326" spans="16:16" x14ac:dyDescent="0.3">
      <c r="P30326" s="83"/>
    </row>
    <row r="30327" spans="16:16" x14ac:dyDescent="0.3">
      <c r="P30327" s="83"/>
    </row>
    <row r="30328" spans="16:16" x14ac:dyDescent="0.3">
      <c r="P30328" s="83"/>
    </row>
    <row r="30329" spans="16:16" x14ac:dyDescent="0.3">
      <c r="P30329" s="83"/>
    </row>
    <row r="30330" spans="16:16" x14ac:dyDescent="0.3">
      <c r="P30330" s="83"/>
    </row>
    <row r="30331" spans="16:16" x14ac:dyDescent="0.3">
      <c r="P30331" s="83"/>
    </row>
    <row r="30332" spans="16:16" x14ac:dyDescent="0.3">
      <c r="P30332" s="83"/>
    </row>
    <row r="30333" spans="16:16" x14ac:dyDescent="0.3">
      <c r="P30333" s="83"/>
    </row>
    <row r="30334" spans="16:16" x14ac:dyDescent="0.3">
      <c r="P30334" s="83"/>
    </row>
    <row r="30335" spans="16:16" x14ac:dyDescent="0.3">
      <c r="P30335" s="83"/>
    </row>
    <row r="30336" spans="16:16" x14ac:dyDescent="0.3">
      <c r="P30336" s="83"/>
    </row>
    <row r="30337" spans="16:16" x14ac:dyDescent="0.3">
      <c r="P30337" s="83"/>
    </row>
    <row r="30338" spans="16:16" x14ac:dyDescent="0.3">
      <c r="P30338" s="83"/>
    </row>
    <row r="30339" spans="16:16" x14ac:dyDescent="0.3">
      <c r="P30339" s="83"/>
    </row>
    <row r="30340" spans="16:16" x14ac:dyDescent="0.3">
      <c r="P30340" s="83"/>
    </row>
    <row r="30341" spans="16:16" x14ac:dyDescent="0.3">
      <c r="P30341" s="83"/>
    </row>
    <row r="30342" spans="16:16" x14ac:dyDescent="0.3">
      <c r="P30342" s="83"/>
    </row>
    <row r="30343" spans="16:16" x14ac:dyDescent="0.3">
      <c r="P30343" s="83"/>
    </row>
    <row r="30344" spans="16:16" x14ac:dyDescent="0.3">
      <c r="P30344" s="83"/>
    </row>
    <row r="30345" spans="16:16" x14ac:dyDescent="0.3">
      <c r="P30345" s="83"/>
    </row>
    <row r="30346" spans="16:16" x14ac:dyDescent="0.3">
      <c r="P30346" s="83"/>
    </row>
    <row r="30347" spans="16:16" x14ac:dyDescent="0.3">
      <c r="P30347" s="83"/>
    </row>
    <row r="30348" spans="16:16" x14ac:dyDescent="0.3">
      <c r="P30348" s="83"/>
    </row>
    <row r="30349" spans="16:16" x14ac:dyDescent="0.3">
      <c r="P30349" s="83"/>
    </row>
    <row r="30350" spans="16:16" x14ac:dyDescent="0.3">
      <c r="P30350" s="83"/>
    </row>
    <row r="30351" spans="16:16" x14ac:dyDescent="0.3">
      <c r="P30351" s="83"/>
    </row>
    <row r="30352" spans="16:16" x14ac:dyDescent="0.3">
      <c r="P30352" s="83"/>
    </row>
    <row r="30353" spans="16:16" x14ac:dyDescent="0.3">
      <c r="P30353" s="83"/>
    </row>
    <row r="30354" spans="16:16" x14ac:dyDescent="0.3">
      <c r="P30354" s="83"/>
    </row>
    <row r="30355" spans="16:16" x14ac:dyDescent="0.3">
      <c r="P30355" s="83"/>
    </row>
    <row r="30356" spans="16:16" x14ac:dyDescent="0.3">
      <c r="P30356" s="83"/>
    </row>
    <row r="30357" spans="16:16" x14ac:dyDescent="0.3">
      <c r="P30357" s="83"/>
    </row>
    <row r="30358" spans="16:16" x14ac:dyDescent="0.3">
      <c r="P30358" s="83"/>
    </row>
    <row r="30359" spans="16:16" x14ac:dyDescent="0.3">
      <c r="P30359" s="83"/>
    </row>
    <row r="30360" spans="16:16" x14ac:dyDescent="0.3">
      <c r="P30360" s="83"/>
    </row>
    <row r="30361" spans="16:16" x14ac:dyDescent="0.3">
      <c r="P30361" s="83"/>
    </row>
    <row r="30362" spans="16:16" x14ac:dyDescent="0.3">
      <c r="P30362" s="83"/>
    </row>
    <row r="30363" spans="16:16" x14ac:dyDescent="0.3">
      <c r="P30363" s="83"/>
    </row>
    <row r="30364" spans="16:16" x14ac:dyDescent="0.3">
      <c r="P30364" s="83"/>
    </row>
    <row r="30365" spans="16:16" x14ac:dyDescent="0.3">
      <c r="P30365" s="83"/>
    </row>
    <row r="30366" spans="16:16" x14ac:dyDescent="0.3">
      <c r="P30366" s="83"/>
    </row>
    <row r="30367" spans="16:16" x14ac:dyDescent="0.3">
      <c r="P30367" s="83"/>
    </row>
    <row r="30368" spans="16:16" x14ac:dyDescent="0.3">
      <c r="P30368" s="83"/>
    </row>
    <row r="30369" spans="16:16" x14ac:dyDescent="0.3">
      <c r="P30369" s="83"/>
    </row>
    <row r="30370" spans="16:16" x14ac:dyDescent="0.3">
      <c r="P30370" s="83"/>
    </row>
    <row r="30371" spans="16:16" x14ac:dyDescent="0.3">
      <c r="P30371" s="83"/>
    </row>
    <row r="30372" spans="16:16" x14ac:dyDescent="0.3">
      <c r="P30372" s="83"/>
    </row>
    <row r="30373" spans="16:16" x14ac:dyDescent="0.3">
      <c r="P30373" s="83"/>
    </row>
    <row r="30374" spans="16:16" x14ac:dyDescent="0.3">
      <c r="P30374" s="83"/>
    </row>
    <row r="30375" spans="16:16" x14ac:dyDescent="0.3">
      <c r="P30375" s="83"/>
    </row>
    <row r="30376" spans="16:16" x14ac:dyDescent="0.3">
      <c r="P30376" s="83"/>
    </row>
    <row r="30377" spans="16:16" x14ac:dyDescent="0.3">
      <c r="P30377" s="83"/>
    </row>
    <row r="30378" spans="16:16" x14ac:dyDescent="0.3">
      <c r="P30378" s="83"/>
    </row>
    <row r="30379" spans="16:16" x14ac:dyDescent="0.3">
      <c r="P30379" s="83"/>
    </row>
    <row r="30380" spans="16:16" x14ac:dyDescent="0.3">
      <c r="P30380" s="83"/>
    </row>
    <row r="30381" spans="16:16" x14ac:dyDescent="0.3">
      <c r="P30381" s="83"/>
    </row>
    <row r="30382" spans="16:16" x14ac:dyDescent="0.3">
      <c r="P30382" s="83"/>
    </row>
    <row r="30383" spans="16:16" x14ac:dyDescent="0.3">
      <c r="P30383" s="83"/>
    </row>
    <row r="30384" spans="16:16" x14ac:dyDescent="0.3">
      <c r="P30384" s="83"/>
    </row>
    <row r="30385" spans="16:16" x14ac:dyDescent="0.3">
      <c r="P30385" s="83"/>
    </row>
    <row r="30386" spans="16:16" x14ac:dyDescent="0.3">
      <c r="P30386" s="83"/>
    </row>
    <row r="30387" spans="16:16" x14ac:dyDescent="0.3">
      <c r="P30387" s="83"/>
    </row>
    <row r="30388" spans="16:16" x14ac:dyDescent="0.3">
      <c r="P30388" s="83"/>
    </row>
    <row r="30389" spans="16:16" x14ac:dyDescent="0.3">
      <c r="P30389" s="83"/>
    </row>
    <row r="30390" spans="16:16" x14ac:dyDescent="0.3">
      <c r="P30390" s="83"/>
    </row>
    <row r="30391" spans="16:16" x14ac:dyDescent="0.3">
      <c r="P30391" s="83"/>
    </row>
    <row r="30392" spans="16:16" x14ac:dyDescent="0.3">
      <c r="P30392" s="83"/>
    </row>
    <row r="30393" spans="16:16" x14ac:dyDescent="0.3">
      <c r="P30393" s="83"/>
    </row>
    <row r="30394" spans="16:16" x14ac:dyDescent="0.3">
      <c r="P30394" s="83"/>
    </row>
    <row r="30395" spans="16:16" x14ac:dyDescent="0.3">
      <c r="P30395" s="83"/>
    </row>
    <row r="30396" spans="16:16" x14ac:dyDescent="0.3">
      <c r="P30396" s="83"/>
    </row>
    <row r="30397" spans="16:16" x14ac:dyDescent="0.3">
      <c r="P30397" s="83"/>
    </row>
    <row r="30398" spans="16:16" x14ac:dyDescent="0.3">
      <c r="P30398" s="83"/>
    </row>
    <row r="30399" spans="16:16" x14ac:dyDescent="0.3">
      <c r="P30399" s="83"/>
    </row>
    <row r="30400" spans="16:16" x14ac:dyDescent="0.3">
      <c r="P30400" s="83"/>
    </row>
    <row r="30401" spans="16:16" x14ac:dyDescent="0.3">
      <c r="P30401" s="83"/>
    </row>
    <row r="30402" spans="16:16" x14ac:dyDescent="0.3">
      <c r="P30402" s="83"/>
    </row>
    <row r="30403" spans="16:16" x14ac:dyDescent="0.3">
      <c r="P30403" s="83"/>
    </row>
    <row r="30404" spans="16:16" x14ac:dyDescent="0.3">
      <c r="P30404" s="83"/>
    </row>
    <row r="30405" spans="16:16" x14ac:dyDescent="0.3">
      <c r="P30405" s="83"/>
    </row>
    <row r="30406" spans="16:16" x14ac:dyDescent="0.3">
      <c r="P30406" s="83"/>
    </row>
    <row r="30407" spans="16:16" x14ac:dyDescent="0.3">
      <c r="P30407" s="83"/>
    </row>
    <row r="30408" spans="16:16" x14ac:dyDescent="0.3">
      <c r="P30408" s="83"/>
    </row>
    <row r="30409" spans="16:16" x14ac:dyDescent="0.3">
      <c r="P30409" s="83"/>
    </row>
    <row r="30410" spans="16:16" x14ac:dyDescent="0.3">
      <c r="P30410" s="83"/>
    </row>
    <row r="30411" spans="16:16" x14ac:dyDescent="0.3">
      <c r="P30411" s="83"/>
    </row>
    <row r="30412" spans="16:16" x14ac:dyDescent="0.3">
      <c r="P30412" s="83"/>
    </row>
    <row r="30413" spans="16:16" x14ac:dyDescent="0.3">
      <c r="P30413" s="83"/>
    </row>
    <row r="30414" spans="16:16" x14ac:dyDescent="0.3">
      <c r="P30414" s="83"/>
    </row>
    <row r="30415" spans="16:16" x14ac:dyDescent="0.3">
      <c r="P30415" s="83"/>
    </row>
    <row r="30416" spans="16:16" x14ac:dyDescent="0.3">
      <c r="P30416" s="83"/>
    </row>
    <row r="30417" spans="16:16" x14ac:dyDescent="0.3">
      <c r="P30417" s="83"/>
    </row>
    <row r="30418" spans="16:16" x14ac:dyDescent="0.3">
      <c r="P30418" s="83"/>
    </row>
    <row r="30419" spans="16:16" x14ac:dyDescent="0.3">
      <c r="P30419" s="83"/>
    </row>
    <row r="30420" spans="16:16" x14ac:dyDescent="0.3">
      <c r="P30420" s="83"/>
    </row>
    <row r="30421" spans="16:16" x14ac:dyDescent="0.3">
      <c r="P30421" s="83"/>
    </row>
    <row r="30422" spans="16:16" x14ac:dyDescent="0.3">
      <c r="P30422" s="83"/>
    </row>
    <row r="30423" spans="16:16" x14ac:dyDescent="0.3">
      <c r="P30423" s="83"/>
    </row>
    <row r="30424" spans="16:16" x14ac:dyDescent="0.3">
      <c r="P30424" s="83"/>
    </row>
    <row r="30425" spans="16:16" x14ac:dyDescent="0.3">
      <c r="P30425" s="83"/>
    </row>
    <row r="30426" spans="16:16" x14ac:dyDescent="0.3">
      <c r="P30426" s="83"/>
    </row>
    <row r="30427" spans="16:16" x14ac:dyDescent="0.3">
      <c r="P30427" s="83"/>
    </row>
    <row r="30428" spans="16:16" x14ac:dyDescent="0.3">
      <c r="P30428" s="83"/>
    </row>
    <row r="30429" spans="16:16" x14ac:dyDescent="0.3">
      <c r="P30429" s="83"/>
    </row>
    <row r="30430" spans="16:16" x14ac:dyDescent="0.3">
      <c r="P30430" s="83"/>
    </row>
    <row r="30431" spans="16:16" x14ac:dyDescent="0.3">
      <c r="P30431" s="83"/>
    </row>
    <row r="30432" spans="16:16" x14ac:dyDescent="0.3">
      <c r="P30432" s="83"/>
    </row>
    <row r="30433" spans="16:16" x14ac:dyDescent="0.3">
      <c r="P30433" s="83"/>
    </row>
    <row r="30434" spans="16:16" x14ac:dyDescent="0.3">
      <c r="P30434" s="83"/>
    </row>
    <row r="30435" spans="16:16" x14ac:dyDescent="0.3">
      <c r="P30435" s="83"/>
    </row>
    <row r="30436" spans="16:16" x14ac:dyDescent="0.3">
      <c r="P30436" s="83"/>
    </row>
    <row r="30437" spans="16:16" x14ac:dyDescent="0.3">
      <c r="P30437" s="83"/>
    </row>
    <row r="30438" spans="16:16" x14ac:dyDescent="0.3">
      <c r="P30438" s="83"/>
    </row>
    <row r="30439" spans="16:16" x14ac:dyDescent="0.3">
      <c r="P30439" s="83"/>
    </row>
    <row r="30440" spans="16:16" x14ac:dyDescent="0.3">
      <c r="P30440" s="83"/>
    </row>
    <row r="30441" spans="16:16" x14ac:dyDescent="0.3">
      <c r="P30441" s="83"/>
    </row>
    <row r="30442" spans="16:16" x14ac:dyDescent="0.3">
      <c r="P30442" s="83"/>
    </row>
    <row r="30443" spans="16:16" x14ac:dyDescent="0.3">
      <c r="P30443" s="83"/>
    </row>
    <row r="30444" spans="16:16" x14ac:dyDescent="0.3">
      <c r="P30444" s="83"/>
    </row>
    <row r="30445" spans="16:16" x14ac:dyDescent="0.3">
      <c r="P30445" s="83"/>
    </row>
    <row r="30446" spans="16:16" x14ac:dyDescent="0.3">
      <c r="P30446" s="83"/>
    </row>
    <row r="30447" spans="16:16" x14ac:dyDescent="0.3">
      <c r="P30447" s="83"/>
    </row>
    <row r="30448" spans="16:16" x14ac:dyDescent="0.3">
      <c r="P30448" s="83"/>
    </row>
    <row r="30449" spans="16:16" x14ac:dyDescent="0.3">
      <c r="P30449" s="83"/>
    </row>
    <row r="30450" spans="16:16" x14ac:dyDescent="0.3">
      <c r="P30450" s="83"/>
    </row>
    <row r="30451" spans="16:16" x14ac:dyDescent="0.3">
      <c r="P30451" s="83"/>
    </row>
    <row r="30452" spans="16:16" x14ac:dyDescent="0.3">
      <c r="P30452" s="83"/>
    </row>
    <row r="30453" spans="16:16" x14ac:dyDescent="0.3">
      <c r="P30453" s="83"/>
    </row>
    <row r="30454" spans="16:16" x14ac:dyDescent="0.3">
      <c r="P30454" s="83"/>
    </row>
    <row r="30455" spans="16:16" x14ac:dyDescent="0.3">
      <c r="P30455" s="83"/>
    </row>
    <row r="30456" spans="16:16" x14ac:dyDescent="0.3">
      <c r="P30456" s="83"/>
    </row>
    <row r="30457" spans="16:16" x14ac:dyDescent="0.3">
      <c r="P30457" s="83"/>
    </row>
    <row r="30458" spans="16:16" x14ac:dyDescent="0.3">
      <c r="P30458" s="83"/>
    </row>
    <row r="30459" spans="16:16" x14ac:dyDescent="0.3">
      <c r="P30459" s="83"/>
    </row>
    <row r="30460" spans="16:16" x14ac:dyDescent="0.3">
      <c r="P30460" s="83"/>
    </row>
    <row r="30461" spans="16:16" x14ac:dyDescent="0.3">
      <c r="P30461" s="83"/>
    </row>
    <row r="30462" spans="16:16" x14ac:dyDescent="0.3">
      <c r="P30462" s="83"/>
    </row>
    <row r="30463" spans="16:16" x14ac:dyDescent="0.3">
      <c r="P30463" s="83"/>
    </row>
    <row r="30464" spans="16:16" x14ac:dyDescent="0.3">
      <c r="P30464" s="83"/>
    </row>
    <row r="30465" spans="16:16" x14ac:dyDescent="0.3">
      <c r="P30465" s="83"/>
    </row>
    <row r="30466" spans="16:16" x14ac:dyDescent="0.3">
      <c r="P30466" s="83"/>
    </row>
    <row r="30467" spans="16:16" x14ac:dyDescent="0.3">
      <c r="P30467" s="83"/>
    </row>
    <row r="30468" spans="16:16" x14ac:dyDescent="0.3">
      <c r="P30468" s="83"/>
    </row>
    <row r="30469" spans="16:16" x14ac:dyDescent="0.3">
      <c r="P30469" s="83"/>
    </row>
    <row r="30470" spans="16:16" x14ac:dyDescent="0.3">
      <c r="P30470" s="83"/>
    </row>
    <row r="30471" spans="16:16" x14ac:dyDescent="0.3">
      <c r="P30471" s="83"/>
    </row>
    <row r="30472" spans="16:16" x14ac:dyDescent="0.3">
      <c r="P30472" s="83"/>
    </row>
    <row r="30473" spans="16:16" x14ac:dyDescent="0.3">
      <c r="P30473" s="83"/>
    </row>
    <row r="30474" spans="16:16" x14ac:dyDescent="0.3">
      <c r="P30474" s="83"/>
    </row>
    <row r="30475" spans="16:16" x14ac:dyDescent="0.3">
      <c r="P30475" s="83"/>
    </row>
    <row r="30476" spans="16:16" x14ac:dyDescent="0.3">
      <c r="P30476" s="83"/>
    </row>
    <row r="30477" spans="16:16" x14ac:dyDescent="0.3">
      <c r="P30477" s="83"/>
    </row>
    <row r="30478" spans="16:16" x14ac:dyDescent="0.3">
      <c r="P30478" s="83"/>
    </row>
    <row r="30479" spans="16:16" x14ac:dyDescent="0.3">
      <c r="P30479" s="83"/>
    </row>
    <row r="30480" spans="16:16" x14ac:dyDescent="0.3">
      <c r="P30480" s="83"/>
    </row>
    <row r="30481" spans="16:16" x14ac:dyDescent="0.3">
      <c r="P30481" s="83"/>
    </row>
    <row r="30482" spans="16:16" x14ac:dyDescent="0.3">
      <c r="P30482" s="83"/>
    </row>
    <row r="30483" spans="16:16" x14ac:dyDescent="0.3">
      <c r="P30483" s="83"/>
    </row>
    <row r="30484" spans="16:16" x14ac:dyDescent="0.3">
      <c r="P30484" s="83"/>
    </row>
    <row r="30485" spans="16:16" x14ac:dyDescent="0.3">
      <c r="P30485" s="83"/>
    </row>
    <row r="30486" spans="16:16" x14ac:dyDescent="0.3">
      <c r="P30486" s="83"/>
    </row>
    <row r="30487" spans="16:16" x14ac:dyDescent="0.3">
      <c r="P30487" s="83"/>
    </row>
    <row r="30488" spans="16:16" x14ac:dyDescent="0.3">
      <c r="P30488" s="83"/>
    </row>
    <row r="30489" spans="16:16" x14ac:dyDescent="0.3">
      <c r="P30489" s="83"/>
    </row>
    <row r="30490" spans="16:16" x14ac:dyDescent="0.3">
      <c r="P30490" s="83"/>
    </row>
    <row r="30491" spans="16:16" x14ac:dyDescent="0.3">
      <c r="P30491" s="83"/>
    </row>
    <row r="30492" spans="16:16" x14ac:dyDescent="0.3">
      <c r="P30492" s="83"/>
    </row>
    <row r="30493" spans="16:16" x14ac:dyDescent="0.3">
      <c r="P30493" s="83"/>
    </row>
    <row r="30494" spans="16:16" x14ac:dyDescent="0.3">
      <c r="P30494" s="83"/>
    </row>
    <row r="30495" spans="16:16" x14ac:dyDescent="0.3">
      <c r="P30495" s="83"/>
    </row>
    <row r="30496" spans="16:16" x14ac:dyDescent="0.3">
      <c r="P30496" s="83"/>
    </row>
    <row r="30497" spans="16:16" x14ac:dyDescent="0.3">
      <c r="P30497" s="83"/>
    </row>
    <row r="30498" spans="16:16" x14ac:dyDescent="0.3">
      <c r="P30498" s="83"/>
    </row>
    <row r="30499" spans="16:16" x14ac:dyDescent="0.3">
      <c r="P30499" s="83"/>
    </row>
    <row r="30500" spans="16:16" x14ac:dyDescent="0.3">
      <c r="P30500" s="83"/>
    </row>
    <row r="30501" spans="16:16" x14ac:dyDescent="0.3">
      <c r="P30501" s="83"/>
    </row>
    <row r="30502" spans="16:16" x14ac:dyDescent="0.3">
      <c r="P30502" s="83"/>
    </row>
    <row r="30503" spans="16:16" x14ac:dyDescent="0.3">
      <c r="P30503" s="83"/>
    </row>
    <row r="30504" spans="16:16" x14ac:dyDescent="0.3">
      <c r="P30504" s="83"/>
    </row>
    <row r="30505" spans="16:16" x14ac:dyDescent="0.3">
      <c r="P30505" s="83"/>
    </row>
    <row r="30506" spans="16:16" x14ac:dyDescent="0.3">
      <c r="P30506" s="83"/>
    </row>
    <row r="30507" spans="16:16" x14ac:dyDescent="0.3">
      <c r="P30507" s="83"/>
    </row>
    <row r="30508" spans="16:16" x14ac:dyDescent="0.3">
      <c r="P30508" s="83"/>
    </row>
    <row r="30509" spans="16:16" x14ac:dyDescent="0.3">
      <c r="P30509" s="83"/>
    </row>
    <row r="30510" spans="16:16" x14ac:dyDescent="0.3">
      <c r="P30510" s="83"/>
    </row>
    <row r="30511" spans="16:16" x14ac:dyDescent="0.3">
      <c r="P30511" s="83"/>
    </row>
    <row r="30512" spans="16:16" x14ac:dyDescent="0.3">
      <c r="P30512" s="83"/>
    </row>
    <row r="30513" spans="16:16" x14ac:dyDescent="0.3">
      <c r="P30513" s="83"/>
    </row>
    <row r="30514" spans="16:16" x14ac:dyDescent="0.3">
      <c r="P30514" s="83"/>
    </row>
    <row r="30515" spans="16:16" x14ac:dyDescent="0.3">
      <c r="P30515" s="83"/>
    </row>
    <row r="30516" spans="16:16" x14ac:dyDescent="0.3">
      <c r="P30516" s="83"/>
    </row>
    <row r="30517" spans="16:16" x14ac:dyDescent="0.3">
      <c r="P30517" s="83"/>
    </row>
    <row r="30518" spans="16:16" x14ac:dyDescent="0.3">
      <c r="P30518" s="83"/>
    </row>
    <row r="30519" spans="16:16" x14ac:dyDescent="0.3">
      <c r="P30519" s="83"/>
    </row>
    <row r="30520" spans="16:16" x14ac:dyDescent="0.3">
      <c r="P30520" s="83"/>
    </row>
    <row r="30521" spans="16:16" x14ac:dyDescent="0.3">
      <c r="P30521" s="83"/>
    </row>
    <row r="30522" spans="16:16" x14ac:dyDescent="0.3">
      <c r="P30522" s="83"/>
    </row>
    <row r="30523" spans="16:16" x14ac:dyDescent="0.3">
      <c r="P30523" s="83"/>
    </row>
    <row r="30524" spans="16:16" x14ac:dyDescent="0.3">
      <c r="P30524" s="83"/>
    </row>
    <row r="30525" spans="16:16" x14ac:dyDescent="0.3">
      <c r="P30525" s="83"/>
    </row>
    <row r="30526" spans="16:16" x14ac:dyDescent="0.3">
      <c r="P30526" s="83"/>
    </row>
    <row r="30527" spans="16:16" x14ac:dyDescent="0.3">
      <c r="P30527" s="83"/>
    </row>
    <row r="30528" spans="16:16" x14ac:dyDescent="0.3">
      <c r="P30528" s="83"/>
    </row>
    <row r="30529" spans="16:16" x14ac:dyDescent="0.3">
      <c r="P30529" s="83"/>
    </row>
    <row r="30530" spans="16:16" x14ac:dyDescent="0.3">
      <c r="P30530" s="83"/>
    </row>
    <row r="30531" spans="16:16" x14ac:dyDescent="0.3">
      <c r="P30531" s="83"/>
    </row>
    <row r="30532" spans="16:16" x14ac:dyDescent="0.3">
      <c r="P30532" s="83"/>
    </row>
    <row r="30533" spans="16:16" x14ac:dyDescent="0.3">
      <c r="P30533" s="83"/>
    </row>
    <row r="30534" spans="16:16" x14ac:dyDescent="0.3">
      <c r="P30534" s="83"/>
    </row>
    <row r="30535" spans="16:16" x14ac:dyDescent="0.3">
      <c r="P30535" s="83"/>
    </row>
    <row r="30536" spans="16:16" x14ac:dyDescent="0.3">
      <c r="P30536" s="83"/>
    </row>
    <row r="30537" spans="16:16" x14ac:dyDescent="0.3">
      <c r="P30537" s="83"/>
    </row>
    <row r="30538" spans="16:16" x14ac:dyDescent="0.3">
      <c r="P30538" s="83"/>
    </row>
    <row r="30539" spans="16:16" x14ac:dyDescent="0.3">
      <c r="P30539" s="83"/>
    </row>
    <row r="30540" spans="16:16" x14ac:dyDescent="0.3">
      <c r="P30540" s="83"/>
    </row>
    <row r="30541" spans="16:16" x14ac:dyDescent="0.3">
      <c r="P30541" s="83"/>
    </row>
    <row r="30542" spans="16:16" x14ac:dyDescent="0.3">
      <c r="P30542" s="83"/>
    </row>
    <row r="30543" spans="16:16" x14ac:dyDescent="0.3">
      <c r="P30543" s="83"/>
    </row>
    <row r="30544" spans="16:16" x14ac:dyDescent="0.3">
      <c r="P30544" s="83"/>
    </row>
    <row r="30545" spans="16:16" x14ac:dyDescent="0.3">
      <c r="P30545" s="83"/>
    </row>
    <row r="30546" spans="16:16" x14ac:dyDescent="0.3">
      <c r="P30546" s="83"/>
    </row>
    <row r="30547" spans="16:16" x14ac:dyDescent="0.3">
      <c r="P30547" s="83"/>
    </row>
    <row r="30548" spans="16:16" x14ac:dyDescent="0.3">
      <c r="P30548" s="83"/>
    </row>
    <row r="30549" spans="16:16" x14ac:dyDescent="0.3">
      <c r="P30549" s="83"/>
    </row>
    <row r="30550" spans="16:16" x14ac:dyDescent="0.3">
      <c r="P30550" s="83"/>
    </row>
    <row r="30551" spans="16:16" x14ac:dyDescent="0.3">
      <c r="P30551" s="83"/>
    </row>
    <row r="30552" spans="16:16" x14ac:dyDescent="0.3">
      <c r="P30552" s="83"/>
    </row>
    <row r="30553" spans="16:16" x14ac:dyDescent="0.3">
      <c r="P30553" s="83"/>
    </row>
    <row r="30554" spans="16:16" x14ac:dyDescent="0.3">
      <c r="P30554" s="83"/>
    </row>
    <row r="30555" spans="16:16" x14ac:dyDescent="0.3">
      <c r="P30555" s="83"/>
    </row>
    <row r="30556" spans="16:16" x14ac:dyDescent="0.3">
      <c r="P30556" s="83"/>
    </row>
    <row r="30557" spans="16:16" x14ac:dyDescent="0.3">
      <c r="P30557" s="83"/>
    </row>
    <row r="30558" spans="16:16" x14ac:dyDescent="0.3">
      <c r="P30558" s="83"/>
    </row>
    <row r="30559" spans="16:16" x14ac:dyDescent="0.3">
      <c r="P30559" s="83"/>
    </row>
    <row r="30560" spans="16:16" x14ac:dyDescent="0.3">
      <c r="P30560" s="83"/>
    </row>
    <row r="30561" spans="16:16" x14ac:dyDescent="0.3">
      <c r="P30561" s="83"/>
    </row>
    <row r="30562" spans="16:16" x14ac:dyDescent="0.3">
      <c r="P30562" s="83"/>
    </row>
    <row r="30563" spans="16:16" x14ac:dyDescent="0.3">
      <c r="P30563" s="83"/>
    </row>
    <row r="30564" spans="16:16" x14ac:dyDescent="0.3">
      <c r="P30564" s="83"/>
    </row>
    <row r="30565" spans="16:16" x14ac:dyDescent="0.3">
      <c r="P30565" s="83"/>
    </row>
    <row r="30566" spans="16:16" x14ac:dyDescent="0.3">
      <c r="P30566" s="83"/>
    </row>
    <row r="30567" spans="16:16" x14ac:dyDescent="0.3">
      <c r="P30567" s="83"/>
    </row>
    <row r="30568" spans="16:16" x14ac:dyDescent="0.3">
      <c r="P30568" s="83"/>
    </row>
    <row r="30569" spans="16:16" x14ac:dyDescent="0.3">
      <c r="P30569" s="83"/>
    </row>
    <row r="30570" spans="16:16" x14ac:dyDescent="0.3">
      <c r="P30570" s="83"/>
    </row>
    <row r="30571" spans="16:16" x14ac:dyDescent="0.3">
      <c r="P30571" s="83"/>
    </row>
    <row r="30572" spans="16:16" x14ac:dyDescent="0.3">
      <c r="P30572" s="83"/>
    </row>
    <row r="30573" spans="16:16" x14ac:dyDescent="0.3">
      <c r="P30573" s="83"/>
    </row>
    <row r="30574" spans="16:16" x14ac:dyDescent="0.3">
      <c r="P30574" s="83"/>
    </row>
    <row r="30575" spans="16:16" x14ac:dyDescent="0.3">
      <c r="P30575" s="83"/>
    </row>
    <row r="30576" spans="16:16" x14ac:dyDescent="0.3">
      <c r="P30576" s="83"/>
    </row>
    <row r="30577" spans="16:16" x14ac:dyDescent="0.3">
      <c r="P30577" s="83"/>
    </row>
    <row r="30578" spans="16:16" x14ac:dyDescent="0.3">
      <c r="P30578" s="83"/>
    </row>
    <row r="30579" spans="16:16" x14ac:dyDescent="0.3">
      <c r="P30579" s="83"/>
    </row>
    <row r="30580" spans="16:16" x14ac:dyDescent="0.3">
      <c r="P30580" s="83"/>
    </row>
    <row r="30581" spans="16:16" x14ac:dyDescent="0.3">
      <c r="P30581" s="83"/>
    </row>
    <row r="30582" spans="16:16" x14ac:dyDescent="0.3">
      <c r="P30582" s="83"/>
    </row>
    <row r="30583" spans="16:16" x14ac:dyDescent="0.3">
      <c r="P30583" s="83"/>
    </row>
    <row r="30584" spans="16:16" x14ac:dyDescent="0.3">
      <c r="P30584" s="83"/>
    </row>
    <row r="30585" spans="16:16" x14ac:dyDescent="0.3">
      <c r="P30585" s="83"/>
    </row>
    <row r="30586" spans="16:16" x14ac:dyDescent="0.3">
      <c r="P30586" s="83"/>
    </row>
    <row r="30587" spans="16:16" x14ac:dyDescent="0.3">
      <c r="P30587" s="83"/>
    </row>
    <row r="30588" spans="16:16" x14ac:dyDescent="0.3">
      <c r="P30588" s="83"/>
    </row>
    <row r="30589" spans="16:16" x14ac:dyDescent="0.3">
      <c r="P30589" s="83"/>
    </row>
    <row r="30590" spans="16:16" x14ac:dyDescent="0.3">
      <c r="P30590" s="83"/>
    </row>
    <row r="30591" spans="16:16" x14ac:dyDescent="0.3">
      <c r="P30591" s="83"/>
    </row>
    <row r="30592" spans="16:16" x14ac:dyDescent="0.3">
      <c r="P30592" s="83"/>
    </row>
    <row r="30593" spans="16:16" x14ac:dyDescent="0.3">
      <c r="P30593" s="83"/>
    </row>
    <row r="30594" spans="16:16" x14ac:dyDescent="0.3">
      <c r="P30594" s="83"/>
    </row>
    <row r="30595" spans="16:16" x14ac:dyDescent="0.3">
      <c r="P30595" s="83"/>
    </row>
    <row r="30596" spans="16:16" x14ac:dyDescent="0.3">
      <c r="P30596" s="83"/>
    </row>
    <row r="30597" spans="16:16" x14ac:dyDescent="0.3">
      <c r="P30597" s="83"/>
    </row>
    <row r="30598" spans="16:16" x14ac:dyDescent="0.3">
      <c r="P30598" s="83"/>
    </row>
    <row r="30599" spans="16:16" x14ac:dyDescent="0.3">
      <c r="P30599" s="83"/>
    </row>
    <row r="30600" spans="16:16" x14ac:dyDescent="0.3">
      <c r="P30600" s="83"/>
    </row>
    <row r="30601" spans="16:16" x14ac:dyDescent="0.3">
      <c r="P30601" s="83"/>
    </row>
    <row r="30602" spans="16:16" x14ac:dyDescent="0.3">
      <c r="P30602" s="83"/>
    </row>
    <row r="30603" spans="16:16" x14ac:dyDescent="0.3">
      <c r="P30603" s="83"/>
    </row>
    <row r="30604" spans="16:16" x14ac:dyDescent="0.3">
      <c r="P30604" s="83"/>
    </row>
    <row r="30605" spans="16:16" x14ac:dyDescent="0.3">
      <c r="P30605" s="83"/>
    </row>
    <row r="30606" spans="16:16" x14ac:dyDescent="0.3">
      <c r="P30606" s="83"/>
    </row>
    <row r="30607" spans="16:16" x14ac:dyDescent="0.3">
      <c r="P30607" s="83"/>
    </row>
    <row r="30608" spans="16:16" x14ac:dyDescent="0.3">
      <c r="P30608" s="83"/>
    </row>
    <row r="30609" spans="16:16" x14ac:dyDescent="0.3">
      <c r="P30609" s="83"/>
    </row>
    <row r="30610" spans="16:16" x14ac:dyDescent="0.3">
      <c r="P30610" s="83"/>
    </row>
    <row r="30611" spans="16:16" x14ac:dyDescent="0.3">
      <c r="P30611" s="83"/>
    </row>
    <row r="30612" spans="16:16" x14ac:dyDescent="0.3">
      <c r="P30612" s="83"/>
    </row>
    <row r="30613" spans="16:16" x14ac:dyDescent="0.3">
      <c r="P30613" s="83"/>
    </row>
    <row r="30614" spans="16:16" x14ac:dyDescent="0.3">
      <c r="P30614" s="83"/>
    </row>
    <row r="30615" spans="16:16" x14ac:dyDescent="0.3">
      <c r="P30615" s="83"/>
    </row>
    <row r="30616" spans="16:16" x14ac:dyDescent="0.3">
      <c r="P30616" s="83"/>
    </row>
    <row r="30617" spans="16:16" x14ac:dyDescent="0.3">
      <c r="P30617" s="83"/>
    </row>
    <row r="30618" spans="16:16" x14ac:dyDescent="0.3">
      <c r="P30618" s="83"/>
    </row>
    <row r="30619" spans="16:16" x14ac:dyDescent="0.3">
      <c r="P30619" s="83"/>
    </row>
    <row r="30620" spans="16:16" x14ac:dyDescent="0.3">
      <c r="P30620" s="83"/>
    </row>
    <row r="30621" spans="16:16" x14ac:dyDescent="0.3">
      <c r="P30621" s="83"/>
    </row>
    <row r="30622" spans="16:16" x14ac:dyDescent="0.3">
      <c r="P30622" s="83"/>
    </row>
    <row r="30623" spans="16:16" x14ac:dyDescent="0.3">
      <c r="P30623" s="83"/>
    </row>
    <row r="30624" spans="16:16" x14ac:dyDescent="0.3">
      <c r="P30624" s="83"/>
    </row>
    <row r="30625" spans="16:16" x14ac:dyDescent="0.3">
      <c r="P30625" s="83"/>
    </row>
    <row r="30626" spans="16:16" x14ac:dyDescent="0.3">
      <c r="P30626" s="83"/>
    </row>
    <row r="30627" spans="16:16" x14ac:dyDescent="0.3">
      <c r="P30627" s="83"/>
    </row>
    <row r="30628" spans="16:16" x14ac:dyDescent="0.3">
      <c r="P30628" s="83"/>
    </row>
    <row r="30629" spans="16:16" x14ac:dyDescent="0.3">
      <c r="P30629" s="83"/>
    </row>
    <row r="30630" spans="16:16" x14ac:dyDescent="0.3">
      <c r="P30630" s="83"/>
    </row>
    <row r="30631" spans="16:16" x14ac:dyDescent="0.3">
      <c r="P30631" s="83"/>
    </row>
    <row r="30632" spans="16:16" x14ac:dyDescent="0.3">
      <c r="P30632" s="83"/>
    </row>
    <row r="30633" spans="16:16" x14ac:dyDescent="0.3">
      <c r="P30633" s="83"/>
    </row>
    <row r="30634" spans="16:16" x14ac:dyDescent="0.3">
      <c r="P30634" s="83"/>
    </row>
    <row r="30635" spans="16:16" x14ac:dyDescent="0.3">
      <c r="P30635" s="83"/>
    </row>
    <row r="30636" spans="16:16" x14ac:dyDescent="0.3">
      <c r="P30636" s="83"/>
    </row>
    <row r="30637" spans="16:16" x14ac:dyDescent="0.3">
      <c r="P30637" s="83"/>
    </row>
    <row r="30638" spans="16:16" x14ac:dyDescent="0.3">
      <c r="P30638" s="83"/>
    </row>
    <row r="30639" spans="16:16" x14ac:dyDescent="0.3">
      <c r="P30639" s="83"/>
    </row>
    <row r="30640" spans="16:16" x14ac:dyDescent="0.3">
      <c r="P30640" s="83"/>
    </row>
    <row r="30641" spans="16:16" x14ac:dyDescent="0.3">
      <c r="P30641" s="83"/>
    </row>
    <row r="30642" spans="16:16" x14ac:dyDescent="0.3">
      <c r="P30642" s="83"/>
    </row>
    <row r="30643" spans="16:16" x14ac:dyDescent="0.3">
      <c r="P30643" s="83"/>
    </row>
    <row r="30644" spans="16:16" x14ac:dyDescent="0.3">
      <c r="P30644" s="83"/>
    </row>
    <row r="30645" spans="16:16" x14ac:dyDescent="0.3">
      <c r="P30645" s="83"/>
    </row>
    <row r="30646" spans="16:16" x14ac:dyDescent="0.3">
      <c r="P30646" s="83"/>
    </row>
    <row r="30647" spans="16:16" x14ac:dyDescent="0.3">
      <c r="P30647" s="83"/>
    </row>
    <row r="30648" spans="16:16" x14ac:dyDescent="0.3">
      <c r="P30648" s="83"/>
    </row>
    <row r="30649" spans="16:16" x14ac:dyDescent="0.3">
      <c r="P30649" s="83"/>
    </row>
    <row r="30650" spans="16:16" x14ac:dyDescent="0.3">
      <c r="P30650" s="83"/>
    </row>
    <row r="30651" spans="16:16" x14ac:dyDescent="0.3">
      <c r="P30651" s="83"/>
    </row>
    <row r="30652" spans="16:16" x14ac:dyDescent="0.3">
      <c r="P30652" s="83"/>
    </row>
    <row r="30653" spans="16:16" x14ac:dyDescent="0.3">
      <c r="P30653" s="83"/>
    </row>
    <row r="30654" spans="16:16" x14ac:dyDescent="0.3">
      <c r="P30654" s="83"/>
    </row>
    <row r="30655" spans="16:16" x14ac:dyDescent="0.3">
      <c r="P30655" s="83"/>
    </row>
    <row r="30656" spans="16:16" x14ac:dyDescent="0.3">
      <c r="P30656" s="83"/>
    </row>
    <row r="30657" spans="16:16" x14ac:dyDescent="0.3">
      <c r="P30657" s="83"/>
    </row>
    <row r="30658" spans="16:16" x14ac:dyDescent="0.3">
      <c r="P30658" s="83"/>
    </row>
    <row r="30659" spans="16:16" x14ac:dyDescent="0.3">
      <c r="P30659" s="83"/>
    </row>
    <row r="30660" spans="16:16" x14ac:dyDescent="0.3">
      <c r="P30660" s="83"/>
    </row>
    <row r="30661" spans="16:16" x14ac:dyDescent="0.3">
      <c r="P30661" s="83"/>
    </row>
    <row r="30662" spans="16:16" x14ac:dyDescent="0.3">
      <c r="P30662" s="83"/>
    </row>
    <row r="30663" spans="16:16" x14ac:dyDescent="0.3">
      <c r="P30663" s="83"/>
    </row>
    <row r="30664" spans="16:16" x14ac:dyDescent="0.3">
      <c r="P30664" s="83"/>
    </row>
    <row r="30665" spans="16:16" x14ac:dyDescent="0.3">
      <c r="P30665" s="83"/>
    </row>
    <row r="30666" spans="16:16" x14ac:dyDescent="0.3">
      <c r="P30666" s="83"/>
    </row>
    <row r="30667" spans="16:16" x14ac:dyDescent="0.3">
      <c r="P30667" s="83"/>
    </row>
    <row r="30668" spans="16:16" x14ac:dyDescent="0.3">
      <c r="P30668" s="83"/>
    </row>
    <row r="30669" spans="16:16" x14ac:dyDescent="0.3">
      <c r="P30669" s="83"/>
    </row>
    <row r="30670" spans="16:16" x14ac:dyDescent="0.3">
      <c r="P30670" s="83"/>
    </row>
    <row r="30671" spans="16:16" x14ac:dyDescent="0.3">
      <c r="P30671" s="83"/>
    </row>
    <row r="30672" spans="16:16" x14ac:dyDescent="0.3">
      <c r="P30672" s="83"/>
    </row>
    <row r="30673" spans="16:16" x14ac:dyDescent="0.3">
      <c r="P30673" s="83"/>
    </row>
    <row r="30674" spans="16:16" x14ac:dyDescent="0.3">
      <c r="P30674" s="83"/>
    </row>
    <row r="30675" spans="16:16" x14ac:dyDescent="0.3">
      <c r="P30675" s="83"/>
    </row>
    <row r="30676" spans="16:16" x14ac:dyDescent="0.3">
      <c r="P30676" s="83"/>
    </row>
    <row r="30677" spans="16:16" x14ac:dyDescent="0.3">
      <c r="P30677" s="83"/>
    </row>
    <row r="30678" spans="16:16" x14ac:dyDescent="0.3">
      <c r="P30678" s="83"/>
    </row>
    <row r="30679" spans="16:16" x14ac:dyDescent="0.3">
      <c r="P30679" s="83"/>
    </row>
    <row r="30680" spans="16:16" x14ac:dyDescent="0.3">
      <c r="P30680" s="83"/>
    </row>
    <row r="30681" spans="16:16" x14ac:dyDescent="0.3">
      <c r="P30681" s="83"/>
    </row>
    <row r="30682" spans="16:16" x14ac:dyDescent="0.3">
      <c r="P30682" s="83"/>
    </row>
    <row r="30683" spans="16:16" x14ac:dyDescent="0.3">
      <c r="P30683" s="83"/>
    </row>
    <row r="30684" spans="16:16" x14ac:dyDescent="0.3">
      <c r="P30684" s="83"/>
    </row>
    <row r="30685" spans="16:16" x14ac:dyDescent="0.3">
      <c r="P30685" s="83"/>
    </row>
    <row r="30686" spans="16:16" x14ac:dyDescent="0.3">
      <c r="P30686" s="83"/>
    </row>
    <row r="30687" spans="16:16" x14ac:dyDescent="0.3">
      <c r="P30687" s="83"/>
    </row>
    <row r="30688" spans="16:16" x14ac:dyDescent="0.3">
      <c r="P30688" s="83"/>
    </row>
    <row r="30689" spans="16:16" x14ac:dyDescent="0.3">
      <c r="P30689" s="83"/>
    </row>
    <row r="30690" spans="16:16" x14ac:dyDescent="0.3">
      <c r="P30690" s="83"/>
    </row>
    <row r="30691" spans="16:16" x14ac:dyDescent="0.3">
      <c r="P30691" s="83"/>
    </row>
    <row r="30692" spans="16:16" x14ac:dyDescent="0.3">
      <c r="P30692" s="83"/>
    </row>
    <row r="30693" spans="16:16" x14ac:dyDescent="0.3">
      <c r="P30693" s="83"/>
    </row>
    <row r="30694" spans="16:16" x14ac:dyDescent="0.3">
      <c r="P30694" s="83"/>
    </row>
    <row r="30695" spans="16:16" x14ac:dyDescent="0.3">
      <c r="P30695" s="83"/>
    </row>
    <row r="30696" spans="16:16" x14ac:dyDescent="0.3">
      <c r="P30696" s="83"/>
    </row>
    <row r="30697" spans="16:16" x14ac:dyDescent="0.3">
      <c r="P30697" s="83"/>
    </row>
    <row r="30698" spans="16:16" x14ac:dyDescent="0.3">
      <c r="P30698" s="83"/>
    </row>
    <row r="30699" spans="16:16" x14ac:dyDescent="0.3">
      <c r="P30699" s="83"/>
    </row>
    <row r="30700" spans="16:16" x14ac:dyDescent="0.3">
      <c r="P30700" s="83"/>
    </row>
    <row r="30701" spans="16:16" x14ac:dyDescent="0.3">
      <c r="P30701" s="83"/>
    </row>
    <row r="30702" spans="16:16" x14ac:dyDescent="0.3">
      <c r="P30702" s="83"/>
    </row>
    <row r="30703" spans="16:16" x14ac:dyDescent="0.3">
      <c r="P30703" s="83"/>
    </row>
    <row r="30704" spans="16:16" x14ac:dyDescent="0.3">
      <c r="P30704" s="83"/>
    </row>
    <row r="30705" spans="16:16" x14ac:dyDescent="0.3">
      <c r="P30705" s="83"/>
    </row>
    <row r="30706" spans="16:16" x14ac:dyDescent="0.3">
      <c r="P30706" s="83"/>
    </row>
    <row r="30707" spans="16:16" x14ac:dyDescent="0.3">
      <c r="P30707" s="83"/>
    </row>
    <row r="30708" spans="16:16" x14ac:dyDescent="0.3">
      <c r="P30708" s="83"/>
    </row>
    <row r="30709" spans="16:16" x14ac:dyDescent="0.3">
      <c r="P30709" s="83"/>
    </row>
    <row r="30710" spans="16:16" x14ac:dyDescent="0.3">
      <c r="P30710" s="83"/>
    </row>
    <row r="30711" spans="16:16" x14ac:dyDescent="0.3">
      <c r="P30711" s="83"/>
    </row>
    <row r="30712" spans="16:16" x14ac:dyDescent="0.3">
      <c r="P30712" s="83"/>
    </row>
    <row r="30713" spans="16:16" x14ac:dyDescent="0.3">
      <c r="P30713" s="83"/>
    </row>
    <row r="30714" spans="16:16" x14ac:dyDescent="0.3">
      <c r="P30714" s="83"/>
    </row>
    <row r="30715" spans="16:16" x14ac:dyDescent="0.3">
      <c r="P30715" s="83"/>
    </row>
    <row r="30716" spans="16:16" x14ac:dyDescent="0.3">
      <c r="P30716" s="83"/>
    </row>
    <row r="30717" spans="16:16" x14ac:dyDescent="0.3">
      <c r="P30717" s="83"/>
    </row>
    <row r="30718" spans="16:16" x14ac:dyDescent="0.3">
      <c r="P30718" s="83"/>
    </row>
    <row r="30719" spans="16:16" x14ac:dyDescent="0.3">
      <c r="P30719" s="83"/>
    </row>
    <row r="30720" spans="16:16" x14ac:dyDescent="0.3">
      <c r="P30720" s="83"/>
    </row>
    <row r="30721" spans="16:16" x14ac:dyDescent="0.3">
      <c r="P30721" s="83"/>
    </row>
    <row r="30722" spans="16:16" x14ac:dyDescent="0.3">
      <c r="P30722" s="83"/>
    </row>
    <row r="30723" spans="16:16" x14ac:dyDescent="0.3">
      <c r="P30723" s="83"/>
    </row>
    <row r="30724" spans="16:16" x14ac:dyDescent="0.3">
      <c r="P30724" s="83"/>
    </row>
    <row r="30725" spans="16:16" x14ac:dyDescent="0.3">
      <c r="P30725" s="83"/>
    </row>
    <row r="30726" spans="16:16" x14ac:dyDescent="0.3">
      <c r="P30726" s="83"/>
    </row>
    <row r="30727" spans="16:16" x14ac:dyDescent="0.3">
      <c r="P30727" s="83"/>
    </row>
    <row r="30728" spans="16:16" x14ac:dyDescent="0.3">
      <c r="P30728" s="83"/>
    </row>
    <row r="30729" spans="16:16" x14ac:dyDescent="0.3">
      <c r="P30729" s="83"/>
    </row>
    <row r="30730" spans="16:16" x14ac:dyDescent="0.3">
      <c r="P30730" s="83"/>
    </row>
    <row r="30731" spans="16:16" x14ac:dyDescent="0.3">
      <c r="P30731" s="83"/>
    </row>
    <row r="30732" spans="16:16" x14ac:dyDescent="0.3">
      <c r="P30732" s="83"/>
    </row>
    <row r="30733" spans="16:16" x14ac:dyDescent="0.3">
      <c r="P30733" s="83"/>
    </row>
    <row r="30734" spans="16:16" x14ac:dyDescent="0.3">
      <c r="P30734" s="83"/>
    </row>
    <row r="30735" spans="16:16" x14ac:dyDescent="0.3">
      <c r="P30735" s="83"/>
    </row>
    <row r="30736" spans="16:16" x14ac:dyDescent="0.3">
      <c r="P30736" s="83"/>
    </row>
    <row r="30737" spans="16:16" x14ac:dyDescent="0.3">
      <c r="P30737" s="83"/>
    </row>
    <row r="30738" spans="16:16" x14ac:dyDescent="0.3">
      <c r="P30738" s="83"/>
    </row>
    <row r="30739" spans="16:16" x14ac:dyDescent="0.3">
      <c r="P30739" s="83"/>
    </row>
    <row r="30740" spans="16:16" x14ac:dyDescent="0.3">
      <c r="P30740" s="83"/>
    </row>
    <row r="30741" spans="16:16" x14ac:dyDescent="0.3">
      <c r="P30741" s="83"/>
    </row>
    <row r="30742" spans="16:16" x14ac:dyDescent="0.3">
      <c r="P30742" s="83"/>
    </row>
    <row r="30743" spans="16:16" x14ac:dyDescent="0.3">
      <c r="P30743" s="83"/>
    </row>
    <row r="30744" spans="16:16" x14ac:dyDescent="0.3">
      <c r="P30744" s="83"/>
    </row>
    <row r="30745" spans="16:16" x14ac:dyDescent="0.3">
      <c r="P30745" s="83"/>
    </row>
    <row r="30746" spans="16:16" x14ac:dyDescent="0.3">
      <c r="P30746" s="83"/>
    </row>
    <row r="30747" spans="16:16" x14ac:dyDescent="0.3">
      <c r="P30747" s="83"/>
    </row>
    <row r="30748" spans="16:16" x14ac:dyDescent="0.3">
      <c r="P30748" s="83"/>
    </row>
    <row r="30749" spans="16:16" x14ac:dyDescent="0.3">
      <c r="P30749" s="83"/>
    </row>
    <row r="30750" spans="16:16" x14ac:dyDescent="0.3">
      <c r="P30750" s="83"/>
    </row>
    <row r="30751" spans="16:16" x14ac:dyDescent="0.3">
      <c r="P30751" s="83"/>
    </row>
    <row r="30752" spans="16:16" x14ac:dyDescent="0.3">
      <c r="P30752" s="83"/>
    </row>
    <row r="30753" spans="16:16" x14ac:dyDescent="0.3">
      <c r="P30753" s="83"/>
    </row>
    <row r="30754" spans="16:16" x14ac:dyDescent="0.3">
      <c r="P30754" s="83"/>
    </row>
    <row r="30755" spans="16:16" x14ac:dyDescent="0.3">
      <c r="P30755" s="83"/>
    </row>
    <row r="30756" spans="16:16" x14ac:dyDescent="0.3">
      <c r="P30756" s="83"/>
    </row>
    <row r="30757" spans="16:16" x14ac:dyDescent="0.3">
      <c r="P30757" s="83"/>
    </row>
    <row r="30758" spans="16:16" x14ac:dyDescent="0.3">
      <c r="P30758" s="83"/>
    </row>
    <row r="30759" spans="16:16" x14ac:dyDescent="0.3">
      <c r="P30759" s="83"/>
    </row>
    <row r="30760" spans="16:16" x14ac:dyDescent="0.3">
      <c r="P30760" s="83"/>
    </row>
    <row r="30761" spans="16:16" x14ac:dyDescent="0.3">
      <c r="P30761" s="83"/>
    </row>
    <row r="30762" spans="16:16" x14ac:dyDescent="0.3">
      <c r="P30762" s="83"/>
    </row>
    <row r="30763" spans="16:16" x14ac:dyDescent="0.3">
      <c r="P30763" s="83"/>
    </row>
    <row r="30764" spans="16:16" x14ac:dyDescent="0.3">
      <c r="P30764" s="83"/>
    </row>
    <row r="30765" spans="16:16" x14ac:dyDescent="0.3">
      <c r="P30765" s="83"/>
    </row>
    <row r="30766" spans="16:16" x14ac:dyDescent="0.3">
      <c r="P30766" s="83"/>
    </row>
    <row r="30767" spans="16:16" x14ac:dyDescent="0.3">
      <c r="P30767" s="83"/>
    </row>
    <row r="30768" spans="16:16" x14ac:dyDescent="0.3">
      <c r="P30768" s="83"/>
    </row>
    <row r="30769" spans="16:16" x14ac:dyDescent="0.3">
      <c r="P30769" s="83"/>
    </row>
    <row r="30770" spans="16:16" x14ac:dyDescent="0.3">
      <c r="P30770" s="83"/>
    </row>
    <row r="30771" spans="16:16" x14ac:dyDescent="0.3">
      <c r="P30771" s="83"/>
    </row>
    <row r="30772" spans="16:16" x14ac:dyDescent="0.3">
      <c r="P30772" s="83"/>
    </row>
    <row r="30773" spans="16:16" x14ac:dyDescent="0.3">
      <c r="P30773" s="83"/>
    </row>
    <row r="30774" spans="16:16" x14ac:dyDescent="0.3">
      <c r="P30774" s="83"/>
    </row>
    <row r="30775" spans="16:16" x14ac:dyDescent="0.3">
      <c r="P30775" s="83"/>
    </row>
    <row r="30776" spans="16:16" x14ac:dyDescent="0.3">
      <c r="P30776" s="83"/>
    </row>
    <row r="30777" spans="16:16" x14ac:dyDescent="0.3">
      <c r="P30777" s="83"/>
    </row>
    <row r="30778" spans="16:16" x14ac:dyDescent="0.3">
      <c r="P30778" s="83"/>
    </row>
    <row r="30779" spans="16:16" x14ac:dyDescent="0.3">
      <c r="P30779" s="83"/>
    </row>
    <row r="30780" spans="16:16" x14ac:dyDescent="0.3">
      <c r="P30780" s="83"/>
    </row>
    <row r="30781" spans="16:16" x14ac:dyDescent="0.3">
      <c r="P30781" s="83"/>
    </row>
    <row r="30782" spans="16:16" x14ac:dyDescent="0.3">
      <c r="P30782" s="83"/>
    </row>
    <row r="30783" spans="16:16" x14ac:dyDescent="0.3">
      <c r="P30783" s="83"/>
    </row>
    <row r="30784" spans="16:16" x14ac:dyDescent="0.3">
      <c r="P30784" s="83"/>
    </row>
    <row r="30785" spans="16:16" x14ac:dyDescent="0.3">
      <c r="P30785" s="83"/>
    </row>
    <row r="30786" spans="16:16" x14ac:dyDescent="0.3">
      <c r="P30786" s="83"/>
    </row>
    <row r="30787" spans="16:16" x14ac:dyDescent="0.3">
      <c r="P30787" s="83"/>
    </row>
    <row r="30788" spans="16:16" x14ac:dyDescent="0.3">
      <c r="P30788" s="83"/>
    </row>
    <row r="30789" spans="16:16" x14ac:dyDescent="0.3">
      <c r="P30789" s="83"/>
    </row>
    <row r="30790" spans="16:16" x14ac:dyDescent="0.3">
      <c r="P30790" s="83"/>
    </row>
    <row r="30791" spans="16:16" x14ac:dyDescent="0.3">
      <c r="P30791" s="83"/>
    </row>
    <row r="30792" spans="16:16" x14ac:dyDescent="0.3">
      <c r="P30792" s="83"/>
    </row>
    <row r="30793" spans="16:16" x14ac:dyDescent="0.3">
      <c r="P30793" s="83"/>
    </row>
    <row r="30794" spans="16:16" x14ac:dyDescent="0.3">
      <c r="P30794" s="83"/>
    </row>
    <row r="30795" spans="16:16" x14ac:dyDescent="0.3">
      <c r="P30795" s="83"/>
    </row>
    <row r="30796" spans="16:16" x14ac:dyDescent="0.3">
      <c r="P30796" s="83"/>
    </row>
    <row r="30797" spans="16:16" x14ac:dyDescent="0.3">
      <c r="P30797" s="83"/>
    </row>
    <row r="30798" spans="16:16" x14ac:dyDescent="0.3">
      <c r="P30798" s="83"/>
    </row>
    <row r="30799" spans="16:16" x14ac:dyDescent="0.3">
      <c r="P30799" s="83"/>
    </row>
    <row r="30800" spans="16:16" x14ac:dyDescent="0.3">
      <c r="P30800" s="83"/>
    </row>
    <row r="30801" spans="16:16" x14ac:dyDescent="0.3">
      <c r="P30801" s="83"/>
    </row>
    <row r="30802" spans="16:16" x14ac:dyDescent="0.3">
      <c r="P30802" s="83"/>
    </row>
    <row r="30803" spans="16:16" x14ac:dyDescent="0.3">
      <c r="P30803" s="83"/>
    </row>
    <row r="30804" spans="16:16" x14ac:dyDescent="0.3">
      <c r="P30804" s="83"/>
    </row>
    <row r="30805" spans="16:16" x14ac:dyDescent="0.3">
      <c r="P30805" s="83"/>
    </row>
    <row r="30806" spans="16:16" x14ac:dyDescent="0.3">
      <c r="P30806" s="83"/>
    </row>
    <row r="30807" spans="16:16" x14ac:dyDescent="0.3">
      <c r="P30807" s="83"/>
    </row>
    <row r="30808" spans="16:16" x14ac:dyDescent="0.3">
      <c r="P30808" s="83"/>
    </row>
    <row r="30809" spans="16:16" x14ac:dyDescent="0.3">
      <c r="P30809" s="83"/>
    </row>
    <row r="30810" spans="16:16" x14ac:dyDescent="0.3">
      <c r="P30810" s="83"/>
    </row>
    <row r="30811" spans="16:16" x14ac:dyDescent="0.3">
      <c r="P30811" s="83"/>
    </row>
    <row r="30812" spans="16:16" x14ac:dyDescent="0.3">
      <c r="P30812" s="83"/>
    </row>
    <row r="30813" spans="16:16" x14ac:dyDescent="0.3">
      <c r="P30813" s="83"/>
    </row>
    <row r="30814" spans="16:16" x14ac:dyDescent="0.3">
      <c r="P30814" s="83"/>
    </row>
    <row r="30815" spans="16:16" x14ac:dyDescent="0.3">
      <c r="P30815" s="83"/>
    </row>
    <row r="30816" spans="16:16" x14ac:dyDescent="0.3">
      <c r="P30816" s="83"/>
    </row>
    <row r="30817" spans="16:16" x14ac:dyDescent="0.3">
      <c r="P30817" s="83"/>
    </row>
    <row r="30818" spans="16:16" x14ac:dyDescent="0.3">
      <c r="P30818" s="83"/>
    </row>
    <row r="30819" spans="16:16" x14ac:dyDescent="0.3">
      <c r="P30819" s="83"/>
    </row>
    <row r="30820" spans="16:16" x14ac:dyDescent="0.3">
      <c r="P30820" s="83"/>
    </row>
    <row r="30821" spans="16:16" x14ac:dyDescent="0.3">
      <c r="P30821" s="83"/>
    </row>
    <row r="30822" spans="16:16" x14ac:dyDescent="0.3">
      <c r="P30822" s="83"/>
    </row>
    <row r="30823" spans="16:16" x14ac:dyDescent="0.3">
      <c r="P30823" s="83"/>
    </row>
    <row r="30824" spans="16:16" x14ac:dyDescent="0.3">
      <c r="P30824" s="83"/>
    </row>
    <row r="30825" spans="16:16" x14ac:dyDescent="0.3">
      <c r="P30825" s="83"/>
    </row>
    <row r="30826" spans="16:16" x14ac:dyDescent="0.3">
      <c r="P30826" s="83"/>
    </row>
    <row r="30827" spans="16:16" x14ac:dyDescent="0.3">
      <c r="P30827" s="83"/>
    </row>
    <row r="30828" spans="16:16" x14ac:dyDescent="0.3">
      <c r="P30828" s="83"/>
    </row>
    <row r="30829" spans="16:16" x14ac:dyDescent="0.3">
      <c r="P30829" s="83"/>
    </row>
    <row r="30830" spans="16:16" x14ac:dyDescent="0.3">
      <c r="P30830" s="83"/>
    </row>
    <row r="30831" spans="16:16" x14ac:dyDescent="0.3">
      <c r="P30831" s="83"/>
    </row>
    <row r="30832" spans="16:16" x14ac:dyDescent="0.3">
      <c r="P30832" s="83"/>
    </row>
    <row r="30833" spans="16:16" x14ac:dyDescent="0.3">
      <c r="P30833" s="83"/>
    </row>
    <row r="30834" spans="16:16" x14ac:dyDescent="0.3">
      <c r="P30834" s="83"/>
    </row>
    <row r="30835" spans="16:16" x14ac:dyDescent="0.3">
      <c r="P30835" s="83"/>
    </row>
    <row r="30836" spans="16:16" x14ac:dyDescent="0.3">
      <c r="P30836" s="83"/>
    </row>
    <row r="30837" spans="16:16" x14ac:dyDescent="0.3">
      <c r="P30837" s="83"/>
    </row>
    <row r="30838" spans="16:16" x14ac:dyDescent="0.3">
      <c r="P30838" s="83"/>
    </row>
    <row r="30839" spans="16:16" x14ac:dyDescent="0.3">
      <c r="P30839" s="83"/>
    </row>
    <row r="30840" spans="16:16" x14ac:dyDescent="0.3">
      <c r="P30840" s="83"/>
    </row>
    <row r="30841" spans="16:16" x14ac:dyDescent="0.3">
      <c r="P30841" s="83"/>
    </row>
    <row r="30842" spans="16:16" x14ac:dyDescent="0.3">
      <c r="P30842" s="83"/>
    </row>
    <row r="30843" spans="16:16" x14ac:dyDescent="0.3">
      <c r="P30843" s="83"/>
    </row>
    <row r="30844" spans="16:16" x14ac:dyDescent="0.3">
      <c r="P30844" s="83"/>
    </row>
    <row r="30845" spans="16:16" x14ac:dyDescent="0.3">
      <c r="P30845" s="83"/>
    </row>
    <row r="30846" spans="16:16" x14ac:dyDescent="0.3">
      <c r="P30846" s="83"/>
    </row>
    <row r="30847" spans="16:16" x14ac:dyDescent="0.3">
      <c r="P30847" s="83"/>
    </row>
    <row r="30848" spans="16:16" x14ac:dyDescent="0.3">
      <c r="P30848" s="83"/>
    </row>
    <row r="30849" spans="16:16" x14ac:dyDescent="0.3">
      <c r="P30849" s="83"/>
    </row>
    <row r="30850" spans="16:16" x14ac:dyDescent="0.3">
      <c r="P30850" s="83"/>
    </row>
    <row r="30851" spans="16:16" x14ac:dyDescent="0.3">
      <c r="P30851" s="83"/>
    </row>
    <row r="30852" spans="16:16" x14ac:dyDescent="0.3">
      <c r="P30852" s="83"/>
    </row>
    <row r="30853" spans="16:16" x14ac:dyDescent="0.3">
      <c r="P30853" s="83"/>
    </row>
    <row r="30854" spans="16:16" x14ac:dyDescent="0.3">
      <c r="P30854" s="83"/>
    </row>
    <row r="30855" spans="16:16" x14ac:dyDescent="0.3">
      <c r="P30855" s="83"/>
    </row>
    <row r="30856" spans="16:16" x14ac:dyDescent="0.3">
      <c r="P30856" s="83"/>
    </row>
    <row r="30857" spans="16:16" x14ac:dyDescent="0.3">
      <c r="P30857" s="83"/>
    </row>
    <row r="30858" spans="16:16" x14ac:dyDescent="0.3">
      <c r="P30858" s="83"/>
    </row>
    <row r="30859" spans="16:16" x14ac:dyDescent="0.3">
      <c r="P30859" s="83"/>
    </row>
    <row r="30860" spans="16:16" x14ac:dyDescent="0.3">
      <c r="P30860" s="83"/>
    </row>
    <row r="30861" spans="16:16" x14ac:dyDescent="0.3">
      <c r="P30861" s="83"/>
    </row>
    <row r="30862" spans="16:16" x14ac:dyDescent="0.3">
      <c r="P30862" s="83"/>
    </row>
    <row r="30863" spans="16:16" x14ac:dyDescent="0.3">
      <c r="P30863" s="83"/>
    </row>
    <row r="30864" spans="16:16" x14ac:dyDescent="0.3">
      <c r="P30864" s="83"/>
    </row>
    <row r="30865" spans="16:16" x14ac:dyDescent="0.3">
      <c r="P30865" s="83"/>
    </row>
    <row r="30866" spans="16:16" x14ac:dyDescent="0.3">
      <c r="P30866" s="83"/>
    </row>
    <row r="30867" spans="16:16" x14ac:dyDescent="0.3">
      <c r="P30867" s="83"/>
    </row>
    <row r="30868" spans="16:16" x14ac:dyDescent="0.3">
      <c r="P30868" s="83"/>
    </row>
    <row r="30869" spans="16:16" x14ac:dyDescent="0.3">
      <c r="P30869" s="83"/>
    </row>
    <row r="30870" spans="16:16" x14ac:dyDescent="0.3">
      <c r="P30870" s="83"/>
    </row>
    <row r="30871" spans="16:16" x14ac:dyDescent="0.3">
      <c r="P30871" s="83"/>
    </row>
    <row r="30872" spans="16:16" x14ac:dyDescent="0.3">
      <c r="P30872" s="83"/>
    </row>
    <row r="30873" spans="16:16" x14ac:dyDescent="0.3">
      <c r="P30873" s="83"/>
    </row>
    <row r="30874" spans="16:16" x14ac:dyDescent="0.3">
      <c r="P30874" s="83"/>
    </row>
    <row r="30875" spans="16:16" x14ac:dyDescent="0.3">
      <c r="P30875" s="83"/>
    </row>
    <row r="30876" spans="16:16" x14ac:dyDescent="0.3">
      <c r="P30876" s="83"/>
    </row>
    <row r="30877" spans="16:16" x14ac:dyDescent="0.3">
      <c r="P30877" s="83"/>
    </row>
    <row r="30878" spans="16:16" x14ac:dyDescent="0.3">
      <c r="P30878" s="83"/>
    </row>
    <row r="30879" spans="16:16" x14ac:dyDescent="0.3">
      <c r="P30879" s="83"/>
    </row>
    <row r="30880" spans="16:16" x14ac:dyDescent="0.3">
      <c r="P30880" s="83"/>
    </row>
    <row r="30881" spans="16:16" x14ac:dyDescent="0.3">
      <c r="P30881" s="83"/>
    </row>
    <row r="30882" spans="16:16" x14ac:dyDescent="0.3">
      <c r="P30882" s="83"/>
    </row>
    <row r="30883" spans="16:16" x14ac:dyDescent="0.3">
      <c r="P30883" s="83"/>
    </row>
    <row r="30884" spans="16:16" x14ac:dyDescent="0.3">
      <c r="P30884" s="83"/>
    </row>
    <row r="30885" spans="16:16" x14ac:dyDescent="0.3">
      <c r="P30885" s="83"/>
    </row>
    <row r="30886" spans="16:16" x14ac:dyDescent="0.3">
      <c r="P30886" s="83"/>
    </row>
    <row r="30887" spans="16:16" x14ac:dyDescent="0.3">
      <c r="P30887" s="83"/>
    </row>
    <row r="30888" spans="16:16" x14ac:dyDescent="0.3">
      <c r="P30888" s="83"/>
    </row>
    <row r="30889" spans="16:16" x14ac:dyDescent="0.3">
      <c r="P30889" s="83"/>
    </row>
    <row r="30890" spans="16:16" x14ac:dyDescent="0.3">
      <c r="P30890" s="83"/>
    </row>
    <row r="30891" spans="16:16" x14ac:dyDescent="0.3">
      <c r="P30891" s="83"/>
    </row>
    <row r="30892" spans="16:16" x14ac:dyDescent="0.3">
      <c r="P30892" s="83"/>
    </row>
    <row r="30893" spans="16:16" x14ac:dyDescent="0.3">
      <c r="P30893" s="83"/>
    </row>
    <row r="30894" spans="16:16" x14ac:dyDescent="0.3">
      <c r="P30894" s="83"/>
    </row>
    <row r="30895" spans="16:16" x14ac:dyDescent="0.3">
      <c r="P30895" s="83"/>
    </row>
    <row r="30896" spans="16:16" x14ac:dyDescent="0.3">
      <c r="P30896" s="83"/>
    </row>
    <row r="30897" spans="16:16" x14ac:dyDescent="0.3">
      <c r="P30897" s="83"/>
    </row>
    <row r="30898" spans="16:16" x14ac:dyDescent="0.3">
      <c r="P30898" s="83"/>
    </row>
    <row r="30899" spans="16:16" x14ac:dyDescent="0.3">
      <c r="P30899" s="83"/>
    </row>
    <row r="30900" spans="16:16" x14ac:dyDescent="0.3">
      <c r="P30900" s="83"/>
    </row>
    <row r="30901" spans="16:16" x14ac:dyDescent="0.3">
      <c r="P30901" s="83"/>
    </row>
    <row r="30902" spans="16:16" x14ac:dyDescent="0.3">
      <c r="P30902" s="83"/>
    </row>
    <row r="30903" spans="16:16" x14ac:dyDescent="0.3">
      <c r="P30903" s="83"/>
    </row>
    <row r="30904" spans="16:16" x14ac:dyDescent="0.3">
      <c r="P30904" s="83"/>
    </row>
    <row r="30905" spans="16:16" x14ac:dyDescent="0.3">
      <c r="P30905" s="83"/>
    </row>
    <row r="30906" spans="16:16" x14ac:dyDescent="0.3">
      <c r="P30906" s="83"/>
    </row>
    <row r="30907" spans="16:16" x14ac:dyDescent="0.3">
      <c r="P30907" s="83"/>
    </row>
    <row r="30908" spans="16:16" x14ac:dyDescent="0.3">
      <c r="P30908" s="83"/>
    </row>
    <row r="30909" spans="16:16" x14ac:dyDescent="0.3">
      <c r="P30909" s="83"/>
    </row>
    <row r="30910" spans="16:16" x14ac:dyDescent="0.3">
      <c r="P30910" s="83"/>
    </row>
    <row r="30911" spans="16:16" x14ac:dyDescent="0.3">
      <c r="P30911" s="83"/>
    </row>
    <row r="30912" spans="16:16" x14ac:dyDescent="0.3">
      <c r="P30912" s="83"/>
    </row>
    <row r="30913" spans="16:16" x14ac:dyDescent="0.3">
      <c r="P30913" s="83"/>
    </row>
    <row r="30914" spans="16:16" x14ac:dyDescent="0.3">
      <c r="P30914" s="83"/>
    </row>
    <row r="30915" spans="16:16" x14ac:dyDescent="0.3">
      <c r="P30915" s="83"/>
    </row>
    <row r="30916" spans="16:16" x14ac:dyDescent="0.3">
      <c r="P30916" s="83"/>
    </row>
    <row r="30917" spans="16:16" x14ac:dyDescent="0.3">
      <c r="P30917" s="83"/>
    </row>
    <row r="30918" spans="16:16" x14ac:dyDescent="0.3">
      <c r="P30918" s="83"/>
    </row>
    <row r="30919" spans="16:16" x14ac:dyDescent="0.3">
      <c r="P30919" s="83"/>
    </row>
    <row r="30920" spans="16:16" x14ac:dyDescent="0.3">
      <c r="P30920" s="83"/>
    </row>
    <row r="30921" spans="16:16" x14ac:dyDescent="0.3">
      <c r="P30921" s="83"/>
    </row>
    <row r="30922" spans="16:16" x14ac:dyDescent="0.3">
      <c r="P30922" s="83"/>
    </row>
    <row r="30923" spans="16:16" x14ac:dyDescent="0.3">
      <c r="P30923" s="83"/>
    </row>
    <row r="30924" spans="16:16" x14ac:dyDescent="0.3">
      <c r="P30924" s="83"/>
    </row>
    <row r="30925" spans="16:16" x14ac:dyDescent="0.3">
      <c r="P30925" s="83"/>
    </row>
    <row r="30926" spans="16:16" x14ac:dyDescent="0.3">
      <c r="P30926" s="83"/>
    </row>
    <row r="30927" spans="16:16" x14ac:dyDescent="0.3">
      <c r="P30927" s="83"/>
    </row>
    <row r="30928" spans="16:16" x14ac:dyDescent="0.3">
      <c r="P30928" s="83"/>
    </row>
    <row r="30929" spans="16:16" x14ac:dyDescent="0.3">
      <c r="P30929" s="83"/>
    </row>
    <row r="30930" spans="16:16" x14ac:dyDescent="0.3">
      <c r="P30930" s="83"/>
    </row>
    <row r="30931" spans="16:16" x14ac:dyDescent="0.3">
      <c r="P30931" s="83"/>
    </row>
    <row r="30932" spans="16:16" x14ac:dyDescent="0.3">
      <c r="P30932" s="83"/>
    </row>
    <row r="30933" spans="16:16" x14ac:dyDescent="0.3">
      <c r="P30933" s="83"/>
    </row>
    <row r="30934" spans="16:16" x14ac:dyDescent="0.3">
      <c r="P30934" s="83"/>
    </row>
    <row r="30935" spans="16:16" x14ac:dyDescent="0.3">
      <c r="P30935" s="83"/>
    </row>
    <row r="30936" spans="16:16" x14ac:dyDescent="0.3">
      <c r="P30936" s="83"/>
    </row>
    <row r="30937" spans="16:16" x14ac:dyDescent="0.3">
      <c r="P30937" s="83"/>
    </row>
    <row r="30938" spans="16:16" x14ac:dyDescent="0.3">
      <c r="P30938" s="83"/>
    </row>
    <row r="30939" spans="16:16" x14ac:dyDescent="0.3">
      <c r="P30939" s="83"/>
    </row>
    <row r="30940" spans="16:16" x14ac:dyDescent="0.3">
      <c r="P30940" s="83"/>
    </row>
    <row r="30941" spans="16:16" x14ac:dyDescent="0.3">
      <c r="P30941" s="83"/>
    </row>
    <row r="30942" spans="16:16" x14ac:dyDescent="0.3">
      <c r="P30942" s="83"/>
    </row>
    <row r="30943" spans="16:16" x14ac:dyDescent="0.3">
      <c r="P30943" s="83"/>
    </row>
    <row r="30944" spans="16:16" x14ac:dyDescent="0.3">
      <c r="P30944" s="83"/>
    </row>
    <row r="30945" spans="16:16" x14ac:dyDescent="0.3">
      <c r="P30945" s="83"/>
    </row>
    <row r="30946" spans="16:16" x14ac:dyDescent="0.3">
      <c r="P30946" s="83"/>
    </row>
    <row r="30947" spans="16:16" x14ac:dyDescent="0.3">
      <c r="P30947" s="83"/>
    </row>
    <row r="30948" spans="16:16" x14ac:dyDescent="0.3">
      <c r="P30948" s="83"/>
    </row>
    <row r="30949" spans="16:16" x14ac:dyDescent="0.3">
      <c r="P30949" s="83"/>
    </row>
    <row r="30950" spans="16:16" x14ac:dyDescent="0.3">
      <c r="P30950" s="83"/>
    </row>
    <row r="30951" spans="16:16" x14ac:dyDescent="0.3">
      <c r="P30951" s="83"/>
    </row>
    <row r="30952" spans="16:16" x14ac:dyDescent="0.3">
      <c r="P30952" s="83"/>
    </row>
    <row r="30953" spans="16:16" x14ac:dyDescent="0.3">
      <c r="P30953" s="83"/>
    </row>
    <row r="30954" spans="16:16" x14ac:dyDescent="0.3">
      <c r="P30954" s="83"/>
    </row>
    <row r="30955" spans="16:16" x14ac:dyDescent="0.3">
      <c r="P30955" s="83"/>
    </row>
    <row r="30956" spans="16:16" x14ac:dyDescent="0.3">
      <c r="P30956" s="83"/>
    </row>
    <row r="30957" spans="16:16" x14ac:dyDescent="0.3">
      <c r="P30957" s="83"/>
    </row>
    <row r="30958" spans="16:16" x14ac:dyDescent="0.3">
      <c r="P30958" s="83"/>
    </row>
    <row r="30959" spans="16:16" x14ac:dyDescent="0.3">
      <c r="P30959" s="83"/>
    </row>
    <row r="30960" spans="16:16" x14ac:dyDescent="0.3">
      <c r="P30960" s="83"/>
    </row>
    <row r="30961" spans="16:16" x14ac:dyDescent="0.3">
      <c r="P30961" s="83"/>
    </row>
    <row r="30962" spans="16:16" x14ac:dyDescent="0.3">
      <c r="P30962" s="83"/>
    </row>
    <row r="30963" spans="16:16" x14ac:dyDescent="0.3">
      <c r="P30963" s="83"/>
    </row>
    <row r="30964" spans="16:16" x14ac:dyDescent="0.3">
      <c r="P30964" s="83"/>
    </row>
    <row r="30965" spans="16:16" x14ac:dyDescent="0.3">
      <c r="P30965" s="83"/>
    </row>
    <row r="30966" spans="16:16" x14ac:dyDescent="0.3">
      <c r="P30966" s="83"/>
    </row>
    <row r="30967" spans="16:16" x14ac:dyDescent="0.3">
      <c r="P30967" s="83"/>
    </row>
    <row r="30968" spans="16:16" x14ac:dyDescent="0.3">
      <c r="P30968" s="83"/>
    </row>
    <row r="30969" spans="16:16" x14ac:dyDescent="0.3">
      <c r="P30969" s="83"/>
    </row>
    <row r="30970" spans="16:16" x14ac:dyDescent="0.3">
      <c r="P30970" s="83"/>
    </row>
    <row r="30971" spans="16:16" x14ac:dyDescent="0.3">
      <c r="P30971" s="83"/>
    </row>
    <row r="30972" spans="16:16" x14ac:dyDescent="0.3">
      <c r="P30972" s="83"/>
    </row>
    <row r="30973" spans="16:16" x14ac:dyDescent="0.3">
      <c r="P30973" s="83"/>
    </row>
    <row r="30974" spans="16:16" x14ac:dyDescent="0.3">
      <c r="P30974" s="83"/>
    </row>
    <row r="30975" spans="16:16" x14ac:dyDescent="0.3">
      <c r="P30975" s="83"/>
    </row>
    <row r="30976" spans="16:16" x14ac:dyDescent="0.3">
      <c r="P30976" s="83"/>
    </row>
    <row r="30977" spans="16:16" x14ac:dyDescent="0.3">
      <c r="P30977" s="83"/>
    </row>
    <row r="30978" spans="16:16" x14ac:dyDescent="0.3">
      <c r="P30978" s="83"/>
    </row>
    <row r="30979" spans="16:16" x14ac:dyDescent="0.3">
      <c r="P30979" s="83"/>
    </row>
    <row r="30980" spans="16:16" x14ac:dyDescent="0.3">
      <c r="P30980" s="83"/>
    </row>
    <row r="30981" spans="16:16" x14ac:dyDescent="0.3">
      <c r="P30981" s="83"/>
    </row>
    <row r="30982" spans="16:16" x14ac:dyDescent="0.3">
      <c r="P30982" s="83"/>
    </row>
    <row r="30983" spans="16:16" x14ac:dyDescent="0.3">
      <c r="P30983" s="83"/>
    </row>
    <row r="30984" spans="16:16" x14ac:dyDescent="0.3">
      <c r="P30984" s="83"/>
    </row>
    <row r="30985" spans="16:16" x14ac:dyDescent="0.3">
      <c r="P30985" s="83"/>
    </row>
    <row r="30986" spans="16:16" x14ac:dyDescent="0.3">
      <c r="P30986" s="83"/>
    </row>
    <row r="30987" spans="16:16" x14ac:dyDescent="0.3">
      <c r="P30987" s="83"/>
    </row>
    <row r="30988" spans="16:16" x14ac:dyDescent="0.3">
      <c r="P30988" s="83"/>
    </row>
    <row r="30989" spans="16:16" x14ac:dyDescent="0.3">
      <c r="P30989" s="83"/>
    </row>
    <row r="30990" spans="16:16" x14ac:dyDescent="0.3">
      <c r="P30990" s="83"/>
    </row>
    <row r="30991" spans="16:16" x14ac:dyDescent="0.3">
      <c r="P30991" s="83"/>
    </row>
    <row r="30992" spans="16:16" x14ac:dyDescent="0.3">
      <c r="P30992" s="83"/>
    </row>
    <row r="30993" spans="16:16" x14ac:dyDescent="0.3">
      <c r="P30993" s="83"/>
    </row>
    <row r="30994" spans="16:16" x14ac:dyDescent="0.3">
      <c r="P30994" s="83"/>
    </row>
    <row r="30995" spans="16:16" x14ac:dyDescent="0.3">
      <c r="P30995" s="83"/>
    </row>
    <row r="30996" spans="16:16" x14ac:dyDescent="0.3">
      <c r="P30996" s="83"/>
    </row>
    <row r="30997" spans="16:16" x14ac:dyDescent="0.3">
      <c r="P30997" s="83"/>
    </row>
    <row r="30998" spans="16:16" x14ac:dyDescent="0.3">
      <c r="P30998" s="83"/>
    </row>
    <row r="30999" spans="16:16" x14ac:dyDescent="0.3">
      <c r="P30999" s="83"/>
    </row>
    <row r="31000" spans="16:16" x14ac:dyDescent="0.3">
      <c r="P31000" s="83"/>
    </row>
    <row r="31001" spans="16:16" x14ac:dyDescent="0.3">
      <c r="P31001" s="83"/>
    </row>
    <row r="31002" spans="16:16" x14ac:dyDescent="0.3">
      <c r="P31002" s="83"/>
    </row>
    <row r="31003" spans="16:16" x14ac:dyDescent="0.3">
      <c r="P31003" s="83"/>
    </row>
    <row r="31004" spans="16:16" x14ac:dyDescent="0.3">
      <c r="P31004" s="83"/>
    </row>
    <row r="31005" spans="16:16" x14ac:dyDescent="0.3">
      <c r="P31005" s="83"/>
    </row>
    <row r="31006" spans="16:16" x14ac:dyDescent="0.3">
      <c r="P31006" s="83"/>
    </row>
    <row r="31007" spans="16:16" x14ac:dyDescent="0.3">
      <c r="P31007" s="83"/>
    </row>
    <row r="31008" spans="16:16" x14ac:dyDescent="0.3">
      <c r="P31008" s="83"/>
    </row>
    <row r="31009" spans="16:16" x14ac:dyDescent="0.3">
      <c r="P31009" s="83"/>
    </row>
    <row r="31010" spans="16:16" x14ac:dyDescent="0.3">
      <c r="P31010" s="83"/>
    </row>
    <row r="31011" spans="16:16" x14ac:dyDescent="0.3">
      <c r="P31011" s="83"/>
    </row>
    <row r="31012" spans="16:16" x14ac:dyDescent="0.3">
      <c r="P31012" s="83"/>
    </row>
    <row r="31013" spans="16:16" x14ac:dyDescent="0.3">
      <c r="P31013" s="83"/>
    </row>
    <row r="31014" spans="16:16" x14ac:dyDescent="0.3">
      <c r="P31014" s="83"/>
    </row>
    <row r="31015" spans="16:16" x14ac:dyDescent="0.3">
      <c r="P31015" s="83"/>
    </row>
    <row r="31016" spans="16:16" x14ac:dyDescent="0.3">
      <c r="P31016" s="83"/>
    </row>
    <row r="31017" spans="16:16" x14ac:dyDescent="0.3">
      <c r="P31017" s="83"/>
    </row>
    <row r="31018" spans="16:16" x14ac:dyDescent="0.3">
      <c r="P31018" s="83"/>
    </row>
    <row r="31019" spans="16:16" x14ac:dyDescent="0.3">
      <c r="P31019" s="83"/>
    </row>
    <row r="31020" spans="16:16" x14ac:dyDescent="0.3">
      <c r="P31020" s="83"/>
    </row>
    <row r="31021" spans="16:16" x14ac:dyDescent="0.3">
      <c r="P31021" s="83"/>
    </row>
    <row r="31022" spans="16:16" x14ac:dyDescent="0.3">
      <c r="P31022" s="83"/>
    </row>
    <row r="31023" spans="16:16" x14ac:dyDescent="0.3">
      <c r="P31023" s="83"/>
    </row>
    <row r="31024" spans="16:16" x14ac:dyDescent="0.3">
      <c r="P31024" s="83"/>
    </row>
    <row r="31025" spans="16:16" x14ac:dyDescent="0.3">
      <c r="P31025" s="83"/>
    </row>
    <row r="31026" spans="16:16" x14ac:dyDescent="0.3">
      <c r="P31026" s="83"/>
    </row>
    <row r="31027" spans="16:16" x14ac:dyDescent="0.3">
      <c r="P31027" s="83"/>
    </row>
    <row r="31028" spans="16:16" x14ac:dyDescent="0.3">
      <c r="P31028" s="83"/>
    </row>
    <row r="31029" spans="16:16" x14ac:dyDescent="0.3">
      <c r="P31029" s="83"/>
    </row>
    <row r="31030" spans="16:16" x14ac:dyDescent="0.3">
      <c r="P31030" s="83"/>
    </row>
    <row r="31031" spans="16:16" x14ac:dyDescent="0.3">
      <c r="P31031" s="83"/>
    </row>
    <row r="31032" spans="16:16" x14ac:dyDescent="0.3">
      <c r="P31032" s="83"/>
    </row>
    <row r="31033" spans="16:16" x14ac:dyDescent="0.3">
      <c r="P31033" s="83"/>
    </row>
    <row r="31034" spans="16:16" x14ac:dyDescent="0.3">
      <c r="P31034" s="83"/>
    </row>
    <row r="31035" spans="16:16" x14ac:dyDescent="0.3">
      <c r="P31035" s="83"/>
    </row>
    <row r="31036" spans="16:16" x14ac:dyDescent="0.3">
      <c r="P31036" s="83"/>
    </row>
    <row r="31037" spans="16:16" x14ac:dyDescent="0.3">
      <c r="P31037" s="83"/>
    </row>
    <row r="31038" spans="16:16" x14ac:dyDescent="0.3">
      <c r="P31038" s="83"/>
    </row>
    <row r="31039" spans="16:16" x14ac:dyDescent="0.3">
      <c r="P31039" s="83"/>
    </row>
    <row r="31040" spans="16:16" x14ac:dyDescent="0.3">
      <c r="P31040" s="83"/>
    </row>
    <row r="31041" spans="16:16" x14ac:dyDescent="0.3">
      <c r="P31041" s="83"/>
    </row>
    <row r="31042" spans="16:16" x14ac:dyDescent="0.3">
      <c r="P31042" s="83"/>
    </row>
    <row r="31043" spans="16:16" x14ac:dyDescent="0.3">
      <c r="P31043" s="83"/>
    </row>
    <row r="31044" spans="16:16" x14ac:dyDescent="0.3">
      <c r="P31044" s="83"/>
    </row>
    <row r="31045" spans="16:16" x14ac:dyDescent="0.3">
      <c r="P31045" s="83"/>
    </row>
    <row r="31046" spans="16:16" x14ac:dyDescent="0.3">
      <c r="P31046" s="83"/>
    </row>
    <row r="31047" spans="16:16" x14ac:dyDescent="0.3">
      <c r="P31047" s="83"/>
    </row>
    <row r="31048" spans="16:16" x14ac:dyDescent="0.3">
      <c r="P31048" s="83"/>
    </row>
    <row r="31049" spans="16:16" x14ac:dyDescent="0.3">
      <c r="P31049" s="83"/>
    </row>
    <row r="31050" spans="16:16" x14ac:dyDescent="0.3">
      <c r="P31050" s="83"/>
    </row>
    <row r="31051" spans="16:16" x14ac:dyDescent="0.3">
      <c r="P31051" s="83"/>
    </row>
    <row r="31052" spans="16:16" x14ac:dyDescent="0.3">
      <c r="P31052" s="83"/>
    </row>
    <row r="31053" spans="16:16" x14ac:dyDescent="0.3">
      <c r="P31053" s="83"/>
    </row>
    <row r="31054" spans="16:16" x14ac:dyDescent="0.3">
      <c r="P31054" s="83"/>
    </row>
    <row r="31055" spans="16:16" x14ac:dyDescent="0.3">
      <c r="P31055" s="83"/>
    </row>
    <row r="31056" spans="16:16" x14ac:dyDescent="0.3">
      <c r="P31056" s="83"/>
    </row>
    <row r="31057" spans="16:16" x14ac:dyDescent="0.3">
      <c r="P31057" s="83"/>
    </row>
    <row r="31058" spans="16:16" x14ac:dyDescent="0.3">
      <c r="P31058" s="83"/>
    </row>
    <row r="31059" spans="16:16" x14ac:dyDescent="0.3">
      <c r="P31059" s="83"/>
    </row>
    <row r="31060" spans="16:16" x14ac:dyDescent="0.3">
      <c r="P31060" s="83"/>
    </row>
    <row r="31061" spans="16:16" x14ac:dyDescent="0.3">
      <c r="P31061" s="83"/>
    </row>
    <row r="31062" spans="16:16" x14ac:dyDescent="0.3">
      <c r="P31062" s="83"/>
    </row>
    <row r="31063" spans="16:16" x14ac:dyDescent="0.3">
      <c r="P31063" s="83"/>
    </row>
    <row r="31064" spans="16:16" x14ac:dyDescent="0.3">
      <c r="P31064" s="83"/>
    </row>
    <row r="31065" spans="16:16" x14ac:dyDescent="0.3">
      <c r="P31065" s="83"/>
    </row>
    <row r="31066" spans="16:16" x14ac:dyDescent="0.3">
      <c r="P31066" s="83"/>
    </row>
    <row r="31067" spans="16:16" x14ac:dyDescent="0.3">
      <c r="P31067" s="83"/>
    </row>
    <row r="31068" spans="16:16" x14ac:dyDescent="0.3">
      <c r="P31068" s="83"/>
    </row>
    <row r="31069" spans="16:16" x14ac:dyDescent="0.3">
      <c r="P31069" s="83"/>
    </row>
    <row r="31070" spans="16:16" x14ac:dyDescent="0.3">
      <c r="P31070" s="83"/>
    </row>
    <row r="31071" spans="16:16" x14ac:dyDescent="0.3">
      <c r="P31071" s="83"/>
    </row>
    <row r="31072" spans="16:16" x14ac:dyDescent="0.3">
      <c r="P31072" s="83"/>
    </row>
    <row r="31073" spans="16:16" x14ac:dyDescent="0.3">
      <c r="P31073" s="83"/>
    </row>
    <row r="31074" spans="16:16" x14ac:dyDescent="0.3">
      <c r="P31074" s="83"/>
    </row>
    <row r="31075" spans="16:16" x14ac:dyDescent="0.3">
      <c r="P31075" s="83"/>
    </row>
    <row r="31076" spans="16:16" x14ac:dyDescent="0.3">
      <c r="P31076" s="83"/>
    </row>
    <row r="31077" spans="16:16" x14ac:dyDescent="0.3">
      <c r="P31077" s="83"/>
    </row>
    <row r="31078" spans="16:16" x14ac:dyDescent="0.3">
      <c r="P31078" s="83"/>
    </row>
    <row r="31079" spans="16:16" x14ac:dyDescent="0.3">
      <c r="P31079" s="83"/>
    </row>
    <row r="31080" spans="16:16" x14ac:dyDescent="0.3">
      <c r="P31080" s="83"/>
    </row>
    <row r="31081" spans="16:16" x14ac:dyDescent="0.3">
      <c r="P31081" s="83"/>
    </row>
    <row r="31082" spans="16:16" x14ac:dyDescent="0.3">
      <c r="P31082" s="83"/>
    </row>
    <row r="31083" spans="16:16" x14ac:dyDescent="0.3">
      <c r="P31083" s="83"/>
    </row>
    <row r="31084" spans="16:16" x14ac:dyDescent="0.3">
      <c r="P31084" s="83"/>
    </row>
    <row r="31085" spans="16:16" x14ac:dyDescent="0.3">
      <c r="P31085" s="83"/>
    </row>
    <row r="31086" spans="16:16" x14ac:dyDescent="0.3">
      <c r="P31086" s="83"/>
    </row>
    <row r="31087" spans="16:16" x14ac:dyDescent="0.3">
      <c r="P31087" s="83"/>
    </row>
    <row r="31088" spans="16:16" x14ac:dyDescent="0.3">
      <c r="P31088" s="83"/>
    </row>
    <row r="31089" spans="16:16" x14ac:dyDescent="0.3">
      <c r="P31089" s="83"/>
    </row>
    <row r="31090" spans="16:16" x14ac:dyDescent="0.3">
      <c r="P31090" s="83"/>
    </row>
    <row r="31091" spans="16:16" x14ac:dyDescent="0.3">
      <c r="P31091" s="83"/>
    </row>
    <row r="31092" spans="16:16" x14ac:dyDescent="0.3">
      <c r="P31092" s="83"/>
    </row>
    <row r="31093" spans="16:16" x14ac:dyDescent="0.3">
      <c r="P31093" s="83"/>
    </row>
    <row r="31094" spans="16:16" x14ac:dyDescent="0.3">
      <c r="P31094" s="83"/>
    </row>
    <row r="31095" spans="16:16" x14ac:dyDescent="0.3">
      <c r="P31095" s="83"/>
    </row>
    <row r="31096" spans="16:16" x14ac:dyDescent="0.3">
      <c r="P31096" s="83"/>
    </row>
    <row r="31097" spans="16:16" x14ac:dyDescent="0.3">
      <c r="P31097" s="83"/>
    </row>
    <row r="31098" spans="16:16" x14ac:dyDescent="0.3">
      <c r="P31098" s="83"/>
    </row>
    <row r="31099" spans="16:16" x14ac:dyDescent="0.3">
      <c r="P31099" s="83"/>
    </row>
    <row r="31100" spans="16:16" x14ac:dyDescent="0.3">
      <c r="P31100" s="83"/>
    </row>
    <row r="31101" spans="16:16" x14ac:dyDescent="0.3">
      <c r="P31101" s="83"/>
    </row>
    <row r="31102" spans="16:16" x14ac:dyDescent="0.3">
      <c r="P31102" s="83"/>
    </row>
    <row r="31103" spans="16:16" x14ac:dyDescent="0.3">
      <c r="P31103" s="83"/>
    </row>
    <row r="31104" spans="16:16" x14ac:dyDescent="0.3">
      <c r="P31104" s="83"/>
    </row>
    <row r="31105" spans="16:16" x14ac:dyDescent="0.3">
      <c r="P31105" s="83"/>
    </row>
    <row r="31106" spans="16:16" x14ac:dyDescent="0.3">
      <c r="P31106" s="83"/>
    </row>
    <row r="31107" spans="16:16" x14ac:dyDescent="0.3">
      <c r="P31107" s="83"/>
    </row>
    <row r="31108" spans="16:16" x14ac:dyDescent="0.3">
      <c r="P31108" s="83"/>
    </row>
    <row r="31109" spans="16:16" x14ac:dyDescent="0.3">
      <c r="P31109" s="83"/>
    </row>
    <row r="31110" spans="16:16" x14ac:dyDescent="0.3">
      <c r="P31110" s="83"/>
    </row>
    <row r="31111" spans="16:16" x14ac:dyDescent="0.3">
      <c r="P31111" s="83"/>
    </row>
    <row r="31112" spans="16:16" x14ac:dyDescent="0.3">
      <c r="P31112" s="83"/>
    </row>
    <row r="31113" spans="16:16" x14ac:dyDescent="0.3">
      <c r="P31113" s="83"/>
    </row>
    <row r="31114" spans="16:16" x14ac:dyDescent="0.3">
      <c r="P31114" s="83"/>
    </row>
    <row r="31115" spans="16:16" x14ac:dyDescent="0.3">
      <c r="P31115" s="83"/>
    </row>
    <row r="31116" spans="16:16" x14ac:dyDescent="0.3">
      <c r="P31116" s="83"/>
    </row>
    <row r="31117" spans="16:16" x14ac:dyDescent="0.3">
      <c r="P31117" s="83"/>
    </row>
    <row r="31118" spans="16:16" x14ac:dyDescent="0.3">
      <c r="P31118" s="83"/>
    </row>
    <row r="31119" spans="16:16" x14ac:dyDescent="0.3">
      <c r="P31119" s="83"/>
    </row>
    <row r="31120" spans="16:16" x14ac:dyDescent="0.3">
      <c r="P31120" s="83"/>
    </row>
    <row r="31121" spans="16:16" x14ac:dyDescent="0.3">
      <c r="P31121" s="83"/>
    </row>
    <row r="31122" spans="16:16" x14ac:dyDescent="0.3">
      <c r="P31122" s="83"/>
    </row>
    <row r="31123" spans="16:16" x14ac:dyDescent="0.3">
      <c r="P31123" s="83"/>
    </row>
    <row r="31124" spans="16:16" x14ac:dyDescent="0.3">
      <c r="P31124" s="83"/>
    </row>
    <row r="31125" spans="16:16" x14ac:dyDescent="0.3">
      <c r="P31125" s="83"/>
    </row>
    <row r="31126" spans="16:16" x14ac:dyDescent="0.3">
      <c r="P31126" s="83"/>
    </row>
    <row r="31127" spans="16:16" x14ac:dyDescent="0.3">
      <c r="P31127" s="83"/>
    </row>
    <row r="31128" spans="16:16" x14ac:dyDescent="0.3">
      <c r="P31128" s="83"/>
    </row>
    <row r="31129" spans="16:16" x14ac:dyDescent="0.3">
      <c r="P31129" s="83"/>
    </row>
    <row r="31130" spans="16:16" x14ac:dyDescent="0.3">
      <c r="P31130" s="83"/>
    </row>
    <row r="31131" spans="16:16" x14ac:dyDescent="0.3">
      <c r="P31131" s="83"/>
    </row>
    <row r="31132" spans="16:16" x14ac:dyDescent="0.3">
      <c r="P31132" s="83"/>
    </row>
    <row r="31133" spans="16:16" x14ac:dyDescent="0.3">
      <c r="P31133" s="83"/>
    </row>
    <row r="31134" spans="16:16" x14ac:dyDescent="0.3">
      <c r="P31134" s="83"/>
    </row>
    <row r="31135" spans="16:16" x14ac:dyDescent="0.3">
      <c r="P31135" s="83"/>
    </row>
    <row r="31136" spans="16:16" x14ac:dyDescent="0.3">
      <c r="P31136" s="83"/>
    </row>
    <row r="31137" spans="16:16" x14ac:dyDescent="0.3">
      <c r="P31137" s="83"/>
    </row>
    <row r="31138" spans="16:16" x14ac:dyDescent="0.3">
      <c r="P31138" s="83"/>
    </row>
    <row r="31139" spans="16:16" x14ac:dyDescent="0.3">
      <c r="P31139" s="83"/>
    </row>
    <row r="31140" spans="16:16" x14ac:dyDescent="0.3">
      <c r="P31140" s="83"/>
    </row>
    <row r="31141" spans="16:16" x14ac:dyDescent="0.3">
      <c r="P31141" s="83"/>
    </row>
    <row r="31142" spans="16:16" x14ac:dyDescent="0.3">
      <c r="P31142" s="83"/>
    </row>
    <row r="31143" spans="16:16" x14ac:dyDescent="0.3">
      <c r="P31143" s="83"/>
    </row>
    <row r="31144" spans="16:16" x14ac:dyDescent="0.3">
      <c r="P31144" s="83"/>
    </row>
    <row r="31145" spans="16:16" x14ac:dyDescent="0.3">
      <c r="P31145" s="83"/>
    </row>
    <row r="31146" spans="16:16" x14ac:dyDescent="0.3">
      <c r="P31146" s="83"/>
    </row>
    <row r="31147" spans="16:16" x14ac:dyDescent="0.3">
      <c r="P31147" s="83"/>
    </row>
    <row r="31148" spans="16:16" x14ac:dyDescent="0.3">
      <c r="P31148" s="83"/>
    </row>
    <row r="31149" spans="16:16" x14ac:dyDescent="0.3">
      <c r="P31149" s="83"/>
    </row>
    <row r="31150" spans="16:16" x14ac:dyDescent="0.3">
      <c r="P31150" s="83"/>
    </row>
    <row r="31151" spans="16:16" x14ac:dyDescent="0.3">
      <c r="P31151" s="83"/>
    </row>
    <row r="31152" spans="16:16" x14ac:dyDescent="0.3">
      <c r="P31152" s="83"/>
    </row>
    <row r="31153" spans="16:16" x14ac:dyDescent="0.3">
      <c r="P31153" s="83"/>
    </row>
    <row r="31154" spans="16:16" x14ac:dyDescent="0.3">
      <c r="P31154" s="83"/>
    </row>
    <row r="31155" spans="16:16" x14ac:dyDescent="0.3">
      <c r="P31155" s="83"/>
    </row>
    <row r="31156" spans="16:16" x14ac:dyDescent="0.3">
      <c r="P31156" s="83"/>
    </row>
    <row r="31157" spans="16:16" x14ac:dyDescent="0.3">
      <c r="P31157" s="83"/>
    </row>
    <row r="31158" spans="16:16" x14ac:dyDescent="0.3">
      <c r="P31158" s="83"/>
    </row>
    <row r="31159" spans="16:16" x14ac:dyDescent="0.3">
      <c r="P31159" s="83"/>
    </row>
    <row r="31160" spans="16:16" x14ac:dyDescent="0.3">
      <c r="P31160" s="83"/>
    </row>
    <row r="31161" spans="16:16" x14ac:dyDescent="0.3">
      <c r="P31161" s="83"/>
    </row>
    <row r="31162" spans="16:16" x14ac:dyDescent="0.3">
      <c r="P31162" s="83"/>
    </row>
    <row r="31163" spans="16:16" x14ac:dyDescent="0.3">
      <c r="P31163" s="83"/>
    </row>
    <row r="31164" spans="16:16" x14ac:dyDescent="0.3">
      <c r="P31164" s="83"/>
    </row>
    <row r="31165" spans="16:16" x14ac:dyDescent="0.3">
      <c r="P31165" s="83"/>
    </row>
    <row r="31166" spans="16:16" x14ac:dyDescent="0.3">
      <c r="P31166" s="83"/>
    </row>
    <row r="31167" spans="16:16" x14ac:dyDescent="0.3">
      <c r="P31167" s="83"/>
    </row>
    <row r="31168" spans="16:16" x14ac:dyDescent="0.3">
      <c r="P31168" s="83"/>
    </row>
    <row r="31169" spans="16:16" x14ac:dyDescent="0.3">
      <c r="P31169" s="83"/>
    </row>
    <row r="31170" spans="16:16" x14ac:dyDescent="0.3">
      <c r="P31170" s="83"/>
    </row>
    <row r="31171" spans="16:16" x14ac:dyDescent="0.3">
      <c r="P31171" s="83"/>
    </row>
    <row r="31172" spans="16:16" x14ac:dyDescent="0.3">
      <c r="P31172" s="83"/>
    </row>
    <row r="31173" spans="16:16" x14ac:dyDescent="0.3">
      <c r="P31173" s="83"/>
    </row>
    <row r="31174" spans="16:16" x14ac:dyDescent="0.3">
      <c r="P31174" s="83"/>
    </row>
    <row r="31175" spans="16:16" x14ac:dyDescent="0.3">
      <c r="P31175" s="83"/>
    </row>
    <row r="31176" spans="16:16" x14ac:dyDescent="0.3">
      <c r="P31176" s="83"/>
    </row>
    <row r="31177" spans="16:16" x14ac:dyDescent="0.3">
      <c r="P31177" s="83"/>
    </row>
    <row r="31178" spans="16:16" x14ac:dyDescent="0.3">
      <c r="P31178" s="83"/>
    </row>
    <row r="31179" spans="16:16" x14ac:dyDescent="0.3">
      <c r="P31179" s="83"/>
    </row>
    <row r="31180" spans="16:16" x14ac:dyDescent="0.3">
      <c r="P31180" s="83"/>
    </row>
    <row r="31181" spans="16:16" x14ac:dyDescent="0.3">
      <c r="P31181" s="83"/>
    </row>
    <row r="31182" spans="16:16" x14ac:dyDescent="0.3">
      <c r="P31182" s="83"/>
    </row>
    <row r="31183" spans="16:16" x14ac:dyDescent="0.3">
      <c r="P31183" s="83"/>
    </row>
    <row r="31184" spans="16:16" x14ac:dyDescent="0.3">
      <c r="P31184" s="83"/>
    </row>
    <row r="31185" spans="16:16" x14ac:dyDescent="0.3">
      <c r="P31185" s="83"/>
    </row>
    <row r="31186" spans="16:16" x14ac:dyDescent="0.3">
      <c r="P31186" s="83"/>
    </row>
    <row r="31187" spans="16:16" x14ac:dyDescent="0.3">
      <c r="P31187" s="83"/>
    </row>
    <row r="31188" spans="16:16" x14ac:dyDescent="0.3">
      <c r="P31188" s="83"/>
    </row>
    <row r="31189" spans="16:16" x14ac:dyDescent="0.3">
      <c r="P31189" s="83"/>
    </row>
    <row r="31190" spans="16:16" x14ac:dyDescent="0.3">
      <c r="P31190" s="83"/>
    </row>
    <row r="31191" spans="16:16" x14ac:dyDescent="0.3">
      <c r="P31191" s="83"/>
    </row>
    <row r="31192" spans="16:16" x14ac:dyDescent="0.3">
      <c r="P31192" s="83"/>
    </row>
    <row r="31193" spans="16:16" x14ac:dyDescent="0.3">
      <c r="P31193" s="83"/>
    </row>
    <row r="31194" spans="16:16" x14ac:dyDescent="0.3">
      <c r="P31194" s="83"/>
    </row>
    <row r="31195" spans="16:16" x14ac:dyDescent="0.3">
      <c r="P31195" s="83"/>
    </row>
    <row r="31196" spans="16:16" x14ac:dyDescent="0.3">
      <c r="P31196" s="83"/>
    </row>
    <row r="31197" spans="16:16" x14ac:dyDescent="0.3">
      <c r="P31197" s="83"/>
    </row>
    <row r="31198" spans="16:16" x14ac:dyDescent="0.3">
      <c r="P31198" s="83"/>
    </row>
    <row r="31199" spans="16:16" x14ac:dyDescent="0.3">
      <c r="P31199" s="83"/>
    </row>
    <row r="31200" spans="16:16" x14ac:dyDescent="0.3">
      <c r="P31200" s="83"/>
    </row>
    <row r="31201" spans="16:16" x14ac:dyDescent="0.3">
      <c r="P31201" s="83"/>
    </row>
    <row r="31202" spans="16:16" x14ac:dyDescent="0.3">
      <c r="P31202" s="83"/>
    </row>
    <row r="31203" spans="16:16" x14ac:dyDescent="0.3">
      <c r="P31203" s="83"/>
    </row>
    <row r="31204" spans="16:16" x14ac:dyDescent="0.3">
      <c r="P31204" s="83"/>
    </row>
    <row r="31205" spans="16:16" x14ac:dyDescent="0.3">
      <c r="P31205" s="83"/>
    </row>
    <row r="31206" spans="16:16" x14ac:dyDescent="0.3">
      <c r="P31206" s="83"/>
    </row>
    <row r="31207" spans="16:16" x14ac:dyDescent="0.3">
      <c r="P31207" s="83"/>
    </row>
    <row r="31208" spans="16:16" x14ac:dyDescent="0.3">
      <c r="P31208" s="83"/>
    </row>
    <row r="31209" spans="16:16" x14ac:dyDescent="0.3">
      <c r="P31209" s="83"/>
    </row>
    <row r="31210" spans="16:16" x14ac:dyDescent="0.3">
      <c r="P31210" s="83"/>
    </row>
    <row r="31211" spans="16:16" x14ac:dyDescent="0.3">
      <c r="P31211" s="83"/>
    </row>
    <row r="31212" spans="16:16" x14ac:dyDescent="0.3">
      <c r="P31212" s="83"/>
    </row>
    <row r="31213" spans="16:16" x14ac:dyDescent="0.3">
      <c r="P31213" s="83"/>
    </row>
    <row r="31214" spans="16:16" x14ac:dyDescent="0.3">
      <c r="P31214" s="83"/>
    </row>
    <row r="31215" spans="16:16" x14ac:dyDescent="0.3">
      <c r="P31215" s="83"/>
    </row>
    <row r="31216" spans="16:16" x14ac:dyDescent="0.3">
      <c r="P31216" s="83"/>
    </row>
    <row r="31217" spans="16:16" x14ac:dyDescent="0.3">
      <c r="P31217" s="83"/>
    </row>
    <row r="31218" spans="16:16" x14ac:dyDescent="0.3">
      <c r="P31218" s="83"/>
    </row>
    <row r="31219" spans="16:16" x14ac:dyDescent="0.3">
      <c r="P31219" s="83"/>
    </row>
    <row r="31220" spans="16:16" x14ac:dyDescent="0.3">
      <c r="P31220" s="83"/>
    </row>
    <row r="31221" spans="16:16" x14ac:dyDescent="0.3">
      <c r="P31221" s="83"/>
    </row>
    <row r="31222" spans="16:16" x14ac:dyDescent="0.3">
      <c r="P31222" s="83"/>
    </row>
    <row r="31223" spans="16:16" x14ac:dyDescent="0.3">
      <c r="P31223" s="83"/>
    </row>
    <row r="31224" spans="16:16" x14ac:dyDescent="0.3">
      <c r="P31224" s="83"/>
    </row>
    <row r="31225" spans="16:16" x14ac:dyDescent="0.3">
      <c r="P31225" s="83"/>
    </row>
    <row r="31226" spans="16:16" x14ac:dyDescent="0.3">
      <c r="P31226" s="83"/>
    </row>
    <row r="31227" spans="16:16" x14ac:dyDescent="0.3">
      <c r="P31227" s="83"/>
    </row>
    <row r="31228" spans="16:16" x14ac:dyDescent="0.3">
      <c r="P31228" s="83"/>
    </row>
    <row r="31229" spans="16:16" x14ac:dyDescent="0.3">
      <c r="P31229" s="83"/>
    </row>
    <row r="31230" spans="16:16" x14ac:dyDescent="0.3">
      <c r="P31230" s="83"/>
    </row>
    <row r="31231" spans="16:16" x14ac:dyDescent="0.3">
      <c r="P31231" s="83"/>
    </row>
    <row r="31232" spans="16:16" x14ac:dyDescent="0.3">
      <c r="P31232" s="83"/>
    </row>
    <row r="31233" spans="16:16" x14ac:dyDescent="0.3">
      <c r="P31233" s="83"/>
    </row>
    <row r="31234" spans="16:16" x14ac:dyDescent="0.3">
      <c r="P31234" s="83"/>
    </row>
    <row r="31235" spans="16:16" x14ac:dyDescent="0.3">
      <c r="P31235" s="83"/>
    </row>
    <row r="31236" spans="16:16" x14ac:dyDescent="0.3">
      <c r="P31236" s="83"/>
    </row>
    <row r="31237" spans="16:16" x14ac:dyDescent="0.3">
      <c r="P31237" s="83"/>
    </row>
    <row r="31238" spans="16:16" x14ac:dyDescent="0.3">
      <c r="P31238" s="83"/>
    </row>
    <row r="31239" spans="16:16" x14ac:dyDescent="0.3">
      <c r="P31239" s="83"/>
    </row>
    <row r="31240" spans="16:16" x14ac:dyDescent="0.3">
      <c r="P31240" s="83"/>
    </row>
    <row r="31241" spans="16:16" x14ac:dyDescent="0.3">
      <c r="P31241" s="83"/>
    </row>
    <row r="31242" spans="16:16" x14ac:dyDescent="0.3">
      <c r="P31242" s="83"/>
    </row>
    <row r="31243" spans="16:16" x14ac:dyDescent="0.3">
      <c r="P31243" s="83"/>
    </row>
    <row r="31244" spans="16:16" x14ac:dyDescent="0.3">
      <c r="P31244" s="83"/>
    </row>
    <row r="31245" spans="16:16" x14ac:dyDescent="0.3">
      <c r="P31245" s="83"/>
    </row>
    <row r="31246" spans="16:16" x14ac:dyDescent="0.3">
      <c r="P31246" s="83"/>
    </row>
    <row r="31247" spans="16:16" x14ac:dyDescent="0.3">
      <c r="P31247" s="83"/>
    </row>
    <row r="31248" spans="16:16" x14ac:dyDescent="0.3">
      <c r="P31248" s="83"/>
    </row>
    <row r="31249" spans="16:16" x14ac:dyDescent="0.3">
      <c r="P31249" s="83"/>
    </row>
    <row r="31250" spans="16:16" x14ac:dyDescent="0.3">
      <c r="P31250" s="83"/>
    </row>
    <row r="31251" spans="16:16" x14ac:dyDescent="0.3">
      <c r="P31251" s="83"/>
    </row>
    <row r="31252" spans="16:16" x14ac:dyDescent="0.3">
      <c r="P31252" s="83"/>
    </row>
    <row r="31253" spans="16:16" x14ac:dyDescent="0.3">
      <c r="P31253" s="83"/>
    </row>
    <row r="31254" spans="16:16" x14ac:dyDescent="0.3">
      <c r="P31254" s="83"/>
    </row>
    <row r="31255" spans="16:16" x14ac:dyDescent="0.3">
      <c r="P31255" s="83"/>
    </row>
    <row r="31256" spans="16:16" x14ac:dyDescent="0.3">
      <c r="P31256" s="83"/>
    </row>
    <row r="31257" spans="16:16" x14ac:dyDescent="0.3">
      <c r="P31257" s="83"/>
    </row>
    <row r="31258" spans="16:16" x14ac:dyDescent="0.3">
      <c r="P31258" s="83"/>
    </row>
    <row r="31259" spans="16:16" x14ac:dyDescent="0.3">
      <c r="P31259" s="83"/>
    </row>
    <row r="31260" spans="16:16" x14ac:dyDescent="0.3">
      <c r="P31260" s="83"/>
    </row>
    <row r="31261" spans="16:16" x14ac:dyDescent="0.3">
      <c r="P31261" s="83"/>
    </row>
    <row r="31262" spans="16:16" x14ac:dyDescent="0.3">
      <c r="P31262" s="83"/>
    </row>
    <row r="31263" spans="16:16" x14ac:dyDescent="0.3">
      <c r="P31263" s="83"/>
    </row>
    <row r="31264" spans="16:16" x14ac:dyDescent="0.3">
      <c r="P31264" s="83"/>
    </row>
    <row r="31265" spans="16:16" x14ac:dyDescent="0.3">
      <c r="P31265" s="83"/>
    </row>
    <row r="31266" spans="16:16" x14ac:dyDescent="0.3">
      <c r="P31266" s="83"/>
    </row>
    <row r="31267" spans="16:16" x14ac:dyDescent="0.3">
      <c r="P31267" s="83"/>
    </row>
    <row r="31268" spans="16:16" x14ac:dyDescent="0.3">
      <c r="P31268" s="83"/>
    </row>
    <row r="31269" spans="16:16" x14ac:dyDescent="0.3">
      <c r="P31269" s="83"/>
    </row>
    <row r="31270" spans="16:16" x14ac:dyDescent="0.3">
      <c r="P31270" s="83"/>
    </row>
    <row r="31271" spans="16:16" x14ac:dyDescent="0.3">
      <c r="P31271" s="83"/>
    </row>
    <row r="31272" spans="16:16" x14ac:dyDescent="0.3">
      <c r="P31272" s="83"/>
    </row>
    <row r="31273" spans="16:16" x14ac:dyDescent="0.3">
      <c r="P31273" s="83"/>
    </row>
    <row r="31274" spans="16:16" x14ac:dyDescent="0.3">
      <c r="P31274" s="83"/>
    </row>
    <row r="31275" spans="16:16" x14ac:dyDescent="0.3">
      <c r="P31275" s="83"/>
    </row>
    <row r="31276" spans="16:16" x14ac:dyDescent="0.3">
      <c r="P31276" s="83"/>
    </row>
    <row r="31277" spans="16:16" x14ac:dyDescent="0.3">
      <c r="P31277" s="83"/>
    </row>
    <row r="31278" spans="16:16" x14ac:dyDescent="0.3">
      <c r="P31278" s="83"/>
    </row>
    <row r="31279" spans="16:16" x14ac:dyDescent="0.3">
      <c r="P31279" s="83"/>
    </row>
    <row r="31280" spans="16:16" x14ac:dyDescent="0.3">
      <c r="P31280" s="83"/>
    </row>
    <row r="31281" spans="16:16" x14ac:dyDescent="0.3">
      <c r="P31281" s="83"/>
    </row>
    <row r="31282" spans="16:16" x14ac:dyDescent="0.3">
      <c r="P31282" s="83"/>
    </row>
    <row r="31283" spans="16:16" x14ac:dyDescent="0.3">
      <c r="P31283" s="83"/>
    </row>
    <row r="31284" spans="16:16" x14ac:dyDescent="0.3">
      <c r="P31284" s="83"/>
    </row>
    <row r="31285" spans="16:16" x14ac:dyDescent="0.3">
      <c r="P31285" s="83"/>
    </row>
    <row r="31286" spans="16:16" x14ac:dyDescent="0.3">
      <c r="P31286" s="83"/>
    </row>
    <row r="31287" spans="16:16" x14ac:dyDescent="0.3">
      <c r="P31287" s="83"/>
    </row>
    <row r="31288" spans="16:16" x14ac:dyDescent="0.3">
      <c r="P31288" s="83"/>
    </row>
    <row r="31289" spans="16:16" x14ac:dyDescent="0.3">
      <c r="P31289" s="83"/>
    </row>
    <row r="31290" spans="16:16" x14ac:dyDescent="0.3">
      <c r="P31290" s="83"/>
    </row>
    <row r="31291" spans="16:16" x14ac:dyDescent="0.3">
      <c r="P31291" s="83"/>
    </row>
    <row r="31292" spans="16:16" x14ac:dyDescent="0.3">
      <c r="P31292" s="83"/>
    </row>
    <row r="31293" spans="16:16" x14ac:dyDescent="0.3">
      <c r="P31293" s="83"/>
    </row>
    <row r="31294" spans="16:16" x14ac:dyDescent="0.3">
      <c r="P31294" s="83"/>
    </row>
    <row r="31295" spans="16:16" x14ac:dyDescent="0.3">
      <c r="P31295" s="83"/>
    </row>
    <row r="31296" spans="16:16" x14ac:dyDescent="0.3">
      <c r="P31296" s="83"/>
    </row>
    <row r="31297" spans="16:16" x14ac:dyDescent="0.3">
      <c r="P31297" s="83"/>
    </row>
    <row r="31298" spans="16:16" x14ac:dyDescent="0.3">
      <c r="P31298" s="83"/>
    </row>
    <row r="31299" spans="16:16" x14ac:dyDescent="0.3">
      <c r="P31299" s="83"/>
    </row>
    <row r="31300" spans="16:16" x14ac:dyDescent="0.3">
      <c r="P31300" s="83"/>
    </row>
    <row r="31301" spans="16:16" x14ac:dyDescent="0.3">
      <c r="P31301" s="83"/>
    </row>
    <row r="31302" spans="16:16" x14ac:dyDescent="0.3">
      <c r="P31302" s="83"/>
    </row>
    <row r="31303" spans="16:16" x14ac:dyDescent="0.3">
      <c r="P31303" s="83"/>
    </row>
    <row r="31304" spans="16:16" x14ac:dyDescent="0.3">
      <c r="P31304" s="83"/>
    </row>
    <row r="31305" spans="16:16" x14ac:dyDescent="0.3">
      <c r="P31305" s="83"/>
    </row>
    <row r="31306" spans="16:16" x14ac:dyDescent="0.3">
      <c r="P31306" s="83"/>
    </row>
    <row r="31307" spans="16:16" x14ac:dyDescent="0.3">
      <c r="P31307" s="83"/>
    </row>
    <row r="31308" spans="16:16" x14ac:dyDescent="0.3">
      <c r="P31308" s="83"/>
    </row>
    <row r="31309" spans="16:16" x14ac:dyDescent="0.3">
      <c r="P31309" s="83"/>
    </row>
    <row r="31310" spans="16:16" x14ac:dyDescent="0.3">
      <c r="P31310" s="83"/>
    </row>
    <row r="31311" spans="16:16" x14ac:dyDescent="0.3">
      <c r="P31311" s="83"/>
    </row>
    <row r="31312" spans="16:16" x14ac:dyDescent="0.3">
      <c r="P31312" s="83"/>
    </row>
    <row r="31313" spans="16:16" x14ac:dyDescent="0.3">
      <c r="P31313" s="83"/>
    </row>
    <row r="31314" spans="16:16" x14ac:dyDescent="0.3">
      <c r="P31314" s="83"/>
    </row>
    <row r="31315" spans="16:16" x14ac:dyDescent="0.3">
      <c r="P31315" s="83"/>
    </row>
    <row r="31316" spans="16:16" x14ac:dyDescent="0.3">
      <c r="P31316" s="83"/>
    </row>
    <row r="31317" spans="16:16" x14ac:dyDescent="0.3">
      <c r="P31317" s="83"/>
    </row>
    <row r="31318" spans="16:16" x14ac:dyDescent="0.3">
      <c r="P31318" s="83"/>
    </row>
    <row r="31319" spans="16:16" x14ac:dyDescent="0.3">
      <c r="P31319" s="83"/>
    </row>
    <row r="31320" spans="16:16" x14ac:dyDescent="0.3">
      <c r="P31320" s="83"/>
    </row>
    <row r="31321" spans="16:16" x14ac:dyDescent="0.3">
      <c r="P31321" s="83"/>
    </row>
    <row r="31322" spans="16:16" x14ac:dyDescent="0.3">
      <c r="P31322" s="83"/>
    </row>
    <row r="31323" spans="16:16" x14ac:dyDescent="0.3">
      <c r="P31323" s="83"/>
    </row>
    <row r="31324" spans="16:16" x14ac:dyDescent="0.3">
      <c r="P31324" s="83"/>
    </row>
    <row r="31325" spans="16:16" x14ac:dyDescent="0.3">
      <c r="P31325" s="83"/>
    </row>
    <row r="31326" spans="16:16" x14ac:dyDescent="0.3">
      <c r="P31326" s="83"/>
    </row>
    <row r="31327" spans="16:16" x14ac:dyDescent="0.3">
      <c r="P31327" s="83"/>
    </row>
    <row r="31328" spans="16:16" x14ac:dyDescent="0.3">
      <c r="P31328" s="83"/>
    </row>
    <row r="31329" spans="16:16" x14ac:dyDescent="0.3">
      <c r="P31329" s="83"/>
    </row>
    <row r="31330" spans="16:16" x14ac:dyDescent="0.3">
      <c r="P31330" s="83"/>
    </row>
    <row r="31331" spans="16:16" x14ac:dyDescent="0.3">
      <c r="P31331" s="83"/>
    </row>
    <row r="31332" spans="16:16" x14ac:dyDescent="0.3">
      <c r="P31332" s="83"/>
    </row>
    <row r="31333" spans="16:16" x14ac:dyDescent="0.3">
      <c r="P31333" s="83"/>
    </row>
    <row r="31334" spans="16:16" x14ac:dyDescent="0.3">
      <c r="P31334" s="83"/>
    </row>
    <row r="31335" spans="16:16" x14ac:dyDescent="0.3">
      <c r="P31335" s="83"/>
    </row>
    <row r="31336" spans="16:16" x14ac:dyDescent="0.3">
      <c r="P31336" s="83"/>
    </row>
    <row r="31337" spans="16:16" x14ac:dyDescent="0.3">
      <c r="P31337" s="83"/>
    </row>
    <row r="31338" spans="16:16" x14ac:dyDescent="0.3">
      <c r="P31338" s="83"/>
    </row>
    <row r="31339" spans="16:16" x14ac:dyDescent="0.3">
      <c r="P31339" s="83"/>
    </row>
    <row r="31340" spans="16:16" x14ac:dyDescent="0.3">
      <c r="P31340" s="83"/>
    </row>
    <row r="31341" spans="16:16" x14ac:dyDescent="0.3">
      <c r="P31341" s="83"/>
    </row>
    <row r="31342" spans="16:16" x14ac:dyDescent="0.3">
      <c r="P31342" s="83"/>
    </row>
    <row r="31343" spans="16:16" x14ac:dyDescent="0.3">
      <c r="P31343" s="83"/>
    </row>
    <row r="31344" spans="16:16" x14ac:dyDescent="0.3">
      <c r="P31344" s="83"/>
    </row>
    <row r="31345" spans="16:16" x14ac:dyDescent="0.3">
      <c r="P31345" s="83"/>
    </row>
    <row r="31346" spans="16:16" x14ac:dyDescent="0.3">
      <c r="P31346" s="83"/>
    </row>
    <row r="31347" spans="16:16" x14ac:dyDescent="0.3">
      <c r="P31347" s="83"/>
    </row>
    <row r="31348" spans="16:16" x14ac:dyDescent="0.3">
      <c r="P31348" s="83"/>
    </row>
    <row r="31349" spans="16:16" x14ac:dyDescent="0.3">
      <c r="P31349" s="83"/>
    </row>
    <row r="31350" spans="16:16" x14ac:dyDescent="0.3">
      <c r="P31350" s="83"/>
    </row>
    <row r="31351" spans="16:16" x14ac:dyDescent="0.3">
      <c r="P31351" s="83"/>
    </row>
    <row r="31352" spans="16:16" x14ac:dyDescent="0.3">
      <c r="P31352" s="83"/>
    </row>
    <row r="31353" spans="16:16" x14ac:dyDescent="0.3">
      <c r="P31353" s="83"/>
    </row>
    <row r="31354" spans="16:16" x14ac:dyDescent="0.3">
      <c r="P31354" s="83"/>
    </row>
    <row r="31355" spans="16:16" x14ac:dyDescent="0.3">
      <c r="P31355" s="83"/>
    </row>
    <row r="31356" spans="16:16" x14ac:dyDescent="0.3">
      <c r="P31356" s="83"/>
    </row>
    <row r="31357" spans="16:16" x14ac:dyDescent="0.3">
      <c r="P31357" s="83"/>
    </row>
    <row r="31358" spans="16:16" x14ac:dyDescent="0.3">
      <c r="P31358" s="83"/>
    </row>
    <row r="31359" spans="16:16" x14ac:dyDescent="0.3">
      <c r="P31359" s="83"/>
    </row>
    <row r="31360" spans="16:16" x14ac:dyDescent="0.3">
      <c r="P31360" s="83"/>
    </row>
    <row r="31361" spans="16:16" x14ac:dyDescent="0.3">
      <c r="P31361" s="83"/>
    </row>
    <row r="31362" spans="16:16" x14ac:dyDescent="0.3">
      <c r="P31362" s="83"/>
    </row>
    <row r="31363" spans="16:16" x14ac:dyDescent="0.3">
      <c r="P31363" s="83"/>
    </row>
    <row r="31364" spans="16:16" x14ac:dyDescent="0.3">
      <c r="P31364" s="83"/>
    </row>
    <row r="31365" spans="16:16" x14ac:dyDescent="0.3">
      <c r="P31365" s="83"/>
    </row>
    <row r="31366" spans="16:16" x14ac:dyDescent="0.3">
      <c r="P31366" s="83"/>
    </row>
    <row r="31367" spans="16:16" x14ac:dyDescent="0.3">
      <c r="P31367" s="83"/>
    </row>
    <row r="31368" spans="16:16" x14ac:dyDescent="0.3">
      <c r="P31368" s="83"/>
    </row>
    <row r="31369" spans="16:16" x14ac:dyDescent="0.3">
      <c r="P31369" s="83"/>
    </row>
    <row r="31370" spans="16:16" x14ac:dyDescent="0.3">
      <c r="P31370" s="83"/>
    </row>
    <row r="31371" spans="16:16" x14ac:dyDescent="0.3">
      <c r="P31371" s="83"/>
    </row>
    <row r="31372" spans="16:16" x14ac:dyDescent="0.3">
      <c r="P31372" s="83"/>
    </row>
    <row r="31373" spans="16:16" x14ac:dyDescent="0.3">
      <c r="P31373" s="83"/>
    </row>
    <row r="31374" spans="16:16" x14ac:dyDescent="0.3">
      <c r="P31374" s="83"/>
    </row>
    <row r="31375" spans="16:16" x14ac:dyDescent="0.3">
      <c r="P31375" s="83"/>
    </row>
    <row r="31376" spans="16:16" x14ac:dyDescent="0.3">
      <c r="P31376" s="83"/>
    </row>
    <row r="31377" spans="16:16" x14ac:dyDescent="0.3">
      <c r="P31377" s="83"/>
    </row>
    <row r="31378" spans="16:16" x14ac:dyDescent="0.3">
      <c r="P31378" s="83"/>
    </row>
    <row r="31379" spans="16:16" x14ac:dyDescent="0.3">
      <c r="P31379" s="83"/>
    </row>
    <row r="31380" spans="16:16" x14ac:dyDescent="0.3">
      <c r="P31380" s="83"/>
    </row>
    <row r="31381" spans="16:16" x14ac:dyDescent="0.3">
      <c r="P31381" s="83"/>
    </row>
    <row r="31382" spans="16:16" x14ac:dyDescent="0.3">
      <c r="P31382" s="83"/>
    </row>
    <row r="31383" spans="16:16" x14ac:dyDescent="0.3">
      <c r="P31383" s="83"/>
    </row>
    <row r="31384" spans="16:16" x14ac:dyDescent="0.3">
      <c r="P31384" s="83"/>
    </row>
    <row r="31385" spans="16:16" x14ac:dyDescent="0.3">
      <c r="P31385" s="83"/>
    </row>
    <row r="31386" spans="16:16" x14ac:dyDescent="0.3">
      <c r="P31386" s="83"/>
    </row>
    <row r="31387" spans="16:16" x14ac:dyDescent="0.3">
      <c r="P31387" s="83"/>
    </row>
    <row r="31388" spans="16:16" x14ac:dyDescent="0.3">
      <c r="P31388" s="83"/>
    </row>
    <row r="31389" spans="16:16" x14ac:dyDescent="0.3">
      <c r="P31389" s="83"/>
    </row>
    <row r="31390" spans="16:16" x14ac:dyDescent="0.3">
      <c r="P31390" s="83"/>
    </row>
    <row r="31391" spans="16:16" x14ac:dyDescent="0.3">
      <c r="P31391" s="83"/>
    </row>
    <row r="31392" spans="16:16" x14ac:dyDescent="0.3">
      <c r="P31392" s="83"/>
    </row>
    <row r="31393" spans="16:16" x14ac:dyDescent="0.3">
      <c r="P31393" s="83"/>
    </row>
    <row r="31394" spans="16:16" x14ac:dyDescent="0.3">
      <c r="P31394" s="83"/>
    </row>
    <row r="31395" spans="16:16" x14ac:dyDescent="0.3">
      <c r="P31395" s="83"/>
    </row>
    <row r="31396" spans="16:16" x14ac:dyDescent="0.3">
      <c r="P31396" s="83"/>
    </row>
    <row r="31397" spans="16:16" x14ac:dyDescent="0.3">
      <c r="P31397" s="83"/>
    </row>
    <row r="31398" spans="16:16" x14ac:dyDescent="0.3">
      <c r="P31398" s="83"/>
    </row>
    <row r="31399" spans="16:16" x14ac:dyDescent="0.3">
      <c r="P31399" s="83"/>
    </row>
    <row r="31400" spans="16:16" x14ac:dyDescent="0.3">
      <c r="P31400" s="83"/>
    </row>
    <row r="31401" spans="16:16" x14ac:dyDescent="0.3">
      <c r="P31401" s="83"/>
    </row>
    <row r="31402" spans="16:16" x14ac:dyDescent="0.3">
      <c r="P31402" s="83"/>
    </row>
    <row r="31403" spans="16:16" x14ac:dyDescent="0.3">
      <c r="P31403" s="83"/>
    </row>
    <row r="31404" spans="16:16" x14ac:dyDescent="0.3">
      <c r="P31404" s="83"/>
    </row>
    <row r="31405" spans="16:16" x14ac:dyDescent="0.3">
      <c r="P31405" s="83"/>
    </row>
    <row r="31406" spans="16:16" x14ac:dyDescent="0.3">
      <c r="P31406" s="83"/>
    </row>
    <row r="31407" spans="16:16" x14ac:dyDescent="0.3">
      <c r="P31407" s="83"/>
    </row>
    <row r="31408" spans="16:16" x14ac:dyDescent="0.3">
      <c r="P31408" s="83"/>
    </row>
    <row r="31409" spans="16:16" x14ac:dyDescent="0.3">
      <c r="P31409" s="83"/>
    </row>
    <row r="31410" spans="16:16" x14ac:dyDescent="0.3">
      <c r="P31410" s="83"/>
    </row>
    <row r="31411" spans="16:16" x14ac:dyDescent="0.3">
      <c r="P31411" s="83"/>
    </row>
    <row r="31412" spans="16:16" x14ac:dyDescent="0.3">
      <c r="P31412" s="83"/>
    </row>
    <row r="31413" spans="16:16" x14ac:dyDescent="0.3">
      <c r="P31413" s="83"/>
    </row>
    <row r="31414" spans="16:16" x14ac:dyDescent="0.3">
      <c r="P31414" s="83"/>
    </row>
    <row r="31415" spans="16:16" x14ac:dyDescent="0.3">
      <c r="P31415" s="83"/>
    </row>
    <row r="31416" spans="16:16" x14ac:dyDescent="0.3">
      <c r="P31416" s="83"/>
    </row>
    <row r="31417" spans="16:16" x14ac:dyDescent="0.3">
      <c r="P31417" s="83"/>
    </row>
    <row r="31418" spans="16:16" x14ac:dyDescent="0.3">
      <c r="P31418" s="83"/>
    </row>
    <row r="31419" spans="16:16" x14ac:dyDescent="0.3">
      <c r="P31419" s="83"/>
    </row>
    <row r="31420" spans="16:16" x14ac:dyDescent="0.3">
      <c r="P31420" s="83"/>
    </row>
    <row r="31421" spans="16:16" x14ac:dyDescent="0.3">
      <c r="P31421" s="83"/>
    </row>
    <row r="31422" spans="16:16" x14ac:dyDescent="0.3">
      <c r="P31422" s="83"/>
    </row>
    <row r="31423" spans="16:16" x14ac:dyDescent="0.3">
      <c r="P31423" s="83"/>
    </row>
    <row r="31424" spans="16:16" x14ac:dyDescent="0.3">
      <c r="P31424" s="83"/>
    </row>
    <row r="31425" spans="16:16" x14ac:dyDescent="0.3">
      <c r="P31425" s="83"/>
    </row>
    <row r="31426" spans="16:16" x14ac:dyDescent="0.3">
      <c r="P31426" s="83"/>
    </row>
    <row r="31427" spans="16:16" x14ac:dyDescent="0.3">
      <c r="P31427" s="83"/>
    </row>
    <row r="31428" spans="16:16" x14ac:dyDescent="0.3">
      <c r="P31428" s="83"/>
    </row>
    <row r="31429" spans="16:16" x14ac:dyDescent="0.3">
      <c r="P31429" s="83"/>
    </row>
    <row r="31430" spans="16:16" x14ac:dyDescent="0.3">
      <c r="P31430" s="83"/>
    </row>
    <row r="31431" spans="16:16" x14ac:dyDescent="0.3">
      <c r="P31431" s="83"/>
    </row>
    <row r="31432" spans="16:16" x14ac:dyDescent="0.3">
      <c r="P31432" s="83"/>
    </row>
    <row r="31433" spans="16:16" x14ac:dyDescent="0.3">
      <c r="P31433" s="83"/>
    </row>
    <row r="31434" spans="16:16" x14ac:dyDescent="0.3">
      <c r="P31434" s="83"/>
    </row>
    <row r="31435" spans="16:16" x14ac:dyDescent="0.3">
      <c r="P31435" s="83"/>
    </row>
    <row r="31436" spans="16:16" x14ac:dyDescent="0.3">
      <c r="P31436" s="83"/>
    </row>
    <row r="31437" spans="16:16" x14ac:dyDescent="0.3">
      <c r="P31437" s="83"/>
    </row>
    <row r="31438" spans="16:16" x14ac:dyDescent="0.3">
      <c r="P31438" s="83"/>
    </row>
    <row r="31439" spans="16:16" x14ac:dyDescent="0.3">
      <c r="P31439" s="83"/>
    </row>
    <row r="31440" spans="16:16" x14ac:dyDescent="0.3">
      <c r="P31440" s="83"/>
    </row>
    <row r="31441" spans="16:16" x14ac:dyDescent="0.3">
      <c r="P31441" s="83"/>
    </row>
    <row r="31442" spans="16:16" x14ac:dyDescent="0.3">
      <c r="P31442" s="83"/>
    </row>
    <row r="31443" spans="16:16" x14ac:dyDescent="0.3">
      <c r="P31443" s="83"/>
    </row>
    <row r="31444" spans="16:16" x14ac:dyDescent="0.3">
      <c r="P31444" s="83"/>
    </row>
    <row r="31445" spans="16:16" x14ac:dyDescent="0.3">
      <c r="P31445" s="83"/>
    </row>
    <row r="31446" spans="16:16" x14ac:dyDescent="0.3">
      <c r="P31446" s="83"/>
    </row>
    <row r="31447" spans="16:16" x14ac:dyDescent="0.3">
      <c r="P31447" s="83"/>
    </row>
    <row r="31448" spans="16:16" x14ac:dyDescent="0.3">
      <c r="P31448" s="83"/>
    </row>
    <row r="31449" spans="16:16" x14ac:dyDescent="0.3">
      <c r="P31449" s="83"/>
    </row>
    <row r="31450" spans="16:16" x14ac:dyDescent="0.3">
      <c r="P31450" s="83"/>
    </row>
    <row r="31451" spans="16:16" x14ac:dyDescent="0.3">
      <c r="P31451" s="83"/>
    </row>
    <row r="31452" spans="16:16" x14ac:dyDescent="0.3">
      <c r="P31452" s="83"/>
    </row>
    <row r="31453" spans="16:16" x14ac:dyDescent="0.3">
      <c r="P31453" s="83"/>
    </row>
    <row r="31454" spans="16:16" x14ac:dyDescent="0.3">
      <c r="P31454" s="83"/>
    </row>
    <row r="31455" spans="16:16" x14ac:dyDescent="0.3">
      <c r="P31455" s="83"/>
    </row>
    <row r="31456" spans="16:16" x14ac:dyDescent="0.3">
      <c r="P31456" s="83"/>
    </row>
    <row r="31457" spans="16:16" x14ac:dyDescent="0.3">
      <c r="P31457" s="83"/>
    </row>
    <row r="31458" spans="16:16" x14ac:dyDescent="0.3">
      <c r="P31458" s="83"/>
    </row>
    <row r="31459" spans="16:16" x14ac:dyDescent="0.3">
      <c r="P31459" s="83"/>
    </row>
    <row r="31460" spans="16:16" x14ac:dyDescent="0.3">
      <c r="P31460" s="83"/>
    </row>
    <row r="31461" spans="16:16" x14ac:dyDescent="0.3">
      <c r="P31461" s="83"/>
    </row>
    <row r="31462" spans="16:16" x14ac:dyDescent="0.3">
      <c r="P31462" s="83"/>
    </row>
    <row r="31463" spans="16:16" x14ac:dyDescent="0.3">
      <c r="P31463" s="83"/>
    </row>
    <row r="31464" spans="16:16" x14ac:dyDescent="0.3">
      <c r="P31464" s="83"/>
    </row>
    <row r="31465" spans="16:16" x14ac:dyDescent="0.3">
      <c r="P31465" s="83"/>
    </row>
    <row r="31466" spans="16:16" x14ac:dyDescent="0.3">
      <c r="P31466" s="83"/>
    </row>
    <row r="31467" spans="16:16" x14ac:dyDescent="0.3">
      <c r="P31467" s="83"/>
    </row>
    <row r="31468" spans="16:16" x14ac:dyDescent="0.3">
      <c r="P31468" s="83"/>
    </row>
    <row r="31469" spans="16:16" x14ac:dyDescent="0.3">
      <c r="P31469" s="83"/>
    </row>
    <row r="31470" spans="16:16" x14ac:dyDescent="0.3">
      <c r="P31470" s="83"/>
    </row>
    <row r="31471" spans="16:16" x14ac:dyDescent="0.3">
      <c r="P31471" s="83"/>
    </row>
    <row r="31472" spans="16:16" x14ac:dyDescent="0.3">
      <c r="P31472" s="83"/>
    </row>
    <row r="31473" spans="16:16" x14ac:dyDescent="0.3">
      <c r="P31473" s="83"/>
    </row>
    <row r="31474" spans="16:16" x14ac:dyDescent="0.3">
      <c r="P31474" s="83"/>
    </row>
    <row r="31475" spans="16:16" x14ac:dyDescent="0.3">
      <c r="P31475" s="83"/>
    </row>
    <row r="31476" spans="16:16" x14ac:dyDescent="0.3">
      <c r="P31476" s="83"/>
    </row>
    <row r="31477" spans="16:16" x14ac:dyDescent="0.3">
      <c r="P31477" s="83"/>
    </row>
    <row r="31478" spans="16:16" x14ac:dyDescent="0.3">
      <c r="P31478" s="83"/>
    </row>
    <row r="31479" spans="16:16" x14ac:dyDescent="0.3">
      <c r="P31479" s="83"/>
    </row>
    <row r="31480" spans="16:16" x14ac:dyDescent="0.3">
      <c r="P31480" s="83"/>
    </row>
    <row r="31481" spans="16:16" x14ac:dyDescent="0.3">
      <c r="P31481" s="83"/>
    </row>
    <row r="31482" spans="16:16" x14ac:dyDescent="0.3">
      <c r="P31482" s="83"/>
    </row>
    <row r="31483" spans="16:16" x14ac:dyDescent="0.3">
      <c r="P31483" s="83"/>
    </row>
    <row r="31484" spans="16:16" x14ac:dyDescent="0.3">
      <c r="P31484" s="83"/>
    </row>
    <row r="31485" spans="16:16" x14ac:dyDescent="0.3">
      <c r="P31485" s="83"/>
    </row>
    <row r="31486" spans="16:16" x14ac:dyDescent="0.3">
      <c r="P31486" s="83"/>
    </row>
    <row r="31487" spans="16:16" x14ac:dyDescent="0.3">
      <c r="P31487" s="83"/>
    </row>
    <row r="31488" spans="16:16" x14ac:dyDescent="0.3">
      <c r="P31488" s="83"/>
    </row>
    <row r="31489" spans="16:16" x14ac:dyDescent="0.3">
      <c r="P31489" s="83"/>
    </row>
    <row r="31490" spans="16:16" x14ac:dyDescent="0.3">
      <c r="P31490" s="83"/>
    </row>
    <row r="31491" spans="16:16" x14ac:dyDescent="0.3">
      <c r="P31491" s="83"/>
    </row>
    <row r="31492" spans="16:16" x14ac:dyDescent="0.3">
      <c r="P31492" s="83"/>
    </row>
    <row r="31493" spans="16:16" x14ac:dyDescent="0.3">
      <c r="P31493" s="83"/>
    </row>
    <row r="31494" spans="16:16" x14ac:dyDescent="0.3">
      <c r="P31494" s="83"/>
    </row>
    <row r="31495" spans="16:16" x14ac:dyDescent="0.3">
      <c r="P31495" s="83"/>
    </row>
    <row r="31496" spans="16:16" x14ac:dyDescent="0.3">
      <c r="P31496" s="83"/>
    </row>
    <row r="31497" spans="16:16" x14ac:dyDescent="0.3">
      <c r="P31497" s="83"/>
    </row>
    <row r="31498" spans="16:16" x14ac:dyDescent="0.3">
      <c r="P31498" s="83"/>
    </row>
    <row r="31499" spans="16:16" x14ac:dyDescent="0.3">
      <c r="P31499" s="83"/>
    </row>
    <row r="31500" spans="16:16" x14ac:dyDescent="0.3">
      <c r="P31500" s="83"/>
    </row>
    <row r="31501" spans="16:16" x14ac:dyDescent="0.3">
      <c r="P31501" s="83"/>
    </row>
    <row r="31502" spans="16:16" x14ac:dyDescent="0.3">
      <c r="P31502" s="83"/>
    </row>
    <row r="31503" spans="16:16" x14ac:dyDescent="0.3">
      <c r="P31503" s="83"/>
    </row>
    <row r="31504" spans="16:16" x14ac:dyDescent="0.3">
      <c r="P31504" s="83"/>
    </row>
    <row r="31505" spans="16:16" x14ac:dyDescent="0.3">
      <c r="P31505" s="83"/>
    </row>
    <row r="31506" spans="16:16" x14ac:dyDescent="0.3">
      <c r="P31506" s="83"/>
    </row>
    <row r="31507" spans="16:16" x14ac:dyDescent="0.3">
      <c r="P31507" s="83"/>
    </row>
    <row r="31508" spans="16:16" x14ac:dyDescent="0.3">
      <c r="P31508" s="83"/>
    </row>
    <row r="31509" spans="16:16" x14ac:dyDescent="0.3">
      <c r="P31509" s="83"/>
    </row>
    <row r="31510" spans="16:16" x14ac:dyDescent="0.3">
      <c r="P31510" s="83"/>
    </row>
    <row r="31511" spans="16:16" x14ac:dyDescent="0.3">
      <c r="P31511" s="83"/>
    </row>
    <row r="31512" spans="16:16" x14ac:dyDescent="0.3">
      <c r="P31512" s="83"/>
    </row>
    <row r="31513" spans="16:16" x14ac:dyDescent="0.3">
      <c r="P31513" s="83"/>
    </row>
    <row r="31514" spans="16:16" x14ac:dyDescent="0.3">
      <c r="P31514" s="83"/>
    </row>
    <row r="31515" spans="16:16" x14ac:dyDescent="0.3">
      <c r="P31515" s="83"/>
    </row>
    <row r="31516" spans="16:16" x14ac:dyDescent="0.3">
      <c r="P31516" s="83"/>
    </row>
    <row r="31517" spans="16:16" x14ac:dyDescent="0.3">
      <c r="P31517" s="83"/>
    </row>
    <row r="31518" spans="16:16" x14ac:dyDescent="0.3">
      <c r="P31518" s="83"/>
    </row>
    <row r="31519" spans="16:16" x14ac:dyDescent="0.3">
      <c r="P31519" s="83"/>
    </row>
    <row r="31520" spans="16:16" x14ac:dyDescent="0.3">
      <c r="P31520" s="83"/>
    </row>
    <row r="31521" spans="16:16" x14ac:dyDescent="0.3">
      <c r="P31521" s="83"/>
    </row>
    <row r="31522" spans="16:16" x14ac:dyDescent="0.3">
      <c r="P31522" s="83"/>
    </row>
    <row r="31523" spans="16:16" x14ac:dyDescent="0.3">
      <c r="P31523" s="83"/>
    </row>
    <row r="31524" spans="16:16" x14ac:dyDescent="0.3">
      <c r="P31524" s="83"/>
    </row>
    <row r="31525" spans="16:16" x14ac:dyDescent="0.3">
      <c r="P31525" s="83"/>
    </row>
    <row r="31526" spans="16:16" x14ac:dyDescent="0.3">
      <c r="P31526" s="83"/>
    </row>
    <row r="31527" spans="16:16" x14ac:dyDescent="0.3">
      <c r="P31527" s="83"/>
    </row>
    <row r="31528" spans="16:16" x14ac:dyDescent="0.3">
      <c r="P31528" s="83"/>
    </row>
    <row r="31529" spans="16:16" x14ac:dyDescent="0.3">
      <c r="P31529" s="83"/>
    </row>
    <row r="31530" spans="16:16" x14ac:dyDescent="0.3">
      <c r="P31530" s="83"/>
    </row>
    <row r="31531" spans="16:16" x14ac:dyDescent="0.3">
      <c r="P31531" s="83"/>
    </row>
    <row r="31532" spans="16:16" x14ac:dyDescent="0.3">
      <c r="P31532" s="83"/>
    </row>
    <row r="31533" spans="16:16" x14ac:dyDescent="0.3">
      <c r="P31533" s="83"/>
    </row>
    <row r="31534" spans="16:16" x14ac:dyDescent="0.3">
      <c r="P31534" s="83"/>
    </row>
    <row r="31535" spans="16:16" x14ac:dyDescent="0.3">
      <c r="P31535" s="83"/>
    </row>
    <row r="31536" spans="16:16" x14ac:dyDescent="0.3">
      <c r="P31536" s="83"/>
    </row>
    <row r="31537" spans="16:16" x14ac:dyDescent="0.3">
      <c r="P31537" s="83"/>
    </row>
    <row r="31538" spans="16:16" x14ac:dyDescent="0.3">
      <c r="P31538" s="83"/>
    </row>
    <row r="31539" spans="16:16" x14ac:dyDescent="0.3">
      <c r="P31539" s="83"/>
    </row>
    <row r="31540" spans="16:16" x14ac:dyDescent="0.3">
      <c r="P31540" s="83"/>
    </row>
    <row r="31541" spans="16:16" x14ac:dyDescent="0.3">
      <c r="P31541" s="83"/>
    </row>
    <row r="31542" spans="16:16" x14ac:dyDescent="0.3">
      <c r="P31542" s="83"/>
    </row>
    <row r="31543" spans="16:16" x14ac:dyDescent="0.3">
      <c r="P31543" s="83"/>
    </row>
    <row r="31544" spans="16:16" x14ac:dyDescent="0.3">
      <c r="P31544" s="83"/>
    </row>
    <row r="31545" spans="16:16" x14ac:dyDescent="0.3">
      <c r="P31545" s="83"/>
    </row>
    <row r="31546" spans="16:16" x14ac:dyDescent="0.3">
      <c r="P31546" s="83"/>
    </row>
    <row r="31547" spans="16:16" x14ac:dyDescent="0.3">
      <c r="P31547" s="83"/>
    </row>
    <row r="31548" spans="16:16" x14ac:dyDescent="0.3">
      <c r="P31548" s="83"/>
    </row>
    <row r="31549" spans="16:16" x14ac:dyDescent="0.3">
      <c r="P31549" s="83"/>
    </row>
    <row r="31550" spans="16:16" x14ac:dyDescent="0.3">
      <c r="P31550" s="83"/>
    </row>
    <row r="31551" spans="16:16" x14ac:dyDescent="0.3">
      <c r="P31551" s="83"/>
    </row>
    <row r="31552" spans="16:16" x14ac:dyDescent="0.3">
      <c r="P31552" s="83"/>
    </row>
    <row r="31553" spans="16:16" x14ac:dyDescent="0.3">
      <c r="P31553" s="83"/>
    </row>
    <row r="31554" spans="16:16" x14ac:dyDescent="0.3">
      <c r="P31554" s="83"/>
    </row>
    <row r="31555" spans="16:16" x14ac:dyDescent="0.3">
      <c r="P31555" s="83"/>
    </row>
    <row r="31556" spans="16:16" x14ac:dyDescent="0.3">
      <c r="P31556" s="83"/>
    </row>
    <row r="31557" spans="16:16" x14ac:dyDescent="0.3">
      <c r="P31557" s="83"/>
    </row>
    <row r="31558" spans="16:16" x14ac:dyDescent="0.3">
      <c r="P31558" s="83"/>
    </row>
    <row r="31559" spans="16:16" x14ac:dyDescent="0.3">
      <c r="P31559" s="83"/>
    </row>
    <row r="31560" spans="16:16" x14ac:dyDescent="0.3">
      <c r="P31560" s="83"/>
    </row>
    <row r="31561" spans="16:16" x14ac:dyDescent="0.3">
      <c r="P31561" s="83"/>
    </row>
    <row r="31562" spans="16:16" x14ac:dyDescent="0.3">
      <c r="P31562" s="83"/>
    </row>
    <row r="31563" spans="16:16" x14ac:dyDescent="0.3">
      <c r="P31563" s="83"/>
    </row>
    <row r="31564" spans="16:16" x14ac:dyDescent="0.3">
      <c r="P31564" s="83"/>
    </row>
    <row r="31565" spans="16:16" x14ac:dyDescent="0.3">
      <c r="P31565" s="83"/>
    </row>
    <row r="31566" spans="16:16" x14ac:dyDescent="0.3">
      <c r="P31566" s="83"/>
    </row>
    <row r="31567" spans="16:16" x14ac:dyDescent="0.3">
      <c r="P31567" s="83"/>
    </row>
    <row r="31568" spans="16:16" x14ac:dyDescent="0.3">
      <c r="P31568" s="83"/>
    </row>
    <row r="31569" spans="16:16" x14ac:dyDescent="0.3">
      <c r="P31569" s="83"/>
    </row>
    <row r="31570" spans="16:16" x14ac:dyDescent="0.3">
      <c r="P31570" s="83"/>
    </row>
    <row r="31571" spans="16:16" x14ac:dyDescent="0.3">
      <c r="P31571" s="83"/>
    </row>
    <row r="31572" spans="16:16" x14ac:dyDescent="0.3">
      <c r="P31572" s="83"/>
    </row>
    <row r="31573" spans="16:16" x14ac:dyDescent="0.3">
      <c r="P31573" s="83"/>
    </row>
    <row r="31574" spans="16:16" x14ac:dyDescent="0.3">
      <c r="P31574" s="83"/>
    </row>
    <row r="31575" spans="16:16" x14ac:dyDescent="0.3">
      <c r="P31575" s="83"/>
    </row>
    <row r="31576" spans="16:16" x14ac:dyDescent="0.3">
      <c r="P31576" s="83"/>
    </row>
    <row r="31577" spans="16:16" x14ac:dyDescent="0.3">
      <c r="P31577" s="83"/>
    </row>
    <row r="31578" spans="16:16" x14ac:dyDescent="0.3">
      <c r="P31578" s="83"/>
    </row>
    <row r="31579" spans="16:16" x14ac:dyDescent="0.3">
      <c r="P31579" s="83"/>
    </row>
    <row r="31580" spans="16:16" x14ac:dyDescent="0.3">
      <c r="P31580" s="83"/>
    </row>
    <row r="31581" spans="16:16" x14ac:dyDescent="0.3">
      <c r="P31581" s="83"/>
    </row>
    <row r="31582" spans="16:16" x14ac:dyDescent="0.3">
      <c r="P31582" s="83"/>
    </row>
    <row r="31583" spans="16:16" x14ac:dyDescent="0.3">
      <c r="P31583" s="83"/>
    </row>
    <row r="31584" spans="16:16" x14ac:dyDescent="0.3">
      <c r="P31584" s="83"/>
    </row>
    <row r="31585" spans="16:16" x14ac:dyDescent="0.3">
      <c r="P31585" s="83"/>
    </row>
    <row r="31586" spans="16:16" x14ac:dyDescent="0.3">
      <c r="P31586" s="83"/>
    </row>
    <row r="31587" spans="16:16" x14ac:dyDescent="0.3">
      <c r="P31587" s="83"/>
    </row>
    <row r="31588" spans="16:16" x14ac:dyDescent="0.3">
      <c r="P31588" s="83"/>
    </row>
    <row r="31589" spans="16:16" x14ac:dyDescent="0.3">
      <c r="P31589" s="83"/>
    </row>
    <row r="31590" spans="16:16" x14ac:dyDescent="0.3">
      <c r="P31590" s="83"/>
    </row>
    <row r="31591" spans="16:16" x14ac:dyDescent="0.3">
      <c r="P31591" s="83"/>
    </row>
    <row r="31592" spans="16:16" x14ac:dyDescent="0.3">
      <c r="P31592" s="83"/>
    </row>
    <row r="31593" spans="16:16" x14ac:dyDescent="0.3">
      <c r="P31593" s="83"/>
    </row>
    <row r="31594" spans="16:16" x14ac:dyDescent="0.3">
      <c r="P31594" s="83"/>
    </row>
    <row r="31595" spans="16:16" x14ac:dyDescent="0.3">
      <c r="P31595" s="83"/>
    </row>
    <row r="31596" spans="16:16" x14ac:dyDescent="0.3">
      <c r="P31596" s="83"/>
    </row>
    <row r="31597" spans="16:16" x14ac:dyDescent="0.3">
      <c r="P31597" s="83"/>
    </row>
    <row r="31598" spans="16:16" x14ac:dyDescent="0.3">
      <c r="P31598" s="83"/>
    </row>
    <row r="31599" spans="16:16" x14ac:dyDescent="0.3">
      <c r="P31599" s="83"/>
    </row>
    <row r="31600" spans="16:16" x14ac:dyDescent="0.3">
      <c r="P31600" s="83"/>
    </row>
    <row r="31601" spans="16:16" x14ac:dyDescent="0.3">
      <c r="P31601" s="83"/>
    </row>
    <row r="31602" spans="16:16" x14ac:dyDescent="0.3">
      <c r="P31602" s="83"/>
    </row>
    <row r="31603" spans="16:16" x14ac:dyDescent="0.3">
      <c r="P31603" s="83"/>
    </row>
    <row r="31604" spans="16:16" x14ac:dyDescent="0.3">
      <c r="P31604" s="83"/>
    </row>
    <row r="31605" spans="16:16" x14ac:dyDescent="0.3">
      <c r="P31605" s="83"/>
    </row>
    <row r="31606" spans="16:16" x14ac:dyDescent="0.3">
      <c r="P31606" s="83"/>
    </row>
    <row r="31607" spans="16:16" x14ac:dyDescent="0.3">
      <c r="P31607" s="83"/>
    </row>
    <row r="31608" spans="16:16" x14ac:dyDescent="0.3">
      <c r="P31608" s="83"/>
    </row>
    <row r="31609" spans="16:16" x14ac:dyDescent="0.3">
      <c r="P31609" s="83"/>
    </row>
    <row r="31610" spans="16:16" x14ac:dyDescent="0.3">
      <c r="P31610" s="83"/>
    </row>
    <row r="31611" spans="16:16" x14ac:dyDescent="0.3">
      <c r="P31611" s="83"/>
    </row>
    <row r="31612" spans="16:16" x14ac:dyDescent="0.3">
      <c r="P31612" s="83"/>
    </row>
    <row r="31613" spans="16:16" x14ac:dyDescent="0.3">
      <c r="P31613" s="83"/>
    </row>
    <row r="31614" spans="16:16" x14ac:dyDescent="0.3">
      <c r="P31614" s="83"/>
    </row>
    <row r="31615" spans="16:16" x14ac:dyDescent="0.3">
      <c r="P31615" s="83"/>
    </row>
    <row r="31616" spans="16:16" x14ac:dyDescent="0.3">
      <c r="P31616" s="83"/>
    </row>
    <row r="31617" spans="16:16" x14ac:dyDescent="0.3">
      <c r="P31617" s="83"/>
    </row>
    <row r="31618" spans="16:16" x14ac:dyDescent="0.3">
      <c r="P31618" s="83"/>
    </row>
    <row r="31619" spans="16:16" x14ac:dyDescent="0.3">
      <c r="P31619" s="83"/>
    </row>
    <row r="31620" spans="16:16" x14ac:dyDescent="0.3">
      <c r="P31620" s="83"/>
    </row>
    <row r="31621" spans="16:16" x14ac:dyDescent="0.3">
      <c r="P31621" s="83"/>
    </row>
    <row r="31622" spans="16:16" x14ac:dyDescent="0.3">
      <c r="P31622" s="83"/>
    </row>
    <row r="31623" spans="16:16" x14ac:dyDescent="0.3">
      <c r="P31623" s="83"/>
    </row>
    <row r="31624" spans="16:16" x14ac:dyDescent="0.3">
      <c r="P31624" s="83"/>
    </row>
    <row r="31625" spans="16:16" x14ac:dyDescent="0.3">
      <c r="P31625" s="83"/>
    </row>
    <row r="31626" spans="16:16" x14ac:dyDescent="0.3">
      <c r="P31626" s="83"/>
    </row>
    <row r="31627" spans="16:16" x14ac:dyDescent="0.3">
      <c r="P31627" s="83"/>
    </row>
    <row r="31628" spans="16:16" x14ac:dyDescent="0.3">
      <c r="P31628" s="83"/>
    </row>
    <row r="31629" spans="16:16" x14ac:dyDescent="0.3">
      <c r="P31629" s="83"/>
    </row>
    <row r="31630" spans="16:16" x14ac:dyDescent="0.3">
      <c r="P31630" s="83"/>
    </row>
    <row r="31631" spans="16:16" x14ac:dyDescent="0.3">
      <c r="P31631" s="83"/>
    </row>
    <row r="31632" spans="16:16" x14ac:dyDescent="0.3">
      <c r="P31632" s="83"/>
    </row>
    <row r="31633" spans="16:16" x14ac:dyDescent="0.3">
      <c r="P31633" s="83"/>
    </row>
    <row r="31634" spans="16:16" x14ac:dyDescent="0.3">
      <c r="P31634" s="83"/>
    </row>
    <row r="31635" spans="16:16" x14ac:dyDescent="0.3">
      <c r="P31635" s="83"/>
    </row>
    <row r="31636" spans="16:16" x14ac:dyDescent="0.3">
      <c r="P31636" s="83"/>
    </row>
    <row r="31637" spans="16:16" x14ac:dyDescent="0.3">
      <c r="P31637" s="83"/>
    </row>
    <row r="31638" spans="16:16" x14ac:dyDescent="0.3">
      <c r="P31638" s="83"/>
    </row>
    <row r="31639" spans="16:16" x14ac:dyDescent="0.3">
      <c r="P31639" s="83"/>
    </row>
    <row r="31640" spans="16:16" x14ac:dyDescent="0.3">
      <c r="P31640" s="83"/>
    </row>
    <row r="31641" spans="16:16" x14ac:dyDescent="0.3">
      <c r="P31641" s="83"/>
    </row>
    <row r="31642" spans="16:16" x14ac:dyDescent="0.3">
      <c r="P31642" s="83"/>
    </row>
    <row r="31643" spans="16:16" x14ac:dyDescent="0.3">
      <c r="P31643" s="83"/>
    </row>
    <row r="31644" spans="16:16" x14ac:dyDescent="0.3">
      <c r="P31644" s="83"/>
    </row>
    <row r="31645" spans="16:16" x14ac:dyDescent="0.3">
      <c r="P31645" s="83"/>
    </row>
    <row r="31646" spans="16:16" x14ac:dyDescent="0.3">
      <c r="P31646" s="83"/>
    </row>
    <row r="31647" spans="16:16" x14ac:dyDescent="0.3">
      <c r="P31647" s="83"/>
    </row>
    <row r="31648" spans="16:16" x14ac:dyDescent="0.3">
      <c r="P31648" s="83"/>
    </row>
    <row r="31649" spans="16:16" x14ac:dyDescent="0.3">
      <c r="P31649" s="83"/>
    </row>
    <row r="31650" spans="16:16" x14ac:dyDescent="0.3">
      <c r="P31650" s="83"/>
    </row>
    <row r="31651" spans="16:16" x14ac:dyDescent="0.3">
      <c r="P31651" s="83"/>
    </row>
    <row r="31652" spans="16:16" x14ac:dyDescent="0.3">
      <c r="P31652" s="83"/>
    </row>
    <row r="31653" spans="16:16" x14ac:dyDescent="0.3">
      <c r="P31653" s="83"/>
    </row>
    <row r="31654" spans="16:16" x14ac:dyDescent="0.3">
      <c r="P31654" s="83"/>
    </row>
    <row r="31655" spans="16:16" x14ac:dyDescent="0.3">
      <c r="P31655" s="83"/>
    </row>
    <row r="31656" spans="16:16" x14ac:dyDescent="0.3">
      <c r="P31656" s="83"/>
    </row>
    <row r="31657" spans="16:16" x14ac:dyDescent="0.3">
      <c r="P31657" s="83"/>
    </row>
    <row r="31658" spans="16:16" x14ac:dyDescent="0.3">
      <c r="P31658" s="83"/>
    </row>
    <row r="31659" spans="16:16" x14ac:dyDescent="0.3">
      <c r="P31659" s="83"/>
    </row>
    <row r="31660" spans="16:16" x14ac:dyDescent="0.3">
      <c r="P31660" s="83"/>
    </row>
    <row r="31661" spans="16:16" x14ac:dyDescent="0.3">
      <c r="P31661" s="83"/>
    </row>
    <row r="31662" spans="16:16" x14ac:dyDescent="0.3">
      <c r="P31662" s="83"/>
    </row>
    <row r="31663" spans="16:16" x14ac:dyDescent="0.3">
      <c r="P31663" s="83"/>
    </row>
    <row r="31664" spans="16:16" x14ac:dyDescent="0.3">
      <c r="P31664" s="83"/>
    </row>
    <row r="31665" spans="16:16" x14ac:dyDescent="0.3">
      <c r="P31665" s="83"/>
    </row>
    <row r="31666" spans="16:16" x14ac:dyDescent="0.3">
      <c r="P31666" s="83"/>
    </row>
    <row r="31667" spans="16:16" x14ac:dyDescent="0.3">
      <c r="P31667" s="83"/>
    </row>
    <row r="31668" spans="16:16" x14ac:dyDescent="0.3">
      <c r="P31668" s="83"/>
    </row>
    <row r="31669" spans="16:16" x14ac:dyDescent="0.3">
      <c r="P31669" s="83"/>
    </row>
    <row r="31670" spans="16:16" x14ac:dyDescent="0.3">
      <c r="P31670" s="83"/>
    </row>
    <row r="31671" spans="16:16" x14ac:dyDescent="0.3">
      <c r="P31671" s="83"/>
    </row>
    <row r="31672" spans="16:16" x14ac:dyDescent="0.3">
      <c r="P31672" s="83"/>
    </row>
    <row r="31673" spans="16:16" x14ac:dyDescent="0.3">
      <c r="P31673" s="83"/>
    </row>
    <row r="31674" spans="16:16" x14ac:dyDescent="0.3">
      <c r="P31674" s="83"/>
    </row>
    <row r="31675" spans="16:16" x14ac:dyDescent="0.3">
      <c r="P31675" s="83"/>
    </row>
    <row r="31676" spans="16:16" x14ac:dyDescent="0.3">
      <c r="P31676" s="83"/>
    </row>
    <row r="31677" spans="16:16" x14ac:dyDescent="0.3">
      <c r="P31677" s="83"/>
    </row>
    <row r="31678" spans="16:16" x14ac:dyDescent="0.3">
      <c r="P31678" s="83"/>
    </row>
    <row r="31679" spans="16:16" x14ac:dyDescent="0.3">
      <c r="P31679" s="83"/>
    </row>
    <row r="31680" spans="16:16" x14ac:dyDescent="0.3">
      <c r="P31680" s="83"/>
    </row>
    <row r="31681" spans="16:16" x14ac:dyDescent="0.3">
      <c r="P31681" s="83"/>
    </row>
    <row r="31682" spans="16:16" x14ac:dyDescent="0.3">
      <c r="P31682" s="83"/>
    </row>
    <row r="31683" spans="16:16" x14ac:dyDescent="0.3">
      <c r="P31683" s="83"/>
    </row>
    <row r="31684" spans="16:16" x14ac:dyDescent="0.3">
      <c r="P31684" s="83"/>
    </row>
    <row r="31685" spans="16:16" x14ac:dyDescent="0.3">
      <c r="P31685" s="83"/>
    </row>
    <row r="31686" spans="16:16" x14ac:dyDescent="0.3">
      <c r="P31686" s="83"/>
    </row>
    <row r="31687" spans="16:16" x14ac:dyDescent="0.3">
      <c r="P31687" s="83"/>
    </row>
    <row r="31688" spans="16:16" x14ac:dyDescent="0.3">
      <c r="P31688" s="83"/>
    </row>
    <row r="31689" spans="16:16" x14ac:dyDescent="0.3">
      <c r="P31689" s="83"/>
    </row>
    <row r="31690" spans="16:16" x14ac:dyDescent="0.3">
      <c r="P31690" s="83"/>
    </row>
    <row r="31691" spans="16:16" x14ac:dyDescent="0.3">
      <c r="P31691" s="83"/>
    </row>
    <row r="31692" spans="16:16" x14ac:dyDescent="0.3">
      <c r="P31692" s="83"/>
    </row>
    <row r="31693" spans="16:16" x14ac:dyDescent="0.3">
      <c r="P31693" s="83"/>
    </row>
    <row r="31694" spans="16:16" x14ac:dyDescent="0.3">
      <c r="P31694" s="83"/>
    </row>
    <row r="31695" spans="16:16" x14ac:dyDescent="0.3">
      <c r="P31695" s="83"/>
    </row>
    <row r="31696" spans="16:16" x14ac:dyDescent="0.3">
      <c r="P31696" s="83"/>
    </row>
    <row r="31697" spans="16:16" x14ac:dyDescent="0.3">
      <c r="P31697" s="83"/>
    </row>
    <row r="31698" spans="16:16" x14ac:dyDescent="0.3">
      <c r="P31698" s="83"/>
    </row>
    <row r="31699" spans="16:16" x14ac:dyDescent="0.3">
      <c r="P31699" s="83"/>
    </row>
    <row r="31700" spans="16:16" x14ac:dyDescent="0.3">
      <c r="P31700" s="83"/>
    </row>
    <row r="31701" spans="16:16" x14ac:dyDescent="0.3">
      <c r="P31701" s="83"/>
    </row>
    <row r="31702" spans="16:16" x14ac:dyDescent="0.3">
      <c r="P31702" s="83"/>
    </row>
    <row r="31703" spans="16:16" x14ac:dyDescent="0.3">
      <c r="P31703" s="83"/>
    </row>
    <row r="31704" spans="16:16" x14ac:dyDescent="0.3">
      <c r="P31704" s="83"/>
    </row>
    <row r="31705" spans="16:16" x14ac:dyDescent="0.3">
      <c r="P31705" s="83"/>
    </row>
    <row r="31706" spans="16:16" x14ac:dyDescent="0.3">
      <c r="P31706" s="83"/>
    </row>
    <row r="31707" spans="16:16" x14ac:dyDescent="0.3">
      <c r="P31707" s="83"/>
    </row>
    <row r="31708" spans="16:16" x14ac:dyDescent="0.3">
      <c r="P31708" s="83"/>
    </row>
    <row r="31709" spans="16:16" x14ac:dyDescent="0.3">
      <c r="P31709" s="83"/>
    </row>
    <row r="31710" spans="16:16" x14ac:dyDescent="0.3">
      <c r="P31710" s="83"/>
    </row>
    <row r="31711" spans="16:16" x14ac:dyDescent="0.3">
      <c r="P31711" s="83"/>
    </row>
    <row r="31712" spans="16:16" x14ac:dyDescent="0.3">
      <c r="P31712" s="83"/>
    </row>
    <row r="31713" spans="16:16" x14ac:dyDescent="0.3">
      <c r="P31713" s="83"/>
    </row>
    <row r="31714" spans="16:16" x14ac:dyDescent="0.3">
      <c r="P31714" s="83"/>
    </row>
    <row r="31715" spans="16:16" x14ac:dyDescent="0.3">
      <c r="P31715" s="83"/>
    </row>
    <row r="31716" spans="16:16" x14ac:dyDescent="0.3">
      <c r="P31716" s="83"/>
    </row>
    <row r="31717" spans="16:16" x14ac:dyDescent="0.3">
      <c r="P31717" s="83"/>
    </row>
    <row r="31718" spans="16:16" x14ac:dyDescent="0.3">
      <c r="P31718" s="83"/>
    </row>
    <row r="31719" spans="16:16" x14ac:dyDescent="0.3">
      <c r="P31719" s="83"/>
    </row>
    <row r="31720" spans="16:16" x14ac:dyDescent="0.3">
      <c r="P31720" s="83"/>
    </row>
    <row r="31721" spans="16:16" x14ac:dyDescent="0.3">
      <c r="P31721" s="83"/>
    </row>
    <row r="31722" spans="16:16" x14ac:dyDescent="0.3">
      <c r="P31722" s="83"/>
    </row>
    <row r="31723" spans="16:16" x14ac:dyDescent="0.3">
      <c r="P31723" s="83"/>
    </row>
    <row r="31724" spans="16:16" x14ac:dyDescent="0.3">
      <c r="P31724" s="83"/>
    </row>
    <row r="31725" spans="16:16" x14ac:dyDescent="0.3">
      <c r="P31725" s="83"/>
    </row>
    <row r="31726" spans="16:16" x14ac:dyDescent="0.3">
      <c r="P31726" s="83"/>
    </row>
    <row r="31727" spans="16:16" x14ac:dyDescent="0.3">
      <c r="P31727" s="83"/>
    </row>
    <row r="31728" spans="16:16" x14ac:dyDescent="0.3">
      <c r="P31728" s="83"/>
    </row>
    <row r="31729" spans="16:16" x14ac:dyDescent="0.3">
      <c r="P31729" s="83"/>
    </row>
    <row r="31730" spans="16:16" x14ac:dyDescent="0.3">
      <c r="P31730" s="83"/>
    </row>
    <row r="31731" spans="16:16" x14ac:dyDescent="0.3">
      <c r="P31731" s="83"/>
    </row>
    <row r="31732" spans="16:16" x14ac:dyDescent="0.3">
      <c r="P31732" s="83"/>
    </row>
    <row r="31733" spans="16:16" x14ac:dyDescent="0.3">
      <c r="P31733" s="83"/>
    </row>
    <row r="31734" spans="16:16" x14ac:dyDescent="0.3">
      <c r="P31734" s="83"/>
    </row>
    <row r="31735" spans="16:16" x14ac:dyDescent="0.3">
      <c r="P31735" s="83"/>
    </row>
    <row r="31736" spans="16:16" x14ac:dyDescent="0.3">
      <c r="P31736" s="83"/>
    </row>
    <row r="31737" spans="16:16" x14ac:dyDescent="0.3">
      <c r="P31737" s="83"/>
    </row>
    <row r="31738" spans="16:16" x14ac:dyDescent="0.3">
      <c r="P31738" s="83"/>
    </row>
    <row r="31739" spans="16:16" x14ac:dyDescent="0.3">
      <c r="P31739" s="83"/>
    </row>
    <row r="31740" spans="16:16" x14ac:dyDescent="0.3">
      <c r="P31740" s="83"/>
    </row>
    <row r="31741" spans="16:16" x14ac:dyDescent="0.3">
      <c r="P31741" s="83"/>
    </row>
    <row r="31742" spans="16:16" x14ac:dyDescent="0.3">
      <c r="P31742" s="83"/>
    </row>
    <row r="31743" spans="16:16" x14ac:dyDescent="0.3">
      <c r="P31743" s="83"/>
    </row>
    <row r="31744" spans="16:16" x14ac:dyDescent="0.3">
      <c r="P31744" s="83"/>
    </row>
    <row r="31745" spans="16:16" x14ac:dyDescent="0.3">
      <c r="P31745" s="83"/>
    </row>
    <row r="31746" spans="16:16" x14ac:dyDescent="0.3">
      <c r="P31746" s="83"/>
    </row>
    <row r="31747" spans="16:16" x14ac:dyDescent="0.3">
      <c r="P31747" s="83"/>
    </row>
    <row r="31748" spans="16:16" x14ac:dyDescent="0.3">
      <c r="P31748" s="83"/>
    </row>
    <row r="31749" spans="16:16" x14ac:dyDescent="0.3">
      <c r="P31749" s="83"/>
    </row>
    <row r="31750" spans="16:16" x14ac:dyDescent="0.3">
      <c r="P31750" s="83"/>
    </row>
    <row r="31751" spans="16:16" x14ac:dyDescent="0.3">
      <c r="P31751" s="83"/>
    </row>
    <row r="31752" spans="16:16" x14ac:dyDescent="0.3">
      <c r="P31752" s="83"/>
    </row>
    <row r="31753" spans="16:16" x14ac:dyDescent="0.3">
      <c r="P31753" s="83"/>
    </row>
    <row r="31754" spans="16:16" x14ac:dyDescent="0.3">
      <c r="P31754" s="83"/>
    </row>
    <row r="31755" spans="16:16" x14ac:dyDescent="0.3">
      <c r="P31755" s="83"/>
    </row>
    <row r="31756" spans="16:16" x14ac:dyDescent="0.3">
      <c r="P31756" s="83"/>
    </row>
    <row r="31757" spans="16:16" x14ac:dyDescent="0.3">
      <c r="P31757" s="83"/>
    </row>
    <row r="31758" spans="16:16" x14ac:dyDescent="0.3">
      <c r="P31758" s="83"/>
    </row>
    <row r="31759" spans="16:16" x14ac:dyDescent="0.3">
      <c r="P31759" s="83"/>
    </row>
    <row r="31760" spans="16:16" x14ac:dyDescent="0.3">
      <c r="P31760" s="83"/>
    </row>
    <row r="31761" spans="16:16" x14ac:dyDescent="0.3">
      <c r="P31761" s="83"/>
    </row>
    <row r="31762" spans="16:16" x14ac:dyDescent="0.3">
      <c r="P31762" s="83"/>
    </row>
    <row r="31763" spans="16:16" x14ac:dyDescent="0.3">
      <c r="P31763" s="83"/>
    </row>
    <row r="31764" spans="16:16" x14ac:dyDescent="0.3">
      <c r="P31764" s="83"/>
    </row>
    <row r="31765" spans="16:16" x14ac:dyDescent="0.3">
      <c r="P31765" s="83"/>
    </row>
    <row r="31766" spans="16:16" x14ac:dyDescent="0.3">
      <c r="P31766" s="83"/>
    </row>
    <row r="31767" spans="16:16" x14ac:dyDescent="0.3">
      <c r="P31767" s="83"/>
    </row>
    <row r="31768" spans="16:16" x14ac:dyDescent="0.3">
      <c r="P31768" s="83"/>
    </row>
    <row r="31769" spans="16:16" x14ac:dyDescent="0.3">
      <c r="P31769" s="83"/>
    </row>
    <row r="31770" spans="16:16" x14ac:dyDescent="0.3">
      <c r="P31770" s="83"/>
    </row>
    <row r="31771" spans="16:16" x14ac:dyDescent="0.3">
      <c r="P31771" s="83"/>
    </row>
    <row r="31772" spans="16:16" x14ac:dyDescent="0.3">
      <c r="P31772" s="83"/>
    </row>
    <row r="31773" spans="16:16" x14ac:dyDescent="0.3">
      <c r="P31773" s="83"/>
    </row>
    <row r="31774" spans="16:16" x14ac:dyDescent="0.3">
      <c r="P31774" s="83"/>
    </row>
    <row r="31775" spans="16:16" x14ac:dyDescent="0.3">
      <c r="P31775" s="83"/>
    </row>
    <row r="31776" spans="16:16" x14ac:dyDescent="0.3">
      <c r="P31776" s="83"/>
    </row>
    <row r="31777" spans="16:16" x14ac:dyDescent="0.3">
      <c r="P31777" s="83"/>
    </row>
    <row r="31778" spans="16:16" x14ac:dyDescent="0.3">
      <c r="P31778" s="83"/>
    </row>
    <row r="31779" spans="16:16" x14ac:dyDescent="0.3">
      <c r="P31779" s="83"/>
    </row>
    <row r="31780" spans="16:16" x14ac:dyDescent="0.3">
      <c r="P31780" s="83"/>
    </row>
    <row r="31781" spans="16:16" x14ac:dyDescent="0.3">
      <c r="P31781" s="83"/>
    </row>
    <row r="31782" spans="16:16" x14ac:dyDescent="0.3">
      <c r="P31782" s="83"/>
    </row>
    <row r="31783" spans="16:16" x14ac:dyDescent="0.3">
      <c r="P31783" s="83"/>
    </row>
    <row r="31784" spans="16:16" x14ac:dyDescent="0.3">
      <c r="P31784" s="83"/>
    </row>
    <row r="31785" spans="16:16" x14ac:dyDescent="0.3">
      <c r="P31785" s="83"/>
    </row>
    <row r="31786" spans="16:16" x14ac:dyDescent="0.3">
      <c r="P31786" s="83"/>
    </row>
    <row r="31787" spans="16:16" x14ac:dyDescent="0.3">
      <c r="P31787" s="83"/>
    </row>
    <row r="31788" spans="16:16" x14ac:dyDescent="0.3">
      <c r="P31788" s="83"/>
    </row>
    <row r="31789" spans="16:16" x14ac:dyDescent="0.3">
      <c r="P31789" s="83"/>
    </row>
    <row r="31790" spans="16:16" x14ac:dyDescent="0.3">
      <c r="P31790" s="83"/>
    </row>
    <row r="31791" spans="16:16" x14ac:dyDescent="0.3">
      <c r="P31791" s="83"/>
    </row>
    <row r="31792" spans="16:16" x14ac:dyDescent="0.3">
      <c r="P31792" s="83"/>
    </row>
    <row r="31793" spans="16:16" x14ac:dyDescent="0.3">
      <c r="P31793" s="83"/>
    </row>
    <row r="31794" spans="16:16" x14ac:dyDescent="0.3">
      <c r="P31794" s="83"/>
    </row>
    <row r="31795" spans="16:16" x14ac:dyDescent="0.3">
      <c r="P31795" s="83"/>
    </row>
    <row r="31796" spans="16:16" x14ac:dyDescent="0.3">
      <c r="P31796" s="83"/>
    </row>
    <row r="31797" spans="16:16" x14ac:dyDescent="0.3">
      <c r="P31797" s="83"/>
    </row>
    <row r="31798" spans="16:16" x14ac:dyDescent="0.3">
      <c r="P31798" s="83"/>
    </row>
    <row r="31799" spans="16:16" x14ac:dyDescent="0.3">
      <c r="P31799" s="83"/>
    </row>
    <row r="31800" spans="16:16" x14ac:dyDescent="0.3">
      <c r="P31800" s="83"/>
    </row>
    <row r="31801" spans="16:16" x14ac:dyDescent="0.3">
      <c r="P31801" s="83"/>
    </row>
    <row r="31802" spans="16:16" x14ac:dyDescent="0.3">
      <c r="P31802" s="83"/>
    </row>
    <row r="31803" spans="16:16" x14ac:dyDescent="0.3">
      <c r="P31803" s="83"/>
    </row>
    <row r="31804" spans="16:16" x14ac:dyDescent="0.3">
      <c r="P31804" s="83"/>
    </row>
    <row r="31805" spans="16:16" x14ac:dyDescent="0.3">
      <c r="P31805" s="83"/>
    </row>
    <row r="31806" spans="16:16" x14ac:dyDescent="0.3">
      <c r="P31806" s="83"/>
    </row>
    <row r="31807" spans="16:16" x14ac:dyDescent="0.3">
      <c r="P31807" s="83"/>
    </row>
    <row r="31808" spans="16:16" x14ac:dyDescent="0.3">
      <c r="P31808" s="83"/>
    </row>
    <row r="31809" spans="16:16" x14ac:dyDescent="0.3">
      <c r="P31809" s="83"/>
    </row>
    <row r="31810" spans="16:16" x14ac:dyDescent="0.3">
      <c r="P31810" s="83"/>
    </row>
    <row r="31811" spans="16:16" x14ac:dyDescent="0.3">
      <c r="P31811" s="83"/>
    </row>
    <row r="31812" spans="16:16" x14ac:dyDescent="0.3">
      <c r="P31812" s="83"/>
    </row>
    <row r="31813" spans="16:16" x14ac:dyDescent="0.3">
      <c r="P31813" s="83"/>
    </row>
    <row r="31814" spans="16:16" x14ac:dyDescent="0.3">
      <c r="P31814" s="83"/>
    </row>
    <row r="31815" spans="16:16" x14ac:dyDescent="0.3">
      <c r="P31815" s="83"/>
    </row>
    <row r="31816" spans="16:16" x14ac:dyDescent="0.3">
      <c r="P31816" s="83"/>
    </row>
    <row r="31817" spans="16:16" x14ac:dyDescent="0.3">
      <c r="P31817" s="83"/>
    </row>
    <row r="31818" spans="16:16" x14ac:dyDescent="0.3">
      <c r="P31818" s="83"/>
    </row>
    <row r="31819" spans="16:16" x14ac:dyDescent="0.3">
      <c r="P31819" s="83"/>
    </row>
    <row r="31820" spans="16:16" x14ac:dyDescent="0.3">
      <c r="P31820" s="83"/>
    </row>
    <row r="31821" spans="16:16" x14ac:dyDescent="0.3">
      <c r="P31821" s="83"/>
    </row>
    <row r="31822" spans="16:16" x14ac:dyDescent="0.3">
      <c r="P31822" s="83"/>
    </row>
    <row r="31823" spans="16:16" x14ac:dyDescent="0.3">
      <c r="P31823" s="83"/>
    </row>
    <row r="31824" spans="16:16" x14ac:dyDescent="0.3">
      <c r="P31824" s="83"/>
    </row>
    <row r="31825" spans="16:16" x14ac:dyDescent="0.3">
      <c r="P31825" s="83"/>
    </row>
    <row r="31826" spans="16:16" x14ac:dyDescent="0.3">
      <c r="P31826" s="83"/>
    </row>
    <row r="31827" spans="16:16" x14ac:dyDescent="0.3">
      <c r="P31827" s="83"/>
    </row>
    <row r="31828" spans="16:16" x14ac:dyDescent="0.3">
      <c r="P31828" s="83"/>
    </row>
    <row r="31829" spans="16:16" x14ac:dyDescent="0.3">
      <c r="P31829" s="83"/>
    </row>
    <row r="31830" spans="16:16" x14ac:dyDescent="0.3">
      <c r="P31830" s="83"/>
    </row>
    <row r="31831" spans="16:16" x14ac:dyDescent="0.3">
      <c r="P31831" s="83"/>
    </row>
    <row r="31832" spans="16:16" x14ac:dyDescent="0.3">
      <c r="P31832" s="83"/>
    </row>
    <row r="31833" spans="16:16" x14ac:dyDescent="0.3">
      <c r="P31833" s="83"/>
    </row>
    <row r="31834" spans="16:16" x14ac:dyDescent="0.3">
      <c r="P31834" s="83"/>
    </row>
    <row r="31835" spans="16:16" x14ac:dyDescent="0.3">
      <c r="P31835" s="83"/>
    </row>
    <row r="31836" spans="16:16" x14ac:dyDescent="0.3">
      <c r="P31836" s="83"/>
    </row>
    <row r="31837" spans="16:16" x14ac:dyDescent="0.3">
      <c r="P31837" s="83"/>
    </row>
    <row r="31838" spans="16:16" x14ac:dyDescent="0.3">
      <c r="P31838" s="83"/>
    </row>
    <row r="31839" spans="16:16" x14ac:dyDescent="0.3">
      <c r="P31839" s="83"/>
    </row>
    <row r="31840" spans="16:16" x14ac:dyDescent="0.3">
      <c r="P31840" s="83"/>
    </row>
    <row r="31841" spans="16:16" x14ac:dyDescent="0.3">
      <c r="P31841" s="83"/>
    </row>
    <row r="31842" spans="16:16" x14ac:dyDescent="0.3">
      <c r="P31842" s="83"/>
    </row>
    <row r="31843" spans="16:16" x14ac:dyDescent="0.3">
      <c r="P31843" s="83"/>
    </row>
    <row r="31844" spans="16:16" x14ac:dyDescent="0.3">
      <c r="P31844" s="83"/>
    </row>
    <row r="31845" spans="16:16" x14ac:dyDescent="0.3">
      <c r="P31845" s="83"/>
    </row>
    <row r="31846" spans="16:16" x14ac:dyDescent="0.3">
      <c r="P31846" s="83"/>
    </row>
    <row r="31847" spans="16:16" x14ac:dyDescent="0.3">
      <c r="P31847" s="83"/>
    </row>
    <row r="31848" spans="16:16" x14ac:dyDescent="0.3">
      <c r="P31848" s="83"/>
    </row>
    <row r="31849" spans="16:16" x14ac:dyDescent="0.3">
      <c r="P31849" s="83"/>
    </row>
    <row r="31850" spans="16:16" x14ac:dyDescent="0.3">
      <c r="P31850" s="83"/>
    </row>
    <row r="31851" spans="16:16" x14ac:dyDescent="0.3">
      <c r="P31851" s="83"/>
    </row>
    <row r="31852" spans="16:16" x14ac:dyDescent="0.3">
      <c r="P31852" s="83"/>
    </row>
    <row r="31853" spans="16:16" x14ac:dyDescent="0.3">
      <c r="P31853" s="83"/>
    </row>
    <row r="31854" spans="16:16" x14ac:dyDescent="0.3">
      <c r="P31854" s="83"/>
    </row>
    <row r="31855" spans="16:16" x14ac:dyDescent="0.3">
      <c r="P31855" s="83"/>
    </row>
    <row r="31856" spans="16:16" x14ac:dyDescent="0.3">
      <c r="P31856" s="83"/>
    </row>
    <row r="31857" spans="16:16" x14ac:dyDescent="0.3">
      <c r="P31857" s="83"/>
    </row>
    <row r="31858" spans="16:16" x14ac:dyDescent="0.3">
      <c r="P31858" s="83"/>
    </row>
    <row r="31859" spans="16:16" x14ac:dyDescent="0.3">
      <c r="P31859" s="83"/>
    </row>
    <row r="31860" spans="16:16" x14ac:dyDescent="0.3">
      <c r="P31860" s="83"/>
    </row>
    <row r="31861" spans="16:16" x14ac:dyDescent="0.3">
      <c r="P31861" s="83"/>
    </row>
    <row r="31862" spans="16:16" x14ac:dyDescent="0.3">
      <c r="P31862" s="83"/>
    </row>
    <row r="31863" spans="16:16" x14ac:dyDescent="0.3">
      <c r="P31863" s="83"/>
    </row>
    <row r="31864" spans="16:16" x14ac:dyDescent="0.3">
      <c r="P31864" s="83"/>
    </row>
    <row r="31865" spans="16:16" x14ac:dyDescent="0.3">
      <c r="P31865" s="83"/>
    </row>
    <row r="31866" spans="16:16" x14ac:dyDescent="0.3">
      <c r="P31866" s="83"/>
    </row>
    <row r="31867" spans="16:16" x14ac:dyDescent="0.3">
      <c r="P31867" s="83"/>
    </row>
    <row r="31868" spans="16:16" x14ac:dyDescent="0.3">
      <c r="P31868" s="83"/>
    </row>
    <row r="31869" spans="16:16" x14ac:dyDescent="0.3">
      <c r="P31869" s="83"/>
    </row>
    <row r="31870" spans="16:16" x14ac:dyDescent="0.3">
      <c r="P31870" s="83"/>
    </row>
    <row r="31871" spans="16:16" x14ac:dyDescent="0.3">
      <c r="P31871" s="83"/>
    </row>
    <row r="31872" spans="16:16" x14ac:dyDescent="0.3">
      <c r="P31872" s="83"/>
    </row>
    <row r="31873" spans="16:16" x14ac:dyDescent="0.3">
      <c r="P31873" s="83"/>
    </row>
    <row r="31874" spans="16:16" x14ac:dyDescent="0.3">
      <c r="P31874" s="83"/>
    </row>
    <row r="31875" spans="16:16" x14ac:dyDescent="0.3">
      <c r="P31875" s="83"/>
    </row>
    <row r="31876" spans="16:16" x14ac:dyDescent="0.3">
      <c r="P31876" s="83"/>
    </row>
    <row r="31877" spans="16:16" x14ac:dyDescent="0.3">
      <c r="P31877" s="83"/>
    </row>
    <row r="31878" spans="16:16" x14ac:dyDescent="0.3">
      <c r="P31878" s="83"/>
    </row>
    <row r="31879" spans="16:16" x14ac:dyDescent="0.3">
      <c r="P31879" s="83"/>
    </row>
    <row r="31880" spans="16:16" x14ac:dyDescent="0.3">
      <c r="P31880" s="83"/>
    </row>
    <row r="31881" spans="16:16" x14ac:dyDescent="0.3">
      <c r="P31881" s="83"/>
    </row>
    <row r="31882" spans="16:16" x14ac:dyDescent="0.3">
      <c r="P31882" s="83"/>
    </row>
    <row r="31883" spans="16:16" x14ac:dyDescent="0.3">
      <c r="P31883" s="83"/>
    </row>
    <row r="31884" spans="16:16" x14ac:dyDescent="0.3">
      <c r="P31884" s="83"/>
    </row>
    <row r="31885" spans="16:16" x14ac:dyDescent="0.3">
      <c r="P31885" s="83"/>
    </row>
    <row r="31886" spans="16:16" x14ac:dyDescent="0.3">
      <c r="P31886" s="83"/>
    </row>
    <row r="31887" spans="16:16" x14ac:dyDescent="0.3">
      <c r="P31887" s="83"/>
    </row>
    <row r="31888" spans="16:16" x14ac:dyDescent="0.3">
      <c r="P31888" s="83"/>
    </row>
    <row r="31889" spans="16:16" x14ac:dyDescent="0.3">
      <c r="P31889" s="83"/>
    </row>
    <row r="31890" spans="16:16" x14ac:dyDescent="0.3">
      <c r="P31890" s="83"/>
    </row>
    <row r="31891" spans="16:16" x14ac:dyDescent="0.3">
      <c r="P31891" s="83"/>
    </row>
    <row r="31892" spans="16:16" x14ac:dyDescent="0.3">
      <c r="P31892" s="83"/>
    </row>
    <row r="31893" spans="16:16" x14ac:dyDescent="0.3">
      <c r="P31893" s="83"/>
    </row>
    <row r="31894" spans="16:16" x14ac:dyDescent="0.3">
      <c r="P31894" s="83"/>
    </row>
    <row r="31895" spans="16:16" x14ac:dyDescent="0.3">
      <c r="P31895" s="83"/>
    </row>
    <row r="31896" spans="16:16" x14ac:dyDescent="0.3">
      <c r="P31896" s="83"/>
    </row>
    <row r="31897" spans="16:16" x14ac:dyDescent="0.3">
      <c r="P31897" s="83"/>
    </row>
    <row r="31898" spans="16:16" x14ac:dyDescent="0.3">
      <c r="P31898" s="83"/>
    </row>
    <row r="31899" spans="16:16" x14ac:dyDescent="0.3">
      <c r="P31899" s="83"/>
    </row>
    <row r="31900" spans="16:16" x14ac:dyDescent="0.3">
      <c r="P31900" s="83"/>
    </row>
    <row r="31901" spans="16:16" x14ac:dyDescent="0.3">
      <c r="P31901" s="83"/>
    </row>
    <row r="31902" spans="16:16" x14ac:dyDescent="0.3">
      <c r="P31902" s="83"/>
    </row>
    <row r="31903" spans="16:16" x14ac:dyDescent="0.3">
      <c r="P31903" s="83"/>
    </row>
    <row r="31904" spans="16:16" x14ac:dyDescent="0.3">
      <c r="P31904" s="83"/>
    </row>
    <row r="31905" spans="16:16" x14ac:dyDescent="0.3">
      <c r="P31905" s="83"/>
    </row>
    <row r="31906" spans="16:16" x14ac:dyDescent="0.3">
      <c r="P31906" s="83"/>
    </row>
    <row r="31907" spans="16:16" x14ac:dyDescent="0.3">
      <c r="P31907" s="83"/>
    </row>
    <row r="31908" spans="16:16" x14ac:dyDescent="0.3">
      <c r="P31908" s="83"/>
    </row>
    <row r="31909" spans="16:16" x14ac:dyDescent="0.3">
      <c r="P31909" s="83"/>
    </row>
    <row r="31910" spans="16:16" x14ac:dyDescent="0.3">
      <c r="P31910" s="83"/>
    </row>
    <row r="31911" spans="16:16" x14ac:dyDescent="0.3">
      <c r="P31911" s="83"/>
    </row>
    <row r="31912" spans="16:16" x14ac:dyDescent="0.3">
      <c r="P31912" s="83"/>
    </row>
    <row r="31913" spans="16:16" x14ac:dyDescent="0.3">
      <c r="P31913" s="83"/>
    </row>
    <row r="31914" spans="16:16" x14ac:dyDescent="0.3">
      <c r="P31914" s="83"/>
    </row>
    <row r="31915" spans="16:16" x14ac:dyDescent="0.3">
      <c r="P31915" s="83"/>
    </row>
    <row r="31916" spans="16:16" x14ac:dyDescent="0.3">
      <c r="P31916" s="83"/>
    </row>
    <row r="31917" spans="16:16" x14ac:dyDescent="0.3">
      <c r="P31917" s="83"/>
    </row>
    <row r="31918" spans="16:16" x14ac:dyDescent="0.3">
      <c r="P31918" s="83"/>
    </row>
    <row r="31919" spans="16:16" x14ac:dyDescent="0.3">
      <c r="P31919" s="83"/>
    </row>
    <row r="31920" spans="16:16" x14ac:dyDescent="0.3">
      <c r="P31920" s="83"/>
    </row>
    <row r="31921" spans="16:16" x14ac:dyDescent="0.3">
      <c r="P31921" s="83"/>
    </row>
    <row r="31922" spans="16:16" x14ac:dyDescent="0.3">
      <c r="P31922" s="83"/>
    </row>
    <row r="31923" spans="16:16" x14ac:dyDescent="0.3">
      <c r="P31923" s="83"/>
    </row>
    <row r="31924" spans="16:16" x14ac:dyDescent="0.3">
      <c r="P31924" s="83"/>
    </row>
    <row r="31925" spans="16:16" x14ac:dyDescent="0.3">
      <c r="P31925" s="83"/>
    </row>
    <row r="31926" spans="16:16" x14ac:dyDescent="0.3">
      <c r="P31926" s="83"/>
    </row>
    <row r="31927" spans="16:16" x14ac:dyDescent="0.3">
      <c r="P31927" s="83"/>
    </row>
    <row r="31928" spans="16:16" x14ac:dyDescent="0.3">
      <c r="P31928" s="83"/>
    </row>
    <row r="31929" spans="16:16" x14ac:dyDescent="0.3">
      <c r="P31929" s="83"/>
    </row>
    <row r="31930" spans="16:16" x14ac:dyDescent="0.3">
      <c r="P31930" s="83"/>
    </row>
    <row r="31931" spans="16:16" x14ac:dyDescent="0.3">
      <c r="P31931" s="83"/>
    </row>
    <row r="31932" spans="16:16" x14ac:dyDescent="0.3">
      <c r="P31932" s="83"/>
    </row>
    <row r="31933" spans="16:16" x14ac:dyDescent="0.3">
      <c r="P31933" s="83"/>
    </row>
    <row r="31934" spans="16:16" x14ac:dyDescent="0.3">
      <c r="P31934" s="83"/>
    </row>
    <row r="31935" spans="16:16" x14ac:dyDescent="0.3">
      <c r="P31935" s="83"/>
    </row>
    <row r="31936" spans="16:16" x14ac:dyDescent="0.3">
      <c r="P31936" s="83"/>
    </row>
    <row r="31937" spans="16:16" x14ac:dyDescent="0.3">
      <c r="P31937" s="83"/>
    </row>
    <row r="31938" spans="16:16" x14ac:dyDescent="0.3">
      <c r="P31938" s="83"/>
    </row>
    <row r="31939" spans="16:16" x14ac:dyDescent="0.3">
      <c r="P31939" s="83"/>
    </row>
    <row r="31940" spans="16:16" x14ac:dyDescent="0.3">
      <c r="P31940" s="83"/>
    </row>
    <row r="31941" spans="16:16" x14ac:dyDescent="0.3">
      <c r="P31941" s="83"/>
    </row>
    <row r="31942" spans="16:16" x14ac:dyDescent="0.3">
      <c r="P31942" s="83"/>
    </row>
    <row r="31943" spans="16:16" x14ac:dyDescent="0.3">
      <c r="P31943" s="83"/>
    </row>
    <row r="31944" spans="16:16" x14ac:dyDescent="0.3">
      <c r="P31944" s="83"/>
    </row>
    <row r="31945" spans="16:16" x14ac:dyDescent="0.3">
      <c r="P31945" s="83"/>
    </row>
    <row r="31946" spans="16:16" x14ac:dyDescent="0.3">
      <c r="P31946" s="83"/>
    </row>
    <row r="31947" spans="16:16" x14ac:dyDescent="0.3">
      <c r="P31947" s="83"/>
    </row>
    <row r="31948" spans="16:16" x14ac:dyDescent="0.3">
      <c r="P31948" s="83"/>
    </row>
    <row r="31949" spans="16:16" x14ac:dyDescent="0.3">
      <c r="P31949" s="83"/>
    </row>
    <row r="31950" spans="16:16" x14ac:dyDescent="0.3">
      <c r="P31950" s="83"/>
    </row>
    <row r="31951" spans="16:16" x14ac:dyDescent="0.3">
      <c r="P31951" s="83"/>
    </row>
    <row r="31952" spans="16:16" x14ac:dyDescent="0.3">
      <c r="P31952" s="83"/>
    </row>
    <row r="31953" spans="16:16" x14ac:dyDescent="0.3">
      <c r="P31953" s="83"/>
    </row>
    <row r="31954" spans="16:16" x14ac:dyDescent="0.3">
      <c r="P31954" s="83"/>
    </row>
    <row r="31955" spans="16:16" x14ac:dyDescent="0.3">
      <c r="P31955" s="83"/>
    </row>
    <row r="31956" spans="16:16" x14ac:dyDescent="0.3">
      <c r="P31956" s="83"/>
    </row>
    <row r="31957" spans="16:16" x14ac:dyDescent="0.3">
      <c r="P31957" s="83"/>
    </row>
    <row r="31958" spans="16:16" x14ac:dyDescent="0.3">
      <c r="P31958" s="83"/>
    </row>
    <row r="31959" spans="16:16" x14ac:dyDescent="0.3">
      <c r="P31959" s="83"/>
    </row>
    <row r="31960" spans="16:16" x14ac:dyDescent="0.3">
      <c r="P31960" s="83"/>
    </row>
    <row r="31961" spans="16:16" x14ac:dyDescent="0.3">
      <c r="P31961" s="83"/>
    </row>
    <row r="31962" spans="16:16" x14ac:dyDescent="0.3">
      <c r="P31962" s="83"/>
    </row>
    <row r="31963" spans="16:16" x14ac:dyDescent="0.3">
      <c r="P31963" s="83"/>
    </row>
    <row r="31964" spans="16:16" x14ac:dyDescent="0.3">
      <c r="P31964" s="83"/>
    </row>
    <row r="31965" spans="16:16" x14ac:dyDescent="0.3">
      <c r="P31965" s="83"/>
    </row>
    <row r="31966" spans="16:16" x14ac:dyDescent="0.3">
      <c r="P31966" s="83"/>
    </row>
    <row r="31967" spans="16:16" x14ac:dyDescent="0.3">
      <c r="P31967" s="83"/>
    </row>
    <row r="31968" spans="16:16" x14ac:dyDescent="0.3">
      <c r="P31968" s="83"/>
    </row>
    <row r="31969" spans="16:16" x14ac:dyDescent="0.3">
      <c r="P31969" s="83"/>
    </row>
    <row r="31970" spans="16:16" x14ac:dyDescent="0.3">
      <c r="P31970" s="83"/>
    </row>
    <row r="31971" spans="16:16" x14ac:dyDescent="0.3">
      <c r="P31971" s="83"/>
    </row>
    <row r="31972" spans="16:16" x14ac:dyDescent="0.3">
      <c r="P31972" s="83"/>
    </row>
    <row r="31973" spans="16:16" x14ac:dyDescent="0.3">
      <c r="P31973" s="83"/>
    </row>
    <row r="31974" spans="16:16" x14ac:dyDescent="0.3">
      <c r="P31974" s="83"/>
    </row>
    <row r="31975" spans="16:16" x14ac:dyDescent="0.3">
      <c r="P31975" s="83"/>
    </row>
    <row r="31976" spans="16:16" x14ac:dyDescent="0.3">
      <c r="P31976" s="83"/>
    </row>
    <row r="31977" spans="16:16" x14ac:dyDescent="0.3">
      <c r="P31977" s="83"/>
    </row>
    <row r="31978" spans="16:16" x14ac:dyDescent="0.3">
      <c r="P31978" s="83"/>
    </row>
    <row r="31979" spans="16:16" x14ac:dyDescent="0.3">
      <c r="P31979" s="83"/>
    </row>
    <row r="31980" spans="16:16" x14ac:dyDescent="0.3">
      <c r="P31980" s="83"/>
    </row>
    <row r="31981" spans="16:16" x14ac:dyDescent="0.3">
      <c r="P31981" s="83"/>
    </row>
    <row r="31982" spans="16:16" x14ac:dyDescent="0.3">
      <c r="P31982" s="83"/>
    </row>
    <row r="31983" spans="16:16" x14ac:dyDescent="0.3">
      <c r="P31983" s="83"/>
    </row>
    <row r="31984" spans="16:16" x14ac:dyDescent="0.3">
      <c r="P31984" s="83"/>
    </row>
    <row r="31985" spans="16:16" x14ac:dyDescent="0.3">
      <c r="P31985" s="83"/>
    </row>
    <row r="31986" spans="16:16" x14ac:dyDescent="0.3">
      <c r="P31986" s="83"/>
    </row>
    <row r="31987" spans="16:16" x14ac:dyDescent="0.3">
      <c r="P31987" s="83"/>
    </row>
    <row r="31988" spans="16:16" x14ac:dyDescent="0.3">
      <c r="P31988" s="83"/>
    </row>
    <row r="31989" spans="16:16" x14ac:dyDescent="0.3">
      <c r="P31989" s="83"/>
    </row>
    <row r="31990" spans="16:16" x14ac:dyDescent="0.3">
      <c r="P31990" s="83"/>
    </row>
    <row r="31991" spans="16:16" x14ac:dyDescent="0.3">
      <c r="P31991" s="83"/>
    </row>
    <row r="31992" spans="16:16" x14ac:dyDescent="0.3">
      <c r="P31992" s="83"/>
    </row>
    <row r="31993" spans="16:16" x14ac:dyDescent="0.3">
      <c r="P31993" s="83"/>
    </row>
    <row r="31994" spans="16:16" x14ac:dyDescent="0.3">
      <c r="P31994" s="83"/>
    </row>
    <row r="31995" spans="16:16" x14ac:dyDescent="0.3">
      <c r="P31995" s="83"/>
    </row>
    <row r="31996" spans="16:16" x14ac:dyDescent="0.3">
      <c r="P31996" s="83"/>
    </row>
    <row r="31997" spans="16:16" x14ac:dyDescent="0.3">
      <c r="P31997" s="83"/>
    </row>
    <row r="31998" spans="16:16" x14ac:dyDescent="0.3">
      <c r="P31998" s="83"/>
    </row>
    <row r="31999" spans="16:16" x14ac:dyDescent="0.3">
      <c r="P31999" s="83"/>
    </row>
    <row r="32000" spans="16:16" x14ac:dyDescent="0.3">
      <c r="P32000" s="83"/>
    </row>
    <row r="32001" spans="16:16" x14ac:dyDescent="0.3">
      <c r="P32001" s="83"/>
    </row>
    <row r="32002" spans="16:16" x14ac:dyDescent="0.3">
      <c r="P32002" s="83"/>
    </row>
    <row r="32003" spans="16:16" x14ac:dyDescent="0.3">
      <c r="P32003" s="83"/>
    </row>
    <row r="32004" spans="16:16" x14ac:dyDescent="0.3">
      <c r="P32004" s="83"/>
    </row>
    <row r="32005" spans="16:16" x14ac:dyDescent="0.3">
      <c r="P32005" s="83"/>
    </row>
    <row r="32006" spans="16:16" x14ac:dyDescent="0.3">
      <c r="P32006" s="83"/>
    </row>
    <row r="32007" spans="16:16" x14ac:dyDescent="0.3">
      <c r="P32007" s="83"/>
    </row>
    <row r="32008" spans="16:16" x14ac:dyDescent="0.3">
      <c r="P32008" s="83"/>
    </row>
    <row r="32009" spans="16:16" x14ac:dyDescent="0.3">
      <c r="P32009" s="83"/>
    </row>
    <row r="32010" spans="16:16" x14ac:dyDescent="0.3">
      <c r="P32010" s="83"/>
    </row>
    <row r="32011" spans="16:16" x14ac:dyDescent="0.3">
      <c r="P32011" s="83"/>
    </row>
    <row r="32012" spans="16:16" x14ac:dyDescent="0.3">
      <c r="P32012" s="83"/>
    </row>
    <row r="32013" spans="16:16" x14ac:dyDescent="0.3">
      <c r="P32013" s="83"/>
    </row>
    <row r="32014" spans="16:16" x14ac:dyDescent="0.3">
      <c r="P32014" s="83"/>
    </row>
    <row r="32015" spans="16:16" x14ac:dyDescent="0.3">
      <c r="P32015" s="83"/>
    </row>
    <row r="32016" spans="16:16" x14ac:dyDescent="0.3">
      <c r="P32016" s="83"/>
    </row>
    <row r="32017" spans="16:16" x14ac:dyDescent="0.3">
      <c r="P32017" s="83"/>
    </row>
    <row r="32018" spans="16:16" x14ac:dyDescent="0.3">
      <c r="P32018" s="83"/>
    </row>
    <row r="32019" spans="16:16" x14ac:dyDescent="0.3">
      <c r="P32019" s="83"/>
    </row>
    <row r="32020" spans="16:16" x14ac:dyDescent="0.3">
      <c r="P32020" s="83"/>
    </row>
    <row r="32021" spans="16:16" x14ac:dyDescent="0.3">
      <c r="P32021" s="83"/>
    </row>
    <row r="32022" spans="16:16" x14ac:dyDescent="0.3">
      <c r="P32022" s="83"/>
    </row>
    <row r="32023" spans="16:16" x14ac:dyDescent="0.3">
      <c r="P32023" s="83"/>
    </row>
    <row r="32024" spans="16:16" x14ac:dyDescent="0.3">
      <c r="P32024" s="83"/>
    </row>
    <row r="32025" spans="16:16" x14ac:dyDescent="0.3">
      <c r="P32025" s="83"/>
    </row>
    <row r="32026" spans="16:16" x14ac:dyDescent="0.3">
      <c r="P32026" s="83"/>
    </row>
    <row r="32027" spans="16:16" x14ac:dyDescent="0.3">
      <c r="P32027" s="83"/>
    </row>
    <row r="32028" spans="16:16" x14ac:dyDescent="0.3">
      <c r="P32028" s="83"/>
    </row>
    <row r="32029" spans="16:16" x14ac:dyDescent="0.3">
      <c r="P32029" s="83"/>
    </row>
    <row r="32030" spans="16:16" x14ac:dyDescent="0.3">
      <c r="P32030" s="83"/>
    </row>
    <row r="32031" spans="16:16" x14ac:dyDescent="0.3">
      <c r="P32031" s="83"/>
    </row>
    <row r="32032" spans="16:16" x14ac:dyDescent="0.3">
      <c r="P32032" s="83"/>
    </row>
    <row r="32033" spans="16:16" x14ac:dyDescent="0.3">
      <c r="P32033" s="83"/>
    </row>
    <row r="32034" spans="16:16" x14ac:dyDescent="0.3">
      <c r="P32034" s="83"/>
    </row>
    <row r="32035" spans="16:16" x14ac:dyDescent="0.3">
      <c r="P32035" s="83"/>
    </row>
    <row r="32036" spans="16:16" x14ac:dyDescent="0.3">
      <c r="P32036" s="83"/>
    </row>
    <row r="32037" spans="16:16" x14ac:dyDescent="0.3">
      <c r="P32037" s="83"/>
    </row>
    <row r="32038" spans="16:16" x14ac:dyDescent="0.3">
      <c r="P32038" s="83"/>
    </row>
    <row r="32039" spans="16:16" x14ac:dyDescent="0.3">
      <c r="P32039" s="83"/>
    </row>
    <row r="32040" spans="16:16" x14ac:dyDescent="0.3">
      <c r="P32040" s="83"/>
    </row>
    <row r="32041" spans="16:16" x14ac:dyDescent="0.3">
      <c r="P32041" s="83"/>
    </row>
    <row r="32042" spans="16:16" x14ac:dyDescent="0.3">
      <c r="P32042" s="83"/>
    </row>
    <row r="32043" spans="16:16" x14ac:dyDescent="0.3">
      <c r="P32043" s="83"/>
    </row>
    <row r="32044" spans="16:16" x14ac:dyDescent="0.3">
      <c r="P32044" s="83"/>
    </row>
    <row r="32045" spans="16:16" x14ac:dyDescent="0.3">
      <c r="P32045" s="83"/>
    </row>
    <row r="32046" spans="16:16" x14ac:dyDescent="0.3">
      <c r="P32046" s="83"/>
    </row>
    <row r="32047" spans="16:16" x14ac:dyDescent="0.3">
      <c r="P32047" s="83"/>
    </row>
    <row r="32048" spans="16:16" x14ac:dyDescent="0.3">
      <c r="P32048" s="83"/>
    </row>
    <row r="32049" spans="16:16" x14ac:dyDescent="0.3">
      <c r="P32049" s="83"/>
    </row>
    <row r="32050" spans="16:16" x14ac:dyDescent="0.3">
      <c r="P32050" s="83"/>
    </row>
    <row r="32051" spans="16:16" x14ac:dyDescent="0.3">
      <c r="P32051" s="83"/>
    </row>
    <row r="32052" spans="16:16" x14ac:dyDescent="0.3">
      <c r="P32052" s="83"/>
    </row>
    <row r="32053" spans="16:16" x14ac:dyDescent="0.3">
      <c r="P32053" s="83"/>
    </row>
    <row r="32054" spans="16:16" x14ac:dyDescent="0.3">
      <c r="P32054" s="83"/>
    </row>
    <row r="32055" spans="16:16" x14ac:dyDescent="0.3">
      <c r="P32055" s="83"/>
    </row>
    <row r="32056" spans="16:16" x14ac:dyDescent="0.3">
      <c r="P32056" s="83"/>
    </row>
    <row r="32057" spans="16:16" x14ac:dyDescent="0.3">
      <c r="P32057" s="83"/>
    </row>
    <row r="32058" spans="16:16" x14ac:dyDescent="0.3">
      <c r="P32058" s="83"/>
    </row>
    <row r="32059" spans="16:16" x14ac:dyDescent="0.3">
      <c r="P32059" s="83"/>
    </row>
    <row r="32060" spans="16:16" x14ac:dyDescent="0.3">
      <c r="P32060" s="83"/>
    </row>
    <row r="32061" spans="16:16" x14ac:dyDescent="0.3">
      <c r="P32061" s="83"/>
    </row>
    <row r="32062" spans="16:16" x14ac:dyDescent="0.3">
      <c r="P32062" s="83"/>
    </row>
    <row r="32063" spans="16:16" x14ac:dyDescent="0.3">
      <c r="P32063" s="83"/>
    </row>
    <row r="32064" spans="16:16" x14ac:dyDescent="0.3">
      <c r="P32064" s="83"/>
    </row>
    <row r="32065" spans="16:16" x14ac:dyDescent="0.3">
      <c r="P32065" s="83"/>
    </row>
    <row r="32066" spans="16:16" x14ac:dyDescent="0.3">
      <c r="P32066" s="83"/>
    </row>
    <row r="32067" spans="16:16" x14ac:dyDescent="0.3">
      <c r="P32067" s="83"/>
    </row>
    <row r="32068" spans="16:16" x14ac:dyDescent="0.3">
      <c r="P32068" s="83"/>
    </row>
    <row r="32069" spans="16:16" x14ac:dyDescent="0.3">
      <c r="P32069" s="83"/>
    </row>
    <row r="32070" spans="16:16" x14ac:dyDescent="0.3">
      <c r="P32070" s="83"/>
    </row>
    <row r="32071" spans="16:16" x14ac:dyDescent="0.3">
      <c r="P32071" s="83"/>
    </row>
    <row r="32072" spans="16:16" x14ac:dyDescent="0.3">
      <c r="P32072" s="83"/>
    </row>
    <row r="32073" spans="16:16" x14ac:dyDescent="0.3">
      <c r="P32073" s="83"/>
    </row>
    <row r="32074" spans="16:16" x14ac:dyDescent="0.3">
      <c r="P32074" s="83"/>
    </row>
    <row r="32075" spans="16:16" x14ac:dyDescent="0.3">
      <c r="P32075" s="83"/>
    </row>
    <row r="32076" spans="16:16" x14ac:dyDescent="0.3">
      <c r="P32076" s="83"/>
    </row>
    <row r="32077" spans="16:16" x14ac:dyDescent="0.3">
      <c r="P32077" s="83"/>
    </row>
    <row r="32078" spans="16:16" x14ac:dyDescent="0.3">
      <c r="P32078" s="83"/>
    </row>
    <row r="32079" spans="16:16" x14ac:dyDescent="0.3">
      <c r="P32079" s="83"/>
    </row>
    <row r="32080" spans="16:16" x14ac:dyDescent="0.3">
      <c r="P32080" s="83"/>
    </row>
    <row r="32081" spans="16:16" x14ac:dyDescent="0.3">
      <c r="P32081" s="83"/>
    </row>
    <row r="32082" spans="16:16" x14ac:dyDescent="0.3">
      <c r="P32082" s="83"/>
    </row>
    <row r="32083" spans="16:16" x14ac:dyDescent="0.3">
      <c r="P32083" s="83"/>
    </row>
    <row r="32084" spans="16:16" x14ac:dyDescent="0.3">
      <c r="P32084" s="83"/>
    </row>
    <row r="32085" spans="16:16" x14ac:dyDescent="0.3">
      <c r="P32085" s="83"/>
    </row>
    <row r="32086" spans="16:16" x14ac:dyDescent="0.3">
      <c r="P32086" s="83"/>
    </row>
    <row r="32087" spans="16:16" x14ac:dyDescent="0.3">
      <c r="P32087" s="83"/>
    </row>
    <row r="32088" spans="16:16" x14ac:dyDescent="0.3">
      <c r="P32088" s="83"/>
    </row>
    <row r="32089" spans="16:16" x14ac:dyDescent="0.3">
      <c r="P32089" s="83"/>
    </row>
    <row r="32090" spans="16:16" x14ac:dyDescent="0.3">
      <c r="P32090" s="83"/>
    </row>
    <row r="32091" spans="16:16" x14ac:dyDescent="0.3">
      <c r="P32091" s="83"/>
    </row>
    <row r="32092" spans="16:16" x14ac:dyDescent="0.3">
      <c r="P32092" s="83"/>
    </row>
    <row r="32093" spans="16:16" x14ac:dyDescent="0.3">
      <c r="P32093" s="83"/>
    </row>
    <row r="32094" spans="16:16" x14ac:dyDescent="0.3">
      <c r="P32094" s="83"/>
    </row>
    <row r="32095" spans="16:16" x14ac:dyDescent="0.3">
      <c r="P32095" s="83"/>
    </row>
    <row r="32096" spans="16:16" x14ac:dyDescent="0.3">
      <c r="P32096" s="83"/>
    </row>
    <row r="32097" spans="16:16" x14ac:dyDescent="0.3">
      <c r="P32097" s="83"/>
    </row>
    <row r="32098" spans="16:16" x14ac:dyDescent="0.3">
      <c r="P32098" s="83"/>
    </row>
    <row r="32099" spans="16:16" x14ac:dyDescent="0.3">
      <c r="P32099" s="83"/>
    </row>
    <row r="32100" spans="16:16" x14ac:dyDescent="0.3">
      <c r="P32100" s="83"/>
    </row>
    <row r="32101" spans="16:16" x14ac:dyDescent="0.3">
      <c r="P32101" s="83"/>
    </row>
    <row r="32102" spans="16:16" x14ac:dyDescent="0.3">
      <c r="P32102" s="83"/>
    </row>
    <row r="32103" spans="16:16" x14ac:dyDescent="0.3">
      <c r="P32103" s="83"/>
    </row>
    <row r="32104" spans="16:16" x14ac:dyDescent="0.3">
      <c r="P32104" s="83"/>
    </row>
    <row r="32105" spans="16:16" x14ac:dyDescent="0.3">
      <c r="P32105" s="83"/>
    </row>
    <row r="32106" spans="16:16" x14ac:dyDescent="0.3">
      <c r="P32106" s="83"/>
    </row>
    <row r="32107" spans="16:16" x14ac:dyDescent="0.3">
      <c r="P32107" s="83"/>
    </row>
    <row r="32108" spans="16:16" x14ac:dyDescent="0.3">
      <c r="P32108" s="83"/>
    </row>
    <row r="32109" spans="16:16" x14ac:dyDescent="0.3">
      <c r="P32109" s="83"/>
    </row>
    <row r="32110" spans="16:16" x14ac:dyDescent="0.3">
      <c r="P32110" s="83"/>
    </row>
    <row r="32111" spans="16:16" x14ac:dyDescent="0.3">
      <c r="P32111" s="83"/>
    </row>
    <row r="32112" spans="16:16" x14ac:dyDescent="0.3">
      <c r="P32112" s="83"/>
    </row>
    <row r="32113" spans="16:16" x14ac:dyDescent="0.3">
      <c r="P32113" s="83"/>
    </row>
    <row r="32114" spans="16:16" x14ac:dyDescent="0.3">
      <c r="P32114" s="83"/>
    </row>
    <row r="32115" spans="16:16" x14ac:dyDescent="0.3">
      <c r="P32115" s="83"/>
    </row>
    <row r="32116" spans="16:16" x14ac:dyDescent="0.3">
      <c r="P32116" s="83"/>
    </row>
    <row r="32117" spans="16:16" x14ac:dyDescent="0.3">
      <c r="P32117" s="83"/>
    </row>
    <row r="32118" spans="16:16" x14ac:dyDescent="0.3">
      <c r="P32118" s="83"/>
    </row>
    <row r="32119" spans="16:16" x14ac:dyDescent="0.3">
      <c r="P32119" s="83"/>
    </row>
    <row r="32120" spans="16:16" x14ac:dyDescent="0.3">
      <c r="P32120" s="83"/>
    </row>
    <row r="32121" spans="16:16" x14ac:dyDescent="0.3">
      <c r="P32121" s="83"/>
    </row>
    <row r="32122" spans="16:16" x14ac:dyDescent="0.3">
      <c r="P32122" s="83"/>
    </row>
    <row r="32123" spans="16:16" x14ac:dyDescent="0.3">
      <c r="P32123" s="83"/>
    </row>
    <row r="32124" spans="16:16" x14ac:dyDescent="0.3">
      <c r="P32124" s="83"/>
    </row>
    <row r="32125" spans="16:16" x14ac:dyDescent="0.3">
      <c r="P32125" s="83"/>
    </row>
    <row r="32126" spans="16:16" x14ac:dyDescent="0.3">
      <c r="P32126" s="83"/>
    </row>
    <row r="32127" spans="16:16" x14ac:dyDescent="0.3">
      <c r="P32127" s="83"/>
    </row>
    <row r="32128" spans="16:16" x14ac:dyDescent="0.3">
      <c r="P32128" s="83"/>
    </row>
    <row r="32129" spans="16:16" x14ac:dyDescent="0.3">
      <c r="P32129" s="83"/>
    </row>
    <row r="32130" spans="16:16" x14ac:dyDescent="0.3">
      <c r="P32130" s="83"/>
    </row>
    <row r="32131" spans="16:16" x14ac:dyDescent="0.3">
      <c r="P32131" s="83"/>
    </row>
    <row r="32132" spans="16:16" x14ac:dyDescent="0.3">
      <c r="P32132" s="83"/>
    </row>
    <row r="32133" spans="16:16" x14ac:dyDescent="0.3">
      <c r="P32133" s="83"/>
    </row>
    <row r="32134" spans="16:16" x14ac:dyDescent="0.3">
      <c r="P32134" s="83"/>
    </row>
    <row r="32135" spans="16:16" x14ac:dyDescent="0.3">
      <c r="P32135" s="83"/>
    </row>
    <row r="32136" spans="16:16" x14ac:dyDescent="0.3">
      <c r="P32136" s="83"/>
    </row>
    <row r="32137" spans="16:16" x14ac:dyDescent="0.3">
      <c r="P32137" s="83"/>
    </row>
    <row r="32138" spans="16:16" x14ac:dyDescent="0.3">
      <c r="P32138" s="83"/>
    </row>
    <row r="32139" spans="16:16" x14ac:dyDescent="0.3">
      <c r="P32139" s="83"/>
    </row>
    <row r="32140" spans="16:16" x14ac:dyDescent="0.3">
      <c r="P32140" s="83"/>
    </row>
    <row r="32141" spans="16:16" x14ac:dyDescent="0.3">
      <c r="P32141" s="83"/>
    </row>
    <row r="32142" spans="16:16" x14ac:dyDescent="0.3">
      <c r="P32142" s="83"/>
    </row>
    <row r="32143" spans="16:16" x14ac:dyDescent="0.3">
      <c r="P32143" s="83"/>
    </row>
    <row r="32144" spans="16:16" x14ac:dyDescent="0.3">
      <c r="P32144" s="83"/>
    </row>
    <row r="32145" spans="16:16" x14ac:dyDescent="0.3">
      <c r="P32145" s="83"/>
    </row>
    <row r="32146" spans="16:16" x14ac:dyDescent="0.3">
      <c r="P32146" s="83"/>
    </row>
    <row r="32147" spans="16:16" x14ac:dyDescent="0.3">
      <c r="P32147" s="83"/>
    </row>
    <row r="32148" spans="16:16" x14ac:dyDescent="0.3">
      <c r="P32148" s="83"/>
    </row>
    <row r="32149" spans="16:16" x14ac:dyDescent="0.3">
      <c r="P32149" s="83"/>
    </row>
    <row r="32150" spans="16:16" x14ac:dyDescent="0.3">
      <c r="P32150" s="83"/>
    </row>
    <row r="32151" spans="16:16" x14ac:dyDescent="0.3">
      <c r="P32151" s="83"/>
    </row>
    <row r="32152" spans="16:16" x14ac:dyDescent="0.3">
      <c r="P32152" s="83"/>
    </row>
    <row r="32153" spans="16:16" x14ac:dyDescent="0.3">
      <c r="P32153" s="83"/>
    </row>
    <row r="32154" spans="16:16" x14ac:dyDescent="0.3">
      <c r="P32154" s="83"/>
    </row>
    <row r="32155" spans="16:16" x14ac:dyDescent="0.3">
      <c r="P32155" s="83"/>
    </row>
    <row r="32156" spans="16:16" x14ac:dyDescent="0.3">
      <c r="P32156" s="83"/>
    </row>
    <row r="32157" spans="16:16" x14ac:dyDescent="0.3">
      <c r="P32157" s="83"/>
    </row>
    <row r="32158" spans="16:16" x14ac:dyDescent="0.3">
      <c r="P32158" s="83"/>
    </row>
    <row r="32159" spans="16:16" x14ac:dyDescent="0.3">
      <c r="P32159" s="83"/>
    </row>
    <row r="32160" spans="16:16" x14ac:dyDescent="0.3">
      <c r="P32160" s="83"/>
    </row>
    <row r="32161" spans="16:16" x14ac:dyDescent="0.3">
      <c r="P32161" s="83"/>
    </row>
    <row r="32162" spans="16:16" x14ac:dyDescent="0.3">
      <c r="P32162" s="83"/>
    </row>
    <row r="32163" spans="16:16" x14ac:dyDescent="0.3">
      <c r="P32163" s="83"/>
    </row>
    <row r="32164" spans="16:16" x14ac:dyDescent="0.3">
      <c r="P32164" s="83"/>
    </row>
    <row r="32165" spans="16:16" x14ac:dyDescent="0.3">
      <c r="P32165" s="83"/>
    </row>
    <row r="32166" spans="16:16" x14ac:dyDescent="0.3">
      <c r="P32166" s="83"/>
    </row>
    <row r="32167" spans="16:16" x14ac:dyDescent="0.3">
      <c r="P32167" s="83"/>
    </row>
    <row r="32168" spans="16:16" x14ac:dyDescent="0.3">
      <c r="P32168" s="83"/>
    </row>
    <row r="32169" spans="16:16" x14ac:dyDescent="0.3">
      <c r="P32169" s="83"/>
    </row>
    <row r="32170" spans="16:16" x14ac:dyDescent="0.3">
      <c r="P32170" s="83"/>
    </row>
    <row r="32171" spans="16:16" x14ac:dyDescent="0.3">
      <c r="P32171" s="83"/>
    </row>
    <row r="32172" spans="16:16" x14ac:dyDescent="0.3">
      <c r="P32172" s="83"/>
    </row>
    <row r="32173" spans="16:16" x14ac:dyDescent="0.3">
      <c r="P32173" s="83"/>
    </row>
    <row r="32174" spans="16:16" x14ac:dyDescent="0.3">
      <c r="P32174" s="83"/>
    </row>
    <row r="32175" spans="16:16" x14ac:dyDescent="0.3">
      <c r="P32175" s="83"/>
    </row>
    <row r="32176" spans="16:16" x14ac:dyDescent="0.3">
      <c r="P32176" s="83"/>
    </row>
    <row r="32177" spans="16:16" x14ac:dyDescent="0.3">
      <c r="P32177" s="83"/>
    </row>
    <row r="32178" spans="16:16" x14ac:dyDescent="0.3">
      <c r="P32178" s="83"/>
    </row>
    <row r="32179" spans="16:16" x14ac:dyDescent="0.3">
      <c r="P32179" s="83"/>
    </row>
    <row r="32180" spans="16:16" x14ac:dyDescent="0.3">
      <c r="P32180" s="83"/>
    </row>
    <row r="32181" spans="16:16" x14ac:dyDescent="0.3">
      <c r="P32181" s="83"/>
    </row>
    <row r="32182" spans="16:16" x14ac:dyDescent="0.3">
      <c r="P32182" s="83"/>
    </row>
    <row r="32183" spans="16:16" x14ac:dyDescent="0.3">
      <c r="P32183" s="83"/>
    </row>
    <row r="32184" spans="16:16" x14ac:dyDescent="0.3">
      <c r="P32184" s="83"/>
    </row>
    <row r="32185" spans="16:16" x14ac:dyDescent="0.3">
      <c r="P32185" s="83"/>
    </row>
    <row r="32186" spans="16:16" x14ac:dyDescent="0.3">
      <c r="P32186" s="83"/>
    </row>
    <row r="32187" spans="16:16" x14ac:dyDescent="0.3">
      <c r="P32187" s="83"/>
    </row>
    <row r="32188" spans="16:16" x14ac:dyDescent="0.3">
      <c r="P32188" s="83"/>
    </row>
    <row r="32189" spans="16:16" x14ac:dyDescent="0.3">
      <c r="P32189" s="83"/>
    </row>
    <row r="32190" spans="16:16" x14ac:dyDescent="0.3">
      <c r="P32190" s="83"/>
    </row>
    <row r="32191" spans="16:16" x14ac:dyDescent="0.3">
      <c r="P32191" s="83"/>
    </row>
    <row r="32192" spans="16:16" x14ac:dyDescent="0.3">
      <c r="P32192" s="83"/>
    </row>
    <row r="32193" spans="16:16" x14ac:dyDescent="0.3">
      <c r="P32193" s="83"/>
    </row>
    <row r="32194" spans="16:16" x14ac:dyDescent="0.3">
      <c r="P32194" s="83"/>
    </row>
    <row r="32195" spans="16:16" x14ac:dyDescent="0.3">
      <c r="P32195" s="83"/>
    </row>
    <row r="32196" spans="16:16" x14ac:dyDescent="0.3">
      <c r="P32196" s="83"/>
    </row>
    <row r="32197" spans="16:16" x14ac:dyDescent="0.3">
      <c r="P32197" s="83"/>
    </row>
    <row r="32198" spans="16:16" x14ac:dyDescent="0.3">
      <c r="P32198" s="83"/>
    </row>
    <row r="32199" spans="16:16" x14ac:dyDescent="0.3">
      <c r="P32199" s="83"/>
    </row>
    <row r="32200" spans="16:16" x14ac:dyDescent="0.3">
      <c r="P32200" s="83"/>
    </row>
    <row r="32201" spans="16:16" x14ac:dyDescent="0.3">
      <c r="P32201" s="83"/>
    </row>
    <row r="32202" spans="16:16" x14ac:dyDescent="0.3">
      <c r="P32202" s="83"/>
    </row>
    <row r="32203" spans="16:16" x14ac:dyDescent="0.3">
      <c r="P32203" s="83"/>
    </row>
    <row r="32204" spans="16:16" x14ac:dyDescent="0.3">
      <c r="P32204" s="83"/>
    </row>
    <row r="32205" spans="16:16" x14ac:dyDescent="0.3">
      <c r="P32205" s="83"/>
    </row>
    <row r="32206" spans="16:16" x14ac:dyDescent="0.3">
      <c r="P32206" s="83"/>
    </row>
    <row r="32207" spans="16:16" x14ac:dyDescent="0.3">
      <c r="P32207" s="83"/>
    </row>
    <row r="32208" spans="16:16" x14ac:dyDescent="0.3">
      <c r="P32208" s="83"/>
    </row>
    <row r="32209" spans="16:16" x14ac:dyDescent="0.3">
      <c r="P32209" s="83"/>
    </row>
    <row r="32210" spans="16:16" x14ac:dyDescent="0.3">
      <c r="P32210" s="83"/>
    </row>
    <row r="32211" spans="16:16" x14ac:dyDescent="0.3">
      <c r="P32211" s="83"/>
    </row>
    <row r="32212" spans="16:16" x14ac:dyDescent="0.3">
      <c r="P32212" s="83"/>
    </row>
    <row r="32213" spans="16:16" x14ac:dyDescent="0.3">
      <c r="P32213" s="83"/>
    </row>
    <row r="32214" spans="16:16" x14ac:dyDescent="0.3">
      <c r="P32214" s="83"/>
    </row>
    <row r="32215" spans="16:16" x14ac:dyDescent="0.3">
      <c r="P32215" s="83"/>
    </row>
    <row r="32216" spans="16:16" x14ac:dyDescent="0.3">
      <c r="P32216" s="83"/>
    </row>
    <row r="32217" spans="16:16" x14ac:dyDescent="0.3">
      <c r="P32217" s="83"/>
    </row>
    <row r="32218" spans="16:16" x14ac:dyDescent="0.3">
      <c r="P32218" s="83"/>
    </row>
    <row r="32219" spans="16:16" x14ac:dyDescent="0.3">
      <c r="P32219" s="83"/>
    </row>
    <row r="32220" spans="16:16" x14ac:dyDescent="0.3">
      <c r="P32220" s="83"/>
    </row>
    <row r="32221" spans="16:16" x14ac:dyDescent="0.3">
      <c r="P32221" s="83"/>
    </row>
    <row r="32222" spans="16:16" x14ac:dyDescent="0.3">
      <c r="P32222" s="83"/>
    </row>
    <row r="32223" spans="16:16" x14ac:dyDescent="0.3">
      <c r="P32223" s="83"/>
    </row>
    <row r="32224" spans="16:16" x14ac:dyDescent="0.3">
      <c r="P32224" s="83"/>
    </row>
    <row r="32225" spans="16:16" x14ac:dyDescent="0.3">
      <c r="P32225" s="83"/>
    </row>
    <row r="32226" spans="16:16" x14ac:dyDescent="0.3">
      <c r="P32226" s="83"/>
    </row>
    <row r="32227" spans="16:16" x14ac:dyDescent="0.3">
      <c r="P32227" s="83"/>
    </row>
    <row r="32228" spans="16:16" x14ac:dyDescent="0.3">
      <c r="P32228" s="83"/>
    </row>
    <row r="32229" spans="16:16" x14ac:dyDescent="0.3">
      <c r="P32229" s="83"/>
    </row>
    <row r="32230" spans="16:16" x14ac:dyDescent="0.3">
      <c r="P32230" s="83"/>
    </row>
    <row r="32231" spans="16:16" x14ac:dyDescent="0.3">
      <c r="P32231" s="83"/>
    </row>
    <row r="32232" spans="16:16" x14ac:dyDescent="0.3">
      <c r="P32232" s="83"/>
    </row>
    <row r="32233" spans="16:16" x14ac:dyDescent="0.3">
      <c r="P32233" s="83"/>
    </row>
    <row r="32234" spans="16:16" x14ac:dyDescent="0.3">
      <c r="P32234" s="83"/>
    </row>
    <row r="32235" spans="16:16" x14ac:dyDescent="0.3">
      <c r="P32235" s="83"/>
    </row>
    <row r="32236" spans="16:16" x14ac:dyDescent="0.3">
      <c r="P32236" s="83"/>
    </row>
    <row r="32237" spans="16:16" x14ac:dyDescent="0.3">
      <c r="P32237" s="83"/>
    </row>
    <row r="32238" spans="16:16" x14ac:dyDescent="0.3">
      <c r="P32238" s="83"/>
    </row>
    <row r="32239" spans="16:16" x14ac:dyDescent="0.3">
      <c r="P32239" s="83"/>
    </row>
    <row r="32240" spans="16:16" x14ac:dyDescent="0.3">
      <c r="P32240" s="83"/>
    </row>
    <row r="32241" spans="16:16" x14ac:dyDescent="0.3">
      <c r="P32241" s="83"/>
    </row>
    <row r="32242" spans="16:16" x14ac:dyDescent="0.3">
      <c r="P32242" s="83"/>
    </row>
    <row r="32243" spans="16:16" x14ac:dyDescent="0.3">
      <c r="P32243" s="83"/>
    </row>
    <row r="32244" spans="16:16" x14ac:dyDescent="0.3">
      <c r="P32244" s="83"/>
    </row>
    <row r="32245" spans="16:16" x14ac:dyDescent="0.3">
      <c r="P32245" s="83"/>
    </row>
    <row r="32246" spans="16:16" x14ac:dyDescent="0.3">
      <c r="P32246" s="83"/>
    </row>
    <row r="32247" spans="16:16" x14ac:dyDescent="0.3">
      <c r="P32247" s="83"/>
    </row>
    <row r="32248" spans="16:16" x14ac:dyDescent="0.3">
      <c r="P32248" s="83"/>
    </row>
    <row r="32249" spans="16:16" x14ac:dyDescent="0.3">
      <c r="P32249" s="83"/>
    </row>
    <row r="32250" spans="16:16" x14ac:dyDescent="0.3">
      <c r="P32250" s="83"/>
    </row>
    <row r="32251" spans="16:16" x14ac:dyDescent="0.3">
      <c r="P32251" s="83"/>
    </row>
    <row r="32252" spans="16:16" x14ac:dyDescent="0.3">
      <c r="P32252" s="83"/>
    </row>
    <row r="32253" spans="16:16" x14ac:dyDescent="0.3">
      <c r="P32253" s="83"/>
    </row>
    <row r="32254" spans="16:16" x14ac:dyDescent="0.3">
      <c r="P32254" s="83"/>
    </row>
    <row r="32255" spans="16:16" x14ac:dyDescent="0.3">
      <c r="P32255" s="83"/>
    </row>
    <row r="32256" spans="16:16" x14ac:dyDescent="0.3">
      <c r="P32256" s="83"/>
    </row>
    <row r="32257" spans="16:16" x14ac:dyDescent="0.3">
      <c r="P32257" s="83"/>
    </row>
    <row r="32258" spans="16:16" x14ac:dyDescent="0.3">
      <c r="P32258" s="83"/>
    </row>
    <row r="32259" spans="16:16" x14ac:dyDescent="0.3">
      <c r="P32259" s="83"/>
    </row>
    <row r="32260" spans="16:16" x14ac:dyDescent="0.3">
      <c r="P32260" s="83"/>
    </row>
    <row r="32261" spans="16:16" x14ac:dyDescent="0.3">
      <c r="P32261" s="83"/>
    </row>
    <row r="32262" spans="16:16" x14ac:dyDescent="0.3">
      <c r="P32262" s="83"/>
    </row>
    <row r="32263" spans="16:16" x14ac:dyDescent="0.3">
      <c r="P32263" s="83"/>
    </row>
    <row r="32264" spans="16:16" x14ac:dyDescent="0.3">
      <c r="P32264" s="83"/>
    </row>
    <row r="32265" spans="16:16" x14ac:dyDescent="0.3">
      <c r="P32265" s="83"/>
    </row>
    <row r="32266" spans="16:16" x14ac:dyDescent="0.3">
      <c r="P32266" s="83"/>
    </row>
    <row r="32267" spans="16:16" x14ac:dyDescent="0.3">
      <c r="P32267" s="83"/>
    </row>
    <row r="32268" spans="16:16" x14ac:dyDescent="0.3">
      <c r="P32268" s="83"/>
    </row>
    <row r="32269" spans="16:16" x14ac:dyDescent="0.3">
      <c r="P32269" s="83"/>
    </row>
    <row r="32270" spans="16:16" x14ac:dyDescent="0.3">
      <c r="P32270" s="83"/>
    </row>
    <row r="32271" spans="16:16" x14ac:dyDescent="0.3">
      <c r="P32271" s="83"/>
    </row>
    <row r="32272" spans="16:16" x14ac:dyDescent="0.3">
      <c r="P32272" s="83"/>
    </row>
    <row r="32273" spans="16:16" x14ac:dyDescent="0.3">
      <c r="P32273" s="83"/>
    </row>
    <row r="32274" spans="16:16" x14ac:dyDescent="0.3">
      <c r="P32274" s="83"/>
    </row>
    <row r="32275" spans="16:16" x14ac:dyDescent="0.3">
      <c r="P32275" s="83"/>
    </row>
    <row r="32276" spans="16:16" x14ac:dyDescent="0.3">
      <c r="P32276" s="83"/>
    </row>
    <row r="32277" spans="16:16" x14ac:dyDescent="0.3">
      <c r="P32277" s="83"/>
    </row>
    <row r="32278" spans="16:16" x14ac:dyDescent="0.3">
      <c r="P32278" s="83"/>
    </row>
    <row r="32279" spans="16:16" x14ac:dyDescent="0.3">
      <c r="P32279" s="83"/>
    </row>
    <row r="32280" spans="16:16" x14ac:dyDescent="0.3">
      <c r="P32280" s="83"/>
    </row>
    <row r="32281" spans="16:16" x14ac:dyDescent="0.3">
      <c r="P32281" s="83"/>
    </row>
    <row r="32282" spans="16:16" x14ac:dyDescent="0.3">
      <c r="P32282" s="83"/>
    </row>
    <row r="32283" spans="16:16" x14ac:dyDescent="0.3">
      <c r="P32283" s="83"/>
    </row>
    <row r="32284" spans="16:16" x14ac:dyDescent="0.3">
      <c r="P32284" s="83"/>
    </row>
    <row r="32285" spans="16:16" x14ac:dyDescent="0.3">
      <c r="P32285" s="83"/>
    </row>
    <row r="32286" spans="16:16" x14ac:dyDescent="0.3">
      <c r="P32286" s="83"/>
    </row>
    <row r="32287" spans="16:16" x14ac:dyDescent="0.3">
      <c r="P32287" s="83"/>
    </row>
    <row r="32288" spans="16:16" x14ac:dyDescent="0.3">
      <c r="P32288" s="83"/>
    </row>
    <row r="32289" spans="16:16" x14ac:dyDescent="0.3">
      <c r="P32289" s="83"/>
    </row>
    <row r="32290" spans="16:16" x14ac:dyDescent="0.3">
      <c r="P32290" s="83"/>
    </row>
    <row r="32291" spans="16:16" x14ac:dyDescent="0.3">
      <c r="P32291" s="83"/>
    </row>
    <row r="32292" spans="16:16" x14ac:dyDescent="0.3">
      <c r="P32292" s="83"/>
    </row>
    <row r="32293" spans="16:16" x14ac:dyDescent="0.3">
      <c r="P32293" s="83"/>
    </row>
    <row r="32294" spans="16:16" x14ac:dyDescent="0.3">
      <c r="P32294" s="83"/>
    </row>
    <row r="32295" spans="16:16" x14ac:dyDescent="0.3">
      <c r="P32295" s="83"/>
    </row>
    <row r="32296" spans="16:16" x14ac:dyDescent="0.3">
      <c r="P32296" s="83"/>
    </row>
    <row r="32297" spans="16:16" x14ac:dyDescent="0.3">
      <c r="P32297" s="83"/>
    </row>
    <row r="32298" spans="16:16" x14ac:dyDescent="0.3">
      <c r="P32298" s="83"/>
    </row>
    <row r="32299" spans="16:16" x14ac:dyDescent="0.3">
      <c r="P32299" s="83"/>
    </row>
    <row r="32300" spans="16:16" x14ac:dyDescent="0.3">
      <c r="P32300" s="83"/>
    </row>
    <row r="32301" spans="16:16" x14ac:dyDescent="0.3">
      <c r="P32301" s="83"/>
    </row>
    <row r="32302" spans="16:16" x14ac:dyDescent="0.3">
      <c r="P32302" s="83"/>
    </row>
    <row r="32303" spans="16:16" x14ac:dyDescent="0.3">
      <c r="P32303" s="83"/>
    </row>
    <row r="32304" spans="16:16" x14ac:dyDescent="0.3">
      <c r="P32304" s="83"/>
    </row>
    <row r="32305" spans="16:16" x14ac:dyDescent="0.3">
      <c r="P32305" s="83"/>
    </row>
    <row r="32306" spans="16:16" x14ac:dyDescent="0.3">
      <c r="P32306" s="83"/>
    </row>
    <row r="32307" spans="16:16" x14ac:dyDescent="0.3">
      <c r="P32307" s="83"/>
    </row>
    <row r="32308" spans="16:16" x14ac:dyDescent="0.3">
      <c r="P32308" s="83"/>
    </row>
    <row r="32309" spans="16:16" x14ac:dyDescent="0.3">
      <c r="P32309" s="83"/>
    </row>
    <row r="32310" spans="16:16" x14ac:dyDescent="0.3">
      <c r="P32310" s="83"/>
    </row>
    <row r="32311" spans="16:16" x14ac:dyDescent="0.3">
      <c r="P32311" s="83"/>
    </row>
    <row r="32312" spans="16:16" x14ac:dyDescent="0.3">
      <c r="P32312" s="83"/>
    </row>
    <row r="32313" spans="16:16" x14ac:dyDescent="0.3">
      <c r="P32313" s="83"/>
    </row>
    <row r="32314" spans="16:16" x14ac:dyDescent="0.3">
      <c r="P32314" s="83"/>
    </row>
    <row r="32315" spans="16:16" x14ac:dyDescent="0.3">
      <c r="P32315" s="83"/>
    </row>
    <row r="32316" spans="16:16" x14ac:dyDescent="0.3">
      <c r="P32316" s="83"/>
    </row>
    <row r="32317" spans="16:16" x14ac:dyDescent="0.3">
      <c r="P32317" s="83"/>
    </row>
    <row r="32318" spans="16:16" x14ac:dyDescent="0.3">
      <c r="P32318" s="83"/>
    </row>
    <row r="32319" spans="16:16" x14ac:dyDescent="0.3">
      <c r="P32319" s="83"/>
    </row>
    <row r="32320" spans="16:16" x14ac:dyDescent="0.3">
      <c r="P32320" s="83"/>
    </row>
    <row r="32321" spans="16:16" x14ac:dyDescent="0.3">
      <c r="P32321" s="83"/>
    </row>
    <row r="32322" spans="16:16" x14ac:dyDescent="0.3">
      <c r="P32322" s="83"/>
    </row>
    <row r="32323" spans="16:16" x14ac:dyDescent="0.3">
      <c r="P32323" s="83"/>
    </row>
    <row r="32324" spans="16:16" x14ac:dyDescent="0.3">
      <c r="P32324" s="83"/>
    </row>
    <row r="32325" spans="16:16" x14ac:dyDescent="0.3">
      <c r="P32325" s="83"/>
    </row>
    <row r="32326" spans="16:16" x14ac:dyDescent="0.3">
      <c r="P32326" s="83"/>
    </row>
    <row r="32327" spans="16:16" x14ac:dyDescent="0.3">
      <c r="P32327" s="83"/>
    </row>
    <row r="32328" spans="16:16" x14ac:dyDescent="0.3">
      <c r="P32328" s="83"/>
    </row>
    <row r="32329" spans="16:16" x14ac:dyDescent="0.3">
      <c r="P32329" s="83"/>
    </row>
    <row r="32330" spans="16:16" x14ac:dyDescent="0.3">
      <c r="P32330" s="83"/>
    </row>
    <row r="32331" spans="16:16" x14ac:dyDescent="0.3">
      <c r="P32331" s="83"/>
    </row>
    <row r="32332" spans="16:16" x14ac:dyDescent="0.3">
      <c r="P32332" s="83"/>
    </row>
    <row r="32333" spans="16:16" x14ac:dyDescent="0.3">
      <c r="P32333" s="83"/>
    </row>
    <row r="32334" spans="16:16" x14ac:dyDescent="0.3">
      <c r="P32334" s="83"/>
    </row>
    <row r="32335" spans="16:16" x14ac:dyDescent="0.3">
      <c r="P32335" s="83"/>
    </row>
    <row r="32336" spans="16:16" x14ac:dyDescent="0.3">
      <c r="P32336" s="83"/>
    </row>
    <row r="32337" spans="16:16" x14ac:dyDescent="0.3">
      <c r="P32337" s="83"/>
    </row>
    <row r="32338" spans="16:16" x14ac:dyDescent="0.3">
      <c r="P32338" s="83"/>
    </row>
    <row r="32339" spans="16:16" x14ac:dyDescent="0.3">
      <c r="P32339" s="83"/>
    </row>
    <row r="32340" spans="16:16" x14ac:dyDescent="0.3">
      <c r="P32340" s="83"/>
    </row>
    <row r="32341" spans="16:16" x14ac:dyDescent="0.3">
      <c r="P32341" s="83"/>
    </row>
    <row r="32342" spans="16:16" x14ac:dyDescent="0.3">
      <c r="P32342" s="83"/>
    </row>
    <row r="32343" spans="16:16" x14ac:dyDescent="0.3">
      <c r="P32343" s="83"/>
    </row>
    <row r="32344" spans="16:16" x14ac:dyDescent="0.3">
      <c r="P32344" s="83"/>
    </row>
    <row r="32345" spans="16:16" x14ac:dyDescent="0.3">
      <c r="P32345" s="83"/>
    </row>
    <row r="32346" spans="16:16" x14ac:dyDescent="0.3">
      <c r="P32346" s="83"/>
    </row>
    <row r="32347" spans="16:16" x14ac:dyDescent="0.3">
      <c r="P32347" s="83"/>
    </row>
    <row r="32348" spans="16:16" x14ac:dyDescent="0.3">
      <c r="P32348" s="83"/>
    </row>
    <row r="32349" spans="16:16" x14ac:dyDescent="0.3">
      <c r="P32349" s="83"/>
    </row>
    <row r="32350" spans="16:16" x14ac:dyDescent="0.3">
      <c r="P32350" s="83"/>
    </row>
    <row r="32351" spans="16:16" x14ac:dyDescent="0.3">
      <c r="P32351" s="83"/>
    </row>
    <row r="32352" spans="16:16" x14ac:dyDescent="0.3">
      <c r="P32352" s="83"/>
    </row>
    <row r="32353" spans="16:16" x14ac:dyDescent="0.3">
      <c r="P32353" s="83"/>
    </row>
    <row r="32354" spans="16:16" x14ac:dyDescent="0.3">
      <c r="P32354" s="83"/>
    </row>
    <row r="32355" spans="16:16" x14ac:dyDescent="0.3">
      <c r="P32355" s="83"/>
    </row>
    <row r="32356" spans="16:16" x14ac:dyDescent="0.3">
      <c r="P32356" s="83"/>
    </row>
    <row r="32357" spans="16:16" x14ac:dyDescent="0.3">
      <c r="P32357" s="83"/>
    </row>
    <row r="32358" spans="16:16" x14ac:dyDescent="0.3">
      <c r="P32358" s="83"/>
    </row>
    <row r="32359" spans="16:16" x14ac:dyDescent="0.3">
      <c r="P32359" s="83"/>
    </row>
    <row r="32360" spans="16:16" x14ac:dyDescent="0.3">
      <c r="P32360" s="83"/>
    </row>
    <row r="32361" spans="16:16" x14ac:dyDescent="0.3">
      <c r="P32361" s="83"/>
    </row>
    <row r="32362" spans="16:16" x14ac:dyDescent="0.3">
      <c r="P32362" s="83"/>
    </row>
    <row r="32363" spans="16:16" x14ac:dyDescent="0.3">
      <c r="P32363" s="83"/>
    </row>
    <row r="32364" spans="16:16" x14ac:dyDescent="0.3">
      <c r="P32364" s="83"/>
    </row>
    <row r="32365" spans="16:16" x14ac:dyDescent="0.3">
      <c r="P32365" s="83"/>
    </row>
    <row r="32366" spans="16:16" x14ac:dyDescent="0.3">
      <c r="P32366" s="83"/>
    </row>
    <row r="32367" spans="16:16" x14ac:dyDescent="0.3">
      <c r="P32367" s="83"/>
    </row>
    <row r="32368" spans="16:16" x14ac:dyDescent="0.3">
      <c r="P32368" s="83"/>
    </row>
    <row r="32369" spans="16:16" x14ac:dyDescent="0.3">
      <c r="P32369" s="83"/>
    </row>
    <row r="32370" spans="16:16" x14ac:dyDescent="0.3">
      <c r="P32370" s="83"/>
    </row>
    <row r="32371" spans="16:16" x14ac:dyDescent="0.3">
      <c r="P32371" s="83"/>
    </row>
    <row r="32372" spans="16:16" x14ac:dyDescent="0.3">
      <c r="P32372" s="83"/>
    </row>
    <row r="32373" spans="16:16" x14ac:dyDescent="0.3">
      <c r="P32373" s="83"/>
    </row>
    <row r="32374" spans="16:16" x14ac:dyDescent="0.3">
      <c r="P32374" s="83"/>
    </row>
    <row r="32375" spans="16:16" x14ac:dyDescent="0.3">
      <c r="P32375" s="83"/>
    </row>
    <row r="32376" spans="16:16" x14ac:dyDescent="0.3">
      <c r="P32376" s="83"/>
    </row>
    <row r="32377" spans="16:16" x14ac:dyDescent="0.3">
      <c r="P32377" s="83"/>
    </row>
    <row r="32378" spans="16:16" x14ac:dyDescent="0.3">
      <c r="P32378" s="83"/>
    </row>
    <row r="32379" spans="16:16" x14ac:dyDescent="0.3">
      <c r="P32379" s="83"/>
    </row>
    <row r="32380" spans="16:16" x14ac:dyDescent="0.3">
      <c r="P32380" s="83"/>
    </row>
    <row r="32381" spans="16:16" x14ac:dyDescent="0.3">
      <c r="P32381" s="83"/>
    </row>
    <row r="32382" spans="16:16" x14ac:dyDescent="0.3">
      <c r="P32382" s="83"/>
    </row>
    <row r="32383" spans="16:16" x14ac:dyDescent="0.3">
      <c r="P32383" s="83"/>
    </row>
    <row r="32384" spans="16:16" x14ac:dyDescent="0.3">
      <c r="P32384" s="83"/>
    </row>
    <row r="32385" spans="16:16" x14ac:dyDescent="0.3">
      <c r="P32385" s="83"/>
    </row>
    <row r="32386" spans="16:16" x14ac:dyDescent="0.3">
      <c r="P32386" s="83"/>
    </row>
    <row r="32387" spans="16:16" x14ac:dyDescent="0.3">
      <c r="P32387" s="83"/>
    </row>
    <row r="32388" spans="16:16" x14ac:dyDescent="0.3">
      <c r="P32388" s="83"/>
    </row>
    <row r="32389" spans="16:16" x14ac:dyDescent="0.3">
      <c r="P32389" s="83"/>
    </row>
    <row r="32390" spans="16:16" x14ac:dyDescent="0.3">
      <c r="P32390" s="83"/>
    </row>
    <row r="32391" spans="16:16" x14ac:dyDescent="0.3">
      <c r="P32391" s="83"/>
    </row>
    <row r="32392" spans="16:16" x14ac:dyDescent="0.3">
      <c r="P32392" s="83"/>
    </row>
    <row r="32393" spans="16:16" x14ac:dyDescent="0.3">
      <c r="P32393" s="83"/>
    </row>
    <row r="32394" spans="16:16" x14ac:dyDescent="0.3">
      <c r="P32394" s="83"/>
    </row>
    <row r="32395" spans="16:16" x14ac:dyDescent="0.3">
      <c r="P32395" s="83"/>
    </row>
    <row r="32396" spans="16:16" x14ac:dyDescent="0.3">
      <c r="P32396" s="83"/>
    </row>
    <row r="32397" spans="16:16" x14ac:dyDescent="0.3">
      <c r="P32397" s="83"/>
    </row>
    <row r="32398" spans="16:16" x14ac:dyDescent="0.3">
      <c r="P32398" s="83"/>
    </row>
    <row r="32399" spans="16:16" x14ac:dyDescent="0.3">
      <c r="P32399" s="83"/>
    </row>
    <row r="32400" spans="16:16" x14ac:dyDescent="0.3">
      <c r="P32400" s="83"/>
    </row>
    <row r="32401" spans="16:16" x14ac:dyDescent="0.3">
      <c r="P32401" s="83"/>
    </row>
    <row r="32402" spans="16:16" x14ac:dyDescent="0.3">
      <c r="P32402" s="83"/>
    </row>
    <row r="32403" spans="16:16" x14ac:dyDescent="0.3">
      <c r="P32403" s="83"/>
    </row>
    <row r="32404" spans="16:16" x14ac:dyDescent="0.3">
      <c r="P32404" s="83"/>
    </row>
    <row r="32405" spans="16:16" x14ac:dyDescent="0.3">
      <c r="P32405" s="83"/>
    </row>
    <row r="32406" spans="16:16" x14ac:dyDescent="0.3">
      <c r="P32406" s="83"/>
    </row>
    <row r="32407" spans="16:16" x14ac:dyDescent="0.3">
      <c r="P32407" s="83"/>
    </row>
    <row r="32408" spans="16:16" x14ac:dyDescent="0.3">
      <c r="P32408" s="83"/>
    </row>
    <row r="32409" spans="16:16" x14ac:dyDescent="0.3">
      <c r="P32409" s="83"/>
    </row>
    <row r="32410" spans="16:16" x14ac:dyDescent="0.3">
      <c r="P32410" s="83"/>
    </row>
    <row r="32411" spans="16:16" x14ac:dyDescent="0.3">
      <c r="P32411" s="83"/>
    </row>
    <row r="32412" spans="16:16" x14ac:dyDescent="0.3">
      <c r="P32412" s="83"/>
    </row>
    <row r="32413" spans="16:16" x14ac:dyDescent="0.3">
      <c r="P32413" s="83"/>
    </row>
    <row r="32414" spans="16:16" x14ac:dyDescent="0.3">
      <c r="P32414" s="83"/>
    </row>
    <row r="32415" spans="16:16" x14ac:dyDescent="0.3">
      <c r="P32415" s="83"/>
    </row>
    <row r="32416" spans="16:16" x14ac:dyDescent="0.3">
      <c r="P32416" s="83"/>
    </row>
    <row r="32417" spans="16:16" x14ac:dyDescent="0.3">
      <c r="P32417" s="83"/>
    </row>
    <row r="32418" spans="16:16" x14ac:dyDescent="0.3">
      <c r="P32418" s="83"/>
    </row>
    <row r="32419" spans="16:16" x14ac:dyDescent="0.3">
      <c r="P32419" s="83"/>
    </row>
    <row r="32420" spans="16:16" x14ac:dyDescent="0.3">
      <c r="P32420" s="83"/>
    </row>
    <row r="32421" spans="16:16" x14ac:dyDescent="0.3">
      <c r="P32421" s="83"/>
    </row>
    <row r="32422" spans="16:16" x14ac:dyDescent="0.3">
      <c r="P32422" s="83"/>
    </row>
    <row r="32423" spans="16:16" x14ac:dyDescent="0.3">
      <c r="P32423" s="83"/>
    </row>
    <row r="32424" spans="16:16" x14ac:dyDescent="0.3">
      <c r="P32424" s="83"/>
    </row>
    <row r="32425" spans="16:16" x14ac:dyDescent="0.3">
      <c r="P32425" s="83"/>
    </row>
    <row r="32426" spans="16:16" x14ac:dyDescent="0.3">
      <c r="P32426" s="83"/>
    </row>
    <row r="32427" spans="16:16" x14ac:dyDescent="0.3">
      <c r="P32427" s="83"/>
    </row>
    <row r="32428" spans="16:16" x14ac:dyDescent="0.3">
      <c r="P32428" s="83"/>
    </row>
    <row r="32429" spans="16:16" x14ac:dyDescent="0.3">
      <c r="P32429" s="83"/>
    </row>
    <row r="32430" spans="16:16" x14ac:dyDescent="0.3">
      <c r="P32430" s="83"/>
    </row>
    <row r="32431" spans="16:16" x14ac:dyDescent="0.3">
      <c r="P32431" s="83"/>
    </row>
    <row r="32432" spans="16:16" x14ac:dyDescent="0.3">
      <c r="P32432" s="83"/>
    </row>
    <row r="32433" spans="16:16" x14ac:dyDescent="0.3">
      <c r="P32433" s="83"/>
    </row>
    <row r="32434" spans="16:16" x14ac:dyDescent="0.3">
      <c r="P32434" s="83"/>
    </row>
    <row r="32435" spans="16:16" x14ac:dyDescent="0.3">
      <c r="P32435" s="83"/>
    </row>
    <row r="32436" spans="16:16" x14ac:dyDescent="0.3">
      <c r="P32436" s="83"/>
    </row>
    <row r="32437" spans="16:16" x14ac:dyDescent="0.3">
      <c r="P32437" s="83"/>
    </row>
    <row r="32438" spans="16:16" x14ac:dyDescent="0.3">
      <c r="P32438" s="83"/>
    </row>
    <row r="32439" spans="16:16" x14ac:dyDescent="0.3">
      <c r="P32439" s="83"/>
    </row>
    <row r="32440" spans="16:16" x14ac:dyDescent="0.3">
      <c r="P32440" s="83"/>
    </row>
    <row r="32441" spans="16:16" x14ac:dyDescent="0.3">
      <c r="P32441" s="83"/>
    </row>
    <row r="32442" spans="16:16" x14ac:dyDescent="0.3">
      <c r="P32442" s="83"/>
    </row>
    <row r="32443" spans="16:16" x14ac:dyDescent="0.3">
      <c r="P32443" s="83"/>
    </row>
    <row r="32444" spans="16:16" x14ac:dyDescent="0.3">
      <c r="P32444" s="83"/>
    </row>
    <row r="32445" spans="16:16" x14ac:dyDescent="0.3">
      <c r="P32445" s="83"/>
    </row>
    <row r="32446" spans="16:16" x14ac:dyDescent="0.3">
      <c r="P32446" s="83"/>
    </row>
    <row r="32447" spans="16:16" x14ac:dyDescent="0.3">
      <c r="P32447" s="83"/>
    </row>
    <row r="32448" spans="16:16" x14ac:dyDescent="0.3">
      <c r="P32448" s="83"/>
    </row>
    <row r="32449" spans="16:16" x14ac:dyDescent="0.3">
      <c r="P32449" s="83"/>
    </row>
    <row r="32450" spans="16:16" x14ac:dyDescent="0.3">
      <c r="P32450" s="83"/>
    </row>
    <row r="32451" spans="16:16" x14ac:dyDescent="0.3">
      <c r="P32451" s="83"/>
    </row>
    <row r="32452" spans="16:16" x14ac:dyDescent="0.3">
      <c r="P32452" s="83"/>
    </row>
    <row r="32453" spans="16:16" x14ac:dyDescent="0.3">
      <c r="P32453" s="83"/>
    </row>
    <row r="32454" spans="16:16" x14ac:dyDescent="0.3">
      <c r="P32454" s="83"/>
    </row>
    <row r="32455" spans="16:16" x14ac:dyDescent="0.3">
      <c r="P32455" s="83"/>
    </row>
    <row r="32456" spans="16:16" x14ac:dyDescent="0.3">
      <c r="P32456" s="83"/>
    </row>
    <row r="32457" spans="16:16" x14ac:dyDescent="0.3">
      <c r="P32457" s="83"/>
    </row>
    <row r="32458" spans="16:16" x14ac:dyDescent="0.3">
      <c r="P32458" s="83"/>
    </row>
    <row r="32459" spans="16:16" x14ac:dyDescent="0.3">
      <c r="P32459" s="83"/>
    </row>
    <row r="32460" spans="16:16" x14ac:dyDescent="0.3">
      <c r="P32460" s="83"/>
    </row>
    <row r="32461" spans="16:16" x14ac:dyDescent="0.3">
      <c r="P32461" s="83"/>
    </row>
    <row r="32462" spans="16:16" x14ac:dyDescent="0.3">
      <c r="P32462" s="83"/>
    </row>
    <row r="32463" spans="16:16" x14ac:dyDescent="0.3">
      <c r="P32463" s="83"/>
    </row>
    <row r="32464" spans="16:16" x14ac:dyDescent="0.3">
      <c r="P32464" s="83"/>
    </row>
    <row r="32465" spans="16:16" x14ac:dyDescent="0.3">
      <c r="P32465" s="83"/>
    </row>
    <row r="32466" spans="16:16" x14ac:dyDescent="0.3">
      <c r="P32466" s="83"/>
    </row>
    <row r="32467" spans="16:16" x14ac:dyDescent="0.3">
      <c r="P32467" s="83"/>
    </row>
    <row r="32468" spans="16:16" x14ac:dyDescent="0.3">
      <c r="P32468" s="83"/>
    </row>
    <row r="32469" spans="16:16" x14ac:dyDescent="0.3">
      <c r="P32469" s="83"/>
    </row>
    <row r="32470" spans="16:16" x14ac:dyDescent="0.3">
      <c r="P32470" s="83"/>
    </row>
    <row r="32471" spans="16:16" x14ac:dyDescent="0.3">
      <c r="P32471" s="83"/>
    </row>
    <row r="32472" spans="16:16" x14ac:dyDescent="0.3">
      <c r="P32472" s="83"/>
    </row>
    <row r="32473" spans="16:16" x14ac:dyDescent="0.3">
      <c r="P32473" s="83"/>
    </row>
    <row r="32474" spans="16:16" x14ac:dyDescent="0.3">
      <c r="P32474" s="83"/>
    </row>
    <row r="32475" spans="16:16" x14ac:dyDescent="0.3">
      <c r="P32475" s="83"/>
    </row>
    <row r="32476" spans="16:16" x14ac:dyDescent="0.3">
      <c r="P32476" s="83"/>
    </row>
    <row r="32477" spans="16:16" x14ac:dyDescent="0.3">
      <c r="P32477" s="83"/>
    </row>
    <row r="32478" spans="16:16" x14ac:dyDescent="0.3">
      <c r="P32478" s="83"/>
    </row>
    <row r="32479" spans="16:16" x14ac:dyDescent="0.3">
      <c r="P32479" s="83"/>
    </row>
    <row r="32480" spans="16:16" x14ac:dyDescent="0.3">
      <c r="P32480" s="83"/>
    </row>
    <row r="32481" spans="16:16" x14ac:dyDescent="0.3">
      <c r="P32481" s="83"/>
    </row>
    <row r="32482" spans="16:16" x14ac:dyDescent="0.3">
      <c r="P32482" s="83"/>
    </row>
    <row r="32483" spans="16:16" x14ac:dyDescent="0.3">
      <c r="P32483" s="83"/>
    </row>
    <row r="32484" spans="16:16" x14ac:dyDescent="0.3">
      <c r="P32484" s="83"/>
    </row>
    <row r="32485" spans="16:16" x14ac:dyDescent="0.3">
      <c r="P32485" s="83"/>
    </row>
    <row r="32486" spans="16:16" x14ac:dyDescent="0.3">
      <c r="P32486" s="83"/>
    </row>
    <row r="32487" spans="16:16" x14ac:dyDescent="0.3">
      <c r="P32487" s="83"/>
    </row>
    <row r="32488" spans="16:16" x14ac:dyDescent="0.3">
      <c r="P32488" s="83"/>
    </row>
    <row r="32489" spans="16:16" x14ac:dyDescent="0.3">
      <c r="P32489" s="83"/>
    </row>
    <row r="32490" spans="16:16" x14ac:dyDescent="0.3">
      <c r="P32490" s="83"/>
    </row>
    <row r="32491" spans="16:16" x14ac:dyDescent="0.3">
      <c r="P32491" s="83"/>
    </row>
    <row r="32492" spans="16:16" x14ac:dyDescent="0.3">
      <c r="P32492" s="83"/>
    </row>
    <row r="32493" spans="16:16" x14ac:dyDescent="0.3">
      <c r="P32493" s="83"/>
    </row>
    <row r="32494" spans="16:16" x14ac:dyDescent="0.3">
      <c r="P32494" s="83"/>
    </row>
    <row r="32495" spans="16:16" x14ac:dyDescent="0.3">
      <c r="P32495" s="83"/>
    </row>
    <row r="32496" spans="16:16" x14ac:dyDescent="0.3">
      <c r="P32496" s="83"/>
    </row>
    <row r="32497" spans="16:16" x14ac:dyDescent="0.3">
      <c r="P32497" s="83"/>
    </row>
    <row r="32498" spans="16:16" x14ac:dyDescent="0.3">
      <c r="P32498" s="83"/>
    </row>
    <row r="32499" spans="16:16" x14ac:dyDescent="0.3">
      <c r="P32499" s="83"/>
    </row>
    <row r="32500" spans="16:16" x14ac:dyDescent="0.3">
      <c r="P32500" s="83"/>
    </row>
    <row r="32501" spans="16:16" x14ac:dyDescent="0.3">
      <c r="P32501" s="83"/>
    </row>
    <row r="32502" spans="16:16" x14ac:dyDescent="0.3">
      <c r="P32502" s="83"/>
    </row>
    <row r="32503" spans="16:16" x14ac:dyDescent="0.3">
      <c r="P32503" s="83"/>
    </row>
    <row r="32504" spans="16:16" x14ac:dyDescent="0.3">
      <c r="P32504" s="83"/>
    </row>
    <row r="32505" spans="16:16" x14ac:dyDescent="0.3">
      <c r="P32505" s="83"/>
    </row>
    <row r="32506" spans="16:16" x14ac:dyDescent="0.3">
      <c r="P32506" s="83"/>
    </row>
    <row r="32507" spans="16:16" x14ac:dyDescent="0.3">
      <c r="P32507" s="83"/>
    </row>
    <row r="32508" spans="16:16" x14ac:dyDescent="0.3">
      <c r="P32508" s="83"/>
    </row>
    <row r="32509" spans="16:16" x14ac:dyDescent="0.3">
      <c r="P32509" s="83"/>
    </row>
    <row r="32510" spans="16:16" x14ac:dyDescent="0.3">
      <c r="P32510" s="83"/>
    </row>
    <row r="32511" spans="16:16" x14ac:dyDescent="0.3">
      <c r="P32511" s="83"/>
    </row>
    <row r="32512" spans="16:16" x14ac:dyDescent="0.3">
      <c r="P32512" s="83"/>
    </row>
    <row r="32513" spans="16:16" x14ac:dyDescent="0.3">
      <c r="P32513" s="83"/>
    </row>
    <row r="32514" spans="16:16" x14ac:dyDescent="0.3">
      <c r="P32514" s="83"/>
    </row>
    <row r="32515" spans="16:16" x14ac:dyDescent="0.3">
      <c r="P32515" s="83"/>
    </row>
    <row r="32516" spans="16:16" x14ac:dyDescent="0.3">
      <c r="P32516" s="83"/>
    </row>
    <row r="32517" spans="16:16" x14ac:dyDescent="0.3">
      <c r="P32517" s="83"/>
    </row>
    <row r="32518" spans="16:16" x14ac:dyDescent="0.3">
      <c r="P32518" s="83"/>
    </row>
    <row r="32519" spans="16:16" x14ac:dyDescent="0.3">
      <c r="P32519" s="83"/>
    </row>
    <row r="32520" spans="16:16" x14ac:dyDescent="0.3">
      <c r="P32520" s="83"/>
    </row>
    <row r="32521" spans="16:16" x14ac:dyDescent="0.3">
      <c r="P32521" s="83"/>
    </row>
    <row r="32522" spans="16:16" x14ac:dyDescent="0.3">
      <c r="P32522" s="83"/>
    </row>
    <row r="32523" spans="16:16" x14ac:dyDescent="0.3">
      <c r="P32523" s="83"/>
    </row>
    <row r="32524" spans="16:16" x14ac:dyDescent="0.3">
      <c r="P32524" s="83"/>
    </row>
    <row r="32525" spans="16:16" x14ac:dyDescent="0.3">
      <c r="P32525" s="83"/>
    </row>
    <row r="32526" spans="16:16" x14ac:dyDescent="0.3">
      <c r="P32526" s="83"/>
    </row>
    <row r="32527" spans="16:16" x14ac:dyDescent="0.3">
      <c r="P32527" s="83"/>
    </row>
    <row r="32528" spans="16:16" x14ac:dyDescent="0.3">
      <c r="P32528" s="83"/>
    </row>
    <row r="32529" spans="16:16" x14ac:dyDescent="0.3">
      <c r="P32529" s="83"/>
    </row>
    <row r="32530" spans="16:16" x14ac:dyDescent="0.3">
      <c r="P32530" s="83"/>
    </row>
    <row r="32531" spans="16:16" x14ac:dyDescent="0.3">
      <c r="P32531" s="83"/>
    </row>
    <row r="32532" spans="16:16" x14ac:dyDescent="0.3">
      <c r="P32532" s="83"/>
    </row>
    <row r="32533" spans="16:16" x14ac:dyDescent="0.3">
      <c r="P32533" s="83"/>
    </row>
    <row r="32534" spans="16:16" x14ac:dyDescent="0.3">
      <c r="P32534" s="83"/>
    </row>
    <row r="32535" spans="16:16" x14ac:dyDescent="0.3">
      <c r="P32535" s="83"/>
    </row>
    <row r="32536" spans="16:16" x14ac:dyDescent="0.3">
      <c r="P32536" s="83"/>
    </row>
    <row r="32537" spans="16:16" x14ac:dyDescent="0.3">
      <c r="P32537" s="83"/>
    </row>
    <row r="32538" spans="16:16" x14ac:dyDescent="0.3">
      <c r="P32538" s="83"/>
    </row>
    <row r="32539" spans="16:16" x14ac:dyDescent="0.3">
      <c r="P32539" s="83"/>
    </row>
    <row r="32540" spans="16:16" x14ac:dyDescent="0.3">
      <c r="P32540" s="83"/>
    </row>
    <row r="32541" spans="16:16" x14ac:dyDescent="0.3">
      <c r="P32541" s="83"/>
    </row>
    <row r="32542" spans="16:16" x14ac:dyDescent="0.3">
      <c r="P32542" s="83"/>
    </row>
    <row r="32543" spans="16:16" x14ac:dyDescent="0.3">
      <c r="P32543" s="83"/>
    </row>
    <row r="32544" spans="16:16" x14ac:dyDescent="0.3">
      <c r="P32544" s="83"/>
    </row>
    <row r="32545" spans="16:16" x14ac:dyDescent="0.3">
      <c r="P32545" s="83"/>
    </row>
    <row r="32546" spans="16:16" x14ac:dyDescent="0.3">
      <c r="P32546" s="83"/>
    </row>
    <row r="32547" spans="16:16" x14ac:dyDescent="0.3">
      <c r="P32547" s="83"/>
    </row>
    <row r="32548" spans="16:16" x14ac:dyDescent="0.3">
      <c r="P32548" s="83"/>
    </row>
    <row r="32549" spans="16:16" x14ac:dyDescent="0.3">
      <c r="P32549" s="83"/>
    </row>
    <row r="32550" spans="16:16" x14ac:dyDescent="0.3">
      <c r="P32550" s="83"/>
    </row>
    <row r="32551" spans="16:16" x14ac:dyDescent="0.3">
      <c r="P32551" s="83"/>
    </row>
    <row r="32552" spans="16:16" x14ac:dyDescent="0.3">
      <c r="P32552" s="83"/>
    </row>
    <row r="32553" spans="16:16" x14ac:dyDescent="0.3">
      <c r="P32553" s="83"/>
    </row>
    <row r="32554" spans="16:16" x14ac:dyDescent="0.3">
      <c r="P32554" s="83"/>
    </row>
    <row r="32555" spans="16:16" x14ac:dyDescent="0.3">
      <c r="P32555" s="83"/>
    </row>
    <row r="32556" spans="16:16" x14ac:dyDescent="0.3">
      <c r="P32556" s="83"/>
    </row>
    <row r="32557" spans="16:16" x14ac:dyDescent="0.3">
      <c r="P32557" s="83"/>
    </row>
    <row r="32558" spans="16:16" x14ac:dyDescent="0.3">
      <c r="P32558" s="83"/>
    </row>
    <row r="32559" spans="16:16" x14ac:dyDescent="0.3">
      <c r="P32559" s="83"/>
    </row>
    <row r="32560" spans="16:16" x14ac:dyDescent="0.3">
      <c r="P32560" s="83"/>
    </row>
    <row r="32561" spans="16:16" x14ac:dyDescent="0.3">
      <c r="P32561" s="83"/>
    </row>
    <row r="32562" spans="16:16" x14ac:dyDescent="0.3">
      <c r="P32562" s="83"/>
    </row>
    <row r="32563" spans="16:16" x14ac:dyDescent="0.3">
      <c r="P32563" s="83"/>
    </row>
    <row r="32564" spans="16:16" x14ac:dyDescent="0.3">
      <c r="P32564" s="83"/>
    </row>
    <row r="32565" spans="16:16" x14ac:dyDescent="0.3">
      <c r="P32565" s="83"/>
    </row>
    <row r="32566" spans="16:16" x14ac:dyDescent="0.3">
      <c r="P32566" s="83"/>
    </row>
    <row r="32567" spans="16:16" x14ac:dyDescent="0.3">
      <c r="P32567" s="83"/>
    </row>
    <row r="32568" spans="16:16" x14ac:dyDescent="0.3">
      <c r="P32568" s="83"/>
    </row>
    <row r="32569" spans="16:16" x14ac:dyDescent="0.3">
      <c r="P32569" s="83"/>
    </row>
    <row r="32570" spans="16:16" x14ac:dyDescent="0.3">
      <c r="P32570" s="83"/>
    </row>
    <row r="32571" spans="16:16" x14ac:dyDescent="0.3">
      <c r="P32571" s="83"/>
    </row>
    <row r="32572" spans="16:16" x14ac:dyDescent="0.3">
      <c r="P32572" s="83"/>
    </row>
    <row r="32573" spans="16:16" x14ac:dyDescent="0.3">
      <c r="P32573" s="83"/>
    </row>
    <row r="32574" spans="16:16" x14ac:dyDescent="0.3">
      <c r="P32574" s="83"/>
    </row>
    <row r="32575" spans="16:16" x14ac:dyDescent="0.3">
      <c r="P32575" s="83"/>
    </row>
    <row r="32576" spans="16:16" x14ac:dyDescent="0.3">
      <c r="P32576" s="83"/>
    </row>
    <row r="32577" spans="16:16" x14ac:dyDescent="0.3">
      <c r="P32577" s="83"/>
    </row>
    <row r="32578" spans="16:16" x14ac:dyDescent="0.3">
      <c r="P32578" s="83"/>
    </row>
    <row r="32579" spans="16:16" x14ac:dyDescent="0.3">
      <c r="P32579" s="83"/>
    </row>
    <row r="32580" spans="16:16" x14ac:dyDescent="0.3">
      <c r="P32580" s="83"/>
    </row>
    <row r="32581" spans="16:16" x14ac:dyDescent="0.3">
      <c r="P32581" s="83"/>
    </row>
    <row r="32582" spans="16:16" x14ac:dyDescent="0.3">
      <c r="P32582" s="83"/>
    </row>
    <row r="32583" spans="16:16" x14ac:dyDescent="0.3">
      <c r="P32583" s="83"/>
    </row>
    <row r="32584" spans="16:16" x14ac:dyDescent="0.3">
      <c r="P32584" s="83"/>
    </row>
    <row r="32585" spans="16:16" x14ac:dyDescent="0.3">
      <c r="P32585" s="83"/>
    </row>
    <row r="32586" spans="16:16" x14ac:dyDescent="0.3">
      <c r="P32586" s="83"/>
    </row>
    <row r="32587" spans="16:16" x14ac:dyDescent="0.3">
      <c r="P32587" s="83"/>
    </row>
    <row r="32588" spans="16:16" x14ac:dyDescent="0.3">
      <c r="P32588" s="83"/>
    </row>
    <row r="32589" spans="16:16" x14ac:dyDescent="0.3">
      <c r="P32589" s="83"/>
    </row>
    <row r="32590" spans="16:16" x14ac:dyDescent="0.3">
      <c r="P32590" s="83"/>
    </row>
    <row r="32591" spans="16:16" x14ac:dyDescent="0.3">
      <c r="P32591" s="83"/>
    </row>
    <row r="32592" spans="16:16" x14ac:dyDescent="0.3">
      <c r="P32592" s="83"/>
    </row>
    <row r="32593" spans="16:16" x14ac:dyDescent="0.3">
      <c r="P32593" s="83"/>
    </row>
    <row r="32594" spans="16:16" x14ac:dyDescent="0.3">
      <c r="P32594" s="83"/>
    </row>
    <row r="32595" spans="16:16" x14ac:dyDescent="0.3">
      <c r="P32595" s="83"/>
    </row>
    <row r="32596" spans="16:16" x14ac:dyDescent="0.3">
      <c r="P32596" s="83"/>
    </row>
    <row r="32597" spans="16:16" x14ac:dyDescent="0.3">
      <c r="P32597" s="83"/>
    </row>
    <row r="32598" spans="16:16" x14ac:dyDescent="0.3">
      <c r="P32598" s="83"/>
    </row>
    <row r="32599" spans="16:16" x14ac:dyDescent="0.3">
      <c r="P32599" s="83"/>
    </row>
    <row r="32600" spans="16:16" x14ac:dyDescent="0.3">
      <c r="P32600" s="83"/>
    </row>
    <row r="32601" spans="16:16" x14ac:dyDescent="0.3">
      <c r="P32601" s="83"/>
    </row>
    <row r="32602" spans="16:16" x14ac:dyDescent="0.3">
      <c r="P32602" s="83"/>
    </row>
    <row r="32603" spans="16:16" x14ac:dyDescent="0.3">
      <c r="P32603" s="83"/>
    </row>
    <row r="32604" spans="16:16" x14ac:dyDescent="0.3">
      <c r="P32604" s="83"/>
    </row>
    <row r="32605" spans="16:16" x14ac:dyDescent="0.3">
      <c r="P32605" s="83"/>
    </row>
    <row r="32606" spans="16:16" x14ac:dyDescent="0.3">
      <c r="P32606" s="83"/>
    </row>
    <row r="32607" spans="16:16" x14ac:dyDescent="0.3">
      <c r="P32607" s="83"/>
    </row>
    <row r="32608" spans="16:16" x14ac:dyDescent="0.3">
      <c r="P32608" s="83"/>
    </row>
    <row r="32609" spans="16:16" x14ac:dyDescent="0.3">
      <c r="P32609" s="83"/>
    </row>
    <row r="32610" spans="16:16" x14ac:dyDescent="0.3">
      <c r="P32610" s="83"/>
    </row>
    <row r="32611" spans="16:16" x14ac:dyDescent="0.3">
      <c r="P32611" s="83"/>
    </row>
    <row r="32612" spans="16:16" x14ac:dyDescent="0.3">
      <c r="P32612" s="83"/>
    </row>
    <row r="32613" spans="16:16" x14ac:dyDescent="0.3">
      <c r="P32613" s="83"/>
    </row>
    <row r="32614" spans="16:16" x14ac:dyDescent="0.3">
      <c r="P32614" s="83"/>
    </row>
    <row r="32615" spans="16:16" x14ac:dyDescent="0.3">
      <c r="P32615" s="83"/>
    </row>
    <row r="32616" spans="16:16" x14ac:dyDescent="0.3">
      <c r="P32616" s="83"/>
    </row>
    <row r="32617" spans="16:16" x14ac:dyDescent="0.3">
      <c r="P32617" s="83"/>
    </row>
    <row r="32618" spans="16:16" x14ac:dyDescent="0.3">
      <c r="P32618" s="83"/>
    </row>
    <row r="32619" spans="16:16" x14ac:dyDescent="0.3">
      <c r="P32619" s="83"/>
    </row>
    <row r="32620" spans="16:16" x14ac:dyDescent="0.3">
      <c r="P32620" s="83"/>
    </row>
    <row r="32621" spans="16:16" x14ac:dyDescent="0.3">
      <c r="P32621" s="83"/>
    </row>
    <row r="32622" spans="16:16" x14ac:dyDescent="0.3">
      <c r="P32622" s="83"/>
    </row>
    <row r="32623" spans="16:16" x14ac:dyDescent="0.3">
      <c r="P32623" s="83"/>
    </row>
    <row r="32624" spans="16:16" x14ac:dyDescent="0.3">
      <c r="P32624" s="83"/>
    </row>
    <row r="32625" spans="16:16" x14ac:dyDescent="0.3">
      <c r="P32625" s="83"/>
    </row>
    <row r="32626" spans="16:16" x14ac:dyDescent="0.3">
      <c r="P32626" s="83"/>
    </row>
    <row r="32627" spans="16:16" x14ac:dyDescent="0.3">
      <c r="P32627" s="83"/>
    </row>
    <row r="32628" spans="16:16" x14ac:dyDescent="0.3">
      <c r="P32628" s="83"/>
    </row>
    <row r="32629" spans="16:16" x14ac:dyDescent="0.3">
      <c r="P32629" s="83"/>
    </row>
    <row r="32630" spans="16:16" x14ac:dyDescent="0.3">
      <c r="P32630" s="83"/>
    </row>
    <row r="32631" spans="16:16" x14ac:dyDescent="0.3">
      <c r="P32631" s="83"/>
    </row>
    <row r="32632" spans="16:16" x14ac:dyDescent="0.3">
      <c r="P32632" s="83"/>
    </row>
    <row r="32633" spans="16:16" x14ac:dyDescent="0.3">
      <c r="P32633" s="83"/>
    </row>
    <row r="32634" spans="16:16" x14ac:dyDescent="0.3">
      <c r="P32634" s="83"/>
    </row>
    <row r="32635" spans="16:16" x14ac:dyDescent="0.3">
      <c r="P32635" s="83"/>
    </row>
    <row r="32636" spans="16:16" x14ac:dyDescent="0.3">
      <c r="P32636" s="83"/>
    </row>
    <row r="32637" spans="16:16" x14ac:dyDescent="0.3">
      <c r="P32637" s="83"/>
    </row>
    <row r="32638" spans="16:16" x14ac:dyDescent="0.3">
      <c r="P32638" s="83"/>
    </row>
    <row r="32639" spans="16:16" x14ac:dyDescent="0.3">
      <c r="P32639" s="83"/>
    </row>
    <row r="32640" spans="16:16" x14ac:dyDescent="0.3">
      <c r="P32640" s="83"/>
    </row>
    <row r="32641" spans="16:16" x14ac:dyDescent="0.3">
      <c r="P32641" s="83"/>
    </row>
    <row r="32642" spans="16:16" x14ac:dyDescent="0.3">
      <c r="P32642" s="83"/>
    </row>
    <row r="32643" spans="16:16" x14ac:dyDescent="0.3">
      <c r="P32643" s="83"/>
    </row>
    <row r="32644" spans="16:16" x14ac:dyDescent="0.3">
      <c r="P32644" s="83"/>
    </row>
    <row r="32645" spans="16:16" x14ac:dyDescent="0.3">
      <c r="P32645" s="83"/>
    </row>
    <row r="32646" spans="16:16" x14ac:dyDescent="0.3">
      <c r="P32646" s="83"/>
    </row>
    <row r="32647" spans="16:16" x14ac:dyDescent="0.3">
      <c r="P32647" s="83"/>
    </row>
    <row r="32648" spans="16:16" x14ac:dyDescent="0.3">
      <c r="P32648" s="83"/>
    </row>
    <row r="32649" spans="16:16" x14ac:dyDescent="0.3">
      <c r="P32649" s="83"/>
    </row>
    <row r="32650" spans="16:16" x14ac:dyDescent="0.3">
      <c r="P32650" s="83"/>
    </row>
    <row r="32651" spans="16:16" x14ac:dyDescent="0.3">
      <c r="P32651" s="83"/>
    </row>
    <row r="32652" spans="16:16" x14ac:dyDescent="0.3">
      <c r="P32652" s="83"/>
    </row>
    <row r="32653" spans="16:16" x14ac:dyDescent="0.3">
      <c r="P32653" s="83"/>
    </row>
    <row r="32654" spans="16:16" x14ac:dyDescent="0.3">
      <c r="P32654" s="83"/>
    </row>
    <row r="32655" spans="16:16" x14ac:dyDescent="0.3">
      <c r="P32655" s="83"/>
    </row>
    <row r="32656" spans="16:16" x14ac:dyDescent="0.3">
      <c r="P32656" s="83"/>
    </row>
    <row r="32657" spans="16:16" x14ac:dyDescent="0.3">
      <c r="P32657" s="83"/>
    </row>
    <row r="32658" spans="16:16" x14ac:dyDescent="0.3">
      <c r="P32658" s="83"/>
    </row>
    <row r="32659" spans="16:16" x14ac:dyDescent="0.3">
      <c r="P32659" s="83"/>
    </row>
    <row r="32660" spans="16:16" x14ac:dyDescent="0.3">
      <c r="P32660" s="83"/>
    </row>
    <row r="32661" spans="16:16" x14ac:dyDescent="0.3">
      <c r="P32661" s="83"/>
    </row>
    <row r="32662" spans="16:16" x14ac:dyDescent="0.3">
      <c r="P32662" s="83"/>
    </row>
    <row r="32663" spans="16:16" x14ac:dyDescent="0.3">
      <c r="P32663" s="83"/>
    </row>
    <row r="32664" spans="16:16" x14ac:dyDescent="0.3">
      <c r="P32664" s="83"/>
    </row>
    <row r="32665" spans="16:16" x14ac:dyDescent="0.3">
      <c r="P32665" s="83"/>
    </row>
    <row r="32666" spans="16:16" x14ac:dyDescent="0.3">
      <c r="P32666" s="83"/>
    </row>
    <row r="32667" spans="16:16" x14ac:dyDescent="0.3">
      <c r="P32667" s="83"/>
    </row>
    <row r="32668" spans="16:16" x14ac:dyDescent="0.3">
      <c r="P32668" s="83"/>
    </row>
    <row r="32669" spans="16:16" x14ac:dyDescent="0.3">
      <c r="P32669" s="83"/>
    </row>
    <row r="32670" spans="16:16" x14ac:dyDescent="0.3">
      <c r="P32670" s="83"/>
    </row>
    <row r="32671" spans="16:16" x14ac:dyDescent="0.3">
      <c r="P32671" s="83"/>
    </row>
    <row r="32672" spans="16:16" x14ac:dyDescent="0.3">
      <c r="P32672" s="83"/>
    </row>
    <row r="32673" spans="16:16" x14ac:dyDescent="0.3">
      <c r="P32673" s="83"/>
    </row>
    <row r="32674" spans="16:16" x14ac:dyDescent="0.3">
      <c r="P32674" s="83"/>
    </row>
    <row r="32675" spans="16:16" x14ac:dyDescent="0.3">
      <c r="P32675" s="83"/>
    </row>
    <row r="32676" spans="16:16" x14ac:dyDescent="0.3">
      <c r="P32676" s="83"/>
    </row>
    <row r="32677" spans="16:16" x14ac:dyDescent="0.3">
      <c r="P32677" s="83"/>
    </row>
    <row r="32678" spans="16:16" x14ac:dyDescent="0.3">
      <c r="P32678" s="83"/>
    </row>
    <row r="32679" spans="16:16" x14ac:dyDescent="0.3">
      <c r="P32679" s="83"/>
    </row>
    <row r="32680" spans="16:16" x14ac:dyDescent="0.3">
      <c r="P32680" s="83"/>
    </row>
    <row r="32681" spans="16:16" x14ac:dyDescent="0.3">
      <c r="P32681" s="83"/>
    </row>
    <row r="32682" spans="16:16" x14ac:dyDescent="0.3">
      <c r="P32682" s="83"/>
    </row>
    <row r="32683" spans="16:16" x14ac:dyDescent="0.3">
      <c r="P32683" s="83"/>
    </row>
    <row r="32684" spans="16:16" x14ac:dyDescent="0.3">
      <c r="P32684" s="83"/>
    </row>
    <row r="32685" spans="16:16" x14ac:dyDescent="0.3">
      <c r="P32685" s="83"/>
    </row>
    <row r="32686" spans="16:16" x14ac:dyDescent="0.3">
      <c r="P32686" s="83"/>
    </row>
    <row r="32687" spans="16:16" x14ac:dyDescent="0.3">
      <c r="P32687" s="83"/>
    </row>
    <row r="32688" spans="16:16" x14ac:dyDescent="0.3">
      <c r="P32688" s="83"/>
    </row>
    <row r="32689" spans="16:16" x14ac:dyDescent="0.3">
      <c r="P32689" s="83"/>
    </row>
    <row r="32690" spans="16:16" x14ac:dyDescent="0.3">
      <c r="P32690" s="83"/>
    </row>
    <row r="32691" spans="16:16" x14ac:dyDescent="0.3">
      <c r="P32691" s="83"/>
    </row>
    <row r="32692" spans="16:16" x14ac:dyDescent="0.3">
      <c r="P32692" s="83"/>
    </row>
    <row r="32693" spans="16:16" x14ac:dyDescent="0.3">
      <c r="P32693" s="83"/>
    </row>
    <row r="32694" spans="16:16" x14ac:dyDescent="0.3">
      <c r="P32694" s="83"/>
    </row>
    <row r="32695" spans="16:16" x14ac:dyDescent="0.3">
      <c r="P32695" s="83"/>
    </row>
    <row r="32696" spans="16:16" x14ac:dyDescent="0.3">
      <c r="P32696" s="83"/>
    </row>
    <row r="32697" spans="16:16" x14ac:dyDescent="0.3">
      <c r="P32697" s="83"/>
    </row>
    <row r="32698" spans="16:16" x14ac:dyDescent="0.3">
      <c r="P32698" s="83"/>
    </row>
    <row r="32699" spans="16:16" x14ac:dyDescent="0.3">
      <c r="P32699" s="83"/>
    </row>
    <row r="32700" spans="16:16" x14ac:dyDescent="0.3">
      <c r="P32700" s="83"/>
    </row>
    <row r="32701" spans="16:16" x14ac:dyDescent="0.3">
      <c r="P32701" s="83"/>
    </row>
    <row r="32702" spans="16:16" x14ac:dyDescent="0.3">
      <c r="P32702" s="83"/>
    </row>
    <row r="32703" spans="16:16" x14ac:dyDescent="0.3">
      <c r="P32703" s="83"/>
    </row>
    <row r="32704" spans="16:16" x14ac:dyDescent="0.3">
      <c r="P32704" s="83"/>
    </row>
    <row r="32705" spans="16:16" x14ac:dyDescent="0.3">
      <c r="P32705" s="83"/>
    </row>
    <row r="32706" spans="16:16" x14ac:dyDescent="0.3">
      <c r="P32706" s="83"/>
    </row>
    <row r="32707" spans="16:16" x14ac:dyDescent="0.3">
      <c r="P32707" s="83"/>
    </row>
    <row r="32708" spans="16:16" x14ac:dyDescent="0.3">
      <c r="P32708" s="83"/>
    </row>
    <row r="32709" spans="16:16" x14ac:dyDescent="0.3">
      <c r="P32709" s="83"/>
    </row>
    <row r="32710" spans="16:16" x14ac:dyDescent="0.3">
      <c r="P32710" s="83"/>
    </row>
    <row r="32711" spans="16:16" x14ac:dyDescent="0.3">
      <c r="P32711" s="83"/>
    </row>
    <row r="32712" spans="16:16" x14ac:dyDescent="0.3">
      <c r="P32712" s="83"/>
    </row>
    <row r="32713" spans="16:16" x14ac:dyDescent="0.3">
      <c r="P32713" s="83"/>
    </row>
    <row r="32714" spans="16:16" x14ac:dyDescent="0.3">
      <c r="P32714" s="83"/>
    </row>
    <row r="32715" spans="16:16" x14ac:dyDescent="0.3">
      <c r="P32715" s="83"/>
    </row>
    <row r="32716" spans="16:16" x14ac:dyDescent="0.3">
      <c r="P32716" s="83"/>
    </row>
    <row r="32717" spans="16:16" x14ac:dyDescent="0.3">
      <c r="P32717" s="83"/>
    </row>
    <row r="32718" spans="16:16" x14ac:dyDescent="0.3">
      <c r="P32718" s="83"/>
    </row>
    <row r="32719" spans="16:16" x14ac:dyDescent="0.3">
      <c r="P32719" s="83"/>
    </row>
    <row r="32720" spans="16:16" x14ac:dyDescent="0.3">
      <c r="P32720" s="83"/>
    </row>
    <row r="32721" spans="16:16" x14ac:dyDescent="0.3">
      <c r="P32721" s="83"/>
    </row>
    <row r="32722" spans="16:16" x14ac:dyDescent="0.3">
      <c r="P32722" s="83"/>
    </row>
    <row r="32723" spans="16:16" x14ac:dyDescent="0.3">
      <c r="P32723" s="83"/>
    </row>
    <row r="32724" spans="16:16" x14ac:dyDescent="0.3">
      <c r="P32724" s="83"/>
    </row>
    <row r="32725" spans="16:16" x14ac:dyDescent="0.3">
      <c r="P32725" s="83"/>
    </row>
    <row r="32726" spans="16:16" x14ac:dyDescent="0.3">
      <c r="P32726" s="83"/>
    </row>
    <row r="32727" spans="16:16" x14ac:dyDescent="0.3">
      <c r="P32727" s="83"/>
    </row>
    <row r="32728" spans="16:16" x14ac:dyDescent="0.3">
      <c r="P32728" s="83"/>
    </row>
    <row r="32729" spans="16:16" x14ac:dyDescent="0.3">
      <c r="P32729" s="83"/>
    </row>
    <row r="32730" spans="16:16" x14ac:dyDescent="0.3">
      <c r="P32730" s="83"/>
    </row>
    <row r="32731" spans="16:16" x14ac:dyDescent="0.3">
      <c r="P32731" s="83"/>
    </row>
    <row r="32732" spans="16:16" x14ac:dyDescent="0.3">
      <c r="P32732" s="83"/>
    </row>
    <row r="32733" spans="16:16" x14ac:dyDescent="0.3">
      <c r="P32733" s="83"/>
    </row>
    <row r="32734" spans="16:16" x14ac:dyDescent="0.3">
      <c r="P32734" s="83"/>
    </row>
    <row r="32735" spans="16:16" x14ac:dyDescent="0.3">
      <c r="P32735" s="83"/>
    </row>
    <row r="32736" spans="16:16" x14ac:dyDescent="0.3">
      <c r="P32736" s="83"/>
    </row>
    <row r="32737" spans="16:16" x14ac:dyDescent="0.3">
      <c r="P32737" s="83"/>
    </row>
    <row r="32738" spans="16:16" x14ac:dyDescent="0.3">
      <c r="P32738" s="83"/>
    </row>
    <row r="32739" spans="16:16" x14ac:dyDescent="0.3">
      <c r="P32739" s="83"/>
    </row>
    <row r="32740" spans="16:16" x14ac:dyDescent="0.3">
      <c r="P32740" s="83"/>
    </row>
    <row r="32741" spans="16:16" x14ac:dyDescent="0.3">
      <c r="P32741" s="83"/>
    </row>
    <row r="32742" spans="16:16" x14ac:dyDescent="0.3">
      <c r="P32742" s="83"/>
    </row>
    <row r="32743" spans="16:16" x14ac:dyDescent="0.3">
      <c r="P32743" s="83"/>
    </row>
    <row r="32744" spans="16:16" x14ac:dyDescent="0.3">
      <c r="P32744" s="83"/>
    </row>
    <row r="32745" spans="16:16" x14ac:dyDescent="0.3">
      <c r="P32745" s="83"/>
    </row>
    <row r="32746" spans="16:16" x14ac:dyDescent="0.3">
      <c r="P32746" s="83"/>
    </row>
    <row r="32747" spans="16:16" x14ac:dyDescent="0.3">
      <c r="P32747" s="83"/>
    </row>
    <row r="32748" spans="16:16" x14ac:dyDescent="0.3">
      <c r="P32748" s="83"/>
    </row>
    <row r="32749" spans="16:16" x14ac:dyDescent="0.3">
      <c r="P32749" s="83"/>
    </row>
    <row r="32750" spans="16:16" x14ac:dyDescent="0.3">
      <c r="P32750" s="83"/>
    </row>
    <row r="32751" spans="16:16" x14ac:dyDescent="0.3">
      <c r="P32751" s="83"/>
    </row>
    <row r="32752" spans="16:16" x14ac:dyDescent="0.3">
      <c r="P32752" s="83"/>
    </row>
    <row r="32753" spans="16:16" x14ac:dyDescent="0.3">
      <c r="P32753" s="83"/>
    </row>
    <row r="32754" spans="16:16" x14ac:dyDescent="0.3">
      <c r="P32754" s="83"/>
    </row>
    <row r="32755" spans="16:16" x14ac:dyDescent="0.3">
      <c r="P32755" s="83"/>
    </row>
    <row r="32756" spans="16:16" x14ac:dyDescent="0.3">
      <c r="P32756" s="83"/>
    </row>
    <row r="32757" spans="16:16" x14ac:dyDescent="0.3">
      <c r="P32757" s="83"/>
    </row>
    <row r="32758" spans="16:16" x14ac:dyDescent="0.3">
      <c r="P32758" s="83"/>
    </row>
    <row r="32759" spans="16:16" x14ac:dyDescent="0.3">
      <c r="P32759" s="83"/>
    </row>
    <row r="32760" spans="16:16" x14ac:dyDescent="0.3">
      <c r="P32760" s="83"/>
    </row>
    <row r="32761" spans="16:16" x14ac:dyDescent="0.3">
      <c r="P32761" s="83"/>
    </row>
    <row r="32762" spans="16:16" x14ac:dyDescent="0.3">
      <c r="P32762" s="83"/>
    </row>
    <row r="32763" spans="16:16" x14ac:dyDescent="0.3">
      <c r="P32763" s="83"/>
    </row>
    <row r="32764" spans="16:16" x14ac:dyDescent="0.3">
      <c r="P32764" s="83"/>
    </row>
    <row r="32765" spans="16:16" x14ac:dyDescent="0.3">
      <c r="P32765" s="83"/>
    </row>
    <row r="32766" spans="16:16" x14ac:dyDescent="0.3">
      <c r="P32766" s="83"/>
    </row>
    <row r="32767" spans="16:16" x14ac:dyDescent="0.3">
      <c r="P32767" s="83"/>
    </row>
    <row r="32768" spans="16:16" x14ac:dyDescent="0.3">
      <c r="P32768" s="83"/>
    </row>
    <row r="32769" spans="16:16" x14ac:dyDescent="0.3">
      <c r="P32769" s="83"/>
    </row>
    <row r="32770" spans="16:16" x14ac:dyDescent="0.3">
      <c r="P32770" s="83"/>
    </row>
    <row r="32771" spans="16:16" x14ac:dyDescent="0.3">
      <c r="P32771" s="83"/>
    </row>
    <row r="32772" spans="16:16" x14ac:dyDescent="0.3">
      <c r="P32772" s="83"/>
    </row>
    <row r="32773" spans="16:16" x14ac:dyDescent="0.3">
      <c r="P32773" s="83"/>
    </row>
    <row r="32774" spans="16:16" x14ac:dyDescent="0.3">
      <c r="P32774" s="83"/>
    </row>
    <row r="32775" spans="16:16" x14ac:dyDescent="0.3">
      <c r="P32775" s="83"/>
    </row>
    <row r="32776" spans="16:16" x14ac:dyDescent="0.3">
      <c r="P32776" s="83"/>
    </row>
    <row r="32777" spans="16:16" x14ac:dyDescent="0.3">
      <c r="P32777" s="83"/>
    </row>
    <row r="32778" spans="16:16" x14ac:dyDescent="0.3">
      <c r="P32778" s="83"/>
    </row>
    <row r="32779" spans="16:16" x14ac:dyDescent="0.3">
      <c r="P32779" s="83"/>
    </row>
    <row r="32780" spans="16:16" x14ac:dyDescent="0.3">
      <c r="P32780" s="83"/>
    </row>
    <row r="32781" spans="16:16" x14ac:dyDescent="0.3">
      <c r="P32781" s="83"/>
    </row>
    <row r="32782" spans="16:16" x14ac:dyDescent="0.3">
      <c r="P32782" s="83"/>
    </row>
    <row r="32783" spans="16:16" x14ac:dyDescent="0.3">
      <c r="P32783" s="83"/>
    </row>
    <row r="32784" spans="16:16" x14ac:dyDescent="0.3">
      <c r="P32784" s="83"/>
    </row>
    <row r="32785" spans="16:16" x14ac:dyDescent="0.3">
      <c r="P32785" s="83"/>
    </row>
    <row r="32786" spans="16:16" x14ac:dyDescent="0.3">
      <c r="P32786" s="83"/>
    </row>
    <row r="32787" spans="16:16" x14ac:dyDescent="0.3">
      <c r="P32787" s="83"/>
    </row>
    <row r="32788" spans="16:16" x14ac:dyDescent="0.3">
      <c r="P32788" s="83"/>
    </row>
    <row r="32789" spans="16:16" x14ac:dyDescent="0.3">
      <c r="P32789" s="83"/>
    </row>
    <row r="32790" spans="16:16" x14ac:dyDescent="0.3">
      <c r="P32790" s="83"/>
    </row>
    <row r="32791" spans="16:16" x14ac:dyDescent="0.3">
      <c r="P32791" s="83"/>
    </row>
    <row r="32792" spans="16:16" x14ac:dyDescent="0.3">
      <c r="P32792" s="83"/>
    </row>
    <row r="32793" spans="16:16" x14ac:dyDescent="0.3">
      <c r="P32793" s="83"/>
    </row>
    <row r="32794" spans="16:16" x14ac:dyDescent="0.3">
      <c r="P32794" s="83"/>
    </row>
    <row r="32795" spans="16:16" x14ac:dyDescent="0.3">
      <c r="P32795" s="83"/>
    </row>
    <row r="32796" spans="16:16" x14ac:dyDescent="0.3">
      <c r="P32796" s="83"/>
    </row>
    <row r="32797" spans="16:16" x14ac:dyDescent="0.3">
      <c r="P32797" s="83"/>
    </row>
    <row r="32798" spans="16:16" x14ac:dyDescent="0.3">
      <c r="P32798" s="83"/>
    </row>
    <row r="32799" spans="16:16" x14ac:dyDescent="0.3">
      <c r="P32799" s="83"/>
    </row>
    <row r="32800" spans="16:16" x14ac:dyDescent="0.3">
      <c r="P32800" s="83"/>
    </row>
    <row r="32801" spans="16:16" x14ac:dyDescent="0.3">
      <c r="P32801" s="83"/>
    </row>
    <row r="32802" spans="16:16" x14ac:dyDescent="0.3">
      <c r="P32802" s="83"/>
    </row>
    <row r="32803" spans="16:16" x14ac:dyDescent="0.3">
      <c r="P32803" s="83"/>
    </row>
    <row r="32804" spans="16:16" x14ac:dyDescent="0.3">
      <c r="P32804" s="83"/>
    </row>
    <row r="32805" spans="16:16" x14ac:dyDescent="0.3">
      <c r="P32805" s="83"/>
    </row>
    <row r="32806" spans="16:16" x14ac:dyDescent="0.3">
      <c r="P32806" s="83"/>
    </row>
    <row r="32807" spans="16:16" x14ac:dyDescent="0.3">
      <c r="P32807" s="83"/>
    </row>
    <row r="32808" spans="16:16" x14ac:dyDescent="0.3">
      <c r="P32808" s="83"/>
    </row>
    <row r="32809" spans="16:16" x14ac:dyDescent="0.3">
      <c r="P32809" s="83"/>
    </row>
    <row r="32810" spans="16:16" x14ac:dyDescent="0.3">
      <c r="P32810" s="83"/>
    </row>
    <row r="32811" spans="16:16" x14ac:dyDescent="0.3">
      <c r="P32811" s="83"/>
    </row>
    <row r="32812" spans="16:16" x14ac:dyDescent="0.3">
      <c r="P32812" s="83"/>
    </row>
    <row r="32813" spans="16:16" x14ac:dyDescent="0.3">
      <c r="P32813" s="83"/>
    </row>
    <row r="32814" spans="16:16" x14ac:dyDescent="0.3">
      <c r="P32814" s="83"/>
    </row>
    <row r="32815" spans="16:16" x14ac:dyDescent="0.3">
      <c r="P32815" s="83"/>
    </row>
    <row r="32816" spans="16:16" x14ac:dyDescent="0.3">
      <c r="P32816" s="83"/>
    </row>
    <row r="32817" spans="16:16" x14ac:dyDescent="0.3">
      <c r="P32817" s="83"/>
    </row>
    <row r="32818" spans="16:16" x14ac:dyDescent="0.3">
      <c r="P32818" s="83"/>
    </row>
    <row r="32819" spans="16:16" x14ac:dyDescent="0.3">
      <c r="P32819" s="83"/>
    </row>
    <row r="32820" spans="16:16" x14ac:dyDescent="0.3">
      <c r="P32820" s="83"/>
    </row>
    <row r="32821" spans="16:16" x14ac:dyDescent="0.3">
      <c r="P32821" s="83"/>
    </row>
    <row r="32822" spans="16:16" x14ac:dyDescent="0.3">
      <c r="P32822" s="83"/>
    </row>
    <row r="32823" spans="16:16" x14ac:dyDescent="0.3">
      <c r="P32823" s="83"/>
    </row>
    <row r="32824" spans="16:16" x14ac:dyDescent="0.3">
      <c r="P32824" s="83"/>
    </row>
    <row r="32825" spans="16:16" x14ac:dyDescent="0.3">
      <c r="P32825" s="83"/>
    </row>
    <row r="32826" spans="16:16" x14ac:dyDescent="0.3">
      <c r="P32826" s="83"/>
    </row>
    <row r="32827" spans="16:16" x14ac:dyDescent="0.3">
      <c r="P32827" s="83"/>
    </row>
    <row r="32828" spans="16:16" x14ac:dyDescent="0.3">
      <c r="P32828" s="83"/>
    </row>
    <row r="32829" spans="16:16" x14ac:dyDescent="0.3">
      <c r="P32829" s="83"/>
    </row>
    <row r="32830" spans="16:16" x14ac:dyDescent="0.3">
      <c r="P32830" s="83"/>
    </row>
    <row r="32831" spans="16:16" x14ac:dyDescent="0.3">
      <c r="P32831" s="83"/>
    </row>
    <row r="32832" spans="16:16" x14ac:dyDescent="0.3">
      <c r="P32832" s="83"/>
    </row>
    <row r="32833" spans="16:16" x14ac:dyDescent="0.3">
      <c r="P32833" s="83"/>
    </row>
    <row r="32834" spans="16:16" x14ac:dyDescent="0.3">
      <c r="P32834" s="83"/>
    </row>
    <row r="32835" spans="16:16" x14ac:dyDescent="0.3">
      <c r="P32835" s="83"/>
    </row>
    <row r="32836" spans="16:16" x14ac:dyDescent="0.3">
      <c r="P32836" s="83"/>
    </row>
    <row r="32837" spans="16:16" x14ac:dyDescent="0.3">
      <c r="P32837" s="83"/>
    </row>
    <row r="32838" spans="16:16" x14ac:dyDescent="0.3">
      <c r="P32838" s="83"/>
    </row>
    <row r="32839" spans="16:16" x14ac:dyDescent="0.3">
      <c r="P32839" s="83"/>
    </row>
    <row r="32840" spans="16:16" x14ac:dyDescent="0.3">
      <c r="P32840" s="83"/>
    </row>
    <row r="32841" spans="16:16" x14ac:dyDescent="0.3">
      <c r="P32841" s="83"/>
    </row>
    <row r="32842" spans="16:16" x14ac:dyDescent="0.3">
      <c r="P32842" s="83"/>
    </row>
    <row r="32843" spans="16:16" x14ac:dyDescent="0.3">
      <c r="P32843" s="83"/>
    </row>
    <row r="32844" spans="16:16" x14ac:dyDescent="0.3">
      <c r="P32844" s="83"/>
    </row>
    <row r="32845" spans="16:16" x14ac:dyDescent="0.3">
      <c r="P32845" s="83"/>
    </row>
    <row r="32846" spans="16:16" x14ac:dyDescent="0.3">
      <c r="P32846" s="83"/>
    </row>
    <row r="32847" spans="16:16" x14ac:dyDescent="0.3">
      <c r="P32847" s="83"/>
    </row>
    <row r="32848" spans="16:16" x14ac:dyDescent="0.3">
      <c r="P32848" s="83"/>
    </row>
    <row r="32849" spans="16:16" x14ac:dyDescent="0.3">
      <c r="P32849" s="83"/>
    </row>
    <row r="32850" spans="16:16" x14ac:dyDescent="0.3">
      <c r="P32850" s="83"/>
    </row>
    <row r="32851" spans="16:16" x14ac:dyDescent="0.3">
      <c r="P32851" s="83"/>
    </row>
    <row r="32852" spans="16:16" x14ac:dyDescent="0.3">
      <c r="P32852" s="83"/>
    </row>
    <row r="32853" spans="16:16" x14ac:dyDescent="0.3">
      <c r="P32853" s="83"/>
    </row>
    <row r="32854" spans="16:16" x14ac:dyDescent="0.3">
      <c r="P32854" s="83"/>
    </row>
    <row r="32855" spans="16:16" x14ac:dyDescent="0.3">
      <c r="P32855" s="83"/>
    </row>
    <row r="32856" spans="16:16" x14ac:dyDescent="0.3">
      <c r="P32856" s="83"/>
    </row>
    <row r="32857" spans="16:16" x14ac:dyDescent="0.3">
      <c r="P32857" s="83"/>
    </row>
    <row r="32858" spans="16:16" x14ac:dyDescent="0.3">
      <c r="P32858" s="83"/>
    </row>
    <row r="32859" spans="16:16" x14ac:dyDescent="0.3">
      <c r="P32859" s="83"/>
    </row>
    <row r="32860" spans="16:16" x14ac:dyDescent="0.3">
      <c r="P32860" s="83"/>
    </row>
    <row r="32861" spans="16:16" x14ac:dyDescent="0.3">
      <c r="P32861" s="83"/>
    </row>
    <row r="32862" spans="16:16" x14ac:dyDescent="0.3">
      <c r="P32862" s="83"/>
    </row>
    <row r="32863" spans="16:16" x14ac:dyDescent="0.3">
      <c r="P32863" s="83"/>
    </row>
    <row r="32864" spans="16:16" x14ac:dyDescent="0.3">
      <c r="P32864" s="83"/>
    </row>
    <row r="32865" spans="16:16" x14ac:dyDescent="0.3">
      <c r="P32865" s="83"/>
    </row>
    <row r="32866" spans="16:16" x14ac:dyDescent="0.3">
      <c r="P32866" s="83"/>
    </row>
    <row r="32867" spans="16:16" x14ac:dyDescent="0.3">
      <c r="P32867" s="83"/>
    </row>
    <row r="32868" spans="16:16" x14ac:dyDescent="0.3">
      <c r="P32868" s="83"/>
    </row>
    <row r="32869" spans="16:16" x14ac:dyDescent="0.3">
      <c r="P32869" s="83"/>
    </row>
    <row r="32870" spans="16:16" x14ac:dyDescent="0.3">
      <c r="P32870" s="83"/>
    </row>
    <row r="32871" spans="16:16" x14ac:dyDescent="0.3">
      <c r="P32871" s="83"/>
    </row>
    <row r="32872" spans="16:16" x14ac:dyDescent="0.3">
      <c r="P32872" s="83"/>
    </row>
    <row r="32873" spans="16:16" x14ac:dyDescent="0.3">
      <c r="P32873" s="83"/>
    </row>
    <row r="32874" spans="16:16" x14ac:dyDescent="0.3">
      <c r="P32874" s="83"/>
    </row>
    <row r="32875" spans="16:16" x14ac:dyDescent="0.3">
      <c r="P32875" s="83"/>
    </row>
    <row r="32876" spans="16:16" x14ac:dyDescent="0.3">
      <c r="P32876" s="83"/>
    </row>
    <row r="32877" spans="16:16" x14ac:dyDescent="0.3">
      <c r="P32877" s="83"/>
    </row>
    <row r="32878" spans="16:16" x14ac:dyDescent="0.3">
      <c r="P32878" s="83"/>
    </row>
    <row r="32879" spans="16:16" x14ac:dyDescent="0.3">
      <c r="P32879" s="83"/>
    </row>
    <row r="32880" spans="16:16" x14ac:dyDescent="0.3">
      <c r="P32880" s="83"/>
    </row>
    <row r="32881" spans="16:16" x14ac:dyDescent="0.3">
      <c r="P32881" s="83"/>
    </row>
    <row r="32882" spans="16:16" x14ac:dyDescent="0.3">
      <c r="P32882" s="83"/>
    </row>
    <row r="32883" spans="16:16" x14ac:dyDescent="0.3">
      <c r="P32883" s="83"/>
    </row>
    <row r="32884" spans="16:16" x14ac:dyDescent="0.3">
      <c r="P32884" s="83"/>
    </row>
    <row r="32885" spans="16:16" x14ac:dyDescent="0.3">
      <c r="P32885" s="83"/>
    </row>
    <row r="32886" spans="16:16" x14ac:dyDescent="0.3">
      <c r="P32886" s="83"/>
    </row>
    <row r="32887" spans="16:16" x14ac:dyDescent="0.3">
      <c r="P32887" s="83"/>
    </row>
    <row r="32888" spans="16:16" x14ac:dyDescent="0.3">
      <c r="P32888" s="83"/>
    </row>
    <row r="32889" spans="16:16" x14ac:dyDescent="0.3">
      <c r="P32889" s="83"/>
    </row>
    <row r="32890" spans="16:16" x14ac:dyDescent="0.3">
      <c r="P32890" s="83"/>
    </row>
    <row r="32891" spans="16:16" x14ac:dyDescent="0.3">
      <c r="P32891" s="83"/>
    </row>
    <row r="32892" spans="16:16" x14ac:dyDescent="0.3">
      <c r="P32892" s="83"/>
    </row>
    <row r="32893" spans="16:16" x14ac:dyDescent="0.3">
      <c r="P32893" s="83"/>
    </row>
    <row r="32894" spans="16:16" x14ac:dyDescent="0.3">
      <c r="P32894" s="83"/>
    </row>
    <row r="32895" spans="16:16" x14ac:dyDescent="0.3">
      <c r="P32895" s="83"/>
    </row>
    <row r="32896" spans="16:16" x14ac:dyDescent="0.3">
      <c r="P32896" s="83"/>
    </row>
    <row r="32897" spans="16:16" x14ac:dyDescent="0.3">
      <c r="P32897" s="83"/>
    </row>
    <row r="32898" spans="16:16" x14ac:dyDescent="0.3">
      <c r="P32898" s="83"/>
    </row>
    <row r="32899" spans="16:16" x14ac:dyDescent="0.3">
      <c r="P32899" s="83"/>
    </row>
    <row r="32900" spans="16:16" x14ac:dyDescent="0.3">
      <c r="P32900" s="83"/>
    </row>
    <row r="32901" spans="16:16" x14ac:dyDescent="0.3">
      <c r="P32901" s="83"/>
    </row>
    <row r="32902" spans="16:16" x14ac:dyDescent="0.3">
      <c r="P32902" s="83"/>
    </row>
    <row r="32903" spans="16:16" x14ac:dyDescent="0.3">
      <c r="P32903" s="83"/>
    </row>
    <row r="32904" spans="16:16" x14ac:dyDescent="0.3">
      <c r="P32904" s="83"/>
    </row>
    <row r="32905" spans="16:16" x14ac:dyDescent="0.3">
      <c r="P32905" s="83"/>
    </row>
    <row r="32906" spans="16:16" x14ac:dyDescent="0.3">
      <c r="P32906" s="83"/>
    </row>
    <row r="32907" spans="16:16" x14ac:dyDescent="0.3">
      <c r="P32907" s="83"/>
    </row>
    <row r="32908" spans="16:16" x14ac:dyDescent="0.3">
      <c r="P32908" s="83"/>
    </row>
    <row r="32909" spans="16:16" x14ac:dyDescent="0.3">
      <c r="P32909" s="83"/>
    </row>
    <row r="32910" spans="16:16" x14ac:dyDescent="0.3">
      <c r="P32910" s="83"/>
    </row>
    <row r="32911" spans="16:16" x14ac:dyDescent="0.3">
      <c r="P32911" s="83"/>
    </row>
    <row r="32912" spans="16:16" x14ac:dyDescent="0.3">
      <c r="P32912" s="83"/>
    </row>
    <row r="32913" spans="16:16" x14ac:dyDescent="0.3">
      <c r="P32913" s="83"/>
    </row>
    <row r="32914" spans="16:16" x14ac:dyDescent="0.3">
      <c r="P32914" s="83"/>
    </row>
    <row r="32915" spans="16:16" x14ac:dyDescent="0.3">
      <c r="P32915" s="83"/>
    </row>
    <row r="32916" spans="16:16" x14ac:dyDescent="0.3">
      <c r="P32916" s="83"/>
    </row>
    <row r="32917" spans="16:16" x14ac:dyDescent="0.3">
      <c r="P32917" s="83"/>
    </row>
    <row r="32918" spans="16:16" x14ac:dyDescent="0.3">
      <c r="P32918" s="83"/>
    </row>
    <row r="32919" spans="16:16" x14ac:dyDescent="0.3">
      <c r="P32919" s="83"/>
    </row>
    <row r="32920" spans="16:16" x14ac:dyDescent="0.3">
      <c r="P32920" s="83"/>
    </row>
    <row r="32921" spans="16:16" x14ac:dyDescent="0.3">
      <c r="P32921" s="83"/>
    </row>
    <row r="32922" spans="16:16" x14ac:dyDescent="0.3">
      <c r="P32922" s="83"/>
    </row>
    <row r="32923" spans="16:16" x14ac:dyDescent="0.3">
      <c r="P32923" s="83"/>
    </row>
    <row r="32924" spans="16:16" x14ac:dyDescent="0.3">
      <c r="P32924" s="83"/>
    </row>
    <row r="32925" spans="16:16" x14ac:dyDescent="0.3">
      <c r="P32925" s="83"/>
    </row>
    <row r="32926" spans="16:16" x14ac:dyDescent="0.3">
      <c r="P32926" s="83"/>
    </row>
    <row r="32927" spans="16:16" x14ac:dyDescent="0.3">
      <c r="P32927" s="83"/>
    </row>
    <row r="32928" spans="16:16" x14ac:dyDescent="0.3">
      <c r="P32928" s="83"/>
    </row>
    <row r="32929" spans="16:16" x14ac:dyDescent="0.3">
      <c r="P32929" s="83"/>
    </row>
    <row r="32930" spans="16:16" x14ac:dyDescent="0.3">
      <c r="P32930" s="83"/>
    </row>
    <row r="32931" spans="16:16" x14ac:dyDescent="0.3">
      <c r="P32931" s="83"/>
    </row>
    <row r="32932" spans="16:16" x14ac:dyDescent="0.3">
      <c r="P32932" s="83"/>
    </row>
    <row r="32933" spans="16:16" x14ac:dyDescent="0.3">
      <c r="P32933" s="83"/>
    </row>
    <row r="32934" spans="16:16" x14ac:dyDescent="0.3">
      <c r="P32934" s="83"/>
    </row>
    <row r="32935" spans="16:16" x14ac:dyDescent="0.3">
      <c r="P32935" s="83"/>
    </row>
    <row r="32936" spans="16:16" x14ac:dyDescent="0.3">
      <c r="P32936" s="83"/>
    </row>
    <row r="32937" spans="16:16" x14ac:dyDescent="0.3">
      <c r="P32937" s="83"/>
    </row>
    <row r="32938" spans="16:16" x14ac:dyDescent="0.3">
      <c r="P32938" s="83"/>
    </row>
    <row r="32939" spans="16:16" x14ac:dyDescent="0.3">
      <c r="P32939" s="83"/>
    </row>
    <row r="32940" spans="16:16" x14ac:dyDescent="0.3">
      <c r="P32940" s="83"/>
    </row>
    <row r="32941" spans="16:16" x14ac:dyDescent="0.3">
      <c r="P32941" s="83"/>
    </row>
    <row r="32942" spans="16:16" x14ac:dyDescent="0.3">
      <c r="P32942" s="83"/>
    </row>
    <row r="32943" spans="16:16" x14ac:dyDescent="0.3">
      <c r="P32943" s="83"/>
    </row>
    <row r="32944" spans="16:16" x14ac:dyDescent="0.3">
      <c r="P32944" s="83"/>
    </row>
    <row r="32945" spans="16:16" x14ac:dyDescent="0.3">
      <c r="P32945" s="83"/>
    </row>
    <row r="32946" spans="16:16" x14ac:dyDescent="0.3">
      <c r="P32946" s="83"/>
    </row>
    <row r="32947" spans="16:16" x14ac:dyDescent="0.3">
      <c r="P32947" s="83"/>
    </row>
    <row r="32948" spans="16:16" x14ac:dyDescent="0.3">
      <c r="P32948" s="83"/>
    </row>
    <row r="32949" spans="16:16" x14ac:dyDescent="0.3">
      <c r="P32949" s="83"/>
    </row>
    <row r="32950" spans="16:16" x14ac:dyDescent="0.3">
      <c r="P32950" s="83"/>
    </row>
    <row r="32951" spans="16:16" x14ac:dyDescent="0.3">
      <c r="P32951" s="83"/>
    </row>
    <row r="32952" spans="16:16" x14ac:dyDescent="0.3">
      <c r="P32952" s="83"/>
    </row>
    <row r="32953" spans="16:16" x14ac:dyDescent="0.3">
      <c r="P32953" s="83"/>
    </row>
    <row r="32954" spans="16:16" x14ac:dyDescent="0.3">
      <c r="P32954" s="83"/>
    </row>
    <row r="32955" spans="16:16" x14ac:dyDescent="0.3">
      <c r="P32955" s="83"/>
    </row>
    <row r="32956" spans="16:16" x14ac:dyDescent="0.3">
      <c r="P32956" s="83"/>
    </row>
    <row r="32957" spans="16:16" x14ac:dyDescent="0.3">
      <c r="P32957" s="83"/>
    </row>
    <row r="32958" spans="16:16" x14ac:dyDescent="0.3">
      <c r="P32958" s="83"/>
    </row>
    <row r="32959" spans="16:16" x14ac:dyDescent="0.3">
      <c r="P32959" s="83"/>
    </row>
    <row r="32960" spans="16:16" x14ac:dyDescent="0.3">
      <c r="P32960" s="83"/>
    </row>
    <row r="32961" spans="16:16" x14ac:dyDescent="0.3">
      <c r="P32961" s="83"/>
    </row>
    <row r="32962" spans="16:16" x14ac:dyDescent="0.3">
      <c r="P32962" s="83"/>
    </row>
    <row r="32963" spans="16:16" x14ac:dyDescent="0.3">
      <c r="P32963" s="83"/>
    </row>
    <row r="32964" spans="16:16" x14ac:dyDescent="0.3">
      <c r="P32964" s="83"/>
    </row>
    <row r="32965" spans="16:16" x14ac:dyDescent="0.3">
      <c r="P32965" s="83"/>
    </row>
    <row r="32966" spans="16:16" x14ac:dyDescent="0.3">
      <c r="P32966" s="83"/>
    </row>
    <row r="32967" spans="16:16" x14ac:dyDescent="0.3">
      <c r="P32967" s="83"/>
    </row>
    <row r="32968" spans="16:16" x14ac:dyDescent="0.3">
      <c r="P32968" s="83"/>
    </row>
    <row r="32969" spans="16:16" x14ac:dyDescent="0.3">
      <c r="P32969" s="83"/>
    </row>
    <row r="32970" spans="16:16" x14ac:dyDescent="0.3">
      <c r="P32970" s="83"/>
    </row>
    <row r="32971" spans="16:16" x14ac:dyDescent="0.3">
      <c r="P32971" s="83"/>
    </row>
    <row r="32972" spans="16:16" x14ac:dyDescent="0.3">
      <c r="P32972" s="83"/>
    </row>
    <row r="32973" spans="16:16" x14ac:dyDescent="0.3">
      <c r="P32973" s="83"/>
    </row>
    <row r="32974" spans="16:16" x14ac:dyDescent="0.3">
      <c r="P32974" s="83"/>
    </row>
    <row r="32975" spans="16:16" x14ac:dyDescent="0.3">
      <c r="P32975" s="83"/>
    </row>
    <row r="32976" spans="16:16" x14ac:dyDescent="0.3">
      <c r="P32976" s="83"/>
    </row>
    <row r="32977" spans="16:16" x14ac:dyDescent="0.3">
      <c r="P32977" s="83"/>
    </row>
    <row r="32978" spans="16:16" x14ac:dyDescent="0.3">
      <c r="P32978" s="83"/>
    </row>
    <row r="32979" spans="16:16" x14ac:dyDescent="0.3">
      <c r="P32979" s="83"/>
    </row>
    <row r="32980" spans="16:16" x14ac:dyDescent="0.3">
      <c r="P32980" s="83"/>
    </row>
    <row r="32981" spans="16:16" x14ac:dyDescent="0.3">
      <c r="P32981" s="83"/>
    </row>
    <row r="32982" spans="16:16" x14ac:dyDescent="0.3">
      <c r="P32982" s="83"/>
    </row>
    <row r="32983" spans="16:16" x14ac:dyDescent="0.3">
      <c r="P32983" s="83"/>
    </row>
    <row r="32984" spans="16:16" x14ac:dyDescent="0.3">
      <c r="P32984" s="83"/>
    </row>
    <row r="32985" spans="16:16" x14ac:dyDescent="0.3">
      <c r="P32985" s="83"/>
    </row>
    <row r="32986" spans="16:16" x14ac:dyDescent="0.3">
      <c r="P32986" s="83"/>
    </row>
    <row r="32987" spans="16:16" x14ac:dyDescent="0.3">
      <c r="P32987" s="83"/>
    </row>
    <row r="32988" spans="16:16" x14ac:dyDescent="0.3">
      <c r="P32988" s="83"/>
    </row>
    <row r="32989" spans="16:16" x14ac:dyDescent="0.3">
      <c r="P32989" s="83"/>
    </row>
    <row r="32990" spans="16:16" x14ac:dyDescent="0.3">
      <c r="P32990" s="83"/>
    </row>
    <row r="32991" spans="16:16" x14ac:dyDescent="0.3">
      <c r="P32991" s="83"/>
    </row>
    <row r="32992" spans="16:16" x14ac:dyDescent="0.3">
      <c r="P32992" s="83"/>
    </row>
    <row r="32993" spans="16:16" x14ac:dyDescent="0.3">
      <c r="P32993" s="83"/>
    </row>
    <row r="32994" spans="16:16" x14ac:dyDescent="0.3">
      <c r="P32994" s="83"/>
    </row>
    <row r="32995" spans="16:16" x14ac:dyDescent="0.3">
      <c r="P32995" s="83"/>
    </row>
    <row r="32996" spans="16:16" x14ac:dyDescent="0.3">
      <c r="P32996" s="83"/>
    </row>
    <row r="32997" spans="16:16" x14ac:dyDescent="0.3">
      <c r="P32997" s="83"/>
    </row>
    <row r="32998" spans="16:16" x14ac:dyDescent="0.3">
      <c r="P32998" s="83"/>
    </row>
    <row r="32999" spans="16:16" x14ac:dyDescent="0.3">
      <c r="P32999" s="83"/>
    </row>
    <row r="33000" spans="16:16" x14ac:dyDescent="0.3">
      <c r="P33000" s="83"/>
    </row>
    <row r="33001" spans="16:16" x14ac:dyDescent="0.3">
      <c r="P33001" s="83"/>
    </row>
    <row r="33002" spans="16:16" x14ac:dyDescent="0.3">
      <c r="P33002" s="83"/>
    </row>
    <row r="33003" spans="16:16" x14ac:dyDescent="0.3">
      <c r="P33003" s="83"/>
    </row>
    <row r="33004" spans="16:16" x14ac:dyDescent="0.3">
      <c r="P33004" s="83"/>
    </row>
    <row r="33005" spans="16:16" x14ac:dyDescent="0.3">
      <c r="P33005" s="83"/>
    </row>
    <row r="33006" spans="16:16" x14ac:dyDescent="0.3">
      <c r="P33006" s="83"/>
    </row>
    <row r="33007" spans="16:16" x14ac:dyDescent="0.3">
      <c r="P33007" s="83"/>
    </row>
    <row r="33008" spans="16:16" x14ac:dyDescent="0.3">
      <c r="P33008" s="83"/>
    </row>
    <row r="33009" spans="16:16" x14ac:dyDescent="0.3">
      <c r="P33009" s="83"/>
    </row>
    <row r="33010" spans="16:16" x14ac:dyDescent="0.3">
      <c r="P33010" s="83"/>
    </row>
    <row r="33011" spans="16:16" x14ac:dyDescent="0.3">
      <c r="P33011" s="83"/>
    </row>
    <row r="33012" spans="16:16" x14ac:dyDescent="0.3">
      <c r="P33012" s="83"/>
    </row>
    <row r="33013" spans="16:16" x14ac:dyDescent="0.3">
      <c r="P33013" s="83"/>
    </row>
    <row r="33014" spans="16:16" x14ac:dyDescent="0.3">
      <c r="P33014" s="83"/>
    </row>
    <row r="33015" spans="16:16" x14ac:dyDescent="0.3">
      <c r="P33015" s="83"/>
    </row>
    <row r="33016" spans="16:16" x14ac:dyDescent="0.3">
      <c r="P33016" s="83"/>
    </row>
    <row r="33017" spans="16:16" x14ac:dyDescent="0.3">
      <c r="P33017" s="83"/>
    </row>
    <row r="33018" spans="16:16" x14ac:dyDescent="0.3">
      <c r="P33018" s="83"/>
    </row>
    <row r="33019" spans="16:16" x14ac:dyDescent="0.3">
      <c r="P33019" s="83"/>
    </row>
    <row r="33020" spans="16:16" x14ac:dyDescent="0.3">
      <c r="P33020" s="83"/>
    </row>
    <row r="33021" spans="16:16" x14ac:dyDescent="0.3">
      <c r="P33021" s="83"/>
    </row>
    <row r="33022" spans="16:16" x14ac:dyDescent="0.3">
      <c r="P33022" s="83"/>
    </row>
    <row r="33023" spans="16:16" x14ac:dyDescent="0.3">
      <c r="P33023" s="83"/>
    </row>
    <row r="33024" spans="16:16" x14ac:dyDescent="0.3">
      <c r="P33024" s="83"/>
    </row>
    <row r="33025" spans="16:16" x14ac:dyDescent="0.3">
      <c r="P33025" s="83"/>
    </row>
    <row r="33026" spans="16:16" x14ac:dyDescent="0.3">
      <c r="P33026" s="83"/>
    </row>
    <row r="33027" spans="16:16" x14ac:dyDescent="0.3">
      <c r="P33027" s="83"/>
    </row>
    <row r="33028" spans="16:16" x14ac:dyDescent="0.3">
      <c r="P33028" s="83"/>
    </row>
    <row r="33029" spans="16:16" x14ac:dyDescent="0.3">
      <c r="P33029" s="83"/>
    </row>
    <row r="33030" spans="16:16" x14ac:dyDescent="0.3">
      <c r="P33030" s="83"/>
    </row>
    <row r="33031" spans="16:16" x14ac:dyDescent="0.3">
      <c r="P33031" s="83"/>
    </row>
    <row r="33032" spans="16:16" x14ac:dyDescent="0.3">
      <c r="P33032" s="83"/>
    </row>
    <row r="33033" spans="16:16" x14ac:dyDescent="0.3">
      <c r="P33033" s="83"/>
    </row>
    <row r="33034" spans="16:16" x14ac:dyDescent="0.3">
      <c r="P33034" s="83"/>
    </row>
    <row r="33035" spans="16:16" x14ac:dyDescent="0.3">
      <c r="P33035" s="83"/>
    </row>
    <row r="33036" spans="16:16" x14ac:dyDescent="0.3">
      <c r="P33036" s="83"/>
    </row>
    <row r="33037" spans="16:16" x14ac:dyDescent="0.3">
      <c r="P33037" s="83"/>
    </row>
    <row r="33038" spans="16:16" x14ac:dyDescent="0.3">
      <c r="P33038" s="83"/>
    </row>
    <row r="33039" spans="16:16" x14ac:dyDescent="0.3">
      <c r="P33039" s="83"/>
    </row>
    <row r="33040" spans="16:16" x14ac:dyDescent="0.3">
      <c r="P33040" s="83"/>
    </row>
    <row r="33041" spans="16:16" x14ac:dyDescent="0.3">
      <c r="P33041" s="83"/>
    </row>
    <row r="33042" spans="16:16" x14ac:dyDescent="0.3">
      <c r="P33042" s="83"/>
    </row>
    <row r="33043" spans="16:16" x14ac:dyDescent="0.3">
      <c r="P33043" s="83"/>
    </row>
    <row r="33044" spans="16:16" x14ac:dyDescent="0.3">
      <c r="P33044" s="83"/>
    </row>
    <row r="33045" spans="16:16" x14ac:dyDescent="0.3">
      <c r="P33045" s="83"/>
    </row>
    <row r="33046" spans="16:16" x14ac:dyDescent="0.3">
      <c r="P33046" s="83"/>
    </row>
    <row r="33047" spans="16:16" x14ac:dyDescent="0.3">
      <c r="P33047" s="83"/>
    </row>
    <row r="33048" spans="16:16" x14ac:dyDescent="0.3">
      <c r="P33048" s="83"/>
    </row>
    <row r="33049" spans="16:16" x14ac:dyDescent="0.3">
      <c r="P33049" s="83"/>
    </row>
    <row r="33050" spans="16:16" x14ac:dyDescent="0.3">
      <c r="P33050" s="83"/>
    </row>
    <row r="33051" spans="16:16" x14ac:dyDescent="0.3">
      <c r="P33051" s="83"/>
    </row>
    <row r="33052" spans="16:16" x14ac:dyDescent="0.3">
      <c r="P33052" s="83"/>
    </row>
    <row r="33053" spans="16:16" x14ac:dyDescent="0.3">
      <c r="P33053" s="83"/>
    </row>
    <row r="33054" spans="16:16" x14ac:dyDescent="0.3">
      <c r="P33054" s="83"/>
    </row>
    <row r="33055" spans="16:16" x14ac:dyDescent="0.3">
      <c r="P33055" s="83"/>
    </row>
    <row r="33056" spans="16:16" x14ac:dyDescent="0.3">
      <c r="P33056" s="83"/>
    </row>
    <row r="33057" spans="16:16" x14ac:dyDescent="0.3">
      <c r="P33057" s="83"/>
    </row>
    <row r="33058" spans="16:16" x14ac:dyDescent="0.3">
      <c r="P33058" s="83"/>
    </row>
    <row r="33059" spans="16:16" x14ac:dyDescent="0.3">
      <c r="P33059" s="83"/>
    </row>
    <row r="33060" spans="16:16" x14ac:dyDescent="0.3">
      <c r="P33060" s="83"/>
    </row>
    <row r="33061" spans="16:16" x14ac:dyDescent="0.3">
      <c r="P33061" s="83"/>
    </row>
    <row r="33062" spans="16:16" x14ac:dyDescent="0.3">
      <c r="P33062" s="83"/>
    </row>
    <row r="33063" spans="16:16" x14ac:dyDescent="0.3">
      <c r="P33063" s="83"/>
    </row>
    <row r="33064" spans="16:16" x14ac:dyDescent="0.3">
      <c r="P33064" s="83"/>
    </row>
    <row r="33065" spans="16:16" x14ac:dyDescent="0.3">
      <c r="P33065" s="83"/>
    </row>
    <row r="33066" spans="16:16" x14ac:dyDescent="0.3">
      <c r="P33066" s="83"/>
    </row>
    <row r="33067" spans="16:16" x14ac:dyDescent="0.3">
      <c r="P33067" s="83"/>
    </row>
    <row r="33068" spans="16:16" x14ac:dyDescent="0.3">
      <c r="P33068" s="83"/>
    </row>
    <row r="33069" spans="16:16" x14ac:dyDescent="0.3">
      <c r="P33069" s="83"/>
    </row>
    <row r="33070" spans="16:16" x14ac:dyDescent="0.3">
      <c r="P33070" s="83"/>
    </row>
    <row r="33071" spans="16:16" x14ac:dyDescent="0.3">
      <c r="P33071" s="83"/>
    </row>
    <row r="33072" spans="16:16" x14ac:dyDescent="0.3">
      <c r="P33072" s="83"/>
    </row>
    <row r="33073" spans="16:16" x14ac:dyDescent="0.3">
      <c r="P33073" s="83"/>
    </row>
    <row r="33074" spans="16:16" x14ac:dyDescent="0.3">
      <c r="P33074" s="83"/>
    </row>
    <row r="33075" spans="16:16" x14ac:dyDescent="0.3">
      <c r="P33075" s="83"/>
    </row>
    <row r="33076" spans="16:16" x14ac:dyDescent="0.3">
      <c r="P33076" s="83"/>
    </row>
    <row r="33077" spans="16:16" x14ac:dyDescent="0.3">
      <c r="P33077" s="83"/>
    </row>
    <row r="33078" spans="16:16" x14ac:dyDescent="0.3">
      <c r="P33078" s="83"/>
    </row>
    <row r="33079" spans="16:16" x14ac:dyDescent="0.3">
      <c r="P33079" s="83"/>
    </row>
    <row r="33080" spans="16:16" x14ac:dyDescent="0.3">
      <c r="P33080" s="83"/>
    </row>
    <row r="33081" spans="16:16" x14ac:dyDescent="0.3">
      <c r="P33081" s="83"/>
    </row>
    <row r="33082" spans="16:16" x14ac:dyDescent="0.3">
      <c r="P33082" s="83"/>
    </row>
    <row r="33083" spans="16:16" x14ac:dyDescent="0.3">
      <c r="P33083" s="83"/>
    </row>
    <row r="33084" spans="16:16" x14ac:dyDescent="0.3">
      <c r="P33084" s="83"/>
    </row>
    <row r="33085" spans="16:16" x14ac:dyDescent="0.3">
      <c r="P33085" s="83"/>
    </row>
    <row r="33086" spans="16:16" x14ac:dyDescent="0.3">
      <c r="P33086" s="83"/>
    </row>
    <row r="33087" spans="16:16" x14ac:dyDescent="0.3">
      <c r="P33087" s="83"/>
    </row>
    <row r="33088" spans="16:16" x14ac:dyDescent="0.3">
      <c r="P33088" s="83"/>
    </row>
    <row r="33089" spans="16:16" x14ac:dyDescent="0.3">
      <c r="P33089" s="83"/>
    </row>
    <row r="33090" spans="16:16" x14ac:dyDescent="0.3">
      <c r="P33090" s="83"/>
    </row>
    <row r="33091" spans="16:16" x14ac:dyDescent="0.3">
      <c r="P33091" s="83"/>
    </row>
    <row r="33092" spans="16:16" x14ac:dyDescent="0.3">
      <c r="P33092" s="83"/>
    </row>
    <row r="33093" spans="16:16" x14ac:dyDescent="0.3">
      <c r="P33093" s="83"/>
    </row>
    <row r="33094" spans="16:16" x14ac:dyDescent="0.3">
      <c r="P33094" s="83"/>
    </row>
    <row r="33095" spans="16:16" x14ac:dyDescent="0.3">
      <c r="P33095" s="83"/>
    </row>
    <row r="33096" spans="16:16" x14ac:dyDescent="0.3">
      <c r="P33096" s="83"/>
    </row>
    <row r="33097" spans="16:16" x14ac:dyDescent="0.3">
      <c r="P33097" s="83"/>
    </row>
    <row r="33098" spans="16:16" x14ac:dyDescent="0.3">
      <c r="P33098" s="83"/>
    </row>
    <row r="33099" spans="16:16" x14ac:dyDescent="0.3">
      <c r="P33099" s="83"/>
    </row>
    <row r="33100" spans="16:16" x14ac:dyDescent="0.3">
      <c r="P33100" s="83"/>
    </row>
    <row r="33101" spans="16:16" x14ac:dyDescent="0.3">
      <c r="P33101" s="83"/>
    </row>
    <row r="33102" spans="16:16" x14ac:dyDescent="0.3">
      <c r="P33102" s="83"/>
    </row>
    <row r="33103" spans="16:16" x14ac:dyDescent="0.3">
      <c r="P33103" s="83"/>
    </row>
    <row r="33104" spans="16:16" x14ac:dyDescent="0.3">
      <c r="P33104" s="83"/>
    </row>
    <row r="33105" spans="16:16" x14ac:dyDescent="0.3">
      <c r="P33105" s="83"/>
    </row>
    <row r="33106" spans="16:16" x14ac:dyDescent="0.3">
      <c r="P33106" s="83"/>
    </row>
    <row r="33107" spans="16:16" x14ac:dyDescent="0.3">
      <c r="P33107" s="83"/>
    </row>
    <row r="33108" spans="16:16" x14ac:dyDescent="0.3">
      <c r="P33108" s="83"/>
    </row>
    <row r="33109" spans="16:16" x14ac:dyDescent="0.3">
      <c r="P33109" s="83"/>
    </row>
    <row r="33110" spans="16:16" x14ac:dyDescent="0.3">
      <c r="P33110" s="83"/>
    </row>
    <row r="33111" spans="16:16" x14ac:dyDescent="0.3">
      <c r="P33111" s="83"/>
    </row>
    <row r="33112" spans="16:16" x14ac:dyDescent="0.3">
      <c r="P33112" s="83"/>
    </row>
    <row r="33113" spans="16:16" x14ac:dyDescent="0.3">
      <c r="P33113" s="83"/>
    </row>
    <row r="33114" spans="16:16" x14ac:dyDescent="0.3">
      <c r="P33114" s="83"/>
    </row>
    <row r="33115" spans="16:16" x14ac:dyDescent="0.3">
      <c r="P33115" s="83"/>
    </row>
    <row r="33116" spans="16:16" x14ac:dyDescent="0.3">
      <c r="P33116" s="83"/>
    </row>
    <row r="33117" spans="16:16" x14ac:dyDescent="0.3">
      <c r="P33117" s="83"/>
    </row>
    <row r="33118" spans="16:16" x14ac:dyDescent="0.3">
      <c r="P33118" s="83"/>
    </row>
    <row r="33119" spans="16:16" x14ac:dyDescent="0.3">
      <c r="P33119" s="83"/>
    </row>
    <row r="33120" spans="16:16" x14ac:dyDescent="0.3">
      <c r="P33120" s="83"/>
    </row>
    <row r="33121" spans="16:16" x14ac:dyDescent="0.3">
      <c r="P33121" s="83"/>
    </row>
    <row r="33122" spans="16:16" x14ac:dyDescent="0.3">
      <c r="P33122" s="83"/>
    </row>
    <row r="33123" spans="16:16" x14ac:dyDescent="0.3">
      <c r="P33123" s="83"/>
    </row>
    <row r="33124" spans="16:16" x14ac:dyDescent="0.3">
      <c r="P33124" s="83"/>
    </row>
    <row r="33125" spans="16:16" x14ac:dyDescent="0.3">
      <c r="P33125" s="83"/>
    </row>
    <row r="33126" spans="16:16" x14ac:dyDescent="0.3">
      <c r="P33126" s="83"/>
    </row>
    <row r="33127" spans="16:16" x14ac:dyDescent="0.3">
      <c r="P33127" s="83"/>
    </row>
    <row r="33128" spans="16:16" x14ac:dyDescent="0.3">
      <c r="P33128" s="83"/>
    </row>
    <row r="33129" spans="16:16" x14ac:dyDescent="0.3">
      <c r="P33129" s="83"/>
    </row>
    <row r="33130" spans="16:16" x14ac:dyDescent="0.3">
      <c r="P33130" s="83"/>
    </row>
    <row r="33131" spans="16:16" x14ac:dyDescent="0.3">
      <c r="P33131" s="83"/>
    </row>
    <row r="33132" spans="16:16" x14ac:dyDescent="0.3">
      <c r="P33132" s="83"/>
    </row>
    <row r="33133" spans="16:16" x14ac:dyDescent="0.3">
      <c r="P33133" s="83"/>
    </row>
    <row r="33134" spans="16:16" x14ac:dyDescent="0.3">
      <c r="P33134" s="83"/>
    </row>
    <row r="33135" spans="16:16" x14ac:dyDescent="0.3">
      <c r="P33135" s="83"/>
    </row>
    <row r="33136" spans="16:16" x14ac:dyDescent="0.3">
      <c r="P33136" s="83"/>
    </row>
    <row r="33137" spans="16:16" x14ac:dyDescent="0.3">
      <c r="P33137" s="83"/>
    </row>
    <row r="33138" spans="16:16" x14ac:dyDescent="0.3">
      <c r="P33138" s="83"/>
    </row>
    <row r="33139" spans="16:16" x14ac:dyDescent="0.3">
      <c r="P33139" s="83"/>
    </row>
    <row r="33140" spans="16:16" x14ac:dyDescent="0.3">
      <c r="P33140" s="83"/>
    </row>
    <row r="33141" spans="16:16" x14ac:dyDescent="0.3">
      <c r="P33141" s="83"/>
    </row>
    <row r="33142" spans="16:16" x14ac:dyDescent="0.3">
      <c r="P33142" s="83"/>
    </row>
    <row r="33143" spans="16:16" x14ac:dyDescent="0.3">
      <c r="P33143" s="83"/>
    </row>
    <row r="33144" spans="16:16" x14ac:dyDescent="0.3">
      <c r="P33144" s="83"/>
    </row>
    <row r="33145" spans="16:16" x14ac:dyDescent="0.3">
      <c r="P33145" s="83"/>
    </row>
    <row r="33146" spans="16:16" x14ac:dyDescent="0.3">
      <c r="P33146" s="83"/>
    </row>
    <row r="33147" spans="16:16" x14ac:dyDescent="0.3">
      <c r="P33147" s="83"/>
    </row>
    <row r="33148" spans="16:16" x14ac:dyDescent="0.3">
      <c r="P33148" s="83"/>
    </row>
    <row r="33149" spans="16:16" x14ac:dyDescent="0.3">
      <c r="P33149" s="83"/>
    </row>
    <row r="33150" spans="16:16" x14ac:dyDescent="0.3">
      <c r="P33150" s="83"/>
    </row>
    <row r="33151" spans="16:16" x14ac:dyDescent="0.3">
      <c r="P33151" s="83"/>
    </row>
    <row r="33152" spans="16:16" x14ac:dyDescent="0.3">
      <c r="P33152" s="83"/>
    </row>
    <row r="33153" spans="16:16" x14ac:dyDescent="0.3">
      <c r="P33153" s="83"/>
    </row>
    <row r="33154" spans="16:16" x14ac:dyDescent="0.3">
      <c r="P33154" s="83"/>
    </row>
    <row r="33155" spans="16:16" x14ac:dyDescent="0.3">
      <c r="P33155" s="83"/>
    </row>
    <row r="33156" spans="16:16" x14ac:dyDescent="0.3">
      <c r="P33156" s="83"/>
    </row>
    <row r="33157" spans="16:16" x14ac:dyDescent="0.3">
      <c r="P33157" s="83"/>
    </row>
    <row r="33158" spans="16:16" x14ac:dyDescent="0.3">
      <c r="P33158" s="83"/>
    </row>
    <row r="33159" spans="16:16" x14ac:dyDescent="0.3">
      <c r="P33159" s="83"/>
    </row>
    <row r="33160" spans="16:16" x14ac:dyDescent="0.3">
      <c r="P33160" s="83"/>
    </row>
    <row r="33161" spans="16:16" x14ac:dyDescent="0.3">
      <c r="P33161" s="83"/>
    </row>
    <row r="33162" spans="16:16" x14ac:dyDescent="0.3">
      <c r="P33162" s="83"/>
    </row>
    <row r="33163" spans="16:16" x14ac:dyDescent="0.3">
      <c r="P33163" s="83"/>
    </row>
    <row r="33164" spans="16:16" x14ac:dyDescent="0.3">
      <c r="P33164" s="83"/>
    </row>
    <row r="33165" spans="16:16" x14ac:dyDescent="0.3">
      <c r="P33165" s="83"/>
    </row>
    <row r="33166" spans="16:16" x14ac:dyDescent="0.3">
      <c r="P33166" s="83"/>
    </row>
    <row r="33167" spans="16:16" x14ac:dyDescent="0.3">
      <c r="P33167" s="83"/>
    </row>
    <row r="33168" spans="16:16" x14ac:dyDescent="0.3">
      <c r="P33168" s="83"/>
    </row>
    <row r="33169" spans="16:16" x14ac:dyDescent="0.3">
      <c r="P33169" s="83"/>
    </row>
    <row r="33170" spans="16:16" x14ac:dyDescent="0.3">
      <c r="P33170" s="83"/>
    </row>
    <row r="33171" spans="16:16" x14ac:dyDescent="0.3">
      <c r="P33171" s="83"/>
    </row>
    <row r="33172" spans="16:16" x14ac:dyDescent="0.3">
      <c r="P33172" s="83"/>
    </row>
    <row r="33173" spans="16:16" x14ac:dyDescent="0.3">
      <c r="P33173" s="83"/>
    </row>
    <row r="33174" spans="16:16" x14ac:dyDescent="0.3">
      <c r="P33174" s="83"/>
    </row>
    <row r="33175" spans="16:16" x14ac:dyDescent="0.3">
      <c r="P33175" s="83"/>
    </row>
    <row r="33176" spans="16:16" x14ac:dyDescent="0.3">
      <c r="P33176" s="83"/>
    </row>
    <row r="33177" spans="16:16" x14ac:dyDescent="0.3">
      <c r="P33177" s="83"/>
    </row>
    <row r="33178" spans="16:16" x14ac:dyDescent="0.3">
      <c r="P33178" s="83"/>
    </row>
    <row r="33179" spans="16:16" x14ac:dyDescent="0.3">
      <c r="P33179" s="83"/>
    </row>
    <row r="33180" spans="16:16" x14ac:dyDescent="0.3">
      <c r="P33180" s="83"/>
    </row>
    <row r="33181" spans="16:16" x14ac:dyDescent="0.3">
      <c r="P33181" s="83"/>
    </row>
    <row r="33182" spans="16:16" x14ac:dyDescent="0.3">
      <c r="P33182" s="83"/>
    </row>
    <row r="33183" spans="16:16" x14ac:dyDescent="0.3">
      <c r="P33183" s="83"/>
    </row>
    <row r="33184" spans="16:16" x14ac:dyDescent="0.3">
      <c r="P33184" s="83"/>
    </row>
    <row r="33185" spans="16:16" x14ac:dyDescent="0.3">
      <c r="P33185" s="83"/>
    </row>
    <row r="33186" spans="16:16" x14ac:dyDescent="0.3">
      <c r="P33186" s="83"/>
    </row>
    <row r="33187" spans="16:16" x14ac:dyDescent="0.3">
      <c r="P33187" s="83"/>
    </row>
    <row r="33188" spans="16:16" x14ac:dyDescent="0.3">
      <c r="P33188" s="83"/>
    </row>
    <row r="33189" spans="16:16" x14ac:dyDescent="0.3">
      <c r="P33189" s="83"/>
    </row>
    <row r="33190" spans="16:16" x14ac:dyDescent="0.3">
      <c r="P33190" s="83"/>
    </row>
    <row r="33191" spans="16:16" x14ac:dyDescent="0.3">
      <c r="P33191" s="83"/>
    </row>
    <row r="33192" spans="16:16" x14ac:dyDescent="0.3">
      <c r="P33192" s="83"/>
    </row>
    <row r="33193" spans="16:16" x14ac:dyDescent="0.3">
      <c r="P33193" s="83"/>
    </row>
    <row r="33194" spans="16:16" x14ac:dyDescent="0.3">
      <c r="P33194" s="83"/>
    </row>
    <row r="33195" spans="16:16" x14ac:dyDescent="0.3">
      <c r="P33195" s="83"/>
    </row>
    <row r="33196" spans="16:16" x14ac:dyDescent="0.3">
      <c r="P33196" s="83"/>
    </row>
    <row r="33197" spans="16:16" x14ac:dyDescent="0.3">
      <c r="P33197" s="83"/>
    </row>
    <row r="33198" spans="16:16" x14ac:dyDescent="0.3">
      <c r="P33198" s="83"/>
    </row>
    <row r="33199" spans="16:16" x14ac:dyDescent="0.3">
      <c r="P33199" s="83"/>
    </row>
    <row r="33200" spans="16:16" x14ac:dyDescent="0.3">
      <c r="P33200" s="83"/>
    </row>
    <row r="33201" spans="16:16" x14ac:dyDescent="0.3">
      <c r="P33201" s="83"/>
    </row>
    <row r="33202" spans="16:16" x14ac:dyDescent="0.3">
      <c r="P33202" s="83"/>
    </row>
    <row r="33203" spans="16:16" x14ac:dyDescent="0.3">
      <c r="P33203" s="83"/>
    </row>
    <row r="33204" spans="16:16" x14ac:dyDescent="0.3">
      <c r="P33204" s="83"/>
    </row>
    <row r="33205" spans="16:16" x14ac:dyDescent="0.3">
      <c r="P33205" s="83"/>
    </row>
    <row r="33206" spans="16:16" x14ac:dyDescent="0.3">
      <c r="P33206" s="83"/>
    </row>
    <row r="33207" spans="16:16" x14ac:dyDescent="0.3">
      <c r="P33207" s="83"/>
    </row>
    <row r="33208" spans="16:16" x14ac:dyDescent="0.3">
      <c r="P33208" s="83"/>
    </row>
    <row r="33209" spans="16:16" x14ac:dyDescent="0.3">
      <c r="P33209" s="83"/>
    </row>
    <row r="33210" spans="16:16" x14ac:dyDescent="0.3">
      <c r="P33210" s="83"/>
    </row>
    <row r="33211" spans="16:16" x14ac:dyDescent="0.3">
      <c r="P33211" s="83"/>
    </row>
    <row r="33212" spans="16:16" x14ac:dyDescent="0.3">
      <c r="P33212" s="83"/>
    </row>
    <row r="33213" spans="16:16" x14ac:dyDescent="0.3">
      <c r="P33213" s="83"/>
    </row>
    <row r="33214" spans="16:16" x14ac:dyDescent="0.3">
      <c r="P33214" s="83"/>
    </row>
    <row r="33215" spans="16:16" x14ac:dyDescent="0.3">
      <c r="P33215" s="83"/>
    </row>
    <row r="33216" spans="16:16" x14ac:dyDescent="0.3">
      <c r="P33216" s="83"/>
    </row>
    <row r="33217" spans="16:16" x14ac:dyDescent="0.3">
      <c r="P33217" s="83"/>
    </row>
    <row r="33218" spans="16:16" x14ac:dyDescent="0.3">
      <c r="P33218" s="83"/>
    </row>
    <row r="33219" spans="16:16" x14ac:dyDescent="0.3">
      <c r="P33219" s="83"/>
    </row>
    <row r="33220" spans="16:16" x14ac:dyDescent="0.3">
      <c r="P33220" s="83"/>
    </row>
    <row r="33221" spans="16:16" x14ac:dyDescent="0.3">
      <c r="P33221" s="83"/>
    </row>
    <row r="33222" spans="16:16" x14ac:dyDescent="0.3">
      <c r="P33222" s="83"/>
    </row>
    <row r="33223" spans="16:16" x14ac:dyDescent="0.3">
      <c r="P33223" s="83"/>
    </row>
    <row r="33224" spans="16:16" x14ac:dyDescent="0.3">
      <c r="P33224" s="83"/>
    </row>
    <row r="33225" spans="16:16" x14ac:dyDescent="0.3">
      <c r="P33225" s="83"/>
    </row>
    <row r="33226" spans="16:16" x14ac:dyDescent="0.3">
      <c r="P33226" s="83"/>
    </row>
    <row r="33227" spans="16:16" x14ac:dyDescent="0.3">
      <c r="P33227" s="83"/>
    </row>
    <row r="33228" spans="16:16" x14ac:dyDescent="0.3">
      <c r="P33228" s="83"/>
    </row>
    <row r="33229" spans="16:16" x14ac:dyDescent="0.3">
      <c r="P33229" s="83"/>
    </row>
    <row r="33230" spans="16:16" x14ac:dyDescent="0.3">
      <c r="P33230" s="83"/>
    </row>
    <row r="33231" spans="16:16" x14ac:dyDescent="0.3">
      <c r="P33231" s="83"/>
    </row>
    <row r="33232" spans="16:16" x14ac:dyDescent="0.3">
      <c r="P33232" s="83"/>
    </row>
    <row r="33233" spans="16:16" x14ac:dyDescent="0.3">
      <c r="P33233" s="83"/>
    </row>
    <row r="33234" spans="16:16" x14ac:dyDescent="0.3">
      <c r="P33234" s="83"/>
    </row>
    <row r="33235" spans="16:16" x14ac:dyDescent="0.3">
      <c r="P33235" s="83"/>
    </row>
    <row r="33236" spans="16:16" x14ac:dyDescent="0.3">
      <c r="P33236" s="83"/>
    </row>
    <row r="33237" spans="16:16" x14ac:dyDescent="0.3">
      <c r="P33237" s="83"/>
    </row>
    <row r="33238" spans="16:16" x14ac:dyDescent="0.3">
      <c r="P33238" s="83"/>
    </row>
    <row r="33239" spans="16:16" x14ac:dyDescent="0.3">
      <c r="P33239" s="83"/>
    </row>
    <row r="33240" spans="16:16" x14ac:dyDescent="0.3">
      <c r="P33240" s="83"/>
    </row>
    <row r="33241" spans="16:16" x14ac:dyDescent="0.3">
      <c r="P33241" s="83"/>
    </row>
    <row r="33242" spans="16:16" x14ac:dyDescent="0.3">
      <c r="P33242" s="83"/>
    </row>
    <row r="33243" spans="16:16" x14ac:dyDescent="0.3">
      <c r="P33243" s="83"/>
    </row>
    <row r="33244" spans="16:16" x14ac:dyDescent="0.3">
      <c r="P33244" s="83"/>
    </row>
    <row r="33245" spans="16:16" x14ac:dyDescent="0.3">
      <c r="P33245" s="83"/>
    </row>
    <row r="33246" spans="16:16" x14ac:dyDescent="0.3">
      <c r="P33246" s="83"/>
    </row>
    <row r="33247" spans="16:16" x14ac:dyDescent="0.3">
      <c r="P33247" s="83"/>
    </row>
    <row r="33248" spans="16:16" x14ac:dyDescent="0.3">
      <c r="P33248" s="83"/>
    </row>
    <row r="33249" spans="16:16" x14ac:dyDescent="0.3">
      <c r="P33249" s="83"/>
    </row>
    <row r="33250" spans="16:16" x14ac:dyDescent="0.3">
      <c r="P33250" s="83"/>
    </row>
    <row r="33251" spans="16:16" x14ac:dyDescent="0.3">
      <c r="P33251" s="83"/>
    </row>
    <row r="33252" spans="16:16" x14ac:dyDescent="0.3">
      <c r="P33252" s="83"/>
    </row>
    <row r="33253" spans="16:16" x14ac:dyDescent="0.3">
      <c r="P33253" s="83"/>
    </row>
    <row r="33254" spans="16:16" x14ac:dyDescent="0.3">
      <c r="P33254" s="83"/>
    </row>
    <row r="33255" spans="16:16" x14ac:dyDescent="0.3">
      <c r="P33255" s="83"/>
    </row>
    <row r="33256" spans="16:16" x14ac:dyDescent="0.3">
      <c r="P33256" s="83"/>
    </row>
    <row r="33257" spans="16:16" x14ac:dyDescent="0.3">
      <c r="P33257" s="83"/>
    </row>
    <row r="33258" spans="16:16" x14ac:dyDescent="0.3">
      <c r="P33258" s="83"/>
    </row>
    <row r="33259" spans="16:16" x14ac:dyDescent="0.3">
      <c r="P33259" s="83"/>
    </row>
    <row r="33260" spans="16:16" x14ac:dyDescent="0.3">
      <c r="P33260" s="83"/>
    </row>
    <row r="33261" spans="16:16" x14ac:dyDescent="0.3">
      <c r="P33261" s="83"/>
    </row>
    <row r="33262" spans="16:16" x14ac:dyDescent="0.3">
      <c r="P33262" s="83"/>
    </row>
    <row r="33263" spans="16:16" x14ac:dyDescent="0.3">
      <c r="P33263" s="83"/>
    </row>
    <row r="33264" spans="16:16" x14ac:dyDescent="0.3">
      <c r="P33264" s="83"/>
    </row>
    <row r="33265" spans="16:16" x14ac:dyDescent="0.3">
      <c r="P33265" s="83"/>
    </row>
    <row r="33266" spans="16:16" x14ac:dyDescent="0.3">
      <c r="P33266" s="83"/>
    </row>
    <row r="33267" spans="16:16" x14ac:dyDescent="0.3">
      <c r="P33267" s="83"/>
    </row>
    <row r="33268" spans="16:16" x14ac:dyDescent="0.3">
      <c r="P33268" s="83"/>
    </row>
    <row r="33269" spans="16:16" x14ac:dyDescent="0.3">
      <c r="P33269" s="83"/>
    </row>
    <row r="33270" spans="16:16" x14ac:dyDescent="0.3">
      <c r="P33270" s="83"/>
    </row>
    <row r="33271" spans="16:16" x14ac:dyDescent="0.3">
      <c r="P33271" s="83"/>
    </row>
    <row r="33272" spans="16:16" x14ac:dyDescent="0.3">
      <c r="P33272" s="83"/>
    </row>
    <row r="33273" spans="16:16" x14ac:dyDescent="0.3">
      <c r="P33273" s="83"/>
    </row>
    <row r="33274" spans="16:16" x14ac:dyDescent="0.3">
      <c r="P33274" s="83"/>
    </row>
    <row r="33275" spans="16:16" x14ac:dyDescent="0.3">
      <c r="P33275" s="83"/>
    </row>
    <row r="33276" spans="16:16" x14ac:dyDescent="0.3">
      <c r="P33276" s="83"/>
    </row>
    <row r="33277" spans="16:16" x14ac:dyDescent="0.3">
      <c r="P33277" s="83"/>
    </row>
    <row r="33278" spans="16:16" x14ac:dyDescent="0.3">
      <c r="P33278" s="83"/>
    </row>
    <row r="33279" spans="16:16" x14ac:dyDescent="0.3">
      <c r="P33279" s="83"/>
    </row>
    <row r="33280" spans="16:16" x14ac:dyDescent="0.3">
      <c r="P33280" s="83"/>
    </row>
    <row r="33281" spans="16:16" x14ac:dyDescent="0.3">
      <c r="P33281" s="83"/>
    </row>
    <row r="33282" spans="16:16" x14ac:dyDescent="0.3">
      <c r="P33282" s="83"/>
    </row>
    <row r="33283" spans="16:16" x14ac:dyDescent="0.3">
      <c r="P33283" s="83"/>
    </row>
    <row r="33284" spans="16:16" x14ac:dyDescent="0.3">
      <c r="P33284" s="83"/>
    </row>
    <row r="33285" spans="16:16" x14ac:dyDescent="0.3">
      <c r="P33285" s="83"/>
    </row>
    <row r="33286" spans="16:16" x14ac:dyDescent="0.3">
      <c r="P33286" s="83"/>
    </row>
    <row r="33287" spans="16:16" x14ac:dyDescent="0.3">
      <c r="P33287" s="83"/>
    </row>
    <row r="33288" spans="16:16" x14ac:dyDescent="0.3">
      <c r="P33288" s="83"/>
    </row>
    <row r="33289" spans="16:16" x14ac:dyDescent="0.3">
      <c r="P33289" s="83"/>
    </row>
    <row r="33290" spans="16:16" x14ac:dyDescent="0.3">
      <c r="P33290" s="83"/>
    </row>
    <row r="33291" spans="16:16" x14ac:dyDescent="0.3">
      <c r="P33291" s="83"/>
    </row>
    <row r="33292" spans="16:16" x14ac:dyDescent="0.3">
      <c r="P33292" s="83"/>
    </row>
    <row r="33293" spans="16:16" x14ac:dyDescent="0.3">
      <c r="P33293" s="83"/>
    </row>
    <row r="33294" spans="16:16" x14ac:dyDescent="0.3">
      <c r="P33294" s="83"/>
    </row>
    <row r="33295" spans="16:16" x14ac:dyDescent="0.3">
      <c r="P33295" s="83"/>
    </row>
    <row r="33296" spans="16:16" x14ac:dyDescent="0.3">
      <c r="P33296" s="83"/>
    </row>
    <row r="33297" spans="16:16" x14ac:dyDescent="0.3">
      <c r="P33297" s="83"/>
    </row>
    <row r="33298" spans="16:16" x14ac:dyDescent="0.3">
      <c r="P33298" s="83"/>
    </row>
    <row r="33299" spans="16:16" x14ac:dyDescent="0.3">
      <c r="P33299" s="83"/>
    </row>
    <row r="33300" spans="16:16" x14ac:dyDescent="0.3">
      <c r="P33300" s="83"/>
    </row>
    <row r="33301" spans="16:16" x14ac:dyDescent="0.3">
      <c r="P33301" s="83"/>
    </row>
    <row r="33302" spans="16:16" x14ac:dyDescent="0.3">
      <c r="P33302" s="83"/>
    </row>
    <row r="33303" spans="16:16" x14ac:dyDescent="0.3">
      <c r="P33303" s="83"/>
    </row>
    <row r="33304" spans="16:16" x14ac:dyDescent="0.3">
      <c r="P33304" s="83"/>
    </row>
    <row r="33305" spans="16:16" x14ac:dyDescent="0.3">
      <c r="P33305" s="83"/>
    </row>
    <row r="33306" spans="16:16" x14ac:dyDescent="0.3">
      <c r="P33306" s="83"/>
    </row>
    <row r="33307" spans="16:16" x14ac:dyDescent="0.3">
      <c r="P33307" s="83"/>
    </row>
    <row r="33308" spans="16:16" x14ac:dyDescent="0.3">
      <c r="P33308" s="83"/>
    </row>
    <row r="33309" spans="16:16" x14ac:dyDescent="0.3">
      <c r="P33309" s="83"/>
    </row>
    <row r="33310" spans="16:16" x14ac:dyDescent="0.3">
      <c r="P33310" s="83"/>
    </row>
    <row r="33311" spans="16:16" x14ac:dyDescent="0.3">
      <c r="P33311" s="83"/>
    </row>
    <row r="33312" spans="16:16" x14ac:dyDescent="0.3">
      <c r="P33312" s="83"/>
    </row>
    <row r="33313" spans="16:16" x14ac:dyDescent="0.3">
      <c r="P33313" s="83"/>
    </row>
    <row r="33314" spans="16:16" x14ac:dyDescent="0.3">
      <c r="P33314" s="83"/>
    </row>
    <row r="33315" spans="16:16" x14ac:dyDescent="0.3">
      <c r="P33315" s="83"/>
    </row>
    <row r="33316" spans="16:16" x14ac:dyDescent="0.3">
      <c r="P33316" s="83"/>
    </row>
    <row r="33317" spans="16:16" x14ac:dyDescent="0.3">
      <c r="P33317" s="83"/>
    </row>
    <row r="33318" spans="16:16" x14ac:dyDescent="0.3">
      <c r="P33318" s="83"/>
    </row>
    <row r="33319" spans="16:16" x14ac:dyDescent="0.3">
      <c r="P33319" s="83"/>
    </row>
    <row r="33320" spans="16:16" x14ac:dyDescent="0.3">
      <c r="P33320" s="83"/>
    </row>
    <row r="33321" spans="16:16" x14ac:dyDescent="0.3">
      <c r="P33321" s="83"/>
    </row>
    <row r="33322" spans="16:16" x14ac:dyDescent="0.3">
      <c r="P33322" s="83"/>
    </row>
    <row r="33323" spans="16:16" x14ac:dyDescent="0.3">
      <c r="P33323" s="83"/>
    </row>
    <row r="33324" spans="16:16" x14ac:dyDescent="0.3">
      <c r="P33324" s="83"/>
    </row>
    <row r="33325" spans="16:16" x14ac:dyDescent="0.3">
      <c r="P33325" s="83"/>
    </row>
    <row r="33326" spans="16:16" x14ac:dyDescent="0.3">
      <c r="P33326" s="83"/>
    </row>
    <row r="33327" spans="16:16" x14ac:dyDescent="0.3">
      <c r="P33327" s="83"/>
    </row>
    <row r="33328" spans="16:16" x14ac:dyDescent="0.3">
      <c r="P33328" s="83"/>
    </row>
    <row r="33329" spans="16:16" x14ac:dyDescent="0.3">
      <c r="P33329" s="83"/>
    </row>
    <row r="33330" spans="16:16" x14ac:dyDescent="0.3">
      <c r="P33330" s="83"/>
    </row>
    <row r="33331" spans="16:16" x14ac:dyDescent="0.3">
      <c r="P33331" s="83"/>
    </row>
    <row r="33332" spans="16:16" x14ac:dyDescent="0.3">
      <c r="P33332" s="83"/>
    </row>
    <row r="33333" spans="16:16" x14ac:dyDescent="0.3">
      <c r="P33333" s="83"/>
    </row>
    <row r="33334" spans="16:16" x14ac:dyDescent="0.3">
      <c r="P33334" s="83"/>
    </row>
    <row r="33335" spans="16:16" x14ac:dyDescent="0.3">
      <c r="P33335" s="83"/>
    </row>
    <row r="33336" spans="16:16" x14ac:dyDescent="0.3">
      <c r="P33336" s="83"/>
    </row>
    <row r="33337" spans="16:16" x14ac:dyDescent="0.3">
      <c r="P33337" s="83"/>
    </row>
    <row r="33338" spans="16:16" x14ac:dyDescent="0.3">
      <c r="P33338" s="83"/>
    </row>
    <row r="33339" spans="16:16" x14ac:dyDescent="0.3">
      <c r="P33339" s="83"/>
    </row>
    <row r="33340" spans="16:16" x14ac:dyDescent="0.3">
      <c r="P33340" s="83"/>
    </row>
    <row r="33341" spans="16:16" x14ac:dyDescent="0.3">
      <c r="P33341" s="83"/>
    </row>
    <row r="33342" spans="16:16" x14ac:dyDescent="0.3">
      <c r="P33342" s="83"/>
    </row>
    <row r="33343" spans="16:16" x14ac:dyDescent="0.3">
      <c r="P33343" s="83"/>
    </row>
    <row r="33344" spans="16:16" x14ac:dyDescent="0.3">
      <c r="P33344" s="83"/>
    </row>
    <row r="33345" spans="16:16" x14ac:dyDescent="0.3">
      <c r="P33345" s="83"/>
    </row>
    <row r="33346" spans="16:16" x14ac:dyDescent="0.3">
      <c r="P33346" s="83"/>
    </row>
    <row r="33347" spans="16:16" x14ac:dyDescent="0.3">
      <c r="P33347" s="83"/>
    </row>
    <row r="33348" spans="16:16" x14ac:dyDescent="0.3">
      <c r="P33348" s="83"/>
    </row>
    <row r="33349" spans="16:16" x14ac:dyDescent="0.3">
      <c r="P33349" s="83"/>
    </row>
    <row r="33350" spans="16:16" x14ac:dyDescent="0.3">
      <c r="P33350" s="83"/>
    </row>
    <row r="33351" spans="16:16" x14ac:dyDescent="0.3">
      <c r="P33351" s="83"/>
    </row>
    <row r="33352" spans="16:16" x14ac:dyDescent="0.3">
      <c r="P33352" s="83"/>
    </row>
    <row r="33353" spans="16:16" x14ac:dyDescent="0.3">
      <c r="P33353" s="83"/>
    </row>
    <row r="33354" spans="16:16" x14ac:dyDescent="0.3">
      <c r="P33354" s="83"/>
    </row>
    <row r="33355" spans="16:16" x14ac:dyDescent="0.3">
      <c r="P33355" s="83"/>
    </row>
    <row r="33356" spans="16:16" x14ac:dyDescent="0.3">
      <c r="P33356" s="83"/>
    </row>
    <row r="33357" spans="16:16" x14ac:dyDescent="0.3">
      <c r="P33357" s="83"/>
    </row>
    <row r="33358" spans="16:16" x14ac:dyDescent="0.3">
      <c r="P33358" s="83"/>
    </row>
    <row r="33359" spans="16:16" x14ac:dyDescent="0.3">
      <c r="P33359" s="83"/>
    </row>
    <row r="33360" spans="16:16" x14ac:dyDescent="0.3">
      <c r="P33360" s="83"/>
    </row>
    <row r="33361" spans="16:16" x14ac:dyDescent="0.3">
      <c r="P33361" s="83"/>
    </row>
    <row r="33362" spans="16:16" x14ac:dyDescent="0.3">
      <c r="P33362" s="83"/>
    </row>
    <row r="33363" spans="16:16" x14ac:dyDescent="0.3">
      <c r="P33363" s="83"/>
    </row>
    <row r="33364" spans="16:16" x14ac:dyDescent="0.3">
      <c r="P33364" s="83"/>
    </row>
    <row r="33365" spans="16:16" x14ac:dyDescent="0.3">
      <c r="P33365" s="83"/>
    </row>
    <row r="33366" spans="16:16" x14ac:dyDescent="0.3">
      <c r="P33366" s="83"/>
    </row>
    <row r="33367" spans="16:16" x14ac:dyDescent="0.3">
      <c r="P33367" s="83"/>
    </row>
    <row r="33368" spans="16:16" x14ac:dyDescent="0.3">
      <c r="P33368" s="83"/>
    </row>
    <row r="33369" spans="16:16" x14ac:dyDescent="0.3">
      <c r="P33369" s="83"/>
    </row>
    <row r="33370" spans="16:16" x14ac:dyDescent="0.3">
      <c r="P33370" s="83"/>
    </row>
    <row r="33371" spans="16:16" x14ac:dyDescent="0.3">
      <c r="P33371" s="83"/>
    </row>
    <row r="33372" spans="16:16" x14ac:dyDescent="0.3">
      <c r="P33372" s="83"/>
    </row>
    <row r="33373" spans="16:16" x14ac:dyDescent="0.3">
      <c r="P33373" s="83"/>
    </row>
    <row r="33374" spans="16:16" x14ac:dyDescent="0.3">
      <c r="P33374" s="83"/>
    </row>
    <row r="33375" spans="16:16" x14ac:dyDescent="0.3">
      <c r="P33375" s="83"/>
    </row>
    <row r="33376" spans="16:16" x14ac:dyDescent="0.3">
      <c r="P33376" s="83"/>
    </row>
    <row r="33377" spans="16:16" x14ac:dyDescent="0.3">
      <c r="P33377" s="83"/>
    </row>
    <row r="33378" spans="16:16" x14ac:dyDescent="0.3">
      <c r="P33378" s="83"/>
    </row>
    <row r="33379" spans="16:16" x14ac:dyDescent="0.3">
      <c r="P33379" s="83"/>
    </row>
    <row r="33380" spans="16:16" x14ac:dyDescent="0.3">
      <c r="P33380" s="83"/>
    </row>
    <row r="33381" spans="16:16" x14ac:dyDescent="0.3">
      <c r="P33381" s="83"/>
    </row>
    <row r="33382" spans="16:16" x14ac:dyDescent="0.3">
      <c r="P33382" s="83"/>
    </row>
    <row r="33383" spans="16:16" x14ac:dyDescent="0.3">
      <c r="P33383" s="83"/>
    </row>
    <row r="33384" spans="16:16" x14ac:dyDescent="0.3">
      <c r="P33384" s="83"/>
    </row>
    <row r="33385" spans="16:16" x14ac:dyDescent="0.3">
      <c r="P33385" s="83"/>
    </row>
    <row r="33386" spans="16:16" x14ac:dyDescent="0.3">
      <c r="P33386" s="83"/>
    </row>
    <row r="33387" spans="16:16" x14ac:dyDescent="0.3">
      <c r="P33387" s="83"/>
    </row>
    <row r="33388" spans="16:16" x14ac:dyDescent="0.3">
      <c r="P33388" s="83"/>
    </row>
    <row r="33389" spans="16:16" x14ac:dyDescent="0.3">
      <c r="P33389" s="83"/>
    </row>
    <row r="33390" spans="16:16" x14ac:dyDescent="0.3">
      <c r="P33390" s="83"/>
    </row>
    <row r="33391" spans="16:16" x14ac:dyDescent="0.3">
      <c r="P33391" s="83"/>
    </row>
    <row r="33392" spans="16:16" x14ac:dyDescent="0.3">
      <c r="P33392" s="83"/>
    </row>
    <row r="33393" spans="16:16" x14ac:dyDescent="0.3">
      <c r="P33393" s="83"/>
    </row>
    <row r="33394" spans="16:16" x14ac:dyDescent="0.3">
      <c r="P33394" s="83"/>
    </row>
    <row r="33395" spans="16:16" x14ac:dyDescent="0.3">
      <c r="P33395" s="83"/>
    </row>
    <row r="33396" spans="16:16" x14ac:dyDescent="0.3">
      <c r="P33396" s="83"/>
    </row>
    <row r="33397" spans="16:16" x14ac:dyDescent="0.3">
      <c r="P33397" s="83"/>
    </row>
    <row r="33398" spans="16:16" x14ac:dyDescent="0.3">
      <c r="P33398" s="83"/>
    </row>
    <row r="33399" spans="16:16" x14ac:dyDescent="0.3">
      <c r="P33399" s="83"/>
    </row>
    <row r="33400" spans="16:16" x14ac:dyDescent="0.3">
      <c r="P33400" s="83"/>
    </row>
    <row r="33401" spans="16:16" x14ac:dyDescent="0.3">
      <c r="P33401" s="83"/>
    </row>
    <row r="33402" spans="16:16" x14ac:dyDescent="0.3">
      <c r="P33402" s="83"/>
    </row>
    <row r="33403" spans="16:16" x14ac:dyDescent="0.3">
      <c r="P33403" s="83"/>
    </row>
    <row r="33404" spans="16:16" x14ac:dyDescent="0.3">
      <c r="P33404" s="83"/>
    </row>
    <row r="33405" spans="16:16" x14ac:dyDescent="0.3">
      <c r="P33405" s="83"/>
    </row>
    <row r="33406" spans="16:16" x14ac:dyDescent="0.3">
      <c r="P33406" s="83"/>
    </row>
    <row r="33407" spans="16:16" x14ac:dyDescent="0.3">
      <c r="P33407" s="83"/>
    </row>
    <row r="33408" spans="16:16" x14ac:dyDescent="0.3">
      <c r="P33408" s="83"/>
    </row>
    <row r="33409" spans="16:16" x14ac:dyDescent="0.3">
      <c r="P33409" s="83"/>
    </row>
    <row r="33410" spans="16:16" x14ac:dyDescent="0.3">
      <c r="P33410" s="83"/>
    </row>
    <row r="33411" spans="16:16" x14ac:dyDescent="0.3">
      <c r="P33411" s="83"/>
    </row>
    <row r="33412" spans="16:16" x14ac:dyDescent="0.3">
      <c r="P33412" s="83"/>
    </row>
    <row r="33413" spans="16:16" x14ac:dyDescent="0.3">
      <c r="P33413" s="83"/>
    </row>
    <row r="33414" spans="16:16" x14ac:dyDescent="0.3">
      <c r="P33414" s="83"/>
    </row>
    <row r="33415" spans="16:16" x14ac:dyDescent="0.3">
      <c r="P33415" s="83"/>
    </row>
    <row r="33416" spans="16:16" x14ac:dyDescent="0.3">
      <c r="P33416" s="83"/>
    </row>
    <row r="33417" spans="16:16" x14ac:dyDescent="0.3">
      <c r="P33417" s="83"/>
    </row>
    <row r="33418" spans="16:16" x14ac:dyDescent="0.3">
      <c r="P33418" s="83"/>
    </row>
    <row r="33419" spans="16:16" x14ac:dyDescent="0.3">
      <c r="P33419" s="83"/>
    </row>
    <row r="33420" spans="16:16" x14ac:dyDescent="0.3">
      <c r="P33420" s="83"/>
    </row>
    <row r="33421" spans="16:16" x14ac:dyDescent="0.3">
      <c r="P33421" s="83"/>
    </row>
    <row r="33422" spans="16:16" x14ac:dyDescent="0.3">
      <c r="P33422" s="83"/>
    </row>
    <row r="33423" spans="16:16" x14ac:dyDescent="0.3">
      <c r="P33423" s="83"/>
    </row>
    <row r="33424" spans="16:16" x14ac:dyDescent="0.3">
      <c r="P33424" s="83"/>
    </row>
    <row r="33425" spans="16:16" x14ac:dyDescent="0.3">
      <c r="P33425" s="83"/>
    </row>
    <row r="33426" spans="16:16" x14ac:dyDescent="0.3">
      <c r="P33426" s="83"/>
    </row>
    <row r="33427" spans="16:16" x14ac:dyDescent="0.3">
      <c r="P33427" s="83"/>
    </row>
    <row r="33428" spans="16:16" x14ac:dyDescent="0.3">
      <c r="P33428" s="83"/>
    </row>
    <row r="33429" spans="16:16" x14ac:dyDescent="0.3">
      <c r="P33429" s="83"/>
    </row>
    <row r="33430" spans="16:16" x14ac:dyDescent="0.3">
      <c r="P33430" s="83"/>
    </row>
    <row r="33431" spans="16:16" x14ac:dyDescent="0.3">
      <c r="P33431" s="83"/>
    </row>
    <row r="33432" spans="16:16" x14ac:dyDescent="0.3">
      <c r="P33432" s="83"/>
    </row>
    <row r="33433" spans="16:16" x14ac:dyDescent="0.3">
      <c r="P33433" s="83"/>
    </row>
    <row r="33434" spans="16:16" x14ac:dyDescent="0.3">
      <c r="P33434" s="83"/>
    </row>
    <row r="33435" spans="16:16" x14ac:dyDescent="0.3">
      <c r="P33435" s="83"/>
    </row>
    <row r="33436" spans="16:16" x14ac:dyDescent="0.3">
      <c r="P33436" s="83"/>
    </row>
    <row r="33437" spans="16:16" x14ac:dyDescent="0.3">
      <c r="P33437" s="83"/>
    </row>
    <row r="33438" spans="16:16" x14ac:dyDescent="0.3">
      <c r="P33438" s="83"/>
    </row>
    <row r="33439" spans="16:16" x14ac:dyDescent="0.3">
      <c r="P33439" s="83"/>
    </row>
    <row r="33440" spans="16:16" x14ac:dyDescent="0.3">
      <c r="P33440" s="83"/>
    </row>
    <row r="33441" spans="16:16" x14ac:dyDescent="0.3">
      <c r="P33441" s="83"/>
    </row>
    <row r="33442" spans="16:16" x14ac:dyDescent="0.3">
      <c r="P33442" s="83"/>
    </row>
    <row r="33443" spans="16:16" x14ac:dyDescent="0.3">
      <c r="P33443" s="83"/>
    </row>
    <row r="33444" spans="16:16" x14ac:dyDescent="0.3">
      <c r="P33444" s="83"/>
    </row>
    <row r="33445" spans="16:16" x14ac:dyDescent="0.3">
      <c r="P33445" s="83"/>
    </row>
    <row r="33446" spans="16:16" x14ac:dyDescent="0.3">
      <c r="P33446" s="83"/>
    </row>
    <row r="33447" spans="16:16" x14ac:dyDescent="0.3">
      <c r="P33447" s="83"/>
    </row>
    <row r="33448" spans="16:16" x14ac:dyDescent="0.3">
      <c r="P33448" s="83"/>
    </row>
    <row r="33449" spans="16:16" x14ac:dyDescent="0.3">
      <c r="P33449" s="83"/>
    </row>
    <row r="33450" spans="16:16" x14ac:dyDescent="0.3">
      <c r="P33450" s="83"/>
    </row>
    <row r="33451" spans="16:16" x14ac:dyDescent="0.3">
      <c r="P33451" s="83"/>
    </row>
    <row r="33452" spans="16:16" x14ac:dyDescent="0.3">
      <c r="P33452" s="83"/>
    </row>
    <row r="33453" spans="16:16" x14ac:dyDescent="0.3">
      <c r="P33453" s="83"/>
    </row>
    <row r="33454" spans="16:16" x14ac:dyDescent="0.3">
      <c r="P33454" s="83"/>
    </row>
    <row r="33455" spans="16:16" x14ac:dyDescent="0.3">
      <c r="P33455" s="83"/>
    </row>
    <row r="33456" spans="16:16" x14ac:dyDescent="0.3">
      <c r="P33456" s="83"/>
    </row>
    <row r="33457" spans="16:16" x14ac:dyDescent="0.3">
      <c r="P33457" s="83"/>
    </row>
    <row r="33458" spans="16:16" x14ac:dyDescent="0.3">
      <c r="P33458" s="83"/>
    </row>
    <row r="33459" spans="16:16" x14ac:dyDescent="0.3">
      <c r="P33459" s="83"/>
    </row>
    <row r="33460" spans="16:16" x14ac:dyDescent="0.3">
      <c r="P33460" s="83"/>
    </row>
    <row r="33461" spans="16:16" x14ac:dyDescent="0.3">
      <c r="P33461" s="83"/>
    </row>
    <row r="33462" spans="16:16" x14ac:dyDescent="0.3">
      <c r="P33462" s="83"/>
    </row>
    <row r="33463" spans="16:16" x14ac:dyDescent="0.3">
      <c r="P33463" s="83"/>
    </row>
    <row r="33464" spans="16:16" x14ac:dyDescent="0.3">
      <c r="P33464" s="83"/>
    </row>
    <row r="33465" spans="16:16" x14ac:dyDescent="0.3">
      <c r="P33465" s="83"/>
    </row>
    <row r="33466" spans="16:16" x14ac:dyDescent="0.3">
      <c r="P33466" s="83"/>
    </row>
    <row r="33467" spans="16:16" x14ac:dyDescent="0.3">
      <c r="P33467" s="83"/>
    </row>
    <row r="33468" spans="16:16" x14ac:dyDescent="0.3">
      <c r="P33468" s="83"/>
    </row>
    <row r="33469" spans="16:16" x14ac:dyDescent="0.3">
      <c r="P33469" s="83"/>
    </row>
    <row r="33470" spans="16:16" x14ac:dyDescent="0.3">
      <c r="P33470" s="83"/>
    </row>
    <row r="33471" spans="16:16" x14ac:dyDescent="0.3">
      <c r="P33471" s="83"/>
    </row>
    <row r="33472" spans="16:16" x14ac:dyDescent="0.3">
      <c r="P33472" s="83"/>
    </row>
    <row r="33473" spans="16:16" x14ac:dyDescent="0.3">
      <c r="P33473" s="83"/>
    </row>
    <row r="33474" spans="16:16" x14ac:dyDescent="0.3">
      <c r="P33474" s="83"/>
    </row>
    <row r="33475" spans="16:16" x14ac:dyDescent="0.3">
      <c r="P33475" s="83"/>
    </row>
    <row r="33476" spans="16:16" x14ac:dyDescent="0.3">
      <c r="P33476" s="83"/>
    </row>
    <row r="33477" spans="16:16" x14ac:dyDescent="0.3">
      <c r="P33477" s="83"/>
    </row>
    <row r="33478" spans="16:16" x14ac:dyDescent="0.3">
      <c r="P33478" s="83"/>
    </row>
    <row r="33479" spans="16:16" x14ac:dyDescent="0.3">
      <c r="P33479" s="83"/>
    </row>
    <row r="33480" spans="16:16" x14ac:dyDescent="0.3">
      <c r="P33480" s="83"/>
    </row>
    <row r="33481" spans="16:16" x14ac:dyDescent="0.3">
      <c r="P33481" s="83"/>
    </row>
    <row r="33482" spans="16:16" x14ac:dyDescent="0.3">
      <c r="P33482" s="83"/>
    </row>
    <row r="33483" spans="16:16" x14ac:dyDescent="0.3">
      <c r="P33483" s="83"/>
    </row>
    <row r="33484" spans="16:16" x14ac:dyDescent="0.3">
      <c r="P33484" s="83"/>
    </row>
    <row r="33485" spans="16:16" x14ac:dyDescent="0.3">
      <c r="P33485" s="83"/>
    </row>
    <row r="33486" spans="16:16" x14ac:dyDescent="0.3">
      <c r="P33486" s="83"/>
    </row>
    <row r="33487" spans="16:16" x14ac:dyDescent="0.3">
      <c r="P33487" s="83"/>
    </row>
    <row r="33488" spans="16:16" x14ac:dyDescent="0.3">
      <c r="P33488" s="83"/>
    </row>
    <row r="33489" spans="16:16" x14ac:dyDescent="0.3">
      <c r="P33489" s="83"/>
    </row>
    <row r="33490" spans="16:16" x14ac:dyDescent="0.3">
      <c r="P33490" s="83"/>
    </row>
    <row r="33491" spans="16:16" x14ac:dyDescent="0.3">
      <c r="P33491" s="83"/>
    </row>
    <row r="33492" spans="16:16" x14ac:dyDescent="0.3">
      <c r="P33492" s="83"/>
    </row>
    <row r="33493" spans="16:16" x14ac:dyDescent="0.3">
      <c r="P33493" s="83"/>
    </row>
    <row r="33494" spans="16:16" x14ac:dyDescent="0.3">
      <c r="P33494" s="83"/>
    </row>
    <row r="33495" spans="16:16" x14ac:dyDescent="0.3">
      <c r="P33495" s="83"/>
    </row>
    <row r="33496" spans="16:16" x14ac:dyDescent="0.3">
      <c r="P33496" s="83"/>
    </row>
    <row r="33497" spans="16:16" x14ac:dyDescent="0.3">
      <c r="P33497" s="83"/>
    </row>
    <row r="33498" spans="16:16" x14ac:dyDescent="0.3">
      <c r="P33498" s="83"/>
    </row>
    <row r="33499" spans="16:16" x14ac:dyDescent="0.3">
      <c r="P33499" s="83"/>
    </row>
    <row r="33500" spans="16:16" x14ac:dyDescent="0.3">
      <c r="P33500" s="83"/>
    </row>
    <row r="33501" spans="16:16" x14ac:dyDescent="0.3">
      <c r="P33501" s="83"/>
    </row>
    <row r="33502" spans="16:16" x14ac:dyDescent="0.3">
      <c r="P33502" s="83"/>
    </row>
    <row r="33503" spans="16:16" x14ac:dyDescent="0.3">
      <c r="P33503" s="83"/>
    </row>
    <row r="33504" spans="16:16" x14ac:dyDescent="0.3">
      <c r="P33504" s="83"/>
    </row>
    <row r="33505" spans="16:16" x14ac:dyDescent="0.3">
      <c r="P33505" s="83"/>
    </row>
    <row r="33506" spans="16:16" x14ac:dyDescent="0.3">
      <c r="P33506" s="83"/>
    </row>
    <row r="33507" spans="16:16" x14ac:dyDescent="0.3">
      <c r="P33507" s="83"/>
    </row>
    <row r="33508" spans="16:16" x14ac:dyDescent="0.3">
      <c r="P33508" s="83"/>
    </row>
    <row r="33509" spans="16:16" x14ac:dyDescent="0.3">
      <c r="P33509" s="83"/>
    </row>
    <row r="33510" spans="16:16" x14ac:dyDescent="0.3">
      <c r="P33510" s="83"/>
    </row>
    <row r="33511" spans="16:16" x14ac:dyDescent="0.3">
      <c r="P33511" s="83"/>
    </row>
    <row r="33512" spans="16:16" x14ac:dyDescent="0.3">
      <c r="P33512" s="83"/>
    </row>
    <row r="33513" spans="16:16" x14ac:dyDescent="0.3">
      <c r="P33513" s="83"/>
    </row>
    <row r="33514" spans="16:16" x14ac:dyDescent="0.3">
      <c r="P33514" s="83"/>
    </row>
    <row r="33515" spans="16:16" x14ac:dyDescent="0.3">
      <c r="P33515" s="83"/>
    </row>
    <row r="33516" spans="16:16" x14ac:dyDescent="0.3">
      <c r="P33516" s="83"/>
    </row>
    <row r="33517" spans="16:16" x14ac:dyDescent="0.3">
      <c r="P33517" s="83"/>
    </row>
    <row r="33518" spans="16:16" x14ac:dyDescent="0.3">
      <c r="P33518" s="83"/>
    </row>
    <row r="33519" spans="16:16" x14ac:dyDescent="0.3">
      <c r="P33519" s="83"/>
    </row>
    <row r="33520" spans="16:16" x14ac:dyDescent="0.3">
      <c r="P33520" s="83"/>
    </row>
    <row r="33521" spans="16:16" x14ac:dyDescent="0.3">
      <c r="P33521" s="83"/>
    </row>
    <row r="33522" spans="16:16" x14ac:dyDescent="0.3">
      <c r="P33522" s="83"/>
    </row>
    <row r="33523" spans="16:16" x14ac:dyDescent="0.3">
      <c r="P33523" s="83"/>
    </row>
    <row r="33524" spans="16:16" x14ac:dyDescent="0.3">
      <c r="P33524" s="83"/>
    </row>
    <row r="33525" spans="16:16" x14ac:dyDescent="0.3">
      <c r="P33525" s="83"/>
    </row>
    <row r="33526" spans="16:16" x14ac:dyDescent="0.3">
      <c r="P33526" s="83"/>
    </row>
    <row r="33527" spans="16:16" x14ac:dyDescent="0.3">
      <c r="P33527" s="83"/>
    </row>
    <row r="33528" spans="16:16" x14ac:dyDescent="0.3">
      <c r="P33528" s="83"/>
    </row>
    <row r="33529" spans="16:16" x14ac:dyDescent="0.3">
      <c r="P33529" s="83"/>
    </row>
    <row r="33530" spans="16:16" x14ac:dyDescent="0.3">
      <c r="P33530" s="83"/>
    </row>
    <row r="33531" spans="16:16" x14ac:dyDescent="0.3">
      <c r="P33531" s="83"/>
    </row>
    <row r="33532" spans="16:16" x14ac:dyDescent="0.3">
      <c r="P33532" s="83"/>
    </row>
    <row r="33533" spans="16:16" x14ac:dyDescent="0.3">
      <c r="P33533" s="83"/>
    </row>
    <row r="33534" spans="16:16" x14ac:dyDescent="0.3">
      <c r="P33534" s="83"/>
    </row>
    <row r="33535" spans="16:16" x14ac:dyDescent="0.3">
      <c r="P33535" s="83"/>
    </row>
    <row r="33536" spans="16:16" x14ac:dyDescent="0.3">
      <c r="P33536" s="83"/>
    </row>
    <row r="33537" spans="16:16" x14ac:dyDescent="0.3">
      <c r="P33537" s="83"/>
    </row>
    <row r="33538" spans="16:16" x14ac:dyDescent="0.3">
      <c r="P33538" s="83"/>
    </row>
    <row r="33539" spans="16:16" x14ac:dyDescent="0.3">
      <c r="P33539" s="83"/>
    </row>
    <row r="33540" spans="16:16" x14ac:dyDescent="0.3">
      <c r="P33540" s="83"/>
    </row>
    <row r="33541" spans="16:16" x14ac:dyDescent="0.3">
      <c r="P33541" s="83"/>
    </row>
    <row r="33542" spans="16:16" x14ac:dyDescent="0.3">
      <c r="P33542" s="83"/>
    </row>
    <row r="33543" spans="16:16" x14ac:dyDescent="0.3">
      <c r="P33543" s="83"/>
    </row>
    <row r="33544" spans="16:16" x14ac:dyDescent="0.3">
      <c r="P33544" s="83"/>
    </row>
    <row r="33545" spans="16:16" x14ac:dyDescent="0.3">
      <c r="P33545" s="83"/>
    </row>
    <row r="33546" spans="16:16" x14ac:dyDescent="0.3">
      <c r="P33546" s="83"/>
    </row>
    <row r="33547" spans="16:16" x14ac:dyDescent="0.3">
      <c r="P33547" s="83"/>
    </row>
    <row r="33548" spans="16:16" x14ac:dyDescent="0.3">
      <c r="P33548" s="83"/>
    </row>
    <row r="33549" spans="16:16" x14ac:dyDescent="0.3">
      <c r="P33549" s="83"/>
    </row>
    <row r="33550" spans="16:16" x14ac:dyDescent="0.3">
      <c r="P33550" s="83"/>
    </row>
    <row r="33551" spans="16:16" x14ac:dyDescent="0.3">
      <c r="P33551" s="83"/>
    </row>
    <row r="33552" spans="16:16" x14ac:dyDescent="0.3">
      <c r="P33552" s="83"/>
    </row>
    <row r="33553" spans="16:16" x14ac:dyDescent="0.3">
      <c r="P33553" s="83"/>
    </row>
    <row r="33554" spans="16:16" x14ac:dyDescent="0.3">
      <c r="P33554" s="83"/>
    </row>
    <row r="33555" spans="16:16" x14ac:dyDescent="0.3">
      <c r="P33555" s="83"/>
    </row>
    <row r="33556" spans="16:16" x14ac:dyDescent="0.3">
      <c r="P33556" s="83"/>
    </row>
    <row r="33557" spans="16:16" x14ac:dyDescent="0.3">
      <c r="P33557" s="83"/>
    </row>
    <row r="33558" spans="16:16" x14ac:dyDescent="0.3">
      <c r="P33558" s="83"/>
    </row>
    <row r="33559" spans="16:16" x14ac:dyDescent="0.3">
      <c r="P33559" s="83"/>
    </row>
    <row r="33560" spans="16:16" x14ac:dyDescent="0.3">
      <c r="P33560" s="83"/>
    </row>
    <row r="33561" spans="16:16" x14ac:dyDescent="0.3">
      <c r="P33561" s="83"/>
    </row>
    <row r="33562" spans="16:16" x14ac:dyDescent="0.3">
      <c r="P33562" s="83"/>
    </row>
    <row r="33563" spans="16:16" x14ac:dyDescent="0.3">
      <c r="P33563" s="83"/>
    </row>
    <row r="33564" spans="16:16" x14ac:dyDescent="0.3">
      <c r="P33564" s="83"/>
    </row>
    <row r="33565" spans="16:16" x14ac:dyDescent="0.3">
      <c r="P33565" s="83"/>
    </row>
    <row r="33566" spans="16:16" x14ac:dyDescent="0.3">
      <c r="P33566" s="83"/>
    </row>
    <row r="33567" spans="16:16" x14ac:dyDescent="0.3">
      <c r="P33567" s="83"/>
    </row>
    <row r="33568" spans="16:16" x14ac:dyDescent="0.3">
      <c r="P33568" s="83"/>
    </row>
    <row r="33569" spans="16:16" x14ac:dyDescent="0.3">
      <c r="P33569" s="83"/>
    </row>
    <row r="33570" spans="16:16" x14ac:dyDescent="0.3">
      <c r="P33570" s="83"/>
    </row>
    <row r="33571" spans="16:16" x14ac:dyDescent="0.3">
      <c r="P33571" s="83"/>
    </row>
    <row r="33572" spans="16:16" x14ac:dyDescent="0.3">
      <c r="P33572" s="83"/>
    </row>
    <row r="33573" spans="16:16" x14ac:dyDescent="0.3">
      <c r="P33573" s="83"/>
    </row>
    <row r="33574" spans="16:16" x14ac:dyDescent="0.3">
      <c r="P33574" s="83"/>
    </row>
    <row r="33575" spans="16:16" x14ac:dyDescent="0.3">
      <c r="P33575" s="83"/>
    </row>
    <row r="33576" spans="16:16" x14ac:dyDescent="0.3">
      <c r="P33576" s="83"/>
    </row>
    <row r="33577" spans="16:16" x14ac:dyDescent="0.3">
      <c r="P33577" s="83"/>
    </row>
    <row r="33578" spans="16:16" x14ac:dyDescent="0.3">
      <c r="P33578" s="83"/>
    </row>
    <row r="33579" spans="16:16" x14ac:dyDescent="0.3">
      <c r="P33579" s="83"/>
    </row>
    <row r="33580" spans="16:16" x14ac:dyDescent="0.3">
      <c r="P33580" s="83"/>
    </row>
    <row r="33581" spans="16:16" x14ac:dyDescent="0.3">
      <c r="P33581" s="83"/>
    </row>
    <row r="33582" spans="16:16" x14ac:dyDescent="0.3">
      <c r="P33582" s="83"/>
    </row>
    <row r="33583" spans="16:16" x14ac:dyDescent="0.3">
      <c r="P33583" s="83"/>
    </row>
    <row r="33584" spans="16:16" x14ac:dyDescent="0.3">
      <c r="P33584" s="83"/>
    </row>
    <row r="33585" spans="16:16" x14ac:dyDescent="0.3">
      <c r="P33585" s="83"/>
    </row>
    <row r="33586" spans="16:16" x14ac:dyDescent="0.3">
      <c r="P33586" s="83"/>
    </row>
    <row r="33587" spans="16:16" x14ac:dyDescent="0.3">
      <c r="P33587" s="83"/>
    </row>
    <row r="33588" spans="16:16" x14ac:dyDescent="0.3">
      <c r="P33588" s="83"/>
    </row>
    <row r="33589" spans="16:16" x14ac:dyDescent="0.3">
      <c r="P33589" s="83"/>
    </row>
    <row r="33590" spans="16:16" x14ac:dyDescent="0.3">
      <c r="P33590" s="83"/>
    </row>
    <row r="33591" spans="16:16" x14ac:dyDescent="0.3">
      <c r="P33591" s="83"/>
    </row>
    <row r="33592" spans="16:16" x14ac:dyDescent="0.3">
      <c r="P33592" s="83"/>
    </row>
    <row r="33593" spans="16:16" x14ac:dyDescent="0.3">
      <c r="P33593" s="83"/>
    </row>
    <row r="33594" spans="16:16" x14ac:dyDescent="0.3">
      <c r="P33594" s="83"/>
    </row>
    <row r="33595" spans="16:16" x14ac:dyDescent="0.3">
      <c r="P33595" s="83"/>
    </row>
    <row r="33596" spans="16:16" x14ac:dyDescent="0.3">
      <c r="P33596" s="83"/>
    </row>
    <row r="33597" spans="16:16" x14ac:dyDescent="0.3">
      <c r="P33597" s="83"/>
    </row>
    <row r="33598" spans="16:16" x14ac:dyDescent="0.3">
      <c r="P33598" s="83"/>
    </row>
    <row r="33599" spans="16:16" x14ac:dyDescent="0.3">
      <c r="P33599" s="83"/>
    </row>
    <row r="33600" spans="16:16" x14ac:dyDescent="0.3">
      <c r="P33600" s="83"/>
    </row>
    <row r="33601" spans="16:16" x14ac:dyDescent="0.3">
      <c r="P33601" s="83"/>
    </row>
    <row r="33602" spans="16:16" x14ac:dyDescent="0.3">
      <c r="P33602" s="83"/>
    </row>
    <row r="33603" spans="16:16" x14ac:dyDescent="0.3">
      <c r="P33603" s="83"/>
    </row>
    <row r="33604" spans="16:16" x14ac:dyDescent="0.3">
      <c r="P33604" s="83"/>
    </row>
    <row r="33605" spans="16:16" x14ac:dyDescent="0.3">
      <c r="P33605" s="83"/>
    </row>
    <row r="33606" spans="16:16" x14ac:dyDescent="0.3">
      <c r="P33606" s="83"/>
    </row>
    <row r="33607" spans="16:16" x14ac:dyDescent="0.3">
      <c r="P33607" s="83"/>
    </row>
    <row r="33608" spans="16:16" x14ac:dyDescent="0.3">
      <c r="P33608" s="83"/>
    </row>
    <row r="33609" spans="16:16" x14ac:dyDescent="0.3">
      <c r="P33609" s="83"/>
    </row>
    <row r="33610" spans="16:16" x14ac:dyDescent="0.3">
      <c r="P33610" s="83"/>
    </row>
    <row r="33611" spans="16:16" x14ac:dyDescent="0.3">
      <c r="P33611" s="83"/>
    </row>
    <row r="33612" spans="16:16" x14ac:dyDescent="0.3">
      <c r="P33612" s="83"/>
    </row>
    <row r="33613" spans="16:16" x14ac:dyDescent="0.3">
      <c r="P33613" s="83"/>
    </row>
    <row r="33614" spans="16:16" x14ac:dyDescent="0.3">
      <c r="P33614" s="83"/>
    </row>
    <row r="33615" spans="16:16" x14ac:dyDescent="0.3">
      <c r="P33615" s="83"/>
    </row>
    <row r="33616" spans="16:16" x14ac:dyDescent="0.3">
      <c r="P33616" s="83"/>
    </row>
    <row r="33617" spans="16:16" x14ac:dyDescent="0.3">
      <c r="P33617" s="83"/>
    </row>
    <row r="33618" spans="16:16" x14ac:dyDescent="0.3">
      <c r="P33618" s="83"/>
    </row>
    <row r="33619" spans="16:16" x14ac:dyDescent="0.3">
      <c r="P33619" s="83"/>
    </row>
    <row r="33620" spans="16:16" x14ac:dyDescent="0.3">
      <c r="P33620" s="83"/>
    </row>
    <row r="33621" spans="16:16" x14ac:dyDescent="0.3">
      <c r="P33621" s="83"/>
    </row>
    <row r="33622" spans="16:16" x14ac:dyDescent="0.3">
      <c r="P33622" s="83"/>
    </row>
    <row r="33623" spans="16:16" x14ac:dyDescent="0.3">
      <c r="P33623" s="83"/>
    </row>
    <row r="33624" spans="16:16" x14ac:dyDescent="0.3">
      <c r="P33624" s="83"/>
    </row>
    <row r="33625" spans="16:16" x14ac:dyDescent="0.3">
      <c r="P33625" s="83"/>
    </row>
    <row r="33626" spans="16:16" x14ac:dyDescent="0.3">
      <c r="P33626" s="83"/>
    </row>
    <row r="33627" spans="16:16" x14ac:dyDescent="0.3">
      <c r="P33627" s="83"/>
    </row>
    <row r="33628" spans="16:16" x14ac:dyDescent="0.3">
      <c r="P33628" s="83"/>
    </row>
    <row r="33629" spans="16:16" x14ac:dyDescent="0.3">
      <c r="P33629" s="83"/>
    </row>
    <row r="33630" spans="16:16" x14ac:dyDescent="0.3">
      <c r="P33630" s="83"/>
    </row>
    <row r="33631" spans="16:16" x14ac:dyDescent="0.3">
      <c r="P33631" s="83"/>
    </row>
    <row r="33632" spans="16:16" x14ac:dyDescent="0.3">
      <c r="P33632" s="83"/>
    </row>
    <row r="33633" spans="16:16" x14ac:dyDescent="0.3">
      <c r="P33633" s="83"/>
    </row>
    <row r="33634" spans="16:16" x14ac:dyDescent="0.3">
      <c r="P33634" s="83"/>
    </row>
    <row r="33635" spans="16:16" x14ac:dyDescent="0.3">
      <c r="P33635" s="83"/>
    </row>
    <row r="33636" spans="16:16" x14ac:dyDescent="0.3">
      <c r="P33636" s="83"/>
    </row>
    <row r="33637" spans="16:16" x14ac:dyDescent="0.3">
      <c r="P33637" s="83"/>
    </row>
    <row r="33638" spans="16:16" x14ac:dyDescent="0.3">
      <c r="P33638" s="83"/>
    </row>
    <row r="33639" spans="16:16" x14ac:dyDescent="0.3">
      <c r="P33639" s="83"/>
    </row>
    <row r="33640" spans="16:16" x14ac:dyDescent="0.3">
      <c r="P33640" s="83"/>
    </row>
    <row r="33641" spans="16:16" x14ac:dyDescent="0.3">
      <c r="P33641" s="83"/>
    </row>
    <row r="33642" spans="16:16" x14ac:dyDescent="0.3">
      <c r="P33642" s="83"/>
    </row>
    <row r="33643" spans="16:16" x14ac:dyDescent="0.3">
      <c r="P33643" s="83"/>
    </row>
    <row r="33644" spans="16:16" x14ac:dyDescent="0.3">
      <c r="P33644" s="83"/>
    </row>
    <row r="33645" spans="16:16" x14ac:dyDescent="0.3">
      <c r="P33645" s="83"/>
    </row>
    <row r="33646" spans="16:16" x14ac:dyDescent="0.3">
      <c r="P33646" s="83"/>
    </row>
    <row r="33647" spans="16:16" x14ac:dyDescent="0.3">
      <c r="P33647" s="83"/>
    </row>
    <row r="33648" spans="16:16" x14ac:dyDescent="0.3">
      <c r="P33648" s="83"/>
    </row>
    <row r="33649" spans="16:16" x14ac:dyDescent="0.3">
      <c r="P33649" s="83"/>
    </row>
    <row r="33650" spans="16:16" x14ac:dyDescent="0.3">
      <c r="P33650" s="83"/>
    </row>
    <row r="33651" spans="16:16" x14ac:dyDescent="0.3">
      <c r="P33651" s="83"/>
    </row>
    <row r="33652" spans="16:16" x14ac:dyDescent="0.3">
      <c r="P33652" s="83"/>
    </row>
    <row r="33653" spans="16:16" x14ac:dyDescent="0.3">
      <c r="P33653" s="83"/>
    </row>
    <row r="33654" spans="16:16" x14ac:dyDescent="0.3">
      <c r="P33654" s="83"/>
    </row>
    <row r="33655" spans="16:16" x14ac:dyDescent="0.3">
      <c r="P33655" s="83"/>
    </row>
    <row r="33656" spans="16:16" x14ac:dyDescent="0.3">
      <c r="P33656" s="83"/>
    </row>
    <row r="33657" spans="16:16" x14ac:dyDescent="0.3">
      <c r="P33657" s="83"/>
    </row>
    <row r="33658" spans="16:16" x14ac:dyDescent="0.3">
      <c r="P33658" s="83"/>
    </row>
    <row r="33659" spans="16:16" x14ac:dyDescent="0.3">
      <c r="P33659" s="83"/>
    </row>
    <row r="33660" spans="16:16" x14ac:dyDescent="0.3">
      <c r="P33660" s="83"/>
    </row>
    <row r="33661" spans="16:16" x14ac:dyDescent="0.3">
      <c r="P33661" s="83"/>
    </row>
    <row r="33662" spans="16:16" x14ac:dyDescent="0.3">
      <c r="P33662" s="83"/>
    </row>
    <row r="33663" spans="16:16" x14ac:dyDescent="0.3">
      <c r="P33663" s="83"/>
    </row>
    <row r="33664" spans="16:16" x14ac:dyDescent="0.3">
      <c r="P33664" s="83"/>
    </row>
    <row r="33665" spans="16:16" x14ac:dyDescent="0.3">
      <c r="P33665" s="83"/>
    </row>
    <row r="33666" spans="16:16" x14ac:dyDescent="0.3">
      <c r="P33666" s="83"/>
    </row>
    <row r="33667" spans="16:16" x14ac:dyDescent="0.3">
      <c r="P33667" s="83"/>
    </row>
    <row r="33668" spans="16:16" x14ac:dyDescent="0.3">
      <c r="P33668" s="83"/>
    </row>
    <row r="33669" spans="16:16" x14ac:dyDescent="0.3">
      <c r="P33669" s="83"/>
    </row>
    <row r="33670" spans="16:16" x14ac:dyDescent="0.3">
      <c r="P33670" s="83"/>
    </row>
    <row r="33671" spans="16:16" x14ac:dyDescent="0.3">
      <c r="P33671" s="83"/>
    </row>
    <row r="33672" spans="16:16" x14ac:dyDescent="0.3">
      <c r="P33672" s="83"/>
    </row>
    <row r="33673" spans="16:16" x14ac:dyDescent="0.3">
      <c r="P33673" s="83"/>
    </row>
    <row r="33674" spans="16:16" x14ac:dyDescent="0.3">
      <c r="P33674" s="83"/>
    </row>
    <row r="33675" spans="16:16" x14ac:dyDescent="0.3">
      <c r="P33675" s="83"/>
    </row>
    <row r="33676" spans="16:16" x14ac:dyDescent="0.3">
      <c r="P33676" s="83"/>
    </row>
    <row r="33677" spans="16:16" x14ac:dyDescent="0.3">
      <c r="P33677" s="83"/>
    </row>
    <row r="33678" spans="16:16" x14ac:dyDescent="0.3">
      <c r="P33678" s="83"/>
    </row>
    <row r="33679" spans="16:16" x14ac:dyDescent="0.3">
      <c r="P33679" s="83"/>
    </row>
    <row r="33680" spans="16:16" x14ac:dyDescent="0.3">
      <c r="P33680" s="83"/>
    </row>
    <row r="33681" spans="16:16" x14ac:dyDescent="0.3">
      <c r="P33681" s="83"/>
    </row>
    <row r="33682" spans="16:16" x14ac:dyDescent="0.3">
      <c r="P33682" s="83"/>
    </row>
    <row r="33683" spans="16:16" x14ac:dyDescent="0.3">
      <c r="P33683" s="83"/>
    </row>
    <row r="33684" spans="16:16" x14ac:dyDescent="0.3">
      <c r="P33684" s="83"/>
    </row>
    <row r="33685" spans="16:16" x14ac:dyDescent="0.3">
      <c r="P33685" s="83"/>
    </row>
    <row r="33686" spans="16:16" x14ac:dyDescent="0.3">
      <c r="P33686" s="83"/>
    </row>
    <row r="33687" spans="16:16" x14ac:dyDescent="0.3">
      <c r="P33687" s="83"/>
    </row>
    <row r="33688" spans="16:16" x14ac:dyDescent="0.3">
      <c r="P33688" s="83"/>
    </row>
    <row r="33689" spans="16:16" x14ac:dyDescent="0.3">
      <c r="P33689" s="83"/>
    </row>
    <row r="33690" spans="16:16" x14ac:dyDescent="0.3">
      <c r="P33690" s="83"/>
    </row>
    <row r="33691" spans="16:16" x14ac:dyDescent="0.3">
      <c r="P33691" s="83"/>
    </row>
    <row r="33692" spans="16:16" x14ac:dyDescent="0.3">
      <c r="P33692" s="83"/>
    </row>
    <row r="33693" spans="16:16" x14ac:dyDescent="0.3">
      <c r="P33693" s="83"/>
    </row>
    <row r="33694" spans="16:16" x14ac:dyDescent="0.3">
      <c r="P33694" s="83"/>
    </row>
    <row r="33695" spans="16:16" x14ac:dyDescent="0.3">
      <c r="P33695" s="83"/>
    </row>
    <row r="33696" spans="16:16" x14ac:dyDescent="0.3">
      <c r="P33696" s="83"/>
    </row>
    <row r="33697" spans="16:16" x14ac:dyDescent="0.3">
      <c r="P33697" s="83"/>
    </row>
    <row r="33698" spans="16:16" x14ac:dyDescent="0.3">
      <c r="P33698" s="83"/>
    </row>
    <row r="33699" spans="16:16" x14ac:dyDescent="0.3">
      <c r="P33699" s="83"/>
    </row>
    <row r="33700" spans="16:16" x14ac:dyDescent="0.3">
      <c r="P33700" s="83"/>
    </row>
    <row r="33701" spans="16:16" x14ac:dyDescent="0.3">
      <c r="P33701" s="83"/>
    </row>
    <row r="33702" spans="16:16" x14ac:dyDescent="0.3">
      <c r="P33702" s="83"/>
    </row>
    <row r="33703" spans="16:16" x14ac:dyDescent="0.3">
      <c r="P33703" s="83"/>
    </row>
    <row r="33704" spans="16:16" x14ac:dyDescent="0.3">
      <c r="P33704" s="83"/>
    </row>
    <row r="33705" spans="16:16" x14ac:dyDescent="0.3">
      <c r="P33705" s="83"/>
    </row>
    <row r="33706" spans="16:16" x14ac:dyDescent="0.3">
      <c r="P33706" s="83"/>
    </row>
    <row r="33707" spans="16:16" x14ac:dyDescent="0.3">
      <c r="P33707" s="83"/>
    </row>
    <row r="33708" spans="16:16" x14ac:dyDescent="0.3">
      <c r="P33708" s="83"/>
    </row>
    <row r="33709" spans="16:16" x14ac:dyDescent="0.3">
      <c r="P33709" s="83"/>
    </row>
    <row r="33710" spans="16:16" x14ac:dyDescent="0.3">
      <c r="P33710" s="83"/>
    </row>
    <row r="33711" spans="16:16" x14ac:dyDescent="0.3">
      <c r="P33711" s="83"/>
    </row>
    <row r="33712" spans="16:16" x14ac:dyDescent="0.3">
      <c r="P33712" s="83"/>
    </row>
    <row r="33713" spans="16:16" x14ac:dyDescent="0.3">
      <c r="P33713" s="83"/>
    </row>
    <row r="33714" spans="16:16" x14ac:dyDescent="0.3">
      <c r="P33714" s="83"/>
    </row>
    <row r="33715" spans="16:16" x14ac:dyDescent="0.3">
      <c r="P33715" s="83"/>
    </row>
    <row r="33716" spans="16:16" x14ac:dyDescent="0.3">
      <c r="P33716" s="83"/>
    </row>
    <row r="33717" spans="16:16" x14ac:dyDescent="0.3">
      <c r="P33717" s="83"/>
    </row>
    <row r="33718" spans="16:16" x14ac:dyDescent="0.3">
      <c r="P33718" s="83"/>
    </row>
    <row r="33719" spans="16:16" x14ac:dyDescent="0.3">
      <c r="P33719" s="83"/>
    </row>
    <row r="33720" spans="16:16" x14ac:dyDescent="0.3">
      <c r="P33720" s="83"/>
    </row>
    <row r="33721" spans="16:16" x14ac:dyDescent="0.3">
      <c r="P33721" s="83"/>
    </row>
    <row r="33722" spans="16:16" x14ac:dyDescent="0.3">
      <c r="P33722" s="83"/>
    </row>
    <row r="33723" spans="16:16" x14ac:dyDescent="0.3">
      <c r="P33723" s="83"/>
    </row>
    <row r="33724" spans="16:16" x14ac:dyDescent="0.3">
      <c r="P33724" s="83"/>
    </row>
    <row r="33725" spans="16:16" x14ac:dyDescent="0.3">
      <c r="P33725" s="83"/>
    </row>
    <row r="33726" spans="16:16" x14ac:dyDescent="0.3">
      <c r="P33726" s="83"/>
    </row>
    <row r="33727" spans="16:16" x14ac:dyDescent="0.3">
      <c r="P33727" s="83"/>
    </row>
    <row r="33728" spans="16:16" x14ac:dyDescent="0.3">
      <c r="P33728" s="83"/>
    </row>
    <row r="33729" spans="16:16" x14ac:dyDescent="0.3">
      <c r="P33729" s="83"/>
    </row>
    <row r="33730" spans="16:16" x14ac:dyDescent="0.3">
      <c r="P33730" s="83"/>
    </row>
    <row r="33731" spans="16:16" x14ac:dyDescent="0.3">
      <c r="P33731" s="83"/>
    </row>
    <row r="33732" spans="16:16" x14ac:dyDescent="0.3">
      <c r="P33732" s="83"/>
    </row>
    <row r="33733" spans="16:16" x14ac:dyDescent="0.3">
      <c r="P33733" s="83"/>
    </row>
    <row r="33734" spans="16:16" x14ac:dyDescent="0.3">
      <c r="P33734" s="83"/>
    </row>
    <row r="33735" spans="16:16" x14ac:dyDescent="0.3">
      <c r="P33735" s="83"/>
    </row>
    <row r="33736" spans="16:16" x14ac:dyDescent="0.3">
      <c r="P33736" s="83"/>
    </row>
    <row r="33737" spans="16:16" x14ac:dyDescent="0.3">
      <c r="P33737" s="83"/>
    </row>
    <row r="33738" spans="16:16" x14ac:dyDescent="0.3">
      <c r="P33738" s="83"/>
    </row>
    <row r="33739" spans="16:16" x14ac:dyDescent="0.3">
      <c r="P33739" s="83"/>
    </row>
    <row r="33740" spans="16:16" x14ac:dyDescent="0.3">
      <c r="P33740" s="83"/>
    </row>
    <row r="33741" spans="16:16" x14ac:dyDescent="0.3">
      <c r="P33741" s="83"/>
    </row>
    <row r="33742" spans="16:16" x14ac:dyDescent="0.3">
      <c r="P33742" s="83"/>
    </row>
    <row r="33743" spans="16:16" x14ac:dyDescent="0.3">
      <c r="P33743" s="83"/>
    </row>
    <row r="33744" spans="16:16" x14ac:dyDescent="0.3">
      <c r="P33744" s="83"/>
    </row>
    <row r="33745" spans="16:16" x14ac:dyDescent="0.3">
      <c r="P33745" s="83"/>
    </row>
    <row r="33746" spans="16:16" x14ac:dyDescent="0.3">
      <c r="P33746" s="83"/>
    </row>
    <row r="33747" spans="16:16" x14ac:dyDescent="0.3">
      <c r="P33747" s="83"/>
    </row>
    <row r="33748" spans="16:16" x14ac:dyDescent="0.3">
      <c r="P33748" s="83"/>
    </row>
    <row r="33749" spans="16:16" x14ac:dyDescent="0.3">
      <c r="P33749" s="83"/>
    </row>
    <row r="33750" spans="16:16" x14ac:dyDescent="0.3">
      <c r="P33750" s="83"/>
    </row>
    <row r="33751" spans="16:16" x14ac:dyDescent="0.3">
      <c r="P33751" s="83"/>
    </row>
    <row r="33752" spans="16:16" x14ac:dyDescent="0.3">
      <c r="P33752" s="83"/>
    </row>
    <row r="33753" spans="16:16" x14ac:dyDescent="0.3">
      <c r="P33753" s="83"/>
    </row>
    <row r="33754" spans="16:16" x14ac:dyDescent="0.3">
      <c r="P33754" s="83"/>
    </row>
    <row r="33755" spans="16:16" x14ac:dyDescent="0.3">
      <c r="P33755" s="83"/>
    </row>
    <row r="33756" spans="16:16" x14ac:dyDescent="0.3">
      <c r="P33756" s="83"/>
    </row>
    <row r="33757" spans="16:16" x14ac:dyDescent="0.3">
      <c r="P33757" s="83"/>
    </row>
    <row r="33758" spans="16:16" x14ac:dyDescent="0.3">
      <c r="P33758" s="83"/>
    </row>
    <row r="33759" spans="16:16" x14ac:dyDescent="0.3">
      <c r="P33759" s="83"/>
    </row>
    <row r="33760" spans="16:16" x14ac:dyDescent="0.3">
      <c r="P33760" s="83"/>
    </row>
    <row r="33761" spans="16:16" x14ac:dyDescent="0.3">
      <c r="P33761" s="83"/>
    </row>
    <row r="33762" spans="16:16" x14ac:dyDescent="0.3">
      <c r="P33762" s="83"/>
    </row>
    <row r="33763" spans="16:16" x14ac:dyDescent="0.3">
      <c r="P33763" s="83"/>
    </row>
    <row r="33764" spans="16:16" x14ac:dyDescent="0.3">
      <c r="P33764" s="83"/>
    </row>
    <row r="33765" spans="16:16" x14ac:dyDescent="0.3">
      <c r="P33765" s="83"/>
    </row>
    <row r="33766" spans="16:16" x14ac:dyDescent="0.3">
      <c r="P33766" s="83"/>
    </row>
    <row r="33767" spans="16:16" x14ac:dyDescent="0.3">
      <c r="P33767" s="83"/>
    </row>
    <row r="33768" spans="16:16" x14ac:dyDescent="0.3">
      <c r="P33768" s="83"/>
    </row>
    <row r="33769" spans="16:16" x14ac:dyDescent="0.3">
      <c r="P33769" s="83"/>
    </row>
    <row r="33770" spans="16:16" x14ac:dyDescent="0.3">
      <c r="P33770" s="83"/>
    </row>
    <row r="33771" spans="16:16" x14ac:dyDescent="0.3">
      <c r="P33771" s="83"/>
    </row>
    <row r="33772" spans="16:16" x14ac:dyDescent="0.3">
      <c r="P33772" s="83"/>
    </row>
    <row r="33773" spans="16:16" x14ac:dyDescent="0.3">
      <c r="P33773" s="83"/>
    </row>
    <row r="33774" spans="16:16" x14ac:dyDescent="0.3">
      <c r="P33774" s="83"/>
    </row>
    <row r="33775" spans="16:16" x14ac:dyDescent="0.3">
      <c r="P33775" s="83"/>
    </row>
    <row r="33776" spans="16:16" x14ac:dyDescent="0.3">
      <c r="P33776" s="83"/>
    </row>
    <row r="33777" spans="16:16" x14ac:dyDescent="0.3">
      <c r="P33777" s="83"/>
    </row>
    <row r="33778" spans="16:16" x14ac:dyDescent="0.3">
      <c r="P33778" s="83"/>
    </row>
    <row r="33779" spans="16:16" x14ac:dyDescent="0.3">
      <c r="P33779" s="83"/>
    </row>
    <row r="33780" spans="16:16" x14ac:dyDescent="0.3">
      <c r="P33780" s="83"/>
    </row>
    <row r="33781" spans="16:16" x14ac:dyDescent="0.3">
      <c r="P33781" s="83"/>
    </row>
    <row r="33782" spans="16:16" x14ac:dyDescent="0.3">
      <c r="P33782" s="83"/>
    </row>
    <row r="33783" spans="16:16" x14ac:dyDescent="0.3">
      <c r="P33783" s="83"/>
    </row>
    <row r="33784" spans="16:16" x14ac:dyDescent="0.3">
      <c r="P33784" s="83"/>
    </row>
    <row r="33785" spans="16:16" x14ac:dyDescent="0.3">
      <c r="P33785" s="83"/>
    </row>
    <row r="33786" spans="16:16" x14ac:dyDescent="0.3">
      <c r="P33786" s="83"/>
    </row>
    <row r="33787" spans="16:16" x14ac:dyDescent="0.3">
      <c r="P33787" s="83"/>
    </row>
    <row r="33788" spans="16:16" x14ac:dyDescent="0.3">
      <c r="P33788" s="83"/>
    </row>
    <row r="33789" spans="16:16" x14ac:dyDescent="0.3">
      <c r="P33789" s="83"/>
    </row>
    <row r="33790" spans="16:16" x14ac:dyDescent="0.3">
      <c r="P33790" s="83"/>
    </row>
    <row r="33791" spans="16:16" x14ac:dyDescent="0.3">
      <c r="P33791" s="83"/>
    </row>
    <row r="33792" spans="16:16" x14ac:dyDescent="0.3">
      <c r="P33792" s="83"/>
    </row>
    <row r="33793" spans="16:16" x14ac:dyDescent="0.3">
      <c r="P33793" s="83"/>
    </row>
    <row r="33794" spans="16:16" x14ac:dyDescent="0.3">
      <c r="P33794" s="83"/>
    </row>
    <row r="33795" spans="16:16" x14ac:dyDescent="0.3">
      <c r="P33795" s="83"/>
    </row>
    <row r="33796" spans="16:16" x14ac:dyDescent="0.3">
      <c r="P33796" s="83"/>
    </row>
    <row r="33797" spans="16:16" x14ac:dyDescent="0.3">
      <c r="P33797" s="83"/>
    </row>
    <row r="33798" spans="16:16" x14ac:dyDescent="0.3">
      <c r="P33798" s="83"/>
    </row>
    <row r="33799" spans="16:16" x14ac:dyDescent="0.3">
      <c r="P33799" s="83"/>
    </row>
    <row r="33800" spans="16:16" x14ac:dyDescent="0.3">
      <c r="P33800" s="83"/>
    </row>
    <row r="33801" spans="16:16" x14ac:dyDescent="0.3">
      <c r="P33801" s="83"/>
    </row>
    <row r="33802" spans="16:16" x14ac:dyDescent="0.3">
      <c r="P33802" s="83"/>
    </row>
    <row r="33803" spans="16:16" x14ac:dyDescent="0.3">
      <c r="P33803" s="83"/>
    </row>
    <row r="33804" spans="16:16" x14ac:dyDescent="0.3">
      <c r="P33804" s="83"/>
    </row>
    <row r="33805" spans="16:16" x14ac:dyDescent="0.3">
      <c r="P33805" s="83"/>
    </row>
    <row r="33806" spans="16:16" x14ac:dyDescent="0.3">
      <c r="P33806" s="83"/>
    </row>
    <row r="33807" spans="16:16" x14ac:dyDescent="0.3">
      <c r="P33807" s="83"/>
    </row>
    <row r="33808" spans="16:16" x14ac:dyDescent="0.3">
      <c r="P33808" s="83"/>
    </row>
    <row r="33809" spans="16:16" x14ac:dyDescent="0.3">
      <c r="P33809" s="83"/>
    </row>
    <row r="33810" spans="16:16" x14ac:dyDescent="0.3">
      <c r="P33810" s="83"/>
    </row>
    <row r="33811" spans="16:16" x14ac:dyDescent="0.3">
      <c r="P33811" s="83"/>
    </row>
    <row r="33812" spans="16:16" x14ac:dyDescent="0.3">
      <c r="P33812" s="83"/>
    </row>
    <row r="33813" spans="16:16" x14ac:dyDescent="0.3">
      <c r="P33813" s="83"/>
    </row>
    <row r="33814" spans="16:16" x14ac:dyDescent="0.3">
      <c r="P33814" s="83"/>
    </row>
    <row r="33815" spans="16:16" x14ac:dyDescent="0.3">
      <c r="P33815" s="83"/>
    </row>
    <row r="33816" spans="16:16" x14ac:dyDescent="0.3">
      <c r="P33816" s="83"/>
    </row>
    <row r="33817" spans="16:16" x14ac:dyDescent="0.3">
      <c r="P33817" s="83"/>
    </row>
    <row r="33818" spans="16:16" x14ac:dyDescent="0.3">
      <c r="P33818" s="83"/>
    </row>
    <row r="33819" spans="16:16" x14ac:dyDescent="0.3">
      <c r="P33819" s="83"/>
    </row>
    <row r="33820" spans="16:16" x14ac:dyDescent="0.3">
      <c r="P33820" s="83"/>
    </row>
    <row r="33821" spans="16:16" x14ac:dyDescent="0.3">
      <c r="P33821" s="83"/>
    </row>
    <row r="33822" spans="16:16" x14ac:dyDescent="0.3">
      <c r="P33822" s="83"/>
    </row>
    <row r="33823" spans="16:16" x14ac:dyDescent="0.3">
      <c r="P33823" s="83"/>
    </row>
    <row r="33824" spans="16:16" x14ac:dyDescent="0.3">
      <c r="P33824" s="83"/>
    </row>
    <row r="33825" spans="16:16" x14ac:dyDescent="0.3">
      <c r="P33825" s="83"/>
    </row>
    <row r="33826" spans="16:16" x14ac:dyDescent="0.3">
      <c r="P33826" s="83"/>
    </row>
    <row r="33827" spans="16:16" x14ac:dyDescent="0.3">
      <c r="P33827" s="83"/>
    </row>
    <row r="33828" spans="16:16" x14ac:dyDescent="0.3">
      <c r="P33828" s="83"/>
    </row>
    <row r="33829" spans="16:16" x14ac:dyDescent="0.3">
      <c r="P33829" s="83"/>
    </row>
    <row r="33830" spans="16:16" x14ac:dyDescent="0.3">
      <c r="P33830" s="83"/>
    </row>
    <row r="33831" spans="16:16" x14ac:dyDescent="0.3">
      <c r="P33831" s="83"/>
    </row>
    <row r="33832" spans="16:16" x14ac:dyDescent="0.3">
      <c r="P33832" s="83"/>
    </row>
    <row r="33833" spans="16:16" x14ac:dyDescent="0.3">
      <c r="P33833" s="83"/>
    </row>
    <row r="33834" spans="16:16" x14ac:dyDescent="0.3">
      <c r="P33834" s="83"/>
    </row>
    <row r="33835" spans="16:16" x14ac:dyDescent="0.3">
      <c r="P33835" s="83"/>
    </row>
    <row r="33836" spans="16:16" x14ac:dyDescent="0.3">
      <c r="P33836" s="83"/>
    </row>
    <row r="33837" spans="16:16" x14ac:dyDescent="0.3">
      <c r="P33837" s="83"/>
    </row>
    <row r="33838" spans="16:16" x14ac:dyDescent="0.3">
      <c r="P33838" s="83"/>
    </row>
    <row r="33839" spans="16:16" x14ac:dyDescent="0.3">
      <c r="P33839" s="83"/>
    </row>
    <row r="33840" spans="16:16" x14ac:dyDescent="0.3">
      <c r="P33840" s="83"/>
    </row>
    <row r="33841" spans="16:16" x14ac:dyDescent="0.3">
      <c r="P33841" s="83"/>
    </row>
    <row r="33842" spans="16:16" x14ac:dyDescent="0.3">
      <c r="P33842" s="83"/>
    </row>
    <row r="33843" spans="16:16" x14ac:dyDescent="0.3">
      <c r="P33843" s="83"/>
    </row>
    <row r="33844" spans="16:16" x14ac:dyDescent="0.3">
      <c r="P33844" s="83"/>
    </row>
    <row r="33845" spans="16:16" x14ac:dyDescent="0.3">
      <c r="P33845" s="83"/>
    </row>
    <row r="33846" spans="16:16" x14ac:dyDescent="0.3">
      <c r="P33846" s="83"/>
    </row>
    <row r="33847" spans="16:16" x14ac:dyDescent="0.3">
      <c r="P33847" s="83"/>
    </row>
    <row r="33848" spans="16:16" x14ac:dyDescent="0.3">
      <c r="P33848" s="83"/>
    </row>
    <row r="33849" spans="16:16" x14ac:dyDescent="0.3">
      <c r="P33849" s="83"/>
    </row>
    <row r="33850" spans="16:16" x14ac:dyDescent="0.3">
      <c r="P33850" s="83"/>
    </row>
    <row r="33851" spans="16:16" x14ac:dyDescent="0.3">
      <c r="P33851" s="83"/>
    </row>
    <row r="33852" spans="16:16" x14ac:dyDescent="0.3">
      <c r="P33852" s="83"/>
    </row>
    <row r="33853" spans="16:16" x14ac:dyDescent="0.3">
      <c r="P33853" s="83"/>
    </row>
    <row r="33854" spans="16:16" x14ac:dyDescent="0.3">
      <c r="P33854" s="83"/>
    </row>
    <row r="33855" spans="16:16" x14ac:dyDescent="0.3">
      <c r="P33855" s="83"/>
    </row>
    <row r="33856" spans="16:16" x14ac:dyDescent="0.3">
      <c r="P33856" s="83"/>
    </row>
    <row r="33857" spans="16:16" x14ac:dyDescent="0.3">
      <c r="P33857" s="83"/>
    </row>
    <row r="33858" spans="16:16" x14ac:dyDescent="0.3">
      <c r="P33858" s="83"/>
    </row>
    <row r="33859" spans="16:16" x14ac:dyDescent="0.3">
      <c r="P33859" s="83"/>
    </row>
    <row r="33860" spans="16:16" x14ac:dyDescent="0.3">
      <c r="P33860" s="83"/>
    </row>
    <row r="33861" spans="16:16" x14ac:dyDescent="0.3">
      <c r="P33861" s="83"/>
    </row>
    <row r="33862" spans="16:16" x14ac:dyDescent="0.3">
      <c r="P33862" s="83"/>
    </row>
    <row r="33863" spans="16:16" x14ac:dyDescent="0.3">
      <c r="P33863" s="83"/>
    </row>
    <row r="33864" spans="16:16" x14ac:dyDescent="0.3">
      <c r="P33864" s="83"/>
    </row>
    <row r="33865" spans="16:16" x14ac:dyDescent="0.3">
      <c r="P33865" s="83"/>
    </row>
    <row r="33866" spans="16:16" x14ac:dyDescent="0.3">
      <c r="P33866" s="83"/>
    </row>
    <row r="33867" spans="16:16" x14ac:dyDescent="0.3">
      <c r="P33867" s="83"/>
    </row>
    <row r="33868" spans="16:16" x14ac:dyDescent="0.3">
      <c r="P33868" s="83"/>
    </row>
    <row r="33869" spans="16:16" x14ac:dyDescent="0.3">
      <c r="P33869" s="83"/>
    </row>
    <row r="33870" spans="16:16" x14ac:dyDescent="0.3">
      <c r="P33870" s="83"/>
    </row>
    <row r="33871" spans="16:16" x14ac:dyDescent="0.3">
      <c r="P33871" s="83"/>
    </row>
    <row r="33872" spans="16:16" x14ac:dyDescent="0.3">
      <c r="P33872" s="83"/>
    </row>
    <row r="33873" spans="16:16" x14ac:dyDescent="0.3">
      <c r="P33873" s="83"/>
    </row>
    <row r="33874" spans="16:16" x14ac:dyDescent="0.3">
      <c r="P33874" s="83"/>
    </row>
    <row r="33875" spans="16:16" x14ac:dyDescent="0.3">
      <c r="P33875" s="83"/>
    </row>
    <row r="33876" spans="16:16" x14ac:dyDescent="0.3">
      <c r="P33876" s="83"/>
    </row>
    <row r="33877" spans="16:16" x14ac:dyDescent="0.3">
      <c r="P33877" s="83"/>
    </row>
    <row r="33878" spans="16:16" x14ac:dyDescent="0.3">
      <c r="P33878" s="83"/>
    </row>
    <row r="33879" spans="16:16" x14ac:dyDescent="0.3">
      <c r="P33879" s="83"/>
    </row>
    <row r="33880" spans="16:16" x14ac:dyDescent="0.3">
      <c r="P33880" s="83"/>
    </row>
    <row r="33881" spans="16:16" x14ac:dyDescent="0.3">
      <c r="P33881" s="83"/>
    </row>
    <row r="33882" spans="16:16" x14ac:dyDescent="0.3">
      <c r="P33882" s="83"/>
    </row>
    <row r="33883" spans="16:16" x14ac:dyDescent="0.3">
      <c r="P33883" s="83"/>
    </row>
    <row r="33884" spans="16:16" x14ac:dyDescent="0.3">
      <c r="P33884" s="83"/>
    </row>
    <row r="33885" spans="16:16" x14ac:dyDescent="0.3">
      <c r="P33885" s="83"/>
    </row>
    <row r="33886" spans="16:16" x14ac:dyDescent="0.3">
      <c r="P33886" s="83"/>
    </row>
    <row r="33887" spans="16:16" x14ac:dyDescent="0.3">
      <c r="P33887" s="83"/>
    </row>
    <row r="33888" spans="16:16" x14ac:dyDescent="0.3">
      <c r="P33888" s="83"/>
    </row>
    <row r="33889" spans="16:16" x14ac:dyDescent="0.3">
      <c r="P33889" s="83"/>
    </row>
    <row r="33890" spans="16:16" x14ac:dyDescent="0.3">
      <c r="P33890" s="83"/>
    </row>
    <row r="33891" spans="16:16" x14ac:dyDescent="0.3">
      <c r="P33891" s="83"/>
    </row>
    <row r="33892" spans="16:16" x14ac:dyDescent="0.3">
      <c r="P33892" s="83"/>
    </row>
    <row r="33893" spans="16:16" x14ac:dyDescent="0.3">
      <c r="P33893" s="83"/>
    </row>
    <row r="33894" spans="16:16" x14ac:dyDescent="0.3">
      <c r="P33894" s="83"/>
    </row>
    <row r="33895" spans="16:16" x14ac:dyDescent="0.3">
      <c r="P33895" s="83"/>
    </row>
    <row r="33896" spans="16:16" x14ac:dyDescent="0.3">
      <c r="P33896" s="83"/>
    </row>
    <row r="33897" spans="16:16" x14ac:dyDescent="0.3">
      <c r="P33897" s="83"/>
    </row>
    <row r="33898" spans="16:16" x14ac:dyDescent="0.3">
      <c r="P33898" s="83"/>
    </row>
    <row r="33899" spans="16:16" x14ac:dyDescent="0.3">
      <c r="P33899" s="83"/>
    </row>
    <row r="33900" spans="16:16" x14ac:dyDescent="0.3">
      <c r="P33900" s="83"/>
    </row>
    <row r="33901" spans="16:16" x14ac:dyDescent="0.3">
      <c r="P33901" s="83"/>
    </row>
    <row r="33902" spans="16:16" x14ac:dyDescent="0.3">
      <c r="P33902" s="83"/>
    </row>
    <row r="33903" spans="16:16" x14ac:dyDescent="0.3">
      <c r="P33903" s="83"/>
    </row>
    <row r="33904" spans="16:16" x14ac:dyDescent="0.3">
      <c r="P33904" s="83"/>
    </row>
    <row r="33905" spans="16:16" x14ac:dyDescent="0.3">
      <c r="P33905" s="83"/>
    </row>
    <row r="33906" spans="16:16" x14ac:dyDescent="0.3">
      <c r="P33906" s="83"/>
    </row>
    <row r="33907" spans="16:16" x14ac:dyDescent="0.3">
      <c r="P33907" s="83"/>
    </row>
    <row r="33908" spans="16:16" x14ac:dyDescent="0.3">
      <c r="P33908" s="83"/>
    </row>
    <row r="33909" spans="16:16" x14ac:dyDescent="0.3">
      <c r="P33909" s="83"/>
    </row>
    <row r="33910" spans="16:16" x14ac:dyDescent="0.3">
      <c r="P33910" s="83"/>
    </row>
    <row r="33911" spans="16:16" x14ac:dyDescent="0.3">
      <c r="P33911" s="83"/>
    </row>
    <row r="33912" spans="16:16" x14ac:dyDescent="0.3">
      <c r="P33912" s="83"/>
    </row>
    <row r="33913" spans="16:16" x14ac:dyDescent="0.3">
      <c r="P33913" s="83"/>
    </row>
    <row r="33914" spans="16:16" x14ac:dyDescent="0.3">
      <c r="P33914" s="83"/>
    </row>
    <row r="33915" spans="16:16" x14ac:dyDescent="0.3">
      <c r="P33915" s="83"/>
    </row>
    <row r="33916" spans="16:16" x14ac:dyDescent="0.3">
      <c r="P33916" s="83"/>
    </row>
    <row r="33917" spans="16:16" x14ac:dyDescent="0.3">
      <c r="P33917" s="83"/>
    </row>
    <row r="33918" spans="16:16" x14ac:dyDescent="0.3">
      <c r="P33918" s="83"/>
    </row>
    <row r="33919" spans="16:16" x14ac:dyDescent="0.3">
      <c r="P33919" s="83"/>
    </row>
    <row r="33920" spans="16:16" x14ac:dyDescent="0.3">
      <c r="P33920" s="83"/>
    </row>
    <row r="33921" spans="16:16" x14ac:dyDescent="0.3">
      <c r="P33921" s="83"/>
    </row>
    <row r="33922" spans="16:16" x14ac:dyDescent="0.3">
      <c r="P33922" s="83"/>
    </row>
    <row r="33923" spans="16:16" x14ac:dyDescent="0.3">
      <c r="P33923" s="83"/>
    </row>
    <row r="33924" spans="16:16" x14ac:dyDescent="0.3">
      <c r="P33924" s="83"/>
    </row>
    <row r="33925" spans="16:16" x14ac:dyDescent="0.3">
      <c r="P33925" s="83"/>
    </row>
    <row r="33926" spans="16:16" x14ac:dyDescent="0.3">
      <c r="P33926" s="83"/>
    </row>
    <row r="33927" spans="16:16" x14ac:dyDescent="0.3">
      <c r="P33927" s="83"/>
    </row>
    <row r="33928" spans="16:16" x14ac:dyDescent="0.3">
      <c r="P33928" s="83"/>
    </row>
    <row r="33929" spans="16:16" x14ac:dyDescent="0.3">
      <c r="P33929" s="83"/>
    </row>
    <row r="33930" spans="16:16" x14ac:dyDescent="0.3">
      <c r="P33930" s="83"/>
    </row>
    <row r="33931" spans="16:16" x14ac:dyDescent="0.3">
      <c r="P33931" s="83"/>
    </row>
    <row r="33932" spans="16:16" x14ac:dyDescent="0.3">
      <c r="P33932" s="83"/>
    </row>
    <row r="33933" spans="16:16" x14ac:dyDescent="0.3">
      <c r="P33933" s="83"/>
    </row>
    <row r="33934" spans="16:16" x14ac:dyDescent="0.3">
      <c r="P33934" s="83"/>
    </row>
    <row r="33935" spans="16:16" x14ac:dyDescent="0.3">
      <c r="P33935" s="83"/>
    </row>
    <row r="33936" spans="16:16" x14ac:dyDescent="0.3">
      <c r="P33936" s="83"/>
    </row>
    <row r="33937" spans="16:16" x14ac:dyDescent="0.3">
      <c r="P33937" s="83"/>
    </row>
    <row r="33938" spans="16:16" x14ac:dyDescent="0.3">
      <c r="P33938" s="83"/>
    </row>
    <row r="33939" spans="16:16" x14ac:dyDescent="0.3">
      <c r="P33939" s="83"/>
    </row>
    <row r="33940" spans="16:16" x14ac:dyDescent="0.3">
      <c r="P33940" s="83"/>
    </row>
    <row r="33941" spans="16:16" x14ac:dyDescent="0.3">
      <c r="P33941" s="83"/>
    </row>
    <row r="33942" spans="16:16" x14ac:dyDescent="0.3">
      <c r="P33942" s="83"/>
    </row>
    <row r="33943" spans="16:16" x14ac:dyDescent="0.3">
      <c r="P33943" s="83"/>
    </row>
    <row r="33944" spans="16:16" x14ac:dyDescent="0.3">
      <c r="P33944" s="83"/>
    </row>
    <row r="33945" spans="16:16" x14ac:dyDescent="0.3">
      <c r="P33945" s="83"/>
    </row>
    <row r="33946" spans="16:16" x14ac:dyDescent="0.3">
      <c r="P33946" s="83"/>
    </row>
    <row r="33947" spans="16:16" x14ac:dyDescent="0.3">
      <c r="P33947" s="83"/>
    </row>
    <row r="33948" spans="16:16" x14ac:dyDescent="0.3">
      <c r="P33948" s="83"/>
    </row>
    <row r="33949" spans="16:16" x14ac:dyDescent="0.3">
      <c r="P33949" s="83"/>
    </row>
    <row r="33950" spans="16:16" x14ac:dyDescent="0.3">
      <c r="P33950" s="83"/>
    </row>
    <row r="33951" spans="16:16" x14ac:dyDescent="0.3">
      <c r="P33951" s="83"/>
    </row>
    <row r="33952" spans="16:16" x14ac:dyDescent="0.3">
      <c r="P33952" s="83"/>
    </row>
    <row r="33953" spans="16:16" x14ac:dyDescent="0.3">
      <c r="P33953" s="83"/>
    </row>
    <row r="33954" spans="16:16" x14ac:dyDescent="0.3">
      <c r="P33954" s="83"/>
    </row>
    <row r="33955" spans="16:16" x14ac:dyDescent="0.3">
      <c r="P33955" s="83"/>
    </row>
    <row r="33956" spans="16:16" x14ac:dyDescent="0.3">
      <c r="P33956" s="83"/>
    </row>
    <row r="33957" spans="16:16" x14ac:dyDescent="0.3">
      <c r="P33957" s="83"/>
    </row>
    <row r="33958" spans="16:16" x14ac:dyDescent="0.3">
      <c r="P33958" s="83"/>
    </row>
    <row r="33959" spans="16:16" x14ac:dyDescent="0.3">
      <c r="P33959" s="83"/>
    </row>
    <row r="33960" spans="16:16" x14ac:dyDescent="0.3">
      <c r="P33960" s="83"/>
    </row>
    <row r="33961" spans="16:16" x14ac:dyDescent="0.3">
      <c r="P33961" s="83"/>
    </row>
    <row r="33962" spans="16:16" x14ac:dyDescent="0.3">
      <c r="P33962" s="83"/>
    </row>
    <row r="33963" spans="16:16" x14ac:dyDescent="0.3">
      <c r="P33963" s="83"/>
    </row>
    <row r="33964" spans="16:16" x14ac:dyDescent="0.3">
      <c r="P33964" s="83"/>
    </row>
    <row r="33965" spans="16:16" x14ac:dyDescent="0.3">
      <c r="P33965" s="83"/>
    </row>
    <row r="33966" spans="16:16" x14ac:dyDescent="0.3">
      <c r="P33966" s="83"/>
    </row>
    <row r="33967" spans="16:16" x14ac:dyDescent="0.3">
      <c r="P33967" s="83"/>
    </row>
    <row r="33968" spans="16:16" x14ac:dyDescent="0.3">
      <c r="P33968" s="83"/>
    </row>
    <row r="33969" spans="16:16" x14ac:dyDescent="0.3">
      <c r="P33969" s="83"/>
    </row>
    <row r="33970" spans="16:16" x14ac:dyDescent="0.3">
      <c r="P33970" s="83"/>
    </row>
    <row r="33971" spans="16:16" x14ac:dyDescent="0.3">
      <c r="P33971" s="83"/>
    </row>
    <row r="33972" spans="16:16" x14ac:dyDescent="0.3">
      <c r="P33972" s="83"/>
    </row>
    <row r="33973" spans="16:16" x14ac:dyDescent="0.3">
      <c r="P33973" s="83"/>
    </row>
    <row r="33974" spans="16:16" x14ac:dyDescent="0.3">
      <c r="P33974" s="83"/>
    </row>
    <row r="33975" spans="16:16" x14ac:dyDescent="0.3">
      <c r="P33975" s="83"/>
    </row>
    <row r="33976" spans="16:16" x14ac:dyDescent="0.3">
      <c r="P33976" s="83"/>
    </row>
    <row r="33977" spans="16:16" x14ac:dyDescent="0.3">
      <c r="P33977" s="83"/>
    </row>
    <row r="33978" spans="16:16" x14ac:dyDescent="0.3">
      <c r="P33978" s="83"/>
    </row>
    <row r="33979" spans="16:16" x14ac:dyDescent="0.3">
      <c r="P33979" s="83"/>
    </row>
    <row r="33980" spans="16:16" x14ac:dyDescent="0.3">
      <c r="P33980" s="83"/>
    </row>
    <row r="33981" spans="16:16" x14ac:dyDescent="0.3">
      <c r="P33981" s="83"/>
    </row>
    <row r="33982" spans="16:16" x14ac:dyDescent="0.3">
      <c r="P33982" s="83"/>
    </row>
    <row r="33983" spans="16:16" x14ac:dyDescent="0.3">
      <c r="P33983" s="83"/>
    </row>
    <row r="33984" spans="16:16" x14ac:dyDescent="0.3">
      <c r="P33984" s="83"/>
    </row>
    <row r="33985" spans="16:16" x14ac:dyDescent="0.3">
      <c r="P33985" s="83"/>
    </row>
    <row r="33986" spans="16:16" x14ac:dyDescent="0.3">
      <c r="P33986" s="83"/>
    </row>
    <row r="33987" spans="16:16" x14ac:dyDescent="0.3">
      <c r="P33987" s="83"/>
    </row>
    <row r="33988" spans="16:16" x14ac:dyDescent="0.3">
      <c r="P33988" s="83"/>
    </row>
    <row r="33989" spans="16:16" x14ac:dyDescent="0.3">
      <c r="P33989" s="83"/>
    </row>
    <row r="33990" spans="16:16" x14ac:dyDescent="0.3">
      <c r="P33990" s="83"/>
    </row>
    <row r="33991" spans="16:16" x14ac:dyDescent="0.3">
      <c r="P33991" s="83"/>
    </row>
    <row r="33992" spans="16:16" x14ac:dyDescent="0.3">
      <c r="P33992" s="83"/>
    </row>
    <row r="33993" spans="16:16" x14ac:dyDescent="0.3">
      <c r="P33993" s="83"/>
    </row>
    <row r="33994" spans="16:16" x14ac:dyDescent="0.3">
      <c r="P33994" s="83"/>
    </row>
    <row r="33995" spans="16:16" x14ac:dyDescent="0.3">
      <c r="P33995" s="83"/>
    </row>
    <row r="33996" spans="16:16" x14ac:dyDescent="0.3">
      <c r="P33996" s="83"/>
    </row>
    <row r="33997" spans="16:16" x14ac:dyDescent="0.3">
      <c r="P33997" s="83"/>
    </row>
    <row r="33998" spans="16:16" x14ac:dyDescent="0.3">
      <c r="P33998" s="83"/>
    </row>
    <row r="33999" spans="16:16" x14ac:dyDescent="0.3">
      <c r="P33999" s="83"/>
    </row>
    <row r="34000" spans="16:16" x14ac:dyDescent="0.3">
      <c r="P34000" s="83"/>
    </row>
    <row r="34001" spans="16:16" x14ac:dyDescent="0.3">
      <c r="P34001" s="83"/>
    </row>
    <row r="34002" spans="16:16" x14ac:dyDescent="0.3">
      <c r="P34002" s="83"/>
    </row>
    <row r="34003" spans="16:16" x14ac:dyDescent="0.3">
      <c r="P34003" s="83"/>
    </row>
    <row r="34004" spans="16:16" x14ac:dyDescent="0.3">
      <c r="P34004" s="83"/>
    </row>
    <row r="34005" spans="16:16" x14ac:dyDescent="0.3">
      <c r="P34005" s="83"/>
    </row>
    <row r="34006" spans="16:16" x14ac:dyDescent="0.3">
      <c r="P34006" s="83"/>
    </row>
    <row r="34007" spans="16:16" x14ac:dyDescent="0.3">
      <c r="P34007" s="83"/>
    </row>
    <row r="34008" spans="16:16" x14ac:dyDescent="0.3">
      <c r="P34008" s="83"/>
    </row>
    <row r="34009" spans="16:16" x14ac:dyDescent="0.3">
      <c r="P34009" s="83"/>
    </row>
    <row r="34010" spans="16:16" x14ac:dyDescent="0.3">
      <c r="P34010" s="83"/>
    </row>
    <row r="34011" spans="16:16" x14ac:dyDescent="0.3">
      <c r="P34011" s="83"/>
    </row>
    <row r="34012" spans="16:16" x14ac:dyDescent="0.3">
      <c r="P34012" s="83"/>
    </row>
    <row r="34013" spans="16:16" x14ac:dyDescent="0.3">
      <c r="P34013" s="83"/>
    </row>
    <row r="34014" spans="16:16" x14ac:dyDescent="0.3">
      <c r="P34014" s="83"/>
    </row>
    <row r="34015" spans="16:16" x14ac:dyDescent="0.3">
      <c r="P34015" s="83"/>
    </row>
    <row r="34016" spans="16:16" x14ac:dyDescent="0.3">
      <c r="P34016" s="83"/>
    </row>
    <row r="34017" spans="16:16" x14ac:dyDescent="0.3">
      <c r="P34017" s="83"/>
    </row>
    <row r="34018" spans="16:16" x14ac:dyDescent="0.3">
      <c r="P34018" s="83"/>
    </row>
    <row r="34019" spans="16:16" x14ac:dyDescent="0.3">
      <c r="P34019" s="83"/>
    </row>
    <row r="34020" spans="16:16" x14ac:dyDescent="0.3">
      <c r="P34020" s="83"/>
    </row>
    <row r="34021" spans="16:16" x14ac:dyDescent="0.3">
      <c r="P34021" s="83"/>
    </row>
    <row r="34022" spans="16:16" x14ac:dyDescent="0.3">
      <c r="P34022" s="83"/>
    </row>
    <row r="34023" spans="16:16" x14ac:dyDescent="0.3">
      <c r="P34023" s="83"/>
    </row>
    <row r="34024" spans="16:16" x14ac:dyDescent="0.3">
      <c r="P34024" s="83"/>
    </row>
    <row r="34025" spans="16:16" x14ac:dyDescent="0.3">
      <c r="P34025" s="83"/>
    </row>
    <row r="34026" spans="16:16" x14ac:dyDescent="0.3">
      <c r="P34026" s="83"/>
    </row>
    <row r="34027" spans="16:16" x14ac:dyDescent="0.3">
      <c r="P34027" s="83"/>
    </row>
    <row r="34028" spans="16:16" x14ac:dyDescent="0.3">
      <c r="P34028" s="83"/>
    </row>
    <row r="34029" spans="16:16" x14ac:dyDescent="0.3">
      <c r="P34029" s="83"/>
    </row>
    <row r="34030" spans="16:16" x14ac:dyDescent="0.3">
      <c r="P34030" s="83"/>
    </row>
    <row r="34031" spans="16:16" x14ac:dyDescent="0.3">
      <c r="P34031" s="83"/>
    </row>
    <row r="34032" spans="16:16" x14ac:dyDescent="0.3">
      <c r="P34032" s="83"/>
    </row>
    <row r="34033" spans="16:16" x14ac:dyDescent="0.3">
      <c r="P34033" s="83"/>
    </row>
    <row r="34034" spans="16:16" x14ac:dyDescent="0.3">
      <c r="P34034" s="83"/>
    </row>
    <row r="34035" spans="16:16" x14ac:dyDescent="0.3">
      <c r="P34035" s="83"/>
    </row>
    <row r="34036" spans="16:16" x14ac:dyDescent="0.3">
      <c r="P34036" s="83"/>
    </row>
    <row r="34037" spans="16:16" x14ac:dyDescent="0.3">
      <c r="P34037" s="83"/>
    </row>
    <row r="34038" spans="16:16" x14ac:dyDescent="0.3">
      <c r="P34038" s="83"/>
    </row>
    <row r="34039" spans="16:16" x14ac:dyDescent="0.3">
      <c r="P34039" s="83"/>
    </row>
    <row r="34040" spans="16:16" x14ac:dyDescent="0.3">
      <c r="P34040" s="83"/>
    </row>
    <row r="34041" spans="16:16" x14ac:dyDescent="0.3">
      <c r="P34041" s="83"/>
    </row>
    <row r="34042" spans="16:16" x14ac:dyDescent="0.3">
      <c r="P34042" s="83"/>
    </row>
    <row r="34043" spans="16:16" x14ac:dyDescent="0.3">
      <c r="P34043" s="83"/>
    </row>
    <row r="34044" spans="16:16" x14ac:dyDescent="0.3">
      <c r="P34044" s="83"/>
    </row>
    <row r="34045" spans="16:16" x14ac:dyDescent="0.3">
      <c r="P34045" s="83"/>
    </row>
    <row r="34046" spans="16:16" x14ac:dyDescent="0.3">
      <c r="P34046" s="83"/>
    </row>
    <row r="34047" spans="16:16" x14ac:dyDescent="0.3">
      <c r="P34047" s="83"/>
    </row>
    <row r="34048" spans="16:16" x14ac:dyDescent="0.3">
      <c r="P34048" s="83"/>
    </row>
    <row r="34049" spans="16:16" x14ac:dyDescent="0.3">
      <c r="P34049" s="83"/>
    </row>
    <row r="34050" spans="16:16" x14ac:dyDescent="0.3">
      <c r="P34050" s="83"/>
    </row>
    <row r="34051" spans="16:16" x14ac:dyDescent="0.3">
      <c r="P34051" s="83"/>
    </row>
    <row r="34052" spans="16:16" x14ac:dyDescent="0.3">
      <c r="P34052" s="83"/>
    </row>
    <row r="34053" spans="16:16" x14ac:dyDescent="0.3">
      <c r="P34053" s="83"/>
    </row>
    <row r="34054" spans="16:16" x14ac:dyDescent="0.3">
      <c r="P34054" s="83"/>
    </row>
    <row r="34055" spans="16:16" x14ac:dyDescent="0.3">
      <c r="P34055" s="83"/>
    </row>
    <row r="34056" spans="16:16" x14ac:dyDescent="0.3">
      <c r="P34056" s="83"/>
    </row>
    <row r="34057" spans="16:16" x14ac:dyDescent="0.3">
      <c r="P34057" s="83"/>
    </row>
    <row r="34058" spans="16:16" x14ac:dyDescent="0.3">
      <c r="P34058" s="83"/>
    </row>
    <row r="34059" spans="16:16" x14ac:dyDescent="0.3">
      <c r="P34059" s="83"/>
    </row>
    <row r="34060" spans="16:16" x14ac:dyDescent="0.3">
      <c r="P34060" s="83"/>
    </row>
    <row r="34061" spans="16:16" x14ac:dyDescent="0.3">
      <c r="P34061" s="83"/>
    </row>
    <row r="34062" spans="16:16" x14ac:dyDescent="0.3">
      <c r="P34062" s="83"/>
    </row>
    <row r="34063" spans="16:16" x14ac:dyDescent="0.3">
      <c r="P34063" s="83"/>
    </row>
    <row r="34064" spans="16:16" x14ac:dyDescent="0.3">
      <c r="P34064" s="83"/>
    </row>
    <row r="34065" spans="16:16" x14ac:dyDescent="0.3">
      <c r="P34065" s="83"/>
    </row>
    <row r="34066" spans="16:16" x14ac:dyDescent="0.3">
      <c r="P34066" s="83"/>
    </row>
    <row r="34067" spans="16:16" x14ac:dyDescent="0.3">
      <c r="P34067" s="83"/>
    </row>
    <row r="34068" spans="16:16" x14ac:dyDescent="0.3">
      <c r="P34068" s="83"/>
    </row>
    <row r="34069" spans="16:16" x14ac:dyDescent="0.3">
      <c r="P34069" s="83"/>
    </row>
    <row r="34070" spans="16:16" x14ac:dyDescent="0.3">
      <c r="P34070" s="83"/>
    </row>
    <row r="34071" spans="16:16" x14ac:dyDescent="0.3">
      <c r="P34071" s="83"/>
    </row>
    <row r="34072" spans="16:16" x14ac:dyDescent="0.3">
      <c r="P34072" s="83"/>
    </row>
    <row r="34073" spans="16:16" x14ac:dyDescent="0.3">
      <c r="P34073" s="83"/>
    </row>
    <row r="34074" spans="16:16" x14ac:dyDescent="0.3">
      <c r="P34074" s="83"/>
    </row>
    <row r="34075" spans="16:16" x14ac:dyDescent="0.3">
      <c r="P34075" s="83"/>
    </row>
    <row r="34076" spans="16:16" x14ac:dyDescent="0.3">
      <c r="P34076" s="83"/>
    </row>
    <row r="34077" spans="16:16" x14ac:dyDescent="0.3">
      <c r="P34077" s="83"/>
    </row>
    <row r="34078" spans="16:16" x14ac:dyDescent="0.3">
      <c r="P34078" s="83"/>
    </row>
    <row r="34079" spans="16:16" x14ac:dyDescent="0.3">
      <c r="P34079" s="83"/>
    </row>
    <row r="34080" spans="16:16" x14ac:dyDescent="0.3">
      <c r="P34080" s="83"/>
    </row>
    <row r="34081" spans="16:16" x14ac:dyDescent="0.3">
      <c r="P34081" s="83"/>
    </row>
    <row r="34082" spans="16:16" x14ac:dyDescent="0.3">
      <c r="P34082" s="83"/>
    </row>
    <row r="34083" spans="16:16" x14ac:dyDescent="0.3">
      <c r="P34083" s="83"/>
    </row>
    <row r="34084" spans="16:16" x14ac:dyDescent="0.3">
      <c r="P34084" s="83"/>
    </row>
    <row r="34085" spans="16:16" x14ac:dyDescent="0.3">
      <c r="P34085" s="83"/>
    </row>
    <row r="34086" spans="16:16" x14ac:dyDescent="0.3">
      <c r="P34086" s="83"/>
    </row>
    <row r="34087" spans="16:16" x14ac:dyDescent="0.3">
      <c r="P34087" s="83"/>
    </row>
    <row r="34088" spans="16:16" x14ac:dyDescent="0.3">
      <c r="P34088" s="83"/>
    </row>
    <row r="34089" spans="16:16" x14ac:dyDescent="0.3">
      <c r="P34089" s="83"/>
    </row>
    <row r="34090" spans="16:16" x14ac:dyDescent="0.3">
      <c r="P34090" s="83"/>
    </row>
    <row r="34091" spans="16:16" x14ac:dyDescent="0.3">
      <c r="P34091" s="83"/>
    </row>
    <row r="34092" spans="16:16" x14ac:dyDescent="0.3">
      <c r="P34092" s="83"/>
    </row>
    <row r="34093" spans="16:16" x14ac:dyDescent="0.3">
      <c r="P34093" s="83"/>
    </row>
    <row r="34094" spans="16:16" x14ac:dyDescent="0.3">
      <c r="P34094" s="83"/>
    </row>
    <row r="34095" spans="16:16" x14ac:dyDescent="0.3">
      <c r="P34095" s="83"/>
    </row>
    <row r="34096" spans="16:16" x14ac:dyDescent="0.3">
      <c r="P34096" s="83"/>
    </row>
    <row r="34097" spans="16:16" x14ac:dyDescent="0.3">
      <c r="P34097" s="83"/>
    </row>
    <row r="34098" spans="16:16" x14ac:dyDescent="0.3">
      <c r="P34098" s="83"/>
    </row>
    <row r="34099" spans="16:16" x14ac:dyDescent="0.3">
      <c r="P34099" s="83"/>
    </row>
    <row r="34100" spans="16:16" x14ac:dyDescent="0.3">
      <c r="P34100" s="83"/>
    </row>
    <row r="34101" spans="16:16" x14ac:dyDescent="0.3">
      <c r="P34101" s="83"/>
    </row>
    <row r="34102" spans="16:16" x14ac:dyDescent="0.3">
      <c r="P34102" s="83"/>
    </row>
    <row r="34103" spans="16:16" x14ac:dyDescent="0.3">
      <c r="P34103" s="83"/>
    </row>
    <row r="34104" spans="16:16" x14ac:dyDescent="0.3">
      <c r="P34104" s="83"/>
    </row>
    <row r="34105" spans="16:16" x14ac:dyDescent="0.3">
      <c r="P34105" s="83"/>
    </row>
    <row r="34106" spans="16:16" x14ac:dyDescent="0.3">
      <c r="P34106" s="83"/>
    </row>
    <row r="34107" spans="16:16" x14ac:dyDescent="0.3">
      <c r="P34107" s="83"/>
    </row>
    <row r="34108" spans="16:16" x14ac:dyDescent="0.3">
      <c r="P34108" s="83"/>
    </row>
    <row r="34109" spans="16:16" x14ac:dyDescent="0.3">
      <c r="P34109" s="83"/>
    </row>
    <row r="34110" spans="16:16" x14ac:dyDescent="0.3">
      <c r="P34110" s="83"/>
    </row>
    <row r="34111" spans="16:16" x14ac:dyDescent="0.3">
      <c r="P34111" s="83"/>
    </row>
    <row r="34112" spans="16:16" x14ac:dyDescent="0.3">
      <c r="P34112" s="83"/>
    </row>
    <row r="34113" spans="16:16" x14ac:dyDescent="0.3">
      <c r="P34113" s="83"/>
    </row>
    <row r="34114" spans="16:16" x14ac:dyDescent="0.3">
      <c r="P34114" s="83"/>
    </row>
    <row r="34115" spans="16:16" x14ac:dyDescent="0.3">
      <c r="P34115" s="83"/>
    </row>
    <row r="34116" spans="16:16" x14ac:dyDescent="0.3">
      <c r="P34116" s="83"/>
    </row>
    <row r="34117" spans="16:16" x14ac:dyDescent="0.3">
      <c r="P34117" s="83"/>
    </row>
    <row r="34118" spans="16:16" x14ac:dyDescent="0.3">
      <c r="P34118" s="83"/>
    </row>
    <row r="34119" spans="16:16" x14ac:dyDescent="0.3">
      <c r="P34119" s="83"/>
    </row>
    <row r="34120" spans="16:16" x14ac:dyDescent="0.3">
      <c r="P34120" s="83"/>
    </row>
    <row r="34121" spans="16:16" x14ac:dyDescent="0.3">
      <c r="P34121" s="83"/>
    </row>
    <row r="34122" spans="16:16" x14ac:dyDescent="0.3">
      <c r="P34122" s="83"/>
    </row>
    <row r="34123" spans="16:16" x14ac:dyDescent="0.3">
      <c r="P34123" s="83"/>
    </row>
    <row r="34124" spans="16:16" x14ac:dyDescent="0.3">
      <c r="P34124" s="83"/>
    </row>
    <row r="34125" spans="16:16" x14ac:dyDescent="0.3">
      <c r="P34125" s="83"/>
    </row>
    <row r="34126" spans="16:16" x14ac:dyDescent="0.3">
      <c r="P34126" s="83"/>
    </row>
    <row r="34127" spans="16:16" x14ac:dyDescent="0.3">
      <c r="P34127" s="83"/>
    </row>
    <row r="34128" spans="16:16" x14ac:dyDescent="0.3">
      <c r="P34128" s="83"/>
    </row>
    <row r="34129" spans="16:16" x14ac:dyDescent="0.3">
      <c r="P34129" s="83"/>
    </row>
    <row r="34130" spans="16:16" x14ac:dyDescent="0.3">
      <c r="P34130" s="83"/>
    </row>
    <row r="34131" spans="16:16" x14ac:dyDescent="0.3">
      <c r="P34131" s="83"/>
    </row>
    <row r="34132" spans="16:16" x14ac:dyDescent="0.3">
      <c r="P34132" s="83"/>
    </row>
    <row r="34133" spans="16:16" x14ac:dyDescent="0.3">
      <c r="P34133" s="83"/>
    </row>
    <row r="34134" spans="16:16" x14ac:dyDescent="0.3">
      <c r="P34134" s="83"/>
    </row>
    <row r="34135" spans="16:16" x14ac:dyDescent="0.3">
      <c r="P34135" s="83"/>
    </row>
    <row r="34136" spans="16:16" x14ac:dyDescent="0.3">
      <c r="P34136" s="83"/>
    </row>
    <row r="34137" spans="16:16" x14ac:dyDescent="0.3">
      <c r="P34137" s="83"/>
    </row>
    <row r="34138" spans="16:16" x14ac:dyDescent="0.3">
      <c r="P34138" s="83"/>
    </row>
    <row r="34139" spans="16:16" x14ac:dyDescent="0.3">
      <c r="P34139" s="83"/>
    </row>
    <row r="34140" spans="16:16" x14ac:dyDescent="0.3">
      <c r="P34140" s="83"/>
    </row>
    <row r="34141" spans="16:16" x14ac:dyDescent="0.3">
      <c r="P34141" s="83"/>
    </row>
    <row r="34142" spans="16:16" x14ac:dyDescent="0.3">
      <c r="P34142" s="83"/>
    </row>
    <row r="34143" spans="16:16" x14ac:dyDescent="0.3">
      <c r="P34143" s="83"/>
    </row>
    <row r="34144" spans="16:16" x14ac:dyDescent="0.3">
      <c r="P34144" s="83"/>
    </row>
    <row r="34145" spans="16:16" x14ac:dyDescent="0.3">
      <c r="P34145" s="83"/>
    </row>
    <row r="34146" spans="16:16" x14ac:dyDescent="0.3">
      <c r="P34146" s="83"/>
    </row>
    <row r="34147" spans="16:16" x14ac:dyDescent="0.3">
      <c r="P34147" s="83"/>
    </row>
    <row r="34148" spans="16:16" x14ac:dyDescent="0.3">
      <c r="P34148" s="83"/>
    </row>
    <row r="34149" spans="16:16" x14ac:dyDescent="0.3">
      <c r="P34149" s="83"/>
    </row>
    <row r="34150" spans="16:16" x14ac:dyDescent="0.3">
      <c r="P34150" s="83"/>
    </row>
    <row r="34151" spans="16:16" x14ac:dyDescent="0.3">
      <c r="P34151" s="83"/>
    </row>
    <row r="34152" spans="16:16" x14ac:dyDescent="0.3">
      <c r="P34152" s="83"/>
    </row>
    <row r="34153" spans="16:16" x14ac:dyDescent="0.3">
      <c r="P34153" s="83"/>
    </row>
    <row r="34154" spans="16:16" x14ac:dyDescent="0.3">
      <c r="P34154" s="83"/>
    </row>
    <row r="34155" spans="16:16" x14ac:dyDescent="0.3">
      <c r="P34155" s="83"/>
    </row>
    <row r="34156" spans="16:16" x14ac:dyDescent="0.3">
      <c r="P34156" s="83"/>
    </row>
    <row r="34157" spans="16:16" x14ac:dyDescent="0.3">
      <c r="P34157" s="83"/>
    </row>
    <row r="34158" spans="16:16" x14ac:dyDescent="0.3">
      <c r="P34158" s="83"/>
    </row>
    <row r="34159" spans="16:16" x14ac:dyDescent="0.3">
      <c r="P34159" s="83"/>
    </row>
    <row r="34160" spans="16:16" x14ac:dyDescent="0.3">
      <c r="P34160" s="83"/>
    </row>
    <row r="34161" spans="16:16" x14ac:dyDescent="0.3">
      <c r="P34161" s="83"/>
    </row>
    <row r="34162" spans="16:16" x14ac:dyDescent="0.3">
      <c r="P34162" s="83"/>
    </row>
    <row r="34163" spans="16:16" x14ac:dyDescent="0.3">
      <c r="P34163" s="83"/>
    </row>
    <row r="34164" spans="16:16" x14ac:dyDescent="0.3">
      <c r="P34164" s="83"/>
    </row>
    <row r="34165" spans="16:16" x14ac:dyDescent="0.3">
      <c r="P34165" s="83"/>
    </row>
    <row r="34166" spans="16:16" x14ac:dyDescent="0.3">
      <c r="P34166" s="83"/>
    </row>
    <row r="34167" spans="16:16" x14ac:dyDescent="0.3">
      <c r="P34167" s="83"/>
    </row>
    <row r="34168" spans="16:16" x14ac:dyDescent="0.3">
      <c r="P34168" s="83"/>
    </row>
    <row r="34169" spans="16:16" x14ac:dyDescent="0.3">
      <c r="P34169" s="83"/>
    </row>
    <row r="34170" spans="16:16" x14ac:dyDescent="0.3">
      <c r="P34170" s="83"/>
    </row>
    <row r="34171" spans="16:16" x14ac:dyDescent="0.3">
      <c r="P34171" s="83"/>
    </row>
    <row r="34172" spans="16:16" x14ac:dyDescent="0.3">
      <c r="P34172" s="83"/>
    </row>
    <row r="34173" spans="16:16" x14ac:dyDescent="0.3">
      <c r="P34173" s="83"/>
    </row>
    <row r="34174" spans="16:16" x14ac:dyDescent="0.3">
      <c r="P34174" s="83"/>
    </row>
    <row r="34175" spans="16:16" x14ac:dyDescent="0.3">
      <c r="P34175" s="83"/>
    </row>
    <row r="34176" spans="16:16" x14ac:dyDescent="0.3">
      <c r="P34176" s="83"/>
    </row>
    <row r="34177" spans="16:16" x14ac:dyDescent="0.3">
      <c r="P34177" s="83"/>
    </row>
    <row r="34178" spans="16:16" x14ac:dyDescent="0.3">
      <c r="P34178" s="83"/>
    </row>
    <row r="34179" spans="16:16" x14ac:dyDescent="0.3">
      <c r="P34179" s="83"/>
    </row>
    <row r="34180" spans="16:16" x14ac:dyDescent="0.3">
      <c r="P34180" s="83"/>
    </row>
    <row r="34181" spans="16:16" x14ac:dyDescent="0.3">
      <c r="P34181" s="83"/>
    </row>
    <row r="34182" spans="16:16" x14ac:dyDescent="0.3">
      <c r="P34182" s="83"/>
    </row>
    <row r="34183" spans="16:16" x14ac:dyDescent="0.3">
      <c r="P34183" s="83"/>
    </row>
    <row r="34184" spans="16:16" x14ac:dyDescent="0.3">
      <c r="P34184" s="83"/>
    </row>
    <row r="34185" spans="16:16" x14ac:dyDescent="0.3">
      <c r="P34185" s="83"/>
    </row>
    <row r="34186" spans="16:16" x14ac:dyDescent="0.3">
      <c r="P34186" s="83"/>
    </row>
    <row r="34187" spans="16:16" x14ac:dyDescent="0.3">
      <c r="P34187" s="83"/>
    </row>
    <row r="34188" spans="16:16" x14ac:dyDescent="0.3">
      <c r="P34188" s="83"/>
    </row>
    <row r="34189" spans="16:16" x14ac:dyDescent="0.3">
      <c r="P34189" s="83"/>
    </row>
    <row r="34190" spans="16:16" x14ac:dyDescent="0.3">
      <c r="P34190" s="83"/>
    </row>
    <row r="34191" spans="16:16" x14ac:dyDescent="0.3">
      <c r="P34191" s="83"/>
    </row>
    <row r="34192" spans="16:16" x14ac:dyDescent="0.3">
      <c r="P34192" s="83"/>
    </row>
    <row r="34193" spans="16:16" x14ac:dyDescent="0.3">
      <c r="P34193" s="83"/>
    </row>
    <row r="34194" spans="16:16" x14ac:dyDescent="0.3">
      <c r="P34194" s="83"/>
    </row>
    <row r="34195" spans="16:16" x14ac:dyDescent="0.3">
      <c r="P34195" s="83"/>
    </row>
    <row r="34196" spans="16:16" x14ac:dyDescent="0.3">
      <c r="P34196" s="83"/>
    </row>
    <row r="34197" spans="16:16" x14ac:dyDescent="0.3">
      <c r="P34197" s="83"/>
    </row>
    <row r="34198" spans="16:16" x14ac:dyDescent="0.3">
      <c r="P34198" s="83"/>
    </row>
    <row r="34199" spans="16:16" x14ac:dyDescent="0.3">
      <c r="P34199" s="83"/>
    </row>
    <row r="34200" spans="16:16" x14ac:dyDescent="0.3">
      <c r="P34200" s="83"/>
    </row>
    <row r="34201" spans="16:16" x14ac:dyDescent="0.3">
      <c r="P34201" s="83"/>
    </row>
    <row r="34202" spans="16:16" x14ac:dyDescent="0.3">
      <c r="P34202" s="83"/>
    </row>
    <row r="34203" spans="16:16" x14ac:dyDescent="0.3">
      <c r="P34203" s="83"/>
    </row>
    <row r="34204" spans="16:16" x14ac:dyDescent="0.3">
      <c r="P34204" s="83"/>
    </row>
    <row r="34205" spans="16:16" x14ac:dyDescent="0.3">
      <c r="P34205" s="83"/>
    </row>
    <row r="34206" spans="16:16" x14ac:dyDescent="0.3">
      <c r="P34206" s="83"/>
    </row>
    <row r="34207" spans="16:16" x14ac:dyDescent="0.3">
      <c r="P34207" s="83"/>
    </row>
    <row r="34208" spans="16:16" x14ac:dyDescent="0.3">
      <c r="P34208" s="83"/>
    </row>
    <row r="34209" spans="16:16" x14ac:dyDescent="0.3">
      <c r="P34209" s="83"/>
    </row>
    <row r="34210" spans="16:16" x14ac:dyDescent="0.3">
      <c r="P34210" s="83"/>
    </row>
    <row r="34211" spans="16:16" x14ac:dyDescent="0.3">
      <c r="P34211" s="83"/>
    </row>
    <row r="34212" spans="16:16" x14ac:dyDescent="0.3">
      <c r="P34212" s="83"/>
    </row>
    <row r="34213" spans="16:16" x14ac:dyDescent="0.3">
      <c r="P34213" s="83"/>
    </row>
    <row r="34214" spans="16:16" x14ac:dyDescent="0.3">
      <c r="P34214" s="83"/>
    </row>
    <row r="34215" spans="16:16" x14ac:dyDescent="0.3">
      <c r="P34215" s="83"/>
    </row>
    <row r="34216" spans="16:16" x14ac:dyDescent="0.3">
      <c r="P34216" s="83"/>
    </row>
    <row r="34217" spans="16:16" x14ac:dyDescent="0.3">
      <c r="P34217" s="83"/>
    </row>
    <row r="34218" spans="16:16" x14ac:dyDescent="0.3">
      <c r="P34218" s="83"/>
    </row>
    <row r="34219" spans="16:16" x14ac:dyDescent="0.3">
      <c r="P34219" s="83"/>
    </row>
    <row r="34220" spans="16:16" x14ac:dyDescent="0.3">
      <c r="P34220" s="83"/>
    </row>
    <row r="34221" spans="16:16" x14ac:dyDescent="0.3">
      <c r="P34221" s="83"/>
    </row>
    <row r="34222" spans="16:16" x14ac:dyDescent="0.3">
      <c r="P34222" s="83"/>
    </row>
    <row r="34223" spans="16:16" x14ac:dyDescent="0.3">
      <c r="P34223" s="83"/>
    </row>
    <row r="34224" spans="16:16" x14ac:dyDescent="0.3">
      <c r="P34224" s="83"/>
    </row>
    <row r="34225" spans="16:16" x14ac:dyDescent="0.3">
      <c r="P34225" s="83"/>
    </row>
    <row r="34226" spans="16:16" x14ac:dyDescent="0.3">
      <c r="P34226" s="83"/>
    </row>
    <row r="34227" spans="16:16" x14ac:dyDescent="0.3">
      <c r="P34227" s="83"/>
    </row>
    <row r="34228" spans="16:16" x14ac:dyDescent="0.3">
      <c r="P34228" s="83"/>
    </row>
    <row r="34229" spans="16:16" x14ac:dyDescent="0.3">
      <c r="P34229" s="83"/>
    </row>
    <row r="34230" spans="16:16" x14ac:dyDescent="0.3">
      <c r="P34230" s="83"/>
    </row>
    <row r="34231" spans="16:16" x14ac:dyDescent="0.3">
      <c r="P34231" s="83"/>
    </row>
    <row r="34232" spans="16:16" x14ac:dyDescent="0.3">
      <c r="P34232" s="83"/>
    </row>
    <row r="34233" spans="16:16" x14ac:dyDescent="0.3">
      <c r="P34233" s="83"/>
    </row>
    <row r="34234" spans="16:16" x14ac:dyDescent="0.3">
      <c r="P34234" s="83"/>
    </row>
    <row r="34235" spans="16:16" x14ac:dyDescent="0.3">
      <c r="P34235" s="83"/>
    </row>
    <row r="34236" spans="16:16" x14ac:dyDescent="0.3">
      <c r="P34236" s="83"/>
    </row>
    <row r="34237" spans="16:16" x14ac:dyDescent="0.3">
      <c r="P34237" s="83"/>
    </row>
    <row r="34238" spans="16:16" x14ac:dyDescent="0.3">
      <c r="P34238" s="83"/>
    </row>
    <row r="34239" spans="16:16" x14ac:dyDescent="0.3">
      <c r="P34239" s="83"/>
    </row>
    <row r="34240" spans="16:16" x14ac:dyDescent="0.3">
      <c r="P34240" s="83"/>
    </row>
    <row r="34241" spans="16:16" x14ac:dyDescent="0.3">
      <c r="P34241" s="83"/>
    </row>
    <row r="34242" spans="16:16" x14ac:dyDescent="0.3">
      <c r="P34242" s="83"/>
    </row>
    <row r="34243" spans="16:16" x14ac:dyDescent="0.3">
      <c r="P34243" s="83"/>
    </row>
    <row r="34244" spans="16:16" x14ac:dyDescent="0.3">
      <c r="P34244" s="83"/>
    </row>
    <row r="34245" spans="16:16" x14ac:dyDescent="0.3">
      <c r="P34245" s="83"/>
    </row>
    <row r="34246" spans="16:16" x14ac:dyDescent="0.3">
      <c r="P34246" s="83"/>
    </row>
    <row r="34247" spans="16:16" x14ac:dyDescent="0.3">
      <c r="P34247" s="83"/>
    </row>
    <row r="34248" spans="16:16" x14ac:dyDescent="0.3">
      <c r="P34248" s="83"/>
    </row>
    <row r="34249" spans="16:16" x14ac:dyDescent="0.3">
      <c r="P34249" s="83"/>
    </row>
    <row r="34250" spans="16:16" x14ac:dyDescent="0.3">
      <c r="P34250" s="83"/>
    </row>
    <row r="34251" spans="16:16" x14ac:dyDescent="0.3">
      <c r="P34251" s="83"/>
    </row>
    <row r="34252" spans="16:16" x14ac:dyDescent="0.3">
      <c r="P34252" s="83"/>
    </row>
    <row r="34253" spans="16:16" x14ac:dyDescent="0.3">
      <c r="P34253" s="83"/>
    </row>
    <row r="34254" spans="16:16" x14ac:dyDescent="0.3">
      <c r="P34254" s="83"/>
    </row>
    <row r="34255" spans="16:16" x14ac:dyDescent="0.3">
      <c r="P34255" s="83"/>
    </row>
    <row r="34256" spans="16:16" x14ac:dyDescent="0.3">
      <c r="P34256" s="83"/>
    </row>
    <row r="34257" spans="16:16" x14ac:dyDescent="0.3">
      <c r="P34257" s="83"/>
    </row>
    <row r="34258" spans="16:16" x14ac:dyDescent="0.3">
      <c r="P34258" s="83"/>
    </row>
    <row r="34259" spans="16:16" x14ac:dyDescent="0.3">
      <c r="P34259" s="83"/>
    </row>
    <row r="34260" spans="16:16" x14ac:dyDescent="0.3">
      <c r="P34260" s="83"/>
    </row>
    <row r="34261" spans="16:16" x14ac:dyDescent="0.3">
      <c r="P34261" s="83"/>
    </row>
    <row r="34262" spans="16:16" x14ac:dyDescent="0.3">
      <c r="P34262" s="83"/>
    </row>
    <row r="34263" spans="16:16" x14ac:dyDescent="0.3">
      <c r="P34263" s="83"/>
    </row>
    <row r="34264" spans="16:16" x14ac:dyDescent="0.3">
      <c r="P34264" s="83"/>
    </row>
    <row r="34265" spans="16:16" x14ac:dyDescent="0.3">
      <c r="P34265" s="83"/>
    </row>
    <row r="34266" spans="16:16" x14ac:dyDescent="0.3">
      <c r="P34266" s="83"/>
    </row>
    <row r="34267" spans="16:16" x14ac:dyDescent="0.3">
      <c r="P34267" s="83"/>
    </row>
    <row r="34268" spans="16:16" x14ac:dyDescent="0.3">
      <c r="P34268" s="83"/>
    </row>
    <row r="34269" spans="16:16" x14ac:dyDescent="0.3">
      <c r="P34269" s="83"/>
    </row>
    <row r="34270" spans="16:16" x14ac:dyDescent="0.3">
      <c r="P34270" s="83"/>
    </row>
    <row r="34271" spans="16:16" x14ac:dyDescent="0.3">
      <c r="P34271" s="83"/>
    </row>
    <row r="34272" spans="16:16" x14ac:dyDescent="0.3">
      <c r="P34272" s="83"/>
    </row>
    <row r="34273" spans="16:16" x14ac:dyDescent="0.3">
      <c r="P34273" s="83"/>
    </row>
    <row r="34274" spans="16:16" x14ac:dyDescent="0.3">
      <c r="P34274" s="83"/>
    </row>
    <row r="34275" spans="16:16" x14ac:dyDescent="0.3">
      <c r="P34275" s="83"/>
    </row>
    <row r="34276" spans="16:16" x14ac:dyDescent="0.3">
      <c r="P34276" s="83"/>
    </row>
    <row r="34277" spans="16:16" x14ac:dyDescent="0.3">
      <c r="P34277" s="83"/>
    </row>
    <row r="34278" spans="16:16" x14ac:dyDescent="0.3">
      <c r="P34278" s="83"/>
    </row>
    <row r="34279" spans="16:16" x14ac:dyDescent="0.3">
      <c r="P34279" s="83"/>
    </row>
    <row r="34280" spans="16:16" x14ac:dyDescent="0.3">
      <c r="P34280" s="83"/>
    </row>
    <row r="34281" spans="16:16" x14ac:dyDescent="0.3">
      <c r="P34281" s="83"/>
    </row>
    <row r="34282" spans="16:16" x14ac:dyDescent="0.3">
      <c r="P34282" s="83"/>
    </row>
    <row r="34283" spans="16:16" x14ac:dyDescent="0.3">
      <c r="P34283" s="83"/>
    </row>
    <row r="34284" spans="16:16" x14ac:dyDescent="0.3">
      <c r="P34284" s="83"/>
    </row>
    <row r="34285" spans="16:16" x14ac:dyDescent="0.3">
      <c r="P34285" s="83"/>
    </row>
    <row r="34286" spans="16:16" x14ac:dyDescent="0.3">
      <c r="P34286" s="83"/>
    </row>
    <row r="34287" spans="16:16" x14ac:dyDescent="0.3">
      <c r="P34287" s="83"/>
    </row>
    <row r="34288" spans="16:16" x14ac:dyDescent="0.3">
      <c r="P34288" s="83"/>
    </row>
    <row r="34289" spans="16:16" x14ac:dyDescent="0.3">
      <c r="P34289" s="83"/>
    </row>
    <row r="34290" spans="16:16" x14ac:dyDescent="0.3">
      <c r="P34290" s="83"/>
    </row>
    <row r="34291" spans="16:16" x14ac:dyDescent="0.3">
      <c r="P34291" s="83"/>
    </row>
    <row r="34292" spans="16:16" x14ac:dyDescent="0.3">
      <c r="P34292" s="83"/>
    </row>
    <row r="34293" spans="16:16" x14ac:dyDescent="0.3">
      <c r="P34293" s="83"/>
    </row>
    <row r="34294" spans="16:16" x14ac:dyDescent="0.3">
      <c r="P34294" s="83"/>
    </row>
    <row r="34295" spans="16:16" x14ac:dyDescent="0.3">
      <c r="P34295" s="83"/>
    </row>
    <row r="34296" spans="16:16" x14ac:dyDescent="0.3">
      <c r="P34296" s="83"/>
    </row>
    <row r="34297" spans="16:16" x14ac:dyDescent="0.3">
      <c r="P34297" s="83"/>
    </row>
    <row r="34298" spans="16:16" x14ac:dyDescent="0.3">
      <c r="P34298" s="83"/>
    </row>
    <row r="34299" spans="16:16" x14ac:dyDescent="0.3">
      <c r="P34299" s="83"/>
    </row>
    <row r="34300" spans="16:16" x14ac:dyDescent="0.3">
      <c r="P34300" s="83"/>
    </row>
    <row r="34301" spans="16:16" x14ac:dyDescent="0.3">
      <c r="P34301" s="83"/>
    </row>
    <row r="34302" spans="16:16" x14ac:dyDescent="0.3">
      <c r="P34302" s="83"/>
    </row>
    <row r="34303" spans="16:16" x14ac:dyDescent="0.3">
      <c r="P34303" s="83"/>
    </row>
    <row r="34304" spans="16:16" x14ac:dyDescent="0.3">
      <c r="P34304" s="83"/>
    </row>
    <row r="34305" spans="16:16" x14ac:dyDescent="0.3">
      <c r="P34305" s="83"/>
    </row>
    <row r="34306" spans="16:16" x14ac:dyDescent="0.3">
      <c r="P34306" s="83"/>
    </row>
    <row r="34307" spans="16:16" x14ac:dyDescent="0.3">
      <c r="P34307" s="83"/>
    </row>
    <row r="34308" spans="16:16" x14ac:dyDescent="0.3">
      <c r="P34308" s="83"/>
    </row>
    <row r="34309" spans="16:16" x14ac:dyDescent="0.3">
      <c r="P34309" s="83"/>
    </row>
    <row r="34310" spans="16:16" x14ac:dyDescent="0.3">
      <c r="P34310" s="83"/>
    </row>
    <row r="34311" spans="16:16" x14ac:dyDescent="0.3">
      <c r="P34311" s="83"/>
    </row>
    <row r="34312" spans="16:16" x14ac:dyDescent="0.3">
      <c r="P34312" s="83"/>
    </row>
    <row r="34313" spans="16:16" x14ac:dyDescent="0.3">
      <c r="P34313" s="83"/>
    </row>
    <row r="34314" spans="16:16" x14ac:dyDescent="0.3">
      <c r="P34314" s="83"/>
    </row>
    <row r="34315" spans="16:16" x14ac:dyDescent="0.3">
      <c r="P34315" s="83"/>
    </row>
    <row r="34316" spans="16:16" x14ac:dyDescent="0.3">
      <c r="P34316" s="83"/>
    </row>
    <row r="34317" spans="16:16" x14ac:dyDescent="0.3">
      <c r="P34317" s="83"/>
    </row>
    <row r="34318" spans="16:16" x14ac:dyDescent="0.3">
      <c r="P34318" s="83"/>
    </row>
    <row r="34319" spans="16:16" x14ac:dyDescent="0.3">
      <c r="P34319" s="83"/>
    </row>
    <row r="34320" spans="16:16" x14ac:dyDescent="0.3">
      <c r="P34320" s="83"/>
    </row>
    <row r="34321" spans="16:16" x14ac:dyDescent="0.3">
      <c r="P34321" s="83"/>
    </row>
    <row r="34322" spans="16:16" x14ac:dyDescent="0.3">
      <c r="P34322" s="83"/>
    </row>
    <row r="34323" spans="16:16" x14ac:dyDescent="0.3">
      <c r="P34323" s="83"/>
    </row>
    <row r="34324" spans="16:16" x14ac:dyDescent="0.3">
      <c r="P34324" s="83"/>
    </row>
    <row r="34325" spans="16:16" x14ac:dyDescent="0.3">
      <c r="P34325" s="83"/>
    </row>
    <row r="34326" spans="16:16" x14ac:dyDescent="0.3">
      <c r="P34326" s="83"/>
    </row>
    <row r="34327" spans="16:16" x14ac:dyDescent="0.3">
      <c r="P34327" s="83"/>
    </row>
    <row r="34328" spans="16:16" x14ac:dyDescent="0.3">
      <c r="P34328" s="83"/>
    </row>
    <row r="34329" spans="16:16" x14ac:dyDescent="0.3">
      <c r="P34329" s="83"/>
    </row>
    <row r="34330" spans="16:16" x14ac:dyDescent="0.3">
      <c r="P34330" s="83"/>
    </row>
    <row r="34331" spans="16:16" x14ac:dyDescent="0.3">
      <c r="P34331" s="83"/>
    </row>
    <row r="34332" spans="16:16" x14ac:dyDescent="0.3">
      <c r="P34332" s="83"/>
    </row>
    <row r="34333" spans="16:16" x14ac:dyDescent="0.3">
      <c r="P34333" s="83"/>
    </row>
    <row r="34334" spans="16:16" x14ac:dyDescent="0.3">
      <c r="P34334" s="83"/>
    </row>
    <row r="34335" spans="16:16" x14ac:dyDescent="0.3">
      <c r="P34335" s="83"/>
    </row>
    <row r="34336" spans="16:16" x14ac:dyDescent="0.3">
      <c r="P34336" s="83"/>
    </row>
    <row r="34337" spans="16:16" x14ac:dyDescent="0.3">
      <c r="P34337" s="83"/>
    </row>
    <row r="34338" spans="16:16" x14ac:dyDescent="0.3">
      <c r="P34338" s="83"/>
    </row>
    <row r="34339" spans="16:16" x14ac:dyDescent="0.3">
      <c r="P34339" s="83"/>
    </row>
    <row r="34340" spans="16:16" x14ac:dyDescent="0.3">
      <c r="P34340" s="83"/>
    </row>
    <row r="34341" spans="16:16" x14ac:dyDescent="0.3">
      <c r="P34341" s="83"/>
    </row>
    <row r="34342" spans="16:16" x14ac:dyDescent="0.3">
      <c r="P34342" s="83"/>
    </row>
    <row r="34343" spans="16:16" x14ac:dyDescent="0.3">
      <c r="P34343" s="83"/>
    </row>
    <row r="34344" spans="16:16" x14ac:dyDescent="0.3">
      <c r="P34344" s="83"/>
    </row>
    <row r="34345" spans="16:16" x14ac:dyDescent="0.3">
      <c r="P34345" s="83"/>
    </row>
    <row r="34346" spans="16:16" x14ac:dyDescent="0.3">
      <c r="P34346" s="83"/>
    </row>
    <row r="34347" spans="16:16" x14ac:dyDescent="0.3">
      <c r="P34347" s="83"/>
    </row>
    <row r="34348" spans="16:16" x14ac:dyDescent="0.3">
      <c r="P34348" s="83"/>
    </row>
    <row r="34349" spans="16:16" x14ac:dyDescent="0.3">
      <c r="P34349" s="83"/>
    </row>
    <row r="34350" spans="16:16" x14ac:dyDescent="0.3">
      <c r="P34350" s="83"/>
    </row>
    <row r="34351" spans="16:16" x14ac:dyDescent="0.3">
      <c r="P34351" s="83"/>
    </row>
    <row r="34352" spans="16:16" x14ac:dyDescent="0.3">
      <c r="P34352" s="83"/>
    </row>
    <row r="34353" spans="16:16" x14ac:dyDescent="0.3">
      <c r="P34353" s="83"/>
    </row>
    <row r="34354" spans="16:16" x14ac:dyDescent="0.3">
      <c r="P34354" s="83"/>
    </row>
    <row r="34355" spans="16:16" x14ac:dyDescent="0.3">
      <c r="P34355" s="83"/>
    </row>
    <row r="34356" spans="16:16" x14ac:dyDescent="0.3">
      <c r="P34356" s="83"/>
    </row>
    <row r="34357" spans="16:16" x14ac:dyDescent="0.3">
      <c r="P34357" s="83"/>
    </row>
    <row r="34358" spans="16:16" x14ac:dyDescent="0.3">
      <c r="P34358" s="83"/>
    </row>
    <row r="34359" spans="16:16" x14ac:dyDescent="0.3">
      <c r="P34359" s="83"/>
    </row>
    <row r="34360" spans="16:16" x14ac:dyDescent="0.3">
      <c r="P34360" s="83"/>
    </row>
    <row r="34361" spans="16:16" x14ac:dyDescent="0.3">
      <c r="P34361" s="83"/>
    </row>
    <row r="34362" spans="16:16" x14ac:dyDescent="0.3">
      <c r="P34362" s="83"/>
    </row>
    <row r="34363" spans="16:16" x14ac:dyDescent="0.3">
      <c r="P34363" s="83"/>
    </row>
    <row r="34364" spans="16:16" x14ac:dyDescent="0.3">
      <c r="P34364" s="83"/>
    </row>
    <row r="34365" spans="16:16" x14ac:dyDescent="0.3">
      <c r="P34365" s="83"/>
    </row>
    <row r="34366" spans="16:16" x14ac:dyDescent="0.3">
      <c r="P34366" s="83"/>
    </row>
    <row r="34367" spans="16:16" x14ac:dyDescent="0.3">
      <c r="P34367" s="83"/>
    </row>
    <row r="34368" spans="16:16" x14ac:dyDescent="0.3">
      <c r="P34368" s="83"/>
    </row>
    <row r="34369" spans="16:16" x14ac:dyDescent="0.3">
      <c r="P34369" s="83"/>
    </row>
    <row r="34370" spans="16:16" x14ac:dyDescent="0.3">
      <c r="P34370" s="83"/>
    </row>
    <row r="34371" spans="16:16" x14ac:dyDescent="0.3">
      <c r="P34371" s="83"/>
    </row>
    <row r="34372" spans="16:16" x14ac:dyDescent="0.3">
      <c r="P34372" s="83"/>
    </row>
    <row r="34373" spans="16:16" x14ac:dyDescent="0.3">
      <c r="P34373" s="83"/>
    </row>
    <row r="34374" spans="16:16" x14ac:dyDescent="0.3">
      <c r="P34374" s="83"/>
    </row>
    <row r="34375" spans="16:16" x14ac:dyDescent="0.3">
      <c r="P34375" s="83"/>
    </row>
    <row r="34376" spans="16:16" x14ac:dyDescent="0.3">
      <c r="P34376" s="83"/>
    </row>
    <row r="34377" spans="16:16" x14ac:dyDescent="0.3">
      <c r="P34377" s="83"/>
    </row>
    <row r="34378" spans="16:16" x14ac:dyDescent="0.3">
      <c r="P34378" s="83"/>
    </row>
    <row r="34379" spans="16:16" x14ac:dyDescent="0.3">
      <c r="P34379" s="83"/>
    </row>
    <row r="34380" spans="16:16" x14ac:dyDescent="0.3">
      <c r="P34380" s="83"/>
    </row>
    <row r="34381" spans="16:16" x14ac:dyDescent="0.3">
      <c r="P34381" s="83"/>
    </row>
    <row r="34382" spans="16:16" x14ac:dyDescent="0.3">
      <c r="P34382" s="83"/>
    </row>
    <row r="34383" spans="16:16" x14ac:dyDescent="0.3">
      <c r="P34383" s="83"/>
    </row>
    <row r="34384" spans="16:16" x14ac:dyDescent="0.3">
      <c r="P34384" s="83"/>
    </row>
    <row r="34385" spans="16:16" x14ac:dyDescent="0.3">
      <c r="P34385" s="83"/>
    </row>
    <row r="34386" spans="16:16" x14ac:dyDescent="0.3">
      <c r="P34386" s="83"/>
    </row>
    <row r="34387" spans="16:16" x14ac:dyDescent="0.3">
      <c r="P34387" s="83"/>
    </row>
    <row r="34388" spans="16:16" x14ac:dyDescent="0.3">
      <c r="P34388" s="83"/>
    </row>
    <row r="34389" spans="16:16" x14ac:dyDescent="0.3">
      <c r="P34389" s="83"/>
    </row>
    <row r="34390" spans="16:16" x14ac:dyDescent="0.3">
      <c r="P34390" s="83"/>
    </row>
    <row r="34391" spans="16:16" x14ac:dyDescent="0.3">
      <c r="P34391" s="83"/>
    </row>
    <row r="34392" spans="16:16" x14ac:dyDescent="0.3">
      <c r="P34392" s="83"/>
    </row>
    <row r="34393" spans="16:16" x14ac:dyDescent="0.3">
      <c r="P34393" s="83"/>
    </row>
    <row r="34394" spans="16:16" x14ac:dyDescent="0.3">
      <c r="P34394" s="83"/>
    </row>
    <row r="34395" spans="16:16" x14ac:dyDescent="0.3">
      <c r="P34395" s="83"/>
    </row>
    <row r="34396" spans="16:16" x14ac:dyDescent="0.3">
      <c r="P34396" s="83"/>
    </row>
    <row r="34397" spans="16:16" x14ac:dyDescent="0.3">
      <c r="P34397" s="83"/>
    </row>
    <row r="34398" spans="16:16" x14ac:dyDescent="0.3">
      <c r="P34398" s="83"/>
    </row>
    <row r="34399" spans="16:16" x14ac:dyDescent="0.3">
      <c r="P34399" s="83"/>
    </row>
    <row r="34400" spans="16:16" x14ac:dyDescent="0.3">
      <c r="P34400" s="83"/>
    </row>
    <row r="34401" spans="16:16" x14ac:dyDescent="0.3">
      <c r="P34401" s="83"/>
    </row>
    <row r="34402" spans="16:16" x14ac:dyDescent="0.3">
      <c r="P34402" s="83"/>
    </row>
    <row r="34403" spans="16:16" x14ac:dyDescent="0.3">
      <c r="P34403" s="83"/>
    </row>
    <row r="34404" spans="16:16" x14ac:dyDescent="0.3">
      <c r="P34404" s="83"/>
    </row>
    <row r="34405" spans="16:16" x14ac:dyDescent="0.3">
      <c r="P34405" s="83"/>
    </row>
    <row r="34406" spans="16:16" x14ac:dyDescent="0.3">
      <c r="P34406" s="83"/>
    </row>
    <row r="34407" spans="16:16" x14ac:dyDescent="0.3">
      <c r="P34407" s="83"/>
    </row>
    <row r="34408" spans="16:16" x14ac:dyDescent="0.3">
      <c r="P34408" s="83"/>
    </row>
    <row r="34409" spans="16:16" x14ac:dyDescent="0.3">
      <c r="P34409" s="83"/>
    </row>
    <row r="34410" spans="16:16" x14ac:dyDescent="0.3">
      <c r="P34410" s="83"/>
    </row>
    <row r="34411" spans="16:16" x14ac:dyDescent="0.3">
      <c r="P34411" s="83"/>
    </row>
    <row r="34412" spans="16:16" x14ac:dyDescent="0.3">
      <c r="P34412" s="83"/>
    </row>
    <row r="34413" spans="16:16" x14ac:dyDescent="0.3">
      <c r="P34413" s="83"/>
    </row>
    <row r="34414" spans="16:16" x14ac:dyDescent="0.3">
      <c r="P34414" s="83"/>
    </row>
    <row r="34415" spans="16:16" x14ac:dyDescent="0.3">
      <c r="P34415" s="83"/>
    </row>
    <row r="34416" spans="16:16" x14ac:dyDescent="0.3">
      <c r="P34416" s="83"/>
    </row>
    <row r="34417" spans="16:16" x14ac:dyDescent="0.3">
      <c r="P34417" s="83"/>
    </row>
    <row r="34418" spans="16:16" x14ac:dyDescent="0.3">
      <c r="P34418" s="83"/>
    </row>
    <row r="34419" spans="16:16" x14ac:dyDescent="0.3">
      <c r="P34419" s="83"/>
    </row>
    <row r="34420" spans="16:16" x14ac:dyDescent="0.3">
      <c r="P34420" s="83"/>
    </row>
    <row r="34421" spans="16:16" x14ac:dyDescent="0.3">
      <c r="P34421" s="83"/>
    </row>
    <row r="34422" spans="16:16" x14ac:dyDescent="0.3">
      <c r="P34422" s="83"/>
    </row>
    <row r="34423" spans="16:16" x14ac:dyDescent="0.3">
      <c r="P34423" s="83"/>
    </row>
    <row r="34424" spans="16:16" x14ac:dyDescent="0.3">
      <c r="P34424" s="83"/>
    </row>
    <row r="34425" spans="16:16" x14ac:dyDescent="0.3">
      <c r="P34425" s="83"/>
    </row>
    <row r="34426" spans="16:16" x14ac:dyDescent="0.3">
      <c r="P34426" s="83"/>
    </row>
    <row r="34427" spans="16:16" x14ac:dyDescent="0.3">
      <c r="P34427" s="83"/>
    </row>
    <row r="34428" spans="16:16" x14ac:dyDescent="0.3">
      <c r="P34428" s="83"/>
    </row>
    <row r="34429" spans="16:16" x14ac:dyDescent="0.3">
      <c r="P34429" s="83"/>
    </row>
    <row r="34430" spans="16:16" x14ac:dyDescent="0.3">
      <c r="P34430" s="83"/>
    </row>
    <row r="34431" spans="16:16" x14ac:dyDescent="0.3">
      <c r="P34431" s="83"/>
    </row>
    <row r="34432" spans="16:16" x14ac:dyDescent="0.3">
      <c r="P34432" s="83"/>
    </row>
    <row r="34433" spans="16:16" x14ac:dyDescent="0.3">
      <c r="P34433" s="83"/>
    </row>
    <row r="34434" spans="16:16" x14ac:dyDescent="0.3">
      <c r="P34434" s="83"/>
    </row>
    <row r="34435" spans="16:16" x14ac:dyDescent="0.3">
      <c r="P34435" s="83"/>
    </row>
    <row r="34436" spans="16:16" x14ac:dyDescent="0.3">
      <c r="P34436" s="83"/>
    </row>
    <row r="34437" spans="16:16" x14ac:dyDescent="0.3">
      <c r="P34437" s="83"/>
    </row>
    <row r="34438" spans="16:16" x14ac:dyDescent="0.3">
      <c r="P34438" s="83"/>
    </row>
    <row r="34439" spans="16:16" x14ac:dyDescent="0.3">
      <c r="P34439" s="83"/>
    </row>
    <row r="34440" spans="16:16" x14ac:dyDescent="0.3">
      <c r="P34440" s="83"/>
    </row>
    <row r="34441" spans="16:16" x14ac:dyDescent="0.3">
      <c r="P34441" s="83"/>
    </row>
    <row r="34442" spans="16:16" x14ac:dyDescent="0.3">
      <c r="P34442" s="83"/>
    </row>
    <row r="34443" spans="16:16" x14ac:dyDescent="0.3">
      <c r="P34443" s="83"/>
    </row>
    <row r="34444" spans="16:16" x14ac:dyDescent="0.3">
      <c r="P34444" s="83"/>
    </row>
    <row r="34445" spans="16:16" x14ac:dyDescent="0.3">
      <c r="P34445" s="83"/>
    </row>
    <row r="34446" spans="16:16" x14ac:dyDescent="0.3">
      <c r="P34446" s="83"/>
    </row>
    <row r="34447" spans="16:16" x14ac:dyDescent="0.3">
      <c r="P34447" s="83"/>
    </row>
    <row r="34448" spans="16:16" x14ac:dyDescent="0.3">
      <c r="P34448" s="83"/>
    </row>
    <row r="34449" spans="16:16" x14ac:dyDescent="0.3">
      <c r="P34449" s="83"/>
    </row>
    <row r="34450" spans="16:16" x14ac:dyDescent="0.3">
      <c r="P34450" s="83"/>
    </row>
    <row r="34451" spans="16:16" x14ac:dyDescent="0.3">
      <c r="P34451" s="83"/>
    </row>
    <row r="34452" spans="16:16" x14ac:dyDescent="0.3">
      <c r="P34452" s="83"/>
    </row>
    <row r="34453" spans="16:16" x14ac:dyDescent="0.3">
      <c r="P34453" s="83"/>
    </row>
    <row r="34454" spans="16:16" x14ac:dyDescent="0.3">
      <c r="P34454" s="83"/>
    </row>
    <row r="34455" spans="16:16" x14ac:dyDescent="0.3">
      <c r="P34455" s="83"/>
    </row>
    <row r="34456" spans="16:16" x14ac:dyDescent="0.3">
      <c r="P34456" s="83"/>
    </row>
    <row r="34457" spans="16:16" x14ac:dyDescent="0.3">
      <c r="P34457" s="83"/>
    </row>
    <row r="34458" spans="16:16" x14ac:dyDescent="0.3">
      <c r="P34458" s="83"/>
    </row>
    <row r="34459" spans="16:16" x14ac:dyDescent="0.3">
      <c r="P34459" s="83"/>
    </row>
    <row r="34460" spans="16:16" x14ac:dyDescent="0.3">
      <c r="P34460" s="83"/>
    </row>
    <row r="34461" spans="16:16" x14ac:dyDescent="0.3">
      <c r="P34461" s="83"/>
    </row>
    <row r="34462" spans="16:16" x14ac:dyDescent="0.3">
      <c r="P34462" s="83"/>
    </row>
    <row r="34463" spans="16:16" x14ac:dyDescent="0.3">
      <c r="P34463" s="83"/>
    </row>
    <row r="34464" spans="16:16" x14ac:dyDescent="0.3">
      <c r="P34464" s="83"/>
    </row>
    <row r="34465" spans="16:16" x14ac:dyDescent="0.3">
      <c r="P34465" s="83"/>
    </row>
    <row r="34466" spans="16:16" x14ac:dyDescent="0.3">
      <c r="P34466" s="83"/>
    </row>
    <row r="34467" spans="16:16" x14ac:dyDescent="0.3">
      <c r="P34467" s="83"/>
    </row>
    <row r="34468" spans="16:16" x14ac:dyDescent="0.3">
      <c r="P34468" s="83"/>
    </row>
    <row r="34469" spans="16:16" x14ac:dyDescent="0.3">
      <c r="P34469" s="83"/>
    </row>
    <row r="34470" spans="16:16" x14ac:dyDescent="0.3">
      <c r="P34470" s="83"/>
    </row>
    <row r="34471" spans="16:16" x14ac:dyDescent="0.3">
      <c r="P34471" s="83"/>
    </row>
    <row r="34472" spans="16:16" x14ac:dyDescent="0.3">
      <c r="P34472" s="83"/>
    </row>
    <row r="34473" spans="16:16" x14ac:dyDescent="0.3">
      <c r="P34473" s="83"/>
    </row>
    <row r="34474" spans="16:16" x14ac:dyDescent="0.3">
      <c r="P34474" s="83"/>
    </row>
    <row r="34475" spans="16:16" x14ac:dyDescent="0.3">
      <c r="P34475" s="83"/>
    </row>
    <row r="34476" spans="16:16" x14ac:dyDescent="0.3">
      <c r="P34476" s="83"/>
    </row>
    <row r="34477" spans="16:16" x14ac:dyDescent="0.3">
      <c r="P34477" s="83"/>
    </row>
    <row r="34478" spans="16:16" x14ac:dyDescent="0.3">
      <c r="P34478" s="83"/>
    </row>
    <row r="34479" spans="16:16" x14ac:dyDescent="0.3">
      <c r="P34479" s="83"/>
    </row>
    <row r="34480" spans="16:16" x14ac:dyDescent="0.3">
      <c r="P34480" s="83"/>
    </row>
    <row r="34481" spans="16:16" x14ac:dyDescent="0.3">
      <c r="P34481" s="83"/>
    </row>
    <row r="34482" spans="16:16" x14ac:dyDescent="0.3">
      <c r="P34482" s="83"/>
    </row>
    <row r="34483" spans="16:16" x14ac:dyDescent="0.3">
      <c r="P34483" s="83"/>
    </row>
    <row r="34484" spans="16:16" x14ac:dyDescent="0.3">
      <c r="P34484" s="83"/>
    </row>
    <row r="34485" spans="16:16" x14ac:dyDescent="0.3">
      <c r="P34485" s="83"/>
    </row>
    <row r="34486" spans="16:16" x14ac:dyDescent="0.3">
      <c r="P34486" s="83"/>
    </row>
    <row r="34487" spans="16:16" x14ac:dyDescent="0.3">
      <c r="P34487" s="83"/>
    </row>
    <row r="34488" spans="16:16" x14ac:dyDescent="0.3">
      <c r="P34488" s="83"/>
    </row>
    <row r="34489" spans="16:16" x14ac:dyDescent="0.3">
      <c r="P34489" s="83"/>
    </row>
    <row r="34490" spans="16:16" x14ac:dyDescent="0.3">
      <c r="P34490" s="83"/>
    </row>
    <row r="34491" spans="16:16" x14ac:dyDescent="0.3">
      <c r="P34491" s="83"/>
    </row>
    <row r="34492" spans="16:16" x14ac:dyDescent="0.3">
      <c r="P34492" s="83"/>
    </row>
    <row r="34493" spans="16:16" x14ac:dyDescent="0.3">
      <c r="P34493" s="83"/>
    </row>
    <row r="34494" spans="16:16" x14ac:dyDescent="0.3">
      <c r="P34494" s="83"/>
    </row>
    <row r="34495" spans="16:16" x14ac:dyDescent="0.3">
      <c r="P34495" s="83"/>
    </row>
    <row r="34496" spans="16:16" x14ac:dyDescent="0.3">
      <c r="P34496" s="83"/>
    </row>
    <row r="34497" spans="16:16" x14ac:dyDescent="0.3">
      <c r="P34497" s="83"/>
    </row>
    <row r="34498" spans="16:16" x14ac:dyDescent="0.3">
      <c r="P34498" s="83"/>
    </row>
    <row r="34499" spans="16:16" x14ac:dyDescent="0.3">
      <c r="P34499" s="83"/>
    </row>
    <row r="34500" spans="16:16" x14ac:dyDescent="0.3">
      <c r="P34500" s="83"/>
    </row>
    <row r="34501" spans="16:16" x14ac:dyDescent="0.3">
      <c r="P34501" s="83"/>
    </row>
    <row r="34502" spans="16:16" x14ac:dyDescent="0.3">
      <c r="P34502" s="83"/>
    </row>
    <row r="34503" spans="16:16" x14ac:dyDescent="0.3">
      <c r="P34503" s="83"/>
    </row>
    <row r="34504" spans="16:16" x14ac:dyDescent="0.3">
      <c r="P34504" s="83"/>
    </row>
    <row r="34505" spans="16:16" x14ac:dyDescent="0.3">
      <c r="P34505" s="83"/>
    </row>
    <row r="34506" spans="16:16" x14ac:dyDescent="0.3">
      <c r="P34506" s="83"/>
    </row>
    <row r="34507" spans="16:16" x14ac:dyDescent="0.3">
      <c r="P34507" s="83"/>
    </row>
    <row r="34508" spans="16:16" x14ac:dyDescent="0.3">
      <c r="P34508" s="83"/>
    </row>
    <row r="34509" spans="16:16" x14ac:dyDescent="0.3">
      <c r="P34509" s="83"/>
    </row>
    <row r="34510" spans="16:16" x14ac:dyDescent="0.3">
      <c r="P34510" s="83"/>
    </row>
    <row r="34511" spans="16:16" x14ac:dyDescent="0.3">
      <c r="P34511" s="83"/>
    </row>
    <row r="34512" spans="16:16" x14ac:dyDescent="0.3">
      <c r="P34512" s="83"/>
    </row>
    <row r="34513" spans="16:16" x14ac:dyDescent="0.3">
      <c r="P34513" s="83"/>
    </row>
    <row r="34514" spans="16:16" x14ac:dyDescent="0.3">
      <c r="P34514" s="83"/>
    </row>
    <row r="34515" spans="16:16" x14ac:dyDescent="0.3">
      <c r="P34515" s="83"/>
    </row>
    <row r="34516" spans="16:16" x14ac:dyDescent="0.3">
      <c r="P34516" s="83"/>
    </row>
    <row r="34517" spans="16:16" x14ac:dyDescent="0.3">
      <c r="P34517" s="83"/>
    </row>
    <row r="34518" spans="16:16" x14ac:dyDescent="0.3">
      <c r="P34518" s="83"/>
    </row>
    <row r="34519" spans="16:16" x14ac:dyDescent="0.3">
      <c r="P34519" s="83"/>
    </row>
    <row r="34520" spans="16:16" x14ac:dyDescent="0.3">
      <c r="P34520" s="83"/>
    </row>
    <row r="34521" spans="16:16" x14ac:dyDescent="0.3">
      <c r="P34521" s="83"/>
    </row>
    <row r="34522" spans="16:16" x14ac:dyDescent="0.3">
      <c r="P34522" s="83"/>
    </row>
    <row r="34523" spans="16:16" x14ac:dyDescent="0.3">
      <c r="P34523" s="83"/>
    </row>
    <row r="34524" spans="16:16" x14ac:dyDescent="0.3">
      <c r="P34524" s="83"/>
    </row>
    <row r="34525" spans="16:16" x14ac:dyDescent="0.3">
      <c r="P34525" s="83"/>
    </row>
    <row r="34526" spans="16:16" x14ac:dyDescent="0.3">
      <c r="P34526" s="83"/>
    </row>
    <row r="34527" spans="16:16" x14ac:dyDescent="0.3">
      <c r="P34527" s="83"/>
    </row>
    <row r="34528" spans="16:16" x14ac:dyDescent="0.3">
      <c r="P34528" s="83"/>
    </row>
    <row r="34529" spans="16:16" x14ac:dyDescent="0.3">
      <c r="P34529" s="83"/>
    </row>
    <row r="34530" spans="16:16" x14ac:dyDescent="0.3">
      <c r="P34530" s="83"/>
    </row>
    <row r="34531" spans="16:16" x14ac:dyDescent="0.3">
      <c r="P34531" s="83"/>
    </row>
    <row r="34532" spans="16:16" x14ac:dyDescent="0.3">
      <c r="P34532" s="83"/>
    </row>
    <row r="34533" spans="16:16" x14ac:dyDescent="0.3">
      <c r="P34533" s="83"/>
    </row>
    <row r="34534" spans="16:16" x14ac:dyDescent="0.3">
      <c r="P34534" s="83"/>
    </row>
    <row r="34535" spans="16:16" x14ac:dyDescent="0.3">
      <c r="P34535" s="83"/>
    </row>
    <row r="34536" spans="16:16" x14ac:dyDescent="0.3">
      <c r="P34536" s="83"/>
    </row>
    <row r="34537" spans="16:16" x14ac:dyDescent="0.3">
      <c r="P34537" s="83"/>
    </row>
    <row r="34538" spans="16:16" x14ac:dyDescent="0.3">
      <c r="P34538" s="83"/>
    </row>
    <row r="34539" spans="16:16" x14ac:dyDescent="0.3">
      <c r="P34539" s="83"/>
    </row>
    <row r="34540" spans="16:16" x14ac:dyDescent="0.3">
      <c r="P34540" s="83"/>
    </row>
    <row r="34541" spans="16:16" x14ac:dyDescent="0.3">
      <c r="P34541" s="83"/>
    </row>
    <row r="34542" spans="16:16" x14ac:dyDescent="0.3">
      <c r="P34542" s="83"/>
    </row>
    <row r="34543" spans="16:16" x14ac:dyDescent="0.3">
      <c r="P34543" s="83"/>
    </row>
    <row r="34544" spans="16:16" x14ac:dyDescent="0.3">
      <c r="P34544" s="83"/>
    </row>
    <row r="34545" spans="16:16" x14ac:dyDescent="0.3">
      <c r="P34545" s="83"/>
    </row>
    <row r="34546" spans="16:16" x14ac:dyDescent="0.3">
      <c r="P34546" s="83"/>
    </row>
    <row r="34547" spans="16:16" x14ac:dyDescent="0.3">
      <c r="P34547" s="83"/>
    </row>
    <row r="34548" spans="16:16" x14ac:dyDescent="0.3">
      <c r="P34548" s="83"/>
    </row>
    <row r="34549" spans="16:16" x14ac:dyDescent="0.3">
      <c r="P34549" s="83"/>
    </row>
    <row r="34550" spans="16:16" x14ac:dyDescent="0.3">
      <c r="P34550" s="83"/>
    </row>
    <row r="34551" spans="16:16" x14ac:dyDescent="0.3">
      <c r="P34551" s="83"/>
    </row>
    <row r="34552" spans="16:16" x14ac:dyDescent="0.3">
      <c r="P34552" s="83"/>
    </row>
    <row r="34553" spans="16:16" x14ac:dyDescent="0.3">
      <c r="P34553" s="83"/>
    </row>
    <row r="34554" spans="16:16" x14ac:dyDescent="0.3">
      <c r="P34554" s="83"/>
    </row>
    <row r="34555" spans="16:16" x14ac:dyDescent="0.3">
      <c r="P34555" s="83"/>
    </row>
    <row r="34556" spans="16:16" x14ac:dyDescent="0.3">
      <c r="P34556" s="83"/>
    </row>
    <row r="34557" spans="16:16" x14ac:dyDescent="0.3">
      <c r="P34557" s="83"/>
    </row>
    <row r="34558" spans="16:16" x14ac:dyDescent="0.3">
      <c r="P34558" s="83"/>
    </row>
    <row r="34559" spans="16:16" x14ac:dyDescent="0.3">
      <c r="P34559" s="83"/>
    </row>
    <row r="34560" spans="16:16" x14ac:dyDescent="0.3">
      <c r="P34560" s="83"/>
    </row>
    <row r="34561" spans="16:16" x14ac:dyDescent="0.3">
      <c r="P34561" s="83"/>
    </row>
    <row r="34562" spans="16:16" x14ac:dyDescent="0.3">
      <c r="P34562" s="83"/>
    </row>
    <row r="34563" spans="16:16" x14ac:dyDescent="0.3">
      <c r="P34563" s="83"/>
    </row>
    <row r="34564" spans="16:16" x14ac:dyDescent="0.3">
      <c r="P34564" s="83"/>
    </row>
    <row r="34565" spans="16:16" x14ac:dyDescent="0.3">
      <c r="P34565" s="83"/>
    </row>
    <row r="34566" spans="16:16" x14ac:dyDescent="0.3">
      <c r="P34566" s="83"/>
    </row>
    <row r="34567" spans="16:16" x14ac:dyDescent="0.3">
      <c r="P34567" s="83"/>
    </row>
    <row r="34568" spans="16:16" x14ac:dyDescent="0.3">
      <c r="P34568" s="83"/>
    </row>
    <row r="34569" spans="16:16" x14ac:dyDescent="0.3">
      <c r="P34569" s="83"/>
    </row>
    <row r="34570" spans="16:16" x14ac:dyDescent="0.3">
      <c r="P34570" s="83"/>
    </row>
    <row r="34571" spans="16:16" x14ac:dyDescent="0.3">
      <c r="P34571" s="83"/>
    </row>
    <row r="34572" spans="16:16" x14ac:dyDescent="0.3">
      <c r="P34572" s="83"/>
    </row>
    <row r="34573" spans="16:16" x14ac:dyDescent="0.3">
      <c r="P34573" s="83"/>
    </row>
    <row r="34574" spans="16:16" x14ac:dyDescent="0.3">
      <c r="P34574" s="83"/>
    </row>
    <row r="34575" spans="16:16" x14ac:dyDescent="0.3">
      <c r="P34575" s="83"/>
    </row>
    <row r="34576" spans="16:16" x14ac:dyDescent="0.3">
      <c r="P34576" s="83"/>
    </row>
    <row r="34577" spans="16:16" x14ac:dyDescent="0.3">
      <c r="P34577" s="83"/>
    </row>
    <row r="34578" spans="16:16" x14ac:dyDescent="0.3">
      <c r="P34578" s="83"/>
    </row>
    <row r="34579" spans="16:16" x14ac:dyDescent="0.3">
      <c r="P34579" s="83"/>
    </row>
    <row r="34580" spans="16:16" x14ac:dyDescent="0.3">
      <c r="P34580" s="83"/>
    </row>
    <row r="34581" spans="16:16" x14ac:dyDescent="0.3">
      <c r="P34581" s="83"/>
    </row>
    <row r="34582" spans="16:16" x14ac:dyDescent="0.3">
      <c r="P34582" s="83"/>
    </row>
    <row r="34583" spans="16:16" x14ac:dyDescent="0.3">
      <c r="P34583" s="83"/>
    </row>
    <row r="34584" spans="16:16" x14ac:dyDescent="0.3">
      <c r="P34584" s="83"/>
    </row>
    <row r="34585" spans="16:16" x14ac:dyDescent="0.3">
      <c r="P34585" s="83"/>
    </row>
    <row r="34586" spans="16:16" x14ac:dyDescent="0.3">
      <c r="P34586" s="83"/>
    </row>
    <row r="34587" spans="16:16" x14ac:dyDescent="0.3">
      <c r="P34587" s="83"/>
    </row>
    <row r="34588" spans="16:16" x14ac:dyDescent="0.3">
      <c r="P34588" s="83"/>
    </row>
    <row r="34589" spans="16:16" x14ac:dyDescent="0.3">
      <c r="P34589" s="83"/>
    </row>
    <row r="34590" spans="16:16" x14ac:dyDescent="0.3">
      <c r="P34590" s="83"/>
    </row>
    <row r="34591" spans="16:16" x14ac:dyDescent="0.3">
      <c r="P34591" s="83"/>
    </row>
    <row r="34592" spans="16:16" x14ac:dyDescent="0.3">
      <c r="P34592" s="83"/>
    </row>
    <row r="34593" spans="16:16" x14ac:dyDescent="0.3">
      <c r="P34593" s="83"/>
    </row>
    <row r="34594" spans="16:16" x14ac:dyDescent="0.3">
      <c r="P34594" s="83"/>
    </row>
    <row r="34595" spans="16:16" x14ac:dyDescent="0.3">
      <c r="P34595" s="83"/>
    </row>
    <row r="34596" spans="16:16" x14ac:dyDescent="0.3">
      <c r="P34596" s="83"/>
    </row>
    <row r="34597" spans="16:16" x14ac:dyDescent="0.3">
      <c r="P34597" s="83"/>
    </row>
    <row r="34598" spans="16:16" x14ac:dyDescent="0.3">
      <c r="P34598" s="83"/>
    </row>
    <row r="34599" spans="16:16" x14ac:dyDescent="0.3">
      <c r="P34599" s="83"/>
    </row>
    <row r="34600" spans="16:16" x14ac:dyDescent="0.3">
      <c r="P34600" s="83"/>
    </row>
    <row r="34601" spans="16:16" x14ac:dyDescent="0.3">
      <c r="P34601" s="83"/>
    </row>
    <row r="34602" spans="16:16" x14ac:dyDescent="0.3">
      <c r="P34602" s="83"/>
    </row>
    <row r="34603" spans="16:16" x14ac:dyDescent="0.3">
      <c r="P34603" s="83"/>
    </row>
    <row r="34604" spans="16:16" x14ac:dyDescent="0.3">
      <c r="P34604" s="83"/>
    </row>
    <row r="34605" spans="16:16" x14ac:dyDescent="0.3">
      <c r="P34605" s="83"/>
    </row>
    <row r="34606" spans="16:16" x14ac:dyDescent="0.3">
      <c r="P34606" s="83"/>
    </row>
    <row r="34607" spans="16:16" x14ac:dyDescent="0.3">
      <c r="P34607" s="83"/>
    </row>
    <row r="34608" spans="16:16" x14ac:dyDescent="0.3">
      <c r="P34608" s="83"/>
    </row>
    <row r="34609" spans="16:16" x14ac:dyDescent="0.3">
      <c r="P34609" s="83"/>
    </row>
    <row r="34610" spans="16:16" x14ac:dyDescent="0.3">
      <c r="P34610" s="83"/>
    </row>
    <row r="34611" spans="16:16" x14ac:dyDescent="0.3">
      <c r="P34611" s="83"/>
    </row>
    <row r="34612" spans="16:16" x14ac:dyDescent="0.3">
      <c r="P34612" s="83"/>
    </row>
    <row r="34613" spans="16:16" x14ac:dyDescent="0.3">
      <c r="P34613" s="83"/>
    </row>
    <row r="34614" spans="16:16" x14ac:dyDescent="0.3">
      <c r="P34614" s="83"/>
    </row>
    <row r="34615" spans="16:16" x14ac:dyDescent="0.3">
      <c r="P34615" s="83"/>
    </row>
    <row r="34616" spans="16:16" x14ac:dyDescent="0.3">
      <c r="P34616" s="83"/>
    </row>
    <row r="34617" spans="16:16" x14ac:dyDescent="0.3">
      <c r="P34617" s="83"/>
    </row>
    <row r="34618" spans="16:16" x14ac:dyDescent="0.3">
      <c r="P34618" s="83"/>
    </row>
    <row r="34619" spans="16:16" x14ac:dyDescent="0.3">
      <c r="P34619" s="83"/>
    </row>
    <row r="34620" spans="16:16" x14ac:dyDescent="0.3">
      <c r="P34620" s="83"/>
    </row>
    <row r="34621" spans="16:16" x14ac:dyDescent="0.3">
      <c r="P34621" s="83"/>
    </row>
    <row r="34622" spans="16:16" x14ac:dyDescent="0.3">
      <c r="P34622" s="83"/>
    </row>
    <row r="34623" spans="16:16" x14ac:dyDescent="0.3">
      <c r="P34623" s="83"/>
    </row>
    <row r="34624" spans="16:16" x14ac:dyDescent="0.3">
      <c r="P34624" s="83"/>
    </row>
    <row r="34625" spans="16:16" x14ac:dyDescent="0.3">
      <c r="P34625" s="83"/>
    </row>
    <row r="34626" spans="16:16" x14ac:dyDescent="0.3">
      <c r="P34626" s="83"/>
    </row>
    <row r="34627" spans="16:16" x14ac:dyDescent="0.3">
      <c r="P34627" s="83"/>
    </row>
    <row r="34628" spans="16:16" x14ac:dyDescent="0.3">
      <c r="P34628" s="83"/>
    </row>
    <row r="34629" spans="16:16" x14ac:dyDescent="0.3">
      <c r="P34629" s="83"/>
    </row>
    <row r="34630" spans="16:16" x14ac:dyDescent="0.3">
      <c r="P34630" s="83"/>
    </row>
    <row r="34631" spans="16:16" x14ac:dyDescent="0.3">
      <c r="P34631" s="83"/>
    </row>
    <row r="34632" spans="16:16" x14ac:dyDescent="0.3">
      <c r="P34632" s="83"/>
    </row>
    <row r="34633" spans="16:16" x14ac:dyDescent="0.3">
      <c r="P34633" s="83"/>
    </row>
    <row r="34634" spans="16:16" x14ac:dyDescent="0.3">
      <c r="P34634" s="83"/>
    </row>
    <row r="34635" spans="16:16" x14ac:dyDescent="0.3">
      <c r="P34635" s="83"/>
    </row>
    <row r="34636" spans="16:16" x14ac:dyDescent="0.3">
      <c r="P34636" s="83"/>
    </row>
    <row r="34637" spans="16:16" x14ac:dyDescent="0.3">
      <c r="P34637" s="83"/>
    </row>
    <row r="34638" spans="16:16" x14ac:dyDescent="0.3">
      <c r="P34638" s="83"/>
    </row>
    <row r="34639" spans="16:16" x14ac:dyDescent="0.3">
      <c r="P34639" s="83"/>
    </row>
    <row r="34640" spans="16:16" x14ac:dyDescent="0.3">
      <c r="P34640" s="83"/>
    </row>
    <row r="34641" spans="16:16" x14ac:dyDescent="0.3">
      <c r="P34641" s="83"/>
    </row>
    <row r="34642" spans="16:16" x14ac:dyDescent="0.3">
      <c r="P34642" s="83"/>
    </row>
    <row r="34643" spans="16:16" x14ac:dyDescent="0.3">
      <c r="P34643" s="83"/>
    </row>
    <row r="34644" spans="16:16" x14ac:dyDescent="0.3">
      <c r="P34644" s="83"/>
    </row>
    <row r="34645" spans="16:16" x14ac:dyDescent="0.3">
      <c r="P34645" s="83"/>
    </row>
    <row r="34646" spans="16:16" x14ac:dyDescent="0.3">
      <c r="P34646" s="83"/>
    </row>
    <row r="34647" spans="16:16" x14ac:dyDescent="0.3">
      <c r="P34647" s="83"/>
    </row>
    <row r="34648" spans="16:16" x14ac:dyDescent="0.3">
      <c r="P34648" s="83"/>
    </row>
    <row r="34649" spans="16:16" x14ac:dyDescent="0.3">
      <c r="P34649" s="83"/>
    </row>
    <row r="34650" spans="16:16" x14ac:dyDescent="0.3">
      <c r="P34650" s="83"/>
    </row>
    <row r="34651" spans="16:16" x14ac:dyDescent="0.3">
      <c r="P34651" s="83"/>
    </row>
    <row r="34652" spans="16:16" x14ac:dyDescent="0.3">
      <c r="P34652" s="83"/>
    </row>
    <row r="34653" spans="16:16" x14ac:dyDescent="0.3">
      <c r="P34653" s="83"/>
    </row>
    <row r="34654" spans="16:16" x14ac:dyDescent="0.3">
      <c r="P34654" s="83"/>
    </row>
    <row r="34655" spans="16:16" x14ac:dyDescent="0.3">
      <c r="P34655" s="83"/>
    </row>
    <row r="34656" spans="16:16" x14ac:dyDescent="0.3">
      <c r="P34656" s="83"/>
    </row>
    <row r="34657" spans="16:16" x14ac:dyDescent="0.3">
      <c r="P34657" s="83"/>
    </row>
    <row r="34658" spans="16:16" x14ac:dyDescent="0.3">
      <c r="P34658" s="83"/>
    </row>
    <row r="34659" spans="16:16" x14ac:dyDescent="0.3">
      <c r="P34659" s="83"/>
    </row>
    <row r="34660" spans="16:16" x14ac:dyDescent="0.3">
      <c r="P34660" s="83"/>
    </row>
    <row r="34661" spans="16:16" x14ac:dyDescent="0.3">
      <c r="P34661" s="83"/>
    </row>
    <row r="34662" spans="16:16" x14ac:dyDescent="0.3">
      <c r="P34662" s="83"/>
    </row>
    <row r="34663" spans="16:16" x14ac:dyDescent="0.3">
      <c r="P34663" s="83"/>
    </row>
    <row r="34664" spans="16:16" x14ac:dyDescent="0.3">
      <c r="P34664" s="83"/>
    </row>
    <row r="34665" spans="16:16" x14ac:dyDescent="0.3">
      <c r="P34665" s="83"/>
    </row>
    <row r="34666" spans="16:16" x14ac:dyDescent="0.3">
      <c r="P34666" s="83"/>
    </row>
    <row r="34667" spans="16:16" x14ac:dyDescent="0.3">
      <c r="P34667" s="83"/>
    </row>
    <row r="34668" spans="16:16" x14ac:dyDescent="0.3">
      <c r="P34668" s="83"/>
    </row>
    <row r="34669" spans="16:16" x14ac:dyDescent="0.3">
      <c r="P34669" s="83"/>
    </row>
    <row r="34670" spans="16:16" x14ac:dyDescent="0.3">
      <c r="P34670" s="83"/>
    </row>
    <row r="34671" spans="16:16" x14ac:dyDescent="0.3">
      <c r="P34671" s="83"/>
    </row>
    <row r="34672" spans="16:16" x14ac:dyDescent="0.3">
      <c r="P34672" s="83"/>
    </row>
    <row r="34673" spans="16:16" x14ac:dyDescent="0.3">
      <c r="P34673" s="83"/>
    </row>
    <row r="34674" spans="16:16" x14ac:dyDescent="0.3">
      <c r="P34674" s="83"/>
    </row>
    <row r="34675" spans="16:16" x14ac:dyDescent="0.3">
      <c r="P34675" s="83"/>
    </row>
    <row r="34676" spans="16:16" x14ac:dyDescent="0.3">
      <c r="P34676" s="83"/>
    </row>
    <row r="34677" spans="16:16" x14ac:dyDescent="0.3">
      <c r="P34677" s="83"/>
    </row>
    <row r="34678" spans="16:16" x14ac:dyDescent="0.3">
      <c r="P34678" s="83"/>
    </row>
    <row r="34679" spans="16:16" x14ac:dyDescent="0.3">
      <c r="P34679" s="83"/>
    </row>
    <row r="34680" spans="16:16" x14ac:dyDescent="0.3">
      <c r="P34680" s="83"/>
    </row>
    <row r="34681" spans="16:16" x14ac:dyDescent="0.3">
      <c r="P34681" s="83"/>
    </row>
    <row r="34682" spans="16:16" x14ac:dyDescent="0.3">
      <c r="P34682" s="83"/>
    </row>
    <row r="34683" spans="16:16" x14ac:dyDescent="0.3">
      <c r="P34683" s="83"/>
    </row>
    <row r="34684" spans="16:16" x14ac:dyDescent="0.3">
      <c r="P34684" s="83"/>
    </row>
    <row r="34685" spans="16:16" x14ac:dyDescent="0.3">
      <c r="P34685" s="83"/>
    </row>
    <row r="34686" spans="16:16" x14ac:dyDescent="0.3">
      <c r="P34686" s="83"/>
    </row>
    <row r="34687" spans="16:16" x14ac:dyDescent="0.3">
      <c r="P34687" s="83"/>
    </row>
    <row r="34688" spans="16:16" x14ac:dyDescent="0.3">
      <c r="P34688" s="83"/>
    </row>
    <row r="34689" spans="16:16" x14ac:dyDescent="0.3">
      <c r="P34689" s="83"/>
    </row>
    <row r="34690" spans="16:16" x14ac:dyDescent="0.3">
      <c r="P34690" s="83"/>
    </row>
    <row r="34691" spans="16:16" x14ac:dyDescent="0.3">
      <c r="P34691" s="83"/>
    </row>
    <row r="34692" spans="16:16" x14ac:dyDescent="0.3">
      <c r="P34692" s="83"/>
    </row>
    <row r="34693" spans="16:16" x14ac:dyDescent="0.3">
      <c r="P34693" s="83"/>
    </row>
    <row r="34694" spans="16:16" x14ac:dyDescent="0.3">
      <c r="P34694" s="83"/>
    </row>
    <row r="34695" spans="16:16" x14ac:dyDescent="0.3">
      <c r="P34695" s="83"/>
    </row>
    <row r="34696" spans="16:16" x14ac:dyDescent="0.3">
      <c r="P34696" s="83"/>
    </row>
    <row r="34697" spans="16:16" x14ac:dyDescent="0.3">
      <c r="P34697" s="83"/>
    </row>
    <row r="34698" spans="16:16" x14ac:dyDescent="0.3">
      <c r="P34698" s="83"/>
    </row>
    <row r="34699" spans="16:16" x14ac:dyDescent="0.3">
      <c r="P34699" s="83"/>
    </row>
    <row r="34700" spans="16:16" x14ac:dyDescent="0.3">
      <c r="P34700" s="83"/>
    </row>
    <row r="34701" spans="16:16" x14ac:dyDescent="0.3">
      <c r="P34701" s="83"/>
    </row>
    <row r="34702" spans="16:16" x14ac:dyDescent="0.3">
      <c r="P34702" s="83"/>
    </row>
    <row r="34703" spans="16:16" x14ac:dyDescent="0.3">
      <c r="P34703" s="83"/>
    </row>
    <row r="34704" spans="16:16" x14ac:dyDescent="0.3">
      <c r="P34704" s="83"/>
    </row>
    <row r="34705" spans="16:16" x14ac:dyDescent="0.3">
      <c r="P34705" s="83"/>
    </row>
    <row r="34706" spans="16:16" x14ac:dyDescent="0.3">
      <c r="P34706" s="83"/>
    </row>
    <row r="34707" spans="16:16" x14ac:dyDescent="0.3">
      <c r="P34707" s="83"/>
    </row>
    <row r="34708" spans="16:16" x14ac:dyDescent="0.3">
      <c r="P34708" s="83"/>
    </row>
    <row r="34709" spans="16:16" x14ac:dyDescent="0.3">
      <c r="P34709" s="83"/>
    </row>
    <row r="34710" spans="16:16" x14ac:dyDescent="0.3">
      <c r="P34710" s="83"/>
    </row>
    <row r="34711" spans="16:16" x14ac:dyDescent="0.3">
      <c r="P34711" s="83"/>
    </row>
    <row r="34712" spans="16:16" x14ac:dyDescent="0.3">
      <c r="P34712" s="83"/>
    </row>
    <row r="34713" spans="16:16" x14ac:dyDescent="0.3">
      <c r="P34713" s="83"/>
    </row>
    <row r="34714" spans="16:16" x14ac:dyDescent="0.3">
      <c r="P34714" s="83"/>
    </row>
    <row r="34715" spans="16:16" x14ac:dyDescent="0.3">
      <c r="P34715" s="83"/>
    </row>
    <row r="34716" spans="16:16" x14ac:dyDescent="0.3">
      <c r="P34716" s="83"/>
    </row>
    <row r="34717" spans="16:16" x14ac:dyDescent="0.3">
      <c r="P34717" s="83"/>
    </row>
    <row r="34718" spans="16:16" x14ac:dyDescent="0.3">
      <c r="P34718" s="83"/>
    </row>
    <row r="34719" spans="16:16" x14ac:dyDescent="0.3">
      <c r="P34719" s="83"/>
    </row>
    <row r="34720" spans="16:16" x14ac:dyDescent="0.3">
      <c r="P34720" s="83"/>
    </row>
    <row r="34721" spans="16:16" x14ac:dyDescent="0.3">
      <c r="P34721" s="83"/>
    </row>
    <row r="34722" spans="16:16" x14ac:dyDescent="0.3">
      <c r="P34722" s="83"/>
    </row>
    <row r="34723" spans="16:16" x14ac:dyDescent="0.3">
      <c r="P34723" s="83"/>
    </row>
    <row r="34724" spans="16:16" x14ac:dyDescent="0.3">
      <c r="P34724" s="83"/>
    </row>
    <row r="34725" spans="16:16" x14ac:dyDescent="0.3">
      <c r="P34725" s="83"/>
    </row>
    <row r="34726" spans="16:16" x14ac:dyDescent="0.3">
      <c r="P34726" s="83"/>
    </row>
    <row r="34727" spans="16:16" x14ac:dyDescent="0.3">
      <c r="P34727" s="83"/>
    </row>
    <row r="34728" spans="16:16" x14ac:dyDescent="0.3">
      <c r="P34728" s="83"/>
    </row>
    <row r="34729" spans="16:16" x14ac:dyDescent="0.3">
      <c r="P34729" s="83"/>
    </row>
    <row r="34730" spans="16:16" x14ac:dyDescent="0.3">
      <c r="P34730" s="83"/>
    </row>
    <row r="34731" spans="16:16" x14ac:dyDescent="0.3">
      <c r="P34731" s="83"/>
    </row>
    <row r="34732" spans="16:16" x14ac:dyDescent="0.3">
      <c r="P34732" s="83"/>
    </row>
    <row r="34733" spans="16:16" x14ac:dyDescent="0.3">
      <c r="P34733" s="83"/>
    </row>
    <row r="34734" spans="16:16" x14ac:dyDescent="0.3">
      <c r="P34734" s="83"/>
    </row>
    <row r="34735" spans="16:16" x14ac:dyDescent="0.3">
      <c r="P34735" s="83"/>
    </row>
    <row r="34736" spans="16:16" x14ac:dyDescent="0.3">
      <c r="P34736" s="83"/>
    </row>
    <row r="34737" spans="16:16" x14ac:dyDescent="0.3">
      <c r="P34737" s="83"/>
    </row>
    <row r="34738" spans="16:16" x14ac:dyDescent="0.3">
      <c r="P34738" s="83"/>
    </row>
    <row r="34739" spans="16:16" x14ac:dyDescent="0.3">
      <c r="P34739" s="83"/>
    </row>
    <row r="34740" spans="16:16" x14ac:dyDescent="0.3">
      <c r="P34740" s="83"/>
    </row>
    <row r="34741" spans="16:16" x14ac:dyDescent="0.3">
      <c r="P34741" s="83"/>
    </row>
    <row r="34742" spans="16:16" x14ac:dyDescent="0.3">
      <c r="P34742" s="83"/>
    </row>
    <row r="34743" spans="16:16" x14ac:dyDescent="0.3">
      <c r="P34743" s="83"/>
    </row>
    <row r="34744" spans="16:16" x14ac:dyDescent="0.3">
      <c r="P34744" s="83"/>
    </row>
    <row r="34745" spans="16:16" x14ac:dyDescent="0.3">
      <c r="P34745" s="83"/>
    </row>
    <row r="34746" spans="16:16" x14ac:dyDescent="0.3">
      <c r="P34746" s="83"/>
    </row>
    <row r="34747" spans="16:16" x14ac:dyDescent="0.3">
      <c r="P34747" s="83"/>
    </row>
    <row r="34748" spans="16:16" x14ac:dyDescent="0.3">
      <c r="P34748" s="83"/>
    </row>
    <row r="34749" spans="16:16" x14ac:dyDescent="0.3">
      <c r="P34749" s="83"/>
    </row>
    <row r="34750" spans="16:16" x14ac:dyDescent="0.3">
      <c r="P34750" s="83"/>
    </row>
    <row r="34751" spans="16:16" x14ac:dyDescent="0.3">
      <c r="P34751" s="83"/>
    </row>
    <row r="34752" spans="16:16" x14ac:dyDescent="0.3">
      <c r="P34752" s="83"/>
    </row>
    <row r="34753" spans="16:16" x14ac:dyDescent="0.3">
      <c r="P34753" s="83"/>
    </row>
    <row r="34754" spans="16:16" x14ac:dyDescent="0.3">
      <c r="P34754" s="83"/>
    </row>
    <row r="34755" spans="16:16" x14ac:dyDescent="0.3">
      <c r="P34755" s="83"/>
    </row>
    <row r="34756" spans="16:16" x14ac:dyDescent="0.3">
      <c r="P34756" s="83"/>
    </row>
    <row r="34757" spans="16:16" x14ac:dyDescent="0.3">
      <c r="P34757" s="83"/>
    </row>
    <row r="34758" spans="16:16" x14ac:dyDescent="0.3">
      <c r="P34758" s="83"/>
    </row>
    <row r="34759" spans="16:16" x14ac:dyDescent="0.3">
      <c r="P34759" s="83"/>
    </row>
    <row r="34760" spans="16:16" x14ac:dyDescent="0.3">
      <c r="P34760" s="83"/>
    </row>
    <row r="34761" spans="16:16" x14ac:dyDescent="0.3">
      <c r="P34761" s="83"/>
    </row>
    <row r="34762" spans="16:16" x14ac:dyDescent="0.3">
      <c r="P34762" s="83"/>
    </row>
    <row r="34763" spans="16:16" x14ac:dyDescent="0.3">
      <c r="P34763" s="83"/>
    </row>
    <row r="34764" spans="16:16" x14ac:dyDescent="0.3">
      <c r="P34764" s="83"/>
    </row>
    <row r="34765" spans="16:16" x14ac:dyDescent="0.3">
      <c r="P34765" s="83"/>
    </row>
    <row r="34766" spans="16:16" x14ac:dyDescent="0.3">
      <c r="P34766" s="83"/>
    </row>
    <row r="34767" spans="16:16" x14ac:dyDescent="0.3">
      <c r="P34767" s="83"/>
    </row>
    <row r="34768" spans="16:16" x14ac:dyDescent="0.3">
      <c r="P34768" s="83"/>
    </row>
    <row r="34769" spans="16:16" x14ac:dyDescent="0.3">
      <c r="P34769" s="83"/>
    </row>
    <row r="34770" spans="16:16" x14ac:dyDescent="0.3">
      <c r="P34770" s="83"/>
    </row>
    <row r="34771" spans="16:16" x14ac:dyDescent="0.3">
      <c r="P34771" s="83"/>
    </row>
    <row r="34772" spans="16:16" x14ac:dyDescent="0.3">
      <c r="P34772" s="83"/>
    </row>
    <row r="34773" spans="16:16" x14ac:dyDescent="0.3">
      <c r="P34773" s="83"/>
    </row>
    <row r="34774" spans="16:16" x14ac:dyDescent="0.3">
      <c r="P34774" s="83"/>
    </row>
    <row r="34775" spans="16:16" x14ac:dyDescent="0.3">
      <c r="P34775" s="83"/>
    </row>
    <row r="34776" spans="16:16" x14ac:dyDescent="0.3">
      <c r="P34776" s="83"/>
    </row>
    <row r="34777" spans="16:16" x14ac:dyDescent="0.3">
      <c r="P34777" s="83"/>
    </row>
    <row r="34778" spans="16:16" x14ac:dyDescent="0.3">
      <c r="P34778" s="83"/>
    </row>
    <row r="34779" spans="16:16" x14ac:dyDescent="0.3">
      <c r="P34779" s="83"/>
    </row>
    <row r="34780" spans="16:16" x14ac:dyDescent="0.3">
      <c r="P34780" s="83"/>
    </row>
    <row r="34781" spans="16:16" x14ac:dyDescent="0.3">
      <c r="P34781" s="83"/>
    </row>
    <row r="34782" spans="16:16" x14ac:dyDescent="0.3">
      <c r="P34782" s="83"/>
    </row>
    <row r="34783" spans="16:16" x14ac:dyDescent="0.3">
      <c r="P34783" s="83"/>
    </row>
    <row r="34784" spans="16:16" x14ac:dyDescent="0.3">
      <c r="P34784" s="83"/>
    </row>
    <row r="34785" spans="16:16" x14ac:dyDescent="0.3">
      <c r="P34785" s="83"/>
    </row>
    <row r="34786" spans="16:16" x14ac:dyDescent="0.3">
      <c r="P34786" s="83"/>
    </row>
    <row r="34787" spans="16:16" x14ac:dyDescent="0.3">
      <c r="P34787" s="83"/>
    </row>
    <row r="34788" spans="16:16" x14ac:dyDescent="0.3">
      <c r="P34788" s="83"/>
    </row>
    <row r="34789" spans="16:16" x14ac:dyDescent="0.3">
      <c r="P34789" s="83"/>
    </row>
    <row r="34790" spans="16:16" x14ac:dyDescent="0.3">
      <c r="P34790" s="83"/>
    </row>
    <row r="34791" spans="16:16" x14ac:dyDescent="0.3">
      <c r="P34791" s="83"/>
    </row>
    <row r="34792" spans="16:16" x14ac:dyDescent="0.3">
      <c r="P34792" s="83"/>
    </row>
    <row r="34793" spans="16:16" x14ac:dyDescent="0.3">
      <c r="P34793" s="83"/>
    </row>
    <row r="34794" spans="16:16" x14ac:dyDescent="0.3">
      <c r="P34794" s="83"/>
    </row>
    <row r="34795" spans="16:16" x14ac:dyDescent="0.3">
      <c r="P34795" s="83"/>
    </row>
    <row r="34796" spans="16:16" x14ac:dyDescent="0.3">
      <c r="P34796" s="83"/>
    </row>
    <row r="34797" spans="16:16" x14ac:dyDescent="0.3">
      <c r="P34797" s="83"/>
    </row>
    <row r="34798" spans="16:16" x14ac:dyDescent="0.3">
      <c r="P34798" s="83"/>
    </row>
    <row r="34799" spans="16:16" x14ac:dyDescent="0.3">
      <c r="P34799" s="83"/>
    </row>
    <row r="34800" spans="16:16" x14ac:dyDescent="0.3">
      <c r="P34800" s="83"/>
    </row>
    <row r="34801" spans="16:16" x14ac:dyDescent="0.3">
      <c r="P34801" s="83"/>
    </row>
    <row r="34802" spans="16:16" x14ac:dyDescent="0.3">
      <c r="P34802" s="83"/>
    </row>
    <row r="34803" spans="16:16" x14ac:dyDescent="0.3">
      <c r="P34803" s="83"/>
    </row>
    <row r="34804" spans="16:16" x14ac:dyDescent="0.3">
      <c r="P34804" s="83"/>
    </row>
    <row r="34805" spans="16:16" x14ac:dyDescent="0.3">
      <c r="P34805" s="83"/>
    </row>
    <row r="34806" spans="16:16" x14ac:dyDescent="0.3">
      <c r="P34806" s="83"/>
    </row>
    <row r="34807" spans="16:16" x14ac:dyDescent="0.3">
      <c r="P34807" s="83"/>
    </row>
    <row r="34808" spans="16:16" x14ac:dyDescent="0.3">
      <c r="P34808" s="83"/>
    </row>
    <row r="34809" spans="16:16" x14ac:dyDescent="0.3">
      <c r="P34809" s="83"/>
    </row>
    <row r="34810" spans="16:16" x14ac:dyDescent="0.3">
      <c r="P34810" s="83"/>
    </row>
    <row r="34811" spans="16:16" x14ac:dyDescent="0.3">
      <c r="P34811" s="83"/>
    </row>
    <row r="34812" spans="16:16" x14ac:dyDescent="0.3">
      <c r="P34812" s="83"/>
    </row>
    <row r="34813" spans="16:16" x14ac:dyDescent="0.3">
      <c r="P34813" s="83"/>
    </row>
    <row r="34814" spans="16:16" x14ac:dyDescent="0.3">
      <c r="P34814" s="83"/>
    </row>
    <row r="34815" spans="16:16" x14ac:dyDescent="0.3">
      <c r="P34815" s="83"/>
    </row>
    <row r="34816" spans="16:16" x14ac:dyDescent="0.3">
      <c r="P34816" s="83"/>
    </row>
    <row r="34817" spans="16:16" x14ac:dyDescent="0.3">
      <c r="P34817" s="83"/>
    </row>
    <row r="34818" spans="16:16" x14ac:dyDescent="0.3">
      <c r="P34818" s="83"/>
    </row>
    <row r="34819" spans="16:16" x14ac:dyDescent="0.3">
      <c r="P34819" s="83"/>
    </row>
    <row r="34820" spans="16:16" x14ac:dyDescent="0.3">
      <c r="P34820" s="83"/>
    </row>
    <row r="34821" spans="16:16" x14ac:dyDescent="0.3">
      <c r="P34821" s="83"/>
    </row>
    <row r="34822" spans="16:16" x14ac:dyDescent="0.3">
      <c r="P34822" s="83"/>
    </row>
    <row r="34823" spans="16:16" x14ac:dyDescent="0.3">
      <c r="P34823" s="83"/>
    </row>
    <row r="34824" spans="16:16" x14ac:dyDescent="0.3">
      <c r="P34824" s="83"/>
    </row>
    <row r="34825" spans="16:16" x14ac:dyDescent="0.3">
      <c r="P34825" s="83"/>
    </row>
    <row r="34826" spans="16:16" x14ac:dyDescent="0.3">
      <c r="P34826" s="83"/>
    </row>
    <row r="34827" spans="16:16" x14ac:dyDescent="0.3">
      <c r="P34827" s="83"/>
    </row>
    <row r="34828" spans="16:16" x14ac:dyDescent="0.3">
      <c r="P34828" s="83"/>
    </row>
    <row r="34829" spans="16:16" x14ac:dyDescent="0.3">
      <c r="P34829" s="83"/>
    </row>
    <row r="34830" spans="16:16" x14ac:dyDescent="0.3">
      <c r="P34830" s="83"/>
    </row>
    <row r="34831" spans="16:16" x14ac:dyDescent="0.3">
      <c r="P34831" s="83"/>
    </row>
    <row r="34832" spans="16:16" x14ac:dyDescent="0.3">
      <c r="P34832" s="83"/>
    </row>
    <row r="34833" spans="16:16" x14ac:dyDescent="0.3">
      <c r="P34833" s="83"/>
    </row>
    <row r="34834" spans="16:16" x14ac:dyDescent="0.3">
      <c r="P34834" s="83"/>
    </row>
    <row r="34835" spans="16:16" x14ac:dyDescent="0.3">
      <c r="P34835" s="83"/>
    </row>
    <row r="34836" spans="16:16" x14ac:dyDescent="0.3">
      <c r="P34836" s="83"/>
    </row>
    <row r="34837" spans="16:16" x14ac:dyDescent="0.3">
      <c r="P34837" s="83"/>
    </row>
    <row r="34838" spans="16:16" x14ac:dyDescent="0.3">
      <c r="P34838" s="83"/>
    </row>
    <row r="34839" spans="16:16" x14ac:dyDescent="0.3">
      <c r="P34839" s="83"/>
    </row>
    <row r="34840" spans="16:16" x14ac:dyDescent="0.3">
      <c r="P34840" s="83"/>
    </row>
    <row r="34841" spans="16:16" x14ac:dyDescent="0.3">
      <c r="P34841" s="83"/>
    </row>
    <row r="34842" spans="16:16" x14ac:dyDescent="0.3">
      <c r="P34842" s="83"/>
    </row>
    <row r="34843" spans="16:16" x14ac:dyDescent="0.3">
      <c r="P34843" s="83"/>
    </row>
    <row r="34844" spans="16:16" x14ac:dyDescent="0.3">
      <c r="P34844" s="83"/>
    </row>
    <row r="34845" spans="16:16" x14ac:dyDescent="0.3">
      <c r="P34845" s="83"/>
    </row>
    <row r="34846" spans="16:16" x14ac:dyDescent="0.3">
      <c r="P34846" s="83"/>
    </row>
    <row r="34847" spans="16:16" x14ac:dyDescent="0.3">
      <c r="P34847" s="83"/>
    </row>
    <row r="34848" spans="16:16" x14ac:dyDescent="0.3">
      <c r="P34848" s="83"/>
    </row>
    <row r="34849" spans="16:16" x14ac:dyDescent="0.3">
      <c r="P34849" s="83"/>
    </row>
    <row r="34850" spans="16:16" x14ac:dyDescent="0.3">
      <c r="P34850" s="83"/>
    </row>
    <row r="34851" spans="16:16" x14ac:dyDescent="0.3">
      <c r="P34851" s="83"/>
    </row>
    <row r="34852" spans="16:16" x14ac:dyDescent="0.3">
      <c r="P34852" s="83"/>
    </row>
    <row r="34853" spans="16:16" x14ac:dyDescent="0.3">
      <c r="P34853" s="83"/>
    </row>
    <row r="34854" spans="16:16" x14ac:dyDescent="0.3">
      <c r="P34854" s="83"/>
    </row>
    <row r="34855" spans="16:16" x14ac:dyDescent="0.3">
      <c r="P34855" s="83"/>
    </row>
    <row r="34856" spans="16:16" x14ac:dyDescent="0.3">
      <c r="P34856" s="83"/>
    </row>
    <row r="34857" spans="16:16" x14ac:dyDescent="0.3">
      <c r="P34857" s="83"/>
    </row>
    <row r="34858" spans="16:16" x14ac:dyDescent="0.3">
      <c r="P34858" s="83"/>
    </row>
    <row r="34859" spans="16:16" x14ac:dyDescent="0.3">
      <c r="P34859" s="83"/>
    </row>
    <row r="34860" spans="16:16" x14ac:dyDescent="0.3">
      <c r="P34860" s="83"/>
    </row>
    <row r="34861" spans="16:16" x14ac:dyDescent="0.3">
      <c r="P34861" s="83"/>
    </row>
    <row r="34862" spans="16:16" x14ac:dyDescent="0.3">
      <c r="P34862" s="83"/>
    </row>
    <row r="34863" spans="16:16" x14ac:dyDescent="0.3">
      <c r="P34863" s="83"/>
    </row>
    <row r="34864" spans="16:16" x14ac:dyDescent="0.3">
      <c r="P34864" s="83"/>
    </row>
    <row r="34865" spans="16:16" x14ac:dyDescent="0.3">
      <c r="P34865" s="83"/>
    </row>
    <row r="34866" spans="16:16" x14ac:dyDescent="0.3">
      <c r="P34866" s="83"/>
    </row>
    <row r="34867" spans="16:16" x14ac:dyDescent="0.3">
      <c r="P34867" s="83"/>
    </row>
    <row r="34868" spans="16:16" x14ac:dyDescent="0.3">
      <c r="P34868" s="83"/>
    </row>
    <row r="34869" spans="16:16" x14ac:dyDescent="0.3">
      <c r="P34869" s="83"/>
    </row>
    <row r="34870" spans="16:16" x14ac:dyDescent="0.3">
      <c r="P34870" s="83"/>
    </row>
    <row r="34871" spans="16:16" x14ac:dyDescent="0.3">
      <c r="P34871" s="83"/>
    </row>
    <row r="34872" spans="16:16" x14ac:dyDescent="0.3">
      <c r="P34872" s="83"/>
    </row>
    <row r="34873" spans="16:16" x14ac:dyDescent="0.3">
      <c r="P34873" s="83"/>
    </row>
    <row r="34874" spans="16:16" x14ac:dyDescent="0.3">
      <c r="P34874" s="83"/>
    </row>
    <row r="34875" spans="16:16" x14ac:dyDescent="0.3">
      <c r="P34875" s="83"/>
    </row>
    <row r="34876" spans="16:16" x14ac:dyDescent="0.3">
      <c r="P34876" s="83"/>
    </row>
    <row r="34877" spans="16:16" x14ac:dyDescent="0.3">
      <c r="P34877" s="83"/>
    </row>
    <row r="34878" spans="16:16" x14ac:dyDescent="0.3">
      <c r="P34878" s="83"/>
    </row>
    <row r="34879" spans="16:16" x14ac:dyDescent="0.3">
      <c r="P34879" s="83"/>
    </row>
    <row r="34880" spans="16:16" x14ac:dyDescent="0.3">
      <c r="P34880" s="83"/>
    </row>
    <row r="34881" spans="16:16" x14ac:dyDescent="0.3">
      <c r="P34881" s="83"/>
    </row>
    <row r="34882" spans="16:16" x14ac:dyDescent="0.3">
      <c r="P34882" s="83"/>
    </row>
    <row r="34883" spans="16:16" x14ac:dyDescent="0.3">
      <c r="P34883" s="83"/>
    </row>
    <row r="34884" spans="16:16" x14ac:dyDescent="0.3">
      <c r="P34884" s="83"/>
    </row>
    <row r="34885" spans="16:16" x14ac:dyDescent="0.3">
      <c r="P34885" s="83"/>
    </row>
    <row r="34886" spans="16:16" x14ac:dyDescent="0.3">
      <c r="P34886" s="83"/>
    </row>
    <row r="34887" spans="16:16" x14ac:dyDescent="0.3">
      <c r="P34887" s="83"/>
    </row>
    <row r="34888" spans="16:16" x14ac:dyDescent="0.3">
      <c r="P34888" s="83"/>
    </row>
    <row r="34889" spans="16:16" x14ac:dyDescent="0.3">
      <c r="P34889" s="83"/>
    </row>
    <row r="34890" spans="16:16" x14ac:dyDescent="0.3">
      <c r="P34890" s="83"/>
    </row>
    <row r="34891" spans="16:16" x14ac:dyDescent="0.3">
      <c r="P34891" s="83"/>
    </row>
    <row r="34892" spans="16:16" x14ac:dyDescent="0.3">
      <c r="P34892" s="83"/>
    </row>
    <row r="34893" spans="16:16" x14ac:dyDescent="0.3">
      <c r="P34893" s="83"/>
    </row>
    <row r="34894" spans="16:16" x14ac:dyDescent="0.3">
      <c r="P34894" s="83"/>
    </row>
    <row r="34895" spans="16:16" x14ac:dyDescent="0.3">
      <c r="P34895" s="83"/>
    </row>
    <row r="34896" spans="16:16" x14ac:dyDescent="0.3">
      <c r="P34896" s="83"/>
    </row>
    <row r="34897" spans="16:16" x14ac:dyDescent="0.3">
      <c r="P34897" s="83"/>
    </row>
    <row r="34898" spans="16:16" x14ac:dyDescent="0.3">
      <c r="P34898" s="83"/>
    </row>
    <row r="34899" spans="16:16" x14ac:dyDescent="0.3">
      <c r="P34899" s="83"/>
    </row>
    <row r="34900" spans="16:16" x14ac:dyDescent="0.3">
      <c r="P34900" s="83"/>
    </row>
    <row r="34901" spans="16:16" x14ac:dyDescent="0.3">
      <c r="P34901" s="83"/>
    </row>
    <row r="34902" spans="16:16" x14ac:dyDescent="0.3">
      <c r="P34902" s="83"/>
    </row>
    <row r="34903" spans="16:16" x14ac:dyDescent="0.3">
      <c r="P34903" s="83"/>
    </row>
    <row r="34904" spans="16:16" x14ac:dyDescent="0.3">
      <c r="P34904" s="83"/>
    </row>
    <row r="34905" spans="16:16" x14ac:dyDescent="0.3">
      <c r="P34905" s="83"/>
    </row>
    <row r="34906" spans="16:16" x14ac:dyDescent="0.3">
      <c r="P34906" s="83"/>
    </row>
    <row r="34907" spans="16:16" x14ac:dyDescent="0.3">
      <c r="P34907" s="83"/>
    </row>
    <row r="34908" spans="16:16" x14ac:dyDescent="0.3">
      <c r="P34908" s="83"/>
    </row>
    <row r="34909" spans="16:16" x14ac:dyDescent="0.3">
      <c r="P34909" s="83"/>
    </row>
    <row r="34910" spans="16:16" x14ac:dyDescent="0.3">
      <c r="P34910" s="83"/>
    </row>
    <row r="34911" spans="16:16" x14ac:dyDescent="0.3">
      <c r="P34911" s="83"/>
    </row>
    <row r="34912" spans="16:16" x14ac:dyDescent="0.3">
      <c r="P34912" s="83"/>
    </row>
    <row r="34913" spans="16:16" x14ac:dyDescent="0.3">
      <c r="P34913" s="83"/>
    </row>
    <row r="34914" spans="16:16" x14ac:dyDescent="0.3">
      <c r="P34914" s="83"/>
    </row>
    <row r="34915" spans="16:16" x14ac:dyDescent="0.3">
      <c r="P34915" s="83"/>
    </row>
    <row r="34916" spans="16:16" x14ac:dyDescent="0.3">
      <c r="P34916" s="83"/>
    </row>
    <row r="34917" spans="16:16" x14ac:dyDescent="0.3">
      <c r="P34917" s="83"/>
    </row>
    <row r="34918" spans="16:16" x14ac:dyDescent="0.3">
      <c r="P34918" s="83"/>
    </row>
    <row r="34919" spans="16:16" x14ac:dyDescent="0.3">
      <c r="P34919" s="83"/>
    </row>
    <row r="34920" spans="16:16" x14ac:dyDescent="0.3">
      <c r="P34920" s="83"/>
    </row>
    <row r="34921" spans="16:16" x14ac:dyDescent="0.3">
      <c r="P34921" s="83"/>
    </row>
    <row r="34922" spans="16:16" x14ac:dyDescent="0.3">
      <c r="P34922" s="83"/>
    </row>
    <row r="34923" spans="16:16" x14ac:dyDescent="0.3">
      <c r="P34923" s="83"/>
    </row>
    <row r="34924" spans="16:16" x14ac:dyDescent="0.3">
      <c r="P34924" s="83"/>
    </row>
    <row r="34925" spans="16:16" x14ac:dyDescent="0.3">
      <c r="P34925" s="83"/>
    </row>
    <row r="34926" spans="16:16" x14ac:dyDescent="0.3">
      <c r="P34926" s="83"/>
    </row>
    <row r="34927" spans="16:16" x14ac:dyDescent="0.3">
      <c r="P34927" s="83"/>
    </row>
    <row r="34928" spans="16:16" x14ac:dyDescent="0.3">
      <c r="P34928" s="83"/>
    </row>
    <row r="34929" spans="16:16" x14ac:dyDescent="0.3">
      <c r="P34929" s="83"/>
    </row>
    <row r="34930" spans="16:16" x14ac:dyDescent="0.3">
      <c r="P34930" s="83"/>
    </row>
    <row r="34931" spans="16:16" x14ac:dyDescent="0.3">
      <c r="P34931" s="83"/>
    </row>
    <row r="34932" spans="16:16" x14ac:dyDescent="0.3">
      <c r="P34932" s="83"/>
    </row>
    <row r="34933" spans="16:16" x14ac:dyDescent="0.3">
      <c r="P34933" s="83"/>
    </row>
    <row r="34934" spans="16:16" x14ac:dyDescent="0.3">
      <c r="P34934" s="83"/>
    </row>
    <row r="34935" spans="16:16" x14ac:dyDescent="0.3">
      <c r="P34935" s="83"/>
    </row>
    <row r="34936" spans="16:16" x14ac:dyDescent="0.3">
      <c r="P34936" s="83"/>
    </row>
    <row r="34937" spans="16:16" x14ac:dyDescent="0.3">
      <c r="P34937" s="83"/>
    </row>
    <row r="34938" spans="16:16" x14ac:dyDescent="0.3">
      <c r="P34938" s="83"/>
    </row>
    <row r="34939" spans="16:16" x14ac:dyDescent="0.3">
      <c r="P34939" s="83"/>
    </row>
    <row r="34940" spans="16:16" x14ac:dyDescent="0.3">
      <c r="P34940" s="83"/>
    </row>
    <row r="34941" spans="16:16" x14ac:dyDescent="0.3">
      <c r="P34941" s="83"/>
    </row>
    <row r="34942" spans="16:16" x14ac:dyDescent="0.3">
      <c r="P34942" s="83"/>
    </row>
    <row r="34943" spans="16:16" x14ac:dyDescent="0.3">
      <c r="P34943" s="83"/>
    </row>
    <row r="34944" spans="16:16" x14ac:dyDescent="0.3">
      <c r="P34944" s="83"/>
    </row>
    <row r="34945" spans="16:16" x14ac:dyDescent="0.3">
      <c r="P34945" s="83"/>
    </row>
    <row r="34946" spans="16:16" x14ac:dyDescent="0.3">
      <c r="P34946" s="83"/>
    </row>
    <row r="34947" spans="16:16" x14ac:dyDescent="0.3">
      <c r="P34947" s="83"/>
    </row>
    <row r="34948" spans="16:16" x14ac:dyDescent="0.3">
      <c r="P34948" s="83"/>
    </row>
    <row r="34949" spans="16:16" x14ac:dyDescent="0.3">
      <c r="P34949" s="83"/>
    </row>
    <row r="34950" spans="16:16" x14ac:dyDescent="0.3">
      <c r="P34950" s="83"/>
    </row>
    <row r="34951" spans="16:16" x14ac:dyDescent="0.3">
      <c r="P34951" s="83"/>
    </row>
    <row r="34952" spans="16:16" x14ac:dyDescent="0.3">
      <c r="P34952" s="83"/>
    </row>
    <row r="34953" spans="16:16" x14ac:dyDescent="0.3">
      <c r="P34953" s="83"/>
    </row>
    <row r="34954" spans="16:16" x14ac:dyDescent="0.3">
      <c r="P34954" s="83"/>
    </row>
    <row r="34955" spans="16:16" x14ac:dyDescent="0.3">
      <c r="P34955" s="83"/>
    </row>
    <row r="34956" spans="16:16" x14ac:dyDescent="0.3">
      <c r="P34956" s="83"/>
    </row>
    <row r="34957" spans="16:16" x14ac:dyDescent="0.3">
      <c r="P34957" s="83"/>
    </row>
    <row r="34958" spans="16:16" x14ac:dyDescent="0.3">
      <c r="P34958" s="83"/>
    </row>
    <row r="34959" spans="16:16" x14ac:dyDescent="0.3">
      <c r="P34959" s="83"/>
    </row>
    <row r="34960" spans="16:16" x14ac:dyDescent="0.3">
      <c r="P34960" s="83"/>
    </row>
    <row r="34961" spans="16:16" x14ac:dyDescent="0.3">
      <c r="P34961" s="83"/>
    </row>
    <row r="34962" spans="16:16" x14ac:dyDescent="0.3">
      <c r="P34962" s="83"/>
    </row>
    <row r="34963" spans="16:16" x14ac:dyDescent="0.3">
      <c r="P34963" s="83"/>
    </row>
    <row r="34964" spans="16:16" x14ac:dyDescent="0.3">
      <c r="P34964" s="83"/>
    </row>
    <row r="34965" spans="16:16" x14ac:dyDescent="0.3">
      <c r="P34965" s="83"/>
    </row>
    <row r="34966" spans="16:16" x14ac:dyDescent="0.3">
      <c r="P34966" s="83"/>
    </row>
    <row r="34967" spans="16:16" x14ac:dyDescent="0.3">
      <c r="P34967" s="83"/>
    </row>
    <row r="34968" spans="16:16" x14ac:dyDescent="0.3">
      <c r="P34968" s="83"/>
    </row>
    <row r="34969" spans="16:16" x14ac:dyDescent="0.3">
      <c r="P34969" s="83"/>
    </row>
    <row r="34970" spans="16:16" x14ac:dyDescent="0.3">
      <c r="P34970" s="83"/>
    </row>
    <row r="34971" spans="16:16" x14ac:dyDescent="0.3">
      <c r="P34971" s="83"/>
    </row>
    <row r="34972" spans="16:16" x14ac:dyDescent="0.3">
      <c r="P34972" s="83"/>
    </row>
    <row r="34973" spans="16:16" x14ac:dyDescent="0.3">
      <c r="P34973" s="83"/>
    </row>
    <row r="34974" spans="16:16" x14ac:dyDescent="0.3">
      <c r="P34974" s="83"/>
    </row>
    <row r="34975" spans="16:16" x14ac:dyDescent="0.3">
      <c r="P34975" s="83"/>
    </row>
    <row r="34976" spans="16:16" x14ac:dyDescent="0.3">
      <c r="P34976" s="83"/>
    </row>
    <row r="34977" spans="16:16" x14ac:dyDescent="0.3">
      <c r="P34977" s="83"/>
    </row>
    <row r="34978" spans="16:16" x14ac:dyDescent="0.3">
      <c r="P34978" s="83"/>
    </row>
    <row r="34979" spans="16:16" x14ac:dyDescent="0.3">
      <c r="P34979" s="83"/>
    </row>
    <row r="34980" spans="16:16" x14ac:dyDescent="0.3">
      <c r="P34980" s="83"/>
    </row>
    <row r="34981" spans="16:16" x14ac:dyDescent="0.3">
      <c r="P34981" s="83"/>
    </row>
    <row r="34982" spans="16:16" x14ac:dyDescent="0.3">
      <c r="P34982" s="83"/>
    </row>
    <row r="34983" spans="16:16" x14ac:dyDescent="0.3">
      <c r="P34983" s="83"/>
    </row>
    <row r="34984" spans="16:16" x14ac:dyDescent="0.3">
      <c r="P34984" s="83"/>
    </row>
    <row r="34985" spans="16:16" x14ac:dyDescent="0.3">
      <c r="P34985" s="83"/>
    </row>
    <row r="34986" spans="16:16" x14ac:dyDescent="0.3">
      <c r="P34986" s="83"/>
    </row>
    <row r="34987" spans="16:16" x14ac:dyDescent="0.3">
      <c r="P34987" s="83"/>
    </row>
    <row r="34988" spans="16:16" x14ac:dyDescent="0.3">
      <c r="P34988" s="83"/>
    </row>
    <row r="34989" spans="16:16" x14ac:dyDescent="0.3">
      <c r="P34989" s="83"/>
    </row>
    <row r="34990" spans="16:16" x14ac:dyDescent="0.3">
      <c r="P34990" s="83"/>
    </row>
    <row r="34991" spans="16:16" x14ac:dyDescent="0.3">
      <c r="P34991" s="83"/>
    </row>
    <row r="34992" spans="16:16" x14ac:dyDescent="0.3">
      <c r="P34992" s="83"/>
    </row>
    <row r="34993" spans="16:16" x14ac:dyDescent="0.3">
      <c r="P34993" s="83"/>
    </row>
    <row r="34994" spans="16:16" x14ac:dyDescent="0.3">
      <c r="P34994" s="83"/>
    </row>
    <row r="34995" spans="16:16" x14ac:dyDescent="0.3">
      <c r="P34995" s="83"/>
    </row>
    <row r="34996" spans="16:16" x14ac:dyDescent="0.3">
      <c r="P34996" s="83"/>
    </row>
    <row r="34997" spans="16:16" x14ac:dyDescent="0.3">
      <c r="P34997" s="83"/>
    </row>
    <row r="34998" spans="16:16" x14ac:dyDescent="0.3">
      <c r="P34998" s="83"/>
    </row>
    <row r="34999" spans="16:16" x14ac:dyDescent="0.3">
      <c r="P34999" s="83"/>
    </row>
    <row r="35000" spans="16:16" x14ac:dyDescent="0.3">
      <c r="P35000" s="83"/>
    </row>
    <row r="35001" spans="16:16" x14ac:dyDescent="0.3">
      <c r="P35001" s="83"/>
    </row>
    <row r="35002" spans="16:16" x14ac:dyDescent="0.3">
      <c r="P35002" s="83"/>
    </row>
    <row r="35003" spans="16:16" x14ac:dyDescent="0.3">
      <c r="P35003" s="83"/>
    </row>
    <row r="35004" spans="16:16" x14ac:dyDescent="0.3">
      <c r="P35004" s="83"/>
    </row>
    <row r="35005" spans="16:16" x14ac:dyDescent="0.3">
      <c r="P35005" s="83"/>
    </row>
    <row r="35006" spans="16:16" x14ac:dyDescent="0.3">
      <c r="P35006" s="83"/>
    </row>
    <row r="35007" spans="16:16" x14ac:dyDescent="0.3">
      <c r="P35007" s="83"/>
    </row>
    <row r="35008" spans="16:16" x14ac:dyDescent="0.3">
      <c r="P35008" s="83"/>
    </row>
    <row r="35009" spans="16:16" x14ac:dyDescent="0.3">
      <c r="P35009" s="83"/>
    </row>
    <row r="35010" spans="16:16" x14ac:dyDescent="0.3">
      <c r="P35010" s="83"/>
    </row>
    <row r="35011" spans="16:16" x14ac:dyDescent="0.3">
      <c r="P35011" s="83"/>
    </row>
    <row r="35012" spans="16:16" x14ac:dyDescent="0.3">
      <c r="P35012" s="83"/>
    </row>
    <row r="35013" spans="16:16" x14ac:dyDescent="0.3">
      <c r="P35013" s="83"/>
    </row>
    <row r="35014" spans="16:16" x14ac:dyDescent="0.3">
      <c r="P35014" s="83"/>
    </row>
    <row r="35015" spans="16:16" x14ac:dyDescent="0.3">
      <c r="P35015" s="83"/>
    </row>
    <row r="35016" spans="16:16" x14ac:dyDescent="0.3">
      <c r="P35016" s="83"/>
    </row>
    <row r="35017" spans="16:16" x14ac:dyDescent="0.3">
      <c r="P35017" s="83"/>
    </row>
    <row r="35018" spans="16:16" x14ac:dyDescent="0.3">
      <c r="P35018" s="83"/>
    </row>
    <row r="35019" spans="16:16" x14ac:dyDescent="0.3">
      <c r="P35019" s="83"/>
    </row>
    <row r="35020" spans="16:16" x14ac:dyDescent="0.3">
      <c r="P35020" s="83"/>
    </row>
    <row r="35021" spans="16:16" x14ac:dyDescent="0.3">
      <c r="P35021" s="83"/>
    </row>
    <row r="35022" spans="16:16" x14ac:dyDescent="0.3">
      <c r="P35022" s="83"/>
    </row>
    <row r="35023" spans="16:16" x14ac:dyDescent="0.3">
      <c r="P35023" s="83"/>
    </row>
    <row r="35024" spans="16:16" x14ac:dyDescent="0.3">
      <c r="P35024" s="83"/>
    </row>
    <row r="35025" spans="16:16" x14ac:dyDescent="0.3">
      <c r="P35025" s="83"/>
    </row>
    <row r="35026" spans="16:16" x14ac:dyDescent="0.3">
      <c r="P35026" s="83"/>
    </row>
    <row r="35027" spans="16:16" x14ac:dyDescent="0.3">
      <c r="P35027" s="83"/>
    </row>
    <row r="35028" spans="16:16" x14ac:dyDescent="0.3">
      <c r="P35028" s="83"/>
    </row>
    <row r="35029" spans="16:16" x14ac:dyDescent="0.3">
      <c r="P35029" s="83"/>
    </row>
    <row r="35030" spans="16:16" x14ac:dyDescent="0.3">
      <c r="P35030" s="83"/>
    </row>
    <row r="35031" spans="16:16" x14ac:dyDescent="0.3">
      <c r="P35031" s="83"/>
    </row>
    <row r="35032" spans="16:16" x14ac:dyDescent="0.3">
      <c r="P35032" s="83"/>
    </row>
    <row r="35033" spans="16:16" x14ac:dyDescent="0.3">
      <c r="P35033" s="83"/>
    </row>
    <row r="35034" spans="16:16" x14ac:dyDescent="0.3">
      <c r="P35034" s="83"/>
    </row>
    <row r="35035" spans="16:16" x14ac:dyDescent="0.3">
      <c r="P35035" s="83"/>
    </row>
    <row r="35036" spans="16:16" x14ac:dyDescent="0.3">
      <c r="P35036" s="83"/>
    </row>
    <row r="35037" spans="16:16" x14ac:dyDescent="0.3">
      <c r="P35037" s="83"/>
    </row>
    <row r="35038" spans="16:16" x14ac:dyDescent="0.3">
      <c r="P35038" s="83"/>
    </row>
    <row r="35039" spans="16:16" x14ac:dyDescent="0.3">
      <c r="P35039" s="83"/>
    </row>
    <row r="35040" spans="16:16" x14ac:dyDescent="0.3">
      <c r="P35040" s="83"/>
    </row>
    <row r="35041" spans="16:16" x14ac:dyDescent="0.3">
      <c r="P35041" s="83"/>
    </row>
    <row r="35042" spans="16:16" x14ac:dyDescent="0.3">
      <c r="P35042" s="83"/>
    </row>
    <row r="35043" spans="16:16" x14ac:dyDescent="0.3">
      <c r="P35043" s="83"/>
    </row>
    <row r="35044" spans="16:16" x14ac:dyDescent="0.3">
      <c r="P35044" s="83"/>
    </row>
    <row r="35045" spans="16:16" x14ac:dyDescent="0.3">
      <c r="P35045" s="83"/>
    </row>
    <row r="35046" spans="16:16" x14ac:dyDescent="0.3">
      <c r="P35046" s="83"/>
    </row>
    <row r="35047" spans="16:16" x14ac:dyDescent="0.3">
      <c r="P35047" s="83"/>
    </row>
    <row r="35048" spans="16:16" x14ac:dyDescent="0.3">
      <c r="P35048" s="83"/>
    </row>
    <row r="35049" spans="16:16" x14ac:dyDescent="0.3">
      <c r="P35049" s="83"/>
    </row>
    <row r="35050" spans="16:16" x14ac:dyDescent="0.3">
      <c r="P35050" s="83"/>
    </row>
    <row r="35051" spans="16:16" x14ac:dyDescent="0.3">
      <c r="P35051" s="83"/>
    </row>
    <row r="35052" spans="16:16" x14ac:dyDescent="0.3">
      <c r="P35052" s="83"/>
    </row>
    <row r="35053" spans="16:16" x14ac:dyDescent="0.3">
      <c r="P35053" s="83"/>
    </row>
    <row r="35054" spans="16:16" x14ac:dyDescent="0.3">
      <c r="P35054" s="83"/>
    </row>
    <row r="35055" spans="16:16" x14ac:dyDescent="0.3">
      <c r="P35055" s="83"/>
    </row>
    <row r="35056" spans="16:16" x14ac:dyDescent="0.3">
      <c r="P35056" s="83"/>
    </row>
    <row r="35057" spans="16:16" x14ac:dyDescent="0.3">
      <c r="P35057" s="83"/>
    </row>
    <row r="35058" spans="16:16" x14ac:dyDescent="0.3">
      <c r="P35058" s="83"/>
    </row>
    <row r="35059" spans="16:16" x14ac:dyDescent="0.3">
      <c r="P35059" s="83"/>
    </row>
    <row r="35060" spans="16:16" x14ac:dyDescent="0.3">
      <c r="P35060" s="83"/>
    </row>
    <row r="35061" spans="16:16" x14ac:dyDescent="0.3">
      <c r="P35061" s="83"/>
    </row>
    <row r="35062" spans="16:16" x14ac:dyDescent="0.3">
      <c r="P35062" s="83"/>
    </row>
    <row r="35063" spans="16:16" x14ac:dyDescent="0.3">
      <c r="P35063" s="83"/>
    </row>
    <row r="35064" spans="16:16" x14ac:dyDescent="0.3">
      <c r="P35064" s="83"/>
    </row>
    <row r="35065" spans="16:16" x14ac:dyDescent="0.3">
      <c r="P35065" s="83"/>
    </row>
    <row r="35066" spans="16:16" x14ac:dyDescent="0.3">
      <c r="P35066" s="83"/>
    </row>
    <row r="35067" spans="16:16" x14ac:dyDescent="0.3">
      <c r="P35067" s="83"/>
    </row>
    <row r="35068" spans="16:16" x14ac:dyDescent="0.3">
      <c r="P35068" s="83"/>
    </row>
    <row r="35069" spans="16:16" x14ac:dyDescent="0.3">
      <c r="P35069" s="83"/>
    </row>
    <row r="35070" spans="16:16" x14ac:dyDescent="0.3">
      <c r="P35070" s="83"/>
    </row>
    <row r="35071" spans="16:16" x14ac:dyDescent="0.3">
      <c r="P35071" s="83"/>
    </row>
    <row r="35072" spans="16:16" x14ac:dyDescent="0.3">
      <c r="P35072" s="83"/>
    </row>
    <row r="35073" spans="16:16" x14ac:dyDescent="0.3">
      <c r="P35073" s="83"/>
    </row>
    <row r="35074" spans="16:16" x14ac:dyDescent="0.3">
      <c r="P35074" s="83"/>
    </row>
    <row r="35075" spans="16:16" x14ac:dyDescent="0.3">
      <c r="P35075" s="83"/>
    </row>
    <row r="35076" spans="16:16" x14ac:dyDescent="0.3">
      <c r="P35076" s="83"/>
    </row>
    <row r="35077" spans="16:16" x14ac:dyDescent="0.3">
      <c r="P35077" s="83"/>
    </row>
    <row r="35078" spans="16:16" x14ac:dyDescent="0.3">
      <c r="P35078" s="83"/>
    </row>
    <row r="35079" spans="16:16" x14ac:dyDescent="0.3">
      <c r="P35079" s="83"/>
    </row>
    <row r="35080" spans="16:16" x14ac:dyDescent="0.3">
      <c r="P35080" s="83"/>
    </row>
    <row r="35081" spans="16:16" x14ac:dyDescent="0.3">
      <c r="P35081" s="83"/>
    </row>
    <row r="35082" spans="16:16" x14ac:dyDescent="0.3">
      <c r="P35082" s="83"/>
    </row>
    <row r="35083" spans="16:16" x14ac:dyDescent="0.3">
      <c r="P35083" s="83"/>
    </row>
    <row r="35084" spans="16:16" x14ac:dyDescent="0.3">
      <c r="P35084" s="83"/>
    </row>
    <row r="35085" spans="16:16" x14ac:dyDescent="0.3">
      <c r="P35085" s="83"/>
    </row>
    <row r="35086" spans="16:16" x14ac:dyDescent="0.3">
      <c r="P35086" s="83"/>
    </row>
    <row r="35087" spans="16:16" x14ac:dyDescent="0.3">
      <c r="P35087" s="83"/>
    </row>
    <row r="35088" spans="16:16" x14ac:dyDescent="0.3">
      <c r="P35088" s="83"/>
    </row>
    <row r="35089" spans="16:16" x14ac:dyDescent="0.3">
      <c r="P35089" s="83"/>
    </row>
    <row r="35090" spans="16:16" x14ac:dyDescent="0.3">
      <c r="P35090" s="83"/>
    </row>
    <row r="35091" spans="16:16" x14ac:dyDescent="0.3">
      <c r="P35091" s="83"/>
    </row>
    <row r="35092" spans="16:16" x14ac:dyDescent="0.3">
      <c r="P35092" s="83"/>
    </row>
    <row r="35093" spans="16:16" x14ac:dyDescent="0.3">
      <c r="P35093" s="83"/>
    </row>
    <row r="35094" spans="16:16" x14ac:dyDescent="0.3">
      <c r="P35094" s="83"/>
    </row>
    <row r="35095" spans="16:16" x14ac:dyDescent="0.3">
      <c r="P35095" s="83"/>
    </row>
    <row r="35096" spans="16:16" x14ac:dyDescent="0.3">
      <c r="P35096" s="83"/>
    </row>
    <row r="35097" spans="16:16" x14ac:dyDescent="0.3">
      <c r="P35097" s="83"/>
    </row>
    <row r="35098" spans="16:16" x14ac:dyDescent="0.3">
      <c r="P35098" s="83"/>
    </row>
    <row r="35099" spans="16:16" x14ac:dyDescent="0.3">
      <c r="P35099" s="83"/>
    </row>
    <row r="35100" spans="16:16" x14ac:dyDescent="0.3">
      <c r="P35100" s="83"/>
    </row>
    <row r="35101" spans="16:16" x14ac:dyDescent="0.3">
      <c r="P35101" s="83"/>
    </row>
    <row r="35102" spans="16:16" x14ac:dyDescent="0.3">
      <c r="P35102" s="83"/>
    </row>
    <row r="35103" spans="16:16" x14ac:dyDescent="0.3">
      <c r="P35103" s="83"/>
    </row>
    <row r="35104" spans="16:16" x14ac:dyDescent="0.3">
      <c r="P35104" s="83"/>
    </row>
    <row r="35105" spans="16:16" x14ac:dyDescent="0.3">
      <c r="P35105" s="83"/>
    </row>
    <row r="35106" spans="16:16" x14ac:dyDescent="0.3">
      <c r="P35106" s="83"/>
    </row>
    <row r="35107" spans="16:16" x14ac:dyDescent="0.3">
      <c r="P35107" s="83"/>
    </row>
    <row r="35108" spans="16:16" x14ac:dyDescent="0.3">
      <c r="P35108" s="83"/>
    </row>
    <row r="35109" spans="16:16" x14ac:dyDescent="0.3">
      <c r="P35109" s="83"/>
    </row>
    <row r="35110" spans="16:16" x14ac:dyDescent="0.3">
      <c r="P35110" s="83"/>
    </row>
    <row r="35111" spans="16:16" x14ac:dyDescent="0.3">
      <c r="P35111" s="83"/>
    </row>
    <row r="35112" spans="16:16" x14ac:dyDescent="0.3">
      <c r="P35112" s="83"/>
    </row>
    <row r="35113" spans="16:16" x14ac:dyDescent="0.3">
      <c r="P35113" s="83"/>
    </row>
    <row r="35114" spans="16:16" x14ac:dyDescent="0.3">
      <c r="P35114" s="83"/>
    </row>
    <row r="35115" spans="16:16" x14ac:dyDescent="0.3">
      <c r="P35115" s="83"/>
    </row>
    <row r="35116" spans="16:16" x14ac:dyDescent="0.3">
      <c r="P35116" s="83"/>
    </row>
    <row r="35117" spans="16:16" x14ac:dyDescent="0.3">
      <c r="P35117" s="83"/>
    </row>
    <row r="35118" spans="16:16" x14ac:dyDescent="0.3">
      <c r="P35118" s="83"/>
    </row>
    <row r="35119" spans="16:16" x14ac:dyDescent="0.3">
      <c r="P35119" s="83"/>
    </row>
    <row r="35120" spans="16:16" x14ac:dyDescent="0.3">
      <c r="P35120" s="83"/>
    </row>
    <row r="35121" spans="16:16" x14ac:dyDescent="0.3">
      <c r="P35121" s="83"/>
    </row>
    <row r="35122" spans="16:16" x14ac:dyDescent="0.3">
      <c r="P35122" s="83"/>
    </row>
    <row r="35123" spans="16:16" x14ac:dyDescent="0.3">
      <c r="P35123" s="83"/>
    </row>
    <row r="35124" spans="16:16" x14ac:dyDescent="0.3">
      <c r="P35124" s="83"/>
    </row>
    <row r="35125" spans="16:16" x14ac:dyDescent="0.3">
      <c r="P35125" s="83"/>
    </row>
    <row r="35126" spans="16:16" x14ac:dyDescent="0.3">
      <c r="P35126" s="83"/>
    </row>
    <row r="35127" spans="16:16" x14ac:dyDescent="0.3">
      <c r="P35127" s="83"/>
    </row>
    <row r="35128" spans="16:16" x14ac:dyDescent="0.3">
      <c r="P35128" s="83"/>
    </row>
    <row r="35129" spans="16:16" x14ac:dyDescent="0.3">
      <c r="P35129" s="83"/>
    </row>
    <row r="35130" spans="16:16" x14ac:dyDescent="0.3">
      <c r="P35130" s="83"/>
    </row>
    <row r="35131" spans="16:16" x14ac:dyDescent="0.3">
      <c r="P35131" s="83"/>
    </row>
    <row r="35132" spans="16:16" x14ac:dyDescent="0.3">
      <c r="P35132" s="83"/>
    </row>
    <row r="35133" spans="16:16" x14ac:dyDescent="0.3">
      <c r="P35133" s="83"/>
    </row>
    <row r="35134" spans="16:16" x14ac:dyDescent="0.3">
      <c r="P35134" s="83"/>
    </row>
    <row r="35135" spans="16:16" x14ac:dyDescent="0.3">
      <c r="P35135" s="83"/>
    </row>
    <row r="35136" spans="16:16" x14ac:dyDescent="0.3">
      <c r="P35136" s="83"/>
    </row>
    <row r="35137" spans="16:16" x14ac:dyDescent="0.3">
      <c r="P35137" s="83"/>
    </row>
    <row r="35138" spans="16:16" x14ac:dyDescent="0.3">
      <c r="P35138" s="83"/>
    </row>
    <row r="35139" spans="16:16" x14ac:dyDescent="0.3">
      <c r="P35139" s="83"/>
    </row>
    <row r="35140" spans="16:16" x14ac:dyDescent="0.3">
      <c r="P35140" s="83"/>
    </row>
    <row r="35141" spans="16:16" x14ac:dyDescent="0.3">
      <c r="P35141" s="83"/>
    </row>
    <row r="35142" spans="16:16" x14ac:dyDescent="0.3">
      <c r="P35142" s="83"/>
    </row>
    <row r="35143" spans="16:16" x14ac:dyDescent="0.3">
      <c r="P35143" s="83"/>
    </row>
    <row r="35144" spans="16:16" x14ac:dyDescent="0.3">
      <c r="P35144" s="83"/>
    </row>
    <row r="35145" spans="16:16" x14ac:dyDescent="0.3">
      <c r="P35145" s="83"/>
    </row>
    <row r="35146" spans="16:16" x14ac:dyDescent="0.3">
      <c r="P35146" s="83"/>
    </row>
    <row r="35147" spans="16:16" x14ac:dyDescent="0.3">
      <c r="P35147" s="83"/>
    </row>
    <row r="35148" spans="16:16" x14ac:dyDescent="0.3">
      <c r="P35148" s="83"/>
    </row>
    <row r="35149" spans="16:16" x14ac:dyDescent="0.3">
      <c r="P35149" s="83"/>
    </row>
    <row r="35150" spans="16:16" x14ac:dyDescent="0.3">
      <c r="P35150" s="83"/>
    </row>
    <row r="35151" spans="16:16" x14ac:dyDescent="0.3">
      <c r="P35151" s="83"/>
    </row>
    <row r="35152" spans="16:16" x14ac:dyDescent="0.3">
      <c r="P35152" s="83"/>
    </row>
    <row r="35153" spans="16:16" x14ac:dyDescent="0.3">
      <c r="P35153" s="83"/>
    </row>
    <row r="35154" spans="16:16" x14ac:dyDescent="0.3">
      <c r="P35154" s="83"/>
    </row>
    <row r="35155" spans="16:16" x14ac:dyDescent="0.3">
      <c r="P35155" s="83"/>
    </row>
    <row r="35156" spans="16:16" x14ac:dyDescent="0.3">
      <c r="P35156" s="83"/>
    </row>
    <row r="35157" spans="16:16" x14ac:dyDescent="0.3">
      <c r="P35157" s="83"/>
    </row>
    <row r="35158" spans="16:16" x14ac:dyDescent="0.3">
      <c r="P35158" s="83"/>
    </row>
    <row r="35159" spans="16:16" x14ac:dyDescent="0.3">
      <c r="P35159" s="83"/>
    </row>
    <row r="35160" spans="16:16" x14ac:dyDescent="0.3">
      <c r="P35160" s="83"/>
    </row>
    <row r="35161" spans="16:16" x14ac:dyDescent="0.3">
      <c r="P35161" s="83"/>
    </row>
    <row r="35162" spans="16:16" x14ac:dyDescent="0.3">
      <c r="P35162" s="83"/>
    </row>
    <row r="35163" spans="16:16" x14ac:dyDescent="0.3">
      <c r="P35163" s="83"/>
    </row>
    <row r="35164" spans="16:16" x14ac:dyDescent="0.3">
      <c r="P35164" s="83"/>
    </row>
    <row r="35165" spans="16:16" x14ac:dyDescent="0.3">
      <c r="P35165" s="83"/>
    </row>
    <row r="35166" spans="16:16" x14ac:dyDescent="0.3">
      <c r="P35166" s="83"/>
    </row>
    <row r="35167" spans="16:16" x14ac:dyDescent="0.3">
      <c r="P35167" s="83"/>
    </row>
    <row r="35168" spans="16:16" x14ac:dyDescent="0.3">
      <c r="P35168" s="83"/>
    </row>
    <row r="35169" spans="16:16" x14ac:dyDescent="0.3">
      <c r="P35169" s="83"/>
    </row>
    <row r="35170" spans="16:16" x14ac:dyDescent="0.3">
      <c r="P35170" s="83"/>
    </row>
    <row r="35171" spans="16:16" x14ac:dyDescent="0.3">
      <c r="P35171" s="83"/>
    </row>
    <row r="35172" spans="16:16" x14ac:dyDescent="0.3">
      <c r="P35172" s="83"/>
    </row>
    <row r="35173" spans="16:16" x14ac:dyDescent="0.3">
      <c r="P35173" s="83"/>
    </row>
    <row r="35174" spans="16:16" x14ac:dyDescent="0.3">
      <c r="P35174" s="83"/>
    </row>
    <row r="35175" spans="16:16" x14ac:dyDescent="0.3">
      <c r="P35175" s="83"/>
    </row>
    <row r="35176" spans="16:16" x14ac:dyDescent="0.3">
      <c r="P35176" s="83"/>
    </row>
    <row r="35177" spans="16:16" x14ac:dyDescent="0.3">
      <c r="P35177" s="83"/>
    </row>
    <row r="35178" spans="16:16" x14ac:dyDescent="0.3">
      <c r="P35178" s="83"/>
    </row>
    <row r="35179" spans="16:16" x14ac:dyDescent="0.3">
      <c r="P35179" s="83"/>
    </row>
    <row r="35180" spans="16:16" x14ac:dyDescent="0.3">
      <c r="P35180" s="83"/>
    </row>
    <row r="35181" spans="16:16" x14ac:dyDescent="0.3">
      <c r="P35181" s="83"/>
    </row>
    <row r="35182" spans="16:16" x14ac:dyDescent="0.3">
      <c r="P35182" s="83"/>
    </row>
    <row r="35183" spans="16:16" x14ac:dyDescent="0.3">
      <c r="P35183" s="83"/>
    </row>
    <row r="35184" spans="16:16" x14ac:dyDescent="0.3">
      <c r="P35184" s="83"/>
    </row>
    <row r="35185" spans="16:16" x14ac:dyDescent="0.3">
      <c r="P35185" s="83"/>
    </row>
    <row r="35186" spans="16:16" x14ac:dyDescent="0.3">
      <c r="P35186" s="83"/>
    </row>
    <row r="35187" spans="16:16" x14ac:dyDescent="0.3">
      <c r="P35187" s="83"/>
    </row>
    <row r="35188" spans="16:16" x14ac:dyDescent="0.3">
      <c r="P35188" s="83"/>
    </row>
    <row r="35189" spans="16:16" x14ac:dyDescent="0.3">
      <c r="P35189" s="83"/>
    </row>
    <row r="35190" spans="16:16" x14ac:dyDescent="0.3">
      <c r="P35190" s="83"/>
    </row>
    <row r="35191" spans="16:16" x14ac:dyDescent="0.3">
      <c r="P35191" s="83"/>
    </row>
    <row r="35192" spans="16:16" x14ac:dyDescent="0.3">
      <c r="P35192" s="83"/>
    </row>
    <row r="35193" spans="16:16" x14ac:dyDescent="0.3">
      <c r="P35193" s="83"/>
    </row>
    <row r="35194" spans="16:16" x14ac:dyDescent="0.3">
      <c r="P35194" s="83"/>
    </row>
    <row r="35195" spans="16:16" x14ac:dyDescent="0.3">
      <c r="P35195" s="83"/>
    </row>
    <row r="35196" spans="16:16" x14ac:dyDescent="0.3">
      <c r="P35196" s="83"/>
    </row>
    <row r="35197" spans="16:16" x14ac:dyDescent="0.3">
      <c r="P35197" s="83"/>
    </row>
    <row r="35198" spans="16:16" x14ac:dyDescent="0.3">
      <c r="P35198" s="83"/>
    </row>
    <row r="35199" spans="16:16" x14ac:dyDescent="0.3">
      <c r="P35199" s="83"/>
    </row>
    <row r="35200" spans="16:16" x14ac:dyDescent="0.3">
      <c r="P35200" s="83"/>
    </row>
    <row r="35201" spans="16:16" x14ac:dyDescent="0.3">
      <c r="P35201" s="83"/>
    </row>
    <row r="35202" spans="16:16" x14ac:dyDescent="0.3">
      <c r="P35202" s="83"/>
    </row>
    <row r="35203" spans="16:16" x14ac:dyDescent="0.3">
      <c r="P35203" s="83"/>
    </row>
    <row r="35204" spans="16:16" x14ac:dyDescent="0.3">
      <c r="P35204" s="83"/>
    </row>
    <row r="35205" spans="16:16" x14ac:dyDescent="0.3">
      <c r="P35205" s="83"/>
    </row>
    <row r="35206" spans="16:16" x14ac:dyDescent="0.3">
      <c r="P35206" s="83"/>
    </row>
    <row r="35207" spans="16:16" x14ac:dyDescent="0.3">
      <c r="P35207" s="83"/>
    </row>
    <row r="35208" spans="16:16" x14ac:dyDescent="0.3">
      <c r="P35208" s="83"/>
    </row>
    <row r="35209" spans="16:16" x14ac:dyDescent="0.3">
      <c r="P35209" s="83"/>
    </row>
    <row r="35210" spans="16:16" x14ac:dyDescent="0.3">
      <c r="P35210" s="83"/>
    </row>
    <row r="35211" spans="16:16" x14ac:dyDescent="0.3">
      <c r="P35211" s="83"/>
    </row>
    <row r="35212" spans="16:16" x14ac:dyDescent="0.3">
      <c r="P35212" s="83"/>
    </row>
    <row r="35213" spans="16:16" x14ac:dyDescent="0.3">
      <c r="P35213" s="83"/>
    </row>
    <row r="35214" spans="16:16" x14ac:dyDescent="0.3">
      <c r="P35214" s="83"/>
    </row>
    <row r="35215" spans="16:16" x14ac:dyDescent="0.3">
      <c r="P35215" s="83"/>
    </row>
    <row r="35216" spans="16:16" x14ac:dyDescent="0.3">
      <c r="P35216" s="83"/>
    </row>
    <row r="35217" spans="16:16" x14ac:dyDescent="0.3">
      <c r="P35217" s="83"/>
    </row>
    <row r="35218" spans="16:16" x14ac:dyDescent="0.3">
      <c r="P35218" s="83"/>
    </row>
    <row r="35219" spans="16:16" x14ac:dyDescent="0.3">
      <c r="P35219" s="83"/>
    </row>
    <row r="35220" spans="16:16" x14ac:dyDescent="0.3">
      <c r="P35220" s="83"/>
    </row>
    <row r="35221" spans="16:16" x14ac:dyDescent="0.3">
      <c r="P35221" s="83"/>
    </row>
    <row r="35222" spans="16:16" x14ac:dyDescent="0.3">
      <c r="P35222" s="83"/>
    </row>
    <row r="35223" spans="16:16" x14ac:dyDescent="0.3">
      <c r="P35223" s="83"/>
    </row>
    <row r="35224" spans="16:16" x14ac:dyDescent="0.3">
      <c r="P35224" s="83"/>
    </row>
    <row r="35225" spans="16:16" x14ac:dyDescent="0.3">
      <c r="P35225" s="83"/>
    </row>
    <row r="35226" spans="16:16" x14ac:dyDescent="0.3">
      <c r="P35226" s="83"/>
    </row>
    <row r="35227" spans="16:16" x14ac:dyDescent="0.3">
      <c r="P35227" s="83"/>
    </row>
    <row r="35228" spans="16:16" x14ac:dyDescent="0.3">
      <c r="P35228" s="83"/>
    </row>
    <row r="35229" spans="16:16" x14ac:dyDescent="0.3">
      <c r="P35229" s="83"/>
    </row>
    <row r="35230" spans="16:16" x14ac:dyDescent="0.3">
      <c r="P35230" s="83"/>
    </row>
    <row r="35231" spans="16:16" x14ac:dyDescent="0.3">
      <c r="P35231" s="83"/>
    </row>
    <row r="35232" spans="16:16" x14ac:dyDescent="0.3">
      <c r="P35232" s="83"/>
    </row>
    <row r="35233" spans="16:16" x14ac:dyDescent="0.3">
      <c r="P35233" s="83"/>
    </row>
    <row r="35234" spans="16:16" x14ac:dyDescent="0.3">
      <c r="P35234" s="83"/>
    </row>
    <row r="35235" spans="16:16" x14ac:dyDescent="0.3">
      <c r="P35235" s="83"/>
    </row>
    <row r="35236" spans="16:16" x14ac:dyDescent="0.3">
      <c r="P35236" s="83"/>
    </row>
    <row r="35237" spans="16:16" x14ac:dyDescent="0.3">
      <c r="P35237" s="83"/>
    </row>
    <row r="35238" spans="16:16" x14ac:dyDescent="0.3">
      <c r="P35238" s="83"/>
    </row>
    <row r="35239" spans="16:16" x14ac:dyDescent="0.3">
      <c r="P35239" s="83"/>
    </row>
    <row r="35240" spans="16:16" x14ac:dyDescent="0.3">
      <c r="P35240" s="83"/>
    </row>
    <row r="35241" spans="16:16" x14ac:dyDescent="0.3">
      <c r="P35241" s="83"/>
    </row>
    <row r="35242" spans="16:16" x14ac:dyDescent="0.3">
      <c r="P35242" s="83"/>
    </row>
    <row r="35243" spans="16:16" x14ac:dyDescent="0.3">
      <c r="P35243" s="83"/>
    </row>
    <row r="35244" spans="16:16" x14ac:dyDescent="0.3">
      <c r="P35244" s="83"/>
    </row>
    <row r="35245" spans="16:16" x14ac:dyDescent="0.3">
      <c r="P35245" s="83"/>
    </row>
    <row r="35246" spans="16:16" x14ac:dyDescent="0.3">
      <c r="P35246" s="83"/>
    </row>
    <row r="35247" spans="16:16" x14ac:dyDescent="0.3">
      <c r="P35247" s="83"/>
    </row>
    <row r="35248" spans="16:16" x14ac:dyDescent="0.3">
      <c r="P35248" s="83"/>
    </row>
    <row r="35249" spans="16:16" x14ac:dyDescent="0.3">
      <c r="P35249" s="83"/>
    </row>
    <row r="35250" spans="16:16" x14ac:dyDescent="0.3">
      <c r="P35250" s="83"/>
    </row>
    <row r="35251" spans="16:16" x14ac:dyDescent="0.3">
      <c r="P35251" s="83"/>
    </row>
    <row r="35252" spans="16:16" x14ac:dyDescent="0.3">
      <c r="P35252" s="83"/>
    </row>
    <row r="35253" spans="16:16" x14ac:dyDescent="0.3">
      <c r="P35253" s="83"/>
    </row>
    <row r="35254" spans="16:16" x14ac:dyDescent="0.3">
      <c r="P35254" s="83"/>
    </row>
    <row r="35255" spans="16:16" x14ac:dyDescent="0.3">
      <c r="P35255" s="83"/>
    </row>
    <row r="35256" spans="16:16" x14ac:dyDescent="0.3">
      <c r="P35256" s="83"/>
    </row>
    <row r="35257" spans="16:16" x14ac:dyDescent="0.3">
      <c r="P35257" s="83"/>
    </row>
    <row r="35258" spans="16:16" x14ac:dyDescent="0.3">
      <c r="P35258" s="83"/>
    </row>
    <row r="35259" spans="16:16" x14ac:dyDescent="0.3">
      <c r="P35259" s="83"/>
    </row>
    <row r="35260" spans="16:16" x14ac:dyDescent="0.3">
      <c r="P35260" s="83"/>
    </row>
    <row r="35261" spans="16:16" x14ac:dyDescent="0.3">
      <c r="P35261" s="83"/>
    </row>
    <row r="35262" spans="16:16" x14ac:dyDescent="0.3">
      <c r="P35262" s="83"/>
    </row>
    <row r="35263" spans="16:16" x14ac:dyDescent="0.3">
      <c r="P35263" s="83"/>
    </row>
    <row r="35264" spans="16:16" x14ac:dyDescent="0.3">
      <c r="P35264" s="83"/>
    </row>
    <row r="35265" spans="16:16" x14ac:dyDescent="0.3">
      <c r="P35265" s="83"/>
    </row>
    <row r="35266" spans="16:16" x14ac:dyDescent="0.3">
      <c r="P35266" s="83"/>
    </row>
    <row r="35267" spans="16:16" x14ac:dyDescent="0.3">
      <c r="P35267" s="83"/>
    </row>
    <row r="35268" spans="16:16" x14ac:dyDescent="0.3">
      <c r="P35268" s="83"/>
    </row>
    <row r="35269" spans="16:16" x14ac:dyDescent="0.3">
      <c r="P35269" s="83"/>
    </row>
    <row r="35270" spans="16:16" x14ac:dyDescent="0.3">
      <c r="P35270" s="83"/>
    </row>
    <row r="35271" spans="16:16" x14ac:dyDescent="0.3">
      <c r="P35271" s="83"/>
    </row>
    <row r="35272" spans="16:16" x14ac:dyDescent="0.3">
      <c r="P35272" s="83"/>
    </row>
    <row r="35273" spans="16:16" x14ac:dyDescent="0.3">
      <c r="P35273" s="83"/>
    </row>
    <row r="35274" spans="16:16" x14ac:dyDescent="0.3">
      <c r="P35274" s="83"/>
    </row>
    <row r="35275" spans="16:16" x14ac:dyDescent="0.3">
      <c r="P35275" s="83"/>
    </row>
    <row r="35276" spans="16:16" x14ac:dyDescent="0.3">
      <c r="P35276" s="83"/>
    </row>
    <row r="35277" spans="16:16" x14ac:dyDescent="0.3">
      <c r="P35277" s="83"/>
    </row>
    <row r="35278" spans="16:16" x14ac:dyDescent="0.3">
      <c r="P35278" s="83"/>
    </row>
    <row r="35279" spans="16:16" x14ac:dyDescent="0.3">
      <c r="P35279" s="83"/>
    </row>
    <row r="35280" spans="16:16" x14ac:dyDescent="0.3">
      <c r="P35280" s="83"/>
    </row>
    <row r="35281" spans="16:16" x14ac:dyDescent="0.3">
      <c r="P35281" s="83"/>
    </row>
    <row r="35282" spans="16:16" x14ac:dyDescent="0.3">
      <c r="P35282" s="83"/>
    </row>
    <row r="35283" spans="16:16" x14ac:dyDescent="0.3">
      <c r="P35283" s="83"/>
    </row>
    <row r="35284" spans="16:16" x14ac:dyDescent="0.3">
      <c r="P35284" s="83"/>
    </row>
    <row r="35285" spans="16:16" x14ac:dyDescent="0.3">
      <c r="P35285" s="83"/>
    </row>
    <row r="35286" spans="16:16" x14ac:dyDescent="0.3">
      <c r="P35286" s="83"/>
    </row>
    <row r="35287" spans="16:16" x14ac:dyDescent="0.3">
      <c r="P35287" s="83"/>
    </row>
    <row r="35288" spans="16:16" x14ac:dyDescent="0.3">
      <c r="P35288" s="83"/>
    </row>
    <row r="35289" spans="16:16" x14ac:dyDescent="0.3">
      <c r="P35289" s="83"/>
    </row>
    <row r="35290" spans="16:16" x14ac:dyDescent="0.3">
      <c r="P35290" s="83"/>
    </row>
    <row r="35291" spans="16:16" x14ac:dyDescent="0.3">
      <c r="P35291" s="83"/>
    </row>
    <row r="35292" spans="16:16" x14ac:dyDescent="0.3">
      <c r="P35292" s="83"/>
    </row>
    <row r="35293" spans="16:16" x14ac:dyDescent="0.3">
      <c r="P35293" s="83"/>
    </row>
    <row r="35294" spans="16:16" x14ac:dyDescent="0.3">
      <c r="P35294" s="83"/>
    </row>
    <row r="35295" spans="16:16" x14ac:dyDescent="0.3">
      <c r="P35295" s="83"/>
    </row>
    <row r="35296" spans="16:16" x14ac:dyDescent="0.3">
      <c r="P35296" s="83"/>
    </row>
    <row r="35297" spans="16:16" x14ac:dyDescent="0.3">
      <c r="P35297" s="83"/>
    </row>
    <row r="35298" spans="16:16" x14ac:dyDescent="0.3">
      <c r="P35298" s="83"/>
    </row>
    <row r="35299" spans="16:16" x14ac:dyDescent="0.3">
      <c r="P35299" s="83"/>
    </row>
    <row r="35300" spans="16:16" x14ac:dyDescent="0.3">
      <c r="P35300" s="83"/>
    </row>
    <row r="35301" spans="16:16" x14ac:dyDescent="0.3">
      <c r="P35301" s="83"/>
    </row>
    <row r="35302" spans="16:16" x14ac:dyDescent="0.3">
      <c r="P35302" s="83"/>
    </row>
    <row r="35303" spans="16:16" x14ac:dyDescent="0.3">
      <c r="P35303" s="83"/>
    </row>
    <row r="35304" spans="16:16" x14ac:dyDescent="0.3">
      <c r="P35304" s="83"/>
    </row>
    <row r="35305" spans="16:16" x14ac:dyDescent="0.3">
      <c r="P35305" s="83"/>
    </row>
    <row r="35306" spans="16:16" x14ac:dyDescent="0.3">
      <c r="P35306" s="83"/>
    </row>
    <row r="35307" spans="16:16" x14ac:dyDescent="0.3">
      <c r="P35307" s="83"/>
    </row>
    <row r="35308" spans="16:16" x14ac:dyDescent="0.3">
      <c r="P35308" s="83"/>
    </row>
    <row r="35309" spans="16:16" x14ac:dyDescent="0.3">
      <c r="P35309" s="83"/>
    </row>
    <row r="35310" spans="16:16" x14ac:dyDescent="0.3">
      <c r="P35310" s="83"/>
    </row>
    <row r="35311" spans="16:16" x14ac:dyDescent="0.3">
      <c r="P35311" s="83"/>
    </row>
    <row r="35312" spans="16:16" x14ac:dyDescent="0.3">
      <c r="P35312" s="83"/>
    </row>
    <row r="35313" spans="16:16" x14ac:dyDescent="0.3">
      <c r="P35313" s="83"/>
    </row>
    <row r="35314" spans="16:16" x14ac:dyDescent="0.3">
      <c r="P35314" s="83"/>
    </row>
    <row r="35315" spans="16:16" x14ac:dyDescent="0.3">
      <c r="P35315" s="83"/>
    </row>
    <row r="35316" spans="16:16" x14ac:dyDescent="0.3">
      <c r="P35316" s="83"/>
    </row>
    <row r="35317" spans="16:16" x14ac:dyDescent="0.3">
      <c r="P35317" s="83"/>
    </row>
    <row r="35318" spans="16:16" x14ac:dyDescent="0.3">
      <c r="P35318" s="83"/>
    </row>
    <row r="35319" spans="16:16" x14ac:dyDescent="0.3">
      <c r="P35319" s="83"/>
    </row>
    <row r="35320" spans="16:16" x14ac:dyDescent="0.3">
      <c r="P35320" s="83"/>
    </row>
    <row r="35321" spans="16:16" x14ac:dyDescent="0.3">
      <c r="P35321" s="83"/>
    </row>
    <row r="35322" spans="16:16" x14ac:dyDescent="0.3">
      <c r="P35322" s="83"/>
    </row>
    <row r="35323" spans="16:16" x14ac:dyDescent="0.3">
      <c r="P35323" s="83"/>
    </row>
    <row r="35324" spans="16:16" x14ac:dyDescent="0.3">
      <c r="P35324" s="83"/>
    </row>
    <row r="35325" spans="16:16" x14ac:dyDescent="0.3">
      <c r="P35325" s="83"/>
    </row>
    <row r="35326" spans="16:16" x14ac:dyDescent="0.3">
      <c r="P35326" s="83"/>
    </row>
    <row r="35327" spans="16:16" x14ac:dyDescent="0.3">
      <c r="P35327" s="83"/>
    </row>
    <row r="35328" spans="16:16" x14ac:dyDescent="0.3">
      <c r="P35328" s="83"/>
    </row>
    <row r="35329" spans="16:16" x14ac:dyDescent="0.3">
      <c r="P35329" s="83"/>
    </row>
    <row r="35330" spans="16:16" x14ac:dyDescent="0.3">
      <c r="P35330" s="83"/>
    </row>
    <row r="35331" spans="16:16" x14ac:dyDescent="0.3">
      <c r="P35331" s="83"/>
    </row>
    <row r="35332" spans="16:16" x14ac:dyDescent="0.3">
      <c r="P35332" s="83"/>
    </row>
    <row r="35333" spans="16:16" x14ac:dyDescent="0.3">
      <c r="P35333" s="83"/>
    </row>
    <row r="35334" spans="16:16" x14ac:dyDescent="0.3">
      <c r="P35334" s="83"/>
    </row>
    <row r="35335" spans="16:16" x14ac:dyDescent="0.3">
      <c r="P35335" s="83"/>
    </row>
    <row r="35336" spans="16:16" x14ac:dyDescent="0.3">
      <c r="P35336" s="83"/>
    </row>
    <row r="35337" spans="16:16" x14ac:dyDescent="0.3">
      <c r="P35337" s="83"/>
    </row>
    <row r="35338" spans="16:16" x14ac:dyDescent="0.3">
      <c r="P35338" s="83"/>
    </row>
    <row r="35339" spans="16:16" x14ac:dyDescent="0.3">
      <c r="P35339" s="83"/>
    </row>
    <row r="35340" spans="16:16" x14ac:dyDescent="0.3">
      <c r="P35340" s="83"/>
    </row>
    <row r="35341" spans="16:16" x14ac:dyDescent="0.3">
      <c r="P35341" s="83"/>
    </row>
    <row r="35342" spans="16:16" x14ac:dyDescent="0.3">
      <c r="P35342" s="83"/>
    </row>
    <row r="35343" spans="16:16" x14ac:dyDescent="0.3">
      <c r="P35343" s="83"/>
    </row>
    <row r="35344" spans="16:16" x14ac:dyDescent="0.3">
      <c r="P35344" s="83"/>
    </row>
    <row r="35345" spans="16:16" x14ac:dyDescent="0.3">
      <c r="P35345" s="83"/>
    </row>
    <row r="35346" spans="16:16" x14ac:dyDescent="0.3">
      <c r="P35346" s="83"/>
    </row>
    <row r="35347" spans="16:16" x14ac:dyDescent="0.3">
      <c r="P35347" s="83"/>
    </row>
    <row r="35348" spans="16:16" x14ac:dyDescent="0.3">
      <c r="P35348" s="83"/>
    </row>
    <row r="35349" spans="16:16" x14ac:dyDescent="0.3">
      <c r="P35349" s="83"/>
    </row>
    <row r="35350" spans="16:16" x14ac:dyDescent="0.3">
      <c r="P35350" s="83"/>
    </row>
    <row r="35351" spans="16:16" x14ac:dyDescent="0.3">
      <c r="P35351" s="83"/>
    </row>
    <row r="35352" spans="16:16" x14ac:dyDescent="0.3">
      <c r="P35352" s="83"/>
    </row>
    <row r="35353" spans="16:16" x14ac:dyDescent="0.3">
      <c r="P35353" s="83"/>
    </row>
    <row r="35354" spans="16:16" x14ac:dyDescent="0.3">
      <c r="P35354" s="83"/>
    </row>
    <row r="35355" spans="16:16" x14ac:dyDescent="0.3">
      <c r="P35355" s="83"/>
    </row>
    <row r="35356" spans="16:16" x14ac:dyDescent="0.3">
      <c r="P35356" s="83"/>
    </row>
    <row r="35357" spans="16:16" x14ac:dyDescent="0.3">
      <c r="P35357" s="83"/>
    </row>
    <row r="35358" spans="16:16" x14ac:dyDescent="0.3">
      <c r="P35358" s="83"/>
    </row>
    <row r="35359" spans="16:16" x14ac:dyDescent="0.3">
      <c r="P35359" s="83"/>
    </row>
    <row r="35360" spans="16:16" x14ac:dyDescent="0.3">
      <c r="P35360" s="83"/>
    </row>
    <row r="35361" spans="16:16" x14ac:dyDescent="0.3">
      <c r="P35361" s="83"/>
    </row>
    <row r="35362" spans="16:16" x14ac:dyDescent="0.3">
      <c r="P35362" s="83"/>
    </row>
    <row r="35363" spans="16:16" x14ac:dyDescent="0.3">
      <c r="P35363" s="83"/>
    </row>
    <row r="35364" spans="16:16" x14ac:dyDescent="0.3">
      <c r="P35364" s="83"/>
    </row>
    <row r="35365" spans="16:16" x14ac:dyDescent="0.3">
      <c r="P35365" s="83"/>
    </row>
    <row r="35366" spans="16:16" x14ac:dyDescent="0.3">
      <c r="P35366" s="83"/>
    </row>
    <row r="35367" spans="16:16" x14ac:dyDescent="0.3">
      <c r="P35367" s="83"/>
    </row>
    <row r="35368" spans="16:16" x14ac:dyDescent="0.3">
      <c r="P35368" s="83"/>
    </row>
    <row r="35369" spans="16:16" x14ac:dyDescent="0.3">
      <c r="P35369" s="83"/>
    </row>
    <row r="35370" spans="16:16" x14ac:dyDescent="0.3">
      <c r="P35370" s="83"/>
    </row>
    <row r="35371" spans="16:16" x14ac:dyDescent="0.3">
      <c r="P35371" s="83"/>
    </row>
    <row r="35372" spans="16:16" x14ac:dyDescent="0.3">
      <c r="P35372" s="83"/>
    </row>
    <row r="35373" spans="16:16" x14ac:dyDescent="0.3">
      <c r="P35373" s="83"/>
    </row>
    <row r="35374" spans="16:16" x14ac:dyDescent="0.3">
      <c r="P35374" s="83"/>
    </row>
    <row r="35375" spans="16:16" x14ac:dyDescent="0.3">
      <c r="P35375" s="83"/>
    </row>
    <row r="35376" spans="16:16" x14ac:dyDescent="0.3">
      <c r="P35376" s="83"/>
    </row>
    <row r="35377" spans="16:16" x14ac:dyDescent="0.3">
      <c r="P35377" s="83"/>
    </row>
    <row r="35378" spans="16:16" x14ac:dyDescent="0.3">
      <c r="P35378" s="83"/>
    </row>
    <row r="35379" spans="16:16" x14ac:dyDescent="0.3">
      <c r="P35379" s="83"/>
    </row>
    <row r="35380" spans="16:16" x14ac:dyDescent="0.3">
      <c r="P35380" s="83"/>
    </row>
    <row r="35381" spans="16:16" x14ac:dyDescent="0.3">
      <c r="P35381" s="83"/>
    </row>
    <row r="35382" spans="16:16" x14ac:dyDescent="0.3">
      <c r="P35382" s="83"/>
    </row>
    <row r="35383" spans="16:16" x14ac:dyDescent="0.3">
      <c r="P35383" s="83"/>
    </row>
    <row r="35384" spans="16:16" x14ac:dyDescent="0.3">
      <c r="P35384" s="83"/>
    </row>
    <row r="35385" spans="16:16" x14ac:dyDescent="0.3">
      <c r="P35385" s="83"/>
    </row>
    <row r="35386" spans="16:16" x14ac:dyDescent="0.3">
      <c r="P35386" s="83"/>
    </row>
    <row r="35387" spans="16:16" x14ac:dyDescent="0.3">
      <c r="P35387" s="83"/>
    </row>
    <row r="35388" spans="16:16" x14ac:dyDescent="0.3">
      <c r="P35388" s="83"/>
    </row>
    <row r="35389" spans="16:16" x14ac:dyDescent="0.3">
      <c r="P35389" s="83"/>
    </row>
    <row r="35390" spans="16:16" x14ac:dyDescent="0.3">
      <c r="P35390" s="83"/>
    </row>
    <row r="35391" spans="16:16" x14ac:dyDescent="0.3">
      <c r="P35391" s="83"/>
    </row>
    <row r="35392" spans="16:16" x14ac:dyDescent="0.3">
      <c r="P35392" s="83"/>
    </row>
    <row r="35393" spans="16:16" x14ac:dyDescent="0.3">
      <c r="P35393" s="83"/>
    </row>
    <row r="35394" spans="16:16" x14ac:dyDescent="0.3">
      <c r="P35394" s="83"/>
    </row>
    <row r="35395" spans="16:16" x14ac:dyDescent="0.3">
      <c r="P35395" s="83"/>
    </row>
    <row r="35396" spans="16:16" x14ac:dyDescent="0.3">
      <c r="P35396" s="83"/>
    </row>
    <row r="35397" spans="16:16" x14ac:dyDescent="0.3">
      <c r="P35397" s="83"/>
    </row>
    <row r="35398" spans="16:16" x14ac:dyDescent="0.3">
      <c r="P35398" s="83"/>
    </row>
    <row r="35399" spans="16:16" x14ac:dyDescent="0.3">
      <c r="P35399" s="83"/>
    </row>
    <row r="35400" spans="16:16" x14ac:dyDescent="0.3">
      <c r="P35400" s="83"/>
    </row>
    <row r="35401" spans="16:16" x14ac:dyDescent="0.3">
      <c r="P35401" s="83"/>
    </row>
    <row r="35402" spans="16:16" x14ac:dyDescent="0.3">
      <c r="P35402" s="83"/>
    </row>
    <row r="35403" spans="16:16" x14ac:dyDescent="0.3">
      <c r="P35403" s="83"/>
    </row>
    <row r="35404" spans="16:16" x14ac:dyDescent="0.3">
      <c r="P35404" s="83"/>
    </row>
    <row r="35405" spans="16:16" x14ac:dyDescent="0.3">
      <c r="P35405" s="83"/>
    </row>
    <row r="35406" spans="16:16" x14ac:dyDescent="0.3">
      <c r="P35406" s="83"/>
    </row>
    <row r="35407" spans="16:16" x14ac:dyDescent="0.3">
      <c r="P35407" s="83"/>
    </row>
    <row r="35408" spans="16:16" x14ac:dyDescent="0.3">
      <c r="P35408" s="83"/>
    </row>
    <row r="35409" spans="16:16" x14ac:dyDescent="0.3">
      <c r="P35409" s="83"/>
    </row>
    <row r="35410" spans="16:16" x14ac:dyDescent="0.3">
      <c r="P35410" s="83"/>
    </row>
    <row r="35411" spans="16:16" x14ac:dyDescent="0.3">
      <c r="P35411" s="83"/>
    </row>
    <row r="35412" spans="16:16" x14ac:dyDescent="0.3">
      <c r="P35412" s="83"/>
    </row>
    <row r="35413" spans="16:16" x14ac:dyDescent="0.3">
      <c r="P35413" s="83"/>
    </row>
    <row r="35414" spans="16:16" x14ac:dyDescent="0.3">
      <c r="P35414" s="83"/>
    </row>
    <row r="35415" spans="16:16" x14ac:dyDescent="0.3">
      <c r="P35415" s="83"/>
    </row>
    <row r="35416" spans="16:16" x14ac:dyDescent="0.3">
      <c r="P35416" s="83"/>
    </row>
    <row r="35417" spans="16:16" x14ac:dyDescent="0.3">
      <c r="P35417" s="83"/>
    </row>
    <row r="35418" spans="16:16" x14ac:dyDescent="0.3">
      <c r="P35418" s="83"/>
    </row>
    <row r="35419" spans="16:16" x14ac:dyDescent="0.3">
      <c r="P35419" s="83"/>
    </row>
    <row r="35420" spans="16:16" x14ac:dyDescent="0.3">
      <c r="P35420" s="83"/>
    </row>
    <row r="35421" spans="16:16" x14ac:dyDescent="0.3">
      <c r="P35421" s="83"/>
    </row>
    <row r="35422" spans="16:16" x14ac:dyDescent="0.3">
      <c r="P35422" s="83"/>
    </row>
    <row r="35423" spans="16:16" x14ac:dyDescent="0.3">
      <c r="P35423" s="83"/>
    </row>
    <row r="35424" spans="16:16" x14ac:dyDescent="0.3">
      <c r="P35424" s="83"/>
    </row>
    <row r="35425" spans="16:16" x14ac:dyDescent="0.3">
      <c r="P35425" s="83"/>
    </row>
    <row r="35426" spans="16:16" x14ac:dyDescent="0.3">
      <c r="P35426" s="83"/>
    </row>
    <row r="35427" spans="16:16" x14ac:dyDescent="0.3">
      <c r="P35427" s="83"/>
    </row>
    <row r="35428" spans="16:16" x14ac:dyDescent="0.3">
      <c r="P35428" s="83"/>
    </row>
    <row r="35429" spans="16:16" x14ac:dyDescent="0.3">
      <c r="P35429" s="83"/>
    </row>
    <row r="35430" spans="16:16" x14ac:dyDescent="0.3">
      <c r="P35430" s="83"/>
    </row>
    <row r="35431" spans="16:16" x14ac:dyDescent="0.3">
      <c r="P35431" s="83"/>
    </row>
    <row r="35432" spans="16:16" x14ac:dyDescent="0.3">
      <c r="P35432" s="83"/>
    </row>
    <row r="35433" spans="16:16" x14ac:dyDescent="0.3">
      <c r="P35433" s="83"/>
    </row>
    <row r="35434" spans="16:16" x14ac:dyDescent="0.3">
      <c r="P35434" s="83"/>
    </row>
    <row r="35435" spans="16:16" x14ac:dyDescent="0.3">
      <c r="P35435" s="83"/>
    </row>
    <row r="35436" spans="16:16" x14ac:dyDescent="0.3">
      <c r="P35436" s="83"/>
    </row>
    <row r="35437" spans="16:16" x14ac:dyDescent="0.3">
      <c r="P35437" s="83"/>
    </row>
    <row r="35438" spans="16:16" x14ac:dyDescent="0.3">
      <c r="P35438" s="83"/>
    </row>
    <row r="35439" spans="16:16" x14ac:dyDescent="0.3">
      <c r="P35439" s="83"/>
    </row>
    <row r="35440" spans="16:16" x14ac:dyDescent="0.3">
      <c r="P35440" s="83"/>
    </row>
    <row r="35441" spans="16:16" x14ac:dyDescent="0.3">
      <c r="P35441" s="83"/>
    </row>
    <row r="35442" spans="16:16" x14ac:dyDescent="0.3">
      <c r="P35442" s="83"/>
    </row>
    <row r="35443" spans="16:16" x14ac:dyDescent="0.3">
      <c r="P35443" s="83"/>
    </row>
    <row r="35444" spans="16:16" x14ac:dyDescent="0.3">
      <c r="P35444" s="83"/>
    </row>
    <row r="35445" spans="16:16" x14ac:dyDescent="0.3">
      <c r="P35445" s="83"/>
    </row>
    <row r="35446" spans="16:16" x14ac:dyDescent="0.3">
      <c r="P35446" s="83"/>
    </row>
    <row r="35447" spans="16:16" x14ac:dyDescent="0.3">
      <c r="P35447" s="83"/>
    </row>
    <row r="35448" spans="16:16" x14ac:dyDescent="0.3">
      <c r="P35448" s="83"/>
    </row>
    <row r="35449" spans="16:16" x14ac:dyDescent="0.3">
      <c r="P35449" s="83"/>
    </row>
    <row r="35450" spans="16:16" x14ac:dyDescent="0.3">
      <c r="P35450" s="83"/>
    </row>
    <row r="35451" spans="16:16" x14ac:dyDescent="0.3">
      <c r="P35451" s="83"/>
    </row>
    <row r="35452" spans="16:16" x14ac:dyDescent="0.3">
      <c r="P35452" s="83"/>
    </row>
    <row r="35453" spans="16:16" x14ac:dyDescent="0.3">
      <c r="P35453" s="83"/>
    </row>
    <row r="35454" spans="16:16" x14ac:dyDescent="0.3">
      <c r="P35454" s="83"/>
    </row>
    <row r="35455" spans="16:16" x14ac:dyDescent="0.3">
      <c r="P35455" s="83"/>
    </row>
    <row r="35456" spans="16:16" x14ac:dyDescent="0.3">
      <c r="P35456" s="83"/>
    </row>
    <row r="35457" spans="16:16" x14ac:dyDescent="0.3">
      <c r="P35457" s="83"/>
    </row>
    <row r="35458" spans="16:16" x14ac:dyDescent="0.3">
      <c r="P35458" s="83"/>
    </row>
    <row r="35459" spans="16:16" x14ac:dyDescent="0.3">
      <c r="P35459" s="83"/>
    </row>
    <row r="35460" spans="16:16" x14ac:dyDescent="0.3">
      <c r="P35460" s="83"/>
    </row>
    <row r="35461" spans="16:16" x14ac:dyDescent="0.3">
      <c r="P35461" s="83"/>
    </row>
    <row r="35462" spans="16:16" x14ac:dyDescent="0.3">
      <c r="P35462" s="83"/>
    </row>
    <row r="35463" spans="16:16" x14ac:dyDescent="0.3">
      <c r="P35463" s="83"/>
    </row>
    <row r="35464" spans="16:16" x14ac:dyDescent="0.3">
      <c r="P35464" s="83"/>
    </row>
    <row r="35465" spans="16:16" x14ac:dyDescent="0.3">
      <c r="P35465" s="83"/>
    </row>
    <row r="35466" spans="16:16" x14ac:dyDescent="0.3">
      <c r="P35466" s="83"/>
    </row>
    <row r="35467" spans="16:16" x14ac:dyDescent="0.3">
      <c r="P35467" s="83"/>
    </row>
    <row r="35468" spans="16:16" x14ac:dyDescent="0.3">
      <c r="P35468" s="83"/>
    </row>
    <row r="35469" spans="16:16" x14ac:dyDescent="0.3">
      <c r="P35469" s="83"/>
    </row>
    <row r="35470" spans="16:16" x14ac:dyDescent="0.3">
      <c r="P35470" s="83"/>
    </row>
    <row r="35471" spans="16:16" x14ac:dyDescent="0.3">
      <c r="P35471" s="83"/>
    </row>
    <row r="35472" spans="16:16" x14ac:dyDescent="0.3">
      <c r="P35472" s="83"/>
    </row>
    <row r="35473" spans="16:16" x14ac:dyDescent="0.3">
      <c r="P35473" s="83"/>
    </row>
    <row r="35474" spans="16:16" x14ac:dyDescent="0.3">
      <c r="P35474" s="83"/>
    </row>
    <row r="35475" spans="16:16" x14ac:dyDescent="0.3">
      <c r="P35475" s="83"/>
    </row>
    <row r="35476" spans="16:16" x14ac:dyDescent="0.3">
      <c r="P35476" s="83"/>
    </row>
    <row r="35477" spans="16:16" x14ac:dyDescent="0.3">
      <c r="P35477" s="83"/>
    </row>
    <row r="35478" spans="16:16" x14ac:dyDescent="0.3">
      <c r="P35478" s="83"/>
    </row>
    <row r="35479" spans="16:16" x14ac:dyDescent="0.3">
      <c r="P35479" s="83"/>
    </row>
    <row r="35480" spans="16:16" x14ac:dyDescent="0.3">
      <c r="P35480" s="83"/>
    </row>
    <row r="35481" spans="16:16" x14ac:dyDescent="0.3">
      <c r="P35481" s="83"/>
    </row>
    <row r="35482" spans="16:16" x14ac:dyDescent="0.3">
      <c r="P35482" s="83"/>
    </row>
    <row r="35483" spans="16:16" x14ac:dyDescent="0.3">
      <c r="P35483" s="83"/>
    </row>
    <row r="35484" spans="16:16" x14ac:dyDescent="0.3">
      <c r="P35484" s="83"/>
    </row>
    <row r="35485" spans="16:16" x14ac:dyDescent="0.3">
      <c r="P35485" s="83"/>
    </row>
    <row r="35486" spans="16:16" x14ac:dyDescent="0.3">
      <c r="P35486" s="83"/>
    </row>
    <row r="35487" spans="16:16" x14ac:dyDescent="0.3">
      <c r="P35487" s="83"/>
    </row>
    <row r="35488" spans="16:16" x14ac:dyDescent="0.3">
      <c r="P35488" s="83"/>
    </row>
    <row r="35489" spans="16:16" x14ac:dyDescent="0.3">
      <c r="P35489" s="83"/>
    </row>
    <row r="35490" spans="16:16" x14ac:dyDescent="0.3">
      <c r="P35490" s="83"/>
    </row>
    <row r="35491" spans="16:16" x14ac:dyDescent="0.3">
      <c r="P35491" s="83"/>
    </row>
    <row r="35492" spans="16:16" x14ac:dyDescent="0.3">
      <c r="P35492" s="83"/>
    </row>
    <row r="35493" spans="16:16" x14ac:dyDescent="0.3">
      <c r="P35493" s="83"/>
    </row>
    <row r="35494" spans="16:16" x14ac:dyDescent="0.3">
      <c r="P35494" s="83"/>
    </row>
    <row r="35495" spans="16:16" x14ac:dyDescent="0.3">
      <c r="P35495" s="83"/>
    </row>
    <row r="35496" spans="16:16" x14ac:dyDescent="0.3">
      <c r="P35496" s="83"/>
    </row>
    <row r="35497" spans="16:16" x14ac:dyDescent="0.3">
      <c r="P35497" s="83"/>
    </row>
    <row r="35498" spans="16:16" x14ac:dyDescent="0.3">
      <c r="P35498" s="83"/>
    </row>
    <row r="35499" spans="16:16" x14ac:dyDescent="0.3">
      <c r="P35499" s="83"/>
    </row>
    <row r="35500" spans="16:16" x14ac:dyDescent="0.3">
      <c r="P35500" s="83"/>
    </row>
    <row r="35501" spans="16:16" x14ac:dyDescent="0.3">
      <c r="P35501" s="83"/>
    </row>
    <row r="35502" spans="16:16" x14ac:dyDescent="0.3">
      <c r="P35502" s="83"/>
    </row>
    <row r="35503" spans="16:16" x14ac:dyDescent="0.3">
      <c r="P35503" s="83"/>
    </row>
    <row r="35504" spans="16:16" x14ac:dyDescent="0.3">
      <c r="P35504" s="83"/>
    </row>
    <row r="35505" spans="16:16" x14ac:dyDescent="0.3">
      <c r="P35505" s="83"/>
    </row>
    <row r="35506" spans="16:16" x14ac:dyDescent="0.3">
      <c r="P35506" s="83"/>
    </row>
    <row r="35507" spans="16:16" x14ac:dyDescent="0.3">
      <c r="P35507" s="83"/>
    </row>
    <row r="35508" spans="16:16" x14ac:dyDescent="0.3">
      <c r="P35508" s="83"/>
    </row>
    <row r="35509" spans="16:16" x14ac:dyDescent="0.3">
      <c r="P35509" s="83"/>
    </row>
    <row r="35510" spans="16:16" x14ac:dyDescent="0.3">
      <c r="P35510" s="83"/>
    </row>
    <row r="35511" spans="16:16" x14ac:dyDescent="0.3">
      <c r="P35511" s="83"/>
    </row>
    <row r="35512" spans="16:16" x14ac:dyDescent="0.3">
      <c r="P35512" s="83"/>
    </row>
    <row r="35513" spans="16:16" x14ac:dyDescent="0.3">
      <c r="P35513" s="83"/>
    </row>
    <row r="35514" spans="16:16" x14ac:dyDescent="0.3">
      <c r="P35514" s="83"/>
    </row>
    <row r="35515" spans="16:16" x14ac:dyDescent="0.3">
      <c r="P35515" s="83"/>
    </row>
    <row r="35516" spans="16:16" x14ac:dyDescent="0.3">
      <c r="P35516" s="83"/>
    </row>
    <row r="35517" spans="16:16" x14ac:dyDescent="0.3">
      <c r="P35517" s="83"/>
    </row>
    <row r="35518" spans="16:16" x14ac:dyDescent="0.3">
      <c r="P35518" s="83"/>
    </row>
    <row r="35519" spans="16:16" x14ac:dyDescent="0.3">
      <c r="P35519" s="83"/>
    </row>
    <row r="35520" spans="16:16" x14ac:dyDescent="0.3">
      <c r="P35520" s="83"/>
    </row>
    <row r="35521" spans="16:16" x14ac:dyDescent="0.3">
      <c r="P35521" s="83"/>
    </row>
    <row r="35522" spans="16:16" x14ac:dyDescent="0.3">
      <c r="P35522" s="83"/>
    </row>
    <row r="35523" spans="16:16" x14ac:dyDescent="0.3">
      <c r="P35523" s="83"/>
    </row>
    <row r="35524" spans="16:16" x14ac:dyDescent="0.3">
      <c r="P35524" s="83"/>
    </row>
    <row r="35525" spans="16:16" x14ac:dyDescent="0.3">
      <c r="P35525" s="83"/>
    </row>
    <row r="35526" spans="16:16" x14ac:dyDescent="0.3">
      <c r="P35526" s="83"/>
    </row>
    <row r="35527" spans="16:16" x14ac:dyDescent="0.3">
      <c r="P35527" s="83"/>
    </row>
    <row r="35528" spans="16:16" x14ac:dyDescent="0.3">
      <c r="P35528" s="83"/>
    </row>
    <row r="35529" spans="16:16" x14ac:dyDescent="0.3">
      <c r="P35529" s="83"/>
    </row>
    <row r="35530" spans="16:16" x14ac:dyDescent="0.3">
      <c r="P35530" s="83"/>
    </row>
    <row r="35531" spans="16:16" x14ac:dyDescent="0.3">
      <c r="P35531" s="83"/>
    </row>
    <row r="35532" spans="16:16" x14ac:dyDescent="0.3">
      <c r="P35532" s="83"/>
    </row>
    <row r="35533" spans="16:16" x14ac:dyDescent="0.3">
      <c r="P35533" s="83"/>
    </row>
    <row r="35534" spans="16:16" x14ac:dyDescent="0.3">
      <c r="P35534" s="83"/>
    </row>
    <row r="35535" spans="16:16" x14ac:dyDescent="0.3">
      <c r="P35535" s="83"/>
    </row>
    <row r="35536" spans="16:16" x14ac:dyDescent="0.3">
      <c r="P35536" s="83"/>
    </row>
    <row r="35537" spans="16:16" x14ac:dyDescent="0.3">
      <c r="P35537" s="83"/>
    </row>
    <row r="35538" spans="16:16" x14ac:dyDescent="0.3">
      <c r="P35538" s="83"/>
    </row>
    <row r="35539" spans="16:16" x14ac:dyDescent="0.3">
      <c r="P35539" s="83"/>
    </row>
    <row r="35540" spans="16:16" x14ac:dyDescent="0.3">
      <c r="P35540" s="83"/>
    </row>
    <row r="35541" spans="16:16" x14ac:dyDescent="0.3">
      <c r="P35541" s="83"/>
    </row>
    <row r="35542" spans="16:16" x14ac:dyDescent="0.3">
      <c r="P35542" s="83"/>
    </row>
    <row r="35543" spans="16:16" x14ac:dyDescent="0.3">
      <c r="P35543" s="83"/>
    </row>
    <row r="35544" spans="16:16" x14ac:dyDescent="0.3">
      <c r="P35544" s="83"/>
    </row>
    <row r="35545" spans="16:16" x14ac:dyDescent="0.3">
      <c r="P35545" s="83"/>
    </row>
    <row r="35546" spans="16:16" x14ac:dyDescent="0.3">
      <c r="P35546" s="83"/>
    </row>
    <row r="35547" spans="16:16" x14ac:dyDescent="0.3">
      <c r="P35547" s="83"/>
    </row>
    <row r="35548" spans="16:16" x14ac:dyDescent="0.3">
      <c r="P35548" s="83"/>
    </row>
    <row r="35549" spans="16:16" x14ac:dyDescent="0.3">
      <c r="P35549" s="83"/>
    </row>
    <row r="35550" spans="16:16" x14ac:dyDescent="0.3">
      <c r="P35550" s="83"/>
    </row>
    <row r="35551" spans="16:16" x14ac:dyDescent="0.3">
      <c r="P35551" s="83"/>
    </row>
    <row r="35552" spans="16:16" x14ac:dyDescent="0.3">
      <c r="P35552" s="83"/>
    </row>
    <row r="35553" spans="16:16" x14ac:dyDescent="0.3">
      <c r="P35553" s="83"/>
    </row>
    <row r="35554" spans="16:16" x14ac:dyDescent="0.3">
      <c r="P35554" s="83"/>
    </row>
    <row r="35555" spans="16:16" x14ac:dyDescent="0.3">
      <c r="P35555" s="83"/>
    </row>
    <row r="35556" spans="16:16" x14ac:dyDescent="0.3">
      <c r="P35556" s="83"/>
    </row>
    <row r="35557" spans="16:16" x14ac:dyDescent="0.3">
      <c r="P35557" s="83"/>
    </row>
    <row r="35558" spans="16:16" x14ac:dyDescent="0.3">
      <c r="P35558" s="83"/>
    </row>
    <row r="35559" spans="16:16" x14ac:dyDescent="0.3">
      <c r="P35559" s="83"/>
    </row>
    <row r="35560" spans="16:16" x14ac:dyDescent="0.3">
      <c r="P35560" s="83"/>
    </row>
    <row r="35561" spans="16:16" x14ac:dyDescent="0.3">
      <c r="P35561" s="83"/>
    </row>
    <row r="35562" spans="16:16" x14ac:dyDescent="0.3">
      <c r="P35562" s="83"/>
    </row>
    <row r="35563" spans="16:16" x14ac:dyDescent="0.3">
      <c r="P35563" s="83"/>
    </row>
    <row r="35564" spans="16:16" x14ac:dyDescent="0.3">
      <c r="P35564" s="83"/>
    </row>
    <row r="35565" spans="16:16" x14ac:dyDescent="0.3">
      <c r="P35565" s="83"/>
    </row>
    <row r="35566" spans="16:16" x14ac:dyDescent="0.3">
      <c r="P35566" s="83"/>
    </row>
    <row r="35567" spans="16:16" x14ac:dyDescent="0.3">
      <c r="P35567" s="83"/>
    </row>
    <row r="35568" spans="16:16" x14ac:dyDescent="0.3">
      <c r="P35568" s="83"/>
    </row>
    <row r="35569" spans="16:16" x14ac:dyDescent="0.3">
      <c r="P35569" s="83"/>
    </row>
    <row r="35570" spans="16:16" x14ac:dyDescent="0.3">
      <c r="P35570" s="83"/>
    </row>
    <row r="35571" spans="16:16" x14ac:dyDescent="0.3">
      <c r="P35571" s="83"/>
    </row>
    <row r="35572" spans="16:16" x14ac:dyDescent="0.3">
      <c r="P35572" s="83"/>
    </row>
    <row r="35573" spans="16:16" x14ac:dyDescent="0.3">
      <c r="P35573" s="83"/>
    </row>
    <row r="35574" spans="16:16" x14ac:dyDescent="0.3">
      <c r="P35574" s="83"/>
    </row>
    <row r="35575" spans="16:16" x14ac:dyDescent="0.3">
      <c r="P35575" s="83"/>
    </row>
    <row r="35576" spans="16:16" x14ac:dyDescent="0.3">
      <c r="P35576" s="83"/>
    </row>
    <row r="35577" spans="16:16" x14ac:dyDescent="0.3">
      <c r="P35577" s="83"/>
    </row>
    <row r="35578" spans="16:16" x14ac:dyDescent="0.3">
      <c r="P35578" s="83"/>
    </row>
    <row r="35579" spans="16:16" x14ac:dyDescent="0.3">
      <c r="P35579" s="83"/>
    </row>
    <row r="35580" spans="16:16" x14ac:dyDescent="0.3">
      <c r="P35580" s="83"/>
    </row>
    <row r="35581" spans="16:16" x14ac:dyDescent="0.3">
      <c r="P35581" s="83"/>
    </row>
    <row r="35582" spans="16:16" x14ac:dyDescent="0.3">
      <c r="P35582" s="83"/>
    </row>
    <row r="35583" spans="16:16" x14ac:dyDescent="0.3">
      <c r="P35583" s="83"/>
    </row>
    <row r="35584" spans="16:16" x14ac:dyDescent="0.3">
      <c r="P35584" s="83"/>
    </row>
    <row r="35585" spans="16:16" x14ac:dyDescent="0.3">
      <c r="P35585" s="83"/>
    </row>
    <row r="35586" spans="16:16" x14ac:dyDescent="0.3">
      <c r="P35586" s="83"/>
    </row>
    <row r="35587" spans="16:16" x14ac:dyDescent="0.3">
      <c r="P35587" s="83"/>
    </row>
    <row r="35588" spans="16:16" x14ac:dyDescent="0.3">
      <c r="P35588" s="83"/>
    </row>
    <row r="35589" spans="16:16" x14ac:dyDescent="0.3">
      <c r="P35589" s="83"/>
    </row>
    <row r="35590" spans="16:16" x14ac:dyDescent="0.3">
      <c r="P35590" s="83"/>
    </row>
    <row r="35591" spans="16:16" x14ac:dyDescent="0.3">
      <c r="P35591" s="83"/>
    </row>
    <row r="35592" spans="16:16" x14ac:dyDescent="0.3">
      <c r="P35592" s="83"/>
    </row>
    <row r="35593" spans="16:16" x14ac:dyDescent="0.3">
      <c r="P35593" s="83"/>
    </row>
    <row r="35594" spans="16:16" x14ac:dyDescent="0.3">
      <c r="P35594" s="83"/>
    </row>
    <row r="35595" spans="16:16" x14ac:dyDescent="0.3">
      <c r="P35595" s="83"/>
    </row>
    <row r="35596" spans="16:16" x14ac:dyDescent="0.3">
      <c r="P35596" s="83"/>
    </row>
    <row r="35597" spans="16:16" x14ac:dyDescent="0.3">
      <c r="P35597" s="83"/>
    </row>
    <row r="35598" spans="16:16" x14ac:dyDescent="0.3">
      <c r="P35598" s="83"/>
    </row>
    <row r="35599" spans="16:16" x14ac:dyDescent="0.3">
      <c r="P35599" s="83"/>
    </row>
    <row r="35600" spans="16:16" x14ac:dyDescent="0.3">
      <c r="P35600" s="83"/>
    </row>
    <row r="35601" spans="16:16" x14ac:dyDescent="0.3">
      <c r="P35601" s="83"/>
    </row>
    <row r="35602" spans="16:16" x14ac:dyDescent="0.3">
      <c r="P35602" s="83"/>
    </row>
    <row r="35603" spans="16:16" x14ac:dyDescent="0.3">
      <c r="P35603" s="83"/>
    </row>
    <row r="35604" spans="16:16" x14ac:dyDescent="0.3">
      <c r="P35604" s="83"/>
    </row>
    <row r="35605" spans="16:16" x14ac:dyDescent="0.3">
      <c r="P35605" s="83"/>
    </row>
    <row r="35606" spans="16:16" x14ac:dyDescent="0.3">
      <c r="P35606" s="83"/>
    </row>
    <row r="35607" spans="16:16" x14ac:dyDescent="0.3">
      <c r="P35607" s="83"/>
    </row>
    <row r="35608" spans="16:16" x14ac:dyDescent="0.3">
      <c r="P35608" s="83"/>
    </row>
    <row r="35609" spans="16:16" x14ac:dyDescent="0.3">
      <c r="P35609" s="83"/>
    </row>
    <row r="35610" spans="16:16" x14ac:dyDescent="0.3">
      <c r="P35610" s="83"/>
    </row>
    <row r="35611" spans="16:16" x14ac:dyDescent="0.3">
      <c r="P35611" s="83"/>
    </row>
    <row r="35612" spans="16:16" x14ac:dyDescent="0.3">
      <c r="P35612" s="83"/>
    </row>
    <row r="35613" spans="16:16" x14ac:dyDescent="0.3">
      <c r="P35613" s="83"/>
    </row>
    <row r="35614" spans="16:16" x14ac:dyDescent="0.3">
      <c r="P35614" s="83"/>
    </row>
    <row r="35615" spans="16:16" x14ac:dyDescent="0.3">
      <c r="P35615" s="83"/>
    </row>
    <row r="35616" spans="16:16" x14ac:dyDescent="0.3">
      <c r="P35616" s="83"/>
    </row>
    <row r="35617" spans="16:16" x14ac:dyDescent="0.3">
      <c r="P35617" s="83"/>
    </row>
    <row r="35618" spans="16:16" x14ac:dyDescent="0.3">
      <c r="P35618" s="83"/>
    </row>
    <row r="35619" spans="16:16" x14ac:dyDescent="0.3">
      <c r="P35619" s="83"/>
    </row>
    <row r="35620" spans="16:16" x14ac:dyDescent="0.3">
      <c r="P35620" s="83"/>
    </row>
    <row r="35621" spans="16:16" x14ac:dyDescent="0.3">
      <c r="P35621" s="83"/>
    </row>
    <row r="35622" spans="16:16" x14ac:dyDescent="0.3">
      <c r="P35622" s="83"/>
    </row>
    <row r="35623" spans="16:16" x14ac:dyDescent="0.3">
      <c r="P35623" s="83"/>
    </row>
    <row r="35624" spans="16:16" x14ac:dyDescent="0.3">
      <c r="P35624" s="83"/>
    </row>
    <row r="35625" spans="16:16" x14ac:dyDescent="0.3">
      <c r="P35625" s="83"/>
    </row>
    <row r="35626" spans="16:16" x14ac:dyDescent="0.3">
      <c r="P35626" s="83"/>
    </row>
    <row r="35627" spans="16:16" x14ac:dyDescent="0.3">
      <c r="P35627" s="83"/>
    </row>
    <row r="35628" spans="16:16" x14ac:dyDescent="0.3">
      <c r="P35628" s="83"/>
    </row>
    <row r="35629" spans="16:16" x14ac:dyDescent="0.3">
      <c r="P35629" s="83"/>
    </row>
    <row r="35630" spans="16:16" x14ac:dyDescent="0.3">
      <c r="P35630" s="83"/>
    </row>
    <row r="35631" spans="16:16" x14ac:dyDescent="0.3">
      <c r="P35631" s="83"/>
    </row>
    <row r="35632" spans="16:16" x14ac:dyDescent="0.3">
      <c r="P35632" s="83"/>
    </row>
    <row r="35633" spans="16:16" x14ac:dyDescent="0.3">
      <c r="P35633" s="83"/>
    </row>
    <row r="35634" spans="16:16" x14ac:dyDescent="0.3">
      <c r="P35634" s="83"/>
    </row>
    <row r="35635" spans="16:16" x14ac:dyDescent="0.3">
      <c r="P35635" s="83"/>
    </row>
    <row r="35636" spans="16:16" x14ac:dyDescent="0.3">
      <c r="P35636" s="83"/>
    </row>
    <row r="35637" spans="16:16" x14ac:dyDescent="0.3">
      <c r="P35637" s="83"/>
    </row>
    <row r="35638" spans="16:16" x14ac:dyDescent="0.3">
      <c r="P35638" s="83"/>
    </row>
    <row r="35639" spans="16:16" x14ac:dyDescent="0.3">
      <c r="P35639" s="83"/>
    </row>
    <row r="35640" spans="16:16" x14ac:dyDescent="0.3">
      <c r="P35640" s="83"/>
    </row>
    <row r="35641" spans="16:16" x14ac:dyDescent="0.3">
      <c r="P35641" s="83"/>
    </row>
    <row r="35642" spans="16:16" x14ac:dyDescent="0.3">
      <c r="P35642" s="83"/>
    </row>
    <row r="35643" spans="16:16" x14ac:dyDescent="0.3">
      <c r="P35643" s="83"/>
    </row>
    <row r="35644" spans="16:16" x14ac:dyDescent="0.3">
      <c r="P35644" s="83"/>
    </row>
    <row r="35645" spans="16:16" x14ac:dyDescent="0.3">
      <c r="P35645" s="83"/>
    </row>
    <row r="35646" spans="16:16" x14ac:dyDescent="0.3">
      <c r="P35646" s="83"/>
    </row>
    <row r="35647" spans="16:16" x14ac:dyDescent="0.3">
      <c r="P35647" s="83"/>
    </row>
    <row r="35648" spans="16:16" x14ac:dyDescent="0.3">
      <c r="P35648" s="83"/>
    </row>
    <row r="35649" spans="16:16" x14ac:dyDescent="0.3">
      <c r="P35649" s="83"/>
    </row>
    <row r="35650" spans="16:16" x14ac:dyDescent="0.3">
      <c r="P35650" s="83"/>
    </row>
    <row r="35651" spans="16:16" x14ac:dyDescent="0.3">
      <c r="P35651" s="83"/>
    </row>
    <row r="35652" spans="16:16" x14ac:dyDescent="0.3">
      <c r="P35652" s="83"/>
    </row>
    <row r="35653" spans="16:16" x14ac:dyDescent="0.3">
      <c r="P35653" s="83"/>
    </row>
    <row r="35654" spans="16:16" x14ac:dyDescent="0.3">
      <c r="P35654" s="83"/>
    </row>
    <row r="35655" spans="16:16" x14ac:dyDescent="0.3">
      <c r="P35655" s="83"/>
    </row>
    <row r="35656" spans="16:16" x14ac:dyDescent="0.3">
      <c r="P35656" s="83"/>
    </row>
    <row r="35657" spans="16:16" x14ac:dyDescent="0.3">
      <c r="P35657" s="83"/>
    </row>
    <row r="35658" spans="16:16" x14ac:dyDescent="0.3">
      <c r="P35658" s="83"/>
    </row>
    <row r="35659" spans="16:16" x14ac:dyDescent="0.3">
      <c r="P35659" s="83"/>
    </row>
    <row r="35660" spans="16:16" x14ac:dyDescent="0.3">
      <c r="P35660" s="83"/>
    </row>
    <row r="35661" spans="16:16" x14ac:dyDescent="0.3">
      <c r="P35661" s="83"/>
    </row>
    <row r="35662" spans="16:16" x14ac:dyDescent="0.3">
      <c r="P35662" s="83"/>
    </row>
    <row r="35663" spans="16:16" x14ac:dyDescent="0.3">
      <c r="P35663" s="83"/>
    </row>
    <row r="35664" spans="16:16" x14ac:dyDescent="0.3">
      <c r="P35664" s="83"/>
    </row>
    <row r="35665" spans="16:16" x14ac:dyDescent="0.3">
      <c r="P35665" s="83"/>
    </row>
    <row r="35666" spans="16:16" x14ac:dyDescent="0.3">
      <c r="P35666" s="83"/>
    </row>
    <row r="35667" spans="16:16" x14ac:dyDescent="0.3">
      <c r="P35667" s="83"/>
    </row>
    <row r="35668" spans="16:16" x14ac:dyDescent="0.3">
      <c r="P35668" s="83"/>
    </row>
    <row r="35669" spans="16:16" x14ac:dyDescent="0.3">
      <c r="P35669" s="83"/>
    </row>
    <row r="35670" spans="16:16" x14ac:dyDescent="0.3">
      <c r="P35670" s="83"/>
    </row>
    <row r="35671" spans="16:16" x14ac:dyDescent="0.3">
      <c r="P35671" s="83"/>
    </row>
    <row r="35672" spans="16:16" x14ac:dyDescent="0.3">
      <c r="P35672" s="83"/>
    </row>
    <row r="35673" spans="16:16" x14ac:dyDescent="0.3">
      <c r="P35673" s="83"/>
    </row>
    <row r="35674" spans="16:16" x14ac:dyDescent="0.3">
      <c r="P35674" s="83"/>
    </row>
    <row r="35675" spans="16:16" x14ac:dyDescent="0.3">
      <c r="P35675" s="83"/>
    </row>
    <row r="35676" spans="16:16" x14ac:dyDescent="0.3">
      <c r="P35676" s="83"/>
    </row>
    <row r="35677" spans="16:16" x14ac:dyDescent="0.3">
      <c r="P35677" s="83"/>
    </row>
    <row r="35678" spans="16:16" x14ac:dyDescent="0.3">
      <c r="P35678" s="83"/>
    </row>
    <row r="35679" spans="16:16" x14ac:dyDescent="0.3">
      <c r="P35679" s="83"/>
    </row>
    <row r="35680" spans="16:16" x14ac:dyDescent="0.3">
      <c r="P35680" s="83"/>
    </row>
    <row r="35681" spans="16:16" x14ac:dyDescent="0.3">
      <c r="P35681" s="83"/>
    </row>
    <row r="35682" spans="16:16" x14ac:dyDescent="0.3">
      <c r="P35682" s="83"/>
    </row>
    <row r="35683" spans="16:16" x14ac:dyDescent="0.3">
      <c r="P35683" s="83"/>
    </row>
    <row r="35684" spans="16:16" x14ac:dyDescent="0.3">
      <c r="P35684" s="83"/>
    </row>
    <row r="35685" spans="16:16" x14ac:dyDescent="0.3">
      <c r="P35685" s="83"/>
    </row>
    <row r="35686" spans="16:16" x14ac:dyDescent="0.3">
      <c r="P35686" s="83"/>
    </row>
    <row r="35687" spans="16:16" x14ac:dyDescent="0.3">
      <c r="P35687" s="83"/>
    </row>
    <row r="35688" spans="16:16" x14ac:dyDescent="0.3">
      <c r="P35688" s="83"/>
    </row>
    <row r="35689" spans="16:16" x14ac:dyDescent="0.3">
      <c r="P35689" s="83"/>
    </row>
    <row r="35690" spans="16:16" x14ac:dyDescent="0.3">
      <c r="P35690" s="83"/>
    </row>
    <row r="35691" spans="16:16" x14ac:dyDescent="0.3">
      <c r="P35691" s="83"/>
    </row>
    <row r="35692" spans="16:16" x14ac:dyDescent="0.3">
      <c r="P35692" s="83"/>
    </row>
    <row r="35693" spans="16:16" x14ac:dyDescent="0.3">
      <c r="P35693" s="83"/>
    </row>
    <row r="35694" spans="16:16" x14ac:dyDescent="0.3">
      <c r="P35694" s="83"/>
    </row>
    <row r="35695" spans="16:16" x14ac:dyDescent="0.3">
      <c r="P35695" s="83"/>
    </row>
    <row r="35696" spans="16:16" x14ac:dyDescent="0.3">
      <c r="P35696" s="83"/>
    </row>
    <row r="35697" spans="16:16" x14ac:dyDescent="0.3">
      <c r="P35697" s="83"/>
    </row>
    <row r="35698" spans="16:16" x14ac:dyDescent="0.3">
      <c r="P35698" s="83"/>
    </row>
    <row r="35699" spans="16:16" x14ac:dyDescent="0.3">
      <c r="P35699" s="83"/>
    </row>
    <row r="35700" spans="16:16" x14ac:dyDescent="0.3">
      <c r="P35700" s="83"/>
    </row>
    <row r="35701" spans="16:16" x14ac:dyDescent="0.3">
      <c r="P35701" s="83"/>
    </row>
    <row r="35702" spans="16:16" x14ac:dyDescent="0.3">
      <c r="P35702" s="83"/>
    </row>
    <row r="35703" spans="16:16" x14ac:dyDescent="0.3">
      <c r="P35703" s="83"/>
    </row>
    <row r="35704" spans="16:16" x14ac:dyDescent="0.3">
      <c r="P35704" s="83"/>
    </row>
    <row r="35705" spans="16:16" x14ac:dyDescent="0.3">
      <c r="P35705" s="83"/>
    </row>
    <row r="35706" spans="16:16" x14ac:dyDescent="0.3">
      <c r="P35706" s="83"/>
    </row>
    <row r="35707" spans="16:16" x14ac:dyDescent="0.3">
      <c r="P35707" s="83"/>
    </row>
    <row r="35708" spans="16:16" x14ac:dyDescent="0.3">
      <c r="P35708" s="83"/>
    </row>
    <row r="35709" spans="16:16" x14ac:dyDescent="0.3">
      <c r="P35709" s="83"/>
    </row>
    <row r="35710" spans="16:16" x14ac:dyDescent="0.3">
      <c r="P35710" s="83"/>
    </row>
    <row r="35711" spans="16:16" x14ac:dyDescent="0.3">
      <c r="P35711" s="83"/>
    </row>
    <row r="35712" spans="16:16" x14ac:dyDescent="0.3">
      <c r="P35712" s="83"/>
    </row>
    <row r="35713" spans="16:16" x14ac:dyDescent="0.3">
      <c r="P35713" s="83"/>
    </row>
    <row r="35714" spans="16:16" x14ac:dyDescent="0.3">
      <c r="P35714" s="83"/>
    </row>
    <row r="35715" spans="16:16" x14ac:dyDescent="0.3">
      <c r="P35715" s="83"/>
    </row>
    <row r="35716" spans="16:16" x14ac:dyDescent="0.3">
      <c r="P35716" s="83"/>
    </row>
    <row r="35717" spans="16:16" x14ac:dyDescent="0.3">
      <c r="P35717" s="83"/>
    </row>
    <row r="35718" spans="16:16" x14ac:dyDescent="0.3">
      <c r="P35718" s="83"/>
    </row>
    <row r="35719" spans="16:16" x14ac:dyDescent="0.3">
      <c r="P35719" s="83"/>
    </row>
    <row r="35720" spans="16:16" x14ac:dyDescent="0.3">
      <c r="P35720" s="83"/>
    </row>
    <row r="35721" spans="16:16" x14ac:dyDescent="0.3">
      <c r="P35721" s="83"/>
    </row>
    <row r="35722" spans="16:16" x14ac:dyDescent="0.3">
      <c r="P35722" s="83"/>
    </row>
    <row r="35723" spans="16:16" x14ac:dyDescent="0.3">
      <c r="P35723" s="83"/>
    </row>
    <row r="35724" spans="16:16" x14ac:dyDescent="0.3">
      <c r="P35724" s="83"/>
    </row>
    <row r="35725" spans="16:16" x14ac:dyDescent="0.3">
      <c r="P35725" s="83"/>
    </row>
    <row r="35726" spans="16:16" x14ac:dyDescent="0.3">
      <c r="P35726" s="83"/>
    </row>
    <row r="35727" spans="16:16" x14ac:dyDescent="0.3">
      <c r="P35727" s="83"/>
    </row>
    <row r="35728" spans="16:16" x14ac:dyDescent="0.3">
      <c r="P35728" s="83"/>
    </row>
    <row r="35729" spans="16:16" x14ac:dyDescent="0.3">
      <c r="P35729" s="83"/>
    </row>
    <row r="35730" spans="16:16" x14ac:dyDescent="0.3">
      <c r="P35730" s="83"/>
    </row>
    <row r="35731" spans="16:16" x14ac:dyDescent="0.3">
      <c r="P35731" s="83"/>
    </row>
    <row r="35732" spans="16:16" x14ac:dyDescent="0.3">
      <c r="P35732" s="83"/>
    </row>
    <row r="35733" spans="16:16" x14ac:dyDescent="0.3">
      <c r="P35733" s="83"/>
    </row>
    <row r="35734" spans="16:16" x14ac:dyDescent="0.3">
      <c r="P35734" s="83"/>
    </row>
    <row r="35735" spans="16:16" x14ac:dyDescent="0.3">
      <c r="P35735" s="83"/>
    </row>
    <row r="35736" spans="16:16" x14ac:dyDescent="0.3">
      <c r="P35736" s="83"/>
    </row>
    <row r="35737" spans="16:16" x14ac:dyDescent="0.3">
      <c r="P35737" s="83"/>
    </row>
    <row r="35738" spans="16:16" x14ac:dyDescent="0.3">
      <c r="P35738" s="83"/>
    </row>
    <row r="35739" spans="16:16" x14ac:dyDescent="0.3">
      <c r="P35739" s="83"/>
    </row>
    <row r="35740" spans="16:16" x14ac:dyDescent="0.3">
      <c r="P35740" s="83"/>
    </row>
    <row r="35741" spans="16:16" x14ac:dyDescent="0.3">
      <c r="P35741" s="83"/>
    </row>
    <row r="35742" spans="16:16" x14ac:dyDescent="0.3">
      <c r="P35742" s="83"/>
    </row>
    <row r="35743" spans="16:16" x14ac:dyDescent="0.3">
      <c r="P35743" s="83"/>
    </row>
    <row r="35744" spans="16:16" x14ac:dyDescent="0.3">
      <c r="P35744" s="83"/>
    </row>
    <row r="35745" spans="16:16" x14ac:dyDescent="0.3">
      <c r="P35745" s="83"/>
    </row>
    <row r="35746" spans="16:16" x14ac:dyDescent="0.3">
      <c r="P35746" s="83"/>
    </row>
    <row r="35747" spans="16:16" x14ac:dyDescent="0.3">
      <c r="P35747" s="83"/>
    </row>
    <row r="35748" spans="16:16" x14ac:dyDescent="0.3">
      <c r="P35748" s="83"/>
    </row>
    <row r="35749" spans="16:16" x14ac:dyDescent="0.3">
      <c r="P35749" s="83"/>
    </row>
    <row r="35750" spans="16:16" x14ac:dyDescent="0.3">
      <c r="P35750" s="83"/>
    </row>
    <row r="35751" spans="16:16" x14ac:dyDescent="0.3">
      <c r="P35751" s="83"/>
    </row>
    <row r="35752" spans="16:16" x14ac:dyDescent="0.3">
      <c r="P35752" s="83"/>
    </row>
    <row r="35753" spans="16:16" x14ac:dyDescent="0.3">
      <c r="P35753" s="83"/>
    </row>
    <row r="35754" spans="16:16" x14ac:dyDescent="0.3">
      <c r="P35754" s="83"/>
    </row>
    <row r="35755" spans="16:16" x14ac:dyDescent="0.3">
      <c r="P35755" s="83"/>
    </row>
    <row r="35756" spans="16:16" x14ac:dyDescent="0.3">
      <c r="P35756" s="83"/>
    </row>
    <row r="35757" spans="16:16" x14ac:dyDescent="0.3">
      <c r="P35757" s="83"/>
    </row>
    <row r="35758" spans="16:16" x14ac:dyDescent="0.3">
      <c r="P35758" s="83"/>
    </row>
    <row r="35759" spans="16:16" x14ac:dyDescent="0.3">
      <c r="P35759" s="83"/>
    </row>
    <row r="35760" spans="16:16" x14ac:dyDescent="0.3">
      <c r="P35760" s="83"/>
    </row>
    <row r="35761" spans="16:16" x14ac:dyDescent="0.3">
      <c r="P35761" s="83"/>
    </row>
    <row r="35762" spans="16:16" x14ac:dyDescent="0.3">
      <c r="P35762" s="83"/>
    </row>
    <row r="35763" spans="16:16" x14ac:dyDescent="0.3">
      <c r="P35763" s="83"/>
    </row>
    <row r="35764" spans="16:16" x14ac:dyDescent="0.3">
      <c r="P35764" s="83"/>
    </row>
    <row r="35765" spans="16:16" x14ac:dyDescent="0.3">
      <c r="P35765" s="83"/>
    </row>
    <row r="35766" spans="16:16" x14ac:dyDescent="0.3">
      <c r="P35766" s="83"/>
    </row>
    <row r="35767" spans="16:16" x14ac:dyDescent="0.3">
      <c r="P35767" s="83"/>
    </row>
    <row r="35768" spans="16:16" x14ac:dyDescent="0.3">
      <c r="P35768" s="83"/>
    </row>
    <row r="35769" spans="16:16" x14ac:dyDescent="0.3">
      <c r="P35769" s="83"/>
    </row>
    <row r="35770" spans="16:16" x14ac:dyDescent="0.3">
      <c r="P35770" s="83"/>
    </row>
    <row r="35771" spans="16:16" x14ac:dyDescent="0.3">
      <c r="P35771" s="83"/>
    </row>
    <row r="35772" spans="16:16" x14ac:dyDescent="0.3">
      <c r="P35772" s="83"/>
    </row>
    <row r="35773" spans="16:16" x14ac:dyDescent="0.3">
      <c r="P35773" s="83"/>
    </row>
    <row r="35774" spans="16:16" x14ac:dyDescent="0.3">
      <c r="P35774" s="83"/>
    </row>
    <row r="35775" spans="16:16" x14ac:dyDescent="0.3">
      <c r="P35775" s="83"/>
    </row>
    <row r="35776" spans="16:16" x14ac:dyDescent="0.3">
      <c r="P35776" s="83"/>
    </row>
    <row r="35777" spans="16:16" x14ac:dyDescent="0.3">
      <c r="P35777" s="83"/>
    </row>
    <row r="35778" spans="16:16" x14ac:dyDescent="0.3">
      <c r="P35778" s="83"/>
    </row>
    <row r="35779" spans="16:16" x14ac:dyDescent="0.3">
      <c r="P35779" s="83"/>
    </row>
    <row r="35780" spans="16:16" x14ac:dyDescent="0.3">
      <c r="P35780" s="83"/>
    </row>
    <row r="35781" spans="16:16" x14ac:dyDescent="0.3">
      <c r="P35781" s="83"/>
    </row>
    <row r="35782" spans="16:16" x14ac:dyDescent="0.3">
      <c r="P35782" s="83"/>
    </row>
    <row r="35783" spans="16:16" x14ac:dyDescent="0.3">
      <c r="P35783" s="83"/>
    </row>
    <row r="35784" spans="16:16" x14ac:dyDescent="0.3">
      <c r="P35784" s="83"/>
    </row>
    <row r="35785" spans="16:16" x14ac:dyDescent="0.3">
      <c r="P35785" s="83"/>
    </row>
    <row r="35786" spans="16:16" x14ac:dyDescent="0.3">
      <c r="P35786" s="83"/>
    </row>
    <row r="35787" spans="16:16" x14ac:dyDescent="0.3">
      <c r="P35787" s="83"/>
    </row>
    <row r="35788" spans="16:16" x14ac:dyDescent="0.3">
      <c r="P35788" s="83"/>
    </row>
    <row r="35789" spans="16:16" x14ac:dyDescent="0.3">
      <c r="P35789" s="83"/>
    </row>
    <row r="35790" spans="16:16" x14ac:dyDescent="0.3">
      <c r="P35790" s="83"/>
    </row>
    <row r="35791" spans="16:16" x14ac:dyDescent="0.3">
      <c r="P35791" s="83"/>
    </row>
    <row r="35792" spans="16:16" x14ac:dyDescent="0.3">
      <c r="P35792" s="83"/>
    </row>
    <row r="35793" spans="16:16" x14ac:dyDescent="0.3">
      <c r="P35793" s="83"/>
    </row>
    <row r="35794" spans="16:16" x14ac:dyDescent="0.3">
      <c r="P35794" s="83"/>
    </row>
    <row r="35795" spans="16:16" x14ac:dyDescent="0.3">
      <c r="P35795" s="83"/>
    </row>
    <row r="35796" spans="16:16" x14ac:dyDescent="0.3">
      <c r="P35796" s="83"/>
    </row>
    <row r="35797" spans="16:16" x14ac:dyDescent="0.3">
      <c r="P35797" s="83"/>
    </row>
    <row r="35798" spans="16:16" x14ac:dyDescent="0.3">
      <c r="P35798" s="83"/>
    </row>
    <row r="35799" spans="16:16" x14ac:dyDescent="0.3">
      <c r="P35799" s="83"/>
    </row>
    <row r="35800" spans="16:16" x14ac:dyDescent="0.3">
      <c r="P35800" s="83"/>
    </row>
    <row r="35801" spans="16:16" x14ac:dyDescent="0.3">
      <c r="P35801" s="83"/>
    </row>
    <row r="35802" spans="16:16" x14ac:dyDescent="0.3">
      <c r="P35802" s="83"/>
    </row>
    <row r="35803" spans="16:16" x14ac:dyDescent="0.3">
      <c r="P35803" s="83"/>
    </row>
    <row r="35804" spans="16:16" x14ac:dyDescent="0.3">
      <c r="P35804" s="83"/>
    </row>
    <row r="35805" spans="16:16" x14ac:dyDescent="0.3">
      <c r="P35805" s="83"/>
    </row>
    <row r="35806" spans="16:16" x14ac:dyDescent="0.3">
      <c r="P35806" s="83"/>
    </row>
    <row r="35807" spans="16:16" x14ac:dyDescent="0.3">
      <c r="P35807" s="83"/>
    </row>
    <row r="35808" spans="16:16" x14ac:dyDescent="0.3">
      <c r="P35808" s="83"/>
    </row>
    <row r="35809" spans="16:16" x14ac:dyDescent="0.3">
      <c r="P35809" s="83"/>
    </row>
    <row r="35810" spans="16:16" x14ac:dyDescent="0.3">
      <c r="P35810" s="83"/>
    </row>
    <row r="35811" spans="16:16" x14ac:dyDescent="0.3">
      <c r="P35811" s="83"/>
    </row>
    <row r="35812" spans="16:16" x14ac:dyDescent="0.3">
      <c r="P35812" s="83"/>
    </row>
    <row r="35813" spans="16:16" x14ac:dyDescent="0.3">
      <c r="P35813" s="83"/>
    </row>
    <row r="35814" spans="16:16" x14ac:dyDescent="0.3">
      <c r="P35814" s="83"/>
    </row>
    <row r="35815" spans="16:16" x14ac:dyDescent="0.3">
      <c r="P35815" s="83"/>
    </row>
    <row r="35816" spans="16:16" x14ac:dyDescent="0.3">
      <c r="P35816" s="83"/>
    </row>
    <row r="35817" spans="16:16" x14ac:dyDescent="0.3">
      <c r="P35817" s="83"/>
    </row>
    <row r="35818" spans="16:16" x14ac:dyDescent="0.3">
      <c r="P35818" s="83"/>
    </row>
    <row r="35819" spans="16:16" x14ac:dyDescent="0.3">
      <c r="P35819" s="83"/>
    </row>
    <row r="35820" spans="16:16" x14ac:dyDescent="0.3">
      <c r="P35820" s="83"/>
    </row>
    <row r="35821" spans="16:16" x14ac:dyDescent="0.3">
      <c r="P35821" s="83"/>
    </row>
    <row r="35822" spans="16:16" x14ac:dyDescent="0.3">
      <c r="P35822" s="83"/>
    </row>
    <row r="35823" spans="16:16" x14ac:dyDescent="0.3">
      <c r="P35823" s="83"/>
    </row>
    <row r="35824" spans="16:16" x14ac:dyDescent="0.3">
      <c r="P35824" s="83"/>
    </row>
    <row r="35825" spans="16:16" x14ac:dyDescent="0.3">
      <c r="P35825" s="83"/>
    </row>
    <row r="35826" spans="16:16" x14ac:dyDescent="0.3">
      <c r="P35826" s="83"/>
    </row>
    <row r="35827" spans="16:16" x14ac:dyDescent="0.3">
      <c r="P35827" s="83"/>
    </row>
    <row r="35828" spans="16:16" x14ac:dyDescent="0.3">
      <c r="P35828" s="83"/>
    </row>
    <row r="35829" spans="16:16" x14ac:dyDescent="0.3">
      <c r="P35829" s="83"/>
    </row>
    <row r="35830" spans="16:16" x14ac:dyDescent="0.3">
      <c r="P35830" s="83"/>
    </row>
    <row r="35831" spans="16:16" x14ac:dyDescent="0.3">
      <c r="P35831" s="83"/>
    </row>
    <row r="35832" spans="16:16" x14ac:dyDescent="0.3">
      <c r="P35832" s="83"/>
    </row>
    <row r="35833" spans="16:16" x14ac:dyDescent="0.3">
      <c r="P35833" s="83"/>
    </row>
    <row r="35834" spans="16:16" x14ac:dyDescent="0.3">
      <c r="P35834" s="83"/>
    </row>
    <row r="35835" spans="16:16" x14ac:dyDescent="0.3">
      <c r="P35835" s="83"/>
    </row>
    <row r="35836" spans="16:16" x14ac:dyDescent="0.3">
      <c r="P35836" s="83"/>
    </row>
    <row r="35837" spans="16:16" x14ac:dyDescent="0.3">
      <c r="P35837" s="83"/>
    </row>
    <row r="35838" spans="16:16" x14ac:dyDescent="0.3">
      <c r="P35838" s="83"/>
    </row>
    <row r="35839" spans="16:16" x14ac:dyDescent="0.3">
      <c r="P35839" s="83"/>
    </row>
    <row r="35840" spans="16:16" x14ac:dyDescent="0.3">
      <c r="P35840" s="83"/>
    </row>
    <row r="35841" spans="16:16" x14ac:dyDescent="0.3">
      <c r="P35841" s="83"/>
    </row>
    <row r="35842" spans="16:16" x14ac:dyDescent="0.3">
      <c r="P35842" s="83"/>
    </row>
    <row r="35843" spans="16:16" x14ac:dyDescent="0.3">
      <c r="P35843" s="83"/>
    </row>
    <row r="35844" spans="16:16" x14ac:dyDescent="0.3">
      <c r="P35844" s="83"/>
    </row>
    <row r="35845" spans="16:16" x14ac:dyDescent="0.3">
      <c r="P35845" s="83"/>
    </row>
    <row r="35846" spans="16:16" x14ac:dyDescent="0.3">
      <c r="P35846" s="83"/>
    </row>
    <row r="35847" spans="16:16" x14ac:dyDescent="0.3">
      <c r="P35847" s="83"/>
    </row>
    <row r="35848" spans="16:16" x14ac:dyDescent="0.3">
      <c r="P35848" s="83"/>
    </row>
    <row r="35849" spans="16:16" x14ac:dyDescent="0.3">
      <c r="P35849" s="83"/>
    </row>
    <row r="35850" spans="16:16" x14ac:dyDescent="0.3">
      <c r="P35850" s="83"/>
    </row>
    <row r="35851" spans="16:16" x14ac:dyDescent="0.3">
      <c r="P35851" s="83"/>
    </row>
    <row r="35852" spans="16:16" x14ac:dyDescent="0.3">
      <c r="P35852" s="83"/>
    </row>
    <row r="35853" spans="16:16" x14ac:dyDescent="0.3">
      <c r="P35853" s="83"/>
    </row>
    <row r="35854" spans="16:16" x14ac:dyDescent="0.3">
      <c r="P35854" s="83"/>
    </row>
    <row r="35855" spans="16:16" x14ac:dyDescent="0.3">
      <c r="P35855" s="83"/>
    </row>
    <row r="35856" spans="16:16" x14ac:dyDescent="0.3">
      <c r="P35856" s="83"/>
    </row>
    <row r="35857" spans="16:16" x14ac:dyDescent="0.3">
      <c r="P35857" s="83"/>
    </row>
    <row r="35858" spans="16:16" x14ac:dyDescent="0.3">
      <c r="P35858" s="83"/>
    </row>
    <row r="35859" spans="16:16" x14ac:dyDescent="0.3">
      <c r="P35859" s="83"/>
    </row>
    <row r="35860" spans="16:16" x14ac:dyDescent="0.3">
      <c r="P35860" s="83"/>
    </row>
    <row r="35861" spans="16:16" x14ac:dyDescent="0.3">
      <c r="P35861" s="83"/>
    </row>
    <row r="35862" spans="16:16" x14ac:dyDescent="0.3">
      <c r="P35862" s="83"/>
    </row>
    <row r="35863" spans="16:16" x14ac:dyDescent="0.3">
      <c r="P35863" s="83"/>
    </row>
    <row r="35864" spans="16:16" x14ac:dyDescent="0.3">
      <c r="P35864" s="83"/>
    </row>
    <row r="35865" spans="16:16" x14ac:dyDescent="0.3">
      <c r="P35865" s="83"/>
    </row>
    <row r="35866" spans="16:16" x14ac:dyDescent="0.3">
      <c r="P35866" s="83"/>
    </row>
    <row r="35867" spans="16:16" x14ac:dyDescent="0.3">
      <c r="P35867" s="83"/>
    </row>
    <row r="35868" spans="16:16" x14ac:dyDescent="0.3">
      <c r="P35868" s="83"/>
    </row>
    <row r="35869" spans="16:16" x14ac:dyDescent="0.3">
      <c r="P35869" s="83"/>
    </row>
    <row r="35870" spans="16:16" x14ac:dyDescent="0.3">
      <c r="P35870" s="83"/>
    </row>
    <row r="35871" spans="16:16" x14ac:dyDescent="0.3">
      <c r="P35871" s="83"/>
    </row>
    <row r="35872" spans="16:16" x14ac:dyDescent="0.3">
      <c r="P35872" s="83"/>
    </row>
    <row r="35873" spans="16:16" x14ac:dyDescent="0.3">
      <c r="P35873" s="83"/>
    </row>
    <row r="35874" spans="16:16" x14ac:dyDescent="0.3">
      <c r="P35874" s="83"/>
    </row>
    <row r="35875" spans="16:16" x14ac:dyDescent="0.3">
      <c r="P35875" s="83"/>
    </row>
    <row r="35876" spans="16:16" x14ac:dyDescent="0.3">
      <c r="P35876" s="83"/>
    </row>
    <row r="35877" spans="16:16" x14ac:dyDescent="0.3">
      <c r="P35877" s="83"/>
    </row>
    <row r="35878" spans="16:16" x14ac:dyDescent="0.3">
      <c r="P35878" s="83"/>
    </row>
    <row r="35879" spans="16:16" x14ac:dyDescent="0.3">
      <c r="P35879" s="83"/>
    </row>
    <row r="35880" spans="16:16" x14ac:dyDescent="0.3">
      <c r="P35880" s="83"/>
    </row>
    <row r="35881" spans="16:16" x14ac:dyDescent="0.3">
      <c r="P35881" s="83"/>
    </row>
    <row r="35882" spans="16:16" x14ac:dyDescent="0.3">
      <c r="P35882" s="83"/>
    </row>
    <row r="35883" spans="16:16" x14ac:dyDescent="0.3">
      <c r="P35883" s="83"/>
    </row>
    <row r="35884" spans="16:16" x14ac:dyDescent="0.3">
      <c r="P35884" s="83"/>
    </row>
    <row r="35885" spans="16:16" x14ac:dyDescent="0.3">
      <c r="P35885" s="83"/>
    </row>
    <row r="35886" spans="16:16" x14ac:dyDescent="0.3">
      <c r="P35886" s="83"/>
    </row>
    <row r="35887" spans="16:16" x14ac:dyDescent="0.3">
      <c r="P35887" s="83"/>
    </row>
    <row r="35888" spans="16:16" x14ac:dyDescent="0.3">
      <c r="P35888" s="83"/>
    </row>
    <row r="35889" spans="16:16" x14ac:dyDescent="0.3">
      <c r="P35889" s="83"/>
    </row>
    <row r="35890" spans="16:16" x14ac:dyDescent="0.3">
      <c r="P35890" s="83"/>
    </row>
    <row r="35891" spans="16:16" x14ac:dyDescent="0.3">
      <c r="P35891" s="83"/>
    </row>
    <row r="35892" spans="16:16" x14ac:dyDescent="0.3">
      <c r="P35892" s="83"/>
    </row>
    <row r="35893" spans="16:16" x14ac:dyDescent="0.3">
      <c r="P35893" s="83"/>
    </row>
    <row r="35894" spans="16:16" x14ac:dyDescent="0.3">
      <c r="P35894" s="83"/>
    </row>
    <row r="35895" spans="16:16" x14ac:dyDescent="0.3">
      <c r="P35895" s="83"/>
    </row>
    <row r="35896" spans="16:16" x14ac:dyDescent="0.3">
      <c r="P35896" s="83"/>
    </row>
    <row r="35897" spans="16:16" x14ac:dyDescent="0.3">
      <c r="P35897" s="83"/>
    </row>
    <row r="35898" spans="16:16" x14ac:dyDescent="0.3">
      <c r="P35898" s="83"/>
    </row>
    <row r="35899" spans="16:16" x14ac:dyDescent="0.3">
      <c r="P35899" s="83"/>
    </row>
    <row r="35900" spans="16:16" x14ac:dyDescent="0.3">
      <c r="P35900" s="83"/>
    </row>
    <row r="35901" spans="16:16" x14ac:dyDescent="0.3">
      <c r="P35901" s="83"/>
    </row>
    <row r="35902" spans="16:16" x14ac:dyDescent="0.3">
      <c r="P35902" s="83"/>
    </row>
    <row r="35903" spans="16:16" x14ac:dyDescent="0.3">
      <c r="P35903" s="83"/>
    </row>
    <row r="35904" spans="16:16" x14ac:dyDescent="0.3">
      <c r="P35904" s="83"/>
    </row>
    <row r="35905" spans="16:16" x14ac:dyDescent="0.3">
      <c r="P35905" s="83"/>
    </row>
    <row r="35906" spans="16:16" x14ac:dyDescent="0.3">
      <c r="P35906" s="83"/>
    </row>
    <row r="35907" spans="16:16" x14ac:dyDescent="0.3">
      <c r="P35907" s="83"/>
    </row>
    <row r="35908" spans="16:16" x14ac:dyDescent="0.3">
      <c r="P35908" s="83"/>
    </row>
    <row r="35909" spans="16:16" x14ac:dyDescent="0.3">
      <c r="P35909" s="83"/>
    </row>
    <row r="35910" spans="16:16" x14ac:dyDescent="0.3">
      <c r="P35910" s="83"/>
    </row>
    <row r="35911" spans="16:16" x14ac:dyDescent="0.3">
      <c r="P35911" s="83"/>
    </row>
    <row r="35912" spans="16:16" x14ac:dyDescent="0.3">
      <c r="P35912" s="83"/>
    </row>
    <row r="35913" spans="16:16" x14ac:dyDescent="0.3">
      <c r="P35913" s="83"/>
    </row>
    <row r="35914" spans="16:16" x14ac:dyDescent="0.3">
      <c r="P35914" s="83"/>
    </row>
    <row r="35915" spans="16:16" x14ac:dyDescent="0.3">
      <c r="P35915" s="83"/>
    </row>
    <row r="35916" spans="16:16" x14ac:dyDescent="0.3">
      <c r="P35916" s="83"/>
    </row>
    <row r="35917" spans="16:16" x14ac:dyDescent="0.3">
      <c r="P35917" s="83"/>
    </row>
    <row r="35918" spans="16:16" x14ac:dyDescent="0.3">
      <c r="P35918" s="83"/>
    </row>
    <row r="35919" spans="16:16" x14ac:dyDescent="0.3">
      <c r="P35919" s="83"/>
    </row>
    <row r="35920" spans="16:16" x14ac:dyDescent="0.3">
      <c r="P35920" s="83"/>
    </row>
    <row r="35921" spans="16:16" x14ac:dyDescent="0.3">
      <c r="P35921" s="83"/>
    </row>
    <row r="35922" spans="16:16" x14ac:dyDescent="0.3">
      <c r="P35922" s="83"/>
    </row>
    <row r="35923" spans="16:16" x14ac:dyDescent="0.3">
      <c r="P35923" s="83"/>
    </row>
    <row r="35924" spans="16:16" x14ac:dyDescent="0.3">
      <c r="P35924" s="83"/>
    </row>
    <row r="35925" spans="16:16" x14ac:dyDescent="0.3">
      <c r="P35925" s="83"/>
    </row>
    <row r="35926" spans="16:16" x14ac:dyDescent="0.3">
      <c r="P35926" s="83"/>
    </row>
    <row r="35927" spans="16:16" x14ac:dyDescent="0.3">
      <c r="P35927" s="83"/>
    </row>
    <row r="35928" spans="16:16" x14ac:dyDescent="0.3">
      <c r="P35928" s="83"/>
    </row>
    <row r="35929" spans="16:16" x14ac:dyDescent="0.3">
      <c r="P35929" s="83"/>
    </row>
    <row r="35930" spans="16:16" x14ac:dyDescent="0.3">
      <c r="P35930" s="83"/>
    </row>
    <row r="35931" spans="16:16" x14ac:dyDescent="0.3">
      <c r="P35931" s="83"/>
    </row>
    <row r="35932" spans="16:16" x14ac:dyDescent="0.3">
      <c r="P35932" s="83"/>
    </row>
    <row r="35933" spans="16:16" x14ac:dyDescent="0.3">
      <c r="P35933" s="83"/>
    </row>
    <row r="35934" spans="16:16" x14ac:dyDescent="0.3">
      <c r="P35934" s="83"/>
    </row>
    <row r="35935" spans="16:16" x14ac:dyDescent="0.3">
      <c r="P35935" s="83"/>
    </row>
    <row r="35936" spans="16:16" x14ac:dyDescent="0.3">
      <c r="P35936" s="83"/>
    </row>
    <row r="35937" spans="16:16" x14ac:dyDescent="0.3">
      <c r="P35937" s="83"/>
    </row>
    <row r="35938" spans="16:16" x14ac:dyDescent="0.3">
      <c r="P35938" s="83"/>
    </row>
    <row r="35939" spans="16:16" x14ac:dyDescent="0.3">
      <c r="P35939" s="83"/>
    </row>
    <row r="35940" spans="16:16" x14ac:dyDescent="0.3">
      <c r="P35940" s="83"/>
    </row>
    <row r="35941" spans="16:16" x14ac:dyDescent="0.3">
      <c r="P35941" s="83"/>
    </row>
    <row r="35942" spans="16:16" x14ac:dyDescent="0.3">
      <c r="P35942" s="83"/>
    </row>
    <row r="35943" spans="16:16" x14ac:dyDescent="0.3">
      <c r="P35943" s="83"/>
    </row>
    <row r="35944" spans="16:16" x14ac:dyDescent="0.3">
      <c r="P35944" s="83"/>
    </row>
    <row r="35945" spans="16:16" x14ac:dyDescent="0.3">
      <c r="P35945" s="83"/>
    </row>
    <row r="35946" spans="16:16" x14ac:dyDescent="0.3">
      <c r="P35946" s="83"/>
    </row>
    <row r="35947" spans="16:16" x14ac:dyDescent="0.3">
      <c r="P35947" s="83"/>
    </row>
    <row r="35948" spans="16:16" x14ac:dyDescent="0.3">
      <c r="P35948" s="83"/>
    </row>
    <row r="35949" spans="16:16" x14ac:dyDescent="0.3">
      <c r="P35949" s="83"/>
    </row>
    <row r="35950" spans="16:16" x14ac:dyDescent="0.3">
      <c r="P35950" s="83"/>
    </row>
    <row r="35951" spans="16:16" x14ac:dyDescent="0.3">
      <c r="P35951" s="83"/>
    </row>
    <row r="35952" spans="16:16" x14ac:dyDescent="0.3">
      <c r="P35952" s="83"/>
    </row>
    <row r="35953" spans="16:16" x14ac:dyDescent="0.3">
      <c r="P35953" s="83"/>
    </row>
    <row r="35954" spans="16:16" x14ac:dyDescent="0.3">
      <c r="P35954" s="83"/>
    </row>
    <row r="35955" spans="16:16" x14ac:dyDescent="0.3">
      <c r="P35955" s="83"/>
    </row>
    <row r="35956" spans="16:16" x14ac:dyDescent="0.3">
      <c r="P35956" s="83"/>
    </row>
    <row r="35957" spans="16:16" x14ac:dyDescent="0.3">
      <c r="P35957" s="83"/>
    </row>
    <row r="35958" spans="16:16" x14ac:dyDescent="0.3">
      <c r="P35958" s="83"/>
    </row>
    <row r="35959" spans="16:16" x14ac:dyDescent="0.3">
      <c r="P35959" s="83"/>
    </row>
    <row r="35960" spans="16:16" x14ac:dyDescent="0.3">
      <c r="P35960" s="83"/>
    </row>
    <row r="35961" spans="16:16" x14ac:dyDescent="0.3">
      <c r="P35961" s="83"/>
    </row>
    <row r="35962" spans="16:16" x14ac:dyDescent="0.3">
      <c r="P35962" s="83"/>
    </row>
    <row r="35963" spans="16:16" x14ac:dyDescent="0.3">
      <c r="P35963" s="83"/>
    </row>
    <row r="35964" spans="16:16" x14ac:dyDescent="0.3">
      <c r="P35964" s="83"/>
    </row>
    <row r="35965" spans="16:16" x14ac:dyDescent="0.3">
      <c r="P35965" s="83"/>
    </row>
    <row r="35966" spans="16:16" x14ac:dyDescent="0.3">
      <c r="P35966" s="83"/>
    </row>
    <row r="35967" spans="16:16" x14ac:dyDescent="0.3">
      <c r="P35967" s="83"/>
    </row>
    <row r="35968" spans="16:16" x14ac:dyDescent="0.3">
      <c r="P35968" s="83"/>
    </row>
    <row r="35969" spans="16:16" x14ac:dyDescent="0.3">
      <c r="P35969" s="83"/>
    </row>
    <row r="35970" spans="16:16" x14ac:dyDescent="0.3">
      <c r="P35970" s="83"/>
    </row>
    <row r="35971" spans="16:16" x14ac:dyDescent="0.3">
      <c r="P35971" s="83"/>
    </row>
    <row r="35972" spans="16:16" x14ac:dyDescent="0.3">
      <c r="P35972" s="83"/>
    </row>
    <row r="35973" spans="16:16" x14ac:dyDescent="0.3">
      <c r="P35973" s="83"/>
    </row>
    <row r="35974" spans="16:16" x14ac:dyDescent="0.3">
      <c r="P35974" s="83"/>
    </row>
    <row r="35975" spans="16:16" x14ac:dyDescent="0.3">
      <c r="P35975" s="83"/>
    </row>
    <row r="35976" spans="16:16" x14ac:dyDescent="0.3">
      <c r="P35976" s="83"/>
    </row>
    <row r="35977" spans="16:16" x14ac:dyDescent="0.3">
      <c r="P35977" s="83"/>
    </row>
    <row r="35978" spans="16:16" x14ac:dyDescent="0.3">
      <c r="P35978" s="83"/>
    </row>
    <row r="35979" spans="16:16" x14ac:dyDescent="0.3">
      <c r="P35979" s="83"/>
    </row>
    <row r="35980" spans="16:16" x14ac:dyDescent="0.3">
      <c r="P35980" s="83"/>
    </row>
    <row r="35981" spans="16:16" x14ac:dyDescent="0.3">
      <c r="P35981" s="83"/>
    </row>
    <row r="35982" spans="16:16" x14ac:dyDescent="0.3">
      <c r="P35982" s="83"/>
    </row>
    <row r="35983" spans="16:16" x14ac:dyDescent="0.3">
      <c r="P35983" s="83"/>
    </row>
    <row r="35984" spans="16:16" x14ac:dyDescent="0.3">
      <c r="P35984" s="83"/>
    </row>
    <row r="35985" spans="16:16" x14ac:dyDescent="0.3">
      <c r="P35985" s="83"/>
    </row>
    <row r="35986" spans="16:16" x14ac:dyDescent="0.3">
      <c r="P35986" s="83"/>
    </row>
    <row r="35987" spans="16:16" x14ac:dyDescent="0.3">
      <c r="P35987" s="83"/>
    </row>
    <row r="35988" spans="16:16" x14ac:dyDescent="0.3">
      <c r="P35988" s="83"/>
    </row>
    <row r="35989" spans="16:16" x14ac:dyDescent="0.3">
      <c r="P35989" s="83"/>
    </row>
    <row r="35990" spans="16:16" x14ac:dyDescent="0.3">
      <c r="P35990" s="83"/>
    </row>
    <row r="35991" spans="16:16" x14ac:dyDescent="0.3">
      <c r="P35991" s="83"/>
    </row>
    <row r="35992" spans="16:16" x14ac:dyDescent="0.3">
      <c r="P35992" s="83"/>
    </row>
    <row r="35993" spans="16:16" x14ac:dyDescent="0.3">
      <c r="P35993" s="83"/>
    </row>
    <row r="35994" spans="16:16" x14ac:dyDescent="0.3">
      <c r="P35994" s="83"/>
    </row>
    <row r="35995" spans="16:16" x14ac:dyDescent="0.3">
      <c r="P35995" s="83"/>
    </row>
    <row r="35996" spans="16:16" x14ac:dyDescent="0.3">
      <c r="P35996" s="83"/>
    </row>
    <row r="35997" spans="16:16" x14ac:dyDescent="0.3">
      <c r="P35997" s="83"/>
    </row>
    <row r="35998" spans="16:16" x14ac:dyDescent="0.3">
      <c r="P35998" s="83"/>
    </row>
    <row r="35999" spans="16:16" x14ac:dyDescent="0.3">
      <c r="P35999" s="83"/>
    </row>
    <row r="36000" spans="16:16" x14ac:dyDescent="0.3">
      <c r="P36000" s="83"/>
    </row>
    <row r="36001" spans="16:16" x14ac:dyDescent="0.3">
      <c r="P36001" s="83"/>
    </row>
    <row r="36002" spans="16:16" x14ac:dyDescent="0.3">
      <c r="P36002" s="83"/>
    </row>
    <row r="36003" spans="16:16" x14ac:dyDescent="0.3">
      <c r="P36003" s="83"/>
    </row>
    <row r="36004" spans="16:16" x14ac:dyDescent="0.3">
      <c r="P36004" s="83"/>
    </row>
    <row r="36005" spans="16:16" x14ac:dyDescent="0.3">
      <c r="P36005" s="83"/>
    </row>
    <row r="36006" spans="16:16" x14ac:dyDescent="0.3">
      <c r="P36006" s="83"/>
    </row>
    <row r="36007" spans="16:16" x14ac:dyDescent="0.3">
      <c r="P36007" s="83"/>
    </row>
    <row r="36008" spans="16:16" x14ac:dyDescent="0.3">
      <c r="P36008" s="83"/>
    </row>
    <row r="36009" spans="16:16" x14ac:dyDescent="0.3">
      <c r="P36009" s="83"/>
    </row>
    <row r="36010" spans="16:16" x14ac:dyDescent="0.3">
      <c r="P36010" s="83"/>
    </row>
    <row r="36011" spans="16:16" x14ac:dyDescent="0.3">
      <c r="P36011" s="83"/>
    </row>
    <row r="36012" spans="16:16" x14ac:dyDescent="0.3">
      <c r="P36012" s="83"/>
    </row>
    <row r="36013" spans="16:16" x14ac:dyDescent="0.3">
      <c r="P36013" s="83"/>
    </row>
    <row r="36014" spans="16:16" x14ac:dyDescent="0.3">
      <c r="P36014" s="83"/>
    </row>
    <row r="36015" spans="16:16" x14ac:dyDescent="0.3">
      <c r="P36015" s="83"/>
    </row>
    <row r="36016" spans="16:16" x14ac:dyDescent="0.3">
      <c r="P36016" s="83"/>
    </row>
    <row r="36017" spans="16:16" x14ac:dyDescent="0.3">
      <c r="P36017" s="83"/>
    </row>
    <row r="36018" spans="16:16" x14ac:dyDescent="0.3">
      <c r="P36018" s="83"/>
    </row>
    <row r="36019" spans="16:16" x14ac:dyDescent="0.3">
      <c r="P36019" s="83"/>
    </row>
    <row r="36020" spans="16:16" x14ac:dyDescent="0.3">
      <c r="P36020" s="83"/>
    </row>
    <row r="36021" spans="16:16" x14ac:dyDescent="0.3">
      <c r="P36021" s="83"/>
    </row>
    <row r="36022" spans="16:16" x14ac:dyDescent="0.3">
      <c r="P36022" s="83"/>
    </row>
    <row r="36023" spans="16:16" x14ac:dyDescent="0.3">
      <c r="P36023" s="83"/>
    </row>
    <row r="36024" spans="16:16" x14ac:dyDescent="0.3">
      <c r="P36024" s="83"/>
    </row>
    <row r="36025" spans="16:16" x14ac:dyDescent="0.3">
      <c r="P36025" s="83"/>
    </row>
    <row r="36026" spans="16:16" x14ac:dyDescent="0.3">
      <c r="P36026" s="83"/>
    </row>
    <row r="36027" spans="16:16" x14ac:dyDescent="0.3">
      <c r="P36027" s="83"/>
    </row>
    <row r="36028" spans="16:16" x14ac:dyDescent="0.3">
      <c r="P36028" s="83"/>
    </row>
    <row r="36029" spans="16:16" x14ac:dyDescent="0.3">
      <c r="P36029" s="83"/>
    </row>
    <row r="36030" spans="16:16" x14ac:dyDescent="0.3">
      <c r="P36030" s="83"/>
    </row>
    <row r="36031" spans="16:16" x14ac:dyDescent="0.3">
      <c r="P36031" s="83"/>
    </row>
    <row r="36032" spans="16:16" x14ac:dyDescent="0.3">
      <c r="P36032" s="83"/>
    </row>
    <row r="36033" spans="16:16" x14ac:dyDescent="0.3">
      <c r="P36033" s="83"/>
    </row>
    <row r="36034" spans="16:16" x14ac:dyDescent="0.3">
      <c r="P36034" s="83"/>
    </row>
    <row r="36035" spans="16:16" x14ac:dyDescent="0.3">
      <c r="P36035" s="83"/>
    </row>
    <row r="36036" spans="16:16" x14ac:dyDescent="0.3">
      <c r="P36036" s="83"/>
    </row>
    <row r="36037" spans="16:16" x14ac:dyDescent="0.3">
      <c r="P36037" s="83"/>
    </row>
    <row r="36038" spans="16:16" x14ac:dyDescent="0.3">
      <c r="P36038" s="83"/>
    </row>
    <row r="36039" spans="16:16" x14ac:dyDescent="0.3">
      <c r="P36039" s="83"/>
    </row>
    <row r="36040" spans="16:16" x14ac:dyDescent="0.3">
      <c r="P36040" s="83"/>
    </row>
    <row r="36041" spans="16:16" x14ac:dyDescent="0.3">
      <c r="P36041" s="83"/>
    </row>
    <row r="36042" spans="16:16" x14ac:dyDescent="0.3">
      <c r="P36042" s="83"/>
    </row>
    <row r="36043" spans="16:16" x14ac:dyDescent="0.3">
      <c r="P36043" s="83"/>
    </row>
    <row r="36044" spans="16:16" x14ac:dyDescent="0.3">
      <c r="P36044" s="83"/>
    </row>
    <row r="36045" spans="16:16" x14ac:dyDescent="0.3">
      <c r="P36045" s="83"/>
    </row>
    <row r="36046" spans="16:16" x14ac:dyDescent="0.3">
      <c r="P36046" s="83"/>
    </row>
    <row r="36047" spans="16:16" x14ac:dyDescent="0.3">
      <c r="P36047" s="83"/>
    </row>
    <row r="36048" spans="16:16" x14ac:dyDescent="0.3">
      <c r="P36048" s="83"/>
    </row>
    <row r="36049" spans="16:16" x14ac:dyDescent="0.3">
      <c r="P36049" s="83"/>
    </row>
    <row r="36050" spans="16:16" x14ac:dyDescent="0.3">
      <c r="P36050" s="83"/>
    </row>
    <row r="36051" spans="16:16" x14ac:dyDescent="0.3">
      <c r="P36051" s="83"/>
    </row>
    <row r="36052" spans="16:16" x14ac:dyDescent="0.3">
      <c r="P36052" s="83"/>
    </row>
    <row r="36053" spans="16:16" x14ac:dyDescent="0.3">
      <c r="P36053" s="83"/>
    </row>
    <row r="36054" spans="16:16" x14ac:dyDescent="0.3">
      <c r="P36054" s="83"/>
    </row>
    <row r="36055" spans="16:16" x14ac:dyDescent="0.3">
      <c r="P36055" s="83"/>
    </row>
    <row r="36056" spans="16:16" x14ac:dyDescent="0.3">
      <c r="P36056" s="83"/>
    </row>
    <row r="36057" spans="16:16" x14ac:dyDescent="0.3">
      <c r="P36057" s="83"/>
    </row>
    <row r="36058" spans="16:16" x14ac:dyDescent="0.3">
      <c r="P36058" s="83"/>
    </row>
    <row r="36059" spans="16:16" x14ac:dyDescent="0.3">
      <c r="P36059" s="83"/>
    </row>
    <row r="36060" spans="16:16" x14ac:dyDescent="0.3">
      <c r="P36060" s="83"/>
    </row>
    <row r="36061" spans="16:16" x14ac:dyDescent="0.3">
      <c r="P36061" s="83"/>
    </row>
    <row r="36062" spans="16:16" x14ac:dyDescent="0.3">
      <c r="P36062" s="83"/>
    </row>
    <row r="36063" spans="16:16" x14ac:dyDescent="0.3">
      <c r="P36063" s="83"/>
    </row>
    <row r="36064" spans="16:16" x14ac:dyDescent="0.3">
      <c r="P36064" s="83"/>
    </row>
    <row r="36065" spans="16:16" x14ac:dyDescent="0.3">
      <c r="P36065" s="83"/>
    </row>
    <row r="36066" spans="16:16" x14ac:dyDescent="0.3">
      <c r="P36066" s="83"/>
    </row>
    <row r="36067" spans="16:16" x14ac:dyDescent="0.3">
      <c r="P36067" s="83"/>
    </row>
    <row r="36068" spans="16:16" x14ac:dyDescent="0.3">
      <c r="P36068" s="83"/>
    </row>
    <row r="36069" spans="16:16" x14ac:dyDescent="0.3">
      <c r="P36069" s="83"/>
    </row>
    <row r="36070" spans="16:16" x14ac:dyDescent="0.3">
      <c r="P36070" s="83"/>
    </row>
    <row r="36071" spans="16:16" x14ac:dyDescent="0.3">
      <c r="P36071" s="83"/>
    </row>
    <row r="36072" spans="16:16" x14ac:dyDescent="0.3">
      <c r="P36072" s="83"/>
    </row>
    <row r="36073" spans="16:16" x14ac:dyDescent="0.3">
      <c r="P36073" s="83"/>
    </row>
    <row r="36074" spans="16:16" x14ac:dyDescent="0.3">
      <c r="P36074" s="83"/>
    </row>
    <row r="36075" spans="16:16" x14ac:dyDescent="0.3">
      <c r="P36075" s="83"/>
    </row>
    <row r="36076" spans="16:16" x14ac:dyDescent="0.3">
      <c r="P36076" s="83"/>
    </row>
    <row r="36077" spans="16:16" x14ac:dyDescent="0.3">
      <c r="P36077" s="83"/>
    </row>
    <row r="36078" spans="16:16" x14ac:dyDescent="0.3">
      <c r="P36078" s="83"/>
    </row>
    <row r="36079" spans="16:16" x14ac:dyDescent="0.3">
      <c r="P36079" s="83"/>
    </row>
    <row r="36080" spans="16:16" x14ac:dyDescent="0.3">
      <c r="P36080" s="83"/>
    </row>
    <row r="36081" spans="16:16" x14ac:dyDescent="0.3">
      <c r="P36081" s="83"/>
    </row>
    <row r="36082" spans="16:16" x14ac:dyDescent="0.3">
      <c r="P36082" s="83"/>
    </row>
    <row r="36083" spans="16:16" x14ac:dyDescent="0.3">
      <c r="P36083" s="83"/>
    </row>
    <row r="36084" spans="16:16" x14ac:dyDescent="0.3">
      <c r="P36084" s="83"/>
    </row>
    <row r="36085" spans="16:16" x14ac:dyDescent="0.3">
      <c r="P36085" s="83"/>
    </row>
    <row r="36086" spans="16:16" x14ac:dyDescent="0.3">
      <c r="P36086" s="83"/>
    </row>
    <row r="36087" spans="16:16" x14ac:dyDescent="0.3">
      <c r="P36087" s="83"/>
    </row>
    <row r="36088" spans="16:16" x14ac:dyDescent="0.3">
      <c r="P36088" s="83"/>
    </row>
    <row r="36089" spans="16:16" x14ac:dyDescent="0.3">
      <c r="P36089" s="83"/>
    </row>
    <row r="36090" spans="16:16" x14ac:dyDescent="0.3">
      <c r="P36090" s="83"/>
    </row>
    <row r="36091" spans="16:16" x14ac:dyDescent="0.3">
      <c r="P36091" s="83"/>
    </row>
    <row r="36092" spans="16:16" x14ac:dyDescent="0.3">
      <c r="P36092" s="83"/>
    </row>
    <row r="36093" spans="16:16" x14ac:dyDescent="0.3">
      <c r="P36093" s="83"/>
    </row>
    <row r="36094" spans="16:16" x14ac:dyDescent="0.3">
      <c r="P36094" s="83"/>
    </row>
    <row r="36095" spans="16:16" x14ac:dyDescent="0.3">
      <c r="P36095" s="83"/>
    </row>
    <row r="36096" spans="16:16" x14ac:dyDescent="0.3">
      <c r="P36096" s="83"/>
    </row>
    <row r="36097" spans="16:16" x14ac:dyDescent="0.3">
      <c r="P36097" s="83"/>
    </row>
    <row r="36098" spans="16:16" x14ac:dyDescent="0.3">
      <c r="P36098" s="83"/>
    </row>
    <row r="36099" spans="16:16" x14ac:dyDescent="0.3">
      <c r="P36099" s="83"/>
    </row>
    <row r="36100" spans="16:16" x14ac:dyDescent="0.3">
      <c r="P36100" s="83"/>
    </row>
    <row r="36101" spans="16:16" x14ac:dyDescent="0.3">
      <c r="P36101" s="83"/>
    </row>
    <row r="36102" spans="16:16" x14ac:dyDescent="0.3">
      <c r="P36102" s="83"/>
    </row>
    <row r="36103" spans="16:16" x14ac:dyDescent="0.3">
      <c r="P36103" s="83"/>
    </row>
    <row r="36104" spans="16:16" x14ac:dyDescent="0.3">
      <c r="P36104" s="83"/>
    </row>
    <row r="36105" spans="16:16" x14ac:dyDescent="0.3">
      <c r="P36105" s="83"/>
    </row>
    <row r="36106" spans="16:16" x14ac:dyDescent="0.3">
      <c r="P36106" s="83"/>
    </row>
    <row r="36107" spans="16:16" x14ac:dyDescent="0.3">
      <c r="P36107" s="83"/>
    </row>
    <row r="36108" spans="16:16" x14ac:dyDescent="0.3">
      <c r="P36108" s="83"/>
    </row>
    <row r="36109" spans="16:16" x14ac:dyDescent="0.3">
      <c r="P36109" s="83"/>
    </row>
    <row r="36110" spans="16:16" x14ac:dyDescent="0.3">
      <c r="P36110" s="83"/>
    </row>
    <row r="36111" spans="16:16" x14ac:dyDescent="0.3">
      <c r="P36111" s="83"/>
    </row>
    <row r="36112" spans="16:16" x14ac:dyDescent="0.3">
      <c r="P36112" s="83"/>
    </row>
    <row r="36113" spans="16:16" x14ac:dyDescent="0.3">
      <c r="P36113" s="83"/>
    </row>
    <row r="36114" spans="16:16" x14ac:dyDescent="0.3">
      <c r="P36114" s="83"/>
    </row>
    <row r="36115" spans="16:16" x14ac:dyDescent="0.3">
      <c r="P36115" s="83"/>
    </row>
    <row r="36116" spans="16:16" x14ac:dyDescent="0.3">
      <c r="P36116" s="83"/>
    </row>
    <row r="36117" spans="16:16" x14ac:dyDescent="0.3">
      <c r="P36117" s="83"/>
    </row>
    <row r="36118" spans="16:16" x14ac:dyDescent="0.3">
      <c r="P36118" s="83"/>
    </row>
    <row r="36119" spans="16:16" x14ac:dyDescent="0.3">
      <c r="P36119" s="83"/>
    </row>
    <row r="36120" spans="16:16" x14ac:dyDescent="0.3">
      <c r="P36120" s="83"/>
    </row>
    <row r="36121" spans="16:16" x14ac:dyDescent="0.3">
      <c r="P36121" s="83"/>
    </row>
    <row r="36122" spans="16:16" x14ac:dyDescent="0.3">
      <c r="P36122" s="83"/>
    </row>
    <row r="36123" spans="16:16" x14ac:dyDescent="0.3">
      <c r="P36123" s="83"/>
    </row>
    <row r="36124" spans="16:16" x14ac:dyDescent="0.3">
      <c r="P36124" s="83"/>
    </row>
    <row r="36125" spans="16:16" x14ac:dyDescent="0.3">
      <c r="P36125" s="83"/>
    </row>
    <row r="36126" spans="16:16" x14ac:dyDescent="0.3">
      <c r="P36126" s="83"/>
    </row>
    <row r="36127" spans="16:16" x14ac:dyDescent="0.3">
      <c r="P36127" s="83"/>
    </row>
    <row r="36128" spans="16:16" x14ac:dyDescent="0.3">
      <c r="P36128" s="83"/>
    </row>
    <row r="36129" spans="16:16" x14ac:dyDescent="0.3">
      <c r="P36129" s="83"/>
    </row>
    <row r="36130" spans="16:16" x14ac:dyDescent="0.3">
      <c r="P36130" s="83"/>
    </row>
    <row r="36131" spans="16:16" x14ac:dyDescent="0.3">
      <c r="P36131" s="83"/>
    </row>
    <row r="36132" spans="16:16" x14ac:dyDescent="0.3">
      <c r="P36132" s="83"/>
    </row>
    <row r="36133" spans="16:16" x14ac:dyDescent="0.3">
      <c r="P36133" s="83"/>
    </row>
    <row r="36134" spans="16:16" x14ac:dyDescent="0.3">
      <c r="P36134" s="83"/>
    </row>
    <row r="36135" spans="16:16" x14ac:dyDescent="0.3">
      <c r="P36135" s="83"/>
    </row>
    <row r="36136" spans="16:16" x14ac:dyDescent="0.3">
      <c r="P36136" s="83"/>
    </row>
    <row r="36137" spans="16:16" x14ac:dyDescent="0.3">
      <c r="P36137" s="83"/>
    </row>
    <row r="36138" spans="16:16" x14ac:dyDescent="0.3">
      <c r="P36138" s="83"/>
    </row>
    <row r="36139" spans="16:16" x14ac:dyDescent="0.3">
      <c r="P36139" s="83"/>
    </row>
    <row r="36140" spans="16:16" x14ac:dyDescent="0.3">
      <c r="P36140" s="83"/>
    </row>
    <row r="36141" spans="16:16" x14ac:dyDescent="0.3">
      <c r="P36141" s="83"/>
    </row>
    <row r="36142" spans="16:16" x14ac:dyDescent="0.3">
      <c r="P36142" s="83"/>
    </row>
    <row r="36143" spans="16:16" x14ac:dyDescent="0.3">
      <c r="P36143" s="83"/>
    </row>
    <row r="36144" spans="16:16" x14ac:dyDescent="0.3">
      <c r="P36144" s="83"/>
    </row>
    <row r="36145" spans="16:16" x14ac:dyDescent="0.3">
      <c r="P36145" s="83"/>
    </row>
    <row r="36146" spans="16:16" x14ac:dyDescent="0.3">
      <c r="P36146" s="83"/>
    </row>
    <row r="36147" spans="16:16" x14ac:dyDescent="0.3">
      <c r="P36147" s="83"/>
    </row>
    <row r="36148" spans="16:16" x14ac:dyDescent="0.3">
      <c r="P36148" s="83"/>
    </row>
    <row r="36149" spans="16:16" x14ac:dyDescent="0.3">
      <c r="P36149" s="83"/>
    </row>
    <row r="36150" spans="16:16" x14ac:dyDescent="0.3">
      <c r="P36150" s="83"/>
    </row>
    <row r="36151" spans="16:16" x14ac:dyDescent="0.3">
      <c r="P36151" s="83"/>
    </row>
    <row r="36152" spans="16:16" x14ac:dyDescent="0.3">
      <c r="P36152" s="83"/>
    </row>
    <row r="36153" spans="16:16" x14ac:dyDescent="0.3">
      <c r="P36153" s="83"/>
    </row>
    <row r="36154" spans="16:16" x14ac:dyDescent="0.3">
      <c r="P36154" s="83"/>
    </row>
    <row r="36155" spans="16:16" x14ac:dyDescent="0.3">
      <c r="P36155" s="83"/>
    </row>
    <row r="36156" spans="16:16" x14ac:dyDescent="0.3">
      <c r="P36156" s="83"/>
    </row>
    <row r="36157" spans="16:16" x14ac:dyDescent="0.3">
      <c r="P36157" s="83"/>
    </row>
    <row r="36158" spans="16:16" x14ac:dyDescent="0.3">
      <c r="P36158" s="83"/>
    </row>
    <row r="36159" spans="16:16" x14ac:dyDescent="0.3">
      <c r="P36159" s="83"/>
    </row>
    <row r="36160" spans="16:16" x14ac:dyDescent="0.3">
      <c r="P36160" s="83"/>
    </row>
    <row r="36161" spans="16:16" x14ac:dyDescent="0.3">
      <c r="P36161" s="83"/>
    </row>
    <row r="36162" spans="16:16" x14ac:dyDescent="0.3">
      <c r="P36162" s="83"/>
    </row>
    <row r="36163" spans="16:16" x14ac:dyDescent="0.3">
      <c r="P36163" s="83"/>
    </row>
    <row r="36164" spans="16:16" x14ac:dyDescent="0.3">
      <c r="P36164" s="83"/>
    </row>
    <row r="36165" spans="16:16" x14ac:dyDescent="0.3">
      <c r="P36165" s="83"/>
    </row>
    <row r="36166" spans="16:16" x14ac:dyDescent="0.3">
      <c r="P36166" s="83"/>
    </row>
    <row r="36167" spans="16:16" x14ac:dyDescent="0.3">
      <c r="P36167" s="83"/>
    </row>
    <row r="36168" spans="16:16" x14ac:dyDescent="0.3">
      <c r="P36168" s="83"/>
    </row>
    <row r="36169" spans="16:16" x14ac:dyDescent="0.3">
      <c r="P36169" s="83"/>
    </row>
    <row r="36170" spans="16:16" x14ac:dyDescent="0.3">
      <c r="P36170" s="83"/>
    </row>
    <row r="36171" spans="16:16" x14ac:dyDescent="0.3">
      <c r="P36171" s="83"/>
    </row>
    <row r="36172" spans="16:16" x14ac:dyDescent="0.3">
      <c r="P36172" s="83"/>
    </row>
    <row r="36173" spans="16:16" x14ac:dyDescent="0.3">
      <c r="P36173" s="83"/>
    </row>
    <row r="36174" spans="16:16" x14ac:dyDescent="0.3">
      <c r="P36174" s="83"/>
    </row>
    <row r="36175" spans="16:16" x14ac:dyDescent="0.3">
      <c r="P36175" s="83"/>
    </row>
    <row r="36176" spans="16:16" x14ac:dyDescent="0.3">
      <c r="P36176" s="83"/>
    </row>
    <row r="36177" spans="16:16" x14ac:dyDescent="0.3">
      <c r="P36177" s="83"/>
    </row>
    <row r="36178" spans="16:16" x14ac:dyDescent="0.3">
      <c r="P36178" s="83"/>
    </row>
    <row r="36179" spans="16:16" x14ac:dyDescent="0.3">
      <c r="P36179" s="83"/>
    </row>
    <row r="36180" spans="16:16" x14ac:dyDescent="0.3">
      <c r="P36180" s="83"/>
    </row>
    <row r="36181" spans="16:16" x14ac:dyDescent="0.3">
      <c r="P36181" s="83"/>
    </row>
    <row r="36182" spans="16:16" x14ac:dyDescent="0.3">
      <c r="P36182" s="83"/>
    </row>
    <row r="36183" spans="16:16" x14ac:dyDescent="0.3">
      <c r="P36183" s="83"/>
    </row>
    <row r="36184" spans="16:16" x14ac:dyDescent="0.3">
      <c r="P36184" s="83"/>
    </row>
    <row r="36185" spans="16:16" x14ac:dyDescent="0.3">
      <c r="P36185" s="83"/>
    </row>
    <row r="36186" spans="16:16" x14ac:dyDescent="0.3">
      <c r="P36186" s="83"/>
    </row>
    <row r="36187" spans="16:16" x14ac:dyDescent="0.3">
      <c r="P36187" s="83"/>
    </row>
    <row r="36188" spans="16:16" x14ac:dyDescent="0.3">
      <c r="P36188" s="83"/>
    </row>
    <row r="36189" spans="16:16" x14ac:dyDescent="0.3">
      <c r="P36189" s="83"/>
    </row>
    <row r="36190" spans="16:16" x14ac:dyDescent="0.3">
      <c r="P36190" s="83"/>
    </row>
    <row r="36191" spans="16:16" x14ac:dyDescent="0.3">
      <c r="P36191" s="83"/>
    </row>
    <row r="36192" spans="16:16" x14ac:dyDescent="0.3">
      <c r="P36192" s="83"/>
    </row>
    <row r="36193" spans="16:16" x14ac:dyDescent="0.3">
      <c r="P36193" s="83"/>
    </row>
    <row r="36194" spans="16:16" x14ac:dyDescent="0.3">
      <c r="P36194" s="83"/>
    </row>
    <row r="36195" spans="16:16" x14ac:dyDescent="0.3">
      <c r="P36195" s="83"/>
    </row>
    <row r="36196" spans="16:16" x14ac:dyDescent="0.3">
      <c r="P36196" s="83"/>
    </row>
    <row r="36197" spans="16:16" x14ac:dyDescent="0.3">
      <c r="P36197" s="83"/>
    </row>
    <row r="36198" spans="16:16" x14ac:dyDescent="0.3">
      <c r="P36198" s="83"/>
    </row>
    <row r="36199" spans="16:16" x14ac:dyDescent="0.3">
      <c r="P36199" s="83"/>
    </row>
    <row r="36200" spans="16:16" x14ac:dyDescent="0.3">
      <c r="P36200" s="83"/>
    </row>
    <row r="36201" spans="16:16" x14ac:dyDescent="0.3">
      <c r="P36201" s="83"/>
    </row>
    <row r="36202" spans="16:16" x14ac:dyDescent="0.3">
      <c r="P36202" s="83"/>
    </row>
    <row r="36203" spans="16:16" x14ac:dyDescent="0.3">
      <c r="P36203" s="83"/>
    </row>
    <row r="36204" spans="16:16" x14ac:dyDescent="0.3">
      <c r="P36204" s="83"/>
    </row>
    <row r="36205" spans="16:16" x14ac:dyDescent="0.3">
      <c r="P36205" s="83"/>
    </row>
    <row r="36206" spans="16:16" x14ac:dyDescent="0.3">
      <c r="P36206" s="83"/>
    </row>
    <row r="36207" spans="16:16" x14ac:dyDescent="0.3">
      <c r="P36207" s="83"/>
    </row>
    <row r="36208" spans="16:16" x14ac:dyDescent="0.3">
      <c r="P36208" s="83"/>
    </row>
    <row r="36209" spans="16:16" x14ac:dyDescent="0.3">
      <c r="P36209" s="83"/>
    </row>
    <row r="36210" spans="16:16" x14ac:dyDescent="0.3">
      <c r="P36210" s="83"/>
    </row>
    <row r="36211" spans="16:16" x14ac:dyDescent="0.3">
      <c r="P36211" s="83"/>
    </row>
    <row r="36212" spans="16:16" x14ac:dyDescent="0.3">
      <c r="P36212" s="83"/>
    </row>
    <row r="36213" spans="16:16" x14ac:dyDescent="0.3">
      <c r="P36213" s="83"/>
    </row>
    <row r="36214" spans="16:16" x14ac:dyDescent="0.3">
      <c r="P36214" s="83"/>
    </row>
    <row r="36215" spans="16:16" x14ac:dyDescent="0.3">
      <c r="P36215" s="83"/>
    </row>
    <row r="36216" spans="16:16" x14ac:dyDescent="0.3">
      <c r="P36216" s="83"/>
    </row>
    <row r="36217" spans="16:16" x14ac:dyDescent="0.3">
      <c r="P36217" s="83"/>
    </row>
    <row r="36218" spans="16:16" x14ac:dyDescent="0.3">
      <c r="P36218" s="83"/>
    </row>
    <row r="36219" spans="16:16" x14ac:dyDescent="0.3">
      <c r="P36219" s="83"/>
    </row>
    <row r="36220" spans="16:16" x14ac:dyDescent="0.3">
      <c r="P36220" s="83"/>
    </row>
    <row r="36221" spans="16:16" x14ac:dyDescent="0.3">
      <c r="P36221" s="83"/>
    </row>
    <row r="36222" spans="16:16" x14ac:dyDescent="0.3">
      <c r="P36222" s="83"/>
    </row>
    <row r="36223" spans="16:16" x14ac:dyDescent="0.3">
      <c r="P36223" s="83"/>
    </row>
    <row r="36224" spans="16:16" x14ac:dyDescent="0.3">
      <c r="P36224" s="83"/>
    </row>
    <row r="36225" spans="16:16" x14ac:dyDescent="0.3">
      <c r="P36225" s="83"/>
    </row>
    <row r="36226" spans="16:16" x14ac:dyDescent="0.3">
      <c r="P36226" s="83"/>
    </row>
    <row r="36227" spans="16:16" x14ac:dyDescent="0.3">
      <c r="P36227" s="83"/>
    </row>
    <row r="36228" spans="16:16" x14ac:dyDescent="0.3">
      <c r="P36228" s="83"/>
    </row>
    <row r="36229" spans="16:16" x14ac:dyDescent="0.3">
      <c r="P36229" s="83"/>
    </row>
    <row r="36230" spans="16:16" x14ac:dyDescent="0.3">
      <c r="P36230" s="83"/>
    </row>
    <row r="36231" spans="16:16" x14ac:dyDescent="0.3">
      <c r="P36231" s="83"/>
    </row>
    <row r="36232" spans="16:16" x14ac:dyDescent="0.3">
      <c r="P36232" s="83"/>
    </row>
    <row r="36233" spans="16:16" x14ac:dyDescent="0.3">
      <c r="P36233" s="83"/>
    </row>
    <row r="36234" spans="16:16" x14ac:dyDescent="0.3">
      <c r="P36234" s="83"/>
    </row>
    <row r="36235" spans="16:16" x14ac:dyDescent="0.3">
      <c r="P36235" s="83"/>
    </row>
    <row r="36236" spans="16:16" x14ac:dyDescent="0.3">
      <c r="P36236" s="83"/>
    </row>
    <row r="36237" spans="16:16" x14ac:dyDescent="0.3">
      <c r="P36237" s="83"/>
    </row>
    <row r="36238" spans="16:16" x14ac:dyDescent="0.3">
      <c r="P36238" s="83"/>
    </row>
    <row r="36239" spans="16:16" x14ac:dyDescent="0.3">
      <c r="P36239" s="83"/>
    </row>
    <row r="36240" spans="16:16" x14ac:dyDescent="0.3">
      <c r="P36240" s="83"/>
    </row>
    <row r="36241" spans="16:16" x14ac:dyDescent="0.3">
      <c r="P36241" s="83"/>
    </row>
    <row r="36242" spans="16:16" x14ac:dyDescent="0.3">
      <c r="P36242" s="83"/>
    </row>
    <row r="36243" spans="16:16" x14ac:dyDescent="0.3">
      <c r="P36243" s="83"/>
    </row>
    <row r="36244" spans="16:16" x14ac:dyDescent="0.3">
      <c r="P36244" s="83"/>
    </row>
    <row r="36245" spans="16:16" x14ac:dyDescent="0.3">
      <c r="P36245" s="83"/>
    </row>
    <row r="36246" spans="16:16" x14ac:dyDescent="0.3">
      <c r="P36246" s="83"/>
    </row>
    <row r="36247" spans="16:16" x14ac:dyDescent="0.3">
      <c r="P36247" s="83"/>
    </row>
    <row r="36248" spans="16:16" x14ac:dyDescent="0.3">
      <c r="P36248" s="83"/>
    </row>
    <row r="36249" spans="16:16" x14ac:dyDescent="0.3">
      <c r="P36249" s="83"/>
    </row>
    <row r="36250" spans="16:16" x14ac:dyDescent="0.3">
      <c r="P36250" s="83"/>
    </row>
    <row r="36251" spans="16:16" x14ac:dyDescent="0.3">
      <c r="P36251" s="83"/>
    </row>
    <row r="36252" spans="16:16" x14ac:dyDescent="0.3">
      <c r="P36252" s="83"/>
    </row>
    <row r="36253" spans="16:16" x14ac:dyDescent="0.3">
      <c r="P36253" s="83"/>
    </row>
    <row r="36254" spans="16:16" x14ac:dyDescent="0.3">
      <c r="P36254" s="83"/>
    </row>
    <row r="36255" spans="16:16" x14ac:dyDescent="0.3">
      <c r="P36255" s="83"/>
    </row>
    <row r="36256" spans="16:16" x14ac:dyDescent="0.3">
      <c r="P36256" s="83"/>
    </row>
    <row r="36257" spans="16:16" x14ac:dyDescent="0.3">
      <c r="P36257" s="83"/>
    </row>
    <row r="36258" spans="16:16" x14ac:dyDescent="0.3">
      <c r="P36258" s="83"/>
    </row>
    <row r="36259" spans="16:16" x14ac:dyDescent="0.3">
      <c r="P36259" s="83"/>
    </row>
    <row r="36260" spans="16:16" x14ac:dyDescent="0.3">
      <c r="P36260" s="83"/>
    </row>
    <row r="36261" spans="16:16" x14ac:dyDescent="0.3">
      <c r="P36261" s="83"/>
    </row>
    <row r="36262" spans="16:16" x14ac:dyDescent="0.3">
      <c r="P36262" s="83"/>
    </row>
    <row r="36263" spans="16:16" x14ac:dyDescent="0.3">
      <c r="P36263" s="83"/>
    </row>
    <row r="36264" spans="16:16" x14ac:dyDescent="0.3">
      <c r="P36264" s="83"/>
    </row>
    <row r="36265" spans="16:16" x14ac:dyDescent="0.3">
      <c r="P36265" s="83"/>
    </row>
    <row r="36266" spans="16:16" x14ac:dyDescent="0.3">
      <c r="P36266" s="83"/>
    </row>
    <row r="36267" spans="16:16" x14ac:dyDescent="0.3">
      <c r="P36267" s="83"/>
    </row>
    <row r="36268" spans="16:16" x14ac:dyDescent="0.3">
      <c r="P36268" s="83"/>
    </row>
    <row r="36269" spans="16:16" x14ac:dyDescent="0.3">
      <c r="P36269" s="83"/>
    </row>
    <row r="36270" spans="16:16" x14ac:dyDescent="0.3">
      <c r="P36270" s="83"/>
    </row>
    <row r="36271" spans="16:16" x14ac:dyDescent="0.3">
      <c r="P36271" s="83"/>
    </row>
    <row r="36272" spans="16:16" x14ac:dyDescent="0.3">
      <c r="P36272" s="83"/>
    </row>
    <row r="36273" spans="16:16" x14ac:dyDescent="0.3">
      <c r="P36273" s="83"/>
    </row>
    <row r="36274" spans="16:16" x14ac:dyDescent="0.3">
      <c r="P36274" s="83"/>
    </row>
    <row r="36275" spans="16:16" x14ac:dyDescent="0.3">
      <c r="P36275" s="83"/>
    </row>
    <row r="36276" spans="16:16" x14ac:dyDescent="0.3">
      <c r="P36276" s="83"/>
    </row>
    <row r="36277" spans="16:16" x14ac:dyDescent="0.3">
      <c r="P36277" s="83"/>
    </row>
    <row r="36278" spans="16:16" x14ac:dyDescent="0.3">
      <c r="P36278" s="83"/>
    </row>
    <row r="36279" spans="16:16" x14ac:dyDescent="0.3">
      <c r="P36279" s="83"/>
    </row>
    <row r="36280" spans="16:16" x14ac:dyDescent="0.3">
      <c r="P36280" s="83"/>
    </row>
    <row r="36281" spans="16:16" x14ac:dyDescent="0.3">
      <c r="P36281" s="83"/>
    </row>
    <row r="36282" spans="16:16" x14ac:dyDescent="0.3">
      <c r="P36282" s="83"/>
    </row>
    <row r="36283" spans="16:16" x14ac:dyDescent="0.3">
      <c r="P36283" s="83"/>
    </row>
    <row r="36284" spans="16:16" x14ac:dyDescent="0.3">
      <c r="P36284" s="83"/>
    </row>
    <row r="36285" spans="16:16" x14ac:dyDescent="0.3">
      <c r="P36285" s="83"/>
    </row>
    <row r="36286" spans="16:16" x14ac:dyDescent="0.3">
      <c r="P36286" s="83"/>
    </row>
    <row r="36287" spans="16:16" x14ac:dyDescent="0.3">
      <c r="P36287" s="83"/>
    </row>
    <row r="36288" spans="16:16" x14ac:dyDescent="0.3">
      <c r="P36288" s="83"/>
    </row>
    <row r="36289" spans="16:16" x14ac:dyDescent="0.3">
      <c r="P36289" s="83"/>
    </row>
    <row r="36290" spans="16:16" x14ac:dyDescent="0.3">
      <c r="P36290" s="83"/>
    </row>
    <row r="36291" spans="16:16" x14ac:dyDescent="0.3">
      <c r="P36291" s="83"/>
    </row>
    <row r="36292" spans="16:16" x14ac:dyDescent="0.3">
      <c r="P36292" s="83"/>
    </row>
    <row r="36293" spans="16:16" x14ac:dyDescent="0.3">
      <c r="P36293" s="83"/>
    </row>
    <row r="36294" spans="16:16" x14ac:dyDescent="0.3">
      <c r="P36294" s="83"/>
    </row>
    <row r="36295" spans="16:16" x14ac:dyDescent="0.3">
      <c r="P36295" s="83"/>
    </row>
    <row r="36296" spans="16:16" x14ac:dyDescent="0.3">
      <c r="P36296" s="83"/>
    </row>
    <row r="36297" spans="16:16" x14ac:dyDescent="0.3">
      <c r="P36297" s="83"/>
    </row>
    <row r="36298" spans="16:16" x14ac:dyDescent="0.3">
      <c r="P36298" s="83"/>
    </row>
    <row r="36299" spans="16:16" x14ac:dyDescent="0.3">
      <c r="P36299" s="83"/>
    </row>
    <row r="36300" spans="16:16" x14ac:dyDescent="0.3">
      <c r="P36300" s="83"/>
    </row>
    <row r="36301" spans="16:16" x14ac:dyDescent="0.3">
      <c r="P36301" s="83"/>
    </row>
    <row r="36302" spans="16:16" x14ac:dyDescent="0.3">
      <c r="P36302" s="83"/>
    </row>
    <row r="36303" spans="16:16" x14ac:dyDescent="0.3">
      <c r="P36303" s="83"/>
    </row>
    <row r="36304" spans="16:16" x14ac:dyDescent="0.3">
      <c r="P36304" s="83"/>
    </row>
    <row r="36305" spans="16:16" x14ac:dyDescent="0.3">
      <c r="P36305" s="83"/>
    </row>
    <row r="36306" spans="16:16" x14ac:dyDescent="0.3">
      <c r="P36306" s="83"/>
    </row>
    <row r="36307" spans="16:16" x14ac:dyDescent="0.3">
      <c r="P36307" s="83"/>
    </row>
    <row r="36308" spans="16:16" x14ac:dyDescent="0.3">
      <c r="P36308" s="83"/>
    </row>
    <row r="36309" spans="16:16" x14ac:dyDescent="0.3">
      <c r="P36309" s="83"/>
    </row>
    <row r="36310" spans="16:16" x14ac:dyDescent="0.3">
      <c r="P36310" s="83"/>
    </row>
    <row r="36311" spans="16:16" x14ac:dyDescent="0.3">
      <c r="P36311" s="83"/>
    </row>
    <row r="36312" spans="16:16" x14ac:dyDescent="0.3">
      <c r="P36312" s="83"/>
    </row>
    <row r="36313" spans="16:16" x14ac:dyDescent="0.3">
      <c r="P36313" s="83"/>
    </row>
    <row r="36314" spans="16:16" x14ac:dyDescent="0.3">
      <c r="P36314" s="83"/>
    </row>
    <row r="36315" spans="16:16" x14ac:dyDescent="0.3">
      <c r="P36315" s="83"/>
    </row>
    <row r="36316" spans="16:16" x14ac:dyDescent="0.3">
      <c r="P36316" s="83"/>
    </row>
    <row r="36317" spans="16:16" x14ac:dyDescent="0.3">
      <c r="P36317" s="83"/>
    </row>
    <row r="36318" spans="16:16" x14ac:dyDescent="0.3">
      <c r="P36318" s="83"/>
    </row>
    <row r="36319" spans="16:16" x14ac:dyDescent="0.3">
      <c r="P36319" s="83"/>
    </row>
    <row r="36320" spans="16:16" x14ac:dyDescent="0.3">
      <c r="P36320" s="83"/>
    </row>
    <row r="36321" spans="16:16" x14ac:dyDescent="0.3">
      <c r="P36321" s="83"/>
    </row>
    <row r="36322" spans="16:16" x14ac:dyDescent="0.3">
      <c r="P36322" s="83"/>
    </row>
    <row r="36323" spans="16:16" x14ac:dyDescent="0.3">
      <c r="P36323" s="83"/>
    </row>
    <row r="36324" spans="16:16" x14ac:dyDescent="0.3">
      <c r="P36324" s="83"/>
    </row>
    <row r="36325" spans="16:16" x14ac:dyDescent="0.3">
      <c r="P36325" s="83"/>
    </row>
    <row r="36326" spans="16:16" x14ac:dyDescent="0.3">
      <c r="P36326" s="83"/>
    </row>
    <row r="36327" spans="16:16" x14ac:dyDescent="0.3">
      <c r="P36327" s="83"/>
    </row>
    <row r="36328" spans="16:16" x14ac:dyDescent="0.3">
      <c r="P36328" s="83"/>
    </row>
    <row r="36329" spans="16:16" x14ac:dyDescent="0.3">
      <c r="P36329" s="83"/>
    </row>
    <row r="36330" spans="16:16" x14ac:dyDescent="0.3">
      <c r="P36330" s="83"/>
    </row>
    <row r="36331" spans="16:16" x14ac:dyDescent="0.3">
      <c r="P36331" s="83"/>
    </row>
    <row r="36332" spans="16:16" x14ac:dyDescent="0.3">
      <c r="P36332" s="83"/>
    </row>
    <row r="36333" spans="16:16" x14ac:dyDescent="0.3">
      <c r="P36333" s="83"/>
    </row>
    <row r="36334" spans="16:16" x14ac:dyDescent="0.3">
      <c r="P36334" s="83"/>
    </row>
    <row r="36335" spans="16:16" x14ac:dyDescent="0.3">
      <c r="P36335" s="83"/>
    </row>
    <row r="36336" spans="16:16" x14ac:dyDescent="0.3">
      <c r="P36336" s="83"/>
    </row>
    <row r="36337" spans="16:16" x14ac:dyDescent="0.3">
      <c r="P36337" s="83"/>
    </row>
    <row r="36338" spans="16:16" x14ac:dyDescent="0.3">
      <c r="P36338" s="83"/>
    </row>
    <row r="36339" spans="16:16" x14ac:dyDescent="0.3">
      <c r="P36339" s="83"/>
    </row>
    <row r="36340" spans="16:16" x14ac:dyDescent="0.3">
      <c r="P36340" s="83"/>
    </row>
    <row r="36341" spans="16:16" x14ac:dyDescent="0.3">
      <c r="P36341" s="83"/>
    </row>
    <row r="36342" spans="16:16" x14ac:dyDescent="0.3">
      <c r="P36342" s="83"/>
    </row>
    <row r="36343" spans="16:16" x14ac:dyDescent="0.3">
      <c r="P36343" s="83"/>
    </row>
    <row r="36344" spans="16:16" x14ac:dyDescent="0.3">
      <c r="P36344" s="83"/>
    </row>
    <row r="36345" spans="16:16" x14ac:dyDescent="0.3">
      <c r="P36345" s="83"/>
    </row>
    <row r="36346" spans="16:16" x14ac:dyDescent="0.3">
      <c r="P36346" s="83"/>
    </row>
    <row r="36347" spans="16:16" x14ac:dyDescent="0.3">
      <c r="P36347" s="83"/>
    </row>
    <row r="36348" spans="16:16" x14ac:dyDescent="0.3">
      <c r="P36348" s="83"/>
    </row>
    <row r="36349" spans="16:16" x14ac:dyDescent="0.3">
      <c r="P36349" s="83"/>
    </row>
    <row r="36350" spans="16:16" x14ac:dyDescent="0.3">
      <c r="P36350" s="83"/>
    </row>
    <row r="36351" spans="16:16" x14ac:dyDescent="0.3">
      <c r="P36351" s="83"/>
    </row>
    <row r="36352" spans="16:16" x14ac:dyDescent="0.3">
      <c r="P36352" s="83"/>
    </row>
    <row r="36353" spans="16:16" x14ac:dyDescent="0.3">
      <c r="P36353" s="83"/>
    </row>
    <row r="36354" spans="16:16" x14ac:dyDescent="0.3">
      <c r="P36354" s="83"/>
    </row>
    <row r="36355" spans="16:16" x14ac:dyDescent="0.3">
      <c r="P36355" s="83"/>
    </row>
    <row r="36356" spans="16:16" x14ac:dyDescent="0.3">
      <c r="P36356" s="83"/>
    </row>
    <row r="36357" spans="16:16" x14ac:dyDescent="0.3">
      <c r="P36357" s="83"/>
    </row>
    <row r="36358" spans="16:16" x14ac:dyDescent="0.3">
      <c r="P36358" s="83"/>
    </row>
    <row r="36359" spans="16:16" x14ac:dyDescent="0.3">
      <c r="P36359" s="83"/>
    </row>
    <row r="36360" spans="16:16" x14ac:dyDescent="0.3">
      <c r="P36360" s="83"/>
    </row>
    <row r="36361" spans="16:16" x14ac:dyDescent="0.3">
      <c r="P36361" s="83"/>
    </row>
    <row r="36362" spans="16:16" x14ac:dyDescent="0.3">
      <c r="P36362" s="83"/>
    </row>
    <row r="36363" spans="16:16" x14ac:dyDescent="0.3">
      <c r="P36363" s="83"/>
    </row>
    <row r="36364" spans="16:16" x14ac:dyDescent="0.3">
      <c r="P36364" s="83"/>
    </row>
    <row r="36365" spans="16:16" x14ac:dyDescent="0.3">
      <c r="P36365" s="83"/>
    </row>
    <row r="36366" spans="16:16" x14ac:dyDescent="0.3">
      <c r="P36366" s="83"/>
    </row>
    <row r="36367" spans="16:16" x14ac:dyDescent="0.3">
      <c r="P36367" s="83"/>
    </row>
    <row r="36368" spans="16:16" x14ac:dyDescent="0.3">
      <c r="P36368" s="83"/>
    </row>
    <row r="36369" spans="16:16" x14ac:dyDescent="0.3">
      <c r="P36369" s="83"/>
    </row>
    <row r="36370" spans="16:16" x14ac:dyDescent="0.3">
      <c r="P36370" s="83"/>
    </row>
    <row r="36371" spans="16:16" x14ac:dyDescent="0.3">
      <c r="P36371" s="83"/>
    </row>
    <row r="36372" spans="16:16" x14ac:dyDescent="0.3">
      <c r="P36372" s="83"/>
    </row>
    <row r="36373" spans="16:16" x14ac:dyDescent="0.3">
      <c r="P36373" s="83"/>
    </row>
    <row r="36374" spans="16:16" x14ac:dyDescent="0.3">
      <c r="P36374" s="83"/>
    </row>
    <row r="36375" spans="16:16" x14ac:dyDescent="0.3">
      <c r="P36375" s="83"/>
    </row>
    <row r="36376" spans="16:16" x14ac:dyDescent="0.3">
      <c r="P36376" s="83"/>
    </row>
    <row r="36377" spans="16:16" x14ac:dyDescent="0.3">
      <c r="P36377" s="83"/>
    </row>
    <row r="36378" spans="16:16" x14ac:dyDescent="0.3">
      <c r="P36378" s="83"/>
    </row>
    <row r="36379" spans="16:16" x14ac:dyDescent="0.3">
      <c r="P36379" s="83"/>
    </row>
    <row r="36380" spans="16:16" x14ac:dyDescent="0.3">
      <c r="P36380" s="83"/>
    </row>
    <row r="36381" spans="16:16" x14ac:dyDescent="0.3">
      <c r="P36381" s="83"/>
    </row>
    <row r="36382" spans="16:16" x14ac:dyDescent="0.3">
      <c r="P36382" s="83"/>
    </row>
    <row r="36383" spans="16:16" x14ac:dyDescent="0.3">
      <c r="P36383" s="83"/>
    </row>
    <row r="36384" spans="16:16" x14ac:dyDescent="0.3">
      <c r="P36384" s="83"/>
    </row>
    <row r="36385" spans="16:16" x14ac:dyDescent="0.3">
      <c r="P36385" s="83"/>
    </row>
    <row r="36386" spans="16:16" x14ac:dyDescent="0.3">
      <c r="P36386" s="83"/>
    </row>
    <row r="36387" spans="16:16" x14ac:dyDescent="0.3">
      <c r="P36387" s="83"/>
    </row>
    <row r="36388" spans="16:16" x14ac:dyDescent="0.3">
      <c r="P36388" s="83"/>
    </row>
    <row r="36389" spans="16:16" x14ac:dyDescent="0.3">
      <c r="P36389" s="83"/>
    </row>
    <row r="36390" spans="16:16" x14ac:dyDescent="0.3">
      <c r="P36390" s="83"/>
    </row>
    <row r="36391" spans="16:16" x14ac:dyDescent="0.3">
      <c r="P36391" s="83"/>
    </row>
    <row r="36392" spans="16:16" x14ac:dyDescent="0.3">
      <c r="P36392" s="83"/>
    </row>
    <row r="36393" spans="16:16" x14ac:dyDescent="0.3">
      <c r="P36393" s="83"/>
    </row>
    <row r="36394" spans="16:16" x14ac:dyDescent="0.3">
      <c r="P36394" s="83"/>
    </row>
    <row r="36395" spans="16:16" x14ac:dyDescent="0.3">
      <c r="P36395" s="83"/>
    </row>
    <row r="36396" spans="16:16" x14ac:dyDescent="0.3">
      <c r="P36396" s="83"/>
    </row>
    <row r="36397" spans="16:16" x14ac:dyDescent="0.3">
      <c r="P36397" s="83"/>
    </row>
    <row r="36398" spans="16:16" x14ac:dyDescent="0.3">
      <c r="P36398" s="83"/>
    </row>
    <row r="36399" spans="16:16" x14ac:dyDescent="0.3">
      <c r="P36399" s="83"/>
    </row>
    <row r="36400" spans="16:16" x14ac:dyDescent="0.3">
      <c r="P36400" s="83"/>
    </row>
    <row r="36401" spans="16:16" x14ac:dyDescent="0.3">
      <c r="P36401" s="83"/>
    </row>
    <row r="36402" spans="16:16" x14ac:dyDescent="0.3">
      <c r="P36402" s="83"/>
    </row>
    <row r="36403" spans="16:16" x14ac:dyDescent="0.3">
      <c r="P36403" s="83"/>
    </row>
    <row r="36404" spans="16:16" x14ac:dyDescent="0.3">
      <c r="P36404" s="83"/>
    </row>
    <row r="36405" spans="16:16" x14ac:dyDescent="0.3">
      <c r="P36405" s="83"/>
    </row>
    <row r="36406" spans="16:16" x14ac:dyDescent="0.3">
      <c r="P36406" s="83"/>
    </row>
    <row r="36407" spans="16:16" x14ac:dyDescent="0.3">
      <c r="P36407" s="83"/>
    </row>
    <row r="36408" spans="16:16" x14ac:dyDescent="0.3">
      <c r="P36408" s="83"/>
    </row>
    <row r="36409" spans="16:16" x14ac:dyDescent="0.3">
      <c r="P36409" s="83"/>
    </row>
    <row r="36410" spans="16:16" x14ac:dyDescent="0.3">
      <c r="P36410" s="83"/>
    </row>
    <row r="36411" spans="16:16" x14ac:dyDescent="0.3">
      <c r="P36411" s="83"/>
    </row>
    <row r="36412" spans="16:16" x14ac:dyDescent="0.3">
      <c r="P36412" s="83"/>
    </row>
    <row r="36413" spans="16:16" x14ac:dyDescent="0.3">
      <c r="P36413" s="83"/>
    </row>
    <row r="36414" spans="16:16" x14ac:dyDescent="0.3">
      <c r="P36414" s="83"/>
    </row>
    <row r="36415" spans="16:16" x14ac:dyDescent="0.3">
      <c r="P36415" s="83"/>
    </row>
    <row r="36416" spans="16:16" x14ac:dyDescent="0.3">
      <c r="P36416" s="83"/>
    </row>
    <row r="36417" spans="16:16" x14ac:dyDescent="0.3">
      <c r="P36417" s="83"/>
    </row>
    <row r="36418" spans="16:16" x14ac:dyDescent="0.3">
      <c r="P36418" s="83"/>
    </row>
    <row r="36419" spans="16:16" x14ac:dyDescent="0.3">
      <c r="P36419" s="83"/>
    </row>
    <row r="36420" spans="16:16" x14ac:dyDescent="0.3">
      <c r="P36420" s="83"/>
    </row>
    <row r="36421" spans="16:16" x14ac:dyDescent="0.3">
      <c r="P36421" s="83"/>
    </row>
    <row r="36422" spans="16:16" x14ac:dyDescent="0.3">
      <c r="P36422" s="83"/>
    </row>
    <row r="36423" spans="16:16" x14ac:dyDescent="0.3">
      <c r="P36423" s="83"/>
    </row>
    <row r="36424" spans="16:16" x14ac:dyDescent="0.3">
      <c r="P36424" s="83"/>
    </row>
    <row r="36425" spans="16:16" x14ac:dyDescent="0.3">
      <c r="P36425" s="83"/>
    </row>
    <row r="36426" spans="16:16" x14ac:dyDescent="0.3">
      <c r="P36426" s="83"/>
    </row>
    <row r="36427" spans="16:16" x14ac:dyDescent="0.3">
      <c r="P36427" s="83"/>
    </row>
    <row r="36428" spans="16:16" x14ac:dyDescent="0.3">
      <c r="P36428" s="83"/>
    </row>
    <row r="36429" spans="16:16" x14ac:dyDescent="0.3">
      <c r="P36429" s="83"/>
    </row>
    <row r="36430" spans="16:16" x14ac:dyDescent="0.3">
      <c r="P36430" s="83"/>
    </row>
    <row r="36431" spans="16:16" x14ac:dyDescent="0.3">
      <c r="P36431" s="83"/>
    </row>
    <row r="36432" spans="16:16" x14ac:dyDescent="0.3">
      <c r="P36432" s="83"/>
    </row>
    <row r="36433" spans="16:16" x14ac:dyDescent="0.3">
      <c r="P36433" s="83"/>
    </row>
    <row r="36434" spans="16:16" x14ac:dyDescent="0.3">
      <c r="P36434" s="83"/>
    </row>
    <row r="36435" spans="16:16" x14ac:dyDescent="0.3">
      <c r="P36435" s="83"/>
    </row>
    <row r="36436" spans="16:16" x14ac:dyDescent="0.3">
      <c r="P36436" s="83"/>
    </row>
    <row r="36437" spans="16:16" x14ac:dyDescent="0.3">
      <c r="P36437" s="83"/>
    </row>
    <row r="36438" spans="16:16" x14ac:dyDescent="0.3">
      <c r="P36438" s="83"/>
    </row>
    <row r="36439" spans="16:16" x14ac:dyDescent="0.3">
      <c r="P36439" s="83"/>
    </row>
    <row r="36440" spans="16:16" x14ac:dyDescent="0.3">
      <c r="P36440" s="83"/>
    </row>
    <row r="36441" spans="16:16" x14ac:dyDescent="0.3">
      <c r="P36441" s="83"/>
    </row>
    <row r="36442" spans="16:16" x14ac:dyDescent="0.3">
      <c r="P36442" s="83"/>
    </row>
    <row r="36443" spans="16:16" x14ac:dyDescent="0.3">
      <c r="P36443" s="83"/>
    </row>
    <row r="36444" spans="16:16" x14ac:dyDescent="0.3">
      <c r="P36444" s="83"/>
    </row>
    <row r="36445" spans="16:16" x14ac:dyDescent="0.3">
      <c r="P36445" s="83"/>
    </row>
    <row r="36446" spans="16:16" x14ac:dyDescent="0.3">
      <c r="P36446" s="83"/>
    </row>
    <row r="36447" spans="16:16" x14ac:dyDescent="0.3">
      <c r="P36447" s="83"/>
    </row>
    <row r="36448" spans="16:16" x14ac:dyDescent="0.3">
      <c r="P36448" s="83"/>
    </row>
    <row r="36449" spans="16:16" x14ac:dyDescent="0.3">
      <c r="P36449" s="83"/>
    </row>
    <row r="36450" spans="16:16" x14ac:dyDescent="0.3">
      <c r="P36450" s="83"/>
    </row>
    <row r="36451" spans="16:16" x14ac:dyDescent="0.3">
      <c r="P36451" s="83"/>
    </row>
    <row r="36452" spans="16:16" x14ac:dyDescent="0.3">
      <c r="P36452" s="83"/>
    </row>
    <row r="36453" spans="16:16" x14ac:dyDescent="0.3">
      <c r="P36453" s="83"/>
    </row>
    <row r="36454" spans="16:16" x14ac:dyDescent="0.3">
      <c r="P36454" s="83"/>
    </row>
    <row r="36455" spans="16:16" x14ac:dyDescent="0.3">
      <c r="P36455" s="83"/>
    </row>
    <row r="36456" spans="16:16" x14ac:dyDescent="0.3">
      <c r="P36456" s="83"/>
    </row>
    <row r="36457" spans="16:16" x14ac:dyDescent="0.3">
      <c r="P36457" s="83"/>
    </row>
    <row r="36458" spans="16:16" x14ac:dyDescent="0.3">
      <c r="P36458" s="83"/>
    </row>
    <row r="36459" spans="16:16" x14ac:dyDescent="0.3">
      <c r="P36459" s="83"/>
    </row>
    <row r="36460" spans="16:16" x14ac:dyDescent="0.3">
      <c r="P36460" s="83"/>
    </row>
    <row r="36461" spans="16:16" x14ac:dyDescent="0.3">
      <c r="P36461" s="83"/>
    </row>
    <row r="36462" spans="16:16" x14ac:dyDescent="0.3">
      <c r="P36462" s="83"/>
    </row>
    <row r="36463" spans="16:16" x14ac:dyDescent="0.3">
      <c r="P36463" s="83"/>
    </row>
    <row r="36464" spans="16:16" x14ac:dyDescent="0.3">
      <c r="P36464" s="83"/>
    </row>
    <row r="36465" spans="16:16" x14ac:dyDescent="0.3">
      <c r="P36465" s="83"/>
    </row>
    <row r="36466" spans="16:16" x14ac:dyDescent="0.3">
      <c r="P36466" s="83"/>
    </row>
    <row r="36467" spans="16:16" x14ac:dyDescent="0.3">
      <c r="P36467" s="83"/>
    </row>
    <row r="36468" spans="16:16" x14ac:dyDescent="0.3">
      <c r="P36468" s="83"/>
    </row>
    <row r="36469" spans="16:16" x14ac:dyDescent="0.3">
      <c r="P36469" s="83"/>
    </row>
    <row r="36470" spans="16:16" x14ac:dyDescent="0.3">
      <c r="P36470" s="83"/>
    </row>
    <row r="36471" spans="16:16" x14ac:dyDescent="0.3">
      <c r="P36471" s="83"/>
    </row>
    <row r="36472" spans="16:16" x14ac:dyDescent="0.3">
      <c r="P36472" s="83"/>
    </row>
    <row r="36473" spans="16:16" x14ac:dyDescent="0.3">
      <c r="P36473" s="83"/>
    </row>
    <row r="36474" spans="16:16" x14ac:dyDescent="0.3">
      <c r="P36474" s="83"/>
    </row>
    <row r="36475" spans="16:16" x14ac:dyDescent="0.3">
      <c r="P36475" s="83"/>
    </row>
    <row r="36476" spans="16:16" x14ac:dyDescent="0.3">
      <c r="P36476" s="83"/>
    </row>
    <row r="36477" spans="16:16" x14ac:dyDescent="0.3">
      <c r="P36477" s="83"/>
    </row>
    <row r="36478" spans="16:16" x14ac:dyDescent="0.3">
      <c r="P36478" s="83"/>
    </row>
    <row r="36479" spans="16:16" x14ac:dyDescent="0.3">
      <c r="P36479" s="83"/>
    </row>
    <row r="36480" spans="16:16" x14ac:dyDescent="0.3">
      <c r="P36480" s="83"/>
    </row>
    <row r="36481" spans="16:16" x14ac:dyDescent="0.3">
      <c r="P36481" s="83"/>
    </row>
    <row r="36482" spans="16:16" x14ac:dyDescent="0.3">
      <c r="P36482" s="83"/>
    </row>
    <row r="36483" spans="16:16" x14ac:dyDescent="0.3">
      <c r="P36483" s="83"/>
    </row>
    <row r="36484" spans="16:16" x14ac:dyDescent="0.3">
      <c r="P36484" s="83"/>
    </row>
    <row r="36485" spans="16:16" x14ac:dyDescent="0.3">
      <c r="P36485" s="83"/>
    </row>
    <row r="36486" spans="16:16" x14ac:dyDescent="0.3">
      <c r="P36486" s="83"/>
    </row>
    <row r="36487" spans="16:16" x14ac:dyDescent="0.3">
      <c r="P36487" s="83"/>
    </row>
    <row r="36488" spans="16:16" x14ac:dyDescent="0.3">
      <c r="P36488" s="83"/>
    </row>
    <row r="36489" spans="16:16" x14ac:dyDescent="0.3">
      <c r="P36489" s="83"/>
    </row>
    <row r="36490" spans="16:16" x14ac:dyDescent="0.3">
      <c r="P36490" s="83"/>
    </row>
    <row r="36491" spans="16:16" x14ac:dyDescent="0.3">
      <c r="P36491" s="83"/>
    </row>
    <row r="36492" spans="16:16" x14ac:dyDescent="0.3">
      <c r="P36492" s="83"/>
    </row>
    <row r="36493" spans="16:16" x14ac:dyDescent="0.3">
      <c r="P36493" s="83"/>
    </row>
    <row r="36494" spans="16:16" x14ac:dyDescent="0.3">
      <c r="P36494" s="83"/>
    </row>
    <row r="36495" spans="16:16" x14ac:dyDescent="0.3">
      <c r="P36495" s="83"/>
    </row>
    <row r="36496" spans="16:16" x14ac:dyDescent="0.3">
      <c r="P36496" s="83"/>
    </row>
    <row r="36497" spans="16:16" x14ac:dyDescent="0.3">
      <c r="P36497" s="83"/>
    </row>
    <row r="36498" spans="16:16" x14ac:dyDescent="0.3">
      <c r="P36498" s="83"/>
    </row>
    <row r="36499" spans="16:16" x14ac:dyDescent="0.3">
      <c r="P36499" s="83"/>
    </row>
    <row r="36500" spans="16:16" x14ac:dyDescent="0.3">
      <c r="P36500" s="83"/>
    </row>
    <row r="36501" spans="16:16" x14ac:dyDescent="0.3">
      <c r="P36501" s="83"/>
    </row>
    <row r="36502" spans="16:16" x14ac:dyDescent="0.3">
      <c r="P36502" s="83"/>
    </row>
    <row r="36503" spans="16:16" x14ac:dyDescent="0.3">
      <c r="P36503" s="83"/>
    </row>
    <row r="36504" spans="16:16" x14ac:dyDescent="0.3">
      <c r="P36504" s="83"/>
    </row>
    <row r="36505" spans="16:16" x14ac:dyDescent="0.3">
      <c r="P36505" s="83"/>
    </row>
    <row r="36506" spans="16:16" x14ac:dyDescent="0.3">
      <c r="P36506" s="83"/>
    </row>
    <row r="36507" spans="16:16" x14ac:dyDescent="0.3">
      <c r="P36507" s="83"/>
    </row>
    <row r="36508" spans="16:16" x14ac:dyDescent="0.3">
      <c r="P36508" s="83"/>
    </row>
    <row r="36509" spans="16:16" x14ac:dyDescent="0.3">
      <c r="P36509" s="83"/>
    </row>
    <row r="36510" spans="16:16" x14ac:dyDescent="0.3">
      <c r="P36510" s="83"/>
    </row>
    <row r="36511" spans="16:16" x14ac:dyDescent="0.3">
      <c r="P36511" s="83"/>
    </row>
    <row r="36512" spans="16:16" x14ac:dyDescent="0.3">
      <c r="P36512" s="83"/>
    </row>
    <row r="36513" spans="16:16" x14ac:dyDescent="0.3">
      <c r="P36513" s="83"/>
    </row>
    <row r="36514" spans="16:16" x14ac:dyDescent="0.3">
      <c r="P36514" s="83"/>
    </row>
    <row r="36515" spans="16:16" x14ac:dyDescent="0.3">
      <c r="P36515" s="83"/>
    </row>
    <row r="36516" spans="16:16" x14ac:dyDescent="0.3">
      <c r="P36516" s="83"/>
    </row>
    <row r="36517" spans="16:16" x14ac:dyDescent="0.3">
      <c r="P36517" s="83"/>
    </row>
    <row r="36518" spans="16:16" x14ac:dyDescent="0.3">
      <c r="P36518" s="83"/>
    </row>
    <row r="36519" spans="16:16" x14ac:dyDescent="0.3">
      <c r="P36519" s="83"/>
    </row>
    <row r="36520" spans="16:16" x14ac:dyDescent="0.3">
      <c r="P36520" s="83"/>
    </row>
    <row r="36521" spans="16:16" x14ac:dyDescent="0.3">
      <c r="P36521" s="83"/>
    </row>
    <row r="36522" spans="16:16" x14ac:dyDescent="0.3">
      <c r="P36522" s="83"/>
    </row>
    <row r="36523" spans="16:16" x14ac:dyDescent="0.3">
      <c r="P36523" s="83"/>
    </row>
    <row r="36524" spans="16:16" x14ac:dyDescent="0.3">
      <c r="P36524" s="83"/>
    </row>
    <row r="36525" spans="16:16" x14ac:dyDescent="0.3">
      <c r="P36525" s="83"/>
    </row>
    <row r="36526" spans="16:16" x14ac:dyDescent="0.3">
      <c r="P36526" s="83"/>
    </row>
    <row r="36527" spans="16:16" x14ac:dyDescent="0.3">
      <c r="P36527" s="83"/>
    </row>
    <row r="36528" spans="16:16" x14ac:dyDescent="0.3">
      <c r="P36528" s="83"/>
    </row>
    <row r="36529" spans="16:16" x14ac:dyDescent="0.3">
      <c r="P36529" s="83"/>
    </row>
    <row r="36530" spans="16:16" x14ac:dyDescent="0.3">
      <c r="P36530" s="83"/>
    </row>
    <row r="36531" spans="16:16" x14ac:dyDescent="0.3">
      <c r="P36531" s="83"/>
    </row>
    <row r="36532" spans="16:16" x14ac:dyDescent="0.3">
      <c r="P36532" s="83"/>
    </row>
    <row r="36533" spans="16:16" x14ac:dyDescent="0.3">
      <c r="P36533" s="83"/>
    </row>
    <row r="36534" spans="16:16" x14ac:dyDescent="0.3">
      <c r="P36534" s="83"/>
    </row>
    <row r="36535" spans="16:16" x14ac:dyDescent="0.3">
      <c r="P36535" s="83"/>
    </row>
    <row r="36536" spans="16:16" x14ac:dyDescent="0.3">
      <c r="P36536" s="83"/>
    </row>
    <row r="36537" spans="16:16" x14ac:dyDescent="0.3">
      <c r="P36537" s="83"/>
    </row>
    <row r="36538" spans="16:16" x14ac:dyDescent="0.3">
      <c r="P36538" s="83"/>
    </row>
    <row r="36539" spans="16:16" x14ac:dyDescent="0.3">
      <c r="P36539" s="83"/>
    </row>
    <row r="36540" spans="16:16" x14ac:dyDescent="0.3">
      <c r="P36540" s="83"/>
    </row>
    <row r="36541" spans="16:16" x14ac:dyDescent="0.3">
      <c r="P36541" s="83"/>
    </row>
    <row r="36542" spans="16:16" x14ac:dyDescent="0.3">
      <c r="P36542" s="83"/>
    </row>
    <row r="36543" spans="16:16" x14ac:dyDescent="0.3">
      <c r="P36543" s="83"/>
    </row>
    <row r="36544" spans="16:16" x14ac:dyDescent="0.3">
      <c r="P36544" s="83"/>
    </row>
    <row r="36545" spans="16:16" x14ac:dyDescent="0.3">
      <c r="P36545" s="83"/>
    </row>
    <row r="36546" spans="16:16" x14ac:dyDescent="0.3">
      <c r="P36546" s="83"/>
    </row>
    <row r="36547" spans="16:16" x14ac:dyDescent="0.3">
      <c r="P36547" s="83"/>
    </row>
    <row r="36548" spans="16:16" x14ac:dyDescent="0.3">
      <c r="P36548" s="83"/>
    </row>
    <row r="36549" spans="16:16" x14ac:dyDescent="0.3">
      <c r="P36549" s="83"/>
    </row>
    <row r="36550" spans="16:16" x14ac:dyDescent="0.3">
      <c r="P36550" s="83"/>
    </row>
    <row r="36551" spans="16:16" x14ac:dyDescent="0.3">
      <c r="P36551" s="83"/>
    </row>
    <row r="36552" spans="16:16" x14ac:dyDescent="0.3">
      <c r="P36552" s="83"/>
    </row>
    <row r="36553" spans="16:16" x14ac:dyDescent="0.3">
      <c r="P36553" s="83"/>
    </row>
    <row r="36554" spans="16:16" x14ac:dyDescent="0.3">
      <c r="P36554" s="83"/>
    </row>
    <row r="36555" spans="16:16" x14ac:dyDescent="0.3">
      <c r="P36555" s="83"/>
    </row>
    <row r="36556" spans="16:16" x14ac:dyDescent="0.3">
      <c r="P36556" s="83"/>
    </row>
    <row r="36557" spans="16:16" x14ac:dyDescent="0.3">
      <c r="P36557" s="83"/>
    </row>
    <row r="36558" spans="16:16" x14ac:dyDescent="0.3">
      <c r="P36558" s="83"/>
    </row>
    <row r="36559" spans="16:16" x14ac:dyDescent="0.3">
      <c r="P36559" s="83"/>
    </row>
    <row r="36560" spans="16:16" x14ac:dyDescent="0.3">
      <c r="P36560" s="83"/>
    </row>
    <row r="36561" spans="16:16" x14ac:dyDescent="0.3">
      <c r="P36561" s="83"/>
    </row>
    <row r="36562" spans="16:16" x14ac:dyDescent="0.3">
      <c r="P36562" s="83"/>
    </row>
    <row r="36563" spans="16:16" x14ac:dyDescent="0.3">
      <c r="P36563" s="83"/>
    </row>
    <row r="36564" spans="16:16" x14ac:dyDescent="0.3">
      <c r="P36564" s="83"/>
    </row>
    <row r="36565" spans="16:16" x14ac:dyDescent="0.3">
      <c r="P36565" s="83"/>
    </row>
    <row r="36566" spans="16:16" x14ac:dyDescent="0.3">
      <c r="P36566" s="83"/>
    </row>
    <row r="36567" spans="16:16" x14ac:dyDescent="0.3">
      <c r="P36567" s="83"/>
    </row>
    <row r="36568" spans="16:16" x14ac:dyDescent="0.3">
      <c r="P36568" s="83"/>
    </row>
    <row r="36569" spans="16:16" x14ac:dyDescent="0.3">
      <c r="P36569" s="83"/>
    </row>
    <row r="36570" spans="16:16" x14ac:dyDescent="0.3">
      <c r="P36570" s="83"/>
    </row>
    <row r="36571" spans="16:16" x14ac:dyDescent="0.3">
      <c r="P36571" s="83"/>
    </row>
    <row r="36572" spans="16:16" x14ac:dyDescent="0.3">
      <c r="P36572" s="83"/>
    </row>
    <row r="36573" spans="16:16" x14ac:dyDescent="0.3">
      <c r="P36573" s="83"/>
    </row>
    <row r="36574" spans="16:16" x14ac:dyDescent="0.3">
      <c r="P36574" s="83"/>
    </row>
    <row r="36575" spans="16:16" x14ac:dyDescent="0.3">
      <c r="P36575" s="83"/>
    </row>
    <row r="36576" spans="16:16" x14ac:dyDescent="0.3">
      <c r="P36576" s="83"/>
    </row>
    <row r="36577" spans="16:16" x14ac:dyDescent="0.3">
      <c r="P36577" s="83"/>
    </row>
    <row r="36578" spans="16:16" x14ac:dyDescent="0.3">
      <c r="P36578" s="83"/>
    </row>
    <row r="36579" spans="16:16" x14ac:dyDescent="0.3">
      <c r="P36579" s="83"/>
    </row>
    <row r="36580" spans="16:16" x14ac:dyDescent="0.3">
      <c r="P36580" s="83"/>
    </row>
    <row r="36581" spans="16:16" x14ac:dyDescent="0.3">
      <c r="P36581" s="83"/>
    </row>
    <row r="36582" spans="16:16" x14ac:dyDescent="0.3">
      <c r="P36582" s="83"/>
    </row>
    <row r="36583" spans="16:16" x14ac:dyDescent="0.3">
      <c r="P36583" s="83"/>
    </row>
    <row r="36584" spans="16:16" x14ac:dyDescent="0.3">
      <c r="P36584" s="83"/>
    </row>
    <row r="36585" spans="16:16" x14ac:dyDescent="0.3">
      <c r="P36585" s="83"/>
    </row>
    <row r="36586" spans="16:16" x14ac:dyDescent="0.3">
      <c r="P36586" s="83"/>
    </row>
    <row r="36587" spans="16:16" x14ac:dyDescent="0.3">
      <c r="P36587" s="83"/>
    </row>
    <row r="36588" spans="16:16" x14ac:dyDescent="0.3">
      <c r="P36588" s="83"/>
    </row>
    <row r="36589" spans="16:16" x14ac:dyDescent="0.3">
      <c r="P36589" s="83"/>
    </row>
    <row r="36590" spans="16:16" x14ac:dyDescent="0.3">
      <c r="P36590" s="83"/>
    </row>
    <row r="36591" spans="16:16" x14ac:dyDescent="0.3">
      <c r="P36591" s="83"/>
    </row>
    <row r="36592" spans="16:16" x14ac:dyDescent="0.3">
      <c r="P36592" s="83"/>
    </row>
    <row r="36593" spans="16:16" x14ac:dyDescent="0.3">
      <c r="P36593" s="83"/>
    </row>
    <row r="36594" spans="16:16" x14ac:dyDescent="0.3">
      <c r="P36594" s="83"/>
    </row>
    <row r="36595" spans="16:16" x14ac:dyDescent="0.3">
      <c r="P36595" s="83"/>
    </row>
    <row r="36596" spans="16:16" x14ac:dyDescent="0.3">
      <c r="P36596" s="83"/>
    </row>
    <row r="36597" spans="16:16" x14ac:dyDescent="0.3">
      <c r="P36597" s="83"/>
    </row>
    <row r="36598" spans="16:16" x14ac:dyDescent="0.3">
      <c r="P36598" s="83"/>
    </row>
    <row r="36599" spans="16:16" x14ac:dyDescent="0.3">
      <c r="P36599" s="83"/>
    </row>
    <row r="36600" spans="16:16" x14ac:dyDescent="0.3">
      <c r="P36600" s="83"/>
    </row>
    <row r="36601" spans="16:16" x14ac:dyDescent="0.3">
      <c r="P36601" s="83"/>
    </row>
    <row r="36602" spans="16:16" x14ac:dyDescent="0.3">
      <c r="P36602" s="83"/>
    </row>
    <row r="36603" spans="16:16" x14ac:dyDescent="0.3">
      <c r="P36603" s="83"/>
    </row>
    <row r="36604" spans="16:16" x14ac:dyDescent="0.3">
      <c r="P36604" s="83"/>
    </row>
    <row r="36605" spans="16:16" x14ac:dyDescent="0.3">
      <c r="P36605" s="83"/>
    </row>
    <row r="36606" spans="16:16" x14ac:dyDescent="0.3">
      <c r="P36606" s="83"/>
    </row>
    <row r="36607" spans="16:16" x14ac:dyDescent="0.3">
      <c r="P36607" s="83"/>
    </row>
    <row r="36608" spans="16:16" x14ac:dyDescent="0.3">
      <c r="P36608" s="83"/>
    </row>
    <row r="36609" spans="16:16" x14ac:dyDescent="0.3">
      <c r="P36609" s="83"/>
    </row>
    <row r="36610" spans="16:16" x14ac:dyDescent="0.3">
      <c r="P36610" s="83"/>
    </row>
    <row r="36611" spans="16:16" x14ac:dyDescent="0.3">
      <c r="P36611" s="83"/>
    </row>
    <row r="36612" spans="16:16" x14ac:dyDescent="0.3">
      <c r="P36612" s="83"/>
    </row>
    <row r="36613" spans="16:16" x14ac:dyDescent="0.3">
      <c r="P36613" s="83"/>
    </row>
    <row r="36614" spans="16:16" x14ac:dyDescent="0.3">
      <c r="P36614" s="83"/>
    </row>
    <row r="36615" spans="16:16" x14ac:dyDescent="0.3">
      <c r="P36615" s="83"/>
    </row>
    <row r="36616" spans="16:16" x14ac:dyDescent="0.3">
      <c r="P36616" s="83"/>
    </row>
    <row r="36617" spans="16:16" x14ac:dyDescent="0.3">
      <c r="P36617" s="83"/>
    </row>
    <row r="36618" spans="16:16" x14ac:dyDescent="0.3">
      <c r="P36618" s="83"/>
    </row>
    <row r="36619" spans="16:16" x14ac:dyDescent="0.3">
      <c r="P36619" s="83"/>
    </row>
    <row r="36620" spans="16:16" x14ac:dyDescent="0.3">
      <c r="P36620" s="83"/>
    </row>
    <row r="36621" spans="16:16" x14ac:dyDescent="0.3">
      <c r="P36621" s="83"/>
    </row>
    <row r="36622" spans="16:16" x14ac:dyDescent="0.3">
      <c r="P36622" s="83"/>
    </row>
    <row r="36623" spans="16:16" x14ac:dyDescent="0.3">
      <c r="P36623" s="83"/>
    </row>
    <row r="36624" spans="16:16" x14ac:dyDescent="0.3">
      <c r="P36624" s="83"/>
    </row>
    <row r="36625" spans="16:16" x14ac:dyDescent="0.3">
      <c r="P36625" s="83"/>
    </row>
    <row r="36626" spans="16:16" x14ac:dyDescent="0.3">
      <c r="P36626" s="83"/>
    </row>
    <row r="36627" spans="16:16" x14ac:dyDescent="0.3">
      <c r="P36627" s="83"/>
    </row>
    <row r="36628" spans="16:16" x14ac:dyDescent="0.3">
      <c r="P36628" s="83"/>
    </row>
    <row r="36629" spans="16:16" x14ac:dyDescent="0.3">
      <c r="P36629" s="83"/>
    </row>
    <row r="36630" spans="16:16" x14ac:dyDescent="0.3">
      <c r="P36630" s="83"/>
    </row>
    <row r="36631" spans="16:16" x14ac:dyDescent="0.3">
      <c r="P36631" s="83"/>
    </row>
    <row r="36632" spans="16:16" x14ac:dyDescent="0.3">
      <c r="P36632" s="83"/>
    </row>
    <row r="36633" spans="16:16" x14ac:dyDescent="0.3">
      <c r="P36633" s="83"/>
    </row>
    <row r="36634" spans="16:16" x14ac:dyDescent="0.3">
      <c r="P36634" s="83"/>
    </row>
    <row r="36635" spans="16:16" x14ac:dyDescent="0.3">
      <c r="P36635" s="83"/>
    </row>
    <row r="36636" spans="16:16" x14ac:dyDescent="0.3">
      <c r="P36636" s="83"/>
    </row>
    <row r="36637" spans="16:16" x14ac:dyDescent="0.3">
      <c r="P36637" s="83"/>
    </row>
    <row r="36638" spans="16:16" x14ac:dyDescent="0.3">
      <c r="P36638" s="83"/>
    </row>
    <row r="36639" spans="16:16" x14ac:dyDescent="0.3">
      <c r="P36639" s="83"/>
    </row>
    <row r="36640" spans="16:16" x14ac:dyDescent="0.3">
      <c r="P36640" s="83"/>
    </row>
    <row r="36641" spans="16:16" x14ac:dyDescent="0.3">
      <c r="P36641" s="83"/>
    </row>
    <row r="36642" spans="16:16" x14ac:dyDescent="0.3">
      <c r="P36642" s="83"/>
    </row>
    <row r="36643" spans="16:16" x14ac:dyDescent="0.3">
      <c r="P36643" s="83"/>
    </row>
    <row r="36644" spans="16:16" x14ac:dyDescent="0.3">
      <c r="P36644" s="83"/>
    </row>
    <row r="36645" spans="16:16" x14ac:dyDescent="0.3">
      <c r="P36645" s="83"/>
    </row>
    <row r="36646" spans="16:16" x14ac:dyDescent="0.3">
      <c r="P36646" s="83"/>
    </row>
    <row r="36647" spans="16:16" x14ac:dyDescent="0.3">
      <c r="P36647" s="83"/>
    </row>
    <row r="36648" spans="16:16" x14ac:dyDescent="0.3">
      <c r="P36648" s="83"/>
    </row>
    <row r="36649" spans="16:16" x14ac:dyDescent="0.3">
      <c r="P36649" s="83"/>
    </row>
    <row r="36650" spans="16:16" x14ac:dyDescent="0.3">
      <c r="P36650" s="83"/>
    </row>
    <row r="36651" spans="16:16" x14ac:dyDescent="0.3">
      <c r="P36651" s="83"/>
    </row>
    <row r="36652" spans="16:16" x14ac:dyDescent="0.3">
      <c r="P36652" s="83"/>
    </row>
    <row r="36653" spans="16:16" x14ac:dyDescent="0.3">
      <c r="P36653" s="83"/>
    </row>
    <row r="36654" spans="16:16" x14ac:dyDescent="0.3">
      <c r="P36654" s="83"/>
    </row>
    <row r="36655" spans="16:16" x14ac:dyDescent="0.3">
      <c r="P36655" s="83"/>
    </row>
    <row r="36656" spans="16:16" x14ac:dyDescent="0.3">
      <c r="P36656" s="83"/>
    </row>
    <row r="36657" spans="16:16" x14ac:dyDescent="0.3">
      <c r="P36657" s="83"/>
    </row>
    <row r="36658" spans="16:16" x14ac:dyDescent="0.3">
      <c r="P36658" s="83"/>
    </row>
    <row r="36659" spans="16:16" x14ac:dyDescent="0.3">
      <c r="P36659" s="83"/>
    </row>
    <row r="36660" spans="16:16" x14ac:dyDescent="0.3">
      <c r="P36660" s="83"/>
    </row>
    <row r="36661" spans="16:16" x14ac:dyDescent="0.3">
      <c r="P36661" s="83"/>
    </row>
    <row r="36662" spans="16:16" x14ac:dyDescent="0.3">
      <c r="P36662" s="83"/>
    </row>
    <row r="36663" spans="16:16" x14ac:dyDescent="0.3">
      <c r="P36663" s="83"/>
    </row>
    <row r="36664" spans="16:16" x14ac:dyDescent="0.3">
      <c r="P36664" s="83"/>
    </row>
    <row r="36665" spans="16:16" x14ac:dyDescent="0.3">
      <c r="P36665" s="83"/>
    </row>
    <row r="36666" spans="16:16" x14ac:dyDescent="0.3">
      <c r="P36666" s="83"/>
    </row>
    <row r="36667" spans="16:16" x14ac:dyDescent="0.3">
      <c r="P36667" s="83"/>
    </row>
    <row r="36668" spans="16:16" x14ac:dyDescent="0.3">
      <c r="P36668" s="83"/>
    </row>
    <row r="36669" spans="16:16" x14ac:dyDescent="0.3">
      <c r="P36669" s="83"/>
    </row>
    <row r="36670" spans="16:16" x14ac:dyDescent="0.3">
      <c r="P36670" s="83"/>
    </row>
    <row r="36671" spans="16:16" x14ac:dyDescent="0.3">
      <c r="P36671" s="83"/>
    </row>
    <row r="36672" spans="16:16" x14ac:dyDescent="0.3">
      <c r="P36672" s="83"/>
    </row>
    <row r="36673" spans="16:16" x14ac:dyDescent="0.3">
      <c r="P36673" s="83"/>
    </row>
    <row r="36674" spans="16:16" x14ac:dyDescent="0.3">
      <c r="P36674" s="83"/>
    </row>
    <row r="36675" spans="16:16" x14ac:dyDescent="0.3">
      <c r="P36675" s="83"/>
    </row>
    <row r="36676" spans="16:16" x14ac:dyDescent="0.3">
      <c r="P36676" s="83"/>
    </row>
    <row r="36677" spans="16:16" x14ac:dyDescent="0.3">
      <c r="P36677" s="83"/>
    </row>
    <row r="36678" spans="16:16" x14ac:dyDescent="0.3">
      <c r="P36678" s="83"/>
    </row>
    <row r="36679" spans="16:16" x14ac:dyDescent="0.3">
      <c r="P36679" s="83"/>
    </row>
    <row r="36680" spans="16:16" x14ac:dyDescent="0.3">
      <c r="P36680" s="83"/>
    </row>
    <row r="36681" spans="16:16" x14ac:dyDescent="0.3">
      <c r="P36681" s="83"/>
    </row>
    <row r="36682" spans="16:16" x14ac:dyDescent="0.3">
      <c r="P36682" s="83"/>
    </row>
    <row r="36683" spans="16:16" x14ac:dyDescent="0.3">
      <c r="P36683" s="83"/>
    </row>
    <row r="36684" spans="16:16" x14ac:dyDescent="0.3">
      <c r="P36684" s="83"/>
    </row>
    <row r="36685" spans="16:16" x14ac:dyDescent="0.3">
      <c r="P36685" s="83"/>
    </row>
    <row r="36686" spans="16:16" x14ac:dyDescent="0.3">
      <c r="P36686" s="83"/>
    </row>
    <row r="36687" spans="16:16" x14ac:dyDescent="0.3">
      <c r="P36687" s="83"/>
    </row>
    <row r="36688" spans="16:16" x14ac:dyDescent="0.3">
      <c r="P36688" s="83"/>
    </row>
    <row r="36689" spans="16:16" x14ac:dyDescent="0.3">
      <c r="P36689" s="83"/>
    </row>
    <row r="36690" spans="16:16" x14ac:dyDescent="0.3">
      <c r="P36690" s="83"/>
    </row>
    <row r="36691" spans="16:16" x14ac:dyDescent="0.3">
      <c r="P36691" s="83"/>
    </row>
    <row r="36692" spans="16:16" x14ac:dyDescent="0.3">
      <c r="P36692" s="83"/>
    </row>
    <row r="36693" spans="16:16" x14ac:dyDescent="0.3">
      <c r="P36693" s="83"/>
    </row>
    <row r="36694" spans="16:16" x14ac:dyDescent="0.3">
      <c r="P36694" s="83"/>
    </row>
    <row r="36695" spans="16:16" x14ac:dyDescent="0.3">
      <c r="P36695" s="83"/>
    </row>
    <row r="36696" spans="16:16" x14ac:dyDescent="0.3">
      <c r="P36696" s="83"/>
    </row>
    <row r="36697" spans="16:16" x14ac:dyDescent="0.3">
      <c r="P36697" s="83"/>
    </row>
    <row r="36698" spans="16:16" x14ac:dyDescent="0.3">
      <c r="P36698" s="83"/>
    </row>
    <row r="36699" spans="16:16" x14ac:dyDescent="0.3">
      <c r="P36699" s="83"/>
    </row>
    <row r="36700" spans="16:16" x14ac:dyDescent="0.3">
      <c r="P36700" s="83"/>
    </row>
    <row r="36701" spans="16:16" x14ac:dyDescent="0.3">
      <c r="P36701" s="83"/>
    </row>
    <row r="36702" spans="16:16" x14ac:dyDescent="0.3">
      <c r="P36702" s="83"/>
    </row>
    <row r="36703" spans="16:16" x14ac:dyDescent="0.3">
      <c r="P36703" s="83"/>
    </row>
    <row r="36704" spans="16:16" x14ac:dyDescent="0.3">
      <c r="P36704" s="83"/>
    </row>
    <row r="36705" spans="16:16" x14ac:dyDescent="0.3">
      <c r="P36705" s="83"/>
    </row>
    <row r="36706" spans="16:16" x14ac:dyDescent="0.3">
      <c r="P36706" s="83"/>
    </row>
    <row r="36707" spans="16:16" x14ac:dyDescent="0.3">
      <c r="P36707" s="83"/>
    </row>
    <row r="36708" spans="16:16" x14ac:dyDescent="0.3">
      <c r="P36708" s="83"/>
    </row>
    <row r="36709" spans="16:16" x14ac:dyDescent="0.3">
      <c r="P36709" s="83"/>
    </row>
    <row r="36710" spans="16:16" x14ac:dyDescent="0.3">
      <c r="P36710" s="83"/>
    </row>
    <row r="36711" spans="16:16" x14ac:dyDescent="0.3">
      <c r="P36711" s="83"/>
    </row>
    <row r="36712" spans="16:16" x14ac:dyDescent="0.3">
      <c r="P36712" s="83"/>
    </row>
    <row r="36713" spans="16:16" x14ac:dyDescent="0.3">
      <c r="P36713" s="83"/>
    </row>
    <row r="36714" spans="16:16" x14ac:dyDescent="0.3">
      <c r="P36714" s="83"/>
    </row>
    <row r="36715" spans="16:16" x14ac:dyDescent="0.3">
      <c r="P36715" s="83"/>
    </row>
    <row r="36716" spans="16:16" x14ac:dyDescent="0.3">
      <c r="P36716" s="83"/>
    </row>
    <row r="36717" spans="16:16" x14ac:dyDescent="0.3">
      <c r="P36717" s="83"/>
    </row>
    <row r="36718" spans="16:16" x14ac:dyDescent="0.3">
      <c r="P36718" s="83"/>
    </row>
    <row r="36719" spans="16:16" x14ac:dyDescent="0.3">
      <c r="P36719" s="83"/>
    </row>
    <row r="36720" spans="16:16" x14ac:dyDescent="0.3">
      <c r="P36720" s="83"/>
    </row>
    <row r="36721" spans="16:16" x14ac:dyDescent="0.3">
      <c r="P36721" s="83"/>
    </row>
    <row r="36722" spans="16:16" x14ac:dyDescent="0.3">
      <c r="P36722" s="83"/>
    </row>
    <row r="36723" spans="16:16" x14ac:dyDescent="0.3">
      <c r="P36723" s="83"/>
    </row>
    <row r="36724" spans="16:16" x14ac:dyDescent="0.3">
      <c r="P36724" s="83"/>
    </row>
    <row r="36725" spans="16:16" x14ac:dyDescent="0.3">
      <c r="P36725" s="83"/>
    </row>
    <row r="36726" spans="16:16" x14ac:dyDescent="0.3">
      <c r="P36726" s="83"/>
    </row>
    <row r="36727" spans="16:16" x14ac:dyDescent="0.3">
      <c r="P36727" s="83"/>
    </row>
    <row r="36728" spans="16:16" x14ac:dyDescent="0.3">
      <c r="P36728" s="83"/>
    </row>
    <row r="36729" spans="16:16" x14ac:dyDescent="0.3">
      <c r="P36729" s="83"/>
    </row>
    <row r="36730" spans="16:16" x14ac:dyDescent="0.3">
      <c r="P36730" s="83"/>
    </row>
    <row r="36731" spans="16:16" x14ac:dyDescent="0.3">
      <c r="P36731" s="83"/>
    </row>
    <row r="36732" spans="16:16" x14ac:dyDescent="0.3">
      <c r="P36732" s="83"/>
    </row>
    <row r="36733" spans="16:16" x14ac:dyDescent="0.3">
      <c r="P36733" s="83"/>
    </row>
    <row r="36734" spans="16:16" x14ac:dyDescent="0.3">
      <c r="P36734" s="83"/>
    </row>
    <row r="36735" spans="16:16" x14ac:dyDescent="0.3">
      <c r="P36735" s="83"/>
    </row>
    <row r="36736" spans="16:16" x14ac:dyDescent="0.3">
      <c r="P36736" s="83"/>
    </row>
    <row r="36737" spans="16:16" x14ac:dyDescent="0.3">
      <c r="P36737" s="83"/>
    </row>
    <row r="36738" spans="16:16" x14ac:dyDescent="0.3">
      <c r="P36738" s="83"/>
    </row>
    <row r="36739" spans="16:16" x14ac:dyDescent="0.3">
      <c r="P36739" s="83"/>
    </row>
    <row r="36740" spans="16:16" x14ac:dyDescent="0.3">
      <c r="P36740" s="83"/>
    </row>
    <row r="36741" spans="16:16" x14ac:dyDescent="0.3">
      <c r="P36741" s="83"/>
    </row>
    <row r="36742" spans="16:16" x14ac:dyDescent="0.3">
      <c r="P36742" s="83"/>
    </row>
    <row r="36743" spans="16:16" x14ac:dyDescent="0.3">
      <c r="P36743" s="83"/>
    </row>
    <row r="36744" spans="16:16" x14ac:dyDescent="0.3">
      <c r="P36744" s="83"/>
    </row>
    <row r="36745" spans="16:16" x14ac:dyDescent="0.3">
      <c r="P36745" s="83"/>
    </row>
    <row r="36746" spans="16:16" x14ac:dyDescent="0.3">
      <c r="P36746" s="83"/>
    </row>
    <row r="36747" spans="16:16" x14ac:dyDescent="0.3">
      <c r="P36747" s="83"/>
    </row>
    <row r="36748" spans="16:16" x14ac:dyDescent="0.3">
      <c r="P36748" s="83"/>
    </row>
    <row r="36749" spans="16:16" x14ac:dyDescent="0.3">
      <c r="P36749" s="83"/>
    </row>
    <row r="36750" spans="16:16" x14ac:dyDescent="0.3">
      <c r="P36750" s="83"/>
    </row>
    <row r="36751" spans="16:16" x14ac:dyDescent="0.3">
      <c r="P36751" s="83"/>
    </row>
    <row r="36752" spans="16:16" x14ac:dyDescent="0.3">
      <c r="P36752" s="83"/>
    </row>
    <row r="36753" spans="16:16" x14ac:dyDescent="0.3">
      <c r="P36753" s="83"/>
    </row>
    <row r="36754" spans="16:16" x14ac:dyDescent="0.3">
      <c r="P36754" s="83"/>
    </row>
    <row r="36755" spans="16:16" x14ac:dyDescent="0.3">
      <c r="P36755" s="83"/>
    </row>
    <row r="36756" spans="16:16" x14ac:dyDescent="0.3">
      <c r="P36756" s="83"/>
    </row>
    <row r="36757" spans="16:16" x14ac:dyDescent="0.3">
      <c r="P36757" s="83"/>
    </row>
    <row r="36758" spans="16:16" x14ac:dyDescent="0.3">
      <c r="P36758" s="83"/>
    </row>
    <row r="36759" spans="16:16" x14ac:dyDescent="0.3">
      <c r="P36759" s="83"/>
    </row>
    <row r="36760" spans="16:16" x14ac:dyDescent="0.3">
      <c r="P36760" s="83"/>
    </row>
    <row r="36761" spans="16:16" x14ac:dyDescent="0.3">
      <c r="P36761" s="83"/>
    </row>
    <row r="36762" spans="16:16" x14ac:dyDescent="0.3">
      <c r="P36762" s="83"/>
    </row>
    <row r="36763" spans="16:16" x14ac:dyDescent="0.3">
      <c r="P36763" s="83"/>
    </row>
    <row r="36764" spans="16:16" x14ac:dyDescent="0.3">
      <c r="P36764" s="83"/>
    </row>
    <row r="36765" spans="16:16" x14ac:dyDescent="0.3">
      <c r="P36765" s="83"/>
    </row>
    <row r="36766" spans="16:16" x14ac:dyDescent="0.3">
      <c r="P36766" s="83"/>
    </row>
    <row r="36767" spans="16:16" x14ac:dyDescent="0.3">
      <c r="P36767" s="83"/>
    </row>
    <row r="36768" spans="16:16" x14ac:dyDescent="0.3">
      <c r="P36768" s="83"/>
    </row>
    <row r="36769" spans="16:16" x14ac:dyDescent="0.3">
      <c r="P36769" s="83"/>
    </row>
    <row r="36770" spans="16:16" x14ac:dyDescent="0.3">
      <c r="P36770" s="83"/>
    </row>
    <row r="36771" spans="16:16" x14ac:dyDescent="0.3">
      <c r="P36771" s="83"/>
    </row>
    <row r="36772" spans="16:16" x14ac:dyDescent="0.3">
      <c r="P36772" s="83"/>
    </row>
    <row r="36773" spans="16:16" x14ac:dyDescent="0.3">
      <c r="P36773" s="83"/>
    </row>
    <row r="36774" spans="16:16" x14ac:dyDescent="0.3">
      <c r="P36774" s="83"/>
    </row>
    <row r="36775" spans="16:16" x14ac:dyDescent="0.3">
      <c r="P36775" s="83"/>
    </row>
    <row r="36776" spans="16:16" x14ac:dyDescent="0.3">
      <c r="P36776" s="83"/>
    </row>
    <row r="36777" spans="16:16" x14ac:dyDescent="0.3">
      <c r="P36777" s="83"/>
    </row>
    <row r="36778" spans="16:16" x14ac:dyDescent="0.3">
      <c r="P36778" s="83"/>
    </row>
    <row r="36779" spans="16:16" x14ac:dyDescent="0.3">
      <c r="P36779" s="83"/>
    </row>
    <row r="36780" spans="16:16" x14ac:dyDescent="0.3">
      <c r="P36780" s="83"/>
    </row>
    <row r="36781" spans="16:16" x14ac:dyDescent="0.3">
      <c r="P36781" s="83"/>
    </row>
    <row r="36782" spans="16:16" x14ac:dyDescent="0.3">
      <c r="P36782" s="83"/>
    </row>
    <row r="36783" spans="16:16" x14ac:dyDescent="0.3">
      <c r="P36783" s="83"/>
    </row>
    <row r="36784" spans="16:16" x14ac:dyDescent="0.3">
      <c r="P36784" s="83"/>
    </row>
    <row r="36785" spans="16:16" x14ac:dyDescent="0.3">
      <c r="P36785" s="83"/>
    </row>
    <row r="36786" spans="16:16" x14ac:dyDescent="0.3">
      <c r="P36786" s="83"/>
    </row>
    <row r="36787" spans="16:16" x14ac:dyDescent="0.3">
      <c r="P36787" s="83"/>
    </row>
    <row r="36788" spans="16:16" x14ac:dyDescent="0.3">
      <c r="P36788" s="83"/>
    </row>
    <row r="36789" spans="16:16" x14ac:dyDescent="0.3">
      <c r="P36789" s="83"/>
    </row>
    <row r="36790" spans="16:16" x14ac:dyDescent="0.3">
      <c r="P36790" s="83"/>
    </row>
    <row r="36791" spans="16:16" x14ac:dyDescent="0.3">
      <c r="P36791" s="83"/>
    </row>
    <row r="36792" spans="16:16" x14ac:dyDescent="0.3">
      <c r="P36792" s="83"/>
    </row>
    <row r="36793" spans="16:16" x14ac:dyDescent="0.3">
      <c r="P36793" s="83"/>
    </row>
    <row r="36794" spans="16:16" x14ac:dyDescent="0.3">
      <c r="P36794" s="83"/>
    </row>
    <row r="36795" spans="16:16" x14ac:dyDescent="0.3">
      <c r="P36795" s="83"/>
    </row>
    <row r="36796" spans="16:16" x14ac:dyDescent="0.3">
      <c r="P36796" s="83"/>
    </row>
    <row r="36797" spans="16:16" x14ac:dyDescent="0.3">
      <c r="P36797" s="83"/>
    </row>
    <row r="36798" spans="16:16" x14ac:dyDescent="0.3">
      <c r="P36798" s="83"/>
    </row>
    <row r="36799" spans="16:16" x14ac:dyDescent="0.3">
      <c r="P36799" s="83"/>
    </row>
    <row r="36800" spans="16:16" x14ac:dyDescent="0.3">
      <c r="P36800" s="83"/>
    </row>
    <row r="36801" spans="16:16" x14ac:dyDescent="0.3">
      <c r="P36801" s="83"/>
    </row>
    <row r="36802" spans="16:16" x14ac:dyDescent="0.3">
      <c r="P36802" s="83"/>
    </row>
    <row r="36803" spans="16:16" x14ac:dyDescent="0.3">
      <c r="P36803" s="83"/>
    </row>
    <row r="36804" spans="16:16" x14ac:dyDescent="0.3">
      <c r="P36804" s="83"/>
    </row>
    <row r="36805" spans="16:16" x14ac:dyDescent="0.3">
      <c r="P36805" s="83"/>
    </row>
    <row r="36806" spans="16:16" x14ac:dyDescent="0.3">
      <c r="P36806" s="83"/>
    </row>
    <row r="36807" spans="16:16" x14ac:dyDescent="0.3">
      <c r="P36807" s="83"/>
    </row>
    <row r="36808" spans="16:16" x14ac:dyDescent="0.3">
      <c r="P36808" s="83"/>
    </row>
    <row r="36809" spans="16:16" x14ac:dyDescent="0.3">
      <c r="P36809" s="83"/>
    </row>
    <row r="36810" spans="16:16" x14ac:dyDescent="0.3">
      <c r="P36810" s="83"/>
    </row>
    <row r="36811" spans="16:16" x14ac:dyDescent="0.3">
      <c r="P36811" s="83"/>
    </row>
    <row r="36812" spans="16:16" x14ac:dyDescent="0.3">
      <c r="P36812" s="83"/>
    </row>
    <row r="36813" spans="16:16" x14ac:dyDescent="0.3">
      <c r="P36813" s="83"/>
    </row>
    <row r="36814" spans="16:16" x14ac:dyDescent="0.3">
      <c r="P36814" s="83"/>
    </row>
    <row r="36815" spans="16:16" x14ac:dyDescent="0.3">
      <c r="P36815" s="83"/>
    </row>
    <row r="36816" spans="16:16" x14ac:dyDescent="0.3">
      <c r="P36816" s="83"/>
    </row>
    <row r="36817" spans="16:16" x14ac:dyDescent="0.3">
      <c r="P36817" s="83"/>
    </row>
    <row r="36818" spans="16:16" x14ac:dyDescent="0.3">
      <c r="P36818" s="83"/>
    </row>
    <row r="36819" spans="16:16" x14ac:dyDescent="0.3">
      <c r="P36819" s="83"/>
    </row>
    <row r="36820" spans="16:16" x14ac:dyDescent="0.3">
      <c r="P36820" s="83"/>
    </row>
    <row r="36821" spans="16:16" x14ac:dyDescent="0.3">
      <c r="P36821" s="83"/>
    </row>
    <row r="36822" spans="16:16" x14ac:dyDescent="0.3">
      <c r="P36822" s="83"/>
    </row>
    <row r="36823" spans="16:16" x14ac:dyDescent="0.3">
      <c r="P36823" s="83"/>
    </row>
    <row r="36824" spans="16:16" x14ac:dyDescent="0.3">
      <c r="P36824" s="83"/>
    </row>
    <row r="36825" spans="16:16" x14ac:dyDescent="0.3">
      <c r="P36825" s="83"/>
    </row>
    <row r="36826" spans="16:16" x14ac:dyDescent="0.3">
      <c r="P36826" s="83"/>
    </row>
    <row r="36827" spans="16:16" x14ac:dyDescent="0.3">
      <c r="P36827" s="83"/>
    </row>
    <row r="36828" spans="16:16" x14ac:dyDescent="0.3">
      <c r="P36828" s="83"/>
    </row>
    <row r="36829" spans="16:16" x14ac:dyDescent="0.3">
      <c r="P36829" s="83"/>
    </row>
    <row r="36830" spans="16:16" x14ac:dyDescent="0.3">
      <c r="P36830" s="83"/>
    </row>
    <row r="36831" spans="16:16" x14ac:dyDescent="0.3">
      <c r="P36831" s="83"/>
    </row>
    <row r="36832" spans="16:16" x14ac:dyDescent="0.3">
      <c r="P36832" s="83"/>
    </row>
    <row r="36833" spans="16:16" x14ac:dyDescent="0.3">
      <c r="P36833" s="83"/>
    </row>
    <row r="36834" spans="16:16" x14ac:dyDescent="0.3">
      <c r="P36834" s="83"/>
    </row>
    <row r="36835" spans="16:16" x14ac:dyDescent="0.3">
      <c r="P36835" s="83"/>
    </row>
    <row r="36836" spans="16:16" x14ac:dyDescent="0.3">
      <c r="P36836" s="83"/>
    </row>
    <row r="36837" spans="16:16" x14ac:dyDescent="0.3">
      <c r="P36837" s="83"/>
    </row>
    <row r="36838" spans="16:16" x14ac:dyDescent="0.3">
      <c r="P36838" s="83"/>
    </row>
    <row r="36839" spans="16:16" x14ac:dyDescent="0.3">
      <c r="P36839" s="83"/>
    </row>
    <row r="36840" spans="16:16" x14ac:dyDescent="0.3">
      <c r="P36840" s="83"/>
    </row>
    <row r="36841" spans="16:16" x14ac:dyDescent="0.3">
      <c r="P36841" s="83"/>
    </row>
    <row r="36842" spans="16:16" x14ac:dyDescent="0.3">
      <c r="P36842" s="83"/>
    </row>
    <row r="36843" spans="16:16" x14ac:dyDescent="0.3">
      <c r="P36843" s="83"/>
    </row>
    <row r="36844" spans="16:16" x14ac:dyDescent="0.3">
      <c r="P36844" s="83"/>
    </row>
    <row r="36845" spans="16:16" x14ac:dyDescent="0.3">
      <c r="P36845" s="83"/>
    </row>
    <row r="36846" spans="16:16" x14ac:dyDescent="0.3">
      <c r="P36846" s="83"/>
    </row>
    <row r="36847" spans="16:16" x14ac:dyDescent="0.3">
      <c r="P36847" s="83"/>
    </row>
    <row r="36848" spans="16:16" x14ac:dyDescent="0.3">
      <c r="P36848" s="83"/>
    </row>
    <row r="36849" spans="16:16" x14ac:dyDescent="0.3">
      <c r="P36849" s="83"/>
    </row>
    <row r="36850" spans="16:16" x14ac:dyDescent="0.3">
      <c r="P36850" s="83"/>
    </row>
    <row r="36851" spans="16:16" x14ac:dyDescent="0.3">
      <c r="P36851" s="83"/>
    </row>
    <row r="36852" spans="16:16" x14ac:dyDescent="0.3">
      <c r="P36852" s="83"/>
    </row>
    <row r="36853" spans="16:16" x14ac:dyDescent="0.3">
      <c r="P36853" s="83"/>
    </row>
    <row r="36854" spans="16:16" x14ac:dyDescent="0.3">
      <c r="P36854" s="83"/>
    </row>
    <row r="36855" spans="16:16" x14ac:dyDescent="0.3">
      <c r="P36855" s="83"/>
    </row>
    <row r="36856" spans="16:16" x14ac:dyDescent="0.3">
      <c r="P36856" s="83"/>
    </row>
    <row r="36857" spans="16:16" x14ac:dyDescent="0.3">
      <c r="P36857" s="83"/>
    </row>
    <row r="36858" spans="16:16" x14ac:dyDescent="0.3">
      <c r="P36858" s="83"/>
    </row>
    <row r="36859" spans="16:16" x14ac:dyDescent="0.3">
      <c r="P36859" s="83"/>
    </row>
    <row r="36860" spans="16:16" x14ac:dyDescent="0.3">
      <c r="P36860" s="83"/>
    </row>
    <row r="36861" spans="16:16" x14ac:dyDescent="0.3">
      <c r="P36861" s="83"/>
    </row>
    <row r="36862" spans="16:16" x14ac:dyDescent="0.3">
      <c r="P36862" s="83"/>
    </row>
    <row r="36863" spans="16:16" x14ac:dyDescent="0.3">
      <c r="P36863" s="83"/>
    </row>
    <row r="36864" spans="16:16" x14ac:dyDescent="0.3">
      <c r="P36864" s="83"/>
    </row>
    <row r="36865" spans="16:16" x14ac:dyDescent="0.3">
      <c r="P36865" s="83"/>
    </row>
    <row r="36866" spans="16:16" x14ac:dyDescent="0.3">
      <c r="P36866" s="83"/>
    </row>
    <row r="36867" spans="16:16" x14ac:dyDescent="0.3">
      <c r="P36867" s="83"/>
    </row>
    <row r="36868" spans="16:16" x14ac:dyDescent="0.3">
      <c r="P36868" s="83"/>
    </row>
    <row r="36869" spans="16:16" x14ac:dyDescent="0.3">
      <c r="P36869" s="83"/>
    </row>
    <row r="36870" spans="16:16" x14ac:dyDescent="0.3">
      <c r="P36870" s="83"/>
    </row>
    <row r="36871" spans="16:16" x14ac:dyDescent="0.3">
      <c r="P36871" s="83"/>
    </row>
    <row r="36872" spans="16:16" x14ac:dyDescent="0.3">
      <c r="P36872" s="83"/>
    </row>
    <row r="36873" spans="16:16" x14ac:dyDescent="0.3">
      <c r="P36873" s="83"/>
    </row>
    <row r="36874" spans="16:16" x14ac:dyDescent="0.3">
      <c r="P36874" s="83"/>
    </row>
    <row r="36875" spans="16:16" x14ac:dyDescent="0.3">
      <c r="P36875" s="83"/>
    </row>
    <row r="36876" spans="16:16" x14ac:dyDescent="0.3">
      <c r="P36876" s="83"/>
    </row>
    <row r="36877" spans="16:16" x14ac:dyDescent="0.3">
      <c r="P36877" s="83"/>
    </row>
    <row r="36878" spans="16:16" x14ac:dyDescent="0.3">
      <c r="P36878" s="83"/>
    </row>
    <row r="36879" spans="16:16" x14ac:dyDescent="0.3">
      <c r="P36879" s="83"/>
    </row>
    <row r="36880" spans="16:16" x14ac:dyDescent="0.3">
      <c r="P36880" s="83"/>
    </row>
    <row r="36881" spans="16:16" x14ac:dyDescent="0.3">
      <c r="P36881" s="83"/>
    </row>
    <row r="36882" spans="16:16" x14ac:dyDescent="0.3">
      <c r="P36882" s="83"/>
    </row>
    <row r="36883" spans="16:16" x14ac:dyDescent="0.3">
      <c r="P36883" s="83"/>
    </row>
    <row r="36884" spans="16:16" x14ac:dyDescent="0.3">
      <c r="P36884" s="83"/>
    </row>
    <row r="36885" spans="16:16" x14ac:dyDescent="0.3">
      <c r="P36885" s="83"/>
    </row>
    <row r="36886" spans="16:16" x14ac:dyDescent="0.3">
      <c r="P36886" s="83"/>
    </row>
    <row r="36887" spans="16:16" x14ac:dyDescent="0.3">
      <c r="P36887" s="83"/>
    </row>
    <row r="36888" spans="16:16" x14ac:dyDescent="0.3">
      <c r="P36888" s="83"/>
    </row>
    <row r="36889" spans="16:16" x14ac:dyDescent="0.3">
      <c r="P36889" s="83"/>
    </row>
    <row r="36890" spans="16:16" x14ac:dyDescent="0.3">
      <c r="P36890" s="83"/>
    </row>
    <row r="36891" spans="16:16" x14ac:dyDescent="0.3">
      <c r="P36891" s="83"/>
    </row>
    <row r="36892" spans="16:16" x14ac:dyDescent="0.3">
      <c r="P36892" s="83"/>
    </row>
    <row r="36893" spans="16:16" x14ac:dyDescent="0.3">
      <c r="P36893" s="83"/>
    </row>
    <row r="36894" spans="16:16" x14ac:dyDescent="0.3">
      <c r="P36894" s="83"/>
    </row>
    <row r="36895" spans="16:16" x14ac:dyDescent="0.3">
      <c r="P36895" s="83"/>
    </row>
    <row r="36896" spans="16:16" x14ac:dyDescent="0.3">
      <c r="P36896" s="83"/>
    </row>
    <row r="36897" spans="16:16" x14ac:dyDescent="0.3">
      <c r="P36897" s="83"/>
    </row>
    <row r="36898" spans="16:16" x14ac:dyDescent="0.3">
      <c r="P36898" s="83"/>
    </row>
    <row r="36899" spans="16:16" x14ac:dyDescent="0.3">
      <c r="P36899" s="83"/>
    </row>
    <row r="36900" spans="16:16" x14ac:dyDescent="0.3">
      <c r="P36900" s="83"/>
    </row>
    <row r="36901" spans="16:16" x14ac:dyDescent="0.3">
      <c r="P36901" s="83"/>
    </row>
    <row r="36902" spans="16:16" x14ac:dyDescent="0.3">
      <c r="P36902" s="83"/>
    </row>
    <row r="36903" spans="16:16" x14ac:dyDescent="0.3">
      <c r="P36903" s="83"/>
    </row>
    <row r="36904" spans="16:16" x14ac:dyDescent="0.3">
      <c r="P36904" s="83"/>
    </row>
    <row r="36905" spans="16:16" x14ac:dyDescent="0.3">
      <c r="P36905" s="83"/>
    </row>
    <row r="36906" spans="16:16" x14ac:dyDescent="0.3">
      <c r="P36906" s="83"/>
    </row>
    <row r="36907" spans="16:16" x14ac:dyDescent="0.3">
      <c r="P36907" s="83"/>
    </row>
    <row r="36908" spans="16:16" x14ac:dyDescent="0.3">
      <c r="P36908" s="83"/>
    </row>
    <row r="36909" spans="16:16" x14ac:dyDescent="0.3">
      <c r="P36909" s="83"/>
    </row>
    <row r="36910" spans="16:16" x14ac:dyDescent="0.3">
      <c r="P36910" s="83"/>
    </row>
    <row r="36911" spans="16:16" x14ac:dyDescent="0.3">
      <c r="P36911" s="83"/>
    </row>
    <row r="36912" spans="16:16" x14ac:dyDescent="0.3">
      <c r="P36912" s="83"/>
    </row>
    <row r="36913" spans="16:16" x14ac:dyDescent="0.3">
      <c r="P36913" s="83"/>
    </row>
    <row r="36914" spans="16:16" x14ac:dyDescent="0.3">
      <c r="P36914" s="83"/>
    </row>
    <row r="36915" spans="16:16" x14ac:dyDescent="0.3">
      <c r="P36915" s="83"/>
    </row>
    <row r="36916" spans="16:16" x14ac:dyDescent="0.3">
      <c r="P36916" s="83"/>
    </row>
    <row r="36917" spans="16:16" x14ac:dyDescent="0.3">
      <c r="P36917" s="83"/>
    </row>
    <row r="36918" spans="16:16" x14ac:dyDescent="0.3">
      <c r="P36918" s="83"/>
    </row>
    <row r="36919" spans="16:16" x14ac:dyDescent="0.3">
      <c r="P36919" s="83"/>
    </row>
    <row r="36920" spans="16:16" x14ac:dyDescent="0.3">
      <c r="P36920" s="83"/>
    </row>
    <row r="36921" spans="16:16" x14ac:dyDescent="0.3">
      <c r="P36921" s="83"/>
    </row>
    <row r="36922" spans="16:16" x14ac:dyDescent="0.3">
      <c r="P36922" s="83"/>
    </row>
    <row r="36923" spans="16:16" x14ac:dyDescent="0.3">
      <c r="P36923" s="83"/>
    </row>
    <row r="36924" spans="16:16" x14ac:dyDescent="0.3">
      <c r="P36924" s="83"/>
    </row>
    <row r="36925" spans="16:16" x14ac:dyDescent="0.3">
      <c r="P36925" s="83"/>
    </row>
    <row r="36926" spans="16:16" x14ac:dyDescent="0.3">
      <c r="P36926" s="83"/>
    </row>
    <row r="36927" spans="16:16" x14ac:dyDescent="0.3">
      <c r="P36927" s="83"/>
    </row>
    <row r="36928" spans="16:16" x14ac:dyDescent="0.3">
      <c r="P36928" s="83"/>
    </row>
    <row r="36929" spans="16:16" x14ac:dyDescent="0.3">
      <c r="P36929" s="83"/>
    </row>
    <row r="36930" spans="16:16" x14ac:dyDescent="0.3">
      <c r="P36930" s="83"/>
    </row>
    <row r="36931" spans="16:16" x14ac:dyDescent="0.3">
      <c r="P36931" s="83"/>
    </row>
    <row r="36932" spans="16:16" x14ac:dyDescent="0.3">
      <c r="P36932" s="83"/>
    </row>
    <row r="36933" spans="16:16" x14ac:dyDescent="0.3">
      <c r="P36933" s="83"/>
    </row>
    <row r="36934" spans="16:16" x14ac:dyDescent="0.3">
      <c r="P36934" s="83"/>
    </row>
    <row r="36935" spans="16:16" x14ac:dyDescent="0.3">
      <c r="P36935" s="83"/>
    </row>
    <row r="36936" spans="16:16" x14ac:dyDescent="0.3">
      <c r="P36936" s="83"/>
    </row>
    <row r="36937" spans="16:16" x14ac:dyDescent="0.3">
      <c r="P36937" s="83"/>
    </row>
    <row r="36938" spans="16:16" x14ac:dyDescent="0.3">
      <c r="P36938" s="83"/>
    </row>
    <row r="36939" spans="16:16" x14ac:dyDescent="0.3">
      <c r="P36939" s="83"/>
    </row>
    <row r="36940" spans="16:16" x14ac:dyDescent="0.3">
      <c r="P36940" s="83"/>
    </row>
    <row r="36941" spans="16:16" x14ac:dyDescent="0.3">
      <c r="P36941" s="83"/>
    </row>
    <row r="36942" spans="16:16" x14ac:dyDescent="0.3">
      <c r="P36942" s="83"/>
    </row>
    <row r="36943" spans="16:16" x14ac:dyDescent="0.3">
      <c r="P36943" s="83"/>
    </row>
    <row r="36944" spans="16:16" x14ac:dyDescent="0.3">
      <c r="P36944" s="83"/>
    </row>
    <row r="36945" spans="16:16" x14ac:dyDescent="0.3">
      <c r="P36945" s="83"/>
    </row>
    <row r="36946" spans="16:16" x14ac:dyDescent="0.3">
      <c r="P36946" s="83"/>
    </row>
    <row r="36947" spans="16:16" x14ac:dyDescent="0.3">
      <c r="P36947" s="83"/>
    </row>
    <row r="36948" spans="16:16" x14ac:dyDescent="0.3">
      <c r="P36948" s="83"/>
    </row>
    <row r="36949" spans="16:16" x14ac:dyDescent="0.3">
      <c r="P36949" s="83"/>
    </row>
    <row r="36950" spans="16:16" x14ac:dyDescent="0.3">
      <c r="P36950" s="83"/>
    </row>
    <row r="36951" spans="16:16" x14ac:dyDescent="0.3">
      <c r="P36951" s="83"/>
    </row>
    <row r="36952" spans="16:16" x14ac:dyDescent="0.3">
      <c r="P36952" s="83"/>
    </row>
    <row r="36953" spans="16:16" x14ac:dyDescent="0.3">
      <c r="P36953" s="83"/>
    </row>
    <row r="36954" spans="16:16" x14ac:dyDescent="0.3">
      <c r="P36954" s="83"/>
    </row>
    <row r="36955" spans="16:16" x14ac:dyDescent="0.3">
      <c r="P36955" s="83"/>
    </row>
    <row r="36956" spans="16:16" x14ac:dyDescent="0.3">
      <c r="P36956" s="83"/>
    </row>
    <row r="36957" spans="16:16" x14ac:dyDescent="0.3">
      <c r="P36957" s="83"/>
    </row>
    <row r="36958" spans="16:16" x14ac:dyDescent="0.3">
      <c r="P36958" s="83"/>
    </row>
    <row r="36959" spans="16:16" x14ac:dyDescent="0.3">
      <c r="P36959" s="83"/>
    </row>
    <row r="36960" spans="16:16" x14ac:dyDescent="0.3">
      <c r="P36960" s="83"/>
    </row>
    <row r="36961" spans="16:16" x14ac:dyDescent="0.3">
      <c r="P36961" s="83"/>
    </row>
    <row r="36962" spans="16:16" x14ac:dyDescent="0.3">
      <c r="P36962" s="83"/>
    </row>
    <row r="36963" spans="16:16" x14ac:dyDescent="0.3">
      <c r="P36963" s="83"/>
    </row>
    <row r="36964" spans="16:16" x14ac:dyDescent="0.3">
      <c r="P36964" s="83"/>
    </row>
    <row r="36965" spans="16:16" x14ac:dyDescent="0.3">
      <c r="P36965" s="83"/>
    </row>
    <row r="36966" spans="16:16" x14ac:dyDescent="0.3">
      <c r="P36966" s="83"/>
    </row>
    <row r="36967" spans="16:16" x14ac:dyDescent="0.3">
      <c r="P36967" s="83"/>
    </row>
    <row r="36968" spans="16:16" x14ac:dyDescent="0.3">
      <c r="P36968" s="83"/>
    </row>
    <row r="36969" spans="16:16" x14ac:dyDescent="0.3">
      <c r="P36969" s="83"/>
    </row>
    <row r="36970" spans="16:16" x14ac:dyDescent="0.3">
      <c r="P36970" s="83"/>
    </row>
    <row r="36971" spans="16:16" x14ac:dyDescent="0.3">
      <c r="P36971" s="83"/>
    </row>
    <row r="36972" spans="16:16" x14ac:dyDescent="0.3">
      <c r="P36972" s="83"/>
    </row>
    <row r="36973" spans="16:16" x14ac:dyDescent="0.3">
      <c r="P36973" s="83"/>
    </row>
    <row r="36974" spans="16:16" x14ac:dyDescent="0.3">
      <c r="P36974" s="83"/>
    </row>
    <row r="36975" spans="16:16" x14ac:dyDescent="0.3">
      <c r="P36975" s="83"/>
    </row>
    <row r="36976" spans="16:16" x14ac:dyDescent="0.3">
      <c r="P36976" s="83"/>
    </row>
    <row r="36977" spans="16:16" x14ac:dyDescent="0.3">
      <c r="P36977" s="83"/>
    </row>
    <row r="36978" spans="16:16" x14ac:dyDescent="0.3">
      <c r="P36978" s="83"/>
    </row>
    <row r="36979" spans="16:16" x14ac:dyDescent="0.3">
      <c r="P36979" s="83"/>
    </row>
    <row r="36980" spans="16:16" x14ac:dyDescent="0.3">
      <c r="P36980" s="83"/>
    </row>
    <row r="36981" spans="16:16" x14ac:dyDescent="0.3">
      <c r="P36981" s="83"/>
    </row>
    <row r="36982" spans="16:16" x14ac:dyDescent="0.3">
      <c r="P36982" s="83"/>
    </row>
    <row r="36983" spans="16:16" x14ac:dyDescent="0.3">
      <c r="P36983" s="83"/>
    </row>
    <row r="36984" spans="16:16" x14ac:dyDescent="0.3">
      <c r="P36984" s="83"/>
    </row>
    <row r="36985" spans="16:16" x14ac:dyDescent="0.3">
      <c r="P36985" s="83"/>
    </row>
    <row r="36986" spans="16:16" x14ac:dyDescent="0.3">
      <c r="P36986" s="83"/>
    </row>
    <row r="36987" spans="16:16" x14ac:dyDescent="0.3">
      <c r="P36987" s="83"/>
    </row>
    <row r="36988" spans="16:16" x14ac:dyDescent="0.3">
      <c r="P36988" s="83"/>
    </row>
    <row r="36989" spans="16:16" x14ac:dyDescent="0.3">
      <c r="P36989" s="83"/>
    </row>
    <row r="36990" spans="16:16" x14ac:dyDescent="0.3">
      <c r="P36990" s="83"/>
    </row>
    <row r="36991" spans="16:16" x14ac:dyDescent="0.3">
      <c r="P36991" s="83"/>
    </row>
    <row r="36992" spans="16:16" x14ac:dyDescent="0.3">
      <c r="P36992" s="83"/>
    </row>
    <row r="36993" spans="16:16" x14ac:dyDescent="0.3">
      <c r="P36993" s="83"/>
    </row>
    <row r="36994" spans="16:16" x14ac:dyDescent="0.3">
      <c r="P36994" s="83"/>
    </row>
    <row r="36995" spans="16:16" x14ac:dyDescent="0.3">
      <c r="P36995" s="83"/>
    </row>
    <row r="36996" spans="16:16" x14ac:dyDescent="0.3">
      <c r="P36996" s="83"/>
    </row>
    <row r="36997" spans="16:16" x14ac:dyDescent="0.3">
      <c r="P36997" s="83"/>
    </row>
    <row r="36998" spans="16:16" x14ac:dyDescent="0.3">
      <c r="P36998" s="83"/>
    </row>
    <row r="36999" spans="16:16" x14ac:dyDescent="0.3">
      <c r="P36999" s="83"/>
    </row>
    <row r="37000" spans="16:16" x14ac:dyDescent="0.3">
      <c r="P37000" s="83"/>
    </row>
    <row r="37001" spans="16:16" x14ac:dyDescent="0.3">
      <c r="P37001" s="83"/>
    </row>
    <row r="37002" spans="16:16" x14ac:dyDescent="0.3">
      <c r="P37002" s="83"/>
    </row>
    <row r="37003" spans="16:16" x14ac:dyDescent="0.3">
      <c r="P37003" s="83"/>
    </row>
    <row r="37004" spans="16:16" x14ac:dyDescent="0.3">
      <c r="P37004" s="83"/>
    </row>
    <row r="37005" spans="16:16" x14ac:dyDescent="0.3">
      <c r="P37005" s="83"/>
    </row>
    <row r="37006" spans="16:16" x14ac:dyDescent="0.3">
      <c r="P37006" s="83"/>
    </row>
    <row r="37007" spans="16:16" x14ac:dyDescent="0.3">
      <c r="P37007" s="83"/>
    </row>
    <row r="37008" spans="16:16" x14ac:dyDescent="0.3">
      <c r="P37008" s="83"/>
    </row>
    <row r="37009" spans="16:16" x14ac:dyDescent="0.3">
      <c r="P37009" s="83"/>
    </row>
    <row r="37010" spans="16:16" x14ac:dyDescent="0.3">
      <c r="P37010" s="83"/>
    </row>
    <row r="37011" spans="16:16" x14ac:dyDescent="0.3">
      <c r="P37011" s="83"/>
    </row>
    <row r="37012" spans="16:16" x14ac:dyDescent="0.3">
      <c r="P37012" s="83"/>
    </row>
    <row r="37013" spans="16:16" x14ac:dyDescent="0.3">
      <c r="P37013" s="83"/>
    </row>
    <row r="37014" spans="16:16" x14ac:dyDescent="0.3">
      <c r="P37014" s="83"/>
    </row>
    <row r="37015" spans="16:16" x14ac:dyDescent="0.3">
      <c r="P37015" s="83"/>
    </row>
    <row r="37016" spans="16:16" x14ac:dyDescent="0.3">
      <c r="P37016" s="83"/>
    </row>
    <row r="37017" spans="16:16" x14ac:dyDescent="0.3">
      <c r="P37017" s="83"/>
    </row>
    <row r="37018" spans="16:16" x14ac:dyDescent="0.3">
      <c r="P37018" s="83"/>
    </row>
    <row r="37019" spans="16:16" x14ac:dyDescent="0.3">
      <c r="P37019" s="83"/>
    </row>
    <row r="37020" spans="16:16" x14ac:dyDescent="0.3">
      <c r="P37020" s="83"/>
    </row>
    <row r="37021" spans="16:16" x14ac:dyDescent="0.3">
      <c r="P37021" s="83"/>
    </row>
    <row r="37022" spans="16:16" x14ac:dyDescent="0.3">
      <c r="P37022" s="83"/>
    </row>
    <row r="37023" spans="16:16" x14ac:dyDescent="0.3">
      <c r="P37023" s="83"/>
    </row>
    <row r="37024" spans="16:16" x14ac:dyDescent="0.3">
      <c r="P37024" s="83"/>
    </row>
    <row r="37025" spans="16:16" x14ac:dyDescent="0.3">
      <c r="P37025" s="83"/>
    </row>
    <row r="37026" spans="16:16" x14ac:dyDescent="0.3">
      <c r="P37026" s="83"/>
    </row>
    <row r="37027" spans="16:16" x14ac:dyDescent="0.3">
      <c r="P37027" s="83"/>
    </row>
    <row r="37028" spans="16:16" x14ac:dyDescent="0.3">
      <c r="P37028" s="83"/>
    </row>
    <row r="37029" spans="16:16" x14ac:dyDescent="0.3">
      <c r="P37029" s="83"/>
    </row>
    <row r="37030" spans="16:16" x14ac:dyDescent="0.3">
      <c r="P37030" s="83"/>
    </row>
    <row r="37031" spans="16:16" x14ac:dyDescent="0.3">
      <c r="P37031" s="83"/>
    </row>
    <row r="37032" spans="16:16" x14ac:dyDescent="0.3">
      <c r="P37032" s="83"/>
    </row>
    <row r="37033" spans="16:16" x14ac:dyDescent="0.3">
      <c r="P37033" s="83"/>
    </row>
    <row r="37034" spans="16:16" x14ac:dyDescent="0.3">
      <c r="P37034" s="83"/>
    </row>
    <row r="37035" spans="16:16" x14ac:dyDescent="0.3">
      <c r="P37035" s="83"/>
    </row>
    <row r="37036" spans="16:16" x14ac:dyDescent="0.3">
      <c r="P37036" s="83"/>
    </row>
    <row r="37037" spans="16:16" x14ac:dyDescent="0.3">
      <c r="P37037" s="83"/>
    </row>
    <row r="37038" spans="16:16" x14ac:dyDescent="0.3">
      <c r="P37038" s="83"/>
    </row>
    <row r="37039" spans="16:16" x14ac:dyDescent="0.3">
      <c r="P37039" s="83"/>
    </row>
    <row r="37040" spans="16:16" x14ac:dyDescent="0.3">
      <c r="P37040" s="83"/>
    </row>
    <row r="37041" spans="16:16" x14ac:dyDescent="0.3">
      <c r="P37041" s="83"/>
    </row>
    <row r="37042" spans="16:16" x14ac:dyDescent="0.3">
      <c r="P37042" s="83"/>
    </row>
    <row r="37043" spans="16:16" x14ac:dyDescent="0.3">
      <c r="P37043" s="83"/>
    </row>
    <row r="37044" spans="16:16" x14ac:dyDescent="0.3">
      <c r="P37044" s="83"/>
    </row>
    <row r="37045" spans="16:16" x14ac:dyDescent="0.3">
      <c r="P37045" s="83"/>
    </row>
    <row r="37046" spans="16:16" x14ac:dyDescent="0.3">
      <c r="P37046" s="83"/>
    </row>
    <row r="37047" spans="16:16" x14ac:dyDescent="0.3">
      <c r="P37047" s="83"/>
    </row>
    <row r="37048" spans="16:16" x14ac:dyDescent="0.3">
      <c r="P37048" s="83"/>
    </row>
    <row r="37049" spans="16:16" x14ac:dyDescent="0.3">
      <c r="P37049" s="83"/>
    </row>
    <row r="37050" spans="16:16" x14ac:dyDescent="0.3">
      <c r="P37050" s="83"/>
    </row>
    <row r="37051" spans="16:16" x14ac:dyDescent="0.3">
      <c r="P37051" s="83"/>
    </row>
    <row r="37052" spans="16:16" x14ac:dyDescent="0.3">
      <c r="P37052" s="83"/>
    </row>
    <row r="37053" spans="16:16" x14ac:dyDescent="0.3">
      <c r="P37053" s="83"/>
    </row>
    <row r="37054" spans="16:16" x14ac:dyDescent="0.3">
      <c r="P37054" s="83"/>
    </row>
    <row r="37055" spans="16:16" x14ac:dyDescent="0.3">
      <c r="P37055" s="83"/>
    </row>
    <row r="37056" spans="16:16" x14ac:dyDescent="0.3">
      <c r="P37056" s="83"/>
    </row>
    <row r="37057" spans="16:16" x14ac:dyDescent="0.3">
      <c r="P37057" s="83"/>
    </row>
    <row r="37058" spans="16:16" x14ac:dyDescent="0.3">
      <c r="P37058" s="83"/>
    </row>
    <row r="37059" spans="16:16" x14ac:dyDescent="0.3">
      <c r="P37059" s="83"/>
    </row>
    <row r="37060" spans="16:16" x14ac:dyDescent="0.3">
      <c r="P37060" s="83"/>
    </row>
    <row r="37061" spans="16:16" x14ac:dyDescent="0.3">
      <c r="P37061" s="83"/>
    </row>
    <row r="37062" spans="16:16" x14ac:dyDescent="0.3">
      <c r="P37062" s="83"/>
    </row>
    <row r="37063" spans="16:16" x14ac:dyDescent="0.3">
      <c r="P37063" s="83"/>
    </row>
    <row r="37064" spans="16:16" x14ac:dyDescent="0.3">
      <c r="P37064" s="83"/>
    </row>
    <row r="37065" spans="16:16" x14ac:dyDescent="0.3">
      <c r="P37065" s="83"/>
    </row>
    <row r="37066" spans="16:16" x14ac:dyDescent="0.3">
      <c r="P37066" s="83"/>
    </row>
    <row r="37067" spans="16:16" x14ac:dyDescent="0.3">
      <c r="P37067" s="83"/>
    </row>
    <row r="37068" spans="16:16" x14ac:dyDescent="0.3">
      <c r="P37068" s="83"/>
    </row>
    <row r="37069" spans="16:16" x14ac:dyDescent="0.3">
      <c r="P37069" s="83"/>
    </row>
    <row r="37070" spans="16:16" x14ac:dyDescent="0.3">
      <c r="P37070" s="83"/>
    </row>
    <row r="37071" spans="16:16" x14ac:dyDescent="0.3">
      <c r="P37071" s="83"/>
    </row>
    <row r="37072" spans="16:16" x14ac:dyDescent="0.3">
      <c r="P37072" s="83"/>
    </row>
    <row r="37073" spans="16:16" x14ac:dyDescent="0.3">
      <c r="P37073" s="83"/>
    </row>
    <row r="37074" spans="16:16" x14ac:dyDescent="0.3">
      <c r="P37074" s="83"/>
    </row>
    <row r="37075" spans="16:16" x14ac:dyDescent="0.3">
      <c r="P37075" s="83"/>
    </row>
    <row r="37076" spans="16:16" x14ac:dyDescent="0.3">
      <c r="P37076" s="83"/>
    </row>
    <row r="37077" spans="16:16" x14ac:dyDescent="0.3">
      <c r="P37077" s="83"/>
    </row>
    <row r="37078" spans="16:16" x14ac:dyDescent="0.3">
      <c r="P37078" s="83"/>
    </row>
    <row r="37079" spans="16:16" x14ac:dyDescent="0.3">
      <c r="P37079" s="83"/>
    </row>
    <row r="37080" spans="16:16" x14ac:dyDescent="0.3">
      <c r="P37080" s="83"/>
    </row>
    <row r="37081" spans="16:16" x14ac:dyDescent="0.3">
      <c r="P37081" s="83"/>
    </row>
    <row r="37082" spans="16:16" x14ac:dyDescent="0.3">
      <c r="P37082" s="83"/>
    </row>
    <row r="37083" spans="16:16" x14ac:dyDescent="0.3">
      <c r="P37083" s="83"/>
    </row>
    <row r="37084" spans="16:16" x14ac:dyDescent="0.3">
      <c r="P37084" s="83"/>
    </row>
    <row r="37085" spans="16:16" x14ac:dyDescent="0.3">
      <c r="P37085" s="83"/>
    </row>
    <row r="37086" spans="16:16" x14ac:dyDescent="0.3">
      <c r="P37086" s="83"/>
    </row>
    <row r="37087" spans="16:16" x14ac:dyDescent="0.3">
      <c r="P37087" s="83"/>
    </row>
    <row r="37088" spans="16:16" x14ac:dyDescent="0.3">
      <c r="P37088" s="83"/>
    </row>
    <row r="37089" spans="16:16" x14ac:dyDescent="0.3">
      <c r="P37089" s="83"/>
    </row>
    <row r="37090" spans="16:16" x14ac:dyDescent="0.3">
      <c r="P37090" s="83"/>
    </row>
    <row r="37091" spans="16:16" x14ac:dyDescent="0.3">
      <c r="P37091" s="83"/>
    </row>
    <row r="37092" spans="16:16" x14ac:dyDescent="0.3">
      <c r="P37092" s="83"/>
    </row>
    <row r="37093" spans="16:16" x14ac:dyDescent="0.3">
      <c r="P37093" s="83"/>
    </row>
    <row r="37094" spans="16:16" x14ac:dyDescent="0.3">
      <c r="P37094" s="83"/>
    </row>
    <row r="37095" spans="16:16" x14ac:dyDescent="0.3">
      <c r="P37095" s="83"/>
    </row>
    <row r="37096" spans="16:16" x14ac:dyDescent="0.3">
      <c r="P37096" s="83"/>
    </row>
    <row r="37097" spans="16:16" x14ac:dyDescent="0.3">
      <c r="P37097" s="83"/>
    </row>
    <row r="37098" spans="16:16" x14ac:dyDescent="0.3">
      <c r="P37098" s="83"/>
    </row>
    <row r="37099" spans="16:16" x14ac:dyDescent="0.3">
      <c r="P37099" s="83"/>
    </row>
    <row r="37100" spans="16:16" x14ac:dyDescent="0.3">
      <c r="P37100" s="83"/>
    </row>
    <row r="37101" spans="16:16" x14ac:dyDescent="0.3">
      <c r="P37101" s="83"/>
    </row>
    <row r="37102" spans="16:16" x14ac:dyDescent="0.3">
      <c r="P37102" s="83"/>
    </row>
    <row r="37103" spans="16:16" x14ac:dyDescent="0.3">
      <c r="P37103" s="83"/>
    </row>
    <row r="37104" spans="16:16" x14ac:dyDescent="0.3">
      <c r="P37104" s="83"/>
    </row>
    <row r="37105" spans="16:16" x14ac:dyDescent="0.3">
      <c r="P37105" s="83"/>
    </row>
    <row r="37106" spans="16:16" x14ac:dyDescent="0.3">
      <c r="P37106" s="83"/>
    </row>
    <row r="37107" spans="16:16" x14ac:dyDescent="0.3">
      <c r="P37107" s="83"/>
    </row>
    <row r="37108" spans="16:16" x14ac:dyDescent="0.3">
      <c r="P37108" s="83"/>
    </row>
    <row r="37109" spans="16:16" x14ac:dyDescent="0.3">
      <c r="P37109" s="83"/>
    </row>
    <row r="37110" spans="16:16" x14ac:dyDescent="0.3">
      <c r="P37110" s="83"/>
    </row>
    <row r="37111" spans="16:16" x14ac:dyDescent="0.3">
      <c r="P37111" s="83"/>
    </row>
    <row r="37112" spans="16:16" x14ac:dyDescent="0.3">
      <c r="P37112" s="83"/>
    </row>
    <row r="37113" spans="16:16" x14ac:dyDescent="0.3">
      <c r="P37113" s="83"/>
    </row>
    <row r="37114" spans="16:16" x14ac:dyDescent="0.3">
      <c r="P37114" s="83"/>
    </row>
    <row r="37115" spans="16:16" x14ac:dyDescent="0.3">
      <c r="P37115" s="83"/>
    </row>
    <row r="37116" spans="16:16" x14ac:dyDescent="0.3">
      <c r="P37116" s="83"/>
    </row>
    <row r="37117" spans="16:16" x14ac:dyDescent="0.3">
      <c r="P37117" s="83"/>
    </row>
    <row r="37118" spans="16:16" x14ac:dyDescent="0.3">
      <c r="P37118" s="83"/>
    </row>
    <row r="37119" spans="16:16" x14ac:dyDescent="0.3">
      <c r="P37119" s="83"/>
    </row>
    <row r="37120" spans="16:16" x14ac:dyDescent="0.3">
      <c r="P37120" s="83"/>
    </row>
    <row r="37121" spans="16:16" x14ac:dyDescent="0.3">
      <c r="P37121" s="83"/>
    </row>
    <row r="37122" spans="16:16" x14ac:dyDescent="0.3">
      <c r="P37122" s="83"/>
    </row>
    <row r="37123" spans="16:16" x14ac:dyDescent="0.3">
      <c r="P37123" s="83"/>
    </row>
    <row r="37124" spans="16:16" x14ac:dyDescent="0.3">
      <c r="P37124" s="83"/>
    </row>
    <row r="37125" spans="16:16" x14ac:dyDescent="0.3">
      <c r="P37125" s="83"/>
    </row>
    <row r="37126" spans="16:16" x14ac:dyDescent="0.3">
      <c r="P37126" s="83"/>
    </row>
    <row r="37127" spans="16:16" x14ac:dyDescent="0.3">
      <c r="P37127" s="83"/>
    </row>
    <row r="37128" spans="16:16" x14ac:dyDescent="0.3">
      <c r="P37128" s="83"/>
    </row>
    <row r="37129" spans="16:16" x14ac:dyDescent="0.3">
      <c r="P37129" s="83"/>
    </row>
    <row r="37130" spans="16:16" x14ac:dyDescent="0.3">
      <c r="P37130" s="83"/>
    </row>
    <row r="37131" spans="16:16" x14ac:dyDescent="0.3">
      <c r="P37131" s="83"/>
    </row>
    <row r="37132" spans="16:16" x14ac:dyDescent="0.3">
      <c r="P37132" s="83"/>
    </row>
    <row r="37133" spans="16:16" x14ac:dyDescent="0.3">
      <c r="P37133" s="83"/>
    </row>
    <row r="37134" spans="16:16" x14ac:dyDescent="0.3">
      <c r="P37134" s="83"/>
    </row>
    <row r="37135" spans="16:16" x14ac:dyDescent="0.3">
      <c r="P37135" s="83"/>
    </row>
    <row r="37136" spans="16:16" x14ac:dyDescent="0.3">
      <c r="P37136" s="83"/>
    </row>
    <row r="37137" spans="16:16" x14ac:dyDescent="0.3">
      <c r="P37137" s="83"/>
    </row>
    <row r="37138" spans="16:16" x14ac:dyDescent="0.3">
      <c r="P37138" s="83"/>
    </row>
    <row r="37139" spans="16:16" x14ac:dyDescent="0.3">
      <c r="P37139" s="83"/>
    </row>
    <row r="37140" spans="16:16" x14ac:dyDescent="0.3">
      <c r="P37140" s="83"/>
    </row>
    <row r="37141" spans="16:16" x14ac:dyDescent="0.3">
      <c r="P37141" s="83"/>
    </row>
    <row r="37142" spans="16:16" x14ac:dyDescent="0.3">
      <c r="P37142" s="83"/>
    </row>
    <row r="37143" spans="16:16" x14ac:dyDescent="0.3">
      <c r="P37143" s="83"/>
    </row>
    <row r="37144" spans="16:16" x14ac:dyDescent="0.3">
      <c r="P37144" s="83"/>
    </row>
    <row r="37145" spans="16:16" x14ac:dyDescent="0.3">
      <c r="P37145" s="83"/>
    </row>
    <row r="37146" spans="16:16" x14ac:dyDescent="0.3">
      <c r="P37146" s="83"/>
    </row>
    <row r="37147" spans="16:16" x14ac:dyDescent="0.3">
      <c r="P37147" s="83"/>
    </row>
    <row r="37148" spans="16:16" x14ac:dyDescent="0.3">
      <c r="P37148" s="83"/>
    </row>
    <row r="37149" spans="16:16" x14ac:dyDescent="0.3">
      <c r="P37149" s="83"/>
    </row>
    <row r="37150" spans="16:16" x14ac:dyDescent="0.3">
      <c r="P37150" s="83"/>
    </row>
    <row r="37151" spans="16:16" x14ac:dyDescent="0.3">
      <c r="P37151" s="83"/>
    </row>
    <row r="37152" spans="16:16" x14ac:dyDescent="0.3">
      <c r="P37152" s="83"/>
    </row>
    <row r="37153" spans="16:16" x14ac:dyDescent="0.3">
      <c r="P37153" s="83"/>
    </row>
    <row r="37154" spans="16:16" x14ac:dyDescent="0.3">
      <c r="P37154" s="83"/>
    </row>
    <row r="37155" spans="16:16" x14ac:dyDescent="0.3">
      <c r="P37155" s="83"/>
    </row>
    <row r="37156" spans="16:16" x14ac:dyDescent="0.3">
      <c r="P37156" s="83"/>
    </row>
    <row r="37157" spans="16:16" x14ac:dyDescent="0.3">
      <c r="P37157" s="83"/>
    </row>
    <row r="37158" spans="16:16" x14ac:dyDescent="0.3">
      <c r="P37158" s="83"/>
    </row>
    <row r="37159" spans="16:16" x14ac:dyDescent="0.3">
      <c r="P37159" s="83"/>
    </row>
    <row r="37160" spans="16:16" x14ac:dyDescent="0.3">
      <c r="P37160" s="83"/>
    </row>
    <row r="37161" spans="16:16" x14ac:dyDescent="0.3">
      <c r="P37161" s="83"/>
    </row>
    <row r="37162" spans="16:16" x14ac:dyDescent="0.3">
      <c r="P37162" s="83"/>
    </row>
    <row r="37163" spans="16:16" x14ac:dyDescent="0.3">
      <c r="P37163" s="83"/>
    </row>
    <row r="37164" spans="16:16" x14ac:dyDescent="0.3">
      <c r="P37164" s="83"/>
    </row>
    <row r="37165" spans="16:16" x14ac:dyDescent="0.3">
      <c r="P37165" s="83"/>
    </row>
    <row r="37166" spans="16:16" x14ac:dyDescent="0.3">
      <c r="P37166" s="83"/>
    </row>
    <row r="37167" spans="16:16" x14ac:dyDescent="0.3">
      <c r="P37167" s="83"/>
    </row>
    <row r="37168" spans="16:16" x14ac:dyDescent="0.3">
      <c r="P37168" s="83"/>
    </row>
    <row r="37169" spans="16:16" x14ac:dyDescent="0.3">
      <c r="P37169" s="83"/>
    </row>
    <row r="37170" spans="16:16" x14ac:dyDescent="0.3">
      <c r="P37170" s="83"/>
    </row>
    <row r="37171" spans="16:16" x14ac:dyDescent="0.3">
      <c r="P37171" s="83"/>
    </row>
    <row r="37172" spans="16:16" x14ac:dyDescent="0.3">
      <c r="P37172" s="83"/>
    </row>
    <row r="37173" spans="16:16" x14ac:dyDescent="0.3">
      <c r="P37173" s="83"/>
    </row>
    <row r="37174" spans="16:16" x14ac:dyDescent="0.3">
      <c r="P37174" s="83"/>
    </row>
    <row r="37175" spans="16:16" x14ac:dyDescent="0.3">
      <c r="P37175" s="83"/>
    </row>
    <row r="37176" spans="16:16" x14ac:dyDescent="0.3">
      <c r="P37176" s="83"/>
    </row>
    <row r="37177" spans="16:16" x14ac:dyDescent="0.3">
      <c r="P37177" s="83"/>
    </row>
    <row r="37178" spans="16:16" x14ac:dyDescent="0.3">
      <c r="P37178" s="83"/>
    </row>
    <row r="37179" spans="16:16" x14ac:dyDescent="0.3">
      <c r="P37179" s="83"/>
    </row>
    <row r="37180" spans="16:16" x14ac:dyDescent="0.3">
      <c r="P37180" s="83"/>
    </row>
    <row r="37181" spans="16:16" x14ac:dyDescent="0.3">
      <c r="P37181" s="83"/>
    </row>
    <row r="37182" spans="16:16" x14ac:dyDescent="0.3">
      <c r="P37182" s="83"/>
    </row>
    <row r="37183" spans="16:16" x14ac:dyDescent="0.3">
      <c r="P37183" s="83"/>
    </row>
    <row r="37184" spans="16:16" x14ac:dyDescent="0.3">
      <c r="P37184" s="83"/>
    </row>
    <row r="37185" spans="16:16" x14ac:dyDescent="0.3">
      <c r="P37185" s="83"/>
    </row>
    <row r="37186" spans="16:16" x14ac:dyDescent="0.3">
      <c r="P37186" s="83"/>
    </row>
    <row r="37187" spans="16:16" x14ac:dyDescent="0.3">
      <c r="P37187" s="83"/>
    </row>
    <row r="37188" spans="16:16" x14ac:dyDescent="0.3">
      <c r="P37188" s="83"/>
    </row>
    <row r="37189" spans="16:16" x14ac:dyDescent="0.3">
      <c r="P37189" s="83"/>
    </row>
    <row r="37190" spans="16:16" x14ac:dyDescent="0.3">
      <c r="P37190" s="83"/>
    </row>
    <row r="37191" spans="16:16" x14ac:dyDescent="0.3">
      <c r="P37191" s="83"/>
    </row>
    <row r="37192" spans="16:16" x14ac:dyDescent="0.3">
      <c r="P37192" s="83"/>
    </row>
    <row r="37193" spans="16:16" x14ac:dyDescent="0.3">
      <c r="P37193" s="83"/>
    </row>
    <row r="37194" spans="16:16" x14ac:dyDescent="0.3">
      <c r="P37194" s="83"/>
    </row>
    <row r="37195" spans="16:16" x14ac:dyDescent="0.3">
      <c r="P37195" s="83"/>
    </row>
    <row r="37196" spans="16:16" x14ac:dyDescent="0.3">
      <c r="P37196" s="83"/>
    </row>
    <row r="37197" spans="16:16" x14ac:dyDescent="0.3">
      <c r="P37197" s="83"/>
    </row>
    <row r="37198" spans="16:16" x14ac:dyDescent="0.3">
      <c r="P37198" s="83"/>
    </row>
    <row r="37199" spans="16:16" x14ac:dyDescent="0.3">
      <c r="P37199" s="83"/>
    </row>
    <row r="37200" spans="16:16" x14ac:dyDescent="0.3">
      <c r="P37200" s="83"/>
    </row>
    <row r="37201" spans="16:16" x14ac:dyDescent="0.3">
      <c r="P37201" s="83"/>
    </row>
    <row r="37202" spans="16:16" x14ac:dyDescent="0.3">
      <c r="P37202" s="83"/>
    </row>
    <row r="37203" spans="16:16" x14ac:dyDescent="0.3">
      <c r="P37203" s="83"/>
    </row>
    <row r="37204" spans="16:16" x14ac:dyDescent="0.3">
      <c r="P37204" s="83"/>
    </row>
    <row r="37205" spans="16:16" x14ac:dyDescent="0.3">
      <c r="P37205" s="83"/>
    </row>
    <row r="37206" spans="16:16" x14ac:dyDescent="0.3">
      <c r="P37206" s="83"/>
    </row>
    <row r="37207" spans="16:16" x14ac:dyDescent="0.3">
      <c r="P37207" s="83"/>
    </row>
    <row r="37208" spans="16:16" x14ac:dyDescent="0.3">
      <c r="P37208" s="83"/>
    </row>
    <row r="37209" spans="16:16" x14ac:dyDescent="0.3">
      <c r="P37209" s="83"/>
    </row>
    <row r="37210" spans="16:16" x14ac:dyDescent="0.3">
      <c r="P37210" s="83"/>
    </row>
    <row r="37211" spans="16:16" x14ac:dyDescent="0.3">
      <c r="P37211" s="83"/>
    </row>
    <row r="37212" spans="16:16" x14ac:dyDescent="0.3">
      <c r="P37212" s="83"/>
    </row>
    <row r="37213" spans="16:16" x14ac:dyDescent="0.3">
      <c r="P37213" s="83"/>
    </row>
    <row r="37214" spans="16:16" x14ac:dyDescent="0.3">
      <c r="P37214" s="83"/>
    </row>
    <row r="37215" spans="16:16" x14ac:dyDescent="0.3">
      <c r="P37215" s="83"/>
    </row>
    <row r="37216" spans="16:16" x14ac:dyDescent="0.3">
      <c r="P37216" s="83"/>
    </row>
    <row r="37217" spans="16:16" x14ac:dyDescent="0.3">
      <c r="P37217" s="83"/>
    </row>
    <row r="37218" spans="16:16" x14ac:dyDescent="0.3">
      <c r="P37218" s="83"/>
    </row>
    <row r="37219" spans="16:16" x14ac:dyDescent="0.3">
      <c r="P37219" s="83"/>
    </row>
    <row r="37220" spans="16:16" x14ac:dyDescent="0.3">
      <c r="P37220" s="83"/>
    </row>
    <row r="37221" spans="16:16" x14ac:dyDescent="0.3">
      <c r="P37221" s="83"/>
    </row>
    <row r="37222" spans="16:16" x14ac:dyDescent="0.3">
      <c r="P37222" s="83"/>
    </row>
    <row r="37223" spans="16:16" x14ac:dyDescent="0.3">
      <c r="P37223" s="83"/>
    </row>
    <row r="37224" spans="16:16" x14ac:dyDescent="0.3">
      <c r="P37224" s="83"/>
    </row>
    <row r="37225" spans="16:16" x14ac:dyDescent="0.3">
      <c r="P37225" s="83"/>
    </row>
    <row r="37226" spans="16:16" x14ac:dyDescent="0.3">
      <c r="P37226" s="83"/>
    </row>
    <row r="37227" spans="16:16" x14ac:dyDescent="0.3">
      <c r="P37227" s="83"/>
    </row>
    <row r="37228" spans="16:16" x14ac:dyDescent="0.3">
      <c r="P37228" s="83"/>
    </row>
    <row r="37229" spans="16:16" x14ac:dyDescent="0.3">
      <c r="P37229" s="83"/>
    </row>
    <row r="37230" spans="16:16" x14ac:dyDescent="0.3">
      <c r="P37230" s="83"/>
    </row>
    <row r="37231" spans="16:16" x14ac:dyDescent="0.3">
      <c r="P37231" s="83"/>
    </row>
    <row r="37232" spans="16:16" x14ac:dyDescent="0.3">
      <c r="P37232" s="83"/>
    </row>
    <row r="37233" spans="16:16" x14ac:dyDescent="0.3">
      <c r="P37233" s="83"/>
    </row>
    <row r="37234" spans="16:16" x14ac:dyDescent="0.3">
      <c r="P37234" s="83"/>
    </row>
    <row r="37235" spans="16:16" x14ac:dyDescent="0.3">
      <c r="P37235" s="83"/>
    </row>
    <row r="37236" spans="16:16" x14ac:dyDescent="0.3">
      <c r="P37236" s="83"/>
    </row>
    <row r="37237" spans="16:16" x14ac:dyDescent="0.3">
      <c r="P37237" s="83"/>
    </row>
    <row r="37238" spans="16:16" x14ac:dyDescent="0.3">
      <c r="P37238" s="83"/>
    </row>
    <row r="37239" spans="16:16" x14ac:dyDescent="0.3">
      <c r="P37239" s="83"/>
    </row>
    <row r="37240" spans="16:16" x14ac:dyDescent="0.3">
      <c r="P37240" s="83"/>
    </row>
    <row r="37241" spans="16:16" x14ac:dyDescent="0.3">
      <c r="P37241" s="83"/>
    </row>
    <row r="37242" spans="16:16" x14ac:dyDescent="0.3">
      <c r="P37242" s="83"/>
    </row>
    <row r="37243" spans="16:16" x14ac:dyDescent="0.3">
      <c r="P37243" s="83"/>
    </row>
    <row r="37244" spans="16:16" x14ac:dyDescent="0.3">
      <c r="P37244" s="83"/>
    </row>
    <row r="37245" spans="16:16" x14ac:dyDescent="0.3">
      <c r="P37245" s="83"/>
    </row>
    <row r="37246" spans="16:16" x14ac:dyDescent="0.3">
      <c r="P37246" s="83"/>
    </row>
    <row r="37247" spans="16:16" x14ac:dyDescent="0.3">
      <c r="P37247" s="83"/>
    </row>
    <row r="37248" spans="16:16" x14ac:dyDescent="0.3">
      <c r="P37248" s="83"/>
    </row>
    <row r="37249" spans="16:16" x14ac:dyDescent="0.3">
      <c r="P37249" s="83"/>
    </row>
    <row r="37250" spans="16:16" x14ac:dyDescent="0.3">
      <c r="P37250" s="83"/>
    </row>
    <row r="37251" spans="16:16" x14ac:dyDescent="0.3">
      <c r="P37251" s="83"/>
    </row>
    <row r="37252" spans="16:16" x14ac:dyDescent="0.3">
      <c r="P37252" s="83"/>
    </row>
    <row r="37253" spans="16:16" x14ac:dyDescent="0.3">
      <c r="P37253" s="83"/>
    </row>
    <row r="37254" spans="16:16" x14ac:dyDescent="0.3">
      <c r="P37254" s="83"/>
    </row>
    <row r="37255" spans="16:16" x14ac:dyDescent="0.3">
      <c r="P37255" s="83"/>
    </row>
    <row r="37256" spans="16:16" x14ac:dyDescent="0.3">
      <c r="P37256" s="83"/>
    </row>
    <row r="37257" spans="16:16" x14ac:dyDescent="0.3">
      <c r="P37257" s="83"/>
    </row>
    <row r="37258" spans="16:16" x14ac:dyDescent="0.3">
      <c r="P37258" s="83"/>
    </row>
    <row r="37259" spans="16:16" x14ac:dyDescent="0.3">
      <c r="P37259" s="83"/>
    </row>
    <row r="37260" spans="16:16" x14ac:dyDescent="0.3">
      <c r="P37260" s="83"/>
    </row>
    <row r="37261" spans="16:16" x14ac:dyDescent="0.3">
      <c r="P37261" s="83"/>
    </row>
    <row r="37262" spans="16:16" x14ac:dyDescent="0.3">
      <c r="P37262" s="83"/>
    </row>
    <row r="37263" spans="16:16" x14ac:dyDescent="0.3">
      <c r="P37263" s="83"/>
    </row>
    <row r="37264" spans="16:16" x14ac:dyDescent="0.3">
      <c r="P37264" s="83"/>
    </row>
    <row r="37265" spans="16:16" x14ac:dyDescent="0.3">
      <c r="P37265" s="83"/>
    </row>
    <row r="37266" spans="16:16" x14ac:dyDescent="0.3">
      <c r="P37266" s="83"/>
    </row>
    <row r="37267" spans="16:16" x14ac:dyDescent="0.3">
      <c r="P37267" s="83"/>
    </row>
    <row r="37268" spans="16:16" x14ac:dyDescent="0.3">
      <c r="P37268" s="83"/>
    </row>
    <row r="37269" spans="16:16" x14ac:dyDescent="0.3">
      <c r="P37269" s="83"/>
    </row>
    <row r="37270" spans="16:16" x14ac:dyDescent="0.3">
      <c r="P37270" s="83"/>
    </row>
    <row r="37271" spans="16:16" x14ac:dyDescent="0.3">
      <c r="P37271" s="83"/>
    </row>
    <row r="37272" spans="16:16" x14ac:dyDescent="0.3">
      <c r="P37272" s="83"/>
    </row>
    <row r="37273" spans="16:16" x14ac:dyDescent="0.3">
      <c r="P37273" s="83"/>
    </row>
    <row r="37274" spans="16:16" x14ac:dyDescent="0.3">
      <c r="P37274" s="83"/>
    </row>
    <row r="37275" spans="16:16" x14ac:dyDescent="0.3">
      <c r="P37275" s="83"/>
    </row>
    <row r="37276" spans="16:16" x14ac:dyDescent="0.3">
      <c r="P37276" s="83"/>
    </row>
    <row r="37277" spans="16:16" x14ac:dyDescent="0.3">
      <c r="P37277" s="83"/>
    </row>
    <row r="37278" spans="16:16" x14ac:dyDescent="0.3">
      <c r="P37278" s="83"/>
    </row>
    <row r="37279" spans="16:16" x14ac:dyDescent="0.3">
      <c r="P37279" s="83"/>
    </row>
    <row r="37280" spans="16:16" x14ac:dyDescent="0.3">
      <c r="P37280" s="83"/>
    </row>
    <row r="37281" spans="16:16" x14ac:dyDescent="0.3">
      <c r="P37281" s="83"/>
    </row>
    <row r="37282" spans="16:16" x14ac:dyDescent="0.3">
      <c r="P37282" s="83"/>
    </row>
    <row r="37283" spans="16:16" x14ac:dyDescent="0.3">
      <c r="P37283" s="83"/>
    </row>
    <row r="37284" spans="16:16" x14ac:dyDescent="0.3">
      <c r="P37284" s="83"/>
    </row>
    <row r="37285" spans="16:16" x14ac:dyDescent="0.3">
      <c r="P37285" s="83"/>
    </row>
    <row r="37286" spans="16:16" x14ac:dyDescent="0.3">
      <c r="P37286" s="83"/>
    </row>
    <row r="37287" spans="16:16" x14ac:dyDescent="0.3">
      <c r="P37287" s="83"/>
    </row>
    <row r="37288" spans="16:16" x14ac:dyDescent="0.3">
      <c r="P37288" s="83"/>
    </row>
    <row r="37289" spans="16:16" x14ac:dyDescent="0.3">
      <c r="P37289" s="83"/>
    </row>
    <row r="37290" spans="16:16" x14ac:dyDescent="0.3">
      <c r="P37290" s="83"/>
    </row>
    <row r="37291" spans="16:16" x14ac:dyDescent="0.3">
      <c r="P37291" s="83"/>
    </row>
    <row r="37292" spans="16:16" x14ac:dyDescent="0.3">
      <c r="P37292" s="83"/>
    </row>
    <row r="37293" spans="16:16" x14ac:dyDescent="0.3">
      <c r="P37293" s="83"/>
    </row>
    <row r="37294" spans="16:16" x14ac:dyDescent="0.3">
      <c r="P37294" s="83"/>
    </row>
    <row r="37295" spans="16:16" x14ac:dyDescent="0.3">
      <c r="P37295" s="83"/>
    </row>
    <row r="37296" spans="16:16" x14ac:dyDescent="0.3">
      <c r="P37296" s="83"/>
    </row>
    <row r="37297" spans="16:16" x14ac:dyDescent="0.3">
      <c r="P37297" s="83"/>
    </row>
    <row r="37298" spans="16:16" x14ac:dyDescent="0.3">
      <c r="P37298" s="83"/>
    </row>
    <row r="37299" spans="16:16" x14ac:dyDescent="0.3">
      <c r="P37299" s="83"/>
    </row>
    <row r="37300" spans="16:16" x14ac:dyDescent="0.3">
      <c r="P37300" s="83"/>
    </row>
    <row r="37301" spans="16:16" x14ac:dyDescent="0.3">
      <c r="P37301" s="83"/>
    </row>
    <row r="37302" spans="16:16" x14ac:dyDescent="0.3">
      <c r="P37302" s="83"/>
    </row>
    <row r="37303" spans="16:16" x14ac:dyDescent="0.3">
      <c r="P37303" s="83"/>
    </row>
    <row r="37304" spans="16:16" x14ac:dyDescent="0.3">
      <c r="P37304" s="83"/>
    </row>
    <row r="37305" spans="16:16" x14ac:dyDescent="0.3">
      <c r="P37305" s="83"/>
    </row>
    <row r="37306" spans="16:16" x14ac:dyDescent="0.3">
      <c r="P37306" s="83"/>
    </row>
    <row r="37307" spans="16:16" x14ac:dyDescent="0.3">
      <c r="P37307" s="83"/>
    </row>
    <row r="37308" spans="16:16" x14ac:dyDescent="0.3">
      <c r="P37308" s="83"/>
    </row>
    <row r="37309" spans="16:16" x14ac:dyDescent="0.3">
      <c r="P37309" s="83"/>
    </row>
    <row r="37310" spans="16:16" x14ac:dyDescent="0.3">
      <c r="P37310" s="83"/>
    </row>
    <row r="37311" spans="16:16" x14ac:dyDescent="0.3">
      <c r="P37311" s="83"/>
    </row>
    <row r="37312" spans="16:16" x14ac:dyDescent="0.3">
      <c r="P37312" s="83"/>
    </row>
    <row r="37313" spans="16:16" x14ac:dyDescent="0.3">
      <c r="P37313" s="83"/>
    </row>
    <row r="37314" spans="16:16" x14ac:dyDescent="0.3">
      <c r="P37314" s="83"/>
    </row>
    <row r="37315" spans="16:16" x14ac:dyDescent="0.3">
      <c r="P37315" s="83"/>
    </row>
    <row r="37316" spans="16:16" x14ac:dyDescent="0.3">
      <c r="P37316" s="83"/>
    </row>
    <row r="37317" spans="16:16" x14ac:dyDescent="0.3">
      <c r="P37317" s="83"/>
    </row>
    <row r="37318" spans="16:16" x14ac:dyDescent="0.3">
      <c r="P37318" s="83"/>
    </row>
    <row r="37319" spans="16:16" x14ac:dyDescent="0.3">
      <c r="P37319" s="83"/>
    </row>
    <row r="37320" spans="16:16" x14ac:dyDescent="0.3">
      <c r="P37320" s="83"/>
    </row>
    <row r="37321" spans="16:16" x14ac:dyDescent="0.3">
      <c r="P37321" s="83"/>
    </row>
    <row r="37322" spans="16:16" x14ac:dyDescent="0.3">
      <c r="P37322" s="83"/>
    </row>
    <row r="37323" spans="16:16" x14ac:dyDescent="0.3">
      <c r="P37323" s="83"/>
    </row>
    <row r="37324" spans="16:16" x14ac:dyDescent="0.3">
      <c r="P37324" s="83"/>
    </row>
    <row r="37325" spans="16:16" x14ac:dyDescent="0.3">
      <c r="P37325" s="83"/>
    </row>
    <row r="37326" spans="16:16" x14ac:dyDescent="0.3">
      <c r="P37326" s="83"/>
    </row>
    <row r="37327" spans="16:16" x14ac:dyDescent="0.3">
      <c r="P37327" s="83"/>
    </row>
    <row r="37328" spans="16:16" x14ac:dyDescent="0.3">
      <c r="P37328" s="83"/>
    </row>
    <row r="37329" spans="16:16" x14ac:dyDescent="0.3">
      <c r="P37329" s="83"/>
    </row>
    <row r="37330" spans="16:16" x14ac:dyDescent="0.3">
      <c r="P37330" s="83"/>
    </row>
    <row r="37331" spans="16:16" x14ac:dyDescent="0.3">
      <c r="P37331" s="83"/>
    </row>
    <row r="37332" spans="16:16" x14ac:dyDescent="0.3">
      <c r="P37332" s="83"/>
    </row>
    <row r="37333" spans="16:16" x14ac:dyDescent="0.3">
      <c r="P37333" s="83"/>
    </row>
    <row r="37334" spans="16:16" x14ac:dyDescent="0.3">
      <c r="P37334" s="83"/>
    </row>
    <row r="37335" spans="16:16" x14ac:dyDescent="0.3">
      <c r="P37335" s="83"/>
    </row>
    <row r="37336" spans="16:16" x14ac:dyDescent="0.3">
      <c r="P37336" s="83"/>
    </row>
    <row r="37337" spans="16:16" x14ac:dyDescent="0.3">
      <c r="P37337" s="83"/>
    </row>
    <row r="37338" spans="16:16" x14ac:dyDescent="0.3">
      <c r="P37338" s="83"/>
    </row>
    <row r="37339" spans="16:16" x14ac:dyDescent="0.3">
      <c r="P37339" s="83"/>
    </row>
    <row r="37340" spans="16:16" x14ac:dyDescent="0.3">
      <c r="P37340" s="83"/>
    </row>
    <row r="37341" spans="16:16" x14ac:dyDescent="0.3">
      <c r="P37341" s="83"/>
    </row>
    <row r="37342" spans="16:16" x14ac:dyDescent="0.3">
      <c r="P37342" s="83"/>
    </row>
    <row r="37343" spans="16:16" x14ac:dyDescent="0.3">
      <c r="P37343" s="83"/>
    </row>
    <row r="37344" spans="16:16" x14ac:dyDescent="0.3">
      <c r="P37344" s="83"/>
    </row>
    <row r="37345" spans="16:16" x14ac:dyDescent="0.3">
      <c r="P37345" s="83"/>
    </row>
    <row r="37346" spans="16:16" x14ac:dyDescent="0.3">
      <c r="P37346" s="83"/>
    </row>
    <row r="37347" spans="16:16" x14ac:dyDescent="0.3">
      <c r="P37347" s="83"/>
    </row>
    <row r="37348" spans="16:16" x14ac:dyDescent="0.3">
      <c r="P37348" s="83"/>
    </row>
    <row r="37349" spans="16:16" x14ac:dyDescent="0.3">
      <c r="P37349" s="83"/>
    </row>
    <row r="37350" spans="16:16" x14ac:dyDescent="0.3">
      <c r="P37350" s="83"/>
    </row>
    <row r="37351" spans="16:16" x14ac:dyDescent="0.3">
      <c r="P37351" s="83"/>
    </row>
    <row r="37352" spans="16:16" x14ac:dyDescent="0.3">
      <c r="P37352" s="83"/>
    </row>
    <row r="37353" spans="16:16" x14ac:dyDescent="0.3">
      <c r="P37353" s="83"/>
    </row>
    <row r="37354" spans="16:16" x14ac:dyDescent="0.3">
      <c r="P37354" s="83"/>
    </row>
    <row r="37355" spans="16:16" x14ac:dyDescent="0.3">
      <c r="P37355" s="83"/>
    </row>
    <row r="37356" spans="16:16" x14ac:dyDescent="0.3">
      <c r="P37356" s="83"/>
    </row>
    <row r="37357" spans="16:16" x14ac:dyDescent="0.3">
      <c r="P37357" s="83"/>
    </row>
    <row r="37358" spans="16:16" x14ac:dyDescent="0.3">
      <c r="P37358" s="83"/>
    </row>
    <row r="37359" spans="16:16" x14ac:dyDescent="0.3">
      <c r="P37359" s="83"/>
    </row>
    <row r="37360" spans="16:16" x14ac:dyDescent="0.3">
      <c r="P37360" s="83"/>
    </row>
    <row r="37361" spans="16:16" x14ac:dyDescent="0.3">
      <c r="P37361" s="83"/>
    </row>
    <row r="37362" spans="16:16" x14ac:dyDescent="0.3">
      <c r="P37362" s="83"/>
    </row>
    <row r="37363" spans="16:16" x14ac:dyDescent="0.3">
      <c r="P37363" s="83"/>
    </row>
    <row r="37364" spans="16:16" x14ac:dyDescent="0.3">
      <c r="P37364" s="83"/>
    </row>
    <row r="37365" spans="16:16" x14ac:dyDescent="0.3">
      <c r="P37365" s="83"/>
    </row>
    <row r="37366" spans="16:16" x14ac:dyDescent="0.3">
      <c r="P37366" s="83"/>
    </row>
    <row r="37367" spans="16:16" x14ac:dyDescent="0.3">
      <c r="P37367" s="83"/>
    </row>
    <row r="37368" spans="16:16" x14ac:dyDescent="0.3">
      <c r="P37368" s="83"/>
    </row>
    <row r="37369" spans="16:16" x14ac:dyDescent="0.3">
      <c r="P37369" s="83"/>
    </row>
    <row r="37370" spans="16:16" x14ac:dyDescent="0.3">
      <c r="P37370" s="83"/>
    </row>
    <row r="37371" spans="16:16" x14ac:dyDescent="0.3">
      <c r="P37371" s="83"/>
    </row>
    <row r="37372" spans="16:16" x14ac:dyDescent="0.3">
      <c r="P37372" s="83"/>
    </row>
    <row r="37373" spans="16:16" x14ac:dyDescent="0.3">
      <c r="P37373" s="83"/>
    </row>
    <row r="37374" spans="16:16" x14ac:dyDescent="0.3">
      <c r="P37374" s="83"/>
    </row>
    <row r="37375" spans="16:16" x14ac:dyDescent="0.3">
      <c r="P37375" s="83"/>
    </row>
    <row r="37376" spans="16:16" x14ac:dyDescent="0.3">
      <c r="P37376" s="83"/>
    </row>
    <row r="37377" spans="16:16" x14ac:dyDescent="0.3">
      <c r="P37377" s="83"/>
    </row>
    <row r="37378" spans="16:16" x14ac:dyDescent="0.3">
      <c r="P37378" s="83"/>
    </row>
    <row r="37379" spans="16:16" x14ac:dyDescent="0.3">
      <c r="P37379" s="83"/>
    </row>
    <row r="37380" spans="16:16" x14ac:dyDescent="0.3">
      <c r="P37380" s="83"/>
    </row>
    <row r="37381" spans="16:16" x14ac:dyDescent="0.3">
      <c r="P37381" s="83"/>
    </row>
    <row r="37382" spans="16:16" x14ac:dyDescent="0.3">
      <c r="P37382" s="83"/>
    </row>
    <row r="37383" spans="16:16" x14ac:dyDescent="0.3">
      <c r="P37383" s="83"/>
    </row>
    <row r="37384" spans="16:16" x14ac:dyDescent="0.3">
      <c r="P37384" s="83"/>
    </row>
    <row r="37385" spans="16:16" x14ac:dyDescent="0.3">
      <c r="P37385" s="83"/>
    </row>
    <row r="37386" spans="16:16" x14ac:dyDescent="0.3">
      <c r="P37386" s="83"/>
    </row>
    <row r="37387" spans="16:16" x14ac:dyDescent="0.3">
      <c r="P37387" s="83"/>
    </row>
    <row r="37388" spans="16:16" x14ac:dyDescent="0.3">
      <c r="P37388" s="83"/>
    </row>
    <row r="37389" spans="16:16" x14ac:dyDescent="0.3">
      <c r="P37389" s="83"/>
    </row>
    <row r="37390" spans="16:16" x14ac:dyDescent="0.3">
      <c r="P37390" s="83"/>
    </row>
    <row r="37391" spans="16:16" x14ac:dyDescent="0.3">
      <c r="P37391" s="83"/>
    </row>
    <row r="37392" spans="16:16" x14ac:dyDescent="0.3">
      <c r="P37392" s="83"/>
    </row>
    <row r="37393" spans="16:16" x14ac:dyDescent="0.3">
      <c r="P37393" s="83"/>
    </row>
    <row r="37394" spans="16:16" x14ac:dyDescent="0.3">
      <c r="P37394" s="83"/>
    </row>
    <row r="37395" spans="16:16" x14ac:dyDescent="0.3">
      <c r="P37395" s="83"/>
    </row>
    <row r="37396" spans="16:16" x14ac:dyDescent="0.3">
      <c r="P37396" s="83"/>
    </row>
    <row r="37397" spans="16:16" x14ac:dyDescent="0.3">
      <c r="P37397" s="83"/>
    </row>
    <row r="37398" spans="16:16" x14ac:dyDescent="0.3">
      <c r="P37398" s="83"/>
    </row>
    <row r="37399" spans="16:16" x14ac:dyDescent="0.3">
      <c r="P37399" s="83"/>
    </row>
    <row r="37400" spans="16:16" x14ac:dyDescent="0.3">
      <c r="P37400" s="83"/>
    </row>
    <row r="37401" spans="16:16" x14ac:dyDescent="0.3">
      <c r="P37401" s="83"/>
    </row>
    <row r="37402" spans="16:16" x14ac:dyDescent="0.3">
      <c r="P37402" s="83"/>
    </row>
    <row r="37403" spans="16:16" x14ac:dyDescent="0.3">
      <c r="P37403" s="83"/>
    </row>
    <row r="37404" spans="16:16" x14ac:dyDescent="0.3">
      <c r="P37404" s="83"/>
    </row>
    <row r="37405" spans="16:16" x14ac:dyDescent="0.3">
      <c r="P37405" s="83"/>
    </row>
    <row r="37406" spans="16:16" x14ac:dyDescent="0.3">
      <c r="P37406" s="83"/>
    </row>
    <row r="37407" spans="16:16" x14ac:dyDescent="0.3">
      <c r="P37407" s="83"/>
    </row>
    <row r="37408" spans="16:16" x14ac:dyDescent="0.3">
      <c r="P37408" s="83"/>
    </row>
    <row r="37409" spans="16:16" x14ac:dyDescent="0.3">
      <c r="P37409" s="83"/>
    </row>
    <row r="37410" spans="16:16" x14ac:dyDescent="0.3">
      <c r="P37410" s="83"/>
    </row>
    <row r="37411" spans="16:16" x14ac:dyDescent="0.3">
      <c r="P37411" s="83"/>
    </row>
    <row r="37412" spans="16:16" x14ac:dyDescent="0.3">
      <c r="P37412" s="83"/>
    </row>
    <row r="37413" spans="16:16" x14ac:dyDescent="0.3">
      <c r="P37413" s="83"/>
    </row>
    <row r="37414" spans="16:16" x14ac:dyDescent="0.3">
      <c r="P37414" s="83"/>
    </row>
    <row r="37415" spans="16:16" x14ac:dyDescent="0.3">
      <c r="P37415" s="83"/>
    </row>
    <row r="37416" spans="16:16" x14ac:dyDescent="0.3">
      <c r="P37416" s="83"/>
    </row>
    <row r="37417" spans="16:16" x14ac:dyDescent="0.3">
      <c r="P37417" s="83"/>
    </row>
    <row r="37418" spans="16:16" x14ac:dyDescent="0.3">
      <c r="P37418" s="83"/>
    </row>
    <row r="37419" spans="16:16" x14ac:dyDescent="0.3">
      <c r="P37419" s="83"/>
    </row>
    <row r="37420" spans="16:16" x14ac:dyDescent="0.3">
      <c r="P37420" s="83"/>
    </row>
    <row r="37421" spans="16:16" x14ac:dyDescent="0.3">
      <c r="P37421" s="83"/>
    </row>
    <row r="37422" spans="16:16" x14ac:dyDescent="0.3">
      <c r="P37422" s="83"/>
    </row>
    <row r="37423" spans="16:16" x14ac:dyDescent="0.3">
      <c r="P37423" s="83"/>
    </row>
    <row r="37424" spans="16:16" x14ac:dyDescent="0.3">
      <c r="P37424" s="83"/>
    </row>
    <row r="37425" spans="16:16" x14ac:dyDescent="0.3">
      <c r="P37425" s="83"/>
    </row>
    <row r="37426" spans="16:16" x14ac:dyDescent="0.3">
      <c r="P37426" s="83"/>
    </row>
    <row r="37427" spans="16:16" x14ac:dyDescent="0.3">
      <c r="P37427" s="83"/>
    </row>
    <row r="37428" spans="16:16" x14ac:dyDescent="0.3">
      <c r="P37428" s="83"/>
    </row>
    <row r="37429" spans="16:16" x14ac:dyDescent="0.3">
      <c r="P37429" s="83"/>
    </row>
    <row r="37430" spans="16:16" x14ac:dyDescent="0.3">
      <c r="P37430" s="83"/>
    </row>
    <row r="37431" spans="16:16" x14ac:dyDescent="0.3">
      <c r="P37431" s="83"/>
    </row>
    <row r="37432" spans="16:16" x14ac:dyDescent="0.3">
      <c r="P37432" s="83"/>
    </row>
    <row r="37433" spans="16:16" x14ac:dyDescent="0.3">
      <c r="P37433" s="83"/>
    </row>
    <row r="37434" spans="16:16" x14ac:dyDescent="0.3">
      <c r="P37434" s="83"/>
    </row>
    <row r="37435" spans="16:16" x14ac:dyDescent="0.3">
      <c r="P37435" s="83"/>
    </row>
    <row r="37436" spans="16:16" x14ac:dyDescent="0.3">
      <c r="P37436" s="83"/>
    </row>
    <row r="37437" spans="16:16" x14ac:dyDescent="0.3">
      <c r="P37437" s="83"/>
    </row>
    <row r="37438" spans="16:16" x14ac:dyDescent="0.3">
      <c r="P37438" s="83"/>
    </row>
    <row r="37439" spans="16:16" x14ac:dyDescent="0.3">
      <c r="P37439" s="83"/>
    </row>
    <row r="37440" spans="16:16" x14ac:dyDescent="0.3">
      <c r="P37440" s="83"/>
    </row>
    <row r="37441" spans="16:16" x14ac:dyDescent="0.3">
      <c r="P37441" s="83"/>
    </row>
    <row r="37442" spans="16:16" x14ac:dyDescent="0.3">
      <c r="P37442" s="83"/>
    </row>
    <row r="37443" spans="16:16" x14ac:dyDescent="0.3">
      <c r="P37443" s="83"/>
    </row>
    <row r="37444" spans="16:16" x14ac:dyDescent="0.3">
      <c r="P37444" s="83"/>
    </row>
    <row r="37445" spans="16:16" x14ac:dyDescent="0.3">
      <c r="P37445" s="83"/>
    </row>
    <row r="37446" spans="16:16" x14ac:dyDescent="0.3">
      <c r="P37446" s="83"/>
    </row>
    <row r="37447" spans="16:16" x14ac:dyDescent="0.3">
      <c r="P37447" s="83"/>
    </row>
    <row r="37448" spans="16:16" x14ac:dyDescent="0.3">
      <c r="P37448" s="83"/>
    </row>
    <row r="37449" spans="16:16" x14ac:dyDescent="0.3">
      <c r="P37449" s="83"/>
    </row>
    <row r="37450" spans="16:16" x14ac:dyDescent="0.3">
      <c r="P37450" s="83"/>
    </row>
    <row r="37451" spans="16:16" x14ac:dyDescent="0.3">
      <c r="P37451" s="83"/>
    </row>
    <row r="37452" spans="16:16" x14ac:dyDescent="0.3">
      <c r="P37452" s="83"/>
    </row>
    <row r="37453" spans="16:16" x14ac:dyDescent="0.3">
      <c r="P37453" s="83"/>
    </row>
    <row r="37454" spans="16:16" x14ac:dyDescent="0.3">
      <c r="P37454" s="83"/>
    </row>
    <row r="37455" spans="16:16" x14ac:dyDescent="0.3">
      <c r="P37455" s="83"/>
    </row>
    <row r="37456" spans="16:16" x14ac:dyDescent="0.3">
      <c r="P37456" s="83"/>
    </row>
    <row r="37457" spans="16:16" x14ac:dyDescent="0.3">
      <c r="P37457" s="83"/>
    </row>
    <row r="37458" spans="16:16" x14ac:dyDescent="0.3">
      <c r="P37458" s="83"/>
    </row>
    <row r="37459" spans="16:16" x14ac:dyDescent="0.3">
      <c r="P37459" s="83"/>
    </row>
    <row r="37460" spans="16:16" x14ac:dyDescent="0.3">
      <c r="P37460" s="83"/>
    </row>
    <row r="37461" spans="16:16" x14ac:dyDescent="0.3">
      <c r="P37461" s="83"/>
    </row>
    <row r="37462" spans="16:16" x14ac:dyDescent="0.3">
      <c r="P37462" s="83"/>
    </row>
    <row r="37463" spans="16:16" x14ac:dyDescent="0.3">
      <c r="P37463" s="83"/>
    </row>
    <row r="37464" spans="16:16" x14ac:dyDescent="0.3">
      <c r="P37464" s="83"/>
    </row>
    <row r="37465" spans="16:16" x14ac:dyDescent="0.3">
      <c r="P37465" s="83"/>
    </row>
    <row r="37466" spans="16:16" x14ac:dyDescent="0.3">
      <c r="P37466" s="83"/>
    </row>
    <row r="37467" spans="16:16" x14ac:dyDescent="0.3">
      <c r="P37467" s="83"/>
    </row>
    <row r="37468" spans="16:16" x14ac:dyDescent="0.3">
      <c r="P37468" s="83"/>
    </row>
    <row r="37469" spans="16:16" x14ac:dyDescent="0.3">
      <c r="P37469" s="83"/>
    </row>
    <row r="37470" spans="16:16" x14ac:dyDescent="0.3">
      <c r="P37470" s="83"/>
    </row>
    <row r="37471" spans="16:16" x14ac:dyDescent="0.3">
      <c r="P37471" s="83"/>
    </row>
    <row r="37472" spans="16:16" x14ac:dyDescent="0.3">
      <c r="P37472" s="83"/>
    </row>
    <row r="37473" spans="16:16" x14ac:dyDescent="0.3">
      <c r="P37473" s="83"/>
    </row>
    <row r="37474" spans="16:16" x14ac:dyDescent="0.3">
      <c r="P37474" s="83"/>
    </row>
    <row r="37475" spans="16:16" x14ac:dyDescent="0.3">
      <c r="P37475" s="83"/>
    </row>
    <row r="37476" spans="16:16" x14ac:dyDescent="0.3">
      <c r="P37476" s="83"/>
    </row>
    <row r="37477" spans="16:16" x14ac:dyDescent="0.3">
      <c r="P37477" s="83"/>
    </row>
    <row r="37478" spans="16:16" x14ac:dyDescent="0.3">
      <c r="P37478" s="83"/>
    </row>
    <row r="37479" spans="16:16" x14ac:dyDescent="0.3">
      <c r="P37479" s="83"/>
    </row>
    <row r="37480" spans="16:16" x14ac:dyDescent="0.3">
      <c r="P37480" s="83"/>
    </row>
    <row r="37481" spans="16:16" x14ac:dyDescent="0.3">
      <c r="P37481" s="83"/>
    </row>
    <row r="37482" spans="16:16" x14ac:dyDescent="0.3">
      <c r="P37482" s="83"/>
    </row>
    <row r="37483" spans="16:16" x14ac:dyDescent="0.3">
      <c r="P37483" s="83"/>
    </row>
    <row r="37484" spans="16:16" x14ac:dyDescent="0.3">
      <c r="P37484" s="83"/>
    </row>
    <row r="37485" spans="16:16" x14ac:dyDescent="0.3">
      <c r="P37485" s="83"/>
    </row>
    <row r="37486" spans="16:16" x14ac:dyDescent="0.3">
      <c r="P37486" s="83"/>
    </row>
    <row r="37487" spans="16:16" x14ac:dyDescent="0.3">
      <c r="P37487" s="83"/>
    </row>
    <row r="37488" spans="16:16" x14ac:dyDescent="0.3">
      <c r="P37488" s="83"/>
    </row>
    <row r="37489" spans="16:16" x14ac:dyDescent="0.3">
      <c r="P37489" s="83"/>
    </row>
    <row r="37490" spans="16:16" x14ac:dyDescent="0.3">
      <c r="P37490" s="83"/>
    </row>
    <row r="37491" spans="16:16" x14ac:dyDescent="0.3">
      <c r="P37491" s="83"/>
    </row>
    <row r="37492" spans="16:16" x14ac:dyDescent="0.3">
      <c r="P37492" s="83"/>
    </row>
    <row r="37493" spans="16:16" x14ac:dyDescent="0.3">
      <c r="P37493" s="83"/>
    </row>
    <row r="37494" spans="16:16" x14ac:dyDescent="0.3">
      <c r="P37494" s="83"/>
    </row>
    <row r="37495" spans="16:16" x14ac:dyDescent="0.3">
      <c r="P37495" s="83"/>
    </row>
    <row r="37496" spans="16:16" x14ac:dyDescent="0.3">
      <c r="P37496" s="83"/>
    </row>
    <row r="37497" spans="16:16" x14ac:dyDescent="0.3">
      <c r="P37497" s="83"/>
    </row>
    <row r="37498" spans="16:16" x14ac:dyDescent="0.3">
      <c r="P37498" s="83"/>
    </row>
    <row r="37499" spans="16:16" x14ac:dyDescent="0.3">
      <c r="P37499" s="83"/>
    </row>
    <row r="37500" spans="16:16" x14ac:dyDescent="0.3">
      <c r="P37500" s="83"/>
    </row>
    <row r="37501" spans="16:16" x14ac:dyDescent="0.3">
      <c r="P37501" s="83"/>
    </row>
    <row r="37502" spans="16:16" x14ac:dyDescent="0.3">
      <c r="P37502" s="83"/>
    </row>
    <row r="37503" spans="16:16" x14ac:dyDescent="0.3">
      <c r="P37503" s="83"/>
    </row>
    <row r="37504" spans="16:16" x14ac:dyDescent="0.3">
      <c r="P37504" s="83"/>
    </row>
    <row r="37505" spans="16:16" x14ac:dyDescent="0.3">
      <c r="P37505" s="83"/>
    </row>
    <row r="37506" spans="16:16" x14ac:dyDescent="0.3">
      <c r="P37506" s="83"/>
    </row>
    <row r="37507" spans="16:16" x14ac:dyDescent="0.3">
      <c r="P37507" s="83"/>
    </row>
    <row r="37508" spans="16:16" x14ac:dyDescent="0.3">
      <c r="P37508" s="83"/>
    </row>
    <row r="37509" spans="16:16" x14ac:dyDescent="0.3">
      <c r="P37509" s="83"/>
    </row>
    <row r="37510" spans="16:16" x14ac:dyDescent="0.3">
      <c r="P37510" s="83"/>
    </row>
    <row r="37511" spans="16:16" x14ac:dyDescent="0.3">
      <c r="P37511" s="83"/>
    </row>
    <row r="37512" spans="16:16" x14ac:dyDescent="0.3">
      <c r="P37512" s="83"/>
    </row>
    <row r="37513" spans="16:16" x14ac:dyDescent="0.3">
      <c r="P37513" s="83"/>
    </row>
    <row r="37514" spans="16:16" x14ac:dyDescent="0.3">
      <c r="P37514" s="83"/>
    </row>
    <row r="37515" spans="16:16" x14ac:dyDescent="0.3">
      <c r="P37515" s="83"/>
    </row>
    <row r="37516" spans="16:16" x14ac:dyDescent="0.3">
      <c r="P37516" s="83"/>
    </row>
    <row r="37517" spans="16:16" x14ac:dyDescent="0.3">
      <c r="P37517" s="83"/>
    </row>
    <row r="37518" spans="16:16" x14ac:dyDescent="0.3">
      <c r="P37518" s="83"/>
    </row>
    <row r="37519" spans="16:16" x14ac:dyDescent="0.3">
      <c r="P37519" s="83"/>
    </row>
    <row r="37520" spans="16:16" x14ac:dyDescent="0.3">
      <c r="P37520" s="83"/>
    </row>
    <row r="37521" spans="16:16" x14ac:dyDescent="0.3">
      <c r="P37521" s="83"/>
    </row>
    <row r="37522" spans="16:16" x14ac:dyDescent="0.3">
      <c r="P37522" s="83"/>
    </row>
    <row r="37523" spans="16:16" x14ac:dyDescent="0.3">
      <c r="P37523" s="83"/>
    </row>
    <row r="37524" spans="16:16" x14ac:dyDescent="0.3">
      <c r="P37524" s="83"/>
    </row>
    <row r="37525" spans="16:16" x14ac:dyDescent="0.3">
      <c r="P37525" s="83"/>
    </row>
    <row r="37526" spans="16:16" x14ac:dyDescent="0.3">
      <c r="P37526" s="83"/>
    </row>
    <row r="37527" spans="16:16" x14ac:dyDescent="0.3">
      <c r="P37527" s="83"/>
    </row>
    <row r="37528" spans="16:16" x14ac:dyDescent="0.3">
      <c r="P37528" s="83"/>
    </row>
    <row r="37529" spans="16:16" x14ac:dyDescent="0.3">
      <c r="P37529" s="83"/>
    </row>
    <row r="37530" spans="16:16" x14ac:dyDescent="0.3">
      <c r="P37530" s="83"/>
    </row>
    <row r="37531" spans="16:16" x14ac:dyDescent="0.3">
      <c r="P37531" s="83"/>
    </row>
    <row r="37532" spans="16:16" x14ac:dyDescent="0.3">
      <c r="P37532" s="83"/>
    </row>
    <row r="37533" spans="16:16" x14ac:dyDescent="0.3">
      <c r="P37533" s="83"/>
    </row>
    <row r="37534" spans="16:16" x14ac:dyDescent="0.3">
      <c r="P37534" s="83"/>
    </row>
    <row r="37535" spans="16:16" x14ac:dyDescent="0.3">
      <c r="P37535" s="83"/>
    </row>
    <row r="37536" spans="16:16" x14ac:dyDescent="0.3">
      <c r="P37536" s="83"/>
    </row>
    <row r="37537" spans="16:16" x14ac:dyDescent="0.3">
      <c r="P37537" s="83"/>
    </row>
    <row r="37538" spans="16:16" x14ac:dyDescent="0.3">
      <c r="P37538" s="83"/>
    </row>
    <row r="37539" spans="16:16" x14ac:dyDescent="0.3">
      <c r="P37539" s="83"/>
    </row>
    <row r="37540" spans="16:16" x14ac:dyDescent="0.3">
      <c r="P37540" s="83"/>
    </row>
    <row r="37541" spans="16:16" x14ac:dyDescent="0.3">
      <c r="P37541" s="83"/>
    </row>
    <row r="37542" spans="16:16" x14ac:dyDescent="0.3">
      <c r="P37542" s="83"/>
    </row>
    <row r="37543" spans="16:16" x14ac:dyDescent="0.3">
      <c r="P37543" s="83"/>
    </row>
    <row r="37544" spans="16:16" x14ac:dyDescent="0.3">
      <c r="P37544" s="83"/>
    </row>
    <row r="37545" spans="16:16" x14ac:dyDescent="0.3">
      <c r="P37545" s="83"/>
    </row>
    <row r="37546" spans="16:16" x14ac:dyDescent="0.3">
      <c r="P37546" s="83"/>
    </row>
    <row r="37547" spans="16:16" x14ac:dyDescent="0.3">
      <c r="P37547" s="83"/>
    </row>
    <row r="37548" spans="16:16" x14ac:dyDescent="0.3">
      <c r="P37548" s="83"/>
    </row>
    <row r="37549" spans="16:16" x14ac:dyDescent="0.3">
      <c r="P37549" s="83"/>
    </row>
    <row r="37550" spans="16:16" x14ac:dyDescent="0.3">
      <c r="P37550" s="83"/>
    </row>
    <row r="37551" spans="16:16" x14ac:dyDescent="0.3">
      <c r="P37551" s="83"/>
    </row>
    <row r="37552" spans="16:16" x14ac:dyDescent="0.3">
      <c r="P37552" s="83"/>
    </row>
    <row r="37553" spans="16:16" x14ac:dyDescent="0.3">
      <c r="P37553" s="83"/>
    </row>
    <row r="37554" spans="16:16" x14ac:dyDescent="0.3">
      <c r="P37554" s="83"/>
    </row>
    <row r="37555" spans="16:16" x14ac:dyDescent="0.3">
      <c r="P37555" s="83"/>
    </row>
    <row r="37556" spans="16:16" x14ac:dyDescent="0.3">
      <c r="P37556" s="83"/>
    </row>
    <row r="37557" spans="16:16" x14ac:dyDescent="0.3">
      <c r="P37557" s="83"/>
    </row>
    <row r="37558" spans="16:16" x14ac:dyDescent="0.3">
      <c r="P37558" s="83"/>
    </row>
    <row r="37559" spans="16:16" x14ac:dyDescent="0.3">
      <c r="P37559" s="83"/>
    </row>
    <row r="37560" spans="16:16" x14ac:dyDescent="0.3">
      <c r="P37560" s="83"/>
    </row>
    <row r="37561" spans="16:16" x14ac:dyDescent="0.3">
      <c r="P37561" s="83"/>
    </row>
    <row r="37562" spans="16:16" x14ac:dyDescent="0.3">
      <c r="P37562" s="83"/>
    </row>
    <row r="37563" spans="16:16" x14ac:dyDescent="0.3">
      <c r="P37563" s="83"/>
    </row>
    <row r="37564" spans="16:16" x14ac:dyDescent="0.3">
      <c r="P37564" s="83"/>
    </row>
    <row r="37565" spans="16:16" x14ac:dyDescent="0.3">
      <c r="P37565" s="83"/>
    </row>
    <row r="37566" spans="16:16" x14ac:dyDescent="0.3">
      <c r="P37566" s="83"/>
    </row>
    <row r="37567" spans="16:16" x14ac:dyDescent="0.3">
      <c r="P37567" s="83"/>
    </row>
    <row r="37568" spans="16:16" x14ac:dyDescent="0.3">
      <c r="P37568" s="83"/>
    </row>
    <row r="37569" spans="16:16" x14ac:dyDescent="0.3">
      <c r="P37569" s="83"/>
    </row>
    <row r="37570" spans="16:16" x14ac:dyDescent="0.3">
      <c r="P37570" s="83"/>
    </row>
    <row r="37571" spans="16:16" x14ac:dyDescent="0.3">
      <c r="P37571" s="83"/>
    </row>
    <row r="37572" spans="16:16" x14ac:dyDescent="0.3">
      <c r="P37572" s="83"/>
    </row>
    <row r="37573" spans="16:16" x14ac:dyDescent="0.3">
      <c r="P37573" s="83"/>
    </row>
    <row r="37574" spans="16:16" x14ac:dyDescent="0.3">
      <c r="P37574" s="83"/>
    </row>
    <row r="37575" spans="16:16" x14ac:dyDescent="0.3">
      <c r="P37575" s="83"/>
    </row>
    <row r="37576" spans="16:16" x14ac:dyDescent="0.3">
      <c r="P37576" s="83"/>
    </row>
    <row r="37577" spans="16:16" x14ac:dyDescent="0.3">
      <c r="P37577" s="83"/>
    </row>
    <row r="37578" spans="16:16" x14ac:dyDescent="0.3">
      <c r="P37578" s="83"/>
    </row>
    <row r="37579" spans="16:16" x14ac:dyDescent="0.3">
      <c r="P37579" s="83"/>
    </row>
    <row r="37580" spans="16:16" x14ac:dyDescent="0.3">
      <c r="P37580" s="83"/>
    </row>
    <row r="37581" spans="16:16" x14ac:dyDescent="0.3">
      <c r="P37581" s="83"/>
    </row>
    <row r="37582" spans="16:16" x14ac:dyDescent="0.3">
      <c r="P37582" s="83"/>
    </row>
    <row r="37583" spans="16:16" x14ac:dyDescent="0.3">
      <c r="P37583" s="83"/>
    </row>
    <row r="37584" spans="16:16" x14ac:dyDescent="0.3">
      <c r="P37584" s="83"/>
    </row>
    <row r="37585" spans="16:16" x14ac:dyDescent="0.3">
      <c r="P37585" s="83"/>
    </row>
    <row r="37586" spans="16:16" x14ac:dyDescent="0.3">
      <c r="P37586" s="83"/>
    </row>
    <row r="37587" spans="16:16" x14ac:dyDescent="0.3">
      <c r="P37587" s="83"/>
    </row>
    <row r="37588" spans="16:16" x14ac:dyDescent="0.3">
      <c r="P37588" s="83"/>
    </row>
    <row r="37589" spans="16:16" x14ac:dyDescent="0.3">
      <c r="P37589" s="83"/>
    </row>
    <row r="37590" spans="16:16" x14ac:dyDescent="0.3">
      <c r="P37590" s="83"/>
    </row>
    <row r="37591" spans="16:16" x14ac:dyDescent="0.3">
      <c r="P37591" s="83"/>
    </row>
    <row r="37592" spans="16:16" x14ac:dyDescent="0.3">
      <c r="P37592" s="83"/>
    </row>
    <row r="37593" spans="16:16" x14ac:dyDescent="0.3">
      <c r="P37593" s="83"/>
    </row>
    <row r="37594" spans="16:16" x14ac:dyDescent="0.3">
      <c r="P37594" s="83"/>
    </row>
    <row r="37595" spans="16:16" x14ac:dyDescent="0.3">
      <c r="P37595" s="83"/>
    </row>
    <row r="37596" spans="16:16" x14ac:dyDescent="0.3">
      <c r="P37596" s="83"/>
    </row>
    <row r="37597" spans="16:16" x14ac:dyDescent="0.3">
      <c r="P37597" s="83"/>
    </row>
    <row r="37598" spans="16:16" x14ac:dyDescent="0.3">
      <c r="P37598" s="83"/>
    </row>
    <row r="37599" spans="16:16" x14ac:dyDescent="0.3">
      <c r="P37599" s="83"/>
    </row>
    <row r="37600" spans="16:16" x14ac:dyDescent="0.3">
      <c r="P37600" s="83"/>
    </row>
    <row r="37601" spans="16:16" x14ac:dyDescent="0.3">
      <c r="P37601" s="83"/>
    </row>
    <row r="37602" spans="16:16" x14ac:dyDescent="0.3">
      <c r="P37602" s="83"/>
    </row>
    <row r="37603" spans="16:16" x14ac:dyDescent="0.3">
      <c r="P37603" s="83"/>
    </row>
    <row r="37604" spans="16:16" x14ac:dyDescent="0.3">
      <c r="P37604" s="83"/>
    </row>
    <row r="37605" spans="16:16" x14ac:dyDescent="0.3">
      <c r="P37605" s="83"/>
    </row>
    <row r="37606" spans="16:16" x14ac:dyDescent="0.3">
      <c r="P37606" s="83"/>
    </row>
    <row r="37607" spans="16:16" x14ac:dyDescent="0.3">
      <c r="P37607" s="83"/>
    </row>
    <row r="37608" spans="16:16" x14ac:dyDescent="0.3">
      <c r="P37608" s="83"/>
    </row>
    <row r="37609" spans="16:16" x14ac:dyDescent="0.3">
      <c r="P37609" s="83"/>
    </row>
    <row r="37610" spans="16:16" x14ac:dyDescent="0.3">
      <c r="P37610" s="83"/>
    </row>
    <row r="37611" spans="16:16" x14ac:dyDescent="0.3">
      <c r="P37611" s="83"/>
    </row>
    <row r="37612" spans="16:16" x14ac:dyDescent="0.3">
      <c r="P37612" s="83"/>
    </row>
    <row r="37613" spans="16:16" x14ac:dyDescent="0.3">
      <c r="P37613" s="83"/>
    </row>
    <row r="37614" spans="16:16" x14ac:dyDescent="0.3">
      <c r="P37614" s="83"/>
    </row>
    <row r="37615" spans="16:16" x14ac:dyDescent="0.3">
      <c r="P37615" s="83"/>
    </row>
    <row r="37616" spans="16:16" x14ac:dyDescent="0.3">
      <c r="P37616" s="83"/>
    </row>
    <row r="37617" spans="16:16" x14ac:dyDescent="0.3">
      <c r="P37617" s="83"/>
    </row>
    <row r="37618" spans="16:16" x14ac:dyDescent="0.3">
      <c r="P37618" s="83"/>
    </row>
    <row r="37619" spans="16:16" x14ac:dyDescent="0.3">
      <c r="P37619" s="83"/>
    </row>
    <row r="37620" spans="16:16" x14ac:dyDescent="0.3">
      <c r="P37620" s="83"/>
    </row>
    <row r="37621" spans="16:16" x14ac:dyDescent="0.3">
      <c r="P37621" s="83"/>
    </row>
    <row r="37622" spans="16:16" x14ac:dyDescent="0.3">
      <c r="P37622" s="83"/>
    </row>
    <row r="37623" spans="16:16" x14ac:dyDescent="0.3">
      <c r="P37623" s="83"/>
    </row>
    <row r="37624" spans="16:16" x14ac:dyDescent="0.3">
      <c r="P37624" s="83"/>
    </row>
    <row r="37625" spans="16:16" x14ac:dyDescent="0.3">
      <c r="P37625" s="83"/>
    </row>
    <row r="37626" spans="16:16" x14ac:dyDescent="0.3">
      <c r="P37626" s="83"/>
    </row>
    <row r="37627" spans="16:16" x14ac:dyDescent="0.3">
      <c r="P37627" s="83"/>
    </row>
    <row r="37628" spans="16:16" x14ac:dyDescent="0.3">
      <c r="P37628" s="83"/>
    </row>
    <row r="37629" spans="16:16" x14ac:dyDescent="0.3">
      <c r="P37629" s="83"/>
    </row>
    <row r="37630" spans="16:16" x14ac:dyDescent="0.3">
      <c r="P37630" s="83"/>
    </row>
    <row r="37631" spans="16:16" x14ac:dyDescent="0.3">
      <c r="P37631" s="83"/>
    </row>
    <row r="37632" spans="16:16" x14ac:dyDescent="0.3">
      <c r="P37632" s="83"/>
    </row>
    <row r="37633" spans="16:16" x14ac:dyDescent="0.3">
      <c r="P37633" s="83"/>
    </row>
    <row r="37634" spans="16:16" x14ac:dyDescent="0.3">
      <c r="P37634" s="83"/>
    </row>
    <row r="37635" spans="16:16" x14ac:dyDescent="0.3">
      <c r="P37635" s="83"/>
    </row>
    <row r="37636" spans="16:16" x14ac:dyDescent="0.3">
      <c r="P37636" s="83"/>
    </row>
    <row r="37637" spans="16:16" x14ac:dyDescent="0.3">
      <c r="P37637" s="83"/>
    </row>
    <row r="37638" spans="16:16" x14ac:dyDescent="0.3">
      <c r="P37638" s="83"/>
    </row>
    <row r="37639" spans="16:16" x14ac:dyDescent="0.3">
      <c r="P37639" s="83"/>
    </row>
    <row r="37640" spans="16:16" x14ac:dyDescent="0.3">
      <c r="P37640" s="83"/>
    </row>
    <row r="37641" spans="16:16" x14ac:dyDescent="0.3">
      <c r="P37641" s="83"/>
    </row>
    <row r="37642" spans="16:16" x14ac:dyDescent="0.3">
      <c r="P37642" s="83"/>
    </row>
    <row r="37643" spans="16:16" x14ac:dyDescent="0.3">
      <c r="P37643" s="83"/>
    </row>
    <row r="37644" spans="16:16" x14ac:dyDescent="0.3">
      <c r="P37644" s="83"/>
    </row>
    <row r="37645" spans="16:16" x14ac:dyDescent="0.3">
      <c r="P37645" s="83"/>
    </row>
    <row r="37646" spans="16:16" x14ac:dyDescent="0.3">
      <c r="P37646" s="83"/>
    </row>
    <row r="37647" spans="16:16" x14ac:dyDescent="0.3">
      <c r="P37647" s="83"/>
    </row>
    <row r="37648" spans="16:16" x14ac:dyDescent="0.3">
      <c r="P37648" s="83"/>
    </row>
    <row r="37649" spans="16:16" x14ac:dyDescent="0.3">
      <c r="P37649" s="83"/>
    </row>
    <row r="37650" spans="16:16" x14ac:dyDescent="0.3">
      <c r="P37650" s="83"/>
    </row>
    <row r="37651" spans="16:16" x14ac:dyDescent="0.3">
      <c r="P37651" s="83"/>
    </row>
    <row r="37652" spans="16:16" x14ac:dyDescent="0.3">
      <c r="P37652" s="83"/>
    </row>
    <row r="37653" spans="16:16" x14ac:dyDescent="0.3">
      <c r="P37653" s="83"/>
    </row>
    <row r="37654" spans="16:16" x14ac:dyDescent="0.3">
      <c r="P37654" s="83"/>
    </row>
    <row r="37655" spans="16:16" x14ac:dyDescent="0.3">
      <c r="P37655" s="83"/>
    </row>
    <row r="37656" spans="16:16" x14ac:dyDescent="0.3">
      <c r="P37656" s="83"/>
    </row>
    <row r="37657" spans="16:16" x14ac:dyDescent="0.3">
      <c r="P37657" s="83"/>
    </row>
    <row r="37658" spans="16:16" x14ac:dyDescent="0.3">
      <c r="P37658" s="83"/>
    </row>
    <row r="37659" spans="16:16" x14ac:dyDescent="0.3">
      <c r="P37659" s="83"/>
    </row>
    <row r="37660" spans="16:16" x14ac:dyDescent="0.3">
      <c r="P37660" s="83"/>
    </row>
    <row r="37661" spans="16:16" x14ac:dyDescent="0.3">
      <c r="P37661" s="83"/>
    </row>
    <row r="37662" spans="16:16" x14ac:dyDescent="0.3">
      <c r="P37662" s="83"/>
    </row>
    <row r="37663" spans="16:16" x14ac:dyDescent="0.3">
      <c r="P37663" s="83"/>
    </row>
    <row r="37664" spans="16:16" x14ac:dyDescent="0.3">
      <c r="P37664" s="83"/>
    </row>
    <row r="37665" spans="16:16" x14ac:dyDescent="0.3">
      <c r="P37665" s="83"/>
    </row>
    <row r="37666" spans="16:16" x14ac:dyDescent="0.3">
      <c r="P37666" s="83"/>
    </row>
    <row r="37667" spans="16:16" x14ac:dyDescent="0.3">
      <c r="P37667" s="83"/>
    </row>
    <row r="37668" spans="16:16" x14ac:dyDescent="0.3">
      <c r="P37668" s="83"/>
    </row>
    <row r="37669" spans="16:16" x14ac:dyDescent="0.3">
      <c r="P37669" s="83"/>
    </row>
    <row r="37670" spans="16:16" x14ac:dyDescent="0.3">
      <c r="P37670" s="83"/>
    </row>
    <row r="37671" spans="16:16" x14ac:dyDescent="0.3">
      <c r="P37671" s="83"/>
    </row>
    <row r="37672" spans="16:16" x14ac:dyDescent="0.3">
      <c r="P37672" s="83"/>
    </row>
    <row r="37673" spans="16:16" x14ac:dyDescent="0.3">
      <c r="P37673" s="83"/>
    </row>
    <row r="37674" spans="16:16" x14ac:dyDescent="0.3">
      <c r="P37674" s="83"/>
    </row>
    <row r="37675" spans="16:16" x14ac:dyDescent="0.3">
      <c r="P37675" s="83"/>
    </row>
    <row r="37676" spans="16:16" x14ac:dyDescent="0.3">
      <c r="P37676" s="83"/>
    </row>
    <row r="37677" spans="16:16" x14ac:dyDescent="0.3">
      <c r="P37677" s="83"/>
    </row>
    <row r="37678" spans="16:16" x14ac:dyDescent="0.3">
      <c r="P37678" s="83"/>
    </row>
    <row r="37679" spans="16:16" x14ac:dyDescent="0.3">
      <c r="P37679" s="83"/>
    </row>
    <row r="37680" spans="16:16" x14ac:dyDescent="0.3">
      <c r="P37680" s="83"/>
    </row>
    <row r="37681" spans="16:16" x14ac:dyDescent="0.3">
      <c r="P37681" s="83"/>
    </row>
    <row r="37682" spans="16:16" x14ac:dyDescent="0.3">
      <c r="P37682" s="83"/>
    </row>
    <row r="37683" spans="16:16" x14ac:dyDescent="0.3">
      <c r="P37683" s="83"/>
    </row>
    <row r="37684" spans="16:16" x14ac:dyDescent="0.3">
      <c r="P37684" s="83"/>
    </row>
    <row r="37685" spans="16:16" x14ac:dyDescent="0.3">
      <c r="P37685" s="83"/>
    </row>
    <row r="37686" spans="16:16" x14ac:dyDescent="0.3">
      <c r="P37686" s="83"/>
    </row>
    <row r="37687" spans="16:16" x14ac:dyDescent="0.3">
      <c r="P37687" s="83"/>
    </row>
    <row r="37688" spans="16:16" x14ac:dyDescent="0.3">
      <c r="P37688" s="83"/>
    </row>
    <row r="37689" spans="16:16" x14ac:dyDescent="0.3">
      <c r="P37689" s="83"/>
    </row>
    <row r="37690" spans="16:16" x14ac:dyDescent="0.3">
      <c r="P37690" s="83"/>
    </row>
    <row r="37691" spans="16:16" x14ac:dyDescent="0.3">
      <c r="P37691" s="83"/>
    </row>
    <row r="37692" spans="16:16" x14ac:dyDescent="0.3">
      <c r="P37692" s="83"/>
    </row>
    <row r="37693" spans="16:16" x14ac:dyDescent="0.3">
      <c r="P37693" s="83"/>
    </row>
    <row r="37694" spans="16:16" x14ac:dyDescent="0.3">
      <c r="P37694" s="83"/>
    </row>
    <row r="37695" spans="16:16" x14ac:dyDescent="0.3">
      <c r="P37695" s="83"/>
    </row>
    <row r="37696" spans="16:16" x14ac:dyDescent="0.3">
      <c r="P37696" s="83"/>
    </row>
    <row r="37697" spans="16:16" x14ac:dyDescent="0.3">
      <c r="P37697" s="83"/>
    </row>
    <row r="37698" spans="16:16" x14ac:dyDescent="0.3">
      <c r="P37698" s="83"/>
    </row>
    <row r="37699" spans="16:16" x14ac:dyDescent="0.3">
      <c r="P37699" s="83"/>
    </row>
    <row r="37700" spans="16:16" x14ac:dyDescent="0.3">
      <c r="P37700" s="83"/>
    </row>
    <row r="37701" spans="16:16" x14ac:dyDescent="0.3">
      <c r="P37701" s="83"/>
    </row>
    <row r="37702" spans="16:16" x14ac:dyDescent="0.3">
      <c r="P37702" s="83"/>
    </row>
    <row r="37703" spans="16:16" x14ac:dyDescent="0.3">
      <c r="P37703" s="83"/>
    </row>
    <row r="37704" spans="16:16" x14ac:dyDescent="0.3">
      <c r="P37704" s="83"/>
    </row>
    <row r="37705" spans="16:16" x14ac:dyDescent="0.3">
      <c r="P37705" s="83"/>
    </row>
    <row r="37706" spans="16:16" x14ac:dyDescent="0.3">
      <c r="P37706" s="83"/>
    </row>
    <row r="37707" spans="16:16" x14ac:dyDescent="0.3">
      <c r="P37707" s="83"/>
    </row>
    <row r="37708" spans="16:16" x14ac:dyDescent="0.3">
      <c r="P37708" s="83"/>
    </row>
    <row r="37709" spans="16:16" x14ac:dyDescent="0.3">
      <c r="P37709" s="83"/>
    </row>
    <row r="37710" spans="16:16" x14ac:dyDescent="0.3">
      <c r="P37710" s="83"/>
    </row>
    <row r="37711" spans="16:16" x14ac:dyDescent="0.3">
      <c r="P37711" s="83"/>
    </row>
    <row r="37712" spans="16:16" x14ac:dyDescent="0.3">
      <c r="P37712" s="83"/>
    </row>
    <row r="37713" spans="16:16" x14ac:dyDescent="0.3">
      <c r="P37713" s="83"/>
    </row>
    <row r="37714" spans="16:16" x14ac:dyDescent="0.3">
      <c r="P37714" s="83"/>
    </row>
    <row r="37715" spans="16:16" x14ac:dyDescent="0.3">
      <c r="P37715" s="83"/>
    </row>
    <row r="37716" spans="16:16" x14ac:dyDescent="0.3">
      <c r="P37716" s="83"/>
    </row>
    <row r="37717" spans="16:16" x14ac:dyDescent="0.3">
      <c r="P37717" s="83"/>
    </row>
    <row r="37718" spans="16:16" x14ac:dyDescent="0.3">
      <c r="P37718" s="83"/>
    </row>
    <row r="37719" spans="16:16" x14ac:dyDescent="0.3">
      <c r="P37719" s="83"/>
    </row>
    <row r="37720" spans="16:16" x14ac:dyDescent="0.3">
      <c r="P37720" s="83"/>
    </row>
    <row r="37721" spans="16:16" x14ac:dyDescent="0.3">
      <c r="P37721" s="83"/>
    </row>
    <row r="37722" spans="16:16" x14ac:dyDescent="0.3">
      <c r="P37722" s="83"/>
    </row>
    <row r="37723" spans="16:16" x14ac:dyDescent="0.3">
      <c r="P37723" s="83"/>
    </row>
    <row r="37724" spans="16:16" x14ac:dyDescent="0.3">
      <c r="P37724" s="83"/>
    </row>
    <row r="37725" spans="16:16" x14ac:dyDescent="0.3">
      <c r="P37725" s="83"/>
    </row>
    <row r="37726" spans="16:16" x14ac:dyDescent="0.3">
      <c r="P37726" s="83"/>
    </row>
    <row r="37727" spans="16:16" x14ac:dyDescent="0.3">
      <c r="P37727" s="83"/>
    </row>
    <row r="37728" spans="16:16" x14ac:dyDescent="0.3">
      <c r="P37728" s="83"/>
    </row>
    <row r="37729" spans="16:16" x14ac:dyDescent="0.3">
      <c r="P37729" s="83"/>
    </row>
    <row r="37730" spans="16:16" x14ac:dyDescent="0.3">
      <c r="P37730" s="83"/>
    </row>
    <row r="37731" spans="16:16" x14ac:dyDescent="0.3">
      <c r="P37731" s="83"/>
    </row>
    <row r="37732" spans="16:16" x14ac:dyDescent="0.3">
      <c r="P37732" s="83"/>
    </row>
    <row r="37733" spans="16:16" x14ac:dyDescent="0.3">
      <c r="P37733" s="83"/>
    </row>
    <row r="37734" spans="16:16" x14ac:dyDescent="0.3">
      <c r="P37734" s="83"/>
    </row>
    <row r="37735" spans="16:16" x14ac:dyDescent="0.3">
      <c r="P37735" s="83"/>
    </row>
    <row r="37736" spans="16:16" x14ac:dyDescent="0.3">
      <c r="P37736" s="83"/>
    </row>
    <row r="37737" spans="16:16" x14ac:dyDescent="0.3">
      <c r="P37737" s="83"/>
    </row>
    <row r="37738" spans="16:16" x14ac:dyDescent="0.3">
      <c r="P37738" s="83"/>
    </row>
    <row r="37739" spans="16:16" x14ac:dyDescent="0.3">
      <c r="P37739" s="83"/>
    </row>
    <row r="37740" spans="16:16" x14ac:dyDescent="0.3">
      <c r="P37740" s="83"/>
    </row>
    <row r="37741" spans="16:16" x14ac:dyDescent="0.3">
      <c r="P37741" s="83"/>
    </row>
    <row r="37742" spans="16:16" x14ac:dyDescent="0.3">
      <c r="P37742" s="83"/>
    </row>
    <row r="37743" spans="16:16" x14ac:dyDescent="0.3">
      <c r="P37743" s="83"/>
    </row>
    <row r="37744" spans="16:16" x14ac:dyDescent="0.3">
      <c r="P37744" s="83"/>
    </row>
    <row r="37745" spans="16:16" x14ac:dyDescent="0.3">
      <c r="P37745" s="83"/>
    </row>
    <row r="37746" spans="16:16" x14ac:dyDescent="0.3">
      <c r="P37746" s="83"/>
    </row>
    <row r="37747" spans="16:16" x14ac:dyDescent="0.3">
      <c r="P37747" s="83"/>
    </row>
    <row r="37748" spans="16:16" x14ac:dyDescent="0.3">
      <c r="P37748" s="83"/>
    </row>
    <row r="37749" spans="16:16" x14ac:dyDescent="0.3">
      <c r="P37749" s="83"/>
    </row>
    <row r="37750" spans="16:16" x14ac:dyDescent="0.3">
      <c r="P37750" s="83"/>
    </row>
    <row r="37751" spans="16:16" x14ac:dyDescent="0.3">
      <c r="P37751" s="83"/>
    </row>
    <row r="37752" spans="16:16" x14ac:dyDescent="0.3">
      <c r="P37752" s="83"/>
    </row>
    <row r="37753" spans="16:16" x14ac:dyDescent="0.3">
      <c r="P37753" s="83"/>
    </row>
    <row r="37754" spans="16:16" x14ac:dyDescent="0.3">
      <c r="P37754" s="83"/>
    </row>
    <row r="37755" spans="16:16" x14ac:dyDescent="0.3">
      <c r="P37755" s="83"/>
    </row>
    <row r="37756" spans="16:16" x14ac:dyDescent="0.3">
      <c r="P37756" s="83"/>
    </row>
    <row r="37757" spans="16:16" x14ac:dyDescent="0.3">
      <c r="P37757" s="83"/>
    </row>
    <row r="37758" spans="16:16" x14ac:dyDescent="0.3">
      <c r="P37758" s="83"/>
    </row>
    <row r="37759" spans="16:16" x14ac:dyDescent="0.3">
      <c r="P37759" s="83"/>
    </row>
    <row r="37760" spans="16:16" x14ac:dyDescent="0.3">
      <c r="P37760" s="83"/>
    </row>
    <row r="37761" spans="16:16" x14ac:dyDescent="0.3">
      <c r="P37761" s="83"/>
    </row>
    <row r="37762" spans="16:16" x14ac:dyDescent="0.3">
      <c r="P37762" s="83"/>
    </row>
    <row r="37763" spans="16:16" x14ac:dyDescent="0.3">
      <c r="P37763" s="83"/>
    </row>
    <row r="37764" spans="16:16" x14ac:dyDescent="0.3">
      <c r="P37764" s="83"/>
    </row>
    <row r="37765" spans="16:16" x14ac:dyDescent="0.3">
      <c r="P37765" s="83"/>
    </row>
    <row r="37766" spans="16:16" x14ac:dyDescent="0.3">
      <c r="P37766" s="83"/>
    </row>
    <row r="37767" spans="16:16" x14ac:dyDescent="0.3">
      <c r="P37767" s="83"/>
    </row>
    <row r="37768" spans="16:16" x14ac:dyDescent="0.3">
      <c r="P37768" s="83"/>
    </row>
    <row r="37769" spans="16:16" x14ac:dyDescent="0.3">
      <c r="P37769" s="83"/>
    </row>
    <row r="37770" spans="16:16" x14ac:dyDescent="0.3">
      <c r="P37770" s="83"/>
    </row>
    <row r="37771" spans="16:16" x14ac:dyDescent="0.3">
      <c r="P37771" s="83"/>
    </row>
    <row r="37772" spans="16:16" x14ac:dyDescent="0.3">
      <c r="P37772" s="83"/>
    </row>
    <row r="37773" spans="16:16" x14ac:dyDescent="0.3">
      <c r="P37773" s="83"/>
    </row>
    <row r="37774" spans="16:16" x14ac:dyDescent="0.3">
      <c r="P37774" s="83"/>
    </row>
    <row r="37775" spans="16:16" x14ac:dyDescent="0.3">
      <c r="P37775" s="83"/>
    </row>
    <row r="37776" spans="16:16" x14ac:dyDescent="0.3">
      <c r="P37776" s="83"/>
    </row>
    <row r="37777" spans="16:16" x14ac:dyDescent="0.3">
      <c r="P37777" s="83"/>
    </row>
    <row r="37778" spans="16:16" x14ac:dyDescent="0.3">
      <c r="P37778" s="83"/>
    </row>
    <row r="37779" spans="16:16" x14ac:dyDescent="0.3">
      <c r="P37779" s="83"/>
    </row>
    <row r="37780" spans="16:16" x14ac:dyDescent="0.3">
      <c r="P37780" s="83"/>
    </row>
    <row r="37781" spans="16:16" x14ac:dyDescent="0.3">
      <c r="P37781" s="83"/>
    </row>
    <row r="37782" spans="16:16" x14ac:dyDescent="0.3">
      <c r="P37782" s="83"/>
    </row>
    <row r="37783" spans="16:16" x14ac:dyDescent="0.3">
      <c r="P37783" s="83"/>
    </row>
    <row r="37784" spans="16:16" x14ac:dyDescent="0.3">
      <c r="P37784" s="83"/>
    </row>
    <row r="37785" spans="16:16" x14ac:dyDescent="0.3">
      <c r="P37785" s="83"/>
    </row>
    <row r="37786" spans="16:16" x14ac:dyDescent="0.3">
      <c r="P37786" s="83"/>
    </row>
    <row r="37787" spans="16:16" x14ac:dyDescent="0.3">
      <c r="P37787" s="83"/>
    </row>
    <row r="37788" spans="16:16" x14ac:dyDescent="0.3">
      <c r="P37788" s="83"/>
    </row>
    <row r="37789" spans="16:16" x14ac:dyDescent="0.3">
      <c r="P37789" s="83"/>
    </row>
    <row r="37790" spans="16:16" x14ac:dyDescent="0.3">
      <c r="P37790" s="83"/>
    </row>
    <row r="37791" spans="16:16" x14ac:dyDescent="0.3">
      <c r="P37791" s="83"/>
    </row>
    <row r="37792" spans="16:16" x14ac:dyDescent="0.3">
      <c r="P37792" s="83"/>
    </row>
    <row r="37793" spans="16:16" x14ac:dyDescent="0.3">
      <c r="P37793" s="83"/>
    </row>
    <row r="37794" spans="16:16" x14ac:dyDescent="0.3">
      <c r="P37794" s="83"/>
    </row>
    <row r="37795" spans="16:16" x14ac:dyDescent="0.3">
      <c r="P37795" s="83"/>
    </row>
    <row r="37796" spans="16:16" x14ac:dyDescent="0.3">
      <c r="P37796" s="83"/>
    </row>
    <row r="37797" spans="16:16" x14ac:dyDescent="0.3">
      <c r="P37797" s="83"/>
    </row>
    <row r="37798" spans="16:16" x14ac:dyDescent="0.3">
      <c r="P37798" s="83"/>
    </row>
    <row r="37799" spans="16:16" x14ac:dyDescent="0.3">
      <c r="P37799" s="83"/>
    </row>
    <row r="37800" spans="16:16" x14ac:dyDescent="0.3">
      <c r="P37800" s="83"/>
    </row>
    <row r="37801" spans="16:16" x14ac:dyDescent="0.3">
      <c r="P37801" s="83"/>
    </row>
    <row r="37802" spans="16:16" x14ac:dyDescent="0.3">
      <c r="P37802" s="83"/>
    </row>
    <row r="37803" spans="16:16" x14ac:dyDescent="0.3">
      <c r="P37803" s="83"/>
    </row>
    <row r="37804" spans="16:16" x14ac:dyDescent="0.3">
      <c r="P37804" s="83"/>
    </row>
    <row r="37805" spans="16:16" x14ac:dyDescent="0.3">
      <c r="P37805" s="83"/>
    </row>
    <row r="37806" spans="16:16" x14ac:dyDescent="0.3">
      <c r="P37806" s="83"/>
    </row>
    <row r="37807" spans="16:16" x14ac:dyDescent="0.3">
      <c r="P37807" s="83"/>
    </row>
    <row r="37808" spans="16:16" x14ac:dyDescent="0.3">
      <c r="P37808" s="83"/>
    </row>
    <row r="37809" spans="16:16" x14ac:dyDescent="0.3">
      <c r="P37809" s="83"/>
    </row>
    <row r="37810" spans="16:16" x14ac:dyDescent="0.3">
      <c r="P37810" s="83"/>
    </row>
    <row r="37811" spans="16:16" x14ac:dyDescent="0.3">
      <c r="P37811" s="83"/>
    </row>
    <row r="37812" spans="16:16" x14ac:dyDescent="0.3">
      <c r="P37812" s="83"/>
    </row>
    <row r="37813" spans="16:16" x14ac:dyDescent="0.3">
      <c r="P37813" s="83"/>
    </row>
    <row r="37814" spans="16:16" x14ac:dyDescent="0.3">
      <c r="P37814" s="83"/>
    </row>
    <row r="37815" spans="16:16" x14ac:dyDescent="0.3">
      <c r="P37815" s="83"/>
    </row>
    <row r="37816" spans="16:16" x14ac:dyDescent="0.3">
      <c r="P37816" s="83"/>
    </row>
    <row r="37817" spans="16:16" x14ac:dyDescent="0.3">
      <c r="P37817" s="83"/>
    </row>
    <row r="37818" spans="16:16" x14ac:dyDescent="0.3">
      <c r="P37818" s="83"/>
    </row>
    <row r="37819" spans="16:16" x14ac:dyDescent="0.3">
      <c r="P37819" s="83"/>
    </row>
    <row r="37820" spans="16:16" x14ac:dyDescent="0.3">
      <c r="P37820" s="83"/>
    </row>
    <row r="37821" spans="16:16" x14ac:dyDescent="0.3">
      <c r="P37821" s="83"/>
    </row>
    <row r="37822" spans="16:16" x14ac:dyDescent="0.3">
      <c r="P37822" s="83"/>
    </row>
    <row r="37823" spans="16:16" x14ac:dyDescent="0.3">
      <c r="P37823" s="83"/>
    </row>
    <row r="37824" spans="16:16" x14ac:dyDescent="0.3">
      <c r="P37824" s="83"/>
    </row>
    <row r="37825" spans="16:16" x14ac:dyDescent="0.3">
      <c r="P37825" s="83"/>
    </row>
    <row r="37826" spans="16:16" x14ac:dyDescent="0.3">
      <c r="P37826" s="83"/>
    </row>
    <row r="37827" spans="16:16" x14ac:dyDescent="0.3">
      <c r="P37827" s="83"/>
    </row>
    <row r="37828" spans="16:16" x14ac:dyDescent="0.3">
      <c r="P37828" s="83"/>
    </row>
    <row r="37829" spans="16:16" x14ac:dyDescent="0.3">
      <c r="P37829" s="83"/>
    </row>
    <row r="37830" spans="16:16" x14ac:dyDescent="0.3">
      <c r="P37830" s="83"/>
    </row>
    <row r="37831" spans="16:16" x14ac:dyDescent="0.3">
      <c r="P37831" s="83"/>
    </row>
    <row r="37832" spans="16:16" x14ac:dyDescent="0.3">
      <c r="P37832" s="83"/>
    </row>
    <row r="37833" spans="16:16" x14ac:dyDescent="0.3">
      <c r="P37833" s="83"/>
    </row>
    <row r="37834" spans="16:16" x14ac:dyDescent="0.3">
      <c r="P37834" s="83"/>
    </row>
    <row r="37835" spans="16:16" x14ac:dyDescent="0.3">
      <c r="P37835" s="83"/>
    </row>
    <row r="37836" spans="16:16" x14ac:dyDescent="0.3">
      <c r="P37836" s="83"/>
    </row>
    <row r="37837" spans="16:16" x14ac:dyDescent="0.3">
      <c r="P37837" s="83"/>
    </row>
    <row r="37838" spans="16:16" x14ac:dyDescent="0.3">
      <c r="P37838" s="83"/>
    </row>
    <row r="37839" spans="16:16" x14ac:dyDescent="0.3">
      <c r="P37839" s="83"/>
    </row>
    <row r="37840" spans="16:16" x14ac:dyDescent="0.3">
      <c r="P37840" s="83"/>
    </row>
    <row r="37841" spans="16:16" x14ac:dyDescent="0.3">
      <c r="P37841" s="83"/>
    </row>
    <row r="37842" spans="16:16" x14ac:dyDescent="0.3">
      <c r="P37842" s="83"/>
    </row>
    <row r="37843" spans="16:16" x14ac:dyDescent="0.3">
      <c r="P37843" s="83"/>
    </row>
    <row r="37844" spans="16:16" x14ac:dyDescent="0.3">
      <c r="P37844" s="83"/>
    </row>
    <row r="37845" spans="16:16" x14ac:dyDescent="0.3">
      <c r="P37845" s="83"/>
    </row>
    <row r="37846" spans="16:16" x14ac:dyDescent="0.3">
      <c r="P37846" s="83"/>
    </row>
    <row r="37847" spans="16:16" x14ac:dyDescent="0.3">
      <c r="P37847" s="83"/>
    </row>
    <row r="37848" spans="16:16" x14ac:dyDescent="0.3">
      <c r="P37848" s="83"/>
    </row>
    <row r="37849" spans="16:16" x14ac:dyDescent="0.3">
      <c r="P37849" s="83"/>
    </row>
    <row r="37850" spans="16:16" x14ac:dyDescent="0.3">
      <c r="P37850" s="83"/>
    </row>
    <row r="37851" spans="16:16" x14ac:dyDescent="0.3">
      <c r="P37851" s="83"/>
    </row>
    <row r="37852" spans="16:16" x14ac:dyDescent="0.3">
      <c r="P37852" s="83"/>
    </row>
    <row r="37853" spans="16:16" x14ac:dyDescent="0.3">
      <c r="P37853" s="83"/>
    </row>
    <row r="37854" spans="16:16" x14ac:dyDescent="0.3">
      <c r="P37854" s="83"/>
    </row>
    <row r="37855" spans="16:16" x14ac:dyDescent="0.3">
      <c r="P37855" s="83"/>
    </row>
    <row r="37856" spans="16:16" x14ac:dyDescent="0.3">
      <c r="P37856" s="83"/>
    </row>
    <row r="37857" spans="16:16" x14ac:dyDescent="0.3">
      <c r="P37857" s="83"/>
    </row>
    <row r="37858" spans="16:16" x14ac:dyDescent="0.3">
      <c r="P37858" s="83"/>
    </row>
    <row r="37859" spans="16:16" x14ac:dyDescent="0.3">
      <c r="P37859" s="83"/>
    </row>
    <row r="37860" spans="16:16" x14ac:dyDescent="0.3">
      <c r="P37860" s="83"/>
    </row>
    <row r="37861" spans="16:16" x14ac:dyDescent="0.3">
      <c r="P37861" s="83"/>
    </row>
    <row r="37862" spans="16:16" x14ac:dyDescent="0.3">
      <c r="P37862" s="83"/>
    </row>
    <row r="37863" spans="16:16" x14ac:dyDescent="0.3">
      <c r="P37863" s="83"/>
    </row>
    <row r="37864" spans="16:16" x14ac:dyDescent="0.3">
      <c r="P37864" s="83"/>
    </row>
    <row r="37865" spans="16:16" x14ac:dyDescent="0.3">
      <c r="P37865" s="83"/>
    </row>
    <row r="37866" spans="16:16" x14ac:dyDescent="0.3">
      <c r="P37866" s="83"/>
    </row>
    <row r="37867" spans="16:16" x14ac:dyDescent="0.3">
      <c r="P37867" s="83"/>
    </row>
    <row r="37868" spans="16:16" x14ac:dyDescent="0.3">
      <c r="P37868" s="83"/>
    </row>
    <row r="37869" spans="16:16" x14ac:dyDescent="0.3">
      <c r="P37869" s="83"/>
    </row>
    <row r="37870" spans="16:16" x14ac:dyDescent="0.3">
      <c r="P37870" s="83"/>
    </row>
    <row r="37871" spans="16:16" x14ac:dyDescent="0.3">
      <c r="P37871" s="83"/>
    </row>
    <row r="37872" spans="16:16" x14ac:dyDescent="0.3">
      <c r="P37872" s="83"/>
    </row>
    <row r="37873" spans="16:16" x14ac:dyDescent="0.3">
      <c r="P37873" s="83"/>
    </row>
    <row r="37874" spans="16:16" x14ac:dyDescent="0.3">
      <c r="P37874" s="83"/>
    </row>
    <row r="37875" spans="16:16" x14ac:dyDescent="0.3">
      <c r="P37875" s="83"/>
    </row>
    <row r="37876" spans="16:16" x14ac:dyDescent="0.3">
      <c r="P37876" s="83"/>
    </row>
    <row r="37877" spans="16:16" x14ac:dyDescent="0.3">
      <c r="P37877" s="83"/>
    </row>
    <row r="37878" spans="16:16" x14ac:dyDescent="0.3">
      <c r="P37878" s="83"/>
    </row>
    <row r="37879" spans="16:16" x14ac:dyDescent="0.3">
      <c r="P37879" s="83"/>
    </row>
    <row r="37880" spans="16:16" x14ac:dyDescent="0.3">
      <c r="P37880" s="83"/>
    </row>
    <row r="37881" spans="16:16" x14ac:dyDescent="0.3">
      <c r="P37881" s="83"/>
    </row>
    <row r="37882" spans="16:16" x14ac:dyDescent="0.3">
      <c r="P37882" s="83"/>
    </row>
    <row r="37883" spans="16:16" x14ac:dyDescent="0.3">
      <c r="P37883" s="83"/>
    </row>
    <row r="37884" spans="16:16" x14ac:dyDescent="0.3">
      <c r="P37884" s="83"/>
    </row>
    <row r="37885" spans="16:16" x14ac:dyDescent="0.3">
      <c r="P37885" s="83"/>
    </row>
    <row r="37886" spans="16:16" x14ac:dyDescent="0.3">
      <c r="P37886" s="83"/>
    </row>
    <row r="37887" spans="16:16" x14ac:dyDescent="0.3">
      <c r="P37887" s="83"/>
    </row>
    <row r="37888" spans="16:16" x14ac:dyDescent="0.3">
      <c r="P37888" s="83"/>
    </row>
    <row r="37889" spans="16:16" x14ac:dyDescent="0.3">
      <c r="P37889" s="83"/>
    </row>
    <row r="37890" spans="16:16" x14ac:dyDescent="0.3">
      <c r="P37890" s="83"/>
    </row>
    <row r="37891" spans="16:16" x14ac:dyDescent="0.3">
      <c r="P37891" s="83"/>
    </row>
    <row r="37892" spans="16:16" x14ac:dyDescent="0.3">
      <c r="P37892" s="83"/>
    </row>
    <row r="37893" spans="16:16" x14ac:dyDescent="0.3">
      <c r="P37893" s="83"/>
    </row>
    <row r="37894" spans="16:16" x14ac:dyDescent="0.3">
      <c r="P37894" s="83"/>
    </row>
    <row r="37895" spans="16:16" x14ac:dyDescent="0.3">
      <c r="P37895" s="83"/>
    </row>
    <row r="37896" spans="16:16" x14ac:dyDescent="0.3">
      <c r="P37896" s="83"/>
    </row>
    <row r="37897" spans="16:16" x14ac:dyDescent="0.3">
      <c r="P37897" s="83"/>
    </row>
    <row r="37898" spans="16:16" x14ac:dyDescent="0.3">
      <c r="P37898" s="83"/>
    </row>
    <row r="37899" spans="16:16" x14ac:dyDescent="0.3">
      <c r="P37899" s="83"/>
    </row>
    <row r="37900" spans="16:16" x14ac:dyDescent="0.3">
      <c r="P37900" s="83"/>
    </row>
    <row r="37901" spans="16:16" x14ac:dyDescent="0.3">
      <c r="P37901" s="83"/>
    </row>
    <row r="37902" spans="16:16" x14ac:dyDescent="0.3">
      <c r="P37902" s="83"/>
    </row>
    <row r="37903" spans="16:16" x14ac:dyDescent="0.3">
      <c r="P37903" s="83"/>
    </row>
    <row r="37904" spans="16:16" x14ac:dyDescent="0.3">
      <c r="P37904" s="83"/>
    </row>
    <row r="37905" spans="16:16" x14ac:dyDescent="0.3">
      <c r="P37905" s="83"/>
    </row>
    <row r="37906" spans="16:16" x14ac:dyDescent="0.3">
      <c r="P37906" s="83"/>
    </row>
    <row r="37907" spans="16:16" x14ac:dyDescent="0.3">
      <c r="P37907" s="83"/>
    </row>
    <row r="37908" spans="16:16" x14ac:dyDescent="0.3">
      <c r="P37908" s="83"/>
    </row>
    <row r="37909" spans="16:16" x14ac:dyDescent="0.3">
      <c r="P37909" s="83"/>
    </row>
    <row r="37910" spans="16:16" x14ac:dyDescent="0.3">
      <c r="P37910" s="83"/>
    </row>
    <row r="37911" spans="16:16" x14ac:dyDescent="0.3">
      <c r="P37911" s="83"/>
    </row>
    <row r="37912" spans="16:16" x14ac:dyDescent="0.3">
      <c r="P37912" s="83"/>
    </row>
    <row r="37913" spans="16:16" x14ac:dyDescent="0.3">
      <c r="P37913" s="83"/>
    </row>
    <row r="37914" spans="16:16" x14ac:dyDescent="0.3">
      <c r="P37914" s="83"/>
    </row>
    <row r="37915" spans="16:16" x14ac:dyDescent="0.3">
      <c r="P37915" s="83"/>
    </row>
    <row r="37916" spans="16:16" x14ac:dyDescent="0.3">
      <c r="P37916" s="83"/>
    </row>
    <row r="37917" spans="16:16" x14ac:dyDescent="0.3">
      <c r="P37917" s="83"/>
    </row>
    <row r="37918" spans="16:16" x14ac:dyDescent="0.3">
      <c r="P37918" s="83"/>
    </row>
    <row r="37919" spans="16:16" x14ac:dyDescent="0.3">
      <c r="P37919" s="83"/>
    </row>
    <row r="37920" spans="16:16" x14ac:dyDescent="0.3">
      <c r="P37920" s="83"/>
    </row>
    <row r="37921" spans="16:16" x14ac:dyDescent="0.3">
      <c r="P37921" s="83"/>
    </row>
    <row r="37922" spans="16:16" x14ac:dyDescent="0.3">
      <c r="P37922" s="83"/>
    </row>
    <row r="37923" spans="16:16" x14ac:dyDescent="0.3">
      <c r="P37923" s="83"/>
    </row>
    <row r="37924" spans="16:16" x14ac:dyDescent="0.3">
      <c r="P37924" s="83"/>
    </row>
    <row r="37925" spans="16:16" x14ac:dyDescent="0.3">
      <c r="P37925" s="83"/>
    </row>
    <row r="37926" spans="16:16" x14ac:dyDescent="0.3">
      <c r="P37926" s="83"/>
    </row>
    <row r="37927" spans="16:16" x14ac:dyDescent="0.3">
      <c r="P37927" s="83"/>
    </row>
    <row r="37928" spans="16:16" x14ac:dyDescent="0.3">
      <c r="P37928" s="83"/>
    </row>
    <row r="37929" spans="16:16" x14ac:dyDescent="0.3">
      <c r="P37929" s="83"/>
    </row>
    <row r="37930" spans="16:16" x14ac:dyDescent="0.3">
      <c r="P37930" s="83"/>
    </row>
    <row r="37931" spans="16:16" x14ac:dyDescent="0.3">
      <c r="P37931" s="83"/>
    </row>
    <row r="37932" spans="16:16" x14ac:dyDescent="0.3">
      <c r="P37932" s="83"/>
    </row>
    <row r="37933" spans="16:16" x14ac:dyDescent="0.3">
      <c r="P37933" s="83"/>
    </row>
    <row r="37934" spans="16:16" x14ac:dyDescent="0.3">
      <c r="P37934" s="83"/>
    </row>
    <row r="37935" spans="16:16" x14ac:dyDescent="0.3">
      <c r="P37935" s="83"/>
    </row>
    <row r="37936" spans="16:16" x14ac:dyDescent="0.3">
      <c r="P37936" s="83"/>
    </row>
    <row r="37937" spans="16:16" x14ac:dyDescent="0.3">
      <c r="P37937" s="83"/>
    </row>
    <row r="37938" spans="16:16" x14ac:dyDescent="0.3">
      <c r="P37938" s="83"/>
    </row>
    <row r="37939" spans="16:16" x14ac:dyDescent="0.3">
      <c r="P37939" s="83"/>
    </row>
    <row r="37940" spans="16:16" x14ac:dyDescent="0.3">
      <c r="P37940" s="83"/>
    </row>
    <row r="37941" spans="16:16" x14ac:dyDescent="0.3">
      <c r="P37941" s="83"/>
    </row>
    <row r="37942" spans="16:16" x14ac:dyDescent="0.3">
      <c r="P37942" s="83"/>
    </row>
    <row r="37943" spans="16:16" x14ac:dyDescent="0.3">
      <c r="P37943" s="83"/>
    </row>
    <row r="37944" spans="16:16" x14ac:dyDescent="0.3">
      <c r="P37944" s="83"/>
    </row>
    <row r="37945" spans="16:16" x14ac:dyDescent="0.3">
      <c r="P37945" s="83"/>
    </row>
    <row r="37946" spans="16:16" x14ac:dyDescent="0.3">
      <c r="P37946" s="83"/>
    </row>
    <row r="37947" spans="16:16" x14ac:dyDescent="0.3">
      <c r="P37947" s="83"/>
    </row>
    <row r="37948" spans="16:16" x14ac:dyDescent="0.3">
      <c r="P37948" s="83"/>
    </row>
    <row r="37949" spans="16:16" x14ac:dyDescent="0.3">
      <c r="P37949" s="83"/>
    </row>
    <row r="37950" spans="16:16" x14ac:dyDescent="0.3">
      <c r="P37950" s="83"/>
    </row>
    <row r="37951" spans="16:16" x14ac:dyDescent="0.3">
      <c r="P37951" s="83"/>
    </row>
    <row r="37952" spans="16:16" x14ac:dyDescent="0.3">
      <c r="P37952" s="83"/>
    </row>
    <row r="37953" spans="16:16" x14ac:dyDescent="0.3">
      <c r="P37953" s="83"/>
    </row>
    <row r="37954" spans="16:16" x14ac:dyDescent="0.3">
      <c r="P37954" s="83"/>
    </row>
    <row r="37955" spans="16:16" x14ac:dyDescent="0.3">
      <c r="P37955" s="83"/>
    </row>
    <row r="37956" spans="16:16" x14ac:dyDescent="0.3">
      <c r="P37956" s="83"/>
    </row>
    <row r="37957" spans="16:16" x14ac:dyDescent="0.3">
      <c r="P37957" s="83"/>
    </row>
    <row r="37958" spans="16:16" x14ac:dyDescent="0.3">
      <c r="P37958" s="83"/>
    </row>
    <row r="37959" spans="16:16" x14ac:dyDescent="0.3">
      <c r="P37959" s="83"/>
    </row>
    <row r="37960" spans="16:16" x14ac:dyDescent="0.3">
      <c r="P37960" s="83"/>
    </row>
    <row r="37961" spans="16:16" x14ac:dyDescent="0.3">
      <c r="P37961" s="83"/>
    </row>
    <row r="37962" spans="16:16" x14ac:dyDescent="0.3">
      <c r="P37962" s="83"/>
    </row>
    <row r="37963" spans="16:16" x14ac:dyDescent="0.3">
      <c r="P37963" s="83"/>
    </row>
    <row r="37964" spans="16:16" x14ac:dyDescent="0.3">
      <c r="P37964" s="83"/>
    </row>
    <row r="37965" spans="16:16" x14ac:dyDescent="0.3">
      <c r="P37965" s="83"/>
    </row>
    <row r="37966" spans="16:16" x14ac:dyDescent="0.3">
      <c r="P37966" s="83"/>
    </row>
    <row r="37967" spans="16:16" x14ac:dyDescent="0.3">
      <c r="P37967" s="83"/>
    </row>
    <row r="37968" spans="16:16" x14ac:dyDescent="0.3">
      <c r="P37968" s="83"/>
    </row>
    <row r="37969" spans="16:16" x14ac:dyDescent="0.3">
      <c r="P37969" s="83"/>
    </row>
    <row r="37970" spans="16:16" x14ac:dyDescent="0.3">
      <c r="P37970" s="83"/>
    </row>
    <row r="37971" spans="16:16" x14ac:dyDescent="0.3">
      <c r="P37971" s="83"/>
    </row>
    <row r="37972" spans="16:16" x14ac:dyDescent="0.3">
      <c r="P37972" s="83"/>
    </row>
    <row r="37973" spans="16:16" x14ac:dyDescent="0.3">
      <c r="P37973" s="83"/>
    </row>
    <row r="37974" spans="16:16" x14ac:dyDescent="0.3">
      <c r="P37974" s="83"/>
    </row>
    <row r="37975" spans="16:16" x14ac:dyDescent="0.3">
      <c r="P37975" s="83"/>
    </row>
    <row r="37976" spans="16:16" x14ac:dyDescent="0.3">
      <c r="P37976" s="83"/>
    </row>
    <row r="37977" spans="16:16" x14ac:dyDescent="0.3">
      <c r="P37977" s="83"/>
    </row>
    <row r="37978" spans="16:16" x14ac:dyDescent="0.3">
      <c r="P37978" s="83"/>
    </row>
    <row r="37979" spans="16:16" x14ac:dyDescent="0.3">
      <c r="P37979" s="83"/>
    </row>
    <row r="37980" spans="16:16" x14ac:dyDescent="0.3">
      <c r="P37980" s="83"/>
    </row>
    <row r="37981" spans="16:16" x14ac:dyDescent="0.3">
      <c r="P37981" s="83"/>
    </row>
    <row r="37982" spans="16:16" x14ac:dyDescent="0.3">
      <c r="P37982" s="83"/>
    </row>
    <row r="37983" spans="16:16" x14ac:dyDescent="0.3">
      <c r="P37983" s="83"/>
    </row>
    <row r="37984" spans="16:16" x14ac:dyDescent="0.3">
      <c r="P37984" s="83"/>
    </row>
    <row r="37985" spans="16:16" x14ac:dyDescent="0.3">
      <c r="P37985" s="83"/>
    </row>
    <row r="37986" spans="16:16" x14ac:dyDescent="0.3">
      <c r="P37986" s="83"/>
    </row>
    <row r="37987" spans="16:16" x14ac:dyDescent="0.3">
      <c r="P37987" s="83"/>
    </row>
    <row r="37988" spans="16:16" x14ac:dyDescent="0.3">
      <c r="P37988" s="83"/>
    </row>
    <row r="37989" spans="16:16" x14ac:dyDescent="0.3">
      <c r="P37989" s="83"/>
    </row>
    <row r="37990" spans="16:16" x14ac:dyDescent="0.3">
      <c r="P37990" s="83"/>
    </row>
    <row r="37991" spans="16:16" x14ac:dyDescent="0.3">
      <c r="P37991" s="83"/>
    </row>
    <row r="37992" spans="16:16" x14ac:dyDescent="0.3">
      <c r="P37992" s="83"/>
    </row>
    <row r="37993" spans="16:16" x14ac:dyDescent="0.3">
      <c r="P37993" s="83"/>
    </row>
    <row r="37994" spans="16:16" x14ac:dyDescent="0.3">
      <c r="P37994" s="83"/>
    </row>
    <row r="37995" spans="16:16" x14ac:dyDescent="0.3">
      <c r="P37995" s="83"/>
    </row>
    <row r="37996" spans="16:16" x14ac:dyDescent="0.3">
      <c r="P37996" s="83"/>
    </row>
    <row r="37997" spans="16:16" x14ac:dyDescent="0.3">
      <c r="P37997" s="83"/>
    </row>
    <row r="37998" spans="16:16" x14ac:dyDescent="0.3">
      <c r="P37998" s="83"/>
    </row>
    <row r="37999" spans="16:16" x14ac:dyDescent="0.3">
      <c r="P37999" s="83"/>
    </row>
    <row r="38000" spans="16:16" x14ac:dyDescent="0.3">
      <c r="P38000" s="83"/>
    </row>
    <row r="38001" spans="16:16" x14ac:dyDescent="0.3">
      <c r="P38001" s="83"/>
    </row>
    <row r="38002" spans="16:16" x14ac:dyDescent="0.3">
      <c r="P38002" s="83"/>
    </row>
    <row r="38003" spans="16:16" x14ac:dyDescent="0.3">
      <c r="P38003" s="83"/>
    </row>
    <row r="38004" spans="16:16" x14ac:dyDescent="0.3">
      <c r="P38004" s="83"/>
    </row>
    <row r="38005" spans="16:16" x14ac:dyDescent="0.3">
      <c r="P38005" s="83"/>
    </row>
    <row r="38006" spans="16:16" x14ac:dyDescent="0.3">
      <c r="P38006" s="83"/>
    </row>
    <row r="38007" spans="16:16" x14ac:dyDescent="0.3">
      <c r="P38007" s="83"/>
    </row>
    <row r="38008" spans="16:16" x14ac:dyDescent="0.3">
      <c r="P38008" s="83"/>
    </row>
    <row r="38009" spans="16:16" x14ac:dyDescent="0.3">
      <c r="P38009" s="83"/>
    </row>
    <row r="38010" spans="16:16" x14ac:dyDescent="0.3">
      <c r="P38010" s="83"/>
    </row>
    <row r="38011" spans="16:16" x14ac:dyDescent="0.3">
      <c r="P38011" s="83"/>
    </row>
    <row r="38012" spans="16:16" x14ac:dyDescent="0.3">
      <c r="P38012" s="83"/>
    </row>
    <row r="38013" spans="16:16" x14ac:dyDescent="0.3">
      <c r="P38013" s="83"/>
    </row>
    <row r="38014" spans="16:16" x14ac:dyDescent="0.3">
      <c r="P38014" s="83"/>
    </row>
    <row r="38015" spans="16:16" x14ac:dyDescent="0.3">
      <c r="P38015" s="83"/>
    </row>
    <row r="38016" spans="16:16" x14ac:dyDescent="0.3">
      <c r="P38016" s="83"/>
    </row>
    <row r="38017" spans="16:16" x14ac:dyDescent="0.3">
      <c r="P38017" s="83"/>
    </row>
    <row r="38018" spans="16:16" x14ac:dyDescent="0.3">
      <c r="P38018" s="83"/>
    </row>
    <row r="38019" spans="16:16" x14ac:dyDescent="0.3">
      <c r="P38019" s="83"/>
    </row>
    <row r="38020" spans="16:16" x14ac:dyDescent="0.3">
      <c r="P38020" s="83"/>
    </row>
    <row r="38021" spans="16:16" x14ac:dyDescent="0.3">
      <c r="P38021" s="83"/>
    </row>
    <row r="38022" spans="16:16" x14ac:dyDescent="0.3">
      <c r="P38022" s="83"/>
    </row>
    <row r="38023" spans="16:16" x14ac:dyDescent="0.3">
      <c r="P38023" s="83"/>
    </row>
    <row r="38024" spans="16:16" x14ac:dyDescent="0.3">
      <c r="P38024" s="83"/>
    </row>
    <row r="38025" spans="16:16" x14ac:dyDescent="0.3">
      <c r="P38025" s="83"/>
    </row>
    <row r="38026" spans="16:16" x14ac:dyDescent="0.3">
      <c r="P38026" s="83"/>
    </row>
    <row r="38027" spans="16:16" x14ac:dyDescent="0.3">
      <c r="P38027" s="83"/>
    </row>
    <row r="38028" spans="16:16" x14ac:dyDescent="0.3">
      <c r="P38028" s="83"/>
    </row>
    <row r="38029" spans="16:16" x14ac:dyDescent="0.3">
      <c r="P38029" s="83"/>
    </row>
    <row r="38030" spans="16:16" x14ac:dyDescent="0.3">
      <c r="P38030" s="83"/>
    </row>
    <row r="38031" spans="16:16" x14ac:dyDescent="0.3">
      <c r="P38031" s="83"/>
    </row>
    <row r="38032" spans="16:16" x14ac:dyDescent="0.3">
      <c r="P38032" s="83"/>
    </row>
    <row r="38033" spans="16:16" x14ac:dyDescent="0.3">
      <c r="P38033" s="83"/>
    </row>
    <row r="38034" spans="16:16" x14ac:dyDescent="0.3">
      <c r="P38034" s="83"/>
    </row>
    <row r="38035" spans="16:16" x14ac:dyDescent="0.3">
      <c r="P38035" s="83"/>
    </row>
    <row r="38036" spans="16:16" x14ac:dyDescent="0.3">
      <c r="P38036" s="83"/>
    </row>
    <row r="38037" spans="16:16" x14ac:dyDescent="0.3">
      <c r="P38037" s="83"/>
    </row>
    <row r="38038" spans="16:16" x14ac:dyDescent="0.3">
      <c r="P38038" s="83"/>
    </row>
    <row r="38039" spans="16:16" x14ac:dyDescent="0.3">
      <c r="P38039" s="83"/>
    </row>
    <row r="38040" spans="16:16" x14ac:dyDescent="0.3">
      <c r="P38040" s="83"/>
    </row>
    <row r="38041" spans="16:16" x14ac:dyDescent="0.3">
      <c r="P38041" s="83"/>
    </row>
    <row r="38042" spans="16:16" x14ac:dyDescent="0.3">
      <c r="P38042" s="83"/>
    </row>
    <row r="38043" spans="16:16" x14ac:dyDescent="0.3">
      <c r="P38043" s="83"/>
    </row>
    <row r="38044" spans="16:16" x14ac:dyDescent="0.3">
      <c r="P38044" s="83"/>
    </row>
    <row r="38045" spans="16:16" x14ac:dyDescent="0.3">
      <c r="P38045" s="83"/>
    </row>
    <row r="38046" spans="16:16" x14ac:dyDescent="0.3">
      <c r="P38046" s="83"/>
    </row>
    <row r="38047" spans="16:16" x14ac:dyDescent="0.3">
      <c r="P38047" s="83"/>
    </row>
    <row r="38048" spans="16:16" x14ac:dyDescent="0.3">
      <c r="P38048" s="83"/>
    </row>
    <row r="38049" spans="16:16" x14ac:dyDescent="0.3">
      <c r="P38049" s="83"/>
    </row>
    <row r="38050" spans="16:16" x14ac:dyDescent="0.3">
      <c r="P38050" s="83"/>
    </row>
    <row r="38051" spans="16:16" x14ac:dyDescent="0.3">
      <c r="P38051" s="83"/>
    </row>
    <row r="38052" spans="16:16" x14ac:dyDescent="0.3">
      <c r="P38052" s="83"/>
    </row>
    <row r="38053" spans="16:16" x14ac:dyDescent="0.3">
      <c r="P38053" s="83"/>
    </row>
    <row r="38054" spans="16:16" x14ac:dyDescent="0.3">
      <c r="P38054" s="83"/>
    </row>
    <row r="38055" spans="16:16" x14ac:dyDescent="0.3">
      <c r="P38055" s="83"/>
    </row>
    <row r="38056" spans="16:16" x14ac:dyDescent="0.3">
      <c r="P38056" s="83"/>
    </row>
    <row r="38057" spans="16:16" x14ac:dyDescent="0.3">
      <c r="P38057" s="83"/>
    </row>
    <row r="38058" spans="16:16" x14ac:dyDescent="0.3">
      <c r="P38058" s="83"/>
    </row>
    <row r="38059" spans="16:16" x14ac:dyDescent="0.3">
      <c r="P38059" s="83"/>
    </row>
    <row r="38060" spans="16:16" x14ac:dyDescent="0.3">
      <c r="P38060" s="83"/>
    </row>
    <row r="38061" spans="16:16" x14ac:dyDescent="0.3">
      <c r="P38061" s="83"/>
    </row>
    <row r="38062" spans="16:16" x14ac:dyDescent="0.3">
      <c r="P38062" s="83"/>
    </row>
    <row r="38063" spans="16:16" x14ac:dyDescent="0.3">
      <c r="P38063" s="83"/>
    </row>
    <row r="38064" spans="16:16" x14ac:dyDescent="0.3">
      <c r="P38064" s="83"/>
    </row>
    <row r="38065" spans="16:16" x14ac:dyDescent="0.3">
      <c r="P38065" s="83"/>
    </row>
    <row r="38066" spans="16:16" x14ac:dyDescent="0.3">
      <c r="P38066" s="83"/>
    </row>
    <row r="38067" spans="16:16" x14ac:dyDescent="0.3">
      <c r="P38067" s="83"/>
    </row>
    <row r="38068" spans="16:16" x14ac:dyDescent="0.3">
      <c r="P38068" s="83"/>
    </row>
    <row r="38069" spans="16:16" x14ac:dyDescent="0.3">
      <c r="P38069" s="83"/>
    </row>
    <row r="38070" spans="16:16" x14ac:dyDescent="0.3">
      <c r="P38070" s="83"/>
    </row>
    <row r="38071" spans="16:16" x14ac:dyDescent="0.3">
      <c r="P38071" s="83"/>
    </row>
    <row r="38072" spans="16:16" x14ac:dyDescent="0.3">
      <c r="P38072" s="83"/>
    </row>
    <row r="38073" spans="16:16" x14ac:dyDescent="0.3">
      <c r="P38073" s="83"/>
    </row>
    <row r="38074" spans="16:16" x14ac:dyDescent="0.3">
      <c r="P38074" s="83"/>
    </row>
    <row r="38075" spans="16:16" x14ac:dyDescent="0.3">
      <c r="P38075" s="83"/>
    </row>
    <row r="38076" spans="16:16" x14ac:dyDescent="0.3">
      <c r="P38076" s="83"/>
    </row>
    <row r="38077" spans="16:16" x14ac:dyDescent="0.3">
      <c r="P38077" s="83"/>
    </row>
    <row r="38078" spans="16:16" x14ac:dyDescent="0.3">
      <c r="P38078" s="83"/>
    </row>
    <row r="38079" spans="16:16" x14ac:dyDescent="0.3">
      <c r="P38079" s="83"/>
    </row>
    <row r="38080" spans="16:16" x14ac:dyDescent="0.3">
      <c r="P38080" s="83"/>
    </row>
    <row r="38081" spans="16:16" x14ac:dyDescent="0.3">
      <c r="P38081" s="83"/>
    </row>
    <row r="38082" spans="16:16" x14ac:dyDescent="0.3">
      <c r="P38082" s="83"/>
    </row>
    <row r="38083" spans="16:16" x14ac:dyDescent="0.3">
      <c r="P38083" s="83"/>
    </row>
    <row r="38084" spans="16:16" x14ac:dyDescent="0.3">
      <c r="P38084" s="83"/>
    </row>
    <row r="38085" spans="16:16" x14ac:dyDescent="0.3">
      <c r="P38085" s="83"/>
    </row>
    <row r="38086" spans="16:16" x14ac:dyDescent="0.3">
      <c r="P38086" s="83"/>
    </row>
    <row r="38087" spans="16:16" x14ac:dyDescent="0.3">
      <c r="P38087" s="83"/>
    </row>
    <row r="38088" spans="16:16" x14ac:dyDescent="0.3">
      <c r="P38088" s="83"/>
    </row>
    <row r="38089" spans="16:16" x14ac:dyDescent="0.3">
      <c r="P38089" s="83"/>
    </row>
    <row r="38090" spans="16:16" x14ac:dyDescent="0.3">
      <c r="P38090" s="83"/>
    </row>
    <row r="38091" spans="16:16" x14ac:dyDescent="0.3">
      <c r="P38091" s="83"/>
    </row>
    <row r="38092" spans="16:16" x14ac:dyDescent="0.3">
      <c r="P38092" s="83"/>
    </row>
    <row r="38093" spans="16:16" x14ac:dyDescent="0.3">
      <c r="P38093" s="83"/>
    </row>
    <row r="38094" spans="16:16" x14ac:dyDescent="0.3">
      <c r="P38094" s="83"/>
    </row>
    <row r="38095" spans="16:16" x14ac:dyDescent="0.3">
      <c r="P38095" s="83"/>
    </row>
    <row r="38096" spans="16:16" x14ac:dyDescent="0.3">
      <c r="P38096" s="83"/>
    </row>
    <row r="38097" spans="16:16" x14ac:dyDescent="0.3">
      <c r="P38097" s="83"/>
    </row>
    <row r="38098" spans="16:16" x14ac:dyDescent="0.3">
      <c r="P38098" s="83"/>
    </row>
    <row r="38099" spans="16:16" x14ac:dyDescent="0.3">
      <c r="P38099" s="83"/>
    </row>
    <row r="38100" spans="16:16" x14ac:dyDescent="0.3">
      <c r="P38100" s="83"/>
    </row>
    <row r="38101" spans="16:16" x14ac:dyDescent="0.3">
      <c r="P38101" s="83"/>
    </row>
    <row r="38102" spans="16:16" x14ac:dyDescent="0.3">
      <c r="P38102" s="83"/>
    </row>
    <row r="38103" spans="16:16" x14ac:dyDescent="0.3">
      <c r="P38103" s="83"/>
    </row>
    <row r="38104" spans="16:16" x14ac:dyDescent="0.3">
      <c r="P38104" s="83"/>
    </row>
    <row r="38105" spans="16:16" x14ac:dyDescent="0.3">
      <c r="P38105" s="83"/>
    </row>
    <row r="38106" spans="16:16" x14ac:dyDescent="0.3">
      <c r="P38106" s="83"/>
    </row>
    <row r="38107" spans="16:16" x14ac:dyDescent="0.3">
      <c r="P38107" s="83"/>
    </row>
    <row r="38108" spans="16:16" x14ac:dyDescent="0.3">
      <c r="P38108" s="83"/>
    </row>
    <row r="38109" spans="16:16" x14ac:dyDescent="0.3">
      <c r="P38109" s="83"/>
    </row>
    <row r="38110" spans="16:16" x14ac:dyDescent="0.3">
      <c r="P38110" s="83"/>
    </row>
    <row r="38111" spans="16:16" x14ac:dyDescent="0.3">
      <c r="P38111" s="83"/>
    </row>
    <row r="38112" spans="16:16" x14ac:dyDescent="0.3">
      <c r="P38112" s="83"/>
    </row>
    <row r="38113" spans="16:16" x14ac:dyDescent="0.3">
      <c r="P38113" s="83"/>
    </row>
    <row r="38114" spans="16:16" x14ac:dyDescent="0.3">
      <c r="P38114" s="83"/>
    </row>
    <row r="38115" spans="16:16" x14ac:dyDescent="0.3">
      <c r="P38115" s="83"/>
    </row>
    <row r="38116" spans="16:16" x14ac:dyDescent="0.3">
      <c r="P38116" s="83"/>
    </row>
    <row r="38117" spans="16:16" x14ac:dyDescent="0.3">
      <c r="P38117" s="83"/>
    </row>
    <row r="38118" spans="16:16" x14ac:dyDescent="0.3">
      <c r="P38118" s="83"/>
    </row>
    <row r="38119" spans="16:16" x14ac:dyDescent="0.3">
      <c r="P38119" s="83"/>
    </row>
    <row r="38120" spans="16:16" x14ac:dyDescent="0.3">
      <c r="P38120" s="83"/>
    </row>
    <row r="38121" spans="16:16" x14ac:dyDescent="0.3">
      <c r="P38121" s="83"/>
    </row>
    <row r="38122" spans="16:16" x14ac:dyDescent="0.3">
      <c r="P38122" s="83"/>
    </row>
    <row r="38123" spans="16:16" x14ac:dyDescent="0.3">
      <c r="P38123" s="83"/>
    </row>
    <row r="38124" spans="16:16" x14ac:dyDescent="0.3">
      <c r="P38124" s="83"/>
    </row>
    <row r="38125" spans="16:16" x14ac:dyDescent="0.3">
      <c r="P38125" s="83"/>
    </row>
    <row r="38126" spans="16:16" x14ac:dyDescent="0.3">
      <c r="P38126" s="83"/>
    </row>
    <row r="38127" spans="16:16" x14ac:dyDescent="0.3">
      <c r="P38127" s="83"/>
    </row>
    <row r="38128" spans="16:16" x14ac:dyDescent="0.3">
      <c r="P38128" s="83"/>
    </row>
    <row r="38129" spans="16:16" x14ac:dyDescent="0.3">
      <c r="P38129" s="83"/>
    </row>
    <row r="38130" spans="16:16" x14ac:dyDescent="0.3">
      <c r="P38130" s="83"/>
    </row>
    <row r="38131" spans="16:16" x14ac:dyDescent="0.3">
      <c r="P38131" s="83"/>
    </row>
    <row r="38132" spans="16:16" x14ac:dyDescent="0.3">
      <c r="P38132" s="83"/>
    </row>
    <row r="38133" spans="16:16" x14ac:dyDescent="0.3">
      <c r="P38133" s="83"/>
    </row>
    <row r="38134" spans="16:16" x14ac:dyDescent="0.3">
      <c r="P38134" s="83"/>
    </row>
    <row r="38135" spans="16:16" x14ac:dyDescent="0.3">
      <c r="P38135" s="83"/>
    </row>
    <row r="38136" spans="16:16" x14ac:dyDescent="0.3">
      <c r="P38136" s="83"/>
    </row>
    <row r="38137" spans="16:16" x14ac:dyDescent="0.3">
      <c r="P38137" s="83"/>
    </row>
    <row r="38138" spans="16:16" x14ac:dyDescent="0.3">
      <c r="P38138" s="83"/>
    </row>
    <row r="38139" spans="16:16" x14ac:dyDescent="0.3">
      <c r="P38139" s="83"/>
    </row>
    <row r="38140" spans="16:16" x14ac:dyDescent="0.3">
      <c r="P38140" s="83"/>
    </row>
    <row r="38141" spans="16:16" x14ac:dyDescent="0.3">
      <c r="P38141" s="83"/>
    </row>
    <row r="38142" spans="16:16" x14ac:dyDescent="0.3">
      <c r="P38142" s="83"/>
    </row>
    <row r="38143" spans="16:16" x14ac:dyDescent="0.3">
      <c r="P38143" s="83"/>
    </row>
    <row r="38144" spans="16:16" x14ac:dyDescent="0.3">
      <c r="P38144" s="83"/>
    </row>
    <row r="38145" spans="16:16" x14ac:dyDescent="0.3">
      <c r="P38145" s="83"/>
    </row>
    <row r="38146" spans="16:16" x14ac:dyDescent="0.3">
      <c r="P38146" s="83"/>
    </row>
    <row r="38147" spans="16:16" x14ac:dyDescent="0.3">
      <c r="P38147" s="83"/>
    </row>
    <row r="38148" spans="16:16" x14ac:dyDescent="0.3">
      <c r="P38148" s="83"/>
    </row>
    <row r="38149" spans="16:16" x14ac:dyDescent="0.3">
      <c r="P38149" s="83"/>
    </row>
    <row r="38150" spans="16:16" x14ac:dyDescent="0.3">
      <c r="P38150" s="83"/>
    </row>
    <row r="38151" spans="16:16" x14ac:dyDescent="0.3">
      <c r="P38151" s="83"/>
    </row>
    <row r="38152" spans="16:16" x14ac:dyDescent="0.3">
      <c r="P38152" s="83"/>
    </row>
    <row r="38153" spans="16:16" x14ac:dyDescent="0.3">
      <c r="P38153" s="83"/>
    </row>
    <row r="38154" spans="16:16" x14ac:dyDescent="0.3">
      <c r="P38154" s="83"/>
    </row>
    <row r="38155" spans="16:16" x14ac:dyDescent="0.3">
      <c r="P38155" s="83"/>
    </row>
    <row r="38156" spans="16:16" x14ac:dyDescent="0.3">
      <c r="P38156" s="83"/>
    </row>
    <row r="38157" spans="16:16" x14ac:dyDescent="0.3">
      <c r="P38157" s="83"/>
    </row>
    <row r="38158" spans="16:16" x14ac:dyDescent="0.3">
      <c r="P38158" s="83"/>
    </row>
    <row r="38159" spans="16:16" x14ac:dyDescent="0.3">
      <c r="P38159" s="83"/>
    </row>
    <row r="38160" spans="16:16" x14ac:dyDescent="0.3">
      <c r="P38160" s="83"/>
    </row>
    <row r="38161" spans="16:16" x14ac:dyDescent="0.3">
      <c r="P38161" s="83"/>
    </row>
    <row r="38162" spans="16:16" x14ac:dyDescent="0.3">
      <c r="P38162" s="83"/>
    </row>
    <row r="38163" spans="16:16" x14ac:dyDescent="0.3">
      <c r="P38163" s="83"/>
    </row>
    <row r="38164" spans="16:16" x14ac:dyDescent="0.3">
      <c r="P38164" s="83"/>
    </row>
    <row r="38165" spans="16:16" x14ac:dyDescent="0.3">
      <c r="P38165" s="83"/>
    </row>
    <row r="38166" spans="16:16" x14ac:dyDescent="0.3">
      <c r="P38166" s="83"/>
    </row>
    <row r="38167" spans="16:16" x14ac:dyDescent="0.3">
      <c r="P38167" s="83"/>
    </row>
    <row r="38168" spans="16:16" x14ac:dyDescent="0.3">
      <c r="P38168" s="83"/>
    </row>
    <row r="38169" spans="16:16" x14ac:dyDescent="0.3">
      <c r="P38169" s="83"/>
    </row>
    <row r="38170" spans="16:16" x14ac:dyDescent="0.3">
      <c r="P38170" s="83"/>
    </row>
    <row r="38171" spans="16:16" x14ac:dyDescent="0.3">
      <c r="P38171" s="83"/>
    </row>
    <row r="38172" spans="16:16" x14ac:dyDescent="0.3">
      <c r="P38172" s="83"/>
    </row>
    <row r="38173" spans="16:16" x14ac:dyDescent="0.3">
      <c r="P38173" s="83"/>
    </row>
    <row r="38174" spans="16:16" x14ac:dyDescent="0.3">
      <c r="P38174" s="83"/>
    </row>
    <row r="38175" spans="16:16" x14ac:dyDescent="0.3">
      <c r="P38175" s="83"/>
    </row>
    <row r="38176" spans="16:16" x14ac:dyDescent="0.3">
      <c r="P38176" s="83"/>
    </row>
    <row r="38177" spans="16:16" x14ac:dyDescent="0.3">
      <c r="P38177" s="83"/>
    </row>
    <row r="38178" spans="16:16" x14ac:dyDescent="0.3">
      <c r="P38178" s="83"/>
    </row>
    <row r="38179" spans="16:16" x14ac:dyDescent="0.3">
      <c r="P38179" s="83"/>
    </row>
    <row r="38180" spans="16:16" x14ac:dyDescent="0.3">
      <c r="P38180" s="83"/>
    </row>
    <row r="38181" spans="16:16" x14ac:dyDescent="0.3">
      <c r="P38181" s="83"/>
    </row>
    <row r="38182" spans="16:16" x14ac:dyDescent="0.3">
      <c r="P38182" s="83"/>
    </row>
    <row r="38183" spans="16:16" x14ac:dyDescent="0.3">
      <c r="P38183" s="83"/>
    </row>
    <row r="38184" spans="16:16" x14ac:dyDescent="0.3">
      <c r="P38184" s="83"/>
    </row>
    <row r="38185" spans="16:16" x14ac:dyDescent="0.3">
      <c r="P38185" s="83"/>
    </row>
    <row r="38186" spans="16:16" x14ac:dyDescent="0.3">
      <c r="P38186" s="83"/>
    </row>
    <row r="38187" spans="16:16" x14ac:dyDescent="0.3">
      <c r="P38187" s="83"/>
    </row>
    <row r="38188" spans="16:16" x14ac:dyDescent="0.3">
      <c r="P38188" s="83"/>
    </row>
    <row r="38189" spans="16:16" x14ac:dyDescent="0.3">
      <c r="P38189" s="83"/>
    </row>
    <row r="38190" spans="16:16" x14ac:dyDescent="0.3">
      <c r="P38190" s="83"/>
    </row>
    <row r="38191" spans="16:16" x14ac:dyDescent="0.3">
      <c r="P38191" s="83"/>
    </row>
    <row r="38192" spans="16:16" x14ac:dyDescent="0.3">
      <c r="P38192" s="83"/>
    </row>
    <row r="38193" spans="16:16" x14ac:dyDescent="0.3">
      <c r="P38193" s="83"/>
    </row>
    <row r="38194" spans="16:16" x14ac:dyDescent="0.3">
      <c r="P38194" s="83"/>
    </row>
    <row r="38195" spans="16:16" x14ac:dyDescent="0.3">
      <c r="P38195" s="83"/>
    </row>
    <row r="38196" spans="16:16" x14ac:dyDescent="0.3">
      <c r="P38196" s="83"/>
    </row>
    <row r="38197" spans="16:16" x14ac:dyDescent="0.3">
      <c r="P38197" s="83"/>
    </row>
    <row r="38198" spans="16:16" x14ac:dyDescent="0.3">
      <c r="P38198" s="83"/>
    </row>
    <row r="38199" spans="16:16" x14ac:dyDescent="0.3">
      <c r="P38199" s="83"/>
    </row>
    <row r="38200" spans="16:16" x14ac:dyDescent="0.3">
      <c r="P38200" s="83"/>
    </row>
    <row r="38201" spans="16:16" x14ac:dyDescent="0.3">
      <c r="P38201" s="83"/>
    </row>
    <row r="38202" spans="16:16" x14ac:dyDescent="0.3">
      <c r="P38202" s="83"/>
    </row>
    <row r="38203" spans="16:16" x14ac:dyDescent="0.3">
      <c r="P38203" s="83"/>
    </row>
    <row r="38204" spans="16:16" x14ac:dyDescent="0.3">
      <c r="P38204" s="83"/>
    </row>
    <row r="38205" spans="16:16" x14ac:dyDescent="0.3">
      <c r="P38205" s="83"/>
    </row>
    <row r="38206" spans="16:16" x14ac:dyDescent="0.3">
      <c r="P38206" s="83"/>
    </row>
    <row r="38207" spans="16:16" x14ac:dyDescent="0.3">
      <c r="P38207" s="83"/>
    </row>
    <row r="38208" spans="16:16" x14ac:dyDescent="0.3">
      <c r="P38208" s="83"/>
    </row>
    <row r="38209" spans="16:16" x14ac:dyDescent="0.3">
      <c r="P38209" s="83"/>
    </row>
    <row r="38210" spans="16:16" x14ac:dyDescent="0.3">
      <c r="P38210" s="83"/>
    </row>
    <row r="38211" spans="16:16" x14ac:dyDescent="0.3">
      <c r="P38211" s="83"/>
    </row>
    <row r="38212" spans="16:16" x14ac:dyDescent="0.3">
      <c r="P38212" s="83"/>
    </row>
    <row r="38213" spans="16:16" x14ac:dyDescent="0.3">
      <c r="P38213" s="83"/>
    </row>
    <row r="38214" spans="16:16" x14ac:dyDescent="0.3">
      <c r="P38214" s="83"/>
    </row>
    <row r="38215" spans="16:16" x14ac:dyDescent="0.3">
      <c r="P38215" s="83"/>
    </row>
    <row r="38216" spans="16:16" x14ac:dyDescent="0.3">
      <c r="P38216" s="83"/>
    </row>
    <row r="38217" spans="16:16" x14ac:dyDescent="0.3">
      <c r="P38217" s="83"/>
    </row>
    <row r="38218" spans="16:16" x14ac:dyDescent="0.3">
      <c r="P38218" s="83"/>
    </row>
    <row r="38219" spans="16:16" x14ac:dyDescent="0.3">
      <c r="P38219" s="83"/>
    </row>
    <row r="38220" spans="16:16" x14ac:dyDescent="0.3">
      <c r="P38220" s="83"/>
    </row>
    <row r="38221" spans="16:16" x14ac:dyDescent="0.3">
      <c r="P38221" s="83"/>
    </row>
    <row r="38222" spans="16:16" x14ac:dyDescent="0.3">
      <c r="P38222" s="83"/>
    </row>
    <row r="38223" spans="16:16" x14ac:dyDescent="0.3">
      <c r="P38223" s="83"/>
    </row>
    <row r="38224" spans="16:16" x14ac:dyDescent="0.3">
      <c r="P38224" s="83"/>
    </row>
    <row r="38225" spans="16:16" x14ac:dyDescent="0.3">
      <c r="P38225" s="83"/>
    </row>
    <row r="38226" spans="16:16" x14ac:dyDescent="0.3">
      <c r="P38226" s="83"/>
    </row>
    <row r="38227" spans="16:16" x14ac:dyDescent="0.3">
      <c r="P38227" s="83"/>
    </row>
    <row r="38228" spans="16:16" x14ac:dyDescent="0.3">
      <c r="P38228" s="83"/>
    </row>
    <row r="38229" spans="16:16" x14ac:dyDescent="0.3">
      <c r="P38229" s="83"/>
    </row>
    <row r="38230" spans="16:16" x14ac:dyDescent="0.3">
      <c r="P38230" s="83"/>
    </row>
    <row r="38231" spans="16:16" x14ac:dyDescent="0.3">
      <c r="P38231" s="83"/>
    </row>
    <row r="38232" spans="16:16" x14ac:dyDescent="0.3">
      <c r="P38232" s="83"/>
    </row>
    <row r="38233" spans="16:16" x14ac:dyDescent="0.3">
      <c r="P38233" s="83"/>
    </row>
    <row r="38234" spans="16:16" x14ac:dyDescent="0.3">
      <c r="P38234" s="83"/>
    </row>
    <row r="38235" spans="16:16" x14ac:dyDescent="0.3">
      <c r="P38235" s="83"/>
    </row>
    <row r="38236" spans="16:16" x14ac:dyDescent="0.3">
      <c r="P38236" s="83"/>
    </row>
    <row r="38237" spans="16:16" x14ac:dyDescent="0.3">
      <c r="P38237" s="83"/>
    </row>
    <row r="38238" spans="16:16" x14ac:dyDescent="0.3">
      <c r="P38238" s="83"/>
    </row>
    <row r="38239" spans="16:16" x14ac:dyDescent="0.3">
      <c r="P38239" s="83"/>
    </row>
    <row r="38240" spans="16:16" x14ac:dyDescent="0.3">
      <c r="P38240" s="83"/>
    </row>
    <row r="38241" spans="16:16" x14ac:dyDescent="0.3">
      <c r="P38241" s="83"/>
    </row>
    <row r="38242" spans="16:16" x14ac:dyDescent="0.3">
      <c r="P38242" s="83"/>
    </row>
    <row r="38243" spans="16:16" x14ac:dyDescent="0.3">
      <c r="P38243" s="83"/>
    </row>
    <row r="38244" spans="16:16" x14ac:dyDescent="0.3">
      <c r="P38244" s="83"/>
    </row>
    <row r="38245" spans="16:16" x14ac:dyDescent="0.3">
      <c r="P38245" s="83"/>
    </row>
    <row r="38246" spans="16:16" x14ac:dyDescent="0.3">
      <c r="P38246" s="83"/>
    </row>
    <row r="38247" spans="16:16" x14ac:dyDescent="0.3">
      <c r="P38247" s="83"/>
    </row>
    <row r="38248" spans="16:16" x14ac:dyDescent="0.3">
      <c r="P38248" s="83"/>
    </row>
    <row r="38249" spans="16:16" x14ac:dyDescent="0.3">
      <c r="P38249" s="83"/>
    </row>
    <row r="38250" spans="16:16" x14ac:dyDescent="0.3">
      <c r="P38250" s="83"/>
    </row>
    <row r="38251" spans="16:16" x14ac:dyDescent="0.3">
      <c r="P38251" s="83"/>
    </row>
    <row r="38252" spans="16:16" x14ac:dyDescent="0.3">
      <c r="P38252" s="83"/>
    </row>
    <row r="38253" spans="16:16" x14ac:dyDescent="0.3">
      <c r="P38253" s="83"/>
    </row>
    <row r="38254" spans="16:16" x14ac:dyDescent="0.3">
      <c r="P38254" s="83"/>
    </row>
    <row r="38255" spans="16:16" x14ac:dyDescent="0.3">
      <c r="P38255" s="83"/>
    </row>
    <row r="38256" spans="16:16" x14ac:dyDescent="0.3">
      <c r="P38256" s="83"/>
    </row>
    <row r="38257" spans="16:16" x14ac:dyDescent="0.3">
      <c r="P38257" s="83"/>
    </row>
    <row r="38258" spans="16:16" x14ac:dyDescent="0.3">
      <c r="P38258" s="83"/>
    </row>
    <row r="38259" spans="16:16" x14ac:dyDescent="0.3">
      <c r="P38259" s="83"/>
    </row>
    <row r="38260" spans="16:16" x14ac:dyDescent="0.3">
      <c r="P38260" s="83"/>
    </row>
    <row r="38261" spans="16:16" x14ac:dyDescent="0.3">
      <c r="P38261" s="83"/>
    </row>
    <row r="38262" spans="16:16" x14ac:dyDescent="0.3">
      <c r="P38262" s="83"/>
    </row>
    <row r="38263" spans="16:16" x14ac:dyDescent="0.3">
      <c r="P38263" s="83"/>
    </row>
    <row r="38264" spans="16:16" x14ac:dyDescent="0.3">
      <c r="P38264" s="83"/>
    </row>
    <row r="38265" spans="16:16" x14ac:dyDescent="0.3">
      <c r="P38265" s="83"/>
    </row>
    <row r="38266" spans="16:16" x14ac:dyDescent="0.3">
      <c r="P38266" s="83"/>
    </row>
    <row r="38267" spans="16:16" x14ac:dyDescent="0.3">
      <c r="P38267" s="83"/>
    </row>
    <row r="38268" spans="16:16" x14ac:dyDescent="0.3">
      <c r="P38268" s="83"/>
    </row>
    <row r="38269" spans="16:16" x14ac:dyDescent="0.3">
      <c r="P38269" s="83"/>
    </row>
    <row r="38270" spans="16:16" x14ac:dyDescent="0.3">
      <c r="P38270" s="83"/>
    </row>
    <row r="38271" spans="16:16" x14ac:dyDescent="0.3">
      <c r="P38271" s="83"/>
    </row>
    <row r="38272" spans="16:16" x14ac:dyDescent="0.3">
      <c r="P38272" s="83"/>
    </row>
    <row r="38273" spans="16:16" x14ac:dyDescent="0.3">
      <c r="P38273" s="83"/>
    </row>
    <row r="38274" spans="16:16" x14ac:dyDescent="0.3">
      <c r="P38274" s="83"/>
    </row>
    <row r="38275" spans="16:16" x14ac:dyDescent="0.3">
      <c r="P38275" s="83"/>
    </row>
    <row r="38276" spans="16:16" x14ac:dyDescent="0.3">
      <c r="P38276" s="83"/>
    </row>
    <row r="38277" spans="16:16" x14ac:dyDescent="0.3">
      <c r="P38277" s="83"/>
    </row>
    <row r="38278" spans="16:16" x14ac:dyDescent="0.3">
      <c r="P38278" s="83"/>
    </row>
    <row r="38279" spans="16:16" x14ac:dyDescent="0.3">
      <c r="P38279" s="83"/>
    </row>
    <row r="38280" spans="16:16" x14ac:dyDescent="0.3">
      <c r="P38280" s="83"/>
    </row>
    <row r="38281" spans="16:16" x14ac:dyDescent="0.3">
      <c r="P38281" s="83"/>
    </row>
    <row r="38282" spans="16:16" x14ac:dyDescent="0.3">
      <c r="P38282" s="83"/>
    </row>
    <row r="38283" spans="16:16" x14ac:dyDescent="0.3">
      <c r="P38283" s="83"/>
    </row>
    <row r="38284" spans="16:16" x14ac:dyDescent="0.3">
      <c r="P38284" s="83"/>
    </row>
    <row r="38285" spans="16:16" x14ac:dyDescent="0.3">
      <c r="P38285" s="83"/>
    </row>
    <row r="38286" spans="16:16" x14ac:dyDescent="0.3">
      <c r="P38286" s="83"/>
    </row>
    <row r="38287" spans="16:16" x14ac:dyDescent="0.3">
      <c r="P38287" s="83"/>
    </row>
    <row r="38288" spans="16:16" x14ac:dyDescent="0.3">
      <c r="P38288" s="83"/>
    </row>
    <row r="38289" spans="16:16" x14ac:dyDescent="0.3">
      <c r="P38289" s="83"/>
    </row>
    <row r="38290" spans="16:16" x14ac:dyDescent="0.3">
      <c r="P38290" s="83"/>
    </row>
    <row r="38291" spans="16:16" x14ac:dyDescent="0.3">
      <c r="P38291" s="83"/>
    </row>
    <row r="38292" spans="16:16" x14ac:dyDescent="0.3">
      <c r="P38292" s="83"/>
    </row>
    <row r="38293" spans="16:16" x14ac:dyDescent="0.3">
      <c r="P38293" s="83"/>
    </row>
    <row r="38294" spans="16:16" x14ac:dyDescent="0.3">
      <c r="P38294" s="83"/>
    </row>
    <row r="38295" spans="16:16" x14ac:dyDescent="0.3">
      <c r="P38295" s="83"/>
    </row>
    <row r="38296" spans="16:16" x14ac:dyDescent="0.3">
      <c r="P38296" s="83"/>
    </row>
    <row r="38297" spans="16:16" x14ac:dyDescent="0.3">
      <c r="P38297" s="83"/>
    </row>
    <row r="38298" spans="16:16" x14ac:dyDescent="0.3">
      <c r="P38298" s="83"/>
    </row>
    <row r="38299" spans="16:16" x14ac:dyDescent="0.3">
      <c r="P38299" s="83"/>
    </row>
    <row r="38300" spans="16:16" x14ac:dyDescent="0.3">
      <c r="P38300" s="83"/>
    </row>
    <row r="38301" spans="16:16" x14ac:dyDescent="0.3">
      <c r="P38301" s="83"/>
    </row>
    <row r="38302" spans="16:16" x14ac:dyDescent="0.3">
      <c r="P38302" s="83"/>
    </row>
    <row r="38303" spans="16:16" x14ac:dyDescent="0.3">
      <c r="P38303" s="83"/>
    </row>
    <row r="38304" spans="16:16" x14ac:dyDescent="0.3">
      <c r="P38304" s="83"/>
    </row>
    <row r="38305" spans="16:16" x14ac:dyDescent="0.3">
      <c r="P38305" s="83"/>
    </row>
    <row r="38306" spans="16:16" x14ac:dyDescent="0.3">
      <c r="P38306" s="83"/>
    </row>
    <row r="38307" spans="16:16" x14ac:dyDescent="0.3">
      <c r="P38307" s="83"/>
    </row>
    <row r="38308" spans="16:16" x14ac:dyDescent="0.3">
      <c r="P38308" s="83"/>
    </row>
    <row r="38309" spans="16:16" x14ac:dyDescent="0.3">
      <c r="P38309" s="83"/>
    </row>
    <row r="38310" spans="16:16" x14ac:dyDescent="0.3">
      <c r="P38310" s="83"/>
    </row>
    <row r="38311" spans="16:16" x14ac:dyDescent="0.3">
      <c r="P38311" s="83"/>
    </row>
    <row r="38312" spans="16:16" x14ac:dyDescent="0.3">
      <c r="P38312" s="83"/>
    </row>
    <row r="38313" spans="16:16" x14ac:dyDescent="0.3">
      <c r="P38313" s="83"/>
    </row>
    <row r="38314" spans="16:16" x14ac:dyDescent="0.3">
      <c r="P38314" s="83"/>
    </row>
    <row r="38315" spans="16:16" x14ac:dyDescent="0.3">
      <c r="P38315" s="83"/>
    </row>
    <row r="38316" spans="16:16" x14ac:dyDescent="0.3">
      <c r="P38316" s="83"/>
    </row>
    <row r="38317" spans="16:16" x14ac:dyDescent="0.3">
      <c r="P38317" s="83"/>
    </row>
    <row r="38318" spans="16:16" x14ac:dyDescent="0.3">
      <c r="P38318" s="83"/>
    </row>
    <row r="38319" spans="16:16" x14ac:dyDescent="0.3">
      <c r="P38319" s="83"/>
    </row>
    <row r="38320" spans="16:16" x14ac:dyDescent="0.3">
      <c r="P38320" s="83"/>
    </row>
    <row r="38321" spans="16:16" x14ac:dyDescent="0.3">
      <c r="P38321" s="83"/>
    </row>
    <row r="38322" spans="16:16" x14ac:dyDescent="0.3">
      <c r="P38322" s="83"/>
    </row>
    <row r="38323" spans="16:16" x14ac:dyDescent="0.3">
      <c r="P38323" s="83"/>
    </row>
    <row r="38324" spans="16:16" x14ac:dyDescent="0.3">
      <c r="P38324" s="83"/>
    </row>
    <row r="38325" spans="16:16" x14ac:dyDescent="0.3">
      <c r="P38325" s="83"/>
    </row>
    <row r="38326" spans="16:16" x14ac:dyDescent="0.3">
      <c r="P38326" s="83"/>
    </row>
    <row r="38327" spans="16:16" x14ac:dyDescent="0.3">
      <c r="P38327" s="83"/>
    </row>
    <row r="38328" spans="16:16" x14ac:dyDescent="0.3">
      <c r="P38328" s="83"/>
    </row>
    <row r="38329" spans="16:16" x14ac:dyDescent="0.3">
      <c r="P38329" s="83"/>
    </row>
    <row r="38330" spans="16:16" x14ac:dyDescent="0.3">
      <c r="P38330" s="83"/>
    </row>
    <row r="38331" spans="16:16" x14ac:dyDescent="0.3">
      <c r="P38331" s="83"/>
    </row>
    <row r="38332" spans="16:16" x14ac:dyDescent="0.3">
      <c r="P38332" s="83"/>
    </row>
    <row r="38333" spans="16:16" x14ac:dyDescent="0.3">
      <c r="P38333" s="83"/>
    </row>
    <row r="38334" spans="16:16" x14ac:dyDescent="0.3">
      <c r="P38334" s="83"/>
    </row>
    <row r="38335" spans="16:16" x14ac:dyDescent="0.3">
      <c r="P38335" s="83"/>
    </row>
    <row r="38336" spans="16:16" x14ac:dyDescent="0.3">
      <c r="P38336" s="83"/>
    </row>
    <row r="38337" spans="16:16" x14ac:dyDescent="0.3">
      <c r="P38337" s="83"/>
    </row>
    <row r="38338" spans="16:16" x14ac:dyDescent="0.3">
      <c r="P38338" s="83"/>
    </row>
    <row r="38339" spans="16:16" x14ac:dyDescent="0.3">
      <c r="P38339" s="83"/>
    </row>
    <row r="38340" spans="16:16" x14ac:dyDescent="0.3">
      <c r="P38340" s="83"/>
    </row>
    <row r="38341" spans="16:16" x14ac:dyDescent="0.3">
      <c r="P38341" s="83"/>
    </row>
    <row r="38342" spans="16:16" x14ac:dyDescent="0.3">
      <c r="P38342" s="83"/>
    </row>
    <row r="38343" spans="16:16" x14ac:dyDescent="0.3">
      <c r="P38343" s="83"/>
    </row>
    <row r="38344" spans="16:16" x14ac:dyDescent="0.3">
      <c r="P38344" s="83"/>
    </row>
    <row r="38345" spans="16:16" x14ac:dyDescent="0.3">
      <c r="P38345" s="83"/>
    </row>
    <row r="38346" spans="16:16" x14ac:dyDescent="0.3">
      <c r="P38346" s="83"/>
    </row>
    <row r="38347" spans="16:16" x14ac:dyDescent="0.3">
      <c r="P38347" s="83"/>
    </row>
    <row r="38348" spans="16:16" x14ac:dyDescent="0.3">
      <c r="P38348" s="83"/>
    </row>
    <row r="38349" spans="16:16" x14ac:dyDescent="0.3">
      <c r="P38349" s="83"/>
    </row>
    <row r="38350" spans="16:16" x14ac:dyDescent="0.3">
      <c r="P38350" s="83"/>
    </row>
    <row r="38351" spans="16:16" x14ac:dyDescent="0.3">
      <c r="P38351" s="83"/>
    </row>
    <row r="38352" spans="16:16" x14ac:dyDescent="0.3">
      <c r="P38352" s="83"/>
    </row>
    <row r="38353" spans="16:16" x14ac:dyDescent="0.3">
      <c r="P38353" s="83"/>
    </row>
    <row r="38354" spans="16:16" x14ac:dyDescent="0.3">
      <c r="P38354" s="83"/>
    </row>
    <row r="38355" spans="16:16" x14ac:dyDescent="0.3">
      <c r="P38355" s="83"/>
    </row>
    <row r="38356" spans="16:16" x14ac:dyDescent="0.3">
      <c r="P38356" s="83"/>
    </row>
    <row r="38357" spans="16:16" x14ac:dyDescent="0.3">
      <c r="P38357" s="83"/>
    </row>
    <row r="38358" spans="16:16" x14ac:dyDescent="0.3">
      <c r="P38358" s="83"/>
    </row>
    <row r="38359" spans="16:16" x14ac:dyDescent="0.3">
      <c r="P38359" s="83"/>
    </row>
    <row r="38360" spans="16:16" x14ac:dyDescent="0.3">
      <c r="P38360" s="83"/>
    </row>
    <row r="38361" spans="16:16" x14ac:dyDescent="0.3">
      <c r="P38361" s="83"/>
    </row>
    <row r="38362" spans="16:16" x14ac:dyDescent="0.3">
      <c r="P38362" s="83"/>
    </row>
    <row r="38363" spans="16:16" x14ac:dyDescent="0.3">
      <c r="P38363" s="83"/>
    </row>
    <row r="38364" spans="16:16" x14ac:dyDescent="0.3">
      <c r="P38364" s="83"/>
    </row>
    <row r="38365" spans="16:16" x14ac:dyDescent="0.3">
      <c r="P38365" s="83"/>
    </row>
    <row r="38366" spans="16:16" x14ac:dyDescent="0.3">
      <c r="P38366" s="83"/>
    </row>
    <row r="38367" spans="16:16" x14ac:dyDescent="0.3">
      <c r="P38367" s="83"/>
    </row>
    <row r="38368" spans="16:16" x14ac:dyDescent="0.3">
      <c r="P38368" s="83"/>
    </row>
    <row r="38369" spans="16:16" x14ac:dyDescent="0.3">
      <c r="P38369" s="83"/>
    </row>
    <row r="38370" spans="16:16" x14ac:dyDescent="0.3">
      <c r="P38370" s="83"/>
    </row>
    <row r="38371" spans="16:16" x14ac:dyDescent="0.3">
      <c r="P38371" s="83"/>
    </row>
    <row r="38372" spans="16:16" x14ac:dyDescent="0.3">
      <c r="P38372" s="83"/>
    </row>
    <row r="38373" spans="16:16" x14ac:dyDescent="0.3">
      <c r="P38373" s="83"/>
    </row>
    <row r="38374" spans="16:16" x14ac:dyDescent="0.3">
      <c r="P38374" s="83"/>
    </row>
    <row r="38375" spans="16:16" x14ac:dyDescent="0.3">
      <c r="P38375" s="83"/>
    </row>
    <row r="38376" spans="16:16" x14ac:dyDescent="0.3">
      <c r="P38376" s="83"/>
    </row>
    <row r="38377" spans="16:16" x14ac:dyDescent="0.3">
      <c r="P38377" s="83"/>
    </row>
    <row r="38378" spans="16:16" x14ac:dyDescent="0.3">
      <c r="P38378" s="83"/>
    </row>
    <row r="38379" spans="16:16" x14ac:dyDescent="0.3">
      <c r="P38379" s="83"/>
    </row>
    <row r="38380" spans="16:16" x14ac:dyDescent="0.3">
      <c r="P38380" s="83"/>
    </row>
    <row r="38381" spans="16:16" x14ac:dyDescent="0.3">
      <c r="P38381" s="83"/>
    </row>
    <row r="38382" spans="16:16" x14ac:dyDescent="0.3">
      <c r="P38382" s="83"/>
    </row>
    <row r="38383" spans="16:16" x14ac:dyDescent="0.3">
      <c r="P38383" s="83"/>
    </row>
    <row r="38384" spans="16:16" x14ac:dyDescent="0.3">
      <c r="P38384" s="83"/>
    </row>
    <row r="38385" spans="16:16" x14ac:dyDescent="0.3">
      <c r="P38385" s="83"/>
    </row>
    <row r="38386" spans="16:16" x14ac:dyDescent="0.3">
      <c r="P38386" s="83"/>
    </row>
    <row r="38387" spans="16:16" x14ac:dyDescent="0.3">
      <c r="P38387" s="83"/>
    </row>
    <row r="38388" spans="16:16" x14ac:dyDescent="0.3">
      <c r="P38388" s="83"/>
    </row>
    <row r="38389" spans="16:16" x14ac:dyDescent="0.3">
      <c r="P38389" s="83"/>
    </row>
    <row r="38390" spans="16:16" x14ac:dyDescent="0.3">
      <c r="P38390" s="83"/>
    </row>
    <row r="38391" spans="16:16" x14ac:dyDescent="0.3">
      <c r="P38391" s="83"/>
    </row>
    <row r="38392" spans="16:16" x14ac:dyDescent="0.3">
      <c r="P38392" s="83"/>
    </row>
    <row r="38393" spans="16:16" x14ac:dyDescent="0.3">
      <c r="P38393" s="83"/>
    </row>
    <row r="38394" spans="16:16" x14ac:dyDescent="0.3">
      <c r="P38394" s="83"/>
    </row>
    <row r="38395" spans="16:16" x14ac:dyDescent="0.3">
      <c r="P38395" s="83"/>
    </row>
    <row r="38396" spans="16:16" x14ac:dyDescent="0.3">
      <c r="P38396" s="83"/>
    </row>
    <row r="38397" spans="16:16" x14ac:dyDescent="0.3">
      <c r="P38397" s="83"/>
    </row>
    <row r="38398" spans="16:16" x14ac:dyDescent="0.3">
      <c r="P38398" s="83"/>
    </row>
    <row r="38399" spans="16:16" x14ac:dyDescent="0.3">
      <c r="P38399" s="83"/>
    </row>
    <row r="38400" spans="16:16" x14ac:dyDescent="0.3">
      <c r="P38400" s="83"/>
    </row>
    <row r="38401" spans="16:16" x14ac:dyDescent="0.3">
      <c r="P38401" s="83"/>
    </row>
    <row r="38402" spans="16:16" x14ac:dyDescent="0.3">
      <c r="P38402" s="83"/>
    </row>
    <row r="38403" spans="16:16" x14ac:dyDescent="0.3">
      <c r="P38403" s="83"/>
    </row>
    <row r="38404" spans="16:16" x14ac:dyDescent="0.3">
      <c r="P38404" s="83"/>
    </row>
    <row r="38405" spans="16:16" x14ac:dyDescent="0.3">
      <c r="P38405" s="83"/>
    </row>
    <row r="38406" spans="16:16" x14ac:dyDescent="0.3">
      <c r="P38406" s="83"/>
    </row>
    <row r="38407" spans="16:16" x14ac:dyDescent="0.3">
      <c r="P38407" s="83"/>
    </row>
    <row r="38408" spans="16:16" x14ac:dyDescent="0.3">
      <c r="P38408" s="83"/>
    </row>
    <row r="38409" spans="16:16" x14ac:dyDescent="0.3">
      <c r="P38409" s="83"/>
    </row>
    <row r="38410" spans="16:16" x14ac:dyDescent="0.3">
      <c r="P38410" s="83"/>
    </row>
    <row r="38411" spans="16:16" x14ac:dyDescent="0.3">
      <c r="P38411" s="83"/>
    </row>
    <row r="38412" spans="16:16" x14ac:dyDescent="0.3">
      <c r="P38412" s="83"/>
    </row>
    <row r="38413" spans="16:16" x14ac:dyDescent="0.3">
      <c r="P38413" s="83"/>
    </row>
    <row r="38414" spans="16:16" x14ac:dyDescent="0.3">
      <c r="P38414" s="83"/>
    </row>
    <row r="38415" spans="16:16" x14ac:dyDescent="0.3">
      <c r="P38415" s="83"/>
    </row>
    <row r="38416" spans="16:16" x14ac:dyDescent="0.3">
      <c r="P38416" s="83"/>
    </row>
    <row r="38417" spans="16:16" x14ac:dyDescent="0.3">
      <c r="P38417" s="83"/>
    </row>
    <row r="38418" spans="16:16" x14ac:dyDescent="0.3">
      <c r="P38418" s="83"/>
    </row>
    <row r="38419" spans="16:16" x14ac:dyDescent="0.3">
      <c r="P38419" s="83"/>
    </row>
    <row r="38420" spans="16:16" x14ac:dyDescent="0.3">
      <c r="P38420" s="83"/>
    </row>
    <row r="38421" spans="16:16" x14ac:dyDescent="0.3">
      <c r="P38421" s="83"/>
    </row>
    <row r="38422" spans="16:16" x14ac:dyDescent="0.3">
      <c r="P38422" s="83"/>
    </row>
    <row r="38423" spans="16:16" x14ac:dyDescent="0.3">
      <c r="P38423" s="83"/>
    </row>
    <row r="38424" spans="16:16" x14ac:dyDescent="0.3">
      <c r="P38424" s="83"/>
    </row>
    <row r="38425" spans="16:16" x14ac:dyDescent="0.3">
      <c r="P38425" s="83"/>
    </row>
    <row r="38426" spans="16:16" x14ac:dyDescent="0.3">
      <c r="P38426" s="83"/>
    </row>
    <row r="38427" spans="16:16" x14ac:dyDescent="0.3">
      <c r="P38427" s="83"/>
    </row>
    <row r="38428" spans="16:16" x14ac:dyDescent="0.3">
      <c r="P38428" s="83"/>
    </row>
    <row r="38429" spans="16:16" x14ac:dyDescent="0.3">
      <c r="P38429" s="83"/>
    </row>
    <row r="38430" spans="16:16" x14ac:dyDescent="0.3">
      <c r="P38430" s="83"/>
    </row>
    <row r="38431" spans="16:16" x14ac:dyDescent="0.3">
      <c r="P38431" s="83"/>
    </row>
    <row r="38432" spans="16:16" x14ac:dyDescent="0.3">
      <c r="P38432" s="83"/>
    </row>
    <row r="38433" spans="16:16" x14ac:dyDescent="0.3">
      <c r="P38433" s="83"/>
    </row>
    <row r="38434" spans="16:16" x14ac:dyDescent="0.3">
      <c r="P38434" s="83"/>
    </row>
    <row r="38435" spans="16:16" x14ac:dyDescent="0.3">
      <c r="P38435" s="83"/>
    </row>
    <row r="38436" spans="16:16" x14ac:dyDescent="0.3">
      <c r="P38436" s="83"/>
    </row>
    <row r="38437" spans="16:16" x14ac:dyDescent="0.3">
      <c r="P38437" s="83"/>
    </row>
    <row r="38438" spans="16:16" x14ac:dyDescent="0.3">
      <c r="P38438" s="83"/>
    </row>
    <row r="38439" spans="16:16" x14ac:dyDescent="0.3">
      <c r="P38439" s="83"/>
    </row>
    <row r="38440" spans="16:16" x14ac:dyDescent="0.3">
      <c r="P38440" s="83"/>
    </row>
    <row r="38441" spans="16:16" x14ac:dyDescent="0.3">
      <c r="P38441" s="83"/>
    </row>
    <row r="38442" spans="16:16" x14ac:dyDescent="0.3">
      <c r="P38442" s="83"/>
    </row>
    <row r="38443" spans="16:16" x14ac:dyDescent="0.3">
      <c r="P38443" s="83"/>
    </row>
    <row r="38444" spans="16:16" x14ac:dyDescent="0.3">
      <c r="P38444" s="83"/>
    </row>
    <row r="38445" spans="16:16" x14ac:dyDescent="0.3">
      <c r="P38445" s="83"/>
    </row>
    <row r="38446" spans="16:16" x14ac:dyDescent="0.3">
      <c r="P38446" s="83"/>
    </row>
    <row r="38447" spans="16:16" x14ac:dyDescent="0.3">
      <c r="P38447" s="83"/>
    </row>
    <row r="38448" spans="16:16" x14ac:dyDescent="0.3">
      <c r="P38448" s="83"/>
    </row>
    <row r="38449" spans="16:16" x14ac:dyDescent="0.3">
      <c r="P38449" s="83"/>
    </row>
    <row r="38450" spans="16:16" x14ac:dyDescent="0.3">
      <c r="P38450" s="83"/>
    </row>
    <row r="38451" spans="16:16" x14ac:dyDescent="0.3">
      <c r="P38451" s="83"/>
    </row>
    <row r="38452" spans="16:16" x14ac:dyDescent="0.3">
      <c r="P38452" s="83"/>
    </row>
    <row r="38453" spans="16:16" x14ac:dyDescent="0.3">
      <c r="P38453" s="83"/>
    </row>
    <row r="38454" spans="16:16" x14ac:dyDescent="0.3">
      <c r="P38454" s="83"/>
    </row>
    <row r="38455" spans="16:16" x14ac:dyDescent="0.3">
      <c r="P38455" s="83"/>
    </row>
    <row r="38456" spans="16:16" x14ac:dyDescent="0.3">
      <c r="P38456" s="83"/>
    </row>
    <row r="38457" spans="16:16" x14ac:dyDescent="0.3">
      <c r="P38457" s="83"/>
    </row>
    <row r="38458" spans="16:16" x14ac:dyDescent="0.3">
      <c r="P38458" s="83"/>
    </row>
    <row r="38459" spans="16:16" x14ac:dyDescent="0.3">
      <c r="P38459" s="83"/>
    </row>
    <row r="38460" spans="16:16" x14ac:dyDescent="0.3">
      <c r="P38460" s="83"/>
    </row>
    <row r="38461" spans="16:16" x14ac:dyDescent="0.3">
      <c r="P38461" s="83"/>
    </row>
    <row r="38462" spans="16:16" x14ac:dyDescent="0.3">
      <c r="P38462" s="83"/>
    </row>
    <row r="38463" spans="16:16" x14ac:dyDescent="0.3">
      <c r="P38463" s="83"/>
    </row>
    <row r="38464" spans="16:16" x14ac:dyDescent="0.3">
      <c r="P38464" s="83"/>
    </row>
    <row r="38465" spans="16:16" x14ac:dyDescent="0.3">
      <c r="P38465" s="83"/>
    </row>
    <row r="38466" spans="16:16" x14ac:dyDescent="0.3">
      <c r="P38466" s="83"/>
    </row>
    <row r="38467" spans="16:16" x14ac:dyDescent="0.3">
      <c r="P38467" s="83"/>
    </row>
    <row r="38468" spans="16:16" x14ac:dyDescent="0.3">
      <c r="P38468" s="83"/>
    </row>
    <row r="38469" spans="16:16" x14ac:dyDescent="0.3">
      <c r="P38469" s="83"/>
    </row>
    <row r="38470" spans="16:16" x14ac:dyDescent="0.3">
      <c r="P38470" s="83"/>
    </row>
    <row r="38471" spans="16:16" x14ac:dyDescent="0.3">
      <c r="P38471" s="83"/>
    </row>
    <row r="38472" spans="16:16" x14ac:dyDescent="0.3">
      <c r="P38472" s="83"/>
    </row>
    <row r="38473" spans="16:16" x14ac:dyDescent="0.3">
      <c r="P38473" s="83"/>
    </row>
    <row r="38474" spans="16:16" x14ac:dyDescent="0.3">
      <c r="P38474" s="83"/>
    </row>
    <row r="38475" spans="16:16" x14ac:dyDescent="0.3">
      <c r="P38475" s="83"/>
    </row>
    <row r="38476" spans="16:16" x14ac:dyDescent="0.3">
      <c r="P38476" s="83"/>
    </row>
    <row r="38477" spans="16:16" x14ac:dyDescent="0.3">
      <c r="P38477" s="83"/>
    </row>
    <row r="38478" spans="16:16" x14ac:dyDescent="0.3">
      <c r="P38478" s="83"/>
    </row>
    <row r="38479" spans="16:16" x14ac:dyDescent="0.3">
      <c r="P38479" s="83"/>
    </row>
    <row r="38480" spans="16:16" x14ac:dyDescent="0.3">
      <c r="P38480" s="83"/>
    </row>
    <row r="38481" spans="16:16" x14ac:dyDescent="0.3">
      <c r="P38481" s="83"/>
    </row>
    <row r="38482" spans="16:16" x14ac:dyDescent="0.3">
      <c r="P38482" s="83"/>
    </row>
    <row r="38483" spans="16:16" x14ac:dyDescent="0.3">
      <c r="P38483" s="83"/>
    </row>
    <row r="38484" spans="16:16" x14ac:dyDescent="0.3">
      <c r="P38484" s="83"/>
    </row>
    <row r="38485" spans="16:16" x14ac:dyDescent="0.3">
      <c r="P38485" s="83"/>
    </row>
    <row r="38486" spans="16:16" x14ac:dyDescent="0.3">
      <c r="P38486" s="83"/>
    </row>
    <row r="38487" spans="16:16" x14ac:dyDescent="0.3">
      <c r="P38487" s="83"/>
    </row>
    <row r="38488" spans="16:16" x14ac:dyDescent="0.3">
      <c r="P38488" s="83"/>
    </row>
    <row r="38489" spans="16:16" x14ac:dyDescent="0.3">
      <c r="P38489" s="83"/>
    </row>
    <row r="38490" spans="16:16" x14ac:dyDescent="0.3">
      <c r="P38490" s="83"/>
    </row>
    <row r="38491" spans="16:16" x14ac:dyDescent="0.3">
      <c r="P38491" s="83"/>
    </row>
    <row r="38492" spans="16:16" x14ac:dyDescent="0.3">
      <c r="P38492" s="83"/>
    </row>
    <row r="38493" spans="16:16" x14ac:dyDescent="0.3">
      <c r="P38493" s="83"/>
    </row>
    <row r="38494" spans="16:16" x14ac:dyDescent="0.3">
      <c r="P38494" s="83"/>
    </row>
    <row r="38495" spans="16:16" x14ac:dyDescent="0.3">
      <c r="P38495" s="83"/>
    </row>
    <row r="38496" spans="16:16" x14ac:dyDescent="0.3">
      <c r="P38496" s="83"/>
    </row>
    <row r="38497" spans="16:16" x14ac:dyDescent="0.3">
      <c r="P38497" s="83"/>
    </row>
    <row r="38498" spans="16:16" x14ac:dyDescent="0.3">
      <c r="P38498" s="83"/>
    </row>
    <row r="38499" spans="16:16" x14ac:dyDescent="0.3">
      <c r="P38499" s="83"/>
    </row>
    <row r="38500" spans="16:16" x14ac:dyDescent="0.3">
      <c r="P38500" s="83"/>
    </row>
    <row r="38501" spans="16:16" x14ac:dyDescent="0.3">
      <c r="P38501" s="83"/>
    </row>
    <row r="38502" spans="16:16" x14ac:dyDescent="0.3">
      <c r="P38502" s="83"/>
    </row>
    <row r="38503" spans="16:16" x14ac:dyDescent="0.3">
      <c r="P38503" s="83"/>
    </row>
    <row r="38504" spans="16:16" x14ac:dyDescent="0.3">
      <c r="P38504" s="83"/>
    </row>
    <row r="38505" spans="16:16" x14ac:dyDescent="0.3">
      <c r="P38505" s="83"/>
    </row>
    <row r="38506" spans="16:16" x14ac:dyDescent="0.3">
      <c r="P38506" s="83"/>
    </row>
    <row r="38507" spans="16:16" x14ac:dyDescent="0.3">
      <c r="P38507" s="83"/>
    </row>
    <row r="38508" spans="16:16" x14ac:dyDescent="0.3">
      <c r="P38508" s="83"/>
    </row>
    <row r="38509" spans="16:16" x14ac:dyDescent="0.3">
      <c r="P38509" s="83"/>
    </row>
    <row r="38510" spans="16:16" x14ac:dyDescent="0.3">
      <c r="P38510" s="83"/>
    </row>
    <row r="38511" spans="16:16" x14ac:dyDescent="0.3">
      <c r="P38511" s="83"/>
    </row>
    <row r="38512" spans="16:16" x14ac:dyDescent="0.3">
      <c r="P38512" s="83"/>
    </row>
    <row r="38513" spans="16:16" x14ac:dyDescent="0.3">
      <c r="P38513" s="83"/>
    </row>
    <row r="38514" spans="16:16" x14ac:dyDescent="0.3">
      <c r="P38514" s="83"/>
    </row>
    <row r="38515" spans="16:16" x14ac:dyDescent="0.3">
      <c r="P38515" s="83"/>
    </row>
    <row r="38516" spans="16:16" x14ac:dyDescent="0.3">
      <c r="P38516" s="83"/>
    </row>
    <row r="38517" spans="16:16" x14ac:dyDescent="0.3">
      <c r="P38517" s="83"/>
    </row>
    <row r="38518" spans="16:16" x14ac:dyDescent="0.3">
      <c r="P38518" s="83"/>
    </row>
    <row r="38519" spans="16:16" x14ac:dyDescent="0.3">
      <c r="P38519" s="83"/>
    </row>
    <row r="38520" spans="16:16" x14ac:dyDescent="0.3">
      <c r="P38520" s="83"/>
    </row>
    <row r="38521" spans="16:16" x14ac:dyDescent="0.3">
      <c r="P38521" s="83"/>
    </row>
    <row r="38522" spans="16:16" x14ac:dyDescent="0.3">
      <c r="P38522" s="83"/>
    </row>
    <row r="38523" spans="16:16" x14ac:dyDescent="0.3">
      <c r="P38523" s="83"/>
    </row>
    <row r="38524" spans="16:16" x14ac:dyDescent="0.3">
      <c r="P38524" s="83"/>
    </row>
    <row r="38525" spans="16:16" x14ac:dyDescent="0.3">
      <c r="P38525" s="83"/>
    </row>
    <row r="38526" spans="16:16" x14ac:dyDescent="0.3">
      <c r="P38526" s="83"/>
    </row>
    <row r="38527" spans="16:16" x14ac:dyDescent="0.3">
      <c r="P38527" s="83"/>
    </row>
    <row r="38528" spans="16:16" x14ac:dyDescent="0.3">
      <c r="P38528" s="83"/>
    </row>
    <row r="38529" spans="16:16" x14ac:dyDescent="0.3">
      <c r="P38529" s="83"/>
    </row>
    <row r="38530" spans="16:16" x14ac:dyDescent="0.3">
      <c r="P38530" s="83"/>
    </row>
    <row r="38531" spans="16:16" x14ac:dyDescent="0.3">
      <c r="P38531" s="83"/>
    </row>
    <row r="38532" spans="16:16" x14ac:dyDescent="0.3">
      <c r="P38532" s="83"/>
    </row>
    <row r="38533" spans="16:16" x14ac:dyDescent="0.3">
      <c r="P38533" s="83"/>
    </row>
    <row r="38534" spans="16:16" x14ac:dyDescent="0.3">
      <c r="P38534" s="83"/>
    </row>
    <row r="38535" spans="16:16" x14ac:dyDescent="0.3">
      <c r="P38535" s="83"/>
    </row>
    <row r="38536" spans="16:16" x14ac:dyDescent="0.3">
      <c r="P38536" s="83"/>
    </row>
    <row r="38537" spans="16:16" x14ac:dyDescent="0.3">
      <c r="P38537" s="83"/>
    </row>
    <row r="38538" spans="16:16" x14ac:dyDescent="0.3">
      <c r="P38538" s="83"/>
    </row>
    <row r="38539" spans="16:16" x14ac:dyDescent="0.3">
      <c r="P38539" s="83"/>
    </row>
    <row r="38540" spans="16:16" x14ac:dyDescent="0.3">
      <c r="P38540" s="83"/>
    </row>
    <row r="38541" spans="16:16" x14ac:dyDescent="0.3">
      <c r="P38541" s="83"/>
    </row>
    <row r="38542" spans="16:16" x14ac:dyDescent="0.3">
      <c r="P38542" s="83"/>
    </row>
    <row r="38543" spans="16:16" x14ac:dyDescent="0.3">
      <c r="P38543" s="83"/>
    </row>
    <row r="38544" spans="16:16" x14ac:dyDescent="0.3">
      <c r="P38544" s="83"/>
    </row>
    <row r="38545" spans="16:16" x14ac:dyDescent="0.3">
      <c r="P38545" s="83"/>
    </row>
    <row r="38546" spans="16:16" x14ac:dyDescent="0.3">
      <c r="P38546" s="83"/>
    </row>
    <row r="38547" spans="16:16" x14ac:dyDescent="0.3">
      <c r="P38547" s="83"/>
    </row>
    <row r="38548" spans="16:16" x14ac:dyDescent="0.3">
      <c r="P38548" s="83"/>
    </row>
    <row r="38549" spans="16:16" x14ac:dyDescent="0.3">
      <c r="P38549" s="83"/>
    </row>
    <row r="38550" spans="16:16" x14ac:dyDescent="0.3">
      <c r="P38550" s="83"/>
    </row>
    <row r="38551" spans="16:16" x14ac:dyDescent="0.3">
      <c r="P38551" s="83"/>
    </row>
    <row r="38552" spans="16:16" x14ac:dyDescent="0.3">
      <c r="P38552" s="83"/>
    </row>
    <row r="38553" spans="16:16" x14ac:dyDescent="0.3">
      <c r="P38553" s="83"/>
    </row>
    <row r="38554" spans="16:16" x14ac:dyDescent="0.3">
      <c r="P38554" s="83"/>
    </row>
    <row r="38555" spans="16:16" x14ac:dyDescent="0.3">
      <c r="P38555" s="83"/>
    </row>
    <row r="38556" spans="16:16" x14ac:dyDescent="0.3">
      <c r="P38556" s="83"/>
    </row>
    <row r="38557" spans="16:16" x14ac:dyDescent="0.3">
      <c r="P38557" s="83"/>
    </row>
    <row r="38558" spans="16:16" x14ac:dyDescent="0.3">
      <c r="P38558" s="83"/>
    </row>
    <row r="38559" spans="16:16" x14ac:dyDescent="0.3">
      <c r="P38559" s="83"/>
    </row>
    <row r="38560" spans="16:16" x14ac:dyDescent="0.3">
      <c r="P38560" s="83"/>
    </row>
    <row r="38561" spans="16:16" x14ac:dyDescent="0.3">
      <c r="P38561" s="83"/>
    </row>
    <row r="38562" spans="16:16" x14ac:dyDescent="0.3">
      <c r="P38562" s="83"/>
    </row>
    <row r="38563" spans="16:16" x14ac:dyDescent="0.3">
      <c r="P38563" s="83"/>
    </row>
    <row r="38564" spans="16:16" x14ac:dyDescent="0.3">
      <c r="P38564" s="83"/>
    </row>
    <row r="38565" spans="16:16" x14ac:dyDescent="0.3">
      <c r="P38565" s="83"/>
    </row>
    <row r="38566" spans="16:16" x14ac:dyDescent="0.3">
      <c r="P38566" s="83"/>
    </row>
    <row r="38567" spans="16:16" x14ac:dyDescent="0.3">
      <c r="P38567" s="83"/>
    </row>
    <row r="38568" spans="16:16" x14ac:dyDescent="0.3">
      <c r="P38568" s="83"/>
    </row>
    <row r="38569" spans="16:16" x14ac:dyDescent="0.3">
      <c r="P38569" s="83"/>
    </row>
    <row r="38570" spans="16:16" x14ac:dyDescent="0.3">
      <c r="P38570" s="83"/>
    </row>
    <row r="38571" spans="16:16" x14ac:dyDescent="0.3">
      <c r="P38571" s="83"/>
    </row>
    <row r="38572" spans="16:16" x14ac:dyDescent="0.3">
      <c r="P38572" s="83"/>
    </row>
    <row r="38573" spans="16:16" x14ac:dyDescent="0.3">
      <c r="P38573" s="83"/>
    </row>
    <row r="38574" spans="16:16" x14ac:dyDescent="0.3">
      <c r="P38574" s="83"/>
    </row>
    <row r="38575" spans="16:16" x14ac:dyDescent="0.3">
      <c r="P38575" s="83"/>
    </row>
    <row r="38576" spans="16:16" x14ac:dyDescent="0.3">
      <c r="P38576" s="83"/>
    </row>
    <row r="38577" spans="16:16" x14ac:dyDescent="0.3">
      <c r="P38577" s="83"/>
    </row>
    <row r="38578" spans="16:16" x14ac:dyDescent="0.3">
      <c r="P38578" s="83"/>
    </row>
    <row r="38579" spans="16:16" x14ac:dyDescent="0.3">
      <c r="P38579" s="83"/>
    </row>
    <row r="38580" spans="16:16" x14ac:dyDescent="0.3">
      <c r="P38580" s="83"/>
    </row>
    <row r="38581" spans="16:16" x14ac:dyDescent="0.3">
      <c r="P38581" s="83"/>
    </row>
    <row r="38582" spans="16:16" x14ac:dyDescent="0.3">
      <c r="P38582" s="83"/>
    </row>
    <row r="38583" spans="16:16" x14ac:dyDescent="0.3">
      <c r="P38583" s="83"/>
    </row>
    <row r="38584" spans="16:16" x14ac:dyDescent="0.3">
      <c r="P38584" s="83"/>
    </row>
    <row r="38585" spans="16:16" x14ac:dyDescent="0.3">
      <c r="P38585" s="83"/>
    </row>
    <row r="38586" spans="16:16" x14ac:dyDescent="0.3">
      <c r="P38586" s="83"/>
    </row>
    <row r="38587" spans="16:16" x14ac:dyDescent="0.3">
      <c r="P38587" s="83"/>
    </row>
    <row r="38588" spans="16:16" x14ac:dyDescent="0.3">
      <c r="P38588" s="83"/>
    </row>
    <row r="38589" spans="16:16" x14ac:dyDescent="0.3">
      <c r="P38589" s="83"/>
    </row>
    <row r="38590" spans="16:16" x14ac:dyDescent="0.3">
      <c r="P38590" s="83"/>
    </row>
    <row r="38591" spans="16:16" x14ac:dyDescent="0.3">
      <c r="P38591" s="83"/>
    </row>
    <row r="38592" spans="16:16" x14ac:dyDescent="0.3">
      <c r="P38592" s="83"/>
    </row>
    <row r="38593" spans="16:16" x14ac:dyDescent="0.3">
      <c r="P38593" s="83"/>
    </row>
    <row r="38594" spans="16:16" x14ac:dyDescent="0.3">
      <c r="P38594" s="83"/>
    </row>
    <row r="38595" spans="16:16" x14ac:dyDescent="0.3">
      <c r="P38595" s="83"/>
    </row>
    <row r="38596" spans="16:16" x14ac:dyDescent="0.3">
      <c r="P38596" s="83"/>
    </row>
    <row r="38597" spans="16:16" x14ac:dyDescent="0.3">
      <c r="P38597" s="83"/>
    </row>
    <row r="38598" spans="16:16" x14ac:dyDescent="0.3">
      <c r="P38598" s="83"/>
    </row>
    <row r="38599" spans="16:16" x14ac:dyDescent="0.3">
      <c r="P38599" s="83"/>
    </row>
    <row r="38600" spans="16:16" x14ac:dyDescent="0.3">
      <c r="P38600" s="83"/>
    </row>
    <row r="38601" spans="16:16" x14ac:dyDescent="0.3">
      <c r="P38601" s="83"/>
    </row>
    <row r="38602" spans="16:16" x14ac:dyDescent="0.3">
      <c r="P38602" s="83"/>
    </row>
    <row r="38603" spans="16:16" x14ac:dyDescent="0.3">
      <c r="P38603" s="83"/>
    </row>
    <row r="38604" spans="16:16" x14ac:dyDescent="0.3">
      <c r="P38604" s="83"/>
    </row>
    <row r="38605" spans="16:16" x14ac:dyDescent="0.3">
      <c r="P38605" s="83"/>
    </row>
    <row r="38606" spans="16:16" x14ac:dyDescent="0.3">
      <c r="P38606" s="83"/>
    </row>
    <row r="38607" spans="16:16" x14ac:dyDescent="0.3">
      <c r="P38607" s="83"/>
    </row>
    <row r="38608" spans="16:16" x14ac:dyDescent="0.3">
      <c r="P38608" s="83"/>
    </row>
    <row r="38609" spans="16:16" x14ac:dyDescent="0.3">
      <c r="P38609" s="83"/>
    </row>
    <row r="38610" spans="16:16" x14ac:dyDescent="0.3">
      <c r="P38610" s="83"/>
    </row>
    <row r="38611" spans="16:16" x14ac:dyDescent="0.3">
      <c r="P38611" s="83"/>
    </row>
    <row r="38612" spans="16:16" x14ac:dyDescent="0.3">
      <c r="P38612" s="83"/>
    </row>
    <row r="38613" spans="16:16" x14ac:dyDescent="0.3">
      <c r="P38613" s="83"/>
    </row>
    <row r="38614" spans="16:16" x14ac:dyDescent="0.3">
      <c r="P38614" s="83"/>
    </row>
    <row r="38615" spans="16:16" x14ac:dyDescent="0.3">
      <c r="P38615" s="83"/>
    </row>
    <row r="38616" spans="16:16" x14ac:dyDescent="0.3">
      <c r="P38616" s="83"/>
    </row>
    <row r="38617" spans="16:16" x14ac:dyDescent="0.3">
      <c r="P38617" s="83"/>
    </row>
    <row r="38618" spans="16:16" x14ac:dyDescent="0.3">
      <c r="P38618" s="83"/>
    </row>
    <row r="38619" spans="16:16" x14ac:dyDescent="0.3">
      <c r="P38619" s="83"/>
    </row>
    <row r="38620" spans="16:16" x14ac:dyDescent="0.3">
      <c r="P38620" s="83"/>
    </row>
    <row r="38621" spans="16:16" x14ac:dyDescent="0.3">
      <c r="P38621" s="83"/>
    </row>
    <row r="38622" spans="16:16" x14ac:dyDescent="0.3">
      <c r="P38622" s="83"/>
    </row>
    <row r="38623" spans="16:16" x14ac:dyDescent="0.3">
      <c r="P38623" s="83"/>
    </row>
    <row r="38624" spans="16:16" x14ac:dyDescent="0.3">
      <c r="P38624" s="83"/>
    </row>
    <row r="38625" spans="16:16" x14ac:dyDescent="0.3">
      <c r="P38625" s="83"/>
    </row>
    <row r="38626" spans="16:16" x14ac:dyDescent="0.3">
      <c r="P38626" s="83"/>
    </row>
    <row r="38627" spans="16:16" x14ac:dyDescent="0.3">
      <c r="P38627" s="83"/>
    </row>
    <row r="38628" spans="16:16" x14ac:dyDescent="0.3">
      <c r="P38628" s="83"/>
    </row>
    <row r="38629" spans="16:16" x14ac:dyDescent="0.3">
      <c r="P38629" s="83"/>
    </row>
    <row r="38630" spans="16:16" x14ac:dyDescent="0.3">
      <c r="P38630" s="83"/>
    </row>
    <row r="38631" spans="16:16" x14ac:dyDescent="0.3">
      <c r="P38631" s="83"/>
    </row>
    <row r="38632" spans="16:16" x14ac:dyDescent="0.3">
      <c r="P38632" s="83"/>
    </row>
    <row r="38633" spans="16:16" x14ac:dyDescent="0.3">
      <c r="P38633" s="83"/>
    </row>
    <row r="38634" spans="16:16" x14ac:dyDescent="0.3">
      <c r="P38634" s="83"/>
    </row>
    <row r="38635" spans="16:16" x14ac:dyDescent="0.3">
      <c r="P38635" s="83"/>
    </row>
    <row r="38636" spans="16:16" x14ac:dyDescent="0.3">
      <c r="P38636" s="83"/>
    </row>
    <row r="38637" spans="16:16" x14ac:dyDescent="0.3">
      <c r="P38637" s="83"/>
    </row>
    <row r="38638" spans="16:16" x14ac:dyDescent="0.3">
      <c r="P38638" s="83"/>
    </row>
    <row r="38639" spans="16:16" x14ac:dyDescent="0.3">
      <c r="P38639" s="83"/>
    </row>
    <row r="38640" spans="16:16" x14ac:dyDescent="0.3">
      <c r="P38640" s="83"/>
    </row>
    <row r="38641" spans="16:16" x14ac:dyDescent="0.3">
      <c r="P38641" s="83"/>
    </row>
    <row r="38642" spans="16:16" x14ac:dyDescent="0.3">
      <c r="P38642" s="83"/>
    </row>
    <row r="38643" spans="16:16" x14ac:dyDescent="0.3">
      <c r="P38643" s="83"/>
    </row>
    <row r="38644" spans="16:16" x14ac:dyDescent="0.3">
      <c r="P38644" s="83"/>
    </row>
    <row r="38645" spans="16:16" x14ac:dyDescent="0.3">
      <c r="P38645" s="83"/>
    </row>
    <row r="38646" spans="16:16" x14ac:dyDescent="0.3">
      <c r="P38646" s="83"/>
    </row>
    <row r="38647" spans="16:16" x14ac:dyDescent="0.3">
      <c r="P38647" s="83"/>
    </row>
    <row r="38648" spans="16:16" x14ac:dyDescent="0.3">
      <c r="P38648" s="83"/>
    </row>
    <row r="38649" spans="16:16" x14ac:dyDescent="0.3">
      <c r="P38649" s="83"/>
    </row>
    <row r="38650" spans="16:16" x14ac:dyDescent="0.3">
      <c r="P38650" s="83"/>
    </row>
    <row r="38651" spans="16:16" x14ac:dyDescent="0.3">
      <c r="P38651" s="83"/>
    </row>
    <row r="38652" spans="16:16" x14ac:dyDescent="0.3">
      <c r="P38652" s="83"/>
    </row>
    <row r="38653" spans="16:16" x14ac:dyDescent="0.3">
      <c r="P38653" s="83"/>
    </row>
    <row r="38654" spans="16:16" x14ac:dyDescent="0.3">
      <c r="P38654" s="83"/>
    </row>
    <row r="38655" spans="16:16" x14ac:dyDescent="0.3">
      <c r="P38655" s="83"/>
    </row>
    <row r="38656" spans="16:16" x14ac:dyDescent="0.3">
      <c r="P38656" s="83"/>
    </row>
    <row r="38657" spans="16:16" x14ac:dyDescent="0.3">
      <c r="P38657" s="83"/>
    </row>
    <row r="38658" spans="16:16" x14ac:dyDescent="0.3">
      <c r="P38658" s="83"/>
    </row>
    <row r="38659" spans="16:16" x14ac:dyDescent="0.3">
      <c r="P38659" s="83"/>
    </row>
    <row r="38660" spans="16:16" x14ac:dyDescent="0.3">
      <c r="P38660" s="83"/>
    </row>
    <row r="38661" spans="16:16" x14ac:dyDescent="0.3">
      <c r="P38661" s="83"/>
    </row>
    <row r="38662" spans="16:16" x14ac:dyDescent="0.3">
      <c r="P38662" s="83"/>
    </row>
    <row r="38663" spans="16:16" x14ac:dyDescent="0.3">
      <c r="P38663" s="83"/>
    </row>
    <row r="38664" spans="16:16" x14ac:dyDescent="0.3">
      <c r="P38664" s="83"/>
    </row>
    <row r="38665" spans="16:16" x14ac:dyDescent="0.3">
      <c r="P38665" s="83"/>
    </row>
    <row r="38666" spans="16:16" x14ac:dyDescent="0.3">
      <c r="P38666" s="83"/>
    </row>
    <row r="38667" spans="16:16" x14ac:dyDescent="0.3">
      <c r="P38667" s="83"/>
    </row>
    <row r="38668" spans="16:16" x14ac:dyDescent="0.3">
      <c r="P38668" s="83"/>
    </row>
    <row r="38669" spans="16:16" x14ac:dyDescent="0.3">
      <c r="P38669" s="83"/>
    </row>
    <row r="38670" spans="16:16" x14ac:dyDescent="0.3">
      <c r="P38670" s="83"/>
    </row>
    <row r="38671" spans="16:16" x14ac:dyDescent="0.3">
      <c r="P38671" s="83"/>
    </row>
    <row r="38672" spans="16:16" x14ac:dyDescent="0.3">
      <c r="P38672" s="83"/>
    </row>
    <row r="38673" spans="16:16" x14ac:dyDescent="0.3">
      <c r="P38673" s="83"/>
    </row>
    <row r="38674" spans="16:16" x14ac:dyDescent="0.3">
      <c r="P38674" s="83"/>
    </row>
    <row r="38675" spans="16:16" x14ac:dyDescent="0.3">
      <c r="P38675" s="83"/>
    </row>
    <row r="38676" spans="16:16" x14ac:dyDescent="0.3">
      <c r="P38676" s="83"/>
    </row>
    <row r="38677" spans="16:16" x14ac:dyDescent="0.3">
      <c r="P38677" s="83"/>
    </row>
    <row r="38678" spans="16:16" x14ac:dyDescent="0.3">
      <c r="P38678" s="83"/>
    </row>
    <row r="38679" spans="16:16" x14ac:dyDescent="0.3">
      <c r="P38679" s="83"/>
    </row>
    <row r="38680" spans="16:16" x14ac:dyDescent="0.3">
      <c r="P38680" s="83"/>
    </row>
    <row r="38681" spans="16:16" x14ac:dyDescent="0.3">
      <c r="P38681" s="83"/>
    </row>
    <row r="38682" spans="16:16" x14ac:dyDescent="0.3">
      <c r="P38682" s="83"/>
    </row>
    <row r="38683" spans="16:16" x14ac:dyDescent="0.3">
      <c r="P38683" s="83"/>
    </row>
    <row r="38684" spans="16:16" x14ac:dyDescent="0.3">
      <c r="P38684" s="83"/>
    </row>
    <row r="38685" spans="16:16" x14ac:dyDescent="0.3">
      <c r="P38685" s="83"/>
    </row>
    <row r="38686" spans="16:16" x14ac:dyDescent="0.3">
      <c r="P38686" s="83"/>
    </row>
    <row r="38687" spans="16:16" x14ac:dyDescent="0.3">
      <c r="P38687" s="83"/>
    </row>
    <row r="38688" spans="16:16" x14ac:dyDescent="0.3">
      <c r="P38688" s="83"/>
    </row>
    <row r="38689" spans="16:16" x14ac:dyDescent="0.3">
      <c r="P38689" s="83"/>
    </row>
    <row r="38690" spans="16:16" x14ac:dyDescent="0.3">
      <c r="P38690" s="83"/>
    </row>
    <row r="38691" spans="16:16" x14ac:dyDescent="0.3">
      <c r="P38691" s="83"/>
    </row>
    <row r="38692" spans="16:16" x14ac:dyDescent="0.3">
      <c r="P38692" s="83"/>
    </row>
    <row r="38693" spans="16:16" x14ac:dyDescent="0.3">
      <c r="P38693" s="83"/>
    </row>
    <row r="38694" spans="16:16" x14ac:dyDescent="0.3">
      <c r="P38694" s="83"/>
    </row>
    <row r="38695" spans="16:16" x14ac:dyDescent="0.3">
      <c r="P38695" s="83"/>
    </row>
    <row r="38696" spans="16:16" x14ac:dyDescent="0.3">
      <c r="P38696" s="83"/>
    </row>
    <row r="38697" spans="16:16" x14ac:dyDescent="0.3">
      <c r="P38697" s="83"/>
    </row>
    <row r="38698" spans="16:16" x14ac:dyDescent="0.3">
      <c r="P38698" s="83"/>
    </row>
    <row r="38699" spans="16:16" x14ac:dyDescent="0.3">
      <c r="P38699" s="83"/>
    </row>
    <row r="38700" spans="16:16" x14ac:dyDescent="0.3">
      <c r="P38700" s="83"/>
    </row>
    <row r="38701" spans="16:16" x14ac:dyDescent="0.3">
      <c r="P38701" s="83"/>
    </row>
    <row r="38702" spans="16:16" x14ac:dyDescent="0.3">
      <c r="P38702" s="83"/>
    </row>
    <row r="38703" spans="16:16" x14ac:dyDescent="0.3">
      <c r="P38703" s="83"/>
    </row>
    <row r="38704" spans="16:16" x14ac:dyDescent="0.3">
      <c r="P38704" s="83"/>
    </row>
    <row r="38705" spans="16:16" x14ac:dyDescent="0.3">
      <c r="P38705" s="83"/>
    </row>
    <row r="38706" spans="16:16" x14ac:dyDescent="0.3">
      <c r="P38706" s="83"/>
    </row>
    <row r="38707" spans="16:16" x14ac:dyDescent="0.3">
      <c r="P38707" s="83"/>
    </row>
    <row r="38708" spans="16:16" x14ac:dyDescent="0.3">
      <c r="P38708" s="83"/>
    </row>
    <row r="38709" spans="16:16" x14ac:dyDescent="0.3">
      <c r="P38709" s="83"/>
    </row>
    <row r="38710" spans="16:16" x14ac:dyDescent="0.3">
      <c r="P38710" s="83"/>
    </row>
    <row r="38711" spans="16:16" x14ac:dyDescent="0.3">
      <c r="P38711" s="83"/>
    </row>
    <row r="38712" spans="16:16" x14ac:dyDescent="0.3">
      <c r="P38712" s="83"/>
    </row>
    <row r="38713" spans="16:16" x14ac:dyDescent="0.3">
      <c r="P38713" s="83"/>
    </row>
    <row r="38714" spans="16:16" x14ac:dyDescent="0.3">
      <c r="P38714" s="83"/>
    </row>
    <row r="38715" spans="16:16" x14ac:dyDescent="0.3">
      <c r="P38715" s="83"/>
    </row>
    <row r="38716" spans="16:16" x14ac:dyDescent="0.3">
      <c r="P38716" s="83"/>
    </row>
    <row r="38717" spans="16:16" x14ac:dyDescent="0.3">
      <c r="P38717" s="83"/>
    </row>
    <row r="38718" spans="16:16" x14ac:dyDescent="0.3">
      <c r="P38718" s="83"/>
    </row>
    <row r="38719" spans="16:16" x14ac:dyDescent="0.3">
      <c r="P38719" s="83"/>
    </row>
    <row r="38720" spans="16:16" x14ac:dyDescent="0.3">
      <c r="P38720" s="83"/>
    </row>
    <row r="38721" spans="16:16" x14ac:dyDescent="0.3">
      <c r="P38721" s="83"/>
    </row>
    <row r="38722" spans="16:16" x14ac:dyDescent="0.3">
      <c r="P38722" s="83"/>
    </row>
    <row r="38723" spans="16:16" x14ac:dyDescent="0.3">
      <c r="P38723" s="83"/>
    </row>
    <row r="38724" spans="16:16" x14ac:dyDescent="0.3">
      <c r="P38724" s="83"/>
    </row>
    <row r="38725" spans="16:16" x14ac:dyDescent="0.3">
      <c r="P38725" s="83"/>
    </row>
    <row r="38726" spans="16:16" x14ac:dyDescent="0.3">
      <c r="P38726" s="83"/>
    </row>
    <row r="38727" spans="16:16" x14ac:dyDescent="0.3">
      <c r="P38727" s="83"/>
    </row>
    <row r="38728" spans="16:16" x14ac:dyDescent="0.3">
      <c r="P38728" s="83"/>
    </row>
    <row r="38729" spans="16:16" x14ac:dyDescent="0.3">
      <c r="P38729" s="83"/>
    </row>
    <row r="38730" spans="16:16" x14ac:dyDescent="0.3">
      <c r="P38730" s="83"/>
    </row>
    <row r="38731" spans="16:16" x14ac:dyDescent="0.3">
      <c r="P38731" s="83"/>
    </row>
    <row r="38732" spans="16:16" x14ac:dyDescent="0.3">
      <c r="P38732" s="83"/>
    </row>
    <row r="38733" spans="16:16" x14ac:dyDescent="0.3">
      <c r="P38733" s="83"/>
    </row>
    <row r="38734" spans="16:16" x14ac:dyDescent="0.3">
      <c r="P38734" s="83"/>
    </row>
    <row r="38735" spans="16:16" x14ac:dyDescent="0.3">
      <c r="P38735" s="83"/>
    </row>
    <row r="38736" spans="16:16" x14ac:dyDescent="0.3">
      <c r="P38736" s="83"/>
    </row>
    <row r="38737" spans="16:16" x14ac:dyDescent="0.3">
      <c r="P38737" s="83"/>
    </row>
    <row r="38738" spans="16:16" x14ac:dyDescent="0.3">
      <c r="P38738" s="83"/>
    </row>
    <row r="38739" spans="16:16" x14ac:dyDescent="0.3">
      <c r="P38739" s="83"/>
    </row>
    <row r="38740" spans="16:16" x14ac:dyDescent="0.3">
      <c r="P38740" s="83"/>
    </row>
    <row r="38741" spans="16:16" x14ac:dyDescent="0.3">
      <c r="P38741" s="83"/>
    </row>
    <row r="38742" spans="16:16" x14ac:dyDescent="0.3">
      <c r="P38742" s="83"/>
    </row>
    <row r="38743" spans="16:16" x14ac:dyDescent="0.3">
      <c r="P38743" s="83"/>
    </row>
    <row r="38744" spans="16:16" x14ac:dyDescent="0.3">
      <c r="P38744" s="83"/>
    </row>
    <row r="38745" spans="16:16" x14ac:dyDescent="0.3">
      <c r="P38745" s="83"/>
    </row>
    <row r="38746" spans="16:16" x14ac:dyDescent="0.3">
      <c r="P38746" s="83"/>
    </row>
    <row r="38747" spans="16:16" x14ac:dyDescent="0.3">
      <c r="P38747" s="83"/>
    </row>
    <row r="38748" spans="16:16" x14ac:dyDescent="0.3">
      <c r="P38748" s="83"/>
    </row>
    <row r="38749" spans="16:16" x14ac:dyDescent="0.3">
      <c r="P38749" s="83"/>
    </row>
    <row r="38750" spans="16:16" x14ac:dyDescent="0.3">
      <c r="P38750" s="83"/>
    </row>
    <row r="38751" spans="16:16" x14ac:dyDescent="0.3">
      <c r="P38751" s="83"/>
    </row>
    <row r="38752" spans="16:16" x14ac:dyDescent="0.3">
      <c r="P38752" s="83"/>
    </row>
    <row r="38753" spans="16:16" x14ac:dyDescent="0.3">
      <c r="P38753" s="83"/>
    </row>
    <row r="38754" spans="16:16" x14ac:dyDescent="0.3">
      <c r="P38754" s="83"/>
    </row>
    <row r="38755" spans="16:16" x14ac:dyDescent="0.3">
      <c r="P38755" s="83"/>
    </row>
    <row r="38756" spans="16:16" x14ac:dyDescent="0.3">
      <c r="P38756" s="83"/>
    </row>
    <row r="38757" spans="16:16" x14ac:dyDescent="0.3">
      <c r="P38757" s="83"/>
    </row>
    <row r="38758" spans="16:16" x14ac:dyDescent="0.3">
      <c r="P38758" s="83"/>
    </row>
    <row r="38759" spans="16:16" x14ac:dyDescent="0.3">
      <c r="P38759" s="83"/>
    </row>
    <row r="38760" spans="16:16" x14ac:dyDescent="0.3">
      <c r="P38760" s="83"/>
    </row>
    <row r="38761" spans="16:16" x14ac:dyDescent="0.3">
      <c r="P38761" s="83"/>
    </row>
    <row r="38762" spans="16:16" x14ac:dyDescent="0.3">
      <c r="P38762" s="83"/>
    </row>
    <row r="38763" spans="16:16" x14ac:dyDescent="0.3">
      <c r="P38763" s="83"/>
    </row>
    <row r="38764" spans="16:16" x14ac:dyDescent="0.3">
      <c r="P38764" s="83"/>
    </row>
    <row r="38765" spans="16:16" x14ac:dyDescent="0.3">
      <c r="P38765" s="83"/>
    </row>
    <row r="38766" spans="16:16" x14ac:dyDescent="0.3">
      <c r="P38766" s="83"/>
    </row>
    <row r="38767" spans="16:16" x14ac:dyDescent="0.3">
      <c r="P38767" s="83"/>
    </row>
    <row r="38768" spans="16:16" x14ac:dyDescent="0.3">
      <c r="P38768" s="83"/>
    </row>
    <row r="38769" spans="16:16" x14ac:dyDescent="0.3">
      <c r="P38769" s="83"/>
    </row>
    <row r="38770" spans="16:16" x14ac:dyDescent="0.3">
      <c r="P38770" s="83"/>
    </row>
    <row r="38771" spans="16:16" x14ac:dyDescent="0.3">
      <c r="P38771" s="83"/>
    </row>
    <row r="38772" spans="16:16" x14ac:dyDescent="0.3">
      <c r="P38772" s="83"/>
    </row>
    <row r="38773" spans="16:16" x14ac:dyDescent="0.3">
      <c r="P38773" s="83"/>
    </row>
    <row r="38774" spans="16:16" x14ac:dyDescent="0.3">
      <c r="P38774" s="83"/>
    </row>
    <row r="38775" spans="16:16" x14ac:dyDescent="0.3">
      <c r="P38775" s="83"/>
    </row>
    <row r="38776" spans="16:16" x14ac:dyDescent="0.3">
      <c r="P38776" s="83"/>
    </row>
    <row r="38777" spans="16:16" x14ac:dyDescent="0.3">
      <c r="P38777" s="83"/>
    </row>
    <row r="38778" spans="16:16" x14ac:dyDescent="0.3">
      <c r="P38778" s="83"/>
    </row>
    <row r="38779" spans="16:16" x14ac:dyDescent="0.3">
      <c r="P38779" s="83"/>
    </row>
    <row r="38780" spans="16:16" x14ac:dyDescent="0.3">
      <c r="P38780" s="83"/>
    </row>
    <row r="38781" spans="16:16" x14ac:dyDescent="0.3">
      <c r="P38781" s="83"/>
    </row>
    <row r="38782" spans="16:16" x14ac:dyDescent="0.3">
      <c r="P38782" s="83"/>
    </row>
    <row r="38783" spans="16:16" x14ac:dyDescent="0.3">
      <c r="P38783" s="83"/>
    </row>
    <row r="38784" spans="16:16" x14ac:dyDescent="0.3">
      <c r="P38784" s="83"/>
    </row>
    <row r="38785" spans="16:16" x14ac:dyDescent="0.3">
      <c r="P38785" s="83"/>
    </row>
    <row r="38786" spans="16:16" x14ac:dyDescent="0.3">
      <c r="P38786" s="83"/>
    </row>
    <row r="38787" spans="16:16" x14ac:dyDescent="0.3">
      <c r="P38787" s="83"/>
    </row>
    <row r="38788" spans="16:16" x14ac:dyDescent="0.3">
      <c r="P38788" s="83"/>
    </row>
    <row r="38789" spans="16:16" x14ac:dyDescent="0.3">
      <c r="P38789" s="83"/>
    </row>
    <row r="38790" spans="16:16" x14ac:dyDescent="0.3">
      <c r="P38790" s="83"/>
    </row>
    <row r="38791" spans="16:16" x14ac:dyDescent="0.3">
      <c r="P38791" s="83"/>
    </row>
    <row r="38792" spans="16:16" x14ac:dyDescent="0.3">
      <c r="P38792" s="83"/>
    </row>
    <row r="38793" spans="16:16" x14ac:dyDescent="0.3">
      <c r="P38793" s="83"/>
    </row>
    <row r="38794" spans="16:16" x14ac:dyDescent="0.3">
      <c r="P38794" s="83"/>
    </row>
    <row r="38795" spans="16:16" x14ac:dyDescent="0.3">
      <c r="P38795" s="83"/>
    </row>
    <row r="38796" spans="16:16" x14ac:dyDescent="0.3">
      <c r="P38796" s="83"/>
    </row>
    <row r="38797" spans="16:16" x14ac:dyDescent="0.3">
      <c r="P38797" s="83"/>
    </row>
    <row r="38798" spans="16:16" x14ac:dyDescent="0.3">
      <c r="P38798" s="83"/>
    </row>
    <row r="38799" spans="16:16" x14ac:dyDescent="0.3">
      <c r="P38799" s="83"/>
    </row>
    <row r="38800" spans="16:16" x14ac:dyDescent="0.3">
      <c r="P38800" s="83"/>
    </row>
    <row r="38801" spans="16:16" x14ac:dyDescent="0.3">
      <c r="P38801" s="83"/>
    </row>
    <row r="38802" spans="16:16" x14ac:dyDescent="0.3">
      <c r="P38802" s="83"/>
    </row>
    <row r="38803" spans="16:16" x14ac:dyDescent="0.3">
      <c r="P38803" s="83"/>
    </row>
    <row r="38804" spans="16:16" x14ac:dyDescent="0.3">
      <c r="P38804" s="83"/>
    </row>
    <row r="38805" spans="16:16" x14ac:dyDescent="0.3">
      <c r="P38805" s="83"/>
    </row>
    <row r="38806" spans="16:16" x14ac:dyDescent="0.3">
      <c r="P38806" s="83"/>
    </row>
    <row r="38807" spans="16:16" x14ac:dyDescent="0.3">
      <c r="P38807" s="83"/>
    </row>
    <row r="38808" spans="16:16" x14ac:dyDescent="0.3">
      <c r="P38808" s="83"/>
    </row>
    <row r="38809" spans="16:16" x14ac:dyDescent="0.3">
      <c r="P38809" s="83"/>
    </row>
    <row r="38810" spans="16:16" x14ac:dyDescent="0.3">
      <c r="P38810" s="83"/>
    </row>
    <row r="38811" spans="16:16" x14ac:dyDescent="0.3">
      <c r="P38811" s="83"/>
    </row>
    <row r="38812" spans="16:16" x14ac:dyDescent="0.3">
      <c r="P38812" s="83"/>
    </row>
    <row r="38813" spans="16:16" x14ac:dyDescent="0.3">
      <c r="P38813" s="83"/>
    </row>
    <row r="38814" spans="16:16" x14ac:dyDescent="0.3">
      <c r="P38814" s="83"/>
    </row>
    <row r="38815" spans="16:16" x14ac:dyDescent="0.3">
      <c r="P38815" s="83"/>
    </row>
    <row r="38816" spans="16:16" x14ac:dyDescent="0.3">
      <c r="P38816" s="83"/>
    </row>
    <row r="38817" spans="16:16" x14ac:dyDescent="0.3">
      <c r="P38817" s="83"/>
    </row>
    <row r="38818" spans="16:16" x14ac:dyDescent="0.3">
      <c r="P38818" s="83"/>
    </row>
    <row r="38819" spans="16:16" x14ac:dyDescent="0.3">
      <c r="P38819" s="83"/>
    </row>
    <row r="38820" spans="16:16" x14ac:dyDescent="0.3">
      <c r="P38820" s="83"/>
    </row>
    <row r="38821" spans="16:16" x14ac:dyDescent="0.3">
      <c r="P38821" s="83"/>
    </row>
    <row r="38822" spans="16:16" x14ac:dyDescent="0.3">
      <c r="P38822" s="83"/>
    </row>
    <row r="38823" spans="16:16" x14ac:dyDescent="0.3">
      <c r="P38823" s="83"/>
    </row>
    <row r="38824" spans="16:16" x14ac:dyDescent="0.3">
      <c r="P38824" s="83"/>
    </row>
    <row r="38825" spans="16:16" x14ac:dyDescent="0.3">
      <c r="P38825" s="83"/>
    </row>
    <row r="38826" spans="16:16" x14ac:dyDescent="0.3">
      <c r="P38826" s="83"/>
    </row>
    <row r="38827" spans="16:16" x14ac:dyDescent="0.3">
      <c r="P38827" s="83"/>
    </row>
    <row r="38828" spans="16:16" x14ac:dyDescent="0.3">
      <c r="P38828" s="83"/>
    </row>
    <row r="38829" spans="16:16" x14ac:dyDescent="0.3">
      <c r="P38829" s="83"/>
    </row>
    <row r="38830" spans="16:16" x14ac:dyDescent="0.3">
      <c r="P38830" s="83"/>
    </row>
    <row r="38831" spans="16:16" x14ac:dyDescent="0.3">
      <c r="P38831" s="83"/>
    </row>
    <row r="38832" spans="16:16" x14ac:dyDescent="0.3">
      <c r="P38832" s="83"/>
    </row>
    <row r="38833" spans="16:16" x14ac:dyDescent="0.3">
      <c r="P38833" s="83"/>
    </row>
    <row r="38834" spans="16:16" x14ac:dyDescent="0.3">
      <c r="P38834" s="83"/>
    </row>
    <row r="38835" spans="16:16" x14ac:dyDescent="0.3">
      <c r="P38835" s="83"/>
    </row>
    <row r="38836" spans="16:16" x14ac:dyDescent="0.3">
      <c r="P38836" s="83"/>
    </row>
    <row r="38837" spans="16:16" x14ac:dyDescent="0.3">
      <c r="P38837" s="83"/>
    </row>
    <row r="38838" spans="16:16" x14ac:dyDescent="0.3">
      <c r="P38838" s="83"/>
    </row>
    <row r="38839" spans="16:16" x14ac:dyDescent="0.3">
      <c r="P38839" s="83"/>
    </row>
    <row r="38840" spans="16:16" x14ac:dyDescent="0.3">
      <c r="P38840" s="83"/>
    </row>
    <row r="38841" spans="16:16" x14ac:dyDescent="0.3">
      <c r="P38841" s="83"/>
    </row>
    <row r="38842" spans="16:16" x14ac:dyDescent="0.3">
      <c r="P38842" s="83"/>
    </row>
    <row r="38843" spans="16:16" x14ac:dyDescent="0.3">
      <c r="P38843" s="83"/>
    </row>
    <row r="38844" spans="16:16" x14ac:dyDescent="0.3">
      <c r="P38844" s="83"/>
    </row>
    <row r="38845" spans="16:16" x14ac:dyDescent="0.3">
      <c r="P38845" s="83"/>
    </row>
    <row r="38846" spans="16:16" x14ac:dyDescent="0.3">
      <c r="P38846" s="83"/>
    </row>
    <row r="38847" spans="16:16" x14ac:dyDescent="0.3">
      <c r="P38847" s="83"/>
    </row>
    <row r="38848" spans="16:16" x14ac:dyDescent="0.3">
      <c r="P38848" s="83"/>
    </row>
    <row r="38849" spans="16:16" x14ac:dyDescent="0.3">
      <c r="P38849" s="83"/>
    </row>
    <row r="38850" spans="16:16" x14ac:dyDescent="0.3">
      <c r="P38850" s="83"/>
    </row>
    <row r="38851" spans="16:16" x14ac:dyDescent="0.3">
      <c r="P38851" s="83"/>
    </row>
    <row r="38852" spans="16:16" x14ac:dyDescent="0.3">
      <c r="P38852" s="83"/>
    </row>
    <row r="38853" spans="16:16" x14ac:dyDescent="0.3">
      <c r="P38853" s="83"/>
    </row>
    <row r="38854" spans="16:16" x14ac:dyDescent="0.3">
      <c r="P38854" s="83"/>
    </row>
    <row r="38855" spans="16:16" x14ac:dyDescent="0.3">
      <c r="P38855" s="83"/>
    </row>
    <row r="38856" spans="16:16" x14ac:dyDescent="0.3">
      <c r="P38856" s="83"/>
    </row>
    <row r="38857" spans="16:16" x14ac:dyDescent="0.3">
      <c r="P38857" s="83"/>
    </row>
    <row r="38858" spans="16:16" x14ac:dyDescent="0.3">
      <c r="P38858" s="83"/>
    </row>
    <row r="38859" spans="16:16" x14ac:dyDescent="0.3">
      <c r="P38859" s="83"/>
    </row>
    <row r="38860" spans="16:16" x14ac:dyDescent="0.3">
      <c r="P38860" s="83"/>
    </row>
    <row r="38861" spans="16:16" x14ac:dyDescent="0.3">
      <c r="P38861" s="83"/>
    </row>
    <row r="38862" spans="16:16" x14ac:dyDescent="0.3">
      <c r="P38862" s="83"/>
    </row>
    <row r="38863" spans="16:16" x14ac:dyDescent="0.3">
      <c r="P38863" s="83"/>
    </row>
    <row r="38864" spans="16:16" x14ac:dyDescent="0.3">
      <c r="P38864" s="83"/>
    </row>
    <row r="38865" spans="16:16" x14ac:dyDescent="0.3">
      <c r="P38865" s="83"/>
    </row>
    <row r="38866" spans="16:16" x14ac:dyDescent="0.3">
      <c r="P38866" s="83"/>
    </row>
    <row r="38867" spans="16:16" x14ac:dyDescent="0.3">
      <c r="P38867" s="83"/>
    </row>
    <row r="38868" spans="16:16" x14ac:dyDescent="0.3">
      <c r="P38868" s="83"/>
    </row>
    <row r="38869" spans="16:16" x14ac:dyDescent="0.3">
      <c r="P38869" s="83"/>
    </row>
    <row r="38870" spans="16:16" x14ac:dyDescent="0.3">
      <c r="P38870" s="83"/>
    </row>
    <row r="38871" spans="16:16" x14ac:dyDescent="0.3">
      <c r="P38871" s="83"/>
    </row>
    <row r="38872" spans="16:16" x14ac:dyDescent="0.3">
      <c r="P38872" s="83"/>
    </row>
    <row r="38873" spans="16:16" x14ac:dyDescent="0.3">
      <c r="P38873" s="83"/>
    </row>
    <row r="38874" spans="16:16" x14ac:dyDescent="0.3">
      <c r="P38874" s="83"/>
    </row>
    <row r="38875" spans="16:16" x14ac:dyDescent="0.3">
      <c r="P38875" s="83"/>
    </row>
    <row r="38876" spans="16:16" x14ac:dyDescent="0.3">
      <c r="P38876" s="83"/>
    </row>
    <row r="38877" spans="16:16" x14ac:dyDescent="0.3">
      <c r="P38877" s="83"/>
    </row>
    <row r="38878" spans="16:16" x14ac:dyDescent="0.3">
      <c r="P38878" s="83"/>
    </row>
    <row r="38879" spans="16:16" x14ac:dyDescent="0.3">
      <c r="P38879" s="83"/>
    </row>
    <row r="38880" spans="16:16" x14ac:dyDescent="0.3">
      <c r="P38880" s="83"/>
    </row>
    <row r="38881" spans="16:16" x14ac:dyDescent="0.3">
      <c r="P38881" s="83"/>
    </row>
    <row r="38882" spans="16:16" x14ac:dyDescent="0.3">
      <c r="P38882" s="83"/>
    </row>
    <row r="38883" spans="16:16" x14ac:dyDescent="0.3">
      <c r="P38883" s="83"/>
    </row>
    <row r="38884" spans="16:16" x14ac:dyDescent="0.3">
      <c r="P38884" s="83"/>
    </row>
    <row r="38885" spans="16:16" x14ac:dyDescent="0.3">
      <c r="P38885" s="83"/>
    </row>
    <row r="38886" spans="16:16" x14ac:dyDescent="0.3">
      <c r="P38886" s="83"/>
    </row>
    <row r="38887" spans="16:16" x14ac:dyDescent="0.3">
      <c r="P38887" s="83"/>
    </row>
    <row r="38888" spans="16:16" x14ac:dyDescent="0.3">
      <c r="P38888" s="83"/>
    </row>
    <row r="38889" spans="16:16" x14ac:dyDescent="0.3">
      <c r="P38889" s="83"/>
    </row>
    <row r="38890" spans="16:16" x14ac:dyDescent="0.3">
      <c r="P38890" s="83"/>
    </row>
    <row r="38891" spans="16:16" x14ac:dyDescent="0.3">
      <c r="P38891" s="83"/>
    </row>
    <row r="38892" spans="16:16" x14ac:dyDescent="0.3">
      <c r="P38892" s="83"/>
    </row>
    <row r="38893" spans="16:16" x14ac:dyDescent="0.3">
      <c r="P38893" s="83"/>
    </row>
    <row r="38894" spans="16:16" x14ac:dyDescent="0.3">
      <c r="P38894" s="83"/>
    </row>
    <row r="38895" spans="16:16" x14ac:dyDescent="0.3">
      <c r="P38895" s="83"/>
    </row>
    <row r="38896" spans="16:16" x14ac:dyDescent="0.3">
      <c r="P38896" s="83"/>
    </row>
    <row r="38897" spans="16:16" x14ac:dyDescent="0.3">
      <c r="P38897" s="83"/>
    </row>
    <row r="38898" spans="16:16" x14ac:dyDescent="0.3">
      <c r="P38898" s="83"/>
    </row>
    <row r="38899" spans="16:16" x14ac:dyDescent="0.3">
      <c r="P38899" s="83"/>
    </row>
    <row r="38900" spans="16:16" x14ac:dyDescent="0.3">
      <c r="P38900" s="83"/>
    </row>
    <row r="38901" spans="16:16" x14ac:dyDescent="0.3">
      <c r="P38901" s="83"/>
    </row>
    <row r="38902" spans="16:16" x14ac:dyDescent="0.3">
      <c r="P38902" s="83"/>
    </row>
    <row r="38903" spans="16:16" x14ac:dyDescent="0.3">
      <c r="P38903" s="83"/>
    </row>
    <row r="38904" spans="16:16" x14ac:dyDescent="0.3">
      <c r="P38904" s="83"/>
    </row>
    <row r="38905" spans="16:16" x14ac:dyDescent="0.3">
      <c r="P38905" s="83"/>
    </row>
    <row r="38906" spans="16:16" x14ac:dyDescent="0.3">
      <c r="P38906" s="83"/>
    </row>
    <row r="38907" spans="16:16" x14ac:dyDescent="0.3">
      <c r="P38907" s="83"/>
    </row>
    <row r="38908" spans="16:16" x14ac:dyDescent="0.3">
      <c r="P38908" s="83"/>
    </row>
    <row r="38909" spans="16:16" x14ac:dyDescent="0.3">
      <c r="P38909" s="83"/>
    </row>
    <row r="38910" spans="16:16" x14ac:dyDescent="0.3">
      <c r="P38910" s="83"/>
    </row>
    <row r="38911" spans="16:16" x14ac:dyDescent="0.3">
      <c r="P38911" s="83"/>
    </row>
    <row r="38912" spans="16:16" x14ac:dyDescent="0.3">
      <c r="P38912" s="83"/>
    </row>
    <row r="38913" spans="16:16" x14ac:dyDescent="0.3">
      <c r="P38913" s="83"/>
    </row>
    <row r="38914" spans="16:16" x14ac:dyDescent="0.3">
      <c r="P38914" s="83"/>
    </row>
    <row r="38915" spans="16:16" x14ac:dyDescent="0.3">
      <c r="P38915" s="83"/>
    </row>
    <row r="38916" spans="16:16" x14ac:dyDescent="0.3">
      <c r="P38916" s="83"/>
    </row>
    <row r="38917" spans="16:16" x14ac:dyDescent="0.3">
      <c r="P38917" s="83"/>
    </row>
    <row r="38918" spans="16:16" x14ac:dyDescent="0.3">
      <c r="P38918" s="83"/>
    </row>
    <row r="38919" spans="16:16" x14ac:dyDescent="0.3">
      <c r="P38919" s="83"/>
    </row>
    <row r="38920" spans="16:16" x14ac:dyDescent="0.3">
      <c r="P38920" s="83"/>
    </row>
    <row r="38921" spans="16:16" x14ac:dyDescent="0.3">
      <c r="P38921" s="83"/>
    </row>
    <row r="38922" spans="16:16" x14ac:dyDescent="0.3">
      <c r="P38922" s="83"/>
    </row>
    <row r="38923" spans="16:16" x14ac:dyDescent="0.3">
      <c r="P38923" s="83"/>
    </row>
    <row r="38924" spans="16:16" x14ac:dyDescent="0.3">
      <c r="P38924" s="83"/>
    </row>
    <row r="38925" spans="16:16" x14ac:dyDescent="0.3">
      <c r="P38925" s="83"/>
    </row>
    <row r="38926" spans="16:16" x14ac:dyDescent="0.3">
      <c r="P38926" s="83"/>
    </row>
    <row r="38927" spans="16:16" x14ac:dyDescent="0.3">
      <c r="P38927" s="83"/>
    </row>
    <row r="38928" spans="16:16" x14ac:dyDescent="0.3">
      <c r="P38928" s="83"/>
    </row>
    <row r="38929" spans="16:16" x14ac:dyDescent="0.3">
      <c r="P38929" s="83"/>
    </row>
    <row r="38930" spans="16:16" x14ac:dyDescent="0.3">
      <c r="P38930" s="83"/>
    </row>
    <row r="38931" spans="16:16" x14ac:dyDescent="0.3">
      <c r="P38931" s="83"/>
    </row>
    <row r="38932" spans="16:16" x14ac:dyDescent="0.3">
      <c r="P38932" s="83"/>
    </row>
    <row r="38933" spans="16:16" x14ac:dyDescent="0.3">
      <c r="P38933" s="83"/>
    </row>
    <row r="38934" spans="16:16" x14ac:dyDescent="0.3">
      <c r="P38934" s="83"/>
    </row>
    <row r="38935" spans="16:16" x14ac:dyDescent="0.3">
      <c r="P38935" s="83"/>
    </row>
    <row r="38936" spans="16:16" x14ac:dyDescent="0.3">
      <c r="P38936" s="83"/>
    </row>
    <row r="38937" spans="16:16" x14ac:dyDescent="0.3">
      <c r="P38937" s="83"/>
    </row>
    <row r="38938" spans="16:16" x14ac:dyDescent="0.3">
      <c r="P38938" s="83"/>
    </row>
    <row r="38939" spans="16:16" x14ac:dyDescent="0.3">
      <c r="P38939" s="83"/>
    </row>
    <row r="38940" spans="16:16" x14ac:dyDescent="0.3">
      <c r="P38940" s="83"/>
    </row>
    <row r="38941" spans="16:16" x14ac:dyDescent="0.3">
      <c r="P38941" s="83"/>
    </row>
    <row r="38942" spans="16:16" x14ac:dyDescent="0.3">
      <c r="P38942" s="83"/>
    </row>
    <row r="38943" spans="16:16" x14ac:dyDescent="0.3">
      <c r="P38943" s="83"/>
    </row>
    <row r="38944" spans="16:16" x14ac:dyDescent="0.3">
      <c r="P38944" s="83"/>
    </row>
    <row r="38945" spans="16:16" x14ac:dyDescent="0.3">
      <c r="P38945" s="83"/>
    </row>
    <row r="38946" spans="16:16" x14ac:dyDescent="0.3">
      <c r="P38946" s="83"/>
    </row>
    <row r="38947" spans="16:16" x14ac:dyDescent="0.3">
      <c r="P38947" s="83"/>
    </row>
    <row r="38948" spans="16:16" x14ac:dyDescent="0.3">
      <c r="P38948" s="83"/>
    </row>
    <row r="38949" spans="16:16" x14ac:dyDescent="0.3">
      <c r="P38949" s="83"/>
    </row>
    <row r="38950" spans="16:16" x14ac:dyDescent="0.3">
      <c r="P38950" s="83"/>
    </row>
    <row r="38951" spans="16:16" x14ac:dyDescent="0.3">
      <c r="P38951" s="83"/>
    </row>
    <row r="38952" spans="16:16" x14ac:dyDescent="0.3">
      <c r="P38952" s="83"/>
    </row>
    <row r="38953" spans="16:16" x14ac:dyDescent="0.3">
      <c r="P38953" s="83"/>
    </row>
    <row r="38954" spans="16:16" x14ac:dyDescent="0.3">
      <c r="P38954" s="83"/>
    </row>
    <row r="38955" spans="16:16" x14ac:dyDescent="0.3">
      <c r="P38955" s="83"/>
    </row>
    <row r="38956" spans="16:16" x14ac:dyDescent="0.3">
      <c r="P38956" s="83"/>
    </row>
    <row r="38957" spans="16:16" x14ac:dyDescent="0.3">
      <c r="P38957" s="83"/>
    </row>
    <row r="38958" spans="16:16" x14ac:dyDescent="0.3">
      <c r="P38958" s="83"/>
    </row>
    <row r="38959" spans="16:16" x14ac:dyDescent="0.3">
      <c r="P38959" s="83"/>
    </row>
    <row r="38960" spans="16:16" x14ac:dyDescent="0.3">
      <c r="P38960" s="83"/>
    </row>
    <row r="38961" spans="16:16" x14ac:dyDescent="0.3">
      <c r="P38961" s="83"/>
    </row>
    <row r="38962" spans="16:16" x14ac:dyDescent="0.3">
      <c r="P38962" s="83"/>
    </row>
    <row r="38963" spans="16:16" x14ac:dyDescent="0.3">
      <c r="P38963" s="83"/>
    </row>
    <row r="38964" spans="16:16" x14ac:dyDescent="0.3">
      <c r="P38964" s="83"/>
    </row>
    <row r="38965" spans="16:16" x14ac:dyDescent="0.3">
      <c r="P38965" s="83"/>
    </row>
    <row r="38966" spans="16:16" x14ac:dyDescent="0.3">
      <c r="P38966" s="83"/>
    </row>
    <row r="38967" spans="16:16" x14ac:dyDescent="0.3">
      <c r="P38967" s="83"/>
    </row>
    <row r="38968" spans="16:16" x14ac:dyDescent="0.3">
      <c r="P38968" s="83"/>
    </row>
    <row r="38969" spans="16:16" x14ac:dyDescent="0.3">
      <c r="P38969" s="83"/>
    </row>
    <row r="38970" spans="16:16" x14ac:dyDescent="0.3">
      <c r="P38970" s="83"/>
    </row>
    <row r="38971" spans="16:16" x14ac:dyDescent="0.3">
      <c r="P38971" s="83"/>
    </row>
    <row r="38972" spans="16:16" x14ac:dyDescent="0.3">
      <c r="P38972" s="83"/>
    </row>
    <row r="38973" spans="16:16" x14ac:dyDescent="0.3">
      <c r="P38973" s="83"/>
    </row>
    <row r="38974" spans="16:16" x14ac:dyDescent="0.3">
      <c r="P38974" s="83"/>
    </row>
    <row r="38975" spans="16:16" x14ac:dyDescent="0.3">
      <c r="P38975" s="83"/>
    </row>
    <row r="38976" spans="16:16" x14ac:dyDescent="0.3">
      <c r="P38976" s="83"/>
    </row>
    <row r="38977" spans="16:16" x14ac:dyDescent="0.3">
      <c r="P38977" s="83"/>
    </row>
    <row r="38978" spans="16:16" x14ac:dyDescent="0.3">
      <c r="P38978" s="83"/>
    </row>
    <row r="38979" spans="16:16" x14ac:dyDescent="0.3">
      <c r="P38979" s="83"/>
    </row>
    <row r="38980" spans="16:16" x14ac:dyDescent="0.3">
      <c r="P38980" s="83"/>
    </row>
    <row r="38981" spans="16:16" x14ac:dyDescent="0.3">
      <c r="P38981" s="83"/>
    </row>
    <row r="38982" spans="16:16" x14ac:dyDescent="0.3">
      <c r="P38982" s="83"/>
    </row>
    <row r="38983" spans="16:16" x14ac:dyDescent="0.3">
      <c r="P38983" s="83"/>
    </row>
    <row r="38984" spans="16:16" x14ac:dyDescent="0.3">
      <c r="P38984" s="83"/>
    </row>
    <row r="38985" spans="16:16" x14ac:dyDescent="0.3">
      <c r="P38985" s="83"/>
    </row>
    <row r="38986" spans="16:16" x14ac:dyDescent="0.3">
      <c r="P38986" s="83"/>
    </row>
    <row r="38987" spans="16:16" x14ac:dyDescent="0.3">
      <c r="P38987" s="83"/>
    </row>
    <row r="38988" spans="16:16" x14ac:dyDescent="0.3">
      <c r="P38988" s="83"/>
    </row>
    <row r="38989" spans="16:16" x14ac:dyDescent="0.3">
      <c r="P38989" s="83"/>
    </row>
    <row r="38990" spans="16:16" x14ac:dyDescent="0.3">
      <c r="P38990" s="83"/>
    </row>
    <row r="38991" spans="16:16" x14ac:dyDescent="0.3">
      <c r="P38991" s="83"/>
    </row>
    <row r="38992" spans="16:16" x14ac:dyDescent="0.3">
      <c r="P38992" s="83"/>
    </row>
    <row r="38993" spans="16:16" x14ac:dyDescent="0.3">
      <c r="P38993" s="83"/>
    </row>
    <row r="38994" spans="16:16" x14ac:dyDescent="0.3">
      <c r="P38994" s="83"/>
    </row>
    <row r="38995" spans="16:16" x14ac:dyDescent="0.3">
      <c r="P38995" s="83"/>
    </row>
    <row r="38996" spans="16:16" x14ac:dyDescent="0.3">
      <c r="P38996" s="83"/>
    </row>
    <row r="38997" spans="16:16" x14ac:dyDescent="0.3">
      <c r="P38997" s="83"/>
    </row>
    <row r="38998" spans="16:16" x14ac:dyDescent="0.3">
      <c r="P38998" s="83"/>
    </row>
    <row r="38999" spans="16:16" x14ac:dyDescent="0.3">
      <c r="P38999" s="83"/>
    </row>
    <row r="39000" spans="16:16" x14ac:dyDescent="0.3">
      <c r="P39000" s="83"/>
    </row>
    <row r="39001" spans="16:16" x14ac:dyDescent="0.3">
      <c r="P39001" s="83"/>
    </row>
    <row r="39002" spans="16:16" x14ac:dyDescent="0.3">
      <c r="P39002" s="83"/>
    </row>
    <row r="39003" spans="16:16" x14ac:dyDescent="0.3">
      <c r="P39003" s="83"/>
    </row>
    <row r="39004" spans="16:16" x14ac:dyDescent="0.3">
      <c r="P39004" s="83"/>
    </row>
    <row r="39005" spans="16:16" x14ac:dyDescent="0.3">
      <c r="P39005" s="83"/>
    </row>
    <row r="39006" spans="16:16" x14ac:dyDescent="0.3">
      <c r="P39006" s="83"/>
    </row>
    <row r="39007" spans="16:16" x14ac:dyDescent="0.3">
      <c r="P39007" s="83"/>
    </row>
    <row r="39008" spans="16:16" x14ac:dyDescent="0.3">
      <c r="P39008" s="83"/>
    </row>
    <row r="39009" spans="16:16" x14ac:dyDescent="0.3">
      <c r="P39009" s="83"/>
    </row>
    <row r="39010" spans="16:16" x14ac:dyDescent="0.3">
      <c r="P39010" s="83"/>
    </row>
    <row r="39011" spans="16:16" x14ac:dyDescent="0.3">
      <c r="P39011" s="83"/>
    </row>
    <row r="39012" spans="16:16" x14ac:dyDescent="0.3">
      <c r="P39012" s="83"/>
    </row>
    <row r="39013" spans="16:16" x14ac:dyDescent="0.3">
      <c r="P39013" s="83"/>
    </row>
    <row r="39014" spans="16:16" x14ac:dyDescent="0.3">
      <c r="P39014" s="83"/>
    </row>
    <row r="39015" spans="16:16" x14ac:dyDescent="0.3">
      <c r="P39015" s="83"/>
    </row>
    <row r="39016" spans="16:16" x14ac:dyDescent="0.3">
      <c r="P39016" s="83"/>
    </row>
    <row r="39017" spans="16:16" x14ac:dyDescent="0.3">
      <c r="P39017" s="83"/>
    </row>
    <row r="39018" spans="16:16" x14ac:dyDescent="0.3">
      <c r="P39018" s="83"/>
    </row>
    <row r="39019" spans="16:16" x14ac:dyDescent="0.3">
      <c r="P39019" s="83"/>
    </row>
    <row r="39020" spans="16:16" x14ac:dyDescent="0.3">
      <c r="P39020" s="83"/>
    </row>
    <row r="39021" spans="16:16" x14ac:dyDescent="0.3">
      <c r="P39021" s="83"/>
    </row>
    <row r="39022" spans="16:16" x14ac:dyDescent="0.3">
      <c r="P39022" s="83"/>
    </row>
    <row r="39023" spans="16:16" x14ac:dyDescent="0.3">
      <c r="P39023" s="83"/>
    </row>
    <row r="39024" spans="16:16" x14ac:dyDescent="0.3">
      <c r="P39024" s="83"/>
    </row>
    <row r="39025" spans="16:16" x14ac:dyDescent="0.3">
      <c r="P39025" s="83"/>
    </row>
    <row r="39026" spans="16:16" x14ac:dyDescent="0.3">
      <c r="P39026" s="83"/>
    </row>
    <row r="39027" spans="16:16" x14ac:dyDescent="0.3">
      <c r="P39027" s="83"/>
    </row>
    <row r="39028" spans="16:16" x14ac:dyDescent="0.3">
      <c r="P39028" s="83"/>
    </row>
    <row r="39029" spans="16:16" x14ac:dyDescent="0.3">
      <c r="P39029" s="83"/>
    </row>
    <row r="39030" spans="16:16" x14ac:dyDescent="0.3">
      <c r="P39030" s="83"/>
    </row>
    <row r="39031" spans="16:16" x14ac:dyDescent="0.3">
      <c r="P39031" s="83"/>
    </row>
    <row r="39032" spans="16:16" x14ac:dyDescent="0.3">
      <c r="P39032" s="83"/>
    </row>
    <row r="39033" spans="16:16" x14ac:dyDescent="0.3">
      <c r="P39033" s="83"/>
    </row>
    <row r="39034" spans="16:16" x14ac:dyDescent="0.3">
      <c r="P39034" s="83"/>
    </row>
    <row r="39035" spans="16:16" x14ac:dyDescent="0.3">
      <c r="P39035" s="83"/>
    </row>
    <row r="39036" spans="16:16" x14ac:dyDescent="0.3">
      <c r="P39036" s="83"/>
    </row>
    <row r="39037" spans="16:16" x14ac:dyDescent="0.3">
      <c r="P39037" s="83"/>
    </row>
    <row r="39038" spans="16:16" x14ac:dyDescent="0.3">
      <c r="P39038" s="83"/>
    </row>
    <row r="39039" spans="16:16" x14ac:dyDescent="0.3">
      <c r="P39039" s="83"/>
    </row>
    <row r="39040" spans="16:16" x14ac:dyDescent="0.3">
      <c r="P39040" s="83"/>
    </row>
    <row r="39041" spans="16:16" x14ac:dyDescent="0.3">
      <c r="P39041" s="83"/>
    </row>
    <row r="39042" spans="16:16" x14ac:dyDescent="0.3">
      <c r="P39042" s="83"/>
    </row>
    <row r="39043" spans="16:16" x14ac:dyDescent="0.3">
      <c r="P39043" s="83"/>
    </row>
    <row r="39044" spans="16:16" x14ac:dyDescent="0.3">
      <c r="P39044" s="83"/>
    </row>
    <row r="39045" spans="16:16" x14ac:dyDescent="0.3">
      <c r="P39045" s="83"/>
    </row>
    <row r="39046" spans="16:16" x14ac:dyDescent="0.3">
      <c r="P39046" s="83"/>
    </row>
    <row r="39047" spans="16:16" x14ac:dyDescent="0.3">
      <c r="P39047" s="83"/>
    </row>
    <row r="39048" spans="16:16" x14ac:dyDescent="0.3">
      <c r="P39048" s="83"/>
    </row>
    <row r="39049" spans="16:16" x14ac:dyDescent="0.3">
      <c r="P39049" s="83"/>
    </row>
    <row r="39050" spans="16:16" x14ac:dyDescent="0.3">
      <c r="P39050" s="83"/>
    </row>
    <row r="39051" spans="16:16" x14ac:dyDescent="0.3">
      <c r="P39051" s="83"/>
    </row>
    <row r="39052" spans="16:16" x14ac:dyDescent="0.3">
      <c r="P39052" s="83"/>
    </row>
    <row r="39053" spans="16:16" x14ac:dyDescent="0.3">
      <c r="P39053" s="83"/>
    </row>
    <row r="39054" spans="16:16" x14ac:dyDescent="0.3">
      <c r="P39054" s="83"/>
    </row>
    <row r="39055" spans="16:16" x14ac:dyDescent="0.3">
      <c r="P39055" s="83"/>
    </row>
    <row r="39056" spans="16:16" x14ac:dyDescent="0.3">
      <c r="P39056" s="83"/>
    </row>
    <row r="39057" spans="16:16" x14ac:dyDescent="0.3">
      <c r="P39057" s="83"/>
    </row>
    <row r="39058" spans="16:16" x14ac:dyDescent="0.3">
      <c r="P39058" s="83"/>
    </row>
    <row r="39059" spans="16:16" x14ac:dyDescent="0.3">
      <c r="P39059" s="83"/>
    </row>
    <row r="39060" spans="16:16" x14ac:dyDescent="0.3">
      <c r="P39060" s="83"/>
    </row>
    <row r="39061" spans="16:16" x14ac:dyDescent="0.3">
      <c r="P39061" s="83"/>
    </row>
    <row r="39062" spans="16:16" x14ac:dyDescent="0.3">
      <c r="P39062" s="83"/>
    </row>
    <row r="39063" spans="16:16" x14ac:dyDescent="0.3">
      <c r="P39063" s="83"/>
    </row>
    <row r="39064" spans="16:16" x14ac:dyDescent="0.3">
      <c r="P39064" s="83"/>
    </row>
    <row r="39065" spans="16:16" x14ac:dyDescent="0.3">
      <c r="P39065" s="83"/>
    </row>
    <row r="39066" spans="16:16" x14ac:dyDescent="0.3">
      <c r="P39066" s="83"/>
    </row>
    <row r="39067" spans="16:16" x14ac:dyDescent="0.3">
      <c r="P39067" s="83"/>
    </row>
    <row r="39068" spans="16:16" x14ac:dyDescent="0.3">
      <c r="P39068" s="83"/>
    </row>
    <row r="39069" spans="16:16" x14ac:dyDescent="0.3">
      <c r="P39069" s="83"/>
    </row>
    <row r="39070" spans="16:16" x14ac:dyDescent="0.3">
      <c r="P39070" s="83"/>
    </row>
    <row r="39071" spans="16:16" x14ac:dyDescent="0.3">
      <c r="P39071" s="83"/>
    </row>
    <row r="39072" spans="16:16" x14ac:dyDescent="0.3">
      <c r="P39072" s="83"/>
    </row>
    <row r="39073" spans="16:16" x14ac:dyDescent="0.3">
      <c r="P39073" s="83"/>
    </row>
    <row r="39074" spans="16:16" x14ac:dyDescent="0.3">
      <c r="P39074" s="83"/>
    </row>
    <row r="39075" spans="16:16" x14ac:dyDescent="0.3">
      <c r="P39075" s="83"/>
    </row>
    <row r="39076" spans="16:16" x14ac:dyDescent="0.3">
      <c r="P39076" s="83"/>
    </row>
    <row r="39077" spans="16:16" x14ac:dyDescent="0.3">
      <c r="P39077" s="83"/>
    </row>
    <row r="39078" spans="16:16" x14ac:dyDescent="0.3">
      <c r="P39078" s="83"/>
    </row>
    <row r="39079" spans="16:16" x14ac:dyDescent="0.3">
      <c r="P39079" s="83"/>
    </row>
    <row r="39080" spans="16:16" x14ac:dyDescent="0.3">
      <c r="P39080" s="83"/>
    </row>
    <row r="39081" spans="16:16" x14ac:dyDescent="0.3">
      <c r="P39081" s="83"/>
    </row>
    <row r="39082" spans="16:16" x14ac:dyDescent="0.3">
      <c r="P39082" s="83"/>
    </row>
    <row r="39083" spans="16:16" x14ac:dyDescent="0.3">
      <c r="P39083" s="83"/>
    </row>
    <row r="39084" spans="16:16" x14ac:dyDescent="0.3">
      <c r="P39084" s="83"/>
    </row>
    <row r="39085" spans="16:16" x14ac:dyDescent="0.3">
      <c r="P39085" s="83"/>
    </row>
    <row r="39086" spans="16:16" x14ac:dyDescent="0.3">
      <c r="P39086" s="83"/>
    </row>
    <row r="39087" spans="16:16" x14ac:dyDescent="0.3">
      <c r="P39087" s="83"/>
    </row>
    <row r="39088" spans="16:16" x14ac:dyDescent="0.3">
      <c r="P39088" s="83"/>
    </row>
    <row r="39089" spans="16:16" x14ac:dyDescent="0.3">
      <c r="P39089" s="83"/>
    </row>
    <row r="39090" spans="16:16" x14ac:dyDescent="0.3">
      <c r="P39090" s="83"/>
    </row>
    <row r="39091" spans="16:16" x14ac:dyDescent="0.3">
      <c r="P39091" s="83"/>
    </row>
    <row r="39092" spans="16:16" x14ac:dyDescent="0.3">
      <c r="P39092" s="83"/>
    </row>
    <row r="39093" spans="16:16" x14ac:dyDescent="0.3">
      <c r="P39093" s="83"/>
    </row>
    <row r="39094" spans="16:16" x14ac:dyDescent="0.3">
      <c r="P39094" s="83"/>
    </row>
    <row r="39095" spans="16:16" x14ac:dyDescent="0.3">
      <c r="P39095" s="83"/>
    </row>
    <row r="39096" spans="16:16" x14ac:dyDescent="0.3">
      <c r="P39096" s="83"/>
    </row>
    <row r="39097" spans="16:16" x14ac:dyDescent="0.3">
      <c r="P39097" s="83"/>
    </row>
    <row r="39098" spans="16:16" x14ac:dyDescent="0.3">
      <c r="P39098" s="83"/>
    </row>
    <row r="39099" spans="16:16" x14ac:dyDescent="0.3">
      <c r="P39099" s="83"/>
    </row>
    <row r="39100" spans="16:16" x14ac:dyDescent="0.3">
      <c r="P39100" s="83"/>
    </row>
    <row r="39101" spans="16:16" x14ac:dyDescent="0.3">
      <c r="P39101" s="83"/>
    </row>
    <row r="39102" spans="16:16" x14ac:dyDescent="0.3">
      <c r="P39102" s="83"/>
    </row>
    <row r="39103" spans="16:16" x14ac:dyDescent="0.3">
      <c r="P39103" s="83"/>
    </row>
    <row r="39104" spans="16:16" x14ac:dyDescent="0.3">
      <c r="P39104" s="83"/>
    </row>
    <row r="39105" spans="16:16" x14ac:dyDescent="0.3">
      <c r="P39105" s="83"/>
    </row>
    <row r="39106" spans="16:16" x14ac:dyDescent="0.3">
      <c r="P39106" s="83"/>
    </row>
    <row r="39107" spans="16:16" x14ac:dyDescent="0.3">
      <c r="P39107" s="83"/>
    </row>
    <row r="39108" spans="16:16" x14ac:dyDescent="0.3">
      <c r="P39108" s="83"/>
    </row>
    <row r="39109" spans="16:16" x14ac:dyDescent="0.3">
      <c r="P39109" s="83"/>
    </row>
    <row r="39110" spans="16:16" x14ac:dyDescent="0.3">
      <c r="P39110" s="83"/>
    </row>
    <row r="39111" spans="16:16" x14ac:dyDescent="0.3">
      <c r="P39111" s="83"/>
    </row>
    <row r="39112" spans="16:16" x14ac:dyDescent="0.3">
      <c r="P39112" s="83"/>
    </row>
    <row r="39113" spans="16:16" x14ac:dyDescent="0.3">
      <c r="P39113" s="83"/>
    </row>
    <row r="39114" spans="16:16" x14ac:dyDescent="0.3">
      <c r="P39114" s="83"/>
    </row>
    <row r="39115" spans="16:16" x14ac:dyDescent="0.3">
      <c r="P39115" s="83"/>
    </row>
    <row r="39116" spans="16:16" x14ac:dyDescent="0.3">
      <c r="P39116" s="83"/>
    </row>
    <row r="39117" spans="16:16" x14ac:dyDescent="0.3">
      <c r="P39117" s="83"/>
    </row>
    <row r="39118" spans="16:16" x14ac:dyDescent="0.3">
      <c r="P39118" s="83"/>
    </row>
    <row r="39119" spans="16:16" x14ac:dyDescent="0.3">
      <c r="P39119" s="83"/>
    </row>
    <row r="39120" spans="16:16" x14ac:dyDescent="0.3">
      <c r="P39120" s="83"/>
    </row>
    <row r="39121" spans="16:16" x14ac:dyDescent="0.3">
      <c r="P39121" s="83"/>
    </row>
    <row r="39122" spans="16:16" x14ac:dyDescent="0.3">
      <c r="P39122" s="83"/>
    </row>
    <row r="39123" spans="16:16" x14ac:dyDescent="0.3">
      <c r="P39123" s="83"/>
    </row>
    <row r="39124" spans="16:16" x14ac:dyDescent="0.3">
      <c r="P39124" s="83"/>
    </row>
    <row r="39125" spans="16:16" x14ac:dyDescent="0.3">
      <c r="P39125" s="83"/>
    </row>
    <row r="39126" spans="16:16" x14ac:dyDescent="0.3">
      <c r="P39126" s="83"/>
    </row>
    <row r="39127" spans="16:16" x14ac:dyDescent="0.3">
      <c r="P39127" s="83"/>
    </row>
    <row r="39128" spans="16:16" x14ac:dyDescent="0.3">
      <c r="P39128" s="83"/>
    </row>
    <row r="39129" spans="16:16" x14ac:dyDescent="0.3">
      <c r="P39129" s="83"/>
    </row>
    <row r="39130" spans="16:16" x14ac:dyDescent="0.3">
      <c r="P39130" s="83"/>
    </row>
    <row r="39131" spans="16:16" x14ac:dyDescent="0.3">
      <c r="P39131" s="83"/>
    </row>
    <row r="39132" spans="16:16" x14ac:dyDescent="0.3">
      <c r="P39132" s="83"/>
    </row>
    <row r="39133" spans="16:16" x14ac:dyDescent="0.3">
      <c r="P39133" s="83"/>
    </row>
    <row r="39134" spans="16:16" x14ac:dyDescent="0.3">
      <c r="P39134" s="83"/>
    </row>
    <row r="39135" spans="16:16" x14ac:dyDescent="0.3">
      <c r="P39135" s="83"/>
    </row>
    <row r="39136" spans="16:16" x14ac:dyDescent="0.3">
      <c r="P39136" s="83"/>
    </row>
    <row r="39137" spans="16:16" x14ac:dyDescent="0.3">
      <c r="P39137" s="83"/>
    </row>
    <row r="39138" spans="16:16" x14ac:dyDescent="0.3">
      <c r="P39138" s="83"/>
    </row>
    <row r="39139" spans="16:16" x14ac:dyDescent="0.3">
      <c r="P39139" s="83"/>
    </row>
    <row r="39140" spans="16:16" x14ac:dyDescent="0.3">
      <c r="P39140" s="83"/>
    </row>
    <row r="39141" spans="16:16" x14ac:dyDescent="0.3">
      <c r="P39141" s="83"/>
    </row>
    <row r="39142" spans="16:16" x14ac:dyDescent="0.3">
      <c r="P39142" s="83"/>
    </row>
    <row r="39143" spans="16:16" x14ac:dyDescent="0.3">
      <c r="P39143" s="83"/>
    </row>
    <row r="39144" spans="16:16" x14ac:dyDescent="0.3">
      <c r="P39144" s="83"/>
    </row>
    <row r="39145" spans="16:16" x14ac:dyDescent="0.3">
      <c r="P39145" s="83"/>
    </row>
    <row r="39146" spans="16:16" x14ac:dyDescent="0.3">
      <c r="P39146" s="83"/>
    </row>
    <row r="39147" spans="16:16" x14ac:dyDescent="0.3">
      <c r="P39147" s="83"/>
    </row>
    <row r="39148" spans="16:16" x14ac:dyDescent="0.3">
      <c r="P39148" s="83"/>
    </row>
    <row r="39149" spans="16:16" x14ac:dyDescent="0.3">
      <c r="P39149" s="83"/>
    </row>
    <row r="39150" spans="16:16" x14ac:dyDescent="0.3">
      <c r="P39150" s="83"/>
    </row>
    <row r="39151" spans="16:16" x14ac:dyDescent="0.3">
      <c r="P39151" s="83"/>
    </row>
    <row r="39152" spans="16:16" x14ac:dyDescent="0.3">
      <c r="P39152" s="83"/>
    </row>
    <row r="39153" spans="16:16" x14ac:dyDescent="0.3">
      <c r="P39153" s="83"/>
    </row>
    <row r="39154" spans="16:16" x14ac:dyDescent="0.3">
      <c r="P39154" s="83"/>
    </row>
    <row r="39155" spans="16:16" x14ac:dyDescent="0.3">
      <c r="P39155" s="83"/>
    </row>
    <row r="39156" spans="16:16" x14ac:dyDescent="0.3">
      <c r="P39156" s="83"/>
    </row>
    <row r="39157" spans="16:16" x14ac:dyDescent="0.3">
      <c r="P39157" s="83"/>
    </row>
    <row r="39158" spans="16:16" x14ac:dyDescent="0.3">
      <c r="P39158" s="83"/>
    </row>
    <row r="39159" spans="16:16" x14ac:dyDescent="0.3">
      <c r="P39159" s="83"/>
    </row>
    <row r="39160" spans="16:16" x14ac:dyDescent="0.3">
      <c r="P39160" s="83"/>
    </row>
    <row r="39161" spans="16:16" x14ac:dyDescent="0.3">
      <c r="P39161" s="83"/>
    </row>
    <row r="39162" spans="16:16" x14ac:dyDescent="0.3">
      <c r="P39162" s="83"/>
    </row>
    <row r="39163" spans="16:16" x14ac:dyDescent="0.3">
      <c r="P39163" s="83"/>
    </row>
    <row r="39164" spans="16:16" x14ac:dyDescent="0.3">
      <c r="P39164" s="83"/>
    </row>
    <row r="39165" spans="16:16" x14ac:dyDescent="0.3">
      <c r="P39165" s="83"/>
    </row>
    <row r="39166" spans="16:16" x14ac:dyDescent="0.3">
      <c r="P39166" s="83"/>
    </row>
    <row r="39167" spans="16:16" x14ac:dyDescent="0.3">
      <c r="P39167" s="83"/>
    </row>
    <row r="39168" spans="16:16" x14ac:dyDescent="0.3">
      <c r="P39168" s="83"/>
    </row>
    <row r="39169" spans="16:16" x14ac:dyDescent="0.3">
      <c r="P39169" s="83"/>
    </row>
    <row r="39170" spans="16:16" x14ac:dyDescent="0.3">
      <c r="P39170" s="83"/>
    </row>
    <row r="39171" spans="16:16" x14ac:dyDescent="0.3">
      <c r="P39171" s="83"/>
    </row>
    <row r="39172" spans="16:16" x14ac:dyDescent="0.3">
      <c r="P39172" s="83"/>
    </row>
    <row r="39173" spans="16:16" x14ac:dyDescent="0.3">
      <c r="P39173" s="83"/>
    </row>
    <row r="39174" spans="16:16" x14ac:dyDescent="0.3">
      <c r="P39174" s="83"/>
    </row>
    <row r="39175" spans="16:16" x14ac:dyDescent="0.3">
      <c r="P39175" s="83"/>
    </row>
    <row r="39176" spans="16:16" x14ac:dyDescent="0.3">
      <c r="P39176" s="83"/>
    </row>
    <row r="39177" spans="16:16" x14ac:dyDescent="0.3">
      <c r="P39177" s="83"/>
    </row>
    <row r="39178" spans="16:16" x14ac:dyDescent="0.3">
      <c r="P39178" s="83"/>
    </row>
    <row r="39179" spans="16:16" x14ac:dyDescent="0.3">
      <c r="P39179" s="83"/>
    </row>
    <row r="39180" spans="16:16" x14ac:dyDescent="0.3">
      <c r="P39180" s="83"/>
    </row>
    <row r="39181" spans="16:16" x14ac:dyDescent="0.3">
      <c r="P39181" s="83"/>
    </row>
    <row r="39182" spans="16:16" x14ac:dyDescent="0.3">
      <c r="P39182" s="83"/>
    </row>
    <row r="39183" spans="16:16" x14ac:dyDescent="0.3">
      <c r="P39183" s="83"/>
    </row>
    <row r="39184" spans="16:16" x14ac:dyDescent="0.3">
      <c r="P39184" s="83"/>
    </row>
    <row r="39185" spans="16:16" x14ac:dyDescent="0.3">
      <c r="P39185" s="83"/>
    </row>
    <row r="39186" spans="16:16" x14ac:dyDescent="0.3">
      <c r="P39186" s="83"/>
    </row>
    <row r="39187" spans="16:16" x14ac:dyDescent="0.3">
      <c r="P39187" s="83"/>
    </row>
    <row r="39188" spans="16:16" x14ac:dyDescent="0.3">
      <c r="P39188" s="83"/>
    </row>
    <row r="39189" spans="16:16" x14ac:dyDescent="0.3">
      <c r="P39189" s="83"/>
    </row>
    <row r="39190" spans="16:16" x14ac:dyDescent="0.3">
      <c r="P39190" s="83"/>
    </row>
    <row r="39191" spans="16:16" x14ac:dyDescent="0.3">
      <c r="P39191" s="83"/>
    </row>
    <row r="39192" spans="16:16" x14ac:dyDescent="0.3">
      <c r="P39192" s="83"/>
    </row>
    <row r="39193" spans="16:16" x14ac:dyDescent="0.3">
      <c r="P39193" s="83"/>
    </row>
    <row r="39194" spans="16:16" x14ac:dyDescent="0.3">
      <c r="P39194" s="83"/>
    </row>
    <row r="39195" spans="16:16" x14ac:dyDescent="0.3">
      <c r="P39195" s="83"/>
    </row>
    <row r="39196" spans="16:16" x14ac:dyDescent="0.3">
      <c r="P39196" s="83"/>
    </row>
    <row r="39197" spans="16:16" x14ac:dyDescent="0.3">
      <c r="P39197" s="83"/>
    </row>
    <row r="39198" spans="16:16" x14ac:dyDescent="0.3">
      <c r="P39198" s="83"/>
    </row>
    <row r="39199" spans="16:16" x14ac:dyDescent="0.3">
      <c r="P39199" s="83"/>
    </row>
    <row r="39200" spans="16:16" x14ac:dyDescent="0.3">
      <c r="P39200" s="83"/>
    </row>
    <row r="39201" spans="16:16" x14ac:dyDescent="0.3">
      <c r="P39201" s="83"/>
    </row>
    <row r="39202" spans="16:16" x14ac:dyDescent="0.3">
      <c r="P39202" s="83"/>
    </row>
    <row r="39203" spans="16:16" x14ac:dyDescent="0.3">
      <c r="P39203" s="83"/>
    </row>
    <row r="39204" spans="16:16" x14ac:dyDescent="0.3">
      <c r="P39204" s="83"/>
    </row>
    <row r="39205" spans="16:16" x14ac:dyDescent="0.3">
      <c r="P39205" s="83"/>
    </row>
    <row r="39206" spans="16:16" x14ac:dyDescent="0.3">
      <c r="P39206" s="83"/>
    </row>
    <row r="39207" spans="16:16" x14ac:dyDescent="0.3">
      <c r="P39207" s="83"/>
    </row>
    <row r="39208" spans="16:16" x14ac:dyDescent="0.3">
      <c r="P39208" s="83"/>
    </row>
    <row r="39209" spans="16:16" x14ac:dyDescent="0.3">
      <c r="P39209" s="83"/>
    </row>
    <row r="39210" spans="16:16" x14ac:dyDescent="0.3">
      <c r="P39210" s="83"/>
    </row>
    <row r="39211" spans="16:16" x14ac:dyDescent="0.3">
      <c r="P39211" s="83"/>
    </row>
    <row r="39212" spans="16:16" x14ac:dyDescent="0.3">
      <c r="P39212" s="83"/>
    </row>
    <row r="39213" spans="16:16" x14ac:dyDescent="0.3">
      <c r="P39213" s="83"/>
    </row>
    <row r="39214" spans="16:16" x14ac:dyDescent="0.3">
      <c r="P39214" s="83"/>
    </row>
    <row r="39215" spans="16:16" x14ac:dyDescent="0.3">
      <c r="P39215" s="83"/>
    </row>
    <row r="39216" spans="16:16" x14ac:dyDescent="0.3">
      <c r="P39216" s="83"/>
    </row>
    <row r="39217" spans="16:16" x14ac:dyDescent="0.3">
      <c r="P39217" s="83"/>
    </row>
    <row r="39218" spans="16:16" x14ac:dyDescent="0.3">
      <c r="P39218" s="83"/>
    </row>
    <row r="39219" spans="16:16" x14ac:dyDescent="0.3">
      <c r="P39219" s="83"/>
    </row>
    <row r="39220" spans="16:16" x14ac:dyDescent="0.3">
      <c r="P39220" s="83"/>
    </row>
    <row r="39221" spans="16:16" x14ac:dyDescent="0.3">
      <c r="P39221" s="83"/>
    </row>
    <row r="39222" spans="16:16" x14ac:dyDescent="0.3">
      <c r="P39222" s="83"/>
    </row>
    <row r="39223" spans="16:16" x14ac:dyDescent="0.3">
      <c r="P39223" s="83"/>
    </row>
    <row r="39224" spans="16:16" x14ac:dyDescent="0.3">
      <c r="P39224" s="83"/>
    </row>
    <row r="39225" spans="16:16" x14ac:dyDescent="0.3">
      <c r="P39225" s="83"/>
    </row>
    <row r="39226" spans="16:16" x14ac:dyDescent="0.3">
      <c r="P39226" s="83"/>
    </row>
    <row r="39227" spans="16:16" x14ac:dyDescent="0.3">
      <c r="P39227" s="83"/>
    </row>
    <row r="39228" spans="16:16" x14ac:dyDescent="0.3">
      <c r="P39228" s="83"/>
    </row>
    <row r="39229" spans="16:16" x14ac:dyDescent="0.3">
      <c r="P39229" s="83"/>
    </row>
    <row r="39230" spans="16:16" x14ac:dyDescent="0.3">
      <c r="P39230" s="83"/>
    </row>
    <row r="39231" spans="16:16" x14ac:dyDescent="0.3">
      <c r="P39231" s="83"/>
    </row>
    <row r="39232" spans="16:16" x14ac:dyDescent="0.3">
      <c r="P39232" s="83"/>
    </row>
    <row r="39233" spans="16:16" x14ac:dyDescent="0.3">
      <c r="P39233" s="83"/>
    </row>
    <row r="39234" spans="16:16" x14ac:dyDescent="0.3">
      <c r="P39234" s="83"/>
    </row>
    <row r="39235" spans="16:16" x14ac:dyDescent="0.3">
      <c r="P39235" s="83"/>
    </row>
    <row r="39236" spans="16:16" x14ac:dyDescent="0.3">
      <c r="P39236" s="83"/>
    </row>
    <row r="39237" spans="16:16" x14ac:dyDescent="0.3">
      <c r="P39237" s="83"/>
    </row>
    <row r="39238" spans="16:16" x14ac:dyDescent="0.3">
      <c r="P39238" s="83"/>
    </row>
    <row r="39239" spans="16:16" x14ac:dyDescent="0.3">
      <c r="P39239" s="83"/>
    </row>
    <row r="39240" spans="16:16" x14ac:dyDescent="0.3">
      <c r="P39240" s="83"/>
    </row>
    <row r="39241" spans="16:16" x14ac:dyDescent="0.3">
      <c r="P39241" s="83"/>
    </row>
    <row r="39242" spans="16:16" x14ac:dyDescent="0.3">
      <c r="P39242" s="83"/>
    </row>
    <row r="39243" spans="16:16" x14ac:dyDescent="0.3">
      <c r="P39243" s="83"/>
    </row>
    <row r="39244" spans="16:16" x14ac:dyDescent="0.3">
      <c r="P39244" s="83"/>
    </row>
    <row r="39245" spans="16:16" x14ac:dyDescent="0.3">
      <c r="P39245" s="83"/>
    </row>
    <row r="39246" spans="16:16" x14ac:dyDescent="0.3">
      <c r="P39246" s="83"/>
    </row>
    <row r="39247" spans="16:16" x14ac:dyDescent="0.3">
      <c r="P39247" s="83"/>
    </row>
    <row r="39248" spans="16:16" x14ac:dyDescent="0.3">
      <c r="P39248" s="83"/>
    </row>
    <row r="39249" spans="16:16" x14ac:dyDescent="0.3">
      <c r="P39249" s="83"/>
    </row>
    <row r="39250" spans="16:16" x14ac:dyDescent="0.3">
      <c r="P39250" s="83"/>
    </row>
    <row r="39251" spans="16:16" x14ac:dyDescent="0.3">
      <c r="P39251" s="83"/>
    </row>
    <row r="39252" spans="16:16" x14ac:dyDescent="0.3">
      <c r="P39252" s="83"/>
    </row>
    <row r="39253" spans="16:16" x14ac:dyDescent="0.3">
      <c r="P39253" s="83"/>
    </row>
    <row r="39254" spans="16:16" x14ac:dyDescent="0.3">
      <c r="P39254" s="83"/>
    </row>
    <row r="39255" spans="16:16" x14ac:dyDescent="0.3">
      <c r="P39255" s="83"/>
    </row>
    <row r="39256" spans="16:16" x14ac:dyDescent="0.3">
      <c r="P39256" s="83"/>
    </row>
    <row r="39257" spans="16:16" x14ac:dyDescent="0.3">
      <c r="P39257" s="83"/>
    </row>
    <row r="39258" spans="16:16" x14ac:dyDescent="0.3">
      <c r="P39258" s="83"/>
    </row>
    <row r="39259" spans="16:16" x14ac:dyDescent="0.3">
      <c r="P39259" s="83"/>
    </row>
    <row r="39260" spans="16:16" x14ac:dyDescent="0.3">
      <c r="P39260" s="83"/>
    </row>
    <row r="39261" spans="16:16" x14ac:dyDescent="0.3">
      <c r="P39261" s="83"/>
    </row>
    <row r="39262" spans="16:16" x14ac:dyDescent="0.3">
      <c r="P39262" s="83"/>
    </row>
    <row r="39263" spans="16:16" x14ac:dyDescent="0.3">
      <c r="P39263" s="83"/>
    </row>
    <row r="39264" spans="16:16" x14ac:dyDescent="0.3">
      <c r="P39264" s="83"/>
    </row>
    <row r="39265" spans="16:16" x14ac:dyDescent="0.3">
      <c r="P39265" s="83"/>
    </row>
    <row r="39266" spans="16:16" x14ac:dyDescent="0.3">
      <c r="P39266" s="83"/>
    </row>
    <row r="39267" spans="16:16" x14ac:dyDescent="0.3">
      <c r="P39267" s="83"/>
    </row>
    <row r="39268" spans="16:16" x14ac:dyDescent="0.3">
      <c r="P39268" s="83"/>
    </row>
    <row r="39269" spans="16:16" x14ac:dyDescent="0.3">
      <c r="P39269" s="83"/>
    </row>
    <row r="39270" spans="16:16" x14ac:dyDescent="0.3">
      <c r="P39270" s="83"/>
    </row>
    <row r="39271" spans="16:16" x14ac:dyDescent="0.3">
      <c r="P39271" s="83"/>
    </row>
    <row r="39272" spans="16:16" x14ac:dyDescent="0.3">
      <c r="P39272" s="83"/>
    </row>
    <row r="39273" spans="16:16" x14ac:dyDescent="0.3">
      <c r="P39273" s="83"/>
    </row>
    <row r="39274" spans="16:16" x14ac:dyDescent="0.3">
      <c r="P39274" s="83"/>
    </row>
    <row r="39275" spans="16:16" x14ac:dyDescent="0.3">
      <c r="P39275" s="83"/>
    </row>
    <row r="39276" spans="16:16" x14ac:dyDescent="0.3">
      <c r="P39276" s="83"/>
    </row>
    <row r="39277" spans="16:16" x14ac:dyDescent="0.3">
      <c r="P39277" s="83"/>
    </row>
    <row r="39278" spans="16:16" x14ac:dyDescent="0.3">
      <c r="P39278" s="83"/>
    </row>
    <row r="39279" spans="16:16" x14ac:dyDescent="0.3">
      <c r="P39279" s="83"/>
    </row>
    <row r="39280" spans="16:16" x14ac:dyDescent="0.3">
      <c r="P39280" s="83"/>
    </row>
    <row r="39281" spans="16:16" x14ac:dyDescent="0.3">
      <c r="P39281" s="83"/>
    </row>
    <row r="39282" spans="16:16" x14ac:dyDescent="0.3">
      <c r="P39282" s="83"/>
    </row>
    <row r="39283" spans="16:16" x14ac:dyDescent="0.3">
      <c r="P39283" s="83"/>
    </row>
    <row r="39284" spans="16:16" x14ac:dyDescent="0.3">
      <c r="P39284" s="83"/>
    </row>
    <row r="39285" spans="16:16" x14ac:dyDescent="0.3">
      <c r="P39285" s="83"/>
    </row>
    <row r="39286" spans="16:16" x14ac:dyDescent="0.3">
      <c r="P39286" s="83"/>
    </row>
    <row r="39287" spans="16:16" x14ac:dyDescent="0.3">
      <c r="P39287" s="83"/>
    </row>
    <row r="39288" spans="16:16" x14ac:dyDescent="0.3">
      <c r="P39288" s="83"/>
    </row>
    <row r="39289" spans="16:16" x14ac:dyDescent="0.3">
      <c r="P39289" s="83"/>
    </row>
    <row r="39290" spans="16:16" x14ac:dyDescent="0.3">
      <c r="P39290" s="83"/>
    </row>
    <row r="39291" spans="16:16" x14ac:dyDescent="0.3">
      <c r="P39291" s="83"/>
    </row>
    <row r="39292" spans="16:16" x14ac:dyDescent="0.3">
      <c r="P39292" s="83"/>
    </row>
    <row r="39293" spans="16:16" x14ac:dyDescent="0.3">
      <c r="P39293" s="83"/>
    </row>
    <row r="39294" spans="16:16" x14ac:dyDescent="0.3">
      <c r="P39294" s="83"/>
    </row>
    <row r="39295" spans="16:16" x14ac:dyDescent="0.3">
      <c r="P39295" s="83"/>
    </row>
    <row r="39296" spans="16:16" x14ac:dyDescent="0.3">
      <c r="P39296" s="83"/>
    </row>
    <row r="39297" spans="16:16" x14ac:dyDescent="0.3">
      <c r="P39297" s="83"/>
    </row>
    <row r="39298" spans="16:16" x14ac:dyDescent="0.3">
      <c r="P39298" s="83"/>
    </row>
    <row r="39299" spans="16:16" x14ac:dyDescent="0.3">
      <c r="P39299" s="83"/>
    </row>
    <row r="39300" spans="16:16" x14ac:dyDescent="0.3">
      <c r="P39300" s="83"/>
    </row>
    <row r="39301" spans="16:16" x14ac:dyDescent="0.3">
      <c r="P39301" s="83"/>
    </row>
    <row r="39302" spans="16:16" x14ac:dyDescent="0.3">
      <c r="P39302" s="83"/>
    </row>
    <row r="39303" spans="16:16" x14ac:dyDescent="0.3">
      <c r="P39303" s="83"/>
    </row>
    <row r="39304" spans="16:16" x14ac:dyDescent="0.3">
      <c r="P39304" s="83"/>
    </row>
    <row r="39305" spans="16:16" x14ac:dyDescent="0.3">
      <c r="P39305" s="83"/>
    </row>
    <row r="39306" spans="16:16" x14ac:dyDescent="0.3">
      <c r="P39306" s="83"/>
    </row>
    <row r="39307" spans="16:16" x14ac:dyDescent="0.3">
      <c r="P39307" s="83"/>
    </row>
    <row r="39308" spans="16:16" x14ac:dyDescent="0.3">
      <c r="P39308" s="83"/>
    </row>
    <row r="39309" spans="16:16" x14ac:dyDescent="0.3">
      <c r="P39309" s="83"/>
    </row>
    <row r="39310" spans="16:16" x14ac:dyDescent="0.3">
      <c r="P39310" s="83"/>
    </row>
    <row r="39311" spans="16:16" x14ac:dyDescent="0.3">
      <c r="P39311" s="83"/>
    </row>
    <row r="39312" spans="16:16" x14ac:dyDescent="0.3">
      <c r="P39312" s="83"/>
    </row>
    <row r="39313" spans="16:16" x14ac:dyDescent="0.3">
      <c r="P39313" s="83"/>
    </row>
    <row r="39314" spans="16:16" x14ac:dyDescent="0.3">
      <c r="P39314" s="83"/>
    </row>
    <row r="39315" spans="16:16" x14ac:dyDescent="0.3">
      <c r="P39315" s="83"/>
    </row>
    <row r="39316" spans="16:16" x14ac:dyDescent="0.3">
      <c r="P39316" s="83"/>
    </row>
    <row r="39317" spans="16:16" x14ac:dyDescent="0.3">
      <c r="P39317" s="83"/>
    </row>
    <row r="39318" spans="16:16" x14ac:dyDescent="0.3">
      <c r="P39318" s="83"/>
    </row>
    <row r="39319" spans="16:16" x14ac:dyDescent="0.3">
      <c r="P39319" s="83"/>
    </row>
    <row r="39320" spans="16:16" x14ac:dyDescent="0.3">
      <c r="P39320" s="83"/>
    </row>
    <row r="39321" spans="16:16" x14ac:dyDescent="0.3">
      <c r="P39321" s="83"/>
    </row>
    <row r="39322" spans="16:16" x14ac:dyDescent="0.3">
      <c r="P39322" s="83"/>
    </row>
    <row r="39323" spans="16:16" x14ac:dyDescent="0.3">
      <c r="P39323" s="83"/>
    </row>
    <row r="39324" spans="16:16" x14ac:dyDescent="0.3">
      <c r="P39324" s="83"/>
    </row>
    <row r="39325" spans="16:16" x14ac:dyDescent="0.3">
      <c r="P39325" s="83"/>
    </row>
    <row r="39326" spans="16:16" x14ac:dyDescent="0.3">
      <c r="P39326" s="83"/>
    </row>
    <row r="39327" spans="16:16" x14ac:dyDescent="0.3">
      <c r="P39327" s="83"/>
    </row>
    <row r="39328" spans="16:16" x14ac:dyDescent="0.3">
      <c r="P39328" s="83"/>
    </row>
    <row r="39329" spans="16:16" x14ac:dyDescent="0.3">
      <c r="P39329" s="83"/>
    </row>
    <row r="39330" spans="16:16" x14ac:dyDescent="0.3">
      <c r="P39330" s="83"/>
    </row>
    <row r="39331" spans="16:16" x14ac:dyDescent="0.3">
      <c r="P39331" s="83"/>
    </row>
    <row r="39332" spans="16:16" x14ac:dyDescent="0.3">
      <c r="P39332" s="83"/>
    </row>
    <row r="39333" spans="16:16" x14ac:dyDescent="0.3">
      <c r="P39333" s="83"/>
    </row>
    <row r="39334" spans="16:16" x14ac:dyDescent="0.3">
      <c r="P39334" s="83"/>
    </row>
    <row r="39335" spans="16:16" x14ac:dyDescent="0.3">
      <c r="P39335" s="83"/>
    </row>
    <row r="39336" spans="16:16" x14ac:dyDescent="0.3">
      <c r="P39336" s="83"/>
    </row>
    <row r="39337" spans="16:16" x14ac:dyDescent="0.3">
      <c r="P39337" s="83"/>
    </row>
    <row r="39338" spans="16:16" x14ac:dyDescent="0.3">
      <c r="P39338" s="83"/>
    </row>
    <row r="39339" spans="16:16" x14ac:dyDescent="0.3">
      <c r="P39339" s="83"/>
    </row>
    <row r="39340" spans="16:16" x14ac:dyDescent="0.3">
      <c r="P39340" s="83"/>
    </row>
    <row r="39341" spans="16:16" x14ac:dyDescent="0.3">
      <c r="P39341" s="83"/>
    </row>
    <row r="39342" spans="16:16" x14ac:dyDescent="0.3">
      <c r="P39342" s="83"/>
    </row>
    <row r="39343" spans="16:16" x14ac:dyDescent="0.3">
      <c r="P39343" s="83"/>
    </row>
    <row r="39344" spans="16:16" x14ac:dyDescent="0.3">
      <c r="P39344" s="83"/>
    </row>
    <row r="39345" spans="16:16" x14ac:dyDescent="0.3">
      <c r="P39345" s="83"/>
    </row>
    <row r="39346" spans="16:16" x14ac:dyDescent="0.3">
      <c r="P39346" s="83"/>
    </row>
    <row r="39347" spans="16:16" x14ac:dyDescent="0.3">
      <c r="P39347" s="83"/>
    </row>
    <row r="39348" spans="16:16" x14ac:dyDescent="0.3">
      <c r="P39348" s="83"/>
    </row>
    <row r="39349" spans="16:16" x14ac:dyDescent="0.3">
      <c r="P39349" s="83"/>
    </row>
    <row r="39350" spans="16:16" x14ac:dyDescent="0.3">
      <c r="P39350" s="83"/>
    </row>
    <row r="39351" spans="16:16" x14ac:dyDescent="0.3">
      <c r="P39351" s="83"/>
    </row>
    <row r="39352" spans="16:16" x14ac:dyDescent="0.3">
      <c r="P39352" s="83"/>
    </row>
    <row r="39353" spans="16:16" x14ac:dyDescent="0.3">
      <c r="P39353" s="83"/>
    </row>
    <row r="39354" spans="16:16" x14ac:dyDescent="0.3">
      <c r="P39354" s="83"/>
    </row>
    <row r="39355" spans="16:16" x14ac:dyDescent="0.3">
      <c r="P39355" s="83"/>
    </row>
    <row r="39356" spans="16:16" x14ac:dyDescent="0.3">
      <c r="P39356" s="83"/>
    </row>
    <row r="39357" spans="16:16" x14ac:dyDescent="0.3">
      <c r="P39357" s="83"/>
    </row>
    <row r="39358" spans="16:16" x14ac:dyDescent="0.3">
      <c r="P39358" s="83"/>
    </row>
    <row r="39359" spans="16:16" x14ac:dyDescent="0.3">
      <c r="P39359" s="83"/>
    </row>
    <row r="39360" spans="16:16" x14ac:dyDescent="0.3">
      <c r="P39360" s="83"/>
    </row>
    <row r="39361" spans="16:16" x14ac:dyDescent="0.3">
      <c r="P39361" s="83"/>
    </row>
    <row r="39362" spans="16:16" x14ac:dyDescent="0.3">
      <c r="P39362" s="83"/>
    </row>
    <row r="39363" spans="16:16" x14ac:dyDescent="0.3">
      <c r="P39363" s="83"/>
    </row>
    <row r="39364" spans="16:16" x14ac:dyDescent="0.3">
      <c r="P39364" s="83"/>
    </row>
    <row r="39365" spans="16:16" x14ac:dyDescent="0.3">
      <c r="P39365" s="83"/>
    </row>
    <row r="39366" spans="16:16" x14ac:dyDescent="0.3">
      <c r="P39366" s="83"/>
    </row>
    <row r="39367" spans="16:16" x14ac:dyDescent="0.3">
      <c r="P39367" s="83"/>
    </row>
    <row r="39368" spans="16:16" x14ac:dyDescent="0.3">
      <c r="P39368" s="83"/>
    </row>
    <row r="39369" spans="16:16" x14ac:dyDescent="0.3">
      <c r="P39369" s="83"/>
    </row>
    <row r="39370" spans="16:16" x14ac:dyDescent="0.3">
      <c r="P39370" s="83"/>
    </row>
    <row r="39371" spans="16:16" x14ac:dyDescent="0.3">
      <c r="P39371" s="83"/>
    </row>
    <row r="39372" spans="16:16" x14ac:dyDescent="0.3">
      <c r="P39372" s="83"/>
    </row>
    <row r="39373" spans="16:16" x14ac:dyDescent="0.3">
      <c r="P39373" s="83"/>
    </row>
    <row r="39374" spans="16:16" x14ac:dyDescent="0.3">
      <c r="P39374" s="83"/>
    </row>
    <row r="39375" spans="16:16" x14ac:dyDescent="0.3">
      <c r="P39375" s="83"/>
    </row>
    <row r="39376" spans="16:16" x14ac:dyDescent="0.3">
      <c r="P39376" s="83"/>
    </row>
    <row r="39377" spans="16:16" x14ac:dyDescent="0.3">
      <c r="P39377" s="83"/>
    </row>
    <row r="39378" spans="16:16" x14ac:dyDescent="0.3">
      <c r="P39378" s="83"/>
    </row>
    <row r="39379" spans="16:16" x14ac:dyDescent="0.3">
      <c r="P39379" s="83"/>
    </row>
    <row r="39380" spans="16:16" x14ac:dyDescent="0.3">
      <c r="P39380" s="83"/>
    </row>
    <row r="39381" spans="16:16" x14ac:dyDescent="0.3">
      <c r="P39381" s="83"/>
    </row>
    <row r="39382" spans="16:16" x14ac:dyDescent="0.3">
      <c r="P39382" s="83"/>
    </row>
    <row r="39383" spans="16:16" x14ac:dyDescent="0.3">
      <c r="P39383" s="83"/>
    </row>
    <row r="39384" spans="16:16" x14ac:dyDescent="0.3">
      <c r="P39384" s="83"/>
    </row>
    <row r="39385" spans="16:16" x14ac:dyDescent="0.3">
      <c r="P39385" s="83"/>
    </row>
    <row r="39386" spans="16:16" x14ac:dyDescent="0.3">
      <c r="P39386" s="83"/>
    </row>
    <row r="39387" spans="16:16" x14ac:dyDescent="0.3">
      <c r="P39387" s="83"/>
    </row>
    <row r="39388" spans="16:16" x14ac:dyDescent="0.3">
      <c r="P39388" s="83"/>
    </row>
    <row r="39389" spans="16:16" x14ac:dyDescent="0.3">
      <c r="P39389" s="83"/>
    </row>
    <row r="39390" spans="16:16" x14ac:dyDescent="0.3">
      <c r="P39390" s="83"/>
    </row>
    <row r="39391" spans="16:16" x14ac:dyDescent="0.3">
      <c r="P39391" s="83"/>
    </row>
    <row r="39392" spans="16:16" x14ac:dyDescent="0.3">
      <c r="P39392" s="83"/>
    </row>
    <row r="39393" spans="16:16" x14ac:dyDescent="0.3">
      <c r="P39393" s="83"/>
    </row>
    <row r="39394" spans="16:16" x14ac:dyDescent="0.3">
      <c r="P39394" s="83"/>
    </row>
    <row r="39395" spans="16:16" x14ac:dyDescent="0.3">
      <c r="P39395" s="83"/>
    </row>
    <row r="39396" spans="16:16" x14ac:dyDescent="0.3">
      <c r="P39396" s="83"/>
    </row>
    <row r="39397" spans="16:16" x14ac:dyDescent="0.3">
      <c r="P39397" s="83"/>
    </row>
    <row r="39398" spans="16:16" x14ac:dyDescent="0.3">
      <c r="P39398" s="83"/>
    </row>
    <row r="39399" spans="16:16" x14ac:dyDescent="0.3">
      <c r="P39399" s="83"/>
    </row>
    <row r="39400" spans="16:16" x14ac:dyDescent="0.3">
      <c r="P39400" s="83"/>
    </row>
    <row r="39401" spans="16:16" x14ac:dyDescent="0.3">
      <c r="P39401" s="83"/>
    </row>
    <row r="39402" spans="16:16" x14ac:dyDescent="0.3">
      <c r="P39402" s="83"/>
    </row>
    <row r="39403" spans="16:16" x14ac:dyDescent="0.3">
      <c r="P39403" s="83"/>
    </row>
    <row r="39404" spans="16:16" x14ac:dyDescent="0.3">
      <c r="P39404" s="83"/>
    </row>
    <row r="39405" spans="16:16" x14ac:dyDescent="0.3">
      <c r="P39405" s="83"/>
    </row>
    <row r="39406" spans="16:16" x14ac:dyDescent="0.3">
      <c r="P39406" s="83"/>
    </row>
    <row r="39407" spans="16:16" x14ac:dyDescent="0.3">
      <c r="P39407" s="83"/>
    </row>
    <row r="39408" spans="16:16" x14ac:dyDescent="0.3">
      <c r="P39408" s="83"/>
    </row>
    <row r="39409" spans="16:16" x14ac:dyDescent="0.3">
      <c r="P39409" s="83"/>
    </row>
    <row r="39410" spans="16:16" x14ac:dyDescent="0.3">
      <c r="P39410" s="83"/>
    </row>
    <row r="39411" spans="16:16" x14ac:dyDescent="0.3">
      <c r="P39411" s="83"/>
    </row>
    <row r="39412" spans="16:16" x14ac:dyDescent="0.3">
      <c r="P39412" s="83"/>
    </row>
    <row r="39413" spans="16:16" x14ac:dyDescent="0.3">
      <c r="P39413" s="83"/>
    </row>
    <row r="39414" spans="16:16" x14ac:dyDescent="0.3">
      <c r="P39414" s="83"/>
    </row>
    <row r="39415" spans="16:16" x14ac:dyDescent="0.3">
      <c r="P39415" s="83"/>
    </row>
    <row r="39416" spans="16:16" x14ac:dyDescent="0.3">
      <c r="P39416" s="83"/>
    </row>
    <row r="39417" spans="16:16" x14ac:dyDescent="0.3">
      <c r="P39417" s="83"/>
    </row>
    <row r="39418" spans="16:16" x14ac:dyDescent="0.3">
      <c r="P39418" s="83"/>
    </row>
    <row r="39419" spans="16:16" x14ac:dyDescent="0.3">
      <c r="P39419" s="83"/>
    </row>
    <row r="39420" spans="16:16" x14ac:dyDescent="0.3">
      <c r="P39420" s="83"/>
    </row>
    <row r="39421" spans="16:16" x14ac:dyDescent="0.3">
      <c r="P39421" s="83"/>
    </row>
    <row r="39422" spans="16:16" x14ac:dyDescent="0.3">
      <c r="P39422" s="83"/>
    </row>
    <row r="39423" spans="16:16" x14ac:dyDescent="0.3">
      <c r="P39423" s="83"/>
    </row>
    <row r="39424" spans="16:16" x14ac:dyDescent="0.3">
      <c r="P39424" s="83"/>
    </row>
    <row r="39425" spans="16:16" x14ac:dyDescent="0.3">
      <c r="P39425" s="83"/>
    </row>
    <row r="39426" spans="16:16" x14ac:dyDescent="0.3">
      <c r="P39426" s="83"/>
    </row>
    <row r="39427" spans="16:16" x14ac:dyDescent="0.3">
      <c r="P39427" s="83"/>
    </row>
    <row r="39428" spans="16:16" x14ac:dyDescent="0.3">
      <c r="P39428" s="83"/>
    </row>
    <row r="39429" spans="16:16" x14ac:dyDescent="0.3">
      <c r="P39429" s="83"/>
    </row>
    <row r="39430" spans="16:16" x14ac:dyDescent="0.3">
      <c r="P39430" s="83"/>
    </row>
    <row r="39431" spans="16:16" x14ac:dyDescent="0.3">
      <c r="P39431" s="83"/>
    </row>
    <row r="39432" spans="16:16" x14ac:dyDescent="0.3">
      <c r="P39432" s="83"/>
    </row>
    <row r="39433" spans="16:16" x14ac:dyDescent="0.3">
      <c r="P39433" s="83"/>
    </row>
    <row r="39434" spans="16:16" x14ac:dyDescent="0.3">
      <c r="P39434" s="83"/>
    </row>
    <row r="39435" spans="16:16" x14ac:dyDescent="0.3">
      <c r="P39435" s="83"/>
    </row>
    <row r="39436" spans="16:16" x14ac:dyDescent="0.3">
      <c r="P39436" s="83"/>
    </row>
    <row r="39437" spans="16:16" x14ac:dyDescent="0.3">
      <c r="P39437" s="83"/>
    </row>
    <row r="39438" spans="16:16" x14ac:dyDescent="0.3">
      <c r="P39438" s="83"/>
    </row>
    <row r="39439" spans="16:16" x14ac:dyDescent="0.3">
      <c r="P39439" s="83"/>
    </row>
    <row r="39440" spans="16:16" x14ac:dyDescent="0.3">
      <c r="P39440" s="83"/>
    </row>
    <row r="39441" spans="16:16" x14ac:dyDescent="0.3">
      <c r="P39441" s="83"/>
    </row>
    <row r="39442" spans="16:16" x14ac:dyDescent="0.3">
      <c r="P39442" s="83"/>
    </row>
    <row r="39443" spans="16:16" x14ac:dyDescent="0.3">
      <c r="P39443" s="83"/>
    </row>
    <row r="39444" spans="16:16" x14ac:dyDescent="0.3">
      <c r="P39444" s="83"/>
    </row>
    <row r="39445" spans="16:16" x14ac:dyDescent="0.3">
      <c r="P39445" s="83"/>
    </row>
    <row r="39446" spans="16:16" x14ac:dyDescent="0.3">
      <c r="P39446" s="83"/>
    </row>
    <row r="39447" spans="16:16" x14ac:dyDescent="0.3">
      <c r="P39447" s="83"/>
    </row>
    <row r="39448" spans="16:16" x14ac:dyDescent="0.3">
      <c r="P39448" s="83"/>
    </row>
    <row r="39449" spans="16:16" x14ac:dyDescent="0.3">
      <c r="P39449" s="83"/>
    </row>
    <row r="39450" spans="16:16" x14ac:dyDescent="0.3">
      <c r="P39450" s="83"/>
    </row>
    <row r="39451" spans="16:16" x14ac:dyDescent="0.3">
      <c r="P39451" s="83"/>
    </row>
    <row r="39452" spans="16:16" x14ac:dyDescent="0.3">
      <c r="P39452" s="83"/>
    </row>
    <row r="39453" spans="16:16" x14ac:dyDescent="0.3">
      <c r="P39453" s="83"/>
    </row>
    <row r="39454" spans="16:16" x14ac:dyDescent="0.3">
      <c r="P39454" s="83"/>
    </row>
    <row r="39455" spans="16:16" x14ac:dyDescent="0.3">
      <c r="P39455" s="83"/>
    </row>
    <row r="39456" spans="16:16" x14ac:dyDescent="0.3">
      <c r="P39456" s="83"/>
    </row>
    <row r="39457" spans="16:16" x14ac:dyDescent="0.3">
      <c r="P39457" s="83"/>
    </row>
    <row r="39458" spans="16:16" x14ac:dyDescent="0.3">
      <c r="P39458" s="83"/>
    </row>
    <row r="39459" spans="16:16" x14ac:dyDescent="0.3">
      <c r="P39459" s="83"/>
    </row>
    <row r="39460" spans="16:16" x14ac:dyDescent="0.3">
      <c r="P39460" s="83"/>
    </row>
    <row r="39461" spans="16:16" x14ac:dyDescent="0.3">
      <c r="P39461" s="83"/>
    </row>
    <row r="39462" spans="16:16" x14ac:dyDescent="0.3">
      <c r="P39462" s="83"/>
    </row>
    <row r="39463" spans="16:16" x14ac:dyDescent="0.3">
      <c r="P39463" s="83"/>
    </row>
    <row r="39464" spans="16:16" x14ac:dyDescent="0.3">
      <c r="P39464" s="83"/>
    </row>
    <row r="39465" spans="16:16" x14ac:dyDescent="0.3">
      <c r="P39465" s="83"/>
    </row>
    <row r="39466" spans="16:16" x14ac:dyDescent="0.3">
      <c r="P39466" s="83"/>
    </row>
    <row r="39467" spans="16:16" x14ac:dyDescent="0.3">
      <c r="P39467" s="83"/>
    </row>
    <row r="39468" spans="16:16" x14ac:dyDescent="0.3">
      <c r="P39468" s="83"/>
    </row>
    <row r="39469" spans="16:16" x14ac:dyDescent="0.3">
      <c r="P39469" s="83"/>
    </row>
    <row r="39470" spans="16:16" x14ac:dyDescent="0.3">
      <c r="P39470" s="83"/>
    </row>
    <row r="39471" spans="16:16" x14ac:dyDescent="0.3">
      <c r="P39471" s="83"/>
    </row>
    <row r="39472" spans="16:16" x14ac:dyDescent="0.3">
      <c r="P39472" s="83"/>
    </row>
    <row r="39473" spans="16:16" x14ac:dyDescent="0.3">
      <c r="P39473" s="83"/>
    </row>
    <row r="39474" spans="16:16" x14ac:dyDescent="0.3">
      <c r="P39474" s="83"/>
    </row>
    <row r="39475" spans="16:16" x14ac:dyDescent="0.3">
      <c r="P39475" s="83"/>
    </row>
    <row r="39476" spans="16:16" x14ac:dyDescent="0.3">
      <c r="P39476" s="83"/>
    </row>
    <row r="39477" spans="16:16" x14ac:dyDescent="0.3">
      <c r="P39477" s="83"/>
    </row>
    <row r="39478" spans="16:16" x14ac:dyDescent="0.3">
      <c r="P39478" s="83"/>
    </row>
    <row r="39479" spans="16:16" x14ac:dyDescent="0.3">
      <c r="P39479" s="83"/>
    </row>
    <row r="39480" spans="16:16" x14ac:dyDescent="0.3">
      <c r="P39480" s="83"/>
    </row>
    <row r="39481" spans="16:16" x14ac:dyDescent="0.3">
      <c r="P39481" s="83"/>
    </row>
    <row r="39482" spans="16:16" x14ac:dyDescent="0.3">
      <c r="P39482" s="83"/>
    </row>
    <row r="39483" spans="16:16" x14ac:dyDescent="0.3">
      <c r="P39483" s="83"/>
    </row>
    <row r="39484" spans="16:16" x14ac:dyDescent="0.3">
      <c r="P39484" s="83"/>
    </row>
    <row r="39485" spans="16:16" x14ac:dyDescent="0.3">
      <c r="P39485" s="83"/>
    </row>
    <row r="39486" spans="16:16" x14ac:dyDescent="0.3">
      <c r="P39486" s="83"/>
    </row>
    <row r="39487" spans="16:16" x14ac:dyDescent="0.3">
      <c r="P39487" s="83"/>
    </row>
    <row r="39488" spans="16:16" x14ac:dyDescent="0.3">
      <c r="P39488" s="83"/>
    </row>
    <row r="39489" spans="16:16" x14ac:dyDescent="0.3">
      <c r="P39489" s="83"/>
    </row>
    <row r="39490" spans="16:16" x14ac:dyDescent="0.3">
      <c r="P39490" s="83"/>
    </row>
    <row r="39491" spans="16:16" x14ac:dyDescent="0.3">
      <c r="P39491" s="83"/>
    </row>
    <row r="39492" spans="16:16" x14ac:dyDescent="0.3">
      <c r="P39492" s="83"/>
    </row>
    <row r="39493" spans="16:16" x14ac:dyDescent="0.3">
      <c r="P39493" s="83"/>
    </row>
    <row r="39494" spans="16:16" x14ac:dyDescent="0.3">
      <c r="P39494" s="83"/>
    </row>
    <row r="39495" spans="16:16" x14ac:dyDescent="0.3">
      <c r="P39495" s="83"/>
    </row>
    <row r="39496" spans="16:16" x14ac:dyDescent="0.3">
      <c r="P39496" s="83"/>
    </row>
    <row r="39497" spans="16:16" x14ac:dyDescent="0.3">
      <c r="P39497" s="83"/>
    </row>
    <row r="39498" spans="16:16" x14ac:dyDescent="0.3">
      <c r="P39498" s="83"/>
    </row>
    <row r="39499" spans="16:16" x14ac:dyDescent="0.3">
      <c r="P39499" s="83"/>
    </row>
    <row r="39500" spans="16:16" x14ac:dyDescent="0.3">
      <c r="P39500" s="83"/>
    </row>
    <row r="39501" spans="16:16" x14ac:dyDescent="0.3">
      <c r="P39501" s="83"/>
    </row>
    <row r="39502" spans="16:16" x14ac:dyDescent="0.3">
      <c r="P39502" s="83"/>
    </row>
    <row r="39503" spans="16:16" x14ac:dyDescent="0.3">
      <c r="P39503" s="83"/>
    </row>
    <row r="39504" spans="16:16" x14ac:dyDescent="0.3">
      <c r="P39504" s="83"/>
    </row>
    <row r="39505" spans="16:16" x14ac:dyDescent="0.3">
      <c r="P39505" s="83"/>
    </row>
    <row r="39506" spans="16:16" x14ac:dyDescent="0.3">
      <c r="P39506" s="83"/>
    </row>
    <row r="39507" spans="16:16" x14ac:dyDescent="0.3">
      <c r="P39507" s="83"/>
    </row>
    <row r="39508" spans="16:16" x14ac:dyDescent="0.3">
      <c r="P39508" s="83"/>
    </row>
    <row r="39509" spans="16:16" x14ac:dyDescent="0.3">
      <c r="P39509" s="83"/>
    </row>
    <row r="39510" spans="16:16" x14ac:dyDescent="0.3">
      <c r="P39510" s="83"/>
    </row>
    <row r="39511" spans="16:16" x14ac:dyDescent="0.3">
      <c r="P39511" s="83"/>
    </row>
    <row r="39512" spans="16:16" x14ac:dyDescent="0.3">
      <c r="P39512" s="83"/>
    </row>
    <row r="39513" spans="16:16" x14ac:dyDescent="0.3">
      <c r="P39513" s="83"/>
    </row>
    <row r="39514" spans="16:16" x14ac:dyDescent="0.3">
      <c r="P39514" s="83"/>
    </row>
    <row r="39515" spans="16:16" x14ac:dyDescent="0.3">
      <c r="P39515" s="83"/>
    </row>
    <row r="39516" spans="16:16" x14ac:dyDescent="0.3">
      <c r="P39516" s="83"/>
    </row>
    <row r="39517" spans="16:16" x14ac:dyDescent="0.3">
      <c r="P39517" s="83"/>
    </row>
    <row r="39518" spans="16:16" x14ac:dyDescent="0.3">
      <c r="P39518" s="83"/>
    </row>
    <row r="39519" spans="16:16" x14ac:dyDescent="0.3">
      <c r="P39519" s="83"/>
    </row>
    <row r="39520" spans="16:16" x14ac:dyDescent="0.3">
      <c r="P39520" s="83"/>
    </row>
    <row r="39521" spans="16:16" x14ac:dyDescent="0.3">
      <c r="P39521" s="83"/>
    </row>
    <row r="39522" spans="16:16" x14ac:dyDescent="0.3">
      <c r="P39522" s="83"/>
    </row>
    <row r="39523" spans="16:16" x14ac:dyDescent="0.3">
      <c r="P39523" s="83"/>
    </row>
    <row r="39524" spans="16:16" x14ac:dyDescent="0.3">
      <c r="P39524" s="83"/>
    </row>
    <row r="39525" spans="16:16" x14ac:dyDescent="0.3">
      <c r="P39525" s="83"/>
    </row>
    <row r="39526" spans="16:16" x14ac:dyDescent="0.3">
      <c r="P39526" s="83"/>
    </row>
    <row r="39527" spans="16:16" x14ac:dyDescent="0.3">
      <c r="P39527" s="83"/>
    </row>
    <row r="39528" spans="16:16" x14ac:dyDescent="0.3">
      <c r="P39528" s="83"/>
    </row>
    <row r="39529" spans="16:16" x14ac:dyDescent="0.3">
      <c r="P39529" s="83"/>
    </row>
    <row r="39530" spans="16:16" x14ac:dyDescent="0.3">
      <c r="P39530" s="83"/>
    </row>
    <row r="39531" spans="16:16" x14ac:dyDescent="0.3">
      <c r="P39531" s="83"/>
    </row>
    <row r="39532" spans="16:16" x14ac:dyDescent="0.3">
      <c r="P39532" s="83"/>
    </row>
    <row r="39533" spans="16:16" x14ac:dyDescent="0.3">
      <c r="P39533" s="83"/>
    </row>
    <row r="39534" spans="16:16" x14ac:dyDescent="0.3">
      <c r="P39534" s="83"/>
    </row>
    <row r="39535" spans="16:16" x14ac:dyDescent="0.3">
      <c r="P39535" s="83"/>
    </row>
    <row r="39536" spans="16:16" x14ac:dyDescent="0.3">
      <c r="P39536" s="83"/>
    </row>
    <row r="39537" spans="16:16" x14ac:dyDescent="0.3">
      <c r="P39537" s="83"/>
    </row>
    <row r="39538" spans="16:16" x14ac:dyDescent="0.3">
      <c r="P39538" s="83"/>
    </row>
    <row r="39539" spans="16:16" x14ac:dyDescent="0.3">
      <c r="P39539" s="83"/>
    </row>
    <row r="39540" spans="16:16" x14ac:dyDescent="0.3">
      <c r="P39540" s="83"/>
    </row>
    <row r="39541" spans="16:16" x14ac:dyDescent="0.3">
      <c r="P39541" s="83"/>
    </row>
    <row r="39542" spans="16:16" x14ac:dyDescent="0.3">
      <c r="P39542" s="83"/>
    </row>
    <row r="39543" spans="16:16" x14ac:dyDescent="0.3">
      <c r="P39543" s="83"/>
    </row>
    <row r="39544" spans="16:16" x14ac:dyDescent="0.3">
      <c r="P39544" s="83"/>
    </row>
    <row r="39545" spans="16:16" x14ac:dyDescent="0.3">
      <c r="P39545" s="83"/>
    </row>
    <row r="39546" spans="16:16" x14ac:dyDescent="0.3">
      <c r="P39546" s="83"/>
    </row>
    <row r="39547" spans="16:16" x14ac:dyDescent="0.3">
      <c r="P39547" s="83"/>
    </row>
    <row r="39548" spans="16:16" x14ac:dyDescent="0.3">
      <c r="P39548" s="83"/>
    </row>
    <row r="39549" spans="16:16" x14ac:dyDescent="0.3">
      <c r="P39549" s="83"/>
    </row>
    <row r="39550" spans="16:16" x14ac:dyDescent="0.3">
      <c r="P39550" s="83"/>
    </row>
    <row r="39551" spans="16:16" x14ac:dyDescent="0.3">
      <c r="P39551" s="83"/>
    </row>
    <row r="39552" spans="16:16" x14ac:dyDescent="0.3">
      <c r="P39552" s="83"/>
    </row>
    <row r="39553" spans="16:16" x14ac:dyDescent="0.3">
      <c r="P39553" s="83"/>
    </row>
    <row r="39554" spans="16:16" x14ac:dyDescent="0.3">
      <c r="P39554" s="83"/>
    </row>
    <row r="39555" spans="16:16" x14ac:dyDescent="0.3">
      <c r="P39555" s="83"/>
    </row>
    <row r="39556" spans="16:16" x14ac:dyDescent="0.3">
      <c r="P39556" s="83"/>
    </row>
    <row r="39557" spans="16:16" x14ac:dyDescent="0.3">
      <c r="P39557" s="83"/>
    </row>
    <row r="39558" spans="16:16" x14ac:dyDescent="0.3">
      <c r="P39558" s="83"/>
    </row>
    <row r="39559" spans="16:16" x14ac:dyDescent="0.3">
      <c r="P39559" s="83"/>
    </row>
    <row r="39560" spans="16:16" x14ac:dyDescent="0.3">
      <c r="P39560" s="83"/>
    </row>
    <row r="39561" spans="16:16" x14ac:dyDescent="0.3">
      <c r="P39561" s="83"/>
    </row>
    <row r="39562" spans="16:16" x14ac:dyDescent="0.3">
      <c r="P39562" s="83"/>
    </row>
    <row r="39563" spans="16:16" x14ac:dyDescent="0.3">
      <c r="P39563" s="83"/>
    </row>
    <row r="39564" spans="16:16" x14ac:dyDescent="0.3">
      <c r="P39564" s="83"/>
    </row>
    <row r="39565" spans="16:16" x14ac:dyDescent="0.3">
      <c r="P39565" s="83"/>
    </row>
    <row r="39566" spans="16:16" x14ac:dyDescent="0.3">
      <c r="P39566" s="83"/>
    </row>
    <row r="39567" spans="16:16" x14ac:dyDescent="0.3">
      <c r="P39567" s="83"/>
    </row>
    <row r="39568" spans="16:16" x14ac:dyDescent="0.3">
      <c r="P39568" s="83"/>
    </row>
    <row r="39569" spans="16:16" x14ac:dyDescent="0.3">
      <c r="P39569" s="83"/>
    </row>
    <row r="39570" spans="16:16" x14ac:dyDescent="0.3">
      <c r="P39570" s="83"/>
    </row>
    <row r="39571" spans="16:16" x14ac:dyDescent="0.3">
      <c r="P39571" s="83"/>
    </row>
    <row r="39572" spans="16:16" x14ac:dyDescent="0.3">
      <c r="P39572" s="83"/>
    </row>
    <row r="39573" spans="16:16" x14ac:dyDescent="0.3">
      <c r="P39573" s="83"/>
    </row>
    <row r="39574" spans="16:16" x14ac:dyDescent="0.3">
      <c r="P39574" s="83"/>
    </row>
    <row r="39575" spans="16:16" x14ac:dyDescent="0.3">
      <c r="P39575" s="83"/>
    </row>
    <row r="39576" spans="16:16" x14ac:dyDescent="0.3">
      <c r="P39576" s="83"/>
    </row>
    <row r="39577" spans="16:16" x14ac:dyDescent="0.3">
      <c r="P39577" s="83"/>
    </row>
    <row r="39578" spans="16:16" x14ac:dyDescent="0.3">
      <c r="P39578" s="83"/>
    </row>
    <row r="39579" spans="16:16" x14ac:dyDescent="0.3">
      <c r="P39579" s="83"/>
    </row>
    <row r="39580" spans="16:16" x14ac:dyDescent="0.3">
      <c r="P39580" s="83"/>
    </row>
    <row r="39581" spans="16:16" x14ac:dyDescent="0.3">
      <c r="P39581" s="83"/>
    </row>
    <row r="39582" spans="16:16" x14ac:dyDescent="0.3">
      <c r="P39582" s="83"/>
    </row>
    <row r="39583" spans="16:16" x14ac:dyDescent="0.3">
      <c r="P39583" s="83"/>
    </row>
    <row r="39584" spans="16:16" x14ac:dyDescent="0.3">
      <c r="P39584" s="83"/>
    </row>
    <row r="39585" spans="16:16" x14ac:dyDescent="0.3">
      <c r="P39585" s="83"/>
    </row>
    <row r="39586" spans="16:16" x14ac:dyDescent="0.3">
      <c r="P39586" s="83"/>
    </row>
    <row r="39587" spans="16:16" x14ac:dyDescent="0.3">
      <c r="P39587" s="83"/>
    </row>
    <row r="39588" spans="16:16" x14ac:dyDescent="0.3">
      <c r="P39588" s="83"/>
    </row>
    <row r="39589" spans="16:16" x14ac:dyDescent="0.3">
      <c r="P39589" s="83"/>
    </row>
    <row r="39590" spans="16:16" x14ac:dyDescent="0.3">
      <c r="P39590" s="83"/>
    </row>
    <row r="39591" spans="16:16" x14ac:dyDescent="0.3">
      <c r="P39591" s="83"/>
    </row>
    <row r="39592" spans="16:16" x14ac:dyDescent="0.3">
      <c r="P39592" s="83"/>
    </row>
    <row r="39593" spans="16:16" x14ac:dyDescent="0.3">
      <c r="P39593" s="83"/>
    </row>
    <row r="39594" spans="16:16" x14ac:dyDescent="0.3">
      <c r="P39594" s="83"/>
    </row>
    <row r="39595" spans="16:16" x14ac:dyDescent="0.3">
      <c r="P39595" s="83"/>
    </row>
    <row r="39596" spans="16:16" x14ac:dyDescent="0.3">
      <c r="P39596" s="83"/>
    </row>
    <row r="39597" spans="16:16" x14ac:dyDescent="0.3">
      <c r="P39597" s="83"/>
    </row>
    <row r="39598" spans="16:16" x14ac:dyDescent="0.3">
      <c r="P39598" s="83"/>
    </row>
    <row r="39599" spans="16:16" x14ac:dyDescent="0.3">
      <c r="P39599" s="83"/>
    </row>
    <row r="39600" spans="16:16" x14ac:dyDescent="0.3">
      <c r="P39600" s="83"/>
    </row>
    <row r="39601" spans="16:16" x14ac:dyDescent="0.3">
      <c r="P39601" s="83"/>
    </row>
    <row r="39602" spans="16:16" x14ac:dyDescent="0.3">
      <c r="P39602" s="83"/>
    </row>
    <row r="39603" spans="16:16" x14ac:dyDescent="0.3">
      <c r="P39603" s="83"/>
    </row>
    <row r="39604" spans="16:16" x14ac:dyDescent="0.3">
      <c r="P39604" s="83"/>
    </row>
    <row r="39605" spans="16:16" x14ac:dyDescent="0.3">
      <c r="P39605" s="83"/>
    </row>
    <row r="39606" spans="16:16" x14ac:dyDescent="0.3">
      <c r="P39606" s="83"/>
    </row>
    <row r="39607" spans="16:16" x14ac:dyDescent="0.3">
      <c r="P39607" s="83"/>
    </row>
    <row r="39608" spans="16:16" x14ac:dyDescent="0.3">
      <c r="P39608" s="83"/>
    </row>
    <row r="39609" spans="16:16" x14ac:dyDescent="0.3">
      <c r="P39609" s="83"/>
    </row>
    <row r="39610" spans="16:16" x14ac:dyDescent="0.3">
      <c r="P39610" s="83"/>
    </row>
    <row r="39611" spans="16:16" x14ac:dyDescent="0.3">
      <c r="P39611" s="83"/>
    </row>
    <row r="39612" spans="16:16" x14ac:dyDescent="0.3">
      <c r="P39612" s="83"/>
    </row>
    <row r="39613" spans="16:16" x14ac:dyDescent="0.3">
      <c r="P39613" s="83"/>
    </row>
    <row r="39614" spans="16:16" x14ac:dyDescent="0.3">
      <c r="P39614" s="83"/>
    </row>
    <row r="39615" spans="16:16" x14ac:dyDescent="0.3">
      <c r="P39615" s="83"/>
    </row>
    <row r="39616" spans="16:16" x14ac:dyDescent="0.3">
      <c r="P39616" s="83"/>
    </row>
    <row r="39617" spans="16:16" x14ac:dyDescent="0.3">
      <c r="P39617" s="83"/>
    </row>
    <row r="39618" spans="16:16" x14ac:dyDescent="0.3">
      <c r="P39618" s="83"/>
    </row>
    <row r="39619" spans="16:16" x14ac:dyDescent="0.3">
      <c r="P39619" s="83"/>
    </row>
    <row r="39620" spans="16:16" x14ac:dyDescent="0.3">
      <c r="P39620" s="83"/>
    </row>
    <row r="39621" spans="16:16" x14ac:dyDescent="0.3">
      <c r="P39621" s="83"/>
    </row>
    <row r="39622" spans="16:16" x14ac:dyDescent="0.3">
      <c r="P39622" s="83"/>
    </row>
    <row r="39623" spans="16:16" x14ac:dyDescent="0.3">
      <c r="P39623" s="83"/>
    </row>
    <row r="39624" spans="16:16" x14ac:dyDescent="0.3">
      <c r="P39624" s="83"/>
    </row>
    <row r="39625" spans="16:16" x14ac:dyDescent="0.3">
      <c r="P39625" s="83"/>
    </row>
    <row r="39626" spans="16:16" x14ac:dyDescent="0.3">
      <c r="P39626" s="83"/>
    </row>
    <row r="39627" spans="16:16" x14ac:dyDescent="0.3">
      <c r="P39627" s="83"/>
    </row>
    <row r="39628" spans="16:16" x14ac:dyDescent="0.3">
      <c r="P39628" s="83"/>
    </row>
    <row r="39629" spans="16:16" x14ac:dyDescent="0.3">
      <c r="P39629" s="83"/>
    </row>
    <row r="39630" spans="16:16" x14ac:dyDescent="0.3">
      <c r="P39630" s="83"/>
    </row>
    <row r="39631" spans="16:16" x14ac:dyDescent="0.3">
      <c r="P39631" s="83"/>
    </row>
    <row r="39632" spans="16:16" x14ac:dyDescent="0.3">
      <c r="P39632" s="83"/>
    </row>
    <row r="39633" spans="16:16" x14ac:dyDescent="0.3">
      <c r="P39633" s="83"/>
    </row>
    <row r="39634" spans="16:16" x14ac:dyDescent="0.3">
      <c r="P39634" s="83"/>
    </row>
    <row r="39635" spans="16:16" x14ac:dyDescent="0.3">
      <c r="P39635" s="83"/>
    </row>
    <row r="39636" spans="16:16" x14ac:dyDescent="0.3">
      <c r="P39636" s="83"/>
    </row>
    <row r="39637" spans="16:16" x14ac:dyDescent="0.3">
      <c r="P39637" s="83"/>
    </row>
    <row r="39638" spans="16:16" x14ac:dyDescent="0.3">
      <c r="P39638" s="83"/>
    </row>
    <row r="39639" spans="16:16" x14ac:dyDescent="0.3">
      <c r="P39639" s="83"/>
    </row>
    <row r="39640" spans="16:16" x14ac:dyDescent="0.3">
      <c r="P39640" s="83"/>
    </row>
    <row r="39641" spans="16:16" x14ac:dyDescent="0.3">
      <c r="P39641" s="83"/>
    </row>
    <row r="39642" spans="16:16" x14ac:dyDescent="0.3">
      <c r="P39642" s="83"/>
    </row>
    <row r="39643" spans="16:16" x14ac:dyDescent="0.3">
      <c r="P39643" s="83"/>
    </row>
    <row r="39644" spans="16:16" x14ac:dyDescent="0.3">
      <c r="P39644" s="83"/>
    </row>
    <row r="39645" spans="16:16" x14ac:dyDescent="0.3">
      <c r="P39645" s="83"/>
    </row>
    <row r="39646" spans="16:16" x14ac:dyDescent="0.3">
      <c r="P39646" s="83"/>
    </row>
    <row r="39647" spans="16:16" x14ac:dyDescent="0.3">
      <c r="P39647" s="83"/>
    </row>
    <row r="39648" spans="16:16" x14ac:dyDescent="0.3">
      <c r="P39648" s="83"/>
    </row>
    <row r="39649" spans="16:16" x14ac:dyDescent="0.3">
      <c r="P39649" s="83"/>
    </row>
    <row r="39650" spans="16:16" x14ac:dyDescent="0.3">
      <c r="P39650" s="83"/>
    </row>
    <row r="39651" spans="16:16" x14ac:dyDescent="0.3">
      <c r="P39651" s="83"/>
    </row>
    <row r="39652" spans="16:16" x14ac:dyDescent="0.3">
      <c r="P39652" s="83"/>
    </row>
    <row r="39653" spans="16:16" x14ac:dyDescent="0.3">
      <c r="P39653" s="83"/>
    </row>
    <row r="39654" spans="16:16" x14ac:dyDescent="0.3">
      <c r="P39654" s="83"/>
    </row>
    <row r="39655" spans="16:16" x14ac:dyDescent="0.3">
      <c r="P39655" s="83"/>
    </row>
    <row r="39656" spans="16:16" x14ac:dyDescent="0.3">
      <c r="P39656" s="83"/>
    </row>
    <row r="39657" spans="16:16" x14ac:dyDescent="0.3">
      <c r="P39657" s="83"/>
    </row>
    <row r="39658" spans="16:16" x14ac:dyDescent="0.3">
      <c r="P39658" s="83"/>
    </row>
    <row r="39659" spans="16:16" x14ac:dyDescent="0.3">
      <c r="P39659" s="83"/>
    </row>
    <row r="39660" spans="16:16" x14ac:dyDescent="0.3">
      <c r="P39660" s="83"/>
    </row>
    <row r="39661" spans="16:16" x14ac:dyDescent="0.3">
      <c r="P39661" s="83"/>
    </row>
    <row r="39662" spans="16:16" x14ac:dyDescent="0.3">
      <c r="P39662" s="83"/>
    </row>
    <row r="39663" spans="16:16" x14ac:dyDescent="0.3">
      <c r="P39663" s="83"/>
    </row>
    <row r="39664" spans="16:16" x14ac:dyDescent="0.3">
      <c r="P39664" s="83"/>
    </row>
    <row r="39665" spans="16:16" x14ac:dyDescent="0.3">
      <c r="P39665" s="83"/>
    </row>
    <row r="39666" spans="16:16" x14ac:dyDescent="0.3">
      <c r="P39666" s="83"/>
    </row>
    <row r="39667" spans="16:16" x14ac:dyDescent="0.3">
      <c r="P39667" s="83"/>
    </row>
    <row r="39668" spans="16:16" x14ac:dyDescent="0.3">
      <c r="P39668" s="83"/>
    </row>
    <row r="39669" spans="16:16" x14ac:dyDescent="0.3">
      <c r="P39669" s="83"/>
    </row>
    <row r="39670" spans="16:16" x14ac:dyDescent="0.3">
      <c r="P39670" s="83"/>
    </row>
    <row r="39671" spans="16:16" x14ac:dyDescent="0.3">
      <c r="P39671" s="83"/>
    </row>
    <row r="39672" spans="16:16" x14ac:dyDescent="0.3">
      <c r="P39672" s="83"/>
    </row>
    <row r="39673" spans="16:16" x14ac:dyDescent="0.3">
      <c r="P39673" s="83"/>
    </row>
    <row r="39674" spans="16:16" x14ac:dyDescent="0.3">
      <c r="P39674" s="83"/>
    </row>
    <row r="39675" spans="16:16" x14ac:dyDescent="0.3">
      <c r="P39675" s="83"/>
    </row>
    <row r="39676" spans="16:16" x14ac:dyDescent="0.3">
      <c r="P39676" s="83"/>
    </row>
    <row r="39677" spans="16:16" x14ac:dyDescent="0.3">
      <c r="P39677" s="83"/>
    </row>
    <row r="39678" spans="16:16" x14ac:dyDescent="0.3">
      <c r="P39678" s="83"/>
    </row>
    <row r="39679" spans="16:16" x14ac:dyDescent="0.3">
      <c r="P39679" s="83"/>
    </row>
    <row r="39680" spans="16:16" x14ac:dyDescent="0.3">
      <c r="P39680" s="83"/>
    </row>
    <row r="39681" spans="16:16" x14ac:dyDescent="0.3">
      <c r="P39681" s="83"/>
    </row>
    <row r="39682" spans="16:16" x14ac:dyDescent="0.3">
      <c r="P39682" s="83"/>
    </row>
    <row r="39683" spans="16:16" x14ac:dyDescent="0.3">
      <c r="P39683" s="83"/>
    </row>
    <row r="39684" spans="16:16" x14ac:dyDescent="0.3">
      <c r="P39684" s="83"/>
    </row>
    <row r="39685" spans="16:16" x14ac:dyDescent="0.3">
      <c r="P39685" s="83"/>
    </row>
    <row r="39686" spans="16:16" x14ac:dyDescent="0.3">
      <c r="P39686" s="83"/>
    </row>
    <row r="39687" spans="16:16" x14ac:dyDescent="0.3">
      <c r="P39687" s="83"/>
    </row>
    <row r="39688" spans="16:16" x14ac:dyDescent="0.3">
      <c r="P39688" s="83"/>
    </row>
    <row r="39689" spans="16:16" x14ac:dyDescent="0.3">
      <c r="P39689" s="83"/>
    </row>
    <row r="39690" spans="16:16" x14ac:dyDescent="0.3">
      <c r="P39690" s="83"/>
    </row>
    <row r="39691" spans="16:16" x14ac:dyDescent="0.3">
      <c r="P39691" s="83"/>
    </row>
    <row r="39692" spans="16:16" x14ac:dyDescent="0.3">
      <c r="P39692" s="83"/>
    </row>
    <row r="39693" spans="16:16" x14ac:dyDescent="0.3">
      <c r="P39693" s="83"/>
    </row>
    <row r="39694" spans="16:16" x14ac:dyDescent="0.3">
      <c r="P39694" s="83"/>
    </row>
    <row r="39695" spans="16:16" x14ac:dyDescent="0.3">
      <c r="P39695" s="83"/>
    </row>
    <row r="39696" spans="16:16" x14ac:dyDescent="0.3">
      <c r="P39696" s="83"/>
    </row>
    <row r="39697" spans="16:16" x14ac:dyDescent="0.3">
      <c r="P39697" s="83"/>
    </row>
    <row r="39698" spans="16:16" x14ac:dyDescent="0.3">
      <c r="P39698" s="83"/>
    </row>
    <row r="39699" spans="16:16" x14ac:dyDescent="0.3">
      <c r="P39699" s="83"/>
    </row>
    <row r="39700" spans="16:16" x14ac:dyDescent="0.3">
      <c r="P39700" s="83"/>
    </row>
    <row r="39701" spans="16:16" x14ac:dyDescent="0.3">
      <c r="P39701" s="83"/>
    </row>
    <row r="39702" spans="16:16" x14ac:dyDescent="0.3">
      <c r="P39702" s="83"/>
    </row>
    <row r="39703" spans="16:16" x14ac:dyDescent="0.3">
      <c r="P39703" s="83"/>
    </row>
    <row r="39704" spans="16:16" x14ac:dyDescent="0.3">
      <c r="P39704" s="83"/>
    </row>
    <row r="39705" spans="16:16" x14ac:dyDescent="0.3">
      <c r="P39705" s="83"/>
    </row>
    <row r="39706" spans="16:16" x14ac:dyDescent="0.3">
      <c r="P39706" s="83"/>
    </row>
    <row r="39707" spans="16:16" x14ac:dyDescent="0.3">
      <c r="P39707" s="83"/>
    </row>
    <row r="39708" spans="16:16" x14ac:dyDescent="0.3">
      <c r="P39708" s="83"/>
    </row>
    <row r="39709" spans="16:16" x14ac:dyDescent="0.3">
      <c r="P39709" s="83"/>
    </row>
    <row r="39710" spans="16:16" x14ac:dyDescent="0.3">
      <c r="P39710" s="83"/>
    </row>
    <row r="39711" spans="16:16" x14ac:dyDescent="0.3">
      <c r="P39711" s="83"/>
    </row>
    <row r="39712" spans="16:16" x14ac:dyDescent="0.3">
      <c r="P39712" s="83"/>
    </row>
    <row r="39713" spans="16:16" x14ac:dyDescent="0.3">
      <c r="P39713" s="83"/>
    </row>
    <row r="39714" spans="16:16" x14ac:dyDescent="0.3">
      <c r="P39714" s="83"/>
    </row>
    <row r="39715" spans="16:16" x14ac:dyDescent="0.3">
      <c r="P39715" s="83"/>
    </row>
    <row r="39716" spans="16:16" x14ac:dyDescent="0.3">
      <c r="P39716" s="83"/>
    </row>
    <row r="39717" spans="16:16" x14ac:dyDescent="0.3">
      <c r="P39717" s="83"/>
    </row>
    <row r="39718" spans="16:16" x14ac:dyDescent="0.3">
      <c r="P39718" s="83"/>
    </row>
    <row r="39719" spans="16:16" x14ac:dyDescent="0.3">
      <c r="P39719" s="83"/>
    </row>
    <row r="39720" spans="16:16" x14ac:dyDescent="0.3">
      <c r="P39720" s="83"/>
    </row>
    <row r="39721" spans="16:16" x14ac:dyDescent="0.3">
      <c r="P39721" s="83"/>
    </row>
    <row r="39722" spans="16:16" x14ac:dyDescent="0.3">
      <c r="P39722" s="83"/>
    </row>
    <row r="39723" spans="16:16" x14ac:dyDescent="0.3">
      <c r="P39723" s="83"/>
    </row>
    <row r="39724" spans="16:16" x14ac:dyDescent="0.3">
      <c r="P39724" s="83"/>
    </row>
    <row r="39725" spans="16:16" x14ac:dyDescent="0.3">
      <c r="P39725" s="83"/>
    </row>
    <row r="39726" spans="16:16" x14ac:dyDescent="0.3">
      <c r="P39726" s="83"/>
    </row>
    <row r="39727" spans="16:16" x14ac:dyDescent="0.3">
      <c r="P39727" s="83"/>
    </row>
    <row r="39728" spans="16:16" x14ac:dyDescent="0.3">
      <c r="P39728" s="83"/>
    </row>
    <row r="39729" spans="16:16" x14ac:dyDescent="0.3">
      <c r="P39729" s="83"/>
    </row>
    <row r="39730" spans="16:16" x14ac:dyDescent="0.3">
      <c r="P39730" s="83"/>
    </row>
    <row r="39731" spans="16:16" x14ac:dyDescent="0.3">
      <c r="P39731" s="83"/>
    </row>
    <row r="39732" spans="16:16" x14ac:dyDescent="0.3">
      <c r="P39732" s="83"/>
    </row>
    <row r="39733" spans="16:16" x14ac:dyDescent="0.3">
      <c r="P39733" s="83"/>
    </row>
    <row r="39734" spans="16:16" x14ac:dyDescent="0.3">
      <c r="P39734" s="83"/>
    </row>
    <row r="39735" spans="16:16" x14ac:dyDescent="0.3">
      <c r="P39735" s="83"/>
    </row>
    <row r="39736" spans="16:16" x14ac:dyDescent="0.3">
      <c r="P39736" s="83"/>
    </row>
    <row r="39737" spans="16:16" x14ac:dyDescent="0.3">
      <c r="P39737" s="83"/>
    </row>
    <row r="39738" spans="16:16" x14ac:dyDescent="0.3">
      <c r="P39738" s="83"/>
    </row>
    <row r="39739" spans="16:16" x14ac:dyDescent="0.3">
      <c r="P39739" s="83"/>
    </row>
    <row r="39740" spans="16:16" x14ac:dyDescent="0.3">
      <c r="P39740" s="83"/>
    </row>
    <row r="39741" spans="16:16" x14ac:dyDescent="0.3">
      <c r="P39741" s="83"/>
    </row>
    <row r="39742" spans="16:16" x14ac:dyDescent="0.3">
      <c r="P39742" s="83"/>
    </row>
    <row r="39743" spans="16:16" x14ac:dyDescent="0.3">
      <c r="P39743" s="83"/>
    </row>
    <row r="39744" spans="16:16" x14ac:dyDescent="0.3">
      <c r="P39744" s="83"/>
    </row>
    <row r="39745" spans="16:16" x14ac:dyDescent="0.3">
      <c r="P39745" s="83"/>
    </row>
    <row r="39746" spans="16:16" x14ac:dyDescent="0.3">
      <c r="P39746" s="83"/>
    </row>
    <row r="39747" spans="16:16" x14ac:dyDescent="0.3">
      <c r="P39747" s="83"/>
    </row>
    <row r="39748" spans="16:16" x14ac:dyDescent="0.3">
      <c r="P39748" s="83"/>
    </row>
    <row r="39749" spans="16:16" x14ac:dyDescent="0.3">
      <c r="P39749" s="83"/>
    </row>
    <row r="39750" spans="16:16" x14ac:dyDescent="0.3">
      <c r="P39750" s="83"/>
    </row>
    <row r="39751" spans="16:16" x14ac:dyDescent="0.3">
      <c r="P39751" s="83"/>
    </row>
    <row r="39752" spans="16:16" x14ac:dyDescent="0.3">
      <c r="P39752" s="83"/>
    </row>
    <row r="39753" spans="16:16" x14ac:dyDescent="0.3">
      <c r="P39753" s="83"/>
    </row>
    <row r="39754" spans="16:16" x14ac:dyDescent="0.3">
      <c r="P39754" s="83"/>
    </row>
    <row r="39755" spans="16:16" x14ac:dyDescent="0.3">
      <c r="P39755" s="83"/>
    </row>
    <row r="39756" spans="16:16" x14ac:dyDescent="0.3">
      <c r="P39756" s="83"/>
    </row>
    <row r="39757" spans="16:16" x14ac:dyDescent="0.3">
      <c r="P39757" s="83"/>
    </row>
    <row r="39758" spans="16:16" x14ac:dyDescent="0.3">
      <c r="P39758" s="83"/>
    </row>
    <row r="39759" spans="16:16" x14ac:dyDescent="0.3">
      <c r="P39759" s="83"/>
    </row>
    <row r="39760" spans="16:16" x14ac:dyDescent="0.3">
      <c r="P39760" s="83"/>
    </row>
    <row r="39761" spans="16:16" x14ac:dyDescent="0.3">
      <c r="P39761" s="83"/>
    </row>
    <row r="39762" spans="16:16" x14ac:dyDescent="0.3">
      <c r="P39762" s="83"/>
    </row>
    <row r="39763" spans="16:16" x14ac:dyDescent="0.3">
      <c r="P39763" s="83"/>
    </row>
    <row r="39764" spans="16:16" x14ac:dyDescent="0.3">
      <c r="P39764" s="83"/>
    </row>
    <row r="39765" spans="16:16" x14ac:dyDescent="0.3">
      <c r="P39765" s="83"/>
    </row>
    <row r="39766" spans="16:16" x14ac:dyDescent="0.3">
      <c r="P39766" s="83"/>
    </row>
    <row r="39767" spans="16:16" x14ac:dyDescent="0.3">
      <c r="P39767" s="83"/>
    </row>
    <row r="39768" spans="16:16" x14ac:dyDescent="0.3">
      <c r="P39768" s="83"/>
    </row>
    <row r="39769" spans="16:16" x14ac:dyDescent="0.3">
      <c r="P39769" s="83"/>
    </row>
    <row r="39770" spans="16:16" x14ac:dyDescent="0.3">
      <c r="P39770" s="83"/>
    </row>
    <row r="39771" spans="16:16" x14ac:dyDescent="0.3">
      <c r="P39771" s="83"/>
    </row>
    <row r="39772" spans="16:16" x14ac:dyDescent="0.3">
      <c r="P39772" s="83"/>
    </row>
    <row r="39773" spans="16:16" x14ac:dyDescent="0.3">
      <c r="P39773" s="83"/>
    </row>
    <row r="39774" spans="16:16" x14ac:dyDescent="0.3">
      <c r="P39774" s="83"/>
    </row>
    <row r="39775" spans="16:16" x14ac:dyDescent="0.3">
      <c r="P39775" s="83"/>
    </row>
    <row r="39776" spans="16:16" x14ac:dyDescent="0.3">
      <c r="P39776" s="83"/>
    </row>
    <row r="39777" spans="16:16" x14ac:dyDescent="0.3">
      <c r="P39777" s="83"/>
    </row>
    <row r="39778" spans="16:16" x14ac:dyDescent="0.3">
      <c r="P39778" s="83"/>
    </row>
    <row r="39779" spans="16:16" x14ac:dyDescent="0.3">
      <c r="P39779" s="83"/>
    </row>
    <row r="39780" spans="16:16" x14ac:dyDescent="0.3">
      <c r="P39780" s="83"/>
    </row>
    <row r="39781" spans="16:16" x14ac:dyDescent="0.3">
      <c r="P39781" s="83"/>
    </row>
    <row r="39782" spans="16:16" x14ac:dyDescent="0.3">
      <c r="P39782" s="83"/>
    </row>
    <row r="39783" spans="16:16" x14ac:dyDescent="0.3">
      <c r="P39783" s="83"/>
    </row>
    <row r="39784" spans="16:16" x14ac:dyDescent="0.3">
      <c r="P39784" s="83"/>
    </row>
    <row r="39785" spans="16:16" x14ac:dyDescent="0.3">
      <c r="P39785" s="83"/>
    </row>
    <row r="39786" spans="16:16" x14ac:dyDescent="0.3">
      <c r="P39786" s="83"/>
    </row>
    <row r="39787" spans="16:16" x14ac:dyDescent="0.3">
      <c r="P39787" s="83"/>
    </row>
    <row r="39788" spans="16:16" x14ac:dyDescent="0.3">
      <c r="P39788" s="83"/>
    </row>
    <row r="39789" spans="16:16" x14ac:dyDescent="0.3">
      <c r="P39789" s="83"/>
    </row>
    <row r="39790" spans="16:16" x14ac:dyDescent="0.3">
      <c r="P39790" s="83"/>
    </row>
    <row r="39791" spans="16:16" x14ac:dyDescent="0.3">
      <c r="P39791" s="83"/>
    </row>
    <row r="39792" spans="16:16" x14ac:dyDescent="0.3">
      <c r="P39792" s="83"/>
    </row>
    <row r="39793" spans="16:16" x14ac:dyDescent="0.3">
      <c r="P39793" s="83"/>
    </row>
    <row r="39794" spans="16:16" x14ac:dyDescent="0.3">
      <c r="P39794" s="83"/>
    </row>
    <row r="39795" spans="16:16" x14ac:dyDescent="0.3">
      <c r="P39795" s="83"/>
    </row>
    <row r="39796" spans="16:16" x14ac:dyDescent="0.3">
      <c r="P39796" s="83"/>
    </row>
    <row r="39797" spans="16:16" x14ac:dyDescent="0.3">
      <c r="P39797" s="83"/>
    </row>
    <row r="39798" spans="16:16" x14ac:dyDescent="0.3">
      <c r="P39798" s="83"/>
    </row>
    <row r="39799" spans="16:16" x14ac:dyDescent="0.3">
      <c r="P39799" s="83"/>
    </row>
    <row r="39800" spans="16:16" x14ac:dyDescent="0.3">
      <c r="P39800" s="83"/>
    </row>
    <row r="39801" spans="16:16" x14ac:dyDescent="0.3">
      <c r="P39801" s="83"/>
    </row>
    <row r="39802" spans="16:16" x14ac:dyDescent="0.3">
      <c r="P39802" s="83"/>
    </row>
    <row r="39803" spans="16:16" x14ac:dyDescent="0.3">
      <c r="P39803" s="83"/>
    </row>
    <row r="39804" spans="16:16" x14ac:dyDescent="0.3">
      <c r="P39804" s="83"/>
    </row>
    <row r="39805" spans="16:16" x14ac:dyDescent="0.3">
      <c r="P39805" s="83"/>
    </row>
    <row r="39806" spans="16:16" x14ac:dyDescent="0.3">
      <c r="P39806" s="83"/>
    </row>
    <row r="39807" spans="16:16" x14ac:dyDescent="0.3">
      <c r="P39807" s="83"/>
    </row>
    <row r="39808" spans="16:16" x14ac:dyDescent="0.3">
      <c r="P39808" s="83"/>
    </row>
    <row r="39809" spans="16:16" x14ac:dyDescent="0.3">
      <c r="P39809" s="83"/>
    </row>
    <row r="39810" spans="16:16" x14ac:dyDescent="0.3">
      <c r="P39810" s="83"/>
    </row>
    <row r="39811" spans="16:16" x14ac:dyDescent="0.3">
      <c r="P39811" s="83"/>
    </row>
    <row r="39812" spans="16:16" x14ac:dyDescent="0.3">
      <c r="P39812" s="83"/>
    </row>
    <row r="39813" spans="16:16" x14ac:dyDescent="0.3">
      <c r="P39813" s="83"/>
    </row>
    <row r="39814" spans="16:16" x14ac:dyDescent="0.3">
      <c r="P39814" s="83"/>
    </row>
    <row r="39815" spans="16:16" x14ac:dyDescent="0.3">
      <c r="P39815" s="83"/>
    </row>
    <row r="39816" spans="16:16" x14ac:dyDescent="0.3">
      <c r="P39816" s="83"/>
    </row>
    <row r="39817" spans="16:16" x14ac:dyDescent="0.3">
      <c r="P39817" s="83"/>
    </row>
    <row r="39818" spans="16:16" x14ac:dyDescent="0.3">
      <c r="P39818" s="83"/>
    </row>
    <row r="39819" spans="16:16" x14ac:dyDescent="0.3">
      <c r="P39819" s="83"/>
    </row>
    <row r="39820" spans="16:16" x14ac:dyDescent="0.3">
      <c r="P39820" s="83"/>
    </row>
    <row r="39821" spans="16:16" x14ac:dyDescent="0.3">
      <c r="P39821" s="83"/>
    </row>
    <row r="39822" spans="16:16" x14ac:dyDescent="0.3">
      <c r="P39822" s="83"/>
    </row>
    <row r="39823" spans="16:16" x14ac:dyDescent="0.3">
      <c r="P39823" s="83"/>
    </row>
    <row r="39824" spans="16:16" x14ac:dyDescent="0.3">
      <c r="P39824" s="83"/>
    </row>
    <row r="39825" spans="16:16" x14ac:dyDescent="0.3">
      <c r="P39825" s="83"/>
    </row>
    <row r="39826" spans="16:16" x14ac:dyDescent="0.3">
      <c r="P39826" s="83"/>
    </row>
    <row r="39827" spans="16:16" x14ac:dyDescent="0.3">
      <c r="P39827" s="83"/>
    </row>
    <row r="39828" spans="16:16" x14ac:dyDescent="0.3">
      <c r="P39828" s="83"/>
    </row>
    <row r="39829" spans="16:16" x14ac:dyDescent="0.3">
      <c r="P39829" s="83"/>
    </row>
    <row r="39830" spans="16:16" x14ac:dyDescent="0.3">
      <c r="P39830" s="83"/>
    </row>
    <row r="39831" spans="16:16" x14ac:dyDescent="0.3">
      <c r="P39831" s="83"/>
    </row>
    <row r="39832" spans="16:16" x14ac:dyDescent="0.3">
      <c r="P39832" s="83"/>
    </row>
    <row r="39833" spans="16:16" x14ac:dyDescent="0.3">
      <c r="P39833" s="83"/>
    </row>
    <row r="39834" spans="16:16" x14ac:dyDescent="0.3">
      <c r="P39834" s="83"/>
    </row>
    <row r="39835" spans="16:16" x14ac:dyDescent="0.3">
      <c r="P39835" s="83"/>
    </row>
    <row r="39836" spans="16:16" x14ac:dyDescent="0.3">
      <c r="P39836" s="83"/>
    </row>
    <row r="39837" spans="16:16" x14ac:dyDescent="0.3">
      <c r="P39837" s="83"/>
    </row>
    <row r="39838" spans="16:16" x14ac:dyDescent="0.3">
      <c r="P39838" s="83"/>
    </row>
    <row r="39839" spans="16:16" x14ac:dyDescent="0.3">
      <c r="P39839" s="83"/>
    </row>
    <row r="39840" spans="16:16" x14ac:dyDescent="0.3">
      <c r="P39840" s="83"/>
    </row>
    <row r="39841" spans="16:16" x14ac:dyDescent="0.3">
      <c r="P39841" s="83"/>
    </row>
    <row r="39842" spans="16:16" x14ac:dyDescent="0.3">
      <c r="P39842" s="83"/>
    </row>
    <row r="39843" spans="16:16" x14ac:dyDescent="0.3">
      <c r="P39843" s="83"/>
    </row>
    <row r="39844" spans="16:16" x14ac:dyDescent="0.3">
      <c r="P39844" s="83"/>
    </row>
    <row r="39845" spans="16:16" x14ac:dyDescent="0.3">
      <c r="P39845" s="83"/>
    </row>
    <row r="39846" spans="16:16" x14ac:dyDescent="0.3">
      <c r="P39846" s="83"/>
    </row>
    <row r="39847" spans="16:16" x14ac:dyDescent="0.3">
      <c r="P39847" s="83"/>
    </row>
    <row r="39848" spans="16:16" x14ac:dyDescent="0.3">
      <c r="P39848" s="83"/>
    </row>
    <row r="39849" spans="16:16" x14ac:dyDescent="0.3">
      <c r="P39849" s="83"/>
    </row>
    <row r="39850" spans="16:16" x14ac:dyDescent="0.3">
      <c r="P39850" s="83"/>
    </row>
    <row r="39851" spans="16:16" x14ac:dyDescent="0.3">
      <c r="P39851" s="83"/>
    </row>
    <row r="39852" spans="16:16" x14ac:dyDescent="0.3">
      <c r="P39852" s="83"/>
    </row>
    <row r="39853" spans="16:16" x14ac:dyDescent="0.3">
      <c r="P39853" s="83"/>
    </row>
    <row r="39854" spans="16:16" x14ac:dyDescent="0.3">
      <c r="P39854" s="83"/>
    </row>
    <row r="39855" spans="16:16" x14ac:dyDescent="0.3">
      <c r="P39855" s="83"/>
    </row>
    <row r="39856" spans="16:16" x14ac:dyDescent="0.3">
      <c r="P39856" s="83"/>
    </row>
    <row r="39857" spans="16:16" x14ac:dyDescent="0.3">
      <c r="P39857" s="83"/>
    </row>
    <row r="39858" spans="16:16" x14ac:dyDescent="0.3">
      <c r="P39858" s="83"/>
    </row>
    <row r="39859" spans="16:16" x14ac:dyDescent="0.3">
      <c r="P39859" s="83"/>
    </row>
    <row r="39860" spans="16:16" x14ac:dyDescent="0.3">
      <c r="P39860" s="83"/>
    </row>
    <row r="39861" spans="16:16" x14ac:dyDescent="0.3">
      <c r="P39861" s="83"/>
    </row>
    <row r="39862" spans="16:16" x14ac:dyDescent="0.3">
      <c r="P39862" s="83"/>
    </row>
    <row r="39863" spans="16:16" x14ac:dyDescent="0.3">
      <c r="P39863" s="83"/>
    </row>
    <row r="39864" spans="16:16" x14ac:dyDescent="0.3">
      <c r="P39864" s="83"/>
    </row>
    <row r="39865" spans="16:16" x14ac:dyDescent="0.3">
      <c r="P39865" s="83"/>
    </row>
    <row r="39866" spans="16:16" x14ac:dyDescent="0.3">
      <c r="P39866" s="83"/>
    </row>
    <row r="39867" spans="16:16" x14ac:dyDescent="0.3">
      <c r="P39867" s="83"/>
    </row>
    <row r="39868" spans="16:16" x14ac:dyDescent="0.3">
      <c r="P39868" s="83"/>
    </row>
    <row r="39869" spans="16:16" x14ac:dyDescent="0.3">
      <c r="P39869" s="83"/>
    </row>
    <row r="39870" spans="16:16" x14ac:dyDescent="0.3">
      <c r="P39870" s="83"/>
    </row>
    <row r="39871" spans="16:16" x14ac:dyDescent="0.3">
      <c r="P39871" s="83"/>
    </row>
    <row r="39872" spans="16:16" x14ac:dyDescent="0.3">
      <c r="P39872" s="83"/>
    </row>
    <row r="39873" spans="16:16" x14ac:dyDescent="0.3">
      <c r="P39873" s="83"/>
    </row>
    <row r="39874" spans="16:16" x14ac:dyDescent="0.3">
      <c r="P39874" s="83"/>
    </row>
    <row r="39875" spans="16:16" x14ac:dyDescent="0.3">
      <c r="P39875" s="83"/>
    </row>
    <row r="39876" spans="16:16" x14ac:dyDescent="0.3">
      <c r="P39876" s="83"/>
    </row>
    <row r="39877" spans="16:16" x14ac:dyDescent="0.3">
      <c r="P39877" s="83"/>
    </row>
    <row r="39878" spans="16:16" x14ac:dyDescent="0.3">
      <c r="P39878" s="83"/>
    </row>
    <row r="39879" spans="16:16" x14ac:dyDescent="0.3">
      <c r="P39879" s="83"/>
    </row>
    <row r="39880" spans="16:16" x14ac:dyDescent="0.3">
      <c r="P39880" s="83"/>
    </row>
    <row r="39881" spans="16:16" x14ac:dyDescent="0.3">
      <c r="P39881" s="83"/>
    </row>
    <row r="39882" spans="16:16" x14ac:dyDescent="0.3">
      <c r="P39882" s="83"/>
    </row>
    <row r="39883" spans="16:16" x14ac:dyDescent="0.3">
      <c r="P39883" s="83"/>
    </row>
    <row r="39884" spans="16:16" x14ac:dyDescent="0.3">
      <c r="P39884" s="83"/>
    </row>
    <row r="39885" spans="16:16" x14ac:dyDescent="0.3">
      <c r="P39885" s="83"/>
    </row>
    <row r="39886" spans="16:16" x14ac:dyDescent="0.3">
      <c r="P39886" s="83"/>
    </row>
    <row r="39887" spans="16:16" x14ac:dyDescent="0.3">
      <c r="P39887" s="83"/>
    </row>
    <row r="39888" spans="16:16" x14ac:dyDescent="0.3">
      <c r="P39888" s="83"/>
    </row>
    <row r="39889" spans="16:16" x14ac:dyDescent="0.3">
      <c r="P39889" s="83"/>
    </row>
    <row r="39890" spans="16:16" x14ac:dyDescent="0.3">
      <c r="P39890" s="83"/>
    </row>
    <row r="39891" spans="16:16" x14ac:dyDescent="0.3">
      <c r="P39891" s="83"/>
    </row>
    <row r="39892" spans="16:16" x14ac:dyDescent="0.3">
      <c r="P39892" s="83"/>
    </row>
    <row r="39893" spans="16:16" x14ac:dyDescent="0.3">
      <c r="P39893" s="83"/>
    </row>
    <row r="39894" spans="16:16" x14ac:dyDescent="0.3">
      <c r="P39894" s="83"/>
    </row>
    <row r="39895" spans="16:16" x14ac:dyDescent="0.3">
      <c r="P39895" s="83"/>
    </row>
    <row r="39896" spans="16:16" x14ac:dyDescent="0.3">
      <c r="P39896" s="83"/>
    </row>
    <row r="39897" spans="16:16" x14ac:dyDescent="0.3">
      <c r="P39897" s="83"/>
    </row>
    <row r="39898" spans="16:16" x14ac:dyDescent="0.3">
      <c r="P39898" s="83"/>
    </row>
    <row r="39899" spans="16:16" x14ac:dyDescent="0.3">
      <c r="P39899" s="83"/>
    </row>
    <row r="39900" spans="16:16" x14ac:dyDescent="0.3">
      <c r="P39900" s="83"/>
    </row>
    <row r="39901" spans="16:16" x14ac:dyDescent="0.3">
      <c r="P39901" s="83"/>
    </row>
    <row r="39902" spans="16:16" x14ac:dyDescent="0.3">
      <c r="P39902" s="83"/>
    </row>
    <row r="39903" spans="16:16" x14ac:dyDescent="0.3">
      <c r="P39903" s="83"/>
    </row>
    <row r="39904" spans="16:16" x14ac:dyDescent="0.3">
      <c r="P39904" s="83"/>
    </row>
    <row r="39905" spans="16:16" x14ac:dyDescent="0.3">
      <c r="P39905" s="83"/>
    </row>
    <row r="39906" spans="16:16" x14ac:dyDescent="0.3">
      <c r="P39906" s="83"/>
    </row>
    <row r="39907" spans="16:16" x14ac:dyDescent="0.3">
      <c r="P39907" s="83"/>
    </row>
    <row r="39908" spans="16:16" x14ac:dyDescent="0.3">
      <c r="P39908" s="83"/>
    </row>
    <row r="39909" spans="16:16" x14ac:dyDescent="0.3">
      <c r="P39909" s="83"/>
    </row>
    <row r="39910" spans="16:16" x14ac:dyDescent="0.3">
      <c r="P39910" s="83"/>
    </row>
    <row r="39911" spans="16:16" x14ac:dyDescent="0.3">
      <c r="P39911" s="83"/>
    </row>
    <row r="39912" spans="16:16" x14ac:dyDescent="0.3">
      <c r="P39912" s="83"/>
    </row>
    <row r="39913" spans="16:16" x14ac:dyDescent="0.3">
      <c r="P39913" s="83"/>
    </row>
    <row r="39914" spans="16:16" x14ac:dyDescent="0.3">
      <c r="P39914" s="83"/>
    </row>
    <row r="39915" spans="16:16" x14ac:dyDescent="0.3">
      <c r="P39915" s="83"/>
    </row>
    <row r="39916" spans="16:16" x14ac:dyDescent="0.3">
      <c r="P39916" s="83"/>
    </row>
    <row r="39917" spans="16:16" x14ac:dyDescent="0.3">
      <c r="P39917" s="83"/>
    </row>
    <row r="39918" spans="16:16" x14ac:dyDescent="0.3">
      <c r="P39918" s="83"/>
    </row>
    <row r="39919" spans="16:16" x14ac:dyDescent="0.3">
      <c r="P39919" s="83"/>
    </row>
    <row r="39920" spans="16:16" x14ac:dyDescent="0.3">
      <c r="P39920" s="83"/>
    </row>
    <row r="39921" spans="16:16" x14ac:dyDescent="0.3">
      <c r="P39921" s="83"/>
    </row>
    <row r="39922" spans="16:16" x14ac:dyDescent="0.3">
      <c r="P39922" s="83"/>
    </row>
    <row r="39923" spans="16:16" x14ac:dyDescent="0.3">
      <c r="P39923" s="83"/>
    </row>
    <row r="39924" spans="16:16" x14ac:dyDescent="0.3">
      <c r="P39924" s="83"/>
    </row>
    <row r="39925" spans="16:16" x14ac:dyDescent="0.3">
      <c r="P39925" s="83"/>
    </row>
    <row r="39926" spans="16:16" x14ac:dyDescent="0.3">
      <c r="P39926" s="83"/>
    </row>
    <row r="39927" spans="16:16" x14ac:dyDescent="0.3">
      <c r="P39927" s="83"/>
    </row>
    <row r="39928" spans="16:16" x14ac:dyDescent="0.3">
      <c r="P39928" s="83"/>
    </row>
    <row r="39929" spans="16:16" x14ac:dyDescent="0.3">
      <c r="P39929" s="83"/>
    </row>
    <row r="39930" spans="16:16" x14ac:dyDescent="0.3">
      <c r="P39930" s="83"/>
    </row>
    <row r="39931" spans="16:16" x14ac:dyDescent="0.3">
      <c r="P39931" s="83"/>
    </row>
    <row r="39932" spans="16:16" x14ac:dyDescent="0.3">
      <c r="P39932" s="83"/>
    </row>
    <row r="39933" spans="16:16" x14ac:dyDescent="0.3">
      <c r="P39933" s="83"/>
    </row>
    <row r="39934" spans="16:16" x14ac:dyDescent="0.3">
      <c r="P39934" s="83"/>
    </row>
    <row r="39935" spans="16:16" x14ac:dyDescent="0.3">
      <c r="P39935" s="83"/>
    </row>
    <row r="39936" spans="16:16" x14ac:dyDescent="0.3">
      <c r="P39936" s="83"/>
    </row>
    <row r="39937" spans="16:16" x14ac:dyDescent="0.3">
      <c r="P39937" s="83"/>
    </row>
    <row r="39938" spans="16:16" x14ac:dyDescent="0.3">
      <c r="P39938" s="83"/>
    </row>
    <row r="39939" spans="16:16" x14ac:dyDescent="0.3">
      <c r="P39939" s="83"/>
    </row>
    <row r="39940" spans="16:16" x14ac:dyDescent="0.3">
      <c r="P39940" s="83"/>
    </row>
    <row r="39941" spans="16:16" x14ac:dyDescent="0.3">
      <c r="P39941" s="83"/>
    </row>
    <row r="39942" spans="16:16" x14ac:dyDescent="0.3">
      <c r="P39942" s="83"/>
    </row>
    <row r="39943" spans="16:16" x14ac:dyDescent="0.3">
      <c r="P39943" s="83"/>
    </row>
    <row r="39944" spans="16:16" x14ac:dyDescent="0.3">
      <c r="P39944" s="83"/>
    </row>
    <row r="39945" spans="16:16" x14ac:dyDescent="0.3">
      <c r="P39945" s="83"/>
    </row>
    <row r="39946" spans="16:16" x14ac:dyDescent="0.3">
      <c r="P39946" s="83"/>
    </row>
    <row r="39947" spans="16:16" x14ac:dyDescent="0.3">
      <c r="P39947" s="83"/>
    </row>
    <row r="39948" spans="16:16" x14ac:dyDescent="0.3">
      <c r="P39948" s="83"/>
    </row>
    <row r="39949" spans="16:16" x14ac:dyDescent="0.3">
      <c r="P39949" s="83"/>
    </row>
    <row r="39950" spans="16:16" x14ac:dyDescent="0.3">
      <c r="P39950" s="83"/>
    </row>
    <row r="39951" spans="16:16" x14ac:dyDescent="0.3">
      <c r="P39951" s="83"/>
    </row>
    <row r="39952" spans="16:16" x14ac:dyDescent="0.3">
      <c r="P39952" s="83"/>
    </row>
    <row r="39953" spans="16:16" x14ac:dyDescent="0.3">
      <c r="P39953" s="83"/>
    </row>
    <row r="39954" spans="16:16" x14ac:dyDescent="0.3">
      <c r="P39954" s="83"/>
    </row>
    <row r="39955" spans="16:16" x14ac:dyDescent="0.3">
      <c r="P39955" s="83"/>
    </row>
    <row r="39956" spans="16:16" x14ac:dyDescent="0.3">
      <c r="P39956" s="83"/>
    </row>
    <row r="39957" spans="16:16" x14ac:dyDescent="0.3">
      <c r="P39957" s="83"/>
    </row>
    <row r="39958" spans="16:16" x14ac:dyDescent="0.3">
      <c r="P39958" s="83"/>
    </row>
    <row r="39959" spans="16:16" x14ac:dyDescent="0.3">
      <c r="P39959" s="83"/>
    </row>
    <row r="39960" spans="16:16" x14ac:dyDescent="0.3">
      <c r="P39960" s="83"/>
    </row>
    <row r="39961" spans="16:16" x14ac:dyDescent="0.3">
      <c r="P39961" s="83"/>
    </row>
    <row r="39962" spans="16:16" x14ac:dyDescent="0.3">
      <c r="P39962" s="83"/>
    </row>
    <row r="39963" spans="16:16" x14ac:dyDescent="0.3">
      <c r="P39963" s="83"/>
    </row>
    <row r="39964" spans="16:16" x14ac:dyDescent="0.3">
      <c r="P39964" s="83"/>
    </row>
    <row r="39965" spans="16:16" x14ac:dyDescent="0.3">
      <c r="P39965" s="83"/>
    </row>
    <row r="39966" spans="16:16" x14ac:dyDescent="0.3">
      <c r="P39966" s="83"/>
    </row>
    <row r="39967" spans="16:16" x14ac:dyDescent="0.3">
      <c r="P39967" s="83"/>
    </row>
    <row r="39968" spans="16:16" x14ac:dyDescent="0.3">
      <c r="P39968" s="83"/>
    </row>
    <row r="39969" spans="16:16" x14ac:dyDescent="0.3">
      <c r="P39969" s="83"/>
    </row>
    <row r="39970" spans="16:16" x14ac:dyDescent="0.3">
      <c r="P39970" s="83"/>
    </row>
    <row r="39971" spans="16:16" x14ac:dyDescent="0.3">
      <c r="P39971" s="83"/>
    </row>
    <row r="39972" spans="16:16" x14ac:dyDescent="0.3">
      <c r="P39972" s="83"/>
    </row>
    <row r="39973" spans="16:16" x14ac:dyDescent="0.3">
      <c r="P39973" s="83"/>
    </row>
    <row r="39974" spans="16:16" x14ac:dyDescent="0.3">
      <c r="P39974" s="83"/>
    </row>
    <row r="39975" spans="16:16" x14ac:dyDescent="0.3">
      <c r="P39975" s="83"/>
    </row>
    <row r="39976" spans="16:16" x14ac:dyDescent="0.3">
      <c r="P39976" s="83"/>
    </row>
    <row r="39977" spans="16:16" x14ac:dyDescent="0.3">
      <c r="P39977" s="83"/>
    </row>
    <row r="39978" spans="16:16" x14ac:dyDescent="0.3">
      <c r="P39978" s="83"/>
    </row>
    <row r="39979" spans="16:16" x14ac:dyDescent="0.3">
      <c r="P39979" s="83"/>
    </row>
    <row r="39980" spans="16:16" x14ac:dyDescent="0.3">
      <c r="P39980" s="83"/>
    </row>
    <row r="39981" spans="16:16" x14ac:dyDescent="0.3">
      <c r="P39981" s="83"/>
    </row>
    <row r="39982" spans="16:16" x14ac:dyDescent="0.3">
      <c r="P39982" s="83"/>
    </row>
    <row r="39983" spans="16:16" x14ac:dyDescent="0.3">
      <c r="P39983" s="83"/>
    </row>
    <row r="39984" spans="16:16" x14ac:dyDescent="0.3">
      <c r="P39984" s="83"/>
    </row>
    <row r="39985" spans="16:16" x14ac:dyDescent="0.3">
      <c r="P39985" s="83"/>
    </row>
    <row r="39986" spans="16:16" x14ac:dyDescent="0.3">
      <c r="P39986" s="83"/>
    </row>
    <row r="39987" spans="16:16" x14ac:dyDescent="0.3">
      <c r="P39987" s="83"/>
    </row>
    <row r="39988" spans="16:16" x14ac:dyDescent="0.3">
      <c r="P39988" s="83"/>
    </row>
    <row r="39989" spans="16:16" x14ac:dyDescent="0.3">
      <c r="P39989" s="83"/>
    </row>
    <row r="39990" spans="16:16" x14ac:dyDescent="0.3">
      <c r="P39990" s="83"/>
    </row>
    <row r="39991" spans="16:16" x14ac:dyDescent="0.3">
      <c r="P39991" s="83"/>
    </row>
    <row r="39992" spans="16:16" x14ac:dyDescent="0.3">
      <c r="P39992" s="83"/>
    </row>
    <row r="39993" spans="16:16" x14ac:dyDescent="0.3">
      <c r="P39993" s="83"/>
    </row>
    <row r="39994" spans="16:16" x14ac:dyDescent="0.3">
      <c r="P39994" s="83"/>
    </row>
    <row r="39995" spans="16:16" x14ac:dyDescent="0.3">
      <c r="P39995" s="83"/>
    </row>
    <row r="39996" spans="16:16" x14ac:dyDescent="0.3">
      <c r="P39996" s="83"/>
    </row>
    <row r="39997" spans="16:16" x14ac:dyDescent="0.3">
      <c r="P39997" s="83"/>
    </row>
    <row r="39998" spans="16:16" x14ac:dyDescent="0.3">
      <c r="P39998" s="83"/>
    </row>
    <row r="39999" spans="16:16" x14ac:dyDescent="0.3">
      <c r="P39999" s="83"/>
    </row>
    <row r="40000" spans="16:16" x14ac:dyDescent="0.3">
      <c r="P40000" s="83"/>
    </row>
    <row r="40001" spans="16:16" x14ac:dyDescent="0.3">
      <c r="P40001" s="83"/>
    </row>
    <row r="40002" spans="16:16" x14ac:dyDescent="0.3">
      <c r="P40002" s="83"/>
    </row>
    <row r="40003" spans="16:16" x14ac:dyDescent="0.3">
      <c r="P40003" s="83"/>
    </row>
    <row r="40004" spans="16:16" x14ac:dyDescent="0.3">
      <c r="P40004" s="83"/>
    </row>
    <row r="40005" spans="16:16" x14ac:dyDescent="0.3">
      <c r="P40005" s="83"/>
    </row>
    <row r="40006" spans="16:16" x14ac:dyDescent="0.3">
      <c r="P40006" s="83"/>
    </row>
    <row r="40007" spans="16:16" x14ac:dyDescent="0.3">
      <c r="P40007" s="83"/>
    </row>
    <row r="40008" spans="16:16" x14ac:dyDescent="0.3">
      <c r="P40008" s="83"/>
    </row>
    <row r="40009" spans="16:16" x14ac:dyDescent="0.3">
      <c r="P40009" s="83"/>
    </row>
    <row r="40010" spans="16:16" x14ac:dyDescent="0.3">
      <c r="P40010" s="83"/>
    </row>
    <row r="40011" spans="16:16" x14ac:dyDescent="0.3">
      <c r="P40011" s="83"/>
    </row>
    <row r="40012" spans="16:16" x14ac:dyDescent="0.3">
      <c r="P40012" s="83"/>
    </row>
    <row r="40013" spans="16:16" x14ac:dyDescent="0.3">
      <c r="P40013" s="83"/>
    </row>
    <row r="40014" spans="16:16" x14ac:dyDescent="0.3">
      <c r="P40014" s="83"/>
    </row>
    <row r="40015" spans="16:16" x14ac:dyDescent="0.3">
      <c r="P40015" s="83"/>
    </row>
    <row r="40016" spans="16:16" x14ac:dyDescent="0.3">
      <c r="P40016" s="83"/>
    </row>
    <row r="40017" spans="16:16" x14ac:dyDescent="0.3">
      <c r="P40017" s="83"/>
    </row>
    <row r="40018" spans="16:16" x14ac:dyDescent="0.3">
      <c r="P40018" s="83"/>
    </row>
    <row r="40019" spans="16:16" x14ac:dyDescent="0.3">
      <c r="P40019" s="83"/>
    </row>
    <row r="40020" spans="16:16" x14ac:dyDescent="0.3">
      <c r="P40020" s="83"/>
    </row>
    <row r="40021" spans="16:16" x14ac:dyDescent="0.3">
      <c r="P40021" s="83"/>
    </row>
    <row r="40022" spans="16:16" x14ac:dyDescent="0.3">
      <c r="P40022" s="83"/>
    </row>
    <row r="40023" spans="16:16" x14ac:dyDescent="0.3">
      <c r="P40023" s="83"/>
    </row>
    <row r="40024" spans="16:16" x14ac:dyDescent="0.3">
      <c r="P40024" s="83"/>
    </row>
    <row r="40025" spans="16:16" x14ac:dyDescent="0.3">
      <c r="P40025" s="83"/>
    </row>
    <row r="40026" spans="16:16" x14ac:dyDescent="0.3">
      <c r="P40026" s="83"/>
    </row>
    <row r="40027" spans="16:16" x14ac:dyDescent="0.3">
      <c r="P40027" s="83"/>
    </row>
    <row r="40028" spans="16:16" x14ac:dyDescent="0.3">
      <c r="P40028" s="83"/>
    </row>
    <row r="40029" spans="16:16" x14ac:dyDescent="0.3">
      <c r="P40029" s="83"/>
    </row>
    <row r="40030" spans="16:16" x14ac:dyDescent="0.3">
      <c r="P40030" s="83"/>
    </row>
    <row r="40031" spans="16:16" x14ac:dyDescent="0.3">
      <c r="P40031" s="83"/>
    </row>
    <row r="40032" spans="16:16" x14ac:dyDescent="0.3">
      <c r="P40032" s="83"/>
    </row>
    <row r="40033" spans="16:16" x14ac:dyDescent="0.3">
      <c r="P40033" s="83"/>
    </row>
    <row r="40034" spans="16:16" x14ac:dyDescent="0.3">
      <c r="P40034" s="83"/>
    </row>
    <row r="40035" spans="16:16" x14ac:dyDescent="0.3">
      <c r="P40035" s="83"/>
    </row>
    <row r="40036" spans="16:16" x14ac:dyDescent="0.3">
      <c r="P40036" s="83"/>
    </row>
    <row r="40037" spans="16:16" x14ac:dyDescent="0.3">
      <c r="P40037" s="83"/>
    </row>
    <row r="40038" spans="16:16" x14ac:dyDescent="0.3">
      <c r="P40038" s="83"/>
    </row>
    <row r="40039" spans="16:16" x14ac:dyDescent="0.3">
      <c r="P40039" s="83"/>
    </row>
    <row r="40040" spans="16:16" x14ac:dyDescent="0.3">
      <c r="P40040" s="83"/>
    </row>
    <row r="40041" spans="16:16" x14ac:dyDescent="0.3">
      <c r="P40041" s="83"/>
    </row>
    <row r="40042" spans="16:16" x14ac:dyDescent="0.3">
      <c r="P40042" s="83"/>
    </row>
    <row r="40043" spans="16:16" x14ac:dyDescent="0.3">
      <c r="P40043" s="83"/>
    </row>
    <row r="40044" spans="16:16" x14ac:dyDescent="0.3">
      <c r="P40044" s="83"/>
    </row>
    <row r="40045" spans="16:16" x14ac:dyDescent="0.3">
      <c r="P40045" s="83"/>
    </row>
    <row r="40046" spans="16:16" x14ac:dyDescent="0.3">
      <c r="P40046" s="83"/>
    </row>
    <row r="40047" spans="16:16" x14ac:dyDescent="0.3">
      <c r="P40047" s="83"/>
    </row>
    <row r="40048" spans="16:16" x14ac:dyDescent="0.3">
      <c r="P40048" s="83"/>
    </row>
    <row r="40049" spans="16:16" x14ac:dyDescent="0.3">
      <c r="P40049" s="83"/>
    </row>
    <row r="40050" spans="16:16" x14ac:dyDescent="0.3">
      <c r="P40050" s="83"/>
    </row>
    <row r="40051" spans="16:16" x14ac:dyDescent="0.3">
      <c r="P40051" s="83"/>
    </row>
    <row r="40052" spans="16:16" x14ac:dyDescent="0.3">
      <c r="P40052" s="83"/>
    </row>
    <row r="40053" spans="16:16" x14ac:dyDescent="0.3">
      <c r="P40053" s="83"/>
    </row>
    <row r="40054" spans="16:16" x14ac:dyDescent="0.3">
      <c r="P40054" s="83"/>
    </row>
    <row r="40055" spans="16:16" x14ac:dyDescent="0.3">
      <c r="P40055" s="83"/>
    </row>
    <row r="40056" spans="16:16" x14ac:dyDescent="0.3">
      <c r="P40056" s="83"/>
    </row>
    <row r="40057" spans="16:16" x14ac:dyDescent="0.3">
      <c r="P40057" s="83"/>
    </row>
    <row r="40058" spans="16:16" x14ac:dyDescent="0.3">
      <c r="P40058" s="83"/>
    </row>
    <row r="40059" spans="16:16" x14ac:dyDescent="0.3">
      <c r="P40059" s="83"/>
    </row>
    <row r="40060" spans="16:16" x14ac:dyDescent="0.3">
      <c r="P40060" s="83"/>
    </row>
    <row r="40061" spans="16:16" x14ac:dyDescent="0.3">
      <c r="P40061" s="83"/>
    </row>
    <row r="40062" spans="16:16" x14ac:dyDescent="0.3">
      <c r="P40062" s="83"/>
    </row>
    <row r="40063" spans="16:16" x14ac:dyDescent="0.3">
      <c r="P40063" s="83"/>
    </row>
    <row r="40064" spans="16:16" x14ac:dyDescent="0.3">
      <c r="P40064" s="83"/>
    </row>
    <row r="40065" spans="16:16" x14ac:dyDescent="0.3">
      <c r="P40065" s="83"/>
    </row>
    <row r="40066" spans="16:16" x14ac:dyDescent="0.3">
      <c r="P40066" s="83"/>
    </row>
    <row r="40067" spans="16:16" x14ac:dyDescent="0.3">
      <c r="P40067" s="83"/>
    </row>
    <row r="40068" spans="16:16" x14ac:dyDescent="0.3">
      <c r="P40068" s="83"/>
    </row>
    <row r="40069" spans="16:16" x14ac:dyDescent="0.3">
      <c r="P40069" s="83"/>
    </row>
    <row r="40070" spans="16:16" x14ac:dyDescent="0.3">
      <c r="P40070" s="83"/>
    </row>
    <row r="40071" spans="16:16" x14ac:dyDescent="0.3">
      <c r="P40071" s="83"/>
    </row>
    <row r="40072" spans="16:16" x14ac:dyDescent="0.3">
      <c r="P40072" s="83"/>
    </row>
    <row r="40073" spans="16:16" x14ac:dyDescent="0.3">
      <c r="P40073" s="83"/>
    </row>
    <row r="40074" spans="16:16" x14ac:dyDescent="0.3">
      <c r="P40074" s="83"/>
    </row>
    <row r="40075" spans="16:16" x14ac:dyDescent="0.3">
      <c r="P40075" s="83"/>
    </row>
    <row r="40076" spans="16:16" x14ac:dyDescent="0.3">
      <c r="P40076" s="83"/>
    </row>
    <row r="40077" spans="16:16" x14ac:dyDescent="0.3">
      <c r="P40077" s="83"/>
    </row>
    <row r="40078" spans="16:16" x14ac:dyDescent="0.3">
      <c r="P40078" s="83"/>
    </row>
    <row r="40079" spans="16:16" x14ac:dyDescent="0.3">
      <c r="P40079" s="83"/>
    </row>
    <row r="40080" spans="16:16" x14ac:dyDescent="0.3">
      <c r="P40080" s="83"/>
    </row>
    <row r="40081" spans="16:16" x14ac:dyDescent="0.3">
      <c r="P40081" s="83"/>
    </row>
    <row r="40082" spans="16:16" x14ac:dyDescent="0.3">
      <c r="P40082" s="83"/>
    </row>
    <row r="40083" spans="16:16" x14ac:dyDescent="0.3">
      <c r="P40083" s="83"/>
    </row>
    <row r="40084" spans="16:16" x14ac:dyDescent="0.3">
      <c r="P40084" s="83"/>
    </row>
    <row r="40085" spans="16:16" x14ac:dyDescent="0.3">
      <c r="P40085" s="83"/>
    </row>
    <row r="40086" spans="16:16" x14ac:dyDescent="0.3">
      <c r="P40086" s="83"/>
    </row>
    <row r="40087" spans="16:16" x14ac:dyDescent="0.3">
      <c r="P40087" s="83"/>
    </row>
    <row r="40088" spans="16:16" x14ac:dyDescent="0.3">
      <c r="P40088" s="83"/>
    </row>
    <row r="40089" spans="16:16" x14ac:dyDescent="0.3">
      <c r="P40089" s="83"/>
    </row>
    <row r="40090" spans="16:16" x14ac:dyDescent="0.3">
      <c r="P40090" s="83"/>
    </row>
    <row r="40091" spans="16:16" x14ac:dyDescent="0.3">
      <c r="P40091" s="83"/>
    </row>
    <row r="40092" spans="16:16" x14ac:dyDescent="0.3">
      <c r="P40092" s="83"/>
    </row>
    <row r="40093" spans="16:16" x14ac:dyDescent="0.3">
      <c r="P40093" s="83"/>
    </row>
    <row r="40094" spans="16:16" x14ac:dyDescent="0.3">
      <c r="P40094" s="83"/>
    </row>
    <row r="40095" spans="16:16" x14ac:dyDescent="0.3">
      <c r="P40095" s="83"/>
    </row>
    <row r="40096" spans="16:16" x14ac:dyDescent="0.3">
      <c r="P40096" s="83"/>
    </row>
    <row r="40097" spans="16:16" x14ac:dyDescent="0.3">
      <c r="P40097" s="83"/>
    </row>
    <row r="40098" spans="16:16" x14ac:dyDescent="0.3">
      <c r="P40098" s="83"/>
    </row>
    <row r="40099" spans="16:16" x14ac:dyDescent="0.3">
      <c r="P40099" s="83"/>
    </row>
    <row r="40100" spans="16:16" x14ac:dyDescent="0.3">
      <c r="P40100" s="83"/>
    </row>
    <row r="40101" spans="16:16" x14ac:dyDescent="0.3">
      <c r="P40101" s="83"/>
    </row>
    <row r="40102" spans="16:16" x14ac:dyDescent="0.3">
      <c r="P40102" s="83"/>
    </row>
    <row r="40103" spans="16:16" x14ac:dyDescent="0.3">
      <c r="P40103" s="83"/>
    </row>
    <row r="40104" spans="16:16" x14ac:dyDescent="0.3">
      <c r="P40104" s="83"/>
    </row>
    <row r="40105" spans="16:16" x14ac:dyDescent="0.3">
      <c r="P40105" s="83"/>
    </row>
    <row r="40106" spans="16:16" x14ac:dyDescent="0.3">
      <c r="P40106" s="83"/>
    </row>
    <row r="40107" spans="16:16" x14ac:dyDescent="0.3">
      <c r="P40107" s="83"/>
    </row>
    <row r="40108" spans="16:16" x14ac:dyDescent="0.3">
      <c r="P40108" s="83"/>
    </row>
    <row r="40109" spans="16:16" x14ac:dyDescent="0.3">
      <c r="P40109" s="83"/>
    </row>
    <row r="40110" spans="16:16" x14ac:dyDescent="0.3">
      <c r="P40110" s="83"/>
    </row>
    <row r="40111" spans="16:16" x14ac:dyDescent="0.3">
      <c r="P40111" s="83"/>
    </row>
    <row r="40112" spans="16:16" x14ac:dyDescent="0.3">
      <c r="P40112" s="83"/>
    </row>
    <row r="40113" spans="16:16" x14ac:dyDescent="0.3">
      <c r="P40113" s="83"/>
    </row>
    <row r="40114" spans="16:16" x14ac:dyDescent="0.3">
      <c r="P40114" s="83"/>
    </row>
    <row r="40115" spans="16:16" x14ac:dyDescent="0.3">
      <c r="P40115" s="83"/>
    </row>
    <row r="40116" spans="16:16" x14ac:dyDescent="0.3">
      <c r="P40116" s="83"/>
    </row>
    <row r="40117" spans="16:16" x14ac:dyDescent="0.3">
      <c r="P40117" s="83"/>
    </row>
    <row r="40118" spans="16:16" x14ac:dyDescent="0.3">
      <c r="P40118" s="83"/>
    </row>
    <row r="40119" spans="16:16" x14ac:dyDescent="0.3">
      <c r="P40119" s="83"/>
    </row>
    <row r="40120" spans="16:16" x14ac:dyDescent="0.3">
      <c r="P40120" s="83"/>
    </row>
    <row r="40121" spans="16:16" x14ac:dyDescent="0.3">
      <c r="P40121" s="83"/>
    </row>
    <row r="40122" spans="16:16" x14ac:dyDescent="0.3">
      <c r="P40122" s="83"/>
    </row>
    <row r="40123" spans="16:16" x14ac:dyDescent="0.3">
      <c r="P40123" s="83"/>
    </row>
    <row r="40124" spans="16:16" x14ac:dyDescent="0.3">
      <c r="P40124" s="83"/>
    </row>
    <row r="40125" spans="16:16" x14ac:dyDescent="0.3">
      <c r="P40125" s="83"/>
    </row>
    <row r="40126" spans="16:16" x14ac:dyDescent="0.3">
      <c r="P40126" s="83"/>
    </row>
    <row r="40127" spans="16:16" x14ac:dyDescent="0.3">
      <c r="P40127" s="83"/>
    </row>
    <row r="40128" spans="16:16" x14ac:dyDescent="0.3">
      <c r="P40128" s="83"/>
    </row>
    <row r="40129" spans="16:16" x14ac:dyDescent="0.3">
      <c r="P40129" s="83"/>
    </row>
    <row r="40130" spans="16:16" x14ac:dyDescent="0.3">
      <c r="P40130" s="83"/>
    </row>
    <row r="40131" spans="16:16" x14ac:dyDescent="0.3">
      <c r="P40131" s="83"/>
    </row>
    <row r="40132" spans="16:16" x14ac:dyDescent="0.3">
      <c r="P40132" s="83"/>
    </row>
    <row r="40133" spans="16:16" x14ac:dyDescent="0.3">
      <c r="P40133" s="83"/>
    </row>
    <row r="40134" spans="16:16" x14ac:dyDescent="0.3">
      <c r="P40134" s="83"/>
    </row>
    <row r="40135" spans="16:16" x14ac:dyDescent="0.3">
      <c r="P40135" s="83"/>
    </row>
    <row r="40136" spans="16:16" x14ac:dyDescent="0.3">
      <c r="P40136" s="83"/>
    </row>
    <row r="40137" spans="16:16" x14ac:dyDescent="0.3">
      <c r="P40137" s="83"/>
    </row>
    <row r="40138" spans="16:16" x14ac:dyDescent="0.3">
      <c r="P40138" s="83"/>
    </row>
    <row r="40139" spans="16:16" x14ac:dyDescent="0.3">
      <c r="P40139" s="83"/>
    </row>
    <row r="40140" spans="16:16" x14ac:dyDescent="0.3">
      <c r="P40140" s="83"/>
    </row>
    <row r="40141" spans="16:16" x14ac:dyDescent="0.3">
      <c r="P40141" s="83"/>
    </row>
    <row r="40142" spans="16:16" x14ac:dyDescent="0.3">
      <c r="P40142" s="83"/>
    </row>
    <row r="40143" spans="16:16" x14ac:dyDescent="0.3">
      <c r="P40143" s="83"/>
    </row>
    <row r="40144" spans="16:16" x14ac:dyDescent="0.3">
      <c r="P40144" s="83"/>
    </row>
    <row r="40145" spans="16:16" x14ac:dyDescent="0.3">
      <c r="P40145" s="83"/>
    </row>
    <row r="40146" spans="16:16" x14ac:dyDescent="0.3">
      <c r="P40146" s="83"/>
    </row>
    <row r="40147" spans="16:16" x14ac:dyDescent="0.3">
      <c r="P40147" s="83"/>
    </row>
    <row r="40148" spans="16:16" x14ac:dyDescent="0.3">
      <c r="P40148" s="83"/>
    </row>
    <row r="40149" spans="16:16" x14ac:dyDescent="0.3">
      <c r="P40149" s="83"/>
    </row>
    <row r="40150" spans="16:16" x14ac:dyDescent="0.3">
      <c r="P40150" s="83"/>
    </row>
    <row r="40151" spans="16:16" x14ac:dyDescent="0.3">
      <c r="P40151" s="83"/>
    </row>
    <row r="40152" spans="16:16" x14ac:dyDescent="0.3">
      <c r="P40152" s="83"/>
    </row>
    <row r="40153" spans="16:16" x14ac:dyDescent="0.3">
      <c r="P40153" s="83"/>
    </row>
    <row r="40154" spans="16:16" x14ac:dyDescent="0.3">
      <c r="P40154" s="83"/>
    </row>
    <row r="40155" spans="16:16" x14ac:dyDescent="0.3">
      <c r="P40155" s="83"/>
    </row>
    <row r="40156" spans="16:16" x14ac:dyDescent="0.3">
      <c r="P40156" s="83"/>
    </row>
    <row r="40157" spans="16:16" x14ac:dyDescent="0.3">
      <c r="P40157" s="83"/>
    </row>
    <row r="40158" spans="16:16" x14ac:dyDescent="0.3">
      <c r="P40158" s="83"/>
    </row>
    <row r="40159" spans="16:16" x14ac:dyDescent="0.3">
      <c r="P40159" s="83"/>
    </row>
    <row r="40160" spans="16:16" x14ac:dyDescent="0.3">
      <c r="P40160" s="83"/>
    </row>
    <row r="40161" spans="16:16" x14ac:dyDescent="0.3">
      <c r="P40161" s="83"/>
    </row>
    <row r="40162" spans="16:16" x14ac:dyDescent="0.3">
      <c r="P40162" s="83"/>
    </row>
    <row r="40163" spans="16:16" x14ac:dyDescent="0.3">
      <c r="P40163" s="83"/>
    </row>
    <row r="40164" spans="16:16" x14ac:dyDescent="0.3">
      <c r="P40164" s="83"/>
    </row>
    <row r="40165" spans="16:16" x14ac:dyDescent="0.3">
      <c r="P40165" s="83"/>
    </row>
    <row r="40166" spans="16:16" x14ac:dyDescent="0.3">
      <c r="P40166" s="83"/>
    </row>
    <row r="40167" spans="16:16" x14ac:dyDescent="0.3">
      <c r="P40167" s="83"/>
    </row>
    <row r="40168" spans="16:16" x14ac:dyDescent="0.3">
      <c r="P40168" s="83"/>
    </row>
    <row r="40169" spans="16:16" x14ac:dyDescent="0.3">
      <c r="P40169" s="83"/>
    </row>
    <row r="40170" spans="16:16" x14ac:dyDescent="0.3">
      <c r="P40170" s="83"/>
    </row>
    <row r="40171" spans="16:16" x14ac:dyDescent="0.3">
      <c r="P40171" s="83"/>
    </row>
    <row r="40172" spans="16:16" x14ac:dyDescent="0.3">
      <c r="P40172" s="83"/>
    </row>
    <row r="40173" spans="16:16" x14ac:dyDescent="0.3">
      <c r="P40173" s="83"/>
    </row>
    <row r="40174" spans="16:16" x14ac:dyDescent="0.3">
      <c r="P40174" s="83"/>
    </row>
    <row r="40175" spans="16:16" x14ac:dyDescent="0.3">
      <c r="P40175" s="83"/>
    </row>
    <row r="40176" spans="16:16" x14ac:dyDescent="0.3">
      <c r="P40176" s="83"/>
    </row>
    <row r="40177" spans="16:16" x14ac:dyDescent="0.3">
      <c r="P40177" s="83"/>
    </row>
    <row r="40178" spans="16:16" x14ac:dyDescent="0.3">
      <c r="P40178" s="83"/>
    </row>
    <row r="40179" spans="16:16" x14ac:dyDescent="0.3">
      <c r="P40179" s="83"/>
    </row>
    <row r="40180" spans="16:16" x14ac:dyDescent="0.3">
      <c r="P40180" s="83"/>
    </row>
    <row r="40181" spans="16:16" x14ac:dyDescent="0.3">
      <c r="P40181" s="83"/>
    </row>
    <row r="40182" spans="16:16" x14ac:dyDescent="0.3">
      <c r="P40182" s="83"/>
    </row>
    <row r="40183" spans="16:16" x14ac:dyDescent="0.3">
      <c r="P40183" s="83"/>
    </row>
    <row r="40184" spans="16:16" x14ac:dyDescent="0.3">
      <c r="P40184" s="83"/>
    </row>
    <row r="40185" spans="16:16" x14ac:dyDescent="0.3">
      <c r="P40185" s="83"/>
    </row>
    <row r="40186" spans="16:16" x14ac:dyDescent="0.3">
      <c r="P40186" s="83"/>
    </row>
    <row r="40187" spans="16:16" x14ac:dyDescent="0.3">
      <c r="P40187" s="83"/>
    </row>
    <row r="40188" spans="16:16" x14ac:dyDescent="0.3">
      <c r="P40188" s="83"/>
    </row>
    <row r="40189" spans="16:16" x14ac:dyDescent="0.3">
      <c r="P40189" s="83"/>
    </row>
    <row r="40190" spans="16:16" x14ac:dyDescent="0.3">
      <c r="P40190" s="83"/>
    </row>
    <row r="40191" spans="16:16" x14ac:dyDescent="0.3">
      <c r="P40191" s="83"/>
    </row>
    <row r="40192" spans="16:16" x14ac:dyDescent="0.3">
      <c r="P40192" s="83"/>
    </row>
    <row r="40193" spans="16:16" x14ac:dyDescent="0.3">
      <c r="P40193" s="83"/>
    </row>
    <row r="40194" spans="16:16" x14ac:dyDescent="0.3">
      <c r="P40194" s="83"/>
    </row>
    <row r="40195" spans="16:16" x14ac:dyDescent="0.3">
      <c r="P40195" s="83"/>
    </row>
    <row r="40196" spans="16:16" x14ac:dyDescent="0.3">
      <c r="P40196" s="83"/>
    </row>
    <row r="40197" spans="16:16" x14ac:dyDescent="0.3">
      <c r="P40197" s="83"/>
    </row>
    <row r="40198" spans="16:16" x14ac:dyDescent="0.3">
      <c r="P40198" s="83"/>
    </row>
    <row r="40199" spans="16:16" x14ac:dyDescent="0.3">
      <c r="P40199" s="83"/>
    </row>
    <row r="40200" spans="16:16" x14ac:dyDescent="0.3">
      <c r="P40200" s="83"/>
    </row>
    <row r="40201" spans="16:16" x14ac:dyDescent="0.3">
      <c r="P40201" s="83"/>
    </row>
    <row r="40202" spans="16:16" x14ac:dyDescent="0.3">
      <c r="P40202" s="83"/>
    </row>
    <row r="40203" spans="16:16" x14ac:dyDescent="0.3">
      <c r="P40203" s="83"/>
    </row>
    <row r="40204" spans="16:16" x14ac:dyDescent="0.3">
      <c r="P40204" s="83"/>
    </row>
    <row r="40205" spans="16:16" x14ac:dyDescent="0.3">
      <c r="P40205" s="83"/>
    </row>
    <row r="40206" spans="16:16" x14ac:dyDescent="0.3">
      <c r="P40206" s="83"/>
    </row>
    <row r="40207" spans="16:16" x14ac:dyDescent="0.3">
      <c r="P40207" s="83"/>
    </row>
    <row r="40208" spans="16:16" x14ac:dyDescent="0.3">
      <c r="P40208" s="83"/>
    </row>
    <row r="40209" spans="16:16" x14ac:dyDescent="0.3">
      <c r="P40209" s="83"/>
    </row>
    <row r="40210" spans="16:16" x14ac:dyDescent="0.3">
      <c r="P40210" s="83"/>
    </row>
    <row r="40211" spans="16:16" x14ac:dyDescent="0.3">
      <c r="P40211" s="83"/>
    </row>
    <row r="40212" spans="16:16" x14ac:dyDescent="0.3">
      <c r="P40212" s="83"/>
    </row>
    <row r="40213" spans="16:16" x14ac:dyDescent="0.3">
      <c r="P40213" s="83"/>
    </row>
    <row r="40214" spans="16:16" x14ac:dyDescent="0.3">
      <c r="P40214" s="83"/>
    </row>
    <row r="40215" spans="16:16" x14ac:dyDescent="0.3">
      <c r="P40215" s="83"/>
    </row>
    <row r="40216" spans="16:16" x14ac:dyDescent="0.3">
      <c r="P40216" s="83"/>
    </row>
    <row r="40217" spans="16:16" x14ac:dyDescent="0.3">
      <c r="P40217" s="83"/>
    </row>
    <row r="40218" spans="16:16" x14ac:dyDescent="0.3">
      <c r="P40218" s="83"/>
    </row>
    <row r="40219" spans="16:16" x14ac:dyDescent="0.3">
      <c r="P40219" s="83"/>
    </row>
    <row r="40220" spans="16:16" x14ac:dyDescent="0.3">
      <c r="P40220" s="83"/>
    </row>
    <row r="40221" spans="16:16" x14ac:dyDescent="0.3">
      <c r="P40221" s="83"/>
    </row>
    <row r="40222" spans="16:16" x14ac:dyDescent="0.3">
      <c r="P40222" s="83"/>
    </row>
    <row r="40223" spans="16:16" x14ac:dyDescent="0.3">
      <c r="P40223" s="83"/>
    </row>
    <row r="40224" spans="16:16" x14ac:dyDescent="0.3">
      <c r="P40224" s="83"/>
    </row>
    <row r="40225" spans="16:16" x14ac:dyDescent="0.3">
      <c r="P40225" s="83"/>
    </row>
    <row r="40226" spans="16:16" x14ac:dyDescent="0.3">
      <c r="P40226" s="83"/>
    </row>
    <row r="40227" spans="16:16" x14ac:dyDescent="0.3">
      <c r="P40227" s="83"/>
    </row>
    <row r="40228" spans="16:16" x14ac:dyDescent="0.3">
      <c r="P40228" s="83"/>
    </row>
    <row r="40229" spans="16:16" x14ac:dyDescent="0.3">
      <c r="P40229" s="83"/>
    </row>
    <row r="40230" spans="16:16" x14ac:dyDescent="0.3">
      <c r="P40230" s="83"/>
    </row>
    <row r="40231" spans="16:16" x14ac:dyDescent="0.3">
      <c r="P40231" s="83"/>
    </row>
    <row r="40232" spans="16:16" x14ac:dyDescent="0.3">
      <c r="P40232" s="83"/>
    </row>
    <row r="40233" spans="16:16" x14ac:dyDescent="0.3">
      <c r="P40233" s="83"/>
    </row>
    <row r="40234" spans="16:16" x14ac:dyDescent="0.3">
      <c r="P40234" s="83"/>
    </row>
    <row r="40235" spans="16:16" x14ac:dyDescent="0.3">
      <c r="P40235" s="83"/>
    </row>
    <row r="40236" spans="16:16" x14ac:dyDescent="0.3">
      <c r="P40236" s="83"/>
    </row>
    <row r="40237" spans="16:16" x14ac:dyDescent="0.3">
      <c r="P40237" s="83"/>
    </row>
    <row r="40238" spans="16:16" x14ac:dyDescent="0.3">
      <c r="P40238" s="83"/>
    </row>
    <row r="40239" spans="16:16" x14ac:dyDescent="0.3">
      <c r="P40239" s="83"/>
    </row>
    <row r="40240" spans="16:16" x14ac:dyDescent="0.3">
      <c r="P40240" s="83"/>
    </row>
    <row r="40241" spans="16:16" x14ac:dyDescent="0.3">
      <c r="P40241" s="83"/>
    </row>
    <row r="40242" spans="16:16" x14ac:dyDescent="0.3">
      <c r="P40242" s="83"/>
    </row>
    <row r="40243" spans="16:16" x14ac:dyDescent="0.3">
      <c r="P40243" s="83"/>
    </row>
    <row r="40244" spans="16:16" x14ac:dyDescent="0.3">
      <c r="P40244" s="83"/>
    </row>
    <row r="40245" spans="16:16" x14ac:dyDescent="0.3">
      <c r="P40245" s="83"/>
    </row>
    <row r="40246" spans="16:16" x14ac:dyDescent="0.3">
      <c r="P40246" s="83"/>
    </row>
    <row r="40247" spans="16:16" x14ac:dyDescent="0.3">
      <c r="P40247" s="83"/>
    </row>
    <row r="40248" spans="16:16" x14ac:dyDescent="0.3">
      <c r="P40248" s="83"/>
    </row>
    <row r="40249" spans="16:16" x14ac:dyDescent="0.3">
      <c r="P40249" s="83"/>
    </row>
    <row r="40250" spans="16:16" x14ac:dyDescent="0.3">
      <c r="P40250" s="83"/>
    </row>
    <row r="40251" spans="16:16" x14ac:dyDescent="0.3">
      <c r="P40251" s="83"/>
    </row>
    <row r="40252" spans="16:16" x14ac:dyDescent="0.3">
      <c r="P40252" s="83"/>
    </row>
    <row r="40253" spans="16:16" x14ac:dyDescent="0.3">
      <c r="P40253" s="83"/>
    </row>
    <row r="40254" spans="16:16" x14ac:dyDescent="0.3">
      <c r="P40254" s="83"/>
    </row>
    <row r="40255" spans="16:16" x14ac:dyDescent="0.3">
      <c r="P40255" s="83"/>
    </row>
    <row r="40256" spans="16:16" x14ac:dyDescent="0.3">
      <c r="P40256" s="83"/>
    </row>
    <row r="40257" spans="16:16" x14ac:dyDescent="0.3">
      <c r="P40257" s="83"/>
    </row>
    <row r="40258" spans="16:16" x14ac:dyDescent="0.3">
      <c r="P40258" s="83"/>
    </row>
    <row r="40259" spans="16:16" x14ac:dyDescent="0.3">
      <c r="P40259" s="83"/>
    </row>
    <row r="40260" spans="16:16" x14ac:dyDescent="0.3">
      <c r="P40260" s="83"/>
    </row>
    <row r="40261" spans="16:16" x14ac:dyDescent="0.3">
      <c r="P40261" s="83"/>
    </row>
    <row r="40262" spans="16:16" x14ac:dyDescent="0.3">
      <c r="P40262" s="83"/>
    </row>
    <row r="40263" spans="16:16" x14ac:dyDescent="0.3">
      <c r="P40263" s="83"/>
    </row>
    <row r="40264" spans="16:16" x14ac:dyDescent="0.3">
      <c r="P40264" s="83"/>
    </row>
    <row r="40265" spans="16:16" x14ac:dyDescent="0.3">
      <c r="P40265" s="83"/>
    </row>
    <row r="40266" spans="16:16" x14ac:dyDescent="0.3">
      <c r="P40266" s="83"/>
    </row>
    <row r="40267" spans="16:16" x14ac:dyDescent="0.3">
      <c r="P40267" s="83"/>
    </row>
    <row r="40268" spans="16:16" x14ac:dyDescent="0.3">
      <c r="P40268" s="83"/>
    </row>
    <row r="40269" spans="16:16" x14ac:dyDescent="0.3">
      <c r="P40269" s="83"/>
    </row>
    <row r="40270" spans="16:16" x14ac:dyDescent="0.3">
      <c r="P40270" s="83"/>
    </row>
    <row r="40271" spans="16:16" x14ac:dyDescent="0.3">
      <c r="P40271" s="83"/>
    </row>
    <row r="40272" spans="16:16" x14ac:dyDescent="0.3">
      <c r="P40272" s="83"/>
    </row>
    <row r="40273" spans="16:16" x14ac:dyDescent="0.3">
      <c r="P40273" s="83"/>
    </row>
    <row r="40274" spans="16:16" x14ac:dyDescent="0.3">
      <c r="P40274" s="83"/>
    </row>
    <row r="40275" spans="16:16" x14ac:dyDescent="0.3">
      <c r="P40275" s="83"/>
    </row>
    <row r="40276" spans="16:16" x14ac:dyDescent="0.3">
      <c r="P40276" s="83"/>
    </row>
    <row r="40277" spans="16:16" x14ac:dyDescent="0.3">
      <c r="P40277" s="83"/>
    </row>
    <row r="40278" spans="16:16" x14ac:dyDescent="0.3">
      <c r="P40278" s="83"/>
    </row>
    <row r="40279" spans="16:16" x14ac:dyDescent="0.3">
      <c r="P40279" s="83"/>
    </row>
    <row r="40280" spans="16:16" x14ac:dyDescent="0.3">
      <c r="P40280" s="83"/>
    </row>
    <row r="40281" spans="16:16" x14ac:dyDescent="0.3">
      <c r="P40281" s="83"/>
    </row>
    <row r="40282" spans="16:16" x14ac:dyDescent="0.3">
      <c r="P40282" s="83"/>
    </row>
    <row r="40283" spans="16:16" x14ac:dyDescent="0.3">
      <c r="P40283" s="83"/>
    </row>
    <row r="40284" spans="16:16" x14ac:dyDescent="0.3">
      <c r="P40284" s="83"/>
    </row>
    <row r="40285" spans="16:16" x14ac:dyDescent="0.3">
      <c r="P40285" s="83"/>
    </row>
    <row r="40286" spans="16:16" x14ac:dyDescent="0.3">
      <c r="P40286" s="83"/>
    </row>
    <row r="40287" spans="16:16" x14ac:dyDescent="0.3">
      <c r="P40287" s="83"/>
    </row>
    <row r="40288" spans="16:16" x14ac:dyDescent="0.3">
      <c r="P40288" s="83"/>
    </row>
    <row r="40289" spans="16:16" x14ac:dyDescent="0.3">
      <c r="P40289" s="83"/>
    </row>
    <row r="40290" spans="16:16" x14ac:dyDescent="0.3">
      <c r="P40290" s="83"/>
    </row>
    <row r="40291" spans="16:16" x14ac:dyDescent="0.3">
      <c r="P40291" s="83"/>
    </row>
    <row r="40292" spans="16:16" x14ac:dyDescent="0.3">
      <c r="P40292" s="83"/>
    </row>
    <row r="40293" spans="16:16" x14ac:dyDescent="0.3">
      <c r="P40293" s="83"/>
    </row>
    <row r="40294" spans="16:16" x14ac:dyDescent="0.3">
      <c r="P40294" s="83"/>
    </row>
    <row r="40295" spans="16:16" x14ac:dyDescent="0.3">
      <c r="P40295" s="83"/>
    </row>
    <row r="40296" spans="16:16" x14ac:dyDescent="0.3">
      <c r="P40296" s="83"/>
    </row>
    <row r="40297" spans="16:16" x14ac:dyDescent="0.3">
      <c r="P40297" s="83"/>
    </row>
    <row r="40298" spans="16:16" x14ac:dyDescent="0.3">
      <c r="P40298" s="83"/>
    </row>
    <row r="40299" spans="16:16" x14ac:dyDescent="0.3">
      <c r="P40299" s="83"/>
    </row>
    <row r="40300" spans="16:16" x14ac:dyDescent="0.3">
      <c r="P40300" s="83"/>
    </row>
    <row r="40301" spans="16:16" x14ac:dyDescent="0.3">
      <c r="P40301" s="83"/>
    </row>
    <row r="40302" spans="16:16" x14ac:dyDescent="0.3">
      <c r="P40302" s="83"/>
    </row>
    <row r="40303" spans="16:16" x14ac:dyDescent="0.3">
      <c r="P40303" s="83"/>
    </row>
    <row r="40304" spans="16:16" x14ac:dyDescent="0.3">
      <c r="P40304" s="83"/>
    </row>
    <row r="40305" spans="16:16" x14ac:dyDescent="0.3">
      <c r="P40305" s="83"/>
    </row>
    <row r="40306" spans="16:16" x14ac:dyDescent="0.3">
      <c r="P40306" s="83"/>
    </row>
    <row r="40307" spans="16:16" x14ac:dyDescent="0.3">
      <c r="P40307" s="83"/>
    </row>
    <row r="40308" spans="16:16" x14ac:dyDescent="0.3">
      <c r="P40308" s="83"/>
    </row>
    <row r="40309" spans="16:16" x14ac:dyDescent="0.3">
      <c r="P40309" s="83"/>
    </row>
    <row r="40310" spans="16:16" x14ac:dyDescent="0.3">
      <c r="P40310" s="83"/>
    </row>
    <row r="40311" spans="16:16" x14ac:dyDescent="0.3">
      <c r="P40311" s="83"/>
    </row>
    <row r="40312" spans="16:16" x14ac:dyDescent="0.3">
      <c r="P40312" s="83"/>
    </row>
    <row r="40313" spans="16:16" x14ac:dyDescent="0.3">
      <c r="P40313" s="83"/>
    </row>
    <row r="40314" spans="16:16" x14ac:dyDescent="0.3">
      <c r="P40314" s="83"/>
    </row>
    <row r="40315" spans="16:16" x14ac:dyDescent="0.3">
      <c r="P40315" s="83"/>
    </row>
    <row r="40316" spans="16:16" x14ac:dyDescent="0.3">
      <c r="P40316" s="83"/>
    </row>
    <row r="40317" spans="16:16" x14ac:dyDescent="0.3">
      <c r="P40317" s="83"/>
    </row>
    <row r="40318" spans="16:16" x14ac:dyDescent="0.3">
      <c r="P40318" s="83"/>
    </row>
    <row r="40319" spans="16:16" x14ac:dyDescent="0.3">
      <c r="P40319" s="83"/>
    </row>
    <row r="40320" spans="16:16" x14ac:dyDescent="0.3">
      <c r="P40320" s="83"/>
    </row>
    <row r="40321" spans="16:16" x14ac:dyDescent="0.3">
      <c r="P40321" s="83"/>
    </row>
    <row r="40322" spans="16:16" x14ac:dyDescent="0.3">
      <c r="P40322" s="83"/>
    </row>
    <row r="40323" spans="16:16" x14ac:dyDescent="0.3">
      <c r="P40323" s="83"/>
    </row>
    <row r="40324" spans="16:16" x14ac:dyDescent="0.3">
      <c r="P40324" s="83"/>
    </row>
    <row r="40325" spans="16:16" x14ac:dyDescent="0.3">
      <c r="P40325" s="83"/>
    </row>
    <row r="40326" spans="16:16" x14ac:dyDescent="0.3">
      <c r="P40326" s="83"/>
    </row>
    <row r="40327" spans="16:16" x14ac:dyDescent="0.3">
      <c r="P40327" s="83"/>
    </row>
    <row r="40328" spans="16:16" x14ac:dyDescent="0.3">
      <c r="P40328" s="83"/>
    </row>
    <row r="40329" spans="16:16" x14ac:dyDescent="0.3">
      <c r="P40329" s="83"/>
    </row>
    <row r="40330" spans="16:16" x14ac:dyDescent="0.3">
      <c r="P40330" s="83"/>
    </row>
    <row r="40331" spans="16:16" x14ac:dyDescent="0.3">
      <c r="P40331" s="83"/>
    </row>
    <row r="40332" spans="16:16" x14ac:dyDescent="0.3">
      <c r="P40332" s="83"/>
    </row>
    <row r="40333" spans="16:16" x14ac:dyDescent="0.3">
      <c r="P40333" s="83"/>
    </row>
    <row r="40334" spans="16:16" x14ac:dyDescent="0.3">
      <c r="P40334" s="83"/>
    </row>
    <row r="40335" spans="16:16" x14ac:dyDescent="0.3">
      <c r="P40335" s="83"/>
    </row>
    <row r="40336" spans="16:16" x14ac:dyDescent="0.3">
      <c r="P40336" s="83"/>
    </row>
    <row r="40337" spans="16:16" x14ac:dyDescent="0.3">
      <c r="P40337" s="83"/>
    </row>
    <row r="40338" spans="16:16" x14ac:dyDescent="0.3">
      <c r="P40338" s="83"/>
    </row>
    <row r="40339" spans="16:16" x14ac:dyDescent="0.3">
      <c r="P40339" s="83"/>
    </row>
    <row r="40340" spans="16:16" x14ac:dyDescent="0.3">
      <c r="P40340" s="83"/>
    </row>
    <row r="40341" spans="16:16" x14ac:dyDescent="0.3">
      <c r="P40341" s="83"/>
    </row>
    <row r="40342" spans="16:16" x14ac:dyDescent="0.3">
      <c r="P40342" s="83"/>
    </row>
    <row r="40343" spans="16:16" x14ac:dyDescent="0.3">
      <c r="P40343" s="83"/>
    </row>
    <row r="40344" spans="16:16" x14ac:dyDescent="0.3">
      <c r="P40344" s="83"/>
    </row>
    <row r="40345" spans="16:16" x14ac:dyDescent="0.3">
      <c r="P40345" s="83"/>
    </row>
    <row r="40346" spans="16:16" x14ac:dyDescent="0.3">
      <c r="P40346" s="83"/>
    </row>
    <row r="40347" spans="16:16" x14ac:dyDescent="0.3">
      <c r="P40347" s="83"/>
    </row>
    <row r="40348" spans="16:16" x14ac:dyDescent="0.3">
      <c r="P40348" s="83"/>
    </row>
    <row r="40349" spans="16:16" x14ac:dyDescent="0.3">
      <c r="P40349" s="83"/>
    </row>
    <row r="40350" spans="16:16" x14ac:dyDescent="0.3">
      <c r="P40350" s="83"/>
    </row>
    <row r="40351" spans="16:16" x14ac:dyDescent="0.3">
      <c r="P40351" s="83"/>
    </row>
    <row r="40352" spans="16:16" x14ac:dyDescent="0.3">
      <c r="P40352" s="83"/>
    </row>
    <row r="40353" spans="16:16" x14ac:dyDescent="0.3">
      <c r="P40353" s="83"/>
    </row>
    <row r="40354" spans="16:16" x14ac:dyDescent="0.3">
      <c r="P40354" s="83"/>
    </row>
    <row r="40355" spans="16:16" x14ac:dyDescent="0.3">
      <c r="P40355" s="83"/>
    </row>
    <row r="40356" spans="16:16" x14ac:dyDescent="0.3">
      <c r="P40356" s="83"/>
    </row>
    <row r="40357" spans="16:16" x14ac:dyDescent="0.3">
      <c r="P40357" s="83"/>
    </row>
    <row r="40358" spans="16:16" x14ac:dyDescent="0.3">
      <c r="P40358" s="83"/>
    </row>
    <row r="40359" spans="16:16" x14ac:dyDescent="0.3">
      <c r="P40359" s="83"/>
    </row>
    <row r="40360" spans="16:16" x14ac:dyDescent="0.3">
      <c r="P40360" s="83"/>
    </row>
    <row r="40361" spans="16:16" x14ac:dyDescent="0.3">
      <c r="P40361" s="83"/>
    </row>
    <row r="40362" spans="16:16" x14ac:dyDescent="0.3">
      <c r="P40362" s="83"/>
    </row>
    <row r="40363" spans="16:16" x14ac:dyDescent="0.3">
      <c r="P40363" s="83"/>
    </row>
    <row r="40364" spans="16:16" x14ac:dyDescent="0.3">
      <c r="P40364" s="83"/>
    </row>
    <row r="40365" spans="16:16" x14ac:dyDescent="0.3">
      <c r="P40365" s="83"/>
    </row>
    <row r="40366" spans="16:16" x14ac:dyDescent="0.3">
      <c r="P40366" s="83"/>
    </row>
    <row r="40367" spans="16:16" x14ac:dyDescent="0.3">
      <c r="P40367" s="83"/>
    </row>
    <row r="40368" spans="16:16" x14ac:dyDescent="0.3">
      <c r="P40368" s="83"/>
    </row>
    <row r="40369" spans="16:16" x14ac:dyDescent="0.3">
      <c r="P40369" s="83"/>
    </row>
    <row r="40370" spans="16:16" x14ac:dyDescent="0.3">
      <c r="P40370" s="83"/>
    </row>
    <row r="40371" spans="16:16" x14ac:dyDescent="0.3">
      <c r="P40371" s="83"/>
    </row>
    <row r="40372" spans="16:16" x14ac:dyDescent="0.3">
      <c r="P40372" s="83"/>
    </row>
    <row r="40373" spans="16:16" x14ac:dyDescent="0.3">
      <c r="P40373" s="83"/>
    </row>
    <row r="40374" spans="16:16" x14ac:dyDescent="0.3">
      <c r="P40374" s="83"/>
    </row>
    <row r="40375" spans="16:16" x14ac:dyDescent="0.3">
      <c r="P40375" s="83"/>
    </row>
    <row r="40376" spans="16:16" x14ac:dyDescent="0.3">
      <c r="P40376" s="83"/>
    </row>
    <row r="40377" spans="16:16" x14ac:dyDescent="0.3">
      <c r="P40377" s="83"/>
    </row>
    <row r="40378" spans="16:16" x14ac:dyDescent="0.3">
      <c r="P40378" s="83"/>
    </row>
    <row r="40379" spans="16:16" x14ac:dyDescent="0.3">
      <c r="P40379" s="83"/>
    </row>
    <row r="40380" spans="16:16" x14ac:dyDescent="0.3">
      <c r="P40380" s="83"/>
    </row>
    <row r="40381" spans="16:16" x14ac:dyDescent="0.3">
      <c r="P40381" s="83"/>
    </row>
    <row r="40382" spans="16:16" x14ac:dyDescent="0.3">
      <c r="P40382" s="83"/>
    </row>
    <row r="40383" spans="16:16" x14ac:dyDescent="0.3">
      <c r="P40383" s="83"/>
    </row>
    <row r="40384" spans="16:16" x14ac:dyDescent="0.3">
      <c r="P40384" s="83"/>
    </row>
    <row r="40385" spans="16:16" x14ac:dyDescent="0.3">
      <c r="P40385" s="83"/>
    </row>
    <row r="40386" spans="16:16" x14ac:dyDescent="0.3">
      <c r="P40386" s="83"/>
    </row>
    <row r="40387" spans="16:16" x14ac:dyDescent="0.3">
      <c r="P40387" s="83"/>
    </row>
    <row r="40388" spans="16:16" x14ac:dyDescent="0.3">
      <c r="P40388" s="83"/>
    </row>
    <row r="40389" spans="16:16" x14ac:dyDescent="0.3">
      <c r="P40389" s="83"/>
    </row>
    <row r="40390" spans="16:16" x14ac:dyDescent="0.3">
      <c r="P40390" s="83"/>
    </row>
    <row r="40391" spans="16:16" x14ac:dyDescent="0.3">
      <c r="P40391" s="83"/>
    </row>
    <row r="40392" spans="16:16" x14ac:dyDescent="0.3">
      <c r="P40392" s="83"/>
    </row>
    <row r="40393" spans="16:16" x14ac:dyDescent="0.3">
      <c r="P40393" s="83"/>
    </row>
    <row r="40394" spans="16:16" x14ac:dyDescent="0.3">
      <c r="P40394" s="83"/>
    </row>
    <row r="40395" spans="16:16" x14ac:dyDescent="0.3">
      <c r="P40395" s="83"/>
    </row>
    <row r="40396" spans="16:16" x14ac:dyDescent="0.3">
      <c r="P40396" s="83"/>
    </row>
    <row r="40397" spans="16:16" x14ac:dyDescent="0.3">
      <c r="P40397" s="83"/>
    </row>
    <row r="40398" spans="16:16" x14ac:dyDescent="0.3">
      <c r="P40398" s="83"/>
    </row>
    <row r="40399" spans="16:16" x14ac:dyDescent="0.3">
      <c r="P40399" s="83"/>
    </row>
    <row r="40400" spans="16:16" x14ac:dyDescent="0.3">
      <c r="P40400" s="83"/>
    </row>
    <row r="40401" spans="16:16" x14ac:dyDescent="0.3">
      <c r="P40401" s="83"/>
    </row>
    <row r="40402" spans="16:16" x14ac:dyDescent="0.3">
      <c r="P40402" s="83"/>
    </row>
    <row r="40403" spans="16:16" x14ac:dyDescent="0.3">
      <c r="P40403" s="83"/>
    </row>
    <row r="40404" spans="16:16" x14ac:dyDescent="0.3">
      <c r="P40404" s="83"/>
    </row>
    <row r="40405" spans="16:16" x14ac:dyDescent="0.3">
      <c r="P40405" s="83"/>
    </row>
    <row r="40406" spans="16:16" x14ac:dyDescent="0.3">
      <c r="P40406" s="83"/>
    </row>
    <row r="40407" spans="16:16" x14ac:dyDescent="0.3">
      <c r="P40407" s="83"/>
    </row>
    <row r="40408" spans="16:16" x14ac:dyDescent="0.3">
      <c r="P40408" s="83"/>
    </row>
    <row r="40409" spans="16:16" x14ac:dyDescent="0.3">
      <c r="P40409" s="83"/>
    </row>
    <row r="40410" spans="16:16" x14ac:dyDescent="0.3">
      <c r="P40410" s="83"/>
    </row>
    <row r="40411" spans="16:16" x14ac:dyDescent="0.3">
      <c r="P40411" s="83"/>
    </row>
    <row r="40412" spans="16:16" x14ac:dyDescent="0.3">
      <c r="P40412" s="83"/>
    </row>
    <row r="40413" spans="16:16" x14ac:dyDescent="0.3">
      <c r="P40413" s="83"/>
    </row>
    <row r="40414" spans="16:16" x14ac:dyDescent="0.3">
      <c r="P40414" s="83"/>
    </row>
    <row r="40415" spans="16:16" x14ac:dyDescent="0.3">
      <c r="P40415" s="83"/>
    </row>
    <row r="40416" spans="16:16" x14ac:dyDescent="0.3">
      <c r="P40416" s="83"/>
    </row>
    <row r="40417" spans="16:16" x14ac:dyDescent="0.3">
      <c r="P40417" s="83"/>
    </row>
    <row r="40418" spans="16:16" x14ac:dyDescent="0.3">
      <c r="P40418" s="83"/>
    </row>
    <row r="40419" spans="16:16" x14ac:dyDescent="0.3">
      <c r="P40419" s="83"/>
    </row>
    <row r="40420" spans="16:16" x14ac:dyDescent="0.3">
      <c r="P40420" s="83"/>
    </row>
    <row r="40421" spans="16:16" x14ac:dyDescent="0.3">
      <c r="P40421" s="83"/>
    </row>
    <row r="40422" spans="16:16" x14ac:dyDescent="0.3">
      <c r="P40422" s="83"/>
    </row>
    <row r="40423" spans="16:16" x14ac:dyDescent="0.3">
      <c r="P40423" s="83"/>
    </row>
    <row r="40424" spans="16:16" x14ac:dyDescent="0.3">
      <c r="P40424" s="83"/>
    </row>
    <row r="40425" spans="16:16" x14ac:dyDescent="0.3">
      <c r="P40425" s="83"/>
    </row>
    <row r="40426" spans="16:16" x14ac:dyDescent="0.3">
      <c r="P40426" s="83"/>
    </row>
    <row r="40427" spans="16:16" x14ac:dyDescent="0.3">
      <c r="P40427" s="83"/>
    </row>
    <row r="40428" spans="16:16" x14ac:dyDescent="0.3">
      <c r="P40428" s="83"/>
    </row>
    <row r="40429" spans="16:16" x14ac:dyDescent="0.3">
      <c r="P40429" s="83"/>
    </row>
    <row r="40430" spans="16:16" x14ac:dyDescent="0.3">
      <c r="P40430" s="83"/>
    </row>
    <row r="40431" spans="16:16" x14ac:dyDescent="0.3">
      <c r="P40431" s="83"/>
    </row>
    <row r="40432" spans="16:16" x14ac:dyDescent="0.3">
      <c r="P40432" s="83"/>
    </row>
    <row r="40433" spans="16:16" x14ac:dyDescent="0.3">
      <c r="P40433" s="83"/>
    </row>
    <row r="40434" spans="16:16" x14ac:dyDescent="0.3">
      <c r="P40434" s="83"/>
    </row>
    <row r="40435" spans="16:16" x14ac:dyDescent="0.3">
      <c r="P40435" s="83"/>
    </row>
    <row r="40436" spans="16:16" x14ac:dyDescent="0.3">
      <c r="P40436" s="83"/>
    </row>
    <row r="40437" spans="16:16" x14ac:dyDescent="0.3">
      <c r="P40437" s="83"/>
    </row>
    <row r="40438" spans="16:16" x14ac:dyDescent="0.3">
      <c r="P40438" s="83"/>
    </row>
    <row r="40439" spans="16:16" x14ac:dyDescent="0.3">
      <c r="P40439" s="83"/>
    </row>
    <row r="40440" spans="16:16" x14ac:dyDescent="0.3">
      <c r="P40440" s="83"/>
    </row>
    <row r="40441" spans="16:16" x14ac:dyDescent="0.3">
      <c r="P40441" s="83"/>
    </row>
    <row r="40442" spans="16:16" x14ac:dyDescent="0.3">
      <c r="P40442" s="83"/>
    </row>
    <row r="40443" spans="16:16" x14ac:dyDescent="0.3">
      <c r="P40443" s="83"/>
    </row>
    <row r="40444" spans="16:16" x14ac:dyDescent="0.3">
      <c r="P40444" s="83"/>
    </row>
    <row r="40445" spans="16:16" x14ac:dyDescent="0.3">
      <c r="P40445" s="83"/>
    </row>
    <row r="40446" spans="16:16" x14ac:dyDescent="0.3">
      <c r="P40446" s="83"/>
    </row>
    <row r="40447" spans="16:16" x14ac:dyDescent="0.3">
      <c r="P40447" s="83"/>
    </row>
    <row r="40448" spans="16:16" x14ac:dyDescent="0.3">
      <c r="P40448" s="83"/>
    </row>
    <row r="40449" spans="16:16" x14ac:dyDescent="0.3">
      <c r="P40449" s="83"/>
    </row>
    <row r="40450" spans="16:16" x14ac:dyDescent="0.3">
      <c r="P40450" s="83"/>
    </row>
    <row r="40451" spans="16:16" x14ac:dyDescent="0.3">
      <c r="P40451" s="83"/>
    </row>
    <row r="40452" spans="16:16" x14ac:dyDescent="0.3">
      <c r="P40452" s="83"/>
    </row>
    <row r="40453" spans="16:16" x14ac:dyDescent="0.3">
      <c r="P40453" s="83"/>
    </row>
    <row r="40454" spans="16:16" x14ac:dyDescent="0.3">
      <c r="P40454" s="83"/>
    </row>
    <row r="40455" spans="16:16" x14ac:dyDescent="0.3">
      <c r="P40455" s="83"/>
    </row>
    <row r="40456" spans="16:16" x14ac:dyDescent="0.3">
      <c r="P40456" s="83"/>
    </row>
    <row r="40457" spans="16:16" x14ac:dyDescent="0.3">
      <c r="P40457" s="83"/>
    </row>
    <row r="40458" spans="16:16" x14ac:dyDescent="0.3">
      <c r="P40458" s="83"/>
    </row>
    <row r="40459" spans="16:16" x14ac:dyDescent="0.3">
      <c r="P40459" s="83"/>
    </row>
    <row r="40460" spans="16:16" x14ac:dyDescent="0.3">
      <c r="P40460" s="83"/>
    </row>
    <row r="40461" spans="16:16" x14ac:dyDescent="0.3">
      <c r="P40461" s="83"/>
    </row>
    <row r="40462" spans="16:16" x14ac:dyDescent="0.3">
      <c r="P40462" s="83"/>
    </row>
    <row r="40463" spans="16:16" x14ac:dyDescent="0.3">
      <c r="P40463" s="83"/>
    </row>
    <row r="40464" spans="16:16" x14ac:dyDescent="0.3">
      <c r="P40464" s="83"/>
    </row>
    <row r="40465" spans="16:16" x14ac:dyDescent="0.3">
      <c r="P40465" s="83"/>
    </row>
    <row r="40466" spans="16:16" x14ac:dyDescent="0.3">
      <c r="P40466" s="83"/>
    </row>
    <row r="40467" spans="16:16" x14ac:dyDescent="0.3">
      <c r="P40467" s="83"/>
    </row>
    <row r="40468" spans="16:16" x14ac:dyDescent="0.3">
      <c r="P40468" s="83"/>
    </row>
    <row r="40469" spans="16:16" x14ac:dyDescent="0.3">
      <c r="P40469" s="83"/>
    </row>
    <row r="40470" spans="16:16" x14ac:dyDescent="0.3">
      <c r="P40470" s="83"/>
    </row>
    <row r="40471" spans="16:16" x14ac:dyDescent="0.3">
      <c r="P40471" s="83"/>
    </row>
    <row r="40472" spans="16:16" x14ac:dyDescent="0.3">
      <c r="P40472" s="83"/>
    </row>
    <row r="40473" spans="16:16" x14ac:dyDescent="0.3">
      <c r="P40473" s="83"/>
    </row>
    <row r="40474" spans="16:16" x14ac:dyDescent="0.3">
      <c r="P40474" s="83"/>
    </row>
    <row r="40475" spans="16:16" x14ac:dyDescent="0.3">
      <c r="P40475" s="83"/>
    </row>
    <row r="40476" spans="16:16" x14ac:dyDescent="0.3">
      <c r="P40476" s="83"/>
    </row>
    <row r="40477" spans="16:16" x14ac:dyDescent="0.3">
      <c r="P40477" s="83"/>
    </row>
    <row r="40478" spans="16:16" x14ac:dyDescent="0.3">
      <c r="P40478" s="83"/>
    </row>
    <row r="40479" spans="16:16" x14ac:dyDescent="0.3">
      <c r="P40479" s="83"/>
    </row>
    <row r="40480" spans="16:16" x14ac:dyDescent="0.3">
      <c r="P40480" s="83"/>
    </row>
    <row r="40481" spans="16:16" x14ac:dyDescent="0.3">
      <c r="P40481" s="83"/>
    </row>
    <row r="40482" spans="16:16" x14ac:dyDescent="0.3">
      <c r="P40482" s="83"/>
    </row>
    <row r="40483" spans="16:16" x14ac:dyDescent="0.3">
      <c r="P40483" s="83"/>
    </row>
    <row r="40484" spans="16:16" x14ac:dyDescent="0.3">
      <c r="P40484" s="83"/>
    </row>
    <row r="40485" spans="16:16" x14ac:dyDescent="0.3">
      <c r="P40485" s="83"/>
    </row>
    <row r="40486" spans="16:16" x14ac:dyDescent="0.3">
      <c r="P40486" s="83"/>
    </row>
    <row r="40487" spans="16:16" x14ac:dyDescent="0.3">
      <c r="P40487" s="83"/>
    </row>
    <row r="40488" spans="16:16" x14ac:dyDescent="0.3">
      <c r="P40488" s="83"/>
    </row>
    <row r="40489" spans="16:16" x14ac:dyDescent="0.3">
      <c r="P40489" s="83"/>
    </row>
    <row r="40490" spans="16:16" x14ac:dyDescent="0.3">
      <c r="P40490" s="83"/>
    </row>
    <row r="40491" spans="16:16" x14ac:dyDescent="0.3">
      <c r="P40491" s="83"/>
    </row>
    <row r="40492" spans="16:16" x14ac:dyDescent="0.3">
      <c r="P40492" s="83"/>
    </row>
    <row r="40493" spans="16:16" x14ac:dyDescent="0.3">
      <c r="P40493" s="83"/>
    </row>
    <row r="40494" spans="16:16" x14ac:dyDescent="0.3">
      <c r="P40494" s="83"/>
    </row>
    <row r="40495" spans="16:16" x14ac:dyDescent="0.3">
      <c r="P40495" s="83"/>
    </row>
    <row r="40496" spans="16:16" x14ac:dyDescent="0.3">
      <c r="P40496" s="83"/>
    </row>
    <row r="40497" spans="16:16" x14ac:dyDescent="0.3">
      <c r="P40497" s="83"/>
    </row>
    <row r="40498" spans="16:16" x14ac:dyDescent="0.3">
      <c r="P40498" s="83"/>
    </row>
    <row r="40499" spans="16:16" x14ac:dyDescent="0.3">
      <c r="P40499" s="83"/>
    </row>
    <row r="40500" spans="16:16" x14ac:dyDescent="0.3">
      <c r="P40500" s="83"/>
    </row>
    <row r="40501" spans="16:16" x14ac:dyDescent="0.3">
      <c r="P40501" s="83"/>
    </row>
    <row r="40502" spans="16:16" x14ac:dyDescent="0.3">
      <c r="P40502" s="83"/>
    </row>
    <row r="40503" spans="16:16" x14ac:dyDescent="0.3">
      <c r="P40503" s="83"/>
    </row>
    <row r="40504" spans="16:16" x14ac:dyDescent="0.3">
      <c r="P40504" s="83"/>
    </row>
    <row r="40505" spans="16:16" x14ac:dyDescent="0.3">
      <c r="P40505" s="83"/>
    </row>
    <row r="40506" spans="16:16" x14ac:dyDescent="0.3">
      <c r="P40506" s="83"/>
    </row>
    <row r="40507" spans="16:16" x14ac:dyDescent="0.3">
      <c r="P40507" s="83"/>
    </row>
    <row r="40508" spans="16:16" x14ac:dyDescent="0.3">
      <c r="P40508" s="83"/>
    </row>
    <row r="40509" spans="16:16" x14ac:dyDescent="0.3">
      <c r="P40509" s="83"/>
    </row>
    <row r="40510" spans="16:16" x14ac:dyDescent="0.3">
      <c r="P40510" s="83"/>
    </row>
    <row r="40511" spans="16:16" x14ac:dyDescent="0.3">
      <c r="P40511" s="83"/>
    </row>
    <row r="40512" spans="16:16" x14ac:dyDescent="0.3">
      <c r="P40512" s="83"/>
    </row>
    <row r="40513" spans="16:16" x14ac:dyDescent="0.3">
      <c r="P40513" s="83"/>
    </row>
    <row r="40514" spans="16:16" x14ac:dyDescent="0.3">
      <c r="P40514" s="83"/>
    </row>
    <row r="40515" spans="16:16" x14ac:dyDescent="0.3">
      <c r="P40515" s="83"/>
    </row>
    <row r="40516" spans="16:16" x14ac:dyDescent="0.3">
      <c r="P40516" s="83"/>
    </row>
    <row r="40517" spans="16:16" x14ac:dyDescent="0.3">
      <c r="P40517" s="83"/>
    </row>
    <row r="40518" spans="16:16" x14ac:dyDescent="0.3">
      <c r="P40518" s="83"/>
    </row>
    <row r="40519" spans="16:16" x14ac:dyDescent="0.3">
      <c r="P40519" s="83"/>
    </row>
    <row r="40520" spans="16:16" x14ac:dyDescent="0.3">
      <c r="P40520" s="83"/>
    </row>
    <row r="40521" spans="16:16" x14ac:dyDescent="0.3">
      <c r="P40521" s="83"/>
    </row>
    <row r="40522" spans="16:16" x14ac:dyDescent="0.3">
      <c r="P40522" s="83"/>
    </row>
    <row r="40523" spans="16:16" x14ac:dyDescent="0.3">
      <c r="P40523" s="83"/>
    </row>
    <row r="40524" spans="16:16" x14ac:dyDescent="0.3">
      <c r="P40524" s="83"/>
    </row>
    <row r="40525" spans="16:16" x14ac:dyDescent="0.3">
      <c r="P40525" s="83"/>
    </row>
    <row r="40526" spans="16:16" x14ac:dyDescent="0.3">
      <c r="P40526" s="83"/>
    </row>
    <row r="40527" spans="16:16" x14ac:dyDescent="0.3">
      <c r="P40527" s="83"/>
    </row>
    <row r="40528" spans="16:16" x14ac:dyDescent="0.3">
      <c r="P40528" s="83"/>
    </row>
    <row r="40529" spans="16:16" x14ac:dyDescent="0.3">
      <c r="P40529" s="83"/>
    </row>
    <row r="40530" spans="16:16" x14ac:dyDescent="0.3">
      <c r="P40530" s="83"/>
    </row>
    <row r="40531" spans="16:16" x14ac:dyDescent="0.3">
      <c r="P40531" s="83"/>
    </row>
    <row r="40532" spans="16:16" x14ac:dyDescent="0.3">
      <c r="P40532" s="83"/>
    </row>
    <row r="40533" spans="16:16" x14ac:dyDescent="0.3">
      <c r="P40533" s="83"/>
    </row>
    <row r="40534" spans="16:16" x14ac:dyDescent="0.3">
      <c r="P40534" s="83"/>
    </row>
    <row r="40535" spans="16:16" x14ac:dyDescent="0.3">
      <c r="P40535" s="83"/>
    </row>
    <row r="40536" spans="16:16" x14ac:dyDescent="0.3">
      <c r="P40536" s="83"/>
    </row>
    <row r="40537" spans="16:16" x14ac:dyDescent="0.3">
      <c r="P40537" s="83"/>
    </row>
    <row r="40538" spans="16:16" x14ac:dyDescent="0.3">
      <c r="P40538" s="83"/>
    </row>
    <row r="40539" spans="16:16" x14ac:dyDescent="0.3">
      <c r="P40539" s="83"/>
    </row>
    <row r="40540" spans="16:16" x14ac:dyDescent="0.3">
      <c r="P40540" s="83"/>
    </row>
    <row r="40541" spans="16:16" x14ac:dyDescent="0.3">
      <c r="P40541" s="83"/>
    </row>
    <row r="40542" spans="16:16" x14ac:dyDescent="0.3">
      <c r="P40542" s="83"/>
    </row>
    <row r="40543" spans="16:16" x14ac:dyDescent="0.3">
      <c r="P40543" s="83"/>
    </row>
    <row r="40544" spans="16:16" x14ac:dyDescent="0.3">
      <c r="P40544" s="83"/>
    </row>
    <row r="40545" spans="16:16" x14ac:dyDescent="0.3">
      <c r="P40545" s="83"/>
    </row>
    <row r="40546" spans="16:16" x14ac:dyDescent="0.3">
      <c r="P40546" s="83"/>
    </row>
    <row r="40547" spans="16:16" x14ac:dyDescent="0.3">
      <c r="P40547" s="83"/>
    </row>
    <row r="40548" spans="16:16" x14ac:dyDescent="0.3">
      <c r="P40548" s="83"/>
    </row>
    <row r="40549" spans="16:16" x14ac:dyDescent="0.3">
      <c r="P40549" s="83"/>
    </row>
    <row r="40550" spans="16:16" x14ac:dyDescent="0.3">
      <c r="P40550" s="83"/>
    </row>
    <row r="40551" spans="16:16" x14ac:dyDescent="0.3">
      <c r="P40551" s="83"/>
    </row>
    <row r="40552" spans="16:16" x14ac:dyDescent="0.3">
      <c r="P40552" s="83"/>
    </row>
    <row r="40553" spans="16:16" x14ac:dyDescent="0.3">
      <c r="P40553" s="83"/>
    </row>
    <row r="40554" spans="16:16" x14ac:dyDescent="0.3">
      <c r="P40554" s="83"/>
    </row>
    <row r="40555" spans="16:16" x14ac:dyDescent="0.3">
      <c r="P40555" s="83"/>
    </row>
    <row r="40556" spans="16:16" x14ac:dyDescent="0.3">
      <c r="P40556" s="83"/>
    </row>
    <row r="40557" spans="16:16" x14ac:dyDescent="0.3">
      <c r="P40557" s="83"/>
    </row>
    <row r="40558" spans="16:16" x14ac:dyDescent="0.3">
      <c r="P40558" s="83"/>
    </row>
    <row r="40559" spans="16:16" x14ac:dyDescent="0.3">
      <c r="P40559" s="83"/>
    </row>
    <row r="40560" spans="16:16" x14ac:dyDescent="0.3">
      <c r="P40560" s="83"/>
    </row>
    <row r="40561" spans="16:16" x14ac:dyDescent="0.3">
      <c r="P40561" s="83"/>
    </row>
    <row r="40562" spans="16:16" x14ac:dyDescent="0.3">
      <c r="P40562" s="83"/>
    </row>
    <row r="40563" spans="16:16" x14ac:dyDescent="0.3">
      <c r="P40563" s="83"/>
    </row>
    <row r="40564" spans="16:16" x14ac:dyDescent="0.3">
      <c r="P40564" s="83"/>
    </row>
    <row r="40565" spans="16:16" x14ac:dyDescent="0.3">
      <c r="P40565" s="83"/>
    </row>
    <row r="40566" spans="16:16" x14ac:dyDescent="0.3">
      <c r="P40566" s="83"/>
    </row>
    <row r="40567" spans="16:16" x14ac:dyDescent="0.3">
      <c r="P40567" s="83"/>
    </row>
    <row r="40568" spans="16:16" x14ac:dyDescent="0.3">
      <c r="P40568" s="83"/>
    </row>
    <row r="40569" spans="16:16" x14ac:dyDescent="0.3">
      <c r="P40569" s="83"/>
    </row>
    <row r="40570" spans="16:16" x14ac:dyDescent="0.3">
      <c r="P40570" s="83"/>
    </row>
    <row r="40571" spans="16:16" x14ac:dyDescent="0.3">
      <c r="P40571" s="83"/>
    </row>
    <row r="40572" spans="16:16" x14ac:dyDescent="0.3">
      <c r="P40572" s="83"/>
    </row>
    <row r="40573" spans="16:16" x14ac:dyDescent="0.3">
      <c r="P40573" s="83"/>
    </row>
    <row r="40574" spans="16:16" x14ac:dyDescent="0.3">
      <c r="P40574" s="83"/>
    </row>
    <row r="40575" spans="16:16" x14ac:dyDescent="0.3">
      <c r="P40575" s="83"/>
    </row>
    <row r="40576" spans="16:16" x14ac:dyDescent="0.3">
      <c r="P40576" s="83"/>
    </row>
    <row r="40577" spans="16:16" x14ac:dyDescent="0.3">
      <c r="P40577" s="83"/>
    </row>
    <row r="40578" spans="16:16" x14ac:dyDescent="0.3">
      <c r="P40578" s="83"/>
    </row>
    <row r="40579" spans="16:16" x14ac:dyDescent="0.3">
      <c r="P40579" s="83"/>
    </row>
    <row r="40580" spans="16:16" x14ac:dyDescent="0.3">
      <c r="P40580" s="83"/>
    </row>
    <row r="40581" spans="16:16" x14ac:dyDescent="0.3">
      <c r="P40581" s="83"/>
    </row>
    <row r="40582" spans="16:16" x14ac:dyDescent="0.3">
      <c r="P40582" s="83"/>
    </row>
    <row r="40583" spans="16:16" x14ac:dyDescent="0.3">
      <c r="P40583" s="83"/>
    </row>
    <row r="40584" spans="16:16" x14ac:dyDescent="0.3">
      <c r="P40584" s="83"/>
    </row>
    <row r="40585" spans="16:16" x14ac:dyDescent="0.3">
      <c r="P40585" s="83"/>
    </row>
    <row r="40586" spans="16:16" x14ac:dyDescent="0.3">
      <c r="P40586" s="83"/>
    </row>
    <row r="40587" spans="16:16" x14ac:dyDescent="0.3">
      <c r="P40587" s="83"/>
    </row>
    <row r="40588" spans="16:16" x14ac:dyDescent="0.3">
      <c r="P40588" s="83"/>
    </row>
    <row r="40589" spans="16:16" x14ac:dyDescent="0.3">
      <c r="P40589" s="83"/>
    </row>
    <row r="40590" spans="16:16" x14ac:dyDescent="0.3">
      <c r="P40590" s="83"/>
    </row>
    <row r="40591" spans="16:16" x14ac:dyDescent="0.3">
      <c r="P40591" s="83"/>
    </row>
    <row r="40592" spans="16:16" x14ac:dyDescent="0.3">
      <c r="P40592" s="83"/>
    </row>
    <row r="40593" spans="16:16" x14ac:dyDescent="0.3">
      <c r="P40593" s="83"/>
    </row>
    <row r="40594" spans="16:16" x14ac:dyDescent="0.3">
      <c r="P40594" s="83"/>
    </row>
    <row r="40595" spans="16:16" x14ac:dyDescent="0.3">
      <c r="P40595" s="83"/>
    </row>
    <row r="40596" spans="16:16" x14ac:dyDescent="0.3">
      <c r="P40596" s="83"/>
    </row>
    <row r="40597" spans="16:16" x14ac:dyDescent="0.3">
      <c r="P40597" s="83"/>
    </row>
    <row r="40598" spans="16:16" x14ac:dyDescent="0.3">
      <c r="P40598" s="83"/>
    </row>
    <row r="40599" spans="16:16" x14ac:dyDescent="0.3">
      <c r="P40599" s="83"/>
    </row>
    <row r="40600" spans="16:16" x14ac:dyDescent="0.3">
      <c r="P40600" s="83"/>
    </row>
    <row r="40601" spans="16:16" x14ac:dyDescent="0.3">
      <c r="P40601" s="83"/>
    </row>
    <row r="40602" spans="16:16" x14ac:dyDescent="0.3">
      <c r="P40602" s="83"/>
    </row>
    <row r="40603" spans="16:16" x14ac:dyDescent="0.3">
      <c r="P40603" s="83"/>
    </row>
    <row r="40604" spans="16:16" x14ac:dyDescent="0.3">
      <c r="P40604" s="83"/>
    </row>
    <row r="40605" spans="16:16" x14ac:dyDescent="0.3">
      <c r="P40605" s="83"/>
    </row>
    <row r="40606" spans="16:16" x14ac:dyDescent="0.3">
      <c r="P40606" s="83"/>
    </row>
    <row r="40607" spans="16:16" x14ac:dyDescent="0.3">
      <c r="P40607" s="83"/>
    </row>
    <row r="40608" spans="16:16" x14ac:dyDescent="0.3">
      <c r="P40608" s="83"/>
    </row>
    <row r="40609" spans="16:16" x14ac:dyDescent="0.3">
      <c r="P40609" s="83"/>
    </row>
    <row r="40610" spans="16:16" x14ac:dyDescent="0.3">
      <c r="P40610" s="83"/>
    </row>
    <row r="40611" spans="16:16" x14ac:dyDescent="0.3">
      <c r="P40611" s="83"/>
    </row>
    <row r="40612" spans="16:16" x14ac:dyDescent="0.3">
      <c r="P40612" s="83"/>
    </row>
    <row r="40613" spans="16:16" x14ac:dyDescent="0.3">
      <c r="P40613" s="83"/>
    </row>
    <row r="40614" spans="16:16" x14ac:dyDescent="0.3">
      <c r="P40614" s="83"/>
    </row>
    <row r="40615" spans="16:16" x14ac:dyDescent="0.3">
      <c r="P40615" s="83"/>
    </row>
    <row r="40616" spans="16:16" x14ac:dyDescent="0.3">
      <c r="P40616" s="83"/>
    </row>
    <row r="40617" spans="16:16" x14ac:dyDescent="0.3">
      <c r="P40617" s="83"/>
    </row>
    <row r="40618" spans="16:16" x14ac:dyDescent="0.3">
      <c r="P40618" s="83"/>
    </row>
    <row r="40619" spans="16:16" x14ac:dyDescent="0.3">
      <c r="P40619" s="83"/>
    </row>
    <row r="40620" spans="16:16" x14ac:dyDescent="0.3">
      <c r="P40620" s="83"/>
    </row>
    <row r="40621" spans="16:16" x14ac:dyDescent="0.3">
      <c r="P40621" s="83"/>
    </row>
    <row r="40622" spans="16:16" x14ac:dyDescent="0.3">
      <c r="P40622" s="83"/>
    </row>
    <row r="40623" spans="16:16" x14ac:dyDescent="0.3">
      <c r="P40623" s="83"/>
    </row>
    <row r="40624" spans="16:16" x14ac:dyDescent="0.3">
      <c r="P40624" s="83"/>
    </row>
    <row r="40625" spans="16:16" x14ac:dyDescent="0.3">
      <c r="P40625" s="83"/>
    </row>
    <row r="40626" spans="16:16" x14ac:dyDescent="0.3">
      <c r="P40626" s="83"/>
    </row>
    <row r="40627" spans="16:16" x14ac:dyDescent="0.3">
      <c r="P40627" s="83"/>
    </row>
    <row r="40628" spans="16:16" x14ac:dyDescent="0.3">
      <c r="P40628" s="83"/>
    </row>
    <row r="40629" spans="16:16" x14ac:dyDescent="0.3">
      <c r="P40629" s="83"/>
    </row>
    <row r="40630" spans="16:16" x14ac:dyDescent="0.3">
      <c r="P40630" s="83"/>
    </row>
    <row r="40631" spans="16:16" x14ac:dyDescent="0.3">
      <c r="P40631" s="83"/>
    </row>
    <row r="40632" spans="16:16" x14ac:dyDescent="0.3">
      <c r="P40632" s="83"/>
    </row>
    <row r="40633" spans="16:16" x14ac:dyDescent="0.3">
      <c r="P40633" s="83"/>
    </row>
    <row r="40634" spans="16:16" x14ac:dyDescent="0.3">
      <c r="P40634" s="83"/>
    </row>
    <row r="40635" spans="16:16" x14ac:dyDescent="0.3">
      <c r="P40635" s="83"/>
    </row>
    <row r="40636" spans="16:16" x14ac:dyDescent="0.3">
      <c r="P40636" s="83"/>
    </row>
    <row r="40637" spans="16:16" x14ac:dyDescent="0.3">
      <c r="P40637" s="83"/>
    </row>
    <row r="40638" spans="16:16" x14ac:dyDescent="0.3">
      <c r="P40638" s="83"/>
    </row>
    <row r="40639" spans="16:16" x14ac:dyDescent="0.3">
      <c r="P40639" s="83"/>
    </row>
    <row r="40640" spans="16:16" x14ac:dyDescent="0.3">
      <c r="P40640" s="83"/>
    </row>
    <row r="40641" spans="16:16" x14ac:dyDescent="0.3">
      <c r="P40641" s="83"/>
    </row>
    <row r="40642" spans="16:16" x14ac:dyDescent="0.3">
      <c r="P40642" s="83"/>
    </row>
    <row r="40643" spans="16:16" x14ac:dyDescent="0.3">
      <c r="P40643" s="83"/>
    </row>
    <row r="40644" spans="16:16" x14ac:dyDescent="0.3">
      <c r="P40644" s="83"/>
    </row>
    <row r="40645" spans="16:16" x14ac:dyDescent="0.3">
      <c r="P40645" s="83"/>
    </row>
    <row r="40646" spans="16:16" x14ac:dyDescent="0.3">
      <c r="P40646" s="83"/>
    </row>
    <row r="40647" spans="16:16" x14ac:dyDescent="0.3">
      <c r="P40647" s="83"/>
    </row>
    <row r="40648" spans="16:16" x14ac:dyDescent="0.3">
      <c r="P40648" s="83"/>
    </row>
    <row r="40649" spans="16:16" x14ac:dyDescent="0.3">
      <c r="P40649" s="83"/>
    </row>
    <row r="40650" spans="16:16" x14ac:dyDescent="0.3">
      <c r="P40650" s="83"/>
    </row>
    <row r="40651" spans="16:16" x14ac:dyDescent="0.3">
      <c r="P40651" s="83"/>
    </row>
    <row r="40652" spans="16:16" x14ac:dyDescent="0.3">
      <c r="P40652" s="83"/>
    </row>
    <row r="40653" spans="16:16" x14ac:dyDescent="0.3">
      <c r="P40653" s="83"/>
    </row>
    <row r="40654" spans="16:16" x14ac:dyDescent="0.3">
      <c r="P40654" s="83"/>
    </row>
    <row r="40655" spans="16:16" x14ac:dyDescent="0.3">
      <c r="P40655" s="83"/>
    </row>
    <row r="40656" spans="16:16" x14ac:dyDescent="0.3">
      <c r="P40656" s="83"/>
    </row>
    <row r="40657" spans="16:16" x14ac:dyDescent="0.3">
      <c r="P40657" s="83"/>
    </row>
    <row r="40658" spans="16:16" x14ac:dyDescent="0.3">
      <c r="P40658" s="83"/>
    </row>
    <row r="40659" spans="16:16" x14ac:dyDescent="0.3">
      <c r="P40659" s="83"/>
    </row>
    <row r="40660" spans="16:16" x14ac:dyDescent="0.3">
      <c r="P40660" s="83"/>
    </row>
    <row r="40661" spans="16:16" x14ac:dyDescent="0.3">
      <c r="P40661" s="83"/>
    </row>
    <row r="40662" spans="16:16" x14ac:dyDescent="0.3">
      <c r="P40662" s="83"/>
    </row>
    <row r="40663" spans="16:16" x14ac:dyDescent="0.3">
      <c r="P40663" s="83"/>
    </row>
    <row r="40664" spans="16:16" x14ac:dyDescent="0.3">
      <c r="P40664" s="83"/>
    </row>
    <row r="40665" spans="16:16" x14ac:dyDescent="0.3">
      <c r="P40665" s="83"/>
    </row>
    <row r="40666" spans="16:16" x14ac:dyDescent="0.3">
      <c r="P40666" s="83"/>
    </row>
    <row r="40667" spans="16:16" x14ac:dyDescent="0.3">
      <c r="P40667" s="83"/>
    </row>
    <row r="40668" spans="16:16" x14ac:dyDescent="0.3">
      <c r="P40668" s="83"/>
    </row>
    <row r="40669" spans="16:16" x14ac:dyDescent="0.3">
      <c r="P40669" s="83"/>
    </row>
    <row r="40670" spans="16:16" x14ac:dyDescent="0.3">
      <c r="P40670" s="83"/>
    </row>
    <row r="40671" spans="16:16" x14ac:dyDescent="0.3">
      <c r="P40671" s="83"/>
    </row>
    <row r="40672" spans="16:16" x14ac:dyDescent="0.3">
      <c r="P40672" s="83"/>
    </row>
    <row r="40673" spans="16:16" x14ac:dyDescent="0.3">
      <c r="P40673" s="83"/>
    </row>
    <row r="40674" spans="16:16" x14ac:dyDescent="0.3">
      <c r="P40674" s="83"/>
    </row>
    <row r="40675" spans="16:16" x14ac:dyDescent="0.3">
      <c r="P40675" s="83"/>
    </row>
    <row r="40676" spans="16:16" x14ac:dyDescent="0.3">
      <c r="P40676" s="83"/>
    </row>
    <row r="40677" spans="16:16" x14ac:dyDescent="0.3">
      <c r="P40677" s="83"/>
    </row>
    <row r="40678" spans="16:16" x14ac:dyDescent="0.3">
      <c r="P40678" s="83"/>
    </row>
    <row r="40679" spans="16:16" x14ac:dyDescent="0.3">
      <c r="P40679" s="83"/>
    </row>
    <row r="40680" spans="16:16" x14ac:dyDescent="0.3">
      <c r="P40680" s="83"/>
    </row>
    <row r="40681" spans="16:16" x14ac:dyDescent="0.3">
      <c r="P40681" s="83"/>
    </row>
    <row r="40682" spans="16:16" x14ac:dyDescent="0.3">
      <c r="P40682" s="83"/>
    </row>
    <row r="40683" spans="16:16" x14ac:dyDescent="0.3">
      <c r="P40683" s="83"/>
    </row>
    <row r="40684" spans="16:16" x14ac:dyDescent="0.3">
      <c r="P40684" s="83"/>
    </row>
    <row r="40685" spans="16:16" x14ac:dyDescent="0.3">
      <c r="P40685" s="83"/>
    </row>
    <row r="40686" spans="16:16" x14ac:dyDescent="0.3">
      <c r="P40686" s="83"/>
    </row>
    <row r="40687" spans="16:16" x14ac:dyDescent="0.3">
      <c r="P40687" s="83"/>
    </row>
    <row r="40688" spans="16:16" x14ac:dyDescent="0.3">
      <c r="P40688" s="83"/>
    </row>
    <row r="40689" spans="16:16" x14ac:dyDescent="0.3">
      <c r="P40689" s="83"/>
    </row>
    <row r="40690" spans="16:16" x14ac:dyDescent="0.3">
      <c r="P40690" s="83"/>
    </row>
    <row r="40691" spans="16:16" x14ac:dyDescent="0.3">
      <c r="P40691" s="83"/>
    </row>
    <row r="40692" spans="16:16" x14ac:dyDescent="0.3">
      <c r="P40692" s="83"/>
    </row>
    <row r="40693" spans="16:16" x14ac:dyDescent="0.3">
      <c r="P40693" s="83"/>
    </row>
    <row r="40694" spans="16:16" x14ac:dyDescent="0.3">
      <c r="P40694" s="83"/>
    </row>
    <row r="40695" spans="16:16" x14ac:dyDescent="0.3">
      <c r="P40695" s="83"/>
    </row>
    <row r="40696" spans="16:16" x14ac:dyDescent="0.3">
      <c r="P40696" s="83"/>
    </row>
    <row r="40697" spans="16:16" x14ac:dyDescent="0.3">
      <c r="P40697" s="83"/>
    </row>
    <row r="40698" spans="16:16" x14ac:dyDescent="0.3">
      <c r="P40698" s="83"/>
    </row>
    <row r="40699" spans="16:16" x14ac:dyDescent="0.3">
      <c r="P40699" s="83"/>
    </row>
    <row r="40700" spans="16:16" x14ac:dyDescent="0.3">
      <c r="P40700" s="83"/>
    </row>
    <row r="40701" spans="16:16" x14ac:dyDescent="0.3">
      <c r="P40701" s="83"/>
    </row>
    <row r="40702" spans="16:16" x14ac:dyDescent="0.3">
      <c r="P40702" s="83"/>
    </row>
    <row r="40703" spans="16:16" x14ac:dyDescent="0.3">
      <c r="P40703" s="83"/>
    </row>
    <row r="40704" spans="16:16" x14ac:dyDescent="0.3">
      <c r="P40704" s="83"/>
    </row>
    <row r="40705" spans="16:16" x14ac:dyDescent="0.3">
      <c r="P40705" s="83"/>
    </row>
    <row r="40706" spans="16:16" x14ac:dyDescent="0.3">
      <c r="P40706" s="83"/>
    </row>
    <row r="40707" spans="16:16" x14ac:dyDescent="0.3">
      <c r="P40707" s="83"/>
    </row>
    <row r="40708" spans="16:16" x14ac:dyDescent="0.3">
      <c r="P40708" s="83"/>
    </row>
    <row r="40709" spans="16:16" x14ac:dyDescent="0.3">
      <c r="P40709" s="83"/>
    </row>
    <row r="40710" spans="16:16" x14ac:dyDescent="0.3">
      <c r="P40710" s="83"/>
    </row>
    <row r="40711" spans="16:16" x14ac:dyDescent="0.3">
      <c r="P40711" s="83"/>
    </row>
    <row r="40712" spans="16:16" x14ac:dyDescent="0.3">
      <c r="P40712" s="83"/>
    </row>
    <row r="40713" spans="16:16" x14ac:dyDescent="0.3">
      <c r="P40713" s="83"/>
    </row>
    <row r="40714" spans="16:16" x14ac:dyDescent="0.3">
      <c r="P40714" s="83"/>
    </row>
    <row r="40715" spans="16:16" x14ac:dyDescent="0.3">
      <c r="P40715" s="83"/>
    </row>
    <row r="40716" spans="16:16" x14ac:dyDescent="0.3">
      <c r="P40716" s="83"/>
    </row>
    <row r="40717" spans="16:16" x14ac:dyDescent="0.3">
      <c r="P40717" s="83"/>
    </row>
    <row r="40718" spans="16:16" x14ac:dyDescent="0.3">
      <c r="P40718" s="83"/>
    </row>
    <row r="40719" spans="16:16" x14ac:dyDescent="0.3">
      <c r="P40719" s="83"/>
    </row>
    <row r="40720" spans="16:16" x14ac:dyDescent="0.3">
      <c r="P40720" s="83"/>
    </row>
    <row r="40721" spans="16:16" x14ac:dyDescent="0.3">
      <c r="P40721" s="83"/>
    </row>
    <row r="40722" spans="16:16" x14ac:dyDescent="0.3">
      <c r="P40722" s="83"/>
    </row>
    <row r="40723" spans="16:16" x14ac:dyDescent="0.3">
      <c r="P40723" s="83"/>
    </row>
    <row r="40724" spans="16:16" x14ac:dyDescent="0.3">
      <c r="P40724" s="83"/>
    </row>
    <row r="40725" spans="16:16" x14ac:dyDescent="0.3">
      <c r="P40725" s="83"/>
    </row>
    <row r="40726" spans="16:16" x14ac:dyDescent="0.3">
      <c r="P40726" s="83"/>
    </row>
    <row r="40727" spans="16:16" x14ac:dyDescent="0.3">
      <c r="P40727" s="83"/>
    </row>
    <row r="40728" spans="16:16" x14ac:dyDescent="0.3">
      <c r="P40728" s="83"/>
    </row>
    <row r="40729" spans="16:16" x14ac:dyDescent="0.3">
      <c r="P40729" s="83"/>
    </row>
    <row r="40730" spans="16:16" x14ac:dyDescent="0.3">
      <c r="P40730" s="83"/>
    </row>
    <row r="40731" spans="16:16" x14ac:dyDescent="0.3">
      <c r="P40731" s="83"/>
    </row>
    <row r="40732" spans="16:16" x14ac:dyDescent="0.3">
      <c r="P40732" s="83"/>
    </row>
    <row r="40733" spans="16:16" x14ac:dyDescent="0.3">
      <c r="P40733" s="83"/>
    </row>
    <row r="40734" spans="16:16" x14ac:dyDescent="0.3">
      <c r="P40734" s="83"/>
    </row>
    <row r="40735" spans="16:16" x14ac:dyDescent="0.3">
      <c r="P40735" s="83"/>
    </row>
    <row r="40736" spans="16:16" x14ac:dyDescent="0.3">
      <c r="P40736" s="83"/>
    </row>
    <row r="40737" spans="16:16" x14ac:dyDescent="0.3">
      <c r="P40737" s="83"/>
    </row>
    <row r="40738" spans="16:16" x14ac:dyDescent="0.3">
      <c r="P40738" s="83"/>
    </row>
    <row r="40739" spans="16:16" x14ac:dyDescent="0.3">
      <c r="P40739" s="83"/>
    </row>
    <row r="40740" spans="16:16" x14ac:dyDescent="0.3">
      <c r="P40740" s="83"/>
    </row>
    <row r="40741" spans="16:16" x14ac:dyDescent="0.3">
      <c r="P40741" s="83"/>
    </row>
    <row r="40742" spans="16:16" x14ac:dyDescent="0.3">
      <c r="P40742" s="83"/>
    </row>
    <row r="40743" spans="16:16" x14ac:dyDescent="0.3">
      <c r="P40743" s="83"/>
    </row>
    <row r="40744" spans="16:16" x14ac:dyDescent="0.3">
      <c r="P40744" s="83"/>
    </row>
    <row r="40745" spans="16:16" x14ac:dyDescent="0.3">
      <c r="P40745" s="83"/>
    </row>
    <row r="40746" spans="16:16" x14ac:dyDescent="0.3">
      <c r="P40746" s="83"/>
    </row>
    <row r="40747" spans="16:16" x14ac:dyDescent="0.3">
      <c r="P40747" s="83"/>
    </row>
    <row r="40748" spans="16:16" x14ac:dyDescent="0.3">
      <c r="P40748" s="83"/>
    </row>
    <row r="40749" spans="16:16" x14ac:dyDescent="0.3">
      <c r="P40749" s="83"/>
    </row>
    <row r="40750" spans="16:16" x14ac:dyDescent="0.3">
      <c r="P40750" s="83"/>
    </row>
    <row r="40751" spans="16:16" x14ac:dyDescent="0.3">
      <c r="P40751" s="83"/>
    </row>
    <row r="40752" spans="16:16" x14ac:dyDescent="0.3">
      <c r="P40752" s="83"/>
    </row>
    <row r="40753" spans="16:16" x14ac:dyDescent="0.3">
      <c r="P40753" s="83"/>
    </row>
    <row r="40754" spans="16:16" x14ac:dyDescent="0.3">
      <c r="P40754" s="83"/>
    </row>
    <row r="40755" spans="16:16" x14ac:dyDescent="0.3">
      <c r="P40755" s="83"/>
    </row>
    <row r="40756" spans="16:16" x14ac:dyDescent="0.3">
      <c r="P40756" s="83"/>
    </row>
    <row r="40757" spans="16:16" x14ac:dyDescent="0.3">
      <c r="P40757" s="83"/>
    </row>
    <row r="40758" spans="16:16" x14ac:dyDescent="0.3">
      <c r="P40758" s="83"/>
    </row>
    <row r="40759" spans="16:16" x14ac:dyDescent="0.3">
      <c r="P40759" s="83"/>
    </row>
    <row r="40760" spans="16:16" x14ac:dyDescent="0.3">
      <c r="P40760" s="83"/>
    </row>
    <row r="40761" spans="16:16" x14ac:dyDescent="0.3">
      <c r="P40761" s="83"/>
    </row>
    <row r="40762" spans="16:16" x14ac:dyDescent="0.3">
      <c r="P40762" s="83"/>
    </row>
    <row r="40763" spans="16:16" x14ac:dyDescent="0.3">
      <c r="P40763" s="83"/>
    </row>
    <row r="40764" spans="16:16" x14ac:dyDescent="0.3">
      <c r="P40764" s="83"/>
    </row>
    <row r="40765" spans="16:16" x14ac:dyDescent="0.3">
      <c r="P40765" s="83"/>
    </row>
    <row r="40766" spans="16:16" x14ac:dyDescent="0.3">
      <c r="P40766" s="83"/>
    </row>
    <row r="40767" spans="16:16" x14ac:dyDescent="0.3">
      <c r="P40767" s="83"/>
    </row>
    <row r="40768" spans="16:16" x14ac:dyDescent="0.3">
      <c r="P40768" s="83"/>
    </row>
    <row r="40769" spans="16:16" x14ac:dyDescent="0.3">
      <c r="P40769" s="83"/>
    </row>
    <row r="40770" spans="16:16" x14ac:dyDescent="0.3">
      <c r="P40770" s="83"/>
    </row>
    <row r="40771" spans="16:16" x14ac:dyDescent="0.3">
      <c r="P40771" s="83"/>
    </row>
    <row r="40772" spans="16:16" x14ac:dyDescent="0.3">
      <c r="P40772" s="83"/>
    </row>
    <row r="40773" spans="16:16" x14ac:dyDescent="0.3">
      <c r="P40773" s="83"/>
    </row>
    <row r="40774" spans="16:16" x14ac:dyDescent="0.3">
      <c r="P40774" s="83"/>
    </row>
    <row r="40775" spans="16:16" x14ac:dyDescent="0.3">
      <c r="P40775" s="83"/>
    </row>
    <row r="40776" spans="16:16" x14ac:dyDescent="0.3">
      <c r="P40776" s="83"/>
    </row>
    <row r="40777" spans="16:16" x14ac:dyDescent="0.3">
      <c r="P40777" s="83"/>
    </row>
    <row r="40778" spans="16:16" x14ac:dyDescent="0.3">
      <c r="P40778" s="83"/>
    </row>
    <row r="40779" spans="16:16" x14ac:dyDescent="0.3">
      <c r="P40779" s="83"/>
    </row>
    <row r="40780" spans="16:16" x14ac:dyDescent="0.3">
      <c r="P40780" s="83"/>
    </row>
    <row r="40781" spans="16:16" x14ac:dyDescent="0.3">
      <c r="P40781" s="83"/>
    </row>
    <row r="40782" spans="16:16" x14ac:dyDescent="0.3">
      <c r="P40782" s="83"/>
    </row>
    <row r="40783" spans="16:16" x14ac:dyDescent="0.3">
      <c r="P40783" s="83"/>
    </row>
    <row r="40784" spans="16:16" x14ac:dyDescent="0.3">
      <c r="P40784" s="83"/>
    </row>
    <row r="40785" spans="16:16" x14ac:dyDescent="0.3">
      <c r="P40785" s="83"/>
    </row>
    <row r="40786" spans="16:16" x14ac:dyDescent="0.3">
      <c r="P40786" s="83"/>
    </row>
    <row r="40787" spans="16:16" x14ac:dyDescent="0.3">
      <c r="P40787" s="83"/>
    </row>
    <row r="40788" spans="16:16" x14ac:dyDescent="0.3">
      <c r="P40788" s="83"/>
    </row>
    <row r="40789" spans="16:16" x14ac:dyDescent="0.3">
      <c r="P40789" s="83"/>
    </row>
    <row r="40790" spans="16:16" x14ac:dyDescent="0.3">
      <c r="P40790" s="83"/>
    </row>
    <row r="40791" spans="16:16" x14ac:dyDescent="0.3">
      <c r="P40791" s="83"/>
    </row>
    <row r="40792" spans="16:16" x14ac:dyDescent="0.3">
      <c r="P40792" s="83"/>
    </row>
    <row r="40793" spans="16:16" x14ac:dyDescent="0.3">
      <c r="P40793" s="83"/>
    </row>
    <row r="40794" spans="16:16" x14ac:dyDescent="0.3">
      <c r="P40794" s="83"/>
    </row>
    <row r="40795" spans="16:16" x14ac:dyDescent="0.3">
      <c r="P40795" s="83"/>
    </row>
    <row r="40796" spans="16:16" x14ac:dyDescent="0.3">
      <c r="P40796" s="83"/>
    </row>
    <row r="40797" spans="16:16" x14ac:dyDescent="0.3">
      <c r="P40797" s="83"/>
    </row>
    <row r="40798" spans="16:16" x14ac:dyDescent="0.3">
      <c r="P40798" s="83"/>
    </row>
    <row r="40799" spans="16:16" x14ac:dyDescent="0.3">
      <c r="P40799" s="83"/>
    </row>
    <row r="40800" spans="16:16" x14ac:dyDescent="0.3">
      <c r="P40800" s="83"/>
    </row>
    <row r="40801" spans="16:16" x14ac:dyDescent="0.3">
      <c r="P40801" s="83"/>
    </row>
    <row r="40802" spans="16:16" x14ac:dyDescent="0.3">
      <c r="P40802" s="83"/>
    </row>
    <row r="40803" spans="16:16" x14ac:dyDescent="0.3">
      <c r="P40803" s="83"/>
    </row>
    <row r="40804" spans="16:16" x14ac:dyDescent="0.3">
      <c r="P40804" s="83"/>
    </row>
    <row r="40805" spans="16:16" x14ac:dyDescent="0.3">
      <c r="P40805" s="83"/>
    </row>
    <row r="40806" spans="16:16" x14ac:dyDescent="0.3">
      <c r="P40806" s="83"/>
    </row>
    <row r="40807" spans="16:16" x14ac:dyDescent="0.3">
      <c r="P40807" s="83"/>
    </row>
    <row r="40808" spans="16:16" x14ac:dyDescent="0.3">
      <c r="P40808" s="83"/>
    </row>
    <row r="40809" spans="16:16" x14ac:dyDescent="0.3">
      <c r="P40809" s="83"/>
    </row>
    <row r="40810" spans="16:16" x14ac:dyDescent="0.3">
      <c r="P40810" s="83"/>
    </row>
    <row r="40811" spans="16:16" x14ac:dyDescent="0.3">
      <c r="P40811" s="83"/>
    </row>
    <row r="40812" spans="16:16" x14ac:dyDescent="0.3">
      <c r="P40812" s="83"/>
    </row>
    <row r="40813" spans="16:16" x14ac:dyDescent="0.3">
      <c r="P40813" s="83"/>
    </row>
    <row r="40814" spans="16:16" x14ac:dyDescent="0.3">
      <c r="P40814" s="83"/>
    </row>
    <row r="40815" spans="16:16" x14ac:dyDescent="0.3">
      <c r="P40815" s="83"/>
    </row>
    <row r="40816" spans="16:16" x14ac:dyDescent="0.3">
      <c r="P40816" s="83"/>
    </row>
    <row r="40817" spans="16:16" x14ac:dyDescent="0.3">
      <c r="P40817" s="83"/>
    </row>
    <row r="40818" spans="16:16" x14ac:dyDescent="0.3">
      <c r="P40818" s="83"/>
    </row>
    <row r="40819" spans="16:16" x14ac:dyDescent="0.3">
      <c r="P40819" s="83"/>
    </row>
    <row r="40820" spans="16:16" x14ac:dyDescent="0.3">
      <c r="P40820" s="83"/>
    </row>
    <row r="40821" spans="16:16" x14ac:dyDescent="0.3">
      <c r="P40821" s="83"/>
    </row>
    <row r="40822" spans="16:16" x14ac:dyDescent="0.3">
      <c r="P40822" s="83"/>
    </row>
    <row r="40823" spans="16:16" x14ac:dyDescent="0.3">
      <c r="P40823" s="83"/>
    </row>
    <row r="40824" spans="16:16" x14ac:dyDescent="0.3">
      <c r="P40824" s="83"/>
    </row>
    <row r="40825" spans="16:16" x14ac:dyDescent="0.3">
      <c r="P40825" s="83"/>
    </row>
    <row r="40826" spans="16:16" x14ac:dyDescent="0.3">
      <c r="P40826" s="83"/>
    </row>
    <row r="40827" spans="16:16" x14ac:dyDescent="0.3">
      <c r="P40827" s="83"/>
    </row>
    <row r="40828" spans="16:16" x14ac:dyDescent="0.3">
      <c r="P40828" s="83"/>
    </row>
    <row r="40829" spans="16:16" x14ac:dyDescent="0.3">
      <c r="P40829" s="83"/>
    </row>
    <row r="40830" spans="16:16" x14ac:dyDescent="0.3">
      <c r="P40830" s="83"/>
    </row>
    <row r="40831" spans="16:16" x14ac:dyDescent="0.3">
      <c r="P40831" s="83"/>
    </row>
    <row r="40832" spans="16:16" x14ac:dyDescent="0.3">
      <c r="P40832" s="83"/>
    </row>
    <row r="40833" spans="16:16" x14ac:dyDescent="0.3">
      <c r="P40833" s="83"/>
    </row>
    <row r="40834" spans="16:16" x14ac:dyDescent="0.3">
      <c r="P40834" s="83"/>
    </row>
    <row r="40835" spans="16:16" x14ac:dyDescent="0.3">
      <c r="P40835" s="83"/>
    </row>
    <row r="40836" spans="16:16" x14ac:dyDescent="0.3">
      <c r="P40836" s="83"/>
    </row>
    <row r="40837" spans="16:16" x14ac:dyDescent="0.3">
      <c r="P40837" s="83"/>
    </row>
    <row r="40838" spans="16:16" x14ac:dyDescent="0.3">
      <c r="P40838" s="83"/>
    </row>
    <row r="40839" spans="16:16" x14ac:dyDescent="0.3">
      <c r="P40839" s="83"/>
    </row>
    <row r="40840" spans="16:16" x14ac:dyDescent="0.3">
      <c r="P40840" s="83"/>
    </row>
    <row r="40841" spans="16:16" x14ac:dyDescent="0.3">
      <c r="P40841" s="83"/>
    </row>
    <row r="40842" spans="16:16" x14ac:dyDescent="0.3">
      <c r="P40842" s="83"/>
    </row>
    <row r="40843" spans="16:16" x14ac:dyDescent="0.3">
      <c r="P40843" s="83"/>
    </row>
    <row r="40844" spans="16:16" x14ac:dyDescent="0.3">
      <c r="P40844" s="83"/>
    </row>
    <row r="40845" spans="16:16" x14ac:dyDescent="0.3">
      <c r="P40845" s="83"/>
    </row>
    <row r="40846" spans="16:16" x14ac:dyDescent="0.3">
      <c r="P40846" s="83"/>
    </row>
    <row r="40847" spans="16:16" x14ac:dyDescent="0.3">
      <c r="P40847" s="83"/>
    </row>
    <row r="40848" spans="16:16" x14ac:dyDescent="0.3">
      <c r="P40848" s="83"/>
    </row>
    <row r="40849" spans="16:16" x14ac:dyDescent="0.3">
      <c r="P40849" s="83"/>
    </row>
    <row r="40850" spans="16:16" x14ac:dyDescent="0.3">
      <c r="P40850" s="83"/>
    </row>
    <row r="40851" spans="16:16" x14ac:dyDescent="0.3">
      <c r="P40851" s="83"/>
    </row>
    <row r="40852" spans="16:16" x14ac:dyDescent="0.3">
      <c r="P40852" s="83"/>
    </row>
    <row r="40853" spans="16:16" x14ac:dyDescent="0.3">
      <c r="P40853" s="83"/>
    </row>
    <row r="40854" spans="16:16" x14ac:dyDescent="0.3">
      <c r="P40854" s="83"/>
    </row>
    <row r="40855" spans="16:16" x14ac:dyDescent="0.3">
      <c r="P40855" s="83"/>
    </row>
    <row r="40856" spans="16:16" x14ac:dyDescent="0.3">
      <c r="P40856" s="83"/>
    </row>
    <row r="40857" spans="16:16" x14ac:dyDescent="0.3">
      <c r="P40857" s="83"/>
    </row>
    <row r="40858" spans="16:16" x14ac:dyDescent="0.3">
      <c r="P40858" s="83"/>
    </row>
    <row r="40859" spans="16:16" x14ac:dyDescent="0.3">
      <c r="P40859" s="83"/>
    </row>
    <row r="40860" spans="16:16" x14ac:dyDescent="0.3">
      <c r="P40860" s="83"/>
    </row>
    <row r="40861" spans="16:16" x14ac:dyDescent="0.3">
      <c r="P40861" s="83"/>
    </row>
    <row r="40862" spans="16:16" x14ac:dyDescent="0.3">
      <c r="P40862" s="83"/>
    </row>
    <row r="40863" spans="16:16" x14ac:dyDescent="0.3">
      <c r="P40863" s="83"/>
    </row>
    <row r="40864" spans="16:16" x14ac:dyDescent="0.3">
      <c r="P40864" s="83"/>
    </row>
    <row r="40865" spans="16:16" x14ac:dyDescent="0.3">
      <c r="P40865" s="83"/>
    </row>
    <row r="40866" spans="16:16" x14ac:dyDescent="0.3">
      <c r="P40866" s="83"/>
    </row>
    <row r="40867" spans="16:16" x14ac:dyDescent="0.3">
      <c r="P40867" s="83"/>
    </row>
    <row r="40868" spans="16:16" x14ac:dyDescent="0.3">
      <c r="P40868" s="83"/>
    </row>
    <row r="40869" spans="16:16" x14ac:dyDescent="0.3">
      <c r="P40869" s="83"/>
    </row>
    <row r="40870" spans="16:16" x14ac:dyDescent="0.3">
      <c r="P40870" s="83"/>
    </row>
    <row r="40871" spans="16:16" x14ac:dyDescent="0.3">
      <c r="P40871" s="83"/>
    </row>
    <row r="40872" spans="16:16" x14ac:dyDescent="0.3">
      <c r="P40872" s="83"/>
    </row>
    <row r="40873" spans="16:16" x14ac:dyDescent="0.3">
      <c r="P40873" s="83"/>
    </row>
    <row r="40874" spans="16:16" x14ac:dyDescent="0.3">
      <c r="P40874" s="83"/>
    </row>
    <row r="40875" spans="16:16" x14ac:dyDescent="0.3">
      <c r="P40875" s="83"/>
    </row>
    <row r="40876" spans="16:16" x14ac:dyDescent="0.3">
      <c r="P40876" s="83"/>
    </row>
    <row r="40877" spans="16:16" x14ac:dyDescent="0.3">
      <c r="P40877" s="83"/>
    </row>
    <row r="40878" spans="16:16" x14ac:dyDescent="0.3">
      <c r="P40878" s="83"/>
    </row>
    <row r="40879" spans="16:16" x14ac:dyDescent="0.3">
      <c r="P40879" s="83"/>
    </row>
    <row r="40880" spans="16:16" x14ac:dyDescent="0.3">
      <c r="P40880" s="83"/>
    </row>
    <row r="40881" spans="16:16" x14ac:dyDescent="0.3">
      <c r="P40881" s="83"/>
    </row>
    <row r="40882" spans="16:16" x14ac:dyDescent="0.3">
      <c r="P40882" s="83"/>
    </row>
    <row r="40883" spans="16:16" x14ac:dyDescent="0.3">
      <c r="P40883" s="83"/>
    </row>
    <row r="40884" spans="16:16" x14ac:dyDescent="0.3">
      <c r="P40884" s="83"/>
    </row>
    <row r="40885" spans="16:16" x14ac:dyDescent="0.3">
      <c r="P40885" s="83"/>
    </row>
    <row r="40886" spans="16:16" x14ac:dyDescent="0.3">
      <c r="P40886" s="83"/>
    </row>
    <row r="40887" spans="16:16" x14ac:dyDescent="0.3">
      <c r="P40887" s="83"/>
    </row>
    <row r="40888" spans="16:16" x14ac:dyDescent="0.3">
      <c r="P40888" s="83"/>
    </row>
    <row r="40889" spans="16:16" x14ac:dyDescent="0.3">
      <c r="P40889" s="83"/>
    </row>
    <row r="40890" spans="16:16" x14ac:dyDescent="0.3">
      <c r="P40890" s="83"/>
    </row>
    <row r="40891" spans="16:16" x14ac:dyDescent="0.3">
      <c r="P40891" s="83"/>
    </row>
    <row r="40892" spans="16:16" x14ac:dyDescent="0.3">
      <c r="P40892" s="83"/>
    </row>
    <row r="40893" spans="16:16" x14ac:dyDescent="0.3">
      <c r="P40893" s="83"/>
    </row>
    <row r="40894" spans="16:16" x14ac:dyDescent="0.3">
      <c r="P40894" s="83"/>
    </row>
    <row r="40895" spans="16:16" x14ac:dyDescent="0.3">
      <c r="P40895" s="83"/>
    </row>
    <row r="40896" spans="16:16" x14ac:dyDescent="0.3">
      <c r="P40896" s="83"/>
    </row>
    <row r="40897" spans="16:16" x14ac:dyDescent="0.3">
      <c r="P40897" s="83"/>
    </row>
    <row r="40898" spans="16:16" x14ac:dyDescent="0.3">
      <c r="P40898" s="83"/>
    </row>
    <row r="40899" spans="16:16" x14ac:dyDescent="0.3">
      <c r="P40899" s="83"/>
    </row>
    <row r="40900" spans="16:16" x14ac:dyDescent="0.3">
      <c r="P40900" s="83"/>
    </row>
    <row r="40901" spans="16:16" x14ac:dyDescent="0.3">
      <c r="P40901" s="83"/>
    </row>
    <row r="40902" spans="16:16" x14ac:dyDescent="0.3">
      <c r="P40902" s="83"/>
    </row>
    <row r="40903" spans="16:16" x14ac:dyDescent="0.3">
      <c r="P40903" s="83"/>
    </row>
    <row r="40904" spans="16:16" x14ac:dyDescent="0.3">
      <c r="P40904" s="83"/>
    </row>
    <row r="40905" spans="16:16" x14ac:dyDescent="0.3">
      <c r="P40905" s="83"/>
    </row>
    <row r="40906" spans="16:16" x14ac:dyDescent="0.3">
      <c r="P40906" s="83"/>
    </row>
    <row r="40907" spans="16:16" x14ac:dyDescent="0.3">
      <c r="P40907" s="83"/>
    </row>
    <row r="40908" spans="16:16" x14ac:dyDescent="0.3">
      <c r="P40908" s="83"/>
    </row>
    <row r="40909" spans="16:16" x14ac:dyDescent="0.3">
      <c r="P40909" s="83"/>
    </row>
    <row r="40910" spans="16:16" x14ac:dyDescent="0.3">
      <c r="P40910" s="83"/>
    </row>
    <row r="40911" spans="16:16" x14ac:dyDescent="0.3">
      <c r="P40911" s="83"/>
    </row>
    <row r="40912" spans="16:16" x14ac:dyDescent="0.3">
      <c r="P40912" s="83"/>
    </row>
    <row r="40913" spans="16:16" x14ac:dyDescent="0.3">
      <c r="P40913" s="83"/>
    </row>
    <row r="40914" spans="16:16" x14ac:dyDescent="0.3">
      <c r="P40914" s="83"/>
    </row>
    <row r="40915" spans="16:16" x14ac:dyDescent="0.3">
      <c r="P40915" s="83"/>
    </row>
    <row r="40916" spans="16:16" x14ac:dyDescent="0.3">
      <c r="P40916" s="83"/>
    </row>
    <row r="40917" spans="16:16" x14ac:dyDescent="0.3">
      <c r="P40917" s="83"/>
    </row>
    <row r="40918" spans="16:16" x14ac:dyDescent="0.3">
      <c r="P40918" s="83"/>
    </row>
    <row r="40919" spans="16:16" x14ac:dyDescent="0.3">
      <c r="P40919" s="83"/>
    </row>
    <row r="40920" spans="16:16" x14ac:dyDescent="0.3">
      <c r="P40920" s="83"/>
    </row>
    <row r="40921" spans="16:16" x14ac:dyDescent="0.3">
      <c r="P40921" s="83"/>
    </row>
    <row r="40922" spans="16:16" x14ac:dyDescent="0.3">
      <c r="P40922" s="83"/>
    </row>
    <row r="40923" spans="16:16" x14ac:dyDescent="0.3">
      <c r="P40923" s="83"/>
    </row>
    <row r="40924" spans="16:16" x14ac:dyDescent="0.3">
      <c r="P40924" s="83"/>
    </row>
    <row r="40925" spans="16:16" x14ac:dyDescent="0.3">
      <c r="P40925" s="83"/>
    </row>
    <row r="40926" spans="16:16" x14ac:dyDescent="0.3">
      <c r="P40926" s="83"/>
    </row>
    <row r="40927" spans="16:16" x14ac:dyDescent="0.3">
      <c r="P40927" s="83"/>
    </row>
    <row r="40928" spans="16:16" x14ac:dyDescent="0.3">
      <c r="P40928" s="83"/>
    </row>
    <row r="40929" spans="16:16" x14ac:dyDescent="0.3">
      <c r="P40929" s="83"/>
    </row>
    <row r="40930" spans="16:16" x14ac:dyDescent="0.3">
      <c r="P40930" s="83"/>
    </row>
    <row r="40931" spans="16:16" x14ac:dyDescent="0.3">
      <c r="P40931" s="83"/>
    </row>
    <row r="40932" spans="16:16" x14ac:dyDescent="0.3">
      <c r="P40932" s="83"/>
    </row>
    <row r="40933" spans="16:16" x14ac:dyDescent="0.3">
      <c r="P40933" s="83"/>
    </row>
    <row r="40934" spans="16:16" x14ac:dyDescent="0.3">
      <c r="P40934" s="83"/>
    </row>
    <row r="40935" spans="16:16" x14ac:dyDescent="0.3">
      <c r="P40935" s="83"/>
    </row>
    <row r="40936" spans="16:16" x14ac:dyDescent="0.3">
      <c r="P40936" s="83"/>
    </row>
    <row r="40937" spans="16:16" x14ac:dyDescent="0.3">
      <c r="P40937" s="83"/>
    </row>
    <row r="40938" spans="16:16" x14ac:dyDescent="0.3">
      <c r="P40938" s="83"/>
    </row>
    <row r="40939" spans="16:16" x14ac:dyDescent="0.3">
      <c r="P40939" s="83"/>
    </row>
    <row r="40940" spans="16:16" x14ac:dyDescent="0.3">
      <c r="P40940" s="83"/>
    </row>
    <row r="40941" spans="16:16" x14ac:dyDescent="0.3">
      <c r="P40941" s="83"/>
    </row>
    <row r="40942" spans="16:16" x14ac:dyDescent="0.3">
      <c r="P40942" s="83"/>
    </row>
    <row r="40943" spans="16:16" x14ac:dyDescent="0.3">
      <c r="P40943" s="83"/>
    </row>
    <row r="40944" spans="16:16" x14ac:dyDescent="0.3">
      <c r="P40944" s="83"/>
    </row>
    <row r="40945" spans="16:16" x14ac:dyDescent="0.3">
      <c r="P40945" s="83"/>
    </row>
    <row r="40946" spans="16:16" x14ac:dyDescent="0.3">
      <c r="P40946" s="83"/>
    </row>
    <row r="40947" spans="16:16" x14ac:dyDescent="0.3">
      <c r="P40947" s="83"/>
    </row>
    <row r="40948" spans="16:16" x14ac:dyDescent="0.3">
      <c r="P40948" s="83"/>
    </row>
    <row r="40949" spans="16:16" x14ac:dyDescent="0.3">
      <c r="P40949" s="83"/>
    </row>
    <row r="40950" spans="16:16" x14ac:dyDescent="0.3">
      <c r="P40950" s="83"/>
    </row>
    <row r="40951" spans="16:16" x14ac:dyDescent="0.3">
      <c r="P40951" s="83"/>
    </row>
    <row r="40952" spans="16:16" x14ac:dyDescent="0.3">
      <c r="P40952" s="83"/>
    </row>
    <row r="40953" spans="16:16" x14ac:dyDescent="0.3">
      <c r="P40953" s="83"/>
    </row>
    <row r="40954" spans="16:16" x14ac:dyDescent="0.3">
      <c r="P40954" s="83"/>
    </row>
    <row r="40955" spans="16:16" x14ac:dyDescent="0.3">
      <c r="P40955" s="83"/>
    </row>
    <row r="40956" spans="16:16" x14ac:dyDescent="0.3">
      <c r="P40956" s="83"/>
    </row>
    <row r="40957" spans="16:16" x14ac:dyDescent="0.3">
      <c r="P40957" s="83"/>
    </row>
    <row r="40958" spans="16:16" x14ac:dyDescent="0.3">
      <c r="P40958" s="83"/>
    </row>
    <row r="40959" spans="16:16" x14ac:dyDescent="0.3">
      <c r="P40959" s="83"/>
    </row>
    <row r="40960" spans="16:16" x14ac:dyDescent="0.3">
      <c r="P40960" s="83"/>
    </row>
    <row r="40961" spans="16:16" x14ac:dyDescent="0.3">
      <c r="P40961" s="83"/>
    </row>
    <row r="40962" spans="16:16" x14ac:dyDescent="0.3">
      <c r="P40962" s="83"/>
    </row>
    <row r="40963" spans="16:16" x14ac:dyDescent="0.3">
      <c r="P40963" s="83"/>
    </row>
    <row r="40964" spans="16:16" x14ac:dyDescent="0.3">
      <c r="P40964" s="83"/>
    </row>
    <row r="40965" spans="16:16" x14ac:dyDescent="0.3">
      <c r="P40965" s="83"/>
    </row>
    <row r="40966" spans="16:16" x14ac:dyDescent="0.3">
      <c r="P40966" s="83"/>
    </row>
    <row r="40967" spans="16:16" x14ac:dyDescent="0.3">
      <c r="P40967" s="83"/>
    </row>
    <row r="40968" spans="16:16" x14ac:dyDescent="0.3">
      <c r="P40968" s="83"/>
    </row>
    <row r="40969" spans="16:16" x14ac:dyDescent="0.3">
      <c r="P40969" s="83"/>
    </row>
    <row r="40970" spans="16:16" x14ac:dyDescent="0.3">
      <c r="P40970" s="83"/>
    </row>
    <row r="40971" spans="16:16" x14ac:dyDescent="0.3">
      <c r="P40971" s="83"/>
    </row>
    <row r="40972" spans="16:16" x14ac:dyDescent="0.3">
      <c r="P40972" s="83"/>
    </row>
    <row r="40973" spans="16:16" x14ac:dyDescent="0.3">
      <c r="P40973" s="83"/>
    </row>
    <row r="40974" spans="16:16" x14ac:dyDescent="0.3">
      <c r="P40974" s="83"/>
    </row>
    <row r="40975" spans="16:16" x14ac:dyDescent="0.3">
      <c r="P40975" s="83"/>
    </row>
    <row r="40976" spans="16:16" x14ac:dyDescent="0.3">
      <c r="P40976" s="83"/>
    </row>
    <row r="40977" spans="16:16" x14ac:dyDescent="0.3">
      <c r="P40977" s="83"/>
    </row>
    <row r="40978" spans="16:16" x14ac:dyDescent="0.3">
      <c r="P40978" s="83"/>
    </row>
    <row r="40979" spans="16:16" x14ac:dyDescent="0.3">
      <c r="P40979" s="83"/>
    </row>
    <row r="40980" spans="16:16" x14ac:dyDescent="0.3">
      <c r="P40980" s="83"/>
    </row>
    <row r="40981" spans="16:16" x14ac:dyDescent="0.3">
      <c r="P40981" s="83"/>
    </row>
    <row r="40982" spans="16:16" x14ac:dyDescent="0.3">
      <c r="P40982" s="83"/>
    </row>
    <row r="40983" spans="16:16" x14ac:dyDescent="0.3">
      <c r="P40983" s="83"/>
    </row>
    <row r="40984" spans="16:16" x14ac:dyDescent="0.3">
      <c r="P40984" s="83"/>
    </row>
    <row r="40985" spans="16:16" x14ac:dyDescent="0.3">
      <c r="P40985" s="83"/>
    </row>
    <row r="40986" spans="16:16" x14ac:dyDescent="0.3">
      <c r="P40986" s="83"/>
    </row>
    <row r="40987" spans="16:16" x14ac:dyDescent="0.3">
      <c r="P40987" s="83"/>
    </row>
    <row r="40988" spans="16:16" x14ac:dyDescent="0.3">
      <c r="P40988" s="83"/>
    </row>
    <row r="40989" spans="16:16" x14ac:dyDescent="0.3">
      <c r="P40989" s="83"/>
    </row>
    <row r="40990" spans="16:16" x14ac:dyDescent="0.3">
      <c r="P40990" s="83"/>
    </row>
    <row r="40991" spans="16:16" x14ac:dyDescent="0.3">
      <c r="P40991" s="83"/>
    </row>
    <row r="40992" spans="16:16" x14ac:dyDescent="0.3">
      <c r="P40992" s="83"/>
    </row>
    <row r="40993" spans="16:16" x14ac:dyDescent="0.3">
      <c r="P40993" s="83"/>
    </row>
    <row r="40994" spans="16:16" x14ac:dyDescent="0.3">
      <c r="P40994" s="83"/>
    </row>
    <row r="40995" spans="16:16" x14ac:dyDescent="0.3">
      <c r="P40995" s="83"/>
    </row>
    <row r="40996" spans="16:16" x14ac:dyDescent="0.3">
      <c r="P40996" s="83"/>
    </row>
    <row r="40997" spans="16:16" x14ac:dyDescent="0.3">
      <c r="P40997" s="83"/>
    </row>
    <row r="40998" spans="16:16" x14ac:dyDescent="0.3">
      <c r="P40998" s="83"/>
    </row>
    <row r="40999" spans="16:16" x14ac:dyDescent="0.3">
      <c r="P40999" s="83"/>
    </row>
    <row r="41000" spans="16:16" x14ac:dyDescent="0.3">
      <c r="P41000" s="83"/>
    </row>
    <row r="41001" spans="16:16" x14ac:dyDescent="0.3">
      <c r="P41001" s="83"/>
    </row>
    <row r="41002" spans="16:16" x14ac:dyDescent="0.3">
      <c r="P41002" s="83"/>
    </row>
    <row r="41003" spans="16:16" x14ac:dyDescent="0.3">
      <c r="P41003" s="83"/>
    </row>
    <row r="41004" spans="16:16" x14ac:dyDescent="0.3">
      <c r="P41004" s="83"/>
    </row>
    <row r="41005" spans="16:16" x14ac:dyDescent="0.3">
      <c r="P41005" s="83"/>
    </row>
    <row r="41006" spans="16:16" x14ac:dyDescent="0.3">
      <c r="P41006" s="83"/>
    </row>
    <row r="41007" spans="16:16" x14ac:dyDescent="0.3">
      <c r="P41007" s="83"/>
    </row>
    <row r="41008" spans="16:16" x14ac:dyDescent="0.3">
      <c r="P41008" s="83"/>
    </row>
    <row r="41009" spans="16:16" x14ac:dyDescent="0.3">
      <c r="P41009" s="83"/>
    </row>
    <row r="41010" spans="16:16" x14ac:dyDescent="0.3">
      <c r="P41010" s="83"/>
    </row>
    <row r="41011" spans="16:16" x14ac:dyDescent="0.3">
      <c r="P41011" s="83"/>
    </row>
    <row r="41012" spans="16:16" x14ac:dyDescent="0.3">
      <c r="P41012" s="83"/>
    </row>
    <row r="41013" spans="16:16" x14ac:dyDescent="0.3">
      <c r="P41013" s="83"/>
    </row>
    <row r="41014" spans="16:16" x14ac:dyDescent="0.3">
      <c r="P41014" s="83"/>
    </row>
    <row r="41015" spans="16:16" x14ac:dyDescent="0.3">
      <c r="P41015" s="83"/>
    </row>
    <row r="41016" spans="16:16" x14ac:dyDescent="0.3">
      <c r="P41016" s="83"/>
    </row>
    <row r="41017" spans="16:16" x14ac:dyDescent="0.3">
      <c r="P41017" s="83"/>
    </row>
    <row r="41018" spans="16:16" x14ac:dyDescent="0.3">
      <c r="P41018" s="83"/>
    </row>
    <row r="41019" spans="16:16" x14ac:dyDescent="0.3">
      <c r="P41019" s="83"/>
    </row>
    <row r="41020" spans="16:16" x14ac:dyDescent="0.3">
      <c r="P41020" s="83"/>
    </row>
    <row r="41021" spans="16:16" x14ac:dyDescent="0.3">
      <c r="P41021" s="83"/>
    </row>
    <row r="41022" spans="16:16" x14ac:dyDescent="0.3">
      <c r="P41022" s="83"/>
    </row>
    <row r="41023" spans="16:16" x14ac:dyDescent="0.3">
      <c r="P41023" s="83"/>
    </row>
    <row r="41024" spans="16:16" x14ac:dyDescent="0.3">
      <c r="P41024" s="83"/>
    </row>
    <row r="41025" spans="16:16" x14ac:dyDescent="0.3">
      <c r="P41025" s="83"/>
    </row>
    <row r="41026" spans="16:16" x14ac:dyDescent="0.3">
      <c r="P41026" s="83"/>
    </row>
    <row r="41027" spans="16:16" x14ac:dyDescent="0.3">
      <c r="P41027" s="83"/>
    </row>
    <row r="41028" spans="16:16" x14ac:dyDescent="0.3">
      <c r="P41028" s="83"/>
    </row>
    <row r="41029" spans="16:16" x14ac:dyDescent="0.3">
      <c r="P41029" s="83"/>
    </row>
    <row r="41030" spans="16:16" x14ac:dyDescent="0.3">
      <c r="P41030" s="83"/>
    </row>
    <row r="41031" spans="16:16" x14ac:dyDescent="0.3">
      <c r="P41031" s="83"/>
    </row>
    <row r="41032" spans="16:16" x14ac:dyDescent="0.3">
      <c r="P41032" s="83"/>
    </row>
    <row r="41033" spans="16:16" x14ac:dyDescent="0.3">
      <c r="P41033" s="83"/>
    </row>
    <row r="41034" spans="16:16" x14ac:dyDescent="0.3">
      <c r="P41034" s="83"/>
    </row>
    <row r="41035" spans="16:16" x14ac:dyDescent="0.3">
      <c r="P41035" s="83"/>
    </row>
    <row r="41036" spans="16:16" x14ac:dyDescent="0.3">
      <c r="P41036" s="83"/>
    </row>
    <row r="41037" spans="16:16" x14ac:dyDescent="0.3">
      <c r="P41037" s="83"/>
    </row>
    <row r="41038" spans="16:16" x14ac:dyDescent="0.3">
      <c r="P41038" s="83"/>
    </row>
    <row r="41039" spans="16:16" x14ac:dyDescent="0.3">
      <c r="P41039" s="83"/>
    </row>
    <row r="41040" spans="16:16" x14ac:dyDescent="0.3">
      <c r="P41040" s="83"/>
    </row>
    <row r="41041" spans="16:16" x14ac:dyDescent="0.3">
      <c r="P41041" s="83"/>
    </row>
    <row r="41042" spans="16:16" x14ac:dyDescent="0.3">
      <c r="P41042" s="83"/>
    </row>
    <row r="41043" spans="16:16" x14ac:dyDescent="0.3">
      <c r="P41043" s="83"/>
    </row>
    <row r="41044" spans="16:16" x14ac:dyDescent="0.3">
      <c r="P41044" s="83"/>
    </row>
    <row r="41045" spans="16:16" x14ac:dyDescent="0.3">
      <c r="P41045" s="83"/>
    </row>
    <row r="41046" spans="16:16" x14ac:dyDescent="0.3">
      <c r="P41046" s="83"/>
    </row>
    <row r="41047" spans="16:16" x14ac:dyDescent="0.3">
      <c r="P41047" s="83"/>
    </row>
    <row r="41048" spans="16:16" x14ac:dyDescent="0.3">
      <c r="P41048" s="83"/>
    </row>
    <row r="41049" spans="16:16" x14ac:dyDescent="0.3">
      <c r="P41049" s="83"/>
    </row>
    <row r="41050" spans="16:16" x14ac:dyDescent="0.3">
      <c r="P41050" s="83"/>
    </row>
    <row r="41051" spans="16:16" x14ac:dyDescent="0.3">
      <c r="P41051" s="83"/>
    </row>
    <row r="41052" spans="16:16" x14ac:dyDescent="0.3">
      <c r="P41052" s="83"/>
    </row>
    <row r="41053" spans="16:16" x14ac:dyDescent="0.3">
      <c r="P41053" s="83"/>
    </row>
    <row r="41054" spans="16:16" x14ac:dyDescent="0.3">
      <c r="P41054" s="83"/>
    </row>
    <row r="41055" spans="16:16" x14ac:dyDescent="0.3">
      <c r="P41055" s="83"/>
    </row>
    <row r="41056" spans="16:16" x14ac:dyDescent="0.3">
      <c r="P41056" s="83"/>
    </row>
    <row r="41057" spans="16:16" x14ac:dyDescent="0.3">
      <c r="P41057" s="83"/>
    </row>
    <row r="41058" spans="16:16" x14ac:dyDescent="0.3">
      <c r="P41058" s="83"/>
    </row>
    <row r="41059" spans="16:16" x14ac:dyDescent="0.3">
      <c r="P41059" s="83"/>
    </row>
    <row r="41060" spans="16:16" x14ac:dyDescent="0.3">
      <c r="P41060" s="83"/>
    </row>
    <row r="41061" spans="16:16" x14ac:dyDescent="0.3">
      <c r="P41061" s="83"/>
    </row>
    <row r="41062" spans="16:16" x14ac:dyDescent="0.3">
      <c r="P41062" s="83"/>
    </row>
    <row r="41063" spans="16:16" x14ac:dyDescent="0.3">
      <c r="P41063" s="83"/>
    </row>
    <row r="41064" spans="16:16" x14ac:dyDescent="0.3">
      <c r="P41064" s="83"/>
    </row>
    <row r="41065" spans="16:16" x14ac:dyDescent="0.3">
      <c r="P41065" s="83"/>
    </row>
    <row r="41066" spans="16:16" x14ac:dyDescent="0.3">
      <c r="P41066" s="83"/>
    </row>
    <row r="41067" spans="16:16" x14ac:dyDescent="0.3">
      <c r="P41067" s="83"/>
    </row>
    <row r="41068" spans="16:16" x14ac:dyDescent="0.3">
      <c r="P41068" s="83"/>
    </row>
    <row r="41069" spans="16:16" x14ac:dyDescent="0.3">
      <c r="P41069" s="83"/>
    </row>
    <row r="41070" spans="16:16" x14ac:dyDescent="0.3">
      <c r="P41070" s="83"/>
    </row>
    <row r="41071" spans="16:16" x14ac:dyDescent="0.3">
      <c r="P41071" s="83"/>
    </row>
    <row r="41072" spans="16:16" x14ac:dyDescent="0.3">
      <c r="P41072" s="83"/>
    </row>
    <row r="41073" spans="16:16" x14ac:dyDescent="0.3">
      <c r="P41073" s="83"/>
    </row>
    <row r="41074" spans="16:16" x14ac:dyDescent="0.3">
      <c r="P41074" s="83"/>
    </row>
    <row r="41075" spans="16:16" x14ac:dyDescent="0.3">
      <c r="P41075" s="83"/>
    </row>
    <row r="41076" spans="16:16" x14ac:dyDescent="0.3">
      <c r="P41076" s="83"/>
    </row>
    <row r="41077" spans="16:16" x14ac:dyDescent="0.3">
      <c r="P41077" s="83"/>
    </row>
    <row r="41078" spans="16:16" x14ac:dyDescent="0.3">
      <c r="P41078" s="83"/>
    </row>
    <row r="41079" spans="16:16" x14ac:dyDescent="0.3">
      <c r="P41079" s="83"/>
    </row>
    <row r="41080" spans="16:16" x14ac:dyDescent="0.3">
      <c r="P41080" s="83"/>
    </row>
    <row r="41081" spans="16:16" x14ac:dyDescent="0.3">
      <c r="P41081" s="83"/>
    </row>
    <row r="41082" spans="16:16" x14ac:dyDescent="0.3">
      <c r="P41082" s="83"/>
    </row>
    <row r="41083" spans="16:16" x14ac:dyDescent="0.3">
      <c r="P41083" s="83"/>
    </row>
    <row r="41084" spans="16:16" x14ac:dyDescent="0.3">
      <c r="P41084" s="83"/>
    </row>
    <row r="41085" spans="16:16" x14ac:dyDescent="0.3">
      <c r="P41085" s="83"/>
    </row>
    <row r="41086" spans="16:16" x14ac:dyDescent="0.3">
      <c r="P41086" s="83"/>
    </row>
    <row r="41087" spans="16:16" x14ac:dyDescent="0.3">
      <c r="P41087" s="83"/>
    </row>
    <row r="41088" spans="16:16" x14ac:dyDescent="0.3">
      <c r="P41088" s="83"/>
    </row>
    <row r="41089" spans="16:16" x14ac:dyDescent="0.3">
      <c r="P41089" s="83"/>
    </row>
    <row r="41090" spans="16:16" x14ac:dyDescent="0.3">
      <c r="P41090" s="83"/>
    </row>
    <row r="41091" spans="16:16" x14ac:dyDescent="0.3">
      <c r="P41091" s="83"/>
    </row>
    <row r="41092" spans="16:16" x14ac:dyDescent="0.3">
      <c r="P41092" s="83"/>
    </row>
    <row r="41093" spans="16:16" x14ac:dyDescent="0.3">
      <c r="P41093" s="83"/>
    </row>
    <row r="41094" spans="16:16" x14ac:dyDescent="0.3">
      <c r="P41094" s="83"/>
    </row>
    <row r="41095" spans="16:16" x14ac:dyDescent="0.3">
      <c r="P41095" s="83"/>
    </row>
    <row r="41096" spans="16:16" x14ac:dyDescent="0.3">
      <c r="P41096" s="83"/>
    </row>
    <row r="41097" spans="16:16" x14ac:dyDescent="0.3">
      <c r="P41097" s="83"/>
    </row>
    <row r="41098" spans="16:16" x14ac:dyDescent="0.3">
      <c r="P41098" s="83"/>
    </row>
    <row r="41099" spans="16:16" x14ac:dyDescent="0.3">
      <c r="P41099" s="83"/>
    </row>
    <row r="41100" spans="16:16" x14ac:dyDescent="0.3">
      <c r="P41100" s="83"/>
    </row>
    <row r="41101" spans="16:16" x14ac:dyDescent="0.3">
      <c r="P41101" s="83"/>
    </row>
    <row r="41102" spans="16:16" x14ac:dyDescent="0.3">
      <c r="P41102" s="83"/>
    </row>
    <row r="41103" spans="16:16" x14ac:dyDescent="0.3">
      <c r="P41103" s="83"/>
    </row>
    <row r="41104" spans="16:16" x14ac:dyDescent="0.3">
      <c r="P41104" s="83"/>
    </row>
    <row r="41105" spans="16:16" x14ac:dyDescent="0.3">
      <c r="P41105" s="83"/>
    </row>
    <row r="41106" spans="16:16" x14ac:dyDescent="0.3">
      <c r="P41106" s="83"/>
    </row>
    <row r="41107" spans="16:16" x14ac:dyDescent="0.3">
      <c r="P41107" s="83"/>
    </row>
    <row r="41108" spans="16:16" x14ac:dyDescent="0.3">
      <c r="P41108" s="83"/>
    </row>
    <row r="41109" spans="16:16" x14ac:dyDescent="0.3">
      <c r="P41109" s="83"/>
    </row>
    <row r="41110" spans="16:16" x14ac:dyDescent="0.3">
      <c r="P41110" s="83"/>
    </row>
    <row r="41111" spans="16:16" x14ac:dyDescent="0.3">
      <c r="P41111" s="83"/>
    </row>
    <row r="41112" spans="16:16" x14ac:dyDescent="0.3">
      <c r="P41112" s="83"/>
    </row>
    <row r="41113" spans="16:16" x14ac:dyDescent="0.3">
      <c r="P41113" s="83"/>
    </row>
    <row r="41114" spans="16:16" x14ac:dyDescent="0.3">
      <c r="P41114" s="83"/>
    </row>
    <row r="41115" spans="16:16" x14ac:dyDescent="0.3">
      <c r="P41115" s="83"/>
    </row>
    <row r="41116" spans="16:16" x14ac:dyDescent="0.3">
      <c r="P41116" s="83"/>
    </row>
    <row r="41117" spans="16:16" x14ac:dyDescent="0.3">
      <c r="P41117" s="83"/>
    </row>
    <row r="41118" spans="16:16" x14ac:dyDescent="0.3">
      <c r="P41118" s="83"/>
    </row>
    <row r="41119" spans="16:16" x14ac:dyDescent="0.3">
      <c r="P41119" s="83"/>
    </row>
    <row r="41120" spans="16:16" x14ac:dyDescent="0.3">
      <c r="P41120" s="83"/>
    </row>
    <row r="41121" spans="16:16" x14ac:dyDescent="0.3">
      <c r="P41121" s="83"/>
    </row>
    <row r="41122" spans="16:16" x14ac:dyDescent="0.3">
      <c r="P41122" s="83"/>
    </row>
    <row r="41123" spans="16:16" x14ac:dyDescent="0.3">
      <c r="P41123" s="83"/>
    </row>
    <row r="41124" spans="16:16" x14ac:dyDescent="0.3">
      <c r="P41124" s="83"/>
    </row>
    <row r="41125" spans="16:16" x14ac:dyDescent="0.3">
      <c r="P41125" s="83"/>
    </row>
    <row r="41126" spans="16:16" x14ac:dyDescent="0.3">
      <c r="P41126" s="83"/>
    </row>
    <row r="41127" spans="16:16" x14ac:dyDescent="0.3">
      <c r="P41127" s="83"/>
    </row>
    <row r="41128" spans="16:16" x14ac:dyDescent="0.3">
      <c r="P41128" s="83"/>
    </row>
    <row r="41129" spans="16:16" x14ac:dyDescent="0.3">
      <c r="P41129" s="83"/>
    </row>
    <row r="41130" spans="16:16" x14ac:dyDescent="0.3">
      <c r="P41130" s="83"/>
    </row>
    <row r="41131" spans="16:16" x14ac:dyDescent="0.3">
      <c r="P41131" s="83"/>
    </row>
    <row r="41132" spans="16:16" x14ac:dyDescent="0.3">
      <c r="P41132" s="83"/>
    </row>
    <row r="41133" spans="16:16" x14ac:dyDescent="0.3">
      <c r="P41133" s="83"/>
    </row>
    <row r="41134" spans="16:16" x14ac:dyDescent="0.3">
      <c r="P41134" s="83"/>
    </row>
    <row r="41135" spans="16:16" x14ac:dyDescent="0.3">
      <c r="P41135" s="83"/>
    </row>
    <row r="41136" spans="16:16" x14ac:dyDescent="0.3">
      <c r="P41136" s="83"/>
    </row>
    <row r="41137" spans="16:16" x14ac:dyDescent="0.3">
      <c r="P41137" s="83"/>
    </row>
    <row r="41138" spans="16:16" x14ac:dyDescent="0.3">
      <c r="P41138" s="83"/>
    </row>
    <row r="41139" spans="16:16" x14ac:dyDescent="0.3">
      <c r="P41139" s="83"/>
    </row>
    <row r="41140" spans="16:16" x14ac:dyDescent="0.3">
      <c r="P41140" s="83"/>
    </row>
    <row r="41141" spans="16:16" x14ac:dyDescent="0.3">
      <c r="P41141" s="83"/>
    </row>
    <row r="41142" spans="16:16" x14ac:dyDescent="0.3">
      <c r="P41142" s="83"/>
    </row>
    <row r="41143" spans="16:16" x14ac:dyDescent="0.3">
      <c r="P41143" s="83"/>
    </row>
    <row r="41144" spans="16:16" x14ac:dyDescent="0.3">
      <c r="P41144" s="83"/>
    </row>
    <row r="41145" spans="16:16" x14ac:dyDescent="0.3">
      <c r="P41145" s="83"/>
    </row>
    <row r="41146" spans="16:16" x14ac:dyDescent="0.3">
      <c r="P41146" s="83"/>
    </row>
    <row r="41147" spans="16:16" x14ac:dyDescent="0.3">
      <c r="P41147" s="83"/>
    </row>
    <row r="41148" spans="16:16" x14ac:dyDescent="0.3">
      <c r="P41148" s="83"/>
    </row>
    <row r="41149" spans="16:16" x14ac:dyDescent="0.3">
      <c r="P41149" s="83"/>
    </row>
    <row r="41150" spans="16:16" x14ac:dyDescent="0.3">
      <c r="P41150" s="83"/>
    </row>
    <row r="41151" spans="16:16" x14ac:dyDescent="0.3">
      <c r="P41151" s="83"/>
    </row>
    <row r="41152" spans="16:16" x14ac:dyDescent="0.3">
      <c r="P41152" s="83"/>
    </row>
    <row r="41153" spans="16:16" x14ac:dyDescent="0.3">
      <c r="P41153" s="83"/>
    </row>
    <row r="41154" spans="16:16" x14ac:dyDescent="0.3">
      <c r="P41154" s="83"/>
    </row>
    <row r="41155" spans="16:16" x14ac:dyDescent="0.3">
      <c r="P41155" s="83"/>
    </row>
    <row r="41156" spans="16:16" x14ac:dyDescent="0.3">
      <c r="P41156" s="83"/>
    </row>
    <row r="41157" spans="16:16" x14ac:dyDescent="0.3">
      <c r="P41157" s="83"/>
    </row>
    <row r="41158" spans="16:16" x14ac:dyDescent="0.3">
      <c r="P41158" s="83"/>
    </row>
    <row r="41159" spans="16:16" x14ac:dyDescent="0.3">
      <c r="P41159" s="83"/>
    </row>
    <row r="41160" spans="16:16" x14ac:dyDescent="0.3">
      <c r="P41160" s="83"/>
    </row>
    <row r="41161" spans="16:16" x14ac:dyDescent="0.3">
      <c r="P41161" s="83"/>
    </row>
    <row r="41162" spans="16:16" x14ac:dyDescent="0.3">
      <c r="P41162" s="83"/>
    </row>
    <row r="41163" spans="16:16" x14ac:dyDescent="0.3">
      <c r="P41163" s="83"/>
    </row>
    <row r="41164" spans="16:16" x14ac:dyDescent="0.3">
      <c r="P41164" s="83"/>
    </row>
    <row r="41165" spans="16:16" x14ac:dyDescent="0.3">
      <c r="P41165" s="83"/>
    </row>
    <row r="41166" spans="16:16" x14ac:dyDescent="0.3">
      <c r="P41166" s="83"/>
    </row>
    <row r="41167" spans="16:16" x14ac:dyDescent="0.3">
      <c r="P41167" s="83"/>
    </row>
    <row r="41168" spans="16:16" x14ac:dyDescent="0.3">
      <c r="P41168" s="83"/>
    </row>
    <row r="41169" spans="16:16" x14ac:dyDescent="0.3">
      <c r="P41169" s="83"/>
    </row>
    <row r="41170" spans="16:16" x14ac:dyDescent="0.3">
      <c r="P41170" s="83"/>
    </row>
    <row r="41171" spans="16:16" x14ac:dyDescent="0.3">
      <c r="P41171" s="83"/>
    </row>
    <row r="41172" spans="16:16" x14ac:dyDescent="0.3">
      <c r="P41172" s="83"/>
    </row>
    <row r="41173" spans="16:16" x14ac:dyDescent="0.3">
      <c r="P41173" s="83"/>
    </row>
    <row r="41174" spans="16:16" x14ac:dyDescent="0.3">
      <c r="P41174" s="83"/>
    </row>
    <row r="41175" spans="16:16" x14ac:dyDescent="0.3">
      <c r="P41175" s="83"/>
    </row>
    <row r="41176" spans="16:16" x14ac:dyDescent="0.3">
      <c r="P41176" s="83"/>
    </row>
    <row r="41177" spans="16:16" x14ac:dyDescent="0.3">
      <c r="P41177" s="83"/>
    </row>
    <row r="41178" spans="16:16" x14ac:dyDescent="0.3">
      <c r="P41178" s="83"/>
    </row>
    <row r="41179" spans="16:16" x14ac:dyDescent="0.3">
      <c r="P41179" s="83"/>
    </row>
    <row r="41180" spans="16:16" x14ac:dyDescent="0.3">
      <c r="P41180" s="83"/>
    </row>
    <row r="41181" spans="16:16" x14ac:dyDescent="0.3">
      <c r="P41181" s="83"/>
    </row>
    <row r="41182" spans="16:16" x14ac:dyDescent="0.3">
      <c r="P41182" s="83"/>
    </row>
    <row r="41183" spans="16:16" x14ac:dyDescent="0.3">
      <c r="P41183" s="83"/>
    </row>
    <row r="41184" spans="16:16" x14ac:dyDescent="0.3">
      <c r="P41184" s="83"/>
    </row>
    <row r="41185" spans="16:16" x14ac:dyDescent="0.3">
      <c r="P41185" s="83"/>
    </row>
    <row r="41186" spans="16:16" x14ac:dyDescent="0.3">
      <c r="P41186" s="83"/>
    </row>
    <row r="41187" spans="16:16" x14ac:dyDescent="0.3">
      <c r="P41187" s="83"/>
    </row>
    <row r="41188" spans="16:16" x14ac:dyDescent="0.3">
      <c r="P41188" s="83"/>
    </row>
    <row r="41189" spans="16:16" x14ac:dyDescent="0.3">
      <c r="P41189" s="83"/>
    </row>
    <row r="41190" spans="16:16" x14ac:dyDescent="0.3">
      <c r="P41190" s="83"/>
    </row>
    <row r="41191" spans="16:16" x14ac:dyDescent="0.3">
      <c r="P41191" s="83"/>
    </row>
    <row r="41192" spans="16:16" x14ac:dyDescent="0.3">
      <c r="P41192" s="83"/>
    </row>
    <row r="41193" spans="16:16" x14ac:dyDescent="0.3">
      <c r="P41193" s="83"/>
    </row>
    <row r="41194" spans="16:16" x14ac:dyDescent="0.3">
      <c r="P41194" s="83"/>
    </row>
    <row r="41195" spans="16:16" x14ac:dyDescent="0.3">
      <c r="P41195" s="83"/>
    </row>
    <row r="41196" spans="16:16" x14ac:dyDescent="0.3">
      <c r="P41196" s="83"/>
    </row>
    <row r="41197" spans="16:16" x14ac:dyDescent="0.3">
      <c r="P41197" s="83"/>
    </row>
    <row r="41198" spans="16:16" x14ac:dyDescent="0.3">
      <c r="P41198" s="83"/>
    </row>
    <row r="41199" spans="16:16" x14ac:dyDescent="0.3">
      <c r="P41199" s="83"/>
    </row>
    <row r="41200" spans="16:16" x14ac:dyDescent="0.3">
      <c r="P41200" s="83"/>
    </row>
    <row r="41201" spans="16:16" x14ac:dyDescent="0.3">
      <c r="P41201" s="83"/>
    </row>
    <row r="41202" spans="16:16" x14ac:dyDescent="0.3">
      <c r="P41202" s="83"/>
    </row>
    <row r="41203" spans="16:16" x14ac:dyDescent="0.3">
      <c r="P41203" s="83"/>
    </row>
    <row r="41204" spans="16:16" x14ac:dyDescent="0.3">
      <c r="P41204" s="83"/>
    </row>
    <row r="41205" spans="16:16" x14ac:dyDescent="0.3">
      <c r="P41205" s="83"/>
    </row>
    <row r="41206" spans="16:16" x14ac:dyDescent="0.3">
      <c r="P41206" s="83"/>
    </row>
    <row r="41207" spans="16:16" x14ac:dyDescent="0.3">
      <c r="P41207" s="83"/>
    </row>
    <row r="41208" spans="16:16" x14ac:dyDescent="0.3">
      <c r="P41208" s="83"/>
    </row>
    <row r="41209" spans="16:16" x14ac:dyDescent="0.3">
      <c r="P41209" s="83"/>
    </row>
    <row r="41210" spans="16:16" x14ac:dyDescent="0.3">
      <c r="P41210" s="83"/>
    </row>
    <row r="41211" spans="16:16" x14ac:dyDescent="0.3">
      <c r="P41211" s="83"/>
    </row>
    <row r="41212" spans="16:16" x14ac:dyDescent="0.3">
      <c r="P41212" s="83"/>
    </row>
    <row r="41213" spans="16:16" x14ac:dyDescent="0.3">
      <c r="P41213" s="83"/>
    </row>
    <row r="41214" spans="16:16" x14ac:dyDescent="0.3">
      <c r="P41214" s="83"/>
    </row>
    <row r="41215" spans="16:16" x14ac:dyDescent="0.3">
      <c r="P41215" s="83"/>
    </row>
    <row r="41216" spans="16:16" x14ac:dyDescent="0.3">
      <c r="P41216" s="83"/>
    </row>
    <row r="41217" spans="16:16" x14ac:dyDescent="0.3">
      <c r="P41217" s="83"/>
    </row>
    <row r="41218" spans="16:16" x14ac:dyDescent="0.3">
      <c r="P41218" s="83"/>
    </row>
    <row r="41219" spans="16:16" x14ac:dyDescent="0.3">
      <c r="P41219" s="83"/>
    </row>
    <row r="41220" spans="16:16" x14ac:dyDescent="0.3">
      <c r="P41220" s="83"/>
    </row>
    <row r="41221" spans="16:16" x14ac:dyDescent="0.3">
      <c r="P41221" s="83"/>
    </row>
    <row r="41222" spans="16:16" x14ac:dyDescent="0.3">
      <c r="P41222" s="83"/>
    </row>
    <row r="41223" spans="16:16" x14ac:dyDescent="0.3">
      <c r="P41223" s="83"/>
    </row>
    <row r="41224" spans="16:16" x14ac:dyDescent="0.3">
      <c r="P41224" s="83"/>
    </row>
    <row r="41225" spans="16:16" x14ac:dyDescent="0.3">
      <c r="P41225" s="83"/>
    </row>
    <row r="41226" spans="16:16" x14ac:dyDescent="0.3">
      <c r="P41226" s="83"/>
    </row>
    <row r="41227" spans="16:16" x14ac:dyDescent="0.3">
      <c r="P41227" s="83"/>
    </row>
    <row r="41228" spans="16:16" x14ac:dyDescent="0.3">
      <c r="P41228" s="83"/>
    </row>
    <row r="41229" spans="16:16" x14ac:dyDescent="0.3">
      <c r="P41229" s="83"/>
    </row>
    <row r="41230" spans="16:16" x14ac:dyDescent="0.3">
      <c r="P41230" s="83"/>
    </row>
    <row r="41231" spans="16:16" x14ac:dyDescent="0.3">
      <c r="P41231" s="83"/>
    </row>
    <row r="41232" spans="16:16" x14ac:dyDescent="0.3">
      <c r="P41232" s="83"/>
    </row>
    <row r="41233" spans="16:16" x14ac:dyDescent="0.3">
      <c r="P41233" s="83"/>
    </row>
    <row r="41234" spans="16:16" x14ac:dyDescent="0.3">
      <c r="P41234" s="83"/>
    </row>
    <row r="41235" spans="16:16" x14ac:dyDescent="0.3">
      <c r="P41235" s="83"/>
    </row>
    <row r="41236" spans="16:16" x14ac:dyDescent="0.3">
      <c r="P41236" s="83"/>
    </row>
    <row r="41237" spans="16:16" x14ac:dyDescent="0.3">
      <c r="P41237" s="83"/>
    </row>
    <row r="41238" spans="16:16" x14ac:dyDescent="0.3">
      <c r="P41238" s="83"/>
    </row>
    <row r="41239" spans="16:16" x14ac:dyDescent="0.3">
      <c r="P41239" s="83"/>
    </row>
    <row r="41240" spans="16:16" x14ac:dyDescent="0.3">
      <c r="P41240" s="83"/>
    </row>
    <row r="41241" spans="16:16" x14ac:dyDescent="0.3">
      <c r="P41241" s="83"/>
    </row>
    <row r="41242" spans="16:16" x14ac:dyDescent="0.3">
      <c r="P41242" s="83"/>
    </row>
    <row r="41243" spans="16:16" x14ac:dyDescent="0.3">
      <c r="P41243" s="83"/>
    </row>
    <row r="41244" spans="16:16" x14ac:dyDescent="0.3">
      <c r="P41244" s="83"/>
    </row>
    <row r="41245" spans="16:16" x14ac:dyDescent="0.3">
      <c r="P41245" s="83"/>
    </row>
    <row r="41246" spans="16:16" x14ac:dyDescent="0.3">
      <c r="P41246" s="83"/>
    </row>
    <row r="41247" spans="16:16" x14ac:dyDescent="0.3">
      <c r="P41247" s="83"/>
    </row>
    <row r="41248" spans="16:16" x14ac:dyDescent="0.3">
      <c r="P41248" s="83"/>
    </row>
    <row r="41249" spans="16:16" x14ac:dyDescent="0.3">
      <c r="P41249" s="83"/>
    </row>
    <row r="41250" spans="16:16" x14ac:dyDescent="0.3">
      <c r="P41250" s="83"/>
    </row>
    <row r="41251" spans="16:16" x14ac:dyDescent="0.3">
      <c r="P41251" s="83"/>
    </row>
    <row r="41252" spans="16:16" x14ac:dyDescent="0.3">
      <c r="P41252" s="83"/>
    </row>
    <row r="41253" spans="16:16" x14ac:dyDescent="0.3">
      <c r="P41253" s="83"/>
    </row>
    <row r="41254" spans="16:16" x14ac:dyDescent="0.3">
      <c r="P41254" s="83"/>
    </row>
    <row r="41255" spans="16:16" x14ac:dyDescent="0.3">
      <c r="P41255" s="83"/>
    </row>
    <row r="41256" spans="16:16" x14ac:dyDescent="0.3">
      <c r="P41256" s="83"/>
    </row>
    <row r="41257" spans="16:16" x14ac:dyDescent="0.3">
      <c r="P41257" s="83"/>
    </row>
    <row r="41258" spans="16:16" x14ac:dyDescent="0.3">
      <c r="P41258" s="83"/>
    </row>
    <row r="41259" spans="16:16" x14ac:dyDescent="0.3">
      <c r="P41259" s="83"/>
    </row>
    <row r="41260" spans="16:16" x14ac:dyDescent="0.3">
      <c r="P41260" s="83"/>
    </row>
    <row r="41261" spans="16:16" x14ac:dyDescent="0.3">
      <c r="P41261" s="83"/>
    </row>
    <row r="41262" spans="16:16" x14ac:dyDescent="0.3">
      <c r="P41262" s="83"/>
    </row>
    <row r="41263" spans="16:16" x14ac:dyDescent="0.3">
      <c r="P41263" s="83"/>
    </row>
    <row r="41264" spans="16:16" x14ac:dyDescent="0.3">
      <c r="P41264" s="83"/>
    </row>
    <row r="41265" spans="16:16" x14ac:dyDescent="0.3">
      <c r="P41265" s="83"/>
    </row>
    <row r="41266" spans="16:16" x14ac:dyDescent="0.3">
      <c r="P41266" s="83"/>
    </row>
    <row r="41267" spans="16:16" x14ac:dyDescent="0.3">
      <c r="P41267" s="83"/>
    </row>
    <row r="41268" spans="16:16" x14ac:dyDescent="0.3">
      <c r="P41268" s="83"/>
    </row>
    <row r="41269" spans="16:16" x14ac:dyDescent="0.3">
      <c r="P41269" s="83"/>
    </row>
    <row r="41270" spans="16:16" x14ac:dyDescent="0.3">
      <c r="P41270" s="83"/>
    </row>
    <row r="41271" spans="16:16" x14ac:dyDescent="0.3">
      <c r="P41271" s="83"/>
    </row>
    <row r="41272" spans="16:16" x14ac:dyDescent="0.3">
      <c r="P41272" s="83"/>
    </row>
    <row r="41273" spans="16:16" x14ac:dyDescent="0.3">
      <c r="P41273" s="83"/>
    </row>
    <row r="41274" spans="16:16" x14ac:dyDescent="0.3">
      <c r="P41274" s="83"/>
    </row>
    <row r="41275" spans="16:16" x14ac:dyDescent="0.3">
      <c r="P41275" s="83"/>
    </row>
    <row r="41276" spans="16:16" x14ac:dyDescent="0.3">
      <c r="P41276" s="83"/>
    </row>
    <row r="41277" spans="16:16" x14ac:dyDescent="0.3">
      <c r="P41277" s="83"/>
    </row>
    <row r="41278" spans="16:16" x14ac:dyDescent="0.3">
      <c r="P41278" s="83"/>
    </row>
    <row r="41279" spans="16:16" x14ac:dyDescent="0.3">
      <c r="P41279" s="83"/>
    </row>
    <row r="41280" spans="16:16" x14ac:dyDescent="0.3">
      <c r="P41280" s="83"/>
    </row>
    <row r="41281" spans="16:16" x14ac:dyDescent="0.3">
      <c r="P41281" s="83"/>
    </row>
    <row r="41282" spans="16:16" x14ac:dyDescent="0.3">
      <c r="P41282" s="83"/>
    </row>
    <row r="41283" spans="16:16" x14ac:dyDescent="0.3">
      <c r="P41283" s="83"/>
    </row>
    <row r="41284" spans="16:16" x14ac:dyDescent="0.3">
      <c r="P41284" s="83"/>
    </row>
    <row r="41285" spans="16:16" x14ac:dyDescent="0.3">
      <c r="P41285" s="83"/>
    </row>
    <row r="41286" spans="16:16" x14ac:dyDescent="0.3">
      <c r="P41286" s="83"/>
    </row>
    <row r="41287" spans="16:16" x14ac:dyDescent="0.3">
      <c r="P41287" s="83"/>
    </row>
    <row r="41288" spans="16:16" x14ac:dyDescent="0.3">
      <c r="P41288" s="83"/>
    </row>
    <row r="41289" spans="16:16" x14ac:dyDescent="0.3">
      <c r="P41289" s="83"/>
    </row>
    <row r="41290" spans="16:16" x14ac:dyDescent="0.3">
      <c r="P41290" s="83"/>
    </row>
    <row r="41291" spans="16:16" x14ac:dyDescent="0.3">
      <c r="P41291" s="83"/>
    </row>
    <row r="41292" spans="16:16" x14ac:dyDescent="0.3">
      <c r="P41292" s="83"/>
    </row>
    <row r="41293" spans="16:16" x14ac:dyDescent="0.3">
      <c r="P41293" s="83"/>
    </row>
    <row r="41294" spans="16:16" x14ac:dyDescent="0.3">
      <c r="P41294" s="83"/>
    </row>
    <row r="41295" spans="16:16" x14ac:dyDescent="0.3">
      <c r="P41295" s="83"/>
    </row>
    <row r="41296" spans="16:16" x14ac:dyDescent="0.3">
      <c r="P41296" s="83"/>
    </row>
    <row r="41297" spans="16:16" x14ac:dyDescent="0.3">
      <c r="P41297" s="83"/>
    </row>
    <row r="41298" spans="16:16" x14ac:dyDescent="0.3">
      <c r="P41298" s="83"/>
    </row>
    <row r="41299" spans="16:16" x14ac:dyDescent="0.3">
      <c r="P41299" s="83"/>
    </row>
    <row r="41300" spans="16:16" x14ac:dyDescent="0.3">
      <c r="P41300" s="83"/>
    </row>
    <row r="41301" spans="16:16" x14ac:dyDescent="0.3">
      <c r="P41301" s="83"/>
    </row>
    <row r="41302" spans="16:16" x14ac:dyDescent="0.3">
      <c r="P41302" s="83"/>
    </row>
    <row r="41303" spans="16:16" x14ac:dyDescent="0.3">
      <c r="P41303" s="83"/>
    </row>
    <row r="41304" spans="16:16" x14ac:dyDescent="0.3">
      <c r="P41304" s="83"/>
    </row>
    <row r="41305" spans="16:16" x14ac:dyDescent="0.3">
      <c r="P41305" s="83"/>
    </row>
    <row r="41306" spans="16:16" x14ac:dyDescent="0.3">
      <c r="P41306" s="83"/>
    </row>
    <row r="41307" spans="16:16" x14ac:dyDescent="0.3">
      <c r="P41307" s="83"/>
    </row>
    <row r="41308" spans="16:16" x14ac:dyDescent="0.3">
      <c r="P41308" s="83"/>
    </row>
    <row r="41309" spans="16:16" x14ac:dyDescent="0.3">
      <c r="P41309" s="83"/>
    </row>
    <row r="41310" spans="16:16" x14ac:dyDescent="0.3">
      <c r="P41310" s="83"/>
    </row>
    <row r="41311" spans="16:16" x14ac:dyDescent="0.3">
      <c r="P41311" s="83"/>
    </row>
    <row r="41312" spans="16:16" x14ac:dyDescent="0.3">
      <c r="P41312" s="83"/>
    </row>
    <row r="41313" spans="16:16" x14ac:dyDescent="0.3">
      <c r="P41313" s="83"/>
    </row>
    <row r="41314" spans="16:16" x14ac:dyDescent="0.3">
      <c r="P41314" s="83"/>
    </row>
    <row r="41315" spans="16:16" x14ac:dyDescent="0.3">
      <c r="P41315" s="83"/>
    </row>
    <row r="41316" spans="16:16" x14ac:dyDescent="0.3">
      <c r="P41316" s="83"/>
    </row>
    <row r="41317" spans="16:16" x14ac:dyDescent="0.3">
      <c r="P41317" s="83"/>
    </row>
    <row r="41318" spans="16:16" x14ac:dyDescent="0.3">
      <c r="P41318" s="83"/>
    </row>
    <row r="41319" spans="16:16" x14ac:dyDescent="0.3">
      <c r="P41319" s="83"/>
    </row>
    <row r="41320" spans="16:16" x14ac:dyDescent="0.3">
      <c r="P41320" s="83"/>
    </row>
    <row r="41321" spans="16:16" x14ac:dyDescent="0.3">
      <c r="P41321" s="83"/>
    </row>
    <row r="41322" spans="16:16" x14ac:dyDescent="0.3">
      <c r="P41322" s="83"/>
    </row>
    <row r="41323" spans="16:16" x14ac:dyDescent="0.3">
      <c r="P41323" s="83"/>
    </row>
    <row r="41324" spans="16:16" x14ac:dyDescent="0.3">
      <c r="P41324" s="83"/>
    </row>
    <row r="41325" spans="16:16" x14ac:dyDescent="0.3">
      <c r="P41325" s="83"/>
    </row>
    <row r="41326" spans="16:16" x14ac:dyDescent="0.3">
      <c r="P41326" s="83"/>
    </row>
    <row r="41327" spans="16:16" x14ac:dyDescent="0.3">
      <c r="P41327" s="83"/>
    </row>
    <row r="41328" spans="16:16" x14ac:dyDescent="0.3">
      <c r="P41328" s="83"/>
    </row>
    <row r="41329" spans="16:16" x14ac:dyDescent="0.3">
      <c r="P41329" s="83"/>
    </row>
    <row r="41330" spans="16:16" x14ac:dyDescent="0.3">
      <c r="P41330" s="83"/>
    </row>
    <row r="41331" spans="16:16" x14ac:dyDescent="0.3">
      <c r="P41331" s="83"/>
    </row>
    <row r="41332" spans="16:16" x14ac:dyDescent="0.3">
      <c r="P41332" s="83"/>
    </row>
    <row r="41333" spans="16:16" x14ac:dyDescent="0.3">
      <c r="P41333" s="83"/>
    </row>
    <row r="41334" spans="16:16" x14ac:dyDescent="0.3">
      <c r="P41334" s="83"/>
    </row>
    <row r="41335" spans="16:16" x14ac:dyDescent="0.3">
      <c r="P41335" s="83"/>
    </row>
    <row r="41336" spans="16:16" x14ac:dyDescent="0.3">
      <c r="P41336" s="83"/>
    </row>
    <row r="41337" spans="16:16" x14ac:dyDescent="0.3">
      <c r="P41337" s="83"/>
    </row>
    <row r="41338" spans="16:16" x14ac:dyDescent="0.3">
      <c r="P41338" s="83"/>
    </row>
    <row r="41339" spans="16:16" x14ac:dyDescent="0.3">
      <c r="P41339" s="83"/>
    </row>
    <row r="41340" spans="16:16" x14ac:dyDescent="0.3">
      <c r="P41340" s="83"/>
    </row>
    <row r="41341" spans="16:16" x14ac:dyDescent="0.3">
      <c r="P41341" s="83"/>
    </row>
    <row r="41342" spans="16:16" x14ac:dyDescent="0.3">
      <c r="P41342" s="83"/>
    </row>
    <row r="41343" spans="16:16" x14ac:dyDescent="0.3">
      <c r="P41343" s="83"/>
    </row>
    <row r="41344" spans="16:16" x14ac:dyDescent="0.3">
      <c r="P41344" s="83"/>
    </row>
    <row r="41345" spans="16:16" x14ac:dyDescent="0.3">
      <c r="P41345" s="83"/>
    </row>
    <row r="41346" spans="16:16" x14ac:dyDescent="0.3">
      <c r="P41346" s="83"/>
    </row>
    <row r="41347" spans="16:16" x14ac:dyDescent="0.3">
      <c r="P41347" s="83"/>
    </row>
    <row r="41348" spans="16:16" x14ac:dyDescent="0.3">
      <c r="P41348" s="83"/>
    </row>
    <row r="41349" spans="16:16" x14ac:dyDescent="0.3">
      <c r="P41349" s="83"/>
    </row>
    <row r="41350" spans="16:16" x14ac:dyDescent="0.3">
      <c r="P41350" s="83"/>
    </row>
    <row r="41351" spans="16:16" x14ac:dyDescent="0.3">
      <c r="P41351" s="83"/>
    </row>
    <row r="41352" spans="16:16" x14ac:dyDescent="0.3">
      <c r="P41352" s="83"/>
    </row>
    <row r="41353" spans="16:16" x14ac:dyDescent="0.3">
      <c r="P41353" s="83"/>
    </row>
    <row r="41354" spans="16:16" x14ac:dyDescent="0.3">
      <c r="P41354" s="83"/>
    </row>
    <row r="41355" spans="16:16" x14ac:dyDescent="0.3">
      <c r="P41355" s="83"/>
    </row>
    <row r="41356" spans="16:16" x14ac:dyDescent="0.3">
      <c r="P41356" s="83"/>
    </row>
    <row r="41357" spans="16:16" x14ac:dyDescent="0.3">
      <c r="P41357" s="83"/>
    </row>
    <row r="41358" spans="16:16" x14ac:dyDescent="0.3">
      <c r="P41358" s="83"/>
    </row>
    <row r="41359" spans="16:16" x14ac:dyDescent="0.3">
      <c r="P41359" s="83"/>
    </row>
    <row r="41360" spans="16:16" x14ac:dyDescent="0.3">
      <c r="P41360" s="83"/>
    </row>
    <row r="41361" spans="16:16" x14ac:dyDescent="0.3">
      <c r="P41361" s="83"/>
    </row>
    <row r="41362" spans="16:16" x14ac:dyDescent="0.3">
      <c r="P41362" s="83"/>
    </row>
    <row r="41363" spans="16:16" x14ac:dyDescent="0.3">
      <c r="P41363" s="83"/>
    </row>
    <row r="41364" spans="16:16" x14ac:dyDescent="0.3">
      <c r="P41364" s="83"/>
    </row>
    <row r="41365" spans="16:16" x14ac:dyDescent="0.3">
      <c r="P41365" s="83"/>
    </row>
    <row r="41366" spans="16:16" x14ac:dyDescent="0.3">
      <c r="P41366" s="83"/>
    </row>
    <row r="41367" spans="16:16" x14ac:dyDescent="0.3">
      <c r="P41367" s="83"/>
    </row>
    <row r="41368" spans="16:16" x14ac:dyDescent="0.3">
      <c r="P41368" s="83"/>
    </row>
    <row r="41369" spans="16:16" x14ac:dyDescent="0.3">
      <c r="P41369" s="83"/>
    </row>
    <row r="41370" spans="16:16" x14ac:dyDescent="0.3">
      <c r="P41370" s="83"/>
    </row>
    <row r="41371" spans="16:16" x14ac:dyDescent="0.3">
      <c r="P41371" s="83"/>
    </row>
    <row r="41372" spans="16:16" x14ac:dyDescent="0.3">
      <c r="P41372" s="83"/>
    </row>
    <row r="41373" spans="16:16" x14ac:dyDescent="0.3">
      <c r="P41373" s="83"/>
    </row>
    <row r="41374" spans="16:16" x14ac:dyDescent="0.3">
      <c r="P41374" s="83"/>
    </row>
    <row r="41375" spans="16:16" x14ac:dyDescent="0.3">
      <c r="P41375" s="83"/>
    </row>
    <row r="41376" spans="16:16" x14ac:dyDescent="0.3">
      <c r="P41376" s="83"/>
    </row>
    <row r="41377" spans="16:16" x14ac:dyDescent="0.3">
      <c r="P41377" s="83"/>
    </row>
    <row r="41378" spans="16:16" x14ac:dyDescent="0.3">
      <c r="P41378" s="83"/>
    </row>
    <row r="41379" spans="16:16" x14ac:dyDescent="0.3">
      <c r="P41379" s="83"/>
    </row>
    <row r="41380" spans="16:16" x14ac:dyDescent="0.3">
      <c r="P41380" s="83"/>
    </row>
    <row r="41381" spans="16:16" x14ac:dyDescent="0.3">
      <c r="P41381" s="83"/>
    </row>
    <row r="41382" spans="16:16" x14ac:dyDescent="0.3">
      <c r="P41382" s="83"/>
    </row>
    <row r="41383" spans="16:16" x14ac:dyDescent="0.3">
      <c r="P41383" s="83"/>
    </row>
    <row r="41384" spans="16:16" x14ac:dyDescent="0.3">
      <c r="P41384" s="83"/>
    </row>
    <row r="41385" spans="16:16" x14ac:dyDescent="0.3">
      <c r="P41385" s="83"/>
    </row>
    <row r="41386" spans="16:16" x14ac:dyDescent="0.3">
      <c r="P41386" s="83"/>
    </row>
    <row r="41387" spans="16:16" x14ac:dyDescent="0.3">
      <c r="P41387" s="83"/>
    </row>
    <row r="41388" spans="16:16" x14ac:dyDescent="0.3">
      <c r="P41388" s="83"/>
    </row>
    <row r="41389" spans="16:16" x14ac:dyDescent="0.3">
      <c r="P41389" s="83"/>
    </row>
    <row r="41390" spans="16:16" x14ac:dyDescent="0.3">
      <c r="P41390" s="83"/>
    </row>
    <row r="41391" spans="16:16" x14ac:dyDescent="0.3">
      <c r="P41391" s="83"/>
    </row>
    <row r="41392" spans="16:16" x14ac:dyDescent="0.3">
      <c r="P41392" s="83"/>
    </row>
    <row r="41393" spans="16:16" x14ac:dyDescent="0.3">
      <c r="P41393" s="83"/>
    </row>
    <row r="41394" spans="16:16" x14ac:dyDescent="0.3">
      <c r="P41394" s="83"/>
    </row>
    <row r="41395" spans="16:16" x14ac:dyDescent="0.3">
      <c r="P41395" s="83"/>
    </row>
    <row r="41396" spans="16:16" x14ac:dyDescent="0.3">
      <c r="P41396" s="83"/>
    </row>
    <row r="41397" spans="16:16" x14ac:dyDescent="0.3">
      <c r="P41397" s="83"/>
    </row>
    <row r="41398" spans="16:16" x14ac:dyDescent="0.3">
      <c r="P41398" s="83"/>
    </row>
    <row r="41399" spans="16:16" x14ac:dyDescent="0.3">
      <c r="P41399" s="83"/>
    </row>
    <row r="41400" spans="16:16" x14ac:dyDescent="0.3">
      <c r="P41400" s="83"/>
    </row>
    <row r="41401" spans="16:16" x14ac:dyDescent="0.3">
      <c r="P41401" s="83"/>
    </row>
    <row r="41402" spans="16:16" x14ac:dyDescent="0.3">
      <c r="P41402" s="83"/>
    </row>
    <row r="41403" spans="16:16" x14ac:dyDescent="0.3">
      <c r="P41403" s="83"/>
    </row>
    <row r="41404" spans="16:16" x14ac:dyDescent="0.3">
      <c r="P41404" s="83"/>
    </row>
    <row r="41405" spans="16:16" x14ac:dyDescent="0.3">
      <c r="P41405" s="83"/>
    </row>
    <row r="41406" spans="16:16" x14ac:dyDescent="0.3">
      <c r="P41406" s="83"/>
    </row>
    <row r="41407" spans="16:16" x14ac:dyDescent="0.3">
      <c r="P41407" s="83"/>
    </row>
    <row r="41408" spans="16:16" x14ac:dyDescent="0.3">
      <c r="P41408" s="83"/>
    </row>
    <row r="41409" spans="16:16" x14ac:dyDescent="0.3">
      <c r="P41409" s="83"/>
    </row>
    <row r="41410" spans="16:16" x14ac:dyDescent="0.3">
      <c r="P41410" s="83"/>
    </row>
    <row r="41411" spans="16:16" x14ac:dyDescent="0.3">
      <c r="P41411" s="83"/>
    </row>
    <row r="41412" spans="16:16" x14ac:dyDescent="0.3">
      <c r="P41412" s="83"/>
    </row>
    <row r="41413" spans="16:16" x14ac:dyDescent="0.3">
      <c r="P41413" s="83"/>
    </row>
    <row r="41414" spans="16:16" x14ac:dyDescent="0.3">
      <c r="P41414" s="83"/>
    </row>
    <row r="41415" spans="16:16" x14ac:dyDescent="0.3">
      <c r="P41415" s="83"/>
    </row>
    <row r="41416" spans="16:16" x14ac:dyDescent="0.3">
      <c r="P41416" s="83"/>
    </row>
    <row r="41417" spans="16:16" x14ac:dyDescent="0.3">
      <c r="P41417" s="83"/>
    </row>
    <row r="41418" spans="16:16" x14ac:dyDescent="0.3">
      <c r="P41418" s="83"/>
    </row>
    <row r="41419" spans="16:16" x14ac:dyDescent="0.3">
      <c r="P41419" s="83"/>
    </row>
    <row r="41420" spans="16:16" x14ac:dyDescent="0.3">
      <c r="P41420" s="83"/>
    </row>
    <row r="41421" spans="16:16" x14ac:dyDescent="0.3">
      <c r="P41421" s="83"/>
    </row>
    <row r="41422" spans="16:16" x14ac:dyDescent="0.3">
      <c r="P41422" s="83"/>
    </row>
    <row r="41423" spans="16:16" x14ac:dyDescent="0.3">
      <c r="P41423" s="83"/>
    </row>
    <row r="41424" spans="16:16" x14ac:dyDescent="0.3">
      <c r="P41424" s="83"/>
    </row>
    <row r="41425" spans="16:16" x14ac:dyDescent="0.3">
      <c r="P41425" s="83"/>
    </row>
    <row r="41426" spans="16:16" x14ac:dyDescent="0.3">
      <c r="P41426" s="83"/>
    </row>
    <row r="41427" spans="16:16" x14ac:dyDescent="0.3">
      <c r="P41427" s="83"/>
    </row>
    <row r="41428" spans="16:16" x14ac:dyDescent="0.3">
      <c r="P41428" s="83"/>
    </row>
    <row r="41429" spans="16:16" x14ac:dyDescent="0.3">
      <c r="P41429" s="83"/>
    </row>
    <row r="41430" spans="16:16" x14ac:dyDescent="0.3">
      <c r="P41430" s="83"/>
    </row>
    <row r="41431" spans="16:16" x14ac:dyDescent="0.3">
      <c r="P41431" s="83"/>
    </row>
    <row r="41432" spans="16:16" x14ac:dyDescent="0.3">
      <c r="P41432" s="83"/>
    </row>
    <row r="41433" spans="16:16" x14ac:dyDescent="0.3">
      <c r="P41433" s="83"/>
    </row>
    <row r="41434" spans="16:16" x14ac:dyDescent="0.3">
      <c r="P41434" s="83"/>
    </row>
    <row r="41435" spans="16:16" x14ac:dyDescent="0.3">
      <c r="P41435" s="83"/>
    </row>
    <row r="41436" spans="16:16" x14ac:dyDescent="0.3">
      <c r="P41436" s="83"/>
    </row>
    <row r="41437" spans="16:16" x14ac:dyDescent="0.3">
      <c r="P41437" s="83"/>
    </row>
    <row r="41438" spans="16:16" x14ac:dyDescent="0.3">
      <c r="P41438" s="83"/>
    </row>
    <row r="41439" spans="16:16" x14ac:dyDescent="0.3">
      <c r="P41439" s="83"/>
    </row>
    <row r="41440" spans="16:16" x14ac:dyDescent="0.3">
      <c r="P41440" s="83"/>
    </row>
    <row r="41441" spans="16:16" x14ac:dyDescent="0.3">
      <c r="P41441" s="83"/>
    </row>
    <row r="41442" spans="16:16" x14ac:dyDescent="0.3">
      <c r="P41442" s="83"/>
    </row>
    <row r="41443" spans="16:16" x14ac:dyDescent="0.3">
      <c r="P41443" s="83"/>
    </row>
    <row r="41444" spans="16:16" x14ac:dyDescent="0.3">
      <c r="P41444" s="83"/>
    </row>
    <row r="41445" spans="16:16" x14ac:dyDescent="0.3">
      <c r="P41445" s="83"/>
    </row>
    <row r="41446" spans="16:16" x14ac:dyDescent="0.3">
      <c r="P41446" s="83"/>
    </row>
    <row r="41447" spans="16:16" x14ac:dyDescent="0.3">
      <c r="P41447" s="83"/>
    </row>
    <row r="41448" spans="16:16" x14ac:dyDescent="0.3">
      <c r="P41448" s="83"/>
    </row>
    <row r="41449" spans="16:16" x14ac:dyDescent="0.3">
      <c r="P41449" s="83"/>
    </row>
    <row r="41450" spans="16:16" x14ac:dyDescent="0.3">
      <c r="P41450" s="83"/>
    </row>
    <row r="41451" spans="16:16" x14ac:dyDescent="0.3">
      <c r="P41451" s="83"/>
    </row>
    <row r="41452" spans="16:16" x14ac:dyDescent="0.3">
      <c r="P41452" s="83"/>
    </row>
    <row r="41453" spans="16:16" x14ac:dyDescent="0.3">
      <c r="P41453" s="83"/>
    </row>
    <row r="41454" spans="16:16" x14ac:dyDescent="0.3">
      <c r="P41454" s="83"/>
    </row>
    <row r="41455" spans="16:16" x14ac:dyDescent="0.3">
      <c r="P41455" s="83"/>
    </row>
    <row r="41456" spans="16:16" x14ac:dyDescent="0.3">
      <c r="P41456" s="83"/>
    </row>
    <row r="41457" spans="16:16" x14ac:dyDescent="0.3">
      <c r="P41457" s="83"/>
    </row>
    <row r="41458" spans="16:16" x14ac:dyDescent="0.3">
      <c r="P41458" s="83"/>
    </row>
    <row r="41459" spans="16:16" x14ac:dyDescent="0.3">
      <c r="P41459" s="83"/>
    </row>
    <row r="41460" spans="16:16" x14ac:dyDescent="0.3">
      <c r="P41460" s="83"/>
    </row>
    <row r="41461" spans="16:16" x14ac:dyDescent="0.3">
      <c r="P41461" s="83"/>
    </row>
    <row r="41462" spans="16:16" x14ac:dyDescent="0.3">
      <c r="P41462" s="83"/>
    </row>
    <row r="41463" spans="16:16" x14ac:dyDescent="0.3">
      <c r="P41463" s="83"/>
    </row>
    <row r="41464" spans="16:16" x14ac:dyDescent="0.3">
      <c r="P41464" s="83"/>
    </row>
    <row r="41465" spans="16:16" x14ac:dyDescent="0.3">
      <c r="P41465" s="83"/>
    </row>
    <row r="41466" spans="16:16" x14ac:dyDescent="0.3">
      <c r="P41466" s="83"/>
    </row>
    <row r="41467" spans="16:16" x14ac:dyDescent="0.3">
      <c r="P41467" s="83"/>
    </row>
    <row r="41468" spans="16:16" x14ac:dyDescent="0.3">
      <c r="P41468" s="83"/>
    </row>
    <row r="41469" spans="16:16" x14ac:dyDescent="0.3">
      <c r="P41469" s="83"/>
    </row>
    <row r="41470" spans="16:16" x14ac:dyDescent="0.3">
      <c r="P41470" s="83"/>
    </row>
    <row r="41471" spans="16:16" x14ac:dyDescent="0.3">
      <c r="P41471" s="83"/>
    </row>
    <row r="41472" spans="16:16" x14ac:dyDescent="0.3">
      <c r="P41472" s="83"/>
    </row>
    <row r="41473" spans="16:16" x14ac:dyDescent="0.3">
      <c r="P41473" s="83"/>
    </row>
    <row r="41474" spans="16:16" x14ac:dyDescent="0.3">
      <c r="P41474" s="83"/>
    </row>
    <row r="41475" spans="16:16" x14ac:dyDescent="0.3">
      <c r="P41475" s="83"/>
    </row>
    <row r="41476" spans="16:16" x14ac:dyDescent="0.3">
      <c r="P41476" s="83"/>
    </row>
    <row r="41477" spans="16:16" x14ac:dyDescent="0.3">
      <c r="P41477" s="83"/>
    </row>
    <row r="41478" spans="16:16" x14ac:dyDescent="0.3">
      <c r="P41478" s="83"/>
    </row>
    <row r="41479" spans="16:16" x14ac:dyDescent="0.3">
      <c r="P41479" s="83"/>
    </row>
    <row r="41480" spans="16:16" x14ac:dyDescent="0.3">
      <c r="P41480" s="83"/>
    </row>
    <row r="41481" spans="16:16" x14ac:dyDescent="0.3">
      <c r="P41481" s="83"/>
    </row>
    <row r="41482" spans="16:16" x14ac:dyDescent="0.3">
      <c r="P41482" s="83"/>
    </row>
    <row r="41483" spans="16:16" x14ac:dyDescent="0.3">
      <c r="P41483" s="83"/>
    </row>
    <row r="41484" spans="16:16" x14ac:dyDescent="0.3">
      <c r="P41484" s="83"/>
    </row>
    <row r="41485" spans="16:16" x14ac:dyDescent="0.3">
      <c r="P41485" s="83"/>
    </row>
    <row r="41486" spans="16:16" x14ac:dyDescent="0.3">
      <c r="P41486" s="83"/>
    </row>
    <row r="41487" spans="16:16" x14ac:dyDescent="0.3">
      <c r="P41487" s="83"/>
    </row>
    <row r="41488" spans="16:16" x14ac:dyDescent="0.3">
      <c r="P41488" s="83"/>
    </row>
    <row r="41489" spans="16:16" x14ac:dyDescent="0.3">
      <c r="P41489" s="83"/>
    </row>
    <row r="41490" spans="16:16" x14ac:dyDescent="0.3">
      <c r="P41490" s="83"/>
    </row>
    <row r="41491" spans="16:16" x14ac:dyDescent="0.3">
      <c r="P41491" s="83"/>
    </row>
    <row r="41492" spans="16:16" x14ac:dyDescent="0.3">
      <c r="P41492" s="83"/>
    </row>
    <row r="41493" spans="16:16" x14ac:dyDescent="0.3">
      <c r="P41493" s="83"/>
    </row>
    <row r="41494" spans="16:16" x14ac:dyDescent="0.3">
      <c r="P41494" s="83"/>
    </row>
    <row r="41495" spans="16:16" x14ac:dyDescent="0.3">
      <c r="P41495" s="83"/>
    </row>
    <row r="41496" spans="16:16" x14ac:dyDescent="0.3">
      <c r="P41496" s="83"/>
    </row>
    <row r="41497" spans="16:16" x14ac:dyDescent="0.3">
      <c r="P41497" s="83"/>
    </row>
    <row r="41498" spans="16:16" x14ac:dyDescent="0.3">
      <c r="P41498" s="83"/>
    </row>
    <row r="41499" spans="16:16" x14ac:dyDescent="0.3">
      <c r="P41499" s="83"/>
    </row>
    <row r="41500" spans="16:16" x14ac:dyDescent="0.3">
      <c r="P41500" s="83"/>
    </row>
    <row r="41501" spans="16:16" x14ac:dyDescent="0.3">
      <c r="P41501" s="83"/>
    </row>
    <row r="41502" spans="16:16" x14ac:dyDescent="0.3">
      <c r="P41502" s="83"/>
    </row>
    <row r="41503" spans="16:16" x14ac:dyDescent="0.3">
      <c r="P41503" s="83"/>
    </row>
    <row r="41504" spans="16:16" x14ac:dyDescent="0.3">
      <c r="P41504" s="83"/>
    </row>
    <row r="41505" spans="16:16" x14ac:dyDescent="0.3">
      <c r="P41505" s="83"/>
    </row>
    <row r="41506" spans="16:16" x14ac:dyDescent="0.3">
      <c r="P41506" s="83"/>
    </row>
    <row r="41507" spans="16:16" x14ac:dyDescent="0.3">
      <c r="P41507" s="83"/>
    </row>
    <row r="41508" spans="16:16" x14ac:dyDescent="0.3">
      <c r="P41508" s="83"/>
    </row>
    <row r="41509" spans="16:16" x14ac:dyDescent="0.3">
      <c r="P41509" s="83"/>
    </row>
    <row r="41510" spans="16:16" x14ac:dyDescent="0.3">
      <c r="P41510" s="83"/>
    </row>
    <row r="41511" spans="16:16" x14ac:dyDescent="0.3">
      <c r="P41511" s="83"/>
    </row>
    <row r="41512" spans="16:16" x14ac:dyDescent="0.3">
      <c r="P41512" s="83"/>
    </row>
    <row r="41513" spans="16:16" x14ac:dyDescent="0.3">
      <c r="P41513" s="83"/>
    </row>
    <row r="41514" spans="16:16" x14ac:dyDescent="0.3">
      <c r="P41514" s="83"/>
    </row>
    <row r="41515" spans="16:16" x14ac:dyDescent="0.3">
      <c r="P41515" s="83"/>
    </row>
    <row r="41516" spans="16:16" x14ac:dyDescent="0.3">
      <c r="P41516" s="83"/>
    </row>
    <row r="41517" spans="16:16" x14ac:dyDescent="0.3">
      <c r="P41517" s="83"/>
    </row>
    <row r="41518" spans="16:16" x14ac:dyDescent="0.3">
      <c r="P41518" s="83"/>
    </row>
    <row r="41519" spans="16:16" x14ac:dyDescent="0.3">
      <c r="P41519" s="83"/>
    </row>
    <row r="41520" spans="16:16" x14ac:dyDescent="0.3">
      <c r="P41520" s="83"/>
    </row>
    <row r="41521" spans="16:16" x14ac:dyDescent="0.3">
      <c r="P41521" s="83"/>
    </row>
    <row r="41522" spans="16:16" x14ac:dyDescent="0.3">
      <c r="P41522" s="83"/>
    </row>
    <row r="41523" spans="16:16" x14ac:dyDescent="0.3">
      <c r="P41523" s="83"/>
    </row>
    <row r="41524" spans="16:16" x14ac:dyDescent="0.3">
      <c r="P41524" s="83"/>
    </row>
    <row r="41525" spans="16:16" x14ac:dyDescent="0.3">
      <c r="P41525" s="83"/>
    </row>
    <row r="41526" spans="16:16" x14ac:dyDescent="0.3">
      <c r="P41526" s="83"/>
    </row>
    <row r="41527" spans="16:16" x14ac:dyDescent="0.3">
      <c r="P41527" s="83"/>
    </row>
    <row r="41528" spans="16:16" x14ac:dyDescent="0.3">
      <c r="P41528" s="83"/>
    </row>
    <row r="41529" spans="16:16" x14ac:dyDescent="0.3">
      <c r="P41529" s="83"/>
    </row>
    <row r="41530" spans="16:16" x14ac:dyDescent="0.3">
      <c r="P41530" s="83"/>
    </row>
    <row r="41531" spans="16:16" x14ac:dyDescent="0.3">
      <c r="P41531" s="83"/>
    </row>
    <row r="41532" spans="16:16" x14ac:dyDescent="0.3">
      <c r="P41532" s="83"/>
    </row>
    <row r="41533" spans="16:16" x14ac:dyDescent="0.3">
      <c r="P41533" s="83"/>
    </row>
    <row r="41534" spans="16:16" x14ac:dyDescent="0.3">
      <c r="P41534" s="83"/>
    </row>
    <row r="41535" spans="16:16" x14ac:dyDescent="0.3">
      <c r="P41535" s="83"/>
    </row>
    <row r="41536" spans="16:16" x14ac:dyDescent="0.3">
      <c r="P41536" s="83"/>
    </row>
    <row r="41537" spans="16:16" x14ac:dyDescent="0.3">
      <c r="P41537" s="83"/>
    </row>
    <row r="41538" spans="16:16" x14ac:dyDescent="0.3">
      <c r="P41538" s="83"/>
    </row>
    <row r="41539" spans="16:16" x14ac:dyDescent="0.3">
      <c r="P41539" s="83"/>
    </row>
    <row r="41540" spans="16:16" x14ac:dyDescent="0.3">
      <c r="P41540" s="83"/>
    </row>
    <row r="41541" spans="16:16" x14ac:dyDescent="0.3">
      <c r="P41541" s="83"/>
    </row>
    <row r="41542" spans="16:16" x14ac:dyDescent="0.3">
      <c r="P41542" s="83"/>
    </row>
    <row r="41543" spans="16:16" x14ac:dyDescent="0.3">
      <c r="P41543" s="83"/>
    </row>
    <row r="41544" spans="16:16" x14ac:dyDescent="0.3">
      <c r="P41544" s="83"/>
    </row>
    <row r="41545" spans="16:16" x14ac:dyDescent="0.3">
      <c r="P41545" s="83"/>
    </row>
    <row r="41546" spans="16:16" x14ac:dyDescent="0.3">
      <c r="P41546" s="83"/>
    </row>
    <row r="41547" spans="16:16" x14ac:dyDescent="0.3">
      <c r="P41547" s="83"/>
    </row>
    <row r="41548" spans="16:16" x14ac:dyDescent="0.3">
      <c r="P41548" s="83"/>
    </row>
    <row r="41549" spans="16:16" x14ac:dyDescent="0.3">
      <c r="P41549" s="83"/>
    </row>
    <row r="41550" spans="16:16" x14ac:dyDescent="0.3">
      <c r="P41550" s="83"/>
    </row>
    <row r="41551" spans="16:16" x14ac:dyDescent="0.3">
      <c r="P41551" s="83"/>
    </row>
    <row r="41552" spans="16:16" x14ac:dyDescent="0.3">
      <c r="P41552" s="83"/>
    </row>
    <row r="41553" spans="16:16" x14ac:dyDescent="0.3">
      <c r="P41553" s="83"/>
    </row>
    <row r="41554" spans="16:16" x14ac:dyDescent="0.3">
      <c r="P41554" s="83"/>
    </row>
    <row r="41555" spans="16:16" x14ac:dyDescent="0.3">
      <c r="P41555" s="83"/>
    </row>
    <row r="41556" spans="16:16" x14ac:dyDescent="0.3">
      <c r="P41556" s="83"/>
    </row>
    <row r="41557" spans="16:16" x14ac:dyDescent="0.3">
      <c r="P41557" s="83"/>
    </row>
    <row r="41558" spans="16:16" x14ac:dyDescent="0.3">
      <c r="P41558" s="83"/>
    </row>
    <row r="41559" spans="16:16" x14ac:dyDescent="0.3">
      <c r="P41559" s="83"/>
    </row>
    <row r="41560" spans="16:16" x14ac:dyDescent="0.3">
      <c r="P41560" s="83"/>
    </row>
    <row r="41561" spans="16:16" x14ac:dyDescent="0.3">
      <c r="P41561" s="83"/>
    </row>
    <row r="41562" spans="16:16" x14ac:dyDescent="0.3">
      <c r="P41562" s="83"/>
    </row>
    <row r="41563" spans="16:16" x14ac:dyDescent="0.3">
      <c r="P41563" s="83"/>
    </row>
    <row r="41564" spans="16:16" x14ac:dyDescent="0.3">
      <c r="P41564" s="83"/>
    </row>
    <row r="41565" spans="16:16" x14ac:dyDescent="0.3">
      <c r="P41565" s="83"/>
    </row>
    <row r="41566" spans="16:16" x14ac:dyDescent="0.3">
      <c r="P41566" s="83"/>
    </row>
    <row r="41567" spans="16:16" x14ac:dyDescent="0.3">
      <c r="P41567" s="83"/>
    </row>
    <row r="41568" spans="16:16" x14ac:dyDescent="0.3">
      <c r="P41568" s="83"/>
    </row>
    <row r="41569" spans="16:16" x14ac:dyDescent="0.3">
      <c r="P41569" s="83"/>
    </row>
    <row r="41570" spans="16:16" x14ac:dyDescent="0.3">
      <c r="P41570" s="83"/>
    </row>
    <row r="41571" spans="16:16" x14ac:dyDescent="0.3">
      <c r="P41571" s="83"/>
    </row>
    <row r="41572" spans="16:16" x14ac:dyDescent="0.3">
      <c r="P41572" s="83"/>
    </row>
    <row r="41573" spans="16:16" x14ac:dyDescent="0.3">
      <c r="P41573" s="83"/>
    </row>
    <row r="41574" spans="16:16" x14ac:dyDescent="0.3">
      <c r="P41574" s="83"/>
    </row>
    <row r="41575" spans="16:16" x14ac:dyDescent="0.3">
      <c r="P41575" s="83"/>
    </row>
    <row r="41576" spans="16:16" x14ac:dyDescent="0.3">
      <c r="P41576" s="83"/>
    </row>
    <row r="41577" spans="16:16" x14ac:dyDescent="0.3">
      <c r="P41577" s="83"/>
    </row>
    <row r="41578" spans="16:16" x14ac:dyDescent="0.3">
      <c r="P41578" s="83"/>
    </row>
    <row r="41579" spans="16:16" x14ac:dyDescent="0.3">
      <c r="P41579" s="83"/>
    </row>
    <row r="41580" spans="16:16" x14ac:dyDescent="0.3">
      <c r="P41580" s="83"/>
    </row>
    <row r="41581" spans="16:16" x14ac:dyDescent="0.3">
      <c r="P41581" s="83"/>
    </row>
    <row r="41582" spans="16:16" x14ac:dyDescent="0.3">
      <c r="P41582" s="83"/>
    </row>
    <row r="41583" spans="16:16" x14ac:dyDescent="0.3">
      <c r="P41583" s="83"/>
    </row>
    <row r="41584" spans="16:16" x14ac:dyDescent="0.3">
      <c r="P41584" s="83"/>
    </row>
    <row r="41585" spans="16:16" x14ac:dyDescent="0.3">
      <c r="P41585" s="83"/>
    </row>
    <row r="41586" spans="16:16" x14ac:dyDescent="0.3">
      <c r="P41586" s="83"/>
    </row>
    <row r="41587" spans="16:16" x14ac:dyDescent="0.3">
      <c r="P41587" s="83"/>
    </row>
    <row r="41588" spans="16:16" x14ac:dyDescent="0.3">
      <c r="P41588" s="83"/>
    </row>
    <row r="41589" spans="16:16" x14ac:dyDescent="0.3">
      <c r="P41589" s="83"/>
    </row>
    <row r="41590" spans="16:16" x14ac:dyDescent="0.3">
      <c r="P41590" s="83"/>
    </row>
    <row r="41591" spans="16:16" x14ac:dyDescent="0.3">
      <c r="P41591" s="83"/>
    </row>
    <row r="41592" spans="16:16" x14ac:dyDescent="0.3">
      <c r="P41592" s="83"/>
    </row>
    <row r="41593" spans="16:16" x14ac:dyDescent="0.3">
      <c r="P41593" s="83"/>
    </row>
    <row r="41594" spans="16:16" x14ac:dyDescent="0.3">
      <c r="P41594" s="83"/>
    </row>
    <row r="41595" spans="16:16" x14ac:dyDescent="0.3">
      <c r="P41595" s="83"/>
    </row>
    <row r="41596" spans="16:16" x14ac:dyDescent="0.3">
      <c r="P41596" s="83"/>
    </row>
    <row r="41597" spans="16:16" x14ac:dyDescent="0.3">
      <c r="P41597" s="83"/>
    </row>
    <row r="41598" spans="16:16" x14ac:dyDescent="0.3">
      <c r="P41598" s="83"/>
    </row>
    <row r="41599" spans="16:16" x14ac:dyDescent="0.3">
      <c r="P41599" s="83"/>
    </row>
    <row r="41600" spans="16:16" x14ac:dyDescent="0.3">
      <c r="P41600" s="83"/>
    </row>
    <row r="41601" spans="16:16" x14ac:dyDescent="0.3">
      <c r="P41601" s="83"/>
    </row>
    <row r="41602" spans="16:16" x14ac:dyDescent="0.3">
      <c r="P41602" s="83"/>
    </row>
    <row r="41603" spans="16:16" x14ac:dyDescent="0.3">
      <c r="P41603" s="83"/>
    </row>
    <row r="41604" spans="16:16" x14ac:dyDescent="0.3">
      <c r="P41604" s="83"/>
    </row>
    <row r="41605" spans="16:16" x14ac:dyDescent="0.3">
      <c r="P41605" s="83"/>
    </row>
    <row r="41606" spans="16:16" x14ac:dyDescent="0.3">
      <c r="P41606" s="83"/>
    </row>
    <row r="41607" spans="16:16" x14ac:dyDescent="0.3">
      <c r="P41607" s="83"/>
    </row>
    <row r="41608" spans="16:16" x14ac:dyDescent="0.3">
      <c r="P41608" s="83"/>
    </row>
    <row r="41609" spans="16:16" x14ac:dyDescent="0.3">
      <c r="P41609" s="83"/>
    </row>
    <row r="41610" spans="16:16" x14ac:dyDescent="0.3">
      <c r="P41610" s="83"/>
    </row>
    <row r="41611" spans="16:16" x14ac:dyDescent="0.3">
      <c r="P41611" s="83"/>
    </row>
    <row r="41612" spans="16:16" x14ac:dyDescent="0.3">
      <c r="P41612" s="83"/>
    </row>
    <row r="41613" spans="16:16" x14ac:dyDescent="0.3">
      <c r="P41613" s="83"/>
    </row>
    <row r="41614" spans="16:16" x14ac:dyDescent="0.3">
      <c r="P41614" s="83"/>
    </row>
    <row r="41615" spans="16:16" x14ac:dyDescent="0.3">
      <c r="P41615" s="83"/>
    </row>
    <row r="41616" spans="16:16" x14ac:dyDescent="0.3">
      <c r="P41616" s="83"/>
    </row>
    <row r="41617" spans="16:16" x14ac:dyDescent="0.3">
      <c r="P41617" s="83"/>
    </row>
    <row r="41618" spans="16:16" x14ac:dyDescent="0.3">
      <c r="P41618" s="83"/>
    </row>
    <row r="41619" spans="16:16" x14ac:dyDescent="0.3">
      <c r="P41619" s="83"/>
    </row>
    <row r="41620" spans="16:16" x14ac:dyDescent="0.3">
      <c r="P41620" s="83"/>
    </row>
    <row r="41621" spans="16:16" x14ac:dyDescent="0.3">
      <c r="P41621" s="83"/>
    </row>
    <row r="41622" spans="16:16" x14ac:dyDescent="0.3">
      <c r="P41622" s="83"/>
    </row>
    <row r="41623" spans="16:16" x14ac:dyDescent="0.3">
      <c r="P41623" s="83"/>
    </row>
    <row r="41624" spans="16:16" x14ac:dyDescent="0.3">
      <c r="P41624" s="83"/>
    </row>
    <row r="41625" spans="16:16" x14ac:dyDescent="0.3">
      <c r="P41625" s="83"/>
    </row>
    <row r="41626" spans="16:16" x14ac:dyDescent="0.3">
      <c r="P41626" s="83"/>
    </row>
    <row r="41627" spans="16:16" x14ac:dyDescent="0.3">
      <c r="P41627" s="83"/>
    </row>
    <row r="41628" spans="16:16" x14ac:dyDescent="0.3">
      <c r="P41628" s="83"/>
    </row>
    <row r="41629" spans="16:16" x14ac:dyDescent="0.3">
      <c r="P41629" s="83"/>
    </row>
    <row r="41630" spans="16:16" x14ac:dyDescent="0.3">
      <c r="P41630" s="83"/>
    </row>
    <row r="41631" spans="16:16" x14ac:dyDescent="0.3">
      <c r="P41631" s="83"/>
    </row>
    <row r="41632" spans="16:16" x14ac:dyDescent="0.3">
      <c r="P41632" s="83"/>
    </row>
    <row r="41633" spans="16:16" x14ac:dyDescent="0.3">
      <c r="P41633" s="83"/>
    </row>
    <row r="41634" spans="16:16" x14ac:dyDescent="0.3">
      <c r="P41634" s="83"/>
    </row>
    <row r="41635" spans="16:16" x14ac:dyDescent="0.3">
      <c r="P41635" s="83"/>
    </row>
    <row r="41636" spans="16:16" x14ac:dyDescent="0.3">
      <c r="P41636" s="83"/>
    </row>
    <row r="41637" spans="16:16" x14ac:dyDescent="0.3">
      <c r="P41637" s="83"/>
    </row>
    <row r="41638" spans="16:16" x14ac:dyDescent="0.3">
      <c r="P41638" s="83"/>
    </row>
    <row r="41639" spans="16:16" x14ac:dyDescent="0.3">
      <c r="P41639" s="83"/>
    </row>
    <row r="41640" spans="16:16" x14ac:dyDescent="0.3">
      <c r="P41640" s="83"/>
    </row>
    <row r="41641" spans="16:16" x14ac:dyDescent="0.3">
      <c r="P41641" s="83"/>
    </row>
    <row r="41642" spans="16:16" x14ac:dyDescent="0.3">
      <c r="P41642" s="83"/>
    </row>
    <row r="41643" spans="16:16" x14ac:dyDescent="0.3">
      <c r="P41643" s="83"/>
    </row>
    <row r="41644" spans="16:16" x14ac:dyDescent="0.3">
      <c r="P41644" s="83"/>
    </row>
    <row r="41645" spans="16:16" x14ac:dyDescent="0.3">
      <c r="P41645" s="83"/>
    </row>
    <row r="41646" spans="16:16" x14ac:dyDescent="0.3">
      <c r="P41646" s="83"/>
    </row>
    <row r="41647" spans="16:16" x14ac:dyDescent="0.3">
      <c r="P41647" s="83"/>
    </row>
    <row r="41648" spans="16:16" x14ac:dyDescent="0.3">
      <c r="P41648" s="83"/>
    </row>
    <row r="41649" spans="16:16" x14ac:dyDescent="0.3">
      <c r="P41649" s="83"/>
    </row>
    <row r="41650" spans="16:16" x14ac:dyDescent="0.3">
      <c r="P41650" s="83"/>
    </row>
    <row r="41651" spans="16:16" x14ac:dyDescent="0.3">
      <c r="P41651" s="83"/>
    </row>
    <row r="41652" spans="16:16" x14ac:dyDescent="0.3">
      <c r="P41652" s="83"/>
    </row>
    <row r="41653" spans="16:16" x14ac:dyDescent="0.3">
      <c r="P41653" s="83"/>
    </row>
    <row r="41654" spans="16:16" x14ac:dyDescent="0.3">
      <c r="P41654" s="83"/>
    </row>
    <row r="41655" spans="16:16" x14ac:dyDescent="0.3">
      <c r="P41655" s="83"/>
    </row>
    <row r="41656" spans="16:16" x14ac:dyDescent="0.3">
      <c r="P41656" s="83"/>
    </row>
    <row r="41657" spans="16:16" x14ac:dyDescent="0.3">
      <c r="P41657" s="83"/>
    </row>
    <row r="41658" spans="16:16" x14ac:dyDescent="0.3">
      <c r="P41658" s="83"/>
    </row>
    <row r="41659" spans="16:16" x14ac:dyDescent="0.3">
      <c r="P41659" s="83"/>
    </row>
    <row r="41660" spans="16:16" x14ac:dyDescent="0.3">
      <c r="P41660" s="83"/>
    </row>
    <row r="41661" spans="16:16" x14ac:dyDescent="0.3">
      <c r="P41661" s="83"/>
    </row>
    <row r="41662" spans="16:16" x14ac:dyDescent="0.3">
      <c r="P41662" s="83"/>
    </row>
    <row r="41663" spans="16:16" x14ac:dyDescent="0.3">
      <c r="P41663" s="83"/>
    </row>
    <row r="41664" spans="16:16" x14ac:dyDescent="0.3">
      <c r="P41664" s="83"/>
    </row>
    <row r="41665" spans="16:16" x14ac:dyDescent="0.3">
      <c r="P41665" s="83"/>
    </row>
    <row r="41666" spans="16:16" x14ac:dyDescent="0.3">
      <c r="P41666" s="83"/>
    </row>
    <row r="41667" spans="16:16" x14ac:dyDescent="0.3">
      <c r="P41667" s="83"/>
    </row>
    <row r="41668" spans="16:16" x14ac:dyDescent="0.3">
      <c r="P41668" s="83"/>
    </row>
    <row r="41669" spans="16:16" x14ac:dyDescent="0.3">
      <c r="P41669" s="83"/>
    </row>
    <row r="41670" spans="16:16" x14ac:dyDescent="0.3">
      <c r="P41670" s="83"/>
    </row>
    <row r="41671" spans="16:16" x14ac:dyDescent="0.3">
      <c r="P41671" s="83"/>
    </row>
    <row r="41672" spans="16:16" x14ac:dyDescent="0.3">
      <c r="P41672" s="83"/>
    </row>
    <row r="41673" spans="16:16" x14ac:dyDescent="0.3">
      <c r="P41673" s="83"/>
    </row>
    <row r="41674" spans="16:16" x14ac:dyDescent="0.3">
      <c r="P41674" s="83"/>
    </row>
    <row r="41675" spans="16:16" x14ac:dyDescent="0.3">
      <c r="P41675" s="83"/>
    </row>
    <row r="41676" spans="16:16" x14ac:dyDescent="0.3">
      <c r="P41676" s="83"/>
    </row>
    <row r="41677" spans="16:16" x14ac:dyDescent="0.3">
      <c r="P41677" s="83"/>
    </row>
    <row r="41678" spans="16:16" x14ac:dyDescent="0.3">
      <c r="P41678" s="83"/>
    </row>
    <row r="41679" spans="16:16" x14ac:dyDescent="0.3">
      <c r="P41679" s="83"/>
    </row>
    <row r="41680" spans="16:16" x14ac:dyDescent="0.3">
      <c r="P41680" s="83"/>
    </row>
    <row r="41681" spans="16:16" x14ac:dyDescent="0.3">
      <c r="P41681" s="83"/>
    </row>
    <row r="41682" spans="16:16" x14ac:dyDescent="0.3">
      <c r="P41682" s="83"/>
    </row>
    <row r="41683" spans="16:16" x14ac:dyDescent="0.3">
      <c r="P41683" s="83"/>
    </row>
    <row r="41684" spans="16:16" x14ac:dyDescent="0.3">
      <c r="P41684" s="83"/>
    </row>
    <row r="41685" spans="16:16" x14ac:dyDescent="0.3">
      <c r="P41685" s="83"/>
    </row>
    <row r="41686" spans="16:16" x14ac:dyDescent="0.3">
      <c r="P41686" s="83"/>
    </row>
    <row r="41687" spans="16:16" x14ac:dyDescent="0.3">
      <c r="P41687" s="83"/>
    </row>
    <row r="41688" spans="16:16" x14ac:dyDescent="0.3">
      <c r="P41688" s="83"/>
    </row>
    <row r="41689" spans="16:16" x14ac:dyDescent="0.3">
      <c r="P41689" s="83"/>
    </row>
    <row r="41690" spans="16:16" x14ac:dyDescent="0.3">
      <c r="P41690" s="83"/>
    </row>
    <row r="41691" spans="16:16" x14ac:dyDescent="0.3">
      <c r="P41691" s="83"/>
    </row>
    <row r="41692" spans="16:16" x14ac:dyDescent="0.3">
      <c r="P41692" s="83"/>
    </row>
    <row r="41693" spans="16:16" x14ac:dyDescent="0.3">
      <c r="P41693" s="83"/>
    </row>
    <row r="41694" spans="16:16" x14ac:dyDescent="0.3">
      <c r="P41694" s="83"/>
    </row>
    <row r="41695" spans="16:16" x14ac:dyDescent="0.3">
      <c r="P41695" s="83"/>
    </row>
    <row r="41696" spans="16:16" x14ac:dyDescent="0.3">
      <c r="P41696" s="83"/>
    </row>
    <row r="41697" spans="16:16" x14ac:dyDescent="0.3">
      <c r="P41697" s="83"/>
    </row>
    <row r="41698" spans="16:16" x14ac:dyDescent="0.3">
      <c r="P41698" s="83"/>
    </row>
    <row r="41699" spans="16:16" x14ac:dyDescent="0.3">
      <c r="P41699" s="83"/>
    </row>
    <row r="41700" spans="16:16" x14ac:dyDescent="0.3">
      <c r="P41700" s="83"/>
    </row>
    <row r="41701" spans="16:16" x14ac:dyDescent="0.3">
      <c r="P41701" s="83"/>
    </row>
    <row r="41702" spans="16:16" x14ac:dyDescent="0.3">
      <c r="P41702" s="83"/>
    </row>
    <row r="41703" spans="16:16" x14ac:dyDescent="0.3">
      <c r="P41703" s="83"/>
    </row>
    <row r="41704" spans="16:16" x14ac:dyDescent="0.3">
      <c r="P41704" s="83"/>
    </row>
    <row r="41705" spans="16:16" x14ac:dyDescent="0.3">
      <c r="P41705" s="83"/>
    </row>
    <row r="41706" spans="16:16" x14ac:dyDescent="0.3">
      <c r="P41706" s="83"/>
    </row>
    <row r="41707" spans="16:16" x14ac:dyDescent="0.3">
      <c r="P41707" s="83"/>
    </row>
    <row r="41708" spans="16:16" x14ac:dyDescent="0.3">
      <c r="P41708" s="83"/>
    </row>
    <row r="41709" spans="16:16" x14ac:dyDescent="0.3">
      <c r="P41709" s="83"/>
    </row>
    <row r="41710" spans="16:16" x14ac:dyDescent="0.3">
      <c r="P41710" s="83"/>
    </row>
    <row r="41711" spans="16:16" x14ac:dyDescent="0.3">
      <c r="P41711" s="83"/>
    </row>
    <row r="41712" spans="16:16" x14ac:dyDescent="0.3">
      <c r="P41712" s="83"/>
    </row>
    <row r="41713" spans="16:16" x14ac:dyDescent="0.3">
      <c r="P41713" s="83"/>
    </row>
    <row r="41714" spans="16:16" x14ac:dyDescent="0.3">
      <c r="P41714" s="83"/>
    </row>
    <row r="41715" spans="16:16" x14ac:dyDescent="0.3">
      <c r="P41715" s="83"/>
    </row>
    <row r="41716" spans="16:16" x14ac:dyDescent="0.3">
      <c r="P41716" s="83"/>
    </row>
    <row r="41717" spans="16:16" x14ac:dyDescent="0.3">
      <c r="P41717" s="83"/>
    </row>
    <row r="41718" spans="16:16" x14ac:dyDescent="0.3">
      <c r="P41718" s="83"/>
    </row>
    <row r="41719" spans="16:16" x14ac:dyDescent="0.3">
      <c r="P41719" s="83"/>
    </row>
    <row r="41720" spans="16:16" x14ac:dyDescent="0.3">
      <c r="P41720" s="83"/>
    </row>
    <row r="41721" spans="16:16" x14ac:dyDescent="0.3">
      <c r="P41721" s="83"/>
    </row>
    <row r="41722" spans="16:16" x14ac:dyDescent="0.3">
      <c r="P41722" s="83"/>
    </row>
    <row r="41723" spans="16:16" x14ac:dyDescent="0.3">
      <c r="P41723" s="83"/>
    </row>
    <row r="41724" spans="16:16" x14ac:dyDescent="0.3">
      <c r="P41724" s="83"/>
    </row>
    <row r="41725" spans="16:16" x14ac:dyDescent="0.3">
      <c r="P41725" s="83"/>
    </row>
    <row r="41726" spans="16:16" x14ac:dyDescent="0.3">
      <c r="P41726" s="83"/>
    </row>
    <row r="41727" spans="16:16" x14ac:dyDescent="0.3">
      <c r="P41727" s="83"/>
    </row>
    <row r="41728" spans="16:16" x14ac:dyDescent="0.3">
      <c r="P41728" s="83"/>
    </row>
    <row r="41729" spans="16:16" x14ac:dyDescent="0.3">
      <c r="P41729" s="83"/>
    </row>
    <row r="41730" spans="16:16" x14ac:dyDescent="0.3">
      <c r="P41730" s="83"/>
    </row>
    <row r="41731" spans="16:16" x14ac:dyDescent="0.3">
      <c r="P41731" s="83"/>
    </row>
    <row r="41732" spans="16:16" x14ac:dyDescent="0.3">
      <c r="P41732" s="83"/>
    </row>
    <row r="41733" spans="16:16" x14ac:dyDescent="0.3">
      <c r="P41733" s="83"/>
    </row>
    <row r="41734" spans="16:16" x14ac:dyDescent="0.3">
      <c r="P41734" s="83"/>
    </row>
    <row r="41735" spans="16:16" x14ac:dyDescent="0.3">
      <c r="P41735" s="83"/>
    </row>
    <row r="41736" spans="16:16" x14ac:dyDescent="0.3">
      <c r="P41736" s="83"/>
    </row>
    <row r="41737" spans="16:16" x14ac:dyDescent="0.3">
      <c r="P41737" s="83"/>
    </row>
    <row r="41738" spans="16:16" x14ac:dyDescent="0.3">
      <c r="P41738" s="83"/>
    </row>
    <row r="41739" spans="16:16" x14ac:dyDescent="0.3">
      <c r="P41739" s="83"/>
    </row>
    <row r="41740" spans="16:16" x14ac:dyDescent="0.3">
      <c r="P41740" s="83"/>
    </row>
    <row r="41741" spans="16:16" x14ac:dyDescent="0.3">
      <c r="P41741" s="83"/>
    </row>
    <row r="41742" spans="16:16" x14ac:dyDescent="0.3">
      <c r="P41742" s="83"/>
    </row>
    <row r="41743" spans="16:16" x14ac:dyDescent="0.3">
      <c r="P41743" s="83"/>
    </row>
    <row r="41744" spans="16:16" x14ac:dyDescent="0.3">
      <c r="P41744" s="83"/>
    </row>
    <row r="41745" spans="16:16" x14ac:dyDescent="0.3">
      <c r="P41745" s="83"/>
    </row>
    <row r="41746" spans="16:16" x14ac:dyDescent="0.3">
      <c r="P41746" s="83"/>
    </row>
    <row r="41747" spans="16:16" x14ac:dyDescent="0.3">
      <c r="P41747" s="83"/>
    </row>
    <row r="41748" spans="16:16" x14ac:dyDescent="0.3">
      <c r="P41748" s="83"/>
    </row>
    <row r="41749" spans="16:16" x14ac:dyDescent="0.3">
      <c r="P41749" s="83"/>
    </row>
    <row r="41750" spans="16:16" x14ac:dyDescent="0.3">
      <c r="P41750" s="83"/>
    </row>
    <row r="41751" spans="16:16" x14ac:dyDescent="0.3">
      <c r="P41751" s="83"/>
    </row>
    <row r="41752" spans="16:16" x14ac:dyDescent="0.3">
      <c r="P41752" s="83"/>
    </row>
    <row r="41753" spans="16:16" x14ac:dyDescent="0.3">
      <c r="P41753" s="83"/>
    </row>
    <row r="41754" spans="16:16" x14ac:dyDescent="0.3">
      <c r="P41754" s="83"/>
    </row>
    <row r="41755" spans="16:16" x14ac:dyDescent="0.3">
      <c r="P41755" s="83"/>
    </row>
    <row r="41756" spans="16:16" x14ac:dyDescent="0.3">
      <c r="P41756" s="83"/>
    </row>
    <row r="41757" spans="16:16" x14ac:dyDescent="0.3">
      <c r="P41757" s="83"/>
    </row>
    <row r="41758" spans="16:16" x14ac:dyDescent="0.3">
      <c r="P41758" s="83"/>
    </row>
    <row r="41759" spans="16:16" x14ac:dyDescent="0.3">
      <c r="P41759" s="83"/>
    </row>
    <row r="41760" spans="16:16" x14ac:dyDescent="0.3">
      <c r="P41760" s="83"/>
    </row>
    <row r="41761" spans="16:16" x14ac:dyDescent="0.3">
      <c r="P41761" s="83"/>
    </row>
    <row r="41762" spans="16:16" x14ac:dyDescent="0.3">
      <c r="P41762" s="83"/>
    </row>
    <row r="41763" spans="16:16" x14ac:dyDescent="0.3">
      <c r="P41763" s="83"/>
    </row>
    <row r="41764" spans="16:16" x14ac:dyDescent="0.3">
      <c r="P41764" s="83"/>
    </row>
    <row r="41765" spans="16:16" x14ac:dyDescent="0.3">
      <c r="P41765" s="83"/>
    </row>
    <row r="41766" spans="16:16" x14ac:dyDescent="0.3">
      <c r="P41766" s="83"/>
    </row>
    <row r="41767" spans="16:16" x14ac:dyDescent="0.3">
      <c r="P41767" s="83"/>
    </row>
    <row r="41768" spans="16:16" x14ac:dyDescent="0.3">
      <c r="P41768" s="83"/>
    </row>
    <row r="41769" spans="16:16" x14ac:dyDescent="0.3">
      <c r="P41769" s="83"/>
    </row>
    <row r="41770" spans="16:16" x14ac:dyDescent="0.3">
      <c r="P41770" s="83"/>
    </row>
    <row r="41771" spans="16:16" x14ac:dyDescent="0.3">
      <c r="P41771" s="83"/>
    </row>
    <row r="41772" spans="16:16" x14ac:dyDescent="0.3">
      <c r="P41772" s="83"/>
    </row>
    <row r="41773" spans="16:16" x14ac:dyDescent="0.3">
      <c r="P41773" s="83"/>
    </row>
    <row r="41774" spans="16:16" x14ac:dyDescent="0.3">
      <c r="P41774" s="83"/>
    </row>
    <row r="41775" spans="16:16" x14ac:dyDescent="0.3">
      <c r="P41775" s="83"/>
    </row>
    <row r="41776" spans="16:16" x14ac:dyDescent="0.3">
      <c r="P41776" s="83"/>
    </row>
    <row r="41777" spans="16:16" x14ac:dyDescent="0.3">
      <c r="P41777" s="83"/>
    </row>
    <row r="41778" spans="16:16" x14ac:dyDescent="0.3">
      <c r="P41778" s="83"/>
    </row>
    <row r="41779" spans="16:16" x14ac:dyDescent="0.3">
      <c r="P41779" s="83"/>
    </row>
    <row r="41780" spans="16:16" x14ac:dyDescent="0.3">
      <c r="P41780" s="83"/>
    </row>
    <row r="41781" spans="16:16" x14ac:dyDescent="0.3">
      <c r="P41781" s="83"/>
    </row>
    <row r="41782" spans="16:16" x14ac:dyDescent="0.3">
      <c r="P41782" s="83"/>
    </row>
    <row r="41783" spans="16:16" x14ac:dyDescent="0.3">
      <c r="P41783" s="83"/>
    </row>
    <row r="41784" spans="16:16" x14ac:dyDescent="0.3">
      <c r="P41784" s="83"/>
    </row>
    <row r="41785" spans="16:16" x14ac:dyDescent="0.3">
      <c r="P41785" s="83"/>
    </row>
    <row r="41786" spans="16:16" x14ac:dyDescent="0.3">
      <c r="P41786" s="83"/>
    </row>
    <row r="41787" spans="16:16" x14ac:dyDescent="0.3">
      <c r="P41787" s="83"/>
    </row>
    <row r="41788" spans="16:16" x14ac:dyDescent="0.3">
      <c r="P41788" s="83"/>
    </row>
    <row r="41789" spans="16:16" x14ac:dyDescent="0.3">
      <c r="P41789" s="83"/>
    </row>
    <row r="41790" spans="16:16" x14ac:dyDescent="0.3">
      <c r="P41790" s="83"/>
    </row>
    <row r="41791" spans="16:16" x14ac:dyDescent="0.3">
      <c r="P41791" s="83"/>
    </row>
    <row r="41792" spans="16:16" x14ac:dyDescent="0.3">
      <c r="P41792" s="83"/>
    </row>
    <row r="41793" spans="16:16" x14ac:dyDescent="0.3">
      <c r="P41793" s="83"/>
    </row>
    <row r="41794" spans="16:16" x14ac:dyDescent="0.3">
      <c r="P41794" s="83"/>
    </row>
    <row r="41795" spans="16:16" x14ac:dyDescent="0.3">
      <c r="P41795" s="83"/>
    </row>
    <row r="41796" spans="16:16" x14ac:dyDescent="0.3">
      <c r="P41796" s="83"/>
    </row>
    <row r="41797" spans="16:16" x14ac:dyDescent="0.3">
      <c r="P41797" s="83"/>
    </row>
    <row r="41798" spans="16:16" x14ac:dyDescent="0.3">
      <c r="P41798" s="83"/>
    </row>
    <row r="41799" spans="16:16" x14ac:dyDescent="0.3">
      <c r="P41799" s="83"/>
    </row>
    <row r="41800" spans="16:16" x14ac:dyDescent="0.3">
      <c r="P41800" s="83"/>
    </row>
    <row r="41801" spans="16:16" x14ac:dyDescent="0.3">
      <c r="P41801" s="83"/>
    </row>
    <row r="41802" spans="16:16" x14ac:dyDescent="0.3">
      <c r="P41802" s="83"/>
    </row>
    <row r="41803" spans="16:16" x14ac:dyDescent="0.3">
      <c r="P41803" s="83"/>
    </row>
    <row r="41804" spans="16:16" x14ac:dyDescent="0.3">
      <c r="P41804" s="83"/>
    </row>
    <row r="41805" spans="16:16" x14ac:dyDescent="0.3">
      <c r="P41805" s="83"/>
    </row>
    <row r="41806" spans="16:16" x14ac:dyDescent="0.3">
      <c r="P41806" s="83"/>
    </row>
    <row r="41807" spans="16:16" x14ac:dyDescent="0.3">
      <c r="P41807" s="83"/>
    </row>
    <row r="41808" spans="16:16" x14ac:dyDescent="0.3">
      <c r="P41808" s="83"/>
    </row>
    <row r="41809" spans="16:16" x14ac:dyDescent="0.3">
      <c r="P41809" s="83"/>
    </row>
    <row r="41810" spans="16:16" x14ac:dyDescent="0.3">
      <c r="P41810" s="83"/>
    </row>
    <row r="41811" spans="16:16" x14ac:dyDescent="0.3">
      <c r="P41811" s="83"/>
    </row>
    <row r="41812" spans="16:16" x14ac:dyDescent="0.3">
      <c r="P41812" s="83"/>
    </row>
    <row r="41813" spans="16:16" x14ac:dyDescent="0.3">
      <c r="P41813" s="83"/>
    </row>
    <row r="41814" spans="16:16" x14ac:dyDescent="0.3">
      <c r="P41814" s="83"/>
    </row>
    <row r="41815" spans="16:16" x14ac:dyDescent="0.3">
      <c r="P41815" s="83"/>
    </row>
    <row r="41816" spans="16:16" x14ac:dyDescent="0.3">
      <c r="P41816" s="83"/>
    </row>
    <row r="41817" spans="16:16" x14ac:dyDescent="0.3">
      <c r="P41817" s="83"/>
    </row>
    <row r="41818" spans="16:16" x14ac:dyDescent="0.3">
      <c r="P41818" s="83"/>
    </row>
    <row r="41819" spans="16:16" x14ac:dyDescent="0.3">
      <c r="P41819" s="83"/>
    </row>
    <row r="41820" spans="16:16" x14ac:dyDescent="0.3">
      <c r="P41820" s="83"/>
    </row>
    <row r="41821" spans="16:16" x14ac:dyDescent="0.3">
      <c r="P41821" s="83"/>
    </row>
    <row r="41822" spans="16:16" x14ac:dyDescent="0.3">
      <c r="P41822" s="83"/>
    </row>
    <row r="41823" spans="16:16" x14ac:dyDescent="0.3">
      <c r="P41823" s="83"/>
    </row>
    <row r="41824" spans="16:16" x14ac:dyDescent="0.3">
      <c r="P41824" s="83"/>
    </row>
    <row r="41825" spans="16:16" x14ac:dyDescent="0.3">
      <c r="P41825" s="83"/>
    </row>
    <row r="41826" spans="16:16" x14ac:dyDescent="0.3">
      <c r="P41826" s="83"/>
    </row>
    <row r="41827" spans="16:16" x14ac:dyDescent="0.3">
      <c r="P41827" s="83"/>
    </row>
    <row r="41828" spans="16:16" x14ac:dyDescent="0.3">
      <c r="P41828" s="83"/>
    </row>
    <row r="41829" spans="16:16" x14ac:dyDescent="0.3">
      <c r="P41829" s="83"/>
    </row>
    <row r="41830" spans="16:16" x14ac:dyDescent="0.3">
      <c r="P41830" s="83"/>
    </row>
    <row r="41831" spans="16:16" x14ac:dyDescent="0.3">
      <c r="P41831" s="83"/>
    </row>
    <row r="41832" spans="16:16" x14ac:dyDescent="0.3">
      <c r="P41832" s="83"/>
    </row>
    <row r="41833" spans="16:16" x14ac:dyDescent="0.3">
      <c r="P41833" s="83"/>
    </row>
    <row r="41834" spans="16:16" x14ac:dyDescent="0.3">
      <c r="P41834" s="83"/>
    </row>
    <row r="41835" spans="16:16" x14ac:dyDescent="0.3">
      <c r="P41835" s="83"/>
    </row>
    <row r="41836" spans="16:16" x14ac:dyDescent="0.3">
      <c r="P41836" s="83"/>
    </row>
    <row r="41837" spans="16:16" x14ac:dyDescent="0.3">
      <c r="P41837" s="83"/>
    </row>
    <row r="41838" spans="16:16" x14ac:dyDescent="0.3">
      <c r="P41838" s="83"/>
    </row>
    <row r="41839" spans="16:16" x14ac:dyDescent="0.3">
      <c r="P41839" s="83"/>
    </row>
    <row r="41840" spans="16:16" x14ac:dyDescent="0.3">
      <c r="P41840" s="83"/>
    </row>
    <row r="41841" spans="16:16" x14ac:dyDescent="0.3">
      <c r="P41841" s="83"/>
    </row>
    <row r="41842" spans="16:16" x14ac:dyDescent="0.3">
      <c r="P41842" s="83"/>
    </row>
    <row r="41843" spans="16:16" x14ac:dyDescent="0.3">
      <c r="P41843" s="83"/>
    </row>
    <row r="41844" spans="16:16" x14ac:dyDescent="0.3">
      <c r="P41844" s="83"/>
    </row>
    <row r="41845" spans="16:16" x14ac:dyDescent="0.3">
      <c r="P41845" s="83"/>
    </row>
    <row r="41846" spans="16:16" x14ac:dyDescent="0.3">
      <c r="P41846" s="83"/>
    </row>
    <row r="41847" spans="16:16" x14ac:dyDescent="0.3">
      <c r="P41847" s="83"/>
    </row>
    <row r="41848" spans="16:16" x14ac:dyDescent="0.3">
      <c r="P41848" s="83"/>
    </row>
    <row r="41849" spans="16:16" x14ac:dyDescent="0.3">
      <c r="P41849" s="83"/>
    </row>
    <row r="41850" spans="16:16" x14ac:dyDescent="0.3">
      <c r="P41850" s="83"/>
    </row>
    <row r="41851" spans="16:16" x14ac:dyDescent="0.3">
      <c r="P41851" s="83"/>
    </row>
    <row r="41852" spans="16:16" x14ac:dyDescent="0.3">
      <c r="P41852" s="83"/>
    </row>
    <row r="41853" spans="16:16" x14ac:dyDescent="0.3">
      <c r="P41853" s="83"/>
    </row>
    <row r="41854" spans="16:16" x14ac:dyDescent="0.3">
      <c r="P41854" s="83"/>
    </row>
    <row r="41855" spans="16:16" x14ac:dyDescent="0.3">
      <c r="P41855" s="83"/>
    </row>
    <row r="41856" spans="16:16" x14ac:dyDescent="0.3">
      <c r="P41856" s="83"/>
    </row>
    <row r="41857" spans="16:16" x14ac:dyDescent="0.3">
      <c r="P41857" s="83"/>
    </row>
    <row r="41858" spans="16:16" x14ac:dyDescent="0.3">
      <c r="P41858" s="83"/>
    </row>
    <row r="41859" spans="16:16" x14ac:dyDescent="0.3">
      <c r="P41859" s="83"/>
    </row>
    <row r="41860" spans="16:16" x14ac:dyDescent="0.3">
      <c r="P41860" s="83"/>
    </row>
    <row r="41861" spans="16:16" x14ac:dyDescent="0.3">
      <c r="P41861" s="83"/>
    </row>
    <row r="41862" spans="16:16" x14ac:dyDescent="0.3">
      <c r="P41862" s="83"/>
    </row>
    <row r="41863" spans="16:16" x14ac:dyDescent="0.3">
      <c r="P41863" s="83"/>
    </row>
    <row r="41864" spans="16:16" x14ac:dyDescent="0.3">
      <c r="P41864" s="83"/>
    </row>
    <row r="41865" spans="16:16" x14ac:dyDescent="0.3">
      <c r="P41865" s="83"/>
    </row>
    <row r="41866" spans="16:16" x14ac:dyDescent="0.3">
      <c r="P41866" s="83"/>
    </row>
    <row r="41867" spans="16:16" x14ac:dyDescent="0.3">
      <c r="P41867" s="83"/>
    </row>
    <row r="41868" spans="16:16" x14ac:dyDescent="0.3">
      <c r="P41868" s="83"/>
    </row>
    <row r="41869" spans="16:16" x14ac:dyDescent="0.3">
      <c r="P41869" s="83"/>
    </row>
    <row r="41870" spans="16:16" x14ac:dyDescent="0.3">
      <c r="P41870" s="83"/>
    </row>
    <row r="41871" spans="16:16" x14ac:dyDescent="0.3">
      <c r="P41871" s="83"/>
    </row>
    <row r="41872" spans="16:16" x14ac:dyDescent="0.3">
      <c r="P41872" s="83"/>
    </row>
    <row r="41873" spans="16:16" x14ac:dyDescent="0.3">
      <c r="P41873" s="83"/>
    </row>
    <row r="41874" spans="16:16" x14ac:dyDescent="0.3">
      <c r="P41874" s="83"/>
    </row>
    <row r="41875" spans="16:16" x14ac:dyDescent="0.3">
      <c r="P41875" s="83"/>
    </row>
    <row r="41876" spans="16:16" x14ac:dyDescent="0.3">
      <c r="P41876" s="83"/>
    </row>
    <row r="41877" spans="16:16" x14ac:dyDescent="0.3">
      <c r="P41877" s="83"/>
    </row>
    <row r="41878" spans="16:16" x14ac:dyDescent="0.3">
      <c r="P41878" s="83"/>
    </row>
    <row r="41879" spans="16:16" x14ac:dyDescent="0.3">
      <c r="P41879" s="83"/>
    </row>
    <row r="41880" spans="16:16" x14ac:dyDescent="0.3">
      <c r="P41880" s="83"/>
    </row>
    <row r="41881" spans="16:16" x14ac:dyDescent="0.3">
      <c r="P41881" s="83"/>
    </row>
    <row r="41882" spans="16:16" x14ac:dyDescent="0.3">
      <c r="P41882" s="83"/>
    </row>
    <row r="41883" spans="16:16" x14ac:dyDescent="0.3">
      <c r="P41883" s="83"/>
    </row>
    <row r="41884" spans="16:16" x14ac:dyDescent="0.3">
      <c r="P41884" s="83"/>
    </row>
    <row r="41885" spans="16:16" x14ac:dyDescent="0.3">
      <c r="P41885" s="83"/>
    </row>
    <row r="41886" spans="16:16" x14ac:dyDescent="0.3">
      <c r="P41886" s="83"/>
    </row>
    <row r="41887" spans="16:16" x14ac:dyDescent="0.3">
      <c r="P41887" s="83"/>
    </row>
    <row r="41888" spans="16:16" x14ac:dyDescent="0.3">
      <c r="P41888" s="83"/>
    </row>
    <row r="41889" spans="16:16" x14ac:dyDescent="0.3">
      <c r="P41889" s="83"/>
    </row>
    <row r="41890" spans="16:16" x14ac:dyDescent="0.3">
      <c r="P41890" s="83"/>
    </row>
    <row r="41891" spans="16:16" x14ac:dyDescent="0.3">
      <c r="P41891" s="83"/>
    </row>
    <row r="41892" spans="16:16" x14ac:dyDescent="0.3">
      <c r="P41892" s="83"/>
    </row>
    <row r="41893" spans="16:16" x14ac:dyDescent="0.3">
      <c r="P41893" s="83"/>
    </row>
    <row r="41894" spans="16:16" x14ac:dyDescent="0.3">
      <c r="P41894" s="83"/>
    </row>
    <row r="41895" spans="16:16" x14ac:dyDescent="0.3">
      <c r="P41895" s="83"/>
    </row>
    <row r="41896" spans="16:16" x14ac:dyDescent="0.3">
      <c r="P41896" s="83"/>
    </row>
    <row r="41897" spans="16:16" x14ac:dyDescent="0.3">
      <c r="P41897" s="83"/>
    </row>
    <row r="41898" spans="16:16" x14ac:dyDescent="0.3">
      <c r="P41898" s="83"/>
    </row>
    <row r="41899" spans="16:16" x14ac:dyDescent="0.3">
      <c r="P41899" s="83"/>
    </row>
    <row r="41900" spans="16:16" x14ac:dyDescent="0.3">
      <c r="P41900" s="83"/>
    </row>
    <row r="41901" spans="16:16" x14ac:dyDescent="0.3">
      <c r="P41901" s="83"/>
    </row>
    <row r="41902" spans="16:16" x14ac:dyDescent="0.3">
      <c r="P41902" s="83"/>
    </row>
    <row r="41903" spans="16:16" x14ac:dyDescent="0.3">
      <c r="P41903" s="83"/>
    </row>
    <row r="41904" spans="16:16" x14ac:dyDescent="0.3">
      <c r="P41904" s="83"/>
    </row>
    <row r="41905" spans="16:16" x14ac:dyDescent="0.3">
      <c r="P41905" s="83"/>
    </row>
    <row r="41906" spans="16:16" x14ac:dyDescent="0.3">
      <c r="P41906" s="83"/>
    </row>
    <row r="41907" spans="16:16" x14ac:dyDescent="0.3">
      <c r="P41907" s="83"/>
    </row>
    <row r="41908" spans="16:16" x14ac:dyDescent="0.3">
      <c r="P41908" s="83"/>
    </row>
    <row r="41909" spans="16:16" x14ac:dyDescent="0.3">
      <c r="P41909" s="83"/>
    </row>
    <row r="41910" spans="16:16" x14ac:dyDescent="0.3">
      <c r="P41910" s="83"/>
    </row>
    <row r="41911" spans="16:16" x14ac:dyDescent="0.3">
      <c r="P41911" s="83"/>
    </row>
    <row r="41912" spans="16:16" x14ac:dyDescent="0.3">
      <c r="P41912" s="83"/>
    </row>
    <row r="41913" spans="16:16" x14ac:dyDescent="0.3">
      <c r="P41913" s="83"/>
    </row>
    <row r="41914" spans="16:16" x14ac:dyDescent="0.3">
      <c r="P41914" s="83"/>
    </row>
    <row r="41915" spans="16:16" x14ac:dyDescent="0.3">
      <c r="P41915" s="83"/>
    </row>
    <row r="41916" spans="16:16" x14ac:dyDescent="0.3">
      <c r="P41916" s="83"/>
    </row>
    <row r="41917" spans="16:16" x14ac:dyDescent="0.3">
      <c r="P41917" s="83"/>
    </row>
    <row r="41918" spans="16:16" x14ac:dyDescent="0.3">
      <c r="P41918" s="83"/>
    </row>
    <row r="41919" spans="16:16" x14ac:dyDescent="0.3">
      <c r="P41919" s="83"/>
    </row>
    <row r="41920" spans="16:16" x14ac:dyDescent="0.3">
      <c r="P41920" s="83"/>
    </row>
    <row r="41921" spans="16:16" x14ac:dyDescent="0.3">
      <c r="P41921" s="83"/>
    </row>
    <row r="41922" spans="16:16" x14ac:dyDescent="0.3">
      <c r="P41922" s="83"/>
    </row>
    <row r="41923" spans="16:16" x14ac:dyDescent="0.3">
      <c r="P41923" s="83"/>
    </row>
    <row r="41924" spans="16:16" x14ac:dyDescent="0.3">
      <c r="P41924" s="83"/>
    </row>
    <row r="41925" spans="16:16" x14ac:dyDescent="0.3">
      <c r="P41925" s="83"/>
    </row>
    <row r="41926" spans="16:16" x14ac:dyDescent="0.3">
      <c r="P41926" s="83"/>
    </row>
    <row r="41927" spans="16:16" x14ac:dyDescent="0.3">
      <c r="P41927" s="83"/>
    </row>
    <row r="41928" spans="16:16" x14ac:dyDescent="0.3">
      <c r="P41928" s="83"/>
    </row>
    <row r="41929" spans="16:16" x14ac:dyDescent="0.3">
      <c r="P41929" s="83"/>
    </row>
    <row r="41930" spans="16:16" x14ac:dyDescent="0.3">
      <c r="P41930" s="83"/>
    </row>
    <row r="41931" spans="16:16" x14ac:dyDescent="0.3">
      <c r="P41931" s="83"/>
    </row>
    <row r="41932" spans="16:16" x14ac:dyDescent="0.3">
      <c r="P41932" s="83"/>
    </row>
    <row r="41933" spans="16:16" x14ac:dyDescent="0.3">
      <c r="P41933" s="83"/>
    </row>
    <row r="41934" spans="16:16" x14ac:dyDescent="0.3">
      <c r="P41934" s="83"/>
    </row>
    <row r="41935" spans="16:16" x14ac:dyDescent="0.3">
      <c r="P41935" s="83"/>
    </row>
    <row r="41936" spans="16:16" x14ac:dyDescent="0.3">
      <c r="P41936" s="83"/>
    </row>
    <row r="41937" spans="16:16" x14ac:dyDescent="0.3">
      <c r="P41937" s="83"/>
    </row>
    <row r="41938" spans="16:16" x14ac:dyDescent="0.3">
      <c r="P41938" s="83"/>
    </row>
    <row r="41939" spans="16:16" x14ac:dyDescent="0.3">
      <c r="P41939" s="83"/>
    </row>
    <row r="41940" spans="16:16" x14ac:dyDescent="0.3">
      <c r="P41940" s="83"/>
    </row>
    <row r="41941" spans="16:16" x14ac:dyDescent="0.3">
      <c r="P41941" s="83"/>
    </row>
    <row r="41942" spans="16:16" x14ac:dyDescent="0.3">
      <c r="P41942" s="83"/>
    </row>
    <row r="41943" spans="16:16" x14ac:dyDescent="0.3">
      <c r="P41943" s="83"/>
    </row>
    <row r="41944" spans="16:16" x14ac:dyDescent="0.3">
      <c r="P41944" s="83"/>
    </row>
    <row r="41945" spans="16:16" x14ac:dyDescent="0.3">
      <c r="P41945" s="83"/>
    </row>
    <row r="41946" spans="16:16" x14ac:dyDescent="0.3">
      <c r="P41946" s="83"/>
    </row>
    <row r="41947" spans="16:16" x14ac:dyDescent="0.3">
      <c r="P41947" s="83"/>
    </row>
    <row r="41948" spans="16:16" x14ac:dyDescent="0.3">
      <c r="P41948" s="83"/>
    </row>
    <row r="41949" spans="16:16" x14ac:dyDescent="0.3">
      <c r="P41949" s="83"/>
    </row>
    <row r="41950" spans="16:16" x14ac:dyDescent="0.3">
      <c r="P41950" s="83"/>
    </row>
    <row r="41951" spans="16:16" x14ac:dyDescent="0.3">
      <c r="P41951" s="83"/>
    </row>
    <row r="41952" spans="16:16" x14ac:dyDescent="0.3">
      <c r="P41952" s="83"/>
    </row>
    <row r="41953" spans="16:16" x14ac:dyDescent="0.3">
      <c r="P41953" s="83"/>
    </row>
    <row r="41954" spans="16:16" x14ac:dyDescent="0.3">
      <c r="P41954" s="83"/>
    </row>
    <row r="41955" spans="16:16" x14ac:dyDescent="0.3">
      <c r="P41955" s="83"/>
    </row>
    <row r="41956" spans="16:16" x14ac:dyDescent="0.3">
      <c r="P41956" s="83"/>
    </row>
    <row r="41957" spans="16:16" x14ac:dyDescent="0.3">
      <c r="P41957" s="83"/>
    </row>
    <row r="41958" spans="16:16" x14ac:dyDescent="0.3">
      <c r="P41958" s="83"/>
    </row>
    <row r="41959" spans="16:16" x14ac:dyDescent="0.3">
      <c r="P41959" s="83"/>
    </row>
    <row r="41960" spans="16:16" x14ac:dyDescent="0.3">
      <c r="P41960" s="83"/>
    </row>
    <row r="41961" spans="16:16" x14ac:dyDescent="0.3">
      <c r="P41961" s="83"/>
    </row>
    <row r="41962" spans="16:16" x14ac:dyDescent="0.3">
      <c r="P41962" s="83"/>
    </row>
    <row r="41963" spans="16:16" x14ac:dyDescent="0.3">
      <c r="P41963" s="83"/>
    </row>
    <row r="41964" spans="16:16" x14ac:dyDescent="0.3">
      <c r="P41964" s="83"/>
    </row>
    <row r="41965" spans="16:16" x14ac:dyDescent="0.3">
      <c r="P41965" s="83"/>
    </row>
    <row r="41966" spans="16:16" x14ac:dyDescent="0.3">
      <c r="P41966" s="83"/>
    </row>
    <row r="41967" spans="16:16" x14ac:dyDescent="0.3">
      <c r="P41967" s="83"/>
    </row>
    <row r="41968" spans="16:16" x14ac:dyDescent="0.3">
      <c r="P41968" s="83"/>
    </row>
    <row r="41969" spans="16:16" x14ac:dyDescent="0.3">
      <c r="P41969" s="83"/>
    </row>
    <row r="41970" spans="16:16" x14ac:dyDescent="0.3">
      <c r="P41970" s="83"/>
    </row>
    <row r="41971" spans="16:16" x14ac:dyDescent="0.3">
      <c r="P41971" s="83"/>
    </row>
    <row r="41972" spans="16:16" x14ac:dyDescent="0.3">
      <c r="P41972" s="83"/>
    </row>
    <row r="41973" spans="16:16" x14ac:dyDescent="0.3">
      <c r="P41973" s="83"/>
    </row>
    <row r="41974" spans="16:16" x14ac:dyDescent="0.3">
      <c r="P41974" s="83"/>
    </row>
    <row r="41975" spans="16:16" x14ac:dyDescent="0.3">
      <c r="P41975" s="83"/>
    </row>
    <row r="41976" spans="16:16" x14ac:dyDescent="0.3">
      <c r="P41976" s="83"/>
    </row>
    <row r="41977" spans="16:16" x14ac:dyDescent="0.3">
      <c r="P41977" s="83"/>
    </row>
    <row r="41978" spans="16:16" x14ac:dyDescent="0.3">
      <c r="P41978" s="83"/>
    </row>
    <row r="41979" spans="16:16" x14ac:dyDescent="0.3">
      <c r="P41979" s="83"/>
    </row>
    <row r="41980" spans="16:16" x14ac:dyDescent="0.3">
      <c r="P41980" s="83"/>
    </row>
    <row r="41981" spans="16:16" x14ac:dyDescent="0.3">
      <c r="P41981" s="83"/>
    </row>
    <row r="41982" spans="16:16" x14ac:dyDescent="0.3">
      <c r="P41982" s="83"/>
    </row>
    <row r="41983" spans="16:16" x14ac:dyDescent="0.3">
      <c r="P41983" s="83"/>
    </row>
    <row r="41984" spans="16:16" x14ac:dyDescent="0.3">
      <c r="P41984" s="83"/>
    </row>
    <row r="41985" spans="16:16" x14ac:dyDescent="0.3">
      <c r="P41985" s="83"/>
    </row>
    <row r="41986" spans="16:16" x14ac:dyDescent="0.3">
      <c r="P41986" s="83"/>
    </row>
    <row r="41987" spans="16:16" x14ac:dyDescent="0.3">
      <c r="P41987" s="83"/>
    </row>
    <row r="41988" spans="16:16" x14ac:dyDescent="0.3">
      <c r="P41988" s="83"/>
    </row>
    <row r="41989" spans="16:16" x14ac:dyDescent="0.3">
      <c r="P41989" s="83"/>
    </row>
    <row r="41990" spans="16:16" x14ac:dyDescent="0.3">
      <c r="P41990" s="83"/>
    </row>
    <row r="41991" spans="16:16" x14ac:dyDescent="0.3">
      <c r="P41991" s="83"/>
    </row>
    <row r="41992" spans="16:16" x14ac:dyDescent="0.3">
      <c r="P41992" s="83"/>
    </row>
    <row r="41993" spans="16:16" x14ac:dyDescent="0.3">
      <c r="P41993" s="83"/>
    </row>
    <row r="41994" spans="16:16" x14ac:dyDescent="0.3">
      <c r="P41994" s="83"/>
    </row>
    <row r="41995" spans="16:16" x14ac:dyDescent="0.3">
      <c r="P41995" s="83"/>
    </row>
    <row r="41996" spans="16:16" x14ac:dyDescent="0.3">
      <c r="P41996" s="83"/>
    </row>
    <row r="41997" spans="16:16" x14ac:dyDescent="0.3">
      <c r="P41997" s="83"/>
    </row>
    <row r="41998" spans="16:16" x14ac:dyDescent="0.3">
      <c r="P41998" s="83"/>
    </row>
    <row r="41999" spans="16:16" x14ac:dyDescent="0.3">
      <c r="P41999" s="83"/>
    </row>
    <row r="42000" spans="16:16" x14ac:dyDescent="0.3">
      <c r="P42000" s="83"/>
    </row>
    <row r="42001" spans="16:16" x14ac:dyDescent="0.3">
      <c r="P42001" s="83"/>
    </row>
    <row r="42002" spans="16:16" x14ac:dyDescent="0.3">
      <c r="P42002" s="83"/>
    </row>
    <row r="42003" spans="16:16" x14ac:dyDescent="0.3">
      <c r="P42003" s="83"/>
    </row>
    <row r="42004" spans="16:16" x14ac:dyDescent="0.3">
      <c r="P42004" s="83"/>
    </row>
    <row r="42005" spans="16:16" x14ac:dyDescent="0.3">
      <c r="P42005" s="83"/>
    </row>
    <row r="42006" spans="16:16" x14ac:dyDescent="0.3">
      <c r="P42006" s="83"/>
    </row>
    <row r="42007" spans="16:16" x14ac:dyDescent="0.3">
      <c r="P42007" s="83"/>
    </row>
    <row r="42008" spans="16:16" x14ac:dyDescent="0.3">
      <c r="P42008" s="83"/>
    </row>
    <row r="42009" spans="16:16" x14ac:dyDescent="0.3">
      <c r="P42009" s="83"/>
    </row>
    <row r="42010" spans="16:16" x14ac:dyDescent="0.3">
      <c r="P42010" s="83"/>
    </row>
    <row r="42011" spans="16:16" x14ac:dyDescent="0.3">
      <c r="P42011" s="83"/>
    </row>
    <row r="42012" spans="16:16" x14ac:dyDescent="0.3">
      <c r="P42012" s="83"/>
    </row>
    <row r="42013" spans="16:16" x14ac:dyDescent="0.3">
      <c r="P42013" s="83"/>
    </row>
    <row r="42014" spans="16:16" x14ac:dyDescent="0.3">
      <c r="P42014" s="83"/>
    </row>
    <row r="42015" spans="16:16" x14ac:dyDescent="0.3">
      <c r="P42015" s="83"/>
    </row>
    <row r="42016" spans="16:16" x14ac:dyDescent="0.3">
      <c r="P42016" s="83"/>
    </row>
    <row r="42017" spans="16:16" x14ac:dyDescent="0.3">
      <c r="P42017" s="83"/>
    </row>
    <row r="42018" spans="16:16" x14ac:dyDescent="0.3">
      <c r="P42018" s="83"/>
    </row>
    <row r="42019" spans="16:16" x14ac:dyDescent="0.3">
      <c r="P42019" s="83"/>
    </row>
    <row r="42020" spans="16:16" x14ac:dyDescent="0.3">
      <c r="P42020" s="83"/>
    </row>
    <row r="42021" spans="16:16" x14ac:dyDescent="0.3">
      <c r="P42021" s="83"/>
    </row>
    <row r="42022" spans="16:16" x14ac:dyDescent="0.3">
      <c r="P42022" s="83"/>
    </row>
    <row r="42023" spans="16:16" x14ac:dyDescent="0.3">
      <c r="P42023" s="83"/>
    </row>
    <row r="42024" spans="16:16" x14ac:dyDescent="0.3">
      <c r="P42024" s="83"/>
    </row>
    <row r="42025" spans="16:16" x14ac:dyDescent="0.3">
      <c r="P42025" s="83"/>
    </row>
    <row r="42026" spans="16:16" x14ac:dyDescent="0.3">
      <c r="P42026" s="83"/>
    </row>
    <row r="42027" spans="16:16" x14ac:dyDescent="0.3">
      <c r="P42027" s="83"/>
    </row>
    <row r="42028" spans="16:16" x14ac:dyDescent="0.3">
      <c r="P42028" s="83"/>
    </row>
    <row r="42029" spans="16:16" x14ac:dyDescent="0.3">
      <c r="P42029" s="83"/>
    </row>
    <row r="42030" spans="16:16" x14ac:dyDescent="0.3">
      <c r="P42030" s="83"/>
    </row>
    <row r="42031" spans="16:16" x14ac:dyDescent="0.3">
      <c r="P42031" s="83"/>
    </row>
    <row r="42032" spans="16:16" x14ac:dyDescent="0.3">
      <c r="P42032" s="83"/>
    </row>
    <row r="42033" spans="16:16" x14ac:dyDescent="0.3">
      <c r="P42033" s="83"/>
    </row>
    <row r="42034" spans="16:16" x14ac:dyDescent="0.3">
      <c r="P42034" s="83"/>
    </row>
    <row r="42035" spans="16:16" x14ac:dyDescent="0.3">
      <c r="P42035" s="83"/>
    </row>
    <row r="42036" spans="16:16" x14ac:dyDescent="0.3">
      <c r="P42036" s="83"/>
    </row>
    <row r="42037" spans="16:16" x14ac:dyDescent="0.3">
      <c r="P42037" s="83"/>
    </row>
    <row r="42038" spans="16:16" x14ac:dyDescent="0.3">
      <c r="P42038" s="83"/>
    </row>
    <row r="42039" spans="16:16" x14ac:dyDescent="0.3">
      <c r="P42039" s="83"/>
    </row>
    <row r="42040" spans="16:16" x14ac:dyDescent="0.3">
      <c r="P42040" s="83"/>
    </row>
    <row r="42041" spans="16:16" x14ac:dyDescent="0.3">
      <c r="P42041" s="83"/>
    </row>
    <row r="42042" spans="16:16" x14ac:dyDescent="0.3">
      <c r="P42042" s="83"/>
    </row>
    <row r="42043" spans="16:16" x14ac:dyDescent="0.3">
      <c r="P42043" s="83"/>
    </row>
    <row r="42044" spans="16:16" x14ac:dyDescent="0.3">
      <c r="P42044" s="83"/>
    </row>
    <row r="42045" spans="16:16" x14ac:dyDescent="0.3">
      <c r="P42045" s="83"/>
    </row>
    <row r="42046" spans="16:16" x14ac:dyDescent="0.3">
      <c r="P42046" s="83"/>
    </row>
    <row r="42047" spans="16:16" x14ac:dyDescent="0.3">
      <c r="P42047" s="83"/>
    </row>
    <row r="42048" spans="16:16" x14ac:dyDescent="0.3">
      <c r="P42048" s="83"/>
    </row>
    <row r="42049" spans="16:16" x14ac:dyDescent="0.3">
      <c r="P42049" s="83"/>
    </row>
    <row r="42050" spans="16:16" x14ac:dyDescent="0.3">
      <c r="P42050" s="83"/>
    </row>
    <row r="42051" spans="16:16" x14ac:dyDescent="0.3">
      <c r="P42051" s="83"/>
    </row>
    <row r="42052" spans="16:16" x14ac:dyDescent="0.3">
      <c r="P42052" s="83"/>
    </row>
    <row r="42053" spans="16:16" x14ac:dyDescent="0.3">
      <c r="P42053" s="83"/>
    </row>
    <row r="42054" spans="16:16" x14ac:dyDescent="0.3">
      <c r="P42054" s="83"/>
    </row>
    <row r="42055" spans="16:16" x14ac:dyDescent="0.3">
      <c r="P42055" s="83"/>
    </row>
    <row r="42056" spans="16:16" x14ac:dyDescent="0.3">
      <c r="P42056" s="83"/>
    </row>
    <row r="42057" spans="16:16" x14ac:dyDescent="0.3">
      <c r="P42057" s="83"/>
    </row>
    <row r="42058" spans="16:16" x14ac:dyDescent="0.3">
      <c r="P42058" s="83"/>
    </row>
    <row r="42059" spans="16:16" x14ac:dyDescent="0.3">
      <c r="P42059" s="83"/>
    </row>
    <row r="42060" spans="16:16" x14ac:dyDescent="0.3">
      <c r="P42060" s="83"/>
    </row>
    <row r="42061" spans="16:16" x14ac:dyDescent="0.3">
      <c r="P42061" s="83"/>
    </row>
    <row r="42062" spans="16:16" x14ac:dyDescent="0.3">
      <c r="P42062" s="83"/>
    </row>
    <row r="42063" spans="16:16" x14ac:dyDescent="0.3">
      <c r="P42063" s="83"/>
    </row>
    <row r="42064" spans="16:16" x14ac:dyDescent="0.3">
      <c r="P42064" s="83"/>
    </row>
    <row r="42065" spans="16:16" x14ac:dyDescent="0.3">
      <c r="P42065" s="83"/>
    </row>
    <row r="42066" spans="16:16" x14ac:dyDescent="0.3">
      <c r="P42066" s="83"/>
    </row>
    <row r="42067" spans="16:16" x14ac:dyDescent="0.3">
      <c r="P42067" s="83"/>
    </row>
    <row r="42068" spans="16:16" x14ac:dyDescent="0.3">
      <c r="P42068" s="83"/>
    </row>
    <row r="42069" spans="16:16" x14ac:dyDescent="0.3">
      <c r="P42069" s="83"/>
    </row>
    <row r="42070" spans="16:16" x14ac:dyDescent="0.3">
      <c r="P42070" s="83"/>
    </row>
    <row r="42071" spans="16:16" x14ac:dyDescent="0.3">
      <c r="P42071" s="83"/>
    </row>
    <row r="42072" spans="16:16" x14ac:dyDescent="0.3">
      <c r="P42072" s="83"/>
    </row>
    <row r="42073" spans="16:16" x14ac:dyDescent="0.3">
      <c r="P42073" s="83"/>
    </row>
    <row r="42074" spans="16:16" x14ac:dyDescent="0.3">
      <c r="P42074" s="83"/>
    </row>
    <row r="42075" spans="16:16" x14ac:dyDescent="0.3">
      <c r="P42075" s="83"/>
    </row>
    <row r="42076" spans="16:16" x14ac:dyDescent="0.3">
      <c r="P42076" s="83"/>
    </row>
    <row r="42077" spans="16:16" x14ac:dyDescent="0.3">
      <c r="P42077" s="83"/>
    </row>
    <row r="42078" spans="16:16" x14ac:dyDescent="0.3">
      <c r="P42078" s="83"/>
    </row>
    <row r="42079" spans="16:16" x14ac:dyDescent="0.3">
      <c r="P42079" s="83"/>
    </row>
    <row r="42080" spans="16:16" x14ac:dyDescent="0.3">
      <c r="P42080" s="83"/>
    </row>
    <row r="42081" spans="16:16" x14ac:dyDescent="0.3">
      <c r="P42081" s="83"/>
    </row>
    <row r="42082" spans="16:16" x14ac:dyDescent="0.3">
      <c r="P42082" s="83"/>
    </row>
    <row r="42083" spans="16:16" x14ac:dyDescent="0.3">
      <c r="P42083" s="83"/>
    </row>
    <row r="42084" spans="16:16" x14ac:dyDescent="0.3">
      <c r="P42084" s="83"/>
    </row>
    <row r="42085" spans="16:16" x14ac:dyDescent="0.3">
      <c r="P42085" s="83"/>
    </row>
    <row r="42086" spans="16:16" x14ac:dyDescent="0.3">
      <c r="P42086" s="83"/>
    </row>
    <row r="42087" spans="16:16" x14ac:dyDescent="0.3">
      <c r="P42087" s="83"/>
    </row>
    <row r="42088" spans="16:16" x14ac:dyDescent="0.3">
      <c r="P42088" s="83"/>
    </row>
    <row r="42089" spans="16:16" x14ac:dyDescent="0.3">
      <c r="P42089" s="83"/>
    </row>
    <row r="42090" spans="16:16" x14ac:dyDescent="0.3">
      <c r="P42090" s="83"/>
    </row>
    <row r="42091" spans="16:16" x14ac:dyDescent="0.3">
      <c r="P42091" s="83"/>
    </row>
    <row r="42092" spans="16:16" x14ac:dyDescent="0.3">
      <c r="P42092" s="83"/>
    </row>
    <row r="42093" spans="16:16" x14ac:dyDescent="0.3">
      <c r="P42093" s="83"/>
    </row>
    <row r="42094" spans="16:16" x14ac:dyDescent="0.3">
      <c r="P42094" s="83"/>
    </row>
    <row r="42095" spans="16:16" x14ac:dyDescent="0.3">
      <c r="P42095" s="83"/>
    </row>
    <row r="42096" spans="16:16" x14ac:dyDescent="0.3">
      <c r="P42096" s="83"/>
    </row>
    <row r="42097" spans="16:16" x14ac:dyDescent="0.3">
      <c r="P42097" s="83"/>
    </row>
    <row r="42098" spans="16:16" x14ac:dyDescent="0.3">
      <c r="P42098" s="83"/>
    </row>
    <row r="42099" spans="16:16" x14ac:dyDescent="0.3">
      <c r="P42099" s="83"/>
    </row>
    <row r="42100" spans="16:16" x14ac:dyDescent="0.3">
      <c r="P42100" s="83"/>
    </row>
    <row r="42101" spans="16:16" x14ac:dyDescent="0.3">
      <c r="P42101" s="83"/>
    </row>
    <row r="42102" spans="16:16" x14ac:dyDescent="0.3">
      <c r="P42102" s="83"/>
    </row>
    <row r="42103" spans="16:16" x14ac:dyDescent="0.3">
      <c r="P42103" s="83"/>
    </row>
    <row r="42104" spans="16:16" x14ac:dyDescent="0.3">
      <c r="P42104" s="83"/>
    </row>
    <row r="42105" spans="16:16" x14ac:dyDescent="0.3">
      <c r="P42105" s="83"/>
    </row>
    <row r="42106" spans="16:16" x14ac:dyDescent="0.3">
      <c r="P42106" s="83"/>
    </row>
    <row r="42107" spans="16:16" x14ac:dyDescent="0.3">
      <c r="P42107" s="83"/>
    </row>
    <row r="42108" spans="16:16" x14ac:dyDescent="0.3">
      <c r="P42108" s="83"/>
    </row>
    <row r="42109" spans="16:16" x14ac:dyDescent="0.3">
      <c r="P42109" s="83"/>
    </row>
    <row r="42110" spans="16:16" x14ac:dyDescent="0.3">
      <c r="P42110" s="83"/>
    </row>
    <row r="42111" spans="16:16" x14ac:dyDescent="0.3">
      <c r="P42111" s="83"/>
    </row>
    <row r="42112" spans="16:16" x14ac:dyDescent="0.3">
      <c r="P42112" s="83"/>
    </row>
    <row r="42113" spans="16:16" x14ac:dyDescent="0.3">
      <c r="P42113" s="83"/>
    </row>
    <row r="42114" spans="16:16" x14ac:dyDescent="0.3">
      <c r="P42114" s="83"/>
    </row>
    <row r="42115" spans="16:16" x14ac:dyDescent="0.3">
      <c r="P42115" s="83"/>
    </row>
    <row r="42116" spans="16:16" x14ac:dyDescent="0.3">
      <c r="P42116" s="83"/>
    </row>
    <row r="42117" spans="16:16" x14ac:dyDescent="0.3">
      <c r="P42117" s="83"/>
    </row>
    <row r="42118" spans="16:16" x14ac:dyDescent="0.3">
      <c r="P42118" s="83"/>
    </row>
    <row r="42119" spans="16:16" x14ac:dyDescent="0.3">
      <c r="P42119" s="83"/>
    </row>
    <row r="42120" spans="16:16" x14ac:dyDescent="0.3">
      <c r="P42120" s="83"/>
    </row>
    <row r="42121" spans="16:16" x14ac:dyDescent="0.3">
      <c r="P42121" s="83"/>
    </row>
    <row r="42122" spans="16:16" x14ac:dyDescent="0.3">
      <c r="P42122" s="83"/>
    </row>
    <row r="42123" spans="16:16" x14ac:dyDescent="0.3">
      <c r="P42123" s="83"/>
    </row>
    <row r="42124" spans="16:16" x14ac:dyDescent="0.3">
      <c r="P42124" s="83"/>
    </row>
    <row r="42125" spans="16:16" x14ac:dyDescent="0.3">
      <c r="P42125" s="83"/>
    </row>
    <row r="42126" spans="16:16" x14ac:dyDescent="0.3">
      <c r="P42126" s="83"/>
    </row>
    <row r="42127" spans="16:16" x14ac:dyDescent="0.3">
      <c r="P42127" s="83"/>
    </row>
    <row r="42128" spans="16:16" x14ac:dyDescent="0.3">
      <c r="P42128" s="83"/>
    </row>
    <row r="42129" spans="16:16" x14ac:dyDescent="0.3">
      <c r="P42129" s="83"/>
    </row>
    <row r="42130" spans="16:16" x14ac:dyDescent="0.3">
      <c r="P42130" s="83"/>
    </row>
    <row r="42131" spans="16:16" x14ac:dyDescent="0.3">
      <c r="P42131" s="83"/>
    </row>
    <row r="42132" spans="16:16" x14ac:dyDescent="0.3">
      <c r="P42132" s="83"/>
    </row>
    <row r="42133" spans="16:16" x14ac:dyDescent="0.3">
      <c r="P42133" s="83"/>
    </row>
    <row r="42134" spans="16:16" x14ac:dyDescent="0.3">
      <c r="P42134" s="83"/>
    </row>
    <row r="42135" spans="16:16" x14ac:dyDescent="0.3">
      <c r="P42135" s="83"/>
    </row>
    <row r="42136" spans="16:16" x14ac:dyDescent="0.3">
      <c r="P42136" s="83"/>
    </row>
    <row r="42137" spans="16:16" x14ac:dyDescent="0.3">
      <c r="P42137" s="83"/>
    </row>
    <row r="42138" spans="16:16" x14ac:dyDescent="0.3">
      <c r="P42138" s="83"/>
    </row>
    <row r="42139" spans="16:16" x14ac:dyDescent="0.3">
      <c r="P42139" s="83"/>
    </row>
    <row r="42140" spans="16:16" x14ac:dyDescent="0.3">
      <c r="P42140" s="83"/>
    </row>
    <row r="42141" spans="16:16" x14ac:dyDescent="0.3">
      <c r="P42141" s="83"/>
    </row>
    <row r="42142" spans="16:16" x14ac:dyDescent="0.3">
      <c r="P42142" s="83"/>
    </row>
    <row r="42143" spans="16:16" x14ac:dyDescent="0.3">
      <c r="P42143" s="83"/>
    </row>
    <row r="42144" spans="16:16" x14ac:dyDescent="0.3">
      <c r="P42144" s="83"/>
    </row>
    <row r="42145" spans="16:16" x14ac:dyDescent="0.3">
      <c r="P42145" s="83"/>
    </row>
    <row r="42146" spans="16:16" x14ac:dyDescent="0.3">
      <c r="P42146" s="83"/>
    </row>
    <row r="42147" spans="16:16" x14ac:dyDescent="0.3">
      <c r="P42147" s="83"/>
    </row>
    <row r="42148" spans="16:16" x14ac:dyDescent="0.3">
      <c r="P42148" s="83"/>
    </row>
    <row r="42149" spans="16:16" x14ac:dyDescent="0.3">
      <c r="P42149" s="83"/>
    </row>
    <row r="42150" spans="16:16" x14ac:dyDescent="0.3">
      <c r="P42150" s="83"/>
    </row>
    <row r="42151" spans="16:16" x14ac:dyDescent="0.3">
      <c r="P42151" s="83"/>
    </row>
    <row r="42152" spans="16:16" x14ac:dyDescent="0.3">
      <c r="P42152" s="83"/>
    </row>
    <row r="42153" spans="16:16" x14ac:dyDescent="0.3">
      <c r="P42153" s="83"/>
    </row>
    <row r="42154" spans="16:16" x14ac:dyDescent="0.3">
      <c r="P42154" s="83"/>
    </row>
    <row r="42155" spans="16:16" x14ac:dyDescent="0.3">
      <c r="P42155" s="83"/>
    </row>
    <row r="42156" spans="16:16" x14ac:dyDescent="0.3">
      <c r="P42156" s="83"/>
    </row>
    <row r="42157" spans="16:16" x14ac:dyDescent="0.3">
      <c r="P42157" s="83"/>
    </row>
    <row r="42158" spans="16:16" x14ac:dyDescent="0.3">
      <c r="P42158" s="83"/>
    </row>
    <row r="42159" spans="16:16" x14ac:dyDescent="0.3">
      <c r="P42159" s="83"/>
    </row>
    <row r="42160" spans="16:16" x14ac:dyDescent="0.3">
      <c r="P42160" s="83"/>
    </row>
    <row r="42161" spans="16:16" x14ac:dyDescent="0.3">
      <c r="P42161" s="83"/>
    </row>
    <row r="42162" spans="16:16" x14ac:dyDescent="0.3">
      <c r="P42162" s="83"/>
    </row>
    <row r="42163" spans="16:16" x14ac:dyDescent="0.3">
      <c r="P42163" s="83"/>
    </row>
    <row r="42164" spans="16:16" x14ac:dyDescent="0.3">
      <c r="P42164" s="83"/>
    </row>
    <row r="42165" spans="16:16" x14ac:dyDescent="0.3">
      <c r="P42165" s="83"/>
    </row>
    <row r="42166" spans="16:16" x14ac:dyDescent="0.3">
      <c r="P42166" s="83"/>
    </row>
    <row r="42167" spans="16:16" x14ac:dyDescent="0.3">
      <c r="P42167" s="83"/>
    </row>
    <row r="42168" spans="16:16" x14ac:dyDescent="0.3">
      <c r="P42168" s="83"/>
    </row>
    <row r="42169" spans="16:16" x14ac:dyDescent="0.3">
      <c r="P42169" s="83"/>
    </row>
    <row r="42170" spans="16:16" x14ac:dyDescent="0.3">
      <c r="P42170" s="83"/>
    </row>
    <row r="42171" spans="16:16" x14ac:dyDescent="0.3">
      <c r="P42171" s="83"/>
    </row>
    <row r="42172" spans="16:16" x14ac:dyDescent="0.3">
      <c r="P42172" s="83"/>
    </row>
    <row r="42173" spans="16:16" x14ac:dyDescent="0.3">
      <c r="P42173" s="83"/>
    </row>
    <row r="42174" spans="16:16" x14ac:dyDescent="0.3">
      <c r="P42174" s="83"/>
    </row>
    <row r="42175" spans="16:16" x14ac:dyDescent="0.3">
      <c r="P42175" s="83"/>
    </row>
    <row r="42176" spans="16:16" x14ac:dyDescent="0.3">
      <c r="P42176" s="83"/>
    </row>
    <row r="42177" spans="16:16" x14ac:dyDescent="0.3">
      <c r="P42177" s="83"/>
    </row>
    <row r="42178" spans="16:16" x14ac:dyDescent="0.3">
      <c r="P42178" s="83"/>
    </row>
    <row r="42179" spans="16:16" x14ac:dyDescent="0.3">
      <c r="P42179" s="83"/>
    </row>
    <row r="42180" spans="16:16" x14ac:dyDescent="0.3">
      <c r="P42180" s="83"/>
    </row>
    <row r="42181" spans="16:16" x14ac:dyDescent="0.3">
      <c r="P42181" s="83"/>
    </row>
    <row r="42182" spans="16:16" x14ac:dyDescent="0.3">
      <c r="P42182" s="83"/>
    </row>
    <row r="42183" spans="16:16" x14ac:dyDescent="0.3">
      <c r="P42183" s="83"/>
    </row>
    <row r="42184" spans="16:16" x14ac:dyDescent="0.3">
      <c r="P42184" s="83"/>
    </row>
    <row r="42185" spans="16:16" x14ac:dyDescent="0.3">
      <c r="P42185" s="83"/>
    </row>
    <row r="42186" spans="16:16" x14ac:dyDescent="0.3">
      <c r="P42186" s="83"/>
    </row>
    <row r="42187" spans="16:16" x14ac:dyDescent="0.3">
      <c r="P42187" s="83"/>
    </row>
    <row r="42188" spans="16:16" x14ac:dyDescent="0.3">
      <c r="P42188" s="83"/>
    </row>
    <row r="42189" spans="16:16" x14ac:dyDescent="0.3">
      <c r="P42189" s="83"/>
    </row>
    <row r="42190" spans="16:16" x14ac:dyDescent="0.3">
      <c r="P42190" s="83"/>
    </row>
    <row r="42191" spans="16:16" x14ac:dyDescent="0.3">
      <c r="P42191" s="83"/>
    </row>
    <row r="42192" spans="16:16" x14ac:dyDescent="0.3">
      <c r="P42192" s="83"/>
    </row>
    <row r="42193" spans="16:16" x14ac:dyDescent="0.3">
      <c r="P42193" s="83"/>
    </row>
    <row r="42194" spans="16:16" x14ac:dyDescent="0.3">
      <c r="P42194" s="83"/>
    </row>
    <row r="42195" spans="16:16" x14ac:dyDescent="0.3">
      <c r="P42195" s="83"/>
    </row>
    <row r="42196" spans="16:16" x14ac:dyDescent="0.3">
      <c r="P42196" s="83"/>
    </row>
    <row r="42197" spans="16:16" x14ac:dyDescent="0.3">
      <c r="P42197" s="83"/>
    </row>
    <row r="42198" spans="16:16" x14ac:dyDescent="0.3">
      <c r="P42198" s="83"/>
    </row>
    <row r="42199" spans="16:16" x14ac:dyDescent="0.3">
      <c r="P42199" s="83"/>
    </row>
    <row r="42200" spans="16:16" x14ac:dyDescent="0.3">
      <c r="P42200" s="83"/>
    </row>
    <row r="42201" spans="16:16" x14ac:dyDescent="0.3">
      <c r="P42201" s="83"/>
    </row>
    <row r="42202" spans="16:16" x14ac:dyDescent="0.3">
      <c r="P42202" s="83"/>
    </row>
    <row r="42203" spans="16:16" x14ac:dyDescent="0.3">
      <c r="P42203" s="83"/>
    </row>
    <row r="42204" spans="16:16" x14ac:dyDescent="0.3">
      <c r="P42204" s="83"/>
    </row>
    <row r="42205" spans="16:16" x14ac:dyDescent="0.3">
      <c r="P42205" s="83"/>
    </row>
    <row r="42206" spans="16:16" x14ac:dyDescent="0.3">
      <c r="P42206" s="83"/>
    </row>
    <row r="42207" spans="16:16" x14ac:dyDescent="0.3">
      <c r="P42207" s="83"/>
    </row>
    <row r="42208" spans="16:16" x14ac:dyDescent="0.3">
      <c r="P42208" s="83"/>
    </row>
    <row r="42209" spans="16:16" x14ac:dyDescent="0.3">
      <c r="P42209" s="83"/>
    </row>
    <row r="42210" spans="16:16" x14ac:dyDescent="0.3">
      <c r="P42210" s="83"/>
    </row>
    <row r="42211" spans="16:16" x14ac:dyDescent="0.3">
      <c r="P42211" s="83"/>
    </row>
    <row r="42212" spans="16:16" x14ac:dyDescent="0.3">
      <c r="P42212" s="83"/>
    </row>
    <row r="42213" spans="16:16" x14ac:dyDescent="0.3">
      <c r="P42213" s="83"/>
    </row>
    <row r="42214" spans="16:16" x14ac:dyDescent="0.3">
      <c r="P42214" s="83"/>
    </row>
    <row r="42215" spans="16:16" x14ac:dyDescent="0.3">
      <c r="P42215" s="83"/>
    </row>
    <row r="42216" spans="16:16" x14ac:dyDescent="0.3">
      <c r="P42216" s="83"/>
    </row>
    <row r="42217" spans="16:16" x14ac:dyDescent="0.3">
      <c r="P42217" s="83"/>
    </row>
    <row r="42218" spans="16:16" x14ac:dyDescent="0.3">
      <c r="P42218" s="83"/>
    </row>
    <row r="42219" spans="16:16" x14ac:dyDescent="0.3">
      <c r="P42219" s="83"/>
    </row>
    <row r="42220" spans="16:16" x14ac:dyDescent="0.3">
      <c r="P42220" s="83"/>
    </row>
    <row r="42221" spans="16:16" x14ac:dyDescent="0.3">
      <c r="P42221" s="83"/>
    </row>
    <row r="42222" spans="16:16" x14ac:dyDescent="0.3">
      <c r="P42222" s="83"/>
    </row>
    <row r="42223" spans="16:16" x14ac:dyDescent="0.3">
      <c r="P42223" s="83"/>
    </row>
    <row r="42224" spans="16:16" x14ac:dyDescent="0.3">
      <c r="P42224" s="83"/>
    </row>
    <row r="42225" spans="16:16" x14ac:dyDescent="0.3">
      <c r="P42225" s="83"/>
    </row>
    <row r="42226" spans="16:16" x14ac:dyDescent="0.3">
      <c r="P42226" s="83"/>
    </row>
    <row r="42227" spans="16:16" x14ac:dyDescent="0.3">
      <c r="P42227" s="83"/>
    </row>
    <row r="42228" spans="16:16" x14ac:dyDescent="0.3">
      <c r="P42228" s="83"/>
    </row>
    <row r="42229" spans="16:16" x14ac:dyDescent="0.3">
      <c r="P42229" s="83"/>
    </row>
    <row r="42230" spans="16:16" x14ac:dyDescent="0.3">
      <c r="P42230" s="83"/>
    </row>
    <row r="42231" spans="16:16" x14ac:dyDescent="0.3">
      <c r="P42231" s="83"/>
    </row>
    <row r="42232" spans="16:16" x14ac:dyDescent="0.3">
      <c r="P42232" s="83"/>
    </row>
    <row r="42233" spans="16:16" x14ac:dyDescent="0.3">
      <c r="P42233" s="83"/>
    </row>
    <row r="42234" spans="16:16" x14ac:dyDescent="0.3">
      <c r="P42234" s="83"/>
    </row>
    <row r="42235" spans="16:16" x14ac:dyDescent="0.3">
      <c r="P42235" s="83"/>
    </row>
    <row r="42236" spans="16:16" x14ac:dyDescent="0.3">
      <c r="P42236" s="83"/>
    </row>
    <row r="42237" spans="16:16" x14ac:dyDescent="0.3">
      <c r="P42237" s="83"/>
    </row>
    <row r="42238" spans="16:16" x14ac:dyDescent="0.3">
      <c r="P42238" s="83"/>
    </row>
    <row r="42239" spans="16:16" x14ac:dyDescent="0.3">
      <c r="P42239" s="83"/>
    </row>
    <row r="42240" spans="16:16" x14ac:dyDescent="0.3">
      <c r="P42240" s="83"/>
    </row>
    <row r="42241" spans="16:16" x14ac:dyDescent="0.3">
      <c r="P42241" s="83"/>
    </row>
    <row r="42242" spans="16:16" x14ac:dyDescent="0.3">
      <c r="P42242" s="83"/>
    </row>
    <row r="42243" spans="16:16" x14ac:dyDescent="0.3">
      <c r="P42243" s="83"/>
    </row>
    <row r="42244" spans="16:16" x14ac:dyDescent="0.3">
      <c r="P42244" s="83"/>
    </row>
    <row r="42245" spans="16:16" x14ac:dyDescent="0.3">
      <c r="P42245" s="83"/>
    </row>
    <row r="42246" spans="16:16" x14ac:dyDescent="0.3">
      <c r="P42246" s="83"/>
    </row>
    <row r="42247" spans="16:16" x14ac:dyDescent="0.3">
      <c r="P42247" s="83"/>
    </row>
    <row r="42248" spans="16:16" x14ac:dyDescent="0.3">
      <c r="P42248" s="83"/>
    </row>
    <row r="42249" spans="16:16" x14ac:dyDescent="0.3">
      <c r="P42249" s="83"/>
    </row>
    <row r="42250" spans="16:16" x14ac:dyDescent="0.3">
      <c r="P42250" s="83"/>
    </row>
    <row r="42251" spans="16:16" x14ac:dyDescent="0.3">
      <c r="P42251" s="83"/>
    </row>
    <row r="42252" spans="16:16" x14ac:dyDescent="0.3">
      <c r="P42252" s="83"/>
    </row>
    <row r="42253" spans="16:16" x14ac:dyDescent="0.3">
      <c r="P42253" s="83"/>
    </row>
    <row r="42254" spans="16:16" x14ac:dyDescent="0.3">
      <c r="P42254" s="83"/>
    </row>
    <row r="42255" spans="16:16" x14ac:dyDescent="0.3">
      <c r="P42255" s="83"/>
    </row>
    <row r="42256" spans="16:16" x14ac:dyDescent="0.3">
      <c r="P42256" s="83"/>
    </row>
    <row r="42257" spans="16:16" x14ac:dyDescent="0.3">
      <c r="P42257" s="83"/>
    </row>
    <row r="42258" spans="16:16" x14ac:dyDescent="0.3">
      <c r="P42258" s="83"/>
    </row>
    <row r="42259" spans="16:16" x14ac:dyDescent="0.3">
      <c r="P42259" s="83"/>
    </row>
    <row r="42260" spans="16:16" x14ac:dyDescent="0.3">
      <c r="P42260" s="83"/>
    </row>
    <row r="42261" spans="16:16" x14ac:dyDescent="0.3">
      <c r="P42261" s="83"/>
    </row>
    <row r="42262" spans="16:16" x14ac:dyDescent="0.3">
      <c r="P42262" s="83"/>
    </row>
    <row r="42263" spans="16:16" x14ac:dyDescent="0.3">
      <c r="P42263" s="83"/>
    </row>
    <row r="42264" spans="16:16" x14ac:dyDescent="0.3">
      <c r="P42264" s="83"/>
    </row>
    <row r="42265" spans="16:16" x14ac:dyDescent="0.3">
      <c r="P42265" s="83"/>
    </row>
    <row r="42266" spans="16:16" x14ac:dyDescent="0.3">
      <c r="P42266" s="83"/>
    </row>
    <row r="42267" spans="16:16" x14ac:dyDescent="0.3">
      <c r="P42267" s="83"/>
    </row>
    <row r="42268" spans="16:16" x14ac:dyDescent="0.3">
      <c r="P42268" s="83"/>
    </row>
    <row r="42269" spans="16:16" x14ac:dyDescent="0.3">
      <c r="P42269" s="83"/>
    </row>
    <row r="42270" spans="16:16" x14ac:dyDescent="0.3">
      <c r="P42270" s="83"/>
    </row>
    <row r="42271" spans="16:16" x14ac:dyDescent="0.3">
      <c r="P42271" s="83"/>
    </row>
    <row r="42272" spans="16:16" x14ac:dyDescent="0.3">
      <c r="P42272" s="83"/>
    </row>
    <row r="42273" spans="16:16" x14ac:dyDescent="0.3">
      <c r="P42273" s="83"/>
    </row>
    <row r="42274" spans="16:16" x14ac:dyDescent="0.3">
      <c r="P42274" s="83"/>
    </row>
    <row r="42275" spans="16:16" x14ac:dyDescent="0.3">
      <c r="P42275" s="83"/>
    </row>
    <row r="42276" spans="16:16" x14ac:dyDescent="0.3">
      <c r="P42276" s="83"/>
    </row>
    <row r="42277" spans="16:16" x14ac:dyDescent="0.3">
      <c r="P42277" s="83"/>
    </row>
    <row r="42278" spans="16:16" x14ac:dyDescent="0.3">
      <c r="P42278" s="83"/>
    </row>
    <row r="42279" spans="16:16" x14ac:dyDescent="0.3">
      <c r="P42279" s="83"/>
    </row>
    <row r="42280" spans="16:16" x14ac:dyDescent="0.3">
      <c r="P42280" s="83"/>
    </row>
    <row r="42281" spans="16:16" x14ac:dyDescent="0.3">
      <c r="P42281" s="83"/>
    </row>
    <row r="42282" spans="16:16" x14ac:dyDescent="0.3">
      <c r="P42282" s="83"/>
    </row>
    <row r="42283" spans="16:16" x14ac:dyDescent="0.3">
      <c r="P42283" s="83"/>
    </row>
    <row r="42284" spans="16:16" x14ac:dyDescent="0.3">
      <c r="P42284" s="83"/>
    </row>
    <row r="42285" spans="16:16" x14ac:dyDescent="0.3">
      <c r="P42285" s="83"/>
    </row>
    <row r="42286" spans="16:16" x14ac:dyDescent="0.3">
      <c r="P42286" s="83"/>
    </row>
    <row r="42287" spans="16:16" x14ac:dyDescent="0.3">
      <c r="P42287" s="83"/>
    </row>
    <row r="42288" spans="16:16" x14ac:dyDescent="0.3">
      <c r="P42288" s="83"/>
    </row>
    <row r="42289" spans="16:16" x14ac:dyDescent="0.3">
      <c r="P42289" s="83"/>
    </row>
    <row r="42290" spans="16:16" x14ac:dyDescent="0.3">
      <c r="P42290" s="83"/>
    </row>
    <row r="42291" spans="16:16" x14ac:dyDescent="0.3">
      <c r="P42291" s="83"/>
    </row>
    <row r="42292" spans="16:16" x14ac:dyDescent="0.3">
      <c r="P42292" s="83"/>
    </row>
    <row r="42293" spans="16:16" x14ac:dyDescent="0.3">
      <c r="P42293" s="83"/>
    </row>
    <row r="42294" spans="16:16" x14ac:dyDescent="0.3">
      <c r="P42294" s="83"/>
    </row>
    <row r="42295" spans="16:16" x14ac:dyDescent="0.3">
      <c r="P42295" s="83"/>
    </row>
    <row r="42296" spans="16:16" x14ac:dyDescent="0.3">
      <c r="P42296" s="83"/>
    </row>
    <row r="42297" spans="16:16" x14ac:dyDescent="0.3">
      <c r="P42297" s="83"/>
    </row>
    <row r="42298" spans="16:16" x14ac:dyDescent="0.3">
      <c r="P42298" s="83"/>
    </row>
    <row r="42299" spans="16:16" x14ac:dyDescent="0.3">
      <c r="P42299" s="83"/>
    </row>
    <row r="42300" spans="16:16" x14ac:dyDescent="0.3">
      <c r="P42300" s="83"/>
    </row>
    <row r="42301" spans="16:16" x14ac:dyDescent="0.3">
      <c r="P42301" s="83"/>
    </row>
    <row r="42302" spans="16:16" x14ac:dyDescent="0.3">
      <c r="P42302" s="83"/>
    </row>
    <row r="42303" spans="16:16" x14ac:dyDescent="0.3">
      <c r="P42303" s="83"/>
    </row>
    <row r="42304" spans="16:16" x14ac:dyDescent="0.3">
      <c r="P42304" s="83"/>
    </row>
    <row r="42305" spans="16:16" x14ac:dyDescent="0.3">
      <c r="P42305" s="83"/>
    </row>
    <row r="42306" spans="16:16" x14ac:dyDescent="0.3">
      <c r="P42306" s="83"/>
    </row>
    <row r="42307" spans="16:16" x14ac:dyDescent="0.3">
      <c r="P42307" s="83"/>
    </row>
    <row r="42308" spans="16:16" x14ac:dyDescent="0.3">
      <c r="P42308" s="83"/>
    </row>
    <row r="42309" spans="16:16" x14ac:dyDescent="0.3">
      <c r="P42309" s="83"/>
    </row>
    <row r="42310" spans="16:16" x14ac:dyDescent="0.3">
      <c r="P42310" s="83"/>
    </row>
    <row r="42311" spans="16:16" x14ac:dyDescent="0.3">
      <c r="P42311" s="83"/>
    </row>
    <row r="42312" spans="16:16" x14ac:dyDescent="0.3">
      <c r="P42312" s="83"/>
    </row>
    <row r="42313" spans="16:16" x14ac:dyDescent="0.3">
      <c r="P42313" s="83"/>
    </row>
    <row r="42314" spans="16:16" x14ac:dyDescent="0.3">
      <c r="P42314" s="83"/>
    </row>
    <row r="42315" spans="16:16" x14ac:dyDescent="0.3">
      <c r="P42315" s="83"/>
    </row>
    <row r="42316" spans="16:16" x14ac:dyDescent="0.3">
      <c r="P42316" s="83"/>
    </row>
    <row r="42317" spans="16:16" x14ac:dyDescent="0.3">
      <c r="P42317" s="83"/>
    </row>
    <row r="42318" spans="16:16" x14ac:dyDescent="0.3">
      <c r="P42318" s="83"/>
    </row>
    <row r="42319" spans="16:16" x14ac:dyDescent="0.3">
      <c r="P42319" s="83"/>
    </row>
    <row r="42320" spans="16:16" x14ac:dyDescent="0.3">
      <c r="P42320" s="83"/>
    </row>
    <row r="42321" spans="16:16" x14ac:dyDescent="0.3">
      <c r="P42321" s="83"/>
    </row>
    <row r="42322" spans="16:16" x14ac:dyDescent="0.3">
      <c r="P42322" s="83"/>
    </row>
    <row r="42323" spans="16:16" x14ac:dyDescent="0.3">
      <c r="P42323" s="83"/>
    </row>
    <row r="42324" spans="16:16" x14ac:dyDescent="0.3">
      <c r="P42324" s="83"/>
    </row>
    <row r="42325" spans="16:16" x14ac:dyDescent="0.3">
      <c r="P42325" s="83"/>
    </row>
    <row r="42326" spans="16:16" x14ac:dyDescent="0.3">
      <c r="P42326" s="83"/>
    </row>
    <row r="42327" spans="16:16" x14ac:dyDescent="0.3">
      <c r="P42327" s="83"/>
    </row>
    <row r="42328" spans="16:16" x14ac:dyDescent="0.3">
      <c r="P42328" s="83"/>
    </row>
    <row r="42329" spans="16:16" x14ac:dyDescent="0.3">
      <c r="P42329" s="83"/>
    </row>
    <row r="42330" spans="16:16" x14ac:dyDescent="0.3">
      <c r="P42330" s="83"/>
    </row>
    <row r="42331" spans="16:16" x14ac:dyDescent="0.3">
      <c r="P42331" s="83"/>
    </row>
    <row r="42332" spans="16:16" x14ac:dyDescent="0.3">
      <c r="P42332" s="83"/>
    </row>
    <row r="42333" spans="16:16" x14ac:dyDescent="0.3">
      <c r="P42333" s="83"/>
    </row>
    <row r="42334" spans="16:16" x14ac:dyDescent="0.3">
      <c r="P42334" s="83"/>
    </row>
    <row r="42335" spans="16:16" x14ac:dyDescent="0.3">
      <c r="P42335" s="83"/>
    </row>
    <row r="42336" spans="16:16" x14ac:dyDescent="0.3">
      <c r="P42336" s="83"/>
    </row>
    <row r="42337" spans="16:16" x14ac:dyDescent="0.3">
      <c r="P42337" s="83"/>
    </row>
    <row r="42338" spans="16:16" x14ac:dyDescent="0.3">
      <c r="P42338" s="83"/>
    </row>
    <row r="42339" spans="16:16" x14ac:dyDescent="0.3">
      <c r="P42339" s="83"/>
    </row>
    <row r="42340" spans="16:16" x14ac:dyDescent="0.3">
      <c r="P42340" s="83"/>
    </row>
    <row r="42341" spans="16:16" x14ac:dyDescent="0.3">
      <c r="P42341" s="83"/>
    </row>
    <row r="42342" spans="16:16" x14ac:dyDescent="0.3">
      <c r="P42342" s="83"/>
    </row>
    <row r="42343" spans="16:16" x14ac:dyDescent="0.3">
      <c r="P42343" s="83"/>
    </row>
    <row r="42344" spans="16:16" x14ac:dyDescent="0.3">
      <c r="P42344" s="83"/>
    </row>
    <row r="42345" spans="16:16" x14ac:dyDescent="0.3">
      <c r="P42345" s="83"/>
    </row>
    <row r="42346" spans="16:16" x14ac:dyDescent="0.3">
      <c r="P42346" s="83"/>
    </row>
    <row r="42347" spans="16:16" x14ac:dyDescent="0.3">
      <c r="P42347" s="83"/>
    </row>
    <row r="42348" spans="16:16" x14ac:dyDescent="0.3">
      <c r="P42348" s="83"/>
    </row>
    <row r="42349" spans="16:16" x14ac:dyDescent="0.3">
      <c r="P42349" s="83"/>
    </row>
    <row r="42350" spans="16:16" x14ac:dyDescent="0.3">
      <c r="P42350" s="83"/>
    </row>
    <row r="42351" spans="16:16" x14ac:dyDescent="0.3">
      <c r="P42351" s="83"/>
    </row>
    <row r="42352" spans="16:16" x14ac:dyDescent="0.3">
      <c r="P42352" s="83"/>
    </row>
    <row r="42353" spans="16:16" x14ac:dyDescent="0.3">
      <c r="P42353" s="83"/>
    </row>
    <row r="42354" spans="16:16" x14ac:dyDescent="0.3">
      <c r="P42354" s="83"/>
    </row>
    <row r="42355" spans="16:16" x14ac:dyDescent="0.3">
      <c r="P42355" s="83"/>
    </row>
    <row r="42356" spans="16:16" x14ac:dyDescent="0.3">
      <c r="P42356" s="83"/>
    </row>
    <row r="42357" spans="16:16" x14ac:dyDescent="0.3">
      <c r="P42357" s="83"/>
    </row>
    <row r="42358" spans="16:16" x14ac:dyDescent="0.3">
      <c r="P42358" s="83"/>
    </row>
    <row r="42359" spans="16:16" x14ac:dyDescent="0.3">
      <c r="P42359" s="83"/>
    </row>
    <row r="42360" spans="16:16" x14ac:dyDescent="0.3">
      <c r="P42360" s="83"/>
    </row>
    <row r="42361" spans="16:16" x14ac:dyDescent="0.3">
      <c r="P42361" s="83"/>
    </row>
    <row r="42362" spans="16:16" x14ac:dyDescent="0.3">
      <c r="P42362" s="83"/>
    </row>
    <row r="42363" spans="16:16" x14ac:dyDescent="0.3">
      <c r="P42363" s="83"/>
    </row>
    <row r="42364" spans="16:16" x14ac:dyDescent="0.3">
      <c r="P42364" s="83"/>
    </row>
    <row r="42365" spans="16:16" x14ac:dyDescent="0.3">
      <c r="P42365" s="83"/>
    </row>
    <row r="42366" spans="16:16" x14ac:dyDescent="0.3">
      <c r="P42366" s="83"/>
    </row>
    <row r="42367" spans="16:16" x14ac:dyDescent="0.3">
      <c r="P42367" s="83"/>
    </row>
    <row r="42368" spans="16:16" x14ac:dyDescent="0.3">
      <c r="P42368" s="83"/>
    </row>
    <row r="42369" spans="16:16" x14ac:dyDescent="0.3">
      <c r="P42369" s="83"/>
    </row>
    <row r="42370" spans="16:16" x14ac:dyDescent="0.3">
      <c r="P42370" s="83"/>
    </row>
    <row r="42371" spans="16:16" x14ac:dyDescent="0.3">
      <c r="P42371" s="83"/>
    </row>
    <row r="42372" spans="16:16" x14ac:dyDescent="0.3">
      <c r="P42372" s="83"/>
    </row>
    <row r="42373" spans="16:16" x14ac:dyDescent="0.3">
      <c r="P42373" s="83"/>
    </row>
    <row r="42374" spans="16:16" x14ac:dyDescent="0.3">
      <c r="P42374" s="83"/>
    </row>
    <row r="42375" spans="16:16" x14ac:dyDescent="0.3">
      <c r="P42375" s="83"/>
    </row>
    <row r="42376" spans="16:16" x14ac:dyDescent="0.3">
      <c r="P42376" s="83"/>
    </row>
    <row r="42377" spans="16:16" x14ac:dyDescent="0.3">
      <c r="P42377" s="83"/>
    </row>
    <row r="42378" spans="16:16" x14ac:dyDescent="0.3">
      <c r="P42378" s="83"/>
    </row>
    <row r="42379" spans="16:16" x14ac:dyDescent="0.3">
      <c r="P42379" s="83"/>
    </row>
    <row r="42380" spans="16:16" x14ac:dyDescent="0.3">
      <c r="P42380" s="83"/>
    </row>
    <row r="42381" spans="16:16" x14ac:dyDescent="0.3">
      <c r="P42381" s="83"/>
    </row>
    <row r="42382" spans="16:16" x14ac:dyDescent="0.3">
      <c r="P42382" s="83"/>
    </row>
    <row r="42383" spans="16:16" x14ac:dyDescent="0.3">
      <c r="P42383" s="83"/>
    </row>
    <row r="42384" spans="16:16" x14ac:dyDescent="0.3">
      <c r="P42384" s="83"/>
    </row>
    <row r="42385" spans="16:16" x14ac:dyDescent="0.3">
      <c r="P42385" s="83"/>
    </row>
    <row r="42386" spans="16:16" x14ac:dyDescent="0.3">
      <c r="P42386" s="83"/>
    </row>
    <row r="42387" spans="16:16" x14ac:dyDescent="0.3">
      <c r="P42387" s="83"/>
    </row>
    <row r="42388" spans="16:16" x14ac:dyDescent="0.3">
      <c r="P42388" s="83"/>
    </row>
    <row r="42389" spans="16:16" x14ac:dyDescent="0.3">
      <c r="P42389" s="83"/>
    </row>
    <row r="42390" spans="16:16" x14ac:dyDescent="0.3">
      <c r="P42390" s="83"/>
    </row>
    <row r="42391" spans="16:16" x14ac:dyDescent="0.3">
      <c r="P42391" s="83"/>
    </row>
    <row r="42392" spans="16:16" x14ac:dyDescent="0.3">
      <c r="P42392" s="83"/>
    </row>
    <row r="42393" spans="16:16" x14ac:dyDescent="0.3">
      <c r="P42393" s="83"/>
    </row>
    <row r="42394" spans="16:16" x14ac:dyDescent="0.3">
      <c r="P42394" s="83"/>
    </row>
    <row r="42395" spans="16:16" x14ac:dyDescent="0.3">
      <c r="P42395" s="83"/>
    </row>
    <row r="42396" spans="16:16" x14ac:dyDescent="0.3">
      <c r="P42396" s="83"/>
    </row>
    <row r="42397" spans="16:16" x14ac:dyDescent="0.3">
      <c r="P42397" s="83"/>
    </row>
    <row r="42398" spans="16:16" x14ac:dyDescent="0.3">
      <c r="P42398" s="83"/>
    </row>
    <row r="42399" spans="16:16" x14ac:dyDescent="0.3">
      <c r="P42399" s="83"/>
    </row>
    <row r="42400" spans="16:16" x14ac:dyDescent="0.3">
      <c r="P42400" s="83"/>
    </row>
    <row r="42401" spans="16:16" x14ac:dyDescent="0.3">
      <c r="P42401" s="83"/>
    </row>
    <row r="42402" spans="16:16" x14ac:dyDescent="0.3">
      <c r="P42402" s="83"/>
    </row>
    <row r="42403" spans="16:16" x14ac:dyDescent="0.3">
      <c r="P42403" s="83"/>
    </row>
    <row r="42404" spans="16:16" x14ac:dyDescent="0.3">
      <c r="P42404" s="83"/>
    </row>
    <row r="42405" spans="16:16" x14ac:dyDescent="0.3">
      <c r="P42405" s="83"/>
    </row>
    <row r="42406" spans="16:16" x14ac:dyDescent="0.3">
      <c r="P42406" s="83"/>
    </row>
    <row r="42407" spans="16:16" x14ac:dyDescent="0.3">
      <c r="P42407" s="83"/>
    </row>
    <row r="42408" spans="16:16" x14ac:dyDescent="0.3">
      <c r="P42408" s="83"/>
    </row>
    <row r="42409" spans="16:16" x14ac:dyDescent="0.3">
      <c r="P42409" s="83"/>
    </row>
    <row r="42410" spans="16:16" x14ac:dyDescent="0.3">
      <c r="P42410" s="83"/>
    </row>
    <row r="42411" spans="16:16" x14ac:dyDescent="0.3">
      <c r="P42411" s="83"/>
    </row>
    <row r="42412" spans="16:16" x14ac:dyDescent="0.3">
      <c r="P42412" s="83"/>
    </row>
    <row r="42413" spans="16:16" x14ac:dyDescent="0.3">
      <c r="P42413" s="83"/>
    </row>
    <row r="42414" spans="16:16" x14ac:dyDescent="0.3">
      <c r="P42414" s="83"/>
    </row>
    <row r="42415" spans="16:16" x14ac:dyDescent="0.3">
      <c r="P42415" s="83"/>
    </row>
    <row r="42416" spans="16:16" x14ac:dyDescent="0.3">
      <c r="P42416" s="83"/>
    </row>
    <row r="42417" spans="16:16" x14ac:dyDescent="0.3">
      <c r="P42417" s="83"/>
    </row>
    <row r="42418" spans="16:16" x14ac:dyDescent="0.3">
      <c r="P42418" s="83"/>
    </row>
    <row r="42419" spans="16:16" x14ac:dyDescent="0.3">
      <c r="P42419" s="83"/>
    </row>
    <row r="42420" spans="16:16" x14ac:dyDescent="0.3">
      <c r="P42420" s="83"/>
    </row>
    <row r="42421" spans="16:16" x14ac:dyDescent="0.3">
      <c r="P42421" s="83"/>
    </row>
    <row r="42422" spans="16:16" x14ac:dyDescent="0.3">
      <c r="P42422" s="83"/>
    </row>
    <row r="42423" spans="16:16" x14ac:dyDescent="0.3">
      <c r="P42423" s="83"/>
    </row>
    <row r="42424" spans="16:16" x14ac:dyDescent="0.3">
      <c r="P42424" s="83"/>
    </row>
    <row r="42425" spans="16:16" x14ac:dyDescent="0.3">
      <c r="P42425" s="83"/>
    </row>
    <row r="42426" spans="16:16" x14ac:dyDescent="0.3">
      <c r="P42426" s="83"/>
    </row>
    <row r="42427" spans="16:16" x14ac:dyDescent="0.3">
      <c r="P42427" s="83"/>
    </row>
    <row r="42428" spans="16:16" x14ac:dyDescent="0.3">
      <c r="P42428" s="83"/>
    </row>
    <row r="42429" spans="16:16" x14ac:dyDescent="0.3">
      <c r="P42429" s="83"/>
    </row>
    <row r="42430" spans="16:16" x14ac:dyDescent="0.3">
      <c r="P42430" s="83"/>
    </row>
    <row r="42431" spans="16:16" x14ac:dyDescent="0.3">
      <c r="P42431" s="83"/>
    </row>
    <row r="42432" spans="16:16" x14ac:dyDescent="0.3">
      <c r="P42432" s="83"/>
    </row>
    <row r="42433" spans="16:16" x14ac:dyDescent="0.3">
      <c r="P42433" s="83"/>
    </row>
    <row r="42434" spans="16:16" x14ac:dyDescent="0.3">
      <c r="P42434" s="83"/>
    </row>
    <row r="42435" spans="16:16" x14ac:dyDescent="0.3">
      <c r="P42435" s="83"/>
    </row>
    <row r="42436" spans="16:16" x14ac:dyDescent="0.3">
      <c r="P42436" s="83"/>
    </row>
    <row r="42437" spans="16:16" x14ac:dyDescent="0.3">
      <c r="P42437" s="83"/>
    </row>
    <row r="42438" spans="16:16" x14ac:dyDescent="0.3">
      <c r="P42438" s="83"/>
    </row>
    <row r="42439" spans="16:16" x14ac:dyDescent="0.3">
      <c r="P42439" s="83"/>
    </row>
    <row r="42440" spans="16:16" x14ac:dyDescent="0.3">
      <c r="P42440" s="83"/>
    </row>
    <row r="42441" spans="16:16" x14ac:dyDescent="0.3">
      <c r="P42441" s="83"/>
    </row>
    <row r="42442" spans="16:16" x14ac:dyDescent="0.3">
      <c r="P42442" s="83"/>
    </row>
    <row r="42443" spans="16:16" x14ac:dyDescent="0.3">
      <c r="P42443" s="83"/>
    </row>
    <row r="42444" spans="16:16" x14ac:dyDescent="0.3">
      <c r="P42444" s="83"/>
    </row>
    <row r="42445" spans="16:16" x14ac:dyDescent="0.3">
      <c r="P42445" s="83"/>
    </row>
    <row r="42446" spans="16:16" x14ac:dyDescent="0.3">
      <c r="P42446" s="83"/>
    </row>
    <row r="42447" spans="16:16" x14ac:dyDescent="0.3">
      <c r="P42447" s="83"/>
    </row>
    <row r="42448" spans="16:16" x14ac:dyDescent="0.3">
      <c r="P42448" s="83"/>
    </row>
    <row r="42449" spans="16:16" x14ac:dyDescent="0.3">
      <c r="P42449" s="83"/>
    </row>
    <row r="42450" spans="16:16" x14ac:dyDescent="0.3">
      <c r="P42450" s="83"/>
    </row>
    <row r="42451" spans="16:16" x14ac:dyDescent="0.3">
      <c r="P42451" s="83"/>
    </row>
    <row r="42452" spans="16:16" x14ac:dyDescent="0.3">
      <c r="P42452" s="83"/>
    </row>
    <row r="42453" spans="16:16" x14ac:dyDescent="0.3">
      <c r="P42453" s="83"/>
    </row>
    <row r="42454" spans="16:16" x14ac:dyDescent="0.3">
      <c r="P42454" s="83"/>
    </row>
    <row r="42455" spans="16:16" x14ac:dyDescent="0.3">
      <c r="P42455" s="83"/>
    </row>
    <row r="42456" spans="16:16" x14ac:dyDescent="0.3">
      <c r="P42456" s="83"/>
    </row>
    <row r="42457" spans="16:16" x14ac:dyDescent="0.3">
      <c r="P42457" s="83"/>
    </row>
    <row r="42458" spans="16:16" x14ac:dyDescent="0.3">
      <c r="P42458" s="83"/>
    </row>
    <row r="42459" spans="16:16" x14ac:dyDescent="0.3">
      <c r="P42459" s="83"/>
    </row>
    <row r="42460" spans="16:16" x14ac:dyDescent="0.3">
      <c r="P42460" s="83"/>
    </row>
    <row r="42461" spans="16:16" x14ac:dyDescent="0.3">
      <c r="P42461" s="83"/>
    </row>
    <row r="42462" spans="16:16" x14ac:dyDescent="0.3">
      <c r="P42462" s="83"/>
    </row>
    <row r="42463" spans="16:16" x14ac:dyDescent="0.3">
      <c r="P42463" s="83"/>
    </row>
    <row r="42464" spans="16:16" x14ac:dyDescent="0.3">
      <c r="P42464" s="83"/>
    </row>
    <row r="42465" spans="16:16" x14ac:dyDescent="0.3">
      <c r="P42465" s="83"/>
    </row>
    <row r="42466" spans="16:16" x14ac:dyDescent="0.3">
      <c r="P42466" s="83"/>
    </row>
    <row r="42467" spans="16:16" x14ac:dyDescent="0.3">
      <c r="P42467" s="83"/>
    </row>
    <row r="42468" spans="16:16" x14ac:dyDescent="0.3">
      <c r="P42468" s="83"/>
    </row>
    <row r="42469" spans="16:16" x14ac:dyDescent="0.3">
      <c r="P42469" s="83"/>
    </row>
    <row r="42470" spans="16:16" x14ac:dyDescent="0.3">
      <c r="P42470" s="83"/>
    </row>
    <row r="42471" spans="16:16" x14ac:dyDescent="0.3">
      <c r="P42471" s="83"/>
    </row>
    <row r="42472" spans="16:16" x14ac:dyDescent="0.3">
      <c r="P42472" s="83"/>
    </row>
    <row r="42473" spans="16:16" x14ac:dyDescent="0.3">
      <c r="P42473" s="83"/>
    </row>
    <row r="42474" spans="16:16" x14ac:dyDescent="0.3">
      <c r="P42474" s="83"/>
    </row>
    <row r="42475" spans="16:16" x14ac:dyDescent="0.3">
      <c r="P42475" s="83"/>
    </row>
    <row r="42476" spans="16:16" x14ac:dyDescent="0.3">
      <c r="P42476" s="83"/>
    </row>
    <row r="42477" spans="16:16" x14ac:dyDescent="0.3">
      <c r="P42477" s="83"/>
    </row>
    <row r="42478" spans="16:16" x14ac:dyDescent="0.3">
      <c r="P42478" s="83"/>
    </row>
    <row r="42479" spans="16:16" x14ac:dyDescent="0.3">
      <c r="P42479" s="83"/>
    </row>
    <row r="42480" spans="16:16" x14ac:dyDescent="0.3">
      <c r="P42480" s="83"/>
    </row>
    <row r="42481" spans="16:16" x14ac:dyDescent="0.3">
      <c r="P42481" s="83"/>
    </row>
    <row r="42482" spans="16:16" x14ac:dyDescent="0.3">
      <c r="P42482" s="83"/>
    </row>
    <row r="42483" spans="16:16" x14ac:dyDescent="0.3">
      <c r="P42483" s="83"/>
    </row>
    <row r="42484" spans="16:16" x14ac:dyDescent="0.3">
      <c r="P42484" s="83"/>
    </row>
    <row r="42485" spans="16:16" x14ac:dyDescent="0.3">
      <c r="P42485" s="83"/>
    </row>
    <row r="42486" spans="16:16" x14ac:dyDescent="0.3">
      <c r="P42486" s="83"/>
    </row>
    <row r="42487" spans="16:16" x14ac:dyDescent="0.3">
      <c r="P42487" s="83"/>
    </row>
    <row r="42488" spans="16:16" x14ac:dyDescent="0.3">
      <c r="P42488" s="83"/>
    </row>
    <row r="42489" spans="16:16" x14ac:dyDescent="0.3">
      <c r="P42489" s="83"/>
    </row>
    <row r="42490" spans="16:16" x14ac:dyDescent="0.3">
      <c r="P42490" s="83"/>
    </row>
    <row r="42491" spans="16:16" x14ac:dyDescent="0.3">
      <c r="P42491" s="83"/>
    </row>
    <row r="42492" spans="16:16" x14ac:dyDescent="0.3">
      <c r="P42492" s="83"/>
    </row>
    <row r="42493" spans="16:16" x14ac:dyDescent="0.3">
      <c r="P42493" s="83"/>
    </row>
    <row r="42494" spans="16:16" x14ac:dyDescent="0.3">
      <c r="P42494" s="83"/>
    </row>
    <row r="42495" spans="16:16" x14ac:dyDescent="0.3">
      <c r="P42495" s="83"/>
    </row>
    <row r="42496" spans="16:16" x14ac:dyDescent="0.3">
      <c r="P42496" s="83"/>
    </row>
    <row r="42497" spans="16:16" x14ac:dyDescent="0.3">
      <c r="P42497" s="83"/>
    </row>
    <row r="42498" spans="16:16" x14ac:dyDescent="0.3">
      <c r="P42498" s="83"/>
    </row>
    <row r="42499" spans="16:16" x14ac:dyDescent="0.3">
      <c r="P42499" s="83"/>
    </row>
    <row r="42500" spans="16:16" x14ac:dyDescent="0.3">
      <c r="P42500" s="83"/>
    </row>
    <row r="42501" spans="16:16" x14ac:dyDescent="0.3">
      <c r="P42501" s="83"/>
    </row>
    <row r="42502" spans="16:16" x14ac:dyDescent="0.3">
      <c r="P42502" s="83"/>
    </row>
    <row r="42503" spans="16:16" x14ac:dyDescent="0.3">
      <c r="P42503" s="83"/>
    </row>
    <row r="42504" spans="16:16" x14ac:dyDescent="0.3">
      <c r="P42504" s="83"/>
    </row>
    <row r="42505" spans="16:16" x14ac:dyDescent="0.3">
      <c r="P42505" s="83"/>
    </row>
    <row r="42506" spans="16:16" x14ac:dyDescent="0.3">
      <c r="P42506" s="83"/>
    </row>
    <row r="42507" spans="16:16" x14ac:dyDescent="0.3">
      <c r="P42507" s="83"/>
    </row>
    <row r="42508" spans="16:16" x14ac:dyDescent="0.3">
      <c r="P42508" s="83"/>
    </row>
    <row r="42509" spans="16:16" x14ac:dyDescent="0.3">
      <c r="P42509" s="83"/>
    </row>
    <row r="42510" spans="16:16" x14ac:dyDescent="0.3">
      <c r="P42510" s="83"/>
    </row>
    <row r="42511" spans="16:16" x14ac:dyDescent="0.3">
      <c r="P42511" s="83"/>
    </row>
    <row r="42512" spans="16:16" x14ac:dyDescent="0.3">
      <c r="P42512" s="83"/>
    </row>
    <row r="42513" spans="16:16" x14ac:dyDescent="0.3">
      <c r="P42513" s="83"/>
    </row>
    <row r="42514" spans="16:16" x14ac:dyDescent="0.3">
      <c r="P42514" s="83"/>
    </row>
    <row r="42515" spans="16:16" x14ac:dyDescent="0.3">
      <c r="P42515" s="83"/>
    </row>
    <row r="42516" spans="16:16" x14ac:dyDescent="0.3">
      <c r="P42516" s="83"/>
    </row>
    <row r="42517" spans="16:16" x14ac:dyDescent="0.3">
      <c r="P42517" s="83"/>
    </row>
    <row r="42518" spans="16:16" x14ac:dyDescent="0.3">
      <c r="P42518" s="83"/>
    </row>
    <row r="42519" spans="16:16" x14ac:dyDescent="0.3">
      <c r="P42519" s="83"/>
    </row>
    <row r="42520" spans="16:16" x14ac:dyDescent="0.3">
      <c r="P42520" s="83"/>
    </row>
    <row r="42521" spans="16:16" x14ac:dyDescent="0.3">
      <c r="P42521" s="83"/>
    </row>
    <row r="42522" spans="16:16" x14ac:dyDescent="0.3">
      <c r="P42522" s="83"/>
    </row>
    <row r="42523" spans="16:16" x14ac:dyDescent="0.3">
      <c r="P42523" s="83"/>
    </row>
    <row r="42524" spans="16:16" x14ac:dyDescent="0.3">
      <c r="P42524" s="83"/>
    </row>
    <row r="42525" spans="16:16" x14ac:dyDescent="0.3">
      <c r="P42525" s="83"/>
    </row>
    <row r="42526" spans="16:16" x14ac:dyDescent="0.3">
      <c r="P42526" s="83"/>
    </row>
    <row r="42527" spans="16:16" x14ac:dyDescent="0.3">
      <c r="P42527" s="83"/>
    </row>
    <row r="42528" spans="16:16" x14ac:dyDescent="0.3">
      <c r="P42528" s="83"/>
    </row>
    <row r="42529" spans="16:16" x14ac:dyDescent="0.3">
      <c r="P42529" s="83"/>
    </row>
    <row r="42530" spans="16:16" x14ac:dyDescent="0.3">
      <c r="P42530" s="83"/>
    </row>
    <row r="42531" spans="16:16" x14ac:dyDescent="0.3">
      <c r="P42531" s="83"/>
    </row>
    <row r="42532" spans="16:16" x14ac:dyDescent="0.3">
      <c r="P42532" s="83"/>
    </row>
    <row r="42533" spans="16:16" x14ac:dyDescent="0.3">
      <c r="P42533" s="83"/>
    </row>
    <row r="42534" spans="16:16" x14ac:dyDescent="0.3">
      <c r="P42534" s="83"/>
    </row>
    <row r="42535" spans="16:16" x14ac:dyDescent="0.3">
      <c r="P42535" s="83"/>
    </row>
    <row r="42536" spans="16:16" x14ac:dyDescent="0.3">
      <c r="P42536" s="83"/>
    </row>
    <row r="42537" spans="16:16" x14ac:dyDescent="0.3">
      <c r="P42537" s="83"/>
    </row>
    <row r="42538" spans="16:16" x14ac:dyDescent="0.3">
      <c r="P42538" s="83"/>
    </row>
    <row r="42539" spans="16:16" x14ac:dyDescent="0.3">
      <c r="P42539" s="83"/>
    </row>
    <row r="42540" spans="16:16" x14ac:dyDescent="0.3">
      <c r="P42540" s="83"/>
    </row>
    <row r="42541" spans="16:16" x14ac:dyDescent="0.3">
      <c r="P42541" s="83"/>
    </row>
    <row r="42542" spans="16:16" x14ac:dyDescent="0.3">
      <c r="P42542" s="83"/>
    </row>
    <row r="42543" spans="16:16" x14ac:dyDescent="0.3">
      <c r="P42543" s="83"/>
    </row>
    <row r="42544" spans="16:16" x14ac:dyDescent="0.3">
      <c r="P42544" s="83"/>
    </row>
    <row r="42545" spans="16:16" x14ac:dyDescent="0.3">
      <c r="P42545" s="83"/>
    </row>
    <row r="42546" spans="16:16" x14ac:dyDescent="0.3">
      <c r="P42546" s="83"/>
    </row>
    <row r="42547" spans="16:16" x14ac:dyDescent="0.3">
      <c r="P42547" s="83"/>
    </row>
    <row r="42548" spans="16:16" x14ac:dyDescent="0.3">
      <c r="P42548" s="83"/>
    </row>
    <row r="42549" spans="16:16" x14ac:dyDescent="0.3">
      <c r="P42549" s="83"/>
    </row>
    <row r="42550" spans="16:16" x14ac:dyDescent="0.3">
      <c r="P42550" s="83"/>
    </row>
    <row r="42551" spans="16:16" x14ac:dyDescent="0.3">
      <c r="P42551" s="83"/>
    </row>
    <row r="42552" spans="16:16" x14ac:dyDescent="0.3">
      <c r="P42552" s="83"/>
    </row>
    <row r="42553" spans="16:16" x14ac:dyDescent="0.3">
      <c r="P42553" s="83"/>
    </row>
    <row r="42554" spans="16:16" x14ac:dyDescent="0.3">
      <c r="P42554" s="83"/>
    </row>
    <row r="42555" spans="16:16" x14ac:dyDescent="0.3">
      <c r="P42555" s="83"/>
    </row>
    <row r="42556" spans="16:16" x14ac:dyDescent="0.3">
      <c r="P42556" s="83"/>
    </row>
    <row r="42557" spans="16:16" x14ac:dyDescent="0.3">
      <c r="P42557" s="83"/>
    </row>
    <row r="42558" spans="16:16" x14ac:dyDescent="0.3">
      <c r="P42558" s="83"/>
    </row>
    <row r="42559" spans="16:16" x14ac:dyDescent="0.3">
      <c r="P42559" s="83"/>
    </row>
    <row r="42560" spans="16:16" x14ac:dyDescent="0.3">
      <c r="P42560" s="83"/>
    </row>
    <row r="42561" spans="16:16" x14ac:dyDescent="0.3">
      <c r="P42561" s="83"/>
    </row>
    <row r="42562" spans="16:16" x14ac:dyDescent="0.3">
      <c r="P42562" s="83"/>
    </row>
    <row r="42563" spans="16:16" x14ac:dyDescent="0.3">
      <c r="P42563" s="83"/>
    </row>
    <row r="42564" spans="16:16" x14ac:dyDescent="0.3">
      <c r="P42564" s="83"/>
    </row>
    <row r="42565" spans="16:16" x14ac:dyDescent="0.3">
      <c r="P42565" s="83"/>
    </row>
    <row r="42566" spans="16:16" x14ac:dyDescent="0.3">
      <c r="P42566" s="83"/>
    </row>
    <row r="42567" spans="16:16" x14ac:dyDescent="0.3">
      <c r="P42567" s="83"/>
    </row>
    <row r="42568" spans="16:16" x14ac:dyDescent="0.3">
      <c r="P42568" s="83"/>
    </row>
    <row r="42569" spans="16:16" x14ac:dyDescent="0.3">
      <c r="P42569" s="83"/>
    </row>
    <row r="42570" spans="16:16" x14ac:dyDescent="0.3">
      <c r="P42570" s="83"/>
    </row>
    <row r="42571" spans="16:16" x14ac:dyDescent="0.3">
      <c r="P42571" s="83"/>
    </row>
    <row r="42572" spans="16:16" x14ac:dyDescent="0.3">
      <c r="P42572" s="83"/>
    </row>
    <row r="42573" spans="16:16" x14ac:dyDescent="0.3">
      <c r="P42573" s="83"/>
    </row>
    <row r="42574" spans="16:16" x14ac:dyDescent="0.3">
      <c r="P42574" s="83"/>
    </row>
    <row r="42575" spans="16:16" x14ac:dyDescent="0.3">
      <c r="P42575" s="83"/>
    </row>
    <row r="42576" spans="16:16" x14ac:dyDescent="0.3">
      <c r="P42576" s="83"/>
    </row>
    <row r="42577" spans="16:16" x14ac:dyDescent="0.3">
      <c r="P42577" s="83"/>
    </row>
    <row r="42578" spans="16:16" x14ac:dyDescent="0.3">
      <c r="P42578" s="83"/>
    </row>
    <row r="42579" spans="16:16" x14ac:dyDescent="0.3">
      <c r="P42579" s="83"/>
    </row>
    <row r="42580" spans="16:16" x14ac:dyDescent="0.3">
      <c r="P42580" s="83"/>
    </row>
    <row r="42581" spans="16:16" x14ac:dyDescent="0.3">
      <c r="P42581" s="83"/>
    </row>
    <row r="42582" spans="16:16" x14ac:dyDescent="0.3">
      <c r="P42582" s="83"/>
    </row>
    <row r="42583" spans="16:16" x14ac:dyDescent="0.3">
      <c r="P42583" s="83"/>
    </row>
    <row r="42584" spans="16:16" x14ac:dyDescent="0.3">
      <c r="P42584" s="83"/>
    </row>
    <row r="42585" spans="16:16" x14ac:dyDescent="0.3">
      <c r="P42585" s="83"/>
    </row>
    <row r="42586" spans="16:16" x14ac:dyDescent="0.3">
      <c r="P42586" s="83"/>
    </row>
    <row r="42587" spans="16:16" x14ac:dyDescent="0.3">
      <c r="P42587" s="83"/>
    </row>
    <row r="42588" spans="16:16" x14ac:dyDescent="0.3">
      <c r="P42588" s="83"/>
    </row>
    <row r="42589" spans="16:16" x14ac:dyDescent="0.3">
      <c r="P42589" s="83"/>
    </row>
    <row r="42590" spans="16:16" x14ac:dyDescent="0.3">
      <c r="P42590" s="83"/>
    </row>
    <row r="42591" spans="16:16" x14ac:dyDescent="0.3">
      <c r="P42591" s="83"/>
    </row>
    <row r="42592" spans="16:16" x14ac:dyDescent="0.3">
      <c r="P42592" s="83"/>
    </row>
    <row r="42593" spans="16:16" x14ac:dyDescent="0.3">
      <c r="P42593" s="83"/>
    </row>
    <row r="42594" spans="16:16" x14ac:dyDescent="0.3">
      <c r="P42594" s="83"/>
    </row>
    <row r="42595" spans="16:16" x14ac:dyDescent="0.3">
      <c r="P42595" s="83"/>
    </row>
    <row r="42596" spans="16:16" x14ac:dyDescent="0.3">
      <c r="P42596" s="83"/>
    </row>
    <row r="42597" spans="16:16" x14ac:dyDescent="0.3">
      <c r="P42597" s="83"/>
    </row>
    <row r="42598" spans="16:16" x14ac:dyDescent="0.3">
      <c r="P42598" s="83"/>
    </row>
    <row r="42599" spans="16:16" x14ac:dyDescent="0.3">
      <c r="P42599" s="83"/>
    </row>
    <row r="42600" spans="16:16" x14ac:dyDescent="0.3">
      <c r="P42600" s="83"/>
    </row>
    <row r="42601" spans="16:16" x14ac:dyDescent="0.3">
      <c r="P42601" s="83"/>
    </row>
    <row r="42602" spans="16:16" x14ac:dyDescent="0.3">
      <c r="P42602" s="83"/>
    </row>
    <row r="42603" spans="16:16" x14ac:dyDescent="0.3">
      <c r="P42603" s="83"/>
    </row>
    <row r="42604" spans="16:16" x14ac:dyDescent="0.3">
      <c r="P42604" s="83"/>
    </row>
    <row r="42605" spans="16:16" x14ac:dyDescent="0.3">
      <c r="P42605" s="83"/>
    </row>
    <row r="42606" spans="16:16" x14ac:dyDescent="0.3">
      <c r="P42606" s="83"/>
    </row>
    <row r="42607" spans="16:16" x14ac:dyDescent="0.3">
      <c r="P42607" s="83"/>
    </row>
    <row r="42608" spans="16:16" x14ac:dyDescent="0.3">
      <c r="P42608" s="83"/>
    </row>
    <row r="42609" spans="16:16" x14ac:dyDescent="0.3">
      <c r="P42609" s="83"/>
    </row>
    <row r="42610" spans="16:16" x14ac:dyDescent="0.3">
      <c r="P42610" s="83"/>
    </row>
    <row r="42611" spans="16:16" x14ac:dyDescent="0.3">
      <c r="P42611" s="83"/>
    </row>
    <row r="42612" spans="16:16" x14ac:dyDescent="0.3">
      <c r="P42612" s="83"/>
    </row>
    <row r="42613" spans="16:16" x14ac:dyDescent="0.3">
      <c r="P42613" s="83"/>
    </row>
    <row r="42614" spans="16:16" x14ac:dyDescent="0.3">
      <c r="P42614" s="83"/>
    </row>
    <row r="42615" spans="16:16" x14ac:dyDescent="0.3">
      <c r="P42615" s="83"/>
    </row>
    <row r="42616" spans="16:16" x14ac:dyDescent="0.3">
      <c r="P42616" s="83"/>
    </row>
    <row r="42617" spans="16:16" x14ac:dyDescent="0.3">
      <c r="P42617" s="83"/>
    </row>
    <row r="42618" spans="16:16" x14ac:dyDescent="0.3">
      <c r="P42618" s="83"/>
    </row>
    <row r="42619" spans="16:16" x14ac:dyDescent="0.3">
      <c r="P42619" s="83"/>
    </row>
    <row r="42620" spans="16:16" x14ac:dyDescent="0.3">
      <c r="P42620" s="83"/>
    </row>
    <row r="42621" spans="16:16" x14ac:dyDescent="0.3">
      <c r="P42621" s="83"/>
    </row>
    <row r="42622" spans="16:16" x14ac:dyDescent="0.3">
      <c r="P42622" s="83"/>
    </row>
    <row r="42623" spans="16:16" x14ac:dyDescent="0.3">
      <c r="P42623" s="83"/>
    </row>
    <row r="42624" spans="16:16" x14ac:dyDescent="0.3">
      <c r="P42624" s="83"/>
    </row>
    <row r="42625" spans="16:16" x14ac:dyDescent="0.3">
      <c r="P42625" s="83"/>
    </row>
    <row r="42626" spans="16:16" x14ac:dyDescent="0.3">
      <c r="P42626" s="83"/>
    </row>
    <row r="42627" spans="16:16" x14ac:dyDescent="0.3">
      <c r="P42627" s="83"/>
    </row>
    <row r="42628" spans="16:16" x14ac:dyDescent="0.3">
      <c r="P42628" s="83"/>
    </row>
    <row r="42629" spans="16:16" x14ac:dyDescent="0.3">
      <c r="P42629" s="83"/>
    </row>
    <row r="42630" spans="16:16" x14ac:dyDescent="0.3">
      <c r="P42630" s="83"/>
    </row>
    <row r="42631" spans="16:16" x14ac:dyDescent="0.3">
      <c r="P42631" s="83"/>
    </row>
    <row r="42632" spans="16:16" x14ac:dyDescent="0.3">
      <c r="P42632" s="83"/>
    </row>
    <row r="42633" spans="16:16" x14ac:dyDescent="0.3">
      <c r="P42633" s="83"/>
    </row>
    <row r="42634" spans="16:16" x14ac:dyDescent="0.3">
      <c r="P42634" s="83"/>
    </row>
    <row r="42635" spans="16:16" x14ac:dyDescent="0.3">
      <c r="P42635" s="83"/>
    </row>
    <row r="42636" spans="16:16" x14ac:dyDescent="0.3">
      <c r="P42636" s="83"/>
    </row>
    <row r="42637" spans="16:16" x14ac:dyDescent="0.3">
      <c r="P42637" s="83"/>
    </row>
    <row r="42638" spans="16:16" x14ac:dyDescent="0.3">
      <c r="P42638" s="83"/>
    </row>
    <row r="42639" spans="16:16" x14ac:dyDescent="0.3">
      <c r="P42639" s="83"/>
    </row>
    <row r="42640" spans="16:16" x14ac:dyDescent="0.3">
      <c r="P42640" s="83"/>
    </row>
    <row r="42641" spans="16:16" x14ac:dyDescent="0.3">
      <c r="P42641" s="83"/>
    </row>
    <row r="42642" spans="16:16" x14ac:dyDescent="0.3">
      <c r="P42642" s="83"/>
    </row>
    <row r="42643" spans="16:16" x14ac:dyDescent="0.3">
      <c r="P42643" s="83"/>
    </row>
    <row r="42644" spans="16:16" x14ac:dyDescent="0.3">
      <c r="P42644" s="83"/>
    </row>
    <row r="42645" spans="16:16" x14ac:dyDescent="0.3">
      <c r="P42645" s="83"/>
    </row>
    <row r="42646" spans="16:16" x14ac:dyDescent="0.3">
      <c r="P42646" s="83"/>
    </row>
    <row r="42647" spans="16:16" x14ac:dyDescent="0.3">
      <c r="P42647" s="83"/>
    </row>
    <row r="42648" spans="16:16" x14ac:dyDescent="0.3">
      <c r="P42648" s="83"/>
    </row>
    <row r="42649" spans="16:16" x14ac:dyDescent="0.3">
      <c r="P42649" s="83"/>
    </row>
    <row r="42650" spans="16:16" x14ac:dyDescent="0.3">
      <c r="P42650" s="83"/>
    </row>
    <row r="42651" spans="16:16" x14ac:dyDescent="0.3">
      <c r="P42651" s="83"/>
    </row>
    <row r="42652" spans="16:16" x14ac:dyDescent="0.3">
      <c r="P42652" s="83"/>
    </row>
    <row r="42653" spans="16:16" x14ac:dyDescent="0.3">
      <c r="P42653" s="83"/>
    </row>
    <row r="42654" spans="16:16" x14ac:dyDescent="0.3">
      <c r="P42654" s="83"/>
    </row>
    <row r="42655" spans="16:16" x14ac:dyDescent="0.3">
      <c r="P42655" s="83"/>
    </row>
    <row r="42656" spans="16:16" x14ac:dyDescent="0.3">
      <c r="P42656" s="83"/>
    </row>
    <row r="42657" spans="16:16" x14ac:dyDescent="0.3">
      <c r="P42657" s="83"/>
    </row>
    <row r="42658" spans="16:16" x14ac:dyDescent="0.3">
      <c r="P42658" s="83"/>
    </row>
    <row r="42659" spans="16:16" x14ac:dyDescent="0.3">
      <c r="P42659" s="83"/>
    </row>
    <row r="42660" spans="16:16" x14ac:dyDescent="0.3">
      <c r="P42660" s="83"/>
    </row>
    <row r="42661" spans="16:16" x14ac:dyDescent="0.3">
      <c r="P42661" s="83"/>
    </row>
    <row r="42662" spans="16:16" x14ac:dyDescent="0.3">
      <c r="P42662" s="83"/>
    </row>
    <row r="42663" spans="16:16" x14ac:dyDescent="0.3">
      <c r="P42663" s="83"/>
    </row>
    <row r="42664" spans="16:16" x14ac:dyDescent="0.3">
      <c r="P42664" s="83"/>
    </row>
    <row r="42665" spans="16:16" x14ac:dyDescent="0.3">
      <c r="P42665" s="83"/>
    </row>
    <row r="42666" spans="16:16" x14ac:dyDescent="0.3">
      <c r="P42666" s="83"/>
    </row>
    <row r="42667" spans="16:16" x14ac:dyDescent="0.3">
      <c r="P42667" s="83"/>
    </row>
    <row r="42668" spans="16:16" x14ac:dyDescent="0.3">
      <c r="P42668" s="83"/>
    </row>
    <row r="42669" spans="16:16" x14ac:dyDescent="0.3">
      <c r="P42669" s="83"/>
    </row>
    <row r="42670" spans="16:16" x14ac:dyDescent="0.3">
      <c r="P42670" s="83"/>
    </row>
    <row r="42671" spans="16:16" x14ac:dyDescent="0.3">
      <c r="P42671" s="83"/>
    </row>
    <row r="42672" spans="16:16" x14ac:dyDescent="0.3">
      <c r="P42672" s="83"/>
    </row>
    <row r="42673" spans="16:16" x14ac:dyDescent="0.3">
      <c r="P42673" s="83"/>
    </row>
    <row r="42674" spans="16:16" x14ac:dyDescent="0.3">
      <c r="P42674" s="83"/>
    </row>
    <row r="42675" spans="16:16" x14ac:dyDescent="0.3">
      <c r="P42675" s="83"/>
    </row>
    <row r="42676" spans="16:16" x14ac:dyDescent="0.3">
      <c r="P42676" s="83"/>
    </row>
    <row r="42677" spans="16:16" x14ac:dyDescent="0.3">
      <c r="P42677" s="83"/>
    </row>
    <row r="42678" spans="16:16" x14ac:dyDescent="0.3">
      <c r="P42678" s="83"/>
    </row>
    <row r="42679" spans="16:16" x14ac:dyDescent="0.3">
      <c r="P42679" s="83"/>
    </row>
    <row r="42680" spans="16:16" x14ac:dyDescent="0.3">
      <c r="P42680" s="83"/>
    </row>
    <row r="42681" spans="16:16" x14ac:dyDescent="0.3">
      <c r="P42681" s="83"/>
    </row>
    <row r="42682" spans="16:16" x14ac:dyDescent="0.3">
      <c r="P42682" s="83"/>
    </row>
    <row r="42683" spans="16:16" x14ac:dyDescent="0.3">
      <c r="P42683" s="83"/>
    </row>
    <row r="42684" spans="16:16" x14ac:dyDescent="0.3">
      <c r="P42684" s="83"/>
    </row>
    <row r="42685" spans="16:16" x14ac:dyDescent="0.3">
      <c r="P42685" s="83"/>
    </row>
    <row r="42686" spans="16:16" x14ac:dyDescent="0.3">
      <c r="P42686" s="83"/>
    </row>
    <row r="42687" spans="16:16" x14ac:dyDescent="0.3">
      <c r="P42687" s="83"/>
    </row>
    <row r="42688" spans="16:16" x14ac:dyDescent="0.3">
      <c r="P42688" s="83"/>
    </row>
    <row r="42689" spans="16:16" x14ac:dyDescent="0.3">
      <c r="P42689" s="83"/>
    </row>
    <row r="42690" spans="16:16" x14ac:dyDescent="0.3">
      <c r="P42690" s="83"/>
    </row>
    <row r="42691" spans="16:16" x14ac:dyDescent="0.3">
      <c r="P42691" s="83"/>
    </row>
    <row r="42692" spans="16:16" x14ac:dyDescent="0.3">
      <c r="P42692" s="83"/>
    </row>
    <row r="42693" spans="16:16" x14ac:dyDescent="0.3">
      <c r="P42693" s="83"/>
    </row>
    <row r="42694" spans="16:16" x14ac:dyDescent="0.3">
      <c r="P42694" s="83"/>
    </row>
    <row r="42695" spans="16:16" x14ac:dyDescent="0.3">
      <c r="P42695" s="83"/>
    </row>
    <row r="42696" spans="16:16" x14ac:dyDescent="0.3">
      <c r="P42696" s="83"/>
    </row>
    <row r="42697" spans="16:16" x14ac:dyDescent="0.3">
      <c r="P42697" s="83"/>
    </row>
    <row r="42698" spans="16:16" x14ac:dyDescent="0.3">
      <c r="P42698" s="83"/>
    </row>
    <row r="42699" spans="16:16" x14ac:dyDescent="0.3">
      <c r="P42699" s="83"/>
    </row>
    <row r="42700" spans="16:16" x14ac:dyDescent="0.3">
      <c r="P42700" s="83"/>
    </row>
    <row r="42701" spans="16:16" x14ac:dyDescent="0.3">
      <c r="P42701" s="83"/>
    </row>
    <row r="42702" spans="16:16" x14ac:dyDescent="0.3">
      <c r="P42702" s="83"/>
    </row>
    <row r="42703" spans="16:16" x14ac:dyDescent="0.3">
      <c r="P42703" s="83"/>
    </row>
    <row r="42704" spans="16:16" x14ac:dyDescent="0.3">
      <c r="P42704" s="83"/>
    </row>
    <row r="42705" spans="16:16" x14ac:dyDescent="0.3">
      <c r="P42705" s="83"/>
    </row>
    <row r="42706" spans="16:16" x14ac:dyDescent="0.3">
      <c r="P42706" s="83"/>
    </row>
    <row r="42707" spans="16:16" x14ac:dyDescent="0.3">
      <c r="P42707" s="83"/>
    </row>
    <row r="42708" spans="16:16" x14ac:dyDescent="0.3">
      <c r="P42708" s="83"/>
    </row>
    <row r="42709" spans="16:16" x14ac:dyDescent="0.3">
      <c r="P42709" s="83"/>
    </row>
    <row r="42710" spans="16:16" x14ac:dyDescent="0.3">
      <c r="P42710" s="83"/>
    </row>
    <row r="42711" spans="16:16" x14ac:dyDescent="0.3">
      <c r="P42711" s="83"/>
    </row>
    <row r="42712" spans="16:16" x14ac:dyDescent="0.3">
      <c r="P42712" s="83"/>
    </row>
    <row r="42713" spans="16:16" x14ac:dyDescent="0.3">
      <c r="P42713" s="83"/>
    </row>
    <row r="42714" spans="16:16" x14ac:dyDescent="0.3">
      <c r="P42714" s="83"/>
    </row>
    <row r="42715" spans="16:16" x14ac:dyDescent="0.3">
      <c r="P42715" s="83"/>
    </row>
    <row r="42716" spans="16:16" x14ac:dyDescent="0.3">
      <c r="P42716" s="83"/>
    </row>
    <row r="42717" spans="16:16" x14ac:dyDescent="0.3">
      <c r="P42717" s="83"/>
    </row>
    <row r="42718" spans="16:16" x14ac:dyDescent="0.3">
      <c r="P42718" s="83"/>
    </row>
    <row r="42719" spans="16:16" x14ac:dyDescent="0.3">
      <c r="P42719" s="83"/>
    </row>
    <row r="42720" spans="16:16" x14ac:dyDescent="0.3">
      <c r="P42720" s="83"/>
    </row>
    <row r="42721" spans="16:16" x14ac:dyDescent="0.3">
      <c r="P42721" s="83"/>
    </row>
    <row r="42722" spans="16:16" x14ac:dyDescent="0.3">
      <c r="P42722" s="83"/>
    </row>
    <row r="42723" spans="16:16" x14ac:dyDescent="0.3">
      <c r="P42723" s="83"/>
    </row>
    <row r="42724" spans="16:16" x14ac:dyDescent="0.3">
      <c r="P42724" s="83"/>
    </row>
    <row r="42725" spans="16:16" x14ac:dyDescent="0.3">
      <c r="P42725" s="83"/>
    </row>
    <row r="42726" spans="16:16" x14ac:dyDescent="0.3">
      <c r="P42726" s="83"/>
    </row>
    <row r="42727" spans="16:16" x14ac:dyDescent="0.3">
      <c r="P42727" s="83"/>
    </row>
    <row r="42728" spans="16:16" x14ac:dyDescent="0.3">
      <c r="P42728" s="83"/>
    </row>
    <row r="42729" spans="16:16" x14ac:dyDescent="0.3">
      <c r="P42729" s="83"/>
    </row>
    <row r="42730" spans="16:16" x14ac:dyDescent="0.3">
      <c r="P42730" s="83"/>
    </row>
    <row r="42731" spans="16:16" x14ac:dyDescent="0.3">
      <c r="P42731" s="83"/>
    </row>
    <row r="42732" spans="16:16" x14ac:dyDescent="0.3">
      <c r="P42732" s="83"/>
    </row>
    <row r="42733" spans="16:16" x14ac:dyDescent="0.3">
      <c r="P42733" s="83"/>
    </row>
    <row r="42734" spans="16:16" x14ac:dyDescent="0.3">
      <c r="P42734" s="83"/>
    </row>
    <row r="42735" spans="16:16" x14ac:dyDescent="0.3">
      <c r="P42735" s="83"/>
    </row>
    <row r="42736" spans="16:16" x14ac:dyDescent="0.3">
      <c r="P42736" s="83"/>
    </row>
    <row r="42737" spans="16:16" x14ac:dyDescent="0.3">
      <c r="P42737" s="83"/>
    </row>
    <row r="42738" spans="16:16" x14ac:dyDescent="0.3">
      <c r="P42738" s="83"/>
    </row>
    <row r="42739" spans="16:16" x14ac:dyDescent="0.3">
      <c r="P42739" s="83"/>
    </row>
    <row r="42740" spans="16:16" x14ac:dyDescent="0.3">
      <c r="P42740" s="83"/>
    </row>
    <row r="42741" spans="16:16" x14ac:dyDescent="0.3">
      <c r="P42741" s="83"/>
    </row>
    <row r="42742" spans="16:16" x14ac:dyDescent="0.3">
      <c r="P42742" s="83"/>
    </row>
    <row r="42743" spans="16:16" x14ac:dyDescent="0.3">
      <c r="P42743" s="83"/>
    </row>
    <row r="42744" spans="16:16" x14ac:dyDescent="0.3">
      <c r="P42744" s="83"/>
    </row>
    <row r="42745" spans="16:16" x14ac:dyDescent="0.3">
      <c r="P42745" s="83"/>
    </row>
    <row r="42746" spans="16:16" x14ac:dyDescent="0.3">
      <c r="P42746" s="83"/>
    </row>
    <row r="42747" spans="16:16" x14ac:dyDescent="0.3">
      <c r="P42747" s="83"/>
    </row>
    <row r="42748" spans="16:16" x14ac:dyDescent="0.3">
      <c r="P42748" s="83"/>
    </row>
    <row r="42749" spans="16:16" x14ac:dyDescent="0.3">
      <c r="P42749" s="83"/>
    </row>
    <row r="42750" spans="16:16" x14ac:dyDescent="0.3">
      <c r="P42750" s="83"/>
    </row>
    <row r="42751" spans="16:16" x14ac:dyDescent="0.3">
      <c r="P42751" s="83"/>
    </row>
    <row r="42752" spans="16:16" x14ac:dyDescent="0.3">
      <c r="P42752" s="83"/>
    </row>
    <row r="42753" spans="16:16" x14ac:dyDescent="0.3">
      <c r="P42753" s="83"/>
    </row>
    <row r="42754" spans="16:16" x14ac:dyDescent="0.3">
      <c r="P42754" s="83"/>
    </row>
    <row r="42755" spans="16:16" x14ac:dyDescent="0.3">
      <c r="P42755" s="83"/>
    </row>
    <row r="42756" spans="16:16" x14ac:dyDescent="0.3">
      <c r="P42756" s="83"/>
    </row>
    <row r="42757" spans="16:16" x14ac:dyDescent="0.3">
      <c r="P42757" s="83"/>
    </row>
    <row r="42758" spans="16:16" x14ac:dyDescent="0.3">
      <c r="P42758" s="83"/>
    </row>
    <row r="42759" spans="16:16" x14ac:dyDescent="0.3">
      <c r="P42759" s="83"/>
    </row>
    <row r="42760" spans="16:16" x14ac:dyDescent="0.3">
      <c r="P42760" s="83"/>
    </row>
    <row r="42761" spans="16:16" x14ac:dyDescent="0.3">
      <c r="P42761" s="83"/>
    </row>
    <row r="42762" spans="16:16" x14ac:dyDescent="0.3">
      <c r="P42762" s="83"/>
    </row>
    <row r="42763" spans="16:16" x14ac:dyDescent="0.3">
      <c r="P42763" s="83"/>
    </row>
    <row r="42764" spans="16:16" x14ac:dyDescent="0.3">
      <c r="P42764" s="83"/>
    </row>
    <row r="42765" spans="16:16" x14ac:dyDescent="0.3">
      <c r="P42765" s="83"/>
    </row>
    <row r="42766" spans="16:16" x14ac:dyDescent="0.3">
      <c r="P42766" s="83"/>
    </row>
    <row r="42767" spans="16:16" x14ac:dyDescent="0.3">
      <c r="P42767" s="83"/>
    </row>
    <row r="42768" spans="16:16" x14ac:dyDescent="0.3">
      <c r="P42768" s="83"/>
    </row>
    <row r="42769" spans="16:16" x14ac:dyDescent="0.3">
      <c r="P42769" s="83"/>
    </row>
    <row r="42770" spans="16:16" x14ac:dyDescent="0.3">
      <c r="P42770" s="83"/>
    </row>
    <row r="42771" spans="16:16" x14ac:dyDescent="0.3">
      <c r="P42771" s="83"/>
    </row>
    <row r="42772" spans="16:16" x14ac:dyDescent="0.3">
      <c r="P42772" s="83"/>
    </row>
    <row r="42773" spans="16:16" x14ac:dyDescent="0.3">
      <c r="P42773" s="83"/>
    </row>
    <row r="42774" spans="16:16" x14ac:dyDescent="0.3">
      <c r="P42774" s="83"/>
    </row>
    <row r="42775" spans="16:16" x14ac:dyDescent="0.3">
      <c r="P42775" s="83"/>
    </row>
    <row r="42776" spans="16:16" x14ac:dyDescent="0.3">
      <c r="P42776" s="83"/>
    </row>
    <row r="42777" spans="16:16" x14ac:dyDescent="0.3">
      <c r="P42777" s="83"/>
    </row>
    <row r="42778" spans="16:16" x14ac:dyDescent="0.3">
      <c r="P42778" s="83"/>
    </row>
    <row r="42779" spans="16:16" x14ac:dyDescent="0.3">
      <c r="P42779" s="83"/>
    </row>
    <row r="42780" spans="16:16" x14ac:dyDescent="0.3">
      <c r="P42780" s="83"/>
    </row>
    <row r="42781" spans="16:16" x14ac:dyDescent="0.3">
      <c r="P42781" s="83"/>
    </row>
    <row r="42782" spans="16:16" x14ac:dyDescent="0.3">
      <c r="P42782" s="83"/>
    </row>
    <row r="42783" spans="16:16" x14ac:dyDescent="0.3">
      <c r="P42783" s="83"/>
    </row>
    <row r="42784" spans="16:16" x14ac:dyDescent="0.3">
      <c r="P42784" s="83"/>
    </row>
    <row r="42785" spans="16:16" x14ac:dyDescent="0.3">
      <c r="P42785" s="83"/>
    </row>
    <row r="42786" spans="16:16" x14ac:dyDescent="0.3">
      <c r="P42786" s="83"/>
    </row>
    <row r="42787" spans="16:16" x14ac:dyDescent="0.3">
      <c r="P42787" s="83"/>
    </row>
    <row r="42788" spans="16:16" x14ac:dyDescent="0.3">
      <c r="P42788" s="83"/>
    </row>
    <row r="42789" spans="16:16" x14ac:dyDescent="0.3">
      <c r="P42789" s="83"/>
    </row>
    <row r="42790" spans="16:16" x14ac:dyDescent="0.3">
      <c r="P42790" s="83"/>
    </row>
    <row r="42791" spans="16:16" x14ac:dyDescent="0.3">
      <c r="P42791" s="83"/>
    </row>
    <row r="42792" spans="16:16" x14ac:dyDescent="0.3">
      <c r="P42792" s="83"/>
    </row>
    <row r="42793" spans="16:16" x14ac:dyDescent="0.3">
      <c r="P42793" s="83"/>
    </row>
    <row r="42794" spans="16:16" x14ac:dyDescent="0.3">
      <c r="P42794" s="83"/>
    </row>
    <row r="42795" spans="16:16" x14ac:dyDescent="0.3">
      <c r="P42795" s="83"/>
    </row>
    <row r="42796" spans="16:16" x14ac:dyDescent="0.3">
      <c r="P42796" s="83"/>
    </row>
    <row r="42797" spans="16:16" x14ac:dyDescent="0.3">
      <c r="P42797" s="83"/>
    </row>
    <row r="42798" spans="16:16" x14ac:dyDescent="0.3">
      <c r="P42798" s="83"/>
    </row>
    <row r="42799" spans="16:16" x14ac:dyDescent="0.3">
      <c r="P42799" s="83"/>
    </row>
    <row r="42800" spans="16:16" x14ac:dyDescent="0.3">
      <c r="P42800" s="83"/>
    </row>
    <row r="42801" spans="16:16" x14ac:dyDescent="0.3">
      <c r="P42801" s="83"/>
    </row>
    <row r="42802" spans="16:16" x14ac:dyDescent="0.3">
      <c r="P42802" s="83"/>
    </row>
    <row r="42803" spans="16:16" x14ac:dyDescent="0.3">
      <c r="P42803" s="83"/>
    </row>
    <row r="42804" spans="16:16" x14ac:dyDescent="0.3">
      <c r="P42804" s="83"/>
    </row>
    <row r="42805" spans="16:16" x14ac:dyDescent="0.3">
      <c r="P42805" s="83"/>
    </row>
    <row r="42806" spans="16:16" x14ac:dyDescent="0.3">
      <c r="P42806" s="83"/>
    </row>
    <row r="42807" spans="16:16" x14ac:dyDescent="0.3">
      <c r="P42807" s="83"/>
    </row>
    <row r="42808" spans="16:16" x14ac:dyDescent="0.3">
      <c r="P42808" s="83"/>
    </row>
    <row r="42809" spans="16:16" x14ac:dyDescent="0.3">
      <c r="P42809" s="83"/>
    </row>
    <row r="42810" spans="16:16" x14ac:dyDescent="0.3">
      <c r="P42810" s="83"/>
    </row>
    <row r="42811" spans="16:16" x14ac:dyDescent="0.3">
      <c r="P42811" s="83"/>
    </row>
    <row r="42812" spans="16:16" x14ac:dyDescent="0.3">
      <c r="P42812" s="83"/>
    </row>
    <row r="42813" spans="16:16" x14ac:dyDescent="0.3">
      <c r="P42813" s="83"/>
    </row>
    <row r="42814" spans="16:16" x14ac:dyDescent="0.3">
      <c r="P42814" s="83"/>
    </row>
    <row r="42815" spans="16:16" x14ac:dyDescent="0.3">
      <c r="P42815" s="83"/>
    </row>
    <row r="42816" spans="16:16" x14ac:dyDescent="0.3">
      <c r="P42816" s="83"/>
    </row>
    <row r="42817" spans="16:16" x14ac:dyDescent="0.3">
      <c r="P42817" s="83"/>
    </row>
    <row r="42818" spans="16:16" x14ac:dyDescent="0.3">
      <c r="P42818" s="83"/>
    </row>
    <row r="42819" spans="16:16" x14ac:dyDescent="0.3">
      <c r="P42819" s="83"/>
    </row>
    <row r="42820" spans="16:16" x14ac:dyDescent="0.3">
      <c r="P42820" s="83"/>
    </row>
    <row r="42821" spans="16:16" x14ac:dyDescent="0.3">
      <c r="P42821" s="83"/>
    </row>
    <row r="42822" spans="16:16" x14ac:dyDescent="0.3">
      <c r="P42822" s="83"/>
    </row>
    <row r="42823" spans="16:16" x14ac:dyDescent="0.3">
      <c r="P42823" s="83"/>
    </row>
    <row r="42824" spans="16:16" x14ac:dyDescent="0.3">
      <c r="P42824" s="83"/>
    </row>
    <row r="42825" spans="16:16" x14ac:dyDescent="0.3">
      <c r="P42825" s="83"/>
    </row>
    <row r="42826" spans="16:16" x14ac:dyDescent="0.3">
      <c r="P42826" s="83"/>
    </row>
    <row r="42827" spans="16:16" x14ac:dyDescent="0.3">
      <c r="P42827" s="83"/>
    </row>
    <row r="42828" spans="16:16" x14ac:dyDescent="0.3">
      <c r="P42828" s="83"/>
    </row>
    <row r="42829" spans="16:16" x14ac:dyDescent="0.3">
      <c r="P42829" s="83"/>
    </row>
    <row r="42830" spans="16:16" x14ac:dyDescent="0.3">
      <c r="P42830" s="83"/>
    </row>
    <row r="42831" spans="16:16" x14ac:dyDescent="0.3">
      <c r="P42831" s="83"/>
    </row>
    <row r="42832" spans="16:16" x14ac:dyDescent="0.3">
      <c r="P42832" s="83"/>
    </row>
    <row r="42833" spans="16:16" x14ac:dyDescent="0.3">
      <c r="P42833" s="83"/>
    </row>
    <row r="42834" spans="16:16" x14ac:dyDescent="0.3">
      <c r="P42834" s="83"/>
    </row>
    <row r="42835" spans="16:16" x14ac:dyDescent="0.3">
      <c r="P42835" s="83"/>
    </row>
    <row r="42836" spans="16:16" x14ac:dyDescent="0.3">
      <c r="P42836" s="83"/>
    </row>
    <row r="42837" spans="16:16" x14ac:dyDescent="0.3">
      <c r="P42837" s="83"/>
    </row>
    <row r="42838" spans="16:16" x14ac:dyDescent="0.3">
      <c r="P42838" s="83"/>
    </row>
    <row r="42839" spans="16:16" x14ac:dyDescent="0.3">
      <c r="P42839" s="83"/>
    </row>
    <row r="42840" spans="16:16" x14ac:dyDescent="0.3">
      <c r="P42840" s="83"/>
    </row>
    <row r="42841" spans="16:16" x14ac:dyDescent="0.3">
      <c r="P42841" s="83"/>
    </row>
    <row r="42842" spans="16:16" x14ac:dyDescent="0.3">
      <c r="P42842" s="83"/>
    </row>
    <row r="42843" spans="16:16" x14ac:dyDescent="0.3">
      <c r="P42843" s="83"/>
    </row>
    <row r="42844" spans="16:16" x14ac:dyDescent="0.3">
      <c r="P42844" s="83"/>
    </row>
    <row r="42845" spans="16:16" x14ac:dyDescent="0.3">
      <c r="P42845" s="83"/>
    </row>
    <row r="42846" spans="16:16" x14ac:dyDescent="0.3">
      <c r="P42846" s="83"/>
    </row>
    <row r="42847" spans="16:16" x14ac:dyDescent="0.3">
      <c r="P42847" s="83"/>
    </row>
    <row r="42848" spans="16:16" x14ac:dyDescent="0.3">
      <c r="P42848" s="83"/>
    </row>
    <row r="42849" spans="16:16" x14ac:dyDescent="0.3">
      <c r="P42849" s="83"/>
    </row>
    <row r="42850" spans="16:16" x14ac:dyDescent="0.3">
      <c r="P42850" s="83"/>
    </row>
    <row r="42851" spans="16:16" x14ac:dyDescent="0.3">
      <c r="P42851" s="83"/>
    </row>
    <row r="42852" spans="16:16" x14ac:dyDescent="0.3">
      <c r="P42852" s="83"/>
    </row>
    <row r="42853" spans="16:16" x14ac:dyDescent="0.3">
      <c r="P42853" s="83"/>
    </row>
    <row r="42854" spans="16:16" x14ac:dyDescent="0.3">
      <c r="P42854" s="83"/>
    </row>
    <row r="42855" spans="16:16" x14ac:dyDescent="0.3">
      <c r="P42855" s="83"/>
    </row>
    <row r="42856" spans="16:16" x14ac:dyDescent="0.3">
      <c r="P42856" s="83"/>
    </row>
    <row r="42857" spans="16:16" x14ac:dyDescent="0.3">
      <c r="P42857" s="83"/>
    </row>
    <row r="42858" spans="16:16" x14ac:dyDescent="0.3">
      <c r="P42858" s="83"/>
    </row>
    <row r="42859" spans="16:16" x14ac:dyDescent="0.3">
      <c r="P42859" s="83"/>
    </row>
    <row r="42860" spans="16:16" x14ac:dyDescent="0.3">
      <c r="P42860" s="83"/>
    </row>
    <row r="42861" spans="16:16" x14ac:dyDescent="0.3">
      <c r="P42861" s="83"/>
    </row>
    <row r="42862" spans="16:16" x14ac:dyDescent="0.3">
      <c r="P42862" s="83"/>
    </row>
    <row r="42863" spans="16:16" x14ac:dyDescent="0.3">
      <c r="P42863" s="83"/>
    </row>
    <row r="42864" spans="16:16" x14ac:dyDescent="0.3">
      <c r="P42864" s="83"/>
    </row>
    <row r="42865" spans="16:16" x14ac:dyDescent="0.3">
      <c r="P42865" s="83"/>
    </row>
    <row r="42866" spans="16:16" x14ac:dyDescent="0.3">
      <c r="P42866" s="83"/>
    </row>
    <row r="42867" spans="16:16" x14ac:dyDescent="0.3">
      <c r="P42867" s="83"/>
    </row>
    <row r="42868" spans="16:16" x14ac:dyDescent="0.3">
      <c r="P42868" s="83"/>
    </row>
    <row r="42869" spans="16:16" x14ac:dyDescent="0.3">
      <c r="P42869" s="83"/>
    </row>
    <row r="42870" spans="16:16" x14ac:dyDescent="0.3">
      <c r="P42870" s="83"/>
    </row>
    <row r="42871" spans="16:16" x14ac:dyDescent="0.3">
      <c r="P42871" s="83"/>
    </row>
    <row r="42872" spans="16:16" x14ac:dyDescent="0.3">
      <c r="P42872" s="83"/>
    </row>
    <row r="42873" spans="16:16" x14ac:dyDescent="0.3">
      <c r="P42873" s="83"/>
    </row>
    <row r="42874" spans="16:16" x14ac:dyDescent="0.3">
      <c r="P42874" s="83"/>
    </row>
    <row r="42875" spans="16:16" x14ac:dyDescent="0.3">
      <c r="P42875" s="83"/>
    </row>
    <row r="42876" spans="16:16" x14ac:dyDescent="0.3">
      <c r="P42876" s="83"/>
    </row>
    <row r="42877" spans="16:16" x14ac:dyDescent="0.3">
      <c r="P42877" s="83"/>
    </row>
    <row r="42878" spans="16:16" x14ac:dyDescent="0.3">
      <c r="P42878" s="83"/>
    </row>
    <row r="42879" spans="16:16" x14ac:dyDescent="0.3">
      <c r="P42879" s="83"/>
    </row>
    <row r="42880" spans="16:16" x14ac:dyDescent="0.3">
      <c r="P42880" s="83"/>
    </row>
    <row r="42881" spans="16:16" x14ac:dyDescent="0.3">
      <c r="P42881" s="83"/>
    </row>
    <row r="42882" spans="16:16" x14ac:dyDescent="0.3">
      <c r="P42882" s="83"/>
    </row>
    <row r="42883" spans="16:16" x14ac:dyDescent="0.3">
      <c r="P42883" s="83"/>
    </row>
    <row r="42884" spans="16:16" x14ac:dyDescent="0.3">
      <c r="P42884" s="83"/>
    </row>
    <row r="42885" spans="16:16" x14ac:dyDescent="0.3">
      <c r="P42885" s="83"/>
    </row>
    <row r="42886" spans="16:16" x14ac:dyDescent="0.3">
      <c r="P42886" s="83"/>
    </row>
    <row r="42887" spans="16:16" x14ac:dyDescent="0.3">
      <c r="P42887" s="83"/>
    </row>
    <row r="42888" spans="16:16" x14ac:dyDescent="0.3">
      <c r="P42888" s="83"/>
    </row>
    <row r="42889" spans="16:16" x14ac:dyDescent="0.3">
      <c r="P42889" s="83"/>
    </row>
    <row r="42890" spans="16:16" x14ac:dyDescent="0.3">
      <c r="P42890" s="83"/>
    </row>
    <row r="42891" spans="16:16" x14ac:dyDescent="0.3">
      <c r="P42891" s="83"/>
    </row>
    <row r="42892" spans="16:16" x14ac:dyDescent="0.3">
      <c r="P42892" s="83"/>
    </row>
    <row r="42893" spans="16:16" x14ac:dyDescent="0.3">
      <c r="P42893" s="83"/>
    </row>
    <row r="42894" spans="16:16" x14ac:dyDescent="0.3">
      <c r="P42894" s="83"/>
    </row>
    <row r="42895" spans="16:16" x14ac:dyDescent="0.3">
      <c r="P42895" s="83"/>
    </row>
    <row r="42896" spans="16:16" x14ac:dyDescent="0.3">
      <c r="P42896" s="83"/>
    </row>
    <row r="42897" spans="16:16" x14ac:dyDescent="0.3">
      <c r="P42897" s="83"/>
    </row>
    <row r="42898" spans="16:16" x14ac:dyDescent="0.3">
      <c r="P42898" s="83"/>
    </row>
    <row r="42899" spans="16:16" x14ac:dyDescent="0.3">
      <c r="P42899" s="83"/>
    </row>
    <row r="42900" spans="16:16" x14ac:dyDescent="0.3">
      <c r="P42900" s="83"/>
    </row>
    <row r="42901" spans="16:16" x14ac:dyDescent="0.3">
      <c r="P42901" s="83"/>
    </row>
    <row r="42902" spans="16:16" x14ac:dyDescent="0.3">
      <c r="P42902" s="83"/>
    </row>
    <row r="42903" spans="16:16" x14ac:dyDescent="0.3">
      <c r="P42903" s="83"/>
    </row>
    <row r="42904" spans="16:16" x14ac:dyDescent="0.3">
      <c r="P42904" s="83"/>
    </row>
    <row r="42905" spans="16:16" x14ac:dyDescent="0.3">
      <c r="P42905" s="83"/>
    </row>
    <row r="42906" spans="16:16" x14ac:dyDescent="0.3">
      <c r="P42906" s="83"/>
    </row>
    <row r="42907" spans="16:16" x14ac:dyDescent="0.3">
      <c r="P42907" s="83"/>
    </row>
    <row r="42908" spans="16:16" x14ac:dyDescent="0.3">
      <c r="P42908" s="83"/>
    </row>
    <row r="42909" spans="16:16" x14ac:dyDescent="0.3">
      <c r="P42909" s="83"/>
    </row>
    <row r="42910" spans="16:16" x14ac:dyDescent="0.3">
      <c r="P42910" s="83"/>
    </row>
    <row r="42911" spans="16:16" x14ac:dyDescent="0.3">
      <c r="P42911" s="83"/>
    </row>
    <row r="42912" spans="16:16" x14ac:dyDescent="0.3">
      <c r="P42912" s="83"/>
    </row>
    <row r="42913" spans="16:16" x14ac:dyDescent="0.3">
      <c r="P42913" s="83"/>
    </row>
    <row r="42914" spans="16:16" x14ac:dyDescent="0.3">
      <c r="P42914" s="83"/>
    </row>
    <row r="42915" spans="16:16" x14ac:dyDescent="0.3">
      <c r="P42915" s="83"/>
    </row>
    <row r="42916" spans="16:16" x14ac:dyDescent="0.3">
      <c r="P42916" s="83"/>
    </row>
    <row r="42917" spans="16:16" x14ac:dyDescent="0.3">
      <c r="P42917" s="83"/>
    </row>
    <row r="42918" spans="16:16" x14ac:dyDescent="0.3">
      <c r="P42918" s="83"/>
    </row>
    <row r="42919" spans="16:16" x14ac:dyDescent="0.3">
      <c r="P42919" s="83"/>
    </row>
    <row r="42920" spans="16:16" x14ac:dyDescent="0.3">
      <c r="P42920" s="83"/>
    </row>
    <row r="42921" spans="16:16" x14ac:dyDescent="0.3">
      <c r="P42921" s="83"/>
    </row>
    <row r="42922" spans="16:16" x14ac:dyDescent="0.3">
      <c r="P42922" s="83"/>
    </row>
    <row r="42923" spans="16:16" x14ac:dyDescent="0.3">
      <c r="P42923" s="83"/>
    </row>
    <row r="42924" spans="16:16" x14ac:dyDescent="0.3">
      <c r="P42924" s="83"/>
    </row>
    <row r="42925" spans="16:16" x14ac:dyDescent="0.3">
      <c r="P42925" s="83"/>
    </row>
    <row r="42926" spans="16:16" x14ac:dyDescent="0.3">
      <c r="P42926" s="83"/>
    </row>
    <row r="42927" spans="16:16" x14ac:dyDescent="0.3">
      <c r="P42927" s="83"/>
    </row>
    <row r="42928" spans="16:16" x14ac:dyDescent="0.3">
      <c r="P42928" s="83"/>
    </row>
    <row r="42929" spans="16:16" x14ac:dyDescent="0.3">
      <c r="P42929" s="83"/>
    </row>
    <row r="42930" spans="16:16" x14ac:dyDescent="0.3">
      <c r="P42930" s="83"/>
    </row>
    <row r="42931" spans="16:16" x14ac:dyDescent="0.3">
      <c r="P42931" s="83"/>
    </row>
    <row r="42932" spans="16:16" x14ac:dyDescent="0.3">
      <c r="P42932" s="83"/>
    </row>
    <row r="42933" spans="16:16" x14ac:dyDescent="0.3">
      <c r="P42933" s="83"/>
    </row>
    <row r="42934" spans="16:16" x14ac:dyDescent="0.3">
      <c r="P42934" s="83"/>
    </row>
    <row r="42935" spans="16:16" x14ac:dyDescent="0.3">
      <c r="P42935" s="83"/>
    </row>
    <row r="42936" spans="16:16" x14ac:dyDescent="0.3">
      <c r="P42936" s="83"/>
    </row>
    <row r="42937" spans="16:16" x14ac:dyDescent="0.3">
      <c r="P42937" s="83"/>
    </row>
    <row r="42938" spans="16:16" x14ac:dyDescent="0.3">
      <c r="P42938" s="83"/>
    </row>
    <row r="42939" spans="16:16" x14ac:dyDescent="0.3">
      <c r="P42939" s="83"/>
    </row>
    <row r="42940" spans="16:16" x14ac:dyDescent="0.3">
      <c r="P42940" s="83"/>
    </row>
    <row r="42941" spans="16:16" x14ac:dyDescent="0.3">
      <c r="P42941" s="83"/>
    </row>
    <row r="42942" spans="16:16" x14ac:dyDescent="0.3">
      <c r="P42942" s="83"/>
    </row>
    <row r="42943" spans="16:16" x14ac:dyDescent="0.3">
      <c r="P42943" s="83"/>
    </row>
    <row r="42944" spans="16:16" x14ac:dyDescent="0.3">
      <c r="P42944" s="83"/>
    </row>
    <row r="42945" spans="16:16" x14ac:dyDescent="0.3">
      <c r="P42945" s="83"/>
    </row>
    <row r="42946" spans="16:16" x14ac:dyDescent="0.3">
      <c r="P42946" s="83"/>
    </row>
    <row r="42947" spans="16:16" x14ac:dyDescent="0.3">
      <c r="P42947" s="83"/>
    </row>
    <row r="42948" spans="16:16" x14ac:dyDescent="0.3">
      <c r="P42948" s="83"/>
    </row>
    <row r="42949" spans="16:16" x14ac:dyDescent="0.3">
      <c r="P42949" s="83"/>
    </row>
    <row r="42950" spans="16:16" x14ac:dyDescent="0.3">
      <c r="P42950" s="83"/>
    </row>
    <row r="42951" spans="16:16" x14ac:dyDescent="0.3">
      <c r="P42951" s="83"/>
    </row>
    <row r="42952" spans="16:16" x14ac:dyDescent="0.3">
      <c r="P42952" s="83"/>
    </row>
    <row r="42953" spans="16:16" x14ac:dyDescent="0.3">
      <c r="P42953" s="83"/>
    </row>
    <row r="42954" spans="16:16" x14ac:dyDescent="0.3">
      <c r="P42954" s="83"/>
    </row>
    <row r="42955" spans="16:16" x14ac:dyDescent="0.3">
      <c r="P42955" s="83"/>
    </row>
    <row r="42956" spans="16:16" x14ac:dyDescent="0.3">
      <c r="P42956" s="83"/>
    </row>
    <row r="42957" spans="16:16" x14ac:dyDescent="0.3">
      <c r="P42957" s="83"/>
    </row>
    <row r="42958" spans="16:16" x14ac:dyDescent="0.3">
      <c r="P42958" s="83"/>
    </row>
    <row r="42959" spans="16:16" x14ac:dyDescent="0.3">
      <c r="P42959" s="83"/>
    </row>
    <row r="42960" spans="16:16" x14ac:dyDescent="0.3">
      <c r="P42960" s="83"/>
    </row>
    <row r="42961" spans="16:16" x14ac:dyDescent="0.3">
      <c r="P42961" s="83"/>
    </row>
    <row r="42962" spans="16:16" x14ac:dyDescent="0.3">
      <c r="P42962" s="83"/>
    </row>
    <row r="42963" spans="16:16" x14ac:dyDescent="0.3">
      <c r="P42963" s="83"/>
    </row>
    <row r="42964" spans="16:16" x14ac:dyDescent="0.3">
      <c r="P42964" s="83"/>
    </row>
    <row r="42965" spans="16:16" x14ac:dyDescent="0.3">
      <c r="P42965" s="83"/>
    </row>
    <row r="42966" spans="16:16" x14ac:dyDescent="0.3">
      <c r="P42966" s="83"/>
    </row>
    <row r="42967" spans="16:16" x14ac:dyDescent="0.3">
      <c r="P42967" s="83"/>
    </row>
    <row r="42968" spans="16:16" x14ac:dyDescent="0.3">
      <c r="P42968" s="83"/>
    </row>
    <row r="42969" spans="16:16" x14ac:dyDescent="0.3">
      <c r="P42969" s="83"/>
    </row>
    <row r="42970" spans="16:16" x14ac:dyDescent="0.3">
      <c r="P42970" s="83"/>
    </row>
    <row r="42971" spans="16:16" x14ac:dyDescent="0.3">
      <c r="P42971" s="83"/>
    </row>
    <row r="42972" spans="16:16" x14ac:dyDescent="0.3">
      <c r="P42972" s="83"/>
    </row>
    <row r="42973" spans="16:16" x14ac:dyDescent="0.3">
      <c r="P42973" s="83"/>
    </row>
    <row r="42974" spans="16:16" x14ac:dyDescent="0.3">
      <c r="P42974" s="83"/>
    </row>
    <row r="42975" spans="16:16" x14ac:dyDescent="0.3">
      <c r="P42975" s="83"/>
    </row>
    <row r="42976" spans="16:16" x14ac:dyDescent="0.3">
      <c r="P42976" s="83"/>
    </row>
    <row r="42977" spans="16:16" x14ac:dyDescent="0.3">
      <c r="P42977" s="83"/>
    </row>
    <row r="42978" spans="16:16" x14ac:dyDescent="0.3">
      <c r="P42978" s="83"/>
    </row>
    <row r="42979" spans="16:16" x14ac:dyDescent="0.3">
      <c r="P42979" s="83"/>
    </row>
    <row r="42980" spans="16:16" x14ac:dyDescent="0.3">
      <c r="P42980" s="83"/>
    </row>
    <row r="42981" spans="16:16" x14ac:dyDescent="0.3">
      <c r="P42981" s="83"/>
    </row>
    <row r="42982" spans="16:16" x14ac:dyDescent="0.3">
      <c r="P42982" s="83"/>
    </row>
    <row r="42983" spans="16:16" x14ac:dyDescent="0.3">
      <c r="P42983" s="83"/>
    </row>
    <row r="42984" spans="16:16" x14ac:dyDescent="0.3">
      <c r="P42984" s="83"/>
    </row>
    <row r="42985" spans="16:16" x14ac:dyDescent="0.3">
      <c r="P42985" s="83"/>
    </row>
    <row r="42986" spans="16:16" x14ac:dyDescent="0.3">
      <c r="P42986" s="83"/>
    </row>
    <row r="42987" spans="16:16" x14ac:dyDescent="0.3">
      <c r="P42987" s="83"/>
    </row>
    <row r="42988" spans="16:16" x14ac:dyDescent="0.3">
      <c r="P42988" s="83"/>
    </row>
    <row r="42989" spans="16:16" x14ac:dyDescent="0.3">
      <c r="P42989" s="83"/>
    </row>
    <row r="42990" spans="16:16" x14ac:dyDescent="0.3">
      <c r="P42990" s="83"/>
    </row>
    <row r="42991" spans="16:16" x14ac:dyDescent="0.3">
      <c r="P42991" s="83"/>
    </row>
    <row r="42992" spans="16:16" x14ac:dyDescent="0.3">
      <c r="P42992" s="83"/>
    </row>
    <row r="42993" spans="16:16" x14ac:dyDescent="0.3">
      <c r="P42993" s="83"/>
    </row>
    <row r="42994" spans="16:16" x14ac:dyDescent="0.3">
      <c r="P42994" s="83"/>
    </row>
    <row r="42995" spans="16:16" x14ac:dyDescent="0.3">
      <c r="P42995" s="83"/>
    </row>
    <row r="42996" spans="16:16" x14ac:dyDescent="0.3">
      <c r="P42996" s="83"/>
    </row>
    <row r="42997" spans="16:16" x14ac:dyDescent="0.3">
      <c r="P42997" s="83"/>
    </row>
    <row r="42998" spans="16:16" x14ac:dyDescent="0.3">
      <c r="P42998" s="83"/>
    </row>
    <row r="42999" spans="16:16" x14ac:dyDescent="0.3">
      <c r="P42999" s="83"/>
    </row>
    <row r="43000" spans="16:16" x14ac:dyDescent="0.3">
      <c r="P43000" s="83"/>
    </row>
    <row r="43001" spans="16:16" x14ac:dyDescent="0.3">
      <c r="P43001" s="83"/>
    </row>
    <row r="43002" spans="16:16" x14ac:dyDescent="0.3">
      <c r="P43002" s="83"/>
    </row>
    <row r="43003" spans="16:16" x14ac:dyDescent="0.3">
      <c r="P43003" s="83"/>
    </row>
    <row r="43004" spans="16:16" x14ac:dyDescent="0.3">
      <c r="P43004" s="83"/>
    </row>
    <row r="43005" spans="16:16" x14ac:dyDescent="0.3">
      <c r="P43005" s="83"/>
    </row>
    <row r="43006" spans="16:16" x14ac:dyDescent="0.3">
      <c r="P43006" s="83"/>
    </row>
    <row r="43007" spans="16:16" x14ac:dyDescent="0.3">
      <c r="P43007" s="83"/>
    </row>
    <row r="43008" spans="16:16" x14ac:dyDescent="0.3">
      <c r="P43008" s="83"/>
    </row>
    <row r="43009" spans="16:16" x14ac:dyDescent="0.3">
      <c r="P43009" s="83"/>
    </row>
    <row r="43010" spans="16:16" x14ac:dyDescent="0.3">
      <c r="P43010" s="83"/>
    </row>
    <row r="43011" spans="16:16" x14ac:dyDescent="0.3">
      <c r="P43011" s="83"/>
    </row>
    <row r="43012" spans="16:16" x14ac:dyDescent="0.3">
      <c r="P43012" s="83"/>
    </row>
    <row r="43013" spans="16:16" x14ac:dyDescent="0.3">
      <c r="P43013" s="83"/>
    </row>
    <row r="43014" spans="16:16" x14ac:dyDescent="0.3">
      <c r="P43014" s="83"/>
    </row>
    <row r="43015" spans="16:16" x14ac:dyDescent="0.3">
      <c r="P43015" s="83"/>
    </row>
    <row r="43016" spans="16:16" x14ac:dyDescent="0.3">
      <c r="P43016" s="83"/>
    </row>
    <row r="43017" spans="16:16" x14ac:dyDescent="0.3">
      <c r="P43017" s="83"/>
    </row>
    <row r="43018" spans="16:16" x14ac:dyDescent="0.3">
      <c r="P43018" s="83"/>
    </row>
    <row r="43019" spans="16:16" x14ac:dyDescent="0.3">
      <c r="P43019" s="83"/>
    </row>
    <row r="43020" spans="16:16" x14ac:dyDescent="0.3">
      <c r="P43020" s="83"/>
    </row>
    <row r="43021" spans="16:16" x14ac:dyDescent="0.3">
      <c r="P43021" s="83"/>
    </row>
    <row r="43022" spans="16:16" x14ac:dyDescent="0.3">
      <c r="P43022" s="83"/>
    </row>
    <row r="43023" spans="16:16" x14ac:dyDescent="0.3">
      <c r="P43023" s="83"/>
    </row>
    <row r="43024" spans="16:16" x14ac:dyDescent="0.3">
      <c r="P43024" s="83"/>
    </row>
    <row r="43025" spans="16:16" x14ac:dyDescent="0.3">
      <c r="P43025" s="83"/>
    </row>
    <row r="43026" spans="16:16" x14ac:dyDescent="0.3">
      <c r="P43026" s="83"/>
    </row>
    <row r="43027" spans="16:16" x14ac:dyDescent="0.3">
      <c r="P43027" s="83"/>
    </row>
    <row r="43028" spans="16:16" x14ac:dyDescent="0.3">
      <c r="P43028" s="83"/>
    </row>
    <row r="43029" spans="16:16" x14ac:dyDescent="0.3">
      <c r="P43029" s="83"/>
    </row>
    <row r="43030" spans="16:16" x14ac:dyDescent="0.3">
      <c r="P43030" s="83"/>
    </row>
    <row r="43031" spans="16:16" x14ac:dyDescent="0.3">
      <c r="P43031" s="83"/>
    </row>
    <row r="43032" spans="16:16" x14ac:dyDescent="0.3">
      <c r="P43032" s="83"/>
    </row>
    <row r="43033" spans="16:16" x14ac:dyDescent="0.3">
      <c r="P43033" s="83"/>
    </row>
    <row r="43034" spans="16:16" x14ac:dyDescent="0.3">
      <c r="P43034" s="83"/>
    </row>
    <row r="43035" spans="16:16" x14ac:dyDescent="0.3">
      <c r="P43035" s="83"/>
    </row>
    <row r="43036" spans="16:16" x14ac:dyDescent="0.3">
      <c r="P43036" s="83"/>
    </row>
    <row r="43037" spans="16:16" x14ac:dyDescent="0.3">
      <c r="P43037" s="83"/>
    </row>
    <row r="43038" spans="16:16" x14ac:dyDescent="0.3">
      <c r="P43038" s="83"/>
    </row>
    <row r="43039" spans="16:16" x14ac:dyDescent="0.3">
      <c r="P43039" s="83"/>
    </row>
    <row r="43040" spans="16:16" x14ac:dyDescent="0.3">
      <c r="P43040" s="83"/>
    </row>
    <row r="43041" spans="16:16" x14ac:dyDescent="0.3">
      <c r="P43041" s="83"/>
    </row>
    <row r="43042" spans="16:16" x14ac:dyDescent="0.3">
      <c r="P43042" s="83"/>
    </row>
    <row r="43043" spans="16:16" x14ac:dyDescent="0.3">
      <c r="P43043" s="83"/>
    </row>
    <row r="43044" spans="16:16" x14ac:dyDescent="0.3">
      <c r="P43044" s="83"/>
    </row>
    <row r="43045" spans="16:16" x14ac:dyDescent="0.3">
      <c r="P43045" s="83"/>
    </row>
    <row r="43046" spans="16:16" x14ac:dyDescent="0.3">
      <c r="P43046" s="83"/>
    </row>
    <row r="43047" spans="16:16" x14ac:dyDescent="0.3">
      <c r="P43047" s="83"/>
    </row>
    <row r="43048" spans="16:16" x14ac:dyDescent="0.3">
      <c r="P43048" s="83"/>
    </row>
    <row r="43049" spans="16:16" x14ac:dyDescent="0.3">
      <c r="P43049" s="83"/>
    </row>
    <row r="43050" spans="16:16" x14ac:dyDescent="0.3">
      <c r="P43050" s="83"/>
    </row>
    <row r="43051" spans="16:16" x14ac:dyDescent="0.3">
      <c r="P43051" s="83"/>
    </row>
    <row r="43052" spans="16:16" x14ac:dyDescent="0.3">
      <c r="P43052" s="83"/>
    </row>
    <row r="43053" spans="16:16" x14ac:dyDescent="0.3">
      <c r="P43053" s="83"/>
    </row>
    <row r="43054" spans="16:16" x14ac:dyDescent="0.3">
      <c r="P43054" s="83"/>
    </row>
    <row r="43055" spans="16:16" x14ac:dyDescent="0.3">
      <c r="P43055" s="83"/>
    </row>
    <row r="43056" spans="16:16" x14ac:dyDescent="0.3">
      <c r="P43056" s="83"/>
    </row>
    <row r="43057" spans="16:16" x14ac:dyDescent="0.3">
      <c r="P43057" s="83"/>
    </row>
    <row r="43058" spans="16:16" x14ac:dyDescent="0.3">
      <c r="P43058" s="83"/>
    </row>
    <row r="43059" spans="16:16" x14ac:dyDescent="0.3">
      <c r="P43059" s="83"/>
    </row>
    <row r="43060" spans="16:16" x14ac:dyDescent="0.3">
      <c r="P43060" s="83"/>
    </row>
    <row r="43061" spans="16:16" x14ac:dyDescent="0.3">
      <c r="P43061" s="83"/>
    </row>
    <row r="43062" spans="16:16" x14ac:dyDescent="0.3">
      <c r="P43062" s="83"/>
    </row>
    <row r="43063" spans="16:16" x14ac:dyDescent="0.3">
      <c r="P43063" s="83"/>
    </row>
    <row r="43064" spans="16:16" x14ac:dyDescent="0.3">
      <c r="P43064" s="83"/>
    </row>
    <row r="43065" spans="16:16" x14ac:dyDescent="0.3">
      <c r="P43065" s="83"/>
    </row>
    <row r="43066" spans="16:16" x14ac:dyDescent="0.3">
      <c r="P43066" s="83"/>
    </row>
    <row r="43067" spans="16:16" x14ac:dyDescent="0.3">
      <c r="P43067" s="83"/>
    </row>
    <row r="43068" spans="16:16" x14ac:dyDescent="0.3">
      <c r="P43068" s="83"/>
    </row>
    <row r="43069" spans="16:16" x14ac:dyDescent="0.3">
      <c r="P43069" s="83"/>
    </row>
    <row r="43070" spans="16:16" x14ac:dyDescent="0.3">
      <c r="P43070" s="83"/>
    </row>
    <row r="43071" spans="16:16" x14ac:dyDescent="0.3">
      <c r="P43071" s="83"/>
    </row>
    <row r="43072" spans="16:16" x14ac:dyDescent="0.3">
      <c r="P43072" s="83"/>
    </row>
    <row r="43073" spans="16:16" x14ac:dyDescent="0.3">
      <c r="P43073" s="83"/>
    </row>
    <row r="43074" spans="16:16" x14ac:dyDescent="0.3">
      <c r="P43074" s="83"/>
    </row>
    <row r="43075" spans="16:16" x14ac:dyDescent="0.3">
      <c r="P43075" s="83"/>
    </row>
    <row r="43076" spans="16:16" x14ac:dyDescent="0.3">
      <c r="P43076" s="83"/>
    </row>
    <row r="43077" spans="16:16" x14ac:dyDescent="0.3">
      <c r="P43077" s="83"/>
    </row>
    <row r="43078" spans="16:16" x14ac:dyDescent="0.3">
      <c r="P43078" s="83"/>
    </row>
    <row r="43079" spans="16:16" x14ac:dyDescent="0.3">
      <c r="P43079" s="83"/>
    </row>
    <row r="43080" spans="16:16" x14ac:dyDescent="0.3">
      <c r="P43080" s="83"/>
    </row>
    <row r="43081" spans="16:16" x14ac:dyDescent="0.3">
      <c r="P43081" s="83"/>
    </row>
    <row r="43082" spans="16:16" x14ac:dyDescent="0.3">
      <c r="P43082" s="83"/>
    </row>
    <row r="43083" spans="16:16" x14ac:dyDescent="0.3">
      <c r="P43083" s="83"/>
    </row>
    <row r="43084" spans="16:16" x14ac:dyDescent="0.3">
      <c r="P43084" s="83"/>
    </row>
    <row r="43085" spans="16:16" x14ac:dyDescent="0.3">
      <c r="P43085" s="83"/>
    </row>
    <row r="43086" spans="16:16" x14ac:dyDescent="0.3">
      <c r="P43086" s="83"/>
    </row>
    <row r="43087" spans="16:16" x14ac:dyDescent="0.3">
      <c r="P43087" s="83"/>
    </row>
    <row r="43088" spans="16:16" x14ac:dyDescent="0.3">
      <c r="P43088" s="83"/>
    </row>
    <row r="43089" spans="16:16" x14ac:dyDescent="0.3">
      <c r="P43089" s="83"/>
    </row>
    <row r="43090" spans="16:16" x14ac:dyDescent="0.3">
      <c r="P43090" s="83"/>
    </row>
    <row r="43091" spans="16:16" x14ac:dyDescent="0.3">
      <c r="P43091" s="83"/>
    </row>
    <row r="43092" spans="16:16" x14ac:dyDescent="0.3">
      <c r="P43092" s="83"/>
    </row>
    <row r="43093" spans="16:16" x14ac:dyDescent="0.3">
      <c r="P43093" s="83"/>
    </row>
    <row r="43094" spans="16:16" x14ac:dyDescent="0.3">
      <c r="P43094" s="83"/>
    </row>
    <row r="43095" spans="16:16" x14ac:dyDescent="0.3">
      <c r="P43095" s="83"/>
    </row>
    <row r="43096" spans="16:16" x14ac:dyDescent="0.3">
      <c r="P43096" s="83"/>
    </row>
    <row r="43097" spans="16:16" x14ac:dyDescent="0.3">
      <c r="P43097" s="83"/>
    </row>
    <row r="43098" spans="16:16" x14ac:dyDescent="0.3">
      <c r="P43098" s="83"/>
    </row>
    <row r="43099" spans="16:16" x14ac:dyDescent="0.3">
      <c r="P43099" s="83"/>
    </row>
    <row r="43100" spans="16:16" x14ac:dyDescent="0.3">
      <c r="P43100" s="83"/>
    </row>
    <row r="43101" spans="16:16" x14ac:dyDescent="0.3">
      <c r="P43101" s="83"/>
    </row>
    <row r="43102" spans="16:16" x14ac:dyDescent="0.3">
      <c r="P43102" s="83"/>
    </row>
    <row r="43103" spans="16:16" x14ac:dyDescent="0.3">
      <c r="P43103" s="83"/>
    </row>
    <row r="43104" spans="16:16" x14ac:dyDescent="0.3">
      <c r="P43104" s="83"/>
    </row>
    <row r="43105" spans="16:16" x14ac:dyDescent="0.3">
      <c r="P43105" s="83"/>
    </row>
    <row r="43106" spans="16:16" x14ac:dyDescent="0.3">
      <c r="P43106" s="83"/>
    </row>
    <row r="43107" spans="16:16" x14ac:dyDescent="0.3">
      <c r="P43107" s="83"/>
    </row>
    <row r="43108" spans="16:16" x14ac:dyDescent="0.3">
      <c r="P43108" s="83"/>
    </row>
    <row r="43109" spans="16:16" x14ac:dyDescent="0.3">
      <c r="P43109" s="83"/>
    </row>
    <row r="43110" spans="16:16" x14ac:dyDescent="0.3">
      <c r="P43110" s="83"/>
    </row>
    <row r="43111" spans="16:16" x14ac:dyDescent="0.3">
      <c r="P43111" s="83"/>
    </row>
    <row r="43112" spans="16:16" x14ac:dyDescent="0.3">
      <c r="P43112" s="83"/>
    </row>
    <row r="43113" spans="16:16" x14ac:dyDescent="0.3">
      <c r="P43113" s="83"/>
    </row>
    <row r="43114" spans="16:16" x14ac:dyDescent="0.3">
      <c r="P43114" s="83"/>
    </row>
    <row r="43115" spans="16:16" x14ac:dyDescent="0.3">
      <c r="P43115" s="83"/>
    </row>
    <row r="43116" spans="16:16" x14ac:dyDescent="0.3">
      <c r="P43116" s="83"/>
    </row>
    <row r="43117" spans="16:16" x14ac:dyDescent="0.3">
      <c r="P43117" s="83"/>
    </row>
    <row r="43118" spans="16:16" x14ac:dyDescent="0.3">
      <c r="P43118" s="83"/>
    </row>
    <row r="43119" spans="16:16" x14ac:dyDescent="0.3">
      <c r="P43119" s="83"/>
    </row>
    <row r="43120" spans="16:16" x14ac:dyDescent="0.3">
      <c r="P43120" s="83"/>
    </row>
    <row r="43121" spans="16:16" x14ac:dyDescent="0.3">
      <c r="P43121" s="83"/>
    </row>
    <row r="43122" spans="16:16" x14ac:dyDescent="0.3">
      <c r="P43122" s="83"/>
    </row>
    <row r="43123" spans="16:16" x14ac:dyDescent="0.3">
      <c r="P43123" s="83"/>
    </row>
    <row r="43124" spans="16:16" x14ac:dyDescent="0.3">
      <c r="P43124" s="83"/>
    </row>
    <row r="43125" spans="16:16" x14ac:dyDescent="0.3">
      <c r="P43125" s="83"/>
    </row>
    <row r="43126" spans="16:16" x14ac:dyDescent="0.3">
      <c r="P43126" s="83"/>
    </row>
    <row r="43127" spans="16:16" x14ac:dyDescent="0.3">
      <c r="P43127" s="83"/>
    </row>
    <row r="43128" spans="16:16" x14ac:dyDescent="0.3">
      <c r="P43128" s="83"/>
    </row>
    <row r="43129" spans="16:16" x14ac:dyDescent="0.3">
      <c r="P43129" s="83"/>
    </row>
    <row r="43130" spans="16:16" x14ac:dyDescent="0.3">
      <c r="P43130" s="83"/>
    </row>
    <row r="43131" spans="16:16" x14ac:dyDescent="0.3">
      <c r="P43131" s="83"/>
    </row>
    <row r="43132" spans="16:16" x14ac:dyDescent="0.3">
      <c r="P43132" s="83"/>
    </row>
    <row r="43133" spans="16:16" x14ac:dyDescent="0.3">
      <c r="P43133" s="83"/>
    </row>
    <row r="43134" spans="16:16" x14ac:dyDescent="0.3">
      <c r="P43134" s="83"/>
    </row>
    <row r="43135" spans="16:16" x14ac:dyDescent="0.3">
      <c r="P43135" s="83"/>
    </row>
    <row r="43136" spans="16:16" x14ac:dyDescent="0.3">
      <c r="P43136" s="83"/>
    </row>
    <row r="43137" spans="16:16" x14ac:dyDescent="0.3">
      <c r="P43137" s="83"/>
    </row>
    <row r="43138" spans="16:16" x14ac:dyDescent="0.3">
      <c r="P43138" s="83"/>
    </row>
    <row r="43139" spans="16:16" x14ac:dyDescent="0.3">
      <c r="P43139" s="83"/>
    </row>
    <row r="43140" spans="16:16" x14ac:dyDescent="0.3">
      <c r="P43140" s="83"/>
    </row>
    <row r="43141" spans="16:16" x14ac:dyDescent="0.3">
      <c r="P43141" s="83"/>
    </row>
    <row r="43142" spans="16:16" x14ac:dyDescent="0.3">
      <c r="P43142" s="83"/>
    </row>
    <row r="43143" spans="16:16" x14ac:dyDescent="0.3">
      <c r="P43143" s="83"/>
    </row>
    <row r="43144" spans="16:16" x14ac:dyDescent="0.3">
      <c r="P43144" s="83"/>
    </row>
    <row r="43145" spans="16:16" x14ac:dyDescent="0.3">
      <c r="P43145" s="83"/>
    </row>
    <row r="43146" spans="16:16" x14ac:dyDescent="0.3">
      <c r="P43146" s="83"/>
    </row>
    <row r="43147" spans="16:16" x14ac:dyDescent="0.3">
      <c r="P43147" s="83"/>
    </row>
    <row r="43148" spans="16:16" x14ac:dyDescent="0.3">
      <c r="P43148" s="83"/>
    </row>
    <row r="43149" spans="16:16" x14ac:dyDescent="0.3">
      <c r="P43149" s="83"/>
    </row>
    <row r="43150" spans="16:16" x14ac:dyDescent="0.3">
      <c r="P43150" s="83"/>
    </row>
    <row r="43151" spans="16:16" x14ac:dyDescent="0.3">
      <c r="P43151" s="83"/>
    </row>
    <row r="43152" spans="16:16" x14ac:dyDescent="0.3">
      <c r="P43152" s="83"/>
    </row>
    <row r="43153" spans="16:16" x14ac:dyDescent="0.3">
      <c r="P43153" s="83"/>
    </row>
    <row r="43154" spans="16:16" x14ac:dyDescent="0.3">
      <c r="P43154" s="83"/>
    </row>
    <row r="43155" spans="16:16" x14ac:dyDescent="0.3">
      <c r="P43155" s="83"/>
    </row>
    <row r="43156" spans="16:16" x14ac:dyDescent="0.3">
      <c r="P43156" s="83"/>
    </row>
    <row r="43157" spans="16:16" x14ac:dyDescent="0.3">
      <c r="P43157" s="83"/>
    </row>
    <row r="43158" spans="16:16" x14ac:dyDescent="0.3">
      <c r="P43158" s="83"/>
    </row>
    <row r="43159" spans="16:16" x14ac:dyDescent="0.3">
      <c r="P43159" s="83"/>
    </row>
    <row r="43160" spans="16:16" x14ac:dyDescent="0.3">
      <c r="P43160" s="83"/>
    </row>
    <row r="43161" spans="16:16" x14ac:dyDescent="0.3">
      <c r="P43161" s="83"/>
    </row>
    <row r="43162" spans="16:16" x14ac:dyDescent="0.3">
      <c r="P43162" s="83"/>
    </row>
    <row r="43163" spans="16:16" x14ac:dyDescent="0.3">
      <c r="P43163" s="83"/>
    </row>
    <row r="43164" spans="16:16" x14ac:dyDescent="0.3">
      <c r="P43164" s="83"/>
    </row>
    <row r="43165" spans="16:16" x14ac:dyDescent="0.3">
      <c r="P43165" s="83"/>
    </row>
    <row r="43166" spans="16:16" x14ac:dyDescent="0.3">
      <c r="P43166" s="83"/>
    </row>
    <row r="43167" spans="16:16" x14ac:dyDescent="0.3">
      <c r="P43167" s="83"/>
    </row>
    <row r="43168" spans="16:16" x14ac:dyDescent="0.3">
      <c r="P43168" s="83"/>
    </row>
    <row r="43169" spans="16:16" x14ac:dyDescent="0.3">
      <c r="P43169" s="83"/>
    </row>
    <row r="43170" spans="16:16" x14ac:dyDescent="0.3">
      <c r="P43170" s="83"/>
    </row>
    <row r="43171" spans="16:16" x14ac:dyDescent="0.3">
      <c r="P43171" s="83"/>
    </row>
    <row r="43172" spans="16:16" x14ac:dyDescent="0.3">
      <c r="P43172" s="83"/>
    </row>
    <row r="43173" spans="16:16" x14ac:dyDescent="0.3">
      <c r="P43173" s="83"/>
    </row>
    <row r="43174" spans="16:16" x14ac:dyDescent="0.3">
      <c r="P43174" s="83"/>
    </row>
    <row r="43175" spans="16:16" x14ac:dyDescent="0.3">
      <c r="P43175" s="83"/>
    </row>
    <row r="43176" spans="16:16" x14ac:dyDescent="0.3">
      <c r="P43176" s="83"/>
    </row>
    <row r="43177" spans="16:16" x14ac:dyDescent="0.3">
      <c r="P43177" s="83"/>
    </row>
    <row r="43178" spans="16:16" x14ac:dyDescent="0.3">
      <c r="P43178" s="83"/>
    </row>
    <row r="43179" spans="16:16" x14ac:dyDescent="0.3">
      <c r="P43179" s="83"/>
    </row>
    <row r="43180" spans="16:16" x14ac:dyDescent="0.3">
      <c r="P43180" s="83"/>
    </row>
    <row r="43181" spans="16:16" x14ac:dyDescent="0.3">
      <c r="P43181" s="83"/>
    </row>
    <row r="43182" spans="16:16" x14ac:dyDescent="0.3">
      <c r="P43182" s="83"/>
    </row>
    <row r="43183" spans="16:16" x14ac:dyDescent="0.3">
      <c r="P43183" s="83"/>
    </row>
    <row r="43184" spans="16:16" x14ac:dyDescent="0.3">
      <c r="P43184" s="83"/>
    </row>
    <row r="43185" spans="16:16" x14ac:dyDescent="0.3">
      <c r="P43185" s="83"/>
    </row>
    <row r="43186" spans="16:16" x14ac:dyDescent="0.3">
      <c r="P43186" s="83"/>
    </row>
    <row r="43187" spans="16:16" x14ac:dyDescent="0.3">
      <c r="P43187" s="83"/>
    </row>
    <row r="43188" spans="16:16" x14ac:dyDescent="0.3">
      <c r="P43188" s="83"/>
    </row>
    <row r="43189" spans="16:16" x14ac:dyDescent="0.3">
      <c r="P43189" s="83"/>
    </row>
    <row r="43190" spans="16:16" x14ac:dyDescent="0.3">
      <c r="P43190" s="83"/>
    </row>
    <row r="43191" spans="16:16" x14ac:dyDescent="0.3">
      <c r="P43191" s="83"/>
    </row>
    <row r="43192" spans="16:16" x14ac:dyDescent="0.3">
      <c r="P43192" s="83"/>
    </row>
    <row r="43193" spans="16:16" x14ac:dyDescent="0.3">
      <c r="P43193" s="83"/>
    </row>
    <row r="43194" spans="16:16" x14ac:dyDescent="0.3">
      <c r="P43194" s="83"/>
    </row>
    <row r="43195" spans="16:16" x14ac:dyDescent="0.3">
      <c r="P43195" s="83"/>
    </row>
    <row r="43196" spans="16:16" x14ac:dyDescent="0.3">
      <c r="P43196" s="83"/>
    </row>
    <row r="43197" spans="16:16" x14ac:dyDescent="0.3">
      <c r="P43197" s="83"/>
    </row>
    <row r="43198" spans="16:16" x14ac:dyDescent="0.3">
      <c r="P43198" s="83"/>
    </row>
    <row r="43199" spans="16:16" x14ac:dyDescent="0.3">
      <c r="P43199" s="83"/>
    </row>
    <row r="43200" spans="16:16" x14ac:dyDescent="0.3">
      <c r="P43200" s="83"/>
    </row>
    <row r="43201" spans="16:16" x14ac:dyDescent="0.3">
      <c r="P43201" s="83"/>
    </row>
    <row r="43202" spans="16:16" x14ac:dyDescent="0.3">
      <c r="P43202" s="83"/>
    </row>
    <row r="43203" spans="16:16" x14ac:dyDescent="0.3">
      <c r="P43203" s="83"/>
    </row>
    <row r="43204" spans="16:16" x14ac:dyDescent="0.3">
      <c r="P43204" s="83"/>
    </row>
    <row r="43205" spans="16:16" x14ac:dyDescent="0.3">
      <c r="P43205" s="83"/>
    </row>
    <row r="43206" spans="16:16" x14ac:dyDescent="0.3">
      <c r="P43206" s="83"/>
    </row>
    <row r="43207" spans="16:16" x14ac:dyDescent="0.3">
      <c r="P43207" s="83"/>
    </row>
    <row r="43208" spans="16:16" x14ac:dyDescent="0.3">
      <c r="P43208" s="83"/>
    </row>
    <row r="43209" spans="16:16" x14ac:dyDescent="0.3">
      <c r="P43209" s="83"/>
    </row>
    <row r="43210" spans="16:16" x14ac:dyDescent="0.3">
      <c r="P43210" s="83"/>
    </row>
    <row r="43211" spans="16:16" x14ac:dyDescent="0.3">
      <c r="P43211" s="83"/>
    </row>
    <row r="43212" spans="16:16" x14ac:dyDescent="0.3">
      <c r="P43212" s="83"/>
    </row>
    <row r="43213" spans="16:16" x14ac:dyDescent="0.3">
      <c r="P43213" s="83"/>
    </row>
    <row r="43214" spans="16:16" x14ac:dyDescent="0.3">
      <c r="P43214" s="83"/>
    </row>
    <row r="43215" spans="16:16" x14ac:dyDescent="0.3">
      <c r="P43215" s="83"/>
    </row>
    <row r="43216" spans="16:16" x14ac:dyDescent="0.3">
      <c r="P43216" s="83"/>
    </row>
    <row r="43217" spans="16:16" x14ac:dyDescent="0.3">
      <c r="P43217" s="83"/>
    </row>
    <row r="43218" spans="16:16" x14ac:dyDescent="0.3">
      <c r="P43218" s="83"/>
    </row>
    <row r="43219" spans="16:16" x14ac:dyDescent="0.3">
      <c r="P43219" s="83"/>
    </row>
    <row r="43220" spans="16:16" x14ac:dyDescent="0.3">
      <c r="P43220" s="83"/>
    </row>
    <row r="43221" spans="16:16" x14ac:dyDescent="0.3">
      <c r="P43221" s="83"/>
    </row>
    <row r="43222" spans="16:16" x14ac:dyDescent="0.3">
      <c r="P43222" s="83"/>
    </row>
    <row r="43223" spans="16:16" x14ac:dyDescent="0.3">
      <c r="P43223" s="83"/>
    </row>
    <row r="43224" spans="16:16" x14ac:dyDescent="0.3">
      <c r="P43224" s="83"/>
    </row>
    <row r="43225" spans="16:16" x14ac:dyDescent="0.3">
      <c r="P43225" s="83"/>
    </row>
    <row r="43226" spans="16:16" x14ac:dyDescent="0.3">
      <c r="P43226" s="83"/>
    </row>
    <row r="43227" spans="16:16" x14ac:dyDescent="0.3">
      <c r="P43227" s="83"/>
    </row>
    <row r="43228" spans="16:16" x14ac:dyDescent="0.3">
      <c r="P43228" s="83"/>
    </row>
    <row r="43229" spans="16:16" x14ac:dyDescent="0.3">
      <c r="P43229" s="83"/>
    </row>
    <row r="43230" spans="16:16" x14ac:dyDescent="0.3">
      <c r="P43230" s="83"/>
    </row>
    <row r="43231" spans="16:16" x14ac:dyDescent="0.3">
      <c r="P43231" s="83"/>
    </row>
    <row r="43232" spans="16:16" x14ac:dyDescent="0.3">
      <c r="P43232" s="83"/>
    </row>
    <row r="43233" spans="16:16" x14ac:dyDescent="0.3">
      <c r="P43233" s="83"/>
    </row>
    <row r="43234" spans="16:16" x14ac:dyDescent="0.3">
      <c r="P43234" s="83"/>
    </row>
    <row r="43235" spans="16:16" x14ac:dyDescent="0.3">
      <c r="P43235" s="83"/>
    </row>
    <row r="43236" spans="16:16" x14ac:dyDescent="0.3">
      <c r="P43236" s="83"/>
    </row>
    <row r="43237" spans="16:16" x14ac:dyDescent="0.3">
      <c r="P43237" s="83"/>
    </row>
    <row r="43238" spans="16:16" x14ac:dyDescent="0.3">
      <c r="P43238" s="83"/>
    </row>
    <row r="43239" spans="16:16" x14ac:dyDescent="0.3">
      <c r="P43239" s="83"/>
    </row>
    <row r="43240" spans="16:16" x14ac:dyDescent="0.3">
      <c r="P43240" s="83"/>
    </row>
    <row r="43241" spans="16:16" x14ac:dyDescent="0.3">
      <c r="P43241" s="83"/>
    </row>
    <row r="43242" spans="16:16" x14ac:dyDescent="0.3">
      <c r="P43242" s="83"/>
    </row>
    <row r="43243" spans="16:16" x14ac:dyDescent="0.3">
      <c r="P43243" s="83"/>
    </row>
    <row r="43244" spans="16:16" x14ac:dyDescent="0.3">
      <c r="P43244" s="83"/>
    </row>
    <row r="43245" spans="16:16" x14ac:dyDescent="0.3">
      <c r="P43245" s="83"/>
    </row>
    <row r="43246" spans="16:16" x14ac:dyDescent="0.3">
      <c r="P43246" s="83"/>
    </row>
    <row r="43247" spans="16:16" x14ac:dyDescent="0.3">
      <c r="P43247" s="83"/>
    </row>
    <row r="43248" spans="16:16" x14ac:dyDescent="0.3">
      <c r="P43248" s="83"/>
    </row>
    <row r="43249" spans="16:16" x14ac:dyDescent="0.3">
      <c r="P43249" s="83"/>
    </row>
    <row r="43250" spans="16:16" x14ac:dyDescent="0.3">
      <c r="P43250" s="83"/>
    </row>
    <row r="43251" spans="16:16" x14ac:dyDescent="0.3">
      <c r="P43251" s="83"/>
    </row>
    <row r="43252" spans="16:16" x14ac:dyDescent="0.3">
      <c r="P43252" s="83"/>
    </row>
    <row r="43253" spans="16:16" x14ac:dyDescent="0.3">
      <c r="P43253" s="83"/>
    </row>
    <row r="43254" spans="16:16" x14ac:dyDescent="0.3">
      <c r="P43254" s="83"/>
    </row>
    <row r="43255" spans="16:16" x14ac:dyDescent="0.3">
      <c r="P43255" s="83"/>
    </row>
    <row r="43256" spans="16:16" x14ac:dyDescent="0.3">
      <c r="P43256" s="83"/>
    </row>
    <row r="43257" spans="16:16" x14ac:dyDescent="0.3">
      <c r="P43257" s="83"/>
    </row>
    <row r="43258" spans="16:16" x14ac:dyDescent="0.3">
      <c r="P43258" s="83"/>
    </row>
    <row r="43259" spans="16:16" x14ac:dyDescent="0.3">
      <c r="P43259" s="83"/>
    </row>
    <row r="43260" spans="16:16" x14ac:dyDescent="0.3">
      <c r="P43260" s="83"/>
    </row>
    <row r="43261" spans="16:16" x14ac:dyDescent="0.3">
      <c r="P43261" s="83"/>
    </row>
    <row r="43262" spans="16:16" x14ac:dyDescent="0.3">
      <c r="P43262" s="83"/>
    </row>
    <row r="43263" spans="16:16" x14ac:dyDescent="0.3">
      <c r="P43263" s="83"/>
    </row>
    <row r="43264" spans="16:16" x14ac:dyDescent="0.3">
      <c r="P43264" s="83"/>
    </row>
    <row r="43265" spans="16:16" x14ac:dyDescent="0.3">
      <c r="P43265" s="83"/>
    </row>
    <row r="43266" spans="16:16" x14ac:dyDescent="0.3">
      <c r="P43266" s="83"/>
    </row>
    <row r="43267" spans="16:16" x14ac:dyDescent="0.3">
      <c r="P43267" s="83"/>
    </row>
    <row r="43268" spans="16:16" x14ac:dyDescent="0.3">
      <c r="P43268" s="83"/>
    </row>
    <row r="43269" spans="16:16" x14ac:dyDescent="0.3">
      <c r="P43269" s="83"/>
    </row>
    <row r="43270" spans="16:16" x14ac:dyDescent="0.3">
      <c r="P43270" s="83"/>
    </row>
    <row r="43271" spans="16:16" x14ac:dyDescent="0.3">
      <c r="P43271" s="83"/>
    </row>
    <row r="43272" spans="16:16" x14ac:dyDescent="0.3">
      <c r="P43272" s="83"/>
    </row>
    <row r="43273" spans="16:16" x14ac:dyDescent="0.3">
      <c r="P43273" s="83"/>
    </row>
    <row r="43274" spans="16:16" x14ac:dyDescent="0.3">
      <c r="P43274" s="83"/>
    </row>
    <row r="43275" spans="16:16" x14ac:dyDescent="0.3">
      <c r="P43275" s="83"/>
    </row>
    <row r="43276" spans="16:16" x14ac:dyDescent="0.3">
      <c r="P43276" s="83"/>
    </row>
    <row r="43277" spans="16:16" x14ac:dyDescent="0.3">
      <c r="P43277" s="83"/>
    </row>
    <row r="43278" spans="16:16" x14ac:dyDescent="0.3">
      <c r="P43278" s="83"/>
    </row>
    <row r="43279" spans="16:16" x14ac:dyDescent="0.3">
      <c r="P43279" s="83"/>
    </row>
    <row r="43280" spans="16:16" x14ac:dyDescent="0.3">
      <c r="P43280" s="83"/>
    </row>
    <row r="43281" spans="16:16" x14ac:dyDescent="0.3">
      <c r="P43281" s="83"/>
    </row>
    <row r="43282" spans="16:16" x14ac:dyDescent="0.3">
      <c r="P43282" s="83"/>
    </row>
    <row r="43283" spans="16:16" x14ac:dyDescent="0.3">
      <c r="P43283" s="83"/>
    </row>
    <row r="43284" spans="16:16" x14ac:dyDescent="0.3">
      <c r="P43284" s="83"/>
    </row>
    <row r="43285" spans="16:16" x14ac:dyDescent="0.3">
      <c r="P43285" s="83"/>
    </row>
    <row r="43286" spans="16:16" x14ac:dyDescent="0.3">
      <c r="P43286" s="83"/>
    </row>
    <row r="43287" spans="16:16" x14ac:dyDescent="0.3">
      <c r="P43287" s="83"/>
    </row>
    <row r="43288" spans="16:16" x14ac:dyDescent="0.3">
      <c r="P43288" s="83"/>
    </row>
    <row r="43289" spans="16:16" x14ac:dyDescent="0.3">
      <c r="P43289" s="83"/>
    </row>
    <row r="43290" spans="16:16" x14ac:dyDescent="0.3">
      <c r="P43290" s="83"/>
    </row>
    <row r="43291" spans="16:16" x14ac:dyDescent="0.3">
      <c r="P43291" s="83"/>
    </row>
    <row r="43292" spans="16:16" x14ac:dyDescent="0.3">
      <c r="P43292" s="83"/>
    </row>
    <row r="43293" spans="16:16" x14ac:dyDescent="0.3">
      <c r="P43293" s="83"/>
    </row>
    <row r="43294" spans="16:16" x14ac:dyDescent="0.3">
      <c r="P43294" s="83"/>
    </row>
    <row r="43295" spans="16:16" x14ac:dyDescent="0.3">
      <c r="P43295" s="83"/>
    </row>
    <row r="43296" spans="16:16" x14ac:dyDescent="0.3">
      <c r="P43296" s="83"/>
    </row>
    <row r="43297" spans="16:16" x14ac:dyDescent="0.3">
      <c r="P43297" s="83"/>
    </row>
    <row r="43298" spans="16:16" x14ac:dyDescent="0.3">
      <c r="P43298" s="83"/>
    </row>
    <row r="43299" spans="16:16" x14ac:dyDescent="0.3">
      <c r="P43299" s="83"/>
    </row>
    <row r="43300" spans="16:16" x14ac:dyDescent="0.3">
      <c r="P43300" s="83"/>
    </row>
    <row r="43301" spans="16:16" x14ac:dyDescent="0.3">
      <c r="P43301" s="83"/>
    </row>
    <row r="43302" spans="16:16" x14ac:dyDescent="0.3">
      <c r="P43302" s="83"/>
    </row>
    <row r="43303" spans="16:16" x14ac:dyDescent="0.3">
      <c r="P43303" s="83"/>
    </row>
    <row r="43304" spans="16:16" x14ac:dyDescent="0.3">
      <c r="P43304" s="83"/>
    </row>
    <row r="43305" spans="16:16" x14ac:dyDescent="0.3">
      <c r="P43305" s="83"/>
    </row>
    <row r="43306" spans="16:16" x14ac:dyDescent="0.3">
      <c r="P43306" s="83"/>
    </row>
    <row r="43307" spans="16:16" x14ac:dyDescent="0.3">
      <c r="P43307" s="83"/>
    </row>
    <row r="43308" spans="16:16" x14ac:dyDescent="0.3">
      <c r="P43308" s="83"/>
    </row>
    <row r="43309" spans="16:16" x14ac:dyDescent="0.3">
      <c r="P43309" s="83"/>
    </row>
    <row r="43310" spans="16:16" x14ac:dyDescent="0.3">
      <c r="P43310" s="83"/>
    </row>
    <row r="43311" spans="16:16" x14ac:dyDescent="0.3">
      <c r="P43311" s="83"/>
    </row>
    <row r="43312" spans="16:16" x14ac:dyDescent="0.3">
      <c r="P43312" s="83"/>
    </row>
    <row r="43313" spans="16:16" x14ac:dyDescent="0.3">
      <c r="P43313" s="83"/>
    </row>
    <row r="43314" spans="16:16" x14ac:dyDescent="0.3">
      <c r="P43314" s="83"/>
    </row>
    <row r="43315" spans="16:16" x14ac:dyDescent="0.3">
      <c r="P43315" s="83"/>
    </row>
    <row r="43316" spans="16:16" x14ac:dyDescent="0.3">
      <c r="P43316" s="83"/>
    </row>
    <row r="43317" spans="16:16" x14ac:dyDescent="0.3">
      <c r="P43317" s="83"/>
    </row>
    <row r="43318" spans="16:16" x14ac:dyDescent="0.3">
      <c r="P43318" s="83"/>
    </row>
    <row r="43319" spans="16:16" x14ac:dyDescent="0.3">
      <c r="P43319" s="83"/>
    </row>
    <row r="43320" spans="16:16" x14ac:dyDescent="0.3">
      <c r="P43320" s="83"/>
    </row>
    <row r="43321" spans="16:16" x14ac:dyDescent="0.3">
      <c r="P43321" s="83"/>
    </row>
    <row r="43322" spans="16:16" x14ac:dyDescent="0.3">
      <c r="P43322" s="83"/>
    </row>
    <row r="43323" spans="16:16" x14ac:dyDescent="0.3">
      <c r="P43323" s="83"/>
    </row>
    <row r="43324" spans="16:16" x14ac:dyDescent="0.3">
      <c r="P43324" s="83"/>
    </row>
    <row r="43325" spans="16:16" x14ac:dyDescent="0.3">
      <c r="P43325" s="83"/>
    </row>
    <row r="43326" spans="16:16" x14ac:dyDescent="0.3">
      <c r="P43326" s="83"/>
    </row>
    <row r="43327" spans="16:16" x14ac:dyDescent="0.3">
      <c r="P43327" s="83"/>
    </row>
    <row r="43328" spans="16:16" x14ac:dyDescent="0.3">
      <c r="P43328" s="83"/>
    </row>
    <row r="43329" spans="16:16" x14ac:dyDescent="0.3">
      <c r="P43329" s="83"/>
    </row>
    <row r="43330" spans="16:16" x14ac:dyDescent="0.3">
      <c r="P43330" s="83"/>
    </row>
    <row r="43331" spans="16:16" x14ac:dyDescent="0.3">
      <c r="P43331" s="83"/>
    </row>
    <row r="43332" spans="16:16" x14ac:dyDescent="0.3">
      <c r="P43332" s="83"/>
    </row>
    <row r="43333" spans="16:16" x14ac:dyDescent="0.3">
      <c r="P43333" s="83"/>
    </row>
    <row r="43334" spans="16:16" x14ac:dyDescent="0.3">
      <c r="P43334" s="83"/>
    </row>
    <row r="43335" spans="16:16" x14ac:dyDescent="0.3">
      <c r="P43335" s="83"/>
    </row>
    <row r="43336" spans="16:16" x14ac:dyDescent="0.3">
      <c r="P43336" s="83"/>
    </row>
    <row r="43337" spans="16:16" x14ac:dyDescent="0.3">
      <c r="P43337" s="83"/>
    </row>
    <row r="43338" spans="16:16" x14ac:dyDescent="0.3">
      <c r="P43338" s="83"/>
    </row>
    <row r="43339" spans="16:16" x14ac:dyDescent="0.3">
      <c r="P43339" s="83"/>
    </row>
    <row r="43340" spans="16:16" x14ac:dyDescent="0.3">
      <c r="P43340" s="83"/>
    </row>
    <row r="43341" spans="16:16" x14ac:dyDescent="0.3">
      <c r="P43341" s="83"/>
    </row>
    <row r="43342" spans="16:16" x14ac:dyDescent="0.3">
      <c r="P43342" s="83"/>
    </row>
    <row r="43343" spans="16:16" x14ac:dyDescent="0.3">
      <c r="P43343" s="83"/>
    </row>
    <row r="43344" spans="16:16" x14ac:dyDescent="0.3">
      <c r="P43344" s="83"/>
    </row>
    <row r="43345" spans="16:16" x14ac:dyDescent="0.3">
      <c r="P43345" s="83"/>
    </row>
    <row r="43346" spans="16:16" x14ac:dyDescent="0.3">
      <c r="P43346" s="83"/>
    </row>
    <row r="43347" spans="16:16" x14ac:dyDescent="0.3">
      <c r="P43347" s="83"/>
    </row>
    <row r="43348" spans="16:16" x14ac:dyDescent="0.3">
      <c r="P43348" s="83"/>
    </row>
    <row r="43349" spans="16:16" x14ac:dyDescent="0.3">
      <c r="P43349" s="83"/>
    </row>
    <row r="43350" spans="16:16" x14ac:dyDescent="0.3">
      <c r="P43350" s="83"/>
    </row>
    <row r="43351" spans="16:16" x14ac:dyDescent="0.3">
      <c r="P43351" s="83"/>
    </row>
    <row r="43352" spans="16:16" x14ac:dyDescent="0.3">
      <c r="P43352" s="83"/>
    </row>
    <row r="43353" spans="16:16" x14ac:dyDescent="0.3">
      <c r="P43353" s="83"/>
    </row>
    <row r="43354" spans="16:16" x14ac:dyDescent="0.3">
      <c r="P43354" s="83"/>
    </row>
    <row r="43355" spans="16:16" x14ac:dyDescent="0.3">
      <c r="P43355" s="83"/>
    </row>
    <row r="43356" spans="16:16" x14ac:dyDescent="0.3">
      <c r="P43356" s="83"/>
    </row>
    <row r="43357" spans="16:16" x14ac:dyDescent="0.3">
      <c r="P43357" s="83"/>
    </row>
    <row r="43358" spans="16:16" x14ac:dyDescent="0.3">
      <c r="P43358" s="83"/>
    </row>
    <row r="43359" spans="16:16" x14ac:dyDescent="0.3">
      <c r="P43359" s="83"/>
    </row>
    <row r="43360" spans="16:16" x14ac:dyDescent="0.3">
      <c r="P43360" s="83"/>
    </row>
    <row r="43361" spans="16:16" x14ac:dyDescent="0.3">
      <c r="P43361" s="83"/>
    </row>
    <row r="43362" spans="16:16" x14ac:dyDescent="0.3">
      <c r="P43362" s="83"/>
    </row>
    <row r="43363" spans="16:16" x14ac:dyDescent="0.3">
      <c r="P43363" s="83"/>
    </row>
    <row r="43364" spans="16:16" x14ac:dyDescent="0.3">
      <c r="P43364" s="83"/>
    </row>
    <row r="43365" spans="16:16" x14ac:dyDescent="0.3">
      <c r="P43365" s="83"/>
    </row>
    <row r="43366" spans="16:16" x14ac:dyDescent="0.3">
      <c r="P43366" s="83"/>
    </row>
    <row r="43367" spans="16:16" x14ac:dyDescent="0.3">
      <c r="P43367" s="83"/>
    </row>
    <row r="43368" spans="16:16" x14ac:dyDescent="0.3">
      <c r="P43368" s="83"/>
    </row>
    <row r="43369" spans="16:16" x14ac:dyDescent="0.3">
      <c r="P43369" s="83"/>
    </row>
    <row r="43370" spans="16:16" x14ac:dyDescent="0.3">
      <c r="P43370" s="83"/>
    </row>
    <row r="43371" spans="16:16" x14ac:dyDescent="0.3">
      <c r="P43371" s="83"/>
    </row>
    <row r="43372" spans="16:16" x14ac:dyDescent="0.3">
      <c r="P43372" s="83"/>
    </row>
    <row r="43373" spans="16:16" x14ac:dyDescent="0.3">
      <c r="P43373" s="83"/>
    </row>
    <row r="43374" spans="16:16" x14ac:dyDescent="0.3">
      <c r="P43374" s="83"/>
    </row>
    <row r="43375" spans="16:16" x14ac:dyDescent="0.3">
      <c r="P43375" s="83"/>
    </row>
    <row r="43376" spans="16:16" x14ac:dyDescent="0.3">
      <c r="P43376" s="83"/>
    </row>
    <row r="43377" spans="16:16" x14ac:dyDescent="0.3">
      <c r="P43377" s="83"/>
    </row>
    <row r="43378" spans="16:16" x14ac:dyDescent="0.3">
      <c r="P43378" s="83"/>
    </row>
    <row r="43379" spans="16:16" x14ac:dyDescent="0.3">
      <c r="P43379" s="83"/>
    </row>
    <row r="43380" spans="16:16" x14ac:dyDescent="0.3">
      <c r="P43380" s="83"/>
    </row>
    <row r="43381" spans="16:16" x14ac:dyDescent="0.3">
      <c r="P43381" s="83"/>
    </row>
    <row r="43382" spans="16:16" x14ac:dyDescent="0.3">
      <c r="P43382" s="83"/>
    </row>
    <row r="43383" spans="16:16" x14ac:dyDescent="0.3">
      <c r="P43383" s="83"/>
    </row>
    <row r="43384" spans="16:16" x14ac:dyDescent="0.3">
      <c r="P43384" s="83"/>
    </row>
    <row r="43385" spans="16:16" x14ac:dyDescent="0.3">
      <c r="P43385" s="83"/>
    </row>
    <row r="43386" spans="16:16" x14ac:dyDescent="0.3">
      <c r="P43386" s="83"/>
    </row>
    <row r="43387" spans="16:16" x14ac:dyDescent="0.3">
      <c r="P43387" s="83"/>
    </row>
    <row r="43388" spans="16:16" x14ac:dyDescent="0.3">
      <c r="P43388" s="83"/>
    </row>
    <row r="43389" spans="16:16" x14ac:dyDescent="0.3">
      <c r="P43389" s="83"/>
    </row>
    <row r="43390" spans="16:16" x14ac:dyDescent="0.3">
      <c r="P43390" s="83"/>
    </row>
    <row r="43391" spans="16:16" x14ac:dyDescent="0.3">
      <c r="P43391" s="83"/>
    </row>
    <row r="43392" spans="16:16" x14ac:dyDescent="0.3">
      <c r="P43392" s="83"/>
    </row>
    <row r="43393" spans="16:16" x14ac:dyDescent="0.3">
      <c r="P43393" s="83"/>
    </row>
    <row r="43394" spans="16:16" x14ac:dyDescent="0.3">
      <c r="P43394" s="83"/>
    </row>
    <row r="43395" spans="16:16" x14ac:dyDescent="0.3">
      <c r="P43395" s="83"/>
    </row>
    <row r="43396" spans="16:16" x14ac:dyDescent="0.3">
      <c r="P43396" s="83"/>
    </row>
    <row r="43397" spans="16:16" x14ac:dyDescent="0.3">
      <c r="P43397" s="83"/>
    </row>
    <row r="43398" spans="16:16" x14ac:dyDescent="0.3">
      <c r="P43398" s="83"/>
    </row>
    <row r="43399" spans="16:16" x14ac:dyDescent="0.3">
      <c r="P43399" s="83"/>
    </row>
    <row r="43400" spans="16:16" x14ac:dyDescent="0.3">
      <c r="P43400" s="83"/>
    </row>
    <row r="43401" spans="16:16" x14ac:dyDescent="0.3">
      <c r="P43401" s="83"/>
    </row>
    <row r="43402" spans="16:16" x14ac:dyDescent="0.3">
      <c r="P43402" s="83"/>
    </row>
    <row r="43403" spans="16:16" x14ac:dyDescent="0.3">
      <c r="P43403" s="83"/>
    </row>
    <row r="43404" spans="16:16" x14ac:dyDescent="0.3">
      <c r="P43404" s="83"/>
    </row>
    <row r="43405" spans="16:16" x14ac:dyDescent="0.3">
      <c r="P43405" s="83"/>
    </row>
    <row r="43406" spans="16:16" x14ac:dyDescent="0.3">
      <c r="P43406" s="83"/>
    </row>
    <row r="43407" spans="16:16" x14ac:dyDescent="0.3">
      <c r="P43407" s="83"/>
    </row>
    <row r="43408" spans="16:16" x14ac:dyDescent="0.3">
      <c r="P43408" s="83"/>
    </row>
    <row r="43409" spans="16:16" x14ac:dyDescent="0.3">
      <c r="P43409" s="83"/>
    </row>
    <row r="43410" spans="16:16" x14ac:dyDescent="0.3">
      <c r="P43410" s="83"/>
    </row>
    <row r="43411" spans="16:16" x14ac:dyDescent="0.3">
      <c r="P43411" s="83"/>
    </row>
    <row r="43412" spans="16:16" x14ac:dyDescent="0.3">
      <c r="P43412" s="83"/>
    </row>
    <row r="43413" spans="16:16" x14ac:dyDescent="0.3">
      <c r="P43413" s="83"/>
    </row>
    <row r="43414" spans="16:16" x14ac:dyDescent="0.3">
      <c r="P43414" s="83"/>
    </row>
    <row r="43415" spans="16:16" x14ac:dyDescent="0.3">
      <c r="P43415" s="83"/>
    </row>
    <row r="43416" spans="16:16" x14ac:dyDescent="0.3">
      <c r="P43416" s="83"/>
    </row>
    <row r="43417" spans="16:16" x14ac:dyDescent="0.3">
      <c r="P43417" s="83"/>
    </row>
    <row r="43418" spans="16:16" x14ac:dyDescent="0.3">
      <c r="P43418" s="83"/>
    </row>
    <row r="43419" spans="16:16" x14ac:dyDescent="0.3">
      <c r="P43419" s="83"/>
    </row>
    <row r="43420" spans="16:16" x14ac:dyDescent="0.3">
      <c r="P43420" s="83"/>
    </row>
    <row r="43421" spans="16:16" x14ac:dyDescent="0.3">
      <c r="P43421" s="83"/>
    </row>
    <row r="43422" spans="16:16" x14ac:dyDescent="0.3">
      <c r="P43422" s="83"/>
    </row>
    <row r="43423" spans="16:16" x14ac:dyDescent="0.3">
      <c r="P43423" s="83"/>
    </row>
    <row r="43424" spans="16:16" x14ac:dyDescent="0.3">
      <c r="P43424" s="83"/>
    </row>
    <row r="43425" spans="16:16" x14ac:dyDescent="0.3">
      <c r="P43425" s="83"/>
    </row>
    <row r="43426" spans="16:16" x14ac:dyDescent="0.3">
      <c r="P43426" s="83"/>
    </row>
    <row r="43427" spans="16:16" x14ac:dyDescent="0.3">
      <c r="P43427" s="83"/>
    </row>
    <row r="43428" spans="16:16" x14ac:dyDescent="0.3">
      <c r="P43428" s="83"/>
    </row>
    <row r="43429" spans="16:16" x14ac:dyDescent="0.3">
      <c r="P43429" s="83"/>
    </row>
    <row r="43430" spans="16:16" x14ac:dyDescent="0.3">
      <c r="P43430" s="83"/>
    </row>
    <row r="43431" spans="16:16" x14ac:dyDescent="0.3">
      <c r="P43431" s="83"/>
    </row>
    <row r="43432" spans="16:16" x14ac:dyDescent="0.3">
      <c r="P43432" s="83"/>
    </row>
    <row r="43433" spans="16:16" x14ac:dyDescent="0.3">
      <c r="P43433" s="83"/>
    </row>
    <row r="43434" spans="16:16" x14ac:dyDescent="0.3">
      <c r="P43434" s="83"/>
    </row>
    <row r="43435" spans="16:16" x14ac:dyDescent="0.3">
      <c r="P43435" s="83"/>
    </row>
    <row r="43436" spans="16:16" x14ac:dyDescent="0.3">
      <c r="P43436" s="83"/>
    </row>
    <row r="43437" spans="16:16" x14ac:dyDescent="0.3">
      <c r="P43437" s="83"/>
    </row>
    <row r="43438" spans="16:16" x14ac:dyDescent="0.3">
      <c r="P43438" s="83"/>
    </row>
    <row r="43439" spans="16:16" x14ac:dyDescent="0.3">
      <c r="P43439" s="83"/>
    </row>
    <row r="43440" spans="16:16" x14ac:dyDescent="0.3">
      <c r="P43440" s="83"/>
    </row>
    <row r="43441" spans="16:16" x14ac:dyDescent="0.3">
      <c r="P43441" s="83"/>
    </row>
    <row r="43442" spans="16:16" x14ac:dyDescent="0.3">
      <c r="P43442" s="83"/>
    </row>
    <row r="43443" spans="16:16" x14ac:dyDescent="0.3">
      <c r="P43443" s="83"/>
    </row>
    <row r="43444" spans="16:16" x14ac:dyDescent="0.3">
      <c r="P43444" s="83"/>
    </row>
    <row r="43445" spans="16:16" x14ac:dyDescent="0.3">
      <c r="P43445" s="83"/>
    </row>
    <row r="43446" spans="16:16" x14ac:dyDescent="0.3">
      <c r="P43446" s="83"/>
    </row>
    <row r="43447" spans="16:16" x14ac:dyDescent="0.3">
      <c r="P43447" s="83"/>
    </row>
    <row r="43448" spans="16:16" x14ac:dyDescent="0.3">
      <c r="P43448" s="83"/>
    </row>
    <row r="43449" spans="16:16" x14ac:dyDescent="0.3">
      <c r="P43449" s="83"/>
    </row>
    <row r="43450" spans="16:16" x14ac:dyDescent="0.3">
      <c r="P43450" s="83"/>
    </row>
    <row r="43451" spans="16:16" x14ac:dyDescent="0.3">
      <c r="P43451" s="83"/>
    </row>
    <row r="43452" spans="16:16" x14ac:dyDescent="0.3">
      <c r="P43452" s="83"/>
    </row>
    <row r="43453" spans="16:16" x14ac:dyDescent="0.3">
      <c r="P43453" s="83"/>
    </row>
    <row r="43454" spans="16:16" x14ac:dyDescent="0.3">
      <c r="P43454" s="83"/>
    </row>
    <row r="43455" spans="16:16" x14ac:dyDescent="0.3">
      <c r="P43455" s="83"/>
    </row>
    <row r="43456" spans="16:16" x14ac:dyDescent="0.3">
      <c r="P43456" s="83"/>
    </row>
    <row r="43457" spans="16:16" x14ac:dyDescent="0.3">
      <c r="P43457" s="83"/>
    </row>
    <row r="43458" spans="16:16" x14ac:dyDescent="0.3">
      <c r="P43458" s="83"/>
    </row>
    <row r="43459" spans="16:16" x14ac:dyDescent="0.3">
      <c r="P43459" s="83"/>
    </row>
    <row r="43460" spans="16:16" x14ac:dyDescent="0.3">
      <c r="P43460" s="83"/>
    </row>
    <row r="43461" spans="16:16" x14ac:dyDescent="0.3">
      <c r="P43461" s="83"/>
    </row>
    <row r="43462" spans="16:16" x14ac:dyDescent="0.3">
      <c r="P43462" s="83"/>
    </row>
    <row r="43463" spans="16:16" x14ac:dyDescent="0.3">
      <c r="P43463" s="83"/>
    </row>
    <row r="43464" spans="16:16" x14ac:dyDescent="0.3">
      <c r="P43464" s="83"/>
    </row>
    <row r="43465" spans="16:16" x14ac:dyDescent="0.3">
      <c r="P43465" s="83"/>
    </row>
    <row r="43466" spans="16:16" x14ac:dyDescent="0.3">
      <c r="P43466" s="83"/>
    </row>
    <row r="43467" spans="16:16" x14ac:dyDescent="0.3">
      <c r="P43467" s="83"/>
    </row>
    <row r="43468" spans="16:16" x14ac:dyDescent="0.3">
      <c r="P43468" s="83"/>
    </row>
    <row r="43469" spans="16:16" x14ac:dyDescent="0.3">
      <c r="P43469" s="83"/>
    </row>
    <row r="43470" spans="16:16" x14ac:dyDescent="0.3">
      <c r="P43470" s="83"/>
    </row>
    <row r="43471" spans="16:16" x14ac:dyDescent="0.3">
      <c r="P43471" s="83"/>
    </row>
    <row r="43472" spans="16:16" x14ac:dyDescent="0.3">
      <c r="P43472" s="83"/>
    </row>
    <row r="43473" spans="16:16" x14ac:dyDescent="0.3">
      <c r="P43473" s="83"/>
    </row>
    <row r="43474" spans="16:16" x14ac:dyDescent="0.3">
      <c r="P43474" s="83"/>
    </row>
    <row r="43475" spans="16:16" x14ac:dyDescent="0.3">
      <c r="P43475" s="83"/>
    </row>
    <row r="43476" spans="16:16" x14ac:dyDescent="0.3">
      <c r="P43476" s="83"/>
    </row>
    <row r="43477" spans="16:16" x14ac:dyDescent="0.3">
      <c r="P43477" s="83"/>
    </row>
    <row r="43478" spans="16:16" x14ac:dyDescent="0.3">
      <c r="P43478" s="83"/>
    </row>
    <row r="43479" spans="16:16" x14ac:dyDescent="0.3">
      <c r="P43479" s="83"/>
    </row>
    <row r="43480" spans="16:16" x14ac:dyDescent="0.3">
      <c r="P43480" s="83"/>
    </row>
    <row r="43481" spans="16:16" x14ac:dyDescent="0.3">
      <c r="P43481" s="83"/>
    </row>
    <row r="43482" spans="16:16" x14ac:dyDescent="0.3">
      <c r="P43482" s="83"/>
    </row>
    <row r="43483" spans="16:16" x14ac:dyDescent="0.3">
      <c r="P43483" s="83"/>
    </row>
    <row r="43484" spans="16:16" x14ac:dyDescent="0.3">
      <c r="P43484" s="83"/>
    </row>
    <row r="43485" spans="16:16" x14ac:dyDescent="0.3">
      <c r="P43485" s="83"/>
    </row>
    <row r="43486" spans="16:16" x14ac:dyDescent="0.3">
      <c r="P43486" s="83"/>
    </row>
    <row r="43487" spans="16:16" x14ac:dyDescent="0.3">
      <c r="P43487" s="83"/>
    </row>
    <row r="43488" spans="16:16" x14ac:dyDescent="0.3">
      <c r="P43488" s="83"/>
    </row>
    <row r="43489" spans="16:16" x14ac:dyDescent="0.3">
      <c r="P43489" s="83"/>
    </row>
    <row r="43490" spans="16:16" x14ac:dyDescent="0.3">
      <c r="P43490" s="83"/>
    </row>
    <row r="43491" spans="16:16" x14ac:dyDescent="0.3">
      <c r="P43491" s="83"/>
    </row>
    <row r="43492" spans="16:16" x14ac:dyDescent="0.3">
      <c r="P43492" s="83"/>
    </row>
    <row r="43493" spans="16:16" x14ac:dyDescent="0.3">
      <c r="P43493" s="83"/>
    </row>
    <row r="43494" spans="16:16" x14ac:dyDescent="0.3">
      <c r="P43494" s="83"/>
    </row>
    <row r="43495" spans="16:16" x14ac:dyDescent="0.3">
      <c r="P43495" s="83"/>
    </row>
    <row r="43496" spans="16:16" x14ac:dyDescent="0.3">
      <c r="P43496" s="83"/>
    </row>
    <row r="43497" spans="16:16" x14ac:dyDescent="0.3">
      <c r="P43497" s="83"/>
    </row>
    <row r="43498" spans="16:16" x14ac:dyDescent="0.3">
      <c r="P43498" s="83"/>
    </row>
    <row r="43499" spans="16:16" x14ac:dyDescent="0.3">
      <c r="P43499" s="83"/>
    </row>
    <row r="43500" spans="16:16" x14ac:dyDescent="0.3">
      <c r="P43500" s="83"/>
    </row>
    <row r="43501" spans="16:16" x14ac:dyDescent="0.3">
      <c r="P43501" s="83"/>
    </row>
    <row r="43502" spans="16:16" x14ac:dyDescent="0.3">
      <c r="P43502" s="83"/>
    </row>
    <row r="43503" spans="16:16" x14ac:dyDescent="0.3">
      <c r="P43503" s="83"/>
    </row>
    <row r="43504" spans="16:16" x14ac:dyDescent="0.3">
      <c r="P43504" s="83"/>
    </row>
    <row r="43505" spans="16:16" x14ac:dyDescent="0.3">
      <c r="P43505" s="83"/>
    </row>
    <row r="43506" spans="16:16" x14ac:dyDescent="0.3">
      <c r="P43506" s="83"/>
    </row>
    <row r="43507" spans="16:16" x14ac:dyDescent="0.3">
      <c r="P43507" s="83"/>
    </row>
    <row r="43508" spans="16:16" x14ac:dyDescent="0.3">
      <c r="P43508" s="83"/>
    </row>
    <row r="43509" spans="16:16" x14ac:dyDescent="0.3">
      <c r="P43509" s="83"/>
    </row>
    <row r="43510" spans="16:16" x14ac:dyDescent="0.3">
      <c r="P43510" s="83"/>
    </row>
    <row r="43511" spans="16:16" x14ac:dyDescent="0.3">
      <c r="P43511" s="83"/>
    </row>
    <row r="43512" spans="16:16" x14ac:dyDescent="0.3">
      <c r="P43512" s="83"/>
    </row>
    <row r="43513" spans="16:16" x14ac:dyDescent="0.3">
      <c r="P43513" s="83"/>
    </row>
    <row r="43514" spans="16:16" x14ac:dyDescent="0.3">
      <c r="P43514" s="83"/>
    </row>
    <row r="43515" spans="16:16" x14ac:dyDescent="0.3">
      <c r="P43515" s="83"/>
    </row>
    <row r="43516" spans="16:16" x14ac:dyDescent="0.3">
      <c r="P43516" s="83"/>
    </row>
    <row r="43517" spans="16:16" x14ac:dyDescent="0.3">
      <c r="P43517" s="83"/>
    </row>
    <row r="43518" spans="16:16" x14ac:dyDescent="0.3">
      <c r="P43518" s="83"/>
    </row>
    <row r="43519" spans="16:16" x14ac:dyDescent="0.3">
      <c r="P43519" s="83"/>
    </row>
    <row r="43520" spans="16:16" x14ac:dyDescent="0.3">
      <c r="P43520" s="83"/>
    </row>
    <row r="43521" spans="16:16" x14ac:dyDescent="0.3">
      <c r="P43521" s="83"/>
    </row>
    <row r="43522" spans="16:16" x14ac:dyDescent="0.3">
      <c r="P43522" s="83"/>
    </row>
    <row r="43523" spans="16:16" x14ac:dyDescent="0.3">
      <c r="P43523" s="83"/>
    </row>
    <row r="43524" spans="16:16" x14ac:dyDescent="0.3">
      <c r="P43524" s="83"/>
    </row>
    <row r="43525" spans="16:16" x14ac:dyDescent="0.3">
      <c r="P43525" s="83"/>
    </row>
    <row r="43526" spans="16:16" x14ac:dyDescent="0.3">
      <c r="P43526" s="83"/>
    </row>
    <row r="43527" spans="16:16" x14ac:dyDescent="0.3">
      <c r="P43527" s="83"/>
    </row>
    <row r="43528" spans="16:16" x14ac:dyDescent="0.3">
      <c r="P43528" s="83"/>
    </row>
    <row r="43529" spans="16:16" x14ac:dyDescent="0.3">
      <c r="P43529" s="83"/>
    </row>
    <row r="43530" spans="16:16" x14ac:dyDescent="0.3">
      <c r="P43530" s="83"/>
    </row>
    <row r="43531" spans="16:16" x14ac:dyDescent="0.3">
      <c r="P43531" s="83"/>
    </row>
    <row r="43532" spans="16:16" x14ac:dyDescent="0.3">
      <c r="P43532" s="83"/>
    </row>
    <row r="43533" spans="16:16" x14ac:dyDescent="0.3">
      <c r="P43533" s="83"/>
    </row>
    <row r="43534" spans="16:16" x14ac:dyDescent="0.3">
      <c r="P43534" s="83"/>
    </row>
    <row r="43535" spans="16:16" x14ac:dyDescent="0.3">
      <c r="P43535" s="83"/>
    </row>
    <row r="43536" spans="16:16" x14ac:dyDescent="0.3">
      <c r="P43536" s="83"/>
    </row>
    <row r="43537" spans="16:16" x14ac:dyDescent="0.3">
      <c r="P43537" s="83"/>
    </row>
    <row r="43538" spans="16:16" x14ac:dyDescent="0.3">
      <c r="P43538" s="83"/>
    </row>
    <row r="43539" spans="16:16" x14ac:dyDescent="0.3">
      <c r="P43539" s="83"/>
    </row>
    <row r="43540" spans="16:16" x14ac:dyDescent="0.3">
      <c r="P43540" s="83"/>
    </row>
    <row r="43541" spans="16:16" x14ac:dyDescent="0.3">
      <c r="P43541" s="83"/>
    </row>
    <row r="43542" spans="16:16" x14ac:dyDescent="0.3">
      <c r="P43542" s="83"/>
    </row>
    <row r="43543" spans="16:16" x14ac:dyDescent="0.3">
      <c r="P43543" s="83"/>
    </row>
    <row r="43544" spans="16:16" x14ac:dyDescent="0.3">
      <c r="P43544" s="83"/>
    </row>
    <row r="43545" spans="16:16" x14ac:dyDescent="0.3">
      <c r="P43545" s="83"/>
    </row>
    <row r="43546" spans="16:16" x14ac:dyDescent="0.3">
      <c r="P43546" s="83"/>
    </row>
    <row r="43547" spans="16:16" x14ac:dyDescent="0.3">
      <c r="P43547" s="83"/>
    </row>
    <row r="43548" spans="16:16" x14ac:dyDescent="0.3">
      <c r="P43548" s="83"/>
    </row>
    <row r="43549" spans="16:16" x14ac:dyDescent="0.3">
      <c r="P43549" s="83"/>
    </row>
    <row r="43550" spans="16:16" x14ac:dyDescent="0.3">
      <c r="P43550" s="83"/>
    </row>
    <row r="43551" spans="16:16" x14ac:dyDescent="0.3">
      <c r="P43551" s="83"/>
    </row>
    <row r="43552" spans="16:16" x14ac:dyDescent="0.3">
      <c r="P43552" s="83"/>
    </row>
    <row r="43553" spans="16:16" x14ac:dyDescent="0.3">
      <c r="P43553" s="83"/>
    </row>
    <row r="43554" spans="16:16" x14ac:dyDescent="0.3">
      <c r="P43554" s="83"/>
    </row>
    <row r="43555" spans="16:16" x14ac:dyDescent="0.3">
      <c r="P43555" s="83"/>
    </row>
    <row r="43556" spans="16:16" x14ac:dyDescent="0.3">
      <c r="P43556" s="83"/>
    </row>
    <row r="43557" spans="16:16" x14ac:dyDescent="0.3">
      <c r="P43557" s="83"/>
    </row>
    <row r="43558" spans="16:16" x14ac:dyDescent="0.3">
      <c r="P43558" s="83"/>
    </row>
    <row r="43559" spans="16:16" x14ac:dyDescent="0.3">
      <c r="P43559" s="83"/>
    </row>
    <row r="43560" spans="16:16" x14ac:dyDescent="0.3">
      <c r="P43560" s="83"/>
    </row>
    <row r="43561" spans="16:16" x14ac:dyDescent="0.3">
      <c r="P43561" s="83"/>
    </row>
    <row r="43562" spans="16:16" x14ac:dyDescent="0.3">
      <c r="P43562" s="83"/>
    </row>
    <row r="43563" spans="16:16" x14ac:dyDescent="0.3">
      <c r="P43563" s="83"/>
    </row>
    <row r="43564" spans="16:16" x14ac:dyDescent="0.3">
      <c r="P43564" s="83"/>
    </row>
    <row r="43565" spans="16:16" x14ac:dyDescent="0.3">
      <c r="P43565" s="83"/>
    </row>
    <row r="43566" spans="16:16" x14ac:dyDescent="0.3">
      <c r="P43566" s="83"/>
    </row>
    <row r="43567" spans="16:16" x14ac:dyDescent="0.3">
      <c r="P43567" s="83"/>
    </row>
    <row r="43568" spans="16:16" x14ac:dyDescent="0.3">
      <c r="P43568" s="83"/>
    </row>
    <row r="43569" spans="16:16" x14ac:dyDescent="0.3">
      <c r="P43569" s="83"/>
    </row>
    <row r="43570" spans="16:16" x14ac:dyDescent="0.3">
      <c r="P43570" s="83"/>
    </row>
    <row r="43571" spans="16:16" x14ac:dyDescent="0.3">
      <c r="P43571" s="83"/>
    </row>
    <row r="43572" spans="16:16" x14ac:dyDescent="0.3">
      <c r="P43572" s="83"/>
    </row>
    <row r="43573" spans="16:16" x14ac:dyDescent="0.3">
      <c r="P43573" s="83"/>
    </row>
    <row r="43574" spans="16:16" x14ac:dyDescent="0.3">
      <c r="P43574" s="83"/>
    </row>
    <row r="43575" spans="16:16" x14ac:dyDescent="0.3">
      <c r="P43575" s="83"/>
    </row>
    <row r="43576" spans="16:16" x14ac:dyDescent="0.3">
      <c r="P43576" s="83"/>
    </row>
    <row r="43577" spans="16:16" x14ac:dyDescent="0.3">
      <c r="P43577" s="83"/>
    </row>
    <row r="43578" spans="16:16" x14ac:dyDescent="0.3">
      <c r="P43578" s="83"/>
    </row>
    <row r="43579" spans="16:16" x14ac:dyDescent="0.3">
      <c r="P43579" s="83"/>
    </row>
    <row r="43580" spans="16:16" x14ac:dyDescent="0.3">
      <c r="P43580" s="83"/>
    </row>
    <row r="43581" spans="16:16" x14ac:dyDescent="0.3">
      <c r="P43581" s="83"/>
    </row>
    <row r="43582" spans="16:16" x14ac:dyDescent="0.3">
      <c r="P43582" s="83"/>
    </row>
    <row r="43583" spans="16:16" x14ac:dyDescent="0.3">
      <c r="P43583" s="83"/>
    </row>
    <row r="43584" spans="16:16" x14ac:dyDescent="0.3">
      <c r="P43584" s="83"/>
    </row>
    <row r="43585" spans="16:16" x14ac:dyDescent="0.3">
      <c r="P43585" s="83"/>
    </row>
    <row r="43586" spans="16:16" x14ac:dyDescent="0.3">
      <c r="P43586" s="83"/>
    </row>
    <row r="43587" spans="16:16" x14ac:dyDescent="0.3">
      <c r="P43587" s="83"/>
    </row>
    <row r="43588" spans="16:16" x14ac:dyDescent="0.3">
      <c r="P43588" s="83"/>
    </row>
    <row r="43589" spans="16:16" x14ac:dyDescent="0.3">
      <c r="P43589" s="83"/>
    </row>
    <row r="43590" spans="16:16" x14ac:dyDescent="0.3">
      <c r="P43590" s="83"/>
    </row>
    <row r="43591" spans="16:16" x14ac:dyDescent="0.3">
      <c r="P43591" s="83"/>
    </row>
    <row r="43592" spans="16:16" x14ac:dyDescent="0.3">
      <c r="P43592" s="83"/>
    </row>
    <row r="43593" spans="16:16" x14ac:dyDescent="0.3">
      <c r="P43593" s="83"/>
    </row>
    <row r="43594" spans="16:16" x14ac:dyDescent="0.3">
      <c r="P43594" s="83"/>
    </row>
    <row r="43595" spans="16:16" x14ac:dyDescent="0.3">
      <c r="P43595" s="83"/>
    </row>
    <row r="43596" spans="16:16" x14ac:dyDescent="0.3">
      <c r="P43596" s="83"/>
    </row>
    <row r="43597" spans="16:16" x14ac:dyDescent="0.3">
      <c r="P43597" s="83"/>
    </row>
    <row r="43598" spans="16:16" x14ac:dyDescent="0.3">
      <c r="P43598" s="83"/>
    </row>
    <row r="43599" spans="16:16" x14ac:dyDescent="0.3">
      <c r="P43599" s="83"/>
    </row>
    <row r="43600" spans="16:16" x14ac:dyDescent="0.3">
      <c r="P43600" s="83"/>
    </row>
    <row r="43601" spans="16:16" x14ac:dyDescent="0.3">
      <c r="P43601" s="83"/>
    </row>
    <row r="43602" spans="16:16" x14ac:dyDescent="0.3">
      <c r="P43602" s="83"/>
    </row>
    <row r="43603" spans="16:16" x14ac:dyDescent="0.3">
      <c r="P43603" s="83"/>
    </row>
    <row r="43604" spans="16:16" x14ac:dyDescent="0.3">
      <c r="P43604" s="83"/>
    </row>
    <row r="43605" spans="16:16" x14ac:dyDescent="0.3">
      <c r="P43605" s="83"/>
    </row>
    <row r="43606" spans="16:16" x14ac:dyDescent="0.3">
      <c r="P43606" s="83"/>
    </row>
    <row r="43607" spans="16:16" x14ac:dyDescent="0.3">
      <c r="P43607" s="83"/>
    </row>
    <row r="43608" spans="16:16" x14ac:dyDescent="0.3">
      <c r="P43608" s="83"/>
    </row>
    <row r="43609" spans="16:16" x14ac:dyDescent="0.3">
      <c r="P43609" s="83"/>
    </row>
    <row r="43610" spans="16:16" x14ac:dyDescent="0.3">
      <c r="P43610" s="83"/>
    </row>
    <row r="43611" spans="16:16" x14ac:dyDescent="0.3">
      <c r="P43611" s="83"/>
    </row>
    <row r="43612" spans="16:16" x14ac:dyDescent="0.3">
      <c r="P43612" s="83"/>
    </row>
    <row r="43613" spans="16:16" x14ac:dyDescent="0.3">
      <c r="P43613" s="83"/>
    </row>
    <row r="43614" spans="16:16" x14ac:dyDescent="0.3">
      <c r="P43614" s="83"/>
    </row>
    <row r="43615" spans="16:16" x14ac:dyDescent="0.3">
      <c r="P43615" s="83"/>
    </row>
    <row r="43616" spans="16:16" x14ac:dyDescent="0.3">
      <c r="P43616" s="83"/>
    </row>
    <row r="43617" spans="16:16" x14ac:dyDescent="0.3">
      <c r="P43617" s="83"/>
    </row>
    <row r="43618" spans="16:16" x14ac:dyDescent="0.3">
      <c r="P43618" s="83"/>
    </row>
    <row r="43619" spans="16:16" x14ac:dyDescent="0.3">
      <c r="P43619" s="83"/>
    </row>
    <row r="43620" spans="16:16" x14ac:dyDescent="0.3">
      <c r="P43620" s="83"/>
    </row>
    <row r="43621" spans="16:16" x14ac:dyDescent="0.3">
      <c r="P43621" s="83"/>
    </row>
    <row r="43622" spans="16:16" x14ac:dyDescent="0.3">
      <c r="P43622" s="83"/>
    </row>
    <row r="43623" spans="16:16" x14ac:dyDescent="0.3">
      <c r="P43623" s="83"/>
    </row>
    <row r="43624" spans="16:16" x14ac:dyDescent="0.3">
      <c r="P43624" s="83"/>
    </row>
    <row r="43625" spans="16:16" x14ac:dyDescent="0.3">
      <c r="P43625" s="83"/>
    </row>
    <row r="43626" spans="16:16" x14ac:dyDescent="0.3">
      <c r="P43626" s="83"/>
    </row>
    <row r="43627" spans="16:16" x14ac:dyDescent="0.3">
      <c r="P43627" s="83"/>
    </row>
    <row r="43628" spans="16:16" x14ac:dyDescent="0.3">
      <c r="P43628" s="83"/>
    </row>
    <row r="43629" spans="16:16" x14ac:dyDescent="0.3">
      <c r="P43629" s="83"/>
    </row>
    <row r="43630" spans="16:16" x14ac:dyDescent="0.3">
      <c r="P43630" s="83"/>
    </row>
    <row r="43631" spans="16:16" x14ac:dyDescent="0.3">
      <c r="P43631" s="83"/>
    </row>
    <row r="43632" spans="16:16" x14ac:dyDescent="0.3">
      <c r="P43632" s="83"/>
    </row>
    <row r="43633" spans="16:16" x14ac:dyDescent="0.3">
      <c r="P43633" s="83"/>
    </row>
    <row r="43634" spans="16:16" x14ac:dyDescent="0.3">
      <c r="P43634" s="83"/>
    </row>
    <row r="43635" spans="16:16" x14ac:dyDescent="0.3">
      <c r="P43635" s="83"/>
    </row>
    <row r="43636" spans="16:16" x14ac:dyDescent="0.3">
      <c r="P43636" s="83"/>
    </row>
    <row r="43637" spans="16:16" x14ac:dyDescent="0.3">
      <c r="P43637" s="83"/>
    </row>
    <row r="43638" spans="16:16" x14ac:dyDescent="0.3">
      <c r="P43638" s="83"/>
    </row>
    <row r="43639" spans="16:16" x14ac:dyDescent="0.3">
      <c r="P43639" s="83"/>
    </row>
    <row r="43640" spans="16:16" x14ac:dyDescent="0.3">
      <c r="P43640" s="83"/>
    </row>
    <row r="43641" spans="16:16" x14ac:dyDescent="0.3">
      <c r="P43641" s="83"/>
    </row>
    <row r="43642" spans="16:16" x14ac:dyDescent="0.3">
      <c r="P43642" s="83"/>
    </row>
    <row r="43643" spans="16:16" x14ac:dyDescent="0.3">
      <c r="P43643" s="83"/>
    </row>
    <row r="43644" spans="16:16" x14ac:dyDescent="0.3">
      <c r="P43644" s="83"/>
    </row>
    <row r="43645" spans="16:16" x14ac:dyDescent="0.3">
      <c r="P43645" s="83"/>
    </row>
    <row r="43646" spans="16:16" x14ac:dyDescent="0.3">
      <c r="P43646" s="83"/>
    </row>
    <row r="43647" spans="16:16" x14ac:dyDescent="0.3">
      <c r="P43647" s="83"/>
    </row>
    <row r="43648" spans="16:16" x14ac:dyDescent="0.3">
      <c r="P43648" s="83"/>
    </row>
    <row r="43649" spans="16:16" x14ac:dyDescent="0.3">
      <c r="P43649" s="83"/>
    </row>
    <row r="43650" spans="16:16" x14ac:dyDescent="0.3">
      <c r="P43650" s="83"/>
    </row>
    <row r="43651" spans="16:16" x14ac:dyDescent="0.3">
      <c r="P43651" s="83"/>
    </row>
    <row r="43652" spans="16:16" x14ac:dyDescent="0.3">
      <c r="P43652" s="83"/>
    </row>
    <row r="43653" spans="16:16" x14ac:dyDescent="0.3">
      <c r="P43653" s="83"/>
    </row>
    <row r="43654" spans="16:16" x14ac:dyDescent="0.3">
      <c r="P43654" s="83"/>
    </row>
    <row r="43655" spans="16:16" x14ac:dyDescent="0.3">
      <c r="P43655" s="83"/>
    </row>
    <row r="43656" spans="16:16" x14ac:dyDescent="0.3">
      <c r="P43656" s="83"/>
    </row>
    <row r="43657" spans="16:16" x14ac:dyDescent="0.3">
      <c r="P43657" s="83"/>
    </row>
    <row r="43658" spans="16:16" x14ac:dyDescent="0.3">
      <c r="P43658" s="83"/>
    </row>
    <row r="43659" spans="16:16" x14ac:dyDescent="0.3">
      <c r="P43659" s="83"/>
    </row>
    <row r="43660" spans="16:16" x14ac:dyDescent="0.3">
      <c r="P43660" s="83"/>
    </row>
    <row r="43661" spans="16:16" x14ac:dyDescent="0.3">
      <c r="P43661" s="83"/>
    </row>
    <row r="43662" spans="16:16" x14ac:dyDescent="0.3">
      <c r="P43662" s="83"/>
    </row>
    <row r="43663" spans="16:16" x14ac:dyDescent="0.3">
      <c r="P43663" s="83"/>
    </row>
    <row r="43664" spans="16:16" x14ac:dyDescent="0.3">
      <c r="P43664" s="83"/>
    </row>
    <row r="43665" spans="16:16" x14ac:dyDescent="0.3">
      <c r="P43665" s="83"/>
    </row>
    <row r="43666" spans="16:16" x14ac:dyDescent="0.3">
      <c r="P43666" s="83"/>
    </row>
    <row r="43667" spans="16:16" x14ac:dyDescent="0.3">
      <c r="P43667" s="83"/>
    </row>
    <row r="43668" spans="16:16" x14ac:dyDescent="0.3">
      <c r="P43668" s="83"/>
    </row>
    <row r="43669" spans="16:16" x14ac:dyDescent="0.3">
      <c r="P43669" s="83"/>
    </row>
    <row r="43670" spans="16:16" x14ac:dyDescent="0.3">
      <c r="P43670" s="83"/>
    </row>
    <row r="43671" spans="16:16" x14ac:dyDescent="0.3">
      <c r="P43671" s="83"/>
    </row>
    <row r="43672" spans="16:16" x14ac:dyDescent="0.3">
      <c r="P43672" s="83"/>
    </row>
    <row r="43673" spans="16:16" x14ac:dyDescent="0.3">
      <c r="P43673" s="83"/>
    </row>
    <row r="43674" spans="16:16" x14ac:dyDescent="0.3">
      <c r="P43674" s="83"/>
    </row>
    <row r="43675" spans="16:16" x14ac:dyDescent="0.3">
      <c r="P43675" s="83"/>
    </row>
    <row r="43676" spans="16:16" x14ac:dyDescent="0.3">
      <c r="P43676" s="83"/>
    </row>
    <row r="43677" spans="16:16" x14ac:dyDescent="0.3">
      <c r="P43677" s="83"/>
    </row>
    <row r="43678" spans="16:16" x14ac:dyDescent="0.3">
      <c r="P43678" s="83"/>
    </row>
    <row r="43679" spans="16:16" x14ac:dyDescent="0.3">
      <c r="P43679" s="83"/>
    </row>
    <row r="43680" spans="16:16" x14ac:dyDescent="0.3">
      <c r="P43680" s="83"/>
    </row>
    <row r="43681" spans="16:16" x14ac:dyDescent="0.3">
      <c r="P43681" s="83"/>
    </row>
    <row r="43682" spans="16:16" x14ac:dyDescent="0.3">
      <c r="P43682" s="83"/>
    </row>
    <row r="43683" spans="16:16" x14ac:dyDescent="0.3">
      <c r="P43683" s="83"/>
    </row>
    <row r="43684" spans="16:16" x14ac:dyDescent="0.3">
      <c r="P43684" s="83"/>
    </row>
    <row r="43685" spans="16:16" x14ac:dyDescent="0.3">
      <c r="P43685" s="83"/>
    </row>
    <row r="43686" spans="16:16" x14ac:dyDescent="0.3">
      <c r="P43686" s="83"/>
    </row>
    <row r="43687" spans="16:16" x14ac:dyDescent="0.3">
      <c r="P43687" s="83"/>
    </row>
    <row r="43688" spans="16:16" x14ac:dyDescent="0.3">
      <c r="P43688" s="83"/>
    </row>
    <row r="43689" spans="16:16" x14ac:dyDescent="0.3">
      <c r="P43689" s="83"/>
    </row>
    <row r="43690" spans="16:16" x14ac:dyDescent="0.3">
      <c r="P43690" s="83"/>
    </row>
    <row r="43691" spans="16:16" x14ac:dyDescent="0.3">
      <c r="P43691" s="83"/>
    </row>
    <row r="43692" spans="16:16" x14ac:dyDescent="0.3">
      <c r="P43692" s="83"/>
    </row>
    <row r="43693" spans="16:16" x14ac:dyDescent="0.3">
      <c r="P43693" s="83"/>
    </row>
    <row r="43694" spans="16:16" x14ac:dyDescent="0.3">
      <c r="P43694" s="83"/>
    </row>
    <row r="43695" spans="16:16" x14ac:dyDescent="0.3">
      <c r="P43695" s="83"/>
    </row>
    <row r="43696" spans="16:16" x14ac:dyDescent="0.3">
      <c r="P43696" s="83"/>
    </row>
    <row r="43697" spans="16:16" x14ac:dyDescent="0.3">
      <c r="P43697" s="83"/>
    </row>
    <row r="43698" spans="16:16" x14ac:dyDescent="0.3">
      <c r="P43698" s="83"/>
    </row>
    <row r="43699" spans="16:16" x14ac:dyDescent="0.3">
      <c r="P43699" s="83"/>
    </row>
    <row r="43700" spans="16:16" x14ac:dyDescent="0.3">
      <c r="P43700" s="83"/>
    </row>
    <row r="43701" spans="16:16" x14ac:dyDescent="0.3">
      <c r="P43701" s="83"/>
    </row>
    <row r="43702" spans="16:16" x14ac:dyDescent="0.3">
      <c r="P43702" s="83"/>
    </row>
    <row r="43703" spans="16:16" x14ac:dyDescent="0.3">
      <c r="P43703" s="83"/>
    </row>
    <row r="43704" spans="16:16" x14ac:dyDescent="0.3">
      <c r="P43704" s="83"/>
    </row>
    <row r="43705" spans="16:16" x14ac:dyDescent="0.3">
      <c r="P43705" s="83"/>
    </row>
    <row r="43706" spans="16:16" x14ac:dyDescent="0.3">
      <c r="P43706" s="83"/>
    </row>
    <row r="43707" spans="16:16" x14ac:dyDescent="0.3">
      <c r="P43707" s="83"/>
    </row>
    <row r="43708" spans="16:16" x14ac:dyDescent="0.3">
      <c r="P43708" s="83"/>
    </row>
    <row r="43709" spans="16:16" x14ac:dyDescent="0.3">
      <c r="P43709" s="83"/>
    </row>
    <row r="43710" spans="16:16" x14ac:dyDescent="0.3">
      <c r="P43710" s="83"/>
    </row>
    <row r="43711" spans="16:16" x14ac:dyDescent="0.3">
      <c r="P43711" s="83"/>
    </row>
    <row r="43712" spans="16:16" x14ac:dyDescent="0.3">
      <c r="P43712" s="83"/>
    </row>
    <row r="43713" spans="16:16" x14ac:dyDescent="0.3">
      <c r="P43713" s="83"/>
    </row>
    <row r="43714" spans="16:16" x14ac:dyDescent="0.3">
      <c r="P43714" s="83"/>
    </row>
    <row r="43715" spans="16:16" x14ac:dyDescent="0.3">
      <c r="P43715" s="83"/>
    </row>
    <row r="43716" spans="16:16" x14ac:dyDescent="0.3">
      <c r="P43716" s="83"/>
    </row>
    <row r="43717" spans="16:16" x14ac:dyDescent="0.3">
      <c r="P43717" s="83"/>
    </row>
    <row r="43718" spans="16:16" x14ac:dyDescent="0.3">
      <c r="P43718" s="83"/>
    </row>
    <row r="43719" spans="16:16" x14ac:dyDescent="0.3">
      <c r="P43719" s="83"/>
    </row>
    <row r="43720" spans="16:16" x14ac:dyDescent="0.3">
      <c r="P43720" s="83"/>
    </row>
    <row r="43721" spans="16:16" x14ac:dyDescent="0.3">
      <c r="P43721" s="83"/>
    </row>
    <row r="43722" spans="16:16" x14ac:dyDescent="0.3">
      <c r="P43722" s="83"/>
    </row>
    <row r="43723" spans="16:16" x14ac:dyDescent="0.3">
      <c r="P43723" s="83"/>
    </row>
    <row r="43724" spans="16:16" x14ac:dyDescent="0.3">
      <c r="P43724" s="83"/>
    </row>
    <row r="43725" spans="16:16" x14ac:dyDescent="0.3">
      <c r="P43725" s="83"/>
    </row>
    <row r="43726" spans="16:16" x14ac:dyDescent="0.3">
      <c r="P43726" s="83"/>
    </row>
    <row r="43727" spans="16:16" x14ac:dyDescent="0.3">
      <c r="P43727" s="83"/>
    </row>
    <row r="43728" spans="16:16" x14ac:dyDescent="0.3">
      <c r="P43728" s="83"/>
    </row>
    <row r="43729" spans="16:16" x14ac:dyDescent="0.3">
      <c r="P43729" s="83"/>
    </row>
    <row r="43730" spans="16:16" x14ac:dyDescent="0.3">
      <c r="P43730" s="83"/>
    </row>
    <row r="43731" spans="16:16" x14ac:dyDescent="0.3">
      <c r="P43731" s="83"/>
    </row>
    <row r="43732" spans="16:16" x14ac:dyDescent="0.3">
      <c r="P43732" s="83"/>
    </row>
    <row r="43733" spans="16:16" x14ac:dyDescent="0.3">
      <c r="P43733" s="83"/>
    </row>
    <row r="43734" spans="16:16" x14ac:dyDescent="0.3">
      <c r="P43734" s="83"/>
    </row>
    <row r="43735" spans="16:16" x14ac:dyDescent="0.3">
      <c r="P43735" s="83"/>
    </row>
    <row r="43736" spans="16:16" x14ac:dyDescent="0.3">
      <c r="P43736" s="83"/>
    </row>
    <row r="43737" spans="16:16" x14ac:dyDescent="0.3">
      <c r="P43737" s="83"/>
    </row>
    <row r="43738" spans="16:16" x14ac:dyDescent="0.3">
      <c r="P43738" s="83"/>
    </row>
    <row r="43739" spans="16:16" x14ac:dyDescent="0.3">
      <c r="P43739" s="83"/>
    </row>
    <row r="43740" spans="16:16" x14ac:dyDescent="0.3">
      <c r="P43740" s="83"/>
    </row>
    <row r="43741" spans="16:16" x14ac:dyDescent="0.3">
      <c r="P43741" s="83"/>
    </row>
    <row r="43742" spans="16:16" x14ac:dyDescent="0.3">
      <c r="P43742" s="83"/>
    </row>
    <row r="43743" spans="16:16" x14ac:dyDescent="0.3">
      <c r="P43743" s="83"/>
    </row>
    <row r="43744" spans="16:16" x14ac:dyDescent="0.3">
      <c r="P43744" s="83"/>
    </row>
    <row r="43745" spans="16:16" x14ac:dyDescent="0.3">
      <c r="P43745" s="83"/>
    </row>
    <row r="43746" spans="16:16" x14ac:dyDescent="0.3">
      <c r="P43746" s="83"/>
    </row>
    <row r="43747" spans="16:16" x14ac:dyDescent="0.3">
      <c r="P43747" s="83"/>
    </row>
    <row r="43748" spans="16:16" x14ac:dyDescent="0.3">
      <c r="P43748" s="83"/>
    </row>
    <row r="43749" spans="16:16" x14ac:dyDescent="0.3">
      <c r="P43749" s="83"/>
    </row>
    <row r="43750" spans="16:16" x14ac:dyDescent="0.3">
      <c r="P43750" s="83"/>
    </row>
    <row r="43751" spans="16:16" x14ac:dyDescent="0.3">
      <c r="P43751" s="83"/>
    </row>
    <row r="43752" spans="16:16" x14ac:dyDescent="0.3">
      <c r="P43752" s="83"/>
    </row>
    <row r="43753" spans="16:16" x14ac:dyDescent="0.3">
      <c r="P43753" s="83"/>
    </row>
    <row r="43754" spans="16:16" x14ac:dyDescent="0.3">
      <c r="P43754" s="83"/>
    </row>
    <row r="43755" spans="16:16" x14ac:dyDescent="0.3">
      <c r="P43755" s="83"/>
    </row>
    <row r="43756" spans="16:16" x14ac:dyDescent="0.3">
      <c r="P43756" s="83"/>
    </row>
    <row r="43757" spans="16:16" x14ac:dyDescent="0.3">
      <c r="P43757" s="83"/>
    </row>
    <row r="43758" spans="16:16" x14ac:dyDescent="0.3">
      <c r="P43758" s="83"/>
    </row>
    <row r="43759" spans="16:16" x14ac:dyDescent="0.3">
      <c r="P43759" s="83"/>
    </row>
    <row r="43760" spans="16:16" x14ac:dyDescent="0.3">
      <c r="P43760" s="83"/>
    </row>
    <row r="43761" spans="16:16" x14ac:dyDescent="0.3">
      <c r="P43761" s="83"/>
    </row>
    <row r="43762" spans="16:16" x14ac:dyDescent="0.3">
      <c r="P43762" s="83"/>
    </row>
    <row r="43763" spans="16:16" x14ac:dyDescent="0.3">
      <c r="P43763" s="83"/>
    </row>
    <row r="43764" spans="16:16" x14ac:dyDescent="0.3">
      <c r="P43764" s="83"/>
    </row>
    <row r="43765" spans="16:16" x14ac:dyDescent="0.3">
      <c r="P43765" s="83"/>
    </row>
    <row r="43766" spans="16:16" x14ac:dyDescent="0.3">
      <c r="P43766" s="83"/>
    </row>
    <row r="43767" spans="16:16" x14ac:dyDescent="0.3">
      <c r="P43767" s="83"/>
    </row>
    <row r="43768" spans="16:16" x14ac:dyDescent="0.3">
      <c r="P43768" s="83"/>
    </row>
    <row r="43769" spans="16:16" x14ac:dyDescent="0.3">
      <c r="P43769" s="83"/>
    </row>
    <row r="43770" spans="16:16" x14ac:dyDescent="0.3">
      <c r="P43770" s="83"/>
    </row>
    <row r="43771" spans="16:16" x14ac:dyDescent="0.3">
      <c r="P43771" s="83"/>
    </row>
    <row r="43772" spans="16:16" x14ac:dyDescent="0.3">
      <c r="P43772" s="83"/>
    </row>
    <row r="43773" spans="16:16" x14ac:dyDescent="0.3">
      <c r="P43773" s="83"/>
    </row>
    <row r="43774" spans="16:16" x14ac:dyDescent="0.3">
      <c r="P43774" s="83"/>
    </row>
    <row r="43775" spans="16:16" x14ac:dyDescent="0.3">
      <c r="P43775" s="83"/>
    </row>
    <row r="43776" spans="16:16" x14ac:dyDescent="0.3">
      <c r="P43776" s="83"/>
    </row>
    <row r="43777" spans="16:16" x14ac:dyDescent="0.3">
      <c r="P43777" s="83"/>
    </row>
    <row r="43778" spans="16:16" x14ac:dyDescent="0.3">
      <c r="P43778" s="83"/>
    </row>
    <row r="43779" spans="16:16" x14ac:dyDescent="0.3">
      <c r="P43779" s="83"/>
    </row>
    <row r="43780" spans="16:16" x14ac:dyDescent="0.3">
      <c r="P43780" s="83"/>
    </row>
    <row r="43781" spans="16:16" x14ac:dyDescent="0.3">
      <c r="P43781" s="83"/>
    </row>
    <row r="43782" spans="16:16" x14ac:dyDescent="0.3">
      <c r="P43782" s="83"/>
    </row>
    <row r="43783" spans="16:16" x14ac:dyDescent="0.3">
      <c r="P43783" s="83"/>
    </row>
    <row r="43784" spans="16:16" x14ac:dyDescent="0.3">
      <c r="P43784" s="83"/>
    </row>
    <row r="43785" spans="16:16" x14ac:dyDescent="0.3">
      <c r="P43785" s="83"/>
    </row>
    <row r="43786" spans="16:16" x14ac:dyDescent="0.3">
      <c r="P43786" s="83"/>
    </row>
    <row r="43787" spans="16:16" x14ac:dyDescent="0.3">
      <c r="P43787" s="83"/>
    </row>
    <row r="43788" spans="16:16" x14ac:dyDescent="0.3">
      <c r="P43788" s="83"/>
    </row>
    <row r="43789" spans="16:16" x14ac:dyDescent="0.3">
      <c r="P43789" s="83"/>
    </row>
    <row r="43790" spans="16:16" x14ac:dyDescent="0.3">
      <c r="P43790" s="83"/>
    </row>
    <row r="43791" spans="16:16" x14ac:dyDescent="0.3">
      <c r="P43791" s="83"/>
    </row>
    <row r="43792" spans="16:16" x14ac:dyDescent="0.3">
      <c r="P43792" s="83"/>
    </row>
    <row r="43793" spans="16:16" x14ac:dyDescent="0.3">
      <c r="P43793" s="83"/>
    </row>
    <row r="43794" spans="16:16" x14ac:dyDescent="0.3">
      <c r="P43794" s="83"/>
    </row>
    <row r="43795" spans="16:16" x14ac:dyDescent="0.3">
      <c r="P43795" s="83"/>
    </row>
    <row r="43796" spans="16:16" x14ac:dyDescent="0.3">
      <c r="P43796" s="83"/>
    </row>
    <row r="43797" spans="16:16" x14ac:dyDescent="0.3">
      <c r="P43797" s="83"/>
    </row>
    <row r="43798" spans="16:16" x14ac:dyDescent="0.3">
      <c r="P43798" s="83"/>
    </row>
    <row r="43799" spans="16:16" x14ac:dyDescent="0.3">
      <c r="P43799" s="83"/>
    </row>
    <row r="43800" spans="16:16" x14ac:dyDescent="0.3">
      <c r="P43800" s="83"/>
    </row>
    <row r="43801" spans="16:16" x14ac:dyDescent="0.3">
      <c r="P43801" s="83"/>
    </row>
    <row r="43802" spans="16:16" x14ac:dyDescent="0.3">
      <c r="P43802" s="83"/>
    </row>
    <row r="43803" spans="16:16" x14ac:dyDescent="0.3">
      <c r="P43803" s="83"/>
    </row>
    <row r="43804" spans="16:16" x14ac:dyDescent="0.3">
      <c r="P43804" s="83"/>
    </row>
    <row r="43805" spans="16:16" x14ac:dyDescent="0.3">
      <c r="P43805" s="83"/>
    </row>
    <row r="43806" spans="16:16" x14ac:dyDescent="0.3">
      <c r="P43806" s="83"/>
    </row>
    <row r="43807" spans="16:16" x14ac:dyDescent="0.3">
      <c r="P43807" s="83"/>
    </row>
    <row r="43808" spans="16:16" x14ac:dyDescent="0.3">
      <c r="P43808" s="83"/>
    </row>
    <row r="43809" spans="16:16" x14ac:dyDescent="0.3">
      <c r="P43809" s="83"/>
    </row>
    <row r="43810" spans="16:16" x14ac:dyDescent="0.3">
      <c r="P43810" s="83"/>
    </row>
    <row r="43811" spans="16:16" x14ac:dyDescent="0.3">
      <c r="P43811" s="83"/>
    </row>
    <row r="43812" spans="16:16" x14ac:dyDescent="0.3">
      <c r="P43812" s="83"/>
    </row>
    <row r="43813" spans="16:16" x14ac:dyDescent="0.3">
      <c r="P43813" s="83"/>
    </row>
    <row r="43814" spans="16:16" x14ac:dyDescent="0.3">
      <c r="P43814" s="83"/>
    </row>
    <row r="43815" spans="16:16" x14ac:dyDescent="0.3">
      <c r="P43815" s="83"/>
    </row>
    <row r="43816" spans="16:16" x14ac:dyDescent="0.3">
      <c r="P43816" s="83"/>
    </row>
    <row r="43817" spans="16:16" x14ac:dyDescent="0.3">
      <c r="P43817" s="83"/>
    </row>
    <row r="43818" spans="16:16" x14ac:dyDescent="0.3">
      <c r="P43818" s="83"/>
    </row>
    <row r="43819" spans="16:16" x14ac:dyDescent="0.3">
      <c r="P43819" s="83"/>
    </row>
    <row r="43820" spans="16:16" x14ac:dyDescent="0.3">
      <c r="P43820" s="83"/>
    </row>
    <row r="43821" spans="16:16" x14ac:dyDescent="0.3">
      <c r="P43821" s="83"/>
    </row>
    <row r="43822" spans="16:16" x14ac:dyDescent="0.3">
      <c r="P43822" s="83"/>
    </row>
    <row r="43823" spans="16:16" x14ac:dyDescent="0.3">
      <c r="P43823" s="83"/>
    </row>
    <row r="43824" spans="16:16" x14ac:dyDescent="0.3">
      <c r="P43824" s="83"/>
    </row>
    <row r="43825" spans="16:16" x14ac:dyDescent="0.3">
      <c r="P43825" s="83"/>
    </row>
    <row r="43826" spans="16:16" x14ac:dyDescent="0.3">
      <c r="P43826" s="83"/>
    </row>
    <row r="43827" spans="16:16" x14ac:dyDescent="0.3">
      <c r="P43827" s="83"/>
    </row>
    <row r="43828" spans="16:16" x14ac:dyDescent="0.3">
      <c r="P43828" s="83"/>
    </row>
    <row r="43829" spans="16:16" x14ac:dyDescent="0.3">
      <c r="P43829" s="83"/>
    </row>
    <row r="43830" spans="16:16" x14ac:dyDescent="0.3">
      <c r="P43830" s="83"/>
    </row>
    <row r="43831" spans="16:16" x14ac:dyDescent="0.3">
      <c r="P43831" s="83"/>
    </row>
    <row r="43832" spans="16:16" x14ac:dyDescent="0.3">
      <c r="P43832" s="83"/>
    </row>
    <row r="43833" spans="16:16" x14ac:dyDescent="0.3">
      <c r="P43833" s="83"/>
    </row>
    <row r="43834" spans="16:16" x14ac:dyDescent="0.3">
      <c r="P43834" s="83"/>
    </row>
    <row r="43835" spans="16:16" x14ac:dyDescent="0.3">
      <c r="P43835" s="83"/>
    </row>
    <row r="43836" spans="16:16" x14ac:dyDescent="0.3">
      <c r="P43836" s="83"/>
    </row>
    <row r="43837" spans="16:16" x14ac:dyDescent="0.3">
      <c r="P43837" s="83"/>
    </row>
    <row r="43838" spans="16:16" x14ac:dyDescent="0.3">
      <c r="P43838" s="83"/>
    </row>
    <row r="43839" spans="16:16" x14ac:dyDescent="0.3">
      <c r="P43839" s="83"/>
    </row>
    <row r="43840" spans="16:16" x14ac:dyDescent="0.3">
      <c r="P43840" s="83"/>
    </row>
    <row r="43841" spans="16:16" x14ac:dyDescent="0.3">
      <c r="P43841" s="83"/>
    </row>
    <row r="43842" spans="16:16" x14ac:dyDescent="0.3">
      <c r="P43842" s="83"/>
    </row>
    <row r="43843" spans="16:16" x14ac:dyDescent="0.3">
      <c r="P43843" s="83"/>
    </row>
    <row r="43844" spans="16:16" x14ac:dyDescent="0.3">
      <c r="P43844" s="83"/>
    </row>
    <row r="43845" spans="16:16" x14ac:dyDescent="0.3">
      <c r="P43845" s="83"/>
    </row>
    <row r="43846" spans="16:16" x14ac:dyDescent="0.3">
      <c r="P43846" s="83"/>
    </row>
    <row r="43847" spans="16:16" x14ac:dyDescent="0.3">
      <c r="P43847" s="83"/>
    </row>
    <row r="43848" spans="16:16" x14ac:dyDescent="0.3">
      <c r="P43848" s="83"/>
    </row>
    <row r="43849" spans="16:16" x14ac:dyDescent="0.3">
      <c r="P43849" s="83"/>
    </row>
    <row r="43850" spans="16:16" x14ac:dyDescent="0.3">
      <c r="P43850" s="83"/>
    </row>
    <row r="43851" spans="16:16" x14ac:dyDescent="0.3">
      <c r="P43851" s="83"/>
    </row>
    <row r="43852" spans="16:16" x14ac:dyDescent="0.3">
      <c r="P43852" s="83"/>
    </row>
    <row r="43853" spans="16:16" x14ac:dyDescent="0.3">
      <c r="P43853" s="83"/>
    </row>
    <row r="43854" spans="16:16" x14ac:dyDescent="0.3">
      <c r="P43854" s="83"/>
    </row>
    <row r="43855" spans="16:16" x14ac:dyDescent="0.3">
      <c r="P43855" s="83"/>
    </row>
    <row r="43856" spans="16:16" x14ac:dyDescent="0.3">
      <c r="P43856" s="83"/>
    </row>
    <row r="43857" spans="16:16" x14ac:dyDescent="0.3">
      <c r="P43857" s="83"/>
    </row>
    <row r="43858" spans="16:16" x14ac:dyDescent="0.3">
      <c r="P43858" s="83"/>
    </row>
    <row r="43859" spans="16:16" x14ac:dyDescent="0.3">
      <c r="P43859" s="83"/>
    </row>
    <row r="43860" spans="16:16" x14ac:dyDescent="0.3">
      <c r="P43860" s="83"/>
    </row>
    <row r="43861" spans="16:16" x14ac:dyDescent="0.3">
      <c r="P43861" s="83"/>
    </row>
    <row r="43862" spans="16:16" x14ac:dyDescent="0.3">
      <c r="P43862" s="83"/>
    </row>
    <row r="43863" spans="16:16" x14ac:dyDescent="0.3">
      <c r="P43863" s="83"/>
    </row>
    <row r="43864" spans="16:16" x14ac:dyDescent="0.3">
      <c r="P43864" s="83"/>
    </row>
    <row r="43865" spans="16:16" x14ac:dyDescent="0.3">
      <c r="P43865" s="83"/>
    </row>
    <row r="43866" spans="16:16" x14ac:dyDescent="0.3">
      <c r="P43866" s="83"/>
    </row>
    <row r="43867" spans="16:16" x14ac:dyDescent="0.3">
      <c r="P43867" s="83"/>
    </row>
    <row r="43868" spans="16:16" x14ac:dyDescent="0.3">
      <c r="P43868" s="83"/>
    </row>
    <row r="43869" spans="16:16" x14ac:dyDescent="0.3">
      <c r="P43869" s="83"/>
    </row>
    <row r="43870" spans="16:16" x14ac:dyDescent="0.3">
      <c r="P43870" s="83"/>
    </row>
    <row r="43871" spans="16:16" x14ac:dyDescent="0.3">
      <c r="P43871" s="83"/>
    </row>
    <row r="43872" spans="16:16" x14ac:dyDescent="0.3">
      <c r="P43872" s="83"/>
    </row>
    <row r="43873" spans="16:16" x14ac:dyDescent="0.3">
      <c r="P43873" s="83"/>
    </row>
    <row r="43874" spans="16:16" x14ac:dyDescent="0.3">
      <c r="P43874" s="83"/>
    </row>
    <row r="43875" spans="16:16" x14ac:dyDescent="0.3">
      <c r="P43875" s="83"/>
    </row>
    <row r="43876" spans="16:16" x14ac:dyDescent="0.3">
      <c r="P43876" s="83"/>
    </row>
    <row r="43877" spans="16:16" x14ac:dyDescent="0.3">
      <c r="P43877" s="83"/>
    </row>
    <row r="43878" spans="16:16" x14ac:dyDescent="0.3">
      <c r="P43878" s="83"/>
    </row>
    <row r="43879" spans="16:16" x14ac:dyDescent="0.3">
      <c r="P43879" s="83"/>
    </row>
    <row r="43880" spans="16:16" x14ac:dyDescent="0.3">
      <c r="P43880" s="83"/>
    </row>
    <row r="43881" spans="16:16" x14ac:dyDescent="0.3">
      <c r="P43881" s="83"/>
    </row>
    <row r="43882" spans="16:16" x14ac:dyDescent="0.3">
      <c r="P43882" s="83"/>
    </row>
    <row r="43883" spans="16:16" x14ac:dyDescent="0.3">
      <c r="P43883" s="83"/>
    </row>
    <row r="43884" spans="16:16" x14ac:dyDescent="0.3">
      <c r="P43884" s="83"/>
    </row>
    <row r="43885" spans="16:16" x14ac:dyDescent="0.3">
      <c r="P43885" s="83"/>
    </row>
    <row r="43886" spans="16:16" x14ac:dyDescent="0.3">
      <c r="P43886" s="83"/>
    </row>
    <row r="43887" spans="16:16" x14ac:dyDescent="0.3">
      <c r="P43887" s="83"/>
    </row>
    <row r="43888" spans="16:16" x14ac:dyDescent="0.3">
      <c r="P43888" s="83"/>
    </row>
    <row r="43889" spans="16:16" x14ac:dyDescent="0.3">
      <c r="P43889" s="83"/>
    </row>
    <row r="43890" spans="16:16" x14ac:dyDescent="0.3">
      <c r="P43890" s="83"/>
    </row>
    <row r="43891" spans="16:16" x14ac:dyDescent="0.3">
      <c r="P43891" s="83"/>
    </row>
    <row r="43892" spans="16:16" x14ac:dyDescent="0.3">
      <c r="P43892" s="83"/>
    </row>
    <row r="43893" spans="16:16" x14ac:dyDescent="0.3">
      <c r="P43893" s="83"/>
    </row>
    <row r="43894" spans="16:16" x14ac:dyDescent="0.3">
      <c r="P43894" s="83"/>
    </row>
    <row r="43895" spans="16:16" x14ac:dyDescent="0.3">
      <c r="P43895" s="83"/>
    </row>
    <row r="43896" spans="16:16" x14ac:dyDescent="0.3">
      <c r="P43896" s="83"/>
    </row>
    <row r="43897" spans="16:16" x14ac:dyDescent="0.3">
      <c r="P43897" s="83"/>
    </row>
    <row r="43898" spans="16:16" x14ac:dyDescent="0.3">
      <c r="P43898" s="83"/>
    </row>
    <row r="43899" spans="16:16" x14ac:dyDescent="0.3">
      <c r="P43899" s="83"/>
    </row>
    <row r="43900" spans="16:16" x14ac:dyDescent="0.3">
      <c r="P43900" s="83"/>
    </row>
    <row r="43901" spans="16:16" x14ac:dyDescent="0.3">
      <c r="P43901" s="83"/>
    </row>
    <row r="43902" spans="16:16" x14ac:dyDescent="0.3">
      <c r="P43902" s="83"/>
    </row>
    <row r="43903" spans="16:16" x14ac:dyDescent="0.3">
      <c r="P43903" s="83"/>
    </row>
    <row r="43904" spans="16:16" x14ac:dyDescent="0.3">
      <c r="P43904" s="83"/>
    </row>
    <row r="43905" spans="16:16" x14ac:dyDescent="0.3">
      <c r="P43905" s="83"/>
    </row>
    <row r="43906" spans="16:16" x14ac:dyDescent="0.3">
      <c r="P43906" s="83"/>
    </row>
    <row r="43907" spans="16:16" x14ac:dyDescent="0.3">
      <c r="P43907" s="83"/>
    </row>
    <row r="43908" spans="16:16" x14ac:dyDescent="0.3">
      <c r="P43908" s="83"/>
    </row>
    <row r="43909" spans="16:16" x14ac:dyDescent="0.3">
      <c r="P43909" s="83"/>
    </row>
    <row r="43910" spans="16:16" x14ac:dyDescent="0.3">
      <c r="P43910" s="83"/>
    </row>
    <row r="43911" spans="16:16" x14ac:dyDescent="0.3">
      <c r="P43911" s="83"/>
    </row>
    <row r="43912" spans="16:16" x14ac:dyDescent="0.3">
      <c r="P43912" s="83"/>
    </row>
    <row r="43913" spans="16:16" x14ac:dyDescent="0.3">
      <c r="P43913" s="83"/>
    </row>
    <row r="43914" spans="16:16" x14ac:dyDescent="0.3">
      <c r="P43914" s="83"/>
    </row>
    <row r="43915" spans="16:16" x14ac:dyDescent="0.3">
      <c r="P43915" s="83"/>
    </row>
    <row r="43916" spans="16:16" x14ac:dyDescent="0.3">
      <c r="P43916" s="83"/>
    </row>
    <row r="43917" spans="16:16" x14ac:dyDescent="0.3">
      <c r="P43917" s="83"/>
    </row>
    <row r="43918" spans="16:16" x14ac:dyDescent="0.3">
      <c r="P43918" s="83"/>
    </row>
    <row r="43919" spans="16:16" x14ac:dyDescent="0.3">
      <c r="P43919" s="83"/>
    </row>
    <row r="43920" spans="16:16" x14ac:dyDescent="0.3">
      <c r="P43920" s="83"/>
    </row>
    <row r="43921" spans="16:16" x14ac:dyDescent="0.3">
      <c r="P43921" s="83"/>
    </row>
    <row r="43922" spans="16:16" x14ac:dyDescent="0.3">
      <c r="P43922" s="83"/>
    </row>
    <row r="43923" spans="16:16" x14ac:dyDescent="0.3">
      <c r="P43923" s="83"/>
    </row>
    <row r="43924" spans="16:16" x14ac:dyDescent="0.3">
      <c r="P43924" s="83"/>
    </row>
    <row r="43925" spans="16:16" x14ac:dyDescent="0.3">
      <c r="P43925" s="83"/>
    </row>
    <row r="43926" spans="16:16" x14ac:dyDescent="0.3">
      <c r="P43926" s="83"/>
    </row>
    <row r="43927" spans="16:16" x14ac:dyDescent="0.3">
      <c r="P43927" s="83"/>
    </row>
    <row r="43928" spans="16:16" x14ac:dyDescent="0.3">
      <c r="P43928" s="83"/>
    </row>
    <row r="43929" spans="16:16" x14ac:dyDescent="0.3">
      <c r="P43929" s="83"/>
    </row>
    <row r="43930" spans="16:16" x14ac:dyDescent="0.3">
      <c r="P43930" s="83"/>
    </row>
    <row r="43931" spans="16:16" x14ac:dyDescent="0.3">
      <c r="P43931" s="83"/>
    </row>
    <row r="43932" spans="16:16" x14ac:dyDescent="0.3">
      <c r="P43932" s="83"/>
    </row>
    <row r="43933" spans="16:16" x14ac:dyDescent="0.3">
      <c r="P43933" s="83"/>
    </row>
    <row r="43934" spans="16:16" x14ac:dyDescent="0.3">
      <c r="P43934" s="83"/>
    </row>
    <row r="43935" spans="16:16" x14ac:dyDescent="0.3">
      <c r="P43935" s="83"/>
    </row>
    <row r="43936" spans="16:16" x14ac:dyDescent="0.3">
      <c r="P43936" s="83"/>
    </row>
    <row r="43937" spans="16:16" x14ac:dyDescent="0.3">
      <c r="P43937" s="83"/>
    </row>
    <row r="43938" spans="16:16" x14ac:dyDescent="0.3">
      <c r="P43938" s="83"/>
    </row>
    <row r="43939" spans="16:16" x14ac:dyDescent="0.3">
      <c r="P43939" s="83"/>
    </row>
    <row r="43940" spans="16:16" x14ac:dyDescent="0.3">
      <c r="P43940" s="83"/>
    </row>
    <row r="43941" spans="16:16" x14ac:dyDescent="0.3">
      <c r="P43941" s="83"/>
    </row>
    <row r="43942" spans="16:16" x14ac:dyDescent="0.3">
      <c r="P43942" s="83"/>
    </row>
    <row r="43943" spans="16:16" x14ac:dyDescent="0.3">
      <c r="P43943" s="83"/>
    </row>
    <row r="43944" spans="16:16" x14ac:dyDescent="0.3">
      <c r="P43944" s="83"/>
    </row>
    <row r="43945" spans="16:16" x14ac:dyDescent="0.3">
      <c r="P43945" s="83"/>
    </row>
    <row r="43946" spans="16:16" x14ac:dyDescent="0.3">
      <c r="P43946" s="83"/>
    </row>
    <row r="43947" spans="16:16" x14ac:dyDescent="0.3">
      <c r="P43947" s="83"/>
    </row>
    <row r="43948" spans="16:16" x14ac:dyDescent="0.3">
      <c r="P43948" s="83"/>
    </row>
    <row r="43949" spans="16:16" x14ac:dyDescent="0.3">
      <c r="P43949" s="83"/>
    </row>
    <row r="43950" spans="16:16" x14ac:dyDescent="0.3">
      <c r="P43950" s="83"/>
    </row>
    <row r="43951" spans="16:16" x14ac:dyDescent="0.3">
      <c r="P43951" s="83"/>
    </row>
    <row r="43952" spans="16:16" x14ac:dyDescent="0.3">
      <c r="P43952" s="83"/>
    </row>
    <row r="43953" spans="16:16" x14ac:dyDescent="0.3">
      <c r="P43953" s="83"/>
    </row>
    <row r="43954" spans="16:16" x14ac:dyDescent="0.3">
      <c r="P43954" s="83"/>
    </row>
    <row r="43955" spans="16:16" x14ac:dyDescent="0.3">
      <c r="P43955" s="83"/>
    </row>
    <row r="43956" spans="16:16" x14ac:dyDescent="0.3">
      <c r="P43956" s="83"/>
    </row>
    <row r="43957" spans="16:16" x14ac:dyDescent="0.3">
      <c r="P43957" s="83"/>
    </row>
    <row r="43958" spans="16:16" x14ac:dyDescent="0.3">
      <c r="P43958" s="83"/>
    </row>
    <row r="43959" spans="16:16" x14ac:dyDescent="0.3">
      <c r="P43959" s="83"/>
    </row>
    <row r="43960" spans="16:16" x14ac:dyDescent="0.3">
      <c r="P43960" s="83"/>
    </row>
    <row r="43961" spans="16:16" x14ac:dyDescent="0.3">
      <c r="P43961" s="83"/>
    </row>
    <row r="43962" spans="16:16" x14ac:dyDescent="0.3">
      <c r="P43962" s="83"/>
    </row>
    <row r="43963" spans="16:16" x14ac:dyDescent="0.3">
      <c r="P43963" s="83"/>
    </row>
    <row r="43964" spans="16:16" x14ac:dyDescent="0.3">
      <c r="P43964" s="83"/>
    </row>
    <row r="43965" spans="16:16" x14ac:dyDescent="0.3">
      <c r="P43965" s="83"/>
    </row>
    <row r="43966" spans="16:16" x14ac:dyDescent="0.3">
      <c r="P43966" s="83"/>
    </row>
    <row r="43967" spans="16:16" x14ac:dyDescent="0.3">
      <c r="P43967" s="83"/>
    </row>
    <row r="43968" spans="16:16" x14ac:dyDescent="0.3">
      <c r="P43968" s="83"/>
    </row>
    <row r="43969" spans="16:16" x14ac:dyDescent="0.3">
      <c r="P43969" s="83"/>
    </row>
    <row r="43970" spans="16:16" x14ac:dyDescent="0.3">
      <c r="P43970" s="83"/>
    </row>
    <row r="43971" spans="16:16" x14ac:dyDescent="0.3">
      <c r="P43971" s="83"/>
    </row>
    <row r="43972" spans="16:16" x14ac:dyDescent="0.3">
      <c r="P43972" s="83"/>
    </row>
    <row r="43973" spans="16:16" x14ac:dyDescent="0.3">
      <c r="P43973" s="83"/>
    </row>
    <row r="43974" spans="16:16" x14ac:dyDescent="0.3">
      <c r="P43974" s="83"/>
    </row>
    <row r="43975" spans="16:16" x14ac:dyDescent="0.3">
      <c r="P43975" s="83"/>
    </row>
    <row r="43976" spans="16:16" x14ac:dyDescent="0.3">
      <c r="P43976" s="83"/>
    </row>
    <row r="43977" spans="16:16" x14ac:dyDescent="0.3">
      <c r="P43977" s="83"/>
    </row>
    <row r="43978" spans="16:16" x14ac:dyDescent="0.3">
      <c r="P43978" s="83"/>
    </row>
    <row r="43979" spans="16:16" x14ac:dyDescent="0.3">
      <c r="P43979" s="83"/>
    </row>
    <row r="43980" spans="16:16" x14ac:dyDescent="0.3">
      <c r="P43980" s="83"/>
    </row>
    <row r="43981" spans="16:16" x14ac:dyDescent="0.3">
      <c r="P43981" s="83"/>
    </row>
    <row r="43982" spans="16:16" x14ac:dyDescent="0.3">
      <c r="P43982" s="83"/>
    </row>
    <row r="43983" spans="16:16" x14ac:dyDescent="0.3">
      <c r="P43983" s="83"/>
    </row>
    <row r="43984" spans="16:16" x14ac:dyDescent="0.3">
      <c r="P43984" s="83"/>
    </row>
    <row r="43985" spans="16:16" x14ac:dyDescent="0.3">
      <c r="P43985" s="83"/>
    </row>
    <row r="43986" spans="16:16" x14ac:dyDescent="0.3">
      <c r="P43986" s="83"/>
    </row>
    <row r="43987" spans="16:16" x14ac:dyDescent="0.3">
      <c r="P43987" s="83"/>
    </row>
    <row r="43988" spans="16:16" x14ac:dyDescent="0.3">
      <c r="P43988" s="83"/>
    </row>
    <row r="43989" spans="16:16" x14ac:dyDescent="0.3">
      <c r="P43989" s="83"/>
    </row>
    <row r="43990" spans="16:16" x14ac:dyDescent="0.3">
      <c r="P43990" s="83"/>
    </row>
    <row r="43991" spans="16:16" x14ac:dyDescent="0.3">
      <c r="P43991" s="83"/>
    </row>
    <row r="43992" spans="16:16" x14ac:dyDescent="0.3">
      <c r="P43992" s="83"/>
    </row>
    <row r="43993" spans="16:16" x14ac:dyDescent="0.3">
      <c r="P43993" s="83"/>
    </row>
    <row r="43994" spans="16:16" x14ac:dyDescent="0.3">
      <c r="P43994" s="83"/>
    </row>
    <row r="43995" spans="16:16" x14ac:dyDescent="0.3">
      <c r="P43995" s="83"/>
    </row>
    <row r="43996" spans="16:16" x14ac:dyDescent="0.3">
      <c r="P43996" s="83"/>
    </row>
    <row r="43997" spans="16:16" x14ac:dyDescent="0.3">
      <c r="P43997" s="83"/>
    </row>
    <row r="43998" spans="16:16" x14ac:dyDescent="0.3">
      <c r="P43998" s="83"/>
    </row>
    <row r="43999" spans="16:16" x14ac:dyDescent="0.3">
      <c r="P43999" s="83"/>
    </row>
    <row r="44000" spans="16:16" x14ac:dyDescent="0.3">
      <c r="P44000" s="83"/>
    </row>
    <row r="44001" spans="16:16" x14ac:dyDescent="0.3">
      <c r="P44001" s="83"/>
    </row>
    <row r="44002" spans="16:16" x14ac:dyDescent="0.3">
      <c r="P44002" s="83"/>
    </row>
    <row r="44003" spans="16:16" x14ac:dyDescent="0.3">
      <c r="P44003" s="83"/>
    </row>
    <row r="44004" spans="16:16" x14ac:dyDescent="0.3">
      <c r="P44004" s="83"/>
    </row>
    <row r="44005" spans="16:16" x14ac:dyDescent="0.3">
      <c r="P44005" s="83"/>
    </row>
    <row r="44006" spans="16:16" x14ac:dyDescent="0.3">
      <c r="P44006" s="83"/>
    </row>
    <row r="44007" spans="16:16" x14ac:dyDescent="0.3">
      <c r="P44007" s="83"/>
    </row>
    <row r="44008" spans="16:16" x14ac:dyDescent="0.3">
      <c r="P44008" s="83"/>
    </row>
    <row r="44009" spans="16:16" x14ac:dyDescent="0.3">
      <c r="P44009" s="83"/>
    </row>
    <row r="44010" spans="16:16" x14ac:dyDescent="0.3">
      <c r="P44010" s="83"/>
    </row>
    <row r="44011" spans="16:16" x14ac:dyDescent="0.3">
      <c r="P44011" s="83"/>
    </row>
    <row r="44012" spans="16:16" x14ac:dyDescent="0.3">
      <c r="P44012" s="83"/>
    </row>
    <row r="44013" spans="16:16" x14ac:dyDescent="0.3">
      <c r="P44013" s="83"/>
    </row>
    <row r="44014" spans="16:16" x14ac:dyDescent="0.3">
      <c r="P44014" s="83"/>
    </row>
    <row r="44015" spans="16:16" x14ac:dyDescent="0.3">
      <c r="P44015" s="83"/>
    </row>
    <row r="44016" spans="16:16" x14ac:dyDescent="0.3">
      <c r="P44016" s="83"/>
    </row>
    <row r="44017" spans="16:16" x14ac:dyDescent="0.3">
      <c r="P44017" s="83"/>
    </row>
    <row r="44018" spans="16:16" x14ac:dyDescent="0.3">
      <c r="P44018" s="83"/>
    </row>
    <row r="44019" spans="16:16" x14ac:dyDescent="0.3">
      <c r="P44019" s="83"/>
    </row>
    <row r="44020" spans="16:16" x14ac:dyDescent="0.3">
      <c r="P44020" s="83"/>
    </row>
    <row r="44021" spans="16:16" x14ac:dyDescent="0.3">
      <c r="P44021" s="83"/>
    </row>
    <row r="44022" spans="16:16" x14ac:dyDescent="0.3">
      <c r="P44022" s="83"/>
    </row>
    <row r="44023" spans="16:16" x14ac:dyDescent="0.3">
      <c r="P44023" s="83"/>
    </row>
    <row r="44024" spans="16:16" x14ac:dyDescent="0.3">
      <c r="P44024" s="83"/>
    </row>
    <row r="44025" spans="16:16" x14ac:dyDescent="0.3">
      <c r="P44025" s="83"/>
    </row>
    <row r="44026" spans="16:16" x14ac:dyDescent="0.3">
      <c r="P44026" s="83"/>
    </row>
    <row r="44027" spans="16:16" x14ac:dyDescent="0.3">
      <c r="P44027" s="83"/>
    </row>
    <row r="44028" spans="16:16" x14ac:dyDescent="0.3">
      <c r="P44028" s="83"/>
    </row>
    <row r="44029" spans="16:16" x14ac:dyDescent="0.3">
      <c r="P44029" s="83"/>
    </row>
    <row r="44030" spans="16:16" x14ac:dyDescent="0.3">
      <c r="P44030" s="83"/>
    </row>
    <row r="44031" spans="16:16" x14ac:dyDescent="0.3">
      <c r="P44031" s="83"/>
    </row>
    <row r="44032" spans="16:16" x14ac:dyDescent="0.3">
      <c r="P44032" s="83"/>
    </row>
    <row r="44033" spans="16:16" x14ac:dyDescent="0.3">
      <c r="P44033" s="83"/>
    </row>
    <row r="44034" spans="16:16" x14ac:dyDescent="0.3">
      <c r="P44034" s="83"/>
    </row>
    <row r="44035" spans="16:16" x14ac:dyDescent="0.3">
      <c r="P44035" s="83"/>
    </row>
    <row r="44036" spans="16:16" x14ac:dyDescent="0.3">
      <c r="P44036" s="83"/>
    </row>
    <row r="44037" spans="16:16" x14ac:dyDescent="0.3">
      <c r="P44037" s="83"/>
    </row>
    <row r="44038" spans="16:16" x14ac:dyDescent="0.3">
      <c r="P44038" s="83"/>
    </row>
    <row r="44039" spans="16:16" x14ac:dyDescent="0.3">
      <c r="P44039" s="83"/>
    </row>
    <row r="44040" spans="16:16" x14ac:dyDescent="0.3">
      <c r="P44040" s="83"/>
    </row>
    <row r="44041" spans="16:16" x14ac:dyDescent="0.3">
      <c r="P44041" s="83"/>
    </row>
    <row r="44042" spans="16:16" x14ac:dyDescent="0.3">
      <c r="P44042" s="83"/>
    </row>
    <row r="44043" spans="16:16" x14ac:dyDescent="0.3">
      <c r="P44043" s="83"/>
    </row>
    <row r="44044" spans="16:16" x14ac:dyDescent="0.3">
      <c r="P44044" s="83"/>
    </row>
    <row r="44045" spans="16:16" x14ac:dyDescent="0.3">
      <c r="P44045" s="83"/>
    </row>
    <row r="44046" spans="16:16" x14ac:dyDescent="0.3">
      <c r="P44046" s="83"/>
    </row>
    <row r="44047" spans="16:16" x14ac:dyDescent="0.3">
      <c r="P44047" s="83"/>
    </row>
    <row r="44048" spans="16:16" x14ac:dyDescent="0.3">
      <c r="P44048" s="83"/>
    </row>
    <row r="44049" spans="16:16" x14ac:dyDescent="0.3">
      <c r="P44049" s="83"/>
    </row>
    <row r="44050" spans="16:16" x14ac:dyDescent="0.3">
      <c r="P44050" s="83"/>
    </row>
    <row r="44051" spans="16:16" x14ac:dyDescent="0.3">
      <c r="P44051" s="83"/>
    </row>
    <row r="44052" spans="16:16" x14ac:dyDescent="0.3">
      <c r="P44052" s="83"/>
    </row>
    <row r="44053" spans="16:16" x14ac:dyDescent="0.3">
      <c r="P44053" s="83"/>
    </row>
    <row r="44054" spans="16:16" x14ac:dyDescent="0.3">
      <c r="P44054" s="83"/>
    </row>
    <row r="44055" spans="16:16" x14ac:dyDescent="0.3">
      <c r="P44055" s="83"/>
    </row>
    <row r="44056" spans="16:16" x14ac:dyDescent="0.3">
      <c r="P44056" s="83"/>
    </row>
    <row r="44057" spans="16:16" x14ac:dyDescent="0.3">
      <c r="P44057" s="83"/>
    </row>
    <row r="44058" spans="16:16" x14ac:dyDescent="0.3">
      <c r="P44058" s="83"/>
    </row>
    <row r="44059" spans="16:16" x14ac:dyDescent="0.3">
      <c r="P44059" s="83"/>
    </row>
    <row r="44060" spans="16:16" x14ac:dyDescent="0.3">
      <c r="P44060" s="83"/>
    </row>
    <row r="44061" spans="16:16" x14ac:dyDescent="0.3">
      <c r="P44061" s="83"/>
    </row>
    <row r="44062" spans="16:16" x14ac:dyDescent="0.3">
      <c r="P44062" s="83"/>
    </row>
    <row r="44063" spans="16:16" x14ac:dyDescent="0.3">
      <c r="P44063" s="83"/>
    </row>
    <row r="44064" spans="16:16" x14ac:dyDescent="0.3">
      <c r="P44064" s="83"/>
    </row>
    <row r="44065" spans="16:16" x14ac:dyDescent="0.3">
      <c r="P44065" s="83"/>
    </row>
    <row r="44066" spans="16:16" x14ac:dyDescent="0.3">
      <c r="P44066" s="83"/>
    </row>
    <row r="44067" spans="16:16" x14ac:dyDescent="0.3">
      <c r="P44067" s="83"/>
    </row>
    <row r="44068" spans="16:16" x14ac:dyDescent="0.3">
      <c r="P44068" s="83"/>
    </row>
    <row r="44069" spans="16:16" x14ac:dyDescent="0.3">
      <c r="P44069" s="83"/>
    </row>
    <row r="44070" spans="16:16" x14ac:dyDescent="0.3">
      <c r="P44070" s="83"/>
    </row>
    <row r="44071" spans="16:16" x14ac:dyDescent="0.3">
      <c r="P44071" s="83"/>
    </row>
    <row r="44072" spans="16:16" x14ac:dyDescent="0.3">
      <c r="P44072" s="83"/>
    </row>
    <row r="44073" spans="16:16" x14ac:dyDescent="0.3">
      <c r="P44073" s="83"/>
    </row>
    <row r="44074" spans="16:16" x14ac:dyDescent="0.3">
      <c r="P44074" s="83"/>
    </row>
    <row r="44075" spans="16:16" x14ac:dyDescent="0.3">
      <c r="P44075" s="83"/>
    </row>
    <row r="44076" spans="16:16" x14ac:dyDescent="0.3">
      <c r="P44076" s="83"/>
    </row>
    <row r="44077" spans="16:16" x14ac:dyDescent="0.3">
      <c r="P44077" s="83"/>
    </row>
    <row r="44078" spans="16:16" x14ac:dyDescent="0.3">
      <c r="P44078" s="83"/>
    </row>
    <row r="44079" spans="16:16" x14ac:dyDescent="0.3">
      <c r="P44079" s="83"/>
    </row>
    <row r="44080" spans="16:16" x14ac:dyDescent="0.3">
      <c r="P44080" s="83"/>
    </row>
    <row r="44081" spans="16:16" x14ac:dyDescent="0.3">
      <c r="P44081" s="83"/>
    </row>
    <row r="44082" spans="16:16" x14ac:dyDescent="0.3">
      <c r="P44082" s="83"/>
    </row>
    <row r="44083" spans="16:16" x14ac:dyDescent="0.3">
      <c r="P44083" s="83"/>
    </row>
    <row r="44084" spans="16:16" x14ac:dyDescent="0.3">
      <c r="P44084" s="83"/>
    </row>
    <row r="44085" spans="16:16" x14ac:dyDescent="0.3">
      <c r="P44085" s="83"/>
    </row>
    <row r="44086" spans="16:16" x14ac:dyDescent="0.3">
      <c r="P44086" s="83"/>
    </row>
    <row r="44087" spans="16:16" x14ac:dyDescent="0.3">
      <c r="P44087" s="83"/>
    </row>
    <row r="44088" spans="16:16" x14ac:dyDescent="0.3">
      <c r="P44088" s="83"/>
    </row>
    <row r="44089" spans="16:16" x14ac:dyDescent="0.3">
      <c r="P44089" s="83"/>
    </row>
    <row r="44090" spans="16:16" x14ac:dyDescent="0.3">
      <c r="P44090" s="83"/>
    </row>
    <row r="44091" spans="16:16" x14ac:dyDescent="0.3">
      <c r="P44091" s="83"/>
    </row>
    <row r="44092" spans="16:16" x14ac:dyDescent="0.3">
      <c r="P44092" s="83"/>
    </row>
    <row r="44093" spans="16:16" x14ac:dyDescent="0.3">
      <c r="P44093" s="83"/>
    </row>
    <row r="44094" spans="16:16" x14ac:dyDescent="0.3">
      <c r="P44094" s="83"/>
    </row>
    <row r="44095" spans="16:16" x14ac:dyDescent="0.3">
      <c r="P44095" s="83"/>
    </row>
    <row r="44096" spans="16:16" x14ac:dyDescent="0.3">
      <c r="P44096" s="83"/>
    </row>
    <row r="44097" spans="16:16" x14ac:dyDescent="0.3">
      <c r="P44097" s="83"/>
    </row>
    <row r="44098" spans="16:16" x14ac:dyDescent="0.3">
      <c r="P44098" s="83"/>
    </row>
    <row r="44099" spans="16:16" x14ac:dyDescent="0.3">
      <c r="P44099" s="83"/>
    </row>
    <row r="44100" spans="16:16" x14ac:dyDescent="0.3">
      <c r="P44100" s="83"/>
    </row>
    <row r="44101" spans="16:16" x14ac:dyDescent="0.3">
      <c r="P44101" s="83"/>
    </row>
    <row r="44102" spans="16:16" x14ac:dyDescent="0.3">
      <c r="P44102" s="83"/>
    </row>
    <row r="44103" spans="16:16" x14ac:dyDescent="0.3">
      <c r="P44103" s="83"/>
    </row>
    <row r="44104" spans="16:16" x14ac:dyDescent="0.3">
      <c r="P44104" s="83"/>
    </row>
    <row r="44105" spans="16:16" x14ac:dyDescent="0.3">
      <c r="P44105" s="83"/>
    </row>
    <row r="44106" spans="16:16" x14ac:dyDescent="0.3">
      <c r="P44106" s="83"/>
    </row>
    <row r="44107" spans="16:16" x14ac:dyDescent="0.3">
      <c r="P44107" s="83"/>
    </row>
    <row r="44108" spans="16:16" x14ac:dyDescent="0.3">
      <c r="P44108" s="83"/>
    </row>
    <row r="44109" spans="16:16" x14ac:dyDescent="0.3">
      <c r="P44109" s="83"/>
    </row>
    <row r="44110" spans="16:16" x14ac:dyDescent="0.3">
      <c r="P44110" s="83"/>
    </row>
    <row r="44111" spans="16:16" x14ac:dyDescent="0.3">
      <c r="P44111" s="83"/>
    </row>
    <row r="44112" spans="16:16" x14ac:dyDescent="0.3">
      <c r="P44112" s="83"/>
    </row>
    <row r="44113" spans="16:16" x14ac:dyDescent="0.3">
      <c r="P44113" s="83"/>
    </row>
    <row r="44114" spans="16:16" x14ac:dyDescent="0.3">
      <c r="P44114" s="83"/>
    </row>
    <row r="44115" spans="16:16" x14ac:dyDescent="0.3">
      <c r="P44115" s="83"/>
    </row>
    <row r="44116" spans="16:16" x14ac:dyDescent="0.3">
      <c r="P44116" s="83"/>
    </row>
    <row r="44117" spans="16:16" x14ac:dyDescent="0.3">
      <c r="P44117" s="83"/>
    </row>
    <row r="44118" spans="16:16" x14ac:dyDescent="0.3">
      <c r="P44118" s="83"/>
    </row>
    <row r="44119" spans="16:16" x14ac:dyDescent="0.3">
      <c r="P44119" s="83"/>
    </row>
    <row r="44120" spans="16:16" x14ac:dyDescent="0.3">
      <c r="P44120" s="83"/>
    </row>
    <row r="44121" spans="16:16" x14ac:dyDescent="0.3">
      <c r="P44121" s="83"/>
    </row>
    <row r="44122" spans="16:16" x14ac:dyDescent="0.3">
      <c r="P44122" s="83"/>
    </row>
    <row r="44123" spans="16:16" x14ac:dyDescent="0.3">
      <c r="P44123" s="83"/>
    </row>
    <row r="44124" spans="16:16" x14ac:dyDescent="0.3">
      <c r="P44124" s="83"/>
    </row>
    <row r="44125" spans="16:16" x14ac:dyDescent="0.3">
      <c r="P44125" s="83"/>
    </row>
    <row r="44126" spans="16:16" x14ac:dyDescent="0.3">
      <c r="P44126" s="83"/>
    </row>
    <row r="44127" spans="16:16" x14ac:dyDescent="0.3">
      <c r="P44127" s="83"/>
    </row>
    <row r="44128" spans="16:16" x14ac:dyDescent="0.3">
      <c r="P44128" s="83"/>
    </row>
    <row r="44129" spans="16:16" x14ac:dyDescent="0.3">
      <c r="P44129" s="83"/>
    </row>
    <row r="44130" spans="16:16" x14ac:dyDescent="0.3">
      <c r="P44130" s="83"/>
    </row>
    <row r="44131" spans="16:16" x14ac:dyDescent="0.3">
      <c r="P44131" s="83"/>
    </row>
    <row r="44132" spans="16:16" x14ac:dyDescent="0.3">
      <c r="P44132" s="83"/>
    </row>
    <row r="44133" spans="16:16" x14ac:dyDescent="0.3">
      <c r="P44133" s="83"/>
    </row>
    <row r="44134" spans="16:16" x14ac:dyDescent="0.3">
      <c r="P44134" s="83"/>
    </row>
    <row r="44135" spans="16:16" x14ac:dyDescent="0.3">
      <c r="P44135" s="83"/>
    </row>
    <row r="44136" spans="16:16" x14ac:dyDescent="0.3">
      <c r="P44136" s="83"/>
    </row>
    <row r="44137" spans="16:16" x14ac:dyDescent="0.3">
      <c r="P44137" s="83"/>
    </row>
    <row r="44138" spans="16:16" x14ac:dyDescent="0.3">
      <c r="P44138" s="83"/>
    </row>
    <row r="44139" spans="16:16" x14ac:dyDescent="0.3">
      <c r="P44139" s="83"/>
    </row>
    <row r="44140" spans="16:16" x14ac:dyDescent="0.3">
      <c r="P44140" s="83"/>
    </row>
    <row r="44141" spans="16:16" x14ac:dyDescent="0.3">
      <c r="P44141" s="83"/>
    </row>
    <row r="44142" spans="16:16" x14ac:dyDescent="0.3">
      <c r="P44142" s="83"/>
    </row>
    <row r="44143" spans="16:16" x14ac:dyDescent="0.3">
      <c r="P44143" s="83"/>
    </row>
    <row r="44144" spans="16:16" x14ac:dyDescent="0.3">
      <c r="P44144" s="83"/>
    </row>
    <row r="44145" spans="16:16" x14ac:dyDescent="0.3">
      <c r="P44145" s="83"/>
    </row>
    <row r="44146" spans="16:16" x14ac:dyDescent="0.3">
      <c r="P44146" s="83"/>
    </row>
    <row r="44147" spans="16:16" x14ac:dyDescent="0.3">
      <c r="P44147" s="83"/>
    </row>
    <row r="44148" spans="16:16" x14ac:dyDescent="0.3">
      <c r="P44148" s="83"/>
    </row>
    <row r="44149" spans="16:16" x14ac:dyDescent="0.3">
      <c r="P44149" s="83"/>
    </row>
    <row r="44150" spans="16:16" x14ac:dyDescent="0.3">
      <c r="P44150" s="83"/>
    </row>
    <row r="44151" spans="16:16" x14ac:dyDescent="0.3">
      <c r="P44151" s="83"/>
    </row>
    <row r="44152" spans="16:16" x14ac:dyDescent="0.3">
      <c r="P44152" s="83"/>
    </row>
    <row r="44153" spans="16:16" x14ac:dyDescent="0.3">
      <c r="P44153" s="83"/>
    </row>
    <row r="44154" spans="16:16" x14ac:dyDescent="0.3">
      <c r="P44154" s="83"/>
    </row>
    <row r="44155" spans="16:16" x14ac:dyDescent="0.3">
      <c r="P44155" s="83"/>
    </row>
    <row r="44156" spans="16:16" x14ac:dyDescent="0.3">
      <c r="P44156" s="83"/>
    </row>
    <row r="44157" spans="16:16" x14ac:dyDescent="0.3">
      <c r="P44157" s="83"/>
    </row>
    <row r="44158" spans="16:16" x14ac:dyDescent="0.3">
      <c r="P44158" s="83"/>
    </row>
    <row r="44159" spans="16:16" x14ac:dyDescent="0.3">
      <c r="P44159" s="83"/>
    </row>
    <row r="44160" spans="16:16" x14ac:dyDescent="0.3">
      <c r="P44160" s="83"/>
    </row>
    <row r="44161" spans="16:16" x14ac:dyDescent="0.3">
      <c r="P44161" s="83"/>
    </row>
    <row r="44162" spans="16:16" x14ac:dyDescent="0.3">
      <c r="P44162" s="83"/>
    </row>
    <row r="44163" spans="16:16" x14ac:dyDescent="0.3">
      <c r="P44163" s="83"/>
    </row>
    <row r="44164" spans="16:16" x14ac:dyDescent="0.3">
      <c r="P44164" s="83"/>
    </row>
    <row r="44165" spans="16:16" x14ac:dyDescent="0.3">
      <c r="P44165" s="83"/>
    </row>
    <row r="44166" spans="16:16" x14ac:dyDescent="0.3">
      <c r="P44166" s="83"/>
    </row>
    <row r="44167" spans="16:16" x14ac:dyDescent="0.3">
      <c r="P44167" s="83"/>
    </row>
    <row r="44168" spans="16:16" x14ac:dyDescent="0.3">
      <c r="P44168" s="83"/>
    </row>
    <row r="44169" spans="16:16" x14ac:dyDescent="0.3">
      <c r="P44169" s="83"/>
    </row>
    <row r="44170" spans="16:16" x14ac:dyDescent="0.3">
      <c r="P44170" s="83"/>
    </row>
    <row r="44171" spans="16:16" x14ac:dyDescent="0.3">
      <c r="P44171" s="83"/>
    </row>
    <row r="44172" spans="16:16" x14ac:dyDescent="0.3">
      <c r="P44172" s="83"/>
    </row>
    <row r="44173" spans="16:16" x14ac:dyDescent="0.3">
      <c r="P44173" s="83"/>
    </row>
    <row r="44174" spans="16:16" x14ac:dyDescent="0.3">
      <c r="P44174" s="83"/>
    </row>
    <row r="44175" spans="16:16" x14ac:dyDescent="0.3">
      <c r="P44175" s="83"/>
    </row>
    <row r="44176" spans="16:16" x14ac:dyDescent="0.3">
      <c r="P44176" s="83"/>
    </row>
    <row r="44177" spans="16:16" x14ac:dyDescent="0.3">
      <c r="P44177" s="83"/>
    </row>
    <row r="44178" spans="16:16" x14ac:dyDescent="0.3">
      <c r="P44178" s="83"/>
    </row>
    <row r="44179" spans="16:16" x14ac:dyDescent="0.3">
      <c r="P44179" s="83"/>
    </row>
    <row r="44180" spans="16:16" x14ac:dyDescent="0.3">
      <c r="P44180" s="83"/>
    </row>
    <row r="44181" spans="16:16" x14ac:dyDescent="0.3">
      <c r="P44181" s="83"/>
    </row>
    <row r="44182" spans="16:16" x14ac:dyDescent="0.3">
      <c r="P44182" s="83"/>
    </row>
    <row r="44183" spans="16:16" x14ac:dyDescent="0.3">
      <c r="P44183" s="83"/>
    </row>
    <row r="44184" spans="16:16" x14ac:dyDescent="0.3">
      <c r="P44184" s="83"/>
    </row>
    <row r="44185" spans="16:16" x14ac:dyDescent="0.3">
      <c r="P44185" s="83"/>
    </row>
    <row r="44186" spans="16:16" x14ac:dyDescent="0.3">
      <c r="P44186" s="83"/>
    </row>
    <row r="44187" spans="16:16" x14ac:dyDescent="0.3">
      <c r="P44187" s="83"/>
    </row>
    <row r="44188" spans="16:16" x14ac:dyDescent="0.3">
      <c r="P44188" s="83"/>
    </row>
    <row r="44189" spans="16:16" x14ac:dyDescent="0.3">
      <c r="P44189" s="83"/>
    </row>
    <row r="44190" spans="16:16" x14ac:dyDescent="0.3">
      <c r="P44190" s="83"/>
    </row>
    <row r="44191" spans="16:16" x14ac:dyDescent="0.3">
      <c r="P44191" s="83"/>
    </row>
    <row r="44192" spans="16:16" x14ac:dyDescent="0.3">
      <c r="P44192" s="83"/>
    </row>
    <row r="44193" spans="16:16" x14ac:dyDescent="0.3">
      <c r="P44193" s="83"/>
    </row>
    <row r="44194" spans="16:16" x14ac:dyDescent="0.3">
      <c r="P44194" s="83"/>
    </row>
    <row r="44195" spans="16:16" x14ac:dyDescent="0.3">
      <c r="P44195" s="83"/>
    </row>
    <row r="44196" spans="16:16" x14ac:dyDescent="0.3">
      <c r="P44196" s="83"/>
    </row>
    <row r="44197" spans="16:16" x14ac:dyDescent="0.3">
      <c r="P44197" s="83"/>
    </row>
    <row r="44198" spans="16:16" x14ac:dyDescent="0.3">
      <c r="P44198" s="83"/>
    </row>
    <row r="44199" spans="16:16" x14ac:dyDescent="0.3">
      <c r="P44199" s="83"/>
    </row>
    <row r="44200" spans="16:16" x14ac:dyDescent="0.3">
      <c r="P44200" s="83"/>
    </row>
    <row r="44201" spans="16:16" x14ac:dyDescent="0.3">
      <c r="P44201" s="83"/>
    </row>
    <row r="44202" spans="16:16" x14ac:dyDescent="0.3">
      <c r="P44202" s="83"/>
    </row>
    <row r="44203" spans="16:16" x14ac:dyDescent="0.3">
      <c r="P44203" s="83"/>
    </row>
    <row r="44204" spans="16:16" x14ac:dyDescent="0.3">
      <c r="P44204" s="83"/>
    </row>
    <row r="44205" spans="16:16" x14ac:dyDescent="0.3">
      <c r="P44205" s="83"/>
    </row>
    <row r="44206" spans="16:16" x14ac:dyDescent="0.3">
      <c r="P44206" s="83"/>
    </row>
    <row r="44207" spans="16:16" x14ac:dyDescent="0.3">
      <c r="P44207" s="83"/>
    </row>
    <row r="44208" spans="16:16" x14ac:dyDescent="0.3">
      <c r="P44208" s="83"/>
    </row>
    <row r="44209" spans="16:16" x14ac:dyDescent="0.3">
      <c r="P44209" s="83"/>
    </row>
    <row r="44210" spans="16:16" x14ac:dyDescent="0.3">
      <c r="P44210" s="83"/>
    </row>
    <row r="44211" spans="16:16" x14ac:dyDescent="0.3">
      <c r="P44211" s="83"/>
    </row>
    <row r="44212" spans="16:16" x14ac:dyDescent="0.3">
      <c r="P44212" s="83"/>
    </row>
    <row r="44213" spans="16:16" x14ac:dyDescent="0.3">
      <c r="P44213" s="83"/>
    </row>
    <row r="44214" spans="16:16" x14ac:dyDescent="0.3">
      <c r="P44214" s="83"/>
    </row>
    <row r="44215" spans="16:16" x14ac:dyDescent="0.3">
      <c r="P44215" s="83"/>
    </row>
    <row r="44216" spans="16:16" x14ac:dyDescent="0.3">
      <c r="P44216" s="83"/>
    </row>
    <row r="44217" spans="16:16" x14ac:dyDescent="0.3">
      <c r="P44217" s="83"/>
    </row>
    <row r="44218" spans="16:16" x14ac:dyDescent="0.3">
      <c r="P44218" s="83"/>
    </row>
    <row r="44219" spans="16:16" x14ac:dyDescent="0.3">
      <c r="P44219" s="83"/>
    </row>
    <row r="44220" spans="16:16" x14ac:dyDescent="0.3">
      <c r="P44220" s="83"/>
    </row>
    <row r="44221" spans="16:16" x14ac:dyDescent="0.3">
      <c r="P44221" s="83"/>
    </row>
    <row r="44222" spans="16:16" x14ac:dyDescent="0.3">
      <c r="P44222" s="83"/>
    </row>
    <row r="44223" spans="16:16" x14ac:dyDescent="0.3">
      <c r="P44223" s="83"/>
    </row>
    <row r="44224" spans="16:16" x14ac:dyDescent="0.3">
      <c r="P44224" s="83"/>
    </row>
    <row r="44225" spans="16:16" x14ac:dyDescent="0.3">
      <c r="P44225" s="83"/>
    </row>
    <row r="44226" spans="16:16" x14ac:dyDescent="0.3">
      <c r="P44226" s="83"/>
    </row>
    <row r="44227" spans="16:16" x14ac:dyDescent="0.3">
      <c r="P44227" s="83"/>
    </row>
    <row r="44228" spans="16:16" x14ac:dyDescent="0.3">
      <c r="P44228" s="83"/>
    </row>
    <row r="44229" spans="16:16" x14ac:dyDescent="0.3">
      <c r="P44229" s="83"/>
    </row>
    <row r="44230" spans="16:16" x14ac:dyDescent="0.3">
      <c r="P44230" s="83"/>
    </row>
    <row r="44231" spans="16:16" x14ac:dyDescent="0.3">
      <c r="P44231" s="83"/>
    </row>
    <row r="44232" spans="16:16" x14ac:dyDescent="0.3">
      <c r="P44232" s="83"/>
    </row>
    <row r="44233" spans="16:16" x14ac:dyDescent="0.3">
      <c r="P44233" s="83"/>
    </row>
    <row r="44234" spans="16:16" x14ac:dyDescent="0.3">
      <c r="P44234" s="83"/>
    </row>
    <row r="44235" spans="16:16" x14ac:dyDescent="0.3">
      <c r="P44235" s="83"/>
    </row>
    <row r="44236" spans="16:16" x14ac:dyDescent="0.3">
      <c r="P44236" s="83"/>
    </row>
    <row r="44237" spans="16:16" x14ac:dyDescent="0.3">
      <c r="P44237" s="83"/>
    </row>
    <row r="44238" spans="16:16" x14ac:dyDescent="0.3">
      <c r="P44238" s="83"/>
    </row>
    <row r="44239" spans="16:16" x14ac:dyDescent="0.3">
      <c r="P44239" s="83"/>
    </row>
    <row r="44240" spans="16:16" x14ac:dyDescent="0.3">
      <c r="P44240" s="83"/>
    </row>
    <row r="44241" spans="16:16" x14ac:dyDescent="0.3">
      <c r="P44241" s="83"/>
    </row>
    <row r="44242" spans="16:16" x14ac:dyDescent="0.3">
      <c r="P44242" s="83"/>
    </row>
    <row r="44243" spans="16:16" x14ac:dyDescent="0.3">
      <c r="P44243" s="83"/>
    </row>
    <row r="44244" spans="16:16" x14ac:dyDescent="0.3">
      <c r="P44244" s="83"/>
    </row>
    <row r="44245" spans="16:16" x14ac:dyDescent="0.3">
      <c r="P44245" s="83"/>
    </row>
    <row r="44246" spans="16:16" x14ac:dyDescent="0.3">
      <c r="P44246" s="83"/>
    </row>
    <row r="44247" spans="16:16" x14ac:dyDescent="0.3">
      <c r="P44247" s="83"/>
    </row>
    <row r="44248" spans="16:16" x14ac:dyDescent="0.3">
      <c r="P44248" s="83"/>
    </row>
    <row r="44249" spans="16:16" x14ac:dyDescent="0.3">
      <c r="P44249" s="83"/>
    </row>
    <row r="44250" spans="16:16" x14ac:dyDescent="0.3">
      <c r="P44250" s="83"/>
    </row>
    <row r="44251" spans="16:16" x14ac:dyDescent="0.3">
      <c r="P44251" s="83"/>
    </row>
    <row r="44252" spans="16:16" x14ac:dyDescent="0.3">
      <c r="P44252" s="83"/>
    </row>
    <row r="44253" spans="16:16" x14ac:dyDescent="0.3">
      <c r="P44253" s="83"/>
    </row>
    <row r="44254" spans="16:16" x14ac:dyDescent="0.3">
      <c r="P44254" s="83"/>
    </row>
    <row r="44255" spans="16:16" x14ac:dyDescent="0.3">
      <c r="P44255" s="83"/>
    </row>
    <row r="44256" spans="16:16" x14ac:dyDescent="0.3">
      <c r="P44256" s="83"/>
    </row>
    <row r="44257" spans="16:16" x14ac:dyDescent="0.3">
      <c r="P44257" s="83"/>
    </row>
    <row r="44258" spans="16:16" x14ac:dyDescent="0.3">
      <c r="P44258" s="83"/>
    </row>
    <row r="44259" spans="16:16" x14ac:dyDescent="0.3">
      <c r="P44259" s="83"/>
    </row>
    <row r="44260" spans="16:16" x14ac:dyDescent="0.3">
      <c r="P44260" s="83"/>
    </row>
    <row r="44261" spans="16:16" x14ac:dyDescent="0.3">
      <c r="P44261" s="83"/>
    </row>
    <row r="44262" spans="16:16" x14ac:dyDescent="0.3">
      <c r="P44262" s="83"/>
    </row>
    <row r="44263" spans="16:16" x14ac:dyDescent="0.3">
      <c r="P44263" s="83"/>
    </row>
    <row r="44264" spans="16:16" x14ac:dyDescent="0.3">
      <c r="P44264" s="83"/>
    </row>
    <row r="44265" spans="16:16" x14ac:dyDescent="0.3">
      <c r="P44265" s="83"/>
    </row>
    <row r="44266" spans="16:16" x14ac:dyDescent="0.3">
      <c r="P44266" s="83"/>
    </row>
    <row r="44267" spans="16:16" x14ac:dyDescent="0.3">
      <c r="P44267" s="83"/>
    </row>
    <row r="44268" spans="16:16" x14ac:dyDescent="0.3">
      <c r="P44268" s="83"/>
    </row>
    <row r="44269" spans="16:16" x14ac:dyDescent="0.3">
      <c r="P44269" s="83"/>
    </row>
    <row r="44270" spans="16:16" x14ac:dyDescent="0.3">
      <c r="P44270" s="83"/>
    </row>
    <row r="44271" spans="16:16" x14ac:dyDescent="0.3">
      <c r="P44271" s="83"/>
    </row>
    <row r="44272" spans="16:16" x14ac:dyDescent="0.3">
      <c r="P44272" s="83"/>
    </row>
    <row r="44273" spans="16:16" x14ac:dyDescent="0.3">
      <c r="P44273" s="83"/>
    </row>
    <row r="44274" spans="16:16" x14ac:dyDescent="0.3">
      <c r="P44274" s="83"/>
    </row>
    <row r="44275" spans="16:16" x14ac:dyDescent="0.3">
      <c r="P44275" s="83"/>
    </row>
    <row r="44276" spans="16:16" x14ac:dyDescent="0.3">
      <c r="P44276" s="83"/>
    </row>
    <row r="44277" spans="16:16" x14ac:dyDescent="0.3">
      <c r="P44277" s="83"/>
    </row>
    <row r="44278" spans="16:16" x14ac:dyDescent="0.3">
      <c r="P44278" s="83"/>
    </row>
    <row r="44279" spans="16:16" x14ac:dyDescent="0.3">
      <c r="P44279" s="83"/>
    </row>
    <row r="44280" spans="16:16" x14ac:dyDescent="0.3">
      <c r="P44280" s="83"/>
    </row>
    <row r="44281" spans="16:16" x14ac:dyDescent="0.3">
      <c r="P44281" s="83"/>
    </row>
    <row r="44282" spans="16:16" x14ac:dyDescent="0.3">
      <c r="P44282" s="83"/>
    </row>
    <row r="44283" spans="16:16" x14ac:dyDescent="0.3">
      <c r="P44283" s="83"/>
    </row>
    <row r="44284" spans="16:16" x14ac:dyDescent="0.3">
      <c r="P44284" s="83"/>
    </row>
    <row r="44285" spans="16:16" x14ac:dyDescent="0.3">
      <c r="P44285" s="83"/>
    </row>
    <row r="44286" spans="16:16" x14ac:dyDescent="0.3">
      <c r="P44286" s="83"/>
    </row>
    <row r="44287" spans="16:16" x14ac:dyDescent="0.3">
      <c r="P44287" s="83"/>
    </row>
    <row r="44288" spans="16:16" x14ac:dyDescent="0.3">
      <c r="P44288" s="83"/>
    </row>
    <row r="44289" spans="16:16" x14ac:dyDescent="0.3">
      <c r="P44289" s="83"/>
    </row>
    <row r="44290" spans="16:16" x14ac:dyDescent="0.3">
      <c r="P44290" s="83"/>
    </row>
    <row r="44291" spans="16:16" x14ac:dyDescent="0.3">
      <c r="P44291" s="83"/>
    </row>
    <row r="44292" spans="16:16" x14ac:dyDescent="0.3">
      <c r="P44292" s="83"/>
    </row>
    <row r="44293" spans="16:16" x14ac:dyDescent="0.3">
      <c r="P44293" s="83"/>
    </row>
    <row r="44294" spans="16:16" x14ac:dyDescent="0.3">
      <c r="P44294" s="83"/>
    </row>
    <row r="44295" spans="16:16" x14ac:dyDescent="0.3">
      <c r="P44295" s="83"/>
    </row>
    <row r="44296" spans="16:16" x14ac:dyDescent="0.3">
      <c r="P44296" s="83"/>
    </row>
    <row r="44297" spans="16:16" x14ac:dyDescent="0.3">
      <c r="P44297" s="83"/>
    </row>
    <row r="44298" spans="16:16" x14ac:dyDescent="0.3">
      <c r="P44298" s="83"/>
    </row>
    <row r="44299" spans="16:16" x14ac:dyDescent="0.3">
      <c r="P44299" s="83"/>
    </row>
    <row r="44300" spans="16:16" x14ac:dyDescent="0.3">
      <c r="P44300" s="83"/>
    </row>
    <row r="44301" spans="16:16" x14ac:dyDescent="0.3">
      <c r="P44301" s="83"/>
    </row>
    <row r="44302" spans="16:16" x14ac:dyDescent="0.3">
      <c r="P44302" s="83"/>
    </row>
    <row r="44303" spans="16:16" x14ac:dyDescent="0.3">
      <c r="P44303" s="83"/>
    </row>
    <row r="44304" spans="16:16" x14ac:dyDescent="0.3">
      <c r="P44304" s="83"/>
    </row>
    <row r="44305" spans="16:16" x14ac:dyDescent="0.3">
      <c r="P44305" s="83"/>
    </row>
    <row r="44306" spans="16:16" x14ac:dyDescent="0.3">
      <c r="P44306" s="83"/>
    </row>
    <row r="44307" spans="16:16" x14ac:dyDescent="0.3">
      <c r="P44307" s="83"/>
    </row>
    <row r="44308" spans="16:16" x14ac:dyDescent="0.3">
      <c r="P44308" s="83"/>
    </row>
    <row r="44309" spans="16:16" x14ac:dyDescent="0.3">
      <c r="P44309" s="83"/>
    </row>
    <row r="44310" spans="16:16" x14ac:dyDescent="0.3">
      <c r="P44310" s="83"/>
    </row>
    <row r="44311" spans="16:16" x14ac:dyDescent="0.3">
      <c r="P44311" s="83"/>
    </row>
    <row r="44312" spans="16:16" x14ac:dyDescent="0.3">
      <c r="P44312" s="83"/>
    </row>
    <row r="44313" spans="16:16" x14ac:dyDescent="0.3">
      <c r="P44313" s="83"/>
    </row>
    <row r="44314" spans="16:16" x14ac:dyDescent="0.3">
      <c r="P44314" s="83"/>
    </row>
    <row r="44315" spans="16:16" x14ac:dyDescent="0.3">
      <c r="P44315" s="83"/>
    </row>
    <row r="44316" spans="16:16" x14ac:dyDescent="0.3">
      <c r="P44316" s="83"/>
    </row>
    <row r="44317" spans="16:16" x14ac:dyDescent="0.3">
      <c r="P44317" s="83"/>
    </row>
    <row r="44318" spans="16:16" x14ac:dyDescent="0.3">
      <c r="P44318" s="83"/>
    </row>
    <row r="44319" spans="16:16" x14ac:dyDescent="0.3">
      <c r="P44319" s="83"/>
    </row>
    <row r="44320" spans="16:16" x14ac:dyDescent="0.3">
      <c r="P44320" s="83"/>
    </row>
    <row r="44321" spans="16:16" x14ac:dyDescent="0.3">
      <c r="P44321" s="83"/>
    </row>
    <row r="44322" spans="16:16" x14ac:dyDescent="0.3">
      <c r="P44322" s="83"/>
    </row>
    <row r="44323" spans="16:16" x14ac:dyDescent="0.3">
      <c r="P44323" s="83"/>
    </row>
    <row r="44324" spans="16:16" x14ac:dyDescent="0.3">
      <c r="P44324" s="83"/>
    </row>
    <row r="44325" spans="16:16" x14ac:dyDescent="0.3">
      <c r="P44325" s="83"/>
    </row>
    <row r="44326" spans="16:16" x14ac:dyDescent="0.3">
      <c r="P44326" s="83"/>
    </row>
    <row r="44327" spans="16:16" x14ac:dyDescent="0.3">
      <c r="P44327" s="83"/>
    </row>
    <row r="44328" spans="16:16" x14ac:dyDescent="0.3">
      <c r="P44328" s="83"/>
    </row>
    <row r="44329" spans="16:16" x14ac:dyDescent="0.3">
      <c r="P44329" s="83"/>
    </row>
    <row r="44330" spans="16:16" x14ac:dyDescent="0.3">
      <c r="P44330" s="83"/>
    </row>
    <row r="44331" spans="16:16" x14ac:dyDescent="0.3">
      <c r="P44331" s="83"/>
    </row>
    <row r="44332" spans="16:16" x14ac:dyDescent="0.3">
      <c r="P44332" s="83"/>
    </row>
    <row r="44333" spans="16:16" x14ac:dyDescent="0.3">
      <c r="P44333" s="83"/>
    </row>
    <row r="44334" spans="16:16" x14ac:dyDescent="0.3">
      <c r="P44334" s="83"/>
    </row>
    <row r="44335" spans="16:16" x14ac:dyDescent="0.3">
      <c r="P44335" s="83"/>
    </row>
    <row r="44336" spans="16:16" x14ac:dyDescent="0.3">
      <c r="P44336" s="83"/>
    </row>
    <row r="44337" spans="16:16" x14ac:dyDescent="0.3">
      <c r="P44337" s="83"/>
    </row>
    <row r="44338" spans="16:16" x14ac:dyDescent="0.3">
      <c r="P44338" s="83"/>
    </row>
    <row r="44339" spans="16:16" x14ac:dyDescent="0.3">
      <c r="P44339" s="83"/>
    </row>
    <row r="44340" spans="16:16" x14ac:dyDescent="0.3">
      <c r="P44340" s="83"/>
    </row>
    <row r="44341" spans="16:16" x14ac:dyDescent="0.3">
      <c r="P44341" s="83"/>
    </row>
    <row r="44342" spans="16:16" x14ac:dyDescent="0.3">
      <c r="P44342" s="83"/>
    </row>
    <row r="44343" spans="16:16" x14ac:dyDescent="0.3">
      <c r="P44343" s="83"/>
    </row>
    <row r="44344" spans="16:16" x14ac:dyDescent="0.3">
      <c r="P44344" s="83"/>
    </row>
    <row r="44345" spans="16:16" x14ac:dyDescent="0.3">
      <c r="P44345" s="83"/>
    </row>
    <row r="44346" spans="16:16" x14ac:dyDescent="0.3">
      <c r="P44346" s="83"/>
    </row>
    <row r="44347" spans="16:16" x14ac:dyDescent="0.3">
      <c r="P44347" s="83"/>
    </row>
    <row r="44348" spans="16:16" x14ac:dyDescent="0.3">
      <c r="P44348" s="83"/>
    </row>
    <row r="44349" spans="16:16" x14ac:dyDescent="0.3">
      <c r="P44349" s="83"/>
    </row>
    <row r="44350" spans="16:16" x14ac:dyDescent="0.3">
      <c r="P44350" s="83"/>
    </row>
    <row r="44351" spans="16:16" x14ac:dyDescent="0.3">
      <c r="P44351" s="83"/>
    </row>
    <row r="44352" spans="16:16" x14ac:dyDescent="0.3">
      <c r="P44352" s="83"/>
    </row>
    <row r="44353" spans="16:16" x14ac:dyDescent="0.3">
      <c r="P44353" s="83"/>
    </row>
    <row r="44354" spans="16:16" x14ac:dyDescent="0.3">
      <c r="P44354" s="83"/>
    </row>
    <row r="44355" spans="16:16" x14ac:dyDescent="0.3">
      <c r="P44355" s="83"/>
    </row>
    <row r="44356" spans="16:16" x14ac:dyDescent="0.3">
      <c r="P44356" s="83"/>
    </row>
    <row r="44357" spans="16:16" x14ac:dyDescent="0.3">
      <c r="P44357" s="83"/>
    </row>
    <row r="44358" spans="16:16" x14ac:dyDescent="0.3">
      <c r="P44358" s="83"/>
    </row>
    <row r="44359" spans="16:16" x14ac:dyDescent="0.3">
      <c r="P44359" s="83"/>
    </row>
    <row r="44360" spans="16:16" x14ac:dyDescent="0.3">
      <c r="P44360" s="83"/>
    </row>
    <row r="44361" spans="16:16" x14ac:dyDescent="0.3">
      <c r="P44361" s="83"/>
    </row>
    <row r="44362" spans="16:16" x14ac:dyDescent="0.3">
      <c r="P44362" s="83"/>
    </row>
    <row r="44363" spans="16:16" x14ac:dyDescent="0.3">
      <c r="P44363" s="83"/>
    </row>
    <row r="44364" spans="16:16" x14ac:dyDescent="0.3">
      <c r="P44364" s="83"/>
    </row>
    <row r="44365" spans="16:16" x14ac:dyDescent="0.3">
      <c r="P44365" s="83"/>
    </row>
    <row r="44366" spans="16:16" x14ac:dyDescent="0.3">
      <c r="P44366" s="83"/>
    </row>
    <row r="44367" spans="16:16" x14ac:dyDescent="0.3">
      <c r="P44367" s="83"/>
    </row>
    <row r="44368" spans="16:16" x14ac:dyDescent="0.3">
      <c r="P44368" s="83"/>
    </row>
    <row r="44369" spans="16:16" x14ac:dyDescent="0.3">
      <c r="P44369" s="83"/>
    </row>
    <row r="44370" spans="16:16" x14ac:dyDescent="0.3">
      <c r="P44370" s="83"/>
    </row>
    <row r="44371" spans="16:16" x14ac:dyDescent="0.3">
      <c r="P44371" s="83"/>
    </row>
    <row r="44372" spans="16:16" x14ac:dyDescent="0.3">
      <c r="P44372" s="83"/>
    </row>
    <row r="44373" spans="16:16" x14ac:dyDescent="0.3">
      <c r="P44373" s="83"/>
    </row>
    <row r="44374" spans="16:16" x14ac:dyDescent="0.3">
      <c r="P44374" s="83"/>
    </row>
    <row r="44375" spans="16:16" x14ac:dyDescent="0.3">
      <c r="P44375" s="83"/>
    </row>
    <row r="44376" spans="16:16" x14ac:dyDescent="0.3">
      <c r="P44376" s="83"/>
    </row>
    <row r="44377" spans="16:16" x14ac:dyDescent="0.3">
      <c r="P44377" s="83"/>
    </row>
    <row r="44378" spans="16:16" x14ac:dyDescent="0.3">
      <c r="P44378" s="83"/>
    </row>
    <row r="44379" spans="16:16" x14ac:dyDescent="0.3">
      <c r="P44379" s="83"/>
    </row>
    <row r="44380" spans="16:16" x14ac:dyDescent="0.3">
      <c r="P44380" s="83"/>
    </row>
    <row r="44381" spans="16:16" x14ac:dyDescent="0.3">
      <c r="P44381" s="83"/>
    </row>
    <row r="44382" spans="16:16" x14ac:dyDescent="0.3">
      <c r="P44382" s="83"/>
    </row>
    <row r="44383" spans="16:16" x14ac:dyDescent="0.3">
      <c r="P44383" s="83"/>
    </row>
    <row r="44384" spans="16:16" x14ac:dyDescent="0.3">
      <c r="P44384" s="83"/>
    </row>
    <row r="44385" spans="16:16" x14ac:dyDescent="0.3">
      <c r="P44385" s="83"/>
    </row>
    <row r="44386" spans="16:16" x14ac:dyDescent="0.3">
      <c r="P44386" s="83"/>
    </row>
    <row r="44387" spans="16:16" x14ac:dyDescent="0.3">
      <c r="P44387" s="83"/>
    </row>
    <row r="44388" spans="16:16" x14ac:dyDescent="0.3">
      <c r="P44388" s="83"/>
    </row>
    <row r="44389" spans="16:16" x14ac:dyDescent="0.3">
      <c r="P44389" s="83"/>
    </row>
    <row r="44390" spans="16:16" x14ac:dyDescent="0.3">
      <c r="P44390" s="83"/>
    </row>
    <row r="44391" spans="16:16" x14ac:dyDescent="0.3">
      <c r="P44391" s="83"/>
    </row>
    <row r="44392" spans="16:16" x14ac:dyDescent="0.3">
      <c r="P44392" s="83"/>
    </row>
    <row r="44393" spans="16:16" x14ac:dyDescent="0.3">
      <c r="P44393" s="83"/>
    </row>
    <row r="44394" spans="16:16" x14ac:dyDescent="0.3">
      <c r="P44394" s="83"/>
    </row>
    <row r="44395" spans="16:16" x14ac:dyDescent="0.3">
      <c r="P44395" s="83"/>
    </row>
    <row r="44396" spans="16:16" x14ac:dyDescent="0.3">
      <c r="P44396" s="83"/>
    </row>
    <row r="44397" spans="16:16" x14ac:dyDescent="0.3">
      <c r="P44397" s="83"/>
    </row>
    <row r="44398" spans="16:16" x14ac:dyDescent="0.3">
      <c r="P44398" s="83"/>
    </row>
    <row r="44399" spans="16:16" x14ac:dyDescent="0.3">
      <c r="P44399" s="83"/>
    </row>
    <row r="44400" spans="16:16" x14ac:dyDescent="0.3">
      <c r="P44400" s="83"/>
    </row>
    <row r="44401" spans="16:16" x14ac:dyDescent="0.3">
      <c r="P44401" s="83"/>
    </row>
    <row r="44402" spans="16:16" x14ac:dyDescent="0.3">
      <c r="P44402" s="83"/>
    </row>
    <row r="44403" spans="16:16" x14ac:dyDescent="0.3">
      <c r="P44403" s="83"/>
    </row>
    <row r="44404" spans="16:16" x14ac:dyDescent="0.3">
      <c r="P44404" s="83"/>
    </row>
    <row r="44405" spans="16:16" x14ac:dyDescent="0.3">
      <c r="P44405" s="83"/>
    </row>
    <row r="44406" spans="16:16" x14ac:dyDescent="0.3">
      <c r="P44406" s="83"/>
    </row>
    <row r="44407" spans="16:16" x14ac:dyDescent="0.3">
      <c r="P44407" s="83"/>
    </row>
    <row r="44408" spans="16:16" x14ac:dyDescent="0.3">
      <c r="P44408" s="83"/>
    </row>
    <row r="44409" spans="16:16" x14ac:dyDescent="0.3">
      <c r="P44409" s="83"/>
    </row>
    <row r="44410" spans="16:16" x14ac:dyDescent="0.3">
      <c r="P44410" s="83"/>
    </row>
    <row r="44411" spans="16:16" x14ac:dyDescent="0.3">
      <c r="P44411" s="83"/>
    </row>
    <row r="44412" spans="16:16" x14ac:dyDescent="0.3">
      <c r="P44412" s="83"/>
    </row>
    <row r="44413" spans="16:16" x14ac:dyDescent="0.3">
      <c r="P44413" s="83"/>
    </row>
    <row r="44414" spans="16:16" x14ac:dyDescent="0.3">
      <c r="P44414" s="83"/>
    </row>
    <row r="44415" spans="16:16" x14ac:dyDescent="0.3">
      <c r="P44415" s="83"/>
    </row>
    <row r="44416" spans="16:16" x14ac:dyDescent="0.3">
      <c r="P44416" s="83"/>
    </row>
    <row r="44417" spans="16:16" x14ac:dyDescent="0.3">
      <c r="P44417" s="83"/>
    </row>
    <row r="44418" spans="16:16" x14ac:dyDescent="0.3">
      <c r="P44418" s="83"/>
    </row>
    <row r="44419" spans="16:16" x14ac:dyDescent="0.3">
      <c r="P44419" s="83"/>
    </row>
    <row r="44420" spans="16:16" x14ac:dyDescent="0.3">
      <c r="P44420" s="83"/>
    </row>
    <row r="44421" spans="16:16" x14ac:dyDescent="0.3">
      <c r="P44421" s="83"/>
    </row>
    <row r="44422" spans="16:16" x14ac:dyDescent="0.3">
      <c r="P44422" s="83"/>
    </row>
    <row r="44423" spans="16:16" x14ac:dyDescent="0.3">
      <c r="P44423" s="83"/>
    </row>
    <row r="44424" spans="16:16" x14ac:dyDescent="0.3">
      <c r="P44424" s="83"/>
    </row>
    <row r="44425" spans="16:16" x14ac:dyDescent="0.3">
      <c r="P44425" s="83"/>
    </row>
    <row r="44426" spans="16:16" x14ac:dyDescent="0.3">
      <c r="P44426" s="83"/>
    </row>
    <row r="44427" spans="16:16" x14ac:dyDescent="0.3">
      <c r="P44427" s="83"/>
    </row>
    <row r="44428" spans="16:16" x14ac:dyDescent="0.3">
      <c r="P44428" s="83"/>
    </row>
    <row r="44429" spans="16:16" x14ac:dyDescent="0.3">
      <c r="P44429" s="83"/>
    </row>
    <row r="44430" spans="16:16" x14ac:dyDescent="0.3">
      <c r="P44430" s="83"/>
    </row>
    <row r="44431" spans="16:16" x14ac:dyDescent="0.3">
      <c r="P44431" s="83"/>
    </row>
    <row r="44432" spans="16:16" x14ac:dyDescent="0.3">
      <c r="P44432" s="83"/>
    </row>
    <row r="44433" spans="16:16" x14ac:dyDescent="0.3">
      <c r="P44433" s="83"/>
    </row>
    <row r="44434" spans="16:16" x14ac:dyDescent="0.3">
      <c r="P44434" s="83"/>
    </row>
    <row r="44435" spans="16:16" x14ac:dyDescent="0.3">
      <c r="P44435" s="83"/>
    </row>
    <row r="44436" spans="16:16" x14ac:dyDescent="0.3">
      <c r="P44436" s="83"/>
    </row>
    <row r="44437" spans="16:16" x14ac:dyDescent="0.3">
      <c r="P44437" s="83"/>
    </row>
    <row r="44438" spans="16:16" x14ac:dyDescent="0.3">
      <c r="P44438" s="83"/>
    </row>
    <row r="44439" spans="16:16" x14ac:dyDescent="0.3">
      <c r="P44439" s="83"/>
    </row>
    <row r="44440" spans="16:16" x14ac:dyDescent="0.3">
      <c r="P44440" s="83"/>
    </row>
    <row r="44441" spans="16:16" x14ac:dyDescent="0.3">
      <c r="P44441" s="83"/>
    </row>
    <row r="44442" spans="16:16" x14ac:dyDescent="0.3">
      <c r="P44442" s="83"/>
    </row>
    <row r="44443" spans="16:16" x14ac:dyDescent="0.3">
      <c r="P44443" s="83"/>
    </row>
    <row r="44444" spans="16:16" x14ac:dyDescent="0.3">
      <c r="P44444" s="83"/>
    </row>
    <row r="44445" spans="16:16" x14ac:dyDescent="0.3">
      <c r="P44445" s="83"/>
    </row>
    <row r="44446" spans="16:16" x14ac:dyDescent="0.3">
      <c r="P44446" s="83"/>
    </row>
    <row r="44447" spans="16:16" x14ac:dyDescent="0.3">
      <c r="P44447" s="83"/>
    </row>
    <row r="44448" spans="16:16" x14ac:dyDescent="0.3">
      <c r="P44448" s="83"/>
    </row>
    <row r="44449" spans="16:16" x14ac:dyDescent="0.3">
      <c r="P44449" s="83"/>
    </row>
    <row r="44450" spans="16:16" x14ac:dyDescent="0.3">
      <c r="P44450" s="83"/>
    </row>
    <row r="44451" spans="16:16" x14ac:dyDescent="0.3">
      <c r="P44451" s="83"/>
    </row>
    <row r="44452" spans="16:16" x14ac:dyDescent="0.3">
      <c r="P44452" s="83"/>
    </row>
    <row r="44453" spans="16:16" x14ac:dyDescent="0.3">
      <c r="P44453" s="83"/>
    </row>
    <row r="44454" spans="16:16" x14ac:dyDescent="0.3">
      <c r="P44454" s="83"/>
    </row>
    <row r="44455" spans="16:16" x14ac:dyDescent="0.3">
      <c r="P44455" s="83"/>
    </row>
    <row r="44456" spans="16:16" x14ac:dyDescent="0.3">
      <c r="P44456" s="83"/>
    </row>
    <row r="44457" spans="16:16" x14ac:dyDescent="0.3">
      <c r="P44457" s="83"/>
    </row>
    <row r="44458" spans="16:16" x14ac:dyDescent="0.3">
      <c r="P44458" s="83"/>
    </row>
    <row r="44459" spans="16:16" x14ac:dyDescent="0.3">
      <c r="P44459" s="83"/>
    </row>
    <row r="44460" spans="16:16" x14ac:dyDescent="0.3">
      <c r="P44460" s="83"/>
    </row>
    <row r="44461" spans="16:16" x14ac:dyDescent="0.3">
      <c r="P44461" s="83"/>
    </row>
    <row r="44462" spans="16:16" x14ac:dyDescent="0.3">
      <c r="P44462" s="83"/>
    </row>
    <row r="44463" spans="16:16" x14ac:dyDescent="0.3">
      <c r="P44463" s="83"/>
    </row>
    <row r="44464" spans="16:16" x14ac:dyDescent="0.3">
      <c r="P44464" s="83"/>
    </row>
    <row r="44465" spans="16:16" x14ac:dyDescent="0.3">
      <c r="P44465" s="83"/>
    </row>
    <row r="44466" spans="16:16" x14ac:dyDescent="0.3">
      <c r="P44466" s="83"/>
    </row>
    <row r="44467" spans="16:16" x14ac:dyDescent="0.3">
      <c r="P44467" s="83"/>
    </row>
    <row r="44468" spans="16:16" x14ac:dyDescent="0.3">
      <c r="P44468" s="83"/>
    </row>
    <row r="44469" spans="16:16" x14ac:dyDescent="0.3">
      <c r="P44469" s="83"/>
    </row>
    <row r="44470" spans="16:16" x14ac:dyDescent="0.3">
      <c r="P44470" s="83"/>
    </row>
    <row r="44471" spans="16:16" x14ac:dyDescent="0.3">
      <c r="P44471" s="83"/>
    </row>
    <row r="44472" spans="16:16" x14ac:dyDescent="0.3">
      <c r="P44472" s="83"/>
    </row>
    <row r="44473" spans="16:16" x14ac:dyDescent="0.3">
      <c r="P44473" s="83"/>
    </row>
    <row r="44474" spans="16:16" x14ac:dyDescent="0.3">
      <c r="P44474" s="83"/>
    </row>
    <row r="44475" spans="16:16" x14ac:dyDescent="0.3">
      <c r="P44475" s="83"/>
    </row>
    <row r="44476" spans="16:16" x14ac:dyDescent="0.3">
      <c r="P44476" s="83"/>
    </row>
    <row r="44477" spans="16:16" x14ac:dyDescent="0.3">
      <c r="P44477" s="83"/>
    </row>
    <row r="44478" spans="16:16" x14ac:dyDescent="0.3">
      <c r="P44478" s="83"/>
    </row>
    <row r="44479" spans="16:16" x14ac:dyDescent="0.3">
      <c r="P44479" s="83"/>
    </row>
    <row r="44480" spans="16:16" x14ac:dyDescent="0.3">
      <c r="P44480" s="83"/>
    </row>
    <row r="44481" spans="16:16" x14ac:dyDescent="0.3">
      <c r="P44481" s="83"/>
    </row>
    <row r="44482" spans="16:16" x14ac:dyDescent="0.3">
      <c r="P44482" s="83"/>
    </row>
    <row r="44483" spans="16:16" x14ac:dyDescent="0.3">
      <c r="P44483" s="83"/>
    </row>
    <row r="44484" spans="16:16" x14ac:dyDescent="0.3">
      <c r="P44484" s="83"/>
    </row>
    <row r="44485" spans="16:16" x14ac:dyDescent="0.3">
      <c r="P44485" s="83"/>
    </row>
    <row r="44486" spans="16:16" x14ac:dyDescent="0.3">
      <c r="P44486" s="83"/>
    </row>
    <row r="44487" spans="16:16" x14ac:dyDescent="0.3">
      <c r="P44487" s="83"/>
    </row>
    <row r="44488" spans="16:16" x14ac:dyDescent="0.3">
      <c r="P44488" s="83"/>
    </row>
    <row r="44489" spans="16:16" x14ac:dyDescent="0.3">
      <c r="P44489" s="83"/>
    </row>
    <row r="44490" spans="16:16" x14ac:dyDescent="0.3">
      <c r="P44490" s="83"/>
    </row>
    <row r="44491" spans="16:16" x14ac:dyDescent="0.3">
      <c r="P44491" s="83"/>
    </row>
    <row r="44492" spans="16:16" x14ac:dyDescent="0.3">
      <c r="P44492" s="83"/>
    </row>
    <row r="44493" spans="16:16" x14ac:dyDescent="0.3">
      <c r="P44493" s="83"/>
    </row>
    <row r="44494" spans="16:16" x14ac:dyDescent="0.3">
      <c r="P44494" s="83"/>
    </row>
    <row r="44495" spans="16:16" x14ac:dyDescent="0.3">
      <c r="P44495" s="83"/>
    </row>
    <row r="44496" spans="16:16" x14ac:dyDescent="0.3">
      <c r="P44496" s="83"/>
    </row>
    <row r="44497" spans="16:16" x14ac:dyDescent="0.3">
      <c r="P44497" s="83"/>
    </row>
    <row r="44498" spans="16:16" x14ac:dyDescent="0.3">
      <c r="P44498" s="83"/>
    </row>
    <row r="44499" spans="16:16" x14ac:dyDescent="0.3">
      <c r="P44499" s="83"/>
    </row>
    <row r="44500" spans="16:16" x14ac:dyDescent="0.3">
      <c r="P44500" s="83"/>
    </row>
    <row r="44501" spans="16:16" x14ac:dyDescent="0.3">
      <c r="P44501" s="83"/>
    </row>
    <row r="44502" spans="16:16" x14ac:dyDescent="0.3">
      <c r="P44502" s="83"/>
    </row>
    <row r="44503" spans="16:16" x14ac:dyDescent="0.3">
      <c r="P44503" s="83"/>
    </row>
    <row r="44504" spans="16:16" x14ac:dyDescent="0.3">
      <c r="P44504" s="83"/>
    </row>
    <row r="44505" spans="16:16" x14ac:dyDescent="0.3">
      <c r="P44505" s="83"/>
    </row>
    <row r="44506" spans="16:16" x14ac:dyDescent="0.3">
      <c r="P44506" s="83"/>
    </row>
    <row r="44507" spans="16:16" x14ac:dyDescent="0.3">
      <c r="P44507" s="83"/>
    </row>
    <row r="44508" spans="16:16" x14ac:dyDescent="0.3">
      <c r="P44508" s="83"/>
    </row>
    <row r="44509" spans="16:16" x14ac:dyDescent="0.3">
      <c r="P44509" s="83"/>
    </row>
    <row r="44510" spans="16:16" x14ac:dyDescent="0.3">
      <c r="P44510" s="83"/>
    </row>
    <row r="44511" spans="16:16" x14ac:dyDescent="0.3">
      <c r="P44511" s="83"/>
    </row>
    <row r="44512" spans="16:16" x14ac:dyDescent="0.3">
      <c r="P44512" s="83"/>
    </row>
    <row r="44513" spans="16:16" x14ac:dyDescent="0.3">
      <c r="P44513" s="83"/>
    </row>
    <row r="44514" spans="16:16" x14ac:dyDescent="0.3">
      <c r="P44514" s="83"/>
    </row>
    <row r="44515" spans="16:16" x14ac:dyDescent="0.3">
      <c r="P44515" s="83"/>
    </row>
    <row r="44516" spans="16:16" x14ac:dyDescent="0.3">
      <c r="P44516" s="83"/>
    </row>
    <row r="44517" spans="16:16" x14ac:dyDescent="0.3">
      <c r="P44517" s="83"/>
    </row>
    <row r="44518" spans="16:16" x14ac:dyDescent="0.3">
      <c r="P44518" s="83"/>
    </row>
    <row r="44519" spans="16:16" x14ac:dyDescent="0.3">
      <c r="P44519" s="83"/>
    </row>
    <row r="44520" spans="16:16" x14ac:dyDescent="0.3">
      <c r="P44520" s="83"/>
    </row>
    <row r="44521" spans="16:16" x14ac:dyDescent="0.3">
      <c r="P44521" s="83"/>
    </row>
    <row r="44522" spans="16:16" x14ac:dyDescent="0.3">
      <c r="P44522" s="83"/>
    </row>
    <row r="44523" spans="16:16" x14ac:dyDescent="0.3">
      <c r="P44523" s="83"/>
    </row>
    <row r="44524" spans="16:16" x14ac:dyDescent="0.3">
      <c r="P44524" s="83"/>
    </row>
    <row r="44525" spans="16:16" x14ac:dyDescent="0.3">
      <c r="P44525" s="83"/>
    </row>
    <row r="44526" spans="16:16" x14ac:dyDescent="0.3">
      <c r="P44526" s="83"/>
    </row>
    <row r="44527" spans="16:16" x14ac:dyDescent="0.3">
      <c r="P44527" s="83"/>
    </row>
    <row r="44528" spans="16:16" x14ac:dyDescent="0.3">
      <c r="P44528" s="83"/>
    </row>
    <row r="44529" spans="16:16" x14ac:dyDescent="0.3">
      <c r="P44529" s="83"/>
    </row>
    <row r="44530" spans="16:16" x14ac:dyDescent="0.3">
      <c r="P44530" s="83"/>
    </row>
    <row r="44531" spans="16:16" x14ac:dyDescent="0.3">
      <c r="P44531" s="83"/>
    </row>
    <row r="44532" spans="16:16" x14ac:dyDescent="0.3">
      <c r="P44532" s="83"/>
    </row>
    <row r="44533" spans="16:16" x14ac:dyDescent="0.3">
      <c r="P44533" s="83"/>
    </row>
    <row r="44534" spans="16:16" x14ac:dyDescent="0.3">
      <c r="P44534" s="83"/>
    </row>
    <row r="44535" spans="16:16" x14ac:dyDescent="0.3">
      <c r="P44535" s="83"/>
    </row>
    <row r="44536" spans="16:16" x14ac:dyDescent="0.3">
      <c r="P44536" s="83"/>
    </row>
    <row r="44537" spans="16:16" x14ac:dyDescent="0.3">
      <c r="P44537" s="83"/>
    </row>
    <row r="44538" spans="16:16" x14ac:dyDescent="0.3">
      <c r="P44538" s="83"/>
    </row>
    <row r="44539" spans="16:16" x14ac:dyDescent="0.3">
      <c r="P44539" s="83"/>
    </row>
    <row r="44540" spans="16:16" x14ac:dyDescent="0.3">
      <c r="P44540" s="83"/>
    </row>
    <row r="44541" spans="16:16" x14ac:dyDescent="0.3">
      <c r="P44541" s="83"/>
    </row>
    <row r="44542" spans="16:16" x14ac:dyDescent="0.3">
      <c r="P44542" s="83"/>
    </row>
    <row r="44543" spans="16:16" x14ac:dyDescent="0.3">
      <c r="P44543" s="83"/>
    </row>
    <row r="44544" spans="16:16" x14ac:dyDescent="0.3">
      <c r="P44544" s="83"/>
    </row>
    <row r="44545" spans="16:16" x14ac:dyDescent="0.3">
      <c r="P44545" s="83"/>
    </row>
    <row r="44546" spans="16:16" x14ac:dyDescent="0.3">
      <c r="P44546" s="83"/>
    </row>
    <row r="44547" spans="16:16" x14ac:dyDescent="0.3">
      <c r="P44547" s="83"/>
    </row>
    <row r="44548" spans="16:16" x14ac:dyDescent="0.3">
      <c r="P44548" s="83"/>
    </row>
    <row r="44549" spans="16:16" x14ac:dyDescent="0.3">
      <c r="P44549" s="83"/>
    </row>
    <row r="44550" spans="16:16" x14ac:dyDescent="0.3">
      <c r="P44550" s="83"/>
    </row>
    <row r="44551" spans="16:16" x14ac:dyDescent="0.3">
      <c r="P44551" s="83"/>
    </row>
    <row r="44552" spans="16:16" x14ac:dyDescent="0.3">
      <c r="P44552" s="83"/>
    </row>
    <row r="44553" spans="16:16" x14ac:dyDescent="0.3">
      <c r="P44553" s="83"/>
    </row>
    <row r="44554" spans="16:16" x14ac:dyDescent="0.3">
      <c r="P44554" s="83"/>
    </row>
    <row r="44555" spans="16:16" x14ac:dyDescent="0.3">
      <c r="P44555" s="83"/>
    </row>
    <row r="44556" spans="16:16" x14ac:dyDescent="0.3">
      <c r="P44556" s="83"/>
    </row>
    <row r="44557" spans="16:16" x14ac:dyDescent="0.3">
      <c r="P44557" s="83"/>
    </row>
    <row r="44558" spans="16:16" x14ac:dyDescent="0.3">
      <c r="P44558" s="83"/>
    </row>
    <row r="44559" spans="16:16" x14ac:dyDescent="0.3">
      <c r="P44559" s="83"/>
    </row>
    <row r="44560" spans="16:16" x14ac:dyDescent="0.3">
      <c r="P44560" s="83"/>
    </row>
    <row r="44561" spans="16:16" x14ac:dyDescent="0.3">
      <c r="P44561" s="83"/>
    </row>
    <row r="44562" spans="16:16" x14ac:dyDescent="0.3">
      <c r="P44562" s="83"/>
    </row>
    <row r="44563" spans="16:16" x14ac:dyDescent="0.3">
      <c r="P44563" s="83"/>
    </row>
    <row r="44564" spans="16:16" x14ac:dyDescent="0.3">
      <c r="P44564" s="83"/>
    </row>
    <row r="44565" spans="16:16" x14ac:dyDescent="0.3">
      <c r="P44565" s="83"/>
    </row>
    <row r="44566" spans="16:16" x14ac:dyDescent="0.3">
      <c r="P44566" s="83"/>
    </row>
    <row r="44567" spans="16:16" x14ac:dyDescent="0.3">
      <c r="P44567" s="83"/>
    </row>
    <row r="44568" spans="16:16" x14ac:dyDescent="0.3">
      <c r="P44568" s="83"/>
    </row>
    <row r="44569" spans="16:16" x14ac:dyDescent="0.3">
      <c r="P44569" s="83"/>
    </row>
    <row r="44570" spans="16:16" x14ac:dyDescent="0.3">
      <c r="P44570" s="83"/>
    </row>
    <row r="44571" spans="16:16" x14ac:dyDescent="0.3">
      <c r="P44571" s="83"/>
    </row>
    <row r="44572" spans="16:16" x14ac:dyDescent="0.3">
      <c r="P44572" s="83"/>
    </row>
    <row r="44573" spans="16:16" x14ac:dyDescent="0.3">
      <c r="P44573" s="83"/>
    </row>
    <row r="44574" spans="16:16" x14ac:dyDescent="0.3">
      <c r="P44574" s="83"/>
    </row>
    <row r="44575" spans="16:16" x14ac:dyDescent="0.3">
      <c r="P44575" s="83"/>
    </row>
    <row r="44576" spans="16:16" x14ac:dyDescent="0.3">
      <c r="P44576" s="83"/>
    </row>
    <row r="44577" spans="16:16" x14ac:dyDescent="0.3">
      <c r="P44577" s="83"/>
    </row>
    <row r="44578" spans="16:16" x14ac:dyDescent="0.3">
      <c r="P44578" s="83"/>
    </row>
    <row r="44579" spans="16:16" x14ac:dyDescent="0.3">
      <c r="P44579" s="83"/>
    </row>
    <row r="44580" spans="16:16" x14ac:dyDescent="0.3">
      <c r="P44580" s="83"/>
    </row>
    <row r="44581" spans="16:16" x14ac:dyDescent="0.3">
      <c r="P44581" s="83"/>
    </row>
    <row r="44582" spans="16:16" x14ac:dyDescent="0.3">
      <c r="P44582" s="83"/>
    </row>
    <row r="44583" spans="16:16" x14ac:dyDescent="0.3">
      <c r="P44583" s="83"/>
    </row>
    <row r="44584" spans="16:16" x14ac:dyDescent="0.3">
      <c r="P44584" s="83"/>
    </row>
    <row r="44585" spans="16:16" x14ac:dyDescent="0.3">
      <c r="P44585" s="83"/>
    </row>
    <row r="44586" spans="16:16" x14ac:dyDescent="0.3">
      <c r="P44586" s="83"/>
    </row>
    <row r="44587" spans="16:16" x14ac:dyDescent="0.3">
      <c r="P44587" s="83"/>
    </row>
    <row r="44588" spans="16:16" x14ac:dyDescent="0.3">
      <c r="P44588" s="83"/>
    </row>
    <row r="44589" spans="16:16" x14ac:dyDescent="0.3">
      <c r="P44589" s="83"/>
    </row>
    <row r="44590" spans="16:16" x14ac:dyDescent="0.3">
      <c r="P44590" s="83"/>
    </row>
    <row r="44591" spans="16:16" x14ac:dyDescent="0.3">
      <c r="P44591" s="83"/>
    </row>
    <row r="44592" spans="16:16" x14ac:dyDescent="0.3">
      <c r="P44592" s="83"/>
    </row>
    <row r="44593" spans="16:16" x14ac:dyDescent="0.3">
      <c r="P44593" s="83"/>
    </row>
    <row r="44594" spans="16:16" x14ac:dyDescent="0.3">
      <c r="P44594" s="83"/>
    </row>
    <row r="44595" spans="16:16" x14ac:dyDescent="0.3">
      <c r="P44595" s="83"/>
    </row>
    <row r="44596" spans="16:16" x14ac:dyDescent="0.3">
      <c r="P44596" s="83"/>
    </row>
    <row r="44597" spans="16:16" x14ac:dyDescent="0.3">
      <c r="P44597" s="83"/>
    </row>
    <row r="44598" spans="16:16" x14ac:dyDescent="0.3">
      <c r="P44598" s="83"/>
    </row>
    <row r="44599" spans="16:16" x14ac:dyDescent="0.3">
      <c r="P44599" s="83"/>
    </row>
    <row r="44600" spans="16:16" x14ac:dyDescent="0.3">
      <c r="P44600" s="83"/>
    </row>
    <row r="44601" spans="16:16" x14ac:dyDescent="0.3">
      <c r="P44601" s="83"/>
    </row>
    <row r="44602" spans="16:16" x14ac:dyDescent="0.3">
      <c r="P44602" s="83"/>
    </row>
    <row r="44603" spans="16:16" x14ac:dyDescent="0.3">
      <c r="P44603" s="83"/>
    </row>
    <row r="44604" spans="16:16" x14ac:dyDescent="0.3">
      <c r="P44604" s="83"/>
    </row>
    <row r="44605" spans="16:16" x14ac:dyDescent="0.3">
      <c r="P44605" s="83"/>
    </row>
    <row r="44606" spans="16:16" x14ac:dyDescent="0.3">
      <c r="P44606" s="83"/>
    </row>
    <row r="44607" spans="16:16" x14ac:dyDescent="0.3">
      <c r="P44607" s="83"/>
    </row>
    <row r="44608" spans="16:16" x14ac:dyDescent="0.3">
      <c r="P44608" s="83"/>
    </row>
    <row r="44609" spans="16:16" x14ac:dyDescent="0.3">
      <c r="P44609" s="83"/>
    </row>
    <row r="44610" spans="16:16" x14ac:dyDescent="0.3">
      <c r="P44610" s="83"/>
    </row>
    <row r="44611" spans="16:16" x14ac:dyDescent="0.3">
      <c r="P44611" s="83"/>
    </row>
    <row r="44612" spans="16:16" x14ac:dyDescent="0.3">
      <c r="P44612" s="83"/>
    </row>
    <row r="44613" spans="16:16" x14ac:dyDescent="0.3">
      <c r="P44613" s="83"/>
    </row>
    <row r="44614" spans="16:16" x14ac:dyDescent="0.3">
      <c r="P44614" s="83"/>
    </row>
    <row r="44615" spans="16:16" x14ac:dyDescent="0.3">
      <c r="P44615" s="83"/>
    </row>
    <row r="44616" spans="16:16" x14ac:dyDescent="0.3">
      <c r="P44616" s="83"/>
    </row>
    <row r="44617" spans="16:16" x14ac:dyDescent="0.3">
      <c r="P44617" s="83"/>
    </row>
    <row r="44618" spans="16:16" x14ac:dyDescent="0.3">
      <c r="P44618" s="83"/>
    </row>
    <row r="44619" spans="16:16" x14ac:dyDescent="0.3">
      <c r="P44619" s="83"/>
    </row>
    <row r="44620" spans="16:16" x14ac:dyDescent="0.3">
      <c r="P44620" s="83"/>
    </row>
    <row r="44621" spans="16:16" x14ac:dyDescent="0.3">
      <c r="P44621" s="83"/>
    </row>
    <row r="44622" spans="16:16" x14ac:dyDescent="0.3">
      <c r="P44622" s="83"/>
    </row>
    <row r="44623" spans="16:16" x14ac:dyDescent="0.3">
      <c r="P44623" s="83"/>
    </row>
    <row r="44624" spans="16:16" x14ac:dyDescent="0.3">
      <c r="P44624" s="83"/>
    </row>
    <row r="44625" spans="16:16" x14ac:dyDescent="0.3">
      <c r="P44625" s="83"/>
    </row>
    <row r="44626" spans="16:16" x14ac:dyDescent="0.3">
      <c r="P44626" s="83"/>
    </row>
    <row r="44627" spans="16:16" x14ac:dyDescent="0.3">
      <c r="P44627" s="83"/>
    </row>
    <row r="44628" spans="16:16" x14ac:dyDescent="0.3">
      <c r="P44628" s="83"/>
    </row>
    <row r="44629" spans="16:16" x14ac:dyDescent="0.3">
      <c r="P44629" s="83"/>
    </row>
    <row r="44630" spans="16:16" x14ac:dyDescent="0.3">
      <c r="P44630" s="83"/>
    </row>
    <row r="44631" spans="16:16" x14ac:dyDescent="0.3">
      <c r="P44631" s="83"/>
    </row>
    <row r="44632" spans="16:16" x14ac:dyDescent="0.3">
      <c r="P44632" s="83"/>
    </row>
    <row r="44633" spans="16:16" x14ac:dyDescent="0.3">
      <c r="P44633" s="83"/>
    </row>
    <row r="44634" spans="16:16" x14ac:dyDescent="0.3">
      <c r="P44634" s="83"/>
    </row>
    <row r="44635" spans="16:16" x14ac:dyDescent="0.3">
      <c r="P44635" s="83"/>
    </row>
    <row r="44636" spans="16:16" x14ac:dyDescent="0.3">
      <c r="P44636" s="83"/>
    </row>
    <row r="44637" spans="16:16" x14ac:dyDescent="0.3">
      <c r="P44637" s="83"/>
    </row>
    <row r="44638" spans="16:16" x14ac:dyDescent="0.3">
      <c r="P44638" s="83"/>
    </row>
    <row r="44639" spans="16:16" x14ac:dyDescent="0.3">
      <c r="P44639" s="83"/>
    </row>
    <row r="44640" spans="16:16" x14ac:dyDescent="0.3">
      <c r="P44640" s="83"/>
    </row>
    <row r="44641" spans="16:16" x14ac:dyDescent="0.3">
      <c r="P44641" s="83"/>
    </row>
    <row r="44642" spans="16:16" x14ac:dyDescent="0.3">
      <c r="P44642" s="83"/>
    </row>
    <row r="44643" spans="16:16" x14ac:dyDescent="0.3">
      <c r="P44643" s="83"/>
    </row>
    <row r="44644" spans="16:16" x14ac:dyDescent="0.3">
      <c r="P44644" s="83"/>
    </row>
    <row r="44645" spans="16:16" x14ac:dyDescent="0.3">
      <c r="P44645" s="83"/>
    </row>
    <row r="44646" spans="16:16" x14ac:dyDescent="0.3">
      <c r="P44646" s="83"/>
    </row>
    <row r="44647" spans="16:16" x14ac:dyDescent="0.3">
      <c r="P44647" s="83"/>
    </row>
    <row r="44648" spans="16:16" x14ac:dyDescent="0.3">
      <c r="P44648" s="83"/>
    </row>
    <row r="44649" spans="16:16" x14ac:dyDescent="0.3">
      <c r="P44649" s="83"/>
    </row>
    <row r="44650" spans="16:16" x14ac:dyDescent="0.3">
      <c r="P44650" s="83"/>
    </row>
    <row r="44651" spans="16:16" x14ac:dyDescent="0.3">
      <c r="P44651" s="83"/>
    </row>
    <row r="44652" spans="16:16" x14ac:dyDescent="0.3">
      <c r="P44652" s="83"/>
    </row>
    <row r="44653" spans="16:16" x14ac:dyDescent="0.3">
      <c r="P44653" s="83"/>
    </row>
    <row r="44654" spans="16:16" x14ac:dyDescent="0.3">
      <c r="P44654" s="83"/>
    </row>
    <row r="44655" spans="16:16" x14ac:dyDescent="0.3">
      <c r="P44655" s="83"/>
    </row>
    <row r="44656" spans="16:16" x14ac:dyDescent="0.3">
      <c r="P44656" s="83"/>
    </row>
    <row r="44657" spans="16:16" x14ac:dyDescent="0.3">
      <c r="P44657" s="83"/>
    </row>
    <row r="44658" spans="16:16" x14ac:dyDescent="0.3">
      <c r="P44658" s="83"/>
    </row>
    <row r="44659" spans="16:16" x14ac:dyDescent="0.3">
      <c r="P44659" s="83"/>
    </row>
    <row r="44660" spans="16:16" x14ac:dyDescent="0.3">
      <c r="P44660" s="83"/>
    </row>
    <row r="44661" spans="16:16" x14ac:dyDescent="0.3">
      <c r="P44661" s="83"/>
    </row>
    <row r="44662" spans="16:16" x14ac:dyDescent="0.3">
      <c r="P44662" s="83"/>
    </row>
    <row r="44663" spans="16:16" x14ac:dyDescent="0.3">
      <c r="P44663" s="83"/>
    </row>
    <row r="44664" spans="16:16" x14ac:dyDescent="0.3">
      <c r="P44664" s="83"/>
    </row>
    <row r="44665" spans="16:16" x14ac:dyDescent="0.3">
      <c r="P44665" s="83"/>
    </row>
    <row r="44666" spans="16:16" x14ac:dyDescent="0.3">
      <c r="P44666" s="83"/>
    </row>
    <row r="44667" spans="16:16" x14ac:dyDescent="0.3">
      <c r="P44667" s="83"/>
    </row>
    <row r="44668" spans="16:16" x14ac:dyDescent="0.3">
      <c r="P44668" s="83"/>
    </row>
    <row r="44669" spans="16:16" x14ac:dyDescent="0.3">
      <c r="P44669" s="83"/>
    </row>
    <row r="44670" spans="16:16" x14ac:dyDescent="0.3">
      <c r="P44670" s="83"/>
    </row>
    <row r="44671" spans="16:16" x14ac:dyDescent="0.3">
      <c r="P44671" s="83"/>
    </row>
    <row r="44672" spans="16:16" x14ac:dyDescent="0.3">
      <c r="P44672" s="83"/>
    </row>
    <row r="44673" spans="16:16" x14ac:dyDescent="0.3">
      <c r="P44673" s="83"/>
    </row>
    <row r="44674" spans="16:16" x14ac:dyDescent="0.3">
      <c r="P44674" s="83"/>
    </row>
    <row r="44675" spans="16:16" x14ac:dyDescent="0.3">
      <c r="P44675" s="83"/>
    </row>
    <row r="44676" spans="16:16" x14ac:dyDescent="0.3">
      <c r="P44676" s="83"/>
    </row>
    <row r="44677" spans="16:16" x14ac:dyDescent="0.3">
      <c r="P44677" s="83"/>
    </row>
    <row r="44678" spans="16:16" x14ac:dyDescent="0.3">
      <c r="P44678" s="83"/>
    </row>
    <row r="44679" spans="16:16" x14ac:dyDescent="0.3">
      <c r="P44679" s="83"/>
    </row>
    <row r="44680" spans="16:16" x14ac:dyDescent="0.3">
      <c r="P44680" s="83"/>
    </row>
    <row r="44681" spans="16:16" x14ac:dyDescent="0.3">
      <c r="P44681" s="83"/>
    </row>
    <row r="44682" spans="16:16" x14ac:dyDescent="0.3">
      <c r="P44682" s="83"/>
    </row>
    <row r="44683" spans="16:16" x14ac:dyDescent="0.3">
      <c r="P44683" s="83"/>
    </row>
    <row r="44684" spans="16:16" x14ac:dyDescent="0.3">
      <c r="P44684" s="83"/>
    </row>
    <row r="44685" spans="16:16" x14ac:dyDescent="0.3">
      <c r="P44685" s="83"/>
    </row>
    <row r="44686" spans="16:16" x14ac:dyDescent="0.3">
      <c r="P44686" s="83"/>
    </row>
    <row r="44687" spans="16:16" x14ac:dyDescent="0.3">
      <c r="P44687" s="83"/>
    </row>
    <row r="44688" spans="16:16" x14ac:dyDescent="0.3">
      <c r="P44688" s="83"/>
    </row>
    <row r="44689" spans="16:16" x14ac:dyDescent="0.3">
      <c r="P44689" s="83"/>
    </row>
    <row r="44690" spans="16:16" x14ac:dyDescent="0.3">
      <c r="P44690" s="83"/>
    </row>
    <row r="44691" spans="16:16" x14ac:dyDescent="0.3">
      <c r="P44691" s="83"/>
    </row>
    <row r="44692" spans="16:16" x14ac:dyDescent="0.3">
      <c r="P44692" s="83"/>
    </row>
    <row r="44693" spans="16:16" x14ac:dyDescent="0.3">
      <c r="P44693" s="83"/>
    </row>
    <row r="44694" spans="16:16" x14ac:dyDescent="0.3">
      <c r="P44694" s="83"/>
    </row>
    <row r="44695" spans="16:16" x14ac:dyDescent="0.3">
      <c r="P44695" s="83"/>
    </row>
    <row r="44696" spans="16:16" x14ac:dyDescent="0.3">
      <c r="P44696" s="83"/>
    </row>
    <row r="44697" spans="16:16" x14ac:dyDescent="0.3">
      <c r="P44697" s="83"/>
    </row>
    <row r="44698" spans="16:16" x14ac:dyDescent="0.3">
      <c r="P44698" s="83"/>
    </row>
    <row r="44699" spans="16:16" x14ac:dyDescent="0.3">
      <c r="P44699" s="83"/>
    </row>
    <row r="44700" spans="16:16" x14ac:dyDescent="0.3">
      <c r="P44700" s="83"/>
    </row>
    <row r="44701" spans="16:16" x14ac:dyDescent="0.3">
      <c r="P44701" s="83"/>
    </row>
    <row r="44702" spans="16:16" x14ac:dyDescent="0.3">
      <c r="P44702" s="83"/>
    </row>
    <row r="44703" spans="16:16" x14ac:dyDescent="0.3">
      <c r="P44703" s="83"/>
    </row>
    <row r="44704" spans="16:16" x14ac:dyDescent="0.3">
      <c r="P44704" s="83"/>
    </row>
    <row r="44705" spans="16:16" x14ac:dyDescent="0.3">
      <c r="P44705" s="83"/>
    </row>
    <row r="44706" spans="16:16" x14ac:dyDescent="0.3">
      <c r="P44706" s="83"/>
    </row>
    <row r="44707" spans="16:16" x14ac:dyDescent="0.3">
      <c r="P44707" s="83"/>
    </row>
    <row r="44708" spans="16:16" x14ac:dyDescent="0.3">
      <c r="P44708" s="83"/>
    </row>
    <row r="44709" spans="16:16" x14ac:dyDescent="0.3">
      <c r="P44709" s="83"/>
    </row>
    <row r="44710" spans="16:16" x14ac:dyDescent="0.3">
      <c r="P44710" s="83"/>
    </row>
    <row r="44711" spans="16:16" x14ac:dyDescent="0.3">
      <c r="P44711" s="83"/>
    </row>
    <row r="44712" spans="16:16" x14ac:dyDescent="0.3">
      <c r="P44712" s="83"/>
    </row>
    <row r="44713" spans="16:16" x14ac:dyDescent="0.3">
      <c r="P44713" s="83"/>
    </row>
    <row r="44714" spans="16:16" x14ac:dyDescent="0.3">
      <c r="P44714" s="83"/>
    </row>
    <row r="44715" spans="16:16" x14ac:dyDescent="0.3">
      <c r="P44715" s="83"/>
    </row>
    <row r="44716" spans="16:16" x14ac:dyDescent="0.3">
      <c r="P44716" s="83"/>
    </row>
    <row r="44717" spans="16:16" x14ac:dyDescent="0.3">
      <c r="P44717" s="83"/>
    </row>
    <row r="44718" spans="16:16" x14ac:dyDescent="0.3">
      <c r="P44718" s="83"/>
    </row>
    <row r="44719" spans="16:16" x14ac:dyDescent="0.3">
      <c r="P44719" s="83"/>
    </row>
    <row r="44720" spans="16:16" x14ac:dyDescent="0.3">
      <c r="P44720" s="83"/>
    </row>
    <row r="44721" spans="16:16" x14ac:dyDescent="0.3">
      <c r="P44721" s="83"/>
    </row>
    <row r="44722" spans="16:16" x14ac:dyDescent="0.3">
      <c r="P44722" s="83"/>
    </row>
    <row r="44723" spans="16:16" x14ac:dyDescent="0.3">
      <c r="P44723" s="83"/>
    </row>
    <row r="44724" spans="16:16" x14ac:dyDescent="0.3">
      <c r="P44724" s="83"/>
    </row>
    <row r="44725" spans="16:16" x14ac:dyDescent="0.3">
      <c r="P44725" s="83"/>
    </row>
    <row r="44726" spans="16:16" x14ac:dyDescent="0.3">
      <c r="P44726" s="83"/>
    </row>
    <row r="44727" spans="16:16" x14ac:dyDescent="0.3">
      <c r="P44727" s="83"/>
    </row>
    <row r="44728" spans="16:16" x14ac:dyDescent="0.3">
      <c r="P44728" s="83"/>
    </row>
    <row r="44729" spans="16:16" x14ac:dyDescent="0.3">
      <c r="P44729" s="83"/>
    </row>
    <row r="44730" spans="16:16" x14ac:dyDescent="0.3">
      <c r="P44730" s="83"/>
    </row>
    <row r="44731" spans="16:16" x14ac:dyDescent="0.3">
      <c r="P44731" s="83"/>
    </row>
    <row r="44732" spans="16:16" x14ac:dyDescent="0.3">
      <c r="P44732" s="83"/>
    </row>
    <row r="44733" spans="16:16" x14ac:dyDescent="0.3">
      <c r="P44733" s="83"/>
    </row>
    <row r="44734" spans="16:16" x14ac:dyDescent="0.3">
      <c r="P44734" s="83"/>
    </row>
    <row r="44735" spans="16:16" x14ac:dyDescent="0.3">
      <c r="P44735" s="83"/>
    </row>
    <row r="44736" spans="16:16" x14ac:dyDescent="0.3">
      <c r="P44736" s="83"/>
    </row>
    <row r="44737" spans="16:16" x14ac:dyDescent="0.3">
      <c r="P44737" s="83"/>
    </row>
    <row r="44738" spans="16:16" x14ac:dyDescent="0.3">
      <c r="P44738" s="83"/>
    </row>
    <row r="44739" spans="16:16" x14ac:dyDescent="0.3">
      <c r="P44739" s="83"/>
    </row>
    <row r="44740" spans="16:16" x14ac:dyDescent="0.3">
      <c r="P44740" s="83"/>
    </row>
    <row r="44741" spans="16:16" x14ac:dyDescent="0.3">
      <c r="P44741" s="83"/>
    </row>
    <row r="44742" spans="16:16" x14ac:dyDescent="0.3">
      <c r="P44742" s="83"/>
    </row>
    <row r="44743" spans="16:16" x14ac:dyDescent="0.3">
      <c r="P44743" s="83"/>
    </row>
    <row r="44744" spans="16:16" x14ac:dyDescent="0.3">
      <c r="P44744" s="83"/>
    </row>
    <row r="44745" spans="16:16" x14ac:dyDescent="0.3">
      <c r="P44745" s="83"/>
    </row>
    <row r="44746" spans="16:16" x14ac:dyDescent="0.3">
      <c r="P44746" s="83"/>
    </row>
    <row r="44747" spans="16:16" x14ac:dyDescent="0.3">
      <c r="P44747" s="83"/>
    </row>
    <row r="44748" spans="16:16" x14ac:dyDescent="0.3">
      <c r="P44748" s="83"/>
    </row>
    <row r="44749" spans="16:16" x14ac:dyDescent="0.3">
      <c r="P44749" s="83"/>
    </row>
    <row r="44750" spans="16:16" x14ac:dyDescent="0.3">
      <c r="P44750" s="83"/>
    </row>
    <row r="44751" spans="16:16" x14ac:dyDescent="0.3">
      <c r="P44751" s="83"/>
    </row>
    <row r="44752" spans="16:16" x14ac:dyDescent="0.3">
      <c r="P44752" s="83"/>
    </row>
    <row r="44753" spans="16:16" x14ac:dyDescent="0.3">
      <c r="P44753" s="83"/>
    </row>
    <row r="44754" spans="16:16" x14ac:dyDescent="0.3">
      <c r="P44754" s="83"/>
    </row>
    <row r="44755" spans="16:16" x14ac:dyDescent="0.3">
      <c r="P44755" s="83"/>
    </row>
    <row r="44756" spans="16:16" x14ac:dyDescent="0.3">
      <c r="P44756" s="83"/>
    </row>
    <row r="44757" spans="16:16" x14ac:dyDescent="0.3">
      <c r="P44757" s="83"/>
    </row>
    <row r="44758" spans="16:16" x14ac:dyDescent="0.3">
      <c r="P44758" s="83"/>
    </row>
    <row r="44759" spans="16:16" x14ac:dyDescent="0.3">
      <c r="P44759" s="83"/>
    </row>
    <row r="44760" spans="16:16" x14ac:dyDescent="0.3">
      <c r="P44760" s="83"/>
    </row>
    <row r="44761" spans="16:16" x14ac:dyDescent="0.3">
      <c r="P44761" s="83"/>
    </row>
    <row r="44762" spans="16:16" x14ac:dyDescent="0.3">
      <c r="P44762" s="83"/>
    </row>
    <row r="44763" spans="16:16" x14ac:dyDescent="0.3">
      <c r="P44763" s="83"/>
    </row>
    <row r="44764" spans="16:16" x14ac:dyDescent="0.3">
      <c r="P44764" s="83"/>
    </row>
    <row r="44765" spans="16:16" x14ac:dyDescent="0.3">
      <c r="P44765" s="83"/>
    </row>
    <row r="44766" spans="16:16" x14ac:dyDescent="0.3">
      <c r="P44766" s="83"/>
    </row>
    <row r="44767" spans="16:16" x14ac:dyDescent="0.3">
      <c r="P44767" s="83"/>
    </row>
    <row r="44768" spans="16:16" x14ac:dyDescent="0.3">
      <c r="P44768" s="83"/>
    </row>
    <row r="44769" spans="16:16" x14ac:dyDescent="0.3">
      <c r="P44769" s="83"/>
    </row>
    <row r="44770" spans="16:16" x14ac:dyDescent="0.3">
      <c r="P44770" s="83"/>
    </row>
    <row r="44771" spans="16:16" x14ac:dyDescent="0.3">
      <c r="P44771" s="83"/>
    </row>
    <row r="44772" spans="16:16" x14ac:dyDescent="0.3">
      <c r="P44772" s="83"/>
    </row>
    <row r="44773" spans="16:16" x14ac:dyDescent="0.3">
      <c r="P44773" s="83"/>
    </row>
    <row r="44774" spans="16:16" x14ac:dyDescent="0.3">
      <c r="P44774" s="83"/>
    </row>
    <row r="44775" spans="16:16" x14ac:dyDescent="0.3">
      <c r="P44775" s="83"/>
    </row>
    <row r="44776" spans="16:16" x14ac:dyDescent="0.3">
      <c r="P44776" s="83"/>
    </row>
    <row r="44777" spans="16:16" x14ac:dyDescent="0.3">
      <c r="P44777" s="83"/>
    </row>
    <row r="44778" spans="16:16" x14ac:dyDescent="0.3">
      <c r="P44778" s="83"/>
    </row>
    <row r="44779" spans="16:16" x14ac:dyDescent="0.3">
      <c r="P44779" s="83"/>
    </row>
    <row r="44780" spans="16:16" x14ac:dyDescent="0.3">
      <c r="P44780" s="83"/>
    </row>
    <row r="44781" spans="16:16" x14ac:dyDescent="0.3">
      <c r="P44781" s="83"/>
    </row>
    <row r="44782" spans="16:16" x14ac:dyDescent="0.3">
      <c r="P44782" s="83"/>
    </row>
    <row r="44783" spans="16:16" x14ac:dyDescent="0.3">
      <c r="P44783" s="83"/>
    </row>
    <row r="44784" spans="16:16" x14ac:dyDescent="0.3">
      <c r="P44784" s="83"/>
    </row>
    <row r="44785" spans="16:16" x14ac:dyDescent="0.3">
      <c r="P44785" s="83"/>
    </row>
    <row r="44786" spans="16:16" x14ac:dyDescent="0.3">
      <c r="P44786" s="83"/>
    </row>
    <row r="44787" spans="16:16" x14ac:dyDescent="0.3">
      <c r="P44787" s="83"/>
    </row>
    <row r="44788" spans="16:16" x14ac:dyDescent="0.3">
      <c r="P44788" s="83"/>
    </row>
    <row r="44789" spans="16:16" x14ac:dyDescent="0.3">
      <c r="P44789" s="83"/>
    </row>
    <row r="44790" spans="16:16" x14ac:dyDescent="0.3">
      <c r="P44790" s="83"/>
    </row>
    <row r="44791" spans="16:16" x14ac:dyDescent="0.3">
      <c r="P44791" s="83"/>
    </row>
    <row r="44792" spans="16:16" x14ac:dyDescent="0.3">
      <c r="P44792" s="83"/>
    </row>
    <row r="44793" spans="16:16" x14ac:dyDescent="0.3">
      <c r="P44793" s="83"/>
    </row>
    <row r="44794" spans="16:16" x14ac:dyDescent="0.3">
      <c r="P44794" s="83"/>
    </row>
    <row r="44795" spans="16:16" x14ac:dyDescent="0.3">
      <c r="P44795" s="83"/>
    </row>
    <row r="44796" spans="16:16" x14ac:dyDescent="0.3">
      <c r="P44796" s="83"/>
    </row>
    <row r="44797" spans="16:16" x14ac:dyDescent="0.3">
      <c r="P44797" s="83"/>
    </row>
    <row r="44798" spans="16:16" x14ac:dyDescent="0.3">
      <c r="P44798" s="83"/>
    </row>
    <row r="44799" spans="16:16" x14ac:dyDescent="0.3">
      <c r="P44799" s="83"/>
    </row>
    <row r="44800" spans="16:16" x14ac:dyDescent="0.3">
      <c r="P44800" s="83"/>
    </row>
    <row r="44801" spans="16:16" x14ac:dyDescent="0.3">
      <c r="P44801" s="83"/>
    </row>
    <row r="44802" spans="16:16" x14ac:dyDescent="0.3">
      <c r="P44802" s="83"/>
    </row>
    <row r="44803" spans="16:16" x14ac:dyDescent="0.3">
      <c r="P44803" s="83"/>
    </row>
    <row r="44804" spans="16:16" x14ac:dyDescent="0.3">
      <c r="P44804" s="83"/>
    </row>
    <row r="44805" spans="16:16" x14ac:dyDescent="0.3">
      <c r="P44805" s="83"/>
    </row>
    <row r="44806" spans="16:16" x14ac:dyDescent="0.3">
      <c r="P44806" s="83"/>
    </row>
    <row r="44807" spans="16:16" x14ac:dyDescent="0.3">
      <c r="P44807" s="83"/>
    </row>
    <row r="44808" spans="16:16" x14ac:dyDescent="0.3">
      <c r="P44808" s="83"/>
    </row>
    <row r="44809" spans="16:16" x14ac:dyDescent="0.3">
      <c r="P44809" s="83"/>
    </row>
    <row r="44810" spans="16:16" x14ac:dyDescent="0.3">
      <c r="P44810" s="83"/>
    </row>
    <row r="44811" spans="16:16" x14ac:dyDescent="0.3">
      <c r="P44811" s="83"/>
    </row>
    <row r="44812" spans="16:16" x14ac:dyDescent="0.3">
      <c r="P44812" s="83"/>
    </row>
    <row r="44813" spans="16:16" x14ac:dyDescent="0.3">
      <c r="P44813" s="83"/>
    </row>
    <row r="44814" spans="16:16" x14ac:dyDescent="0.3">
      <c r="P44814" s="83"/>
    </row>
    <row r="44815" spans="16:16" x14ac:dyDescent="0.3">
      <c r="P44815" s="83"/>
    </row>
    <row r="44816" spans="16:16" x14ac:dyDescent="0.3">
      <c r="P44816" s="83"/>
    </row>
    <row r="44817" spans="16:16" x14ac:dyDescent="0.3">
      <c r="P44817" s="83"/>
    </row>
    <row r="44818" spans="16:16" x14ac:dyDescent="0.3">
      <c r="P44818" s="83"/>
    </row>
    <row r="44819" spans="16:16" x14ac:dyDescent="0.3">
      <c r="P44819" s="83"/>
    </row>
    <row r="44820" spans="16:16" x14ac:dyDescent="0.3">
      <c r="P44820" s="83"/>
    </row>
    <row r="44821" spans="16:16" x14ac:dyDescent="0.3">
      <c r="P44821" s="83"/>
    </row>
    <row r="44822" spans="16:16" x14ac:dyDescent="0.3">
      <c r="P44822" s="83"/>
    </row>
    <row r="44823" spans="16:16" x14ac:dyDescent="0.3">
      <c r="P44823" s="83"/>
    </row>
    <row r="44824" spans="16:16" x14ac:dyDescent="0.3">
      <c r="P44824" s="83"/>
    </row>
    <row r="44825" spans="16:16" x14ac:dyDescent="0.3">
      <c r="P44825" s="83"/>
    </row>
    <row r="44826" spans="16:16" x14ac:dyDescent="0.3">
      <c r="P44826" s="83"/>
    </row>
    <row r="44827" spans="16:16" x14ac:dyDescent="0.3">
      <c r="P44827" s="83"/>
    </row>
    <row r="44828" spans="16:16" x14ac:dyDescent="0.3">
      <c r="P44828" s="83"/>
    </row>
    <row r="44829" spans="16:16" x14ac:dyDescent="0.3">
      <c r="P44829" s="83"/>
    </row>
    <row r="44830" spans="16:16" x14ac:dyDescent="0.3">
      <c r="P44830" s="83"/>
    </row>
    <row r="44831" spans="16:16" x14ac:dyDescent="0.3">
      <c r="P44831" s="83"/>
    </row>
    <row r="44832" spans="16:16" x14ac:dyDescent="0.3">
      <c r="P44832" s="83"/>
    </row>
    <row r="44833" spans="16:16" x14ac:dyDescent="0.3">
      <c r="P44833" s="83"/>
    </row>
    <row r="44834" spans="16:16" x14ac:dyDescent="0.3">
      <c r="P44834" s="83"/>
    </row>
    <row r="44835" spans="16:16" x14ac:dyDescent="0.3">
      <c r="P44835" s="83"/>
    </row>
    <row r="44836" spans="16:16" x14ac:dyDescent="0.3">
      <c r="P44836" s="83"/>
    </row>
    <row r="44837" spans="16:16" x14ac:dyDescent="0.3">
      <c r="P44837" s="83"/>
    </row>
    <row r="44838" spans="16:16" x14ac:dyDescent="0.3">
      <c r="P44838" s="83"/>
    </row>
    <row r="44839" spans="16:16" x14ac:dyDescent="0.3">
      <c r="P44839" s="83"/>
    </row>
    <row r="44840" spans="16:16" x14ac:dyDescent="0.3">
      <c r="P44840" s="83"/>
    </row>
    <row r="44841" spans="16:16" x14ac:dyDescent="0.3">
      <c r="P44841" s="83"/>
    </row>
    <row r="44842" spans="16:16" x14ac:dyDescent="0.3">
      <c r="P44842" s="83"/>
    </row>
    <row r="44843" spans="16:16" x14ac:dyDescent="0.3">
      <c r="P44843" s="83"/>
    </row>
    <row r="44844" spans="16:16" x14ac:dyDescent="0.3">
      <c r="P44844" s="83"/>
    </row>
    <row r="44845" spans="16:16" x14ac:dyDescent="0.3">
      <c r="P44845" s="83"/>
    </row>
    <row r="44846" spans="16:16" x14ac:dyDescent="0.3">
      <c r="P44846" s="83"/>
    </row>
    <row r="44847" spans="16:16" x14ac:dyDescent="0.3">
      <c r="P44847" s="83"/>
    </row>
    <row r="44848" spans="16:16" x14ac:dyDescent="0.3">
      <c r="P44848" s="83"/>
    </row>
    <row r="44849" spans="16:16" x14ac:dyDescent="0.3">
      <c r="P44849" s="83"/>
    </row>
    <row r="44850" spans="16:16" x14ac:dyDescent="0.3">
      <c r="P44850" s="83"/>
    </row>
    <row r="44851" spans="16:16" x14ac:dyDescent="0.3">
      <c r="P44851" s="83"/>
    </row>
    <row r="44852" spans="16:16" x14ac:dyDescent="0.3">
      <c r="P44852" s="83"/>
    </row>
    <row r="44853" spans="16:16" x14ac:dyDescent="0.3">
      <c r="P44853" s="83"/>
    </row>
    <row r="44854" spans="16:16" x14ac:dyDescent="0.3">
      <c r="P44854" s="83"/>
    </row>
    <row r="44855" spans="16:16" x14ac:dyDescent="0.3">
      <c r="P44855" s="83"/>
    </row>
    <row r="44856" spans="16:16" x14ac:dyDescent="0.3">
      <c r="P44856" s="83"/>
    </row>
    <row r="44857" spans="16:16" x14ac:dyDescent="0.3">
      <c r="P44857" s="83"/>
    </row>
    <row r="44858" spans="16:16" x14ac:dyDescent="0.3">
      <c r="P44858" s="83"/>
    </row>
    <row r="44859" spans="16:16" x14ac:dyDescent="0.3">
      <c r="P44859" s="83"/>
    </row>
    <row r="44860" spans="16:16" x14ac:dyDescent="0.3">
      <c r="P44860" s="83"/>
    </row>
    <row r="44861" spans="16:16" x14ac:dyDescent="0.3">
      <c r="P44861" s="83"/>
    </row>
    <row r="44862" spans="16:16" x14ac:dyDescent="0.3">
      <c r="P44862" s="83"/>
    </row>
    <row r="44863" spans="16:16" x14ac:dyDescent="0.3">
      <c r="P44863" s="83"/>
    </row>
    <row r="44864" spans="16:16" x14ac:dyDescent="0.3">
      <c r="P44864" s="83"/>
    </row>
    <row r="44865" spans="16:16" x14ac:dyDescent="0.3">
      <c r="P44865" s="83"/>
    </row>
    <row r="44866" spans="16:16" x14ac:dyDescent="0.3">
      <c r="P44866" s="83"/>
    </row>
    <row r="44867" spans="16:16" x14ac:dyDescent="0.3">
      <c r="P44867" s="83"/>
    </row>
    <row r="44868" spans="16:16" x14ac:dyDescent="0.3">
      <c r="P44868" s="83"/>
    </row>
    <row r="44869" spans="16:16" x14ac:dyDescent="0.3">
      <c r="P44869" s="83"/>
    </row>
    <row r="44870" spans="16:16" x14ac:dyDescent="0.3">
      <c r="P44870" s="83"/>
    </row>
    <row r="44871" spans="16:16" x14ac:dyDescent="0.3">
      <c r="P44871" s="83"/>
    </row>
    <row r="44872" spans="16:16" x14ac:dyDescent="0.3">
      <c r="P44872" s="83"/>
    </row>
    <row r="44873" spans="16:16" x14ac:dyDescent="0.3">
      <c r="P44873" s="83"/>
    </row>
    <row r="44874" spans="16:16" x14ac:dyDescent="0.3">
      <c r="P44874" s="83"/>
    </row>
    <row r="44875" spans="16:16" x14ac:dyDescent="0.3">
      <c r="P44875" s="83"/>
    </row>
    <row r="44876" spans="16:16" x14ac:dyDescent="0.3">
      <c r="P44876" s="83"/>
    </row>
    <row r="44877" spans="16:16" x14ac:dyDescent="0.3">
      <c r="P44877" s="83"/>
    </row>
    <row r="44878" spans="16:16" x14ac:dyDescent="0.3">
      <c r="P44878" s="83"/>
    </row>
    <row r="44879" spans="16:16" x14ac:dyDescent="0.3">
      <c r="P44879" s="83"/>
    </row>
    <row r="44880" spans="16:16" x14ac:dyDescent="0.3">
      <c r="P44880" s="83"/>
    </row>
    <row r="44881" spans="16:16" x14ac:dyDescent="0.3">
      <c r="P44881" s="83"/>
    </row>
    <row r="44882" spans="16:16" x14ac:dyDescent="0.3">
      <c r="P44882" s="83"/>
    </row>
    <row r="44883" spans="16:16" x14ac:dyDescent="0.3">
      <c r="P44883" s="83"/>
    </row>
    <row r="44884" spans="16:16" x14ac:dyDescent="0.3">
      <c r="P44884" s="83"/>
    </row>
    <row r="44885" spans="16:16" x14ac:dyDescent="0.3">
      <c r="P44885" s="83"/>
    </row>
    <row r="44886" spans="16:16" x14ac:dyDescent="0.3">
      <c r="P44886" s="83"/>
    </row>
    <row r="44887" spans="16:16" x14ac:dyDescent="0.3">
      <c r="P44887" s="83"/>
    </row>
    <row r="44888" spans="16:16" x14ac:dyDescent="0.3">
      <c r="P44888" s="83"/>
    </row>
    <row r="44889" spans="16:16" x14ac:dyDescent="0.3">
      <c r="P44889" s="83"/>
    </row>
    <row r="44890" spans="16:16" x14ac:dyDescent="0.3">
      <c r="P44890" s="83"/>
    </row>
    <row r="44891" spans="16:16" x14ac:dyDescent="0.3">
      <c r="P44891" s="83"/>
    </row>
    <row r="44892" spans="16:16" x14ac:dyDescent="0.3">
      <c r="P44892" s="83"/>
    </row>
    <row r="44893" spans="16:16" x14ac:dyDescent="0.3">
      <c r="P44893" s="83"/>
    </row>
    <row r="44894" spans="16:16" x14ac:dyDescent="0.3">
      <c r="P44894" s="83"/>
    </row>
    <row r="44895" spans="16:16" x14ac:dyDescent="0.3">
      <c r="P44895" s="83"/>
    </row>
    <row r="44896" spans="16:16" x14ac:dyDescent="0.3">
      <c r="P44896" s="83"/>
    </row>
    <row r="44897" spans="16:16" x14ac:dyDescent="0.3">
      <c r="P44897" s="83"/>
    </row>
    <row r="44898" spans="16:16" x14ac:dyDescent="0.3">
      <c r="P44898" s="83"/>
    </row>
    <row r="44899" spans="16:16" x14ac:dyDescent="0.3">
      <c r="P44899" s="83"/>
    </row>
    <row r="44900" spans="16:16" x14ac:dyDescent="0.3">
      <c r="P44900" s="83"/>
    </row>
    <row r="44901" spans="16:16" x14ac:dyDescent="0.3">
      <c r="P44901" s="83"/>
    </row>
    <row r="44902" spans="16:16" x14ac:dyDescent="0.3">
      <c r="P44902" s="83"/>
    </row>
    <row r="44903" spans="16:16" x14ac:dyDescent="0.3">
      <c r="P44903" s="83"/>
    </row>
    <row r="44904" spans="16:16" x14ac:dyDescent="0.3">
      <c r="P44904" s="83"/>
    </row>
    <row r="44905" spans="16:16" x14ac:dyDescent="0.3">
      <c r="P44905" s="83"/>
    </row>
    <row r="44906" spans="16:16" x14ac:dyDescent="0.3">
      <c r="P44906" s="83"/>
    </row>
    <row r="44907" spans="16:16" x14ac:dyDescent="0.3">
      <c r="P44907" s="83"/>
    </row>
    <row r="44908" spans="16:16" x14ac:dyDescent="0.3">
      <c r="P44908" s="83"/>
    </row>
    <row r="44909" spans="16:16" x14ac:dyDescent="0.3">
      <c r="P44909" s="83"/>
    </row>
    <row r="44910" spans="16:16" x14ac:dyDescent="0.3">
      <c r="P44910" s="83"/>
    </row>
    <row r="44911" spans="16:16" x14ac:dyDescent="0.3">
      <c r="P44911" s="83"/>
    </row>
    <row r="44912" spans="16:16" x14ac:dyDescent="0.3">
      <c r="P44912" s="83"/>
    </row>
    <row r="44913" spans="16:16" x14ac:dyDescent="0.3">
      <c r="P44913" s="83"/>
    </row>
    <row r="44914" spans="16:16" x14ac:dyDescent="0.3">
      <c r="P44914" s="83"/>
    </row>
    <row r="44915" spans="16:16" x14ac:dyDescent="0.3">
      <c r="P44915" s="83"/>
    </row>
    <row r="44916" spans="16:16" x14ac:dyDescent="0.3">
      <c r="P44916" s="83"/>
    </row>
    <row r="44917" spans="16:16" x14ac:dyDescent="0.3">
      <c r="P44917" s="83"/>
    </row>
    <row r="44918" spans="16:16" x14ac:dyDescent="0.3">
      <c r="P44918" s="83"/>
    </row>
    <row r="44919" spans="16:16" x14ac:dyDescent="0.3">
      <c r="P44919" s="83"/>
    </row>
    <row r="44920" spans="16:16" x14ac:dyDescent="0.3">
      <c r="P44920" s="83"/>
    </row>
    <row r="44921" spans="16:16" x14ac:dyDescent="0.3">
      <c r="P44921" s="83"/>
    </row>
    <row r="44922" spans="16:16" x14ac:dyDescent="0.3">
      <c r="P44922" s="83"/>
    </row>
    <row r="44923" spans="16:16" x14ac:dyDescent="0.3">
      <c r="P44923" s="83"/>
    </row>
    <row r="44924" spans="16:16" x14ac:dyDescent="0.3">
      <c r="P44924" s="83"/>
    </row>
    <row r="44925" spans="16:16" x14ac:dyDescent="0.3">
      <c r="P44925" s="83"/>
    </row>
    <row r="44926" spans="16:16" x14ac:dyDescent="0.3">
      <c r="P44926" s="83"/>
    </row>
    <row r="44927" spans="16:16" x14ac:dyDescent="0.3">
      <c r="P44927" s="83"/>
    </row>
    <row r="44928" spans="16:16" x14ac:dyDescent="0.3">
      <c r="P44928" s="83"/>
    </row>
    <row r="44929" spans="16:16" x14ac:dyDescent="0.3">
      <c r="P44929" s="83"/>
    </row>
    <row r="44930" spans="16:16" x14ac:dyDescent="0.3">
      <c r="P44930" s="83"/>
    </row>
    <row r="44931" spans="16:16" x14ac:dyDescent="0.3">
      <c r="P44931" s="83"/>
    </row>
    <row r="44932" spans="16:16" x14ac:dyDescent="0.3">
      <c r="P44932" s="83"/>
    </row>
    <row r="44933" spans="16:16" x14ac:dyDescent="0.3">
      <c r="P44933" s="83"/>
    </row>
    <row r="44934" spans="16:16" x14ac:dyDescent="0.3">
      <c r="P44934" s="83"/>
    </row>
    <row r="44935" spans="16:16" x14ac:dyDescent="0.3">
      <c r="P44935" s="83"/>
    </row>
    <row r="44936" spans="16:16" x14ac:dyDescent="0.3">
      <c r="P44936" s="83"/>
    </row>
    <row r="44937" spans="16:16" x14ac:dyDescent="0.3">
      <c r="P44937" s="83"/>
    </row>
    <row r="44938" spans="16:16" x14ac:dyDescent="0.3">
      <c r="P44938" s="83"/>
    </row>
    <row r="44939" spans="16:16" x14ac:dyDescent="0.3">
      <c r="P44939" s="83"/>
    </row>
    <row r="44940" spans="16:16" x14ac:dyDescent="0.3">
      <c r="P44940" s="83"/>
    </row>
    <row r="44941" spans="16:16" x14ac:dyDescent="0.3">
      <c r="P44941" s="83"/>
    </row>
    <row r="44942" spans="16:16" x14ac:dyDescent="0.3">
      <c r="P44942" s="83"/>
    </row>
    <row r="44943" spans="16:16" x14ac:dyDescent="0.3">
      <c r="P44943" s="83"/>
    </row>
    <row r="44944" spans="16:16" x14ac:dyDescent="0.3">
      <c r="P44944" s="83"/>
    </row>
    <row r="44945" spans="16:16" x14ac:dyDescent="0.3">
      <c r="P44945" s="83"/>
    </row>
    <row r="44946" spans="16:16" x14ac:dyDescent="0.3">
      <c r="P44946" s="83"/>
    </row>
    <row r="44947" spans="16:16" x14ac:dyDescent="0.3">
      <c r="P44947" s="83"/>
    </row>
    <row r="44948" spans="16:16" x14ac:dyDescent="0.3">
      <c r="P44948" s="83"/>
    </row>
    <row r="44949" spans="16:16" x14ac:dyDescent="0.3">
      <c r="P44949" s="83"/>
    </row>
    <row r="44950" spans="16:16" x14ac:dyDescent="0.3">
      <c r="P44950" s="83"/>
    </row>
    <row r="44951" spans="16:16" x14ac:dyDescent="0.3">
      <c r="P44951" s="83"/>
    </row>
    <row r="44952" spans="16:16" x14ac:dyDescent="0.3">
      <c r="P44952" s="83"/>
    </row>
    <row r="44953" spans="16:16" x14ac:dyDescent="0.3">
      <c r="P44953" s="83"/>
    </row>
    <row r="44954" spans="16:16" x14ac:dyDescent="0.3">
      <c r="P44954" s="83"/>
    </row>
    <row r="44955" spans="16:16" x14ac:dyDescent="0.3">
      <c r="P44955" s="83"/>
    </row>
    <row r="44956" spans="16:16" x14ac:dyDescent="0.3">
      <c r="P44956" s="83"/>
    </row>
    <row r="44957" spans="16:16" x14ac:dyDescent="0.3">
      <c r="P44957" s="83"/>
    </row>
    <row r="44958" spans="16:16" x14ac:dyDescent="0.3">
      <c r="P44958" s="83"/>
    </row>
    <row r="44959" spans="16:16" x14ac:dyDescent="0.3">
      <c r="P44959" s="83"/>
    </row>
    <row r="44960" spans="16:16" x14ac:dyDescent="0.3">
      <c r="P44960" s="83"/>
    </row>
    <row r="44961" spans="16:16" x14ac:dyDescent="0.3">
      <c r="P44961" s="83"/>
    </row>
    <row r="44962" spans="16:16" x14ac:dyDescent="0.3">
      <c r="P44962" s="83"/>
    </row>
    <row r="44963" spans="16:16" x14ac:dyDescent="0.3">
      <c r="P44963" s="83"/>
    </row>
    <row r="44964" spans="16:16" x14ac:dyDescent="0.3">
      <c r="P44964" s="83"/>
    </row>
    <row r="44965" spans="16:16" x14ac:dyDescent="0.3">
      <c r="P44965" s="83"/>
    </row>
    <row r="44966" spans="16:16" x14ac:dyDescent="0.3">
      <c r="P44966" s="83"/>
    </row>
    <row r="44967" spans="16:16" x14ac:dyDescent="0.3">
      <c r="P44967" s="83"/>
    </row>
    <row r="44968" spans="16:16" x14ac:dyDescent="0.3">
      <c r="P44968" s="83"/>
    </row>
    <row r="44969" spans="16:16" x14ac:dyDescent="0.3">
      <c r="P44969" s="83"/>
    </row>
    <row r="44970" spans="16:16" x14ac:dyDescent="0.3">
      <c r="P44970" s="83"/>
    </row>
    <row r="44971" spans="16:16" x14ac:dyDescent="0.3">
      <c r="P44971" s="83"/>
    </row>
    <row r="44972" spans="16:16" x14ac:dyDescent="0.3">
      <c r="P44972" s="83"/>
    </row>
    <row r="44973" spans="16:16" x14ac:dyDescent="0.3">
      <c r="P44973" s="83"/>
    </row>
    <row r="44974" spans="16:16" x14ac:dyDescent="0.3">
      <c r="P44974" s="83"/>
    </row>
    <row r="44975" spans="16:16" x14ac:dyDescent="0.3">
      <c r="P44975" s="83"/>
    </row>
    <row r="44976" spans="16:16" x14ac:dyDescent="0.3">
      <c r="P44976" s="83"/>
    </row>
    <row r="44977" spans="16:16" x14ac:dyDescent="0.3">
      <c r="P44977" s="83"/>
    </row>
    <row r="44978" spans="16:16" x14ac:dyDescent="0.3">
      <c r="P44978" s="83"/>
    </row>
    <row r="44979" spans="16:16" x14ac:dyDescent="0.3">
      <c r="P44979" s="83"/>
    </row>
    <row r="44980" spans="16:16" x14ac:dyDescent="0.3">
      <c r="P44980" s="83"/>
    </row>
    <row r="44981" spans="16:16" x14ac:dyDescent="0.3">
      <c r="P44981" s="83"/>
    </row>
    <row r="44982" spans="16:16" x14ac:dyDescent="0.3">
      <c r="P44982" s="83"/>
    </row>
    <row r="44983" spans="16:16" x14ac:dyDescent="0.3">
      <c r="P44983" s="83"/>
    </row>
    <row r="44984" spans="16:16" x14ac:dyDescent="0.3">
      <c r="P44984" s="83"/>
    </row>
    <row r="44985" spans="16:16" x14ac:dyDescent="0.3">
      <c r="P44985" s="83"/>
    </row>
    <row r="44986" spans="16:16" x14ac:dyDescent="0.3">
      <c r="P44986" s="83"/>
    </row>
    <row r="44987" spans="16:16" x14ac:dyDescent="0.3">
      <c r="P44987" s="83"/>
    </row>
    <row r="44988" spans="16:16" x14ac:dyDescent="0.3">
      <c r="P44988" s="83"/>
    </row>
    <row r="44989" spans="16:16" x14ac:dyDescent="0.3">
      <c r="P44989" s="83"/>
    </row>
    <row r="44990" spans="16:16" x14ac:dyDescent="0.3">
      <c r="P44990" s="83"/>
    </row>
    <row r="44991" spans="16:16" x14ac:dyDescent="0.3">
      <c r="P44991" s="83"/>
    </row>
    <row r="44992" spans="16:16" x14ac:dyDescent="0.3">
      <c r="P44992" s="83"/>
    </row>
    <row r="44993" spans="16:16" x14ac:dyDescent="0.3">
      <c r="P44993" s="83"/>
    </row>
    <row r="44994" spans="16:16" x14ac:dyDescent="0.3">
      <c r="P44994" s="83"/>
    </row>
    <row r="44995" spans="16:16" x14ac:dyDescent="0.3">
      <c r="P44995" s="83"/>
    </row>
    <row r="44996" spans="16:16" x14ac:dyDescent="0.3">
      <c r="P44996" s="83"/>
    </row>
    <row r="44997" spans="16:16" x14ac:dyDescent="0.3">
      <c r="P44997" s="83"/>
    </row>
    <row r="44998" spans="16:16" x14ac:dyDescent="0.3">
      <c r="P44998" s="83"/>
    </row>
    <row r="44999" spans="16:16" x14ac:dyDescent="0.3">
      <c r="P44999" s="83"/>
    </row>
    <row r="45000" spans="16:16" x14ac:dyDescent="0.3">
      <c r="P45000" s="83"/>
    </row>
    <row r="45001" spans="16:16" x14ac:dyDescent="0.3">
      <c r="P45001" s="83"/>
    </row>
    <row r="45002" spans="16:16" x14ac:dyDescent="0.3">
      <c r="P45002" s="83"/>
    </row>
    <row r="45003" spans="16:16" x14ac:dyDescent="0.3">
      <c r="P45003" s="83"/>
    </row>
    <row r="45004" spans="16:16" x14ac:dyDescent="0.3">
      <c r="P45004" s="83"/>
    </row>
    <row r="45005" spans="16:16" x14ac:dyDescent="0.3">
      <c r="P45005" s="83"/>
    </row>
    <row r="45006" spans="16:16" x14ac:dyDescent="0.3">
      <c r="P45006" s="83"/>
    </row>
    <row r="45007" spans="16:16" x14ac:dyDescent="0.3">
      <c r="P45007" s="83"/>
    </row>
    <row r="45008" spans="16:16" x14ac:dyDescent="0.3">
      <c r="P45008" s="83"/>
    </row>
    <row r="45009" spans="16:16" x14ac:dyDescent="0.3">
      <c r="P45009" s="83"/>
    </row>
    <row r="45010" spans="16:16" x14ac:dyDescent="0.3">
      <c r="P45010" s="83"/>
    </row>
    <row r="45011" spans="16:16" x14ac:dyDescent="0.3">
      <c r="P45011" s="83"/>
    </row>
    <row r="45012" spans="16:16" x14ac:dyDescent="0.3">
      <c r="P45012" s="83"/>
    </row>
    <row r="45013" spans="16:16" x14ac:dyDescent="0.3">
      <c r="P45013" s="83"/>
    </row>
    <row r="45014" spans="16:16" x14ac:dyDescent="0.3">
      <c r="P45014" s="83"/>
    </row>
    <row r="45015" spans="16:16" x14ac:dyDescent="0.3">
      <c r="P45015" s="83"/>
    </row>
    <row r="45016" spans="16:16" x14ac:dyDescent="0.3">
      <c r="P45016" s="83"/>
    </row>
    <row r="45017" spans="16:16" x14ac:dyDescent="0.3">
      <c r="P45017" s="83"/>
    </row>
    <row r="45018" spans="16:16" x14ac:dyDescent="0.3">
      <c r="P45018" s="83"/>
    </row>
    <row r="45019" spans="16:16" x14ac:dyDescent="0.3">
      <c r="P45019" s="83"/>
    </row>
    <row r="45020" spans="16:16" x14ac:dyDescent="0.3">
      <c r="P45020" s="83"/>
    </row>
    <row r="45021" spans="16:16" x14ac:dyDescent="0.3">
      <c r="P45021" s="83"/>
    </row>
    <row r="45022" spans="16:16" x14ac:dyDescent="0.3">
      <c r="P45022" s="83"/>
    </row>
    <row r="45023" spans="16:16" x14ac:dyDescent="0.3">
      <c r="P45023" s="83"/>
    </row>
    <row r="45024" spans="16:16" x14ac:dyDescent="0.3">
      <c r="P45024" s="83"/>
    </row>
    <row r="45025" spans="16:16" x14ac:dyDescent="0.3">
      <c r="P45025" s="83"/>
    </row>
    <row r="45026" spans="16:16" x14ac:dyDescent="0.3">
      <c r="P45026" s="83"/>
    </row>
    <row r="45027" spans="16:16" x14ac:dyDescent="0.3">
      <c r="P45027" s="83"/>
    </row>
    <row r="45028" spans="16:16" x14ac:dyDescent="0.3">
      <c r="P45028" s="83"/>
    </row>
    <row r="45029" spans="16:16" x14ac:dyDescent="0.3">
      <c r="P45029" s="83"/>
    </row>
    <row r="45030" spans="16:16" x14ac:dyDescent="0.3">
      <c r="P45030" s="83"/>
    </row>
    <row r="45031" spans="16:16" x14ac:dyDescent="0.3">
      <c r="P45031" s="83"/>
    </row>
    <row r="45032" spans="16:16" x14ac:dyDescent="0.3">
      <c r="P45032" s="83"/>
    </row>
    <row r="45033" spans="16:16" x14ac:dyDescent="0.3">
      <c r="P45033" s="83"/>
    </row>
    <row r="45034" spans="16:16" x14ac:dyDescent="0.3">
      <c r="P45034" s="83"/>
    </row>
    <row r="45035" spans="16:16" x14ac:dyDescent="0.3">
      <c r="P45035" s="83"/>
    </row>
    <row r="45036" spans="16:16" x14ac:dyDescent="0.3">
      <c r="P45036" s="83"/>
    </row>
    <row r="45037" spans="16:16" x14ac:dyDescent="0.3">
      <c r="P45037" s="83"/>
    </row>
    <row r="45038" spans="16:16" x14ac:dyDescent="0.3">
      <c r="P45038" s="83"/>
    </row>
    <row r="45039" spans="16:16" x14ac:dyDescent="0.3">
      <c r="P45039" s="83"/>
    </row>
    <row r="45040" spans="16:16" x14ac:dyDescent="0.3">
      <c r="P45040" s="83"/>
    </row>
    <row r="45041" spans="16:16" x14ac:dyDescent="0.3">
      <c r="P45041" s="83"/>
    </row>
    <row r="45042" spans="16:16" x14ac:dyDescent="0.3">
      <c r="P45042" s="83"/>
    </row>
    <row r="45043" spans="16:16" x14ac:dyDescent="0.3">
      <c r="P45043" s="83"/>
    </row>
    <row r="45044" spans="16:16" x14ac:dyDescent="0.3">
      <c r="P45044" s="83"/>
    </row>
    <row r="45045" spans="16:16" x14ac:dyDescent="0.3">
      <c r="P45045" s="83"/>
    </row>
    <row r="45046" spans="16:16" x14ac:dyDescent="0.3">
      <c r="P45046" s="83"/>
    </row>
    <row r="45047" spans="16:16" x14ac:dyDescent="0.3">
      <c r="P45047" s="83"/>
    </row>
    <row r="45048" spans="16:16" x14ac:dyDescent="0.3">
      <c r="P45048" s="83"/>
    </row>
    <row r="45049" spans="16:16" x14ac:dyDescent="0.3">
      <c r="P45049" s="83"/>
    </row>
    <row r="45050" spans="16:16" x14ac:dyDescent="0.3">
      <c r="P45050" s="83"/>
    </row>
    <row r="45051" spans="16:16" x14ac:dyDescent="0.3">
      <c r="P45051" s="83"/>
    </row>
    <row r="45052" spans="16:16" x14ac:dyDescent="0.3">
      <c r="P45052" s="83"/>
    </row>
    <row r="45053" spans="16:16" x14ac:dyDescent="0.3">
      <c r="P45053" s="83"/>
    </row>
    <row r="45054" spans="16:16" x14ac:dyDescent="0.3">
      <c r="P45054" s="83"/>
    </row>
    <row r="45055" spans="16:16" x14ac:dyDescent="0.3">
      <c r="P45055" s="83"/>
    </row>
    <row r="45056" spans="16:16" x14ac:dyDescent="0.3">
      <c r="P45056" s="83"/>
    </row>
    <row r="45057" spans="16:16" x14ac:dyDescent="0.3">
      <c r="P45057" s="83"/>
    </row>
    <row r="45058" spans="16:16" x14ac:dyDescent="0.3">
      <c r="P45058" s="83"/>
    </row>
    <row r="45059" spans="16:16" x14ac:dyDescent="0.3">
      <c r="P45059" s="83"/>
    </row>
    <row r="45060" spans="16:16" x14ac:dyDescent="0.3">
      <c r="P45060" s="83"/>
    </row>
    <row r="45061" spans="16:16" x14ac:dyDescent="0.3">
      <c r="P45061" s="83"/>
    </row>
    <row r="45062" spans="16:16" x14ac:dyDescent="0.3">
      <c r="P45062" s="83"/>
    </row>
    <row r="45063" spans="16:16" x14ac:dyDescent="0.3">
      <c r="P45063" s="83"/>
    </row>
    <row r="45064" spans="16:16" x14ac:dyDescent="0.3">
      <c r="P45064" s="83"/>
    </row>
    <row r="45065" spans="16:16" x14ac:dyDescent="0.3">
      <c r="P45065" s="83"/>
    </row>
    <row r="45066" spans="16:16" x14ac:dyDescent="0.3">
      <c r="P45066" s="83"/>
    </row>
    <row r="45067" spans="16:16" x14ac:dyDescent="0.3">
      <c r="P45067" s="83"/>
    </row>
    <row r="45068" spans="16:16" x14ac:dyDescent="0.3">
      <c r="P45068" s="83"/>
    </row>
    <row r="45069" spans="16:16" x14ac:dyDescent="0.3">
      <c r="P45069" s="83"/>
    </row>
    <row r="45070" spans="16:16" x14ac:dyDescent="0.3">
      <c r="P45070" s="83"/>
    </row>
    <row r="45071" spans="16:16" x14ac:dyDescent="0.3">
      <c r="P45071" s="83"/>
    </row>
    <row r="45072" spans="16:16" x14ac:dyDescent="0.3">
      <c r="P45072" s="83"/>
    </row>
    <row r="45073" spans="16:16" x14ac:dyDescent="0.3">
      <c r="P45073" s="83"/>
    </row>
    <row r="45074" spans="16:16" x14ac:dyDescent="0.3">
      <c r="P45074" s="83"/>
    </row>
    <row r="45075" spans="16:16" x14ac:dyDescent="0.3">
      <c r="P45075" s="83"/>
    </row>
    <row r="45076" spans="16:16" x14ac:dyDescent="0.3">
      <c r="P45076" s="83"/>
    </row>
    <row r="45077" spans="16:16" x14ac:dyDescent="0.3">
      <c r="P45077" s="83"/>
    </row>
    <row r="45078" spans="16:16" x14ac:dyDescent="0.3">
      <c r="P45078" s="83"/>
    </row>
    <row r="45079" spans="16:16" x14ac:dyDescent="0.3">
      <c r="P45079" s="83"/>
    </row>
    <row r="45080" spans="16:16" x14ac:dyDescent="0.3">
      <c r="P45080" s="83"/>
    </row>
    <row r="45081" spans="16:16" x14ac:dyDescent="0.3">
      <c r="P45081" s="83"/>
    </row>
    <row r="45082" spans="16:16" x14ac:dyDescent="0.3">
      <c r="P45082" s="83"/>
    </row>
    <row r="45083" spans="16:16" x14ac:dyDescent="0.3">
      <c r="P45083" s="83"/>
    </row>
    <row r="45084" spans="16:16" x14ac:dyDescent="0.3">
      <c r="P45084" s="83"/>
    </row>
    <row r="45085" spans="16:16" x14ac:dyDescent="0.3">
      <c r="P45085" s="83"/>
    </row>
    <row r="45086" spans="16:16" x14ac:dyDescent="0.3">
      <c r="P45086" s="83"/>
    </row>
    <row r="45087" spans="16:16" x14ac:dyDescent="0.3">
      <c r="P45087" s="83"/>
    </row>
    <row r="45088" spans="16:16" x14ac:dyDescent="0.3">
      <c r="P45088" s="83"/>
    </row>
    <row r="45089" spans="16:16" x14ac:dyDescent="0.3">
      <c r="P45089" s="83"/>
    </row>
    <row r="45090" spans="16:16" x14ac:dyDescent="0.3">
      <c r="P45090" s="83"/>
    </row>
    <row r="45091" spans="16:16" x14ac:dyDescent="0.3">
      <c r="P45091" s="83"/>
    </row>
    <row r="45092" spans="16:16" x14ac:dyDescent="0.3">
      <c r="P45092" s="83"/>
    </row>
    <row r="45093" spans="16:16" x14ac:dyDescent="0.3">
      <c r="P45093" s="83"/>
    </row>
    <row r="45094" spans="16:16" x14ac:dyDescent="0.3">
      <c r="P45094" s="83"/>
    </row>
    <row r="45095" spans="16:16" x14ac:dyDescent="0.3">
      <c r="P45095" s="83"/>
    </row>
    <row r="45096" spans="16:16" x14ac:dyDescent="0.3">
      <c r="P45096" s="83"/>
    </row>
    <row r="45097" spans="16:16" x14ac:dyDescent="0.3">
      <c r="P45097" s="83"/>
    </row>
    <row r="45098" spans="16:16" x14ac:dyDescent="0.3">
      <c r="P45098" s="83"/>
    </row>
    <row r="45099" spans="16:16" x14ac:dyDescent="0.3">
      <c r="P45099" s="83"/>
    </row>
    <row r="45100" spans="16:16" x14ac:dyDescent="0.3">
      <c r="P45100" s="83"/>
    </row>
    <row r="45101" spans="16:16" x14ac:dyDescent="0.3">
      <c r="P45101" s="83"/>
    </row>
    <row r="45102" spans="16:16" x14ac:dyDescent="0.3">
      <c r="P45102" s="83"/>
    </row>
    <row r="45103" spans="16:16" x14ac:dyDescent="0.3">
      <c r="P45103" s="83"/>
    </row>
    <row r="45104" spans="16:16" x14ac:dyDescent="0.3">
      <c r="P45104" s="83"/>
    </row>
    <row r="45105" spans="16:16" x14ac:dyDescent="0.3">
      <c r="P45105" s="83"/>
    </row>
    <row r="45106" spans="16:16" x14ac:dyDescent="0.3">
      <c r="P45106" s="83"/>
    </row>
    <row r="45107" spans="16:16" x14ac:dyDescent="0.3">
      <c r="P45107" s="83"/>
    </row>
    <row r="45108" spans="16:16" x14ac:dyDescent="0.3">
      <c r="P45108" s="83"/>
    </row>
    <row r="45109" spans="16:16" x14ac:dyDescent="0.3">
      <c r="P45109" s="83"/>
    </row>
    <row r="45110" spans="16:16" x14ac:dyDescent="0.3">
      <c r="P45110" s="83"/>
    </row>
    <row r="45111" spans="16:16" x14ac:dyDescent="0.3">
      <c r="P45111" s="83"/>
    </row>
    <row r="45112" spans="16:16" x14ac:dyDescent="0.3">
      <c r="P45112" s="83"/>
    </row>
    <row r="45113" spans="16:16" x14ac:dyDescent="0.3">
      <c r="P45113" s="83"/>
    </row>
    <row r="45114" spans="16:16" x14ac:dyDescent="0.3">
      <c r="P45114" s="83"/>
    </row>
    <row r="45115" spans="16:16" x14ac:dyDescent="0.3">
      <c r="P45115" s="83"/>
    </row>
    <row r="45116" spans="16:16" x14ac:dyDescent="0.3">
      <c r="P45116" s="83"/>
    </row>
    <row r="45117" spans="16:16" x14ac:dyDescent="0.3">
      <c r="P45117" s="83"/>
    </row>
    <row r="45118" spans="16:16" x14ac:dyDescent="0.3">
      <c r="P45118" s="83"/>
    </row>
    <row r="45119" spans="16:16" x14ac:dyDescent="0.3">
      <c r="P45119" s="83"/>
    </row>
    <row r="45120" spans="16:16" x14ac:dyDescent="0.3">
      <c r="P45120" s="83"/>
    </row>
    <row r="45121" spans="16:16" x14ac:dyDescent="0.3">
      <c r="P45121" s="83"/>
    </row>
    <row r="45122" spans="16:16" x14ac:dyDescent="0.3">
      <c r="P45122" s="83"/>
    </row>
    <row r="45123" spans="16:16" x14ac:dyDescent="0.3">
      <c r="P45123" s="83"/>
    </row>
    <row r="45124" spans="16:16" x14ac:dyDescent="0.3">
      <c r="P45124" s="83"/>
    </row>
    <row r="45125" spans="16:16" x14ac:dyDescent="0.3">
      <c r="P45125" s="83"/>
    </row>
    <row r="45126" spans="16:16" x14ac:dyDescent="0.3">
      <c r="P45126" s="83"/>
    </row>
    <row r="45127" spans="16:16" x14ac:dyDescent="0.3">
      <c r="P45127" s="83"/>
    </row>
    <row r="45128" spans="16:16" x14ac:dyDescent="0.3">
      <c r="P45128" s="83"/>
    </row>
    <row r="45129" spans="16:16" x14ac:dyDescent="0.3">
      <c r="P45129" s="83"/>
    </row>
    <row r="45130" spans="16:16" x14ac:dyDescent="0.3">
      <c r="P45130" s="83"/>
    </row>
    <row r="45131" spans="16:16" x14ac:dyDescent="0.3">
      <c r="P45131" s="83"/>
    </row>
    <row r="45132" spans="16:16" x14ac:dyDescent="0.3">
      <c r="P45132" s="83"/>
    </row>
    <row r="45133" spans="16:16" x14ac:dyDescent="0.3">
      <c r="P45133" s="83"/>
    </row>
    <row r="45134" spans="16:16" x14ac:dyDescent="0.3">
      <c r="P45134" s="83"/>
    </row>
    <row r="45135" spans="16:16" x14ac:dyDescent="0.3">
      <c r="P45135" s="83"/>
    </row>
    <row r="45136" spans="16:16" x14ac:dyDescent="0.3">
      <c r="P45136" s="83"/>
    </row>
    <row r="45137" spans="16:16" x14ac:dyDescent="0.3">
      <c r="P45137" s="83"/>
    </row>
    <row r="45138" spans="16:16" x14ac:dyDescent="0.3">
      <c r="P45138" s="83"/>
    </row>
    <row r="45139" spans="16:16" x14ac:dyDescent="0.3">
      <c r="P45139" s="83"/>
    </row>
    <row r="45140" spans="16:16" x14ac:dyDescent="0.3">
      <c r="P45140" s="83"/>
    </row>
    <row r="45141" spans="16:16" x14ac:dyDescent="0.3">
      <c r="P45141" s="83"/>
    </row>
    <row r="45142" spans="16:16" x14ac:dyDescent="0.3">
      <c r="P45142" s="83"/>
    </row>
    <row r="45143" spans="16:16" x14ac:dyDescent="0.3">
      <c r="P45143" s="83"/>
    </row>
    <row r="45144" spans="16:16" x14ac:dyDescent="0.3">
      <c r="P45144" s="83"/>
    </row>
    <row r="45145" spans="16:16" x14ac:dyDescent="0.3">
      <c r="P45145" s="83"/>
    </row>
    <row r="45146" spans="16:16" x14ac:dyDescent="0.3">
      <c r="P45146" s="83"/>
    </row>
    <row r="45147" spans="16:16" x14ac:dyDescent="0.3">
      <c r="P45147" s="83"/>
    </row>
    <row r="45148" spans="16:16" x14ac:dyDescent="0.3">
      <c r="P45148" s="83"/>
    </row>
    <row r="45149" spans="16:16" x14ac:dyDescent="0.3">
      <c r="P45149" s="83"/>
    </row>
    <row r="45150" spans="16:16" x14ac:dyDescent="0.3">
      <c r="P45150" s="83"/>
    </row>
    <row r="45151" spans="16:16" x14ac:dyDescent="0.3">
      <c r="P45151" s="83"/>
    </row>
    <row r="45152" spans="16:16" x14ac:dyDescent="0.3">
      <c r="P45152" s="83"/>
    </row>
    <row r="45153" spans="16:16" x14ac:dyDescent="0.3">
      <c r="P45153" s="83"/>
    </row>
    <row r="45154" spans="16:16" x14ac:dyDescent="0.3">
      <c r="P45154" s="83"/>
    </row>
    <row r="45155" spans="16:16" x14ac:dyDescent="0.3">
      <c r="P45155" s="83"/>
    </row>
    <row r="45156" spans="16:16" x14ac:dyDescent="0.3">
      <c r="P45156" s="83"/>
    </row>
    <row r="45157" spans="16:16" x14ac:dyDescent="0.3">
      <c r="P45157" s="83"/>
    </row>
    <row r="45158" spans="16:16" x14ac:dyDescent="0.3">
      <c r="P45158" s="83"/>
    </row>
    <row r="45159" spans="16:16" x14ac:dyDescent="0.3">
      <c r="P45159" s="83"/>
    </row>
    <row r="45160" spans="16:16" x14ac:dyDescent="0.3">
      <c r="P45160" s="83"/>
    </row>
    <row r="45161" spans="16:16" x14ac:dyDescent="0.3">
      <c r="P45161" s="83"/>
    </row>
    <row r="45162" spans="16:16" x14ac:dyDescent="0.3">
      <c r="P45162" s="83"/>
    </row>
    <row r="45163" spans="16:16" x14ac:dyDescent="0.3">
      <c r="P45163" s="83"/>
    </row>
    <row r="45164" spans="16:16" x14ac:dyDescent="0.3">
      <c r="P45164" s="83"/>
    </row>
    <row r="45165" spans="16:16" x14ac:dyDescent="0.3">
      <c r="P45165" s="83"/>
    </row>
    <row r="45166" spans="16:16" x14ac:dyDescent="0.3">
      <c r="P45166" s="83"/>
    </row>
    <row r="45167" spans="16:16" x14ac:dyDescent="0.3">
      <c r="P45167" s="83"/>
    </row>
    <row r="45168" spans="16:16" x14ac:dyDescent="0.3">
      <c r="P45168" s="83"/>
    </row>
    <row r="45169" spans="16:16" x14ac:dyDescent="0.3">
      <c r="P45169" s="83"/>
    </row>
    <row r="45170" spans="16:16" x14ac:dyDescent="0.3">
      <c r="P45170" s="83"/>
    </row>
    <row r="45171" spans="16:16" x14ac:dyDescent="0.3">
      <c r="P45171" s="83"/>
    </row>
    <row r="45172" spans="16:16" x14ac:dyDescent="0.3">
      <c r="P45172" s="83"/>
    </row>
    <row r="45173" spans="16:16" x14ac:dyDescent="0.3">
      <c r="P45173" s="83"/>
    </row>
    <row r="45174" spans="16:16" x14ac:dyDescent="0.3">
      <c r="P45174" s="83"/>
    </row>
    <row r="45175" spans="16:16" x14ac:dyDescent="0.3">
      <c r="P45175" s="83"/>
    </row>
    <row r="45176" spans="16:16" x14ac:dyDescent="0.3">
      <c r="P45176" s="83"/>
    </row>
    <row r="45177" spans="16:16" x14ac:dyDescent="0.3">
      <c r="P45177" s="83"/>
    </row>
    <row r="45178" spans="16:16" x14ac:dyDescent="0.3">
      <c r="P45178" s="83"/>
    </row>
    <row r="45179" spans="16:16" x14ac:dyDescent="0.3">
      <c r="P45179" s="83"/>
    </row>
    <row r="45180" spans="16:16" x14ac:dyDescent="0.3">
      <c r="P45180" s="83"/>
    </row>
    <row r="45181" spans="16:16" x14ac:dyDescent="0.3">
      <c r="P45181" s="83"/>
    </row>
    <row r="45182" spans="16:16" x14ac:dyDescent="0.3">
      <c r="P45182" s="83"/>
    </row>
    <row r="45183" spans="16:16" x14ac:dyDescent="0.3">
      <c r="P45183" s="83"/>
    </row>
    <row r="45184" spans="16:16" x14ac:dyDescent="0.3">
      <c r="P45184" s="83"/>
    </row>
    <row r="45185" spans="16:16" x14ac:dyDescent="0.3">
      <c r="P45185" s="83"/>
    </row>
    <row r="45186" spans="16:16" x14ac:dyDescent="0.3">
      <c r="P45186" s="83"/>
    </row>
    <row r="45187" spans="16:16" x14ac:dyDescent="0.3">
      <c r="P45187" s="83"/>
    </row>
    <row r="45188" spans="16:16" x14ac:dyDescent="0.3">
      <c r="P45188" s="83"/>
    </row>
    <row r="45189" spans="16:16" x14ac:dyDescent="0.3">
      <c r="P45189" s="83"/>
    </row>
    <row r="45190" spans="16:16" x14ac:dyDescent="0.3">
      <c r="P45190" s="83"/>
    </row>
    <row r="45191" spans="16:16" x14ac:dyDescent="0.3">
      <c r="P45191" s="83"/>
    </row>
    <row r="45192" spans="16:16" x14ac:dyDescent="0.3">
      <c r="P45192" s="83"/>
    </row>
    <row r="45193" spans="16:16" x14ac:dyDescent="0.3">
      <c r="P45193" s="83"/>
    </row>
    <row r="45194" spans="16:16" x14ac:dyDescent="0.3">
      <c r="P45194" s="83"/>
    </row>
    <row r="45195" spans="16:16" x14ac:dyDescent="0.3">
      <c r="P45195" s="83"/>
    </row>
    <row r="45196" spans="16:16" x14ac:dyDescent="0.3">
      <c r="P45196" s="83"/>
    </row>
    <row r="45197" spans="16:16" x14ac:dyDescent="0.3">
      <c r="P45197" s="83"/>
    </row>
    <row r="45198" spans="16:16" x14ac:dyDescent="0.3">
      <c r="P45198" s="83"/>
    </row>
    <row r="45199" spans="16:16" x14ac:dyDescent="0.3">
      <c r="P45199" s="83"/>
    </row>
    <row r="45200" spans="16:16" x14ac:dyDescent="0.3">
      <c r="P45200" s="83"/>
    </row>
    <row r="45201" spans="16:16" x14ac:dyDescent="0.3">
      <c r="P45201" s="83"/>
    </row>
    <row r="45202" spans="16:16" x14ac:dyDescent="0.3">
      <c r="P45202" s="83"/>
    </row>
    <row r="45203" spans="16:16" x14ac:dyDescent="0.3">
      <c r="P45203" s="83"/>
    </row>
    <row r="45204" spans="16:16" x14ac:dyDescent="0.3">
      <c r="P45204" s="83"/>
    </row>
    <row r="45205" spans="16:16" x14ac:dyDescent="0.3">
      <c r="P45205" s="83"/>
    </row>
    <row r="45206" spans="16:16" x14ac:dyDescent="0.3">
      <c r="P45206" s="83"/>
    </row>
    <row r="45207" spans="16:16" x14ac:dyDescent="0.3">
      <c r="P45207" s="83"/>
    </row>
    <row r="45208" spans="16:16" x14ac:dyDescent="0.3">
      <c r="P45208" s="83"/>
    </row>
    <row r="45209" spans="16:16" x14ac:dyDescent="0.3">
      <c r="P45209" s="83"/>
    </row>
    <row r="45210" spans="16:16" x14ac:dyDescent="0.3">
      <c r="P45210" s="83"/>
    </row>
    <row r="45211" spans="16:16" x14ac:dyDescent="0.3">
      <c r="P45211" s="83"/>
    </row>
    <row r="45212" spans="16:16" x14ac:dyDescent="0.3">
      <c r="P45212" s="83"/>
    </row>
    <row r="45213" spans="16:16" x14ac:dyDescent="0.3">
      <c r="P45213" s="83"/>
    </row>
    <row r="45214" spans="16:16" x14ac:dyDescent="0.3">
      <c r="P45214" s="83"/>
    </row>
    <row r="45215" spans="16:16" x14ac:dyDescent="0.3">
      <c r="P45215" s="83"/>
    </row>
    <row r="45216" spans="16:16" x14ac:dyDescent="0.3">
      <c r="P45216" s="83"/>
    </row>
    <row r="45217" spans="16:16" x14ac:dyDescent="0.3">
      <c r="P45217" s="83"/>
    </row>
    <row r="45218" spans="16:16" x14ac:dyDescent="0.3">
      <c r="P45218" s="83"/>
    </row>
    <row r="45219" spans="16:16" x14ac:dyDescent="0.3">
      <c r="P45219" s="83"/>
    </row>
    <row r="45220" spans="16:16" x14ac:dyDescent="0.3">
      <c r="P45220" s="83"/>
    </row>
    <row r="45221" spans="16:16" x14ac:dyDescent="0.3">
      <c r="P45221" s="83"/>
    </row>
    <row r="45222" spans="16:16" x14ac:dyDescent="0.3">
      <c r="P45222" s="83"/>
    </row>
    <row r="45223" spans="16:16" x14ac:dyDescent="0.3">
      <c r="P45223" s="83"/>
    </row>
    <row r="45224" spans="16:16" x14ac:dyDescent="0.3">
      <c r="P45224" s="83"/>
    </row>
    <row r="45225" spans="16:16" x14ac:dyDescent="0.3">
      <c r="P45225" s="83"/>
    </row>
    <row r="45226" spans="16:16" x14ac:dyDescent="0.3">
      <c r="P45226" s="83"/>
    </row>
    <row r="45227" spans="16:16" x14ac:dyDescent="0.3">
      <c r="P45227" s="83"/>
    </row>
    <row r="45228" spans="16:16" x14ac:dyDescent="0.3">
      <c r="P45228" s="83"/>
    </row>
    <row r="45229" spans="16:16" x14ac:dyDescent="0.3">
      <c r="P45229" s="83"/>
    </row>
    <row r="45230" spans="16:16" x14ac:dyDescent="0.3">
      <c r="P45230" s="83"/>
    </row>
    <row r="45231" spans="16:16" x14ac:dyDescent="0.3">
      <c r="P45231" s="83"/>
    </row>
    <row r="45232" spans="16:16" x14ac:dyDescent="0.3">
      <c r="P45232" s="83"/>
    </row>
    <row r="45233" spans="16:16" x14ac:dyDescent="0.3">
      <c r="P45233" s="83"/>
    </row>
    <row r="45234" spans="16:16" x14ac:dyDescent="0.3">
      <c r="P45234" s="83"/>
    </row>
    <row r="45235" spans="16:16" x14ac:dyDescent="0.3">
      <c r="P45235" s="83"/>
    </row>
    <row r="45236" spans="16:16" x14ac:dyDescent="0.3">
      <c r="P45236" s="83"/>
    </row>
    <row r="45237" spans="16:16" x14ac:dyDescent="0.3">
      <c r="P45237" s="83"/>
    </row>
    <row r="45238" spans="16:16" x14ac:dyDescent="0.3">
      <c r="P45238" s="83"/>
    </row>
    <row r="45239" spans="16:16" x14ac:dyDescent="0.3">
      <c r="P45239" s="83"/>
    </row>
    <row r="45240" spans="16:16" x14ac:dyDescent="0.3">
      <c r="P45240" s="83"/>
    </row>
    <row r="45241" spans="16:16" x14ac:dyDescent="0.3">
      <c r="P45241" s="83"/>
    </row>
    <row r="45242" spans="16:16" x14ac:dyDescent="0.3">
      <c r="P45242" s="83"/>
    </row>
    <row r="45243" spans="16:16" x14ac:dyDescent="0.3">
      <c r="P45243" s="83"/>
    </row>
    <row r="45244" spans="16:16" x14ac:dyDescent="0.3">
      <c r="P45244" s="83"/>
    </row>
    <row r="45245" spans="16:16" x14ac:dyDescent="0.3">
      <c r="P45245" s="83"/>
    </row>
    <row r="45246" spans="16:16" x14ac:dyDescent="0.3">
      <c r="P45246" s="83"/>
    </row>
    <row r="45247" spans="16:16" x14ac:dyDescent="0.3">
      <c r="P45247" s="83"/>
    </row>
    <row r="45248" spans="16:16" x14ac:dyDescent="0.3">
      <c r="P45248" s="83"/>
    </row>
    <row r="45249" spans="16:16" x14ac:dyDescent="0.3">
      <c r="P45249" s="83"/>
    </row>
    <row r="45250" spans="16:16" x14ac:dyDescent="0.3">
      <c r="P45250" s="83"/>
    </row>
    <row r="45251" spans="16:16" x14ac:dyDescent="0.3">
      <c r="P45251" s="83"/>
    </row>
    <row r="45252" spans="16:16" x14ac:dyDescent="0.3">
      <c r="P45252" s="83"/>
    </row>
    <row r="45253" spans="16:16" x14ac:dyDescent="0.3">
      <c r="P45253" s="83"/>
    </row>
    <row r="45254" spans="16:16" x14ac:dyDescent="0.3">
      <c r="P45254" s="83"/>
    </row>
    <row r="45255" spans="16:16" x14ac:dyDescent="0.3">
      <c r="P45255" s="83"/>
    </row>
    <row r="45256" spans="16:16" x14ac:dyDescent="0.3">
      <c r="P45256" s="83"/>
    </row>
    <row r="45257" spans="16:16" x14ac:dyDescent="0.3">
      <c r="P45257" s="83"/>
    </row>
    <row r="45258" spans="16:16" x14ac:dyDescent="0.3">
      <c r="P45258" s="83"/>
    </row>
    <row r="45259" spans="16:16" x14ac:dyDescent="0.3">
      <c r="P45259" s="83"/>
    </row>
    <row r="45260" spans="16:16" x14ac:dyDescent="0.3">
      <c r="P45260" s="83"/>
    </row>
    <row r="45261" spans="16:16" x14ac:dyDescent="0.3">
      <c r="P45261" s="83"/>
    </row>
    <row r="45262" spans="16:16" x14ac:dyDescent="0.3">
      <c r="P45262" s="83"/>
    </row>
    <row r="45263" spans="16:16" x14ac:dyDescent="0.3">
      <c r="P45263" s="83"/>
    </row>
    <row r="45264" spans="16:16" x14ac:dyDescent="0.3">
      <c r="P45264" s="83"/>
    </row>
    <row r="45265" spans="16:16" x14ac:dyDescent="0.3">
      <c r="P45265" s="83"/>
    </row>
    <row r="45266" spans="16:16" x14ac:dyDescent="0.3">
      <c r="P45266" s="83"/>
    </row>
    <row r="45267" spans="16:16" x14ac:dyDescent="0.3">
      <c r="P45267" s="83"/>
    </row>
    <row r="45268" spans="16:16" x14ac:dyDescent="0.3">
      <c r="P45268" s="83"/>
    </row>
    <row r="45269" spans="16:16" x14ac:dyDescent="0.3">
      <c r="P45269" s="83"/>
    </row>
    <row r="45270" spans="16:16" x14ac:dyDescent="0.3">
      <c r="P45270" s="83"/>
    </row>
    <row r="45271" spans="16:16" x14ac:dyDescent="0.3">
      <c r="P45271" s="83"/>
    </row>
    <row r="45272" spans="16:16" x14ac:dyDescent="0.3">
      <c r="P45272" s="83"/>
    </row>
    <row r="45273" spans="16:16" x14ac:dyDescent="0.3">
      <c r="P45273" s="83"/>
    </row>
    <row r="45274" spans="16:16" x14ac:dyDescent="0.3">
      <c r="P45274" s="83"/>
    </row>
    <row r="45275" spans="16:16" x14ac:dyDescent="0.3">
      <c r="P45275" s="83"/>
    </row>
    <row r="45276" spans="16:16" x14ac:dyDescent="0.3">
      <c r="P45276" s="83"/>
    </row>
    <row r="45277" spans="16:16" x14ac:dyDescent="0.3">
      <c r="P45277" s="83"/>
    </row>
    <row r="45278" spans="16:16" x14ac:dyDescent="0.3">
      <c r="P45278" s="83"/>
    </row>
    <row r="45279" spans="16:16" x14ac:dyDescent="0.3">
      <c r="P45279" s="83"/>
    </row>
    <row r="45280" spans="16:16" x14ac:dyDescent="0.3">
      <c r="P45280" s="83"/>
    </row>
    <row r="45281" spans="16:16" x14ac:dyDescent="0.3">
      <c r="P45281" s="83"/>
    </row>
    <row r="45282" spans="16:16" x14ac:dyDescent="0.3">
      <c r="P45282" s="83"/>
    </row>
    <row r="45283" spans="16:16" x14ac:dyDescent="0.3">
      <c r="P45283" s="83"/>
    </row>
    <row r="45284" spans="16:16" x14ac:dyDescent="0.3">
      <c r="P45284" s="83"/>
    </row>
    <row r="45285" spans="16:16" x14ac:dyDescent="0.3">
      <c r="P45285" s="83"/>
    </row>
    <row r="45286" spans="16:16" x14ac:dyDescent="0.3">
      <c r="P45286" s="83"/>
    </row>
    <row r="45287" spans="16:16" x14ac:dyDescent="0.3">
      <c r="P45287" s="83"/>
    </row>
    <row r="45288" spans="16:16" x14ac:dyDescent="0.3">
      <c r="P45288" s="83"/>
    </row>
    <row r="45289" spans="16:16" x14ac:dyDescent="0.3">
      <c r="P45289" s="83"/>
    </row>
    <row r="45290" spans="16:16" x14ac:dyDescent="0.3">
      <c r="P45290" s="83"/>
    </row>
    <row r="45291" spans="16:16" x14ac:dyDescent="0.3">
      <c r="P45291" s="83"/>
    </row>
    <row r="45292" spans="16:16" x14ac:dyDescent="0.3">
      <c r="P45292" s="83"/>
    </row>
    <row r="45293" spans="16:16" x14ac:dyDescent="0.3">
      <c r="P45293" s="83"/>
    </row>
    <row r="45294" spans="16:16" x14ac:dyDescent="0.3">
      <c r="P45294" s="83"/>
    </row>
    <row r="45295" spans="16:16" x14ac:dyDescent="0.3">
      <c r="P45295" s="83"/>
    </row>
    <row r="45296" spans="16:16" x14ac:dyDescent="0.3">
      <c r="P45296" s="83"/>
    </row>
    <row r="45297" spans="16:16" x14ac:dyDescent="0.3">
      <c r="P45297" s="83"/>
    </row>
    <row r="45298" spans="16:16" x14ac:dyDescent="0.3">
      <c r="P45298" s="83"/>
    </row>
    <row r="45299" spans="16:16" x14ac:dyDescent="0.3">
      <c r="P45299" s="83"/>
    </row>
    <row r="45300" spans="16:16" x14ac:dyDescent="0.3">
      <c r="P45300" s="83"/>
    </row>
    <row r="45301" spans="16:16" x14ac:dyDescent="0.3">
      <c r="P45301" s="83"/>
    </row>
    <row r="45302" spans="16:16" x14ac:dyDescent="0.3">
      <c r="P45302" s="83"/>
    </row>
    <row r="45303" spans="16:16" x14ac:dyDescent="0.3">
      <c r="P45303" s="83"/>
    </row>
    <row r="45304" spans="16:16" x14ac:dyDescent="0.3">
      <c r="P45304" s="83"/>
    </row>
    <row r="45305" spans="16:16" x14ac:dyDescent="0.3">
      <c r="P45305" s="83"/>
    </row>
    <row r="45306" spans="16:16" x14ac:dyDescent="0.3">
      <c r="P45306" s="83"/>
    </row>
    <row r="45307" spans="16:16" x14ac:dyDescent="0.3">
      <c r="P45307" s="83"/>
    </row>
    <row r="45308" spans="16:16" x14ac:dyDescent="0.3">
      <c r="P45308" s="83"/>
    </row>
    <row r="45309" spans="16:16" x14ac:dyDescent="0.3">
      <c r="P45309" s="83"/>
    </row>
    <row r="45310" spans="16:16" x14ac:dyDescent="0.3">
      <c r="P45310" s="83"/>
    </row>
    <row r="45311" spans="16:16" x14ac:dyDescent="0.3">
      <c r="P45311" s="83"/>
    </row>
    <row r="45312" spans="16:16" x14ac:dyDescent="0.3">
      <c r="P45312" s="83"/>
    </row>
    <row r="45313" spans="16:16" x14ac:dyDescent="0.3">
      <c r="P45313" s="83"/>
    </row>
    <row r="45314" spans="16:16" x14ac:dyDescent="0.3">
      <c r="P45314" s="83"/>
    </row>
    <row r="45315" spans="16:16" x14ac:dyDescent="0.3">
      <c r="P45315" s="83"/>
    </row>
    <row r="45316" spans="16:16" x14ac:dyDescent="0.3">
      <c r="P45316" s="83"/>
    </row>
    <row r="45317" spans="16:16" x14ac:dyDescent="0.3">
      <c r="P45317" s="83"/>
    </row>
    <row r="45318" spans="16:16" x14ac:dyDescent="0.3">
      <c r="P45318" s="83"/>
    </row>
    <row r="45319" spans="16:16" x14ac:dyDescent="0.3">
      <c r="P45319" s="83"/>
    </row>
    <row r="45320" spans="16:16" x14ac:dyDescent="0.3">
      <c r="P45320" s="83"/>
    </row>
    <row r="45321" spans="16:16" x14ac:dyDescent="0.3">
      <c r="P45321" s="83"/>
    </row>
    <row r="45322" spans="16:16" x14ac:dyDescent="0.3">
      <c r="P45322" s="83"/>
    </row>
    <row r="45323" spans="16:16" x14ac:dyDescent="0.3">
      <c r="P45323" s="83"/>
    </row>
    <row r="45324" spans="16:16" x14ac:dyDescent="0.3">
      <c r="P45324" s="83"/>
    </row>
    <row r="45325" spans="16:16" x14ac:dyDescent="0.3">
      <c r="P45325" s="83"/>
    </row>
    <row r="45326" spans="16:16" x14ac:dyDescent="0.3">
      <c r="P45326" s="83"/>
    </row>
    <row r="45327" spans="16:16" x14ac:dyDescent="0.3">
      <c r="P45327" s="83"/>
    </row>
    <row r="45328" spans="16:16" x14ac:dyDescent="0.3">
      <c r="P45328" s="83"/>
    </row>
    <row r="45329" spans="16:16" x14ac:dyDescent="0.3">
      <c r="P45329" s="83"/>
    </row>
    <row r="45330" spans="16:16" x14ac:dyDescent="0.3">
      <c r="P45330" s="83"/>
    </row>
    <row r="45331" spans="16:16" x14ac:dyDescent="0.3">
      <c r="P45331" s="83"/>
    </row>
    <row r="45332" spans="16:16" x14ac:dyDescent="0.3">
      <c r="P45332" s="83"/>
    </row>
    <row r="45333" spans="16:16" x14ac:dyDescent="0.3">
      <c r="P45333" s="83"/>
    </row>
    <row r="45334" spans="16:16" x14ac:dyDescent="0.3">
      <c r="P45334" s="83"/>
    </row>
    <row r="45335" spans="16:16" x14ac:dyDescent="0.3">
      <c r="P45335" s="83"/>
    </row>
    <row r="45336" spans="16:16" x14ac:dyDescent="0.3">
      <c r="P45336" s="83"/>
    </row>
    <row r="45337" spans="16:16" x14ac:dyDescent="0.3">
      <c r="P45337" s="83"/>
    </row>
    <row r="45338" spans="16:16" x14ac:dyDescent="0.3">
      <c r="P45338" s="83"/>
    </row>
    <row r="45339" spans="16:16" x14ac:dyDescent="0.3">
      <c r="P45339" s="83"/>
    </row>
    <row r="45340" spans="16:16" x14ac:dyDescent="0.3">
      <c r="P45340" s="83"/>
    </row>
    <row r="45341" spans="16:16" x14ac:dyDescent="0.3">
      <c r="P45341" s="83"/>
    </row>
    <row r="45342" spans="16:16" x14ac:dyDescent="0.3">
      <c r="P45342" s="83"/>
    </row>
    <row r="45343" spans="16:16" x14ac:dyDescent="0.3">
      <c r="P45343" s="83"/>
    </row>
    <row r="45344" spans="16:16" x14ac:dyDescent="0.3">
      <c r="P45344" s="83"/>
    </row>
    <row r="45345" spans="16:16" x14ac:dyDescent="0.3">
      <c r="P45345" s="83"/>
    </row>
    <row r="45346" spans="16:16" x14ac:dyDescent="0.3">
      <c r="P45346" s="83"/>
    </row>
    <row r="45347" spans="16:16" x14ac:dyDescent="0.3">
      <c r="P45347" s="83"/>
    </row>
    <row r="45348" spans="16:16" x14ac:dyDescent="0.3">
      <c r="P45348" s="83"/>
    </row>
    <row r="45349" spans="16:16" x14ac:dyDescent="0.3">
      <c r="P45349" s="83"/>
    </row>
    <row r="45350" spans="16:16" x14ac:dyDescent="0.3">
      <c r="P45350" s="83"/>
    </row>
    <row r="45351" spans="16:16" x14ac:dyDescent="0.3">
      <c r="P45351" s="83"/>
    </row>
    <row r="45352" spans="16:16" x14ac:dyDescent="0.3">
      <c r="P45352" s="83"/>
    </row>
    <row r="45353" spans="16:16" x14ac:dyDescent="0.3">
      <c r="P45353" s="83"/>
    </row>
    <row r="45354" spans="16:16" x14ac:dyDescent="0.3">
      <c r="P45354" s="83"/>
    </row>
    <row r="45355" spans="16:16" x14ac:dyDescent="0.3">
      <c r="P45355" s="83"/>
    </row>
    <row r="45356" spans="16:16" x14ac:dyDescent="0.3">
      <c r="P45356" s="83"/>
    </row>
    <row r="45357" spans="16:16" x14ac:dyDescent="0.3">
      <c r="P45357" s="83"/>
    </row>
    <row r="45358" spans="16:16" x14ac:dyDescent="0.3">
      <c r="P45358" s="83"/>
    </row>
    <row r="45359" spans="16:16" x14ac:dyDescent="0.3">
      <c r="P45359" s="83"/>
    </row>
    <row r="45360" spans="16:16" x14ac:dyDescent="0.3">
      <c r="P45360" s="83"/>
    </row>
    <row r="45361" spans="16:16" x14ac:dyDescent="0.3">
      <c r="P45361" s="83"/>
    </row>
    <row r="45362" spans="16:16" x14ac:dyDescent="0.3">
      <c r="P45362" s="83"/>
    </row>
    <row r="45363" spans="16:16" x14ac:dyDescent="0.3">
      <c r="P45363" s="83"/>
    </row>
    <row r="45364" spans="16:16" x14ac:dyDescent="0.3">
      <c r="P45364" s="83"/>
    </row>
    <row r="45365" spans="16:16" x14ac:dyDescent="0.3">
      <c r="P45365" s="83"/>
    </row>
    <row r="45366" spans="16:16" x14ac:dyDescent="0.3">
      <c r="P45366" s="83"/>
    </row>
    <row r="45367" spans="16:16" x14ac:dyDescent="0.3">
      <c r="P45367" s="83"/>
    </row>
    <row r="45368" spans="16:16" x14ac:dyDescent="0.3">
      <c r="P45368" s="83"/>
    </row>
    <row r="45369" spans="16:16" x14ac:dyDescent="0.3">
      <c r="P45369" s="83"/>
    </row>
    <row r="45370" spans="16:16" x14ac:dyDescent="0.3">
      <c r="P45370" s="83"/>
    </row>
    <row r="45371" spans="16:16" x14ac:dyDescent="0.3">
      <c r="P45371" s="83"/>
    </row>
    <row r="45372" spans="16:16" x14ac:dyDescent="0.3">
      <c r="P45372" s="83"/>
    </row>
    <row r="45373" spans="16:16" x14ac:dyDescent="0.3">
      <c r="P45373" s="83"/>
    </row>
    <row r="45374" spans="16:16" x14ac:dyDescent="0.3">
      <c r="P45374" s="83"/>
    </row>
    <row r="45375" spans="16:16" x14ac:dyDescent="0.3">
      <c r="P45375" s="83"/>
    </row>
    <row r="45376" spans="16:16" x14ac:dyDescent="0.3">
      <c r="P45376" s="83"/>
    </row>
    <row r="45377" spans="16:16" x14ac:dyDescent="0.3">
      <c r="P45377" s="83"/>
    </row>
    <row r="45378" spans="16:16" x14ac:dyDescent="0.3">
      <c r="P45378" s="83"/>
    </row>
    <row r="45379" spans="16:16" x14ac:dyDescent="0.3">
      <c r="P45379" s="83"/>
    </row>
    <row r="45380" spans="16:16" x14ac:dyDescent="0.3">
      <c r="P45380" s="83"/>
    </row>
    <row r="45381" spans="16:16" x14ac:dyDescent="0.3">
      <c r="P45381" s="83"/>
    </row>
    <row r="45382" spans="16:16" x14ac:dyDescent="0.3">
      <c r="P45382" s="83"/>
    </row>
    <row r="45383" spans="16:16" x14ac:dyDescent="0.3">
      <c r="P45383" s="83"/>
    </row>
    <row r="45384" spans="16:16" x14ac:dyDescent="0.3">
      <c r="P45384" s="83"/>
    </row>
    <row r="45385" spans="16:16" x14ac:dyDescent="0.3">
      <c r="P45385" s="83"/>
    </row>
    <row r="45386" spans="16:16" x14ac:dyDescent="0.3">
      <c r="P45386" s="83"/>
    </row>
    <row r="45387" spans="16:16" x14ac:dyDescent="0.3">
      <c r="P45387" s="83"/>
    </row>
    <row r="45388" spans="16:16" x14ac:dyDescent="0.3">
      <c r="P45388" s="83"/>
    </row>
    <row r="45389" spans="16:16" x14ac:dyDescent="0.3">
      <c r="P45389" s="83"/>
    </row>
    <row r="45390" spans="16:16" x14ac:dyDescent="0.3">
      <c r="P45390" s="83"/>
    </row>
    <row r="45391" spans="16:16" x14ac:dyDescent="0.3">
      <c r="P45391" s="83"/>
    </row>
    <row r="45392" spans="16:16" x14ac:dyDescent="0.3">
      <c r="P45392" s="83"/>
    </row>
    <row r="45393" spans="16:16" x14ac:dyDescent="0.3">
      <c r="P45393" s="83"/>
    </row>
    <row r="45394" spans="16:16" x14ac:dyDescent="0.3">
      <c r="P45394" s="83"/>
    </row>
    <row r="45395" spans="16:16" x14ac:dyDescent="0.3">
      <c r="P45395" s="83"/>
    </row>
    <row r="45396" spans="16:16" x14ac:dyDescent="0.3">
      <c r="P45396" s="83"/>
    </row>
    <row r="45397" spans="16:16" x14ac:dyDescent="0.3">
      <c r="P45397" s="83"/>
    </row>
    <row r="45398" spans="16:16" x14ac:dyDescent="0.3">
      <c r="P45398" s="83"/>
    </row>
    <row r="45399" spans="16:16" x14ac:dyDescent="0.3">
      <c r="P45399" s="83"/>
    </row>
    <row r="45400" spans="16:16" x14ac:dyDescent="0.3">
      <c r="P45400" s="83"/>
    </row>
    <row r="45401" spans="16:16" x14ac:dyDescent="0.3">
      <c r="P45401" s="83"/>
    </row>
    <row r="45402" spans="16:16" x14ac:dyDescent="0.3">
      <c r="P45402" s="83"/>
    </row>
    <row r="45403" spans="16:16" x14ac:dyDescent="0.3">
      <c r="P45403" s="83"/>
    </row>
    <row r="45404" spans="16:16" x14ac:dyDescent="0.3">
      <c r="P45404" s="83"/>
    </row>
    <row r="45405" spans="16:16" x14ac:dyDescent="0.3">
      <c r="P45405" s="83"/>
    </row>
    <row r="45406" spans="16:16" x14ac:dyDescent="0.3">
      <c r="P45406" s="83"/>
    </row>
    <row r="45407" spans="16:16" x14ac:dyDescent="0.3">
      <c r="P45407" s="83"/>
    </row>
    <row r="45408" spans="16:16" x14ac:dyDescent="0.3">
      <c r="P45408" s="83"/>
    </row>
    <row r="45409" spans="16:16" x14ac:dyDescent="0.3">
      <c r="P45409" s="83"/>
    </row>
    <row r="45410" spans="16:16" x14ac:dyDescent="0.3">
      <c r="P45410" s="83"/>
    </row>
    <row r="45411" spans="16:16" x14ac:dyDescent="0.3">
      <c r="P45411" s="83"/>
    </row>
    <row r="45412" spans="16:16" x14ac:dyDescent="0.3">
      <c r="P45412" s="83"/>
    </row>
    <row r="45413" spans="16:16" x14ac:dyDescent="0.3">
      <c r="P45413" s="83"/>
    </row>
    <row r="45414" spans="16:16" x14ac:dyDescent="0.3">
      <c r="P45414" s="83"/>
    </row>
    <row r="45415" spans="16:16" x14ac:dyDescent="0.3">
      <c r="P45415" s="83"/>
    </row>
    <row r="45416" spans="16:16" x14ac:dyDescent="0.3">
      <c r="P45416" s="83"/>
    </row>
    <row r="45417" spans="16:16" x14ac:dyDescent="0.3">
      <c r="P45417" s="83"/>
    </row>
    <row r="45418" spans="16:16" x14ac:dyDescent="0.3">
      <c r="P45418" s="83"/>
    </row>
    <row r="45419" spans="16:16" x14ac:dyDescent="0.3">
      <c r="P45419" s="83"/>
    </row>
    <row r="45420" spans="16:16" x14ac:dyDescent="0.3">
      <c r="P45420" s="83"/>
    </row>
    <row r="45421" spans="16:16" x14ac:dyDescent="0.3">
      <c r="P45421" s="83"/>
    </row>
    <row r="45422" spans="16:16" x14ac:dyDescent="0.3">
      <c r="P45422" s="83"/>
    </row>
    <row r="45423" spans="16:16" x14ac:dyDescent="0.3">
      <c r="P45423" s="83"/>
    </row>
    <row r="45424" spans="16:16" x14ac:dyDescent="0.3">
      <c r="P45424" s="83"/>
    </row>
    <row r="45425" spans="16:16" x14ac:dyDescent="0.3">
      <c r="P45425" s="83"/>
    </row>
    <row r="45426" spans="16:16" x14ac:dyDescent="0.3">
      <c r="P45426" s="83"/>
    </row>
    <row r="45427" spans="16:16" x14ac:dyDescent="0.3">
      <c r="P45427" s="83"/>
    </row>
    <row r="45428" spans="16:16" x14ac:dyDescent="0.3">
      <c r="P45428" s="83"/>
    </row>
    <row r="45429" spans="16:16" x14ac:dyDescent="0.3">
      <c r="P45429" s="83"/>
    </row>
    <row r="45430" spans="16:16" x14ac:dyDescent="0.3">
      <c r="P45430" s="83"/>
    </row>
    <row r="45431" spans="16:16" x14ac:dyDescent="0.3">
      <c r="P45431" s="83"/>
    </row>
    <row r="45432" spans="16:16" x14ac:dyDescent="0.3">
      <c r="P45432" s="83"/>
    </row>
    <row r="45433" spans="16:16" x14ac:dyDescent="0.3">
      <c r="P45433" s="83"/>
    </row>
    <row r="45434" spans="16:16" x14ac:dyDescent="0.3">
      <c r="P45434" s="83"/>
    </row>
    <row r="45435" spans="16:16" x14ac:dyDescent="0.3">
      <c r="P45435" s="83"/>
    </row>
    <row r="45436" spans="16:16" x14ac:dyDescent="0.3">
      <c r="P45436" s="83"/>
    </row>
    <row r="45437" spans="16:16" x14ac:dyDescent="0.3">
      <c r="P45437" s="83"/>
    </row>
    <row r="45438" spans="16:16" x14ac:dyDescent="0.3">
      <c r="P45438" s="83"/>
    </row>
    <row r="45439" spans="16:16" x14ac:dyDescent="0.3">
      <c r="P45439" s="83"/>
    </row>
    <row r="45440" spans="16:16" x14ac:dyDescent="0.3">
      <c r="P45440" s="83"/>
    </row>
    <row r="45441" spans="16:16" x14ac:dyDescent="0.3">
      <c r="P45441" s="83"/>
    </row>
    <row r="45442" spans="16:16" x14ac:dyDescent="0.3">
      <c r="P45442" s="83"/>
    </row>
    <row r="45443" spans="16:16" x14ac:dyDescent="0.3">
      <c r="P45443" s="83"/>
    </row>
    <row r="45444" spans="16:16" x14ac:dyDescent="0.3">
      <c r="P45444" s="83"/>
    </row>
    <row r="45445" spans="16:16" x14ac:dyDescent="0.3">
      <c r="P45445" s="83"/>
    </row>
    <row r="45446" spans="16:16" x14ac:dyDescent="0.3">
      <c r="P45446" s="83"/>
    </row>
    <row r="45447" spans="16:16" x14ac:dyDescent="0.3">
      <c r="P45447" s="83"/>
    </row>
    <row r="45448" spans="16:16" x14ac:dyDescent="0.3">
      <c r="P45448" s="83"/>
    </row>
    <row r="45449" spans="16:16" x14ac:dyDescent="0.3">
      <c r="P45449" s="83"/>
    </row>
    <row r="45450" spans="16:16" x14ac:dyDescent="0.3">
      <c r="P45450" s="83"/>
    </row>
    <row r="45451" spans="16:16" x14ac:dyDescent="0.3">
      <c r="P45451" s="83"/>
    </row>
    <row r="45452" spans="16:16" x14ac:dyDescent="0.3">
      <c r="P45452" s="83"/>
    </row>
    <row r="45453" spans="16:16" x14ac:dyDescent="0.3">
      <c r="P45453" s="83"/>
    </row>
    <row r="45454" spans="16:16" x14ac:dyDescent="0.3">
      <c r="P45454" s="83"/>
    </row>
    <row r="45455" spans="16:16" x14ac:dyDescent="0.3">
      <c r="P45455" s="83"/>
    </row>
    <row r="45456" spans="16:16" x14ac:dyDescent="0.3">
      <c r="P45456" s="83"/>
    </row>
    <row r="45457" spans="16:16" x14ac:dyDescent="0.3">
      <c r="P45457" s="83"/>
    </row>
    <row r="45458" spans="16:16" x14ac:dyDescent="0.3">
      <c r="P45458" s="83"/>
    </row>
    <row r="45459" spans="16:16" x14ac:dyDescent="0.3">
      <c r="P45459" s="83"/>
    </row>
    <row r="45460" spans="16:16" x14ac:dyDescent="0.3">
      <c r="P45460" s="83"/>
    </row>
    <row r="45461" spans="16:16" x14ac:dyDescent="0.3">
      <c r="P45461" s="83"/>
    </row>
    <row r="45462" spans="16:16" x14ac:dyDescent="0.3">
      <c r="P45462" s="83"/>
    </row>
    <row r="45463" spans="16:16" x14ac:dyDescent="0.3">
      <c r="P45463" s="83"/>
    </row>
    <row r="45464" spans="16:16" x14ac:dyDescent="0.3">
      <c r="P45464" s="83"/>
    </row>
    <row r="45465" spans="16:16" x14ac:dyDescent="0.3">
      <c r="P45465" s="83"/>
    </row>
    <row r="45466" spans="16:16" x14ac:dyDescent="0.3">
      <c r="P45466" s="83"/>
    </row>
    <row r="45467" spans="16:16" x14ac:dyDescent="0.3">
      <c r="P45467" s="83"/>
    </row>
    <row r="45468" spans="16:16" x14ac:dyDescent="0.3">
      <c r="P45468" s="83"/>
    </row>
    <row r="45469" spans="16:16" x14ac:dyDescent="0.3">
      <c r="P45469" s="83"/>
    </row>
    <row r="45470" spans="16:16" x14ac:dyDescent="0.3">
      <c r="P45470" s="83"/>
    </row>
    <row r="45471" spans="16:16" x14ac:dyDescent="0.3">
      <c r="P45471" s="83"/>
    </row>
    <row r="45472" spans="16:16" x14ac:dyDescent="0.3">
      <c r="P45472" s="83"/>
    </row>
    <row r="45473" spans="16:16" x14ac:dyDescent="0.3">
      <c r="P45473" s="83"/>
    </row>
    <row r="45474" spans="16:16" x14ac:dyDescent="0.3">
      <c r="P45474" s="83"/>
    </row>
    <row r="45475" spans="16:16" x14ac:dyDescent="0.3">
      <c r="P45475" s="83"/>
    </row>
    <row r="45476" spans="16:16" x14ac:dyDescent="0.3">
      <c r="P45476" s="83"/>
    </row>
    <row r="45477" spans="16:16" x14ac:dyDescent="0.3">
      <c r="P45477" s="83"/>
    </row>
    <row r="45478" spans="16:16" x14ac:dyDescent="0.3">
      <c r="P45478" s="83"/>
    </row>
    <row r="45479" spans="16:16" x14ac:dyDescent="0.3">
      <c r="P45479" s="83"/>
    </row>
    <row r="45480" spans="16:16" x14ac:dyDescent="0.3">
      <c r="P45480" s="83"/>
    </row>
    <row r="45481" spans="16:16" x14ac:dyDescent="0.3">
      <c r="P45481" s="83"/>
    </row>
    <row r="45482" spans="16:16" x14ac:dyDescent="0.3">
      <c r="P45482" s="83"/>
    </row>
    <row r="45483" spans="16:16" x14ac:dyDescent="0.3">
      <c r="P45483" s="83"/>
    </row>
    <row r="45484" spans="16:16" x14ac:dyDescent="0.3">
      <c r="P45484" s="83"/>
    </row>
    <row r="45485" spans="16:16" x14ac:dyDescent="0.3">
      <c r="P45485" s="83"/>
    </row>
    <row r="45486" spans="16:16" x14ac:dyDescent="0.3">
      <c r="P45486" s="83"/>
    </row>
    <row r="45487" spans="16:16" x14ac:dyDescent="0.3">
      <c r="P45487" s="83"/>
    </row>
    <row r="45488" spans="16:16" x14ac:dyDescent="0.3">
      <c r="P45488" s="83"/>
    </row>
    <row r="45489" spans="16:16" x14ac:dyDescent="0.3">
      <c r="P45489" s="83"/>
    </row>
    <row r="45490" spans="16:16" x14ac:dyDescent="0.3">
      <c r="P45490" s="83"/>
    </row>
    <row r="45491" spans="16:16" x14ac:dyDescent="0.3">
      <c r="P45491" s="83"/>
    </row>
    <row r="45492" spans="16:16" x14ac:dyDescent="0.3">
      <c r="P45492" s="83"/>
    </row>
    <row r="45493" spans="16:16" x14ac:dyDescent="0.3">
      <c r="P45493" s="83"/>
    </row>
    <row r="45494" spans="16:16" x14ac:dyDescent="0.3">
      <c r="P45494" s="83"/>
    </row>
    <row r="45495" spans="16:16" x14ac:dyDescent="0.3">
      <c r="P45495" s="83"/>
    </row>
    <row r="45496" spans="16:16" x14ac:dyDescent="0.3">
      <c r="P45496" s="83"/>
    </row>
    <row r="45497" spans="16:16" x14ac:dyDescent="0.3">
      <c r="P45497" s="83"/>
    </row>
    <row r="45498" spans="16:16" x14ac:dyDescent="0.3">
      <c r="P45498" s="83"/>
    </row>
    <row r="45499" spans="16:16" x14ac:dyDescent="0.3">
      <c r="P45499" s="83"/>
    </row>
    <row r="45500" spans="16:16" x14ac:dyDescent="0.3">
      <c r="P45500" s="83"/>
    </row>
    <row r="45501" spans="16:16" x14ac:dyDescent="0.3">
      <c r="P45501" s="83"/>
    </row>
    <row r="45502" spans="16:16" x14ac:dyDescent="0.3">
      <c r="P45502" s="83"/>
    </row>
    <row r="45503" spans="16:16" x14ac:dyDescent="0.3">
      <c r="P45503" s="83"/>
    </row>
    <row r="45504" spans="16:16" x14ac:dyDescent="0.3">
      <c r="P45504" s="83"/>
    </row>
    <row r="45505" spans="16:16" x14ac:dyDescent="0.3">
      <c r="P45505" s="83"/>
    </row>
    <row r="45506" spans="16:16" x14ac:dyDescent="0.3">
      <c r="P45506" s="83"/>
    </row>
    <row r="45507" spans="16:16" x14ac:dyDescent="0.3">
      <c r="P45507" s="83"/>
    </row>
    <row r="45508" spans="16:16" x14ac:dyDescent="0.3">
      <c r="P45508" s="83"/>
    </row>
    <row r="45509" spans="16:16" x14ac:dyDescent="0.3">
      <c r="P45509" s="83"/>
    </row>
    <row r="45510" spans="16:16" x14ac:dyDescent="0.3">
      <c r="P45510" s="83"/>
    </row>
    <row r="45511" spans="16:16" x14ac:dyDescent="0.3">
      <c r="P45511" s="83"/>
    </row>
    <row r="45512" spans="16:16" x14ac:dyDescent="0.3">
      <c r="P45512" s="83"/>
    </row>
    <row r="45513" spans="16:16" x14ac:dyDescent="0.3">
      <c r="P45513" s="83"/>
    </row>
    <row r="45514" spans="16:16" x14ac:dyDescent="0.3">
      <c r="P45514" s="83"/>
    </row>
    <row r="45515" spans="16:16" x14ac:dyDescent="0.3">
      <c r="P45515" s="83"/>
    </row>
    <row r="45516" spans="16:16" x14ac:dyDescent="0.3">
      <c r="P45516" s="83"/>
    </row>
    <row r="45517" spans="16:16" x14ac:dyDescent="0.3">
      <c r="P45517" s="83"/>
    </row>
    <row r="45518" spans="16:16" x14ac:dyDescent="0.3">
      <c r="P45518" s="83"/>
    </row>
    <row r="45519" spans="16:16" x14ac:dyDescent="0.3">
      <c r="P45519" s="83"/>
    </row>
    <row r="45520" spans="16:16" x14ac:dyDescent="0.3">
      <c r="P45520" s="83"/>
    </row>
    <row r="45521" spans="16:16" x14ac:dyDescent="0.3">
      <c r="P45521" s="83"/>
    </row>
    <row r="45522" spans="16:16" x14ac:dyDescent="0.3">
      <c r="P45522" s="83"/>
    </row>
    <row r="45523" spans="16:16" x14ac:dyDescent="0.3">
      <c r="P45523" s="83"/>
    </row>
    <row r="45524" spans="16:16" x14ac:dyDescent="0.3">
      <c r="P45524" s="83"/>
    </row>
    <row r="45525" spans="16:16" x14ac:dyDescent="0.3">
      <c r="P45525" s="83"/>
    </row>
    <row r="45526" spans="16:16" x14ac:dyDescent="0.3">
      <c r="P45526" s="83"/>
    </row>
    <row r="45527" spans="16:16" x14ac:dyDescent="0.3">
      <c r="P45527" s="83"/>
    </row>
    <row r="45528" spans="16:16" x14ac:dyDescent="0.3">
      <c r="P45528" s="83"/>
    </row>
    <row r="45529" spans="16:16" x14ac:dyDescent="0.3">
      <c r="P45529" s="83"/>
    </row>
    <row r="45530" spans="16:16" x14ac:dyDescent="0.3">
      <c r="P45530" s="83"/>
    </row>
    <row r="45531" spans="16:16" x14ac:dyDescent="0.3">
      <c r="P45531" s="83"/>
    </row>
    <row r="45532" spans="16:16" x14ac:dyDescent="0.3">
      <c r="P45532" s="83"/>
    </row>
    <row r="45533" spans="16:16" x14ac:dyDescent="0.3">
      <c r="P45533" s="83"/>
    </row>
    <row r="45534" spans="16:16" x14ac:dyDescent="0.3">
      <c r="P45534" s="83"/>
    </row>
    <row r="45535" spans="16:16" x14ac:dyDescent="0.3">
      <c r="P45535" s="83"/>
    </row>
    <row r="45536" spans="16:16" x14ac:dyDescent="0.3">
      <c r="P45536" s="83"/>
    </row>
    <row r="45537" spans="16:16" x14ac:dyDescent="0.3">
      <c r="P45537" s="83"/>
    </row>
    <row r="45538" spans="16:16" x14ac:dyDescent="0.3">
      <c r="P45538" s="83"/>
    </row>
    <row r="45539" spans="16:16" x14ac:dyDescent="0.3">
      <c r="P45539" s="83"/>
    </row>
    <row r="45540" spans="16:16" x14ac:dyDescent="0.3">
      <c r="P45540" s="83"/>
    </row>
    <row r="45541" spans="16:16" x14ac:dyDescent="0.3">
      <c r="P45541" s="83"/>
    </row>
    <row r="45542" spans="16:16" x14ac:dyDescent="0.3">
      <c r="P45542" s="83"/>
    </row>
    <row r="45543" spans="16:16" x14ac:dyDescent="0.3">
      <c r="P45543" s="83"/>
    </row>
    <row r="45544" spans="16:16" x14ac:dyDescent="0.3">
      <c r="P45544" s="83"/>
    </row>
    <row r="45545" spans="16:16" x14ac:dyDescent="0.3">
      <c r="P45545" s="83"/>
    </row>
    <row r="45546" spans="16:16" x14ac:dyDescent="0.3">
      <c r="P45546" s="83"/>
    </row>
    <row r="45547" spans="16:16" x14ac:dyDescent="0.3">
      <c r="P45547" s="83"/>
    </row>
    <row r="45548" spans="16:16" x14ac:dyDescent="0.3">
      <c r="P45548" s="83"/>
    </row>
    <row r="45549" spans="16:16" x14ac:dyDescent="0.3">
      <c r="P45549" s="83"/>
    </row>
    <row r="45550" spans="16:16" x14ac:dyDescent="0.3">
      <c r="P45550" s="83"/>
    </row>
    <row r="45551" spans="16:16" x14ac:dyDescent="0.3">
      <c r="P45551" s="83"/>
    </row>
    <row r="45552" spans="16:16" x14ac:dyDescent="0.3">
      <c r="P45552" s="83"/>
    </row>
    <row r="45553" spans="16:16" x14ac:dyDescent="0.3">
      <c r="P45553" s="83"/>
    </row>
    <row r="45554" spans="16:16" x14ac:dyDescent="0.3">
      <c r="P45554" s="83"/>
    </row>
    <row r="45555" spans="16:16" x14ac:dyDescent="0.3">
      <c r="P45555" s="83"/>
    </row>
    <row r="45556" spans="16:16" x14ac:dyDescent="0.3">
      <c r="P45556" s="83"/>
    </row>
    <row r="45557" spans="16:16" x14ac:dyDescent="0.3">
      <c r="P45557" s="83"/>
    </row>
    <row r="45558" spans="16:16" x14ac:dyDescent="0.3">
      <c r="P45558" s="83"/>
    </row>
    <row r="45559" spans="16:16" x14ac:dyDescent="0.3">
      <c r="P45559" s="83"/>
    </row>
    <row r="45560" spans="16:16" x14ac:dyDescent="0.3">
      <c r="P45560" s="83"/>
    </row>
    <row r="45561" spans="16:16" x14ac:dyDescent="0.3">
      <c r="P45561" s="83"/>
    </row>
    <row r="45562" spans="16:16" x14ac:dyDescent="0.3">
      <c r="P45562" s="83"/>
    </row>
    <row r="45563" spans="16:16" x14ac:dyDescent="0.3">
      <c r="P45563" s="83"/>
    </row>
    <row r="45564" spans="16:16" x14ac:dyDescent="0.3">
      <c r="P45564" s="83"/>
    </row>
    <row r="45565" spans="16:16" x14ac:dyDescent="0.3">
      <c r="P45565" s="83"/>
    </row>
    <row r="45566" spans="16:16" x14ac:dyDescent="0.3">
      <c r="P45566" s="83"/>
    </row>
    <row r="45567" spans="16:16" x14ac:dyDescent="0.3">
      <c r="P45567" s="83"/>
    </row>
    <row r="45568" spans="16:16" x14ac:dyDescent="0.3">
      <c r="P45568" s="83"/>
    </row>
    <row r="45569" spans="16:16" x14ac:dyDescent="0.3">
      <c r="P45569" s="83"/>
    </row>
    <row r="45570" spans="16:16" x14ac:dyDescent="0.3">
      <c r="P45570" s="83"/>
    </row>
    <row r="45571" spans="16:16" x14ac:dyDescent="0.3">
      <c r="P45571" s="83"/>
    </row>
    <row r="45572" spans="16:16" x14ac:dyDescent="0.3">
      <c r="P45572" s="83"/>
    </row>
    <row r="45573" spans="16:16" x14ac:dyDescent="0.3">
      <c r="P45573" s="83"/>
    </row>
    <row r="45574" spans="16:16" x14ac:dyDescent="0.3">
      <c r="P45574" s="83"/>
    </row>
    <row r="45575" spans="16:16" x14ac:dyDescent="0.3">
      <c r="P45575" s="83"/>
    </row>
    <row r="45576" spans="16:16" x14ac:dyDescent="0.3">
      <c r="P45576" s="83"/>
    </row>
    <row r="45577" spans="16:16" x14ac:dyDescent="0.3">
      <c r="P45577" s="83"/>
    </row>
    <row r="45578" spans="16:16" x14ac:dyDescent="0.3">
      <c r="P45578" s="83"/>
    </row>
    <row r="45579" spans="16:16" x14ac:dyDescent="0.3">
      <c r="P45579" s="83"/>
    </row>
    <row r="45580" spans="16:16" x14ac:dyDescent="0.3">
      <c r="P45580" s="83"/>
    </row>
    <row r="45581" spans="16:16" x14ac:dyDescent="0.3">
      <c r="P45581" s="83"/>
    </row>
    <row r="45582" spans="16:16" x14ac:dyDescent="0.3">
      <c r="P45582" s="83"/>
    </row>
    <row r="45583" spans="16:16" x14ac:dyDescent="0.3">
      <c r="P45583" s="83"/>
    </row>
    <row r="45584" spans="16:16" x14ac:dyDescent="0.3">
      <c r="P45584" s="83"/>
    </row>
    <row r="45585" spans="16:16" x14ac:dyDescent="0.3">
      <c r="P45585" s="83"/>
    </row>
    <row r="45586" spans="16:16" x14ac:dyDescent="0.3">
      <c r="P45586" s="83"/>
    </row>
    <row r="45587" spans="16:16" x14ac:dyDescent="0.3">
      <c r="P45587" s="83"/>
    </row>
    <row r="45588" spans="16:16" x14ac:dyDescent="0.3">
      <c r="P45588" s="83"/>
    </row>
    <row r="45589" spans="16:16" x14ac:dyDescent="0.3">
      <c r="P45589" s="83"/>
    </row>
    <row r="45590" spans="16:16" x14ac:dyDescent="0.3">
      <c r="P45590" s="83"/>
    </row>
    <row r="45591" spans="16:16" x14ac:dyDescent="0.3">
      <c r="P45591" s="83"/>
    </row>
    <row r="45592" spans="16:16" x14ac:dyDescent="0.3">
      <c r="P45592" s="83"/>
    </row>
    <row r="45593" spans="16:16" x14ac:dyDescent="0.3">
      <c r="P45593" s="83"/>
    </row>
    <row r="45594" spans="16:16" x14ac:dyDescent="0.3">
      <c r="P45594" s="83"/>
    </row>
    <row r="45595" spans="16:16" x14ac:dyDescent="0.3">
      <c r="P45595" s="83"/>
    </row>
    <row r="45596" spans="16:16" x14ac:dyDescent="0.3">
      <c r="P45596" s="83"/>
    </row>
    <row r="45597" spans="16:16" x14ac:dyDescent="0.3">
      <c r="P45597" s="83"/>
    </row>
    <row r="45598" spans="16:16" x14ac:dyDescent="0.3">
      <c r="P45598" s="83"/>
    </row>
    <row r="45599" spans="16:16" x14ac:dyDescent="0.3">
      <c r="P45599" s="83"/>
    </row>
    <row r="45600" spans="16:16" x14ac:dyDescent="0.3">
      <c r="P45600" s="83"/>
    </row>
    <row r="45601" spans="16:16" x14ac:dyDescent="0.3">
      <c r="P45601" s="83"/>
    </row>
    <row r="45602" spans="16:16" x14ac:dyDescent="0.3">
      <c r="P45602" s="83"/>
    </row>
    <row r="45603" spans="16:16" x14ac:dyDescent="0.3">
      <c r="P45603" s="83"/>
    </row>
    <row r="45604" spans="16:16" x14ac:dyDescent="0.3">
      <c r="P45604" s="83"/>
    </row>
    <row r="45605" spans="16:16" x14ac:dyDescent="0.3">
      <c r="P45605" s="83"/>
    </row>
    <row r="45606" spans="16:16" x14ac:dyDescent="0.3">
      <c r="P45606" s="83"/>
    </row>
    <row r="45607" spans="16:16" x14ac:dyDescent="0.3">
      <c r="P45607" s="83"/>
    </row>
    <row r="45608" spans="16:16" x14ac:dyDescent="0.3">
      <c r="P45608" s="83"/>
    </row>
    <row r="45609" spans="16:16" x14ac:dyDescent="0.3">
      <c r="P45609" s="83"/>
    </row>
    <row r="45610" spans="16:16" x14ac:dyDescent="0.3">
      <c r="P45610" s="83"/>
    </row>
    <row r="45611" spans="16:16" x14ac:dyDescent="0.3">
      <c r="P45611" s="83"/>
    </row>
    <row r="45612" spans="16:16" x14ac:dyDescent="0.3">
      <c r="P45612" s="83"/>
    </row>
    <row r="45613" spans="16:16" x14ac:dyDescent="0.3">
      <c r="P45613" s="83"/>
    </row>
    <row r="45614" spans="16:16" x14ac:dyDescent="0.3">
      <c r="P45614" s="83"/>
    </row>
    <row r="45615" spans="16:16" x14ac:dyDescent="0.3">
      <c r="P45615" s="83"/>
    </row>
    <row r="45616" spans="16:16" x14ac:dyDescent="0.3">
      <c r="P45616" s="83"/>
    </row>
    <row r="45617" spans="16:16" x14ac:dyDescent="0.3">
      <c r="P45617" s="83"/>
    </row>
    <row r="45618" spans="16:16" x14ac:dyDescent="0.3">
      <c r="P45618" s="83"/>
    </row>
    <row r="45619" spans="16:16" x14ac:dyDescent="0.3">
      <c r="P45619" s="83"/>
    </row>
    <row r="45620" spans="16:16" x14ac:dyDescent="0.3">
      <c r="P45620" s="83"/>
    </row>
    <row r="45621" spans="16:16" x14ac:dyDescent="0.3">
      <c r="P45621" s="83"/>
    </row>
    <row r="45622" spans="16:16" x14ac:dyDescent="0.3">
      <c r="P45622" s="83"/>
    </row>
    <row r="45623" spans="16:16" x14ac:dyDescent="0.3">
      <c r="P45623" s="83"/>
    </row>
    <row r="45624" spans="16:16" x14ac:dyDescent="0.3">
      <c r="P45624" s="83"/>
    </row>
    <row r="45625" spans="16:16" x14ac:dyDescent="0.3">
      <c r="P45625" s="83"/>
    </row>
    <row r="45626" spans="16:16" x14ac:dyDescent="0.3">
      <c r="P45626" s="83"/>
    </row>
    <row r="45627" spans="16:16" x14ac:dyDescent="0.3">
      <c r="P45627" s="83"/>
    </row>
    <row r="45628" spans="16:16" x14ac:dyDescent="0.3">
      <c r="P45628" s="83"/>
    </row>
    <row r="45629" spans="16:16" x14ac:dyDescent="0.3">
      <c r="P45629" s="83"/>
    </row>
    <row r="45630" spans="16:16" x14ac:dyDescent="0.3">
      <c r="P45630" s="83"/>
    </row>
    <row r="45631" spans="16:16" x14ac:dyDescent="0.3">
      <c r="P45631" s="83"/>
    </row>
    <row r="45632" spans="16:16" x14ac:dyDescent="0.3">
      <c r="P45632" s="83"/>
    </row>
    <row r="45633" spans="16:16" x14ac:dyDescent="0.3">
      <c r="P45633" s="83"/>
    </row>
    <row r="45634" spans="16:16" x14ac:dyDescent="0.3">
      <c r="P45634" s="83"/>
    </row>
    <row r="45635" spans="16:16" x14ac:dyDescent="0.3">
      <c r="P45635" s="83"/>
    </row>
    <row r="45636" spans="16:16" x14ac:dyDescent="0.3">
      <c r="P45636" s="83"/>
    </row>
    <row r="45637" spans="16:16" x14ac:dyDescent="0.3">
      <c r="P45637" s="83"/>
    </row>
    <row r="45638" spans="16:16" x14ac:dyDescent="0.3">
      <c r="P45638" s="83"/>
    </row>
    <row r="45639" spans="16:16" x14ac:dyDescent="0.3">
      <c r="P45639" s="83"/>
    </row>
    <row r="45640" spans="16:16" x14ac:dyDescent="0.3">
      <c r="P45640" s="83"/>
    </row>
    <row r="45641" spans="16:16" x14ac:dyDescent="0.3">
      <c r="P45641" s="83"/>
    </row>
    <row r="45642" spans="16:16" x14ac:dyDescent="0.3">
      <c r="P45642" s="83"/>
    </row>
    <row r="45643" spans="16:16" x14ac:dyDescent="0.3">
      <c r="P45643" s="83"/>
    </row>
    <row r="45644" spans="16:16" x14ac:dyDescent="0.3">
      <c r="P45644" s="83"/>
    </row>
    <row r="45645" spans="16:16" x14ac:dyDescent="0.3">
      <c r="P45645" s="83"/>
    </row>
    <row r="45646" spans="16:16" x14ac:dyDescent="0.3">
      <c r="P45646" s="83"/>
    </row>
    <row r="45647" spans="16:16" x14ac:dyDescent="0.3">
      <c r="P45647" s="83"/>
    </row>
    <row r="45648" spans="16:16" x14ac:dyDescent="0.3">
      <c r="P45648" s="83"/>
    </row>
    <row r="45649" spans="16:16" x14ac:dyDescent="0.3">
      <c r="P45649" s="83"/>
    </row>
    <row r="45650" spans="16:16" x14ac:dyDescent="0.3">
      <c r="P45650" s="83"/>
    </row>
    <row r="45651" spans="16:16" x14ac:dyDescent="0.3">
      <c r="P45651" s="83"/>
    </row>
    <row r="45652" spans="16:16" x14ac:dyDescent="0.3">
      <c r="P45652" s="83"/>
    </row>
    <row r="45653" spans="16:16" x14ac:dyDescent="0.3">
      <c r="P45653" s="83"/>
    </row>
    <row r="45654" spans="16:16" x14ac:dyDescent="0.3">
      <c r="P45654" s="83"/>
    </row>
    <row r="45655" spans="16:16" x14ac:dyDescent="0.3">
      <c r="P45655" s="83"/>
    </row>
    <row r="45656" spans="16:16" x14ac:dyDescent="0.3">
      <c r="P45656" s="83"/>
    </row>
    <row r="45657" spans="16:16" x14ac:dyDescent="0.3">
      <c r="P45657" s="83"/>
    </row>
    <row r="45658" spans="16:16" x14ac:dyDescent="0.3">
      <c r="P45658" s="83"/>
    </row>
    <row r="45659" spans="16:16" x14ac:dyDescent="0.3">
      <c r="P45659" s="83"/>
    </row>
    <row r="45660" spans="16:16" x14ac:dyDescent="0.3">
      <c r="P45660" s="83"/>
    </row>
    <row r="45661" spans="16:16" x14ac:dyDescent="0.3">
      <c r="P45661" s="83"/>
    </row>
    <row r="45662" spans="16:16" x14ac:dyDescent="0.3">
      <c r="P45662" s="83"/>
    </row>
    <row r="45663" spans="16:16" x14ac:dyDescent="0.3">
      <c r="P45663" s="83"/>
    </row>
    <row r="45664" spans="16:16" x14ac:dyDescent="0.3">
      <c r="P45664" s="83"/>
    </row>
    <row r="45665" spans="16:16" x14ac:dyDescent="0.3">
      <c r="P45665" s="83"/>
    </row>
    <row r="45666" spans="16:16" x14ac:dyDescent="0.3">
      <c r="P45666" s="83"/>
    </row>
    <row r="45667" spans="16:16" x14ac:dyDescent="0.3">
      <c r="P45667" s="83"/>
    </row>
    <row r="45668" spans="16:16" x14ac:dyDescent="0.3">
      <c r="P45668" s="83"/>
    </row>
    <row r="45669" spans="16:16" x14ac:dyDescent="0.3">
      <c r="P45669" s="83"/>
    </row>
    <row r="45670" spans="16:16" x14ac:dyDescent="0.3">
      <c r="P45670" s="83"/>
    </row>
    <row r="45671" spans="16:16" x14ac:dyDescent="0.3">
      <c r="P45671" s="83"/>
    </row>
    <row r="45672" spans="16:16" x14ac:dyDescent="0.3">
      <c r="P45672" s="83"/>
    </row>
    <row r="45673" spans="16:16" x14ac:dyDescent="0.3">
      <c r="P45673" s="83"/>
    </row>
    <row r="45674" spans="16:16" x14ac:dyDescent="0.3">
      <c r="P45674" s="83"/>
    </row>
    <row r="45675" spans="16:16" x14ac:dyDescent="0.3">
      <c r="P45675" s="83"/>
    </row>
    <row r="45676" spans="16:16" x14ac:dyDescent="0.3">
      <c r="P45676" s="83"/>
    </row>
    <row r="45677" spans="16:16" x14ac:dyDescent="0.3">
      <c r="P45677" s="83"/>
    </row>
    <row r="45678" spans="16:16" x14ac:dyDescent="0.3">
      <c r="P45678" s="83"/>
    </row>
    <row r="45679" spans="16:16" x14ac:dyDescent="0.3">
      <c r="P45679" s="83"/>
    </row>
    <row r="45680" spans="16:16" x14ac:dyDescent="0.3">
      <c r="P45680" s="83"/>
    </row>
    <row r="45681" spans="16:16" x14ac:dyDescent="0.3">
      <c r="P45681" s="83"/>
    </row>
    <row r="45682" spans="16:16" x14ac:dyDescent="0.3">
      <c r="P45682" s="83"/>
    </row>
    <row r="45683" spans="16:16" x14ac:dyDescent="0.3">
      <c r="P45683" s="83"/>
    </row>
    <row r="45684" spans="16:16" x14ac:dyDescent="0.3">
      <c r="P45684" s="83"/>
    </row>
    <row r="45685" spans="16:16" x14ac:dyDescent="0.3">
      <c r="P45685" s="83"/>
    </row>
    <row r="45686" spans="16:16" x14ac:dyDescent="0.3">
      <c r="P45686" s="83"/>
    </row>
    <row r="45687" spans="16:16" x14ac:dyDescent="0.3">
      <c r="P45687" s="83"/>
    </row>
    <row r="45688" spans="16:16" x14ac:dyDescent="0.3">
      <c r="P45688" s="83"/>
    </row>
    <row r="45689" spans="16:16" x14ac:dyDescent="0.3">
      <c r="P45689" s="83"/>
    </row>
    <row r="45690" spans="16:16" x14ac:dyDescent="0.3">
      <c r="P45690" s="83"/>
    </row>
    <row r="45691" spans="16:16" x14ac:dyDescent="0.3">
      <c r="P45691" s="83"/>
    </row>
    <row r="45692" spans="16:16" x14ac:dyDescent="0.3">
      <c r="P45692" s="83"/>
    </row>
    <row r="45693" spans="16:16" x14ac:dyDescent="0.3">
      <c r="P45693" s="83"/>
    </row>
    <row r="45694" spans="16:16" x14ac:dyDescent="0.3">
      <c r="P45694" s="83"/>
    </row>
    <row r="45695" spans="16:16" x14ac:dyDescent="0.3">
      <c r="P45695" s="83"/>
    </row>
    <row r="45696" spans="16:16" x14ac:dyDescent="0.3">
      <c r="P45696" s="83"/>
    </row>
    <row r="45697" spans="16:16" x14ac:dyDescent="0.3">
      <c r="P45697" s="83"/>
    </row>
    <row r="45698" spans="16:16" x14ac:dyDescent="0.3">
      <c r="P45698" s="83"/>
    </row>
    <row r="45699" spans="16:16" x14ac:dyDescent="0.3">
      <c r="P45699" s="83"/>
    </row>
    <row r="45700" spans="16:16" x14ac:dyDescent="0.3">
      <c r="P45700" s="83"/>
    </row>
    <row r="45701" spans="16:16" x14ac:dyDescent="0.3">
      <c r="P45701" s="83"/>
    </row>
    <row r="45702" spans="16:16" x14ac:dyDescent="0.3">
      <c r="P45702" s="83"/>
    </row>
    <row r="45703" spans="16:16" x14ac:dyDescent="0.3">
      <c r="P45703" s="83"/>
    </row>
    <row r="45704" spans="16:16" x14ac:dyDescent="0.3">
      <c r="P45704" s="83"/>
    </row>
    <row r="45705" spans="16:16" x14ac:dyDescent="0.3">
      <c r="P45705" s="83"/>
    </row>
    <row r="45706" spans="16:16" x14ac:dyDescent="0.3">
      <c r="P45706" s="83"/>
    </row>
    <row r="45707" spans="16:16" x14ac:dyDescent="0.3">
      <c r="P45707" s="83"/>
    </row>
    <row r="45708" spans="16:16" x14ac:dyDescent="0.3">
      <c r="P45708" s="83"/>
    </row>
    <row r="45709" spans="16:16" x14ac:dyDescent="0.3">
      <c r="P45709" s="83"/>
    </row>
    <row r="45710" spans="16:16" x14ac:dyDescent="0.3">
      <c r="P45710" s="83"/>
    </row>
    <row r="45711" spans="16:16" x14ac:dyDescent="0.3">
      <c r="P45711" s="83"/>
    </row>
    <row r="45712" spans="16:16" x14ac:dyDescent="0.3">
      <c r="P45712" s="83"/>
    </row>
    <row r="45713" spans="16:16" x14ac:dyDescent="0.3">
      <c r="P45713" s="83"/>
    </row>
    <row r="45714" spans="16:16" x14ac:dyDescent="0.3">
      <c r="P45714" s="83"/>
    </row>
    <row r="45715" spans="16:16" x14ac:dyDescent="0.3">
      <c r="P45715" s="83"/>
    </row>
    <row r="45716" spans="16:16" x14ac:dyDescent="0.3">
      <c r="P45716" s="83"/>
    </row>
    <row r="45717" spans="16:16" x14ac:dyDescent="0.3">
      <c r="P45717" s="83"/>
    </row>
    <row r="45718" spans="16:16" x14ac:dyDescent="0.3">
      <c r="P45718" s="83"/>
    </row>
    <row r="45719" spans="16:16" x14ac:dyDescent="0.3">
      <c r="P45719" s="83"/>
    </row>
    <row r="45720" spans="16:16" x14ac:dyDescent="0.3">
      <c r="P45720" s="83"/>
    </row>
    <row r="45721" spans="16:16" x14ac:dyDescent="0.3">
      <c r="P45721" s="83"/>
    </row>
    <row r="45722" spans="16:16" x14ac:dyDescent="0.3">
      <c r="P45722" s="83"/>
    </row>
    <row r="45723" spans="16:16" x14ac:dyDescent="0.3">
      <c r="P45723" s="83"/>
    </row>
    <row r="45724" spans="16:16" x14ac:dyDescent="0.3">
      <c r="P45724" s="83"/>
    </row>
    <row r="45725" spans="16:16" x14ac:dyDescent="0.3">
      <c r="P45725" s="83"/>
    </row>
    <row r="45726" spans="16:16" x14ac:dyDescent="0.3">
      <c r="P45726" s="83"/>
    </row>
    <row r="45727" spans="16:16" x14ac:dyDescent="0.3">
      <c r="P45727" s="83"/>
    </row>
    <row r="45728" spans="16:16" x14ac:dyDescent="0.3">
      <c r="P45728" s="83"/>
    </row>
    <row r="45729" spans="16:16" x14ac:dyDescent="0.3">
      <c r="P45729" s="83"/>
    </row>
    <row r="45730" spans="16:16" x14ac:dyDescent="0.3">
      <c r="P45730" s="83"/>
    </row>
    <row r="45731" spans="16:16" x14ac:dyDescent="0.3">
      <c r="P45731" s="83"/>
    </row>
    <row r="45732" spans="16:16" x14ac:dyDescent="0.3">
      <c r="P45732" s="83"/>
    </row>
    <row r="45733" spans="16:16" x14ac:dyDescent="0.3">
      <c r="P45733" s="83"/>
    </row>
    <row r="45734" spans="16:16" x14ac:dyDescent="0.3">
      <c r="P45734" s="83"/>
    </row>
    <row r="45735" spans="16:16" x14ac:dyDescent="0.3">
      <c r="P45735" s="83"/>
    </row>
    <row r="45736" spans="16:16" x14ac:dyDescent="0.3">
      <c r="P45736" s="83"/>
    </row>
    <row r="45737" spans="16:16" x14ac:dyDescent="0.3">
      <c r="P45737" s="83"/>
    </row>
    <row r="45738" spans="16:16" x14ac:dyDescent="0.3">
      <c r="P45738" s="83"/>
    </row>
    <row r="45739" spans="16:16" x14ac:dyDescent="0.3">
      <c r="P45739" s="83"/>
    </row>
    <row r="45740" spans="16:16" x14ac:dyDescent="0.3">
      <c r="P45740" s="83"/>
    </row>
    <row r="45741" spans="16:16" x14ac:dyDescent="0.3">
      <c r="P45741" s="83"/>
    </row>
    <row r="45742" spans="16:16" x14ac:dyDescent="0.3">
      <c r="P45742" s="83"/>
    </row>
    <row r="45743" spans="16:16" x14ac:dyDescent="0.3">
      <c r="P45743" s="83"/>
    </row>
    <row r="45744" spans="16:16" x14ac:dyDescent="0.3">
      <c r="P45744" s="83"/>
    </row>
    <row r="45745" spans="16:16" x14ac:dyDescent="0.3">
      <c r="P45745" s="83"/>
    </row>
    <row r="45746" spans="16:16" x14ac:dyDescent="0.3">
      <c r="P45746" s="83"/>
    </row>
    <row r="45747" spans="16:16" x14ac:dyDescent="0.3">
      <c r="P45747" s="83"/>
    </row>
    <row r="45748" spans="16:16" x14ac:dyDescent="0.3">
      <c r="P45748" s="83"/>
    </row>
    <row r="45749" spans="16:16" x14ac:dyDescent="0.3">
      <c r="P45749" s="83"/>
    </row>
    <row r="45750" spans="16:16" x14ac:dyDescent="0.3">
      <c r="P45750" s="83"/>
    </row>
    <row r="45751" spans="16:16" x14ac:dyDescent="0.3">
      <c r="P45751" s="83"/>
    </row>
    <row r="45752" spans="16:16" x14ac:dyDescent="0.3">
      <c r="P45752" s="83"/>
    </row>
    <row r="45753" spans="16:16" x14ac:dyDescent="0.3">
      <c r="P45753" s="83"/>
    </row>
    <row r="45754" spans="16:16" x14ac:dyDescent="0.3">
      <c r="P45754" s="83"/>
    </row>
    <row r="45755" spans="16:16" x14ac:dyDescent="0.3">
      <c r="P45755" s="83"/>
    </row>
    <row r="45756" spans="16:16" x14ac:dyDescent="0.3">
      <c r="P45756" s="83"/>
    </row>
    <row r="45757" spans="16:16" x14ac:dyDescent="0.3">
      <c r="P45757" s="83"/>
    </row>
    <row r="45758" spans="16:16" x14ac:dyDescent="0.3">
      <c r="P45758" s="83"/>
    </row>
    <row r="45759" spans="16:16" x14ac:dyDescent="0.3">
      <c r="P45759" s="83"/>
    </row>
    <row r="45760" spans="16:16" x14ac:dyDescent="0.3">
      <c r="P45760" s="83"/>
    </row>
    <row r="45761" spans="16:16" x14ac:dyDescent="0.3">
      <c r="P45761" s="83"/>
    </row>
    <row r="45762" spans="16:16" x14ac:dyDescent="0.3">
      <c r="P45762" s="83"/>
    </row>
    <row r="45763" spans="16:16" x14ac:dyDescent="0.3">
      <c r="P45763" s="83"/>
    </row>
    <row r="45764" spans="16:16" x14ac:dyDescent="0.3">
      <c r="P45764" s="83"/>
    </row>
    <row r="45765" spans="16:16" x14ac:dyDescent="0.3">
      <c r="P45765" s="83"/>
    </row>
    <row r="45766" spans="16:16" x14ac:dyDescent="0.3">
      <c r="P45766" s="83"/>
    </row>
    <row r="45767" spans="16:16" x14ac:dyDescent="0.3">
      <c r="P45767" s="83"/>
    </row>
    <row r="45768" spans="16:16" x14ac:dyDescent="0.3">
      <c r="P45768" s="83"/>
    </row>
    <row r="45769" spans="16:16" x14ac:dyDescent="0.3">
      <c r="P45769" s="83"/>
    </row>
    <row r="45770" spans="16:16" x14ac:dyDescent="0.3">
      <c r="P45770" s="83"/>
    </row>
    <row r="45771" spans="16:16" x14ac:dyDescent="0.3">
      <c r="P45771" s="83"/>
    </row>
    <row r="45772" spans="16:16" x14ac:dyDescent="0.3">
      <c r="P45772" s="83"/>
    </row>
    <row r="45773" spans="16:16" x14ac:dyDescent="0.3">
      <c r="P45773" s="83"/>
    </row>
    <row r="45774" spans="16:16" x14ac:dyDescent="0.3">
      <c r="P45774" s="83"/>
    </row>
    <row r="45775" spans="16:16" x14ac:dyDescent="0.3">
      <c r="P45775" s="83"/>
    </row>
    <row r="45776" spans="16:16" x14ac:dyDescent="0.3">
      <c r="P45776" s="83"/>
    </row>
    <row r="45777" spans="16:16" x14ac:dyDescent="0.3">
      <c r="P45777" s="83"/>
    </row>
    <row r="45778" spans="16:16" x14ac:dyDescent="0.3">
      <c r="P45778" s="83"/>
    </row>
    <row r="45779" spans="16:16" x14ac:dyDescent="0.3">
      <c r="P45779" s="83"/>
    </row>
    <row r="45780" spans="16:16" x14ac:dyDescent="0.3">
      <c r="P45780" s="83"/>
    </row>
    <row r="45781" spans="16:16" x14ac:dyDescent="0.3">
      <c r="P45781" s="83"/>
    </row>
    <row r="45782" spans="16:16" x14ac:dyDescent="0.3">
      <c r="P45782" s="83"/>
    </row>
    <row r="45783" spans="16:16" x14ac:dyDescent="0.3">
      <c r="P45783" s="83"/>
    </row>
    <row r="45784" spans="16:16" x14ac:dyDescent="0.3">
      <c r="P45784" s="83"/>
    </row>
    <row r="45785" spans="16:16" x14ac:dyDescent="0.3">
      <c r="P45785" s="83"/>
    </row>
    <row r="45786" spans="16:16" x14ac:dyDescent="0.3">
      <c r="P45786" s="83"/>
    </row>
    <row r="45787" spans="16:16" x14ac:dyDescent="0.3">
      <c r="P45787" s="83"/>
    </row>
    <row r="45788" spans="16:16" x14ac:dyDescent="0.3">
      <c r="P45788" s="83"/>
    </row>
    <row r="45789" spans="16:16" x14ac:dyDescent="0.3">
      <c r="P45789" s="83"/>
    </row>
    <row r="45790" spans="16:16" x14ac:dyDescent="0.3">
      <c r="P45790" s="83"/>
    </row>
    <row r="45791" spans="16:16" x14ac:dyDescent="0.3">
      <c r="P45791" s="83"/>
    </row>
    <row r="45792" spans="16:16" x14ac:dyDescent="0.3">
      <c r="P45792" s="83"/>
    </row>
    <row r="45793" spans="16:16" x14ac:dyDescent="0.3">
      <c r="P45793" s="83"/>
    </row>
    <row r="45794" spans="16:16" x14ac:dyDescent="0.3">
      <c r="P45794" s="83"/>
    </row>
    <row r="45795" spans="16:16" x14ac:dyDescent="0.3">
      <c r="P45795" s="83"/>
    </row>
    <row r="45796" spans="16:16" x14ac:dyDescent="0.3">
      <c r="P45796" s="83"/>
    </row>
    <row r="45797" spans="16:16" x14ac:dyDescent="0.3">
      <c r="P45797" s="83"/>
    </row>
    <row r="45798" spans="16:16" x14ac:dyDescent="0.3">
      <c r="P45798" s="83"/>
    </row>
    <row r="45799" spans="16:16" x14ac:dyDescent="0.3">
      <c r="P45799" s="83"/>
    </row>
    <row r="45800" spans="16:16" x14ac:dyDescent="0.3">
      <c r="P45800" s="83"/>
    </row>
    <row r="45801" spans="16:16" x14ac:dyDescent="0.3">
      <c r="P45801" s="83"/>
    </row>
    <row r="45802" spans="16:16" x14ac:dyDescent="0.3">
      <c r="P45802" s="83"/>
    </row>
    <row r="45803" spans="16:16" x14ac:dyDescent="0.3">
      <c r="P45803" s="83"/>
    </row>
    <row r="45804" spans="16:16" x14ac:dyDescent="0.3">
      <c r="P45804" s="83"/>
    </row>
    <row r="45805" spans="16:16" x14ac:dyDescent="0.3">
      <c r="P45805" s="83"/>
    </row>
    <row r="45806" spans="16:16" x14ac:dyDescent="0.3">
      <c r="P45806" s="83"/>
    </row>
    <row r="45807" spans="16:16" x14ac:dyDescent="0.3">
      <c r="P45807" s="83"/>
    </row>
    <row r="45808" spans="16:16" x14ac:dyDescent="0.3">
      <c r="P45808" s="83"/>
    </row>
    <row r="45809" spans="16:16" x14ac:dyDescent="0.3">
      <c r="P45809" s="83"/>
    </row>
    <row r="45810" spans="16:16" x14ac:dyDescent="0.3">
      <c r="P45810" s="83"/>
    </row>
    <row r="45811" spans="16:16" x14ac:dyDescent="0.3">
      <c r="P45811" s="83"/>
    </row>
    <row r="45812" spans="16:16" x14ac:dyDescent="0.3">
      <c r="P45812" s="83"/>
    </row>
    <row r="45813" spans="16:16" x14ac:dyDescent="0.3">
      <c r="P45813" s="83"/>
    </row>
    <row r="45814" spans="16:16" x14ac:dyDescent="0.3">
      <c r="P45814" s="83"/>
    </row>
    <row r="45815" spans="16:16" x14ac:dyDescent="0.3">
      <c r="P45815" s="83"/>
    </row>
    <row r="45816" spans="16:16" x14ac:dyDescent="0.3">
      <c r="P45816" s="83"/>
    </row>
    <row r="45817" spans="16:16" x14ac:dyDescent="0.3">
      <c r="P45817" s="83"/>
    </row>
    <row r="45818" spans="16:16" x14ac:dyDescent="0.3">
      <c r="P45818" s="83"/>
    </row>
    <row r="45819" spans="16:16" x14ac:dyDescent="0.3">
      <c r="P45819" s="83"/>
    </row>
    <row r="45820" spans="16:16" x14ac:dyDescent="0.3">
      <c r="P45820" s="83"/>
    </row>
    <row r="45821" spans="16:16" x14ac:dyDescent="0.3">
      <c r="P45821" s="83"/>
    </row>
    <row r="45822" spans="16:16" x14ac:dyDescent="0.3">
      <c r="P45822" s="83"/>
    </row>
    <row r="45823" spans="16:16" x14ac:dyDescent="0.3">
      <c r="P45823" s="83"/>
    </row>
    <row r="45824" spans="16:16" x14ac:dyDescent="0.3">
      <c r="P45824" s="83"/>
    </row>
    <row r="45825" spans="16:16" x14ac:dyDescent="0.3">
      <c r="P45825" s="83"/>
    </row>
    <row r="45826" spans="16:16" x14ac:dyDescent="0.3">
      <c r="P45826" s="83"/>
    </row>
    <row r="45827" spans="16:16" x14ac:dyDescent="0.3">
      <c r="P45827" s="83"/>
    </row>
    <row r="45828" spans="16:16" x14ac:dyDescent="0.3">
      <c r="P45828" s="83"/>
    </row>
    <row r="45829" spans="16:16" x14ac:dyDescent="0.3">
      <c r="P45829" s="83"/>
    </row>
    <row r="45830" spans="16:16" x14ac:dyDescent="0.3">
      <c r="P45830" s="83"/>
    </row>
    <row r="45831" spans="16:16" x14ac:dyDescent="0.3">
      <c r="P45831" s="83"/>
    </row>
    <row r="45832" spans="16:16" x14ac:dyDescent="0.3">
      <c r="P45832" s="83"/>
    </row>
    <row r="45833" spans="16:16" x14ac:dyDescent="0.3">
      <c r="P45833" s="83"/>
    </row>
    <row r="45834" spans="16:16" x14ac:dyDescent="0.3">
      <c r="P45834" s="83"/>
    </row>
    <row r="45835" spans="16:16" x14ac:dyDescent="0.3">
      <c r="P45835" s="83"/>
    </row>
    <row r="45836" spans="16:16" x14ac:dyDescent="0.3">
      <c r="P45836" s="83"/>
    </row>
    <row r="45837" spans="16:16" x14ac:dyDescent="0.3">
      <c r="P45837" s="83"/>
    </row>
    <row r="45838" spans="16:16" x14ac:dyDescent="0.3">
      <c r="P45838" s="83"/>
    </row>
    <row r="45839" spans="16:16" x14ac:dyDescent="0.3">
      <c r="P45839" s="83"/>
    </row>
    <row r="45840" spans="16:16" x14ac:dyDescent="0.3">
      <c r="P45840" s="83"/>
    </row>
    <row r="45841" spans="16:16" x14ac:dyDescent="0.3">
      <c r="P45841" s="83"/>
    </row>
    <row r="45842" spans="16:16" x14ac:dyDescent="0.3">
      <c r="P45842" s="83"/>
    </row>
    <row r="45843" spans="16:16" x14ac:dyDescent="0.3">
      <c r="P45843" s="83"/>
    </row>
    <row r="45844" spans="16:16" x14ac:dyDescent="0.3">
      <c r="P45844" s="83"/>
    </row>
    <row r="45845" spans="16:16" x14ac:dyDescent="0.3">
      <c r="P45845" s="83"/>
    </row>
    <row r="45846" spans="16:16" x14ac:dyDescent="0.3">
      <c r="P45846" s="83"/>
    </row>
    <row r="45847" spans="16:16" x14ac:dyDescent="0.3">
      <c r="P45847" s="83"/>
    </row>
    <row r="45848" spans="16:16" x14ac:dyDescent="0.3">
      <c r="P45848" s="83"/>
    </row>
    <row r="45849" spans="16:16" x14ac:dyDescent="0.3">
      <c r="P45849" s="83"/>
    </row>
    <row r="45850" spans="16:16" x14ac:dyDescent="0.3">
      <c r="P45850" s="83"/>
    </row>
    <row r="45851" spans="16:16" x14ac:dyDescent="0.3">
      <c r="P45851" s="83"/>
    </row>
    <row r="45852" spans="16:16" x14ac:dyDescent="0.3">
      <c r="P45852" s="83"/>
    </row>
    <row r="45853" spans="16:16" x14ac:dyDescent="0.3">
      <c r="P45853" s="83"/>
    </row>
    <row r="45854" spans="16:16" x14ac:dyDescent="0.3">
      <c r="P45854" s="83"/>
    </row>
    <row r="45855" spans="16:16" x14ac:dyDescent="0.3">
      <c r="P45855" s="83"/>
    </row>
    <row r="45856" spans="16:16" x14ac:dyDescent="0.3">
      <c r="P45856" s="83"/>
    </row>
    <row r="45857" spans="16:16" x14ac:dyDescent="0.3">
      <c r="P45857" s="83"/>
    </row>
    <row r="45858" spans="16:16" x14ac:dyDescent="0.3">
      <c r="P45858" s="83"/>
    </row>
    <row r="45859" spans="16:16" x14ac:dyDescent="0.3">
      <c r="P45859" s="83"/>
    </row>
    <row r="45860" spans="16:16" x14ac:dyDescent="0.3">
      <c r="P45860" s="83"/>
    </row>
    <row r="45861" spans="16:16" x14ac:dyDescent="0.3">
      <c r="P45861" s="83"/>
    </row>
    <row r="45862" spans="16:16" x14ac:dyDescent="0.3">
      <c r="P45862" s="83"/>
    </row>
    <row r="45863" spans="16:16" x14ac:dyDescent="0.3">
      <c r="P45863" s="83"/>
    </row>
    <row r="45864" spans="16:16" x14ac:dyDescent="0.3">
      <c r="P45864" s="83"/>
    </row>
    <row r="45865" spans="16:16" x14ac:dyDescent="0.3">
      <c r="P45865" s="83"/>
    </row>
    <row r="45866" spans="16:16" x14ac:dyDescent="0.3">
      <c r="P45866" s="83"/>
    </row>
    <row r="45867" spans="16:16" x14ac:dyDescent="0.3">
      <c r="P45867" s="83"/>
    </row>
    <row r="45868" spans="16:16" x14ac:dyDescent="0.3">
      <c r="P45868" s="83"/>
    </row>
    <row r="45869" spans="16:16" x14ac:dyDescent="0.3">
      <c r="P45869" s="83"/>
    </row>
    <row r="45870" spans="16:16" x14ac:dyDescent="0.3">
      <c r="P45870" s="83"/>
    </row>
    <row r="45871" spans="16:16" x14ac:dyDescent="0.3">
      <c r="P45871" s="83"/>
    </row>
    <row r="45872" spans="16:16" x14ac:dyDescent="0.3">
      <c r="P45872" s="83"/>
    </row>
    <row r="45873" spans="16:16" x14ac:dyDescent="0.3">
      <c r="P45873" s="83"/>
    </row>
    <row r="45874" spans="16:16" x14ac:dyDescent="0.3">
      <c r="P45874" s="83"/>
    </row>
    <row r="45875" spans="16:16" x14ac:dyDescent="0.3">
      <c r="P45875" s="83"/>
    </row>
    <row r="45876" spans="16:16" x14ac:dyDescent="0.3">
      <c r="P45876" s="83"/>
    </row>
    <row r="45877" spans="16:16" x14ac:dyDescent="0.3">
      <c r="P45877" s="83"/>
    </row>
    <row r="45878" spans="16:16" x14ac:dyDescent="0.3">
      <c r="P45878" s="83"/>
    </row>
    <row r="45879" spans="16:16" x14ac:dyDescent="0.3">
      <c r="P45879" s="83"/>
    </row>
    <row r="45880" spans="16:16" x14ac:dyDescent="0.3">
      <c r="P45880" s="83"/>
    </row>
    <row r="45881" spans="16:16" x14ac:dyDescent="0.3">
      <c r="P45881" s="83"/>
    </row>
    <row r="45882" spans="16:16" x14ac:dyDescent="0.3">
      <c r="P45882" s="83"/>
    </row>
    <row r="45883" spans="16:16" x14ac:dyDescent="0.3">
      <c r="P45883" s="83"/>
    </row>
    <row r="45884" spans="16:16" x14ac:dyDescent="0.3">
      <c r="P45884" s="83"/>
    </row>
    <row r="45885" spans="16:16" x14ac:dyDescent="0.3">
      <c r="P45885" s="83"/>
    </row>
    <row r="45886" spans="16:16" x14ac:dyDescent="0.3">
      <c r="P45886" s="83"/>
    </row>
    <row r="45887" spans="16:16" x14ac:dyDescent="0.3">
      <c r="P45887" s="83"/>
    </row>
    <row r="45888" spans="16:16" x14ac:dyDescent="0.3">
      <c r="P45888" s="83"/>
    </row>
    <row r="45889" spans="16:16" x14ac:dyDescent="0.3">
      <c r="P45889" s="83"/>
    </row>
    <row r="45890" spans="16:16" x14ac:dyDescent="0.3">
      <c r="P45890" s="83"/>
    </row>
    <row r="45891" spans="16:16" x14ac:dyDescent="0.3">
      <c r="P45891" s="83"/>
    </row>
    <row r="45892" spans="16:16" x14ac:dyDescent="0.3">
      <c r="P45892" s="83"/>
    </row>
    <row r="45893" spans="16:16" x14ac:dyDescent="0.3">
      <c r="P45893" s="83"/>
    </row>
    <row r="45894" spans="16:16" x14ac:dyDescent="0.3">
      <c r="P45894" s="83"/>
    </row>
    <row r="45895" spans="16:16" x14ac:dyDescent="0.3">
      <c r="P45895" s="83"/>
    </row>
    <row r="45896" spans="16:16" x14ac:dyDescent="0.3">
      <c r="P45896" s="83"/>
    </row>
    <row r="45897" spans="16:16" x14ac:dyDescent="0.3">
      <c r="P45897" s="83"/>
    </row>
    <row r="45898" spans="16:16" x14ac:dyDescent="0.3">
      <c r="P45898" s="83"/>
    </row>
    <row r="45899" spans="16:16" x14ac:dyDescent="0.3">
      <c r="P45899" s="83"/>
    </row>
    <row r="45900" spans="16:16" x14ac:dyDescent="0.3">
      <c r="P45900" s="83"/>
    </row>
    <row r="45901" spans="16:16" x14ac:dyDescent="0.3">
      <c r="P45901" s="83"/>
    </row>
    <row r="45902" spans="16:16" x14ac:dyDescent="0.3">
      <c r="P45902" s="83"/>
    </row>
    <row r="45903" spans="16:16" x14ac:dyDescent="0.3">
      <c r="P45903" s="83"/>
    </row>
    <row r="45904" spans="16:16" x14ac:dyDescent="0.3">
      <c r="P45904" s="83"/>
    </row>
    <row r="45905" spans="16:16" x14ac:dyDescent="0.3">
      <c r="P45905" s="83"/>
    </row>
    <row r="45906" spans="16:16" x14ac:dyDescent="0.3">
      <c r="P45906" s="83"/>
    </row>
    <row r="45907" spans="16:16" x14ac:dyDescent="0.3">
      <c r="P45907" s="83"/>
    </row>
    <row r="45908" spans="16:16" x14ac:dyDescent="0.3">
      <c r="P45908" s="83"/>
    </row>
    <row r="45909" spans="16:16" x14ac:dyDescent="0.3">
      <c r="P45909" s="83"/>
    </row>
    <row r="45910" spans="16:16" x14ac:dyDescent="0.3">
      <c r="P45910" s="83"/>
    </row>
    <row r="45911" spans="16:16" x14ac:dyDescent="0.3">
      <c r="P45911" s="83"/>
    </row>
    <row r="45912" spans="16:16" x14ac:dyDescent="0.3">
      <c r="P45912" s="83"/>
    </row>
    <row r="45913" spans="16:16" x14ac:dyDescent="0.3">
      <c r="P45913" s="83"/>
    </row>
    <row r="45914" spans="16:16" x14ac:dyDescent="0.3">
      <c r="P45914" s="83"/>
    </row>
    <row r="45915" spans="16:16" x14ac:dyDescent="0.3">
      <c r="P45915" s="83"/>
    </row>
    <row r="45916" spans="16:16" x14ac:dyDescent="0.3">
      <c r="P45916" s="83"/>
    </row>
    <row r="45917" spans="16:16" x14ac:dyDescent="0.3">
      <c r="P45917" s="83"/>
    </row>
    <row r="45918" spans="16:16" x14ac:dyDescent="0.3">
      <c r="P45918" s="83"/>
    </row>
    <row r="45919" spans="16:16" x14ac:dyDescent="0.3">
      <c r="P45919" s="83"/>
    </row>
    <row r="45920" spans="16:16" x14ac:dyDescent="0.3">
      <c r="P45920" s="83"/>
    </row>
    <row r="45921" spans="16:16" x14ac:dyDescent="0.3">
      <c r="P45921" s="83"/>
    </row>
    <row r="45922" spans="16:16" x14ac:dyDescent="0.3">
      <c r="P45922" s="83"/>
    </row>
    <row r="45923" spans="16:16" x14ac:dyDescent="0.3">
      <c r="P45923" s="83"/>
    </row>
    <row r="45924" spans="16:16" x14ac:dyDescent="0.3">
      <c r="P45924" s="83"/>
    </row>
    <row r="45925" spans="16:16" x14ac:dyDescent="0.3">
      <c r="P45925" s="83"/>
    </row>
    <row r="45926" spans="16:16" x14ac:dyDescent="0.3">
      <c r="P45926" s="83"/>
    </row>
    <row r="45927" spans="16:16" x14ac:dyDescent="0.3">
      <c r="P45927" s="83"/>
    </row>
    <row r="45928" spans="16:16" x14ac:dyDescent="0.3">
      <c r="P45928" s="83"/>
    </row>
    <row r="45929" spans="16:16" x14ac:dyDescent="0.3">
      <c r="P45929" s="83"/>
    </row>
    <row r="45930" spans="16:16" x14ac:dyDescent="0.3">
      <c r="P45930" s="83"/>
    </row>
    <row r="45931" spans="16:16" x14ac:dyDescent="0.3">
      <c r="P45931" s="83"/>
    </row>
    <row r="45932" spans="16:16" x14ac:dyDescent="0.3">
      <c r="P45932" s="83"/>
    </row>
    <row r="45933" spans="16:16" x14ac:dyDescent="0.3">
      <c r="P45933" s="83"/>
    </row>
    <row r="45934" spans="16:16" x14ac:dyDescent="0.3">
      <c r="P45934" s="83"/>
    </row>
    <row r="45935" spans="16:16" x14ac:dyDescent="0.3">
      <c r="P45935" s="83"/>
    </row>
    <row r="45936" spans="16:16" x14ac:dyDescent="0.3">
      <c r="P45936" s="83"/>
    </row>
    <row r="45937" spans="16:16" x14ac:dyDescent="0.3">
      <c r="P45937" s="83"/>
    </row>
    <row r="45938" spans="16:16" x14ac:dyDescent="0.3">
      <c r="P45938" s="83"/>
    </row>
    <row r="45939" spans="16:16" x14ac:dyDescent="0.3">
      <c r="P45939" s="83"/>
    </row>
    <row r="45940" spans="16:16" x14ac:dyDescent="0.3">
      <c r="P45940" s="83"/>
    </row>
    <row r="45941" spans="16:16" x14ac:dyDescent="0.3">
      <c r="P45941" s="83"/>
    </row>
    <row r="45942" spans="16:16" x14ac:dyDescent="0.3">
      <c r="P45942" s="83"/>
    </row>
    <row r="45943" spans="16:16" x14ac:dyDescent="0.3">
      <c r="P45943" s="83"/>
    </row>
    <row r="45944" spans="16:16" x14ac:dyDescent="0.3">
      <c r="P45944" s="83"/>
    </row>
    <row r="45945" spans="16:16" x14ac:dyDescent="0.3">
      <c r="P45945" s="83"/>
    </row>
    <row r="45946" spans="16:16" x14ac:dyDescent="0.3">
      <c r="P45946" s="83"/>
    </row>
    <row r="45947" spans="16:16" x14ac:dyDescent="0.3">
      <c r="P45947" s="83"/>
    </row>
    <row r="45948" spans="16:16" x14ac:dyDescent="0.3">
      <c r="P45948" s="83"/>
    </row>
    <row r="45949" spans="16:16" x14ac:dyDescent="0.3">
      <c r="P45949" s="83"/>
    </row>
    <row r="45950" spans="16:16" x14ac:dyDescent="0.3">
      <c r="P45950" s="83"/>
    </row>
    <row r="45951" spans="16:16" x14ac:dyDescent="0.3">
      <c r="P45951" s="83"/>
    </row>
    <row r="45952" spans="16:16" x14ac:dyDescent="0.3">
      <c r="P45952" s="83"/>
    </row>
    <row r="45953" spans="16:16" x14ac:dyDescent="0.3">
      <c r="P45953" s="83"/>
    </row>
    <row r="45954" spans="16:16" x14ac:dyDescent="0.3">
      <c r="P45954" s="83"/>
    </row>
    <row r="45955" spans="16:16" x14ac:dyDescent="0.3">
      <c r="P45955" s="83"/>
    </row>
    <row r="45956" spans="16:16" x14ac:dyDescent="0.3">
      <c r="P45956" s="83"/>
    </row>
    <row r="45957" spans="16:16" x14ac:dyDescent="0.3">
      <c r="P45957" s="83"/>
    </row>
    <row r="45958" spans="16:16" x14ac:dyDescent="0.3">
      <c r="P45958" s="83"/>
    </row>
    <row r="45959" spans="16:16" x14ac:dyDescent="0.3">
      <c r="P45959" s="83"/>
    </row>
    <row r="45960" spans="16:16" x14ac:dyDescent="0.3">
      <c r="P45960" s="83"/>
    </row>
    <row r="45961" spans="16:16" x14ac:dyDescent="0.3">
      <c r="P45961" s="83"/>
    </row>
    <row r="45962" spans="16:16" x14ac:dyDescent="0.3">
      <c r="P45962" s="83"/>
    </row>
    <row r="45963" spans="16:16" x14ac:dyDescent="0.3">
      <c r="P45963" s="83"/>
    </row>
    <row r="45964" spans="16:16" x14ac:dyDescent="0.3">
      <c r="P45964" s="83"/>
    </row>
    <row r="45965" spans="16:16" x14ac:dyDescent="0.3">
      <c r="P45965" s="83"/>
    </row>
    <row r="45966" spans="16:16" x14ac:dyDescent="0.3">
      <c r="P45966" s="83"/>
    </row>
    <row r="45967" spans="16:16" x14ac:dyDescent="0.3">
      <c r="P45967" s="83"/>
    </row>
    <row r="45968" spans="16:16" x14ac:dyDescent="0.3">
      <c r="P45968" s="83"/>
    </row>
    <row r="45969" spans="16:16" x14ac:dyDescent="0.3">
      <c r="P45969" s="83"/>
    </row>
    <row r="45970" spans="16:16" x14ac:dyDescent="0.3">
      <c r="P45970" s="83"/>
    </row>
    <row r="45971" spans="16:16" x14ac:dyDescent="0.3">
      <c r="P45971" s="83"/>
    </row>
    <row r="45972" spans="16:16" x14ac:dyDescent="0.3">
      <c r="P45972" s="83"/>
    </row>
    <row r="45973" spans="16:16" x14ac:dyDescent="0.3">
      <c r="P45973" s="83"/>
    </row>
    <row r="45974" spans="16:16" x14ac:dyDescent="0.3">
      <c r="P45974" s="83"/>
    </row>
    <row r="45975" spans="16:16" x14ac:dyDescent="0.3">
      <c r="P45975" s="83"/>
    </row>
    <row r="45976" spans="16:16" x14ac:dyDescent="0.3">
      <c r="P45976" s="83"/>
    </row>
    <row r="45977" spans="16:16" x14ac:dyDescent="0.3">
      <c r="P45977" s="83"/>
    </row>
    <row r="45978" spans="16:16" x14ac:dyDescent="0.3">
      <c r="P45978" s="83"/>
    </row>
    <row r="45979" spans="16:16" x14ac:dyDescent="0.3">
      <c r="P45979" s="83"/>
    </row>
    <row r="45980" spans="16:16" x14ac:dyDescent="0.3">
      <c r="P45980" s="83"/>
    </row>
    <row r="45981" spans="16:16" x14ac:dyDescent="0.3">
      <c r="P45981" s="83"/>
    </row>
    <row r="45982" spans="16:16" x14ac:dyDescent="0.3">
      <c r="P45982" s="83"/>
    </row>
    <row r="45983" spans="16:16" x14ac:dyDescent="0.3">
      <c r="P45983" s="83"/>
    </row>
    <row r="45984" spans="16:16" x14ac:dyDescent="0.3">
      <c r="P45984" s="83"/>
    </row>
    <row r="45985" spans="16:16" x14ac:dyDescent="0.3">
      <c r="P45985" s="83"/>
    </row>
    <row r="45986" spans="16:16" x14ac:dyDescent="0.3">
      <c r="P45986" s="83"/>
    </row>
    <row r="45987" spans="16:16" x14ac:dyDescent="0.3">
      <c r="P45987" s="83"/>
    </row>
    <row r="45988" spans="16:16" x14ac:dyDescent="0.3">
      <c r="P45988" s="83"/>
    </row>
    <row r="45989" spans="16:16" x14ac:dyDescent="0.3">
      <c r="P45989" s="83"/>
    </row>
    <row r="45990" spans="16:16" x14ac:dyDescent="0.3">
      <c r="P45990" s="83"/>
    </row>
    <row r="45991" spans="16:16" x14ac:dyDescent="0.3">
      <c r="P45991" s="83"/>
    </row>
    <row r="45992" spans="16:16" x14ac:dyDescent="0.3">
      <c r="P45992" s="83"/>
    </row>
    <row r="45993" spans="16:16" x14ac:dyDescent="0.3">
      <c r="P45993" s="83"/>
    </row>
    <row r="45994" spans="16:16" x14ac:dyDescent="0.3">
      <c r="P45994" s="83"/>
    </row>
    <row r="45995" spans="16:16" x14ac:dyDescent="0.3">
      <c r="P45995" s="83"/>
    </row>
    <row r="45996" spans="16:16" x14ac:dyDescent="0.3">
      <c r="P45996" s="83"/>
    </row>
    <row r="45997" spans="16:16" x14ac:dyDescent="0.3">
      <c r="P45997" s="83"/>
    </row>
    <row r="45998" spans="16:16" x14ac:dyDescent="0.3">
      <c r="P45998" s="83"/>
    </row>
    <row r="45999" spans="16:16" x14ac:dyDescent="0.3">
      <c r="P45999" s="83"/>
    </row>
    <row r="46000" spans="16:16" x14ac:dyDescent="0.3">
      <c r="P46000" s="83"/>
    </row>
    <row r="46001" spans="16:16" x14ac:dyDescent="0.3">
      <c r="P46001" s="83"/>
    </row>
    <row r="46002" spans="16:16" x14ac:dyDescent="0.3">
      <c r="P46002" s="83"/>
    </row>
    <row r="46003" spans="16:16" x14ac:dyDescent="0.3">
      <c r="P46003" s="83"/>
    </row>
    <row r="46004" spans="16:16" x14ac:dyDescent="0.3">
      <c r="P46004" s="83"/>
    </row>
    <row r="46005" spans="16:16" x14ac:dyDescent="0.3">
      <c r="P46005" s="83"/>
    </row>
    <row r="46006" spans="16:16" x14ac:dyDescent="0.3">
      <c r="P46006" s="83"/>
    </row>
    <row r="46007" spans="16:16" x14ac:dyDescent="0.3">
      <c r="P46007" s="83"/>
    </row>
    <row r="46008" spans="16:16" x14ac:dyDescent="0.3">
      <c r="P46008" s="83"/>
    </row>
    <row r="46009" spans="16:16" x14ac:dyDescent="0.3">
      <c r="P46009" s="83"/>
    </row>
    <row r="46010" spans="16:16" x14ac:dyDescent="0.3">
      <c r="P46010" s="83"/>
    </row>
    <row r="46011" spans="16:16" x14ac:dyDescent="0.3">
      <c r="P46011" s="83"/>
    </row>
    <row r="46012" spans="16:16" x14ac:dyDescent="0.3">
      <c r="P46012" s="83"/>
    </row>
    <row r="46013" spans="16:16" x14ac:dyDescent="0.3">
      <c r="P46013" s="83"/>
    </row>
    <row r="46014" spans="16:16" x14ac:dyDescent="0.3">
      <c r="P46014" s="83"/>
    </row>
    <row r="46015" spans="16:16" x14ac:dyDescent="0.3">
      <c r="P46015" s="83"/>
    </row>
    <row r="46016" spans="16:16" x14ac:dyDescent="0.3">
      <c r="P46016" s="83"/>
    </row>
    <row r="46017" spans="16:16" x14ac:dyDescent="0.3">
      <c r="P46017" s="83"/>
    </row>
    <row r="46018" spans="16:16" x14ac:dyDescent="0.3">
      <c r="P46018" s="83"/>
    </row>
    <row r="46019" spans="16:16" x14ac:dyDescent="0.3">
      <c r="P46019" s="83"/>
    </row>
    <row r="46020" spans="16:16" x14ac:dyDescent="0.3">
      <c r="P46020" s="83"/>
    </row>
    <row r="46021" spans="16:16" x14ac:dyDescent="0.3">
      <c r="P46021" s="83"/>
    </row>
    <row r="46022" spans="16:16" x14ac:dyDescent="0.3">
      <c r="P46022" s="83"/>
    </row>
    <row r="46023" spans="16:16" x14ac:dyDescent="0.3">
      <c r="P46023" s="83"/>
    </row>
    <row r="46024" spans="16:16" x14ac:dyDescent="0.3">
      <c r="P46024" s="83"/>
    </row>
    <row r="46025" spans="16:16" x14ac:dyDescent="0.3">
      <c r="P46025" s="83"/>
    </row>
    <row r="46026" spans="16:16" x14ac:dyDescent="0.3">
      <c r="P46026" s="83"/>
    </row>
    <row r="46027" spans="16:16" x14ac:dyDescent="0.3">
      <c r="P46027" s="83"/>
    </row>
    <row r="46028" spans="16:16" x14ac:dyDescent="0.3">
      <c r="P46028" s="83"/>
    </row>
    <row r="46029" spans="16:16" x14ac:dyDescent="0.3">
      <c r="P46029" s="83"/>
    </row>
    <row r="46030" spans="16:16" x14ac:dyDescent="0.3">
      <c r="P46030" s="83"/>
    </row>
    <row r="46031" spans="16:16" x14ac:dyDescent="0.3">
      <c r="P46031" s="83"/>
    </row>
    <row r="46032" spans="16:16" x14ac:dyDescent="0.3">
      <c r="P46032" s="83"/>
    </row>
    <row r="46033" spans="16:16" x14ac:dyDescent="0.3">
      <c r="P46033" s="83"/>
    </row>
    <row r="46034" spans="16:16" x14ac:dyDescent="0.3">
      <c r="P46034" s="83"/>
    </row>
    <row r="46035" spans="16:16" x14ac:dyDescent="0.3">
      <c r="P46035" s="83"/>
    </row>
    <row r="46036" spans="16:16" x14ac:dyDescent="0.3">
      <c r="P46036" s="83"/>
    </row>
    <row r="46037" spans="16:16" x14ac:dyDescent="0.3">
      <c r="P46037" s="83"/>
    </row>
    <row r="46038" spans="16:16" x14ac:dyDescent="0.3">
      <c r="P46038" s="83"/>
    </row>
    <row r="46039" spans="16:16" x14ac:dyDescent="0.3">
      <c r="P46039" s="83"/>
    </row>
    <row r="46040" spans="16:16" x14ac:dyDescent="0.3">
      <c r="P46040" s="83"/>
    </row>
    <row r="46041" spans="16:16" x14ac:dyDescent="0.3">
      <c r="P46041" s="83"/>
    </row>
    <row r="46042" spans="16:16" x14ac:dyDescent="0.3">
      <c r="P46042" s="83"/>
    </row>
    <row r="46043" spans="16:16" x14ac:dyDescent="0.3">
      <c r="P46043" s="83"/>
    </row>
    <row r="46044" spans="16:16" x14ac:dyDescent="0.3">
      <c r="P46044" s="83"/>
    </row>
    <row r="46045" spans="16:16" x14ac:dyDescent="0.3">
      <c r="P46045" s="83"/>
    </row>
    <row r="46046" spans="16:16" x14ac:dyDescent="0.3">
      <c r="P46046" s="83"/>
    </row>
    <row r="46047" spans="16:16" x14ac:dyDescent="0.3">
      <c r="P46047" s="83"/>
    </row>
    <row r="46048" spans="16:16" x14ac:dyDescent="0.3">
      <c r="P46048" s="83"/>
    </row>
    <row r="46049" spans="16:16" x14ac:dyDescent="0.3">
      <c r="P46049" s="83"/>
    </row>
    <row r="46050" spans="16:16" x14ac:dyDescent="0.3">
      <c r="P46050" s="83"/>
    </row>
    <row r="46051" spans="16:16" x14ac:dyDescent="0.3">
      <c r="P46051" s="83"/>
    </row>
    <row r="46052" spans="16:16" x14ac:dyDescent="0.3">
      <c r="P46052" s="83"/>
    </row>
    <row r="46053" spans="16:16" x14ac:dyDescent="0.3">
      <c r="P46053" s="83"/>
    </row>
    <row r="46054" spans="16:16" x14ac:dyDescent="0.3">
      <c r="P46054" s="83"/>
    </row>
    <row r="46055" spans="16:16" x14ac:dyDescent="0.3">
      <c r="P46055" s="83"/>
    </row>
    <row r="46056" spans="16:16" x14ac:dyDescent="0.3">
      <c r="P46056" s="83"/>
    </row>
    <row r="46057" spans="16:16" x14ac:dyDescent="0.3">
      <c r="P46057" s="83"/>
    </row>
    <row r="46058" spans="16:16" x14ac:dyDescent="0.3">
      <c r="P46058" s="83"/>
    </row>
    <row r="46059" spans="16:16" x14ac:dyDescent="0.3">
      <c r="P46059" s="83"/>
    </row>
    <row r="46060" spans="16:16" x14ac:dyDescent="0.3">
      <c r="P46060" s="83"/>
    </row>
    <row r="46061" spans="16:16" x14ac:dyDescent="0.3">
      <c r="P46061" s="83"/>
    </row>
    <row r="46062" spans="16:16" x14ac:dyDescent="0.3">
      <c r="P46062" s="83"/>
    </row>
    <row r="46063" spans="16:16" x14ac:dyDescent="0.3">
      <c r="P46063" s="83"/>
    </row>
    <row r="46064" spans="16:16" x14ac:dyDescent="0.3">
      <c r="P46064" s="83"/>
    </row>
    <row r="46065" spans="16:16" x14ac:dyDescent="0.3">
      <c r="P46065" s="83"/>
    </row>
    <row r="46066" spans="16:16" x14ac:dyDescent="0.3">
      <c r="P46066" s="83"/>
    </row>
    <row r="46067" spans="16:16" x14ac:dyDescent="0.3">
      <c r="P46067" s="83"/>
    </row>
    <row r="46068" spans="16:16" x14ac:dyDescent="0.3">
      <c r="P46068" s="83"/>
    </row>
    <row r="46069" spans="16:16" x14ac:dyDescent="0.3">
      <c r="P46069" s="83"/>
    </row>
    <row r="46070" spans="16:16" x14ac:dyDescent="0.3">
      <c r="P46070" s="83"/>
    </row>
    <row r="46071" spans="16:16" x14ac:dyDescent="0.3">
      <c r="P46071" s="83"/>
    </row>
    <row r="46072" spans="16:16" x14ac:dyDescent="0.3">
      <c r="P46072" s="83"/>
    </row>
    <row r="46073" spans="16:16" x14ac:dyDescent="0.3">
      <c r="P46073" s="83"/>
    </row>
    <row r="46074" spans="16:16" x14ac:dyDescent="0.3">
      <c r="P46074" s="83"/>
    </row>
    <row r="46075" spans="16:16" x14ac:dyDescent="0.3">
      <c r="P46075" s="83"/>
    </row>
    <row r="46076" spans="16:16" x14ac:dyDescent="0.3">
      <c r="P46076" s="83"/>
    </row>
    <row r="46077" spans="16:16" x14ac:dyDescent="0.3">
      <c r="P46077" s="83"/>
    </row>
    <row r="46078" spans="16:16" x14ac:dyDescent="0.3">
      <c r="P46078" s="83"/>
    </row>
    <row r="46079" spans="16:16" x14ac:dyDescent="0.3">
      <c r="P46079" s="83"/>
    </row>
    <row r="46080" spans="16:16" x14ac:dyDescent="0.3">
      <c r="P46080" s="83"/>
    </row>
    <row r="46081" spans="16:16" x14ac:dyDescent="0.3">
      <c r="P46081" s="83"/>
    </row>
    <row r="46082" spans="16:16" x14ac:dyDescent="0.3">
      <c r="P46082" s="83"/>
    </row>
    <row r="46083" spans="16:16" x14ac:dyDescent="0.3">
      <c r="P46083" s="83"/>
    </row>
    <row r="46084" spans="16:16" x14ac:dyDescent="0.3">
      <c r="P46084" s="83"/>
    </row>
    <row r="46085" spans="16:16" x14ac:dyDescent="0.3">
      <c r="P46085" s="83"/>
    </row>
    <row r="46086" spans="16:16" x14ac:dyDescent="0.3">
      <c r="P46086" s="83"/>
    </row>
    <row r="46087" spans="16:16" x14ac:dyDescent="0.3">
      <c r="P46087" s="83"/>
    </row>
    <row r="46088" spans="16:16" x14ac:dyDescent="0.3">
      <c r="P46088" s="83"/>
    </row>
    <row r="46089" spans="16:16" x14ac:dyDescent="0.3">
      <c r="P46089" s="83"/>
    </row>
    <row r="46090" spans="16:16" x14ac:dyDescent="0.3">
      <c r="P46090" s="83"/>
    </row>
    <row r="46091" spans="16:16" x14ac:dyDescent="0.3">
      <c r="P46091" s="83"/>
    </row>
    <row r="46092" spans="16:16" x14ac:dyDescent="0.3">
      <c r="P46092" s="83"/>
    </row>
    <row r="46093" spans="16:16" x14ac:dyDescent="0.3">
      <c r="P46093" s="83"/>
    </row>
    <row r="46094" spans="16:16" x14ac:dyDescent="0.3">
      <c r="P46094" s="83"/>
    </row>
    <row r="46095" spans="16:16" x14ac:dyDescent="0.3">
      <c r="P46095" s="83"/>
    </row>
    <row r="46096" spans="16:16" x14ac:dyDescent="0.3">
      <c r="P46096" s="83"/>
    </row>
    <row r="46097" spans="16:16" x14ac:dyDescent="0.3">
      <c r="P46097" s="83"/>
    </row>
    <row r="46098" spans="16:16" x14ac:dyDescent="0.3">
      <c r="P46098" s="83"/>
    </row>
    <row r="46099" spans="16:16" x14ac:dyDescent="0.3">
      <c r="P46099" s="83"/>
    </row>
    <row r="46100" spans="16:16" x14ac:dyDescent="0.3">
      <c r="P46100" s="83"/>
    </row>
    <row r="46101" spans="16:16" x14ac:dyDescent="0.3">
      <c r="P46101" s="83"/>
    </row>
    <row r="46102" spans="16:16" x14ac:dyDescent="0.3">
      <c r="P46102" s="83"/>
    </row>
    <row r="46103" spans="16:16" x14ac:dyDescent="0.3">
      <c r="P46103" s="83"/>
    </row>
    <row r="46104" spans="16:16" x14ac:dyDescent="0.3">
      <c r="P46104" s="83"/>
    </row>
    <row r="46105" spans="16:16" x14ac:dyDescent="0.3">
      <c r="P46105" s="83"/>
    </row>
    <row r="46106" spans="16:16" x14ac:dyDescent="0.3">
      <c r="P46106" s="83"/>
    </row>
    <row r="46107" spans="16:16" x14ac:dyDescent="0.3">
      <c r="P46107" s="83"/>
    </row>
    <row r="46108" spans="16:16" x14ac:dyDescent="0.3">
      <c r="P46108" s="83"/>
    </row>
    <row r="46109" spans="16:16" x14ac:dyDescent="0.3">
      <c r="P46109" s="83"/>
    </row>
    <row r="46110" spans="16:16" x14ac:dyDescent="0.3">
      <c r="P46110" s="83"/>
    </row>
    <row r="46111" spans="16:16" x14ac:dyDescent="0.3">
      <c r="P46111" s="83"/>
    </row>
    <row r="46112" spans="16:16" x14ac:dyDescent="0.3">
      <c r="P46112" s="83"/>
    </row>
    <row r="46113" spans="16:16" x14ac:dyDescent="0.3">
      <c r="P46113" s="83"/>
    </row>
    <row r="46114" spans="16:16" x14ac:dyDescent="0.3">
      <c r="P46114" s="83"/>
    </row>
    <row r="46115" spans="16:16" x14ac:dyDescent="0.3">
      <c r="P46115" s="83"/>
    </row>
    <row r="46116" spans="16:16" x14ac:dyDescent="0.3">
      <c r="P46116" s="83"/>
    </row>
    <row r="46117" spans="16:16" x14ac:dyDescent="0.3">
      <c r="P46117" s="83"/>
    </row>
    <row r="46118" spans="16:16" x14ac:dyDescent="0.3">
      <c r="P46118" s="83"/>
    </row>
    <row r="46119" spans="16:16" x14ac:dyDescent="0.3">
      <c r="P46119" s="83"/>
    </row>
    <row r="46120" spans="16:16" x14ac:dyDescent="0.3">
      <c r="P46120" s="83"/>
    </row>
    <row r="46121" spans="16:16" x14ac:dyDescent="0.3">
      <c r="P46121" s="83"/>
    </row>
    <row r="46122" spans="16:16" x14ac:dyDescent="0.3">
      <c r="P46122" s="83"/>
    </row>
    <row r="46123" spans="16:16" x14ac:dyDescent="0.3">
      <c r="P46123" s="83"/>
    </row>
    <row r="46124" spans="16:16" x14ac:dyDescent="0.3">
      <c r="P46124" s="83"/>
    </row>
    <row r="46125" spans="16:16" x14ac:dyDescent="0.3">
      <c r="P46125" s="83"/>
    </row>
    <row r="46126" spans="16:16" x14ac:dyDescent="0.3">
      <c r="P46126" s="83"/>
    </row>
    <row r="46127" spans="16:16" x14ac:dyDescent="0.3">
      <c r="P46127" s="83"/>
    </row>
    <row r="46128" spans="16:16" x14ac:dyDescent="0.3">
      <c r="P46128" s="83"/>
    </row>
    <row r="46129" spans="16:16" x14ac:dyDescent="0.3">
      <c r="P46129" s="83"/>
    </row>
    <row r="46130" spans="16:16" x14ac:dyDescent="0.3">
      <c r="P46130" s="83"/>
    </row>
    <row r="46131" spans="16:16" x14ac:dyDescent="0.3">
      <c r="P46131" s="83"/>
    </row>
    <row r="46132" spans="16:16" x14ac:dyDescent="0.3">
      <c r="P46132" s="83"/>
    </row>
    <row r="46133" spans="16:16" x14ac:dyDescent="0.3">
      <c r="P46133" s="83"/>
    </row>
    <row r="46134" spans="16:16" x14ac:dyDescent="0.3">
      <c r="P46134" s="83"/>
    </row>
    <row r="46135" spans="16:16" x14ac:dyDescent="0.3">
      <c r="P46135" s="83"/>
    </row>
    <row r="46136" spans="16:16" x14ac:dyDescent="0.3">
      <c r="P46136" s="83"/>
    </row>
    <row r="46137" spans="16:16" x14ac:dyDescent="0.3">
      <c r="P46137" s="83"/>
    </row>
    <row r="46138" spans="16:16" x14ac:dyDescent="0.3">
      <c r="P46138" s="83"/>
    </row>
    <row r="46139" spans="16:16" x14ac:dyDescent="0.3">
      <c r="P46139" s="83"/>
    </row>
    <row r="46140" spans="16:16" x14ac:dyDescent="0.3">
      <c r="P46140" s="83"/>
    </row>
    <row r="46141" spans="16:16" x14ac:dyDescent="0.3">
      <c r="P46141" s="83"/>
    </row>
    <row r="46142" spans="16:16" x14ac:dyDescent="0.3">
      <c r="P46142" s="83"/>
    </row>
    <row r="46143" spans="16:16" x14ac:dyDescent="0.3">
      <c r="P46143" s="83"/>
    </row>
    <row r="46144" spans="16:16" x14ac:dyDescent="0.3">
      <c r="P46144" s="83"/>
    </row>
    <row r="46145" spans="16:16" x14ac:dyDescent="0.3">
      <c r="P46145" s="83"/>
    </row>
    <row r="46146" spans="16:16" x14ac:dyDescent="0.3">
      <c r="P46146" s="83"/>
    </row>
    <row r="46147" spans="16:16" x14ac:dyDescent="0.3">
      <c r="P46147" s="83"/>
    </row>
    <row r="46148" spans="16:16" x14ac:dyDescent="0.3">
      <c r="P46148" s="83"/>
    </row>
    <row r="46149" spans="16:16" x14ac:dyDescent="0.3">
      <c r="P46149" s="83"/>
    </row>
    <row r="46150" spans="16:16" x14ac:dyDescent="0.3">
      <c r="P46150" s="83"/>
    </row>
    <row r="46151" spans="16:16" x14ac:dyDescent="0.3">
      <c r="P46151" s="83"/>
    </row>
    <row r="46152" spans="16:16" x14ac:dyDescent="0.3">
      <c r="P46152" s="83"/>
    </row>
    <row r="46153" spans="16:16" x14ac:dyDescent="0.3">
      <c r="P46153" s="83"/>
    </row>
    <row r="46154" spans="16:16" x14ac:dyDescent="0.3">
      <c r="P46154" s="83"/>
    </row>
    <row r="46155" spans="16:16" x14ac:dyDescent="0.3">
      <c r="P46155" s="83"/>
    </row>
    <row r="46156" spans="16:16" x14ac:dyDescent="0.3">
      <c r="P46156" s="83"/>
    </row>
    <row r="46157" spans="16:16" x14ac:dyDescent="0.3">
      <c r="P46157" s="83"/>
    </row>
    <row r="46158" spans="16:16" x14ac:dyDescent="0.3">
      <c r="P46158" s="83"/>
    </row>
    <row r="46159" spans="16:16" x14ac:dyDescent="0.3">
      <c r="P46159" s="83"/>
    </row>
    <row r="46160" spans="16:16" x14ac:dyDescent="0.3">
      <c r="P46160" s="83"/>
    </row>
    <row r="46161" spans="16:16" x14ac:dyDescent="0.3">
      <c r="P46161" s="83"/>
    </row>
    <row r="46162" spans="16:16" x14ac:dyDescent="0.3">
      <c r="P46162" s="83"/>
    </row>
    <row r="46163" spans="16:16" x14ac:dyDescent="0.3">
      <c r="P46163" s="83"/>
    </row>
    <row r="46164" spans="16:16" x14ac:dyDescent="0.3">
      <c r="P46164" s="83"/>
    </row>
    <row r="46165" spans="16:16" x14ac:dyDescent="0.3">
      <c r="P46165" s="83"/>
    </row>
    <row r="46166" spans="16:16" x14ac:dyDescent="0.3">
      <c r="P46166" s="83"/>
    </row>
    <row r="46167" spans="16:16" x14ac:dyDescent="0.3">
      <c r="P46167" s="83"/>
    </row>
    <row r="46168" spans="16:16" x14ac:dyDescent="0.3">
      <c r="P46168" s="83"/>
    </row>
    <row r="46169" spans="16:16" x14ac:dyDescent="0.3">
      <c r="P46169" s="83"/>
    </row>
    <row r="46170" spans="16:16" x14ac:dyDescent="0.3">
      <c r="P46170" s="83"/>
    </row>
    <row r="46171" spans="16:16" x14ac:dyDescent="0.3">
      <c r="P46171" s="83"/>
    </row>
    <row r="46172" spans="16:16" x14ac:dyDescent="0.3">
      <c r="P46172" s="83"/>
    </row>
    <row r="46173" spans="16:16" x14ac:dyDescent="0.3">
      <c r="P46173" s="83"/>
    </row>
    <row r="46174" spans="16:16" x14ac:dyDescent="0.3">
      <c r="P46174" s="83"/>
    </row>
    <row r="46175" spans="16:16" x14ac:dyDescent="0.3">
      <c r="P46175" s="83"/>
    </row>
    <row r="46176" spans="16:16" x14ac:dyDescent="0.3">
      <c r="P46176" s="83"/>
    </row>
    <row r="46177" spans="16:16" x14ac:dyDescent="0.3">
      <c r="P46177" s="83"/>
    </row>
    <row r="46178" spans="16:16" x14ac:dyDescent="0.3">
      <c r="P46178" s="83"/>
    </row>
    <row r="46179" spans="16:16" x14ac:dyDescent="0.3">
      <c r="P46179" s="83"/>
    </row>
    <row r="46180" spans="16:16" x14ac:dyDescent="0.3">
      <c r="P46180" s="83"/>
    </row>
    <row r="46181" spans="16:16" x14ac:dyDescent="0.3">
      <c r="P46181" s="83"/>
    </row>
    <row r="46182" spans="16:16" x14ac:dyDescent="0.3">
      <c r="P46182" s="83"/>
    </row>
    <row r="46183" spans="16:16" x14ac:dyDescent="0.3">
      <c r="P46183" s="83"/>
    </row>
    <row r="46184" spans="16:16" x14ac:dyDescent="0.3">
      <c r="P46184" s="83"/>
    </row>
    <row r="46185" spans="16:16" x14ac:dyDescent="0.3">
      <c r="P46185" s="83"/>
    </row>
    <row r="46186" spans="16:16" x14ac:dyDescent="0.3">
      <c r="P46186" s="83"/>
    </row>
    <row r="46187" spans="16:16" x14ac:dyDescent="0.3">
      <c r="P46187" s="83"/>
    </row>
    <row r="46188" spans="16:16" x14ac:dyDescent="0.3">
      <c r="P46188" s="83"/>
    </row>
    <row r="46189" spans="16:16" x14ac:dyDescent="0.3">
      <c r="P46189" s="83"/>
    </row>
    <row r="46190" spans="16:16" x14ac:dyDescent="0.3">
      <c r="P46190" s="83"/>
    </row>
    <row r="46191" spans="16:16" x14ac:dyDescent="0.3">
      <c r="P46191" s="83"/>
    </row>
    <row r="46192" spans="16:16" x14ac:dyDescent="0.3">
      <c r="P46192" s="83"/>
    </row>
    <row r="46193" spans="16:16" x14ac:dyDescent="0.3">
      <c r="P46193" s="83"/>
    </row>
    <row r="46194" spans="16:16" x14ac:dyDescent="0.3">
      <c r="P46194" s="83"/>
    </row>
    <row r="46195" spans="16:16" x14ac:dyDescent="0.3">
      <c r="P46195" s="83"/>
    </row>
    <row r="46196" spans="16:16" x14ac:dyDescent="0.3">
      <c r="P46196" s="83"/>
    </row>
    <row r="46197" spans="16:16" x14ac:dyDescent="0.3">
      <c r="P46197" s="83"/>
    </row>
    <row r="46198" spans="16:16" x14ac:dyDescent="0.3">
      <c r="P46198" s="83"/>
    </row>
    <row r="46199" spans="16:16" x14ac:dyDescent="0.3">
      <c r="P46199" s="83"/>
    </row>
    <row r="46200" spans="16:16" x14ac:dyDescent="0.3">
      <c r="P46200" s="83"/>
    </row>
    <row r="46201" spans="16:16" x14ac:dyDescent="0.3">
      <c r="P46201" s="83"/>
    </row>
    <row r="46202" spans="16:16" x14ac:dyDescent="0.3">
      <c r="P46202" s="83"/>
    </row>
    <row r="46203" spans="16:16" x14ac:dyDescent="0.3">
      <c r="P46203" s="83"/>
    </row>
    <row r="46204" spans="16:16" x14ac:dyDescent="0.3">
      <c r="P46204" s="83"/>
    </row>
    <row r="46205" spans="16:16" x14ac:dyDescent="0.3">
      <c r="P46205" s="83"/>
    </row>
    <row r="46206" spans="16:16" x14ac:dyDescent="0.3">
      <c r="P46206" s="83"/>
    </row>
    <row r="46207" spans="16:16" x14ac:dyDescent="0.3">
      <c r="P46207" s="83"/>
    </row>
    <row r="46208" spans="16:16" x14ac:dyDescent="0.3">
      <c r="P46208" s="83"/>
    </row>
    <row r="46209" spans="16:16" x14ac:dyDescent="0.3">
      <c r="P46209" s="83"/>
    </row>
    <row r="46210" spans="16:16" x14ac:dyDescent="0.3">
      <c r="P46210" s="83"/>
    </row>
    <row r="46211" spans="16:16" x14ac:dyDescent="0.3">
      <c r="P46211" s="83"/>
    </row>
    <row r="46212" spans="16:16" x14ac:dyDescent="0.3">
      <c r="P46212" s="83"/>
    </row>
    <row r="46213" spans="16:16" x14ac:dyDescent="0.3">
      <c r="P46213" s="83"/>
    </row>
    <row r="46214" spans="16:16" x14ac:dyDescent="0.3">
      <c r="P46214" s="83"/>
    </row>
    <row r="46215" spans="16:16" x14ac:dyDescent="0.3">
      <c r="P46215" s="83"/>
    </row>
    <row r="46216" spans="16:16" x14ac:dyDescent="0.3">
      <c r="P46216" s="83"/>
    </row>
    <row r="46217" spans="16:16" x14ac:dyDescent="0.3">
      <c r="P46217" s="83"/>
    </row>
    <row r="46218" spans="16:16" x14ac:dyDescent="0.3">
      <c r="P46218" s="83"/>
    </row>
    <row r="46219" spans="16:16" x14ac:dyDescent="0.3">
      <c r="P46219" s="83"/>
    </row>
    <row r="46220" spans="16:16" x14ac:dyDescent="0.3">
      <c r="P46220" s="83"/>
    </row>
    <row r="46221" spans="16:16" x14ac:dyDescent="0.3">
      <c r="P46221" s="83"/>
    </row>
    <row r="46222" spans="16:16" x14ac:dyDescent="0.3">
      <c r="P46222" s="83"/>
    </row>
    <row r="46223" spans="16:16" x14ac:dyDescent="0.3">
      <c r="P46223" s="83"/>
    </row>
    <row r="46224" spans="16:16" x14ac:dyDescent="0.3">
      <c r="P46224" s="83"/>
    </row>
    <row r="46225" spans="16:16" x14ac:dyDescent="0.3">
      <c r="P46225" s="83"/>
    </row>
    <row r="46226" spans="16:16" x14ac:dyDescent="0.3">
      <c r="P46226" s="83"/>
    </row>
    <row r="46227" spans="16:16" x14ac:dyDescent="0.3">
      <c r="P46227" s="83"/>
    </row>
    <row r="46228" spans="16:16" x14ac:dyDescent="0.3">
      <c r="P46228" s="83"/>
    </row>
    <row r="46229" spans="16:16" x14ac:dyDescent="0.3">
      <c r="P46229" s="83"/>
    </row>
    <row r="46230" spans="16:16" x14ac:dyDescent="0.3">
      <c r="P46230" s="83"/>
    </row>
    <row r="46231" spans="16:16" x14ac:dyDescent="0.3">
      <c r="P46231" s="83"/>
    </row>
    <row r="46232" spans="16:16" x14ac:dyDescent="0.3">
      <c r="P46232" s="83"/>
    </row>
    <row r="46233" spans="16:16" x14ac:dyDescent="0.3">
      <c r="P46233" s="83"/>
    </row>
    <row r="46234" spans="16:16" x14ac:dyDescent="0.3">
      <c r="P46234" s="83"/>
    </row>
    <row r="46235" spans="16:16" x14ac:dyDescent="0.3">
      <c r="P46235" s="83"/>
    </row>
    <row r="46236" spans="16:16" x14ac:dyDescent="0.3">
      <c r="P46236" s="83"/>
    </row>
    <row r="46237" spans="16:16" x14ac:dyDescent="0.3">
      <c r="P46237" s="83"/>
    </row>
    <row r="46238" spans="16:16" x14ac:dyDescent="0.3">
      <c r="P46238" s="83"/>
    </row>
    <row r="46239" spans="16:16" x14ac:dyDescent="0.3">
      <c r="P46239" s="83"/>
    </row>
    <row r="46240" spans="16:16" x14ac:dyDescent="0.3">
      <c r="P46240" s="83"/>
    </row>
    <row r="46241" spans="16:16" x14ac:dyDescent="0.3">
      <c r="P46241" s="83"/>
    </row>
    <row r="46242" spans="16:16" x14ac:dyDescent="0.3">
      <c r="P46242" s="83"/>
    </row>
    <row r="46243" spans="16:16" x14ac:dyDescent="0.3">
      <c r="P46243" s="83"/>
    </row>
    <row r="46244" spans="16:16" x14ac:dyDescent="0.3">
      <c r="P46244" s="83"/>
    </row>
    <row r="46245" spans="16:16" x14ac:dyDescent="0.3">
      <c r="P46245" s="83"/>
    </row>
    <row r="46246" spans="16:16" x14ac:dyDescent="0.3">
      <c r="P46246" s="83"/>
    </row>
    <row r="46247" spans="16:16" x14ac:dyDescent="0.3">
      <c r="P46247" s="83"/>
    </row>
    <row r="46248" spans="16:16" x14ac:dyDescent="0.3">
      <c r="P46248" s="83"/>
    </row>
    <row r="46249" spans="16:16" x14ac:dyDescent="0.3">
      <c r="P46249" s="83"/>
    </row>
    <row r="46250" spans="16:16" x14ac:dyDescent="0.3">
      <c r="P46250" s="83"/>
    </row>
    <row r="46251" spans="16:16" x14ac:dyDescent="0.3">
      <c r="P46251" s="83"/>
    </row>
    <row r="46252" spans="16:16" x14ac:dyDescent="0.3">
      <c r="P46252" s="83"/>
    </row>
    <row r="46253" spans="16:16" x14ac:dyDescent="0.3">
      <c r="P46253" s="83"/>
    </row>
    <row r="46254" spans="16:16" x14ac:dyDescent="0.3">
      <c r="P46254" s="83"/>
    </row>
    <row r="46255" spans="16:16" x14ac:dyDescent="0.3">
      <c r="P46255" s="83"/>
    </row>
    <row r="46256" spans="16:16" x14ac:dyDescent="0.3">
      <c r="P46256" s="83"/>
    </row>
    <row r="46257" spans="16:16" x14ac:dyDescent="0.3">
      <c r="P46257" s="83"/>
    </row>
    <row r="46258" spans="16:16" x14ac:dyDescent="0.3">
      <c r="P46258" s="83"/>
    </row>
    <row r="46259" spans="16:16" x14ac:dyDescent="0.3">
      <c r="P46259" s="83"/>
    </row>
    <row r="46260" spans="16:16" x14ac:dyDescent="0.3">
      <c r="P46260" s="83"/>
    </row>
    <row r="46261" spans="16:16" x14ac:dyDescent="0.3">
      <c r="P46261" s="83"/>
    </row>
    <row r="46262" spans="16:16" x14ac:dyDescent="0.3">
      <c r="P46262" s="83"/>
    </row>
    <row r="46263" spans="16:16" x14ac:dyDescent="0.3">
      <c r="P46263" s="83"/>
    </row>
    <row r="46264" spans="16:16" x14ac:dyDescent="0.3">
      <c r="P46264" s="83"/>
    </row>
    <row r="46265" spans="16:16" x14ac:dyDescent="0.3">
      <c r="P46265" s="83"/>
    </row>
    <row r="46266" spans="16:16" x14ac:dyDescent="0.3">
      <c r="P46266" s="83"/>
    </row>
    <row r="46267" spans="16:16" x14ac:dyDescent="0.3">
      <c r="P46267" s="83"/>
    </row>
    <row r="46268" spans="16:16" x14ac:dyDescent="0.3">
      <c r="P46268" s="83"/>
    </row>
    <row r="46269" spans="16:16" x14ac:dyDescent="0.3">
      <c r="P46269" s="83"/>
    </row>
    <row r="46270" spans="16:16" x14ac:dyDescent="0.3">
      <c r="P46270" s="83"/>
    </row>
    <row r="46271" spans="16:16" x14ac:dyDescent="0.3">
      <c r="P46271" s="83"/>
    </row>
    <row r="46272" spans="16:16" x14ac:dyDescent="0.3">
      <c r="P46272" s="83"/>
    </row>
    <row r="46273" spans="16:16" x14ac:dyDescent="0.3">
      <c r="P46273" s="83"/>
    </row>
    <row r="46274" spans="16:16" x14ac:dyDescent="0.3">
      <c r="P46274" s="83"/>
    </row>
    <row r="46275" spans="16:16" x14ac:dyDescent="0.3">
      <c r="P46275" s="83"/>
    </row>
    <row r="46276" spans="16:16" x14ac:dyDescent="0.3">
      <c r="P46276" s="83"/>
    </row>
    <row r="46277" spans="16:16" x14ac:dyDescent="0.3">
      <c r="P46277" s="83"/>
    </row>
    <row r="46278" spans="16:16" x14ac:dyDescent="0.3">
      <c r="P46278" s="83"/>
    </row>
    <row r="46279" spans="16:16" x14ac:dyDescent="0.3">
      <c r="P46279" s="83"/>
    </row>
    <row r="46280" spans="16:16" x14ac:dyDescent="0.3">
      <c r="P46280" s="83"/>
    </row>
    <row r="46281" spans="16:16" x14ac:dyDescent="0.3">
      <c r="P46281" s="83"/>
    </row>
    <row r="46282" spans="16:16" x14ac:dyDescent="0.3">
      <c r="P46282" s="83"/>
    </row>
    <row r="46283" spans="16:16" x14ac:dyDescent="0.3">
      <c r="P46283" s="83"/>
    </row>
    <row r="46284" spans="16:16" x14ac:dyDescent="0.3">
      <c r="P46284" s="83"/>
    </row>
    <row r="46285" spans="16:16" x14ac:dyDescent="0.3">
      <c r="P46285" s="83"/>
    </row>
    <row r="46286" spans="16:16" x14ac:dyDescent="0.3">
      <c r="P46286" s="83"/>
    </row>
    <row r="46287" spans="16:16" x14ac:dyDescent="0.3">
      <c r="P46287" s="83"/>
    </row>
    <row r="46288" spans="16:16" x14ac:dyDescent="0.3">
      <c r="P46288" s="83"/>
    </row>
    <row r="46289" spans="16:16" x14ac:dyDescent="0.3">
      <c r="P46289" s="83"/>
    </row>
    <row r="46290" spans="16:16" x14ac:dyDescent="0.3">
      <c r="P46290" s="83"/>
    </row>
    <row r="46291" spans="16:16" x14ac:dyDescent="0.3">
      <c r="P46291" s="83"/>
    </row>
    <row r="46292" spans="16:16" x14ac:dyDescent="0.3">
      <c r="P46292" s="83"/>
    </row>
    <row r="46293" spans="16:16" x14ac:dyDescent="0.3">
      <c r="P46293" s="83"/>
    </row>
    <row r="46294" spans="16:16" x14ac:dyDescent="0.3">
      <c r="P46294" s="83"/>
    </row>
    <row r="46295" spans="16:16" x14ac:dyDescent="0.3">
      <c r="P46295" s="83"/>
    </row>
    <row r="46296" spans="16:16" x14ac:dyDescent="0.3">
      <c r="P46296" s="83"/>
    </row>
    <row r="46297" spans="16:16" x14ac:dyDescent="0.3">
      <c r="P46297" s="83"/>
    </row>
    <row r="46298" spans="16:16" x14ac:dyDescent="0.3">
      <c r="P46298" s="83"/>
    </row>
    <row r="46299" spans="16:16" x14ac:dyDescent="0.3">
      <c r="P46299" s="83"/>
    </row>
    <row r="46300" spans="16:16" x14ac:dyDescent="0.3">
      <c r="P46300" s="83"/>
    </row>
    <row r="46301" spans="16:16" x14ac:dyDescent="0.3">
      <c r="P46301" s="83"/>
    </row>
    <row r="46302" spans="16:16" x14ac:dyDescent="0.3">
      <c r="P46302" s="83"/>
    </row>
    <row r="46303" spans="16:16" x14ac:dyDescent="0.3">
      <c r="P46303" s="83"/>
    </row>
    <row r="46304" spans="16:16" x14ac:dyDescent="0.3">
      <c r="P46304" s="83"/>
    </row>
    <row r="46305" spans="16:16" x14ac:dyDescent="0.3">
      <c r="P46305" s="83"/>
    </row>
    <row r="46306" spans="16:16" x14ac:dyDescent="0.3">
      <c r="P46306" s="83"/>
    </row>
    <row r="46307" spans="16:16" x14ac:dyDescent="0.3">
      <c r="P46307" s="83"/>
    </row>
    <row r="46308" spans="16:16" x14ac:dyDescent="0.3">
      <c r="P46308" s="83"/>
    </row>
    <row r="46309" spans="16:16" x14ac:dyDescent="0.3">
      <c r="P46309" s="83"/>
    </row>
    <row r="46310" spans="16:16" x14ac:dyDescent="0.3">
      <c r="P46310" s="83"/>
    </row>
    <row r="46311" spans="16:16" x14ac:dyDescent="0.3">
      <c r="P46311" s="83"/>
    </row>
    <row r="46312" spans="16:16" x14ac:dyDescent="0.3">
      <c r="P46312" s="83"/>
    </row>
    <row r="46313" spans="16:16" x14ac:dyDescent="0.3">
      <c r="P46313" s="83"/>
    </row>
    <row r="46314" spans="16:16" x14ac:dyDescent="0.3">
      <c r="P46314" s="83"/>
    </row>
    <row r="46315" spans="16:16" x14ac:dyDescent="0.3">
      <c r="P46315" s="83"/>
    </row>
    <row r="46316" spans="16:16" x14ac:dyDescent="0.3">
      <c r="P46316" s="83"/>
    </row>
    <row r="46317" spans="16:16" x14ac:dyDescent="0.3">
      <c r="P46317" s="83"/>
    </row>
    <row r="46318" spans="16:16" x14ac:dyDescent="0.3">
      <c r="P46318" s="83"/>
    </row>
    <row r="46319" spans="16:16" x14ac:dyDescent="0.3">
      <c r="P46319" s="83"/>
    </row>
    <row r="46320" spans="16:16" x14ac:dyDescent="0.3">
      <c r="P46320" s="83"/>
    </row>
    <row r="46321" spans="16:16" x14ac:dyDescent="0.3">
      <c r="P46321" s="83"/>
    </row>
    <row r="46322" spans="16:16" x14ac:dyDescent="0.3">
      <c r="P46322" s="83"/>
    </row>
    <row r="46323" spans="16:16" x14ac:dyDescent="0.3">
      <c r="P46323" s="83"/>
    </row>
    <row r="46324" spans="16:16" x14ac:dyDescent="0.3">
      <c r="P46324" s="83"/>
    </row>
    <row r="46325" spans="16:16" x14ac:dyDescent="0.3">
      <c r="P46325" s="83"/>
    </row>
    <row r="46326" spans="16:16" x14ac:dyDescent="0.3">
      <c r="P46326" s="83"/>
    </row>
    <row r="46327" spans="16:16" x14ac:dyDescent="0.3">
      <c r="P46327" s="83"/>
    </row>
    <row r="46328" spans="16:16" x14ac:dyDescent="0.3">
      <c r="P46328" s="83"/>
    </row>
    <row r="46329" spans="16:16" x14ac:dyDescent="0.3">
      <c r="P46329" s="83"/>
    </row>
    <row r="46330" spans="16:16" x14ac:dyDescent="0.3">
      <c r="P46330" s="83"/>
    </row>
    <row r="46331" spans="16:16" x14ac:dyDescent="0.3">
      <c r="P46331" s="83"/>
    </row>
    <row r="46332" spans="16:16" x14ac:dyDescent="0.3">
      <c r="P46332" s="83"/>
    </row>
    <row r="46333" spans="16:16" x14ac:dyDescent="0.3">
      <c r="P46333" s="83"/>
    </row>
    <row r="46334" spans="16:16" x14ac:dyDescent="0.3">
      <c r="P46334" s="83"/>
    </row>
    <row r="46335" spans="16:16" x14ac:dyDescent="0.3">
      <c r="P46335" s="83"/>
    </row>
    <row r="46336" spans="16:16" x14ac:dyDescent="0.3">
      <c r="P46336" s="83"/>
    </row>
    <row r="46337" spans="16:16" x14ac:dyDescent="0.3">
      <c r="P46337" s="83"/>
    </row>
    <row r="46338" spans="16:16" x14ac:dyDescent="0.3">
      <c r="P46338" s="83"/>
    </row>
    <row r="46339" spans="16:16" x14ac:dyDescent="0.3">
      <c r="P46339" s="83"/>
    </row>
    <row r="46340" spans="16:16" x14ac:dyDescent="0.3">
      <c r="P46340" s="83"/>
    </row>
    <row r="46341" spans="16:16" x14ac:dyDescent="0.3">
      <c r="P46341" s="83"/>
    </row>
    <row r="46342" spans="16:16" x14ac:dyDescent="0.3">
      <c r="P46342" s="83"/>
    </row>
    <row r="46343" spans="16:16" x14ac:dyDescent="0.3">
      <c r="P46343" s="83"/>
    </row>
    <row r="46344" spans="16:16" x14ac:dyDescent="0.3">
      <c r="P46344" s="83"/>
    </row>
    <row r="46345" spans="16:16" x14ac:dyDescent="0.3">
      <c r="P46345" s="83"/>
    </row>
    <row r="46346" spans="16:16" x14ac:dyDescent="0.3">
      <c r="P46346" s="83"/>
    </row>
    <row r="46347" spans="16:16" x14ac:dyDescent="0.3">
      <c r="P46347" s="83"/>
    </row>
    <row r="46348" spans="16:16" x14ac:dyDescent="0.3">
      <c r="P46348" s="83"/>
    </row>
    <row r="46349" spans="16:16" x14ac:dyDescent="0.3">
      <c r="P46349" s="83"/>
    </row>
    <row r="46350" spans="16:16" x14ac:dyDescent="0.3">
      <c r="P46350" s="83"/>
    </row>
    <row r="46351" spans="16:16" x14ac:dyDescent="0.3">
      <c r="P46351" s="83"/>
    </row>
    <row r="46352" spans="16:16" x14ac:dyDescent="0.3">
      <c r="P46352" s="83"/>
    </row>
    <row r="46353" spans="16:16" x14ac:dyDescent="0.3">
      <c r="P46353" s="83"/>
    </row>
    <row r="46354" spans="16:16" x14ac:dyDescent="0.3">
      <c r="P46354" s="83"/>
    </row>
    <row r="46355" spans="16:16" x14ac:dyDescent="0.3">
      <c r="P46355" s="83"/>
    </row>
    <row r="46356" spans="16:16" x14ac:dyDescent="0.3">
      <c r="P46356" s="83"/>
    </row>
    <row r="46357" spans="16:16" x14ac:dyDescent="0.3">
      <c r="P46357" s="83"/>
    </row>
    <row r="46358" spans="16:16" x14ac:dyDescent="0.3">
      <c r="P46358" s="83"/>
    </row>
    <row r="46359" spans="16:16" x14ac:dyDescent="0.3">
      <c r="P46359" s="83"/>
    </row>
    <row r="46360" spans="16:16" x14ac:dyDescent="0.3">
      <c r="P46360" s="83"/>
    </row>
    <row r="46361" spans="16:16" x14ac:dyDescent="0.3">
      <c r="P46361" s="83"/>
    </row>
    <row r="46362" spans="16:16" x14ac:dyDescent="0.3">
      <c r="P46362" s="83"/>
    </row>
    <row r="46363" spans="16:16" x14ac:dyDescent="0.3">
      <c r="P46363" s="83"/>
    </row>
    <row r="46364" spans="16:16" x14ac:dyDescent="0.3">
      <c r="P46364" s="83"/>
    </row>
    <row r="46365" spans="16:16" x14ac:dyDescent="0.3">
      <c r="P46365" s="83"/>
    </row>
    <row r="46366" spans="16:16" x14ac:dyDescent="0.3">
      <c r="P46366" s="83"/>
    </row>
    <row r="46367" spans="16:16" x14ac:dyDescent="0.3">
      <c r="P46367" s="83"/>
    </row>
    <row r="46368" spans="16:16" x14ac:dyDescent="0.3">
      <c r="P46368" s="83"/>
    </row>
    <row r="46369" spans="16:16" x14ac:dyDescent="0.3">
      <c r="P46369" s="83"/>
    </row>
    <row r="46370" spans="16:16" x14ac:dyDescent="0.3">
      <c r="P46370" s="83"/>
    </row>
    <row r="46371" spans="16:16" x14ac:dyDescent="0.3">
      <c r="P46371" s="83"/>
    </row>
    <row r="46372" spans="16:16" x14ac:dyDescent="0.3">
      <c r="P46372" s="83"/>
    </row>
    <row r="46373" spans="16:16" x14ac:dyDescent="0.3">
      <c r="P46373" s="83"/>
    </row>
    <row r="46374" spans="16:16" x14ac:dyDescent="0.3">
      <c r="P46374" s="83"/>
    </row>
    <row r="46375" spans="16:16" x14ac:dyDescent="0.3">
      <c r="P46375" s="83"/>
    </row>
    <row r="46376" spans="16:16" x14ac:dyDescent="0.3">
      <c r="P46376" s="83"/>
    </row>
    <row r="46377" spans="16:16" x14ac:dyDescent="0.3">
      <c r="P46377" s="83"/>
    </row>
    <row r="46378" spans="16:16" x14ac:dyDescent="0.3">
      <c r="P46378" s="83"/>
    </row>
    <row r="46379" spans="16:16" x14ac:dyDescent="0.3">
      <c r="P46379" s="83"/>
    </row>
    <row r="46380" spans="16:16" x14ac:dyDescent="0.3">
      <c r="P46380" s="83"/>
    </row>
    <row r="46381" spans="16:16" x14ac:dyDescent="0.3">
      <c r="P46381" s="83"/>
    </row>
    <row r="46382" spans="16:16" x14ac:dyDescent="0.3">
      <c r="P46382" s="83"/>
    </row>
    <row r="46383" spans="16:16" x14ac:dyDescent="0.3">
      <c r="P46383" s="83"/>
    </row>
    <row r="46384" spans="16:16" x14ac:dyDescent="0.3">
      <c r="P46384" s="83"/>
    </row>
    <row r="46385" spans="16:16" x14ac:dyDescent="0.3">
      <c r="P46385" s="83"/>
    </row>
    <row r="46386" spans="16:16" x14ac:dyDescent="0.3">
      <c r="P46386" s="83"/>
    </row>
    <row r="46387" spans="16:16" x14ac:dyDescent="0.3">
      <c r="P46387" s="83"/>
    </row>
    <row r="46388" spans="16:16" x14ac:dyDescent="0.3">
      <c r="P46388" s="83"/>
    </row>
    <row r="46389" spans="16:16" x14ac:dyDescent="0.3">
      <c r="P46389" s="83"/>
    </row>
    <row r="46390" spans="16:16" x14ac:dyDescent="0.3">
      <c r="P46390" s="83"/>
    </row>
    <row r="46391" spans="16:16" x14ac:dyDescent="0.3">
      <c r="P46391" s="83"/>
    </row>
    <row r="46392" spans="16:16" x14ac:dyDescent="0.3">
      <c r="P46392" s="83"/>
    </row>
    <row r="46393" spans="16:16" x14ac:dyDescent="0.3">
      <c r="P46393" s="83"/>
    </row>
    <row r="46394" spans="16:16" x14ac:dyDescent="0.3">
      <c r="P46394" s="83"/>
    </row>
    <row r="46395" spans="16:16" x14ac:dyDescent="0.3">
      <c r="P46395" s="83"/>
    </row>
    <row r="46396" spans="16:16" x14ac:dyDescent="0.3">
      <c r="P46396" s="83"/>
    </row>
    <row r="46397" spans="16:16" x14ac:dyDescent="0.3">
      <c r="P46397" s="83"/>
    </row>
    <row r="46398" spans="16:16" x14ac:dyDescent="0.3">
      <c r="P46398" s="83"/>
    </row>
    <row r="46399" spans="16:16" x14ac:dyDescent="0.3">
      <c r="P46399" s="83"/>
    </row>
    <row r="46400" spans="16:16" x14ac:dyDescent="0.3">
      <c r="P46400" s="83"/>
    </row>
    <row r="46401" spans="16:16" x14ac:dyDescent="0.3">
      <c r="P46401" s="83"/>
    </row>
    <row r="46402" spans="16:16" x14ac:dyDescent="0.3">
      <c r="P46402" s="83"/>
    </row>
    <row r="46403" spans="16:16" x14ac:dyDescent="0.3">
      <c r="P46403" s="83"/>
    </row>
    <row r="46404" spans="16:16" x14ac:dyDescent="0.3">
      <c r="P46404" s="83"/>
    </row>
    <row r="46405" spans="16:16" x14ac:dyDescent="0.3">
      <c r="P46405" s="83"/>
    </row>
    <row r="46406" spans="16:16" x14ac:dyDescent="0.3">
      <c r="P46406" s="83"/>
    </row>
    <row r="46407" spans="16:16" x14ac:dyDescent="0.3">
      <c r="P46407" s="83"/>
    </row>
    <row r="46408" spans="16:16" x14ac:dyDescent="0.3">
      <c r="P46408" s="83"/>
    </row>
    <row r="46409" spans="16:16" x14ac:dyDescent="0.3">
      <c r="P46409" s="83"/>
    </row>
    <row r="46410" spans="16:16" x14ac:dyDescent="0.3">
      <c r="P46410" s="83"/>
    </row>
    <row r="46411" spans="16:16" x14ac:dyDescent="0.3">
      <c r="P46411" s="83"/>
    </row>
    <row r="46412" spans="16:16" x14ac:dyDescent="0.3">
      <c r="P46412" s="83"/>
    </row>
    <row r="46413" spans="16:16" x14ac:dyDescent="0.3">
      <c r="P46413" s="83"/>
    </row>
    <row r="46414" spans="16:16" x14ac:dyDescent="0.3">
      <c r="P46414" s="83"/>
    </row>
    <row r="46415" spans="16:16" x14ac:dyDescent="0.3">
      <c r="P46415" s="83"/>
    </row>
    <row r="46416" spans="16:16" x14ac:dyDescent="0.3">
      <c r="P46416" s="83"/>
    </row>
    <row r="46417" spans="16:16" x14ac:dyDescent="0.3">
      <c r="P46417" s="83"/>
    </row>
    <row r="46418" spans="16:16" x14ac:dyDescent="0.3">
      <c r="P46418" s="83"/>
    </row>
    <row r="46419" spans="16:16" x14ac:dyDescent="0.3">
      <c r="P46419" s="83"/>
    </row>
    <row r="46420" spans="16:16" x14ac:dyDescent="0.3">
      <c r="P46420" s="83"/>
    </row>
    <row r="46421" spans="16:16" x14ac:dyDescent="0.3">
      <c r="P46421" s="83"/>
    </row>
    <row r="46422" spans="16:16" x14ac:dyDescent="0.3">
      <c r="P46422" s="83"/>
    </row>
    <row r="46423" spans="16:16" x14ac:dyDescent="0.3">
      <c r="P46423" s="83"/>
    </row>
    <row r="46424" spans="16:16" x14ac:dyDescent="0.3">
      <c r="P46424" s="83"/>
    </row>
    <row r="46425" spans="16:16" x14ac:dyDescent="0.3">
      <c r="P46425" s="83"/>
    </row>
    <row r="46426" spans="16:16" x14ac:dyDescent="0.3">
      <c r="P46426" s="83"/>
    </row>
    <row r="46427" spans="16:16" x14ac:dyDescent="0.3">
      <c r="P46427" s="83"/>
    </row>
    <row r="46428" spans="16:16" x14ac:dyDescent="0.3">
      <c r="P46428" s="83"/>
    </row>
    <row r="46429" spans="16:16" x14ac:dyDescent="0.3">
      <c r="P46429" s="83"/>
    </row>
    <row r="46430" spans="16:16" x14ac:dyDescent="0.3">
      <c r="P46430" s="83"/>
    </row>
    <row r="46431" spans="16:16" x14ac:dyDescent="0.3">
      <c r="P46431" s="83"/>
    </row>
    <row r="46432" spans="16:16" x14ac:dyDescent="0.3">
      <c r="P46432" s="83"/>
    </row>
    <row r="46433" spans="16:16" x14ac:dyDescent="0.3">
      <c r="P46433" s="83"/>
    </row>
    <row r="46434" spans="16:16" x14ac:dyDescent="0.3">
      <c r="P46434" s="83"/>
    </row>
    <row r="46435" spans="16:16" x14ac:dyDescent="0.3">
      <c r="P46435" s="83"/>
    </row>
    <row r="46436" spans="16:16" x14ac:dyDescent="0.3">
      <c r="P46436" s="83"/>
    </row>
    <row r="46437" spans="16:16" x14ac:dyDescent="0.3">
      <c r="P46437" s="83"/>
    </row>
    <row r="46438" spans="16:16" x14ac:dyDescent="0.3">
      <c r="P46438" s="83"/>
    </row>
    <row r="46439" spans="16:16" x14ac:dyDescent="0.3">
      <c r="P46439" s="83"/>
    </row>
    <row r="46440" spans="16:16" x14ac:dyDescent="0.3">
      <c r="P46440" s="83"/>
    </row>
    <row r="46441" spans="16:16" x14ac:dyDescent="0.3">
      <c r="P46441" s="83"/>
    </row>
    <row r="46442" spans="16:16" x14ac:dyDescent="0.3">
      <c r="P46442" s="83"/>
    </row>
    <row r="46443" spans="16:16" x14ac:dyDescent="0.3">
      <c r="P46443" s="83"/>
    </row>
    <row r="46444" spans="16:16" x14ac:dyDescent="0.3">
      <c r="P46444" s="83"/>
    </row>
    <row r="46445" spans="16:16" x14ac:dyDescent="0.3">
      <c r="P46445" s="83"/>
    </row>
    <row r="46446" spans="16:16" x14ac:dyDescent="0.3">
      <c r="P46446" s="83"/>
    </row>
    <row r="46447" spans="16:16" x14ac:dyDescent="0.3">
      <c r="P46447" s="83"/>
    </row>
    <row r="46448" spans="16:16" x14ac:dyDescent="0.3">
      <c r="P46448" s="83"/>
    </row>
    <row r="46449" spans="16:16" x14ac:dyDescent="0.3">
      <c r="P46449" s="83"/>
    </row>
    <row r="46450" spans="16:16" x14ac:dyDescent="0.3">
      <c r="P46450" s="83"/>
    </row>
    <row r="46451" spans="16:16" x14ac:dyDescent="0.3">
      <c r="P46451" s="83"/>
    </row>
    <row r="46452" spans="16:16" x14ac:dyDescent="0.3">
      <c r="P46452" s="83"/>
    </row>
    <row r="46453" spans="16:16" x14ac:dyDescent="0.3">
      <c r="P46453" s="83"/>
    </row>
    <row r="46454" spans="16:16" x14ac:dyDescent="0.3">
      <c r="P46454" s="83"/>
    </row>
    <row r="46455" spans="16:16" x14ac:dyDescent="0.3">
      <c r="P46455" s="83"/>
    </row>
    <row r="46456" spans="16:16" x14ac:dyDescent="0.3">
      <c r="P46456" s="83"/>
    </row>
    <row r="46457" spans="16:16" x14ac:dyDescent="0.3">
      <c r="P46457" s="83"/>
    </row>
    <row r="46458" spans="16:16" x14ac:dyDescent="0.3">
      <c r="P46458" s="83"/>
    </row>
    <row r="46459" spans="16:16" x14ac:dyDescent="0.3">
      <c r="P46459" s="83"/>
    </row>
    <row r="46460" spans="16:16" x14ac:dyDescent="0.3">
      <c r="P46460" s="83"/>
    </row>
    <row r="46461" spans="16:16" x14ac:dyDescent="0.3">
      <c r="P46461" s="83"/>
    </row>
    <row r="46462" spans="16:16" x14ac:dyDescent="0.3">
      <c r="P46462" s="83"/>
    </row>
    <row r="46463" spans="16:16" x14ac:dyDescent="0.3">
      <c r="P46463" s="83"/>
    </row>
    <row r="46464" spans="16:16" x14ac:dyDescent="0.3">
      <c r="P46464" s="83"/>
    </row>
    <row r="46465" spans="16:16" x14ac:dyDescent="0.3">
      <c r="P46465" s="83"/>
    </row>
    <row r="46466" spans="16:16" x14ac:dyDescent="0.3">
      <c r="P46466" s="83"/>
    </row>
    <row r="46467" spans="16:16" x14ac:dyDescent="0.3">
      <c r="P46467" s="83"/>
    </row>
    <row r="46468" spans="16:16" x14ac:dyDescent="0.3">
      <c r="P46468" s="83"/>
    </row>
    <row r="46469" spans="16:16" x14ac:dyDescent="0.3">
      <c r="P46469" s="83"/>
    </row>
    <row r="46470" spans="16:16" x14ac:dyDescent="0.3">
      <c r="P46470" s="83"/>
    </row>
    <row r="46471" spans="16:16" x14ac:dyDescent="0.3">
      <c r="P46471" s="83"/>
    </row>
    <row r="46472" spans="16:16" x14ac:dyDescent="0.3">
      <c r="P46472" s="83"/>
    </row>
    <row r="46473" spans="16:16" x14ac:dyDescent="0.3">
      <c r="P46473" s="83"/>
    </row>
    <row r="46474" spans="16:16" x14ac:dyDescent="0.3">
      <c r="P46474" s="83"/>
    </row>
    <row r="46475" spans="16:16" x14ac:dyDescent="0.3">
      <c r="P46475" s="83"/>
    </row>
    <row r="46476" spans="16:16" x14ac:dyDescent="0.3">
      <c r="P46476" s="83"/>
    </row>
    <row r="46477" spans="16:16" x14ac:dyDescent="0.3">
      <c r="P46477" s="83"/>
    </row>
    <row r="46478" spans="16:16" x14ac:dyDescent="0.3">
      <c r="P46478" s="83"/>
    </row>
    <row r="46479" spans="16:16" x14ac:dyDescent="0.3">
      <c r="P46479" s="83"/>
    </row>
    <row r="46480" spans="16:16" x14ac:dyDescent="0.3">
      <c r="P46480" s="83"/>
    </row>
    <row r="46481" spans="16:16" x14ac:dyDescent="0.3">
      <c r="P46481" s="83"/>
    </row>
    <row r="46482" spans="16:16" x14ac:dyDescent="0.3">
      <c r="P46482" s="83"/>
    </row>
    <row r="46483" spans="16:16" x14ac:dyDescent="0.3">
      <c r="P46483" s="83"/>
    </row>
    <row r="46484" spans="16:16" x14ac:dyDescent="0.3">
      <c r="P46484" s="83"/>
    </row>
    <row r="46485" spans="16:16" x14ac:dyDescent="0.3">
      <c r="P46485" s="83"/>
    </row>
    <row r="46486" spans="16:16" x14ac:dyDescent="0.3">
      <c r="P46486" s="83"/>
    </row>
    <row r="46487" spans="16:16" x14ac:dyDescent="0.3">
      <c r="P46487" s="83"/>
    </row>
    <row r="46488" spans="16:16" x14ac:dyDescent="0.3">
      <c r="P46488" s="83"/>
    </row>
    <row r="46489" spans="16:16" x14ac:dyDescent="0.3">
      <c r="P46489" s="83"/>
    </row>
    <row r="46490" spans="16:16" x14ac:dyDescent="0.3">
      <c r="P46490" s="83"/>
    </row>
    <row r="46491" spans="16:16" x14ac:dyDescent="0.3">
      <c r="P46491" s="83"/>
    </row>
    <row r="46492" spans="16:16" x14ac:dyDescent="0.3">
      <c r="P46492" s="83"/>
    </row>
    <row r="46493" spans="16:16" x14ac:dyDescent="0.3">
      <c r="P46493" s="83"/>
    </row>
    <row r="46494" spans="16:16" x14ac:dyDescent="0.3">
      <c r="P46494" s="83"/>
    </row>
    <row r="46495" spans="16:16" x14ac:dyDescent="0.3">
      <c r="P46495" s="83"/>
    </row>
    <row r="46496" spans="16:16" x14ac:dyDescent="0.3">
      <c r="P46496" s="83"/>
    </row>
    <row r="46497" spans="16:16" x14ac:dyDescent="0.3">
      <c r="P46497" s="83"/>
    </row>
    <row r="46498" spans="16:16" x14ac:dyDescent="0.3">
      <c r="P46498" s="83"/>
    </row>
    <row r="46499" spans="16:16" x14ac:dyDescent="0.3">
      <c r="P46499" s="83"/>
    </row>
    <row r="46500" spans="16:16" x14ac:dyDescent="0.3">
      <c r="P46500" s="83"/>
    </row>
    <row r="46501" spans="16:16" x14ac:dyDescent="0.3">
      <c r="P46501" s="83"/>
    </row>
    <row r="46502" spans="16:16" x14ac:dyDescent="0.3">
      <c r="P46502" s="83"/>
    </row>
    <row r="46503" spans="16:16" x14ac:dyDescent="0.3">
      <c r="P46503" s="83"/>
    </row>
    <row r="46504" spans="16:16" x14ac:dyDescent="0.3">
      <c r="P46504" s="83"/>
    </row>
    <row r="46505" spans="16:16" x14ac:dyDescent="0.3">
      <c r="P46505" s="83"/>
    </row>
    <row r="46506" spans="16:16" x14ac:dyDescent="0.3">
      <c r="P46506" s="83"/>
    </row>
    <row r="46507" spans="16:16" x14ac:dyDescent="0.3">
      <c r="P46507" s="83"/>
    </row>
    <row r="46508" spans="16:16" x14ac:dyDescent="0.3">
      <c r="P46508" s="83"/>
    </row>
    <row r="46509" spans="16:16" x14ac:dyDescent="0.3">
      <c r="P46509" s="83"/>
    </row>
    <row r="46510" spans="16:16" x14ac:dyDescent="0.3">
      <c r="P46510" s="83"/>
    </row>
    <row r="46511" spans="16:16" x14ac:dyDescent="0.3">
      <c r="P46511" s="83"/>
    </row>
    <row r="46512" spans="16:16" x14ac:dyDescent="0.3">
      <c r="P46512" s="83"/>
    </row>
    <row r="46513" spans="16:16" x14ac:dyDescent="0.3">
      <c r="P46513" s="83"/>
    </row>
    <row r="46514" spans="16:16" x14ac:dyDescent="0.3">
      <c r="P46514" s="83"/>
    </row>
    <row r="46515" spans="16:16" x14ac:dyDescent="0.3">
      <c r="P46515" s="83"/>
    </row>
    <row r="46516" spans="16:16" x14ac:dyDescent="0.3">
      <c r="P46516" s="83"/>
    </row>
    <row r="46517" spans="16:16" x14ac:dyDescent="0.3">
      <c r="P46517" s="83"/>
    </row>
    <row r="46518" spans="16:16" x14ac:dyDescent="0.3">
      <c r="P46518" s="83"/>
    </row>
    <row r="46519" spans="16:16" x14ac:dyDescent="0.3">
      <c r="P46519" s="83"/>
    </row>
    <row r="46520" spans="16:16" x14ac:dyDescent="0.3">
      <c r="P46520" s="83"/>
    </row>
    <row r="46521" spans="16:16" x14ac:dyDescent="0.3">
      <c r="P46521" s="83"/>
    </row>
    <row r="46522" spans="16:16" x14ac:dyDescent="0.3">
      <c r="P46522" s="83"/>
    </row>
    <row r="46523" spans="16:16" x14ac:dyDescent="0.3">
      <c r="P46523" s="83"/>
    </row>
    <row r="46524" spans="16:16" x14ac:dyDescent="0.3">
      <c r="P46524" s="83"/>
    </row>
    <row r="46525" spans="16:16" x14ac:dyDescent="0.3">
      <c r="P46525" s="83"/>
    </row>
    <row r="46526" spans="16:16" x14ac:dyDescent="0.3">
      <c r="P46526" s="83"/>
    </row>
    <row r="46527" spans="16:16" x14ac:dyDescent="0.3">
      <c r="P46527" s="83"/>
    </row>
    <row r="46528" spans="16:16" x14ac:dyDescent="0.3">
      <c r="P46528" s="83"/>
    </row>
    <row r="46529" spans="16:16" x14ac:dyDescent="0.3">
      <c r="P46529" s="83"/>
    </row>
    <row r="46530" spans="16:16" x14ac:dyDescent="0.3">
      <c r="P46530" s="83"/>
    </row>
    <row r="46531" spans="16:16" x14ac:dyDescent="0.3">
      <c r="P46531" s="83"/>
    </row>
    <row r="46532" spans="16:16" x14ac:dyDescent="0.3">
      <c r="P46532" s="83"/>
    </row>
    <row r="46533" spans="16:16" x14ac:dyDescent="0.3">
      <c r="P46533" s="83"/>
    </row>
    <row r="46534" spans="16:16" x14ac:dyDescent="0.3">
      <c r="P46534" s="83"/>
    </row>
    <row r="46535" spans="16:16" x14ac:dyDescent="0.3">
      <c r="P46535" s="83"/>
    </row>
    <row r="46536" spans="16:16" x14ac:dyDescent="0.3">
      <c r="P46536" s="83"/>
    </row>
    <row r="46537" spans="16:16" x14ac:dyDescent="0.3">
      <c r="P46537" s="83"/>
    </row>
    <row r="46538" spans="16:16" x14ac:dyDescent="0.3">
      <c r="P46538" s="83"/>
    </row>
    <row r="46539" spans="16:16" x14ac:dyDescent="0.3">
      <c r="P46539" s="83"/>
    </row>
    <row r="46540" spans="16:16" x14ac:dyDescent="0.3">
      <c r="P46540" s="83"/>
    </row>
    <row r="46541" spans="16:16" x14ac:dyDescent="0.3">
      <c r="P46541" s="83"/>
    </row>
    <row r="46542" spans="16:16" x14ac:dyDescent="0.3">
      <c r="P46542" s="83"/>
    </row>
    <row r="46543" spans="16:16" x14ac:dyDescent="0.3">
      <c r="P46543" s="83"/>
    </row>
    <row r="46544" spans="16:16" x14ac:dyDescent="0.3">
      <c r="P46544" s="83"/>
    </row>
    <row r="46545" spans="16:16" x14ac:dyDescent="0.3">
      <c r="P46545" s="83"/>
    </row>
    <row r="46546" spans="16:16" x14ac:dyDescent="0.3">
      <c r="P46546" s="83"/>
    </row>
    <row r="46547" spans="16:16" x14ac:dyDescent="0.3">
      <c r="P46547" s="83"/>
    </row>
    <row r="46548" spans="16:16" x14ac:dyDescent="0.3">
      <c r="P46548" s="83"/>
    </row>
    <row r="46549" spans="16:16" x14ac:dyDescent="0.3">
      <c r="P46549" s="83"/>
    </row>
    <row r="46550" spans="16:16" x14ac:dyDescent="0.3">
      <c r="P46550" s="83"/>
    </row>
    <row r="46551" spans="16:16" x14ac:dyDescent="0.3">
      <c r="P46551" s="83"/>
    </row>
    <row r="46552" spans="16:16" x14ac:dyDescent="0.3">
      <c r="P46552" s="83"/>
    </row>
    <row r="46553" spans="16:16" x14ac:dyDescent="0.3">
      <c r="P46553" s="83"/>
    </row>
    <row r="46554" spans="16:16" x14ac:dyDescent="0.3">
      <c r="P46554" s="83"/>
    </row>
    <row r="46555" spans="16:16" x14ac:dyDescent="0.3">
      <c r="P46555" s="83"/>
    </row>
    <row r="46556" spans="16:16" x14ac:dyDescent="0.3">
      <c r="P46556" s="83"/>
    </row>
    <row r="46557" spans="16:16" x14ac:dyDescent="0.3">
      <c r="P46557" s="83"/>
    </row>
    <row r="46558" spans="16:16" x14ac:dyDescent="0.3">
      <c r="P46558" s="83"/>
    </row>
    <row r="46559" spans="16:16" x14ac:dyDescent="0.3">
      <c r="P46559" s="83"/>
    </row>
    <row r="46560" spans="16:16" x14ac:dyDescent="0.3">
      <c r="P46560" s="83"/>
    </row>
    <row r="46561" spans="16:16" x14ac:dyDescent="0.3">
      <c r="P46561" s="83"/>
    </row>
    <row r="46562" spans="16:16" x14ac:dyDescent="0.3">
      <c r="P46562" s="83"/>
    </row>
    <row r="46563" spans="16:16" x14ac:dyDescent="0.3">
      <c r="P46563" s="83"/>
    </row>
    <row r="46564" spans="16:16" x14ac:dyDescent="0.3">
      <c r="P46564" s="83"/>
    </row>
    <row r="46565" spans="16:16" x14ac:dyDescent="0.3">
      <c r="P46565" s="83"/>
    </row>
    <row r="46566" spans="16:16" x14ac:dyDescent="0.3">
      <c r="P46566" s="83"/>
    </row>
    <row r="46567" spans="16:16" x14ac:dyDescent="0.3">
      <c r="P46567" s="83"/>
    </row>
    <row r="46568" spans="16:16" x14ac:dyDescent="0.3">
      <c r="P46568" s="83"/>
    </row>
    <row r="46569" spans="16:16" x14ac:dyDescent="0.3">
      <c r="P46569" s="83"/>
    </row>
    <row r="46570" spans="16:16" x14ac:dyDescent="0.3">
      <c r="P46570" s="83"/>
    </row>
    <row r="46571" spans="16:16" x14ac:dyDescent="0.3">
      <c r="P46571" s="83"/>
    </row>
    <row r="46572" spans="16:16" x14ac:dyDescent="0.3">
      <c r="P46572" s="83"/>
    </row>
    <row r="46573" spans="16:16" x14ac:dyDescent="0.3">
      <c r="P46573" s="83"/>
    </row>
    <row r="46574" spans="16:16" x14ac:dyDescent="0.3">
      <c r="P46574" s="83"/>
    </row>
    <row r="46575" spans="16:16" x14ac:dyDescent="0.3">
      <c r="P46575" s="83"/>
    </row>
    <row r="46576" spans="16:16" x14ac:dyDescent="0.3">
      <c r="P46576" s="83"/>
    </row>
    <row r="46577" spans="16:16" x14ac:dyDescent="0.3">
      <c r="P46577" s="83"/>
    </row>
    <row r="46578" spans="16:16" x14ac:dyDescent="0.3">
      <c r="P46578" s="83"/>
    </row>
    <row r="46579" spans="16:16" x14ac:dyDescent="0.3">
      <c r="P46579" s="83"/>
    </row>
    <row r="46580" spans="16:16" x14ac:dyDescent="0.3">
      <c r="P46580" s="83"/>
    </row>
    <row r="46581" spans="16:16" x14ac:dyDescent="0.3">
      <c r="P46581" s="83"/>
    </row>
    <row r="46582" spans="16:16" x14ac:dyDescent="0.3">
      <c r="P46582" s="83"/>
    </row>
    <row r="46583" spans="16:16" x14ac:dyDescent="0.3">
      <c r="P46583" s="83"/>
    </row>
    <row r="46584" spans="16:16" x14ac:dyDescent="0.3">
      <c r="P46584" s="83"/>
    </row>
    <row r="46585" spans="16:16" x14ac:dyDescent="0.3">
      <c r="P46585" s="83"/>
    </row>
    <row r="46586" spans="16:16" x14ac:dyDescent="0.3">
      <c r="P46586" s="83"/>
    </row>
    <row r="46587" spans="16:16" x14ac:dyDescent="0.3">
      <c r="P46587" s="83"/>
    </row>
    <row r="46588" spans="16:16" x14ac:dyDescent="0.3">
      <c r="P46588" s="83"/>
    </row>
    <row r="46589" spans="16:16" x14ac:dyDescent="0.3">
      <c r="P46589" s="83"/>
    </row>
    <row r="46590" spans="16:16" x14ac:dyDescent="0.3">
      <c r="P46590" s="83"/>
    </row>
    <row r="46591" spans="16:16" x14ac:dyDescent="0.3">
      <c r="P46591" s="83"/>
    </row>
    <row r="46592" spans="16:16" x14ac:dyDescent="0.3">
      <c r="P46592" s="83"/>
    </row>
    <row r="46593" spans="16:16" x14ac:dyDescent="0.3">
      <c r="P46593" s="83"/>
    </row>
    <row r="46594" spans="16:16" x14ac:dyDescent="0.3">
      <c r="P46594" s="83"/>
    </row>
    <row r="46595" spans="16:16" x14ac:dyDescent="0.3">
      <c r="P46595" s="83"/>
    </row>
    <row r="46596" spans="16:16" x14ac:dyDescent="0.3">
      <c r="P46596" s="83"/>
    </row>
    <row r="46597" spans="16:16" x14ac:dyDescent="0.3">
      <c r="P46597" s="83"/>
    </row>
    <row r="46598" spans="16:16" x14ac:dyDescent="0.3">
      <c r="P46598" s="83"/>
    </row>
    <row r="46599" spans="16:16" x14ac:dyDescent="0.3">
      <c r="P46599" s="83"/>
    </row>
    <row r="46600" spans="16:16" x14ac:dyDescent="0.3">
      <c r="P46600" s="83"/>
    </row>
    <row r="46601" spans="16:16" x14ac:dyDescent="0.3">
      <c r="P46601" s="83"/>
    </row>
    <row r="46602" spans="16:16" x14ac:dyDescent="0.3">
      <c r="P46602" s="83"/>
    </row>
    <row r="46603" spans="16:16" x14ac:dyDescent="0.3">
      <c r="P46603" s="83"/>
    </row>
    <row r="46604" spans="16:16" x14ac:dyDescent="0.3">
      <c r="P46604" s="83"/>
    </row>
    <row r="46605" spans="16:16" x14ac:dyDescent="0.3">
      <c r="P46605" s="83"/>
    </row>
    <row r="46606" spans="16:16" x14ac:dyDescent="0.3">
      <c r="P46606" s="83"/>
    </row>
    <row r="46607" spans="16:16" x14ac:dyDescent="0.3">
      <c r="P46607" s="83"/>
    </row>
    <row r="46608" spans="16:16" x14ac:dyDescent="0.3">
      <c r="P46608" s="83"/>
    </row>
    <row r="46609" spans="16:16" x14ac:dyDescent="0.3">
      <c r="P46609" s="83"/>
    </row>
    <row r="46610" spans="16:16" x14ac:dyDescent="0.3">
      <c r="P46610" s="83"/>
    </row>
    <row r="46611" spans="16:16" x14ac:dyDescent="0.3">
      <c r="P46611" s="83"/>
    </row>
    <row r="46612" spans="16:16" x14ac:dyDescent="0.3">
      <c r="P46612" s="83"/>
    </row>
    <row r="46613" spans="16:16" x14ac:dyDescent="0.3">
      <c r="P46613" s="83"/>
    </row>
    <row r="46614" spans="16:16" x14ac:dyDescent="0.3">
      <c r="P46614" s="83"/>
    </row>
    <row r="46615" spans="16:16" x14ac:dyDescent="0.3">
      <c r="P46615" s="83"/>
    </row>
    <row r="46616" spans="16:16" x14ac:dyDescent="0.3">
      <c r="P46616" s="83"/>
    </row>
    <row r="46617" spans="16:16" x14ac:dyDescent="0.3">
      <c r="P46617" s="83"/>
    </row>
    <row r="46618" spans="16:16" x14ac:dyDescent="0.3">
      <c r="P46618" s="83"/>
    </row>
    <row r="46619" spans="16:16" x14ac:dyDescent="0.3">
      <c r="P46619" s="83"/>
    </row>
    <row r="46620" spans="16:16" x14ac:dyDescent="0.3">
      <c r="P46620" s="83"/>
    </row>
    <row r="46621" spans="16:16" x14ac:dyDescent="0.3">
      <c r="P46621" s="83"/>
    </row>
    <row r="46622" spans="16:16" x14ac:dyDescent="0.3">
      <c r="P46622" s="83"/>
    </row>
    <row r="46623" spans="16:16" x14ac:dyDescent="0.3">
      <c r="P46623" s="83"/>
    </row>
    <row r="46624" spans="16:16" x14ac:dyDescent="0.3">
      <c r="P46624" s="83"/>
    </row>
    <row r="46625" spans="16:16" x14ac:dyDescent="0.3">
      <c r="P46625" s="83"/>
    </row>
    <row r="46626" spans="16:16" x14ac:dyDescent="0.3">
      <c r="P46626" s="83"/>
    </row>
    <row r="46627" spans="16:16" x14ac:dyDescent="0.3">
      <c r="P46627" s="83"/>
    </row>
    <row r="46628" spans="16:16" x14ac:dyDescent="0.3">
      <c r="P46628" s="83"/>
    </row>
    <row r="46629" spans="16:16" x14ac:dyDescent="0.3">
      <c r="P46629" s="83"/>
    </row>
    <row r="46630" spans="16:16" x14ac:dyDescent="0.3">
      <c r="P46630" s="83"/>
    </row>
    <row r="46631" spans="16:16" x14ac:dyDescent="0.3">
      <c r="P46631" s="83"/>
    </row>
    <row r="46632" spans="16:16" x14ac:dyDescent="0.3">
      <c r="P46632" s="83"/>
    </row>
    <row r="46633" spans="16:16" x14ac:dyDescent="0.3">
      <c r="P46633" s="83"/>
    </row>
    <row r="46634" spans="16:16" x14ac:dyDescent="0.3">
      <c r="P46634" s="83"/>
    </row>
    <row r="46635" spans="16:16" x14ac:dyDescent="0.3">
      <c r="P46635" s="83"/>
    </row>
    <row r="46636" spans="16:16" x14ac:dyDescent="0.3">
      <c r="P46636" s="83"/>
    </row>
    <row r="46637" spans="16:16" x14ac:dyDescent="0.3">
      <c r="P46637" s="83"/>
    </row>
    <row r="46638" spans="16:16" x14ac:dyDescent="0.3">
      <c r="P46638" s="83"/>
    </row>
    <row r="46639" spans="16:16" x14ac:dyDescent="0.3">
      <c r="P46639" s="83"/>
    </row>
    <row r="46640" spans="16:16" x14ac:dyDescent="0.3">
      <c r="P46640" s="83"/>
    </row>
    <row r="46641" spans="16:16" x14ac:dyDescent="0.3">
      <c r="P46641" s="83"/>
    </row>
    <row r="46642" spans="16:16" x14ac:dyDescent="0.3">
      <c r="P46642" s="83"/>
    </row>
    <row r="46643" spans="16:16" x14ac:dyDescent="0.3">
      <c r="P46643" s="83"/>
    </row>
    <row r="46644" spans="16:16" x14ac:dyDescent="0.3">
      <c r="P46644" s="83"/>
    </row>
    <row r="46645" spans="16:16" x14ac:dyDescent="0.3">
      <c r="P46645" s="83"/>
    </row>
    <row r="46646" spans="16:16" x14ac:dyDescent="0.3">
      <c r="P46646" s="83"/>
    </row>
    <row r="46647" spans="16:16" x14ac:dyDescent="0.3">
      <c r="P46647" s="83"/>
    </row>
    <row r="46648" spans="16:16" x14ac:dyDescent="0.3">
      <c r="P46648" s="83"/>
    </row>
    <row r="46649" spans="16:16" x14ac:dyDescent="0.3">
      <c r="P46649" s="83"/>
    </row>
    <row r="46650" spans="16:16" x14ac:dyDescent="0.3">
      <c r="P46650" s="83"/>
    </row>
    <row r="46651" spans="16:16" x14ac:dyDescent="0.3">
      <c r="P46651" s="83"/>
    </row>
    <row r="46652" spans="16:16" x14ac:dyDescent="0.3">
      <c r="P46652" s="83"/>
    </row>
    <row r="46653" spans="16:16" x14ac:dyDescent="0.3">
      <c r="P46653" s="83"/>
    </row>
    <row r="46654" spans="16:16" x14ac:dyDescent="0.3">
      <c r="P46654" s="83"/>
    </row>
    <row r="46655" spans="16:16" x14ac:dyDescent="0.3">
      <c r="P46655" s="83"/>
    </row>
    <row r="46656" spans="16:16" x14ac:dyDescent="0.3">
      <c r="P46656" s="83"/>
    </row>
    <row r="46657" spans="16:16" x14ac:dyDescent="0.3">
      <c r="P46657" s="83"/>
    </row>
    <row r="46658" spans="16:16" x14ac:dyDescent="0.3">
      <c r="P46658" s="83"/>
    </row>
    <row r="46659" spans="16:16" x14ac:dyDescent="0.3">
      <c r="P46659" s="83"/>
    </row>
    <row r="46660" spans="16:16" x14ac:dyDescent="0.3">
      <c r="P46660" s="83"/>
    </row>
    <row r="46661" spans="16:16" x14ac:dyDescent="0.3">
      <c r="P46661" s="83"/>
    </row>
    <row r="46662" spans="16:16" x14ac:dyDescent="0.3">
      <c r="P46662" s="83"/>
    </row>
    <row r="46663" spans="16:16" x14ac:dyDescent="0.3">
      <c r="P46663" s="83"/>
    </row>
    <row r="46664" spans="16:16" x14ac:dyDescent="0.3">
      <c r="P46664" s="83"/>
    </row>
    <row r="46665" spans="16:16" x14ac:dyDescent="0.3">
      <c r="P46665" s="83"/>
    </row>
    <row r="46666" spans="16:16" x14ac:dyDescent="0.3">
      <c r="P46666" s="83"/>
    </row>
    <row r="46667" spans="16:16" x14ac:dyDescent="0.3">
      <c r="P46667" s="83"/>
    </row>
    <row r="46668" spans="16:16" x14ac:dyDescent="0.3">
      <c r="P46668" s="83"/>
    </row>
    <row r="46669" spans="16:16" x14ac:dyDescent="0.3">
      <c r="P46669" s="83"/>
    </row>
    <row r="46670" spans="16:16" x14ac:dyDescent="0.3">
      <c r="P46670" s="83"/>
    </row>
    <row r="46671" spans="16:16" x14ac:dyDescent="0.3">
      <c r="P46671" s="83"/>
    </row>
    <row r="46672" spans="16:16" x14ac:dyDescent="0.3">
      <c r="P46672" s="83"/>
    </row>
    <row r="46673" spans="16:16" x14ac:dyDescent="0.3">
      <c r="P46673" s="83"/>
    </row>
    <row r="46674" spans="16:16" x14ac:dyDescent="0.3">
      <c r="P46674" s="83"/>
    </row>
    <row r="46675" spans="16:16" x14ac:dyDescent="0.3">
      <c r="P46675" s="83"/>
    </row>
    <row r="46676" spans="16:16" x14ac:dyDescent="0.3">
      <c r="P46676" s="83"/>
    </row>
    <row r="46677" spans="16:16" x14ac:dyDescent="0.3">
      <c r="P46677" s="83"/>
    </row>
    <row r="46678" spans="16:16" x14ac:dyDescent="0.3">
      <c r="P46678" s="83"/>
    </row>
    <row r="46679" spans="16:16" x14ac:dyDescent="0.3">
      <c r="P46679" s="83"/>
    </row>
    <row r="46680" spans="16:16" x14ac:dyDescent="0.3">
      <c r="P46680" s="83"/>
    </row>
    <row r="46681" spans="16:16" x14ac:dyDescent="0.3">
      <c r="P46681" s="83"/>
    </row>
    <row r="46682" spans="16:16" x14ac:dyDescent="0.3">
      <c r="P46682" s="83"/>
    </row>
    <row r="46683" spans="16:16" x14ac:dyDescent="0.3">
      <c r="P46683" s="83"/>
    </row>
    <row r="46684" spans="16:16" x14ac:dyDescent="0.3">
      <c r="P46684" s="83"/>
    </row>
    <row r="46685" spans="16:16" x14ac:dyDescent="0.3">
      <c r="P46685" s="83"/>
    </row>
    <row r="46686" spans="16:16" x14ac:dyDescent="0.3">
      <c r="P46686" s="83"/>
    </row>
    <row r="46687" spans="16:16" x14ac:dyDescent="0.3">
      <c r="P46687" s="83"/>
    </row>
    <row r="46688" spans="16:16" x14ac:dyDescent="0.3">
      <c r="P46688" s="83"/>
    </row>
    <row r="46689" spans="16:16" x14ac:dyDescent="0.3">
      <c r="P46689" s="83"/>
    </row>
    <row r="46690" spans="16:16" x14ac:dyDescent="0.3">
      <c r="P46690" s="83"/>
    </row>
    <row r="46691" spans="16:16" x14ac:dyDescent="0.3">
      <c r="P46691" s="83"/>
    </row>
    <row r="46692" spans="16:16" x14ac:dyDescent="0.3">
      <c r="P46692" s="83"/>
    </row>
    <row r="46693" spans="16:16" x14ac:dyDescent="0.3">
      <c r="P46693" s="83"/>
    </row>
    <row r="46694" spans="16:16" x14ac:dyDescent="0.3">
      <c r="P46694" s="83"/>
    </row>
    <row r="46695" spans="16:16" x14ac:dyDescent="0.3">
      <c r="P46695" s="83"/>
    </row>
    <row r="46696" spans="16:16" x14ac:dyDescent="0.3">
      <c r="P46696" s="83"/>
    </row>
    <row r="46697" spans="16:16" x14ac:dyDescent="0.3">
      <c r="P46697" s="83"/>
    </row>
    <row r="46698" spans="16:16" x14ac:dyDescent="0.3">
      <c r="P46698" s="83"/>
    </row>
    <row r="46699" spans="16:16" x14ac:dyDescent="0.3">
      <c r="P46699" s="83"/>
    </row>
    <row r="46700" spans="16:16" x14ac:dyDescent="0.3">
      <c r="P46700" s="83"/>
    </row>
    <row r="46701" spans="16:16" x14ac:dyDescent="0.3">
      <c r="P46701" s="83"/>
    </row>
    <row r="46702" spans="16:16" x14ac:dyDescent="0.3">
      <c r="P46702" s="83"/>
    </row>
    <row r="46703" spans="16:16" x14ac:dyDescent="0.3">
      <c r="P46703" s="83"/>
    </row>
    <row r="46704" spans="16:16" x14ac:dyDescent="0.3">
      <c r="P46704" s="83"/>
    </row>
    <row r="46705" spans="16:16" x14ac:dyDescent="0.3">
      <c r="P46705" s="83"/>
    </row>
    <row r="46706" spans="16:16" x14ac:dyDescent="0.3">
      <c r="P46706" s="83"/>
    </row>
    <row r="46707" spans="16:16" x14ac:dyDescent="0.3">
      <c r="P46707" s="83"/>
    </row>
    <row r="46708" spans="16:16" x14ac:dyDescent="0.3">
      <c r="P46708" s="83"/>
    </row>
    <row r="46709" spans="16:16" x14ac:dyDescent="0.3">
      <c r="P46709" s="83"/>
    </row>
    <row r="46710" spans="16:16" x14ac:dyDescent="0.3">
      <c r="P46710" s="83"/>
    </row>
    <row r="46711" spans="16:16" x14ac:dyDescent="0.3">
      <c r="P46711" s="83"/>
    </row>
    <row r="46712" spans="16:16" x14ac:dyDescent="0.3">
      <c r="P46712" s="83"/>
    </row>
    <row r="46713" spans="16:16" x14ac:dyDescent="0.3">
      <c r="P46713" s="83"/>
    </row>
    <row r="46714" spans="16:16" x14ac:dyDescent="0.3">
      <c r="P46714" s="83"/>
    </row>
    <row r="46715" spans="16:16" x14ac:dyDescent="0.3">
      <c r="P46715" s="83"/>
    </row>
    <row r="46716" spans="16:16" x14ac:dyDescent="0.3">
      <c r="P46716" s="83"/>
    </row>
    <row r="46717" spans="16:16" x14ac:dyDescent="0.3">
      <c r="P46717" s="83"/>
    </row>
    <row r="46718" spans="16:16" x14ac:dyDescent="0.3">
      <c r="P46718" s="83"/>
    </row>
    <row r="46719" spans="16:16" x14ac:dyDescent="0.3">
      <c r="P46719" s="83"/>
    </row>
    <row r="46720" spans="16:16" x14ac:dyDescent="0.3">
      <c r="P46720" s="83"/>
    </row>
    <row r="46721" spans="16:16" x14ac:dyDescent="0.3">
      <c r="P46721" s="83"/>
    </row>
    <row r="46722" spans="16:16" x14ac:dyDescent="0.3">
      <c r="P46722" s="83"/>
    </row>
    <row r="46723" spans="16:16" x14ac:dyDescent="0.3">
      <c r="P46723" s="83"/>
    </row>
    <row r="46724" spans="16:16" x14ac:dyDescent="0.3">
      <c r="P46724" s="83"/>
    </row>
    <row r="46725" spans="16:16" x14ac:dyDescent="0.3">
      <c r="P46725" s="83"/>
    </row>
    <row r="46726" spans="16:16" x14ac:dyDescent="0.3">
      <c r="P46726" s="83"/>
    </row>
    <row r="46727" spans="16:16" x14ac:dyDescent="0.3">
      <c r="P46727" s="83"/>
    </row>
    <row r="46728" spans="16:16" x14ac:dyDescent="0.3">
      <c r="P46728" s="83"/>
    </row>
    <row r="46729" spans="16:16" x14ac:dyDescent="0.3">
      <c r="P46729" s="83"/>
    </row>
    <row r="46730" spans="16:16" x14ac:dyDescent="0.3">
      <c r="P46730" s="83"/>
    </row>
    <row r="46731" spans="16:16" x14ac:dyDescent="0.3">
      <c r="P46731" s="83"/>
    </row>
    <row r="46732" spans="16:16" x14ac:dyDescent="0.3">
      <c r="P46732" s="83"/>
    </row>
    <row r="46733" spans="16:16" x14ac:dyDescent="0.3">
      <c r="P46733" s="83"/>
    </row>
    <row r="46734" spans="16:16" x14ac:dyDescent="0.3">
      <c r="P46734" s="83"/>
    </row>
    <row r="46735" spans="16:16" x14ac:dyDescent="0.3">
      <c r="P46735" s="83"/>
    </row>
    <row r="46736" spans="16:16" x14ac:dyDescent="0.3">
      <c r="P46736" s="83"/>
    </row>
    <row r="46737" spans="16:16" x14ac:dyDescent="0.3">
      <c r="P46737" s="83"/>
    </row>
    <row r="46738" spans="16:16" x14ac:dyDescent="0.3">
      <c r="P46738" s="83"/>
    </row>
    <row r="46739" spans="16:16" x14ac:dyDescent="0.3">
      <c r="P46739" s="83"/>
    </row>
    <row r="46740" spans="16:16" x14ac:dyDescent="0.3">
      <c r="P46740" s="83"/>
    </row>
    <row r="46741" spans="16:16" x14ac:dyDescent="0.3">
      <c r="P46741" s="83"/>
    </row>
    <row r="46742" spans="16:16" x14ac:dyDescent="0.3">
      <c r="P46742" s="83"/>
    </row>
    <row r="46743" spans="16:16" x14ac:dyDescent="0.3">
      <c r="P46743" s="83"/>
    </row>
    <row r="46744" spans="16:16" x14ac:dyDescent="0.3">
      <c r="P46744" s="83"/>
    </row>
    <row r="46745" spans="16:16" x14ac:dyDescent="0.3">
      <c r="P46745" s="83"/>
    </row>
    <row r="46746" spans="16:16" x14ac:dyDescent="0.3">
      <c r="P46746" s="83"/>
    </row>
    <row r="46747" spans="16:16" x14ac:dyDescent="0.3">
      <c r="P46747" s="83"/>
    </row>
    <row r="46748" spans="16:16" x14ac:dyDescent="0.3">
      <c r="P46748" s="83"/>
    </row>
    <row r="46749" spans="16:16" x14ac:dyDescent="0.3">
      <c r="P46749" s="83"/>
    </row>
    <row r="46750" spans="16:16" x14ac:dyDescent="0.3">
      <c r="P46750" s="83"/>
    </row>
    <row r="46751" spans="16:16" x14ac:dyDescent="0.3">
      <c r="P46751" s="83"/>
    </row>
    <row r="46752" spans="16:16" x14ac:dyDescent="0.3">
      <c r="P46752" s="83"/>
    </row>
    <row r="46753" spans="16:16" x14ac:dyDescent="0.3">
      <c r="P46753" s="83"/>
    </row>
    <row r="46754" spans="16:16" x14ac:dyDescent="0.3">
      <c r="P46754" s="83"/>
    </row>
    <row r="46755" spans="16:16" x14ac:dyDescent="0.3">
      <c r="P46755" s="83"/>
    </row>
    <row r="46756" spans="16:16" x14ac:dyDescent="0.3">
      <c r="P46756" s="83"/>
    </row>
    <row r="46757" spans="16:16" x14ac:dyDescent="0.3">
      <c r="P46757" s="83"/>
    </row>
    <row r="46758" spans="16:16" x14ac:dyDescent="0.3">
      <c r="P46758" s="83"/>
    </row>
    <row r="46759" spans="16:16" x14ac:dyDescent="0.3">
      <c r="P46759" s="83"/>
    </row>
    <row r="46760" spans="16:16" x14ac:dyDescent="0.3">
      <c r="P46760" s="83"/>
    </row>
    <row r="46761" spans="16:16" x14ac:dyDescent="0.3">
      <c r="P46761" s="83"/>
    </row>
    <row r="46762" spans="16:16" x14ac:dyDescent="0.3">
      <c r="P46762" s="83"/>
    </row>
    <row r="46763" spans="16:16" x14ac:dyDescent="0.3">
      <c r="P46763" s="83"/>
    </row>
    <row r="46764" spans="16:16" x14ac:dyDescent="0.3">
      <c r="P46764" s="83"/>
    </row>
    <row r="46765" spans="16:16" x14ac:dyDescent="0.3">
      <c r="P46765" s="83"/>
    </row>
    <row r="46766" spans="16:16" x14ac:dyDescent="0.3">
      <c r="P46766" s="83"/>
    </row>
    <row r="46767" spans="16:16" x14ac:dyDescent="0.3">
      <c r="P46767" s="83"/>
    </row>
    <row r="46768" spans="16:16" x14ac:dyDescent="0.3">
      <c r="P46768" s="83"/>
    </row>
    <row r="46769" spans="16:16" x14ac:dyDescent="0.3">
      <c r="P46769" s="83"/>
    </row>
    <row r="46770" spans="16:16" x14ac:dyDescent="0.3">
      <c r="P46770" s="83"/>
    </row>
    <row r="46771" spans="16:16" x14ac:dyDescent="0.3">
      <c r="P46771" s="83"/>
    </row>
    <row r="46772" spans="16:16" x14ac:dyDescent="0.3">
      <c r="P46772" s="83"/>
    </row>
    <row r="46773" spans="16:16" x14ac:dyDescent="0.3">
      <c r="P46773" s="83"/>
    </row>
    <row r="46774" spans="16:16" x14ac:dyDescent="0.3">
      <c r="P46774" s="83"/>
    </row>
    <row r="46775" spans="16:16" x14ac:dyDescent="0.3">
      <c r="P46775" s="83"/>
    </row>
    <row r="46776" spans="16:16" x14ac:dyDescent="0.3">
      <c r="P46776" s="83"/>
    </row>
    <row r="46777" spans="16:16" x14ac:dyDescent="0.3">
      <c r="P46777" s="83"/>
    </row>
    <row r="46778" spans="16:16" x14ac:dyDescent="0.3">
      <c r="P46778" s="83"/>
    </row>
    <row r="46779" spans="16:16" x14ac:dyDescent="0.3">
      <c r="P46779" s="83"/>
    </row>
    <row r="46780" spans="16:16" x14ac:dyDescent="0.3">
      <c r="P46780" s="83"/>
    </row>
    <row r="46781" spans="16:16" x14ac:dyDescent="0.3">
      <c r="P46781" s="83"/>
    </row>
    <row r="46782" spans="16:16" x14ac:dyDescent="0.3">
      <c r="P46782" s="83"/>
    </row>
    <row r="46783" spans="16:16" x14ac:dyDescent="0.3">
      <c r="P46783" s="83"/>
    </row>
    <row r="46784" spans="16:16" x14ac:dyDescent="0.3">
      <c r="P46784" s="83"/>
    </row>
    <row r="46785" spans="16:16" x14ac:dyDescent="0.3">
      <c r="P46785" s="83"/>
    </row>
    <row r="46786" spans="16:16" x14ac:dyDescent="0.3">
      <c r="P46786" s="83"/>
    </row>
    <row r="46787" spans="16:16" x14ac:dyDescent="0.3">
      <c r="P46787" s="83"/>
    </row>
    <row r="46788" spans="16:16" x14ac:dyDescent="0.3">
      <c r="P46788" s="83"/>
    </row>
    <row r="46789" spans="16:16" x14ac:dyDescent="0.3">
      <c r="P46789" s="83"/>
    </row>
    <row r="46790" spans="16:16" x14ac:dyDescent="0.3">
      <c r="P46790" s="83"/>
    </row>
    <row r="46791" spans="16:16" x14ac:dyDescent="0.3">
      <c r="P46791" s="83"/>
    </row>
    <row r="46792" spans="16:16" x14ac:dyDescent="0.3">
      <c r="P46792" s="83"/>
    </row>
    <row r="46793" spans="16:16" x14ac:dyDescent="0.3">
      <c r="P46793" s="83"/>
    </row>
    <row r="46794" spans="16:16" x14ac:dyDescent="0.3">
      <c r="P46794" s="83"/>
    </row>
    <row r="46795" spans="16:16" x14ac:dyDescent="0.3">
      <c r="P46795" s="83"/>
    </row>
    <row r="46796" spans="16:16" x14ac:dyDescent="0.3">
      <c r="P46796" s="83"/>
    </row>
    <row r="46797" spans="16:16" x14ac:dyDescent="0.3">
      <c r="P46797" s="83"/>
    </row>
    <row r="46798" spans="16:16" x14ac:dyDescent="0.3">
      <c r="P46798" s="83"/>
    </row>
    <row r="46799" spans="16:16" x14ac:dyDescent="0.3">
      <c r="P46799" s="83"/>
    </row>
    <row r="46800" spans="16:16" x14ac:dyDescent="0.3">
      <c r="P46800" s="83"/>
    </row>
    <row r="46801" spans="16:16" x14ac:dyDescent="0.3">
      <c r="P46801" s="83"/>
    </row>
    <row r="46802" spans="16:16" x14ac:dyDescent="0.3">
      <c r="P46802" s="83"/>
    </row>
    <row r="46803" spans="16:16" x14ac:dyDescent="0.3">
      <c r="P46803" s="83"/>
    </row>
    <row r="46804" spans="16:16" x14ac:dyDescent="0.3">
      <c r="P46804" s="83"/>
    </row>
    <row r="46805" spans="16:16" x14ac:dyDescent="0.3">
      <c r="P46805" s="83"/>
    </row>
    <row r="46806" spans="16:16" x14ac:dyDescent="0.3">
      <c r="P46806" s="83"/>
    </row>
    <row r="46807" spans="16:16" x14ac:dyDescent="0.3">
      <c r="P46807" s="83"/>
    </row>
    <row r="46808" spans="16:16" x14ac:dyDescent="0.3">
      <c r="P46808" s="83"/>
    </row>
    <row r="46809" spans="16:16" x14ac:dyDescent="0.3">
      <c r="P46809" s="83"/>
    </row>
    <row r="46810" spans="16:16" x14ac:dyDescent="0.3">
      <c r="P46810" s="83"/>
    </row>
    <row r="46811" spans="16:16" x14ac:dyDescent="0.3">
      <c r="P46811" s="83"/>
    </row>
    <row r="46812" spans="16:16" x14ac:dyDescent="0.3">
      <c r="P46812" s="83"/>
    </row>
    <row r="46813" spans="16:16" x14ac:dyDescent="0.3">
      <c r="P46813" s="83"/>
    </row>
    <row r="46814" spans="16:16" x14ac:dyDescent="0.3">
      <c r="P46814" s="83"/>
    </row>
    <row r="46815" spans="16:16" x14ac:dyDescent="0.3">
      <c r="P46815" s="83"/>
    </row>
    <row r="46816" spans="16:16" x14ac:dyDescent="0.3">
      <c r="P46816" s="83"/>
    </row>
    <row r="46817" spans="16:16" x14ac:dyDescent="0.3">
      <c r="P46817" s="83"/>
    </row>
    <row r="46818" spans="16:16" x14ac:dyDescent="0.3">
      <c r="P46818" s="83"/>
    </row>
    <row r="46819" spans="16:16" x14ac:dyDescent="0.3">
      <c r="P46819" s="83"/>
    </row>
    <row r="46820" spans="16:16" x14ac:dyDescent="0.3">
      <c r="P46820" s="83"/>
    </row>
    <row r="46821" spans="16:16" x14ac:dyDescent="0.3">
      <c r="P46821" s="83"/>
    </row>
    <row r="46822" spans="16:16" x14ac:dyDescent="0.3">
      <c r="P46822" s="83"/>
    </row>
    <row r="46823" spans="16:16" x14ac:dyDescent="0.3">
      <c r="P46823" s="83"/>
    </row>
    <row r="46824" spans="16:16" x14ac:dyDescent="0.3">
      <c r="P46824" s="83"/>
    </row>
    <row r="46825" spans="16:16" x14ac:dyDescent="0.3">
      <c r="P46825" s="83"/>
    </row>
    <row r="46826" spans="16:16" x14ac:dyDescent="0.3">
      <c r="P46826" s="83"/>
    </row>
    <row r="46827" spans="16:16" x14ac:dyDescent="0.3">
      <c r="P46827" s="83"/>
    </row>
    <row r="46828" spans="16:16" x14ac:dyDescent="0.3">
      <c r="P46828" s="83"/>
    </row>
    <row r="46829" spans="16:16" x14ac:dyDescent="0.3">
      <c r="P46829" s="83"/>
    </row>
    <row r="46830" spans="16:16" x14ac:dyDescent="0.3">
      <c r="P46830" s="83"/>
    </row>
    <row r="46831" spans="16:16" x14ac:dyDescent="0.3">
      <c r="P46831" s="83"/>
    </row>
    <row r="46832" spans="16:16" x14ac:dyDescent="0.3">
      <c r="P46832" s="83"/>
    </row>
    <row r="46833" spans="16:16" x14ac:dyDescent="0.3">
      <c r="P46833" s="83"/>
    </row>
    <row r="46834" spans="16:16" x14ac:dyDescent="0.3">
      <c r="P46834" s="83"/>
    </row>
    <row r="46835" spans="16:16" x14ac:dyDescent="0.3">
      <c r="P46835" s="83"/>
    </row>
    <row r="46836" spans="16:16" x14ac:dyDescent="0.3">
      <c r="P46836" s="83"/>
    </row>
    <row r="46837" spans="16:16" x14ac:dyDescent="0.3">
      <c r="P46837" s="83"/>
    </row>
    <row r="46838" spans="16:16" x14ac:dyDescent="0.3">
      <c r="P46838" s="83"/>
    </row>
    <row r="46839" spans="16:16" x14ac:dyDescent="0.3">
      <c r="P46839" s="83"/>
    </row>
    <row r="46840" spans="16:16" x14ac:dyDescent="0.3">
      <c r="P46840" s="83"/>
    </row>
    <row r="46841" spans="16:16" x14ac:dyDescent="0.3">
      <c r="P46841" s="83"/>
    </row>
    <row r="46842" spans="16:16" x14ac:dyDescent="0.3">
      <c r="P46842" s="83"/>
    </row>
    <row r="46843" spans="16:16" x14ac:dyDescent="0.3">
      <c r="P46843" s="83"/>
    </row>
    <row r="46844" spans="16:16" x14ac:dyDescent="0.3">
      <c r="P46844" s="83"/>
    </row>
    <row r="46845" spans="16:16" x14ac:dyDescent="0.3">
      <c r="P46845" s="83"/>
    </row>
    <row r="46846" spans="16:16" x14ac:dyDescent="0.3">
      <c r="P46846" s="83"/>
    </row>
    <row r="46847" spans="16:16" x14ac:dyDescent="0.3">
      <c r="P46847" s="83"/>
    </row>
    <row r="46848" spans="16:16" x14ac:dyDescent="0.3">
      <c r="P46848" s="83"/>
    </row>
    <row r="46849" spans="16:16" x14ac:dyDescent="0.3">
      <c r="P46849" s="83"/>
    </row>
    <row r="46850" spans="16:16" x14ac:dyDescent="0.3">
      <c r="P46850" s="83"/>
    </row>
    <row r="46851" spans="16:16" x14ac:dyDescent="0.3">
      <c r="P46851" s="83"/>
    </row>
    <row r="46852" spans="16:16" x14ac:dyDescent="0.3">
      <c r="P46852" s="83"/>
    </row>
    <row r="46853" spans="16:16" x14ac:dyDescent="0.3">
      <c r="P46853" s="83"/>
    </row>
    <row r="46854" spans="16:16" x14ac:dyDescent="0.3">
      <c r="P46854" s="83"/>
    </row>
    <row r="46855" spans="16:16" x14ac:dyDescent="0.3">
      <c r="P46855" s="83"/>
    </row>
    <row r="46856" spans="16:16" x14ac:dyDescent="0.3">
      <c r="P46856" s="83"/>
    </row>
    <row r="46857" spans="16:16" x14ac:dyDescent="0.3">
      <c r="P46857" s="83"/>
    </row>
    <row r="46858" spans="16:16" x14ac:dyDescent="0.3">
      <c r="P46858" s="83"/>
    </row>
    <row r="46859" spans="16:16" x14ac:dyDescent="0.3">
      <c r="P46859" s="83"/>
    </row>
    <row r="46860" spans="16:16" x14ac:dyDescent="0.3">
      <c r="P46860" s="83"/>
    </row>
    <row r="46861" spans="16:16" x14ac:dyDescent="0.3">
      <c r="P46861" s="83"/>
    </row>
    <row r="46862" spans="16:16" x14ac:dyDescent="0.3">
      <c r="P46862" s="83"/>
    </row>
    <row r="46863" spans="16:16" x14ac:dyDescent="0.3">
      <c r="P46863" s="83"/>
    </row>
    <row r="46864" spans="16:16" x14ac:dyDescent="0.3">
      <c r="P46864" s="83"/>
    </row>
    <row r="46865" spans="16:16" x14ac:dyDescent="0.3">
      <c r="P46865" s="83"/>
    </row>
    <row r="46866" spans="16:16" x14ac:dyDescent="0.3">
      <c r="P46866" s="83"/>
    </row>
    <row r="46867" spans="16:16" x14ac:dyDescent="0.3">
      <c r="P46867" s="83"/>
    </row>
    <row r="46868" spans="16:16" x14ac:dyDescent="0.3">
      <c r="P46868" s="83"/>
    </row>
    <row r="46869" spans="16:16" x14ac:dyDescent="0.3">
      <c r="P46869" s="83"/>
    </row>
    <row r="46870" spans="16:16" x14ac:dyDescent="0.3">
      <c r="P46870" s="83"/>
    </row>
    <row r="46871" spans="16:16" x14ac:dyDescent="0.3">
      <c r="P46871" s="83"/>
    </row>
    <row r="46872" spans="16:16" x14ac:dyDescent="0.3">
      <c r="P46872" s="83"/>
    </row>
    <row r="46873" spans="16:16" x14ac:dyDescent="0.3">
      <c r="P46873" s="83"/>
    </row>
    <row r="46874" spans="16:16" x14ac:dyDescent="0.3">
      <c r="P46874" s="83"/>
    </row>
    <row r="46875" spans="16:16" x14ac:dyDescent="0.3">
      <c r="P46875" s="83"/>
    </row>
    <row r="46876" spans="16:16" x14ac:dyDescent="0.3">
      <c r="P46876" s="83"/>
    </row>
    <row r="46877" spans="16:16" x14ac:dyDescent="0.3">
      <c r="P46877" s="83"/>
    </row>
    <row r="46878" spans="16:16" x14ac:dyDescent="0.3">
      <c r="P46878" s="83"/>
    </row>
    <row r="46879" spans="16:16" x14ac:dyDescent="0.3">
      <c r="P46879" s="83"/>
    </row>
    <row r="46880" spans="16:16" x14ac:dyDescent="0.3">
      <c r="P46880" s="83"/>
    </row>
    <row r="46881" spans="16:16" x14ac:dyDescent="0.3">
      <c r="P46881" s="83"/>
    </row>
    <row r="46882" spans="16:16" x14ac:dyDescent="0.3">
      <c r="P46882" s="83"/>
    </row>
    <row r="46883" spans="16:16" x14ac:dyDescent="0.3">
      <c r="P46883" s="83"/>
    </row>
    <row r="46884" spans="16:16" x14ac:dyDescent="0.3">
      <c r="P46884" s="83"/>
    </row>
    <row r="46885" spans="16:16" x14ac:dyDescent="0.3">
      <c r="P46885" s="83"/>
    </row>
    <row r="46886" spans="16:16" x14ac:dyDescent="0.3">
      <c r="P46886" s="83"/>
    </row>
    <row r="46887" spans="16:16" x14ac:dyDescent="0.3">
      <c r="P46887" s="83"/>
    </row>
    <row r="46888" spans="16:16" x14ac:dyDescent="0.3">
      <c r="P46888" s="83"/>
    </row>
    <row r="46889" spans="16:16" x14ac:dyDescent="0.3">
      <c r="P46889" s="83"/>
    </row>
    <row r="46890" spans="16:16" x14ac:dyDescent="0.3">
      <c r="P46890" s="83"/>
    </row>
    <row r="46891" spans="16:16" x14ac:dyDescent="0.3">
      <c r="P46891" s="83"/>
    </row>
    <row r="46892" spans="16:16" x14ac:dyDescent="0.3">
      <c r="P46892" s="83"/>
    </row>
    <row r="46893" spans="16:16" x14ac:dyDescent="0.3">
      <c r="P46893" s="83"/>
    </row>
    <row r="46894" spans="16:16" x14ac:dyDescent="0.3">
      <c r="P46894" s="83"/>
    </row>
    <row r="46895" spans="16:16" x14ac:dyDescent="0.3">
      <c r="P46895" s="83"/>
    </row>
    <row r="46896" spans="16:16" x14ac:dyDescent="0.3">
      <c r="P46896" s="83"/>
    </row>
    <row r="46897" spans="16:16" x14ac:dyDescent="0.3">
      <c r="P46897" s="83"/>
    </row>
    <row r="46898" spans="16:16" x14ac:dyDescent="0.3">
      <c r="P46898" s="83"/>
    </row>
    <row r="46899" spans="16:16" x14ac:dyDescent="0.3">
      <c r="P46899" s="83"/>
    </row>
    <row r="46900" spans="16:16" x14ac:dyDescent="0.3">
      <c r="P46900" s="83"/>
    </row>
    <row r="46901" spans="16:16" x14ac:dyDescent="0.3">
      <c r="P46901" s="83"/>
    </row>
    <row r="46902" spans="16:16" x14ac:dyDescent="0.3">
      <c r="P46902" s="83"/>
    </row>
    <row r="46903" spans="16:16" x14ac:dyDescent="0.3">
      <c r="P46903" s="83"/>
    </row>
    <row r="46904" spans="16:16" x14ac:dyDescent="0.3">
      <c r="P46904" s="83"/>
    </row>
    <row r="46905" spans="16:16" x14ac:dyDescent="0.3">
      <c r="P46905" s="83"/>
    </row>
    <row r="46906" spans="16:16" x14ac:dyDescent="0.3">
      <c r="P46906" s="83"/>
    </row>
    <row r="46907" spans="16:16" x14ac:dyDescent="0.3">
      <c r="P46907" s="83"/>
    </row>
    <row r="46908" spans="16:16" x14ac:dyDescent="0.3">
      <c r="P46908" s="83"/>
    </row>
    <row r="46909" spans="16:16" x14ac:dyDescent="0.3">
      <c r="P46909" s="83"/>
    </row>
    <row r="46910" spans="16:16" x14ac:dyDescent="0.3">
      <c r="P46910" s="83"/>
    </row>
    <row r="46911" spans="16:16" x14ac:dyDescent="0.3">
      <c r="P46911" s="83"/>
    </row>
    <row r="46912" spans="16:16" x14ac:dyDescent="0.3">
      <c r="P46912" s="83"/>
    </row>
    <row r="46913" spans="16:16" x14ac:dyDescent="0.3">
      <c r="P46913" s="83"/>
    </row>
    <row r="46914" spans="16:16" x14ac:dyDescent="0.3">
      <c r="P46914" s="83"/>
    </row>
    <row r="46915" spans="16:16" x14ac:dyDescent="0.3">
      <c r="P46915" s="83"/>
    </row>
    <row r="46916" spans="16:16" x14ac:dyDescent="0.3">
      <c r="P46916" s="83"/>
    </row>
    <row r="46917" spans="16:16" x14ac:dyDescent="0.3">
      <c r="P46917" s="83"/>
    </row>
    <row r="46918" spans="16:16" x14ac:dyDescent="0.3">
      <c r="P46918" s="83"/>
    </row>
    <row r="46919" spans="16:16" x14ac:dyDescent="0.3">
      <c r="P46919" s="83"/>
    </row>
    <row r="46920" spans="16:16" x14ac:dyDescent="0.3">
      <c r="P46920" s="83"/>
    </row>
    <row r="46921" spans="16:16" x14ac:dyDescent="0.3">
      <c r="P46921" s="83"/>
    </row>
    <row r="46922" spans="16:16" x14ac:dyDescent="0.3">
      <c r="P46922" s="83"/>
    </row>
    <row r="46923" spans="16:16" x14ac:dyDescent="0.3">
      <c r="P46923" s="83"/>
    </row>
    <row r="46924" spans="16:16" x14ac:dyDescent="0.3">
      <c r="P46924" s="83"/>
    </row>
    <row r="46925" spans="16:16" x14ac:dyDescent="0.3">
      <c r="P46925" s="83"/>
    </row>
    <row r="46926" spans="16:16" x14ac:dyDescent="0.3">
      <c r="P46926" s="83"/>
    </row>
    <row r="46927" spans="16:16" x14ac:dyDescent="0.3">
      <c r="P46927" s="83"/>
    </row>
    <row r="46928" spans="16:16" x14ac:dyDescent="0.3">
      <c r="P46928" s="83"/>
    </row>
    <row r="46929" spans="16:16" x14ac:dyDescent="0.3">
      <c r="P46929" s="83"/>
    </row>
    <row r="46930" spans="16:16" x14ac:dyDescent="0.3">
      <c r="P46930" s="83"/>
    </row>
    <row r="46931" spans="16:16" x14ac:dyDescent="0.3">
      <c r="P46931" s="83"/>
    </row>
    <row r="46932" spans="16:16" x14ac:dyDescent="0.3">
      <c r="P46932" s="83"/>
    </row>
    <row r="46933" spans="16:16" x14ac:dyDescent="0.3">
      <c r="P46933" s="83"/>
    </row>
    <row r="46934" spans="16:16" x14ac:dyDescent="0.3">
      <c r="P46934" s="83"/>
    </row>
    <row r="46935" spans="16:16" x14ac:dyDescent="0.3">
      <c r="P46935" s="83"/>
    </row>
    <row r="46936" spans="16:16" x14ac:dyDescent="0.3">
      <c r="P46936" s="83"/>
    </row>
    <row r="46937" spans="16:16" x14ac:dyDescent="0.3">
      <c r="P46937" s="83"/>
    </row>
    <row r="46938" spans="16:16" x14ac:dyDescent="0.3">
      <c r="P46938" s="83"/>
    </row>
    <row r="46939" spans="16:16" x14ac:dyDescent="0.3">
      <c r="P46939" s="83"/>
    </row>
    <row r="46940" spans="16:16" x14ac:dyDescent="0.3">
      <c r="P46940" s="83"/>
    </row>
    <row r="46941" spans="16:16" x14ac:dyDescent="0.3">
      <c r="P46941" s="83"/>
    </row>
    <row r="46942" spans="16:16" x14ac:dyDescent="0.3">
      <c r="P46942" s="83"/>
    </row>
    <row r="46943" spans="16:16" x14ac:dyDescent="0.3">
      <c r="P46943" s="83"/>
    </row>
    <row r="46944" spans="16:16" x14ac:dyDescent="0.3">
      <c r="P46944" s="83"/>
    </row>
    <row r="46945" spans="16:16" x14ac:dyDescent="0.3">
      <c r="P46945" s="83"/>
    </row>
    <row r="46946" spans="16:16" x14ac:dyDescent="0.3">
      <c r="P46946" s="83"/>
    </row>
    <row r="46947" spans="16:16" x14ac:dyDescent="0.3">
      <c r="P46947" s="83"/>
    </row>
    <row r="46948" spans="16:16" x14ac:dyDescent="0.3">
      <c r="P46948" s="83"/>
    </row>
    <row r="46949" spans="16:16" x14ac:dyDescent="0.3">
      <c r="P46949" s="83"/>
    </row>
    <row r="46950" spans="16:16" x14ac:dyDescent="0.3">
      <c r="P46950" s="83"/>
    </row>
    <row r="46951" spans="16:16" x14ac:dyDescent="0.3">
      <c r="P46951" s="83"/>
    </row>
    <row r="46952" spans="16:16" x14ac:dyDescent="0.3">
      <c r="P46952" s="83"/>
    </row>
    <row r="46953" spans="16:16" x14ac:dyDescent="0.3">
      <c r="P46953" s="83"/>
    </row>
    <row r="46954" spans="16:16" x14ac:dyDescent="0.3">
      <c r="P46954" s="83"/>
    </row>
    <row r="46955" spans="16:16" x14ac:dyDescent="0.3">
      <c r="P46955" s="83"/>
    </row>
    <row r="46956" spans="16:16" x14ac:dyDescent="0.3">
      <c r="P46956" s="83"/>
    </row>
    <row r="46957" spans="16:16" x14ac:dyDescent="0.3">
      <c r="P46957" s="83"/>
    </row>
    <row r="46958" spans="16:16" x14ac:dyDescent="0.3">
      <c r="P46958" s="83"/>
    </row>
    <row r="46959" spans="16:16" x14ac:dyDescent="0.3">
      <c r="P46959" s="83"/>
    </row>
    <row r="46960" spans="16:16" x14ac:dyDescent="0.3">
      <c r="P46960" s="83"/>
    </row>
    <row r="46961" spans="16:16" x14ac:dyDescent="0.3">
      <c r="P46961" s="83"/>
    </row>
    <row r="46962" spans="16:16" x14ac:dyDescent="0.3">
      <c r="P46962" s="83"/>
    </row>
    <row r="46963" spans="16:16" x14ac:dyDescent="0.3">
      <c r="P46963" s="83"/>
    </row>
    <row r="46964" spans="16:16" x14ac:dyDescent="0.3">
      <c r="P46964" s="83"/>
    </row>
    <row r="46965" spans="16:16" x14ac:dyDescent="0.3">
      <c r="P46965" s="83"/>
    </row>
    <row r="46966" spans="16:16" x14ac:dyDescent="0.3">
      <c r="P46966" s="83"/>
    </row>
    <row r="46967" spans="16:16" x14ac:dyDescent="0.3">
      <c r="P46967" s="83"/>
    </row>
    <row r="46968" spans="16:16" x14ac:dyDescent="0.3">
      <c r="P46968" s="83"/>
    </row>
    <row r="46969" spans="16:16" x14ac:dyDescent="0.3">
      <c r="P46969" s="83"/>
    </row>
    <row r="46970" spans="16:16" x14ac:dyDescent="0.3">
      <c r="P46970" s="83"/>
    </row>
    <row r="46971" spans="16:16" x14ac:dyDescent="0.3">
      <c r="P46971" s="83"/>
    </row>
    <row r="46972" spans="16:16" x14ac:dyDescent="0.3">
      <c r="P46972" s="83"/>
    </row>
    <row r="46973" spans="16:16" x14ac:dyDescent="0.3">
      <c r="P46973" s="83"/>
    </row>
    <row r="46974" spans="16:16" x14ac:dyDescent="0.3">
      <c r="P46974" s="83"/>
    </row>
    <row r="46975" spans="16:16" x14ac:dyDescent="0.3">
      <c r="P46975" s="83"/>
    </row>
    <row r="46976" spans="16:16" x14ac:dyDescent="0.3">
      <c r="P46976" s="83"/>
    </row>
    <row r="46977" spans="16:16" x14ac:dyDescent="0.3">
      <c r="P46977" s="83"/>
    </row>
    <row r="46978" spans="16:16" x14ac:dyDescent="0.3">
      <c r="P46978" s="83"/>
    </row>
    <row r="46979" spans="16:16" x14ac:dyDescent="0.3">
      <c r="P46979" s="83"/>
    </row>
    <row r="46980" spans="16:16" x14ac:dyDescent="0.3">
      <c r="P46980" s="83"/>
    </row>
    <row r="46981" spans="16:16" x14ac:dyDescent="0.3">
      <c r="P46981" s="83"/>
    </row>
    <row r="46982" spans="16:16" x14ac:dyDescent="0.3">
      <c r="P46982" s="83"/>
    </row>
    <row r="46983" spans="16:16" x14ac:dyDescent="0.3">
      <c r="P46983" s="83"/>
    </row>
    <row r="46984" spans="16:16" x14ac:dyDescent="0.3">
      <c r="P46984" s="83"/>
    </row>
    <row r="46985" spans="16:16" x14ac:dyDescent="0.3">
      <c r="P46985" s="83"/>
    </row>
    <row r="46986" spans="16:16" x14ac:dyDescent="0.3">
      <c r="P46986" s="83"/>
    </row>
    <row r="46987" spans="16:16" x14ac:dyDescent="0.3">
      <c r="P46987" s="83"/>
    </row>
    <row r="46988" spans="16:16" x14ac:dyDescent="0.3">
      <c r="P46988" s="83"/>
    </row>
    <row r="46989" spans="16:16" x14ac:dyDescent="0.3">
      <c r="P46989" s="83"/>
    </row>
    <row r="46990" spans="16:16" x14ac:dyDescent="0.3">
      <c r="P46990" s="83"/>
    </row>
    <row r="46991" spans="16:16" x14ac:dyDescent="0.3">
      <c r="P46991" s="83"/>
    </row>
    <row r="46992" spans="16:16" x14ac:dyDescent="0.3">
      <c r="P46992" s="83"/>
    </row>
    <row r="46993" spans="16:16" x14ac:dyDescent="0.3">
      <c r="P46993" s="83"/>
    </row>
    <row r="46994" spans="16:16" x14ac:dyDescent="0.3">
      <c r="P46994" s="83"/>
    </row>
    <row r="46995" spans="16:16" x14ac:dyDescent="0.3">
      <c r="P46995" s="83"/>
    </row>
    <row r="46996" spans="16:16" x14ac:dyDescent="0.3">
      <c r="P46996" s="83"/>
    </row>
    <row r="46997" spans="16:16" x14ac:dyDescent="0.3">
      <c r="P46997" s="83"/>
    </row>
    <row r="46998" spans="16:16" x14ac:dyDescent="0.3">
      <c r="P46998" s="83"/>
    </row>
    <row r="46999" spans="16:16" x14ac:dyDescent="0.3">
      <c r="P46999" s="83"/>
    </row>
    <row r="47000" spans="16:16" x14ac:dyDescent="0.3">
      <c r="P47000" s="83"/>
    </row>
    <row r="47001" spans="16:16" x14ac:dyDescent="0.3">
      <c r="P47001" s="83"/>
    </row>
    <row r="47002" spans="16:16" x14ac:dyDescent="0.3">
      <c r="P47002" s="83"/>
    </row>
    <row r="47003" spans="16:16" x14ac:dyDescent="0.3">
      <c r="P47003" s="83"/>
    </row>
    <row r="47004" spans="16:16" x14ac:dyDescent="0.3">
      <c r="P47004" s="83"/>
    </row>
    <row r="47005" spans="16:16" x14ac:dyDescent="0.3">
      <c r="P47005" s="83"/>
    </row>
    <row r="47006" spans="16:16" x14ac:dyDescent="0.3">
      <c r="P47006" s="83"/>
    </row>
    <row r="47007" spans="16:16" x14ac:dyDescent="0.3">
      <c r="P47007" s="83"/>
    </row>
    <row r="47008" spans="16:16" x14ac:dyDescent="0.3">
      <c r="P47008" s="83"/>
    </row>
    <row r="47009" spans="16:16" x14ac:dyDescent="0.3">
      <c r="P47009" s="83"/>
    </row>
    <row r="47010" spans="16:16" x14ac:dyDescent="0.3">
      <c r="P47010" s="83"/>
    </row>
    <row r="47011" spans="16:16" x14ac:dyDescent="0.3">
      <c r="P47011" s="83"/>
    </row>
    <row r="47012" spans="16:16" x14ac:dyDescent="0.3">
      <c r="P47012" s="83"/>
    </row>
    <row r="47013" spans="16:16" x14ac:dyDescent="0.3">
      <c r="P47013" s="83"/>
    </row>
    <row r="47014" spans="16:16" x14ac:dyDescent="0.3">
      <c r="P47014" s="83"/>
    </row>
    <row r="47015" spans="16:16" x14ac:dyDescent="0.3">
      <c r="P47015" s="83"/>
    </row>
    <row r="47016" spans="16:16" x14ac:dyDescent="0.3">
      <c r="P47016" s="83"/>
    </row>
    <row r="47017" spans="16:16" x14ac:dyDescent="0.3">
      <c r="P47017" s="83"/>
    </row>
    <row r="47018" spans="16:16" x14ac:dyDescent="0.3">
      <c r="P47018" s="83"/>
    </row>
    <row r="47019" spans="16:16" x14ac:dyDescent="0.3">
      <c r="P47019" s="83"/>
    </row>
    <row r="47020" spans="16:16" x14ac:dyDescent="0.3">
      <c r="P47020" s="83"/>
    </row>
    <row r="47021" spans="16:16" x14ac:dyDescent="0.3">
      <c r="P47021" s="83"/>
    </row>
    <row r="47022" spans="16:16" x14ac:dyDescent="0.3">
      <c r="P47022" s="83"/>
    </row>
    <row r="47023" spans="16:16" x14ac:dyDescent="0.3">
      <c r="P47023" s="83"/>
    </row>
    <row r="47024" spans="16:16" x14ac:dyDescent="0.3">
      <c r="P47024" s="83"/>
    </row>
    <row r="47025" spans="16:16" x14ac:dyDescent="0.3">
      <c r="P47025" s="83"/>
    </row>
    <row r="47026" spans="16:16" x14ac:dyDescent="0.3">
      <c r="P47026" s="83"/>
    </row>
    <row r="47027" spans="16:16" x14ac:dyDescent="0.3">
      <c r="P47027" s="83"/>
    </row>
    <row r="47028" spans="16:16" x14ac:dyDescent="0.3">
      <c r="P47028" s="83"/>
    </row>
    <row r="47029" spans="16:16" x14ac:dyDescent="0.3">
      <c r="P47029" s="83"/>
    </row>
    <row r="47030" spans="16:16" x14ac:dyDescent="0.3">
      <c r="P47030" s="83"/>
    </row>
    <row r="47031" spans="16:16" x14ac:dyDescent="0.3">
      <c r="P47031" s="83"/>
    </row>
    <row r="47032" spans="16:16" x14ac:dyDescent="0.3">
      <c r="P47032" s="83"/>
    </row>
    <row r="47033" spans="16:16" x14ac:dyDescent="0.3">
      <c r="P47033" s="83"/>
    </row>
    <row r="47034" spans="16:16" x14ac:dyDescent="0.3">
      <c r="P47034" s="83"/>
    </row>
    <row r="47035" spans="16:16" x14ac:dyDescent="0.3">
      <c r="P47035" s="83"/>
    </row>
    <row r="47036" spans="16:16" x14ac:dyDescent="0.3">
      <c r="P47036" s="83"/>
    </row>
    <row r="47037" spans="16:16" x14ac:dyDescent="0.3">
      <c r="P47037" s="83"/>
    </row>
    <row r="47038" spans="16:16" x14ac:dyDescent="0.3">
      <c r="P47038" s="83"/>
    </row>
    <row r="47039" spans="16:16" x14ac:dyDescent="0.3">
      <c r="P47039" s="83"/>
    </row>
    <row r="47040" spans="16:16" x14ac:dyDescent="0.3">
      <c r="P47040" s="83"/>
    </row>
    <row r="47041" spans="16:16" x14ac:dyDescent="0.3">
      <c r="P47041" s="83"/>
    </row>
    <row r="47042" spans="16:16" x14ac:dyDescent="0.3">
      <c r="P47042" s="83"/>
    </row>
    <row r="47043" spans="16:16" x14ac:dyDescent="0.3">
      <c r="P47043" s="83"/>
    </row>
    <row r="47044" spans="16:16" x14ac:dyDescent="0.3">
      <c r="P47044" s="83"/>
    </row>
    <row r="47045" spans="16:16" x14ac:dyDescent="0.3">
      <c r="P47045" s="83"/>
    </row>
    <row r="47046" spans="16:16" x14ac:dyDescent="0.3">
      <c r="P47046" s="83"/>
    </row>
    <row r="47047" spans="16:16" x14ac:dyDescent="0.3">
      <c r="P47047" s="83"/>
    </row>
    <row r="47048" spans="16:16" x14ac:dyDescent="0.3">
      <c r="P47048" s="83"/>
    </row>
    <row r="47049" spans="16:16" x14ac:dyDescent="0.3">
      <c r="P47049" s="83"/>
    </row>
    <row r="47050" spans="16:16" x14ac:dyDescent="0.3">
      <c r="P47050" s="83"/>
    </row>
    <row r="47051" spans="16:16" x14ac:dyDescent="0.3">
      <c r="P47051" s="83"/>
    </row>
    <row r="47052" spans="16:16" x14ac:dyDescent="0.3">
      <c r="P47052" s="83"/>
    </row>
    <row r="47053" spans="16:16" x14ac:dyDescent="0.3">
      <c r="P47053" s="83"/>
    </row>
    <row r="47054" spans="16:16" x14ac:dyDescent="0.3">
      <c r="P47054" s="83"/>
    </row>
    <row r="47055" spans="16:16" x14ac:dyDescent="0.3">
      <c r="P47055" s="83"/>
    </row>
    <row r="47056" spans="16:16" x14ac:dyDescent="0.3">
      <c r="P47056" s="83"/>
    </row>
    <row r="47057" spans="16:16" x14ac:dyDescent="0.3">
      <c r="P47057" s="83"/>
    </row>
    <row r="47058" spans="16:16" x14ac:dyDescent="0.3">
      <c r="P47058" s="83"/>
    </row>
    <row r="47059" spans="16:16" x14ac:dyDescent="0.3">
      <c r="P47059" s="83"/>
    </row>
    <row r="47060" spans="16:16" x14ac:dyDescent="0.3">
      <c r="P47060" s="83"/>
    </row>
    <row r="47061" spans="16:16" x14ac:dyDescent="0.3">
      <c r="P47061" s="83"/>
    </row>
    <row r="47062" spans="16:16" x14ac:dyDescent="0.3">
      <c r="P47062" s="83"/>
    </row>
    <row r="47063" spans="16:16" x14ac:dyDescent="0.3">
      <c r="P47063" s="83"/>
    </row>
    <row r="47064" spans="16:16" x14ac:dyDescent="0.3">
      <c r="P47064" s="83"/>
    </row>
    <row r="47065" spans="16:16" x14ac:dyDescent="0.3">
      <c r="P47065" s="83"/>
    </row>
    <row r="47066" spans="16:16" x14ac:dyDescent="0.3">
      <c r="P47066" s="83"/>
    </row>
    <row r="47067" spans="16:16" x14ac:dyDescent="0.3">
      <c r="P47067" s="83"/>
    </row>
    <row r="47068" spans="16:16" x14ac:dyDescent="0.3">
      <c r="P47068" s="83"/>
    </row>
    <row r="47069" spans="16:16" x14ac:dyDescent="0.3">
      <c r="P47069" s="83"/>
    </row>
    <row r="47070" spans="16:16" x14ac:dyDescent="0.3">
      <c r="P47070" s="83"/>
    </row>
    <row r="47071" spans="16:16" x14ac:dyDescent="0.3">
      <c r="P47071" s="83"/>
    </row>
    <row r="47072" spans="16:16" x14ac:dyDescent="0.3">
      <c r="P47072" s="83"/>
    </row>
    <row r="47073" spans="16:16" x14ac:dyDescent="0.3">
      <c r="P47073" s="83"/>
    </row>
    <row r="47074" spans="16:16" x14ac:dyDescent="0.3">
      <c r="P47074" s="83"/>
    </row>
    <row r="47075" spans="16:16" x14ac:dyDescent="0.3">
      <c r="P47075" s="83"/>
    </row>
    <row r="47076" spans="16:16" x14ac:dyDescent="0.3">
      <c r="P47076" s="83"/>
    </row>
    <row r="47077" spans="16:16" x14ac:dyDescent="0.3">
      <c r="P47077" s="83"/>
    </row>
    <row r="47078" spans="16:16" x14ac:dyDescent="0.3">
      <c r="P47078" s="83"/>
    </row>
    <row r="47079" spans="16:16" x14ac:dyDescent="0.3">
      <c r="P47079" s="83"/>
    </row>
    <row r="47080" spans="16:16" x14ac:dyDescent="0.3">
      <c r="P47080" s="83"/>
    </row>
    <row r="47081" spans="16:16" x14ac:dyDescent="0.3">
      <c r="P47081" s="83"/>
    </row>
    <row r="47082" spans="16:16" x14ac:dyDescent="0.3">
      <c r="P47082" s="83"/>
    </row>
    <row r="47083" spans="16:16" x14ac:dyDescent="0.3">
      <c r="P47083" s="83"/>
    </row>
    <row r="47084" spans="16:16" x14ac:dyDescent="0.3">
      <c r="P47084" s="83"/>
    </row>
    <row r="47085" spans="16:16" x14ac:dyDescent="0.3">
      <c r="P47085" s="83"/>
    </row>
    <row r="47086" spans="16:16" x14ac:dyDescent="0.3">
      <c r="P47086" s="83"/>
    </row>
    <row r="47087" spans="16:16" x14ac:dyDescent="0.3">
      <c r="P47087" s="83"/>
    </row>
    <row r="47088" spans="16:16" x14ac:dyDescent="0.3">
      <c r="P47088" s="83"/>
    </row>
    <row r="47089" spans="16:16" x14ac:dyDescent="0.3">
      <c r="P47089" s="83"/>
    </row>
    <row r="47090" spans="16:16" x14ac:dyDescent="0.3">
      <c r="P47090" s="83"/>
    </row>
    <row r="47091" spans="16:16" x14ac:dyDescent="0.3">
      <c r="P47091" s="83"/>
    </row>
    <row r="47092" spans="16:16" x14ac:dyDescent="0.3">
      <c r="P47092" s="83"/>
    </row>
    <row r="47093" spans="16:16" x14ac:dyDescent="0.3">
      <c r="P47093" s="83"/>
    </row>
    <row r="47094" spans="16:16" x14ac:dyDescent="0.3">
      <c r="P47094" s="83"/>
    </row>
    <row r="47095" spans="16:16" x14ac:dyDescent="0.3">
      <c r="P47095" s="83"/>
    </row>
    <row r="47096" spans="16:16" x14ac:dyDescent="0.3">
      <c r="P47096" s="83"/>
    </row>
    <row r="47097" spans="16:16" x14ac:dyDescent="0.3">
      <c r="P47097" s="83"/>
    </row>
    <row r="47098" spans="16:16" x14ac:dyDescent="0.3">
      <c r="P47098" s="83"/>
    </row>
    <row r="47099" spans="16:16" x14ac:dyDescent="0.3">
      <c r="P47099" s="83"/>
    </row>
    <row r="47100" spans="16:16" x14ac:dyDescent="0.3">
      <c r="P47100" s="83"/>
    </row>
    <row r="47101" spans="16:16" x14ac:dyDescent="0.3">
      <c r="P47101" s="83"/>
    </row>
    <row r="47102" spans="16:16" x14ac:dyDescent="0.3">
      <c r="P47102" s="83"/>
    </row>
    <row r="47103" spans="16:16" x14ac:dyDescent="0.3">
      <c r="P47103" s="83"/>
    </row>
    <row r="47104" spans="16:16" x14ac:dyDescent="0.3">
      <c r="P47104" s="83"/>
    </row>
    <row r="47105" spans="16:16" x14ac:dyDescent="0.3">
      <c r="P47105" s="83"/>
    </row>
    <row r="47106" spans="16:16" x14ac:dyDescent="0.3">
      <c r="P47106" s="83"/>
    </row>
    <row r="47107" spans="16:16" x14ac:dyDescent="0.3">
      <c r="P47107" s="83"/>
    </row>
    <row r="47108" spans="16:16" x14ac:dyDescent="0.3">
      <c r="P47108" s="83"/>
    </row>
    <row r="47109" spans="16:16" x14ac:dyDescent="0.3">
      <c r="P47109" s="83"/>
    </row>
    <row r="47110" spans="16:16" x14ac:dyDescent="0.3">
      <c r="P47110" s="83"/>
    </row>
    <row r="47111" spans="16:16" x14ac:dyDescent="0.3">
      <c r="P47111" s="83"/>
    </row>
    <row r="47112" spans="16:16" x14ac:dyDescent="0.3">
      <c r="P47112" s="83"/>
    </row>
    <row r="47113" spans="16:16" x14ac:dyDescent="0.3">
      <c r="P47113" s="83"/>
    </row>
    <row r="47114" spans="16:16" x14ac:dyDescent="0.3">
      <c r="P47114" s="83"/>
    </row>
    <row r="47115" spans="16:16" x14ac:dyDescent="0.3">
      <c r="P47115" s="83"/>
    </row>
    <row r="47116" spans="16:16" x14ac:dyDescent="0.3">
      <c r="P47116" s="83"/>
    </row>
    <row r="47117" spans="16:16" x14ac:dyDescent="0.3">
      <c r="P47117" s="83"/>
    </row>
    <row r="47118" spans="16:16" x14ac:dyDescent="0.3">
      <c r="P47118" s="83"/>
    </row>
    <row r="47119" spans="16:16" x14ac:dyDescent="0.3">
      <c r="P47119" s="83"/>
    </row>
    <row r="47120" spans="16:16" x14ac:dyDescent="0.3">
      <c r="P47120" s="83"/>
    </row>
    <row r="47121" spans="16:16" x14ac:dyDescent="0.3">
      <c r="P47121" s="83"/>
    </row>
    <row r="47122" spans="16:16" x14ac:dyDescent="0.3">
      <c r="P47122" s="83"/>
    </row>
    <row r="47123" spans="16:16" x14ac:dyDescent="0.3">
      <c r="P47123" s="83"/>
    </row>
    <row r="47124" spans="16:16" x14ac:dyDescent="0.3">
      <c r="P47124" s="83"/>
    </row>
    <row r="47125" spans="16:16" x14ac:dyDescent="0.3">
      <c r="P47125" s="83"/>
    </row>
    <row r="47126" spans="16:16" x14ac:dyDescent="0.3">
      <c r="P47126" s="83"/>
    </row>
    <row r="47127" spans="16:16" x14ac:dyDescent="0.3">
      <c r="P47127" s="83"/>
    </row>
    <row r="47128" spans="16:16" x14ac:dyDescent="0.3">
      <c r="P47128" s="83"/>
    </row>
    <row r="47129" spans="16:16" x14ac:dyDescent="0.3">
      <c r="P47129" s="83"/>
    </row>
    <row r="47130" spans="16:16" x14ac:dyDescent="0.3">
      <c r="P47130" s="83"/>
    </row>
    <row r="47131" spans="16:16" x14ac:dyDescent="0.3">
      <c r="P47131" s="83"/>
    </row>
    <row r="47132" spans="16:16" x14ac:dyDescent="0.3">
      <c r="P47132" s="83"/>
    </row>
    <row r="47133" spans="16:16" x14ac:dyDescent="0.3">
      <c r="P47133" s="83"/>
    </row>
    <row r="47134" spans="16:16" x14ac:dyDescent="0.3">
      <c r="P47134" s="83"/>
    </row>
    <row r="47135" spans="16:16" x14ac:dyDescent="0.3">
      <c r="P47135" s="83"/>
    </row>
    <row r="47136" spans="16:16" x14ac:dyDescent="0.3">
      <c r="P47136" s="83"/>
    </row>
    <row r="47137" spans="16:16" x14ac:dyDescent="0.3">
      <c r="P47137" s="83"/>
    </row>
    <row r="47138" spans="16:16" x14ac:dyDescent="0.3">
      <c r="P47138" s="83"/>
    </row>
    <row r="47139" spans="16:16" x14ac:dyDescent="0.3">
      <c r="P47139" s="83"/>
    </row>
    <row r="47140" spans="16:16" x14ac:dyDescent="0.3">
      <c r="P47140" s="83"/>
    </row>
    <row r="47141" spans="16:16" x14ac:dyDescent="0.3">
      <c r="P47141" s="83"/>
    </row>
    <row r="47142" spans="16:16" x14ac:dyDescent="0.3">
      <c r="P47142" s="83"/>
    </row>
    <row r="47143" spans="16:16" x14ac:dyDescent="0.3">
      <c r="P47143" s="83"/>
    </row>
    <row r="47144" spans="16:16" x14ac:dyDescent="0.3">
      <c r="P47144" s="83"/>
    </row>
    <row r="47145" spans="16:16" x14ac:dyDescent="0.3">
      <c r="P47145" s="83"/>
    </row>
    <row r="47146" spans="16:16" x14ac:dyDescent="0.3">
      <c r="P47146" s="83"/>
    </row>
    <row r="47147" spans="16:16" x14ac:dyDescent="0.3">
      <c r="P47147" s="83"/>
    </row>
    <row r="47148" spans="16:16" x14ac:dyDescent="0.3">
      <c r="P47148" s="83"/>
    </row>
    <row r="47149" spans="16:16" x14ac:dyDescent="0.3">
      <c r="P47149" s="83"/>
    </row>
    <row r="47150" spans="16:16" x14ac:dyDescent="0.3">
      <c r="P47150" s="83"/>
    </row>
    <row r="47151" spans="16:16" x14ac:dyDescent="0.3">
      <c r="P47151" s="83"/>
    </row>
    <row r="47152" spans="16:16" x14ac:dyDescent="0.3">
      <c r="P47152" s="83"/>
    </row>
    <row r="47153" spans="16:16" x14ac:dyDescent="0.3">
      <c r="P47153" s="83"/>
    </row>
    <row r="47154" spans="16:16" x14ac:dyDescent="0.3">
      <c r="P47154" s="83"/>
    </row>
    <row r="47155" spans="16:16" x14ac:dyDescent="0.3">
      <c r="P47155" s="83"/>
    </row>
    <row r="47156" spans="16:16" x14ac:dyDescent="0.3">
      <c r="P47156" s="83"/>
    </row>
    <row r="47157" spans="16:16" x14ac:dyDescent="0.3">
      <c r="P47157" s="83"/>
    </row>
    <row r="47158" spans="16:16" x14ac:dyDescent="0.3">
      <c r="P47158" s="83"/>
    </row>
    <row r="47159" spans="16:16" x14ac:dyDescent="0.3">
      <c r="P47159" s="83"/>
    </row>
    <row r="47160" spans="16:16" x14ac:dyDescent="0.3">
      <c r="P47160" s="83"/>
    </row>
    <row r="47161" spans="16:16" x14ac:dyDescent="0.3">
      <c r="P47161" s="83"/>
    </row>
    <row r="47162" spans="16:16" x14ac:dyDescent="0.3">
      <c r="P47162" s="83"/>
    </row>
    <row r="47163" spans="16:16" x14ac:dyDescent="0.3">
      <c r="P47163" s="83"/>
    </row>
    <row r="47164" spans="16:16" x14ac:dyDescent="0.3">
      <c r="P47164" s="83"/>
    </row>
    <row r="47165" spans="16:16" x14ac:dyDescent="0.3">
      <c r="P47165" s="83"/>
    </row>
    <row r="47166" spans="16:16" x14ac:dyDescent="0.3">
      <c r="P47166" s="83"/>
    </row>
    <row r="47167" spans="16:16" x14ac:dyDescent="0.3">
      <c r="P47167" s="83"/>
    </row>
    <row r="47168" spans="16:16" x14ac:dyDescent="0.3">
      <c r="P47168" s="83"/>
    </row>
    <row r="47169" spans="16:16" x14ac:dyDescent="0.3">
      <c r="P47169" s="83"/>
    </row>
    <row r="47170" spans="16:16" x14ac:dyDescent="0.3">
      <c r="P47170" s="83"/>
    </row>
    <row r="47171" spans="16:16" x14ac:dyDescent="0.3">
      <c r="P47171" s="83"/>
    </row>
    <row r="47172" spans="16:16" x14ac:dyDescent="0.3">
      <c r="P47172" s="83"/>
    </row>
    <row r="47173" spans="16:16" x14ac:dyDescent="0.3">
      <c r="P47173" s="83"/>
    </row>
    <row r="47174" spans="16:16" x14ac:dyDescent="0.3">
      <c r="P47174" s="83"/>
    </row>
    <row r="47175" spans="16:16" x14ac:dyDescent="0.3">
      <c r="P47175" s="83"/>
    </row>
    <row r="47176" spans="16:16" x14ac:dyDescent="0.3">
      <c r="P47176" s="83"/>
    </row>
    <row r="47177" spans="16:16" x14ac:dyDescent="0.3">
      <c r="P47177" s="83"/>
    </row>
    <row r="47178" spans="16:16" x14ac:dyDescent="0.3">
      <c r="P47178" s="83"/>
    </row>
    <row r="47179" spans="16:16" x14ac:dyDescent="0.3">
      <c r="P47179" s="83"/>
    </row>
    <row r="47180" spans="16:16" x14ac:dyDescent="0.3">
      <c r="P47180" s="83"/>
    </row>
    <row r="47181" spans="16:16" x14ac:dyDescent="0.3">
      <c r="P47181" s="83"/>
    </row>
    <row r="47182" spans="16:16" x14ac:dyDescent="0.3">
      <c r="P47182" s="83"/>
    </row>
    <row r="47183" spans="16:16" x14ac:dyDescent="0.3">
      <c r="P47183" s="83"/>
    </row>
    <row r="47184" spans="16:16" x14ac:dyDescent="0.3">
      <c r="P47184" s="83"/>
    </row>
    <row r="47185" spans="16:16" x14ac:dyDescent="0.3">
      <c r="P47185" s="83"/>
    </row>
    <row r="47186" spans="16:16" x14ac:dyDescent="0.3">
      <c r="P47186" s="83"/>
    </row>
    <row r="47187" spans="16:16" x14ac:dyDescent="0.3">
      <c r="P47187" s="83"/>
    </row>
    <row r="47188" spans="16:16" x14ac:dyDescent="0.3">
      <c r="P47188" s="83"/>
    </row>
    <row r="47189" spans="16:16" x14ac:dyDescent="0.3">
      <c r="P47189" s="83"/>
    </row>
    <row r="47190" spans="16:16" x14ac:dyDescent="0.3">
      <c r="P47190" s="83"/>
    </row>
    <row r="47191" spans="16:16" x14ac:dyDescent="0.3">
      <c r="P47191" s="83"/>
    </row>
    <row r="47192" spans="16:16" x14ac:dyDescent="0.3">
      <c r="P47192" s="83"/>
    </row>
    <row r="47193" spans="16:16" x14ac:dyDescent="0.3">
      <c r="P47193" s="83"/>
    </row>
    <row r="47194" spans="16:16" x14ac:dyDescent="0.3">
      <c r="P47194" s="83"/>
    </row>
    <row r="47195" spans="16:16" x14ac:dyDescent="0.3">
      <c r="P47195" s="83"/>
    </row>
    <row r="47196" spans="16:16" x14ac:dyDescent="0.3">
      <c r="P47196" s="83"/>
    </row>
    <row r="47197" spans="16:16" x14ac:dyDescent="0.3">
      <c r="P47197" s="83"/>
    </row>
    <row r="47198" spans="16:16" x14ac:dyDescent="0.3">
      <c r="P47198" s="83"/>
    </row>
    <row r="47199" spans="16:16" x14ac:dyDescent="0.3">
      <c r="P47199" s="83"/>
    </row>
    <row r="47200" spans="16:16" x14ac:dyDescent="0.3">
      <c r="P47200" s="83"/>
    </row>
    <row r="47201" spans="16:16" x14ac:dyDescent="0.3">
      <c r="P47201" s="83"/>
    </row>
    <row r="47202" spans="16:16" x14ac:dyDescent="0.3">
      <c r="P47202" s="83"/>
    </row>
    <row r="47203" spans="16:16" x14ac:dyDescent="0.3">
      <c r="P47203" s="83"/>
    </row>
    <row r="47204" spans="16:16" x14ac:dyDescent="0.3">
      <c r="P47204" s="83"/>
    </row>
    <row r="47205" spans="16:16" x14ac:dyDescent="0.3">
      <c r="P47205" s="83"/>
    </row>
    <row r="47206" spans="16:16" x14ac:dyDescent="0.3">
      <c r="P47206" s="83"/>
    </row>
    <row r="47207" spans="16:16" x14ac:dyDescent="0.3">
      <c r="P47207" s="83"/>
    </row>
    <row r="47208" spans="16:16" x14ac:dyDescent="0.3">
      <c r="P47208" s="83"/>
    </row>
    <row r="47209" spans="16:16" x14ac:dyDescent="0.3">
      <c r="P47209" s="83"/>
    </row>
    <row r="47210" spans="16:16" x14ac:dyDescent="0.3">
      <c r="P47210" s="83"/>
    </row>
    <row r="47211" spans="16:16" x14ac:dyDescent="0.3">
      <c r="P47211" s="83"/>
    </row>
    <row r="47212" spans="16:16" x14ac:dyDescent="0.3">
      <c r="P47212" s="83"/>
    </row>
    <row r="47213" spans="16:16" x14ac:dyDescent="0.3">
      <c r="P47213" s="83"/>
    </row>
    <row r="47214" spans="16:16" x14ac:dyDescent="0.3">
      <c r="P47214" s="83"/>
    </row>
    <row r="47215" spans="16:16" x14ac:dyDescent="0.3">
      <c r="P47215" s="83"/>
    </row>
    <row r="47216" spans="16:16" x14ac:dyDescent="0.3">
      <c r="P47216" s="83"/>
    </row>
    <row r="47217" spans="16:16" x14ac:dyDescent="0.3">
      <c r="P47217" s="83"/>
    </row>
    <row r="47218" spans="16:16" x14ac:dyDescent="0.3">
      <c r="P47218" s="83"/>
    </row>
    <row r="47219" spans="16:16" x14ac:dyDescent="0.3">
      <c r="P47219" s="83"/>
    </row>
    <row r="47220" spans="16:16" x14ac:dyDescent="0.3">
      <c r="P47220" s="83"/>
    </row>
    <row r="47221" spans="16:16" x14ac:dyDescent="0.3">
      <c r="P47221" s="83"/>
    </row>
    <row r="47222" spans="16:16" x14ac:dyDescent="0.3">
      <c r="P47222" s="83"/>
    </row>
    <row r="47223" spans="16:16" x14ac:dyDescent="0.3">
      <c r="P47223" s="83"/>
    </row>
    <row r="47224" spans="16:16" x14ac:dyDescent="0.3">
      <c r="P47224" s="83"/>
    </row>
    <row r="47225" spans="16:16" x14ac:dyDescent="0.3">
      <c r="P47225" s="83"/>
    </row>
    <row r="47226" spans="16:16" x14ac:dyDescent="0.3">
      <c r="P47226" s="83"/>
    </row>
    <row r="47227" spans="16:16" x14ac:dyDescent="0.3">
      <c r="P47227" s="83"/>
    </row>
    <row r="47228" spans="16:16" x14ac:dyDescent="0.3">
      <c r="P47228" s="83"/>
    </row>
    <row r="47229" spans="16:16" x14ac:dyDescent="0.3">
      <c r="P47229" s="83"/>
    </row>
    <row r="47230" spans="16:16" x14ac:dyDescent="0.3">
      <c r="P47230" s="83"/>
    </row>
    <row r="47231" spans="16:16" x14ac:dyDescent="0.3">
      <c r="P47231" s="83"/>
    </row>
    <row r="47232" spans="16:16" x14ac:dyDescent="0.3">
      <c r="P47232" s="83"/>
    </row>
    <row r="47233" spans="16:16" x14ac:dyDescent="0.3">
      <c r="P47233" s="83"/>
    </row>
    <row r="47234" spans="16:16" x14ac:dyDescent="0.3">
      <c r="P47234" s="83"/>
    </row>
    <row r="47235" spans="16:16" x14ac:dyDescent="0.3">
      <c r="P47235" s="83"/>
    </row>
    <row r="47236" spans="16:16" x14ac:dyDescent="0.3">
      <c r="P47236" s="83"/>
    </row>
    <row r="47237" spans="16:16" x14ac:dyDescent="0.3">
      <c r="P47237" s="83"/>
    </row>
    <row r="47238" spans="16:16" x14ac:dyDescent="0.3">
      <c r="P47238" s="83"/>
    </row>
    <row r="47239" spans="16:16" x14ac:dyDescent="0.3">
      <c r="P47239" s="83"/>
    </row>
    <row r="47240" spans="16:16" x14ac:dyDescent="0.3">
      <c r="P47240" s="83"/>
    </row>
    <row r="47241" spans="16:16" x14ac:dyDescent="0.3">
      <c r="P47241" s="83"/>
    </row>
    <row r="47242" spans="16:16" x14ac:dyDescent="0.3">
      <c r="P47242" s="83"/>
    </row>
    <row r="47243" spans="16:16" x14ac:dyDescent="0.3">
      <c r="P47243" s="83"/>
    </row>
    <row r="47244" spans="16:16" x14ac:dyDescent="0.3">
      <c r="P47244" s="83"/>
    </row>
    <row r="47245" spans="16:16" x14ac:dyDescent="0.3">
      <c r="P47245" s="83"/>
    </row>
    <row r="47246" spans="16:16" x14ac:dyDescent="0.3">
      <c r="P47246" s="83"/>
    </row>
    <row r="47247" spans="16:16" x14ac:dyDescent="0.3">
      <c r="P47247" s="83"/>
    </row>
    <row r="47248" spans="16:16" x14ac:dyDescent="0.3">
      <c r="P47248" s="83"/>
    </row>
    <row r="47249" spans="16:16" x14ac:dyDescent="0.3">
      <c r="P47249" s="83"/>
    </row>
    <row r="47250" spans="16:16" x14ac:dyDescent="0.3">
      <c r="P47250" s="83"/>
    </row>
    <row r="47251" spans="16:16" x14ac:dyDescent="0.3">
      <c r="P47251" s="83"/>
    </row>
    <row r="47252" spans="16:16" x14ac:dyDescent="0.3">
      <c r="P47252" s="83"/>
    </row>
    <row r="47253" spans="16:16" x14ac:dyDescent="0.3">
      <c r="P47253" s="83"/>
    </row>
    <row r="47254" spans="16:16" x14ac:dyDescent="0.3">
      <c r="P47254" s="83"/>
    </row>
    <row r="47255" spans="16:16" x14ac:dyDescent="0.3">
      <c r="P47255" s="83"/>
    </row>
    <row r="47256" spans="16:16" x14ac:dyDescent="0.3">
      <c r="P47256" s="83"/>
    </row>
    <row r="47257" spans="16:16" x14ac:dyDescent="0.3">
      <c r="P47257" s="83"/>
    </row>
    <row r="47258" spans="16:16" x14ac:dyDescent="0.3">
      <c r="P47258" s="83"/>
    </row>
    <row r="47259" spans="16:16" x14ac:dyDescent="0.3">
      <c r="P47259" s="83"/>
    </row>
    <row r="47260" spans="16:16" x14ac:dyDescent="0.3">
      <c r="P47260" s="83"/>
    </row>
    <row r="47261" spans="16:16" x14ac:dyDescent="0.3">
      <c r="P47261" s="83"/>
    </row>
    <row r="47262" spans="16:16" x14ac:dyDescent="0.3">
      <c r="P47262" s="83"/>
    </row>
    <row r="47263" spans="16:16" x14ac:dyDescent="0.3">
      <c r="P47263" s="83"/>
    </row>
    <row r="47264" spans="16:16" x14ac:dyDescent="0.3">
      <c r="P47264" s="83"/>
    </row>
    <row r="47265" spans="16:16" x14ac:dyDescent="0.3">
      <c r="P47265" s="83"/>
    </row>
    <row r="47266" spans="16:16" x14ac:dyDescent="0.3">
      <c r="P47266" s="83"/>
    </row>
    <row r="47267" spans="16:16" x14ac:dyDescent="0.3">
      <c r="P47267" s="83"/>
    </row>
    <row r="47268" spans="16:16" x14ac:dyDescent="0.3">
      <c r="P47268" s="83"/>
    </row>
    <row r="47269" spans="16:16" x14ac:dyDescent="0.3">
      <c r="P47269" s="83"/>
    </row>
    <row r="47270" spans="16:16" x14ac:dyDescent="0.3">
      <c r="P47270" s="83"/>
    </row>
    <row r="47271" spans="16:16" x14ac:dyDescent="0.3">
      <c r="P47271" s="83"/>
    </row>
    <row r="47272" spans="16:16" x14ac:dyDescent="0.3">
      <c r="P47272" s="83"/>
    </row>
    <row r="47273" spans="16:16" x14ac:dyDescent="0.3">
      <c r="P47273" s="83"/>
    </row>
    <row r="47274" spans="16:16" x14ac:dyDescent="0.3">
      <c r="P47274" s="83"/>
    </row>
    <row r="47275" spans="16:16" x14ac:dyDescent="0.3">
      <c r="P47275" s="83"/>
    </row>
    <row r="47276" spans="16:16" x14ac:dyDescent="0.3">
      <c r="P47276" s="83"/>
    </row>
    <row r="47277" spans="16:16" x14ac:dyDescent="0.3">
      <c r="P47277" s="83"/>
    </row>
    <row r="47278" spans="16:16" x14ac:dyDescent="0.3">
      <c r="P47278" s="83"/>
    </row>
    <row r="47279" spans="16:16" x14ac:dyDescent="0.3">
      <c r="P47279" s="83"/>
    </row>
    <row r="47280" spans="16:16" x14ac:dyDescent="0.3">
      <c r="P47280" s="83"/>
    </row>
    <row r="47281" spans="16:16" x14ac:dyDescent="0.3">
      <c r="P47281" s="83"/>
    </row>
    <row r="47282" spans="16:16" x14ac:dyDescent="0.3">
      <c r="P47282" s="83"/>
    </row>
    <row r="47283" spans="16:16" x14ac:dyDescent="0.3">
      <c r="P47283" s="83"/>
    </row>
    <row r="47284" spans="16:16" x14ac:dyDescent="0.3">
      <c r="P47284" s="83"/>
    </row>
    <row r="47285" spans="16:16" x14ac:dyDescent="0.3">
      <c r="P47285" s="83"/>
    </row>
    <row r="47286" spans="16:16" x14ac:dyDescent="0.3">
      <c r="P47286" s="83"/>
    </row>
    <row r="47287" spans="16:16" x14ac:dyDescent="0.3">
      <c r="P47287" s="83"/>
    </row>
    <row r="47288" spans="16:16" x14ac:dyDescent="0.3">
      <c r="P47288" s="83"/>
    </row>
    <row r="47289" spans="16:16" x14ac:dyDescent="0.3">
      <c r="P47289" s="83"/>
    </row>
    <row r="47290" spans="16:16" x14ac:dyDescent="0.3">
      <c r="P47290" s="83"/>
    </row>
    <row r="47291" spans="16:16" x14ac:dyDescent="0.3">
      <c r="P47291" s="83"/>
    </row>
    <row r="47292" spans="16:16" x14ac:dyDescent="0.3">
      <c r="P47292" s="83"/>
    </row>
    <row r="47293" spans="16:16" x14ac:dyDescent="0.3">
      <c r="P47293" s="83"/>
    </row>
    <row r="47294" spans="16:16" x14ac:dyDescent="0.3">
      <c r="P47294" s="83"/>
    </row>
    <row r="47295" spans="16:16" x14ac:dyDescent="0.3">
      <c r="P47295" s="83"/>
    </row>
    <row r="47296" spans="16:16" x14ac:dyDescent="0.3">
      <c r="P47296" s="83"/>
    </row>
    <row r="47297" spans="16:16" x14ac:dyDescent="0.3">
      <c r="P47297" s="83"/>
    </row>
    <row r="47298" spans="16:16" x14ac:dyDescent="0.3">
      <c r="P47298" s="83"/>
    </row>
    <row r="47299" spans="16:16" x14ac:dyDescent="0.3">
      <c r="P47299" s="83"/>
    </row>
    <row r="47300" spans="16:16" x14ac:dyDescent="0.3">
      <c r="P47300" s="83"/>
    </row>
    <row r="47301" spans="16:16" x14ac:dyDescent="0.3">
      <c r="P47301" s="83"/>
    </row>
    <row r="47302" spans="16:16" x14ac:dyDescent="0.3">
      <c r="P47302" s="83"/>
    </row>
    <row r="47303" spans="16:16" x14ac:dyDescent="0.3">
      <c r="P47303" s="83"/>
    </row>
    <row r="47304" spans="16:16" x14ac:dyDescent="0.3">
      <c r="P47304" s="83"/>
    </row>
    <row r="47305" spans="16:16" x14ac:dyDescent="0.3">
      <c r="P47305" s="83"/>
    </row>
    <row r="47306" spans="16:16" x14ac:dyDescent="0.3">
      <c r="P47306" s="83"/>
    </row>
    <row r="47307" spans="16:16" x14ac:dyDescent="0.3">
      <c r="P47307" s="83"/>
    </row>
    <row r="47308" spans="16:16" x14ac:dyDescent="0.3">
      <c r="P47308" s="83"/>
    </row>
    <row r="47309" spans="16:16" x14ac:dyDescent="0.3">
      <c r="P47309" s="83"/>
    </row>
    <row r="47310" spans="16:16" x14ac:dyDescent="0.3">
      <c r="P47310" s="83"/>
    </row>
    <row r="47311" spans="16:16" x14ac:dyDescent="0.3">
      <c r="P47311" s="83"/>
    </row>
    <row r="47312" spans="16:16" x14ac:dyDescent="0.3">
      <c r="P47312" s="83"/>
    </row>
    <row r="47313" spans="16:16" x14ac:dyDescent="0.3">
      <c r="P47313" s="83"/>
    </row>
    <row r="47314" spans="16:16" x14ac:dyDescent="0.3">
      <c r="P47314" s="83"/>
    </row>
    <row r="47315" spans="16:16" x14ac:dyDescent="0.3">
      <c r="P47315" s="83"/>
    </row>
    <row r="47316" spans="16:16" x14ac:dyDescent="0.3">
      <c r="P47316" s="83"/>
    </row>
    <row r="47317" spans="16:16" x14ac:dyDescent="0.3">
      <c r="P47317" s="83"/>
    </row>
    <row r="47318" spans="16:16" x14ac:dyDescent="0.3">
      <c r="P47318" s="83"/>
    </row>
    <row r="47319" spans="16:16" x14ac:dyDescent="0.3">
      <c r="P47319" s="83"/>
    </row>
    <row r="47320" spans="16:16" x14ac:dyDescent="0.3">
      <c r="P47320" s="83"/>
    </row>
    <row r="47321" spans="16:16" x14ac:dyDescent="0.3">
      <c r="P47321" s="83"/>
    </row>
    <row r="47322" spans="16:16" x14ac:dyDescent="0.3">
      <c r="P47322" s="83"/>
    </row>
    <row r="47323" spans="16:16" x14ac:dyDescent="0.3">
      <c r="P47323" s="83"/>
    </row>
    <row r="47324" spans="16:16" x14ac:dyDescent="0.3">
      <c r="P47324" s="83"/>
    </row>
    <row r="47325" spans="16:16" x14ac:dyDescent="0.3">
      <c r="P47325" s="83"/>
    </row>
    <row r="47326" spans="16:16" x14ac:dyDescent="0.3">
      <c r="P47326" s="83"/>
    </row>
    <row r="47327" spans="16:16" x14ac:dyDescent="0.3">
      <c r="P47327" s="83"/>
    </row>
    <row r="47328" spans="16:16" x14ac:dyDescent="0.3">
      <c r="P47328" s="83"/>
    </row>
    <row r="47329" spans="16:16" x14ac:dyDescent="0.3">
      <c r="P47329" s="83"/>
    </row>
    <row r="47330" spans="16:16" x14ac:dyDescent="0.3">
      <c r="P47330" s="83"/>
    </row>
    <row r="47331" spans="16:16" x14ac:dyDescent="0.3">
      <c r="P47331" s="83"/>
    </row>
    <row r="47332" spans="16:16" x14ac:dyDescent="0.3">
      <c r="P47332" s="83"/>
    </row>
    <row r="47333" spans="16:16" x14ac:dyDescent="0.3">
      <c r="P47333" s="83"/>
    </row>
    <row r="47334" spans="16:16" x14ac:dyDescent="0.3">
      <c r="P47334" s="83"/>
    </row>
    <row r="47335" spans="16:16" x14ac:dyDescent="0.3">
      <c r="P47335" s="83"/>
    </row>
    <row r="47336" spans="16:16" x14ac:dyDescent="0.3">
      <c r="P47336" s="83"/>
    </row>
    <row r="47337" spans="16:16" x14ac:dyDescent="0.3">
      <c r="P47337" s="83"/>
    </row>
    <row r="47338" spans="16:16" x14ac:dyDescent="0.3">
      <c r="P47338" s="83"/>
    </row>
    <row r="47339" spans="16:16" x14ac:dyDescent="0.3">
      <c r="P47339" s="83"/>
    </row>
    <row r="47340" spans="16:16" x14ac:dyDescent="0.3">
      <c r="P47340" s="83"/>
    </row>
    <row r="47341" spans="16:16" x14ac:dyDescent="0.3">
      <c r="P47341" s="83"/>
    </row>
    <row r="47342" spans="16:16" x14ac:dyDescent="0.3">
      <c r="P47342" s="83"/>
    </row>
    <row r="47343" spans="16:16" x14ac:dyDescent="0.3">
      <c r="P47343" s="83"/>
    </row>
    <row r="47344" spans="16:16" x14ac:dyDescent="0.3">
      <c r="P47344" s="83"/>
    </row>
    <row r="47345" spans="16:16" x14ac:dyDescent="0.3">
      <c r="P47345" s="83"/>
    </row>
    <row r="47346" spans="16:16" x14ac:dyDescent="0.3">
      <c r="P47346" s="83"/>
    </row>
    <row r="47347" spans="16:16" x14ac:dyDescent="0.3">
      <c r="P47347" s="83"/>
    </row>
    <row r="47348" spans="16:16" x14ac:dyDescent="0.3">
      <c r="P47348" s="83"/>
    </row>
    <row r="47349" spans="16:16" x14ac:dyDescent="0.3">
      <c r="P47349" s="83"/>
    </row>
    <row r="47350" spans="16:16" x14ac:dyDescent="0.3">
      <c r="P47350" s="83"/>
    </row>
    <row r="47351" spans="16:16" x14ac:dyDescent="0.3">
      <c r="P47351" s="83"/>
    </row>
    <row r="47352" spans="16:16" x14ac:dyDescent="0.3">
      <c r="P47352" s="83"/>
    </row>
    <row r="47353" spans="16:16" x14ac:dyDescent="0.3">
      <c r="P47353" s="83"/>
    </row>
    <row r="47354" spans="16:16" x14ac:dyDescent="0.3">
      <c r="P47354" s="83"/>
    </row>
    <row r="47355" spans="16:16" x14ac:dyDescent="0.3">
      <c r="P47355" s="83"/>
    </row>
    <row r="47356" spans="16:16" x14ac:dyDescent="0.3">
      <c r="P47356" s="83"/>
    </row>
    <row r="47357" spans="16:16" x14ac:dyDescent="0.3">
      <c r="P47357" s="83"/>
    </row>
    <row r="47358" spans="16:16" x14ac:dyDescent="0.3">
      <c r="P47358" s="83"/>
    </row>
    <row r="47359" spans="16:16" x14ac:dyDescent="0.3">
      <c r="P47359" s="83"/>
    </row>
    <row r="47360" spans="16:16" x14ac:dyDescent="0.3">
      <c r="P47360" s="83"/>
    </row>
    <row r="47361" spans="16:16" x14ac:dyDescent="0.3">
      <c r="P47361" s="83"/>
    </row>
    <row r="47362" spans="16:16" x14ac:dyDescent="0.3">
      <c r="P47362" s="83"/>
    </row>
    <row r="47363" spans="16:16" x14ac:dyDescent="0.3">
      <c r="P47363" s="83"/>
    </row>
    <row r="47364" spans="16:16" x14ac:dyDescent="0.3">
      <c r="P47364" s="83"/>
    </row>
    <row r="47365" spans="16:16" x14ac:dyDescent="0.3">
      <c r="P47365" s="83"/>
    </row>
    <row r="47366" spans="16:16" x14ac:dyDescent="0.3">
      <c r="P47366" s="83"/>
    </row>
    <row r="47367" spans="16:16" x14ac:dyDescent="0.3">
      <c r="P47367" s="83"/>
    </row>
    <row r="47368" spans="16:16" x14ac:dyDescent="0.3">
      <c r="P47368" s="83"/>
    </row>
    <row r="47369" spans="16:16" x14ac:dyDescent="0.3">
      <c r="P47369" s="83"/>
    </row>
    <row r="47370" spans="16:16" x14ac:dyDescent="0.3">
      <c r="P47370" s="83"/>
    </row>
    <row r="47371" spans="16:16" x14ac:dyDescent="0.3">
      <c r="P47371" s="83"/>
    </row>
    <row r="47372" spans="16:16" x14ac:dyDescent="0.3">
      <c r="P47372" s="83"/>
    </row>
    <row r="47373" spans="16:16" x14ac:dyDescent="0.3">
      <c r="P47373" s="83"/>
    </row>
    <row r="47374" spans="16:16" x14ac:dyDescent="0.3">
      <c r="P47374" s="83"/>
    </row>
    <row r="47375" spans="16:16" x14ac:dyDescent="0.3">
      <c r="P47375" s="83"/>
    </row>
    <row r="47376" spans="16:16" x14ac:dyDescent="0.3">
      <c r="P47376" s="83"/>
    </row>
    <row r="47377" spans="16:16" x14ac:dyDescent="0.3">
      <c r="P47377" s="83"/>
    </row>
    <row r="47378" spans="16:16" x14ac:dyDescent="0.3">
      <c r="P47378" s="83"/>
    </row>
    <row r="47379" spans="16:16" x14ac:dyDescent="0.3">
      <c r="P47379" s="83"/>
    </row>
    <row r="47380" spans="16:16" x14ac:dyDescent="0.3">
      <c r="P47380" s="83"/>
    </row>
    <row r="47381" spans="16:16" x14ac:dyDescent="0.3">
      <c r="P47381" s="83"/>
    </row>
    <row r="47382" spans="16:16" x14ac:dyDescent="0.3">
      <c r="P47382" s="83"/>
    </row>
    <row r="47383" spans="16:16" x14ac:dyDescent="0.3">
      <c r="P47383" s="83"/>
    </row>
    <row r="47384" spans="16:16" x14ac:dyDescent="0.3">
      <c r="P47384" s="83"/>
    </row>
    <row r="47385" spans="16:16" x14ac:dyDescent="0.3">
      <c r="P47385" s="83"/>
    </row>
    <row r="47386" spans="16:16" x14ac:dyDescent="0.3">
      <c r="P47386" s="83"/>
    </row>
    <row r="47387" spans="16:16" x14ac:dyDescent="0.3">
      <c r="P47387" s="83"/>
    </row>
    <row r="47388" spans="16:16" x14ac:dyDescent="0.3">
      <c r="P47388" s="83"/>
    </row>
    <row r="47389" spans="16:16" x14ac:dyDescent="0.3">
      <c r="P47389" s="83"/>
    </row>
    <row r="47390" spans="16:16" x14ac:dyDescent="0.3">
      <c r="P47390" s="83"/>
    </row>
    <row r="47391" spans="16:16" x14ac:dyDescent="0.3">
      <c r="P47391" s="83"/>
    </row>
    <row r="47392" spans="16:16" x14ac:dyDescent="0.3">
      <c r="P47392" s="83"/>
    </row>
    <row r="47393" spans="16:16" x14ac:dyDescent="0.3">
      <c r="P47393" s="83"/>
    </row>
    <row r="47394" spans="16:16" x14ac:dyDescent="0.3">
      <c r="P47394" s="83"/>
    </row>
    <row r="47395" spans="16:16" x14ac:dyDescent="0.3">
      <c r="P47395" s="83"/>
    </row>
    <row r="47396" spans="16:16" x14ac:dyDescent="0.3">
      <c r="P47396" s="83"/>
    </row>
    <row r="47397" spans="16:16" x14ac:dyDescent="0.3">
      <c r="P47397" s="83"/>
    </row>
    <row r="47398" spans="16:16" x14ac:dyDescent="0.3">
      <c r="P47398" s="83"/>
    </row>
    <row r="47399" spans="16:16" x14ac:dyDescent="0.3">
      <c r="P47399" s="83"/>
    </row>
    <row r="47400" spans="16:16" x14ac:dyDescent="0.3">
      <c r="P47400" s="83"/>
    </row>
    <row r="47401" spans="16:16" x14ac:dyDescent="0.3">
      <c r="P47401" s="83"/>
    </row>
    <row r="47402" spans="16:16" x14ac:dyDescent="0.3">
      <c r="P47402" s="83"/>
    </row>
    <row r="47403" spans="16:16" x14ac:dyDescent="0.3">
      <c r="P47403" s="83"/>
    </row>
    <row r="47404" spans="16:16" x14ac:dyDescent="0.3">
      <c r="P47404" s="83"/>
    </row>
    <row r="47405" spans="16:16" x14ac:dyDescent="0.3">
      <c r="P47405" s="83"/>
    </row>
    <row r="47406" spans="16:16" x14ac:dyDescent="0.3">
      <c r="P47406" s="83"/>
    </row>
    <row r="47407" spans="16:16" x14ac:dyDescent="0.3">
      <c r="P47407" s="83"/>
    </row>
    <row r="47408" spans="16:16" x14ac:dyDescent="0.3">
      <c r="P47408" s="83"/>
    </row>
    <row r="47409" spans="16:16" x14ac:dyDescent="0.3">
      <c r="P47409" s="83"/>
    </row>
    <row r="47410" spans="16:16" x14ac:dyDescent="0.3">
      <c r="P47410" s="83"/>
    </row>
    <row r="47411" spans="16:16" x14ac:dyDescent="0.3">
      <c r="P47411" s="83"/>
    </row>
    <row r="47412" spans="16:16" x14ac:dyDescent="0.3">
      <c r="P47412" s="83"/>
    </row>
    <row r="47413" spans="16:16" x14ac:dyDescent="0.3">
      <c r="P47413" s="83"/>
    </row>
    <row r="47414" spans="16:16" x14ac:dyDescent="0.3">
      <c r="P47414" s="83"/>
    </row>
    <row r="47415" spans="16:16" x14ac:dyDescent="0.3">
      <c r="P47415" s="83"/>
    </row>
    <row r="47416" spans="16:16" x14ac:dyDescent="0.3">
      <c r="P47416" s="83"/>
    </row>
    <row r="47417" spans="16:16" x14ac:dyDescent="0.3">
      <c r="P47417" s="83"/>
    </row>
    <row r="47418" spans="16:16" x14ac:dyDescent="0.3">
      <c r="P47418" s="83"/>
    </row>
    <row r="47419" spans="16:16" x14ac:dyDescent="0.3">
      <c r="P47419" s="83"/>
    </row>
    <row r="47420" spans="16:16" x14ac:dyDescent="0.3">
      <c r="P47420" s="83"/>
    </row>
    <row r="47421" spans="16:16" x14ac:dyDescent="0.3">
      <c r="P47421" s="83"/>
    </row>
    <row r="47422" spans="16:16" x14ac:dyDescent="0.3">
      <c r="P47422" s="83"/>
    </row>
    <row r="47423" spans="16:16" x14ac:dyDescent="0.3">
      <c r="P47423" s="83"/>
    </row>
    <row r="47424" spans="16:16" x14ac:dyDescent="0.3">
      <c r="P47424" s="83"/>
    </row>
    <row r="47425" spans="16:16" x14ac:dyDescent="0.3">
      <c r="P47425" s="83"/>
    </row>
    <row r="47426" spans="16:16" x14ac:dyDescent="0.3">
      <c r="P47426" s="83"/>
    </row>
    <row r="47427" spans="16:16" x14ac:dyDescent="0.3">
      <c r="P47427" s="83"/>
    </row>
    <row r="47428" spans="16:16" x14ac:dyDescent="0.3">
      <c r="P47428" s="83"/>
    </row>
    <row r="47429" spans="16:16" x14ac:dyDescent="0.3">
      <c r="P47429" s="83"/>
    </row>
    <row r="47430" spans="16:16" x14ac:dyDescent="0.3">
      <c r="P47430" s="83"/>
    </row>
    <row r="47431" spans="16:16" x14ac:dyDescent="0.3">
      <c r="P47431" s="83"/>
    </row>
    <row r="47432" spans="16:16" x14ac:dyDescent="0.3">
      <c r="P47432" s="83"/>
    </row>
    <row r="47433" spans="16:16" x14ac:dyDescent="0.3">
      <c r="P47433" s="83"/>
    </row>
    <row r="47434" spans="16:16" x14ac:dyDescent="0.3">
      <c r="P47434" s="83"/>
    </row>
    <row r="47435" spans="16:16" x14ac:dyDescent="0.3">
      <c r="P47435" s="83"/>
    </row>
    <row r="47436" spans="16:16" x14ac:dyDescent="0.3">
      <c r="P47436" s="83"/>
    </row>
    <row r="47437" spans="16:16" x14ac:dyDescent="0.3">
      <c r="P47437" s="83"/>
    </row>
    <row r="47438" spans="16:16" x14ac:dyDescent="0.3">
      <c r="P47438" s="83"/>
    </row>
    <row r="47439" spans="16:16" x14ac:dyDescent="0.3">
      <c r="P47439" s="83"/>
    </row>
    <row r="47440" spans="16:16" x14ac:dyDescent="0.3">
      <c r="P47440" s="83"/>
    </row>
    <row r="47441" spans="16:16" x14ac:dyDescent="0.3">
      <c r="P47441" s="83"/>
    </row>
    <row r="47442" spans="16:16" x14ac:dyDescent="0.3">
      <c r="P47442" s="83"/>
    </row>
    <row r="47443" spans="16:16" x14ac:dyDescent="0.3">
      <c r="P47443" s="83"/>
    </row>
    <row r="47444" spans="16:16" x14ac:dyDescent="0.3">
      <c r="P47444" s="83"/>
    </row>
    <row r="47445" spans="16:16" x14ac:dyDescent="0.3">
      <c r="P47445" s="83"/>
    </row>
    <row r="47446" spans="16:16" x14ac:dyDescent="0.3">
      <c r="P47446" s="83"/>
    </row>
    <row r="47447" spans="16:16" x14ac:dyDescent="0.3">
      <c r="P47447" s="83"/>
    </row>
    <row r="47448" spans="16:16" x14ac:dyDescent="0.3">
      <c r="P47448" s="83"/>
    </row>
    <row r="47449" spans="16:16" x14ac:dyDescent="0.3">
      <c r="P47449" s="83"/>
    </row>
    <row r="47450" spans="16:16" x14ac:dyDescent="0.3">
      <c r="P47450" s="83"/>
    </row>
    <row r="47451" spans="16:16" x14ac:dyDescent="0.3">
      <c r="P47451" s="83"/>
    </row>
    <row r="47452" spans="16:16" x14ac:dyDescent="0.3">
      <c r="P47452" s="83"/>
    </row>
    <row r="47453" spans="16:16" x14ac:dyDescent="0.3">
      <c r="P47453" s="83"/>
    </row>
    <row r="47454" spans="16:16" x14ac:dyDescent="0.3">
      <c r="P47454" s="83"/>
    </row>
    <row r="47455" spans="16:16" x14ac:dyDescent="0.3">
      <c r="P47455" s="83"/>
    </row>
    <row r="47456" spans="16:16" x14ac:dyDescent="0.3">
      <c r="P47456" s="83"/>
    </row>
    <row r="47457" spans="16:16" x14ac:dyDescent="0.3">
      <c r="P47457" s="83"/>
    </row>
    <row r="47458" spans="16:16" x14ac:dyDescent="0.3">
      <c r="P47458" s="83"/>
    </row>
    <row r="47459" spans="16:16" x14ac:dyDescent="0.3">
      <c r="P47459" s="83"/>
    </row>
    <row r="47460" spans="16:16" x14ac:dyDescent="0.3">
      <c r="P47460" s="83"/>
    </row>
    <row r="47461" spans="16:16" x14ac:dyDescent="0.3">
      <c r="P47461" s="83"/>
    </row>
    <row r="47462" spans="16:16" x14ac:dyDescent="0.3">
      <c r="P47462" s="83"/>
    </row>
    <row r="47463" spans="16:16" x14ac:dyDescent="0.3">
      <c r="P47463" s="83"/>
    </row>
    <row r="47464" spans="16:16" x14ac:dyDescent="0.3">
      <c r="P47464" s="83"/>
    </row>
    <row r="47465" spans="16:16" x14ac:dyDescent="0.3">
      <c r="P47465" s="83"/>
    </row>
    <row r="47466" spans="16:16" x14ac:dyDescent="0.3">
      <c r="P47466" s="83"/>
    </row>
    <row r="47467" spans="16:16" x14ac:dyDescent="0.3">
      <c r="P47467" s="83"/>
    </row>
    <row r="47468" spans="16:16" x14ac:dyDescent="0.3">
      <c r="P47468" s="83"/>
    </row>
    <row r="47469" spans="16:16" x14ac:dyDescent="0.3">
      <c r="P47469" s="83"/>
    </row>
    <row r="47470" spans="16:16" x14ac:dyDescent="0.3">
      <c r="P47470" s="83"/>
    </row>
    <row r="47471" spans="16:16" x14ac:dyDescent="0.3">
      <c r="P47471" s="83"/>
    </row>
    <row r="47472" spans="16:16" x14ac:dyDescent="0.3">
      <c r="P47472" s="83"/>
    </row>
    <row r="47473" spans="16:16" x14ac:dyDescent="0.3">
      <c r="P47473" s="83"/>
    </row>
    <row r="47474" spans="16:16" x14ac:dyDescent="0.3">
      <c r="P47474" s="83"/>
    </row>
    <row r="47475" spans="16:16" x14ac:dyDescent="0.3">
      <c r="P47475" s="83"/>
    </row>
    <row r="47476" spans="16:16" x14ac:dyDescent="0.3">
      <c r="P47476" s="83"/>
    </row>
    <row r="47477" spans="16:16" x14ac:dyDescent="0.3">
      <c r="P47477" s="83"/>
    </row>
    <row r="47478" spans="16:16" x14ac:dyDescent="0.3">
      <c r="P47478" s="83"/>
    </row>
    <row r="47479" spans="16:16" x14ac:dyDescent="0.3">
      <c r="P47479" s="83"/>
    </row>
    <row r="47480" spans="16:16" x14ac:dyDescent="0.3">
      <c r="P47480" s="83"/>
    </row>
    <row r="47481" spans="16:16" x14ac:dyDescent="0.3">
      <c r="P47481" s="83"/>
    </row>
    <row r="47482" spans="16:16" x14ac:dyDescent="0.3">
      <c r="P47482" s="83"/>
    </row>
    <row r="47483" spans="16:16" x14ac:dyDescent="0.3">
      <c r="P47483" s="83"/>
    </row>
    <row r="47484" spans="16:16" x14ac:dyDescent="0.3">
      <c r="P47484" s="83"/>
    </row>
    <row r="47485" spans="16:16" x14ac:dyDescent="0.3">
      <c r="P47485" s="83"/>
    </row>
    <row r="47486" spans="16:16" x14ac:dyDescent="0.3">
      <c r="P47486" s="83"/>
    </row>
    <row r="47487" spans="16:16" x14ac:dyDescent="0.3">
      <c r="P47487" s="83"/>
    </row>
    <row r="47488" spans="16:16" x14ac:dyDescent="0.3">
      <c r="P47488" s="83"/>
    </row>
    <row r="47489" spans="16:16" x14ac:dyDescent="0.3">
      <c r="P47489" s="83"/>
    </row>
    <row r="47490" spans="16:16" x14ac:dyDescent="0.3">
      <c r="P47490" s="83"/>
    </row>
    <row r="47491" spans="16:16" x14ac:dyDescent="0.3">
      <c r="P47491" s="83"/>
    </row>
    <row r="47492" spans="16:16" x14ac:dyDescent="0.3">
      <c r="P47492" s="83"/>
    </row>
    <row r="47493" spans="16:16" x14ac:dyDescent="0.3">
      <c r="P47493" s="83"/>
    </row>
    <row r="47494" spans="16:16" x14ac:dyDescent="0.3">
      <c r="P47494" s="83"/>
    </row>
    <row r="47495" spans="16:16" x14ac:dyDescent="0.3">
      <c r="P47495" s="83"/>
    </row>
    <row r="47496" spans="16:16" x14ac:dyDescent="0.3">
      <c r="P47496" s="83"/>
    </row>
    <row r="47497" spans="16:16" x14ac:dyDescent="0.3">
      <c r="P47497" s="83"/>
    </row>
    <row r="47498" spans="16:16" x14ac:dyDescent="0.3">
      <c r="P47498" s="83"/>
    </row>
    <row r="47499" spans="16:16" x14ac:dyDescent="0.3">
      <c r="P47499" s="83"/>
    </row>
    <row r="47500" spans="16:16" x14ac:dyDescent="0.3">
      <c r="P47500" s="83"/>
    </row>
    <row r="47501" spans="16:16" x14ac:dyDescent="0.3">
      <c r="P47501" s="83"/>
    </row>
    <row r="47502" spans="16:16" x14ac:dyDescent="0.3">
      <c r="P47502" s="83"/>
    </row>
    <row r="47503" spans="16:16" x14ac:dyDescent="0.3">
      <c r="P47503" s="83"/>
    </row>
    <row r="47504" spans="16:16" x14ac:dyDescent="0.3">
      <c r="P47504" s="83"/>
    </row>
    <row r="47505" spans="16:16" x14ac:dyDescent="0.3">
      <c r="P47505" s="83"/>
    </row>
    <row r="47506" spans="16:16" x14ac:dyDescent="0.3">
      <c r="P47506" s="83"/>
    </row>
    <row r="47507" spans="16:16" x14ac:dyDescent="0.3">
      <c r="P47507" s="83"/>
    </row>
    <row r="47508" spans="16:16" x14ac:dyDescent="0.3">
      <c r="P47508" s="83"/>
    </row>
    <row r="47509" spans="16:16" x14ac:dyDescent="0.3">
      <c r="P47509" s="83"/>
    </row>
    <row r="47510" spans="16:16" x14ac:dyDescent="0.3">
      <c r="P47510" s="83"/>
    </row>
    <row r="47511" spans="16:16" x14ac:dyDescent="0.3">
      <c r="P47511" s="83"/>
    </row>
    <row r="47512" spans="16:16" x14ac:dyDescent="0.3">
      <c r="P47512" s="83"/>
    </row>
    <row r="47513" spans="16:16" x14ac:dyDescent="0.3">
      <c r="P47513" s="83"/>
    </row>
    <row r="47514" spans="16:16" x14ac:dyDescent="0.3">
      <c r="P47514" s="83"/>
    </row>
    <row r="47515" spans="16:16" x14ac:dyDescent="0.3">
      <c r="P47515" s="83"/>
    </row>
    <row r="47516" spans="16:16" x14ac:dyDescent="0.3">
      <c r="P47516" s="83"/>
    </row>
    <row r="47517" spans="16:16" x14ac:dyDescent="0.3">
      <c r="P47517" s="83"/>
    </row>
    <row r="47518" spans="16:16" x14ac:dyDescent="0.3">
      <c r="P47518" s="83"/>
    </row>
    <row r="47519" spans="16:16" x14ac:dyDescent="0.3">
      <c r="P47519" s="83"/>
    </row>
    <row r="47520" spans="16:16" x14ac:dyDescent="0.3">
      <c r="P47520" s="83"/>
    </row>
    <row r="47521" spans="16:16" x14ac:dyDescent="0.3">
      <c r="P47521" s="83"/>
    </row>
    <row r="47522" spans="16:16" x14ac:dyDescent="0.3">
      <c r="P47522" s="83"/>
    </row>
    <row r="47523" spans="16:16" x14ac:dyDescent="0.3">
      <c r="P47523" s="83"/>
    </row>
    <row r="47524" spans="16:16" x14ac:dyDescent="0.3">
      <c r="P47524" s="83"/>
    </row>
    <row r="47525" spans="16:16" x14ac:dyDescent="0.3">
      <c r="P47525" s="83"/>
    </row>
    <row r="47526" spans="16:16" x14ac:dyDescent="0.3">
      <c r="P47526" s="83"/>
    </row>
    <row r="47527" spans="16:16" x14ac:dyDescent="0.3">
      <c r="P47527" s="83"/>
    </row>
    <row r="47528" spans="16:16" x14ac:dyDescent="0.3">
      <c r="P47528" s="83"/>
    </row>
    <row r="47529" spans="16:16" x14ac:dyDescent="0.3">
      <c r="P47529" s="83"/>
    </row>
    <row r="47530" spans="16:16" x14ac:dyDescent="0.3">
      <c r="P47530" s="83"/>
    </row>
    <row r="47531" spans="16:16" x14ac:dyDescent="0.3">
      <c r="P47531" s="83"/>
    </row>
    <row r="47532" spans="16:16" x14ac:dyDescent="0.3">
      <c r="P47532" s="83"/>
    </row>
    <row r="47533" spans="16:16" x14ac:dyDescent="0.3">
      <c r="P47533" s="83"/>
    </row>
    <row r="47534" spans="16:16" x14ac:dyDescent="0.3">
      <c r="P47534" s="83"/>
    </row>
    <row r="47535" spans="16:16" x14ac:dyDescent="0.3">
      <c r="P47535" s="83"/>
    </row>
    <row r="47536" spans="16:16" x14ac:dyDescent="0.3">
      <c r="P47536" s="83"/>
    </row>
    <row r="47537" spans="16:16" x14ac:dyDescent="0.3">
      <c r="P47537" s="83"/>
    </row>
    <row r="47538" spans="16:16" x14ac:dyDescent="0.3">
      <c r="P47538" s="83"/>
    </row>
    <row r="47539" spans="16:16" x14ac:dyDescent="0.3">
      <c r="P47539" s="83"/>
    </row>
    <row r="47540" spans="16:16" x14ac:dyDescent="0.3">
      <c r="P47540" s="83"/>
    </row>
    <row r="47541" spans="16:16" x14ac:dyDescent="0.3">
      <c r="P47541" s="83"/>
    </row>
    <row r="47542" spans="16:16" x14ac:dyDescent="0.3">
      <c r="P47542" s="83"/>
    </row>
    <row r="47543" spans="16:16" x14ac:dyDescent="0.3">
      <c r="P47543" s="83"/>
    </row>
    <row r="47544" spans="16:16" x14ac:dyDescent="0.3">
      <c r="P47544" s="83"/>
    </row>
    <row r="47545" spans="16:16" x14ac:dyDescent="0.3">
      <c r="P47545" s="83"/>
    </row>
    <row r="47546" spans="16:16" x14ac:dyDescent="0.3">
      <c r="P47546" s="83"/>
    </row>
    <row r="47547" spans="16:16" x14ac:dyDescent="0.3">
      <c r="P47547" s="83"/>
    </row>
    <row r="47548" spans="16:16" x14ac:dyDescent="0.3">
      <c r="P47548" s="83"/>
    </row>
    <row r="47549" spans="16:16" x14ac:dyDescent="0.3">
      <c r="P47549" s="83"/>
    </row>
    <row r="47550" spans="16:16" x14ac:dyDescent="0.3">
      <c r="P47550" s="83"/>
    </row>
    <row r="47551" spans="16:16" x14ac:dyDescent="0.3">
      <c r="P47551" s="83"/>
    </row>
    <row r="47552" spans="16:16" x14ac:dyDescent="0.3">
      <c r="P47552" s="83"/>
    </row>
    <row r="47553" spans="16:16" x14ac:dyDescent="0.3">
      <c r="P47553" s="83"/>
    </row>
    <row r="47554" spans="16:16" x14ac:dyDescent="0.3">
      <c r="P47554" s="83"/>
    </row>
    <row r="47555" spans="16:16" x14ac:dyDescent="0.3">
      <c r="P47555" s="83"/>
    </row>
    <row r="47556" spans="16:16" x14ac:dyDescent="0.3">
      <c r="P47556" s="83"/>
    </row>
    <row r="47557" spans="16:16" x14ac:dyDescent="0.3">
      <c r="P47557" s="83"/>
    </row>
    <row r="47558" spans="16:16" x14ac:dyDescent="0.3">
      <c r="P47558" s="83"/>
    </row>
    <row r="47559" spans="16:16" x14ac:dyDescent="0.3">
      <c r="P47559" s="83"/>
    </row>
    <row r="47560" spans="16:16" x14ac:dyDescent="0.3">
      <c r="P47560" s="83"/>
    </row>
    <row r="47561" spans="16:16" x14ac:dyDescent="0.3">
      <c r="P47561" s="83"/>
    </row>
    <row r="47562" spans="16:16" x14ac:dyDescent="0.3">
      <c r="P47562" s="83"/>
    </row>
    <row r="47563" spans="16:16" x14ac:dyDescent="0.3">
      <c r="P47563" s="83"/>
    </row>
    <row r="47564" spans="16:16" x14ac:dyDescent="0.3">
      <c r="P47564" s="83"/>
    </row>
    <row r="47565" spans="16:16" x14ac:dyDescent="0.3">
      <c r="P47565" s="83"/>
    </row>
    <row r="47566" spans="16:16" x14ac:dyDescent="0.3">
      <c r="P47566" s="83"/>
    </row>
    <row r="47567" spans="16:16" x14ac:dyDescent="0.3">
      <c r="P47567" s="83"/>
    </row>
    <row r="47568" spans="16:16" x14ac:dyDescent="0.3">
      <c r="P47568" s="83"/>
    </row>
    <row r="47569" spans="16:16" x14ac:dyDescent="0.3">
      <c r="P47569" s="83"/>
    </row>
    <row r="47570" spans="16:16" x14ac:dyDescent="0.3">
      <c r="P47570" s="83"/>
    </row>
    <row r="47571" spans="16:16" x14ac:dyDescent="0.3">
      <c r="P47571" s="83"/>
    </row>
    <row r="47572" spans="16:16" x14ac:dyDescent="0.3">
      <c r="P47572" s="83"/>
    </row>
    <row r="47573" spans="16:16" x14ac:dyDescent="0.3">
      <c r="P47573" s="83"/>
    </row>
    <row r="47574" spans="16:16" x14ac:dyDescent="0.3">
      <c r="P47574" s="83"/>
    </row>
    <row r="47575" spans="16:16" x14ac:dyDescent="0.3">
      <c r="P47575" s="83"/>
    </row>
    <row r="47576" spans="16:16" x14ac:dyDescent="0.3">
      <c r="P47576" s="83"/>
    </row>
    <row r="47577" spans="16:16" x14ac:dyDescent="0.3">
      <c r="P47577" s="83"/>
    </row>
    <row r="47578" spans="16:16" x14ac:dyDescent="0.3">
      <c r="P47578" s="83"/>
    </row>
    <row r="47579" spans="16:16" x14ac:dyDescent="0.3">
      <c r="P47579" s="83"/>
    </row>
    <row r="47580" spans="16:16" x14ac:dyDescent="0.3">
      <c r="P47580" s="83"/>
    </row>
    <row r="47581" spans="16:16" x14ac:dyDescent="0.3">
      <c r="P47581" s="83"/>
    </row>
    <row r="47582" spans="16:16" x14ac:dyDescent="0.3">
      <c r="P47582" s="83"/>
    </row>
    <row r="47583" spans="16:16" x14ac:dyDescent="0.3">
      <c r="P47583" s="83"/>
    </row>
    <row r="47584" spans="16:16" x14ac:dyDescent="0.3">
      <c r="P47584" s="83"/>
    </row>
    <row r="47585" spans="16:16" x14ac:dyDescent="0.3">
      <c r="P47585" s="83"/>
    </row>
    <row r="47586" spans="16:16" x14ac:dyDescent="0.3">
      <c r="P47586" s="83"/>
    </row>
    <row r="47587" spans="16:16" x14ac:dyDescent="0.3">
      <c r="P47587" s="83"/>
    </row>
    <row r="47588" spans="16:16" x14ac:dyDescent="0.3">
      <c r="P47588" s="83"/>
    </row>
    <row r="47589" spans="16:16" x14ac:dyDescent="0.3">
      <c r="P47589" s="83"/>
    </row>
    <row r="47590" spans="16:16" x14ac:dyDescent="0.3">
      <c r="P47590" s="83"/>
    </row>
    <row r="47591" spans="16:16" x14ac:dyDescent="0.3">
      <c r="P47591" s="83"/>
    </row>
    <row r="47592" spans="16:16" x14ac:dyDescent="0.3">
      <c r="P47592" s="83"/>
    </row>
    <row r="47593" spans="16:16" x14ac:dyDescent="0.3">
      <c r="P47593" s="83"/>
    </row>
    <row r="47594" spans="16:16" x14ac:dyDescent="0.3">
      <c r="P47594" s="83"/>
    </row>
    <row r="47595" spans="16:16" x14ac:dyDescent="0.3">
      <c r="P47595" s="83"/>
    </row>
    <row r="47596" spans="16:16" x14ac:dyDescent="0.3">
      <c r="P47596" s="83"/>
    </row>
    <row r="47597" spans="16:16" x14ac:dyDescent="0.3">
      <c r="P47597" s="83"/>
    </row>
    <row r="47598" spans="16:16" x14ac:dyDescent="0.3">
      <c r="P47598" s="83"/>
    </row>
    <row r="47599" spans="16:16" x14ac:dyDescent="0.3">
      <c r="P47599" s="83"/>
    </row>
    <row r="47600" spans="16:16" x14ac:dyDescent="0.3">
      <c r="P47600" s="83"/>
    </row>
    <row r="47601" spans="16:16" x14ac:dyDescent="0.3">
      <c r="P47601" s="83"/>
    </row>
    <row r="47602" spans="16:16" x14ac:dyDescent="0.3">
      <c r="P47602" s="83"/>
    </row>
    <row r="47603" spans="16:16" x14ac:dyDescent="0.3">
      <c r="P47603" s="83"/>
    </row>
    <row r="47604" spans="16:16" x14ac:dyDescent="0.3">
      <c r="P47604" s="83"/>
    </row>
    <row r="47605" spans="16:16" x14ac:dyDescent="0.3">
      <c r="P47605" s="83"/>
    </row>
    <row r="47606" spans="16:16" x14ac:dyDescent="0.3">
      <c r="P47606" s="83"/>
    </row>
    <row r="47607" spans="16:16" x14ac:dyDescent="0.3">
      <c r="P47607" s="83"/>
    </row>
    <row r="47608" spans="16:16" x14ac:dyDescent="0.3">
      <c r="P47608" s="83"/>
    </row>
    <row r="47609" spans="16:16" x14ac:dyDescent="0.3">
      <c r="P47609" s="83"/>
    </row>
    <row r="47610" spans="16:16" x14ac:dyDescent="0.3">
      <c r="P47610" s="83"/>
    </row>
    <row r="47611" spans="16:16" x14ac:dyDescent="0.3">
      <c r="P47611" s="83"/>
    </row>
    <row r="47612" spans="16:16" x14ac:dyDescent="0.3">
      <c r="P47612" s="83"/>
    </row>
    <row r="47613" spans="16:16" x14ac:dyDescent="0.3">
      <c r="P47613" s="83"/>
    </row>
    <row r="47614" spans="16:16" x14ac:dyDescent="0.3">
      <c r="P47614" s="83"/>
    </row>
    <row r="47615" spans="16:16" x14ac:dyDescent="0.3">
      <c r="P47615" s="83"/>
    </row>
    <row r="47616" spans="16:16" x14ac:dyDescent="0.3">
      <c r="P47616" s="83"/>
    </row>
    <row r="47617" spans="16:16" x14ac:dyDescent="0.3">
      <c r="P47617" s="83"/>
    </row>
    <row r="47618" spans="16:16" x14ac:dyDescent="0.3">
      <c r="P47618" s="83"/>
    </row>
    <row r="47619" spans="16:16" x14ac:dyDescent="0.3">
      <c r="P47619" s="83"/>
    </row>
    <row r="47620" spans="16:16" x14ac:dyDescent="0.3">
      <c r="P47620" s="83"/>
    </row>
    <row r="47621" spans="16:16" x14ac:dyDescent="0.3">
      <c r="P47621" s="83"/>
    </row>
    <row r="47622" spans="16:16" x14ac:dyDescent="0.3">
      <c r="P47622" s="83"/>
    </row>
    <row r="47623" spans="16:16" x14ac:dyDescent="0.3">
      <c r="P47623" s="83"/>
    </row>
    <row r="47624" spans="16:16" x14ac:dyDescent="0.3">
      <c r="P47624" s="83"/>
    </row>
    <row r="47625" spans="16:16" x14ac:dyDescent="0.3">
      <c r="P47625" s="83"/>
    </row>
    <row r="47626" spans="16:16" x14ac:dyDescent="0.3">
      <c r="P47626" s="83"/>
    </row>
    <row r="47627" spans="16:16" x14ac:dyDescent="0.3">
      <c r="P47627" s="83"/>
    </row>
    <row r="47628" spans="16:16" x14ac:dyDescent="0.3">
      <c r="P47628" s="83"/>
    </row>
    <row r="47629" spans="16:16" x14ac:dyDescent="0.3">
      <c r="P47629" s="83"/>
    </row>
    <row r="47630" spans="16:16" x14ac:dyDescent="0.3">
      <c r="P47630" s="83"/>
    </row>
    <row r="47631" spans="16:16" x14ac:dyDescent="0.3">
      <c r="P47631" s="83"/>
    </row>
    <row r="47632" spans="16:16" x14ac:dyDescent="0.3">
      <c r="P47632" s="83"/>
    </row>
    <row r="47633" spans="16:16" x14ac:dyDescent="0.3">
      <c r="P47633" s="83"/>
    </row>
    <row r="47634" spans="16:16" x14ac:dyDescent="0.3">
      <c r="P47634" s="83"/>
    </row>
    <row r="47635" spans="16:16" x14ac:dyDescent="0.3">
      <c r="P47635" s="83"/>
    </row>
    <row r="47636" spans="16:16" x14ac:dyDescent="0.3">
      <c r="P47636" s="83"/>
    </row>
    <row r="47637" spans="16:16" x14ac:dyDescent="0.3">
      <c r="P47637" s="83"/>
    </row>
    <row r="47638" spans="16:16" x14ac:dyDescent="0.3">
      <c r="P47638" s="83"/>
    </row>
    <row r="47639" spans="16:16" x14ac:dyDescent="0.3">
      <c r="P47639" s="83"/>
    </row>
    <row r="47640" spans="16:16" x14ac:dyDescent="0.3">
      <c r="P47640" s="83"/>
    </row>
    <row r="47641" spans="16:16" x14ac:dyDescent="0.3">
      <c r="P47641" s="83"/>
    </row>
    <row r="47642" spans="16:16" x14ac:dyDescent="0.3">
      <c r="P47642" s="83"/>
    </row>
    <row r="47643" spans="16:16" x14ac:dyDescent="0.3">
      <c r="P47643" s="83"/>
    </row>
    <row r="47644" spans="16:16" x14ac:dyDescent="0.3">
      <c r="P47644" s="83"/>
    </row>
    <row r="47645" spans="16:16" x14ac:dyDescent="0.3">
      <c r="P47645" s="83"/>
    </row>
    <row r="47646" spans="16:16" x14ac:dyDescent="0.3">
      <c r="P47646" s="83"/>
    </row>
    <row r="47647" spans="16:16" x14ac:dyDescent="0.3">
      <c r="P47647" s="83"/>
    </row>
    <row r="47648" spans="16:16" x14ac:dyDescent="0.3">
      <c r="P47648" s="83"/>
    </row>
    <row r="47649" spans="16:16" x14ac:dyDescent="0.3">
      <c r="P47649" s="83"/>
    </row>
    <row r="47650" spans="16:16" x14ac:dyDescent="0.3">
      <c r="P47650" s="83"/>
    </row>
    <row r="47651" spans="16:16" x14ac:dyDescent="0.3">
      <c r="P47651" s="83"/>
    </row>
    <row r="47652" spans="16:16" x14ac:dyDescent="0.3">
      <c r="P47652" s="83"/>
    </row>
    <row r="47653" spans="16:16" x14ac:dyDescent="0.3">
      <c r="P47653" s="83"/>
    </row>
    <row r="47654" spans="16:16" x14ac:dyDescent="0.3">
      <c r="P47654" s="83"/>
    </row>
    <row r="47655" spans="16:16" x14ac:dyDescent="0.3">
      <c r="P47655" s="83"/>
    </row>
    <row r="47656" spans="16:16" x14ac:dyDescent="0.3">
      <c r="P47656" s="83"/>
    </row>
    <row r="47657" spans="16:16" x14ac:dyDescent="0.3">
      <c r="P47657" s="83"/>
    </row>
    <row r="47658" spans="16:16" x14ac:dyDescent="0.3">
      <c r="P47658" s="83"/>
    </row>
    <row r="47659" spans="16:16" x14ac:dyDescent="0.3">
      <c r="P47659" s="83"/>
    </row>
    <row r="47660" spans="16:16" x14ac:dyDescent="0.3">
      <c r="P47660" s="83"/>
    </row>
    <row r="47661" spans="16:16" x14ac:dyDescent="0.3">
      <c r="P47661" s="83"/>
    </row>
    <row r="47662" spans="16:16" x14ac:dyDescent="0.3">
      <c r="P47662" s="83"/>
    </row>
    <row r="47663" spans="16:16" x14ac:dyDescent="0.3">
      <c r="P47663" s="83"/>
    </row>
    <row r="47664" spans="16:16" x14ac:dyDescent="0.3">
      <c r="P47664" s="83"/>
    </row>
    <row r="47665" spans="16:16" x14ac:dyDescent="0.3">
      <c r="P47665" s="83"/>
    </row>
    <row r="47666" spans="16:16" x14ac:dyDescent="0.3">
      <c r="P47666" s="83"/>
    </row>
    <row r="47667" spans="16:16" x14ac:dyDescent="0.3">
      <c r="P47667" s="83"/>
    </row>
    <row r="47668" spans="16:16" x14ac:dyDescent="0.3">
      <c r="P47668" s="83"/>
    </row>
    <row r="47669" spans="16:16" x14ac:dyDescent="0.3">
      <c r="P47669" s="83"/>
    </row>
    <row r="47670" spans="16:16" x14ac:dyDescent="0.3">
      <c r="P47670" s="83"/>
    </row>
    <row r="47671" spans="16:16" x14ac:dyDescent="0.3">
      <c r="P47671" s="83"/>
    </row>
    <row r="47672" spans="16:16" x14ac:dyDescent="0.3">
      <c r="P47672" s="83"/>
    </row>
    <row r="47673" spans="16:16" x14ac:dyDescent="0.3">
      <c r="P47673" s="83"/>
    </row>
    <row r="47674" spans="16:16" x14ac:dyDescent="0.3">
      <c r="P47674" s="83"/>
    </row>
    <row r="47675" spans="16:16" x14ac:dyDescent="0.3">
      <c r="P47675" s="83"/>
    </row>
    <row r="47676" spans="16:16" x14ac:dyDescent="0.3">
      <c r="P47676" s="83"/>
    </row>
    <row r="47677" spans="16:16" x14ac:dyDescent="0.3">
      <c r="P47677" s="83"/>
    </row>
    <row r="47678" spans="16:16" x14ac:dyDescent="0.3">
      <c r="P47678" s="83"/>
    </row>
    <row r="47679" spans="16:16" x14ac:dyDescent="0.3">
      <c r="P47679" s="83"/>
    </row>
    <row r="47680" spans="16:16" x14ac:dyDescent="0.3">
      <c r="P47680" s="83"/>
    </row>
    <row r="47681" spans="16:16" x14ac:dyDescent="0.3">
      <c r="P47681" s="83"/>
    </row>
    <row r="47682" spans="16:16" x14ac:dyDescent="0.3">
      <c r="P47682" s="83"/>
    </row>
    <row r="47683" spans="16:16" x14ac:dyDescent="0.3">
      <c r="P47683" s="83"/>
    </row>
    <row r="47684" spans="16:16" x14ac:dyDescent="0.3">
      <c r="P47684" s="83"/>
    </row>
    <row r="47685" spans="16:16" x14ac:dyDescent="0.3">
      <c r="P47685" s="83"/>
    </row>
    <row r="47686" spans="16:16" x14ac:dyDescent="0.3">
      <c r="P47686" s="83"/>
    </row>
    <row r="47687" spans="16:16" x14ac:dyDescent="0.3">
      <c r="P47687" s="83"/>
    </row>
    <row r="47688" spans="16:16" x14ac:dyDescent="0.3">
      <c r="P47688" s="83"/>
    </row>
    <row r="47689" spans="16:16" x14ac:dyDescent="0.3">
      <c r="P47689" s="83"/>
    </row>
    <row r="47690" spans="16:16" x14ac:dyDescent="0.3">
      <c r="P47690" s="83"/>
    </row>
    <row r="47691" spans="16:16" x14ac:dyDescent="0.3">
      <c r="P47691" s="83"/>
    </row>
    <row r="47692" spans="16:16" x14ac:dyDescent="0.3">
      <c r="P47692" s="83"/>
    </row>
    <row r="47693" spans="16:16" x14ac:dyDescent="0.3">
      <c r="P47693" s="83"/>
    </row>
    <row r="47694" spans="16:16" x14ac:dyDescent="0.3">
      <c r="P47694" s="83"/>
    </row>
    <row r="47695" spans="16:16" x14ac:dyDescent="0.3">
      <c r="P47695" s="83"/>
    </row>
    <row r="47696" spans="16:16" x14ac:dyDescent="0.3">
      <c r="P47696" s="83"/>
    </row>
    <row r="47697" spans="16:16" x14ac:dyDescent="0.3">
      <c r="P47697" s="83"/>
    </row>
    <row r="47698" spans="16:16" x14ac:dyDescent="0.3">
      <c r="P47698" s="83"/>
    </row>
    <row r="47699" spans="16:16" x14ac:dyDescent="0.3">
      <c r="P47699" s="83"/>
    </row>
    <row r="47700" spans="16:16" x14ac:dyDescent="0.3">
      <c r="P47700" s="83"/>
    </row>
    <row r="47701" spans="16:16" x14ac:dyDescent="0.3">
      <c r="P47701" s="83"/>
    </row>
    <row r="47702" spans="16:16" x14ac:dyDescent="0.3">
      <c r="P47702" s="83"/>
    </row>
    <row r="47703" spans="16:16" x14ac:dyDescent="0.3">
      <c r="P47703" s="83"/>
    </row>
    <row r="47704" spans="16:16" x14ac:dyDescent="0.3">
      <c r="P47704" s="83"/>
    </row>
    <row r="47705" spans="16:16" x14ac:dyDescent="0.3">
      <c r="P47705" s="83"/>
    </row>
    <row r="47706" spans="16:16" x14ac:dyDescent="0.3">
      <c r="P47706" s="83"/>
    </row>
    <row r="47707" spans="16:16" x14ac:dyDescent="0.3">
      <c r="P47707" s="83"/>
    </row>
    <row r="47708" spans="16:16" x14ac:dyDescent="0.3">
      <c r="P47708" s="83"/>
    </row>
    <row r="47709" spans="16:16" x14ac:dyDescent="0.3">
      <c r="P47709" s="83"/>
    </row>
    <row r="47710" spans="16:16" x14ac:dyDescent="0.3">
      <c r="P47710" s="83"/>
    </row>
    <row r="47711" spans="16:16" x14ac:dyDescent="0.3">
      <c r="P47711" s="83"/>
    </row>
    <row r="47712" spans="16:16" x14ac:dyDescent="0.3">
      <c r="P47712" s="83"/>
    </row>
    <row r="47713" spans="16:16" x14ac:dyDescent="0.3">
      <c r="P47713" s="83"/>
    </row>
    <row r="47714" spans="16:16" x14ac:dyDescent="0.3">
      <c r="P47714" s="83"/>
    </row>
    <row r="47715" spans="16:16" x14ac:dyDescent="0.3">
      <c r="P47715" s="83"/>
    </row>
    <row r="47716" spans="16:16" x14ac:dyDescent="0.3">
      <c r="P47716" s="83"/>
    </row>
    <row r="47717" spans="16:16" x14ac:dyDescent="0.3">
      <c r="P47717" s="83"/>
    </row>
    <row r="47718" spans="16:16" x14ac:dyDescent="0.3">
      <c r="P47718" s="83"/>
    </row>
    <row r="47719" spans="16:16" x14ac:dyDescent="0.3">
      <c r="P47719" s="83"/>
    </row>
    <row r="47720" spans="16:16" x14ac:dyDescent="0.3">
      <c r="P47720" s="83"/>
    </row>
    <row r="47721" spans="16:16" x14ac:dyDescent="0.3">
      <c r="P47721" s="83"/>
    </row>
    <row r="47722" spans="16:16" x14ac:dyDescent="0.3">
      <c r="P47722" s="83"/>
    </row>
    <row r="47723" spans="16:16" x14ac:dyDescent="0.3">
      <c r="P47723" s="83"/>
    </row>
    <row r="47724" spans="16:16" x14ac:dyDescent="0.3">
      <c r="P47724" s="83"/>
    </row>
    <row r="47725" spans="16:16" x14ac:dyDescent="0.3">
      <c r="P47725" s="83"/>
    </row>
    <row r="47726" spans="16:16" x14ac:dyDescent="0.3">
      <c r="P47726" s="83"/>
    </row>
    <row r="47727" spans="16:16" x14ac:dyDescent="0.3">
      <c r="P47727" s="83"/>
    </row>
    <row r="47728" spans="16:16" x14ac:dyDescent="0.3">
      <c r="P47728" s="83"/>
    </row>
    <row r="47729" spans="16:16" x14ac:dyDescent="0.3">
      <c r="P47729" s="83"/>
    </row>
    <row r="47730" spans="16:16" x14ac:dyDescent="0.3">
      <c r="P47730" s="83"/>
    </row>
    <row r="47731" spans="16:16" x14ac:dyDescent="0.3">
      <c r="P47731" s="83"/>
    </row>
    <row r="47732" spans="16:16" x14ac:dyDescent="0.3">
      <c r="P47732" s="83"/>
    </row>
    <row r="47733" spans="16:16" x14ac:dyDescent="0.3">
      <c r="P47733" s="83"/>
    </row>
    <row r="47734" spans="16:16" x14ac:dyDescent="0.3">
      <c r="P47734" s="83"/>
    </row>
    <row r="47735" spans="16:16" x14ac:dyDescent="0.3">
      <c r="P47735" s="83"/>
    </row>
    <row r="47736" spans="16:16" x14ac:dyDescent="0.3">
      <c r="P47736" s="83"/>
    </row>
    <row r="47737" spans="16:16" x14ac:dyDescent="0.3">
      <c r="P47737" s="83"/>
    </row>
    <row r="47738" spans="16:16" x14ac:dyDescent="0.3">
      <c r="P47738" s="83"/>
    </row>
    <row r="47739" spans="16:16" x14ac:dyDescent="0.3">
      <c r="P47739" s="83"/>
    </row>
    <row r="47740" spans="16:16" x14ac:dyDescent="0.3">
      <c r="P47740" s="83"/>
    </row>
    <row r="47741" spans="16:16" x14ac:dyDescent="0.3">
      <c r="P47741" s="83"/>
    </row>
    <row r="47742" spans="16:16" x14ac:dyDescent="0.3">
      <c r="P47742" s="83"/>
    </row>
    <row r="47743" spans="16:16" x14ac:dyDescent="0.3">
      <c r="P47743" s="83"/>
    </row>
    <row r="47744" spans="16:16" x14ac:dyDescent="0.3">
      <c r="P47744" s="83"/>
    </row>
    <row r="47745" spans="16:16" x14ac:dyDescent="0.3">
      <c r="P47745" s="83"/>
    </row>
    <row r="47746" spans="16:16" x14ac:dyDescent="0.3">
      <c r="P47746" s="83"/>
    </row>
    <row r="47747" spans="16:16" x14ac:dyDescent="0.3">
      <c r="P47747" s="83"/>
    </row>
    <row r="47748" spans="16:16" x14ac:dyDescent="0.3">
      <c r="P47748" s="83"/>
    </row>
    <row r="47749" spans="16:16" x14ac:dyDescent="0.3">
      <c r="P47749" s="83"/>
    </row>
    <row r="47750" spans="16:16" x14ac:dyDescent="0.3">
      <c r="P47750" s="83"/>
    </row>
    <row r="47751" spans="16:16" x14ac:dyDescent="0.3">
      <c r="P47751" s="83"/>
    </row>
    <row r="47752" spans="16:16" x14ac:dyDescent="0.3">
      <c r="P47752" s="83"/>
    </row>
    <row r="47753" spans="16:16" x14ac:dyDescent="0.3">
      <c r="P47753" s="83"/>
    </row>
    <row r="47754" spans="16:16" x14ac:dyDescent="0.3">
      <c r="P47754" s="83"/>
    </row>
    <row r="47755" spans="16:16" x14ac:dyDescent="0.3">
      <c r="P47755" s="83"/>
    </row>
    <row r="47756" spans="16:16" x14ac:dyDescent="0.3">
      <c r="P47756" s="83"/>
    </row>
    <row r="47757" spans="16:16" x14ac:dyDescent="0.3">
      <c r="P47757" s="83"/>
    </row>
    <row r="47758" spans="16:16" x14ac:dyDescent="0.3">
      <c r="P47758" s="83"/>
    </row>
    <row r="47759" spans="16:16" x14ac:dyDescent="0.3">
      <c r="P47759" s="83"/>
    </row>
    <row r="47760" spans="16:16" x14ac:dyDescent="0.3">
      <c r="P47760" s="83"/>
    </row>
    <row r="47761" spans="16:16" x14ac:dyDescent="0.3">
      <c r="P47761" s="83"/>
    </row>
    <row r="47762" spans="16:16" x14ac:dyDescent="0.3">
      <c r="P47762" s="83"/>
    </row>
    <row r="47763" spans="16:16" x14ac:dyDescent="0.3">
      <c r="P47763" s="83"/>
    </row>
    <row r="47764" spans="16:16" x14ac:dyDescent="0.3">
      <c r="P47764" s="83"/>
    </row>
    <row r="47765" spans="16:16" x14ac:dyDescent="0.3">
      <c r="P47765" s="83"/>
    </row>
    <row r="47766" spans="16:16" x14ac:dyDescent="0.3">
      <c r="P47766" s="83"/>
    </row>
    <row r="47767" spans="16:16" x14ac:dyDescent="0.3">
      <c r="P47767" s="83"/>
    </row>
    <row r="47768" spans="16:16" x14ac:dyDescent="0.3">
      <c r="P47768" s="83"/>
    </row>
    <row r="47769" spans="16:16" x14ac:dyDescent="0.3">
      <c r="P47769" s="83"/>
    </row>
    <row r="47770" spans="16:16" x14ac:dyDescent="0.3">
      <c r="P47770" s="83"/>
    </row>
    <row r="47771" spans="16:16" x14ac:dyDescent="0.3">
      <c r="P47771" s="83"/>
    </row>
    <row r="47772" spans="16:16" x14ac:dyDescent="0.3">
      <c r="P47772" s="83"/>
    </row>
    <row r="47773" spans="16:16" x14ac:dyDescent="0.3">
      <c r="P47773" s="83"/>
    </row>
    <row r="47774" spans="16:16" x14ac:dyDescent="0.3">
      <c r="P47774" s="83"/>
    </row>
    <row r="47775" spans="16:16" x14ac:dyDescent="0.3">
      <c r="P47775" s="83"/>
    </row>
    <row r="47776" spans="16:16" x14ac:dyDescent="0.3">
      <c r="P47776" s="83"/>
    </row>
    <row r="47777" spans="16:16" x14ac:dyDescent="0.3">
      <c r="P47777" s="83"/>
    </row>
    <row r="47778" spans="16:16" x14ac:dyDescent="0.3">
      <c r="P47778" s="83"/>
    </row>
    <row r="47779" spans="16:16" x14ac:dyDescent="0.3">
      <c r="P47779" s="83"/>
    </row>
    <row r="47780" spans="16:16" x14ac:dyDescent="0.3">
      <c r="P47780" s="83"/>
    </row>
    <row r="47781" spans="16:16" x14ac:dyDescent="0.3">
      <c r="P47781" s="83"/>
    </row>
    <row r="47782" spans="16:16" x14ac:dyDescent="0.3">
      <c r="P47782" s="83"/>
    </row>
    <row r="47783" spans="16:16" x14ac:dyDescent="0.3">
      <c r="P47783" s="83"/>
    </row>
    <row r="47784" spans="16:16" x14ac:dyDescent="0.3">
      <c r="P47784" s="83"/>
    </row>
    <row r="47785" spans="16:16" x14ac:dyDescent="0.3">
      <c r="P47785" s="83"/>
    </row>
    <row r="47786" spans="16:16" x14ac:dyDescent="0.3">
      <c r="P47786" s="83"/>
    </row>
    <row r="47787" spans="16:16" x14ac:dyDescent="0.3">
      <c r="P47787" s="83"/>
    </row>
    <row r="47788" spans="16:16" x14ac:dyDescent="0.3">
      <c r="P47788" s="83"/>
    </row>
    <row r="47789" spans="16:16" x14ac:dyDescent="0.3">
      <c r="P47789" s="83"/>
    </row>
    <row r="47790" spans="16:16" x14ac:dyDescent="0.3">
      <c r="P47790" s="83"/>
    </row>
    <row r="47791" spans="16:16" x14ac:dyDescent="0.3">
      <c r="P47791" s="83"/>
    </row>
    <row r="47792" spans="16:16" x14ac:dyDescent="0.3">
      <c r="P47792" s="83"/>
    </row>
    <row r="47793" spans="16:16" x14ac:dyDescent="0.3">
      <c r="P47793" s="83"/>
    </row>
    <row r="47794" spans="16:16" x14ac:dyDescent="0.3">
      <c r="P47794" s="83"/>
    </row>
    <row r="47795" spans="16:16" x14ac:dyDescent="0.3">
      <c r="P47795" s="83"/>
    </row>
    <row r="47796" spans="16:16" x14ac:dyDescent="0.3">
      <c r="P47796" s="83"/>
    </row>
    <row r="47797" spans="16:16" x14ac:dyDescent="0.3">
      <c r="P47797" s="83"/>
    </row>
    <row r="47798" spans="16:16" x14ac:dyDescent="0.3">
      <c r="P47798" s="83"/>
    </row>
    <row r="47799" spans="16:16" x14ac:dyDescent="0.3">
      <c r="P47799" s="83"/>
    </row>
    <row r="47800" spans="16:16" x14ac:dyDescent="0.3">
      <c r="P47800" s="83"/>
    </row>
    <row r="47801" spans="16:16" x14ac:dyDescent="0.3">
      <c r="P47801" s="83"/>
    </row>
    <row r="47802" spans="16:16" x14ac:dyDescent="0.3">
      <c r="P47802" s="83"/>
    </row>
    <row r="47803" spans="16:16" x14ac:dyDescent="0.3">
      <c r="P47803" s="83"/>
    </row>
    <row r="47804" spans="16:16" x14ac:dyDescent="0.3">
      <c r="P47804" s="83"/>
    </row>
    <row r="47805" spans="16:16" x14ac:dyDescent="0.3">
      <c r="P47805" s="83"/>
    </row>
    <row r="47806" spans="16:16" x14ac:dyDescent="0.3">
      <c r="P47806" s="83"/>
    </row>
    <row r="47807" spans="16:16" x14ac:dyDescent="0.3">
      <c r="P47807" s="83"/>
    </row>
    <row r="47808" spans="16:16" x14ac:dyDescent="0.3">
      <c r="P47808" s="83"/>
    </row>
    <row r="47809" spans="16:16" x14ac:dyDescent="0.3">
      <c r="P47809" s="83"/>
    </row>
    <row r="47810" spans="16:16" x14ac:dyDescent="0.3">
      <c r="P47810" s="83"/>
    </row>
    <row r="47811" spans="16:16" x14ac:dyDescent="0.3">
      <c r="P47811" s="83"/>
    </row>
    <row r="47812" spans="16:16" x14ac:dyDescent="0.3">
      <c r="P47812" s="83"/>
    </row>
    <row r="47813" spans="16:16" x14ac:dyDescent="0.3">
      <c r="P47813" s="83"/>
    </row>
    <row r="47814" spans="16:16" x14ac:dyDescent="0.3">
      <c r="P47814" s="83"/>
    </row>
    <row r="47815" spans="16:16" x14ac:dyDescent="0.3">
      <c r="P47815" s="83"/>
    </row>
    <row r="47816" spans="16:16" x14ac:dyDescent="0.3">
      <c r="P47816" s="83"/>
    </row>
    <row r="47817" spans="16:16" x14ac:dyDescent="0.3">
      <c r="P47817" s="83"/>
    </row>
    <row r="47818" spans="16:16" x14ac:dyDescent="0.3">
      <c r="P47818" s="83"/>
    </row>
    <row r="47819" spans="16:16" x14ac:dyDescent="0.3">
      <c r="P47819" s="83"/>
    </row>
    <row r="47820" spans="16:16" x14ac:dyDescent="0.3">
      <c r="P47820" s="83"/>
    </row>
    <row r="47821" spans="16:16" x14ac:dyDescent="0.3">
      <c r="P47821" s="83"/>
    </row>
    <row r="47822" spans="16:16" x14ac:dyDescent="0.3">
      <c r="P47822" s="83"/>
    </row>
    <row r="47823" spans="16:16" x14ac:dyDescent="0.3">
      <c r="P47823" s="83"/>
    </row>
    <row r="47824" spans="16:16" x14ac:dyDescent="0.3">
      <c r="P47824" s="83"/>
    </row>
    <row r="47825" spans="16:16" x14ac:dyDescent="0.3">
      <c r="P47825" s="83"/>
    </row>
    <row r="47826" spans="16:16" x14ac:dyDescent="0.3">
      <c r="P47826" s="83"/>
    </row>
    <row r="47827" spans="16:16" x14ac:dyDescent="0.3">
      <c r="P47827" s="83"/>
    </row>
    <row r="47828" spans="16:16" x14ac:dyDescent="0.3">
      <c r="P47828" s="83"/>
    </row>
    <row r="47829" spans="16:16" x14ac:dyDescent="0.3">
      <c r="P47829" s="83"/>
    </row>
    <row r="47830" spans="16:16" x14ac:dyDescent="0.3">
      <c r="P47830" s="83"/>
    </row>
    <row r="47831" spans="16:16" x14ac:dyDescent="0.3">
      <c r="P47831" s="83"/>
    </row>
    <row r="47832" spans="16:16" x14ac:dyDescent="0.3">
      <c r="P47832" s="83"/>
    </row>
    <row r="47833" spans="16:16" x14ac:dyDescent="0.3">
      <c r="P47833" s="83"/>
    </row>
    <row r="47834" spans="16:16" x14ac:dyDescent="0.3">
      <c r="P47834" s="83"/>
    </row>
    <row r="47835" spans="16:16" x14ac:dyDescent="0.3">
      <c r="P47835" s="83"/>
    </row>
    <row r="47836" spans="16:16" x14ac:dyDescent="0.3">
      <c r="P47836" s="83"/>
    </row>
    <row r="47837" spans="16:16" x14ac:dyDescent="0.3">
      <c r="P47837" s="83"/>
    </row>
    <row r="47838" spans="16:16" x14ac:dyDescent="0.3">
      <c r="P47838" s="83"/>
    </row>
    <row r="47839" spans="16:16" x14ac:dyDescent="0.3">
      <c r="P47839" s="83"/>
    </row>
    <row r="47840" spans="16:16" x14ac:dyDescent="0.3">
      <c r="P47840" s="83"/>
    </row>
    <row r="47841" spans="16:16" x14ac:dyDescent="0.3">
      <c r="P47841" s="83"/>
    </row>
    <row r="47842" spans="16:16" x14ac:dyDescent="0.3">
      <c r="P47842" s="83"/>
    </row>
    <row r="47843" spans="16:16" x14ac:dyDescent="0.3">
      <c r="P47843" s="83"/>
    </row>
    <row r="47844" spans="16:16" x14ac:dyDescent="0.3">
      <c r="P47844" s="83"/>
    </row>
    <row r="47845" spans="16:16" x14ac:dyDescent="0.3">
      <c r="P47845" s="83"/>
    </row>
    <row r="47846" spans="16:16" x14ac:dyDescent="0.3">
      <c r="P47846" s="83"/>
    </row>
    <row r="47847" spans="16:16" x14ac:dyDescent="0.3">
      <c r="P47847" s="83"/>
    </row>
    <row r="47848" spans="16:16" x14ac:dyDescent="0.3">
      <c r="P47848" s="83"/>
    </row>
    <row r="47849" spans="16:16" x14ac:dyDescent="0.3">
      <c r="P47849" s="83"/>
    </row>
    <row r="47850" spans="16:16" x14ac:dyDescent="0.3">
      <c r="P47850" s="83"/>
    </row>
    <row r="47851" spans="16:16" x14ac:dyDescent="0.3">
      <c r="P47851" s="83"/>
    </row>
    <row r="47852" spans="16:16" x14ac:dyDescent="0.3">
      <c r="P47852" s="83"/>
    </row>
    <row r="47853" spans="16:16" x14ac:dyDescent="0.3">
      <c r="P47853" s="83"/>
    </row>
    <row r="47854" spans="16:16" x14ac:dyDescent="0.3">
      <c r="P47854" s="83"/>
    </row>
    <row r="47855" spans="16:16" x14ac:dyDescent="0.3">
      <c r="P47855" s="83"/>
    </row>
    <row r="47856" spans="16:16" x14ac:dyDescent="0.3">
      <c r="P47856" s="83"/>
    </row>
    <row r="47857" spans="16:16" x14ac:dyDescent="0.3">
      <c r="P47857" s="83"/>
    </row>
    <row r="47858" spans="16:16" x14ac:dyDescent="0.3">
      <c r="P47858" s="83"/>
    </row>
    <row r="47859" spans="16:16" x14ac:dyDescent="0.3">
      <c r="P47859" s="83"/>
    </row>
    <row r="47860" spans="16:16" x14ac:dyDescent="0.3">
      <c r="P47860" s="83"/>
    </row>
    <row r="47861" spans="16:16" x14ac:dyDescent="0.3">
      <c r="P47861" s="83"/>
    </row>
    <row r="47862" spans="16:16" x14ac:dyDescent="0.3">
      <c r="P47862" s="83"/>
    </row>
    <row r="47863" spans="16:16" x14ac:dyDescent="0.3">
      <c r="P47863" s="83"/>
    </row>
    <row r="47864" spans="16:16" x14ac:dyDescent="0.3">
      <c r="P47864" s="83"/>
    </row>
    <row r="47865" spans="16:16" x14ac:dyDescent="0.3">
      <c r="P47865" s="83"/>
    </row>
    <row r="47866" spans="16:16" x14ac:dyDescent="0.3">
      <c r="P47866" s="83"/>
    </row>
    <row r="47867" spans="16:16" x14ac:dyDescent="0.3">
      <c r="P47867" s="83"/>
    </row>
    <row r="47868" spans="16:16" x14ac:dyDescent="0.3">
      <c r="P47868" s="83"/>
    </row>
    <row r="47869" spans="16:16" x14ac:dyDescent="0.3">
      <c r="P47869" s="83"/>
    </row>
    <row r="47870" spans="16:16" x14ac:dyDescent="0.3">
      <c r="P47870" s="83"/>
    </row>
    <row r="47871" spans="16:16" x14ac:dyDescent="0.3">
      <c r="P47871" s="83"/>
    </row>
    <row r="47872" spans="16:16" x14ac:dyDescent="0.3">
      <c r="P47872" s="83"/>
    </row>
    <row r="47873" spans="16:16" x14ac:dyDescent="0.3">
      <c r="P47873" s="83"/>
    </row>
    <row r="47874" spans="16:16" x14ac:dyDescent="0.3">
      <c r="P47874" s="83"/>
    </row>
    <row r="47875" spans="16:16" x14ac:dyDescent="0.3">
      <c r="P47875" s="83"/>
    </row>
    <row r="47876" spans="16:16" x14ac:dyDescent="0.3">
      <c r="P47876" s="83"/>
    </row>
    <row r="47877" spans="16:16" x14ac:dyDescent="0.3">
      <c r="P47877" s="83"/>
    </row>
    <row r="47878" spans="16:16" x14ac:dyDescent="0.3">
      <c r="P47878" s="83"/>
    </row>
    <row r="47879" spans="16:16" x14ac:dyDescent="0.3">
      <c r="P47879" s="83"/>
    </row>
    <row r="47880" spans="16:16" x14ac:dyDescent="0.3">
      <c r="P47880" s="83"/>
    </row>
    <row r="47881" spans="16:16" x14ac:dyDescent="0.3">
      <c r="P47881" s="83"/>
    </row>
    <row r="47882" spans="16:16" x14ac:dyDescent="0.3">
      <c r="P47882" s="83"/>
    </row>
    <row r="47883" spans="16:16" x14ac:dyDescent="0.3">
      <c r="P47883" s="83"/>
    </row>
    <row r="47884" spans="16:16" x14ac:dyDescent="0.3">
      <c r="P47884" s="83"/>
    </row>
    <row r="47885" spans="16:16" x14ac:dyDescent="0.3">
      <c r="P47885" s="83"/>
    </row>
    <row r="47886" spans="16:16" x14ac:dyDescent="0.3">
      <c r="P47886" s="83"/>
    </row>
    <row r="47887" spans="16:16" x14ac:dyDescent="0.3">
      <c r="P47887" s="83"/>
    </row>
    <row r="47888" spans="16:16" x14ac:dyDescent="0.3">
      <c r="P47888" s="83"/>
    </row>
    <row r="47889" spans="16:16" x14ac:dyDescent="0.3">
      <c r="P47889" s="83"/>
    </row>
    <row r="47890" spans="16:16" x14ac:dyDescent="0.3">
      <c r="P47890" s="83"/>
    </row>
    <row r="47891" spans="16:16" x14ac:dyDescent="0.3">
      <c r="P47891" s="83"/>
    </row>
    <row r="47892" spans="16:16" x14ac:dyDescent="0.3">
      <c r="P47892" s="83"/>
    </row>
    <row r="47893" spans="16:16" x14ac:dyDescent="0.3">
      <c r="P47893" s="83"/>
    </row>
    <row r="47894" spans="16:16" x14ac:dyDescent="0.3">
      <c r="P47894" s="83"/>
    </row>
    <row r="47895" spans="16:16" x14ac:dyDescent="0.3">
      <c r="P47895" s="83"/>
    </row>
    <row r="47896" spans="16:16" x14ac:dyDescent="0.3">
      <c r="P47896" s="83"/>
    </row>
    <row r="47897" spans="16:16" x14ac:dyDescent="0.3">
      <c r="P47897" s="83"/>
    </row>
    <row r="47898" spans="16:16" x14ac:dyDescent="0.3">
      <c r="P47898" s="83"/>
    </row>
    <row r="47899" spans="16:16" x14ac:dyDescent="0.3">
      <c r="P47899" s="83"/>
    </row>
    <row r="47900" spans="16:16" x14ac:dyDescent="0.3">
      <c r="P47900" s="83"/>
    </row>
    <row r="47901" spans="16:16" x14ac:dyDescent="0.3">
      <c r="P47901" s="83"/>
    </row>
    <row r="47902" spans="16:16" x14ac:dyDescent="0.3">
      <c r="P47902" s="83"/>
    </row>
    <row r="47903" spans="16:16" x14ac:dyDescent="0.3">
      <c r="P47903" s="83"/>
    </row>
    <row r="47904" spans="16:16" x14ac:dyDescent="0.3">
      <c r="P47904" s="83"/>
    </row>
    <row r="47905" spans="16:16" x14ac:dyDescent="0.3">
      <c r="P47905" s="83"/>
    </row>
    <row r="47906" spans="16:16" x14ac:dyDescent="0.3">
      <c r="P47906" s="83"/>
    </row>
    <row r="47907" spans="16:16" x14ac:dyDescent="0.3">
      <c r="P47907" s="83"/>
    </row>
    <row r="47908" spans="16:16" x14ac:dyDescent="0.3">
      <c r="P47908" s="83"/>
    </row>
    <row r="47909" spans="16:16" x14ac:dyDescent="0.3">
      <c r="P47909" s="83"/>
    </row>
    <row r="47910" spans="16:16" x14ac:dyDescent="0.3">
      <c r="P47910" s="83"/>
    </row>
    <row r="47911" spans="16:16" x14ac:dyDescent="0.3">
      <c r="P47911" s="83"/>
    </row>
    <row r="47912" spans="16:16" x14ac:dyDescent="0.3">
      <c r="P47912" s="83"/>
    </row>
    <row r="47913" spans="16:16" x14ac:dyDescent="0.3">
      <c r="P47913" s="83"/>
    </row>
    <row r="47914" spans="16:16" x14ac:dyDescent="0.3">
      <c r="P47914" s="83"/>
    </row>
    <row r="47915" spans="16:16" x14ac:dyDescent="0.3">
      <c r="P47915" s="83"/>
    </row>
    <row r="47916" spans="16:16" x14ac:dyDescent="0.3">
      <c r="P47916" s="83"/>
    </row>
    <row r="47917" spans="16:16" x14ac:dyDescent="0.3">
      <c r="P47917" s="83"/>
    </row>
    <row r="47918" spans="16:16" x14ac:dyDescent="0.3">
      <c r="P47918" s="83"/>
    </row>
    <row r="47919" spans="16:16" x14ac:dyDescent="0.3">
      <c r="P47919" s="83"/>
    </row>
    <row r="47920" spans="16:16" x14ac:dyDescent="0.3">
      <c r="P47920" s="83"/>
    </row>
    <row r="47921" spans="16:16" x14ac:dyDescent="0.3">
      <c r="P47921" s="83"/>
    </row>
    <row r="47922" spans="16:16" x14ac:dyDescent="0.3">
      <c r="P47922" s="83"/>
    </row>
    <row r="47923" spans="16:16" x14ac:dyDescent="0.3">
      <c r="P47923" s="83"/>
    </row>
    <row r="47924" spans="16:16" x14ac:dyDescent="0.3">
      <c r="P47924" s="83"/>
    </row>
    <row r="47925" spans="16:16" x14ac:dyDescent="0.3">
      <c r="P47925" s="83"/>
    </row>
    <row r="47926" spans="16:16" x14ac:dyDescent="0.3">
      <c r="P47926" s="83"/>
    </row>
    <row r="47927" spans="16:16" x14ac:dyDescent="0.3">
      <c r="P47927" s="83"/>
    </row>
    <row r="47928" spans="16:16" x14ac:dyDescent="0.3">
      <c r="P47928" s="83"/>
    </row>
    <row r="47929" spans="16:16" x14ac:dyDescent="0.3">
      <c r="P47929" s="83"/>
    </row>
    <row r="47930" spans="16:16" x14ac:dyDescent="0.3">
      <c r="P47930" s="83"/>
    </row>
    <row r="47931" spans="16:16" x14ac:dyDescent="0.3">
      <c r="P47931" s="83"/>
    </row>
    <row r="47932" spans="16:16" x14ac:dyDescent="0.3">
      <c r="P47932" s="83"/>
    </row>
    <row r="47933" spans="16:16" x14ac:dyDescent="0.3">
      <c r="P47933" s="83"/>
    </row>
    <row r="47934" spans="16:16" x14ac:dyDescent="0.3">
      <c r="P47934" s="83"/>
    </row>
    <row r="47935" spans="16:16" x14ac:dyDescent="0.3">
      <c r="P47935" s="83"/>
    </row>
    <row r="47936" spans="16:16" x14ac:dyDescent="0.3">
      <c r="P47936" s="83"/>
    </row>
    <row r="47937" spans="16:16" x14ac:dyDescent="0.3">
      <c r="P47937" s="83"/>
    </row>
    <row r="47938" spans="16:16" x14ac:dyDescent="0.3">
      <c r="P47938" s="83"/>
    </row>
    <row r="47939" spans="16:16" x14ac:dyDescent="0.3">
      <c r="P47939" s="83"/>
    </row>
    <row r="47940" spans="16:16" x14ac:dyDescent="0.3">
      <c r="P47940" s="83"/>
    </row>
    <row r="47941" spans="16:16" x14ac:dyDescent="0.3">
      <c r="P47941" s="83"/>
    </row>
    <row r="47942" spans="16:16" x14ac:dyDescent="0.3">
      <c r="P47942" s="83"/>
    </row>
    <row r="47943" spans="16:16" x14ac:dyDescent="0.3">
      <c r="P47943" s="83"/>
    </row>
    <row r="47944" spans="16:16" x14ac:dyDescent="0.3">
      <c r="P47944" s="83"/>
    </row>
    <row r="47945" spans="16:16" x14ac:dyDescent="0.3">
      <c r="P47945" s="83"/>
    </row>
    <row r="47946" spans="16:16" x14ac:dyDescent="0.3">
      <c r="P47946" s="83"/>
    </row>
    <row r="47947" spans="16:16" x14ac:dyDescent="0.3">
      <c r="P47947" s="83"/>
    </row>
    <row r="47948" spans="16:16" x14ac:dyDescent="0.3">
      <c r="P47948" s="83"/>
    </row>
    <row r="47949" spans="16:16" x14ac:dyDescent="0.3">
      <c r="P47949" s="83"/>
    </row>
    <row r="47950" spans="16:16" x14ac:dyDescent="0.3">
      <c r="P47950" s="83"/>
    </row>
    <row r="47951" spans="16:16" x14ac:dyDescent="0.3">
      <c r="P47951" s="83"/>
    </row>
    <row r="47952" spans="16:16" x14ac:dyDescent="0.3">
      <c r="P47952" s="83"/>
    </row>
    <row r="47953" spans="16:16" x14ac:dyDescent="0.3">
      <c r="P47953" s="83"/>
    </row>
    <row r="47954" spans="16:16" x14ac:dyDescent="0.3">
      <c r="P47954" s="83"/>
    </row>
    <row r="47955" spans="16:16" x14ac:dyDescent="0.3">
      <c r="P47955" s="83"/>
    </row>
    <row r="47956" spans="16:16" x14ac:dyDescent="0.3">
      <c r="P47956" s="83"/>
    </row>
    <row r="47957" spans="16:16" x14ac:dyDescent="0.3">
      <c r="P47957" s="83"/>
    </row>
    <row r="47958" spans="16:16" x14ac:dyDescent="0.3">
      <c r="P47958" s="83"/>
    </row>
    <row r="47959" spans="16:16" x14ac:dyDescent="0.3">
      <c r="P47959" s="83"/>
    </row>
    <row r="47960" spans="16:16" x14ac:dyDescent="0.3">
      <c r="P47960" s="83"/>
    </row>
    <row r="47961" spans="16:16" x14ac:dyDescent="0.3">
      <c r="P47961" s="83"/>
    </row>
    <row r="47962" spans="16:16" x14ac:dyDescent="0.3">
      <c r="P47962" s="83"/>
    </row>
    <row r="47963" spans="16:16" x14ac:dyDescent="0.3">
      <c r="P47963" s="83"/>
    </row>
    <row r="47964" spans="16:16" x14ac:dyDescent="0.3">
      <c r="P47964" s="83"/>
    </row>
    <row r="47965" spans="16:16" x14ac:dyDescent="0.3">
      <c r="P47965" s="83"/>
    </row>
    <row r="47966" spans="16:16" x14ac:dyDescent="0.3">
      <c r="P47966" s="83"/>
    </row>
    <row r="47967" spans="16:16" x14ac:dyDescent="0.3">
      <c r="P47967" s="83"/>
    </row>
    <row r="47968" spans="16:16" x14ac:dyDescent="0.3">
      <c r="P47968" s="83"/>
    </row>
    <row r="47969" spans="16:16" x14ac:dyDescent="0.3">
      <c r="P47969" s="83"/>
    </row>
    <row r="47970" spans="16:16" x14ac:dyDescent="0.3">
      <c r="P47970" s="83"/>
    </row>
    <row r="47971" spans="16:16" x14ac:dyDescent="0.3">
      <c r="P47971" s="83"/>
    </row>
    <row r="47972" spans="16:16" x14ac:dyDescent="0.3">
      <c r="P47972" s="83"/>
    </row>
    <row r="47973" spans="16:16" x14ac:dyDescent="0.3">
      <c r="P47973" s="83"/>
    </row>
    <row r="47974" spans="16:16" x14ac:dyDescent="0.3">
      <c r="P47974" s="83"/>
    </row>
    <row r="47975" spans="16:16" x14ac:dyDescent="0.3">
      <c r="P47975" s="83"/>
    </row>
    <row r="47976" spans="16:16" x14ac:dyDescent="0.3">
      <c r="P47976" s="83"/>
    </row>
    <row r="47977" spans="16:16" x14ac:dyDescent="0.3">
      <c r="P47977" s="83"/>
    </row>
    <row r="47978" spans="16:16" x14ac:dyDescent="0.3">
      <c r="P47978" s="83"/>
    </row>
    <row r="47979" spans="16:16" x14ac:dyDescent="0.3">
      <c r="P47979" s="83"/>
    </row>
    <row r="47980" spans="16:16" x14ac:dyDescent="0.3">
      <c r="P47980" s="83"/>
    </row>
    <row r="47981" spans="16:16" x14ac:dyDescent="0.3">
      <c r="P47981" s="83"/>
    </row>
    <row r="47982" spans="16:16" x14ac:dyDescent="0.3">
      <c r="P47982" s="83"/>
    </row>
    <row r="47983" spans="16:16" x14ac:dyDescent="0.3">
      <c r="P47983" s="83"/>
    </row>
    <row r="47984" spans="16:16" x14ac:dyDescent="0.3">
      <c r="P47984" s="83"/>
    </row>
    <row r="47985" spans="16:16" x14ac:dyDescent="0.3">
      <c r="P47985" s="83"/>
    </row>
    <row r="47986" spans="16:16" x14ac:dyDescent="0.3">
      <c r="P47986" s="83"/>
    </row>
    <row r="47987" spans="16:16" x14ac:dyDescent="0.3">
      <c r="P47987" s="83"/>
    </row>
    <row r="47988" spans="16:16" x14ac:dyDescent="0.3">
      <c r="P47988" s="83"/>
    </row>
    <row r="47989" spans="16:16" x14ac:dyDescent="0.3">
      <c r="P47989" s="83"/>
    </row>
    <row r="47990" spans="16:16" x14ac:dyDescent="0.3">
      <c r="P47990" s="83"/>
    </row>
    <row r="47991" spans="16:16" x14ac:dyDescent="0.3">
      <c r="P47991" s="83"/>
    </row>
    <row r="47992" spans="16:16" x14ac:dyDescent="0.3">
      <c r="P47992" s="83"/>
    </row>
    <row r="47993" spans="16:16" x14ac:dyDescent="0.3">
      <c r="P47993" s="83"/>
    </row>
    <row r="47994" spans="16:16" x14ac:dyDescent="0.3">
      <c r="P47994" s="83"/>
    </row>
    <row r="47995" spans="16:16" x14ac:dyDescent="0.3">
      <c r="P47995" s="83"/>
    </row>
    <row r="47996" spans="16:16" x14ac:dyDescent="0.3">
      <c r="P47996" s="83"/>
    </row>
    <row r="47997" spans="16:16" x14ac:dyDescent="0.3">
      <c r="P47997" s="83"/>
    </row>
    <row r="47998" spans="16:16" x14ac:dyDescent="0.3">
      <c r="P47998" s="83"/>
    </row>
    <row r="47999" spans="16:16" x14ac:dyDescent="0.3">
      <c r="P47999" s="83"/>
    </row>
    <row r="48000" spans="16:16" x14ac:dyDescent="0.3">
      <c r="P48000" s="83"/>
    </row>
    <row r="48001" spans="16:16" x14ac:dyDescent="0.3">
      <c r="P48001" s="83"/>
    </row>
    <row r="48002" spans="16:16" x14ac:dyDescent="0.3">
      <c r="P48002" s="83"/>
    </row>
    <row r="48003" spans="16:16" x14ac:dyDescent="0.3">
      <c r="P48003" s="83"/>
    </row>
    <row r="48004" spans="16:16" x14ac:dyDescent="0.3">
      <c r="P48004" s="83"/>
    </row>
    <row r="48005" spans="16:16" x14ac:dyDescent="0.3">
      <c r="P48005" s="83"/>
    </row>
    <row r="48006" spans="16:16" x14ac:dyDescent="0.3">
      <c r="P48006" s="83"/>
    </row>
    <row r="48007" spans="16:16" x14ac:dyDescent="0.3">
      <c r="P48007" s="83"/>
    </row>
    <row r="48008" spans="16:16" x14ac:dyDescent="0.3">
      <c r="P48008" s="83"/>
    </row>
    <row r="48009" spans="16:16" x14ac:dyDescent="0.3">
      <c r="P48009" s="83"/>
    </row>
    <row r="48010" spans="16:16" x14ac:dyDescent="0.3">
      <c r="P48010" s="83"/>
    </row>
    <row r="48011" spans="16:16" x14ac:dyDescent="0.3">
      <c r="P48011" s="83"/>
    </row>
    <row r="48012" spans="16:16" x14ac:dyDescent="0.3">
      <c r="P48012" s="83"/>
    </row>
    <row r="48013" spans="16:16" x14ac:dyDescent="0.3">
      <c r="P48013" s="83"/>
    </row>
    <row r="48014" spans="16:16" x14ac:dyDescent="0.3">
      <c r="P48014" s="83"/>
    </row>
    <row r="48015" spans="16:16" x14ac:dyDescent="0.3">
      <c r="P48015" s="83"/>
    </row>
    <row r="48016" spans="16:16" x14ac:dyDescent="0.3">
      <c r="P48016" s="83"/>
    </row>
    <row r="48017" spans="16:16" x14ac:dyDescent="0.3">
      <c r="P48017" s="83"/>
    </row>
    <row r="48018" spans="16:16" x14ac:dyDescent="0.3">
      <c r="P48018" s="83"/>
    </row>
    <row r="48019" spans="16:16" x14ac:dyDescent="0.3">
      <c r="P48019" s="83"/>
    </row>
    <row r="48020" spans="16:16" x14ac:dyDescent="0.3">
      <c r="P48020" s="83"/>
    </row>
    <row r="48021" spans="16:16" x14ac:dyDescent="0.3">
      <c r="P48021" s="83"/>
    </row>
    <row r="48022" spans="16:16" x14ac:dyDescent="0.3">
      <c r="P48022" s="83"/>
    </row>
    <row r="48023" spans="16:16" x14ac:dyDescent="0.3">
      <c r="P48023" s="83"/>
    </row>
    <row r="48024" spans="16:16" x14ac:dyDescent="0.3">
      <c r="P48024" s="83"/>
    </row>
    <row r="48025" spans="16:16" x14ac:dyDescent="0.3">
      <c r="P48025" s="83"/>
    </row>
    <row r="48026" spans="16:16" x14ac:dyDescent="0.3">
      <c r="P48026" s="83"/>
    </row>
    <row r="48027" spans="16:16" x14ac:dyDescent="0.3">
      <c r="P48027" s="83"/>
    </row>
    <row r="48028" spans="16:16" x14ac:dyDescent="0.3">
      <c r="P48028" s="83"/>
    </row>
    <row r="48029" spans="16:16" x14ac:dyDescent="0.3">
      <c r="P48029" s="83"/>
    </row>
    <row r="48030" spans="16:16" x14ac:dyDescent="0.3">
      <c r="P48030" s="83"/>
    </row>
    <row r="48031" spans="16:16" x14ac:dyDescent="0.3">
      <c r="P48031" s="83"/>
    </row>
    <row r="48032" spans="16:16" x14ac:dyDescent="0.3">
      <c r="P48032" s="83"/>
    </row>
    <row r="48033" spans="16:16" x14ac:dyDescent="0.3">
      <c r="P48033" s="83"/>
    </row>
    <row r="48034" spans="16:16" x14ac:dyDescent="0.3">
      <c r="P48034" s="83"/>
    </row>
    <row r="48035" spans="16:16" x14ac:dyDescent="0.3">
      <c r="P48035" s="83"/>
    </row>
    <row r="48036" spans="16:16" x14ac:dyDescent="0.3">
      <c r="P48036" s="83"/>
    </row>
    <row r="48037" spans="16:16" x14ac:dyDescent="0.3">
      <c r="P48037" s="83"/>
    </row>
    <row r="48038" spans="16:16" x14ac:dyDescent="0.3">
      <c r="P48038" s="83"/>
    </row>
    <row r="48039" spans="16:16" x14ac:dyDescent="0.3">
      <c r="P48039" s="83"/>
    </row>
    <row r="48040" spans="16:16" x14ac:dyDescent="0.3">
      <c r="P48040" s="83"/>
    </row>
    <row r="48041" spans="16:16" x14ac:dyDescent="0.3">
      <c r="P48041" s="83"/>
    </row>
    <row r="48042" spans="16:16" x14ac:dyDescent="0.3">
      <c r="P48042" s="83"/>
    </row>
    <row r="48043" spans="16:16" x14ac:dyDescent="0.3">
      <c r="P48043" s="83"/>
    </row>
    <row r="48044" spans="16:16" x14ac:dyDescent="0.3">
      <c r="P48044" s="83"/>
    </row>
    <row r="48045" spans="16:16" x14ac:dyDescent="0.3">
      <c r="P48045" s="83"/>
    </row>
    <row r="48046" spans="16:16" x14ac:dyDescent="0.3">
      <c r="P48046" s="83"/>
    </row>
    <row r="48047" spans="16:16" x14ac:dyDescent="0.3">
      <c r="P48047" s="83"/>
    </row>
    <row r="48048" spans="16:16" x14ac:dyDescent="0.3">
      <c r="P48048" s="83"/>
    </row>
    <row r="48049" spans="16:16" x14ac:dyDescent="0.3">
      <c r="P48049" s="83"/>
    </row>
    <row r="48050" spans="16:16" x14ac:dyDescent="0.3">
      <c r="P48050" s="83"/>
    </row>
    <row r="48051" spans="16:16" x14ac:dyDescent="0.3">
      <c r="P48051" s="83"/>
    </row>
    <row r="48052" spans="16:16" x14ac:dyDescent="0.3">
      <c r="P48052" s="83"/>
    </row>
    <row r="48053" spans="16:16" x14ac:dyDescent="0.3">
      <c r="P48053" s="83"/>
    </row>
    <row r="48054" spans="16:16" x14ac:dyDescent="0.3">
      <c r="P48054" s="83"/>
    </row>
    <row r="48055" spans="16:16" x14ac:dyDescent="0.3">
      <c r="P48055" s="83"/>
    </row>
    <row r="48056" spans="16:16" x14ac:dyDescent="0.3">
      <c r="P48056" s="83"/>
    </row>
    <row r="48057" spans="16:16" x14ac:dyDescent="0.3">
      <c r="P48057" s="83"/>
    </row>
    <row r="48058" spans="16:16" x14ac:dyDescent="0.3">
      <c r="P48058" s="83"/>
    </row>
    <row r="48059" spans="16:16" x14ac:dyDescent="0.3">
      <c r="P48059" s="83"/>
    </row>
    <row r="48060" spans="16:16" x14ac:dyDescent="0.3">
      <c r="P48060" s="83"/>
    </row>
    <row r="48061" spans="16:16" x14ac:dyDescent="0.3">
      <c r="P48061" s="83"/>
    </row>
    <row r="48062" spans="16:16" x14ac:dyDescent="0.3">
      <c r="P48062" s="83"/>
    </row>
    <row r="48063" spans="16:16" x14ac:dyDescent="0.3">
      <c r="P48063" s="83"/>
    </row>
    <row r="48064" spans="16:16" x14ac:dyDescent="0.3">
      <c r="P48064" s="83"/>
    </row>
    <row r="48065" spans="16:16" x14ac:dyDescent="0.3">
      <c r="P48065" s="83"/>
    </row>
    <row r="48066" spans="16:16" x14ac:dyDescent="0.3">
      <c r="P48066" s="83"/>
    </row>
    <row r="48067" spans="16:16" x14ac:dyDescent="0.3">
      <c r="P48067" s="83"/>
    </row>
    <row r="48068" spans="16:16" x14ac:dyDescent="0.3">
      <c r="P48068" s="83"/>
    </row>
    <row r="48069" spans="16:16" x14ac:dyDescent="0.3">
      <c r="P48069" s="83"/>
    </row>
    <row r="48070" spans="16:16" x14ac:dyDescent="0.3">
      <c r="P48070" s="83"/>
    </row>
    <row r="48071" spans="16:16" x14ac:dyDescent="0.3">
      <c r="P48071" s="83"/>
    </row>
    <row r="48072" spans="16:16" x14ac:dyDescent="0.3">
      <c r="P48072" s="83"/>
    </row>
    <row r="48073" spans="16:16" x14ac:dyDescent="0.3">
      <c r="P48073" s="83"/>
    </row>
    <row r="48074" spans="16:16" x14ac:dyDescent="0.3">
      <c r="P48074" s="83"/>
    </row>
    <row r="48075" spans="16:16" x14ac:dyDescent="0.3">
      <c r="P48075" s="83"/>
    </row>
    <row r="48076" spans="16:16" x14ac:dyDescent="0.3">
      <c r="P48076" s="83"/>
    </row>
    <row r="48077" spans="16:16" x14ac:dyDescent="0.3">
      <c r="P48077" s="83"/>
    </row>
    <row r="48078" spans="16:16" x14ac:dyDescent="0.3">
      <c r="P48078" s="83"/>
    </row>
    <row r="48079" spans="16:16" x14ac:dyDescent="0.3">
      <c r="P48079" s="83"/>
    </row>
    <row r="48080" spans="16:16" x14ac:dyDescent="0.3">
      <c r="P48080" s="83"/>
    </row>
    <row r="48081" spans="16:16" x14ac:dyDescent="0.3">
      <c r="P48081" s="83"/>
    </row>
    <row r="48082" spans="16:16" x14ac:dyDescent="0.3">
      <c r="P48082" s="83"/>
    </row>
    <row r="48083" spans="16:16" x14ac:dyDescent="0.3">
      <c r="P48083" s="83"/>
    </row>
    <row r="48084" spans="16:16" x14ac:dyDescent="0.3">
      <c r="P48084" s="83"/>
    </row>
    <row r="48085" spans="16:16" x14ac:dyDescent="0.3">
      <c r="P48085" s="83"/>
    </row>
    <row r="48086" spans="16:16" x14ac:dyDescent="0.3">
      <c r="P48086" s="83"/>
    </row>
    <row r="48087" spans="16:16" x14ac:dyDescent="0.3">
      <c r="P48087" s="83"/>
    </row>
    <row r="48088" spans="16:16" x14ac:dyDescent="0.3">
      <c r="P48088" s="83"/>
    </row>
    <row r="48089" spans="16:16" x14ac:dyDescent="0.3">
      <c r="P48089" s="83"/>
    </row>
    <row r="48090" spans="16:16" x14ac:dyDescent="0.3">
      <c r="P48090" s="83"/>
    </row>
    <row r="48091" spans="16:16" x14ac:dyDescent="0.3">
      <c r="P48091" s="83"/>
    </row>
    <row r="48092" spans="16:16" x14ac:dyDescent="0.3">
      <c r="P48092" s="83"/>
    </row>
    <row r="48093" spans="16:16" x14ac:dyDescent="0.3">
      <c r="P48093" s="83"/>
    </row>
    <row r="48094" spans="16:16" x14ac:dyDescent="0.3">
      <c r="P48094" s="83"/>
    </row>
    <row r="48095" spans="16:16" x14ac:dyDescent="0.3">
      <c r="P48095" s="83"/>
    </row>
    <row r="48096" spans="16:16" x14ac:dyDescent="0.3">
      <c r="P48096" s="83"/>
    </row>
    <row r="48097" spans="16:16" x14ac:dyDescent="0.3">
      <c r="P48097" s="83"/>
    </row>
    <row r="48098" spans="16:16" x14ac:dyDescent="0.3">
      <c r="P48098" s="83"/>
    </row>
    <row r="48099" spans="16:16" x14ac:dyDescent="0.3">
      <c r="P48099" s="83"/>
    </row>
    <row r="48100" spans="16:16" x14ac:dyDescent="0.3">
      <c r="P48100" s="83"/>
    </row>
    <row r="48101" spans="16:16" x14ac:dyDescent="0.3">
      <c r="P48101" s="83"/>
    </row>
    <row r="48102" spans="16:16" x14ac:dyDescent="0.3">
      <c r="P48102" s="83"/>
    </row>
    <row r="48103" spans="16:16" x14ac:dyDescent="0.3">
      <c r="P48103" s="83"/>
    </row>
    <row r="48104" spans="16:16" x14ac:dyDescent="0.3">
      <c r="P48104" s="83"/>
    </row>
    <row r="48105" spans="16:16" x14ac:dyDescent="0.3">
      <c r="P48105" s="83"/>
    </row>
    <row r="48106" spans="16:16" x14ac:dyDescent="0.3">
      <c r="P48106" s="83"/>
    </row>
    <row r="48107" spans="16:16" x14ac:dyDescent="0.3">
      <c r="P48107" s="83"/>
    </row>
    <row r="48108" spans="16:16" x14ac:dyDescent="0.3">
      <c r="P48108" s="83"/>
    </row>
    <row r="48109" spans="16:16" x14ac:dyDescent="0.3">
      <c r="P48109" s="83"/>
    </row>
    <row r="48110" spans="16:16" x14ac:dyDescent="0.3">
      <c r="P48110" s="83"/>
    </row>
    <row r="48111" spans="16:16" x14ac:dyDescent="0.3">
      <c r="P48111" s="83"/>
    </row>
    <row r="48112" spans="16:16" x14ac:dyDescent="0.3">
      <c r="P48112" s="83"/>
    </row>
    <row r="48113" spans="16:16" x14ac:dyDescent="0.3">
      <c r="P48113" s="83"/>
    </row>
    <row r="48114" spans="16:16" x14ac:dyDescent="0.3">
      <c r="P48114" s="83"/>
    </row>
    <row r="48115" spans="16:16" x14ac:dyDescent="0.3">
      <c r="P48115" s="83"/>
    </row>
    <row r="48116" spans="16:16" x14ac:dyDescent="0.3">
      <c r="P48116" s="83"/>
    </row>
    <row r="48117" spans="16:16" x14ac:dyDescent="0.3">
      <c r="P48117" s="83"/>
    </row>
    <row r="48118" spans="16:16" x14ac:dyDescent="0.3">
      <c r="P48118" s="83"/>
    </row>
    <row r="48119" spans="16:16" x14ac:dyDescent="0.3">
      <c r="P48119" s="83"/>
    </row>
    <row r="48120" spans="16:16" x14ac:dyDescent="0.3">
      <c r="P48120" s="83"/>
    </row>
    <row r="48121" spans="16:16" x14ac:dyDescent="0.3">
      <c r="P48121" s="83"/>
    </row>
    <row r="48122" spans="16:16" x14ac:dyDescent="0.3">
      <c r="P48122" s="83"/>
    </row>
    <row r="48123" spans="16:16" x14ac:dyDescent="0.3">
      <c r="P48123" s="83"/>
    </row>
    <row r="48124" spans="16:16" x14ac:dyDescent="0.3">
      <c r="P48124" s="83"/>
    </row>
    <row r="48125" spans="16:16" x14ac:dyDescent="0.3">
      <c r="P48125" s="83"/>
    </row>
    <row r="48126" spans="16:16" x14ac:dyDescent="0.3">
      <c r="P48126" s="83"/>
    </row>
    <row r="48127" spans="16:16" x14ac:dyDescent="0.3">
      <c r="P48127" s="83"/>
    </row>
    <row r="48128" spans="16:16" x14ac:dyDescent="0.3">
      <c r="P48128" s="83"/>
    </row>
    <row r="48129" spans="16:16" x14ac:dyDescent="0.3">
      <c r="P48129" s="83"/>
    </row>
    <row r="48130" spans="16:16" x14ac:dyDescent="0.3">
      <c r="P48130" s="83"/>
    </row>
    <row r="48131" spans="16:16" x14ac:dyDescent="0.3">
      <c r="P48131" s="83"/>
    </row>
    <row r="48132" spans="16:16" x14ac:dyDescent="0.3">
      <c r="P48132" s="83"/>
    </row>
    <row r="48133" spans="16:16" x14ac:dyDescent="0.3">
      <c r="P48133" s="83"/>
    </row>
    <row r="48134" spans="16:16" x14ac:dyDescent="0.3">
      <c r="P48134" s="83"/>
    </row>
    <row r="48135" spans="16:16" x14ac:dyDescent="0.3">
      <c r="P48135" s="83"/>
    </row>
    <row r="48136" spans="16:16" x14ac:dyDescent="0.3">
      <c r="P48136" s="83"/>
    </row>
    <row r="48137" spans="16:16" x14ac:dyDescent="0.3">
      <c r="P48137" s="83"/>
    </row>
    <row r="48138" spans="16:16" x14ac:dyDescent="0.3">
      <c r="P48138" s="83"/>
    </row>
    <row r="48139" spans="16:16" x14ac:dyDescent="0.3">
      <c r="P48139" s="83"/>
    </row>
    <row r="48140" spans="16:16" x14ac:dyDescent="0.3">
      <c r="P48140" s="83"/>
    </row>
    <row r="48141" spans="16:16" x14ac:dyDescent="0.3">
      <c r="P48141" s="83"/>
    </row>
    <row r="48142" spans="16:16" x14ac:dyDescent="0.3">
      <c r="P48142" s="83"/>
    </row>
    <row r="48143" spans="16:16" x14ac:dyDescent="0.3">
      <c r="P48143" s="83"/>
    </row>
    <row r="48144" spans="16:16" x14ac:dyDescent="0.3">
      <c r="P48144" s="83"/>
    </row>
    <row r="48145" spans="16:16" x14ac:dyDescent="0.3">
      <c r="P48145" s="83"/>
    </row>
    <row r="48146" spans="16:16" x14ac:dyDescent="0.3">
      <c r="P48146" s="83"/>
    </row>
    <row r="48147" spans="16:16" x14ac:dyDescent="0.3">
      <c r="P48147" s="83"/>
    </row>
    <row r="48148" spans="16:16" x14ac:dyDescent="0.3">
      <c r="P48148" s="83"/>
    </row>
    <row r="48149" spans="16:16" x14ac:dyDescent="0.3">
      <c r="P48149" s="83"/>
    </row>
    <row r="48150" spans="16:16" x14ac:dyDescent="0.3">
      <c r="P48150" s="83"/>
    </row>
    <row r="48151" spans="16:16" x14ac:dyDescent="0.3">
      <c r="P48151" s="83"/>
    </row>
    <row r="48152" spans="16:16" x14ac:dyDescent="0.3">
      <c r="P48152" s="83"/>
    </row>
    <row r="48153" spans="16:16" x14ac:dyDescent="0.3">
      <c r="P48153" s="83"/>
    </row>
    <row r="48154" spans="16:16" x14ac:dyDescent="0.3">
      <c r="P48154" s="83"/>
    </row>
    <row r="48155" spans="16:16" x14ac:dyDescent="0.3">
      <c r="P48155" s="83"/>
    </row>
    <row r="48156" spans="16:16" x14ac:dyDescent="0.3">
      <c r="P48156" s="83"/>
    </row>
    <row r="48157" spans="16:16" x14ac:dyDescent="0.3">
      <c r="P48157" s="83"/>
    </row>
    <row r="48158" spans="16:16" x14ac:dyDescent="0.3">
      <c r="P48158" s="83"/>
    </row>
    <row r="48159" spans="16:16" x14ac:dyDescent="0.3">
      <c r="P48159" s="83"/>
    </row>
    <row r="48160" spans="16:16" x14ac:dyDescent="0.3">
      <c r="P48160" s="83"/>
    </row>
    <row r="48161" spans="16:16" x14ac:dyDescent="0.3">
      <c r="P48161" s="83"/>
    </row>
    <row r="48162" spans="16:16" x14ac:dyDescent="0.3">
      <c r="P48162" s="83"/>
    </row>
    <row r="48163" spans="16:16" x14ac:dyDescent="0.3">
      <c r="P48163" s="83"/>
    </row>
    <row r="48164" spans="16:16" x14ac:dyDescent="0.3">
      <c r="P48164" s="83"/>
    </row>
    <row r="48165" spans="16:16" x14ac:dyDescent="0.3">
      <c r="P48165" s="83"/>
    </row>
    <row r="48166" spans="16:16" x14ac:dyDescent="0.3">
      <c r="P48166" s="83"/>
    </row>
    <row r="48167" spans="16:16" x14ac:dyDescent="0.3">
      <c r="P48167" s="83"/>
    </row>
    <row r="48168" spans="16:16" x14ac:dyDescent="0.3">
      <c r="P48168" s="83"/>
    </row>
    <row r="48169" spans="16:16" x14ac:dyDescent="0.3">
      <c r="P48169" s="83"/>
    </row>
    <row r="48170" spans="16:16" x14ac:dyDescent="0.3">
      <c r="P48170" s="83"/>
    </row>
    <row r="48171" spans="16:16" x14ac:dyDescent="0.3">
      <c r="P48171" s="83"/>
    </row>
    <row r="48172" spans="16:16" x14ac:dyDescent="0.3">
      <c r="P48172" s="83"/>
    </row>
    <row r="48173" spans="16:16" x14ac:dyDescent="0.3">
      <c r="P48173" s="83"/>
    </row>
    <row r="48174" spans="16:16" x14ac:dyDescent="0.3">
      <c r="P48174" s="83"/>
    </row>
    <row r="48175" spans="16:16" x14ac:dyDescent="0.3">
      <c r="P48175" s="83"/>
    </row>
    <row r="48176" spans="16:16" x14ac:dyDescent="0.3">
      <c r="P48176" s="83"/>
    </row>
    <row r="48177" spans="16:16" x14ac:dyDescent="0.3">
      <c r="P48177" s="83"/>
    </row>
    <row r="48178" spans="16:16" x14ac:dyDescent="0.3">
      <c r="P48178" s="83"/>
    </row>
    <row r="48179" spans="16:16" x14ac:dyDescent="0.3">
      <c r="P48179" s="83"/>
    </row>
    <row r="48180" spans="16:16" x14ac:dyDescent="0.3">
      <c r="P48180" s="83"/>
    </row>
    <row r="48181" spans="16:16" x14ac:dyDescent="0.3">
      <c r="P48181" s="83"/>
    </row>
    <row r="48182" spans="16:16" x14ac:dyDescent="0.3">
      <c r="P48182" s="83"/>
    </row>
    <row r="48183" spans="16:16" x14ac:dyDescent="0.3">
      <c r="P48183" s="83"/>
    </row>
    <row r="48184" spans="16:16" x14ac:dyDescent="0.3">
      <c r="P48184" s="83"/>
    </row>
    <row r="48185" spans="16:16" x14ac:dyDescent="0.3">
      <c r="P48185" s="83"/>
    </row>
    <row r="48186" spans="16:16" x14ac:dyDescent="0.3">
      <c r="P48186" s="83"/>
    </row>
    <row r="48187" spans="16:16" x14ac:dyDescent="0.3">
      <c r="P48187" s="83"/>
    </row>
    <row r="48188" spans="16:16" x14ac:dyDescent="0.3">
      <c r="P48188" s="83"/>
    </row>
    <row r="48189" spans="16:16" x14ac:dyDescent="0.3">
      <c r="P48189" s="83"/>
    </row>
    <row r="48190" spans="16:16" x14ac:dyDescent="0.3">
      <c r="P48190" s="83"/>
    </row>
    <row r="48191" spans="16:16" x14ac:dyDescent="0.3">
      <c r="P48191" s="83"/>
    </row>
    <row r="48192" spans="16:16" x14ac:dyDescent="0.3">
      <c r="P48192" s="83"/>
    </row>
    <row r="48193" spans="16:16" x14ac:dyDescent="0.3">
      <c r="P48193" s="83"/>
    </row>
    <row r="48194" spans="16:16" x14ac:dyDescent="0.3">
      <c r="P48194" s="83"/>
    </row>
    <row r="48195" spans="16:16" x14ac:dyDescent="0.3">
      <c r="P48195" s="83"/>
    </row>
    <row r="48196" spans="16:16" x14ac:dyDescent="0.3">
      <c r="P48196" s="83"/>
    </row>
    <row r="48197" spans="16:16" x14ac:dyDescent="0.3">
      <c r="P48197" s="83"/>
    </row>
    <row r="48198" spans="16:16" x14ac:dyDescent="0.3">
      <c r="P48198" s="83"/>
    </row>
    <row r="48199" spans="16:16" x14ac:dyDescent="0.3">
      <c r="P48199" s="83"/>
    </row>
    <row r="48200" spans="16:16" x14ac:dyDescent="0.3">
      <c r="P48200" s="83"/>
    </row>
    <row r="48201" spans="16:16" x14ac:dyDescent="0.3">
      <c r="P48201" s="83"/>
    </row>
    <row r="48202" spans="16:16" x14ac:dyDescent="0.3">
      <c r="P48202" s="83"/>
    </row>
    <row r="48203" spans="16:16" x14ac:dyDescent="0.3">
      <c r="P48203" s="83"/>
    </row>
    <row r="48204" spans="16:16" x14ac:dyDescent="0.3">
      <c r="P48204" s="83"/>
    </row>
    <row r="48205" spans="16:16" x14ac:dyDescent="0.3">
      <c r="P48205" s="83"/>
    </row>
    <row r="48206" spans="16:16" x14ac:dyDescent="0.3">
      <c r="P48206" s="83"/>
    </row>
    <row r="48207" spans="16:16" x14ac:dyDescent="0.3">
      <c r="P48207" s="83"/>
    </row>
    <row r="48208" spans="16:16" x14ac:dyDescent="0.3">
      <c r="P48208" s="83"/>
    </row>
    <row r="48209" spans="16:16" x14ac:dyDescent="0.3">
      <c r="P48209" s="83"/>
    </row>
    <row r="48210" spans="16:16" x14ac:dyDescent="0.3">
      <c r="P48210" s="83"/>
    </row>
    <row r="48211" spans="16:16" x14ac:dyDescent="0.3">
      <c r="P48211" s="83"/>
    </row>
    <row r="48212" spans="16:16" x14ac:dyDescent="0.3">
      <c r="P48212" s="83"/>
    </row>
    <row r="48213" spans="16:16" x14ac:dyDescent="0.3">
      <c r="P48213" s="83"/>
    </row>
    <row r="48214" spans="16:16" x14ac:dyDescent="0.3">
      <c r="P48214" s="83"/>
    </row>
    <row r="48215" spans="16:16" x14ac:dyDescent="0.3">
      <c r="P48215" s="83"/>
    </row>
    <row r="48216" spans="16:16" x14ac:dyDescent="0.3">
      <c r="P48216" s="83"/>
    </row>
    <row r="48217" spans="16:16" x14ac:dyDescent="0.3">
      <c r="P48217" s="83"/>
    </row>
    <row r="48218" spans="16:16" x14ac:dyDescent="0.3">
      <c r="P48218" s="83"/>
    </row>
    <row r="48219" spans="16:16" x14ac:dyDescent="0.3">
      <c r="P48219" s="83"/>
    </row>
    <row r="48220" spans="16:16" x14ac:dyDescent="0.3">
      <c r="P48220" s="83"/>
    </row>
    <row r="48221" spans="16:16" x14ac:dyDescent="0.3">
      <c r="P48221" s="83"/>
    </row>
    <row r="48222" spans="16:16" x14ac:dyDescent="0.3">
      <c r="P48222" s="83"/>
    </row>
    <row r="48223" spans="16:16" x14ac:dyDescent="0.3">
      <c r="P48223" s="83"/>
    </row>
    <row r="48224" spans="16:16" x14ac:dyDescent="0.3">
      <c r="P48224" s="83"/>
    </row>
    <row r="48225" spans="16:16" x14ac:dyDescent="0.3">
      <c r="P48225" s="83"/>
    </row>
    <row r="48226" spans="16:16" x14ac:dyDescent="0.3">
      <c r="P48226" s="83"/>
    </row>
    <row r="48227" spans="16:16" x14ac:dyDescent="0.3">
      <c r="P48227" s="83"/>
    </row>
    <row r="48228" spans="16:16" x14ac:dyDescent="0.3">
      <c r="P48228" s="83"/>
    </row>
    <row r="48229" spans="16:16" x14ac:dyDescent="0.3">
      <c r="P48229" s="83"/>
    </row>
    <row r="48230" spans="16:16" x14ac:dyDescent="0.3">
      <c r="P48230" s="83"/>
    </row>
    <row r="48231" spans="16:16" x14ac:dyDescent="0.3">
      <c r="P48231" s="83"/>
    </row>
    <row r="48232" spans="16:16" x14ac:dyDescent="0.3">
      <c r="P48232" s="83"/>
    </row>
    <row r="48233" spans="16:16" x14ac:dyDescent="0.3">
      <c r="P48233" s="83"/>
    </row>
    <row r="48234" spans="16:16" x14ac:dyDescent="0.3">
      <c r="P48234" s="83"/>
    </row>
    <row r="48235" spans="16:16" x14ac:dyDescent="0.3">
      <c r="P48235" s="83"/>
    </row>
    <row r="48236" spans="16:16" x14ac:dyDescent="0.3">
      <c r="P48236" s="83"/>
    </row>
    <row r="48237" spans="16:16" x14ac:dyDescent="0.3">
      <c r="P48237" s="83"/>
    </row>
    <row r="48238" spans="16:16" x14ac:dyDescent="0.3">
      <c r="P48238" s="83"/>
    </row>
    <row r="48239" spans="16:16" x14ac:dyDescent="0.3">
      <c r="P48239" s="83"/>
    </row>
    <row r="48240" spans="16:16" x14ac:dyDescent="0.3">
      <c r="P48240" s="83"/>
    </row>
    <row r="48241" spans="16:16" x14ac:dyDescent="0.3">
      <c r="P48241" s="83"/>
    </row>
    <row r="48242" spans="16:16" x14ac:dyDescent="0.3">
      <c r="P48242" s="83"/>
    </row>
    <row r="48243" spans="16:16" x14ac:dyDescent="0.3">
      <c r="P48243" s="83"/>
    </row>
    <row r="48244" spans="16:16" x14ac:dyDescent="0.3">
      <c r="P48244" s="83"/>
    </row>
    <row r="48245" spans="16:16" x14ac:dyDescent="0.3">
      <c r="P48245" s="83"/>
    </row>
    <row r="48246" spans="16:16" x14ac:dyDescent="0.3">
      <c r="P48246" s="83"/>
    </row>
    <row r="48247" spans="16:16" x14ac:dyDescent="0.3">
      <c r="P48247" s="83"/>
    </row>
    <row r="48248" spans="16:16" x14ac:dyDescent="0.3">
      <c r="P48248" s="83"/>
    </row>
    <row r="48249" spans="16:16" x14ac:dyDescent="0.3">
      <c r="P48249" s="83"/>
    </row>
    <row r="48250" spans="16:16" x14ac:dyDescent="0.3">
      <c r="P48250" s="83"/>
    </row>
    <row r="48251" spans="16:16" x14ac:dyDescent="0.3">
      <c r="P48251" s="83"/>
    </row>
    <row r="48252" spans="16:16" x14ac:dyDescent="0.3">
      <c r="P48252" s="83"/>
    </row>
    <row r="48253" spans="16:16" x14ac:dyDescent="0.3">
      <c r="P48253" s="83"/>
    </row>
    <row r="48254" spans="16:16" x14ac:dyDescent="0.3">
      <c r="P48254" s="83"/>
    </row>
    <row r="48255" spans="16:16" x14ac:dyDescent="0.3">
      <c r="P48255" s="83"/>
    </row>
    <row r="48256" spans="16:16" x14ac:dyDescent="0.3">
      <c r="P48256" s="83"/>
    </row>
    <row r="48257" spans="16:16" x14ac:dyDescent="0.3">
      <c r="P48257" s="83"/>
    </row>
    <row r="48258" spans="16:16" x14ac:dyDescent="0.3">
      <c r="P48258" s="83"/>
    </row>
    <row r="48259" spans="16:16" x14ac:dyDescent="0.3">
      <c r="P48259" s="83"/>
    </row>
    <row r="48260" spans="16:16" x14ac:dyDescent="0.3">
      <c r="P48260" s="83"/>
    </row>
    <row r="48261" spans="16:16" x14ac:dyDescent="0.3">
      <c r="P48261" s="83"/>
    </row>
    <row r="48262" spans="16:16" x14ac:dyDescent="0.3">
      <c r="P48262" s="83"/>
    </row>
    <row r="48263" spans="16:16" x14ac:dyDescent="0.3">
      <c r="P48263" s="83"/>
    </row>
    <row r="48264" spans="16:16" x14ac:dyDescent="0.3">
      <c r="P48264" s="83"/>
    </row>
    <row r="48265" spans="16:16" x14ac:dyDescent="0.3">
      <c r="P48265" s="83"/>
    </row>
    <row r="48266" spans="16:16" x14ac:dyDescent="0.3">
      <c r="P48266" s="83"/>
    </row>
    <row r="48267" spans="16:16" x14ac:dyDescent="0.3">
      <c r="P48267" s="83"/>
    </row>
    <row r="48268" spans="16:16" x14ac:dyDescent="0.3">
      <c r="P48268" s="83"/>
    </row>
    <row r="48269" spans="16:16" x14ac:dyDescent="0.3">
      <c r="P48269" s="83"/>
    </row>
    <row r="48270" spans="16:16" x14ac:dyDescent="0.3">
      <c r="P48270" s="83"/>
    </row>
    <row r="48271" spans="16:16" x14ac:dyDescent="0.3">
      <c r="P48271" s="83"/>
    </row>
    <row r="48272" spans="16:16" x14ac:dyDescent="0.3">
      <c r="P48272" s="83"/>
    </row>
    <row r="48273" spans="16:16" x14ac:dyDescent="0.3">
      <c r="P48273" s="83"/>
    </row>
    <row r="48274" spans="16:16" x14ac:dyDescent="0.3">
      <c r="P48274" s="83"/>
    </row>
    <row r="48275" spans="16:16" x14ac:dyDescent="0.3">
      <c r="P48275" s="83"/>
    </row>
    <row r="48276" spans="16:16" x14ac:dyDescent="0.3">
      <c r="P48276" s="83"/>
    </row>
    <row r="48277" spans="16:16" x14ac:dyDescent="0.3">
      <c r="P48277" s="83"/>
    </row>
    <row r="48278" spans="16:16" x14ac:dyDescent="0.3">
      <c r="P48278" s="83"/>
    </row>
    <row r="48279" spans="16:16" x14ac:dyDescent="0.3">
      <c r="P48279" s="83"/>
    </row>
    <row r="48280" spans="16:16" x14ac:dyDescent="0.3">
      <c r="P48280" s="83"/>
    </row>
    <row r="48281" spans="16:16" x14ac:dyDescent="0.3">
      <c r="P48281" s="83"/>
    </row>
    <row r="48282" spans="16:16" x14ac:dyDescent="0.3">
      <c r="P48282" s="83"/>
    </row>
    <row r="48283" spans="16:16" x14ac:dyDescent="0.3">
      <c r="P48283" s="83"/>
    </row>
    <row r="48284" spans="16:16" x14ac:dyDescent="0.3">
      <c r="P48284" s="83"/>
    </row>
    <row r="48285" spans="16:16" x14ac:dyDescent="0.3">
      <c r="P48285" s="83"/>
    </row>
    <row r="48286" spans="16:16" x14ac:dyDescent="0.3">
      <c r="P48286" s="83"/>
    </row>
    <row r="48287" spans="16:16" x14ac:dyDescent="0.3">
      <c r="P48287" s="83"/>
    </row>
    <row r="48288" spans="16:16" x14ac:dyDescent="0.3">
      <c r="P48288" s="83"/>
    </row>
    <row r="48289" spans="16:16" x14ac:dyDescent="0.3">
      <c r="P48289" s="83"/>
    </row>
    <row r="48290" spans="16:16" x14ac:dyDescent="0.3">
      <c r="P48290" s="83"/>
    </row>
    <row r="48291" spans="16:16" x14ac:dyDescent="0.3">
      <c r="P48291" s="83"/>
    </row>
    <row r="48292" spans="16:16" x14ac:dyDescent="0.3">
      <c r="P48292" s="83"/>
    </row>
    <row r="48293" spans="16:16" x14ac:dyDescent="0.3">
      <c r="P48293" s="83"/>
    </row>
    <row r="48294" spans="16:16" x14ac:dyDescent="0.3">
      <c r="P48294" s="83"/>
    </row>
    <row r="48295" spans="16:16" x14ac:dyDescent="0.3">
      <c r="P48295" s="83"/>
    </row>
    <row r="48296" spans="16:16" x14ac:dyDescent="0.3">
      <c r="P48296" s="83"/>
    </row>
    <row r="48297" spans="16:16" x14ac:dyDescent="0.3">
      <c r="P48297" s="83"/>
    </row>
    <row r="48298" spans="16:16" x14ac:dyDescent="0.3">
      <c r="P48298" s="83"/>
    </row>
    <row r="48299" spans="16:16" x14ac:dyDescent="0.3">
      <c r="P48299" s="83"/>
    </row>
    <row r="48300" spans="16:16" x14ac:dyDescent="0.3">
      <c r="P48300" s="83"/>
    </row>
    <row r="48301" spans="16:16" x14ac:dyDescent="0.3">
      <c r="P48301" s="83"/>
    </row>
    <row r="48302" spans="16:16" x14ac:dyDescent="0.3">
      <c r="P48302" s="83"/>
    </row>
    <row r="48303" spans="16:16" x14ac:dyDescent="0.3">
      <c r="P48303" s="83"/>
    </row>
    <row r="48304" spans="16:16" x14ac:dyDescent="0.3">
      <c r="P48304" s="83"/>
    </row>
    <row r="48305" spans="16:16" x14ac:dyDescent="0.3">
      <c r="P48305" s="83"/>
    </row>
    <row r="48306" spans="16:16" x14ac:dyDescent="0.3">
      <c r="P48306" s="83"/>
    </row>
    <row r="48307" spans="16:16" x14ac:dyDescent="0.3">
      <c r="P48307" s="83"/>
    </row>
    <row r="48308" spans="16:16" x14ac:dyDescent="0.3">
      <c r="P48308" s="83"/>
    </row>
    <row r="48309" spans="16:16" x14ac:dyDescent="0.3">
      <c r="P48309" s="83"/>
    </row>
    <row r="48310" spans="16:16" x14ac:dyDescent="0.3">
      <c r="P48310" s="83"/>
    </row>
    <row r="48311" spans="16:16" x14ac:dyDescent="0.3">
      <c r="P48311" s="83"/>
    </row>
    <row r="48312" spans="16:16" x14ac:dyDescent="0.3">
      <c r="P48312" s="83"/>
    </row>
    <row r="48313" spans="16:16" x14ac:dyDescent="0.3">
      <c r="P48313" s="83"/>
    </row>
    <row r="48314" spans="16:16" x14ac:dyDescent="0.3">
      <c r="P48314" s="83"/>
    </row>
    <row r="48315" spans="16:16" x14ac:dyDescent="0.3">
      <c r="P48315" s="83"/>
    </row>
    <row r="48316" spans="16:16" x14ac:dyDescent="0.3">
      <c r="P48316" s="83"/>
    </row>
    <row r="48317" spans="16:16" x14ac:dyDescent="0.3">
      <c r="P48317" s="83"/>
    </row>
    <row r="48318" spans="16:16" x14ac:dyDescent="0.3">
      <c r="P48318" s="83"/>
    </row>
    <row r="48319" spans="16:16" x14ac:dyDescent="0.3">
      <c r="P48319" s="83"/>
    </row>
    <row r="48320" spans="16:16" x14ac:dyDescent="0.3">
      <c r="P48320" s="83"/>
    </row>
    <row r="48321" spans="16:16" x14ac:dyDescent="0.3">
      <c r="P48321" s="83"/>
    </row>
    <row r="48322" spans="16:16" x14ac:dyDescent="0.3">
      <c r="P48322" s="83"/>
    </row>
    <row r="48323" spans="16:16" x14ac:dyDescent="0.3">
      <c r="P48323" s="83"/>
    </row>
    <row r="48324" spans="16:16" x14ac:dyDescent="0.3">
      <c r="P48324" s="83"/>
    </row>
    <row r="48325" spans="16:16" x14ac:dyDescent="0.3">
      <c r="P48325" s="83"/>
    </row>
    <row r="48326" spans="16:16" x14ac:dyDescent="0.3">
      <c r="P48326" s="83"/>
    </row>
    <row r="48327" spans="16:16" x14ac:dyDescent="0.3">
      <c r="P48327" s="83"/>
    </row>
    <row r="48328" spans="16:16" x14ac:dyDescent="0.3">
      <c r="P48328" s="83"/>
    </row>
    <row r="48329" spans="16:16" x14ac:dyDescent="0.3">
      <c r="P48329" s="83"/>
    </row>
    <row r="48330" spans="16:16" x14ac:dyDescent="0.3">
      <c r="P48330" s="83"/>
    </row>
    <row r="48331" spans="16:16" x14ac:dyDescent="0.3">
      <c r="P48331" s="83"/>
    </row>
    <row r="48332" spans="16:16" x14ac:dyDescent="0.3">
      <c r="P48332" s="83"/>
    </row>
    <row r="48333" spans="16:16" x14ac:dyDescent="0.3">
      <c r="P48333" s="83"/>
    </row>
    <row r="48334" spans="16:16" x14ac:dyDescent="0.3">
      <c r="P48334" s="83"/>
    </row>
    <row r="48335" spans="16:16" x14ac:dyDescent="0.3">
      <c r="P48335" s="83"/>
    </row>
    <row r="48336" spans="16:16" x14ac:dyDescent="0.3">
      <c r="P48336" s="83"/>
    </row>
    <row r="48337" spans="16:16" x14ac:dyDescent="0.3">
      <c r="P48337" s="83"/>
    </row>
    <row r="48338" spans="16:16" x14ac:dyDescent="0.3">
      <c r="P48338" s="83"/>
    </row>
    <row r="48339" spans="16:16" x14ac:dyDescent="0.3">
      <c r="P48339" s="83"/>
    </row>
    <row r="48340" spans="16:16" x14ac:dyDescent="0.3">
      <c r="P48340" s="83"/>
    </row>
    <row r="48341" spans="16:16" x14ac:dyDescent="0.3">
      <c r="P48341" s="83"/>
    </row>
    <row r="48342" spans="16:16" x14ac:dyDescent="0.3">
      <c r="P48342" s="83"/>
    </row>
    <row r="48343" spans="16:16" x14ac:dyDescent="0.3">
      <c r="P48343" s="83"/>
    </row>
    <row r="48344" spans="16:16" x14ac:dyDescent="0.3">
      <c r="P48344" s="83"/>
    </row>
    <row r="48345" spans="16:16" x14ac:dyDescent="0.3">
      <c r="P48345" s="83"/>
    </row>
    <row r="48346" spans="16:16" x14ac:dyDescent="0.3">
      <c r="P48346" s="83"/>
    </row>
    <row r="48347" spans="16:16" x14ac:dyDescent="0.3">
      <c r="P48347" s="83"/>
    </row>
    <row r="48348" spans="16:16" x14ac:dyDescent="0.3">
      <c r="P48348" s="83"/>
    </row>
    <row r="48349" spans="16:16" x14ac:dyDescent="0.3">
      <c r="P48349" s="83"/>
    </row>
    <row r="48350" spans="16:16" x14ac:dyDescent="0.3">
      <c r="P48350" s="83"/>
    </row>
    <row r="48351" spans="16:16" x14ac:dyDescent="0.3">
      <c r="P48351" s="83"/>
    </row>
    <row r="48352" spans="16:16" x14ac:dyDescent="0.3">
      <c r="P48352" s="83"/>
    </row>
    <row r="48353" spans="16:16" x14ac:dyDescent="0.3">
      <c r="P48353" s="83"/>
    </row>
    <row r="48354" spans="16:16" x14ac:dyDescent="0.3">
      <c r="P48354" s="83"/>
    </row>
    <row r="48355" spans="16:16" x14ac:dyDescent="0.3">
      <c r="P48355" s="83"/>
    </row>
    <row r="48356" spans="16:16" x14ac:dyDescent="0.3">
      <c r="P48356" s="83"/>
    </row>
    <row r="48357" spans="16:16" x14ac:dyDescent="0.3">
      <c r="P48357" s="83"/>
    </row>
    <row r="48358" spans="16:16" x14ac:dyDescent="0.3">
      <c r="P48358" s="83"/>
    </row>
    <row r="48359" spans="16:16" x14ac:dyDescent="0.3">
      <c r="P48359" s="83"/>
    </row>
    <row r="48360" spans="16:16" x14ac:dyDescent="0.3">
      <c r="P48360" s="83"/>
    </row>
    <row r="48361" spans="16:16" x14ac:dyDescent="0.3">
      <c r="P48361" s="83"/>
    </row>
    <row r="48362" spans="16:16" x14ac:dyDescent="0.3">
      <c r="P48362" s="83"/>
    </row>
    <row r="48363" spans="16:16" x14ac:dyDescent="0.3">
      <c r="P48363" s="83"/>
    </row>
    <row r="48364" spans="16:16" x14ac:dyDescent="0.3">
      <c r="P48364" s="83"/>
    </row>
    <row r="48365" spans="16:16" x14ac:dyDescent="0.3">
      <c r="P48365" s="83"/>
    </row>
    <row r="48366" spans="16:16" x14ac:dyDescent="0.3">
      <c r="P48366" s="83"/>
    </row>
    <row r="48367" spans="16:16" x14ac:dyDescent="0.3">
      <c r="P48367" s="83"/>
    </row>
    <row r="48368" spans="16:16" x14ac:dyDescent="0.3">
      <c r="P48368" s="83"/>
    </row>
    <row r="48369" spans="16:16" x14ac:dyDescent="0.3">
      <c r="P48369" s="83"/>
    </row>
    <row r="48370" spans="16:16" x14ac:dyDescent="0.3">
      <c r="P48370" s="83"/>
    </row>
    <row r="48371" spans="16:16" x14ac:dyDescent="0.3">
      <c r="P48371" s="83"/>
    </row>
    <row r="48372" spans="16:16" x14ac:dyDescent="0.3">
      <c r="P48372" s="83"/>
    </row>
    <row r="48373" spans="16:16" x14ac:dyDescent="0.3">
      <c r="P48373" s="83"/>
    </row>
    <row r="48374" spans="16:16" x14ac:dyDescent="0.3">
      <c r="P48374" s="83"/>
    </row>
    <row r="48375" spans="16:16" x14ac:dyDescent="0.3">
      <c r="P48375" s="83"/>
    </row>
    <row r="48376" spans="16:16" x14ac:dyDescent="0.3">
      <c r="P48376" s="83"/>
    </row>
    <row r="48377" spans="16:16" x14ac:dyDescent="0.3">
      <c r="P48377" s="83"/>
    </row>
    <row r="48378" spans="16:16" x14ac:dyDescent="0.3">
      <c r="P48378" s="83"/>
    </row>
    <row r="48379" spans="16:16" x14ac:dyDescent="0.3">
      <c r="P48379" s="83"/>
    </row>
    <row r="48380" spans="16:16" x14ac:dyDescent="0.3">
      <c r="P48380" s="83"/>
    </row>
    <row r="48381" spans="16:16" x14ac:dyDescent="0.3">
      <c r="P48381" s="83"/>
    </row>
    <row r="48382" spans="16:16" x14ac:dyDescent="0.3">
      <c r="P48382" s="83"/>
    </row>
    <row r="48383" spans="16:16" x14ac:dyDescent="0.3">
      <c r="P48383" s="83"/>
    </row>
    <row r="48384" spans="16:16" x14ac:dyDescent="0.3">
      <c r="P48384" s="83"/>
    </row>
    <row r="48385" spans="16:16" x14ac:dyDescent="0.3">
      <c r="P48385" s="83"/>
    </row>
    <row r="48386" spans="16:16" x14ac:dyDescent="0.3">
      <c r="P48386" s="83"/>
    </row>
    <row r="48387" spans="16:16" x14ac:dyDescent="0.3">
      <c r="P48387" s="83"/>
    </row>
    <row r="48388" spans="16:16" x14ac:dyDescent="0.3">
      <c r="P48388" s="83"/>
    </row>
    <row r="48389" spans="16:16" x14ac:dyDescent="0.3">
      <c r="P48389" s="83"/>
    </row>
    <row r="48390" spans="16:16" x14ac:dyDescent="0.3">
      <c r="P48390" s="83"/>
    </row>
    <row r="48391" spans="16:16" x14ac:dyDescent="0.3">
      <c r="P48391" s="83"/>
    </row>
    <row r="48392" spans="16:16" x14ac:dyDescent="0.3">
      <c r="P48392" s="83"/>
    </row>
    <row r="48393" spans="16:16" x14ac:dyDescent="0.3">
      <c r="P48393" s="83"/>
    </row>
    <row r="48394" spans="16:16" x14ac:dyDescent="0.3">
      <c r="P48394" s="83"/>
    </row>
    <row r="48395" spans="16:16" x14ac:dyDescent="0.3">
      <c r="P48395" s="83"/>
    </row>
    <row r="48396" spans="16:16" x14ac:dyDescent="0.3">
      <c r="P48396" s="83"/>
    </row>
    <row r="48397" spans="16:16" x14ac:dyDescent="0.3">
      <c r="P48397" s="83"/>
    </row>
    <row r="48398" spans="16:16" x14ac:dyDescent="0.3">
      <c r="P48398" s="83"/>
    </row>
    <row r="48399" spans="16:16" x14ac:dyDescent="0.3">
      <c r="P48399" s="83"/>
    </row>
    <row r="48400" spans="16:16" x14ac:dyDescent="0.3">
      <c r="P48400" s="83"/>
    </row>
    <row r="48401" spans="16:16" x14ac:dyDescent="0.3">
      <c r="P48401" s="83"/>
    </row>
    <row r="48402" spans="16:16" x14ac:dyDescent="0.3">
      <c r="P48402" s="83"/>
    </row>
    <row r="48403" spans="16:16" x14ac:dyDescent="0.3">
      <c r="P48403" s="83"/>
    </row>
    <row r="48404" spans="16:16" x14ac:dyDescent="0.3">
      <c r="P48404" s="83"/>
    </row>
    <row r="48405" spans="16:16" x14ac:dyDescent="0.3">
      <c r="P48405" s="83"/>
    </row>
    <row r="48406" spans="16:16" x14ac:dyDescent="0.3">
      <c r="P48406" s="83"/>
    </row>
    <row r="48407" spans="16:16" x14ac:dyDescent="0.3">
      <c r="P48407" s="83"/>
    </row>
    <row r="48408" spans="16:16" x14ac:dyDescent="0.3">
      <c r="P48408" s="83"/>
    </row>
    <row r="48409" spans="16:16" x14ac:dyDescent="0.3">
      <c r="P48409" s="83"/>
    </row>
    <row r="48410" spans="16:16" x14ac:dyDescent="0.3">
      <c r="P48410" s="83"/>
    </row>
    <row r="48411" spans="16:16" x14ac:dyDescent="0.3">
      <c r="P48411" s="83"/>
    </row>
    <row r="48412" spans="16:16" x14ac:dyDescent="0.3">
      <c r="P48412" s="83"/>
    </row>
    <row r="48413" spans="16:16" x14ac:dyDescent="0.3">
      <c r="P48413" s="83"/>
    </row>
    <row r="48414" spans="16:16" x14ac:dyDescent="0.3">
      <c r="P48414" s="83"/>
    </row>
    <row r="48415" spans="16:16" x14ac:dyDescent="0.3">
      <c r="P48415" s="83"/>
    </row>
    <row r="48416" spans="16:16" x14ac:dyDescent="0.3">
      <c r="P48416" s="83"/>
    </row>
    <row r="48417" spans="16:16" x14ac:dyDescent="0.3">
      <c r="P48417" s="83"/>
    </row>
    <row r="48418" spans="16:16" x14ac:dyDescent="0.3">
      <c r="P48418" s="83"/>
    </row>
    <row r="48419" spans="16:16" x14ac:dyDescent="0.3">
      <c r="P48419" s="83"/>
    </row>
    <row r="48420" spans="16:16" x14ac:dyDescent="0.3">
      <c r="P48420" s="83"/>
    </row>
    <row r="48421" spans="16:16" x14ac:dyDescent="0.3">
      <c r="P48421" s="83"/>
    </row>
    <row r="48422" spans="16:16" x14ac:dyDescent="0.3">
      <c r="P48422" s="83"/>
    </row>
    <row r="48423" spans="16:16" x14ac:dyDescent="0.3">
      <c r="P48423" s="83"/>
    </row>
    <row r="48424" spans="16:16" x14ac:dyDescent="0.3">
      <c r="P48424" s="83"/>
    </row>
    <row r="48425" spans="16:16" x14ac:dyDescent="0.3">
      <c r="P48425" s="83"/>
    </row>
    <row r="48426" spans="16:16" x14ac:dyDescent="0.3">
      <c r="P48426" s="83"/>
    </row>
    <row r="48427" spans="16:16" x14ac:dyDescent="0.3">
      <c r="P48427" s="83"/>
    </row>
    <row r="48428" spans="16:16" x14ac:dyDescent="0.3">
      <c r="P48428" s="83"/>
    </row>
    <row r="48429" spans="16:16" x14ac:dyDescent="0.3">
      <c r="P48429" s="83"/>
    </row>
    <row r="48430" spans="16:16" x14ac:dyDescent="0.3">
      <c r="P48430" s="83"/>
    </row>
    <row r="48431" spans="16:16" x14ac:dyDescent="0.3">
      <c r="P48431" s="83"/>
    </row>
    <row r="48432" spans="16:16" x14ac:dyDescent="0.3">
      <c r="P48432" s="83"/>
    </row>
    <row r="48433" spans="16:16" x14ac:dyDescent="0.3">
      <c r="P48433" s="83"/>
    </row>
    <row r="48434" spans="16:16" x14ac:dyDescent="0.3">
      <c r="P48434" s="83"/>
    </row>
    <row r="48435" spans="16:16" x14ac:dyDescent="0.3">
      <c r="P48435" s="83"/>
    </row>
    <row r="48436" spans="16:16" x14ac:dyDescent="0.3">
      <c r="P48436" s="83"/>
    </row>
    <row r="48437" spans="16:16" x14ac:dyDescent="0.3">
      <c r="P48437" s="83"/>
    </row>
    <row r="48438" spans="16:16" x14ac:dyDescent="0.3">
      <c r="P48438" s="83"/>
    </row>
    <row r="48439" spans="16:16" x14ac:dyDescent="0.3">
      <c r="P48439" s="83"/>
    </row>
    <row r="48440" spans="16:16" x14ac:dyDescent="0.3">
      <c r="P48440" s="83"/>
    </row>
    <row r="48441" spans="16:16" x14ac:dyDescent="0.3">
      <c r="P48441" s="83"/>
    </row>
    <row r="48442" spans="16:16" x14ac:dyDescent="0.3">
      <c r="P48442" s="83"/>
    </row>
    <row r="48443" spans="16:16" x14ac:dyDescent="0.3">
      <c r="P48443" s="83"/>
    </row>
    <row r="48444" spans="16:16" x14ac:dyDescent="0.3">
      <c r="P48444" s="83"/>
    </row>
    <row r="48445" spans="16:16" x14ac:dyDescent="0.3">
      <c r="P48445" s="83"/>
    </row>
    <row r="48446" spans="16:16" x14ac:dyDescent="0.3">
      <c r="P48446" s="83"/>
    </row>
    <row r="48447" spans="16:16" x14ac:dyDescent="0.3">
      <c r="P48447" s="83"/>
    </row>
    <row r="48448" spans="16:16" x14ac:dyDescent="0.3">
      <c r="P48448" s="83"/>
    </row>
    <row r="48449" spans="16:16" x14ac:dyDescent="0.3">
      <c r="P48449" s="83"/>
    </row>
    <row r="48450" spans="16:16" x14ac:dyDescent="0.3">
      <c r="P48450" s="83"/>
    </row>
    <row r="48451" spans="16:16" x14ac:dyDescent="0.3">
      <c r="P48451" s="83"/>
    </row>
    <row r="48452" spans="16:16" x14ac:dyDescent="0.3">
      <c r="P48452" s="83"/>
    </row>
    <row r="48453" spans="16:16" x14ac:dyDescent="0.3">
      <c r="P48453" s="83"/>
    </row>
    <row r="48454" spans="16:16" x14ac:dyDescent="0.3">
      <c r="P48454" s="83"/>
    </row>
    <row r="48455" spans="16:16" x14ac:dyDescent="0.3">
      <c r="P48455" s="83"/>
    </row>
    <row r="48456" spans="16:16" x14ac:dyDescent="0.3">
      <c r="P48456" s="83"/>
    </row>
    <row r="48457" spans="16:16" x14ac:dyDescent="0.3">
      <c r="P48457" s="83"/>
    </row>
    <row r="48458" spans="16:16" x14ac:dyDescent="0.3">
      <c r="P48458" s="83"/>
    </row>
    <row r="48459" spans="16:16" x14ac:dyDescent="0.3">
      <c r="P48459" s="83"/>
    </row>
    <row r="48460" spans="16:16" x14ac:dyDescent="0.3">
      <c r="P48460" s="83"/>
    </row>
    <row r="48461" spans="16:16" x14ac:dyDescent="0.3">
      <c r="P48461" s="83"/>
    </row>
    <row r="48462" spans="16:16" x14ac:dyDescent="0.3">
      <c r="P48462" s="83"/>
    </row>
    <row r="48463" spans="16:16" x14ac:dyDescent="0.3">
      <c r="P48463" s="83"/>
    </row>
    <row r="48464" spans="16:16" x14ac:dyDescent="0.3">
      <c r="P48464" s="83"/>
    </row>
    <row r="48465" spans="16:16" x14ac:dyDescent="0.3">
      <c r="P48465" s="83"/>
    </row>
    <row r="48466" spans="16:16" x14ac:dyDescent="0.3">
      <c r="P48466" s="83"/>
    </row>
    <row r="48467" spans="16:16" x14ac:dyDescent="0.3">
      <c r="P48467" s="83"/>
    </row>
    <row r="48468" spans="16:16" x14ac:dyDescent="0.3">
      <c r="P48468" s="83"/>
    </row>
    <row r="48469" spans="16:16" x14ac:dyDescent="0.3">
      <c r="P48469" s="83"/>
    </row>
    <row r="48470" spans="16:16" x14ac:dyDescent="0.3">
      <c r="P48470" s="83"/>
    </row>
    <row r="48471" spans="16:16" x14ac:dyDescent="0.3">
      <c r="P48471" s="83"/>
    </row>
    <row r="48472" spans="16:16" x14ac:dyDescent="0.3">
      <c r="P48472" s="83"/>
    </row>
    <row r="48473" spans="16:16" x14ac:dyDescent="0.3">
      <c r="P48473" s="83"/>
    </row>
    <row r="48474" spans="16:16" x14ac:dyDescent="0.3">
      <c r="P48474" s="83"/>
    </row>
    <row r="48475" spans="16:16" x14ac:dyDescent="0.3">
      <c r="P48475" s="83"/>
    </row>
    <row r="48476" spans="16:16" x14ac:dyDescent="0.3">
      <c r="P48476" s="83"/>
    </row>
    <row r="48477" spans="16:16" x14ac:dyDescent="0.3">
      <c r="P48477" s="83"/>
    </row>
    <row r="48478" spans="16:16" x14ac:dyDescent="0.3">
      <c r="P48478" s="83"/>
    </row>
    <row r="48479" spans="16:16" x14ac:dyDescent="0.3">
      <c r="P48479" s="83"/>
    </row>
    <row r="48480" spans="16:16" x14ac:dyDescent="0.3">
      <c r="P48480" s="83"/>
    </row>
    <row r="48481" spans="16:16" x14ac:dyDescent="0.3">
      <c r="P48481" s="83"/>
    </row>
    <row r="48482" spans="16:16" x14ac:dyDescent="0.3">
      <c r="P48482" s="83"/>
    </row>
    <row r="48483" spans="16:16" x14ac:dyDescent="0.3">
      <c r="P48483" s="83"/>
    </row>
    <row r="48484" spans="16:16" x14ac:dyDescent="0.3">
      <c r="P48484" s="83"/>
    </row>
    <row r="48485" spans="16:16" x14ac:dyDescent="0.3">
      <c r="P48485" s="83"/>
    </row>
    <row r="48486" spans="16:16" x14ac:dyDescent="0.3">
      <c r="P48486" s="83"/>
    </row>
    <row r="48487" spans="16:16" x14ac:dyDescent="0.3">
      <c r="P48487" s="83"/>
    </row>
    <row r="48488" spans="16:16" x14ac:dyDescent="0.3">
      <c r="P48488" s="83"/>
    </row>
    <row r="48489" spans="16:16" x14ac:dyDescent="0.3">
      <c r="P48489" s="83"/>
    </row>
    <row r="48490" spans="16:16" x14ac:dyDescent="0.3">
      <c r="P48490" s="83"/>
    </row>
    <row r="48491" spans="16:16" x14ac:dyDescent="0.3">
      <c r="P48491" s="83"/>
    </row>
    <row r="48492" spans="16:16" x14ac:dyDescent="0.3">
      <c r="P48492" s="83"/>
    </row>
    <row r="48493" spans="16:16" x14ac:dyDescent="0.3">
      <c r="P48493" s="83"/>
    </row>
    <row r="48494" spans="16:16" x14ac:dyDescent="0.3">
      <c r="P48494" s="83"/>
    </row>
    <row r="48495" spans="16:16" x14ac:dyDescent="0.3">
      <c r="P48495" s="83"/>
    </row>
    <row r="48496" spans="16:16" x14ac:dyDescent="0.3">
      <c r="P48496" s="83"/>
    </row>
    <row r="48497" spans="16:16" x14ac:dyDescent="0.3">
      <c r="P48497" s="83"/>
    </row>
    <row r="48498" spans="16:16" x14ac:dyDescent="0.3">
      <c r="P48498" s="83"/>
    </row>
    <row r="48499" spans="16:16" x14ac:dyDescent="0.3">
      <c r="P48499" s="83"/>
    </row>
    <row r="48500" spans="16:16" x14ac:dyDescent="0.3">
      <c r="P48500" s="83"/>
    </row>
    <row r="48501" spans="16:16" x14ac:dyDescent="0.3">
      <c r="P48501" s="83"/>
    </row>
    <row r="48502" spans="16:16" x14ac:dyDescent="0.3">
      <c r="P48502" s="83"/>
    </row>
    <row r="48503" spans="16:16" x14ac:dyDescent="0.3">
      <c r="P48503" s="83"/>
    </row>
    <row r="48504" spans="16:16" x14ac:dyDescent="0.3">
      <c r="P48504" s="83"/>
    </row>
    <row r="48505" spans="16:16" x14ac:dyDescent="0.3">
      <c r="P48505" s="83"/>
    </row>
    <row r="48506" spans="16:16" x14ac:dyDescent="0.3">
      <c r="P48506" s="83"/>
    </row>
    <row r="48507" spans="16:16" x14ac:dyDescent="0.3">
      <c r="P48507" s="83"/>
    </row>
    <row r="48508" spans="16:16" x14ac:dyDescent="0.3">
      <c r="P48508" s="83"/>
    </row>
    <row r="48509" spans="16:16" x14ac:dyDescent="0.3">
      <c r="P48509" s="83"/>
    </row>
    <row r="48510" spans="16:16" x14ac:dyDescent="0.3">
      <c r="P48510" s="83"/>
    </row>
    <row r="48511" spans="16:16" x14ac:dyDescent="0.3">
      <c r="P48511" s="83"/>
    </row>
    <row r="48512" spans="16:16" x14ac:dyDescent="0.3">
      <c r="P48512" s="83"/>
    </row>
    <row r="48513" spans="16:16" x14ac:dyDescent="0.3">
      <c r="P48513" s="83"/>
    </row>
    <row r="48514" spans="16:16" x14ac:dyDescent="0.3">
      <c r="P48514" s="83"/>
    </row>
    <row r="48515" spans="16:16" x14ac:dyDescent="0.3">
      <c r="P48515" s="83"/>
    </row>
    <row r="48516" spans="16:16" x14ac:dyDescent="0.3">
      <c r="P48516" s="83"/>
    </row>
    <row r="48517" spans="16:16" x14ac:dyDescent="0.3">
      <c r="P48517" s="83"/>
    </row>
    <row r="48518" spans="16:16" x14ac:dyDescent="0.3">
      <c r="P48518" s="83"/>
    </row>
    <row r="48519" spans="16:16" x14ac:dyDescent="0.3">
      <c r="P48519" s="83"/>
    </row>
    <row r="48520" spans="16:16" x14ac:dyDescent="0.3">
      <c r="P48520" s="83"/>
    </row>
    <row r="48521" spans="16:16" x14ac:dyDescent="0.3">
      <c r="P48521" s="83"/>
    </row>
    <row r="48522" spans="16:16" x14ac:dyDescent="0.3">
      <c r="P48522" s="83"/>
    </row>
    <row r="48523" spans="16:16" x14ac:dyDescent="0.3">
      <c r="P48523" s="83"/>
    </row>
    <row r="48524" spans="16:16" x14ac:dyDescent="0.3">
      <c r="P48524" s="83"/>
    </row>
    <row r="48525" spans="16:16" x14ac:dyDescent="0.3">
      <c r="P48525" s="83"/>
    </row>
    <row r="48526" spans="16:16" x14ac:dyDescent="0.3">
      <c r="P48526" s="83"/>
    </row>
    <row r="48527" spans="16:16" x14ac:dyDescent="0.3">
      <c r="P48527" s="83"/>
    </row>
    <row r="48528" spans="16:16" x14ac:dyDescent="0.3">
      <c r="P48528" s="83"/>
    </row>
    <row r="48529" spans="16:16" x14ac:dyDescent="0.3">
      <c r="P48529" s="83"/>
    </row>
    <row r="48530" spans="16:16" x14ac:dyDescent="0.3">
      <c r="P48530" s="83"/>
    </row>
    <row r="48531" spans="16:16" x14ac:dyDescent="0.3">
      <c r="P48531" s="83"/>
    </row>
    <row r="48532" spans="16:16" x14ac:dyDescent="0.3">
      <c r="P48532" s="83"/>
    </row>
    <row r="48533" spans="16:16" x14ac:dyDescent="0.3">
      <c r="P48533" s="83"/>
    </row>
    <row r="48534" spans="16:16" x14ac:dyDescent="0.3">
      <c r="P48534" s="83"/>
    </row>
    <row r="48535" spans="16:16" x14ac:dyDescent="0.3">
      <c r="P48535" s="83"/>
    </row>
    <row r="48536" spans="16:16" x14ac:dyDescent="0.3">
      <c r="P48536" s="83"/>
    </row>
    <row r="48537" spans="16:16" x14ac:dyDescent="0.3">
      <c r="P48537" s="83"/>
    </row>
    <row r="48538" spans="16:16" x14ac:dyDescent="0.3">
      <c r="P48538" s="83"/>
    </row>
    <row r="48539" spans="16:16" x14ac:dyDescent="0.3">
      <c r="P48539" s="83"/>
    </row>
    <row r="48540" spans="16:16" x14ac:dyDescent="0.3">
      <c r="P48540" s="83"/>
    </row>
    <row r="48541" spans="16:16" x14ac:dyDescent="0.3">
      <c r="P48541" s="83"/>
    </row>
    <row r="48542" spans="16:16" x14ac:dyDescent="0.3">
      <c r="P48542" s="83"/>
    </row>
    <row r="48543" spans="16:16" x14ac:dyDescent="0.3">
      <c r="P48543" s="83"/>
    </row>
    <row r="48544" spans="16:16" x14ac:dyDescent="0.3">
      <c r="P48544" s="83"/>
    </row>
    <row r="48545" spans="16:16" x14ac:dyDescent="0.3">
      <c r="P48545" s="83"/>
    </row>
    <row r="48546" spans="16:16" x14ac:dyDescent="0.3">
      <c r="P48546" s="83"/>
    </row>
    <row r="48547" spans="16:16" x14ac:dyDescent="0.3">
      <c r="P48547" s="83"/>
    </row>
    <row r="48548" spans="16:16" x14ac:dyDescent="0.3">
      <c r="P48548" s="83"/>
    </row>
    <row r="48549" spans="16:16" x14ac:dyDescent="0.3">
      <c r="P48549" s="83"/>
    </row>
    <row r="48550" spans="16:16" x14ac:dyDescent="0.3">
      <c r="P48550" s="83"/>
    </row>
    <row r="48551" spans="16:16" x14ac:dyDescent="0.3">
      <c r="P48551" s="83"/>
    </row>
    <row r="48552" spans="16:16" x14ac:dyDescent="0.3">
      <c r="P48552" s="83"/>
    </row>
    <row r="48553" spans="16:16" x14ac:dyDescent="0.3">
      <c r="P48553" s="83"/>
    </row>
    <row r="48554" spans="16:16" x14ac:dyDescent="0.3">
      <c r="P48554" s="83"/>
    </row>
    <row r="48555" spans="16:16" x14ac:dyDescent="0.3">
      <c r="P48555" s="83"/>
    </row>
    <row r="48556" spans="16:16" x14ac:dyDescent="0.3">
      <c r="P48556" s="83"/>
    </row>
    <row r="48557" spans="16:16" x14ac:dyDescent="0.3">
      <c r="P48557" s="83"/>
    </row>
    <row r="48558" spans="16:16" x14ac:dyDescent="0.3">
      <c r="P48558" s="83"/>
    </row>
    <row r="48559" spans="16:16" x14ac:dyDescent="0.3">
      <c r="P48559" s="83"/>
    </row>
    <row r="48560" spans="16:16" x14ac:dyDescent="0.3">
      <c r="P48560" s="83"/>
    </row>
    <row r="48561" spans="16:16" x14ac:dyDescent="0.3">
      <c r="P48561" s="83"/>
    </row>
    <row r="48562" spans="16:16" x14ac:dyDescent="0.3">
      <c r="P48562" s="83"/>
    </row>
    <row r="48563" spans="16:16" x14ac:dyDescent="0.3">
      <c r="P48563" s="83"/>
    </row>
    <row r="48564" spans="16:16" x14ac:dyDescent="0.3">
      <c r="P48564" s="83"/>
    </row>
    <row r="48565" spans="16:16" x14ac:dyDescent="0.3">
      <c r="P48565" s="83"/>
    </row>
    <row r="48566" spans="16:16" x14ac:dyDescent="0.3">
      <c r="P48566" s="83"/>
    </row>
    <row r="48567" spans="16:16" x14ac:dyDescent="0.3">
      <c r="P48567" s="83"/>
    </row>
    <row r="48568" spans="16:16" x14ac:dyDescent="0.3">
      <c r="P48568" s="83"/>
    </row>
    <row r="48569" spans="16:16" x14ac:dyDescent="0.3">
      <c r="P48569" s="83"/>
    </row>
    <row r="48570" spans="16:16" x14ac:dyDescent="0.3">
      <c r="P48570" s="83"/>
    </row>
    <row r="48571" spans="16:16" x14ac:dyDescent="0.3">
      <c r="P48571" s="83"/>
    </row>
    <row r="48572" spans="16:16" x14ac:dyDescent="0.3">
      <c r="P48572" s="83"/>
    </row>
    <row r="48573" spans="16:16" x14ac:dyDescent="0.3">
      <c r="P48573" s="83"/>
    </row>
    <row r="48574" spans="16:16" x14ac:dyDescent="0.3">
      <c r="P48574" s="83"/>
    </row>
    <row r="48575" spans="16:16" x14ac:dyDescent="0.3">
      <c r="P48575" s="83"/>
    </row>
    <row r="48576" spans="16:16" x14ac:dyDescent="0.3">
      <c r="P48576" s="83"/>
    </row>
    <row r="48577" spans="16:16" x14ac:dyDescent="0.3">
      <c r="P48577" s="83"/>
    </row>
    <row r="48578" spans="16:16" x14ac:dyDescent="0.3">
      <c r="P48578" s="83"/>
    </row>
    <row r="48579" spans="16:16" x14ac:dyDescent="0.3">
      <c r="P48579" s="83"/>
    </row>
    <row r="48580" spans="16:16" x14ac:dyDescent="0.3">
      <c r="P48580" s="83"/>
    </row>
    <row r="48581" spans="16:16" x14ac:dyDescent="0.3">
      <c r="P48581" s="83"/>
    </row>
    <row r="48582" spans="16:16" x14ac:dyDescent="0.3">
      <c r="P48582" s="83"/>
    </row>
    <row r="48583" spans="16:16" x14ac:dyDescent="0.3">
      <c r="P48583" s="83"/>
    </row>
    <row r="48584" spans="16:16" x14ac:dyDescent="0.3">
      <c r="P48584" s="83"/>
    </row>
    <row r="48585" spans="16:16" x14ac:dyDescent="0.3">
      <c r="P48585" s="83"/>
    </row>
    <row r="48586" spans="16:16" x14ac:dyDescent="0.3">
      <c r="P48586" s="83"/>
    </row>
    <row r="48587" spans="16:16" x14ac:dyDescent="0.3">
      <c r="P48587" s="83"/>
    </row>
    <row r="48588" spans="16:16" x14ac:dyDescent="0.3">
      <c r="P48588" s="83"/>
    </row>
    <row r="48589" spans="16:16" x14ac:dyDescent="0.3">
      <c r="P48589" s="83"/>
    </row>
    <row r="48590" spans="16:16" x14ac:dyDescent="0.3">
      <c r="P48590" s="83"/>
    </row>
    <row r="48591" spans="16:16" x14ac:dyDescent="0.3">
      <c r="P48591" s="83"/>
    </row>
    <row r="48592" spans="16:16" x14ac:dyDescent="0.3">
      <c r="P48592" s="83"/>
    </row>
    <row r="48593" spans="16:16" x14ac:dyDescent="0.3">
      <c r="P48593" s="83"/>
    </row>
    <row r="48594" spans="16:16" x14ac:dyDescent="0.3">
      <c r="P48594" s="83"/>
    </row>
    <row r="48595" spans="16:16" x14ac:dyDescent="0.3">
      <c r="P48595" s="83"/>
    </row>
    <row r="48596" spans="16:16" x14ac:dyDescent="0.3">
      <c r="P48596" s="83"/>
    </row>
    <row r="48597" spans="16:16" x14ac:dyDescent="0.3">
      <c r="P48597" s="83"/>
    </row>
    <row r="48598" spans="16:16" x14ac:dyDescent="0.3">
      <c r="P48598" s="83"/>
    </row>
    <row r="48599" spans="16:16" x14ac:dyDescent="0.3">
      <c r="P48599" s="83"/>
    </row>
    <row r="48600" spans="16:16" x14ac:dyDescent="0.3">
      <c r="P48600" s="83"/>
    </row>
    <row r="48601" spans="16:16" x14ac:dyDescent="0.3">
      <c r="P48601" s="83"/>
    </row>
    <row r="48602" spans="16:16" x14ac:dyDescent="0.3">
      <c r="P48602" s="83"/>
    </row>
    <row r="48603" spans="16:16" x14ac:dyDescent="0.3">
      <c r="P48603" s="83"/>
    </row>
    <row r="48604" spans="16:16" x14ac:dyDescent="0.3">
      <c r="P48604" s="83"/>
    </row>
    <row r="48605" spans="16:16" x14ac:dyDescent="0.3">
      <c r="P48605" s="83"/>
    </row>
    <row r="48606" spans="16:16" x14ac:dyDescent="0.3">
      <c r="P48606" s="83"/>
    </row>
    <row r="48607" spans="16:16" x14ac:dyDescent="0.3">
      <c r="P48607" s="83"/>
    </row>
    <row r="48608" spans="16:16" x14ac:dyDescent="0.3">
      <c r="P48608" s="83"/>
    </row>
    <row r="48609" spans="16:16" x14ac:dyDescent="0.3">
      <c r="P48609" s="83"/>
    </row>
    <row r="48610" spans="16:16" x14ac:dyDescent="0.3">
      <c r="P48610" s="83"/>
    </row>
    <row r="48611" spans="16:16" x14ac:dyDescent="0.3">
      <c r="P48611" s="83"/>
    </row>
    <row r="48612" spans="16:16" x14ac:dyDescent="0.3">
      <c r="P48612" s="83"/>
    </row>
    <row r="48613" spans="16:16" x14ac:dyDescent="0.3">
      <c r="P48613" s="83"/>
    </row>
    <row r="48614" spans="16:16" x14ac:dyDescent="0.3">
      <c r="P48614" s="83"/>
    </row>
    <row r="48615" spans="16:16" x14ac:dyDescent="0.3">
      <c r="P48615" s="83"/>
    </row>
    <row r="48616" spans="16:16" x14ac:dyDescent="0.3">
      <c r="P48616" s="83"/>
    </row>
    <row r="48617" spans="16:16" x14ac:dyDescent="0.3">
      <c r="P48617" s="83"/>
    </row>
    <row r="48618" spans="16:16" x14ac:dyDescent="0.3">
      <c r="P48618" s="83"/>
    </row>
    <row r="48619" spans="16:16" x14ac:dyDescent="0.3">
      <c r="P48619" s="83"/>
    </row>
    <row r="48620" spans="16:16" x14ac:dyDescent="0.3">
      <c r="P48620" s="83"/>
    </row>
    <row r="48621" spans="16:16" x14ac:dyDescent="0.3">
      <c r="P48621" s="83"/>
    </row>
    <row r="48622" spans="16:16" x14ac:dyDescent="0.3">
      <c r="P48622" s="83"/>
    </row>
    <row r="48623" spans="16:16" x14ac:dyDescent="0.3">
      <c r="P48623" s="83"/>
    </row>
    <row r="48624" spans="16:16" x14ac:dyDescent="0.3">
      <c r="P48624" s="83"/>
    </row>
    <row r="48625" spans="16:16" x14ac:dyDescent="0.3">
      <c r="P48625" s="83"/>
    </row>
    <row r="48626" spans="16:16" x14ac:dyDescent="0.3">
      <c r="P48626" s="83"/>
    </row>
    <row r="48627" spans="16:16" x14ac:dyDescent="0.3">
      <c r="P48627" s="83"/>
    </row>
    <row r="48628" spans="16:16" x14ac:dyDescent="0.3">
      <c r="P48628" s="83"/>
    </row>
    <row r="48629" spans="16:16" x14ac:dyDescent="0.3">
      <c r="P48629" s="83"/>
    </row>
    <row r="48630" spans="16:16" x14ac:dyDescent="0.3">
      <c r="P48630" s="83"/>
    </row>
    <row r="48631" spans="16:16" x14ac:dyDescent="0.3">
      <c r="P48631" s="83"/>
    </row>
    <row r="48632" spans="16:16" x14ac:dyDescent="0.3">
      <c r="P48632" s="83"/>
    </row>
    <row r="48633" spans="16:16" x14ac:dyDescent="0.3">
      <c r="P48633" s="83"/>
    </row>
    <row r="48634" spans="16:16" x14ac:dyDescent="0.3">
      <c r="P48634" s="83"/>
    </row>
    <row r="48635" spans="16:16" x14ac:dyDescent="0.3">
      <c r="P48635" s="83"/>
    </row>
    <row r="48636" spans="16:16" x14ac:dyDescent="0.3">
      <c r="P48636" s="83"/>
    </row>
    <row r="48637" spans="16:16" x14ac:dyDescent="0.3">
      <c r="P48637" s="83"/>
    </row>
    <row r="48638" spans="16:16" x14ac:dyDescent="0.3">
      <c r="P48638" s="83"/>
    </row>
    <row r="48639" spans="16:16" x14ac:dyDescent="0.3">
      <c r="P48639" s="83"/>
    </row>
    <row r="48640" spans="16:16" x14ac:dyDescent="0.3">
      <c r="P48640" s="83"/>
    </row>
    <row r="48641" spans="16:16" x14ac:dyDescent="0.3">
      <c r="P48641" s="83"/>
    </row>
    <row r="48642" spans="16:16" x14ac:dyDescent="0.3">
      <c r="P48642" s="83"/>
    </row>
    <row r="48643" spans="16:16" x14ac:dyDescent="0.3">
      <c r="P48643" s="83"/>
    </row>
    <row r="48644" spans="16:16" x14ac:dyDescent="0.3">
      <c r="P48644" s="83"/>
    </row>
    <row r="48645" spans="16:16" x14ac:dyDescent="0.3">
      <c r="P48645" s="83"/>
    </row>
    <row r="48646" spans="16:16" x14ac:dyDescent="0.3">
      <c r="P48646" s="83"/>
    </row>
    <row r="48647" spans="16:16" x14ac:dyDescent="0.3">
      <c r="P48647" s="83"/>
    </row>
    <row r="48648" spans="16:16" x14ac:dyDescent="0.3">
      <c r="P48648" s="83"/>
    </row>
    <row r="48649" spans="16:16" x14ac:dyDescent="0.3">
      <c r="P48649" s="83"/>
    </row>
    <row r="48650" spans="16:16" x14ac:dyDescent="0.3">
      <c r="P48650" s="83"/>
    </row>
    <row r="48651" spans="16:16" x14ac:dyDescent="0.3">
      <c r="P48651" s="83"/>
    </row>
    <row r="48652" spans="16:16" x14ac:dyDescent="0.3">
      <c r="P48652" s="83"/>
    </row>
    <row r="48653" spans="16:16" x14ac:dyDescent="0.3">
      <c r="P48653" s="83"/>
    </row>
    <row r="48654" spans="16:16" x14ac:dyDescent="0.3">
      <c r="P48654" s="83"/>
    </row>
    <row r="48655" spans="16:16" x14ac:dyDescent="0.3">
      <c r="P48655" s="83"/>
    </row>
    <row r="48656" spans="16:16" x14ac:dyDescent="0.3">
      <c r="P48656" s="83"/>
    </row>
    <row r="48657" spans="16:16" x14ac:dyDescent="0.3">
      <c r="P48657" s="83"/>
    </row>
    <row r="48658" spans="16:16" x14ac:dyDescent="0.3">
      <c r="P48658" s="83"/>
    </row>
    <row r="48659" spans="16:16" x14ac:dyDescent="0.3">
      <c r="P48659" s="83"/>
    </row>
    <row r="48660" spans="16:16" x14ac:dyDescent="0.3">
      <c r="P48660" s="83"/>
    </row>
    <row r="48661" spans="16:16" x14ac:dyDescent="0.3">
      <c r="P48661" s="83"/>
    </row>
    <row r="48662" spans="16:16" x14ac:dyDescent="0.3">
      <c r="P48662" s="83"/>
    </row>
    <row r="48663" spans="16:16" x14ac:dyDescent="0.3">
      <c r="P48663" s="83"/>
    </row>
    <row r="48664" spans="16:16" x14ac:dyDescent="0.3">
      <c r="P48664" s="83"/>
    </row>
    <row r="48665" spans="16:16" x14ac:dyDescent="0.3">
      <c r="P48665" s="83"/>
    </row>
    <row r="48666" spans="16:16" x14ac:dyDescent="0.3">
      <c r="P48666" s="83"/>
    </row>
    <row r="48667" spans="16:16" x14ac:dyDescent="0.3">
      <c r="P48667" s="83"/>
    </row>
    <row r="48668" spans="16:16" x14ac:dyDescent="0.3">
      <c r="P48668" s="83"/>
    </row>
    <row r="48669" spans="16:16" x14ac:dyDescent="0.3">
      <c r="P48669" s="83"/>
    </row>
    <row r="48670" spans="16:16" x14ac:dyDescent="0.3">
      <c r="P48670" s="83"/>
    </row>
    <row r="48671" spans="16:16" x14ac:dyDescent="0.3">
      <c r="P48671" s="83"/>
    </row>
    <row r="48672" spans="16:16" x14ac:dyDescent="0.3">
      <c r="P48672" s="83"/>
    </row>
    <row r="48673" spans="16:16" x14ac:dyDescent="0.3">
      <c r="P48673" s="83"/>
    </row>
    <row r="48674" spans="16:16" x14ac:dyDescent="0.3">
      <c r="P48674" s="83"/>
    </row>
    <row r="48675" spans="16:16" x14ac:dyDescent="0.3">
      <c r="P48675" s="83"/>
    </row>
    <row r="48676" spans="16:16" x14ac:dyDescent="0.3">
      <c r="P48676" s="83"/>
    </row>
    <row r="48677" spans="16:16" x14ac:dyDescent="0.3">
      <c r="P48677" s="83"/>
    </row>
    <row r="48678" spans="16:16" x14ac:dyDescent="0.3">
      <c r="P48678" s="83"/>
    </row>
    <row r="48679" spans="16:16" x14ac:dyDescent="0.3">
      <c r="P48679" s="83"/>
    </row>
    <row r="48680" spans="16:16" x14ac:dyDescent="0.3">
      <c r="P48680" s="83"/>
    </row>
    <row r="48681" spans="16:16" x14ac:dyDescent="0.3">
      <c r="P48681" s="83"/>
    </row>
    <row r="48682" spans="16:16" x14ac:dyDescent="0.3">
      <c r="P48682" s="83"/>
    </row>
    <row r="48683" spans="16:16" x14ac:dyDescent="0.3">
      <c r="P48683" s="83"/>
    </row>
    <row r="48684" spans="16:16" x14ac:dyDescent="0.3">
      <c r="P48684" s="83"/>
    </row>
    <row r="48685" spans="16:16" x14ac:dyDescent="0.3">
      <c r="P48685" s="83"/>
    </row>
    <row r="48686" spans="16:16" x14ac:dyDescent="0.3">
      <c r="P48686" s="83"/>
    </row>
    <row r="48687" spans="16:16" x14ac:dyDescent="0.3">
      <c r="P48687" s="83"/>
    </row>
    <row r="48688" spans="16:16" x14ac:dyDescent="0.3">
      <c r="P48688" s="83"/>
    </row>
    <row r="48689" spans="16:16" x14ac:dyDescent="0.3">
      <c r="P48689" s="83"/>
    </row>
    <row r="48690" spans="16:16" x14ac:dyDescent="0.3">
      <c r="P48690" s="83"/>
    </row>
    <row r="48691" spans="16:16" x14ac:dyDescent="0.3">
      <c r="P48691" s="83"/>
    </row>
    <row r="48692" spans="16:16" x14ac:dyDescent="0.3">
      <c r="P48692" s="83"/>
    </row>
    <row r="48693" spans="16:16" x14ac:dyDescent="0.3">
      <c r="P48693" s="83"/>
    </row>
    <row r="48694" spans="16:16" x14ac:dyDescent="0.3">
      <c r="P48694" s="83"/>
    </row>
    <row r="48695" spans="16:16" x14ac:dyDescent="0.3">
      <c r="P48695" s="83"/>
    </row>
    <row r="48696" spans="16:16" x14ac:dyDescent="0.3">
      <c r="P48696" s="83"/>
    </row>
    <row r="48697" spans="16:16" x14ac:dyDescent="0.3">
      <c r="P48697" s="83"/>
    </row>
    <row r="48698" spans="16:16" x14ac:dyDescent="0.3">
      <c r="P48698" s="83"/>
    </row>
    <row r="48699" spans="16:16" x14ac:dyDescent="0.3">
      <c r="P48699" s="83"/>
    </row>
    <row r="48700" spans="16:16" x14ac:dyDescent="0.3">
      <c r="P48700" s="83"/>
    </row>
    <row r="48701" spans="16:16" x14ac:dyDescent="0.3">
      <c r="P48701" s="83"/>
    </row>
    <row r="48702" spans="16:16" x14ac:dyDescent="0.3">
      <c r="P48702" s="83"/>
    </row>
    <row r="48703" spans="16:16" x14ac:dyDescent="0.3">
      <c r="P48703" s="83"/>
    </row>
    <row r="48704" spans="16:16" x14ac:dyDescent="0.3">
      <c r="P48704" s="83"/>
    </row>
    <row r="48705" spans="16:16" x14ac:dyDescent="0.3">
      <c r="P48705" s="83"/>
    </row>
    <row r="48706" spans="16:16" x14ac:dyDescent="0.3">
      <c r="P48706" s="83"/>
    </row>
    <row r="48707" spans="16:16" x14ac:dyDescent="0.3">
      <c r="P48707" s="83"/>
    </row>
    <row r="48708" spans="16:16" x14ac:dyDescent="0.3">
      <c r="P48708" s="83"/>
    </row>
    <row r="48709" spans="16:16" x14ac:dyDescent="0.3">
      <c r="P48709" s="83"/>
    </row>
    <row r="48710" spans="16:16" x14ac:dyDescent="0.3">
      <c r="P48710" s="83"/>
    </row>
    <row r="48711" spans="16:16" x14ac:dyDescent="0.3">
      <c r="P48711" s="83"/>
    </row>
    <row r="48712" spans="16:16" x14ac:dyDescent="0.3">
      <c r="P48712" s="83"/>
    </row>
    <row r="48713" spans="16:16" x14ac:dyDescent="0.3">
      <c r="P48713" s="83"/>
    </row>
    <row r="48714" spans="16:16" x14ac:dyDescent="0.3">
      <c r="P48714" s="83"/>
    </row>
    <row r="48715" spans="16:16" x14ac:dyDescent="0.3">
      <c r="P48715" s="83"/>
    </row>
    <row r="48716" spans="16:16" x14ac:dyDescent="0.3">
      <c r="P48716" s="83"/>
    </row>
    <row r="48717" spans="16:16" x14ac:dyDescent="0.3">
      <c r="P48717" s="83"/>
    </row>
    <row r="48718" spans="16:16" x14ac:dyDescent="0.3">
      <c r="P48718" s="83"/>
    </row>
    <row r="48719" spans="16:16" x14ac:dyDescent="0.3">
      <c r="P48719" s="83"/>
    </row>
    <row r="48720" spans="16:16" x14ac:dyDescent="0.3">
      <c r="P48720" s="83"/>
    </row>
    <row r="48721" spans="16:16" x14ac:dyDescent="0.3">
      <c r="P48721" s="83"/>
    </row>
    <row r="48722" spans="16:16" x14ac:dyDescent="0.3">
      <c r="P48722" s="83"/>
    </row>
    <row r="48723" spans="16:16" x14ac:dyDescent="0.3">
      <c r="P48723" s="83"/>
    </row>
    <row r="48724" spans="16:16" x14ac:dyDescent="0.3">
      <c r="P48724" s="83"/>
    </row>
    <row r="48725" spans="16:16" x14ac:dyDescent="0.3">
      <c r="P48725" s="83"/>
    </row>
    <row r="48726" spans="16:16" x14ac:dyDescent="0.3">
      <c r="P48726" s="83"/>
    </row>
    <row r="48727" spans="16:16" x14ac:dyDescent="0.3">
      <c r="P48727" s="83"/>
    </row>
    <row r="48728" spans="16:16" x14ac:dyDescent="0.3">
      <c r="P48728" s="83"/>
    </row>
    <row r="48729" spans="16:16" x14ac:dyDescent="0.3">
      <c r="P48729" s="83"/>
    </row>
    <row r="48730" spans="16:16" x14ac:dyDescent="0.3">
      <c r="P48730" s="83"/>
    </row>
    <row r="48731" spans="16:16" x14ac:dyDescent="0.3">
      <c r="P48731" s="83"/>
    </row>
    <row r="48732" spans="16:16" x14ac:dyDescent="0.3">
      <c r="P48732" s="83"/>
    </row>
    <row r="48733" spans="16:16" x14ac:dyDescent="0.3">
      <c r="P48733" s="83"/>
    </row>
    <row r="48734" spans="16:16" x14ac:dyDescent="0.3">
      <c r="P48734" s="83"/>
    </row>
    <row r="48735" spans="16:16" x14ac:dyDescent="0.3">
      <c r="P48735" s="83"/>
    </row>
    <row r="48736" spans="16:16" x14ac:dyDescent="0.3">
      <c r="P48736" s="83"/>
    </row>
    <row r="48737" spans="16:16" x14ac:dyDescent="0.3">
      <c r="P48737" s="83"/>
    </row>
    <row r="48738" spans="16:16" x14ac:dyDescent="0.3">
      <c r="P48738" s="83"/>
    </row>
    <row r="48739" spans="16:16" x14ac:dyDescent="0.3">
      <c r="P48739" s="83"/>
    </row>
    <row r="48740" spans="16:16" x14ac:dyDescent="0.3">
      <c r="P48740" s="83"/>
    </row>
    <row r="48741" spans="16:16" x14ac:dyDescent="0.3">
      <c r="P48741" s="83"/>
    </row>
    <row r="48742" spans="16:16" x14ac:dyDescent="0.3">
      <c r="P48742" s="83"/>
    </row>
    <row r="48743" spans="16:16" x14ac:dyDescent="0.3">
      <c r="P48743" s="83"/>
    </row>
    <row r="48744" spans="16:16" x14ac:dyDescent="0.3">
      <c r="P48744" s="83"/>
    </row>
    <row r="48745" spans="16:16" x14ac:dyDescent="0.3">
      <c r="P48745" s="83"/>
    </row>
    <row r="48746" spans="16:16" x14ac:dyDescent="0.3">
      <c r="P48746" s="83"/>
    </row>
    <row r="48747" spans="16:16" x14ac:dyDescent="0.3">
      <c r="P48747" s="83"/>
    </row>
    <row r="48748" spans="16:16" x14ac:dyDescent="0.3">
      <c r="P48748" s="83"/>
    </row>
    <row r="48749" spans="16:16" x14ac:dyDescent="0.3">
      <c r="P48749" s="83"/>
    </row>
    <row r="48750" spans="16:16" x14ac:dyDescent="0.3">
      <c r="P48750" s="83"/>
    </row>
    <row r="48751" spans="16:16" x14ac:dyDescent="0.3">
      <c r="P48751" s="83"/>
    </row>
    <row r="48752" spans="16:16" x14ac:dyDescent="0.3">
      <c r="P48752" s="83"/>
    </row>
    <row r="48753" spans="16:16" x14ac:dyDescent="0.3">
      <c r="P48753" s="83"/>
    </row>
    <row r="48754" spans="16:16" x14ac:dyDescent="0.3">
      <c r="P48754" s="83"/>
    </row>
    <row r="48755" spans="16:16" x14ac:dyDescent="0.3">
      <c r="P48755" s="83"/>
    </row>
    <row r="48756" spans="16:16" x14ac:dyDescent="0.3">
      <c r="P48756" s="83"/>
    </row>
    <row r="48757" spans="16:16" x14ac:dyDescent="0.3">
      <c r="P48757" s="83"/>
    </row>
    <row r="48758" spans="16:16" x14ac:dyDescent="0.3">
      <c r="P48758" s="83"/>
    </row>
    <row r="48759" spans="16:16" x14ac:dyDescent="0.3">
      <c r="P48759" s="83"/>
    </row>
    <row r="48760" spans="16:16" x14ac:dyDescent="0.3">
      <c r="P48760" s="83"/>
    </row>
    <row r="48761" spans="16:16" x14ac:dyDescent="0.3">
      <c r="P48761" s="83"/>
    </row>
    <row r="48762" spans="16:16" x14ac:dyDescent="0.3">
      <c r="P48762" s="83"/>
    </row>
    <row r="48763" spans="16:16" x14ac:dyDescent="0.3">
      <c r="P48763" s="83"/>
    </row>
    <row r="48764" spans="16:16" x14ac:dyDescent="0.3">
      <c r="P48764" s="83"/>
    </row>
    <row r="48765" spans="16:16" x14ac:dyDescent="0.3">
      <c r="P48765" s="83"/>
    </row>
    <row r="48766" spans="16:16" x14ac:dyDescent="0.3">
      <c r="P48766" s="83"/>
    </row>
    <row r="48767" spans="16:16" x14ac:dyDescent="0.3">
      <c r="P48767" s="83"/>
    </row>
    <row r="48768" spans="16:16" x14ac:dyDescent="0.3">
      <c r="P48768" s="83"/>
    </row>
    <row r="48769" spans="16:16" x14ac:dyDescent="0.3">
      <c r="P48769" s="83"/>
    </row>
    <row r="48770" spans="16:16" x14ac:dyDescent="0.3">
      <c r="P48770" s="83"/>
    </row>
    <row r="48771" spans="16:16" x14ac:dyDescent="0.3">
      <c r="P48771" s="83"/>
    </row>
    <row r="48772" spans="16:16" x14ac:dyDescent="0.3">
      <c r="P48772" s="83"/>
    </row>
    <row r="48773" spans="16:16" x14ac:dyDescent="0.3">
      <c r="P48773" s="83"/>
    </row>
    <row r="48774" spans="16:16" x14ac:dyDescent="0.3">
      <c r="P48774" s="83"/>
    </row>
    <row r="48775" spans="16:16" x14ac:dyDescent="0.3">
      <c r="P48775" s="83"/>
    </row>
    <row r="48776" spans="16:16" x14ac:dyDescent="0.3">
      <c r="P48776" s="83"/>
    </row>
    <row r="48777" spans="16:16" x14ac:dyDescent="0.3">
      <c r="P48777" s="83"/>
    </row>
    <row r="48778" spans="16:16" x14ac:dyDescent="0.3">
      <c r="P48778" s="83"/>
    </row>
    <row r="48779" spans="16:16" x14ac:dyDescent="0.3">
      <c r="P48779" s="83"/>
    </row>
    <row r="48780" spans="16:16" x14ac:dyDescent="0.3">
      <c r="P48780" s="83"/>
    </row>
    <row r="48781" spans="16:16" x14ac:dyDescent="0.3">
      <c r="P48781" s="83"/>
    </row>
    <row r="48782" spans="16:16" x14ac:dyDescent="0.3">
      <c r="P48782" s="83"/>
    </row>
    <row r="48783" spans="16:16" x14ac:dyDescent="0.3">
      <c r="P48783" s="83"/>
    </row>
    <row r="48784" spans="16:16" x14ac:dyDescent="0.3">
      <c r="P48784" s="83"/>
    </row>
    <row r="48785" spans="16:16" x14ac:dyDescent="0.3">
      <c r="P48785" s="83"/>
    </row>
    <row r="48786" spans="16:16" x14ac:dyDescent="0.3">
      <c r="P48786" s="83"/>
    </row>
    <row r="48787" spans="16:16" x14ac:dyDescent="0.3">
      <c r="P48787" s="83"/>
    </row>
    <row r="48788" spans="16:16" x14ac:dyDescent="0.3">
      <c r="P48788" s="83"/>
    </row>
    <row r="48789" spans="16:16" x14ac:dyDescent="0.3">
      <c r="P48789" s="83"/>
    </row>
    <row r="48790" spans="16:16" x14ac:dyDescent="0.3">
      <c r="P48790" s="83"/>
    </row>
    <row r="48791" spans="16:16" x14ac:dyDescent="0.3">
      <c r="P48791" s="83"/>
    </row>
    <row r="48792" spans="16:16" x14ac:dyDescent="0.3">
      <c r="P48792" s="83"/>
    </row>
    <row r="48793" spans="16:16" x14ac:dyDescent="0.3">
      <c r="P48793" s="83"/>
    </row>
    <row r="48794" spans="16:16" x14ac:dyDescent="0.3">
      <c r="P48794" s="83"/>
    </row>
    <row r="48795" spans="16:16" x14ac:dyDescent="0.3">
      <c r="P48795" s="83"/>
    </row>
    <row r="48796" spans="16:16" x14ac:dyDescent="0.3">
      <c r="P48796" s="83"/>
    </row>
    <row r="48797" spans="16:16" x14ac:dyDescent="0.3">
      <c r="P48797" s="83"/>
    </row>
    <row r="48798" spans="16:16" x14ac:dyDescent="0.3">
      <c r="P48798" s="83"/>
    </row>
    <row r="48799" spans="16:16" x14ac:dyDescent="0.3">
      <c r="P48799" s="83"/>
    </row>
    <row r="48800" spans="16:16" x14ac:dyDescent="0.3">
      <c r="P48800" s="83"/>
    </row>
    <row r="48801" spans="16:16" x14ac:dyDescent="0.3">
      <c r="P48801" s="83"/>
    </row>
    <row r="48802" spans="16:16" x14ac:dyDescent="0.3">
      <c r="P48802" s="83"/>
    </row>
    <row r="48803" spans="16:16" x14ac:dyDescent="0.3">
      <c r="P48803" s="83"/>
    </row>
    <row r="48804" spans="16:16" x14ac:dyDescent="0.3">
      <c r="P48804" s="83"/>
    </row>
    <row r="48805" spans="16:16" x14ac:dyDescent="0.3">
      <c r="P48805" s="83"/>
    </row>
    <row r="48806" spans="16:16" x14ac:dyDescent="0.3">
      <c r="P48806" s="83"/>
    </row>
    <row r="48807" spans="16:16" x14ac:dyDescent="0.3">
      <c r="P48807" s="83"/>
    </row>
    <row r="48808" spans="16:16" x14ac:dyDescent="0.3">
      <c r="P48808" s="83"/>
    </row>
    <row r="48809" spans="16:16" x14ac:dyDescent="0.3">
      <c r="P48809" s="83"/>
    </row>
    <row r="48810" spans="16:16" x14ac:dyDescent="0.3">
      <c r="P48810" s="83"/>
    </row>
    <row r="48811" spans="16:16" x14ac:dyDescent="0.3">
      <c r="P48811" s="83"/>
    </row>
    <row r="48812" spans="16:16" x14ac:dyDescent="0.3">
      <c r="P48812" s="83"/>
    </row>
    <row r="48813" spans="16:16" x14ac:dyDescent="0.3">
      <c r="P48813" s="83"/>
    </row>
    <row r="48814" spans="16:16" x14ac:dyDescent="0.3">
      <c r="P48814" s="83"/>
    </row>
    <row r="48815" spans="16:16" x14ac:dyDescent="0.3">
      <c r="P48815" s="83"/>
    </row>
    <row r="48816" spans="16:16" x14ac:dyDescent="0.3">
      <c r="P48816" s="83"/>
    </row>
    <row r="48817" spans="16:16" x14ac:dyDescent="0.3">
      <c r="P48817" s="83"/>
    </row>
    <row r="48818" spans="16:16" x14ac:dyDescent="0.3">
      <c r="P48818" s="83"/>
    </row>
    <row r="48819" spans="16:16" x14ac:dyDescent="0.3">
      <c r="P48819" s="83"/>
    </row>
    <row r="48820" spans="16:16" x14ac:dyDescent="0.3">
      <c r="P48820" s="83"/>
    </row>
    <row r="48821" spans="16:16" x14ac:dyDescent="0.3">
      <c r="P48821" s="83"/>
    </row>
    <row r="48822" spans="16:16" x14ac:dyDescent="0.3">
      <c r="P48822" s="83"/>
    </row>
    <row r="48823" spans="16:16" x14ac:dyDescent="0.3">
      <c r="P48823" s="83"/>
    </row>
    <row r="48824" spans="16:16" x14ac:dyDescent="0.3">
      <c r="P48824" s="83"/>
    </row>
    <row r="48825" spans="16:16" x14ac:dyDescent="0.3">
      <c r="P48825" s="83"/>
    </row>
    <row r="48826" spans="16:16" x14ac:dyDescent="0.3">
      <c r="P48826" s="83"/>
    </row>
    <row r="48827" spans="16:16" x14ac:dyDescent="0.3">
      <c r="P48827" s="83"/>
    </row>
    <row r="48828" spans="16:16" x14ac:dyDescent="0.3">
      <c r="P48828" s="83"/>
    </row>
    <row r="48829" spans="16:16" x14ac:dyDescent="0.3">
      <c r="P48829" s="83"/>
    </row>
    <row r="48830" spans="16:16" x14ac:dyDescent="0.3">
      <c r="P48830" s="83"/>
    </row>
    <row r="48831" spans="16:16" x14ac:dyDescent="0.3">
      <c r="P48831" s="83"/>
    </row>
    <row r="48832" spans="16:16" x14ac:dyDescent="0.3">
      <c r="P48832" s="83"/>
    </row>
    <row r="48833" spans="16:16" x14ac:dyDescent="0.3">
      <c r="P48833" s="83"/>
    </row>
    <row r="48834" spans="16:16" x14ac:dyDescent="0.3">
      <c r="P48834" s="83"/>
    </row>
    <row r="48835" spans="16:16" x14ac:dyDescent="0.3">
      <c r="P48835" s="83"/>
    </row>
    <row r="48836" spans="16:16" x14ac:dyDescent="0.3">
      <c r="P48836" s="83"/>
    </row>
    <row r="48837" spans="16:16" x14ac:dyDescent="0.3">
      <c r="P48837" s="83"/>
    </row>
    <row r="48838" spans="16:16" x14ac:dyDescent="0.3">
      <c r="P48838" s="83"/>
    </row>
    <row r="48839" spans="16:16" x14ac:dyDescent="0.3">
      <c r="P48839" s="83"/>
    </row>
    <row r="48840" spans="16:16" x14ac:dyDescent="0.3">
      <c r="P48840" s="83"/>
    </row>
    <row r="48841" spans="16:16" x14ac:dyDescent="0.3">
      <c r="P48841" s="83"/>
    </row>
    <row r="48842" spans="16:16" x14ac:dyDescent="0.3">
      <c r="P48842" s="83"/>
    </row>
    <row r="48843" spans="16:16" x14ac:dyDescent="0.3">
      <c r="P48843" s="83"/>
    </row>
    <row r="48844" spans="16:16" x14ac:dyDescent="0.3">
      <c r="P48844" s="83"/>
    </row>
    <row r="48845" spans="16:16" x14ac:dyDescent="0.3">
      <c r="P48845" s="83"/>
    </row>
    <row r="48846" spans="16:16" x14ac:dyDescent="0.3">
      <c r="P48846" s="83"/>
    </row>
    <row r="48847" spans="16:16" x14ac:dyDescent="0.3">
      <c r="P48847" s="83"/>
    </row>
    <row r="48848" spans="16:16" x14ac:dyDescent="0.3">
      <c r="P48848" s="83"/>
    </row>
    <row r="48849" spans="16:16" x14ac:dyDescent="0.3">
      <c r="P48849" s="83"/>
    </row>
    <row r="48850" spans="16:16" x14ac:dyDescent="0.3">
      <c r="P48850" s="83"/>
    </row>
    <row r="48851" spans="16:16" x14ac:dyDescent="0.3">
      <c r="P48851" s="83"/>
    </row>
    <row r="48852" spans="16:16" x14ac:dyDescent="0.3">
      <c r="P48852" s="83"/>
    </row>
    <row r="48853" spans="16:16" x14ac:dyDescent="0.3">
      <c r="P48853" s="83"/>
    </row>
    <row r="48854" spans="16:16" x14ac:dyDescent="0.3">
      <c r="P48854" s="83"/>
    </row>
    <row r="48855" spans="16:16" x14ac:dyDescent="0.3">
      <c r="P48855" s="83"/>
    </row>
    <row r="48856" spans="16:16" x14ac:dyDescent="0.3">
      <c r="P48856" s="83"/>
    </row>
    <row r="48857" spans="16:16" x14ac:dyDescent="0.3">
      <c r="P48857" s="83"/>
    </row>
    <row r="48858" spans="16:16" x14ac:dyDescent="0.3">
      <c r="P48858" s="83"/>
    </row>
    <row r="48859" spans="16:16" x14ac:dyDescent="0.3">
      <c r="P48859" s="83"/>
    </row>
    <row r="48860" spans="16:16" x14ac:dyDescent="0.3">
      <c r="P48860" s="83"/>
    </row>
    <row r="48861" spans="16:16" x14ac:dyDescent="0.3">
      <c r="P48861" s="83"/>
    </row>
    <row r="48862" spans="16:16" x14ac:dyDescent="0.3">
      <c r="P48862" s="83"/>
    </row>
    <row r="48863" spans="16:16" x14ac:dyDescent="0.3">
      <c r="P48863" s="83"/>
    </row>
    <row r="48864" spans="16:16" x14ac:dyDescent="0.3">
      <c r="P48864" s="83"/>
    </row>
    <row r="48865" spans="16:16" x14ac:dyDescent="0.3">
      <c r="P48865" s="83"/>
    </row>
    <row r="48866" spans="16:16" x14ac:dyDescent="0.3">
      <c r="P48866" s="83"/>
    </row>
    <row r="48867" spans="16:16" x14ac:dyDescent="0.3">
      <c r="P48867" s="83"/>
    </row>
    <row r="48868" spans="16:16" x14ac:dyDescent="0.3">
      <c r="P48868" s="83"/>
    </row>
    <row r="48869" spans="16:16" x14ac:dyDescent="0.3">
      <c r="P48869" s="83"/>
    </row>
    <row r="48870" spans="16:16" x14ac:dyDescent="0.3">
      <c r="P48870" s="83"/>
    </row>
    <row r="48871" spans="16:16" x14ac:dyDescent="0.3">
      <c r="P48871" s="83"/>
    </row>
    <row r="48872" spans="16:16" x14ac:dyDescent="0.3">
      <c r="P48872" s="83"/>
    </row>
    <row r="48873" spans="16:16" x14ac:dyDescent="0.3">
      <c r="P48873" s="83"/>
    </row>
    <row r="48874" spans="16:16" x14ac:dyDescent="0.3">
      <c r="P48874" s="83"/>
    </row>
    <row r="48875" spans="16:16" x14ac:dyDescent="0.3">
      <c r="P48875" s="83"/>
    </row>
    <row r="48876" spans="16:16" x14ac:dyDescent="0.3">
      <c r="P48876" s="83"/>
    </row>
    <row r="48877" spans="16:16" x14ac:dyDescent="0.3">
      <c r="P48877" s="83"/>
    </row>
    <row r="48878" spans="16:16" x14ac:dyDescent="0.3">
      <c r="P48878" s="83"/>
    </row>
    <row r="48879" spans="16:16" x14ac:dyDescent="0.3">
      <c r="P48879" s="83"/>
    </row>
    <row r="48880" spans="16:16" x14ac:dyDescent="0.3">
      <c r="P48880" s="83"/>
    </row>
    <row r="48881" spans="16:16" x14ac:dyDescent="0.3">
      <c r="P48881" s="83"/>
    </row>
    <row r="48882" spans="16:16" x14ac:dyDescent="0.3">
      <c r="P48882" s="83"/>
    </row>
    <row r="48883" spans="16:16" x14ac:dyDescent="0.3">
      <c r="P48883" s="83"/>
    </row>
    <row r="48884" spans="16:16" x14ac:dyDescent="0.3">
      <c r="P48884" s="83"/>
    </row>
    <row r="48885" spans="16:16" x14ac:dyDescent="0.3">
      <c r="P48885" s="83"/>
    </row>
    <row r="48886" spans="16:16" x14ac:dyDescent="0.3">
      <c r="P48886" s="83"/>
    </row>
    <row r="48887" spans="16:16" x14ac:dyDescent="0.3">
      <c r="P48887" s="83"/>
    </row>
    <row r="48888" spans="16:16" x14ac:dyDescent="0.3">
      <c r="P48888" s="83"/>
    </row>
    <row r="48889" spans="16:16" x14ac:dyDescent="0.3">
      <c r="P48889" s="83"/>
    </row>
    <row r="48890" spans="16:16" x14ac:dyDescent="0.3">
      <c r="P48890" s="83"/>
    </row>
    <row r="48891" spans="16:16" x14ac:dyDescent="0.3">
      <c r="P48891" s="83"/>
    </row>
    <row r="48892" spans="16:16" x14ac:dyDescent="0.3">
      <c r="P48892" s="83"/>
    </row>
    <row r="48893" spans="16:16" x14ac:dyDescent="0.3">
      <c r="P48893" s="83"/>
    </row>
    <row r="48894" spans="16:16" x14ac:dyDescent="0.3">
      <c r="P48894" s="83"/>
    </row>
    <row r="48895" spans="16:16" x14ac:dyDescent="0.3">
      <c r="P48895" s="83"/>
    </row>
    <row r="48896" spans="16:16" x14ac:dyDescent="0.3">
      <c r="P48896" s="83"/>
    </row>
    <row r="48897" spans="16:16" x14ac:dyDescent="0.3">
      <c r="P48897" s="83"/>
    </row>
    <row r="48898" spans="16:16" x14ac:dyDescent="0.3">
      <c r="P48898" s="83"/>
    </row>
    <row r="48899" spans="16:16" x14ac:dyDescent="0.3">
      <c r="P48899" s="83"/>
    </row>
    <row r="48900" spans="16:16" x14ac:dyDescent="0.3">
      <c r="P48900" s="83"/>
    </row>
    <row r="48901" spans="16:16" x14ac:dyDescent="0.3">
      <c r="P48901" s="83"/>
    </row>
    <row r="48902" spans="16:16" x14ac:dyDescent="0.3">
      <c r="P48902" s="83"/>
    </row>
    <row r="48903" spans="16:16" x14ac:dyDescent="0.3">
      <c r="P48903" s="83"/>
    </row>
    <row r="48904" spans="16:16" x14ac:dyDescent="0.3">
      <c r="P48904" s="83"/>
    </row>
    <row r="48905" spans="16:16" x14ac:dyDescent="0.3">
      <c r="P48905" s="83"/>
    </row>
    <row r="48906" spans="16:16" x14ac:dyDescent="0.3">
      <c r="P48906" s="83"/>
    </row>
    <row r="48907" spans="16:16" x14ac:dyDescent="0.3">
      <c r="P48907" s="83"/>
    </row>
    <row r="48908" spans="16:16" x14ac:dyDescent="0.3">
      <c r="P48908" s="83"/>
    </row>
    <row r="48909" spans="16:16" x14ac:dyDescent="0.3">
      <c r="P48909" s="83"/>
    </row>
    <row r="48910" spans="16:16" x14ac:dyDescent="0.3">
      <c r="P48910" s="83"/>
    </row>
    <row r="48911" spans="16:16" x14ac:dyDescent="0.3">
      <c r="P48911" s="83"/>
    </row>
    <row r="48912" spans="16:16" x14ac:dyDescent="0.3">
      <c r="P48912" s="83"/>
    </row>
    <row r="48913" spans="16:16" x14ac:dyDescent="0.3">
      <c r="P48913" s="83"/>
    </row>
    <row r="48914" spans="16:16" x14ac:dyDescent="0.3">
      <c r="P48914" s="83"/>
    </row>
    <row r="48915" spans="16:16" x14ac:dyDescent="0.3">
      <c r="P48915" s="83"/>
    </row>
    <row r="48916" spans="16:16" x14ac:dyDescent="0.3">
      <c r="P48916" s="83"/>
    </row>
    <row r="48917" spans="16:16" x14ac:dyDescent="0.3">
      <c r="P48917" s="83"/>
    </row>
    <row r="48918" spans="16:16" x14ac:dyDescent="0.3">
      <c r="P48918" s="83"/>
    </row>
    <row r="48919" spans="16:16" x14ac:dyDescent="0.3">
      <c r="P48919" s="83"/>
    </row>
    <row r="48920" spans="16:16" x14ac:dyDescent="0.3">
      <c r="P48920" s="83"/>
    </row>
    <row r="48921" spans="16:16" x14ac:dyDescent="0.3">
      <c r="P48921" s="83"/>
    </row>
    <row r="48922" spans="16:16" x14ac:dyDescent="0.3">
      <c r="P48922" s="83"/>
    </row>
    <row r="48923" spans="16:16" x14ac:dyDescent="0.3">
      <c r="P48923" s="83"/>
    </row>
    <row r="48924" spans="16:16" x14ac:dyDescent="0.3">
      <c r="P48924" s="83"/>
    </row>
    <row r="48925" spans="16:16" x14ac:dyDescent="0.3">
      <c r="P48925" s="83"/>
    </row>
    <row r="48926" spans="16:16" x14ac:dyDescent="0.3">
      <c r="P48926" s="83"/>
    </row>
    <row r="48927" spans="16:16" x14ac:dyDescent="0.3">
      <c r="P48927" s="83"/>
    </row>
    <row r="48928" spans="16:16" x14ac:dyDescent="0.3">
      <c r="P48928" s="83"/>
    </row>
    <row r="48929" spans="16:16" x14ac:dyDescent="0.3">
      <c r="P48929" s="83"/>
    </row>
    <row r="48930" spans="16:16" x14ac:dyDescent="0.3">
      <c r="P48930" s="83"/>
    </row>
    <row r="48931" spans="16:16" x14ac:dyDescent="0.3">
      <c r="P48931" s="83"/>
    </row>
    <row r="48932" spans="16:16" x14ac:dyDescent="0.3">
      <c r="P48932" s="83"/>
    </row>
    <row r="48933" spans="16:16" x14ac:dyDescent="0.3">
      <c r="P48933" s="83"/>
    </row>
    <row r="48934" spans="16:16" x14ac:dyDescent="0.3">
      <c r="P48934" s="83"/>
    </row>
    <row r="48935" spans="16:16" x14ac:dyDescent="0.3">
      <c r="P48935" s="83"/>
    </row>
    <row r="48936" spans="16:16" x14ac:dyDescent="0.3">
      <c r="P48936" s="83"/>
    </row>
    <row r="48937" spans="16:16" x14ac:dyDescent="0.3">
      <c r="P48937" s="83"/>
    </row>
    <row r="48938" spans="16:16" x14ac:dyDescent="0.3">
      <c r="P48938" s="83"/>
    </row>
    <row r="48939" spans="16:16" x14ac:dyDescent="0.3">
      <c r="P48939" s="83"/>
    </row>
    <row r="48940" spans="16:16" x14ac:dyDescent="0.3">
      <c r="P48940" s="83"/>
    </row>
    <row r="48941" spans="16:16" x14ac:dyDescent="0.3">
      <c r="P48941" s="83"/>
    </row>
    <row r="48942" spans="16:16" x14ac:dyDescent="0.3">
      <c r="P48942" s="83"/>
    </row>
    <row r="48943" spans="16:16" x14ac:dyDescent="0.3">
      <c r="P48943" s="83"/>
    </row>
    <row r="48944" spans="16:16" x14ac:dyDescent="0.3">
      <c r="P48944" s="83"/>
    </row>
    <row r="48945" spans="16:16" x14ac:dyDescent="0.3">
      <c r="P48945" s="83"/>
    </row>
    <row r="48946" spans="16:16" x14ac:dyDescent="0.3">
      <c r="P48946" s="83"/>
    </row>
    <row r="48947" spans="16:16" x14ac:dyDescent="0.3">
      <c r="P48947" s="83"/>
    </row>
    <row r="48948" spans="16:16" x14ac:dyDescent="0.3">
      <c r="P48948" s="83"/>
    </row>
    <row r="48949" spans="16:16" x14ac:dyDescent="0.3">
      <c r="P48949" s="83"/>
    </row>
    <row r="48950" spans="16:16" x14ac:dyDescent="0.3">
      <c r="P48950" s="83"/>
    </row>
    <row r="48951" spans="16:16" x14ac:dyDescent="0.3">
      <c r="P48951" s="83"/>
    </row>
    <row r="48952" spans="16:16" x14ac:dyDescent="0.3">
      <c r="P48952" s="83"/>
    </row>
    <row r="48953" spans="16:16" x14ac:dyDescent="0.3">
      <c r="P48953" s="83"/>
    </row>
    <row r="48954" spans="16:16" x14ac:dyDescent="0.3">
      <c r="P48954" s="83"/>
    </row>
    <row r="48955" spans="16:16" x14ac:dyDescent="0.3">
      <c r="P48955" s="83"/>
    </row>
    <row r="48956" spans="16:16" x14ac:dyDescent="0.3">
      <c r="P48956" s="83"/>
    </row>
    <row r="48957" spans="16:16" x14ac:dyDescent="0.3">
      <c r="P48957" s="83"/>
    </row>
    <row r="48958" spans="16:16" x14ac:dyDescent="0.3">
      <c r="P48958" s="83"/>
    </row>
    <row r="48959" spans="16:16" x14ac:dyDescent="0.3">
      <c r="P48959" s="83"/>
    </row>
    <row r="48960" spans="16:16" x14ac:dyDescent="0.3">
      <c r="P48960" s="83"/>
    </row>
    <row r="48961" spans="16:16" x14ac:dyDescent="0.3">
      <c r="P48961" s="83"/>
    </row>
    <row r="48962" spans="16:16" x14ac:dyDescent="0.3">
      <c r="P48962" s="83"/>
    </row>
    <row r="48963" spans="16:16" x14ac:dyDescent="0.3">
      <c r="P48963" s="83"/>
    </row>
    <row r="48964" spans="16:16" x14ac:dyDescent="0.3">
      <c r="P48964" s="83"/>
    </row>
    <row r="48965" spans="16:16" x14ac:dyDescent="0.3">
      <c r="P48965" s="83"/>
    </row>
    <row r="48966" spans="16:16" x14ac:dyDescent="0.3">
      <c r="P48966" s="83"/>
    </row>
    <row r="48967" spans="16:16" x14ac:dyDescent="0.3">
      <c r="P48967" s="83"/>
    </row>
    <row r="48968" spans="16:16" x14ac:dyDescent="0.3">
      <c r="P48968" s="83"/>
    </row>
    <row r="48969" spans="16:16" x14ac:dyDescent="0.3">
      <c r="P48969" s="83"/>
    </row>
    <row r="48970" spans="16:16" x14ac:dyDescent="0.3">
      <c r="P48970" s="83"/>
    </row>
    <row r="48971" spans="16:16" x14ac:dyDescent="0.3">
      <c r="P48971" s="83"/>
    </row>
    <row r="48972" spans="16:16" x14ac:dyDescent="0.3">
      <c r="P48972" s="83"/>
    </row>
    <row r="48973" spans="16:16" x14ac:dyDescent="0.3">
      <c r="P48973" s="83"/>
    </row>
    <row r="48974" spans="16:16" x14ac:dyDescent="0.3">
      <c r="P48974" s="83"/>
    </row>
    <row r="48975" spans="16:16" x14ac:dyDescent="0.3">
      <c r="P48975" s="83"/>
    </row>
    <row r="48976" spans="16:16" x14ac:dyDescent="0.3">
      <c r="P48976" s="83"/>
    </row>
    <row r="48977" spans="16:16" x14ac:dyDescent="0.3">
      <c r="P48977" s="83"/>
    </row>
    <row r="48978" spans="16:16" x14ac:dyDescent="0.3">
      <c r="P48978" s="83"/>
    </row>
    <row r="48979" spans="16:16" x14ac:dyDescent="0.3">
      <c r="P48979" s="83"/>
    </row>
    <row r="48980" spans="16:16" x14ac:dyDescent="0.3">
      <c r="P48980" s="83"/>
    </row>
    <row r="48981" spans="16:16" x14ac:dyDescent="0.3">
      <c r="P48981" s="83"/>
    </row>
    <row r="48982" spans="16:16" x14ac:dyDescent="0.3">
      <c r="P48982" s="83"/>
    </row>
    <row r="48983" spans="16:16" x14ac:dyDescent="0.3">
      <c r="P48983" s="83"/>
    </row>
    <row r="48984" spans="16:16" x14ac:dyDescent="0.3">
      <c r="P48984" s="83"/>
    </row>
    <row r="48985" spans="16:16" x14ac:dyDescent="0.3">
      <c r="P48985" s="83"/>
    </row>
    <row r="48986" spans="16:16" x14ac:dyDescent="0.3">
      <c r="P48986" s="83"/>
    </row>
    <row r="48987" spans="16:16" x14ac:dyDescent="0.3">
      <c r="P48987" s="83"/>
    </row>
    <row r="48988" spans="16:16" x14ac:dyDescent="0.3">
      <c r="P48988" s="83"/>
    </row>
    <row r="48989" spans="16:16" x14ac:dyDescent="0.3">
      <c r="P48989" s="83"/>
    </row>
    <row r="48990" spans="16:16" x14ac:dyDescent="0.3">
      <c r="P48990" s="83"/>
    </row>
    <row r="48991" spans="16:16" x14ac:dyDescent="0.3">
      <c r="P48991" s="83"/>
    </row>
    <row r="48992" spans="16:16" x14ac:dyDescent="0.3">
      <c r="P48992" s="83"/>
    </row>
    <row r="48993" spans="16:16" x14ac:dyDescent="0.3">
      <c r="P48993" s="83"/>
    </row>
    <row r="48994" spans="16:16" x14ac:dyDescent="0.3">
      <c r="P48994" s="83"/>
    </row>
    <row r="48995" spans="16:16" x14ac:dyDescent="0.3">
      <c r="P48995" s="83"/>
    </row>
    <row r="48996" spans="16:16" x14ac:dyDescent="0.3">
      <c r="P48996" s="83"/>
    </row>
    <row r="48997" spans="16:16" x14ac:dyDescent="0.3">
      <c r="P48997" s="83"/>
    </row>
    <row r="48998" spans="16:16" x14ac:dyDescent="0.3">
      <c r="P48998" s="83"/>
    </row>
    <row r="48999" spans="16:16" x14ac:dyDescent="0.3">
      <c r="P48999" s="83"/>
    </row>
    <row r="49000" spans="16:16" x14ac:dyDescent="0.3">
      <c r="P49000" s="83"/>
    </row>
    <row r="49001" spans="16:16" x14ac:dyDescent="0.3">
      <c r="P49001" s="83"/>
    </row>
    <row r="49002" spans="16:16" x14ac:dyDescent="0.3">
      <c r="P49002" s="83"/>
    </row>
    <row r="49003" spans="16:16" x14ac:dyDescent="0.3">
      <c r="P49003" s="83"/>
    </row>
    <row r="49004" spans="16:16" x14ac:dyDescent="0.3">
      <c r="P49004" s="83"/>
    </row>
    <row r="49005" spans="16:16" x14ac:dyDescent="0.3">
      <c r="P49005" s="83"/>
    </row>
    <row r="49006" spans="16:16" x14ac:dyDescent="0.3">
      <c r="P49006" s="83"/>
    </row>
    <row r="49007" spans="16:16" x14ac:dyDescent="0.3">
      <c r="P49007" s="83"/>
    </row>
    <row r="49008" spans="16:16" x14ac:dyDescent="0.3">
      <c r="P49008" s="83"/>
    </row>
    <row r="49009" spans="16:16" x14ac:dyDescent="0.3">
      <c r="P49009" s="83"/>
    </row>
    <row r="49010" spans="16:16" x14ac:dyDescent="0.3">
      <c r="P49010" s="83"/>
    </row>
    <row r="49011" spans="16:16" x14ac:dyDescent="0.3">
      <c r="P49011" s="83"/>
    </row>
    <row r="49012" spans="16:16" x14ac:dyDescent="0.3">
      <c r="P49012" s="83"/>
    </row>
    <row r="49013" spans="16:16" x14ac:dyDescent="0.3">
      <c r="P49013" s="83"/>
    </row>
    <row r="49014" spans="16:16" x14ac:dyDescent="0.3">
      <c r="P49014" s="83"/>
    </row>
    <row r="49015" spans="16:16" x14ac:dyDescent="0.3">
      <c r="P49015" s="83"/>
    </row>
    <row r="49016" spans="16:16" x14ac:dyDescent="0.3">
      <c r="P49016" s="83"/>
    </row>
    <row r="49017" spans="16:16" x14ac:dyDescent="0.3">
      <c r="P49017" s="83"/>
    </row>
    <row r="49018" spans="16:16" x14ac:dyDescent="0.3">
      <c r="P49018" s="83"/>
    </row>
    <row r="49019" spans="16:16" x14ac:dyDescent="0.3">
      <c r="P49019" s="83"/>
    </row>
    <row r="49020" spans="16:16" x14ac:dyDescent="0.3">
      <c r="P49020" s="83"/>
    </row>
    <row r="49021" spans="16:16" x14ac:dyDescent="0.3">
      <c r="P49021" s="83"/>
    </row>
    <row r="49022" spans="16:16" x14ac:dyDescent="0.3">
      <c r="P49022" s="83"/>
    </row>
    <row r="49023" spans="16:16" x14ac:dyDescent="0.3">
      <c r="P49023" s="83"/>
    </row>
    <row r="49024" spans="16:16" x14ac:dyDescent="0.3">
      <c r="P49024" s="83"/>
    </row>
    <row r="49025" spans="16:16" x14ac:dyDescent="0.3">
      <c r="P49025" s="83"/>
    </row>
    <row r="49026" spans="16:16" x14ac:dyDescent="0.3">
      <c r="P49026" s="83"/>
    </row>
    <row r="49027" spans="16:16" x14ac:dyDescent="0.3">
      <c r="P49027" s="83"/>
    </row>
    <row r="49028" spans="16:16" x14ac:dyDescent="0.3">
      <c r="P49028" s="83"/>
    </row>
    <row r="49029" spans="16:16" x14ac:dyDescent="0.3">
      <c r="P49029" s="83"/>
    </row>
    <row r="49030" spans="16:16" x14ac:dyDescent="0.3">
      <c r="P49030" s="83"/>
    </row>
    <row r="49031" spans="16:16" x14ac:dyDescent="0.3">
      <c r="P49031" s="83"/>
    </row>
    <row r="49032" spans="16:16" x14ac:dyDescent="0.3">
      <c r="P49032" s="83"/>
    </row>
    <row r="49033" spans="16:16" x14ac:dyDescent="0.3">
      <c r="P49033" s="83"/>
    </row>
    <row r="49034" spans="16:16" x14ac:dyDescent="0.3">
      <c r="P49034" s="83"/>
    </row>
    <row r="49035" spans="16:16" x14ac:dyDescent="0.3">
      <c r="P49035" s="83"/>
    </row>
    <row r="49036" spans="16:16" x14ac:dyDescent="0.3">
      <c r="P49036" s="83"/>
    </row>
    <row r="49037" spans="16:16" x14ac:dyDescent="0.3">
      <c r="P49037" s="83"/>
    </row>
    <row r="49038" spans="16:16" x14ac:dyDescent="0.3">
      <c r="P49038" s="83"/>
    </row>
    <row r="49039" spans="16:16" x14ac:dyDescent="0.3">
      <c r="P49039" s="83"/>
    </row>
    <row r="49040" spans="16:16" x14ac:dyDescent="0.3">
      <c r="P49040" s="83"/>
    </row>
    <row r="49041" spans="16:16" x14ac:dyDescent="0.3">
      <c r="P49041" s="83"/>
    </row>
    <row r="49042" spans="16:16" x14ac:dyDescent="0.3">
      <c r="P49042" s="83"/>
    </row>
    <row r="49043" spans="16:16" x14ac:dyDescent="0.3">
      <c r="P49043" s="83"/>
    </row>
    <row r="49044" spans="16:16" x14ac:dyDescent="0.3">
      <c r="P49044" s="83"/>
    </row>
    <row r="49045" spans="16:16" x14ac:dyDescent="0.3">
      <c r="P49045" s="83"/>
    </row>
    <row r="49046" spans="16:16" x14ac:dyDescent="0.3">
      <c r="P49046" s="83"/>
    </row>
    <row r="49047" spans="16:16" x14ac:dyDescent="0.3">
      <c r="P49047" s="83"/>
    </row>
    <row r="49048" spans="16:16" x14ac:dyDescent="0.3">
      <c r="P49048" s="83"/>
    </row>
    <row r="49049" spans="16:16" x14ac:dyDescent="0.3">
      <c r="P49049" s="83"/>
    </row>
    <row r="49050" spans="16:16" x14ac:dyDescent="0.3">
      <c r="P49050" s="83"/>
    </row>
    <row r="49051" spans="16:16" x14ac:dyDescent="0.3">
      <c r="P49051" s="83"/>
    </row>
    <row r="49052" spans="16:16" x14ac:dyDescent="0.3">
      <c r="P49052" s="83"/>
    </row>
    <row r="49053" spans="16:16" x14ac:dyDescent="0.3">
      <c r="P49053" s="83"/>
    </row>
    <row r="49054" spans="16:16" x14ac:dyDescent="0.3">
      <c r="P49054" s="83"/>
    </row>
    <row r="49055" spans="16:16" x14ac:dyDescent="0.3">
      <c r="P49055" s="83"/>
    </row>
    <row r="49056" spans="16:16" x14ac:dyDescent="0.3">
      <c r="P49056" s="83"/>
    </row>
    <row r="49057" spans="16:16" x14ac:dyDescent="0.3">
      <c r="P49057" s="83"/>
    </row>
    <row r="49058" spans="16:16" x14ac:dyDescent="0.3">
      <c r="P49058" s="83"/>
    </row>
    <row r="49059" spans="16:16" x14ac:dyDescent="0.3">
      <c r="P49059" s="83"/>
    </row>
    <row r="49060" spans="16:16" x14ac:dyDescent="0.3">
      <c r="P49060" s="83"/>
    </row>
    <row r="49061" spans="16:16" x14ac:dyDescent="0.3">
      <c r="P49061" s="83"/>
    </row>
    <row r="49062" spans="16:16" x14ac:dyDescent="0.3">
      <c r="P49062" s="83"/>
    </row>
    <row r="49063" spans="16:16" x14ac:dyDescent="0.3">
      <c r="P49063" s="83"/>
    </row>
    <row r="49064" spans="16:16" x14ac:dyDescent="0.3">
      <c r="P49064" s="83"/>
    </row>
    <row r="49065" spans="16:16" x14ac:dyDescent="0.3">
      <c r="P49065" s="83"/>
    </row>
    <row r="49066" spans="16:16" x14ac:dyDescent="0.3">
      <c r="P49066" s="83"/>
    </row>
    <row r="49067" spans="16:16" x14ac:dyDescent="0.3">
      <c r="P49067" s="83"/>
    </row>
    <row r="49068" spans="16:16" x14ac:dyDescent="0.3">
      <c r="P49068" s="83"/>
    </row>
    <row r="49069" spans="16:16" x14ac:dyDescent="0.3">
      <c r="P49069" s="83"/>
    </row>
    <row r="49070" spans="16:16" x14ac:dyDescent="0.3">
      <c r="P49070" s="83"/>
    </row>
    <row r="49071" spans="16:16" x14ac:dyDescent="0.3">
      <c r="P49071" s="83"/>
    </row>
    <row r="49072" spans="16:16" x14ac:dyDescent="0.3">
      <c r="P49072" s="83"/>
    </row>
    <row r="49073" spans="16:16" x14ac:dyDescent="0.3">
      <c r="P49073" s="83"/>
    </row>
    <row r="49074" spans="16:16" x14ac:dyDescent="0.3">
      <c r="P49074" s="83"/>
    </row>
    <row r="49075" spans="16:16" x14ac:dyDescent="0.3">
      <c r="P49075" s="83"/>
    </row>
    <row r="49076" spans="16:16" x14ac:dyDescent="0.3">
      <c r="P49076" s="83"/>
    </row>
    <row r="49077" spans="16:16" x14ac:dyDescent="0.3">
      <c r="P49077" s="83"/>
    </row>
    <row r="49078" spans="16:16" x14ac:dyDescent="0.3">
      <c r="P49078" s="83"/>
    </row>
    <row r="49079" spans="16:16" x14ac:dyDescent="0.3">
      <c r="P49079" s="83"/>
    </row>
    <row r="49080" spans="16:16" x14ac:dyDescent="0.3">
      <c r="P49080" s="83"/>
    </row>
    <row r="49081" spans="16:16" x14ac:dyDescent="0.3">
      <c r="P49081" s="83"/>
    </row>
    <row r="49082" spans="16:16" x14ac:dyDescent="0.3">
      <c r="P49082" s="83"/>
    </row>
    <row r="49083" spans="16:16" x14ac:dyDescent="0.3">
      <c r="P49083" s="83"/>
    </row>
    <row r="49084" spans="16:16" x14ac:dyDescent="0.3">
      <c r="P49084" s="83"/>
    </row>
    <row r="49085" spans="16:16" x14ac:dyDescent="0.3">
      <c r="P49085" s="83"/>
    </row>
    <row r="49086" spans="16:16" x14ac:dyDescent="0.3">
      <c r="P49086" s="83"/>
    </row>
    <row r="49087" spans="16:16" x14ac:dyDescent="0.3">
      <c r="P49087" s="83"/>
    </row>
    <row r="49088" spans="16:16" x14ac:dyDescent="0.3">
      <c r="P49088" s="83"/>
    </row>
    <row r="49089" spans="16:16" x14ac:dyDescent="0.3">
      <c r="P49089" s="83"/>
    </row>
    <row r="49090" spans="16:16" x14ac:dyDescent="0.3">
      <c r="P49090" s="83"/>
    </row>
    <row r="49091" spans="16:16" x14ac:dyDescent="0.3">
      <c r="P49091" s="83"/>
    </row>
    <row r="49092" spans="16:16" x14ac:dyDescent="0.3">
      <c r="P49092" s="83"/>
    </row>
    <row r="49093" spans="16:16" x14ac:dyDescent="0.3">
      <c r="P49093" s="83"/>
    </row>
    <row r="49094" spans="16:16" x14ac:dyDescent="0.3">
      <c r="P49094" s="83"/>
    </row>
    <row r="49095" spans="16:16" x14ac:dyDescent="0.3">
      <c r="P49095" s="83"/>
    </row>
    <row r="49096" spans="16:16" x14ac:dyDescent="0.3">
      <c r="P49096" s="83"/>
    </row>
    <row r="49097" spans="16:16" x14ac:dyDescent="0.3">
      <c r="P49097" s="83"/>
    </row>
    <row r="49098" spans="16:16" x14ac:dyDescent="0.3">
      <c r="P49098" s="83"/>
    </row>
    <row r="49099" spans="16:16" x14ac:dyDescent="0.3">
      <c r="P49099" s="83"/>
    </row>
    <row r="49100" spans="16:16" x14ac:dyDescent="0.3">
      <c r="P49100" s="83"/>
    </row>
    <row r="49101" spans="16:16" x14ac:dyDescent="0.3">
      <c r="P49101" s="83"/>
    </row>
    <row r="49102" spans="16:16" x14ac:dyDescent="0.3">
      <c r="P49102" s="83"/>
    </row>
    <row r="49103" spans="16:16" x14ac:dyDescent="0.3">
      <c r="P49103" s="83"/>
    </row>
    <row r="49104" spans="16:16" x14ac:dyDescent="0.3">
      <c r="P49104" s="83"/>
    </row>
    <row r="49105" spans="16:16" x14ac:dyDescent="0.3">
      <c r="P49105" s="83"/>
    </row>
    <row r="49106" spans="16:16" x14ac:dyDescent="0.3">
      <c r="P49106" s="83"/>
    </row>
    <row r="49107" spans="16:16" x14ac:dyDescent="0.3">
      <c r="P49107" s="83"/>
    </row>
    <row r="49108" spans="16:16" x14ac:dyDescent="0.3">
      <c r="P49108" s="83"/>
    </row>
    <row r="49109" spans="16:16" x14ac:dyDescent="0.3">
      <c r="P49109" s="83"/>
    </row>
    <row r="49110" spans="16:16" x14ac:dyDescent="0.3">
      <c r="P49110" s="83"/>
    </row>
    <row r="49111" spans="16:16" x14ac:dyDescent="0.3">
      <c r="P49111" s="83"/>
    </row>
    <row r="49112" spans="16:16" x14ac:dyDescent="0.3">
      <c r="P49112" s="83"/>
    </row>
    <row r="49113" spans="16:16" x14ac:dyDescent="0.3">
      <c r="P49113" s="83"/>
    </row>
    <row r="49114" spans="16:16" x14ac:dyDescent="0.3">
      <c r="P49114" s="83"/>
    </row>
    <row r="49115" spans="16:16" x14ac:dyDescent="0.3">
      <c r="P49115" s="83"/>
    </row>
    <row r="49116" spans="16:16" x14ac:dyDescent="0.3">
      <c r="P49116" s="83"/>
    </row>
    <row r="49117" spans="16:16" x14ac:dyDescent="0.3">
      <c r="P49117" s="83"/>
    </row>
    <row r="49118" spans="16:16" x14ac:dyDescent="0.3">
      <c r="P49118" s="83"/>
    </row>
    <row r="49119" spans="16:16" x14ac:dyDescent="0.3">
      <c r="P49119" s="83"/>
    </row>
    <row r="49120" spans="16:16" x14ac:dyDescent="0.3">
      <c r="P49120" s="83"/>
    </row>
    <row r="49121" spans="16:16" x14ac:dyDescent="0.3">
      <c r="P49121" s="83"/>
    </row>
    <row r="49122" spans="16:16" x14ac:dyDescent="0.3">
      <c r="P49122" s="83"/>
    </row>
    <row r="49123" spans="16:16" x14ac:dyDescent="0.3">
      <c r="P49123" s="83"/>
    </row>
    <row r="49124" spans="16:16" x14ac:dyDescent="0.3">
      <c r="P49124" s="83"/>
    </row>
    <row r="49125" spans="16:16" x14ac:dyDescent="0.3">
      <c r="P49125" s="83"/>
    </row>
    <row r="49126" spans="16:16" x14ac:dyDescent="0.3">
      <c r="P49126" s="83"/>
    </row>
    <row r="49127" spans="16:16" x14ac:dyDescent="0.3">
      <c r="P49127" s="83"/>
    </row>
    <row r="49128" spans="16:16" x14ac:dyDescent="0.3">
      <c r="P49128" s="83"/>
    </row>
    <row r="49129" spans="16:16" x14ac:dyDescent="0.3">
      <c r="P49129" s="83"/>
    </row>
    <row r="49130" spans="16:16" x14ac:dyDescent="0.3">
      <c r="P49130" s="83"/>
    </row>
    <row r="49131" spans="16:16" x14ac:dyDescent="0.3">
      <c r="P49131" s="83"/>
    </row>
    <row r="49132" spans="16:16" x14ac:dyDescent="0.3">
      <c r="P49132" s="83"/>
    </row>
    <row r="49133" spans="16:16" x14ac:dyDescent="0.3">
      <c r="P49133" s="83"/>
    </row>
    <row r="49134" spans="16:16" x14ac:dyDescent="0.3">
      <c r="P49134" s="83"/>
    </row>
    <row r="49135" spans="16:16" x14ac:dyDescent="0.3">
      <c r="P49135" s="83"/>
    </row>
    <row r="49136" spans="16:16" x14ac:dyDescent="0.3">
      <c r="P49136" s="83"/>
    </row>
    <row r="49137" spans="16:16" x14ac:dyDescent="0.3">
      <c r="P49137" s="83"/>
    </row>
    <row r="49138" spans="16:16" x14ac:dyDescent="0.3">
      <c r="P49138" s="83"/>
    </row>
    <row r="49139" spans="16:16" x14ac:dyDescent="0.3">
      <c r="P49139" s="83"/>
    </row>
    <row r="49140" spans="16:16" x14ac:dyDescent="0.3">
      <c r="P49140" s="83"/>
    </row>
    <row r="49141" spans="16:16" x14ac:dyDescent="0.3">
      <c r="P49141" s="83"/>
    </row>
    <row r="49142" spans="16:16" x14ac:dyDescent="0.3">
      <c r="P49142" s="83"/>
    </row>
    <row r="49143" spans="16:16" x14ac:dyDescent="0.3">
      <c r="P49143" s="83"/>
    </row>
    <row r="49144" spans="16:16" x14ac:dyDescent="0.3">
      <c r="P49144" s="83"/>
    </row>
    <row r="49145" spans="16:16" x14ac:dyDescent="0.3">
      <c r="P49145" s="83"/>
    </row>
    <row r="49146" spans="16:16" x14ac:dyDescent="0.3">
      <c r="P49146" s="83"/>
    </row>
    <row r="49147" spans="16:16" x14ac:dyDescent="0.3">
      <c r="P49147" s="83"/>
    </row>
    <row r="49148" spans="16:16" x14ac:dyDescent="0.3">
      <c r="P49148" s="83"/>
    </row>
    <row r="49149" spans="16:16" x14ac:dyDescent="0.3">
      <c r="P49149" s="83"/>
    </row>
    <row r="49150" spans="16:16" x14ac:dyDescent="0.3">
      <c r="P49150" s="83"/>
    </row>
    <row r="49151" spans="16:16" x14ac:dyDescent="0.3">
      <c r="P49151" s="83"/>
    </row>
    <row r="49152" spans="16:16" x14ac:dyDescent="0.3">
      <c r="P49152" s="83"/>
    </row>
    <row r="49153" spans="16:16" x14ac:dyDescent="0.3">
      <c r="P49153" s="83"/>
    </row>
    <row r="49154" spans="16:16" x14ac:dyDescent="0.3">
      <c r="P49154" s="83"/>
    </row>
    <row r="49155" spans="16:16" x14ac:dyDescent="0.3">
      <c r="P49155" s="83"/>
    </row>
    <row r="49156" spans="16:16" x14ac:dyDescent="0.3">
      <c r="P49156" s="83"/>
    </row>
    <row r="49157" spans="16:16" x14ac:dyDescent="0.3">
      <c r="P49157" s="83"/>
    </row>
    <row r="49158" spans="16:16" x14ac:dyDescent="0.3">
      <c r="P49158" s="83"/>
    </row>
    <row r="49159" spans="16:16" x14ac:dyDescent="0.3">
      <c r="P49159" s="83"/>
    </row>
    <row r="49160" spans="16:16" x14ac:dyDescent="0.3">
      <c r="P49160" s="83"/>
    </row>
    <row r="49161" spans="16:16" x14ac:dyDescent="0.3">
      <c r="P49161" s="83"/>
    </row>
    <row r="49162" spans="16:16" x14ac:dyDescent="0.3">
      <c r="P49162" s="83"/>
    </row>
    <row r="49163" spans="16:16" x14ac:dyDescent="0.3">
      <c r="P49163" s="83"/>
    </row>
    <row r="49164" spans="16:16" x14ac:dyDescent="0.3">
      <c r="P49164" s="83"/>
    </row>
    <row r="49165" spans="16:16" x14ac:dyDescent="0.3">
      <c r="P49165" s="83"/>
    </row>
    <row r="49166" spans="16:16" x14ac:dyDescent="0.3">
      <c r="P49166" s="83"/>
    </row>
    <row r="49167" spans="16:16" x14ac:dyDescent="0.3">
      <c r="P49167" s="83"/>
    </row>
    <row r="49168" spans="16:16" x14ac:dyDescent="0.3">
      <c r="P49168" s="83"/>
    </row>
    <row r="49169" spans="16:16" x14ac:dyDescent="0.3">
      <c r="P49169" s="83"/>
    </row>
    <row r="49170" spans="16:16" x14ac:dyDescent="0.3">
      <c r="P49170" s="83"/>
    </row>
    <row r="49171" spans="16:16" x14ac:dyDescent="0.3">
      <c r="P49171" s="83"/>
    </row>
    <row r="49172" spans="16:16" x14ac:dyDescent="0.3">
      <c r="P49172" s="83"/>
    </row>
    <row r="49173" spans="16:16" x14ac:dyDescent="0.3">
      <c r="P49173" s="83"/>
    </row>
    <row r="49174" spans="16:16" x14ac:dyDescent="0.3">
      <c r="P49174" s="83"/>
    </row>
    <row r="49175" spans="16:16" x14ac:dyDescent="0.3">
      <c r="P49175" s="83"/>
    </row>
    <row r="49176" spans="16:16" x14ac:dyDescent="0.3">
      <c r="P49176" s="83"/>
    </row>
    <row r="49177" spans="16:16" x14ac:dyDescent="0.3">
      <c r="P49177" s="83"/>
    </row>
    <row r="49178" spans="16:16" x14ac:dyDescent="0.3">
      <c r="P49178" s="83"/>
    </row>
    <row r="49179" spans="16:16" x14ac:dyDescent="0.3">
      <c r="P49179" s="83"/>
    </row>
    <row r="49180" spans="16:16" x14ac:dyDescent="0.3">
      <c r="P49180" s="83"/>
    </row>
    <row r="49181" spans="16:16" x14ac:dyDescent="0.3">
      <c r="P49181" s="83"/>
    </row>
    <row r="49182" spans="16:16" x14ac:dyDescent="0.3">
      <c r="P49182" s="83"/>
    </row>
    <row r="49183" spans="16:16" x14ac:dyDescent="0.3">
      <c r="P49183" s="83"/>
    </row>
    <row r="49184" spans="16:16" x14ac:dyDescent="0.3">
      <c r="P49184" s="83"/>
    </row>
    <row r="49185" spans="16:16" x14ac:dyDescent="0.3">
      <c r="P49185" s="83"/>
    </row>
    <row r="49186" spans="16:16" x14ac:dyDescent="0.3">
      <c r="P49186" s="83"/>
    </row>
    <row r="49187" spans="16:16" x14ac:dyDescent="0.3">
      <c r="P49187" s="83"/>
    </row>
    <row r="49188" spans="16:16" x14ac:dyDescent="0.3">
      <c r="P49188" s="83"/>
    </row>
    <row r="49189" spans="16:16" x14ac:dyDescent="0.3">
      <c r="P49189" s="83"/>
    </row>
    <row r="49190" spans="16:16" x14ac:dyDescent="0.3">
      <c r="P49190" s="83"/>
    </row>
    <row r="49191" spans="16:16" x14ac:dyDescent="0.3">
      <c r="P49191" s="83"/>
    </row>
    <row r="49192" spans="16:16" x14ac:dyDescent="0.3">
      <c r="P49192" s="83"/>
    </row>
    <row r="49193" spans="16:16" x14ac:dyDescent="0.3">
      <c r="P49193" s="83"/>
    </row>
    <row r="49194" spans="16:16" x14ac:dyDescent="0.3">
      <c r="P49194" s="83"/>
    </row>
    <row r="49195" spans="16:16" x14ac:dyDescent="0.3">
      <c r="P49195" s="83"/>
    </row>
    <row r="49196" spans="16:16" x14ac:dyDescent="0.3">
      <c r="P49196" s="83"/>
    </row>
    <row r="49197" spans="16:16" x14ac:dyDescent="0.3">
      <c r="P49197" s="83"/>
    </row>
    <row r="49198" spans="16:16" x14ac:dyDescent="0.3">
      <c r="P49198" s="83"/>
    </row>
    <row r="49199" spans="16:16" x14ac:dyDescent="0.3">
      <c r="P49199" s="83"/>
    </row>
    <row r="49200" spans="16:16" x14ac:dyDescent="0.3">
      <c r="P49200" s="83"/>
    </row>
    <row r="49201" spans="16:16" x14ac:dyDescent="0.3">
      <c r="P49201" s="83"/>
    </row>
    <row r="49202" spans="16:16" x14ac:dyDescent="0.3">
      <c r="P49202" s="83"/>
    </row>
    <row r="49203" spans="16:16" x14ac:dyDescent="0.3">
      <c r="P49203" s="83"/>
    </row>
    <row r="49204" spans="16:16" x14ac:dyDescent="0.3">
      <c r="P49204" s="83"/>
    </row>
    <row r="49205" spans="16:16" x14ac:dyDescent="0.3">
      <c r="P49205" s="83"/>
    </row>
    <row r="49206" spans="16:16" x14ac:dyDescent="0.3">
      <c r="P49206" s="83"/>
    </row>
    <row r="49207" spans="16:16" x14ac:dyDescent="0.3">
      <c r="P49207" s="83"/>
    </row>
    <row r="49208" spans="16:16" x14ac:dyDescent="0.3">
      <c r="P49208" s="83"/>
    </row>
    <row r="49209" spans="16:16" x14ac:dyDescent="0.3">
      <c r="P49209" s="83"/>
    </row>
    <row r="49210" spans="16:16" x14ac:dyDescent="0.3">
      <c r="P49210" s="83"/>
    </row>
    <row r="49211" spans="16:16" x14ac:dyDescent="0.3">
      <c r="P49211" s="83"/>
    </row>
    <row r="49212" spans="16:16" x14ac:dyDescent="0.3">
      <c r="P49212" s="83"/>
    </row>
    <row r="49213" spans="16:16" x14ac:dyDescent="0.3">
      <c r="P49213" s="83"/>
    </row>
    <row r="49214" spans="16:16" x14ac:dyDescent="0.3">
      <c r="P49214" s="83"/>
    </row>
    <row r="49215" spans="16:16" x14ac:dyDescent="0.3">
      <c r="P49215" s="83"/>
    </row>
    <row r="49216" spans="16:16" x14ac:dyDescent="0.3">
      <c r="P49216" s="83"/>
    </row>
    <row r="49217" spans="16:16" x14ac:dyDescent="0.3">
      <c r="P49217" s="83"/>
    </row>
    <row r="49218" spans="16:16" x14ac:dyDescent="0.3">
      <c r="P49218" s="83"/>
    </row>
    <row r="49219" spans="16:16" x14ac:dyDescent="0.3">
      <c r="P49219" s="83"/>
    </row>
    <row r="49220" spans="16:16" x14ac:dyDescent="0.3">
      <c r="P49220" s="83"/>
    </row>
    <row r="49221" spans="16:16" x14ac:dyDescent="0.3">
      <c r="P49221" s="83"/>
    </row>
    <row r="49222" spans="16:16" x14ac:dyDescent="0.3">
      <c r="P49222" s="83"/>
    </row>
    <row r="49223" spans="16:16" x14ac:dyDescent="0.3">
      <c r="P49223" s="83"/>
    </row>
    <row r="49224" spans="16:16" x14ac:dyDescent="0.3">
      <c r="P49224" s="83"/>
    </row>
    <row r="49225" spans="16:16" x14ac:dyDescent="0.3">
      <c r="P49225" s="83"/>
    </row>
    <row r="49226" spans="16:16" x14ac:dyDescent="0.3">
      <c r="P49226" s="83"/>
    </row>
    <row r="49227" spans="16:16" x14ac:dyDescent="0.3">
      <c r="P49227" s="83"/>
    </row>
    <row r="49228" spans="16:16" x14ac:dyDescent="0.3">
      <c r="P49228" s="83"/>
    </row>
    <row r="49229" spans="16:16" x14ac:dyDescent="0.3">
      <c r="P49229" s="83"/>
    </row>
    <row r="49230" spans="16:16" x14ac:dyDescent="0.3">
      <c r="P49230" s="83"/>
    </row>
    <row r="49231" spans="16:16" x14ac:dyDescent="0.3">
      <c r="P49231" s="83"/>
    </row>
    <row r="49232" spans="16:16" x14ac:dyDescent="0.3">
      <c r="P49232" s="83"/>
    </row>
    <row r="49233" spans="16:16" x14ac:dyDescent="0.3">
      <c r="P49233" s="83"/>
    </row>
    <row r="49234" spans="16:16" x14ac:dyDescent="0.3">
      <c r="P49234" s="83"/>
    </row>
    <row r="49235" spans="16:16" x14ac:dyDescent="0.3">
      <c r="P49235" s="83"/>
    </row>
    <row r="49236" spans="16:16" x14ac:dyDescent="0.3">
      <c r="P49236" s="83"/>
    </row>
    <row r="49237" spans="16:16" x14ac:dyDescent="0.3">
      <c r="P49237" s="83"/>
    </row>
    <row r="49238" spans="16:16" x14ac:dyDescent="0.3">
      <c r="P49238" s="83"/>
    </row>
    <row r="49239" spans="16:16" x14ac:dyDescent="0.3">
      <c r="P49239" s="83"/>
    </row>
    <row r="49240" spans="16:16" x14ac:dyDescent="0.3">
      <c r="P49240" s="83"/>
    </row>
    <row r="49241" spans="16:16" x14ac:dyDescent="0.3">
      <c r="P49241" s="83"/>
    </row>
    <row r="49242" spans="16:16" x14ac:dyDescent="0.3">
      <c r="P49242" s="83"/>
    </row>
    <row r="49243" spans="16:16" x14ac:dyDescent="0.3">
      <c r="P49243" s="83"/>
    </row>
    <row r="49244" spans="16:16" x14ac:dyDescent="0.3">
      <c r="P49244" s="83"/>
    </row>
    <row r="49245" spans="16:16" x14ac:dyDescent="0.3">
      <c r="P49245" s="83"/>
    </row>
    <row r="49246" spans="16:16" x14ac:dyDescent="0.3">
      <c r="P49246" s="83"/>
    </row>
    <row r="49247" spans="16:16" x14ac:dyDescent="0.3">
      <c r="P49247" s="83"/>
    </row>
    <row r="49248" spans="16:16" x14ac:dyDescent="0.3">
      <c r="P49248" s="83"/>
    </row>
    <row r="49249" spans="16:16" x14ac:dyDescent="0.3">
      <c r="P49249" s="83"/>
    </row>
    <row r="49250" spans="16:16" x14ac:dyDescent="0.3">
      <c r="P49250" s="83"/>
    </row>
    <row r="49251" spans="16:16" x14ac:dyDescent="0.3">
      <c r="P49251" s="83"/>
    </row>
    <row r="49252" spans="16:16" x14ac:dyDescent="0.3">
      <c r="P49252" s="83"/>
    </row>
    <row r="49253" spans="16:16" x14ac:dyDescent="0.3">
      <c r="P49253" s="83"/>
    </row>
    <row r="49254" spans="16:16" x14ac:dyDescent="0.3">
      <c r="P49254" s="83"/>
    </row>
    <row r="49255" spans="16:16" x14ac:dyDescent="0.3">
      <c r="P49255" s="83"/>
    </row>
    <row r="49256" spans="16:16" x14ac:dyDescent="0.3">
      <c r="P49256" s="83"/>
    </row>
    <row r="49257" spans="16:16" x14ac:dyDescent="0.3">
      <c r="P49257" s="83"/>
    </row>
    <row r="49258" spans="16:16" x14ac:dyDescent="0.3">
      <c r="P49258" s="83"/>
    </row>
    <row r="49259" spans="16:16" x14ac:dyDescent="0.3">
      <c r="P49259" s="83"/>
    </row>
    <row r="49260" spans="16:16" x14ac:dyDescent="0.3">
      <c r="P49260" s="83"/>
    </row>
    <row r="49261" spans="16:16" x14ac:dyDescent="0.3">
      <c r="P49261" s="83"/>
    </row>
    <row r="49262" spans="16:16" x14ac:dyDescent="0.3">
      <c r="P49262" s="83"/>
    </row>
    <row r="49263" spans="16:16" x14ac:dyDescent="0.3">
      <c r="P49263" s="83"/>
    </row>
    <row r="49264" spans="16:16" x14ac:dyDescent="0.3">
      <c r="P49264" s="83"/>
    </row>
    <row r="49265" spans="16:16" x14ac:dyDescent="0.3">
      <c r="P49265" s="83"/>
    </row>
    <row r="49266" spans="16:16" x14ac:dyDescent="0.3">
      <c r="P49266" s="83"/>
    </row>
    <row r="49267" spans="16:16" x14ac:dyDescent="0.3">
      <c r="P49267" s="83"/>
    </row>
    <row r="49268" spans="16:16" x14ac:dyDescent="0.3">
      <c r="P49268" s="83"/>
    </row>
    <row r="49269" spans="16:16" x14ac:dyDescent="0.3">
      <c r="P49269" s="83"/>
    </row>
    <row r="49270" spans="16:16" x14ac:dyDescent="0.3">
      <c r="P49270" s="83"/>
    </row>
    <row r="49271" spans="16:16" x14ac:dyDescent="0.3">
      <c r="P49271" s="83"/>
    </row>
    <row r="49272" spans="16:16" x14ac:dyDescent="0.3">
      <c r="P49272" s="83"/>
    </row>
    <row r="49273" spans="16:16" x14ac:dyDescent="0.3">
      <c r="P49273" s="83"/>
    </row>
    <row r="49274" spans="16:16" x14ac:dyDescent="0.3">
      <c r="P49274" s="83"/>
    </row>
    <row r="49275" spans="16:16" x14ac:dyDescent="0.3">
      <c r="P49275" s="83"/>
    </row>
    <row r="49276" spans="16:16" x14ac:dyDescent="0.3">
      <c r="P49276" s="83"/>
    </row>
    <row r="49277" spans="16:16" x14ac:dyDescent="0.3">
      <c r="P49277" s="83"/>
    </row>
    <row r="49278" spans="16:16" x14ac:dyDescent="0.3">
      <c r="P49278" s="83"/>
    </row>
    <row r="49279" spans="16:16" x14ac:dyDescent="0.3">
      <c r="P49279" s="83"/>
    </row>
    <row r="49280" spans="16:16" x14ac:dyDescent="0.3">
      <c r="P49280" s="83"/>
    </row>
    <row r="49281" spans="16:16" x14ac:dyDescent="0.3">
      <c r="P49281" s="83"/>
    </row>
    <row r="49282" spans="16:16" x14ac:dyDescent="0.3">
      <c r="P49282" s="83"/>
    </row>
    <row r="49283" spans="16:16" x14ac:dyDescent="0.3">
      <c r="P49283" s="83"/>
    </row>
    <row r="49284" spans="16:16" x14ac:dyDescent="0.3">
      <c r="P49284" s="83"/>
    </row>
    <row r="49285" spans="16:16" x14ac:dyDescent="0.3">
      <c r="P49285" s="83"/>
    </row>
    <row r="49286" spans="16:16" x14ac:dyDescent="0.3">
      <c r="P49286" s="83"/>
    </row>
    <row r="49287" spans="16:16" x14ac:dyDescent="0.3">
      <c r="P49287" s="83"/>
    </row>
    <row r="49288" spans="16:16" x14ac:dyDescent="0.3">
      <c r="P49288" s="83"/>
    </row>
    <row r="49289" spans="16:16" x14ac:dyDescent="0.3">
      <c r="P49289" s="83"/>
    </row>
    <row r="49290" spans="16:16" x14ac:dyDescent="0.3">
      <c r="P49290" s="83"/>
    </row>
    <row r="49291" spans="16:16" x14ac:dyDescent="0.3">
      <c r="P49291" s="83"/>
    </row>
    <row r="49292" spans="16:16" x14ac:dyDescent="0.3">
      <c r="P49292" s="83"/>
    </row>
    <row r="49293" spans="16:16" x14ac:dyDescent="0.3">
      <c r="P49293" s="83"/>
    </row>
    <row r="49294" spans="16:16" x14ac:dyDescent="0.3">
      <c r="P49294" s="83"/>
    </row>
    <row r="49295" spans="16:16" x14ac:dyDescent="0.3">
      <c r="P49295" s="83"/>
    </row>
    <row r="49296" spans="16:16" x14ac:dyDescent="0.3">
      <c r="P49296" s="83"/>
    </row>
    <row r="49297" spans="16:16" x14ac:dyDescent="0.3">
      <c r="P49297" s="83"/>
    </row>
    <row r="49298" spans="16:16" x14ac:dyDescent="0.3">
      <c r="P49298" s="83"/>
    </row>
    <row r="49299" spans="16:16" x14ac:dyDescent="0.3">
      <c r="P49299" s="83"/>
    </row>
    <row r="49300" spans="16:16" x14ac:dyDescent="0.3">
      <c r="P49300" s="83"/>
    </row>
    <row r="49301" spans="16:16" x14ac:dyDescent="0.3">
      <c r="P49301" s="83"/>
    </row>
    <row r="49302" spans="16:16" x14ac:dyDescent="0.3">
      <c r="P49302" s="83"/>
    </row>
    <row r="49303" spans="16:16" x14ac:dyDescent="0.3">
      <c r="P49303" s="83"/>
    </row>
    <row r="49304" spans="16:16" x14ac:dyDescent="0.3">
      <c r="P49304" s="83"/>
    </row>
    <row r="49305" spans="16:16" x14ac:dyDescent="0.3">
      <c r="P49305" s="83"/>
    </row>
    <row r="49306" spans="16:16" x14ac:dyDescent="0.3">
      <c r="P49306" s="83"/>
    </row>
    <row r="49307" spans="16:16" x14ac:dyDescent="0.3">
      <c r="P49307" s="83"/>
    </row>
    <row r="49308" spans="16:16" x14ac:dyDescent="0.3">
      <c r="P49308" s="83"/>
    </row>
    <row r="49309" spans="16:16" x14ac:dyDescent="0.3">
      <c r="P49309" s="83"/>
    </row>
    <row r="49310" spans="16:16" x14ac:dyDescent="0.3">
      <c r="P49310" s="83"/>
    </row>
    <row r="49311" spans="16:16" x14ac:dyDescent="0.3">
      <c r="P49311" s="83"/>
    </row>
    <row r="49312" spans="16:16" x14ac:dyDescent="0.3">
      <c r="P49312" s="83"/>
    </row>
    <row r="49313" spans="16:16" x14ac:dyDescent="0.3">
      <c r="P49313" s="83"/>
    </row>
    <row r="49314" spans="16:16" x14ac:dyDescent="0.3">
      <c r="P49314" s="83"/>
    </row>
    <row r="49315" spans="16:16" x14ac:dyDescent="0.3">
      <c r="P49315" s="83"/>
    </row>
    <row r="49316" spans="16:16" x14ac:dyDescent="0.3">
      <c r="P49316" s="83"/>
    </row>
    <row r="49317" spans="16:16" x14ac:dyDescent="0.3">
      <c r="P49317" s="83"/>
    </row>
    <row r="49318" spans="16:16" x14ac:dyDescent="0.3">
      <c r="P49318" s="83"/>
    </row>
    <row r="49319" spans="16:16" x14ac:dyDescent="0.3">
      <c r="P49319" s="83"/>
    </row>
    <row r="49320" spans="16:16" x14ac:dyDescent="0.3">
      <c r="P49320" s="83"/>
    </row>
    <row r="49321" spans="16:16" x14ac:dyDescent="0.3">
      <c r="P49321" s="83"/>
    </row>
    <row r="49322" spans="16:16" x14ac:dyDescent="0.3">
      <c r="P49322" s="83"/>
    </row>
    <row r="49323" spans="16:16" x14ac:dyDescent="0.3">
      <c r="P49323" s="83"/>
    </row>
    <row r="49324" spans="16:16" x14ac:dyDescent="0.3">
      <c r="P49324" s="83"/>
    </row>
    <row r="49325" spans="16:16" x14ac:dyDescent="0.3">
      <c r="P49325" s="83"/>
    </row>
    <row r="49326" spans="16:16" x14ac:dyDescent="0.3">
      <c r="P49326" s="83"/>
    </row>
    <row r="49327" spans="16:16" x14ac:dyDescent="0.3">
      <c r="P49327" s="83"/>
    </row>
    <row r="49328" spans="16:16" x14ac:dyDescent="0.3">
      <c r="P49328" s="83"/>
    </row>
    <row r="49329" spans="16:16" x14ac:dyDescent="0.3">
      <c r="P49329" s="83"/>
    </row>
    <row r="49330" spans="16:16" x14ac:dyDescent="0.3">
      <c r="P49330" s="83"/>
    </row>
    <row r="49331" spans="16:16" x14ac:dyDescent="0.3">
      <c r="P49331" s="83"/>
    </row>
    <row r="49332" spans="16:16" x14ac:dyDescent="0.3">
      <c r="P49332" s="83"/>
    </row>
    <row r="49333" spans="16:16" x14ac:dyDescent="0.3">
      <c r="P49333" s="83"/>
    </row>
    <row r="49334" spans="16:16" x14ac:dyDescent="0.3">
      <c r="P49334" s="83"/>
    </row>
    <row r="49335" spans="16:16" x14ac:dyDescent="0.3">
      <c r="P49335" s="83"/>
    </row>
    <row r="49336" spans="16:16" x14ac:dyDescent="0.3">
      <c r="P49336" s="83"/>
    </row>
    <row r="49337" spans="16:16" x14ac:dyDescent="0.3">
      <c r="P49337" s="83"/>
    </row>
    <row r="49338" spans="16:16" x14ac:dyDescent="0.3">
      <c r="P49338" s="83"/>
    </row>
    <row r="49339" spans="16:16" x14ac:dyDescent="0.3">
      <c r="P49339" s="83"/>
    </row>
    <row r="49340" spans="16:16" x14ac:dyDescent="0.3">
      <c r="P49340" s="83"/>
    </row>
    <row r="49341" spans="16:16" x14ac:dyDescent="0.3">
      <c r="P49341" s="83"/>
    </row>
    <row r="49342" spans="16:16" x14ac:dyDescent="0.3">
      <c r="P49342" s="83"/>
    </row>
    <row r="49343" spans="16:16" x14ac:dyDescent="0.3">
      <c r="P49343" s="83"/>
    </row>
    <row r="49344" spans="16:16" x14ac:dyDescent="0.3">
      <c r="P49344" s="83"/>
    </row>
    <row r="49345" spans="16:16" x14ac:dyDescent="0.3">
      <c r="P49345" s="83"/>
    </row>
    <row r="49346" spans="16:16" x14ac:dyDescent="0.3">
      <c r="P49346" s="83"/>
    </row>
    <row r="49347" spans="16:16" x14ac:dyDescent="0.3">
      <c r="P49347" s="83"/>
    </row>
    <row r="49348" spans="16:16" x14ac:dyDescent="0.3">
      <c r="P49348" s="83"/>
    </row>
    <row r="49349" spans="16:16" x14ac:dyDescent="0.3">
      <c r="P49349" s="83"/>
    </row>
    <row r="49350" spans="16:16" x14ac:dyDescent="0.3">
      <c r="P49350" s="83"/>
    </row>
    <row r="49351" spans="16:16" x14ac:dyDescent="0.3">
      <c r="P49351" s="83"/>
    </row>
    <row r="49352" spans="16:16" x14ac:dyDescent="0.3">
      <c r="P49352" s="83"/>
    </row>
    <row r="49353" spans="16:16" x14ac:dyDescent="0.3">
      <c r="P49353" s="83"/>
    </row>
    <row r="49354" spans="16:16" x14ac:dyDescent="0.3">
      <c r="P49354" s="83"/>
    </row>
    <row r="49355" spans="16:16" x14ac:dyDescent="0.3">
      <c r="P49355" s="83"/>
    </row>
    <row r="49356" spans="16:16" x14ac:dyDescent="0.3">
      <c r="P49356" s="83"/>
    </row>
    <row r="49357" spans="16:16" x14ac:dyDescent="0.3">
      <c r="P49357" s="83"/>
    </row>
    <row r="49358" spans="16:16" x14ac:dyDescent="0.3">
      <c r="P49358" s="83"/>
    </row>
    <row r="49359" spans="16:16" x14ac:dyDescent="0.3">
      <c r="P49359" s="83"/>
    </row>
    <row r="49360" spans="16:16" x14ac:dyDescent="0.3">
      <c r="P49360" s="83"/>
    </row>
    <row r="49361" spans="16:16" x14ac:dyDescent="0.3">
      <c r="P49361" s="83"/>
    </row>
    <row r="49362" spans="16:16" x14ac:dyDescent="0.3">
      <c r="P49362" s="83"/>
    </row>
    <row r="49363" spans="16:16" x14ac:dyDescent="0.3">
      <c r="P49363" s="83"/>
    </row>
    <row r="49364" spans="16:16" x14ac:dyDescent="0.3">
      <c r="P49364" s="83"/>
    </row>
    <row r="49365" spans="16:16" x14ac:dyDescent="0.3">
      <c r="P49365" s="83"/>
    </row>
    <row r="49366" spans="16:16" x14ac:dyDescent="0.3">
      <c r="P49366" s="83"/>
    </row>
    <row r="49367" spans="16:16" x14ac:dyDescent="0.3">
      <c r="P49367" s="83"/>
    </row>
    <row r="49368" spans="16:16" x14ac:dyDescent="0.3">
      <c r="P49368" s="83"/>
    </row>
    <row r="49369" spans="16:16" x14ac:dyDescent="0.3">
      <c r="P49369" s="83"/>
    </row>
    <row r="49370" spans="16:16" x14ac:dyDescent="0.3">
      <c r="P49370" s="83"/>
    </row>
    <row r="49371" spans="16:16" x14ac:dyDescent="0.3">
      <c r="P49371" s="83"/>
    </row>
    <row r="49372" spans="16:16" x14ac:dyDescent="0.3">
      <c r="P49372" s="83"/>
    </row>
    <row r="49373" spans="16:16" x14ac:dyDescent="0.3">
      <c r="P49373" s="83"/>
    </row>
    <row r="49374" spans="16:16" x14ac:dyDescent="0.3">
      <c r="P49374" s="83"/>
    </row>
    <row r="49375" spans="16:16" x14ac:dyDescent="0.3">
      <c r="P49375" s="83"/>
    </row>
    <row r="49376" spans="16:16" x14ac:dyDescent="0.3">
      <c r="P49376" s="83"/>
    </row>
    <row r="49377" spans="16:16" x14ac:dyDescent="0.3">
      <c r="P49377" s="83"/>
    </row>
    <row r="49378" spans="16:16" x14ac:dyDescent="0.3">
      <c r="P49378" s="83"/>
    </row>
    <row r="49379" spans="16:16" x14ac:dyDescent="0.3">
      <c r="P49379" s="83"/>
    </row>
    <row r="49380" spans="16:16" x14ac:dyDescent="0.3">
      <c r="P49380" s="83"/>
    </row>
    <row r="49381" spans="16:16" x14ac:dyDescent="0.3">
      <c r="P49381" s="83"/>
    </row>
    <row r="49382" spans="16:16" x14ac:dyDescent="0.3">
      <c r="P49382" s="83"/>
    </row>
    <row r="49383" spans="16:16" x14ac:dyDescent="0.3">
      <c r="P49383" s="83"/>
    </row>
    <row r="49384" spans="16:16" x14ac:dyDescent="0.3">
      <c r="P49384" s="83"/>
    </row>
    <row r="49385" spans="16:16" x14ac:dyDescent="0.3">
      <c r="P49385" s="83"/>
    </row>
    <row r="49386" spans="16:16" x14ac:dyDescent="0.3">
      <c r="P49386" s="83"/>
    </row>
    <row r="49387" spans="16:16" x14ac:dyDescent="0.3">
      <c r="P49387" s="83"/>
    </row>
    <row r="49388" spans="16:16" x14ac:dyDescent="0.3">
      <c r="P49388" s="83"/>
    </row>
    <row r="49389" spans="16:16" x14ac:dyDescent="0.3">
      <c r="P49389" s="83"/>
    </row>
    <row r="49390" spans="16:16" x14ac:dyDescent="0.3">
      <c r="P49390" s="83"/>
    </row>
    <row r="49391" spans="16:16" x14ac:dyDescent="0.3">
      <c r="P49391" s="83"/>
    </row>
    <row r="49392" spans="16:16" x14ac:dyDescent="0.3">
      <c r="P49392" s="83"/>
    </row>
    <row r="49393" spans="16:16" x14ac:dyDescent="0.3">
      <c r="P49393" s="83"/>
    </row>
    <row r="49394" spans="16:16" x14ac:dyDescent="0.3">
      <c r="P49394" s="83"/>
    </row>
    <row r="49395" spans="16:16" x14ac:dyDescent="0.3">
      <c r="P49395" s="83"/>
    </row>
    <row r="49396" spans="16:16" x14ac:dyDescent="0.3">
      <c r="P49396" s="83"/>
    </row>
    <row r="49397" spans="16:16" x14ac:dyDescent="0.3">
      <c r="P49397" s="83"/>
    </row>
    <row r="49398" spans="16:16" x14ac:dyDescent="0.3">
      <c r="P49398" s="83"/>
    </row>
    <row r="49399" spans="16:16" x14ac:dyDescent="0.3">
      <c r="P49399" s="83"/>
    </row>
    <row r="49400" spans="16:16" x14ac:dyDescent="0.3">
      <c r="P49400" s="83"/>
    </row>
    <row r="49401" spans="16:16" x14ac:dyDescent="0.3">
      <c r="P49401" s="83"/>
    </row>
    <row r="49402" spans="16:16" x14ac:dyDescent="0.3">
      <c r="P49402" s="83"/>
    </row>
    <row r="49403" spans="16:16" x14ac:dyDescent="0.3">
      <c r="P49403" s="83"/>
    </row>
    <row r="49404" spans="16:16" x14ac:dyDescent="0.3">
      <c r="P49404" s="83"/>
    </row>
    <row r="49405" spans="16:16" x14ac:dyDescent="0.3">
      <c r="P49405" s="83"/>
    </row>
    <row r="49406" spans="16:16" x14ac:dyDescent="0.3">
      <c r="P49406" s="83"/>
    </row>
    <row r="49407" spans="16:16" x14ac:dyDescent="0.3">
      <c r="P49407" s="83"/>
    </row>
    <row r="49408" spans="16:16" x14ac:dyDescent="0.3">
      <c r="P49408" s="83"/>
    </row>
    <row r="49409" spans="16:16" x14ac:dyDescent="0.3">
      <c r="P49409" s="83"/>
    </row>
    <row r="49410" spans="16:16" x14ac:dyDescent="0.3">
      <c r="P49410" s="83"/>
    </row>
    <row r="49411" spans="16:16" x14ac:dyDescent="0.3">
      <c r="P49411" s="83"/>
    </row>
    <row r="49412" spans="16:16" x14ac:dyDescent="0.3">
      <c r="P49412" s="83"/>
    </row>
    <row r="49413" spans="16:16" x14ac:dyDescent="0.3">
      <c r="P49413" s="83"/>
    </row>
    <row r="49414" spans="16:16" x14ac:dyDescent="0.3">
      <c r="P49414" s="83"/>
    </row>
    <row r="49415" spans="16:16" x14ac:dyDescent="0.3">
      <c r="P49415" s="83"/>
    </row>
    <row r="49416" spans="16:16" x14ac:dyDescent="0.3">
      <c r="P49416" s="83"/>
    </row>
    <row r="49417" spans="16:16" x14ac:dyDescent="0.3">
      <c r="P49417" s="83"/>
    </row>
    <row r="49418" spans="16:16" x14ac:dyDescent="0.3">
      <c r="P49418" s="83"/>
    </row>
    <row r="49419" spans="16:16" x14ac:dyDescent="0.3">
      <c r="P49419" s="83"/>
    </row>
    <row r="49420" spans="16:16" x14ac:dyDescent="0.3">
      <c r="P49420" s="83"/>
    </row>
    <row r="49421" spans="16:16" x14ac:dyDescent="0.3">
      <c r="P49421" s="83"/>
    </row>
    <row r="49422" spans="16:16" x14ac:dyDescent="0.3">
      <c r="P49422" s="83"/>
    </row>
    <row r="49423" spans="16:16" x14ac:dyDescent="0.3">
      <c r="P49423" s="83"/>
    </row>
    <row r="49424" spans="16:16" x14ac:dyDescent="0.3">
      <c r="P49424" s="83"/>
    </row>
    <row r="49425" spans="16:16" x14ac:dyDescent="0.3">
      <c r="P49425" s="83"/>
    </row>
    <row r="49426" spans="16:16" x14ac:dyDescent="0.3">
      <c r="P49426" s="83"/>
    </row>
    <row r="49427" spans="16:16" x14ac:dyDescent="0.3">
      <c r="P49427" s="83"/>
    </row>
    <row r="49428" spans="16:16" x14ac:dyDescent="0.3">
      <c r="P49428" s="83"/>
    </row>
    <row r="49429" spans="16:16" x14ac:dyDescent="0.3">
      <c r="P49429" s="83"/>
    </row>
    <row r="49430" spans="16:16" x14ac:dyDescent="0.3">
      <c r="P49430" s="83"/>
    </row>
    <row r="49431" spans="16:16" x14ac:dyDescent="0.3">
      <c r="P49431" s="83"/>
    </row>
    <row r="49432" spans="16:16" x14ac:dyDescent="0.3">
      <c r="P49432" s="83"/>
    </row>
    <row r="49433" spans="16:16" x14ac:dyDescent="0.3">
      <c r="P49433" s="83"/>
    </row>
    <row r="49434" spans="16:16" x14ac:dyDescent="0.3">
      <c r="P49434" s="83"/>
    </row>
    <row r="49435" spans="16:16" x14ac:dyDescent="0.3">
      <c r="P49435" s="83"/>
    </row>
    <row r="49436" spans="16:16" x14ac:dyDescent="0.3">
      <c r="P49436" s="83"/>
    </row>
    <row r="49437" spans="16:16" x14ac:dyDescent="0.3">
      <c r="P49437" s="83"/>
    </row>
    <row r="49438" spans="16:16" x14ac:dyDescent="0.3">
      <c r="P49438" s="83"/>
    </row>
    <row r="49439" spans="16:16" x14ac:dyDescent="0.3">
      <c r="P49439" s="83"/>
    </row>
    <row r="49440" spans="16:16" x14ac:dyDescent="0.3">
      <c r="P49440" s="83"/>
    </row>
    <row r="49441" spans="16:16" x14ac:dyDescent="0.3">
      <c r="P49441" s="83"/>
    </row>
    <row r="49442" spans="16:16" x14ac:dyDescent="0.3">
      <c r="P49442" s="83"/>
    </row>
    <row r="49443" spans="16:16" x14ac:dyDescent="0.3">
      <c r="P49443" s="83"/>
    </row>
    <row r="49444" spans="16:16" x14ac:dyDescent="0.3">
      <c r="P49444" s="83"/>
    </row>
    <row r="49445" spans="16:16" x14ac:dyDescent="0.3">
      <c r="P49445" s="83"/>
    </row>
    <row r="49446" spans="16:16" x14ac:dyDescent="0.3">
      <c r="P49446" s="83"/>
    </row>
    <row r="49447" spans="16:16" x14ac:dyDescent="0.3">
      <c r="P49447" s="83"/>
    </row>
    <row r="49448" spans="16:16" x14ac:dyDescent="0.3">
      <c r="P49448" s="83"/>
    </row>
    <row r="49449" spans="16:16" x14ac:dyDescent="0.3">
      <c r="P49449" s="83"/>
    </row>
    <row r="49450" spans="16:16" x14ac:dyDescent="0.3">
      <c r="P49450" s="83"/>
    </row>
    <row r="49451" spans="16:16" x14ac:dyDescent="0.3">
      <c r="P49451" s="83"/>
    </row>
    <row r="49452" spans="16:16" x14ac:dyDescent="0.3">
      <c r="P49452" s="83"/>
    </row>
    <row r="49453" spans="16:16" x14ac:dyDescent="0.3">
      <c r="P49453" s="83"/>
    </row>
    <row r="49454" spans="16:16" x14ac:dyDescent="0.3">
      <c r="P49454" s="83"/>
    </row>
    <row r="49455" spans="16:16" x14ac:dyDescent="0.3">
      <c r="P49455" s="83"/>
    </row>
    <row r="49456" spans="16:16" x14ac:dyDescent="0.3">
      <c r="P49456" s="83"/>
    </row>
    <row r="49457" spans="16:16" x14ac:dyDescent="0.3">
      <c r="P49457" s="83"/>
    </row>
    <row r="49458" spans="16:16" x14ac:dyDescent="0.3">
      <c r="P49458" s="83"/>
    </row>
    <row r="49459" spans="16:16" x14ac:dyDescent="0.3">
      <c r="P49459" s="83"/>
    </row>
    <row r="49460" spans="16:16" x14ac:dyDescent="0.3">
      <c r="P49460" s="83"/>
    </row>
    <row r="49461" spans="16:16" x14ac:dyDescent="0.3">
      <c r="P49461" s="83"/>
    </row>
    <row r="49462" spans="16:16" x14ac:dyDescent="0.3">
      <c r="P49462" s="83"/>
    </row>
    <row r="49463" spans="16:16" x14ac:dyDescent="0.3">
      <c r="P49463" s="83"/>
    </row>
    <row r="49464" spans="16:16" x14ac:dyDescent="0.3">
      <c r="P49464" s="83"/>
    </row>
    <row r="49465" spans="16:16" x14ac:dyDescent="0.3">
      <c r="P49465" s="83"/>
    </row>
    <row r="49466" spans="16:16" x14ac:dyDescent="0.3">
      <c r="P49466" s="83"/>
    </row>
    <row r="49467" spans="16:16" x14ac:dyDescent="0.3">
      <c r="P49467" s="83"/>
    </row>
    <row r="49468" spans="16:16" x14ac:dyDescent="0.3">
      <c r="P49468" s="83"/>
    </row>
    <row r="49469" spans="16:16" x14ac:dyDescent="0.3">
      <c r="P49469" s="83"/>
    </row>
    <row r="49470" spans="16:16" x14ac:dyDescent="0.3">
      <c r="P49470" s="83"/>
    </row>
    <row r="49471" spans="16:16" x14ac:dyDescent="0.3">
      <c r="P49471" s="83"/>
    </row>
    <row r="49472" spans="16:16" x14ac:dyDescent="0.3">
      <c r="P49472" s="83"/>
    </row>
    <row r="49473" spans="16:16" x14ac:dyDescent="0.3">
      <c r="P49473" s="83"/>
    </row>
    <row r="49474" spans="16:16" x14ac:dyDescent="0.3">
      <c r="P49474" s="83"/>
    </row>
    <row r="49475" spans="16:16" x14ac:dyDescent="0.3">
      <c r="P49475" s="83"/>
    </row>
    <row r="49476" spans="16:16" x14ac:dyDescent="0.3">
      <c r="P49476" s="83"/>
    </row>
    <row r="49477" spans="16:16" x14ac:dyDescent="0.3">
      <c r="P49477" s="83"/>
    </row>
    <row r="49478" spans="16:16" x14ac:dyDescent="0.3">
      <c r="P49478" s="83"/>
    </row>
    <row r="49479" spans="16:16" x14ac:dyDescent="0.3">
      <c r="P49479" s="83"/>
    </row>
    <row r="49480" spans="16:16" x14ac:dyDescent="0.3">
      <c r="P49480" s="83"/>
    </row>
    <row r="49481" spans="16:16" x14ac:dyDescent="0.3">
      <c r="P49481" s="83"/>
    </row>
    <row r="49482" spans="16:16" x14ac:dyDescent="0.3">
      <c r="P49482" s="83"/>
    </row>
    <row r="49483" spans="16:16" x14ac:dyDescent="0.3">
      <c r="P49483" s="83"/>
    </row>
    <row r="49484" spans="16:16" x14ac:dyDescent="0.3">
      <c r="P49484" s="83"/>
    </row>
    <row r="49485" spans="16:16" x14ac:dyDescent="0.3">
      <c r="P49485" s="83"/>
    </row>
    <row r="49486" spans="16:16" x14ac:dyDescent="0.3">
      <c r="P49486" s="83"/>
    </row>
    <row r="49487" spans="16:16" x14ac:dyDescent="0.3">
      <c r="P49487" s="83"/>
    </row>
    <row r="49488" spans="16:16" x14ac:dyDescent="0.3">
      <c r="P49488" s="83"/>
    </row>
    <row r="49489" spans="16:16" x14ac:dyDescent="0.3">
      <c r="P49489" s="83"/>
    </row>
    <row r="49490" spans="16:16" x14ac:dyDescent="0.3">
      <c r="P49490" s="83"/>
    </row>
    <row r="49491" spans="16:16" x14ac:dyDescent="0.3">
      <c r="P49491" s="83"/>
    </row>
    <row r="49492" spans="16:16" x14ac:dyDescent="0.3">
      <c r="P49492" s="83"/>
    </row>
    <row r="49493" spans="16:16" x14ac:dyDescent="0.3">
      <c r="P49493" s="83"/>
    </row>
    <row r="49494" spans="16:16" x14ac:dyDescent="0.3">
      <c r="P49494" s="83"/>
    </row>
    <row r="49495" spans="16:16" x14ac:dyDescent="0.3">
      <c r="P49495" s="83"/>
    </row>
    <row r="49496" spans="16:16" x14ac:dyDescent="0.3">
      <c r="P49496" s="83"/>
    </row>
    <row r="49497" spans="16:16" x14ac:dyDescent="0.3">
      <c r="P49497" s="83"/>
    </row>
    <row r="49498" spans="16:16" x14ac:dyDescent="0.3">
      <c r="P49498" s="83"/>
    </row>
    <row r="49499" spans="16:16" x14ac:dyDescent="0.3">
      <c r="P49499" s="83"/>
    </row>
    <row r="49500" spans="16:16" x14ac:dyDescent="0.3">
      <c r="P49500" s="83"/>
    </row>
    <row r="49501" spans="16:16" x14ac:dyDescent="0.3">
      <c r="P49501" s="83"/>
    </row>
    <row r="49502" spans="16:16" x14ac:dyDescent="0.3">
      <c r="P49502" s="83"/>
    </row>
    <row r="49503" spans="16:16" x14ac:dyDescent="0.3">
      <c r="P49503" s="83"/>
    </row>
    <row r="49504" spans="16:16" x14ac:dyDescent="0.3">
      <c r="P49504" s="83"/>
    </row>
    <row r="49505" spans="16:16" x14ac:dyDescent="0.3">
      <c r="P49505" s="83"/>
    </row>
    <row r="49506" spans="16:16" x14ac:dyDescent="0.3">
      <c r="P49506" s="83"/>
    </row>
    <row r="49507" spans="16:16" x14ac:dyDescent="0.3">
      <c r="P49507" s="83"/>
    </row>
    <row r="49508" spans="16:16" x14ac:dyDescent="0.3">
      <c r="P49508" s="83"/>
    </row>
    <row r="49509" spans="16:16" x14ac:dyDescent="0.3">
      <c r="P49509" s="83"/>
    </row>
    <row r="49510" spans="16:16" x14ac:dyDescent="0.3">
      <c r="P49510" s="83"/>
    </row>
    <row r="49511" spans="16:16" x14ac:dyDescent="0.3">
      <c r="P49511" s="83"/>
    </row>
    <row r="49512" spans="16:16" x14ac:dyDescent="0.3">
      <c r="P49512" s="83"/>
    </row>
    <row r="49513" spans="16:16" x14ac:dyDescent="0.3">
      <c r="P49513" s="83"/>
    </row>
    <row r="49514" spans="16:16" x14ac:dyDescent="0.3">
      <c r="P49514" s="83"/>
    </row>
    <row r="49515" spans="16:16" x14ac:dyDescent="0.3">
      <c r="P49515" s="83"/>
    </row>
    <row r="49516" spans="16:16" x14ac:dyDescent="0.3">
      <c r="P49516" s="83"/>
    </row>
    <row r="49517" spans="16:16" x14ac:dyDescent="0.3">
      <c r="P49517" s="83"/>
    </row>
    <row r="49518" spans="16:16" x14ac:dyDescent="0.3">
      <c r="P49518" s="83"/>
    </row>
    <row r="49519" spans="16:16" x14ac:dyDescent="0.3">
      <c r="P49519" s="83"/>
    </row>
    <row r="49520" spans="16:16" x14ac:dyDescent="0.3">
      <c r="P49520" s="83"/>
    </row>
    <row r="49521" spans="16:16" x14ac:dyDescent="0.3">
      <c r="P49521" s="83"/>
    </row>
    <row r="49522" spans="16:16" x14ac:dyDescent="0.3">
      <c r="P49522" s="83"/>
    </row>
    <row r="49523" spans="16:16" x14ac:dyDescent="0.3">
      <c r="P49523" s="83"/>
    </row>
    <row r="49524" spans="16:16" x14ac:dyDescent="0.3">
      <c r="P49524" s="83"/>
    </row>
    <row r="49525" spans="16:16" x14ac:dyDescent="0.3">
      <c r="P49525" s="83"/>
    </row>
    <row r="49526" spans="16:16" x14ac:dyDescent="0.3">
      <c r="P49526" s="83"/>
    </row>
    <row r="49527" spans="16:16" x14ac:dyDescent="0.3">
      <c r="P49527" s="83"/>
    </row>
    <row r="49528" spans="16:16" x14ac:dyDescent="0.3">
      <c r="P49528" s="83"/>
    </row>
    <row r="49529" spans="16:16" x14ac:dyDescent="0.3">
      <c r="P49529" s="83"/>
    </row>
    <row r="49530" spans="16:16" x14ac:dyDescent="0.3">
      <c r="P49530" s="83"/>
    </row>
    <row r="49531" spans="16:16" x14ac:dyDescent="0.3">
      <c r="P49531" s="83"/>
    </row>
    <row r="49532" spans="16:16" x14ac:dyDescent="0.3">
      <c r="P49532" s="83"/>
    </row>
    <row r="49533" spans="16:16" x14ac:dyDescent="0.3">
      <c r="P49533" s="83"/>
    </row>
    <row r="49534" spans="16:16" x14ac:dyDescent="0.3">
      <c r="P49534" s="83"/>
    </row>
    <row r="49535" spans="16:16" x14ac:dyDescent="0.3">
      <c r="P49535" s="83"/>
    </row>
    <row r="49536" spans="16:16" x14ac:dyDescent="0.3">
      <c r="P49536" s="83"/>
    </row>
    <row r="49537" spans="16:16" x14ac:dyDescent="0.3">
      <c r="P49537" s="83"/>
    </row>
    <row r="49538" spans="16:16" x14ac:dyDescent="0.3">
      <c r="P49538" s="83"/>
    </row>
    <row r="49539" spans="16:16" x14ac:dyDescent="0.3">
      <c r="P49539" s="83"/>
    </row>
    <row r="49540" spans="16:16" x14ac:dyDescent="0.3">
      <c r="P49540" s="83"/>
    </row>
    <row r="49541" spans="16:16" x14ac:dyDescent="0.3">
      <c r="P49541" s="83"/>
    </row>
    <row r="49542" spans="16:16" x14ac:dyDescent="0.3">
      <c r="P49542" s="83"/>
    </row>
    <row r="49543" spans="16:16" x14ac:dyDescent="0.3">
      <c r="P49543" s="83"/>
    </row>
    <row r="49544" spans="16:16" x14ac:dyDescent="0.3">
      <c r="P49544" s="83"/>
    </row>
    <row r="49545" spans="16:16" x14ac:dyDescent="0.3">
      <c r="P49545" s="83"/>
    </row>
    <row r="49546" spans="16:16" x14ac:dyDescent="0.3">
      <c r="P49546" s="83"/>
    </row>
    <row r="49547" spans="16:16" x14ac:dyDescent="0.3">
      <c r="P49547" s="83"/>
    </row>
    <row r="49548" spans="16:16" x14ac:dyDescent="0.3">
      <c r="P49548" s="83"/>
    </row>
    <row r="49549" spans="16:16" x14ac:dyDescent="0.3">
      <c r="P49549" s="83"/>
    </row>
    <row r="49550" spans="16:16" x14ac:dyDescent="0.3">
      <c r="P49550" s="83"/>
    </row>
    <row r="49551" spans="16:16" x14ac:dyDescent="0.3">
      <c r="P49551" s="83"/>
    </row>
    <row r="49552" spans="16:16" x14ac:dyDescent="0.3">
      <c r="P49552" s="83"/>
    </row>
    <row r="49553" spans="16:16" x14ac:dyDescent="0.3">
      <c r="P49553" s="83"/>
    </row>
    <row r="49554" spans="16:16" x14ac:dyDescent="0.3">
      <c r="P49554" s="83"/>
    </row>
    <row r="49555" spans="16:16" x14ac:dyDescent="0.3">
      <c r="P49555" s="83"/>
    </row>
    <row r="49556" spans="16:16" x14ac:dyDescent="0.3">
      <c r="P49556" s="83"/>
    </row>
    <row r="49557" spans="16:16" x14ac:dyDescent="0.3">
      <c r="P49557" s="83"/>
    </row>
    <row r="49558" spans="16:16" x14ac:dyDescent="0.3">
      <c r="P49558" s="83"/>
    </row>
    <row r="49559" spans="16:16" x14ac:dyDescent="0.3">
      <c r="P49559" s="83"/>
    </row>
    <row r="49560" spans="16:16" x14ac:dyDescent="0.3">
      <c r="P49560" s="83"/>
    </row>
    <row r="49561" spans="16:16" x14ac:dyDescent="0.3">
      <c r="P49561" s="83"/>
    </row>
    <row r="49562" spans="16:16" x14ac:dyDescent="0.3">
      <c r="P49562" s="83"/>
    </row>
    <row r="49563" spans="16:16" x14ac:dyDescent="0.3">
      <c r="P49563" s="83"/>
    </row>
    <row r="49564" spans="16:16" x14ac:dyDescent="0.3">
      <c r="P49564" s="83"/>
    </row>
    <row r="49565" spans="16:16" x14ac:dyDescent="0.3">
      <c r="P49565" s="83"/>
    </row>
    <row r="49566" spans="16:16" x14ac:dyDescent="0.3">
      <c r="P49566" s="83"/>
    </row>
    <row r="49567" spans="16:16" x14ac:dyDescent="0.3">
      <c r="P49567" s="83"/>
    </row>
    <row r="49568" spans="16:16" x14ac:dyDescent="0.3">
      <c r="P49568" s="83"/>
    </row>
    <row r="49569" spans="16:16" x14ac:dyDescent="0.3">
      <c r="P49569" s="83"/>
    </row>
    <row r="49570" spans="16:16" x14ac:dyDescent="0.3">
      <c r="P49570" s="83"/>
    </row>
    <row r="49571" spans="16:16" x14ac:dyDescent="0.3">
      <c r="P49571" s="83"/>
    </row>
    <row r="49572" spans="16:16" x14ac:dyDescent="0.3">
      <c r="P49572" s="83"/>
    </row>
    <row r="49573" spans="16:16" x14ac:dyDescent="0.3">
      <c r="P49573" s="83"/>
    </row>
    <row r="49574" spans="16:16" x14ac:dyDescent="0.3">
      <c r="P49574" s="83"/>
    </row>
    <row r="49575" spans="16:16" x14ac:dyDescent="0.3">
      <c r="P49575" s="83"/>
    </row>
    <row r="49576" spans="16:16" x14ac:dyDescent="0.3">
      <c r="P49576" s="83"/>
    </row>
    <row r="49577" spans="16:16" x14ac:dyDescent="0.3">
      <c r="P49577" s="83"/>
    </row>
    <row r="49578" spans="16:16" x14ac:dyDescent="0.3">
      <c r="P49578" s="83"/>
    </row>
    <row r="49579" spans="16:16" x14ac:dyDescent="0.3">
      <c r="P49579" s="83"/>
    </row>
    <row r="49580" spans="16:16" x14ac:dyDescent="0.3">
      <c r="P49580" s="83"/>
    </row>
    <row r="49581" spans="16:16" x14ac:dyDescent="0.3">
      <c r="P49581" s="83"/>
    </row>
    <row r="49582" spans="16:16" x14ac:dyDescent="0.3">
      <c r="P49582" s="83"/>
    </row>
    <row r="49583" spans="16:16" x14ac:dyDescent="0.3">
      <c r="P49583" s="83"/>
    </row>
    <row r="49584" spans="16:16" x14ac:dyDescent="0.3">
      <c r="P49584" s="83"/>
    </row>
    <row r="49585" spans="16:16" x14ac:dyDescent="0.3">
      <c r="P49585" s="83"/>
    </row>
    <row r="49586" spans="16:16" x14ac:dyDescent="0.3">
      <c r="P49586" s="83"/>
    </row>
    <row r="49587" spans="16:16" x14ac:dyDescent="0.3">
      <c r="P49587" s="83"/>
    </row>
    <row r="49588" spans="16:16" x14ac:dyDescent="0.3">
      <c r="P49588" s="83"/>
    </row>
    <row r="49589" spans="16:16" x14ac:dyDescent="0.3">
      <c r="P49589" s="83"/>
    </row>
    <row r="49590" spans="16:16" x14ac:dyDescent="0.3">
      <c r="P49590" s="83"/>
    </row>
    <row r="49591" spans="16:16" x14ac:dyDescent="0.3">
      <c r="P49591" s="83"/>
    </row>
    <row r="49592" spans="16:16" x14ac:dyDescent="0.3">
      <c r="P49592" s="83"/>
    </row>
    <row r="49593" spans="16:16" x14ac:dyDescent="0.3">
      <c r="P49593" s="83"/>
    </row>
    <row r="49594" spans="16:16" x14ac:dyDescent="0.3">
      <c r="P49594" s="83"/>
    </row>
    <row r="49595" spans="16:16" x14ac:dyDescent="0.3">
      <c r="P49595" s="83"/>
    </row>
    <row r="49596" spans="16:16" x14ac:dyDescent="0.3">
      <c r="P49596" s="83"/>
    </row>
    <row r="49597" spans="16:16" x14ac:dyDescent="0.3">
      <c r="P49597" s="83"/>
    </row>
    <row r="49598" spans="16:16" x14ac:dyDescent="0.3">
      <c r="P49598" s="83"/>
    </row>
    <row r="49599" spans="16:16" x14ac:dyDescent="0.3">
      <c r="P49599" s="83"/>
    </row>
    <row r="49600" spans="16:16" x14ac:dyDescent="0.3">
      <c r="P49600" s="83"/>
    </row>
    <row r="49601" spans="16:16" x14ac:dyDescent="0.3">
      <c r="P49601" s="83"/>
    </row>
    <row r="49602" spans="16:16" x14ac:dyDescent="0.3">
      <c r="P49602" s="83"/>
    </row>
    <row r="49603" spans="16:16" x14ac:dyDescent="0.3">
      <c r="P49603" s="83"/>
    </row>
    <row r="49604" spans="16:16" x14ac:dyDescent="0.3">
      <c r="P49604" s="83"/>
    </row>
    <row r="49605" spans="16:16" x14ac:dyDescent="0.3">
      <c r="P49605" s="83"/>
    </row>
    <row r="49606" spans="16:16" x14ac:dyDescent="0.3">
      <c r="P49606" s="83"/>
    </row>
    <row r="49607" spans="16:16" x14ac:dyDescent="0.3">
      <c r="P49607" s="83"/>
    </row>
    <row r="49608" spans="16:16" x14ac:dyDescent="0.3">
      <c r="P49608" s="83"/>
    </row>
    <row r="49609" spans="16:16" x14ac:dyDescent="0.3">
      <c r="P49609" s="83"/>
    </row>
    <row r="49610" spans="16:16" x14ac:dyDescent="0.3">
      <c r="P49610" s="83"/>
    </row>
    <row r="49611" spans="16:16" x14ac:dyDescent="0.3">
      <c r="P49611" s="83"/>
    </row>
    <row r="49612" spans="16:16" x14ac:dyDescent="0.3">
      <c r="P49612" s="83"/>
    </row>
    <row r="49613" spans="16:16" x14ac:dyDescent="0.3">
      <c r="P49613" s="83"/>
    </row>
    <row r="49614" spans="16:16" x14ac:dyDescent="0.3">
      <c r="P49614" s="83"/>
    </row>
    <row r="49615" spans="16:16" x14ac:dyDescent="0.3">
      <c r="P49615" s="83"/>
    </row>
    <row r="49616" spans="16:16" x14ac:dyDescent="0.3">
      <c r="P49616" s="83"/>
    </row>
    <row r="49617" spans="16:16" x14ac:dyDescent="0.3">
      <c r="P49617" s="83"/>
    </row>
    <row r="49618" spans="16:16" x14ac:dyDescent="0.3">
      <c r="P49618" s="83"/>
    </row>
    <row r="49619" spans="16:16" x14ac:dyDescent="0.3">
      <c r="P49619" s="83"/>
    </row>
    <row r="49620" spans="16:16" x14ac:dyDescent="0.3">
      <c r="P49620" s="83"/>
    </row>
    <row r="49621" spans="16:16" x14ac:dyDescent="0.3">
      <c r="P49621" s="83"/>
    </row>
    <row r="49622" spans="16:16" x14ac:dyDescent="0.3">
      <c r="P49622" s="83"/>
    </row>
    <row r="49623" spans="16:16" x14ac:dyDescent="0.3">
      <c r="P49623" s="83"/>
    </row>
    <row r="49624" spans="16:16" x14ac:dyDescent="0.3">
      <c r="P49624" s="83"/>
    </row>
    <row r="49625" spans="16:16" x14ac:dyDescent="0.3">
      <c r="P49625" s="83"/>
    </row>
    <row r="49626" spans="16:16" x14ac:dyDescent="0.3">
      <c r="P49626" s="83"/>
    </row>
    <row r="49627" spans="16:16" x14ac:dyDescent="0.3">
      <c r="P49627" s="83"/>
    </row>
    <row r="49628" spans="16:16" x14ac:dyDescent="0.3">
      <c r="P49628" s="83"/>
    </row>
    <row r="49629" spans="16:16" x14ac:dyDescent="0.3">
      <c r="P49629" s="83"/>
    </row>
    <row r="49630" spans="16:16" x14ac:dyDescent="0.3">
      <c r="P49630" s="83"/>
    </row>
    <row r="49631" spans="16:16" x14ac:dyDescent="0.3">
      <c r="P49631" s="83"/>
    </row>
    <row r="49632" spans="16:16" x14ac:dyDescent="0.3">
      <c r="P49632" s="83"/>
    </row>
    <row r="49633" spans="16:16" x14ac:dyDescent="0.3">
      <c r="P49633" s="83"/>
    </row>
    <row r="49634" spans="16:16" x14ac:dyDescent="0.3">
      <c r="P49634" s="83"/>
    </row>
    <row r="49635" spans="16:16" x14ac:dyDescent="0.3">
      <c r="P49635" s="83"/>
    </row>
    <row r="49636" spans="16:16" x14ac:dyDescent="0.3">
      <c r="P49636" s="83"/>
    </row>
    <row r="49637" spans="16:16" x14ac:dyDescent="0.3">
      <c r="P49637" s="83"/>
    </row>
    <row r="49638" spans="16:16" x14ac:dyDescent="0.3">
      <c r="P49638" s="83"/>
    </row>
    <row r="49639" spans="16:16" x14ac:dyDescent="0.3">
      <c r="P49639" s="83"/>
    </row>
    <row r="49640" spans="16:16" x14ac:dyDescent="0.3">
      <c r="P49640" s="83"/>
    </row>
    <row r="49641" spans="16:16" x14ac:dyDescent="0.3">
      <c r="P49641" s="83"/>
    </row>
    <row r="49642" spans="16:16" x14ac:dyDescent="0.3">
      <c r="P49642" s="83"/>
    </row>
    <row r="49643" spans="16:16" x14ac:dyDescent="0.3">
      <c r="P49643" s="83"/>
    </row>
    <row r="49644" spans="16:16" x14ac:dyDescent="0.3">
      <c r="P49644" s="83"/>
    </row>
    <row r="49645" spans="16:16" x14ac:dyDescent="0.3">
      <c r="P49645" s="83"/>
    </row>
    <row r="49646" spans="16:16" x14ac:dyDescent="0.3">
      <c r="P49646" s="83"/>
    </row>
    <row r="49647" spans="16:16" x14ac:dyDescent="0.3">
      <c r="P49647" s="83"/>
    </row>
    <row r="49648" spans="16:16" x14ac:dyDescent="0.3">
      <c r="P49648" s="83"/>
    </row>
    <row r="49649" spans="16:16" x14ac:dyDescent="0.3">
      <c r="P49649" s="83"/>
    </row>
    <row r="49650" spans="16:16" x14ac:dyDescent="0.3">
      <c r="P49650" s="83"/>
    </row>
    <row r="49651" spans="16:16" x14ac:dyDescent="0.3">
      <c r="P49651" s="83"/>
    </row>
    <row r="49652" spans="16:16" x14ac:dyDescent="0.3">
      <c r="P49652" s="83"/>
    </row>
    <row r="49653" spans="16:16" x14ac:dyDescent="0.3">
      <c r="P49653" s="83"/>
    </row>
    <row r="49654" spans="16:16" x14ac:dyDescent="0.3">
      <c r="P49654" s="83"/>
    </row>
    <row r="49655" spans="16:16" x14ac:dyDescent="0.3">
      <c r="P49655" s="83"/>
    </row>
    <row r="49656" spans="16:16" x14ac:dyDescent="0.3">
      <c r="P49656" s="83"/>
    </row>
    <row r="49657" spans="16:16" x14ac:dyDescent="0.3">
      <c r="P49657" s="83"/>
    </row>
    <row r="49658" spans="16:16" x14ac:dyDescent="0.3">
      <c r="P49658" s="83"/>
    </row>
    <row r="49659" spans="16:16" x14ac:dyDescent="0.3">
      <c r="P49659" s="83"/>
    </row>
    <row r="49660" spans="16:16" x14ac:dyDescent="0.3">
      <c r="P49660" s="83"/>
    </row>
    <row r="49661" spans="16:16" x14ac:dyDescent="0.3">
      <c r="P49661" s="83"/>
    </row>
    <row r="49662" spans="16:16" x14ac:dyDescent="0.3">
      <c r="P49662" s="83"/>
    </row>
    <row r="49663" spans="16:16" x14ac:dyDescent="0.3">
      <c r="P49663" s="83"/>
    </row>
    <row r="49664" spans="16:16" x14ac:dyDescent="0.3">
      <c r="P49664" s="83"/>
    </row>
    <row r="49665" spans="16:16" x14ac:dyDescent="0.3">
      <c r="P49665" s="83"/>
    </row>
    <row r="49666" spans="16:16" x14ac:dyDescent="0.3">
      <c r="P49666" s="83"/>
    </row>
    <row r="49667" spans="16:16" x14ac:dyDescent="0.3">
      <c r="P49667" s="83"/>
    </row>
    <row r="49668" spans="16:16" x14ac:dyDescent="0.3">
      <c r="P49668" s="83"/>
    </row>
    <row r="49669" spans="16:16" x14ac:dyDescent="0.3">
      <c r="P49669" s="83"/>
    </row>
    <row r="49670" spans="16:16" x14ac:dyDescent="0.3">
      <c r="P49670" s="83"/>
    </row>
    <row r="49671" spans="16:16" x14ac:dyDescent="0.3">
      <c r="P49671" s="83"/>
    </row>
    <row r="49672" spans="16:16" x14ac:dyDescent="0.3">
      <c r="P49672" s="83"/>
    </row>
    <row r="49673" spans="16:16" x14ac:dyDescent="0.3">
      <c r="P49673" s="83"/>
    </row>
    <row r="49674" spans="16:16" x14ac:dyDescent="0.3">
      <c r="P49674" s="83"/>
    </row>
    <row r="49675" spans="16:16" x14ac:dyDescent="0.3">
      <c r="P49675" s="83"/>
    </row>
    <row r="49676" spans="16:16" x14ac:dyDescent="0.3">
      <c r="P49676" s="83"/>
    </row>
    <row r="49677" spans="16:16" x14ac:dyDescent="0.3">
      <c r="P49677" s="83"/>
    </row>
    <row r="49678" spans="16:16" x14ac:dyDescent="0.3">
      <c r="P49678" s="83"/>
    </row>
    <row r="49679" spans="16:16" x14ac:dyDescent="0.3">
      <c r="P49679" s="83"/>
    </row>
    <row r="49680" spans="16:16" x14ac:dyDescent="0.3">
      <c r="P49680" s="83"/>
    </row>
    <row r="49681" spans="16:16" x14ac:dyDescent="0.3">
      <c r="P49681" s="83"/>
    </row>
    <row r="49682" spans="16:16" x14ac:dyDescent="0.3">
      <c r="P49682" s="83"/>
    </row>
    <row r="49683" spans="16:16" x14ac:dyDescent="0.3">
      <c r="P49683" s="83"/>
    </row>
    <row r="49684" spans="16:16" x14ac:dyDescent="0.3">
      <c r="P49684" s="83"/>
    </row>
    <row r="49685" spans="16:16" x14ac:dyDescent="0.3">
      <c r="P49685" s="83"/>
    </row>
    <row r="49686" spans="16:16" x14ac:dyDescent="0.3">
      <c r="P49686" s="83"/>
    </row>
    <row r="49687" spans="16:16" x14ac:dyDescent="0.3">
      <c r="P49687" s="83"/>
    </row>
    <row r="49688" spans="16:16" x14ac:dyDescent="0.3">
      <c r="P49688" s="83"/>
    </row>
    <row r="49689" spans="16:16" x14ac:dyDescent="0.3">
      <c r="P49689" s="83"/>
    </row>
    <row r="49690" spans="16:16" x14ac:dyDescent="0.3">
      <c r="P49690" s="83"/>
    </row>
    <row r="49691" spans="16:16" x14ac:dyDescent="0.3">
      <c r="P49691" s="83"/>
    </row>
    <row r="49692" spans="16:16" x14ac:dyDescent="0.3">
      <c r="P49692" s="83"/>
    </row>
    <row r="49693" spans="16:16" x14ac:dyDescent="0.3">
      <c r="P49693" s="83"/>
    </row>
    <row r="49694" spans="16:16" x14ac:dyDescent="0.3">
      <c r="P49694" s="83"/>
    </row>
    <row r="49695" spans="16:16" x14ac:dyDescent="0.3">
      <c r="P49695" s="83"/>
    </row>
    <row r="49696" spans="16:16" x14ac:dyDescent="0.3">
      <c r="P49696" s="83"/>
    </row>
    <row r="49697" spans="16:16" x14ac:dyDescent="0.3">
      <c r="P49697" s="83"/>
    </row>
    <row r="49698" spans="16:16" x14ac:dyDescent="0.3">
      <c r="P49698" s="83"/>
    </row>
    <row r="49699" spans="16:16" x14ac:dyDescent="0.3">
      <c r="P49699" s="83"/>
    </row>
    <row r="49700" spans="16:16" x14ac:dyDescent="0.3">
      <c r="P49700" s="83"/>
    </row>
    <row r="49701" spans="16:16" x14ac:dyDescent="0.3">
      <c r="P49701" s="83"/>
    </row>
    <row r="49702" spans="16:16" x14ac:dyDescent="0.3">
      <c r="P49702" s="83"/>
    </row>
    <row r="49703" spans="16:16" x14ac:dyDescent="0.3">
      <c r="P49703" s="83"/>
    </row>
    <row r="49704" spans="16:16" x14ac:dyDescent="0.3">
      <c r="P49704" s="83"/>
    </row>
    <row r="49705" spans="16:16" x14ac:dyDescent="0.3">
      <c r="P49705" s="83"/>
    </row>
    <row r="49706" spans="16:16" x14ac:dyDescent="0.3">
      <c r="P49706" s="83"/>
    </row>
    <row r="49707" spans="16:16" x14ac:dyDescent="0.3">
      <c r="P49707" s="83"/>
    </row>
    <row r="49708" spans="16:16" x14ac:dyDescent="0.3">
      <c r="P49708" s="83"/>
    </row>
    <row r="49709" spans="16:16" x14ac:dyDescent="0.3">
      <c r="P49709" s="83"/>
    </row>
    <row r="49710" spans="16:16" x14ac:dyDescent="0.3">
      <c r="P49710" s="83"/>
    </row>
    <row r="49711" spans="16:16" x14ac:dyDescent="0.3">
      <c r="P49711" s="83"/>
    </row>
    <row r="49712" spans="16:16" x14ac:dyDescent="0.3">
      <c r="P49712" s="83"/>
    </row>
    <row r="49713" spans="16:16" x14ac:dyDescent="0.3">
      <c r="P49713" s="83"/>
    </row>
    <row r="49714" spans="16:16" x14ac:dyDescent="0.3">
      <c r="P49714" s="83"/>
    </row>
    <row r="49715" spans="16:16" x14ac:dyDescent="0.3">
      <c r="P49715" s="83"/>
    </row>
    <row r="49716" spans="16:16" x14ac:dyDescent="0.3">
      <c r="P49716" s="83"/>
    </row>
    <row r="49717" spans="16:16" x14ac:dyDescent="0.3">
      <c r="P49717" s="83"/>
    </row>
    <row r="49718" spans="16:16" x14ac:dyDescent="0.3">
      <c r="P49718" s="83"/>
    </row>
    <row r="49719" spans="16:16" x14ac:dyDescent="0.3">
      <c r="P49719" s="83"/>
    </row>
    <row r="49720" spans="16:16" x14ac:dyDescent="0.3">
      <c r="P49720" s="83"/>
    </row>
    <row r="49721" spans="16:16" x14ac:dyDescent="0.3">
      <c r="P49721" s="83"/>
    </row>
    <row r="49722" spans="16:16" x14ac:dyDescent="0.3">
      <c r="P49722" s="83"/>
    </row>
    <row r="49723" spans="16:16" x14ac:dyDescent="0.3">
      <c r="P49723" s="83"/>
    </row>
    <row r="49724" spans="16:16" x14ac:dyDescent="0.3">
      <c r="P49724" s="83"/>
    </row>
    <row r="49725" spans="16:16" x14ac:dyDescent="0.3">
      <c r="P49725" s="83"/>
    </row>
    <row r="49726" spans="16:16" x14ac:dyDescent="0.3">
      <c r="P49726" s="83"/>
    </row>
    <row r="49727" spans="16:16" x14ac:dyDescent="0.3">
      <c r="P49727" s="83"/>
    </row>
    <row r="49728" spans="16:16" x14ac:dyDescent="0.3">
      <c r="P49728" s="83"/>
    </row>
    <row r="49729" spans="16:16" x14ac:dyDescent="0.3">
      <c r="P49729" s="83"/>
    </row>
    <row r="49730" spans="16:16" x14ac:dyDescent="0.3">
      <c r="P49730" s="83"/>
    </row>
    <row r="49731" spans="16:16" x14ac:dyDescent="0.3">
      <c r="P49731" s="83"/>
    </row>
    <row r="49732" spans="16:16" x14ac:dyDescent="0.3">
      <c r="P49732" s="83"/>
    </row>
    <row r="49733" spans="16:16" x14ac:dyDescent="0.3">
      <c r="P49733" s="83"/>
    </row>
    <row r="49734" spans="16:16" x14ac:dyDescent="0.3">
      <c r="P49734" s="83"/>
    </row>
    <row r="49735" spans="16:16" x14ac:dyDescent="0.3">
      <c r="P49735" s="83"/>
    </row>
    <row r="49736" spans="16:16" x14ac:dyDescent="0.3">
      <c r="P49736" s="83"/>
    </row>
    <row r="49737" spans="16:16" x14ac:dyDescent="0.3">
      <c r="P49737" s="83"/>
    </row>
    <row r="49738" spans="16:16" x14ac:dyDescent="0.3">
      <c r="P49738" s="83"/>
    </row>
    <row r="49739" spans="16:16" x14ac:dyDescent="0.3">
      <c r="P49739" s="83"/>
    </row>
    <row r="49740" spans="16:16" x14ac:dyDescent="0.3">
      <c r="P49740" s="83"/>
    </row>
    <row r="49741" spans="16:16" x14ac:dyDescent="0.3">
      <c r="P49741" s="83"/>
    </row>
    <row r="49742" spans="16:16" x14ac:dyDescent="0.3">
      <c r="P49742" s="83"/>
    </row>
    <row r="49743" spans="16:16" x14ac:dyDescent="0.3">
      <c r="P49743" s="83"/>
    </row>
    <row r="49744" spans="16:16" x14ac:dyDescent="0.3">
      <c r="P49744" s="83"/>
    </row>
    <row r="49745" spans="16:16" x14ac:dyDescent="0.3">
      <c r="P49745" s="83"/>
    </row>
    <row r="49746" spans="16:16" x14ac:dyDescent="0.3">
      <c r="P49746" s="83"/>
    </row>
    <row r="49747" spans="16:16" x14ac:dyDescent="0.3">
      <c r="P49747" s="83"/>
    </row>
    <row r="49748" spans="16:16" x14ac:dyDescent="0.3">
      <c r="P49748" s="83"/>
    </row>
    <row r="49749" spans="16:16" x14ac:dyDescent="0.3">
      <c r="P49749" s="83"/>
    </row>
    <row r="49750" spans="16:16" x14ac:dyDescent="0.3">
      <c r="P49750" s="83"/>
    </row>
    <row r="49751" spans="16:16" x14ac:dyDescent="0.3">
      <c r="P49751" s="83"/>
    </row>
    <row r="49752" spans="16:16" x14ac:dyDescent="0.3">
      <c r="P49752" s="83"/>
    </row>
    <row r="49753" spans="16:16" x14ac:dyDescent="0.3">
      <c r="P49753" s="83"/>
    </row>
    <row r="49754" spans="16:16" x14ac:dyDescent="0.3">
      <c r="P49754" s="83"/>
    </row>
    <row r="49755" spans="16:16" x14ac:dyDescent="0.3">
      <c r="P49755" s="83"/>
    </row>
    <row r="49756" spans="16:16" x14ac:dyDescent="0.3">
      <c r="P49756" s="83"/>
    </row>
    <row r="49757" spans="16:16" x14ac:dyDescent="0.3">
      <c r="P49757" s="83"/>
    </row>
    <row r="49758" spans="16:16" x14ac:dyDescent="0.3">
      <c r="P49758" s="83"/>
    </row>
    <row r="49759" spans="16:16" x14ac:dyDescent="0.3">
      <c r="P49759" s="83"/>
    </row>
    <row r="49760" spans="16:16" x14ac:dyDescent="0.3">
      <c r="P49760" s="83"/>
    </row>
    <row r="49761" spans="16:16" x14ac:dyDescent="0.3">
      <c r="P49761" s="83"/>
    </row>
    <row r="49762" spans="16:16" x14ac:dyDescent="0.3">
      <c r="P49762" s="83"/>
    </row>
    <row r="49763" spans="16:16" x14ac:dyDescent="0.3">
      <c r="P49763" s="83"/>
    </row>
    <row r="49764" spans="16:16" x14ac:dyDescent="0.3">
      <c r="P49764" s="83"/>
    </row>
    <row r="49765" spans="16:16" x14ac:dyDescent="0.3">
      <c r="P49765" s="83"/>
    </row>
    <row r="49766" spans="16:16" x14ac:dyDescent="0.3">
      <c r="P49766" s="83"/>
    </row>
    <row r="49767" spans="16:16" x14ac:dyDescent="0.3">
      <c r="P49767" s="83"/>
    </row>
    <row r="49768" spans="16:16" x14ac:dyDescent="0.3">
      <c r="P49768" s="83"/>
    </row>
    <row r="49769" spans="16:16" x14ac:dyDescent="0.3">
      <c r="P49769" s="83"/>
    </row>
    <row r="49770" spans="16:16" x14ac:dyDescent="0.3">
      <c r="P49770" s="83"/>
    </row>
    <row r="49771" spans="16:16" x14ac:dyDescent="0.3">
      <c r="P49771" s="83"/>
    </row>
    <row r="49772" spans="16:16" x14ac:dyDescent="0.3">
      <c r="P49772" s="83"/>
    </row>
    <row r="49773" spans="16:16" x14ac:dyDescent="0.3">
      <c r="P49773" s="83"/>
    </row>
    <row r="49774" spans="16:16" x14ac:dyDescent="0.3">
      <c r="P49774" s="83"/>
    </row>
    <row r="49775" spans="16:16" x14ac:dyDescent="0.3">
      <c r="P49775" s="83"/>
    </row>
    <row r="49776" spans="16:16" x14ac:dyDescent="0.3">
      <c r="P49776" s="83"/>
    </row>
    <row r="49777" spans="16:16" x14ac:dyDescent="0.3">
      <c r="P49777" s="83"/>
    </row>
    <row r="49778" spans="16:16" x14ac:dyDescent="0.3">
      <c r="P49778" s="83"/>
    </row>
    <row r="49779" spans="16:16" x14ac:dyDescent="0.3">
      <c r="P49779" s="83"/>
    </row>
    <row r="49780" spans="16:16" x14ac:dyDescent="0.3">
      <c r="P49780" s="83"/>
    </row>
    <row r="49781" spans="16:16" x14ac:dyDescent="0.3">
      <c r="P49781" s="83"/>
    </row>
    <row r="49782" spans="16:16" x14ac:dyDescent="0.3">
      <c r="P49782" s="83"/>
    </row>
    <row r="49783" spans="16:16" x14ac:dyDescent="0.3">
      <c r="P49783" s="83"/>
    </row>
    <row r="49784" spans="16:16" x14ac:dyDescent="0.3">
      <c r="P49784" s="83"/>
    </row>
    <row r="49785" spans="16:16" x14ac:dyDescent="0.3">
      <c r="P49785" s="83"/>
    </row>
    <row r="49786" spans="16:16" x14ac:dyDescent="0.3">
      <c r="P49786" s="83"/>
    </row>
    <row r="49787" spans="16:16" x14ac:dyDescent="0.3">
      <c r="P49787" s="83"/>
    </row>
    <row r="49788" spans="16:16" x14ac:dyDescent="0.3">
      <c r="P49788" s="83"/>
    </row>
    <row r="49789" spans="16:16" x14ac:dyDescent="0.3">
      <c r="P49789" s="83"/>
    </row>
    <row r="49790" spans="16:16" x14ac:dyDescent="0.3">
      <c r="P49790" s="83"/>
    </row>
    <row r="49791" spans="16:16" x14ac:dyDescent="0.3">
      <c r="P49791" s="83"/>
    </row>
    <row r="49792" spans="16:16" x14ac:dyDescent="0.3">
      <c r="P49792" s="83"/>
    </row>
    <row r="49793" spans="16:16" x14ac:dyDescent="0.3">
      <c r="P49793" s="83"/>
    </row>
    <row r="49794" spans="16:16" x14ac:dyDescent="0.3">
      <c r="P49794" s="83"/>
    </row>
    <row r="49795" spans="16:16" x14ac:dyDescent="0.3">
      <c r="P49795" s="83"/>
    </row>
    <row r="49796" spans="16:16" x14ac:dyDescent="0.3">
      <c r="P49796" s="83"/>
    </row>
    <row r="49797" spans="16:16" x14ac:dyDescent="0.3">
      <c r="P49797" s="83"/>
    </row>
    <row r="49798" spans="16:16" x14ac:dyDescent="0.3">
      <c r="P49798" s="83"/>
    </row>
    <row r="49799" spans="16:16" x14ac:dyDescent="0.3">
      <c r="P49799" s="83"/>
    </row>
    <row r="49800" spans="16:16" x14ac:dyDescent="0.3">
      <c r="P49800" s="83"/>
    </row>
    <row r="49801" spans="16:16" x14ac:dyDescent="0.3">
      <c r="P49801" s="83"/>
    </row>
    <row r="49802" spans="16:16" x14ac:dyDescent="0.3">
      <c r="P49802" s="83"/>
    </row>
    <row r="49803" spans="16:16" x14ac:dyDescent="0.3">
      <c r="P49803" s="83"/>
    </row>
    <row r="49804" spans="16:16" x14ac:dyDescent="0.3">
      <c r="P49804" s="83"/>
    </row>
    <row r="49805" spans="16:16" x14ac:dyDescent="0.3">
      <c r="P49805" s="83"/>
    </row>
    <row r="49806" spans="16:16" x14ac:dyDescent="0.3">
      <c r="P49806" s="83"/>
    </row>
    <row r="49807" spans="16:16" x14ac:dyDescent="0.3">
      <c r="P49807" s="83"/>
    </row>
    <row r="49808" spans="16:16" x14ac:dyDescent="0.3">
      <c r="P49808" s="83"/>
    </row>
    <row r="49809" spans="16:16" x14ac:dyDescent="0.3">
      <c r="P49809" s="83"/>
    </row>
    <row r="49810" spans="16:16" x14ac:dyDescent="0.3">
      <c r="P49810" s="83"/>
    </row>
    <row r="49811" spans="16:16" x14ac:dyDescent="0.3">
      <c r="P49811" s="83"/>
    </row>
    <row r="49812" spans="16:16" x14ac:dyDescent="0.3">
      <c r="P49812" s="83"/>
    </row>
    <row r="49813" spans="16:16" x14ac:dyDescent="0.3">
      <c r="P49813" s="83"/>
    </row>
    <row r="49814" spans="16:16" x14ac:dyDescent="0.3">
      <c r="P49814" s="83"/>
    </row>
    <row r="49815" spans="16:16" x14ac:dyDescent="0.3">
      <c r="P49815" s="83"/>
    </row>
    <row r="49816" spans="16:16" x14ac:dyDescent="0.3">
      <c r="P49816" s="83"/>
    </row>
    <row r="49817" spans="16:16" x14ac:dyDescent="0.3">
      <c r="P49817" s="83"/>
    </row>
    <row r="49818" spans="16:16" x14ac:dyDescent="0.3">
      <c r="P49818" s="83"/>
    </row>
    <row r="49819" spans="16:16" x14ac:dyDescent="0.3">
      <c r="P49819" s="83"/>
    </row>
    <row r="49820" spans="16:16" x14ac:dyDescent="0.3">
      <c r="P49820" s="83"/>
    </row>
    <row r="49821" spans="16:16" x14ac:dyDescent="0.3">
      <c r="P49821" s="83"/>
    </row>
    <row r="49822" spans="16:16" x14ac:dyDescent="0.3">
      <c r="P49822" s="83"/>
    </row>
    <row r="49823" spans="16:16" x14ac:dyDescent="0.3">
      <c r="P49823" s="83"/>
    </row>
    <row r="49824" spans="16:16" x14ac:dyDescent="0.3">
      <c r="P49824" s="83"/>
    </row>
    <row r="49825" spans="16:16" x14ac:dyDescent="0.3">
      <c r="P49825" s="83"/>
    </row>
    <row r="49826" spans="16:16" x14ac:dyDescent="0.3">
      <c r="P49826" s="83"/>
    </row>
    <row r="49827" spans="16:16" x14ac:dyDescent="0.3">
      <c r="P49827" s="83"/>
    </row>
    <row r="49828" spans="16:16" x14ac:dyDescent="0.3">
      <c r="P49828" s="83"/>
    </row>
    <row r="49829" spans="16:16" x14ac:dyDescent="0.3">
      <c r="P49829" s="83"/>
    </row>
    <row r="49830" spans="16:16" x14ac:dyDescent="0.3">
      <c r="P49830" s="83"/>
    </row>
    <row r="49831" spans="16:16" x14ac:dyDescent="0.3">
      <c r="P49831" s="83"/>
    </row>
    <row r="49832" spans="16:16" x14ac:dyDescent="0.3">
      <c r="P49832" s="83"/>
    </row>
    <row r="49833" spans="16:16" x14ac:dyDescent="0.3">
      <c r="P49833" s="83"/>
    </row>
    <row r="49834" spans="16:16" x14ac:dyDescent="0.3">
      <c r="P49834" s="83"/>
    </row>
    <row r="49835" spans="16:16" x14ac:dyDescent="0.3">
      <c r="P49835" s="83"/>
    </row>
    <row r="49836" spans="16:16" x14ac:dyDescent="0.3">
      <c r="P49836" s="83"/>
    </row>
    <row r="49837" spans="16:16" x14ac:dyDescent="0.3">
      <c r="P49837" s="83"/>
    </row>
    <row r="49838" spans="16:16" x14ac:dyDescent="0.3">
      <c r="P49838" s="83"/>
    </row>
    <row r="49839" spans="16:16" x14ac:dyDescent="0.3">
      <c r="P49839" s="83"/>
    </row>
    <row r="49840" spans="16:16" x14ac:dyDescent="0.3">
      <c r="P49840" s="83"/>
    </row>
    <row r="49841" spans="16:16" x14ac:dyDescent="0.3">
      <c r="P49841" s="83"/>
    </row>
    <row r="49842" spans="16:16" x14ac:dyDescent="0.3">
      <c r="P49842" s="83"/>
    </row>
    <row r="49843" spans="16:16" x14ac:dyDescent="0.3">
      <c r="P49843" s="83"/>
    </row>
    <row r="49844" spans="16:16" x14ac:dyDescent="0.3">
      <c r="P49844" s="83"/>
    </row>
    <row r="49845" spans="16:16" x14ac:dyDescent="0.3">
      <c r="P49845" s="83"/>
    </row>
    <row r="49846" spans="16:16" x14ac:dyDescent="0.3">
      <c r="P49846" s="83"/>
    </row>
    <row r="49847" spans="16:16" x14ac:dyDescent="0.3">
      <c r="P49847" s="83"/>
    </row>
    <row r="49848" spans="16:16" x14ac:dyDescent="0.3">
      <c r="P49848" s="83"/>
    </row>
    <row r="49849" spans="16:16" x14ac:dyDescent="0.3">
      <c r="P49849" s="83"/>
    </row>
    <row r="49850" spans="16:16" x14ac:dyDescent="0.3">
      <c r="P49850" s="83"/>
    </row>
    <row r="49851" spans="16:16" x14ac:dyDescent="0.3">
      <c r="P49851" s="83"/>
    </row>
    <row r="49852" spans="16:16" x14ac:dyDescent="0.3">
      <c r="P49852" s="83"/>
    </row>
    <row r="49853" spans="16:16" x14ac:dyDescent="0.3">
      <c r="P49853" s="83"/>
    </row>
    <row r="49854" spans="16:16" x14ac:dyDescent="0.3">
      <c r="P49854" s="83"/>
    </row>
    <row r="49855" spans="16:16" x14ac:dyDescent="0.3">
      <c r="P49855" s="83"/>
    </row>
    <row r="49856" spans="16:16" x14ac:dyDescent="0.3">
      <c r="P49856" s="83"/>
    </row>
    <row r="49857" spans="16:16" x14ac:dyDescent="0.3">
      <c r="P49857" s="83"/>
    </row>
    <row r="49858" spans="16:16" x14ac:dyDescent="0.3">
      <c r="P49858" s="83"/>
    </row>
    <row r="49859" spans="16:16" x14ac:dyDescent="0.3">
      <c r="P49859" s="83"/>
    </row>
    <row r="49860" spans="16:16" x14ac:dyDescent="0.3">
      <c r="P49860" s="83"/>
    </row>
    <row r="49861" spans="16:16" x14ac:dyDescent="0.3">
      <c r="P49861" s="83"/>
    </row>
    <row r="49862" spans="16:16" x14ac:dyDescent="0.3">
      <c r="P49862" s="83"/>
    </row>
    <row r="49863" spans="16:16" x14ac:dyDescent="0.3">
      <c r="P49863" s="83"/>
    </row>
    <row r="49864" spans="16:16" x14ac:dyDescent="0.3">
      <c r="P49864" s="83"/>
    </row>
    <row r="49865" spans="16:16" x14ac:dyDescent="0.3">
      <c r="P49865" s="83"/>
    </row>
    <row r="49866" spans="16:16" x14ac:dyDescent="0.3">
      <c r="P49866" s="83"/>
    </row>
    <row r="49867" spans="16:16" x14ac:dyDescent="0.3">
      <c r="P49867" s="83"/>
    </row>
    <row r="49868" spans="16:16" x14ac:dyDescent="0.3">
      <c r="P49868" s="83"/>
    </row>
    <row r="49869" spans="16:16" x14ac:dyDescent="0.3">
      <c r="P49869" s="83"/>
    </row>
    <row r="49870" spans="16:16" x14ac:dyDescent="0.3">
      <c r="P49870" s="83"/>
    </row>
    <row r="49871" spans="16:16" x14ac:dyDescent="0.3">
      <c r="P49871" s="83"/>
    </row>
    <row r="49872" spans="16:16" x14ac:dyDescent="0.3">
      <c r="P49872" s="83"/>
    </row>
    <row r="49873" spans="16:16" x14ac:dyDescent="0.3">
      <c r="P49873" s="83"/>
    </row>
    <row r="49874" spans="16:16" x14ac:dyDescent="0.3">
      <c r="P49874" s="83"/>
    </row>
    <row r="49875" spans="16:16" x14ac:dyDescent="0.3">
      <c r="P49875" s="83"/>
    </row>
    <row r="49876" spans="16:16" x14ac:dyDescent="0.3">
      <c r="P49876" s="83"/>
    </row>
    <row r="49877" spans="16:16" x14ac:dyDescent="0.3">
      <c r="P49877" s="83"/>
    </row>
    <row r="49878" spans="16:16" x14ac:dyDescent="0.3">
      <c r="P49878" s="83"/>
    </row>
    <row r="49879" spans="16:16" x14ac:dyDescent="0.3">
      <c r="P49879" s="83"/>
    </row>
    <row r="49880" spans="16:16" x14ac:dyDescent="0.3">
      <c r="P49880" s="83"/>
    </row>
    <row r="49881" spans="16:16" x14ac:dyDescent="0.3">
      <c r="P49881" s="83"/>
    </row>
    <row r="49882" spans="16:16" x14ac:dyDescent="0.3">
      <c r="P49882" s="83"/>
    </row>
    <row r="49883" spans="16:16" x14ac:dyDescent="0.3">
      <c r="P49883" s="83"/>
    </row>
    <row r="49884" spans="16:16" x14ac:dyDescent="0.3">
      <c r="P49884" s="83"/>
    </row>
    <row r="49885" spans="16:16" x14ac:dyDescent="0.3">
      <c r="P49885" s="83"/>
    </row>
    <row r="49886" spans="16:16" x14ac:dyDescent="0.3">
      <c r="P49886" s="83"/>
    </row>
    <row r="49887" spans="16:16" x14ac:dyDescent="0.3">
      <c r="P49887" s="83"/>
    </row>
    <row r="49888" spans="16:16" x14ac:dyDescent="0.3">
      <c r="P49888" s="83"/>
    </row>
    <row r="49889" spans="16:16" x14ac:dyDescent="0.3">
      <c r="P49889" s="83"/>
    </row>
    <row r="49890" spans="16:16" x14ac:dyDescent="0.3">
      <c r="P49890" s="83"/>
    </row>
    <row r="49891" spans="16:16" x14ac:dyDescent="0.3">
      <c r="P49891" s="83"/>
    </row>
    <row r="49892" spans="16:16" x14ac:dyDescent="0.3">
      <c r="P49892" s="83"/>
    </row>
    <row r="49893" spans="16:16" x14ac:dyDescent="0.3">
      <c r="P49893" s="83"/>
    </row>
    <row r="49894" spans="16:16" x14ac:dyDescent="0.3">
      <c r="P49894" s="83"/>
    </row>
    <row r="49895" spans="16:16" x14ac:dyDescent="0.3">
      <c r="P49895" s="83"/>
    </row>
    <row r="49896" spans="16:16" x14ac:dyDescent="0.3">
      <c r="P49896" s="83"/>
    </row>
    <row r="49897" spans="16:16" x14ac:dyDescent="0.3">
      <c r="P49897" s="83"/>
    </row>
    <row r="49898" spans="16:16" x14ac:dyDescent="0.3">
      <c r="P49898" s="83"/>
    </row>
    <row r="49899" spans="16:16" x14ac:dyDescent="0.3">
      <c r="P49899" s="83"/>
    </row>
    <row r="49900" spans="16:16" x14ac:dyDescent="0.3">
      <c r="P49900" s="83"/>
    </row>
    <row r="49901" spans="16:16" x14ac:dyDescent="0.3">
      <c r="P49901" s="83"/>
    </row>
    <row r="49902" spans="16:16" x14ac:dyDescent="0.3">
      <c r="P49902" s="83"/>
    </row>
    <row r="49903" spans="16:16" x14ac:dyDescent="0.3">
      <c r="P49903" s="83"/>
    </row>
    <row r="49904" spans="16:16" x14ac:dyDescent="0.3">
      <c r="P49904" s="83"/>
    </row>
    <row r="49905" spans="16:16" x14ac:dyDescent="0.3">
      <c r="P49905" s="83"/>
    </row>
    <row r="49906" spans="16:16" x14ac:dyDescent="0.3">
      <c r="P49906" s="83"/>
    </row>
    <row r="49907" spans="16:16" x14ac:dyDescent="0.3">
      <c r="P49907" s="83"/>
    </row>
    <row r="49908" spans="16:16" x14ac:dyDescent="0.3">
      <c r="P49908" s="83"/>
    </row>
    <row r="49909" spans="16:16" x14ac:dyDescent="0.3">
      <c r="P49909" s="83"/>
    </row>
    <row r="49910" spans="16:16" x14ac:dyDescent="0.3">
      <c r="P49910" s="83"/>
    </row>
    <row r="49911" spans="16:16" x14ac:dyDescent="0.3">
      <c r="P49911" s="83"/>
    </row>
    <row r="49912" spans="16:16" x14ac:dyDescent="0.3">
      <c r="P49912" s="83"/>
    </row>
    <row r="49913" spans="16:16" x14ac:dyDescent="0.3">
      <c r="P49913" s="83"/>
    </row>
    <row r="49914" spans="16:16" x14ac:dyDescent="0.3">
      <c r="P49914" s="83"/>
    </row>
    <row r="49915" spans="16:16" x14ac:dyDescent="0.3">
      <c r="P49915" s="83"/>
    </row>
    <row r="49916" spans="16:16" x14ac:dyDescent="0.3">
      <c r="P49916" s="83"/>
    </row>
    <row r="49917" spans="16:16" x14ac:dyDescent="0.3">
      <c r="P49917" s="83"/>
    </row>
    <row r="49918" spans="16:16" x14ac:dyDescent="0.3">
      <c r="P49918" s="83"/>
    </row>
    <row r="49919" spans="16:16" x14ac:dyDescent="0.3">
      <c r="P49919" s="83"/>
    </row>
    <row r="49920" spans="16:16" x14ac:dyDescent="0.3">
      <c r="P49920" s="83"/>
    </row>
    <row r="49921" spans="16:16" x14ac:dyDescent="0.3">
      <c r="P49921" s="83"/>
    </row>
    <row r="49922" spans="16:16" x14ac:dyDescent="0.3">
      <c r="P49922" s="83"/>
    </row>
    <row r="49923" spans="16:16" x14ac:dyDescent="0.3">
      <c r="P49923" s="83"/>
    </row>
    <row r="49924" spans="16:16" x14ac:dyDescent="0.3">
      <c r="P49924" s="83"/>
    </row>
    <row r="49925" spans="16:16" x14ac:dyDescent="0.3">
      <c r="P49925" s="83"/>
    </row>
    <row r="49926" spans="16:16" x14ac:dyDescent="0.3">
      <c r="P49926" s="83"/>
    </row>
    <row r="49927" spans="16:16" x14ac:dyDescent="0.3">
      <c r="P49927" s="83"/>
    </row>
    <row r="49928" spans="16:16" x14ac:dyDescent="0.3">
      <c r="P49928" s="83"/>
    </row>
    <row r="49929" spans="16:16" x14ac:dyDescent="0.3">
      <c r="P49929" s="83"/>
    </row>
    <row r="49930" spans="16:16" x14ac:dyDescent="0.3">
      <c r="P49930" s="83"/>
    </row>
    <row r="49931" spans="16:16" x14ac:dyDescent="0.3">
      <c r="P49931" s="83"/>
    </row>
    <row r="49932" spans="16:16" x14ac:dyDescent="0.3">
      <c r="P49932" s="83"/>
    </row>
    <row r="49933" spans="16:16" x14ac:dyDescent="0.3">
      <c r="P49933" s="83"/>
    </row>
    <row r="49934" spans="16:16" x14ac:dyDescent="0.3">
      <c r="P49934" s="83"/>
    </row>
    <row r="49935" spans="16:16" x14ac:dyDescent="0.3">
      <c r="P49935" s="83"/>
    </row>
    <row r="49936" spans="16:16" x14ac:dyDescent="0.3">
      <c r="P49936" s="83"/>
    </row>
    <row r="49937" spans="16:16" x14ac:dyDescent="0.3">
      <c r="P49937" s="83"/>
    </row>
    <row r="49938" spans="16:16" x14ac:dyDescent="0.3">
      <c r="P49938" s="83"/>
    </row>
    <row r="49939" spans="16:16" x14ac:dyDescent="0.3">
      <c r="P49939" s="83"/>
    </row>
    <row r="49940" spans="16:16" x14ac:dyDescent="0.3">
      <c r="P49940" s="83"/>
    </row>
    <row r="49941" spans="16:16" x14ac:dyDescent="0.3">
      <c r="P49941" s="83"/>
    </row>
    <row r="49942" spans="16:16" x14ac:dyDescent="0.3">
      <c r="P49942" s="83"/>
    </row>
    <row r="49943" spans="16:16" x14ac:dyDescent="0.3">
      <c r="P49943" s="83"/>
    </row>
    <row r="49944" spans="16:16" x14ac:dyDescent="0.3">
      <c r="P49944" s="83"/>
    </row>
    <row r="49945" spans="16:16" x14ac:dyDescent="0.3">
      <c r="P49945" s="83"/>
    </row>
    <row r="49946" spans="16:16" x14ac:dyDescent="0.3">
      <c r="P49946" s="83"/>
    </row>
    <row r="49947" spans="16:16" x14ac:dyDescent="0.3">
      <c r="P49947" s="83"/>
    </row>
    <row r="49948" spans="16:16" x14ac:dyDescent="0.3">
      <c r="P49948" s="83"/>
    </row>
    <row r="49949" spans="16:16" x14ac:dyDescent="0.3">
      <c r="P49949" s="83"/>
    </row>
    <row r="49950" spans="16:16" x14ac:dyDescent="0.3">
      <c r="P49950" s="83"/>
    </row>
    <row r="49951" spans="16:16" x14ac:dyDescent="0.3">
      <c r="P49951" s="83"/>
    </row>
    <row r="49952" spans="16:16" x14ac:dyDescent="0.3">
      <c r="P49952" s="83"/>
    </row>
    <row r="49953" spans="16:16" x14ac:dyDescent="0.3">
      <c r="P49953" s="83"/>
    </row>
    <row r="49954" spans="16:16" x14ac:dyDescent="0.3">
      <c r="P49954" s="83"/>
    </row>
    <row r="49955" spans="16:16" x14ac:dyDescent="0.3">
      <c r="P49955" s="83"/>
    </row>
    <row r="49956" spans="16:16" x14ac:dyDescent="0.3">
      <c r="P49956" s="83"/>
    </row>
    <row r="49957" spans="16:16" x14ac:dyDescent="0.3">
      <c r="P49957" s="83"/>
    </row>
    <row r="49958" spans="16:16" x14ac:dyDescent="0.3">
      <c r="P49958" s="83"/>
    </row>
    <row r="49959" spans="16:16" x14ac:dyDescent="0.3">
      <c r="P49959" s="83"/>
    </row>
    <row r="49960" spans="16:16" x14ac:dyDescent="0.3">
      <c r="P49960" s="83"/>
    </row>
    <row r="49961" spans="16:16" x14ac:dyDescent="0.3">
      <c r="P49961" s="83"/>
    </row>
    <row r="49962" spans="16:16" x14ac:dyDescent="0.3">
      <c r="P49962" s="83"/>
    </row>
    <row r="49963" spans="16:16" x14ac:dyDescent="0.3">
      <c r="P49963" s="83"/>
    </row>
    <row r="49964" spans="16:16" x14ac:dyDescent="0.3">
      <c r="P49964" s="83"/>
    </row>
    <row r="49965" spans="16:16" x14ac:dyDescent="0.3">
      <c r="P49965" s="83"/>
    </row>
    <row r="49966" spans="16:16" x14ac:dyDescent="0.3">
      <c r="P49966" s="83"/>
    </row>
    <row r="49967" spans="16:16" x14ac:dyDescent="0.3">
      <c r="P49967" s="83"/>
    </row>
    <row r="49968" spans="16:16" x14ac:dyDescent="0.3">
      <c r="P49968" s="83"/>
    </row>
    <row r="49969" spans="16:16" x14ac:dyDescent="0.3">
      <c r="P49969" s="83"/>
    </row>
    <row r="49970" spans="16:16" x14ac:dyDescent="0.3">
      <c r="P49970" s="83"/>
    </row>
    <row r="49971" spans="16:16" x14ac:dyDescent="0.3">
      <c r="P49971" s="83"/>
    </row>
    <row r="49972" spans="16:16" x14ac:dyDescent="0.3">
      <c r="P49972" s="83"/>
    </row>
    <row r="49973" spans="16:16" x14ac:dyDescent="0.3">
      <c r="P49973" s="83"/>
    </row>
    <row r="49974" spans="16:16" x14ac:dyDescent="0.3">
      <c r="P49974" s="83"/>
    </row>
    <row r="49975" spans="16:16" x14ac:dyDescent="0.3">
      <c r="P49975" s="83"/>
    </row>
    <row r="49976" spans="16:16" x14ac:dyDescent="0.3">
      <c r="P49976" s="83"/>
    </row>
    <row r="49977" spans="16:16" x14ac:dyDescent="0.3">
      <c r="P49977" s="83"/>
    </row>
    <row r="49978" spans="16:16" x14ac:dyDescent="0.3">
      <c r="P49978" s="83"/>
    </row>
    <row r="49979" spans="16:16" x14ac:dyDescent="0.3">
      <c r="P49979" s="83"/>
    </row>
    <row r="49980" spans="16:16" x14ac:dyDescent="0.3">
      <c r="P49980" s="83"/>
    </row>
    <row r="49981" spans="16:16" x14ac:dyDescent="0.3">
      <c r="P49981" s="83"/>
    </row>
    <row r="49982" spans="16:16" x14ac:dyDescent="0.3">
      <c r="P49982" s="83"/>
    </row>
    <row r="49983" spans="16:16" x14ac:dyDescent="0.3">
      <c r="P49983" s="83"/>
    </row>
    <row r="49984" spans="16:16" x14ac:dyDescent="0.3">
      <c r="P49984" s="83"/>
    </row>
    <row r="49985" spans="16:16" x14ac:dyDescent="0.3">
      <c r="P49985" s="83"/>
    </row>
    <row r="49986" spans="16:16" x14ac:dyDescent="0.3">
      <c r="P49986" s="83"/>
    </row>
    <row r="49987" spans="16:16" x14ac:dyDescent="0.3">
      <c r="P49987" s="83"/>
    </row>
    <row r="49988" spans="16:16" x14ac:dyDescent="0.3">
      <c r="P49988" s="83"/>
    </row>
    <row r="49989" spans="16:16" x14ac:dyDescent="0.3">
      <c r="P49989" s="83"/>
    </row>
    <row r="49990" spans="16:16" x14ac:dyDescent="0.3">
      <c r="P49990" s="83"/>
    </row>
    <row r="49991" spans="16:16" x14ac:dyDescent="0.3">
      <c r="P49991" s="83"/>
    </row>
    <row r="49992" spans="16:16" x14ac:dyDescent="0.3">
      <c r="P49992" s="83"/>
    </row>
    <row r="49993" spans="16:16" x14ac:dyDescent="0.3">
      <c r="P49993" s="83"/>
    </row>
    <row r="49994" spans="16:16" x14ac:dyDescent="0.3">
      <c r="P49994" s="83"/>
    </row>
    <row r="49995" spans="16:16" x14ac:dyDescent="0.3">
      <c r="P49995" s="83"/>
    </row>
    <row r="49996" spans="16:16" x14ac:dyDescent="0.3">
      <c r="P49996" s="83"/>
    </row>
    <row r="49997" spans="16:16" x14ac:dyDescent="0.3">
      <c r="P49997" s="83"/>
    </row>
    <row r="49998" spans="16:16" x14ac:dyDescent="0.3">
      <c r="P49998" s="83"/>
    </row>
    <row r="49999" spans="16:16" x14ac:dyDescent="0.3">
      <c r="P49999" s="83"/>
    </row>
    <row r="50000" spans="16:16" x14ac:dyDescent="0.3">
      <c r="P50000" s="83"/>
    </row>
    <row r="50001" spans="16:16" x14ac:dyDescent="0.3">
      <c r="P50001" s="83"/>
    </row>
    <row r="50002" spans="16:16" x14ac:dyDescent="0.3">
      <c r="P50002" s="83"/>
    </row>
    <row r="50003" spans="16:16" x14ac:dyDescent="0.3">
      <c r="P50003" s="83"/>
    </row>
    <row r="50004" spans="16:16" x14ac:dyDescent="0.3">
      <c r="P50004" s="83"/>
    </row>
    <row r="50005" spans="16:16" x14ac:dyDescent="0.3">
      <c r="P50005" s="83"/>
    </row>
    <row r="50006" spans="16:16" x14ac:dyDescent="0.3">
      <c r="P50006" s="83"/>
    </row>
    <row r="50007" spans="16:16" x14ac:dyDescent="0.3">
      <c r="P50007" s="83"/>
    </row>
    <row r="50008" spans="16:16" x14ac:dyDescent="0.3">
      <c r="P50008" s="83"/>
    </row>
    <row r="50009" spans="16:16" x14ac:dyDescent="0.3">
      <c r="P50009" s="83"/>
    </row>
    <row r="50010" spans="16:16" x14ac:dyDescent="0.3">
      <c r="P50010" s="83"/>
    </row>
    <row r="50011" spans="16:16" x14ac:dyDescent="0.3">
      <c r="P50011" s="83"/>
    </row>
    <row r="50012" spans="16:16" x14ac:dyDescent="0.3">
      <c r="P50012" s="83"/>
    </row>
    <row r="50013" spans="16:16" x14ac:dyDescent="0.3">
      <c r="P50013" s="83"/>
    </row>
    <row r="50014" spans="16:16" x14ac:dyDescent="0.3">
      <c r="P50014" s="83"/>
    </row>
    <row r="50015" spans="16:16" x14ac:dyDescent="0.3">
      <c r="P50015" s="83"/>
    </row>
    <row r="50016" spans="16:16" x14ac:dyDescent="0.3">
      <c r="P50016" s="83"/>
    </row>
    <row r="50017" spans="16:16" x14ac:dyDescent="0.3">
      <c r="P50017" s="83"/>
    </row>
    <row r="50018" spans="16:16" x14ac:dyDescent="0.3">
      <c r="P50018" s="83"/>
    </row>
    <row r="50019" spans="16:16" x14ac:dyDescent="0.3">
      <c r="P50019" s="83"/>
    </row>
    <row r="50020" spans="16:16" x14ac:dyDescent="0.3">
      <c r="P50020" s="83"/>
    </row>
    <row r="50021" spans="16:16" x14ac:dyDescent="0.3">
      <c r="P50021" s="83"/>
    </row>
    <row r="50022" spans="16:16" x14ac:dyDescent="0.3">
      <c r="P50022" s="83"/>
    </row>
    <row r="50023" spans="16:16" x14ac:dyDescent="0.3">
      <c r="P50023" s="83"/>
    </row>
    <row r="50024" spans="16:16" x14ac:dyDescent="0.3">
      <c r="P50024" s="83"/>
    </row>
    <row r="50025" spans="16:16" x14ac:dyDescent="0.3">
      <c r="P50025" s="83"/>
    </row>
    <row r="50026" spans="16:16" x14ac:dyDescent="0.3">
      <c r="P50026" s="83"/>
    </row>
    <row r="50027" spans="16:16" x14ac:dyDescent="0.3">
      <c r="P50027" s="83"/>
    </row>
    <row r="50028" spans="16:16" x14ac:dyDescent="0.3">
      <c r="P50028" s="83"/>
    </row>
    <row r="50029" spans="16:16" x14ac:dyDescent="0.3">
      <c r="P50029" s="83"/>
    </row>
    <row r="50030" spans="16:16" x14ac:dyDescent="0.3">
      <c r="P50030" s="83"/>
    </row>
    <row r="50031" spans="16:16" x14ac:dyDescent="0.3">
      <c r="P50031" s="83"/>
    </row>
    <row r="50032" spans="16:16" x14ac:dyDescent="0.3">
      <c r="P50032" s="83"/>
    </row>
    <row r="50033" spans="16:16" x14ac:dyDescent="0.3">
      <c r="P50033" s="83"/>
    </row>
    <row r="50034" spans="16:16" x14ac:dyDescent="0.3">
      <c r="P50034" s="83"/>
    </row>
    <row r="50035" spans="16:16" x14ac:dyDescent="0.3">
      <c r="P50035" s="83"/>
    </row>
    <row r="50036" spans="16:16" x14ac:dyDescent="0.3">
      <c r="P50036" s="83"/>
    </row>
    <row r="50037" spans="16:16" x14ac:dyDescent="0.3">
      <c r="P50037" s="83"/>
    </row>
    <row r="50038" spans="16:16" x14ac:dyDescent="0.3">
      <c r="P50038" s="83"/>
    </row>
    <row r="50039" spans="16:16" x14ac:dyDescent="0.3">
      <c r="P50039" s="83"/>
    </row>
    <row r="50040" spans="16:16" x14ac:dyDescent="0.3">
      <c r="P50040" s="83"/>
    </row>
    <row r="50041" spans="16:16" x14ac:dyDescent="0.3">
      <c r="P50041" s="83"/>
    </row>
    <row r="50042" spans="16:16" x14ac:dyDescent="0.3">
      <c r="P50042" s="83"/>
    </row>
    <row r="50043" spans="16:16" x14ac:dyDescent="0.3">
      <c r="P50043" s="83"/>
    </row>
    <row r="50044" spans="16:16" x14ac:dyDescent="0.3">
      <c r="P50044" s="83"/>
    </row>
    <row r="50045" spans="16:16" x14ac:dyDescent="0.3">
      <c r="P50045" s="83"/>
    </row>
    <row r="50046" spans="16:16" x14ac:dyDescent="0.3">
      <c r="P50046" s="83"/>
    </row>
    <row r="50047" spans="16:16" x14ac:dyDescent="0.3">
      <c r="P50047" s="83"/>
    </row>
    <row r="50048" spans="16:16" x14ac:dyDescent="0.3">
      <c r="P50048" s="83"/>
    </row>
    <row r="50049" spans="16:16" x14ac:dyDescent="0.3">
      <c r="P50049" s="83"/>
    </row>
    <row r="50050" spans="16:16" x14ac:dyDescent="0.3">
      <c r="P50050" s="83"/>
    </row>
    <row r="50051" spans="16:16" x14ac:dyDescent="0.3">
      <c r="P50051" s="83"/>
    </row>
    <row r="50052" spans="16:16" x14ac:dyDescent="0.3">
      <c r="P50052" s="83"/>
    </row>
    <row r="50053" spans="16:16" x14ac:dyDescent="0.3">
      <c r="P50053" s="83"/>
    </row>
    <row r="50054" spans="16:16" x14ac:dyDescent="0.3">
      <c r="P50054" s="83"/>
    </row>
    <row r="50055" spans="16:16" x14ac:dyDescent="0.3">
      <c r="P50055" s="83"/>
    </row>
    <row r="50056" spans="16:16" x14ac:dyDescent="0.3">
      <c r="P50056" s="83"/>
    </row>
    <row r="50057" spans="16:16" x14ac:dyDescent="0.3">
      <c r="P50057" s="83"/>
    </row>
    <row r="50058" spans="16:16" x14ac:dyDescent="0.3">
      <c r="P50058" s="83"/>
    </row>
    <row r="50059" spans="16:16" x14ac:dyDescent="0.3">
      <c r="P50059" s="83"/>
    </row>
    <row r="50060" spans="16:16" x14ac:dyDescent="0.3">
      <c r="P50060" s="83"/>
    </row>
    <row r="50061" spans="16:16" x14ac:dyDescent="0.3">
      <c r="P50061" s="83"/>
    </row>
    <row r="50062" spans="16:16" x14ac:dyDescent="0.3">
      <c r="P50062" s="83"/>
    </row>
    <row r="50063" spans="16:16" x14ac:dyDescent="0.3">
      <c r="P50063" s="83"/>
    </row>
    <row r="50064" spans="16:16" x14ac:dyDescent="0.3">
      <c r="P50064" s="83"/>
    </row>
    <row r="50065" spans="16:16" x14ac:dyDescent="0.3">
      <c r="P50065" s="83"/>
    </row>
    <row r="50066" spans="16:16" x14ac:dyDescent="0.3">
      <c r="P50066" s="83"/>
    </row>
    <row r="50067" spans="16:16" x14ac:dyDescent="0.3">
      <c r="P50067" s="83"/>
    </row>
    <row r="50068" spans="16:16" x14ac:dyDescent="0.3">
      <c r="P50068" s="83"/>
    </row>
    <row r="50069" spans="16:16" x14ac:dyDescent="0.3">
      <c r="P50069" s="83"/>
    </row>
    <row r="50070" spans="16:16" x14ac:dyDescent="0.3">
      <c r="P50070" s="83"/>
    </row>
    <row r="50071" spans="16:16" x14ac:dyDescent="0.3">
      <c r="P50071" s="83"/>
    </row>
    <row r="50072" spans="16:16" x14ac:dyDescent="0.3">
      <c r="P50072" s="83"/>
    </row>
    <row r="50073" spans="16:16" x14ac:dyDescent="0.3">
      <c r="P50073" s="83"/>
    </row>
    <row r="50074" spans="16:16" x14ac:dyDescent="0.3">
      <c r="P50074" s="83"/>
    </row>
    <row r="50075" spans="16:16" x14ac:dyDescent="0.3">
      <c r="P50075" s="83"/>
    </row>
    <row r="50076" spans="16:16" x14ac:dyDescent="0.3">
      <c r="P50076" s="83"/>
    </row>
    <row r="50077" spans="16:16" x14ac:dyDescent="0.3">
      <c r="P50077" s="83"/>
    </row>
    <row r="50078" spans="16:16" x14ac:dyDescent="0.3">
      <c r="P50078" s="83"/>
    </row>
    <row r="50079" spans="16:16" x14ac:dyDescent="0.3">
      <c r="P50079" s="83"/>
    </row>
    <row r="50080" spans="16:16" x14ac:dyDescent="0.3">
      <c r="P50080" s="83"/>
    </row>
    <row r="50081" spans="16:16" x14ac:dyDescent="0.3">
      <c r="P50081" s="83"/>
    </row>
    <row r="50082" spans="16:16" x14ac:dyDescent="0.3">
      <c r="P50082" s="83"/>
    </row>
    <row r="50083" spans="16:16" x14ac:dyDescent="0.3">
      <c r="P50083" s="83"/>
    </row>
    <row r="50084" spans="16:16" x14ac:dyDescent="0.3">
      <c r="P50084" s="83"/>
    </row>
    <row r="50085" spans="16:16" x14ac:dyDescent="0.3">
      <c r="P50085" s="83"/>
    </row>
    <row r="50086" spans="16:16" x14ac:dyDescent="0.3">
      <c r="P50086" s="83"/>
    </row>
    <row r="50087" spans="16:16" x14ac:dyDescent="0.3">
      <c r="P50087" s="83"/>
    </row>
    <row r="50088" spans="16:16" x14ac:dyDescent="0.3">
      <c r="P50088" s="83"/>
    </row>
    <row r="50089" spans="16:16" x14ac:dyDescent="0.3">
      <c r="P50089" s="83"/>
    </row>
    <row r="50090" spans="16:16" x14ac:dyDescent="0.3">
      <c r="P50090" s="83"/>
    </row>
    <row r="50091" spans="16:16" x14ac:dyDescent="0.3">
      <c r="P50091" s="83"/>
    </row>
    <row r="50092" spans="16:16" x14ac:dyDescent="0.3">
      <c r="P50092" s="83"/>
    </row>
    <row r="50093" spans="16:16" x14ac:dyDescent="0.3">
      <c r="P50093" s="83"/>
    </row>
    <row r="50094" spans="16:16" x14ac:dyDescent="0.3">
      <c r="P50094" s="83"/>
    </row>
    <row r="50095" spans="16:16" x14ac:dyDescent="0.3">
      <c r="P50095" s="83"/>
    </row>
    <row r="50096" spans="16:16" x14ac:dyDescent="0.3">
      <c r="P50096" s="83"/>
    </row>
    <row r="50097" spans="16:16" x14ac:dyDescent="0.3">
      <c r="P50097" s="83"/>
    </row>
    <row r="50098" spans="16:16" x14ac:dyDescent="0.3">
      <c r="P50098" s="83"/>
    </row>
    <row r="50099" spans="16:16" x14ac:dyDescent="0.3">
      <c r="P50099" s="83"/>
    </row>
    <row r="50100" spans="16:16" x14ac:dyDescent="0.3">
      <c r="P50100" s="83"/>
    </row>
    <row r="50101" spans="16:16" x14ac:dyDescent="0.3">
      <c r="P50101" s="83"/>
    </row>
    <row r="50102" spans="16:16" x14ac:dyDescent="0.3">
      <c r="P50102" s="83"/>
    </row>
    <row r="50103" spans="16:16" x14ac:dyDescent="0.3">
      <c r="P50103" s="83"/>
    </row>
    <row r="50104" spans="16:16" x14ac:dyDescent="0.3">
      <c r="P50104" s="83"/>
    </row>
    <row r="50105" spans="16:16" x14ac:dyDescent="0.3">
      <c r="P50105" s="83"/>
    </row>
    <row r="50106" spans="16:16" x14ac:dyDescent="0.3">
      <c r="P50106" s="83"/>
    </row>
    <row r="50107" spans="16:16" x14ac:dyDescent="0.3">
      <c r="P50107" s="83"/>
    </row>
    <row r="50108" spans="16:16" x14ac:dyDescent="0.3">
      <c r="P50108" s="83"/>
    </row>
    <row r="50109" spans="16:16" x14ac:dyDescent="0.3">
      <c r="P50109" s="83"/>
    </row>
    <row r="50110" spans="16:16" x14ac:dyDescent="0.3">
      <c r="P50110" s="83"/>
    </row>
    <row r="50111" spans="16:16" x14ac:dyDescent="0.3">
      <c r="P50111" s="83"/>
    </row>
    <row r="50112" spans="16:16" x14ac:dyDescent="0.3">
      <c r="P50112" s="83"/>
    </row>
    <row r="50113" spans="16:16" x14ac:dyDescent="0.3">
      <c r="P50113" s="83"/>
    </row>
    <row r="50114" spans="16:16" x14ac:dyDescent="0.3">
      <c r="P50114" s="83"/>
    </row>
    <row r="50115" spans="16:16" x14ac:dyDescent="0.3">
      <c r="P50115" s="83"/>
    </row>
    <row r="50116" spans="16:16" x14ac:dyDescent="0.3">
      <c r="P50116" s="83"/>
    </row>
    <row r="50117" spans="16:16" x14ac:dyDescent="0.3">
      <c r="P50117" s="83"/>
    </row>
    <row r="50118" spans="16:16" x14ac:dyDescent="0.3">
      <c r="P50118" s="83"/>
    </row>
    <row r="50119" spans="16:16" x14ac:dyDescent="0.3">
      <c r="P50119" s="83"/>
    </row>
    <row r="50120" spans="16:16" x14ac:dyDescent="0.3">
      <c r="P50120" s="83"/>
    </row>
    <row r="50121" spans="16:16" x14ac:dyDescent="0.3">
      <c r="P50121" s="83"/>
    </row>
    <row r="50122" spans="16:16" x14ac:dyDescent="0.3">
      <c r="P50122" s="83"/>
    </row>
    <row r="50123" spans="16:16" x14ac:dyDescent="0.3">
      <c r="P50123" s="83"/>
    </row>
    <row r="50124" spans="16:16" x14ac:dyDescent="0.3">
      <c r="P50124" s="83"/>
    </row>
    <row r="50125" spans="16:16" x14ac:dyDescent="0.3">
      <c r="P50125" s="83"/>
    </row>
    <row r="50126" spans="16:16" x14ac:dyDescent="0.3">
      <c r="P50126" s="83"/>
    </row>
    <row r="50127" spans="16:16" x14ac:dyDescent="0.3">
      <c r="P50127" s="83"/>
    </row>
    <row r="50128" spans="16:16" x14ac:dyDescent="0.3">
      <c r="P50128" s="83"/>
    </row>
    <row r="50129" spans="16:16" x14ac:dyDescent="0.3">
      <c r="P50129" s="83"/>
    </row>
    <row r="50130" spans="16:16" x14ac:dyDescent="0.3">
      <c r="P50130" s="83"/>
    </row>
    <row r="50131" spans="16:16" x14ac:dyDescent="0.3">
      <c r="P50131" s="83"/>
    </row>
    <row r="50132" spans="16:16" x14ac:dyDescent="0.3">
      <c r="P50132" s="83"/>
    </row>
    <row r="50133" spans="16:16" x14ac:dyDescent="0.3">
      <c r="P50133" s="83"/>
    </row>
    <row r="50134" spans="16:16" x14ac:dyDescent="0.3">
      <c r="P50134" s="83"/>
    </row>
    <row r="50135" spans="16:16" x14ac:dyDescent="0.3">
      <c r="P50135" s="83"/>
    </row>
    <row r="50136" spans="16:16" x14ac:dyDescent="0.3">
      <c r="P50136" s="83"/>
    </row>
    <row r="50137" spans="16:16" x14ac:dyDescent="0.3">
      <c r="P50137" s="83"/>
    </row>
    <row r="50138" spans="16:16" x14ac:dyDescent="0.3">
      <c r="P50138" s="83"/>
    </row>
    <row r="50139" spans="16:16" x14ac:dyDescent="0.3">
      <c r="P50139" s="83"/>
    </row>
    <row r="50140" spans="16:16" x14ac:dyDescent="0.3">
      <c r="P50140" s="83"/>
    </row>
    <row r="50141" spans="16:16" x14ac:dyDescent="0.3">
      <c r="P50141" s="83"/>
    </row>
    <row r="50142" spans="16:16" x14ac:dyDescent="0.3">
      <c r="P50142" s="83"/>
    </row>
    <row r="50143" spans="16:16" x14ac:dyDescent="0.3">
      <c r="P50143" s="83"/>
    </row>
    <row r="50144" spans="16:16" x14ac:dyDescent="0.3">
      <c r="P50144" s="83"/>
    </row>
    <row r="50145" spans="16:16" x14ac:dyDescent="0.3">
      <c r="P50145" s="83"/>
    </row>
    <row r="50146" spans="16:16" x14ac:dyDescent="0.3">
      <c r="P50146" s="83"/>
    </row>
    <row r="50147" spans="16:16" x14ac:dyDescent="0.3">
      <c r="P50147" s="83"/>
    </row>
    <row r="50148" spans="16:16" x14ac:dyDescent="0.3">
      <c r="P50148" s="83"/>
    </row>
    <row r="50149" spans="16:16" x14ac:dyDescent="0.3">
      <c r="P50149" s="83"/>
    </row>
    <row r="50150" spans="16:16" x14ac:dyDescent="0.3">
      <c r="P50150" s="83"/>
    </row>
    <row r="50151" spans="16:16" x14ac:dyDescent="0.3">
      <c r="P50151" s="83"/>
    </row>
    <row r="50152" spans="16:16" x14ac:dyDescent="0.3">
      <c r="P50152" s="83"/>
    </row>
    <row r="50153" spans="16:16" x14ac:dyDescent="0.3">
      <c r="P50153" s="83"/>
    </row>
    <row r="50154" spans="16:16" x14ac:dyDescent="0.3">
      <c r="P50154" s="83"/>
    </row>
    <row r="50155" spans="16:16" x14ac:dyDescent="0.3">
      <c r="P50155" s="83"/>
    </row>
    <row r="50156" spans="16:16" x14ac:dyDescent="0.3">
      <c r="P50156" s="83"/>
    </row>
    <row r="50157" spans="16:16" x14ac:dyDescent="0.3">
      <c r="P50157" s="83"/>
    </row>
    <row r="50158" spans="16:16" x14ac:dyDescent="0.3">
      <c r="P50158" s="83"/>
    </row>
    <row r="50159" spans="16:16" x14ac:dyDescent="0.3">
      <c r="P50159" s="83"/>
    </row>
    <row r="50160" spans="16:16" x14ac:dyDescent="0.3">
      <c r="P50160" s="83"/>
    </row>
    <row r="50161" spans="16:16" x14ac:dyDescent="0.3">
      <c r="P50161" s="83"/>
    </row>
    <row r="50162" spans="16:16" x14ac:dyDescent="0.3">
      <c r="P50162" s="83"/>
    </row>
    <row r="50163" spans="16:16" x14ac:dyDescent="0.3">
      <c r="P50163" s="83"/>
    </row>
    <row r="50164" spans="16:16" x14ac:dyDescent="0.3">
      <c r="P50164" s="83"/>
    </row>
    <row r="50165" spans="16:16" x14ac:dyDescent="0.3">
      <c r="P50165" s="83"/>
    </row>
    <row r="50166" spans="16:16" x14ac:dyDescent="0.3">
      <c r="P50166" s="83"/>
    </row>
    <row r="50167" spans="16:16" x14ac:dyDescent="0.3">
      <c r="P50167" s="83"/>
    </row>
    <row r="50168" spans="16:16" x14ac:dyDescent="0.3">
      <c r="P50168" s="83"/>
    </row>
    <row r="50169" spans="16:16" x14ac:dyDescent="0.3">
      <c r="P50169" s="83"/>
    </row>
    <row r="50170" spans="16:16" x14ac:dyDescent="0.3">
      <c r="P50170" s="83"/>
    </row>
    <row r="50171" spans="16:16" x14ac:dyDescent="0.3">
      <c r="P50171" s="83"/>
    </row>
    <row r="50172" spans="16:16" x14ac:dyDescent="0.3">
      <c r="P50172" s="83"/>
    </row>
    <row r="50173" spans="16:16" x14ac:dyDescent="0.3">
      <c r="P50173" s="83"/>
    </row>
    <row r="50174" spans="16:16" x14ac:dyDescent="0.3">
      <c r="P50174" s="83"/>
    </row>
    <row r="50175" spans="16:16" x14ac:dyDescent="0.3">
      <c r="P50175" s="83"/>
    </row>
    <row r="50176" spans="16:16" x14ac:dyDescent="0.3">
      <c r="P50176" s="83"/>
    </row>
    <row r="50177" spans="16:16" x14ac:dyDescent="0.3">
      <c r="P50177" s="83"/>
    </row>
    <row r="50178" spans="16:16" x14ac:dyDescent="0.3">
      <c r="P50178" s="83"/>
    </row>
    <row r="50179" spans="16:16" x14ac:dyDescent="0.3">
      <c r="P50179" s="83"/>
    </row>
    <row r="50180" spans="16:16" x14ac:dyDescent="0.3">
      <c r="P50180" s="83"/>
    </row>
    <row r="50181" spans="16:16" x14ac:dyDescent="0.3">
      <c r="P50181" s="83"/>
    </row>
    <row r="50182" spans="16:16" x14ac:dyDescent="0.3">
      <c r="P50182" s="83"/>
    </row>
    <row r="50183" spans="16:16" x14ac:dyDescent="0.3">
      <c r="P50183" s="83"/>
    </row>
    <row r="50184" spans="16:16" x14ac:dyDescent="0.3">
      <c r="P50184" s="83"/>
    </row>
    <row r="50185" spans="16:16" x14ac:dyDescent="0.3">
      <c r="P50185" s="83"/>
    </row>
    <row r="50186" spans="16:16" x14ac:dyDescent="0.3">
      <c r="P50186" s="83"/>
    </row>
    <row r="50187" spans="16:16" x14ac:dyDescent="0.3">
      <c r="P50187" s="83"/>
    </row>
    <row r="50188" spans="16:16" x14ac:dyDescent="0.3">
      <c r="P50188" s="83"/>
    </row>
    <row r="50189" spans="16:16" x14ac:dyDescent="0.3">
      <c r="P50189" s="83"/>
    </row>
    <row r="50190" spans="16:16" x14ac:dyDescent="0.3">
      <c r="P50190" s="83"/>
    </row>
    <row r="50191" spans="16:16" x14ac:dyDescent="0.3">
      <c r="P50191" s="83"/>
    </row>
    <row r="50192" spans="16:16" x14ac:dyDescent="0.3">
      <c r="P50192" s="83"/>
    </row>
    <row r="50193" spans="16:16" x14ac:dyDescent="0.3">
      <c r="P50193" s="83"/>
    </row>
    <row r="50194" spans="16:16" x14ac:dyDescent="0.3">
      <c r="P50194" s="83"/>
    </row>
    <row r="50195" spans="16:16" x14ac:dyDescent="0.3">
      <c r="P50195" s="83"/>
    </row>
    <row r="50196" spans="16:16" x14ac:dyDescent="0.3">
      <c r="P50196" s="83"/>
    </row>
    <row r="50197" spans="16:16" x14ac:dyDescent="0.3">
      <c r="P50197" s="83"/>
    </row>
    <row r="50198" spans="16:16" x14ac:dyDescent="0.3">
      <c r="P50198" s="83"/>
    </row>
    <row r="50199" spans="16:16" x14ac:dyDescent="0.3">
      <c r="P50199" s="83"/>
    </row>
    <row r="50200" spans="16:16" x14ac:dyDescent="0.3">
      <c r="P50200" s="83"/>
    </row>
    <row r="50201" spans="16:16" x14ac:dyDescent="0.3">
      <c r="P50201" s="83"/>
    </row>
    <row r="50202" spans="16:16" x14ac:dyDescent="0.3">
      <c r="P50202" s="83"/>
    </row>
    <row r="50203" spans="16:16" x14ac:dyDescent="0.3">
      <c r="P50203" s="83"/>
    </row>
    <row r="50204" spans="16:16" x14ac:dyDescent="0.3">
      <c r="P50204" s="83"/>
    </row>
    <row r="50205" spans="16:16" x14ac:dyDescent="0.3">
      <c r="P50205" s="83"/>
    </row>
    <row r="50206" spans="16:16" x14ac:dyDescent="0.3">
      <c r="P50206" s="83"/>
    </row>
    <row r="50207" spans="16:16" x14ac:dyDescent="0.3">
      <c r="P50207" s="83"/>
    </row>
    <row r="50208" spans="16:16" x14ac:dyDescent="0.3">
      <c r="P50208" s="83"/>
    </row>
    <row r="50209" spans="16:16" x14ac:dyDescent="0.3">
      <c r="P50209" s="83"/>
    </row>
    <row r="50210" spans="16:16" x14ac:dyDescent="0.3">
      <c r="P50210" s="83"/>
    </row>
    <row r="50211" spans="16:16" x14ac:dyDescent="0.3">
      <c r="P50211" s="83"/>
    </row>
    <row r="50212" spans="16:16" x14ac:dyDescent="0.3">
      <c r="P50212" s="83"/>
    </row>
    <row r="50213" spans="16:16" x14ac:dyDescent="0.3">
      <c r="P50213" s="83"/>
    </row>
    <row r="50214" spans="16:16" x14ac:dyDescent="0.3">
      <c r="P50214" s="83"/>
    </row>
    <row r="50215" spans="16:16" x14ac:dyDescent="0.3">
      <c r="P50215" s="83"/>
    </row>
    <row r="50216" spans="16:16" x14ac:dyDescent="0.3">
      <c r="P50216" s="83"/>
    </row>
    <row r="50217" spans="16:16" x14ac:dyDescent="0.3">
      <c r="P50217" s="83"/>
    </row>
    <row r="50218" spans="16:16" x14ac:dyDescent="0.3">
      <c r="P50218" s="83"/>
    </row>
    <row r="50219" spans="16:16" x14ac:dyDescent="0.3">
      <c r="P50219" s="83"/>
    </row>
    <row r="50220" spans="16:16" x14ac:dyDescent="0.3">
      <c r="P50220" s="83"/>
    </row>
    <row r="50221" spans="16:16" x14ac:dyDescent="0.3">
      <c r="P50221" s="83"/>
    </row>
    <row r="50222" spans="16:16" x14ac:dyDescent="0.3">
      <c r="P50222" s="83"/>
    </row>
    <row r="50223" spans="16:16" x14ac:dyDescent="0.3">
      <c r="P50223" s="83"/>
    </row>
    <row r="50224" spans="16:16" x14ac:dyDescent="0.3">
      <c r="P50224" s="83"/>
    </row>
    <row r="50225" spans="16:16" x14ac:dyDescent="0.3">
      <c r="P50225" s="83"/>
    </row>
    <row r="50226" spans="16:16" x14ac:dyDescent="0.3">
      <c r="P50226" s="83"/>
    </row>
    <row r="50227" spans="16:16" x14ac:dyDescent="0.3">
      <c r="P50227" s="83"/>
    </row>
    <row r="50228" spans="16:16" x14ac:dyDescent="0.3">
      <c r="P50228" s="83"/>
    </row>
    <row r="50229" spans="16:16" x14ac:dyDescent="0.3">
      <c r="P50229" s="83"/>
    </row>
    <row r="50230" spans="16:16" x14ac:dyDescent="0.3">
      <c r="P50230" s="83"/>
    </row>
    <row r="50231" spans="16:16" x14ac:dyDescent="0.3">
      <c r="P50231" s="83"/>
    </row>
    <row r="50232" spans="16:16" x14ac:dyDescent="0.3">
      <c r="P50232" s="83"/>
    </row>
    <row r="50233" spans="16:16" x14ac:dyDescent="0.3">
      <c r="P50233" s="83"/>
    </row>
    <row r="50234" spans="16:16" x14ac:dyDescent="0.3">
      <c r="P50234" s="83"/>
    </row>
    <row r="50235" spans="16:16" x14ac:dyDescent="0.3">
      <c r="P50235" s="83"/>
    </row>
    <row r="50236" spans="16:16" x14ac:dyDescent="0.3">
      <c r="P50236" s="83"/>
    </row>
    <row r="50237" spans="16:16" x14ac:dyDescent="0.3">
      <c r="P50237" s="83"/>
    </row>
    <row r="50238" spans="16:16" x14ac:dyDescent="0.3">
      <c r="P50238" s="83"/>
    </row>
    <row r="50239" spans="16:16" x14ac:dyDescent="0.3">
      <c r="P50239" s="83"/>
    </row>
    <row r="50240" spans="16:16" x14ac:dyDescent="0.3">
      <c r="P50240" s="83"/>
    </row>
    <row r="50241" spans="16:16" x14ac:dyDescent="0.3">
      <c r="P50241" s="83"/>
    </row>
    <row r="50242" spans="16:16" x14ac:dyDescent="0.3">
      <c r="P50242" s="83"/>
    </row>
    <row r="50243" spans="16:16" x14ac:dyDescent="0.3">
      <c r="P50243" s="83"/>
    </row>
    <row r="50244" spans="16:16" x14ac:dyDescent="0.3">
      <c r="P50244" s="83"/>
    </row>
    <row r="50245" spans="16:16" x14ac:dyDescent="0.3">
      <c r="P50245" s="83"/>
    </row>
    <row r="50246" spans="16:16" x14ac:dyDescent="0.3">
      <c r="P50246" s="83"/>
    </row>
    <row r="50247" spans="16:16" x14ac:dyDescent="0.3">
      <c r="P50247" s="83"/>
    </row>
    <row r="50248" spans="16:16" x14ac:dyDescent="0.3">
      <c r="P50248" s="83"/>
    </row>
    <row r="50249" spans="16:16" x14ac:dyDescent="0.3">
      <c r="P50249" s="83"/>
    </row>
    <row r="50250" spans="16:16" x14ac:dyDescent="0.3">
      <c r="P50250" s="83"/>
    </row>
    <row r="50251" spans="16:16" x14ac:dyDescent="0.3">
      <c r="P50251" s="83"/>
    </row>
    <row r="50252" spans="16:16" x14ac:dyDescent="0.3">
      <c r="P50252" s="83"/>
    </row>
    <row r="50253" spans="16:16" x14ac:dyDescent="0.3">
      <c r="P50253" s="83"/>
    </row>
    <row r="50254" spans="16:16" x14ac:dyDescent="0.3">
      <c r="P50254" s="83"/>
    </row>
    <row r="50255" spans="16:16" x14ac:dyDescent="0.3">
      <c r="P50255" s="83"/>
    </row>
    <row r="50256" spans="16:16" x14ac:dyDescent="0.3">
      <c r="P50256" s="83"/>
    </row>
    <row r="50257" spans="16:16" x14ac:dyDescent="0.3">
      <c r="P50257" s="83"/>
    </row>
    <row r="50258" spans="16:16" x14ac:dyDescent="0.3">
      <c r="P50258" s="83"/>
    </row>
    <row r="50259" spans="16:16" x14ac:dyDescent="0.3">
      <c r="P50259" s="83"/>
    </row>
    <row r="50260" spans="16:16" x14ac:dyDescent="0.3">
      <c r="P50260" s="83"/>
    </row>
    <row r="50261" spans="16:16" x14ac:dyDescent="0.3">
      <c r="P50261" s="83"/>
    </row>
    <row r="50262" spans="16:16" x14ac:dyDescent="0.3">
      <c r="P50262" s="83"/>
    </row>
    <row r="50263" spans="16:16" x14ac:dyDescent="0.3">
      <c r="P50263" s="83"/>
    </row>
    <row r="50264" spans="16:16" x14ac:dyDescent="0.3">
      <c r="P50264" s="83"/>
    </row>
    <row r="50265" spans="16:16" x14ac:dyDescent="0.3">
      <c r="P50265" s="83"/>
    </row>
    <row r="50266" spans="16:16" x14ac:dyDescent="0.3">
      <c r="P50266" s="83"/>
    </row>
    <row r="50267" spans="16:16" x14ac:dyDescent="0.3">
      <c r="P50267" s="83"/>
    </row>
    <row r="50268" spans="16:16" x14ac:dyDescent="0.3">
      <c r="P50268" s="83"/>
    </row>
    <row r="50269" spans="16:16" x14ac:dyDescent="0.3">
      <c r="P50269" s="83"/>
    </row>
    <row r="50270" spans="16:16" x14ac:dyDescent="0.3">
      <c r="P50270" s="83"/>
    </row>
    <row r="50271" spans="16:16" x14ac:dyDescent="0.3">
      <c r="P50271" s="83"/>
    </row>
    <row r="50272" spans="16:16" x14ac:dyDescent="0.3">
      <c r="P50272" s="83"/>
    </row>
    <row r="50273" spans="16:16" x14ac:dyDescent="0.3">
      <c r="P50273" s="83"/>
    </row>
    <row r="50274" spans="16:16" x14ac:dyDescent="0.3">
      <c r="P50274" s="83"/>
    </row>
    <row r="50275" spans="16:16" x14ac:dyDescent="0.3">
      <c r="P50275" s="83"/>
    </row>
    <row r="50276" spans="16:16" x14ac:dyDescent="0.3">
      <c r="P50276" s="83"/>
    </row>
    <row r="50277" spans="16:16" x14ac:dyDescent="0.3">
      <c r="P50277" s="83"/>
    </row>
    <row r="50278" spans="16:16" x14ac:dyDescent="0.3">
      <c r="P50278" s="83"/>
    </row>
    <row r="50279" spans="16:16" x14ac:dyDescent="0.3">
      <c r="P50279" s="83"/>
    </row>
    <row r="50280" spans="16:16" x14ac:dyDescent="0.3">
      <c r="P50280" s="83"/>
    </row>
    <row r="50281" spans="16:16" x14ac:dyDescent="0.3">
      <c r="P50281" s="83"/>
    </row>
    <row r="50282" spans="16:16" x14ac:dyDescent="0.3">
      <c r="P50282" s="83"/>
    </row>
    <row r="50283" spans="16:16" x14ac:dyDescent="0.3">
      <c r="P50283" s="83"/>
    </row>
    <row r="50284" spans="16:16" x14ac:dyDescent="0.3">
      <c r="P50284" s="83"/>
    </row>
    <row r="50285" spans="16:16" x14ac:dyDescent="0.3">
      <c r="P50285" s="83"/>
    </row>
    <row r="50286" spans="16:16" x14ac:dyDescent="0.3">
      <c r="P50286" s="83"/>
    </row>
    <row r="50287" spans="16:16" x14ac:dyDescent="0.3">
      <c r="P50287" s="83"/>
    </row>
    <row r="50288" spans="16:16" x14ac:dyDescent="0.3">
      <c r="P50288" s="83"/>
    </row>
    <row r="50289" spans="16:16" x14ac:dyDescent="0.3">
      <c r="P50289" s="83"/>
    </row>
    <row r="50290" spans="16:16" x14ac:dyDescent="0.3">
      <c r="P50290" s="83"/>
    </row>
    <row r="50291" spans="16:16" x14ac:dyDescent="0.3">
      <c r="P50291" s="83"/>
    </row>
    <row r="50292" spans="16:16" x14ac:dyDescent="0.3">
      <c r="P50292" s="83"/>
    </row>
    <row r="50293" spans="16:16" x14ac:dyDescent="0.3">
      <c r="P50293" s="83"/>
    </row>
    <row r="50294" spans="16:16" x14ac:dyDescent="0.3">
      <c r="P50294" s="83"/>
    </row>
    <row r="50295" spans="16:16" x14ac:dyDescent="0.3">
      <c r="P50295" s="83"/>
    </row>
    <row r="50296" spans="16:16" x14ac:dyDescent="0.3">
      <c r="P50296" s="83"/>
    </row>
    <row r="50297" spans="16:16" x14ac:dyDescent="0.3">
      <c r="P50297" s="83"/>
    </row>
    <row r="50298" spans="16:16" x14ac:dyDescent="0.3">
      <c r="P50298" s="83"/>
    </row>
    <row r="50299" spans="16:16" x14ac:dyDescent="0.3">
      <c r="P50299" s="83"/>
    </row>
    <row r="50300" spans="16:16" x14ac:dyDescent="0.3">
      <c r="P50300" s="83"/>
    </row>
    <row r="50301" spans="16:16" x14ac:dyDescent="0.3">
      <c r="P50301" s="83"/>
    </row>
    <row r="50302" spans="16:16" x14ac:dyDescent="0.3">
      <c r="P50302" s="83"/>
    </row>
    <row r="50303" spans="16:16" x14ac:dyDescent="0.3">
      <c r="P50303" s="83"/>
    </row>
    <row r="50304" spans="16:16" x14ac:dyDescent="0.3">
      <c r="P50304" s="83"/>
    </row>
    <row r="50305" spans="16:16" x14ac:dyDescent="0.3">
      <c r="P50305" s="83"/>
    </row>
    <row r="50306" spans="16:16" x14ac:dyDescent="0.3">
      <c r="P50306" s="83"/>
    </row>
    <row r="50307" spans="16:16" x14ac:dyDescent="0.3">
      <c r="P50307" s="83"/>
    </row>
    <row r="50308" spans="16:16" x14ac:dyDescent="0.3">
      <c r="P50308" s="83"/>
    </row>
    <row r="50309" spans="16:16" x14ac:dyDescent="0.3">
      <c r="P50309" s="83"/>
    </row>
    <row r="50310" spans="16:16" x14ac:dyDescent="0.3">
      <c r="P50310" s="83"/>
    </row>
    <row r="50311" spans="16:16" x14ac:dyDescent="0.3">
      <c r="P50311" s="83"/>
    </row>
    <row r="50312" spans="16:16" x14ac:dyDescent="0.3">
      <c r="P50312" s="83"/>
    </row>
    <row r="50313" spans="16:16" x14ac:dyDescent="0.3">
      <c r="P50313" s="83"/>
    </row>
    <row r="50314" spans="16:16" x14ac:dyDescent="0.3">
      <c r="P50314" s="83"/>
    </row>
    <row r="50315" spans="16:16" x14ac:dyDescent="0.3">
      <c r="P50315" s="83"/>
    </row>
    <row r="50316" spans="16:16" x14ac:dyDescent="0.3">
      <c r="P50316" s="83"/>
    </row>
    <row r="50317" spans="16:16" x14ac:dyDescent="0.3">
      <c r="P50317" s="83"/>
    </row>
    <row r="50318" spans="16:16" x14ac:dyDescent="0.3">
      <c r="P50318" s="83"/>
    </row>
    <row r="50319" spans="16:16" x14ac:dyDescent="0.3">
      <c r="P50319" s="83"/>
    </row>
    <row r="50320" spans="16:16" x14ac:dyDescent="0.3">
      <c r="P50320" s="83"/>
    </row>
    <row r="50321" spans="16:16" x14ac:dyDescent="0.3">
      <c r="P50321" s="83"/>
    </row>
    <row r="50322" spans="16:16" x14ac:dyDescent="0.3">
      <c r="P50322" s="83"/>
    </row>
    <row r="50323" spans="16:16" x14ac:dyDescent="0.3">
      <c r="P50323" s="83"/>
    </row>
    <row r="50324" spans="16:16" x14ac:dyDescent="0.3">
      <c r="P50324" s="83"/>
    </row>
    <row r="50325" spans="16:16" x14ac:dyDescent="0.3">
      <c r="P50325" s="83"/>
    </row>
    <row r="50326" spans="16:16" x14ac:dyDescent="0.3">
      <c r="P50326" s="83"/>
    </row>
    <row r="50327" spans="16:16" x14ac:dyDescent="0.3">
      <c r="P50327" s="83"/>
    </row>
    <row r="50328" spans="16:16" x14ac:dyDescent="0.3">
      <c r="P50328" s="83"/>
    </row>
    <row r="50329" spans="16:16" x14ac:dyDescent="0.3">
      <c r="P50329" s="83"/>
    </row>
    <row r="50330" spans="16:16" x14ac:dyDescent="0.3">
      <c r="P50330" s="83"/>
    </row>
    <row r="50331" spans="16:16" x14ac:dyDescent="0.3">
      <c r="P50331" s="83"/>
    </row>
    <row r="50332" spans="16:16" x14ac:dyDescent="0.3">
      <c r="P50332" s="83"/>
    </row>
    <row r="50333" spans="16:16" x14ac:dyDescent="0.3">
      <c r="P50333" s="83"/>
    </row>
    <row r="50334" spans="16:16" x14ac:dyDescent="0.3">
      <c r="P50334" s="83"/>
    </row>
    <row r="50335" spans="16:16" x14ac:dyDescent="0.3">
      <c r="P50335" s="83"/>
    </row>
    <row r="50336" spans="16:16" x14ac:dyDescent="0.3">
      <c r="P50336" s="83"/>
    </row>
    <row r="50337" spans="16:16" x14ac:dyDescent="0.3">
      <c r="P50337" s="83"/>
    </row>
    <row r="50338" spans="16:16" x14ac:dyDescent="0.3">
      <c r="P50338" s="83"/>
    </row>
    <row r="50339" spans="16:16" x14ac:dyDescent="0.3">
      <c r="P50339" s="83"/>
    </row>
    <row r="50340" spans="16:16" x14ac:dyDescent="0.3">
      <c r="P50340" s="83"/>
    </row>
    <row r="50341" spans="16:16" x14ac:dyDescent="0.3">
      <c r="P50341" s="83"/>
    </row>
    <row r="50342" spans="16:16" x14ac:dyDescent="0.3">
      <c r="P50342" s="83"/>
    </row>
    <row r="50343" spans="16:16" x14ac:dyDescent="0.3">
      <c r="P50343" s="83"/>
    </row>
    <row r="50344" spans="16:16" x14ac:dyDescent="0.3">
      <c r="P50344" s="83"/>
    </row>
    <row r="50345" spans="16:16" x14ac:dyDescent="0.3">
      <c r="P50345" s="83"/>
    </row>
    <row r="50346" spans="16:16" x14ac:dyDescent="0.3">
      <c r="P50346" s="83"/>
    </row>
    <row r="50347" spans="16:16" x14ac:dyDescent="0.3">
      <c r="P50347" s="83"/>
    </row>
    <row r="50348" spans="16:16" x14ac:dyDescent="0.3">
      <c r="P50348" s="83"/>
    </row>
    <row r="50349" spans="16:16" x14ac:dyDescent="0.3">
      <c r="P50349" s="83"/>
    </row>
    <row r="50350" spans="16:16" x14ac:dyDescent="0.3">
      <c r="P50350" s="83"/>
    </row>
    <row r="50351" spans="16:16" x14ac:dyDescent="0.3">
      <c r="P50351" s="83"/>
    </row>
    <row r="50352" spans="16:16" x14ac:dyDescent="0.3">
      <c r="P50352" s="83"/>
    </row>
    <row r="50353" spans="16:16" x14ac:dyDescent="0.3">
      <c r="P50353" s="83"/>
    </row>
    <row r="50354" spans="16:16" x14ac:dyDescent="0.3">
      <c r="P50354" s="83"/>
    </row>
    <row r="50355" spans="16:16" x14ac:dyDescent="0.3">
      <c r="P50355" s="83"/>
    </row>
    <row r="50356" spans="16:16" x14ac:dyDescent="0.3">
      <c r="P50356" s="83"/>
    </row>
    <row r="50357" spans="16:16" x14ac:dyDescent="0.3">
      <c r="P50357" s="83"/>
    </row>
    <row r="50358" spans="16:16" x14ac:dyDescent="0.3">
      <c r="P50358" s="83"/>
    </row>
    <row r="50359" spans="16:16" x14ac:dyDescent="0.3">
      <c r="P50359" s="83"/>
    </row>
    <row r="50360" spans="16:16" x14ac:dyDescent="0.3">
      <c r="P50360" s="83"/>
    </row>
    <row r="50361" spans="16:16" x14ac:dyDescent="0.3">
      <c r="P50361" s="83"/>
    </row>
    <row r="50362" spans="16:16" x14ac:dyDescent="0.3">
      <c r="P50362" s="83"/>
    </row>
    <row r="50363" spans="16:16" x14ac:dyDescent="0.3">
      <c r="P50363" s="83"/>
    </row>
    <row r="50364" spans="16:16" x14ac:dyDescent="0.3">
      <c r="P50364" s="83"/>
    </row>
    <row r="50365" spans="16:16" x14ac:dyDescent="0.3">
      <c r="P50365" s="83"/>
    </row>
    <row r="50366" spans="16:16" x14ac:dyDescent="0.3">
      <c r="P50366" s="83"/>
    </row>
    <row r="50367" spans="16:16" x14ac:dyDescent="0.3">
      <c r="P50367" s="83"/>
    </row>
    <row r="50368" spans="16:16" x14ac:dyDescent="0.3">
      <c r="P50368" s="83"/>
    </row>
    <row r="50369" spans="16:16" x14ac:dyDescent="0.3">
      <c r="P50369" s="83"/>
    </row>
    <row r="50370" spans="16:16" x14ac:dyDescent="0.3">
      <c r="P50370" s="83"/>
    </row>
    <row r="50371" spans="16:16" x14ac:dyDescent="0.3">
      <c r="P50371" s="83"/>
    </row>
    <row r="50372" spans="16:16" x14ac:dyDescent="0.3">
      <c r="P50372" s="83"/>
    </row>
    <row r="50373" spans="16:16" x14ac:dyDescent="0.3">
      <c r="P50373" s="83"/>
    </row>
    <row r="50374" spans="16:16" x14ac:dyDescent="0.3">
      <c r="P50374" s="83"/>
    </row>
    <row r="50375" spans="16:16" x14ac:dyDescent="0.3">
      <c r="P50375" s="83"/>
    </row>
    <row r="50376" spans="16:16" x14ac:dyDescent="0.3">
      <c r="P50376" s="83"/>
    </row>
    <row r="50377" spans="16:16" x14ac:dyDescent="0.3">
      <c r="P50377" s="83"/>
    </row>
    <row r="50378" spans="16:16" x14ac:dyDescent="0.3">
      <c r="P50378" s="83"/>
    </row>
    <row r="50379" spans="16:16" x14ac:dyDescent="0.3">
      <c r="P50379" s="83"/>
    </row>
    <row r="50380" spans="16:16" x14ac:dyDescent="0.3">
      <c r="P50380" s="83"/>
    </row>
    <row r="50381" spans="16:16" x14ac:dyDescent="0.3">
      <c r="P50381" s="83"/>
    </row>
    <row r="50382" spans="16:16" x14ac:dyDescent="0.3">
      <c r="P50382" s="83"/>
    </row>
    <row r="50383" spans="16:16" x14ac:dyDescent="0.3">
      <c r="P50383" s="83"/>
    </row>
    <row r="50384" spans="16:16" x14ac:dyDescent="0.3">
      <c r="P50384" s="83"/>
    </row>
    <row r="50385" spans="16:16" x14ac:dyDescent="0.3">
      <c r="P50385" s="83"/>
    </row>
    <row r="50386" spans="16:16" x14ac:dyDescent="0.3">
      <c r="P50386" s="83"/>
    </row>
    <row r="50387" spans="16:16" x14ac:dyDescent="0.3">
      <c r="P50387" s="83"/>
    </row>
    <row r="50388" spans="16:16" x14ac:dyDescent="0.3">
      <c r="P50388" s="83"/>
    </row>
    <row r="50389" spans="16:16" x14ac:dyDescent="0.3">
      <c r="P50389" s="83"/>
    </row>
    <row r="50390" spans="16:16" x14ac:dyDescent="0.3">
      <c r="P50390" s="83"/>
    </row>
    <row r="50391" spans="16:16" x14ac:dyDescent="0.3">
      <c r="P50391" s="83"/>
    </row>
    <row r="50392" spans="16:16" x14ac:dyDescent="0.3">
      <c r="P50392" s="83"/>
    </row>
    <row r="50393" spans="16:16" x14ac:dyDescent="0.3">
      <c r="P50393" s="83"/>
    </row>
    <row r="50394" spans="16:16" x14ac:dyDescent="0.3">
      <c r="P50394" s="83"/>
    </row>
    <row r="50395" spans="16:16" x14ac:dyDescent="0.3">
      <c r="P50395" s="83"/>
    </row>
    <row r="50396" spans="16:16" x14ac:dyDescent="0.3">
      <c r="P50396" s="83"/>
    </row>
    <row r="50397" spans="16:16" x14ac:dyDescent="0.3">
      <c r="P50397" s="83"/>
    </row>
    <row r="50398" spans="16:16" x14ac:dyDescent="0.3">
      <c r="P50398" s="83"/>
    </row>
    <row r="50399" spans="16:16" x14ac:dyDescent="0.3">
      <c r="P50399" s="83"/>
    </row>
    <row r="50400" spans="16:16" x14ac:dyDescent="0.3">
      <c r="P50400" s="83"/>
    </row>
    <row r="50401" spans="16:16" x14ac:dyDescent="0.3">
      <c r="P50401" s="83"/>
    </row>
    <row r="50402" spans="16:16" x14ac:dyDescent="0.3">
      <c r="P50402" s="83"/>
    </row>
    <row r="50403" spans="16:16" x14ac:dyDescent="0.3">
      <c r="P50403" s="83"/>
    </row>
    <row r="50404" spans="16:16" x14ac:dyDescent="0.3">
      <c r="P50404" s="83"/>
    </row>
    <row r="50405" spans="16:16" x14ac:dyDescent="0.3">
      <c r="P50405" s="83"/>
    </row>
    <row r="50406" spans="16:16" x14ac:dyDescent="0.3">
      <c r="P50406" s="83"/>
    </row>
    <row r="50407" spans="16:16" x14ac:dyDescent="0.3">
      <c r="P50407" s="83"/>
    </row>
    <row r="50408" spans="16:16" x14ac:dyDescent="0.3">
      <c r="P50408" s="83"/>
    </row>
    <row r="50409" spans="16:16" x14ac:dyDescent="0.3">
      <c r="P50409" s="83"/>
    </row>
    <row r="50410" spans="16:16" x14ac:dyDescent="0.3">
      <c r="P50410" s="83"/>
    </row>
    <row r="50411" spans="16:16" x14ac:dyDescent="0.3">
      <c r="P50411" s="83"/>
    </row>
    <row r="50412" spans="16:16" x14ac:dyDescent="0.3">
      <c r="P50412" s="83"/>
    </row>
    <row r="50413" spans="16:16" x14ac:dyDescent="0.3">
      <c r="P50413" s="83"/>
    </row>
    <row r="50414" spans="16:16" x14ac:dyDescent="0.3">
      <c r="P50414" s="83"/>
    </row>
    <row r="50415" spans="16:16" x14ac:dyDescent="0.3">
      <c r="P50415" s="83"/>
    </row>
    <row r="50416" spans="16:16" x14ac:dyDescent="0.3">
      <c r="P50416" s="83"/>
    </row>
    <row r="50417" spans="16:16" x14ac:dyDescent="0.3">
      <c r="P50417" s="83"/>
    </row>
    <row r="50418" spans="16:16" x14ac:dyDescent="0.3">
      <c r="P50418" s="83"/>
    </row>
    <row r="50419" spans="16:16" x14ac:dyDescent="0.3">
      <c r="P50419" s="83"/>
    </row>
    <row r="50420" spans="16:16" x14ac:dyDescent="0.3">
      <c r="P50420" s="83"/>
    </row>
    <row r="50421" spans="16:16" x14ac:dyDescent="0.3">
      <c r="P50421" s="83"/>
    </row>
    <row r="50422" spans="16:16" x14ac:dyDescent="0.3">
      <c r="P50422" s="83"/>
    </row>
    <row r="50423" spans="16:16" x14ac:dyDescent="0.3">
      <c r="P50423" s="83"/>
    </row>
    <row r="50424" spans="16:16" x14ac:dyDescent="0.3">
      <c r="P50424" s="83"/>
    </row>
    <row r="50425" spans="16:16" x14ac:dyDescent="0.3">
      <c r="P50425" s="83"/>
    </row>
    <row r="50426" spans="16:16" x14ac:dyDescent="0.3">
      <c r="P50426" s="83"/>
    </row>
    <row r="50427" spans="16:16" x14ac:dyDescent="0.3">
      <c r="P50427" s="83"/>
    </row>
    <row r="50428" spans="16:16" x14ac:dyDescent="0.3">
      <c r="P50428" s="83"/>
    </row>
    <row r="50429" spans="16:16" x14ac:dyDescent="0.3">
      <c r="P50429" s="83"/>
    </row>
    <row r="50430" spans="16:16" x14ac:dyDescent="0.3">
      <c r="P50430" s="83"/>
    </row>
    <row r="50431" spans="16:16" x14ac:dyDescent="0.3">
      <c r="P50431" s="83"/>
    </row>
    <row r="50432" spans="16:16" x14ac:dyDescent="0.3">
      <c r="P50432" s="83"/>
    </row>
    <row r="50433" spans="16:16" x14ac:dyDescent="0.3">
      <c r="P50433" s="83"/>
    </row>
    <row r="50434" spans="16:16" x14ac:dyDescent="0.3">
      <c r="P50434" s="83"/>
    </row>
    <row r="50435" spans="16:16" x14ac:dyDescent="0.3">
      <c r="P50435" s="83"/>
    </row>
    <row r="50436" spans="16:16" x14ac:dyDescent="0.3">
      <c r="P50436" s="83"/>
    </row>
    <row r="50437" spans="16:16" x14ac:dyDescent="0.3">
      <c r="P50437" s="83"/>
    </row>
    <row r="50438" spans="16:16" x14ac:dyDescent="0.3">
      <c r="P50438" s="83"/>
    </row>
    <row r="50439" spans="16:16" x14ac:dyDescent="0.3">
      <c r="P50439" s="83"/>
    </row>
    <row r="50440" spans="16:16" x14ac:dyDescent="0.3">
      <c r="P50440" s="83"/>
    </row>
    <row r="50441" spans="16:16" x14ac:dyDescent="0.3">
      <c r="P50441" s="83"/>
    </row>
    <row r="50442" spans="16:16" x14ac:dyDescent="0.3">
      <c r="P50442" s="83"/>
    </row>
    <row r="50443" spans="16:16" x14ac:dyDescent="0.3">
      <c r="P50443" s="83"/>
    </row>
    <row r="50444" spans="16:16" x14ac:dyDescent="0.3">
      <c r="P50444" s="83"/>
    </row>
    <row r="50445" spans="16:16" x14ac:dyDescent="0.3">
      <c r="P50445" s="83"/>
    </row>
    <row r="50446" spans="16:16" x14ac:dyDescent="0.3">
      <c r="P50446" s="83"/>
    </row>
    <row r="50447" spans="16:16" x14ac:dyDescent="0.3">
      <c r="P50447" s="83"/>
    </row>
    <row r="50448" spans="16:16" x14ac:dyDescent="0.3">
      <c r="P50448" s="83"/>
    </row>
    <row r="50449" spans="16:16" x14ac:dyDescent="0.3">
      <c r="P50449" s="83"/>
    </row>
    <row r="50450" spans="16:16" x14ac:dyDescent="0.3">
      <c r="P50450" s="83"/>
    </row>
    <row r="50451" spans="16:16" x14ac:dyDescent="0.3">
      <c r="P50451" s="83"/>
    </row>
    <row r="50452" spans="16:16" x14ac:dyDescent="0.3">
      <c r="P50452" s="83"/>
    </row>
    <row r="50453" spans="16:16" x14ac:dyDescent="0.3">
      <c r="P50453" s="83"/>
    </row>
    <row r="50454" spans="16:16" x14ac:dyDescent="0.3">
      <c r="P50454" s="83"/>
    </row>
    <row r="50455" spans="16:16" x14ac:dyDescent="0.3">
      <c r="P50455" s="83"/>
    </row>
    <row r="50456" spans="16:16" x14ac:dyDescent="0.3">
      <c r="P50456" s="83"/>
    </row>
    <row r="50457" spans="16:16" x14ac:dyDescent="0.3">
      <c r="P50457" s="83"/>
    </row>
    <row r="50458" spans="16:16" x14ac:dyDescent="0.3">
      <c r="P50458" s="83"/>
    </row>
    <row r="50459" spans="16:16" x14ac:dyDescent="0.3">
      <c r="P50459" s="83"/>
    </row>
    <row r="50460" spans="16:16" x14ac:dyDescent="0.3">
      <c r="P50460" s="83"/>
    </row>
    <row r="50461" spans="16:16" x14ac:dyDescent="0.3">
      <c r="P50461" s="83"/>
    </row>
    <row r="50462" spans="16:16" x14ac:dyDescent="0.3">
      <c r="P50462" s="83"/>
    </row>
    <row r="50463" spans="16:16" x14ac:dyDescent="0.3">
      <c r="P50463" s="83"/>
    </row>
    <row r="50464" spans="16:16" x14ac:dyDescent="0.3">
      <c r="P50464" s="83"/>
    </row>
    <row r="50465" spans="16:16" x14ac:dyDescent="0.3">
      <c r="P50465" s="83"/>
    </row>
    <row r="50466" spans="16:16" x14ac:dyDescent="0.3">
      <c r="P50466" s="83"/>
    </row>
    <row r="50467" spans="16:16" x14ac:dyDescent="0.3">
      <c r="P50467" s="83"/>
    </row>
    <row r="50468" spans="16:16" x14ac:dyDescent="0.3">
      <c r="P50468" s="83"/>
    </row>
    <row r="50469" spans="16:16" x14ac:dyDescent="0.3">
      <c r="P50469" s="83"/>
    </row>
    <row r="50470" spans="16:16" x14ac:dyDescent="0.3">
      <c r="P50470" s="83"/>
    </row>
    <row r="50471" spans="16:16" x14ac:dyDescent="0.3">
      <c r="P50471" s="83"/>
    </row>
    <row r="50472" spans="16:16" x14ac:dyDescent="0.3">
      <c r="P50472" s="83"/>
    </row>
    <row r="50473" spans="16:16" x14ac:dyDescent="0.3">
      <c r="P50473" s="83"/>
    </row>
    <row r="50474" spans="16:16" x14ac:dyDescent="0.3">
      <c r="P50474" s="83"/>
    </row>
    <row r="50475" spans="16:16" x14ac:dyDescent="0.3">
      <c r="P50475" s="83"/>
    </row>
    <row r="50476" spans="16:16" x14ac:dyDescent="0.3">
      <c r="P50476" s="83"/>
    </row>
    <row r="50477" spans="16:16" x14ac:dyDescent="0.3">
      <c r="P50477" s="83"/>
    </row>
    <row r="50478" spans="16:16" x14ac:dyDescent="0.3">
      <c r="P50478" s="83"/>
    </row>
    <row r="50479" spans="16:16" x14ac:dyDescent="0.3">
      <c r="P50479" s="83"/>
    </row>
    <row r="50480" spans="16:16" x14ac:dyDescent="0.3">
      <c r="P50480" s="83"/>
    </row>
    <row r="50481" spans="16:16" x14ac:dyDescent="0.3">
      <c r="P50481" s="83"/>
    </row>
    <row r="50482" spans="16:16" x14ac:dyDescent="0.3">
      <c r="P50482" s="83"/>
    </row>
    <row r="50483" spans="16:16" x14ac:dyDescent="0.3">
      <c r="P50483" s="83"/>
    </row>
    <row r="50484" spans="16:16" x14ac:dyDescent="0.3">
      <c r="P50484" s="83"/>
    </row>
    <row r="50485" spans="16:16" x14ac:dyDescent="0.3">
      <c r="P50485" s="83"/>
    </row>
    <row r="50486" spans="16:16" x14ac:dyDescent="0.3">
      <c r="P50486" s="83"/>
    </row>
    <row r="50487" spans="16:16" x14ac:dyDescent="0.3">
      <c r="P50487" s="83"/>
    </row>
    <row r="50488" spans="16:16" x14ac:dyDescent="0.3">
      <c r="P50488" s="83"/>
    </row>
    <row r="50489" spans="16:16" x14ac:dyDescent="0.3">
      <c r="P50489" s="83"/>
    </row>
    <row r="50490" spans="16:16" x14ac:dyDescent="0.3">
      <c r="P50490" s="83"/>
    </row>
    <row r="50491" spans="16:16" x14ac:dyDescent="0.3">
      <c r="P50491" s="83"/>
    </row>
    <row r="50492" spans="16:16" x14ac:dyDescent="0.3">
      <c r="P50492" s="83"/>
    </row>
    <row r="50493" spans="16:16" x14ac:dyDescent="0.3">
      <c r="P50493" s="83"/>
    </row>
    <row r="50494" spans="16:16" x14ac:dyDescent="0.3">
      <c r="P50494" s="83"/>
    </row>
    <row r="50495" spans="16:16" x14ac:dyDescent="0.3">
      <c r="P50495" s="83"/>
    </row>
    <row r="50496" spans="16:16" x14ac:dyDescent="0.3">
      <c r="P50496" s="83"/>
    </row>
    <row r="50497" spans="16:16" x14ac:dyDescent="0.3">
      <c r="P50497" s="83"/>
    </row>
    <row r="50498" spans="16:16" x14ac:dyDescent="0.3">
      <c r="P50498" s="83"/>
    </row>
    <row r="50499" spans="16:16" x14ac:dyDescent="0.3">
      <c r="P50499" s="83"/>
    </row>
    <row r="50500" spans="16:16" x14ac:dyDescent="0.3">
      <c r="P50500" s="83"/>
    </row>
    <row r="50501" spans="16:16" x14ac:dyDescent="0.3">
      <c r="P50501" s="83"/>
    </row>
    <row r="50502" spans="16:16" x14ac:dyDescent="0.3">
      <c r="P50502" s="83"/>
    </row>
    <row r="50503" spans="16:16" x14ac:dyDescent="0.3">
      <c r="P50503" s="83"/>
    </row>
    <row r="50504" spans="16:16" x14ac:dyDescent="0.3">
      <c r="P50504" s="83"/>
    </row>
    <row r="50505" spans="16:16" x14ac:dyDescent="0.3">
      <c r="P50505" s="83"/>
    </row>
    <row r="50506" spans="16:16" x14ac:dyDescent="0.3">
      <c r="P50506" s="83"/>
    </row>
    <row r="50507" spans="16:16" x14ac:dyDescent="0.3">
      <c r="P50507" s="83"/>
    </row>
    <row r="50508" spans="16:16" x14ac:dyDescent="0.3">
      <c r="P50508" s="83"/>
    </row>
    <row r="50509" spans="16:16" x14ac:dyDescent="0.3">
      <c r="P50509" s="83"/>
    </row>
    <row r="50510" spans="16:16" x14ac:dyDescent="0.3">
      <c r="P50510" s="83"/>
    </row>
    <row r="50511" spans="16:16" x14ac:dyDescent="0.3">
      <c r="P50511" s="83"/>
    </row>
    <row r="50512" spans="16:16" x14ac:dyDescent="0.3">
      <c r="P50512" s="83"/>
    </row>
    <row r="50513" spans="16:16" x14ac:dyDescent="0.3">
      <c r="P50513" s="83"/>
    </row>
    <row r="50514" spans="16:16" x14ac:dyDescent="0.3">
      <c r="P50514" s="83"/>
    </row>
    <row r="50515" spans="16:16" x14ac:dyDescent="0.3">
      <c r="P50515" s="83"/>
    </row>
    <row r="50516" spans="16:16" x14ac:dyDescent="0.3">
      <c r="P50516" s="83"/>
    </row>
    <row r="50517" spans="16:16" x14ac:dyDescent="0.3">
      <c r="P50517" s="83"/>
    </row>
    <row r="50518" spans="16:16" x14ac:dyDescent="0.3">
      <c r="P50518" s="83"/>
    </row>
    <row r="50519" spans="16:16" x14ac:dyDescent="0.3">
      <c r="P50519" s="83"/>
    </row>
    <row r="50520" spans="16:16" x14ac:dyDescent="0.3">
      <c r="P50520" s="83"/>
    </row>
    <row r="50521" spans="16:16" x14ac:dyDescent="0.3">
      <c r="P50521" s="83"/>
    </row>
    <row r="50522" spans="16:16" x14ac:dyDescent="0.3">
      <c r="P50522" s="83"/>
    </row>
    <row r="50523" spans="16:16" x14ac:dyDescent="0.3">
      <c r="P50523" s="83"/>
    </row>
    <row r="50524" spans="16:16" x14ac:dyDescent="0.3">
      <c r="P50524" s="83"/>
    </row>
    <row r="50525" spans="16:16" x14ac:dyDescent="0.3">
      <c r="P50525" s="83"/>
    </row>
    <row r="50526" spans="16:16" x14ac:dyDescent="0.3">
      <c r="P50526" s="83"/>
    </row>
    <row r="50527" spans="16:16" x14ac:dyDescent="0.3">
      <c r="P50527" s="83"/>
    </row>
    <row r="50528" spans="16:16" x14ac:dyDescent="0.3">
      <c r="P50528" s="83"/>
    </row>
    <row r="50529" spans="16:16" x14ac:dyDescent="0.3">
      <c r="P50529" s="83"/>
    </row>
    <row r="50530" spans="16:16" x14ac:dyDescent="0.3">
      <c r="P50530" s="83"/>
    </row>
    <row r="50531" spans="16:16" x14ac:dyDescent="0.3">
      <c r="P50531" s="83"/>
    </row>
    <row r="50532" spans="16:16" x14ac:dyDescent="0.3">
      <c r="P50532" s="83"/>
    </row>
    <row r="50533" spans="16:16" x14ac:dyDescent="0.3">
      <c r="P50533" s="83"/>
    </row>
    <row r="50534" spans="16:16" x14ac:dyDescent="0.3">
      <c r="P50534" s="83"/>
    </row>
    <row r="50535" spans="16:16" x14ac:dyDescent="0.3">
      <c r="P50535" s="83"/>
    </row>
    <row r="50536" spans="16:16" x14ac:dyDescent="0.3">
      <c r="P50536" s="83"/>
    </row>
    <row r="50537" spans="16:16" x14ac:dyDescent="0.3">
      <c r="P50537" s="83"/>
    </row>
    <row r="50538" spans="16:16" x14ac:dyDescent="0.3">
      <c r="P50538" s="83"/>
    </row>
    <row r="50539" spans="16:16" x14ac:dyDescent="0.3">
      <c r="P50539" s="83"/>
    </row>
    <row r="50540" spans="16:16" x14ac:dyDescent="0.3">
      <c r="P50540" s="83"/>
    </row>
    <row r="50541" spans="16:16" x14ac:dyDescent="0.3">
      <c r="P50541" s="83"/>
    </row>
    <row r="50542" spans="16:16" x14ac:dyDescent="0.3">
      <c r="P50542" s="83"/>
    </row>
    <row r="50543" spans="16:16" x14ac:dyDescent="0.3">
      <c r="P50543" s="83"/>
    </row>
    <row r="50544" spans="16:16" x14ac:dyDescent="0.3">
      <c r="P50544" s="83"/>
    </row>
    <row r="50545" spans="16:16" x14ac:dyDescent="0.3">
      <c r="P50545" s="83"/>
    </row>
    <row r="50546" spans="16:16" x14ac:dyDescent="0.3">
      <c r="P50546" s="83"/>
    </row>
    <row r="50547" spans="16:16" x14ac:dyDescent="0.3">
      <c r="P50547" s="83"/>
    </row>
    <row r="50548" spans="16:16" x14ac:dyDescent="0.3">
      <c r="P50548" s="83"/>
    </row>
    <row r="50549" spans="16:16" x14ac:dyDescent="0.3">
      <c r="P50549" s="83"/>
    </row>
    <row r="50550" spans="16:16" x14ac:dyDescent="0.3">
      <c r="P50550" s="83"/>
    </row>
    <row r="50551" spans="16:16" x14ac:dyDescent="0.3">
      <c r="P50551" s="83"/>
    </row>
    <row r="50552" spans="16:16" x14ac:dyDescent="0.3">
      <c r="P50552" s="83"/>
    </row>
    <row r="50553" spans="16:16" x14ac:dyDescent="0.3">
      <c r="P50553" s="83"/>
    </row>
    <row r="50554" spans="16:16" x14ac:dyDescent="0.3">
      <c r="P50554" s="83"/>
    </row>
    <row r="50555" spans="16:16" x14ac:dyDescent="0.3">
      <c r="P50555" s="83"/>
    </row>
    <row r="50556" spans="16:16" x14ac:dyDescent="0.3">
      <c r="P50556" s="83"/>
    </row>
    <row r="50557" spans="16:16" x14ac:dyDescent="0.3">
      <c r="P50557" s="83"/>
    </row>
    <row r="50558" spans="16:16" x14ac:dyDescent="0.3">
      <c r="P50558" s="83"/>
    </row>
    <row r="50559" spans="16:16" x14ac:dyDescent="0.3">
      <c r="P50559" s="83"/>
    </row>
    <row r="50560" spans="16:16" x14ac:dyDescent="0.3">
      <c r="P50560" s="83"/>
    </row>
    <row r="50561" spans="16:16" x14ac:dyDescent="0.3">
      <c r="P50561" s="83"/>
    </row>
    <row r="50562" spans="16:16" x14ac:dyDescent="0.3">
      <c r="P50562" s="83"/>
    </row>
    <row r="50563" spans="16:16" x14ac:dyDescent="0.3">
      <c r="P50563" s="83"/>
    </row>
    <row r="50564" spans="16:16" x14ac:dyDescent="0.3">
      <c r="P50564" s="83"/>
    </row>
    <row r="50565" spans="16:16" x14ac:dyDescent="0.3">
      <c r="P50565" s="83"/>
    </row>
    <row r="50566" spans="16:16" x14ac:dyDescent="0.3">
      <c r="P50566" s="83"/>
    </row>
    <row r="50567" spans="16:16" x14ac:dyDescent="0.3">
      <c r="P50567" s="83"/>
    </row>
    <row r="50568" spans="16:16" x14ac:dyDescent="0.3">
      <c r="P50568" s="83"/>
    </row>
    <row r="50569" spans="16:16" x14ac:dyDescent="0.3">
      <c r="P50569" s="83"/>
    </row>
    <row r="50570" spans="16:16" x14ac:dyDescent="0.3">
      <c r="P50570" s="83"/>
    </row>
    <row r="50571" spans="16:16" x14ac:dyDescent="0.3">
      <c r="P50571" s="83"/>
    </row>
    <row r="50572" spans="16:16" x14ac:dyDescent="0.3">
      <c r="P50572" s="83"/>
    </row>
    <row r="50573" spans="16:16" x14ac:dyDescent="0.3">
      <c r="P50573" s="83"/>
    </row>
    <row r="50574" spans="16:16" x14ac:dyDescent="0.3">
      <c r="P50574" s="83"/>
    </row>
    <row r="50575" spans="16:16" x14ac:dyDescent="0.3">
      <c r="P50575" s="83"/>
    </row>
    <row r="50576" spans="16:16" x14ac:dyDescent="0.3">
      <c r="P50576" s="83"/>
    </row>
    <row r="50577" spans="16:16" x14ac:dyDescent="0.3">
      <c r="P50577" s="83"/>
    </row>
    <row r="50578" spans="16:16" x14ac:dyDescent="0.3">
      <c r="P50578" s="83"/>
    </row>
    <row r="50579" spans="16:16" x14ac:dyDescent="0.3">
      <c r="P50579" s="83"/>
    </row>
    <row r="50580" spans="16:16" x14ac:dyDescent="0.3">
      <c r="P50580" s="83"/>
    </row>
    <row r="50581" spans="16:16" x14ac:dyDescent="0.3">
      <c r="P50581" s="83"/>
    </row>
    <row r="50582" spans="16:16" x14ac:dyDescent="0.3">
      <c r="P50582" s="83"/>
    </row>
    <row r="50583" spans="16:16" x14ac:dyDescent="0.3">
      <c r="P50583" s="83"/>
    </row>
    <row r="50584" spans="16:16" x14ac:dyDescent="0.3">
      <c r="P50584" s="83"/>
    </row>
    <row r="50585" spans="16:16" x14ac:dyDescent="0.3">
      <c r="P50585" s="83"/>
    </row>
    <row r="50586" spans="16:16" x14ac:dyDescent="0.3">
      <c r="P50586" s="83"/>
    </row>
    <row r="50587" spans="16:16" x14ac:dyDescent="0.3">
      <c r="P50587" s="83"/>
    </row>
    <row r="50588" spans="16:16" x14ac:dyDescent="0.3">
      <c r="P50588" s="83"/>
    </row>
    <row r="50589" spans="16:16" x14ac:dyDescent="0.3">
      <c r="P50589" s="83"/>
    </row>
    <row r="50590" spans="16:16" x14ac:dyDescent="0.3">
      <c r="P50590" s="83"/>
    </row>
    <row r="50591" spans="16:16" x14ac:dyDescent="0.3">
      <c r="P50591" s="83"/>
    </row>
    <row r="50592" spans="16:16" x14ac:dyDescent="0.3">
      <c r="P50592" s="83"/>
    </row>
    <row r="50593" spans="16:16" x14ac:dyDescent="0.3">
      <c r="P50593" s="83"/>
    </row>
    <row r="50594" spans="16:16" x14ac:dyDescent="0.3">
      <c r="P50594" s="83"/>
    </row>
    <row r="50595" spans="16:16" x14ac:dyDescent="0.3">
      <c r="P50595" s="83"/>
    </row>
    <row r="50596" spans="16:16" x14ac:dyDescent="0.3">
      <c r="P50596" s="83"/>
    </row>
    <row r="50597" spans="16:16" x14ac:dyDescent="0.3">
      <c r="P50597" s="83"/>
    </row>
    <row r="50598" spans="16:16" x14ac:dyDescent="0.3">
      <c r="P50598" s="83"/>
    </row>
    <row r="50599" spans="16:16" x14ac:dyDescent="0.3">
      <c r="P50599" s="83"/>
    </row>
    <row r="50600" spans="16:16" x14ac:dyDescent="0.3">
      <c r="P50600" s="83"/>
    </row>
    <row r="50601" spans="16:16" x14ac:dyDescent="0.3">
      <c r="P50601" s="83"/>
    </row>
    <row r="50602" spans="16:16" x14ac:dyDescent="0.3">
      <c r="P50602" s="83"/>
    </row>
    <row r="50603" spans="16:16" x14ac:dyDescent="0.3">
      <c r="P50603" s="83"/>
    </row>
    <row r="50604" spans="16:16" x14ac:dyDescent="0.3">
      <c r="P50604" s="83"/>
    </row>
    <row r="50605" spans="16:16" x14ac:dyDescent="0.3">
      <c r="P50605" s="83"/>
    </row>
    <row r="50606" spans="16:16" x14ac:dyDescent="0.3">
      <c r="P50606" s="83"/>
    </row>
    <row r="50607" spans="16:16" x14ac:dyDescent="0.3">
      <c r="P50607" s="83"/>
    </row>
    <row r="50608" spans="16:16" x14ac:dyDescent="0.3">
      <c r="P50608" s="83"/>
    </row>
    <row r="50609" spans="16:16" x14ac:dyDescent="0.3">
      <c r="P50609" s="83"/>
    </row>
    <row r="50610" spans="16:16" x14ac:dyDescent="0.3">
      <c r="P50610" s="83"/>
    </row>
    <row r="50611" spans="16:16" x14ac:dyDescent="0.3">
      <c r="P50611" s="83"/>
    </row>
    <row r="50612" spans="16:16" x14ac:dyDescent="0.3">
      <c r="P50612" s="83"/>
    </row>
    <row r="50613" spans="16:16" x14ac:dyDescent="0.3">
      <c r="P50613" s="83"/>
    </row>
    <row r="50614" spans="16:16" x14ac:dyDescent="0.3">
      <c r="P50614" s="83"/>
    </row>
    <row r="50615" spans="16:16" x14ac:dyDescent="0.3">
      <c r="P50615" s="83"/>
    </row>
    <row r="50616" spans="16:16" x14ac:dyDescent="0.3">
      <c r="P50616" s="83"/>
    </row>
    <row r="50617" spans="16:16" x14ac:dyDescent="0.3">
      <c r="P50617" s="83"/>
    </row>
    <row r="50618" spans="16:16" x14ac:dyDescent="0.3">
      <c r="P50618" s="83"/>
    </row>
    <row r="50619" spans="16:16" x14ac:dyDescent="0.3">
      <c r="P50619" s="83"/>
    </row>
    <row r="50620" spans="16:16" x14ac:dyDescent="0.3">
      <c r="P50620" s="83"/>
    </row>
    <row r="50621" spans="16:16" x14ac:dyDescent="0.3">
      <c r="P50621" s="83"/>
    </row>
    <row r="50622" spans="16:16" x14ac:dyDescent="0.3">
      <c r="P50622" s="83"/>
    </row>
    <row r="50623" spans="16:16" x14ac:dyDescent="0.3">
      <c r="P50623" s="83"/>
    </row>
    <row r="50624" spans="16:16" x14ac:dyDescent="0.3">
      <c r="P50624" s="83"/>
    </row>
    <row r="50625" spans="16:16" x14ac:dyDescent="0.3">
      <c r="P50625" s="83"/>
    </row>
    <row r="50626" spans="16:16" x14ac:dyDescent="0.3">
      <c r="P50626" s="83"/>
    </row>
    <row r="50627" spans="16:16" x14ac:dyDescent="0.3">
      <c r="P50627" s="83"/>
    </row>
    <row r="50628" spans="16:16" x14ac:dyDescent="0.3">
      <c r="P50628" s="83"/>
    </row>
    <row r="50629" spans="16:16" x14ac:dyDescent="0.3">
      <c r="P50629" s="83"/>
    </row>
    <row r="50630" spans="16:16" x14ac:dyDescent="0.3">
      <c r="P50630" s="83"/>
    </row>
    <row r="50631" spans="16:16" x14ac:dyDescent="0.3">
      <c r="P50631" s="83"/>
    </row>
    <row r="50632" spans="16:16" x14ac:dyDescent="0.3">
      <c r="P50632" s="83"/>
    </row>
    <row r="50633" spans="16:16" x14ac:dyDescent="0.3">
      <c r="P50633" s="83"/>
    </row>
    <row r="50634" spans="16:16" x14ac:dyDescent="0.3">
      <c r="P50634" s="83"/>
    </row>
    <row r="50635" spans="16:16" x14ac:dyDescent="0.3">
      <c r="P50635" s="83"/>
    </row>
    <row r="50636" spans="16:16" x14ac:dyDescent="0.3">
      <c r="P50636" s="83"/>
    </row>
    <row r="50637" spans="16:16" x14ac:dyDescent="0.3">
      <c r="P50637" s="83"/>
    </row>
    <row r="50638" spans="16:16" x14ac:dyDescent="0.3">
      <c r="P50638" s="83"/>
    </row>
    <row r="50639" spans="16:16" x14ac:dyDescent="0.3">
      <c r="P50639" s="83"/>
    </row>
    <row r="50640" spans="16:16" x14ac:dyDescent="0.3">
      <c r="P50640" s="83"/>
    </row>
    <row r="50641" spans="16:16" x14ac:dyDescent="0.3">
      <c r="P50641" s="83"/>
    </row>
    <row r="50642" spans="16:16" x14ac:dyDescent="0.3">
      <c r="P50642" s="83"/>
    </row>
    <row r="50643" spans="16:16" x14ac:dyDescent="0.3">
      <c r="P50643" s="83"/>
    </row>
    <row r="50644" spans="16:16" x14ac:dyDescent="0.3">
      <c r="P50644" s="83"/>
    </row>
    <row r="50645" spans="16:16" x14ac:dyDescent="0.3">
      <c r="P50645" s="83"/>
    </row>
    <row r="50646" spans="16:16" x14ac:dyDescent="0.3">
      <c r="P50646" s="83"/>
    </row>
    <row r="50647" spans="16:16" x14ac:dyDescent="0.3">
      <c r="P50647" s="83"/>
    </row>
    <row r="50648" spans="16:16" x14ac:dyDescent="0.3">
      <c r="P50648" s="83"/>
    </row>
    <row r="50649" spans="16:16" x14ac:dyDescent="0.3">
      <c r="P50649" s="83"/>
    </row>
    <row r="50650" spans="16:16" x14ac:dyDescent="0.3">
      <c r="P50650" s="83"/>
    </row>
    <row r="50651" spans="16:16" x14ac:dyDescent="0.3">
      <c r="P50651" s="83"/>
    </row>
    <row r="50652" spans="16:16" x14ac:dyDescent="0.3">
      <c r="P50652" s="83"/>
    </row>
    <row r="50653" spans="16:16" x14ac:dyDescent="0.3">
      <c r="P50653" s="83"/>
    </row>
    <row r="50654" spans="16:16" x14ac:dyDescent="0.3">
      <c r="P50654" s="83"/>
    </row>
    <row r="50655" spans="16:16" x14ac:dyDescent="0.3">
      <c r="P50655" s="83"/>
    </row>
    <row r="50656" spans="16:16" x14ac:dyDescent="0.3">
      <c r="P50656" s="83"/>
    </row>
    <row r="50657" spans="16:16" x14ac:dyDescent="0.3">
      <c r="P50657" s="83"/>
    </row>
    <row r="50658" spans="16:16" x14ac:dyDescent="0.3">
      <c r="P50658" s="83"/>
    </row>
    <row r="50659" spans="16:16" x14ac:dyDescent="0.3">
      <c r="P50659" s="83"/>
    </row>
    <row r="50660" spans="16:16" x14ac:dyDescent="0.3">
      <c r="P50660" s="83"/>
    </row>
    <row r="50661" spans="16:16" x14ac:dyDescent="0.3">
      <c r="P50661" s="83"/>
    </row>
    <row r="50662" spans="16:16" x14ac:dyDescent="0.3">
      <c r="P50662" s="83"/>
    </row>
    <row r="50663" spans="16:16" x14ac:dyDescent="0.3">
      <c r="P50663" s="83"/>
    </row>
    <row r="50664" spans="16:16" x14ac:dyDescent="0.3">
      <c r="P50664" s="83"/>
    </row>
    <row r="50665" spans="16:16" x14ac:dyDescent="0.3">
      <c r="P50665" s="83"/>
    </row>
    <row r="50666" spans="16:16" x14ac:dyDescent="0.3">
      <c r="P50666" s="83"/>
    </row>
    <row r="50667" spans="16:16" x14ac:dyDescent="0.3">
      <c r="P50667" s="83"/>
    </row>
    <row r="50668" spans="16:16" x14ac:dyDescent="0.3">
      <c r="P50668" s="83"/>
    </row>
    <row r="50669" spans="16:16" x14ac:dyDescent="0.3">
      <c r="P50669" s="83"/>
    </row>
    <row r="50670" spans="16:16" x14ac:dyDescent="0.3">
      <c r="P50670" s="83"/>
    </row>
    <row r="50671" spans="16:16" x14ac:dyDescent="0.3">
      <c r="P50671" s="83"/>
    </row>
    <row r="50672" spans="16:16" x14ac:dyDescent="0.3">
      <c r="P50672" s="83"/>
    </row>
    <row r="50673" spans="16:16" x14ac:dyDescent="0.3">
      <c r="P50673" s="83"/>
    </row>
    <row r="50674" spans="16:16" x14ac:dyDescent="0.3">
      <c r="P50674" s="83"/>
    </row>
    <row r="50675" spans="16:16" x14ac:dyDescent="0.3">
      <c r="P50675" s="83"/>
    </row>
    <row r="50676" spans="16:16" x14ac:dyDescent="0.3">
      <c r="P50676" s="83"/>
    </row>
    <row r="50677" spans="16:16" x14ac:dyDescent="0.3">
      <c r="P50677" s="83"/>
    </row>
    <row r="50678" spans="16:16" x14ac:dyDescent="0.3">
      <c r="P50678" s="83"/>
    </row>
    <row r="50679" spans="16:16" x14ac:dyDescent="0.3">
      <c r="P50679" s="83"/>
    </row>
    <row r="50680" spans="16:16" x14ac:dyDescent="0.3">
      <c r="P50680" s="83"/>
    </row>
    <row r="50681" spans="16:16" x14ac:dyDescent="0.3">
      <c r="P50681" s="83"/>
    </row>
    <row r="50682" spans="16:16" x14ac:dyDescent="0.3">
      <c r="P50682" s="83"/>
    </row>
    <row r="50683" spans="16:16" x14ac:dyDescent="0.3">
      <c r="P50683" s="83"/>
    </row>
    <row r="50684" spans="16:16" x14ac:dyDescent="0.3">
      <c r="P50684" s="83"/>
    </row>
    <row r="50685" spans="16:16" x14ac:dyDescent="0.3">
      <c r="P50685" s="83"/>
    </row>
    <row r="50686" spans="16:16" x14ac:dyDescent="0.3">
      <c r="P50686" s="83"/>
    </row>
    <row r="50687" spans="16:16" x14ac:dyDescent="0.3">
      <c r="P50687" s="83"/>
    </row>
    <row r="50688" spans="16:16" x14ac:dyDescent="0.3">
      <c r="P50688" s="83"/>
    </row>
    <row r="50689" spans="16:16" x14ac:dyDescent="0.3">
      <c r="P50689" s="83"/>
    </row>
    <row r="50690" spans="16:16" x14ac:dyDescent="0.3">
      <c r="P50690" s="83"/>
    </row>
    <row r="50691" spans="16:16" x14ac:dyDescent="0.3">
      <c r="P50691" s="83"/>
    </row>
    <row r="50692" spans="16:16" x14ac:dyDescent="0.3">
      <c r="P50692" s="83"/>
    </row>
    <row r="50693" spans="16:16" x14ac:dyDescent="0.3">
      <c r="P50693" s="83"/>
    </row>
    <row r="50694" spans="16:16" x14ac:dyDescent="0.3">
      <c r="P50694" s="83"/>
    </row>
    <row r="50695" spans="16:16" x14ac:dyDescent="0.3">
      <c r="P50695" s="83"/>
    </row>
    <row r="50696" spans="16:16" x14ac:dyDescent="0.3">
      <c r="P50696" s="83"/>
    </row>
    <row r="50697" spans="16:16" x14ac:dyDescent="0.3">
      <c r="P50697" s="83"/>
    </row>
    <row r="50698" spans="16:16" x14ac:dyDescent="0.3">
      <c r="P50698" s="83"/>
    </row>
    <row r="50699" spans="16:16" x14ac:dyDescent="0.3">
      <c r="P50699" s="83"/>
    </row>
    <row r="50700" spans="16:16" x14ac:dyDescent="0.3">
      <c r="P50700" s="83"/>
    </row>
    <row r="50701" spans="16:16" x14ac:dyDescent="0.3">
      <c r="P50701" s="83"/>
    </row>
    <row r="50702" spans="16:16" x14ac:dyDescent="0.3">
      <c r="P50702" s="83"/>
    </row>
    <row r="50703" spans="16:16" x14ac:dyDescent="0.3">
      <c r="P50703" s="83"/>
    </row>
    <row r="50704" spans="16:16" x14ac:dyDescent="0.3">
      <c r="P50704" s="83"/>
    </row>
    <row r="50705" spans="16:16" x14ac:dyDescent="0.3">
      <c r="P50705" s="83"/>
    </row>
    <row r="50706" spans="16:16" x14ac:dyDescent="0.3">
      <c r="P50706" s="83"/>
    </row>
    <row r="50707" spans="16:16" x14ac:dyDescent="0.3">
      <c r="P50707" s="83"/>
    </row>
    <row r="50708" spans="16:16" x14ac:dyDescent="0.3">
      <c r="P50708" s="83"/>
    </row>
    <row r="50709" spans="16:16" x14ac:dyDescent="0.3">
      <c r="P50709" s="83"/>
    </row>
    <row r="50710" spans="16:16" x14ac:dyDescent="0.3">
      <c r="P50710" s="83"/>
    </row>
    <row r="50711" spans="16:16" x14ac:dyDescent="0.3">
      <c r="P50711" s="83"/>
    </row>
    <row r="50712" spans="16:16" x14ac:dyDescent="0.3">
      <c r="P50712" s="83"/>
    </row>
    <row r="50713" spans="16:16" x14ac:dyDescent="0.3">
      <c r="P50713" s="83"/>
    </row>
    <row r="50714" spans="16:16" x14ac:dyDescent="0.3">
      <c r="P50714" s="83"/>
    </row>
    <row r="50715" spans="16:16" x14ac:dyDescent="0.3">
      <c r="P50715" s="83"/>
    </row>
    <row r="50716" spans="16:16" x14ac:dyDescent="0.3">
      <c r="P50716" s="83"/>
    </row>
    <row r="50717" spans="16:16" x14ac:dyDescent="0.3">
      <c r="P50717" s="83"/>
    </row>
    <row r="50718" spans="16:16" x14ac:dyDescent="0.3">
      <c r="P50718" s="83"/>
    </row>
    <row r="50719" spans="16:16" x14ac:dyDescent="0.3">
      <c r="P50719" s="83"/>
    </row>
    <row r="50720" spans="16:16" x14ac:dyDescent="0.3">
      <c r="P50720" s="83"/>
    </row>
    <row r="50721" spans="16:16" x14ac:dyDescent="0.3">
      <c r="P50721" s="83"/>
    </row>
    <row r="50722" spans="16:16" x14ac:dyDescent="0.3">
      <c r="P50722" s="83"/>
    </row>
    <row r="50723" spans="16:16" x14ac:dyDescent="0.3">
      <c r="P50723" s="83"/>
    </row>
    <row r="50724" spans="16:16" x14ac:dyDescent="0.3">
      <c r="P50724" s="83"/>
    </row>
    <row r="50725" spans="16:16" x14ac:dyDescent="0.3">
      <c r="P50725" s="83"/>
    </row>
    <row r="50726" spans="16:16" x14ac:dyDescent="0.3">
      <c r="P50726" s="83"/>
    </row>
    <row r="50727" spans="16:16" x14ac:dyDescent="0.3">
      <c r="P50727" s="83"/>
    </row>
    <row r="50728" spans="16:16" x14ac:dyDescent="0.3">
      <c r="P50728" s="83"/>
    </row>
    <row r="50729" spans="16:16" x14ac:dyDescent="0.3">
      <c r="P50729" s="83"/>
    </row>
    <row r="50730" spans="16:16" x14ac:dyDescent="0.3">
      <c r="P50730" s="83"/>
    </row>
    <row r="50731" spans="16:16" x14ac:dyDescent="0.3">
      <c r="P50731" s="83"/>
    </row>
    <row r="50732" spans="16:16" x14ac:dyDescent="0.3">
      <c r="P50732" s="83"/>
    </row>
    <row r="50733" spans="16:16" x14ac:dyDescent="0.3">
      <c r="P50733" s="83"/>
    </row>
    <row r="50734" spans="16:16" x14ac:dyDescent="0.3">
      <c r="P50734" s="83"/>
    </row>
    <row r="50735" spans="16:16" x14ac:dyDescent="0.3">
      <c r="P50735" s="83"/>
    </row>
    <row r="50736" spans="16:16" x14ac:dyDescent="0.3">
      <c r="P50736" s="83"/>
    </row>
    <row r="50737" spans="16:16" x14ac:dyDescent="0.3">
      <c r="P50737" s="83"/>
    </row>
    <row r="50738" spans="16:16" x14ac:dyDescent="0.3">
      <c r="P50738" s="83"/>
    </row>
    <row r="50739" spans="16:16" x14ac:dyDescent="0.3">
      <c r="P50739" s="83"/>
    </row>
    <row r="50740" spans="16:16" x14ac:dyDescent="0.3">
      <c r="P50740" s="83"/>
    </row>
    <row r="50741" spans="16:16" x14ac:dyDescent="0.3">
      <c r="P50741" s="83"/>
    </row>
    <row r="50742" spans="16:16" x14ac:dyDescent="0.3">
      <c r="P50742" s="83"/>
    </row>
    <row r="50743" spans="16:16" x14ac:dyDescent="0.3">
      <c r="P50743" s="83"/>
    </row>
    <row r="50744" spans="16:16" x14ac:dyDescent="0.3">
      <c r="P50744" s="83"/>
    </row>
    <row r="50745" spans="16:16" x14ac:dyDescent="0.3">
      <c r="P50745" s="83"/>
    </row>
    <row r="50746" spans="16:16" x14ac:dyDescent="0.3">
      <c r="P50746" s="83"/>
    </row>
    <row r="50747" spans="16:16" x14ac:dyDescent="0.3">
      <c r="P50747" s="83"/>
    </row>
    <row r="50748" spans="16:16" x14ac:dyDescent="0.3">
      <c r="P50748" s="83"/>
    </row>
    <row r="50749" spans="16:16" x14ac:dyDescent="0.3">
      <c r="P50749" s="83"/>
    </row>
    <row r="50750" spans="16:16" x14ac:dyDescent="0.3">
      <c r="P50750" s="83"/>
    </row>
    <row r="50751" spans="16:16" x14ac:dyDescent="0.3">
      <c r="P50751" s="83"/>
    </row>
    <row r="50752" spans="16:16" x14ac:dyDescent="0.3">
      <c r="P50752" s="83"/>
    </row>
    <row r="50753" spans="16:16" x14ac:dyDescent="0.3">
      <c r="P50753" s="83"/>
    </row>
    <row r="50754" spans="16:16" x14ac:dyDescent="0.3">
      <c r="P50754" s="83"/>
    </row>
    <row r="50755" spans="16:16" x14ac:dyDescent="0.3">
      <c r="P50755" s="83"/>
    </row>
    <row r="50756" spans="16:16" x14ac:dyDescent="0.3">
      <c r="P50756" s="83"/>
    </row>
    <row r="50757" spans="16:16" x14ac:dyDescent="0.3">
      <c r="P50757" s="83"/>
    </row>
    <row r="50758" spans="16:16" x14ac:dyDescent="0.3">
      <c r="P50758" s="83"/>
    </row>
    <row r="50759" spans="16:16" x14ac:dyDescent="0.3">
      <c r="P50759" s="83"/>
    </row>
    <row r="50760" spans="16:16" x14ac:dyDescent="0.3">
      <c r="P50760" s="83"/>
    </row>
    <row r="50761" spans="16:16" x14ac:dyDescent="0.3">
      <c r="P50761" s="83"/>
    </row>
    <row r="50762" spans="16:16" x14ac:dyDescent="0.3">
      <c r="P50762" s="83"/>
    </row>
    <row r="50763" spans="16:16" x14ac:dyDescent="0.3">
      <c r="P50763" s="83"/>
    </row>
    <row r="50764" spans="16:16" x14ac:dyDescent="0.3">
      <c r="P50764" s="83"/>
    </row>
    <row r="50765" spans="16:16" x14ac:dyDescent="0.3">
      <c r="P50765" s="83"/>
    </row>
    <row r="50766" spans="16:16" x14ac:dyDescent="0.3">
      <c r="P50766" s="83"/>
    </row>
    <row r="50767" spans="16:16" x14ac:dyDescent="0.3">
      <c r="P50767" s="83"/>
    </row>
    <row r="50768" spans="16:16" x14ac:dyDescent="0.3">
      <c r="P50768" s="83"/>
    </row>
    <row r="50769" spans="16:16" x14ac:dyDescent="0.3">
      <c r="P50769" s="83"/>
    </row>
    <row r="50770" spans="16:16" x14ac:dyDescent="0.3">
      <c r="P50770" s="83"/>
    </row>
    <row r="50771" spans="16:16" x14ac:dyDescent="0.3">
      <c r="P50771" s="83"/>
    </row>
    <row r="50772" spans="16:16" x14ac:dyDescent="0.3">
      <c r="P50772" s="83"/>
    </row>
    <row r="50773" spans="16:16" x14ac:dyDescent="0.3">
      <c r="P50773" s="83"/>
    </row>
    <row r="50774" spans="16:16" x14ac:dyDescent="0.3">
      <c r="P50774" s="83"/>
    </row>
    <row r="50775" spans="16:16" x14ac:dyDescent="0.3">
      <c r="P50775" s="83"/>
    </row>
    <row r="50776" spans="16:16" x14ac:dyDescent="0.3">
      <c r="P50776" s="83"/>
    </row>
    <row r="50777" spans="16:16" x14ac:dyDescent="0.3">
      <c r="P50777" s="83"/>
    </row>
    <row r="50778" spans="16:16" x14ac:dyDescent="0.3">
      <c r="P50778" s="83"/>
    </row>
    <row r="50779" spans="16:16" x14ac:dyDescent="0.3">
      <c r="P50779" s="83"/>
    </row>
    <row r="50780" spans="16:16" x14ac:dyDescent="0.3">
      <c r="P50780" s="83"/>
    </row>
    <row r="50781" spans="16:16" x14ac:dyDescent="0.3">
      <c r="P50781" s="83"/>
    </row>
    <row r="50782" spans="16:16" x14ac:dyDescent="0.3">
      <c r="P50782" s="83"/>
    </row>
    <row r="50783" spans="16:16" x14ac:dyDescent="0.3">
      <c r="P50783" s="83"/>
    </row>
    <row r="50784" spans="16:16" x14ac:dyDescent="0.3">
      <c r="P50784" s="83"/>
    </row>
    <row r="50785" spans="16:16" x14ac:dyDescent="0.3">
      <c r="P50785" s="83"/>
    </row>
    <row r="50786" spans="16:16" x14ac:dyDescent="0.3">
      <c r="P50786" s="83"/>
    </row>
    <row r="50787" spans="16:16" x14ac:dyDescent="0.3">
      <c r="P50787" s="83"/>
    </row>
    <row r="50788" spans="16:16" x14ac:dyDescent="0.3">
      <c r="P50788" s="83"/>
    </row>
    <row r="50789" spans="16:16" x14ac:dyDescent="0.3">
      <c r="P50789" s="83"/>
    </row>
    <row r="50790" spans="16:16" x14ac:dyDescent="0.3">
      <c r="P50790" s="83"/>
    </row>
    <row r="50791" spans="16:16" x14ac:dyDescent="0.3">
      <c r="P50791" s="83"/>
    </row>
    <row r="50792" spans="16:16" x14ac:dyDescent="0.3">
      <c r="P50792" s="83"/>
    </row>
    <row r="50793" spans="16:16" x14ac:dyDescent="0.3">
      <c r="P50793" s="83"/>
    </row>
    <row r="50794" spans="16:16" x14ac:dyDescent="0.3">
      <c r="P50794" s="83"/>
    </row>
    <row r="50795" spans="16:16" x14ac:dyDescent="0.3">
      <c r="P50795" s="83"/>
    </row>
    <row r="50796" spans="16:16" x14ac:dyDescent="0.3">
      <c r="P50796" s="83"/>
    </row>
    <row r="50797" spans="16:16" x14ac:dyDescent="0.3">
      <c r="P50797" s="83"/>
    </row>
    <row r="50798" spans="16:16" x14ac:dyDescent="0.3">
      <c r="P50798" s="83"/>
    </row>
    <row r="50799" spans="16:16" x14ac:dyDescent="0.3">
      <c r="P50799" s="83"/>
    </row>
    <row r="50800" spans="16:16" x14ac:dyDescent="0.3">
      <c r="P50800" s="83"/>
    </row>
    <row r="50801" spans="16:16" x14ac:dyDescent="0.3">
      <c r="P50801" s="83"/>
    </row>
    <row r="50802" spans="16:16" x14ac:dyDescent="0.3">
      <c r="P50802" s="83"/>
    </row>
    <row r="50803" spans="16:16" x14ac:dyDescent="0.3">
      <c r="P50803" s="83"/>
    </row>
    <row r="50804" spans="16:16" x14ac:dyDescent="0.3">
      <c r="P50804" s="83"/>
    </row>
    <row r="50805" spans="16:16" x14ac:dyDescent="0.3">
      <c r="P50805" s="83"/>
    </row>
    <row r="50806" spans="16:16" x14ac:dyDescent="0.3">
      <c r="P50806" s="83"/>
    </row>
    <row r="50807" spans="16:16" x14ac:dyDescent="0.3">
      <c r="P50807" s="83"/>
    </row>
    <row r="50808" spans="16:16" x14ac:dyDescent="0.3">
      <c r="P50808" s="83"/>
    </row>
    <row r="50809" spans="16:16" x14ac:dyDescent="0.3">
      <c r="P50809" s="83"/>
    </row>
    <row r="50810" spans="16:16" x14ac:dyDescent="0.3">
      <c r="P50810" s="83"/>
    </row>
    <row r="50811" spans="16:16" x14ac:dyDescent="0.3">
      <c r="P50811" s="83"/>
    </row>
    <row r="50812" spans="16:16" x14ac:dyDescent="0.3">
      <c r="P50812" s="83"/>
    </row>
    <row r="50813" spans="16:16" x14ac:dyDescent="0.3">
      <c r="P50813" s="83"/>
    </row>
    <row r="50814" spans="16:16" x14ac:dyDescent="0.3">
      <c r="P50814" s="83"/>
    </row>
    <row r="50815" spans="16:16" x14ac:dyDescent="0.3">
      <c r="P50815" s="83"/>
    </row>
    <row r="50816" spans="16:16" x14ac:dyDescent="0.3">
      <c r="P50816" s="83"/>
    </row>
    <row r="50817" spans="16:16" x14ac:dyDescent="0.3">
      <c r="P50817" s="83"/>
    </row>
    <row r="50818" spans="16:16" x14ac:dyDescent="0.3">
      <c r="P50818" s="83"/>
    </row>
    <row r="50819" spans="16:16" x14ac:dyDescent="0.3">
      <c r="P50819" s="83"/>
    </row>
    <row r="50820" spans="16:16" x14ac:dyDescent="0.3">
      <c r="P50820" s="83"/>
    </row>
    <row r="50821" spans="16:16" x14ac:dyDescent="0.3">
      <c r="P50821" s="83"/>
    </row>
    <row r="50822" spans="16:16" x14ac:dyDescent="0.3">
      <c r="P50822" s="83"/>
    </row>
    <row r="50823" spans="16:16" x14ac:dyDescent="0.3">
      <c r="P50823" s="83"/>
    </row>
    <row r="50824" spans="16:16" x14ac:dyDescent="0.3">
      <c r="P50824" s="83"/>
    </row>
    <row r="50825" spans="16:16" x14ac:dyDescent="0.3">
      <c r="P50825" s="83"/>
    </row>
    <row r="50826" spans="16:16" x14ac:dyDescent="0.3">
      <c r="P50826" s="83"/>
    </row>
    <row r="50827" spans="16:16" x14ac:dyDescent="0.3">
      <c r="P50827" s="83"/>
    </row>
    <row r="50828" spans="16:16" x14ac:dyDescent="0.3">
      <c r="P50828" s="83"/>
    </row>
    <row r="50829" spans="16:16" x14ac:dyDescent="0.3">
      <c r="P50829" s="83"/>
    </row>
    <row r="50830" spans="16:16" x14ac:dyDescent="0.3">
      <c r="P50830" s="83"/>
    </row>
    <row r="50831" spans="16:16" x14ac:dyDescent="0.3">
      <c r="P50831" s="83"/>
    </row>
    <row r="50832" spans="16:16" x14ac:dyDescent="0.3">
      <c r="P50832" s="83"/>
    </row>
    <row r="50833" spans="16:16" x14ac:dyDescent="0.3">
      <c r="P50833" s="83"/>
    </row>
    <row r="50834" spans="16:16" x14ac:dyDescent="0.3">
      <c r="P50834" s="83"/>
    </row>
    <row r="50835" spans="16:16" x14ac:dyDescent="0.3">
      <c r="P50835" s="83"/>
    </row>
    <row r="50836" spans="16:16" x14ac:dyDescent="0.3">
      <c r="P50836" s="83"/>
    </row>
    <row r="50837" spans="16:16" x14ac:dyDescent="0.3">
      <c r="P50837" s="83"/>
    </row>
    <row r="50838" spans="16:16" x14ac:dyDescent="0.3">
      <c r="P50838" s="83"/>
    </row>
    <row r="50839" spans="16:16" x14ac:dyDescent="0.3">
      <c r="P50839" s="83"/>
    </row>
    <row r="50840" spans="16:16" x14ac:dyDescent="0.3">
      <c r="P50840" s="83"/>
    </row>
    <row r="50841" spans="16:16" x14ac:dyDescent="0.3">
      <c r="P50841" s="83"/>
    </row>
    <row r="50842" spans="16:16" x14ac:dyDescent="0.3">
      <c r="P50842" s="83"/>
    </row>
    <row r="50843" spans="16:16" x14ac:dyDescent="0.3">
      <c r="P50843" s="83"/>
    </row>
    <row r="50844" spans="16:16" x14ac:dyDescent="0.3">
      <c r="P50844" s="83"/>
    </row>
    <row r="50845" spans="16:16" x14ac:dyDescent="0.3">
      <c r="P50845" s="83"/>
    </row>
    <row r="50846" spans="16:16" x14ac:dyDescent="0.3">
      <c r="P50846" s="83"/>
    </row>
    <row r="50847" spans="16:16" x14ac:dyDescent="0.3">
      <c r="P50847" s="83"/>
    </row>
    <row r="50848" spans="16:16" x14ac:dyDescent="0.3">
      <c r="P50848" s="83"/>
    </row>
    <row r="50849" spans="16:16" x14ac:dyDescent="0.3">
      <c r="P50849" s="83"/>
    </row>
    <row r="50850" spans="16:16" x14ac:dyDescent="0.3">
      <c r="P50850" s="83"/>
    </row>
    <row r="50851" spans="16:16" x14ac:dyDescent="0.3">
      <c r="P50851" s="83"/>
    </row>
    <row r="50852" spans="16:16" x14ac:dyDescent="0.3">
      <c r="P50852" s="83"/>
    </row>
    <row r="50853" spans="16:16" x14ac:dyDescent="0.3">
      <c r="P50853" s="83"/>
    </row>
    <row r="50854" spans="16:16" x14ac:dyDescent="0.3">
      <c r="P50854" s="83"/>
    </row>
    <row r="50855" spans="16:16" x14ac:dyDescent="0.3">
      <c r="P50855" s="83"/>
    </row>
    <row r="50856" spans="16:16" x14ac:dyDescent="0.3">
      <c r="P50856" s="83"/>
    </row>
    <row r="50857" spans="16:16" x14ac:dyDescent="0.3">
      <c r="P50857" s="83"/>
    </row>
    <row r="50858" spans="16:16" x14ac:dyDescent="0.3">
      <c r="P50858" s="83"/>
    </row>
    <row r="50859" spans="16:16" x14ac:dyDescent="0.3">
      <c r="P50859" s="83"/>
    </row>
    <row r="50860" spans="16:16" x14ac:dyDescent="0.3">
      <c r="P50860" s="83"/>
    </row>
    <row r="50861" spans="16:16" x14ac:dyDescent="0.3">
      <c r="P50861" s="83"/>
    </row>
    <row r="50862" spans="16:16" x14ac:dyDescent="0.3">
      <c r="P50862" s="83"/>
    </row>
    <row r="50863" spans="16:16" x14ac:dyDescent="0.3">
      <c r="P50863" s="83"/>
    </row>
    <row r="50864" spans="16:16" x14ac:dyDescent="0.3">
      <c r="P50864" s="83"/>
    </row>
    <row r="50865" spans="16:16" x14ac:dyDescent="0.3">
      <c r="P50865" s="83"/>
    </row>
    <row r="50866" spans="16:16" x14ac:dyDescent="0.3">
      <c r="P50866" s="83"/>
    </row>
    <row r="50867" spans="16:16" x14ac:dyDescent="0.3">
      <c r="P50867" s="83"/>
    </row>
    <row r="50868" spans="16:16" x14ac:dyDescent="0.3">
      <c r="P50868" s="83"/>
    </row>
    <row r="50869" spans="16:16" x14ac:dyDescent="0.3">
      <c r="P50869" s="83"/>
    </row>
    <row r="50870" spans="16:16" x14ac:dyDescent="0.3">
      <c r="P50870" s="83"/>
    </row>
    <row r="50871" spans="16:16" x14ac:dyDescent="0.3">
      <c r="P50871" s="83"/>
    </row>
    <row r="50872" spans="16:16" x14ac:dyDescent="0.3">
      <c r="P50872" s="83"/>
    </row>
    <row r="50873" spans="16:16" x14ac:dyDescent="0.3">
      <c r="P50873" s="83"/>
    </row>
    <row r="50874" spans="16:16" x14ac:dyDescent="0.3">
      <c r="P50874" s="83"/>
    </row>
    <row r="50875" spans="16:16" x14ac:dyDescent="0.3">
      <c r="P50875" s="83"/>
    </row>
    <row r="50876" spans="16:16" x14ac:dyDescent="0.3">
      <c r="P50876" s="83"/>
    </row>
    <row r="50877" spans="16:16" x14ac:dyDescent="0.3">
      <c r="P50877" s="83"/>
    </row>
    <row r="50878" spans="16:16" x14ac:dyDescent="0.3">
      <c r="P50878" s="83"/>
    </row>
    <row r="50879" spans="16:16" x14ac:dyDescent="0.3">
      <c r="P50879" s="83"/>
    </row>
    <row r="50880" spans="16:16" x14ac:dyDescent="0.3">
      <c r="P50880" s="83"/>
    </row>
    <row r="50881" spans="16:16" x14ac:dyDescent="0.3">
      <c r="P50881" s="83"/>
    </row>
    <row r="50882" spans="16:16" x14ac:dyDescent="0.3">
      <c r="P50882" s="83"/>
    </row>
    <row r="50883" spans="16:16" x14ac:dyDescent="0.3">
      <c r="P50883" s="83"/>
    </row>
    <row r="50884" spans="16:16" x14ac:dyDescent="0.3">
      <c r="P50884" s="83"/>
    </row>
    <row r="50885" spans="16:16" x14ac:dyDescent="0.3">
      <c r="P50885" s="83"/>
    </row>
    <row r="50886" spans="16:16" x14ac:dyDescent="0.3">
      <c r="P50886" s="83"/>
    </row>
    <row r="50887" spans="16:16" x14ac:dyDescent="0.3">
      <c r="P50887" s="83"/>
    </row>
    <row r="50888" spans="16:16" x14ac:dyDescent="0.3">
      <c r="P50888" s="83"/>
    </row>
    <row r="50889" spans="16:16" x14ac:dyDescent="0.3">
      <c r="P50889" s="83"/>
    </row>
    <row r="50890" spans="16:16" x14ac:dyDescent="0.3">
      <c r="P50890" s="83"/>
    </row>
    <row r="50891" spans="16:16" x14ac:dyDescent="0.3">
      <c r="P50891" s="83"/>
    </row>
    <row r="50892" spans="16:16" x14ac:dyDescent="0.3">
      <c r="P50892" s="83"/>
    </row>
    <row r="50893" spans="16:16" x14ac:dyDescent="0.3">
      <c r="P50893" s="83"/>
    </row>
    <row r="50894" spans="16:16" x14ac:dyDescent="0.3">
      <c r="P50894" s="83"/>
    </row>
    <row r="50895" spans="16:16" x14ac:dyDescent="0.3">
      <c r="P50895" s="83"/>
    </row>
    <row r="50896" spans="16:16" x14ac:dyDescent="0.3">
      <c r="P50896" s="83"/>
    </row>
    <row r="50897" spans="16:16" x14ac:dyDescent="0.3">
      <c r="P50897" s="83"/>
    </row>
    <row r="50898" spans="16:16" x14ac:dyDescent="0.3">
      <c r="P50898" s="83"/>
    </row>
    <row r="50899" spans="16:16" x14ac:dyDescent="0.3">
      <c r="P50899" s="83"/>
    </row>
    <row r="50900" spans="16:16" x14ac:dyDescent="0.3">
      <c r="P50900" s="83"/>
    </row>
    <row r="50901" spans="16:16" x14ac:dyDescent="0.3">
      <c r="P50901" s="83"/>
    </row>
    <row r="50902" spans="16:16" x14ac:dyDescent="0.3">
      <c r="P50902" s="83"/>
    </row>
    <row r="50903" spans="16:16" x14ac:dyDescent="0.3">
      <c r="P50903" s="83"/>
    </row>
    <row r="50904" spans="16:16" x14ac:dyDescent="0.3">
      <c r="P50904" s="83"/>
    </row>
    <row r="50905" spans="16:16" x14ac:dyDescent="0.3">
      <c r="P50905" s="83"/>
    </row>
    <row r="50906" spans="16:16" x14ac:dyDescent="0.3">
      <c r="P50906" s="83"/>
    </row>
    <row r="50907" spans="16:16" x14ac:dyDescent="0.3">
      <c r="P50907" s="83"/>
    </row>
    <row r="50908" spans="16:16" x14ac:dyDescent="0.3">
      <c r="P50908" s="83"/>
    </row>
    <row r="50909" spans="16:16" x14ac:dyDescent="0.3">
      <c r="P50909" s="83"/>
    </row>
    <row r="50910" spans="16:16" x14ac:dyDescent="0.3">
      <c r="P50910" s="83"/>
    </row>
    <row r="50911" spans="16:16" x14ac:dyDescent="0.3">
      <c r="P50911" s="83"/>
    </row>
    <row r="50912" spans="16:16" x14ac:dyDescent="0.3">
      <c r="P50912" s="83"/>
    </row>
    <row r="50913" spans="16:16" x14ac:dyDescent="0.3">
      <c r="P50913" s="83"/>
    </row>
    <row r="50914" spans="16:16" x14ac:dyDescent="0.3">
      <c r="P50914" s="83"/>
    </row>
    <row r="50915" spans="16:16" x14ac:dyDescent="0.3">
      <c r="P50915" s="83"/>
    </row>
    <row r="50916" spans="16:16" x14ac:dyDescent="0.3">
      <c r="P50916" s="83"/>
    </row>
    <row r="50917" spans="16:16" x14ac:dyDescent="0.3">
      <c r="P50917" s="83"/>
    </row>
    <row r="50918" spans="16:16" x14ac:dyDescent="0.3">
      <c r="P50918" s="83"/>
    </row>
    <row r="50919" spans="16:16" x14ac:dyDescent="0.3">
      <c r="P50919" s="83"/>
    </row>
    <row r="50920" spans="16:16" x14ac:dyDescent="0.3">
      <c r="P50920" s="83"/>
    </row>
    <row r="50921" spans="16:16" x14ac:dyDescent="0.3">
      <c r="P50921" s="83"/>
    </row>
    <row r="50922" spans="16:16" x14ac:dyDescent="0.3">
      <c r="P50922" s="83"/>
    </row>
    <row r="50923" spans="16:16" x14ac:dyDescent="0.3">
      <c r="P50923" s="83"/>
    </row>
    <row r="50924" spans="16:16" x14ac:dyDescent="0.3">
      <c r="P50924" s="83"/>
    </row>
    <row r="50925" spans="16:16" x14ac:dyDescent="0.3">
      <c r="P50925" s="83"/>
    </row>
    <row r="50926" spans="16:16" x14ac:dyDescent="0.3">
      <c r="P50926" s="83"/>
    </row>
    <row r="50927" spans="16:16" x14ac:dyDescent="0.3">
      <c r="P50927" s="83"/>
    </row>
    <row r="50928" spans="16:16" x14ac:dyDescent="0.3">
      <c r="P50928" s="83"/>
    </row>
    <row r="50929" spans="16:16" x14ac:dyDescent="0.3">
      <c r="P50929" s="83"/>
    </row>
    <row r="50930" spans="16:16" x14ac:dyDescent="0.3">
      <c r="P50930" s="83"/>
    </row>
    <row r="50931" spans="16:16" x14ac:dyDescent="0.3">
      <c r="P50931" s="83"/>
    </row>
    <row r="50932" spans="16:16" x14ac:dyDescent="0.3">
      <c r="P50932" s="83"/>
    </row>
    <row r="50933" spans="16:16" x14ac:dyDescent="0.3">
      <c r="P50933" s="83"/>
    </row>
    <row r="50934" spans="16:16" x14ac:dyDescent="0.3">
      <c r="P50934" s="83"/>
    </row>
    <row r="50935" spans="16:16" x14ac:dyDescent="0.3">
      <c r="P50935" s="83"/>
    </row>
    <row r="50936" spans="16:16" x14ac:dyDescent="0.3">
      <c r="P50936" s="83"/>
    </row>
    <row r="50937" spans="16:16" x14ac:dyDescent="0.3">
      <c r="P50937" s="83"/>
    </row>
    <row r="50938" spans="16:16" x14ac:dyDescent="0.3">
      <c r="P50938" s="83"/>
    </row>
    <row r="50939" spans="16:16" x14ac:dyDescent="0.3">
      <c r="P50939" s="83"/>
    </row>
    <row r="50940" spans="16:16" x14ac:dyDescent="0.3">
      <c r="P50940" s="83"/>
    </row>
    <row r="50941" spans="16:16" x14ac:dyDescent="0.3">
      <c r="P50941" s="83"/>
    </row>
    <row r="50942" spans="16:16" x14ac:dyDescent="0.3">
      <c r="P50942" s="83"/>
    </row>
    <row r="50943" spans="16:16" x14ac:dyDescent="0.3">
      <c r="P50943" s="83"/>
    </row>
    <row r="50944" spans="16:16" x14ac:dyDescent="0.3">
      <c r="P50944" s="83"/>
    </row>
    <row r="50945" spans="16:16" x14ac:dyDescent="0.3">
      <c r="P50945" s="83"/>
    </row>
    <row r="50946" spans="16:16" x14ac:dyDescent="0.3">
      <c r="P50946" s="83"/>
    </row>
    <row r="50947" spans="16:16" x14ac:dyDescent="0.3">
      <c r="P50947" s="83"/>
    </row>
    <row r="50948" spans="16:16" x14ac:dyDescent="0.3">
      <c r="P50948" s="83"/>
    </row>
    <row r="50949" spans="16:16" x14ac:dyDescent="0.3">
      <c r="P50949" s="83"/>
    </row>
    <row r="50950" spans="16:16" x14ac:dyDescent="0.3">
      <c r="P50950" s="83"/>
    </row>
    <row r="50951" spans="16:16" x14ac:dyDescent="0.3">
      <c r="P50951" s="83"/>
    </row>
    <row r="50952" spans="16:16" x14ac:dyDescent="0.3">
      <c r="P50952" s="83"/>
    </row>
    <row r="50953" spans="16:16" x14ac:dyDescent="0.3">
      <c r="P50953" s="83"/>
    </row>
    <row r="50954" spans="16:16" x14ac:dyDescent="0.3">
      <c r="P50954" s="83"/>
    </row>
    <row r="50955" spans="16:16" x14ac:dyDescent="0.3">
      <c r="P50955" s="83"/>
    </row>
    <row r="50956" spans="16:16" x14ac:dyDescent="0.3">
      <c r="P50956" s="83"/>
    </row>
    <row r="50957" spans="16:16" x14ac:dyDescent="0.3">
      <c r="P50957" s="83"/>
    </row>
    <row r="50958" spans="16:16" x14ac:dyDescent="0.3">
      <c r="P50958" s="83"/>
    </row>
    <row r="50959" spans="16:16" x14ac:dyDescent="0.3">
      <c r="P50959" s="83"/>
    </row>
    <row r="50960" spans="16:16" x14ac:dyDescent="0.3">
      <c r="P50960" s="83"/>
    </row>
    <row r="50961" spans="16:16" x14ac:dyDescent="0.3">
      <c r="P50961" s="83"/>
    </row>
    <row r="50962" spans="16:16" x14ac:dyDescent="0.3">
      <c r="P50962" s="83"/>
    </row>
    <row r="50963" spans="16:16" x14ac:dyDescent="0.3">
      <c r="P50963" s="83"/>
    </row>
    <row r="50964" spans="16:16" x14ac:dyDescent="0.3">
      <c r="P50964" s="83"/>
    </row>
    <row r="50965" spans="16:16" x14ac:dyDescent="0.3">
      <c r="P50965" s="83"/>
    </row>
    <row r="50966" spans="16:16" x14ac:dyDescent="0.3">
      <c r="P50966" s="83"/>
    </row>
    <row r="50967" spans="16:16" x14ac:dyDescent="0.3">
      <c r="P50967" s="83"/>
    </row>
    <row r="50968" spans="16:16" x14ac:dyDescent="0.3">
      <c r="P50968" s="83"/>
    </row>
    <row r="50969" spans="16:16" x14ac:dyDescent="0.3">
      <c r="P50969" s="83"/>
    </row>
    <row r="50970" spans="16:16" x14ac:dyDescent="0.3">
      <c r="P50970" s="83"/>
    </row>
    <row r="50971" spans="16:16" x14ac:dyDescent="0.3">
      <c r="P50971" s="83"/>
    </row>
    <row r="50972" spans="16:16" x14ac:dyDescent="0.3">
      <c r="P50972" s="83"/>
    </row>
    <row r="50973" spans="16:16" x14ac:dyDescent="0.3">
      <c r="P50973" s="83"/>
    </row>
    <row r="50974" spans="16:16" x14ac:dyDescent="0.3">
      <c r="P50974" s="83"/>
    </row>
    <row r="50975" spans="16:16" x14ac:dyDescent="0.3">
      <c r="P50975" s="83"/>
    </row>
    <row r="50976" spans="16:16" x14ac:dyDescent="0.3">
      <c r="P50976" s="83"/>
    </row>
    <row r="50977" spans="16:16" x14ac:dyDescent="0.3">
      <c r="P50977" s="83"/>
    </row>
    <row r="50978" spans="16:16" x14ac:dyDescent="0.3">
      <c r="P50978" s="83"/>
    </row>
    <row r="50979" spans="16:16" x14ac:dyDescent="0.3">
      <c r="P50979" s="83"/>
    </row>
    <row r="50980" spans="16:16" x14ac:dyDescent="0.3">
      <c r="P50980" s="83"/>
    </row>
    <row r="50981" spans="16:16" x14ac:dyDescent="0.3">
      <c r="P50981" s="83"/>
    </row>
    <row r="50982" spans="16:16" x14ac:dyDescent="0.3">
      <c r="P50982" s="83"/>
    </row>
    <row r="50983" spans="16:16" x14ac:dyDescent="0.3">
      <c r="P50983" s="83"/>
    </row>
    <row r="50984" spans="16:16" x14ac:dyDescent="0.3">
      <c r="P50984" s="83"/>
    </row>
    <row r="50985" spans="16:16" x14ac:dyDescent="0.3">
      <c r="P50985" s="83"/>
    </row>
    <row r="50986" spans="16:16" x14ac:dyDescent="0.3">
      <c r="P50986" s="83"/>
    </row>
    <row r="50987" spans="16:16" x14ac:dyDescent="0.3">
      <c r="P50987" s="83"/>
    </row>
    <row r="50988" spans="16:16" x14ac:dyDescent="0.3">
      <c r="P50988" s="83"/>
    </row>
    <row r="50989" spans="16:16" x14ac:dyDescent="0.3">
      <c r="P50989" s="83"/>
    </row>
    <row r="50990" spans="16:16" x14ac:dyDescent="0.3">
      <c r="P50990" s="83"/>
    </row>
    <row r="50991" spans="16:16" x14ac:dyDescent="0.3">
      <c r="P50991" s="83"/>
    </row>
    <row r="50992" spans="16:16" x14ac:dyDescent="0.3">
      <c r="P50992" s="83"/>
    </row>
    <row r="50993" spans="16:16" x14ac:dyDescent="0.3">
      <c r="P50993" s="83"/>
    </row>
    <row r="50994" spans="16:16" x14ac:dyDescent="0.3">
      <c r="P50994" s="83"/>
    </row>
    <row r="50995" spans="16:16" x14ac:dyDescent="0.3">
      <c r="P50995" s="83"/>
    </row>
    <row r="50996" spans="16:16" x14ac:dyDescent="0.3">
      <c r="P50996" s="83"/>
    </row>
    <row r="50997" spans="16:16" x14ac:dyDescent="0.3">
      <c r="P50997" s="83"/>
    </row>
    <row r="50998" spans="16:16" x14ac:dyDescent="0.3">
      <c r="P50998" s="83"/>
    </row>
    <row r="50999" spans="16:16" x14ac:dyDescent="0.3">
      <c r="P50999" s="83"/>
    </row>
    <row r="51000" spans="16:16" x14ac:dyDescent="0.3">
      <c r="P51000" s="83"/>
    </row>
    <row r="51001" spans="16:16" x14ac:dyDescent="0.3">
      <c r="P51001" s="83"/>
    </row>
    <row r="51002" spans="16:16" x14ac:dyDescent="0.3">
      <c r="P51002" s="83"/>
    </row>
    <row r="51003" spans="16:16" x14ac:dyDescent="0.3">
      <c r="P51003" s="83"/>
    </row>
    <row r="51004" spans="16:16" x14ac:dyDescent="0.3">
      <c r="P51004" s="83"/>
    </row>
    <row r="51005" spans="16:16" x14ac:dyDescent="0.3">
      <c r="P51005" s="83"/>
    </row>
    <row r="51006" spans="16:16" x14ac:dyDescent="0.3">
      <c r="P51006" s="83"/>
    </row>
    <row r="51007" spans="16:16" x14ac:dyDescent="0.3">
      <c r="P51007" s="83"/>
    </row>
    <row r="51008" spans="16:16" x14ac:dyDescent="0.3">
      <c r="P51008" s="83"/>
    </row>
    <row r="51009" spans="16:16" x14ac:dyDescent="0.3">
      <c r="P51009" s="83"/>
    </row>
    <row r="51010" spans="16:16" x14ac:dyDescent="0.3">
      <c r="P51010" s="83"/>
    </row>
    <row r="51011" spans="16:16" x14ac:dyDescent="0.3">
      <c r="P51011" s="83"/>
    </row>
    <row r="51012" spans="16:16" x14ac:dyDescent="0.3">
      <c r="P51012" s="83"/>
    </row>
    <row r="51013" spans="16:16" x14ac:dyDescent="0.3">
      <c r="P51013" s="83"/>
    </row>
    <row r="51014" spans="16:16" x14ac:dyDescent="0.3">
      <c r="P51014" s="83"/>
    </row>
    <row r="51015" spans="16:16" x14ac:dyDescent="0.3">
      <c r="P51015" s="83"/>
    </row>
    <row r="51016" spans="16:16" x14ac:dyDescent="0.3">
      <c r="P51016" s="83"/>
    </row>
    <row r="51017" spans="16:16" x14ac:dyDescent="0.3">
      <c r="P51017" s="83"/>
    </row>
    <row r="51018" spans="16:16" x14ac:dyDescent="0.3">
      <c r="P51018" s="83"/>
    </row>
    <row r="51019" spans="16:16" x14ac:dyDescent="0.3">
      <c r="P51019" s="83"/>
    </row>
    <row r="51020" spans="16:16" x14ac:dyDescent="0.3">
      <c r="P51020" s="83"/>
    </row>
    <row r="51021" spans="16:16" x14ac:dyDescent="0.3">
      <c r="P51021" s="83"/>
    </row>
    <row r="51022" spans="16:16" x14ac:dyDescent="0.3">
      <c r="P51022" s="83"/>
    </row>
    <row r="51023" spans="16:16" x14ac:dyDescent="0.3">
      <c r="P51023" s="83"/>
    </row>
    <row r="51024" spans="16:16" x14ac:dyDescent="0.3">
      <c r="P51024" s="83"/>
    </row>
    <row r="51025" spans="16:16" x14ac:dyDescent="0.3">
      <c r="P51025" s="83"/>
    </row>
    <row r="51026" spans="16:16" x14ac:dyDescent="0.3">
      <c r="P51026" s="83"/>
    </row>
    <row r="51027" spans="16:16" x14ac:dyDescent="0.3">
      <c r="P51027" s="83"/>
    </row>
    <row r="51028" spans="16:16" x14ac:dyDescent="0.3">
      <c r="P51028" s="83"/>
    </row>
    <row r="51029" spans="16:16" x14ac:dyDescent="0.3">
      <c r="P51029" s="83"/>
    </row>
    <row r="51030" spans="16:16" x14ac:dyDescent="0.3">
      <c r="P51030" s="83"/>
    </row>
    <row r="51031" spans="16:16" x14ac:dyDescent="0.3">
      <c r="P51031" s="83"/>
    </row>
    <row r="51032" spans="16:16" x14ac:dyDescent="0.3">
      <c r="P51032" s="83"/>
    </row>
    <row r="51033" spans="16:16" x14ac:dyDescent="0.3">
      <c r="P51033" s="83"/>
    </row>
    <row r="51034" spans="16:16" x14ac:dyDescent="0.3">
      <c r="P51034" s="83"/>
    </row>
    <row r="51035" spans="16:16" x14ac:dyDescent="0.3">
      <c r="P51035" s="83"/>
    </row>
    <row r="51036" spans="16:16" x14ac:dyDescent="0.3">
      <c r="P51036" s="83"/>
    </row>
    <row r="51037" spans="16:16" x14ac:dyDescent="0.3">
      <c r="P51037" s="83"/>
    </row>
    <row r="51038" spans="16:16" x14ac:dyDescent="0.3">
      <c r="P51038" s="83"/>
    </row>
    <row r="51039" spans="16:16" x14ac:dyDescent="0.3">
      <c r="P51039" s="83"/>
    </row>
    <row r="51040" spans="16:16" x14ac:dyDescent="0.3">
      <c r="P51040" s="83"/>
    </row>
    <row r="51041" spans="16:16" x14ac:dyDescent="0.3">
      <c r="P51041" s="83"/>
    </row>
    <row r="51042" spans="16:16" x14ac:dyDescent="0.3">
      <c r="P51042" s="83"/>
    </row>
    <row r="51043" spans="16:16" x14ac:dyDescent="0.3">
      <c r="P51043" s="83"/>
    </row>
    <row r="51044" spans="16:16" x14ac:dyDescent="0.3">
      <c r="P51044" s="83"/>
    </row>
    <row r="51045" spans="16:16" x14ac:dyDescent="0.3">
      <c r="P51045" s="83"/>
    </row>
    <row r="51046" spans="16:16" x14ac:dyDescent="0.3">
      <c r="P51046" s="83"/>
    </row>
    <row r="51047" spans="16:16" x14ac:dyDescent="0.3">
      <c r="P51047" s="83"/>
    </row>
    <row r="51048" spans="16:16" x14ac:dyDescent="0.3">
      <c r="P51048" s="83"/>
    </row>
    <row r="51049" spans="16:16" x14ac:dyDescent="0.3">
      <c r="P51049" s="83"/>
    </row>
    <row r="51050" spans="16:16" x14ac:dyDescent="0.3">
      <c r="P51050" s="83"/>
    </row>
    <row r="51051" spans="16:16" x14ac:dyDescent="0.3">
      <c r="P51051" s="83"/>
    </row>
    <row r="51052" spans="16:16" x14ac:dyDescent="0.3">
      <c r="P51052" s="83"/>
    </row>
    <row r="51053" spans="16:16" x14ac:dyDescent="0.3">
      <c r="P51053" s="83"/>
    </row>
    <row r="51054" spans="16:16" x14ac:dyDescent="0.3">
      <c r="P51054" s="83"/>
    </row>
    <row r="51055" spans="16:16" x14ac:dyDescent="0.3">
      <c r="P51055" s="83"/>
    </row>
    <row r="51056" spans="16:16" x14ac:dyDescent="0.3">
      <c r="P51056" s="83"/>
    </row>
    <row r="51057" spans="16:16" x14ac:dyDescent="0.3">
      <c r="P51057" s="83"/>
    </row>
    <row r="51058" spans="16:16" x14ac:dyDescent="0.3">
      <c r="P51058" s="83"/>
    </row>
    <row r="51059" spans="16:16" x14ac:dyDescent="0.3">
      <c r="P51059" s="83"/>
    </row>
    <row r="51060" spans="16:16" x14ac:dyDescent="0.3">
      <c r="P51060" s="83"/>
    </row>
    <row r="51061" spans="16:16" x14ac:dyDescent="0.3">
      <c r="P51061" s="83"/>
    </row>
    <row r="51062" spans="16:16" x14ac:dyDescent="0.3">
      <c r="P51062" s="83"/>
    </row>
    <row r="51063" spans="16:16" x14ac:dyDescent="0.3">
      <c r="P51063" s="83"/>
    </row>
    <row r="51064" spans="16:16" x14ac:dyDescent="0.3">
      <c r="P51064" s="83"/>
    </row>
    <row r="51065" spans="16:16" x14ac:dyDescent="0.3">
      <c r="P51065" s="83"/>
    </row>
    <row r="51066" spans="16:16" x14ac:dyDescent="0.3">
      <c r="P51066" s="83"/>
    </row>
    <row r="51067" spans="16:16" x14ac:dyDescent="0.3">
      <c r="P51067" s="83"/>
    </row>
    <row r="51068" spans="16:16" x14ac:dyDescent="0.3">
      <c r="P51068" s="83"/>
    </row>
    <row r="51069" spans="16:16" x14ac:dyDescent="0.3">
      <c r="P51069" s="83"/>
    </row>
    <row r="51070" spans="16:16" x14ac:dyDescent="0.3">
      <c r="P51070" s="83"/>
    </row>
    <row r="51071" spans="16:16" x14ac:dyDescent="0.3">
      <c r="P51071" s="83"/>
    </row>
    <row r="51072" spans="16:16" x14ac:dyDescent="0.3">
      <c r="P51072" s="83"/>
    </row>
    <row r="51073" spans="16:16" x14ac:dyDescent="0.3">
      <c r="P51073" s="83"/>
    </row>
    <row r="51074" spans="16:16" x14ac:dyDescent="0.3">
      <c r="P51074" s="83"/>
    </row>
    <row r="51075" spans="16:16" x14ac:dyDescent="0.3">
      <c r="P51075" s="83"/>
    </row>
    <row r="51076" spans="16:16" x14ac:dyDescent="0.3">
      <c r="P51076" s="83"/>
    </row>
    <row r="51077" spans="16:16" x14ac:dyDescent="0.3">
      <c r="P51077" s="83"/>
    </row>
    <row r="51078" spans="16:16" x14ac:dyDescent="0.3">
      <c r="P51078" s="83"/>
    </row>
    <row r="51079" spans="16:16" x14ac:dyDescent="0.3">
      <c r="P51079" s="83"/>
    </row>
    <row r="51080" spans="16:16" x14ac:dyDescent="0.3">
      <c r="P51080" s="83"/>
    </row>
    <row r="51081" spans="16:16" x14ac:dyDescent="0.3">
      <c r="P51081" s="83"/>
    </row>
    <row r="51082" spans="16:16" x14ac:dyDescent="0.3">
      <c r="P51082" s="83"/>
    </row>
    <row r="51083" spans="16:16" x14ac:dyDescent="0.3">
      <c r="P51083" s="83"/>
    </row>
    <row r="51084" spans="16:16" x14ac:dyDescent="0.3">
      <c r="P51084" s="83"/>
    </row>
    <row r="51085" spans="16:16" x14ac:dyDescent="0.3">
      <c r="P51085" s="83"/>
    </row>
    <row r="51086" spans="16:16" x14ac:dyDescent="0.3">
      <c r="P51086" s="83"/>
    </row>
    <row r="51087" spans="16:16" x14ac:dyDescent="0.3">
      <c r="P51087" s="83"/>
    </row>
    <row r="51088" spans="16:16" x14ac:dyDescent="0.3">
      <c r="P51088" s="83"/>
    </row>
    <row r="51089" spans="16:16" x14ac:dyDescent="0.3">
      <c r="P51089" s="83"/>
    </row>
    <row r="51090" spans="16:16" x14ac:dyDescent="0.3">
      <c r="P51090" s="83"/>
    </row>
    <row r="51091" spans="16:16" x14ac:dyDescent="0.3">
      <c r="P51091" s="83"/>
    </row>
    <row r="51092" spans="16:16" x14ac:dyDescent="0.3">
      <c r="P51092" s="83"/>
    </row>
    <row r="51093" spans="16:16" x14ac:dyDescent="0.3">
      <c r="P51093" s="83"/>
    </row>
    <row r="51094" spans="16:16" x14ac:dyDescent="0.3">
      <c r="P51094" s="83"/>
    </row>
    <row r="51095" spans="16:16" x14ac:dyDescent="0.3">
      <c r="P51095" s="83"/>
    </row>
    <row r="51096" spans="16:16" x14ac:dyDescent="0.3">
      <c r="P51096" s="83"/>
    </row>
    <row r="51097" spans="16:16" x14ac:dyDescent="0.3">
      <c r="P51097" s="83"/>
    </row>
    <row r="51098" spans="16:16" x14ac:dyDescent="0.3">
      <c r="P51098" s="83"/>
    </row>
    <row r="51099" spans="16:16" x14ac:dyDescent="0.3">
      <c r="P51099" s="83"/>
    </row>
    <row r="51100" spans="16:16" x14ac:dyDescent="0.3">
      <c r="P51100" s="83"/>
    </row>
    <row r="51101" spans="16:16" x14ac:dyDescent="0.3">
      <c r="P51101" s="83"/>
    </row>
    <row r="51102" spans="16:16" x14ac:dyDescent="0.3">
      <c r="P51102" s="83"/>
    </row>
    <row r="51103" spans="16:16" x14ac:dyDescent="0.3">
      <c r="P51103" s="83"/>
    </row>
    <row r="51104" spans="16:16" x14ac:dyDescent="0.3">
      <c r="P51104" s="83"/>
    </row>
    <row r="51105" spans="16:16" x14ac:dyDescent="0.3">
      <c r="P51105" s="83"/>
    </row>
    <row r="51106" spans="16:16" x14ac:dyDescent="0.3">
      <c r="P51106" s="83"/>
    </row>
    <row r="51107" spans="16:16" x14ac:dyDescent="0.3">
      <c r="P51107" s="83"/>
    </row>
    <row r="51108" spans="16:16" x14ac:dyDescent="0.3">
      <c r="P51108" s="83"/>
    </row>
    <row r="51109" spans="16:16" x14ac:dyDescent="0.3">
      <c r="P51109" s="83"/>
    </row>
    <row r="51110" spans="16:16" x14ac:dyDescent="0.3">
      <c r="P51110" s="83"/>
    </row>
    <row r="51111" spans="16:16" x14ac:dyDescent="0.3">
      <c r="P51111" s="83"/>
    </row>
    <row r="51112" spans="16:16" x14ac:dyDescent="0.3">
      <c r="P51112" s="83"/>
    </row>
    <row r="51113" spans="16:16" x14ac:dyDescent="0.3">
      <c r="P51113" s="83"/>
    </row>
    <row r="51114" spans="16:16" x14ac:dyDescent="0.3">
      <c r="P51114" s="83"/>
    </row>
    <row r="51115" spans="16:16" x14ac:dyDescent="0.3">
      <c r="P51115" s="83"/>
    </row>
    <row r="51116" spans="16:16" x14ac:dyDescent="0.3">
      <c r="P51116" s="83"/>
    </row>
    <row r="51117" spans="16:16" x14ac:dyDescent="0.3">
      <c r="P51117" s="83"/>
    </row>
    <row r="51118" spans="16:16" x14ac:dyDescent="0.3">
      <c r="P51118" s="83"/>
    </row>
    <row r="51119" spans="16:16" x14ac:dyDescent="0.3">
      <c r="P51119" s="83"/>
    </row>
    <row r="51120" spans="16:16" x14ac:dyDescent="0.3">
      <c r="P51120" s="83"/>
    </row>
    <row r="51121" spans="16:16" x14ac:dyDescent="0.3">
      <c r="P51121" s="83"/>
    </row>
    <row r="51122" spans="16:16" x14ac:dyDescent="0.3">
      <c r="P51122" s="83"/>
    </row>
    <row r="51123" spans="16:16" x14ac:dyDescent="0.3">
      <c r="P51123" s="83"/>
    </row>
    <row r="51124" spans="16:16" x14ac:dyDescent="0.3">
      <c r="P51124" s="83"/>
    </row>
    <row r="51125" spans="16:16" x14ac:dyDescent="0.3">
      <c r="P51125" s="83"/>
    </row>
    <row r="51126" spans="16:16" x14ac:dyDescent="0.3">
      <c r="P51126" s="83"/>
    </row>
    <row r="51127" spans="16:16" x14ac:dyDescent="0.3">
      <c r="P51127" s="83"/>
    </row>
    <row r="51128" spans="16:16" x14ac:dyDescent="0.3">
      <c r="P51128" s="83"/>
    </row>
    <row r="51129" spans="16:16" x14ac:dyDescent="0.3">
      <c r="P51129" s="83"/>
    </row>
    <row r="51130" spans="16:16" x14ac:dyDescent="0.3">
      <c r="P51130" s="83"/>
    </row>
    <row r="51131" spans="16:16" x14ac:dyDescent="0.3">
      <c r="P51131" s="83"/>
    </row>
    <row r="51132" spans="16:16" x14ac:dyDescent="0.3">
      <c r="P51132" s="83"/>
    </row>
    <row r="51133" spans="16:16" x14ac:dyDescent="0.3">
      <c r="P51133" s="83"/>
    </row>
    <row r="51134" spans="16:16" x14ac:dyDescent="0.3">
      <c r="P51134" s="83"/>
    </row>
    <row r="51135" spans="16:16" x14ac:dyDescent="0.3">
      <c r="P51135" s="83"/>
    </row>
    <row r="51136" spans="16:16" x14ac:dyDescent="0.3">
      <c r="P51136" s="83"/>
    </row>
    <row r="51137" spans="16:16" x14ac:dyDescent="0.3">
      <c r="P51137" s="83"/>
    </row>
    <row r="51138" spans="16:16" x14ac:dyDescent="0.3">
      <c r="P51138" s="83"/>
    </row>
    <row r="51139" spans="16:16" x14ac:dyDescent="0.3">
      <c r="P51139" s="83"/>
    </row>
    <row r="51140" spans="16:16" x14ac:dyDescent="0.3">
      <c r="P51140" s="83"/>
    </row>
    <row r="51141" spans="16:16" x14ac:dyDescent="0.3">
      <c r="P51141" s="83"/>
    </row>
    <row r="51142" spans="16:16" x14ac:dyDescent="0.3">
      <c r="P51142" s="83"/>
    </row>
    <row r="51143" spans="16:16" x14ac:dyDescent="0.3">
      <c r="P51143" s="83"/>
    </row>
    <row r="51144" spans="16:16" x14ac:dyDescent="0.3">
      <c r="P51144" s="83"/>
    </row>
    <row r="51145" spans="16:16" x14ac:dyDescent="0.3">
      <c r="P51145" s="83"/>
    </row>
    <row r="51146" spans="16:16" x14ac:dyDescent="0.3">
      <c r="P51146" s="83"/>
    </row>
    <row r="51147" spans="16:16" x14ac:dyDescent="0.3">
      <c r="P51147" s="83"/>
    </row>
    <row r="51148" spans="16:16" x14ac:dyDescent="0.3">
      <c r="P51148" s="83"/>
    </row>
    <row r="51149" spans="16:16" x14ac:dyDescent="0.3">
      <c r="P51149" s="83"/>
    </row>
    <row r="51150" spans="16:16" x14ac:dyDescent="0.3">
      <c r="P51150" s="83"/>
    </row>
    <row r="51151" spans="16:16" x14ac:dyDescent="0.3">
      <c r="P51151" s="83"/>
    </row>
    <row r="51152" spans="16:16" x14ac:dyDescent="0.3">
      <c r="P51152" s="83"/>
    </row>
    <row r="51153" spans="16:16" x14ac:dyDescent="0.3">
      <c r="P51153" s="83"/>
    </row>
    <row r="51154" spans="16:16" x14ac:dyDescent="0.3">
      <c r="P51154" s="83"/>
    </row>
    <row r="51155" spans="16:16" x14ac:dyDescent="0.3">
      <c r="P51155" s="83"/>
    </row>
    <row r="51156" spans="16:16" x14ac:dyDescent="0.3">
      <c r="P51156" s="83"/>
    </row>
    <row r="51157" spans="16:16" x14ac:dyDescent="0.3">
      <c r="P51157" s="83"/>
    </row>
    <row r="51158" spans="16:16" x14ac:dyDescent="0.3">
      <c r="P51158" s="83"/>
    </row>
    <row r="51159" spans="16:16" x14ac:dyDescent="0.3">
      <c r="P51159" s="83"/>
    </row>
    <row r="51160" spans="16:16" x14ac:dyDescent="0.3">
      <c r="P51160" s="83"/>
    </row>
    <row r="51161" spans="16:16" x14ac:dyDescent="0.3">
      <c r="P51161" s="83"/>
    </row>
    <row r="51162" spans="16:16" x14ac:dyDescent="0.3">
      <c r="P51162" s="83"/>
    </row>
    <row r="51163" spans="16:16" x14ac:dyDescent="0.3">
      <c r="P51163" s="83"/>
    </row>
    <row r="51164" spans="16:16" x14ac:dyDescent="0.3">
      <c r="P51164" s="83"/>
    </row>
    <row r="51165" spans="16:16" x14ac:dyDescent="0.3">
      <c r="P51165" s="83"/>
    </row>
    <row r="51166" spans="16:16" x14ac:dyDescent="0.3">
      <c r="P51166" s="83"/>
    </row>
    <row r="51167" spans="16:16" x14ac:dyDescent="0.3">
      <c r="P51167" s="83"/>
    </row>
    <row r="51168" spans="16:16" x14ac:dyDescent="0.3">
      <c r="P51168" s="83"/>
    </row>
    <row r="51169" spans="16:16" x14ac:dyDescent="0.3">
      <c r="P51169" s="83"/>
    </row>
    <row r="51170" spans="16:16" x14ac:dyDescent="0.3">
      <c r="P51170" s="83"/>
    </row>
    <row r="51171" spans="16:16" x14ac:dyDescent="0.3">
      <c r="P51171" s="83"/>
    </row>
    <row r="51172" spans="16:16" x14ac:dyDescent="0.3">
      <c r="P51172" s="83"/>
    </row>
    <row r="51173" spans="16:16" x14ac:dyDescent="0.3">
      <c r="P51173" s="83"/>
    </row>
    <row r="51174" spans="16:16" x14ac:dyDescent="0.3">
      <c r="P51174" s="83"/>
    </row>
    <row r="51175" spans="16:16" x14ac:dyDescent="0.3">
      <c r="P51175" s="83"/>
    </row>
    <row r="51176" spans="16:16" x14ac:dyDescent="0.3">
      <c r="P51176" s="83"/>
    </row>
    <row r="51177" spans="16:16" x14ac:dyDescent="0.3">
      <c r="P51177" s="83"/>
    </row>
    <row r="51178" spans="16:16" x14ac:dyDescent="0.3">
      <c r="P51178" s="83"/>
    </row>
    <row r="51179" spans="16:16" x14ac:dyDescent="0.3">
      <c r="P51179" s="83"/>
    </row>
    <row r="51180" spans="16:16" x14ac:dyDescent="0.3">
      <c r="P51180" s="83"/>
    </row>
    <row r="51181" spans="16:16" x14ac:dyDescent="0.3">
      <c r="P51181" s="83"/>
    </row>
    <row r="51182" spans="16:16" x14ac:dyDescent="0.3">
      <c r="P51182" s="83"/>
    </row>
    <row r="51183" spans="16:16" x14ac:dyDescent="0.3">
      <c r="P51183" s="83"/>
    </row>
    <row r="51184" spans="16:16" x14ac:dyDescent="0.3">
      <c r="P51184" s="83"/>
    </row>
    <row r="51185" spans="16:16" x14ac:dyDescent="0.3">
      <c r="P51185" s="83"/>
    </row>
    <row r="51186" spans="16:16" x14ac:dyDescent="0.3">
      <c r="P51186" s="83"/>
    </row>
    <row r="51187" spans="16:16" x14ac:dyDescent="0.3">
      <c r="P51187" s="83"/>
    </row>
    <row r="51188" spans="16:16" x14ac:dyDescent="0.3">
      <c r="P51188" s="83"/>
    </row>
    <row r="51189" spans="16:16" x14ac:dyDescent="0.3">
      <c r="P51189" s="83"/>
    </row>
    <row r="51190" spans="16:16" x14ac:dyDescent="0.3">
      <c r="P51190" s="83"/>
    </row>
    <row r="51191" spans="16:16" x14ac:dyDescent="0.3">
      <c r="P51191" s="83"/>
    </row>
    <row r="51192" spans="16:16" x14ac:dyDescent="0.3">
      <c r="P51192" s="83"/>
    </row>
    <row r="51193" spans="16:16" x14ac:dyDescent="0.3">
      <c r="P51193" s="83"/>
    </row>
    <row r="51194" spans="16:16" x14ac:dyDescent="0.3">
      <c r="P51194" s="83"/>
    </row>
    <row r="51195" spans="16:16" x14ac:dyDescent="0.3">
      <c r="P51195" s="83"/>
    </row>
    <row r="51196" spans="16:16" x14ac:dyDescent="0.3">
      <c r="P51196" s="83"/>
    </row>
    <row r="51197" spans="16:16" x14ac:dyDescent="0.3">
      <c r="P51197" s="83"/>
    </row>
    <row r="51198" spans="16:16" x14ac:dyDescent="0.3">
      <c r="P51198" s="83"/>
    </row>
    <row r="51199" spans="16:16" x14ac:dyDescent="0.3">
      <c r="P51199" s="83"/>
    </row>
    <row r="51200" spans="16:16" x14ac:dyDescent="0.3">
      <c r="P51200" s="83"/>
    </row>
    <row r="51201" spans="16:16" x14ac:dyDescent="0.3">
      <c r="P51201" s="83"/>
    </row>
    <row r="51202" spans="16:16" x14ac:dyDescent="0.3">
      <c r="P51202" s="83"/>
    </row>
    <row r="51203" spans="16:16" x14ac:dyDescent="0.3">
      <c r="P51203" s="83"/>
    </row>
    <row r="51204" spans="16:16" x14ac:dyDescent="0.3">
      <c r="P51204" s="83"/>
    </row>
    <row r="51205" spans="16:16" x14ac:dyDescent="0.3">
      <c r="P51205" s="83"/>
    </row>
    <row r="51206" spans="16:16" x14ac:dyDescent="0.3">
      <c r="P51206" s="83"/>
    </row>
    <row r="51207" spans="16:16" x14ac:dyDescent="0.3">
      <c r="P51207" s="83"/>
    </row>
    <row r="51208" spans="16:16" x14ac:dyDescent="0.3">
      <c r="P51208" s="83"/>
    </row>
    <row r="51209" spans="16:16" x14ac:dyDescent="0.3">
      <c r="P51209" s="83"/>
    </row>
    <row r="51210" spans="16:16" x14ac:dyDescent="0.3">
      <c r="P51210" s="83"/>
    </row>
    <row r="51211" spans="16:16" x14ac:dyDescent="0.3">
      <c r="P51211" s="83"/>
    </row>
    <row r="51212" spans="16:16" x14ac:dyDescent="0.3">
      <c r="P51212" s="83"/>
    </row>
    <row r="51213" spans="16:16" x14ac:dyDescent="0.3">
      <c r="P51213" s="83"/>
    </row>
    <row r="51214" spans="16:16" x14ac:dyDescent="0.3">
      <c r="P51214" s="83"/>
    </row>
    <row r="51215" spans="16:16" x14ac:dyDescent="0.3">
      <c r="P51215" s="83"/>
    </row>
    <row r="51216" spans="16:16" x14ac:dyDescent="0.3">
      <c r="P51216" s="83"/>
    </row>
    <row r="51217" spans="16:16" x14ac:dyDescent="0.3">
      <c r="P51217" s="83"/>
    </row>
    <row r="51218" spans="16:16" x14ac:dyDescent="0.3">
      <c r="P51218" s="83"/>
    </row>
    <row r="51219" spans="16:16" x14ac:dyDescent="0.3">
      <c r="P51219" s="83"/>
    </row>
    <row r="51220" spans="16:16" x14ac:dyDescent="0.3">
      <c r="P51220" s="83"/>
    </row>
    <row r="51221" spans="16:16" x14ac:dyDescent="0.3">
      <c r="P51221" s="83"/>
    </row>
    <row r="51222" spans="16:16" x14ac:dyDescent="0.3">
      <c r="P51222" s="83"/>
    </row>
    <row r="51223" spans="16:16" x14ac:dyDescent="0.3">
      <c r="P51223" s="83"/>
    </row>
    <row r="51224" spans="16:16" x14ac:dyDescent="0.3">
      <c r="P51224" s="83"/>
    </row>
    <row r="51225" spans="16:16" x14ac:dyDescent="0.3">
      <c r="P51225" s="83"/>
    </row>
    <row r="51226" spans="16:16" x14ac:dyDescent="0.3">
      <c r="P51226" s="83"/>
    </row>
    <row r="51227" spans="16:16" x14ac:dyDescent="0.3">
      <c r="P51227" s="83"/>
    </row>
    <row r="51228" spans="16:16" x14ac:dyDescent="0.3">
      <c r="P51228" s="83"/>
    </row>
    <row r="51229" spans="16:16" x14ac:dyDescent="0.3">
      <c r="P51229" s="83"/>
    </row>
    <row r="51230" spans="16:16" x14ac:dyDescent="0.3">
      <c r="P51230" s="83"/>
    </row>
    <row r="51231" spans="16:16" x14ac:dyDescent="0.3">
      <c r="P51231" s="83"/>
    </row>
    <row r="51232" spans="16:16" x14ac:dyDescent="0.3">
      <c r="P51232" s="83"/>
    </row>
    <row r="51233" spans="16:16" x14ac:dyDescent="0.3">
      <c r="P51233" s="83"/>
    </row>
    <row r="51234" spans="16:16" x14ac:dyDescent="0.3">
      <c r="P51234" s="83"/>
    </row>
    <row r="51235" spans="16:16" x14ac:dyDescent="0.3">
      <c r="P51235" s="83"/>
    </row>
    <row r="51236" spans="16:16" x14ac:dyDescent="0.3">
      <c r="P51236" s="83"/>
    </row>
    <row r="51237" spans="16:16" x14ac:dyDescent="0.3">
      <c r="P51237" s="83"/>
    </row>
    <row r="51238" spans="16:16" x14ac:dyDescent="0.3">
      <c r="P51238" s="83"/>
    </row>
    <row r="51239" spans="16:16" x14ac:dyDescent="0.3">
      <c r="P51239" s="83"/>
    </row>
    <row r="51240" spans="16:16" x14ac:dyDescent="0.3">
      <c r="P51240" s="83"/>
    </row>
    <row r="51241" spans="16:16" x14ac:dyDescent="0.3">
      <c r="P51241" s="83"/>
    </row>
    <row r="51242" spans="16:16" x14ac:dyDescent="0.3">
      <c r="P51242" s="83"/>
    </row>
    <row r="51243" spans="16:16" x14ac:dyDescent="0.3">
      <c r="P51243" s="83"/>
    </row>
    <row r="51244" spans="16:16" x14ac:dyDescent="0.3">
      <c r="P51244" s="83"/>
    </row>
    <row r="51245" spans="16:16" x14ac:dyDescent="0.3">
      <c r="P51245" s="83"/>
    </row>
    <row r="51246" spans="16:16" x14ac:dyDescent="0.3">
      <c r="P51246" s="83"/>
    </row>
    <row r="51247" spans="16:16" x14ac:dyDescent="0.3">
      <c r="P51247" s="83"/>
    </row>
    <row r="51248" spans="16:16" x14ac:dyDescent="0.3">
      <c r="P51248" s="83"/>
    </row>
    <row r="51249" spans="16:16" x14ac:dyDescent="0.3">
      <c r="P51249" s="83"/>
    </row>
    <row r="51250" spans="16:16" x14ac:dyDescent="0.3">
      <c r="P51250" s="83"/>
    </row>
    <row r="51251" spans="16:16" x14ac:dyDescent="0.3">
      <c r="P51251" s="83"/>
    </row>
    <row r="51252" spans="16:16" x14ac:dyDescent="0.3">
      <c r="P51252" s="83"/>
    </row>
    <row r="51253" spans="16:16" x14ac:dyDescent="0.3">
      <c r="P51253" s="83"/>
    </row>
    <row r="51254" spans="16:16" x14ac:dyDescent="0.3">
      <c r="P51254" s="83"/>
    </row>
    <row r="51255" spans="16:16" x14ac:dyDescent="0.3">
      <c r="P51255" s="83"/>
    </row>
    <row r="51256" spans="16:16" x14ac:dyDescent="0.3">
      <c r="P51256" s="83"/>
    </row>
    <row r="51257" spans="16:16" x14ac:dyDescent="0.3">
      <c r="P51257" s="83"/>
    </row>
    <row r="51258" spans="16:16" x14ac:dyDescent="0.3">
      <c r="P51258" s="83"/>
    </row>
    <row r="51259" spans="16:16" x14ac:dyDescent="0.3">
      <c r="P51259" s="83"/>
    </row>
    <row r="51260" spans="16:16" x14ac:dyDescent="0.3">
      <c r="P51260" s="83"/>
    </row>
    <row r="51261" spans="16:16" x14ac:dyDescent="0.3">
      <c r="P51261" s="83"/>
    </row>
    <row r="51262" spans="16:16" x14ac:dyDescent="0.3">
      <c r="P51262" s="83"/>
    </row>
    <row r="51263" spans="16:16" x14ac:dyDescent="0.3">
      <c r="P51263" s="83"/>
    </row>
    <row r="51264" spans="16:16" x14ac:dyDescent="0.3">
      <c r="P51264" s="83"/>
    </row>
    <row r="51265" spans="16:16" x14ac:dyDescent="0.3">
      <c r="P51265" s="83"/>
    </row>
    <row r="51266" spans="16:16" x14ac:dyDescent="0.3">
      <c r="P51266" s="83"/>
    </row>
    <row r="51267" spans="16:16" x14ac:dyDescent="0.3">
      <c r="P51267" s="83"/>
    </row>
    <row r="51268" spans="16:16" x14ac:dyDescent="0.3">
      <c r="P51268" s="83"/>
    </row>
    <row r="51269" spans="16:16" x14ac:dyDescent="0.3">
      <c r="P51269" s="83"/>
    </row>
    <row r="51270" spans="16:16" x14ac:dyDescent="0.3">
      <c r="P51270" s="83"/>
    </row>
    <row r="51271" spans="16:16" x14ac:dyDescent="0.3">
      <c r="P51271" s="83"/>
    </row>
    <row r="51272" spans="16:16" x14ac:dyDescent="0.3">
      <c r="P51272" s="83"/>
    </row>
    <row r="51273" spans="16:16" x14ac:dyDescent="0.3">
      <c r="P51273" s="83"/>
    </row>
    <row r="51274" spans="16:16" x14ac:dyDescent="0.3">
      <c r="P51274" s="83"/>
    </row>
    <row r="51275" spans="16:16" x14ac:dyDescent="0.3">
      <c r="P51275" s="83"/>
    </row>
    <row r="51276" spans="16:16" x14ac:dyDescent="0.3">
      <c r="P51276" s="83"/>
    </row>
    <row r="51277" spans="16:16" x14ac:dyDescent="0.3">
      <c r="P51277" s="83"/>
    </row>
    <row r="51278" spans="16:16" x14ac:dyDescent="0.3">
      <c r="P51278" s="83"/>
    </row>
    <row r="51279" spans="16:16" x14ac:dyDescent="0.3">
      <c r="P51279" s="83"/>
    </row>
    <row r="51280" spans="16:16" x14ac:dyDescent="0.3">
      <c r="P51280" s="83"/>
    </row>
    <row r="51281" spans="16:16" x14ac:dyDescent="0.3">
      <c r="P51281" s="83"/>
    </row>
    <row r="51282" spans="16:16" x14ac:dyDescent="0.3">
      <c r="P51282" s="83"/>
    </row>
    <row r="51283" spans="16:16" x14ac:dyDescent="0.3">
      <c r="P51283" s="83"/>
    </row>
    <row r="51284" spans="16:16" x14ac:dyDescent="0.3">
      <c r="P51284" s="83"/>
    </row>
    <row r="51285" spans="16:16" x14ac:dyDescent="0.3">
      <c r="P51285" s="83"/>
    </row>
    <row r="51286" spans="16:16" x14ac:dyDescent="0.3">
      <c r="P51286" s="83"/>
    </row>
    <row r="51287" spans="16:16" x14ac:dyDescent="0.3">
      <c r="P51287" s="83"/>
    </row>
    <row r="51288" spans="16:16" x14ac:dyDescent="0.3">
      <c r="P51288" s="83"/>
    </row>
    <row r="51289" spans="16:16" x14ac:dyDescent="0.3">
      <c r="P51289" s="83"/>
    </row>
    <row r="51290" spans="16:16" x14ac:dyDescent="0.3">
      <c r="P51290" s="83"/>
    </row>
    <row r="51291" spans="16:16" x14ac:dyDescent="0.3">
      <c r="P51291" s="83"/>
    </row>
    <row r="51292" spans="16:16" x14ac:dyDescent="0.3">
      <c r="P51292" s="83"/>
    </row>
    <row r="51293" spans="16:16" x14ac:dyDescent="0.3">
      <c r="P51293" s="83"/>
    </row>
    <row r="51294" spans="16:16" x14ac:dyDescent="0.3">
      <c r="P51294" s="83"/>
    </row>
    <row r="51295" spans="16:16" x14ac:dyDescent="0.3">
      <c r="P51295" s="83"/>
    </row>
    <row r="51296" spans="16:16" x14ac:dyDescent="0.3">
      <c r="P51296" s="83"/>
    </row>
    <row r="51297" spans="16:16" x14ac:dyDescent="0.3">
      <c r="P51297" s="83"/>
    </row>
    <row r="51298" spans="16:16" x14ac:dyDescent="0.3">
      <c r="P51298" s="83"/>
    </row>
    <row r="51299" spans="16:16" x14ac:dyDescent="0.3">
      <c r="P51299" s="83"/>
    </row>
    <row r="51300" spans="16:16" x14ac:dyDescent="0.3">
      <c r="P51300" s="83"/>
    </row>
    <row r="51301" spans="16:16" x14ac:dyDescent="0.3">
      <c r="P51301" s="83"/>
    </row>
    <row r="51302" spans="16:16" x14ac:dyDescent="0.3">
      <c r="P51302" s="83"/>
    </row>
    <row r="51303" spans="16:16" x14ac:dyDescent="0.3">
      <c r="P51303" s="83"/>
    </row>
    <row r="51304" spans="16:16" x14ac:dyDescent="0.3">
      <c r="P51304" s="83"/>
    </row>
    <row r="51305" spans="16:16" x14ac:dyDescent="0.3">
      <c r="P51305" s="83"/>
    </row>
    <row r="51306" spans="16:16" x14ac:dyDescent="0.3">
      <c r="P51306" s="83"/>
    </row>
    <row r="51307" spans="16:16" x14ac:dyDescent="0.3">
      <c r="P51307" s="83"/>
    </row>
    <row r="51308" spans="16:16" x14ac:dyDescent="0.3">
      <c r="P51308" s="83"/>
    </row>
    <row r="51309" spans="16:16" x14ac:dyDescent="0.3">
      <c r="P51309" s="83"/>
    </row>
    <row r="51310" spans="16:16" x14ac:dyDescent="0.3">
      <c r="P51310" s="83"/>
    </row>
    <row r="51311" spans="16:16" x14ac:dyDescent="0.3">
      <c r="P51311" s="83"/>
    </row>
    <row r="51312" spans="16:16" x14ac:dyDescent="0.3">
      <c r="P51312" s="83"/>
    </row>
    <row r="51313" spans="16:16" x14ac:dyDescent="0.3">
      <c r="P51313" s="83"/>
    </row>
    <row r="51314" spans="16:16" x14ac:dyDescent="0.3">
      <c r="P51314" s="83"/>
    </row>
    <row r="51315" spans="16:16" x14ac:dyDescent="0.3">
      <c r="P51315" s="83"/>
    </row>
    <row r="51316" spans="16:16" x14ac:dyDescent="0.3">
      <c r="P51316" s="83"/>
    </row>
    <row r="51317" spans="16:16" x14ac:dyDescent="0.3">
      <c r="P51317" s="83"/>
    </row>
    <row r="51318" spans="16:16" x14ac:dyDescent="0.3">
      <c r="P51318" s="83"/>
    </row>
    <row r="51319" spans="16:16" x14ac:dyDescent="0.3">
      <c r="P51319" s="83"/>
    </row>
    <row r="51320" spans="16:16" x14ac:dyDescent="0.3">
      <c r="P51320" s="83"/>
    </row>
    <row r="51321" spans="16:16" x14ac:dyDescent="0.3">
      <c r="P51321" s="83"/>
    </row>
    <row r="51322" spans="16:16" x14ac:dyDescent="0.3">
      <c r="P51322" s="83"/>
    </row>
    <row r="51323" spans="16:16" x14ac:dyDescent="0.3">
      <c r="P51323" s="83"/>
    </row>
    <row r="51324" spans="16:16" x14ac:dyDescent="0.3">
      <c r="P51324" s="83"/>
    </row>
    <row r="51325" spans="16:16" x14ac:dyDescent="0.3">
      <c r="P51325" s="83"/>
    </row>
    <row r="51326" spans="16:16" x14ac:dyDescent="0.3">
      <c r="P51326" s="83"/>
    </row>
    <row r="51327" spans="16:16" x14ac:dyDescent="0.3">
      <c r="P51327" s="83"/>
    </row>
    <row r="51328" spans="16:16" x14ac:dyDescent="0.3">
      <c r="P51328" s="83"/>
    </row>
    <row r="51329" spans="16:16" x14ac:dyDescent="0.3">
      <c r="P51329" s="83"/>
    </row>
    <row r="51330" spans="16:16" x14ac:dyDescent="0.3">
      <c r="P51330" s="83"/>
    </row>
    <row r="51331" spans="16:16" x14ac:dyDescent="0.3">
      <c r="P51331" s="83"/>
    </row>
    <row r="51332" spans="16:16" x14ac:dyDescent="0.3">
      <c r="P51332" s="83"/>
    </row>
    <row r="51333" spans="16:16" x14ac:dyDescent="0.3">
      <c r="P51333" s="83"/>
    </row>
    <row r="51334" spans="16:16" x14ac:dyDescent="0.3">
      <c r="P51334" s="83"/>
    </row>
    <row r="51335" spans="16:16" x14ac:dyDescent="0.3">
      <c r="P51335" s="83"/>
    </row>
    <row r="51336" spans="16:16" x14ac:dyDescent="0.3">
      <c r="P51336" s="83"/>
    </row>
    <row r="51337" spans="16:16" x14ac:dyDescent="0.3">
      <c r="P51337" s="83"/>
    </row>
    <row r="51338" spans="16:16" x14ac:dyDescent="0.3">
      <c r="P51338" s="83"/>
    </row>
    <row r="51339" spans="16:16" x14ac:dyDescent="0.3">
      <c r="P51339" s="83"/>
    </row>
    <row r="51340" spans="16:16" x14ac:dyDescent="0.3">
      <c r="P51340" s="83"/>
    </row>
    <row r="51341" spans="16:16" x14ac:dyDescent="0.3">
      <c r="P51341" s="83"/>
    </row>
    <row r="51342" spans="16:16" x14ac:dyDescent="0.3">
      <c r="P51342" s="83"/>
    </row>
    <row r="51343" spans="16:16" x14ac:dyDescent="0.3">
      <c r="P51343" s="83"/>
    </row>
    <row r="51344" spans="16:16" x14ac:dyDescent="0.3">
      <c r="P51344" s="83"/>
    </row>
    <row r="51345" spans="16:16" x14ac:dyDescent="0.3">
      <c r="P51345" s="83"/>
    </row>
    <row r="51346" spans="16:16" x14ac:dyDescent="0.3">
      <c r="P51346" s="83"/>
    </row>
    <row r="51347" spans="16:16" x14ac:dyDescent="0.3">
      <c r="P51347" s="83"/>
    </row>
    <row r="51348" spans="16:16" x14ac:dyDescent="0.3">
      <c r="P51348" s="83"/>
    </row>
    <row r="51349" spans="16:16" x14ac:dyDescent="0.3">
      <c r="P51349" s="83"/>
    </row>
    <row r="51350" spans="16:16" x14ac:dyDescent="0.3">
      <c r="P51350" s="83"/>
    </row>
    <row r="51351" spans="16:16" x14ac:dyDescent="0.3">
      <c r="P51351" s="83"/>
    </row>
    <row r="51352" spans="16:16" x14ac:dyDescent="0.3">
      <c r="P51352" s="83"/>
    </row>
    <row r="51353" spans="16:16" x14ac:dyDescent="0.3">
      <c r="P51353" s="83"/>
    </row>
    <row r="51354" spans="16:16" x14ac:dyDescent="0.3">
      <c r="P51354" s="83"/>
    </row>
    <row r="51355" spans="16:16" x14ac:dyDescent="0.3">
      <c r="P51355" s="83"/>
    </row>
    <row r="51356" spans="16:16" x14ac:dyDescent="0.3">
      <c r="P51356" s="83"/>
    </row>
    <row r="51357" spans="16:16" x14ac:dyDescent="0.3">
      <c r="P51357" s="83"/>
    </row>
    <row r="51358" spans="16:16" x14ac:dyDescent="0.3">
      <c r="P51358" s="83"/>
    </row>
    <row r="51359" spans="16:16" x14ac:dyDescent="0.3">
      <c r="P51359" s="83"/>
    </row>
    <row r="51360" spans="16:16" x14ac:dyDescent="0.3">
      <c r="P51360" s="83"/>
    </row>
    <row r="51361" spans="16:16" x14ac:dyDescent="0.3">
      <c r="P51361" s="83"/>
    </row>
    <row r="51362" spans="16:16" x14ac:dyDescent="0.3">
      <c r="P51362" s="83"/>
    </row>
    <row r="51363" spans="16:16" x14ac:dyDescent="0.3">
      <c r="P51363" s="83"/>
    </row>
    <row r="51364" spans="16:16" x14ac:dyDescent="0.3">
      <c r="P51364" s="83"/>
    </row>
    <row r="51365" spans="16:16" x14ac:dyDescent="0.3">
      <c r="P51365" s="83"/>
    </row>
    <row r="51366" spans="16:16" x14ac:dyDescent="0.3">
      <c r="P51366" s="83"/>
    </row>
    <row r="51367" spans="16:16" x14ac:dyDescent="0.3">
      <c r="P51367" s="83"/>
    </row>
    <row r="51368" spans="16:16" x14ac:dyDescent="0.3">
      <c r="P51368" s="83"/>
    </row>
    <row r="51369" spans="16:16" x14ac:dyDescent="0.3">
      <c r="P51369" s="83"/>
    </row>
    <row r="51370" spans="16:16" x14ac:dyDescent="0.3">
      <c r="P51370" s="83"/>
    </row>
    <row r="51371" spans="16:16" x14ac:dyDescent="0.3">
      <c r="P51371" s="83"/>
    </row>
    <row r="51372" spans="16:16" x14ac:dyDescent="0.3">
      <c r="P51372" s="83"/>
    </row>
    <row r="51373" spans="16:16" x14ac:dyDescent="0.3">
      <c r="P51373" s="83"/>
    </row>
    <row r="51374" spans="16:16" x14ac:dyDescent="0.3">
      <c r="P51374" s="83"/>
    </row>
    <row r="51375" spans="16:16" x14ac:dyDescent="0.3">
      <c r="P51375" s="83"/>
    </row>
    <row r="51376" spans="16:16" x14ac:dyDescent="0.3">
      <c r="P51376" s="83"/>
    </row>
    <row r="51377" spans="16:16" x14ac:dyDescent="0.3">
      <c r="P51377" s="83"/>
    </row>
    <row r="51378" spans="16:16" x14ac:dyDescent="0.3">
      <c r="P51378" s="83"/>
    </row>
    <row r="51379" spans="16:16" x14ac:dyDescent="0.3">
      <c r="P51379" s="83"/>
    </row>
    <row r="51380" spans="16:16" x14ac:dyDescent="0.3">
      <c r="P51380" s="83"/>
    </row>
    <row r="51381" spans="16:16" x14ac:dyDescent="0.3">
      <c r="P51381" s="83"/>
    </row>
    <row r="51382" spans="16:16" x14ac:dyDescent="0.3">
      <c r="P51382" s="83"/>
    </row>
    <row r="51383" spans="16:16" x14ac:dyDescent="0.3">
      <c r="P51383" s="83"/>
    </row>
    <row r="51384" spans="16:16" x14ac:dyDescent="0.3">
      <c r="P51384" s="83"/>
    </row>
    <row r="51385" spans="16:16" x14ac:dyDescent="0.3">
      <c r="P51385" s="83"/>
    </row>
    <row r="51386" spans="16:16" x14ac:dyDescent="0.3">
      <c r="P51386" s="83"/>
    </row>
    <row r="51387" spans="16:16" x14ac:dyDescent="0.3">
      <c r="P51387" s="83"/>
    </row>
    <row r="51388" spans="16:16" x14ac:dyDescent="0.3">
      <c r="P51388" s="83"/>
    </row>
    <row r="51389" spans="16:16" x14ac:dyDescent="0.3">
      <c r="P51389" s="83"/>
    </row>
    <row r="51390" spans="16:16" x14ac:dyDescent="0.3">
      <c r="P51390" s="83"/>
    </row>
    <row r="51391" spans="16:16" x14ac:dyDescent="0.3">
      <c r="P51391" s="83"/>
    </row>
    <row r="51392" spans="16:16" x14ac:dyDescent="0.3">
      <c r="P51392" s="83"/>
    </row>
    <row r="51393" spans="16:16" x14ac:dyDescent="0.3">
      <c r="P51393" s="83"/>
    </row>
    <row r="51394" spans="16:16" x14ac:dyDescent="0.3">
      <c r="P51394" s="83"/>
    </row>
    <row r="51395" spans="16:16" x14ac:dyDescent="0.3">
      <c r="P51395" s="83"/>
    </row>
    <row r="51396" spans="16:16" x14ac:dyDescent="0.3">
      <c r="P51396" s="83"/>
    </row>
    <row r="51397" spans="16:16" x14ac:dyDescent="0.3">
      <c r="P51397" s="83"/>
    </row>
    <row r="51398" spans="16:16" x14ac:dyDescent="0.3">
      <c r="P51398" s="83"/>
    </row>
    <row r="51399" spans="16:16" x14ac:dyDescent="0.3">
      <c r="P51399" s="83"/>
    </row>
    <row r="51400" spans="16:16" x14ac:dyDescent="0.3">
      <c r="P51400" s="83"/>
    </row>
    <row r="51401" spans="16:16" x14ac:dyDescent="0.3">
      <c r="P51401" s="83"/>
    </row>
    <row r="51402" spans="16:16" x14ac:dyDescent="0.3">
      <c r="P51402" s="83"/>
    </row>
    <row r="51403" spans="16:16" x14ac:dyDescent="0.3">
      <c r="P51403" s="83"/>
    </row>
    <row r="51404" spans="16:16" x14ac:dyDescent="0.3">
      <c r="P51404" s="83"/>
    </row>
    <row r="51405" spans="16:16" x14ac:dyDescent="0.3">
      <c r="P51405" s="83"/>
    </row>
    <row r="51406" spans="16:16" x14ac:dyDescent="0.3">
      <c r="P51406" s="83"/>
    </row>
    <row r="51407" spans="16:16" x14ac:dyDescent="0.3">
      <c r="P51407" s="83"/>
    </row>
    <row r="51408" spans="16:16" x14ac:dyDescent="0.3">
      <c r="P51408" s="83"/>
    </row>
    <row r="51409" spans="16:16" x14ac:dyDescent="0.3">
      <c r="P51409" s="83"/>
    </row>
    <row r="51410" spans="16:16" x14ac:dyDescent="0.3">
      <c r="P51410" s="83"/>
    </row>
    <row r="51411" spans="16:16" x14ac:dyDescent="0.3">
      <c r="P51411" s="83"/>
    </row>
    <row r="51412" spans="16:16" x14ac:dyDescent="0.3">
      <c r="P51412" s="83"/>
    </row>
    <row r="51413" spans="16:16" x14ac:dyDescent="0.3">
      <c r="P51413" s="83"/>
    </row>
    <row r="51414" spans="16:16" x14ac:dyDescent="0.3">
      <c r="P51414" s="83"/>
    </row>
    <row r="51415" spans="16:16" x14ac:dyDescent="0.3">
      <c r="P51415" s="83"/>
    </row>
    <row r="51416" spans="16:16" x14ac:dyDescent="0.3">
      <c r="P51416" s="83"/>
    </row>
    <row r="51417" spans="16:16" x14ac:dyDescent="0.3">
      <c r="P51417" s="83"/>
    </row>
    <row r="51418" spans="16:16" x14ac:dyDescent="0.3">
      <c r="P51418" s="83"/>
    </row>
    <row r="51419" spans="16:16" x14ac:dyDescent="0.3">
      <c r="P51419" s="83"/>
    </row>
    <row r="51420" spans="16:16" x14ac:dyDescent="0.3">
      <c r="P51420" s="83"/>
    </row>
    <row r="51421" spans="16:16" x14ac:dyDescent="0.3">
      <c r="P51421" s="83"/>
    </row>
    <row r="51422" spans="16:16" x14ac:dyDescent="0.3">
      <c r="P51422" s="83"/>
    </row>
    <row r="51423" spans="16:16" x14ac:dyDescent="0.3">
      <c r="P51423" s="83"/>
    </row>
    <row r="51424" spans="16:16" x14ac:dyDescent="0.3">
      <c r="P51424" s="83"/>
    </row>
    <row r="51425" spans="16:16" x14ac:dyDescent="0.3">
      <c r="P51425" s="83"/>
    </row>
    <row r="51426" spans="16:16" x14ac:dyDescent="0.3">
      <c r="P51426" s="83"/>
    </row>
    <row r="51427" spans="16:16" x14ac:dyDescent="0.3">
      <c r="P51427" s="83"/>
    </row>
    <row r="51428" spans="16:16" x14ac:dyDescent="0.3">
      <c r="P51428" s="83"/>
    </row>
    <row r="51429" spans="16:16" x14ac:dyDescent="0.3">
      <c r="P51429" s="83"/>
    </row>
    <row r="51430" spans="16:16" x14ac:dyDescent="0.3">
      <c r="P51430" s="83"/>
    </row>
    <row r="51431" spans="16:16" x14ac:dyDescent="0.3">
      <c r="P51431" s="83"/>
    </row>
    <row r="51432" spans="16:16" x14ac:dyDescent="0.3">
      <c r="P51432" s="83"/>
    </row>
    <row r="51433" spans="16:16" x14ac:dyDescent="0.3">
      <c r="P51433" s="83"/>
    </row>
    <row r="51434" spans="16:16" x14ac:dyDescent="0.3">
      <c r="P51434" s="83"/>
    </row>
    <row r="51435" spans="16:16" x14ac:dyDescent="0.3">
      <c r="P51435" s="83"/>
    </row>
    <row r="51436" spans="16:16" x14ac:dyDescent="0.3">
      <c r="P51436" s="83"/>
    </row>
    <row r="51437" spans="16:16" x14ac:dyDescent="0.3">
      <c r="P51437" s="83"/>
    </row>
    <row r="51438" spans="16:16" x14ac:dyDescent="0.3">
      <c r="P51438" s="83"/>
    </row>
    <row r="51439" spans="16:16" x14ac:dyDescent="0.3">
      <c r="P51439" s="83"/>
    </row>
    <row r="51440" spans="16:16" x14ac:dyDescent="0.3">
      <c r="P51440" s="83"/>
    </row>
    <row r="51441" spans="16:16" x14ac:dyDescent="0.3">
      <c r="P51441" s="83"/>
    </row>
    <row r="51442" spans="16:16" x14ac:dyDescent="0.3">
      <c r="P51442" s="83"/>
    </row>
    <row r="51443" spans="16:16" x14ac:dyDescent="0.3">
      <c r="P51443" s="83"/>
    </row>
    <row r="51444" spans="16:16" x14ac:dyDescent="0.3">
      <c r="P51444" s="83"/>
    </row>
    <row r="51445" spans="16:16" x14ac:dyDescent="0.3">
      <c r="P51445" s="83"/>
    </row>
    <row r="51446" spans="16:16" x14ac:dyDescent="0.3">
      <c r="P51446" s="83"/>
    </row>
    <row r="51447" spans="16:16" x14ac:dyDescent="0.3">
      <c r="P51447" s="83"/>
    </row>
    <row r="51448" spans="16:16" x14ac:dyDescent="0.3">
      <c r="P51448" s="83"/>
    </row>
    <row r="51449" spans="16:16" x14ac:dyDescent="0.3">
      <c r="P51449" s="83"/>
    </row>
    <row r="51450" spans="16:16" x14ac:dyDescent="0.3">
      <c r="P51450" s="83"/>
    </row>
    <row r="51451" spans="16:16" x14ac:dyDescent="0.3">
      <c r="P51451" s="83"/>
    </row>
    <row r="51452" spans="16:16" x14ac:dyDescent="0.3">
      <c r="P51452" s="83"/>
    </row>
    <row r="51453" spans="16:16" x14ac:dyDescent="0.3">
      <c r="P51453" s="83"/>
    </row>
    <row r="51454" spans="16:16" x14ac:dyDescent="0.3">
      <c r="P51454" s="83"/>
    </row>
    <row r="51455" spans="16:16" x14ac:dyDescent="0.3">
      <c r="P51455" s="83"/>
    </row>
    <row r="51456" spans="16:16" x14ac:dyDescent="0.3">
      <c r="P51456" s="83"/>
    </row>
    <row r="51457" spans="16:16" x14ac:dyDescent="0.3">
      <c r="P51457" s="83"/>
    </row>
    <row r="51458" spans="16:16" x14ac:dyDescent="0.3">
      <c r="P51458" s="83"/>
    </row>
    <row r="51459" spans="16:16" x14ac:dyDescent="0.3">
      <c r="P51459" s="83"/>
    </row>
    <row r="51460" spans="16:16" x14ac:dyDescent="0.3">
      <c r="P51460" s="83"/>
    </row>
    <row r="51461" spans="16:16" x14ac:dyDescent="0.3">
      <c r="P51461" s="83"/>
    </row>
    <row r="51462" spans="16:16" x14ac:dyDescent="0.3">
      <c r="P51462" s="83"/>
    </row>
    <row r="51463" spans="16:16" x14ac:dyDescent="0.3">
      <c r="P51463" s="83"/>
    </row>
    <row r="51464" spans="16:16" x14ac:dyDescent="0.3">
      <c r="P51464" s="83"/>
    </row>
    <row r="51465" spans="16:16" x14ac:dyDescent="0.3">
      <c r="P51465" s="83"/>
    </row>
    <row r="51466" spans="16:16" x14ac:dyDescent="0.3">
      <c r="P51466" s="83"/>
    </row>
    <row r="51467" spans="16:16" x14ac:dyDescent="0.3">
      <c r="P51467" s="83"/>
    </row>
    <row r="51468" spans="16:16" x14ac:dyDescent="0.3">
      <c r="P51468" s="83"/>
    </row>
    <row r="51469" spans="16:16" x14ac:dyDescent="0.3">
      <c r="P51469" s="83"/>
    </row>
    <row r="51470" spans="16:16" x14ac:dyDescent="0.3">
      <c r="P51470" s="83"/>
    </row>
    <row r="51471" spans="16:16" x14ac:dyDescent="0.3">
      <c r="P51471" s="83"/>
    </row>
    <row r="51472" spans="16:16" x14ac:dyDescent="0.3">
      <c r="P51472" s="83"/>
    </row>
    <row r="51473" spans="16:16" x14ac:dyDescent="0.3">
      <c r="P51473" s="83"/>
    </row>
    <row r="51474" spans="16:16" x14ac:dyDescent="0.3">
      <c r="P51474" s="83"/>
    </row>
    <row r="51475" spans="16:16" x14ac:dyDescent="0.3">
      <c r="P51475" s="83"/>
    </row>
    <row r="51476" spans="16:16" x14ac:dyDescent="0.3">
      <c r="P51476" s="83"/>
    </row>
    <row r="51477" spans="16:16" x14ac:dyDescent="0.3">
      <c r="P51477" s="83"/>
    </row>
    <row r="51478" spans="16:16" x14ac:dyDescent="0.3">
      <c r="P51478" s="83"/>
    </row>
    <row r="51479" spans="16:16" x14ac:dyDescent="0.3">
      <c r="P51479" s="83"/>
    </row>
    <row r="51480" spans="16:16" x14ac:dyDescent="0.3">
      <c r="P51480" s="83"/>
    </row>
    <row r="51481" spans="16:16" x14ac:dyDescent="0.3">
      <c r="P51481" s="83"/>
    </row>
    <row r="51482" spans="16:16" x14ac:dyDescent="0.3">
      <c r="P51482" s="83"/>
    </row>
    <row r="51483" spans="16:16" x14ac:dyDescent="0.3">
      <c r="P51483" s="83"/>
    </row>
    <row r="51484" spans="16:16" x14ac:dyDescent="0.3">
      <c r="P51484" s="83"/>
    </row>
    <row r="51485" spans="16:16" x14ac:dyDescent="0.3">
      <c r="P51485" s="83"/>
    </row>
    <row r="51486" spans="16:16" x14ac:dyDescent="0.3">
      <c r="P51486" s="83"/>
    </row>
    <row r="51487" spans="16:16" x14ac:dyDescent="0.3">
      <c r="P51487" s="83"/>
    </row>
    <row r="51488" spans="16:16" x14ac:dyDescent="0.3">
      <c r="P51488" s="83"/>
    </row>
    <row r="51489" spans="16:16" x14ac:dyDescent="0.3">
      <c r="P51489" s="83"/>
    </row>
    <row r="51490" spans="16:16" x14ac:dyDescent="0.3">
      <c r="P51490" s="83"/>
    </row>
    <row r="51491" spans="16:16" x14ac:dyDescent="0.3">
      <c r="P51491" s="83"/>
    </row>
    <row r="51492" spans="16:16" x14ac:dyDescent="0.3">
      <c r="P51492" s="83"/>
    </row>
    <row r="51493" spans="16:16" x14ac:dyDescent="0.3">
      <c r="P51493" s="83"/>
    </row>
    <row r="51494" spans="16:16" x14ac:dyDescent="0.3">
      <c r="P51494" s="83"/>
    </row>
    <row r="51495" spans="16:16" x14ac:dyDescent="0.3">
      <c r="P51495" s="83"/>
    </row>
    <row r="51496" spans="16:16" x14ac:dyDescent="0.3">
      <c r="P51496" s="83"/>
    </row>
    <row r="51497" spans="16:16" x14ac:dyDescent="0.3">
      <c r="P51497" s="83"/>
    </row>
    <row r="51498" spans="16:16" x14ac:dyDescent="0.3">
      <c r="P51498" s="83"/>
    </row>
    <row r="51499" spans="16:16" x14ac:dyDescent="0.3">
      <c r="P51499" s="83"/>
    </row>
    <row r="51500" spans="16:16" x14ac:dyDescent="0.3">
      <c r="P51500" s="83"/>
    </row>
    <row r="51501" spans="16:16" x14ac:dyDescent="0.3">
      <c r="P51501" s="83"/>
    </row>
    <row r="51502" spans="16:16" x14ac:dyDescent="0.3">
      <c r="P51502" s="83"/>
    </row>
    <row r="51503" spans="16:16" x14ac:dyDescent="0.3">
      <c r="P51503" s="83"/>
    </row>
    <row r="51504" spans="16:16" x14ac:dyDescent="0.3">
      <c r="P51504" s="83"/>
    </row>
    <row r="51505" spans="16:16" x14ac:dyDescent="0.3">
      <c r="P51505" s="83"/>
    </row>
    <row r="51506" spans="16:16" x14ac:dyDescent="0.3">
      <c r="P51506" s="83"/>
    </row>
    <row r="51507" spans="16:16" x14ac:dyDescent="0.3">
      <c r="P51507" s="83"/>
    </row>
    <row r="51508" spans="16:16" x14ac:dyDescent="0.3">
      <c r="P51508" s="83"/>
    </row>
    <row r="51509" spans="16:16" x14ac:dyDescent="0.3">
      <c r="P51509" s="83"/>
    </row>
    <row r="51510" spans="16:16" x14ac:dyDescent="0.3">
      <c r="P51510" s="83"/>
    </row>
    <row r="51511" spans="16:16" x14ac:dyDescent="0.3">
      <c r="P51511" s="83"/>
    </row>
    <row r="51512" spans="16:16" x14ac:dyDescent="0.3">
      <c r="P51512" s="83"/>
    </row>
    <row r="51513" spans="16:16" x14ac:dyDescent="0.3">
      <c r="P51513" s="83"/>
    </row>
    <row r="51514" spans="16:16" x14ac:dyDescent="0.3">
      <c r="P51514" s="83"/>
    </row>
    <row r="51515" spans="16:16" x14ac:dyDescent="0.3">
      <c r="P51515" s="83"/>
    </row>
    <row r="51516" spans="16:16" x14ac:dyDescent="0.3">
      <c r="P51516" s="83"/>
    </row>
    <row r="51517" spans="16:16" x14ac:dyDescent="0.3">
      <c r="P51517" s="83"/>
    </row>
    <row r="51518" spans="16:16" x14ac:dyDescent="0.3">
      <c r="P51518" s="83"/>
    </row>
    <row r="51519" spans="16:16" x14ac:dyDescent="0.3">
      <c r="P51519" s="83"/>
    </row>
    <row r="51520" spans="16:16" x14ac:dyDescent="0.3">
      <c r="P51520" s="83"/>
    </row>
    <row r="51521" spans="16:16" x14ac:dyDescent="0.3">
      <c r="P51521" s="83"/>
    </row>
    <row r="51522" spans="16:16" x14ac:dyDescent="0.3">
      <c r="P51522" s="83"/>
    </row>
    <row r="51523" spans="16:16" x14ac:dyDescent="0.3">
      <c r="P51523" s="83"/>
    </row>
    <row r="51524" spans="16:16" x14ac:dyDescent="0.3">
      <c r="P51524" s="83"/>
    </row>
    <row r="51525" spans="16:16" x14ac:dyDescent="0.3">
      <c r="P51525" s="83"/>
    </row>
    <row r="51526" spans="16:16" x14ac:dyDescent="0.3">
      <c r="P51526" s="83"/>
    </row>
    <row r="51527" spans="16:16" x14ac:dyDescent="0.3">
      <c r="P51527" s="83"/>
    </row>
    <row r="51528" spans="16:16" x14ac:dyDescent="0.3">
      <c r="P51528" s="83"/>
    </row>
    <row r="51529" spans="16:16" x14ac:dyDescent="0.3">
      <c r="P51529" s="83"/>
    </row>
    <row r="51530" spans="16:16" x14ac:dyDescent="0.3">
      <c r="P51530" s="83"/>
    </row>
    <row r="51531" spans="16:16" x14ac:dyDescent="0.3">
      <c r="P51531" s="83"/>
    </row>
    <row r="51532" spans="16:16" x14ac:dyDescent="0.3">
      <c r="P51532" s="83"/>
    </row>
    <row r="51533" spans="16:16" x14ac:dyDescent="0.3">
      <c r="P51533" s="83"/>
    </row>
    <row r="51534" spans="16:16" x14ac:dyDescent="0.3">
      <c r="P51534" s="83"/>
    </row>
    <row r="51535" spans="16:16" x14ac:dyDescent="0.3">
      <c r="P51535" s="83"/>
    </row>
    <row r="51536" spans="16:16" x14ac:dyDescent="0.3">
      <c r="P51536" s="83"/>
    </row>
    <row r="51537" spans="16:16" x14ac:dyDescent="0.3">
      <c r="P51537" s="83"/>
    </row>
    <row r="51538" spans="16:16" x14ac:dyDescent="0.3">
      <c r="P51538" s="83"/>
    </row>
    <row r="51539" spans="16:16" x14ac:dyDescent="0.3">
      <c r="P51539" s="83"/>
    </row>
    <row r="51540" spans="16:16" x14ac:dyDescent="0.3">
      <c r="P51540" s="83"/>
    </row>
    <row r="51541" spans="16:16" x14ac:dyDescent="0.3">
      <c r="P51541" s="83"/>
    </row>
    <row r="51542" spans="16:16" x14ac:dyDescent="0.3">
      <c r="P51542" s="83"/>
    </row>
    <row r="51543" spans="16:16" x14ac:dyDescent="0.3">
      <c r="P51543" s="83"/>
    </row>
    <row r="51544" spans="16:16" x14ac:dyDescent="0.3">
      <c r="P51544" s="83"/>
    </row>
    <row r="51545" spans="16:16" x14ac:dyDescent="0.3">
      <c r="P51545" s="83"/>
    </row>
    <row r="51546" spans="16:16" x14ac:dyDescent="0.3">
      <c r="P51546" s="83"/>
    </row>
    <row r="51547" spans="16:16" x14ac:dyDescent="0.3">
      <c r="P51547" s="83"/>
    </row>
    <row r="51548" spans="16:16" x14ac:dyDescent="0.3">
      <c r="P51548" s="83"/>
    </row>
    <row r="51549" spans="16:16" x14ac:dyDescent="0.3">
      <c r="P51549" s="83"/>
    </row>
    <row r="51550" spans="16:16" x14ac:dyDescent="0.3">
      <c r="P51550" s="83"/>
    </row>
    <row r="51551" spans="16:16" x14ac:dyDescent="0.3">
      <c r="P51551" s="83"/>
    </row>
    <row r="51552" spans="16:16" x14ac:dyDescent="0.3">
      <c r="P51552" s="83"/>
    </row>
    <row r="51553" spans="16:16" x14ac:dyDescent="0.3">
      <c r="P51553" s="83"/>
    </row>
    <row r="51554" spans="16:16" x14ac:dyDescent="0.3">
      <c r="P51554" s="83"/>
    </row>
    <row r="51555" spans="16:16" x14ac:dyDescent="0.3">
      <c r="P51555" s="83"/>
    </row>
    <row r="51556" spans="16:16" x14ac:dyDescent="0.3">
      <c r="P51556" s="83"/>
    </row>
    <row r="51557" spans="16:16" x14ac:dyDescent="0.3">
      <c r="P51557" s="83"/>
    </row>
    <row r="51558" spans="16:16" x14ac:dyDescent="0.3">
      <c r="P51558" s="83"/>
    </row>
    <row r="51559" spans="16:16" x14ac:dyDescent="0.3">
      <c r="P51559" s="83"/>
    </row>
    <row r="51560" spans="16:16" x14ac:dyDescent="0.3">
      <c r="P51560" s="83"/>
    </row>
    <row r="51561" spans="16:16" x14ac:dyDescent="0.3">
      <c r="P51561" s="83"/>
    </row>
    <row r="51562" spans="16:16" x14ac:dyDescent="0.3">
      <c r="P51562" s="83"/>
    </row>
    <row r="51563" spans="16:16" x14ac:dyDescent="0.3">
      <c r="P51563" s="83"/>
    </row>
    <row r="51564" spans="16:16" x14ac:dyDescent="0.3">
      <c r="P51564" s="83"/>
    </row>
    <row r="51565" spans="16:16" x14ac:dyDescent="0.3">
      <c r="P51565" s="83"/>
    </row>
    <row r="51566" spans="16:16" x14ac:dyDescent="0.3">
      <c r="P51566" s="83"/>
    </row>
    <row r="51567" spans="16:16" x14ac:dyDescent="0.3">
      <c r="P51567" s="83"/>
    </row>
    <row r="51568" spans="16:16" x14ac:dyDescent="0.3">
      <c r="P51568" s="83"/>
    </row>
    <row r="51569" spans="16:16" x14ac:dyDescent="0.3">
      <c r="P51569" s="83"/>
    </row>
    <row r="51570" spans="16:16" x14ac:dyDescent="0.3">
      <c r="P51570" s="83"/>
    </row>
    <row r="51571" spans="16:16" x14ac:dyDescent="0.3">
      <c r="P51571" s="83"/>
    </row>
    <row r="51572" spans="16:16" x14ac:dyDescent="0.3">
      <c r="P51572" s="83"/>
    </row>
    <row r="51573" spans="16:16" x14ac:dyDescent="0.3">
      <c r="P51573" s="83"/>
    </row>
    <row r="51574" spans="16:16" x14ac:dyDescent="0.3">
      <c r="P51574" s="83"/>
    </row>
    <row r="51575" spans="16:16" x14ac:dyDescent="0.3">
      <c r="P51575" s="83"/>
    </row>
    <row r="51576" spans="16:16" x14ac:dyDescent="0.3">
      <c r="P51576" s="83"/>
    </row>
    <row r="51577" spans="16:16" x14ac:dyDescent="0.3">
      <c r="P51577" s="83"/>
    </row>
    <row r="51578" spans="16:16" x14ac:dyDescent="0.3">
      <c r="P51578" s="83"/>
    </row>
    <row r="51579" spans="16:16" x14ac:dyDescent="0.3">
      <c r="P51579" s="83"/>
    </row>
    <row r="51580" spans="16:16" x14ac:dyDescent="0.3">
      <c r="P51580" s="83"/>
    </row>
    <row r="51581" spans="16:16" x14ac:dyDescent="0.3">
      <c r="P51581" s="83"/>
    </row>
    <row r="51582" spans="16:16" x14ac:dyDescent="0.3">
      <c r="P51582" s="83"/>
    </row>
    <row r="51583" spans="16:16" x14ac:dyDescent="0.3">
      <c r="P51583" s="83"/>
    </row>
    <row r="51584" spans="16:16" x14ac:dyDescent="0.3">
      <c r="P51584" s="83"/>
    </row>
    <row r="51585" spans="16:16" x14ac:dyDescent="0.3">
      <c r="P51585" s="83"/>
    </row>
    <row r="51586" spans="16:16" x14ac:dyDescent="0.3">
      <c r="P51586" s="83"/>
    </row>
    <row r="51587" spans="16:16" x14ac:dyDescent="0.3">
      <c r="P51587" s="83"/>
    </row>
    <row r="51588" spans="16:16" x14ac:dyDescent="0.3">
      <c r="P51588" s="83"/>
    </row>
    <row r="51589" spans="16:16" x14ac:dyDescent="0.3">
      <c r="P51589" s="83"/>
    </row>
    <row r="51590" spans="16:16" x14ac:dyDescent="0.3">
      <c r="P51590" s="83"/>
    </row>
    <row r="51591" spans="16:16" x14ac:dyDescent="0.3">
      <c r="P51591" s="83"/>
    </row>
    <row r="51592" spans="16:16" x14ac:dyDescent="0.3">
      <c r="P51592" s="83"/>
    </row>
    <row r="51593" spans="16:16" x14ac:dyDescent="0.3">
      <c r="P51593" s="83"/>
    </row>
    <row r="51594" spans="16:16" x14ac:dyDescent="0.3">
      <c r="P51594" s="83"/>
    </row>
    <row r="51595" spans="16:16" x14ac:dyDescent="0.3">
      <c r="P51595" s="83"/>
    </row>
    <row r="51596" spans="16:16" x14ac:dyDescent="0.3">
      <c r="P51596" s="83"/>
    </row>
    <row r="51597" spans="16:16" x14ac:dyDescent="0.3">
      <c r="P51597" s="83"/>
    </row>
    <row r="51598" spans="16:16" x14ac:dyDescent="0.3">
      <c r="P51598" s="83"/>
    </row>
    <row r="51599" spans="16:16" x14ac:dyDescent="0.3">
      <c r="P51599" s="83"/>
    </row>
    <row r="51600" spans="16:16" x14ac:dyDescent="0.3">
      <c r="P51600" s="83"/>
    </row>
    <row r="51601" spans="16:16" x14ac:dyDescent="0.3">
      <c r="P51601" s="83"/>
    </row>
    <row r="51602" spans="16:16" x14ac:dyDescent="0.3">
      <c r="P51602" s="83"/>
    </row>
    <row r="51603" spans="16:16" x14ac:dyDescent="0.3">
      <c r="P51603" s="83"/>
    </row>
    <row r="51604" spans="16:16" x14ac:dyDescent="0.3">
      <c r="P51604" s="83"/>
    </row>
    <row r="51605" spans="16:16" x14ac:dyDescent="0.3">
      <c r="P51605" s="83"/>
    </row>
    <row r="51606" spans="16:16" x14ac:dyDescent="0.3">
      <c r="P51606" s="83"/>
    </row>
    <row r="51607" spans="16:16" x14ac:dyDescent="0.3">
      <c r="P51607" s="83"/>
    </row>
    <row r="51608" spans="16:16" x14ac:dyDescent="0.3">
      <c r="P51608" s="83"/>
    </row>
    <row r="51609" spans="16:16" x14ac:dyDescent="0.3">
      <c r="P51609" s="83"/>
    </row>
    <row r="51610" spans="16:16" x14ac:dyDescent="0.3">
      <c r="P51610" s="83"/>
    </row>
    <row r="51611" spans="16:16" x14ac:dyDescent="0.3">
      <c r="P51611" s="83"/>
    </row>
    <row r="51612" spans="16:16" x14ac:dyDescent="0.3">
      <c r="P51612" s="83"/>
    </row>
    <row r="51613" spans="16:16" x14ac:dyDescent="0.3">
      <c r="P51613" s="83"/>
    </row>
    <row r="51614" spans="16:16" x14ac:dyDescent="0.3">
      <c r="P51614" s="83"/>
    </row>
    <row r="51615" spans="16:16" x14ac:dyDescent="0.3">
      <c r="P51615" s="83"/>
    </row>
    <row r="51616" spans="16:16" x14ac:dyDescent="0.3">
      <c r="P51616" s="83"/>
    </row>
    <row r="51617" spans="16:16" x14ac:dyDescent="0.3">
      <c r="P51617" s="83"/>
    </row>
    <row r="51618" spans="16:16" x14ac:dyDescent="0.3">
      <c r="P51618" s="83"/>
    </row>
    <row r="51619" spans="16:16" x14ac:dyDescent="0.3">
      <c r="P51619" s="83"/>
    </row>
    <row r="51620" spans="16:16" x14ac:dyDescent="0.3">
      <c r="P51620" s="83"/>
    </row>
    <row r="51621" spans="16:16" x14ac:dyDescent="0.3">
      <c r="P51621" s="83"/>
    </row>
    <row r="51622" spans="16:16" x14ac:dyDescent="0.3">
      <c r="P51622" s="83"/>
    </row>
    <row r="51623" spans="16:16" x14ac:dyDescent="0.3">
      <c r="P51623" s="83"/>
    </row>
    <row r="51624" spans="16:16" x14ac:dyDescent="0.3">
      <c r="P51624" s="83"/>
    </row>
    <row r="51625" spans="16:16" x14ac:dyDescent="0.3">
      <c r="P51625" s="83"/>
    </row>
    <row r="51626" spans="16:16" x14ac:dyDescent="0.3">
      <c r="P51626" s="83"/>
    </row>
    <row r="51627" spans="16:16" x14ac:dyDescent="0.3">
      <c r="P51627" s="83"/>
    </row>
    <row r="51628" spans="16:16" x14ac:dyDescent="0.3">
      <c r="P51628" s="83"/>
    </row>
    <row r="51629" spans="16:16" x14ac:dyDescent="0.3">
      <c r="P51629" s="83"/>
    </row>
    <row r="51630" spans="16:16" x14ac:dyDescent="0.3">
      <c r="P51630" s="83"/>
    </row>
    <row r="51631" spans="16:16" x14ac:dyDescent="0.3">
      <c r="P51631" s="83"/>
    </row>
    <row r="51632" spans="16:16" x14ac:dyDescent="0.3">
      <c r="P51632" s="83"/>
    </row>
    <row r="51633" spans="16:16" x14ac:dyDescent="0.3">
      <c r="P51633" s="83"/>
    </row>
    <row r="51634" spans="16:16" x14ac:dyDescent="0.3">
      <c r="P51634" s="83"/>
    </row>
    <row r="51635" spans="16:16" x14ac:dyDescent="0.3">
      <c r="P51635" s="83"/>
    </row>
    <row r="51636" spans="16:16" x14ac:dyDescent="0.3">
      <c r="P51636" s="83"/>
    </row>
    <row r="51637" spans="16:16" x14ac:dyDescent="0.3">
      <c r="P51637" s="83"/>
    </row>
    <row r="51638" spans="16:16" x14ac:dyDescent="0.3">
      <c r="P51638" s="83"/>
    </row>
    <row r="51639" spans="16:16" x14ac:dyDescent="0.3">
      <c r="P51639" s="83"/>
    </row>
    <row r="51640" spans="16:16" x14ac:dyDescent="0.3">
      <c r="P51640" s="83"/>
    </row>
    <row r="51641" spans="16:16" x14ac:dyDescent="0.3">
      <c r="P51641" s="83"/>
    </row>
    <row r="51642" spans="16:16" x14ac:dyDescent="0.3">
      <c r="P51642" s="83"/>
    </row>
    <row r="51643" spans="16:16" x14ac:dyDescent="0.3">
      <c r="P51643" s="83"/>
    </row>
    <row r="51644" spans="16:16" x14ac:dyDescent="0.3">
      <c r="P51644" s="83"/>
    </row>
    <row r="51645" spans="16:16" x14ac:dyDescent="0.3">
      <c r="P51645" s="83"/>
    </row>
    <row r="51646" spans="16:16" x14ac:dyDescent="0.3">
      <c r="P51646" s="83"/>
    </row>
    <row r="51647" spans="16:16" x14ac:dyDescent="0.3">
      <c r="P51647" s="83"/>
    </row>
    <row r="51648" spans="16:16" x14ac:dyDescent="0.3">
      <c r="P51648" s="83"/>
    </row>
    <row r="51649" spans="16:16" x14ac:dyDescent="0.3">
      <c r="P51649" s="83"/>
    </row>
    <row r="51650" spans="16:16" x14ac:dyDescent="0.3">
      <c r="P51650" s="83"/>
    </row>
    <row r="51651" spans="16:16" x14ac:dyDescent="0.3">
      <c r="P51651" s="83"/>
    </row>
    <row r="51652" spans="16:16" x14ac:dyDescent="0.3">
      <c r="P51652" s="83"/>
    </row>
    <row r="51653" spans="16:16" x14ac:dyDescent="0.3">
      <c r="P51653" s="83"/>
    </row>
    <row r="51654" spans="16:16" x14ac:dyDescent="0.3">
      <c r="P51654" s="83"/>
    </row>
    <row r="51655" spans="16:16" x14ac:dyDescent="0.3">
      <c r="P51655" s="83"/>
    </row>
    <row r="51656" spans="16:16" x14ac:dyDescent="0.3">
      <c r="P51656" s="83"/>
    </row>
    <row r="51657" spans="16:16" x14ac:dyDescent="0.3">
      <c r="P51657" s="83"/>
    </row>
    <row r="51658" spans="16:16" x14ac:dyDescent="0.3">
      <c r="P51658" s="83"/>
    </row>
    <row r="51659" spans="16:16" x14ac:dyDescent="0.3">
      <c r="P51659" s="83"/>
    </row>
    <row r="51660" spans="16:16" x14ac:dyDescent="0.3">
      <c r="P51660" s="83"/>
    </row>
    <row r="51661" spans="16:16" x14ac:dyDescent="0.3">
      <c r="P51661" s="83"/>
    </row>
    <row r="51662" spans="16:16" x14ac:dyDescent="0.3">
      <c r="P51662" s="83"/>
    </row>
    <row r="51663" spans="16:16" x14ac:dyDescent="0.3">
      <c r="P51663" s="83"/>
    </row>
    <row r="51664" spans="16:16" x14ac:dyDescent="0.3">
      <c r="P51664" s="83"/>
    </row>
    <row r="51665" spans="16:16" x14ac:dyDescent="0.3">
      <c r="P51665" s="83"/>
    </row>
    <row r="51666" spans="16:16" x14ac:dyDescent="0.3">
      <c r="P51666" s="83"/>
    </row>
    <row r="51667" spans="16:16" x14ac:dyDescent="0.3">
      <c r="P51667" s="83"/>
    </row>
    <row r="51668" spans="16:16" x14ac:dyDescent="0.3">
      <c r="P51668" s="83"/>
    </row>
    <row r="51669" spans="16:16" x14ac:dyDescent="0.3">
      <c r="P51669" s="83"/>
    </row>
    <row r="51670" spans="16:16" x14ac:dyDescent="0.3">
      <c r="P51670" s="83"/>
    </row>
    <row r="51671" spans="16:16" x14ac:dyDescent="0.3">
      <c r="P51671" s="83"/>
    </row>
    <row r="51672" spans="16:16" x14ac:dyDescent="0.3">
      <c r="P51672" s="83"/>
    </row>
    <row r="51673" spans="16:16" x14ac:dyDescent="0.3">
      <c r="P51673" s="83"/>
    </row>
    <row r="51674" spans="16:16" x14ac:dyDescent="0.3">
      <c r="P51674" s="83"/>
    </row>
    <row r="51675" spans="16:16" x14ac:dyDescent="0.3">
      <c r="P51675" s="83"/>
    </row>
    <row r="51676" spans="16:16" x14ac:dyDescent="0.3">
      <c r="P51676" s="83"/>
    </row>
    <row r="51677" spans="16:16" x14ac:dyDescent="0.3">
      <c r="P51677" s="83"/>
    </row>
    <row r="51678" spans="16:16" x14ac:dyDescent="0.3">
      <c r="P51678" s="83"/>
    </row>
    <row r="51679" spans="16:16" x14ac:dyDescent="0.3">
      <c r="P51679" s="83"/>
    </row>
    <row r="51680" spans="16:16" x14ac:dyDescent="0.3">
      <c r="P51680" s="83"/>
    </row>
    <row r="51681" spans="16:16" x14ac:dyDescent="0.3">
      <c r="P51681" s="83"/>
    </row>
    <row r="51682" spans="16:16" x14ac:dyDescent="0.3">
      <c r="P51682" s="83"/>
    </row>
    <row r="51683" spans="16:16" x14ac:dyDescent="0.3">
      <c r="P51683" s="83"/>
    </row>
    <row r="51684" spans="16:16" x14ac:dyDescent="0.3">
      <c r="P51684" s="83"/>
    </row>
    <row r="51685" spans="16:16" x14ac:dyDescent="0.3">
      <c r="P51685" s="83"/>
    </row>
    <row r="51686" spans="16:16" x14ac:dyDescent="0.3">
      <c r="P51686" s="83"/>
    </row>
    <row r="51687" spans="16:16" x14ac:dyDescent="0.3">
      <c r="P51687" s="83"/>
    </row>
    <row r="51688" spans="16:16" x14ac:dyDescent="0.3">
      <c r="P51688" s="83"/>
    </row>
    <row r="51689" spans="16:16" x14ac:dyDescent="0.3">
      <c r="P51689" s="83"/>
    </row>
    <row r="51690" spans="16:16" x14ac:dyDescent="0.3">
      <c r="P51690" s="83"/>
    </row>
    <row r="51691" spans="16:16" x14ac:dyDescent="0.3">
      <c r="P51691" s="83"/>
    </row>
    <row r="51692" spans="16:16" x14ac:dyDescent="0.3">
      <c r="P51692" s="83"/>
    </row>
    <row r="51693" spans="16:16" x14ac:dyDescent="0.3">
      <c r="P51693" s="83"/>
    </row>
    <row r="51694" spans="16:16" x14ac:dyDescent="0.3">
      <c r="P51694" s="83"/>
    </row>
    <row r="51695" spans="16:16" x14ac:dyDescent="0.3">
      <c r="P51695" s="83"/>
    </row>
    <row r="51696" spans="16:16" x14ac:dyDescent="0.3">
      <c r="P51696" s="83"/>
    </row>
    <row r="51697" spans="16:16" x14ac:dyDescent="0.3">
      <c r="P51697" s="83"/>
    </row>
    <row r="51698" spans="16:16" x14ac:dyDescent="0.3">
      <c r="P51698" s="83"/>
    </row>
    <row r="51699" spans="16:16" x14ac:dyDescent="0.3">
      <c r="P51699" s="83"/>
    </row>
    <row r="51700" spans="16:16" x14ac:dyDescent="0.3">
      <c r="P51700" s="83"/>
    </row>
    <row r="51701" spans="16:16" x14ac:dyDescent="0.3">
      <c r="P51701" s="83"/>
    </row>
    <row r="51702" spans="16:16" x14ac:dyDescent="0.3">
      <c r="P51702" s="83"/>
    </row>
    <row r="51703" spans="16:16" x14ac:dyDescent="0.3">
      <c r="P51703" s="83"/>
    </row>
    <row r="51704" spans="16:16" x14ac:dyDescent="0.3">
      <c r="P51704" s="83"/>
    </row>
    <row r="51705" spans="16:16" x14ac:dyDescent="0.3">
      <c r="P51705" s="83"/>
    </row>
    <row r="51706" spans="16:16" x14ac:dyDescent="0.3">
      <c r="P51706" s="83"/>
    </row>
    <row r="51707" spans="16:16" x14ac:dyDescent="0.3">
      <c r="P51707" s="83"/>
    </row>
    <row r="51708" spans="16:16" x14ac:dyDescent="0.3">
      <c r="P51708" s="83"/>
    </row>
    <row r="51709" spans="16:16" x14ac:dyDescent="0.3">
      <c r="P51709" s="83"/>
    </row>
    <row r="51710" spans="16:16" x14ac:dyDescent="0.3">
      <c r="P51710" s="83"/>
    </row>
    <row r="51711" spans="16:16" x14ac:dyDescent="0.3">
      <c r="P51711" s="83"/>
    </row>
    <row r="51712" spans="16:16" x14ac:dyDescent="0.3">
      <c r="P51712" s="83"/>
    </row>
    <row r="51713" spans="16:16" x14ac:dyDescent="0.3">
      <c r="P51713" s="83"/>
    </row>
    <row r="51714" spans="16:16" x14ac:dyDescent="0.3">
      <c r="P51714" s="83"/>
    </row>
    <row r="51715" spans="16:16" x14ac:dyDescent="0.3">
      <c r="P51715" s="83"/>
    </row>
    <row r="51716" spans="16:16" x14ac:dyDescent="0.3">
      <c r="P51716" s="83"/>
    </row>
    <row r="51717" spans="16:16" x14ac:dyDescent="0.3">
      <c r="P51717" s="83"/>
    </row>
    <row r="51718" spans="16:16" x14ac:dyDescent="0.3">
      <c r="P51718" s="83"/>
    </row>
    <row r="51719" spans="16:16" x14ac:dyDescent="0.3">
      <c r="P51719" s="83"/>
    </row>
    <row r="51720" spans="16:16" x14ac:dyDescent="0.3">
      <c r="P51720" s="83"/>
    </row>
    <row r="51721" spans="16:16" x14ac:dyDescent="0.3">
      <c r="P51721" s="83"/>
    </row>
    <row r="51722" spans="16:16" x14ac:dyDescent="0.3">
      <c r="P51722" s="83"/>
    </row>
    <row r="51723" spans="16:16" x14ac:dyDescent="0.3">
      <c r="P51723" s="83"/>
    </row>
    <row r="51724" spans="16:16" x14ac:dyDescent="0.3">
      <c r="P51724" s="83"/>
    </row>
    <row r="51725" spans="16:16" x14ac:dyDescent="0.3">
      <c r="P51725" s="83"/>
    </row>
    <row r="51726" spans="16:16" x14ac:dyDescent="0.3">
      <c r="P51726" s="83"/>
    </row>
    <row r="51727" spans="16:16" x14ac:dyDescent="0.3">
      <c r="P51727" s="83"/>
    </row>
    <row r="51728" spans="16:16" x14ac:dyDescent="0.3">
      <c r="P51728" s="83"/>
    </row>
    <row r="51729" spans="16:16" x14ac:dyDescent="0.3">
      <c r="P51729" s="83"/>
    </row>
    <row r="51730" spans="16:16" x14ac:dyDescent="0.3">
      <c r="P51730" s="83"/>
    </row>
    <row r="51731" spans="16:16" x14ac:dyDescent="0.3">
      <c r="P51731" s="83"/>
    </row>
    <row r="51732" spans="16:16" x14ac:dyDescent="0.3">
      <c r="P51732" s="83"/>
    </row>
    <row r="51733" spans="16:16" x14ac:dyDescent="0.3">
      <c r="P51733" s="83"/>
    </row>
    <row r="51734" spans="16:16" x14ac:dyDescent="0.3">
      <c r="P51734" s="83"/>
    </row>
    <row r="51735" spans="16:16" x14ac:dyDescent="0.3">
      <c r="P51735" s="83"/>
    </row>
    <row r="51736" spans="16:16" x14ac:dyDescent="0.3">
      <c r="P51736" s="83"/>
    </row>
    <row r="51737" spans="16:16" x14ac:dyDescent="0.3">
      <c r="P51737" s="83"/>
    </row>
    <row r="51738" spans="16:16" x14ac:dyDescent="0.3">
      <c r="P51738" s="83"/>
    </row>
    <row r="51739" spans="16:16" x14ac:dyDescent="0.3">
      <c r="P51739" s="83"/>
    </row>
    <row r="51740" spans="16:16" x14ac:dyDescent="0.3">
      <c r="P51740" s="83"/>
    </row>
    <row r="51741" spans="16:16" x14ac:dyDescent="0.3">
      <c r="P51741" s="83"/>
    </row>
    <row r="51742" spans="16:16" x14ac:dyDescent="0.3">
      <c r="P51742" s="83"/>
    </row>
    <row r="51743" spans="16:16" x14ac:dyDescent="0.3">
      <c r="P51743" s="83"/>
    </row>
    <row r="51744" spans="16:16" x14ac:dyDescent="0.3">
      <c r="P51744" s="83"/>
    </row>
    <row r="51745" spans="16:16" x14ac:dyDescent="0.3">
      <c r="P51745" s="83"/>
    </row>
    <row r="51746" spans="16:16" x14ac:dyDescent="0.3">
      <c r="P51746" s="83"/>
    </row>
    <row r="51747" spans="16:16" x14ac:dyDescent="0.3">
      <c r="P51747" s="83"/>
    </row>
    <row r="51748" spans="16:16" x14ac:dyDescent="0.3">
      <c r="P51748" s="83"/>
    </row>
    <row r="51749" spans="16:16" x14ac:dyDescent="0.3">
      <c r="P51749" s="83"/>
    </row>
    <row r="51750" spans="16:16" x14ac:dyDescent="0.3">
      <c r="P51750" s="83"/>
    </row>
    <row r="51751" spans="16:16" x14ac:dyDescent="0.3">
      <c r="P51751" s="83"/>
    </row>
    <row r="51752" spans="16:16" x14ac:dyDescent="0.3">
      <c r="P51752" s="83"/>
    </row>
    <row r="51753" spans="16:16" x14ac:dyDescent="0.3">
      <c r="P51753" s="83"/>
    </row>
    <row r="51754" spans="16:16" x14ac:dyDescent="0.3">
      <c r="P51754" s="83"/>
    </row>
    <row r="51755" spans="16:16" x14ac:dyDescent="0.3">
      <c r="P51755" s="83"/>
    </row>
    <row r="51756" spans="16:16" x14ac:dyDescent="0.3">
      <c r="P51756" s="83"/>
    </row>
    <row r="51757" spans="16:16" x14ac:dyDescent="0.3">
      <c r="P51757" s="83"/>
    </row>
    <row r="51758" spans="16:16" x14ac:dyDescent="0.3">
      <c r="P51758" s="83"/>
    </row>
    <row r="51759" spans="16:16" x14ac:dyDescent="0.3">
      <c r="P51759" s="83"/>
    </row>
    <row r="51760" spans="16:16" x14ac:dyDescent="0.3">
      <c r="P51760" s="83"/>
    </row>
    <row r="51761" spans="16:16" x14ac:dyDescent="0.3">
      <c r="P51761" s="83"/>
    </row>
    <row r="51762" spans="16:16" x14ac:dyDescent="0.3">
      <c r="P51762" s="83"/>
    </row>
    <row r="51763" spans="16:16" x14ac:dyDescent="0.3">
      <c r="P51763" s="83"/>
    </row>
    <row r="51764" spans="16:16" x14ac:dyDescent="0.3">
      <c r="P51764" s="83"/>
    </row>
    <row r="51765" spans="16:16" x14ac:dyDescent="0.3">
      <c r="P51765" s="83"/>
    </row>
    <row r="51766" spans="16:16" x14ac:dyDescent="0.3">
      <c r="P51766" s="83"/>
    </row>
    <row r="51767" spans="16:16" x14ac:dyDescent="0.3">
      <c r="P51767" s="83"/>
    </row>
    <row r="51768" spans="16:16" x14ac:dyDescent="0.3">
      <c r="P51768" s="83"/>
    </row>
    <row r="51769" spans="16:16" x14ac:dyDescent="0.3">
      <c r="P51769" s="83"/>
    </row>
    <row r="51770" spans="16:16" x14ac:dyDescent="0.3">
      <c r="P51770" s="83"/>
    </row>
    <row r="51771" spans="16:16" x14ac:dyDescent="0.3">
      <c r="P51771" s="83"/>
    </row>
    <row r="51772" spans="16:16" x14ac:dyDescent="0.3">
      <c r="P51772" s="83"/>
    </row>
    <row r="51773" spans="16:16" x14ac:dyDescent="0.3">
      <c r="P51773" s="83"/>
    </row>
    <row r="51774" spans="16:16" x14ac:dyDescent="0.3">
      <c r="P51774" s="83"/>
    </row>
    <row r="51775" spans="16:16" x14ac:dyDescent="0.3">
      <c r="P51775" s="83"/>
    </row>
    <row r="51776" spans="16:16" x14ac:dyDescent="0.3">
      <c r="P51776" s="83"/>
    </row>
    <row r="51777" spans="16:16" x14ac:dyDescent="0.3">
      <c r="P51777" s="83"/>
    </row>
    <row r="51778" spans="16:16" x14ac:dyDescent="0.3">
      <c r="P51778" s="83"/>
    </row>
    <row r="51779" spans="16:16" x14ac:dyDescent="0.3">
      <c r="P51779" s="83"/>
    </row>
    <row r="51780" spans="16:16" x14ac:dyDescent="0.3">
      <c r="P51780" s="83"/>
    </row>
    <row r="51781" spans="16:16" x14ac:dyDescent="0.3">
      <c r="P51781" s="83"/>
    </row>
    <row r="51782" spans="16:16" x14ac:dyDescent="0.3">
      <c r="P51782" s="83"/>
    </row>
    <row r="51783" spans="16:16" x14ac:dyDescent="0.3">
      <c r="P51783" s="83"/>
    </row>
    <row r="51784" spans="16:16" x14ac:dyDescent="0.3">
      <c r="P51784" s="83"/>
    </row>
    <row r="51785" spans="16:16" x14ac:dyDescent="0.3">
      <c r="P51785" s="83"/>
    </row>
    <row r="51786" spans="16:16" x14ac:dyDescent="0.3">
      <c r="P51786" s="83"/>
    </row>
    <row r="51787" spans="16:16" x14ac:dyDescent="0.3">
      <c r="P51787" s="83"/>
    </row>
    <row r="51788" spans="16:16" x14ac:dyDescent="0.3">
      <c r="P51788" s="83"/>
    </row>
    <row r="51789" spans="16:16" x14ac:dyDescent="0.3">
      <c r="P51789" s="83"/>
    </row>
    <row r="51790" spans="16:16" x14ac:dyDescent="0.3">
      <c r="P51790" s="83"/>
    </row>
    <row r="51791" spans="16:16" x14ac:dyDescent="0.3">
      <c r="P51791" s="83"/>
    </row>
    <row r="51792" spans="16:16" x14ac:dyDescent="0.3">
      <c r="P51792" s="83"/>
    </row>
    <row r="51793" spans="16:16" x14ac:dyDescent="0.3">
      <c r="P51793" s="83"/>
    </row>
    <row r="51794" spans="16:16" x14ac:dyDescent="0.3">
      <c r="P51794" s="83"/>
    </row>
    <row r="51795" spans="16:16" x14ac:dyDescent="0.3">
      <c r="P51795" s="83"/>
    </row>
    <row r="51796" spans="16:16" x14ac:dyDescent="0.3">
      <c r="P51796" s="83"/>
    </row>
    <row r="51797" spans="16:16" x14ac:dyDescent="0.3">
      <c r="P51797" s="83"/>
    </row>
    <row r="51798" spans="16:16" x14ac:dyDescent="0.3">
      <c r="P51798" s="83"/>
    </row>
    <row r="51799" spans="16:16" x14ac:dyDescent="0.3">
      <c r="P51799" s="83"/>
    </row>
    <row r="51800" spans="16:16" x14ac:dyDescent="0.3">
      <c r="P51800" s="83"/>
    </row>
    <row r="51801" spans="16:16" x14ac:dyDescent="0.3">
      <c r="P51801" s="83"/>
    </row>
    <row r="51802" spans="16:16" x14ac:dyDescent="0.3">
      <c r="P51802" s="83"/>
    </row>
    <row r="51803" spans="16:16" x14ac:dyDescent="0.3">
      <c r="P51803" s="83"/>
    </row>
    <row r="51804" spans="16:16" x14ac:dyDescent="0.3">
      <c r="P51804" s="83"/>
    </row>
    <row r="51805" spans="16:16" x14ac:dyDescent="0.3">
      <c r="P51805" s="83"/>
    </row>
    <row r="51806" spans="16:16" x14ac:dyDescent="0.3">
      <c r="P51806" s="83"/>
    </row>
    <row r="51807" spans="16:16" x14ac:dyDescent="0.3">
      <c r="P51807" s="83"/>
    </row>
    <row r="51808" spans="16:16" x14ac:dyDescent="0.3">
      <c r="P51808" s="83"/>
    </row>
    <row r="51809" spans="16:16" x14ac:dyDescent="0.3">
      <c r="P51809" s="83"/>
    </row>
    <row r="51810" spans="16:16" x14ac:dyDescent="0.3">
      <c r="P51810" s="83"/>
    </row>
    <row r="51811" spans="16:16" x14ac:dyDescent="0.3">
      <c r="P51811" s="83"/>
    </row>
    <row r="51812" spans="16:16" x14ac:dyDescent="0.3">
      <c r="P51812" s="83"/>
    </row>
    <row r="51813" spans="16:16" x14ac:dyDescent="0.3">
      <c r="P51813" s="83"/>
    </row>
    <row r="51814" spans="16:16" x14ac:dyDescent="0.3">
      <c r="P51814" s="83"/>
    </row>
    <row r="51815" spans="16:16" x14ac:dyDescent="0.3">
      <c r="P51815" s="83"/>
    </row>
    <row r="51816" spans="16:16" x14ac:dyDescent="0.3">
      <c r="P51816" s="83"/>
    </row>
    <row r="51817" spans="16:16" x14ac:dyDescent="0.3">
      <c r="P51817" s="83"/>
    </row>
    <row r="51818" spans="16:16" x14ac:dyDescent="0.3">
      <c r="P51818" s="83"/>
    </row>
    <row r="51819" spans="16:16" x14ac:dyDescent="0.3">
      <c r="P51819" s="83"/>
    </row>
    <row r="51820" spans="16:16" x14ac:dyDescent="0.3">
      <c r="P51820" s="83"/>
    </row>
    <row r="51821" spans="16:16" x14ac:dyDescent="0.3">
      <c r="P51821" s="83"/>
    </row>
    <row r="51822" spans="16:16" x14ac:dyDescent="0.3">
      <c r="P51822" s="83"/>
    </row>
    <row r="51823" spans="16:16" x14ac:dyDescent="0.3">
      <c r="P51823" s="83"/>
    </row>
    <row r="51824" spans="16:16" x14ac:dyDescent="0.3">
      <c r="P51824" s="83"/>
    </row>
    <row r="51825" spans="16:16" x14ac:dyDescent="0.3">
      <c r="P51825" s="83"/>
    </row>
    <row r="51826" spans="16:16" x14ac:dyDescent="0.3">
      <c r="P51826" s="83"/>
    </row>
    <row r="51827" spans="16:16" x14ac:dyDescent="0.3">
      <c r="P51827" s="83"/>
    </row>
    <row r="51828" spans="16:16" x14ac:dyDescent="0.3">
      <c r="P51828" s="83"/>
    </row>
    <row r="51829" spans="16:16" x14ac:dyDescent="0.3">
      <c r="P51829" s="83"/>
    </row>
    <row r="51830" spans="16:16" x14ac:dyDescent="0.3">
      <c r="P51830" s="83"/>
    </row>
    <row r="51831" spans="16:16" x14ac:dyDescent="0.3">
      <c r="P51831" s="83"/>
    </row>
    <row r="51832" spans="16:16" x14ac:dyDescent="0.3">
      <c r="P51832" s="83"/>
    </row>
    <row r="51833" spans="16:16" x14ac:dyDescent="0.3">
      <c r="P51833" s="83"/>
    </row>
    <row r="51834" spans="16:16" x14ac:dyDescent="0.3">
      <c r="P51834" s="83"/>
    </row>
    <row r="51835" spans="16:16" x14ac:dyDescent="0.3">
      <c r="P51835" s="83"/>
    </row>
    <row r="51836" spans="16:16" x14ac:dyDescent="0.3">
      <c r="P51836" s="83"/>
    </row>
    <row r="51837" spans="16:16" x14ac:dyDescent="0.3">
      <c r="P51837" s="83"/>
    </row>
    <row r="51838" spans="16:16" x14ac:dyDescent="0.3">
      <c r="P51838" s="83"/>
    </row>
    <row r="51839" spans="16:16" x14ac:dyDescent="0.3">
      <c r="P51839" s="83"/>
    </row>
    <row r="51840" spans="16:16" x14ac:dyDescent="0.3">
      <c r="P51840" s="83"/>
    </row>
    <row r="51841" spans="16:16" x14ac:dyDescent="0.3">
      <c r="P51841" s="83"/>
    </row>
    <row r="51842" spans="16:16" x14ac:dyDescent="0.3">
      <c r="P51842" s="83"/>
    </row>
    <row r="51843" spans="16:16" x14ac:dyDescent="0.3">
      <c r="P51843" s="83"/>
    </row>
    <row r="51844" spans="16:16" x14ac:dyDescent="0.3">
      <c r="P51844" s="83"/>
    </row>
    <row r="51845" spans="16:16" x14ac:dyDescent="0.3">
      <c r="P51845" s="83"/>
    </row>
    <row r="51846" spans="16:16" x14ac:dyDescent="0.3">
      <c r="P51846" s="83"/>
    </row>
    <row r="51847" spans="16:16" x14ac:dyDescent="0.3">
      <c r="P51847" s="83"/>
    </row>
    <row r="51848" spans="16:16" x14ac:dyDescent="0.3">
      <c r="P51848" s="83"/>
    </row>
    <row r="51849" spans="16:16" x14ac:dyDescent="0.3">
      <c r="P51849" s="83"/>
    </row>
    <row r="51850" spans="16:16" x14ac:dyDescent="0.3">
      <c r="P51850" s="83"/>
    </row>
    <row r="51851" spans="16:16" x14ac:dyDescent="0.3">
      <c r="P51851" s="83"/>
    </row>
    <row r="51852" spans="16:16" x14ac:dyDescent="0.3">
      <c r="P51852" s="83"/>
    </row>
    <row r="51853" spans="16:16" x14ac:dyDescent="0.3">
      <c r="P51853" s="83"/>
    </row>
    <row r="51854" spans="16:16" x14ac:dyDescent="0.3">
      <c r="P51854" s="83"/>
    </row>
    <row r="51855" spans="16:16" x14ac:dyDescent="0.3">
      <c r="P51855" s="83"/>
    </row>
    <row r="51856" spans="16:16" x14ac:dyDescent="0.3">
      <c r="P51856" s="83"/>
    </row>
    <row r="51857" spans="16:16" x14ac:dyDescent="0.3">
      <c r="P51857" s="83"/>
    </row>
    <row r="51858" spans="16:16" x14ac:dyDescent="0.3">
      <c r="P51858" s="83"/>
    </row>
    <row r="51859" spans="16:16" x14ac:dyDescent="0.3">
      <c r="P51859" s="83"/>
    </row>
    <row r="51860" spans="16:16" x14ac:dyDescent="0.3">
      <c r="P51860" s="83"/>
    </row>
    <row r="51861" spans="16:16" x14ac:dyDescent="0.3">
      <c r="P51861" s="83"/>
    </row>
    <row r="51862" spans="16:16" x14ac:dyDescent="0.3">
      <c r="P51862" s="83"/>
    </row>
    <row r="51863" spans="16:16" x14ac:dyDescent="0.3">
      <c r="P51863" s="83"/>
    </row>
    <row r="51864" spans="16:16" x14ac:dyDescent="0.3">
      <c r="P51864" s="83"/>
    </row>
    <row r="51865" spans="16:16" x14ac:dyDescent="0.3">
      <c r="P51865" s="83"/>
    </row>
    <row r="51866" spans="16:16" x14ac:dyDescent="0.3">
      <c r="P51866" s="83"/>
    </row>
    <row r="51867" spans="16:16" x14ac:dyDescent="0.3">
      <c r="P51867" s="83"/>
    </row>
    <row r="51868" spans="16:16" x14ac:dyDescent="0.3">
      <c r="P51868" s="83"/>
    </row>
    <row r="51869" spans="16:16" x14ac:dyDescent="0.3">
      <c r="P51869" s="83"/>
    </row>
    <row r="51870" spans="16:16" x14ac:dyDescent="0.3">
      <c r="P51870" s="83"/>
    </row>
    <row r="51871" spans="16:16" x14ac:dyDescent="0.3">
      <c r="P51871" s="83"/>
    </row>
    <row r="51872" spans="16:16" x14ac:dyDescent="0.3">
      <c r="P51872" s="83"/>
    </row>
    <row r="51873" spans="16:16" x14ac:dyDescent="0.3">
      <c r="P51873" s="83"/>
    </row>
    <row r="51874" spans="16:16" x14ac:dyDescent="0.3">
      <c r="P51874" s="83"/>
    </row>
    <row r="51875" spans="16:16" x14ac:dyDescent="0.3">
      <c r="P51875" s="83"/>
    </row>
    <row r="51876" spans="16:16" x14ac:dyDescent="0.3">
      <c r="P51876" s="83"/>
    </row>
    <row r="51877" spans="16:16" x14ac:dyDescent="0.3">
      <c r="P51877" s="83"/>
    </row>
    <row r="51878" spans="16:16" x14ac:dyDescent="0.3">
      <c r="P51878" s="83"/>
    </row>
    <row r="51879" spans="16:16" x14ac:dyDescent="0.3">
      <c r="P51879" s="83"/>
    </row>
    <row r="51880" spans="16:16" x14ac:dyDescent="0.3">
      <c r="P51880" s="83"/>
    </row>
    <row r="51881" spans="16:16" x14ac:dyDescent="0.3">
      <c r="P51881" s="83"/>
    </row>
    <row r="51882" spans="16:16" x14ac:dyDescent="0.3">
      <c r="P51882" s="83"/>
    </row>
    <row r="51883" spans="16:16" x14ac:dyDescent="0.3">
      <c r="P51883" s="83"/>
    </row>
    <row r="51884" spans="16:16" x14ac:dyDescent="0.3">
      <c r="P51884" s="83"/>
    </row>
    <row r="51885" spans="16:16" x14ac:dyDescent="0.3">
      <c r="P51885" s="83"/>
    </row>
    <row r="51886" spans="16:16" x14ac:dyDescent="0.3">
      <c r="P51886" s="83"/>
    </row>
    <row r="51887" spans="16:16" x14ac:dyDescent="0.3">
      <c r="P51887" s="83"/>
    </row>
    <row r="51888" spans="16:16" x14ac:dyDescent="0.3">
      <c r="P51888" s="83"/>
    </row>
    <row r="51889" spans="16:16" x14ac:dyDescent="0.3">
      <c r="P51889" s="83"/>
    </row>
    <row r="51890" spans="16:16" x14ac:dyDescent="0.3">
      <c r="P51890" s="83"/>
    </row>
    <row r="51891" spans="16:16" x14ac:dyDescent="0.3">
      <c r="P51891" s="83"/>
    </row>
    <row r="51892" spans="16:16" x14ac:dyDescent="0.3">
      <c r="P51892" s="83"/>
    </row>
    <row r="51893" spans="16:16" x14ac:dyDescent="0.3">
      <c r="P51893" s="83"/>
    </row>
    <row r="51894" spans="16:16" x14ac:dyDescent="0.3">
      <c r="P51894" s="83"/>
    </row>
    <row r="51895" spans="16:16" x14ac:dyDescent="0.3">
      <c r="P51895" s="83"/>
    </row>
    <row r="51896" spans="16:16" x14ac:dyDescent="0.3">
      <c r="P51896" s="83"/>
    </row>
    <row r="51897" spans="16:16" x14ac:dyDescent="0.3">
      <c r="P51897" s="83"/>
    </row>
    <row r="51898" spans="16:16" x14ac:dyDescent="0.3">
      <c r="P51898" s="83"/>
    </row>
    <row r="51899" spans="16:16" x14ac:dyDescent="0.3">
      <c r="P51899" s="83"/>
    </row>
    <row r="51900" spans="16:16" x14ac:dyDescent="0.3">
      <c r="P51900" s="83"/>
    </row>
    <row r="51901" spans="16:16" x14ac:dyDescent="0.3">
      <c r="P51901" s="83"/>
    </row>
    <row r="51902" spans="16:16" x14ac:dyDescent="0.3">
      <c r="P51902" s="83"/>
    </row>
    <row r="51903" spans="16:16" x14ac:dyDescent="0.3">
      <c r="P51903" s="83"/>
    </row>
    <row r="51904" spans="16:16" x14ac:dyDescent="0.3">
      <c r="P51904" s="83"/>
    </row>
    <row r="51905" spans="16:16" x14ac:dyDescent="0.3">
      <c r="P51905" s="83"/>
    </row>
    <row r="51906" spans="16:16" x14ac:dyDescent="0.3">
      <c r="P51906" s="83"/>
    </row>
    <row r="51907" spans="16:16" x14ac:dyDescent="0.3">
      <c r="P51907" s="83"/>
    </row>
    <row r="51908" spans="16:16" x14ac:dyDescent="0.3">
      <c r="P51908" s="83"/>
    </row>
    <row r="51909" spans="16:16" x14ac:dyDescent="0.3">
      <c r="P51909" s="83"/>
    </row>
    <row r="51910" spans="16:16" x14ac:dyDescent="0.3">
      <c r="P51910" s="83"/>
    </row>
    <row r="51911" spans="16:16" x14ac:dyDescent="0.3">
      <c r="P51911" s="83"/>
    </row>
    <row r="51912" spans="16:16" x14ac:dyDescent="0.3">
      <c r="P51912" s="83"/>
    </row>
    <row r="51913" spans="16:16" x14ac:dyDescent="0.3">
      <c r="P51913" s="83"/>
    </row>
    <row r="51914" spans="16:16" x14ac:dyDescent="0.3">
      <c r="P51914" s="83"/>
    </row>
    <row r="51915" spans="16:16" x14ac:dyDescent="0.3">
      <c r="P51915" s="83"/>
    </row>
    <row r="51916" spans="16:16" x14ac:dyDescent="0.3">
      <c r="P51916" s="83"/>
    </row>
    <row r="51917" spans="16:16" x14ac:dyDescent="0.3">
      <c r="P51917" s="83"/>
    </row>
    <row r="51918" spans="16:16" x14ac:dyDescent="0.3">
      <c r="P51918" s="83"/>
    </row>
    <row r="51919" spans="16:16" x14ac:dyDescent="0.3">
      <c r="P51919" s="83"/>
    </row>
    <row r="51920" spans="16:16" x14ac:dyDescent="0.3">
      <c r="P51920" s="83"/>
    </row>
    <row r="51921" spans="16:16" x14ac:dyDescent="0.3">
      <c r="P51921" s="83"/>
    </row>
    <row r="51922" spans="16:16" x14ac:dyDescent="0.3">
      <c r="P51922" s="83"/>
    </row>
    <row r="51923" spans="16:16" x14ac:dyDescent="0.3">
      <c r="P51923" s="83"/>
    </row>
    <row r="51924" spans="16:16" x14ac:dyDescent="0.3">
      <c r="P51924" s="83"/>
    </row>
    <row r="51925" spans="16:16" x14ac:dyDescent="0.3">
      <c r="P51925" s="83"/>
    </row>
    <row r="51926" spans="16:16" x14ac:dyDescent="0.3">
      <c r="P51926" s="83"/>
    </row>
    <row r="51927" spans="16:16" x14ac:dyDescent="0.3">
      <c r="P51927" s="83"/>
    </row>
    <row r="51928" spans="16:16" x14ac:dyDescent="0.3">
      <c r="P51928" s="83"/>
    </row>
    <row r="51929" spans="16:16" x14ac:dyDescent="0.3">
      <c r="P51929" s="83"/>
    </row>
    <row r="51930" spans="16:16" x14ac:dyDescent="0.3">
      <c r="P51930" s="83"/>
    </row>
    <row r="51931" spans="16:16" x14ac:dyDescent="0.3">
      <c r="P51931" s="83"/>
    </row>
    <row r="51932" spans="16:16" x14ac:dyDescent="0.3">
      <c r="P51932" s="83"/>
    </row>
    <row r="51933" spans="16:16" x14ac:dyDescent="0.3">
      <c r="P51933" s="83"/>
    </row>
    <row r="51934" spans="16:16" x14ac:dyDescent="0.3">
      <c r="P51934" s="83"/>
    </row>
    <row r="51935" spans="16:16" x14ac:dyDescent="0.3">
      <c r="P51935" s="83"/>
    </row>
    <row r="51936" spans="16:16" x14ac:dyDescent="0.3">
      <c r="P51936" s="83"/>
    </row>
    <row r="51937" spans="16:16" x14ac:dyDescent="0.3">
      <c r="P51937" s="83"/>
    </row>
    <row r="51938" spans="16:16" x14ac:dyDescent="0.3">
      <c r="P51938" s="83"/>
    </row>
    <row r="51939" spans="16:16" x14ac:dyDescent="0.3">
      <c r="P51939" s="83"/>
    </row>
    <row r="51940" spans="16:16" x14ac:dyDescent="0.3">
      <c r="P51940" s="83"/>
    </row>
    <row r="51941" spans="16:16" x14ac:dyDescent="0.3">
      <c r="P51941" s="83"/>
    </row>
    <row r="51942" spans="16:16" x14ac:dyDescent="0.3">
      <c r="P51942" s="83"/>
    </row>
    <row r="51943" spans="16:16" x14ac:dyDescent="0.3">
      <c r="P51943" s="83"/>
    </row>
    <row r="51944" spans="16:16" x14ac:dyDescent="0.3">
      <c r="P51944" s="83"/>
    </row>
    <row r="51945" spans="16:16" x14ac:dyDescent="0.3">
      <c r="P51945" s="83"/>
    </row>
    <row r="51946" spans="16:16" x14ac:dyDescent="0.3">
      <c r="P51946" s="83"/>
    </row>
    <row r="51947" spans="16:16" x14ac:dyDescent="0.3">
      <c r="P51947" s="83"/>
    </row>
    <row r="51948" spans="16:16" x14ac:dyDescent="0.3">
      <c r="P51948" s="83"/>
    </row>
    <row r="51949" spans="16:16" x14ac:dyDescent="0.3">
      <c r="P51949" s="83"/>
    </row>
    <row r="51950" spans="16:16" x14ac:dyDescent="0.3">
      <c r="P51950" s="83"/>
    </row>
    <row r="51951" spans="16:16" x14ac:dyDescent="0.3">
      <c r="P51951" s="83"/>
    </row>
    <row r="51952" spans="16:16" x14ac:dyDescent="0.3">
      <c r="P51952" s="83"/>
    </row>
    <row r="51953" spans="16:16" x14ac:dyDescent="0.3">
      <c r="P51953" s="83"/>
    </row>
    <row r="51954" spans="16:16" x14ac:dyDescent="0.3">
      <c r="P51954" s="83"/>
    </row>
    <row r="51955" spans="16:16" x14ac:dyDescent="0.3">
      <c r="P51955" s="83"/>
    </row>
    <row r="51956" spans="16:16" x14ac:dyDescent="0.3">
      <c r="P51956" s="83"/>
    </row>
    <row r="51957" spans="16:16" x14ac:dyDescent="0.3">
      <c r="P51957" s="83"/>
    </row>
    <row r="51958" spans="16:16" x14ac:dyDescent="0.3">
      <c r="P51958" s="83"/>
    </row>
    <row r="51959" spans="16:16" x14ac:dyDescent="0.3">
      <c r="P51959" s="83"/>
    </row>
    <row r="51960" spans="16:16" x14ac:dyDescent="0.3">
      <c r="P51960" s="83"/>
    </row>
    <row r="51961" spans="16:16" x14ac:dyDescent="0.3">
      <c r="P51961" s="83"/>
    </row>
    <row r="51962" spans="16:16" x14ac:dyDescent="0.3">
      <c r="P51962" s="83"/>
    </row>
    <row r="51963" spans="16:16" x14ac:dyDescent="0.3">
      <c r="P51963" s="83"/>
    </row>
    <row r="51964" spans="16:16" x14ac:dyDescent="0.3">
      <c r="P51964" s="83"/>
    </row>
    <row r="51965" spans="16:16" x14ac:dyDescent="0.3">
      <c r="P51965" s="83"/>
    </row>
    <row r="51966" spans="16:16" x14ac:dyDescent="0.3">
      <c r="P51966" s="83"/>
    </row>
    <row r="51967" spans="16:16" x14ac:dyDescent="0.3">
      <c r="P51967" s="83"/>
    </row>
    <row r="51968" spans="16:16" x14ac:dyDescent="0.3">
      <c r="P51968" s="83"/>
    </row>
    <row r="51969" spans="16:16" x14ac:dyDescent="0.3">
      <c r="P51969" s="83"/>
    </row>
    <row r="51970" spans="16:16" x14ac:dyDescent="0.3">
      <c r="P51970" s="83"/>
    </row>
    <row r="51971" spans="16:16" x14ac:dyDescent="0.3">
      <c r="P51971" s="83"/>
    </row>
    <row r="51972" spans="16:16" x14ac:dyDescent="0.3">
      <c r="P51972" s="83"/>
    </row>
    <row r="51973" spans="16:16" x14ac:dyDescent="0.3">
      <c r="P51973" s="83"/>
    </row>
    <row r="51974" spans="16:16" x14ac:dyDescent="0.3">
      <c r="P51974" s="83"/>
    </row>
    <row r="51975" spans="16:16" x14ac:dyDescent="0.3">
      <c r="P51975" s="83"/>
    </row>
    <row r="51976" spans="16:16" x14ac:dyDescent="0.3">
      <c r="P51976" s="83"/>
    </row>
    <row r="51977" spans="16:16" x14ac:dyDescent="0.3">
      <c r="P51977" s="83"/>
    </row>
    <row r="51978" spans="16:16" x14ac:dyDescent="0.3">
      <c r="P51978" s="83"/>
    </row>
    <row r="51979" spans="16:16" x14ac:dyDescent="0.3">
      <c r="P51979" s="83"/>
    </row>
    <row r="51980" spans="16:16" x14ac:dyDescent="0.3">
      <c r="P51980" s="83"/>
    </row>
    <row r="51981" spans="16:16" x14ac:dyDescent="0.3">
      <c r="P51981" s="83"/>
    </row>
    <row r="51982" spans="16:16" x14ac:dyDescent="0.3">
      <c r="P51982" s="83"/>
    </row>
    <row r="51983" spans="16:16" x14ac:dyDescent="0.3">
      <c r="P51983" s="83"/>
    </row>
    <row r="51984" spans="16:16" x14ac:dyDescent="0.3">
      <c r="P51984" s="83"/>
    </row>
    <row r="51985" spans="16:16" x14ac:dyDescent="0.3">
      <c r="P51985" s="83"/>
    </row>
    <row r="51986" spans="16:16" x14ac:dyDescent="0.3">
      <c r="P51986" s="83"/>
    </row>
    <row r="51987" spans="16:16" x14ac:dyDescent="0.3">
      <c r="P51987" s="83"/>
    </row>
    <row r="51988" spans="16:16" x14ac:dyDescent="0.3">
      <c r="P51988" s="83"/>
    </row>
    <row r="51989" spans="16:16" x14ac:dyDescent="0.3">
      <c r="P51989" s="83"/>
    </row>
    <row r="51990" spans="16:16" x14ac:dyDescent="0.3">
      <c r="P51990" s="83"/>
    </row>
    <row r="51991" spans="16:16" x14ac:dyDescent="0.3">
      <c r="P51991" s="83"/>
    </row>
    <row r="51992" spans="16:16" x14ac:dyDescent="0.3">
      <c r="P51992" s="83"/>
    </row>
    <row r="51993" spans="16:16" x14ac:dyDescent="0.3">
      <c r="P51993" s="83"/>
    </row>
    <row r="51994" spans="16:16" x14ac:dyDescent="0.3">
      <c r="P51994" s="83"/>
    </row>
    <row r="51995" spans="16:16" x14ac:dyDescent="0.3">
      <c r="P51995" s="83"/>
    </row>
    <row r="51996" spans="16:16" x14ac:dyDescent="0.3">
      <c r="P51996" s="83"/>
    </row>
    <row r="51997" spans="16:16" x14ac:dyDescent="0.3">
      <c r="P51997" s="83"/>
    </row>
    <row r="51998" spans="16:16" x14ac:dyDescent="0.3">
      <c r="P51998" s="83"/>
    </row>
    <row r="51999" spans="16:16" x14ac:dyDescent="0.3">
      <c r="P51999" s="83"/>
    </row>
    <row r="52000" spans="16:16" x14ac:dyDescent="0.3">
      <c r="P52000" s="83"/>
    </row>
    <row r="52001" spans="16:16" x14ac:dyDescent="0.3">
      <c r="P52001" s="83"/>
    </row>
    <row r="52002" spans="16:16" x14ac:dyDescent="0.3">
      <c r="P52002" s="83"/>
    </row>
    <row r="52003" spans="16:16" x14ac:dyDescent="0.3">
      <c r="P52003" s="83"/>
    </row>
    <row r="52004" spans="16:16" x14ac:dyDescent="0.3">
      <c r="P52004" s="83"/>
    </row>
    <row r="52005" spans="16:16" x14ac:dyDescent="0.3">
      <c r="P52005" s="83"/>
    </row>
    <row r="52006" spans="16:16" x14ac:dyDescent="0.3">
      <c r="P52006" s="83"/>
    </row>
    <row r="52007" spans="16:16" x14ac:dyDescent="0.3">
      <c r="P52007" s="83"/>
    </row>
    <row r="52008" spans="16:16" x14ac:dyDescent="0.3">
      <c r="P52008" s="83"/>
    </row>
    <row r="52009" spans="16:16" x14ac:dyDescent="0.3">
      <c r="P52009" s="83"/>
    </row>
    <row r="52010" spans="16:16" x14ac:dyDescent="0.3">
      <c r="P52010" s="83"/>
    </row>
    <row r="52011" spans="16:16" x14ac:dyDescent="0.3">
      <c r="P52011" s="83"/>
    </row>
    <row r="52012" spans="16:16" x14ac:dyDescent="0.3">
      <c r="P52012" s="83"/>
    </row>
    <row r="52013" spans="16:16" x14ac:dyDescent="0.3">
      <c r="P52013" s="83"/>
    </row>
    <row r="52014" spans="16:16" x14ac:dyDescent="0.3">
      <c r="P52014" s="83"/>
    </row>
    <row r="52015" spans="16:16" x14ac:dyDescent="0.3">
      <c r="P52015" s="83"/>
    </row>
    <row r="52016" spans="16:16" x14ac:dyDescent="0.3">
      <c r="P52016" s="83"/>
    </row>
    <row r="52017" spans="16:16" x14ac:dyDescent="0.3">
      <c r="P52017" s="83"/>
    </row>
    <row r="52018" spans="16:16" x14ac:dyDescent="0.3">
      <c r="P52018" s="83"/>
    </row>
    <row r="52019" spans="16:16" x14ac:dyDescent="0.3">
      <c r="P52019" s="83"/>
    </row>
    <row r="52020" spans="16:16" x14ac:dyDescent="0.3">
      <c r="P52020" s="83"/>
    </row>
    <row r="52021" spans="16:16" x14ac:dyDescent="0.3">
      <c r="P52021" s="83"/>
    </row>
    <row r="52022" spans="16:16" x14ac:dyDescent="0.3">
      <c r="P52022" s="83"/>
    </row>
    <row r="52023" spans="16:16" x14ac:dyDescent="0.3">
      <c r="P52023" s="83"/>
    </row>
    <row r="52024" spans="16:16" x14ac:dyDescent="0.3">
      <c r="P52024" s="83"/>
    </row>
    <row r="52025" spans="16:16" x14ac:dyDescent="0.3">
      <c r="P52025" s="83"/>
    </row>
    <row r="52026" spans="16:16" x14ac:dyDescent="0.3">
      <c r="P52026" s="83"/>
    </row>
    <row r="52027" spans="16:16" x14ac:dyDescent="0.3">
      <c r="P52027" s="83"/>
    </row>
    <row r="52028" spans="16:16" x14ac:dyDescent="0.3">
      <c r="P52028" s="83"/>
    </row>
    <row r="52029" spans="16:16" x14ac:dyDescent="0.3">
      <c r="P52029" s="83"/>
    </row>
    <row r="52030" spans="16:16" x14ac:dyDescent="0.3">
      <c r="P52030" s="83"/>
    </row>
    <row r="52031" spans="16:16" x14ac:dyDescent="0.3">
      <c r="P52031" s="83"/>
    </row>
    <row r="52032" spans="16:16" x14ac:dyDescent="0.3">
      <c r="P52032" s="83"/>
    </row>
    <row r="52033" spans="16:16" x14ac:dyDescent="0.3">
      <c r="P52033" s="83"/>
    </row>
    <row r="52034" spans="16:16" x14ac:dyDescent="0.3">
      <c r="P52034" s="83"/>
    </row>
    <row r="52035" spans="16:16" x14ac:dyDescent="0.3">
      <c r="P52035" s="83"/>
    </row>
    <row r="52036" spans="16:16" x14ac:dyDescent="0.3">
      <c r="P52036" s="83"/>
    </row>
    <row r="52037" spans="16:16" x14ac:dyDescent="0.3">
      <c r="P52037" s="83"/>
    </row>
    <row r="52038" spans="16:16" x14ac:dyDescent="0.3">
      <c r="P52038" s="83"/>
    </row>
    <row r="52039" spans="16:16" x14ac:dyDescent="0.3">
      <c r="P52039" s="83"/>
    </row>
    <row r="52040" spans="16:16" x14ac:dyDescent="0.3">
      <c r="P52040" s="83"/>
    </row>
    <row r="52041" spans="16:16" x14ac:dyDescent="0.3">
      <c r="P52041" s="83"/>
    </row>
    <row r="52042" spans="16:16" x14ac:dyDescent="0.3">
      <c r="P52042" s="83"/>
    </row>
    <row r="52043" spans="16:16" x14ac:dyDescent="0.3">
      <c r="P52043" s="83"/>
    </row>
    <row r="52044" spans="16:16" x14ac:dyDescent="0.3">
      <c r="P52044" s="83"/>
    </row>
    <row r="52045" spans="16:16" x14ac:dyDescent="0.3">
      <c r="P52045" s="83"/>
    </row>
    <row r="52046" spans="16:16" x14ac:dyDescent="0.3">
      <c r="P52046" s="83"/>
    </row>
    <row r="52047" spans="16:16" x14ac:dyDescent="0.3">
      <c r="P52047" s="83"/>
    </row>
    <row r="52048" spans="16:16" x14ac:dyDescent="0.3">
      <c r="P52048" s="83"/>
    </row>
    <row r="52049" spans="16:16" x14ac:dyDescent="0.3">
      <c r="P52049" s="83"/>
    </row>
    <row r="52050" spans="16:16" x14ac:dyDescent="0.3">
      <c r="P52050" s="83"/>
    </row>
    <row r="52051" spans="16:16" x14ac:dyDescent="0.3">
      <c r="P52051" s="83"/>
    </row>
    <row r="52052" spans="16:16" x14ac:dyDescent="0.3">
      <c r="P52052" s="83"/>
    </row>
    <row r="52053" spans="16:16" x14ac:dyDescent="0.3">
      <c r="P52053" s="83"/>
    </row>
    <row r="52054" spans="16:16" x14ac:dyDescent="0.3">
      <c r="P52054" s="83"/>
    </row>
    <row r="52055" spans="16:16" x14ac:dyDescent="0.3">
      <c r="P52055" s="83"/>
    </row>
    <row r="52056" spans="16:16" x14ac:dyDescent="0.3">
      <c r="P52056" s="83"/>
    </row>
    <row r="52057" spans="16:16" x14ac:dyDescent="0.3">
      <c r="P52057" s="83"/>
    </row>
    <row r="52058" spans="16:16" x14ac:dyDescent="0.3">
      <c r="P52058" s="83"/>
    </row>
    <row r="52059" spans="16:16" x14ac:dyDescent="0.3">
      <c r="P52059" s="83"/>
    </row>
    <row r="52060" spans="16:16" x14ac:dyDescent="0.3">
      <c r="P52060" s="83"/>
    </row>
    <row r="52061" spans="16:16" x14ac:dyDescent="0.3">
      <c r="P52061" s="83"/>
    </row>
    <row r="52062" spans="16:16" x14ac:dyDescent="0.3">
      <c r="P52062" s="83"/>
    </row>
    <row r="52063" spans="16:16" x14ac:dyDescent="0.3">
      <c r="P52063" s="83"/>
    </row>
    <row r="52064" spans="16:16" x14ac:dyDescent="0.3">
      <c r="P52064" s="83"/>
    </row>
    <row r="52065" spans="16:16" x14ac:dyDescent="0.3">
      <c r="P52065" s="83"/>
    </row>
    <row r="52066" spans="16:16" x14ac:dyDescent="0.3">
      <c r="P52066" s="83"/>
    </row>
    <row r="52067" spans="16:16" x14ac:dyDescent="0.3">
      <c r="P52067" s="83"/>
    </row>
    <row r="52068" spans="16:16" x14ac:dyDescent="0.3">
      <c r="P52068" s="83"/>
    </row>
    <row r="52069" spans="16:16" x14ac:dyDescent="0.3">
      <c r="P52069" s="83"/>
    </row>
    <row r="52070" spans="16:16" x14ac:dyDescent="0.3">
      <c r="P52070" s="83"/>
    </row>
    <row r="52071" spans="16:16" x14ac:dyDescent="0.3">
      <c r="P52071" s="83"/>
    </row>
    <row r="52072" spans="16:16" x14ac:dyDescent="0.3">
      <c r="P52072" s="83"/>
    </row>
    <row r="52073" spans="16:16" x14ac:dyDescent="0.3">
      <c r="P52073" s="83"/>
    </row>
    <row r="52074" spans="16:16" x14ac:dyDescent="0.3">
      <c r="P52074" s="83"/>
    </row>
    <row r="52075" spans="16:16" x14ac:dyDescent="0.3">
      <c r="P52075" s="83"/>
    </row>
    <row r="52076" spans="16:16" x14ac:dyDescent="0.3">
      <c r="P52076" s="83"/>
    </row>
    <row r="52077" spans="16:16" x14ac:dyDescent="0.3">
      <c r="P52077" s="83"/>
    </row>
    <row r="52078" spans="16:16" x14ac:dyDescent="0.3">
      <c r="P52078" s="83"/>
    </row>
    <row r="52079" spans="16:16" x14ac:dyDescent="0.3">
      <c r="P52079" s="83"/>
    </row>
    <row r="52080" spans="16:16" x14ac:dyDescent="0.3">
      <c r="P52080" s="83"/>
    </row>
    <row r="52081" spans="16:16" x14ac:dyDescent="0.3">
      <c r="P52081" s="83"/>
    </row>
    <row r="52082" spans="16:16" x14ac:dyDescent="0.3">
      <c r="P52082" s="83"/>
    </row>
    <row r="52083" spans="16:16" x14ac:dyDescent="0.3">
      <c r="P52083" s="83"/>
    </row>
    <row r="52084" spans="16:16" x14ac:dyDescent="0.3">
      <c r="P52084" s="83"/>
    </row>
    <row r="52085" spans="16:16" x14ac:dyDescent="0.3">
      <c r="P52085" s="83"/>
    </row>
    <row r="52086" spans="16:16" x14ac:dyDescent="0.3">
      <c r="P52086" s="83"/>
    </row>
    <row r="52087" spans="16:16" x14ac:dyDescent="0.3">
      <c r="P52087" s="83"/>
    </row>
    <row r="52088" spans="16:16" x14ac:dyDescent="0.3">
      <c r="P52088" s="83"/>
    </row>
    <row r="52089" spans="16:16" x14ac:dyDescent="0.3">
      <c r="P52089" s="83"/>
    </row>
    <row r="52090" spans="16:16" x14ac:dyDescent="0.3">
      <c r="P52090" s="83"/>
    </row>
    <row r="52091" spans="16:16" x14ac:dyDescent="0.3">
      <c r="P52091" s="83"/>
    </row>
    <row r="52092" spans="16:16" x14ac:dyDescent="0.3">
      <c r="P52092" s="83"/>
    </row>
    <row r="52093" spans="16:16" x14ac:dyDescent="0.3">
      <c r="P52093" s="83"/>
    </row>
    <row r="52094" spans="16:16" x14ac:dyDescent="0.3">
      <c r="P52094" s="83"/>
    </row>
    <row r="52095" spans="16:16" x14ac:dyDescent="0.3">
      <c r="P52095" s="83"/>
    </row>
    <row r="52096" spans="16:16" x14ac:dyDescent="0.3">
      <c r="P52096" s="83"/>
    </row>
    <row r="52097" spans="16:16" x14ac:dyDescent="0.3">
      <c r="P52097" s="83"/>
    </row>
    <row r="52098" spans="16:16" x14ac:dyDescent="0.3">
      <c r="P52098" s="83"/>
    </row>
    <row r="52099" spans="16:16" x14ac:dyDescent="0.3">
      <c r="P52099" s="83"/>
    </row>
    <row r="52100" spans="16:16" x14ac:dyDescent="0.3">
      <c r="P52100" s="83"/>
    </row>
    <row r="52101" spans="16:16" x14ac:dyDescent="0.3">
      <c r="P52101" s="83"/>
    </row>
    <row r="52102" spans="16:16" x14ac:dyDescent="0.3">
      <c r="P52102" s="83"/>
    </row>
    <row r="52103" spans="16:16" x14ac:dyDescent="0.3">
      <c r="P52103" s="83"/>
    </row>
    <row r="52104" spans="16:16" x14ac:dyDescent="0.3">
      <c r="P52104" s="83"/>
    </row>
    <row r="52105" spans="16:16" x14ac:dyDescent="0.3">
      <c r="P52105" s="83"/>
    </row>
    <row r="52106" spans="16:16" x14ac:dyDescent="0.3">
      <c r="P52106" s="83"/>
    </row>
    <row r="52107" spans="16:16" x14ac:dyDescent="0.3">
      <c r="P52107" s="83"/>
    </row>
    <row r="52108" spans="16:16" x14ac:dyDescent="0.3">
      <c r="P52108" s="83"/>
    </row>
    <row r="52109" spans="16:16" x14ac:dyDescent="0.3">
      <c r="P52109" s="83"/>
    </row>
    <row r="52110" spans="16:16" x14ac:dyDescent="0.3">
      <c r="P52110" s="83"/>
    </row>
    <row r="52111" spans="16:16" x14ac:dyDescent="0.3">
      <c r="P52111" s="83"/>
    </row>
    <row r="52112" spans="16:16" x14ac:dyDescent="0.3">
      <c r="P52112" s="83"/>
    </row>
    <row r="52113" spans="16:16" x14ac:dyDescent="0.3">
      <c r="P52113" s="83"/>
    </row>
    <row r="52114" spans="16:16" x14ac:dyDescent="0.3">
      <c r="P52114" s="83"/>
    </row>
    <row r="52115" spans="16:16" x14ac:dyDescent="0.3">
      <c r="P52115" s="83"/>
    </row>
    <row r="52116" spans="16:16" x14ac:dyDescent="0.3">
      <c r="P52116" s="83"/>
    </row>
    <row r="52117" spans="16:16" x14ac:dyDescent="0.3">
      <c r="P52117" s="83"/>
    </row>
    <row r="52118" spans="16:16" x14ac:dyDescent="0.3">
      <c r="P52118" s="83"/>
    </row>
    <row r="52119" spans="16:16" x14ac:dyDescent="0.3">
      <c r="P52119" s="83"/>
    </row>
    <row r="52120" spans="16:16" x14ac:dyDescent="0.3">
      <c r="P52120" s="83"/>
    </row>
    <row r="52121" spans="16:16" x14ac:dyDescent="0.3">
      <c r="P52121" s="83"/>
    </row>
    <row r="52122" spans="16:16" x14ac:dyDescent="0.3">
      <c r="P52122" s="83"/>
    </row>
    <row r="52123" spans="16:16" x14ac:dyDescent="0.3">
      <c r="P52123" s="83"/>
    </row>
    <row r="52124" spans="16:16" x14ac:dyDescent="0.3">
      <c r="P52124" s="83"/>
    </row>
    <row r="52125" spans="16:16" x14ac:dyDescent="0.3">
      <c r="P52125" s="83"/>
    </row>
    <row r="52126" spans="16:16" x14ac:dyDescent="0.3">
      <c r="P52126" s="83"/>
    </row>
    <row r="52127" spans="16:16" x14ac:dyDescent="0.3">
      <c r="P52127" s="83"/>
    </row>
    <row r="52128" spans="16:16" x14ac:dyDescent="0.3">
      <c r="P52128" s="83"/>
    </row>
    <row r="52129" spans="16:16" x14ac:dyDescent="0.3">
      <c r="P52129" s="83"/>
    </row>
    <row r="52130" spans="16:16" x14ac:dyDescent="0.3">
      <c r="P52130" s="83"/>
    </row>
    <row r="52131" spans="16:16" x14ac:dyDescent="0.3">
      <c r="P52131" s="83"/>
    </row>
    <row r="52132" spans="16:16" x14ac:dyDescent="0.3">
      <c r="P52132" s="83"/>
    </row>
    <row r="52133" spans="16:16" x14ac:dyDescent="0.3">
      <c r="P52133" s="83"/>
    </row>
    <row r="52134" spans="16:16" x14ac:dyDescent="0.3">
      <c r="P52134" s="83"/>
    </row>
    <row r="52135" spans="16:16" x14ac:dyDescent="0.3">
      <c r="P52135" s="83"/>
    </row>
    <row r="52136" spans="16:16" x14ac:dyDescent="0.3">
      <c r="P52136" s="83"/>
    </row>
    <row r="52137" spans="16:16" x14ac:dyDescent="0.3">
      <c r="P52137" s="83"/>
    </row>
    <row r="52138" spans="16:16" x14ac:dyDescent="0.3">
      <c r="P52138" s="83"/>
    </row>
    <row r="52139" spans="16:16" x14ac:dyDescent="0.3">
      <c r="P52139" s="83"/>
    </row>
    <row r="52140" spans="16:16" x14ac:dyDescent="0.3">
      <c r="P52140" s="83"/>
    </row>
    <row r="52141" spans="16:16" x14ac:dyDescent="0.3">
      <c r="P52141" s="83"/>
    </row>
    <row r="52142" spans="16:16" x14ac:dyDescent="0.3">
      <c r="P52142" s="83"/>
    </row>
    <row r="52143" spans="16:16" x14ac:dyDescent="0.3">
      <c r="P52143" s="83"/>
    </row>
    <row r="52144" spans="16:16" x14ac:dyDescent="0.3">
      <c r="P52144" s="83"/>
    </row>
    <row r="52145" spans="16:16" x14ac:dyDescent="0.3">
      <c r="P52145" s="83"/>
    </row>
    <row r="52146" spans="16:16" x14ac:dyDescent="0.3">
      <c r="P52146" s="83"/>
    </row>
    <row r="52147" spans="16:16" x14ac:dyDescent="0.3">
      <c r="P52147" s="83"/>
    </row>
    <row r="52148" spans="16:16" x14ac:dyDescent="0.3">
      <c r="P52148" s="83"/>
    </row>
    <row r="52149" spans="16:16" x14ac:dyDescent="0.3">
      <c r="P52149" s="83"/>
    </row>
    <row r="52150" spans="16:16" x14ac:dyDescent="0.3">
      <c r="P52150" s="83"/>
    </row>
    <row r="52151" spans="16:16" x14ac:dyDescent="0.3">
      <c r="P52151" s="83"/>
    </row>
    <row r="52152" spans="16:16" x14ac:dyDescent="0.3">
      <c r="P52152" s="83"/>
    </row>
    <row r="52153" spans="16:16" x14ac:dyDescent="0.3">
      <c r="P52153" s="83"/>
    </row>
    <row r="52154" spans="16:16" x14ac:dyDescent="0.3">
      <c r="P52154" s="83"/>
    </row>
    <row r="52155" spans="16:16" x14ac:dyDescent="0.3">
      <c r="P52155" s="83"/>
    </row>
    <row r="52156" spans="16:16" x14ac:dyDescent="0.3">
      <c r="P52156" s="83"/>
    </row>
    <row r="52157" spans="16:16" x14ac:dyDescent="0.3">
      <c r="P52157" s="83"/>
    </row>
    <row r="52158" spans="16:16" x14ac:dyDescent="0.3">
      <c r="P52158" s="83"/>
    </row>
    <row r="52159" spans="16:16" x14ac:dyDescent="0.3">
      <c r="P52159" s="83"/>
    </row>
    <row r="52160" spans="16:16" x14ac:dyDescent="0.3">
      <c r="P52160" s="83"/>
    </row>
    <row r="52161" spans="16:16" x14ac:dyDescent="0.3">
      <c r="P52161" s="83"/>
    </row>
    <row r="52162" spans="16:16" x14ac:dyDescent="0.3">
      <c r="P52162" s="83"/>
    </row>
    <row r="52163" spans="16:16" x14ac:dyDescent="0.3">
      <c r="P52163" s="83"/>
    </row>
    <row r="52164" spans="16:16" x14ac:dyDescent="0.3">
      <c r="P52164" s="83"/>
    </row>
    <row r="52165" spans="16:16" x14ac:dyDescent="0.3">
      <c r="P52165" s="83"/>
    </row>
    <row r="52166" spans="16:16" x14ac:dyDescent="0.3">
      <c r="P52166" s="83"/>
    </row>
    <row r="52167" spans="16:16" x14ac:dyDescent="0.3">
      <c r="P52167" s="83"/>
    </row>
    <row r="52168" spans="16:16" x14ac:dyDescent="0.3">
      <c r="P52168" s="83"/>
    </row>
    <row r="52169" spans="16:16" x14ac:dyDescent="0.3">
      <c r="P52169" s="83"/>
    </row>
    <row r="52170" spans="16:16" x14ac:dyDescent="0.3">
      <c r="P52170" s="83"/>
    </row>
    <row r="52171" spans="16:16" x14ac:dyDescent="0.3">
      <c r="P52171" s="83"/>
    </row>
    <row r="52172" spans="16:16" x14ac:dyDescent="0.3">
      <c r="P52172" s="83"/>
    </row>
    <row r="52173" spans="16:16" x14ac:dyDescent="0.3">
      <c r="P52173" s="83"/>
    </row>
    <row r="52174" spans="16:16" x14ac:dyDescent="0.3">
      <c r="P52174" s="83"/>
    </row>
    <row r="52175" spans="16:16" x14ac:dyDescent="0.3">
      <c r="P52175" s="83"/>
    </row>
    <row r="52176" spans="16:16" x14ac:dyDescent="0.3">
      <c r="P52176" s="83"/>
    </row>
    <row r="52177" spans="16:16" x14ac:dyDescent="0.3">
      <c r="P52177" s="83"/>
    </row>
    <row r="52178" spans="16:16" x14ac:dyDescent="0.3">
      <c r="P52178" s="83"/>
    </row>
    <row r="52179" spans="16:16" x14ac:dyDescent="0.3">
      <c r="P52179" s="83"/>
    </row>
    <row r="52180" spans="16:16" x14ac:dyDescent="0.3">
      <c r="P52180" s="83"/>
    </row>
    <row r="52181" spans="16:16" x14ac:dyDescent="0.3">
      <c r="P52181" s="83"/>
    </row>
    <row r="52182" spans="16:16" x14ac:dyDescent="0.3">
      <c r="P52182" s="83"/>
    </row>
    <row r="52183" spans="16:16" x14ac:dyDescent="0.3">
      <c r="P52183" s="83"/>
    </row>
    <row r="52184" spans="16:16" x14ac:dyDescent="0.3">
      <c r="P52184" s="83"/>
    </row>
    <row r="52185" spans="16:16" x14ac:dyDescent="0.3">
      <c r="P52185" s="83"/>
    </row>
    <row r="52186" spans="16:16" x14ac:dyDescent="0.3">
      <c r="P52186" s="83"/>
    </row>
    <row r="52187" spans="16:16" x14ac:dyDescent="0.3">
      <c r="P52187" s="83"/>
    </row>
    <row r="52188" spans="16:16" x14ac:dyDescent="0.3">
      <c r="P52188" s="83"/>
    </row>
    <row r="52189" spans="16:16" x14ac:dyDescent="0.3">
      <c r="P52189" s="83"/>
    </row>
    <row r="52190" spans="16:16" x14ac:dyDescent="0.3">
      <c r="P52190" s="83"/>
    </row>
    <row r="52191" spans="16:16" x14ac:dyDescent="0.3">
      <c r="P52191" s="83"/>
    </row>
    <row r="52192" spans="16:16" x14ac:dyDescent="0.3">
      <c r="P52192" s="83"/>
    </row>
    <row r="52193" spans="16:16" x14ac:dyDescent="0.3">
      <c r="P52193" s="83"/>
    </row>
    <row r="52194" spans="16:16" x14ac:dyDescent="0.3">
      <c r="P52194" s="83"/>
    </row>
    <row r="52195" spans="16:16" x14ac:dyDescent="0.3">
      <c r="P52195" s="83"/>
    </row>
    <row r="52196" spans="16:16" x14ac:dyDescent="0.3">
      <c r="P52196" s="83"/>
    </row>
    <row r="52197" spans="16:16" x14ac:dyDescent="0.3">
      <c r="P52197" s="83"/>
    </row>
    <row r="52198" spans="16:16" x14ac:dyDescent="0.3">
      <c r="P52198" s="83"/>
    </row>
    <row r="52199" spans="16:16" x14ac:dyDescent="0.3">
      <c r="P52199" s="83"/>
    </row>
    <row r="52200" spans="16:16" x14ac:dyDescent="0.3">
      <c r="P52200" s="83"/>
    </row>
    <row r="52201" spans="16:16" x14ac:dyDescent="0.3">
      <c r="P52201" s="83"/>
    </row>
    <row r="52202" spans="16:16" x14ac:dyDescent="0.3">
      <c r="P52202" s="83"/>
    </row>
    <row r="52203" spans="16:16" x14ac:dyDescent="0.3">
      <c r="P52203" s="83"/>
    </row>
    <row r="52204" spans="16:16" x14ac:dyDescent="0.3">
      <c r="P52204" s="83"/>
    </row>
    <row r="52205" spans="16:16" x14ac:dyDescent="0.3">
      <c r="P52205" s="83"/>
    </row>
    <row r="52206" spans="16:16" x14ac:dyDescent="0.3">
      <c r="P52206" s="83"/>
    </row>
    <row r="52207" spans="16:16" x14ac:dyDescent="0.3">
      <c r="P52207" s="83"/>
    </row>
    <row r="52208" spans="16:16" x14ac:dyDescent="0.3">
      <c r="P52208" s="83"/>
    </row>
    <row r="52209" spans="16:16" x14ac:dyDescent="0.3">
      <c r="P52209" s="83"/>
    </row>
    <row r="52210" spans="16:16" x14ac:dyDescent="0.3">
      <c r="P52210" s="83"/>
    </row>
    <row r="52211" spans="16:16" x14ac:dyDescent="0.3">
      <c r="P52211" s="83"/>
    </row>
    <row r="52212" spans="16:16" x14ac:dyDescent="0.3">
      <c r="P52212" s="83"/>
    </row>
    <row r="52213" spans="16:16" x14ac:dyDescent="0.3">
      <c r="P52213" s="83"/>
    </row>
    <row r="52214" spans="16:16" x14ac:dyDescent="0.3">
      <c r="P52214" s="83"/>
    </row>
    <row r="52215" spans="16:16" x14ac:dyDescent="0.3">
      <c r="P52215" s="83"/>
    </row>
    <row r="52216" spans="16:16" x14ac:dyDescent="0.3">
      <c r="P52216" s="83"/>
    </row>
    <row r="52217" spans="16:16" x14ac:dyDescent="0.3">
      <c r="P52217" s="83"/>
    </row>
    <row r="52218" spans="16:16" x14ac:dyDescent="0.3">
      <c r="P52218" s="83"/>
    </row>
    <row r="52219" spans="16:16" x14ac:dyDescent="0.3">
      <c r="P52219" s="83"/>
    </row>
    <row r="52220" spans="16:16" x14ac:dyDescent="0.3">
      <c r="P52220" s="83"/>
    </row>
    <row r="52221" spans="16:16" x14ac:dyDescent="0.3">
      <c r="P52221" s="83"/>
    </row>
    <row r="52222" spans="16:16" x14ac:dyDescent="0.3">
      <c r="P52222" s="83"/>
    </row>
    <row r="52223" spans="16:16" x14ac:dyDescent="0.3">
      <c r="P52223" s="83"/>
    </row>
    <row r="52224" spans="16:16" x14ac:dyDescent="0.3">
      <c r="P52224" s="83"/>
    </row>
    <row r="52225" spans="16:16" x14ac:dyDescent="0.3">
      <c r="P52225" s="83"/>
    </row>
    <row r="52226" spans="16:16" x14ac:dyDescent="0.3">
      <c r="P52226" s="83"/>
    </row>
    <row r="52227" spans="16:16" x14ac:dyDescent="0.3">
      <c r="P52227" s="83"/>
    </row>
    <row r="52228" spans="16:16" x14ac:dyDescent="0.3">
      <c r="P52228" s="83"/>
    </row>
    <row r="52229" spans="16:16" x14ac:dyDescent="0.3">
      <c r="P52229" s="83"/>
    </row>
    <row r="52230" spans="16:16" x14ac:dyDescent="0.3">
      <c r="P52230" s="83"/>
    </row>
    <row r="52231" spans="16:16" x14ac:dyDescent="0.3">
      <c r="P52231" s="83"/>
    </row>
    <row r="52232" spans="16:16" x14ac:dyDescent="0.3">
      <c r="P52232" s="83"/>
    </row>
    <row r="52233" spans="16:16" x14ac:dyDescent="0.3">
      <c r="P52233" s="83"/>
    </row>
    <row r="52234" spans="16:16" x14ac:dyDescent="0.3">
      <c r="P52234" s="83"/>
    </row>
    <row r="52235" spans="16:16" x14ac:dyDescent="0.3">
      <c r="P52235" s="83"/>
    </row>
    <row r="52236" spans="16:16" x14ac:dyDescent="0.3">
      <c r="P52236" s="83"/>
    </row>
    <row r="52237" spans="16:16" x14ac:dyDescent="0.3">
      <c r="P52237" s="83"/>
    </row>
    <row r="52238" spans="16:16" x14ac:dyDescent="0.3">
      <c r="P52238" s="83"/>
    </row>
    <row r="52239" spans="16:16" x14ac:dyDescent="0.3">
      <c r="P52239" s="83"/>
    </row>
    <row r="52240" spans="16:16" x14ac:dyDescent="0.3">
      <c r="P52240" s="83"/>
    </row>
    <row r="52241" spans="16:16" x14ac:dyDescent="0.3">
      <c r="P52241" s="83"/>
    </row>
    <row r="52242" spans="16:16" x14ac:dyDescent="0.3">
      <c r="P52242" s="83"/>
    </row>
    <row r="52243" spans="16:16" x14ac:dyDescent="0.3">
      <c r="P52243" s="83"/>
    </row>
    <row r="52244" spans="16:16" x14ac:dyDescent="0.3">
      <c r="P52244" s="83"/>
    </row>
    <row r="52245" spans="16:16" x14ac:dyDescent="0.3">
      <c r="P52245" s="83"/>
    </row>
    <row r="52246" spans="16:16" x14ac:dyDescent="0.3">
      <c r="P52246" s="83"/>
    </row>
    <row r="52247" spans="16:16" x14ac:dyDescent="0.3">
      <c r="P52247" s="83"/>
    </row>
    <row r="52248" spans="16:16" x14ac:dyDescent="0.3">
      <c r="P52248" s="83"/>
    </row>
    <row r="52249" spans="16:16" x14ac:dyDescent="0.3">
      <c r="P52249" s="83"/>
    </row>
    <row r="52250" spans="16:16" x14ac:dyDescent="0.3">
      <c r="P52250" s="83"/>
    </row>
    <row r="52251" spans="16:16" x14ac:dyDescent="0.3">
      <c r="P52251" s="83"/>
    </row>
    <row r="52252" spans="16:16" x14ac:dyDescent="0.3">
      <c r="P52252" s="83"/>
    </row>
    <row r="52253" spans="16:16" x14ac:dyDescent="0.3">
      <c r="P52253" s="83"/>
    </row>
    <row r="52254" spans="16:16" x14ac:dyDescent="0.3">
      <c r="P52254" s="83"/>
    </row>
    <row r="52255" spans="16:16" x14ac:dyDescent="0.3">
      <c r="P52255" s="83"/>
    </row>
    <row r="52256" spans="16:16" x14ac:dyDescent="0.3">
      <c r="P52256" s="83"/>
    </row>
    <row r="52257" spans="16:16" x14ac:dyDescent="0.3">
      <c r="P52257" s="83"/>
    </row>
    <row r="52258" spans="16:16" x14ac:dyDescent="0.3">
      <c r="P52258" s="83"/>
    </row>
    <row r="52259" spans="16:16" x14ac:dyDescent="0.3">
      <c r="P52259" s="83"/>
    </row>
    <row r="52260" spans="16:16" x14ac:dyDescent="0.3">
      <c r="P52260" s="83"/>
    </row>
    <row r="52261" spans="16:16" x14ac:dyDescent="0.3">
      <c r="P52261" s="83"/>
    </row>
    <row r="52262" spans="16:16" x14ac:dyDescent="0.3">
      <c r="P52262" s="83"/>
    </row>
    <row r="52263" spans="16:16" x14ac:dyDescent="0.3">
      <c r="P52263" s="83"/>
    </row>
    <row r="52264" spans="16:16" x14ac:dyDescent="0.3">
      <c r="P52264" s="83"/>
    </row>
    <row r="52265" spans="16:16" x14ac:dyDescent="0.3">
      <c r="P52265" s="83"/>
    </row>
    <row r="52266" spans="16:16" x14ac:dyDescent="0.3">
      <c r="P52266" s="83"/>
    </row>
    <row r="52267" spans="16:16" x14ac:dyDescent="0.3">
      <c r="P52267" s="83"/>
    </row>
    <row r="52268" spans="16:16" x14ac:dyDescent="0.3">
      <c r="P52268" s="83"/>
    </row>
    <row r="52269" spans="16:16" x14ac:dyDescent="0.3">
      <c r="P52269" s="83"/>
    </row>
    <row r="52270" spans="16:16" x14ac:dyDescent="0.3">
      <c r="P52270" s="83"/>
    </row>
    <row r="52271" spans="16:16" x14ac:dyDescent="0.3">
      <c r="P52271" s="83"/>
    </row>
    <row r="52272" spans="16:16" x14ac:dyDescent="0.3">
      <c r="P52272" s="83"/>
    </row>
    <row r="52273" spans="16:16" x14ac:dyDescent="0.3">
      <c r="P52273" s="83"/>
    </row>
    <row r="52274" spans="16:16" x14ac:dyDescent="0.3">
      <c r="P52274" s="83"/>
    </row>
    <row r="52275" spans="16:16" x14ac:dyDescent="0.3">
      <c r="P52275" s="83"/>
    </row>
    <row r="52276" spans="16:16" x14ac:dyDescent="0.3">
      <c r="P52276" s="83"/>
    </row>
    <row r="52277" spans="16:16" x14ac:dyDescent="0.3">
      <c r="P52277" s="83"/>
    </row>
    <row r="52278" spans="16:16" x14ac:dyDescent="0.3">
      <c r="P52278" s="83"/>
    </row>
    <row r="52279" spans="16:16" x14ac:dyDescent="0.3">
      <c r="P52279" s="83"/>
    </row>
    <row r="52280" spans="16:16" x14ac:dyDescent="0.3">
      <c r="P52280" s="83"/>
    </row>
    <row r="52281" spans="16:16" x14ac:dyDescent="0.3">
      <c r="P52281" s="83"/>
    </row>
    <row r="52282" spans="16:16" x14ac:dyDescent="0.3">
      <c r="P52282" s="83"/>
    </row>
    <row r="52283" spans="16:16" x14ac:dyDescent="0.3">
      <c r="P52283" s="83"/>
    </row>
    <row r="52284" spans="16:16" x14ac:dyDescent="0.3">
      <c r="P52284" s="83"/>
    </row>
    <row r="52285" spans="16:16" x14ac:dyDescent="0.3">
      <c r="P52285" s="83"/>
    </row>
    <row r="52286" spans="16:16" x14ac:dyDescent="0.3">
      <c r="P52286" s="83"/>
    </row>
    <row r="52287" spans="16:16" x14ac:dyDescent="0.3">
      <c r="P52287" s="83"/>
    </row>
    <row r="52288" spans="16:16" x14ac:dyDescent="0.3">
      <c r="P52288" s="83"/>
    </row>
    <row r="52289" spans="16:16" x14ac:dyDescent="0.3">
      <c r="P52289" s="83"/>
    </row>
    <row r="52290" spans="16:16" x14ac:dyDescent="0.3">
      <c r="P52290" s="83"/>
    </row>
    <row r="52291" spans="16:16" x14ac:dyDescent="0.3">
      <c r="P52291" s="83"/>
    </row>
    <row r="52292" spans="16:16" x14ac:dyDescent="0.3">
      <c r="P52292" s="83"/>
    </row>
    <row r="52293" spans="16:16" x14ac:dyDescent="0.3">
      <c r="P52293" s="83"/>
    </row>
    <row r="52294" spans="16:16" x14ac:dyDescent="0.3">
      <c r="P52294" s="83"/>
    </row>
    <row r="52295" spans="16:16" x14ac:dyDescent="0.3">
      <c r="P52295" s="83"/>
    </row>
    <row r="52296" spans="16:16" x14ac:dyDescent="0.3">
      <c r="P52296" s="83"/>
    </row>
    <row r="52297" spans="16:16" x14ac:dyDescent="0.3">
      <c r="P52297" s="83"/>
    </row>
    <row r="52298" spans="16:16" x14ac:dyDescent="0.3">
      <c r="P52298" s="83"/>
    </row>
    <row r="52299" spans="16:16" x14ac:dyDescent="0.3">
      <c r="P52299" s="83"/>
    </row>
    <row r="52300" spans="16:16" x14ac:dyDescent="0.3">
      <c r="P52300" s="83"/>
    </row>
    <row r="52301" spans="16:16" x14ac:dyDescent="0.3">
      <c r="P52301" s="83"/>
    </row>
    <row r="52302" spans="16:16" x14ac:dyDescent="0.3">
      <c r="P52302" s="83"/>
    </row>
    <row r="52303" spans="16:16" x14ac:dyDescent="0.3">
      <c r="P52303" s="83"/>
    </row>
    <row r="52304" spans="16:16" x14ac:dyDescent="0.3">
      <c r="P52304" s="83"/>
    </row>
    <row r="52305" spans="16:16" x14ac:dyDescent="0.3">
      <c r="P52305" s="83"/>
    </row>
    <row r="52306" spans="16:16" x14ac:dyDescent="0.3">
      <c r="P52306" s="83"/>
    </row>
    <row r="52307" spans="16:16" x14ac:dyDescent="0.3">
      <c r="P52307" s="83"/>
    </row>
    <row r="52308" spans="16:16" x14ac:dyDescent="0.3">
      <c r="P52308" s="83"/>
    </row>
    <row r="52309" spans="16:16" x14ac:dyDescent="0.3">
      <c r="P52309" s="83"/>
    </row>
    <row r="52310" spans="16:16" x14ac:dyDescent="0.3">
      <c r="P52310" s="83"/>
    </row>
    <row r="52311" spans="16:16" x14ac:dyDescent="0.3">
      <c r="P52311" s="83"/>
    </row>
    <row r="52312" spans="16:16" x14ac:dyDescent="0.3">
      <c r="P52312" s="83"/>
    </row>
    <row r="52313" spans="16:16" x14ac:dyDescent="0.3">
      <c r="P52313" s="83"/>
    </row>
    <row r="52314" spans="16:16" x14ac:dyDescent="0.3">
      <c r="P52314" s="83"/>
    </row>
    <row r="52315" spans="16:16" x14ac:dyDescent="0.3">
      <c r="P52315" s="83"/>
    </row>
    <row r="52316" spans="16:16" x14ac:dyDescent="0.3">
      <c r="P52316" s="83"/>
    </row>
    <row r="52317" spans="16:16" x14ac:dyDescent="0.3">
      <c r="P52317" s="83"/>
    </row>
    <row r="52318" spans="16:16" x14ac:dyDescent="0.3">
      <c r="P52318" s="83"/>
    </row>
    <row r="52319" spans="16:16" x14ac:dyDescent="0.3">
      <c r="P52319" s="83"/>
    </row>
    <row r="52320" spans="16:16" x14ac:dyDescent="0.3">
      <c r="P52320" s="83"/>
    </row>
    <row r="52321" spans="16:16" x14ac:dyDescent="0.3">
      <c r="P52321" s="83"/>
    </row>
    <row r="52322" spans="16:16" x14ac:dyDescent="0.3">
      <c r="P52322" s="83"/>
    </row>
    <row r="52323" spans="16:16" x14ac:dyDescent="0.3">
      <c r="P52323" s="83"/>
    </row>
    <row r="52324" spans="16:16" x14ac:dyDescent="0.3">
      <c r="P52324" s="83"/>
    </row>
    <row r="52325" spans="16:16" x14ac:dyDescent="0.3">
      <c r="P52325" s="83"/>
    </row>
    <row r="52326" spans="16:16" x14ac:dyDescent="0.3">
      <c r="P52326" s="83"/>
    </row>
    <row r="52327" spans="16:16" x14ac:dyDescent="0.3">
      <c r="P52327" s="83"/>
    </row>
    <row r="52328" spans="16:16" x14ac:dyDescent="0.3">
      <c r="P52328" s="83"/>
    </row>
    <row r="52329" spans="16:16" x14ac:dyDescent="0.3">
      <c r="P52329" s="83"/>
    </row>
    <row r="52330" spans="16:16" x14ac:dyDescent="0.3">
      <c r="P52330" s="83"/>
    </row>
    <row r="52331" spans="16:16" x14ac:dyDescent="0.3">
      <c r="P52331" s="83"/>
    </row>
    <row r="52332" spans="16:16" x14ac:dyDescent="0.3">
      <c r="P52332" s="83"/>
    </row>
    <row r="52333" spans="16:16" x14ac:dyDescent="0.3">
      <c r="P52333" s="83"/>
    </row>
    <row r="52334" spans="16:16" x14ac:dyDescent="0.3">
      <c r="P52334" s="83"/>
    </row>
    <row r="52335" spans="16:16" x14ac:dyDescent="0.3">
      <c r="P52335" s="83"/>
    </row>
    <row r="52336" spans="16:16" x14ac:dyDescent="0.3">
      <c r="P52336" s="83"/>
    </row>
    <row r="52337" spans="16:16" x14ac:dyDescent="0.3">
      <c r="P52337" s="83"/>
    </row>
    <row r="52338" spans="16:16" x14ac:dyDescent="0.3">
      <c r="P52338" s="83"/>
    </row>
    <row r="52339" spans="16:16" x14ac:dyDescent="0.3">
      <c r="P52339" s="83"/>
    </row>
    <row r="52340" spans="16:16" x14ac:dyDescent="0.3">
      <c r="P52340" s="83"/>
    </row>
    <row r="52341" spans="16:16" x14ac:dyDescent="0.3">
      <c r="P52341" s="83"/>
    </row>
    <row r="52342" spans="16:16" x14ac:dyDescent="0.3">
      <c r="P52342" s="83"/>
    </row>
    <row r="52343" spans="16:16" x14ac:dyDescent="0.3">
      <c r="P52343" s="83"/>
    </row>
    <row r="52344" spans="16:16" x14ac:dyDescent="0.3">
      <c r="P52344" s="83"/>
    </row>
    <row r="52345" spans="16:16" x14ac:dyDescent="0.3">
      <c r="P52345" s="83"/>
    </row>
    <row r="52346" spans="16:16" x14ac:dyDescent="0.3">
      <c r="P52346" s="83"/>
    </row>
    <row r="52347" spans="16:16" x14ac:dyDescent="0.3">
      <c r="P52347" s="83"/>
    </row>
    <row r="52348" spans="16:16" x14ac:dyDescent="0.3">
      <c r="P52348" s="83"/>
    </row>
    <row r="52349" spans="16:16" x14ac:dyDescent="0.3">
      <c r="P52349" s="83"/>
    </row>
    <row r="52350" spans="16:16" x14ac:dyDescent="0.3">
      <c r="P52350" s="83"/>
    </row>
    <row r="52351" spans="16:16" x14ac:dyDescent="0.3">
      <c r="P52351" s="83"/>
    </row>
    <row r="52352" spans="16:16" x14ac:dyDescent="0.3">
      <c r="P52352" s="83"/>
    </row>
    <row r="52353" spans="16:16" x14ac:dyDescent="0.3">
      <c r="P52353" s="83"/>
    </row>
    <row r="52354" spans="16:16" x14ac:dyDescent="0.3">
      <c r="P52354" s="83"/>
    </row>
    <row r="52355" spans="16:16" x14ac:dyDescent="0.3">
      <c r="P52355" s="83"/>
    </row>
    <row r="52356" spans="16:16" x14ac:dyDescent="0.3">
      <c r="P52356" s="83"/>
    </row>
    <row r="52357" spans="16:16" x14ac:dyDescent="0.3">
      <c r="P52357" s="83"/>
    </row>
    <row r="52358" spans="16:16" x14ac:dyDescent="0.3">
      <c r="P52358" s="83"/>
    </row>
    <row r="52359" spans="16:16" x14ac:dyDescent="0.3">
      <c r="P52359" s="83"/>
    </row>
    <row r="52360" spans="16:16" x14ac:dyDescent="0.3">
      <c r="P52360" s="83"/>
    </row>
    <row r="52361" spans="16:16" x14ac:dyDescent="0.3">
      <c r="P52361" s="83"/>
    </row>
    <row r="52362" spans="16:16" x14ac:dyDescent="0.3">
      <c r="P52362" s="83"/>
    </row>
    <row r="52363" spans="16:16" x14ac:dyDescent="0.3">
      <c r="P52363" s="83"/>
    </row>
    <row r="52364" spans="16:16" x14ac:dyDescent="0.3">
      <c r="P52364" s="83"/>
    </row>
    <row r="52365" spans="16:16" x14ac:dyDescent="0.3">
      <c r="P52365" s="83"/>
    </row>
    <row r="52366" spans="16:16" x14ac:dyDescent="0.3">
      <c r="P52366" s="83"/>
    </row>
    <row r="52367" spans="16:16" x14ac:dyDescent="0.3">
      <c r="P52367" s="83"/>
    </row>
    <row r="52368" spans="16:16" x14ac:dyDescent="0.3">
      <c r="P52368" s="83"/>
    </row>
    <row r="52369" spans="16:16" x14ac:dyDescent="0.3">
      <c r="P52369" s="83"/>
    </row>
    <row r="52370" spans="16:16" x14ac:dyDescent="0.3">
      <c r="P52370" s="83"/>
    </row>
    <row r="52371" spans="16:16" x14ac:dyDescent="0.3">
      <c r="P52371" s="83"/>
    </row>
    <row r="52372" spans="16:16" x14ac:dyDescent="0.3">
      <c r="P52372" s="83"/>
    </row>
    <row r="52373" spans="16:16" x14ac:dyDescent="0.3">
      <c r="P52373" s="83"/>
    </row>
    <row r="52374" spans="16:16" x14ac:dyDescent="0.3">
      <c r="P52374" s="83"/>
    </row>
    <row r="52375" spans="16:16" x14ac:dyDescent="0.3">
      <c r="P52375" s="83"/>
    </row>
    <row r="52376" spans="16:16" x14ac:dyDescent="0.3">
      <c r="P52376" s="83"/>
    </row>
    <row r="52377" spans="16:16" x14ac:dyDescent="0.3">
      <c r="P52377" s="83"/>
    </row>
    <row r="52378" spans="16:16" x14ac:dyDescent="0.3">
      <c r="P52378" s="83"/>
    </row>
    <row r="52379" spans="16:16" x14ac:dyDescent="0.3">
      <c r="P52379" s="83"/>
    </row>
    <row r="52380" spans="16:16" x14ac:dyDescent="0.3">
      <c r="P52380" s="83"/>
    </row>
    <row r="52381" spans="16:16" x14ac:dyDescent="0.3">
      <c r="P52381" s="83"/>
    </row>
    <row r="52382" spans="16:16" x14ac:dyDescent="0.3">
      <c r="P52382" s="83"/>
    </row>
    <row r="52383" spans="16:16" x14ac:dyDescent="0.3">
      <c r="P52383" s="83"/>
    </row>
    <row r="52384" spans="16:16" x14ac:dyDescent="0.3">
      <c r="P52384" s="83"/>
    </row>
    <row r="52385" spans="16:16" x14ac:dyDescent="0.3">
      <c r="P52385" s="83"/>
    </row>
    <row r="52386" spans="16:16" x14ac:dyDescent="0.3">
      <c r="P52386" s="83"/>
    </row>
    <row r="52387" spans="16:16" x14ac:dyDescent="0.3">
      <c r="P52387" s="83"/>
    </row>
    <row r="52388" spans="16:16" x14ac:dyDescent="0.3">
      <c r="P52388" s="83"/>
    </row>
    <row r="52389" spans="16:16" x14ac:dyDescent="0.3">
      <c r="P52389" s="83"/>
    </row>
    <row r="52390" spans="16:16" x14ac:dyDescent="0.3">
      <c r="P52390" s="83"/>
    </row>
    <row r="52391" spans="16:16" x14ac:dyDescent="0.3">
      <c r="P52391" s="83"/>
    </row>
    <row r="52392" spans="16:16" x14ac:dyDescent="0.3">
      <c r="P52392" s="83"/>
    </row>
    <row r="52393" spans="16:16" x14ac:dyDescent="0.3">
      <c r="P52393" s="83"/>
    </row>
    <row r="52394" spans="16:16" x14ac:dyDescent="0.3">
      <c r="P52394" s="83"/>
    </row>
    <row r="52395" spans="16:16" x14ac:dyDescent="0.3">
      <c r="P52395" s="83"/>
    </row>
    <row r="52396" spans="16:16" x14ac:dyDescent="0.3">
      <c r="P52396" s="83"/>
    </row>
    <row r="52397" spans="16:16" x14ac:dyDescent="0.3">
      <c r="P52397" s="83"/>
    </row>
    <row r="52398" spans="16:16" x14ac:dyDescent="0.3">
      <c r="P52398" s="83"/>
    </row>
    <row r="52399" spans="16:16" x14ac:dyDescent="0.3">
      <c r="P52399" s="83"/>
    </row>
    <row r="52400" spans="16:16" x14ac:dyDescent="0.3">
      <c r="P52400" s="83"/>
    </row>
    <row r="52401" spans="16:16" x14ac:dyDescent="0.3">
      <c r="P52401" s="83"/>
    </row>
    <row r="52402" spans="16:16" x14ac:dyDescent="0.3">
      <c r="P52402" s="83"/>
    </row>
    <row r="52403" spans="16:16" x14ac:dyDescent="0.3">
      <c r="P52403" s="83"/>
    </row>
    <row r="52404" spans="16:16" x14ac:dyDescent="0.3">
      <c r="P52404" s="83"/>
    </row>
    <row r="52405" spans="16:16" x14ac:dyDescent="0.3">
      <c r="P52405" s="83"/>
    </row>
    <row r="52406" spans="16:16" x14ac:dyDescent="0.3">
      <c r="P52406" s="83"/>
    </row>
    <row r="52407" spans="16:16" x14ac:dyDescent="0.3">
      <c r="P52407" s="83"/>
    </row>
    <row r="52408" spans="16:16" x14ac:dyDescent="0.3">
      <c r="P52408" s="83"/>
    </row>
    <row r="52409" spans="16:16" x14ac:dyDescent="0.3">
      <c r="P52409" s="83"/>
    </row>
    <row r="52410" spans="16:16" x14ac:dyDescent="0.3">
      <c r="P52410" s="83"/>
    </row>
    <row r="52411" spans="16:16" x14ac:dyDescent="0.3">
      <c r="P52411" s="83"/>
    </row>
    <row r="52412" spans="16:16" x14ac:dyDescent="0.3">
      <c r="P52412" s="83"/>
    </row>
    <row r="52413" spans="16:16" x14ac:dyDescent="0.3">
      <c r="P52413" s="83"/>
    </row>
    <row r="52414" spans="16:16" x14ac:dyDescent="0.3">
      <c r="P52414" s="83"/>
    </row>
    <row r="52415" spans="16:16" x14ac:dyDescent="0.3">
      <c r="P52415" s="83"/>
    </row>
    <row r="52416" spans="16:16" x14ac:dyDescent="0.3">
      <c r="P52416" s="83"/>
    </row>
    <row r="52417" spans="16:16" x14ac:dyDescent="0.3">
      <c r="P52417" s="83"/>
    </row>
    <row r="52418" spans="16:16" x14ac:dyDescent="0.3">
      <c r="P52418" s="83"/>
    </row>
    <row r="52419" spans="16:16" x14ac:dyDescent="0.3">
      <c r="P52419" s="83"/>
    </row>
    <row r="52420" spans="16:16" x14ac:dyDescent="0.3">
      <c r="P52420" s="83"/>
    </row>
    <row r="52421" spans="16:16" x14ac:dyDescent="0.3">
      <c r="P52421" s="83"/>
    </row>
    <row r="52422" spans="16:16" x14ac:dyDescent="0.3">
      <c r="P52422" s="83"/>
    </row>
    <row r="52423" spans="16:16" x14ac:dyDescent="0.3">
      <c r="P52423" s="83"/>
    </row>
    <row r="52424" spans="16:16" x14ac:dyDescent="0.3">
      <c r="P52424" s="83"/>
    </row>
    <row r="52425" spans="16:16" x14ac:dyDescent="0.3">
      <c r="P52425" s="83"/>
    </row>
    <row r="52426" spans="16:16" x14ac:dyDescent="0.3">
      <c r="P52426" s="83"/>
    </row>
    <row r="52427" spans="16:16" x14ac:dyDescent="0.3">
      <c r="P52427" s="83"/>
    </row>
    <row r="52428" spans="16:16" x14ac:dyDescent="0.3">
      <c r="P52428" s="83"/>
    </row>
    <row r="52429" spans="16:16" x14ac:dyDescent="0.3">
      <c r="P52429" s="83"/>
    </row>
    <row r="52430" spans="16:16" x14ac:dyDescent="0.3">
      <c r="P52430" s="83"/>
    </row>
    <row r="52431" spans="16:16" x14ac:dyDescent="0.3">
      <c r="P52431" s="83"/>
    </row>
    <row r="52432" spans="16:16" x14ac:dyDescent="0.3">
      <c r="P52432" s="83"/>
    </row>
    <row r="52433" spans="16:16" x14ac:dyDescent="0.3">
      <c r="P52433" s="83"/>
    </row>
    <row r="52434" spans="16:16" x14ac:dyDescent="0.3">
      <c r="P52434" s="83"/>
    </row>
    <row r="52435" spans="16:16" x14ac:dyDescent="0.3">
      <c r="P52435" s="83"/>
    </row>
    <row r="52436" spans="16:16" x14ac:dyDescent="0.3">
      <c r="P52436" s="83"/>
    </row>
    <row r="52437" spans="16:16" x14ac:dyDescent="0.3">
      <c r="P52437" s="83"/>
    </row>
    <row r="52438" spans="16:16" x14ac:dyDescent="0.3">
      <c r="P52438" s="83"/>
    </row>
    <row r="52439" spans="16:16" x14ac:dyDescent="0.3">
      <c r="P52439" s="83"/>
    </row>
    <row r="52440" spans="16:16" x14ac:dyDescent="0.3">
      <c r="P52440" s="83"/>
    </row>
    <row r="52441" spans="16:16" x14ac:dyDescent="0.3">
      <c r="P52441" s="83"/>
    </row>
    <row r="52442" spans="16:16" x14ac:dyDescent="0.3">
      <c r="P52442" s="83"/>
    </row>
    <row r="52443" spans="16:16" x14ac:dyDescent="0.3">
      <c r="P52443" s="83"/>
    </row>
    <row r="52444" spans="16:16" x14ac:dyDescent="0.3">
      <c r="P52444" s="83"/>
    </row>
    <row r="52445" spans="16:16" x14ac:dyDescent="0.3">
      <c r="P52445" s="83"/>
    </row>
    <row r="52446" spans="16:16" x14ac:dyDescent="0.3">
      <c r="P52446" s="83"/>
    </row>
    <row r="52447" spans="16:16" x14ac:dyDescent="0.3">
      <c r="P52447" s="83"/>
    </row>
    <row r="52448" spans="16:16" x14ac:dyDescent="0.3">
      <c r="P52448" s="83"/>
    </row>
    <row r="52449" spans="16:16" x14ac:dyDescent="0.3">
      <c r="P52449" s="83"/>
    </row>
    <row r="52450" spans="16:16" x14ac:dyDescent="0.3">
      <c r="P52450" s="83"/>
    </row>
    <row r="52451" spans="16:16" x14ac:dyDescent="0.3">
      <c r="P52451" s="83"/>
    </row>
    <row r="52452" spans="16:16" x14ac:dyDescent="0.3">
      <c r="P52452" s="83"/>
    </row>
    <row r="52453" spans="16:16" x14ac:dyDescent="0.3">
      <c r="P52453" s="83"/>
    </row>
    <row r="52454" spans="16:16" x14ac:dyDescent="0.3">
      <c r="P52454" s="83"/>
    </row>
    <row r="52455" spans="16:16" x14ac:dyDescent="0.3">
      <c r="P52455" s="83"/>
    </row>
    <row r="52456" spans="16:16" x14ac:dyDescent="0.3">
      <c r="P52456" s="83"/>
    </row>
    <row r="52457" spans="16:16" x14ac:dyDescent="0.3">
      <c r="P52457" s="83"/>
    </row>
    <row r="52458" spans="16:16" x14ac:dyDescent="0.3">
      <c r="P52458" s="83"/>
    </row>
    <row r="52459" spans="16:16" x14ac:dyDescent="0.3">
      <c r="P52459" s="83"/>
    </row>
    <row r="52460" spans="16:16" x14ac:dyDescent="0.3">
      <c r="P52460" s="83"/>
    </row>
    <row r="52461" spans="16:16" x14ac:dyDescent="0.3">
      <c r="P52461" s="83"/>
    </row>
    <row r="52462" spans="16:16" x14ac:dyDescent="0.3">
      <c r="P52462" s="83"/>
    </row>
    <row r="52463" spans="16:16" x14ac:dyDescent="0.3">
      <c r="P52463" s="83"/>
    </row>
    <row r="52464" spans="16:16" x14ac:dyDescent="0.3">
      <c r="P52464" s="83"/>
    </row>
    <row r="52465" spans="16:16" x14ac:dyDescent="0.3">
      <c r="P52465" s="83"/>
    </row>
    <row r="52466" spans="16:16" x14ac:dyDescent="0.3">
      <c r="P52466" s="83"/>
    </row>
    <row r="52467" spans="16:16" x14ac:dyDescent="0.3">
      <c r="P52467" s="83"/>
    </row>
    <row r="52468" spans="16:16" x14ac:dyDescent="0.3">
      <c r="P52468" s="83"/>
    </row>
    <row r="52469" spans="16:16" x14ac:dyDescent="0.3">
      <c r="P52469" s="83"/>
    </row>
    <row r="52470" spans="16:16" x14ac:dyDescent="0.3">
      <c r="P52470" s="83"/>
    </row>
    <row r="52471" spans="16:16" x14ac:dyDescent="0.3">
      <c r="P52471" s="83"/>
    </row>
    <row r="52472" spans="16:16" x14ac:dyDescent="0.3">
      <c r="P52472" s="83"/>
    </row>
    <row r="52473" spans="16:16" x14ac:dyDescent="0.3">
      <c r="P52473" s="83"/>
    </row>
    <row r="52474" spans="16:16" x14ac:dyDescent="0.3">
      <c r="P52474" s="83"/>
    </row>
    <row r="52475" spans="16:16" x14ac:dyDescent="0.3">
      <c r="P52475" s="83"/>
    </row>
    <row r="52476" spans="16:16" x14ac:dyDescent="0.3">
      <c r="P52476" s="83"/>
    </row>
    <row r="52477" spans="16:16" x14ac:dyDescent="0.3">
      <c r="P52477" s="83"/>
    </row>
    <row r="52478" spans="16:16" x14ac:dyDescent="0.3">
      <c r="P52478" s="83"/>
    </row>
    <row r="52479" spans="16:16" x14ac:dyDescent="0.3">
      <c r="P52479" s="83"/>
    </row>
    <row r="52480" spans="16:16" x14ac:dyDescent="0.3">
      <c r="P52480" s="83"/>
    </row>
    <row r="52481" spans="16:16" x14ac:dyDescent="0.3">
      <c r="P52481" s="83"/>
    </row>
    <row r="52482" spans="16:16" x14ac:dyDescent="0.3">
      <c r="P52482" s="83"/>
    </row>
    <row r="52483" spans="16:16" x14ac:dyDescent="0.3">
      <c r="P52483" s="83"/>
    </row>
    <row r="52484" spans="16:16" x14ac:dyDescent="0.3">
      <c r="P52484" s="83"/>
    </row>
    <row r="52485" spans="16:16" x14ac:dyDescent="0.3">
      <c r="P52485" s="83"/>
    </row>
    <row r="52486" spans="16:16" x14ac:dyDescent="0.3">
      <c r="P52486" s="83"/>
    </row>
    <row r="52487" spans="16:16" x14ac:dyDescent="0.3">
      <c r="P52487" s="83"/>
    </row>
    <row r="52488" spans="16:16" x14ac:dyDescent="0.3">
      <c r="P52488" s="83"/>
    </row>
    <row r="52489" spans="16:16" x14ac:dyDescent="0.3">
      <c r="P52489" s="83"/>
    </row>
    <row r="52490" spans="16:16" x14ac:dyDescent="0.3">
      <c r="P52490" s="83"/>
    </row>
    <row r="52491" spans="16:16" x14ac:dyDescent="0.3">
      <c r="P52491" s="83"/>
    </row>
    <row r="52492" spans="16:16" x14ac:dyDescent="0.3">
      <c r="P52492" s="83"/>
    </row>
    <row r="52493" spans="16:16" x14ac:dyDescent="0.3">
      <c r="P52493" s="83"/>
    </row>
    <row r="52494" spans="16:16" x14ac:dyDescent="0.3">
      <c r="P52494" s="83"/>
    </row>
    <row r="52495" spans="16:16" x14ac:dyDescent="0.3">
      <c r="P52495" s="83"/>
    </row>
    <row r="52496" spans="16:16" x14ac:dyDescent="0.3">
      <c r="P52496" s="83"/>
    </row>
    <row r="52497" spans="16:16" x14ac:dyDescent="0.3">
      <c r="P52497" s="83"/>
    </row>
    <row r="52498" spans="16:16" x14ac:dyDescent="0.3">
      <c r="P52498" s="83"/>
    </row>
    <row r="52499" spans="16:16" x14ac:dyDescent="0.3">
      <c r="P52499" s="83"/>
    </row>
    <row r="52500" spans="16:16" x14ac:dyDescent="0.3">
      <c r="P52500" s="83"/>
    </row>
    <row r="52501" spans="16:16" x14ac:dyDescent="0.3">
      <c r="P52501" s="83"/>
    </row>
    <row r="52502" spans="16:16" x14ac:dyDescent="0.3">
      <c r="P52502" s="83"/>
    </row>
    <row r="52503" spans="16:16" x14ac:dyDescent="0.3">
      <c r="P52503" s="83"/>
    </row>
    <row r="52504" spans="16:16" x14ac:dyDescent="0.3">
      <c r="P52504" s="83"/>
    </row>
    <row r="52505" spans="16:16" x14ac:dyDescent="0.3">
      <c r="P52505" s="83"/>
    </row>
    <row r="52506" spans="16:16" x14ac:dyDescent="0.3">
      <c r="P52506" s="83"/>
    </row>
    <row r="52507" spans="16:16" x14ac:dyDescent="0.3">
      <c r="P52507" s="83"/>
    </row>
    <row r="52508" spans="16:16" x14ac:dyDescent="0.3">
      <c r="P52508" s="83"/>
    </row>
    <row r="52509" spans="16:16" x14ac:dyDescent="0.3">
      <c r="P52509" s="83"/>
    </row>
    <row r="52510" spans="16:16" x14ac:dyDescent="0.3">
      <c r="P52510" s="83"/>
    </row>
    <row r="52511" spans="16:16" x14ac:dyDescent="0.3">
      <c r="P52511" s="83"/>
    </row>
    <row r="52512" spans="16:16" x14ac:dyDescent="0.3">
      <c r="P52512" s="83"/>
    </row>
    <row r="52513" spans="16:16" x14ac:dyDescent="0.3">
      <c r="P52513" s="83"/>
    </row>
    <row r="52514" spans="16:16" x14ac:dyDescent="0.3">
      <c r="P52514" s="83"/>
    </row>
    <row r="52515" spans="16:16" x14ac:dyDescent="0.3">
      <c r="P52515" s="83"/>
    </row>
    <row r="52516" spans="16:16" x14ac:dyDescent="0.3">
      <c r="P52516" s="83"/>
    </row>
    <row r="52517" spans="16:16" x14ac:dyDescent="0.3">
      <c r="P52517" s="83"/>
    </row>
    <row r="52518" spans="16:16" x14ac:dyDescent="0.3">
      <c r="P52518" s="83"/>
    </row>
    <row r="52519" spans="16:16" x14ac:dyDescent="0.3">
      <c r="P52519" s="83"/>
    </row>
    <row r="52520" spans="16:16" x14ac:dyDescent="0.3">
      <c r="P52520" s="83"/>
    </row>
    <row r="52521" spans="16:16" x14ac:dyDescent="0.3">
      <c r="P52521" s="83"/>
    </row>
    <row r="52522" spans="16:16" x14ac:dyDescent="0.3">
      <c r="P52522" s="83"/>
    </row>
    <row r="52523" spans="16:16" x14ac:dyDescent="0.3">
      <c r="P52523" s="83"/>
    </row>
    <row r="52524" spans="16:16" x14ac:dyDescent="0.3">
      <c r="P52524" s="83"/>
    </row>
    <row r="52525" spans="16:16" x14ac:dyDescent="0.3">
      <c r="P52525" s="83"/>
    </row>
    <row r="52526" spans="16:16" x14ac:dyDescent="0.3">
      <c r="P52526" s="83"/>
    </row>
    <row r="52527" spans="16:16" x14ac:dyDescent="0.3">
      <c r="P52527" s="83"/>
    </row>
    <row r="52528" spans="16:16" x14ac:dyDescent="0.3">
      <c r="P52528" s="83"/>
    </row>
    <row r="52529" spans="16:16" x14ac:dyDescent="0.3">
      <c r="P52529" s="83"/>
    </row>
    <row r="52530" spans="16:16" x14ac:dyDescent="0.3">
      <c r="P52530" s="83"/>
    </row>
    <row r="52531" spans="16:16" x14ac:dyDescent="0.3">
      <c r="P52531" s="83"/>
    </row>
    <row r="52532" spans="16:16" x14ac:dyDescent="0.3">
      <c r="P52532" s="83"/>
    </row>
    <row r="52533" spans="16:16" x14ac:dyDescent="0.3">
      <c r="P52533" s="83"/>
    </row>
    <row r="52534" spans="16:16" x14ac:dyDescent="0.3">
      <c r="P52534" s="83"/>
    </row>
    <row r="52535" spans="16:16" x14ac:dyDescent="0.3">
      <c r="P52535" s="83"/>
    </row>
    <row r="52536" spans="16:16" x14ac:dyDescent="0.3">
      <c r="P52536" s="83"/>
    </row>
    <row r="52537" spans="16:16" x14ac:dyDescent="0.3">
      <c r="P52537" s="83"/>
    </row>
    <row r="52538" spans="16:16" x14ac:dyDescent="0.3">
      <c r="P52538" s="83"/>
    </row>
    <row r="52539" spans="16:16" x14ac:dyDescent="0.3">
      <c r="P52539" s="83"/>
    </row>
    <row r="52540" spans="16:16" x14ac:dyDescent="0.3">
      <c r="P52540" s="83"/>
    </row>
    <row r="52541" spans="16:16" x14ac:dyDescent="0.3">
      <c r="P52541" s="83"/>
    </row>
    <row r="52542" spans="16:16" x14ac:dyDescent="0.3">
      <c r="P52542" s="83"/>
    </row>
    <row r="52543" spans="16:16" x14ac:dyDescent="0.3">
      <c r="P52543" s="83"/>
    </row>
    <row r="52544" spans="16:16" x14ac:dyDescent="0.3">
      <c r="P52544" s="83"/>
    </row>
    <row r="52545" spans="16:16" x14ac:dyDescent="0.3">
      <c r="P52545" s="83"/>
    </row>
    <row r="52546" spans="16:16" x14ac:dyDescent="0.3">
      <c r="P52546" s="83"/>
    </row>
    <row r="52547" spans="16:16" x14ac:dyDescent="0.3">
      <c r="P52547" s="83"/>
    </row>
    <row r="52548" spans="16:16" x14ac:dyDescent="0.3">
      <c r="P52548" s="83"/>
    </row>
    <row r="52549" spans="16:16" x14ac:dyDescent="0.3">
      <c r="P52549" s="83"/>
    </row>
    <row r="52550" spans="16:16" x14ac:dyDescent="0.3">
      <c r="P52550" s="83"/>
    </row>
    <row r="52551" spans="16:16" x14ac:dyDescent="0.3">
      <c r="P52551" s="83"/>
    </row>
    <row r="52552" spans="16:16" x14ac:dyDescent="0.3">
      <c r="P52552" s="83"/>
    </row>
    <row r="52553" spans="16:16" x14ac:dyDescent="0.3">
      <c r="P52553" s="83"/>
    </row>
    <row r="52554" spans="16:16" x14ac:dyDescent="0.3">
      <c r="P52554" s="83"/>
    </row>
    <row r="52555" spans="16:16" x14ac:dyDescent="0.3">
      <c r="P52555" s="83"/>
    </row>
    <row r="52556" spans="16:16" x14ac:dyDescent="0.3">
      <c r="P52556" s="83"/>
    </row>
    <row r="52557" spans="16:16" x14ac:dyDescent="0.3">
      <c r="P52557" s="83"/>
    </row>
    <row r="52558" spans="16:16" x14ac:dyDescent="0.3">
      <c r="P52558" s="83"/>
    </row>
    <row r="52559" spans="16:16" x14ac:dyDescent="0.3">
      <c r="P52559" s="83"/>
    </row>
    <row r="52560" spans="16:16" x14ac:dyDescent="0.3">
      <c r="P52560" s="83"/>
    </row>
    <row r="52561" spans="16:16" x14ac:dyDescent="0.3">
      <c r="P52561" s="83"/>
    </row>
    <row r="52562" spans="16:16" x14ac:dyDescent="0.3">
      <c r="P52562" s="83"/>
    </row>
    <row r="52563" spans="16:16" x14ac:dyDescent="0.3">
      <c r="P52563" s="83"/>
    </row>
    <row r="52564" spans="16:16" x14ac:dyDescent="0.3">
      <c r="P52564" s="83"/>
    </row>
    <row r="52565" spans="16:16" x14ac:dyDescent="0.3">
      <c r="P52565" s="83"/>
    </row>
    <row r="52566" spans="16:16" x14ac:dyDescent="0.3">
      <c r="P52566" s="83"/>
    </row>
    <row r="52567" spans="16:16" x14ac:dyDescent="0.3">
      <c r="P52567" s="83"/>
    </row>
    <row r="52568" spans="16:16" x14ac:dyDescent="0.3">
      <c r="P52568" s="83"/>
    </row>
    <row r="52569" spans="16:16" x14ac:dyDescent="0.3">
      <c r="P52569" s="83"/>
    </row>
    <row r="52570" spans="16:16" x14ac:dyDescent="0.3">
      <c r="P52570" s="83"/>
    </row>
    <row r="52571" spans="16:16" x14ac:dyDescent="0.3">
      <c r="P52571" s="83"/>
    </row>
    <row r="52572" spans="16:16" x14ac:dyDescent="0.3">
      <c r="P52572" s="83"/>
    </row>
    <row r="52573" spans="16:16" x14ac:dyDescent="0.3">
      <c r="P52573" s="83"/>
    </row>
    <row r="52574" spans="16:16" x14ac:dyDescent="0.3">
      <c r="P52574" s="83"/>
    </row>
    <row r="52575" spans="16:16" x14ac:dyDescent="0.3">
      <c r="P52575" s="83"/>
    </row>
    <row r="52576" spans="16:16" x14ac:dyDescent="0.3">
      <c r="P52576" s="83"/>
    </row>
    <row r="52577" spans="16:16" x14ac:dyDescent="0.3">
      <c r="P52577" s="83"/>
    </row>
    <row r="52578" spans="16:16" x14ac:dyDescent="0.3">
      <c r="P52578" s="83"/>
    </row>
    <row r="52579" spans="16:16" x14ac:dyDescent="0.3">
      <c r="P52579" s="83"/>
    </row>
    <row r="52580" spans="16:16" x14ac:dyDescent="0.3">
      <c r="P52580" s="83"/>
    </row>
    <row r="52581" spans="16:16" x14ac:dyDescent="0.3">
      <c r="P52581" s="83"/>
    </row>
    <row r="52582" spans="16:16" x14ac:dyDescent="0.3">
      <c r="P52582" s="83"/>
    </row>
    <row r="52583" spans="16:16" x14ac:dyDescent="0.3">
      <c r="P52583" s="83"/>
    </row>
    <row r="52584" spans="16:16" x14ac:dyDescent="0.3">
      <c r="P52584" s="83"/>
    </row>
    <row r="52585" spans="16:16" x14ac:dyDescent="0.3">
      <c r="P52585" s="83"/>
    </row>
    <row r="52586" spans="16:16" x14ac:dyDescent="0.3">
      <c r="P52586" s="83"/>
    </row>
    <row r="52587" spans="16:16" x14ac:dyDescent="0.3">
      <c r="P52587" s="83"/>
    </row>
    <row r="52588" spans="16:16" x14ac:dyDescent="0.3">
      <c r="P52588" s="83"/>
    </row>
    <row r="52589" spans="16:16" x14ac:dyDescent="0.3">
      <c r="P52589" s="83"/>
    </row>
    <row r="52590" spans="16:16" x14ac:dyDescent="0.3">
      <c r="P52590" s="83"/>
    </row>
    <row r="52591" spans="16:16" x14ac:dyDescent="0.3">
      <c r="P52591" s="83"/>
    </row>
    <row r="52592" spans="16:16" x14ac:dyDescent="0.3">
      <c r="P52592" s="83"/>
    </row>
    <row r="52593" spans="16:16" x14ac:dyDescent="0.3">
      <c r="P52593" s="83"/>
    </row>
    <row r="52594" spans="16:16" x14ac:dyDescent="0.3">
      <c r="P52594" s="83"/>
    </row>
    <row r="52595" spans="16:16" x14ac:dyDescent="0.3">
      <c r="P52595" s="83"/>
    </row>
    <row r="52596" spans="16:16" x14ac:dyDescent="0.3">
      <c r="P52596" s="83"/>
    </row>
    <row r="52597" spans="16:16" x14ac:dyDescent="0.3">
      <c r="P52597" s="83"/>
    </row>
    <row r="52598" spans="16:16" x14ac:dyDescent="0.3">
      <c r="P52598" s="83"/>
    </row>
    <row r="52599" spans="16:16" x14ac:dyDescent="0.3">
      <c r="P52599" s="83"/>
    </row>
    <row r="52600" spans="16:16" x14ac:dyDescent="0.3">
      <c r="P52600" s="83"/>
    </row>
    <row r="52601" spans="16:16" x14ac:dyDescent="0.3">
      <c r="P52601" s="83"/>
    </row>
    <row r="52602" spans="16:16" x14ac:dyDescent="0.3">
      <c r="P52602" s="83"/>
    </row>
    <row r="52603" spans="16:16" x14ac:dyDescent="0.3">
      <c r="P52603" s="83"/>
    </row>
    <row r="52604" spans="16:16" x14ac:dyDescent="0.3">
      <c r="P52604" s="83"/>
    </row>
    <row r="52605" spans="16:16" x14ac:dyDescent="0.3">
      <c r="P52605" s="83"/>
    </row>
    <row r="52606" spans="16:16" x14ac:dyDescent="0.3">
      <c r="P52606" s="83"/>
    </row>
    <row r="52607" spans="16:16" x14ac:dyDescent="0.3">
      <c r="P52607" s="83"/>
    </row>
    <row r="52608" spans="16:16" x14ac:dyDescent="0.3">
      <c r="P52608" s="83"/>
    </row>
    <row r="52609" spans="16:16" x14ac:dyDescent="0.3">
      <c r="P52609" s="83"/>
    </row>
    <row r="52610" spans="16:16" x14ac:dyDescent="0.3">
      <c r="P52610" s="83"/>
    </row>
    <row r="52611" spans="16:16" x14ac:dyDescent="0.3">
      <c r="P52611" s="83"/>
    </row>
    <row r="52612" spans="16:16" x14ac:dyDescent="0.3">
      <c r="P52612" s="83"/>
    </row>
    <row r="52613" spans="16:16" x14ac:dyDescent="0.3">
      <c r="P52613" s="83"/>
    </row>
    <row r="52614" spans="16:16" x14ac:dyDescent="0.3">
      <c r="P52614" s="83"/>
    </row>
    <row r="52615" spans="16:16" x14ac:dyDescent="0.3">
      <c r="P52615" s="83"/>
    </row>
    <row r="52616" spans="16:16" x14ac:dyDescent="0.3">
      <c r="P52616" s="83"/>
    </row>
    <row r="52617" spans="16:16" x14ac:dyDescent="0.3">
      <c r="P52617" s="83"/>
    </row>
    <row r="52618" spans="16:16" x14ac:dyDescent="0.3">
      <c r="P52618" s="83"/>
    </row>
    <row r="52619" spans="16:16" x14ac:dyDescent="0.3">
      <c r="P52619" s="83"/>
    </row>
    <row r="52620" spans="16:16" x14ac:dyDescent="0.3">
      <c r="P52620" s="83"/>
    </row>
    <row r="52621" spans="16:16" x14ac:dyDescent="0.3">
      <c r="P52621" s="83"/>
    </row>
    <row r="52622" spans="16:16" x14ac:dyDescent="0.3">
      <c r="P52622" s="83"/>
    </row>
    <row r="52623" spans="16:16" x14ac:dyDescent="0.3">
      <c r="P52623" s="83"/>
    </row>
    <row r="52624" spans="16:16" x14ac:dyDescent="0.3">
      <c r="P52624" s="83"/>
    </row>
    <row r="52625" spans="16:16" x14ac:dyDescent="0.3">
      <c r="P52625" s="83"/>
    </row>
    <row r="52626" spans="16:16" x14ac:dyDescent="0.3">
      <c r="P52626" s="83"/>
    </row>
    <row r="52627" spans="16:16" x14ac:dyDescent="0.3">
      <c r="P52627" s="83"/>
    </row>
    <row r="52628" spans="16:16" x14ac:dyDescent="0.3">
      <c r="P52628" s="83"/>
    </row>
    <row r="52629" spans="16:16" x14ac:dyDescent="0.3">
      <c r="P52629" s="83"/>
    </row>
    <row r="52630" spans="16:16" x14ac:dyDescent="0.3">
      <c r="P52630" s="83"/>
    </row>
    <row r="52631" spans="16:16" x14ac:dyDescent="0.3">
      <c r="P52631" s="83"/>
    </row>
    <row r="52632" spans="16:16" x14ac:dyDescent="0.3">
      <c r="P52632" s="83"/>
    </row>
    <row r="52633" spans="16:16" x14ac:dyDescent="0.3">
      <c r="P52633" s="83"/>
    </row>
    <row r="52634" spans="16:16" x14ac:dyDescent="0.3">
      <c r="P52634" s="83"/>
    </row>
    <row r="52635" spans="16:16" x14ac:dyDescent="0.3">
      <c r="P52635" s="83"/>
    </row>
    <row r="52636" spans="16:16" x14ac:dyDescent="0.3">
      <c r="P52636" s="83"/>
    </row>
    <row r="52637" spans="16:16" x14ac:dyDescent="0.3">
      <c r="P52637" s="83"/>
    </row>
    <row r="52638" spans="16:16" x14ac:dyDescent="0.3">
      <c r="P52638" s="83"/>
    </row>
    <row r="52639" spans="16:16" x14ac:dyDescent="0.3">
      <c r="P52639" s="83"/>
    </row>
    <row r="52640" spans="16:16" x14ac:dyDescent="0.3">
      <c r="P52640" s="83"/>
    </row>
    <row r="52641" spans="16:16" x14ac:dyDescent="0.3">
      <c r="P52641" s="83"/>
    </row>
    <row r="52642" spans="16:16" x14ac:dyDescent="0.3">
      <c r="P52642" s="83"/>
    </row>
    <row r="52643" spans="16:16" x14ac:dyDescent="0.3">
      <c r="P52643" s="83"/>
    </row>
    <row r="52644" spans="16:16" x14ac:dyDescent="0.3">
      <c r="P52644" s="83"/>
    </row>
    <row r="52645" spans="16:16" x14ac:dyDescent="0.3">
      <c r="P52645" s="83"/>
    </row>
    <row r="52646" spans="16:16" x14ac:dyDescent="0.3">
      <c r="P52646" s="83"/>
    </row>
    <row r="52647" spans="16:16" x14ac:dyDescent="0.3">
      <c r="P52647" s="83"/>
    </row>
    <row r="52648" spans="16:16" x14ac:dyDescent="0.3">
      <c r="P52648" s="83"/>
    </row>
    <row r="52649" spans="16:16" x14ac:dyDescent="0.3">
      <c r="P52649" s="83"/>
    </row>
    <row r="52650" spans="16:16" x14ac:dyDescent="0.3">
      <c r="P52650" s="83"/>
    </row>
    <row r="52651" spans="16:16" x14ac:dyDescent="0.3">
      <c r="P52651" s="83"/>
    </row>
    <row r="52652" spans="16:16" x14ac:dyDescent="0.3">
      <c r="P52652" s="83"/>
    </row>
    <row r="52653" spans="16:16" x14ac:dyDescent="0.3">
      <c r="P52653" s="83"/>
    </row>
    <row r="52654" spans="16:16" x14ac:dyDescent="0.3">
      <c r="P52654" s="83"/>
    </row>
    <row r="52655" spans="16:16" x14ac:dyDescent="0.3">
      <c r="P52655" s="83"/>
    </row>
    <row r="52656" spans="16:16" x14ac:dyDescent="0.3">
      <c r="P52656" s="83"/>
    </row>
    <row r="52657" spans="16:16" x14ac:dyDescent="0.3">
      <c r="P52657" s="83"/>
    </row>
    <row r="52658" spans="16:16" x14ac:dyDescent="0.3">
      <c r="P52658" s="83"/>
    </row>
    <row r="52659" spans="16:16" x14ac:dyDescent="0.3">
      <c r="P52659" s="83"/>
    </row>
    <row r="52660" spans="16:16" x14ac:dyDescent="0.3">
      <c r="P52660" s="83"/>
    </row>
    <row r="52661" spans="16:16" x14ac:dyDescent="0.3">
      <c r="P52661" s="83"/>
    </row>
    <row r="52662" spans="16:16" x14ac:dyDescent="0.3">
      <c r="P52662" s="83"/>
    </row>
    <row r="52663" spans="16:16" x14ac:dyDescent="0.3">
      <c r="P52663" s="83"/>
    </row>
    <row r="52664" spans="16:16" x14ac:dyDescent="0.3">
      <c r="P52664" s="83"/>
    </row>
    <row r="52665" spans="16:16" x14ac:dyDescent="0.3">
      <c r="P52665" s="83"/>
    </row>
    <row r="52666" spans="16:16" x14ac:dyDescent="0.3">
      <c r="P52666" s="83"/>
    </row>
    <row r="52667" spans="16:16" x14ac:dyDescent="0.3">
      <c r="P52667" s="83"/>
    </row>
    <row r="52668" spans="16:16" x14ac:dyDescent="0.3">
      <c r="P52668" s="83"/>
    </row>
    <row r="52669" spans="16:16" x14ac:dyDescent="0.3">
      <c r="P52669" s="83"/>
    </row>
    <row r="52670" spans="16:16" x14ac:dyDescent="0.3">
      <c r="P52670" s="83"/>
    </row>
    <row r="52671" spans="16:16" x14ac:dyDescent="0.3">
      <c r="P52671" s="83"/>
    </row>
    <row r="52672" spans="16:16" x14ac:dyDescent="0.3">
      <c r="P52672" s="83"/>
    </row>
    <row r="52673" spans="16:16" x14ac:dyDescent="0.3">
      <c r="P52673" s="83"/>
    </row>
    <row r="52674" spans="16:16" x14ac:dyDescent="0.3">
      <c r="P52674" s="83"/>
    </row>
    <row r="52675" spans="16:16" x14ac:dyDescent="0.3">
      <c r="P52675" s="83"/>
    </row>
    <row r="52676" spans="16:16" x14ac:dyDescent="0.3">
      <c r="P52676" s="83"/>
    </row>
    <row r="52677" spans="16:16" x14ac:dyDescent="0.3">
      <c r="P52677" s="83"/>
    </row>
    <row r="52678" spans="16:16" x14ac:dyDescent="0.3">
      <c r="P52678" s="83"/>
    </row>
    <row r="52679" spans="16:16" x14ac:dyDescent="0.3">
      <c r="P52679" s="83"/>
    </row>
    <row r="52680" spans="16:16" x14ac:dyDescent="0.3">
      <c r="P52680" s="83"/>
    </row>
    <row r="52681" spans="16:16" x14ac:dyDescent="0.3">
      <c r="P52681" s="83"/>
    </row>
    <row r="52682" spans="16:16" x14ac:dyDescent="0.3">
      <c r="P52682" s="83"/>
    </row>
    <row r="52683" spans="16:16" x14ac:dyDescent="0.3">
      <c r="P52683" s="83"/>
    </row>
    <row r="52684" spans="16:16" x14ac:dyDescent="0.3">
      <c r="P52684" s="83"/>
    </row>
    <row r="52685" spans="16:16" x14ac:dyDescent="0.3">
      <c r="P52685" s="83"/>
    </row>
    <row r="52686" spans="16:16" x14ac:dyDescent="0.3">
      <c r="P52686" s="83"/>
    </row>
    <row r="52687" spans="16:16" x14ac:dyDescent="0.3">
      <c r="P52687" s="83"/>
    </row>
    <row r="52688" spans="16:16" x14ac:dyDescent="0.3">
      <c r="P52688" s="83"/>
    </row>
    <row r="52689" spans="16:16" x14ac:dyDescent="0.3">
      <c r="P52689" s="83"/>
    </row>
    <row r="52690" spans="16:16" x14ac:dyDescent="0.3">
      <c r="P52690" s="83"/>
    </row>
    <row r="52691" spans="16:16" x14ac:dyDescent="0.3">
      <c r="P52691" s="83"/>
    </row>
    <row r="52692" spans="16:16" x14ac:dyDescent="0.3">
      <c r="P52692" s="83"/>
    </row>
    <row r="52693" spans="16:16" x14ac:dyDescent="0.3">
      <c r="P52693" s="83"/>
    </row>
    <row r="52694" spans="16:16" x14ac:dyDescent="0.3">
      <c r="P52694" s="83"/>
    </row>
    <row r="52695" spans="16:16" x14ac:dyDescent="0.3">
      <c r="P52695" s="83"/>
    </row>
    <row r="52696" spans="16:16" x14ac:dyDescent="0.3">
      <c r="P52696" s="83"/>
    </row>
    <row r="52697" spans="16:16" x14ac:dyDescent="0.3">
      <c r="P52697" s="83"/>
    </row>
    <row r="52698" spans="16:16" x14ac:dyDescent="0.3">
      <c r="P52698" s="83"/>
    </row>
    <row r="52699" spans="16:16" x14ac:dyDescent="0.3">
      <c r="P52699" s="83"/>
    </row>
    <row r="52700" spans="16:16" x14ac:dyDescent="0.3">
      <c r="P52700" s="83"/>
    </row>
    <row r="52701" spans="16:16" x14ac:dyDescent="0.3">
      <c r="P52701" s="83"/>
    </row>
    <row r="52702" spans="16:16" x14ac:dyDescent="0.3">
      <c r="P52702" s="83"/>
    </row>
    <row r="52703" spans="16:16" x14ac:dyDescent="0.3">
      <c r="P52703" s="83"/>
    </row>
    <row r="52704" spans="16:16" x14ac:dyDescent="0.3">
      <c r="P52704" s="83"/>
    </row>
    <row r="52705" spans="16:16" x14ac:dyDescent="0.3">
      <c r="P52705" s="83"/>
    </row>
    <row r="52706" spans="16:16" x14ac:dyDescent="0.3">
      <c r="P52706" s="83"/>
    </row>
    <row r="52707" spans="16:16" x14ac:dyDescent="0.3">
      <c r="P52707" s="83"/>
    </row>
    <row r="52708" spans="16:16" x14ac:dyDescent="0.3">
      <c r="P52708" s="83"/>
    </row>
    <row r="52709" spans="16:16" x14ac:dyDescent="0.3">
      <c r="P52709" s="83"/>
    </row>
    <row r="52710" spans="16:16" x14ac:dyDescent="0.3">
      <c r="P52710" s="83"/>
    </row>
    <row r="52711" spans="16:16" x14ac:dyDescent="0.3">
      <c r="P52711" s="83"/>
    </row>
    <row r="52712" spans="16:16" x14ac:dyDescent="0.3">
      <c r="P52712" s="83"/>
    </row>
    <row r="52713" spans="16:16" x14ac:dyDescent="0.3">
      <c r="P52713" s="83"/>
    </row>
    <row r="52714" spans="16:16" x14ac:dyDescent="0.3">
      <c r="P52714" s="83"/>
    </row>
    <row r="52715" spans="16:16" x14ac:dyDescent="0.3">
      <c r="P52715" s="83"/>
    </row>
    <row r="52716" spans="16:16" x14ac:dyDescent="0.3">
      <c r="P52716" s="83"/>
    </row>
    <row r="52717" spans="16:16" x14ac:dyDescent="0.3">
      <c r="P52717" s="83"/>
    </row>
    <row r="52718" spans="16:16" x14ac:dyDescent="0.3">
      <c r="P52718" s="83"/>
    </row>
    <row r="52719" spans="16:16" x14ac:dyDescent="0.3">
      <c r="P52719" s="83"/>
    </row>
    <row r="52720" spans="16:16" x14ac:dyDescent="0.3">
      <c r="P52720" s="83"/>
    </row>
    <row r="52721" spans="16:16" x14ac:dyDescent="0.3">
      <c r="P52721" s="83"/>
    </row>
    <row r="52722" spans="16:16" x14ac:dyDescent="0.3">
      <c r="P52722" s="83"/>
    </row>
    <row r="52723" spans="16:16" x14ac:dyDescent="0.3">
      <c r="P52723" s="83"/>
    </row>
    <row r="52724" spans="16:16" x14ac:dyDescent="0.3">
      <c r="P52724" s="83"/>
    </row>
    <row r="52725" spans="16:16" x14ac:dyDescent="0.3">
      <c r="P52725" s="83"/>
    </row>
    <row r="52726" spans="16:16" x14ac:dyDescent="0.3">
      <c r="P52726" s="83"/>
    </row>
    <row r="52727" spans="16:16" x14ac:dyDescent="0.3">
      <c r="P52727" s="83"/>
    </row>
    <row r="52728" spans="16:16" x14ac:dyDescent="0.3">
      <c r="P52728" s="83"/>
    </row>
    <row r="52729" spans="16:16" x14ac:dyDescent="0.3">
      <c r="P52729" s="83"/>
    </row>
    <row r="52730" spans="16:16" x14ac:dyDescent="0.3">
      <c r="P52730" s="83"/>
    </row>
    <row r="52731" spans="16:16" x14ac:dyDescent="0.3">
      <c r="P52731" s="83"/>
    </row>
    <row r="52732" spans="16:16" x14ac:dyDescent="0.3">
      <c r="P52732" s="83"/>
    </row>
    <row r="52733" spans="16:16" x14ac:dyDescent="0.3">
      <c r="P52733" s="83"/>
    </row>
    <row r="52734" spans="16:16" x14ac:dyDescent="0.3">
      <c r="P52734" s="83"/>
    </row>
    <row r="52735" spans="16:16" x14ac:dyDescent="0.3">
      <c r="P52735" s="83"/>
    </row>
    <row r="52736" spans="16:16" x14ac:dyDescent="0.3">
      <c r="P52736" s="83"/>
    </row>
    <row r="52737" spans="16:16" x14ac:dyDescent="0.3">
      <c r="P52737" s="83"/>
    </row>
    <row r="52738" spans="16:16" x14ac:dyDescent="0.3">
      <c r="P52738" s="83"/>
    </row>
    <row r="52739" spans="16:16" x14ac:dyDescent="0.3">
      <c r="P52739" s="83"/>
    </row>
    <row r="52740" spans="16:16" x14ac:dyDescent="0.3">
      <c r="P52740" s="83"/>
    </row>
    <row r="52741" spans="16:16" x14ac:dyDescent="0.3">
      <c r="P52741" s="83"/>
    </row>
    <row r="52742" spans="16:16" x14ac:dyDescent="0.3">
      <c r="P52742" s="83"/>
    </row>
    <row r="52743" spans="16:16" x14ac:dyDescent="0.3">
      <c r="P52743" s="83"/>
    </row>
    <row r="52744" spans="16:16" x14ac:dyDescent="0.3">
      <c r="P52744" s="83"/>
    </row>
    <row r="52745" spans="16:16" x14ac:dyDescent="0.3">
      <c r="P52745" s="83"/>
    </row>
    <row r="52746" spans="16:16" x14ac:dyDescent="0.3">
      <c r="P52746" s="83"/>
    </row>
    <row r="52747" spans="16:16" x14ac:dyDescent="0.3">
      <c r="P52747" s="83"/>
    </row>
    <row r="52748" spans="16:16" x14ac:dyDescent="0.3">
      <c r="P52748" s="83"/>
    </row>
    <row r="52749" spans="16:16" x14ac:dyDescent="0.3">
      <c r="P52749" s="83"/>
    </row>
    <row r="52750" spans="16:16" x14ac:dyDescent="0.3">
      <c r="P52750" s="83"/>
    </row>
    <row r="52751" spans="16:16" x14ac:dyDescent="0.3">
      <c r="P52751" s="83"/>
    </row>
    <row r="52752" spans="16:16" x14ac:dyDescent="0.3">
      <c r="P52752" s="83"/>
    </row>
    <row r="52753" spans="16:16" x14ac:dyDescent="0.3">
      <c r="P52753" s="83"/>
    </row>
    <row r="52754" spans="16:16" x14ac:dyDescent="0.3">
      <c r="P52754" s="83"/>
    </row>
    <row r="52755" spans="16:16" x14ac:dyDescent="0.3">
      <c r="P52755" s="83"/>
    </row>
    <row r="52756" spans="16:16" x14ac:dyDescent="0.3">
      <c r="P52756" s="83"/>
    </row>
    <row r="52757" spans="16:16" x14ac:dyDescent="0.3">
      <c r="P52757" s="83"/>
    </row>
    <row r="52758" spans="16:16" x14ac:dyDescent="0.3">
      <c r="P52758" s="83"/>
    </row>
    <row r="52759" spans="16:16" x14ac:dyDescent="0.3">
      <c r="P52759" s="83"/>
    </row>
    <row r="52760" spans="16:16" x14ac:dyDescent="0.3">
      <c r="P52760" s="83"/>
    </row>
    <row r="52761" spans="16:16" x14ac:dyDescent="0.3">
      <c r="P52761" s="83"/>
    </row>
    <row r="52762" spans="16:16" x14ac:dyDescent="0.3">
      <c r="P52762" s="83"/>
    </row>
    <row r="52763" spans="16:16" x14ac:dyDescent="0.3">
      <c r="P52763" s="83"/>
    </row>
    <row r="52764" spans="16:16" x14ac:dyDescent="0.3">
      <c r="P52764" s="83"/>
    </row>
    <row r="52765" spans="16:16" x14ac:dyDescent="0.3">
      <c r="P52765" s="83"/>
    </row>
    <row r="52766" spans="16:16" x14ac:dyDescent="0.3">
      <c r="P52766" s="83"/>
    </row>
    <row r="52767" spans="16:16" x14ac:dyDescent="0.3">
      <c r="P52767" s="83"/>
    </row>
    <row r="52768" spans="16:16" x14ac:dyDescent="0.3">
      <c r="P52768" s="83"/>
    </row>
    <row r="52769" spans="16:16" x14ac:dyDescent="0.3">
      <c r="P52769" s="83"/>
    </row>
    <row r="52770" spans="16:16" x14ac:dyDescent="0.3">
      <c r="P52770" s="83"/>
    </row>
    <row r="52771" spans="16:16" x14ac:dyDescent="0.3">
      <c r="P52771" s="83"/>
    </row>
    <row r="52772" spans="16:16" x14ac:dyDescent="0.3">
      <c r="P52772" s="83"/>
    </row>
    <row r="52773" spans="16:16" x14ac:dyDescent="0.3">
      <c r="P52773" s="83"/>
    </row>
    <row r="52774" spans="16:16" x14ac:dyDescent="0.3">
      <c r="P52774" s="83"/>
    </row>
    <row r="52775" spans="16:16" x14ac:dyDescent="0.3">
      <c r="P52775" s="83"/>
    </row>
    <row r="52776" spans="16:16" x14ac:dyDescent="0.3">
      <c r="P52776" s="83"/>
    </row>
    <row r="52777" spans="16:16" x14ac:dyDescent="0.3">
      <c r="P52777" s="83"/>
    </row>
    <row r="52778" spans="16:16" x14ac:dyDescent="0.3">
      <c r="P52778" s="83"/>
    </row>
    <row r="52779" spans="16:16" x14ac:dyDescent="0.3">
      <c r="P52779" s="83"/>
    </row>
    <row r="52780" spans="16:16" x14ac:dyDescent="0.3">
      <c r="P52780" s="83"/>
    </row>
    <row r="52781" spans="16:16" x14ac:dyDescent="0.3">
      <c r="P52781" s="83"/>
    </row>
    <row r="52782" spans="16:16" x14ac:dyDescent="0.3">
      <c r="P52782" s="83"/>
    </row>
    <row r="52783" spans="16:16" x14ac:dyDescent="0.3">
      <c r="P52783" s="83"/>
    </row>
    <row r="52784" spans="16:16" x14ac:dyDescent="0.3">
      <c r="P52784" s="83"/>
    </row>
    <row r="52785" spans="16:16" x14ac:dyDescent="0.3">
      <c r="P52785" s="83"/>
    </row>
    <row r="52786" spans="16:16" x14ac:dyDescent="0.3">
      <c r="P52786" s="83"/>
    </row>
    <row r="52787" spans="16:16" x14ac:dyDescent="0.3">
      <c r="P52787" s="83"/>
    </row>
    <row r="52788" spans="16:16" x14ac:dyDescent="0.3">
      <c r="P52788" s="83"/>
    </row>
    <row r="52789" spans="16:16" x14ac:dyDescent="0.3">
      <c r="P52789" s="83"/>
    </row>
    <row r="52790" spans="16:16" x14ac:dyDescent="0.3">
      <c r="P52790" s="83"/>
    </row>
    <row r="52791" spans="16:16" x14ac:dyDescent="0.3">
      <c r="P52791" s="83"/>
    </row>
    <row r="52792" spans="16:16" x14ac:dyDescent="0.3">
      <c r="P52792" s="83"/>
    </row>
    <row r="52793" spans="16:16" x14ac:dyDescent="0.3">
      <c r="P52793" s="83"/>
    </row>
    <row r="52794" spans="16:16" x14ac:dyDescent="0.3">
      <c r="P52794" s="83"/>
    </row>
    <row r="52795" spans="16:16" x14ac:dyDescent="0.3">
      <c r="P52795" s="83"/>
    </row>
    <row r="52796" spans="16:16" x14ac:dyDescent="0.3">
      <c r="P52796" s="83"/>
    </row>
    <row r="52797" spans="16:16" x14ac:dyDescent="0.3">
      <c r="P52797" s="83"/>
    </row>
    <row r="52798" spans="16:16" x14ac:dyDescent="0.3">
      <c r="P52798" s="83"/>
    </row>
    <row r="52799" spans="16:16" x14ac:dyDescent="0.3">
      <c r="P52799" s="83"/>
    </row>
    <row r="52800" spans="16:16" x14ac:dyDescent="0.3">
      <c r="P52800" s="83"/>
    </row>
    <row r="52801" spans="16:16" x14ac:dyDescent="0.3">
      <c r="P52801" s="83"/>
    </row>
    <row r="52802" spans="16:16" x14ac:dyDescent="0.3">
      <c r="P52802" s="83"/>
    </row>
    <row r="52803" spans="16:16" x14ac:dyDescent="0.3">
      <c r="P52803" s="83"/>
    </row>
    <row r="52804" spans="16:16" x14ac:dyDescent="0.3">
      <c r="P52804" s="83"/>
    </row>
    <row r="52805" spans="16:16" x14ac:dyDescent="0.3">
      <c r="P52805" s="83"/>
    </row>
    <row r="52806" spans="16:16" x14ac:dyDescent="0.3">
      <c r="P52806" s="83"/>
    </row>
    <row r="52807" spans="16:16" x14ac:dyDescent="0.3">
      <c r="P52807" s="83"/>
    </row>
    <row r="52808" spans="16:16" x14ac:dyDescent="0.3">
      <c r="P52808" s="83"/>
    </row>
    <row r="52809" spans="16:16" x14ac:dyDescent="0.3">
      <c r="P52809" s="83"/>
    </row>
    <row r="52810" spans="16:16" x14ac:dyDescent="0.3">
      <c r="P52810" s="83"/>
    </row>
    <row r="52811" spans="16:16" x14ac:dyDescent="0.3">
      <c r="P52811" s="83"/>
    </row>
    <row r="52812" spans="16:16" x14ac:dyDescent="0.3">
      <c r="P52812" s="83"/>
    </row>
    <row r="52813" spans="16:16" x14ac:dyDescent="0.3">
      <c r="P52813" s="83"/>
    </row>
    <row r="52814" spans="16:16" x14ac:dyDescent="0.3">
      <c r="P52814" s="83"/>
    </row>
    <row r="52815" spans="16:16" x14ac:dyDescent="0.3">
      <c r="P52815" s="83"/>
    </row>
    <row r="52816" spans="16:16" x14ac:dyDescent="0.3">
      <c r="P52816" s="83"/>
    </row>
    <row r="52817" spans="16:16" x14ac:dyDescent="0.3">
      <c r="P52817" s="83"/>
    </row>
    <row r="52818" spans="16:16" x14ac:dyDescent="0.3">
      <c r="P52818" s="83"/>
    </row>
    <row r="52819" spans="16:16" x14ac:dyDescent="0.3">
      <c r="P52819" s="83"/>
    </row>
    <row r="52820" spans="16:16" x14ac:dyDescent="0.3">
      <c r="P52820" s="83"/>
    </row>
    <row r="52821" spans="16:16" x14ac:dyDescent="0.3">
      <c r="P52821" s="83"/>
    </row>
    <row r="52822" spans="16:16" x14ac:dyDescent="0.3">
      <c r="P52822" s="83"/>
    </row>
    <row r="52823" spans="16:16" x14ac:dyDescent="0.3">
      <c r="P52823" s="83"/>
    </row>
    <row r="52824" spans="16:16" x14ac:dyDescent="0.3">
      <c r="P52824" s="83"/>
    </row>
    <row r="52825" spans="16:16" x14ac:dyDescent="0.3">
      <c r="P52825" s="83"/>
    </row>
    <row r="52826" spans="16:16" x14ac:dyDescent="0.3">
      <c r="P52826" s="83"/>
    </row>
    <row r="52827" spans="16:16" x14ac:dyDescent="0.3">
      <c r="P52827" s="83"/>
    </row>
    <row r="52828" spans="16:16" x14ac:dyDescent="0.3">
      <c r="P52828" s="83"/>
    </row>
    <row r="52829" spans="16:16" x14ac:dyDescent="0.3">
      <c r="P52829" s="83"/>
    </row>
    <row r="52830" spans="16:16" x14ac:dyDescent="0.3">
      <c r="P52830" s="83"/>
    </row>
    <row r="52831" spans="16:16" x14ac:dyDescent="0.3">
      <c r="P52831" s="83"/>
    </row>
    <row r="52832" spans="16:16" x14ac:dyDescent="0.3">
      <c r="P52832" s="83"/>
    </row>
    <row r="52833" spans="16:16" x14ac:dyDescent="0.3">
      <c r="P52833" s="83"/>
    </row>
    <row r="52834" spans="16:16" x14ac:dyDescent="0.3">
      <c r="P52834" s="83"/>
    </row>
    <row r="52835" spans="16:16" x14ac:dyDescent="0.3">
      <c r="P52835" s="83"/>
    </row>
    <row r="52836" spans="16:16" x14ac:dyDescent="0.3">
      <c r="P52836" s="83"/>
    </row>
    <row r="52837" spans="16:16" x14ac:dyDescent="0.3">
      <c r="P52837" s="83"/>
    </row>
    <row r="52838" spans="16:16" x14ac:dyDescent="0.3">
      <c r="P52838" s="83"/>
    </row>
    <row r="52839" spans="16:16" x14ac:dyDescent="0.3">
      <c r="P52839" s="83"/>
    </row>
    <row r="52840" spans="16:16" x14ac:dyDescent="0.3">
      <c r="P52840" s="83"/>
    </row>
    <row r="52841" spans="16:16" x14ac:dyDescent="0.3">
      <c r="P52841" s="83"/>
    </row>
    <row r="52842" spans="16:16" x14ac:dyDescent="0.3">
      <c r="P52842" s="83"/>
    </row>
    <row r="52843" spans="16:16" x14ac:dyDescent="0.3">
      <c r="P52843" s="83"/>
    </row>
    <row r="52844" spans="16:16" x14ac:dyDescent="0.3">
      <c r="P52844" s="83"/>
    </row>
    <row r="52845" spans="16:16" x14ac:dyDescent="0.3">
      <c r="P52845" s="83"/>
    </row>
    <row r="52846" spans="16:16" x14ac:dyDescent="0.3">
      <c r="P52846" s="83"/>
    </row>
    <row r="52847" spans="16:16" x14ac:dyDescent="0.3">
      <c r="P52847" s="83"/>
    </row>
    <row r="52848" spans="16:16" x14ac:dyDescent="0.3">
      <c r="P52848" s="83"/>
    </row>
    <row r="52849" spans="16:16" x14ac:dyDescent="0.3">
      <c r="P52849" s="83"/>
    </row>
    <row r="52850" spans="16:16" x14ac:dyDescent="0.3">
      <c r="P52850" s="83"/>
    </row>
    <row r="52851" spans="16:16" x14ac:dyDescent="0.3">
      <c r="P52851" s="83"/>
    </row>
    <row r="52852" spans="16:16" x14ac:dyDescent="0.3">
      <c r="P52852" s="83"/>
    </row>
    <row r="52853" spans="16:16" x14ac:dyDescent="0.3">
      <c r="P52853" s="83"/>
    </row>
    <row r="52854" spans="16:16" x14ac:dyDescent="0.3">
      <c r="P52854" s="83"/>
    </row>
    <row r="52855" spans="16:16" x14ac:dyDescent="0.3">
      <c r="P52855" s="83"/>
    </row>
    <row r="52856" spans="16:16" x14ac:dyDescent="0.3">
      <c r="P52856" s="83"/>
    </row>
    <row r="52857" spans="16:16" x14ac:dyDescent="0.3">
      <c r="P52857" s="83"/>
    </row>
    <row r="52858" spans="16:16" x14ac:dyDescent="0.3">
      <c r="P52858" s="83"/>
    </row>
    <row r="52859" spans="16:16" x14ac:dyDescent="0.3">
      <c r="P52859" s="83"/>
    </row>
    <row r="52860" spans="16:16" x14ac:dyDescent="0.3">
      <c r="P52860" s="83"/>
    </row>
    <row r="52861" spans="16:16" x14ac:dyDescent="0.3">
      <c r="P52861" s="83"/>
    </row>
    <row r="52862" spans="16:16" x14ac:dyDescent="0.3">
      <c r="P52862" s="83"/>
    </row>
    <row r="52863" spans="16:16" x14ac:dyDescent="0.3">
      <c r="P52863" s="83"/>
    </row>
    <row r="52864" spans="16:16" x14ac:dyDescent="0.3">
      <c r="P52864" s="83"/>
    </row>
    <row r="52865" spans="16:16" x14ac:dyDescent="0.3">
      <c r="P52865" s="83"/>
    </row>
    <row r="52866" spans="16:16" x14ac:dyDescent="0.3">
      <c r="P52866" s="83"/>
    </row>
    <row r="52867" spans="16:16" x14ac:dyDescent="0.3">
      <c r="P52867" s="83"/>
    </row>
    <row r="52868" spans="16:16" x14ac:dyDescent="0.3">
      <c r="P52868" s="83"/>
    </row>
    <row r="52869" spans="16:16" x14ac:dyDescent="0.3">
      <c r="P52869" s="83"/>
    </row>
    <row r="52870" spans="16:16" x14ac:dyDescent="0.3">
      <c r="P52870" s="83"/>
    </row>
    <row r="52871" spans="16:16" x14ac:dyDescent="0.3">
      <c r="P52871" s="83"/>
    </row>
    <row r="52872" spans="16:16" x14ac:dyDescent="0.3">
      <c r="P52872" s="83"/>
    </row>
    <row r="52873" spans="16:16" x14ac:dyDescent="0.3">
      <c r="P52873" s="83"/>
    </row>
    <row r="52874" spans="16:16" x14ac:dyDescent="0.3">
      <c r="P52874" s="83"/>
    </row>
    <row r="52875" spans="16:16" x14ac:dyDescent="0.3">
      <c r="P52875" s="83"/>
    </row>
    <row r="52876" spans="16:16" x14ac:dyDescent="0.3">
      <c r="P52876" s="83"/>
    </row>
    <row r="52877" spans="16:16" x14ac:dyDescent="0.3">
      <c r="P52877" s="83"/>
    </row>
    <row r="52878" spans="16:16" x14ac:dyDescent="0.3">
      <c r="P52878" s="83"/>
    </row>
    <row r="52879" spans="16:16" x14ac:dyDescent="0.3">
      <c r="P52879" s="83"/>
    </row>
    <row r="52880" spans="16:16" x14ac:dyDescent="0.3">
      <c r="P52880" s="83"/>
    </row>
    <row r="52881" spans="16:16" x14ac:dyDescent="0.3">
      <c r="P52881" s="83"/>
    </row>
    <row r="52882" spans="16:16" x14ac:dyDescent="0.3">
      <c r="P52882" s="83"/>
    </row>
    <row r="52883" spans="16:16" x14ac:dyDescent="0.3">
      <c r="P52883" s="83"/>
    </row>
    <row r="52884" spans="16:16" x14ac:dyDescent="0.3">
      <c r="P52884" s="83"/>
    </row>
    <row r="52885" spans="16:16" x14ac:dyDescent="0.3">
      <c r="P52885" s="83"/>
    </row>
    <row r="52886" spans="16:16" x14ac:dyDescent="0.3">
      <c r="P52886" s="83"/>
    </row>
    <row r="52887" spans="16:16" x14ac:dyDescent="0.3">
      <c r="P52887" s="83"/>
    </row>
    <row r="52888" spans="16:16" x14ac:dyDescent="0.3">
      <c r="P52888" s="83"/>
    </row>
    <row r="52889" spans="16:16" x14ac:dyDescent="0.3">
      <c r="P52889" s="83"/>
    </row>
    <row r="52890" spans="16:16" x14ac:dyDescent="0.3">
      <c r="P52890" s="83"/>
    </row>
    <row r="52891" spans="16:16" x14ac:dyDescent="0.3">
      <c r="P52891" s="83"/>
    </row>
    <row r="52892" spans="16:16" x14ac:dyDescent="0.3">
      <c r="P52892" s="83"/>
    </row>
    <row r="52893" spans="16:16" x14ac:dyDescent="0.3">
      <c r="P52893" s="83"/>
    </row>
    <row r="52894" spans="16:16" x14ac:dyDescent="0.3">
      <c r="P52894" s="83"/>
    </row>
    <row r="52895" spans="16:16" x14ac:dyDescent="0.3">
      <c r="P52895" s="83"/>
    </row>
    <row r="52896" spans="16:16" x14ac:dyDescent="0.3">
      <c r="P52896" s="83"/>
    </row>
    <row r="52897" spans="16:16" x14ac:dyDescent="0.3">
      <c r="P52897" s="83"/>
    </row>
    <row r="52898" spans="16:16" x14ac:dyDescent="0.3">
      <c r="P52898" s="83"/>
    </row>
    <row r="52899" spans="16:16" x14ac:dyDescent="0.3">
      <c r="P52899" s="83"/>
    </row>
    <row r="52900" spans="16:16" x14ac:dyDescent="0.3">
      <c r="P52900" s="83"/>
    </row>
    <row r="52901" spans="16:16" x14ac:dyDescent="0.3">
      <c r="P52901" s="83"/>
    </row>
    <row r="52902" spans="16:16" x14ac:dyDescent="0.3">
      <c r="P52902" s="83"/>
    </row>
    <row r="52903" spans="16:16" x14ac:dyDescent="0.3">
      <c r="P52903" s="83"/>
    </row>
    <row r="52904" spans="16:16" x14ac:dyDescent="0.3">
      <c r="P52904" s="83"/>
    </row>
    <row r="52905" spans="16:16" x14ac:dyDescent="0.3">
      <c r="P52905" s="83"/>
    </row>
    <row r="52906" spans="16:16" x14ac:dyDescent="0.3">
      <c r="P52906" s="83"/>
    </row>
    <row r="52907" spans="16:16" x14ac:dyDescent="0.3">
      <c r="P52907" s="83"/>
    </row>
    <row r="52908" spans="16:16" x14ac:dyDescent="0.3">
      <c r="P52908" s="83"/>
    </row>
    <row r="52909" spans="16:16" x14ac:dyDescent="0.3">
      <c r="P52909" s="83"/>
    </row>
    <row r="52910" spans="16:16" x14ac:dyDescent="0.3">
      <c r="P52910" s="83"/>
    </row>
    <row r="52911" spans="16:16" x14ac:dyDescent="0.3">
      <c r="P52911" s="83"/>
    </row>
    <row r="52912" spans="16:16" x14ac:dyDescent="0.3">
      <c r="P52912" s="83"/>
    </row>
    <row r="52913" spans="16:16" x14ac:dyDescent="0.3">
      <c r="P52913" s="83"/>
    </row>
    <row r="52914" spans="16:16" x14ac:dyDescent="0.3">
      <c r="P52914" s="83"/>
    </row>
    <row r="52915" spans="16:16" x14ac:dyDescent="0.3">
      <c r="P52915" s="83"/>
    </row>
    <row r="52916" spans="16:16" x14ac:dyDescent="0.3">
      <c r="P52916" s="83"/>
    </row>
    <row r="52917" spans="16:16" x14ac:dyDescent="0.3">
      <c r="P52917" s="83"/>
    </row>
    <row r="52918" spans="16:16" x14ac:dyDescent="0.3">
      <c r="P52918" s="83"/>
    </row>
    <row r="52919" spans="16:16" x14ac:dyDescent="0.3">
      <c r="P52919" s="83"/>
    </row>
    <row r="52920" spans="16:16" x14ac:dyDescent="0.3">
      <c r="P52920" s="83"/>
    </row>
    <row r="52921" spans="16:16" x14ac:dyDescent="0.3">
      <c r="P52921" s="83"/>
    </row>
    <row r="52922" spans="16:16" x14ac:dyDescent="0.3">
      <c r="P52922" s="83"/>
    </row>
    <row r="52923" spans="16:16" x14ac:dyDescent="0.3">
      <c r="P52923" s="83"/>
    </row>
    <row r="52924" spans="16:16" x14ac:dyDescent="0.3">
      <c r="P52924" s="83"/>
    </row>
    <row r="52925" spans="16:16" x14ac:dyDescent="0.3">
      <c r="P52925" s="83"/>
    </row>
    <row r="52926" spans="16:16" x14ac:dyDescent="0.3">
      <c r="P52926" s="83"/>
    </row>
    <row r="52927" spans="16:16" x14ac:dyDescent="0.3">
      <c r="P52927" s="83"/>
    </row>
    <row r="52928" spans="16:16" x14ac:dyDescent="0.3">
      <c r="P52928" s="83"/>
    </row>
    <row r="52929" spans="16:16" x14ac:dyDescent="0.3">
      <c r="P52929" s="83"/>
    </row>
    <row r="52930" spans="16:16" x14ac:dyDescent="0.3">
      <c r="P52930" s="83"/>
    </row>
    <row r="52931" spans="16:16" x14ac:dyDescent="0.3">
      <c r="P52931" s="83"/>
    </row>
    <row r="52932" spans="16:16" x14ac:dyDescent="0.3">
      <c r="P52932" s="83"/>
    </row>
    <row r="52933" spans="16:16" x14ac:dyDescent="0.3">
      <c r="P52933" s="83"/>
    </row>
    <row r="52934" spans="16:16" x14ac:dyDescent="0.3">
      <c r="P52934" s="83"/>
    </row>
    <row r="52935" spans="16:16" x14ac:dyDescent="0.3">
      <c r="P52935" s="83"/>
    </row>
    <row r="52936" spans="16:16" x14ac:dyDescent="0.3">
      <c r="P52936" s="83"/>
    </row>
    <row r="52937" spans="16:16" x14ac:dyDescent="0.3">
      <c r="P52937" s="83"/>
    </row>
    <row r="52938" spans="16:16" x14ac:dyDescent="0.3">
      <c r="P52938" s="83"/>
    </row>
    <row r="52939" spans="16:16" x14ac:dyDescent="0.3">
      <c r="P52939" s="83"/>
    </row>
    <row r="52940" spans="16:16" x14ac:dyDescent="0.3">
      <c r="P52940" s="83"/>
    </row>
    <row r="52941" spans="16:16" x14ac:dyDescent="0.3">
      <c r="P52941" s="83"/>
    </row>
    <row r="52942" spans="16:16" x14ac:dyDescent="0.3">
      <c r="P52942" s="83"/>
    </row>
    <row r="52943" spans="16:16" x14ac:dyDescent="0.3">
      <c r="P52943" s="83"/>
    </row>
    <row r="52944" spans="16:16" x14ac:dyDescent="0.3">
      <c r="P52944" s="83"/>
    </row>
    <row r="52945" spans="16:16" x14ac:dyDescent="0.3">
      <c r="P52945" s="83"/>
    </row>
    <row r="52946" spans="16:16" x14ac:dyDescent="0.3">
      <c r="P52946" s="83"/>
    </row>
    <row r="52947" spans="16:16" x14ac:dyDescent="0.3">
      <c r="P52947" s="83"/>
    </row>
    <row r="52948" spans="16:16" x14ac:dyDescent="0.3">
      <c r="P52948" s="83"/>
    </row>
    <row r="52949" spans="16:16" x14ac:dyDescent="0.3">
      <c r="P52949" s="83"/>
    </row>
    <row r="52950" spans="16:16" x14ac:dyDescent="0.3">
      <c r="P52950" s="83"/>
    </row>
    <row r="52951" spans="16:16" x14ac:dyDescent="0.3">
      <c r="P52951" s="83"/>
    </row>
    <row r="52952" spans="16:16" x14ac:dyDescent="0.3">
      <c r="P52952" s="83"/>
    </row>
    <row r="52953" spans="16:16" x14ac:dyDescent="0.3">
      <c r="P52953" s="83"/>
    </row>
    <row r="52954" spans="16:16" x14ac:dyDescent="0.3">
      <c r="P52954" s="83"/>
    </row>
    <row r="52955" spans="16:16" x14ac:dyDescent="0.3">
      <c r="P52955" s="83"/>
    </row>
    <row r="52956" spans="16:16" x14ac:dyDescent="0.3">
      <c r="P52956" s="83"/>
    </row>
    <row r="52957" spans="16:16" x14ac:dyDescent="0.3">
      <c r="P52957" s="83"/>
    </row>
    <row r="52958" spans="16:16" x14ac:dyDescent="0.3">
      <c r="P52958" s="83"/>
    </row>
    <row r="52959" spans="16:16" x14ac:dyDescent="0.3">
      <c r="P52959" s="83"/>
    </row>
    <row r="52960" spans="16:16" x14ac:dyDescent="0.3">
      <c r="P52960" s="83"/>
    </row>
    <row r="52961" spans="16:16" x14ac:dyDescent="0.3">
      <c r="P52961" s="83"/>
    </row>
    <row r="52962" spans="16:16" x14ac:dyDescent="0.3">
      <c r="P52962" s="83"/>
    </row>
    <row r="52963" spans="16:16" x14ac:dyDescent="0.3">
      <c r="P52963" s="83"/>
    </row>
    <row r="52964" spans="16:16" x14ac:dyDescent="0.3">
      <c r="P52964" s="83"/>
    </row>
    <row r="52965" spans="16:16" x14ac:dyDescent="0.3">
      <c r="P52965" s="83"/>
    </row>
    <row r="52966" spans="16:16" x14ac:dyDescent="0.3">
      <c r="P52966" s="83"/>
    </row>
    <row r="52967" spans="16:16" x14ac:dyDescent="0.3">
      <c r="P52967" s="83"/>
    </row>
    <row r="52968" spans="16:16" x14ac:dyDescent="0.3">
      <c r="P52968" s="83"/>
    </row>
    <row r="52969" spans="16:16" x14ac:dyDescent="0.3">
      <c r="P52969" s="83"/>
    </row>
    <row r="52970" spans="16:16" x14ac:dyDescent="0.3">
      <c r="P52970" s="83"/>
    </row>
    <row r="52971" spans="16:16" x14ac:dyDescent="0.3">
      <c r="P52971" s="83"/>
    </row>
    <row r="52972" spans="16:16" x14ac:dyDescent="0.3">
      <c r="P52972" s="83"/>
    </row>
    <row r="52973" spans="16:16" x14ac:dyDescent="0.3">
      <c r="P52973" s="83"/>
    </row>
    <row r="52974" spans="16:16" x14ac:dyDescent="0.3">
      <c r="P52974" s="83"/>
    </row>
    <row r="52975" spans="16:16" x14ac:dyDescent="0.3">
      <c r="P52975" s="83"/>
    </row>
    <row r="52976" spans="16:16" x14ac:dyDescent="0.3">
      <c r="P52976" s="83"/>
    </row>
    <row r="52977" spans="16:16" x14ac:dyDescent="0.3">
      <c r="P52977" s="83"/>
    </row>
    <row r="52978" spans="16:16" x14ac:dyDescent="0.3">
      <c r="P52978" s="83"/>
    </row>
    <row r="52979" spans="16:16" x14ac:dyDescent="0.3">
      <c r="P52979" s="83"/>
    </row>
    <row r="52980" spans="16:16" x14ac:dyDescent="0.3">
      <c r="P52980" s="83"/>
    </row>
    <row r="52981" spans="16:16" x14ac:dyDescent="0.3">
      <c r="P52981" s="83"/>
    </row>
    <row r="52982" spans="16:16" x14ac:dyDescent="0.3">
      <c r="P52982" s="83"/>
    </row>
    <row r="52983" spans="16:16" x14ac:dyDescent="0.3">
      <c r="P52983" s="83"/>
    </row>
    <row r="52984" spans="16:16" x14ac:dyDescent="0.3">
      <c r="P52984" s="83"/>
    </row>
    <row r="52985" spans="16:16" x14ac:dyDescent="0.3">
      <c r="P52985" s="83"/>
    </row>
    <row r="52986" spans="16:16" x14ac:dyDescent="0.3">
      <c r="P52986" s="83"/>
    </row>
    <row r="52987" spans="16:16" x14ac:dyDescent="0.3">
      <c r="P52987" s="83"/>
    </row>
    <row r="52988" spans="16:16" x14ac:dyDescent="0.3">
      <c r="P52988" s="83"/>
    </row>
    <row r="52989" spans="16:16" x14ac:dyDescent="0.3">
      <c r="P52989" s="83"/>
    </row>
    <row r="52990" spans="16:16" x14ac:dyDescent="0.3">
      <c r="P52990" s="83"/>
    </row>
    <row r="52991" spans="16:16" x14ac:dyDescent="0.3">
      <c r="P52991" s="83"/>
    </row>
    <row r="52992" spans="16:16" x14ac:dyDescent="0.3">
      <c r="P52992" s="83"/>
    </row>
    <row r="52993" spans="16:16" x14ac:dyDescent="0.3">
      <c r="P52993" s="83"/>
    </row>
    <row r="52994" spans="16:16" x14ac:dyDescent="0.3">
      <c r="P52994" s="83"/>
    </row>
    <row r="52995" spans="16:16" x14ac:dyDescent="0.3">
      <c r="P52995" s="83"/>
    </row>
    <row r="52996" spans="16:16" x14ac:dyDescent="0.3">
      <c r="P52996" s="83"/>
    </row>
    <row r="52997" spans="16:16" x14ac:dyDescent="0.3">
      <c r="P52997" s="83"/>
    </row>
    <row r="52998" spans="16:16" x14ac:dyDescent="0.3">
      <c r="P52998" s="83"/>
    </row>
    <row r="52999" spans="16:16" x14ac:dyDescent="0.3">
      <c r="P52999" s="83"/>
    </row>
    <row r="53000" spans="16:16" x14ac:dyDescent="0.3">
      <c r="P53000" s="83"/>
    </row>
    <row r="53001" spans="16:16" x14ac:dyDescent="0.3">
      <c r="P53001" s="83"/>
    </row>
    <row r="53002" spans="16:16" x14ac:dyDescent="0.3">
      <c r="P53002" s="83"/>
    </row>
    <row r="53003" spans="16:16" x14ac:dyDescent="0.3">
      <c r="P53003" s="83"/>
    </row>
    <row r="53004" spans="16:16" x14ac:dyDescent="0.3">
      <c r="P53004" s="83"/>
    </row>
    <row r="53005" spans="16:16" x14ac:dyDescent="0.3">
      <c r="P53005" s="83"/>
    </row>
    <row r="53006" spans="16:16" x14ac:dyDescent="0.3">
      <c r="P53006" s="83"/>
    </row>
    <row r="53007" spans="16:16" x14ac:dyDescent="0.3">
      <c r="P53007" s="83"/>
    </row>
    <row r="53008" spans="16:16" x14ac:dyDescent="0.3">
      <c r="P53008" s="83"/>
    </row>
    <row r="53009" spans="16:16" x14ac:dyDescent="0.3">
      <c r="P53009" s="83"/>
    </row>
    <row r="53010" spans="16:16" x14ac:dyDescent="0.3">
      <c r="P53010" s="83"/>
    </row>
    <row r="53011" spans="16:16" x14ac:dyDescent="0.3">
      <c r="P53011" s="83"/>
    </row>
    <row r="53012" spans="16:16" x14ac:dyDescent="0.3">
      <c r="P53012" s="83"/>
    </row>
    <row r="53013" spans="16:16" x14ac:dyDescent="0.3">
      <c r="P53013" s="83"/>
    </row>
    <row r="53014" spans="16:16" x14ac:dyDescent="0.3">
      <c r="P53014" s="83"/>
    </row>
    <row r="53015" spans="16:16" x14ac:dyDescent="0.3">
      <c r="P53015" s="83"/>
    </row>
    <row r="53016" spans="16:16" x14ac:dyDescent="0.3">
      <c r="P53016" s="83"/>
    </row>
    <row r="53017" spans="16:16" x14ac:dyDescent="0.3">
      <c r="P53017" s="83"/>
    </row>
    <row r="53018" spans="16:16" x14ac:dyDescent="0.3">
      <c r="P53018" s="83"/>
    </row>
    <row r="53019" spans="16:16" x14ac:dyDescent="0.3">
      <c r="P53019" s="83"/>
    </row>
    <row r="53020" spans="16:16" x14ac:dyDescent="0.3">
      <c r="P53020" s="83"/>
    </row>
    <row r="53021" spans="16:16" x14ac:dyDescent="0.3">
      <c r="P53021" s="83"/>
    </row>
    <row r="53022" spans="16:16" x14ac:dyDescent="0.3">
      <c r="P53022" s="83"/>
    </row>
    <row r="53023" spans="16:16" x14ac:dyDescent="0.3">
      <c r="P53023" s="83"/>
    </row>
    <row r="53024" spans="16:16" x14ac:dyDescent="0.3">
      <c r="P53024" s="83"/>
    </row>
    <row r="53025" spans="16:16" x14ac:dyDescent="0.3">
      <c r="P53025" s="83"/>
    </row>
    <row r="53026" spans="16:16" x14ac:dyDescent="0.3">
      <c r="P53026" s="83"/>
    </row>
    <row r="53027" spans="16:16" x14ac:dyDescent="0.3">
      <c r="P53027" s="83"/>
    </row>
    <row r="53028" spans="16:16" x14ac:dyDescent="0.3">
      <c r="P53028" s="83"/>
    </row>
    <row r="53029" spans="16:16" x14ac:dyDescent="0.3">
      <c r="P53029" s="83"/>
    </row>
    <row r="53030" spans="16:16" x14ac:dyDescent="0.3">
      <c r="P53030" s="83"/>
    </row>
    <row r="53031" spans="16:16" x14ac:dyDescent="0.3">
      <c r="P53031" s="83"/>
    </row>
    <row r="53032" spans="16:16" x14ac:dyDescent="0.3">
      <c r="P53032" s="83"/>
    </row>
    <row r="53033" spans="16:16" x14ac:dyDescent="0.3">
      <c r="P53033" s="83"/>
    </row>
    <row r="53034" spans="16:16" x14ac:dyDescent="0.3">
      <c r="P53034" s="83"/>
    </row>
    <row r="53035" spans="16:16" x14ac:dyDescent="0.3">
      <c r="P53035" s="83"/>
    </row>
    <row r="53036" spans="16:16" x14ac:dyDescent="0.3">
      <c r="P53036" s="83"/>
    </row>
    <row r="53037" spans="16:16" x14ac:dyDescent="0.3">
      <c r="P53037" s="83"/>
    </row>
    <row r="53038" spans="16:16" x14ac:dyDescent="0.3">
      <c r="P53038" s="83"/>
    </row>
    <row r="53039" spans="16:16" x14ac:dyDescent="0.3">
      <c r="P53039" s="83"/>
    </row>
    <row r="53040" spans="16:16" x14ac:dyDescent="0.3">
      <c r="P53040" s="83"/>
    </row>
    <row r="53041" spans="16:16" x14ac:dyDescent="0.3">
      <c r="P53041" s="83"/>
    </row>
    <row r="53042" spans="16:16" x14ac:dyDescent="0.3">
      <c r="P53042" s="83"/>
    </row>
    <row r="53043" spans="16:16" x14ac:dyDescent="0.3">
      <c r="P53043" s="83"/>
    </row>
    <row r="53044" spans="16:16" x14ac:dyDescent="0.3">
      <c r="P53044" s="83"/>
    </row>
    <row r="53045" spans="16:16" x14ac:dyDescent="0.3">
      <c r="P53045" s="83"/>
    </row>
    <row r="53046" spans="16:16" x14ac:dyDescent="0.3">
      <c r="P53046" s="83"/>
    </row>
    <row r="53047" spans="16:16" x14ac:dyDescent="0.3">
      <c r="P53047" s="83"/>
    </row>
    <row r="53048" spans="16:16" x14ac:dyDescent="0.3">
      <c r="P53048" s="83"/>
    </row>
    <row r="53049" spans="16:16" x14ac:dyDescent="0.3">
      <c r="P53049" s="83"/>
    </row>
    <row r="53050" spans="16:16" x14ac:dyDescent="0.3">
      <c r="P53050" s="83"/>
    </row>
    <row r="53051" spans="16:16" x14ac:dyDescent="0.3">
      <c r="P53051" s="83"/>
    </row>
    <row r="53052" spans="16:16" x14ac:dyDescent="0.3">
      <c r="P53052" s="83"/>
    </row>
    <row r="53053" spans="16:16" x14ac:dyDescent="0.3">
      <c r="P53053" s="83"/>
    </row>
    <row r="53054" spans="16:16" x14ac:dyDescent="0.3">
      <c r="P53054" s="83"/>
    </row>
    <row r="53055" spans="16:16" x14ac:dyDescent="0.3">
      <c r="P53055" s="83"/>
    </row>
    <row r="53056" spans="16:16" x14ac:dyDescent="0.3">
      <c r="P53056" s="83"/>
    </row>
    <row r="53057" spans="16:16" x14ac:dyDescent="0.3">
      <c r="P53057" s="83"/>
    </row>
    <row r="53058" spans="16:16" x14ac:dyDescent="0.3">
      <c r="P53058" s="83"/>
    </row>
    <row r="53059" spans="16:16" x14ac:dyDescent="0.3">
      <c r="P53059" s="83"/>
    </row>
    <row r="53060" spans="16:16" x14ac:dyDescent="0.3">
      <c r="P53060" s="83"/>
    </row>
    <row r="53061" spans="16:16" x14ac:dyDescent="0.3">
      <c r="P53061" s="83"/>
    </row>
    <row r="53062" spans="16:16" x14ac:dyDescent="0.3">
      <c r="P53062" s="83"/>
    </row>
    <row r="53063" spans="16:16" x14ac:dyDescent="0.3">
      <c r="P53063" s="83"/>
    </row>
    <row r="53064" spans="16:16" x14ac:dyDescent="0.3">
      <c r="P53064" s="83"/>
    </row>
    <row r="53065" spans="16:16" x14ac:dyDescent="0.3">
      <c r="P53065" s="83"/>
    </row>
    <row r="53066" spans="16:16" x14ac:dyDescent="0.3">
      <c r="P53066" s="83"/>
    </row>
    <row r="53067" spans="16:16" x14ac:dyDescent="0.3">
      <c r="P53067" s="83"/>
    </row>
    <row r="53068" spans="16:16" x14ac:dyDescent="0.3">
      <c r="P53068" s="83"/>
    </row>
    <row r="53069" spans="16:16" x14ac:dyDescent="0.3">
      <c r="P53069" s="83"/>
    </row>
    <row r="53070" spans="16:16" x14ac:dyDescent="0.3">
      <c r="P53070" s="83"/>
    </row>
    <row r="53071" spans="16:16" x14ac:dyDescent="0.3">
      <c r="P53071" s="83"/>
    </row>
    <row r="53072" spans="16:16" x14ac:dyDescent="0.3">
      <c r="P53072" s="83"/>
    </row>
    <row r="53073" spans="16:16" x14ac:dyDescent="0.3">
      <c r="P53073" s="83"/>
    </row>
    <row r="53074" spans="16:16" x14ac:dyDescent="0.3">
      <c r="P53074" s="83"/>
    </row>
    <row r="53075" spans="16:16" x14ac:dyDescent="0.3">
      <c r="P53075" s="83"/>
    </row>
    <row r="53076" spans="16:16" x14ac:dyDescent="0.3">
      <c r="P53076" s="83"/>
    </row>
    <row r="53077" spans="16:16" x14ac:dyDescent="0.3">
      <c r="P53077" s="83"/>
    </row>
    <row r="53078" spans="16:16" x14ac:dyDescent="0.3">
      <c r="P53078" s="83"/>
    </row>
    <row r="53079" spans="16:16" x14ac:dyDescent="0.3">
      <c r="P53079" s="83"/>
    </row>
    <row r="53080" spans="16:16" x14ac:dyDescent="0.3">
      <c r="P53080" s="83"/>
    </row>
    <row r="53081" spans="16:16" x14ac:dyDescent="0.3">
      <c r="P53081" s="83"/>
    </row>
    <row r="53082" spans="16:16" x14ac:dyDescent="0.3">
      <c r="P53082" s="83"/>
    </row>
    <row r="53083" spans="16:16" x14ac:dyDescent="0.3">
      <c r="P53083" s="83"/>
    </row>
    <row r="53084" spans="16:16" x14ac:dyDescent="0.3">
      <c r="P53084" s="83"/>
    </row>
    <row r="53085" spans="16:16" x14ac:dyDescent="0.3">
      <c r="P53085" s="83"/>
    </row>
    <row r="53086" spans="16:16" x14ac:dyDescent="0.3">
      <c r="P53086" s="83"/>
    </row>
    <row r="53087" spans="16:16" x14ac:dyDescent="0.3">
      <c r="P53087" s="83"/>
    </row>
    <row r="53088" spans="16:16" x14ac:dyDescent="0.3">
      <c r="P53088" s="83"/>
    </row>
    <row r="53089" spans="16:16" x14ac:dyDescent="0.3">
      <c r="P53089" s="83"/>
    </row>
    <row r="53090" spans="16:16" x14ac:dyDescent="0.3">
      <c r="P53090" s="83"/>
    </row>
    <row r="53091" spans="16:16" x14ac:dyDescent="0.3">
      <c r="P53091" s="83"/>
    </row>
    <row r="53092" spans="16:16" x14ac:dyDescent="0.3">
      <c r="P53092" s="83"/>
    </row>
    <row r="53093" spans="16:16" x14ac:dyDescent="0.3">
      <c r="P53093" s="83"/>
    </row>
    <row r="53094" spans="16:16" x14ac:dyDescent="0.3">
      <c r="P53094" s="83"/>
    </row>
    <row r="53095" spans="16:16" x14ac:dyDescent="0.3">
      <c r="P53095" s="83"/>
    </row>
    <row r="53096" spans="16:16" x14ac:dyDescent="0.3">
      <c r="P53096" s="83"/>
    </row>
    <row r="53097" spans="16:16" x14ac:dyDescent="0.3">
      <c r="P53097" s="83"/>
    </row>
    <row r="53098" spans="16:16" x14ac:dyDescent="0.3">
      <c r="P53098" s="83"/>
    </row>
    <row r="53099" spans="16:16" x14ac:dyDescent="0.3">
      <c r="P53099" s="83"/>
    </row>
    <row r="53100" spans="16:16" x14ac:dyDescent="0.3">
      <c r="P53100" s="83"/>
    </row>
    <row r="53101" spans="16:16" x14ac:dyDescent="0.3">
      <c r="P53101" s="83"/>
    </row>
    <row r="53102" spans="16:16" x14ac:dyDescent="0.3">
      <c r="P53102" s="83"/>
    </row>
    <row r="53103" spans="16:16" x14ac:dyDescent="0.3">
      <c r="P53103" s="83"/>
    </row>
    <row r="53104" spans="16:16" x14ac:dyDescent="0.3">
      <c r="P53104" s="83"/>
    </row>
    <row r="53105" spans="16:16" x14ac:dyDescent="0.3">
      <c r="P53105" s="83"/>
    </row>
    <row r="53106" spans="16:16" x14ac:dyDescent="0.3">
      <c r="P53106" s="83"/>
    </row>
    <row r="53107" spans="16:16" x14ac:dyDescent="0.3">
      <c r="P53107" s="83"/>
    </row>
    <row r="53108" spans="16:16" x14ac:dyDescent="0.3">
      <c r="P53108" s="83"/>
    </row>
    <row r="53109" spans="16:16" x14ac:dyDescent="0.3">
      <c r="P53109" s="83"/>
    </row>
    <row r="53110" spans="16:16" x14ac:dyDescent="0.3">
      <c r="P53110" s="83"/>
    </row>
    <row r="53111" spans="16:16" x14ac:dyDescent="0.3">
      <c r="P53111" s="83"/>
    </row>
    <row r="53112" spans="16:16" x14ac:dyDescent="0.3">
      <c r="P53112" s="83"/>
    </row>
    <row r="53113" spans="16:16" x14ac:dyDescent="0.3">
      <c r="P53113" s="83"/>
    </row>
    <row r="53114" spans="16:16" x14ac:dyDescent="0.3">
      <c r="P53114" s="83"/>
    </row>
    <row r="53115" spans="16:16" x14ac:dyDescent="0.3">
      <c r="P53115" s="83"/>
    </row>
    <row r="53116" spans="16:16" x14ac:dyDescent="0.3">
      <c r="P53116" s="83"/>
    </row>
    <row r="53117" spans="16:16" x14ac:dyDescent="0.3">
      <c r="P53117" s="83"/>
    </row>
    <row r="53118" spans="16:16" x14ac:dyDescent="0.3">
      <c r="P53118" s="83"/>
    </row>
    <row r="53119" spans="16:16" x14ac:dyDescent="0.3">
      <c r="P53119" s="83"/>
    </row>
    <row r="53120" spans="16:16" x14ac:dyDescent="0.3">
      <c r="P53120" s="83"/>
    </row>
    <row r="53121" spans="16:16" x14ac:dyDescent="0.3">
      <c r="P53121" s="83"/>
    </row>
    <row r="53122" spans="16:16" x14ac:dyDescent="0.3">
      <c r="P53122" s="83"/>
    </row>
    <row r="53123" spans="16:16" x14ac:dyDescent="0.3">
      <c r="P53123" s="83"/>
    </row>
    <row r="53124" spans="16:16" x14ac:dyDescent="0.3">
      <c r="P53124" s="83"/>
    </row>
    <row r="53125" spans="16:16" x14ac:dyDescent="0.3">
      <c r="P53125" s="83"/>
    </row>
    <row r="53126" spans="16:16" x14ac:dyDescent="0.3">
      <c r="P53126" s="83"/>
    </row>
    <row r="53127" spans="16:16" x14ac:dyDescent="0.3">
      <c r="P53127" s="83"/>
    </row>
    <row r="53128" spans="16:16" x14ac:dyDescent="0.3">
      <c r="P53128" s="83"/>
    </row>
    <row r="53129" spans="16:16" x14ac:dyDescent="0.3">
      <c r="P53129" s="83"/>
    </row>
    <row r="53130" spans="16:16" x14ac:dyDescent="0.3">
      <c r="P53130" s="83"/>
    </row>
    <row r="53131" spans="16:16" x14ac:dyDescent="0.3">
      <c r="P53131" s="83"/>
    </row>
    <row r="53132" spans="16:16" x14ac:dyDescent="0.3">
      <c r="P53132" s="83"/>
    </row>
    <row r="53133" spans="16:16" x14ac:dyDescent="0.3">
      <c r="P53133" s="83"/>
    </row>
    <row r="53134" spans="16:16" x14ac:dyDescent="0.3">
      <c r="P53134" s="83"/>
    </row>
    <row r="53135" spans="16:16" x14ac:dyDescent="0.3">
      <c r="P53135" s="83"/>
    </row>
    <row r="53136" spans="16:16" x14ac:dyDescent="0.3">
      <c r="P53136" s="83"/>
    </row>
    <row r="53137" spans="16:16" x14ac:dyDescent="0.3">
      <c r="P53137" s="83"/>
    </row>
    <row r="53138" spans="16:16" x14ac:dyDescent="0.3">
      <c r="P53138" s="83"/>
    </row>
    <row r="53139" spans="16:16" x14ac:dyDescent="0.3">
      <c r="P53139" s="83"/>
    </row>
    <row r="53140" spans="16:16" x14ac:dyDescent="0.3">
      <c r="P53140" s="83"/>
    </row>
    <row r="53141" spans="16:16" x14ac:dyDescent="0.3">
      <c r="P53141" s="83"/>
    </row>
    <row r="53142" spans="16:16" x14ac:dyDescent="0.3">
      <c r="P53142" s="83"/>
    </row>
    <row r="53143" spans="16:16" x14ac:dyDescent="0.3">
      <c r="P53143" s="83"/>
    </row>
    <row r="53144" spans="16:16" x14ac:dyDescent="0.3">
      <c r="P53144" s="83"/>
    </row>
    <row r="53145" spans="16:16" x14ac:dyDescent="0.3">
      <c r="P53145" s="83"/>
    </row>
    <row r="53146" spans="16:16" x14ac:dyDescent="0.3">
      <c r="P53146" s="83"/>
    </row>
    <row r="53147" spans="16:16" x14ac:dyDescent="0.3">
      <c r="P53147" s="83"/>
    </row>
    <row r="53148" spans="16:16" x14ac:dyDescent="0.3">
      <c r="P53148" s="83"/>
    </row>
    <row r="53149" spans="16:16" x14ac:dyDescent="0.3">
      <c r="P53149" s="83"/>
    </row>
    <row r="53150" spans="16:16" x14ac:dyDescent="0.3">
      <c r="P53150" s="83"/>
    </row>
    <row r="53151" spans="16:16" x14ac:dyDescent="0.3">
      <c r="P53151" s="83"/>
    </row>
    <row r="53152" spans="16:16" x14ac:dyDescent="0.3">
      <c r="P53152" s="83"/>
    </row>
    <row r="53153" spans="16:16" x14ac:dyDescent="0.3">
      <c r="P53153" s="83"/>
    </row>
    <row r="53154" spans="16:16" x14ac:dyDescent="0.3">
      <c r="P53154" s="83"/>
    </row>
    <row r="53155" spans="16:16" x14ac:dyDescent="0.3">
      <c r="P53155" s="83"/>
    </row>
    <row r="53156" spans="16:16" x14ac:dyDescent="0.3">
      <c r="P53156" s="83"/>
    </row>
    <row r="53157" spans="16:16" x14ac:dyDescent="0.3">
      <c r="P53157" s="83"/>
    </row>
    <row r="53158" spans="16:16" x14ac:dyDescent="0.3">
      <c r="P53158" s="83"/>
    </row>
    <row r="53159" spans="16:16" x14ac:dyDescent="0.3">
      <c r="P53159" s="83"/>
    </row>
    <row r="53160" spans="16:16" x14ac:dyDescent="0.3">
      <c r="P53160" s="83"/>
    </row>
    <row r="53161" spans="16:16" x14ac:dyDescent="0.3">
      <c r="P53161" s="83"/>
    </row>
    <row r="53162" spans="16:16" x14ac:dyDescent="0.3">
      <c r="P53162" s="83"/>
    </row>
    <row r="53163" spans="16:16" x14ac:dyDescent="0.3">
      <c r="P53163" s="83"/>
    </row>
    <row r="53164" spans="16:16" x14ac:dyDescent="0.3">
      <c r="P53164" s="83"/>
    </row>
    <row r="53165" spans="16:16" x14ac:dyDescent="0.3">
      <c r="P53165" s="83"/>
    </row>
    <row r="53166" spans="16:16" x14ac:dyDescent="0.3">
      <c r="P53166" s="83"/>
    </row>
    <row r="53167" spans="16:16" x14ac:dyDescent="0.3">
      <c r="P53167" s="83"/>
    </row>
    <row r="53168" spans="16:16" x14ac:dyDescent="0.3">
      <c r="P53168" s="83"/>
    </row>
    <row r="53169" spans="16:16" x14ac:dyDescent="0.3">
      <c r="P53169" s="83"/>
    </row>
    <row r="53170" spans="16:16" x14ac:dyDescent="0.3">
      <c r="P53170" s="83"/>
    </row>
    <row r="53171" spans="16:16" x14ac:dyDescent="0.3">
      <c r="P53171" s="83"/>
    </row>
    <row r="53172" spans="16:16" x14ac:dyDescent="0.3">
      <c r="P53172" s="83"/>
    </row>
    <row r="53173" spans="16:16" x14ac:dyDescent="0.3">
      <c r="P53173" s="83"/>
    </row>
    <row r="53174" spans="16:16" x14ac:dyDescent="0.3">
      <c r="P53174" s="83"/>
    </row>
    <row r="53175" spans="16:16" x14ac:dyDescent="0.3">
      <c r="P53175" s="83"/>
    </row>
    <row r="53176" spans="16:16" x14ac:dyDescent="0.3">
      <c r="P53176" s="83"/>
    </row>
    <row r="53177" spans="16:16" x14ac:dyDescent="0.3">
      <c r="P53177" s="83"/>
    </row>
    <row r="53178" spans="16:16" x14ac:dyDescent="0.3">
      <c r="P53178" s="83"/>
    </row>
    <row r="53179" spans="16:16" x14ac:dyDescent="0.3">
      <c r="P53179" s="83"/>
    </row>
    <row r="53180" spans="16:16" x14ac:dyDescent="0.3">
      <c r="P53180" s="83"/>
    </row>
    <row r="53181" spans="16:16" x14ac:dyDescent="0.3">
      <c r="P53181" s="83"/>
    </row>
    <row r="53182" spans="16:16" x14ac:dyDescent="0.3">
      <c r="P53182" s="83"/>
    </row>
    <row r="53183" spans="16:16" x14ac:dyDescent="0.3">
      <c r="P53183" s="83"/>
    </row>
    <row r="53184" spans="16:16" x14ac:dyDescent="0.3">
      <c r="P53184" s="83"/>
    </row>
    <row r="53185" spans="16:16" x14ac:dyDescent="0.3">
      <c r="P53185" s="83"/>
    </row>
    <row r="53186" spans="16:16" x14ac:dyDescent="0.3">
      <c r="P53186" s="83"/>
    </row>
    <row r="53187" spans="16:16" x14ac:dyDescent="0.3">
      <c r="P53187" s="83"/>
    </row>
    <row r="53188" spans="16:16" x14ac:dyDescent="0.3">
      <c r="P53188" s="83"/>
    </row>
    <row r="53189" spans="16:16" x14ac:dyDescent="0.3">
      <c r="P53189" s="83"/>
    </row>
    <row r="53190" spans="16:16" x14ac:dyDescent="0.3">
      <c r="P53190" s="83"/>
    </row>
    <row r="53191" spans="16:16" x14ac:dyDescent="0.3">
      <c r="P53191" s="83"/>
    </row>
    <row r="53192" spans="16:16" x14ac:dyDescent="0.3">
      <c r="P53192" s="83"/>
    </row>
    <row r="53193" spans="16:16" x14ac:dyDescent="0.3">
      <c r="P53193" s="83"/>
    </row>
    <row r="53194" spans="16:16" x14ac:dyDescent="0.3">
      <c r="P53194" s="83"/>
    </row>
    <row r="53195" spans="16:16" x14ac:dyDescent="0.3">
      <c r="P53195" s="83"/>
    </row>
    <row r="53196" spans="16:16" x14ac:dyDescent="0.3">
      <c r="P53196" s="83"/>
    </row>
    <row r="53197" spans="16:16" x14ac:dyDescent="0.3">
      <c r="P53197" s="83"/>
    </row>
    <row r="53198" spans="16:16" x14ac:dyDescent="0.3">
      <c r="P53198" s="83"/>
    </row>
    <row r="53199" spans="16:16" x14ac:dyDescent="0.3">
      <c r="P53199" s="83"/>
    </row>
    <row r="53200" spans="16:16" x14ac:dyDescent="0.3">
      <c r="P53200" s="83"/>
    </row>
    <row r="53201" spans="16:16" x14ac:dyDescent="0.3">
      <c r="P53201" s="83"/>
    </row>
    <row r="53202" spans="16:16" x14ac:dyDescent="0.3">
      <c r="P53202" s="83"/>
    </row>
    <row r="53203" spans="16:16" x14ac:dyDescent="0.3">
      <c r="P53203" s="83"/>
    </row>
    <row r="53204" spans="16:16" x14ac:dyDescent="0.3">
      <c r="P53204" s="83"/>
    </row>
    <row r="53205" spans="16:16" x14ac:dyDescent="0.3">
      <c r="P53205" s="83"/>
    </row>
    <row r="53206" spans="16:16" x14ac:dyDescent="0.3">
      <c r="P53206" s="83"/>
    </row>
    <row r="53207" spans="16:16" x14ac:dyDescent="0.3">
      <c r="P53207" s="83"/>
    </row>
    <row r="53208" spans="16:16" x14ac:dyDescent="0.3">
      <c r="P53208" s="83"/>
    </row>
    <row r="53209" spans="16:16" x14ac:dyDescent="0.3">
      <c r="P53209" s="83"/>
    </row>
    <row r="53210" spans="16:16" x14ac:dyDescent="0.3">
      <c r="P53210" s="83"/>
    </row>
    <row r="53211" spans="16:16" x14ac:dyDescent="0.3">
      <c r="P53211" s="83"/>
    </row>
    <row r="53212" spans="16:16" x14ac:dyDescent="0.3">
      <c r="P53212" s="83"/>
    </row>
    <row r="53213" spans="16:16" x14ac:dyDescent="0.3">
      <c r="P53213" s="83"/>
    </row>
    <row r="53214" spans="16:16" x14ac:dyDescent="0.3">
      <c r="P53214" s="83"/>
    </row>
    <row r="53215" spans="16:16" x14ac:dyDescent="0.3">
      <c r="P53215" s="83"/>
    </row>
    <row r="53216" spans="16:16" x14ac:dyDescent="0.3">
      <c r="P53216" s="83"/>
    </row>
    <row r="53217" spans="16:16" x14ac:dyDescent="0.3">
      <c r="P53217" s="83"/>
    </row>
    <row r="53218" spans="16:16" x14ac:dyDescent="0.3">
      <c r="P53218" s="83"/>
    </row>
    <row r="53219" spans="16:16" x14ac:dyDescent="0.3">
      <c r="P53219" s="83"/>
    </row>
    <row r="53220" spans="16:16" x14ac:dyDescent="0.3">
      <c r="P53220" s="83"/>
    </row>
    <row r="53221" spans="16:16" x14ac:dyDescent="0.3">
      <c r="P53221" s="83"/>
    </row>
    <row r="53222" spans="16:16" x14ac:dyDescent="0.3">
      <c r="P53222" s="83"/>
    </row>
    <row r="53223" spans="16:16" x14ac:dyDescent="0.3">
      <c r="P53223" s="83"/>
    </row>
    <row r="53224" spans="16:16" x14ac:dyDescent="0.3">
      <c r="P53224" s="83"/>
    </row>
    <row r="53225" spans="16:16" x14ac:dyDescent="0.3">
      <c r="P53225" s="83"/>
    </row>
    <row r="53226" spans="16:16" x14ac:dyDescent="0.3">
      <c r="P53226" s="83"/>
    </row>
    <row r="53227" spans="16:16" x14ac:dyDescent="0.3">
      <c r="P53227" s="83"/>
    </row>
    <row r="53228" spans="16:16" x14ac:dyDescent="0.3">
      <c r="P53228" s="83"/>
    </row>
    <row r="53229" spans="16:16" x14ac:dyDescent="0.3">
      <c r="P53229" s="83"/>
    </row>
    <row r="53230" spans="16:16" x14ac:dyDescent="0.3">
      <c r="P53230" s="83"/>
    </row>
    <row r="53231" spans="16:16" x14ac:dyDescent="0.3">
      <c r="P53231" s="83"/>
    </row>
    <row r="53232" spans="16:16" x14ac:dyDescent="0.3">
      <c r="P53232" s="83"/>
    </row>
    <row r="53233" spans="16:16" x14ac:dyDescent="0.3">
      <c r="P53233" s="83"/>
    </row>
    <row r="53234" spans="16:16" x14ac:dyDescent="0.3">
      <c r="P53234" s="83"/>
    </row>
    <row r="53235" spans="16:16" x14ac:dyDescent="0.3">
      <c r="P53235" s="83"/>
    </row>
    <row r="53236" spans="16:16" x14ac:dyDescent="0.3">
      <c r="P53236" s="83"/>
    </row>
    <row r="53237" spans="16:16" x14ac:dyDescent="0.3">
      <c r="P53237" s="83"/>
    </row>
    <row r="53238" spans="16:16" x14ac:dyDescent="0.3">
      <c r="P53238" s="83"/>
    </row>
    <row r="53239" spans="16:16" x14ac:dyDescent="0.3">
      <c r="P53239" s="83"/>
    </row>
    <row r="53240" spans="16:16" x14ac:dyDescent="0.3">
      <c r="P53240" s="83"/>
    </row>
    <row r="53241" spans="16:16" x14ac:dyDescent="0.3">
      <c r="P53241" s="83"/>
    </row>
    <row r="53242" spans="16:16" x14ac:dyDescent="0.3">
      <c r="P53242" s="83"/>
    </row>
    <row r="53243" spans="16:16" x14ac:dyDescent="0.3">
      <c r="P53243" s="83"/>
    </row>
    <row r="53244" spans="16:16" x14ac:dyDescent="0.3">
      <c r="P53244" s="83"/>
    </row>
    <row r="53245" spans="16:16" x14ac:dyDescent="0.3">
      <c r="P53245" s="83"/>
    </row>
    <row r="53246" spans="16:16" x14ac:dyDescent="0.3">
      <c r="P53246" s="83"/>
    </row>
    <row r="53247" spans="16:16" x14ac:dyDescent="0.3">
      <c r="P53247" s="83"/>
    </row>
    <row r="53248" spans="16:16" x14ac:dyDescent="0.3">
      <c r="P53248" s="83"/>
    </row>
    <row r="53249" spans="16:16" x14ac:dyDescent="0.3">
      <c r="P53249" s="83"/>
    </row>
    <row r="53250" spans="16:16" x14ac:dyDescent="0.3">
      <c r="P53250" s="83"/>
    </row>
    <row r="53251" spans="16:16" x14ac:dyDescent="0.3">
      <c r="P53251" s="83"/>
    </row>
    <row r="53252" spans="16:16" x14ac:dyDescent="0.3">
      <c r="P53252" s="83"/>
    </row>
    <row r="53253" spans="16:16" x14ac:dyDescent="0.3">
      <c r="P53253" s="83"/>
    </row>
    <row r="53254" spans="16:16" x14ac:dyDescent="0.3">
      <c r="P53254" s="83"/>
    </row>
    <row r="53255" spans="16:16" x14ac:dyDescent="0.3">
      <c r="P53255" s="83"/>
    </row>
    <row r="53256" spans="16:16" x14ac:dyDescent="0.3">
      <c r="P53256" s="83"/>
    </row>
    <row r="53257" spans="16:16" x14ac:dyDescent="0.3">
      <c r="P53257" s="83"/>
    </row>
    <row r="53258" spans="16:16" x14ac:dyDescent="0.3">
      <c r="P53258" s="83"/>
    </row>
    <row r="53259" spans="16:16" x14ac:dyDescent="0.3">
      <c r="P53259" s="83"/>
    </row>
    <row r="53260" spans="16:16" x14ac:dyDescent="0.3">
      <c r="P53260" s="83"/>
    </row>
    <row r="53261" spans="16:16" x14ac:dyDescent="0.3">
      <c r="P53261" s="83"/>
    </row>
    <row r="53262" spans="16:16" x14ac:dyDescent="0.3">
      <c r="P53262" s="83"/>
    </row>
    <row r="53263" spans="16:16" x14ac:dyDescent="0.3">
      <c r="P53263" s="83"/>
    </row>
    <row r="53264" spans="16:16" x14ac:dyDescent="0.3">
      <c r="P53264" s="83"/>
    </row>
    <row r="53265" spans="16:16" x14ac:dyDescent="0.3">
      <c r="P53265" s="83"/>
    </row>
    <row r="53266" spans="16:16" x14ac:dyDescent="0.3">
      <c r="P53266" s="83"/>
    </row>
    <row r="53267" spans="16:16" x14ac:dyDescent="0.3">
      <c r="P53267" s="83"/>
    </row>
    <row r="53268" spans="16:16" x14ac:dyDescent="0.3">
      <c r="P53268" s="83"/>
    </row>
    <row r="53269" spans="16:16" x14ac:dyDescent="0.3">
      <c r="P53269" s="83"/>
    </row>
    <row r="53270" spans="16:16" x14ac:dyDescent="0.3">
      <c r="P53270" s="83"/>
    </row>
    <row r="53271" spans="16:16" x14ac:dyDescent="0.3">
      <c r="P53271" s="83"/>
    </row>
    <row r="53272" spans="16:16" x14ac:dyDescent="0.3">
      <c r="P53272" s="83"/>
    </row>
    <row r="53273" spans="16:16" x14ac:dyDescent="0.3">
      <c r="P53273" s="83"/>
    </row>
    <row r="53274" spans="16:16" x14ac:dyDescent="0.3">
      <c r="P53274" s="83"/>
    </row>
    <row r="53275" spans="16:16" x14ac:dyDescent="0.3">
      <c r="P53275" s="83"/>
    </row>
    <row r="53276" spans="16:16" x14ac:dyDescent="0.3">
      <c r="P53276" s="83"/>
    </row>
    <row r="53277" spans="16:16" x14ac:dyDescent="0.3">
      <c r="P53277" s="83"/>
    </row>
    <row r="53278" spans="16:16" x14ac:dyDescent="0.3">
      <c r="P53278" s="83"/>
    </row>
    <row r="53279" spans="16:16" x14ac:dyDescent="0.3">
      <c r="P53279" s="83"/>
    </row>
    <row r="53280" spans="16:16" x14ac:dyDescent="0.3">
      <c r="P53280" s="83"/>
    </row>
    <row r="53281" spans="16:16" x14ac:dyDescent="0.3">
      <c r="P53281" s="83"/>
    </row>
    <row r="53282" spans="16:16" x14ac:dyDescent="0.3">
      <c r="P53282" s="83"/>
    </row>
    <row r="53283" spans="16:16" x14ac:dyDescent="0.3">
      <c r="P53283" s="83"/>
    </row>
    <row r="53284" spans="16:16" x14ac:dyDescent="0.3">
      <c r="P53284" s="83"/>
    </row>
    <row r="53285" spans="16:16" x14ac:dyDescent="0.3">
      <c r="P53285" s="83"/>
    </row>
    <row r="53286" spans="16:16" x14ac:dyDescent="0.3">
      <c r="P53286" s="83"/>
    </row>
    <row r="53287" spans="16:16" x14ac:dyDescent="0.3">
      <c r="P53287" s="83"/>
    </row>
    <row r="53288" spans="16:16" x14ac:dyDescent="0.3">
      <c r="P53288" s="83"/>
    </row>
    <row r="53289" spans="16:16" x14ac:dyDescent="0.3">
      <c r="P53289" s="83"/>
    </row>
    <row r="53290" spans="16:16" x14ac:dyDescent="0.3">
      <c r="P53290" s="83"/>
    </row>
    <row r="53291" spans="16:16" x14ac:dyDescent="0.3">
      <c r="P53291" s="83"/>
    </row>
    <row r="53292" spans="16:16" x14ac:dyDescent="0.3">
      <c r="P53292" s="83"/>
    </row>
    <row r="53293" spans="16:16" x14ac:dyDescent="0.3">
      <c r="P53293" s="83"/>
    </row>
    <row r="53294" spans="16:16" x14ac:dyDescent="0.3">
      <c r="P53294" s="83"/>
    </row>
    <row r="53295" spans="16:16" x14ac:dyDescent="0.3">
      <c r="P53295" s="83"/>
    </row>
    <row r="53296" spans="16:16" x14ac:dyDescent="0.3">
      <c r="P53296" s="83"/>
    </row>
    <row r="53297" spans="16:16" x14ac:dyDescent="0.3">
      <c r="P53297" s="83"/>
    </row>
    <row r="53298" spans="16:16" x14ac:dyDescent="0.3">
      <c r="P53298" s="83"/>
    </row>
    <row r="53299" spans="16:16" x14ac:dyDescent="0.3">
      <c r="P53299" s="83"/>
    </row>
    <row r="53300" spans="16:16" x14ac:dyDescent="0.3">
      <c r="P53300" s="83"/>
    </row>
    <row r="53301" spans="16:16" x14ac:dyDescent="0.3">
      <c r="P53301" s="83"/>
    </row>
    <row r="53302" spans="16:16" x14ac:dyDescent="0.3">
      <c r="P53302" s="83"/>
    </row>
    <row r="53303" spans="16:16" x14ac:dyDescent="0.3">
      <c r="P53303" s="83"/>
    </row>
    <row r="53304" spans="16:16" x14ac:dyDescent="0.3">
      <c r="P53304" s="83"/>
    </row>
    <row r="53305" spans="16:16" x14ac:dyDescent="0.3">
      <c r="P53305" s="83"/>
    </row>
    <row r="53306" spans="16:16" x14ac:dyDescent="0.3">
      <c r="P53306" s="83"/>
    </row>
    <row r="53307" spans="16:16" x14ac:dyDescent="0.3">
      <c r="P53307" s="83"/>
    </row>
    <row r="53308" spans="16:16" x14ac:dyDescent="0.3">
      <c r="P53308" s="83"/>
    </row>
    <row r="53309" spans="16:16" x14ac:dyDescent="0.3">
      <c r="P53309" s="83"/>
    </row>
    <row r="53310" spans="16:16" x14ac:dyDescent="0.3">
      <c r="P53310" s="83"/>
    </row>
    <row r="53311" spans="16:16" x14ac:dyDescent="0.3">
      <c r="P53311" s="83"/>
    </row>
    <row r="53312" spans="16:16" x14ac:dyDescent="0.3">
      <c r="P53312" s="83"/>
    </row>
    <row r="53313" spans="16:16" x14ac:dyDescent="0.3">
      <c r="P53313" s="83"/>
    </row>
    <row r="53314" spans="16:16" x14ac:dyDescent="0.3">
      <c r="P53314" s="83"/>
    </row>
    <row r="53315" spans="16:16" x14ac:dyDescent="0.3">
      <c r="P53315" s="83"/>
    </row>
    <row r="53316" spans="16:16" x14ac:dyDescent="0.3">
      <c r="P53316" s="83"/>
    </row>
    <row r="53317" spans="16:16" x14ac:dyDescent="0.3">
      <c r="P53317" s="83"/>
    </row>
    <row r="53318" spans="16:16" x14ac:dyDescent="0.3">
      <c r="P53318" s="83"/>
    </row>
    <row r="53319" spans="16:16" x14ac:dyDescent="0.3">
      <c r="P53319" s="83"/>
    </row>
    <row r="53320" spans="16:16" x14ac:dyDescent="0.3">
      <c r="P53320" s="83"/>
    </row>
    <row r="53321" spans="16:16" x14ac:dyDescent="0.3">
      <c r="P53321" s="83"/>
    </row>
    <row r="53322" spans="16:16" x14ac:dyDescent="0.3">
      <c r="P53322" s="83"/>
    </row>
    <row r="53323" spans="16:16" x14ac:dyDescent="0.3">
      <c r="P53323" s="83"/>
    </row>
    <row r="53324" spans="16:16" x14ac:dyDescent="0.3">
      <c r="P53324" s="83"/>
    </row>
    <row r="53325" spans="16:16" x14ac:dyDescent="0.3">
      <c r="P53325" s="83"/>
    </row>
    <row r="53326" spans="16:16" x14ac:dyDescent="0.3">
      <c r="P53326" s="83"/>
    </row>
    <row r="53327" spans="16:16" x14ac:dyDescent="0.3">
      <c r="P53327" s="83"/>
    </row>
    <row r="53328" spans="16:16" x14ac:dyDescent="0.3">
      <c r="P53328" s="83"/>
    </row>
    <row r="53329" spans="16:16" x14ac:dyDescent="0.3">
      <c r="P53329" s="83"/>
    </row>
    <row r="53330" spans="16:16" x14ac:dyDescent="0.3">
      <c r="P53330" s="83"/>
    </row>
    <row r="53331" spans="16:16" x14ac:dyDescent="0.3">
      <c r="P53331" s="83"/>
    </row>
    <row r="53332" spans="16:16" x14ac:dyDescent="0.3">
      <c r="P53332" s="83"/>
    </row>
    <row r="53333" spans="16:16" x14ac:dyDescent="0.3">
      <c r="P53333" s="83"/>
    </row>
    <row r="53334" spans="16:16" x14ac:dyDescent="0.3">
      <c r="P53334" s="83"/>
    </row>
    <row r="53335" spans="16:16" x14ac:dyDescent="0.3">
      <c r="P53335" s="83"/>
    </row>
    <row r="53336" spans="16:16" x14ac:dyDescent="0.3">
      <c r="P53336" s="83"/>
    </row>
    <row r="53337" spans="16:16" x14ac:dyDescent="0.3">
      <c r="P53337" s="83"/>
    </row>
    <row r="53338" spans="16:16" x14ac:dyDescent="0.3">
      <c r="P53338" s="83"/>
    </row>
    <row r="53339" spans="16:16" x14ac:dyDescent="0.3">
      <c r="P53339" s="83"/>
    </row>
    <row r="53340" spans="16:16" x14ac:dyDescent="0.3">
      <c r="P53340" s="83"/>
    </row>
    <row r="53341" spans="16:16" x14ac:dyDescent="0.3">
      <c r="P53341" s="83"/>
    </row>
    <row r="53342" spans="16:16" x14ac:dyDescent="0.3">
      <c r="P53342" s="83"/>
    </row>
    <row r="53343" spans="16:16" x14ac:dyDescent="0.3">
      <c r="P53343" s="83"/>
    </row>
    <row r="53344" spans="16:16" x14ac:dyDescent="0.3">
      <c r="P53344" s="83"/>
    </row>
    <row r="53345" spans="16:16" x14ac:dyDescent="0.3">
      <c r="P53345" s="83"/>
    </row>
    <row r="53346" spans="16:16" x14ac:dyDescent="0.3">
      <c r="P53346" s="83"/>
    </row>
    <row r="53347" spans="16:16" x14ac:dyDescent="0.3">
      <c r="P53347" s="83"/>
    </row>
    <row r="53348" spans="16:16" x14ac:dyDescent="0.3">
      <c r="P53348" s="83"/>
    </row>
    <row r="53349" spans="16:16" x14ac:dyDescent="0.3">
      <c r="P53349" s="83"/>
    </row>
    <row r="53350" spans="16:16" x14ac:dyDescent="0.3">
      <c r="P53350" s="83"/>
    </row>
    <row r="53351" spans="16:16" x14ac:dyDescent="0.3">
      <c r="P53351" s="83"/>
    </row>
    <row r="53352" spans="16:16" x14ac:dyDescent="0.3">
      <c r="P53352" s="83"/>
    </row>
    <row r="53353" spans="16:16" x14ac:dyDescent="0.3">
      <c r="P53353" s="83"/>
    </row>
    <row r="53354" spans="16:16" x14ac:dyDescent="0.3">
      <c r="P53354" s="83"/>
    </row>
    <row r="53355" spans="16:16" x14ac:dyDescent="0.3">
      <c r="P53355" s="83"/>
    </row>
    <row r="53356" spans="16:16" x14ac:dyDescent="0.3">
      <c r="P53356" s="83"/>
    </row>
    <row r="53357" spans="16:16" x14ac:dyDescent="0.3">
      <c r="P53357" s="83"/>
    </row>
    <row r="53358" spans="16:16" x14ac:dyDescent="0.3">
      <c r="P53358" s="83"/>
    </row>
    <row r="53359" spans="16:16" x14ac:dyDescent="0.3">
      <c r="P53359" s="83"/>
    </row>
    <row r="53360" spans="16:16" x14ac:dyDescent="0.3">
      <c r="P53360" s="83"/>
    </row>
    <row r="53361" spans="16:16" x14ac:dyDescent="0.3">
      <c r="P53361" s="83"/>
    </row>
    <row r="53362" spans="16:16" x14ac:dyDescent="0.3">
      <c r="P53362" s="83"/>
    </row>
    <row r="53363" spans="16:16" x14ac:dyDescent="0.3">
      <c r="P53363" s="83"/>
    </row>
    <row r="53364" spans="16:16" x14ac:dyDescent="0.3">
      <c r="P53364" s="83"/>
    </row>
    <row r="53365" spans="16:16" x14ac:dyDescent="0.3">
      <c r="P53365" s="83"/>
    </row>
    <row r="53366" spans="16:16" x14ac:dyDescent="0.3">
      <c r="P53366" s="83"/>
    </row>
    <row r="53367" spans="16:16" x14ac:dyDescent="0.3">
      <c r="P53367" s="83"/>
    </row>
    <row r="53368" spans="16:16" x14ac:dyDescent="0.3">
      <c r="P53368" s="83"/>
    </row>
    <row r="53369" spans="16:16" x14ac:dyDescent="0.3">
      <c r="P53369" s="83"/>
    </row>
    <row r="53370" spans="16:16" x14ac:dyDescent="0.3">
      <c r="P53370" s="83"/>
    </row>
    <row r="53371" spans="16:16" x14ac:dyDescent="0.3">
      <c r="P53371" s="83"/>
    </row>
    <row r="53372" spans="16:16" x14ac:dyDescent="0.3">
      <c r="P53372" s="83"/>
    </row>
    <row r="53373" spans="16:16" x14ac:dyDescent="0.3">
      <c r="P53373" s="83"/>
    </row>
    <row r="53374" spans="16:16" x14ac:dyDescent="0.3">
      <c r="P53374" s="83"/>
    </row>
    <row r="53375" spans="16:16" x14ac:dyDescent="0.3">
      <c r="P53375" s="83"/>
    </row>
    <row r="53376" spans="16:16" x14ac:dyDescent="0.3">
      <c r="P53376" s="83"/>
    </row>
    <row r="53377" spans="16:16" x14ac:dyDescent="0.3">
      <c r="P53377" s="83"/>
    </row>
    <row r="53378" spans="16:16" x14ac:dyDescent="0.3">
      <c r="P53378" s="83"/>
    </row>
    <row r="53379" spans="16:16" x14ac:dyDescent="0.3">
      <c r="P53379" s="83"/>
    </row>
    <row r="53380" spans="16:16" x14ac:dyDescent="0.3">
      <c r="P53380" s="83"/>
    </row>
    <row r="53381" spans="16:16" x14ac:dyDescent="0.3">
      <c r="P53381" s="83"/>
    </row>
    <row r="53382" spans="16:16" x14ac:dyDescent="0.3">
      <c r="P53382" s="83"/>
    </row>
    <row r="53383" spans="16:16" x14ac:dyDescent="0.3">
      <c r="P53383" s="83"/>
    </row>
    <row r="53384" spans="16:16" x14ac:dyDescent="0.3">
      <c r="P53384" s="83"/>
    </row>
    <row r="53385" spans="16:16" x14ac:dyDescent="0.3">
      <c r="P53385" s="83"/>
    </row>
    <row r="53386" spans="16:16" x14ac:dyDescent="0.3">
      <c r="P53386" s="83"/>
    </row>
    <row r="53387" spans="16:16" x14ac:dyDescent="0.3">
      <c r="P53387" s="83"/>
    </row>
    <row r="53388" spans="16:16" x14ac:dyDescent="0.3">
      <c r="P53388" s="83"/>
    </row>
    <row r="53389" spans="16:16" x14ac:dyDescent="0.3">
      <c r="P53389" s="83"/>
    </row>
    <row r="53390" spans="16:16" x14ac:dyDescent="0.3">
      <c r="P53390" s="83"/>
    </row>
    <row r="53391" spans="16:16" x14ac:dyDescent="0.3">
      <c r="P53391" s="83"/>
    </row>
    <row r="53392" spans="16:16" x14ac:dyDescent="0.3">
      <c r="P53392" s="83"/>
    </row>
    <row r="53393" spans="16:16" x14ac:dyDescent="0.3">
      <c r="P53393" s="83"/>
    </row>
    <row r="53394" spans="16:16" x14ac:dyDescent="0.3">
      <c r="P53394" s="83"/>
    </row>
    <row r="53395" spans="16:16" x14ac:dyDescent="0.3">
      <c r="P53395" s="83"/>
    </row>
    <row r="53396" spans="16:16" x14ac:dyDescent="0.3">
      <c r="P53396" s="83"/>
    </row>
    <row r="53397" spans="16:16" x14ac:dyDescent="0.3">
      <c r="P53397" s="83"/>
    </row>
    <row r="53398" spans="16:16" x14ac:dyDescent="0.3">
      <c r="P53398" s="83"/>
    </row>
    <row r="53399" spans="16:16" x14ac:dyDescent="0.3">
      <c r="P53399" s="83"/>
    </row>
    <row r="53400" spans="16:16" x14ac:dyDescent="0.3">
      <c r="P53400" s="83"/>
    </row>
    <row r="53401" spans="16:16" x14ac:dyDescent="0.3">
      <c r="P53401" s="83"/>
    </row>
    <row r="53402" spans="16:16" x14ac:dyDescent="0.3">
      <c r="P53402" s="83"/>
    </row>
    <row r="53403" spans="16:16" x14ac:dyDescent="0.3">
      <c r="P53403" s="83"/>
    </row>
    <row r="53404" spans="16:16" x14ac:dyDescent="0.3">
      <c r="P53404" s="83"/>
    </row>
    <row r="53405" spans="16:16" x14ac:dyDescent="0.3">
      <c r="P53405" s="83"/>
    </row>
    <row r="53406" spans="16:16" x14ac:dyDescent="0.3">
      <c r="P53406" s="83"/>
    </row>
    <row r="53407" spans="16:16" x14ac:dyDescent="0.3">
      <c r="P53407" s="83"/>
    </row>
    <row r="53408" spans="16:16" x14ac:dyDescent="0.3">
      <c r="P53408" s="83"/>
    </row>
    <row r="53409" spans="16:16" x14ac:dyDescent="0.3">
      <c r="P53409" s="83"/>
    </row>
    <row r="53410" spans="16:16" x14ac:dyDescent="0.3">
      <c r="P53410" s="83"/>
    </row>
    <row r="53411" spans="16:16" x14ac:dyDescent="0.3">
      <c r="P53411" s="83"/>
    </row>
    <row r="53412" spans="16:16" x14ac:dyDescent="0.3">
      <c r="P53412" s="83"/>
    </row>
    <row r="53413" spans="16:16" x14ac:dyDescent="0.3">
      <c r="P53413" s="83"/>
    </row>
    <row r="53414" spans="16:16" x14ac:dyDescent="0.3">
      <c r="P53414" s="83"/>
    </row>
    <row r="53415" spans="16:16" x14ac:dyDescent="0.3">
      <c r="P53415" s="83"/>
    </row>
    <row r="53416" spans="16:16" x14ac:dyDescent="0.3">
      <c r="P53416" s="83"/>
    </row>
    <row r="53417" spans="16:16" x14ac:dyDescent="0.3">
      <c r="P53417" s="83"/>
    </row>
    <row r="53418" spans="16:16" x14ac:dyDescent="0.3">
      <c r="P53418" s="83"/>
    </row>
    <row r="53419" spans="16:16" x14ac:dyDescent="0.3">
      <c r="P53419" s="83"/>
    </row>
    <row r="53420" spans="16:16" x14ac:dyDescent="0.3">
      <c r="P53420" s="83"/>
    </row>
    <row r="53421" spans="16:16" x14ac:dyDescent="0.3">
      <c r="P53421" s="83"/>
    </row>
    <row r="53422" spans="16:16" x14ac:dyDescent="0.3">
      <c r="P53422" s="83"/>
    </row>
    <row r="53423" spans="16:16" x14ac:dyDescent="0.3">
      <c r="P53423" s="83"/>
    </row>
    <row r="53424" spans="16:16" x14ac:dyDescent="0.3">
      <c r="P53424" s="83"/>
    </row>
    <row r="53425" spans="16:16" x14ac:dyDescent="0.3">
      <c r="P53425" s="83"/>
    </row>
    <row r="53426" spans="16:16" x14ac:dyDescent="0.3">
      <c r="P53426" s="83"/>
    </row>
    <row r="53427" spans="16:16" x14ac:dyDescent="0.3">
      <c r="P53427" s="83"/>
    </row>
    <row r="53428" spans="16:16" x14ac:dyDescent="0.3">
      <c r="P53428" s="83"/>
    </row>
    <row r="53429" spans="16:16" x14ac:dyDescent="0.3">
      <c r="P53429" s="83"/>
    </row>
    <row r="53430" spans="16:16" x14ac:dyDescent="0.3">
      <c r="P53430" s="83"/>
    </row>
    <row r="53431" spans="16:16" x14ac:dyDescent="0.3">
      <c r="P53431" s="83"/>
    </row>
    <row r="53432" spans="16:16" x14ac:dyDescent="0.3">
      <c r="P53432" s="83"/>
    </row>
    <row r="53433" spans="16:16" x14ac:dyDescent="0.3">
      <c r="P53433" s="83"/>
    </row>
    <row r="53434" spans="16:16" x14ac:dyDescent="0.3">
      <c r="P53434" s="83"/>
    </row>
    <row r="53435" spans="16:16" x14ac:dyDescent="0.3">
      <c r="P53435" s="83"/>
    </row>
    <row r="53436" spans="16:16" x14ac:dyDescent="0.3">
      <c r="P53436" s="83"/>
    </row>
    <row r="53437" spans="16:16" x14ac:dyDescent="0.3">
      <c r="P53437" s="83"/>
    </row>
    <row r="53438" spans="16:16" x14ac:dyDescent="0.3">
      <c r="P53438" s="83"/>
    </row>
    <row r="53439" spans="16:16" x14ac:dyDescent="0.3">
      <c r="P53439" s="83"/>
    </row>
    <row r="53440" spans="16:16" x14ac:dyDescent="0.3">
      <c r="P53440" s="83"/>
    </row>
    <row r="53441" spans="16:16" x14ac:dyDescent="0.3">
      <c r="P53441" s="83"/>
    </row>
    <row r="53442" spans="16:16" x14ac:dyDescent="0.3">
      <c r="P53442" s="83"/>
    </row>
    <row r="53443" spans="16:16" x14ac:dyDescent="0.3">
      <c r="P53443" s="83"/>
    </row>
    <row r="53444" spans="16:16" x14ac:dyDescent="0.3">
      <c r="P53444" s="83"/>
    </row>
    <row r="53445" spans="16:16" x14ac:dyDescent="0.3">
      <c r="P53445" s="83"/>
    </row>
    <row r="53446" spans="16:16" x14ac:dyDescent="0.3">
      <c r="P53446" s="83"/>
    </row>
    <row r="53447" spans="16:16" x14ac:dyDescent="0.3">
      <c r="P53447" s="83"/>
    </row>
    <row r="53448" spans="16:16" x14ac:dyDescent="0.3">
      <c r="P53448" s="83"/>
    </row>
    <row r="53449" spans="16:16" x14ac:dyDescent="0.3">
      <c r="P53449" s="83"/>
    </row>
    <row r="53450" spans="16:16" x14ac:dyDescent="0.3">
      <c r="P53450" s="83"/>
    </row>
    <row r="53451" spans="16:16" x14ac:dyDescent="0.3">
      <c r="P53451" s="83"/>
    </row>
    <row r="53452" spans="16:16" x14ac:dyDescent="0.3">
      <c r="P53452" s="83"/>
    </row>
    <row r="53453" spans="16:16" x14ac:dyDescent="0.3">
      <c r="P53453" s="83"/>
    </row>
    <row r="53454" spans="16:16" x14ac:dyDescent="0.3">
      <c r="P53454" s="83"/>
    </row>
    <row r="53455" spans="16:16" x14ac:dyDescent="0.3">
      <c r="P53455" s="83"/>
    </row>
    <row r="53456" spans="16:16" x14ac:dyDescent="0.3">
      <c r="P53456" s="83"/>
    </row>
    <row r="53457" spans="16:16" x14ac:dyDescent="0.3">
      <c r="P53457" s="83"/>
    </row>
    <row r="53458" spans="16:16" x14ac:dyDescent="0.3">
      <c r="P53458" s="83"/>
    </row>
    <row r="53459" spans="16:16" x14ac:dyDescent="0.3">
      <c r="P53459" s="83"/>
    </row>
    <row r="53460" spans="16:16" x14ac:dyDescent="0.3">
      <c r="P53460" s="83"/>
    </row>
    <row r="53461" spans="16:16" x14ac:dyDescent="0.3">
      <c r="P53461" s="83"/>
    </row>
    <row r="53462" spans="16:16" x14ac:dyDescent="0.3">
      <c r="P53462" s="83"/>
    </row>
    <row r="53463" spans="16:16" x14ac:dyDescent="0.3">
      <c r="P53463" s="83"/>
    </row>
    <row r="53464" spans="16:16" x14ac:dyDescent="0.3">
      <c r="P53464" s="83"/>
    </row>
    <row r="53465" spans="16:16" x14ac:dyDescent="0.3">
      <c r="P53465" s="83"/>
    </row>
    <row r="53466" spans="16:16" x14ac:dyDescent="0.3">
      <c r="P53466" s="83"/>
    </row>
    <row r="53467" spans="16:16" x14ac:dyDescent="0.3">
      <c r="P53467" s="83"/>
    </row>
    <row r="53468" spans="16:16" x14ac:dyDescent="0.3">
      <c r="P53468" s="83"/>
    </row>
    <row r="53469" spans="16:16" x14ac:dyDescent="0.3">
      <c r="P53469" s="83"/>
    </row>
    <row r="53470" spans="16:16" x14ac:dyDescent="0.3">
      <c r="P53470" s="83"/>
    </row>
    <row r="53471" spans="16:16" x14ac:dyDescent="0.3">
      <c r="P53471" s="83"/>
    </row>
    <row r="53472" spans="16:16" x14ac:dyDescent="0.3">
      <c r="P53472" s="83"/>
    </row>
    <row r="53473" spans="16:16" x14ac:dyDescent="0.3">
      <c r="P53473" s="83"/>
    </row>
    <row r="53474" spans="16:16" x14ac:dyDescent="0.3">
      <c r="P53474" s="83"/>
    </row>
    <row r="53475" spans="16:16" x14ac:dyDescent="0.3">
      <c r="P53475" s="83"/>
    </row>
    <row r="53476" spans="16:16" x14ac:dyDescent="0.3">
      <c r="P53476" s="83"/>
    </row>
    <row r="53477" spans="16:16" x14ac:dyDescent="0.3">
      <c r="P53477" s="83"/>
    </row>
    <row r="53478" spans="16:16" x14ac:dyDescent="0.3">
      <c r="P53478" s="83"/>
    </row>
    <row r="53479" spans="16:16" x14ac:dyDescent="0.3">
      <c r="P53479" s="83"/>
    </row>
    <row r="53480" spans="16:16" x14ac:dyDescent="0.3">
      <c r="P53480" s="83"/>
    </row>
    <row r="53481" spans="16:16" x14ac:dyDescent="0.3">
      <c r="P53481" s="83"/>
    </row>
    <row r="53482" spans="16:16" x14ac:dyDescent="0.3">
      <c r="P53482" s="83"/>
    </row>
    <row r="53483" spans="16:16" x14ac:dyDescent="0.3">
      <c r="P53483" s="83"/>
    </row>
    <row r="53484" spans="16:16" x14ac:dyDescent="0.3">
      <c r="P53484" s="83"/>
    </row>
    <row r="53485" spans="16:16" x14ac:dyDescent="0.3">
      <c r="P53485" s="83"/>
    </row>
    <row r="53486" spans="16:16" x14ac:dyDescent="0.3">
      <c r="P53486" s="83"/>
    </row>
    <row r="53487" spans="16:16" x14ac:dyDescent="0.3">
      <c r="P53487" s="83"/>
    </row>
    <row r="53488" spans="16:16" x14ac:dyDescent="0.3">
      <c r="P53488" s="83"/>
    </row>
    <row r="53489" spans="16:16" x14ac:dyDescent="0.3">
      <c r="P53489" s="83"/>
    </row>
    <row r="53490" spans="16:16" x14ac:dyDescent="0.3">
      <c r="P53490" s="83"/>
    </row>
    <row r="53491" spans="16:16" x14ac:dyDescent="0.3">
      <c r="P53491" s="83"/>
    </row>
    <row r="53492" spans="16:16" x14ac:dyDescent="0.3">
      <c r="P53492" s="83"/>
    </row>
    <row r="53493" spans="16:16" x14ac:dyDescent="0.3">
      <c r="P53493" s="83"/>
    </row>
    <row r="53494" spans="16:16" x14ac:dyDescent="0.3">
      <c r="P53494" s="83"/>
    </row>
    <row r="53495" spans="16:16" x14ac:dyDescent="0.3">
      <c r="P53495" s="83"/>
    </row>
    <row r="53496" spans="16:16" x14ac:dyDescent="0.3">
      <c r="P53496" s="83"/>
    </row>
    <row r="53497" spans="16:16" x14ac:dyDescent="0.3">
      <c r="P53497" s="83"/>
    </row>
    <row r="53498" spans="16:16" x14ac:dyDescent="0.3">
      <c r="P53498" s="83"/>
    </row>
    <row r="53499" spans="16:16" x14ac:dyDescent="0.3">
      <c r="P53499" s="83"/>
    </row>
    <row r="53500" spans="16:16" x14ac:dyDescent="0.3">
      <c r="P53500" s="83"/>
    </row>
    <row r="53501" spans="16:16" x14ac:dyDescent="0.3">
      <c r="P53501" s="83"/>
    </row>
    <row r="53502" spans="16:16" x14ac:dyDescent="0.3">
      <c r="P53502" s="83"/>
    </row>
    <row r="53503" spans="16:16" x14ac:dyDescent="0.3">
      <c r="P53503" s="83"/>
    </row>
    <row r="53504" spans="16:16" x14ac:dyDescent="0.3">
      <c r="P53504" s="83"/>
    </row>
    <row r="53505" spans="16:16" x14ac:dyDescent="0.3">
      <c r="P53505" s="83"/>
    </row>
    <row r="53506" spans="16:16" x14ac:dyDescent="0.3">
      <c r="P53506" s="83"/>
    </row>
    <row r="53507" spans="16:16" x14ac:dyDescent="0.3">
      <c r="P53507" s="83"/>
    </row>
    <row r="53508" spans="16:16" x14ac:dyDescent="0.3">
      <c r="P53508" s="83"/>
    </row>
    <row r="53509" spans="16:16" x14ac:dyDescent="0.3">
      <c r="P53509" s="83"/>
    </row>
    <row r="53510" spans="16:16" x14ac:dyDescent="0.3">
      <c r="P53510" s="83"/>
    </row>
    <row r="53511" spans="16:16" x14ac:dyDescent="0.3">
      <c r="P53511" s="83"/>
    </row>
    <row r="53512" spans="16:16" x14ac:dyDescent="0.3">
      <c r="P53512" s="83"/>
    </row>
    <row r="53513" spans="16:16" x14ac:dyDescent="0.3">
      <c r="P53513" s="83"/>
    </row>
    <row r="53514" spans="16:16" x14ac:dyDescent="0.3">
      <c r="P53514" s="83"/>
    </row>
    <row r="53515" spans="16:16" x14ac:dyDescent="0.3">
      <c r="P53515" s="83"/>
    </row>
    <row r="53516" spans="16:16" x14ac:dyDescent="0.3">
      <c r="P53516" s="83"/>
    </row>
    <row r="53517" spans="16:16" x14ac:dyDescent="0.3">
      <c r="P53517" s="83"/>
    </row>
    <row r="53518" spans="16:16" x14ac:dyDescent="0.3">
      <c r="P53518" s="83"/>
    </row>
    <row r="53519" spans="16:16" x14ac:dyDescent="0.3">
      <c r="P53519" s="83"/>
    </row>
    <row r="53520" spans="16:16" x14ac:dyDescent="0.3">
      <c r="P53520" s="83"/>
    </row>
    <row r="53521" spans="16:16" x14ac:dyDescent="0.3">
      <c r="P53521" s="83"/>
    </row>
    <row r="53522" spans="16:16" x14ac:dyDescent="0.3">
      <c r="P53522" s="83"/>
    </row>
    <row r="53523" spans="16:16" x14ac:dyDescent="0.3">
      <c r="P53523" s="83"/>
    </row>
    <row r="53524" spans="16:16" x14ac:dyDescent="0.3">
      <c r="P53524" s="83"/>
    </row>
    <row r="53525" spans="16:16" x14ac:dyDescent="0.3">
      <c r="P53525" s="83"/>
    </row>
    <row r="53526" spans="16:16" x14ac:dyDescent="0.3">
      <c r="P53526" s="83"/>
    </row>
    <row r="53527" spans="16:16" x14ac:dyDescent="0.3">
      <c r="P53527" s="83"/>
    </row>
    <row r="53528" spans="16:16" x14ac:dyDescent="0.3">
      <c r="P53528" s="83"/>
    </row>
    <row r="53529" spans="16:16" x14ac:dyDescent="0.3">
      <c r="P53529" s="83"/>
    </row>
    <row r="53530" spans="16:16" x14ac:dyDescent="0.3">
      <c r="P53530" s="83"/>
    </row>
    <row r="53531" spans="16:16" x14ac:dyDescent="0.3">
      <c r="P53531" s="83"/>
    </row>
    <row r="53532" spans="16:16" x14ac:dyDescent="0.3">
      <c r="P53532" s="83"/>
    </row>
    <row r="53533" spans="16:16" x14ac:dyDescent="0.3">
      <c r="P53533" s="83"/>
    </row>
    <row r="53534" spans="16:16" x14ac:dyDescent="0.3">
      <c r="P53534" s="83"/>
    </row>
    <row r="53535" spans="16:16" x14ac:dyDescent="0.3">
      <c r="P53535" s="83"/>
    </row>
    <row r="53536" spans="16:16" x14ac:dyDescent="0.3">
      <c r="P53536" s="83"/>
    </row>
    <row r="53537" spans="16:16" x14ac:dyDescent="0.3">
      <c r="P53537" s="83"/>
    </row>
    <row r="53538" spans="16:16" x14ac:dyDescent="0.3">
      <c r="P53538" s="83"/>
    </row>
    <row r="53539" spans="16:16" x14ac:dyDescent="0.3">
      <c r="P53539" s="83"/>
    </row>
    <row r="53540" spans="16:16" x14ac:dyDescent="0.3">
      <c r="P53540" s="83"/>
    </row>
    <row r="53541" spans="16:16" x14ac:dyDescent="0.3">
      <c r="P53541" s="83"/>
    </row>
    <row r="53542" spans="16:16" x14ac:dyDescent="0.3">
      <c r="P53542" s="83"/>
    </row>
    <row r="53543" spans="16:16" x14ac:dyDescent="0.3">
      <c r="P53543" s="83"/>
    </row>
    <row r="53544" spans="16:16" x14ac:dyDescent="0.3">
      <c r="P53544" s="83"/>
    </row>
    <row r="53545" spans="16:16" x14ac:dyDescent="0.3">
      <c r="P53545" s="83"/>
    </row>
    <row r="53546" spans="16:16" x14ac:dyDescent="0.3">
      <c r="P53546" s="83"/>
    </row>
    <row r="53547" spans="16:16" x14ac:dyDescent="0.3">
      <c r="P53547" s="83"/>
    </row>
    <row r="53548" spans="16:16" x14ac:dyDescent="0.3">
      <c r="P53548" s="83"/>
    </row>
    <row r="53549" spans="16:16" x14ac:dyDescent="0.3">
      <c r="P53549" s="83"/>
    </row>
    <row r="53550" spans="16:16" x14ac:dyDescent="0.3">
      <c r="P53550" s="83"/>
    </row>
    <row r="53551" spans="16:16" x14ac:dyDescent="0.3">
      <c r="P53551" s="83"/>
    </row>
    <row r="53552" spans="16:16" x14ac:dyDescent="0.3">
      <c r="P53552" s="83"/>
    </row>
    <row r="53553" spans="16:16" x14ac:dyDescent="0.3">
      <c r="P53553" s="83"/>
    </row>
    <row r="53554" spans="16:16" x14ac:dyDescent="0.3">
      <c r="P53554" s="83"/>
    </row>
    <row r="53555" spans="16:16" x14ac:dyDescent="0.3">
      <c r="P53555" s="83"/>
    </row>
    <row r="53556" spans="16:16" x14ac:dyDescent="0.3">
      <c r="P53556" s="83"/>
    </row>
    <row r="53557" spans="16:16" x14ac:dyDescent="0.3">
      <c r="P53557" s="83"/>
    </row>
    <row r="53558" spans="16:16" x14ac:dyDescent="0.3">
      <c r="P53558" s="83"/>
    </row>
    <row r="53559" spans="16:16" x14ac:dyDescent="0.3">
      <c r="P53559" s="83"/>
    </row>
    <row r="53560" spans="16:16" x14ac:dyDescent="0.3">
      <c r="P53560" s="83"/>
    </row>
    <row r="53561" spans="16:16" x14ac:dyDescent="0.3">
      <c r="P53561" s="83"/>
    </row>
    <row r="53562" spans="16:16" x14ac:dyDescent="0.3">
      <c r="P53562" s="83"/>
    </row>
    <row r="53563" spans="16:16" x14ac:dyDescent="0.3">
      <c r="P53563" s="83"/>
    </row>
    <row r="53564" spans="16:16" x14ac:dyDescent="0.3">
      <c r="P53564" s="83"/>
    </row>
    <row r="53565" spans="16:16" x14ac:dyDescent="0.3">
      <c r="P53565" s="83"/>
    </row>
    <row r="53566" spans="16:16" x14ac:dyDescent="0.3">
      <c r="P53566" s="83"/>
    </row>
    <row r="53567" spans="16:16" x14ac:dyDescent="0.3">
      <c r="P53567" s="83"/>
    </row>
    <row r="53568" spans="16:16" x14ac:dyDescent="0.3">
      <c r="P53568" s="83"/>
    </row>
    <row r="53569" spans="16:16" x14ac:dyDescent="0.3">
      <c r="P53569" s="83"/>
    </row>
    <row r="53570" spans="16:16" x14ac:dyDescent="0.3">
      <c r="P53570" s="83"/>
    </row>
    <row r="53571" spans="16:16" x14ac:dyDescent="0.3">
      <c r="P53571" s="83"/>
    </row>
    <row r="53572" spans="16:16" x14ac:dyDescent="0.3">
      <c r="P53572" s="83"/>
    </row>
    <row r="53573" spans="16:16" x14ac:dyDescent="0.3">
      <c r="P53573" s="83"/>
    </row>
    <row r="53574" spans="16:16" x14ac:dyDescent="0.3">
      <c r="P53574" s="83"/>
    </row>
    <row r="53575" spans="16:16" x14ac:dyDescent="0.3">
      <c r="P53575" s="83"/>
    </row>
    <row r="53576" spans="16:16" x14ac:dyDescent="0.3">
      <c r="P53576" s="83"/>
    </row>
    <row r="53577" spans="16:16" x14ac:dyDescent="0.3">
      <c r="P53577" s="83"/>
    </row>
    <row r="53578" spans="16:16" x14ac:dyDescent="0.3">
      <c r="P53578" s="83"/>
    </row>
    <row r="53579" spans="16:16" x14ac:dyDescent="0.3">
      <c r="P53579" s="83"/>
    </row>
    <row r="53580" spans="16:16" x14ac:dyDescent="0.3">
      <c r="P53580" s="83"/>
    </row>
    <row r="53581" spans="16:16" x14ac:dyDescent="0.3">
      <c r="P53581" s="83"/>
    </row>
    <row r="53582" spans="16:16" x14ac:dyDescent="0.3">
      <c r="P53582" s="83"/>
    </row>
    <row r="53583" spans="16:16" x14ac:dyDescent="0.3">
      <c r="P53583" s="83"/>
    </row>
    <row r="53584" spans="16:16" x14ac:dyDescent="0.3">
      <c r="P53584" s="83"/>
    </row>
    <row r="53585" spans="16:16" x14ac:dyDescent="0.3">
      <c r="P53585" s="83"/>
    </row>
    <row r="53586" spans="16:16" x14ac:dyDescent="0.3">
      <c r="P53586" s="83"/>
    </row>
    <row r="53587" spans="16:16" x14ac:dyDescent="0.3">
      <c r="P53587" s="83"/>
    </row>
    <row r="53588" spans="16:16" x14ac:dyDescent="0.3">
      <c r="P53588" s="83"/>
    </row>
    <row r="53589" spans="16:16" x14ac:dyDescent="0.3">
      <c r="P53589" s="83"/>
    </row>
    <row r="53590" spans="16:16" x14ac:dyDescent="0.3">
      <c r="P53590" s="83"/>
    </row>
    <row r="53591" spans="16:16" x14ac:dyDescent="0.3">
      <c r="P53591" s="83"/>
    </row>
    <row r="53592" spans="16:16" x14ac:dyDescent="0.3">
      <c r="P53592" s="83"/>
    </row>
    <row r="53593" spans="16:16" x14ac:dyDescent="0.3">
      <c r="P53593" s="83"/>
    </row>
    <row r="53594" spans="16:16" x14ac:dyDescent="0.3">
      <c r="P53594" s="83"/>
    </row>
    <row r="53595" spans="16:16" x14ac:dyDescent="0.3">
      <c r="P53595" s="83"/>
    </row>
    <row r="53596" spans="16:16" x14ac:dyDescent="0.3">
      <c r="P53596" s="83"/>
    </row>
    <row r="53597" spans="16:16" x14ac:dyDescent="0.3">
      <c r="P53597" s="83"/>
    </row>
    <row r="53598" spans="16:16" x14ac:dyDescent="0.3">
      <c r="P53598" s="83"/>
    </row>
    <row r="53599" spans="16:16" x14ac:dyDescent="0.3">
      <c r="P53599" s="83"/>
    </row>
    <row r="53600" spans="16:16" x14ac:dyDescent="0.3">
      <c r="P53600" s="83"/>
    </row>
    <row r="53601" spans="16:16" x14ac:dyDescent="0.3">
      <c r="P53601" s="83"/>
    </row>
    <row r="53602" spans="16:16" x14ac:dyDescent="0.3">
      <c r="P53602" s="83"/>
    </row>
    <row r="53603" spans="16:16" x14ac:dyDescent="0.3">
      <c r="P53603" s="83"/>
    </row>
    <row r="53604" spans="16:16" x14ac:dyDescent="0.3">
      <c r="P53604" s="83"/>
    </row>
    <row r="53605" spans="16:16" x14ac:dyDescent="0.3">
      <c r="P53605" s="83"/>
    </row>
    <row r="53606" spans="16:16" x14ac:dyDescent="0.3">
      <c r="P53606" s="83"/>
    </row>
    <row r="53607" spans="16:16" x14ac:dyDescent="0.3">
      <c r="P53607" s="83"/>
    </row>
    <row r="53608" spans="16:16" x14ac:dyDescent="0.3">
      <c r="P53608" s="83"/>
    </row>
    <row r="53609" spans="16:16" x14ac:dyDescent="0.3">
      <c r="P53609" s="83"/>
    </row>
    <row r="53610" spans="16:16" x14ac:dyDescent="0.3">
      <c r="P53610" s="83"/>
    </row>
    <row r="53611" spans="16:16" x14ac:dyDescent="0.3">
      <c r="P53611" s="83"/>
    </row>
    <row r="53612" spans="16:16" x14ac:dyDescent="0.3">
      <c r="P53612" s="83"/>
    </row>
    <row r="53613" spans="16:16" x14ac:dyDescent="0.3">
      <c r="P53613" s="83"/>
    </row>
    <row r="53614" spans="16:16" x14ac:dyDescent="0.3">
      <c r="P53614" s="83"/>
    </row>
    <row r="53615" spans="16:16" x14ac:dyDescent="0.3">
      <c r="P53615" s="83"/>
    </row>
    <row r="53616" spans="16:16" x14ac:dyDescent="0.3">
      <c r="P53616" s="83"/>
    </row>
    <row r="53617" spans="16:16" x14ac:dyDescent="0.3">
      <c r="P53617" s="83"/>
    </row>
    <row r="53618" spans="16:16" x14ac:dyDescent="0.3">
      <c r="P53618" s="83"/>
    </row>
    <row r="53619" spans="16:16" x14ac:dyDescent="0.3">
      <c r="P53619" s="83"/>
    </row>
    <row r="53620" spans="16:16" x14ac:dyDescent="0.3">
      <c r="P53620" s="83"/>
    </row>
    <row r="53621" spans="16:16" x14ac:dyDescent="0.3">
      <c r="P53621" s="83"/>
    </row>
    <row r="53622" spans="16:16" x14ac:dyDescent="0.3">
      <c r="P53622" s="83"/>
    </row>
    <row r="53623" spans="16:16" x14ac:dyDescent="0.3">
      <c r="P53623" s="83"/>
    </row>
    <row r="53624" spans="16:16" x14ac:dyDescent="0.3">
      <c r="P53624" s="83"/>
    </row>
    <row r="53625" spans="16:16" x14ac:dyDescent="0.3">
      <c r="P53625" s="83"/>
    </row>
    <row r="53626" spans="16:16" x14ac:dyDescent="0.3">
      <c r="P53626" s="83"/>
    </row>
    <row r="53627" spans="16:16" x14ac:dyDescent="0.3">
      <c r="P53627" s="83"/>
    </row>
    <row r="53628" spans="16:16" x14ac:dyDescent="0.3">
      <c r="P53628" s="83"/>
    </row>
    <row r="53629" spans="16:16" x14ac:dyDescent="0.3">
      <c r="P53629" s="83"/>
    </row>
    <row r="53630" spans="16:16" x14ac:dyDescent="0.3">
      <c r="P53630" s="83"/>
    </row>
    <row r="53631" spans="16:16" x14ac:dyDescent="0.3">
      <c r="P53631" s="83"/>
    </row>
    <row r="53632" spans="16:16" x14ac:dyDescent="0.3">
      <c r="P53632" s="83"/>
    </row>
    <row r="53633" spans="16:16" x14ac:dyDescent="0.3">
      <c r="P53633" s="83"/>
    </row>
    <row r="53634" spans="16:16" x14ac:dyDescent="0.3">
      <c r="P53634" s="83"/>
    </row>
    <row r="53635" spans="16:16" x14ac:dyDescent="0.3">
      <c r="P53635" s="83"/>
    </row>
    <row r="53636" spans="16:16" x14ac:dyDescent="0.3">
      <c r="P53636" s="83"/>
    </row>
    <row r="53637" spans="16:16" x14ac:dyDescent="0.3">
      <c r="P53637" s="83"/>
    </row>
    <row r="53638" spans="16:16" x14ac:dyDescent="0.3">
      <c r="P53638" s="83"/>
    </row>
    <row r="53639" spans="16:16" x14ac:dyDescent="0.3">
      <c r="P53639" s="83"/>
    </row>
    <row r="53640" spans="16:16" x14ac:dyDescent="0.3">
      <c r="P53640" s="83"/>
    </row>
    <row r="53641" spans="16:16" x14ac:dyDescent="0.3">
      <c r="P53641" s="83"/>
    </row>
    <row r="53642" spans="16:16" x14ac:dyDescent="0.3">
      <c r="P53642" s="83"/>
    </row>
    <row r="53643" spans="16:16" x14ac:dyDescent="0.3">
      <c r="P53643" s="83"/>
    </row>
    <row r="53644" spans="16:16" x14ac:dyDescent="0.3">
      <c r="P53644" s="83"/>
    </row>
    <row r="53645" spans="16:16" x14ac:dyDescent="0.3">
      <c r="P53645" s="83"/>
    </row>
    <row r="53646" spans="16:16" x14ac:dyDescent="0.3">
      <c r="P53646" s="83"/>
    </row>
    <row r="53647" spans="16:16" x14ac:dyDescent="0.3">
      <c r="P53647" s="83"/>
    </row>
    <row r="53648" spans="16:16" x14ac:dyDescent="0.3">
      <c r="P53648" s="83"/>
    </row>
    <row r="53649" spans="16:16" x14ac:dyDescent="0.3">
      <c r="P53649" s="83"/>
    </row>
    <row r="53650" spans="16:16" x14ac:dyDescent="0.3">
      <c r="P53650" s="83"/>
    </row>
    <row r="53651" spans="16:16" x14ac:dyDescent="0.3">
      <c r="P53651" s="83"/>
    </row>
    <row r="53652" spans="16:16" x14ac:dyDescent="0.3">
      <c r="P53652" s="83"/>
    </row>
    <row r="53653" spans="16:16" x14ac:dyDescent="0.3">
      <c r="P53653" s="83"/>
    </row>
    <row r="53654" spans="16:16" x14ac:dyDescent="0.3">
      <c r="P53654" s="83"/>
    </row>
    <row r="53655" spans="16:16" x14ac:dyDescent="0.3">
      <c r="P53655" s="83"/>
    </row>
    <row r="53656" spans="16:16" x14ac:dyDescent="0.3">
      <c r="P53656" s="83"/>
    </row>
    <row r="53657" spans="16:16" x14ac:dyDescent="0.3">
      <c r="P53657" s="83"/>
    </row>
    <row r="53658" spans="16:16" x14ac:dyDescent="0.3">
      <c r="P53658" s="83"/>
    </row>
    <row r="53659" spans="16:16" x14ac:dyDescent="0.3">
      <c r="P53659" s="83"/>
    </row>
    <row r="53660" spans="16:16" x14ac:dyDescent="0.3">
      <c r="P53660" s="83"/>
    </row>
    <row r="53661" spans="16:16" x14ac:dyDescent="0.3">
      <c r="P53661" s="83"/>
    </row>
    <row r="53662" spans="16:16" x14ac:dyDescent="0.3">
      <c r="P53662" s="83"/>
    </row>
    <row r="53663" spans="16:16" x14ac:dyDescent="0.3">
      <c r="P53663" s="83"/>
    </row>
    <row r="53664" spans="16:16" x14ac:dyDescent="0.3">
      <c r="P53664" s="83"/>
    </row>
    <row r="53665" spans="16:16" x14ac:dyDescent="0.3">
      <c r="P53665" s="83"/>
    </row>
    <row r="53666" spans="16:16" x14ac:dyDescent="0.3">
      <c r="P53666" s="83"/>
    </row>
    <row r="53667" spans="16:16" x14ac:dyDescent="0.3">
      <c r="P53667" s="83"/>
    </row>
    <row r="53668" spans="16:16" x14ac:dyDescent="0.3">
      <c r="P53668" s="83"/>
    </row>
    <row r="53669" spans="16:16" x14ac:dyDescent="0.3">
      <c r="P53669" s="83"/>
    </row>
    <row r="53670" spans="16:16" x14ac:dyDescent="0.3">
      <c r="P53670" s="83"/>
    </row>
    <row r="53671" spans="16:16" x14ac:dyDescent="0.3">
      <c r="P53671" s="83"/>
    </row>
    <row r="53672" spans="16:16" x14ac:dyDescent="0.3">
      <c r="P53672" s="83"/>
    </row>
    <row r="53673" spans="16:16" x14ac:dyDescent="0.3">
      <c r="P53673" s="83"/>
    </row>
    <row r="53674" spans="16:16" x14ac:dyDescent="0.3">
      <c r="P53674" s="83"/>
    </row>
    <row r="53675" spans="16:16" x14ac:dyDescent="0.3">
      <c r="P53675" s="83"/>
    </row>
    <row r="53676" spans="16:16" x14ac:dyDescent="0.3">
      <c r="P53676" s="83"/>
    </row>
    <row r="53677" spans="16:16" x14ac:dyDescent="0.3">
      <c r="P53677" s="83"/>
    </row>
    <row r="53678" spans="16:16" x14ac:dyDescent="0.3">
      <c r="P53678" s="83"/>
    </row>
    <row r="53679" spans="16:16" x14ac:dyDescent="0.3">
      <c r="P53679" s="83"/>
    </row>
    <row r="53680" spans="16:16" x14ac:dyDescent="0.3">
      <c r="P53680" s="83"/>
    </row>
    <row r="53681" spans="16:16" x14ac:dyDescent="0.3">
      <c r="P53681" s="83"/>
    </row>
    <row r="53682" spans="16:16" x14ac:dyDescent="0.3">
      <c r="P53682" s="83"/>
    </row>
    <row r="53683" spans="16:16" x14ac:dyDescent="0.3">
      <c r="P53683" s="83"/>
    </row>
    <row r="53684" spans="16:16" x14ac:dyDescent="0.3">
      <c r="P53684" s="83"/>
    </row>
    <row r="53685" spans="16:16" x14ac:dyDescent="0.3">
      <c r="P53685" s="83"/>
    </row>
    <row r="53686" spans="16:16" x14ac:dyDescent="0.3">
      <c r="P53686" s="83"/>
    </row>
    <row r="53687" spans="16:16" x14ac:dyDescent="0.3">
      <c r="P53687" s="83"/>
    </row>
    <row r="53688" spans="16:16" x14ac:dyDescent="0.3">
      <c r="P53688" s="83"/>
    </row>
    <row r="53689" spans="16:16" x14ac:dyDescent="0.3">
      <c r="P53689" s="83"/>
    </row>
    <row r="53690" spans="16:16" x14ac:dyDescent="0.3">
      <c r="P53690" s="83"/>
    </row>
    <row r="53691" spans="16:16" x14ac:dyDescent="0.3">
      <c r="P53691" s="83"/>
    </row>
    <row r="53692" spans="16:16" x14ac:dyDescent="0.3">
      <c r="P53692" s="83"/>
    </row>
    <row r="53693" spans="16:16" x14ac:dyDescent="0.3">
      <c r="P53693" s="83"/>
    </row>
    <row r="53694" spans="16:16" x14ac:dyDescent="0.3">
      <c r="P53694" s="83"/>
    </row>
    <row r="53695" spans="16:16" x14ac:dyDescent="0.3">
      <c r="P53695" s="83"/>
    </row>
    <row r="53696" spans="16:16" x14ac:dyDescent="0.3">
      <c r="P53696" s="83"/>
    </row>
    <row r="53697" spans="16:16" x14ac:dyDescent="0.3">
      <c r="P53697" s="83"/>
    </row>
    <row r="53698" spans="16:16" x14ac:dyDescent="0.3">
      <c r="P53698" s="83"/>
    </row>
    <row r="53699" spans="16:16" x14ac:dyDescent="0.3">
      <c r="P53699" s="83"/>
    </row>
    <row r="53700" spans="16:16" x14ac:dyDescent="0.3">
      <c r="P53700" s="83"/>
    </row>
    <row r="53701" spans="16:16" x14ac:dyDescent="0.3">
      <c r="P53701" s="83"/>
    </row>
    <row r="53702" spans="16:16" x14ac:dyDescent="0.3">
      <c r="P53702" s="83"/>
    </row>
    <row r="53703" spans="16:16" x14ac:dyDescent="0.3">
      <c r="P53703" s="83"/>
    </row>
    <row r="53704" spans="16:16" x14ac:dyDescent="0.3">
      <c r="P53704" s="83"/>
    </row>
    <row r="53705" spans="16:16" x14ac:dyDescent="0.3">
      <c r="P53705" s="83"/>
    </row>
    <row r="53706" spans="16:16" x14ac:dyDescent="0.3">
      <c r="P53706" s="83"/>
    </row>
    <row r="53707" spans="16:16" x14ac:dyDescent="0.3">
      <c r="P53707" s="83"/>
    </row>
    <row r="53708" spans="16:16" x14ac:dyDescent="0.3">
      <c r="P53708" s="83"/>
    </row>
    <row r="53709" spans="16:16" x14ac:dyDescent="0.3">
      <c r="P53709" s="83"/>
    </row>
    <row r="53710" spans="16:16" x14ac:dyDescent="0.3">
      <c r="P53710" s="83"/>
    </row>
    <row r="53711" spans="16:16" x14ac:dyDescent="0.3">
      <c r="P53711" s="83"/>
    </row>
    <row r="53712" spans="16:16" x14ac:dyDescent="0.3">
      <c r="P53712" s="83"/>
    </row>
    <row r="53713" spans="16:16" x14ac:dyDescent="0.3">
      <c r="P53713" s="83"/>
    </row>
    <row r="53714" spans="16:16" x14ac:dyDescent="0.3">
      <c r="P53714" s="83"/>
    </row>
    <row r="53715" spans="16:16" x14ac:dyDescent="0.3">
      <c r="P53715" s="83"/>
    </row>
    <row r="53716" spans="16:16" x14ac:dyDescent="0.3">
      <c r="P53716" s="83"/>
    </row>
    <row r="53717" spans="16:16" x14ac:dyDescent="0.3">
      <c r="P53717" s="83"/>
    </row>
    <row r="53718" spans="16:16" x14ac:dyDescent="0.3">
      <c r="P53718" s="83"/>
    </row>
    <row r="53719" spans="16:16" x14ac:dyDescent="0.3">
      <c r="P53719" s="83"/>
    </row>
    <row r="53720" spans="16:16" x14ac:dyDescent="0.3">
      <c r="P53720" s="83"/>
    </row>
    <row r="53721" spans="16:16" x14ac:dyDescent="0.3">
      <c r="P53721" s="83"/>
    </row>
    <row r="53722" spans="16:16" x14ac:dyDescent="0.3">
      <c r="P53722" s="83"/>
    </row>
    <row r="53723" spans="16:16" x14ac:dyDescent="0.3">
      <c r="P53723" s="83"/>
    </row>
    <row r="53724" spans="16:16" x14ac:dyDescent="0.3">
      <c r="P53724" s="83"/>
    </row>
    <row r="53725" spans="16:16" x14ac:dyDescent="0.3">
      <c r="P53725" s="83"/>
    </row>
    <row r="53726" spans="16:16" x14ac:dyDescent="0.3">
      <c r="P53726" s="83"/>
    </row>
    <row r="53727" spans="16:16" x14ac:dyDescent="0.3">
      <c r="P53727" s="83"/>
    </row>
    <row r="53728" spans="16:16" x14ac:dyDescent="0.3">
      <c r="P53728" s="83"/>
    </row>
    <row r="53729" spans="16:16" x14ac:dyDescent="0.3">
      <c r="P53729" s="83"/>
    </row>
    <row r="53730" spans="16:16" x14ac:dyDescent="0.3">
      <c r="P53730" s="83"/>
    </row>
    <row r="53731" spans="16:16" x14ac:dyDescent="0.3">
      <c r="P53731" s="83"/>
    </row>
    <row r="53732" spans="16:16" x14ac:dyDescent="0.3">
      <c r="P53732" s="83"/>
    </row>
    <row r="53733" spans="16:16" x14ac:dyDescent="0.3">
      <c r="P53733" s="83"/>
    </row>
    <row r="53734" spans="16:16" x14ac:dyDescent="0.3">
      <c r="P53734" s="83"/>
    </row>
    <row r="53735" spans="16:16" x14ac:dyDescent="0.3">
      <c r="P53735" s="83"/>
    </row>
    <row r="53736" spans="16:16" x14ac:dyDescent="0.3">
      <c r="P53736" s="83"/>
    </row>
    <row r="53737" spans="16:16" x14ac:dyDescent="0.3">
      <c r="P53737" s="83"/>
    </row>
    <row r="53738" spans="16:16" x14ac:dyDescent="0.3">
      <c r="P53738" s="83"/>
    </row>
    <row r="53739" spans="16:16" x14ac:dyDescent="0.3">
      <c r="P53739" s="83"/>
    </row>
    <row r="53740" spans="16:16" x14ac:dyDescent="0.3">
      <c r="P53740" s="83"/>
    </row>
    <row r="53741" spans="16:16" x14ac:dyDescent="0.3">
      <c r="P53741" s="83"/>
    </row>
    <row r="53742" spans="16:16" x14ac:dyDescent="0.3">
      <c r="P53742" s="83"/>
    </row>
    <row r="53743" spans="16:16" x14ac:dyDescent="0.3">
      <c r="P53743" s="83"/>
    </row>
    <row r="53744" spans="16:16" x14ac:dyDescent="0.3">
      <c r="P53744" s="83"/>
    </row>
    <row r="53745" spans="16:16" x14ac:dyDescent="0.3">
      <c r="P53745" s="83"/>
    </row>
    <row r="53746" spans="16:16" x14ac:dyDescent="0.3">
      <c r="P53746" s="83"/>
    </row>
    <row r="53747" spans="16:16" x14ac:dyDescent="0.3">
      <c r="P53747" s="83"/>
    </row>
    <row r="53748" spans="16:16" x14ac:dyDescent="0.3">
      <c r="P53748" s="83"/>
    </row>
    <row r="53749" spans="16:16" x14ac:dyDescent="0.3">
      <c r="P53749" s="83"/>
    </row>
    <row r="53750" spans="16:16" x14ac:dyDescent="0.3">
      <c r="P53750" s="83"/>
    </row>
    <row r="53751" spans="16:16" x14ac:dyDescent="0.3">
      <c r="P53751" s="83"/>
    </row>
    <row r="53752" spans="16:16" x14ac:dyDescent="0.3">
      <c r="P53752" s="83"/>
    </row>
    <row r="53753" spans="16:16" x14ac:dyDescent="0.3">
      <c r="P53753" s="83"/>
    </row>
    <row r="53754" spans="16:16" x14ac:dyDescent="0.3">
      <c r="P53754" s="83"/>
    </row>
    <row r="53755" spans="16:16" x14ac:dyDescent="0.3">
      <c r="P53755" s="83"/>
    </row>
    <row r="53756" spans="16:16" x14ac:dyDescent="0.3">
      <c r="P53756" s="83"/>
    </row>
    <row r="53757" spans="16:16" x14ac:dyDescent="0.3">
      <c r="P53757" s="83"/>
    </row>
    <row r="53758" spans="16:16" x14ac:dyDescent="0.3">
      <c r="P53758" s="83"/>
    </row>
    <row r="53759" spans="16:16" x14ac:dyDescent="0.3">
      <c r="P53759" s="83"/>
    </row>
    <row r="53760" spans="16:16" x14ac:dyDescent="0.3">
      <c r="P53760" s="83"/>
    </row>
    <row r="53761" spans="16:16" x14ac:dyDescent="0.3">
      <c r="P53761" s="83"/>
    </row>
    <row r="53762" spans="16:16" x14ac:dyDescent="0.3">
      <c r="P53762" s="83"/>
    </row>
    <row r="53763" spans="16:16" x14ac:dyDescent="0.3">
      <c r="P53763" s="83"/>
    </row>
    <row r="53764" spans="16:16" x14ac:dyDescent="0.3">
      <c r="P53764" s="83"/>
    </row>
    <row r="53765" spans="16:16" x14ac:dyDescent="0.3">
      <c r="P53765" s="83"/>
    </row>
    <row r="53766" spans="16:16" x14ac:dyDescent="0.3">
      <c r="P53766" s="83"/>
    </row>
    <row r="53767" spans="16:16" x14ac:dyDescent="0.3">
      <c r="P53767" s="83"/>
    </row>
    <row r="53768" spans="16:16" x14ac:dyDescent="0.3">
      <c r="P53768" s="83"/>
    </row>
    <row r="53769" spans="16:16" x14ac:dyDescent="0.3">
      <c r="P53769" s="83"/>
    </row>
    <row r="53770" spans="16:16" x14ac:dyDescent="0.3">
      <c r="P53770" s="83"/>
    </row>
    <row r="53771" spans="16:16" x14ac:dyDescent="0.3">
      <c r="P53771" s="83"/>
    </row>
    <row r="53772" spans="16:16" x14ac:dyDescent="0.3">
      <c r="P53772" s="83"/>
    </row>
    <row r="53773" spans="16:16" x14ac:dyDescent="0.3">
      <c r="P53773" s="83"/>
    </row>
    <row r="53774" spans="16:16" x14ac:dyDescent="0.3">
      <c r="P53774" s="83"/>
    </row>
    <row r="53775" spans="16:16" x14ac:dyDescent="0.3">
      <c r="P53775" s="83"/>
    </row>
    <row r="53776" spans="16:16" x14ac:dyDescent="0.3">
      <c r="P53776" s="83"/>
    </row>
    <row r="53777" spans="16:16" x14ac:dyDescent="0.3">
      <c r="P53777" s="83"/>
    </row>
    <row r="53778" spans="16:16" x14ac:dyDescent="0.3">
      <c r="P53778" s="83"/>
    </row>
    <row r="53779" spans="16:16" x14ac:dyDescent="0.3">
      <c r="P53779" s="83"/>
    </row>
    <row r="53780" spans="16:16" x14ac:dyDescent="0.3">
      <c r="P53780" s="83"/>
    </row>
    <row r="53781" spans="16:16" x14ac:dyDescent="0.3">
      <c r="P53781" s="83"/>
    </row>
    <row r="53782" spans="16:16" x14ac:dyDescent="0.3">
      <c r="P53782" s="83"/>
    </row>
    <row r="53783" spans="16:16" x14ac:dyDescent="0.3">
      <c r="P53783" s="83"/>
    </row>
    <row r="53784" spans="16:16" x14ac:dyDescent="0.3">
      <c r="P53784" s="83"/>
    </row>
    <row r="53785" spans="16:16" x14ac:dyDescent="0.3">
      <c r="P53785" s="83"/>
    </row>
    <row r="53786" spans="16:16" x14ac:dyDescent="0.3">
      <c r="P53786" s="83"/>
    </row>
    <row r="53787" spans="16:16" x14ac:dyDescent="0.3">
      <c r="P53787" s="83"/>
    </row>
    <row r="53788" spans="16:16" x14ac:dyDescent="0.3">
      <c r="P53788" s="83"/>
    </row>
    <row r="53789" spans="16:16" x14ac:dyDescent="0.3">
      <c r="P53789" s="83"/>
    </row>
    <row r="53790" spans="16:16" x14ac:dyDescent="0.3">
      <c r="P53790" s="83"/>
    </row>
    <row r="53791" spans="16:16" x14ac:dyDescent="0.3">
      <c r="P53791" s="83"/>
    </row>
    <row r="53792" spans="16:16" x14ac:dyDescent="0.3">
      <c r="P53792" s="83"/>
    </row>
    <row r="53793" spans="16:16" x14ac:dyDescent="0.3">
      <c r="P53793" s="83"/>
    </row>
    <row r="53794" spans="16:16" x14ac:dyDescent="0.3">
      <c r="P53794" s="83"/>
    </row>
    <row r="53795" spans="16:16" x14ac:dyDescent="0.3">
      <c r="P53795" s="83"/>
    </row>
    <row r="53796" spans="16:16" x14ac:dyDescent="0.3">
      <c r="P53796" s="83"/>
    </row>
    <row r="53797" spans="16:16" x14ac:dyDescent="0.3">
      <c r="P53797" s="83"/>
    </row>
    <row r="53798" spans="16:16" x14ac:dyDescent="0.3">
      <c r="P53798" s="83"/>
    </row>
    <row r="53799" spans="16:16" x14ac:dyDescent="0.3">
      <c r="P53799" s="83"/>
    </row>
    <row r="53800" spans="16:16" x14ac:dyDescent="0.3">
      <c r="P53800" s="83"/>
    </row>
    <row r="53801" spans="16:16" x14ac:dyDescent="0.3">
      <c r="P53801" s="83"/>
    </row>
    <row r="53802" spans="16:16" x14ac:dyDescent="0.3">
      <c r="P53802" s="83"/>
    </row>
    <row r="53803" spans="16:16" x14ac:dyDescent="0.3">
      <c r="P53803" s="83"/>
    </row>
    <row r="53804" spans="16:16" x14ac:dyDescent="0.3">
      <c r="P53804" s="83"/>
    </row>
    <row r="53805" spans="16:16" x14ac:dyDescent="0.3">
      <c r="P53805" s="83"/>
    </row>
    <row r="53806" spans="16:16" x14ac:dyDescent="0.3">
      <c r="P53806" s="83"/>
    </row>
    <row r="53807" spans="16:16" x14ac:dyDescent="0.3">
      <c r="P53807" s="83"/>
    </row>
    <row r="53808" spans="16:16" x14ac:dyDescent="0.3">
      <c r="P53808" s="83"/>
    </row>
    <row r="53809" spans="16:16" x14ac:dyDescent="0.3">
      <c r="P53809" s="83"/>
    </row>
    <row r="53810" spans="16:16" x14ac:dyDescent="0.3">
      <c r="P53810" s="83"/>
    </row>
    <row r="53811" spans="16:16" x14ac:dyDescent="0.3">
      <c r="P53811" s="83"/>
    </row>
    <row r="53812" spans="16:16" x14ac:dyDescent="0.3">
      <c r="P53812" s="83"/>
    </row>
    <row r="53813" spans="16:16" x14ac:dyDescent="0.3">
      <c r="P53813" s="83"/>
    </row>
    <row r="53814" spans="16:16" x14ac:dyDescent="0.3">
      <c r="P53814" s="83"/>
    </row>
    <row r="53815" spans="16:16" x14ac:dyDescent="0.3">
      <c r="P53815" s="83"/>
    </row>
    <row r="53816" spans="16:16" x14ac:dyDescent="0.3">
      <c r="P53816" s="83"/>
    </row>
    <row r="53817" spans="16:16" x14ac:dyDescent="0.3">
      <c r="P53817" s="83"/>
    </row>
    <row r="53818" spans="16:16" x14ac:dyDescent="0.3">
      <c r="P53818" s="83"/>
    </row>
    <row r="53819" spans="16:16" x14ac:dyDescent="0.3">
      <c r="P53819" s="83"/>
    </row>
    <row r="53820" spans="16:16" x14ac:dyDescent="0.3">
      <c r="P53820" s="83"/>
    </row>
    <row r="53821" spans="16:16" x14ac:dyDescent="0.3">
      <c r="P53821" s="83"/>
    </row>
    <row r="53822" spans="16:16" x14ac:dyDescent="0.3">
      <c r="P53822" s="83"/>
    </row>
    <row r="53823" spans="16:16" x14ac:dyDescent="0.3">
      <c r="P53823" s="83"/>
    </row>
    <row r="53824" spans="16:16" x14ac:dyDescent="0.3">
      <c r="P53824" s="83"/>
    </row>
    <row r="53825" spans="16:16" x14ac:dyDescent="0.3">
      <c r="P53825" s="83"/>
    </row>
    <row r="53826" spans="16:16" x14ac:dyDescent="0.3">
      <c r="P53826" s="83"/>
    </row>
    <row r="53827" spans="16:16" x14ac:dyDescent="0.3">
      <c r="P53827" s="83"/>
    </row>
    <row r="53828" spans="16:16" x14ac:dyDescent="0.3">
      <c r="P53828" s="83"/>
    </row>
    <row r="53829" spans="16:16" x14ac:dyDescent="0.3">
      <c r="P53829" s="83"/>
    </row>
    <row r="53830" spans="16:16" x14ac:dyDescent="0.3">
      <c r="P53830" s="83"/>
    </row>
    <row r="53831" spans="16:16" x14ac:dyDescent="0.3">
      <c r="P53831" s="83"/>
    </row>
    <row r="53832" spans="16:16" x14ac:dyDescent="0.3">
      <c r="P53832" s="83"/>
    </row>
    <row r="53833" spans="16:16" x14ac:dyDescent="0.3">
      <c r="P53833" s="83"/>
    </row>
    <row r="53834" spans="16:16" x14ac:dyDescent="0.3">
      <c r="P53834" s="83"/>
    </row>
    <row r="53835" spans="16:16" x14ac:dyDescent="0.3">
      <c r="P53835" s="83"/>
    </row>
    <row r="53836" spans="16:16" x14ac:dyDescent="0.3">
      <c r="P53836" s="83"/>
    </row>
    <row r="53837" spans="16:16" x14ac:dyDescent="0.3">
      <c r="P53837" s="83"/>
    </row>
    <row r="53838" spans="16:16" x14ac:dyDescent="0.3">
      <c r="P53838" s="83"/>
    </row>
    <row r="53839" spans="16:16" x14ac:dyDescent="0.3">
      <c r="P53839" s="83"/>
    </row>
    <row r="53840" spans="16:16" x14ac:dyDescent="0.3">
      <c r="P53840" s="83"/>
    </row>
    <row r="53841" spans="16:16" x14ac:dyDescent="0.3">
      <c r="P53841" s="83"/>
    </row>
    <row r="53842" spans="16:16" x14ac:dyDescent="0.3">
      <c r="P53842" s="83"/>
    </row>
    <row r="53843" spans="16:16" x14ac:dyDescent="0.3">
      <c r="P53843" s="83"/>
    </row>
    <row r="53844" spans="16:16" x14ac:dyDescent="0.3">
      <c r="P53844" s="83"/>
    </row>
    <row r="53845" spans="16:16" x14ac:dyDescent="0.3">
      <c r="P53845" s="83"/>
    </row>
    <row r="53846" spans="16:16" x14ac:dyDescent="0.3">
      <c r="P53846" s="83"/>
    </row>
    <row r="53847" spans="16:16" x14ac:dyDescent="0.3">
      <c r="P53847" s="83"/>
    </row>
    <row r="53848" spans="16:16" x14ac:dyDescent="0.3">
      <c r="P53848" s="83"/>
    </row>
    <row r="53849" spans="16:16" x14ac:dyDescent="0.3">
      <c r="P53849" s="83"/>
    </row>
    <row r="53850" spans="16:16" x14ac:dyDescent="0.3">
      <c r="P53850" s="83"/>
    </row>
    <row r="53851" spans="16:16" x14ac:dyDescent="0.3">
      <c r="P53851" s="83"/>
    </row>
    <row r="53852" spans="16:16" x14ac:dyDescent="0.3">
      <c r="P53852" s="83"/>
    </row>
    <row r="53853" spans="16:16" x14ac:dyDescent="0.3">
      <c r="P53853" s="83"/>
    </row>
    <row r="53854" spans="16:16" x14ac:dyDescent="0.3">
      <c r="P53854" s="83"/>
    </row>
    <row r="53855" spans="16:16" x14ac:dyDescent="0.3">
      <c r="P53855" s="83"/>
    </row>
    <row r="53856" spans="16:16" x14ac:dyDescent="0.3">
      <c r="P53856" s="83"/>
    </row>
    <row r="53857" spans="16:16" x14ac:dyDescent="0.3">
      <c r="P53857" s="83"/>
    </row>
    <row r="53858" spans="16:16" x14ac:dyDescent="0.3">
      <c r="P53858" s="83"/>
    </row>
    <row r="53859" spans="16:16" x14ac:dyDescent="0.3">
      <c r="P53859" s="83"/>
    </row>
    <row r="53860" spans="16:16" x14ac:dyDescent="0.3">
      <c r="P53860" s="83"/>
    </row>
    <row r="53861" spans="16:16" x14ac:dyDescent="0.3">
      <c r="P53861" s="83"/>
    </row>
    <row r="53862" spans="16:16" x14ac:dyDescent="0.3">
      <c r="P53862" s="83"/>
    </row>
    <row r="53863" spans="16:16" x14ac:dyDescent="0.3">
      <c r="P53863" s="83"/>
    </row>
    <row r="53864" spans="16:16" x14ac:dyDescent="0.3">
      <c r="P53864" s="83"/>
    </row>
    <row r="53865" spans="16:16" x14ac:dyDescent="0.3">
      <c r="P53865" s="83"/>
    </row>
    <row r="53866" spans="16:16" x14ac:dyDescent="0.3">
      <c r="P53866" s="83"/>
    </row>
    <row r="53867" spans="16:16" x14ac:dyDescent="0.3">
      <c r="P53867" s="83"/>
    </row>
    <row r="53868" spans="16:16" x14ac:dyDescent="0.3">
      <c r="P53868" s="83"/>
    </row>
    <row r="53869" spans="16:16" x14ac:dyDescent="0.3">
      <c r="P53869" s="83"/>
    </row>
    <row r="53870" spans="16:16" x14ac:dyDescent="0.3">
      <c r="P53870" s="83"/>
    </row>
    <row r="53871" spans="16:16" x14ac:dyDescent="0.3">
      <c r="P53871" s="83"/>
    </row>
    <row r="53872" spans="16:16" x14ac:dyDescent="0.3">
      <c r="P53872" s="83"/>
    </row>
    <row r="53873" spans="16:16" x14ac:dyDescent="0.3">
      <c r="P53873" s="83"/>
    </row>
    <row r="53874" spans="16:16" x14ac:dyDescent="0.3">
      <c r="P53874" s="83"/>
    </row>
    <row r="53875" spans="16:16" x14ac:dyDescent="0.3">
      <c r="P53875" s="83"/>
    </row>
    <row r="53876" spans="16:16" x14ac:dyDescent="0.3">
      <c r="P53876" s="83"/>
    </row>
    <row r="53877" spans="16:16" x14ac:dyDescent="0.3">
      <c r="P53877" s="83"/>
    </row>
    <row r="53878" spans="16:16" x14ac:dyDescent="0.3">
      <c r="P53878" s="83"/>
    </row>
    <row r="53879" spans="16:16" x14ac:dyDescent="0.3">
      <c r="P53879" s="83"/>
    </row>
    <row r="53880" spans="16:16" x14ac:dyDescent="0.3">
      <c r="P53880" s="83"/>
    </row>
    <row r="53881" spans="16:16" x14ac:dyDescent="0.3">
      <c r="P53881" s="83"/>
    </row>
    <row r="53882" spans="16:16" x14ac:dyDescent="0.3">
      <c r="P53882" s="83"/>
    </row>
    <row r="53883" spans="16:16" x14ac:dyDescent="0.3">
      <c r="P53883" s="83"/>
    </row>
    <row r="53884" spans="16:16" x14ac:dyDescent="0.3">
      <c r="P53884" s="83"/>
    </row>
    <row r="53885" spans="16:16" x14ac:dyDescent="0.3">
      <c r="P53885" s="83"/>
    </row>
    <row r="53886" spans="16:16" x14ac:dyDescent="0.3">
      <c r="P53886" s="83"/>
    </row>
    <row r="53887" spans="16:16" x14ac:dyDescent="0.3">
      <c r="P53887" s="83"/>
    </row>
    <row r="53888" spans="16:16" x14ac:dyDescent="0.3">
      <c r="P53888" s="83"/>
    </row>
    <row r="53889" spans="16:16" x14ac:dyDescent="0.3">
      <c r="P53889" s="83"/>
    </row>
    <row r="53890" spans="16:16" x14ac:dyDescent="0.3">
      <c r="P53890" s="83"/>
    </row>
    <row r="53891" spans="16:16" x14ac:dyDescent="0.3">
      <c r="P53891" s="83"/>
    </row>
    <row r="53892" spans="16:16" x14ac:dyDescent="0.3">
      <c r="P53892" s="83"/>
    </row>
    <row r="53893" spans="16:16" x14ac:dyDescent="0.3">
      <c r="P53893" s="83"/>
    </row>
    <row r="53894" spans="16:16" x14ac:dyDescent="0.3">
      <c r="P53894" s="83"/>
    </row>
    <row r="53895" spans="16:16" x14ac:dyDescent="0.3">
      <c r="P53895" s="83"/>
    </row>
    <row r="53896" spans="16:16" x14ac:dyDescent="0.3">
      <c r="P53896" s="83"/>
    </row>
    <row r="53897" spans="16:16" x14ac:dyDescent="0.3">
      <c r="P53897" s="83"/>
    </row>
    <row r="53898" spans="16:16" x14ac:dyDescent="0.3">
      <c r="P53898" s="83"/>
    </row>
    <row r="53899" spans="16:16" x14ac:dyDescent="0.3">
      <c r="P53899" s="83"/>
    </row>
    <row r="53900" spans="16:16" x14ac:dyDescent="0.3">
      <c r="P53900" s="83"/>
    </row>
    <row r="53901" spans="16:16" x14ac:dyDescent="0.3">
      <c r="P53901" s="83"/>
    </row>
    <row r="53902" spans="16:16" x14ac:dyDescent="0.3">
      <c r="P53902" s="83"/>
    </row>
    <row r="53903" spans="16:16" x14ac:dyDescent="0.3">
      <c r="P53903" s="83"/>
    </row>
    <row r="53904" spans="16:16" x14ac:dyDescent="0.3">
      <c r="P53904" s="83"/>
    </row>
    <row r="53905" spans="16:16" x14ac:dyDescent="0.3">
      <c r="P53905" s="83"/>
    </row>
    <row r="53906" spans="16:16" x14ac:dyDescent="0.3">
      <c r="P53906" s="83"/>
    </row>
    <row r="53907" spans="16:16" x14ac:dyDescent="0.3">
      <c r="P53907" s="83"/>
    </row>
    <row r="53908" spans="16:16" x14ac:dyDescent="0.3">
      <c r="P53908" s="83"/>
    </row>
    <row r="53909" spans="16:16" x14ac:dyDescent="0.3">
      <c r="P53909" s="83"/>
    </row>
    <row r="53910" spans="16:16" x14ac:dyDescent="0.3">
      <c r="P53910" s="83"/>
    </row>
    <row r="53911" spans="16:16" x14ac:dyDescent="0.3">
      <c r="P53911" s="83"/>
    </row>
    <row r="53912" spans="16:16" x14ac:dyDescent="0.3">
      <c r="P53912" s="83"/>
    </row>
    <row r="53913" spans="16:16" x14ac:dyDescent="0.3">
      <c r="P53913" s="83"/>
    </row>
    <row r="53914" spans="16:16" x14ac:dyDescent="0.3">
      <c r="P53914" s="83"/>
    </row>
    <row r="53915" spans="16:16" x14ac:dyDescent="0.3">
      <c r="P53915" s="83"/>
    </row>
    <row r="53916" spans="16:16" x14ac:dyDescent="0.3">
      <c r="P53916" s="83"/>
    </row>
    <row r="53917" spans="16:16" x14ac:dyDescent="0.3">
      <c r="P53917" s="83"/>
    </row>
    <row r="53918" spans="16:16" x14ac:dyDescent="0.3">
      <c r="P53918" s="83"/>
    </row>
    <row r="53919" spans="16:16" x14ac:dyDescent="0.3">
      <c r="P53919" s="83"/>
    </row>
    <row r="53920" spans="16:16" x14ac:dyDescent="0.3">
      <c r="P53920" s="83"/>
    </row>
    <row r="53921" spans="16:16" x14ac:dyDescent="0.3">
      <c r="P53921" s="83"/>
    </row>
    <row r="53922" spans="16:16" x14ac:dyDescent="0.3">
      <c r="P53922" s="83"/>
    </row>
    <row r="53923" spans="16:16" x14ac:dyDescent="0.3">
      <c r="P53923" s="83"/>
    </row>
    <row r="53924" spans="16:16" x14ac:dyDescent="0.3">
      <c r="P53924" s="83"/>
    </row>
    <row r="53925" spans="16:16" x14ac:dyDescent="0.3">
      <c r="P53925" s="83"/>
    </row>
    <row r="53926" spans="16:16" x14ac:dyDescent="0.3">
      <c r="P53926" s="83"/>
    </row>
    <row r="53927" spans="16:16" x14ac:dyDescent="0.3">
      <c r="P53927" s="83"/>
    </row>
    <row r="53928" spans="16:16" x14ac:dyDescent="0.3">
      <c r="P53928" s="83"/>
    </row>
    <row r="53929" spans="16:16" x14ac:dyDescent="0.3">
      <c r="P53929" s="83"/>
    </row>
    <row r="53930" spans="16:16" x14ac:dyDescent="0.3">
      <c r="P53930" s="83"/>
    </row>
    <row r="53931" spans="16:16" x14ac:dyDescent="0.3">
      <c r="P53931" s="83"/>
    </row>
    <row r="53932" spans="16:16" x14ac:dyDescent="0.3">
      <c r="P53932" s="83"/>
    </row>
    <row r="53933" spans="16:16" x14ac:dyDescent="0.3">
      <c r="P53933" s="83"/>
    </row>
    <row r="53934" spans="16:16" x14ac:dyDescent="0.3">
      <c r="P53934" s="83"/>
    </row>
    <row r="53935" spans="16:16" x14ac:dyDescent="0.3">
      <c r="P53935" s="83"/>
    </row>
    <row r="53936" spans="16:16" x14ac:dyDescent="0.3">
      <c r="P53936" s="83"/>
    </row>
    <row r="53937" spans="16:16" x14ac:dyDescent="0.3">
      <c r="P53937" s="83"/>
    </row>
    <row r="53938" spans="16:16" x14ac:dyDescent="0.3">
      <c r="P53938" s="83"/>
    </row>
    <row r="53939" spans="16:16" x14ac:dyDescent="0.3">
      <c r="P53939" s="83"/>
    </row>
    <row r="53940" spans="16:16" x14ac:dyDescent="0.3">
      <c r="P53940" s="83"/>
    </row>
    <row r="53941" spans="16:16" x14ac:dyDescent="0.3">
      <c r="P53941" s="83"/>
    </row>
    <row r="53942" spans="16:16" x14ac:dyDescent="0.3">
      <c r="P53942" s="83"/>
    </row>
    <row r="53943" spans="16:16" x14ac:dyDescent="0.3">
      <c r="P53943" s="83"/>
    </row>
    <row r="53944" spans="16:16" x14ac:dyDescent="0.3">
      <c r="P53944" s="83"/>
    </row>
    <row r="53945" spans="16:16" x14ac:dyDescent="0.3">
      <c r="P53945" s="83"/>
    </row>
    <row r="53946" spans="16:16" x14ac:dyDescent="0.3">
      <c r="P53946" s="83"/>
    </row>
    <row r="53947" spans="16:16" x14ac:dyDescent="0.3">
      <c r="P53947" s="83"/>
    </row>
    <row r="53948" spans="16:16" x14ac:dyDescent="0.3">
      <c r="P53948" s="83"/>
    </row>
    <row r="53949" spans="16:16" x14ac:dyDescent="0.3">
      <c r="P53949" s="83"/>
    </row>
    <row r="53950" spans="16:16" x14ac:dyDescent="0.3">
      <c r="P53950" s="83"/>
    </row>
    <row r="53951" spans="16:16" x14ac:dyDescent="0.3">
      <c r="P53951" s="83"/>
    </row>
    <row r="53952" spans="16:16" x14ac:dyDescent="0.3">
      <c r="P53952" s="83"/>
    </row>
    <row r="53953" spans="16:16" x14ac:dyDescent="0.3">
      <c r="P53953" s="83"/>
    </row>
    <row r="53954" spans="16:16" x14ac:dyDescent="0.3">
      <c r="P53954" s="83"/>
    </row>
    <row r="53955" spans="16:16" x14ac:dyDescent="0.3">
      <c r="P53955" s="83"/>
    </row>
    <row r="53956" spans="16:16" x14ac:dyDescent="0.3">
      <c r="P53956" s="83"/>
    </row>
    <row r="53957" spans="16:16" x14ac:dyDescent="0.3">
      <c r="P53957" s="83"/>
    </row>
    <row r="53958" spans="16:16" x14ac:dyDescent="0.3">
      <c r="P53958" s="83"/>
    </row>
    <row r="53959" spans="16:16" x14ac:dyDescent="0.3">
      <c r="P53959" s="83"/>
    </row>
    <row r="53960" spans="16:16" x14ac:dyDescent="0.3">
      <c r="P53960" s="83"/>
    </row>
    <row r="53961" spans="16:16" x14ac:dyDescent="0.3">
      <c r="P53961" s="83"/>
    </row>
    <row r="53962" spans="16:16" x14ac:dyDescent="0.3">
      <c r="P53962" s="83"/>
    </row>
    <row r="53963" spans="16:16" x14ac:dyDescent="0.3">
      <c r="P53963" s="83"/>
    </row>
    <row r="53964" spans="16:16" x14ac:dyDescent="0.3">
      <c r="P53964" s="83"/>
    </row>
    <row r="53965" spans="16:16" x14ac:dyDescent="0.3">
      <c r="P53965" s="83"/>
    </row>
    <row r="53966" spans="16:16" x14ac:dyDescent="0.3">
      <c r="P53966" s="83"/>
    </row>
    <row r="53967" spans="16:16" x14ac:dyDescent="0.3">
      <c r="P53967" s="83"/>
    </row>
    <row r="53968" spans="16:16" x14ac:dyDescent="0.3">
      <c r="P53968" s="83"/>
    </row>
    <row r="53969" spans="16:16" x14ac:dyDescent="0.3">
      <c r="P53969" s="83"/>
    </row>
    <row r="53970" spans="16:16" x14ac:dyDescent="0.3">
      <c r="P53970" s="83"/>
    </row>
    <row r="53971" spans="16:16" x14ac:dyDescent="0.3">
      <c r="P53971" s="83"/>
    </row>
    <row r="53972" spans="16:16" x14ac:dyDescent="0.3">
      <c r="P53972" s="83"/>
    </row>
    <row r="53973" spans="16:16" x14ac:dyDescent="0.3">
      <c r="P53973" s="83"/>
    </row>
    <row r="53974" spans="16:16" x14ac:dyDescent="0.3">
      <c r="P53974" s="83"/>
    </row>
    <row r="53975" spans="16:16" x14ac:dyDescent="0.3">
      <c r="P53975" s="83"/>
    </row>
    <row r="53976" spans="16:16" x14ac:dyDescent="0.3">
      <c r="P53976" s="83"/>
    </row>
    <row r="53977" spans="16:16" x14ac:dyDescent="0.3">
      <c r="P53977" s="83"/>
    </row>
    <row r="53978" spans="16:16" x14ac:dyDescent="0.3">
      <c r="P53978" s="83"/>
    </row>
    <row r="53979" spans="16:16" x14ac:dyDescent="0.3">
      <c r="P53979" s="83"/>
    </row>
    <row r="53980" spans="16:16" x14ac:dyDescent="0.3">
      <c r="P53980" s="83"/>
    </row>
    <row r="53981" spans="16:16" x14ac:dyDescent="0.3">
      <c r="P53981" s="83"/>
    </row>
    <row r="53982" spans="16:16" x14ac:dyDescent="0.3">
      <c r="P53982" s="83"/>
    </row>
    <row r="53983" spans="16:16" x14ac:dyDescent="0.3">
      <c r="P53983" s="83"/>
    </row>
    <row r="53984" spans="16:16" x14ac:dyDescent="0.3">
      <c r="P53984" s="83"/>
    </row>
    <row r="53985" spans="16:16" x14ac:dyDescent="0.3">
      <c r="P53985" s="83"/>
    </row>
    <row r="53986" spans="16:16" x14ac:dyDescent="0.3">
      <c r="P53986" s="83"/>
    </row>
    <row r="53987" spans="16:16" x14ac:dyDescent="0.3">
      <c r="P53987" s="83"/>
    </row>
    <row r="53988" spans="16:16" x14ac:dyDescent="0.3">
      <c r="P53988" s="83"/>
    </row>
    <row r="53989" spans="16:16" x14ac:dyDescent="0.3">
      <c r="P53989" s="83"/>
    </row>
    <row r="53990" spans="16:16" x14ac:dyDescent="0.3">
      <c r="P53990" s="83"/>
    </row>
    <row r="53991" spans="16:16" x14ac:dyDescent="0.3">
      <c r="P53991" s="83"/>
    </row>
    <row r="53992" spans="16:16" x14ac:dyDescent="0.3">
      <c r="P53992" s="83"/>
    </row>
    <row r="53993" spans="16:16" x14ac:dyDescent="0.3">
      <c r="P53993" s="83"/>
    </row>
    <row r="53994" spans="16:16" x14ac:dyDescent="0.3">
      <c r="P53994" s="83"/>
    </row>
    <row r="53995" spans="16:16" x14ac:dyDescent="0.3">
      <c r="P53995" s="83"/>
    </row>
    <row r="53996" spans="16:16" x14ac:dyDescent="0.3">
      <c r="P53996" s="83"/>
    </row>
    <row r="53997" spans="16:16" x14ac:dyDescent="0.3">
      <c r="P53997" s="83"/>
    </row>
    <row r="53998" spans="16:16" x14ac:dyDescent="0.3">
      <c r="P53998" s="83"/>
    </row>
    <row r="53999" spans="16:16" x14ac:dyDescent="0.3">
      <c r="P53999" s="83"/>
    </row>
    <row r="54000" spans="16:16" x14ac:dyDescent="0.3">
      <c r="P54000" s="83"/>
    </row>
    <row r="54001" spans="16:16" x14ac:dyDescent="0.3">
      <c r="P54001" s="83"/>
    </row>
    <row r="54002" spans="16:16" x14ac:dyDescent="0.3">
      <c r="P54002" s="83"/>
    </row>
    <row r="54003" spans="16:16" x14ac:dyDescent="0.3">
      <c r="P54003" s="83"/>
    </row>
    <row r="54004" spans="16:16" x14ac:dyDescent="0.3">
      <c r="P54004" s="83"/>
    </row>
    <row r="54005" spans="16:16" x14ac:dyDescent="0.3">
      <c r="P54005" s="83"/>
    </row>
    <row r="54006" spans="16:16" x14ac:dyDescent="0.3">
      <c r="P54006" s="83"/>
    </row>
    <row r="54007" spans="16:16" x14ac:dyDescent="0.3">
      <c r="P54007" s="83"/>
    </row>
    <row r="54008" spans="16:16" x14ac:dyDescent="0.3">
      <c r="P54008" s="83"/>
    </row>
    <row r="54009" spans="16:16" x14ac:dyDescent="0.3">
      <c r="P54009" s="83"/>
    </row>
    <row r="54010" spans="16:16" x14ac:dyDescent="0.3">
      <c r="P54010" s="83"/>
    </row>
    <row r="54011" spans="16:16" x14ac:dyDescent="0.3">
      <c r="P54011" s="83"/>
    </row>
    <row r="54012" spans="16:16" x14ac:dyDescent="0.3">
      <c r="P54012" s="83"/>
    </row>
    <row r="54013" spans="16:16" x14ac:dyDescent="0.3">
      <c r="P54013" s="83"/>
    </row>
    <row r="54014" spans="16:16" x14ac:dyDescent="0.3">
      <c r="P54014" s="83"/>
    </row>
    <row r="54015" spans="16:16" x14ac:dyDescent="0.3">
      <c r="P54015" s="83"/>
    </row>
    <row r="54016" spans="16:16" x14ac:dyDescent="0.3">
      <c r="P54016" s="83"/>
    </row>
    <row r="54017" spans="16:16" x14ac:dyDescent="0.3">
      <c r="P54017" s="83"/>
    </row>
    <row r="54018" spans="16:16" x14ac:dyDescent="0.3">
      <c r="P54018" s="83"/>
    </row>
    <row r="54019" spans="16:16" x14ac:dyDescent="0.3">
      <c r="P54019" s="83"/>
    </row>
    <row r="54020" spans="16:16" x14ac:dyDescent="0.3">
      <c r="P54020" s="83"/>
    </row>
    <row r="54021" spans="16:16" x14ac:dyDescent="0.3">
      <c r="P54021" s="83"/>
    </row>
    <row r="54022" spans="16:16" x14ac:dyDescent="0.3">
      <c r="P54022" s="83"/>
    </row>
    <row r="54023" spans="16:16" x14ac:dyDescent="0.3">
      <c r="P54023" s="83"/>
    </row>
    <row r="54024" spans="16:16" x14ac:dyDescent="0.3">
      <c r="P54024" s="83"/>
    </row>
    <row r="54025" spans="16:16" x14ac:dyDescent="0.3">
      <c r="P54025" s="83"/>
    </row>
    <row r="54026" spans="16:16" x14ac:dyDescent="0.3">
      <c r="P54026" s="83"/>
    </row>
    <row r="54027" spans="16:16" x14ac:dyDescent="0.3">
      <c r="P54027" s="83"/>
    </row>
    <row r="54028" spans="16:16" x14ac:dyDescent="0.3">
      <c r="P54028" s="83"/>
    </row>
    <row r="54029" spans="16:16" x14ac:dyDescent="0.3">
      <c r="P54029" s="83"/>
    </row>
    <row r="54030" spans="16:16" x14ac:dyDescent="0.3">
      <c r="P54030" s="83"/>
    </row>
    <row r="54031" spans="16:16" x14ac:dyDescent="0.3">
      <c r="P54031" s="83"/>
    </row>
    <row r="54032" spans="16:16" x14ac:dyDescent="0.3">
      <c r="P54032" s="83"/>
    </row>
    <row r="54033" spans="16:16" x14ac:dyDescent="0.3">
      <c r="P54033" s="83"/>
    </row>
    <row r="54034" spans="16:16" x14ac:dyDescent="0.3">
      <c r="P54034" s="83"/>
    </row>
    <row r="54035" spans="16:16" x14ac:dyDescent="0.3">
      <c r="P54035" s="83"/>
    </row>
    <row r="54036" spans="16:16" x14ac:dyDescent="0.3">
      <c r="P54036" s="83"/>
    </row>
    <row r="54037" spans="16:16" x14ac:dyDescent="0.3">
      <c r="P54037" s="83"/>
    </row>
    <row r="54038" spans="16:16" x14ac:dyDescent="0.3">
      <c r="P54038" s="83"/>
    </row>
    <row r="54039" spans="16:16" x14ac:dyDescent="0.3">
      <c r="P54039" s="83"/>
    </row>
    <row r="54040" spans="16:16" x14ac:dyDescent="0.3">
      <c r="P54040" s="83"/>
    </row>
    <row r="54041" spans="16:16" x14ac:dyDescent="0.3">
      <c r="P54041" s="83"/>
    </row>
    <row r="54042" spans="16:16" x14ac:dyDescent="0.3">
      <c r="P54042" s="83"/>
    </row>
    <row r="54043" spans="16:16" x14ac:dyDescent="0.3">
      <c r="P54043" s="83"/>
    </row>
    <row r="54044" spans="16:16" x14ac:dyDescent="0.3">
      <c r="P54044" s="83"/>
    </row>
    <row r="54045" spans="16:16" x14ac:dyDescent="0.3">
      <c r="P54045" s="83"/>
    </row>
    <row r="54046" spans="16:16" x14ac:dyDescent="0.3">
      <c r="P54046" s="83"/>
    </row>
    <row r="54047" spans="16:16" x14ac:dyDescent="0.3">
      <c r="P54047" s="83"/>
    </row>
    <row r="54048" spans="16:16" x14ac:dyDescent="0.3">
      <c r="P54048" s="83"/>
    </row>
    <row r="54049" spans="16:16" x14ac:dyDescent="0.3">
      <c r="P54049" s="83"/>
    </row>
    <row r="54050" spans="16:16" x14ac:dyDescent="0.3">
      <c r="P54050" s="83"/>
    </row>
    <row r="54051" spans="16:16" x14ac:dyDescent="0.3">
      <c r="P54051" s="83"/>
    </row>
    <row r="54052" spans="16:16" x14ac:dyDescent="0.3">
      <c r="P54052" s="83"/>
    </row>
    <row r="54053" spans="16:16" x14ac:dyDescent="0.3">
      <c r="P54053" s="83"/>
    </row>
    <row r="54054" spans="16:16" x14ac:dyDescent="0.3">
      <c r="P54054" s="83"/>
    </row>
    <row r="54055" spans="16:16" x14ac:dyDescent="0.3">
      <c r="P54055" s="83"/>
    </row>
    <row r="54056" spans="16:16" x14ac:dyDescent="0.3">
      <c r="P54056" s="83"/>
    </row>
    <row r="54057" spans="16:16" x14ac:dyDescent="0.3">
      <c r="P54057" s="83"/>
    </row>
    <row r="54058" spans="16:16" x14ac:dyDescent="0.3">
      <c r="P54058" s="83"/>
    </row>
    <row r="54059" spans="16:16" x14ac:dyDescent="0.3">
      <c r="P54059" s="83"/>
    </row>
    <row r="54060" spans="16:16" x14ac:dyDescent="0.3">
      <c r="P54060" s="83"/>
    </row>
    <row r="54061" spans="16:16" x14ac:dyDescent="0.3">
      <c r="P54061" s="83"/>
    </row>
    <row r="54062" spans="16:16" x14ac:dyDescent="0.3">
      <c r="P54062" s="83"/>
    </row>
    <row r="54063" spans="16:16" x14ac:dyDescent="0.3">
      <c r="P54063" s="83"/>
    </row>
    <row r="54064" spans="16:16" x14ac:dyDescent="0.3">
      <c r="P54064" s="83"/>
    </row>
    <row r="54065" spans="16:16" x14ac:dyDescent="0.3">
      <c r="P54065" s="83"/>
    </row>
    <row r="54066" spans="16:16" x14ac:dyDescent="0.3">
      <c r="P54066" s="83"/>
    </row>
    <row r="54067" spans="16:16" x14ac:dyDescent="0.3">
      <c r="P54067" s="83"/>
    </row>
    <row r="54068" spans="16:16" x14ac:dyDescent="0.3">
      <c r="P54068" s="83"/>
    </row>
    <row r="54069" spans="16:16" x14ac:dyDescent="0.3">
      <c r="P54069" s="83"/>
    </row>
    <row r="54070" spans="16:16" x14ac:dyDescent="0.3">
      <c r="P54070" s="83"/>
    </row>
    <row r="54071" spans="16:16" x14ac:dyDescent="0.3">
      <c r="P54071" s="83"/>
    </row>
    <row r="54072" spans="16:16" x14ac:dyDescent="0.3">
      <c r="P54072" s="83"/>
    </row>
    <row r="54073" spans="16:16" x14ac:dyDescent="0.3">
      <c r="P54073" s="83"/>
    </row>
    <row r="54074" spans="16:16" x14ac:dyDescent="0.3">
      <c r="P54074" s="83"/>
    </row>
    <row r="54075" spans="16:16" x14ac:dyDescent="0.3">
      <c r="P54075" s="83"/>
    </row>
    <row r="54076" spans="16:16" x14ac:dyDescent="0.3">
      <c r="P54076" s="83"/>
    </row>
    <row r="54077" spans="16:16" x14ac:dyDescent="0.3">
      <c r="P54077" s="83"/>
    </row>
    <row r="54078" spans="16:16" x14ac:dyDescent="0.3">
      <c r="P54078" s="83"/>
    </row>
    <row r="54079" spans="16:16" x14ac:dyDescent="0.3">
      <c r="P54079" s="83"/>
    </row>
    <row r="54080" spans="16:16" x14ac:dyDescent="0.3">
      <c r="P54080" s="83"/>
    </row>
    <row r="54081" spans="16:16" x14ac:dyDescent="0.3">
      <c r="P54081" s="83"/>
    </row>
    <row r="54082" spans="16:16" x14ac:dyDescent="0.3">
      <c r="P54082" s="83"/>
    </row>
    <row r="54083" spans="16:16" x14ac:dyDescent="0.3">
      <c r="P54083" s="83"/>
    </row>
    <row r="54084" spans="16:16" x14ac:dyDescent="0.3">
      <c r="P54084" s="83"/>
    </row>
    <row r="54085" spans="16:16" x14ac:dyDescent="0.3">
      <c r="P54085" s="83"/>
    </row>
    <row r="54086" spans="16:16" x14ac:dyDescent="0.3">
      <c r="P54086" s="83"/>
    </row>
    <row r="54087" spans="16:16" x14ac:dyDescent="0.3">
      <c r="P54087" s="83"/>
    </row>
    <row r="54088" spans="16:16" x14ac:dyDescent="0.3">
      <c r="P54088" s="83"/>
    </row>
    <row r="54089" spans="16:16" x14ac:dyDescent="0.3">
      <c r="P54089" s="83"/>
    </row>
    <row r="54090" spans="16:16" x14ac:dyDescent="0.3">
      <c r="P54090" s="83"/>
    </row>
    <row r="54091" spans="16:16" x14ac:dyDescent="0.3">
      <c r="P54091" s="83"/>
    </row>
    <row r="54092" spans="16:16" x14ac:dyDescent="0.3">
      <c r="P54092" s="83"/>
    </row>
    <row r="54093" spans="16:16" x14ac:dyDescent="0.3">
      <c r="P54093" s="83"/>
    </row>
    <row r="54094" spans="16:16" x14ac:dyDescent="0.3">
      <c r="P54094" s="83"/>
    </row>
    <row r="54095" spans="16:16" x14ac:dyDescent="0.3">
      <c r="P54095" s="83"/>
    </row>
    <row r="54096" spans="16:16" x14ac:dyDescent="0.3">
      <c r="P54096" s="83"/>
    </row>
    <row r="54097" spans="16:16" x14ac:dyDescent="0.3">
      <c r="P54097" s="83"/>
    </row>
    <row r="54098" spans="16:16" x14ac:dyDescent="0.3">
      <c r="P54098" s="83"/>
    </row>
    <row r="54099" spans="16:16" x14ac:dyDescent="0.3">
      <c r="P54099" s="83"/>
    </row>
    <row r="54100" spans="16:16" x14ac:dyDescent="0.3">
      <c r="P54100" s="83"/>
    </row>
    <row r="54101" spans="16:16" x14ac:dyDescent="0.3">
      <c r="P54101" s="83"/>
    </row>
    <row r="54102" spans="16:16" x14ac:dyDescent="0.3">
      <c r="P54102" s="83"/>
    </row>
    <row r="54103" spans="16:16" x14ac:dyDescent="0.3">
      <c r="P54103" s="83"/>
    </row>
    <row r="54104" spans="16:16" x14ac:dyDescent="0.3">
      <c r="P54104" s="83"/>
    </row>
    <row r="54105" spans="16:16" x14ac:dyDescent="0.3">
      <c r="P54105" s="83"/>
    </row>
    <row r="54106" spans="16:16" x14ac:dyDescent="0.3">
      <c r="P54106" s="83"/>
    </row>
    <row r="54107" spans="16:16" x14ac:dyDescent="0.3">
      <c r="P54107" s="83"/>
    </row>
    <row r="54108" spans="16:16" x14ac:dyDescent="0.3">
      <c r="P54108" s="83"/>
    </row>
    <row r="54109" spans="16:16" x14ac:dyDescent="0.3">
      <c r="P54109" s="83"/>
    </row>
    <row r="54110" spans="16:16" x14ac:dyDescent="0.3">
      <c r="P54110" s="83"/>
    </row>
    <row r="54111" spans="16:16" x14ac:dyDescent="0.3">
      <c r="P54111" s="83"/>
    </row>
    <row r="54112" spans="16:16" x14ac:dyDescent="0.3">
      <c r="P54112" s="83"/>
    </row>
    <row r="54113" spans="16:16" x14ac:dyDescent="0.3">
      <c r="P54113" s="83"/>
    </row>
    <row r="54114" spans="16:16" x14ac:dyDescent="0.3">
      <c r="P54114" s="83"/>
    </row>
    <row r="54115" spans="16:16" x14ac:dyDescent="0.3">
      <c r="P54115" s="83"/>
    </row>
    <row r="54116" spans="16:16" x14ac:dyDescent="0.3">
      <c r="P54116" s="83"/>
    </row>
    <row r="54117" spans="16:16" x14ac:dyDescent="0.3">
      <c r="P54117" s="83"/>
    </row>
    <row r="54118" spans="16:16" x14ac:dyDescent="0.3">
      <c r="P54118" s="83"/>
    </row>
    <row r="54119" spans="16:16" x14ac:dyDescent="0.3">
      <c r="P54119" s="83"/>
    </row>
    <row r="54120" spans="16:16" x14ac:dyDescent="0.3">
      <c r="P54120" s="83"/>
    </row>
    <row r="54121" spans="16:16" x14ac:dyDescent="0.3">
      <c r="P54121" s="83"/>
    </row>
    <row r="54122" spans="16:16" x14ac:dyDescent="0.3">
      <c r="P54122" s="83"/>
    </row>
    <row r="54123" spans="16:16" x14ac:dyDescent="0.3">
      <c r="P54123" s="83"/>
    </row>
    <row r="54124" spans="16:16" x14ac:dyDescent="0.3">
      <c r="P54124" s="83"/>
    </row>
    <row r="54125" spans="16:16" x14ac:dyDescent="0.3">
      <c r="P54125" s="83"/>
    </row>
    <row r="54126" spans="16:16" x14ac:dyDescent="0.3">
      <c r="P54126" s="83"/>
    </row>
    <row r="54127" spans="16:16" x14ac:dyDescent="0.3">
      <c r="P54127" s="83"/>
    </row>
    <row r="54128" spans="16:16" x14ac:dyDescent="0.3">
      <c r="P54128" s="83"/>
    </row>
    <row r="54129" spans="16:16" x14ac:dyDescent="0.3">
      <c r="P54129" s="83"/>
    </row>
    <row r="54130" spans="16:16" x14ac:dyDescent="0.3">
      <c r="P54130" s="83"/>
    </row>
    <row r="54131" spans="16:16" x14ac:dyDescent="0.3">
      <c r="P54131" s="83"/>
    </row>
    <row r="54132" spans="16:16" x14ac:dyDescent="0.3">
      <c r="P54132" s="83"/>
    </row>
    <row r="54133" spans="16:16" x14ac:dyDescent="0.3">
      <c r="P54133" s="83"/>
    </row>
    <row r="54134" spans="16:16" x14ac:dyDescent="0.3">
      <c r="P54134" s="83"/>
    </row>
    <row r="54135" spans="16:16" x14ac:dyDescent="0.3">
      <c r="P54135" s="83"/>
    </row>
    <row r="54136" spans="16:16" x14ac:dyDescent="0.3">
      <c r="P54136" s="83"/>
    </row>
    <row r="54137" spans="16:16" x14ac:dyDescent="0.3">
      <c r="P54137" s="83"/>
    </row>
    <row r="54138" spans="16:16" x14ac:dyDescent="0.3">
      <c r="P54138" s="83"/>
    </row>
    <row r="54139" spans="16:16" x14ac:dyDescent="0.3">
      <c r="P54139" s="83"/>
    </row>
    <row r="54140" spans="16:16" x14ac:dyDescent="0.3">
      <c r="P54140" s="83"/>
    </row>
    <row r="54141" spans="16:16" x14ac:dyDescent="0.3">
      <c r="P54141" s="83"/>
    </row>
    <row r="54142" spans="16:16" x14ac:dyDescent="0.3">
      <c r="P54142" s="83"/>
    </row>
    <row r="54143" spans="16:16" x14ac:dyDescent="0.3">
      <c r="P54143" s="83"/>
    </row>
    <row r="54144" spans="16:16" x14ac:dyDescent="0.3">
      <c r="P54144" s="83"/>
    </row>
    <row r="54145" spans="16:16" x14ac:dyDescent="0.3">
      <c r="P54145" s="83"/>
    </row>
    <row r="54146" spans="16:16" x14ac:dyDescent="0.3">
      <c r="P54146" s="83"/>
    </row>
    <row r="54147" spans="16:16" x14ac:dyDescent="0.3">
      <c r="P54147" s="83"/>
    </row>
    <row r="54148" spans="16:16" x14ac:dyDescent="0.3">
      <c r="P54148" s="83"/>
    </row>
    <row r="54149" spans="16:16" x14ac:dyDescent="0.3">
      <c r="P54149" s="83"/>
    </row>
    <row r="54150" spans="16:16" x14ac:dyDescent="0.3">
      <c r="P54150" s="83"/>
    </row>
    <row r="54151" spans="16:16" x14ac:dyDescent="0.3">
      <c r="P54151" s="83"/>
    </row>
    <row r="54152" spans="16:16" x14ac:dyDescent="0.3">
      <c r="P54152" s="83"/>
    </row>
    <row r="54153" spans="16:16" x14ac:dyDescent="0.3">
      <c r="P54153" s="83"/>
    </row>
    <row r="54154" spans="16:16" x14ac:dyDescent="0.3">
      <c r="P54154" s="83"/>
    </row>
    <row r="54155" spans="16:16" x14ac:dyDescent="0.3">
      <c r="P54155" s="83"/>
    </row>
    <row r="54156" spans="16:16" x14ac:dyDescent="0.3">
      <c r="P54156" s="83"/>
    </row>
    <row r="54157" spans="16:16" x14ac:dyDescent="0.3">
      <c r="P54157" s="83"/>
    </row>
    <row r="54158" spans="16:16" x14ac:dyDescent="0.3">
      <c r="P54158" s="83"/>
    </row>
    <row r="54159" spans="16:16" x14ac:dyDescent="0.3">
      <c r="P54159" s="83"/>
    </row>
    <row r="54160" spans="16:16" x14ac:dyDescent="0.3">
      <c r="P54160" s="83"/>
    </row>
    <row r="54161" spans="16:16" x14ac:dyDescent="0.3">
      <c r="P54161" s="83"/>
    </row>
    <row r="54162" spans="16:16" x14ac:dyDescent="0.3">
      <c r="P54162" s="83"/>
    </row>
    <row r="54163" spans="16:16" x14ac:dyDescent="0.3">
      <c r="P54163" s="83"/>
    </row>
    <row r="54164" spans="16:16" x14ac:dyDescent="0.3">
      <c r="P54164" s="83"/>
    </row>
    <row r="54165" spans="16:16" x14ac:dyDescent="0.3">
      <c r="P54165" s="83"/>
    </row>
    <row r="54166" spans="16:16" x14ac:dyDescent="0.3">
      <c r="P54166" s="83"/>
    </row>
    <row r="54167" spans="16:16" x14ac:dyDescent="0.3">
      <c r="P54167" s="83"/>
    </row>
    <row r="54168" spans="16:16" x14ac:dyDescent="0.3">
      <c r="P54168" s="83"/>
    </row>
    <row r="54169" spans="16:16" x14ac:dyDescent="0.3">
      <c r="P54169" s="83"/>
    </row>
    <row r="54170" spans="16:16" x14ac:dyDescent="0.3">
      <c r="P54170" s="83"/>
    </row>
    <row r="54171" spans="16:16" x14ac:dyDescent="0.3">
      <c r="P54171" s="83"/>
    </row>
    <row r="54172" spans="16:16" x14ac:dyDescent="0.3">
      <c r="P54172" s="83"/>
    </row>
    <row r="54173" spans="16:16" x14ac:dyDescent="0.3">
      <c r="P54173" s="83"/>
    </row>
    <row r="54174" spans="16:16" x14ac:dyDescent="0.3">
      <c r="P54174" s="83"/>
    </row>
    <row r="54175" spans="16:16" x14ac:dyDescent="0.3">
      <c r="P54175" s="83"/>
    </row>
    <row r="54176" spans="16:16" x14ac:dyDescent="0.3">
      <c r="P54176" s="83"/>
    </row>
    <row r="54177" spans="16:16" x14ac:dyDescent="0.3">
      <c r="P54177" s="83"/>
    </row>
    <row r="54178" spans="16:16" x14ac:dyDescent="0.3">
      <c r="P54178" s="83"/>
    </row>
    <row r="54179" spans="16:16" x14ac:dyDescent="0.3">
      <c r="P54179" s="83"/>
    </row>
    <row r="54180" spans="16:16" x14ac:dyDescent="0.3">
      <c r="P54180" s="83"/>
    </row>
    <row r="54181" spans="16:16" x14ac:dyDescent="0.3">
      <c r="P54181" s="83"/>
    </row>
    <row r="54182" spans="16:16" x14ac:dyDescent="0.3">
      <c r="P54182" s="83"/>
    </row>
    <row r="54183" spans="16:16" x14ac:dyDescent="0.3">
      <c r="P54183" s="83"/>
    </row>
    <row r="54184" spans="16:16" x14ac:dyDescent="0.3">
      <c r="P54184" s="83"/>
    </row>
    <row r="54185" spans="16:16" x14ac:dyDescent="0.3">
      <c r="P54185" s="83"/>
    </row>
    <row r="54186" spans="16:16" x14ac:dyDescent="0.3">
      <c r="P54186" s="83"/>
    </row>
    <row r="54187" spans="16:16" x14ac:dyDescent="0.3">
      <c r="P54187" s="83"/>
    </row>
    <row r="54188" spans="16:16" x14ac:dyDescent="0.3">
      <c r="P54188" s="83"/>
    </row>
    <row r="54189" spans="16:16" x14ac:dyDescent="0.3">
      <c r="P54189" s="83"/>
    </row>
    <row r="54190" spans="16:16" x14ac:dyDescent="0.3">
      <c r="P54190" s="83"/>
    </row>
    <row r="54191" spans="16:16" x14ac:dyDescent="0.3">
      <c r="P54191" s="83"/>
    </row>
    <row r="54192" spans="16:16" x14ac:dyDescent="0.3">
      <c r="P54192" s="83"/>
    </row>
    <row r="54193" spans="16:16" x14ac:dyDescent="0.3">
      <c r="P54193" s="83"/>
    </row>
    <row r="54194" spans="16:16" x14ac:dyDescent="0.3">
      <c r="P54194" s="83"/>
    </row>
    <row r="54195" spans="16:16" x14ac:dyDescent="0.3">
      <c r="P54195" s="83"/>
    </row>
    <row r="54196" spans="16:16" x14ac:dyDescent="0.3">
      <c r="P54196" s="83"/>
    </row>
    <row r="54197" spans="16:16" x14ac:dyDescent="0.3">
      <c r="P54197" s="83"/>
    </row>
    <row r="54198" spans="16:16" x14ac:dyDescent="0.3">
      <c r="P54198" s="83"/>
    </row>
    <row r="54199" spans="16:16" x14ac:dyDescent="0.3">
      <c r="P54199" s="83"/>
    </row>
    <row r="54200" spans="16:16" x14ac:dyDescent="0.3">
      <c r="P54200" s="83"/>
    </row>
    <row r="54201" spans="16:16" x14ac:dyDescent="0.3">
      <c r="P54201" s="83"/>
    </row>
    <row r="54202" spans="16:16" x14ac:dyDescent="0.3">
      <c r="P54202" s="83"/>
    </row>
    <row r="54203" spans="16:16" x14ac:dyDescent="0.3">
      <c r="P54203" s="83"/>
    </row>
    <row r="54204" spans="16:16" x14ac:dyDescent="0.3">
      <c r="P54204" s="83"/>
    </row>
    <row r="54205" spans="16:16" x14ac:dyDescent="0.3">
      <c r="P54205" s="83"/>
    </row>
    <row r="54206" spans="16:16" x14ac:dyDescent="0.3">
      <c r="P54206" s="83"/>
    </row>
    <row r="54207" spans="16:16" x14ac:dyDescent="0.3">
      <c r="P54207" s="83"/>
    </row>
    <row r="54208" spans="16:16" x14ac:dyDescent="0.3">
      <c r="P54208" s="83"/>
    </row>
    <row r="54209" spans="16:16" x14ac:dyDescent="0.3">
      <c r="P54209" s="83"/>
    </row>
    <row r="54210" spans="16:16" x14ac:dyDescent="0.3">
      <c r="P54210" s="83"/>
    </row>
    <row r="54211" spans="16:16" x14ac:dyDescent="0.3">
      <c r="P54211" s="83"/>
    </row>
    <row r="54212" spans="16:16" x14ac:dyDescent="0.3">
      <c r="P54212" s="83"/>
    </row>
    <row r="54213" spans="16:16" x14ac:dyDescent="0.3">
      <c r="P54213" s="83"/>
    </row>
    <row r="54214" spans="16:16" x14ac:dyDescent="0.3">
      <c r="P54214" s="83"/>
    </row>
    <row r="54215" spans="16:16" x14ac:dyDescent="0.3">
      <c r="P54215" s="83"/>
    </row>
    <row r="54216" spans="16:16" x14ac:dyDescent="0.3">
      <c r="P54216" s="83"/>
    </row>
    <row r="54217" spans="16:16" x14ac:dyDescent="0.3">
      <c r="P54217" s="83"/>
    </row>
    <row r="54218" spans="16:16" x14ac:dyDescent="0.3">
      <c r="P54218" s="83"/>
    </row>
    <row r="54219" spans="16:16" x14ac:dyDescent="0.3">
      <c r="P54219" s="83"/>
    </row>
    <row r="54220" spans="16:16" x14ac:dyDescent="0.3">
      <c r="P54220" s="83"/>
    </row>
    <row r="54221" spans="16:16" x14ac:dyDescent="0.3">
      <c r="P54221" s="83"/>
    </row>
    <row r="54222" spans="16:16" x14ac:dyDescent="0.3">
      <c r="P54222" s="83"/>
    </row>
    <row r="54223" spans="16:16" x14ac:dyDescent="0.3">
      <c r="P54223" s="83"/>
    </row>
    <row r="54224" spans="16:16" x14ac:dyDescent="0.3">
      <c r="P54224" s="83"/>
    </row>
    <row r="54225" spans="16:16" x14ac:dyDescent="0.3">
      <c r="P54225" s="83"/>
    </row>
    <row r="54226" spans="16:16" x14ac:dyDescent="0.3">
      <c r="P54226" s="83"/>
    </row>
    <row r="54227" spans="16:16" x14ac:dyDescent="0.3">
      <c r="P54227" s="83"/>
    </row>
    <row r="54228" spans="16:16" x14ac:dyDescent="0.3">
      <c r="P54228" s="83"/>
    </row>
    <row r="54229" spans="16:16" x14ac:dyDescent="0.3">
      <c r="P54229" s="83"/>
    </row>
    <row r="54230" spans="16:16" x14ac:dyDescent="0.3">
      <c r="P54230" s="83"/>
    </row>
    <row r="54231" spans="16:16" x14ac:dyDescent="0.3">
      <c r="P54231" s="83"/>
    </row>
    <row r="54232" spans="16:16" x14ac:dyDescent="0.3">
      <c r="P54232" s="83"/>
    </row>
    <row r="54233" spans="16:16" x14ac:dyDescent="0.3">
      <c r="P54233" s="83"/>
    </row>
    <row r="54234" spans="16:16" x14ac:dyDescent="0.3">
      <c r="P54234" s="83"/>
    </row>
    <row r="54235" spans="16:16" x14ac:dyDescent="0.3">
      <c r="P54235" s="83"/>
    </row>
    <row r="54236" spans="16:16" x14ac:dyDescent="0.3">
      <c r="P54236" s="83"/>
    </row>
    <row r="54237" spans="16:16" x14ac:dyDescent="0.3">
      <c r="P54237" s="83"/>
    </row>
    <row r="54238" spans="16:16" x14ac:dyDescent="0.3">
      <c r="P54238" s="83"/>
    </row>
    <row r="54239" spans="16:16" x14ac:dyDescent="0.3">
      <c r="P54239" s="83"/>
    </row>
    <row r="54240" spans="16:16" x14ac:dyDescent="0.3">
      <c r="P54240" s="83"/>
    </row>
    <row r="54241" spans="16:16" x14ac:dyDescent="0.3">
      <c r="P54241" s="83"/>
    </row>
    <row r="54242" spans="16:16" x14ac:dyDescent="0.3">
      <c r="P54242" s="83"/>
    </row>
    <row r="54243" spans="16:16" x14ac:dyDescent="0.3">
      <c r="P54243" s="83"/>
    </row>
    <row r="54244" spans="16:16" x14ac:dyDescent="0.3">
      <c r="P54244" s="83"/>
    </row>
    <row r="54245" spans="16:16" x14ac:dyDescent="0.3">
      <c r="P54245" s="83"/>
    </row>
    <row r="54246" spans="16:16" x14ac:dyDescent="0.3">
      <c r="P54246" s="83"/>
    </row>
    <row r="54247" spans="16:16" x14ac:dyDescent="0.3">
      <c r="P54247" s="83"/>
    </row>
    <row r="54248" spans="16:16" x14ac:dyDescent="0.3">
      <c r="P54248" s="83"/>
    </row>
    <row r="54249" spans="16:16" x14ac:dyDescent="0.3">
      <c r="P54249" s="83"/>
    </row>
    <row r="54250" spans="16:16" x14ac:dyDescent="0.3">
      <c r="P54250" s="83"/>
    </row>
    <row r="54251" spans="16:16" x14ac:dyDescent="0.3">
      <c r="P54251" s="83"/>
    </row>
    <row r="54252" spans="16:16" x14ac:dyDescent="0.3">
      <c r="P54252" s="83"/>
    </row>
    <row r="54253" spans="16:16" x14ac:dyDescent="0.3">
      <c r="P54253" s="83"/>
    </row>
    <row r="54254" spans="16:16" x14ac:dyDescent="0.3">
      <c r="P54254" s="83"/>
    </row>
    <row r="54255" spans="16:16" x14ac:dyDescent="0.3">
      <c r="P54255" s="83"/>
    </row>
    <row r="54256" spans="16:16" x14ac:dyDescent="0.3">
      <c r="P54256" s="83"/>
    </row>
    <row r="54257" spans="16:16" x14ac:dyDescent="0.3">
      <c r="P54257" s="83"/>
    </row>
    <row r="54258" spans="16:16" x14ac:dyDescent="0.3">
      <c r="P54258" s="83"/>
    </row>
    <row r="54259" spans="16:16" x14ac:dyDescent="0.3">
      <c r="P54259" s="83"/>
    </row>
    <row r="54260" spans="16:16" x14ac:dyDescent="0.3">
      <c r="P54260" s="83"/>
    </row>
    <row r="54261" spans="16:16" x14ac:dyDescent="0.3">
      <c r="P54261" s="83"/>
    </row>
    <row r="54262" spans="16:16" x14ac:dyDescent="0.3">
      <c r="P54262" s="83"/>
    </row>
    <row r="54263" spans="16:16" x14ac:dyDescent="0.3">
      <c r="P54263" s="83"/>
    </row>
    <row r="54264" spans="16:16" x14ac:dyDescent="0.3">
      <c r="P54264" s="83"/>
    </row>
    <row r="54265" spans="16:16" x14ac:dyDescent="0.3">
      <c r="P54265" s="83"/>
    </row>
    <row r="54266" spans="16:16" x14ac:dyDescent="0.3">
      <c r="P54266" s="83"/>
    </row>
    <row r="54267" spans="16:16" x14ac:dyDescent="0.3">
      <c r="P54267" s="83"/>
    </row>
    <row r="54268" spans="16:16" x14ac:dyDescent="0.3">
      <c r="P54268" s="83"/>
    </row>
    <row r="54269" spans="16:16" x14ac:dyDescent="0.3">
      <c r="P54269" s="83"/>
    </row>
    <row r="54270" spans="16:16" x14ac:dyDescent="0.3">
      <c r="P54270" s="83"/>
    </row>
    <row r="54271" spans="16:16" x14ac:dyDescent="0.3">
      <c r="P54271" s="83"/>
    </row>
    <row r="54272" spans="16:16" x14ac:dyDescent="0.3">
      <c r="P54272" s="83"/>
    </row>
    <row r="54273" spans="16:16" x14ac:dyDescent="0.3">
      <c r="P54273" s="83"/>
    </row>
    <row r="54274" spans="16:16" x14ac:dyDescent="0.3">
      <c r="P54274" s="83"/>
    </row>
    <row r="54275" spans="16:16" x14ac:dyDescent="0.3">
      <c r="P54275" s="83"/>
    </row>
    <row r="54276" spans="16:16" x14ac:dyDescent="0.3">
      <c r="P54276" s="83"/>
    </row>
    <row r="54277" spans="16:16" x14ac:dyDescent="0.3">
      <c r="P54277" s="83"/>
    </row>
    <row r="54278" spans="16:16" x14ac:dyDescent="0.3">
      <c r="P54278" s="83"/>
    </row>
    <row r="54279" spans="16:16" x14ac:dyDescent="0.3">
      <c r="P54279" s="83"/>
    </row>
    <row r="54280" spans="16:16" x14ac:dyDescent="0.3">
      <c r="P54280" s="83"/>
    </row>
    <row r="54281" spans="16:16" x14ac:dyDescent="0.3">
      <c r="P54281" s="83"/>
    </row>
    <row r="54282" spans="16:16" x14ac:dyDescent="0.3">
      <c r="P54282" s="83"/>
    </row>
    <row r="54283" spans="16:16" x14ac:dyDescent="0.3">
      <c r="P54283" s="83"/>
    </row>
    <row r="54284" spans="16:16" x14ac:dyDescent="0.3">
      <c r="P54284" s="83"/>
    </row>
    <row r="54285" spans="16:16" x14ac:dyDescent="0.3">
      <c r="P54285" s="83"/>
    </row>
    <row r="54286" spans="16:16" x14ac:dyDescent="0.3">
      <c r="P54286" s="83"/>
    </row>
    <row r="54287" spans="16:16" x14ac:dyDescent="0.3">
      <c r="P54287" s="83"/>
    </row>
    <row r="54288" spans="16:16" x14ac:dyDescent="0.3">
      <c r="P54288" s="83"/>
    </row>
    <row r="54289" spans="16:16" x14ac:dyDescent="0.3">
      <c r="P54289" s="83"/>
    </row>
    <row r="54290" spans="16:16" x14ac:dyDescent="0.3">
      <c r="P54290" s="83"/>
    </row>
    <row r="54291" spans="16:16" x14ac:dyDescent="0.3">
      <c r="P54291" s="83"/>
    </row>
    <row r="54292" spans="16:16" x14ac:dyDescent="0.3">
      <c r="P54292" s="83"/>
    </row>
    <row r="54293" spans="16:16" x14ac:dyDescent="0.3">
      <c r="P54293" s="83"/>
    </row>
    <row r="54294" spans="16:16" x14ac:dyDescent="0.3">
      <c r="P54294" s="83"/>
    </row>
    <row r="54295" spans="16:16" x14ac:dyDescent="0.3">
      <c r="P54295" s="83"/>
    </row>
    <row r="54296" spans="16:16" x14ac:dyDescent="0.3">
      <c r="P54296" s="83"/>
    </row>
    <row r="54297" spans="16:16" x14ac:dyDescent="0.3">
      <c r="P54297" s="83"/>
    </row>
    <row r="54298" spans="16:16" x14ac:dyDescent="0.3">
      <c r="P54298" s="83"/>
    </row>
    <row r="54299" spans="16:16" x14ac:dyDescent="0.3">
      <c r="P54299" s="83"/>
    </row>
    <row r="54300" spans="16:16" x14ac:dyDescent="0.3">
      <c r="P54300" s="83"/>
    </row>
    <row r="54301" spans="16:16" x14ac:dyDescent="0.3">
      <c r="P54301" s="83"/>
    </row>
    <row r="54302" spans="16:16" x14ac:dyDescent="0.3">
      <c r="P54302" s="83"/>
    </row>
    <row r="54303" spans="16:16" x14ac:dyDescent="0.3">
      <c r="P54303" s="83"/>
    </row>
    <row r="54304" spans="16:16" x14ac:dyDescent="0.3">
      <c r="P54304" s="83"/>
    </row>
    <row r="54305" spans="16:16" x14ac:dyDescent="0.3">
      <c r="P54305" s="83"/>
    </row>
    <row r="54306" spans="16:16" x14ac:dyDescent="0.3">
      <c r="P54306" s="83"/>
    </row>
    <row r="54307" spans="16:16" x14ac:dyDescent="0.3">
      <c r="P54307" s="83"/>
    </row>
    <row r="54308" spans="16:16" x14ac:dyDescent="0.3">
      <c r="P54308" s="83"/>
    </row>
    <row r="54309" spans="16:16" x14ac:dyDescent="0.3">
      <c r="P54309" s="83"/>
    </row>
    <row r="54310" spans="16:16" x14ac:dyDescent="0.3">
      <c r="P54310" s="83"/>
    </row>
    <row r="54311" spans="16:16" x14ac:dyDescent="0.3">
      <c r="P54311" s="83"/>
    </row>
    <row r="54312" spans="16:16" x14ac:dyDescent="0.3">
      <c r="P54312" s="83"/>
    </row>
    <row r="54313" spans="16:16" x14ac:dyDescent="0.3">
      <c r="P54313" s="83"/>
    </row>
    <row r="54314" spans="16:16" x14ac:dyDescent="0.3">
      <c r="P54314" s="83"/>
    </row>
    <row r="54315" spans="16:16" x14ac:dyDescent="0.3">
      <c r="P54315" s="83"/>
    </row>
    <row r="54316" spans="16:16" x14ac:dyDescent="0.3">
      <c r="P54316" s="83"/>
    </row>
    <row r="54317" spans="16:16" x14ac:dyDescent="0.3">
      <c r="P54317" s="83"/>
    </row>
    <row r="54318" spans="16:16" x14ac:dyDescent="0.3">
      <c r="P54318" s="83"/>
    </row>
    <row r="54319" spans="16:16" x14ac:dyDescent="0.3">
      <c r="P54319" s="83"/>
    </row>
    <row r="54320" spans="16:16" x14ac:dyDescent="0.3">
      <c r="P54320" s="83"/>
    </row>
    <row r="54321" spans="16:16" x14ac:dyDescent="0.3">
      <c r="P54321" s="83"/>
    </row>
    <row r="54322" spans="16:16" x14ac:dyDescent="0.3">
      <c r="P54322" s="83"/>
    </row>
    <row r="54323" spans="16:16" x14ac:dyDescent="0.3">
      <c r="P54323" s="83"/>
    </row>
    <row r="54324" spans="16:16" x14ac:dyDescent="0.3">
      <c r="P54324" s="83"/>
    </row>
    <row r="54325" spans="16:16" x14ac:dyDescent="0.3">
      <c r="P54325" s="83"/>
    </row>
    <row r="54326" spans="16:16" x14ac:dyDescent="0.3">
      <c r="P54326" s="83"/>
    </row>
    <row r="54327" spans="16:16" x14ac:dyDescent="0.3">
      <c r="P54327" s="83"/>
    </row>
    <row r="54328" spans="16:16" x14ac:dyDescent="0.3">
      <c r="P54328" s="83"/>
    </row>
    <row r="54329" spans="16:16" x14ac:dyDescent="0.3">
      <c r="P54329" s="83"/>
    </row>
    <row r="54330" spans="16:16" x14ac:dyDescent="0.3">
      <c r="P54330" s="83"/>
    </row>
    <row r="54331" spans="16:16" x14ac:dyDescent="0.3">
      <c r="P54331" s="83"/>
    </row>
    <row r="54332" spans="16:16" x14ac:dyDescent="0.3">
      <c r="P54332" s="83"/>
    </row>
    <row r="54333" spans="16:16" x14ac:dyDescent="0.3">
      <c r="P54333" s="83"/>
    </row>
    <row r="54334" spans="16:16" x14ac:dyDescent="0.3">
      <c r="P54334" s="83"/>
    </row>
    <row r="54335" spans="16:16" x14ac:dyDescent="0.3">
      <c r="P54335" s="83"/>
    </row>
    <row r="54336" spans="16:16" x14ac:dyDescent="0.3">
      <c r="P54336" s="83"/>
    </row>
    <row r="54337" spans="16:16" x14ac:dyDescent="0.3">
      <c r="P54337" s="83"/>
    </row>
    <row r="54338" spans="16:16" x14ac:dyDescent="0.3">
      <c r="P54338" s="83"/>
    </row>
    <row r="54339" spans="16:16" x14ac:dyDescent="0.3">
      <c r="P54339" s="83"/>
    </row>
    <row r="54340" spans="16:16" x14ac:dyDescent="0.3">
      <c r="P54340" s="83"/>
    </row>
    <row r="54341" spans="16:16" x14ac:dyDescent="0.3">
      <c r="P54341" s="83"/>
    </row>
    <row r="54342" spans="16:16" x14ac:dyDescent="0.3">
      <c r="P54342" s="83"/>
    </row>
    <row r="54343" spans="16:16" x14ac:dyDescent="0.3">
      <c r="P54343" s="83"/>
    </row>
    <row r="54344" spans="16:16" x14ac:dyDescent="0.3">
      <c r="P54344" s="83"/>
    </row>
    <row r="54345" spans="16:16" x14ac:dyDescent="0.3">
      <c r="P54345" s="83"/>
    </row>
    <row r="54346" spans="16:16" x14ac:dyDescent="0.3">
      <c r="P54346" s="83"/>
    </row>
    <row r="54347" spans="16:16" x14ac:dyDescent="0.3">
      <c r="P54347" s="83"/>
    </row>
    <row r="54348" spans="16:16" x14ac:dyDescent="0.3">
      <c r="P54348" s="83"/>
    </row>
    <row r="54349" spans="16:16" x14ac:dyDescent="0.3">
      <c r="P54349" s="83"/>
    </row>
    <row r="54350" spans="16:16" x14ac:dyDescent="0.3">
      <c r="P54350" s="83"/>
    </row>
    <row r="54351" spans="16:16" x14ac:dyDescent="0.3">
      <c r="P54351" s="83"/>
    </row>
    <row r="54352" spans="16:16" x14ac:dyDescent="0.3">
      <c r="P54352" s="83"/>
    </row>
    <row r="54353" spans="16:16" x14ac:dyDescent="0.3">
      <c r="P54353" s="83"/>
    </row>
    <row r="54354" spans="16:16" x14ac:dyDescent="0.3">
      <c r="P54354" s="83"/>
    </row>
    <row r="54355" spans="16:16" x14ac:dyDescent="0.3">
      <c r="P54355" s="83"/>
    </row>
    <row r="54356" spans="16:16" x14ac:dyDescent="0.3">
      <c r="P54356" s="83"/>
    </row>
    <row r="54357" spans="16:16" x14ac:dyDescent="0.3">
      <c r="P54357" s="83"/>
    </row>
    <row r="54358" spans="16:16" x14ac:dyDescent="0.3">
      <c r="P54358" s="83"/>
    </row>
    <row r="54359" spans="16:16" x14ac:dyDescent="0.3">
      <c r="P54359" s="83"/>
    </row>
    <row r="54360" spans="16:16" x14ac:dyDescent="0.3">
      <c r="P54360" s="83"/>
    </row>
    <row r="54361" spans="16:16" x14ac:dyDescent="0.3">
      <c r="P54361" s="83"/>
    </row>
    <row r="54362" spans="16:16" x14ac:dyDescent="0.3">
      <c r="P54362" s="83"/>
    </row>
    <row r="54363" spans="16:16" x14ac:dyDescent="0.3">
      <c r="P54363" s="83"/>
    </row>
    <row r="54364" spans="16:16" x14ac:dyDescent="0.3">
      <c r="P54364" s="83"/>
    </row>
    <row r="54365" spans="16:16" x14ac:dyDescent="0.3">
      <c r="P54365" s="83"/>
    </row>
    <row r="54366" spans="16:16" x14ac:dyDescent="0.3">
      <c r="P54366" s="83"/>
    </row>
    <row r="54367" spans="16:16" x14ac:dyDescent="0.3">
      <c r="P54367" s="83"/>
    </row>
    <row r="54368" spans="16:16" x14ac:dyDescent="0.3">
      <c r="P54368" s="83"/>
    </row>
    <row r="54369" spans="16:16" x14ac:dyDescent="0.3">
      <c r="P54369" s="83"/>
    </row>
    <row r="54370" spans="16:16" x14ac:dyDescent="0.3">
      <c r="P54370" s="83"/>
    </row>
    <row r="54371" spans="16:16" x14ac:dyDescent="0.3">
      <c r="P54371" s="83"/>
    </row>
    <row r="54372" spans="16:16" x14ac:dyDescent="0.3">
      <c r="P54372" s="83"/>
    </row>
    <row r="54373" spans="16:16" x14ac:dyDescent="0.3">
      <c r="P54373" s="83"/>
    </row>
    <row r="54374" spans="16:16" x14ac:dyDescent="0.3">
      <c r="P54374" s="83"/>
    </row>
    <row r="54375" spans="16:16" x14ac:dyDescent="0.3">
      <c r="P54375" s="83"/>
    </row>
    <row r="54376" spans="16:16" x14ac:dyDescent="0.3">
      <c r="P54376" s="83"/>
    </row>
    <row r="54377" spans="16:16" x14ac:dyDescent="0.3">
      <c r="P54377" s="83"/>
    </row>
    <row r="54378" spans="16:16" x14ac:dyDescent="0.3">
      <c r="P54378" s="83"/>
    </row>
    <row r="54379" spans="16:16" x14ac:dyDescent="0.3">
      <c r="P54379" s="83"/>
    </row>
    <row r="54380" spans="16:16" x14ac:dyDescent="0.3">
      <c r="P54380" s="83"/>
    </row>
    <row r="54381" spans="16:16" x14ac:dyDescent="0.3">
      <c r="P54381" s="83"/>
    </row>
    <row r="54382" spans="16:16" x14ac:dyDescent="0.3">
      <c r="P54382" s="83"/>
    </row>
    <row r="54383" spans="16:16" x14ac:dyDescent="0.3">
      <c r="P54383" s="83"/>
    </row>
    <row r="54384" spans="16:16" x14ac:dyDescent="0.3">
      <c r="P54384" s="83"/>
    </row>
    <row r="54385" spans="16:16" x14ac:dyDescent="0.3">
      <c r="P54385" s="83"/>
    </row>
    <row r="54386" spans="16:16" x14ac:dyDescent="0.3">
      <c r="P54386" s="83"/>
    </row>
    <row r="54387" spans="16:16" x14ac:dyDescent="0.3">
      <c r="P54387" s="83"/>
    </row>
    <row r="54388" spans="16:16" x14ac:dyDescent="0.3">
      <c r="P54388" s="83"/>
    </row>
    <row r="54389" spans="16:16" x14ac:dyDescent="0.3">
      <c r="P54389" s="83"/>
    </row>
    <row r="54390" spans="16:16" x14ac:dyDescent="0.3">
      <c r="P54390" s="83"/>
    </row>
    <row r="54391" spans="16:16" x14ac:dyDescent="0.3">
      <c r="P54391" s="83"/>
    </row>
    <row r="54392" spans="16:16" x14ac:dyDescent="0.3">
      <c r="P54392" s="83"/>
    </row>
    <row r="54393" spans="16:16" x14ac:dyDescent="0.3">
      <c r="P54393" s="83"/>
    </row>
    <row r="54394" spans="16:16" x14ac:dyDescent="0.3">
      <c r="P54394" s="83"/>
    </row>
    <row r="54395" spans="16:16" x14ac:dyDescent="0.3">
      <c r="P54395" s="83"/>
    </row>
    <row r="54396" spans="16:16" x14ac:dyDescent="0.3">
      <c r="P54396" s="83"/>
    </row>
    <row r="54397" spans="16:16" x14ac:dyDescent="0.3">
      <c r="P54397" s="83"/>
    </row>
    <row r="54398" spans="16:16" x14ac:dyDescent="0.3">
      <c r="P54398" s="83"/>
    </row>
    <row r="54399" spans="16:16" x14ac:dyDescent="0.3">
      <c r="P54399" s="83"/>
    </row>
    <row r="54400" spans="16:16" x14ac:dyDescent="0.3">
      <c r="P54400" s="83"/>
    </row>
    <row r="54401" spans="16:16" x14ac:dyDescent="0.3">
      <c r="P54401" s="83"/>
    </row>
    <row r="54402" spans="16:16" x14ac:dyDescent="0.3">
      <c r="P54402" s="83"/>
    </row>
    <row r="54403" spans="16:16" x14ac:dyDescent="0.3">
      <c r="P54403" s="83"/>
    </row>
    <row r="54404" spans="16:16" x14ac:dyDescent="0.3">
      <c r="P54404" s="83"/>
    </row>
    <row r="54405" spans="16:16" x14ac:dyDescent="0.3">
      <c r="P54405" s="83"/>
    </row>
    <row r="54406" spans="16:16" x14ac:dyDescent="0.3">
      <c r="P54406" s="83"/>
    </row>
    <row r="54407" spans="16:16" x14ac:dyDescent="0.3">
      <c r="P54407" s="83"/>
    </row>
    <row r="54408" spans="16:16" x14ac:dyDescent="0.3">
      <c r="P54408" s="83"/>
    </row>
    <row r="54409" spans="16:16" x14ac:dyDescent="0.3">
      <c r="P54409" s="83"/>
    </row>
    <row r="54410" spans="16:16" x14ac:dyDescent="0.3">
      <c r="P54410" s="83"/>
    </row>
    <row r="54411" spans="16:16" x14ac:dyDescent="0.3">
      <c r="P54411" s="83"/>
    </row>
    <row r="54412" spans="16:16" x14ac:dyDescent="0.3">
      <c r="P54412" s="83"/>
    </row>
    <row r="54413" spans="16:16" x14ac:dyDescent="0.3">
      <c r="P54413" s="83"/>
    </row>
    <row r="54414" spans="16:16" x14ac:dyDescent="0.3">
      <c r="P54414" s="83"/>
    </row>
    <row r="54415" spans="16:16" x14ac:dyDescent="0.3">
      <c r="P54415" s="83"/>
    </row>
    <row r="54416" spans="16:16" x14ac:dyDescent="0.3">
      <c r="P54416" s="83"/>
    </row>
    <row r="54417" spans="16:16" x14ac:dyDescent="0.3">
      <c r="P54417" s="83"/>
    </row>
    <row r="54418" spans="16:16" x14ac:dyDescent="0.3">
      <c r="P54418" s="83"/>
    </row>
    <row r="54419" spans="16:16" x14ac:dyDescent="0.3">
      <c r="P54419" s="83"/>
    </row>
    <row r="54420" spans="16:16" x14ac:dyDescent="0.3">
      <c r="P54420" s="83"/>
    </row>
    <row r="54421" spans="16:16" x14ac:dyDescent="0.3">
      <c r="P54421" s="83"/>
    </row>
    <row r="54422" spans="16:16" x14ac:dyDescent="0.3">
      <c r="P54422" s="83"/>
    </row>
    <row r="54423" spans="16:16" x14ac:dyDescent="0.3">
      <c r="P54423" s="83"/>
    </row>
    <row r="54424" spans="16:16" x14ac:dyDescent="0.3">
      <c r="P54424" s="83"/>
    </row>
    <row r="54425" spans="16:16" x14ac:dyDescent="0.3">
      <c r="P54425" s="83"/>
    </row>
    <row r="54426" spans="16:16" x14ac:dyDescent="0.3">
      <c r="P54426" s="83"/>
    </row>
    <row r="54427" spans="16:16" x14ac:dyDescent="0.3">
      <c r="P54427" s="83"/>
    </row>
    <row r="54428" spans="16:16" x14ac:dyDescent="0.3">
      <c r="P54428" s="83"/>
    </row>
    <row r="54429" spans="16:16" x14ac:dyDescent="0.3">
      <c r="P54429" s="83"/>
    </row>
    <row r="54430" spans="16:16" x14ac:dyDescent="0.3">
      <c r="P54430" s="83"/>
    </row>
    <row r="54431" spans="16:16" x14ac:dyDescent="0.3">
      <c r="P54431" s="83"/>
    </row>
    <row r="54432" spans="16:16" x14ac:dyDescent="0.3">
      <c r="P54432" s="83"/>
    </row>
    <row r="54433" spans="16:16" x14ac:dyDescent="0.3">
      <c r="P54433" s="83"/>
    </row>
    <row r="54434" spans="16:16" x14ac:dyDescent="0.3">
      <c r="P54434" s="83"/>
    </row>
    <row r="54435" spans="16:16" x14ac:dyDescent="0.3">
      <c r="P54435" s="83"/>
    </row>
    <row r="54436" spans="16:16" x14ac:dyDescent="0.3">
      <c r="P54436" s="83"/>
    </row>
    <row r="54437" spans="16:16" x14ac:dyDescent="0.3">
      <c r="P54437" s="83"/>
    </row>
    <row r="54438" spans="16:16" x14ac:dyDescent="0.3">
      <c r="P54438" s="83"/>
    </row>
    <row r="54439" spans="16:16" x14ac:dyDescent="0.3">
      <c r="P54439" s="83"/>
    </row>
    <row r="54440" spans="16:16" x14ac:dyDescent="0.3">
      <c r="P54440" s="83"/>
    </row>
    <row r="54441" spans="16:16" x14ac:dyDescent="0.3">
      <c r="P54441" s="83"/>
    </row>
    <row r="54442" spans="16:16" x14ac:dyDescent="0.3">
      <c r="P54442" s="83"/>
    </row>
    <row r="54443" spans="16:16" x14ac:dyDescent="0.3">
      <c r="P54443" s="83"/>
    </row>
    <row r="54444" spans="16:16" x14ac:dyDescent="0.3">
      <c r="P54444" s="83"/>
    </row>
    <row r="54445" spans="16:16" x14ac:dyDescent="0.3">
      <c r="P54445" s="83"/>
    </row>
    <row r="54446" spans="16:16" x14ac:dyDescent="0.3">
      <c r="P54446" s="83"/>
    </row>
    <row r="54447" spans="16:16" x14ac:dyDescent="0.3">
      <c r="P54447" s="83"/>
    </row>
    <row r="54448" spans="16:16" x14ac:dyDescent="0.3">
      <c r="P54448" s="83"/>
    </row>
    <row r="54449" spans="16:16" x14ac:dyDescent="0.3">
      <c r="P54449" s="83"/>
    </row>
    <row r="54450" spans="16:16" x14ac:dyDescent="0.3">
      <c r="P54450" s="83"/>
    </row>
    <row r="54451" spans="16:16" x14ac:dyDescent="0.3">
      <c r="P54451" s="83"/>
    </row>
    <row r="54452" spans="16:16" x14ac:dyDescent="0.3">
      <c r="P54452" s="83"/>
    </row>
    <row r="54453" spans="16:16" x14ac:dyDescent="0.3">
      <c r="P54453" s="83"/>
    </row>
    <row r="54454" spans="16:16" x14ac:dyDescent="0.3">
      <c r="P54454" s="83"/>
    </row>
    <row r="54455" spans="16:16" x14ac:dyDescent="0.3">
      <c r="P54455" s="83"/>
    </row>
    <row r="54456" spans="16:16" x14ac:dyDescent="0.3">
      <c r="P54456" s="83"/>
    </row>
    <row r="54457" spans="16:16" x14ac:dyDescent="0.3">
      <c r="P54457" s="83"/>
    </row>
    <row r="54458" spans="16:16" x14ac:dyDescent="0.3">
      <c r="P54458" s="83"/>
    </row>
    <row r="54459" spans="16:16" x14ac:dyDescent="0.3">
      <c r="P54459" s="83"/>
    </row>
    <row r="54460" spans="16:16" x14ac:dyDescent="0.3">
      <c r="P54460" s="83"/>
    </row>
    <row r="54461" spans="16:16" x14ac:dyDescent="0.3">
      <c r="P54461" s="83"/>
    </row>
    <row r="54462" spans="16:16" x14ac:dyDescent="0.3">
      <c r="P54462" s="83"/>
    </row>
    <row r="54463" spans="16:16" x14ac:dyDescent="0.3">
      <c r="P54463" s="83"/>
    </row>
    <row r="54464" spans="16:16" x14ac:dyDescent="0.3">
      <c r="P54464" s="83"/>
    </row>
    <row r="54465" spans="16:16" x14ac:dyDescent="0.3">
      <c r="P54465" s="83"/>
    </row>
    <row r="54466" spans="16:16" x14ac:dyDescent="0.3">
      <c r="P54466" s="83"/>
    </row>
    <row r="54467" spans="16:16" x14ac:dyDescent="0.3">
      <c r="P54467" s="83"/>
    </row>
    <row r="54468" spans="16:16" x14ac:dyDescent="0.3">
      <c r="P54468" s="83"/>
    </row>
    <row r="54469" spans="16:16" x14ac:dyDescent="0.3">
      <c r="P54469" s="83"/>
    </row>
    <row r="54470" spans="16:16" x14ac:dyDescent="0.3">
      <c r="P54470" s="83"/>
    </row>
    <row r="54471" spans="16:16" x14ac:dyDescent="0.3">
      <c r="P54471" s="83"/>
    </row>
    <row r="54472" spans="16:16" x14ac:dyDescent="0.3">
      <c r="P54472" s="83"/>
    </row>
    <row r="54473" spans="16:16" x14ac:dyDescent="0.3">
      <c r="P54473" s="83"/>
    </row>
    <row r="54474" spans="16:16" x14ac:dyDescent="0.3">
      <c r="P54474" s="83"/>
    </row>
    <row r="54475" spans="16:16" x14ac:dyDescent="0.3">
      <c r="P54475" s="83"/>
    </row>
    <row r="54476" spans="16:16" x14ac:dyDescent="0.3">
      <c r="P54476" s="83"/>
    </row>
    <row r="54477" spans="16:16" x14ac:dyDescent="0.3">
      <c r="P54477" s="83"/>
    </row>
    <row r="54478" spans="16:16" x14ac:dyDescent="0.3">
      <c r="P54478" s="83"/>
    </row>
    <row r="54479" spans="16:16" x14ac:dyDescent="0.3">
      <c r="P54479" s="83"/>
    </row>
    <row r="54480" spans="16:16" x14ac:dyDescent="0.3">
      <c r="P54480" s="83"/>
    </row>
    <row r="54481" spans="16:16" x14ac:dyDescent="0.3">
      <c r="P54481" s="83"/>
    </row>
    <row r="54482" spans="16:16" x14ac:dyDescent="0.3">
      <c r="P54482" s="83"/>
    </row>
    <row r="54483" spans="16:16" x14ac:dyDescent="0.3">
      <c r="P54483" s="83"/>
    </row>
    <row r="54484" spans="16:16" x14ac:dyDescent="0.3">
      <c r="P54484" s="83"/>
    </row>
    <row r="54485" spans="16:16" x14ac:dyDescent="0.3">
      <c r="P54485" s="83"/>
    </row>
    <row r="54486" spans="16:16" x14ac:dyDescent="0.3">
      <c r="P54486" s="83"/>
    </row>
    <row r="54487" spans="16:16" x14ac:dyDescent="0.3">
      <c r="P54487" s="83"/>
    </row>
    <row r="54488" spans="16:16" x14ac:dyDescent="0.3">
      <c r="P54488" s="83"/>
    </row>
    <row r="54489" spans="16:16" x14ac:dyDescent="0.3">
      <c r="P54489" s="83"/>
    </row>
    <row r="54490" spans="16:16" x14ac:dyDescent="0.3">
      <c r="P54490" s="83"/>
    </row>
    <row r="54491" spans="16:16" x14ac:dyDescent="0.3">
      <c r="P54491" s="83"/>
    </row>
    <row r="54492" spans="16:16" x14ac:dyDescent="0.3">
      <c r="P54492" s="83"/>
    </row>
    <row r="54493" spans="16:16" x14ac:dyDescent="0.3">
      <c r="P54493" s="83"/>
    </row>
    <row r="54494" spans="16:16" x14ac:dyDescent="0.3">
      <c r="P54494" s="83"/>
    </row>
    <row r="54495" spans="16:16" x14ac:dyDescent="0.3">
      <c r="P54495" s="83"/>
    </row>
    <row r="54496" spans="16:16" x14ac:dyDescent="0.3">
      <c r="P54496" s="83"/>
    </row>
    <row r="54497" spans="16:16" x14ac:dyDescent="0.3">
      <c r="P54497" s="83"/>
    </row>
    <row r="54498" spans="16:16" x14ac:dyDescent="0.3">
      <c r="P54498" s="83"/>
    </row>
    <row r="54499" spans="16:16" x14ac:dyDescent="0.3">
      <c r="P54499" s="83"/>
    </row>
    <row r="54500" spans="16:16" x14ac:dyDescent="0.3">
      <c r="P54500" s="83"/>
    </row>
    <row r="54501" spans="16:16" x14ac:dyDescent="0.3">
      <c r="P54501" s="83"/>
    </row>
    <row r="54502" spans="16:16" x14ac:dyDescent="0.3">
      <c r="P54502" s="83"/>
    </row>
    <row r="54503" spans="16:16" x14ac:dyDescent="0.3">
      <c r="P54503" s="83"/>
    </row>
    <row r="54504" spans="16:16" x14ac:dyDescent="0.3">
      <c r="P54504" s="83"/>
    </row>
    <row r="54505" spans="16:16" x14ac:dyDescent="0.3">
      <c r="P54505" s="83"/>
    </row>
    <row r="54506" spans="16:16" x14ac:dyDescent="0.3">
      <c r="P54506" s="83"/>
    </row>
    <row r="54507" spans="16:16" x14ac:dyDescent="0.3">
      <c r="P54507" s="83"/>
    </row>
    <row r="54508" spans="16:16" x14ac:dyDescent="0.3">
      <c r="P54508" s="83"/>
    </row>
    <row r="54509" spans="16:16" x14ac:dyDescent="0.3">
      <c r="P54509" s="83"/>
    </row>
    <row r="54510" spans="16:16" x14ac:dyDescent="0.3">
      <c r="P54510" s="83"/>
    </row>
    <row r="54511" spans="16:16" x14ac:dyDescent="0.3">
      <c r="P54511" s="83"/>
    </row>
    <row r="54512" spans="16:16" x14ac:dyDescent="0.3">
      <c r="P54512" s="83"/>
    </row>
    <row r="54513" spans="16:16" x14ac:dyDescent="0.3">
      <c r="P54513" s="83"/>
    </row>
    <row r="54514" spans="16:16" x14ac:dyDescent="0.3">
      <c r="P54514" s="83"/>
    </row>
    <row r="54515" spans="16:16" x14ac:dyDescent="0.3">
      <c r="P54515" s="83"/>
    </row>
    <row r="54516" spans="16:16" x14ac:dyDescent="0.3">
      <c r="P54516" s="83"/>
    </row>
    <row r="54517" spans="16:16" x14ac:dyDescent="0.3">
      <c r="P54517" s="83"/>
    </row>
    <row r="54518" spans="16:16" x14ac:dyDescent="0.3">
      <c r="P54518" s="83"/>
    </row>
    <row r="54519" spans="16:16" x14ac:dyDescent="0.3">
      <c r="P54519" s="83"/>
    </row>
    <row r="54520" spans="16:16" x14ac:dyDescent="0.3">
      <c r="P54520" s="83"/>
    </row>
    <row r="54521" spans="16:16" x14ac:dyDescent="0.3">
      <c r="P54521" s="83"/>
    </row>
    <row r="54522" spans="16:16" x14ac:dyDescent="0.3">
      <c r="P54522" s="83"/>
    </row>
    <row r="54523" spans="16:16" x14ac:dyDescent="0.3">
      <c r="P54523" s="83"/>
    </row>
    <row r="54524" spans="16:16" x14ac:dyDescent="0.3">
      <c r="P54524" s="83"/>
    </row>
    <row r="54525" spans="16:16" x14ac:dyDescent="0.3">
      <c r="P54525" s="83"/>
    </row>
    <row r="54526" spans="16:16" x14ac:dyDescent="0.3">
      <c r="P54526" s="83"/>
    </row>
    <row r="54527" spans="16:16" x14ac:dyDescent="0.3">
      <c r="P54527" s="83"/>
    </row>
    <row r="54528" spans="16:16" x14ac:dyDescent="0.3">
      <c r="P54528" s="83"/>
    </row>
    <row r="54529" spans="16:16" x14ac:dyDescent="0.3">
      <c r="P54529" s="83"/>
    </row>
    <row r="54530" spans="16:16" x14ac:dyDescent="0.3">
      <c r="P54530" s="83"/>
    </row>
    <row r="54531" spans="16:16" x14ac:dyDescent="0.3">
      <c r="P54531" s="83"/>
    </row>
    <row r="54532" spans="16:16" x14ac:dyDescent="0.3">
      <c r="P54532" s="83"/>
    </row>
    <row r="54533" spans="16:16" x14ac:dyDescent="0.3">
      <c r="P54533" s="83"/>
    </row>
    <row r="54534" spans="16:16" x14ac:dyDescent="0.3">
      <c r="P54534" s="83"/>
    </row>
    <row r="54535" spans="16:16" x14ac:dyDescent="0.3">
      <c r="P54535" s="83"/>
    </row>
    <row r="54536" spans="16:16" x14ac:dyDescent="0.3">
      <c r="P54536" s="83"/>
    </row>
    <row r="54537" spans="16:16" x14ac:dyDescent="0.3">
      <c r="P54537" s="83"/>
    </row>
    <row r="54538" spans="16:16" x14ac:dyDescent="0.3">
      <c r="P54538" s="83"/>
    </row>
    <row r="54539" spans="16:16" x14ac:dyDescent="0.3">
      <c r="P54539" s="83"/>
    </row>
    <row r="54540" spans="16:16" x14ac:dyDescent="0.3">
      <c r="P54540" s="83"/>
    </row>
    <row r="54541" spans="16:16" x14ac:dyDescent="0.3">
      <c r="P54541" s="83"/>
    </row>
    <row r="54542" spans="16:16" x14ac:dyDescent="0.3">
      <c r="P54542" s="83"/>
    </row>
    <row r="54543" spans="16:16" x14ac:dyDescent="0.3">
      <c r="P54543" s="83"/>
    </row>
    <row r="54544" spans="16:16" x14ac:dyDescent="0.3">
      <c r="P54544" s="83"/>
    </row>
    <row r="54545" spans="16:16" x14ac:dyDescent="0.3">
      <c r="P54545" s="83"/>
    </row>
    <row r="54546" spans="16:16" x14ac:dyDescent="0.3">
      <c r="P54546" s="83"/>
    </row>
    <row r="54547" spans="16:16" x14ac:dyDescent="0.3">
      <c r="P54547" s="83"/>
    </row>
    <row r="54548" spans="16:16" x14ac:dyDescent="0.3">
      <c r="P54548" s="83"/>
    </row>
    <row r="54549" spans="16:16" x14ac:dyDescent="0.3">
      <c r="P54549" s="83"/>
    </row>
    <row r="54550" spans="16:16" x14ac:dyDescent="0.3">
      <c r="P54550" s="83"/>
    </row>
    <row r="54551" spans="16:16" x14ac:dyDescent="0.3">
      <c r="P54551" s="83"/>
    </row>
    <row r="54552" spans="16:16" x14ac:dyDescent="0.3">
      <c r="P54552" s="83"/>
    </row>
    <row r="54553" spans="16:16" x14ac:dyDescent="0.3">
      <c r="P54553" s="83"/>
    </row>
    <row r="54554" spans="16:16" x14ac:dyDescent="0.3">
      <c r="P54554" s="83"/>
    </row>
    <row r="54555" spans="16:16" x14ac:dyDescent="0.3">
      <c r="P54555" s="83"/>
    </row>
    <row r="54556" spans="16:16" x14ac:dyDescent="0.3">
      <c r="P54556" s="83"/>
    </row>
    <row r="54557" spans="16:16" x14ac:dyDescent="0.3">
      <c r="P54557" s="83"/>
    </row>
    <row r="54558" spans="16:16" x14ac:dyDescent="0.3">
      <c r="P54558" s="83"/>
    </row>
    <row r="54559" spans="16:16" x14ac:dyDescent="0.3">
      <c r="P54559" s="83"/>
    </row>
    <row r="54560" spans="16:16" x14ac:dyDescent="0.3">
      <c r="P54560" s="83"/>
    </row>
    <row r="54561" spans="16:16" x14ac:dyDescent="0.3">
      <c r="P54561" s="83"/>
    </row>
    <row r="54562" spans="16:16" x14ac:dyDescent="0.3">
      <c r="P54562" s="83"/>
    </row>
    <row r="54563" spans="16:16" x14ac:dyDescent="0.3">
      <c r="P54563" s="83"/>
    </row>
    <row r="54564" spans="16:16" x14ac:dyDescent="0.3">
      <c r="P54564" s="83"/>
    </row>
    <row r="54565" spans="16:16" x14ac:dyDescent="0.3">
      <c r="P54565" s="83"/>
    </row>
    <row r="54566" spans="16:16" x14ac:dyDescent="0.3">
      <c r="P54566" s="83"/>
    </row>
    <row r="54567" spans="16:16" x14ac:dyDescent="0.3">
      <c r="P54567" s="83"/>
    </row>
    <row r="54568" spans="16:16" x14ac:dyDescent="0.3">
      <c r="P54568" s="83"/>
    </row>
    <row r="54569" spans="16:16" x14ac:dyDescent="0.3">
      <c r="P54569" s="83"/>
    </row>
    <row r="54570" spans="16:16" x14ac:dyDescent="0.3">
      <c r="P54570" s="83"/>
    </row>
    <row r="54571" spans="16:16" x14ac:dyDescent="0.3">
      <c r="P54571" s="83"/>
    </row>
    <row r="54572" spans="16:16" x14ac:dyDescent="0.3">
      <c r="P54572" s="83"/>
    </row>
    <row r="54573" spans="16:16" x14ac:dyDescent="0.3">
      <c r="P54573" s="83"/>
    </row>
    <row r="54574" spans="16:16" x14ac:dyDescent="0.3">
      <c r="P54574" s="83"/>
    </row>
    <row r="54575" spans="16:16" x14ac:dyDescent="0.3">
      <c r="P54575" s="83"/>
    </row>
    <row r="54576" spans="16:16" x14ac:dyDescent="0.3">
      <c r="P54576" s="83"/>
    </row>
    <row r="54577" spans="16:16" x14ac:dyDescent="0.3">
      <c r="P54577" s="83"/>
    </row>
    <row r="54578" spans="16:16" x14ac:dyDescent="0.3">
      <c r="P54578" s="83"/>
    </row>
    <row r="54579" spans="16:16" x14ac:dyDescent="0.3">
      <c r="P54579" s="83"/>
    </row>
    <row r="54580" spans="16:16" x14ac:dyDescent="0.3">
      <c r="P54580" s="83"/>
    </row>
    <row r="54581" spans="16:16" x14ac:dyDescent="0.3">
      <c r="P54581" s="83"/>
    </row>
    <row r="54582" spans="16:16" x14ac:dyDescent="0.3">
      <c r="P54582" s="83"/>
    </row>
    <row r="54583" spans="16:16" x14ac:dyDescent="0.3">
      <c r="P54583" s="83"/>
    </row>
    <row r="54584" spans="16:16" x14ac:dyDescent="0.3">
      <c r="P54584" s="83"/>
    </row>
    <row r="54585" spans="16:16" x14ac:dyDescent="0.3">
      <c r="P54585" s="83"/>
    </row>
    <row r="54586" spans="16:16" x14ac:dyDescent="0.3">
      <c r="P54586" s="83"/>
    </row>
    <row r="54587" spans="16:16" x14ac:dyDescent="0.3">
      <c r="P54587" s="83"/>
    </row>
    <row r="54588" spans="16:16" x14ac:dyDescent="0.3">
      <c r="P54588" s="83"/>
    </row>
    <row r="54589" spans="16:16" x14ac:dyDescent="0.3">
      <c r="P54589" s="83"/>
    </row>
    <row r="54590" spans="16:16" x14ac:dyDescent="0.3">
      <c r="P54590" s="83"/>
    </row>
    <row r="54591" spans="16:16" x14ac:dyDescent="0.3">
      <c r="P54591" s="83"/>
    </row>
    <row r="54592" spans="16:16" x14ac:dyDescent="0.3">
      <c r="P54592" s="83"/>
    </row>
    <row r="54593" spans="16:16" x14ac:dyDescent="0.3">
      <c r="P54593" s="83"/>
    </row>
    <row r="54594" spans="16:16" x14ac:dyDescent="0.3">
      <c r="P54594" s="83"/>
    </row>
    <row r="54595" spans="16:16" x14ac:dyDescent="0.3">
      <c r="P54595" s="83"/>
    </row>
    <row r="54596" spans="16:16" x14ac:dyDescent="0.3">
      <c r="P54596" s="83"/>
    </row>
    <row r="54597" spans="16:16" x14ac:dyDescent="0.3">
      <c r="P54597" s="83"/>
    </row>
    <row r="54598" spans="16:16" x14ac:dyDescent="0.3">
      <c r="P54598" s="83"/>
    </row>
    <row r="54599" spans="16:16" x14ac:dyDescent="0.3">
      <c r="P54599" s="83"/>
    </row>
    <row r="54600" spans="16:16" x14ac:dyDescent="0.3">
      <c r="P54600" s="83"/>
    </row>
    <row r="54601" spans="16:16" x14ac:dyDescent="0.3">
      <c r="P54601" s="83"/>
    </row>
    <row r="54602" spans="16:16" x14ac:dyDescent="0.3">
      <c r="P54602" s="83"/>
    </row>
    <row r="54603" spans="16:16" x14ac:dyDescent="0.3">
      <c r="P54603" s="83"/>
    </row>
    <row r="54604" spans="16:16" x14ac:dyDescent="0.3">
      <c r="P54604" s="83"/>
    </row>
    <row r="54605" spans="16:16" x14ac:dyDescent="0.3">
      <c r="P54605" s="83"/>
    </row>
    <row r="54606" spans="16:16" x14ac:dyDescent="0.3">
      <c r="P54606" s="83"/>
    </row>
    <row r="54607" spans="16:16" x14ac:dyDescent="0.3">
      <c r="P54607" s="83"/>
    </row>
    <row r="54608" spans="16:16" x14ac:dyDescent="0.3">
      <c r="P54608" s="83"/>
    </row>
    <row r="54609" spans="16:16" x14ac:dyDescent="0.3">
      <c r="P54609" s="83"/>
    </row>
    <row r="54610" spans="16:16" x14ac:dyDescent="0.3">
      <c r="P54610" s="83"/>
    </row>
    <row r="54611" spans="16:16" x14ac:dyDescent="0.3">
      <c r="P54611" s="83"/>
    </row>
    <row r="54612" spans="16:16" x14ac:dyDescent="0.3">
      <c r="P54612" s="83"/>
    </row>
    <row r="54613" spans="16:16" x14ac:dyDescent="0.3">
      <c r="P54613" s="83"/>
    </row>
    <row r="54614" spans="16:16" x14ac:dyDescent="0.3">
      <c r="P54614" s="83"/>
    </row>
    <row r="54615" spans="16:16" x14ac:dyDescent="0.3">
      <c r="P54615" s="83"/>
    </row>
    <row r="54616" spans="16:16" x14ac:dyDescent="0.3">
      <c r="P54616" s="83"/>
    </row>
    <row r="54617" spans="16:16" x14ac:dyDescent="0.3">
      <c r="P54617" s="83"/>
    </row>
    <row r="54618" spans="16:16" x14ac:dyDescent="0.3">
      <c r="P54618" s="83"/>
    </row>
    <row r="54619" spans="16:16" x14ac:dyDescent="0.3">
      <c r="P54619" s="83"/>
    </row>
    <row r="54620" spans="16:16" x14ac:dyDescent="0.3">
      <c r="P54620" s="83"/>
    </row>
    <row r="54621" spans="16:16" x14ac:dyDescent="0.3">
      <c r="P54621" s="83"/>
    </row>
    <row r="54622" spans="16:16" x14ac:dyDescent="0.3">
      <c r="P54622" s="83"/>
    </row>
    <row r="54623" spans="16:16" x14ac:dyDescent="0.3">
      <c r="P54623" s="83"/>
    </row>
    <row r="54624" spans="16:16" x14ac:dyDescent="0.3">
      <c r="P54624" s="83"/>
    </row>
    <row r="54625" spans="16:16" x14ac:dyDescent="0.3">
      <c r="P54625" s="83"/>
    </row>
    <row r="54626" spans="16:16" x14ac:dyDescent="0.3">
      <c r="P54626" s="83"/>
    </row>
    <row r="54627" spans="16:16" x14ac:dyDescent="0.3">
      <c r="P54627" s="83"/>
    </row>
    <row r="54628" spans="16:16" x14ac:dyDescent="0.3">
      <c r="P54628" s="83"/>
    </row>
    <row r="54629" spans="16:16" x14ac:dyDescent="0.3">
      <c r="P54629" s="83"/>
    </row>
    <row r="54630" spans="16:16" x14ac:dyDescent="0.3">
      <c r="P54630" s="83"/>
    </row>
    <row r="54631" spans="16:16" x14ac:dyDescent="0.3">
      <c r="P54631" s="83"/>
    </row>
    <row r="54632" spans="16:16" x14ac:dyDescent="0.3">
      <c r="P54632" s="83"/>
    </row>
    <row r="54633" spans="16:16" x14ac:dyDescent="0.3">
      <c r="P54633" s="83"/>
    </row>
    <row r="54634" spans="16:16" x14ac:dyDescent="0.3">
      <c r="P54634" s="83"/>
    </row>
    <row r="54635" spans="16:16" x14ac:dyDescent="0.3">
      <c r="P54635" s="83"/>
    </row>
    <row r="54636" spans="16:16" x14ac:dyDescent="0.3">
      <c r="P54636" s="83"/>
    </row>
    <row r="54637" spans="16:16" x14ac:dyDescent="0.3">
      <c r="P54637" s="83"/>
    </row>
    <row r="54638" spans="16:16" x14ac:dyDescent="0.3">
      <c r="P54638" s="83"/>
    </row>
    <row r="54639" spans="16:16" x14ac:dyDescent="0.3">
      <c r="P54639" s="83"/>
    </row>
    <row r="54640" spans="16:16" x14ac:dyDescent="0.3">
      <c r="P54640" s="83"/>
    </row>
    <row r="54641" spans="16:16" x14ac:dyDescent="0.3">
      <c r="P54641" s="83"/>
    </row>
    <row r="54642" spans="16:16" x14ac:dyDescent="0.3">
      <c r="P54642" s="83"/>
    </row>
    <row r="54643" spans="16:16" x14ac:dyDescent="0.3">
      <c r="P54643" s="83"/>
    </row>
    <row r="54644" spans="16:16" x14ac:dyDescent="0.3">
      <c r="P54644" s="83"/>
    </row>
    <row r="54645" spans="16:16" x14ac:dyDescent="0.3">
      <c r="P54645" s="83"/>
    </row>
    <row r="54646" spans="16:16" x14ac:dyDescent="0.3">
      <c r="P54646" s="83"/>
    </row>
    <row r="54647" spans="16:16" x14ac:dyDescent="0.3">
      <c r="P54647" s="83"/>
    </row>
    <row r="54648" spans="16:16" x14ac:dyDescent="0.3">
      <c r="P54648" s="83"/>
    </row>
    <row r="54649" spans="16:16" x14ac:dyDescent="0.3">
      <c r="P54649" s="83"/>
    </row>
    <row r="54650" spans="16:16" x14ac:dyDescent="0.3">
      <c r="P54650" s="83"/>
    </row>
    <row r="54651" spans="16:16" x14ac:dyDescent="0.3">
      <c r="P54651" s="83"/>
    </row>
    <row r="54652" spans="16:16" x14ac:dyDescent="0.3">
      <c r="P54652" s="83"/>
    </row>
    <row r="54653" spans="16:16" x14ac:dyDescent="0.3">
      <c r="P54653" s="83"/>
    </row>
    <row r="54654" spans="16:16" x14ac:dyDescent="0.3">
      <c r="P54654" s="83"/>
    </row>
    <row r="54655" spans="16:16" x14ac:dyDescent="0.3">
      <c r="P54655" s="83"/>
    </row>
    <row r="54656" spans="16:16" x14ac:dyDescent="0.3">
      <c r="P54656" s="83"/>
    </row>
    <row r="54657" spans="16:16" x14ac:dyDescent="0.3">
      <c r="P54657" s="83"/>
    </row>
    <row r="54658" spans="16:16" x14ac:dyDescent="0.3">
      <c r="P54658" s="83"/>
    </row>
    <row r="54659" spans="16:16" x14ac:dyDescent="0.3">
      <c r="P54659" s="83"/>
    </row>
    <row r="54660" spans="16:16" x14ac:dyDescent="0.3">
      <c r="P54660" s="83"/>
    </row>
    <row r="54661" spans="16:16" x14ac:dyDescent="0.3">
      <c r="P54661" s="83"/>
    </row>
    <row r="54662" spans="16:16" x14ac:dyDescent="0.3">
      <c r="P54662" s="83"/>
    </row>
    <row r="54663" spans="16:16" x14ac:dyDescent="0.3">
      <c r="P54663" s="83"/>
    </row>
    <row r="54664" spans="16:16" x14ac:dyDescent="0.3">
      <c r="P54664" s="83"/>
    </row>
    <row r="54665" spans="16:16" x14ac:dyDescent="0.3">
      <c r="P54665" s="83"/>
    </row>
    <row r="54666" spans="16:16" x14ac:dyDescent="0.3">
      <c r="P54666" s="83"/>
    </row>
    <row r="54667" spans="16:16" x14ac:dyDescent="0.3">
      <c r="P54667" s="83"/>
    </row>
    <row r="54668" spans="16:16" x14ac:dyDescent="0.3">
      <c r="P54668" s="83"/>
    </row>
    <row r="54669" spans="16:16" x14ac:dyDescent="0.3">
      <c r="P54669" s="83"/>
    </row>
    <row r="54670" spans="16:16" x14ac:dyDescent="0.3">
      <c r="P54670" s="83"/>
    </row>
    <row r="54671" spans="16:16" x14ac:dyDescent="0.3">
      <c r="P54671" s="83"/>
    </row>
    <row r="54672" spans="16:16" x14ac:dyDescent="0.3">
      <c r="P54672" s="83"/>
    </row>
    <row r="54673" spans="16:16" x14ac:dyDescent="0.3">
      <c r="P54673" s="83"/>
    </row>
    <row r="54674" spans="16:16" x14ac:dyDescent="0.3">
      <c r="P54674" s="83"/>
    </row>
    <row r="54675" spans="16:16" x14ac:dyDescent="0.3">
      <c r="P54675" s="83"/>
    </row>
    <row r="54676" spans="16:16" x14ac:dyDescent="0.3">
      <c r="P54676" s="83"/>
    </row>
    <row r="54677" spans="16:16" x14ac:dyDescent="0.3">
      <c r="P54677" s="83"/>
    </row>
    <row r="54678" spans="16:16" x14ac:dyDescent="0.3">
      <c r="P54678" s="83"/>
    </row>
    <row r="54679" spans="16:16" x14ac:dyDescent="0.3">
      <c r="P54679" s="83"/>
    </row>
    <row r="54680" spans="16:16" x14ac:dyDescent="0.3">
      <c r="P54680" s="83"/>
    </row>
    <row r="54681" spans="16:16" x14ac:dyDescent="0.3">
      <c r="P54681" s="83"/>
    </row>
    <row r="54682" spans="16:16" x14ac:dyDescent="0.3">
      <c r="P54682" s="83"/>
    </row>
    <row r="54683" spans="16:16" x14ac:dyDescent="0.3">
      <c r="P54683" s="83"/>
    </row>
    <row r="54684" spans="16:16" x14ac:dyDescent="0.3">
      <c r="P54684" s="83"/>
    </row>
    <row r="54685" spans="16:16" x14ac:dyDescent="0.3">
      <c r="P54685" s="83"/>
    </row>
    <row r="54686" spans="16:16" x14ac:dyDescent="0.3">
      <c r="P54686" s="83"/>
    </row>
    <row r="54687" spans="16:16" x14ac:dyDescent="0.3">
      <c r="P54687" s="83"/>
    </row>
    <row r="54688" spans="16:16" x14ac:dyDescent="0.3">
      <c r="P54688" s="83"/>
    </row>
    <row r="54689" spans="16:16" x14ac:dyDescent="0.3">
      <c r="P54689" s="83"/>
    </row>
    <row r="54690" spans="16:16" x14ac:dyDescent="0.3">
      <c r="P54690" s="83"/>
    </row>
    <row r="54691" spans="16:16" x14ac:dyDescent="0.3">
      <c r="P54691" s="83"/>
    </row>
    <row r="54692" spans="16:16" x14ac:dyDescent="0.3">
      <c r="P54692" s="83"/>
    </row>
    <row r="54693" spans="16:16" x14ac:dyDescent="0.3">
      <c r="P54693" s="83"/>
    </row>
    <row r="54694" spans="16:16" x14ac:dyDescent="0.3">
      <c r="P54694" s="83"/>
    </row>
    <row r="54695" spans="16:16" x14ac:dyDescent="0.3">
      <c r="P54695" s="83"/>
    </row>
    <row r="54696" spans="16:16" x14ac:dyDescent="0.3">
      <c r="P54696" s="83"/>
    </row>
    <row r="54697" spans="16:16" x14ac:dyDescent="0.3">
      <c r="P54697" s="83"/>
    </row>
    <row r="54698" spans="16:16" x14ac:dyDescent="0.3">
      <c r="P54698" s="83"/>
    </row>
    <row r="54699" spans="16:16" x14ac:dyDescent="0.3">
      <c r="P54699" s="83"/>
    </row>
    <row r="54700" spans="16:16" x14ac:dyDescent="0.3">
      <c r="P54700" s="83"/>
    </row>
    <row r="54701" spans="16:16" x14ac:dyDescent="0.3">
      <c r="P54701" s="83"/>
    </row>
    <row r="54702" spans="16:16" x14ac:dyDescent="0.3">
      <c r="P54702" s="83"/>
    </row>
    <row r="54703" spans="16:16" x14ac:dyDescent="0.3">
      <c r="P54703" s="83"/>
    </row>
    <row r="54704" spans="16:16" x14ac:dyDescent="0.3">
      <c r="P54704" s="83"/>
    </row>
    <row r="54705" spans="16:16" x14ac:dyDescent="0.3">
      <c r="P54705" s="83"/>
    </row>
    <row r="54706" spans="16:16" x14ac:dyDescent="0.3">
      <c r="P54706" s="83"/>
    </row>
    <row r="54707" spans="16:16" x14ac:dyDescent="0.3">
      <c r="P54707" s="83"/>
    </row>
    <row r="54708" spans="16:16" x14ac:dyDescent="0.3">
      <c r="P54708" s="83"/>
    </row>
    <row r="54709" spans="16:16" x14ac:dyDescent="0.3">
      <c r="P54709" s="83"/>
    </row>
    <row r="54710" spans="16:16" x14ac:dyDescent="0.3">
      <c r="P54710" s="83"/>
    </row>
    <row r="54711" spans="16:16" x14ac:dyDescent="0.3">
      <c r="P54711" s="83"/>
    </row>
    <row r="54712" spans="16:16" x14ac:dyDescent="0.3">
      <c r="P54712" s="83"/>
    </row>
    <row r="54713" spans="16:16" x14ac:dyDescent="0.3">
      <c r="P54713" s="83"/>
    </row>
    <row r="54714" spans="16:16" x14ac:dyDescent="0.3">
      <c r="P54714" s="83"/>
    </row>
    <row r="54715" spans="16:16" x14ac:dyDescent="0.3">
      <c r="P54715" s="83"/>
    </row>
    <row r="54716" spans="16:16" x14ac:dyDescent="0.3">
      <c r="P54716" s="83"/>
    </row>
    <row r="54717" spans="16:16" x14ac:dyDescent="0.3">
      <c r="P54717" s="83"/>
    </row>
    <row r="54718" spans="16:16" x14ac:dyDescent="0.3">
      <c r="P54718" s="83"/>
    </row>
    <row r="54719" spans="16:16" x14ac:dyDescent="0.3">
      <c r="P54719" s="83"/>
    </row>
    <row r="54720" spans="16:16" x14ac:dyDescent="0.3">
      <c r="P54720" s="83"/>
    </row>
    <row r="54721" spans="16:16" x14ac:dyDescent="0.3">
      <c r="P54721" s="83"/>
    </row>
    <row r="54722" spans="16:16" x14ac:dyDescent="0.3">
      <c r="P54722" s="83"/>
    </row>
    <row r="54723" spans="16:16" x14ac:dyDescent="0.3">
      <c r="P54723" s="83"/>
    </row>
    <row r="54724" spans="16:16" x14ac:dyDescent="0.3">
      <c r="P54724" s="83"/>
    </row>
    <row r="54725" spans="16:16" x14ac:dyDescent="0.3">
      <c r="P54725" s="83"/>
    </row>
    <row r="54726" spans="16:16" x14ac:dyDescent="0.3">
      <c r="P54726" s="83"/>
    </row>
    <row r="54727" spans="16:16" x14ac:dyDescent="0.3">
      <c r="P54727" s="83"/>
    </row>
    <row r="54728" spans="16:16" x14ac:dyDescent="0.3">
      <c r="P54728" s="83"/>
    </row>
    <row r="54729" spans="16:16" x14ac:dyDescent="0.3">
      <c r="P54729" s="83"/>
    </row>
    <row r="54730" spans="16:16" x14ac:dyDescent="0.3">
      <c r="P54730" s="83"/>
    </row>
    <row r="54731" spans="16:16" x14ac:dyDescent="0.3">
      <c r="P54731" s="83"/>
    </row>
    <row r="54732" spans="16:16" x14ac:dyDescent="0.3">
      <c r="P54732" s="83"/>
    </row>
    <row r="54733" spans="16:16" x14ac:dyDescent="0.3">
      <c r="P54733" s="83"/>
    </row>
    <row r="54734" spans="16:16" x14ac:dyDescent="0.3">
      <c r="P54734" s="83"/>
    </row>
    <row r="54735" spans="16:16" x14ac:dyDescent="0.3">
      <c r="P54735" s="83"/>
    </row>
    <row r="54736" spans="16:16" x14ac:dyDescent="0.3">
      <c r="P54736" s="83"/>
    </row>
    <row r="54737" spans="16:16" x14ac:dyDescent="0.3">
      <c r="P54737" s="83"/>
    </row>
    <row r="54738" spans="16:16" x14ac:dyDescent="0.3">
      <c r="P54738" s="83"/>
    </row>
    <row r="54739" spans="16:16" x14ac:dyDescent="0.3">
      <c r="P54739" s="83"/>
    </row>
    <row r="54740" spans="16:16" x14ac:dyDescent="0.3">
      <c r="P54740" s="83"/>
    </row>
    <row r="54741" spans="16:16" x14ac:dyDescent="0.3">
      <c r="P54741" s="83"/>
    </row>
    <row r="54742" spans="16:16" x14ac:dyDescent="0.3">
      <c r="P54742" s="83"/>
    </row>
    <row r="54743" spans="16:16" x14ac:dyDescent="0.3">
      <c r="P54743" s="83"/>
    </row>
    <row r="54744" spans="16:16" x14ac:dyDescent="0.3">
      <c r="P54744" s="83"/>
    </row>
    <row r="54745" spans="16:16" x14ac:dyDescent="0.3">
      <c r="P54745" s="83"/>
    </row>
    <row r="54746" spans="16:16" x14ac:dyDescent="0.3">
      <c r="P54746" s="83"/>
    </row>
    <row r="54747" spans="16:16" x14ac:dyDescent="0.3">
      <c r="P54747" s="83"/>
    </row>
    <row r="54748" spans="16:16" x14ac:dyDescent="0.3">
      <c r="P54748" s="83"/>
    </row>
    <row r="54749" spans="16:16" x14ac:dyDescent="0.3">
      <c r="P54749" s="83"/>
    </row>
    <row r="54750" spans="16:16" x14ac:dyDescent="0.3">
      <c r="P54750" s="83"/>
    </row>
    <row r="54751" spans="16:16" x14ac:dyDescent="0.3">
      <c r="P54751" s="83"/>
    </row>
    <row r="54752" spans="16:16" x14ac:dyDescent="0.3">
      <c r="P54752" s="83"/>
    </row>
    <row r="54753" spans="16:16" x14ac:dyDescent="0.3">
      <c r="P54753" s="83"/>
    </row>
    <row r="54754" spans="16:16" x14ac:dyDescent="0.3">
      <c r="P54754" s="83"/>
    </row>
    <row r="54755" spans="16:16" x14ac:dyDescent="0.3">
      <c r="P54755" s="83"/>
    </row>
    <row r="54756" spans="16:16" x14ac:dyDescent="0.3">
      <c r="P54756" s="83"/>
    </row>
    <row r="54757" spans="16:16" x14ac:dyDescent="0.3">
      <c r="P54757" s="83"/>
    </row>
    <row r="54758" spans="16:16" x14ac:dyDescent="0.3">
      <c r="P54758" s="83"/>
    </row>
    <row r="54759" spans="16:16" x14ac:dyDescent="0.3">
      <c r="P54759" s="83"/>
    </row>
    <row r="54760" spans="16:16" x14ac:dyDescent="0.3">
      <c r="P54760" s="83"/>
    </row>
    <row r="54761" spans="16:16" x14ac:dyDescent="0.3">
      <c r="P54761" s="83"/>
    </row>
    <row r="54762" spans="16:16" x14ac:dyDescent="0.3">
      <c r="P54762" s="83"/>
    </row>
    <row r="54763" spans="16:16" x14ac:dyDescent="0.3">
      <c r="P54763" s="83"/>
    </row>
    <row r="54764" spans="16:16" x14ac:dyDescent="0.3">
      <c r="P54764" s="83"/>
    </row>
    <row r="54765" spans="16:16" x14ac:dyDescent="0.3">
      <c r="P54765" s="83"/>
    </row>
    <row r="54766" spans="16:16" x14ac:dyDescent="0.3">
      <c r="P54766" s="83"/>
    </row>
    <row r="54767" spans="16:16" x14ac:dyDescent="0.3">
      <c r="P54767" s="83"/>
    </row>
    <row r="54768" spans="16:16" x14ac:dyDescent="0.3">
      <c r="P54768" s="83"/>
    </row>
    <row r="54769" spans="16:16" x14ac:dyDescent="0.3">
      <c r="P54769" s="83"/>
    </row>
    <row r="54770" spans="16:16" x14ac:dyDescent="0.3">
      <c r="P54770" s="83"/>
    </row>
    <row r="54771" spans="16:16" x14ac:dyDescent="0.3">
      <c r="P54771" s="83"/>
    </row>
    <row r="54772" spans="16:16" x14ac:dyDescent="0.3">
      <c r="P54772" s="83"/>
    </row>
    <row r="54773" spans="16:16" x14ac:dyDescent="0.3">
      <c r="P54773" s="83"/>
    </row>
    <row r="54774" spans="16:16" x14ac:dyDescent="0.3">
      <c r="P54774" s="83"/>
    </row>
    <row r="54775" spans="16:16" x14ac:dyDescent="0.3">
      <c r="P54775" s="83"/>
    </row>
    <row r="54776" spans="16:16" x14ac:dyDescent="0.3">
      <c r="P54776" s="83"/>
    </row>
    <row r="54777" spans="16:16" x14ac:dyDescent="0.3">
      <c r="P54777" s="83"/>
    </row>
    <row r="54778" spans="16:16" x14ac:dyDescent="0.3">
      <c r="P54778" s="83"/>
    </row>
    <row r="54779" spans="16:16" x14ac:dyDescent="0.3">
      <c r="P54779" s="83"/>
    </row>
    <row r="54780" spans="16:16" x14ac:dyDescent="0.3">
      <c r="P54780" s="83"/>
    </row>
    <row r="54781" spans="16:16" x14ac:dyDescent="0.3">
      <c r="P54781" s="83"/>
    </row>
    <row r="54782" spans="16:16" x14ac:dyDescent="0.3">
      <c r="P54782" s="83"/>
    </row>
    <row r="54783" spans="16:16" x14ac:dyDescent="0.3">
      <c r="P54783" s="83"/>
    </row>
    <row r="54784" spans="16:16" x14ac:dyDescent="0.3">
      <c r="P54784" s="83"/>
    </row>
    <row r="54785" spans="16:16" x14ac:dyDescent="0.3">
      <c r="P54785" s="83"/>
    </row>
    <row r="54786" spans="16:16" x14ac:dyDescent="0.3">
      <c r="P54786" s="83"/>
    </row>
    <row r="54787" spans="16:16" x14ac:dyDescent="0.3">
      <c r="P54787" s="83"/>
    </row>
    <row r="54788" spans="16:16" x14ac:dyDescent="0.3">
      <c r="P54788" s="83"/>
    </row>
    <row r="54789" spans="16:16" x14ac:dyDescent="0.3">
      <c r="P54789" s="83"/>
    </row>
    <row r="54790" spans="16:16" x14ac:dyDescent="0.3">
      <c r="P54790" s="83"/>
    </row>
    <row r="54791" spans="16:16" x14ac:dyDescent="0.3">
      <c r="P54791" s="83"/>
    </row>
    <row r="54792" spans="16:16" x14ac:dyDescent="0.3">
      <c r="P54792" s="83"/>
    </row>
    <row r="54793" spans="16:16" x14ac:dyDescent="0.3">
      <c r="P54793" s="83"/>
    </row>
    <row r="54794" spans="16:16" x14ac:dyDescent="0.3">
      <c r="P54794" s="83"/>
    </row>
    <row r="54795" spans="16:16" x14ac:dyDescent="0.3">
      <c r="P54795" s="83"/>
    </row>
    <row r="54796" spans="16:16" x14ac:dyDescent="0.3">
      <c r="P54796" s="83"/>
    </row>
    <row r="54797" spans="16:16" x14ac:dyDescent="0.3">
      <c r="P54797" s="83"/>
    </row>
    <row r="54798" spans="16:16" x14ac:dyDescent="0.3">
      <c r="P54798" s="83"/>
    </row>
    <row r="54799" spans="16:16" x14ac:dyDescent="0.3">
      <c r="P54799" s="83"/>
    </row>
    <row r="54800" spans="16:16" x14ac:dyDescent="0.3">
      <c r="P54800" s="83"/>
    </row>
    <row r="54801" spans="16:16" x14ac:dyDescent="0.3">
      <c r="P54801" s="83"/>
    </row>
    <row r="54802" spans="16:16" x14ac:dyDescent="0.3">
      <c r="P54802" s="83"/>
    </row>
    <row r="54803" spans="16:16" x14ac:dyDescent="0.3">
      <c r="P54803" s="83"/>
    </row>
    <row r="54804" spans="16:16" x14ac:dyDescent="0.3">
      <c r="P54804" s="83"/>
    </row>
    <row r="54805" spans="16:16" x14ac:dyDescent="0.3">
      <c r="P54805" s="83"/>
    </row>
    <row r="54806" spans="16:16" x14ac:dyDescent="0.3">
      <c r="P54806" s="83"/>
    </row>
    <row r="54807" spans="16:16" x14ac:dyDescent="0.3">
      <c r="P54807" s="83"/>
    </row>
    <row r="54808" spans="16:16" x14ac:dyDescent="0.3">
      <c r="P54808" s="83"/>
    </row>
    <row r="54809" spans="16:16" x14ac:dyDescent="0.3">
      <c r="P54809" s="83"/>
    </row>
    <row r="54810" spans="16:16" x14ac:dyDescent="0.3">
      <c r="P54810" s="83"/>
    </row>
    <row r="54811" spans="16:16" x14ac:dyDescent="0.3">
      <c r="P54811" s="83"/>
    </row>
    <row r="54812" spans="16:16" x14ac:dyDescent="0.3">
      <c r="P54812" s="83"/>
    </row>
    <row r="54813" spans="16:16" x14ac:dyDescent="0.3">
      <c r="P54813" s="83"/>
    </row>
    <row r="54814" spans="16:16" x14ac:dyDescent="0.3">
      <c r="P54814" s="83"/>
    </row>
    <row r="54815" spans="16:16" x14ac:dyDescent="0.3">
      <c r="P54815" s="83"/>
    </row>
    <row r="54816" spans="16:16" x14ac:dyDescent="0.3">
      <c r="P54816" s="83"/>
    </row>
    <row r="54817" spans="16:16" x14ac:dyDescent="0.3">
      <c r="P54817" s="83"/>
    </row>
    <row r="54818" spans="16:16" x14ac:dyDescent="0.3">
      <c r="P54818" s="83"/>
    </row>
    <row r="54819" spans="16:16" x14ac:dyDescent="0.3">
      <c r="P54819" s="83"/>
    </row>
    <row r="54820" spans="16:16" x14ac:dyDescent="0.3">
      <c r="P54820" s="83"/>
    </row>
    <row r="54821" spans="16:16" x14ac:dyDescent="0.3">
      <c r="P54821" s="83"/>
    </row>
    <row r="54822" spans="16:16" x14ac:dyDescent="0.3">
      <c r="P54822" s="83"/>
    </row>
    <row r="54823" spans="16:16" x14ac:dyDescent="0.3">
      <c r="P54823" s="83"/>
    </row>
    <row r="54824" spans="16:16" x14ac:dyDescent="0.3">
      <c r="P54824" s="83"/>
    </row>
    <row r="54825" spans="16:16" x14ac:dyDescent="0.3">
      <c r="P54825" s="83"/>
    </row>
    <row r="54826" spans="16:16" x14ac:dyDescent="0.3">
      <c r="P54826" s="83"/>
    </row>
    <row r="54827" spans="16:16" x14ac:dyDescent="0.3">
      <c r="P54827" s="83"/>
    </row>
    <row r="54828" spans="16:16" x14ac:dyDescent="0.3">
      <c r="P54828" s="83"/>
    </row>
    <row r="54829" spans="16:16" x14ac:dyDescent="0.3">
      <c r="P54829" s="83"/>
    </row>
    <row r="54830" spans="16:16" x14ac:dyDescent="0.3">
      <c r="P54830" s="83"/>
    </row>
    <row r="54831" spans="16:16" x14ac:dyDescent="0.3">
      <c r="P54831" s="83"/>
    </row>
    <row r="54832" spans="16:16" x14ac:dyDescent="0.3">
      <c r="P54832" s="83"/>
    </row>
    <row r="54833" spans="16:16" x14ac:dyDescent="0.3">
      <c r="P54833" s="83"/>
    </row>
    <row r="54834" spans="16:16" x14ac:dyDescent="0.3">
      <c r="P54834" s="83"/>
    </row>
    <row r="54835" spans="16:16" x14ac:dyDescent="0.3">
      <c r="P54835" s="83"/>
    </row>
    <row r="54836" spans="16:16" x14ac:dyDescent="0.3">
      <c r="P54836" s="83"/>
    </row>
    <row r="54837" spans="16:16" x14ac:dyDescent="0.3">
      <c r="P54837" s="83"/>
    </row>
    <row r="54838" spans="16:16" x14ac:dyDescent="0.3">
      <c r="P54838" s="83"/>
    </row>
    <row r="54839" spans="16:16" x14ac:dyDescent="0.3">
      <c r="P54839" s="83"/>
    </row>
    <row r="54840" spans="16:16" x14ac:dyDescent="0.3">
      <c r="P54840" s="83"/>
    </row>
    <row r="54841" spans="16:16" x14ac:dyDescent="0.3">
      <c r="P54841" s="83"/>
    </row>
    <row r="54842" spans="16:16" x14ac:dyDescent="0.3">
      <c r="P54842" s="83"/>
    </row>
    <row r="54843" spans="16:16" x14ac:dyDescent="0.3">
      <c r="P54843" s="83"/>
    </row>
    <row r="54844" spans="16:16" x14ac:dyDescent="0.3">
      <c r="P54844" s="83"/>
    </row>
    <row r="54845" spans="16:16" x14ac:dyDescent="0.3">
      <c r="P54845" s="83"/>
    </row>
    <row r="54846" spans="16:16" x14ac:dyDescent="0.3">
      <c r="P54846" s="83"/>
    </row>
    <row r="54847" spans="16:16" x14ac:dyDescent="0.3">
      <c r="P54847" s="83"/>
    </row>
    <row r="54848" spans="16:16" x14ac:dyDescent="0.3">
      <c r="P54848" s="83"/>
    </row>
    <row r="54849" spans="16:16" x14ac:dyDescent="0.3">
      <c r="P54849" s="83"/>
    </row>
    <row r="54850" spans="16:16" x14ac:dyDescent="0.3">
      <c r="P54850" s="83"/>
    </row>
    <row r="54851" spans="16:16" x14ac:dyDescent="0.3">
      <c r="P54851" s="83"/>
    </row>
    <row r="54852" spans="16:16" x14ac:dyDescent="0.3">
      <c r="P54852" s="83"/>
    </row>
    <row r="54853" spans="16:16" x14ac:dyDescent="0.3">
      <c r="P54853" s="83"/>
    </row>
    <row r="54854" spans="16:16" x14ac:dyDescent="0.3">
      <c r="P54854" s="83"/>
    </row>
    <row r="54855" spans="16:16" x14ac:dyDescent="0.3">
      <c r="P54855" s="83"/>
    </row>
    <row r="54856" spans="16:16" x14ac:dyDescent="0.3">
      <c r="P54856" s="83"/>
    </row>
    <row r="54857" spans="16:16" x14ac:dyDescent="0.3">
      <c r="P54857" s="83"/>
    </row>
    <row r="54858" spans="16:16" x14ac:dyDescent="0.3">
      <c r="P54858" s="83"/>
    </row>
    <row r="54859" spans="16:16" x14ac:dyDescent="0.3">
      <c r="P54859" s="83"/>
    </row>
    <row r="54860" spans="16:16" x14ac:dyDescent="0.3">
      <c r="P54860" s="83"/>
    </row>
    <row r="54861" spans="16:16" x14ac:dyDescent="0.3">
      <c r="P54861" s="83"/>
    </row>
    <row r="54862" spans="16:16" x14ac:dyDescent="0.3">
      <c r="P54862" s="83"/>
    </row>
    <row r="54863" spans="16:16" x14ac:dyDescent="0.3">
      <c r="P54863" s="83"/>
    </row>
    <row r="54864" spans="16:16" x14ac:dyDescent="0.3">
      <c r="P54864" s="83"/>
    </row>
    <row r="54865" spans="16:16" x14ac:dyDescent="0.3">
      <c r="P54865" s="83"/>
    </row>
    <row r="54866" spans="16:16" x14ac:dyDescent="0.3">
      <c r="P54866" s="83"/>
    </row>
    <row r="54867" spans="16:16" x14ac:dyDescent="0.3">
      <c r="P54867" s="83"/>
    </row>
    <row r="54868" spans="16:16" x14ac:dyDescent="0.3">
      <c r="P54868" s="83"/>
    </row>
    <row r="54869" spans="16:16" x14ac:dyDescent="0.3">
      <c r="P54869" s="83"/>
    </row>
    <row r="54870" spans="16:16" x14ac:dyDescent="0.3">
      <c r="P54870" s="83"/>
    </row>
    <row r="54871" spans="16:16" x14ac:dyDescent="0.3">
      <c r="P54871" s="83"/>
    </row>
    <row r="54872" spans="16:16" x14ac:dyDescent="0.3">
      <c r="P54872" s="83"/>
    </row>
    <row r="54873" spans="16:16" x14ac:dyDescent="0.3">
      <c r="P54873" s="83"/>
    </row>
    <row r="54874" spans="16:16" x14ac:dyDescent="0.3">
      <c r="P54874" s="83"/>
    </row>
    <row r="54875" spans="16:16" x14ac:dyDescent="0.3">
      <c r="P54875" s="83"/>
    </row>
    <row r="54876" spans="16:16" x14ac:dyDescent="0.3">
      <c r="P54876" s="83"/>
    </row>
    <row r="54877" spans="16:16" x14ac:dyDescent="0.3">
      <c r="P54877" s="83"/>
    </row>
    <row r="54878" spans="16:16" x14ac:dyDescent="0.3">
      <c r="P54878" s="83"/>
    </row>
    <row r="54879" spans="16:16" x14ac:dyDescent="0.3">
      <c r="P54879" s="83"/>
    </row>
    <row r="54880" spans="16:16" x14ac:dyDescent="0.3">
      <c r="P54880" s="83"/>
    </row>
    <row r="54881" spans="16:16" x14ac:dyDescent="0.3">
      <c r="P54881" s="83"/>
    </row>
    <row r="54882" spans="16:16" x14ac:dyDescent="0.3">
      <c r="P54882" s="83"/>
    </row>
    <row r="54883" spans="16:16" x14ac:dyDescent="0.3">
      <c r="P54883" s="83"/>
    </row>
    <row r="54884" spans="16:16" x14ac:dyDescent="0.3">
      <c r="P54884" s="83"/>
    </row>
    <row r="54885" spans="16:16" x14ac:dyDescent="0.3">
      <c r="P54885" s="83"/>
    </row>
    <row r="54886" spans="16:16" x14ac:dyDescent="0.3">
      <c r="P54886" s="83"/>
    </row>
    <row r="54887" spans="16:16" x14ac:dyDescent="0.3">
      <c r="P54887" s="83"/>
    </row>
    <row r="54888" spans="16:16" x14ac:dyDescent="0.3">
      <c r="P54888" s="83"/>
    </row>
    <row r="54889" spans="16:16" x14ac:dyDescent="0.3">
      <c r="P54889" s="83"/>
    </row>
    <row r="54890" spans="16:16" x14ac:dyDescent="0.3">
      <c r="P54890" s="83"/>
    </row>
    <row r="54891" spans="16:16" x14ac:dyDescent="0.3">
      <c r="P54891" s="83"/>
    </row>
    <row r="54892" spans="16:16" x14ac:dyDescent="0.3">
      <c r="P54892" s="83"/>
    </row>
    <row r="54893" spans="16:16" x14ac:dyDescent="0.3">
      <c r="P54893" s="83"/>
    </row>
    <row r="54894" spans="16:16" x14ac:dyDescent="0.3">
      <c r="P54894" s="83"/>
    </row>
    <row r="54895" spans="16:16" x14ac:dyDescent="0.3">
      <c r="P54895" s="83"/>
    </row>
    <row r="54896" spans="16:16" x14ac:dyDescent="0.3">
      <c r="P54896" s="83"/>
    </row>
    <row r="54897" spans="16:16" x14ac:dyDescent="0.3">
      <c r="P54897" s="83"/>
    </row>
    <row r="54898" spans="16:16" x14ac:dyDescent="0.3">
      <c r="P54898" s="83"/>
    </row>
    <row r="54899" spans="16:16" x14ac:dyDescent="0.3">
      <c r="P54899" s="83"/>
    </row>
    <row r="54900" spans="16:16" x14ac:dyDescent="0.3">
      <c r="P54900" s="83"/>
    </row>
    <row r="54901" spans="16:16" x14ac:dyDescent="0.3">
      <c r="P54901" s="83"/>
    </row>
    <row r="54902" spans="16:16" x14ac:dyDescent="0.3">
      <c r="P54902" s="83"/>
    </row>
    <row r="54903" spans="16:16" x14ac:dyDescent="0.3">
      <c r="P54903" s="83"/>
    </row>
    <row r="54904" spans="16:16" x14ac:dyDescent="0.3">
      <c r="P54904" s="83"/>
    </row>
    <row r="54905" spans="16:16" x14ac:dyDescent="0.3">
      <c r="P54905" s="83"/>
    </row>
    <row r="54906" spans="16:16" x14ac:dyDescent="0.3">
      <c r="P54906" s="83"/>
    </row>
    <row r="54907" spans="16:16" x14ac:dyDescent="0.3">
      <c r="P54907" s="83"/>
    </row>
    <row r="54908" spans="16:16" x14ac:dyDescent="0.3">
      <c r="P54908" s="83"/>
    </row>
    <row r="54909" spans="16:16" x14ac:dyDescent="0.3">
      <c r="P54909" s="83"/>
    </row>
    <row r="54910" spans="16:16" x14ac:dyDescent="0.3">
      <c r="P54910" s="83"/>
    </row>
    <row r="54911" spans="16:16" x14ac:dyDescent="0.3">
      <c r="P54911" s="83"/>
    </row>
    <row r="54912" spans="16:16" x14ac:dyDescent="0.3">
      <c r="P54912" s="83"/>
    </row>
    <row r="54913" spans="16:16" x14ac:dyDescent="0.3">
      <c r="P54913" s="83"/>
    </row>
    <row r="54914" spans="16:16" x14ac:dyDescent="0.3">
      <c r="P54914" s="83"/>
    </row>
    <row r="54915" spans="16:16" x14ac:dyDescent="0.3">
      <c r="P54915" s="83"/>
    </row>
    <row r="54916" spans="16:16" x14ac:dyDescent="0.3">
      <c r="P54916" s="83"/>
    </row>
    <row r="54917" spans="16:16" x14ac:dyDescent="0.3">
      <c r="P54917" s="83"/>
    </row>
    <row r="54918" spans="16:16" x14ac:dyDescent="0.3">
      <c r="P54918" s="83"/>
    </row>
    <row r="54919" spans="16:16" x14ac:dyDescent="0.3">
      <c r="P54919" s="83"/>
    </row>
    <row r="54920" spans="16:16" x14ac:dyDescent="0.3">
      <c r="P54920" s="83"/>
    </row>
    <row r="54921" spans="16:16" x14ac:dyDescent="0.3">
      <c r="P54921" s="83"/>
    </row>
    <row r="54922" spans="16:16" x14ac:dyDescent="0.3">
      <c r="P54922" s="83"/>
    </row>
    <row r="54923" spans="16:16" x14ac:dyDescent="0.3">
      <c r="P54923" s="83"/>
    </row>
    <row r="54924" spans="16:16" x14ac:dyDescent="0.3">
      <c r="P54924" s="83"/>
    </row>
    <row r="54925" spans="16:16" x14ac:dyDescent="0.3">
      <c r="P54925" s="83"/>
    </row>
    <row r="54926" spans="16:16" x14ac:dyDescent="0.3">
      <c r="P54926" s="83"/>
    </row>
    <row r="54927" spans="16:16" x14ac:dyDescent="0.3">
      <c r="P54927" s="83"/>
    </row>
    <row r="54928" spans="16:16" x14ac:dyDescent="0.3">
      <c r="P54928" s="83"/>
    </row>
    <row r="54929" spans="16:16" x14ac:dyDescent="0.3">
      <c r="P54929" s="83"/>
    </row>
    <row r="54930" spans="16:16" x14ac:dyDescent="0.3">
      <c r="P54930" s="83"/>
    </row>
    <row r="54931" spans="16:16" x14ac:dyDescent="0.3">
      <c r="P54931" s="83"/>
    </row>
    <row r="54932" spans="16:16" x14ac:dyDescent="0.3">
      <c r="P54932" s="83"/>
    </row>
    <row r="54933" spans="16:16" x14ac:dyDescent="0.3">
      <c r="P54933" s="83"/>
    </row>
    <row r="54934" spans="16:16" x14ac:dyDescent="0.3">
      <c r="P54934" s="83"/>
    </row>
    <row r="54935" spans="16:16" x14ac:dyDescent="0.3">
      <c r="P54935" s="83"/>
    </row>
    <row r="54936" spans="16:16" x14ac:dyDescent="0.3">
      <c r="P54936" s="83"/>
    </row>
    <row r="54937" spans="16:16" x14ac:dyDescent="0.3">
      <c r="P54937" s="83"/>
    </row>
    <row r="54938" spans="16:16" x14ac:dyDescent="0.3">
      <c r="P54938" s="83"/>
    </row>
    <row r="54939" spans="16:16" x14ac:dyDescent="0.3">
      <c r="P54939" s="83"/>
    </row>
    <row r="54940" spans="16:16" x14ac:dyDescent="0.3">
      <c r="P54940" s="83"/>
    </row>
    <row r="54941" spans="16:16" x14ac:dyDescent="0.3">
      <c r="P54941" s="83"/>
    </row>
    <row r="54942" spans="16:16" x14ac:dyDescent="0.3">
      <c r="P54942" s="83"/>
    </row>
    <row r="54943" spans="16:16" x14ac:dyDescent="0.3">
      <c r="P54943" s="83"/>
    </row>
    <row r="54944" spans="16:16" x14ac:dyDescent="0.3">
      <c r="P54944" s="83"/>
    </row>
    <row r="54945" spans="16:16" x14ac:dyDescent="0.3">
      <c r="P54945" s="83"/>
    </row>
    <row r="54946" spans="16:16" x14ac:dyDescent="0.3">
      <c r="P54946" s="83"/>
    </row>
    <row r="54947" spans="16:16" x14ac:dyDescent="0.3">
      <c r="P54947" s="83"/>
    </row>
    <row r="54948" spans="16:16" x14ac:dyDescent="0.3">
      <c r="P54948" s="83"/>
    </row>
    <row r="54949" spans="16:16" x14ac:dyDescent="0.3">
      <c r="P54949" s="83"/>
    </row>
    <row r="54950" spans="16:16" x14ac:dyDescent="0.3">
      <c r="P54950" s="83"/>
    </row>
    <row r="54951" spans="16:16" x14ac:dyDescent="0.3">
      <c r="P54951" s="83"/>
    </row>
    <row r="54952" spans="16:16" x14ac:dyDescent="0.3">
      <c r="P54952" s="83"/>
    </row>
    <row r="54953" spans="16:16" x14ac:dyDescent="0.3">
      <c r="P54953" s="83"/>
    </row>
    <row r="54954" spans="16:16" x14ac:dyDescent="0.3">
      <c r="P54954" s="83"/>
    </row>
    <row r="54955" spans="16:16" x14ac:dyDescent="0.3">
      <c r="P54955" s="83"/>
    </row>
    <row r="54956" spans="16:16" x14ac:dyDescent="0.3">
      <c r="P54956" s="83"/>
    </row>
    <row r="54957" spans="16:16" x14ac:dyDescent="0.3">
      <c r="P54957" s="83"/>
    </row>
    <row r="54958" spans="16:16" x14ac:dyDescent="0.3">
      <c r="P54958" s="83"/>
    </row>
    <row r="54959" spans="16:16" x14ac:dyDescent="0.3">
      <c r="P54959" s="83"/>
    </row>
    <row r="54960" spans="16:16" x14ac:dyDescent="0.3">
      <c r="P54960" s="83"/>
    </row>
    <row r="54961" spans="16:16" x14ac:dyDescent="0.3">
      <c r="P54961" s="83"/>
    </row>
    <row r="54962" spans="16:16" x14ac:dyDescent="0.3">
      <c r="P54962" s="83"/>
    </row>
    <row r="54963" spans="16:16" x14ac:dyDescent="0.3">
      <c r="P54963" s="83"/>
    </row>
    <row r="54964" spans="16:16" x14ac:dyDescent="0.3">
      <c r="P54964" s="83"/>
    </row>
    <row r="54965" spans="16:16" x14ac:dyDescent="0.3">
      <c r="P54965" s="83"/>
    </row>
    <row r="54966" spans="16:16" x14ac:dyDescent="0.3">
      <c r="P54966" s="83"/>
    </row>
    <row r="54967" spans="16:16" x14ac:dyDescent="0.3">
      <c r="P54967" s="83"/>
    </row>
    <row r="54968" spans="16:16" x14ac:dyDescent="0.3">
      <c r="P54968" s="83"/>
    </row>
    <row r="54969" spans="16:16" x14ac:dyDescent="0.3">
      <c r="P54969" s="83"/>
    </row>
    <row r="54970" spans="16:16" x14ac:dyDescent="0.3">
      <c r="P54970" s="83"/>
    </row>
    <row r="54971" spans="16:16" x14ac:dyDescent="0.3">
      <c r="P54971" s="83"/>
    </row>
    <row r="54972" spans="16:16" x14ac:dyDescent="0.3">
      <c r="P54972" s="83"/>
    </row>
    <row r="54973" spans="16:16" x14ac:dyDescent="0.3">
      <c r="P54973" s="83"/>
    </row>
    <row r="54974" spans="16:16" x14ac:dyDescent="0.3">
      <c r="P54974" s="83"/>
    </row>
    <row r="54975" spans="16:16" x14ac:dyDescent="0.3">
      <c r="P54975" s="83"/>
    </row>
    <row r="54976" spans="16:16" x14ac:dyDescent="0.3">
      <c r="P54976" s="83"/>
    </row>
    <row r="54977" spans="16:16" x14ac:dyDescent="0.3">
      <c r="P54977" s="83"/>
    </row>
    <row r="54978" spans="16:16" x14ac:dyDescent="0.3">
      <c r="P54978" s="83"/>
    </row>
    <row r="54979" spans="16:16" x14ac:dyDescent="0.3">
      <c r="P54979" s="83"/>
    </row>
    <row r="54980" spans="16:16" x14ac:dyDescent="0.3">
      <c r="P54980" s="83"/>
    </row>
    <row r="54981" spans="16:16" x14ac:dyDescent="0.3">
      <c r="P54981" s="83"/>
    </row>
    <row r="54982" spans="16:16" x14ac:dyDescent="0.3">
      <c r="P54982" s="83"/>
    </row>
    <row r="54983" spans="16:16" x14ac:dyDescent="0.3">
      <c r="P54983" s="83"/>
    </row>
    <row r="54984" spans="16:16" x14ac:dyDescent="0.3">
      <c r="P54984" s="83"/>
    </row>
    <row r="54985" spans="16:16" x14ac:dyDescent="0.3">
      <c r="P54985" s="83"/>
    </row>
    <row r="54986" spans="16:16" x14ac:dyDescent="0.3">
      <c r="P54986" s="83"/>
    </row>
    <row r="54987" spans="16:16" x14ac:dyDescent="0.3">
      <c r="P54987" s="83"/>
    </row>
    <row r="54988" spans="16:16" x14ac:dyDescent="0.3">
      <c r="P54988" s="83"/>
    </row>
    <row r="54989" spans="16:16" x14ac:dyDescent="0.3">
      <c r="P54989" s="83"/>
    </row>
    <row r="54990" spans="16:16" x14ac:dyDescent="0.3">
      <c r="P54990" s="83"/>
    </row>
    <row r="54991" spans="16:16" x14ac:dyDescent="0.3">
      <c r="P54991" s="83"/>
    </row>
    <row r="54992" spans="16:16" x14ac:dyDescent="0.3">
      <c r="P54992" s="83"/>
    </row>
    <row r="54993" spans="16:16" x14ac:dyDescent="0.3">
      <c r="P54993" s="83"/>
    </row>
    <row r="54994" spans="16:16" x14ac:dyDescent="0.3">
      <c r="P54994" s="83"/>
    </row>
    <row r="54995" spans="16:16" x14ac:dyDescent="0.3">
      <c r="P54995" s="83"/>
    </row>
    <row r="54996" spans="16:16" x14ac:dyDescent="0.3">
      <c r="P54996" s="83"/>
    </row>
    <row r="54997" spans="16:16" x14ac:dyDescent="0.3">
      <c r="P54997" s="83"/>
    </row>
    <row r="54998" spans="16:16" x14ac:dyDescent="0.3">
      <c r="P54998" s="83"/>
    </row>
    <row r="54999" spans="16:16" x14ac:dyDescent="0.3">
      <c r="P54999" s="83"/>
    </row>
    <row r="55000" spans="16:16" x14ac:dyDescent="0.3">
      <c r="P55000" s="83"/>
    </row>
    <row r="55001" spans="16:16" x14ac:dyDescent="0.3">
      <c r="P55001" s="83"/>
    </row>
    <row r="55002" spans="16:16" x14ac:dyDescent="0.3">
      <c r="P55002" s="83"/>
    </row>
    <row r="55003" spans="16:16" x14ac:dyDescent="0.3">
      <c r="P55003" s="83"/>
    </row>
    <row r="55004" spans="16:16" x14ac:dyDescent="0.3">
      <c r="P55004" s="83"/>
    </row>
    <row r="55005" spans="16:16" x14ac:dyDescent="0.3">
      <c r="P55005" s="83"/>
    </row>
    <row r="55006" spans="16:16" x14ac:dyDescent="0.3">
      <c r="P55006" s="83"/>
    </row>
    <row r="55007" spans="16:16" x14ac:dyDescent="0.3">
      <c r="P55007" s="83"/>
    </row>
    <row r="55008" spans="16:16" x14ac:dyDescent="0.3">
      <c r="P55008" s="83"/>
    </row>
    <row r="55009" spans="16:16" x14ac:dyDescent="0.3">
      <c r="P55009" s="83"/>
    </row>
    <row r="55010" spans="16:16" x14ac:dyDescent="0.3">
      <c r="P55010" s="83"/>
    </row>
    <row r="55011" spans="16:16" x14ac:dyDescent="0.3">
      <c r="P55011" s="83"/>
    </row>
    <row r="55012" spans="16:16" x14ac:dyDescent="0.3">
      <c r="P55012" s="83"/>
    </row>
    <row r="55013" spans="16:16" x14ac:dyDescent="0.3">
      <c r="P55013" s="83"/>
    </row>
    <row r="55014" spans="16:16" x14ac:dyDescent="0.3">
      <c r="P55014" s="83"/>
    </row>
    <row r="55015" spans="16:16" x14ac:dyDescent="0.3">
      <c r="P55015" s="83"/>
    </row>
    <row r="55016" spans="16:16" x14ac:dyDescent="0.3">
      <c r="P55016" s="83"/>
    </row>
    <row r="55017" spans="16:16" x14ac:dyDescent="0.3">
      <c r="P55017" s="83"/>
    </row>
    <row r="55018" spans="16:16" x14ac:dyDescent="0.3">
      <c r="P55018" s="83"/>
    </row>
    <row r="55019" spans="16:16" x14ac:dyDescent="0.3">
      <c r="P55019" s="83"/>
    </row>
    <row r="55020" spans="16:16" x14ac:dyDescent="0.3">
      <c r="P55020" s="83"/>
    </row>
    <row r="55021" spans="16:16" x14ac:dyDescent="0.3">
      <c r="P55021" s="83"/>
    </row>
    <row r="55022" spans="16:16" x14ac:dyDescent="0.3">
      <c r="P55022" s="83"/>
    </row>
    <row r="55023" spans="16:16" x14ac:dyDescent="0.3">
      <c r="P55023" s="83"/>
    </row>
    <row r="55024" spans="16:16" x14ac:dyDescent="0.3">
      <c r="P55024" s="83"/>
    </row>
    <row r="55025" spans="16:16" x14ac:dyDescent="0.3">
      <c r="P55025" s="83"/>
    </row>
    <row r="55026" spans="16:16" x14ac:dyDescent="0.3">
      <c r="P55026" s="83"/>
    </row>
    <row r="55027" spans="16:16" x14ac:dyDescent="0.3">
      <c r="P55027" s="83"/>
    </row>
    <row r="55028" spans="16:16" x14ac:dyDescent="0.3">
      <c r="P55028" s="83"/>
    </row>
    <row r="55029" spans="16:16" x14ac:dyDescent="0.3">
      <c r="P55029" s="83"/>
    </row>
    <row r="55030" spans="16:16" x14ac:dyDescent="0.3">
      <c r="P55030" s="83"/>
    </row>
    <row r="55031" spans="16:16" x14ac:dyDescent="0.3">
      <c r="P55031" s="83"/>
    </row>
    <row r="55032" spans="16:16" x14ac:dyDescent="0.3">
      <c r="P55032" s="83"/>
    </row>
    <row r="55033" spans="16:16" x14ac:dyDescent="0.3">
      <c r="P55033" s="83"/>
    </row>
    <row r="55034" spans="16:16" x14ac:dyDescent="0.3">
      <c r="P55034" s="83"/>
    </row>
    <row r="55035" spans="16:16" x14ac:dyDescent="0.3">
      <c r="P55035" s="83"/>
    </row>
    <row r="55036" spans="16:16" x14ac:dyDescent="0.3">
      <c r="P55036" s="83"/>
    </row>
    <row r="55037" spans="16:16" x14ac:dyDescent="0.3">
      <c r="P55037" s="83"/>
    </row>
    <row r="55038" spans="16:16" x14ac:dyDescent="0.3">
      <c r="P55038" s="83"/>
    </row>
    <row r="55039" spans="16:16" x14ac:dyDescent="0.3">
      <c r="P55039" s="83"/>
    </row>
    <row r="55040" spans="16:16" x14ac:dyDescent="0.3">
      <c r="P55040" s="83"/>
    </row>
    <row r="55041" spans="16:16" x14ac:dyDescent="0.3">
      <c r="P55041" s="83"/>
    </row>
    <row r="55042" spans="16:16" x14ac:dyDescent="0.3">
      <c r="P55042" s="83"/>
    </row>
    <row r="55043" spans="16:16" x14ac:dyDescent="0.3">
      <c r="P55043" s="83"/>
    </row>
    <row r="55044" spans="16:16" x14ac:dyDescent="0.3">
      <c r="P55044" s="83"/>
    </row>
    <row r="55045" spans="16:16" x14ac:dyDescent="0.3">
      <c r="P55045" s="83"/>
    </row>
    <row r="55046" spans="16:16" x14ac:dyDescent="0.3">
      <c r="P55046" s="83"/>
    </row>
    <row r="55047" spans="16:16" x14ac:dyDescent="0.3">
      <c r="P55047" s="83"/>
    </row>
    <row r="55048" spans="16:16" x14ac:dyDescent="0.3">
      <c r="P55048" s="83"/>
    </row>
    <row r="55049" spans="16:16" x14ac:dyDescent="0.3">
      <c r="P55049" s="83"/>
    </row>
    <row r="55050" spans="16:16" x14ac:dyDescent="0.3">
      <c r="P55050" s="83"/>
    </row>
    <row r="55051" spans="16:16" x14ac:dyDescent="0.3">
      <c r="P55051" s="83"/>
    </row>
    <row r="55052" spans="16:16" x14ac:dyDescent="0.3">
      <c r="P55052" s="83"/>
    </row>
    <row r="55053" spans="16:16" x14ac:dyDescent="0.3">
      <c r="P55053" s="83"/>
    </row>
    <row r="55054" spans="16:16" x14ac:dyDescent="0.3">
      <c r="P55054" s="83"/>
    </row>
    <row r="55055" spans="16:16" x14ac:dyDescent="0.3">
      <c r="P55055" s="83"/>
    </row>
    <row r="55056" spans="16:16" x14ac:dyDescent="0.3">
      <c r="P55056" s="83"/>
    </row>
    <row r="55057" spans="16:16" x14ac:dyDescent="0.3">
      <c r="P55057" s="83"/>
    </row>
    <row r="55058" spans="16:16" x14ac:dyDescent="0.3">
      <c r="P55058" s="83"/>
    </row>
    <row r="55059" spans="16:16" x14ac:dyDescent="0.3">
      <c r="P55059" s="83"/>
    </row>
    <row r="55060" spans="16:16" x14ac:dyDescent="0.3">
      <c r="P55060" s="83"/>
    </row>
    <row r="55061" spans="16:16" x14ac:dyDescent="0.3">
      <c r="P55061" s="83"/>
    </row>
    <row r="55062" spans="16:16" x14ac:dyDescent="0.3">
      <c r="P55062" s="83"/>
    </row>
    <row r="55063" spans="16:16" x14ac:dyDescent="0.3">
      <c r="P55063" s="83"/>
    </row>
    <row r="55064" spans="16:16" x14ac:dyDescent="0.3">
      <c r="P55064" s="83"/>
    </row>
    <row r="55065" spans="16:16" x14ac:dyDescent="0.3">
      <c r="P55065" s="83"/>
    </row>
    <row r="55066" spans="16:16" x14ac:dyDescent="0.3">
      <c r="P55066" s="83"/>
    </row>
    <row r="55067" spans="16:16" x14ac:dyDescent="0.3">
      <c r="P55067" s="83"/>
    </row>
    <row r="55068" spans="16:16" x14ac:dyDescent="0.3">
      <c r="P55068" s="83"/>
    </row>
    <row r="55069" spans="16:16" x14ac:dyDescent="0.3">
      <c r="P55069" s="83"/>
    </row>
    <row r="55070" spans="16:16" x14ac:dyDescent="0.3">
      <c r="P55070" s="83"/>
    </row>
    <row r="55071" spans="16:16" x14ac:dyDescent="0.3">
      <c r="P55071" s="83"/>
    </row>
    <row r="55072" spans="16:16" x14ac:dyDescent="0.3">
      <c r="P55072" s="83"/>
    </row>
    <row r="55073" spans="16:16" x14ac:dyDescent="0.3">
      <c r="P55073" s="83"/>
    </row>
    <row r="55074" spans="16:16" x14ac:dyDescent="0.3">
      <c r="P55074" s="83"/>
    </row>
    <row r="55075" spans="16:16" x14ac:dyDescent="0.3">
      <c r="P55075" s="83"/>
    </row>
    <row r="55076" spans="16:16" x14ac:dyDescent="0.3">
      <c r="P55076" s="83"/>
    </row>
    <row r="55077" spans="16:16" x14ac:dyDescent="0.3">
      <c r="P55077" s="83"/>
    </row>
    <row r="55078" spans="16:16" x14ac:dyDescent="0.3">
      <c r="P55078" s="83"/>
    </row>
    <row r="55079" spans="16:16" x14ac:dyDescent="0.3">
      <c r="P55079" s="83"/>
    </row>
    <row r="55080" spans="16:16" x14ac:dyDescent="0.3">
      <c r="P55080" s="83"/>
    </row>
    <row r="55081" spans="16:16" x14ac:dyDescent="0.3">
      <c r="P55081" s="83"/>
    </row>
    <row r="55082" spans="16:16" x14ac:dyDescent="0.3">
      <c r="P55082" s="83"/>
    </row>
    <row r="55083" spans="16:16" x14ac:dyDescent="0.3">
      <c r="P55083" s="83"/>
    </row>
    <row r="55084" spans="16:16" x14ac:dyDescent="0.3">
      <c r="P55084" s="83"/>
    </row>
    <row r="55085" spans="16:16" x14ac:dyDescent="0.3">
      <c r="P55085" s="83"/>
    </row>
    <row r="55086" spans="16:16" x14ac:dyDescent="0.3">
      <c r="P55086" s="83"/>
    </row>
    <row r="55087" spans="16:16" x14ac:dyDescent="0.3">
      <c r="P55087" s="83"/>
    </row>
    <row r="55088" spans="16:16" x14ac:dyDescent="0.3">
      <c r="P55088" s="83"/>
    </row>
    <row r="55089" spans="16:16" x14ac:dyDescent="0.3">
      <c r="P55089" s="83"/>
    </row>
    <row r="55090" spans="16:16" x14ac:dyDescent="0.3">
      <c r="P55090" s="83"/>
    </row>
    <row r="55091" spans="16:16" x14ac:dyDescent="0.3">
      <c r="P55091" s="83"/>
    </row>
    <row r="55092" spans="16:16" x14ac:dyDescent="0.3">
      <c r="P55092" s="83"/>
    </row>
    <row r="55093" spans="16:16" x14ac:dyDescent="0.3">
      <c r="P55093" s="83"/>
    </row>
    <row r="55094" spans="16:16" x14ac:dyDescent="0.3">
      <c r="P55094" s="83"/>
    </row>
    <row r="55095" spans="16:16" x14ac:dyDescent="0.3">
      <c r="P55095" s="83"/>
    </row>
    <row r="55096" spans="16:16" x14ac:dyDescent="0.3">
      <c r="P55096" s="83"/>
    </row>
    <row r="55097" spans="16:16" x14ac:dyDescent="0.3">
      <c r="P55097" s="83"/>
    </row>
    <row r="55098" spans="16:16" x14ac:dyDescent="0.3">
      <c r="P55098" s="83"/>
    </row>
    <row r="55099" spans="16:16" x14ac:dyDescent="0.3">
      <c r="P55099" s="83"/>
    </row>
    <row r="55100" spans="16:16" x14ac:dyDescent="0.3">
      <c r="P55100" s="83"/>
    </row>
    <row r="55101" spans="16:16" x14ac:dyDescent="0.3">
      <c r="P55101" s="83"/>
    </row>
    <row r="55102" spans="16:16" x14ac:dyDescent="0.3">
      <c r="P55102" s="83"/>
    </row>
    <row r="55103" spans="16:16" x14ac:dyDescent="0.3">
      <c r="P55103" s="83"/>
    </row>
    <row r="55104" spans="16:16" x14ac:dyDescent="0.3">
      <c r="P55104" s="83"/>
    </row>
    <row r="55105" spans="16:16" x14ac:dyDescent="0.3">
      <c r="P55105" s="83"/>
    </row>
    <row r="55106" spans="16:16" x14ac:dyDescent="0.3">
      <c r="P55106" s="83"/>
    </row>
    <row r="55107" spans="16:16" x14ac:dyDescent="0.3">
      <c r="P55107" s="83"/>
    </row>
    <row r="55108" spans="16:16" x14ac:dyDescent="0.3">
      <c r="P55108" s="83"/>
    </row>
    <row r="55109" spans="16:16" x14ac:dyDescent="0.3">
      <c r="P55109" s="83"/>
    </row>
    <row r="55110" spans="16:16" x14ac:dyDescent="0.3">
      <c r="P55110" s="83"/>
    </row>
    <row r="55111" spans="16:16" x14ac:dyDescent="0.3">
      <c r="P55111" s="83"/>
    </row>
    <row r="55112" spans="16:16" x14ac:dyDescent="0.3">
      <c r="P55112" s="83"/>
    </row>
    <row r="55113" spans="16:16" x14ac:dyDescent="0.3">
      <c r="P55113" s="83"/>
    </row>
    <row r="55114" spans="16:16" x14ac:dyDescent="0.3">
      <c r="P55114" s="83"/>
    </row>
    <row r="55115" spans="16:16" x14ac:dyDescent="0.3">
      <c r="P55115" s="83"/>
    </row>
    <row r="55116" spans="16:16" x14ac:dyDescent="0.3">
      <c r="P55116" s="83"/>
    </row>
    <row r="55117" spans="16:16" x14ac:dyDescent="0.3">
      <c r="P55117" s="83"/>
    </row>
    <row r="55118" spans="16:16" x14ac:dyDescent="0.3">
      <c r="P55118" s="83"/>
    </row>
    <row r="55119" spans="16:16" x14ac:dyDescent="0.3">
      <c r="P55119" s="83"/>
    </row>
    <row r="55120" spans="16:16" x14ac:dyDescent="0.3">
      <c r="P55120" s="83"/>
    </row>
    <row r="55121" spans="16:16" x14ac:dyDescent="0.3">
      <c r="P55121" s="83"/>
    </row>
    <row r="55122" spans="16:16" x14ac:dyDescent="0.3">
      <c r="P55122" s="83"/>
    </row>
    <row r="55123" spans="16:16" x14ac:dyDescent="0.3">
      <c r="P55123" s="83"/>
    </row>
    <row r="55124" spans="16:16" x14ac:dyDescent="0.3">
      <c r="P55124" s="83"/>
    </row>
    <row r="55125" spans="16:16" x14ac:dyDescent="0.3">
      <c r="P55125" s="83"/>
    </row>
    <row r="55126" spans="16:16" x14ac:dyDescent="0.3">
      <c r="P55126" s="83"/>
    </row>
    <row r="55127" spans="16:16" x14ac:dyDescent="0.3">
      <c r="P55127" s="83"/>
    </row>
    <row r="55128" spans="16:16" x14ac:dyDescent="0.3">
      <c r="P55128" s="83"/>
    </row>
    <row r="55129" spans="16:16" x14ac:dyDescent="0.3">
      <c r="P55129" s="83"/>
    </row>
    <row r="55130" spans="16:16" x14ac:dyDescent="0.3">
      <c r="P55130" s="83"/>
    </row>
    <row r="55131" spans="16:16" x14ac:dyDescent="0.3">
      <c r="P55131" s="83"/>
    </row>
    <row r="55132" spans="16:16" x14ac:dyDescent="0.3">
      <c r="P55132" s="83"/>
    </row>
    <row r="55133" spans="16:16" x14ac:dyDescent="0.3">
      <c r="P55133" s="83"/>
    </row>
    <row r="55134" spans="16:16" x14ac:dyDescent="0.3">
      <c r="P55134" s="83"/>
    </row>
    <row r="55135" spans="16:16" x14ac:dyDescent="0.3">
      <c r="P55135" s="83"/>
    </row>
    <row r="55136" spans="16:16" x14ac:dyDescent="0.3">
      <c r="P55136" s="83"/>
    </row>
    <row r="55137" spans="16:16" x14ac:dyDescent="0.3">
      <c r="P55137" s="83"/>
    </row>
    <row r="55138" spans="16:16" x14ac:dyDescent="0.3">
      <c r="P55138" s="83"/>
    </row>
    <row r="55139" spans="16:16" x14ac:dyDescent="0.3">
      <c r="P55139" s="83"/>
    </row>
    <row r="55140" spans="16:16" x14ac:dyDescent="0.3">
      <c r="P55140" s="83"/>
    </row>
    <row r="55141" spans="16:16" x14ac:dyDescent="0.3">
      <c r="P55141" s="83"/>
    </row>
    <row r="55142" spans="16:16" x14ac:dyDescent="0.3">
      <c r="P55142" s="83"/>
    </row>
    <row r="55143" spans="16:16" x14ac:dyDescent="0.3">
      <c r="P55143" s="83"/>
    </row>
    <row r="55144" spans="16:16" x14ac:dyDescent="0.3">
      <c r="P55144" s="83"/>
    </row>
    <row r="55145" spans="16:16" x14ac:dyDescent="0.3">
      <c r="P55145" s="83"/>
    </row>
    <row r="55146" spans="16:16" x14ac:dyDescent="0.3">
      <c r="P55146" s="83"/>
    </row>
    <row r="55147" spans="16:16" x14ac:dyDescent="0.3">
      <c r="P55147" s="83"/>
    </row>
    <row r="55148" spans="16:16" x14ac:dyDescent="0.3">
      <c r="P55148" s="83"/>
    </row>
    <row r="55149" spans="16:16" x14ac:dyDescent="0.3">
      <c r="P55149" s="83"/>
    </row>
    <row r="55150" spans="16:16" x14ac:dyDescent="0.3">
      <c r="P55150" s="83"/>
    </row>
    <row r="55151" spans="16:16" x14ac:dyDescent="0.3">
      <c r="P55151" s="83"/>
    </row>
    <row r="55152" spans="16:16" x14ac:dyDescent="0.3">
      <c r="P55152" s="83"/>
    </row>
    <row r="55153" spans="16:16" x14ac:dyDescent="0.3">
      <c r="P55153" s="83"/>
    </row>
    <row r="55154" spans="16:16" x14ac:dyDescent="0.3">
      <c r="P55154" s="83"/>
    </row>
    <row r="55155" spans="16:16" x14ac:dyDescent="0.3">
      <c r="P55155" s="83"/>
    </row>
    <row r="55156" spans="16:16" x14ac:dyDescent="0.3">
      <c r="P55156" s="83"/>
    </row>
    <row r="55157" spans="16:16" x14ac:dyDescent="0.3">
      <c r="P55157" s="83"/>
    </row>
    <row r="55158" spans="16:16" x14ac:dyDescent="0.3">
      <c r="P55158" s="83"/>
    </row>
    <row r="55159" spans="16:16" x14ac:dyDescent="0.3">
      <c r="P55159" s="83"/>
    </row>
    <row r="55160" spans="16:16" x14ac:dyDescent="0.3">
      <c r="P55160" s="83"/>
    </row>
    <row r="55161" spans="16:16" x14ac:dyDescent="0.3">
      <c r="P55161" s="83"/>
    </row>
    <row r="55162" spans="16:16" x14ac:dyDescent="0.3">
      <c r="P55162" s="83"/>
    </row>
    <row r="55163" spans="16:16" x14ac:dyDescent="0.3">
      <c r="P55163" s="83"/>
    </row>
    <row r="55164" spans="16:16" x14ac:dyDescent="0.3">
      <c r="P55164" s="83"/>
    </row>
    <row r="55165" spans="16:16" x14ac:dyDescent="0.3">
      <c r="P55165" s="83"/>
    </row>
    <row r="55166" spans="16:16" x14ac:dyDescent="0.3">
      <c r="P55166" s="83"/>
    </row>
    <row r="55167" spans="16:16" x14ac:dyDescent="0.3">
      <c r="P55167" s="83"/>
    </row>
    <row r="55168" spans="16:16" x14ac:dyDescent="0.3">
      <c r="P55168" s="83"/>
    </row>
    <row r="55169" spans="16:16" x14ac:dyDescent="0.3">
      <c r="P55169" s="83"/>
    </row>
    <row r="55170" spans="16:16" x14ac:dyDescent="0.3">
      <c r="P55170" s="83"/>
    </row>
    <row r="55171" spans="16:16" x14ac:dyDescent="0.3">
      <c r="P55171" s="83"/>
    </row>
    <row r="55172" spans="16:16" x14ac:dyDescent="0.3">
      <c r="P55172" s="83"/>
    </row>
    <row r="55173" spans="16:16" x14ac:dyDescent="0.3">
      <c r="P55173" s="83"/>
    </row>
    <row r="55174" spans="16:16" x14ac:dyDescent="0.3">
      <c r="P55174" s="83"/>
    </row>
    <row r="55175" spans="16:16" x14ac:dyDescent="0.3">
      <c r="P55175" s="83"/>
    </row>
    <row r="55176" spans="16:16" x14ac:dyDescent="0.3">
      <c r="P55176" s="83"/>
    </row>
    <row r="55177" spans="16:16" x14ac:dyDescent="0.3">
      <c r="P55177" s="83"/>
    </row>
    <row r="55178" spans="16:16" x14ac:dyDescent="0.3">
      <c r="P55178" s="83"/>
    </row>
    <row r="55179" spans="16:16" x14ac:dyDescent="0.3">
      <c r="P55179" s="83"/>
    </row>
    <row r="55180" spans="16:16" x14ac:dyDescent="0.3">
      <c r="P55180" s="83"/>
    </row>
    <row r="55181" spans="16:16" x14ac:dyDescent="0.3">
      <c r="P55181" s="83"/>
    </row>
    <row r="55182" spans="16:16" x14ac:dyDescent="0.3">
      <c r="P55182" s="83"/>
    </row>
    <row r="55183" spans="16:16" x14ac:dyDescent="0.3">
      <c r="P55183" s="83"/>
    </row>
    <row r="55184" spans="16:16" x14ac:dyDescent="0.3">
      <c r="P55184" s="83"/>
    </row>
    <row r="55185" spans="16:16" x14ac:dyDescent="0.3">
      <c r="P55185" s="83"/>
    </row>
    <row r="55186" spans="16:16" x14ac:dyDescent="0.3">
      <c r="P55186" s="83"/>
    </row>
    <row r="55187" spans="16:16" x14ac:dyDescent="0.3">
      <c r="P55187" s="83"/>
    </row>
    <row r="55188" spans="16:16" x14ac:dyDescent="0.3">
      <c r="P55188" s="83"/>
    </row>
    <row r="55189" spans="16:16" x14ac:dyDescent="0.3">
      <c r="P55189" s="83"/>
    </row>
    <row r="55190" spans="16:16" x14ac:dyDescent="0.3">
      <c r="P55190" s="83"/>
    </row>
    <row r="55191" spans="16:16" x14ac:dyDescent="0.3">
      <c r="P55191" s="83"/>
    </row>
    <row r="55192" spans="16:16" x14ac:dyDescent="0.3">
      <c r="P55192" s="83"/>
    </row>
    <row r="55193" spans="16:16" x14ac:dyDescent="0.3">
      <c r="P55193" s="83"/>
    </row>
    <row r="55194" spans="16:16" x14ac:dyDescent="0.3">
      <c r="P55194" s="83"/>
    </row>
    <row r="55195" spans="16:16" x14ac:dyDescent="0.3">
      <c r="P55195" s="83"/>
    </row>
    <row r="55196" spans="16:16" x14ac:dyDescent="0.3">
      <c r="P55196" s="83"/>
    </row>
    <row r="55197" spans="16:16" x14ac:dyDescent="0.3">
      <c r="P55197" s="83"/>
    </row>
    <row r="55198" spans="16:16" x14ac:dyDescent="0.3">
      <c r="P55198" s="83"/>
    </row>
    <row r="55199" spans="16:16" x14ac:dyDescent="0.3">
      <c r="P55199" s="83"/>
    </row>
    <row r="55200" spans="16:16" x14ac:dyDescent="0.3">
      <c r="P55200" s="83"/>
    </row>
    <row r="55201" spans="16:16" x14ac:dyDescent="0.3">
      <c r="P55201" s="83"/>
    </row>
    <row r="55202" spans="16:16" x14ac:dyDescent="0.3">
      <c r="P55202" s="83"/>
    </row>
    <row r="55203" spans="16:16" x14ac:dyDescent="0.3">
      <c r="P55203" s="83"/>
    </row>
    <row r="55204" spans="16:16" x14ac:dyDescent="0.3">
      <c r="P55204" s="83"/>
    </row>
    <row r="55205" spans="16:16" x14ac:dyDescent="0.3">
      <c r="P55205" s="83"/>
    </row>
    <row r="55206" spans="16:16" x14ac:dyDescent="0.3">
      <c r="P55206" s="83"/>
    </row>
    <row r="55207" spans="16:16" x14ac:dyDescent="0.3">
      <c r="P55207" s="83"/>
    </row>
    <row r="55208" spans="16:16" x14ac:dyDescent="0.3">
      <c r="P55208" s="83"/>
    </row>
    <row r="55209" spans="16:16" x14ac:dyDescent="0.3">
      <c r="P55209" s="83"/>
    </row>
    <row r="55210" spans="16:16" x14ac:dyDescent="0.3">
      <c r="P55210" s="83"/>
    </row>
    <row r="55211" spans="16:16" x14ac:dyDescent="0.3">
      <c r="P55211" s="83"/>
    </row>
    <row r="55212" spans="16:16" x14ac:dyDescent="0.3">
      <c r="P55212" s="83"/>
    </row>
    <row r="55213" spans="16:16" x14ac:dyDescent="0.3">
      <c r="P55213" s="83"/>
    </row>
    <row r="55214" spans="16:16" x14ac:dyDescent="0.3">
      <c r="P55214" s="83"/>
    </row>
    <row r="55215" spans="16:16" x14ac:dyDescent="0.3">
      <c r="P55215" s="83"/>
    </row>
    <row r="55216" spans="16:16" x14ac:dyDescent="0.3">
      <c r="P55216" s="83"/>
    </row>
    <row r="55217" spans="16:16" x14ac:dyDescent="0.3">
      <c r="P55217" s="83"/>
    </row>
    <row r="55218" spans="16:16" x14ac:dyDescent="0.3">
      <c r="P55218" s="83"/>
    </row>
    <row r="55219" spans="16:16" x14ac:dyDescent="0.3">
      <c r="P55219" s="83"/>
    </row>
    <row r="55220" spans="16:16" x14ac:dyDescent="0.3">
      <c r="P55220" s="83"/>
    </row>
    <row r="55221" spans="16:16" x14ac:dyDescent="0.3">
      <c r="P55221" s="83"/>
    </row>
    <row r="55222" spans="16:16" x14ac:dyDescent="0.3">
      <c r="P55222" s="83"/>
    </row>
    <row r="55223" spans="16:16" x14ac:dyDescent="0.3">
      <c r="P55223" s="83"/>
    </row>
    <row r="55224" spans="16:16" x14ac:dyDescent="0.3">
      <c r="P55224" s="83"/>
    </row>
    <row r="55225" spans="16:16" x14ac:dyDescent="0.3">
      <c r="P55225" s="83"/>
    </row>
    <row r="55226" spans="16:16" x14ac:dyDescent="0.3">
      <c r="P55226" s="83"/>
    </row>
    <row r="55227" spans="16:16" x14ac:dyDescent="0.3">
      <c r="P55227" s="83"/>
    </row>
    <row r="55228" spans="16:16" x14ac:dyDescent="0.3">
      <c r="P55228" s="83"/>
    </row>
    <row r="55229" spans="16:16" x14ac:dyDescent="0.3">
      <c r="P55229" s="83"/>
    </row>
    <row r="55230" spans="16:16" x14ac:dyDescent="0.3">
      <c r="P55230" s="83"/>
    </row>
    <row r="55231" spans="16:16" x14ac:dyDescent="0.3">
      <c r="P55231" s="83"/>
    </row>
    <row r="55232" spans="16:16" x14ac:dyDescent="0.3">
      <c r="P55232" s="83"/>
    </row>
    <row r="55233" spans="16:16" x14ac:dyDescent="0.3">
      <c r="P55233" s="83"/>
    </row>
    <row r="55234" spans="16:16" x14ac:dyDescent="0.3">
      <c r="P55234" s="83"/>
    </row>
    <row r="55235" spans="16:16" x14ac:dyDescent="0.3">
      <c r="P55235" s="83"/>
    </row>
    <row r="55236" spans="16:16" x14ac:dyDescent="0.3">
      <c r="P55236" s="83"/>
    </row>
    <row r="55237" spans="16:16" x14ac:dyDescent="0.3">
      <c r="P55237" s="83"/>
    </row>
    <row r="55238" spans="16:16" x14ac:dyDescent="0.3">
      <c r="P55238" s="83"/>
    </row>
    <row r="55239" spans="16:16" x14ac:dyDescent="0.3">
      <c r="P55239" s="83"/>
    </row>
    <row r="55240" spans="16:16" x14ac:dyDescent="0.3">
      <c r="P55240" s="83"/>
    </row>
    <row r="55241" spans="16:16" x14ac:dyDescent="0.3">
      <c r="P55241" s="83"/>
    </row>
    <row r="55242" spans="16:16" x14ac:dyDescent="0.3">
      <c r="P55242" s="83"/>
    </row>
    <row r="55243" spans="16:16" x14ac:dyDescent="0.3">
      <c r="P55243" s="83"/>
    </row>
    <row r="55244" spans="16:16" x14ac:dyDescent="0.3">
      <c r="P55244" s="83"/>
    </row>
    <row r="55245" spans="16:16" x14ac:dyDescent="0.3">
      <c r="P55245" s="83"/>
    </row>
    <row r="55246" spans="16:16" x14ac:dyDescent="0.3">
      <c r="P55246" s="83"/>
    </row>
    <row r="55247" spans="16:16" x14ac:dyDescent="0.3">
      <c r="P55247" s="83"/>
    </row>
    <row r="55248" spans="16:16" x14ac:dyDescent="0.3">
      <c r="P55248" s="83"/>
    </row>
    <row r="55249" spans="16:16" x14ac:dyDescent="0.3">
      <c r="P55249" s="83"/>
    </row>
    <row r="55250" spans="16:16" x14ac:dyDescent="0.3">
      <c r="P55250" s="83"/>
    </row>
    <row r="55251" spans="16:16" x14ac:dyDescent="0.3">
      <c r="P55251" s="83"/>
    </row>
    <row r="55252" spans="16:16" x14ac:dyDescent="0.3">
      <c r="P55252" s="83"/>
    </row>
    <row r="55253" spans="16:16" x14ac:dyDescent="0.3">
      <c r="P55253" s="83"/>
    </row>
    <row r="55254" spans="16:16" x14ac:dyDescent="0.3">
      <c r="P55254" s="83"/>
    </row>
    <row r="55255" spans="16:16" x14ac:dyDescent="0.3">
      <c r="P55255" s="83"/>
    </row>
    <row r="55256" spans="16:16" x14ac:dyDescent="0.3">
      <c r="P55256" s="83"/>
    </row>
    <row r="55257" spans="16:16" x14ac:dyDescent="0.3">
      <c r="P55257" s="83"/>
    </row>
    <row r="55258" spans="16:16" x14ac:dyDescent="0.3">
      <c r="P55258" s="83"/>
    </row>
    <row r="55259" spans="16:16" x14ac:dyDescent="0.3">
      <c r="P55259" s="83"/>
    </row>
    <row r="55260" spans="16:16" x14ac:dyDescent="0.3">
      <c r="P55260" s="83"/>
    </row>
    <row r="55261" spans="16:16" x14ac:dyDescent="0.3">
      <c r="P55261" s="83"/>
    </row>
    <row r="55262" spans="16:16" x14ac:dyDescent="0.3">
      <c r="P55262" s="83"/>
    </row>
    <row r="55263" spans="16:16" x14ac:dyDescent="0.3">
      <c r="P55263" s="83"/>
    </row>
    <row r="55264" spans="16:16" x14ac:dyDescent="0.3">
      <c r="P55264" s="83"/>
    </row>
    <row r="55265" spans="16:16" x14ac:dyDescent="0.3">
      <c r="P55265" s="83"/>
    </row>
    <row r="55266" spans="16:16" x14ac:dyDescent="0.3">
      <c r="P55266" s="83"/>
    </row>
    <row r="55267" spans="16:16" x14ac:dyDescent="0.3">
      <c r="P55267" s="83"/>
    </row>
    <row r="55268" spans="16:16" x14ac:dyDescent="0.3">
      <c r="P55268" s="83"/>
    </row>
    <row r="55269" spans="16:16" x14ac:dyDescent="0.3">
      <c r="P55269" s="83"/>
    </row>
    <row r="55270" spans="16:16" x14ac:dyDescent="0.3">
      <c r="P55270" s="83"/>
    </row>
    <row r="55271" spans="16:16" x14ac:dyDescent="0.3">
      <c r="P55271" s="83"/>
    </row>
    <row r="55272" spans="16:16" x14ac:dyDescent="0.3">
      <c r="P55272" s="83"/>
    </row>
    <row r="55273" spans="16:16" x14ac:dyDescent="0.3">
      <c r="P55273" s="83"/>
    </row>
    <row r="55274" spans="16:16" x14ac:dyDescent="0.3">
      <c r="P55274" s="83"/>
    </row>
    <row r="55275" spans="16:16" x14ac:dyDescent="0.3">
      <c r="P55275" s="83"/>
    </row>
    <row r="55276" spans="16:16" x14ac:dyDescent="0.3">
      <c r="P55276" s="83"/>
    </row>
    <row r="55277" spans="16:16" x14ac:dyDescent="0.3">
      <c r="P55277" s="83"/>
    </row>
    <row r="55278" spans="16:16" x14ac:dyDescent="0.3">
      <c r="P55278" s="83"/>
    </row>
    <row r="55279" spans="16:16" x14ac:dyDescent="0.3">
      <c r="P55279" s="83"/>
    </row>
    <row r="55280" spans="16:16" x14ac:dyDescent="0.3">
      <c r="P55280" s="83"/>
    </row>
    <row r="55281" spans="16:16" x14ac:dyDescent="0.3">
      <c r="P55281" s="83"/>
    </row>
    <row r="55282" spans="16:16" x14ac:dyDescent="0.3">
      <c r="P55282" s="83"/>
    </row>
    <row r="55283" spans="16:16" x14ac:dyDescent="0.3">
      <c r="P55283" s="83"/>
    </row>
    <row r="55284" spans="16:16" x14ac:dyDescent="0.3">
      <c r="P55284" s="83"/>
    </row>
    <row r="55285" spans="16:16" x14ac:dyDescent="0.3">
      <c r="P55285" s="83"/>
    </row>
    <row r="55286" spans="16:16" x14ac:dyDescent="0.3">
      <c r="P55286" s="83"/>
    </row>
    <row r="55287" spans="16:16" x14ac:dyDescent="0.3">
      <c r="P55287" s="83"/>
    </row>
    <row r="55288" spans="16:16" x14ac:dyDescent="0.3">
      <c r="P55288" s="83"/>
    </row>
    <row r="55289" spans="16:16" x14ac:dyDescent="0.3">
      <c r="P55289" s="83"/>
    </row>
    <row r="55290" spans="16:16" x14ac:dyDescent="0.3">
      <c r="P55290" s="83"/>
    </row>
    <row r="55291" spans="16:16" x14ac:dyDescent="0.3">
      <c r="P55291" s="83"/>
    </row>
    <row r="55292" spans="16:16" x14ac:dyDescent="0.3">
      <c r="P55292" s="83"/>
    </row>
    <row r="55293" spans="16:16" x14ac:dyDescent="0.3">
      <c r="P55293" s="83"/>
    </row>
    <row r="55294" spans="16:16" x14ac:dyDescent="0.3">
      <c r="P55294" s="83"/>
    </row>
    <row r="55295" spans="16:16" x14ac:dyDescent="0.3">
      <c r="P55295" s="83"/>
    </row>
    <row r="55296" spans="16:16" x14ac:dyDescent="0.3">
      <c r="P55296" s="83"/>
    </row>
    <row r="55297" spans="16:16" x14ac:dyDescent="0.3">
      <c r="P55297" s="83"/>
    </row>
    <row r="55298" spans="16:16" x14ac:dyDescent="0.3">
      <c r="P55298" s="83"/>
    </row>
    <row r="55299" spans="16:16" x14ac:dyDescent="0.3">
      <c r="P55299" s="83"/>
    </row>
    <row r="55300" spans="16:16" x14ac:dyDescent="0.3">
      <c r="P55300" s="83"/>
    </row>
    <row r="55301" spans="16:16" x14ac:dyDescent="0.3">
      <c r="P55301" s="83"/>
    </row>
    <row r="55302" spans="16:16" x14ac:dyDescent="0.3">
      <c r="P55302" s="83"/>
    </row>
    <row r="55303" spans="16:16" x14ac:dyDescent="0.3">
      <c r="P55303" s="83"/>
    </row>
    <row r="55304" spans="16:16" x14ac:dyDescent="0.3">
      <c r="P55304" s="83"/>
    </row>
    <row r="55305" spans="16:16" x14ac:dyDescent="0.3">
      <c r="P55305" s="83"/>
    </row>
    <row r="55306" spans="16:16" x14ac:dyDescent="0.3">
      <c r="P55306" s="83"/>
    </row>
    <row r="55307" spans="16:16" x14ac:dyDescent="0.3">
      <c r="P55307" s="83"/>
    </row>
    <row r="55308" spans="16:16" x14ac:dyDescent="0.3">
      <c r="P55308" s="83"/>
    </row>
    <row r="55309" spans="16:16" x14ac:dyDescent="0.3">
      <c r="P55309" s="83"/>
    </row>
    <row r="55310" spans="16:16" x14ac:dyDescent="0.3">
      <c r="P55310" s="83"/>
    </row>
    <row r="55311" spans="16:16" x14ac:dyDescent="0.3">
      <c r="P55311" s="83"/>
    </row>
    <row r="55312" spans="16:16" x14ac:dyDescent="0.3">
      <c r="P55312" s="83"/>
    </row>
    <row r="55313" spans="16:16" x14ac:dyDescent="0.3">
      <c r="P55313" s="83"/>
    </row>
    <row r="55314" spans="16:16" x14ac:dyDescent="0.3">
      <c r="P55314" s="83"/>
    </row>
    <row r="55315" spans="16:16" x14ac:dyDescent="0.3">
      <c r="P55315" s="83"/>
    </row>
    <row r="55316" spans="16:16" x14ac:dyDescent="0.3">
      <c r="P55316" s="83"/>
    </row>
    <row r="55317" spans="16:16" x14ac:dyDescent="0.3">
      <c r="P55317" s="83"/>
    </row>
    <row r="55318" spans="16:16" x14ac:dyDescent="0.3">
      <c r="P55318" s="83"/>
    </row>
    <row r="55319" spans="16:16" x14ac:dyDescent="0.3">
      <c r="P55319" s="83"/>
    </row>
    <row r="55320" spans="16:16" x14ac:dyDescent="0.3">
      <c r="P55320" s="83"/>
    </row>
    <row r="55321" spans="16:16" x14ac:dyDescent="0.3">
      <c r="P55321" s="83"/>
    </row>
    <row r="55322" spans="16:16" x14ac:dyDescent="0.3">
      <c r="P55322" s="83"/>
    </row>
    <row r="55323" spans="16:16" x14ac:dyDescent="0.3">
      <c r="P55323" s="83"/>
    </row>
    <row r="55324" spans="16:16" x14ac:dyDescent="0.3">
      <c r="P55324" s="83"/>
    </row>
    <row r="55325" spans="16:16" x14ac:dyDescent="0.3">
      <c r="P55325" s="83"/>
    </row>
    <row r="55326" spans="16:16" x14ac:dyDescent="0.3">
      <c r="P55326" s="83"/>
    </row>
    <row r="55327" spans="16:16" x14ac:dyDescent="0.3">
      <c r="P55327" s="83"/>
    </row>
    <row r="55328" spans="16:16" x14ac:dyDescent="0.3">
      <c r="P55328" s="83"/>
    </row>
    <row r="55329" spans="16:16" x14ac:dyDescent="0.3">
      <c r="P55329" s="83"/>
    </row>
    <row r="55330" spans="16:16" x14ac:dyDescent="0.3">
      <c r="P55330" s="83"/>
    </row>
    <row r="55331" spans="16:16" x14ac:dyDescent="0.3">
      <c r="P55331" s="83"/>
    </row>
    <row r="55332" spans="16:16" x14ac:dyDescent="0.3">
      <c r="P55332" s="83"/>
    </row>
    <row r="55333" spans="16:16" x14ac:dyDescent="0.3">
      <c r="P55333" s="83"/>
    </row>
    <row r="55334" spans="16:16" x14ac:dyDescent="0.3">
      <c r="P55334" s="83"/>
    </row>
    <row r="55335" spans="16:16" x14ac:dyDescent="0.3">
      <c r="P55335" s="83"/>
    </row>
    <row r="55336" spans="16:16" x14ac:dyDescent="0.3">
      <c r="P55336" s="83"/>
    </row>
    <row r="55337" spans="16:16" x14ac:dyDescent="0.3">
      <c r="P55337" s="83"/>
    </row>
    <row r="55338" spans="16:16" x14ac:dyDescent="0.3">
      <c r="P55338" s="83"/>
    </row>
    <row r="55339" spans="16:16" x14ac:dyDescent="0.3">
      <c r="P55339" s="83"/>
    </row>
    <row r="55340" spans="16:16" x14ac:dyDescent="0.3">
      <c r="P55340" s="83"/>
    </row>
    <row r="55341" spans="16:16" x14ac:dyDescent="0.3">
      <c r="P55341" s="83"/>
    </row>
    <row r="55342" spans="16:16" x14ac:dyDescent="0.3">
      <c r="P55342" s="83"/>
    </row>
    <row r="55343" spans="16:16" x14ac:dyDescent="0.3">
      <c r="P55343" s="83"/>
    </row>
    <row r="55344" spans="16:16" x14ac:dyDescent="0.3">
      <c r="P55344" s="83"/>
    </row>
    <row r="55345" spans="16:16" x14ac:dyDescent="0.3">
      <c r="P55345" s="83"/>
    </row>
    <row r="55346" spans="16:16" x14ac:dyDescent="0.3">
      <c r="P55346" s="83"/>
    </row>
    <row r="55347" spans="16:16" x14ac:dyDescent="0.3">
      <c r="P55347" s="83"/>
    </row>
    <row r="55348" spans="16:16" x14ac:dyDescent="0.3">
      <c r="P55348" s="83"/>
    </row>
    <row r="55349" spans="16:16" x14ac:dyDescent="0.3">
      <c r="P55349" s="83"/>
    </row>
    <row r="55350" spans="16:16" x14ac:dyDescent="0.3">
      <c r="P55350" s="83"/>
    </row>
    <row r="55351" spans="16:16" x14ac:dyDescent="0.3">
      <c r="P55351" s="83"/>
    </row>
    <row r="55352" spans="16:16" x14ac:dyDescent="0.3">
      <c r="P55352" s="83"/>
    </row>
    <row r="55353" spans="16:16" x14ac:dyDescent="0.3">
      <c r="P55353" s="83"/>
    </row>
    <row r="55354" spans="16:16" x14ac:dyDescent="0.3">
      <c r="P55354" s="83"/>
    </row>
    <row r="55355" spans="16:16" x14ac:dyDescent="0.3">
      <c r="P55355" s="83"/>
    </row>
    <row r="55356" spans="16:16" x14ac:dyDescent="0.3">
      <c r="P55356" s="83"/>
    </row>
    <row r="55357" spans="16:16" x14ac:dyDescent="0.3">
      <c r="P55357" s="83"/>
    </row>
    <row r="55358" spans="16:16" x14ac:dyDescent="0.3">
      <c r="P55358" s="83"/>
    </row>
    <row r="55359" spans="16:16" x14ac:dyDescent="0.3">
      <c r="P55359" s="83"/>
    </row>
    <row r="55360" spans="16:16" x14ac:dyDescent="0.3">
      <c r="P55360" s="83"/>
    </row>
    <row r="55361" spans="16:16" x14ac:dyDescent="0.3">
      <c r="P55361" s="83"/>
    </row>
    <row r="55362" spans="16:16" x14ac:dyDescent="0.3">
      <c r="P55362" s="83"/>
    </row>
    <row r="55363" spans="16:16" x14ac:dyDescent="0.3">
      <c r="P55363" s="83"/>
    </row>
    <row r="55364" spans="16:16" x14ac:dyDescent="0.3">
      <c r="P55364" s="83"/>
    </row>
    <row r="55365" spans="16:16" x14ac:dyDescent="0.3">
      <c r="P55365" s="83"/>
    </row>
    <row r="55366" spans="16:16" x14ac:dyDescent="0.3">
      <c r="P55366" s="83"/>
    </row>
    <row r="55367" spans="16:16" x14ac:dyDescent="0.3">
      <c r="P55367" s="83"/>
    </row>
    <row r="55368" spans="16:16" x14ac:dyDescent="0.3">
      <c r="P55368" s="83"/>
    </row>
    <row r="55369" spans="16:16" x14ac:dyDescent="0.3">
      <c r="P55369" s="83"/>
    </row>
    <row r="55370" spans="16:16" x14ac:dyDescent="0.3">
      <c r="P55370" s="83"/>
    </row>
    <row r="55371" spans="16:16" x14ac:dyDescent="0.3">
      <c r="P55371" s="83"/>
    </row>
    <row r="55372" spans="16:16" x14ac:dyDescent="0.3">
      <c r="P55372" s="83"/>
    </row>
    <row r="55373" spans="16:16" x14ac:dyDescent="0.3">
      <c r="P55373" s="83"/>
    </row>
    <row r="55374" spans="16:16" x14ac:dyDescent="0.3">
      <c r="P55374" s="83"/>
    </row>
    <row r="55375" spans="16:16" x14ac:dyDescent="0.3">
      <c r="P55375" s="83"/>
    </row>
    <row r="55376" spans="16:16" x14ac:dyDescent="0.3">
      <c r="P55376" s="83"/>
    </row>
    <row r="55377" spans="16:16" x14ac:dyDescent="0.3">
      <c r="P55377" s="83"/>
    </row>
    <row r="55378" spans="16:16" x14ac:dyDescent="0.3">
      <c r="P55378" s="83"/>
    </row>
    <row r="55379" spans="16:16" x14ac:dyDescent="0.3">
      <c r="P55379" s="83"/>
    </row>
    <row r="55380" spans="16:16" x14ac:dyDescent="0.3">
      <c r="P55380" s="83"/>
    </row>
    <row r="55381" spans="16:16" x14ac:dyDescent="0.3">
      <c r="P55381" s="83"/>
    </row>
    <row r="55382" spans="16:16" x14ac:dyDescent="0.3">
      <c r="P55382" s="83"/>
    </row>
    <row r="55383" spans="16:16" x14ac:dyDescent="0.3">
      <c r="P55383" s="83"/>
    </row>
    <row r="55384" spans="16:16" x14ac:dyDescent="0.3">
      <c r="P55384" s="83"/>
    </row>
    <row r="55385" spans="16:16" x14ac:dyDescent="0.3">
      <c r="P55385" s="83"/>
    </row>
    <row r="55386" spans="16:16" x14ac:dyDescent="0.3">
      <c r="P55386" s="83"/>
    </row>
    <row r="55387" spans="16:16" x14ac:dyDescent="0.3">
      <c r="P55387" s="83"/>
    </row>
    <row r="55388" spans="16:16" x14ac:dyDescent="0.3">
      <c r="P55388" s="83"/>
    </row>
    <row r="55389" spans="16:16" x14ac:dyDescent="0.3">
      <c r="P55389" s="83"/>
    </row>
    <row r="55390" spans="16:16" x14ac:dyDescent="0.3">
      <c r="P55390" s="83"/>
    </row>
    <row r="55391" spans="16:16" x14ac:dyDescent="0.3">
      <c r="P55391" s="83"/>
    </row>
    <row r="55392" spans="16:16" x14ac:dyDescent="0.3">
      <c r="P55392" s="83"/>
    </row>
    <row r="55393" spans="16:16" x14ac:dyDescent="0.3">
      <c r="P55393" s="83"/>
    </row>
    <row r="55394" spans="16:16" x14ac:dyDescent="0.3">
      <c r="P55394" s="83"/>
    </row>
    <row r="55395" spans="16:16" x14ac:dyDescent="0.3">
      <c r="P55395" s="83"/>
    </row>
    <row r="55396" spans="16:16" x14ac:dyDescent="0.3">
      <c r="P55396" s="83"/>
    </row>
    <row r="55397" spans="16:16" x14ac:dyDescent="0.3">
      <c r="P55397" s="83"/>
    </row>
    <row r="55398" spans="16:16" x14ac:dyDescent="0.3">
      <c r="P55398" s="83"/>
    </row>
    <row r="55399" spans="16:16" x14ac:dyDescent="0.3">
      <c r="P55399" s="83"/>
    </row>
    <row r="55400" spans="16:16" x14ac:dyDescent="0.3">
      <c r="P55400" s="83"/>
    </row>
    <row r="55401" spans="16:16" x14ac:dyDescent="0.3">
      <c r="P55401" s="83"/>
    </row>
    <row r="55402" spans="16:16" x14ac:dyDescent="0.3">
      <c r="P55402" s="83"/>
    </row>
    <row r="55403" spans="16:16" x14ac:dyDescent="0.3">
      <c r="P55403" s="83"/>
    </row>
    <row r="55404" spans="16:16" x14ac:dyDescent="0.3">
      <c r="P55404" s="83"/>
    </row>
    <row r="55405" spans="16:16" x14ac:dyDescent="0.3">
      <c r="P55405" s="83"/>
    </row>
    <row r="55406" spans="16:16" x14ac:dyDescent="0.3">
      <c r="P55406" s="83"/>
    </row>
    <row r="55407" spans="16:16" x14ac:dyDescent="0.3">
      <c r="P55407" s="83"/>
    </row>
    <row r="55408" spans="16:16" x14ac:dyDescent="0.3">
      <c r="P55408" s="83"/>
    </row>
    <row r="55409" spans="16:16" x14ac:dyDescent="0.3">
      <c r="P55409" s="83"/>
    </row>
    <row r="55410" spans="16:16" x14ac:dyDescent="0.3">
      <c r="P55410" s="83"/>
    </row>
    <row r="55411" spans="16:16" x14ac:dyDescent="0.3">
      <c r="P55411" s="83"/>
    </row>
    <row r="55412" spans="16:16" x14ac:dyDescent="0.3">
      <c r="P55412" s="83"/>
    </row>
    <row r="55413" spans="16:16" x14ac:dyDescent="0.3">
      <c r="P55413" s="83"/>
    </row>
    <row r="55414" spans="16:16" x14ac:dyDescent="0.3">
      <c r="P55414" s="83"/>
    </row>
    <row r="55415" spans="16:16" x14ac:dyDescent="0.3">
      <c r="P55415" s="83"/>
    </row>
    <row r="55416" spans="16:16" x14ac:dyDescent="0.3">
      <c r="P55416" s="83"/>
    </row>
    <row r="55417" spans="16:16" x14ac:dyDescent="0.3">
      <c r="P55417" s="83"/>
    </row>
    <row r="55418" spans="16:16" x14ac:dyDescent="0.3">
      <c r="P55418" s="83"/>
    </row>
    <row r="55419" spans="16:16" x14ac:dyDescent="0.3">
      <c r="P55419" s="83"/>
    </row>
    <row r="55420" spans="16:16" x14ac:dyDescent="0.3">
      <c r="P55420" s="83"/>
    </row>
    <row r="55421" spans="16:16" x14ac:dyDescent="0.3">
      <c r="P55421" s="83"/>
    </row>
    <row r="55422" spans="16:16" x14ac:dyDescent="0.3">
      <c r="P55422" s="83"/>
    </row>
    <row r="55423" spans="16:16" x14ac:dyDescent="0.3">
      <c r="P55423" s="83"/>
    </row>
    <row r="55424" spans="16:16" x14ac:dyDescent="0.3">
      <c r="P55424" s="83"/>
    </row>
    <row r="55425" spans="16:16" x14ac:dyDescent="0.3">
      <c r="P55425" s="83"/>
    </row>
    <row r="55426" spans="16:16" x14ac:dyDescent="0.3">
      <c r="P55426" s="83"/>
    </row>
    <row r="55427" spans="16:16" x14ac:dyDescent="0.3">
      <c r="P55427" s="83"/>
    </row>
    <row r="55428" spans="16:16" x14ac:dyDescent="0.3">
      <c r="P55428" s="83"/>
    </row>
    <row r="55429" spans="16:16" x14ac:dyDescent="0.3">
      <c r="P55429" s="83"/>
    </row>
    <row r="55430" spans="16:16" x14ac:dyDescent="0.3">
      <c r="P55430" s="83"/>
    </row>
    <row r="55431" spans="16:16" x14ac:dyDescent="0.3">
      <c r="P55431" s="83"/>
    </row>
    <row r="55432" spans="16:16" x14ac:dyDescent="0.3">
      <c r="P55432" s="83"/>
    </row>
    <row r="55433" spans="16:16" x14ac:dyDescent="0.3">
      <c r="P55433" s="83"/>
    </row>
    <row r="55434" spans="16:16" x14ac:dyDescent="0.3">
      <c r="P55434" s="83"/>
    </row>
    <row r="55435" spans="16:16" x14ac:dyDescent="0.3">
      <c r="P55435" s="83"/>
    </row>
    <row r="55436" spans="16:16" x14ac:dyDescent="0.3">
      <c r="P55436" s="83"/>
    </row>
    <row r="55437" spans="16:16" x14ac:dyDescent="0.3">
      <c r="P55437" s="83"/>
    </row>
    <row r="55438" spans="16:16" x14ac:dyDescent="0.3">
      <c r="P55438" s="83"/>
    </row>
    <row r="55439" spans="16:16" x14ac:dyDescent="0.3">
      <c r="P55439" s="83"/>
    </row>
    <row r="55440" spans="16:16" x14ac:dyDescent="0.3">
      <c r="P55440" s="83"/>
    </row>
    <row r="55441" spans="16:16" x14ac:dyDescent="0.3">
      <c r="P55441" s="83"/>
    </row>
    <row r="55442" spans="16:16" x14ac:dyDescent="0.3">
      <c r="P55442" s="83"/>
    </row>
    <row r="55443" spans="16:16" x14ac:dyDescent="0.3">
      <c r="P55443" s="83"/>
    </row>
    <row r="55444" spans="16:16" x14ac:dyDescent="0.3">
      <c r="P55444" s="83"/>
    </row>
    <row r="55445" spans="16:16" x14ac:dyDescent="0.3">
      <c r="P55445" s="83"/>
    </row>
    <row r="55446" spans="16:16" x14ac:dyDescent="0.3">
      <c r="P55446" s="83"/>
    </row>
    <row r="55447" spans="16:16" x14ac:dyDescent="0.3">
      <c r="P55447" s="83"/>
    </row>
    <row r="55448" spans="16:16" x14ac:dyDescent="0.3">
      <c r="P55448" s="83"/>
    </row>
    <row r="55449" spans="16:16" x14ac:dyDescent="0.3">
      <c r="P55449" s="83"/>
    </row>
    <row r="55450" spans="16:16" x14ac:dyDescent="0.3">
      <c r="P55450" s="83"/>
    </row>
    <row r="55451" spans="16:16" x14ac:dyDescent="0.3">
      <c r="P55451" s="83"/>
    </row>
    <row r="55452" spans="16:16" x14ac:dyDescent="0.3">
      <c r="P55452" s="83"/>
    </row>
    <row r="55453" spans="16:16" x14ac:dyDescent="0.3">
      <c r="P55453" s="83"/>
    </row>
    <row r="55454" spans="16:16" x14ac:dyDescent="0.3">
      <c r="P55454" s="83"/>
    </row>
    <row r="55455" spans="16:16" x14ac:dyDescent="0.3">
      <c r="P55455" s="83"/>
    </row>
    <row r="55456" spans="16:16" x14ac:dyDescent="0.3">
      <c r="P55456" s="83"/>
    </row>
    <row r="55457" spans="16:16" x14ac:dyDescent="0.3">
      <c r="P55457" s="83"/>
    </row>
    <row r="55458" spans="16:16" x14ac:dyDescent="0.3">
      <c r="P55458" s="83"/>
    </row>
    <row r="55459" spans="16:16" x14ac:dyDescent="0.3">
      <c r="P55459" s="83"/>
    </row>
    <row r="55460" spans="16:16" x14ac:dyDescent="0.3">
      <c r="P55460" s="83"/>
    </row>
    <row r="55461" spans="16:16" x14ac:dyDescent="0.3">
      <c r="P55461" s="83"/>
    </row>
    <row r="55462" spans="16:16" x14ac:dyDescent="0.3">
      <c r="P55462" s="83"/>
    </row>
    <row r="55463" spans="16:16" x14ac:dyDescent="0.3">
      <c r="P55463" s="83"/>
    </row>
    <row r="55464" spans="16:16" x14ac:dyDescent="0.3">
      <c r="P55464" s="83"/>
    </row>
    <row r="55465" spans="16:16" x14ac:dyDescent="0.3">
      <c r="P55465" s="83"/>
    </row>
    <row r="55466" spans="16:16" x14ac:dyDescent="0.3">
      <c r="P55466" s="83"/>
    </row>
    <row r="55467" spans="16:16" x14ac:dyDescent="0.3">
      <c r="P55467" s="83"/>
    </row>
    <row r="55468" spans="16:16" x14ac:dyDescent="0.3">
      <c r="P55468" s="83"/>
    </row>
    <row r="55469" spans="16:16" x14ac:dyDescent="0.3">
      <c r="P55469" s="83"/>
    </row>
    <row r="55470" spans="16:16" x14ac:dyDescent="0.3">
      <c r="P55470" s="83"/>
    </row>
    <row r="55471" spans="16:16" x14ac:dyDescent="0.3">
      <c r="P55471" s="83"/>
    </row>
    <row r="55472" spans="16:16" x14ac:dyDescent="0.3">
      <c r="P55472" s="83"/>
    </row>
    <row r="55473" spans="16:16" x14ac:dyDescent="0.3">
      <c r="P55473" s="83"/>
    </row>
    <row r="55474" spans="16:16" x14ac:dyDescent="0.3">
      <c r="P55474" s="83"/>
    </row>
    <row r="55475" spans="16:16" x14ac:dyDescent="0.3">
      <c r="P55475" s="83"/>
    </row>
    <row r="55476" spans="16:16" x14ac:dyDescent="0.3">
      <c r="P55476" s="83"/>
    </row>
    <row r="55477" spans="16:16" x14ac:dyDescent="0.3">
      <c r="P55477" s="83"/>
    </row>
    <row r="55478" spans="16:16" x14ac:dyDescent="0.3">
      <c r="P55478" s="83"/>
    </row>
    <row r="55479" spans="16:16" x14ac:dyDescent="0.3">
      <c r="P55479" s="83"/>
    </row>
    <row r="55480" spans="16:16" x14ac:dyDescent="0.3">
      <c r="P55480" s="83"/>
    </row>
    <row r="55481" spans="16:16" x14ac:dyDescent="0.3">
      <c r="P55481" s="83"/>
    </row>
    <row r="55482" spans="16:16" x14ac:dyDescent="0.3">
      <c r="P55482" s="83"/>
    </row>
    <row r="55483" spans="16:16" x14ac:dyDescent="0.3">
      <c r="P55483" s="83"/>
    </row>
    <row r="55484" spans="16:16" x14ac:dyDescent="0.3">
      <c r="P55484" s="83"/>
    </row>
    <row r="55485" spans="16:16" x14ac:dyDescent="0.3">
      <c r="P55485" s="83"/>
    </row>
    <row r="55486" spans="16:16" x14ac:dyDescent="0.3">
      <c r="P55486" s="83"/>
    </row>
    <row r="55487" spans="16:16" x14ac:dyDescent="0.3">
      <c r="P55487" s="83"/>
    </row>
    <row r="55488" spans="16:16" x14ac:dyDescent="0.3">
      <c r="P55488" s="83"/>
    </row>
    <row r="55489" spans="16:16" x14ac:dyDescent="0.3">
      <c r="P55489" s="83"/>
    </row>
    <row r="55490" spans="16:16" x14ac:dyDescent="0.3">
      <c r="P55490" s="83"/>
    </row>
    <row r="55491" spans="16:16" x14ac:dyDescent="0.3">
      <c r="P55491" s="83"/>
    </row>
    <row r="55492" spans="16:16" x14ac:dyDescent="0.3">
      <c r="P55492" s="83"/>
    </row>
    <row r="55493" spans="16:16" x14ac:dyDescent="0.3">
      <c r="P55493" s="83"/>
    </row>
    <row r="55494" spans="16:16" x14ac:dyDescent="0.3">
      <c r="P55494" s="83"/>
    </row>
    <row r="55495" spans="16:16" x14ac:dyDescent="0.3">
      <c r="P55495" s="83"/>
    </row>
    <row r="55496" spans="16:16" x14ac:dyDescent="0.3">
      <c r="P55496" s="83"/>
    </row>
    <row r="55497" spans="16:16" x14ac:dyDescent="0.3">
      <c r="P55497" s="83"/>
    </row>
    <row r="55498" spans="16:16" x14ac:dyDescent="0.3">
      <c r="P55498" s="83"/>
    </row>
    <row r="55499" spans="16:16" x14ac:dyDescent="0.3">
      <c r="P55499" s="83"/>
    </row>
    <row r="55500" spans="16:16" x14ac:dyDescent="0.3">
      <c r="P55500" s="83"/>
    </row>
    <row r="55501" spans="16:16" x14ac:dyDescent="0.3">
      <c r="P55501" s="83"/>
    </row>
    <row r="55502" spans="16:16" x14ac:dyDescent="0.3">
      <c r="P55502" s="83"/>
    </row>
    <row r="55503" spans="16:16" x14ac:dyDescent="0.3">
      <c r="P55503" s="83"/>
    </row>
    <row r="55504" spans="16:16" x14ac:dyDescent="0.3">
      <c r="P55504" s="83"/>
    </row>
    <row r="55505" spans="16:16" x14ac:dyDescent="0.3">
      <c r="P55505" s="83"/>
    </row>
    <row r="55506" spans="16:16" x14ac:dyDescent="0.3">
      <c r="P55506" s="83"/>
    </row>
    <row r="55507" spans="16:16" x14ac:dyDescent="0.3">
      <c r="P55507" s="83"/>
    </row>
    <row r="55508" spans="16:16" x14ac:dyDescent="0.3">
      <c r="P55508" s="83"/>
    </row>
    <row r="55509" spans="16:16" x14ac:dyDescent="0.3">
      <c r="P55509" s="83"/>
    </row>
    <row r="55510" spans="16:16" x14ac:dyDescent="0.3">
      <c r="P55510" s="83"/>
    </row>
    <row r="55511" spans="16:16" x14ac:dyDescent="0.3">
      <c r="P55511" s="83"/>
    </row>
    <row r="55512" spans="16:16" x14ac:dyDescent="0.3">
      <c r="P55512" s="83"/>
    </row>
    <row r="55513" spans="16:16" x14ac:dyDescent="0.3">
      <c r="P55513" s="83"/>
    </row>
    <row r="55514" spans="16:16" x14ac:dyDescent="0.3">
      <c r="P55514" s="83"/>
    </row>
    <row r="55515" spans="16:16" x14ac:dyDescent="0.3">
      <c r="P55515" s="83"/>
    </row>
    <row r="55516" spans="16:16" x14ac:dyDescent="0.3">
      <c r="P55516" s="83"/>
    </row>
    <row r="55517" spans="16:16" x14ac:dyDescent="0.3">
      <c r="P55517" s="83"/>
    </row>
    <row r="55518" spans="16:16" x14ac:dyDescent="0.3">
      <c r="P55518" s="83"/>
    </row>
    <row r="55519" spans="16:16" x14ac:dyDescent="0.3">
      <c r="P55519" s="83"/>
    </row>
    <row r="55520" spans="16:16" x14ac:dyDescent="0.3">
      <c r="P55520" s="83"/>
    </row>
    <row r="55521" spans="16:16" x14ac:dyDescent="0.3">
      <c r="P55521" s="83"/>
    </row>
    <row r="55522" spans="16:16" x14ac:dyDescent="0.3">
      <c r="P55522" s="83"/>
    </row>
    <row r="55523" spans="16:16" x14ac:dyDescent="0.3">
      <c r="P55523" s="83"/>
    </row>
    <row r="55524" spans="16:16" x14ac:dyDescent="0.3">
      <c r="P55524" s="83"/>
    </row>
    <row r="55525" spans="16:16" x14ac:dyDescent="0.3">
      <c r="P55525" s="83"/>
    </row>
    <row r="55526" spans="16:16" x14ac:dyDescent="0.3">
      <c r="P55526" s="83"/>
    </row>
    <row r="55527" spans="16:16" x14ac:dyDescent="0.3">
      <c r="P55527" s="83"/>
    </row>
    <row r="55528" spans="16:16" x14ac:dyDescent="0.3">
      <c r="P55528" s="83"/>
    </row>
    <row r="55529" spans="16:16" x14ac:dyDescent="0.3">
      <c r="P55529" s="83"/>
    </row>
    <row r="55530" spans="16:16" x14ac:dyDescent="0.3">
      <c r="P55530" s="83"/>
    </row>
    <row r="55531" spans="16:16" x14ac:dyDescent="0.3">
      <c r="P55531" s="83"/>
    </row>
    <row r="55532" spans="16:16" x14ac:dyDescent="0.3">
      <c r="P55532" s="83"/>
    </row>
    <row r="55533" spans="16:16" x14ac:dyDescent="0.3">
      <c r="P55533" s="83"/>
    </row>
    <row r="55534" spans="16:16" x14ac:dyDescent="0.3">
      <c r="P55534" s="83"/>
    </row>
    <row r="55535" spans="16:16" x14ac:dyDescent="0.3">
      <c r="P55535" s="83"/>
    </row>
    <row r="55536" spans="16:16" x14ac:dyDescent="0.3">
      <c r="P55536" s="83"/>
    </row>
    <row r="55537" spans="16:16" x14ac:dyDescent="0.3">
      <c r="P55537" s="83"/>
    </row>
    <row r="55538" spans="16:16" x14ac:dyDescent="0.3">
      <c r="P55538" s="83"/>
    </row>
    <row r="55539" spans="16:16" x14ac:dyDescent="0.3">
      <c r="P55539" s="83"/>
    </row>
    <row r="55540" spans="16:16" x14ac:dyDescent="0.3">
      <c r="P55540" s="83"/>
    </row>
    <row r="55541" spans="16:16" x14ac:dyDescent="0.3">
      <c r="P55541" s="83"/>
    </row>
    <row r="55542" spans="16:16" x14ac:dyDescent="0.3">
      <c r="P55542" s="83"/>
    </row>
    <row r="55543" spans="16:16" x14ac:dyDescent="0.3">
      <c r="P55543" s="83"/>
    </row>
    <row r="55544" spans="16:16" x14ac:dyDescent="0.3">
      <c r="P55544" s="83"/>
    </row>
    <row r="55545" spans="16:16" x14ac:dyDescent="0.3">
      <c r="P55545" s="83"/>
    </row>
    <row r="55546" spans="16:16" x14ac:dyDescent="0.3">
      <c r="P55546" s="83"/>
    </row>
    <row r="55547" spans="16:16" x14ac:dyDescent="0.3">
      <c r="P55547" s="83"/>
    </row>
    <row r="55548" spans="16:16" x14ac:dyDescent="0.3">
      <c r="P55548" s="83"/>
    </row>
    <row r="55549" spans="16:16" x14ac:dyDescent="0.3">
      <c r="P55549" s="83"/>
    </row>
    <row r="55550" spans="16:16" x14ac:dyDescent="0.3">
      <c r="P55550" s="83"/>
    </row>
    <row r="55551" spans="16:16" x14ac:dyDescent="0.3">
      <c r="P55551" s="83"/>
    </row>
    <row r="55552" spans="16:16" x14ac:dyDescent="0.3">
      <c r="P55552" s="83"/>
    </row>
    <row r="55553" spans="16:16" x14ac:dyDescent="0.3">
      <c r="P55553" s="83"/>
    </row>
    <row r="55554" spans="16:16" x14ac:dyDescent="0.3">
      <c r="P55554" s="83"/>
    </row>
    <row r="55555" spans="16:16" x14ac:dyDescent="0.3">
      <c r="P55555" s="83"/>
    </row>
    <row r="55556" spans="16:16" x14ac:dyDescent="0.3">
      <c r="P55556" s="83"/>
    </row>
    <row r="55557" spans="16:16" x14ac:dyDescent="0.3">
      <c r="P55557" s="83"/>
    </row>
    <row r="55558" spans="16:16" x14ac:dyDescent="0.3">
      <c r="P55558" s="83"/>
    </row>
    <row r="55559" spans="16:16" x14ac:dyDescent="0.3">
      <c r="P55559" s="83"/>
    </row>
    <row r="55560" spans="16:16" x14ac:dyDescent="0.3">
      <c r="P55560" s="83"/>
    </row>
    <row r="55561" spans="16:16" x14ac:dyDescent="0.3">
      <c r="P55561" s="83"/>
    </row>
    <row r="55562" spans="16:16" x14ac:dyDescent="0.3">
      <c r="P55562" s="83"/>
    </row>
    <row r="55563" spans="16:16" x14ac:dyDescent="0.3">
      <c r="P55563" s="83"/>
    </row>
    <row r="55564" spans="16:16" x14ac:dyDescent="0.3">
      <c r="P55564" s="83"/>
    </row>
    <row r="55565" spans="16:16" x14ac:dyDescent="0.3">
      <c r="P55565" s="83"/>
    </row>
    <row r="55566" spans="16:16" x14ac:dyDescent="0.3">
      <c r="P55566" s="83"/>
    </row>
    <row r="55567" spans="16:16" x14ac:dyDescent="0.3">
      <c r="P55567" s="83"/>
    </row>
    <row r="55568" spans="16:16" x14ac:dyDescent="0.3">
      <c r="P55568" s="83"/>
    </row>
    <row r="55569" spans="16:16" x14ac:dyDescent="0.3">
      <c r="P55569" s="83"/>
    </row>
    <row r="55570" spans="16:16" x14ac:dyDescent="0.3">
      <c r="P55570" s="83"/>
    </row>
    <row r="55571" spans="16:16" x14ac:dyDescent="0.3">
      <c r="P55571" s="83"/>
    </row>
    <row r="55572" spans="16:16" x14ac:dyDescent="0.3">
      <c r="P55572" s="83"/>
    </row>
    <row r="55573" spans="16:16" x14ac:dyDescent="0.3">
      <c r="P55573" s="83"/>
    </row>
    <row r="55574" spans="16:16" x14ac:dyDescent="0.3">
      <c r="P55574" s="83"/>
    </row>
    <row r="55575" spans="16:16" x14ac:dyDescent="0.3">
      <c r="P55575" s="83"/>
    </row>
    <row r="55576" spans="16:16" x14ac:dyDescent="0.3">
      <c r="P55576" s="83"/>
    </row>
    <row r="55577" spans="16:16" x14ac:dyDescent="0.3">
      <c r="P55577" s="83"/>
    </row>
    <row r="55578" spans="16:16" x14ac:dyDescent="0.3">
      <c r="P55578" s="83"/>
    </row>
    <row r="55579" spans="16:16" x14ac:dyDescent="0.3">
      <c r="P55579" s="83"/>
    </row>
    <row r="55580" spans="16:16" x14ac:dyDescent="0.3">
      <c r="P55580" s="83"/>
    </row>
    <row r="55581" spans="16:16" x14ac:dyDescent="0.3">
      <c r="P55581" s="83"/>
    </row>
    <row r="55582" spans="16:16" x14ac:dyDescent="0.3">
      <c r="P55582" s="83"/>
    </row>
    <row r="55583" spans="16:16" x14ac:dyDescent="0.3">
      <c r="P55583" s="83"/>
    </row>
    <row r="55584" spans="16:16" x14ac:dyDescent="0.3">
      <c r="P55584" s="83"/>
    </row>
    <row r="55585" spans="16:16" x14ac:dyDescent="0.3">
      <c r="P55585" s="83"/>
    </row>
    <row r="55586" spans="16:16" x14ac:dyDescent="0.3">
      <c r="P55586" s="83"/>
    </row>
    <row r="55587" spans="16:16" x14ac:dyDescent="0.3">
      <c r="P55587" s="83"/>
    </row>
    <row r="55588" spans="16:16" x14ac:dyDescent="0.3">
      <c r="P55588" s="83"/>
    </row>
    <row r="55589" spans="16:16" x14ac:dyDescent="0.3">
      <c r="P55589" s="83"/>
    </row>
    <row r="55590" spans="16:16" x14ac:dyDescent="0.3">
      <c r="P55590" s="83"/>
    </row>
    <row r="55591" spans="16:16" x14ac:dyDescent="0.3">
      <c r="P55591" s="83"/>
    </row>
    <row r="55592" spans="16:16" x14ac:dyDescent="0.3">
      <c r="P55592" s="83"/>
    </row>
    <row r="55593" spans="16:16" x14ac:dyDescent="0.3">
      <c r="P55593" s="83"/>
    </row>
    <row r="55594" spans="16:16" x14ac:dyDescent="0.3">
      <c r="P55594" s="83"/>
    </row>
    <row r="55595" spans="16:16" x14ac:dyDescent="0.3">
      <c r="P55595" s="83"/>
    </row>
    <row r="55596" spans="16:16" x14ac:dyDescent="0.3">
      <c r="P55596" s="83"/>
    </row>
    <row r="55597" spans="16:16" x14ac:dyDescent="0.3">
      <c r="P55597" s="83"/>
    </row>
    <row r="55598" spans="16:16" x14ac:dyDescent="0.3">
      <c r="P55598" s="83"/>
    </row>
    <row r="55599" spans="16:16" x14ac:dyDescent="0.3">
      <c r="P55599" s="83"/>
    </row>
    <row r="55600" spans="16:16" x14ac:dyDescent="0.3">
      <c r="P55600" s="83"/>
    </row>
    <row r="55601" spans="16:16" x14ac:dyDescent="0.3">
      <c r="P55601" s="83"/>
    </row>
    <row r="55602" spans="16:16" x14ac:dyDescent="0.3">
      <c r="P55602" s="83"/>
    </row>
    <row r="55603" spans="16:16" x14ac:dyDescent="0.3">
      <c r="P55603" s="83"/>
    </row>
    <row r="55604" spans="16:16" x14ac:dyDescent="0.3">
      <c r="P55604" s="83"/>
    </row>
    <row r="55605" spans="16:16" x14ac:dyDescent="0.3">
      <c r="P55605" s="83"/>
    </row>
    <row r="55606" spans="16:16" x14ac:dyDescent="0.3">
      <c r="P55606" s="83"/>
    </row>
    <row r="55607" spans="16:16" x14ac:dyDescent="0.3">
      <c r="P55607" s="83"/>
    </row>
    <row r="55608" spans="16:16" x14ac:dyDescent="0.3">
      <c r="P55608" s="83"/>
    </row>
    <row r="55609" spans="16:16" x14ac:dyDescent="0.3">
      <c r="P55609" s="83"/>
    </row>
    <row r="55610" spans="16:16" x14ac:dyDescent="0.3">
      <c r="P55610" s="83"/>
    </row>
    <row r="55611" spans="16:16" x14ac:dyDescent="0.3">
      <c r="P55611" s="83"/>
    </row>
    <row r="55612" spans="16:16" x14ac:dyDescent="0.3">
      <c r="P55612" s="83"/>
    </row>
    <row r="55613" spans="16:16" x14ac:dyDescent="0.3">
      <c r="P55613" s="83"/>
    </row>
    <row r="55614" spans="16:16" x14ac:dyDescent="0.3">
      <c r="P55614" s="83"/>
    </row>
    <row r="55615" spans="16:16" x14ac:dyDescent="0.3">
      <c r="P55615" s="83"/>
    </row>
    <row r="55616" spans="16:16" x14ac:dyDescent="0.3">
      <c r="P55616" s="83"/>
    </row>
    <row r="55617" spans="16:16" x14ac:dyDescent="0.3">
      <c r="P55617" s="83"/>
    </row>
    <row r="55618" spans="16:16" x14ac:dyDescent="0.3">
      <c r="P55618" s="83"/>
    </row>
    <row r="55619" spans="16:16" x14ac:dyDescent="0.3">
      <c r="P55619" s="83"/>
    </row>
    <row r="55620" spans="16:16" x14ac:dyDescent="0.3">
      <c r="P55620" s="83"/>
    </row>
    <row r="55621" spans="16:16" x14ac:dyDescent="0.3">
      <c r="P55621" s="83"/>
    </row>
    <row r="55622" spans="16:16" x14ac:dyDescent="0.3">
      <c r="P55622" s="83"/>
    </row>
    <row r="55623" spans="16:16" x14ac:dyDescent="0.3">
      <c r="P55623" s="83"/>
    </row>
    <row r="55624" spans="16:16" x14ac:dyDescent="0.3">
      <c r="P55624" s="83"/>
    </row>
    <row r="55625" spans="16:16" x14ac:dyDescent="0.3">
      <c r="P55625" s="83"/>
    </row>
    <row r="55626" spans="16:16" x14ac:dyDescent="0.3">
      <c r="P55626" s="83"/>
    </row>
    <row r="55627" spans="16:16" x14ac:dyDescent="0.3">
      <c r="P55627" s="83"/>
    </row>
    <row r="55628" spans="16:16" x14ac:dyDescent="0.3">
      <c r="P55628" s="83"/>
    </row>
    <row r="55629" spans="16:16" x14ac:dyDescent="0.3">
      <c r="P55629" s="83"/>
    </row>
    <row r="55630" spans="16:16" x14ac:dyDescent="0.3">
      <c r="P55630" s="83"/>
    </row>
    <row r="55631" spans="16:16" x14ac:dyDescent="0.3">
      <c r="P55631" s="83"/>
    </row>
    <row r="55632" spans="16:16" x14ac:dyDescent="0.3">
      <c r="P55632" s="83"/>
    </row>
    <row r="55633" spans="16:16" x14ac:dyDescent="0.3">
      <c r="P55633" s="83"/>
    </row>
    <row r="55634" spans="16:16" x14ac:dyDescent="0.3">
      <c r="P55634" s="83"/>
    </row>
    <row r="55635" spans="16:16" x14ac:dyDescent="0.3">
      <c r="P55635" s="83"/>
    </row>
    <row r="55636" spans="16:16" x14ac:dyDescent="0.3">
      <c r="P55636" s="83"/>
    </row>
    <row r="55637" spans="16:16" x14ac:dyDescent="0.3">
      <c r="P55637" s="83"/>
    </row>
    <row r="55638" spans="16:16" x14ac:dyDescent="0.3">
      <c r="P55638" s="83"/>
    </row>
    <row r="55639" spans="16:16" x14ac:dyDescent="0.3">
      <c r="P55639" s="83"/>
    </row>
    <row r="55640" spans="16:16" x14ac:dyDescent="0.3">
      <c r="P55640" s="83"/>
    </row>
    <row r="55641" spans="16:16" x14ac:dyDescent="0.3">
      <c r="P55641" s="83"/>
    </row>
    <row r="55642" spans="16:16" x14ac:dyDescent="0.3">
      <c r="P55642" s="83"/>
    </row>
    <row r="55643" spans="16:16" x14ac:dyDescent="0.3">
      <c r="P55643" s="83"/>
    </row>
    <row r="55644" spans="16:16" x14ac:dyDescent="0.3">
      <c r="P55644" s="83"/>
    </row>
    <row r="55645" spans="16:16" x14ac:dyDescent="0.3">
      <c r="P55645" s="83"/>
    </row>
    <row r="55646" spans="16:16" x14ac:dyDescent="0.3">
      <c r="P55646" s="83"/>
    </row>
    <row r="55647" spans="16:16" x14ac:dyDescent="0.3">
      <c r="P55647" s="83"/>
    </row>
    <row r="55648" spans="16:16" x14ac:dyDescent="0.3">
      <c r="P55648" s="83"/>
    </row>
    <row r="55649" spans="16:16" x14ac:dyDescent="0.3">
      <c r="P55649" s="83"/>
    </row>
    <row r="55650" spans="16:16" x14ac:dyDescent="0.3">
      <c r="P55650" s="83"/>
    </row>
    <row r="55651" spans="16:16" x14ac:dyDescent="0.3">
      <c r="P55651" s="83"/>
    </row>
    <row r="55652" spans="16:16" x14ac:dyDescent="0.3">
      <c r="P55652" s="83"/>
    </row>
    <row r="55653" spans="16:16" x14ac:dyDescent="0.3">
      <c r="P55653" s="83"/>
    </row>
    <row r="55654" spans="16:16" x14ac:dyDescent="0.3">
      <c r="P55654" s="83"/>
    </row>
    <row r="55655" spans="16:16" x14ac:dyDescent="0.3">
      <c r="P55655" s="83"/>
    </row>
    <row r="55656" spans="16:16" x14ac:dyDescent="0.3">
      <c r="P55656" s="83"/>
    </row>
    <row r="55657" spans="16:16" x14ac:dyDescent="0.3">
      <c r="P55657" s="83"/>
    </row>
    <row r="55658" spans="16:16" x14ac:dyDescent="0.3">
      <c r="P55658" s="83"/>
    </row>
    <row r="55659" spans="16:16" x14ac:dyDescent="0.3">
      <c r="P55659" s="83"/>
    </row>
    <row r="55660" spans="16:16" x14ac:dyDescent="0.3">
      <c r="P55660" s="83"/>
    </row>
    <row r="55661" spans="16:16" x14ac:dyDescent="0.3">
      <c r="P55661" s="83"/>
    </row>
    <row r="55662" spans="16:16" x14ac:dyDescent="0.3">
      <c r="P55662" s="83"/>
    </row>
    <row r="55663" spans="16:16" x14ac:dyDescent="0.3">
      <c r="P55663" s="83"/>
    </row>
    <row r="55664" spans="16:16" x14ac:dyDescent="0.3">
      <c r="P55664" s="83"/>
    </row>
    <row r="55665" spans="16:16" x14ac:dyDescent="0.3">
      <c r="P55665" s="83"/>
    </row>
    <row r="55666" spans="16:16" x14ac:dyDescent="0.3">
      <c r="P55666" s="83"/>
    </row>
    <row r="55667" spans="16:16" x14ac:dyDescent="0.3">
      <c r="P55667" s="83"/>
    </row>
    <row r="55668" spans="16:16" x14ac:dyDescent="0.3">
      <c r="P55668" s="83"/>
    </row>
    <row r="55669" spans="16:16" x14ac:dyDescent="0.3">
      <c r="P55669" s="83"/>
    </row>
    <row r="55670" spans="16:16" x14ac:dyDescent="0.3">
      <c r="P55670" s="83"/>
    </row>
    <row r="55671" spans="16:16" x14ac:dyDescent="0.3">
      <c r="P55671" s="83"/>
    </row>
    <row r="55672" spans="16:16" x14ac:dyDescent="0.3">
      <c r="P55672" s="83"/>
    </row>
    <row r="55673" spans="16:16" x14ac:dyDescent="0.3">
      <c r="P55673" s="83"/>
    </row>
    <row r="55674" spans="16:16" x14ac:dyDescent="0.3">
      <c r="P55674" s="83"/>
    </row>
    <row r="55675" spans="16:16" x14ac:dyDescent="0.3">
      <c r="P55675" s="83"/>
    </row>
    <row r="55676" spans="16:16" x14ac:dyDescent="0.3">
      <c r="P55676" s="83"/>
    </row>
    <row r="55677" spans="16:16" x14ac:dyDescent="0.3">
      <c r="P55677" s="83"/>
    </row>
    <row r="55678" spans="16:16" x14ac:dyDescent="0.3">
      <c r="P55678" s="83"/>
    </row>
    <row r="55679" spans="16:16" x14ac:dyDescent="0.3">
      <c r="P55679" s="83"/>
    </row>
    <row r="55680" spans="16:16" x14ac:dyDescent="0.3">
      <c r="P55680" s="83"/>
    </row>
    <row r="55681" spans="16:16" x14ac:dyDescent="0.3">
      <c r="P55681" s="83"/>
    </row>
    <row r="55682" spans="16:16" x14ac:dyDescent="0.3">
      <c r="P55682" s="83"/>
    </row>
    <row r="55683" spans="16:16" x14ac:dyDescent="0.3">
      <c r="P55683" s="83"/>
    </row>
    <row r="55684" spans="16:16" x14ac:dyDescent="0.3">
      <c r="P55684" s="83"/>
    </row>
    <row r="55685" spans="16:16" x14ac:dyDescent="0.3">
      <c r="P55685" s="83"/>
    </row>
    <row r="55686" spans="16:16" x14ac:dyDescent="0.3">
      <c r="P55686" s="83"/>
    </row>
    <row r="55687" spans="16:16" x14ac:dyDescent="0.3">
      <c r="P55687" s="83"/>
    </row>
    <row r="55688" spans="16:16" x14ac:dyDescent="0.3">
      <c r="P55688" s="83"/>
    </row>
    <row r="55689" spans="16:16" x14ac:dyDescent="0.3">
      <c r="P55689" s="83"/>
    </row>
    <row r="55690" spans="16:16" x14ac:dyDescent="0.3">
      <c r="P55690" s="83"/>
    </row>
    <row r="55691" spans="16:16" x14ac:dyDescent="0.3">
      <c r="P55691" s="83"/>
    </row>
    <row r="55692" spans="16:16" x14ac:dyDescent="0.3">
      <c r="P55692" s="83"/>
    </row>
    <row r="55693" spans="16:16" x14ac:dyDescent="0.3">
      <c r="P55693" s="83"/>
    </row>
    <row r="55694" spans="16:16" x14ac:dyDescent="0.3">
      <c r="P55694" s="83"/>
    </row>
    <row r="55695" spans="16:16" x14ac:dyDescent="0.3">
      <c r="P55695" s="83"/>
    </row>
    <row r="55696" spans="16:16" x14ac:dyDescent="0.3">
      <c r="P55696" s="83"/>
    </row>
    <row r="55697" spans="16:16" x14ac:dyDescent="0.3">
      <c r="P55697" s="83"/>
    </row>
    <row r="55698" spans="16:16" x14ac:dyDescent="0.3">
      <c r="P55698" s="83"/>
    </row>
    <row r="55699" spans="16:16" x14ac:dyDescent="0.3">
      <c r="P55699" s="83"/>
    </row>
    <row r="55700" spans="16:16" x14ac:dyDescent="0.3">
      <c r="P55700" s="83"/>
    </row>
    <row r="55701" spans="16:16" x14ac:dyDescent="0.3">
      <c r="P55701" s="83"/>
    </row>
    <row r="55702" spans="16:16" x14ac:dyDescent="0.3">
      <c r="P55702" s="83"/>
    </row>
    <row r="55703" spans="16:16" x14ac:dyDescent="0.3">
      <c r="P55703" s="83"/>
    </row>
    <row r="55704" spans="16:16" x14ac:dyDescent="0.3">
      <c r="P55704" s="83"/>
    </row>
    <row r="55705" spans="16:16" x14ac:dyDescent="0.3">
      <c r="P55705" s="83"/>
    </row>
    <row r="55706" spans="16:16" x14ac:dyDescent="0.3">
      <c r="P55706" s="83"/>
    </row>
    <row r="55707" spans="16:16" x14ac:dyDescent="0.3">
      <c r="P55707" s="83"/>
    </row>
    <row r="55708" spans="16:16" x14ac:dyDescent="0.3">
      <c r="P55708" s="83"/>
    </row>
    <row r="55709" spans="16:16" x14ac:dyDescent="0.3">
      <c r="P55709" s="83"/>
    </row>
    <row r="55710" spans="16:16" x14ac:dyDescent="0.3">
      <c r="P55710" s="83"/>
    </row>
    <row r="55711" spans="16:16" x14ac:dyDescent="0.3">
      <c r="P55711" s="83"/>
    </row>
    <row r="55712" spans="16:16" x14ac:dyDescent="0.3">
      <c r="P55712" s="83"/>
    </row>
    <row r="55713" spans="16:16" x14ac:dyDescent="0.3">
      <c r="P55713" s="83"/>
    </row>
    <row r="55714" spans="16:16" x14ac:dyDescent="0.3">
      <c r="P55714" s="83"/>
    </row>
    <row r="55715" spans="16:16" x14ac:dyDescent="0.3">
      <c r="P55715" s="83"/>
    </row>
    <row r="55716" spans="16:16" x14ac:dyDescent="0.3">
      <c r="P55716" s="83"/>
    </row>
    <row r="55717" spans="16:16" x14ac:dyDescent="0.3">
      <c r="P55717" s="83"/>
    </row>
    <row r="55718" spans="16:16" x14ac:dyDescent="0.3">
      <c r="P55718" s="83"/>
    </row>
    <row r="55719" spans="16:16" x14ac:dyDescent="0.3">
      <c r="P55719" s="83"/>
    </row>
    <row r="55720" spans="16:16" x14ac:dyDescent="0.3">
      <c r="P55720" s="83"/>
    </row>
    <row r="55721" spans="16:16" x14ac:dyDescent="0.3">
      <c r="P55721" s="83"/>
    </row>
    <row r="55722" spans="16:16" x14ac:dyDescent="0.3">
      <c r="P55722" s="83"/>
    </row>
    <row r="55723" spans="16:16" x14ac:dyDescent="0.3">
      <c r="P55723" s="83"/>
    </row>
    <row r="55724" spans="16:16" x14ac:dyDescent="0.3">
      <c r="P55724" s="83"/>
    </row>
    <row r="55725" spans="16:16" x14ac:dyDescent="0.3">
      <c r="P55725" s="83"/>
    </row>
    <row r="55726" spans="16:16" x14ac:dyDescent="0.3">
      <c r="P55726" s="83"/>
    </row>
    <row r="55727" spans="16:16" x14ac:dyDescent="0.3">
      <c r="P55727" s="83"/>
    </row>
    <row r="55728" spans="16:16" x14ac:dyDescent="0.3">
      <c r="P55728" s="83"/>
    </row>
    <row r="55729" spans="16:16" x14ac:dyDescent="0.3">
      <c r="P55729" s="83"/>
    </row>
    <row r="55730" spans="16:16" x14ac:dyDescent="0.3">
      <c r="P55730" s="83"/>
    </row>
    <row r="55731" spans="16:16" x14ac:dyDescent="0.3">
      <c r="P55731" s="83"/>
    </row>
    <row r="55732" spans="16:16" x14ac:dyDescent="0.3">
      <c r="P55732" s="83"/>
    </row>
    <row r="55733" spans="16:16" x14ac:dyDescent="0.3">
      <c r="P55733" s="83"/>
    </row>
    <row r="55734" spans="16:16" x14ac:dyDescent="0.3">
      <c r="P55734" s="83"/>
    </row>
    <row r="55735" spans="16:16" x14ac:dyDescent="0.3">
      <c r="P55735" s="83"/>
    </row>
    <row r="55736" spans="16:16" x14ac:dyDescent="0.3">
      <c r="P55736" s="83"/>
    </row>
    <row r="55737" spans="16:16" x14ac:dyDescent="0.3">
      <c r="P55737" s="83"/>
    </row>
    <row r="55738" spans="16:16" x14ac:dyDescent="0.3">
      <c r="P55738" s="83"/>
    </row>
    <row r="55739" spans="16:16" x14ac:dyDescent="0.3">
      <c r="P55739" s="83"/>
    </row>
    <row r="55740" spans="16:16" x14ac:dyDescent="0.3">
      <c r="P55740" s="83"/>
    </row>
    <row r="55741" spans="16:16" x14ac:dyDescent="0.3">
      <c r="P55741" s="83"/>
    </row>
    <row r="55742" spans="16:16" x14ac:dyDescent="0.3">
      <c r="P55742" s="83"/>
    </row>
    <row r="55743" spans="16:16" x14ac:dyDescent="0.3">
      <c r="P55743" s="83"/>
    </row>
    <row r="55744" spans="16:16" x14ac:dyDescent="0.3">
      <c r="P55744" s="83"/>
    </row>
    <row r="55745" spans="16:16" x14ac:dyDescent="0.3">
      <c r="P55745" s="83"/>
    </row>
    <row r="55746" spans="16:16" x14ac:dyDescent="0.3">
      <c r="P55746" s="83"/>
    </row>
    <row r="55747" spans="16:16" x14ac:dyDescent="0.3">
      <c r="P55747" s="83"/>
    </row>
    <row r="55748" spans="16:16" x14ac:dyDescent="0.3">
      <c r="P55748" s="83"/>
    </row>
    <row r="55749" spans="16:16" x14ac:dyDescent="0.3">
      <c r="P55749" s="83"/>
    </row>
    <row r="55750" spans="16:16" x14ac:dyDescent="0.3">
      <c r="P55750" s="83"/>
    </row>
    <row r="55751" spans="16:16" x14ac:dyDescent="0.3">
      <c r="P55751" s="83"/>
    </row>
    <row r="55752" spans="16:16" x14ac:dyDescent="0.3">
      <c r="P55752" s="83"/>
    </row>
    <row r="55753" spans="16:16" x14ac:dyDescent="0.3">
      <c r="P55753" s="83"/>
    </row>
    <row r="55754" spans="16:16" x14ac:dyDescent="0.3">
      <c r="P55754" s="83"/>
    </row>
    <row r="55755" spans="16:16" x14ac:dyDescent="0.3">
      <c r="P55755" s="83"/>
    </row>
    <row r="55756" spans="16:16" x14ac:dyDescent="0.3">
      <c r="P55756" s="83"/>
    </row>
    <row r="55757" spans="16:16" x14ac:dyDescent="0.3">
      <c r="P55757" s="83"/>
    </row>
    <row r="55758" spans="16:16" x14ac:dyDescent="0.3">
      <c r="P55758" s="83"/>
    </row>
    <row r="55759" spans="16:16" x14ac:dyDescent="0.3">
      <c r="P55759" s="83"/>
    </row>
    <row r="55760" spans="16:16" x14ac:dyDescent="0.3">
      <c r="P55760" s="83"/>
    </row>
    <row r="55761" spans="16:16" x14ac:dyDescent="0.3">
      <c r="P55761" s="83"/>
    </row>
    <row r="55762" spans="16:16" x14ac:dyDescent="0.3">
      <c r="P55762" s="83"/>
    </row>
    <row r="55763" spans="16:16" x14ac:dyDescent="0.3">
      <c r="P55763" s="83"/>
    </row>
    <row r="55764" spans="16:16" x14ac:dyDescent="0.3">
      <c r="P55764" s="83"/>
    </row>
    <row r="55765" spans="16:16" x14ac:dyDescent="0.3">
      <c r="P55765" s="83"/>
    </row>
    <row r="55766" spans="16:16" x14ac:dyDescent="0.3">
      <c r="P55766" s="83"/>
    </row>
    <row r="55767" spans="16:16" x14ac:dyDescent="0.3">
      <c r="P55767" s="83"/>
    </row>
    <row r="55768" spans="16:16" x14ac:dyDescent="0.3">
      <c r="P55768" s="83"/>
    </row>
    <row r="55769" spans="16:16" x14ac:dyDescent="0.3">
      <c r="P55769" s="83"/>
    </row>
    <row r="55770" spans="16:16" x14ac:dyDescent="0.3">
      <c r="P55770" s="83"/>
    </row>
    <row r="55771" spans="16:16" x14ac:dyDescent="0.3">
      <c r="P55771" s="83"/>
    </row>
    <row r="55772" spans="16:16" x14ac:dyDescent="0.3">
      <c r="P55772" s="83"/>
    </row>
    <row r="55773" spans="16:16" x14ac:dyDescent="0.3">
      <c r="P55773" s="83"/>
    </row>
    <row r="55774" spans="16:16" x14ac:dyDescent="0.3">
      <c r="P55774" s="83"/>
    </row>
    <row r="55775" spans="16:16" x14ac:dyDescent="0.3">
      <c r="P55775" s="83"/>
    </row>
    <row r="55776" spans="16:16" x14ac:dyDescent="0.3">
      <c r="P55776" s="83"/>
    </row>
    <row r="55777" spans="16:16" x14ac:dyDescent="0.3">
      <c r="P55777" s="83"/>
    </row>
    <row r="55778" spans="16:16" x14ac:dyDescent="0.3">
      <c r="P55778" s="83"/>
    </row>
    <row r="55779" spans="16:16" x14ac:dyDescent="0.3">
      <c r="P55779" s="83"/>
    </row>
    <row r="55780" spans="16:16" x14ac:dyDescent="0.3">
      <c r="P55780" s="83"/>
    </row>
    <row r="55781" spans="16:16" x14ac:dyDescent="0.3">
      <c r="P55781" s="83"/>
    </row>
    <row r="55782" spans="16:16" x14ac:dyDescent="0.3">
      <c r="P55782" s="83"/>
    </row>
    <row r="55783" spans="16:16" x14ac:dyDescent="0.3">
      <c r="P55783" s="83"/>
    </row>
    <row r="55784" spans="16:16" x14ac:dyDescent="0.3">
      <c r="P55784" s="83"/>
    </row>
    <row r="55785" spans="16:16" x14ac:dyDescent="0.3">
      <c r="P55785" s="83"/>
    </row>
    <row r="55786" spans="16:16" x14ac:dyDescent="0.3">
      <c r="P55786" s="83"/>
    </row>
    <row r="55787" spans="16:16" x14ac:dyDescent="0.3">
      <c r="P55787" s="83"/>
    </row>
    <row r="55788" spans="16:16" x14ac:dyDescent="0.3">
      <c r="P55788" s="83"/>
    </row>
    <row r="55789" spans="16:16" x14ac:dyDescent="0.3">
      <c r="P55789" s="83"/>
    </row>
    <row r="55790" spans="16:16" x14ac:dyDescent="0.3">
      <c r="P55790" s="83"/>
    </row>
    <row r="55791" spans="16:16" x14ac:dyDescent="0.3">
      <c r="P55791" s="83"/>
    </row>
    <row r="55792" spans="16:16" x14ac:dyDescent="0.3">
      <c r="P55792" s="83"/>
    </row>
    <row r="55793" spans="16:16" x14ac:dyDescent="0.3">
      <c r="P55793" s="83"/>
    </row>
    <row r="55794" spans="16:16" x14ac:dyDescent="0.3">
      <c r="P55794" s="83"/>
    </row>
    <row r="55795" spans="16:16" x14ac:dyDescent="0.3">
      <c r="P55795" s="83"/>
    </row>
    <row r="55796" spans="16:16" x14ac:dyDescent="0.3">
      <c r="P55796" s="83"/>
    </row>
    <row r="55797" spans="16:16" x14ac:dyDescent="0.3">
      <c r="P55797" s="83"/>
    </row>
    <row r="55798" spans="16:16" x14ac:dyDescent="0.3">
      <c r="P55798" s="83"/>
    </row>
    <row r="55799" spans="16:16" x14ac:dyDescent="0.3">
      <c r="P55799" s="83"/>
    </row>
    <row r="55800" spans="16:16" x14ac:dyDescent="0.3">
      <c r="P55800" s="83"/>
    </row>
    <row r="55801" spans="16:16" x14ac:dyDescent="0.3">
      <c r="P55801" s="83"/>
    </row>
    <row r="55802" spans="16:16" x14ac:dyDescent="0.3">
      <c r="P55802" s="83"/>
    </row>
    <row r="55803" spans="16:16" x14ac:dyDescent="0.3">
      <c r="P55803" s="83"/>
    </row>
    <row r="55804" spans="16:16" x14ac:dyDescent="0.3">
      <c r="P55804" s="83"/>
    </row>
    <row r="55805" spans="16:16" x14ac:dyDescent="0.3">
      <c r="P55805" s="83"/>
    </row>
    <row r="55806" spans="16:16" x14ac:dyDescent="0.3">
      <c r="P55806" s="83"/>
    </row>
    <row r="55807" spans="16:16" x14ac:dyDescent="0.3">
      <c r="P55807" s="83"/>
    </row>
    <row r="55808" spans="16:16" x14ac:dyDescent="0.3">
      <c r="P55808" s="83"/>
    </row>
    <row r="55809" spans="16:16" x14ac:dyDescent="0.3">
      <c r="P55809" s="83"/>
    </row>
    <row r="55810" spans="16:16" x14ac:dyDescent="0.3">
      <c r="P55810" s="83"/>
    </row>
    <row r="55811" spans="16:16" x14ac:dyDescent="0.3">
      <c r="P55811" s="83"/>
    </row>
    <row r="55812" spans="16:16" x14ac:dyDescent="0.3">
      <c r="P55812" s="83"/>
    </row>
    <row r="55813" spans="16:16" x14ac:dyDescent="0.3">
      <c r="P55813" s="83"/>
    </row>
    <row r="55814" spans="16:16" x14ac:dyDescent="0.3">
      <c r="P55814" s="83"/>
    </row>
    <row r="55815" spans="16:16" x14ac:dyDescent="0.3">
      <c r="P55815" s="83"/>
    </row>
    <row r="55816" spans="16:16" x14ac:dyDescent="0.3">
      <c r="P55816" s="83"/>
    </row>
    <row r="55817" spans="16:16" x14ac:dyDescent="0.3">
      <c r="P55817" s="83"/>
    </row>
    <row r="55818" spans="16:16" x14ac:dyDescent="0.3">
      <c r="P55818" s="83"/>
    </row>
    <row r="55819" spans="16:16" x14ac:dyDescent="0.3">
      <c r="P55819" s="83"/>
    </row>
    <row r="55820" spans="16:16" x14ac:dyDescent="0.3">
      <c r="P55820" s="83"/>
    </row>
    <row r="55821" spans="16:16" x14ac:dyDescent="0.3">
      <c r="P55821" s="83"/>
    </row>
    <row r="55822" spans="16:16" x14ac:dyDescent="0.3">
      <c r="P55822" s="83"/>
    </row>
    <row r="55823" spans="16:16" x14ac:dyDescent="0.3">
      <c r="P55823" s="83"/>
    </row>
    <row r="55824" spans="16:16" x14ac:dyDescent="0.3">
      <c r="P55824" s="83"/>
    </row>
    <row r="55825" spans="16:16" x14ac:dyDescent="0.3">
      <c r="P55825" s="83"/>
    </row>
    <row r="55826" spans="16:16" x14ac:dyDescent="0.3">
      <c r="P55826" s="83"/>
    </row>
    <row r="55827" spans="16:16" x14ac:dyDescent="0.3">
      <c r="P55827" s="83"/>
    </row>
    <row r="55828" spans="16:16" x14ac:dyDescent="0.3">
      <c r="P55828" s="83"/>
    </row>
    <row r="55829" spans="16:16" x14ac:dyDescent="0.3">
      <c r="P55829" s="83"/>
    </row>
    <row r="55830" spans="16:16" x14ac:dyDescent="0.3">
      <c r="P55830" s="83"/>
    </row>
    <row r="55831" spans="16:16" x14ac:dyDescent="0.3">
      <c r="P55831" s="83"/>
    </row>
    <row r="55832" spans="16:16" x14ac:dyDescent="0.3">
      <c r="P55832" s="83"/>
    </row>
    <row r="55833" spans="16:16" x14ac:dyDescent="0.3">
      <c r="P55833" s="83"/>
    </row>
    <row r="55834" spans="16:16" x14ac:dyDescent="0.3">
      <c r="P55834" s="83"/>
    </row>
    <row r="55835" spans="16:16" x14ac:dyDescent="0.3">
      <c r="P55835" s="83"/>
    </row>
    <row r="55836" spans="16:16" x14ac:dyDescent="0.3">
      <c r="P55836" s="83"/>
    </row>
    <row r="55837" spans="16:16" x14ac:dyDescent="0.3">
      <c r="P55837" s="83"/>
    </row>
    <row r="55838" spans="16:16" x14ac:dyDescent="0.3">
      <c r="P55838" s="83"/>
    </row>
    <row r="55839" spans="16:16" x14ac:dyDescent="0.3">
      <c r="P55839" s="83"/>
    </row>
    <row r="55840" spans="16:16" x14ac:dyDescent="0.3">
      <c r="P55840" s="83"/>
    </row>
    <row r="55841" spans="16:16" x14ac:dyDescent="0.3">
      <c r="P55841" s="83"/>
    </row>
    <row r="55842" spans="16:16" x14ac:dyDescent="0.3">
      <c r="P55842" s="83"/>
    </row>
    <row r="55843" spans="16:16" x14ac:dyDescent="0.3">
      <c r="P55843" s="83"/>
    </row>
    <row r="55844" spans="16:16" x14ac:dyDescent="0.3">
      <c r="P55844" s="83"/>
    </row>
    <row r="55845" spans="16:16" x14ac:dyDescent="0.3">
      <c r="P55845" s="83"/>
    </row>
    <row r="55846" spans="16:16" x14ac:dyDescent="0.3">
      <c r="P55846" s="83"/>
    </row>
    <row r="55847" spans="16:16" x14ac:dyDescent="0.3">
      <c r="P55847" s="83"/>
    </row>
    <row r="55848" spans="16:16" x14ac:dyDescent="0.3">
      <c r="P55848" s="83"/>
    </row>
    <row r="55849" spans="16:16" x14ac:dyDescent="0.3">
      <c r="P55849" s="83"/>
    </row>
    <row r="55850" spans="16:16" x14ac:dyDescent="0.3">
      <c r="P55850" s="83"/>
    </row>
    <row r="55851" spans="16:16" x14ac:dyDescent="0.3">
      <c r="P55851" s="83"/>
    </row>
    <row r="55852" spans="16:16" x14ac:dyDescent="0.3">
      <c r="P55852" s="83"/>
    </row>
    <row r="55853" spans="16:16" x14ac:dyDescent="0.3">
      <c r="P55853" s="83"/>
    </row>
    <row r="55854" spans="16:16" x14ac:dyDescent="0.3">
      <c r="P55854" s="83"/>
    </row>
    <row r="55855" spans="16:16" x14ac:dyDescent="0.3">
      <c r="P55855" s="83"/>
    </row>
    <row r="55856" spans="16:16" x14ac:dyDescent="0.3">
      <c r="P55856" s="83"/>
    </row>
    <row r="55857" spans="16:16" x14ac:dyDescent="0.3">
      <c r="P55857" s="83"/>
    </row>
    <row r="55858" spans="16:16" x14ac:dyDescent="0.3">
      <c r="P55858" s="83"/>
    </row>
    <row r="55859" spans="16:16" x14ac:dyDescent="0.3">
      <c r="P55859" s="83"/>
    </row>
    <row r="55860" spans="16:16" x14ac:dyDescent="0.3">
      <c r="P55860" s="83"/>
    </row>
    <row r="55861" spans="16:16" x14ac:dyDescent="0.3">
      <c r="P55861" s="83"/>
    </row>
    <row r="55862" spans="16:16" x14ac:dyDescent="0.3">
      <c r="P55862" s="83"/>
    </row>
    <row r="55863" spans="16:16" x14ac:dyDescent="0.3">
      <c r="P55863" s="83"/>
    </row>
    <row r="55864" spans="16:16" x14ac:dyDescent="0.3">
      <c r="P55864" s="83"/>
    </row>
    <row r="55865" spans="16:16" x14ac:dyDescent="0.3">
      <c r="P55865" s="83"/>
    </row>
    <row r="55866" spans="16:16" x14ac:dyDescent="0.3">
      <c r="P55866" s="83"/>
    </row>
    <row r="55867" spans="16:16" x14ac:dyDescent="0.3">
      <c r="P55867" s="83"/>
    </row>
    <row r="55868" spans="16:16" x14ac:dyDescent="0.3">
      <c r="P55868" s="83"/>
    </row>
    <row r="55869" spans="16:16" x14ac:dyDescent="0.3">
      <c r="P55869" s="83"/>
    </row>
    <row r="55870" spans="16:16" x14ac:dyDescent="0.3">
      <c r="P55870" s="83"/>
    </row>
    <row r="55871" spans="16:16" x14ac:dyDescent="0.3">
      <c r="P55871" s="83"/>
    </row>
    <row r="55872" spans="16:16" x14ac:dyDescent="0.3">
      <c r="P55872" s="83"/>
    </row>
    <row r="55873" spans="16:16" x14ac:dyDescent="0.3">
      <c r="P55873" s="83"/>
    </row>
    <row r="55874" spans="16:16" x14ac:dyDescent="0.3">
      <c r="P55874" s="83"/>
    </row>
    <row r="55875" spans="16:16" x14ac:dyDescent="0.3">
      <c r="P55875" s="83"/>
    </row>
    <row r="55876" spans="16:16" x14ac:dyDescent="0.3">
      <c r="P55876" s="83"/>
    </row>
    <row r="55877" spans="16:16" x14ac:dyDescent="0.3">
      <c r="P55877" s="83"/>
    </row>
    <row r="55878" spans="16:16" x14ac:dyDescent="0.3">
      <c r="P55878" s="83"/>
    </row>
    <row r="55879" spans="16:16" x14ac:dyDescent="0.3">
      <c r="P55879" s="83"/>
    </row>
    <row r="55880" spans="16:16" x14ac:dyDescent="0.3">
      <c r="P55880" s="83"/>
    </row>
    <row r="55881" spans="16:16" x14ac:dyDescent="0.3">
      <c r="P55881" s="83"/>
    </row>
    <row r="55882" spans="16:16" x14ac:dyDescent="0.3">
      <c r="P55882" s="83"/>
    </row>
    <row r="55883" spans="16:16" x14ac:dyDescent="0.3">
      <c r="P55883" s="83"/>
    </row>
    <row r="55884" spans="16:16" x14ac:dyDescent="0.3">
      <c r="P55884" s="83"/>
    </row>
    <row r="55885" spans="16:16" x14ac:dyDescent="0.3">
      <c r="P55885" s="83"/>
    </row>
    <row r="55886" spans="16:16" x14ac:dyDescent="0.3">
      <c r="P55886" s="83"/>
    </row>
    <row r="55887" spans="16:16" x14ac:dyDescent="0.3">
      <c r="P55887" s="83"/>
    </row>
    <row r="55888" spans="16:16" x14ac:dyDescent="0.3">
      <c r="P55888" s="83"/>
    </row>
    <row r="55889" spans="16:16" x14ac:dyDescent="0.3">
      <c r="P55889" s="83"/>
    </row>
    <row r="55890" spans="16:16" x14ac:dyDescent="0.3">
      <c r="P55890" s="83"/>
    </row>
    <row r="55891" spans="16:16" x14ac:dyDescent="0.3">
      <c r="P55891" s="83"/>
    </row>
    <row r="55892" spans="16:16" x14ac:dyDescent="0.3">
      <c r="P55892" s="83"/>
    </row>
    <row r="55893" spans="16:16" x14ac:dyDescent="0.3">
      <c r="P55893" s="83"/>
    </row>
    <row r="55894" spans="16:16" x14ac:dyDescent="0.3">
      <c r="P55894" s="83"/>
    </row>
    <row r="55895" spans="16:16" x14ac:dyDescent="0.3">
      <c r="P55895" s="83"/>
    </row>
    <row r="55896" spans="16:16" x14ac:dyDescent="0.3">
      <c r="P55896" s="83"/>
    </row>
    <row r="55897" spans="16:16" x14ac:dyDescent="0.3">
      <c r="P55897" s="83"/>
    </row>
    <row r="55898" spans="16:16" x14ac:dyDescent="0.3">
      <c r="P55898" s="83"/>
    </row>
    <row r="55899" spans="16:16" x14ac:dyDescent="0.3">
      <c r="P55899" s="83"/>
    </row>
    <row r="55900" spans="16:16" x14ac:dyDescent="0.3">
      <c r="P55900" s="83"/>
    </row>
    <row r="55901" spans="16:16" x14ac:dyDescent="0.3">
      <c r="P55901" s="83"/>
    </row>
    <row r="55902" spans="16:16" x14ac:dyDescent="0.3">
      <c r="P55902" s="83"/>
    </row>
    <row r="55903" spans="16:16" x14ac:dyDescent="0.3">
      <c r="P55903" s="83"/>
    </row>
    <row r="55904" spans="16:16" x14ac:dyDescent="0.3">
      <c r="P55904" s="83"/>
    </row>
    <row r="55905" spans="16:16" x14ac:dyDescent="0.3">
      <c r="P55905" s="83"/>
    </row>
    <row r="55906" spans="16:16" x14ac:dyDescent="0.3">
      <c r="P55906" s="83"/>
    </row>
    <row r="55907" spans="16:16" x14ac:dyDescent="0.3">
      <c r="P55907" s="83"/>
    </row>
    <row r="55908" spans="16:16" x14ac:dyDescent="0.3">
      <c r="P55908" s="83"/>
    </row>
    <row r="55909" spans="16:16" x14ac:dyDescent="0.3">
      <c r="P55909" s="83"/>
    </row>
    <row r="55910" spans="16:16" x14ac:dyDescent="0.3">
      <c r="P55910" s="83"/>
    </row>
    <row r="55911" spans="16:16" x14ac:dyDescent="0.3">
      <c r="P55911" s="83"/>
    </row>
    <row r="55912" spans="16:16" x14ac:dyDescent="0.3">
      <c r="P55912" s="83"/>
    </row>
    <row r="55913" spans="16:16" x14ac:dyDescent="0.3">
      <c r="P55913" s="83"/>
    </row>
    <row r="55914" spans="16:16" x14ac:dyDescent="0.3">
      <c r="P55914" s="83"/>
    </row>
    <row r="55915" spans="16:16" x14ac:dyDescent="0.3">
      <c r="P55915" s="83"/>
    </row>
    <row r="55916" spans="16:16" x14ac:dyDescent="0.3">
      <c r="P55916" s="83"/>
    </row>
    <row r="55917" spans="16:16" x14ac:dyDescent="0.3">
      <c r="P55917" s="83"/>
    </row>
    <row r="55918" spans="16:16" x14ac:dyDescent="0.3">
      <c r="P55918" s="83"/>
    </row>
    <row r="55919" spans="16:16" x14ac:dyDescent="0.3">
      <c r="P55919" s="83"/>
    </row>
    <row r="55920" spans="16:16" x14ac:dyDescent="0.3">
      <c r="P55920" s="83"/>
    </row>
    <row r="55921" spans="16:16" x14ac:dyDescent="0.3">
      <c r="P55921" s="83"/>
    </row>
    <row r="55922" spans="16:16" x14ac:dyDescent="0.3">
      <c r="P55922" s="83"/>
    </row>
    <row r="55923" spans="16:16" x14ac:dyDescent="0.3">
      <c r="P55923" s="83"/>
    </row>
    <row r="55924" spans="16:16" x14ac:dyDescent="0.3">
      <c r="P55924" s="83"/>
    </row>
    <row r="55925" spans="16:16" x14ac:dyDescent="0.3">
      <c r="P55925" s="83"/>
    </row>
    <row r="55926" spans="16:16" x14ac:dyDescent="0.3">
      <c r="P55926" s="83"/>
    </row>
    <row r="55927" spans="16:16" x14ac:dyDescent="0.3">
      <c r="P55927" s="83"/>
    </row>
    <row r="55928" spans="16:16" x14ac:dyDescent="0.3">
      <c r="P55928" s="83"/>
    </row>
    <row r="55929" spans="16:16" x14ac:dyDescent="0.3">
      <c r="P55929" s="83"/>
    </row>
    <row r="55930" spans="16:16" x14ac:dyDescent="0.3">
      <c r="P55930" s="83"/>
    </row>
    <row r="55931" spans="16:16" x14ac:dyDescent="0.3">
      <c r="P55931" s="83"/>
    </row>
    <row r="55932" spans="16:16" x14ac:dyDescent="0.3">
      <c r="P55932" s="83"/>
    </row>
    <row r="55933" spans="16:16" x14ac:dyDescent="0.3">
      <c r="P55933" s="83"/>
    </row>
    <row r="55934" spans="16:16" x14ac:dyDescent="0.3">
      <c r="P55934" s="83"/>
    </row>
    <row r="55935" spans="16:16" x14ac:dyDescent="0.3">
      <c r="P55935" s="83"/>
    </row>
    <row r="55936" spans="16:16" x14ac:dyDescent="0.3">
      <c r="P55936" s="83"/>
    </row>
    <row r="55937" spans="16:16" x14ac:dyDescent="0.3">
      <c r="P55937" s="83"/>
    </row>
    <row r="55938" spans="16:16" x14ac:dyDescent="0.3">
      <c r="P55938" s="83"/>
    </row>
    <row r="55939" spans="16:16" x14ac:dyDescent="0.3">
      <c r="P55939" s="83"/>
    </row>
    <row r="55940" spans="16:16" x14ac:dyDescent="0.3">
      <c r="P55940" s="83"/>
    </row>
    <row r="55941" spans="16:16" x14ac:dyDescent="0.3">
      <c r="P55941" s="83"/>
    </row>
    <row r="55942" spans="16:16" x14ac:dyDescent="0.3">
      <c r="P55942" s="83"/>
    </row>
    <row r="55943" spans="16:16" x14ac:dyDescent="0.3">
      <c r="P55943" s="83"/>
    </row>
    <row r="55944" spans="16:16" x14ac:dyDescent="0.3">
      <c r="P55944" s="83"/>
    </row>
    <row r="55945" spans="16:16" x14ac:dyDescent="0.3">
      <c r="P55945" s="83"/>
    </row>
    <row r="55946" spans="16:16" x14ac:dyDescent="0.3">
      <c r="P55946" s="83"/>
    </row>
    <row r="55947" spans="16:16" x14ac:dyDescent="0.3">
      <c r="P55947" s="83"/>
    </row>
    <row r="55948" spans="16:16" x14ac:dyDescent="0.3">
      <c r="P55948" s="83"/>
    </row>
    <row r="55949" spans="16:16" x14ac:dyDescent="0.3">
      <c r="P55949" s="83"/>
    </row>
    <row r="55950" spans="16:16" x14ac:dyDescent="0.3">
      <c r="P55950" s="83"/>
    </row>
    <row r="55951" spans="16:16" x14ac:dyDescent="0.3">
      <c r="P55951" s="83"/>
    </row>
    <row r="55952" spans="16:16" x14ac:dyDescent="0.3">
      <c r="P55952" s="83"/>
    </row>
    <row r="55953" spans="16:16" x14ac:dyDescent="0.3">
      <c r="P55953" s="83"/>
    </row>
    <row r="55954" spans="16:16" x14ac:dyDescent="0.3">
      <c r="P55954" s="83"/>
    </row>
    <row r="55955" spans="16:16" x14ac:dyDescent="0.3">
      <c r="P55955" s="83"/>
    </row>
    <row r="55956" spans="16:16" x14ac:dyDescent="0.3">
      <c r="P55956" s="83"/>
    </row>
    <row r="55957" spans="16:16" x14ac:dyDescent="0.3">
      <c r="P55957" s="83"/>
    </row>
    <row r="55958" spans="16:16" x14ac:dyDescent="0.3">
      <c r="P55958" s="83"/>
    </row>
    <row r="55959" spans="16:16" x14ac:dyDescent="0.3">
      <c r="P55959" s="83"/>
    </row>
    <row r="55960" spans="16:16" x14ac:dyDescent="0.3">
      <c r="P55960" s="83"/>
    </row>
    <row r="55961" spans="16:16" x14ac:dyDescent="0.3">
      <c r="P55961" s="83"/>
    </row>
    <row r="55962" spans="16:16" x14ac:dyDescent="0.3">
      <c r="P55962" s="83"/>
    </row>
    <row r="55963" spans="16:16" x14ac:dyDescent="0.3">
      <c r="P55963" s="83"/>
    </row>
    <row r="55964" spans="16:16" x14ac:dyDescent="0.3">
      <c r="P55964" s="83"/>
    </row>
    <row r="55965" spans="16:16" x14ac:dyDescent="0.3">
      <c r="P55965" s="83"/>
    </row>
    <row r="55966" spans="16:16" x14ac:dyDescent="0.3">
      <c r="P55966" s="83"/>
    </row>
    <row r="55967" spans="16:16" x14ac:dyDescent="0.3">
      <c r="P55967" s="83"/>
    </row>
    <row r="55968" spans="16:16" x14ac:dyDescent="0.3">
      <c r="P55968" s="83"/>
    </row>
    <row r="55969" spans="16:16" x14ac:dyDescent="0.3">
      <c r="P55969" s="83"/>
    </row>
    <row r="55970" spans="16:16" x14ac:dyDescent="0.3">
      <c r="P55970" s="83"/>
    </row>
    <row r="55971" spans="16:16" x14ac:dyDescent="0.3">
      <c r="P55971" s="83"/>
    </row>
    <row r="55972" spans="16:16" x14ac:dyDescent="0.3">
      <c r="P55972" s="83"/>
    </row>
    <row r="55973" spans="16:16" x14ac:dyDescent="0.3">
      <c r="P55973" s="83"/>
    </row>
    <row r="55974" spans="16:16" x14ac:dyDescent="0.3">
      <c r="P55974" s="83"/>
    </row>
    <row r="55975" spans="16:16" x14ac:dyDescent="0.3">
      <c r="P55975" s="83"/>
    </row>
    <row r="55976" spans="16:16" x14ac:dyDescent="0.3">
      <c r="P55976" s="83"/>
    </row>
    <row r="55977" spans="16:16" x14ac:dyDescent="0.3">
      <c r="P55977" s="83"/>
    </row>
    <row r="55978" spans="16:16" x14ac:dyDescent="0.3">
      <c r="P55978" s="83"/>
    </row>
    <row r="55979" spans="16:16" x14ac:dyDescent="0.3">
      <c r="P55979" s="83"/>
    </row>
    <row r="55980" spans="16:16" x14ac:dyDescent="0.3">
      <c r="P55980" s="83"/>
    </row>
    <row r="55981" spans="16:16" x14ac:dyDescent="0.3">
      <c r="P55981" s="83"/>
    </row>
    <row r="55982" spans="16:16" x14ac:dyDescent="0.3">
      <c r="P55982" s="83"/>
    </row>
    <row r="55983" spans="16:16" x14ac:dyDescent="0.3">
      <c r="P55983" s="83"/>
    </row>
    <row r="55984" spans="16:16" x14ac:dyDescent="0.3">
      <c r="P55984" s="83"/>
    </row>
    <row r="55985" spans="16:16" x14ac:dyDescent="0.3">
      <c r="P55985" s="83"/>
    </row>
    <row r="55986" spans="16:16" x14ac:dyDescent="0.3">
      <c r="P55986" s="83"/>
    </row>
    <row r="55987" spans="16:16" x14ac:dyDescent="0.3">
      <c r="P55987" s="83"/>
    </row>
    <row r="55988" spans="16:16" x14ac:dyDescent="0.3">
      <c r="P55988" s="83"/>
    </row>
    <row r="55989" spans="16:16" x14ac:dyDescent="0.3">
      <c r="P55989" s="83"/>
    </row>
    <row r="55990" spans="16:16" x14ac:dyDescent="0.3">
      <c r="P55990" s="83"/>
    </row>
    <row r="55991" spans="16:16" x14ac:dyDescent="0.3">
      <c r="P55991" s="83"/>
    </row>
    <row r="55992" spans="16:16" x14ac:dyDescent="0.3">
      <c r="P55992" s="83"/>
    </row>
    <row r="55993" spans="16:16" x14ac:dyDescent="0.3">
      <c r="P55993" s="83"/>
    </row>
    <row r="55994" spans="16:16" x14ac:dyDescent="0.3">
      <c r="P55994" s="83"/>
    </row>
    <row r="55995" spans="16:16" x14ac:dyDescent="0.3">
      <c r="P55995" s="83"/>
    </row>
    <row r="55996" spans="16:16" x14ac:dyDescent="0.3">
      <c r="P55996" s="83"/>
    </row>
    <row r="55997" spans="16:16" x14ac:dyDescent="0.3">
      <c r="P55997" s="83"/>
    </row>
    <row r="55998" spans="16:16" x14ac:dyDescent="0.3">
      <c r="P55998" s="83"/>
    </row>
    <row r="55999" spans="16:16" x14ac:dyDescent="0.3">
      <c r="P55999" s="83"/>
    </row>
    <row r="56000" spans="16:16" x14ac:dyDescent="0.3">
      <c r="P56000" s="83"/>
    </row>
    <row r="56001" spans="16:16" x14ac:dyDescent="0.3">
      <c r="P56001" s="83"/>
    </row>
    <row r="56002" spans="16:16" x14ac:dyDescent="0.3">
      <c r="P56002" s="83"/>
    </row>
    <row r="56003" spans="16:16" x14ac:dyDescent="0.3">
      <c r="P56003" s="83"/>
    </row>
    <row r="56004" spans="16:16" x14ac:dyDescent="0.3">
      <c r="P56004" s="83"/>
    </row>
    <row r="56005" spans="16:16" x14ac:dyDescent="0.3">
      <c r="P56005" s="83"/>
    </row>
    <row r="56006" spans="16:16" x14ac:dyDescent="0.3">
      <c r="P56006" s="83"/>
    </row>
    <row r="56007" spans="16:16" x14ac:dyDescent="0.3">
      <c r="P56007" s="83"/>
    </row>
    <row r="56008" spans="16:16" x14ac:dyDescent="0.3">
      <c r="P56008" s="83"/>
    </row>
    <row r="56009" spans="16:16" x14ac:dyDescent="0.3">
      <c r="P56009" s="83"/>
    </row>
    <row r="56010" spans="16:16" x14ac:dyDescent="0.3">
      <c r="P56010" s="83"/>
    </row>
    <row r="56011" spans="16:16" x14ac:dyDescent="0.3">
      <c r="P56011" s="83"/>
    </row>
    <row r="56012" spans="16:16" x14ac:dyDescent="0.3">
      <c r="P56012" s="83"/>
    </row>
    <row r="56013" spans="16:16" x14ac:dyDescent="0.3">
      <c r="P56013" s="83"/>
    </row>
    <row r="56014" spans="16:16" x14ac:dyDescent="0.3">
      <c r="P56014" s="83"/>
    </row>
    <row r="56015" spans="16:16" x14ac:dyDescent="0.3">
      <c r="P56015" s="83"/>
    </row>
    <row r="56016" spans="16:16" x14ac:dyDescent="0.3">
      <c r="P56016" s="83"/>
    </row>
    <row r="56017" spans="16:16" x14ac:dyDescent="0.3">
      <c r="P56017" s="83"/>
    </row>
    <row r="56018" spans="16:16" x14ac:dyDescent="0.3">
      <c r="P56018" s="83"/>
    </row>
    <row r="56019" spans="16:16" x14ac:dyDescent="0.3">
      <c r="P56019" s="83"/>
    </row>
    <row r="56020" spans="16:16" x14ac:dyDescent="0.3">
      <c r="P56020" s="83"/>
    </row>
    <row r="56021" spans="16:16" x14ac:dyDescent="0.3">
      <c r="P56021" s="83"/>
    </row>
    <row r="56022" spans="16:16" x14ac:dyDescent="0.3">
      <c r="P56022" s="83"/>
    </row>
    <row r="56023" spans="16:16" x14ac:dyDescent="0.3">
      <c r="P56023" s="83"/>
    </row>
    <row r="56024" spans="16:16" x14ac:dyDescent="0.3">
      <c r="P56024" s="83"/>
    </row>
    <row r="56025" spans="16:16" x14ac:dyDescent="0.3">
      <c r="P56025" s="83"/>
    </row>
    <row r="56026" spans="16:16" x14ac:dyDescent="0.3">
      <c r="P56026" s="83"/>
    </row>
    <row r="56027" spans="16:16" x14ac:dyDescent="0.3">
      <c r="P56027" s="83"/>
    </row>
    <row r="56028" spans="16:16" x14ac:dyDescent="0.3">
      <c r="P56028" s="83"/>
    </row>
    <row r="56029" spans="16:16" x14ac:dyDescent="0.3">
      <c r="P56029" s="83"/>
    </row>
    <row r="56030" spans="16:16" x14ac:dyDescent="0.3">
      <c r="P56030" s="83"/>
    </row>
    <row r="56031" spans="16:16" x14ac:dyDescent="0.3">
      <c r="P56031" s="83"/>
    </row>
    <row r="56032" spans="16:16" x14ac:dyDescent="0.3">
      <c r="P56032" s="83"/>
    </row>
    <row r="56033" spans="16:16" x14ac:dyDescent="0.3">
      <c r="P56033" s="83"/>
    </row>
    <row r="56034" spans="16:16" x14ac:dyDescent="0.3">
      <c r="P56034" s="83"/>
    </row>
    <row r="56035" spans="16:16" x14ac:dyDescent="0.3">
      <c r="P56035" s="83"/>
    </row>
    <row r="56036" spans="16:16" x14ac:dyDescent="0.3">
      <c r="P56036" s="83"/>
    </row>
    <row r="56037" spans="16:16" x14ac:dyDescent="0.3">
      <c r="P56037" s="83"/>
    </row>
    <row r="56038" spans="16:16" x14ac:dyDescent="0.3">
      <c r="P56038" s="83"/>
    </row>
    <row r="56039" spans="16:16" x14ac:dyDescent="0.3">
      <c r="P56039" s="83"/>
    </row>
    <row r="56040" spans="16:16" x14ac:dyDescent="0.3">
      <c r="P56040" s="83"/>
    </row>
    <row r="56041" spans="16:16" x14ac:dyDescent="0.3">
      <c r="P56041" s="83"/>
    </row>
    <row r="56042" spans="16:16" x14ac:dyDescent="0.3">
      <c r="P56042" s="83"/>
    </row>
    <row r="56043" spans="16:16" x14ac:dyDescent="0.3">
      <c r="P56043" s="83"/>
    </row>
    <row r="56044" spans="16:16" x14ac:dyDescent="0.3">
      <c r="P56044" s="83"/>
    </row>
    <row r="56045" spans="16:16" x14ac:dyDescent="0.3">
      <c r="P56045" s="83"/>
    </row>
    <row r="56046" spans="16:16" x14ac:dyDescent="0.3">
      <c r="P56046" s="83"/>
    </row>
    <row r="56047" spans="16:16" x14ac:dyDescent="0.3">
      <c r="P56047" s="83"/>
    </row>
    <row r="56048" spans="16:16" x14ac:dyDescent="0.3">
      <c r="P56048" s="83"/>
    </row>
    <row r="56049" spans="16:16" x14ac:dyDescent="0.3">
      <c r="P56049" s="83"/>
    </row>
    <row r="56050" spans="16:16" x14ac:dyDescent="0.3">
      <c r="P56050" s="83"/>
    </row>
    <row r="56051" spans="16:16" x14ac:dyDescent="0.3">
      <c r="P56051" s="83"/>
    </row>
    <row r="56052" spans="16:16" x14ac:dyDescent="0.3">
      <c r="P56052" s="83"/>
    </row>
    <row r="56053" spans="16:16" x14ac:dyDescent="0.3">
      <c r="P56053" s="83"/>
    </row>
    <row r="56054" spans="16:16" x14ac:dyDescent="0.3">
      <c r="P56054" s="83"/>
    </row>
    <row r="56055" spans="16:16" x14ac:dyDescent="0.3">
      <c r="P56055" s="83"/>
    </row>
    <row r="56056" spans="16:16" x14ac:dyDescent="0.3">
      <c r="P56056" s="83"/>
    </row>
    <row r="56057" spans="16:16" x14ac:dyDescent="0.3">
      <c r="P56057" s="83"/>
    </row>
    <row r="56058" spans="16:16" x14ac:dyDescent="0.3">
      <c r="P56058" s="83"/>
    </row>
    <row r="56059" spans="16:16" x14ac:dyDescent="0.3">
      <c r="P56059" s="83"/>
    </row>
    <row r="56060" spans="16:16" x14ac:dyDescent="0.3">
      <c r="P56060" s="83"/>
    </row>
    <row r="56061" spans="16:16" x14ac:dyDescent="0.3">
      <c r="P56061" s="83"/>
    </row>
    <row r="56062" spans="16:16" x14ac:dyDescent="0.3">
      <c r="P56062" s="83"/>
    </row>
    <row r="56063" spans="16:16" x14ac:dyDescent="0.3">
      <c r="P56063" s="83"/>
    </row>
    <row r="56064" spans="16:16" x14ac:dyDescent="0.3">
      <c r="P56064" s="83"/>
    </row>
    <row r="56065" spans="16:16" x14ac:dyDescent="0.3">
      <c r="P56065" s="83"/>
    </row>
    <row r="56066" spans="16:16" x14ac:dyDescent="0.3">
      <c r="P56066" s="83"/>
    </row>
    <row r="56067" spans="16:16" x14ac:dyDescent="0.3">
      <c r="P56067" s="83"/>
    </row>
    <row r="56068" spans="16:16" x14ac:dyDescent="0.3">
      <c r="P56068" s="83"/>
    </row>
    <row r="56069" spans="16:16" x14ac:dyDescent="0.3">
      <c r="P56069" s="83"/>
    </row>
    <row r="56070" spans="16:16" x14ac:dyDescent="0.3">
      <c r="P56070" s="83"/>
    </row>
    <row r="56071" spans="16:16" x14ac:dyDescent="0.3">
      <c r="P56071" s="83"/>
    </row>
    <row r="56072" spans="16:16" x14ac:dyDescent="0.3">
      <c r="P56072" s="83"/>
    </row>
    <row r="56073" spans="16:16" x14ac:dyDescent="0.3">
      <c r="P56073" s="83"/>
    </row>
    <row r="56074" spans="16:16" x14ac:dyDescent="0.3">
      <c r="P56074" s="83"/>
    </row>
    <row r="56075" spans="16:16" x14ac:dyDescent="0.3">
      <c r="P56075" s="83"/>
    </row>
    <row r="56076" spans="16:16" x14ac:dyDescent="0.3">
      <c r="P56076" s="83"/>
    </row>
    <row r="56077" spans="16:16" x14ac:dyDescent="0.3">
      <c r="P56077" s="83"/>
    </row>
    <row r="56078" spans="16:16" x14ac:dyDescent="0.3">
      <c r="P56078" s="83"/>
    </row>
    <row r="56079" spans="16:16" x14ac:dyDescent="0.3">
      <c r="P56079" s="83"/>
    </row>
    <row r="56080" spans="16:16" x14ac:dyDescent="0.3">
      <c r="P56080" s="83"/>
    </row>
    <row r="56081" spans="16:16" x14ac:dyDescent="0.3">
      <c r="P56081" s="83"/>
    </row>
    <row r="56082" spans="16:16" x14ac:dyDescent="0.3">
      <c r="P56082" s="83"/>
    </row>
    <row r="56083" spans="16:16" x14ac:dyDescent="0.3">
      <c r="P56083" s="83"/>
    </row>
    <row r="56084" spans="16:16" x14ac:dyDescent="0.3">
      <c r="P56084" s="83"/>
    </row>
    <row r="56085" spans="16:16" x14ac:dyDescent="0.3">
      <c r="P56085" s="83"/>
    </row>
    <row r="56086" spans="16:16" x14ac:dyDescent="0.3">
      <c r="P56086" s="83"/>
    </row>
    <row r="56087" spans="16:16" x14ac:dyDescent="0.3">
      <c r="P56087" s="83"/>
    </row>
    <row r="56088" spans="16:16" x14ac:dyDescent="0.3">
      <c r="P56088" s="83"/>
    </row>
    <row r="56089" spans="16:16" x14ac:dyDescent="0.3">
      <c r="P56089" s="83"/>
    </row>
    <row r="56090" spans="16:16" x14ac:dyDescent="0.3">
      <c r="P56090" s="83"/>
    </row>
    <row r="56091" spans="16:16" x14ac:dyDescent="0.3">
      <c r="P56091" s="83"/>
    </row>
    <row r="56092" spans="16:16" x14ac:dyDescent="0.3">
      <c r="P56092" s="83"/>
    </row>
    <row r="56093" spans="16:16" x14ac:dyDescent="0.3">
      <c r="P56093" s="83"/>
    </row>
    <row r="56094" spans="16:16" x14ac:dyDescent="0.3">
      <c r="P56094" s="83"/>
    </row>
    <row r="56095" spans="16:16" x14ac:dyDescent="0.3">
      <c r="P56095" s="83"/>
    </row>
    <row r="56096" spans="16:16" x14ac:dyDescent="0.3">
      <c r="P56096" s="83"/>
    </row>
    <row r="56097" spans="16:16" x14ac:dyDescent="0.3">
      <c r="P56097" s="83"/>
    </row>
    <row r="56098" spans="16:16" x14ac:dyDescent="0.3">
      <c r="P56098" s="83"/>
    </row>
    <row r="56099" spans="16:16" x14ac:dyDescent="0.3">
      <c r="P56099" s="83"/>
    </row>
    <row r="56100" spans="16:16" x14ac:dyDescent="0.3">
      <c r="P56100" s="83"/>
    </row>
    <row r="56101" spans="16:16" x14ac:dyDescent="0.3">
      <c r="P56101" s="83"/>
    </row>
    <row r="56102" spans="16:16" x14ac:dyDescent="0.3">
      <c r="P56102" s="83"/>
    </row>
    <row r="56103" spans="16:16" x14ac:dyDescent="0.3">
      <c r="P56103" s="83"/>
    </row>
    <row r="56104" spans="16:16" x14ac:dyDescent="0.3">
      <c r="P56104" s="83"/>
    </row>
    <row r="56105" spans="16:16" x14ac:dyDescent="0.3">
      <c r="P56105" s="83"/>
    </row>
    <row r="56106" spans="16:16" x14ac:dyDescent="0.3">
      <c r="P56106" s="83"/>
    </row>
    <row r="56107" spans="16:16" x14ac:dyDescent="0.3">
      <c r="P56107" s="83"/>
    </row>
    <row r="56108" spans="16:16" x14ac:dyDescent="0.3">
      <c r="P56108" s="83"/>
    </row>
    <row r="56109" spans="16:16" x14ac:dyDescent="0.3">
      <c r="P56109" s="83"/>
    </row>
    <row r="56110" spans="16:16" x14ac:dyDescent="0.3">
      <c r="P56110" s="83"/>
    </row>
    <row r="56111" spans="16:16" x14ac:dyDescent="0.3">
      <c r="P56111" s="83"/>
    </row>
    <row r="56112" spans="16:16" x14ac:dyDescent="0.3">
      <c r="P56112" s="83"/>
    </row>
    <row r="56113" spans="16:16" x14ac:dyDescent="0.3">
      <c r="P56113" s="83"/>
    </row>
    <row r="56114" spans="16:16" x14ac:dyDescent="0.3">
      <c r="P56114" s="83"/>
    </row>
    <row r="56115" spans="16:16" x14ac:dyDescent="0.3">
      <c r="P56115" s="83"/>
    </row>
    <row r="56116" spans="16:16" x14ac:dyDescent="0.3">
      <c r="P56116" s="83"/>
    </row>
    <row r="56117" spans="16:16" x14ac:dyDescent="0.3">
      <c r="P56117" s="83"/>
    </row>
    <row r="56118" spans="16:16" x14ac:dyDescent="0.3">
      <c r="P56118" s="83"/>
    </row>
    <row r="56119" spans="16:16" x14ac:dyDescent="0.3">
      <c r="P56119" s="83"/>
    </row>
    <row r="56120" spans="16:16" x14ac:dyDescent="0.3">
      <c r="P56120" s="83"/>
    </row>
    <row r="56121" spans="16:16" x14ac:dyDescent="0.3">
      <c r="P56121" s="83"/>
    </row>
    <row r="56122" spans="16:16" x14ac:dyDescent="0.3">
      <c r="P56122" s="83"/>
    </row>
    <row r="56123" spans="16:16" x14ac:dyDescent="0.3">
      <c r="P56123" s="83"/>
    </row>
    <row r="56124" spans="16:16" x14ac:dyDescent="0.3">
      <c r="P56124" s="83"/>
    </row>
    <row r="56125" spans="16:16" x14ac:dyDescent="0.3">
      <c r="P56125" s="83"/>
    </row>
    <row r="56126" spans="16:16" x14ac:dyDescent="0.3">
      <c r="P56126" s="83"/>
    </row>
    <row r="56127" spans="16:16" x14ac:dyDescent="0.3">
      <c r="P56127" s="83"/>
    </row>
    <row r="56128" spans="16:16" x14ac:dyDescent="0.3">
      <c r="P56128" s="83"/>
    </row>
    <row r="56129" spans="16:16" x14ac:dyDescent="0.3">
      <c r="P56129" s="83"/>
    </row>
    <row r="56130" spans="16:16" x14ac:dyDescent="0.3">
      <c r="P56130" s="83"/>
    </row>
    <row r="56131" spans="16:16" x14ac:dyDescent="0.3">
      <c r="P56131" s="83"/>
    </row>
    <row r="56132" spans="16:16" x14ac:dyDescent="0.3">
      <c r="P56132" s="83"/>
    </row>
    <row r="56133" spans="16:16" x14ac:dyDescent="0.3">
      <c r="P56133" s="83"/>
    </row>
    <row r="56134" spans="16:16" x14ac:dyDescent="0.3">
      <c r="P56134" s="83"/>
    </row>
    <row r="56135" spans="16:16" x14ac:dyDescent="0.3">
      <c r="P56135" s="83"/>
    </row>
    <row r="56136" spans="16:16" x14ac:dyDescent="0.3">
      <c r="P56136" s="83"/>
    </row>
    <row r="56137" spans="16:16" x14ac:dyDescent="0.3">
      <c r="P56137" s="83"/>
    </row>
    <row r="56138" spans="16:16" x14ac:dyDescent="0.3">
      <c r="P56138" s="83"/>
    </row>
    <row r="56139" spans="16:16" x14ac:dyDescent="0.3">
      <c r="P56139" s="83"/>
    </row>
    <row r="56140" spans="16:16" x14ac:dyDescent="0.3">
      <c r="P56140" s="83"/>
    </row>
    <row r="56141" spans="16:16" x14ac:dyDescent="0.3">
      <c r="P56141" s="83"/>
    </row>
    <row r="56142" spans="16:16" x14ac:dyDescent="0.3">
      <c r="P56142" s="83"/>
    </row>
    <row r="56143" spans="16:16" x14ac:dyDescent="0.3">
      <c r="P56143" s="83"/>
    </row>
    <row r="56144" spans="16:16" x14ac:dyDescent="0.3">
      <c r="P56144" s="83"/>
    </row>
    <row r="56145" spans="16:16" x14ac:dyDescent="0.3">
      <c r="P56145" s="83"/>
    </row>
    <row r="56146" spans="16:16" x14ac:dyDescent="0.3">
      <c r="P56146" s="83"/>
    </row>
    <row r="56147" spans="16:16" x14ac:dyDescent="0.3">
      <c r="P56147" s="83"/>
    </row>
    <row r="56148" spans="16:16" x14ac:dyDescent="0.3">
      <c r="P56148" s="83"/>
    </row>
    <row r="56149" spans="16:16" x14ac:dyDescent="0.3">
      <c r="P56149" s="83"/>
    </row>
    <row r="56150" spans="16:16" x14ac:dyDescent="0.3">
      <c r="P56150" s="83"/>
    </row>
    <row r="56151" spans="16:16" x14ac:dyDescent="0.3">
      <c r="P56151" s="83"/>
    </row>
    <row r="56152" spans="16:16" x14ac:dyDescent="0.3">
      <c r="P56152" s="83"/>
    </row>
    <row r="56153" spans="16:16" x14ac:dyDescent="0.3">
      <c r="P56153" s="83"/>
    </row>
    <row r="56154" spans="16:16" x14ac:dyDescent="0.3">
      <c r="P56154" s="83"/>
    </row>
    <row r="56155" spans="16:16" x14ac:dyDescent="0.3">
      <c r="P56155" s="83"/>
    </row>
    <row r="56156" spans="16:16" x14ac:dyDescent="0.3">
      <c r="P56156" s="83"/>
    </row>
    <row r="56157" spans="16:16" x14ac:dyDescent="0.3">
      <c r="P56157" s="83"/>
    </row>
    <row r="56158" spans="16:16" x14ac:dyDescent="0.3">
      <c r="P56158" s="83"/>
    </row>
    <row r="56159" spans="16:16" x14ac:dyDescent="0.3">
      <c r="P56159" s="83"/>
    </row>
    <row r="56160" spans="16:16" x14ac:dyDescent="0.3">
      <c r="P56160" s="83"/>
    </row>
    <row r="56161" spans="16:16" x14ac:dyDescent="0.3">
      <c r="P56161" s="83"/>
    </row>
    <row r="56162" spans="16:16" x14ac:dyDescent="0.3">
      <c r="P56162" s="83"/>
    </row>
    <row r="56163" spans="16:16" x14ac:dyDescent="0.3">
      <c r="P56163" s="83"/>
    </row>
    <row r="56164" spans="16:16" x14ac:dyDescent="0.3">
      <c r="P56164" s="83"/>
    </row>
    <row r="56165" spans="16:16" x14ac:dyDescent="0.3">
      <c r="P56165" s="83"/>
    </row>
    <row r="56166" spans="16:16" x14ac:dyDescent="0.3">
      <c r="P56166" s="83"/>
    </row>
    <row r="56167" spans="16:16" x14ac:dyDescent="0.3">
      <c r="P56167" s="83"/>
    </row>
    <row r="56168" spans="16:16" x14ac:dyDescent="0.3">
      <c r="P56168" s="83"/>
    </row>
    <row r="56169" spans="16:16" x14ac:dyDescent="0.3">
      <c r="P56169" s="83"/>
    </row>
    <row r="56170" spans="16:16" x14ac:dyDescent="0.3">
      <c r="P56170" s="83"/>
    </row>
    <row r="56171" spans="16:16" x14ac:dyDescent="0.3">
      <c r="P56171" s="83"/>
    </row>
    <row r="56172" spans="16:16" x14ac:dyDescent="0.3">
      <c r="P56172" s="83"/>
    </row>
    <row r="56173" spans="16:16" x14ac:dyDescent="0.3">
      <c r="P56173" s="83"/>
    </row>
    <row r="56174" spans="16:16" x14ac:dyDescent="0.3">
      <c r="P56174" s="83"/>
    </row>
    <row r="56175" spans="16:16" x14ac:dyDescent="0.3">
      <c r="P56175" s="83"/>
    </row>
    <row r="56176" spans="16:16" x14ac:dyDescent="0.3">
      <c r="P56176" s="83"/>
    </row>
    <row r="56177" spans="16:16" x14ac:dyDescent="0.3">
      <c r="P56177" s="83"/>
    </row>
    <row r="56178" spans="16:16" x14ac:dyDescent="0.3">
      <c r="P56178" s="83"/>
    </row>
    <row r="56179" spans="16:16" x14ac:dyDescent="0.3">
      <c r="P56179" s="83"/>
    </row>
    <row r="56180" spans="16:16" x14ac:dyDescent="0.3">
      <c r="P56180" s="83"/>
    </row>
    <row r="56181" spans="16:16" x14ac:dyDescent="0.3">
      <c r="P56181" s="83"/>
    </row>
    <row r="56182" spans="16:16" x14ac:dyDescent="0.3">
      <c r="P56182" s="83"/>
    </row>
    <row r="56183" spans="16:16" x14ac:dyDescent="0.3">
      <c r="P56183" s="83"/>
    </row>
    <row r="56184" spans="16:16" x14ac:dyDescent="0.3">
      <c r="P56184" s="83"/>
    </row>
    <row r="56185" spans="16:16" x14ac:dyDescent="0.3">
      <c r="P56185" s="83"/>
    </row>
    <row r="56186" spans="16:16" x14ac:dyDescent="0.3">
      <c r="P56186" s="83"/>
    </row>
    <row r="56187" spans="16:16" x14ac:dyDescent="0.3">
      <c r="P56187" s="83"/>
    </row>
    <row r="56188" spans="16:16" x14ac:dyDescent="0.3">
      <c r="P56188" s="83"/>
    </row>
    <row r="56189" spans="16:16" x14ac:dyDescent="0.3">
      <c r="P56189" s="83"/>
    </row>
    <row r="56190" spans="16:16" x14ac:dyDescent="0.3">
      <c r="P56190" s="83"/>
    </row>
    <row r="56191" spans="16:16" x14ac:dyDescent="0.3">
      <c r="P56191" s="83"/>
    </row>
    <row r="56192" spans="16:16" x14ac:dyDescent="0.3">
      <c r="P56192" s="83"/>
    </row>
    <row r="56193" spans="16:16" x14ac:dyDescent="0.3">
      <c r="P56193" s="83"/>
    </row>
    <row r="56194" spans="16:16" x14ac:dyDescent="0.3">
      <c r="P56194" s="83"/>
    </row>
    <row r="56195" spans="16:16" x14ac:dyDescent="0.3">
      <c r="P56195" s="83"/>
    </row>
    <row r="56196" spans="16:16" x14ac:dyDescent="0.3">
      <c r="P56196" s="83"/>
    </row>
    <row r="56197" spans="16:16" x14ac:dyDescent="0.3">
      <c r="P56197" s="83"/>
    </row>
    <row r="56198" spans="16:16" x14ac:dyDescent="0.3">
      <c r="P56198" s="83"/>
    </row>
    <row r="56199" spans="16:16" x14ac:dyDescent="0.3">
      <c r="P56199" s="83"/>
    </row>
    <row r="56200" spans="16:16" x14ac:dyDescent="0.3">
      <c r="P56200" s="83"/>
    </row>
    <row r="56201" spans="16:16" x14ac:dyDescent="0.3">
      <c r="P56201" s="83"/>
    </row>
    <row r="56202" spans="16:16" x14ac:dyDescent="0.3">
      <c r="P56202" s="83"/>
    </row>
    <row r="56203" spans="16:16" x14ac:dyDescent="0.3">
      <c r="P56203" s="83"/>
    </row>
    <row r="56204" spans="16:16" x14ac:dyDescent="0.3">
      <c r="P56204" s="83"/>
    </row>
    <row r="56205" spans="16:16" x14ac:dyDescent="0.3">
      <c r="P56205" s="83"/>
    </row>
    <row r="56206" spans="16:16" x14ac:dyDescent="0.3">
      <c r="P56206" s="83"/>
    </row>
    <row r="56207" spans="16:16" x14ac:dyDescent="0.3">
      <c r="P56207" s="83"/>
    </row>
    <row r="56208" spans="16:16" x14ac:dyDescent="0.3">
      <c r="P56208" s="83"/>
    </row>
    <row r="56209" spans="16:16" x14ac:dyDescent="0.3">
      <c r="P56209" s="83"/>
    </row>
    <row r="56210" spans="16:16" x14ac:dyDescent="0.3">
      <c r="P56210" s="83"/>
    </row>
    <row r="56211" spans="16:16" x14ac:dyDescent="0.3">
      <c r="P56211" s="83"/>
    </row>
    <row r="56212" spans="16:16" x14ac:dyDescent="0.3">
      <c r="P56212" s="83"/>
    </row>
    <row r="56213" spans="16:16" x14ac:dyDescent="0.3">
      <c r="P56213" s="83"/>
    </row>
    <row r="56214" spans="16:16" x14ac:dyDescent="0.3">
      <c r="P56214" s="83"/>
    </row>
    <row r="56215" spans="16:16" x14ac:dyDescent="0.3">
      <c r="P56215" s="83"/>
    </row>
    <row r="56216" spans="16:16" x14ac:dyDescent="0.3">
      <c r="P56216" s="83"/>
    </row>
    <row r="56217" spans="16:16" x14ac:dyDescent="0.3">
      <c r="P56217" s="83"/>
    </row>
    <row r="56218" spans="16:16" x14ac:dyDescent="0.3">
      <c r="P56218" s="83"/>
    </row>
    <row r="56219" spans="16:16" x14ac:dyDescent="0.3">
      <c r="P56219" s="83"/>
    </row>
    <row r="56220" spans="16:16" x14ac:dyDescent="0.3">
      <c r="P56220" s="83"/>
    </row>
    <row r="56221" spans="16:16" x14ac:dyDescent="0.3">
      <c r="P56221" s="83"/>
    </row>
    <row r="56222" spans="16:16" x14ac:dyDescent="0.3">
      <c r="P56222" s="83"/>
    </row>
    <row r="56223" spans="16:16" x14ac:dyDescent="0.3">
      <c r="P56223" s="83"/>
    </row>
    <row r="56224" spans="16:16" x14ac:dyDescent="0.3">
      <c r="P56224" s="83"/>
    </row>
    <row r="56225" spans="16:16" x14ac:dyDescent="0.3">
      <c r="P56225" s="83"/>
    </row>
    <row r="56226" spans="16:16" x14ac:dyDescent="0.3">
      <c r="P56226" s="83"/>
    </row>
    <row r="56227" spans="16:16" x14ac:dyDescent="0.3">
      <c r="P56227" s="83"/>
    </row>
    <row r="56228" spans="16:16" x14ac:dyDescent="0.3">
      <c r="P56228" s="83"/>
    </row>
    <row r="56229" spans="16:16" x14ac:dyDescent="0.3">
      <c r="P56229" s="83"/>
    </row>
    <row r="56230" spans="16:16" x14ac:dyDescent="0.3">
      <c r="P56230" s="83"/>
    </row>
    <row r="56231" spans="16:16" x14ac:dyDescent="0.3">
      <c r="P56231" s="83"/>
    </row>
    <row r="56232" spans="16:16" x14ac:dyDescent="0.3">
      <c r="P56232" s="83"/>
    </row>
    <row r="56233" spans="16:16" x14ac:dyDescent="0.3">
      <c r="P56233" s="83"/>
    </row>
    <row r="56234" spans="16:16" x14ac:dyDescent="0.3">
      <c r="P56234" s="83"/>
    </row>
    <row r="56235" spans="16:16" x14ac:dyDescent="0.3">
      <c r="P56235" s="83"/>
    </row>
    <row r="56236" spans="16:16" x14ac:dyDescent="0.3">
      <c r="P56236" s="83"/>
    </row>
    <row r="56237" spans="16:16" x14ac:dyDescent="0.3">
      <c r="P56237" s="83"/>
    </row>
    <row r="56238" spans="16:16" x14ac:dyDescent="0.3">
      <c r="P56238" s="83"/>
    </row>
    <row r="56239" spans="16:16" x14ac:dyDescent="0.3">
      <c r="P56239" s="83"/>
    </row>
    <row r="56240" spans="16:16" x14ac:dyDescent="0.3">
      <c r="P56240" s="83"/>
    </row>
    <row r="56241" spans="16:16" x14ac:dyDescent="0.3">
      <c r="P56241" s="83"/>
    </row>
    <row r="56242" spans="16:16" x14ac:dyDescent="0.3">
      <c r="P56242" s="83"/>
    </row>
    <row r="56243" spans="16:16" x14ac:dyDescent="0.3">
      <c r="P56243" s="83"/>
    </row>
    <row r="56244" spans="16:16" x14ac:dyDescent="0.3">
      <c r="P56244" s="83"/>
    </row>
    <row r="56245" spans="16:16" x14ac:dyDescent="0.3">
      <c r="P56245" s="83"/>
    </row>
    <row r="56246" spans="16:16" x14ac:dyDescent="0.3">
      <c r="P56246" s="83"/>
    </row>
    <row r="56247" spans="16:16" x14ac:dyDescent="0.3">
      <c r="P56247" s="83"/>
    </row>
    <row r="56248" spans="16:16" x14ac:dyDescent="0.3">
      <c r="P56248" s="83"/>
    </row>
    <row r="56249" spans="16:16" x14ac:dyDescent="0.3">
      <c r="P56249" s="83"/>
    </row>
    <row r="56250" spans="16:16" x14ac:dyDescent="0.3">
      <c r="P56250" s="83"/>
    </row>
    <row r="56251" spans="16:16" x14ac:dyDescent="0.3">
      <c r="P56251" s="83"/>
    </row>
    <row r="56252" spans="16:16" x14ac:dyDescent="0.3">
      <c r="P56252" s="83"/>
    </row>
    <row r="56253" spans="16:16" x14ac:dyDescent="0.3">
      <c r="P56253" s="83"/>
    </row>
    <row r="56254" spans="16:16" x14ac:dyDescent="0.3">
      <c r="P56254" s="83"/>
    </row>
    <row r="56255" spans="16:16" x14ac:dyDescent="0.3">
      <c r="P56255" s="83"/>
    </row>
    <row r="56256" spans="16:16" x14ac:dyDescent="0.3">
      <c r="P56256" s="83"/>
    </row>
    <row r="56257" spans="16:16" x14ac:dyDescent="0.3">
      <c r="P56257" s="83"/>
    </row>
    <row r="56258" spans="16:16" x14ac:dyDescent="0.3">
      <c r="P56258" s="83"/>
    </row>
    <row r="56259" spans="16:16" x14ac:dyDescent="0.3">
      <c r="P56259" s="83"/>
    </row>
    <row r="56260" spans="16:16" x14ac:dyDescent="0.3">
      <c r="P56260" s="83"/>
    </row>
    <row r="56261" spans="16:16" x14ac:dyDescent="0.3">
      <c r="P56261" s="83"/>
    </row>
    <row r="56262" spans="16:16" x14ac:dyDescent="0.3">
      <c r="P56262" s="83"/>
    </row>
    <row r="56263" spans="16:16" x14ac:dyDescent="0.3">
      <c r="P56263" s="83"/>
    </row>
    <row r="56264" spans="16:16" x14ac:dyDescent="0.3">
      <c r="P56264" s="83"/>
    </row>
    <row r="56265" spans="16:16" x14ac:dyDescent="0.3">
      <c r="P56265" s="83"/>
    </row>
    <row r="56266" spans="16:16" x14ac:dyDescent="0.3">
      <c r="P56266" s="83"/>
    </row>
    <row r="56267" spans="16:16" x14ac:dyDescent="0.3">
      <c r="P56267" s="83"/>
    </row>
    <row r="56268" spans="16:16" x14ac:dyDescent="0.3">
      <c r="P56268" s="83"/>
    </row>
    <row r="56269" spans="16:16" x14ac:dyDescent="0.3">
      <c r="P56269" s="83"/>
    </row>
    <row r="56270" spans="16:16" x14ac:dyDescent="0.3">
      <c r="P56270" s="83"/>
    </row>
    <row r="56271" spans="16:16" x14ac:dyDescent="0.3">
      <c r="P56271" s="83"/>
    </row>
    <row r="56272" spans="16:16" x14ac:dyDescent="0.3">
      <c r="P56272" s="83"/>
    </row>
    <row r="56273" spans="16:16" x14ac:dyDescent="0.3">
      <c r="P56273" s="83"/>
    </row>
    <row r="56274" spans="16:16" x14ac:dyDescent="0.3">
      <c r="P56274" s="83"/>
    </row>
    <row r="56275" spans="16:16" x14ac:dyDescent="0.3">
      <c r="P56275" s="83"/>
    </row>
    <row r="56276" spans="16:16" x14ac:dyDescent="0.3">
      <c r="P56276" s="83"/>
    </row>
    <row r="56277" spans="16:16" x14ac:dyDescent="0.3">
      <c r="P56277" s="83"/>
    </row>
    <row r="56278" spans="16:16" x14ac:dyDescent="0.3">
      <c r="P56278" s="83"/>
    </row>
    <row r="56279" spans="16:16" x14ac:dyDescent="0.3">
      <c r="P56279" s="83"/>
    </row>
    <row r="56280" spans="16:16" x14ac:dyDescent="0.3">
      <c r="P56280" s="83"/>
    </row>
    <row r="56281" spans="16:16" x14ac:dyDescent="0.3">
      <c r="P56281" s="83"/>
    </row>
    <row r="56282" spans="16:16" x14ac:dyDescent="0.3">
      <c r="P56282" s="83"/>
    </row>
    <row r="56283" spans="16:16" x14ac:dyDescent="0.3">
      <c r="P56283" s="83"/>
    </row>
    <row r="56284" spans="16:16" x14ac:dyDescent="0.3">
      <c r="P56284" s="83"/>
    </row>
    <row r="56285" spans="16:16" x14ac:dyDescent="0.3">
      <c r="P56285" s="83"/>
    </row>
    <row r="56286" spans="16:16" x14ac:dyDescent="0.3">
      <c r="P56286" s="83"/>
    </row>
    <row r="56287" spans="16:16" x14ac:dyDescent="0.3">
      <c r="P56287" s="83"/>
    </row>
    <row r="56288" spans="16:16" x14ac:dyDescent="0.3">
      <c r="P56288" s="83"/>
    </row>
    <row r="56289" spans="16:16" x14ac:dyDescent="0.3">
      <c r="P56289" s="83"/>
    </row>
    <row r="56290" spans="16:16" x14ac:dyDescent="0.3">
      <c r="P56290" s="83"/>
    </row>
    <row r="56291" spans="16:16" x14ac:dyDescent="0.3">
      <c r="P56291" s="83"/>
    </row>
    <row r="56292" spans="16:16" x14ac:dyDescent="0.3">
      <c r="P56292" s="83"/>
    </row>
    <row r="56293" spans="16:16" x14ac:dyDescent="0.3">
      <c r="P56293" s="83"/>
    </row>
    <row r="56294" spans="16:16" x14ac:dyDescent="0.3">
      <c r="P56294" s="83"/>
    </row>
    <row r="56295" spans="16:16" x14ac:dyDescent="0.3">
      <c r="P56295" s="83"/>
    </row>
    <row r="56296" spans="16:16" x14ac:dyDescent="0.3">
      <c r="P56296" s="83"/>
    </row>
    <row r="56297" spans="16:16" x14ac:dyDescent="0.3">
      <c r="P56297" s="83"/>
    </row>
    <row r="56298" spans="16:16" x14ac:dyDescent="0.3">
      <c r="P56298" s="83"/>
    </row>
    <row r="56299" spans="16:16" x14ac:dyDescent="0.3">
      <c r="P56299" s="83"/>
    </row>
    <row r="56300" spans="16:16" x14ac:dyDescent="0.3">
      <c r="P56300" s="83"/>
    </row>
    <row r="56301" spans="16:16" x14ac:dyDescent="0.3">
      <c r="P56301" s="83"/>
    </row>
    <row r="56302" spans="16:16" x14ac:dyDescent="0.3">
      <c r="P56302" s="83"/>
    </row>
    <row r="56303" spans="16:16" x14ac:dyDescent="0.3">
      <c r="P56303" s="83"/>
    </row>
    <row r="56304" spans="16:16" x14ac:dyDescent="0.3">
      <c r="P56304" s="83"/>
    </row>
    <row r="56305" spans="16:16" x14ac:dyDescent="0.3">
      <c r="P56305" s="83"/>
    </row>
    <row r="56306" spans="16:16" x14ac:dyDescent="0.3">
      <c r="P56306" s="83"/>
    </row>
    <row r="56307" spans="16:16" x14ac:dyDescent="0.3">
      <c r="P56307" s="83"/>
    </row>
    <row r="56308" spans="16:16" x14ac:dyDescent="0.3">
      <c r="P56308" s="83"/>
    </row>
    <row r="56309" spans="16:16" x14ac:dyDescent="0.3">
      <c r="P56309" s="83"/>
    </row>
    <row r="56310" spans="16:16" x14ac:dyDescent="0.3">
      <c r="P56310" s="83"/>
    </row>
    <row r="56311" spans="16:16" x14ac:dyDescent="0.3">
      <c r="P56311" s="83"/>
    </row>
    <row r="56312" spans="16:16" x14ac:dyDescent="0.3">
      <c r="P56312" s="83"/>
    </row>
    <row r="56313" spans="16:16" x14ac:dyDescent="0.3">
      <c r="P56313" s="83"/>
    </row>
    <row r="56314" spans="16:16" x14ac:dyDescent="0.3">
      <c r="P56314" s="83"/>
    </row>
    <row r="56315" spans="16:16" x14ac:dyDescent="0.3">
      <c r="P56315" s="83"/>
    </row>
    <row r="56316" spans="16:16" x14ac:dyDescent="0.3">
      <c r="P56316" s="83"/>
    </row>
    <row r="56317" spans="16:16" x14ac:dyDescent="0.3">
      <c r="P56317" s="83"/>
    </row>
    <row r="56318" spans="16:16" x14ac:dyDescent="0.3">
      <c r="P56318" s="83"/>
    </row>
    <row r="56319" spans="16:16" x14ac:dyDescent="0.3">
      <c r="P56319" s="83"/>
    </row>
    <row r="56320" spans="16:16" x14ac:dyDescent="0.3">
      <c r="P56320" s="83"/>
    </row>
    <row r="56321" spans="16:16" x14ac:dyDescent="0.3">
      <c r="P56321" s="83"/>
    </row>
    <row r="56322" spans="16:16" x14ac:dyDescent="0.3">
      <c r="P56322" s="83"/>
    </row>
    <row r="56323" spans="16:16" x14ac:dyDescent="0.3">
      <c r="P56323" s="83"/>
    </row>
    <row r="56324" spans="16:16" x14ac:dyDescent="0.3">
      <c r="P56324" s="83"/>
    </row>
    <row r="56325" spans="16:16" x14ac:dyDescent="0.3">
      <c r="P56325" s="83"/>
    </row>
    <row r="56326" spans="16:16" x14ac:dyDescent="0.3">
      <c r="P56326" s="83"/>
    </row>
    <row r="56327" spans="16:16" x14ac:dyDescent="0.3">
      <c r="P56327" s="83"/>
    </row>
    <row r="56328" spans="16:16" x14ac:dyDescent="0.3">
      <c r="P56328" s="83"/>
    </row>
    <row r="56329" spans="16:16" x14ac:dyDescent="0.3">
      <c r="P56329" s="83"/>
    </row>
    <row r="56330" spans="16:16" x14ac:dyDescent="0.3">
      <c r="P56330" s="83"/>
    </row>
    <row r="56331" spans="16:16" x14ac:dyDescent="0.3">
      <c r="P56331" s="83"/>
    </row>
    <row r="56332" spans="16:16" x14ac:dyDescent="0.3">
      <c r="P56332" s="83"/>
    </row>
    <row r="56333" spans="16:16" x14ac:dyDescent="0.3">
      <c r="P56333" s="83"/>
    </row>
    <row r="56334" spans="16:16" x14ac:dyDescent="0.3">
      <c r="P56334" s="83"/>
    </row>
    <row r="56335" spans="16:16" x14ac:dyDescent="0.3">
      <c r="P56335" s="83"/>
    </row>
    <row r="56336" spans="16:16" x14ac:dyDescent="0.3">
      <c r="P56336" s="83"/>
    </row>
    <row r="56337" spans="16:16" x14ac:dyDescent="0.3">
      <c r="P56337" s="83"/>
    </row>
    <row r="56338" spans="16:16" x14ac:dyDescent="0.3">
      <c r="P56338" s="83"/>
    </row>
    <row r="56339" spans="16:16" x14ac:dyDescent="0.3">
      <c r="P56339" s="83"/>
    </row>
    <row r="56340" spans="16:16" x14ac:dyDescent="0.3">
      <c r="P56340" s="83"/>
    </row>
    <row r="56341" spans="16:16" x14ac:dyDescent="0.3">
      <c r="P56341" s="83"/>
    </row>
    <row r="56342" spans="16:16" x14ac:dyDescent="0.3">
      <c r="P56342" s="83"/>
    </row>
    <row r="56343" spans="16:16" x14ac:dyDescent="0.3">
      <c r="P56343" s="83"/>
    </row>
    <row r="56344" spans="16:16" x14ac:dyDescent="0.3">
      <c r="P56344" s="83"/>
    </row>
    <row r="56345" spans="16:16" x14ac:dyDescent="0.3">
      <c r="P56345" s="83"/>
    </row>
    <row r="56346" spans="16:16" x14ac:dyDescent="0.3">
      <c r="P56346" s="83"/>
    </row>
    <row r="56347" spans="16:16" x14ac:dyDescent="0.3">
      <c r="P56347" s="83"/>
    </row>
    <row r="56348" spans="16:16" x14ac:dyDescent="0.3">
      <c r="P56348" s="83"/>
    </row>
    <row r="56349" spans="16:16" x14ac:dyDescent="0.3">
      <c r="P56349" s="83"/>
    </row>
    <row r="56350" spans="16:16" x14ac:dyDescent="0.3">
      <c r="P56350" s="83"/>
    </row>
    <row r="56351" spans="16:16" x14ac:dyDescent="0.3">
      <c r="P56351" s="83"/>
    </row>
    <row r="56352" spans="16:16" x14ac:dyDescent="0.3">
      <c r="P56352" s="83"/>
    </row>
    <row r="56353" spans="16:16" x14ac:dyDescent="0.3">
      <c r="P56353" s="83"/>
    </row>
    <row r="56354" spans="16:16" x14ac:dyDescent="0.3">
      <c r="P56354" s="83"/>
    </row>
    <row r="56355" spans="16:16" x14ac:dyDescent="0.3">
      <c r="P56355" s="83"/>
    </row>
    <row r="56356" spans="16:16" x14ac:dyDescent="0.3">
      <c r="P56356" s="83"/>
    </row>
    <row r="56357" spans="16:16" x14ac:dyDescent="0.3">
      <c r="P56357" s="83"/>
    </row>
    <row r="56358" spans="16:16" x14ac:dyDescent="0.3">
      <c r="P56358" s="83"/>
    </row>
    <row r="56359" spans="16:16" x14ac:dyDescent="0.3">
      <c r="P56359" s="83"/>
    </row>
    <row r="56360" spans="16:16" x14ac:dyDescent="0.3">
      <c r="P56360" s="83"/>
    </row>
    <row r="56361" spans="16:16" x14ac:dyDescent="0.3">
      <c r="P56361" s="83"/>
    </row>
    <row r="56362" spans="16:16" x14ac:dyDescent="0.3">
      <c r="P56362" s="83"/>
    </row>
    <row r="56363" spans="16:16" x14ac:dyDescent="0.3">
      <c r="P56363" s="83"/>
    </row>
    <row r="56364" spans="16:16" x14ac:dyDescent="0.3">
      <c r="P56364" s="83"/>
    </row>
    <row r="56365" spans="16:16" x14ac:dyDescent="0.3">
      <c r="P56365" s="83"/>
    </row>
    <row r="56366" spans="16:16" x14ac:dyDescent="0.3">
      <c r="P56366" s="83"/>
    </row>
    <row r="56367" spans="16:16" x14ac:dyDescent="0.3">
      <c r="P56367" s="83"/>
    </row>
    <row r="56368" spans="16:16" x14ac:dyDescent="0.3">
      <c r="P56368" s="83"/>
    </row>
    <row r="56369" spans="16:16" x14ac:dyDescent="0.3">
      <c r="P56369" s="83"/>
    </row>
    <row r="56370" spans="16:16" x14ac:dyDescent="0.3">
      <c r="P56370" s="83"/>
    </row>
    <row r="56371" spans="16:16" x14ac:dyDescent="0.3">
      <c r="P56371" s="83"/>
    </row>
    <row r="56372" spans="16:16" x14ac:dyDescent="0.3">
      <c r="P56372" s="83"/>
    </row>
    <row r="56373" spans="16:16" x14ac:dyDescent="0.3">
      <c r="P56373" s="83"/>
    </row>
    <row r="56374" spans="16:16" x14ac:dyDescent="0.3">
      <c r="P56374" s="83"/>
    </row>
    <row r="56375" spans="16:16" x14ac:dyDescent="0.3">
      <c r="P56375" s="83"/>
    </row>
    <row r="56376" spans="16:16" x14ac:dyDescent="0.3">
      <c r="P56376" s="83"/>
    </row>
    <row r="56377" spans="16:16" x14ac:dyDescent="0.3">
      <c r="P56377" s="83"/>
    </row>
    <row r="56378" spans="16:16" x14ac:dyDescent="0.3">
      <c r="P56378" s="83"/>
    </row>
    <row r="56379" spans="16:16" x14ac:dyDescent="0.3">
      <c r="P56379" s="83"/>
    </row>
    <row r="56380" spans="16:16" x14ac:dyDescent="0.3">
      <c r="P56380" s="83"/>
    </row>
    <row r="56381" spans="16:16" x14ac:dyDescent="0.3">
      <c r="P56381" s="83"/>
    </row>
    <row r="56382" spans="16:16" x14ac:dyDescent="0.3">
      <c r="P56382" s="83"/>
    </row>
    <row r="56383" spans="16:16" x14ac:dyDescent="0.3">
      <c r="P56383" s="83"/>
    </row>
    <row r="56384" spans="16:16" x14ac:dyDescent="0.3">
      <c r="P56384" s="83"/>
    </row>
    <row r="56385" spans="16:16" x14ac:dyDescent="0.3">
      <c r="P56385" s="83"/>
    </row>
    <row r="56386" spans="16:16" x14ac:dyDescent="0.3">
      <c r="P56386" s="83"/>
    </row>
    <row r="56387" spans="16:16" x14ac:dyDescent="0.3">
      <c r="P56387" s="83"/>
    </row>
    <row r="56388" spans="16:16" x14ac:dyDescent="0.3">
      <c r="P56388" s="83"/>
    </row>
    <row r="56389" spans="16:16" x14ac:dyDescent="0.3">
      <c r="P56389" s="83"/>
    </row>
    <row r="56390" spans="16:16" x14ac:dyDescent="0.3">
      <c r="P56390" s="83"/>
    </row>
    <row r="56391" spans="16:16" x14ac:dyDescent="0.3">
      <c r="P56391" s="83"/>
    </row>
    <row r="56392" spans="16:16" x14ac:dyDescent="0.3">
      <c r="P56392" s="83"/>
    </row>
    <row r="56393" spans="16:16" x14ac:dyDescent="0.3">
      <c r="P56393" s="83"/>
    </row>
    <row r="56394" spans="16:16" x14ac:dyDescent="0.3">
      <c r="P56394" s="83"/>
    </row>
    <row r="56395" spans="16:16" x14ac:dyDescent="0.3">
      <c r="P56395" s="83"/>
    </row>
    <row r="56396" spans="16:16" x14ac:dyDescent="0.3">
      <c r="P56396" s="83"/>
    </row>
    <row r="56397" spans="16:16" x14ac:dyDescent="0.3">
      <c r="P56397" s="83"/>
    </row>
    <row r="56398" spans="16:16" x14ac:dyDescent="0.3">
      <c r="P56398" s="83"/>
    </row>
    <row r="56399" spans="16:16" x14ac:dyDescent="0.3">
      <c r="P56399" s="83"/>
    </row>
    <row r="56400" spans="16:16" x14ac:dyDescent="0.3">
      <c r="P56400" s="83"/>
    </row>
    <row r="56401" spans="16:16" x14ac:dyDescent="0.3">
      <c r="P56401" s="83"/>
    </row>
    <row r="56402" spans="16:16" x14ac:dyDescent="0.3">
      <c r="P56402" s="83"/>
    </row>
    <row r="56403" spans="16:16" x14ac:dyDescent="0.3">
      <c r="P56403" s="83"/>
    </row>
    <row r="56404" spans="16:16" x14ac:dyDescent="0.3">
      <c r="P56404" s="83"/>
    </row>
    <row r="56405" spans="16:16" x14ac:dyDescent="0.3">
      <c r="P56405" s="83"/>
    </row>
    <row r="56406" spans="16:16" x14ac:dyDescent="0.3">
      <c r="P56406" s="83"/>
    </row>
    <row r="56407" spans="16:16" x14ac:dyDescent="0.3">
      <c r="P56407" s="83"/>
    </row>
    <row r="56408" spans="16:16" x14ac:dyDescent="0.3">
      <c r="P56408" s="83"/>
    </row>
    <row r="56409" spans="16:16" x14ac:dyDescent="0.3">
      <c r="P56409" s="83"/>
    </row>
    <row r="56410" spans="16:16" x14ac:dyDescent="0.3">
      <c r="P56410" s="83"/>
    </row>
    <row r="56411" spans="16:16" x14ac:dyDescent="0.3">
      <c r="P56411" s="83"/>
    </row>
    <row r="56412" spans="16:16" x14ac:dyDescent="0.3">
      <c r="P56412" s="83"/>
    </row>
    <row r="56413" spans="16:16" x14ac:dyDescent="0.3">
      <c r="P56413" s="83"/>
    </row>
    <row r="56414" spans="16:16" x14ac:dyDescent="0.3">
      <c r="P56414" s="83"/>
    </row>
    <row r="56415" spans="16:16" x14ac:dyDescent="0.3">
      <c r="P56415" s="83"/>
    </row>
    <row r="56416" spans="16:16" x14ac:dyDescent="0.3">
      <c r="P56416" s="83"/>
    </row>
    <row r="56417" spans="16:16" x14ac:dyDescent="0.3">
      <c r="P56417" s="83"/>
    </row>
    <row r="56418" spans="16:16" x14ac:dyDescent="0.3">
      <c r="P56418" s="83"/>
    </row>
    <row r="56419" spans="16:16" x14ac:dyDescent="0.3">
      <c r="P56419" s="83"/>
    </row>
    <row r="56420" spans="16:16" x14ac:dyDescent="0.3">
      <c r="P56420" s="83"/>
    </row>
    <row r="56421" spans="16:16" x14ac:dyDescent="0.3">
      <c r="P56421" s="83"/>
    </row>
    <row r="56422" spans="16:16" x14ac:dyDescent="0.3">
      <c r="P56422" s="83"/>
    </row>
    <row r="56423" spans="16:16" x14ac:dyDescent="0.3">
      <c r="P56423" s="83"/>
    </row>
    <row r="56424" spans="16:16" x14ac:dyDescent="0.3">
      <c r="P56424" s="83"/>
    </row>
    <row r="56425" spans="16:16" x14ac:dyDescent="0.3">
      <c r="P56425" s="83"/>
    </row>
    <row r="56426" spans="16:16" x14ac:dyDescent="0.3">
      <c r="P56426" s="83"/>
    </row>
    <row r="56427" spans="16:16" x14ac:dyDescent="0.3">
      <c r="P56427" s="83"/>
    </row>
    <row r="56428" spans="16:16" x14ac:dyDescent="0.3">
      <c r="P56428" s="83"/>
    </row>
    <row r="56429" spans="16:16" x14ac:dyDescent="0.3">
      <c r="P56429" s="83"/>
    </row>
    <row r="56430" spans="16:16" x14ac:dyDescent="0.3">
      <c r="P56430" s="83"/>
    </row>
    <row r="56431" spans="16:16" x14ac:dyDescent="0.3">
      <c r="P56431" s="83"/>
    </row>
    <row r="56432" spans="16:16" x14ac:dyDescent="0.3">
      <c r="P56432" s="83"/>
    </row>
    <row r="56433" spans="16:16" x14ac:dyDescent="0.3">
      <c r="P56433" s="83"/>
    </row>
    <row r="56434" spans="16:16" x14ac:dyDescent="0.3">
      <c r="P56434" s="83"/>
    </row>
    <row r="56435" spans="16:16" x14ac:dyDescent="0.3">
      <c r="P56435" s="83"/>
    </row>
    <row r="56436" spans="16:16" x14ac:dyDescent="0.3">
      <c r="P56436" s="83"/>
    </row>
    <row r="56437" spans="16:16" x14ac:dyDescent="0.3">
      <c r="P56437" s="83"/>
    </row>
    <row r="56438" spans="16:16" x14ac:dyDescent="0.3">
      <c r="P56438" s="83"/>
    </row>
    <row r="56439" spans="16:16" x14ac:dyDescent="0.3">
      <c r="P56439" s="83"/>
    </row>
    <row r="56440" spans="16:16" x14ac:dyDescent="0.3">
      <c r="P56440" s="83"/>
    </row>
    <row r="56441" spans="16:16" x14ac:dyDescent="0.3">
      <c r="P56441" s="83"/>
    </row>
    <row r="56442" spans="16:16" x14ac:dyDescent="0.3">
      <c r="P56442" s="83"/>
    </row>
    <row r="56443" spans="16:16" x14ac:dyDescent="0.3">
      <c r="P56443" s="83"/>
    </row>
    <row r="56444" spans="16:16" x14ac:dyDescent="0.3">
      <c r="P56444" s="83"/>
    </row>
    <row r="56445" spans="16:16" x14ac:dyDescent="0.3">
      <c r="P56445" s="83"/>
    </row>
    <row r="56446" spans="16:16" x14ac:dyDescent="0.3">
      <c r="P56446" s="83"/>
    </row>
    <row r="56447" spans="16:16" x14ac:dyDescent="0.3">
      <c r="P56447" s="83"/>
    </row>
    <row r="56448" spans="16:16" x14ac:dyDescent="0.3">
      <c r="P56448" s="83"/>
    </row>
    <row r="56449" spans="16:16" x14ac:dyDescent="0.3">
      <c r="P56449" s="83"/>
    </row>
    <row r="56450" spans="16:16" x14ac:dyDescent="0.3">
      <c r="P56450" s="83"/>
    </row>
    <row r="56451" spans="16:16" x14ac:dyDescent="0.3">
      <c r="P56451" s="83"/>
    </row>
    <row r="56452" spans="16:16" x14ac:dyDescent="0.3">
      <c r="P56452" s="83"/>
    </row>
    <row r="56453" spans="16:16" x14ac:dyDescent="0.3">
      <c r="P56453" s="83"/>
    </row>
    <row r="56454" spans="16:16" x14ac:dyDescent="0.3">
      <c r="P56454" s="83"/>
    </row>
    <row r="56455" spans="16:16" x14ac:dyDescent="0.3">
      <c r="P56455" s="83"/>
    </row>
    <row r="56456" spans="16:16" x14ac:dyDescent="0.3">
      <c r="P56456" s="83"/>
    </row>
    <row r="56457" spans="16:16" x14ac:dyDescent="0.3">
      <c r="P56457" s="83"/>
    </row>
    <row r="56458" spans="16:16" x14ac:dyDescent="0.3">
      <c r="P56458" s="83"/>
    </row>
    <row r="56459" spans="16:16" x14ac:dyDescent="0.3">
      <c r="P56459" s="83"/>
    </row>
    <row r="56460" spans="16:16" x14ac:dyDescent="0.3">
      <c r="P56460" s="83"/>
    </row>
    <row r="56461" spans="16:16" x14ac:dyDescent="0.3">
      <c r="P56461" s="83"/>
    </row>
    <row r="56462" spans="16:16" x14ac:dyDescent="0.3">
      <c r="P56462" s="83"/>
    </row>
    <row r="56463" spans="16:16" x14ac:dyDescent="0.3">
      <c r="P56463" s="83"/>
    </row>
    <row r="56464" spans="16:16" x14ac:dyDescent="0.3">
      <c r="P56464" s="83"/>
    </row>
    <row r="56465" spans="16:16" x14ac:dyDescent="0.3">
      <c r="P56465" s="83"/>
    </row>
    <row r="56466" spans="16:16" x14ac:dyDescent="0.3">
      <c r="P56466" s="83"/>
    </row>
    <row r="56467" spans="16:16" x14ac:dyDescent="0.3">
      <c r="P56467" s="83"/>
    </row>
    <row r="56468" spans="16:16" x14ac:dyDescent="0.3">
      <c r="P56468" s="83"/>
    </row>
    <row r="56469" spans="16:16" x14ac:dyDescent="0.3">
      <c r="P56469" s="83"/>
    </row>
    <row r="56470" spans="16:16" x14ac:dyDescent="0.3">
      <c r="P56470" s="83"/>
    </row>
    <row r="56471" spans="16:16" x14ac:dyDescent="0.3">
      <c r="P56471" s="83"/>
    </row>
    <row r="56472" spans="16:16" x14ac:dyDescent="0.3">
      <c r="P56472" s="83"/>
    </row>
    <row r="56473" spans="16:16" x14ac:dyDescent="0.3">
      <c r="P56473" s="83"/>
    </row>
    <row r="56474" spans="16:16" x14ac:dyDescent="0.3">
      <c r="P56474" s="83"/>
    </row>
    <row r="56475" spans="16:16" x14ac:dyDescent="0.3">
      <c r="P56475" s="83"/>
    </row>
    <row r="56476" spans="16:16" x14ac:dyDescent="0.3">
      <c r="P56476" s="83"/>
    </row>
    <row r="56477" spans="16:16" x14ac:dyDescent="0.3">
      <c r="P56477" s="83"/>
    </row>
    <row r="56478" spans="16:16" x14ac:dyDescent="0.3">
      <c r="P56478" s="83"/>
    </row>
    <row r="56479" spans="16:16" x14ac:dyDescent="0.3">
      <c r="P56479" s="83"/>
    </row>
    <row r="56480" spans="16:16" x14ac:dyDescent="0.3">
      <c r="P56480" s="83"/>
    </row>
    <row r="56481" spans="16:16" x14ac:dyDescent="0.3">
      <c r="P56481" s="83"/>
    </row>
    <row r="56482" spans="16:16" x14ac:dyDescent="0.3">
      <c r="P56482" s="83"/>
    </row>
    <row r="56483" spans="16:16" x14ac:dyDescent="0.3">
      <c r="P56483" s="83"/>
    </row>
    <row r="56484" spans="16:16" x14ac:dyDescent="0.3">
      <c r="P56484" s="83"/>
    </row>
    <row r="56485" spans="16:16" x14ac:dyDescent="0.3">
      <c r="P56485" s="83"/>
    </row>
    <row r="56486" spans="16:16" x14ac:dyDescent="0.3">
      <c r="P56486" s="83"/>
    </row>
    <row r="56487" spans="16:16" x14ac:dyDescent="0.3">
      <c r="P56487" s="83"/>
    </row>
    <row r="56488" spans="16:16" x14ac:dyDescent="0.3">
      <c r="P56488" s="83"/>
    </row>
    <row r="56489" spans="16:16" x14ac:dyDescent="0.3">
      <c r="P56489" s="83"/>
    </row>
    <row r="56490" spans="16:16" x14ac:dyDescent="0.3">
      <c r="P56490" s="83"/>
    </row>
    <row r="56491" spans="16:16" x14ac:dyDescent="0.3">
      <c r="P56491" s="83"/>
    </row>
    <row r="56492" spans="16:16" x14ac:dyDescent="0.3">
      <c r="P56492" s="83"/>
    </row>
    <row r="56493" spans="16:16" x14ac:dyDescent="0.3">
      <c r="P56493" s="83"/>
    </row>
    <row r="56494" spans="16:16" x14ac:dyDescent="0.3">
      <c r="P56494" s="83"/>
    </row>
    <row r="56495" spans="16:16" x14ac:dyDescent="0.3">
      <c r="P56495" s="83"/>
    </row>
    <row r="56496" spans="16:16" x14ac:dyDescent="0.3">
      <c r="P56496" s="83"/>
    </row>
    <row r="56497" spans="16:16" x14ac:dyDescent="0.3">
      <c r="P56497" s="83"/>
    </row>
    <row r="56498" spans="16:16" x14ac:dyDescent="0.3">
      <c r="P56498" s="83"/>
    </row>
    <row r="56499" spans="16:16" x14ac:dyDescent="0.3">
      <c r="P56499" s="83"/>
    </row>
    <row r="56500" spans="16:16" x14ac:dyDescent="0.3">
      <c r="P56500" s="83"/>
    </row>
    <row r="56501" spans="16:16" x14ac:dyDescent="0.3">
      <c r="P56501" s="83"/>
    </row>
    <row r="56502" spans="16:16" x14ac:dyDescent="0.3">
      <c r="P56502" s="83"/>
    </row>
    <row r="56503" spans="16:16" x14ac:dyDescent="0.3">
      <c r="P56503" s="83"/>
    </row>
    <row r="56504" spans="16:16" x14ac:dyDescent="0.3">
      <c r="P56504" s="83"/>
    </row>
    <row r="56505" spans="16:16" x14ac:dyDescent="0.3">
      <c r="P56505" s="83"/>
    </row>
    <row r="56506" spans="16:16" x14ac:dyDescent="0.3">
      <c r="P56506" s="83"/>
    </row>
    <row r="56507" spans="16:16" x14ac:dyDescent="0.3">
      <c r="P56507" s="83"/>
    </row>
    <row r="56508" spans="16:16" x14ac:dyDescent="0.3">
      <c r="P56508" s="83"/>
    </row>
    <row r="56509" spans="16:16" x14ac:dyDescent="0.3">
      <c r="P56509" s="83"/>
    </row>
    <row r="56510" spans="16:16" x14ac:dyDescent="0.3">
      <c r="P56510" s="83"/>
    </row>
    <row r="56511" spans="16:16" x14ac:dyDescent="0.3">
      <c r="P56511" s="83"/>
    </row>
    <row r="56512" spans="16:16" x14ac:dyDescent="0.3">
      <c r="P56512" s="83"/>
    </row>
    <row r="56513" spans="16:16" x14ac:dyDescent="0.3">
      <c r="P56513" s="83"/>
    </row>
    <row r="56514" spans="16:16" x14ac:dyDescent="0.3">
      <c r="P56514" s="83"/>
    </row>
    <row r="56515" spans="16:16" x14ac:dyDescent="0.3">
      <c r="P56515" s="83"/>
    </row>
    <row r="56516" spans="16:16" x14ac:dyDescent="0.3">
      <c r="P56516" s="83"/>
    </row>
    <row r="56517" spans="16:16" x14ac:dyDescent="0.3">
      <c r="P56517" s="83"/>
    </row>
    <row r="56518" spans="16:16" x14ac:dyDescent="0.3">
      <c r="P56518" s="83"/>
    </row>
    <row r="56519" spans="16:16" x14ac:dyDescent="0.3">
      <c r="P56519" s="83"/>
    </row>
    <row r="56520" spans="16:16" x14ac:dyDescent="0.3">
      <c r="P56520" s="83"/>
    </row>
    <row r="56521" spans="16:16" x14ac:dyDescent="0.3">
      <c r="P56521" s="83"/>
    </row>
    <row r="56522" spans="16:16" x14ac:dyDescent="0.3">
      <c r="P56522" s="83"/>
    </row>
    <row r="56523" spans="16:16" x14ac:dyDescent="0.3">
      <c r="P56523" s="83"/>
    </row>
    <row r="56524" spans="16:16" x14ac:dyDescent="0.3">
      <c r="P56524" s="83"/>
    </row>
    <row r="56525" spans="16:16" x14ac:dyDescent="0.3">
      <c r="P56525" s="83"/>
    </row>
    <row r="56526" spans="16:16" x14ac:dyDescent="0.3">
      <c r="P56526" s="83"/>
    </row>
    <row r="56527" spans="16:16" x14ac:dyDescent="0.3">
      <c r="P56527" s="83"/>
    </row>
    <row r="56528" spans="16:16" x14ac:dyDescent="0.3">
      <c r="P56528" s="83"/>
    </row>
    <row r="56529" spans="16:16" x14ac:dyDescent="0.3">
      <c r="P56529" s="83"/>
    </row>
    <row r="56530" spans="16:16" x14ac:dyDescent="0.3">
      <c r="P56530" s="83"/>
    </row>
    <row r="56531" spans="16:16" x14ac:dyDescent="0.3">
      <c r="P56531" s="83"/>
    </row>
    <row r="56532" spans="16:16" x14ac:dyDescent="0.3">
      <c r="P56532" s="83"/>
    </row>
    <row r="56533" spans="16:16" x14ac:dyDescent="0.3">
      <c r="P56533" s="83"/>
    </row>
    <row r="56534" spans="16:16" x14ac:dyDescent="0.3">
      <c r="P56534" s="83"/>
    </row>
    <row r="56535" spans="16:16" x14ac:dyDescent="0.3">
      <c r="P56535" s="83"/>
    </row>
    <row r="56536" spans="16:16" x14ac:dyDescent="0.3">
      <c r="P56536" s="83"/>
    </row>
    <row r="56537" spans="16:16" x14ac:dyDescent="0.3">
      <c r="P56537" s="83"/>
    </row>
    <row r="56538" spans="16:16" x14ac:dyDescent="0.3">
      <c r="P56538" s="83"/>
    </row>
    <row r="56539" spans="16:16" x14ac:dyDescent="0.3">
      <c r="P56539" s="83"/>
    </row>
    <row r="56540" spans="16:16" x14ac:dyDescent="0.3">
      <c r="P56540" s="83"/>
    </row>
    <row r="56541" spans="16:16" x14ac:dyDescent="0.3">
      <c r="P56541" s="83"/>
    </row>
    <row r="56542" spans="16:16" x14ac:dyDescent="0.3">
      <c r="P56542" s="83"/>
    </row>
    <row r="56543" spans="16:16" x14ac:dyDescent="0.3">
      <c r="P56543" s="83"/>
    </row>
    <row r="56544" spans="16:16" x14ac:dyDescent="0.3">
      <c r="P56544" s="83"/>
    </row>
    <row r="56545" spans="16:16" x14ac:dyDescent="0.3">
      <c r="P56545" s="83"/>
    </row>
    <row r="56546" spans="16:16" x14ac:dyDescent="0.3">
      <c r="P56546" s="83"/>
    </row>
    <row r="56547" spans="16:16" x14ac:dyDescent="0.3">
      <c r="P56547" s="83"/>
    </row>
    <row r="56548" spans="16:16" x14ac:dyDescent="0.3">
      <c r="P56548" s="83"/>
    </row>
    <row r="56549" spans="16:16" x14ac:dyDescent="0.3">
      <c r="P56549" s="83"/>
    </row>
    <row r="56550" spans="16:16" x14ac:dyDescent="0.3">
      <c r="P56550" s="83"/>
    </row>
    <row r="56551" spans="16:16" x14ac:dyDescent="0.3">
      <c r="P56551" s="83"/>
    </row>
    <row r="56552" spans="16:16" x14ac:dyDescent="0.3">
      <c r="P56552" s="83"/>
    </row>
    <row r="56553" spans="16:16" x14ac:dyDescent="0.3">
      <c r="P56553" s="83"/>
    </row>
    <row r="56554" spans="16:16" x14ac:dyDescent="0.3">
      <c r="P56554" s="83"/>
    </row>
    <row r="56555" spans="16:16" x14ac:dyDescent="0.3">
      <c r="P56555" s="83"/>
    </row>
    <row r="56556" spans="16:16" x14ac:dyDescent="0.3">
      <c r="P56556" s="83"/>
    </row>
    <row r="56557" spans="16:16" x14ac:dyDescent="0.3">
      <c r="P56557" s="83"/>
    </row>
    <row r="56558" spans="16:16" x14ac:dyDescent="0.3">
      <c r="P56558" s="83"/>
    </row>
    <row r="56559" spans="16:16" x14ac:dyDescent="0.3">
      <c r="P56559" s="83"/>
    </row>
    <row r="56560" spans="16:16" x14ac:dyDescent="0.3">
      <c r="P56560" s="83"/>
    </row>
    <row r="56561" spans="16:16" x14ac:dyDescent="0.3">
      <c r="P56561" s="83"/>
    </row>
    <row r="56562" spans="16:16" x14ac:dyDescent="0.3">
      <c r="P56562" s="83"/>
    </row>
    <row r="56563" spans="16:16" x14ac:dyDescent="0.3">
      <c r="P56563" s="83"/>
    </row>
    <row r="56564" spans="16:16" x14ac:dyDescent="0.3">
      <c r="P56564" s="83"/>
    </row>
    <row r="56565" spans="16:16" x14ac:dyDescent="0.3">
      <c r="P56565" s="83"/>
    </row>
    <row r="56566" spans="16:16" x14ac:dyDescent="0.3">
      <c r="P56566" s="83"/>
    </row>
    <row r="56567" spans="16:16" x14ac:dyDescent="0.3">
      <c r="P56567" s="83"/>
    </row>
    <row r="56568" spans="16:16" x14ac:dyDescent="0.3">
      <c r="P56568" s="83"/>
    </row>
    <row r="56569" spans="16:16" x14ac:dyDescent="0.3">
      <c r="P56569" s="83"/>
    </row>
    <row r="56570" spans="16:16" x14ac:dyDescent="0.3">
      <c r="P56570" s="83"/>
    </row>
    <row r="56571" spans="16:16" x14ac:dyDescent="0.3">
      <c r="P56571" s="83"/>
    </row>
    <row r="56572" spans="16:16" x14ac:dyDescent="0.3">
      <c r="P56572" s="83"/>
    </row>
    <row r="56573" spans="16:16" x14ac:dyDescent="0.3">
      <c r="P56573" s="83"/>
    </row>
    <row r="56574" spans="16:16" x14ac:dyDescent="0.3">
      <c r="P56574" s="83"/>
    </row>
    <row r="56575" spans="16:16" x14ac:dyDescent="0.3">
      <c r="P56575" s="83"/>
    </row>
    <row r="56576" spans="16:16" x14ac:dyDescent="0.3">
      <c r="P56576" s="83"/>
    </row>
    <row r="56577" spans="16:16" x14ac:dyDescent="0.3">
      <c r="P56577" s="83"/>
    </row>
    <row r="56578" spans="16:16" x14ac:dyDescent="0.3">
      <c r="P56578" s="83"/>
    </row>
    <row r="56579" spans="16:16" x14ac:dyDescent="0.3">
      <c r="P56579" s="83"/>
    </row>
    <row r="56580" spans="16:16" x14ac:dyDescent="0.3">
      <c r="P56580" s="83"/>
    </row>
    <row r="56581" spans="16:16" x14ac:dyDescent="0.3">
      <c r="P56581" s="83"/>
    </row>
    <row r="56582" spans="16:16" x14ac:dyDescent="0.3">
      <c r="P56582" s="83"/>
    </row>
    <row r="56583" spans="16:16" x14ac:dyDescent="0.3">
      <c r="P56583" s="83"/>
    </row>
    <row r="56584" spans="16:16" x14ac:dyDescent="0.3">
      <c r="P56584" s="83"/>
    </row>
    <row r="56585" spans="16:16" x14ac:dyDescent="0.3">
      <c r="P56585" s="83"/>
    </row>
    <row r="56586" spans="16:16" x14ac:dyDescent="0.3">
      <c r="P56586" s="83"/>
    </row>
    <row r="56587" spans="16:16" x14ac:dyDescent="0.3">
      <c r="P56587" s="83"/>
    </row>
    <row r="56588" spans="16:16" x14ac:dyDescent="0.3">
      <c r="P56588" s="83"/>
    </row>
    <row r="56589" spans="16:16" x14ac:dyDescent="0.3">
      <c r="P56589" s="83"/>
    </row>
    <row r="56590" spans="16:16" x14ac:dyDescent="0.3">
      <c r="P56590" s="83"/>
    </row>
    <row r="56591" spans="16:16" x14ac:dyDescent="0.3">
      <c r="P56591" s="83"/>
    </row>
    <row r="56592" spans="16:16" x14ac:dyDescent="0.3">
      <c r="P56592" s="83"/>
    </row>
    <row r="56593" spans="16:16" x14ac:dyDescent="0.3">
      <c r="P56593" s="83"/>
    </row>
    <row r="56594" spans="16:16" x14ac:dyDescent="0.3">
      <c r="P56594" s="83"/>
    </row>
    <row r="56595" spans="16:16" x14ac:dyDescent="0.3">
      <c r="P56595" s="83"/>
    </row>
    <row r="56596" spans="16:16" x14ac:dyDescent="0.3">
      <c r="P56596" s="83"/>
    </row>
    <row r="56597" spans="16:16" x14ac:dyDescent="0.3">
      <c r="P56597" s="83"/>
    </row>
    <row r="56598" spans="16:16" x14ac:dyDescent="0.3">
      <c r="P56598" s="83"/>
    </row>
    <row r="56599" spans="16:16" x14ac:dyDescent="0.3">
      <c r="P56599" s="83"/>
    </row>
    <row r="56600" spans="16:16" x14ac:dyDescent="0.3">
      <c r="P56600" s="83"/>
    </row>
    <row r="56601" spans="16:16" x14ac:dyDescent="0.3">
      <c r="P56601" s="83"/>
    </row>
    <row r="56602" spans="16:16" x14ac:dyDescent="0.3">
      <c r="P56602" s="83"/>
    </row>
    <row r="56603" spans="16:16" x14ac:dyDescent="0.3">
      <c r="P56603" s="83"/>
    </row>
    <row r="56604" spans="16:16" x14ac:dyDescent="0.3">
      <c r="P56604" s="83"/>
    </row>
    <row r="56605" spans="16:16" x14ac:dyDescent="0.3">
      <c r="P56605" s="83"/>
    </row>
    <row r="56606" spans="16:16" x14ac:dyDescent="0.3">
      <c r="P56606" s="83"/>
    </row>
    <row r="56607" spans="16:16" x14ac:dyDescent="0.3">
      <c r="P56607" s="83"/>
    </row>
    <row r="56608" spans="16:16" x14ac:dyDescent="0.3">
      <c r="P56608" s="83"/>
    </row>
    <row r="56609" spans="16:16" x14ac:dyDescent="0.3">
      <c r="P56609" s="83"/>
    </row>
    <row r="56610" spans="16:16" x14ac:dyDescent="0.3">
      <c r="P56610" s="83"/>
    </row>
    <row r="56611" spans="16:16" x14ac:dyDescent="0.3">
      <c r="P56611" s="83"/>
    </row>
    <row r="56612" spans="16:16" x14ac:dyDescent="0.3">
      <c r="P56612" s="83"/>
    </row>
    <row r="56613" spans="16:16" x14ac:dyDescent="0.3">
      <c r="P56613" s="83"/>
    </row>
    <row r="56614" spans="16:16" x14ac:dyDescent="0.3">
      <c r="P56614" s="83"/>
    </row>
    <row r="56615" spans="16:16" x14ac:dyDescent="0.3">
      <c r="P56615" s="83"/>
    </row>
    <row r="56616" spans="16:16" x14ac:dyDescent="0.3">
      <c r="P56616" s="83"/>
    </row>
    <row r="56617" spans="16:16" x14ac:dyDescent="0.3">
      <c r="P56617" s="83"/>
    </row>
    <row r="56618" spans="16:16" x14ac:dyDescent="0.3">
      <c r="P56618" s="83"/>
    </row>
    <row r="56619" spans="16:16" x14ac:dyDescent="0.3">
      <c r="P56619" s="83"/>
    </row>
    <row r="56620" spans="16:16" x14ac:dyDescent="0.3">
      <c r="P56620" s="83"/>
    </row>
    <row r="56621" spans="16:16" x14ac:dyDescent="0.3">
      <c r="P56621" s="83"/>
    </row>
    <row r="56622" spans="16:16" x14ac:dyDescent="0.3">
      <c r="P56622" s="83"/>
    </row>
    <row r="56623" spans="16:16" x14ac:dyDescent="0.3">
      <c r="P56623" s="83"/>
    </row>
    <row r="56624" spans="16:16" x14ac:dyDescent="0.3">
      <c r="P56624" s="83"/>
    </row>
    <row r="56625" spans="16:16" x14ac:dyDescent="0.3">
      <c r="P56625" s="83"/>
    </row>
    <row r="56626" spans="16:16" x14ac:dyDescent="0.3">
      <c r="P56626" s="83"/>
    </row>
    <row r="56627" spans="16:16" x14ac:dyDescent="0.3">
      <c r="P56627" s="83"/>
    </row>
    <row r="56628" spans="16:16" x14ac:dyDescent="0.3">
      <c r="P56628" s="83"/>
    </row>
    <row r="56629" spans="16:16" x14ac:dyDescent="0.3">
      <c r="P56629" s="83"/>
    </row>
    <row r="56630" spans="16:16" x14ac:dyDescent="0.3">
      <c r="P56630" s="83"/>
    </row>
    <row r="56631" spans="16:16" x14ac:dyDescent="0.3">
      <c r="P56631" s="83"/>
    </row>
    <row r="56632" spans="16:16" x14ac:dyDescent="0.3">
      <c r="P56632" s="83"/>
    </row>
    <row r="56633" spans="16:16" x14ac:dyDescent="0.3">
      <c r="P56633" s="83"/>
    </row>
    <row r="56634" spans="16:16" x14ac:dyDescent="0.3">
      <c r="P56634" s="83"/>
    </row>
    <row r="56635" spans="16:16" x14ac:dyDescent="0.3">
      <c r="P56635" s="83"/>
    </row>
    <row r="56636" spans="16:16" x14ac:dyDescent="0.3">
      <c r="P56636" s="83"/>
    </row>
    <row r="56637" spans="16:16" x14ac:dyDescent="0.3">
      <c r="P56637" s="83"/>
    </row>
    <row r="56638" spans="16:16" x14ac:dyDescent="0.3">
      <c r="P56638" s="83"/>
    </row>
    <row r="56639" spans="16:16" x14ac:dyDescent="0.3">
      <c r="P56639" s="83"/>
    </row>
    <row r="56640" spans="16:16" x14ac:dyDescent="0.3">
      <c r="P56640" s="83"/>
    </row>
    <row r="56641" spans="16:16" x14ac:dyDescent="0.3">
      <c r="P56641" s="83"/>
    </row>
    <row r="56642" spans="16:16" x14ac:dyDescent="0.3">
      <c r="P56642" s="83"/>
    </row>
    <row r="56643" spans="16:16" x14ac:dyDescent="0.3">
      <c r="P56643" s="83"/>
    </row>
    <row r="56644" spans="16:16" x14ac:dyDescent="0.3">
      <c r="P56644" s="83"/>
    </row>
    <row r="56645" spans="16:16" x14ac:dyDescent="0.3">
      <c r="P56645" s="83"/>
    </row>
    <row r="56646" spans="16:16" x14ac:dyDescent="0.3">
      <c r="P56646" s="83"/>
    </row>
    <row r="56647" spans="16:16" x14ac:dyDescent="0.3">
      <c r="P56647" s="83"/>
    </row>
    <row r="56648" spans="16:16" x14ac:dyDescent="0.3">
      <c r="P56648" s="83"/>
    </row>
    <row r="56649" spans="16:16" x14ac:dyDescent="0.3">
      <c r="P56649" s="83"/>
    </row>
    <row r="56650" spans="16:16" x14ac:dyDescent="0.3">
      <c r="P56650" s="83"/>
    </row>
    <row r="56651" spans="16:16" x14ac:dyDescent="0.3">
      <c r="P56651" s="83"/>
    </row>
    <row r="56652" spans="16:16" x14ac:dyDescent="0.3">
      <c r="P56652" s="83"/>
    </row>
    <row r="56653" spans="16:16" x14ac:dyDescent="0.3">
      <c r="P56653" s="83"/>
    </row>
    <row r="56654" spans="16:16" x14ac:dyDescent="0.3">
      <c r="P56654" s="83"/>
    </row>
    <row r="56655" spans="16:16" x14ac:dyDescent="0.3">
      <c r="P56655" s="83"/>
    </row>
    <row r="56656" spans="16:16" x14ac:dyDescent="0.3">
      <c r="P56656" s="83"/>
    </row>
    <row r="56657" spans="16:16" x14ac:dyDescent="0.3">
      <c r="P56657" s="83"/>
    </row>
    <row r="56658" spans="16:16" x14ac:dyDescent="0.3">
      <c r="P56658" s="83"/>
    </row>
    <row r="56659" spans="16:16" x14ac:dyDescent="0.3">
      <c r="P56659" s="83"/>
    </row>
    <row r="56660" spans="16:16" x14ac:dyDescent="0.3">
      <c r="P56660" s="83"/>
    </row>
    <row r="56661" spans="16:16" x14ac:dyDescent="0.3">
      <c r="P56661" s="83"/>
    </row>
    <row r="56662" spans="16:16" x14ac:dyDescent="0.3">
      <c r="P56662" s="83"/>
    </row>
    <row r="56663" spans="16:16" x14ac:dyDescent="0.3">
      <c r="P56663" s="83"/>
    </row>
    <row r="56664" spans="16:16" x14ac:dyDescent="0.3">
      <c r="P56664" s="83"/>
    </row>
    <row r="56665" spans="16:16" x14ac:dyDescent="0.3">
      <c r="P56665" s="83"/>
    </row>
    <row r="56666" spans="16:16" x14ac:dyDescent="0.3">
      <c r="P56666" s="83"/>
    </row>
    <row r="56667" spans="16:16" x14ac:dyDescent="0.3">
      <c r="P56667" s="83"/>
    </row>
    <row r="56668" spans="16:16" x14ac:dyDescent="0.3">
      <c r="P56668" s="83"/>
    </row>
    <row r="56669" spans="16:16" x14ac:dyDescent="0.3">
      <c r="P56669" s="83"/>
    </row>
    <row r="56670" spans="16:16" x14ac:dyDescent="0.3">
      <c r="P56670" s="83"/>
    </row>
    <row r="56671" spans="16:16" x14ac:dyDescent="0.3">
      <c r="P56671" s="83"/>
    </row>
    <row r="56672" spans="16:16" x14ac:dyDescent="0.3">
      <c r="P56672" s="83"/>
    </row>
    <row r="56673" spans="16:16" x14ac:dyDescent="0.3">
      <c r="P56673" s="83"/>
    </row>
    <row r="56674" spans="16:16" x14ac:dyDescent="0.3">
      <c r="P56674" s="83"/>
    </row>
    <row r="56675" spans="16:16" x14ac:dyDescent="0.3">
      <c r="P56675" s="83"/>
    </row>
    <row r="56676" spans="16:16" x14ac:dyDescent="0.3">
      <c r="P56676" s="83"/>
    </row>
    <row r="56677" spans="16:16" x14ac:dyDescent="0.3">
      <c r="P56677" s="83"/>
    </row>
    <row r="56678" spans="16:16" x14ac:dyDescent="0.3">
      <c r="P56678" s="83"/>
    </row>
    <row r="56679" spans="16:16" x14ac:dyDescent="0.3">
      <c r="P56679" s="83"/>
    </row>
    <row r="56680" spans="16:16" x14ac:dyDescent="0.3">
      <c r="P56680" s="83"/>
    </row>
    <row r="56681" spans="16:16" x14ac:dyDescent="0.3">
      <c r="P56681" s="83"/>
    </row>
    <row r="56682" spans="16:16" x14ac:dyDescent="0.3">
      <c r="P56682" s="83"/>
    </row>
    <row r="56683" spans="16:16" x14ac:dyDescent="0.3">
      <c r="P56683" s="83"/>
    </row>
    <row r="56684" spans="16:16" x14ac:dyDescent="0.3">
      <c r="P56684" s="83"/>
    </row>
    <row r="56685" spans="16:16" x14ac:dyDescent="0.3">
      <c r="P56685" s="83"/>
    </row>
    <row r="56686" spans="16:16" x14ac:dyDescent="0.3">
      <c r="P56686" s="83"/>
    </row>
    <row r="56687" spans="16:16" x14ac:dyDescent="0.3">
      <c r="P56687" s="83"/>
    </row>
    <row r="56688" spans="16:16" x14ac:dyDescent="0.3">
      <c r="P56688" s="83"/>
    </row>
    <row r="56689" spans="16:16" x14ac:dyDescent="0.3">
      <c r="P56689" s="83"/>
    </row>
    <row r="56690" spans="16:16" x14ac:dyDescent="0.3">
      <c r="P56690" s="83"/>
    </row>
    <row r="56691" spans="16:16" x14ac:dyDescent="0.3">
      <c r="P56691" s="83"/>
    </row>
    <row r="56692" spans="16:16" x14ac:dyDescent="0.3">
      <c r="P56692" s="83"/>
    </row>
    <row r="56693" spans="16:16" x14ac:dyDescent="0.3">
      <c r="P56693" s="83"/>
    </row>
    <row r="56694" spans="16:16" x14ac:dyDescent="0.3">
      <c r="P56694" s="83"/>
    </row>
    <row r="56695" spans="16:16" x14ac:dyDescent="0.3">
      <c r="P56695" s="83"/>
    </row>
    <row r="56696" spans="16:16" x14ac:dyDescent="0.3">
      <c r="P56696" s="83"/>
    </row>
    <row r="56697" spans="16:16" x14ac:dyDescent="0.3">
      <c r="P56697" s="83"/>
    </row>
    <row r="56698" spans="16:16" x14ac:dyDescent="0.3">
      <c r="P56698" s="83"/>
    </row>
    <row r="56699" spans="16:16" x14ac:dyDescent="0.3">
      <c r="P56699" s="83"/>
    </row>
    <row r="56700" spans="16:16" x14ac:dyDescent="0.3">
      <c r="P56700" s="83"/>
    </row>
    <row r="56701" spans="16:16" x14ac:dyDescent="0.3">
      <c r="P56701" s="83"/>
    </row>
    <row r="56702" spans="16:16" x14ac:dyDescent="0.3">
      <c r="P56702" s="83"/>
    </row>
    <row r="56703" spans="16:16" x14ac:dyDescent="0.3">
      <c r="P56703" s="83"/>
    </row>
    <row r="56704" spans="16:16" x14ac:dyDescent="0.3">
      <c r="P56704" s="83"/>
    </row>
    <row r="56705" spans="16:16" x14ac:dyDescent="0.3">
      <c r="P56705" s="83"/>
    </row>
    <row r="56706" spans="16:16" x14ac:dyDescent="0.3">
      <c r="P56706" s="83"/>
    </row>
    <row r="56707" spans="16:16" x14ac:dyDescent="0.3">
      <c r="P56707" s="83"/>
    </row>
    <row r="56708" spans="16:16" x14ac:dyDescent="0.3">
      <c r="P56708" s="83"/>
    </row>
    <row r="56709" spans="16:16" x14ac:dyDescent="0.3">
      <c r="P56709" s="83"/>
    </row>
    <row r="56710" spans="16:16" x14ac:dyDescent="0.3">
      <c r="P56710" s="83"/>
    </row>
    <row r="56711" spans="16:16" x14ac:dyDescent="0.3">
      <c r="P56711" s="83"/>
    </row>
    <row r="56712" spans="16:16" x14ac:dyDescent="0.3">
      <c r="P56712" s="83"/>
    </row>
    <row r="56713" spans="16:16" x14ac:dyDescent="0.3">
      <c r="P56713" s="83"/>
    </row>
    <row r="56714" spans="16:16" x14ac:dyDescent="0.3">
      <c r="P56714" s="83"/>
    </row>
    <row r="56715" spans="16:16" x14ac:dyDescent="0.3">
      <c r="P56715" s="83"/>
    </row>
    <row r="56716" spans="16:16" x14ac:dyDescent="0.3">
      <c r="P56716" s="83"/>
    </row>
    <row r="56717" spans="16:16" x14ac:dyDescent="0.3">
      <c r="P56717" s="83"/>
    </row>
    <row r="56718" spans="16:16" x14ac:dyDescent="0.3">
      <c r="P56718" s="83"/>
    </row>
    <row r="56719" spans="16:16" x14ac:dyDescent="0.3">
      <c r="P56719" s="83"/>
    </row>
    <row r="56720" spans="16:16" x14ac:dyDescent="0.3">
      <c r="P56720" s="83"/>
    </row>
    <row r="56721" spans="16:16" x14ac:dyDescent="0.3">
      <c r="P56721" s="83"/>
    </row>
    <row r="56722" spans="16:16" x14ac:dyDescent="0.3">
      <c r="P56722" s="83"/>
    </row>
    <row r="56723" spans="16:16" x14ac:dyDescent="0.3">
      <c r="P56723" s="83"/>
    </row>
    <row r="56724" spans="16:16" x14ac:dyDescent="0.3">
      <c r="P56724" s="83"/>
    </row>
    <row r="56725" spans="16:16" x14ac:dyDescent="0.3">
      <c r="P56725" s="83"/>
    </row>
    <row r="56726" spans="16:16" x14ac:dyDescent="0.3">
      <c r="P56726" s="83"/>
    </row>
    <row r="56727" spans="16:16" x14ac:dyDescent="0.3">
      <c r="P56727" s="83"/>
    </row>
    <row r="56728" spans="16:16" x14ac:dyDescent="0.3">
      <c r="P56728" s="83"/>
    </row>
    <row r="56729" spans="16:16" x14ac:dyDescent="0.3">
      <c r="P56729" s="83"/>
    </row>
    <row r="56730" spans="16:16" x14ac:dyDescent="0.3">
      <c r="P56730" s="83"/>
    </row>
    <row r="56731" spans="16:16" x14ac:dyDescent="0.3">
      <c r="P56731" s="83"/>
    </row>
    <row r="56732" spans="16:16" x14ac:dyDescent="0.3">
      <c r="P56732" s="83"/>
    </row>
    <row r="56733" spans="16:16" x14ac:dyDescent="0.3">
      <c r="P56733" s="83"/>
    </row>
    <row r="56734" spans="16:16" x14ac:dyDescent="0.3">
      <c r="P56734" s="83"/>
    </row>
    <row r="56735" spans="16:16" x14ac:dyDescent="0.3">
      <c r="P56735" s="83"/>
    </row>
    <row r="56736" spans="16:16" x14ac:dyDescent="0.3">
      <c r="P56736" s="83"/>
    </row>
    <row r="56737" spans="16:16" x14ac:dyDescent="0.3">
      <c r="P56737" s="83"/>
    </row>
    <row r="56738" spans="16:16" x14ac:dyDescent="0.3">
      <c r="P56738" s="83"/>
    </row>
    <row r="56739" spans="16:16" x14ac:dyDescent="0.3">
      <c r="P56739" s="83"/>
    </row>
    <row r="56740" spans="16:16" x14ac:dyDescent="0.3">
      <c r="P56740" s="83"/>
    </row>
    <row r="56741" spans="16:16" x14ac:dyDescent="0.3">
      <c r="P56741" s="83"/>
    </row>
    <row r="56742" spans="16:16" x14ac:dyDescent="0.3">
      <c r="P56742" s="83"/>
    </row>
    <row r="56743" spans="16:16" x14ac:dyDescent="0.3">
      <c r="P56743" s="83"/>
    </row>
    <row r="56744" spans="16:16" x14ac:dyDescent="0.3">
      <c r="P56744" s="83"/>
    </row>
    <row r="56745" spans="16:16" x14ac:dyDescent="0.3">
      <c r="P56745" s="83"/>
    </row>
    <row r="56746" spans="16:16" x14ac:dyDescent="0.3">
      <c r="P56746" s="83"/>
    </row>
    <row r="56747" spans="16:16" x14ac:dyDescent="0.3">
      <c r="P56747" s="83"/>
    </row>
    <row r="56748" spans="16:16" x14ac:dyDescent="0.3">
      <c r="P56748" s="83"/>
    </row>
    <row r="56749" spans="16:16" x14ac:dyDescent="0.3">
      <c r="P56749" s="83"/>
    </row>
    <row r="56750" spans="16:16" x14ac:dyDescent="0.3">
      <c r="P56750" s="83"/>
    </row>
    <row r="56751" spans="16:16" x14ac:dyDescent="0.3">
      <c r="P56751" s="83"/>
    </row>
    <row r="56752" spans="16:16" x14ac:dyDescent="0.3">
      <c r="P56752" s="83"/>
    </row>
    <row r="56753" spans="16:16" x14ac:dyDescent="0.3">
      <c r="P56753" s="83"/>
    </row>
    <row r="56754" spans="16:16" x14ac:dyDescent="0.3">
      <c r="P56754" s="83"/>
    </row>
    <row r="56755" spans="16:16" x14ac:dyDescent="0.3">
      <c r="P56755" s="83"/>
    </row>
    <row r="56756" spans="16:16" x14ac:dyDescent="0.3">
      <c r="P56756" s="83"/>
    </row>
    <row r="56757" spans="16:16" x14ac:dyDescent="0.3">
      <c r="P56757" s="83"/>
    </row>
    <row r="56758" spans="16:16" x14ac:dyDescent="0.3">
      <c r="P56758" s="83"/>
    </row>
    <row r="56759" spans="16:16" x14ac:dyDescent="0.3">
      <c r="P56759" s="83"/>
    </row>
    <row r="56760" spans="16:16" x14ac:dyDescent="0.3">
      <c r="P56760" s="83"/>
    </row>
    <row r="56761" spans="16:16" x14ac:dyDescent="0.3">
      <c r="P56761" s="83"/>
    </row>
    <row r="56762" spans="16:16" x14ac:dyDescent="0.3">
      <c r="P56762" s="83"/>
    </row>
    <row r="56763" spans="16:16" x14ac:dyDescent="0.3">
      <c r="P56763" s="83"/>
    </row>
    <row r="56764" spans="16:16" x14ac:dyDescent="0.3">
      <c r="P56764" s="83"/>
    </row>
    <row r="56765" spans="16:16" x14ac:dyDescent="0.3">
      <c r="P56765" s="83"/>
    </row>
    <row r="56766" spans="16:16" x14ac:dyDescent="0.3">
      <c r="P56766" s="83"/>
    </row>
    <row r="56767" spans="16:16" x14ac:dyDescent="0.3">
      <c r="P56767" s="83"/>
    </row>
    <row r="56768" spans="16:16" x14ac:dyDescent="0.3">
      <c r="P56768" s="83"/>
    </row>
    <row r="56769" spans="16:16" x14ac:dyDescent="0.3">
      <c r="P56769" s="83"/>
    </row>
    <row r="56770" spans="16:16" x14ac:dyDescent="0.3">
      <c r="P56770" s="83"/>
    </row>
    <row r="56771" spans="16:16" x14ac:dyDescent="0.3">
      <c r="P56771" s="83"/>
    </row>
    <row r="56772" spans="16:16" x14ac:dyDescent="0.3">
      <c r="P56772" s="83"/>
    </row>
    <row r="56773" spans="16:16" x14ac:dyDescent="0.3">
      <c r="P56773" s="83"/>
    </row>
    <row r="56774" spans="16:16" x14ac:dyDescent="0.3">
      <c r="P56774" s="83"/>
    </row>
    <row r="56775" spans="16:16" x14ac:dyDescent="0.3">
      <c r="P56775" s="83"/>
    </row>
    <row r="56776" spans="16:16" x14ac:dyDescent="0.3">
      <c r="P56776" s="83"/>
    </row>
    <row r="56777" spans="16:16" x14ac:dyDescent="0.3">
      <c r="P56777" s="83"/>
    </row>
    <row r="56778" spans="16:16" x14ac:dyDescent="0.3">
      <c r="P56778" s="83"/>
    </row>
    <row r="56779" spans="16:16" x14ac:dyDescent="0.3">
      <c r="P56779" s="83"/>
    </row>
    <row r="56780" spans="16:16" x14ac:dyDescent="0.3">
      <c r="P56780" s="83"/>
    </row>
    <row r="56781" spans="16:16" x14ac:dyDescent="0.3">
      <c r="P56781" s="83"/>
    </row>
    <row r="56782" spans="16:16" x14ac:dyDescent="0.3">
      <c r="P56782" s="83"/>
    </row>
    <row r="56783" spans="16:16" x14ac:dyDescent="0.3">
      <c r="P56783" s="83"/>
    </row>
    <row r="56784" spans="16:16" x14ac:dyDescent="0.3">
      <c r="P56784" s="83"/>
    </row>
    <row r="56785" spans="16:16" x14ac:dyDescent="0.3">
      <c r="P56785" s="83"/>
    </row>
    <row r="56786" spans="16:16" x14ac:dyDescent="0.3">
      <c r="P56786" s="83"/>
    </row>
    <row r="56787" spans="16:16" x14ac:dyDescent="0.3">
      <c r="P56787" s="83"/>
    </row>
    <row r="56788" spans="16:16" x14ac:dyDescent="0.3">
      <c r="P56788" s="83"/>
    </row>
    <row r="56789" spans="16:16" x14ac:dyDescent="0.3">
      <c r="P56789" s="83"/>
    </row>
    <row r="56790" spans="16:16" x14ac:dyDescent="0.3">
      <c r="P56790" s="83"/>
    </row>
    <row r="56791" spans="16:16" x14ac:dyDescent="0.3">
      <c r="P56791" s="83"/>
    </row>
    <row r="56792" spans="16:16" x14ac:dyDescent="0.3">
      <c r="P56792" s="83"/>
    </row>
    <row r="56793" spans="16:16" x14ac:dyDescent="0.3">
      <c r="P56793" s="83"/>
    </row>
    <row r="56794" spans="16:16" x14ac:dyDescent="0.3">
      <c r="P56794" s="83"/>
    </row>
    <row r="56795" spans="16:16" x14ac:dyDescent="0.3">
      <c r="P56795" s="83"/>
    </row>
    <row r="56796" spans="16:16" x14ac:dyDescent="0.3">
      <c r="P56796" s="83"/>
    </row>
    <row r="56797" spans="16:16" x14ac:dyDescent="0.3">
      <c r="P56797" s="83"/>
    </row>
    <row r="56798" spans="16:16" x14ac:dyDescent="0.3">
      <c r="P56798" s="83"/>
    </row>
    <row r="56799" spans="16:16" x14ac:dyDescent="0.3">
      <c r="P56799" s="83"/>
    </row>
    <row r="56800" spans="16:16" x14ac:dyDescent="0.3">
      <c r="P56800" s="83"/>
    </row>
    <row r="56801" spans="16:16" x14ac:dyDescent="0.3">
      <c r="P56801" s="83"/>
    </row>
    <row r="56802" spans="16:16" x14ac:dyDescent="0.3">
      <c r="P56802" s="83"/>
    </row>
    <row r="56803" spans="16:16" x14ac:dyDescent="0.3">
      <c r="P56803" s="83"/>
    </row>
    <row r="56804" spans="16:16" x14ac:dyDescent="0.3">
      <c r="P56804" s="83"/>
    </row>
    <row r="56805" spans="16:16" x14ac:dyDescent="0.3">
      <c r="P56805" s="83"/>
    </row>
    <row r="56806" spans="16:16" x14ac:dyDescent="0.3">
      <c r="P56806" s="83"/>
    </row>
    <row r="56807" spans="16:16" x14ac:dyDescent="0.3">
      <c r="P56807" s="83"/>
    </row>
    <row r="56808" spans="16:16" x14ac:dyDescent="0.3">
      <c r="P56808" s="83"/>
    </row>
    <row r="56809" spans="16:16" x14ac:dyDescent="0.3">
      <c r="P56809" s="83"/>
    </row>
    <row r="56810" spans="16:16" x14ac:dyDescent="0.3">
      <c r="P56810" s="83"/>
    </row>
    <row r="56811" spans="16:16" x14ac:dyDescent="0.3">
      <c r="P56811" s="83"/>
    </row>
    <row r="56812" spans="16:16" x14ac:dyDescent="0.3">
      <c r="P56812" s="83"/>
    </row>
    <row r="56813" spans="16:16" x14ac:dyDescent="0.3">
      <c r="P56813" s="83"/>
    </row>
    <row r="56814" spans="16:16" x14ac:dyDescent="0.3">
      <c r="P56814" s="83"/>
    </row>
    <row r="56815" spans="16:16" x14ac:dyDescent="0.3">
      <c r="P56815" s="83"/>
    </row>
    <row r="56816" spans="16:16" x14ac:dyDescent="0.3">
      <c r="P56816" s="83"/>
    </row>
    <row r="56817" spans="16:16" x14ac:dyDescent="0.3">
      <c r="P56817" s="83"/>
    </row>
    <row r="56818" spans="16:16" x14ac:dyDescent="0.3">
      <c r="P56818" s="83"/>
    </row>
    <row r="56819" spans="16:16" x14ac:dyDescent="0.3">
      <c r="P56819" s="83"/>
    </row>
    <row r="56820" spans="16:16" x14ac:dyDescent="0.3">
      <c r="P56820" s="83"/>
    </row>
    <row r="56821" spans="16:16" x14ac:dyDescent="0.3">
      <c r="P56821" s="83"/>
    </row>
    <row r="56822" spans="16:16" x14ac:dyDescent="0.3">
      <c r="P56822" s="83"/>
    </row>
    <row r="56823" spans="16:16" x14ac:dyDescent="0.3">
      <c r="P56823" s="83"/>
    </row>
    <row r="56824" spans="16:16" x14ac:dyDescent="0.3">
      <c r="P56824" s="83"/>
    </row>
    <row r="56825" spans="16:16" x14ac:dyDescent="0.3">
      <c r="P56825" s="83"/>
    </row>
    <row r="56826" spans="16:16" x14ac:dyDescent="0.3">
      <c r="P56826" s="83"/>
    </row>
    <row r="56827" spans="16:16" x14ac:dyDescent="0.3">
      <c r="P56827" s="83"/>
    </row>
    <row r="56828" spans="16:16" x14ac:dyDescent="0.3">
      <c r="P56828" s="83"/>
    </row>
    <row r="56829" spans="16:16" x14ac:dyDescent="0.3">
      <c r="P56829" s="83"/>
    </row>
    <row r="56830" spans="16:16" x14ac:dyDescent="0.3">
      <c r="P56830" s="83"/>
    </row>
    <row r="56831" spans="16:16" x14ac:dyDescent="0.3">
      <c r="P56831" s="83"/>
    </row>
    <row r="56832" spans="16:16" x14ac:dyDescent="0.3">
      <c r="P56832" s="83"/>
    </row>
    <row r="56833" spans="16:16" x14ac:dyDescent="0.3">
      <c r="P56833" s="83"/>
    </row>
    <row r="56834" spans="16:16" x14ac:dyDescent="0.3">
      <c r="P56834" s="83"/>
    </row>
    <row r="56835" spans="16:16" x14ac:dyDescent="0.3">
      <c r="P56835" s="83"/>
    </row>
    <row r="56836" spans="16:16" x14ac:dyDescent="0.3">
      <c r="P56836" s="83"/>
    </row>
    <row r="56837" spans="16:16" x14ac:dyDescent="0.3">
      <c r="P56837" s="83"/>
    </row>
    <row r="56838" spans="16:16" x14ac:dyDescent="0.3">
      <c r="P56838" s="83"/>
    </row>
    <row r="56839" spans="16:16" x14ac:dyDescent="0.3">
      <c r="P56839" s="83"/>
    </row>
    <row r="56840" spans="16:16" x14ac:dyDescent="0.3">
      <c r="P56840" s="83"/>
    </row>
    <row r="56841" spans="16:16" x14ac:dyDescent="0.3">
      <c r="P56841" s="83"/>
    </row>
    <row r="56842" spans="16:16" x14ac:dyDescent="0.3">
      <c r="P56842" s="83"/>
    </row>
    <row r="56843" spans="16:16" x14ac:dyDescent="0.3">
      <c r="P56843" s="83"/>
    </row>
    <row r="56844" spans="16:16" x14ac:dyDescent="0.3">
      <c r="P56844" s="83"/>
    </row>
    <row r="56845" spans="16:16" x14ac:dyDescent="0.3">
      <c r="P56845" s="83"/>
    </row>
    <row r="56846" spans="16:16" x14ac:dyDescent="0.3">
      <c r="P56846" s="83"/>
    </row>
    <row r="56847" spans="16:16" x14ac:dyDescent="0.3">
      <c r="P56847" s="83"/>
    </row>
    <row r="56848" spans="16:16" x14ac:dyDescent="0.3">
      <c r="P56848" s="83"/>
    </row>
    <row r="56849" spans="16:16" x14ac:dyDescent="0.3">
      <c r="P56849" s="83"/>
    </row>
    <row r="56850" spans="16:16" x14ac:dyDescent="0.3">
      <c r="P56850" s="83"/>
    </row>
    <row r="56851" spans="16:16" x14ac:dyDescent="0.3">
      <c r="P56851" s="83"/>
    </row>
    <row r="56852" spans="16:16" x14ac:dyDescent="0.3">
      <c r="P56852" s="83"/>
    </row>
    <row r="56853" spans="16:16" x14ac:dyDescent="0.3">
      <c r="P56853" s="83"/>
    </row>
    <row r="56854" spans="16:16" x14ac:dyDescent="0.3">
      <c r="P56854" s="83"/>
    </row>
    <row r="56855" spans="16:16" x14ac:dyDescent="0.3">
      <c r="P56855" s="83"/>
    </row>
    <row r="56856" spans="16:16" x14ac:dyDescent="0.3">
      <c r="P56856" s="83"/>
    </row>
    <row r="56857" spans="16:16" x14ac:dyDescent="0.3">
      <c r="P56857" s="83"/>
    </row>
    <row r="56858" spans="16:16" x14ac:dyDescent="0.3">
      <c r="P56858" s="83"/>
    </row>
    <row r="56859" spans="16:16" x14ac:dyDescent="0.3">
      <c r="P56859" s="83"/>
    </row>
    <row r="56860" spans="16:16" x14ac:dyDescent="0.3">
      <c r="P56860" s="83"/>
    </row>
    <row r="56861" spans="16:16" x14ac:dyDescent="0.3">
      <c r="P56861" s="83"/>
    </row>
    <row r="56862" spans="16:16" x14ac:dyDescent="0.3">
      <c r="P56862" s="83"/>
    </row>
    <row r="56863" spans="16:16" x14ac:dyDescent="0.3">
      <c r="P56863" s="83"/>
    </row>
    <row r="56864" spans="16:16" x14ac:dyDescent="0.3">
      <c r="P56864" s="83"/>
    </row>
    <row r="56865" spans="16:16" x14ac:dyDescent="0.3">
      <c r="P56865" s="83"/>
    </row>
    <row r="56866" spans="16:16" x14ac:dyDescent="0.3">
      <c r="P56866" s="83"/>
    </row>
    <row r="56867" spans="16:16" x14ac:dyDescent="0.3">
      <c r="P56867" s="83"/>
    </row>
    <row r="56868" spans="16:16" x14ac:dyDescent="0.3">
      <c r="P56868" s="83"/>
    </row>
    <row r="56869" spans="16:16" x14ac:dyDescent="0.3">
      <c r="P56869" s="83"/>
    </row>
    <row r="56870" spans="16:16" x14ac:dyDescent="0.3">
      <c r="P56870" s="83"/>
    </row>
    <row r="56871" spans="16:16" x14ac:dyDescent="0.3">
      <c r="P56871" s="83"/>
    </row>
    <row r="56872" spans="16:16" x14ac:dyDescent="0.3">
      <c r="P56872" s="83"/>
    </row>
    <row r="56873" spans="16:16" x14ac:dyDescent="0.3">
      <c r="P56873" s="83"/>
    </row>
    <row r="56874" spans="16:16" x14ac:dyDescent="0.3">
      <c r="P56874" s="83"/>
    </row>
    <row r="56875" spans="16:16" x14ac:dyDescent="0.3">
      <c r="P56875" s="83"/>
    </row>
    <row r="56876" spans="16:16" x14ac:dyDescent="0.3">
      <c r="P56876" s="83"/>
    </row>
    <row r="56877" spans="16:16" x14ac:dyDescent="0.3">
      <c r="P56877" s="83"/>
    </row>
    <row r="56878" spans="16:16" x14ac:dyDescent="0.3">
      <c r="P56878" s="83"/>
    </row>
    <row r="56879" spans="16:16" x14ac:dyDescent="0.3">
      <c r="P56879" s="83"/>
    </row>
    <row r="56880" spans="16:16" x14ac:dyDescent="0.3">
      <c r="P56880" s="83"/>
    </row>
    <row r="56881" spans="16:16" x14ac:dyDescent="0.3">
      <c r="P56881" s="83"/>
    </row>
    <row r="56882" spans="16:16" x14ac:dyDescent="0.3">
      <c r="P56882" s="83"/>
    </row>
    <row r="56883" spans="16:16" x14ac:dyDescent="0.3">
      <c r="P56883" s="83"/>
    </row>
    <row r="56884" spans="16:16" x14ac:dyDescent="0.3">
      <c r="P56884" s="83"/>
    </row>
    <row r="56885" spans="16:16" x14ac:dyDescent="0.3">
      <c r="P56885" s="83"/>
    </row>
    <row r="56886" spans="16:16" x14ac:dyDescent="0.3">
      <c r="P56886" s="83"/>
    </row>
    <row r="56887" spans="16:16" x14ac:dyDescent="0.3">
      <c r="P56887" s="83"/>
    </row>
    <row r="56888" spans="16:16" x14ac:dyDescent="0.3">
      <c r="P56888" s="83"/>
    </row>
    <row r="56889" spans="16:16" x14ac:dyDescent="0.3">
      <c r="P56889" s="83"/>
    </row>
    <row r="56890" spans="16:16" x14ac:dyDescent="0.3">
      <c r="P56890" s="83"/>
    </row>
    <row r="56891" spans="16:16" x14ac:dyDescent="0.3">
      <c r="P56891" s="83"/>
    </row>
    <row r="56892" spans="16:16" x14ac:dyDescent="0.3">
      <c r="P56892" s="83"/>
    </row>
    <row r="56893" spans="16:16" x14ac:dyDescent="0.3">
      <c r="P56893" s="83"/>
    </row>
    <row r="56894" spans="16:16" x14ac:dyDescent="0.3">
      <c r="P56894" s="83"/>
    </row>
    <row r="56895" spans="16:16" x14ac:dyDescent="0.3">
      <c r="P56895" s="83"/>
    </row>
    <row r="56896" spans="16:16" x14ac:dyDescent="0.3">
      <c r="P56896" s="83"/>
    </row>
    <row r="56897" spans="16:16" x14ac:dyDescent="0.3">
      <c r="P56897" s="83"/>
    </row>
    <row r="56898" spans="16:16" x14ac:dyDescent="0.3">
      <c r="P56898" s="83"/>
    </row>
    <row r="56899" spans="16:16" x14ac:dyDescent="0.3">
      <c r="P56899" s="83"/>
    </row>
    <row r="56900" spans="16:16" x14ac:dyDescent="0.3">
      <c r="P56900" s="83"/>
    </row>
    <row r="56901" spans="16:16" x14ac:dyDescent="0.3">
      <c r="P56901" s="83"/>
    </row>
    <row r="56902" spans="16:16" x14ac:dyDescent="0.3">
      <c r="P56902" s="83"/>
    </row>
    <row r="56903" spans="16:16" x14ac:dyDescent="0.3">
      <c r="P56903" s="83"/>
    </row>
    <row r="56904" spans="16:16" x14ac:dyDescent="0.3">
      <c r="P56904" s="83"/>
    </row>
    <row r="56905" spans="16:16" x14ac:dyDescent="0.3">
      <c r="P56905" s="83"/>
    </row>
    <row r="56906" spans="16:16" x14ac:dyDescent="0.3">
      <c r="P56906" s="83"/>
    </row>
    <row r="56907" spans="16:16" x14ac:dyDescent="0.3">
      <c r="P56907" s="83"/>
    </row>
    <row r="56908" spans="16:16" x14ac:dyDescent="0.3">
      <c r="P56908" s="83"/>
    </row>
    <row r="56909" spans="16:16" x14ac:dyDescent="0.3">
      <c r="P56909" s="83"/>
    </row>
    <row r="56910" spans="16:16" x14ac:dyDescent="0.3">
      <c r="P56910" s="83"/>
    </row>
    <row r="56911" spans="16:16" x14ac:dyDescent="0.3">
      <c r="P56911" s="83"/>
    </row>
    <row r="56912" spans="16:16" x14ac:dyDescent="0.3">
      <c r="P56912" s="83"/>
    </row>
    <row r="56913" spans="16:16" x14ac:dyDescent="0.3">
      <c r="P56913" s="83"/>
    </row>
    <row r="56914" spans="16:16" x14ac:dyDescent="0.3">
      <c r="P56914" s="83"/>
    </row>
    <row r="56915" spans="16:16" x14ac:dyDescent="0.3">
      <c r="P56915" s="83"/>
    </row>
    <row r="56916" spans="16:16" x14ac:dyDescent="0.3">
      <c r="P56916" s="83"/>
    </row>
    <row r="56917" spans="16:16" x14ac:dyDescent="0.3">
      <c r="P56917" s="83"/>
    </row>
    <row r="56918" spans="16:16" x14ac:dyDescent="0.3">
      <c r="P56918" s="83"/>
    </row>
    <row r="56919" spans="16:16" x14ac:dyDescent="0.3">
      <c r="P56919" s="83"/>
    </row>
    <row r="56920" spans="16:16" x14ac:dyDescent="0.3">
      <c r="P56920" s="83"/>
    </row>
    <row r="56921" spans="16:16" x14ac:dyDescent="0.3">
      <c r="P56921" s="83"/>
    </row>
    <row r="56922" spans="16:16" x14ac:dyDescent="0.3">
      <c r="P56922" s="83"/>
    </row>
    <row r="56923" spans="16:16" x14ac:dyDescent="0.3">
      <c r="P56923" s="83"/>
    </row>
    <row r="56924" spans="16:16" x14ac:dyDescent="0.3">
      <c r="P56924" s="83"/>
    </row>
    <row r="56925" spans="16:16" x14ac:dyDescent="0.3">
      <c r="P56925" s="83"/>
    </row>
    <row r="56926" spans="16:16" x14ac:dyDescent="0.3">
      <c r="P56926" s="83"/>
    </row>
    <row r="56927" spans="16:16" x14ac:dyDescent="0.3">
      <c r="P56927" s="83"/>
    </row>
    <row r="56928" spans="16:16" x14ac:dyDescent="0.3">
      <c r="P56928" s="83"/>
    </row>
    <row r="56929" spans="16:16" x14ac:dyDescent="0.3">
      <c r="P56929" s="83"/>
    </row>
    <row r="56930" spans="16:16" x14ac:dyDescent="0.3">
      <c r="P56930" s="83"/>
    </row>
    <row r="56931" spans="16:16" x14ac:dyDescent="0.3">
      <c r="P56931" s="83"/>
    </row>
    <row r="56932" spans="16:16" x14ac:dyDescent="0.3">
      <c r="P56932" s="83"/>
    </row>
    <row r="56933" spans="16:16" x14ac:dyDescent="0.3">
      <c r="P56933" s="83"/>
    </row>
    <row r="56934" spans="16:16" x14ac:dyDescent="0.3">
      <c r="P56934" s="83"/>
    </row>
    <row r="56935" spans="16:16" x14ac:dyDescent="0.3">
      <c r="P56935" s="83"/>
    </row>
    <row r="56936" spans="16:16" x14ac:dyDescent="0.3">
      <c r="P56936" s="83"/>
    </row>
    <row r="56937" spans="16:16" x14ac:dyDescent="0.3">
      <c r="P56937" s="83"/>
    </row>
    <row r="56938" spans="16:16" x14ac:dyDescent="0.3">
      <c r="P56938" s="83"/>
    </row>
    <row r="56939" spans="16:16" x14ac:dyDescent="0.3">
      <c r="P56939" s="83"/>
    </row>
    <row r="56940" spans="16:16" x14ac:dyDescent="0.3">
      <c r="P56940" s="83"/>
    </row>
    <row r="56941" spans="16:16" x14ac:dyDescent="0.3">
      <c r="P56941" s="83"/>
    </row>
    <row r="56942" spans="16:16" x14ac:dyDescent="0.3">
      <c r="P56942" s="83"/>
    </row>
    <row r="56943" spans="16:16" x14ac:dyDescent="0.3">
      <c r="P56943" s="83"/>
    </row>
    <row r="56944" spans="16:16" x14ac:dyDescent="0.3">
      <c r="P56944" s="83"/>
    </row>
    <row r="56945" spans="16:16" x14ac:dyDescent="0.3">
      <c r="P56945" s="83"/>
    </row>
    <row r="56946" spans="16:16" x14ac:dyDescent="0.3">
      <c r="P56946" s="83"/>
    </row>
    <row r="56947" spans="16:16" x14ac:dyDescent="0.3">
      <c r="P56947" s="83"/>
    </row>
    <row r="56948" spans="16:16" x14ac:dyDescent="0.3">
      <c r="P56948" s="83"/>
    </row>
    <row r="56949" spans="16:16" x14ac:dyDescent="0.3">
      <c r="P56949" s="83"/>
    </row>
    <row r="56950" spans="16:16" x14ac:dyDescent="0.3">
      <c r="P56950" s="83"/>
    </row>
    <row r="56951" spans="16:16" x14ac:dyDescent="0.3">
      <c r="P56951" s="83"/>
    </row>
    <row r="56952" spans="16:16" x14ac:dyDescent="0.3">
      <c r="P56952" s="83"/>
    </row>
    <row r="56953" spans="16:16" x14ac:dyDescent="0.3">
      <c r="P56953" s="83"/>
    </row>
    <row r="56954" spans="16:16" x14ac:dyDescent="0.3">
      <c r="P56954" s="83"/>
    </row>
    <row r="56955" spans="16:16" x14ac:dyDescent="0.3">
      <c r="P56955" s="83"/>
    </row>
    <row r="56956" spans="16:16" x14ac:dyDescent="0.3">
      <c r="P56956" s="83"/>
    </row>
    <row r="56957" spans="16:16" x14ac:dyDescent="0.3">
      <c r="P56957" s="83"/>
    </row>
    <row r="56958" spans="16:16" x14ac:dyDescent="0.3">
      <c r="P56958" s="83"/>
    </row>
    <row r="56959" spans="16:16" x14ac:dyDescent="0.3">
      <c r="P56959" s="83"/>
    </row>
    <row r="56960" spans="16:16" x14ac:dyDescent="0.3">
      <c r="P56960" s="83"/>
    </row>
    <row r="56961" spans="16:16" x14ac:dyDescent="0.3">
      <c r="P56961" s="83"/>
    </row>
    <row r="56962" spans="16:16" x14ac:dyDescent="0.3">
      <c r="P56962" s="83"/>
    </row>
    <row r="56963" spans="16:16" x14ac:dyDescent="0.3">
      <c r="P56963" s="83"/>
    </row>
    <row r="56964" spans="16:16" x14ac:dyDescent="0.3">
      <c r="P56964" s="83"/>
    </row>
    <row r="56965" spans="16:16" x14ac:dyDescent="0.3">
      <c r="P56965" s="83"/>
    </row>
    <row r="56966" spans="16:16" x14ac:dyDescent="0.3">
      <c r="P56966" s="83"/>
    </row>
    <row r="56967" spans="16:16" x14ac:dyDescent="0.3">
      <c r="P56967" s="83"/>
    </row>
    <row r="56968" spans="16:16" x14ac:dyDescent="0.3">
      <c r="P56968" s="83"/>
    </row>
    <row r="56969" spans="16:16" x14ac:dyDescent="0.3">
      <c r="P56969" s="83"/>
    </row>
    <row r="56970" spans="16:16" x14ac:dyDescent="0.3">
      <c r="P56970" s="83"/>
    </row>
    <row r="56971" spans="16:16" x14ac:dyDescent="0.3">
      <c r="P56971" s="83"/>
    </row>
    <row r="56972" spans="16:16" x14ac:dyDescent="0.3">
      <c r="P56972" s="83"/>
    </row>
    <row r="56973" spans="16:16" x14ac:dyDescent="0.3">
      <c r="P56973" s="83"/>
    </row>
    <row r="56974" spans="16:16" x14ac:dyDescent="0.3">
      <c r="P56974" s="83"/>
    </row>
    <row r="56975" spans="16:16" x14ac:dyDescent="0.3">
      <c r="P56975" s="83"/>
    </row>
    <row r="56976" spans="16:16" x14ac:dyDescent="0.3">
      <c r="P56976" s="83"/>
    </row>
    <row r="56977" spans="16:16" x14ac:dyDescent="0.3">
      <c r="P56977" s="83"/>
    </row>
    <row r="56978" spans="16:16" x14ac:dyDescent="0.3">
      <c r="P56978" s="83"/>
    </row>
    <row r="56979" spans="16:16" x14ac:dyDescent="0.3">
      <c r="P56979" s="83"/>
    </row>
    <row r="56980" spans="16:16" x14ac:dyDescent="0.3">
      <c r="P56980" s="83"/>
    </row>
    <row r="56981" spans="16:16" x14ac:dyDescent="0.3">
      <c r="P56981" s="83"/>
    </row>
    <row r="56982" spans="16:16" x14ac:dyDescent="0.3">
      <c r="P56982" s="83"/>
    </row>
    <row r="56983" spans="16:16" x14ac:dyDescent="0.3">
      <c r="P56983" s="83"/>
    </row>
    <row r="56984" spans="16:16" x14ac:dyDescent="0.3">
      <c r="P56984" s="83"/>
    </row>
    <row r="56985" spans="16:16" x14ac:dyDescent="0.3">
      <c r="P56985" s="83"/>
    </row>
    <row r="56986" spans="16:16" x14ac:dyDescent="0.3">
      <c r="P56986" s="83"/>
    </row>
    <row r="56987" spans="16:16" x14ac:dyDescent="0.3">
      <c r="P56987" s="83"/>
    </row>
    <row r="56988" spans="16:16" x14ac:dyDescent="0.3">
      <c r="P56988" s="83"/>
    </row>
    <row r="56989" spans="16:16" x14ac:dyDescent="0.3">
      <c r="P56989" s="83"/>
    </row>
    <row r="56990" spans="16:16" x14ac:dyDescent="0.3">
      <c r="P56990" s="83"/>
    </row>
    <row r="56991" spans="16:16" x14ac:dyDescent="0.3">
      <c r="P56991" s="83"/>
    </row>
    <row r="56992" spans="16:16" x14ac:dyDescent="0.3">
      <c r="P56992" s="83"/>
    </row>
    <row r="56993" spans="16:16" x14ac:dyDescent="0.3">
      <c r="P56993" s="83"/>
    </row>
    <row r="56994" spans="16:16" x14ac:dyDescent="0.3">
      <c r="P56994" s="83"/>
    </row>
    <row r="56995" spans="16:16" x14ac:dyDescent="0.3">
      <c r="P56995" s="83"/>
    </row>
    <row r="56996" spans="16:16" x14ac:dyDescent="0.3">
      <c r="P56996" s="83"/>
    </row>
    <row r="56997" spans="16:16" x14ac:dyDescent="0.3">
      <c r="P56997" s="83"/>
    </row>
    <row r="56998" spans="16:16" x14ac:dyDescent="0.3">
      <c r="P56998" s="83"/>
    </row>
    <row r="56999" spans="16:16" x14ac:dyDescent="0.3">
      <c r="P56999" s="83"/>
    </row>
    <row r="57000" spans="16:16" x14ac:dyDescent="0.3">
      <c r="P57000" s="83"/>
    </row>
    <row r="57001" spans="16:16" x14ac:dyDescent="0.3">
      <c r="P57001" s="83"/>
    </row>
    <row r="57002" spans="16:16" x14ac:dyDescent="0.3">
      <c r="P57002" s="83"/>
    </row>
    <row r="57003" spans="16:16" x14ac:dyDescent="0.3">
      <c r="P57003" s="83"/>
    </row>
    <row r="57004" spans="16:16" x14ac:dyDescent="0.3">
      <c r="P57004" s="83"/>
    </row>
    <row r="57005" spans="16:16" x14ac:dyDescent="0.3">
      <c r="P57005" s="83"/>
    </row>
    <row r="57006" spans="16:16" x14ac:dyDescent="0.3">
      <c r="P57006" s="83"/>
    </row>
    <row r="57007" spans="16:16" x14ac:dyDescent="0.3">
      <c r="P57007" s="83"/>
    </row>
    <row r="57008" spans="16:16" x14ac:dyDescent="0.3">
      <c r="P57008" s="83"/>
    </row>
    <row r="57009" spans="16:16" x14ac:dyDescent="0.3">
      <c r="P57009" s="83"/>
    </row>
    <row r="57010" spans="16:16" x14ac:dyDescent="0.3">
      <c r="P57010" s="83"/>
    </row>
    <row r="57011" spans="16:16" x14ac:dyDescent="0.3">
      <c r="P57011" s="83"/>
    </row>
    <row r="57012" spans="16:16" x14ac:dyDescent="0.3">
      <c r="P57012" s="83"/>
    </row>
    <row r="57013" spans="16:16" x14ac:dyDescent="0.3">
      <c r="P57013" s="83"/>
    </row>
    <row r="57014" spans="16:16" x14ac:dyDescent="0.3">
      <c r="P57014" s="83"/>
    </row>
    <row r="57015" spans="16:16" x14ac:dyDescent="0.3">
      <c r="P57015" s="83"/>
    </row>
    <row r="57016" spans="16:16" x14ac:dyDescent="0.3">
      <c r="P57016" s="83"/>
    </row>
    <row r="57017" spans="16:16" x14ac:dyDescent="0.3">
      <c r="P57017" s="83"/>
    </row>
    <row r="57018" spans="16:16" x14ac:dyDescent="0.3">
      <c r="P57018" s="83"/>
    </row>
    <row r="57019" spans="16:16" x14ac:dyDescent="0.3">
      <c r="P57019" s="83"/>
    </row>
    <row r="57020" spans="16:16" x14ac:dyDescent="0.3">
      <c r="P57020" s="83"/>
    </row>
    <row r="57021" spans="16:16" x14ac:dyDescent="0.3">
      <c r="P57021" s="83"/>
    </row>
    <row r="57022" spans="16:16" x14ac:dyDescent="0.3">
      <c r="P57022" s="83"/>
    </row>
    <row r="57023" spans="16:16" x14ac:dyDescent="0.3">
      <c r="P57023" s="83"/>
    </row>
    <row r="57024" spans="16:16" x14ac:dyDescent="0.3">
      <c r="P57024" s="83"/>
    </row>
    <row r="57025" spans="16:16" x14ac:dyDescent="0.3">
      <c r="P57025" s="83"/>
    </row>
    <row r="57026" spans="16:16" x14ac:dyDescent="0.3">
      <c r="P57026" s="83"/>
    </row>
    <row r="57027" spans="16:16" x14ac:dyDescent="0.3">
      <c r="P57027" s="83"/>
    </row>
    <row r="57028" spans="16:16" x14ac:dyDescent="0.3">
      <c r="P57028" s="83"/>
    </row>
    <row r="57029" spans="16:16" x14ac:dyDescent="0.3">
      <c r="P57029" s="83"/>
    </row>
    <row r="57030" spans="16:16" x14ac:dyDescent="0.3">
      <c r="P57030" s="83"/>
    </row>
    <row r="57031" spans="16:16" x14ac:dyDescent="0.3">
      <c r="P57031" s="83"/>
    </row>
    <row r="57032" spans="16:16" x14ac:dyDescent="0.3">
      <c r="P57032" s="83"/>
    </row>
    <row r="57033" spans="16:16" x14ac:dyDescent="0.3">
      <c r="P57033" s="83"/>
    </row>
    <row r="57034" spans="16:16" x14ac:dyDescent="0.3">
      <c r="P57034" s="83"/>
    </row>
    <row r="57035" spans="16:16" x14ac:dyDescent="0.3">
      <c r="P57035" s="83"/>
    </row>
    <row r="57036" spans="16:16" x14ac:dyDescent="0.3">
      <c r="P57036" s="83"/>
    </row>
    <row r="57037" spans="16:16" x14ac:dyDescent="0.3">
      <c r="P57037" s="83"/>
    </row>
    <row r="57038" spans="16:16" x14ac:dyDescent="0.3">
      <c r="P57038" s="83"/>
    </row>
    <row r="57039" spans="16:16" x14ac:dyDescent="0.3">
      <c r="P57039" s="83"/>
    </row>
    <row r="57040" spans="16:16" x14ac:dyDescent="0.3">
      <c r="P57040" s="83"/>
    </row>
    <row r="57041" spans="16:16" x14ac:dyDescent="0.3">
      <c r="P57041" s="83"/>
    </row>
    <row r="57042" spans="16:16" x14ac:dyDescent="0.3">
      <c r="P57042" s="83"/>
    </row>
    <row r="57043" spans="16:16" x14ac:dyDescent="0.3">
      <c r="P57043" s="83"/>
    </row>
    <row r="57044" spans="16:16" x14ac:dyDescent="0.3">
      <c r="P57044" s="83"/>
    </row>
    <row r="57045" spans="16:16" x14ac:dyDescent="0.3">
      <c r="P57045" s="83"/>
    </row>
    <row r="57046" spans="16:16" x14ac:dyDescent="0.3">
      <c r="P57046" s="83"/>
    </row>
    <row r="57047" spans="16:16" x14ac:dyDescent="0.3">
      <c r="P57047" s="83"/>
    </row>
    <row r="57048" spans="16:16" x14ac:dyDescent="0.3">
      <c r="P57048" s="83"/>
    </row>
    <row r="57049" spans="16:16" x14ac:dyDescent="0.3">
      <c r="P57049" s="83"/>
    </row>
    <row r="57050" spans="16:16" x14ac:dyDescent="0.3">
      <c r="P57050" s="83"/>
    </row>
    <row r="57051" spans="16:16" x14ac:dyDescent="0.3">
      <c r="P57051" s="83"/>
    </row>
    <row r="57052" spans="16:16" x14ac:dyDescent="0.3">
      <c r="P57052" s="83"/>
    </row>
    <row r="57053" spans="16:16" x14ac:dyDescent="0.3">
      <c r="P57053" s="83"/>
    </row>
    <row r="57054" spans="16:16" x14ac:dyDescent="0.3">
      <c r="P57054" s="83"/>
    </row>
    <row r="57055" spans="16:16" x14ac:dyDescent="0.3">
      <c r="P57055" s="83"/>
    </row>
    <row r="57056" spans="16:16" x14ac:dyDescent="0.3">
      <c r="P57056" s="83"/>
    </row>
    <row r="57057" spans="16:16" x14ac:dyDescent="0.3">
      <c r="P57057" s="83"/>
    </row>
    <row r="57058" spans="16:16" x14ac:dyDescent="0.3">
      <c r="P57058" s="83"/>
    </row>
    <row r="57059" spans="16:16" x14ac:dyDescent="0.3">
      <c r="P57059" s="83"/>
    </row>
    <row r="57060" spans="16:16" x14ac:dyDescent="0.3">
      <c r="P57060" s="83"/>
    </row>
    <row r="57061" spans="16:16" x14ac:dyDescent="0.3">
      <c r="P57061" s="83"/>
    </row>
    <row r="57062" spans="16:16" x14ac:dyDescent="0.3">
      <c r="P57062" s="83"/>
    </row>
    <row r="57063" spans="16:16" x14ac:dyDescent="0.3">
      <c r="P57063" s="83"/>
    </row>
    <row r="57064" spans="16:16" x14ac:dyDescent="0.3">
      <c r="P57064" s="83"/>
    </row>
    <row r="57065" spans="16:16" x14ac:dyDescent="0.3">
      <c r="P57065" s="83"/>
    </row>
    <row r="57066" spans="16:16" x14ac:dyDescent="0.3">
      <c r="P57066" s="83"/>
    </row>
    <row r="57067" spans="16:16" x14ac:dyDescent="0.3">
      <c r="P57067" s="83"/>
    </row>
    <row r="57068" spans="16:16" x14ac:dyDescent="0.3">
      <c r="P57068" s="83"/>
    </row>
    <row r="57069" spans="16:16" x14ac:dyDescent="0.3">
      <c r="P57069" s="83"/>
    </row>
    <row r="57070" spans="16:16" x14ac:dyDescent="0.3">
      <c r="P57070" s="83"/>
    </row>
    <row r="57071" spans="16:16" x14ac:dyDescent="0.3">
      <c r="P57071" s="83"/>
    </row>
    <row r="57072" spans="16:16" x14ac:dyDescent="0.3">
      <c r="P57072" s="83"/>
    </row>
    <row r="57073" spans="16:16" x14ac:dyDescent="0.3">
      <c r="P57073" s="83"/>
    </row>
    <row r="57074" spans="16:16" x14ac:dyDescent="0.3">
      <c r="P57074" s="83"/>
    </row>
    <row r="57075" spans="16:16" x14ac:dyDescent="0.3">
      <c r="P57075" s="83"/>
    </row>
    <row r="57076" spans="16:16" x14ac:dyDescent="0.3">
      <c r="P57076" s="83"/>
    </row>
    <row r="57077" spans="16:16" x14ac:dyDescent="0.3">
      <c r="P57077" s="83"/>
    </row>
    <row r="57078" spans="16:16" x14ac:dyDescent="0.3">
      <c r="P57078" s="83"/>
    </row>
    <row r="57079" spans="16:16" x14ac:dyDescent="0.3">
      <c r="P57079" s="83"/>
    </row>
    <row r="57080" spans="16:16" x14ac:dyDescent="0.3">
      <c r="P57080" s="83"/>
    </row>
    <row r="57081" spans="16:16" x14ac:dyDescent="0.3">
      <c r="P57081" s="83"/>
    </row>
    <row r="57082" spans="16:16" x14ac:dyDescent="0.3">
      <c r="P57082" s="83"/>
    </row>
    <row r="57083" spans="16:16" x14ac:dyDescent="0.3">
      <c r="P57083" s="83"/>
    </row>
    <row r="57084" spans="16:16" x14ac:dyDescent="0.3">
      <c r="P57084" s="83"/>
    </row>
    <row r="57085" spans="16:16" x14ac:dyDescent="0.3">
      <c r="P57085" s="83"/>
    </row>
    <row r="57086" spans="16:16" x14ac:dyDescent="0.3">
      <c r="P57086" s="83"/>
    </row>
    <row r="57087" spans="16:16" x14ac:dyDescent="0.3">
      <c r="P57087" s="83"/>
    </row>
    <row r="57088" spans="16:16" x14ac:dyDescent="0.3">
      <c r="P57088" s="83"/>
    </row>
    <row r="57089" spans="16:16" x14ac:dyDescent="0.3">
      <c r="P57089" s="83"/>
    </row>
    <row r="57090" spans="16:16" x14ac:dyDescent="0.3">
      <c r="P57090" s="83"/>
    </row>
    <row r="57091" spans="16:16" x14ac:dyDescent="0.3">
      <c r="P57091" s="83"/>
    </row>
    <row r="57092" spans="16:16" x14ac:dyDescent="0.3">
      <c r="P57092" s="83"/>
    </row>
    <row r="57093" spans="16:16" x14ac:dyDescent="0.3">
      <c r="P57093" s="83"/>
    </row>
    <row r="57094" spans="16:16" x14ac:dyDescent="0.3">
      <c r="P57094" s="83"/>
    </row>
    <row r="57095" spans="16:16" x14ac:dyDescent="0.3">
      <c r="P57095" s="83"/>
    </row>
    <row r="57096" spans="16:16" x14ac:dyDescent="0.3">
      <c r="P57096" s="83"/>
    </row>
    <row r="57097" spans="16:16" x14ac:dyDescent="0.3">
      <c r="P57097" s="83"/>
    </row>
    <row r="57098" spans="16:16" x14ac:dyDescent="0.3">
      <c r="P57098" s="83"/>
    </row>
    <row r="57099" spans="16:16" x14ac:dyDescent="0.3">
      <c r="P57099" s="83"/>
    </row>
    <row r="57100" spans="16:16" x14ac:dyDescent="0.3">
      <c r="P57100" s="83"/>
    </row>
    <row r="57101" spans="16:16" x14ac:dyDescent="0.3">
      <c r="P57101" s="83"/>
    </row>
    <row r="57102" spans="16:16" x14ac:dyDescent="0.3">
      <c r="P57102" s="83"/>
    </row>
    <row r="57103" spans="16:16" x14ac:dyDescent="0.3">
      <c r="P57103" s="83"/>
    </row>
    <row r="57104" spans="16:16" x14ac:dyDescent="0.3">
      <c r="P57104" s="83"/>
    </row>
    <row r="57105" spans="16:16" x14ac:dyDescent="0.3">
      <c r="P57105" s="83"/>
    </row>
    <row r="57106" spans="16:16" x14ac:dyDescent="0.3">
      <c r="P57106" s="83"/>
    </row>
    <row r="57107" spans="16:16" x14ac:dyDescent="0.3">
      <c r="P57107" s="83"/>
    </row>
    <row r="57108" spans="16:16" x14ac:dyDescent="0.3">
      <c r="P57108" s="83"/>
    </row>
    <row r="57109" spans="16:16" x14ac:dyDescent="0.3">
      <c r="P57109" s="83"/>
    </row>
    <row r="57110" spans="16:16" x14ac:dyDescent="0.3">
      <c r="P57110" s="83"/>
    </row>
    <row r="57111" spans="16:16" x14ac:dyDescent="0.3">
      <c r="P57111" s="83"/>
    </row>
    <row r="57112" spans="16:16" x14ac:dyDescent="0.3">
      <c r="P57112" s="83"/>
    </row>
    <row r="57113" spans="16:16" x14ac:dyDescent="0.3">
      <c r="P57113" s="83"/>
    </row>
    <row r="57114" spans="16:16" x14ac:dyDescent="0.3">
      <c r="P57114" s="83"/>
    </row>
    <row r="57115" spans="16:16" x14ac:dyDescent="0.3">
      <c r="P57115" s="83"/>
    </row>
    <row r="57116" spans="16:16" x14ac:dyDescent="0.3">
      <c r="P57116" s="83"/>
    </row>
    <row r="57117" spans="16:16" x14ac:dyDescent="0.3">
      <c r="P57117" s="83"/>
    </row>
    <row r="57118" spans="16:16" x14ac:dyDescent="0.3">
      <c r="P57118" s="83"/>
    </row>
    <row r="57119" spans="16:16" x14ac:dyDescent="0.3">
      <c r="P57119" s="83"/>
    </row>
    <row r="57120" spans="16:16" x14ac:dyDescent="0.3">
      <c r="P57120" s="83"/>
    </row>
    <row r="57121" spans="16:16" x14ac:dyDescent="0.3">
      <c r="P57121" s="83"/>
    </row>
    <row r="57122" spans="16:16" x14ac:dyDescent="0.3">
      <c r="P57122" s="83"/>
    </row>
    <row r="57123" spans="16:16" x14ac:dyDescent="0.3">
      <c r="P57123" s="83"/>
    </row>
    <row r="57124" spans="16:16" x14ac:dyDescent="0.3">
      <c r="P57124" s="83"/>
    </row>
    <row r="57125" spans="16:16" x14ac:dyDescent="0.3">
      <c r="P57125" s="83"/>
    </row>
    <row r="57126" spans="16:16" x14ac:dyDescent="0.3">
      <c r="P57126" s="83"/>
    </row>
    <row r="57127" spans="16:16" x14ac:dyDescent="0.3">
      <c r="P57127" s="83"/>
    </row>
    <row r="57128" spans="16:16" x14ac:dyDescent="0.3">
      <c r="P57128" s="83"/>
    </row>
    <row r="57129" spans="16:16" x14ac:dyDescent="0.3">
      <c r="P57129" s="83"/>
    </row>
    <row r="57130" spans="16:16" x14ac:dyDescent="0.3">
      <c r="P57130" s="83"/>
    </row>
    <row r="57131" spans="16:16" x14ac:dyDescent="0.3">
      <c r="P57131" s="83"/>
    </row>
    <row r="57132" spans="16:16" x14ac:dyDescent="0.3">
      <c r="P57132" s="83"/>
    </row>
    <row r="57133" spans="16:16" x14ac:dyDescent="0.3">
      <c r="P57133" s="83"/>
    </row>
    <row r="57134" spans="16:16" x14ac:dyDescent="0.3">
      <c r="P57134" s="83"/>
    </row>
    <row r="57135" spans="16:16" x14ac:dyDescent="0.3">
      <c r="P57135" s="83"/>
    </row>
    <row r="57136" spans="16:16" x14ac:dyDescent="0.3">
      <c r="P57136" s="83"/>
    </row>
    <row r="57137" spans="16:16" x14ac:dyDescent="0.3">
      <c r="P57137" s="83"/>
    </row>
    <row r="57138" spans="16:16" x14ac:dyDescent="0.3">
      <c r="P57138" s="83"/>
    </row>
    <row r="57139" spans="16:16" x14ac:dyDescent="0.3">
      <c r="P57139" s="83"/>
    </row>
    <row r="57140" spans="16:16" x14ac:dyDescent="0.3">
      <c r="P57140" s="83"/>
    </row>
    <row r="57141" spans="16:16" x14ac:dyDescent="0.3">
      <c r="P57141" s="83"/>
    </row>
    <row r="57142" spans="16:16" x14ac:dyDescent="0.3">
      <c r="P57142" s="83"/>
    </row>
    <row r="57143" spans="16:16" x14ac:dyDescent="0.3">
      <c r="P57143" s="83"/>
    </row>
    <row r="57144" spans="16:16" x14ac:dyDescent="0.3">
      <c r="P57144" s="83"/>
    </row>
    <row r="57145" spans="16:16" x14ac:dyDescent="0.3">
      <c r="P57145" s="83"/>
    </row>
    <row r="57146" spans="16:16" x14ac:dyDescent="0.3">
      <c r="P57146" s="83"/>
    </row>
    <row r="57147" spans="16:16" x14ac:dyDescent="0.3">
      <c r="P57147" s="83"/>
    </row>
    <row r="57148" spans="16:16" x14ac:dyDescent="0.3">
      <c r="P57148" s="83"/>
    </row>
    <row r="57149" spans="16:16" x14ac:dyDescent="0.3">
      <c r="P57149" s="83"/>
    </row>
    <row r="57150" spans="16:16" x14ac:dyDescent="0.3">
      <c r="P57150" s="83"/>
    </row>
    <row r="57151" spans="16:16" x14ac:dyDescent="0.3">
      <c r="P57151" s="83"/>
    </row>
    <row r="57152" spans="16:16" x14ac:dyDescent="0.3">
      <c r="P57152" s="83"/>
    </row>
    <row r="57153" spans="16:16" x14ac:dyDescent="0.3">
      <c r="P57153" s="83"/>
    </row>
    <row r="57154" spans="16:16" x14ac:dyDescent="0.3">
      <c r="P57154" s="83"/>
    </row>
    <row r="57155" spans="16:16" x14ac:dyDescent="0.3">
      <c r="P57155" s="83"/>
    </row>
    <row r="57156" spans="16:16" x14ac:dyDescent="0.3">
      <c r="P57156" s="83"/>
    </row>
    <row r="57157" spans="16:16" x14ac:dyDescent="0.3">
      <c r="P57157" s="83"/>
    </row>
    <row r="57158" spans="16:16" x14ac:dyDescent="0.3">
      <c r="P57158" s="83"/>
    </row>
    <row r="57159" spans="16:16" x14ac:dyDescent="0.3">
      <c r="P57159" s="83"/>
    </row>
    <row r="57160" spans="16:16" x14ac:dyDescent="0.3">
      <c r="P57160" s="83"/>
    </row>
    <row r="57161" spans="16:16" x14ac:dyDescent="0.3">
      <c r="P57161" s="83"/>
    </row>
    <row r="57162" spans="16:16" x14ac:dyDescent="0.3">
      <c r="P57162" s="83"/>
    </row>
    <row r="57163" spans="16:16" x14ac:dyDescent="0.3">
      <c r="P57163" s="83"/>
    </row>
    <row r="57164" spans="16:16" x14ac:dyDescent="0.3">
      <c r="P57164" s="83"/>
    </row>
    <row r="57165" spans="16:16" x14ac:dyDescent="0.3">
      <c r="P57165" s="83"/>
    </row>
    <row r="57166" spans="16:16" x14ac:dyDescent="0.3">
      <c r="P57166" s="83"/>
    </row>
    <row r="57167" spans="16:16" x14ac:dyDescent="0.3">
      <c r="P57167" s="83"/>
    </row>
    <row r="57168" spans="16:16" x14ac:dyDescent="0.3">
      <c r="P57168" s="83"/>
    </row>
    <row r="57169" spans="16:16" x14ac:dyDescent="0.3">
      <c r="P57169" s="83"/>
    </row>
    <row r="57170" spans="16:16" x14ac:dyDescent="0.3">
      <c r="P57170" s="83"/>
    </row>
    <row r="57171" spans="16:16" x14ac:dyDescent="0.3">
      <c r="P57171" s="83"/>
    </row>
    <row r="57172" spans="16:16" x14ac:dyDescent="0.3">
      <c r="P57172" s="83"/>
    </row>
    <row r="57173" spans="16:16" x14ac:dyDescent="0.3">
      <c r="P57173" s="83"/>
    </row>
    <row r="57174" spans="16:16" x14ac:dyDescent="0.3">
      <c r="P57174" s="83"/>
    </row>
    <row r="57175" spans="16:16" x14ac:dyDescent="0.3">
      <c r="P57175" s="83"/>
    </row>
    <row r="57176" spans="16:16" x14ac:dyDescent="0.3">
      <c r="P57176" s="83"/>
    </row>
    <row r="57177" spans="16:16" x14ac:dyDescent="0.3">
      <c r="P57177" s="83"/>
    </row>
    <row r="57178" spans="16:16" x14ac:dyDescent="0.3">
      <c r="P57178" s="83"/>
    </row>
    <row r="57179" spans="16:16" x14ac:dyDescent="0.3">
      <c r="P57179" s="83"/>
    </row>
    <row r="57180" spans="16:16" x14ac:dyDescent="0.3">
      <c r="P57180" s="83"/>
    </row>
    <row r="57181" spans="16:16" x14ac:dyDescent="0.3">
      <c r="P57181" s="83"/>
    </row>
    <row r="57182" spans="16:16" x14ac:dyDescent="0.3">
      <c r="P57182" s="83"/>
    </row>
    <row r="57183" spans="16:16" x14ac:dyDescent="0.3">
      <c r="P57183" s="83"/>
    </row>
    <row r="57184" spans="16:16" x14ac:dyDescent="0.3">
      <c r="P57184" s="83"/>
    </row>
    <row r="57185" spans="16:16" x14ac:dyDescent="0.3">
      <c r="P57185" s="83"/>
    </row>
    <row r="57186" spans="16:16" x14ac:dyDescent="0.3">
      <c r="P57186" s="83"/>
    </row>
    <row r="57187" spans="16:16" x14ac:dyDescent="0.3">
      <c r="P57187" s="83"/>
    </row>
    <row r="57188" spans="16:16" x14ac:dyDescent="0.3">
      <c r="P57188" s="83"/>
    </row>
    <row r="57189" spans="16:16" x14ac:dyDescent="0.3">
      <c r="P57189" s="83"/>
    </row>
    <row r="57190" spans="16:16" x14ac:dyDescent="0.3">
      <c r="P57190" s="83"/>
    </row>
    <row r="57191" spans="16:16" x14ac:dyDescent="0.3">
      <c r="P57191" s="83"/>
    </row>
    <row r="57192" spans="16:16" x14ac:dyDescent="0.3">
      <c r="P57192" s="83"/>
    </row>
    <row r="57193" spans="16:16" x14ac:dyDescent="0.3">
      <c r="P57193" s="83"/>
    </row>
    <row r="57194" spans="16:16" x14ac:dyDescent="0.3">
      <c r="P57194" s="83"/>
    </row>
    <row r="57195" spans="16:16" x14ac:dyDescent="0.3">
      <c r="P57195" s="83"/>
    </row>
    <row r="57196" spans="16:16" x14ac:dyDescent="0.3">
      <c r="P57196" s="83"/>
    </row>
    <row r="57197" spans="16:16" x14ac:dyDescent="0.3">
      <c r="P57197" s="83"/>
    </row>
    <row r="57198" spans="16:16" x14ac:dyDescent="0.3">
      <c r="P57198" s="83"/>
    </row>
    <row r="57199" spans="16:16" x14ac:dyDescent="0.3">
      <c r="P57199" s="83"/>
    </row>
    <row r="57200" spans="16:16" x14ac:dyDescent="0.3">
      <c r="P57200" s="83"/>
    </row>
    <row r="57201" spans="16:16" x14ac:dyDescent="0.3">
      <c r="P57201" s="83"/>
    </row>
    <row r="57202" spans="16:16" x14ac:dyDescent="0.3">
      <c r="P57202" s="83"/>
    </row>
    <row r="57203" spans="16:16" x14ac:dyDescent="0.3">
      <c r="P57203" s="83"/>
    </row>
    <row r="57204" spans="16:16" x14ac:dyDescent="0.3">
      <c r="P57204" s="83"/>
    </row>
    <row r="57205" spans="16:16" x14ac:dyDescent="0.3">
      <c r="P57205" s="83"/>
    </row>
    <row r="57206" spans="16:16" x14ac:dyDescent="0.3">
      <c r="P57206" s="83"/>
    </row>
    <row r="57207" spans="16:16" x14ac:dyDescent="0.3">
      <c r="P57207" s="83"/>
    </row>
    <row r="57208" spans="16:16" x14ac:dyDescent="0.3">
      <c r="P57208" s="83"/>
    </row>
    <row r="57209" spans="16:16" x14ac:dyDescent="0.3">
      <c r="P57209" s="83"/>
    </row>
    <row r="57210" spans="16:16" x14ac:dyDescent="0.3">
      <c r="P57210" s="83"/>
    </row>
    <row r="57211" spans="16:16" x14ac:dyDescent="0.3">
      <c r="P57211" s="83"/>
    </row>
    <row r="57212" spans="16:16" x14ac:dyDescent="0.3">
      <c r="P57212" s="83"/>
    </row>
    <row r="57213" spans="16:16" x14ac:dyDescent="0.3">
      <c r="P57213" s="83"/>
    </row>
    <row r="57214" spans="16:16" x14ac:dyDescent="0.3">
      <c r="P57214" s="83"/>
    </row>
    <row r="57215" spans="16:16" x14ac:dyDescent="0.3">
      <c r="P57215" s="83"/>
    </row>
    <row r="57216" spans="16:16" x14ac:dyDescent="0.3">
      <c r="P57216" s="83"/>
    </row>
    <row r="57217" spans="16:16" x14ac:dyDescent="0.3">
      <c r="P57217" s="83"/>
    </row>
    <row r="57218" spans="16:16" x14ac:dyDescent="0.3">
      <c r="P57218" s="83"/>
    </row>
    <row r="57219" spans="16:16" x14ac:dyDescent="0.3">
      <c r="P57219" s="83"/>
    </row>
    <row r="57220" spans="16:16" x14ac:dyDescent="0.3">
      <c r="P57220" s="83"/>
    </row>
    <row r="57221" spans="16:16" x14ac:dyDescent="0.3">
      <c r="P57221" s="83"/>
    </row>
    <row r="57222" spans="16:16" x14ac:dyDescent="0.3">
      <c r="P57222" s="83"/>
    </row>
    <row r="57223" spans="16:16" x14ac:dyDescent="0.3">
      <c r="P57223" s="83"/>
    </row>
    <row r="57224" spans="16:16" x14ac:dyDescent="0.3">
      <c r="P57224" s="83"/>
    </row>
    <row r="57225" spans="16:16" x14ac:dyDescent="0.3">
      <c r="P57225" s="83"/>
    </row>
    <row r="57226" spans="16:16" x14ac:dyDescent="0.3">
      <c r="P57226" s="83"/>
    </row>
    <row r="57227" spans="16:16" x14ac:dyDescent="0.3">
      <c r="P57227" s="83"/>
    </row>
    <row r="57228" spans="16:16" x14ac:dyDescent="0.3">
      <c r="P57228" s="83"/>
    </row>
    <row r="57229" spans="16:16" x14ac:dyDescent="0.3">
      <c r="P57229" s="83"/>
    </row>
    <row r="57230" spans="16:16" x14ac:dyDescent="0.3">
      <c r="P57230" s="83"/>
    </row>
    <row r="57231" spans="16:16" x14ac:dyDescent="0.3">
      <c r="P57231" s="83"/>
    </row>
    <row r="57232" spans="16:16" x14ac:dyDescent="0.3">
      <c r="P57232" s="83"/>
    </row>
    <row r="57233" spans="16:16" x14ac:dyDescent="0.3">
      <c r="P57233" s="83"/>
    </row>
    <row r="57234" spans="16:16" x14ac:dyDescent="0.3">
      <c r="P57234" s="83"/>
    </row>
    <row r="57235" spans="16:16" x14ac:dyDescent="0.3">
      <c r="P57235" s="83"/>
    </row>
    <row r="57236" spans="16:16" x14ac:dyDescent="0.3">
      <c r="P57236" s="83"/>
    </row>
    <row r="57237" spans="16:16" x14ac:dyDescent="0.3">
      <c r="P57237" s="83"/>
    </row>
    <row r="57238" spans="16:16" x14ac:dyDescent="0.3">
      <c r="P57238" s="83"/>
    </row>
    <row r="57239" spans="16:16" x14ac:dyDescent="0.3">
      <c r="P57239" s="83"/>
    </row>
    <row r="57240" spans="16:16" x14ac:dyDescent="0.3">
      <c r="P57240" s="83"/>
    </row>
    <row r="57241" spans="16:16" x14ac:dyDescent="0.3">
      <c r="P57241" s="83"/>
    </row>
    <row r="57242" spans="16:16" x14ac:dyDescent="0.3">
      <c r="P57242" s="83"/>
    </row>
    <row r="57243" spans="16:16" x14ac:dyDescent="0.3">
      <c r="P57243" s="83"/>
    </row>
    <row r="57244" spans="16:16" x14ac:dyDescent="0.3">
      <c r="P57244" s="83"/>
    </row>
    <row r="57245" spans="16:16" x14ac:dyDescent="0.3">
      <c r="P57245" s="83"/>
    </row>
    <row r="57246" spans="16:16" x14ac:dyDescent="0.3">
      <c r="P57246" s="83"/>
    </row>
    <row r="57247" spans="16:16" x14ac:dyDescent="0.3">
      <c r="P57247" s="83"/>
    </row>
    <row r="57248" spans="16:16" x14ac:dyDescent="0.3">
      <c r="P57248" s="83"/>
    </row>
    <row r="57249" spans="16:16" x14ac:dyDescent="0.3">
      <c r="P57249" s="83"/>
    </row>
    <row r="57250" spans="16:16" x14ac:dyDescent="0.3">
      <c r="P57250" s="83"/>
    </row>
    <row r="57251" spans="16:16" x14ac:dyDescent="0.3">
      <c r="P57251" s="83"/>
    </row>
    <row r="57252" spans="16:16" x14ac:dyDescent="0.3">
      <c r="P57252" s="83"/>
    </row>
    <row r="57253" spans="16:16" x14ac:dyDescent="0.3">
      <c r="P57253" s="83"/>
    </row>
    <row r="57254" spans="16:16" x14ac:dyDescent="0.3">
      <c r="P57254" s="83"/>
    </row>
    <row r="57255" spans="16:16" x14ac:dyDescent="0.3">
      <c r="P57255" s="83"/>
    </row>
    <row r="57256" spans="16:16" x14ac:dyDescent="0.3">
      <c r="P57256" s="83"/>
    </row>
    <row r="57257" spans="16:16" x14ac:dyDescent="0.3">
      <c r="P57257" s="83"/>
    </row>
    <row r="57258" spans="16:16" x14ac:dyDescent="0.3">
      <c r="P57258" s="83"/>
    </row>
    <row r="57259" spans="16:16" x14ac:dyDescent="0.3">
      <c r="P57259" s="83"/>
    </row>
    <row r="57260" spans="16:16" x14ac:dyDescent="0.3">
      <c r="P57260" s="83"/>
    </row>
    <row r="57261" spans="16:16" x14ac:dyDescent="0.3">
      <c r="P57261" s="83"/>
    </row>
    <row r="57262" spans="16:16" x14ac:dyDescent="0.3">
      <c r="P57262" s="83"/>
    </row>
    <row r="57263" spans="16:16" x14ac:dyDescent="0.3">
      <c r="P57263" s="83"/>
    </row>
    <row r="57264" spans="16:16" x14ac:dyDescent="0.3">
      <c r="P57264" s="83"/>
    </row>
    <row r="57265" spans="16:16" x14ac:dyDescent="0.3">
      <c r="P57265" s="83"/>
    </row>
    <row r="57266" spans="16:16" x14ac:dyDescent="0.3">
      <c r="P57266" s="83"/>
    </row>
    <row r="57267" spans="16:16" x14ac:dyDescent="0.3">
      <c r="P57267" s="83"/>
    </row>
    <row r="57268" spans="16:16" x14ac:dyDescent="0.3">
      <c r="P57268" s="83"/>
    </row>
    <row r="57269" spans="16:16" x14ac:dyDescent="0.3">
      <c r="P57269" s="83"/>
    </row>
    <row r="57270" spans="16:16" x14ac:dyDescent="0.3">
      <c r="P57270" s="83"/>
    </row>
    <row r="57271" spans="16:16" x14ac:dyDescent="0.3">
      <c r="P57271" s="83"/>
    </row>
    <row r="57272" spans="16:16" x14ac:dyDescent="0.3">
      <c r="P57272" s="83"/>
    </row>
    <row r="57273" spans="16:16" x14ac:dyDescent="0.3">
      <c r="P57273" s="83"/>
    </row>
    <row r="57274" spans="16:16" x14ac:dyDescent="0.3">
      <c r="P57274" s="83"/>
    </row>
    <row r="57275" spans="16:16" x14ac:dyDescent="0.3">
      <c r="P57275" s="83"/>
    </row>
    <row r="57276" spans="16:16" x14ac:dyDescent="0.3">
      <c r="P57276" s="83"/>
    </row>
    <row r="57277" spans="16:16" x14ac:dyDescent="0.3">
      <c r="P57277" s="83"/>
    </row>
    <row r="57278" spans="16:16" x14ac:dyDescent="0.3">
      <c r="P57278" s="83"/>
    </row>
    <row r="57279" spans="16:16" x14ac:dyDescent="0.3">
      <c r="P57279" s="83"/>
    </row>
    <row r="57280" spans="16:16" x14ac:dyDescent="0.3">
      <c r="P57280" s="83"/>
    </row>
    <row r="57281" spans="16:16" x14ac:dyDescent="0.3">
      <c r="P57281" s="83"/>
    </row>
    <row r="57282" spans="16:16" x14ac:dyDescent="0.3">
      <c r="P57282" s="83"/>
    </row>
    <row r="57283" spans="16:16" x14ac:dyDescent="0.3">
      <c r="P57283" s="83"/>
    </row>
    <row r="57284" spans="16:16" x14ac:dyDescent="0.3">
      <c r="P57284" s="83"/>
    </row>
    <row r="57285" spans="16:16" x14ac:dyDescent="0.3">
      <c r="P57285" s="83"/>
    </row>
    <row r="57286" spans="16:16" x14ac:dyDescent="0.3">
      <c r="P57286" s="83"/>
    </row>
    <row r="57287" spans="16:16" x14ac:dyDescent="0.3">
      <c r="P57287" s="83"/>
    </row>
    <row r="57288" spans="16:16" x14ac:dyDescent="0.3">
      <c r="P57288" s="83"/>
    </row>
    <row r="57289" spans="16:16" x14ac:dyDescent="0.3">
      <c r="P57289" s="83"/>
    </row>
    <row r="57290" spans="16:16" x14ac:dyDescent="0.3">
      <c r="P57290" s="83"/>
    </row>
    <row r="57291" spans="16:16" x14ac:dyDescent="0.3">
      <c r="P57291" s="83"/>
    </row>
    <row r="57292" spans="16:16" x14ac:dyDescent="0.3">
      <c r="P57292" s="83"/>
    </row>
    <row r="57293" spans="16:16" x14ac:dyDescent="0.3">
      <c r="P57293" s="83"/>
    </row>
    <row r="57294" spans="16:16" x14ac:dyDescent="0.3">
      <c r="P57294" s="83"/>
    </row>
    <row r="57295" spans="16:16" x14ac:dyDescent="0.3">
      <c r="P57295" s="83"/>
    </row>
    <row r="57296" spans="16:16" x14ac:dyDescent="0.3">
      <c r="P57296" s="83"/>
    </row>
    <row r="57297" spans="16:16" x14ac:dyDescent="0.3">
      <c r="P57297" s="83"/>
    </row>
    <row r="57298" spans="16:16" x14ac:dyDescent="0.3">
      <c r="P57298" s="83"/>
    </row>
    <row r="57299" spans="16:16" x14ac:dyDescent="0.3">
      <c r="P57299" s="83"/>
    </row>
    <row r="57300" spans="16:16" x14ac:dyDescent="0.3">
      <c r="P57300" s="83"/>
    </row>
    <row r="57301" spans="16:16" x14ac:dyDescent="0.3">
      <c r="P57301" s="83"/>
    </row>
    <row r="57302" spans="16:16" x14ac:dyDescent="0.3">
      <c r="P57302" s="83"/>
    </row>
    <row r="57303" spans="16:16" x14ac:dyDescent="0.3">
      <c r="P57303" s="83"/>
    </row>
    <row r="57304" spans="16:16" x14ac:dyDescent="0.3">
      <c r="P57304" s="83"/>
    </row>
    <row r="57305" spans="16:16" x14ac:dyDescent="0.3">
      <c r="P57305" s="83"/>
    </row>
    <row r="57306" spans="16:16" x14ac:dyDescent="0.3">
      <c r="P57306" s="83"/>
    </row>
    <row r="57307" spans="16:16" x14ac:dyDescent="0.3">
      <c r="P57307" s="83"/>
    </row>
    <row r="57308" spans="16:16" x14ac:dyDescent="0.3">
      <c r="P57308" s="83"/>
    </row>
    <row r="57309" spans="16:16" x14ac:dyDescent="0.3">
      <c r="P57309" s="83"/>
    </row>
    <row r="57310" spans="16:16" x14ac:dyDescent="0.3">
      <c r="P57310" s="83"/>
    </row>
    <row r="57311" spans="16:16" x14ac:dyDescent="0.3">
      <c r="P57311" s="83"/>
    </row>
    <row r="57312" spans="16:16" x14ac:dyDescent="0.3">
      <c r="P57312" s="83"/>
    </row>
    <row r="57313" spans="16:16" x14ac:dyDescent="0.3">
      <c r="P57313" s="83"/>
    </row>
    <row r="57314" spans="16:16" x14ac:dyDescent="0.3">
      <c r="P57314" s="83"/>
    </row>
    <row r="57315" spans="16:16" x14ac:dyDescent="0.3">
      <c r="P57315" s="83"/>
    </row>
    <row r="57316" spans="16:16" x14ac:dyDescent="0.3">
      <c r="P57316" s="83"/>
    </row>
    <row r="57317" spans="16:16" x14ac:dyDescent="0.3">
      <c r="P57317" s="83"/>
    </row>
    <row r="57318" spans="16:16" x14ac:dyDescent="0.3">
      <c r="P57318" s="83"/>
    </row>
    <row r="57319" spans="16:16" x14ac:dyDescent="0.3">
      <c r="P57319" s="83"/>
    </row>
    <row r="57320" spans="16:16" x14ac:dyDescent="0.3">
      <c r="P57320" s="83"/>
    </row>
    <row r="57321" spans="16:16" x14ac:dyDescent="0.3">
      <c r="P57321" s="83"/>
    </row>
    <row r="57322" spans="16:16" x14ac:dyDescent="0.3">
      <c r="P57322" s="83"/>
    </row>
    <row r="57323" spans="16:16" x14ac:dyDescent="0.3">
      <c r="P57323" s="83"/>
    </row>
    <row r="57324" spans="16:16" x14ac:dyDescent="0.3">
      <c r="P57324" s="83"/>
    </row>
    <row r="57325" spans="16:16" x14ac:dyDescent="0.3">
      <c r="P57325" s="83"/>
    </row>
    <row r="57326" spans="16:16" x14ac:dyDescent="0.3">
      <c r="P57326" s="83"/>
    </row>
    <row r="57327" spans="16:16" x14ac:dyDescent="0.3">
      <c r="P57327" s="83"/>
    </row>
    <row r="57328" spans="16:16" x14ac:dyDescent="0.3">
      <c r="P57328" s="83"/>
    </row>
    <row r="57329" spans="16:16" x14ac:dyDescent="0.3">
      <c r="P57329" s="83"/>
    </row>
    <row r="57330" spans="16:16" x14ac:dyDescent="0.3">
      <c r="P57330" s="83"/>
    </row>
    <row r="57331" spans="16:16" x14ac:dyDescent="0.3">
      <c r="P57331" s="83"/>
    </row>
    <row r="57332" spans="16:16" x14ac:dyDescent="0.3">
      <c r="P57332" s="83"/>
    </row>
    <row r="57333" spans="16:16" x14ac:dyDescent="0.3">
      <c r="P57333" s="83"/>
    </row>
    <row r="57334" spans="16:16" x14ac:dyDescent="0.3">
      <c r="P57334" s="83"/>
    </row>
    <row r="57335" spans="16:16" x14ac:dyDescent="0.3">
      <c r="P57335" s="83"/>
    </row>
    <row r="57336" spans="16:16" x14ac:dyDescent="0.3">
      <c r="P57336" s="83"/>
    </row>
    <row r="57337" spans="16:16" x14ac:dyDescent="0.3">
      <c r="P57337" s="83"/>
    </row>
    <row r="57338" spans="16:16" x14ac:dyDescent="0.3">
      <c r="P57338" s="83"/>
    </row>
    <row r="57339" spans="16:16" x14ac:dyDescent="0.3">
      <c r="P57339" s="83"/>
    </row>
    <row r="57340" spans="16:16" x14ac:dyDescent="0.3">
      <c r="P57340" s="83"/>
    </row>
    <row r="57341" spans="16:16" x14ac:dyDescent="0.3">
      <c r="P57341" s="83"/>
    </row>
    <row r="57342" spans="16:16" x14ac:dyDescent="0.3">
      <c r="P57342" s="83"/>
    </row>
    <row r="57343" spans="16:16" x14ac:dyDescent="0.3">
      <c r="P57343" s="83"/>
    </row>
    <row r="57344" spans="16:16" x14ac:dyDescent="0.3">
      <c r="P57344" s="83"/>
    </row>
    <row r="57345" spans="16:16" x14ac:dyDescent="0.3">
      <c r="P57345" s="83"/>
    </row>
    <row r="57346" spans="16:16" x14ac:dyDescent="0.3">
      <c r="P57346" s="83"/>
    </row>
    <row r="57347" spans="16:16" x14ac:dyDescent="0.3">
      <c r="P57347" s="83"/>
    </row>
    <row r="57348" spans="16:16" x14ac:dyDescent="0.3">
      <c r="P57348" s="83"/>
    </row>
    <row r="57349" spans="16:16" x14ac:dyDescent="0.3">
      <c r="P57349" s="83"/>
    </row>
    <row r="57350" spans="16:16" x14ac:dyDescent="0.3">
      <c r="P57350" s="83"/>
    </row>
    <row r="57351" spans="16:16" x14ac:dyDescent="0.3">
      <c r="P57351" s="83"/>
    </row>
    <row r="57352" spans="16:16" x14ac:dyDescent="0.3">
      <c r="P57352" s="83"/>
    </row>
    <row r="57353" spans="16:16" x14ac:dyDescent="0.3">
      <c r="P57353" s="83"/>
    </row>
    <row r="57354" spans="16:16" x14ac:dyDescent="0.3">
      <c r="P57354" s="83"/>
    </row>
    <row r="57355" spans="16:16" x14ac:dyDescent="0.3">
      <c r="P57355" s="83"/>
    </row>
    <row r="57356" spans="16:16" x14ac:dyDescent="0.3">
      <c r="P57356" s="83"/>
    </row>
    <row r="57357" spans="16:16" x14ac:dyDescent="0.3">
      <c r="P57357" s="83"/>
    </row>
    <row r="57358" spans="16:16" x14ac:dyDescent="0.3">
      <c r="P57358" s="83"/>
    </row>
    <row r="57359" spans="16:16" x14ac:dyDescent="0.3">
      <c r="P57359" s="83"/>
    </row>
    <row r="57360" spans="16:16" x14ac:dyDescent="0.3">
      <c r="P57360" s="83"/>
    </row>
    <row r="57361" spans="16:16" x14ac:dyDescent="0.3">
      <c r="P57361" s="83"/>
    </row>
    <row r="57362" spans="16:16" x14ac:dyDescent="0.3">
      <c r="P57362" s="83"/>
    </row>
    <row r="57363" spans="16:16" x14ac:dyDescent="0.3">
      <c r="P57363" s="83"/>
    </row>
    <row r="57364" spans="16:16" x14ac:dyDescent="0.3">
      <c r="P57364" s="83"/>
    </row>
    <row r="57365" spans="16:16" x14ac:dyDescent="0.3">
      <c r="P57365" s="83"/>
    </row>
    <row r="57366" spans="16:16" x14ac:dyDescent="0.3">
      <c r="P57366" s="83"/>
    </row>
    <row r="57367" spans="16:16" x14ac:dyDescent="0.3">
      <c r="P57367" s="83"/>
    </row>
    <row r="57368" spans="16:16" x14ac:dyDescent="0.3">
      <c r="P57368" s="83"/>
    </row>
    <row r="57369" spans="16:16" x14ac:dyDescent="0.3">
      <c r="P57369" s="83"/>
    </row>
    <row r="57370" spans="16:16" x14ac:dyDescent="0.3">
      <c r="P57370" s="83"/>
    </row>
    <row r="57371" spans="16:16" x14ac:dyDescent="0.3">
      <c r="P57371" s="83"/>
    </row>
    <row r="57372" spans="16:16" x14ac:dyDescent="0.3">
      <c r="P57372" s="83"/>
    </row>
    <row r="57373" spans="16:16" x14ac:dyDescent="0.3">
      <c r="P57373" s="83"/>
    </row>
    <row r="57374" spans="16:16" x14ac:dyDescent="0.3">
      <c r="P57374" s="83"/>
    </row>
    <row r="57375" spans="16:16" x14ac:dyDescent="0.3">
      <c r="P57375" s="83"/>
    </row>
    <row r="57376" spans="16:16" x14ac:dyDescent="0.3">
      <c r="P57376" s="83"/>
    </row>
    <row r="57377" spans="16:16" x14ac:dyDescent="0.3">
      <c r="P57377" s="83"/>
    </row>
    <row r="57378" spans="16:16" x14ac:dyDescent="0.3">
      <c r="P57378" s="83"/>
    </row>
    <row r="57379" spans="16:16" x14ac:dyDescent="0.3">
      <c r="P57379" s="83"/>
    </row>
    <row r="57380" spans="16:16" x14ac:dyDescent="0.3">
      <c r="P57380" s="83"/>
    </row>
    <row r="57381" spans="16:16" x14ac:dyDescent="0.3">
      <c r="P57381" s="83"/>
    </row>
    <row r="57382" spans="16:16" x14ac:dyDescent="0.3">
      <c r="P57382" s="83"/>
    </row>
    <row r="57383" spans="16:16" x14ac:dyDescent="0.3">
      <c r="P57383" s="83"/>
    </row>
    <row r="57384" spans="16:16" x14ac:dyDescent="0.3">
      <c r="P57384" s="83"/>
    </row>
    <row r="57385" spans="16:16" x14ac:dyDescent="0.3">
      <c r="P57385" s="83"/>
    </row>
    <row r="57386" spans="16:16" x14ac:dyDescent="0.3">
      <c r="P57386" s="83"/>
    </row>
    <row r="57387" spans="16:16" x14ac:dyDescent="0.3">
      <c r="P57387" s="83"/>
    </row>
    <row r="57388" spans="16:16" x14ac:dyDescent="0.3">
      <c r="P57388" s="83"/>
    </row>
    <row r="57389" spans="16:16" x14ac:dyDescent="0.3">
      <c r="P57389" s="83"/>
    </row>
    <row r="57390" spans="16:16" x14ac:dyDescent="0.3">
      <c r="P57390" s="83"/>
    </row>
    <row r="57391" spans="16:16" x14ac:dyDescent="0.3">
      <c r="P57391" s="83"/>
    </row>
    <row r="57392" spans="16:16" x14ac:dyDescent="0.3">
      <c r="P57392" s="83"/>
    </row>
    <row r="57393" spans="16:16" x14ac:dyDescent="0.3">
      <c r="P57393" s="83"/>
    </row>
    <row r="57394" spans="16:16" x14ac:dyDescent="0.3">
      <c r="P57394" s="83"/>
    </row>
    <row r="57395" spans="16:16" x14ac:dyDescent="0.3">
      <c r="P57395" s="83"/>
    </row>
    <row r="57396" spans="16:16" x14ac:dyDescent="0.3">
      <c r="P57396" s="83"/>
    </row>
    <row r="57397" spans="16:16" x14ac:dyDescent="0.3">
      <c r="P57397" s="83"/>
    </row>
    <row r="57398" spans="16:16" x14ac:dyDescent="0.3">
      <c r="P57398" s="83"/>
    </row>
    <row r="57399" spans="16:16" x14ac:dyDescent="0.3">
      <c r="P57399" s="83"/>
    </row>
    <row r="57400" spans="16:16" x14ac:dyDescent="0.3">
      <c r="P57400" s="83"/>
    </row>
    <row r="57401" spans="16:16" x14ac:dyDescent="0.3">
      <c r="P57401" s="83"/>
    </row>
    <row r="57402" spans="16:16" x14ac:dyDescent="0.3">
      <c r="P57402" s="83"/>
    </row>
    <row r="57403" spans="16:16" x14ac:dyDescent="0.3">
      <c r="P57403" s="83"/>
    </row>
    <row r="57404" spans="16:16" x14ac:dyDescent="0.3">
      <c r="P57404" s="83"/>
    </row>
    <row r="57405" spans="16:16" x14ac:dyDescent="0.3">
      <c r="P57405" s="83"/>
    </row>
    <row r="57406" spans="16:16" x14ac:dyDescent="0.3">
      <c r="P57406" s="83"/>
    </row>
    <row r="57407" spans="16:16" x14ac:dyDescent="0.3">
      <c r="P57407" s="83"/>
    </row>
    <row r="57408" spans="16:16" x14ac:dyDescent="0.3">
      <c r="P57408" s="83"/>
    </row>
    <row r="57409" spans="16:16" x14ac:dyDescent="0.3">
      <c r="P57409" s="83"/>
    </row>
    <row r="57410" spans="16:16" x14ac:dyDescent="0.3">
      <c r="P57410" s="83"/>
    </row>
    <row r="57411" spans="16:16" x14ac:dyDescent="0.3">
      <c r="P57411" s="83"/>
    </row>
    <row r="57412" spans="16:16" x14ac:dyDescent="0.3">
      <c r="P57412" s="83"/>
    </row>
    <row r="57413" spans="16:16" x14ac:dyDescent="0.3">
      <c r="P57413" s="83"/>
    </row>
    <row r="57414" spans="16:16" x14ac:dyDescent="0.3">
      <c r="P57414" s="83"/>
    </row>
    <row r="57415" spans="16:16" x14ac:dyDescent="0.3">
      <c r="P57415" s="83"/>
    </row>
    <row r="57416" spans="16:16" x14ac:dyDescent="0.3">
      <c r="P57416" s="83"/>
    </row>
    <row r="57417" spans="16:16" x14ac:dyDescent="0.3">
      <c r="P57417" s="83"/>
    </row>
    <row r="57418" spans="16:16" x14ac:dyDescent="0.3">
      <c r="P57418" s="83"/>
    </row>
    <row r="57419" spans="16:16" x14ac:dyDescent="0.3">
      <c r="P57419" s="83"/>
    </row>
    <row r="57420" spans="16:16" x14ac:dyDescent="0.3">
      <c r="P57420" s="83"/>
    </row>
    <row r="57421" spans="16:16" x14ac:dyDescent="0.3">
      <c r="P57421" s="83"/>
    </row>
    <row r="57422" spans="16:16" x14ac:dyDescent="0.3">
      <c r="P57422" s="83"/>
    </row>
    <row r="57423" spans="16:16" x14ac:dyDescent="0.3">
      <c r="P57423" s="83"/>
    </row>
    <row r="57424" spans="16:16" x14ac:dyDescent="0.3">
      <c r="P57424" s="83"/>
    </row>
    <row r="57425" spans="16:16" x14ac:dyDescent="0.3">
      <c r="P57425" s="83"/>
    </row>
    <row r="57426" spans="16:16" x14ac:dyDescent="0.3">
      <c r="P57426" s="83"/>
    </row>
    <row r="57427" spans="16:16" x14ac:dyDescent="0.3">
      <c r="P57427" s="83"/>
    </row>
    <row r="57428" spans="16:16" x14ac:dyDescent="0.3">
      <c r="P57428" s="83"/>
    </row>
    <row r="57429" spans="16:16" x14ac:dyDescent="0.3">
      <c r="P57429" s="83"/>
    </row>
    <row r="57430" spans="16:16" x14ac:dyDescent="0.3">
      <c r="P57430" s="83"/>
    </row>
    <row r="57431" spans="16:16" x14ac:dyDescent="0.3">
      <c r="P57431" s="83"/>
    </row>
    <row r="57432" spans="16:16" x14ac:dyDescent="0.3">
      <c r="P57432" s="83"/>
    </row>
    <row r="57433" spans="16:16" x14ac:dyDescent="0.3">
      <c r="P57433" s="83"/>
    </row>
    <row r="57434" spans="16:16" x14ac:dyDescent="0.3">
      <c r="P57434" s="83"/>
    </row>
    <row r="57435" spans="16:16" x14ac:dyDescent="0.3">
      <c r="P57435" s="83"/>
    </row>
    <row r="57436" spans="16:16" x14ac:dyDescent="0.3">
      <c r="P57436" s="83"/>
    </row>
    <row r="57437" spans="16:16" x14ac:dyDescent="0.3">
      <c r="P57437" s="83"/>
    </row>
    <row r="57438" spans="16:16" x14ac:dyDescent="0.3">
      <c r="P57438" s="83"/>
    </row>
    <row r="57439" spans="16:16" x14ac:dyDescent="0.3">
      <c r="P57439" s="83"/>
    </row>
    <row r="57440" spans="16:16" x14ac:dyDescent="0.3">
      <c r="P57440" s="83"/>
    </row>
    <row r="57441" spans="16:16" x14ac:dyDescent="0.3">
      <c r="P57441" s="83"/>
    </row>
    <row r="57442" spans="16:16" x14ac:dyDescent="0.3">
      <c r="P57442" s="83"/>
    </row>
    <row r="57443" spans="16:16" x14ac:dyDescent="0.3">
      <c r="P57443" s="83"/>
    </row>
    <row r="57444" spans="16:16" x14ac:dyDescent="0.3">
      <c r="P57444" s="83"/>
    </row>
    <row r="57445" spans="16:16" x14ac:dyDescent="0.3">
      <c r="P57445" s="83"/>
    </row>
    <row r="57446" spans="16:16" x14ac:dyDescent="0.3">
      <c r="P57446" s="83"/>
    </row>
    <row r="57447" spans="16:16" x14ac:dyDescent="0.3">
      <c r="P57447" s="83"/>
    </row>
    <row r="57448" spans="16:16" x14ac:dyDescent="0.3">
      <c r="P57448" s="83"/>
    </row>
    <row r="57449" spans="16:16" x14ac:dyDescent="0.3">
      <c r="P57449" s="83"/>
    </row>
    <row r="57450" spans="16:16" x14ac:dyDescent="0.3">
      <c r="P57450" s="83"/>
    </row>
    <row r="57451" spans="16:16" x14ac:dyDescent="0.3">
      <c r="P57451" s="83"/>
    </row>
    <row r="57452" spans="16:16" x14ac:dyDescent="0.3">
      <c r="P57452" s="83"/>
    </row>
    <row r="57453" spans="16:16" x14ac:dyDescent="0.3">
      <c r="P57453" s="83"/>
    </row>
    <row r="57454" spans="16:16" x14ac:dyDescent="0.3">
      <c r="P57454" s="83"/>
    </row>
    <row r="57455" spans="16:16" x14ac:dyDescent="0.3">
      <c r="P57455" s="83"/>
    </row>
    <row r="57456" spans="16:16" x14ac:dyDescent="0.3">
      <c r="P57456" s="83"/>
    </row>
    <row r="57457" spans="16:16" x14ac:dyDescent="0.3">
      <c r="P57457" s="83"/>
    </row>
    <row r="57458" spans="16:16" x14ac:dyDescent="0.3">
      <c r="P57458" s="83"/>
    </row>
    <row r="57459" spans="16:16" x14ac:dyDescent="0.3">
      <c r="P57459" s="83"/>
    </row>
    <row r="57460" spans="16:16" x14ac:dyDescent="0.3">
      <c r="P57460" s="83"/>
    </row>
    <row r="57461" spans="16:16" x14ac:dyDescent="0.3">
      <c r="P57461" s="83"/>
    </row>
    <row r="57462" spans="16:16" x14ac:dyDescent="0.3">
      <c r="P57462" s="83"/>
    </row>
    <row r="57463" spans="16:16" x14ac:dyDescent="0.3">
      <c r="P57463" s="83"/>
    </row>
    <row r="57464" spans="16:16" x14ac:dyDescent="0.3">
      <c r="P57464" s="83"/>
    </row>
    <row r="57465" spans="16:16" x14ac:dyDescent="0.3">
      <c r="P57465" s="83"/>
    </row>
    <row r="57466" spans="16:16" x14ac:dyDescent="0.3">
      <c r="P57466" s="83"/>
    </row>
    <row r="57467" spans="16:16" x14ac:dyDescent="0.3">
      <c r="P57467" s="83"/>
    </row>
    <row r="57468" spans="16:16" x14ac:dyDescent="0.3">
      <c r="P57468" s="83"/>
    </row>
    <row r="57469" spans="16:16" x14ac:dyDescent="0.3">
      <c r="P57469" s="83"/>
    </row>
    <row r="57470" spans="16:16" x14ac:dyDescent="0.3">
      <c r="P57470" s="83"/>
    </row>
    <row r="57471" spans="16:16" x14ac:dyDescent="0.3">
      <c r="P57471" s="83"/>
    </row>
    <row r="57472" spans="16:16" x14ac:dyDescent="0.3">
      <c r="P57472" s="83"/>
    </row>
    <row r="57473" spans="16:16" x14ac:dyDescent="0.3">
      <c r="P57473" s="83"/>
    </row>
    <row r="57474" spans="16:16" x14ac:dyDescent="0.3">
      <c r="P57474" s="83"/>
    </row>
    <row r="57475" spans="16:16" x14ac:dyDescent="0.3">
      <c r="P57475" s="83"/>
    </row>
    <row r="57476" spans="16:16" x14ac:dyDescent="0.3">
      <c r="P57476" s="83"/>
    </row>
    <row r="57477" spans="16:16" x14ac:dyDescent="0.3">
      <c r="P57477" s="83"/>
    </row>
    <row r="57478" spans="16:16" x14ac:dyDescent="0.3">
      <c r="P57478" s="83"/>
    </row>
    <row r="57479" spans="16:16" x14ac:dyDescent="0.3">
      <c r="P57479" s="83"/>
    </row>
    <row r="57480" spans="16:16" x14ac:dyDescent="0.3">
      <c r="P57480" s="83"/>
    </row>
    <row r="57481" spans="16:16" x14ac:dyDescent="0.3">
      <c r="P57481" s="83"/>
    </row>
    <row r="57482" spans="16:16" x14ac:dyDescent="0.3">
      <c r="P57482" s="83"/>
    </row>
    <row r="57483" spans="16:16" x14ac:dyDescent="0.3">
      <c r="P57483" s="83"/>
    </row>
    <row r="57484" spans="16:16" x14ac:dyDescent="0.3">
      <c r="P57484" s="83"/>
    </row>
    <row r="57485" spans="16:16" x14ac:dyDescent="0.3">
      <c r="P57485" s="83"/>
    </row>
    <row r="57486" spans="16:16" x14ac:dyDescent="0.3">
      <c r="P57486" s="83"/>
    </row>
    <row r="57487" spans="16:16" x14ac:dyDescent="0.3">
      <c r="P57487" s="83"/>
    </row>
    <row r="57488" spans="16:16" x14ac:dyDescent="0.3">
      <c r="P57488" s="83"/>
    </row>
    <row r="57489" spans="16:16" x14ac:dyDescent="0.3">
      <c r="P57489" s="83"/>
    </row>
    <row r="57490" spans="16:16" x14ac:dyDescent="0.3">
      <c r="P57490" s="83"/>
    </row>
    <row r="57491" spans="16:16" x14ac:dyDescent="0.3">
      <c r="P57491" s="83"/>
    </row>
    <row r="57492" spans="16:16" x14ac:dyDescent="0.3">
      <c r="P57492" s="83"/>
    </row>
    <row r="57493" spans="16:16" x14ac:dyDescent="0.3">
      <c r="P57493" s="83"/>
    </row>
    <row r="57494" spans="16:16" x14ac:dyDescent="0.3">
      <c r="P57494" s="83"/>
    </row>
    <row r="57495" spans="16:16" x14ac:dyDescent="0.3">
      <c r="P57495" s="83"/>
    </row>
    <row r="57496" spans="16:16" x14ac:dyDescent="0.3">
      <c r="P57496" s="83"/>
    </row>
    <row r="57497" spans="16:16" x14ac:dyDescent="0.3">
      <c r="P57497" s="83"/>
    </row>
    <row r="57498" spans="16:16" x14ac:dyDescent="0.3">
      <c r="P57498" s="83"/>
    </row>
    <row r="57499" spans="16:16" x14ac:dyDescent="0.3">
      <c r="P57499" s="83"/>
    </row>
    <row r="57500" spans="16:16" x14ac:dyDescent="0.3">
      <c r="P57500" s="83"/>
    </row>
    <row r="57501" spans="16:16" x14ac:dyDescent="0.3">
      <c r="P57501" s="83"/>
    </row>
    <row r="57502" spans="16:16" x14ac:dyDescent="0.3">
      <c r="P57502" s="83"/>
    </row>
    <row r="57503" spans="16:16" x14ac:dyDescent="0.3">
      <c r="P57503" s="83"/>
    </row>
    <row r="57504" spans="16:16" x14ac:dyDescent="0.3">
      <c r="P57504" s="83"/>
    </row>
    <row r="57505" spans="16:16" x14ac:dyDescent="0.3">
      <c r="P57505" s="83"/>
    </row>
    <row r="57506" spans="16:16" x14ac:dyDescent="0.3">
      <c r="P57506" s="83"/>
    </row>
    <row r="57507" spans="16:16" x14ac:dyDescent="0.3">
      <c r="P57507" s="83"/>
    </row>
    <row r="57508" spans="16:16" x14ac:dyDescent="0.3">
      <c r="P57508" s="83"/>
    </row>
    <row r="57509" spans="16:16" x14ac:dyDescent="0.3">
      <c r="P57509" s="83"/>
    </row>
    <row r="57510" spans="16:16" x14ac:dyDescent="0.3">
      <c r="P57510" s="83"/>
    </row>
    <row r="57511" spans="16:16" x14ac:dyDescent="0.3">
      <c r="P57511" s="83"/>
    </row>
    <row r="57512" spans="16:16" x14ac:dyDescent="0.3">
      <c r="P57512" s="83"/>
    </row>
    <row r="57513" spans="16:16" x14ac:dyDescent="0.3">
      <c r="P57513" s="83"/>
    </row>
    <row r="57514" spans="16:16" x14ac:dyDescent="0.3">
      <c r="P57514" s="83"/>
    </row>
    <row r="57515" spans="16:16" x14ac:dyDescent="0.3">
      <c r="P57515" s="83"/>
    </row>
    <row r="57516" spans="16:16" x14ac:dyDescent="0.3">
      <c r="P57516" s="83"/>
    </row>
    <row r="57517" spans="16:16" x14ac:dyDescent="0.3">
      <c r="P57517" s="83"/>
    </row>
    <row r="57518" spans="16:16" x14ac:dyDescent="0.3">
      <c r="P57518" s="83"/>
    </row>
    <row r="57519" spans="16:16" x14ac:dyDescent="0.3">
      <c r="P57519" s="83"/>
    </row>
    <row r="57520" spans="16:16" x14ac:dyDescent="0.3">
      <c r="P57520" s="83"/>
    </row>
    <row r="57521" spans="16:16" x14ac:dyDescent="0.3">
      <c r="P57521" s="83"/>
    </row>
    <row r="57522" spans="16:16" x14ac:dyDescent="0.3">
      <c r="P57522" s="83"/>
    </row>
    <row r="57523" spans="16:16" x14ac:dyDescent="0.3">
      <c r="P57523" s="83"/>
    </row>
    <row r="57524" spans="16:16" x14ac:dyDescent="0.3">
      <c r="P57524" s="83"/>
    </row>
    <row r="57525" spans="16:16" x14ac:dyDescent="0.3">
      <c r="P57525" s="83"/>
    </row>
    <row r="57526" spans="16:16" x14ac:dyDescent="0.3">
      <c r="P57526" s="83"/>
    </row>
    <row r="57527" spans="16:16" x14ac:dyDescent="0.3">
      <c r="P57527" s="83"/>
    </row>
    <row r="57528" spans="16:16" x14ac:dyDescent="0.3">
      <c r="P57528" s="83"/>
    </row>
    <row r="57529" spans="16:16" x14ac:dyDescent="0.3">
      <c r="P57529" s="83"/>
    </row>
    <row r="57530" spans="16:16" x14ac:dyDescent="0.3">
      <c r="P57530" s="83"/>
    </row>
    <row r="57531" spans="16:16" x14ac:dyDescent="0.3">
      <c r="P57531" s="83"/>
    </row>
    <row r="57532" spans="16:16" x14ac:dyDescent="0.3">
      <c r="P57532" s="83"/>
    </row>
    <row r="57533" spans="16:16" x14ac:dyDescent="0.3">
      <c r="P57533" s="83"/>
    </row>
    <row r="57534" spans="16:16" x14ac:dyDescent="0.3">
      <c r="P57534" s="83"/>
    </row>
    <row r="57535" spans="16:16" x14ac:dyDescent="0.3">
      <c r="P57535" s="83"/>
    </row>
    <row r="57536" spans="16:16" x14ac:dyDescent="0.3">
      <c r="P57536" s="83"/>
    </row>
    <row r="57537" spans="16:16" x14ac:dyDescent="0.3">
      <c r="P57537" s="83"/>
    </row>
    <row r="57538" spans="16:16" x14ac:dyDescent="0.3">
      <c r="P57538" s="83"/>
    </row>
    <row r="57539" spans="16:16" x14ac:dyDescent="0.3">
      <c r="P57539" s="83"/>
    </row>
    <row r="57540" spans="16:16" x14ac:dyDescent="0.3">
      <c r="P57540" s="83"/>
    </row>
    <row r="57541" spans="16:16" x14ac:dyDescent="0.3">
      <c r="P57541" s="83"/>
    </row>
    <row r="57542" spans="16:16" x14ac:dyDescent="0.3">
      <c r="P57542" s="83"/>
    </row>
    <row r="57543" spans="16:16" x14ac:dyDescent="0.3">
      <c r="P57543" s="83"/>
    </row>
    <row r="57544" spans="16:16" x14ac:dyDescent="0.3">
      <c r="P57544" s="83"/>
    </row>
    <row r="57545" spans="16:16" x14ac:dyDescent="0.3">
      <c r="P57545" s="83"/>
    </row>
    <row r="57546" spans="16:16" x14ac:dyDescent="0.3">
      <c r="P57546" s="83"/>
    </row>
    <row r="57547" spans="16:16" x14ac:dyDescent="0.3">
      <c r="P57547" s="83"/>
    </row>
    <row r="57548" spans="16:16" x14ac:dyDescent="0.3">
      <c r="P57548" s="83"/>
    </row>
    <row r="57549" spans="16:16" x14ac:dyDescent="0.3">
      <c r="P57549" s="83"/>
    </row>
    <row r="57550" spans="16:16" x14ac:dyDescent="0.3">
      <c r="P57550" s="83"/>
    </row>
    <row r="57551" spans="16:16" x14ac:dyDescent="0.3">
      <c r="P57551" s="83"/>
    </row>
    <row r="57552" spans="16:16" x14ac:dyDescent="0.3">
      <c r="P57552" s="83"/>
    </row>
    <row r="57553" spans="16:16" x14ac:dyDescent="0.3">
      <c r="P57553" s="83"/>
    </row>
    <row r="57554" spans="16:16" x14ac:dyDescent="0.3">
      <c r="P57554" s="83"/>
    </row>
    <row r="57555" spans="16:16" x14ac:dyDescent="0.3">
      <c r="P57555" s="83"/>
    </row>
    <row r="57556" spans="16:16" x14ac:dyDescent="0.3">
      <c r="P57556" s="83"/>
    </row>
    <row r="57557" spans="16:16" x14ac:dyDescent="0.3">
      <c r="P57557" s="83"/>
    </row>
    <row r="57558" spans="16:16" x14ac:dyDescent="0.3">
      <c r="P57558" s="83"/>
    </row>
    <row r="57559" spans="16:16" x14ac:dyDescent="0.3">
      <c r="P57559" s="83"/>
    </row>
    <row r="57560" spans="16:16" x14ac:dyDescent="0.3">
      <c r="P57560" s="83"/>
    </row>
    <row r="57561" spans="16:16" x14ac:dyDescent="0.3">
      <c r="P57561" s="83"/>
    </row>
    <row r="57562" spans="16:16" x14ac:dyDescent="0.3">
      <c r="P57562" s="83"/>
    </row>
    <row r="57563" spans="16:16" x14ac:dyDescent="0.3">
      <c r="P57563" s="83"/>
    </row>
    <row r="57564" spans="16:16" x14ac:dyDescent="0.3">
      <c r="P57564" s="83"/>
    </row>
    <row r="57565" spans="16:16" x14ac:dyDescent="0.3">
      <c r="P57565" s="83"/>
    </row>
    <row r="57566" spans="16:16" x14ac:dyDescent="0.3">
      <c r="P57566" s="83"/>
    </row>
    <row r="57567" spans="16:16" x14ac:dyDescent="0.3">
      <c r="P57567" s="83"/>
    </row>
    <row r="57568" spans="16:16" x14ac:dyDescent="0.3">
      <c r="P57568" s="83"/>
    </row>
    <row r="57569" spans="16:16" x14ac:dyDescent="0.3">
      <c r="P57569" s="83"/>
    </row>
    <row r="57570" spans="16:16" x14ac:dyDescent="0.3">
      <c r="P57570" s="83"/>
    </row>
    <row r="57571" spans="16:16" x14ac:dyDescent="0.3">
      <c r="P57571" s="83"/>
    </row>
    <row r="57572" spans="16:16" x14ac:dyDescent="0.3">
      <c r="P57572" s="83"/>
    </row>
    <row r="57573" spans="16:16" x14ac:dyDescent="0.3">
      <c r="P57573" s="83"/>
    </row>
    <row r="57574" spans="16:16" x14ac:dyDescent="0.3">
      <c r="P57574" s="83"/>
    </row>
    <row r="57575" spans="16:16" x14ac:dyDescent="0.3">
      <c r="P57575" s="83"/>
    </row>
    <row r="57576" spans="16:16" x14ac:dyDescent="0.3">
      <c r="P57576" s="83"/>
    </row>
    <row r="57577" spans="16:16" x14ac:dyDescent="0.3">
      <c r="P57577" s="83"/>
    </row>
    <row r="57578" spans="16:16" x14ac:dyDescent="0.3">
      <c r="P57578" s="83"/>
    </row>
    <row r="57579" spans="16:16" x14ac:dyDescent="0.3">
      <c r="P57579" s="83"/>
    </row>
    <row r="57580" spans="16:16" x14ac:dyDescent="0.3">
      <c r="P57580" s="83"/>
    </row>
    <row r="57581" spans="16:16" x14ac:dyDescent="0.3">
      <c r="P57581" s="83"/>
    </row>
    <row r="57582" spans="16:16" x14ac:dyDescent="0.3">
      <c r="P57582" s="83"/>
    </row>
    <row r="57583" spans="16:16" x14ac:dyDescent="0.3">
      <c r="P57583" s="83"/>
    </row>
    <row r="57584" spans="16:16" x14ac:dyDescent="0.3">
      <c r="P57584" s="83"/>
    </row>
    <row r="57585" spans="16:16" x14ac:dyDescent="0.3">
      <c r="P57585" s="83"/>
    </row>
    <row r="57586" spans="16:16" x14ac:dyDescent="0.3">
      <c r="P57586" s="83"/>
    </row>
    <row r="57587" spans="16:16" x14ac:dyDescent="0.3">
      <c r="P57587" s="83"/>
    </row>
    <row r="57588" spans="16:16" x14ac:dyDescent="0.3">
      <c r="P57588" s="83"/>
    </row>
    <row r="57589" spans="16:16" x14ac:dyDescent="0.3">
      <c r="P57589" s="83"/>
    </row>
    <row r="57590" spans="16:16" x14ac:dyDescent="0.3">
      <c r="P57590" s="83"/>
    </row>
    <row r="57591" spans="16:16" x14ac:dyDescent="0.3">
      <c r="P57591" s="83"/>
    </row>
    <row r="57592" spans="16:16" x14ac:dyDescent="0.3">
      <c r="P57592" s="83"/>
    </row>
    <row r="57593" spans="16:16" x14ac:dyDescent="0.3">
      <c r="P57593" s="83"/>
    </row>
    <row r="57594" spans="16:16" x14ac:dyDescent="0.3">
      <c r="P57594" s="83"/>
    </row>
    <row r="57595" spans="16:16" x14ac:dyDescent="0.3">
      <c r="P57595" s="83"/>
    </row>
    <row r="57596" spans="16:16" x14ac:dyDescent="0.3">
      <c r="P57596" s="83"/>
    </row>
    <row r="57597" spans="16:16" x14ac:dyDescent="0.3">
      <c r="P57597" s="83"/>
    </row>
    <row r="57598" spans="16:16" x14ac:dyDescent="0.3">
      <c r="P57598" s="83"/>
    </row>
    <row r="57599" spans="16:16" x14ac:dyDescent="0.3">
      <c r="P57599" s="83"/>
    </row>
    <row r="57600" spans="16:16" x14ac:dyDescent="0.3">
      <c r="P57600" s="83"/>
    </row>
    <row r="57601" spans="16:16" x14ac:dyDescent="0.3">
      <c r="P57601" s="83"/>
    </row>
    <row r="57602" spans="16:16" x14ac:dyDescent="0.3">
      <c r="P57602" s="83"/>
    </row>
    <row r="57603" spans="16:16" x14ac:dyDescent="0.3">
      <c r="P57603" s="83"/>
    </row>
    <row r="57604" spans="16:16" x14ac:dyDescent="0.3">
      <c r="P57604" s="83"/>
    </row>
    <row r="57605" spans="16:16" x14ac:dyDescent="0.3">
      <c r="P57605" s="83"/>
    </row>
    <row r="57606" spans="16:16" x14ac:dyDescent="0.3">
      <c r="P57606" s="83"/>
    </row>
    <row r="57607" spans="16:16" x14ac:dyDescent="0.3">
      <c r="P57607" s="83"/>
    </row>
    <row r="57608" spans="16:16" x14ac:dyDescent="0.3">
      <c r="P57608" s="83"/>
    </row>
    <row r="57609" spans="16:16" x14ac:dyDescent="0.3">
      <c r="P57609" s="83"/>
    </row>
    <row r="57610" spans="16:16" x14ac:dyDescent="0.3">
      <c r="P57610" s="83"/>
    </row>
    <row r="57611" spans="16:16" x14ac:dyDescent="0.3">
      <c r="P57611" s="83"/>
    </row>
    <row r="57612" spans="16:16" x14ac:dyDescent="0.3">
      <c r="P57612" s="83"/>
    </row>
    <row r="57613" spans="16:16" x14ac:dyDescent="0.3">
      <c r="P57613" s="83"/>
    </row>
    <row r="57614" spans="16:16" x14ac:dyDescent="0.3">
      <c r="P57614" s="83"/>
    </row>
    <row r="57615" spans="16:16" x14ac:dyDescent="0.3">
      <c r="P57615" s="83"/>
    </row>
    <row r="57616" spans="16:16" x14ac:dyDescent="0.3">
      <c r="P57616" s="83"/>
    </row>
    <row r="57617" spans="16:16" x14ac:dyDescent="0.3">
      <c r="P57617" s="83"/>
    </row>
    <row r="57618" spans="16:16" x14ac:dyDescent="0.3">
      <c r="P57618" s="83"/>
    </row>
    <row r="57619" spans="16:16" x14ac:dyDescent="0.3">
      <c r="P57619" s="83"/>
    </row>
    <row r="57620" spans="16:16" x14ac:dyDescent="0.3">
      <c r="P57620" s="83"/>
    </row>
    <row r="57621" spans="16:16" x14ac:dyDescent="0.3">
      <c r="P57621" s="83"/>
    </row>
    <row r="57622" spans="16:16" x14ac:dyDescent="0.3">
      <c r="P57622" s="83"/>
    </row>
    <row r="57623" spans="16:16" x14ac:dyDescent="0.3">
      <c r="P57623" s="83"/>
    </row>
    <row r="57624" spans="16:16" x14ac:dyDescent="0.3">
      <c r="P57624" s="83"/>
    </row>
    <row r="57625" spans="16:16" x14ac:dyDescent="0.3">
      <c r="P57625" s="83"/>
    </row>
    <row r="57626" spans="16:16" x14ac:dyDescent="0.3">
      <c r="P57626" s="83"/>
    </row>
    <row r="57627" spans="16:16" x14ac:dyDescent="0.3">
      <c r="P57627" s="83"/>
    </row>
    <row r="57628" spans="16:16" x14ac:dyDescent="0.3">
      <c r="P57628" s="83"/>
    </row>
    <row r="57629" spans="16:16" x14ac:dyDescent="0.3">
      <c r="P57629" s="83"/>
    </row>
    <row r="57630" spans="16:16" x14ac:dyDescent="0.3">
      <c r="P57630" s="83"/>
    </row>
    <row r="57631" spans="16:16" x14ac:dyDescent="0.3">
      <c r="P57631" s="83"/>
    </row>
    <row r="57632" spans="16:16" x14ac:dyDescent="0.3">
      <c r="P57632" s="83"/>
    </row>
    <row r="57633" spans="16:16" x14ac:dyDescent="0.3">
      <c r="P57633" s="83"/>
    </row>
    <row r="57634" spans="16:16" x14ac:dyDescent="0.3">
      <c r="P57634" s="83"/>
    </row>
    <row r="57635" spans="16:16" x14ac:dyDescent="0.3">
      <c r="P57635" s="83"/>
    </row>
    <row r="57636" spans="16:16" x14ac:dyDescent="0.3">
      <c r="P57636" s="83"/>
    </row>
    <row r="57637" spans="16:16" x14ac:dyDescent="0.3">
      <c r="P57637" s="83"/>
    </row>
    <row r="57638" spans="16:16" x14ac:dyDescent="0.3">
      <c r="P57638" s="83"/>
    </row>
    <row r="57639" spans="16:16" x14ac:dyDescent="0.3">
      <c r="P57639" s="83"/>
    </row>
    <row r="57640" spans="16:16" x14ac:dyDescent="0.3">
      <c r="P57640" s="83"/>
    </row>
    <row r="57641" spans="16:16" x14ac:dyDescent="0.3">
      <c r="P57641" s="83"/>
    </row>
    <row r="57642" spans="16:16" x14ac:dyDescent="0.3">
      <c r="P57642" s="83"/>
    </row>
    <row r="57643" spans="16:16" x14ac:dyDescent="0.3">
      <c r="P57643" s="83"/>
    </row>
    <row r="57644" spans="16:16" x14ac:dyDescent="0.3">
      <c r="P57644" s="83"/>
    </row>
    <row r="57645" spans="16:16" x14ac:dyDescent="0.3">
      <c r="P57645" s="83"/>
    </row>
    <row r="57646" spans="16:16" x14ac:dyDescent="0.3">
      <c r="P57646" s="83"/>
    </row>
    <row r="57647" spans="16:16" x14ac:dyDescent="0.3">
      <c r="P57647" s="83"/>
    </row>
    <row r="57648" spans="16:16" x14ac:dyDescent="0.3">
      <c r="P57648" s="83"/>
    </row>
    <row r="57649" spans="16:16" x14ac:dyDescent="0.3">
      <c r="P57649" s="83"/>
    </row>
    <row r="57650" spans="16:16" x14ac:dyDescent="0.3">
      <c r="P57650" s="83"/>
    </row>
    <row r="57651" spans="16:16" x14ac:dyDescent="0.3">
      <c r="P57651" s="83"/>
    </row>
    <row r="57652" spans="16:16" x14ac:dyDescent="0.3">
      <c r="P57652" s="83"/>
    </row>
    <row r="57653" spans="16:16" x14ac:dyDescent="0.3">
      <c r="P57653" s="83"/>
    </row>
    <row r="57654" spans="16:16" x14ac:dyDescent="0.3">
      <c r="P57654" s="83"/>
    </row>
    <row r="57655" spans="16:16" x14ac:dyDescent="0.3">
      <c r="P57655" s="83"/>
    </row>
    <row r="57656" spans="16:16" x14ac:dyDescent="0.3">
      <c r="P57656" s="83"/>
    </row>
    <row r="57657" spans="16:16" x14ac:dyDescent="0.3">
      <c r="P57657" s="83"/>
    </row>
    <row r="57658" spans="16:16" x14ac:dyDescent="0.3">
      <c r="P57658" s="83"/>
    </row>
    <row r="57659" spans="16:16" x14ac:dyDescent="0.3">
      <c r="P57659" s="83"/>
    </row>
    <row r="57660" spans="16:16" x14ac:dyDescent="0.3">
      <c r="P57660" s="83"/>
    </row>
    <row r="57661" spans="16:16" x14ac:dyDescent="0.3">
      <c r="P57661" s="83"/>
    </row>
    <row r="57662" spans="16:16" x14ac:dyDescent="0.3">
      <c r="P57662" s="83"/>
    </row>
    <row r="57663" spans="16:16" x14ac:dyDescent="0.3">
      <c r="P57663" s="83"/>
    </row>
    <row r="57664" spans="16:16" x14ac:dyDescent="0.3">
      <c r="P57664" s="83"/>
    </row>
    <row r="57665" spans="16:16" x14ac:dyDescent="0.3">
      <c r="P57665" s="83"/>
    </row>
    <row r="57666" spans="16:16" x14ac:dyDescent="0.3">
      <c r="P57666" s="83"/>
    </row>
    <row r="57667" spans="16:16" x14ac:dyDescent="0.3">
      <c r="P57667" s="83"/>
    </row>
    <row r="57668" spans="16:16" x14ac:dyDescent="0.3">
      <c r="P57668" s="83"/>
    </row>
    <row r="57669" spans="16:16" x14ac:dyDescent="0.3">
      <c r="P57669" s="83"/>
    </row>
    <row r="57670" spans="16:16" x14ac:dyDescent="0.3">
      <c r="P57670" s="83"/>
    </row>
    <row r="57671" spans="16:16" x14ac:dyDescent="0.3">
      <c r="P57671" s="83"/>
    </row>
    <row r="57672" spans="16:16" x14ac:dyDescent="0.3">
      <c r="P57672" s="83"/>
    </row>
    <row r="57673" spans="16:16" x14ac:dyDescent="0.3">
      <c r="P57673" s="83"/>
    </row>
    <row r="57674" spans="16:16" x14ac:dyDescent="0.3">
      <c r="P57674" s="83"/>
    </row>
    <row r="57675" spans="16:16" x14ac:dyDescent="0.3">
      <c r="P57675" s="83"/>
    </row>
    <row r="57676" spans="16:16" x14ac:dyDescent="0.3">
      <c r="P57676" s="83"/>
    </row>
    <row r="57677" spans="16:16" x14ac:dyDescent="0.3">
      <c r="P57677" s="83"/>
    </row>
    <row r="57678" spans="16:16" x14ac:dyDescent="0.3">
      <c r="P57678" s="83"/>
    </row>
    <row r="57679" spans="16:16" x14ac:dyDescent="0.3">
      <c r="P57679" s="83"/>
    </row>
    <row r="57680" spans="16:16" x14ac:dyDescent="0.3">
      <c r="P57680" s="83"/>
    </row>
    <row r="57681" spans="16:16" x14ac:dyDescent="0.3">
      <c r="P57681" s="83"/>
    </row>
    <row r="57682" spans="16:16" x14ac:dyDescent="0.3">
      <c r="P57682" s="83"/>
    </row>
    <row r="57683" spans="16:16" x14ac:dyDescent="0.3">
      <c r="P57683" s="83"/>
    </row>
    <row r="57684" spans="16:16" x14ac:dyDescent="0.3">
      <c r="P57684" s="83"/>
    </row>
    <row r="57685" spans="16:16" x14ac:dyDescent="0.3">
      <c r="P57685" s="83"/>
    </row>
    <row r="57686" spans="16:16" x14ac:dyDescent="0.3">
      <c r="P57686" s="83"/>
    </row>
    <row r="57687" spans="16:16" x14ac:dyDescent="0.3">
      <c r="P57687" s="83"/>
    </row>
    <row r="57688" spans="16:16" x14ac:dyDescent="0.3">
      <c r="P57688" s="83"/>
    </row>
    <row r="57689" spans="16:16" x14ac:dyDescent="0.3">
      <c r="P57689" s="83"/>
    </row>
    <row r="57690" spans="16:16" x14ac:dyDescent="0.3">
      <c r="P57690" s="83"/>
    </row>
    <row r="57691" spans="16:16" x14ac:dyDescent="0.3">
      <c r="P57691" s="83"/>
    </row>
    <row r="57692" spans="16:16" x14ac:dyDescent="0.3">
      <c r="P57692" s="83"/>
    </row>
    <row r="57693" spans="16:16" x14ac:dyDescent="0.3">
      <c r="P57693" s="83"/>
    </row>
    <row r="57694" spans="16:16" x14ac:dyDescent="0.3">
      <c r="P57694" s="83"/>
    </row>
    <row r="57695" spans="16:16" x14ac:dyDescent="0.3">
      <c r="P57695" s="83"/>
    </row>
    <row r="57696" spans="16:16" x14ac:dyDescent="0.3">
      <c r="P57696" s="83"/>
    </row>
    <row r="57697" spans="16:16" x14ac:dyDescent="0.3">
      <c r="P57697" s="83"/>
    </row>
    <row r="57698" spans="16:16" x14ac:dyDescent="0.3">
      <c r="P57698" s="83"/>
    </row>
    <row r="57699" spans="16:16" x14ac:dyDescent="0.3">
      <c r="P57699" s="83"/>
    </row>
    <row r="57700" spans="16:16" x14ac:dyDescent="0.3">
      <c r="P57700" s="83"/>
    </row>
    <row r="57701" spans="16:16" x14ac:dyDescent="0.3">
      <c r="P57701" s="83"/>
    </row>
    <row r="57702" spans="16:16" x14ac:dyDescent="0.3">
      <c r="P57702" s="83"/>
    </row>
    <row r="57703" spans="16:16" x14ac:dyDescent="0.3">
      <c r="P57703" s="83"/>
    </row>
    <row r="57704" spans="16:16" x14ac:dyDescent="0.3">
      <c r="P57704" s="83"/>
    </row>
    <row r="57705" spans="16:16" x14ac:dyDescent="0.3">
      <c r="P57705" s="83"/>
    </row>
    <row r="57706" spans="16:16" x14ac:dyDescent="0.3">
      <c r="P57706" s="83"/>
    </row>
    <row r="57707" spans="16:16" x14ac:dyDescent="0.3">
      <c r="P57707" s="83"/>
    </row>
    <row r="57708" spans="16:16" x14ac:dyDescent="0.3">
      <c r="P57708" s="83"/>
    </row>
    <row r="57709" spans="16:16" x14ac:dyDescent="0.3">
      <c r="P57709" s="83"/>
    </row>
    <row r="57710" spans="16:16" x14ac:dyDescent="0.3">
      <c r="P57710" s="83"/>
    </row>
    <row r="57711" spans="16:16" x14ac:dyDescent="0.3">
      <c r="P57711" s="83"/>
    </row>
    <row r="57712" spans="16:16" x14ac:dyDescent="0.3">
      <c r="P57712" s="83"/>
    </row>
    <row r="57713" spans="16:16" x14ac:dyDescent="0.3">
      <c r="P57713" s="83"/>
    </row>
    <row r="57714" spans="16:16" x14ac:dyDescent="0.3">
      <c r="P57714" s="83"/>
    </row>
    <row r="57715" spans="16:16" x14ac:dyDescent="0.3">
      <c r="P57715" s="83"/>
    </row>
    <row r="57716" spans="16:16" x14ac:dyDescent="0.3">
      <c r="P57716" s="83"/>
    </row>
    <row r="57717" spans="16:16" x14ac:dyDescent="0.3">
      <c r="P57717" s="83"/>
    </row>
    <row r="57718" spans="16:16" x14ac:dyDescent="0.3">
      <c r="P57718" s="83"/>
    </row>
    <row r="57719" spans="16:16" x14ac:dyDescent="0.3">
      <c r="P57719" s="83"/>
    </row>
    <row r="57720" spans="16:16" x14ac:dyDescent="0.3">
      <c r="P57720" s="83"/>
    </row>
    <row r="57721" spans="16:16" x14ac:dyDescent="0.3">
      <c r="P57721" s="83"/>
    </row>
    <row r="57722" spans="16:16" x14ac:dyDescent="0.3">
      <c r="P57722" s="83"/>
    </row>
    <row r="57723" spans="16:16" x14ac:dyDescent="0.3">
      <c r="P57723" s="83"/>
    </row>
    <row r="57724" spans="16:16" x14ac:dyDescent="0.3">
      <c r="P57724" s="83"/>
    </row>
    <row r="57725" spans="16:16" x14ac:dyDescent="0.3">
      <c r="P57725" s="83"/>
    </row>
    <row r="57726" spans="16:16" x14ac:dyDescent="0.3">
      <c r="P57726" s="83"/>
    </row>
    <row r="57727" spans="16:16" x14ac:dyDescent="0.3">
      <c r="P57727" s="83"/>
    </row>
    <row r="57728" spans="16:16" x14ac:dyDescent="0.3">
      <c r="P57728" s="83"/>
    </row>
    <row r="57729" spans="16:16" x14ac:dyDescent="0.3">
      <c r="P57729" s="83"/>
    </row>
    <row r="57730" spans="16:16" x14ac:dyDescent="0.3">
      <c r="P57730" s="83"/>
    </row>
    <row r="57731" spans="16:16" x14ac:dyDescent="0.3">
      <c r="P57731" s="83"/>
    </row>
    <row r="57732" spans="16:16" x14ac:dyDescent="0.3">
      <c r="P57732" s="83"/>
    </row>
    <row r="57733" spans="16:16" x14ac:dyDescent="0.3">
      <c r="P57733" s="83"/>
    </row>
    <row r="57734" spans="16:16" x14ac:dyDescent="0.3">
      <c r="P57734" s="83"/>
    </row>
    <row r="57735" spans="16:16" x14ac:dyDescent="0.3">
      <c r="P57735" s="83"/>
    </row>
    <row r="57736" spans="16:16" x14ac:dyDescent="0.3">
      <c r="P57736" s="83"/>
    </row>
    <row r="57737" spans="16:16" x14ac:dyDescent="0.3">
      <c r="P57737" s="83"/>
    </row>
    <row r="57738" spans="16:16" x14ac:dyDescent="0.3">
      <c r="P57738" s="83"/>
    </row>
    <row r="57739" spans="16:16" x14ac:dyDescent="0.3">
      <c r="P57739" s="83"/>
    </row>
    <row r="57740" spans="16:16" x14ac:dyDescent="0.3">
      <c r="P57740" s="83"/>
    </row>
    <row r="57741" spans="16:16" x14ac:dyDescent="0.3">
      <c r="P57741" s="83"/>
    </row>
    <row r="57742" spans="16:16" x14ac:dyDescent="0.3">
      <c r="P57742" s="83"/>
    </row>
    <row r="57743" spans="16:16" x14ac:dyDescent="0.3">
      <c r="P57743" s="83"/>
    </row>
    <row r="57744" spans="16:16" x14ac:dyDescent="0.3">
      <c r="P57744" s="83"/>
    </row>
    <row r="57745" spans="16:16" x14ac:dyDescent="0.3">
      <c r="P57745" s="83"/>
    </row>
    <row r="57746" spans="16:16" x14ac:dyDescent="0.3">
      <c r="P57746" s="83"/>
    </row>
    <row r="57747" spans="16:16" x14ac:dyDescent="0.3">
      <c r="P57747" s="83"/>
    </row>
    <row r="57748" spans="16:16" x14ac:dyDescent="0.3">
      <c r="P57748" s="83"/>
    </row>
    <row r="57749" spans="16:16" x14ac:dyDescent="0.3">
      <c r="P57749" s="83"/>
    </row>
    <row r="57750" spans="16:16" x14ac:dyDescent="0.3">
      <c r="P57750" s="83"/>
    </row>
    <row r="57751" spans="16:16" x14ac:dyDescent="0.3">
      <c r="P57751" s="83"/>
    </row>
    <row r="57752" spans="16:16" x14ac:dyDescent="0.3">
      <c r="P57752" s="83"/>
    </row>
    <row r="57753" spans="16:16" x14ac:dyDescent="0.3">
      <c r="P57753" s="83"/>
    </row>
    <row r="57754" spans="16:16" x14ac:dyDescent="0.3">
      <c r="P57754" s="83"/>
    </row>
    <row r="57755" spans="16:16" x14ac:dyDescent="0.3">
      <c r="P57755" s="83"/>
    </row>
    <row r="57756" spans="16:16" x14ac:dyDescent="0.3">
      <c r="P57756" s="83"/>
    </row>
    <row r="57757" spans="16:16" x14ac:dyDescent="0.3">
      <c r="P57757" s="83"/>
    </row>
    <row r="57758" spans="16:16" x14ac:dyDescent="0.3">
      <c r="P57758" s="83"/>
    </row>
    <row r="57759" spans="16:16" x14ac:dyDescent="0.3">
      <c r="P57759" s="83"/>
    </row>
    <row r="57760" spans="16:16" x14ac:dyDescent="0.3">
      <c r="P57760" s="83"/>
    </row>
    <row r="57761" spans="16:16" x14ac:dyDescent="0.3">
      <c r="P57761" s="83"/>
    </row>
    <row r="57762" spans="16:16" x14ac:dyDescent="0.3">
      <c r="P57762" s="83"/>
    </row>
    <row r="57763" spans="16:16" x14ac:dyDescent="0.3">
      <c r="P57763" s="83"/>
    </row>
    <row r="57764" spans="16:16" x14ac:dyDescent="0.3">
      <c r="P57764" s="83"/>
    </row>
    <row r="57765" spans="16:16" x14ac:dyDescent="0.3">
      <c r="P57765" s="83"/>
    </row>
    <row r="57766" spans="16:16" x14ac:dyDescent="0.3">
      <c r="P57766" s="83"/>
    </row>
    <row r="57767" spans="16:16" x14ac:dyDescent="0.3">
      <c r="P57767" s="83"/>
    </row>
    <row r="57768" spans="16:16" x14ac:dyDescent="0.3">
      <c r="P57768" s="83"/>
    </row>
    <row r="57769" spans="16:16" x14ac:dyDescent="0.3">
      <c r="P57769" s="83"/>
    </row>
    <row r="57770" spans="16:16" x14ac:dyDescent="0.3">
      <c r="P57770" s="83"/>
    </row>
    <row r="57771" spans="16:16" x14ac:dyDescent="0.3">
      <c r="P57771" s="83"/>
    </row>
    <row r="57772" spans="16:16" x14ac:dyDescent="0.3">
      <c r="P57772" s="83"/>
    </row>
    <row r="57773" spans="16:16" x14ac:dyDescent="0.3">
      <c r="P57773" s="83"/>
    </row>
    <row r="57774" spans="16:16" x14ac:dyDescent="0.3">
      <c r="P57774" s="83"/>
    </row>
    <row r="57775" spans="16:16" x14ac:dyDescent="0.3">
      <c r="P57775" s="83"/>
    </row>
    <row r="57776" spans="16:16" x14ac:dyDescent="0.3">
      <c r="P57776" s="83"/>
    </row>
    <row r="57777" spans="16:16" x14ac:dyDescent="0.3">
      <c r="P57777" s="83"/>
    </row>
    <row r="57778" spans="16:16" x14ac:dyDescent="0.3">
      <c r="P57778" s="83"/>
    </row>
    <row r="57779" spans="16:16" x14ac:dyDescent="0.3">
      <c r="P57779" s="83"/>
    </row>
    <row r="57780" spans="16:16" x14ac:dyDescent="0.3">
      <c r="P57780" s="83"/>
    </row>
    <row r="57781" spans="16:16" x14ac:dyDescent="0.3">
      <c r="P57781" s="83"/>
    </row>
    <row r="57782" spans="16:16" x14ac:dyDescent="0.3">
      <c r="P57782" s="83"/>
    </row>
    <row r="57783" spans="16:16" x14ac:dyDescent="0.3">
      <c r="P57783" s="83"/>
    </row>
    <row r="57784" spans="16:16" x14ac:dyDescent="0.3">
      <c r="P57784" s="83"/>
    </row>
    <row r="57785" spans="16:16" x14ac:dyDescent="0.3">
      <c r="P57785" s="83"/>
    </row>
    <row r="57786" spans="16:16" x14ac:dyDescent="0.3">
      <c r="P57786" s="83"/>
    </row>
    <row r="57787" spans="16:16" x14ac:dyDescent="0.3">
      <c r="P57787" s="83"/>
    </row>
    <row r="57788" spans="16:16" x14ac:dyDescent="0.3">
      <c r="P57788" s="83"/>
    </row>
    <row r="57789" spans="16:16" x14ac:dyDescent="0.3">
      <c r="P57789" s="83"/>
    </row>
    <row r="57790" spans="16:16" x14ac:dyDescent="0.3">
      <c r="P57790" s="83"/>
    </row>
    <row r="57791" spans="16:16" x14ac:dyDescent="0.3">
      <c r="P57791" s="83"/>
    </row>
    <row r="57792" spans="16:16" x14ac:dyDescent="0.3">
      <c r="P57792" s="83"/>
    </row>
    <row r="57793" spans="16:16" x14ac:dyDescent="0.3">
      <c r="P57793" s="83"/>
    </row>
    <row r="57794" spans="16:16" x14ac:dyDescent="0.3">
      <c r="P57794" s="83"/>
    </row>
    <row r="57795" spans="16:16" x14ac:dyDescent="0.3">
      <c r="P57795" s="83"/>
    </row>
    <row r="57796" spans="16:16" x14ac:dyDescent="0.3">
      <c r="P57796" s="83"/>
    </row>
    <row r="57797" spans="16:16" x14ac:dyDescent="0.3">
      <c r="P57797" s="83"/>
    </row>
    <row r="57798" spans="16:16" x14ac:dyDescent="0.3">
      <c r="P57798" s="83"/>
    </row>
    <row r="57799" spans="16:16" x14ac:dyDescent="0.3">
      <c r="P57799" s="83"/>
    </row>
    <row r="57800" spans="16:16" x14ac:dyDescent="0.3">
      <c r="P57800" s="83"/>
    </row>
    <row r="57801" spans="16:16" x14ac:dyDescent="0.3">
      <c r="P57801" s="83"/>
    </row>
    <row r="57802" spans="16:16" x14ac:dyDescent="0.3">
      <c r="P57802" s="83"/>
    </row>
    <row r="57803" spans="16:16" x14ac:dyDescent="0.3">
      <c r="P57803" s="83"/>
    </row>
    <row r="57804" spans="16:16" x14ac:dyDescent="0.3">
      <c r="P57804" s="83"/>
    </row>
    <row r="57805" spans="16:16" x14ac:dyDescent="0.3">
      <c r="P57805" s="83"/>
    </row>
    <row r="57806" spans="16:16" x14ac:dyDescent="0.3">
      <c r="P57806" s="83"/>
    </row>
    <row r="57807" spans="16:16" x14ac:dyDescent="0.3">
      <c r="P57807" s="83"/>
    </row>
    <row r="57808" spans="16:16" x14ac:dyDescent="0.3">
      <c r="P57808" s="83"/>
    </row>
    <row r="57809" spans="16:16" x14ac:dyDescent="0.3">
      <c r="P57809" s="83"/>
    </row>
    <row r="57810" spans="16:16" x14ac:dyDescent="0.3">
      <c r="P57810" s="83"/>
    </row>
    <row r="57811" spans="16:16" x14ac:dyDescent="0.3">
      <c r="P57811" s="83"/>
    </row>
    <row r="57812" spans="16:16" x14ac:dyDescent="0.3">
      <c r="P57812" s="83"/>
    </row>
    <row r="57813" spans="16:16" x14ac:dyDescent="0.3">
      <c r="P57813" s="83"/>
    </row>
    <row r="57814" spans="16:16" x14ac:dyDescent="0.3">
      <c r="P57814" s="83"/>
    </row>
    <row r="57815" spans="16:16" x14ac:dyDescent="0.3">
      <c r="P57815" s="83"/>
    </row>
    <row r="57816" spans="16:16" x14ac:dyDescent="0.3">
      <c r="P57816" s="83"/>
    </row>
    <row r="57817" spans="16:16" x14ac:dyDescent="0.3">
      <c r="P57817" s="83"/>
    </row>
    <row r="57818" spans="16:16" x14ac:dyDescent="0.3">
      <c r="P57818" s="83"/>
    </row>
    <row r="57819" spans="16:16" x14ac:dyDescent="0.3">
      <c r="P57819" s="83"/>
    </row>
    <row r="57820" spans="16:16" x14ac:dyDescent="0.3">
      <c r="P57820" s="83"/>
    </row>
    <row r="57821" spans="16:16" x14ac:dyDescent="0.3">
      <c r="P57821" s="83"/>
    </row>
    <row r="57822" spans="16:16" x14ac:dyDescent="0.3">
      <c r="P57822" s="83"/>
    </row>
    <row r="57823" spans="16:16" x14ac:dyDescent="0.3">
      <c r="P57823" s="83"/>
    </row>
    <row r="57824" spans="16:16" x14ac:dyDescent="0.3">
      <c r="P57824" s="83"/>
    </row>
    <row r="57825" spans="16:16" x14ac:dyDescent="0.3">
      <c r="P57825" s="83"/>
    </row>
    <row r="57826" spans="16:16" x14ac:dyDescent="0.3">
      <c r="P57826" s="83"/>
    </row>
    <row r="57827" spans="16:16" x14ac:dyDescent="0.3">
      <c r="P57827" s="83"/>
    </row>
    <row r="57828" spans="16:16" x14ac:dyDescent="0.3">
      <c r="P57828" s="83"/>
    </row>
    <row r="57829" spans="16:16" x14ac:dyDescent="0.3">
      <c r="P57829" s="83"/>
    </row>
    <row r="57830" spans="16:16" x14ac:dyDescent="0.3">
      <c r="P57830" s="83"/>
    </row>
    <row r="57831" spans="16:16" x14ac:dyDescent="0.3">
      <c r="P57831" s="83"/>
    </row>
    <row r="57832" spans="16:16" x14ac:dyDescent="0.3">
      <c r="P57832" s="83"/>
    </row>
    <row r="57833" spans="16:16" x14ac:dyDescent="0.3">
      <c r="P57833" s="83"/>
    </row>
    <row r="57834" spans="16:16" x14ac:dyDescent="0.3">
      <c r="P57834" s="83"/>
    </row>
    <row r="57835" spans="16:16" x14ac:dyDescent="0.3">
      <c r="P57835" s="83"/>
    </row>
    <row r="57836" spans="16:16" x14ac:dyDescent="0.3">
      <c r="P57836" s="83"/>
    </row>
    <row r="57837" spans="16:16" x14ac:dyDescent="0.3">
      <c r="P57837" s="83"/>
    </row>
    <row r="57838" spans="16:16" x14ac:dyDescent="0.3">
      <c r="P57838" s="83"/>
    </row>
    <row r="57839" spans="16:16" x14ac:dyDescent="0.3">
      <c r="P57839" s="83"/>
    </row>
    <row r="57840" spans="16:16" x14ac:dyDescent="0.3">
      <c r="P57840" s="83"/>
    </row>
    <row r="57841" spans="16:16" x14ac:dyDescent="0.3">
      <c r="P57841" s="83"/>
    </row>
    <row r="57842" spans="16:16" x14ac:dyDescent="0.3">
      <c r="P57842" s="83"/>
    </row>
    <row r="57843" spans="16:16" x14ac:dyDescent="0.3">
      <c r="P57843" s="83"/>
    </row>
    <row r="57844" spans="16:16" x14ac:dyDescent="0.3">
      <c r="P57844" s="83"/>
    </row>
    <row r="57845" spans="16:16" x14ac:dyDescent="0.3">
      <c r="P57845" s="83"/>
    </row>
    <row r="57846" spans="16:16" x14ac:dyDescent="0.3">
      <c r="P57846" s="83"/>
    </row>
    <row r="57847" spans="16:16" x14ac:dyDescent="0.3">
      <c r="P57847" s="83"/>
    </row>
    <row r="57848" spans="16:16" x14ac:dyDescent="0.3">
      <c r="P57848" s="83"/>
    </row>
    <row r="57849" spans="16:16" x14ac:dyDescent="0.3">
      <c r="P57849" s="83"/>
    </row>
    <row r="57850" spans="16:16" x14ac:dyDescent="0.3">
      <c r="P57850" s="83"/>
    </row>
    <row r="57851" spans="16:16" x14ac:dyDescent="0.3">
      <c r="P57851" s="83"/>
    </row>
    <row r="57852" spans="16:16" x14ac:dyDescent="0.3">
      <c r="P57852" s="83"/>
    </row>
    <row r="57853" spans="16:16" x14ac:dyDescent="0.3">
      <c r="P57853" s="83"/>
    </row>
    <row r="57854" spans="16:16" x14ac:dyDescent="0.3">
      <c r="P57854" s="83"/>
    </row>
    <row r="57855" spans="16:16" x14ac:dyDescent="0.3">
      <c r="P57855" s="83"/>
    </row>
    <row r="57856" spans="16:16" x14ac:dyDescent="0.3">
      <c r="P57856" s="83"/>
    </row>
    <row r="57857" spans="16:16" x14ac:dyDescent="0.3">
      <c r="P57857" s="83"/>
    </row>
    <row r="57858" spans="16:16" x14ac:dyDescent="0.3">
      <c r="P57858" s="83"/>
    </row>
    <row r="57859" spans="16:16" x14ac:dyDescent="0.3">
      <c r="P57859" s="83"/>
    </row>
    <row r="57860" spans="16:16" x14ac:dyDescent="0.3">
      <c r="P57860" s="83"/>
    </row>
    <row r="57861" spans="16:16" x14ac:dyDescent="0.3">
      <c r="P57861" s="83"/>
    </row>
    <row r="57862" spans="16:16" x14ac:dyDescent="0.3">
      <c r="P57862" s="83"/>
    </row>
    <row r="57863" spans="16:16" x14ac:dyDescent="0.3">
      <c r="P57863" s="83"/>
    </row>
    <row r="57864" spans="16:16" x14ac:dyDescent="0.3">
      <c r="P57864" s="83"/>
    </row>
    <row r="57865" spans="16:16" x14ac:dyDescent="0.3">
      <c r="P57865" s="83"/>
    </row>
    <row r="57866" spans="16:16" x14ac:dyDescent="0.3">
      <c r="P57866" s="83"/>
    </row>
    <row r="57867" spans="16:16" x14ac:dyDescent="0.3">
      <c r="P57867" s="83"/>
    </row>
    <row r="57868" spans="16:16" x14ac:dyDescent="0.3">
      <c r="P57868" s="83"/>
    </row>
    <row r="57869" spans="16:16" x14ac:dyDescent="0.3">
      <c r="P57869" s="83"/>
    </row>
    <row r="57870" spans="16:16" x14ac:dyDescent="0.3">
      <c r="P57870" s="83"/>
    </row>
    <row r="57871" spans="16:16" x14ac:dyDescent="0.3">
      <c r="P57871" s="83"/>
    </row>
    <row r="57872" spans="16:16" x14ac:dyDescent="0.3">
      <c r="P57872" s="83"/>
    </row>
    <row r="57873" spans="16:16" x14ac:dyDescent="0.3">
      <c r="P57873" s="83"/>
    </row>
    <row r="57874" spans="16:16" x14ac:dyDescent="0.3">
      <c r="P57874" s="83"/>
    </row>
    <row r="57875" spans="16:16" x14ac:dyDescent="0.3">
      <c r="P57875" s="83"/>
    </row>
    <row r="57876" spans="16:16" x14ac:dyDescent="0.3">
      <c r="P57876" s="83"/>
    </row>
    <row r="57877" spans="16:16" x14ac:dyDescent="0.3">
      <c r="P57877" s="83"/>
    </row>
    <row r="57878" spans="16:16" x14ac:dyDescent="0.3">
      <c r="P57878" s="83"/>
    </row>
    <row r="57879" spans="16:16" x14ac:dyDescent="0.3">
      <c r="P57879" s="83"/>
    </row>
    <row r="57880" spans="16:16" x14ac:dyDescent="0.3">
      <c r="P57880" s="83"/>
    </row>
    <row r="57881" spans="16:16" x14ac:dyDescent="0.3">
      <c r="P57881" s="83"/>
    </row>
    <row r="57882" spans="16:16" x14ac:dyDescent="0.3">
      <c r="P57882" s="83"/>
    </row>
    <row r="57883" spans="16:16" x14ac:dyDescent="0.3">
      <c r="P57883" s="83"/>
    </row>
    <row r="57884" spans="16:16" x14ac:dyDescent="0.3">
      <c r="P57884" s="83"/>
    </row>
    <row r="57885" spans="16:16" x14ac:dyDescent="0.3">
      <c r="P57885" s="83"/>
    </row>
    <row r="57886" spans="16:16" x14ac:dyDescent="0.3">
      <c r="P57886" s="83"/>
    </row>
    <row r="57887" spans="16:16" x14ac:dyDescent="0.3">
      <c r="P57887" s="83"/>
    </row>
    <row r="57888" spans="16:16" x14ac:dyDescent="0.3">
      <c r="P57888" s="83"/>
    </row>
    <row r="57889" spans="16:16" x14ac:dyDescent="0.3">
      <c r="P57889" s="83"/>
    </row>
    <row r="57890" spans="16:16" x14ac:dyDescent="0.3">
      <c r="P57890" s="83"/>
    </row>
    <row r="57891" spans="16:16" x14ac:dyDescent="0.3">
      <c r="P57891" s="83"/>
    </row>
    <row r="57892" spans="16:16" x14ac:dyDescent="0.3">
      <c r="P57892" s="83"/>
    </row>
    <row r="57893" spans="16:16" x14ac:dyDescent="0.3">
      <c r="P57893" s="83"/>
    </row>
    <row r="57894" spans="16:16" x14ac:dyDescent="0.3">
      <c r="P57894" s="83"/>
    </row>
    <row r="57895" spans="16:16" x14ac:dyDescent="0.3">
      <c r="P57895" s="83"/>
    </row>
    <row r="57896" spans="16:16" x14ac:dyDescent="0.3">
      <c r="P57896" s="83"/>
    </row>
    <row r="57897" spans="16:16" x14ac:dyDescent="0.3">
      <c r="P57897" s="83"/>
    </row>
    <row r="57898" spans="16:16" x14ac:dyDescent="0.3">
      <c r="P57898" s="83"/>
    </row>
    <row r="57899" spans="16:16" x14ac:dyDescent="0.3">
      <c r="P57899" s="83"/>
    </row>
    <row r="57900" spans="16:16" x14ac:dyDescent="0.3">
      <c r="P57900" s="83"/>
    </row>
    <row r="57901" spans="16:16" x14ac:dyDescent="0.3">
      <c r="P57901" s="83"/>
    </row>
    <row r="57902" spans="16:16" x14ac:dyDescent="0.3">
      <c r="P57902" s="83"/>
    </row>
    <row r="57903" spans="16:16" x14ac:dyDescent="0.3">
      <c r="P57903" s="83"/>
    </row>
    <row r="57904" spans="16:16" x14ac:dyDescent="0.3">
      <c r="P57904" s="83"/>
    </row>
    <row r="57905" spans="16:16" x14ac:dyDescent="0.3">
      <c r="P57905" s="83"/>
    </row>
    <row r="57906" spans="16:16" x14ac:dyDescent="0.3">
      <c r="P57906" s="83"/>
    </row>
    <row r="57907" spans="16:16" x14ac:dyDescent="0.3">
      <c r="P57907" s="83"/>
    </row>
    <row r="57908" spans="16:16" x14ac:dyDescent="0.3">
      <c r="P57908" s="83"/>
    </row>
    <row r="57909" spans="16:16" x14ac:dyDescent="0.3">
      <c r="P57909" s="83"/>
    </row>
    <row r="57910" spans="16:16" x14ac:dyDescent="0.3">
      <c r="P57910" s="83"/>
    </row>
    <row r="57911" spans="16:16" x14ac:dyDescent="0.3">
      <c r="P57911" s="83"/>
    </row>
    <row r="57912" spans="16:16" x14ac:dyDescent="0.3">
      <c r="P57912" s="83"/>
    </row>
    <row r="57913" spans="16:16" x14ac:dyDescent="0.3">
      <c r="P57913" s="83"/>
    </row>
    <row r="57914" spans="16:16" x14ac:dyDescent="0.3">
      <c r="P57914" s="83"/>
    </row>
    <row r="57915" spans="16:16" x14ac:dyDescent="0.3">
      <c r="P57915" s="83"/>
    </row>
    <row r="57916" spans="16:16" x14ac:dyDescent="0.3">
      <c r="P57916" s="83"/>
    </row>
    <row r="57917" spans="16:16" x14ac:dyDescent="0.3">
      <c r="P57917" s="83"/>
    </row>
    <row r="57918" spans="16:16" x14ac:dyDescent="0.3">
      <c r="P57918" s="83"/>
    </row>
    <row r="57919" spans="16:16" x14ac:dyDescent="0.3">
      <c r="P57919" s="83"/>
    </row>
    <row r="57920" spans="16:16" x14ac:dyDescent="0.3">
      <c r="P57920" s="83"/>
    </row>
    <row r="57921" spans="16:16" x14ac:dyDescent="0.3">
      <c r="P57921" s="83"/>
    </row>
    <row r="57922" spans="16:16" x14ac:dyDescent="0.3">
      <c r="P57922" s="83"/>
    </row>
    <row r="57923" spans="16:16" x14ac:dyDescent="0.3">
      <c r="P57923" s="83"/>
    </row>
    <row r="57924" spans="16:16" x14ac:dyDescent="0.3">
      <c r="P57924" s="83"/>
    </row>
    <row r="57925" spans="16:16" x14ac:dyDescent="0.3">
      <c r="P57925" s="83"/>
    </row>
    <row r="57926" spans="16:16" x14ac:dyDescent="0.3">
      <c r="P57926" s="83"/>
    </row>
    <row r="57927" spans="16:16" x14ac:dyDescent="0.3">
      <c r="P57927" s="83"/>
    </row>
    <row r="57928" spans="16:16" x14ac:dyDescent="0.3">
      <c r="P57928" s="83"/>
    </row>
    <row r="57929" spans="16:16" x14ac:dyDescent="0.3">
      <c r="P57929" s="83"/>
    </row>
    <row r="57930" spans="16:16" x14ac:dyDescent="0.3">
      <c r="P57930" s="83"/>
    </row>
    <row r="57931" spans="16:16" x14ac:dyDescent="0.3">
      <c r="P57931" s="83"/>
    </row>
    <row r="57932" spans="16:16" x14ac:dyDescent="0.3">
      <c r="P57932" s="83"/>
    </row>
    <row r="57933" spans="16:16" x14ac:dyDescent="0.3">
      <c r="P57933" s="83"/>
    </row>
    <row r="57934" spans="16:16" x14ac:dyDescent="0.3">
      <c r="P57934" s="83"/>
    </row>
    <row r="57935" spans="16:16" x14ac:dyDescent="0.3">
      <c r="P57935" s="83"/>
    </row>
    <row r="57936" spans="16:16" x14ac:dyDescent="0.3">
      <c r="P57936" s="83"/>
    </row>
    <row r="57937" spans="16:16" x14ac:dyDescent="0.3">
      <c r="P57937" s="83"/>
    </row>
    <row r="57938" spans="16:16" x14ac:dyDescent="0.3">
      <c r="P57938" s="83"/>
    </row>
    <row r="57939" spans="16:16" x14ac:dyDescent="0.3">
      <c r="P57939" s="83"/>
    </row>
    <row r="57940" spans="16:16" x14ac:dyDescent="0.3">
      <c r="P57940" s="83"/>
    </row>
    <row r="57941" spans="16:16" x14ac:dyDescent="0.3">
      <c r="P57941" s="83"/>
    </row>
    <row r="57942" spans="16:16" x14ac:dyDescent="0.3">
      <c r="P57942" s="83"/>
    </row>
    <row r="57943" spans="16:16" x14ac:dyDescent="0.3">
      <c r="P57943" s="83"/>
    </row>
    <row r="57944" spans="16:16" x14ac:dyDescent="0.3">
      <c r="P57944" s="83"/>
    </row>
    <row r="57945" spans="16:16" x14ac:dyDescent="0.3">
      <c r="P57945" s="83"/>
    </row>
    <row r="57946" spans="16:16" x14ac:dyDescent="0.3">
      <c r="P57946" s="83"/>
    </row>
    <row r="57947" spans="16:16" x14ac:dyDescent="0.3">
      <c r="P57947" s="83"/>
    </row>
    <row r="57948" spans="16:16" x14ac:dyDescent="0.3">
      <c r="P57948" s="83"/>
    </row>
    <row r="57949" spans="16:16" x14ac:dyDescent="0.3">
      <c r="P57949" s="83"/>
    </row>
    <row r="57950" spans="16:16" x14ac:dyDescent="0.3">
      <c r="P57950" s="83"/>
    </row>
    <row r="57951" spans="16:16" x14ac:dyDescent="0.3">
      <c r="P57951" s="83"/>
    </row>
    <row r="57952" spans="16:16" x14ac:dyDescent="0.3">
      <c r="P57952" s="83"/>
    </row>
    <row r="57953" spans="16:16" x14ac:dyDescent="0.3">
      <c r="P57953" s="83"/>
    </row>
    <row r="57954" spans="16:16" x14ac:dyDescent="0.3">
      <c r="P57954" s="83"/>
    </row>
    <row r="57955" spans="16:16" x14ac:dyDescent="0.3">
      <c r="P57955" s="83"/>
    </row>
    <row r="57956" spans="16:16" x14ac:dyDescent="0.3">
      <c r="P57956" s="83"/>
    </row>
    <row r="57957" spans="16:16" x14ac:dyDescent="0.3">
      <c r="P57957" s="83"/>
    </row>
    <row r="57958" spans="16:16" x14ac:dyDescent="0.3">
      <c r="P57958" s="83"/>
    </row>
    <row r="57959" spans="16:16" x14ac:dyDescent="0.3">
      <c r="P57959" s="83"/>
    </row>
    <row r="57960" spans="16:16" x14ac:dyDescent="0.3">
      <c r="P57960" s="83"/>
    </row>
    <row r="57961" spans="16:16" x14ac:dyDescent="0.3">
      <c r="P57961" s="83"/>
    </row>
    <row r="57962" spans="16:16" x14ac:dyDescent="0.3">
      <c r="P57962" s="83"/>
    </row>
    <row r="57963" spans="16:16" x14ac:dyDescent="0.3">
      <c r="P57963" s="83"/>
    </row>
    <row r="57964" spans="16:16" x14ac:dyDescent="0.3">
      <c r="P57964" s="83"/>
    </row>
    <row r="57965" spans="16:16" x14ac:dyDescent="0.3">
      <c r="P57965" s="83"/>
    </row>
    <row r="57966" spans="16:16" x14ac:dyDescent="0.3">
      <c r="P57966" s="83"/>
    </row>
    <row r="57967" spans="16:16" x14ac:dyDescent="0.3">
      <c r="P57967" s="83"/>
    </row>
    <row r="57968" spans="16:16" x14ac:dyDescent="0.3">
      <c r="P57968" s="83"/>
    </row>
    <row r="57969" spans="16:16" x14ac:dyDescent="0.3">
      <c r="P57969" s="83"/>
    </row>
    <row r="57970" spans="16:16" x14ac:dyDescent="0.3">
      <c r="P57970" s="83"/>
    </row>
    <row r="57971" spans="16:16" x14ac:dyDescent="0.3">
      <c r="P57971" s="83"/>
    </row>
    <row r="57972" spans="16:16" x14ac:dyDescent="0.3">
      <c r="P57972" s="83"/>
    </row>
    <row r="57973" spans="16:16" x14ac:dyDescent="0.3">
      <c r="P57973" s="83"/>
    </row>
    <row r="57974" spans="16:16" x14ac:dyDescent="0.3">
      <c r="P57974" s="83"/>
    </row>
    <row r="57975" spans="16:16" x14ac:dyDescent="0.3">
      <c r="P57975" s="83"/>
    </row>
    <row r="57976" spans="16:16" x14ac:dyDescent="0.3">
      <c r="P57976" s="83"/>
    </row>
    <row r="57977" spans="16:16" x14ac:dyDescent="0.3">
      <c r="P57977" s="83"/>
    </row>
    <row r="57978" spans="16:16" x14ac:dyDescent="0.3">
      <c r="P57978" s="83"/>
    </row>
    <row r="57979" spans="16:16" x14ac:dyDescent="0.3">
      <c r="P57979" s="83"/>
    </row>
    <row r="57980" spans="16:16" x14ac:dyDescent="0.3">
      <c r="P57980" s="83"/>
    </row>
    <row r="57981" spans="16:16" x14ac:dyDescent="0.3">
      <c r="P57981" s="83"/>
    </row>
    <row r="57982" spans="16:16" x14ac:dyDescent="0.3">
      <c r="P57982" s="83"/>
    </row>
    <row r="57983" spans="16:16" x14ac:dyDescent="0.3">
      <c r="P57983" s="83"/>
    </row>
    <row r="57984" spans="16:16" x14ac:dyDescent="0.3">
      <c r="P57984" s="83"/>
    </row>
    <row r="57985" spans="16:16" x14ac:dyDescent="0.3">
      <c r="P57985" s="83"/>
    </row>
    <row r="57986" spans="16:16" x14ac:dyDescent="0.3">
      <c r="P57986" s="83"/>
    </row>
    <row r="57987" spans="16:16" x14ac:dyDescent="0.3">
      <c r="P57987" s="83"/>
    </row>
    <row r="57988" spans="16:16" x14ac:dyDescent="0.3">
      <c r="P57988" s="83"/>
    </row>
    <row r="57989" spans="16:16" x14ac:dyDescent="0.3">
      <c r="P57989" s="83"/>
    </row>
    <row r="57990" spans="16:16" x14ac:dyDescent="0.3">
      <c r="P57990" s="83"/>
    </row>
    <row r="57991" spans="16:16" x14ac:dyDescent="0.3">
      <c r="P57991" s="83"/>
    </row>
    <row r="57992" spans="16:16" x14ac:dyDescent="0.3">
      <c r="P57992" s="83"/>
    </row>
    <row r="57993" spans="16:16" x14ac:dyDescent="0.3">
      <c r="P57993" s="83"/>
    </row>
    <row r="57994" spans="16:16" x14ac:dyDescent="0.3">
      <c r="P57994" s="83"/>
    </row>
    <row r="57995" spans="16:16" x14ac:dyDescent="0.3">
      <c r="P57995" s="83"/>
    </row>
    <row r="57996" spans="16:16" x14ac:dyDescent="0.3">
      <c r="P57996" s="83"/>
    </row>
    <row r="57997" spans="16:16" x14ac:dyDescent="0.3">
      <c r="P57997" s="83"/>
    </row>
    <row r="57998" spans="16:16" x14ac:dyDescent="0.3">
      <c r="P57998" s="83"/>
    </row>
    <row r="57999" spans="16:16" x14ac:dyDescent="0.3">
      <c r="P57999" s="83"/>
    </row>
    <row r="58000" spans="16:16" x14ac:dyDescent="0.3">
      <c r="P58000" s="83"/>
    </row>
    <row r="58001" spans="16:16" x14ac:dyDescent="0.3">
      <c r="P58001" s="83"/>
    </row>
    <row r="58002" spans="16:16" x14ac:dyDescent="0.3">
      <c r="P58002" s="83"/>
    </row>
    <row r="58003" spans="16:16" x14ac:dyDescent="0.3">
      <c r="P58003" s="83"/>
    </row>
    <row r="58004" spans="16:16" x14ac:dyDescent="0.3">
      <c r="P58004" s="83"/>
    </row>
    <row r="58005" spans="16:16" x14ac:dyDescent="0.3">
      <c r="P58005" s="83"/>
    </row>
    <row r="58006" spans="16:16" x14ac:dyDescent="0.3">
      <c r="P58006" s="83"/>
    </row>
    <row r="58007" spans="16:16" x14ac:dyDescent="0.3">
      <c r="P58007" s="83"/>
    </row>
    <row r="58008" spans="16:16" x14ac:dyDescent="0.3">
      <c r="P58008" s="83"/>
    </row>
    <row r="58009" spans="16:16" x14ac:dyDescent="0.3">
      <c r="P58009" s="83"/>
    </row>
    <row r="58010" spans="16:16" x14ac:dyDescent="0.3">
      <c r="P58010" s="83"/>
    </row>
    <row r="58011" spans="16:16" x14ac:dyDescent="0.3">
      <c r="P58011" s="83"/>
    </row>
    <row r="58012" spans="16:16" x14ac:dyDescent="0.3">
      <c r="P58012" s="83"/>
    </row>
    <row r="58013" spans="16:16" x14ac:dyDescent="0.3">
      <c r="P58013" s="83"/>
    </row>
    <row r="58014" spans="16:16" x14ac:dyDescent="0.3">
      <c r="P58014" s="83"/>
    </row>
    <row r="58015" spans="16:16" x14ac:dyDescent="0.3">
      <c r="P58015" s="83"/>
    </row>
    <row r="58016" spans="16:16" x14ac:dyDescent="0.3">
      <c r="P58016" s="83"/>
    </row>
    <row r="58017" spans="16:16" x14ac:dyDescent="0.3">
      <c r="P58017" s="83"/>
    </row>
    <row r="58018" spans="16:16" x14ac:dyDescent="0.3">
      <c r="P58018" s="83"/>
    </row>
    <row r="58019" spans="16:16" x14ac:dyDescent="0.3">
      <c r="P58019" s="83"/>
    </row>
    <row r="58020" spans="16:16" x14ac:dyDescent="0.3">
      <c r="P58020" s="83"/>
    </row>
    <row r="58021" spans="16:16" x14ac:dyDescent="0.3">
      <c r="P58021" s="83"/>
    </row>
    <row r="58022" spans="16:16" x14ac:dyDescent="0.3">
      <c r="P58022" s="83"/>
    </row>
    <row r="58023" spans="16:16" x14ac:dyDescent="0.3">
      <c r="P58023" s="83"/>
    </row>
    <row r="58024" spans="16:16" x14ac:dyDescent="0.3">
      <c r="P58024" s="83"/>
    </row>
    <row r="58025" spans="16:16" x14ac:dyDescent="0.3">
      <c r="P58025" s="83"/>
    </row>
    <row r="58026" spans="16:16" x14ac:dyDescent="0.3">
      <c r="P58026" s="83"/>
    </row>
    <row r="58027" spans="16:16" x14ac:dyDescent="0.3">
      <c r="P58027" s="83"/>
    </row>
    <row r="58028" spans="16:16" x14ac:dyDescent="0.3">
      <c r="P58028" s="83"/>
    </row>
    <row r="58029" spans="16:16" x14ac:dyDescent="0.3">
      <c r="P58029" s="83"/>
    </row>
    <row r="58030" spans="16:16" x14ac:dyDescent="0.3">
      <c r="P58030" s="83"/>
    </row>
    <row r="58031" spans="16:16" x14ac:dyDescent="0.3">
      <c r="P58031" s="83"/>
    </row>
    <row r="58032" spans="16:16" x14ac:dyDescent="0.3">
      <c r="P58032" s="83"/>
    </row>
    <row r="58033" spans="16:16" x14ac:dyDescent="0.3">
      <c r="P58033" s="83"/>
    </row>
    <row r="58034" spans="16:16" x14ac:dyDescent="0.3">
      <c r="P58034" s="83"/>
    </row>
    <row r="58035" spans="16:16" x14ac:dyDescent="0.3">
      <c r="P58035" s="83"/>
    </row>
    <row r="58036" spans="16:16" x14ac:dyDescent="0.3">
      <c r="P58036" s="83"/>
    </row>
    <row r="58037" spans="16:16" x14ac:dyDescent="0.3">
      <c r="P58037" s="83"/>
    </row>
    <row r="58038" spans="16:16" x14ac:dyDescent="0.3">
      <c r="P58038" s="83"/>
    </row>
    <row r="58039" spans="16:16" x14ac:dyDescent="0.3">
      <c r="P58039" s="83"/>
    </row>
    <row r="58040" spans="16:16" x14ac:dyDescent="0.3">
      <c r="P58040" s="83"/>
    </row>
    <row r="58041" spans="16:16" x14ac:dyDescent="0.3">
      <c r="P58041" s="83"/>
    </row>
    <row r="58042" spans="16:16" x14ac:dyDescent="0.3">
      <c r="P58042" s="83"/>
    </row>
    <row r="58043" spans="16:16" x14ac:dyDescent="0.3">
      <c r="P58043" s="83"/>
    </row>
    <row r="58044" spans="16:16" x14ac:dyDescent="0.3">
      <c r="P58044" s="83"/>
    </row>
    <row r="58045" spans="16:16" x14ac:dyDescent="0.3">
      <c r="P58045" s="83"/>
    </row>
    <row r="58046" spans="16:16" x14ac:dyDescent="0.3">
      <c r="P58046" s="83"/>
    </row>
    <row r="58047" spans="16:16" x14ac:dyDescent="0.3">
      <c r="P58047" s="83"/>
    </row>
    <row r="58048" spans="16:16" x14ac:dyDescent="0.3">
      <c r="P58048" s="83"/>
    </row>
    <row r="58049" spans="16:16" x14ac:dyDescent="0.3">
      <c r="P58049" s="83"/>
    </row>
    <row r="58050" spans="16:16" x14ac:dyDescent="0.3">
      <c r="P58050" s="83"/>
    </row>
    <row r="58051" spans="16:16" x14ac:dyDescent="0.3">
      <c r="P58051" s="83"/>
    </row>
    <row r="58052" spans="16:16" x14ac:dyDescent="0.3">
      <c r="P58052" s="83"/>
    </row>
    <row r="58053" spans="16:16" x14ac:dyDescent="0.3">
      <c r="P58053" s="83"/>
    </row>
    <row r="58054" spans="16:16" x14ac:dyDescent="0.3">
      <c r="P58054" s="83"/>
    </row>
    <row r="58055" spans="16:16" x14ac:dyDescent="0.3">
      <c r="P58055" s="83"/>
    </row>
    <row r="58056" spans="16:16" x14ac:dyDescent="0.3">
      <c r="P58056" s="83"/>
    </row>
    <row r="58057" spans="16:16" x14ac:dyDescent="0.3">
      <c r="P58057" s="83"/>
    </row>
    <row r="58058" spans="16:16" x14ac:dyDescent="0.3">
      <c r="P58058" s="83"/>
    </row>
    <row r="58059" spans="16:16" x14ac:dyDescent="0.3">
      <c r="P58059" s="83"/>
    </row>
    <row r="58060" spans="16:16" x14ac:dyDescent="0.3">
      <c r="P58060" s="83"/>
    </row>
    <row r="58061" spans="16:16" x14ac:dyDescent="0.3">
      <c r="P58061" s="83"/>
    </row>
    <row r="58062" spans="16:16" x14ac:dyDescent="0.3">
      <c r="P58062" s="83"/>
    </row>
    <row r="58063" spans="16:16" x14ac:dyDescent="0.3">
      <c r="P58063" s="83"/>
    </row>
    <row r="58064" spans="16:16" x14ac:dyDescent="0.3">
      <c r="P58064" s="83"/>
    </row>
    <row r="58065" spans="16:16" x14ac:dyDescent="0.3">
      <c r="P58065" s="83"/>
    </row>
    <row r="58066" spans="16:16" x14ac:dyDescent="0.3">
      <c r="P58066" s="83"/>
    </row>
    <row r="58067" spans="16:16" x14ac:dyDescent="0.3">
      <c r="P58067" s="83"/>
    </row>
    <row r="58068" spans="16:16" x14ac:dyDescent="0.3">
      <c r="P58068" s="83"/>
    </row>
    <row r="58069" spans="16:16" x14ac:dyDescent="0.3">
      <c r="P58069" s="83"/>
    </row>
    <row r="58070" spans="16:16" x14ac:dyDescent="0.3">
      <c r="P58070" s="83"/>
    </row>
    <row r="58071" spans="16:16" x14ac:dyDescent="0.3">
      <c r="P58071" s="83"/>
    </row>
    <row r="58072" spans="16:16" x14ac:dyDescent="0.3">
      <c r="P58072" s="83"/>
    </row>
    <row r="58073" spans="16:16" x14ac:dyDescent="0.3">
      <c r="P58073" s="83"/>
    </row>
    <row r="58074" spans="16:16" x14ac:dyDescent="0.3">
      <c r="P58074" s="83"/>
    </row>
    <row r="58075" spans="16:16" x14ac:dyDescent="0.3">
      <c r="P58075" s="83"/>
    </row>
    <row r="58076" spans="16:16" x14ac:dyDescent="0.3">
      <c r="P58076" s="83"/>
    </row>
    <row r="58077" spans="16:16" x14ac:dyDescent="0.3">
      <c r="P58077" s="83"/>
    </row>
    <row r="58078" spans="16:16" x14ac:dyDescent="0.3">
      <c r="P58078" s="83"/>
    </row>
    <row r="58079" spans="16:16" x14ac:dyDescent="0.3">
      <c r="P58079" s="83"/>
    </row>
    <row r="58080" spans="16:16" x14ac:dyDescent="0.3">
      <c r="P58080" s="83"/>
    </row>
    <row r="58081" spans="16:16" x14ac:dyDescent="0.3">
      <c r="P58081" s="83"/>
    </row>
    <row r="58082" spans="16:16" x14ac:dyDescent="0.3">
      <c r="P58082" s="83"/>
    </row>
    <row r="58083" spans="16:16" x14ac:dyDescent="0.3">
      <c r="P58083" s="83"/>
    </row>
    <row r="58084" spans="16:16" x14ac:dyDescent="0.3">
      <c r="P58084" s="83"/>
    </row>
    <row r="58085" spans="16:16" x14ac:dyDescent="0.3">
      <c r="P58085" s="83"/>
    </row>
    <row r="58086" spans="16:16" x14ac:dyDescent="0.3">
      <c r="P58086" s="83"/>
    </row>
    <row r="58087" spans="16:16" x14ac:dyDescent="0.3">
      <c r="P58087" s="83"/>
    </row>
    <row r="58088" spans="16:16" x14ac:dyDescent="0.3">
      <c r="P58088" s="83"/>
    </row>
    <row r="58089" spans="16:16" x14ac:dyDescent="0.3">
      <c r="P58089" s="83"/>
    </row>
    <row r="58090" spans="16:16" x14ac:dyDescent="0.3">
      <c r="P58090" s="83"/>
    </row>
    <row r="58091" spans="16:16" x14ac:dyDescent="0.3">
      <c r="P58091" s="83"/>
    </row>
    <row r="58092" spans="16:16" x14ac:dyDescent="0.3">
      <c r="P58092" s="83"/>
    </row>
    <row r="58093" spans="16:16" x14ac:dyDescent="0.3">
      <c r="P58093" s="83"/>
    </row>
    <row r="58094" spans="16:16" x14ac:dyDescent="0.3">
      <c r="P58094" s="83"/>
    </row>
    <row r="58095" spans="16:16" x14ac:dyDescent="0.3">
      <c r="P58095" s="83"/>
    </row>
    <row r="58096" spans="16:16" x14ac:dyDescent="0.3">
      <c r="P58096" s="83"/>
    </row>
    <row r="58097" spans="16:16" x14ac:dyDescent="0.3">
      <c r="P58097" s="83"/>
    </row>
    <row r="58098" spans="16:16" x14ac:dyDescent="0.3">
      <c r="P58098" s="83"/>
    </row>
    <row r="58099" spans="16:16" x14ac:dyDescent="0.3">
      <c r="P58099" s="83"/>
    </row>
    <row r="58100" spans="16:16" x14ac:dyDescent="0.3">
      <c r="P58100" s="83"/>
    </row>
    <row r="58101" spans="16:16" x14ac:dyDescent="0.3">
      <c r="P58101" s="83"/>
    </row>
    <row r="58102" spans="16:16" x14ac:dyDescent="0.3">
      <c r="P58102" s="83"/>
    </row>
    <row r="58103" spans="16:16" x14ac:dyDescent="0.3">
      <c r="P58103" s="83"/>
    </row>
    <row r="58104" spans="16:16" x14ac:dyDescent="0.3">
      <c r="P58104" s="83"/>
    </row>
    <row r="58105" spans="16:16" x14ac:dyDescent="0.3">
      <c r="P58105" s="83"/>
    </row>
    <row r="58106" spans="16:16" x14ac:dyDescent="0.3">
      <c r="P58106" s="83"/>
    </row>
    <row r="58107" spans="16:16" x14ac:dyDescent="0.3">
      <c r="P58107" s="83"/>
    </row>
    <row r="58108" spans="16:16" x14ac:dyDescent="0.3">
      <c r="P58108" s="83"/>
    </row>
    <row r="58109" spans="16:16" x14ac:dyDescent="0.3">
      <c r="P58109" s="83"/>
    </row>
    <row r="58110" spans="16:16" x14ac:dyDescent="0.3">
      <c r="P58110" s="83"/>
    </row>
    <row r="58111" spans="16:16" x14ac:dyDescent="0.3">
      <c r="P58111" s="83"/>
    </row>
    <row r="58112" spans="16:16" x14ac:dyDescent="0.3">
      <c r="P58112" s="83"/>
    </row>
    <row r="58113" spans="16:16" x14ac:dyDescent="0.3">
      <c r="P58113" s="83"/>
    </row>
    <row r="58114" spans="16:16" x14ac:dyDescent="0.3">
      <c r="P58114" s="83"/>
    </row>
    <row r="58115" spans="16:16" x14ac:dyDescent="0.3">
      <c r="P58115" s="83"/>
    </row>
    <row r="58116" spans="16:16" x14ac:dyDescent="0.3">
      <c r="P58116" s="83"/>
    </row>
    <row r="58117" spans="16:16" x14ac:dyDescent="0.3">
      <c r="P58117" s="83"/>
    </row>
    <row r="58118" spans="16:16" x14ac:dyDescent="0.3">
      <c r="P58118" s="83"/>
    </row>
    <row r="58119" spans="16:16" x14ac:dyDescent="0.3">
      <c r="P58119" s="83"/>
    </row>
    <row r="58120" spans="16:16" x14ac:dyDescent="0.3">
      <c r="P58120" s="83"/>
    </row>
    <row r="58121" spans="16:16" x14ac:dyDescent="0.3">
      <c r="P58121" s="83"/>
    </row>
    <row r="58122" spans="16:16" x14ac:dyDescent="0.3">
      <c r="P58122" s="83"/>
    </row>
    <row r="58123" spans="16:16" x14ac:dyDescent="0.3">
      <c r="P58123" s="83"/>
    </row>
    <row r="58124" spans="16:16" x14ac:dyDescent="0.3">
      <c r="P58124" s="83"/>
    </row>
    <row r="58125" spans="16:16" x14ac:dyDescent="0.3">
      <c r="P58125" s="83"/>
    </row>
    <row r="58126" spans="16:16" x14ac:dyDescent="0.3">
      <c r="P58126" s="83"/>
    </row>
    <row r="58127" spans="16:16" x14ac:dyDescent="0.3">
      <c r="P58127" s="83"/>
    </row>
    <row r="58128" spans="16:16" x14ac:dyDescent="0.3">
      <c r="P58128" s="83"/>
    </row>
    <row r="58129" spans="16:16" x14ac:dyDescent="0.3">
      <c r="P58129" s="83"/>
    </row>
    <row r="58130" spans="16:16" x14ac:dyDescent="0.3">
      <c r="P58130" s="83"/>
    </row>
    <row r="58131" spans="16:16" x14ac:dyDescent="0.3">
      <c r="P58131" s="83"/>
    </row>
    <row r="58132" spans="16:16" x14ac:dyDescent="0.3">
      <c r="P58132" s="83"/>
    </row>
    <row r="58133" spans="16:16" x14ac:dyDescent="0.3">
      <c r="P58133" s="83"/>
    </row>
    <row r="58134" spans="16:16" x14ac:dyDescent="0.3">
      <c r="P58134" s="83"/>
    </row>
    <row r="58135" spans="16:16" x14ac:dyDescent="0.3">
      <c r="P58135" s="83"/>
    </row>
    <row r="58136" spans="16:16" x14ac:dyDescent="0.3">
      <c r="P58136" s="83"/>
    </row>
    <row r="58137" spans="16:16" x14ac:dyDescent="0.3">
      <c r="P58137" s="83"/>
    </row>
    <row r="58138" spans="16:16" x14ac:dyDescent="0.3">
      <c r="P58138" s="83"/>
    </row>
    <row r="58139" spans="16:16" x14ac:dyDescent="0.3">
      <c r="P58139" s="83"/>
    </row>
    <row r="58140" spans="16:16" x14ac:dyDescent="0.3">
      <c r="P58140" s="83"/>
    </row>
    <row r="58141" spans="16:16" x14ac:dyDescent="0.3">
      <c r="P58141" s="83"/>
    </row>
    <row r="58142" spans="16:16" x14ac:dyDescent="0.3">
      <c r="P58142" s="83"/>
    </row>
    <row r="58143" spans="16:16" x14ac:dyDescent="0.3">
      <c r="P58143" s="83"/>
    </row>
    <row r="58144" spans="16:16" x14ac:dyDescent="0.3">
      <c r="P58144" s="83"/>
    </row>
    <row r="58145" spans="16:16" x14ac:dyDescent="0.3">
      <c r="P58145" s="83"/>
    </row>
    <row r="58146" spans="16:16" x14ac:dyDescent="0.3">
      <c r="P58146" s="83"/>
    </row>
    <row r="58147" spans="16:16" x14ac:dyDescent="0.3">
      <c r="P58147" s="83"/>
    </row>
    <row r="58148" spans="16:16" x14ac:dyDescent="0.3">
      <c r="P58148" s="83"/>
    </row>
    <row r="58149" spans="16:16" x14ac:dyDescent="0.3">
      <c r="P58149" s="83"/>
    </row>
    <row r="58150" spans="16:16" x14ac:dyDescent="0.3">
      <c r="P58150" s="83"/>
    </row>
    <row r="58151" spans="16:16" x14ac:dyDescent="0.3">
      <c r="P58151" s="83"/>
    </row>
    <row r="58152" spans="16:16" x14ac:dyDescent="0.3">
      <c r="P58152" s="83"/>
    </row>
    <row r="58153" spans="16:16" x14ac:dyDescent="0.3">
      <c r="P58153" s="83"/>
    </row>
    <row r="58154" spans="16:16" x14ac:dyDescent="0.3">
      <c r="P58154" s="83"/>
    </row>
    <row r="58155" spans="16:16" x14ac:dyDescent="0.3">
      <c r="P58155" s="83"/>
    </row>
    <row r="58156" spans="16:16" x14ac:dyDescent="0.3">
      <c r="P58156" s="83"/>
    </row>
    <row r="58157" spans="16:16" x14ac:dyDescent="0.3">
      <c r="P58157" s="83"/>
    </row>
    <row r="58158" spans="16:16" x14ac:dyDescent="0.3">
      <c r="P58158" s="83"/>
    </row>
    <row r="58159" spans="16:16" x14ac:dyDescent="0.3">
      <c r="P58159" s="83"/>
    </row>
    <row r="58160" spans="16:16" x14ac:dyDescent="0.3">
      <c r="P58160" s="83"/>
    </row>
    <row r="58161" spans="16:16" x14ac:dyDescent="0.3">
      <c r="P58161" s="83"/>
    </row>
    <row r="58162" spans="16:16" x14ac:dyDescent="0.3">
      <c r="P58162" s="83"/>
    </row>
    <row r="58163" spans="16:16" x14ac:dyDescent="0.3">
      <c r="P58163" s="83"/>
    </row>
    <row r="58164" spans="16:16" x14ac:dyDescent="0.3">
      <c r="P58164" s="83"/>
    </row>
    <row r="58165" spans="16:16" x14ac:dyDescent="0.3">
      <c r="P58165" s="83"/>
    </row>
    <row r="58166" spans="16:16" x14ac:dyDescent="0.3">
      <c r="P58166" s="83"/>
    </row>
    <row r="58167" spans="16:16" x14ac:dyDescent="0.3">
      <c r="P58167" s="83"/>
    </row>
    <row r="58168" spans="16:16" x14ac:dyDescent="0.3">
      <c r="P58168" s="83"/>
    </row>
    <row r="58169" spans="16:16" x14ac:dyDescent="0.3">
      <c r="P58169" s="83"/>
    </row>
    <row r="58170" spans="16:16" x14ac:dyDescent="0.3">
      <c r="P58170" s="83"/>
    </row>
    <row r="58171" spans="16:16" x14ac:dyDescent="0.3">
      <c r="P58171" s="83"/>
    </row>
    <row r="58172" spans="16:16" x14ac:dyDescent="0.3">
      <c r="P58172" s="83"/>
    </row>
    <row r="58173" spans="16:16" x14ac:dyDescent="0.3">
      <c r="P58173" s="83"/>
    </row>
    <row r="58174" spans="16:16" x14ac:dyDescent="0.3">
      <c r="P58174" s="83"/>
    </row>
    <row r="58175" spans="16:16" x14ac:dyDescent="0.3">
      <c r="P58175" s="83"/>
    </row>
    <row r="58176" spans="16:16" x14ac:dyDescent="0.3">
      <c r="P58176" s="83"/>
    </row>
    <row r="58177" spans="16:16" x14ac:dyDescent="0.3">
      <c r="P58177" s="83"/>
    </row>
    <row r="58178" spans="16:16" x14ac:dyDescent="0.3">
      <c r="P58178" s="83"/>
    </row>
    <row r="58179" spans="16:16" x14ac:dyDescent="0.3">
      <c r="P58179" s="83"/>
    </row>
    <row r="58180" spans="16:16" x14ac:dyDescent="0.3">
      <c r="P58180" s="83"/>
    </row>
    <row r="58181" spans="16:16" x14ac:dyDescent="0.3">
      <c r="P58181" s="83"/>
    </row>
    <row r="58182" spans="16:16" x14ac:dyDescent="0.3">
      <c r="P58182" s="83"/>
    </row>
    <row r="58183" spans="16:16" x14ac:dyDescent="0.3">
      <c r="P58183" s="83"/>
    </row>
    <row r="58184" spans="16:16" x14ac:dyDescent="0.3">
      <c r="P58184" s="83"/>
    </row>
    <row r="58185" spans="16:16" x14ac:dyDescent="0.3">
      <c r="P58185" s="83"/>
    </row>
    <row r="58186" spans="16:16" x14ac:dyDescent="0.3">
      <c r="P58186" s="83"/>
    </row>
    <row r="58187" spans="16:16" x14ac:dyDescent="0.3">
      <c r="P58187" s="83"/>
    </row>
    <row r="58188" spans="16:16" x14ac:dyDescent="0.3">
      <c r="P58188" s="83"/>
    </row>
    <row r="58189" spans="16:16" x14ac:dyDescent="0.3">
      <c r="P58189" s="83"/>
    </row>
    <row r="58190" spans="16:16" x14ac:dyDescent="0.3">
      <c r="P58190" s="83"/>
    </row>
    <row r="58191" spans="16:16" x14ac:dyDescent="0.3">
      <c r="P58191" s="83"/>
    </row>
    <row r="58192" spans="16:16" x14ac:dyDescent="0.3">
      <c r="P58192" s="83"/>
    </row>
    <row r="58193" spans="16:16" x14ac:dyDescent="0.3">
      <c r="P58193" s="83"/>
    </row>
    <row r="58194" spans="16:16" x14ac:dyDescent="0.3">
      <c r="P58194" s="83"/>
    </row>
    <row r="58195" spans="16:16" x14ac:dyDescent="0.3">
      <c r="P58195" s="83"/>
    </row>
    <row r="58196" spans="16:16" x14ac:dyDescent="0.3">
      <c r="P58196" s="83"/>
    </row>
    <row r="58197" spans="16:16" x14ac:dyDescent="0.3">
      <c r="P58197" s="83"/>
    </row>
    <row r="58198" spans="16:16" x14ac:dyDescent="0.3">
      <c r="P58198" s="83"/>
    </row>
    <row r="58199" spans="16:16" x14ac:dyDescent="0.3">
      <c r="P58199" s="83"/>
    </row>
    <row r="58200" spans="16:16" x14ac:dyDescent="0.3">
      <c r="P58200" s="83"/>
    </row>
    <row r="58201" spans="16:16" x14ac:dyDescent="0.3">
      <c r="P58201" s="83"/>
    </row>
    <row r="58202" spans="16:16" x14ac:dyDescent="0.3">
      <c r="P58202" s="83"/>
    </row>
    <row r="58203" spans="16:16" x14ac:dyDescent="0.3">
      <c r="P58203" s="83"/>
    </row>
    <row r="58204" spans="16:16" x14ac:dyDescent="0.3">
      <c r="P58204" s="83"/>
    </row>
    <row r="58205" spans="16:16" x14ac:dyDescent="0.3">
      <c r="P58205" s="83"/>
    </row>
    <row r="58206" spans="16:16" x14ac:dyDescent="0.3">
      <c r="P58206" s="83"/>
    </row>
    <row r="58207" spans="16:16" x14ac:dyDescent="0.3">
      <c r="P58207" s="83"/>
    </row>
    <row r="58208" spans="16:16" x14ac:dyDescent="0.3">
      <c r="P58208" s="83"/>
    </row>
    <row r="58209" spans="16:16" x14ac:dyDescent="0.3">
      <c r="P58209" s="83"/>
    </row>
    <row r="58210" spans="16:16" x14ac:dyDescent="0.3">
      <c r="P58210" s="83"/>
    </row>
    <row r="58211" spans="16:16" x14ac:dyDescent="0.3">
      <c r="P58211" s="83"/>
    </row>
    <row r="58212" spans="16:16" x14ac:dyDescent="0.3">
      <c r="P58212" s="83"/>
    </row>
    <row r="58213" spans="16:16" x14ac:dyDescent="0.3">
      <c r="P58213" s="83"/>
    </row>
    <row r="58214" spans="16:16" x14ac:dyDescent="0.3">
      <c r="P58214" s="83"/>
    </row>
    <row r="58215" spans="16:16" x14ac:dyDescent="0.3">
      <c r="P58215" s="83"/>
    </row>
    <row r="58216" spans="16:16" x14ac:dyDescent="0.3">
      <c r="P58216" s="83"/>
    </row>
    <row r="58217" spans="16:16" x14ac:dyDescent="0.3">
      <c r="P58217" s="83"/>
    </row>
    <row r="58218" spans="16:16" x14ac:dyDescent="0.3">
      <c r="P58218" s="83"/>
    </row>
    <row r="58219" spans="16:16" x14ac:dyDescent="0.3">
      <c r="P58219" s="83"/>
    </row>
    <row r="58220" spans="16:16" x14ac:dyDescent="0.3">
      <c r="P58220" s="83"/>
    </row>
    <row r="58221" spans="16:16" x14ac:dyDescent="0.3">
      <c r="P58221" s="83"/>
    </row>
    <row r="58222" spans="16:16" x14ac:dyDescent="0.3">
      <c r="P58222" s="83"/>
    </row>
    <row r="58223" spans="16:16" x14ac:dyDescent="0.3">
      <c r="P58223" s="83"/>
    </row>
    <row r="58224" spans="16:16" x14ac:dyDescent="0.3">
      <c r="P58224" s="83"/>
    </row>
    <row r="58225" spans="16:16" x14ac:dyDescent="0.3">
      <c r="P58225" s="83"/>
    </row>
    <row r="58226" spans="16:16" x14ac:dyDescent="0.3">
      <c r="P58226" s="83"/>
    </row>
    <row r="58227" spans="16:16" x14ac:dyDescent="0.3">
      <c r="P58227" s="83"/>
    </row>
    <row r="58228" spans="16:16" x14ac:dyDescent="0.3">
      <c r="P58228" s="83"/>
    </row>
    <row r="58229" spans="16:16" x14ac:dyDescent="0.3">
      <c r="P58229" s="83"/>
    </row>
    <row r="58230" spans="16:16" x14ac:dyDescent="0.3">
      <c r="P58230" s="83"/>
    </row>
    <row r="58231" spans="16:16" x14ac:dyDescent="0.3">
      <c r="P58231" s="83"/>
    </row>
    <row r="58232" spans="16:16" x14ac:dyDescent="0.3">
      <c r="P58232" s="83"/>
    </row>
    <row r="58233" spans="16:16" x14ac:dyDescent="0.3">
      <c r="P58233" s="83"/>
    </row>
    <row r="58234" spans="16:16" x14ac:dyDescent="0.3">
      <c r="P58234" s="83"/>
    </row>
    <row r="58235" spans="16:16" x14ac:dyDescent="0.3">
      <c r="P58235" s="83"/>
    </row>
    <row r="58236" spans="16:16" x14ac:dyDescent="0.3">
      <c r="P58236" s="83"/>
    </row>
    <row r="58237" spans="16:16" x14ac:dyDescent="0.3">
      <c r="P58237" s="83"/>
    </row>
    <row r="58238" spans="16:16" x14ac:dyDescent="0.3">
      <c r="P58238" s="83"/>
    </row>
    <row r="58239" spans="16:16" x14ac:dyDescent="0.3">
      <c r="P58239" s="83"/>
    </row>
    <row r="58240" spans="16:16" x14ac:dyDescent="0.3">
      <c r="P58240" s="83"/>
    </row>
    <row r="58241" spans="16:16" x14ac:dyDescent="0.3">
      <c r="P58241" s="83"/>
    </row>
    <row r="58242" spans="16:16" x14ac:dyDescent="0.3">
      <c r="P58242" s="83"/>
    </row>
    <row r="58243" spans="16:16" x14ac:dyDescent="0.3">
      <c r="P58243" s="83"/>
    </row>
    <row r="58244" spans="16:16" x14ac:dyDescent="0.3">
      <c r="P58244" s="83"/>
    </row>
    <row r="58245" spans="16:16" x14ac:dyDescent="0.3">
      <c r="P58245" s="83"/>
    </row>
    <row r="58246" spans="16:16" x14ac:dyDescent="0.3">
      <c r="P58246" s="83"/>
    </row>
    <row r="58247" spans="16:16" x14ac:dyDescent="0.3">
      <c r="P58247" s="83"/>
    </row>
    <row r="58248" spans="16:16" x14ac:dyDescent="0.3">
      <c r="P58248" s="83"/>
    </row>
    <row r="58249" spans="16:16" x14ac:dyDescent="0.3">
      <c r="P58249" s="83"/>
    </row>
    <row r="58250" spans="16:16" x14ac:dyDescent="0.3">
      <c r="P58250" s="83"/>
    </row>
    <row r="58251" spans="16:16" x14ac:dyDescent="0.3">
      <c r="P58251" s="83"/>
    </row>
    <row r="58252" spans="16:16" x14ac:dyDescent="0.3">
      <c r="P58252" s="83"/>
    </row>
    <row r="58253" spans="16:16" x14ac:dyDescent="0.3">
      <c r="P58253" s="83"/>
    </row>
    <row r="58254" spans="16:16" x14ac:dyDescent="0.3">
      <c r="P58254" s="83"/>
    </row>
    <row r="58255" spans="16:16" x14ac:dyDescent="0.3">
      <c r="P58255" s="83"/>
    </row>
    <row r="58256" spans="16:16" x14ac:dyDescent="0.3">
      <c r="P58256" s="83"/>
    </row>
    <row r="58257" spans="16:16" x14ac:dyDescent="0.3">
      <c r="P58257" s="83"/>
    </row>
    <row r="58258" spans="16:16" x14ac:dyDescent="0.3">
      <c r="P58258" s="83"/>
    </row>
    <row r="58259" spans="16:16" x14ac:dyDescent="0.3">
      <c r="P58259" s="83"/>
    </row>
    <row r="58260" spans="16:16" x14ac:dyDescent="0.3">
      <c r="P58260" s="83"/>
    </row>
    <row r="58261" spans="16:16" x14ac:dyDescent="0.3">
      <c r="P58261" s="83"/>
    </row>
    <row r="58262" spans="16:16" x14ac:dyDescent="0.3">
      <c r="P58262" s="83"/>
    </row>
    <row r="58263" spans="16:16" x14ac:dyDescent="0.3">
      <c r="P58263" s="83"/>
    </row>
    <row r="58264" spans="16:16" x14ac:dyDescent="0.3">
      <c r="P58264" s="83"/>
    </row>
    <row r="58265" spans="16:16" x14ac:dyDescent="0.3">
      <c r="P58265" s="83"/>
    </row>
    <row r="58266" spans="16:16" x14ac:dyDescent="0.3">
      <c r="P58266" s="83"/>
    </row>
    <row r="58267" spans="16:16" x14ac:dyDescent="0.3">
      <c r="P58267" s="83"/>
    </row>
    <row r="58268" spans="16:16" x14ac:dyDescent="0.3">
      <c r="P58268" s="83"/>
    </row>
    <row r="58269" spans="16:16" x14ac:dyDescent="0.3">
      <c r="P58269" s="83"/>
    </row>
    <row r="58270" spans="16:16" x14ac:dyDescent="0.3">
      <c r="P58270" s="83"/>
    </row>
    <row r="58271" spans="16:16" x14ac:dyDescent="0.3">
      <c r="P58271" s="83"/>
    </row>
    <row r="58272" spans="16:16" x14ac:dyDescent="0.3">
      <c r="P58272" s="83"/>
    </row>
    <row r="58273" spans="16:16" x14ac:dyDescent="0.3">
      <c r="P58273" s="83"/>
    </row>
    <row r="58274" spans="16:16" x14ac:dyDescent="0.3">
      <c r="P58274" s="83"/>
    </row>
    <row r="58275" spans="16:16" x14ac:dyDescent="0.3">
      <c r="P58275" s="83"/>
    </row>
    <row r="58276" spans="16:16" x14ac:dyDescent="0.3">
      <c r="P58276" s="83"/>
    </row>
    <row r="58277" spans="16:16" x14ac:dyDescent="0.3">
      <c r="P58277" s="83"/>
    </row>
    <row r="58278" spans="16:16" x14ac:dyDescent="0.3">
      <c r="P58278" s="83"/>
    </row>
    <row r="58279" spans="16:16" x14ac:dyDescent="0.3">
      <c r="P58279" s="83"/>
    </row>
    <row r="58280" spans="16:16" x14ac:dyDescent="0.3">
      <c r="P58280" s="83"/>
    </row>
    <row r="58281" spans="16:16" x14ac:dyDescent="0.3">
      <c r="P58281" s="83"/>
    </row>
    <row r="58282" spans="16:16" x14ac:dyDescent="0.3">
      <c r="P58282" s="83"/>
    </row>
    <row r="58283" spans="16:16" x14ac:dyDescent="0.3">
      <c r="P58283" s="83"/>
    </row>
    <row r="58284" spans="16:16" x14ac:dyDescent="0.3">
      <c r="P58284" s="83"/>
    </row>
    <row r="58285" spans="16:16" x14ac:dyDescent="0.3">
      <c r="P58285" s="83"/>
    </row>
    <row r="58286" spans="16:16" x14ac:dyDescent="0.3">
      <c r="P58286" s="83"/>
    </row>
    <row r="58287" spans="16:16" x14ac:dyDescent="0.3">
      <c r="P58287" s="83"/>
    </row>
    <row r="58288" spans="16:16" x14ac:dyDescent="0.3">
      <c r="P58288" s="83"/>
    </row>
    <row r="58289" spans="16:16" x14ac:dyDescent="0.3">
      <c r="P58289" s="83"/>
    </row>
    <row r="58290" spans="16:16" x14ac:dyDescent="0.3">
      <c r="P58290" s="83"/>
    </row>
    <row r="58291" spans="16:16" x14ac:dyDescent="0.3">
      <c r="P58291" s="83"/>
    </row>
    <row r="58292" spans="16:16" x14ac:dyDescent="0.3">
      <c r="P58292" s="83"/>
    </row>
    <row r="58293" spans="16:16" x14ac:dyDescent="0.3">
      <c r="P58293" s="83"/>
    </row>
    <row r="58294" spans="16:16" x14ac:dyDescent="0.3">
      <c r="P58294" s="83"/>
    </row>
    <row r="58295" spans="16:16" x14ac:dyDescent="0.3">
      <c r="P58295" s="83"/>
    </row>
    <row r="58296" spans="16:16" x14ac:dyDescent="0.3">
      <c r="P58296" s="83"/>
    </row>
    <row r="58297" spans="16:16" x14ac:dyDescent="0.3">
      <c r="P58297" s="83"/>
    </row>
    <row r="58298" spans="16:16" x14ac:dyDescent="0.3">
      <c r="P58298" s="83"/>
    </row>
    <row r="58299" spans="16:16" x14ac:dyDescent="0.3">
      <c r="P58299" s="83"/>
    </row>
    <row r="58300" spans="16:16" x14ac:dyDescent="0.3">
      <c r="P58300" s="83"/>
    </row>
    <row r="58301" spans="16:16" x14ac:dyDescent="0.3">
      <c r="P58301" s="83"/>
    </row>
    <row r="58302" spans="16:16" x14ac:dyDescent="0.3">
      <c r="P58302" s="83"/>
    </row>
    <row r="58303" spans="16:16" x14ac:dyDescent="0.3">
      <c r="P58303" s="83"/>
    </row>
    <row r="58304" spans="16:16" x14ac:dyDescent="0.3">
      <c r="P58304" s="83"/>
    </row>
    <row r="58305" spans="16:16" x14ac:dyDescent="0.3">
      <c r="P58305" s="83"/>
    </row>
    <row r="58306" spans="16:16" x14ac:dyDescent="0.3">
      <c r="P58306" s="83"/>
    </row>
    <row r="58307" spans="16:16" x14ac:dyDescent="0.3">
      <c r="P58307" s="83"/>
    </row>
    <row r="58308" spans="16:16" x14ac:dyDescent="0.3">
      <c r="P58308" s="83"/>
    </row>
    <row r="58309" spans="16:16" x14ac:dyDescent="0.3">
      <c r="P58309" s="83"/>
    </row>
    <row r="58310" spans="16:16" x14ac:dyDescent="0.3">
      <c r="P58310" s="83"/>
    </row>
    <row r="58311" spans="16:16" x14ac:dyDescent="0.3">
      <c r="P58311" s="83"/>
    </row>
    <row r="58312" spans="16:16" x14ac:dyDescent="0.3">
      <c r="P58312" s="83"/>
    </row>
    <row r="58313" spans="16:16" x14ac:dyDescent="0.3">
      <c r="P58313" s="83"/>
    </row>
    <row r="58314" spans="16:16" x14ac:dyDescent="0.3">
      <c r="P58314" s="83"/>
    </row>
    <row r="58315" spans="16:16" x14ac:dyDescent="0.3">
      <c r="P58315" s="83"/>
    </row>
    <row r="58316" spans="16:16" x14ac:dyDescent="0.3">
      <c r="P58316" s="83"/>
    </row>
    <row r="58317" spans="16:16" x14ac:dyDescent="0.3">
      <c r="P58317" s="83"/>
    </row>
    <row r="58318" spans="16:16" x14ac:dyDescent="0.3">
      <c r="P58318" s="83"/>
    </row>
    <row r="58319" spans="16:16" x14ac:dyDescent="0.3">
      <c r="P58319" s="83"/>
    </row>
    <row r="58320" spans="16:16" x14ac:dyDescent="0.3">
      <c r="P58320" s="83"/>
    </row>
    <row r="58321" spans="16:16" x14ac:dyDescent="0.3">
      <c r="P58321" s="83"/>
    </row>
    <row r="58322" spans="16:16" x14ac:dyDescent="0.3">
      <c r="P58322" s="83"/>
    </row>
    <row r="58323" spans="16:16" x14ac:dyDescent="0.3">
      <c r="P58323" s="83"/>
    </row>
    <row r="58324" spans="16:16" x14ac:dyDescent="0.3">
      <c r="P58324" s="83"/>
    </row>
    <row r="58325" spans="16:16" x14ac:dyDescent="0.3">
      <c r="P58325" s="83"/>
    </row>
    <row r="58326" spans="16:16" x14ac:dyDescent="0.3">
      <c r="P58326" s="83"/>
    </row>
    <row r="58327" spans="16:16" x14ac:dyDescent="0.3">
      <c r="P58327" s="83"/>
    </row>
    <row r="58328" spans="16:16" x14ac:dyDescent="0.3">
      <c r="P58328" s="83"/>
    </row>
    <row r="58329" spans="16:16" x14ac:dyDescent="0.3">
      <c r="P58329" s="83"/>
    </row>
    <row r="58330" spans="16:16" x14ac:dyDescent="0.3">
      <c r="P58330" s="83"/>
    </row>
    <row r="58331" spans="16:16" x14ac:dyDescent="0.3">
      <c r="P58331" s="83"/>
    </row>
    <row r="58332" spans="16:16" x14ac:dyDescent="0.3">
      <c r="P58332" s="83"/>
    </row>
    <row r="58333" spans="16:16" x14ac:dyDescent="0.3">
      <c r="P58333" s="83"/>
    </row>
    <row r="58334" spans="16:16" x14ac:dyDescent="0.3">
      <c r="P58334" s="83"/>
    </row>
    <row r="58335" spans="16:16" x14ac:dyDescent="0.3">
      <c r="P58335" s="83"/>
    </row>
    <row r="58336" spans="16:16" x14ac:dyDescent="0.3">
      <c r="P58336" s="83"/>
    </row>
    <row r="58337" spans="16:16" x14ac:dyDescent="0.3">
      <c r="P58337" s="83"/>
    </row>
    <row r="58338" spans="16:16" x14ac:dyDescent="0.3">
      <c r="P58338" s="83"/>
    </row>
    <row r="58339" spans="16:16" x14ac:dyDescent="0.3">
      <c r="P58339" s="83"/>
    </row>
    <row r="58340" spans="16:16" x14ac:dyDescent="0.3">
      <c r="P58340" s="83"/>
    </row>
    <row r="58341" spans="16:16" x14ac:dyDescent="0.3">
      <c r="P58341" s="83"/>
    </row>
    <row r="58342" spans="16:16" x14ac:dyDescent="0.3">
      <c r="P58342" s="83"/>
    </row>
    <row r="58343" spans="16:16" x14ac:dyDescent="0.3">
      <c r="P58343" s="83"/>
    </row>
    <row r="58344" spans="16:16" x14ac:dyDescent="0.3">
      <c r="P58344" s="83"/>
    </row>
    <row r="58345" spans="16:16" x14ac:dyDescent="0.3">
      <c r="P58345" s="83"/>
    </row>
    <row r="58346" spans="16:16" x14ac:dyDescent="0.3">
      <c r="P58346" s="83"/>
    </row>
    <row r="58347" spans="16:16" x14ac:dyDescent="0.3">
      <c r="P58347" s="83"/>
    </row>
    <row r="58348" spans="16:16" x14ac:dyDescent="0.3">
      <c r="P58348" s="83"/>
    </row>
    <row r="58349" spans="16:16" x14ac:dyDescent="0.3">
      <c r="P58349" s="83"/>
    </row>
    <row r="58350" spans="16:16" x14ac:dyDescent="0.3">
      <c r="P58350" s="83"/>
    </row>
    <row r="58351" spans="16:16" x14ac:dyDescent="0.3">
      <c r="P58351" s="83"/>
    </row>
    <row r="58352" spans="16:16" x14ac:dyDescent="0.3">
      <c r="P58352" s="83"/>
    </row>
    <row r="58353" spans="16:16" x14ac:dyDescent="0.3">
      <c r="P58353" s="83"/>
    </row>
    <row r="58354" spans="16:16" x14ac:dyDescent="0.3">
      <c r="P58354" s="83"/>
    </row>
    <row r="58355" spans="16:16" x14ac:dyDescent="0.3">
      <c r="P58355" s="83"/>
    </row>
    <row r="58356" spans="16:16" x14ac:dyDescent="0.3">
      <c r="P58356" s="83"/>
    </row>
    <row r="58357" spans="16:16" x14ac:dyDescent="0.3">
      <c r="P58357" s="83"/>
    </row>
    <row r="58358" spans="16:16" x14ac:dyDescent="0.3">
      <c r="P58358" s="83"/>
    </row>
    <row r="58359" spans="16:16" x14ac:dyDescent="0.3">
      <c r="P58359" s="83"/>
    </row>
    <row r="58360" spans="16:16" x14ac:dyDescent="0.3">
      <c r="P58360" s="83"/>
    </row>
    <row r="58361" spans="16:16" x14ac:dyDescent="0.3">
      <c r="P58361" s="83"/>
    </row>
    <row r="58362" spans="16:16" x14ac:dyDescent="0.3">
      <c r="P58362" s="83"/>
    </row>
    <row r="58363" spans="16:16" x14ac:dyDescent="0.3">
      <c r="P58363" s="83"/>
    </row>
    <row r="58364" spans="16:16" x14ac:dyDescent="0.3">
      <c r="P58364" s="83"/>
    </row>
    <row r="58365" spans="16:16" x14ac:dyDescent="0.3">
      <c r="P58365" s="83"/>
    </row>
    <row r="58366" spans="16:16" x14ac:dyDescent="0.3">
      <c r="P58366" s="83"/>
    </row>
    <row r="58367" spans="16:16" x14ac:dyDescent="0.3">
      <c r="P58367" s="83"/>
    </row>
    <row r="58368" spans="16:16" x14ac:dyDescent="0.3">
      <c r="P58368" s="83"/>
    </row>
    <row r="58369" spans="16:16" x14ac:dyDescent="0.3">
      <c r="P58369" s="83"/>
    </row>
    <row r="58370" spans="16:16" x14ac:dyDescent="0.3">
      <c r="P58370" s="83"/>
    </row>
    <row r="58371" spans="16:16" x14ac:dyDescent="0.3">
      <c r="P58371" s="83"/>
    </row>
    <row r="58372" spans="16:16" x14ac:dyDescent="0.3">
      <c r="P58372" s="83"/>
    </row>
    <row r="58373" spans="16:16" x14ac:dyDescent="0.3">
      <c r="P58373" s="83"/>
    </row>
    <row r="58374" spans="16:16" x14ac:dyDescent="0.3">
      <c r="P58374" s="83"/>
    </row>
    <row r="58375" spans="16:16" x14ac:dyDescent="0.3">
      <c r="P58375" s="83"/>
    </row>
    <row r="58376" spans="16:16" x14ac:dyDescent="0.3">
      <c r="P58376" s="83"/>
    </row>
    <row r="58377" spans="16:16" x14ac:dyDescent="0.3">
      <c r="P58377" s="83"/>
    </row>
    <row r="58378" spans="16:16" x14ac:dyDescent="0.3">
      <c r="P58378" s="83"/>
    </row>
    <row r="58379" spans="16:16" x14ac:dyDescent="0.3">
      <c r="P58379" s="83"/>
    </row>
    <row r="58380" spans="16:16" x14ac:dyDescent="0.3">
      <c r="P58380" s="83"/>
    </row>
    <row r="58381" spans="16:16" x14ac:dyDescent="0.3">
      <c r="P58381" s="83"/>
    </row>
    <row r="58382" spans="16:16" x14ac:dyDescent="0.3">
      <c r="P58382" s="83"/>
    </row>
    <row r="58383" spans="16:16" x14ac:dyDescent="0.3">
      <c r="P58383" s="83"/>
    </row>
    <row r="58384" spans="16:16" x14ac:dyDescent="0.3">
      <c r="P58384" s="83"/>
    </row>
    <row r="58385" spans="16:16" x14ac:dyDescent="0.3">
      <c r="P58385" s="83"/>
    </row>
    <row r="58386" spans="16:16" x14ac:dyDescent="0.3">
      <c r="P58386" s="83"/>
    </row>
    <row r="58387" spans="16:16" x14ac:dyDescent="0.3">
      <c r="P58387" s="83"/>
    </row>
    <row r="58388" spans="16:16" x14ac:dyDescent="0.3">
      <c r="P58388" s="83"/>
    </row>
    <row r="58389" spans="16:16" x14ac:dyDescent="0.3">
      <c r="P58389" s="83"/>
    </row>
    <row r="58390" spans="16:16" x14ac:dyDescent="0.3">
      <c r="P58390" s="83"/>
    </row>
    <row r="58391" spans="16:16" x14ac:dyDescent="0.3">
      <c r="P58391" s="83"/>
    </row>
    <row r="58392" spans="16:16" x14ac:dyDescent="0.3">
      <c r="P58392" s="83"/>
    </row>
    <row r="58393" spans="16:16" x14ac:dyDescent="0.3">
      <c r="P58393" s="83"/>
    </row>
    <row r="58394" spans="16:16" x14ac:dyDescent="0.3">
      <c r="P58394" s="83"/>
    </row>
    <row r="58395" spans="16:16" x14ac:dyDescent="0.3">
      <c r="P58395" s="83"/>
    </row>
    <row r="58396" spans="16:16" x14ac:dyDescent="0.3">
      <c r="P58396" s="83"/>
    </row>
    <row r="58397" spans="16:16" x14ac:dyDescent="0.3">
      <c r="P58397" s="83"/>
    </row>
    <row r="58398" spans="16:16" x14ac:dyDescent="0.3">
      <c r="P58398" s="83"/>
    </row>
    <row r="58399" spans="16:16" x14ac:dyDescent="0.3">
      <c r="P58399" s="83"/>
    </row>
    <row r="58400" spans="16:16" x14ac:dyDescent="0.3">
      <c r="P58400" s="83"/>
    </row>
    <row r="58401" spans="16:16" x14ac:dyDescent="0.3">
      <c r="P58401" s="83"/>
    </row>
    <row r="58402" spans="16:16" x14ac:dyDescent="0.3">
      <c r="P58402" s="83"/>
    </row>
    <row r="58403" spans="16:16" x14ac:dyDescent="0.3">
      <c r="P58403" s="83"/>
    </row>
    <row r="58404" spans="16:16" x14ac:dyDescent="0.3">
      <c r="P58404" s="83"/>
    </row>
    <row r="58405" spans="16:16" x14ac:dyDescent="0.3">
      <c r="P58405" s="83"/>
    </row>
    <row r="58406" spans="16:16" x14ac:dyDescent="0.3">
      <c r="P58406" s="83"/>
    </row>
    <row r="58407" spans="16:16" x14ac:dyDescent="0.3">
      <c r="P58407" s="83"/>
    </row>
    <row r="58408" spans="16:16" x14ac:dyDescent="0.3">
      <c r="P58408" s="83"/>
    </row>
    <row r="58409" spans="16:16" x14ac:dyDescent="0.3">
      <c r="P58409" s="83"/>
    </row>
    <row r="58410" spans="16:16" x14ac:dyDescent="0.3">
      <c r="P58410" s="83"/>
    </row>
    <row r="58411" spans="16:16" x14ac:dyDescent="0.3">
      <c r="P58411" s="83"/>
    </row>
    <row r="58412" spans="16:16" x14ac:dyDescent="0.3">
      <c r="P58412" s="83"/>
    </row>
    <row r="58413" spans="16:16" x14ac:dyDescent="0.3">
      <c r="P58413" s="83"/>
    </row>
    <row r="58414" spans="16:16" x14ac:dyDescent="0.3">
      <c r="P58414" s="83"/>
    </row>
    <row r="58415" spans="16:16" x14ac:dyDescent="0.3">
      <c r="P58415" s="83"/>
    </row>
    <row r="58416" spans="16:16" x14ac:dyDescent="0.3">
      <c r="P58416" s="83"/>
    </row>
    <row r="58417" spans="16:16" x14ac:dyDescent="0.3">
      <c r="P58417" s="83"/>
    </row>
    <row r="58418" spans="16:16" x14ac:dyDescent="0.3">
      <c r="P58418" s="83"/>
    </row>
    <row r="58419" spans="16:16" x14ac:dyDescent="0.3">
      <c r="P58419" s="83"/>
    </row>
    <row r="58420" spans="16:16" x14ac:dyDescent="0.3">
      <c r="P58420" s="83"/>
    </row>
    <row r="58421" spans="16:16" x14ac:dyDescent="0.3">
      <c r="P58421" s="83"/>
    </row>
    <row r="58422" spans="16:16" x14ac:dyDescent="0.3">
      <c r="P58422" s="83"/>
    </row>
    <row r="58423" spans="16:16" x14ac:dyDescent="0.3">
      <c r="P58423" s="83"/>
    </row>
    <row r="58424" spans="16:16" x14ac:dyDescent="0.3">
      <c r="P58424" s="83"/>
    </row>
    <row r="58425" spans="16:16" x14ac:dyDescent="0.3">
      <c r="P58425" s="83"/>
    </row>
    <row r="58426" spans="16:16" x14ac:dyDescent="0.3">
      <c r="P58426" s="83"/>
    </row>
    <row r="58427" spans="16:16" x14ac:dyDescent="0.3">
      <c r="P58427" s="83"/>
    </row>
    <row r="58428" spans="16:16" x14ac:dyDescent="0.3">
      <c r="P58428" s="83"/>
    </row>
    <row r="58429" spans="16:16" x14ac:dyDescent="0.3">
      <c r="P58429" s="83"/>
    </row>
    <row r="58430" spans="16:16" x14ac:dyDescent="0.3">
      <c r="P58430" s="83"/>
    </row>
    <row r="58431" spans="16:16" x14ac:dyDescent="0.3">
      <c r="P58431" s="83"/>
    </row>
    <row r="58432" spans="16:16" x14ac:dyDescent="0.3">
      <c r="P58432" s="83"/>
    </row>
    <row r="58433" spans="16:16" x14ac:dyDescent="0.3">
      <c r="P58433" s="83"/>
    </row>
    <row r="58434" spans="16:16" x14ac:dyDescent="0.3">
      <c r="P58434" s="83"/>
    </row>
    <row r="58435" spans="16:16" x14ac:dyDescent="0.3">
      <c r="P58435" s="83"/>
    </row>
    <row r="58436" spans="16:16" x14ac:dyDescent="0.3">
      <c r="P58436" s="83"/>
    </row>
    <row r="58437" spans="16:16" x14ac:dyDescent="0.3">
      <c r="P58437" s="83"/>
    </row>
    <row r="58438" spans="16:16" x14ac:dyDescent="0.3">
      <c r="P58438" s="83"/>
    </row>
    <row r="58439" spans="16:16" x14ac:dyDescent="0.3">
      <c r="P58439" s="83"/>
    </row>
    <row r="58440" spans="16:16" x14ac:dyDescent="0.3">
      <c r="P58440" s="83"/>
    </row>
    <row r="58441" spans="16:16" x14ac:dyDescent="0.3">
      <c r="P58441" s="83"/>
    </row>
    <row r="58442" spans="16:16" x14ac:dyDescent="0.3">
      <c r="P58442" s="83"/>
    </row>
    <row r="58443" spans="16:16" x14ac:dyDescent="0.3">
      <c r="P58443" s="83"/>
    </row>
    <row r="58444" spans="16:16" x14ac:dyDescent="0.3">
      <c r="P58444" s="83"/>
    </row>
    <row r="58445" spans="16:16" x14ac:dyDescent="0.3">
      <c r="P58445" s="83"/>
    </row>
    <row r="58446" spans="16:16" x14ac:dyDescent="0.3">
      <c r="P58446" s="83"/>
    </row>
    <row r="58447" spans="16:16" x14ac:dyDescent="0.3">
      <c r="P58447" s="83"/>
    </row>
    <row r="58448" spans="16:16" x14ac:dyDescent="0.3">
      <c r="P58448" s="83"/>
    </row>
    <row r="58449" spans="16:16" x14ac:dyDescent="0.3">
      <c r="P58449" s="83"/>
    </row>
    <row r="58450" spans="16:16" x14ac:dyDescent="0.3">
      <c r="P58450" s="83"/>
    </row>
    <row r="58451" spans="16:16" x14ac:dyDescent="0.3">
      <c r="P58451" s="83"/>
    </row>
    <row r="58452" spans="16:16" x14ac:dyDescent="0.3">
      <c r="P58452" s="83"/>
    </row>
    <row r="58453" spans="16:16" x14ac:dyDescent="0.3">
      <c r="P58453" s="83"/>
    </row>
    <row r="58454" spans="16:16" x14ac:dyDescent="0.3">
      <c r="P58454" s="83"/>
    </row>
    <row r="58455" spans="16:16" x14ac:dyDescent="0.3">
      <c r="P58455" s="83"/>
    </row>
    <row r="58456" spans="16:16" x14ac:dyDescent="0.3">
      <c r="P58456" s="83"/>
    </row>
    <row r="58457" spans="16:16" x14ac:dyDescent="0.3">
      <c r="P58457" s="83"/>
    </row>
    <row r="58458" spans="16:16" x14ac:dyDescent="0.3">
      <c r="P58458" s="83"/>
    </row>
    <row r="58459" spans="16:16" x14ac:dyDescent="0.3">
      <c r="P58459" s="83"/>
    </row>
    <row r="58460" spans="16:16" x14ac:dyDescent="0.3">
      <c r="P58460" s="83"/>
    </row>
    <row r="58461" spans="16:16" x14ac:dyDescent="0.3">
      <c r="P58461" s="83"/>
    </row>
    <row r="58462" spans="16:16" x14ac:dyDescent="0.3">
      <c r="P58462" s="83"/>
    </row>
    <row r="58463" spans="16:16" x14ac:dyDescent="0.3">
      <c r="P58463" s="83"/>
    </row>
    <row r="58464" spans="16:16" x14ac:dyDescent="0.3">
      <c r="P58464" s="83"/>
    </row>
    <row r="58465" spans="16:16" x14ac:dyDescent="0.3">
      <c r="P58465" s="83"/>
    </row>
    <row r="58466" spans="16:16" x14ac:dyDescent="0.3">
      <c r="P58466" s="83"/>
    </row>
    <row r="58467" spans="16:16" x14ac:dyDescent="0.3">
      <c r="P58467" s="83"/>
    </row>
    <row r="58468" spans="16:16" x14ac:dyDescent="0.3">
      <c r="P58468" s="83"/>
    </row>
    <row r="58469" spans="16:16" x14ac:dyDescent="0.3">
      <c r="P58469" s="83"/>
    </row>
    <row r="58470" spans="16:16" x14ac:dyDescent="0.3">
      <c r="P58470" s="83"/>
    </row>
    <row r="58471" spans="16:16" x14ac:dyDescent="0.3">
      <c r="P58471" s="83"/>
    </row>
    <row r="58472" spans="16:16" x14ac:dyDescent="0.3">
      <c r="P58472" s="83"/>
    </row>
    <row r="58473" spans="16:16" x14ac:dyDescent="0.3">
      <c r="P58473" s="83"/>
    </row>
    <row r="58474" spans="16:16" x14ac:dyDescent="0.3">
      <c r="P58474" s="83"/>
    </row>
    <row r="58475" spans="16:16" x14ac:dyDescent="0.3">
      <c r="P58475" s="83"/>
    </row>
    <row r="58476" spans="16:16" x14ac:dyDescent="0.3">
      <c r="P58476" s="83"/>
    </row>
    <row r="58477" spans="16:16" x14ac:dyDescent="0.3">
      <c r="P58477" s="83"/>
    </row>
    <row r="58478" spans="16:16" x14ac:dyDescent="0.3">
      <c r="P58478" s="83"/>
    </row>
    <row r="58479" spans="16:16" x14ac:dyDescent="0.3">
      <c r="P58479" s="83"/>
    </row>
    <row r="58480" spans="16:16" x14ac:dyDescent="0.3">
      <c r="P58480" s="83"/>
    </row>
    <row r="58481" spans="16:16" x14ac:dyDescent="0.3">
      <c r="P58481" s="83"/>
    </row>
    <row r="58482" spans="16:16" x14ac:dyDescent="0.3">
      <c r="P58482" s="83"/>
    </row>
    <row r="58483" spans="16:16" x14ac:dyDescent="0.3">
      <c r="P58483" s="83"/>
    </row>
    <row r="58484" spans="16:16" x14ac:dyDescent="0.3">
      <c r="P58484" s="83"/>
    </row>
    <row r="58485" spans="16:16" x14ac:dyDescent="0.3">
      <c r="P58485" s="83"/>
    </row>
    <row r="58486" spans="16:16" x14ac:dyDescent="0.3">
      <c r="P58486" s="83"/>
    </row>
    <row r="58487" spans="16:16" x14ac:dyDescent="0.3">
      <c r="P58487" s="83"/>
    </row>
    <row r="58488" spans="16:16" x14ac:dyDescent="0.3">
      <c r="P58488" s="83"/>
    </row>
    <row r="58489" spans="16:16" x14ac:dyDescent="0.3">
      <c r="P58489" s="83"/>
    </row>
    <row r="58490" spans="16:16" x14ac:dyDescent="0.3">
      <c r="P58490" s="83"/>
    </row>
    <row r="58491" spans="16:16" x14ac:dyDescent="0.3">
      <c r="P58491" s="83"/>
    </row>
    <row r="58492" spans="16:16" x14ac:dyDescent="0.3">
      <c r="P58492" s="83"/>
    </row>
    <row r="58493" spans="16:16" x14ac:dyDescent="0.3">
      <c r="P58493" s="83"/>
    </row>
    <row r="58494" spans="16:16" x14ac:dyDescent="0.3">
      <c r="P58494" s="83"/>
    </row>
    <row r="58495" spans="16:16" x14ac:dyDescent="0.3">
      <c r="P58495" s="83"/>
    </row>
    <row r="58496" spans="16:16" x14ac:dyDescent="0.3">
      <c r="P58496" s="83"/>
    </row>
    <row r="58497" spans="16:16" x14ac:dyDescent="0.3">
      <c r="P58497" s="83"/>
    </row>
    <row r="58498" spans="16:16" x14ac:dyDescent="0.3">
      <c r="P58498" s="83"/>
    </row>
    <row r="58499" spans="16:16" x14ac:dyDescent="0.3">
      <c r="P58499" s="83"/>
    </row>
    <row r="58500" spans="16:16" x14ac:dyDescent="0.3">
      <c r="P58500" s="83"/>
    </row>
    <row r="58501" spans="16:16" x14ac:dyDescent="0.3">
      <c r="P58501" s="83"/>
    </row>
    <row r="58502" spans="16:16" x14ac:dyDescent="0.3">
      <c r="P58502" s="83"/>
    </row>
    <row r="58503" spans="16:16" x14ac:dyDescent="0.3">
      <c r="P58503" s="83"/>
    </row>
    <row r="58504" spans="16:16" x14ac:dyDescent="0.3">
      <c r="P58504" s="83"/>
    </row>
    <row r="58505" spans="16:16" x14ac:dyDescent="0.3">
      <c r="P58505" s="83"/>
    </row>
    <row r="58506" spans="16:16" x14ac:dyDescent="0.3">
      <c r="P58506" s="83"/>
    </row>
    <row r="58507" spans="16:16" x14ac:dyDescent="0.3">
      <c r="P58507" s="83"/>
    </row>
    <row r="58508" spans="16:16" x14ac:dyDescent="0.3">
      <c r="P58508" s="83"/>
    </row>
    <row r="58509" spans="16:16" x14ac:dyDescent="0.3">
      <c r="P58509" s="83"/>
    </row>
    <row r="58510" spans="16:16" x14ac:dyDescent="0.3">
      <c r="P58510" s="83"/>
    </row>
    <row r="58511" spans="16:16" x14ac:dyDescent="0.3">
      <c r="P58511" s="83"/>
    </row>
    <row r="58512" spans="16:16" x14ac:dyDescent="0.3">
      <c r="P58512" s="83"/>
    </row>
    <row r="58513" spans="16:16" x14ac:dyDescent="0.3">
      <c r="P58513" s="83"/>
    </row>
    <row r="58514" spans="16:16" x14ac:dyDescent="0.3">
      <c r="P58514" s="83"/>
    </row>
    <row r="58515" spans="16:16" x14ac:dyDescent="0.3">
      <c r="P58515" s="83"/>
    </row>
    <row r="58516" spans="16:16" x14ac:dyDescent="0.3">
      <c r="P58516" s="83"/>
    </row>
    <row r="58517" spans="16:16" x14ac:dyDescent="0.3">
      <c r="P58517" s="83"/>
    </row>
    <row r="58518" spans="16:16" x14ac:dyDescent="0.3">
      <c r="P58518" s="83"/>
    </row>
    <row r="58519" spans="16:16" x14ac:dyDescent="0.3">
      <c r="P58519" s="83"/>
    </row>
    <row r="58520" spans="16:16" x14ac:dyDescent="0.3">
      <c r="P58520" s="83"/>
    </row>
    <row r="58521" spans="16:16" x14ac:dyDescent="0.3">
      <c r="P58521" s="83"/>
    </row>
    <row r="58522" spans="16:16" x14ac:dyDescent="0.3">
      <c r="P58522" s="83"/>
    </row>
    <row r="58523" spans="16:16" x14ac:dyDescent="0.3">
      <c r="P58523" s="83"/>
    </row>
    <row r="58524" spans="16:16" x14ac:dyDescent="0.3">
      <c r="P58524" s="83"/>
    </row>
    <row r="58525" spans="16:16" x14ac:dyDescent="0.3">
      <c r="P58525" s="83"/>
    </row>
    <row r="58526" spans="16:16" x14ac:dyDescent="0.3">
      <c r="P58526" s="83"/>
    </row>
    <row r="58527" spans="16:16" x14ac:dyDescent="0.3">
      <c r="P58527" s="83"/>
    </row>
    <row r="58528" spans="16:16" x14ac:dyDescent="0.3">
      <c r="P58528" s="83"/>
    </row>
    <row r="58529" spans="16:16" x14ac:dyDescent="0.3">
      <c r="P58529" s="83"/>
    </row>
    <row r="58530" spans="16:16" x14ac:dyDescent="0.3">
      <c r="P58530" s="83"/>
    </row>
    <row r="58531" spans="16:16" x14ac:dyDescent="0.3">
      <c r="P58531" s="83"/>
    </row>
    <row r="58532" spans="16:16" x14ac:dyDescent="0.3">
      <c r="P58532" s="83"/>
    </row>
    <row r="58533" spans="16:16" x14ac:dyDescent="0.3">
      <c r="P58533" s="83"/>
    </row>
    <row r="58534" spans="16:16" x14ac:dyDescent="0.3">
      <c r="P58534" s="83"/>
    </row>
    <row r="58535" spans="16:16" x14ac:dyDescent="0.3">
      <c r="P58535" s="83"/>
    </row>
    <row r="58536" spans="16:16" x14ac:dyDescent="0.3">
      <c r="P58536" s="83"/>
    </row>
    <row r="58537" spans="16:16" x14ac:dyDescent="0.3">
      <c r="P58537" s="83"/>
    </row>
    <row r="58538" spans="16:16" x14ac:dyDescent="0.3">
      <c r="P58538" s="83"/>
    </row>
    <row r="58539" spans="16:16" x14ac:dyDescent="0.3">
      <c r="P58539" s="83"/>
    </row>
    <row r="58540" spans="16:16" x14ac:dyDescent="0.3">
      <c r="P58540" s="83"/>
    </row>
    <row r="58541" spans="16:16" x14ac:dyDescent="0.3">
      <c r="P58541" s="83"/>
    </row>
    <row r="58542" spans="16:16" x14ac:dyDescent="0.3">
      <c r="P58542" s="83"/>
    </row>
    <row r="58543" spans="16:16" x14ac:dyDescent="0.3">
      <c r="P58543" s="83"/>
    </row>
    <row r="58544" spans="16:16" x14ac:dyDescent="0.3">
      <c r="P58544" s="83"/>
    </row>
    <row r="58545" spans="16:16" x14ac:dyDescent="0.3">
      <c r="P58545" s="83"/>
    </row>
    <row r="58546" spans="16:16" x14ac:dyDescent="0.3">
      <c r="P58546" s="83"/>
    </row>
    <row r="58547" spans="16:16" x14ac:dyDescent="0.3">
      <c r="P58547" s="83"/>
    </row>
    <row r="58548" spans="16:16" x14ac:dyDescent="0.3">
      <c r="P58548" s="83"/>
    </row>
    <row r="58549" spans="16:16" x14ac:dyDescent="0.3">
      <c r="P58549" s="83"/>
    </row>
    <row r="58550" spans="16:16" x14ac:dyDescent="0.3">
      <c r="P58550" s="83"/>
    </row>
    <row r="58551" spans="16:16" x14ac:dyDescent="0.3">
      <c r="P58551" s="83"/>
    </row>
    <row r="58552" spans="16:16" x14ac:dyDescent="0.3">
      <c r="P58552" s="83"/>
    </row>
    <row r="58553" spans="16:16" x14ac:dyDescent="0.3">
      <c r="P58553" s="83"/>
    </row>
    <row r="58554" spans="16:16" x14ac:dyDescent="0.3">
      <c r="P58554" s="83"/>
    </row>
    <row r="58555" spans="16:16" x14ac:dyDescent="0.3">
      <c r="P58555" s="83"/>
    </row>
    <row r="58556" spans="16:16" x14ac:dyDescent="0.3">
      <c r="P58556" s="83"/>
    </row>
    <row r="58557" spans="16:16" x14ac:dyDescent="0.3">
      <c r="P58557" s="83"/>
    </row>
    <row r="58558" spans="16:16" x14ac:dyDescent="0.3">
      <c r="P58558" s="83"/>
    </row>
    <row r="58559" spans="16:16" x14ac:dyDescent="0.3">
      <c r="P58559" s="83"/>
    </row>
    <row r="58560" spans="16:16" x14ac:dyDescent="0.3">
      <c r="P58560" s="83"/>
    </row>
    <row r="58561" spans="16:16" x14ac:dyDescent="0.3">
      <c r="P58561" s="83"/>
    </row>
    <row r="58562" spans="16:16" x14ac:dyDescent="0.3">
      <c r="P58562" s="83"/>
    </row>
    <row r="58563" spans="16:16" x14ac:dyDescent="0.3">
      <c r="P58563" s="83"/>
    </row>
    <row r="58564" spans="16:16" x14ac:dyDescent="0.3">
      <c r="P58564" s="83"/>
    </row>
    <row r="58565" spans="16:16" x14ac:dyDescent="0.3">
      <c r="P58565" s="83"/>
    </row>
    <row r="58566" spans="16:16" x14ac:dyDescent="0.3">
      <c r="P58566" s="83"/>
    </row>
    <row r="58567" spans="16:16" x14ac:dyDescent="0.3">
      <c r="P58567" s="83"/>
    </row>
    <row r="58568" spans="16:16" x14ac:dyDescent="0.3">
      <c r="P58568" s="83"/>
    </row>
    <row r="58569" spans="16:16" x14ac:dyDescent="0.3">
      <c r="P58569" s="83"/>
    </row>
    <row r="58570" spans="16:16" x14ac:dyDescent="0.3">
      <c r="P58570" s="83"/>
    </row>
    <row r="58571" spans="16:16" x14ac:dyDescent="0.3">
      <c r="P58571" s="83"/>
    </row>
    <row r="58572" spans="16:16" x14ac:dyDescent="0.3">
      <c r="P58572" s="83"/>
    </row>
    <row r="58573" spans="16:16" x14ac:dyDescent="0.3">
      <c r="P58573" s="83"/>
    </row>
    <row r="58574" spans="16:16" x14ac:dyDescent="0.3">
      <c r="P58574" s="83"/>
    </row>
    <row r="58575" spans="16:16" x14ac:dyDescent="0.3">
      <c r="P58575" s="83"/>
    </row>
    <row r="58576" spans="16:16" x14ac:dyDescent="0.3">
      <c r="P58576" s="83"/>
    </row>
    <row r="58577" spans="16:16" x14ac:dyDescent="0.3">
      <c r="P58577" s="83"/>
    </row>
    <row r="58578" spans="16:16" x14ac:dyDescent="0.3">
      <c r="P58578" s="83"/>
    </row>
    <row r="58579" spans="16:16" x14ac:dyDescent="0.3">
      <c r="P58579" s="83"/>
    </row>
    <row r="58580" spans="16:16" x14ac:dyDescent="0.3">
      <c r="P58580" s="83"/>
    </row>
    <row r="58581" spans="16:16" x14ac:dyDescent="0.3">
      <c r="P58581" s="83"/>
    </row>
    <row r="58582" spans="16:16" x14ac:dyDescent="0.3">
      <c r="P58582" s="83"/>
    </row>
    <row r="58583" spans="16:16" x14ac:dyDescent="0.3">
      <c r="P58583" s="83"/>
    </row>
    <row r="58584" spans="16:16" x14ac:dyDescent="0.3">
      <c r="P58584" s="83"/>
    </row>
    <row r="58585" spans="16:16" x14ac:dyDescent="0.3">
      <c r="P58585" s="83"/>
    </row>
    <row r="58586" spans="16:16" x14ac:dyDescent="0.3">
      <c r="P58586" s="83"/>
    </row>
    <row r="58587" spans="16:16" x14ac:dyDescent="0.3">
      <c r="P58587" s="83"/>
    </row>
    <row r="58588" spans="16:16" x14ac:dyDescent="0.3">
      <c r="P58588" s="83"/>
    </row>
    <row r="58589" spans="16:16" x14ac:dyDescent="0.3">
      <c r="P58589" s="83"/>
    </row>
    <row r="58590" spans="16:16" x14ac:dyDescent="0.3">
      <c r="P58590" s="83"/>
    </row>
    <row r="58591" spans="16:16" x14ac:dyDescent="0.3">
      <c r="P58591" s="83"/>
    </row>
    <row r="58592" spans="16:16" x14ac:dyDescent="0.3">
      <c r="P58592" s="83"/>
    </row>
    <row r="58593" spans="16:16" x14ac:dyDescent="0.3">
      <c r="P58593" s="83"/>
    </row>
    <row r="58594" spans="16:16" x14ac:dyDescent="0.3">
      <c r="P58594" s="83"/>
    </row>
    <row r="58595" spans="16:16" x14ac:dyDescent="0.3">
      <c r="P58595" s="83"/>
    </row>
    <row r="58596" spans="16:16" x14ac:dyDescent="0.3">
      <c r="P58596" s="83"/>
    </row>
    <row r="58597" spans="16:16" x14ac:dyDescent="0.3">
      <c r="P58597" s="83"/>
    </row>
    <row r="58598" spans="16:16" x14ac:dyDescent="0.3">
      <c r="P58598" s="83"/>
    </row>
    <row r="58599" spans="16:16" x14ac:dyDescent="0.3">
      <c r="P58599" s="83"/>
    </row>
    <row r="58600" spans="16:16" x14ac:dyDescent="0.3">
      <c r="P58600" s="83"/>
    </row>
    <row r="58601" spans="16:16" x14ac:dyDescent="0.3">
      <c r="P58601" s="83"/>
    </row>
    <row r="58602" spans="16:16" x14ac:dyDescent="0.3">
      <c r="P58602" s="83"/>
    </row>
    <row r="58603" spans="16:16" x14ac:dyDescent="0.3">
      <c r="P58603" s="83"/>
    </row>
    <row r="58604" spans="16:16" x14ac:dyDescent="0.3">
      <c r="P58604" s="83"/>
    </row>
    <row r="58605" spans="16:16" x14ac:dyDescent="0.3">
      <c r="P58605" s="83"/>
    </row>
    <row r="58606" spans="16:16" x14ac:dyDescent="0.3">
      <c r="P58606" s="83"/>
    </row>
    <row r="58607" spans="16:16" x14ac:dyDescent="0.3">
      <c r="P58607" s="83"/>
    </row>
    <row r="58608" spans="16:16" x14ac:dyDescent="0.3">
      <c r="P58608" s="83"/>
    </row>
    <row r="58609" spans="16:16" x14ac:dyDescent="0.3">
      <c r="P58609" s="83"/>
    </row>
    <row r="58610" spans="16:16" x14ac:dyDescent="0.3">
      <c r="P58610" s="83"/>
    </row>
    <row r="58611" spans="16:16" x14ac:dyDescent="0.3">
      <c r="P58611" s="83"/>
    </row>
    <row r="58612" spans="16:16" x14ac:dyDescent="0.3">
      <c r="P58612" s="83"/>
    </row>
    <row r="58613" spans="16:16" x14ac:dyDescent="0.3">
      <c r="P58613" s="83"/>
    </row>
    <row r="58614" spans="16:16" x14ac:dyDescent="0.3">
      <c r="P58614" s="83"/>
    </row>
    <row r="58615" spans="16:16" x14ac:dyDescent="0.3">
      <c r="P58615" s="83"/>
    </row>
    <row r="58616" spans="16:16" x14ac:dyDescent="0.3">
      <c r="P58616" s="83"/>
    </row>
    <row r="58617" spans="16:16" x14ac:dyDescent="0.3">
      <c r="P58617" s="83"/>
    </row>
    <row r="58618" spans="16:16" x14ac:dyDescent="0.3">
      <c r="P58618" s="83"/>
    </row>
    <row r="58619" spans="16:16" x14ac:dyDescent="0.3">
      <c r="P58619" s="83"/>
    </row>
    <row r="58620" spans="16:16" x14ac:dyDescent="0.3">
      <c r="P58620" s="83"/>
    </row>
    <row r="58621" spans="16:16" x14ac:dyDescent="0.3">
      <c r="P58621" s="83"/>
    </row>
    <row r="58622" spans="16:16" x14ac:dyDescent="0.3">
      <c r="P58622" s="83"/>
    </row>
    <row r="58623" spans="16:16" x14ac:dyDescent="0.3">
      <c r="P58623" s="83"/>
    </row>
    <row r="58624" spans="16:16" x14ac:dyDescent="0.3">
      <c r="P58624" s="83"/>
    </row>
    <row r="58625" spans="16:16" x14ac:dyDescent="0.3">
      <c r="P58625" s="83"/>
    </row>
    <row r="58626" spans="16:16" x14ac:dyDescent="0.3">
      <c r="P58626" s="83"/>
    </row>
    <row r="58627" spans="16:16" x14ac:dyDescent="0.3">
      <c r="P58627" s="83"/>
    </row>
    <row r="58628" spans="16:16" x14ac:dyDescent="0.3">
      <c r="P58628" s="83"/>
    </row>
    <row r="58629" spans="16:16" x14ac:dyDescent="0.3">
      <c r="P58629" s="83"/>
    </row>
    <row r="58630" spans="16:16" x14ac:dyDescent="0.3">
      <c r="P58630" s="83"/>
    </row>
    <row r="58631" spans="16:16" x14ac:dyDescent="0.3">
      <c r="P58631" s="83"/>
    </row>
    <row r="58632" spans="16:16" x14ac:dyDescent="0.3">
      <c r="P58632" s="83"/>
    </row>
    <row r="58633" spans="16:16" x14ac:dyDescent="0.3">
      <c r="P58633" s="83"/>
    </row>
    <row r="58634" spans="16:16" x14ac:dyDescent="0.3">
      <c r="P58634" s="83"/>
    </row>
    <row r="58635" spans="16:16" x14ac:dyDescent="0.3">
      <c r="P58635" s="83"/>
    </row>
    <row r="58636" spans="16:16" x14ac:dyDescent="0.3">
      <c r="P58636" s="83"/>
    </row>
    <row r="58637" spans="16:16" x14ac:dyDescent="0.3">
      <c r="P58637" s="83"/>
    </row>
    <row r="58638" spans="16:16" x14ac:dyDescent="0.3">
      <c r="P58638" s="83"/>
    </row>
    <row r="58639" spans="16:16" x14ac:dyDescent="0.3">
      <c r="P58639" s="83"/>
    </row>
    <row r="58640" spans="16:16" x14ac:dyDescent="0.3">
      <c r="P58640" s="83"/>
    </row>
    <row r="58641" spans="16:16" x14ac:dyDescent="0.3">
      <c r="P58641" s="83"/>
    </row>
    <row r="58642" spans="16:16" x14ac:dyDescent="0.3">
      <c r="P58642" s="83"/>
    </row>
    <row r="58643" spans="16:16" x14ac:dyDescent="0.3">
      <c r="P58643" s="83"/>
    </row>
    <row r="58644" spans="16:16" x14ac:dyDescent="0.3">
      <c r="P58644" s="83"/>
    </row>
    <row r="58645" spans="16:16" x14ac:dyDescent="0.3">
      <c r="P58645" s="83"/>
    </row>
    <row r="58646" spans="16:16" x14ac:dyDescent="0.3">
      <c r="P58646" s="83"/>
    </row>
    <row r="58647" spans="16:16" x14ac:dyDescent="0.3">
      <c r="P58647" s="83"/>
    </row>
    <row r="58648" spans="16:16" x14ac:dyDescent="0.3">
      <c r="P58648" s="83"/>
    </row>
    <row r="58649" spans="16:16" x14ac:dyDescent="0.3">
      <c r="P58649" s="83"/>
    </row>
    <row r="58650" spans="16:16" x14ac:dyDescent="0.3">
      <c r="P58650" s="83"/>
    </row>
    <row r="58651" spans="16:16" x14ac:dyDescent="0.3">
      <c r="P58651" s="83"/>
    </row>
    <row r="58652" spans="16:16" x14ac:dyDescent="0.3">
      <c r="P58652" s="83"/>
    </row>
    <row r="58653" spans="16:16" x14ac:dyDescent="0.3">
      <c r="P58653" s="83"/>
    </row>
    <row r="58654" spans="16:16" x14ac:dyDescent="0.3">
      <c r="P58654" s="83"/>
    </row>
    <row r="58655" spans="16:16" x14ac:dyDescent="0.3">
      <c r="P58655" s="83"/>
    </row>
    <row r="58656" spans="16:16" x14ac:dyDescent="0.3">
      <c r="P58656" s="83"/>
    </row>
    <row r="58657" spans="16:16" x14ac:dyDescent="0.3">
      <c r="P58657" s="83"/>
    </row>
    <row r="58658" spans="16:16" x14ac:dyDescent="0.3">
      <c r="P58658" s="83"/>
    </row>
    <row r="58659" spans="16:16" x14ac:dyDescent="0.3">
      <c r="P58659" s="83"/>
    </row>
    <row r="58660" spans="16:16" x14ac:dyDescent="0.3">
      <c r="P58660" s="83"/>
    </row>
    <row r="58661" spans="16:16" x14ac:dyDescent="0.3">
      <c r="P58661" s="83"/>
    </row>
    <row r="58662" spans="16:16" x14ac:dyDescent="0.3">
      <c r="P58662" s="83"/>
    </row>
    <row r="58663" spans="16:16" x14ac:dyDescent="0.3">
      <c r="P58663" s="83"/>
    </row>
    <row r="58664" spans="16:16" x14ac:dyDescent="0.3">
      <c r="P58664" s="83"/>
    </row>
    <row r="58665" spans="16:16" x14ac:dyDescent="0.3">
      <c r="P58665" s="83"/>
    </row>
    <row r="58666" spans="16:16" x14ac:dyDescent="0.3">
      <c r="P58666" s="83"/>
    </row>
    <row r="58667" spans="16:16" x14ac:dyDescent="0.3">
      <c r="P58667" s="83"/>
    </row>
    <row r="58668" spans="16:16" x14ac:dyDescent="0.3">
      <c r="P58668" s="83"/>
    </row>
    <row r="58669" spans="16:16" x14ac:dyDescent="0.3">
      <c r="P58669" s="83"/>
    </row>
    <row r="58670" spans="16:16" x14ac:dyDescent="0.3">
      <c r="P58670" s="83"/>
    </row>
    <row r="58671" spans="16:16" x14ac:dyDescent="0.3">
      <c r="P58671" s="83"/>
    </row>
    <row r="58672" spans="16:16" x14ac:dyDescent="0.3">
      <c r="P58672" s="83"/>
    </row>
    <row r="58673" spans="16:16" x14ac:dyDescent="0.3">
      <c r="P58673" s="83"/>
    </row>
    <row r="58674" spans="16:16" x14ac:dyDescent="0.3">
      <c r="P58674" s="83"/>
    </row>
    <row r="58675" spans="16:16" x14ac:dyDescent="0.3">
      <c r="P58675" s="83"/>
    </row>
    <row r="58676" spans="16:16" x14ac:dyDescent="0.3">
      <c r="P58676" s="83"/>
    </row>
    <row r="58677" spans="16:16" x14ac:dyDescent="0.3">
      <c r="P58677" s="83"/>
    </row>
    <row r="58678" spans="16:16" x14ac:dyDescent="0.3">
      <c r="P58678" s="83"/>
    </row>
    <row r="58679" spans="16:16" x14ac:dyDescent="0.3">
      <c r="P58679" s="83"/>
    </row>
    <row r="58680" spans="16:16" x14ac:dyDescent="0.3">
      <c r="P58680" s="83"/>
    </row>
    <row r="58681" spans="16:16" x14ac:dyDescent="0.3">
      <c r="P58681" s="83"/>
    </row>
    <row r="58682" spans="16:16" x14ac:dyDescent="0.3">
      <c r="P58682" s="83"/>
    </row>
    <row r="58683" spans="16:16" x14ac:dyDescent="0.3">
      <c r="P58683" s="83"/>
    </row>
    <row r="58684" spans="16:16" x14ac:dyDescent="0.3">
      <c r="P58684" s="83"/>
    </row>
    <row r="58685" spans="16:16" x14ac:dyDescent="0.3">
      <c r="P58685" s="83"/>
    </row>
    <row r="58686" spans="16:16" x14ac:dyDescent="0.3">
      <c r="P58686" s="83"/>
    </row>
    <row r="58687" spans="16:16" x14ac:dyDescent="0.3">
      <c r="P58687" s="83"/>
    </row>
    <row r="58688" spans="16:16" x14ac:dyDescent="0.3">
      <c r="P58688" s="83"/>
    </row>
    <row r="58689" spans="16:16" x14ac:dyDescent="0.3">
      <c r="P58689" s="83"/>
    </row>
    <row r="58690" spans="16:16" x14ac:dyDescent="0.3">
      <c r="P58690" s="83"/>
    </row>
    <row r="58691" spans="16:16" x14ac:dyDescent="0.3">
      <c r="P58691" s="83"/>
    </row>
    <row r="58692" spans="16:16" x14ac:dyDescent="0.3">
      <c r="P58692" s="83"/>
    </row>
    <row r="58693" spans="16:16" x14ac:dyDescent="0.3">
      <c r="P58693" s="83"/>
    </row>
    <row r="58694" spans="16:16" x14ac:dyDescent="0.3">
      <c r="P58694" s="83"/>
    </row>
    <row r="58695" spans="16:16" x14ac:dyDescent="0.3">
      <c r="P58695" s="83"/>
    </row>
    <row r="58696" spans="16:16" x14ac:dyDescent="0.3">
      <c r="P58696" s="83"/>
    </row>
    <row r="58697" spans="16:16" x14ac:dyDescent="0.3">
      <c r="P58697" s="83"/>
    </row>
    <row r="58698" spans="16:16" x14ac:dyDescent="0.3">
      <c r="P58698" s="83"/>
    </row>
    <row r="58699" spans="16:16" x14ac:dyDescent="0.3">
      <c r="P58699" s="83"/>
    </row>
    <row r="58700" spans="16:16" x14ac:dyDescent="0.3">
      <c r="P58700" s="83"/>
    </row>
    <row r="58701" spans="16:16" x14ac:dyDescent="0.3">
      <c r="P58701" s="83"/>
    </row>
    <row r="58702" spans="16:16" x14ac:dyDescent="0.3">
      <c r="P58702" s="83"/>
    </row>
    <row r="58703" spans="16:16" x14ac:dyDescent="0.3">
      <c r="P58703" s="83"/>
    </row>
    <row r="58704" spans="16:16" x14ac:dyDescent="0.3">
      <c r="P58704" s="83"/>
    </row>
    <row r="58705" spans="16:16" x14ac:dyDescent="0.3">
      <c r="P58705" s="83"/>
    </row>
    <row r="58706" spans="16:16" x14ac:dyDescent="0.3">
      <c r="P58706" s="83"/>
    </row>
    <row r="58707" spans="16:16" x14ac:dyDescent="0.3">
      <c r="P58707" s="83"/>
    </row>
    <row r="58708" spans="16:16" x14ac:dyDescent="0.3">
      <c r="P58708" s="83"/>
    </row>
    <row r="58709" spans="16:16" x14ac:dyDescent="0.3">
      <c r="P58709" s="83"/>
    </row>
    <row r="58710" spans="16:16" x14ac:dyDescent="0.3">
      <c r="P58710" s="83"/>
    </row>
    <row r="58711" spans="16:16" x14ac:dyDescent="0.3">
      <c r="P58711" s="83"/>
    </row>
    <row r="58712" spans="16:16" x14ac:dyDescent="0.3">
      <c r="P58712" s="83"/>
    </row>
    <row r="58713" spans="16:16" x14ac:dyDescent="0.3">
      <c r="P58713" s="83"/>
    </row>
    <row r="58714" spans="16:16" x14ac:dyDescent="0.3">
      <c r="P58714" s="83"/>
    </row>
    <row r="58715" spans="16:16" x14ac:dyDescent="0.3">
      <c r="P58715" s="83"/>
    </row>
    <row r="58716" spans="16:16" x14ac:dyDescent="0.3">
      <c r="P58716" s="83"/>
    </row>
    <row r="58717" spans="16:16" x14ac:dyDescent="0.3">
      <c r="P58717" s="83"/>
    </row>
    <row r="58718" spans="16:16" x14ac:dyDescent="0.3">
      <c r="P58718" s="83"/>
    </row>
    <row r="58719" spans="16:16" x14ac:dyDescent="0.3">
      <c r="P58719" s="83"/>
    </row>
    <row r="58720" spans="16:16" x14ac:dyDescent="0.3">
      <c r="P58720" s="83"/>
    </row>
    <row r="58721" spans="16:16" x14ac:dyDescent="0.3">
      <c r="P58721" s="83"/>
    </row>
    <row r="58722" spans="16:16" x14ac:dyDescent="0.3">
      <c r="P58722" s="83"/>
    </row>
    <row r="58723" spans="16:16" x14ac:dyDescent="0.3">
      <c r="P58723" s="83"/>
    </row>
    <row r="58724" spans="16:16" x14ac:dyDescent="0.3">
      <c r="P58724" s="83"/>
    </row>
    <row r="58725" spans="16:16" x14ac:dyDescent="0.3">
      <c r="P58725" s="83"/>
    </row>
    <row r="58726" spans="16:16" x14ac:dyDescent="0.3">
      <c r="P58726" s="83"/>
    </row>
    <row r="58727" spans="16:16" x14ac:dyDescent="0.3">
      <c r="P58727" s="83"/>
    </row>
    <row r="58728" spans="16:16" x14ac:dyDescent="0.3">
      <c r="P58728" s="83"/>
    </row>
    <row r="58729" spans="16:16" x14ac:dyDescent="0.3">
      <c r="P58729" s="83"/>
    </row>
    <row r="58730" spans="16:16" x14ac:dyDescent="0.3">
      <c r="P58730" s="83"/>
    </row>
    <row r="58731" spans="16:16" x14ac:dyDescent="0.3">
      <c r="P58731" s="83"/>
    </row>
    <row r="58732" spans="16:16" x14ac:dyDescent="0.3">
      <c r="P58732" s="83"/>
    </row>
    <row r="58733" spans="16:16" x14ac:dyDescent="0.3">
      <c r="P58733" s="83"/>
    </row>
    <row r="58734" spans="16:16" x14ac:dyDescent="0.3">
      <c r="P58734" s="83"/>
    </row>
    <row r="58735" spans="16:16" x14ac:dyDescent="0.3">
      <c r="P58735" s="83"/>
    </row>
    <row r="58736" spans="16:16" x14ac:dyDescent="0.3">
      <c r="P58736" s="83"/>
    </row>
    <row r="58737" spans="16:16" x14ac:dyDescent="0.3">
      <c r="P58737" s="83"/>
    </row>
    <row r="58738" spans="16:16" x14ac:dyDescent="0.3">
      <c r="P58738" s="83"/>
    </row>
    <row r="58739" spans="16:16" x14ac:dyDescent="0.3">
      <c r="P58739" s="83"/>
    </row>
    <row r="58740" spans="16:16" x14ac:dyDescent="0.3">
      <c r="P58740" s="83"/>
    </row>
    <row r="58741" spans="16:16" x14ac:dyDescent="0.3">
      <c r="P58741" s="83"/>
    </row>
    <row r="58742" spans="16:16" x14ac:dyDescent="0.3">
      <c r="P58742" s="83"/>
    </row>
    <row r="58743" spans="16:16" x14ac:dyDescent="0.3">
      <c r="P58743" s="83"/>
    </row>
    <row r="58744" spans="16:16" x14ac:dyDescent="0.3">
      <c r="P58744" s="83"/>
    </row>
    <row r="58745" spans="16:16" x14ac:dyDescent="0.3">
      <c r="P58745" s="83"/>
    </row>
    <row r="58746" spans="16:16" x14ac:dyDescent="0.3">
      <c r="P58746" s="83"/>
    </row>
    <row r="58747" spans="16:16" x14ac:dyDescent="0.3">
      <c r="P58747" s="83"/>
    </row>
    <row r="58748" spans="16:16" x14ac:dyDescent="0.3">
      <c r="P58748" s="83"/>
    </row>
    <row r="58749" spans="16:16" x14ac:dyDescent="0.3">
      <c r="P58749" s="83"/>
    </row>
    <row r="58750" spans="16:16" x14ac:dyDescent="0.3">
      <c r="P58750" s="83"/>
    </row>
    <row r="58751" spans="16:16" x14ac:dyDescent="0.3">
      <c r="P58751" s="83"/>
    </row>
    <row r="58752" spans="16:16" x14ac:dyDescent="0.3">
      <c r="P58752" s="83"/>
    </row>
    <row r="58753" spans="16:16" x14ac:dyDescent="0.3">
      <c r="P58753" s="83"/>
    </row>
    <row r="58754" spans="16:16" x14ac:dyDescent="0.3">
      <c r="P58754" s="83"/>
    </row>
    <row r="58755" spans="16:16" x14ac:dyDescent="0.3">
      <c r="P58755" s="83"/>
    </row>
    <row r="58756" spans="16:16" x14ac:dyDescent="0.3">
      <c r="P58756" s="83"/>
    </row>
    <row r="58757" spans="16:16" x14ac:dyDescent="0.3">
      <c r="P58757" s="83"/>
    </row>
    <row r="58758" spans="16:16" x14ac:dyDescent="0.3">
      <c r="P58758" s="83"/>
    </row>
    <row r="58759" spans="16:16" x14ac:dyDescent="0.3">
      <c r="P58759" s="83"/>
    </row>
    <row r="58760" spans="16:16" x14ac:dyDescent="0.3">
      <c r="P58760" s="83"/>
    </row>
    <row r="58761" spans="16:16" x14ac:dyDescent="0.3">
      <c r="P58761" s="83"/>
    </row>
    <row r="58762" spans="16:16" x14ac:dyDescent="0.3">
      <c r="P58762" s="83"/>
    </row>
    <row r="58763" spans="16:16" x14ac:dyDescent="0.3">
      <c r="P58763" s="83"/>
    </row>
    <row r="58764" spans="16:16" x14ac:dyDescent="0.3">
      <c r="P58764" s="83"/>
    </row>
    <row r="58765" spans="16:16" x14ac:dyDescent="0.3">
      <c r="P58765" s="83"/>
    </row>
    <row r="58766" spans="16:16" x14ac:dyDescent="0.3">
      <c r="P58766" s="83"/>
    </row>
    <row r="58767" spans="16:16" x14ac:dyDescent="0.3">
      <c r="P58767" s="83"/>
    </row>
    <row r="58768" spans="16:16" x14ac:dyDescent="0.3">
      <c r="P58768" s="83"/>
    </row>
    <row r="58769" spans="16:16" x14ac:dyDescent="0.3">
      <c r="P58769" s="83"/>
    </row>
    <row r="58770" spans="16:16" x14ac:dyDescent="0.3">
      <c r="P58770" s="83"/>
    </row>
    <row r="58771" spans="16:16" x14ac:dyDescent="0.3">
      <c r="P58771" s="83"/>
    </row>
    <row r="58772" spans="16:16" x14ac:dyDescent="0.3">
      <c r="P58772" s="83"/>
    </row>
    <row r="58773" spans="16:16" x14ac:dyDescent="0.3">
      <c r="P58773" s="83"/>
    </row>
    <row r="58774" spans="16:16" x14ac:dyDescent="0.3">
      <c r="P58774" s="83"/>
    </row>
    <row r="58775" spans="16:16" x14ac:dyDescent="0.3">
      <c r="P58775" s="83"/>
    </row>
    <row r="58776" spans="16:16" x14ac:dyDescent="0.3">
      <c r="P58776" s="83"/>
    </row>
    <row r="58777" spans="16:16" x14ac:dyDescent="0.3">
      <c r="P58777" s="83"/>
    </row>
    <row r="58778" spans="16:16" x14ac:dyDescent="0.3">
      <c r="P58778" s="83"/>
    </row>
    <row r="58779" spans="16:16" x14ac:dyDescent="0.3">
      <c r="P58779" s="83"/>
    </row>
    <row r="58780" spans="16:16" x14ac:dyDescent="0.3">
      <c r="P58780" s="83"/>
    </row>
    <row r="58781" spans="16:16" x14ac:dyDescent="0.3">
      <c r="P58781" s="83"/>
    </row>
    <row r="58782" spans="16:16" x14ac:dyDescent="0.3">
      <c r="P58782" s="83"/>
    </row>
    <row r="58783" spans="16:16" x14ac:dyDescent="0.3">
      <c r="P58783" s="83"/>
    </row>
    <row r="58784" spans="16:16" x14ac:dyDescent="0.3">
      <c r="P58784" s="83"/>
    </row>
    <row r="58785" spans="16:16" x14ac:dyDescent="0.3">
      <c r="P58785" s="83"/>
    </row>
    <row r="58786" spans="16:16" x14ac:dyDescent="0.3">
      <c r="P58786" s="83"/>
    </row>
    <row r="58787" spans="16:16" x14ac:dyDescent="0.3">
      <c r="P58787" s="83"/>
    </row>
    <row r="58788" spans="16:16" x14ac:dyDescent="0.3">
      <c r="P58788" s="83"/>
    </row>
    <row r="58789" spans="16:16" x14ac:dyDescent="0.3">
      <c r="P58789" s="83"/>
    </row>
    <row r="58790" spans="16:16" x14ac:dyDescent="0.3">
      <c r="P58790" s="83"/>
    </row>
    <row r="58791" spans="16:16" x14ac:dyDescent="0.3">
      <c r="P58791" s="83"/>
    </row>
    <row r="58792" spans="16:16" x14ac:dyDescent="0.3">
      <c r="P58792" s="83"/>
    </row>
    <row r="58793" spans="16:16" x14ac:dyDescent="0.3">
      <c r="P58793" s="83"/>
    </row>
    <row r="58794" spans="16:16" x14ac:dyDescent="0.3">
      <c r="P58794" s="83"/>
    </row>
    <row r="58795" spans="16:16" x14ac:dyDescent="0.3">
      <c r="P58795" s="83"/>
    </row>
    <row r="58796" spans="16:16" x14ac:dyDescent="0.3">
      <c r="P58796" s="83"/>
    </row>
    <row r="58797" spans="16:16" x14ac:dyDescent="0.3">
      <c r="P58797" s="83"/>
    </row>
    <row r="58798" spans="16:16" x14ac:dyDescent="0.3">
      <c r="P58798" s="83"/>
    </row>
    <row r="58799" spans="16:16" x14ac:dyDescent="0.3">
      <c r="P58799" s="83"/>
    </row>
    <row r="58800" spans="16:16" x14ac:dyDescent="0.3">
      <c r="P58800" s="83"/>
    </row>
    <row r="58801" spans="16:16" x14ac:dyDescent="0.3">
      <c r="P58801" s="83"/>
    </row>
    <row r="58802" spans="16:16" x14ac:dyDescent="0.3">
      <c r="P58802" s="83"/>
    </row>
    <row r="58803" spans="16:16" x14ac:dyDescent="0.3">
      <c r="P58803" s="83"/>
    </row>
    <row r="58804" spans="16:16" x14ac:dyDescent="0.3">
      <c r="P58804" s="83"/>
    </row>
    <row r="58805" spans="16:16" x14ac:dyDescent="0.3">
      <c r="P58805" s="83"/>
    </row>
    <row r="58806" spans="16:16" x14ac:dyDescent="0.3">
      <c r="P58806" s="83"/>
    </row>
    <row r="58807" spans="16:16" x14ac:dyDescent="0.3">
      <c r="P58807" s="83"/>
    </row>
    <row r="58808" spans="16:16" x14ac:dyDescent="0.3">
      <c r="P58808" s="83"/>
    </row>
    <row r="58809" spans="16:16" x14ac:dyDescent="0.3">
      <c r="P58809" s="83"/>
    </row>
    <row r="58810" spans="16:16" x14ac:dyDescent="0.3">
      <c r="P58810" s="83"/>
    </row>
    <row r="58811" spans="16:16" x14ac:dyDescent="0.3">
      <c r="P58811" s="83"/>
    </row>
    <row r="58812" spans="16:16" x14ac:dyDescent="0.3">
      <c r="P58812" s="83"/>
    </row>
    <row r="58813" spans="16:16" x14ac:dyDescent="0.3">
      <c r="P58813" s="83"/>
    </row>
    <row r="58814" spans="16:16" x14ac:dyDescent="0.3">
      <c r="P58814" s="83"/>
    </row>
    <row r="58815" spans="16:16" x14ac:dyDescent="0.3">
      <c r="P58815" s="83"/>
    </row>
    <row r="58816" spans="16:16" x14ac:dyDescent="0.3">
      <c r="P58816" s="83"/>
    </row>
    <row r="58817" spans="16:16" x14ac:dyDescent="0.3">
      <c r="P58817" s="83"/>
    </row>
    <row r="58818" spans="16:16" x14ac:dyDescent="0.3">
      <c r="P58818" s="83"/>
    </row>
    <row r="58819" spans="16:16" x14ac:dyDescent="0.3">
      <c r="P58819" s="83"/>
    </row>
    <row r="58820" spans="16:16" x14ac:dyDescent="0.3">
      <c r="P58820" s="83"/>
    </row>
    <row r="58821" spans="16:16" x14ac:dyDescent="0.3">
      <c r="P58821" s="83"/>
    </row>
    <row r="58822" spans="16:16" x14ac:dyDescent="0.3">
      <c r="P58822" s="83"/>
    </row>
    <row r="58823" spans="16:16" x14ac:dyDescent="0.3">
      <c r="P58823" s="83"/>
    </row>
    <row r="58824" spans="16:16" x14ac:dyDescent="0.3">
      <c r="P58824" s="83"/>
    </row>
    <row r="58825" spans="16:16" x14ac:dyDescent="0.3">
      <c r="P58825" s="83"/>
    </row>
    <row r="58826" spans="16:16" x14ac:dyDescent="0.3">
      <c r="P58826" s="83"/>
    </row>
    <row r="58827" spans="16:16" x14ac:dyDescent="0.3">
      <c r="P58827" s="83"/>
    </row>
    <row r="58828" spans="16:16" x14ac:dyDescent="0.3">
      <c r="P58828" s="83"/>
    </row>
    <row r="58829" spans="16:16" x14ac:dyDescent="0.3">
      <c r="P58829" s="83"/>
    </row>
    <row r="58830" spans="16:16" x14ac:dyDescent="0.3">
      <c r="P58830" s="83"/>
    </row>
    <row r="58831" spans="16:16" x14ac:dyDescent="0.3">
      <c r="P58831" s="83"/>
    </row>
    <row r="58832" spans="16:16" x14ac:dyDescent="0.3">
      <c r="P58832" s="83"/>
    </row>
    <row r="58833" spans="16:16" x14ac:dyDescent="0.3">
      <c r="P58833" s="83"/>
    </row>
    <row r="58834" spans="16:16" x14ac:dyDescent="0.3">
      <c r="P58834" s="83"/>
    </row>
    <row r="58835" spans="16:16" x14ac:dyDescent="0.3">
      <c r="P58835" s="83"/>
    </row>
    <row r="58836" spans="16:16" x14ac:dyDescent="0.3">
      <c r="P58836" s="83"/>
    </row>
    <row r="58837" spans="16:16" x14ac:dyDescent="0.3">
      <c r="P58837" s="83"/>
    </row>
    <row r="58838" spans="16:16" x14ac:dyDescent="0.3">
      <c r="P58838" s="83"/>
    </row>
    <row r="58839" spans="16:16" x14ac:dyDescent="0.3">
      <c r="P58839" s="83"/>
    </row>
    <row r="58840" spans="16:16" x14ac:dyDescent="0.3">
      <c r="P58840" s="83"/>
    </row>
    <row r="58841" spans="16:16" x14ac:dyDescent="0.3">
      <c r="P58841" s="83"/>
    </row>
    <row r="58842" spans="16:16" x14ac:dyDescent="0.3">
      <c r="P58842" s="83"/>
    </row>
    <row r="58843" spans="16:16" x14ac:dyDescent="0.3">
      <c r="P58843" s="83"/>
    </row>
    <row r="58844" spans="16:16" x14ac:dyDescent="0.3">
      <c r="P58844" s="83"/>
    </row>
    <row r="58845" spans="16:16" x14ac:dyDescent="0.3">
      <c r="P58845" s="83"/>
    </row>
    <row r="58846" spans="16:16" x14ac:dyDescent="0.3">
      <c r="P58846" s="83"/>
    </row>
    <row r="58847" spans="16:16" x14ac:dyDescent="0.3">
      <c r="P58847" s="83"/>
    </row>
    <row r="58848" spans="16:16" x14ac:dyDescent="0.3">
      <c r="P58848" s="83"/>
    </row>
    <row r="58849" spans="16:16" x14ac:dyDescent="0.3">
      <c r="P58849" s="83"/>
    </row>
    <row r="58850" spans="16:16" x14ac:dyDescent="0.3">
      <c r="P58850" s="83"/>
    </row>
    <row r="58851" spans="16:16" x14ac:dyDescent="0.3">
      <c r="P58851" s="83"/>
    </row>
    <row r="58852" spans="16:16" x14ac:dyDescent="0.3">
      <c r="P58852" s="83"/>
    </row>
    <row r="58853" spans="16:16" x14ac:dyDescent="0.3">
      <c r="P58853" s="83"/>
    </row>
    <row r="58854" spans="16:16" x14ac:dyDescent="0.3">
      <c r="P58854" s="83"/>
    </row>
    <row r="58855" spans="16:16" x14ac:dyDescent="0.3">
      <c r="P58855" s="83"/>
    </row>
    <row r="58856" spans="16:16" x14ac:dyDescent="0.3">
      <c r="P58856" s="83"/>
    </row>
    <row r="58857" spans="16:16" x14ac:dyDescent="0.3">
      <c r="P58857" s="83"/>
    </row>
    <row r="58858" spans="16:16" x14ac:dyDescent="0.3">
      <c r="P58858" s="83"/>
    </row>
    <row r="58859" spans="16:16" x14ac:dyDescent="0.3">
      <c r="P58859" s="83"/>
    </row>
    <row r="58860" spans="16:16" x14ac:dyDescent="0.3">
      <c r="P58860" s="83"/>
    </row>
    <row r="58861" spans="16:16" x14ac:dyDescent="0.3">
      <c r="P58861" s="83"/>
    </row>
    <row r="58862" spans="16:16" x14ac:dyDescent="0.3">
      <c r="P58862" s="83"/>
    </row>
    <row r="58863" spans="16:16" x14ac:dyDescent="0.3">
      <c r="P58863" s="83"/>
    </row>
    <row r="58864" spans="16:16" x14ac:dyDescent="0.3">
      <c r="P58864" s="83"/>
    </row>
    <row r="58865" spans="16:16" x14ac:dyDescent="0.3">
      <c r="P58865" s="83"/>
    </row>
    <row r="58866" spans="16:16" x14ac:dyDescent="0.3">
      <c r="P58866" s="83"/>
    </row>
    <row r="58867" spans="16:16" x14ac:dyDescent="0.3">
      <c r="P58867" s="83"/>
    </row>
    <row r="58868" spans="16:16" x14ac:dyDescent="0.3">
      <c r="P58868" s="83"/>
    </row>
    <row r="58869" spans="16:16" x14ac:dyDescent="0.3">
      <c r="P58869" s="83"/>
    </row>
    <row r="58870" spans="16:16" x14ac:dyDescent="0.3">
      <c r="P58870" s="83"/>
    </row>
    <row r="58871" spans="16:16" x14ac:dyDescent="0.3">
      <c r="P58871" s="83"/>
    </row>
    <row r="58872" spans="16:16" x14ac:dyDescent="0.3">
      <c r="P58872" s="83"/>
    </row>
    <row r="58873" spans="16:16" x14ac:dyDescent="0.3">
      <c r="P58873" s="83"/>
    </row>
    <row r="58874" spans="16:16" x14ac:dyDescent="0.3">
      <c r="P58874" s="83"/>
    </row>
    <row r="58875" spans="16:16" x14ac:dyDescent="0.3">
      <c r="P58875" s="83"/>
    </row>
    <row r="58876" spans="16:16" x14ac:dyDescent="0.3">
      <c r="P58876" s="83"/>
    </row>
    <row r="58877" spans="16:16" x14ac:dyDescent="0.3">
      <c r="P58877" s="83"/>
    </row>
    <row r="58878" spans="16:16" x14ac:dyDescent="0.3">
      <c r="P58878" s="83"/>
    </row>
    <row r="58879" spans="16:16" x14ac:dyDescent="0.3">
      <c r="P58879" s="83"/>
    </row>
    <row r="58880" spans="16:16" x14ac:dyDescent="0.3">
      <c r="P58880" s="83"/>
    </row>
    <row r="58881" spans="16:16" x14ac:dyDescent="0.3">
      <c r="P58881" s="83"/>
    </row>
    <row r="58882" spans="16:16" x14ac:dyDescent="0.3">
      <c r="P58882" s="83"/>
    </row>
    <row r="58883" spans="16:16" x14ac:dyDescent="0.3">
      <c r="P58883" s="83"/>
    </row>
    <row r="58884" spans="16:16" x14ac:dyDescent="0.3">
      <c r="P58884" s="83"/>
    </row>
    <row r="58885" spans="16:16" x14ac:dyDescent="0.3">
      <c r="P58885" s="83"/>
    </row>
    <row r="58886" spans="16:16" x14ac:dyDescent="0.3">
      <c r="P58886" s="83"/>
    </row>
    <row r="58887" spans="16:16" x14ac:dyDescent="0.3">
      <c r="P58887" s="83"/>
    </row>
    <row r="58888" spans="16:16" x14ac:dyDescent="0.3">
      <c r="P58888" s="83"/>
    </row>
    <row r="58889" spans="16:16" x14ac:dyDescent="0.3">
      <c r="P58889" s="83"/>
    </row>
    <row r="58890" spans="16:16" x14ac:dyDescent="0.3">
      <c r="P58890" s="83"/>
    </row>
    <row r="58891" spans="16:16" x14ac:dyDescent="0.3">
      <c r="P58891" s="83"/>
    </row>
    <row r="58892" spans="16:16" x14ac:dyDescent="0.3">
      <c r="P58892" s="83"/>
    </row>
    <row r="58893" spans="16:16" x14ac:dyDescent="0.3">
      <c r="P58893" s="83"/>
    </row>
    <row r="58894" spans="16:16" x14ac:dyDescent="0.3">
      <c r="P58894" s="83"/>
    </row>
    <row r="58895" spans="16:16" x14ac:dyDescent="0.3">
      <c r="P58895" s="83"/>
    </row>
    <row r="58896" spans="16:16" x14ac:dyDescent="0.3">
      <c r="P58896" s="83"/>
    </row>
    <row r="58897" spans="16:16" x14ac:dyDescent="0.3">
      <c r="P58897" s="83"/>
    </row>
    <row r="58898" spans="16:16" x14ac:dyDescent="0.3">
      <c r="P58898" s="83"/>
    </row>
    <row r="58899" spans="16:16" x14ac:dyDescent="0.3">
      <c r="P58899" s="83"/>
    </row>
    <row r="58900" spans="16:16" x14ac:dyDescent="0.3">
      <c r="P58900" s="83"/>
    </row>
    <row r="58901" spans="16:16" x14ac:dyDescent="0.3">
      <c r="P58901" s="83"/>
    </row>
    <row r="58902" spans="16:16" x14ac:dyDescent="0.3">
      <c r="P58902" s="83"/>
    </row>
    <row r="58903" spans="16:16" x14ac:dyDescent="0.3">
      <c r="P58903" s="83"/>
    </row>
    <row r="58904" spans="16:16" x14ac:dyDescent="0.3">
      <c r="P58904" s="83"/>
    </row>
    <row r="58905" spans="16:16" x14ac:dyDescent="0.3">
      <c r="P58905" s="83"/>
    </row>
    <row r="58906" spans="16:16" x14ac:dyDescent="0.3">
      <c r="P58906" s="83"/>
    </row>
    <row r="58907" spans="16:16" x14ac:dyDescent="0.3">
      <c r="P58907" s="83"/>
    </row>
    <row r="58908" spans="16:16" x14ac:dyDescent="0.3">
      <c r="P58908" s="83"/>
    </row>
    <row r="58909" spans="16:16" x14ac:dyDescent="0.3">
      <c r="P58909" s="83"/>
    </row>
    <row r="58910" spans="16:16" x14ac:dyDescent="0.3">
      <c r="P58910" s="83"/>
    </row>
    <row r="58911" spans="16:16" x14ac:dyDescent="0.3">
      <c r="P58911" s="83"/>
    </row>
    <row r="58912" spans="16:16" x14ac:dyDescent="0.3">
      <c r="P58912" s="83"/>
    </row>
    <row r="58913" spans="16:16" x14ac:dyDescent="0.3">
      <c r="P58913" s="83"/>
    </row>
    <row r="58914" spans="16:16" x14ac:dyDescent="0.3">
      <c r="P58914" s="83"/>
    </row>
    <row r="58915" spans="16:16" x14ac:dyDescent="0.3">
      <c r="P58915" s="83"/>
    </row>
    <row r="58916" spans="16:16" x14ac:dyDescent="0.3">
      <c r="P58916" s="83"/>
    </row>
    <row r="58917" spans="16:16" x14ac:dyDescent="0.3">
      <c r="P58917" s="83"/>
    </row>
    <row r="58918" spans="16:16" x14ac:dyDescent="0.3">
      <c r="P58918" s="83"/>
    </row>
    <row r="58919" spans="16:16" x14ac:dyDescent="0.3">
      <c r="P58919" s="83"/>
    </row>
    <row r="58920" spans="16:16" x14ac:dyDescent="0.3">
      <c r="P58920" s="83"/>
    </row>
    <row r="58921" spans="16:16" x14ac:dyDescent="0.3">
      <c r="P58921" s="83"/>
    </row>
    <row r="58922" spans="16:16" x14ac:dyDescent="0.3">
      <c r="P58922" s="83"/>
    </row>
    <row r="58923" spans="16:16" x14ac:dyDescent="0.3">
      <c r="P58923" s="83"/>
    </row>
    <row r="58924" spans="16:16" x14ac:dyDescent="0.3">
      <c r="P58924" s="83"/>
    </row>
    <row r="58925" spans="16:16" x14ac:dyDescent="0.3">
      <c r="P58925" s="83"/>
    </row>
    <row r="58926" spans="16:16" x14ac:dyDescent="0.3">
      <c r="P58926" s="83"/>
    </row>
    <row r="58927" spans="16:16" x14ac:dyDescent="0.3">
      <c r="P58927" s="83"/>
    </row>
    <row r="58928" spans="16:16" x14ac:dyDescent="0.3">
      <c r="P58928" s="83"/>
    </row>
    <row r="58929" spans="16:16" x14ac:dyDescent="0.3">
      <c r="P58929" s="83"/>
    </row>
    <row r="58930" spans="16:16" x14ac:dyDescent="0.3">
      <c r="P58930" s="83"/>
    </row>
    <row r="58931" spans="16:16" x14ac:dyDescent="0.3">
      <c r="P58931" s="83"/>
    </row>
    <row r="58932" spans="16:16" x14ac:dyDescent="0.3">
      <c r="P58932" s="83"/>
    </row>
    <row r="58933" spans="16:16" x14ac:dyDescent="0.3">
      <c r="P58933" s="83"/>
    </row>
    <row r="58934" spans="16:16" x14ac:dyDescent="0.3">
      <c r="P58934" s="83"/>
    </row>
    <row r="58935" spans="16:16" x14ac:dyDescent="0.3">
      <c r="P58935" s="83"/>
    </row>
    <row r="58936" spans="16:16" x14ac:dyDescent="0.3">
      <c r="P58936" s="83"/>
    </row>
    <row r="58937" spans="16:16" x14ac:dyDescent="0.3">
      <c r="P58937" s="83"/>
    </row>
    <row r="58938" spans="16:16" x14ac:dyDescent="0.3">
      <c r="P58938" s="83"/>
    </row>
    <row r="58939" spans="16:16" x14ac:dyDescent="0.3">
      <c r="P58939" s="83"/>
    </row>
    <row r="58940" spans="16:16" x14ac:dyDescent="0.3">
      <c r="P58940" s="83"/>
    </row>
    <row r="58941" spans="16:16" x14ac:dyDescent="0.3">
      <c r="P58941" s="83"/>
    </row>
    <row r="58942" spans="16:16" x14ac:dyDescent="0.3">
      <c r="P58942" s="83"/>
    </row>
    <row r="58943" spans="16:16" x14ac:dyDescent="0.3">
      <c r="P58943" s="83"/>
    </row>
    <row r="58944" spans="16:16" x14ac:dyDescent="0.3">
      <c r="P58944" s="83"/>
    </row>
    <row r="58945" spans="16:16" x14ac:dyDescent="0.3">
      <c r="P58945" s="83"/>
    </row>
    <row r="58946" spans="16:16" x14ac:dyDescent="0.3">
      <c r="P58946" s="83"/>
    </row>
    <row r="58947" spans="16:16" x14ac:dyDescent="0.3">
      <c r="P58947" s="83"/>
    </row>
    <row r="58948" spans="16:16" x14ac:dyDescent="0.3">
      <c r="P58948" s="83"/>
    </row>
    <row r="58949" spans="16:16" x14ac:dyDescent="0.3">
      <c r="P58949" s="83"/>
    </row>
    <row r="58950" spans="16:16" x14ac:dyDescent="0.3">
      <c r="P58950" s="83"/>
    </row>
    <row r="58951" spans="16:16" x14ac:dyDescent="0.3">
      <c r="P58951" s="83"/>
    </row>
    <row r="58952" spans="16:16" x14ac:dyDescent="0.3">
      <c r="P58952" s="83"/>
    </row>
    <row r="58953" spans="16:16" x14ac:dyDescent="0.3">
      <c r="P58953" s="83"/>
    </row>
    <row r="58954" spans="16:16" x14ac:dyDescent="0.3">
      <c r="P58954" s="83"/>
    </row>
    <row r="58955" spans="16:16" x14ac:dyDescent="0.3">
      <c r="P58955" s="83"/>
    </row>
    <row r="58956" spans="16:16" x14ac:dyDescent="0.3">
      <c r="P58956" s="83"/>
    </row>
    <row r="58957" spans="16:16" x14ac:dyDescent="0.3">
      <c r="P58957" s="83"/>
    </row>
    <row r="58958" spans="16:16" x14ac:dyDescent="0.3">
      <c r="P58958" s="83"/>
    </row>
    <row r="58959" spans="16:16" x14ac:dyDescent="0.3">
      <c r="P58959" s="83"/>
    </row>
    <row r="58960" spans="16:16" x14ac:dyDescent="0.3">
      <c r="P58960" s="83"/>
    </row>
    <row r="58961" spans="16:16" x14ac:dyDescent="0.3">
      <c r="P58961" s="83"/>
    </row>
    <row r="58962" spans="16:16" x14ac:dyDescent="0.3">
      <c r="P58962" s="83"/>
    </row>
    <row r="58963" spans="16:16" x14ac:dyDescent="0.3">
      <c r="P58963" s="83"/>
    </row>
    <row r="58964" spans="16:16" x14ac:dyDescent="0.3">
      <c r="P58964" s="83"/>
    </row>
    <row r="58965" spans="16:16" x14ac:dyDescent="0.3">
      <c r="P58965" s="83"/>
    </row>
    <row r="58966" spans="16:16" x14ac:dyDescent="0.3">
      <c r="P58966" s="83"/>
    </row>
    <row r="58967" spans="16:16" x14ac:dyDescent="0.3">
      <c r="P58967" s="83"/>
    </row>
    <row r="58968" spans="16:16" x14ac:dyDescent="0.3">
      <c r="P58968" s="83"/>
    </row>
    <row r="58969" spans="16:16" x14ac:dyDescent="0.3">
      <c r="P58969" s="83"/>
    </row>
    <row r="58970" spans="16:16" x14ac:dyDescent="0.3">
      <c r="P58970" s="83"/>
    </row>
    <row r="58971" spans="16:16" x14ac:dyDescent="0.3">
      <c r="P58971" s="83"/>
    </row>
    <row r="58972" spans="16:16" x14ac:dyDescent="0.3">
      <c r="P58972" s="83"/>
    </row>
    <row r="58973" spans="16:16" x14ac:dyDescent="0.3">
      <c r="P58973" s="83"/>
    </row>
    <row r="58974" spans="16:16" x14ac:dyDescent="0.3">
      <c r="P58974" s="83"/>
    </row>
    <row r="58975" spans="16:16" x14ac:dyDescent="0.3">
      <c r="P58975" s="83"/>
    </row>
    <row r="58976" spans="16:16" x14ac:dyDescent="0.3">
      <c r="P58976" s="83"/>
    </row>
    <row r="58977" spans="16:16" x14ac:dyDescent="0.3">
      <c r="P58977" s="83"/>
    </row>
    <row r="58978" spans="16:16" x14ac:dyDescent="0.3">
      <c r="P58978" s="83"/>
    </row>
    <row r="58979" spans="16:16" x14ac:dyDescent="0.3">
      <c r="P58979" s="83"/>
    </row>
    <row r="58980" spans="16:16" x14ac:dyDescent="0.3">
      <c r="P58980" s="83"/>
    </row>
    <row r="58981" spans="16:16" x14ac:dyDescent="0.3">
      <c r="P58981" s="83"/>
    </row>
    <row r="58982" spans="16:16" x14ac:dyDescent="0.3">
      <c r="P58982" s="83"/>
    </row>
    <row r="58983" spans="16:16" x14ac:dyDescent="0.3">
      <c r="P58983" s="83"/>
    </row>
    <row r="58984" spans="16:16" x14ac:dyDescent="0.3">
      <c r="P58984" s="83"/>
    </row>
    <row r="58985" spans="16:16" x14ac:dyDescent="0.3">
      <c r="P58985" s="83"/>
    </row>
    <row r="58986" spans="16:16" x14ac:dyDescent="0.3">
      <c r="P58986" s="83"/>
    </row>
    <row r="58987" spans="16:16" x14ac:dyDescent="0.3">
      <c r="P58987" s="83"/>
    </row>
    <row r="58988" spans="16:16" x14ac:dyDescent="0.3">
      <c r="P58988" s="83"/>
    </row>
    <row r="58989" spans="16:16" x14ac:dyDescent="0.3">
      <c r="P58989" s="83"/>
    </row>
    <row r="58990" spans="16:16" x14ac:dyDescent="0.3">
      <c r="P58990" s="83"/>
    </row>
    <row r="58991" spans="16:16" x14ac:dyDescent="0.3">
      <c r="P58991" s="83"/>
    </row>
    <row r="58992" spans="16:16" x14ac:dyDescent="0.3">
      <c r="P58992" s="83"/>
    </row>
    <row r="58993" spans="16:16" x14ac:dyDescent="0.3">
      <c r="P58993" s="83"/>
    </row>
    <row r="58994" spans="16:16" x14ac:dyDescent="0.3">
      <c r="P58994" s="83"/>
    </row>
    <row r="58995" spans="16:16" x14ac:dyDescent="0.3">
      <c r="P58995" s="83"/>
    </row>
    <row r="58996" spans="16:16" x14ac:dyDescent="0.3">
      <c r="P58996" s="83"/>
    </row>
    <row r="58997" spans="16:16" x14ac:dyDescent="0.3">
      <c r="P58997" s="83"/>
    </row>
    <row r="58998" spans="16:16" x14ac:dyDescent="0.3">
      <c r="P58998" s="83"/>
    </row>
    <row r="58999" spans="16:16" x14ac:dyDescent="0.3">
      <c r="P58999" s="83"/>
    </row>
    <row r="59000" spans="16:16" x14ac:dyDescent="0.3">
      <c r="P59000" s="83"/>
    </row>
    <row r="59001" spans="16:16" x14ac:dyDescent="0.3">
      <c r="P59001" s="83"/>
    </row>
    <row r="59002" spans="16:16" x14ac:dyDescent="0.3">
      <c r="P59002" s="83"/>
    </row>
    <row r="59003" spans="16:16" x14ac:dyDescent="0.3">
      <c r="P59003" s="83"/>
    </row>
    <row r="59004" spans="16:16" x14ac:dyDescent="0.3">
      <c r="P59004" s="83"/>
    </row>
    <row r="59005" spans="16:16" x14ac:dyDescent="0.3">
      <c r="P59005" s="83"/>
    </row>
    <row r="59006" spans="16:16" x14ac:dyDescent="0.3">
      <c r="P59006" s="83"/>
    </row>
    <row r="59007" spans="16:16" x14ac:dyDescent="0.3">
      <c r="P59007" s="83"/>
    </row>
    <row r="59008" spans="16:16" x14ac:dyDescent="0.3">
      <c r="P59008" s="83"/>
    </row>
    <row r="59009" spans="16:16" x14ac:dyDescent="0.3">
      <c r="P59009" s="83"/>
    </row>
    <row r="59010" spans="16:16" x14ac:dyDescent="0.3">
      <c r="P59010" s="83"/>
    </row>
    <row r="59011" spans="16:16" x14ac:dyDescent="0.3">
      <c r="P59011" s="83"/>
    </row>
    <row r="59012" spans="16:16" x14ac:dyDescent="0.3">
      <c r="P59012" s="83"/>
    </row>
    <row r="59013" spans="16:16" x14ac:dyDescent="0.3">
      <c r="P59013" s="83"/>
    </row>
    <row r="59014" spans="16:16" x14ac:dyDescent="0.3">
      <c r="P59014" s="83"/>
    </row>
    <row r="59015" spans="16:16" x14ac:dyDescent="0.3">
      <c r="P59015" s="83"/>
    </row>
    <row r="59016" spans="16:16" x14ac:dyDescent="0.3">
      <c r="P59016" s="83"/>
    </row>
    <row r="59017" spans="16:16" x14ac:dyDescent="0.3">
      <c r="P59017" s="83"/>
    </row>
    <row r="59018" spans="16:16" x14ac:dyDescent="0.3">
      <c r="P59018" s="83"/>
    </row>
    <row r="59019" spans="16:16" x14ac:dyDescent="0.3">
      <c r="P59019" s="83"/>
    </row>
    <row r="59020" spans="16:16" x14ac:dyDescent="0.3">
      <c r="P59020" s="83"/>
    </row>
    <row r="59021" spans="16:16" x14ac:dyDescent="0.3">
      <c r="P59021" s="83"/>
    </row>
    <row r="59022" spans="16:16" x14ac:dyDescent="0.3">
      <c r="P59022" s="83"/>
    </row>
    <row r="59023" spans="16:16" x14ac:dyDescent="0.3">
      <c r="P59023" s="83"/>
    </row>
    <row r="59024" spans="16:16" x14ac:dyDescent="0.3">
      <c r="P59024" s="83"/>
    </row>
    <row r="59025" spans="16:16" x14ac:dyDescent="0.3">
      <c r="P59025" s="83"/>
    </row>
    <row r="59026" spans="16:16" x14ac:dyDescent="0.3">
      <c r="P59026" s="83"/>
    </row>
    <row r="59027" spans="16:16" x14ac:dyDescent="0.3">
      <c r="P59027" s="83"/>
    </row>
    <row r="59028" spans="16:16" x14ac:dyDescent="0.3">
      <c r="P59028" s="83"/>
    </row>
    <row r="59029" spans="16:16" x14ac:dyDescent="0.3">
      <c r="P59029" s="83"/>
    </row>
    <row r="59030" spans="16:16" x14ac:dyDescent="0.3">
      <c r="P59030" s="83"/>
    </row>
    <row r="59031" spans="16:16" x14ac:dyDescent="0.3">
      <c r="P59031" s="83"/>
    </row>
    <row r="59032" spans="16:16" x14ac:dyDescent="0.3">
      <c r="P59032" s="83"/>
    </row>
    <row r="59033" spans="16:16" x14ac:dyDescent="0.3">
      <c r="P59033" s="83"/>
    </row>
    <row r="59034" spans="16:16" x14ac:dyDescent="0.3">
      <c r="P59034" s="83"/>
    </row>
    <row r="59035" spans="16:16" x14ac:dyDescent="0.3">
      <c r="P59035" s="83"/>
    </row>
    <row r="59036" spans="16:16" x14ac:dyDescent="0.3">
      <c r="P59036" s="83"/>
    </row>
    <row r="59037" spans="16:16" x14ac:dyDescent="0.3">
      <c r="P59037" s="83"/>
    </row>
    <row r="59038" spans="16:16" x14ac:dyDescent="0.3">
      <c r="P59038" s="83"/>
    </row>
    <row r="59039" spans="16:16" x14ac:dyDescent="0.3">
      <c r="P59039" s="83"/>
    </row>
    <row r="59040" spans="16:16" x14ac:dyDescent="0.3">
      <c r="P59040" s="83"/>
    </row>
    <row r="59041" spans="16:16" x14ac:dyDescent="0.3">
      <c r="P59041" s="83"/>
    </row>
    <row r="59042" spans="16:16" x14ac:dyDescent="0.3">
      <c r="P59042" s="83"/>
    </row>
    <row r="59043" spans="16:16" x14ac:dyDescent="0.3">
      <c r="P59043" s="83"/>
    </row>
    <row r="59044" spans="16:16" x14ac:dyDescent="0.3">
      <c r="P59044" s="83"/>
    </row>
    <row r="59045" spans="16:16" x14ac:dyDescent="0.3">
      <c r="P59045" s="83"/>
    </row>
    <row r="59046" spans="16:16" x14ac:dyDescent="0.3">
      <c r="P59046" s="83"/>
    </row>
    <row r="59047" spans="16:16" x14ac:dyDescent="0.3">
      <c r="P59047" s="83"/>
    </row>
    <row r="59048" spans="16:16" x14ac:dyDescent="0.3">
      <c r="P59048" s="83"/>
    </row>
    <row r="59049" spans="16:16" x14ac:dyDescent="0.3">
      <c r="P59049" s="83"/>
    </row>
    <row r="59050" spans="16:16" x14ac:dyDescent="0.3">
      <c r="P59050" s="83"/>
    </row>
    <row r="59051" spans="16:16" x14ac:dyDescent="0.3">
      <c r="P59051" s="83"/>
    </row>
    <row r="59052" spans="16:16" x14ac:dyDescent="0.3">
      <c r="P59052" s="83"/>
    </row>
    <row r="59053" spans="16:16" x14ac:dyDescent="0.3">
      <c r="P59053" s="83"/>
    </row>
    <row r="59054" spans="16:16" x14ac:dyDescent="0.3">
      <c r="P59054" s="83"/>
    </row>
    <row r="59055" spans="16:16" x14ac:dyDescent="0.3">
      <c r="P59055" s="83"/>
    </row>
    <row r="59056" spans="16:16" x14ac:dyDescent="0.3">
      <c r="P59056" s="83"/>
    </row>
    <row r="59057" spans="16:16" x14ac:dyDescent="0.3">
      <c r="P59057" s="83"/>
    </row>
    <row r="59058" spans="16:16" x14ac:dyDescent="0.3">
      <c r="P59058" s="83"/>
    </row>
    <row r="59059" spans="16:16" x14ac:dyDescent="0.3">
      <c r="P59059" s="83"/>
    </row>
    <row r="59060" spans="16:16" x14ac:dyDescent="0.3">
      <c r="P59060" s="83"/>
    </row>
    <row r="59061" spans="16:16" x14ac:dyDescent="0.3">
      <c r="P59061" s="83"/>
    </row>
    <row r="59062" spans="16:16" x14ac:dyDescent="0.3">
      <c r="P59062" s="83"/>
    </row>
    <row r="59063" spans="16:16" x14ac:dyDescent="0.3">
      <c r="P59063" s="83"/>
    </row>
    <row r="59064" spans="16:16" x14ac:dyDescent="0.3">
      <c r="P59064" s="83"/>
    </row>
    <row r="59065" spans="16:16" x14ac:dyDescent="0.3">
      <c r="P59065" s="83"/>
    </row>
    <row r="59066" spans="16:16" x14ac:dyDescent="0.3">
      <c r="P59066" s="83"/>
    </row>
    <row r="59067" spans="16:16" x14ac:dyDescent="0.3">
      <c r="P59067" s="83"/>
    </row>
    <row r="59068" spans="16:16" x14ac:dyDescent="0.3">
      <c r="P59068" s="83"/>
    </row>
    <row r="59069" spans="16:16" x14ac:dyDescent="0.3">
      <c r="P59069" s="83"/>
    </row>
    <row r="59070" spans="16:16" x14ac:dyDescent="0.3">
      <c r="P59070" s="83"/>
    </row>
    <row r="59071" spans="16:16" x14ac:dyDescent="0.3">
      <c r="P59071" s="83"/>
    </row>
    <row r="59072" spans="16:16" x14ac:dyDescent="0.3">
      <c r="P59072" s="83"/>
    </row>
    <row r="59073" spans="16:16" x14ac:dyDescent="0.3">
      <c r="P59073" s="83"/>
    </row>
    <row r="59074" spans="16:16" x14ac:dyDescent="0.3">
      <c r="P59074" s="83"/>
    </row>
    <row r="59075" spans="16:16" x14ac:dyDescent="0.3">
      <c r="P59075" s="83"/>
    </row>
    <row r="59076" spans="16:16" x14ac:dyDescent="0.3">
      <c r="P59076" s="83"/>
    </row>
    <row r="59077" spans="16:16" x14ac:dyDescent="0.3">
      <c r="P59077" s="83"/>
    </row>
    <row r="59078" spans="16:16" x14ac:dyDescent="0.3">
      <c r="P59078" s="83"/>
    </row>
    <row r="59079" spans="16:16" x14ac:dyDescent="0.3">
      <c r="P59079" s="83"/>
    </row>
    <row r="59080" spans="16:16" x14ac:dyDescent="0.3">
      <c r="P59080" s="83"/>
    </row>
    <row r="59081" spans="16:16" x14ac:dyDescent="0.3">
      <c r="P59081" s="83"/>
    </row>
    <row r="59082" spans="16:16" x14ac:dyDescent="0.3">
      <c r="P59082" s="83"/>
    </row>
    <row r="59083" spans="16:16" x14ac:dyDescent="0.3">
      <c r="P59083" s="83"/>
    </row>
    <row r="59084" spans="16:16" x14ac:dyDescent="0.3">
      <c r="P59084" s="83"/>
    </row>
    <row r="59085" spans="16:16" x14ac:dyDescent="0.3">
      <c r="P59085" s="83"/>
    </row>
    <row r="59086" spans="16:16" x14ac:dyDescent="0.3">
      <c r="P59086" s="83"/>
    </row>
    <row r="59087" spans="16:16" x14ac:dyDescent="0.3">
      <c r="P59087" s="83"/>
    </row>
    <row r="59088" spans="16:16" x14ac:dyDescent="0.3">
      <c r="P59088" s="83"/>
    </row>
    <row r="59089" spans="16:16" x14ac:dyDescent="0.3">
      <c r="P59089" s="83"/>
    </row>
    <row r="59090" spans="16:16" x14ac:dyDescent="0.3">
      <c r="P59090" s="83"/>
    </row>
    <row r="59091" spans="16:16" x14ac:dyDescent="0.3">
      <c r="P59091" s="83"/>
    </row>
    <row r="59092" spans="16:16" x14ac:dyDescent="0.3">
      <c r="P59092" s="83"/>
    </row>
    <row r="59093" spans="16:16" x14ac:dyDescent="0.3">
      <c r="P59093" s="83"/>
    </row>
    <row r="59094" spans="16:16" x14ac:dyDescent="0.3">
      <c r="P59094" s="83"/>
    </row>
    <row r="59095" spans="16:16" x14ac:dyDescent="0.3">
      <c r="P59095" s="83"/>
    </row>
    <row r="59096" spans="16:16" x14ac:dyDescent="0.3">
      <c r="P59096" s="83"/>
    </row>
    <row r="59097" spans="16:16" x14ac:dyDescent="0.3">
      <c r="P59097" s="83"/>
    </row>
    <row r="59098" spans="16:16" x14ac:dyDescent="0.3">
      <c r="P59098" s="83"/>
    </row>
    <row r="59099" spans="16:16" x14ac:dyDescent="0.3">
      <c r="P59099" s="83"/>
    </row>
    <row r="59100" spans="16:16" x14ac:dyDescent="0.3">
      <c r="P59100" s="83"/>
    </row>
    <row r="59101" spans="16:16" x14ac:dyDescent="0.3">
      <c r="P59101" s="83"/>
    </row>
    <row r="59102" spans="16:16" x14ac:dyDescent="0.3">
      <c r="P59102" s="83"/>
    </row>
    <row r="59103" spans="16:16" x14ac:dyDescent="0.3">
      <c r="P59103" s="83"/>
    </row>
    <row r="59104" spans="16:16" x14ac:dyDescent="0.3">
      <c r="P59104" s="83"/>
    </row>
    <row r="59105" spans="16:16" x14ac:dyDescent="0.3">
      <c r="P59105" s="83"/>
    </row>
    <row r="59106" spans="16:16" x14ac:dyDescent="0.3">
      <c r="P59106" s="83"/>
    </row>
    <row r="59107" spans="16:16" x14ac:dyDescent="0.3">
      <c r="P59107" s="83"/>
    </row>
    <row r="59108" spans="16:16" x14ac:dyDescent="0.3">
      <c r="P59108" s="83"/>
    </row>
    <row r="59109" spans="16:16" x14ac:dyDescent="0.3">
      <c r="P59109" s="83"/>
    </row>
    <row r="59110" spans="16:16" x14ac:dyDescent="0.3">
      <c r="P59110" s="83"/>
    </row>
    <row r="59111" spans="16:16" x14ac:dyDescent="0.3">
      <c r="P59111" s="83"/>
    </row>
    <row r="59112" spans="16:16" x14ac:dyDescent="0.3">
      <c r="P59112" s="83"/>
    </row>
    <row r="59113" spans="16:16" x14ac:dyDescent="0.3">
      <c r="P59113" s="83"/>
    </row>
    <row r="59114" spans="16:16" x14ac:dyDescent="0.3">
      <c r="P59114" s="83"/>
    </row>
    <row r="59115" spans="16:16" x14ac:dyDescent="0.3">
      <c r="P59115" s="83"/>
    </row>
    <row r="59116" spans="16:16" x14ac:dyDescent="0.3">
      <c r="P59116" s="83"/>
    </row>
    <row r="59117" spans="16:16" x14ac:dyDescent="0.3">
      <c r="P59117" s="83"/>
    </row>
    <row r="59118" spans="16:16" x14ac:dyDescent="0.3">
      <c r="P59118" s="83"/>
    </row>
    <row r="59119" spans="16:16" x14ac:dyDescent="0.3">
      <c r="P59119" s="83"/>
    </row>
    <row r="59120" spans="16:16" x14ac:dyDescent="0.3">
      <c r="P59120" s="83"/>
    </row>
    <row r="59121" spans="16:16" x14ac:dyDescent="0.3">
      <c r="P59121" s="83"/>
    </row>
    <row r="59122" spans="16:16" x14ac:dyDescent="0.3">
      <c r="P59122" s="83"/>
    </row>
    <row r="59123" spans="16:16" x14ac:dyDescent="0.3">
      <c r="P59123" s="83"/>
    </row>
    <row r="59124" spans="16:16" x14ac:dyDescent="0.3">
      <c r="P59124" s="83"/>
    </row>
    <row r="59125" spans="16:16" x14ac:dyDescent="0.3">
      <c r="P59125" s="83"/>
    </row>
    <row r="59126" spans="16:16" x14ac:dyDescent="0.3">
      <c r="P59126" s="83"/>
    </row>
    <row r="59127" spans="16:16" x14ac:dyDescent="0.3">
      <c r="P59127" s="83"/>
    </row>
    <row r="59128" spans="16:16" x14ac:dyDescent="0.3">
      <c r="P59128" s="83"/>
    </row>
    <row r="59129" spans="16:16" x14ac:dyDescent="0.3">
      <c r="P59129" s="83"/>
    </row>
    <row r="59130" spans="16:16" x14ac:dyDescent="0.3">
      <c r="P59130" s="83"/>
    </row>
    <row r="59131" spans="16:16" x14ac:dyDescent="0.3">
      <c r="P59131" s="83"/>
    </row>
    <row r="59132" spans="16:16" x14ac:dyDescent="0.3">
      <c r="P59132" s="83"/>
    </row>
    <row r="59133" spans="16:16" x14ac:dyDescent="0.3">
      <c r="P59133" s="83"/>
    </row>
    <row r="59134" spans="16:16" x14ac:dyDescent="0.3">
      <c r="P59134" s="83"/>
    </row>
    <row r="59135" spans="16:16" x14ac:dyDescent="0.3">
      <c r="P59135" s="83"/>
    </row>
    <row r="59136" spans="16:16" x14ac:dyDescent="0.3">
      <c r="P59136" s="83"/>
    </row>
    <row r="59137" spans="16:16" x14ac:dyDescent="0.3">
      <c r="P59137" s="83"/>
    </row>
    <row r="59138" spans="16:16" x14ac:dyDescent="0.3">
      <c r="P59138" s="83"/>
    </row>
    <row r="59139" spans="16:16" x14ac:dyDescent="0.3">
      <c r="P59139" s="83"/>
    </row>
    <row r="59140" spans="16:16" x14ac:dyDescent="0.3">
      <c r="P59140" s="83"/>
    </row>
    <row r="59141" spans="16:16" x14ac:dyDescent="0.3">
      <c r="P59141" s="83"/>
    </row>
    <row r="59142" spans="16:16" x14ac:dyDescent="0.3">
      <c r="P59142" s="83"/>
    </row>
    <row r="59143" spans="16:16" x14ac:dyDescent="0.3">
      <c r="P59143" s="83"/>
    </row>
    <row r="59144" spans="16:16" x14ac:dyDescent="0.3">
      <c r="P59144" s="83"/>
    </row>
    <row r="59145" spans="16:16" x14ac:dyDescent="0.3">
      <c r="P59145" s="83"/>
    </row>
    <row r="59146" spans="16:16" x14ac:dyDescent="0.3">
      <c r="P59146" s="83"/>
    </row>
    <row r="59147" spans="16:16" x14ac:dyDescent="0.3">
      <c r="P59147" s="83"/>
    </row>
    <row r="59148" spans="16:16" x14ac:dyDescent="0.3">
      <c r="P59148" s="83"/>
    </row>
    <row r="59149" spans="16:16" x14ac:dyDescent="0.3">
      <c r="P59149" s="83"/>
    </row>
    <row r="59150" spans="16:16" x14ac:dyDescent="0.3">
      <c r="P59150" s="83"/>
    </row>
    <row r="59151" spans="16:16" x14ac:dyDescent="0.3">
      <c r="P59151" s="83"/>
    </row>
    <row r="59152" spans="16:16" x14ac:dyDescent="0.3">
      <c r="P59152" s="83"/>
    </row>
    <row r="59153" spans="16:16" x14ac:dyDescent="0.3">
      <c r="P59153" s="83"/>
    </row>
    <row r="59154" spans="16:16" x14ac:dyDescent="0.3">
      <c r="P59154" s="83"/>
    </row>
    <row r="59155" spans="16:16" x14ac:dyDescent="0.3">
      <c r="P59155" s="83"/>
    </row>
    <row r="59156" spans="16:16" x14ac:dyDescent="0.3">
      <c r="P59156" s="83"/>
    </row>
    <row r="59157" spans="16:16" x14ac:dyDescent="0.3">
      <c r="P59157" s="83"/>
    </row>
    <row r="59158" spans="16:16" x14ac:dyDescent="0.3">
      <c r="P59158" s="83"/>
    </row>
    <row r="59159" spans="16:16" x14ac:dyDescent="0.3">
      <c r="P59159" s="83"/>
    </row>
    <row r="59160" spans="16:16" x14ac:dyDescent="0.3">
      <c r="P59160" s="83"/>
    </row>
    <row r="59161" spans="16:16" x14ac:dyDescent="0.3">
      <c r="P59161" s="83"/>
    </row>
    <row r="59162" spans="16:16" x14ac:dyDescent="0.3">
      <c r="P59162" s="83"/>
    </row>
    <row r="59163" spans="16:16" x14ac:dyDescent="0.3">
      <c r="P59163" s="83"/>
    </row>
    <row r="59164" spans="16:16" x14ac:dyDescent="0.3">
      <c r="P59164" s="83"/>
    </row>
    <row r="59165" spans="16:16" x14ac:dyDescent="0.3">
      <c r="P59165" s="83"/>
    </row>
    <row r="59166" spans="16:16" x14ac:dyDescent="0.3">
      <c r="P59166" s="83"/>
    </row>
    <row r="59167" spans="16:16" x14ac:dyDescent="0.3">
      <c r="P59167" s="83"/>
    </row>
    <row r="59168" spans="16:16" x14ac:dyDescent="0.3">
      <c r="P59168" s="83"/>
    </row>
    <row r="59169" spans="16:16" x14ac:dyDescent="0.3">
      <c r="P59169" s="83"/>
    </row>
    <row r="59170" spans="16:16" x14ac:dyDescent="0.3">
      <c r="P59170" s="83"/>
    </row>
    <row r="59171" spans="16:16" x14ac:dyDescent="0.3">
      <c r="P59171" s="83"/>
    </row>
    <row r="59172" spans="16:16" x14ac:dyDescent="0.3">
      <c r="P59172" s="83"/>
    </row>
    <row r="59173" spans="16:16" x14ac:dyDescent="0.3">
      <c r="P59173" s="83"/>
    </row>
    <row r="59174" spans="16:16" x14ac:dyDescent="0.3">
      <c r="P59174" s="83"/>
    </row>
    <row r="59175" spans="16:16" x14ac:dyDescent="0.3">
      <c r="P59175" s="83"/>
    </row>
    <row r="59176" spans="16:16" x14ac:dyDescent="0.3">
      <c r="P59176" s="83"/>
    </row>
    <row r="59177" spans="16:16" x14ac:dyDescent="0.3">
      <c r="P59177" s="83"/>
    </row>
    <row r="59178" spans="16:16" x14ac:dyDescent="0.3">
      <c r="P59178" s="83"/>
    </row>
    <row r="59179" spans="16:16" x14ac:dyDescent="0.3">
      <c r="P59179" s="83"/>
    </row>
    <row r="59180" spans="16:16" x14ac:dyDescent="0.3">
      <c r="P59180" s="83"/>
    </row>
    <row r="59181" spans="16:16" x14ac:dyDescent="0.3">
      <c r="P59181" s="83"/>
    </row>
    <row r="59182" spans="16:16" x14ac:dyDescent="0.3">
      <c r="P59182" s="83"/>
    </row>
    <row r="59183" spans="16:16" x14ac:dyDescent="0.3">
      <c r="P59183" s="83"/>
    </row>
    <row r="59184" spans="16:16" x14ac:dyDescent="0.3">
      <c r="P59184" s="83"/>
    </row>
    <row r="59185" spans="16:16" x14ac:dyDescent="0.3">
      <c r="P59185" s="83"/>
    </row>
    <row r="59186" spans="16:16" x14ac:dyDescent="0.3">
      <c r="P59186" s="83"/>
    </row>
    <row r="59187" spans="16:16" x14ac:dyDescent="0.3">
      <c r="P59187" s="83"/>
    </row>
    <row r="59188" spans="16:16" x14ac:dyDescent="0.3">
      <c r="P59188" s="83"/>
    </row>
    <row r="59189" spans="16:16" x14ac:dyDescent="0.3">
      <c r="P59189" s="83"/>
    </row>
    <row r="59190" spans="16:16" x14ac:dyDescent="0.3">
      <c r="P59190" s="83"/>
    </row>
    <row r="59191" spans="16:16" x14ac:dyDescent="0.3">
      <c r="P59191" s="83"/>
    </row>
    <row r="59192" spans="16:16" x14ac:dyDescent="0.3">
      <c r="P59192" s="83"/>
    </row>
    <row r="59193" spans="16:16" x14ac:dyDescent="0.3">
      <c r="P59193" s="83"/>
    </row>
    <row r="59194" spans="16:16" x14ac:dyDescent="0.3">
      <c r="P59194" s="83"/>
    </row>
    <row r="59195" spans="16:16" x14ac:dyDescent="0.3">
      <c r="P59195" s="83"/>
    </row>
    <row r="59196" spans="16:16" x14ac:dyDescent="0.3">
      <c r="P59196" s="83"/>
    </row>
    <row r="59197" spans="16:16" x14ac:dyDescent="0.3">
      <c r="P59197" s="83"/>
    </row>
    <row r="59198" spans="16:16" x14ac:dyDescent="0.3">
      <c r="P59198" s="83"/>
    </row>
    <row r="59199" spans="16:16" x14ac:dyDescent="0.3">
      <c r="P59199" s="83"/>
    </row>
    <row r="59200" spans="16:16" x14ac:dyDescent="0.3">
      <c r="P59200" s="83"/>
    </row>
    <row r="59201" spans="16:16" x14ac:dyDescent="0.3">
      <c r="P59201" s="83"/>
    </row>
    <row r="59202" spans="16:16" x14ac:dyDescent="0.3">
      <c r="P59202" s="83"/>
    </row>
    <row r="59203" spans="16:16" x14ac:dyDescent="0.3">
      <c r="P59203" s="83"/>
    </row>
    <row r="59204" spans="16:16" x14ac:dyDescent="0.3">
      <c r="P59204" s="83"/>
    </row>
    <row r="59205" spans="16:16" x14ac:dyDescent="0.3">
      <c r="P59205" s="83"/>
    </row>
    <row r="59206" spans="16:16" x14ac:dyDescent="0.3">
      <c r="P59206" s="83"/>
    </row>
    <row r="59207" spans="16:16" x14ac:dyDescent="0.3">
      <c r="P59207" s="83"/>
    </row>
    <row r="59208" spans="16:16" x14ac:dyDescent="0.3">
      <c r="P59208" s="83"/>
    </row>
    <row r="59209" spans="16:16" x14ac:dyDescent="0.3">
      <c r="P59209" s="83"/>
    </row>
    <row r="59210" spans="16:16" x14ac:dyDescent="0.3">
      <c r="P59210" s="83"/>
    </row>
    <row r="59211" spans="16:16" x14ac:dyDescent="0.3">
      <c r="P59211" s="83"/>
    </row>
    <row r="59212" spans="16:16" x14ac:dyDescent="0.3">
      <c r="P59212" s="83"/>
    </row>
    <row r="59213" spans="16:16" x14ac:dyDescent="0.3">
      <c r="P59213" s="83"/>
    </row>
    <row r="59214" spans="16:16" x14ac:dyDescent="0.3">
      <c r="P59214" s="83"/>
    </row>
    <row r="59215" spans="16:16" x14ac:dyDescent="0.3">
      <c r="P59215" s="83"/>
    </row>
    <row r="59216" spans="16:16" x14ac:dyDescent="0.3">
      <c r="P59216" s="83"/>
    </row>
    <row r="59217" spans="16:16" x14ac:dyDescent="0.3">
      <c r="P59217" s="83"/>
    </row>
    <row r="59218" spans="16:16" x14ac:dyDescent="0.3">
      <c r="P59218" s="83"/>
    </row>
    <row r="59219" spans="16:16" x14ac:dyDescent="0.3">
      <c r="P59219" s="83"/>
    </row>
    <row r="59220" spans="16:16" x14ac:dyDescent="0.3">
      <c r="P59220" s="83"/>
    </row>
    <row r="59221" spans="16:16" x14ac:dyDescent="0.3">
      <c r="P59221" s="83"/>
    </row>
    <row r="59222" spans="16:16" x14ac:dyDescent="0.3">
      <c r="P59222" s="83"/>
    </row>
    <row r="59223" spans="16:16" x14ac:dyDescent="0.3">
      <c r="P59223" s="83"/>
    </row>
    <row r="59224" spans="16:16" x14ac:dyDescent="0.3">
      <c r="P59224" s="83"/>
    </row>
    <row r="59225" spans="16:16" x14ac:dyDescent="0.3">
      <c r="P59225" s="83"/>
    </row>
    <row r="59226" spans="16:16" x14ac:dyDescent="0.3">
      <c r="P59226" s="83"/>
    </row>
    <row r="59227" spans="16:16" x14ac:dyDescent="0.3">
      <c r="P59227" s="83"/>
    </row>
    <row r="59228" spans="16:16" x14ac:dyDescent="0.3">
      <c r="P59228" s="83"/>
    </row>
    <row r="59229" spans="16:16" x14ac:dyDescent="0.3">
      <c r="P59229" s="83"/>
    </row>
    <row r="59230" spans="16:16" x14ac:dyDescent="0.3">
      <c r="P59230" s="83"/>
    </row>
    <row r="59231" spans="16:16" x14ac:dyDescent="0.3">
      <c r="P59231" s="83"/>
    </row>
    <row r="59232" spans="16:16" x14ac:dyDescent="0.3">
      <c r="P59232" s="83"/>
    </row>
    <row r="59233" spans="16:16" x14ac:dyDescent="0.3">
      <c r="P59233" s="83"/>
    </row>
    <row r="59234" spans="16:16" x14ac:dyDescent="0.3">
      <c r="P59234" s="83"/>
    </row>
    <row r="59235" spans="16:16" x14ac:dyDescent="0.3">
      <c r="P59235" s="83"/>
    </row>
    <row r="59236" spans="16:16" x14ac:dyDescent="0.3">
      <c r="P59236" s="83"/>
    </row>
    <row r="59237" spans="16:16" x14ac:dyDescent="0.3">
      <c r="P59237" s="83"/>
    </row>
    <row r="59238" spans="16:16" x14ac:dyDescent="0.3">
      <c r="P59238" s="83"/>
    </row>
    <row r="59239" spans="16:16" x14ac:dyDescent="0.3">
      <c r="P59239" s="83"/>
    </row>
    <row r="59240" spans="16:16" x14ac:dyDescent="0.3">
      <c r="P59240" s="83"/>
    </row>
    <row r="59241" spans="16:16" x14ac:dyDescent="0.3">
      <c r="P59241" s="83"/>
    </row>
    <row r="59242" spans="16:16" x14ac:dyDescent="0.3">
      <c r="P59242" s="83"/>
    </row>
    <row r="59243" spans="16:16" x14ac:dyDescent="0.3">
      <c r="P59243" s="83"/>
    </row>
    <row r="59244" spans="16:16" x14ac:dyDescent="0.3">
      <c r="P59244" s="83"/>
    </row>
    <row r="59245" spans="16:16" x14ac:dyDescent="0.3">
      <c r="P59245" s="83"/>
    </row>
    <row r="59246" spans="16:16" x14ac:dyDescent="0.3">
      <c r="P59246" s="83"/>
    </row>
    <row r="59247" spans="16:16" x14ac:dyDescent="0.3">
      <c r="P59247" s="83"/>
    </row>
    <row r="59248" spans="16:16" x14ac:dyDescent="0.3">
      <c r="P59248" s="83"/>
    </row>
    <row r="59249" spans="16:16" x14ac:dyDescent="0.3">
      <c r="P59249" s="83"/>
    </row>
    <row r="59250" spans="16:16" x14ac:dyDescent="0.3">
      <c r="P59250" s="83"/>
    </row>
    <row r="59251" spans="16:16" x14ac:dyDescent="0.3">
      <c r="P59251" s="83"/>
    </row>
    <row r="59252" spans="16:16" x14ac:dyDescent="0.3">
      <c r="P59252" s="83"/>
    </row>
    <row r="59253" spans="16:16" x14ac:dyDescent="0.3">
      <c r="P59253" s="83"/>
    </row>
    <row r="59254" spans="16:16" x14ac:dyDescent="0.3">
      <c r="P59254" s="83"/>
    </row>
    <row r="59255" spans="16:16" x14ac:dyDescent="0.3">
      <c r="P59255" s="83"/>
    </row>
    <row r="59256" spans="16:16" x14ac:dyDescent="0.3">
      <c r="P59256" s="83"/>
    </row>
    <row r="59257" spans="16:16" x14ac:dyDescent="0.3">
      <c r="P59257" s="83"/>
    </row>
    <row r="59258" spans="16:16" x14ac:dyDescent="0.3">
      <c r="P59258" s="83"/>
    </row>
    <row r="59259" spans="16:16" x14ac:dyDescent="0.3">
      <c r="P59259" s="83"/>
    </row>
    <row r="59260" spans="16:16" x14ac:dyDescent="0.3">
      <c r="P59260" s="83"/>
    </row>
    <row r="59261" spans="16:16" x14ac:dyDescent="0.3">
      <c r="P59261" s="83"/>
    </row>
    <row r="59262" spans="16:16" x14ac:dyDescent="0.3">
      <c r="P59262" s="83"/>
    </row>
    <row r="59263" spans="16:16" x14ac:dyDescent="0.3">
      <c r="P59263" s="83"/>
    </row>
    <row r="59264" spans="16:16" x14ac:dyDescent="0.3">
      <c r="P59264" s="83"/>
    </row>
    <row r="59265" spans="16:16" x14ac:dyDescent="0.3">
      <c r="P59265" s="83"/>
    </row>
    <row r="59266" spans="16:16" x14ac:dyDescent="0.3">
      <c r="P59266" s="83"/>
    </row>
    <row r="59267" spans="16:16" x14ac:dyDescent="0.3">
      <c r="P59267" s="83"/>
    </row>
    <row r="59268" spans="16:16" x14ac:dyDescent="0.3">
      <c r="P59268" s="83"/>
    </row>
    <row r="59269" spans="16:16" x14ac:dyDescent="0.3">
      <c r="P59269" s="83"/>
    </row>
    <row r="59270" spans="16:16" x14ac:dyDescent="0.3">
      <c r="P59270" s="83"/>
    </row>
    <row r="59271" spans="16:16" x14ac:dyDescent="0.3">
      <c r="P59271" s="83"/>
    </row>
    <row r="59272" spans="16:16" x14ac:dyDescent="0.3">
      <c r="P59272" s="83"/>
    </row>
    <row r="59273" spans="16:16" x14ac:dyDescent="0.3">
      <c r="P59273" s="83"/>
    </row>
    <row r="59274" spans="16:16" x14ac:dyDescent="0.3">
      <c r="P59274" s="83"/>
    </row>
    <row r="59275" spans="16:16" x14ac:dyDescent="0.3">
      <c r="P59275" s="83"/>
    </row>
    <row r="59276" spans="16:16" x14ac:dyDescent="0.3">
      <c r="P59276" s="83"/>
    </row>
    <row r="59277" spans="16:16" x14ac:dyDescent="0.3">
      <c r="P59277" s="83"/>
    </row>
    <row r="59278" spans="16:16" x14ac:dyDescent="0.3">
      <c r="P59278" s="83"/>
    </row>
    <row r="59279" spans="16:16" x14ac:dyDescent="0.3">
      <c r="P59279" s="83"/>
    </row>
    <row r="59280" spans="16:16" x14ac:dyDescent="0.3">
      <c r="P59280" s="83"/>
    </row>
    <row r="59281" spans="16:16" x14ac:dyDescent="0.3">
      <c r="P59281" s="83"/>
    </row>
    <row r="59282" spans="16:16" x14ac:dyDescent="0.3">
      <c r="P59282" s="83"/>
    </row>
    <row r="59283" spans="16:16" x14ac:dyDescent="0.3">
      <c r="P59283" s="83"/>
    </row>
    <row r="59284" spans="16:16" x14ac:dyDescent="0.3">
      <c r="P59284" s="83"/>
    </row>
    <row r="59285" spans="16:16" x14ac:dyDescent="0.3">
      <c r="P59285" s="83"/>
    </row>
    <row r="59286" spans="16:16" x14ac:dyDescent="0.3">
      <c r="P59286" s="83"/>
    </row>
    <row r="59287" spans="16:16" x14ac:dyDescent="0.3">
      <c r="P59287" s="83"/>
    </row>
    <row r="59288" spans="16:16" x14ac:dyDescent="0.3">
      <c r="P59288" s="83"/>
    </row>
    <row r="59289" spans="16:16" x14ac:dyDescent="0.3">
      <c r="P59289" s="83"/>
    </row>
    <row r="59290" spans="16:16" x14ac:dyDescent="0.3">
      <c r="P59290" s="83"/>
    </row>
    <row r="59291" spans="16:16" x14ac:dyDescent="0.3">
      <c r="P59291" s="83"/>
    </row>
    <row r="59292" spans="16:16" x14ac:dyDescent="0.3">
      <c r="P59292" s="83"/>
    </row>
    <row r="59293" spans="16:16" x14ac:dyDescent="0.3">
      <c r="P59293" s="83"/>
    </row>
    <row r="59294" spans="16:16" x14ac:dyDescent="0.3">
      <c r="P59294" s="83"/>
    </row>
    <row r="59295" spans="16:16" x14ac:dyDescent="0.3">
      <c r="P59295" s="83"/>
    </row>
    <row r="59296" spans="16:16" x14ac:dyDescent="0.3">
      <c r="P59296" s="83"/>
    </row>
    <row r="59297" spans="16:16" x14ac:dyDescent="0.3">
      <c r="P59297" s="83"/>
    </row>
    <row r="59298" spans="16:16" x14ac:dyDescent="0.3">
      <c r="P59298" s="83"/>
    </row>
    <row r="59299" spans="16:16" x14ac:dyDescent="0.3">
      <c r="P59299" s="83"/>
    </row>
    <row r="59300" spans="16:16" x14ac:dyDescent="0.3">
      <c r="P59300" s="83"/>
    </row>
    <row r="59301" spans="16:16" x14ac:dyDescent="0.3">
      <c r="P59301" s="83"/>
    </row>
    <row r="59302" spans="16:16" x14ac:dyDescent="0.3">
      <c r="P59302" s="83"/>
    </row>
    <row r="59303" spans="16:16" x14ac:dyDescent="0.3">
      <c r="P59303" s="83"/>
    </row>
    <row r="59304" spans="16:16" x14ac:dyDescent="0.3">
      <c r="P59304" s="83"/>
    </row>
    <row r="59305" spans="16:16" x14ac:dyDescent="0.3">
      <c r="P59305" s="83"/>
    </row>
    <row r="59306" spans="16:16" x14ac:dyDescent="0.3">
      <c r="P59306" s="83"/>
    </row>
    <row r="59307" spans="16:16" x14ac:dyDescent="0.3">
      <c r="P59307" s="83"/>
    </row>
    <row r="59308" spans="16:16" x14ac:dyDescent="0.3">
      <c r="P59308" s="83"/>
    </row>
    <row r="59309" spans="16:16" x14ac:dyDescent="0.3">
      <c r="P59309" s="83"/>
    </row>
    <row r="59310" spans="16:16" x14ac:dyDescent="0.3">
      <c r="P59310" s="83"/>
    </row>
    <row r="59311" spans="16:16" x14ac:dyDescent="0.3">
      <c r="P59311" s="83"/>
    </row>
    <row r="59312" spans="16:16" x14ac:dyDescent="0.3">
      <c r="P59312" s="83"/>
    </row>
    <row r="59313" spans="16:16" x14ac:dyDescent="0.3">
      <c r="P59313" s="83"/>
    </row>
    <row r="59314" spans="16:16" x14ac:dyDescent="0.3">
      <c r="P59314" s="83"/>
    </row>
    <row r="59315" spans="16:16" x14ac:dyDescent="0.3">
      <c r="P59315" s="83"/>
    </row>
    <row r="59316" spans="16:16" x14ac:dyDescent="0.3">
      <c r="P59316" s="83"/>
    </row>
    <row r="59317" spans="16:16" x14ac:dyDescent="0.3">
      <c r="P59317" s="83"/>
    </row>
    <row r="59318" spans="16:16" x14ac:dyDescent="0.3">
      <c r="P59318" s="83"/>
    </row>
    <row r="59319" spans="16:16" x14ac:dyDescent="0.3">
      <c r="P59319" s="83"/>
    </row>
    <row r="59320" spans="16:16" x14ac:dyDescent="0.3">
      <c r="P59320" s="83"/>
    </row>
    <row r="59321" spans="16:16" x14ac:dyDescent="0.3">
      <c r="P59321" s="83"/>
    </row>
    <row r="59322" spans="16:16" x14ac:dyDescent="0.3">
      <c r="P59322" s="83"/>
    </row>
    <row r="59323" spans="16:16" x14ac:dyDescent="0.3">
      <c r="P59323" s="83"/>
    </row>
    <row r="59324" spans="16:16" x14ac:dyDescent="0.3">
      <c r="P59324" s="83"/>
    </row>
    <row r="59325" spans="16:16" x14ac:dyDescent="0.3">
      <c r="P59325" s="83"/>
    </row>
    <row r="59326" spans="16:16" x14ac:dyDescent="0.3">
      <c r="P59326" s="83"/>
    </row>
    <row r="59327" spans="16:16" x14ac:dyDescent="0.3">
      <c r="P59327" s="83"/>
    </row>
    <row r="59328" spans="16:16" x14ac:dyDescent="0.3">
      <c r="P59328" s="83"/>
    </row>
    <row r="59329" spans="16:16" x14ac:dyDescent="0.3">
      <c r="P59329" s="83"/>
    </row>
    <row r="59330" spans="16:16" x14ac:dyDescent="0.3">
      <c r="P59330" s="83"/>
    </row>
    <row r="59331" spans="16:16" x14ac:dyDescent="0.3">
      <c r="P59331" s="83"/>
    </row>
    <row r="59332" spans="16:16" x14ac:dyDescent="0.3">
      <c r="P59332" s="83"/>
    </row>
    <row r="59333" spans="16:16" x14ac:dyDescent="0.3">
      <c r="P59333" s="83"/>
    </row>
    <row r="59334" spans="16:16" x14ac:dyDescent="0.3">
      <c r="P59334" s="83"/>
    </row>
    <row r="59335" spans="16:16" x14ac:dyDescent="0.3">
      <c r="P59335" s="83"/>
    </row>
    <row r="59336" spans="16:16" x14ac:dyDescent="0.3">
      <c r="P59336" s="83"/>
    </row>
    <row r="59337" spans="16:16" x14ac:dyDescent="0.3">
      <c r="P59337" s="83"/>
    </row>
    <row r="59338" spans="16:16" x14ac:dyDescent="0.3">
      <c r="P59338" s="83"/>
    </row>
    <row r="59339" spans="16:16" x14ac:dyDescent="0.3">
      <c r="P59339" s="83"/>
    </row>
    <row r="59340" spans="16:16" x14ac:dyDescent="0.3">
      <c r="P59340" s="83"/>
    </row>
    <row r="59341" spans="16:16" x14ac:dyDescent="0.3">
      <c r="P59341" s="83"/>
    </row>
    <row r="59342" spans="16:16" x14ac:dyDescent="0.3">
      <c r="P59342" s="83"/>
    </row>
    <row r="59343" spans="16:16" x14ac:dyDescent="0.3">
      <c r="P59343" s="83"/>
    </row>
    <row r="59344" spans="16:16" x14ac:dyDescent="0.3">
      <c r="P59344" s="83"/>
    </row>
    <row r="59345" spans="16:16" x14ac:dyDescent="0.3">
      <c r="P59345" s="83"/>
    </row>
    <row r="59346" spans="16:16" x14ac:dyDescent="0.3">
      <c r="P59346" s="83"/>
    </row>
    <row r="59347" spans="16:16" x14ac:dyDescent="0.3">
      <c r="P59347" s="83"/>
    </row>
    <row r="59348" spans="16:16" x14ac:dyDescent="0.3">
      <c r="P59348" s="83"/>
    </row>
    <row r="59349" spans="16:16" x14ac:dyDescent="0.3">
      <c r="P59349" s="83"/>
    </row>
    <row r="59350" spans="16:16" x14ac:dyDescent="0.3">
      <c r="P59350" s="83"/>
    </row>
    <row r="59351" spans="16:16" x14ac:dyDescent="0.3">
      <c r="P59351" s="83"/>
    </row>
    <row r="59352" spans="16:16" x14ac:dyDescent="0.3">
      <c r="P59352" s="83"/>
    </row>
    <row r="59353" spans="16:16" x14ac:dyDescent="0.3">
      <c r="P59353" s="83"/>
    </row>
    <row r="59354" spans="16:16" x14ac:dyDescent="0.3">
      <c r="P59354" s="83"/>
    </row>
    <row r="59355" spans="16:16" x14ac:dyDescent="0.3">
      <c r="P59355" s="83"/>
    </row>
    <row r="59356" spans="16:16" x14ac:dyDescent="0.3">
      <c r="P59356" s="83"/>
    </row>
    <row r="59357" spans="16:16" x14ac:dyDescent="0.3">
      <c r="P59357" s="83"/>
    </row>
    <row r="59358" spans="16:16" x14ac:dyDescent="0.3">
      <c r="P59358" s="83"/>
    </row>
    <row r="59359" spans="16:16" x14ac:dyDescent="0.3">
      <c r="P59359" s="83"/>
    </row>
    <row r="59360" spans="16:16" x14ac:dyDescent="0.3">
      <c r="P59360" s="83"/>
    </row>
    <row r="59361" spans="16:16" x14ac:dyDescent="0.3">
      <c r="P59361" s="83"/>
    </row>
    <row r="59362" spans="16:16" x14ac:dyDescent="0.3">
      <c r="P59362" s="83"/>
    </row>
    <row r="59363" spans="16:16" x14ac:dyDescent="0.3">
      <c r="P59363" s="83"/>
    </row>
    <row r="59364" spans="16:16" x14ac:dyDescent="0.3">
      <c r="P59364" s="83"/>
    </row>
    <row r="59365" spans="16:16" x14ac:dyDescent="0.3">
      <c r="P59365" s="83"/>
    </row>
    <row r="59366" spans="16:16" x14ac:dyDescent="0.3">
      <c r="P59366" s="83"/>
    </row>
    <row r="59367" spans="16:16" x14ac:dyDescent="0.3">
      <c r="P59367" s="83"/>
    </row>
    <row r="59368" spans="16:16" x14ac:dyDescent="0.3">
      <c r="P59368" s="83"/>
    </row>
    <row r="59369" spans="16:16" x14ac:dyDescent="0.3">
      <c r="P59369" s="83"/>
    </row>
    <row r="59370" spans="16:16" x14ac:dyDescent="0.3">
      <c r="P59370" s="83"/>
    </row>
    <row r="59371" spans="16:16" x14ac:dyDescent="0.3">
      <c r="P59371" s="83"/>
    </row>
    <row r="59372" spans="16:16" x14ac:dyDescent="0.3">
      <c r="P59372" s="83"/>
    </row>
    <row r="59373" spans="16:16" x14ac:dyDescent="0.3">
      <c r="P59373" s="83"/>
    </row>
    <row r="59374" spans="16:16" x14ac:dyDescent="0.3">
      <c r="P59374" s="83"/>
    </row>
    <row r="59375" spans="16:16" x14ac:dyDescent="0.3">
      <c r="P59375" s="83"/>
    </row>
    <row r="59376" spans="16:16" x14ac:dyDescent="0.3">
      <c r="P59376" s="83"/>
    </row>
    <row r="59377" spans="16:16" x14ac:dyDescent="0.3">
      <c r="P59377" s="83"/>
    </row>
    <row r="59378" spans="16:16" x14ac:dyDescent="0.3">
      <c r="P59378" s="83"/>
    </row>
    <row r="59379" spans="16:16" x14ac:dyDescent="0.3">
      <c r="P59379" s="83"/>
    </row>
    <row r="59380" spans="16:16" x14ac:dyDescent="0.3">
      <c r="P59380" s="83"/>
    </row>
    <row r="59381" spans="16:16" x14ac:dyDescent="0.3">
      <c r="P59381" s="83"/>
    </row>
    <row r="59382" spans="16:16" x14ac:dyDescent="0.3">
      <c r="P59382" s="83"/>
    </row>
    <row r="59383" spans="16:16" x14ac:dyDescent="0.3">
      <c r="P59383" s="83"/>
    </row>
    <row r="59384" spans="16:16" x14ac:dyDescent="0.3">
      <c r="P59384" s="83"/>
    </row>
    <row r="59385" spans="16:16" x14ac:dyDescent="0.3">
      <c r="P59385" s="83"/>
    </row>
    <row r="59386" spans="16:16" x14ac:dyDescent="0.3">
      <c r="P59386" s="83"/>
    </row>
    <row r="59387" spans="16:16" x14ac:dyDescent="0.3">
      <c r="P59387" s="83"/>
    </row>
    <row r="59388" spans="16:16" x14ac:dyDescent="0.3">
      <c r="P59388" s="83"/>
    </row>
    <row r="59389" spans="16:16" x14ac:dyDescent="0.3">
      <c r="P59389" s="83"/>
    </row>
    <row r="59390" spans="16:16" x14ac:dyDescent="0.3">
      <c r="P59390" s="83"/>
    </row>
    <row r="59391" spans="16:16" x14ac:dyDescent="0.3">
      <c r="P59391" s="83"/>
    </row>
    <row r="59392" spans="16:16" x14ac:dyDescent="0.3">
      <c r="P59392" s="83"/>
    </row>
    <row r="59393" spans="16:16" x14ac:dyDescent="0.3">
      <c r="P59393" s="83"/>
    </row>
    <row r="59394" spans="16:16" x14ac:dyDescent="0.3">
      <c r="P59394" s="83"/>
    </row>
    <row r="59395" spans="16:16" x14ac:dyDescent="0.3">
      <c r="P59395" s="83"/>
    </row>
    <row r="59396" spans="16:16" x14ac:dyDescent="0.3">
      <c r="P59396" s="83"/>
    </row>
    <row r="59397" spans="16:16" x14ac:dyDescent="0.3">
      <c r="P59397" s="83"/>
    </row>
    <row r="59398" spans="16:16" x14ac:dyDescent="0.3">
      <c r="P59398" s="83"/>
    </row>
    <row r="59399" spans="16:16" x14ac:dyDescent="0.3">
      <c r="P59399" s="83"/>
    </row>
    <row r="59400" spans="16:16" x14ac:dyDescent="0.3">
      <c r="P59400" s="83"/>
    </row>
    <row r="59401" spans="16:16" x14ac:dyDescent="0.3">
      <c r="P59401" s="83"/>
    </row>
    <row r="59402" spans="16:16" x14ac:dyDescent="0.3">
      <c r="P59402" s="83"/>
    </row>
    <row r="59403" spans="16:16" x14ac:dyDescent="0.3">
      <c r="P59403" s="83"/>
    </row>
    <row r="59404" spans="16:16" x14ac:dyDescent="0.3">
      <c r="P59404" s="83"/>
    </row>
    <row r="59405" spans="16:16" x14ac:dyDescent="0.3">
      <c r="P59405" s="83"/>
    </row>
    <row r="59406" spans="16:16" x14ac:dyDescent="0.3">
      <c r="P59406" s="83"/>
    </row>
    <row r="59407" spans="16:16" x14ac:dyDescent="0.3">
      <c r="P59407" s="83"/>
    </row>
    <row r="59408" spans="16:16" x14ac:dyDescent="0.3">
      <c r="P59408" s="83"/>
    </row>
    <row r="59409" spans="16:16" x14ac:dyDescent="0.3">
      <c r="P59409" s="83"/>
    </row>
    <row r="59410" spans="16:16" x14ac:dyDescent="0.3">
      <c r="P59410" s="83"/>
    </row>
    <row r="59411" spans="16:16" x14ac:dyDescent="0.3">
      <c r="P59411" s="83"/>
    </row>
    <row r="59412" spans="16:16" x14ac:dyDescent="0.3">
      <c r="P59412" s="83"/>
    </row>
    <row r="59413" spans="16:16" x14ac:dyDescent="0.3">
      <c r="P59413" s="83"/>
    </row>
    <row r="59414" spans="16:16" x14ac:dyDescent="0.3">
      <c r="P59414" s="83"/>
    </row>
    <row r="59415" spans="16:16" x14ac:dyDescent="0.3">
      <c r="P59415" s="83"/>
    </row>
    <row r="59416" spans="16:16" x14ac:dyDescent="0.3">
      <c r="P59416" s="83"/>
    </row>
    <row r="59417" spans="16:16" x14ac:dyDescent="0.3">
      <c r="P59417" s="83"/>
    </row>
    <row r="59418" spans="16:16" x14ac:dyDescent="0.3">
      <c r="P59418" s="83"/>
    </row>
    <row r="59419" spans="16:16" x14ac:dyDescent="0.3">
      <c r="P59419" s="83"/>
    </row>
    <row r="59420" spans="16:16" x14ac:dyDescent="0.3">
      <c r="P59420" s="83"/>
    </row>
    <row r="59421" spans="16:16" x14ac:dyDescent="0.3">
      <c r="P59421" s="83"/>
    </row>
    <row r="59422" spans="16:16" x14ac:dyDescent="0.3">
      <c r="P59422" s="83"/>
    </row>
    <row r="59423" spans="16:16" x14ac:dyDescent="0.3">
      <c r="P59423" s="83"/>
    </row>
    <row r="59424" spans="16:16" x14ac:dyDescent="0.3">
      <c r="P59424" s="83"/>
    </row>
    <row r="59425" spans="16:16" x14ac:dyDescent="0.3">
      <c r="P59425" s="83"/>
    </row>
    <row r="59426" spans="16:16" x14ac:dyDescent="0.3">
      <c r="P59426" s="83"/>
    </row>
    <row r="59427" spans="16:16" x14ac:dyDescent="0.3">
      <c r="P59427" s="83"/>
    </row>
    <row r="59428" spans="16:16" x14ac:dyDescent="0.3">
      <c r="P59428" s="83"/>
    </row>
    <row r="59429" spans="16:16" x14ac:dyDescent="0.3">
      <c r="P59429" s="83"/>
    </row>
    <row r="59430" spans="16:16" x14ac:dyDescent="0.3">
      <c r="P59430" s="83"/>
    </row>
    <row r="59431" spans="16:16" x14ac:dyDescent="0.3">
      <c r="P59431" s="83"/>
    </row>
    <row r="59432" spans="16:16" x14ac:dyDescent="0.3">
      <c r="P59432" s="83"/>
    </row>
    <row r="59433" spans="16:16" x14ac:dyDescent="0.3">
      <c r="P59433" s="83"/>
    </row>
    <row r="59434" spans="16:16" x14ac:dyDescent="0.3">
      <c r="P59434" s="83"/>
    </row>
    <row r="59435" spans="16:16" x14ac:dyDescent="0.3">
      <c r="P59435" s="83"/>
    </row>
    <row r="59436" spans="16:16" x14ac:dyDescent="0.3">
      <c r="P59436" s="83"/>
    </row>
    <row r="59437" spans="16:16" x14ac:dyDescent="0.3">
      <c r="P59437" s="83"/>
    </row>
    <row r="59438" spans="16:16" x14ac:dyDescent="0.3">
      <c r="P59438" s="83"/>
    </row>
    <row r="59439" spans="16:16" x14ac:dyDescent="0.3">
      <c r="P59439" s="83"/>
    </row>
    <row r="59440" spans="16:16" x14ac:dyDescent="0.3">
      <c r="P59440" s="83"/>
    </row>
    <row r="59441" spans="16:16" x14ac:dyDescent="0.3">
      <c r="P59441" s="83"/>
    </row>
    <row r="59442" spans="16:16" x14ac:dyDescent="0.3">
      <c r="P59442" s="83"/>
    </row>
    <row r="59443" spans="16:16" x14ac:dyDescent="0.3">
      <c r="P59443" s="83"/>
    </row>
    <row r="59444" spans="16:16" x14ac:dyDescent="0.3">
      <c r="P59444" s="83"/>
    </row>
    <row r="59445" spans="16:16" x14ac:dyDescent="0.3">
      <c r="P59445" s="83"/>
    </row>
    <row r="59446" spans="16:16" x14ac:dyDescent="0.3">
      <c r="P59446" s="83"/>
    </row>
    <row r="59447" spans="16:16" x14ac:dyDescent="0.3">
      <c r="P59447" s="83"/>
    </row>
    <row r="59448" spans="16:16" x14ac:dyDescent="0.3">
      <c r="P59448" s="83"/>
    </row>
    <row r="59449" spans="16:16" x14ac:dyDescent="0.3">
      <c r="P59449" s="83"/>
    </row>
    <row r="59450" spans="16:16" x14ac:dyDescent="0.3">
      <c r="P59450" s="83"/>
    </row>
    <row r="59451" spans="16:16" x14ac:dyDescent="0.3">
      <c r="P59451" s="83"/>
    </row>
    <row r="59452" spans="16:16" x14ac:dyDescent="0.3">
      <c r="P59452" s="83"/>
    </row>
    <row r="59453" spans="16:16" x14ac:dyDescent="0.3">
      <c r="P59453" s="83"/>
    </row>
    <row r="59454" spans="16:16" x14ac:dyDescent="0.3">
      <c r="P59454" s="83"/>
    </row>
    <row r="59455" spans="16:16" x14ac:dyDescent="0.3">
      <c r="P59455" s="83"/>
    </row>
    <row r="59456" spans="16:16" x14ac:dyDescent="0.3">
      <c r="P59456" s="83"/>
    </row>
    <row r="59457" spans="16:16" x14ac:dyDescent="0.3">
      <c r="P59457" s="83"/>
    </row>
    <row r="59458" spans="16:16" x14ac:dyDescent="0.3">
      <c r="P59458" s="83"/>
    </row>
    <row r="59459" spans="16:16" x14ac:dyDescent="0.3">
      <c r="P59459" s="83"/>
    </row>
    <row r="59460" spans="16:16" x14ac:dyDescent="0.3">
      <c r="P59460" s="83"/>
    </row>
    <row r="59461" spans="16:16" x14ac:dyDescent="0.3">
      <c r="P59461" s="83"/>
    </row>
    <row r="59462" spans="16:16" x14ac:dyDescent="0.3">
      <c r="P59462" s="83"/>
    </row>
    <row r="59463" spans="16:16" x14ac:dyDescent="0.3">
      <c r="P59463" s="83"/>
    </row>
    <row r="59464" spans="16:16" x14ac:dyDescent="0.3">
      <c r="P59464" s="83"/>
    </row>
    <row r="59465" spans="16:16" x14ac:dyDescent="0.3">
      <c r="P59465" s="83"/>
    </row>
    <row r="59466" spans="16:16" x14ac:dyDescent="0.3">
      <c r="P59466" s="83"/>
    </row>
    <row r="59467" spans="16:16" x14ac:dyDescent="0.3">
      <c r="P59467" s="83"/>
    </row>
    <row r="59468" spans="16:16" x14ac:dyDescent="0.3">
      <c r="P59468" s="83"/>
    </row>
    <row r="59469" spans="16:16" x14ac:dyDescent="0.3">
      <c r="P59469" s="83"/>
    </row>
    <row r="59470" spans="16:16" x14ac:dyDescent="0.3">
      <c r="P59470" s="83"/>
    </row>
    <row r="59471" spans="16:16" x14ac:dyDescent="0.3">
      <c r="P59471" s="83"/>
    </row>
    <row r="59472" spans="16:16" x14ac:dyDescent="0.3">
      <c r="P59472" s="83"/>
    </row>
    <row r="59473" spans="16:16" x14ac:dyDescent="0.3">
      <c r="P59473" s="83"/>
    </row>
    <row r="59474" spans="16:16" x14ac:dyDescent="0.3">
      <c r="P59474" s="83"/>
    </row>
    <row r="59475" spans="16:16" x14ac:dyDescent="0.3">
      <c r="P59475" s="83"/>
    </row>
    <row r="59476" spans="16:16" x14ac:dyDescent="0.3">
      <c r="P59476" s="83"/>
    </row>
    <row r="59477" spans="16:16" x14ac:dyDescent="0.3">
      <c r="P59477" s="83"/>
    </row>
    <row r="59478" spans="16:16" x14ac:dyDescent="0.3">
      <c r="P59478" s="83"/>
    </row>
    <row r="59479" spans="16:16" x14ac:dyDescent="0.3">
      <c r="P59479" s="83"/>
    </row>
    <row r="59480" spans="16:16" x14ac:dyDescent="0.3">
      <c r="P59480" s="83"/>
    </row>
    <row r="59481" spans="16:16" x14ac:dyDescent="0.3">
      <c r="P59481" s="83"/>
    </row>
    <row r="59482" spans="16:16" x14ac:dyDescent="0.3">
      <c r="P59482" s="83"/>
    </row>
    <row r="59483" spans="16:16" x14ac:dyDescent="0.3">
      <c r="P59483" s="83"/>
    </row>
    <row r="59484" spans="16:16" x14ac:dyDescent="0.3">
      <c r="P59484" s="83"/>
    </row>
    <row r="59485" spans="16:16" x14ac:dyDescent="0.3">
      <c r="P59485" s="83"/>
    </row>
    <row r="59486" spans="16:16" x14ac:dyDescent="0.3">
      <c r="P59486" s="83"/>
    </row>
    <row r="59487" spans="16:16" x14ac:dyDescent="0.3">
      <c r="P59487" s="83"/>
    </row>
    <row r="59488" spans="16:16" x14ac:dyDescent="0.3">
      <c r="P59488" s="83"/>
    </row>
    <row r="59489" spans="16:16" x14ac:dyDescent="0.3">
      <c r="P59489" s="83"/>
    </row>
    <row r="59490" spans="16:16" x14ac:dyDescent="0.3">
      <c r="P59490" s="83"/>
    </row>
    <row r="59491" spans="16:16" x14ac:dyDescent="0.3">
      <c r="P59491" s="83"/>
    </row>
    <row r="59492" spans="16:16" x14ac:dyDescent="0.3">
      <c r="P59492" s="83"/>
    </row>
    <row r="59493" spans="16:16" x14ac:dyDescent="0.3">
      <c r="P59493" s="83"/>
    </row>
    <row r="59494" spans="16:16" x14ac:dyDescent="0.3">
      <c r="P59494" s="83"/>
    </row>
    <row r="59495" spans="16:16" x14ac:dyDescent="0.3">
      <c r="P59495" s="83"/>
    </row>
    <row r="59496" spans="16:16" x14ac:dyDescent="0.3">
      <c r="P59496" s="83"/>
    </row>
    <row r="59497" spans="16:16" x14ac:dyDescent="0.3">
      <c r="P59497" s="83"/>
    </row>
    <row r="59498" spans="16:16" x14ac:dyDescent="0.3">
      <c r="P59498" s="83"/>
    </row>
    <row r="59499" spans="16:16" x14ac:dyDescent="0.3">
      <c r="P59499" s="83"/>
    </row>
    <row r="59500" spans="16:16" x14ac:dyDescent="0.3">
      <c r="P59500" s="83"/>
    </row>
    <row r="59501" spans="16:16" x14ac:dyDescent="0.3">
      <c r="P59501" s="83"/>
    </row>
    <row r="59502" spans="16:16" x14ac:dyDescent="0.3">
      <c r="P59502" s="83"/>
    </row>
    <row r="59503" spans="16:16" x14ac:dyDescent="0.3">
      <c r="P59503" s="83"/>
    </row>
    <row r="59504" spans="16:16" x14ac:dyDescent="0.3">
      <c r="P59504" s="83"/>
    </row>
    <row r="59505" spans="16:16" x14ac:dyDescent="0.3">
      <c r="P59505" s="83"/>
    </row>
    <row r="59506" spans="16:16" x14ac:dyDescent="0.3">
      <c r="P59506" s="83"/>
    </row>
    <row r="59507" spans="16:16" x14ac:dyDescent="0.3">
      <c r="P59507" s="83"/>
    </row>
    <row r="59508" spans="16:16" x14ac:dyDescent="0.3">
      <c r="P59508" s="83"/>
    </row>
    <row r="59509" spans="16:16" x14ac:dyDescent="0.3">
      <c r="P59509" s="83"/>
    </row>
    <row r="59510" spans="16:16" x14ac:dyDescent="0.3">
      <c r="P59510" s="83"/>
    </row>
    <row r="59511" spans="16:16" x14ac:dyDescent="0.3">
      <c r="P59511" s="83"/>
    </row>
    <row r="59512" spans="16:16" x14ac:dyDescent="0.3">
      <c r="P59512" s="83"/>
    </row>
    <row r="59513" spans="16:16" x14ac:dyDescent="0.3">
      <c r="P59513" s="83"/>
    </row>
    <row r="59514" spans="16:16" x14ac:dyDescent="0.3">
      <c r="P59514" s="83"/>
    </row>
    <row r="59515" spans="16:16" x14ac:dyDescent="0.3">
      <c r="P59515" s="83"/>
    </row>
    <row r="59516" spans="16:16" x14ac:dyDescent="0.3">
      <c r="P59516" s="83"/>
    </row>
    <row r="59517" spans="16:16" x14ac:dyDescent="0.3">
      <c r="P59517" s="83"/>
    </row>
    <row r="59518" spans="16:16" x14ac:dyDescent="0.3">
      <c r="P59518" s="83"/>
    </row>
    <row r="59519" spans="16:16" x14ac:dyDescent="0.3">
      <c r="P59519" s="83"/>
    </row>
    <row r="59520" spans="16:16" x14ac:dyDescent="0.3">
      <c r="P59520" s="83"/>
    </row>
    <row r="59521" spans="16:16" x14ac:dyDescent="0.3">
      <c r="P59521" s="83"/>
    </row>
    <row r="59522" spans="16:16" x14ac:dyDescent="0.3">
      <c r="P59522" s="83"/>
    </row>
    <row r="59523" spans="16:16" x14ac:dyDescent="0.3">
      <c r="P59523" s="83"/>
    </row>
    <row r="59524" spans="16:16" x14ac:dyDescent="0.3">
      <c r="P59524" s="83"/>
    </row>
    <row r="59525" spans="16:16" x14ac:dyDescent="0.3">
      <c r="P59525" s="83"/>
    </row>
    <row r="59526" spans="16:16" x14ac:dyDescent="0.3">
      <c r="P59526" s="83"/>
    </row>
    <row r="59527" spans="16:16" x14ac:dyDescent="0.3">
      <c r="P59527" s="83"/>
    </row>
    <row r="59528" spans="16:16" x14ac:dyDescent="0.3">
      <c r="P59528" s="83"/>
    </row>
    <row r="59529" spans="16:16" x14ac:dyDescent="0.3">
      <c r="P59529" s="83"/>
    </row>
    <row r="59530" spans="16:16" x14ac:dyDescent="0.3">
      <c r="P59530" s="83"/>
    </row>
    <row r="59531" spans="16:16" x14ac:dyDescent="0.3">
      <c r="P59531" s="83"/>
    </row>
    <row r="59532" spans="16:16" x14ac:dyDescent="0.3">
      <c r="P59532" s="83"/>
    </row>
    <row r="59533" spans="16:16" x14ac:dyDescent="0.3">
      <c r="P59533" s="83"/>
    </row>
    <row r="59534" spans="16:16" x14ac:dyDescent="0.3">
      <c r="P59534" s="83"/>
    </row>
    <row r="59535" spans="16:16" x14ac:dyDescent="0.3">
      <c r="P59535" s="83"/>
    </row>
    <row r="59536" spans="16:16" x14ac:dyDescent="0.3">
      <c r="P59536" s="83"/>
    </row>
    <row r="59537" spans="16:16" x14ac:dyDescent="0.3">
      <c r="P59537" s="83"/>
    </row>
    <row r="59538" spans="16:16" x14ac:dyDescent="0.3">
      <c r="P59538" s="83"/>
    </row>
    <row r="59539" spans="16:16" x14ac:dyDescent="0.3">
      <c r="P59539" s="83"/>
    </row>
    <row r="59540" spans="16:16" x14ac:dyDescent="0.3">
      <c r="P59540" s="83"/>
    </row>
    <row r="59541" spans="16:16" x14ac:dyDescent="0.3">
      <c r="P59541" s="83"/>
    </row>
    <row r="59542" spans="16:16" x14ac:dyDescent="0.3">
      <c r="P59542" s="83"/>
    </row>
    <row r="59543" spans="16:16" x14ac:dyDescent="0.3">
      <c r="P59543" s="83"/>
    </row>
    <row r="59544" spans="16:16" x14ac:dyDescent="0.3">
      <c r="P59544" s="83"/>
    </row>
    <row r="59545" spans="16:16" x14ac:dyDescent="0.3">
      <c r="P59545" s="83"/>
    </row>
    <row r="59546" spans="16:16" x14ac:dyDescent="0.3">
      <c r="P59546" s="83"/>
    </row>
    <row r="59547" spans="16:16" x14ac:dyDescent="0.3">
      <c r="P59547" s="83"/>
    </row>
    <row r="59548" spans="16:16" x14ac:dyDescent="0.3">
      <c r="P59548" s="83"/>
    </row>
    <row r="59549" spans="16:16" x14ac:dyDescent="0.3">
      <c r="P59549" s="83"/>
    </row>
    <row r="59550" spans="16:16" x14ac:dyDescent="0.3">
      <c r="P59550" s="83"/>
    </row>
    <row r="59551" spans="16:16" x14ac:dyDescent="0.3">
      <c r="P59551" s="83"/>
    </row>
    <row r="59552" spans="16:16" x14ac:dyDescent="0.3">
      <c r="P59552" s="83"/>
    </row>
    <row r="59553" spans="16:16" x14ac:dyDescent="0.3">
      <c r="P59553" s="83"/>
    </row>
    <row r="59554" spans="16:16" x14ac:dyDescent="0.3">
      <c r="P59554" s="83"/>
    </row>
    <row r="59555" spans="16:16" x14ac:dyDescent="0.3">
      <c r="P59555" s="83"/>
    </row>
    <row r="59556" spans="16:16" x14ac:dyDescent="0.3">
      <c r="P59556" s="83"/>
    </row>
    <row r="59557" spans="16:16" x14ac:dyDescent="0.3">
      <c r="P59557" s="83"/>
    </row>
    <row r="59558" spans="16:16" x14ac:dyDescent="0.3">
      <c r="P59558" s="83"/>
    </row>
    <row r="59559" spans="16:16" x14ac:dyDescent="0.3">
      <c r="P59559" s="83"/>
    </row>
    <row r="59560" spans="16:16" x14ac:dyDescent="0.3">
      <c r="P59560" s="83"/>
    </row>
    <row r="59561" spans="16:16" x14ac:dyDescent="0.3">
      <c r="P59561" s="83"/>
    </row>
    <row r="59562" spans="16:16" x14ac:dyDescent="0.3">
      <c r="P59562" s="83"/>
    </row>
    <row r="59563" spans="16:16" x14ac:dyDescent="0.3">
      <c r="P59563" s="83"/>
    </row>
    <row r="59564" spans="16:16" x14ac:dyDescent="0.3">
      <c r="P59564" s="83"/>
    </row>
    <row r="59565" spans="16:16" x14ac:dyDescent="0.3">
      <c r="P59565" s="83"/>
    </row>
    <row r="59566" spans="16:16" x14ac:dyDescent="0.3">
      <c r="P59566" s="83"/>
    </row>
    <row r="59567" spans="16:16" x14ac:dyDescent="0.3">
      <c r="P59567" s="83"/>
    </row>
    <row r="59568" spans="16:16" x14ac:dyDescent="0.3">
      <c r="P59568" s="83"/>
    </row>
    <row r="59569" spans="16:16" x14ac:dyDescent="0.3">
      <c r="P59569" s="83"/>
    </row>
    <row r="59570" spans="16:16" x14ac:dyDescent="0.3">
      <c r="P59570" s="83"/>
    </row>
    <row r="59571" spans="16:16" x14ac:dyDescent="0.3">
      <c r="P59571" s="83"/>
    </row>
    <row r="59572" spans="16:16" x14ac:dyDescent="0.3">
      <c r="P59572" s="83"/>
    </row>
    <row r="59573" spans="16:16" x14ac:dyDescent="0.3">
      <c r="P59573" s="83"/>
    </row>
    <row r="59574" spans="16:16" x14ac:dyDescent="0.3">
      <c r="P59574" s="83"/>
    </row>
    <row r="59575" spans="16:16" x14ac:dyDescent="0.3">
      <c r="P59575" s="83"/>
    </row>
    <row r="59576" spans="16:16" x14ac:dyDescent="0.3">
      <c r="P59576" s="83"/>
    </row>
    <row r="59577" spans="16:16" x14ac:dyDescent="0.3">
      <c r="P59577" s="83"/>
    </row>
    <row r="59578" spans="16:16" x14ac:dyDescent="0.3">
      <c r="P59578" s="83"/>
    </row>
    <row r="59579" spans="16:16" x14ac:dyDescent="0.3">
      <c r="P59579" s="83"/>
    </row>
    <row r="59580" spans="16:16" x14ac:dyDescent="0.3">
      <c r="P59580" s="83"/>
    </row>
    <row r="59581" spans="16:16" x14ac:dyDescent="0.3">
      <c r="P59581" s="83"/>
    </row>
    <row r="59582" spans="16:16" x14ac:dyDescent="0.3">
      <c r="P59582" s="83"/>
    </row>
    <row r="59583" spans="16:16" x14ac:dyDescent="0.3">
      <c r="P59583" s="83"/>
    </row>
    <row r="59584" spans="16:16" x14ac:dyDescent="0.3">
      <c r="P59584" s="83"/>
    </row>
    <row r="59585" spans="16:16" x14ac:dyDescent="0.3">
      <c r="P59585" s="83"/>
    </row>
    <row r="59586" spans="16:16" x14ac:dyDescent="0.3">
      <c r="P59586" s="83"/>
    </row>
    <row r="59587" spans="16:16" x14ac:dyDescent="0.3">
      <c r="P59587" s="83"/>
    </row>
    <row r="59588" spans="16:16" x14ac:dyDescent="0.3">
      <c r="P59588" s="83"/>
    </row>
    <row r="59589" spans="16:16" x14ac:dyDescent="0.3">
      <c r="P59589" s="83"/>
    </row>
    <row r="59590" spans="16:16" x14ac:dyDescent="0.3">
      <c r="P59590" s="83"/>
    </row>
    <row r="59591" spans="16:16" x14ac:dyDescent="0.3">
      <c r="P59591" s="83"/>
    </row>
    <row r="59592" spans="16:16" x14ac:dyDescent="0.3">
      <c r="P59592" s="83"/>
    </row>
    <row r="59593" spans="16:16" x14ac:dyDescent="0.3">
      <c r="P59593" s="83"/>
    </row>
    <row r="59594" spans="16:16" x14ac:dyDescent="0.3">
      <c r="P59594" s="83"/>
    </row>
    <row r="59595" spans="16:16" x14ac:dyDescent="0.3">
      <c r="P59595" s="83"/>
    </row>
    <row r="59596" spans="16:16" x14ac:dyDescent="0.3">
      <c r="P59596" s="83"/>
    </row>
    <row r="59597" spans="16:16" x14ac:dyDescent="0.3">
      <c r="P59597" s="83"/>
    </row>
    <row r="59598" spans="16:16" x14ac:dyDescent="0.3">
      <c r="P59598" s="83"/>
    </row>
    <row r="59599" spans="16:16" x14ac:dyDescent="0.3">
      <c r="P59599" s="83"/>
    </row>
    <row r="59600" spans="16:16" x14ac:dyDescent="0.3">
      <c r="P59600" s="83"/>
    </row>
    <row r="59601" spans="16:16" x14ac:dyDescent="0.3">
      <c r="P59601" s="83"/>
    </row>
    <row r="59602" spans="16:16" x14ac:dyDescent="0.3">
      <c r="P59602" s="83"/>
    </row>
    <row r="59603" spans="16:16" x14ac:dyDescent="0.3">
      <c r="P59603" s="83"/>
    </row>
    <row r="59604" spans="16:16" x14ac:dyDescent="0.3">
      <c r="P59604" s="83"/>
    </row>
    <row r="59605" spans="16:16" x14ac:dyDescent="0.3">
      <c r="P59605" s="83"/>
    </row>
    <row r="59606" spans="16:16" x14ac:dyDescent="0.3">
      <c r="P59606" s="83"/>
    </row>
    <row r="59607" spans="16:16" x14ac:dyDescent="0.3">
      <c r="P59607" s="83"/>
    </row>
    <row r="59608" spans="16:16" x14ac:dyDescent="0.3">
      <c r="P59608" s="83"/>
    </row>
    <row r="59609" spans="16:16" x14ac:dyDescent="0.3">
      <c r="P59609" s="83"/>
    </row>
    <row r="59610" spans="16:16" x14ac:dyDescent="0.3">
      <c r="P59610" s="83"/>
    </row>
    <row r="59611" spans="16:16" x14ac:dyDescent="0.3">
      <c r="P59611" s="83"/>
    </row>
    <row r="59612" spans="16:16" x14ac:dyDescent="0.3">
      <c r="P59612" s="83"/>
    </row>
    <row r="59613" spans="16:16" x14ac:dyDescent="0.3">
      <c r="P59613" s="83"/>
    </row>
    <row r="59614" spans="16:16" x14ac:dyDescent="0.3">
      <c r="P59614" s="83"/>
    </row>
    <row r="59615" spans="16:16" x14ac:dyDescent="0.3">
      <c r="P59615" s="83"/>
    </row>
    <row r="59616" spans="16:16" x14ac:dyDescent="0.3">
      <c r="P59616" s="83"/>
    </row>
    <row r="59617" spans="16:16" x14ac:dyDescent="0.3">
      <c r="P59617" s="83"/>
    </row>
    <row r="59618" spans="16:16" x14ac:dyDescent="0.3">
      <c r="P59618" s="83"/>
    </row>
    <row r="59619" spans="16:16" x14ac:dyDescent="0.3">
      <c r="P59619" s="83"/>
    </row>
    <row r="59620" spans="16:16" x14ac:dyDescent="0.3">
      <c r="P59620" s="83"/>
    </row>
    <row r="59621" spans="16:16" x14ac:dyDescent="0.3">
      <c r="P59621" s="83"/>
    </row>
    <row r="59622" spans="16:16" x14ac:dyDescent="0.3">
      <c r="P59622" s="83"/>
    </row>
    <row r="59623" spans="16:16" x14ac:dyDescent="0.3">
      <c r="P59623" s="83"/>
    </row>
    <row r="59624" spans="16:16" x14ac:dyDescent="0.3">
      <c r="P59624" s="83"/>
    </row>
    <row r="59625" spans="16:16" x14ac:dyDescent="0.3">
      <c r="P59625" s="83"/>
    </row>
    <row r="59626" spans="16:16" x14ac:dyDescent="0.3">
      <c r="P59626" s="83"/>
    </row>
    <row r="59627" spans="16:16" x14ac:dyDescent="0.3">
      <c r="P59627" s="83"/>
    </row>
    <row r="59628" spans="16:16" x14ac:dyDescent="0.3">
      <c r="P59628" s="83"/>
    </row>
    <row r="59629" spans="16:16" x14ac:dyDescent="0.3">
      <c r="P59629" s="83"/>
    </row>
    <row r="59630" spans="16:16" x14ac:dyDescent="0.3">
      <c r="P59630" s="83"/>
    </row>
    <row r="59631" spans="16:16" x14ac:dyDescent="0.3">
      <c r="P59631" s="83"/>
    </row>
    <row r="59632" spans="16:16" x14ac:dyDescent="0.3">
      <c r="P59632" s="83"/>
    </row>
    <row r="59633" spans="16:16" x14ac:dyDescent="0.3">
      <c r="P59633" s="83"/>
    </row>
    <row r="59634" spans="16:16" x14ac:dyDescent="0.3">
      <c r="P59634" s="83"/>
    </row>
    <row r="59635" spans="16:16" x14ac:dyDescent="0.3">
      <c r="P59635" s="83"/>
    </row>
    <row r="59636" spans="16:16" x14ac:dyDescent="0.3">
      <c r="P59636" s="83"/>
    </row>
    <row r="59637" spans="16:16" x14ac:dyDescent="0.3">
      <c r="P59637" s="83"/>
    </row>
    <row r="59638" spans="16:16" x14ac:dyDescent="0.3">
      <c r="P59638" s="83"/>
    </row>
    <row r="59639" spans="16:16" x14ac:dyDescent="0.3">
      <c r="P59639" s="83"/>
    </row>
    <row r="59640" spans="16:16" x14ac:dyDescent="0.3">
      <c r="P59640" s="83"/>
    </row>
    <row r="59641" spans="16:16" x14ac:dyDescent="0.3">
      <c r="P59641" s="83"/>
    </row>
    <row r="59642" spans="16:16" x14ac:dyDescent="0.3">
      <c r="P59642" s="83"/>
    </row>
    <row r="59643" spans="16:16" x14ac:dyDescent="0.3">
      <c r="P59643" s="83"/>
    </row>
    <row r="59644" spans="16:16" x14ac:dyDescent="0.3">
      <c r="P59644" s="83"/>
    </row>
    <row r="59645" spans="16:16" x14ac:dyDescent="0.3">
      <c r="P59645" s="83"/>
    </row>
    <row r="59646" spans="16:16" x14ac:dyDescent="0.3">
      <c r="P59646" s="83"/>
    </row>
    <row r="59647" spans="16:16" x14ac:dyDescent="0.3">
      <c r="P59647" s="83"/>
    </row>
    <row r="59648" spans="16:16" x14ac:dyDescent="0.3">
      <c r="P59648" s="83"/>
    </row>
    <row r="59649" spans="16:16" x14ac:dyDescent="0.3">
      <c r="P59649" s="83"/>
    </row>
    <row r="59650" spans="16:16" x14ac:dyDescent="0.3">
      <c r="P59650" s="83"/>
    </row>
    <row r="59651" spans="16:16" x14ac:dyDescent="0.3">
      <c r="P59651" s="83"/>
    </row>
    <row r="59652" spans="16:16" x14ac:dyDescent="0.3">
      <c r="P59652" s="83"/>
    </row>
    <row r="59653" spans="16:16" x14ac:dyDescent="0.3">
      <c r="P59653" s="83"/>
    </row>
    <row r="59654" spans="16:16" x14ac:dyDescent="0.3">
      <c r="P59654" s="83"/>
    </row>
    <row r="59655" spans="16:16" x14ac:dyDescent="0.3">
      <c r="P59655" s="83"/>
    </row>
    <row r="59656" spans="16:16" x14ac:dyDescent="0.3">
      <c r="P59656" s="83"/>
    </row>
    <row r="59657" spans="16:16" x14ac:dyDescent="0.3">
      <c r="P59657" s="83"/>
    </row>
    <row r="59658" spans="16:16" x14ac:dyDescent="0.3">
      <c r="P59658" s="83"/>
    </row>
    <row r="59659" spans="16:16" x14ac:dyDescent="0.3">
      <c r="P59659" s="83"/>
    </row>
    <row r="59660" spans="16:16" x14ac:dyDescent="0.3">
      <c r="P59660" s="83"/>
    </row>
    <row r="59661" spans="16:16" x14ac:dyDescent="0.3">
      <c r="P59661" s="83"/>
    </row>
    <row r="59662" spans="16:16" x14ac:dyDescent="0.3">
      <c r="P59662" s="83"/>
    </row>
    <row r="59663" spans="16:16" x14ac:dyDescent="0.3">
      <c r="P59663" s="83"/>
    </row>
    <row r="59664" spans="16:16" x14ac:dyDescent="0.3">
      <c r="P59664" s="83"/>
    </row>
    <row r="59665" spans="16:16" x14ac:dyDescent="0.3">
      <c r="P59665" s="83"/>
    </row>
    <row r="59666" spans="16:16" x14ac:dyDescent="0.3">
      <c r="P59666" s="83"/>
    </row>
    <row r="59667" spans="16:16" x14ac:dyDescent="0.3">
      <c r="P59667" s="83"/>
    </row>
    <row r="59668" spans="16:16" x14ac:dyDescent="0.3">
      <c r="P59668" s="83"/>
    </row>
    <row r="59669" spans="16:16" x14ac:dyDescent="0.3">
      <c r="P59669" s="83"/>
    </row>
    <row r="59670" spans="16:16" x14ac:dyDescent="0.3">
      <c r="P59670" s="83"/>
    </row>
    <row r="59671" spans="16:16" x14ac:dyDescent="0.3">
      <c r="P59671" s="83"/>
    </row>
    <row r="59672" spans="16:16" x14ac:dyDescent="0.3">
      <c r="P59672" s="83"/>
    </row>
    <row r="59673" spans="16:16" x14ac:dyDescent="0.3">
      <c r="P59673" s="83"/>
    </row>
    <row r="59674" spans="16:16" x14ac:dyDescent="0.3">
      <c r="P59674" s="83"/>
    </row>
    <row r="59675" spans="16:16" x14ac:dyDescent="0.3">
      <c r="P59675" s="83"/>
    </row>
    <row r="59676" spans="16:16" x14ac:dyDescent="0.3">
      <c r="P59676" s="83"/>
    </row>
    <row r="59677" spans="16:16" x14ac:dyDescent="0.3">
      <c r="P59677" s="83"/>
    </row>
    <row r="59678" spans="16:16" x14ac:dyDescent="0.3">
      <c r="P59678" s="83"/>
    </row>
    <row r="59679" spans="16:16" x14ac:dyDescent="0.3">
      <c r="P59679" s="83"/>
    </row>
    <row r="59680" spans="16:16" x14ac:dyDescent="0.3">
      <c r="P59680" s="83"/>
    </row>
    <row r="59681" spans="16:16" x14ac:dyDescent="0.3">
      <c r="P59681" s="83"/>
    </row>
    <row r="59682" spans="16:16" x14ac:dyDescent="0.3">
      <c r="P59682" s="83"/>
    </row>
    <row r="59683" spans="16:16" x14ac:dyDescent="0.3">
      <c r="P59683" s="83"/>
    </row>
    <row r="59684" spans="16:16" x14ac:dyDescent="0.3">
      <c r="P59684" s="83"/>
    </row>
    <row r="59685" spans="16:16" x14ac:dyDescent="0.3">
      <c r="P59685" s="83"/>
    </row>
    <row r="59686" spans="16:16" x14ac:dyDescent="0.3">
      <c r="P59686" s="83"/>
    </row>
    <row r="59687" spans="16:16" x14ac:dyDescent="0.3">
      <c r="P59687" s="83"/>
    </row>
    <row r="59688" spans="16:16" x14ac:dyDescent="0.3">
      <c r="P59688" s="83"/>
    </row>
    <row r="59689" spans="16:16" x14ac:dyDescent="0.3">
      <c r="P59689" s="83"/>
    </row>
    <row r="59690" spans="16:16" x14ac:dyDescent="0.3">
      <c r="P59690" s="83"/>
    </row>
    <row r="59691" spans="16:16" x14ac:dyDescent="0.3">
      <c r="P59691" s="83"/>
    </row>
    <row r="59692" spans="16:16" x14ac:dyDescent="0.3">
      <c r="P59692" s="83"/>
    </row>
    <row r="59693" spans="16:16" x14ac:dyDescent="0.3">
      <c r="P59693" s="83"/>
    </row>
    <row r="59694" spans="16:16" x14ac:dyDescent="0.3">
      <c r="P59694" s="83"/>
    </row>
    <row r="59695" spans="16:16" x14ac:dyDescent="0.3">
      <c r="P59695" s="83"/>
    </row>
    <row r="59696" spans="16:16" x14ac:dyDescent="0.3">
      <c r="P59696" s="83"/>
    </row>
    <row r="59697" spans="16:16" x14ac:dyDescent="0.3">
      <c r="P59697" s="83"/>
    </row>
    <row r="59698" spans="16:16" x14ac:dyDescent="0.3">
      <c r="P59698" s="83"/>
    </row>
    <row r="59699" spans="16:16" x14ac:dyDescent="0.3">
      <c r="P59699" s="83"/>
    </row>
    <row r="59700" spans="16:16" x14ac:dyDescent="0.3">
      <c r="P59700" s="83"/>
    </row>
    <row r="59701" spans="16:16" x14ac:dyDescent="0.3">
      <c r="P59701" s="83"/>
    </row>
    <row r="59702" spans="16:16" x14ac:dyDescent="0.3">
      <c r="P59702" s="83"/>
    </row>
    <row r="59703" spans="16:16" x14ac:dyDescent="0.3">
      <c r="P59703" s="83"/>
    </row>
    <row r="59704" spans="16:16" x14ac:dyDescent="0.3">
      <c r="P59704" s="83"/>
    </row>
    <row r="59705" spans="16:16" x14ac:dyDescent="0.3">
      <c r="P59705" s="83"/>
    </row>
    <row r="59706" spans="16:16" x14ac:dyDescent="0.3">
      <c r="P59706" s="83"/>
    </row>
    <row r="59707" spans="16:16" x14ac:dyDescent="0.3">
      <c r="P59707" s="83"/>
    </row>
    <row r="59708" spans="16:16" x14ac:dyDescent="0.3">
      <c r="P59708" s="83"/>
    </row>
    <row r="59709" spans="16:16" x14ac:dyDescent="0.3">
      <c r="P59709" s="83"/>
    </row>
    <row r="59710" spans="16:16" x14ac:dyDescent="0.3">
      <c r="P59710" s="83"/>
    </row>
    <row r="59711" spans="16:16" x14ac:dyDescent="0.3">
      <c r="P59711" s="83"/>
    </row>
    <row r="59712" spans="16:16" x14ac:dyDescent="0.3">
      <c r="P59712" s="83"/>
    </row>
    <row r="59713" spans="16:16" x14ac:dyDescent="0.3">
      <c r="P59713" s="83"/>
    </row>
    <row r="59714" spans="16:16" x14ac:dyDescent="0.3">
      <c r="P59714" s="83"/>
    </row>
    <row r="59715" spans="16:16" x14ac:dyDescent="0.3">
      <c r="P59715" s="83"/>
    </row>
    <row r="59716" spans="16:16" x14ac:dyDescent="0.3">
      <c r="P59716" s="83"/>
    </row>
    <row r="59717" spans="16:16" x14ac:dyDescent="0.3">
      <c r="P59717" s="83"/>
    </row>
    <row r="59718" spans="16:16" x14ac:dyDescent="0.3">
      <c r="P59718" s="83"/>
    </row>
    <row r="59719" spans="16:16" x14ac:dyDescent="0.3">
      <c r="P59719" s="83"/>
    </row>
    <row r="59720" spans="16:16" x14ac:dyDescent="0.3">
      <c r="P59720" s="83"/>
    </row>
    <row r="59721" spans="16:16" x14ac:dyDescent="0.3">
      <c r="P59721" s="83"/>
    </row>
    <row r="59722" spans="16:16" x14ac:dyDescent="0.3">
      <c r="P59722" s="83"/>
    </row>
    <row r="59723" spans="16:16" x14ac:dyDescent="0.3">
      <c r="P59723" s="83"/>
    </row>
    <row r="59724" spans="16:16" x14ac:dyDescent="0.3">
      <c r="P59724" s="83"/>
    </row>
    <row r="59725" spans="16:16" x14ac:dyDescent="0.3">
      <c r="P59725" s="83"/>
    </row>
    <row r="59726" spans="16:16" x14ac:dyDescent="0.3">
      <c r="P59726" s="83"/>
    </row>
    <row r="59727" spans="16:16" x14ac:dyDescent="0.3">
      <c r="P59727" s="83"/>
    </row>
    <row r="59728" spans="16:16" x14ac:dyDescent="0.3">
      <c r="P59728" s="83"/>
    </row>
    <row r="59729" spans="16:16" x14ac:dyDescent="0.3">
      <c r="P59729" s="83"/>
    </row>
    <row r="59730" spans="16:16" x14ac:dyDescent="0.3">
      <c r="P59730" s="83"/>
    </row>
    <row r="59731" spans="16:16" x14ac:dyDescent="0.3">
      <c r="P59731" s="83"/>
    </row>
    <row r="59732" spans="16:16" x14ac:dyDescent="0.3">
      <c r="P59732" s="83"/>
    </row>
    <row r="59733" spans="16:16" x14ac:dyDescent="0.3">
      <c r="P59733" s="83"/>
    </row>
    <row r="59734" spans="16:16" x14ac:dyDescent="0.3">
      <c r="P59734" s="83"/>
    </row>
    <row r="59735" spans="16:16" x14ac:dyDescent="0.3">
      <c r="P59735" s="83"/>
    </row>
    <row r="59736" spans="16:16" x14ac:dyDescent="0.3">
      <c r="P59736" s="83"/>
    </row>
    <row r="59737" spans="16:16" x14ac:dyDescent="0.3">
      <c r="P59737" s="83"/>
    </row>
    <row r="59738" spans="16:16" x14ac:dyDescent="0.3">
      <c r="P59738" s="83"/>
    </row>
    <row r="59739" spans="16:16" x14ac:dyDescent="0.3">
      <c r="P59739" s="83"/>
    </row>
    <row r="59740" spans="16:16" x14ac:dyDescent="0.3">
      <c r="P59740" s="83"/>
    </row>
    <row r="59741" spans="16:16" x14ac:dyDescent="0.3">
      <c r="P59741" s="83"/>
    </row>
    <row r="59742" spans="16:16" x14ac:dyDescent="0.3">
      <c r="P59742" s="83"/>
    </row>
    <row r="59743" spans="16:16" x14ac:dyDescent="0.3">
      <c r="P59743" s="83"/>
    </row>
    <row r="59744" spans="16:16" x14ac:dyDescent="0.3">
      <c r="P59744" s="83"/>
    </row>
    <row r="59745" spans="16:16" x14ac:dyDescent="0.3">
      <c r="P59745" s="83"/>
    </row>
    <row r="59746" spans="16:16" x14ac:dyDescent="0.3">
      <c r="P59746" s="83"/>
    </row>
    <row r="59747" spans="16:16" x14ac:dyDescent="0.3">
      <c r="P59747" s="83"/>
    </row>
    <row r="59748" spans="16:16" x14ac:dyDescent="0.3">
      <c r="P59748" s="83"/>
    </row>
    <row r="59749" spans="16:16" x14ac:dyDescent="0.3">
      <c r="P59749" s="83"/>
    </row>
    <row r="59750" spans="16:16" x14ac:dyDescent="0.3">
      <c r="P59750" s="83"/>
    </row>
    <row r="59751" spans="16:16" x14ac:dyDescent="0.3">
      <c r="P59751" s="83"/>
    </row>
    <row r="59752" spans="16:16" x14ac:dyDescent="0.3">
      <c r="P59752" s="83"/>
    </row>
    <row r="59753" spans="16:16" x14ac:dyDescent="0.3">
      <c r="P59753" s="83"/>
    </row>
    <row r="59754" spans="16:16" x14ac:dyDescent="0.3">
      <c r="P59754" s="83"/>
    </row>
    <row r="59755" spans="16:16" x14ac:dyDescent="0.3">
      <c r="P59755" s="83"/>
    </row>
    <row r="59756" spans="16:16" x14ac:dyDescent="0.3">
      <c r="P59756" s="83"/>
    </row>
    <row r="59757" spans="16:16" x14ac:dyDescent="0.3">
      <c r="P59757" s="83"/>
    </row>
    <row r="59758" spans="16:16" x14ac:dyDescent="0.3">
      <c r="P59758" s="83"/>
    </row>
    <row r="59759" spans="16:16" x14ac:dyDescent="0.3">
      <c r="P59759" s="83"/>
    </row>
    <row r="59760" spans="16:16" x14ac:dyDescent="0.3">
      <c r="P59760" s="83"/>
    </row>
    <row r="59761" spans="16:16" x14ac:dyDescent="0.3">
      <c r="P59761" s="83"/>
    </row>
    <row r="59762" spans="16:16" x14ac:dyDescent="0.3">
      <c r="P59762" s="83"/>
    </row>
    <row r="59763" spans="16:16" x14ac:dyDescent="0.3">
      <c r="P59763" s="83"/>
    </row>
    <row r="59764" spans="16:16" x14ac:dyDescent="0.3">
      <c r="P59764" s="83"/>
    </row>
    <row r="59765" spans="16:16" x14ac:dyDescent="0.3">
      <c r="P59765" s="83"/>
    </row>
    <row r="59766" spans="16:16" x14ac:dyDescent="0.3">
      <c r="P59766" s="83"/>
    </row>
    <row r="59767" spans="16:16" x14ac:dyDescent="0.3">
      <c r="P59767" s="83"/>
    </row>
    <row r="59768" spans="16:16" x14ac:dyDescent="0.3">
      <c r="P59768" s="83"/>
    </row>
    <row r="59769" spans="16:16" x14ac:dyDescent="0.3">
      <c r="P59769" s="83"/>
    </row>
    <row r="59770" spans="16:16" x14ac:dyDescent="0.3">
      <c r="P59770" s="83"/>
    </row>
    <row r="59771" spans="16:16" x14ac:dyDescent="0.3">
      <c r="P59771" s="83"/>
    </row>
    <row r="59772" spans="16:16" x14ac:dyDescent="0.3">
      <c r="P59772" s="83"/>
    </row>
    <row r="59773" spans="16:16" x14ac:dyDescent="0.3">
      <c r="P59773" s="83"/>
    </row>
    <row r="59774" spans="16:16" x14ac:dyDescent="0.3">
      <c r="P59774" s="83"/>
    </row>
    <row r="59775" spans="16:16" x14ac:dyDescent="0.3">
      <c r="P59775" s="83"/>
    </row>
    <row r="59776" spans="16:16" x14ac:dyDescent="0.3">
      <c r="P59776" s="83"/>
    </row>
    <row r="59777" spans="16:16" x14ac:dyDescent="0.3">
      <c r="P59777" s="83"/>
    </row>
    <row r="59778" spans="16:16" x14ac:dyDescent="0.3">
      <c r="P59778" s="83"/>
    </row>
    <row r="59779" spans="16:16" x14ac:dyDescent="0.3">
      <c r="P59779" s="83"/>
    </row>
    <row r="59780" spans="16:16" x14ac:dyDescent="0.3">
      <c r="P59780" s="83"/>
    </row>
    <row r="59781" spans="16:16" x14ac:dyDescent="0.3">
      <c r="P59781" s="83"/>
    </row>
    <row r="59782" spans="16:16" x14ac:dyDescent="0.3">
      <c r="P59782" s="83"/>
    </row>
    <row r="59783" spans="16:16" x14ac:dyDescent="0.3">
      <c r="P59783" s="83"/>
    </row>
    <row r="59784" spans="16:16" x14ac:dyDescent="0.3">
      <c r="P59784" s="83"/>
    </row>
    <row r="59785" spans="16:16" x14ac:dyDescent="0.3">
      <c r="P59785" s="83"/>
    </row>
    <row r="59786" spans="16:16" x14ac:dyDescent="0.3">
      <c r="P59786" s="83"/>
    </row>
    <row r="59787" spans="16:16" x14ac:dyDescent="0.3">
      <c r="P59787" s="83"/>
    </row>
    <row r="59788" spans="16:16" x14ac:dyDescent="0.3">
      <c r="P59788" s="83"/>
    </row>
    <row r="59789" spans="16:16" x14ac:dyDescent="0.3">
      <c r="P59789" s="83"/>
    </row>
    <row r="59790" spans="16:16" x14ac:dyDescent="0.3">
      <c r="P59790" s="83"/>
    </row>
    <row r="59791" spans="16:16" x14ac:dyDescent="0.3">
      <c r="P59791" s="83"/>
    </row>
    <row r="59792" spans="16:16" x14ac:dyDescent="0.3">
      <c r="P59792" s="83"/>
    </row>
    <row r="59793" spans="16:16" x14ac:dyDescent="0.3">
      <c r="P59793" s="83"/>
    </row>
    <row r="59794" spans="16:16" x14ac:dyDescent="0.3">
      <c r="P59794" s="83"/>
    </row>
    <row r="59795" spans="16:16" x14ac:dyDescent="0.3">
      <c r="P59795" s="83"/>
    </row>
    <row r="59796" spans="16:16" x14ac:dyDescent="0.3">
      <c r="P59796" s="83"/>
    </row>
    <row r="59797" spans="16:16" x14ac:dyDescent="0.3">
      <c r="P59797" s="83"/>
    </row>
    <row r="59798" spans="16:16" x14ac:dyDescent="0.3">
      <c r="P59798" s="83"/>
    </row>
    <row r="59799" spans="16:16" x14ac:dyDescent="0.3">
      <c r="P59799" s="83"/>
    </row>
    <row r="59800" spans="16:16" x14ac:dyDescent="0.3">
      <c r="P59800" s="83"/>
    </row>
    <row r="59801" spans="16:16" x14ac:dyDescent="0.3">
      <c r="P59801" s="83"/>
    </row>
    <row r="59802" spans="16:16" x14ac:dyDescent="0.3">
      <c r="P59802" s="83"/>
    </row>
    <row r="59803" spans="16:16" x14ac:dyDescent="0.3">
      <c r="P59803" s="83"/>
    </row>
    <row r="59804" spans="16:16" x14ac:dyDescent="0.3">
      <c r="P59804" s="83"/>
    </row>
    <row r="59805" spans="16:16" x14ac:dyDescent="0.3">
      <c r="P59805" s="83"/>
    </row>
    <row r="59806" spans="16:16" x14ac:dyDescent="0.3">
      <c r="P59806" s="83"/>
    </row>
    <row r="59807" spans="16:16" x14ac:dyDescent="0.3">
      <c r="P59807" s="83"/>
    </row>
    <row r="59808" spans="16:16" x14ac:dyDescent="0.3">
      <c r="P59808" s="83"/>
    </row>
    <row r="59809" spans="16:16" x14ac:dyDescent="0.3">
      <c r="P59809" s="83"/>
    </row>
    <row r="59810" spans="16:16" x14ac:dyDescent="0.3">
      <c r="P59810" s="83"/>
    </row>
    <row r="59811" spans="16:16" x14ac:dyDescent="0.3">
      <c r="P59811" s="83"/>
    </row>
    <row r="59812" spans="16:16" x14ac:dyDescent="0.3">
      <c r="P59812" s="83"/>
    </row>
    <row r="59813" spans="16:16" x14ac:dyDescent="0.3">
      <c r="P59813" s="83"/>
    </row>
    <row r="59814" spans="16:16" x14ac:dyDescent="0.3">
      <c r="P59814" s="83"/>
    </row>
    <row r="59815" spans="16:16" x14ac:dyDescent="0.3">
      <c r="P59815" s="83"/>
    </row>
    <row r="59816" spans="16:16" x14ac:dyDescent="0.3">
      <c r="P59816" s="83"/>
    </row>
    <row r="59817" spans="16:16" x14ac:dyDescent="0.3">
      <c r="P59817" s="83"/>
    </row>
    <row r="59818" spans="16:16" x14ac:dyDescent="0.3">
      <c r="P59818" s="83"/>
    </row>
    <row r="59819" spans="16:16" x14ac:dyDescent="0.3">
      <c r="P59819" s="83"/>
    </row>
    <row r="59820" spans="16:16" x14ac:dyDescent="0.3">
      <c r="P59820" s="83"/>
    </row>
    <row r="59821" spans="16:16" x14ac:dyDescent="0.3">
      <c r="P59821" s="83"/>
    </row>
    <row r="59822" spans="16:16" x14ac:dyDescent="0.3">
      <c r="P59822" s="83"/>
    </row>
    <row r="59823" spans="16:16" x14ac:dyDescent="0.3">
      <c r="P59823" s="83"/>
    </row>
    <row r="59824" spans="16:16" x14ac:dyDescent="0.3">
      <c r="P59824" s="83"/>
    </row>
    <row r="59825" spans="16:16" x14ac:dyDescent="0.3">
      <c r="P59825" s="83"/>
    </row>
    <row r="59826" spans="16:16" x14ac:dyDescent="0.3">
      <c r="P59826" s="83"/>
    </row>
    <row r="59827" spans="16:16" x14ac:dyDescent="0.3">
      <c r="P59827" s="83"/>
    </row>
    <row r="59828" spans="16:16" x14ac:dyDescent="0.3">
      <c r="P59828" s="83"/>
    </row>
    <row r="59829" spans="16:16" x14ac:dyDescent="0.3">
      <c r="P59829" s="83"/>
    </row>
    <row r="59830" spans="16:16" x14ac:dyDescent="0.3">
      <c r="P59830" s="83"/>
    </row>
    <row r="59831" spans="16:16" x14ac:dyDescent="0.3">
      <c r="P59831" s="83"/>
    </row>
    <row r="59832" spans="16:16" x14ac:dyDescent="0.3">
      <c r="P59832" s="83"/>
    </row>
    <row r="59833" spans="16:16" x14ac:dyDescent="0.3">
      <c r="P59833" s="83"/>
    </row>
    <row r="59834" spans="16:16" x14ac:dyDescent="0.3">
      <c r="P59834" s="83"/>
    </row>
    <row r="59835" spans="16:16" x14ac:dyDescent="0.3">
      <c r="P59835" s="83"/>
    </row>
    <row r="59836" spans="16:16" x14ac:dyDescent="0.3">
      <c r="P59836" s="83"/>
    </row>
    <row r="59837" spans="16:16" x14ac:dyDescent="0.3">
      <c r="P59837" s="83"/>
    </row>
    <row r="59838" spans="16:16" x14ac:dyDescent="0.3">
      <c r="P59838" s="83"/>
    </row>
    <row r="59839" spans="16:16" x14ac:dyDescent="0.3">
      <c r="P59839" s="83"/>
    </row>
    <row r="59840" spans="16:16" x14ac:dyDescent="0.3">
      <c r="P59840" s="83"/>
    </row>
    <row r="59841" spans="16:16" x14ac:dyDescent="0.3">
      <c r="P59841" s="83"/>
    </row>
    <row r="59842" spans="16:16" x14ac:dyDescent="0.3">
      <c r="P59842" s="83"/>
    </row>
    <row r="59843" spans="16:16" x14ac:dyDescent="0.3">
      <c r="P59843" s="83"/>
    </row>
    <row r="59844" spans="16:16" x14ac:dyDescent="0.3">
      <c r="P59844" s="83"/>
    </row>
    <row r="59845" spans="16:16" x14ac:dyDescent="0.3">
      <c r="P59845" s="83"/>
    </row>
    <row r="59846" spans="16:16" x14ac:dyDescent="0.3">
      <c r="P59846" s="83"/>
    </row>
    <row r="59847" spans="16:16" x14ac:dyDescent="0.3">
      <c r="P59847" s="83"/>
    </row>
    <row r="59848" spans="16:16" x14ac:dyDescent="0.3">
      <c r="P59848" s="83"/>
    </row>
    <row r="59849" spans="16:16" x14ac:dyDescent="0.3">
      <c r="P59849" s="83"/>
    </row>
    <row r="59850" spans="16:16" x14ac:dyDescent="0.3">
      <c r="P59850" s="83"/>
    </row>
    <row r="59851" spans="16:16" x14ac:dyDescent="0.3">
      <c r="P59851" s="83"/>
    </row>
    <row r="59852" spans="16:16" x14ac:dyDescent="0.3">
      <c r="P59852" s="83"/>
    </row>
    <row r="59853" spans="16:16" x14ac:dyDescent="0.3">
      <c r="P59853" s="83"/>
    </row>
    <row r="59854" spans="16:16" x14ac:dyDescent="0.3">
      <c r="P59854" s="83"/>
    </row>
    <row r="59855" spans="16:16" x14ac:dyDescent="0.3">
      <c r="P59855" s="83"/>
    </row>
    <row r="59856" spans="16:16" x14ac:dyDescent="0.3">
      <c r="P59856" s="83"/>
    </row>
    <row r="59857" spans="16:16" x14ac:dyDescent="0.3">
      <c r="P59857" s="83"/>
    </row>
    <row r="59858" spans="16:16" x14ac:dyDescent="0.3">
      <c r="P59858" s="83"/>
    </row>
    <row r="59859" spans="16:16" x14ac:dyDescent="0.3">
      <c r="P59859" s="83"/>
    </row>
    <row r="59860" spans="16:16" x14ac:dyDescent="0.3">
      <c r="P59860" s="83"/>
    </row>
    <row r="59861" spans="16:16" x14ac:dyDescent="0.3">
      <c r="P59861" s="83"/>
    </row>
    <row r="59862" spans="16:16" x14ac:dyDescent="0.3">
      <c r="P59862" s="83"/>
    </row>
    <row r="59863" spans="16:16" x14ac:dyDescent="0.3">
      <c r="P59863" s="83"/>
    </row>
    <row r="59864" spans="16:16" x14ac:dyDescent="0.3">
      <c r="P59864" s="83"/>
    </row>
    <row r="59865" spans="16:16" x14ac:dyDescent="0.3">
      <c r="P59865" s="83"/>
    </row>
    <row r="59866" spans="16:16" x14ac:dyDescent="0.3">
      <c r="P59866" s="83"/>
    </row>
    <row r="59867" spans="16:16" x14ac:dyDescent="0.3">
      <c r="P59867" s="83"/>
    </row>
    <row r="59868" spans="16:16" x14ac:dyDescent="0.3">
      <c r="P59868" s="83"/>
    </row>
    <row r="59869" spans="16:16" x14ac:dyDescent="0.3">
      <c r="P59869" s="83"/>
    </row>
    <row r="59870" spans="16:16" x14ac:dyDescent="0.3">
      <c r="P59870" s="83"/>
    </row>
    <row r="59871" spans="16:16" x14ac:dyDescent="0.3">
      <c r="P59871" s="83"/>
    </row>
    <row r="59872" spans="16:16" x14ac:dyDescent="0.3">
      <c r="P59872" s="83"/>
    </row>
    <row r="59873" spans="16:16" x14ac:dyDescent="0.3">
      <c r="P59873" s="83"/>
    </row>
    <row r="59874" spans="16:16" x14ac:dyDescent="0.3">
      <c r="P59874" s="83"/>
    </row>
    <row r="59875" spans="16:16" x14ac:dyDescent="0.3">
      <c r="P59875" s="83"/>
    </row>
    <row r="59876" spans="16:16" x14ac:dyDescent="0.3">
      <c r="P59876" s="83"/>
    </row>
    <row r="59877" spans="16:16" x14ac:dyDescent="0.3">
      <c r="P59877" s="83"/>
    </row>
    <row r="59878" spans="16:16" x14ac:dyDescent="0.3">
      <c r="P59878" s="83"/>
    </row>
    <row r="59879" spans="16:16" x14ac:dyDescent="0.3">
      <c r="P59879" s="83"/>
    </row>
    <row r="59880" spans="16:16" x14ac:dyDescent="0.3">
      <c r="P59880" s="83"/>
    </row>
    <row r="59881" spans="16:16" x14ac:dyDescent="0.3">
      <c r="P59881" s="83"/>
    </row>
    <row r="59882" spans="16:16" x14ac:dyDescent="0.3">
      <c r="P59882" s="83"/>
    </row>
    <row r="59883" spans="16:16" x14ac:dyDescent="0.3">
      <c r="P59883" s="83"/>
    </row>
    <row r="59884" spans="16:16" x14ac:dyDescent="0.3">
      <c r="P59884" s="83"/>
    </row>
    <row r="59885" spans="16:16" x14ac:dyDescent="0.3">
      <c r="P59885" s="83"/>
    </row>
    <row r="59886" spans="16:16" x14ac:dyDescent="0.3">
      <c r="P59886" s="83"/>
    </row>
    <row r="59887" spans="16:16" x14ac:dyDescent="0.3">
      <c r="P59887" s="83"/>
    </row>
    <row r="59888" spans="16:16" x14ac:dyDescent="0.3">
      <c r="P59888" s="83"/>
    </row>
    <row r="59889" spans="16:16" x14ac:dyDescent="0.3">
      <c r="P59889" s="83"/>
    </row>
    <row r="59890" spans="16:16" x14ac:dyDescent="0.3">
      <c r="P59890" s="83"/>
    </row>
    <row r="59891" spans="16:16" x14ac:dyDescent="0.3">
      <c r="P59891" s="83"/>
    </row>
    <row r="59892" spans="16:16" x14ac:dyDescent="0.3">
      <c r="P59892" s="83"/>
    </row>
    <row r="59893" spans="16:16" x14ac:dyDescent="0.3">
      <c r="P59893" s="83"/>
    </row>
    <row r="59894" spans="16:16" x14ac:dyDescent="0.3">
      <c r="P59894" s="83"/>
    </row>
    <row r="59895" spans="16:16" x14ac:dyDescent="0.3">
      <c r="P59895" s="83"/>
    </row>
    <row r="59896" spans="16:16" x14ac:dyDescent="0.3">
      <c r="P59896" s="83"/>
    </row>
    <row r="59897" spans="16:16" x14ac:dyDescent="0.3">
      <c r="P59897" s="83"/>
    </row>
    <row r="59898" spans="16:16" x14ac:dyDescent="0.3">
      <c r="P59898" s="83"/>
    </row>
    <row r="59899" spans="16:16" x14ac:dyDescent="0.3">
      <c r="P59899" s="83"/>
    </row>
    <row r="59900" spans="16:16" x14ac:dyDescent="0.3">
      <c r="P59900" s="83"/>
    </row>
    <row r="59901" spans="16:16" x14ac:dyDescent="0.3">
      <c r="P59901" s="83"/>
    </row>
    <row r="59902" spans="16:16" x14ac:dyDescent="0.3">
      <c r="P59902" s="83"/>
    </row>
    <row r="59903" spans="16:16" x14ac:dyDescent="0.3">
      <c r="P59903" s="83"/>
    </row>
    <row r="59904" spans="16:16" x14ac:dyDescent="0.3">
      <c r="P59904" s="83"/>
    </row>
    <row r="59905" spans="16:16" x14ac:dyDescent="0.3">
      <c r="P59905" s="83"/>
    </row>
    <row r="59906" spans="16:16" x14ac:dyDescent="0.3">
      <c r="P59906" s="83"/>
    </row>
    <row r="59907" spans="16:16" x14ac:dyDescent="0.3">
      <c r="P59907" s="83"/>
    </row>
    <row r="59908" spans="16:16" x14ac:dyDescent="0.3">
      <c r="P59908" s="83"/>
    </row>
    <row r="59909" spans="16:16" x14ac:dyDescent="0.3">
      <c r="P59909" s="83"/>
    </row>
    <row r="59910" spans="16:16" x14ac:dyDescent="0.3">
      <c r="P59910" s="83"/>
    </row>
    <row r="59911" spans="16:16" x14ac:dyDescent="0.3">
      <c r="P59911" s="83"/>
    </row>
    <row r="59912" spans="16:16" x14ac:dyDescent="0.3">
      <c r="P59912" s="83"/>
    </row>
    <row r="59913" spans="16:16" x14ac:dyDescent="0.3">
      <c r="P59913" s="83"/>
    </row>
    <row r="59914" spans="16:16" x14ac:dyDescent="0.3">
      <c r="P59914" s="83"/>
    </row>
    <row r="59915" spans="16:16" x14ac:dyDescent="0.3">
      <c r="P59915" s="83"/>
    </row>
    <row r="59916" spans="16:16" x14ac:dyDescent="0.3">
      <c r="P59916" s="83"/>
    </row>
    <row r="59917" spans="16:16" x14ac:dyDescent="0.3">
      <c r="P59917" s="83"/>
    </row>
    <row r="59918" spans="16:16" x14ac:dyDescent="0.3">
      <c r="P59918" s="83"/>
    </row>
    <row r="59919" spans="16:16" x14ac:dyDescent="0.3">
      <c r="P59919" s="83"/>
    </row>
    <row r="59920" spans="16:16" x14ac:dyDescent="0.3">
      <c r="P59920" s="83"/>
    </row>
    <row r="59921" spans="16:16" x14ac:dyDescent="0.3">
      <c r="P59921" s="83"/>
    </row>
    <row r="59922" spans="16:16" x14ac:dyDescent="0.3">
      <c r="P59922" s="83"/>
    </row>
    <row r="59923" spans="16:16" x14ac:dyDescent="0.3">
      <c r="P59923" s="83"/>
    </row>
    <row r="59924" spans="16:16" x14ac:dyDescent="0.3">
      <c r="P59924" s="83"/>
    </row>
    <row r="59925" spans="16:16" x14ac:dyDescent="0.3">
      <c r="P59925" s="83"/>
    </row>
    <row r="59926" spans="16:16" x14ac:dyDescent="0.3">
      <c r="P59926" s="83"/>
    </row>
    <row r="59927" spans="16:16" x14ac:dyDescent="0.3">
      <c r="P59927" s="83"/>
    </row>
    <row r="59928" spans="16:16" x14ac:dyDescent="0.3">
      <c r="P59928" s="83"/>
    </row>
    <row r="59929" spans="16:16" x14ac:dyDescent="0.3">
      <c r="P59929" s="83"/>
    </row>
    <row r="59930" spans="16:16" x14ac:dyDescent="0.3">
      <c r="P59930" s="83"/>
    </row>
    <row r="59931" spans="16:16" x14ac:dyDescent="0.3">
      <c r="P59931" s="83"/>
    </row>
    <row r="59932" spans="16:16" x14ac:dyDescent="0.3">
      <c r="P59932" s="83"/>
    </row>
    <row r="59933" spans="16:16" x14ac:dyDescent="0.3">
      <c r="P59933" s="83"/>
    </row>
    <row r="59934" spans="16:16" x14ac:dyDescent="0.3">
      <c r="P59934" s="83"/>
    </row>
    <row r="59935" spans="16:16" x14ac:dyDescent="0.3">
      <c r="P59935" s="83"/>
    </row>
    <row r="59936" spans="16:16" x14ac:dyDescent="0.3">
      <c r="P59936" s="83"/>
    </row>
    <row r="59937" spans="16:16" x14ac:dyDescent="0.3">
      <c r="P59937" s="83"/>
    </row>
    <row r="59938" spans="16:16" x14ac:dyDescent="0.3">
      <c r="P59938" s="83"/>
    </row>
    <row r="59939" spans="16:16" x14ac:dyDescent="0.3">
      <c r="P59939" s="83"/>
    </row>
    <row r="59940" spans="16:16" x14ac:dyDescent="0.3">
      <c r="P59940" s="83"/>
    </row>
    <row r="59941" spans="16:16" x14ac:dyDescent="0.3">
      <c r="P59941" s="83"/>
    </row>
    <row r="59942" spans="16:16" x14ac:dyDescent="0.3">
      <c r="P59942" s="83"/>
    </row>
    <row r="59943" spans="16:16" x14ac:dyDescent="0.3">
      <c r="P59943" s="83"/>
    </row>
    <row r="59944" spans="16:16" x14ac:dyDescent="0.3">
      <c r="P59944" s="83"/>
    </row>
    <row r="59945" spans="16:16" x14ac:dyDescent="0.3">
      <c r="P59945" s="83"/>
    </row>
    <row r="59946" spans="16:16" x14ac:dyDescent="0.3">
      <c r="P59946" s="83"/>
    </row>
    <row r="59947" spans="16:16" x14ac:dyDescent="0.3">
      <c r="P59947" s="83"/>
    </row>
    <row r="59948" spans="16:16" x14ac:dyDescent="0.3">
      <c r="P59948" s="83"/>
    </row>
    <row r="59949" spans="16:16" x14ac:dyDescent="0.3">
      <c r="P59949" s="83"/>
    </row>
    <row r="59950" spans="16:16" x14ac:dyDescent="0.3">
      <c r="P59950" s="83"/>
    </row>
    <row r="59951" spans="16:16" x14ac:dyDescent="0.3">
      <c r="P59951" s="83"/>
    </row>
    <row r="59952" spans="16:16" x14ac:dyDescent="0.3">
      <c r="P59952" s="83"/>
    </row>
    <row r="59953" spans="16:16" x14ac:dyDescent="0.3">
      <c r="P59953" s="83"/>
    </row>
    <row r="59954" spans="16:16" x14ac:dyDescent="0.3">
      <c r="P59954" s="83"/>
    </row>
    <row r="59955" spans="16:16" x14ac:dyDescent="0.3">
      <c r="P59955" s="83"/>
    </row>
    <row r="59956" spans="16:16" x14ac:dyDescent="0.3">
      <c r="P59956" s="83"/>
    </row>
    <row r="59957" spans="16:16" x14ac:dyDescent="0.3">
      <c r="P59957" s="83"/>
    </row>
    <row r="59958" spans="16:16" x14ac:dyDescent="0.3">
      <c r="P59958" s="83"/>
    </row>
    <row r="59959" spans="16:16" x14ac:dyDescent="0.3">
      <c r="P59959" s="83"/>
    </row>
    <row r="59960" spans="16:16" x14ac:dyDescent="0.3">
      <c r="P59960" s="83"/>
    </row>
    <row r="59961" spans="16:16" x14ac:dyDescent="0.3">
      <c r="P59961" s="83"/>
    </row>
    <row r="59962" spans="16:16" x14ac:dyDescent="0.3">
      <c r="P59962" s="83"/>
    </row>
    <row r="59963" spans="16:16" x14ac:dyDescent="0.3">
      <c r="P59963" s="83"/>
    </row>
    <row r="59964" spans="16:16" x14ac:dyDescent="0.3">
      <c r="P59964" s="83"/>
    </row>
    <row r="59965" spans="16:16" x14ac:dyDescent="0.3">
      <c r="P59965" s="83"/>
    </row>
    <row r="59966" spans="16:16" x14ac:dyDescent="0.3">
      <c r="P59966" s="83"/>
    </row>
    <row r="59967" spans="16:16" x14ac:dyDescent="0.3">
      <c r="P59967" s="83"/>
    </row>
    <row r="59968" spans="16:16" x14ac:dyDescent="0.3">
      <c r="P59968" s="83"/>
    </row>
    <row r="59969" spans="16:16" x14ac:dyDescent="0.3">
      <c r="P59969" s="83"/>
    </row>
    <row r="59970" spans="16:16" x14ac:dyDescent="0.3">
      <c r="P59970" s="83"/>
    </row>
    <row r="59971" spans="16:16" x14ac:dyDescent="0.3">
      <c r="P59971" s="83"/>
    </row>
    <row r="59972" spans="16:16" x14ac:dyDescent="0.3">
      <c r="P59972" s="83"/>
    </row>
    <row r="59973" spans="16:16" x14ac:dyDescent="0.3">
      <c r="P59973" s="83"/>
    </row>
    <row r="59974" spans="16:16" x14ac:dyDescent="0.3">
      <c r="P59974" s="83"/>
    </row>
    <row r="59975" spans="16:16" x14ac:dyDescent="0.3">
      <c r="P59975" s="83"/>
    </row>
    <row r="59976" spans="16:16" x14ac:dyDescent="0.3">
      <c r="P59976" s="83"/>
    </row>
    <row r="59977" spans="16:16" x14ac:dyDescent="0.3">
      <c r="P59977" s="83"/>
    </row>
    <row r="59978" spans="16:16" x14ac:dyDescent="0.3">
      <c r="P59978" s="83"/>
    </row>
    <row r="59979" spans="16:16" x14ac:dyDescent="0.3">
      <c r="P59979" s="83"/>
    </row>
    <row r="59980" spans="16:16" x14ac:dyDescent="0.3">
      <c r="P59980" s="83"/>
    </row>
    <row r="59981" spans="16:16" x14ac:dyDescent="0.3">
      <c r="P59981" s="83"/>
    </row>
    <row r="59982" spans="16:16" x14ac:dyDescent="0.3">
      <c r="P59982" s="83"/>
    </row>
    <row r="59983" spans="16:16" x14ac:dyDescent="0.3">
      <c r="P59983" s="83"/>
    </row>
    <row r="59984" spans="16:16" x14ac:dyDescent="0.3">
      <c r="P59984" s="83"/>
    </row>
    <row r="59985" spans="16:16" x14ac:dyDescent="0.3">
      <c r="P59985" s="83"/>
    </row>
    <row r="59986" spans="16:16" x14ac:dyDescent="0.3">
      <c r="P59986" s="83"/>
    </row>
    <row r="59987" spans="16:16" x14ac:dyDescent="0.3">
      <c r="P59987" s="83"/>
    </row>
    <row r="59988" spans="16:16" x14ac:dyDescent="0.3">
      <c r="P59988" s="83"/>
    </row>
    <row r="59989" spans="16:16" x14ac:dyDescent="0.3">
      <c r="P59989" s="83"/>
    </row>
    <row r="59990" spans="16:16" x14ac:dyDescent="0.3">
      <c r="P59990" s="83"/>
    </row>
    <row r="59991" spans="16:16" x14ac:dyDescent="0.3">
      <c r="P59991" s="83"/>
    </row>
    <row r="59992" spans="16:16" x14ac:dyDescent="0.3">
      <c r="P59992" s="83"/>
    </row>
    <row r="59993" spans="16:16" x14ac:dyDescent="0.3">
      <c r="P59993" s="83"/>
    </row>
    <row r="59994" spans="16:16" x14ac:dyDescent="0.3">
      <c r="P59994" s="83"/>
    </row>
    <row r="59995" spans="16:16" x14ac:dyDescent="0.3">
      <c r="P59995" s="83"/>
    </row>
    <row r="59996" spans="16:16" x14ac:dyDescent="0.3">
      <c r="P59996" s="83"/>
    </row>
    <row r="59997" spans="16:16" x14ac:dyDescent="0.3">
      <c r="P59997" s="83"/>
    </row>
    <row r="59998" spans="16:16" x14ac:dyDescent="0.3">
      <c r="P59998" s="83"/>
    </row>
    <row r="59999" spans="16:16" x14ac:dyDescent="0.3">
      <c r="P59999" s="83"/>
    </row>
    <row r="60000" spans="16:16" x14ac:dyDescent="0.3">
      <c r="P60000" s="83"/>
    </row>
    <row r="60001" spans="16:16" x14ac:dyDescent="0.3">
      <c r="P60001" s="83"/>
    </row>
    <row r="60002" spans="16:16" x14ac:dyDescent="0.3">
      <c r="P60002" s="83"/>
    </row>
    <row r="60003" spans="16:16" x14ac:dyDescent="0.3">
      <c r="P60003" s="83"/>
    </row>
    <row r="60004" spans="16:16" x14ac:dyDescent="0.3">
      <c r="P60004" s="83"/>
    </row>
    <row r="60005" spans="16:16" x14ac:dyDescent="0.3">
      <c r="P60005" s="83"/>
    </row>
    <row r="60006" spans="16:16" x14ac:dyDescent="0.3">
      <c r="P60006" s="83"/>
    </row>
    <row r="60007" spans="16:16" x14ac:dyDescent="0.3">
      <c r="P60007" s="83"/>
    </row>
    <row r="60008" spans="16:16" x14ac:dyDescent="0.3">
      <c r="P60008" s="83"/>
    </row>
    <row r="60009" spans="16:16" x14ac:dyDescent="0.3">
      <c r="P60009" s="83"/>
    </row>
    <row r="60010" spans="16:16" x14ac:dyDescent="0.3">
      <c r="P60010" s="83"/>
    </row>
    <row r="60011" spans="16:16" x14ac:dyDescent="0.3">
      <c r="P60011" s="83"/>
    </row>
    <row r="60012" spans="16:16" x14ac:dyDescent="0.3">
      <c r="P60012" s="83"/>
    </row>
    <row r="60013" spans="16:16" x14ac:dyDescent="0.3">
      <c r="P60013" s="83"/>
    </row>
    <row r="60014" spans="16:16" x14ac:dyDescent="0.3">
      <c r="P60014" s="83"/>
    </row>
    <row r="60015" spans="16:16" x14ac:dyDescent="0.3">
      <c r="P60015" s="83"/>
    </row>
    <row r="60016" spans="16:16" x14ac:dyDescent="0.3">
      <c r="P60016" s="83"/>
    </row>
    <row r="60017" spans="16:16" x14ac:dyDescent="0.3">
      <c r="P60017" s="83"/>
    </row>
    <row r="60018" spans="16:16" x14ac:dyDescent="0.3">
      <c r="P60018" s="83"/>
    </row>
    <row r="60019" spans="16:16" x14ac:dyDescent="0.3">
      <c r="P60019" s="83"/>
    </row>
    <row r="60020" spans="16:16" x14ac:dyDescent="0.3">
      <c r="P60020" s="83"/>
    </row>
    <row r="60021" spans="16:16" x14ac:dyDescent="0.3">
      <c r="P60021" s="83"/>
    </row>
    <row r="60022" spans="16:16" x14ac:dyDescent="0.3">
      <c r="P60022" s="83"/>
    </row>
    <row r="60023" spans="16:16" x14ac:dyDescent="0.3">
      <c r="P60023" s="83"/>
    </row>
    <row r="60024" spans="16:16" x14ac:dyDescent="0.3">
      <c r="P60024" s="83"/>
    </row>
    <row r="60025" spans="16:16" x14ac:dyDescent="0.3">
      <c r="P60025" s="83"/>
    </row>
    <row r="60026" spans="16:16" x14ac:dyDescent="0.3">
      <c r="P60026" s="83"/>
    </row>
    <row r="60027" spans="16:16" x14ac:dyDescent="0.3">
      <c r="P60027" s="83"/>
    </row>
    <row r="60028" spans="16:16" x14ac:dyDescent="0.3">
      <c r="P60028" s="83"/>
    </row>
    <row r="60029" spans="16:16" x14ac:dyDescent="0.3">
      <c r="P60029" s="83"/>
    </row>
    <row r="60030" spans="16:16" x14ac:dyDescent="0.3">
      <c r="P60030" s="83"/>
    </row>
    <row r="60031" spans="16:16" x14ac:dyDescent="0.3">
      <c r="P60031" s="83"/>
    </row>
    <row r="60032" spans="16:16" x14ac:dyDescent="0.3">
      <c r="P60032" s="83"/>
    </row>
    <row r="60033" spans="16:16" x14ac:dyDescent="0.3">
      <c r="P60033" s="83"/>
    </row>
    <row r="60034" spans="16:16" x14ac:dyDescent="0.3">
      <c r="P60034" s="83"/>
    </row>
    <row r="60035" spans="16:16" x14ac:dyDescent="0.3">
      <c r="P60035" s="83"/>
    </row>
    <row r="60036" spans="16:16" x14ac:dyDescent="0.3">
      <c r="P60036" s="83"/>
    </row>
    <row r="60037" spans="16:16" x14ac:dyDescent="0.3">
      <c r="P60037" s="83"/>
    </row>
    <row r="60038" spans="16:16" x14ac:dyDescent="0.3">
      <c r="P60038" s="83"/>
    </row>
    <row r="60039" spans="16:16" x14ac:dyDescent="0.3">
      <c r="P60039" s="83"/>
    </row>
    <row r="60040" spans="16:16" x14ac:dyDescent="0.3">
      <c r="P60040" s="83"/>
    </row>
    <row r="60041" spans="16:16" x14ac:dyDescent="0.3">
      <c r="P60041" s="83"/>
    </row>
    <row r="60042" spans="16:16" x14ac:dyDescent="0.3">
      <c r="P60042" s="83"/>
    </row>
    <row r="60043" spans="16:16" x14ac:dyDescent="0.3">
      <c r="P60043" s="83"/>
    </row>
    <row r="60044" spans="16:16" x14ac:dyDescent="0.3">
      <c r="P60044" s="83"/>
    </row>
    <row r="60045" spans="16:16" x14ac:dyDescent="0.3">
      <c r="P60045" s="83"/>
    </row>
    <row r="60046" spans="16:16" x14ac:dyDescent="0.3">
      <c r="P60046" s="83"/>
    </row>
    <row r="60047" spans="16:16" x14ac:dyDescent="0.3">
      <c r="P60047" s="83"/>
    </row>
    <row r="60048" spans="16:16" x14ac:dyDescent="0.3">
      <c r="P60048" s="83"/>
    </row>
    <row r="60049" spans="16:16" x14ac:dyDescent="0.3">
      <c r="P60049" s="83"/>
    </row>
    <row r="60050" spans="16:16" x14ac:dyDescent="0.3">
      <c r="P60050" s="83"/>
    </row>
    <row r="60051" spans="16:16" x14ac:dyDescent="0.3">
      <c r="P60051" s="83"/>
    </row>
    <row r="60052" spans="16:16" x14ac:dyDescent="0.3">
      <c r="P60052" s="83"/>
    </row>
    <row r="60053" spans="16:16" x14ac:dyDescent="0.3">
      <c r="P60053" s="83"/>
    </row>
    <row r="60054" spans="16:16" x14ac:dyDescent="0.3">
      <c r="P60054" s="83"/>
    </row>
    <row r="60055" spans="16:16" x14ac:dyDescent="0.3">
      <c r="P60055" s="83"/>
    </row>
    <row r="60056" spans="16:16" x14ac:dyDescent="0.3">
      <c r="P60056" s="83"/>
    </row>
    <row r="60057" spans="16:16" x14ac:dyDescent="0.3">
      <c r="P60057" s="83"/>
    </row>
    <row r="60058" spans="16:16" x14ac:dyDescent="0.3">
      <c r="P60058" s="83"/>
    </row>
    <row r="60059" spans="16:16" x14ac:dyDescent="0.3">
      <c r="P60059" s="83"/>
    </row>
    <row r="60060" spans="16:16" x14ac:dyDescent="0.3">
      <c r="P60060" s="83"/>
    </row>
    <row r="60061" spans="16:16" x14ac:dyDescent="0.3">
      <c r="P60061" s="83"/>
    </row>
    <row r="60062" spans="16:16" x14ac:dyDescent="0.3">
      <c r="P60062" s="83"/>
    </row>
    <row r="60063" spans="16:16" x14ac:dyDescent="0.3">
      <c r="P60063" s="83"/>
    </row>
    <row r="60064" spans="16:16" x14ac:dyDescent="0.3">
      <c r="P60064" s="83"/>
    </row>
    <row r="60065" spans="16:16" x14ac:dyDescent="0.3">
      <c r="P60065" s="83"/>
    </row>
    <row r="60066" spans="16:16" x14ac:dyDescent="0.3">
      <c r="P60066" s="83"/>
    </row>
    <row r="60067" spans="16:16" x14ac:dyDescent="0.3">
      <c r="P60067" s="83"/>
    </row>
    <row r="60068" spans="16:16" x14ac:dyDescent="0.3">
      <c r="P60068" s="83"/>
    </row>
    <row r="60069" spans="16:16" x14ac:dyDescent="0.3">
      <c r="P60069" s="83"/>
    </row>
    <row r="60070" spans="16:16" x14ac:dyDescent="0.3">
      <c r="P60070" s="83"/>
    </row>
    <row r="60071" spans="16:16" x14ac:dyDescent="0.3">
      <c r="P60071" s="83"/>
    </row>
    <row r="60072" spans="16:16" x14ac:dyDescent="0.3">
      <c r="P60072" s="83"/>
    </row>
    <row r="60073" spans="16:16" x14ac:dyDescent="0.3">
      <c r="P60073" s="83"/>
    </row>
    <row r="60074" spans="16:16" x14ac:dyDescent="0.3">
      <c r="P60074" s="83"/>
    </row>
    <row r="60075" spans="16:16" x14ac:dyDescent="0.3">
      <c r="P60075" s="83"/>
    </row>
    <row r="60076" spans="16:16" x14ac:dyDescent="0.3">
      <c r="P60076" s="83"/>
    </row>
    <row r="60077" spans="16:16" x14ac:dyDescent="0.3">
      <c r="P60077" s="83"/>
    </row>
    <row r="60078" spans="16:16" x14ac:dyDescent="0.3">
      <c r="P60078" s="83"/>
    </row>
    <row r="60079" spans="16:16" x14ac:dyDescent="0.3">
      <c r="P60079" s="83"/>
    </row>
    <row r="60080" spans="16:16" x14ac:dyDescent="0.3">
      <c r="P60080" s="83"/>
    </row>
    <row r="60081" spans="16:16" x14ac:dyDescent="0.3">
      <c r="P60081" s="83"/>
    </row>
    <row r="60082" spans="16:16" x14ac:dyDescent="0.3">
      <c r="P60082" s="83"/>
    </row>
    <row r="60083" spans="16:16" x14ac:dyDescent="0.3">
      <c r="P60083" s="83"/>
    </row>
    <row r="60084" spans="16:16" x14ac:dyDescent="0.3">
      <c r="P60084" s="83"/>
    </row>
    <row r="60085" spans="16:16" x14ac:dyDescent="0.3">
      <c r="P60085" s="83"/>
    </row>
    <row r="60086" spans="16:16" x14ac:dyDescent="0.3">
      <c r="P60086" s="83"/>
    </row>
    <row r="60087" spans="16:16" x14ac:dyDescent="0.3">
      <c r="P60087" s="83"/>
    </row>
    <row r="60088" spans="16:16" x14ac:dyDescent="0.3">
      <c r="P60088" s="83"/>
    </row>
    <row r="60089" spans="16:16" x14ac:dyDescent="0.3">
      <c r="P60089" s="83"/>
    </row>
    <row r="60090" spans="16:16" x14ac:dyDescent="0.3">
      <c r="P60090" s="83"/>
    </row>
    <row r="60091" spans="16:16" x14ac:dyDescent="0.3">
      <c r="P60091" s="83"/>
    </row>
    <row r="60092" spans="16:16" x14ac:dyDescent="0.3">
      <c r="P60092" s="83"/>
    </row>
    <row r="60093" spans="16:16" x14ac:dyDescent="0.3">
      <c r="P60093" s="83"/>
    </row>
    <row r="60094" spans="16:16" x14ac:dyDescent="0.3">
      <c r="P60094" s="83"/>
    </row>
    <row r="60095" spans="16:16" x14ac:dyDescent="0.3">
      <c r="P60095" s="83"/>
    </row>
    <row r="60096" spans="16:16" x14ac:dyDescent="0.3">
      <c r="P60096" s="83"/>
    </row>
    <row r="60097" spans="16:16" x14ac:dyDescent="0.3">
      <c r="P60097" s="83"/>
    </row>
    <row r="60098" spans="16:16" x14ac:dyDescent="0.3">
      <c r="P60098" s="83"/>
    </row>
    <row r="60099" spans="16:16" x14ac:dyDescent="0.3">
      <c r="P60099" s="83"/>
    </row>
    <row r="60100" spans="16:16" x14ac:dyDescent="0.3">
      <c r="P60100" s="83"/>
    </row>
    <row r="60101" spans="16:16" x14ac:dyDescent="0.3">
      <c r="P60101" s="83"/>
    </row>
    <row r="60102" spans="16:16" x14ac:dyDescent="0.3">
      <c r="P60102" s="83"/>
    </row>
    <row r="60103" spans="16:16" x14ac:dyDescent="0.3">
      <c r="P60103" s="83"/>
    </row>
    <row r="60104" spans="16:16" x14ac:dyDescent="0.3">
      <c r="P60104" s="83"/>
    </row>
    <row r="60105" spans="16:16" x14ac:dyDescent="0.3">
      <c r="P60105" s="83"/>
    </row>
    <row r="60106" spans="16:16" x14ac:dyDescent="0.3">
      <c r="P60106" s="83"/>
    </row>
    <row r="60107" spans="16:16" x14ac:dyDescent="0.3">
      <c r="P60107" s="83"/>
    </row>
    <row r="60108" spans="16:16" x14ac:dyDescent="0.3">
      <c r="P60108" s="83"/>
    </row>
    <row r="60109" spans="16:16" x14ac:dyDescent="0.3">
      <c r="P60109" s="83"/>
    </row>
    <row r="60110" spans="16:16" x14ac:dyDescent="0.3">
      <c r="P60110" s="83"/>
    </row>
    <row r="60111" spans="16:16" x14ac:dyDescent="0.3">
      <c r="P60111" s="83"/>
    </row>
    <row r="60112" spans="16:16" x14ac:dyDescent="0.3">
      <c r="P60112" s="83"/>
    </row>
    <row r="60113" spans="16:16" x14ac:dyDescent="0.3">
      <c r="P60113" s="83"/>
    </row>
    <row r="60114" spans="16:16" x14ac:dyDescent="0.3">
      <c r="P60114" s="83"/>
    </row>
    <row r="60115" spans="16:16" x14ac:dyDescent="0.3">
      <c r="P60115" s="83"/>
    </row>
    <row r="60116" spans="16:16" x14ac:dyDescent="0.3">
      <c r="P60116" s="83"/>
    </row>
    <row r="60117" spans="16:16" x14ac:dyDescent="0.3">
      <c r="P60117" s="83"/>
    </row>
    <row r="60118" spans="16:16" x14ac:dyDescent="0.3">
      <c r="P60118" s="83"/>
    </row>
    <row r="60119" spans="16:16" x14ac:dyDescent="0.3">
      <c r="P60119" s="83"/>
    </row>
    <row r="60120" spans="16:16" x14ac:dyDescent="0.3">
      <c r="P60120" s="83"/>
    </row>
    <row r="60121" spans="16:16" x14ac:dyDescent="0.3">
      <c r="P60121" s="83"/>
    </row>
    <row r="60122" spans="16:16" x14ac:dyDescent="0.3">
      <c r="P60122" s="83"/>
    </row>
    <row r="60123" spans="16:16" x14ac:dyDescent="0.3">
      <c r="P60123" s="83"/>
    </row>
    <row r="60124" spans="16:16" x14ac:dyDescent="0.3">
      <c r="P60124" s="83"/>
    </row>
    <row r="60125" spans="16:16" x14ac:dyDescent="0.3">
      <c r="P60125" s="83"/>
    </row>
    <row r="60126" spans="16:16" x14ac:dyDescent="0.3">
      <c r="P60126" s="83"/>
    </row>
    <row r="60127" spans="16:16" x14ac:dyDescent="0.3">
      <c r="P60127" s="83"/>
    </row>
    <row r="60128" spans="16:16" x14ac:dyDescent="0.3">
      <c r="P60128" s="83"/>
    </row>
    <row r="60129" spans="16:16" x14ac:dyDescent="0.3">
      <c r="P60129" s="83"/>
    </row>
    <row r="60130" spans="16:16" x14ac:dyDescent="0.3">
      <c r="P60130" s="83"/>
    </row>
    <row r="60131" spans="16:16" x14ac:dyDescent="0.3">
      <c r="P60131" s="83"/>
    </row>
    <row r="60132" spans="16:16" x14ac:dyDescent="0.3">
      <c r="P60132" s="83"/>
    </row>
    <row r="60133" spans="16:16" x14ac:dyDescent="0.3">
      <c r="P60133" s="83"/>
    </row>
    <row r="60134" spans="16:16" x14ac:dyDescent="0.3">
      <c r="P60134" s="83"/>
    </row>
    <row r="60135" spans="16:16" x14ac:dyDescent="0.3">
      <c r="P60135" s="83"/>
    </row>
    <row r="60136" spans="16:16" x14ac:dyDescent="0.3">
      <c r="P60136" s="83"/>
    </row>
    <row r="60137" spans="16:16" x14ac:dyDescent="0.3">
      <c r="P60137" s="83"/>
    </row>
    <row r="60138" spans="16:16" x14ac:dyDescent="0.3">
      <c r="P60138" s="83"/>
    </row>
    <row r="60139" spans="16:16" x14ac:dyDescent="0.3">
      <c r="P60139" s="83"/>
    </row>
    <row r="60140" spans="16:16" x14ac:dyDescent="0.3">
      <c r="P60140" s="83"/>
    </row>
    <row r="60141" spans="16:16" x14ac:dyDescent="0.3">
      <c r="P60141" s="83"/>
    </row>
    <row r="60142" spans="16:16" x14ac:dyDescent="0.3">
      <c r="P60142" s="83"/>
    </row>
    <row r="60143" spans="16:16" x14ac:dyDescent="0.3">
      <c r="P60143" s="83"/>
    </row>
    <row r="60144" spans="16:16" x14ac:dyDescent="0.3">
      <c r="P60144" s="83"/>
    </row>
    <row r="60145" spans="16:16" x14ac:dyDescent="0.3">
      <c r="P60145" s="83"/>
    </row>
    <row r="60146" spans="16:16" x14ac:dyDescent="0.3">
      <c r="P60146" s="83"/>
    </row>
    <row r="60147" spans="16:16" x14ac:dyDescent="0.3">
      <c r="P60147" s="83"/>
    </row>
    <row r="60148" spans="16:16" x14ac:dyDescent="0.3">
      <c r="P60148" s="83"/>
    </row>
    <row r="60149" spans="16:16" x14ac:dyDescent="0.3">
      <c r="P60149" s="83"/>
    </row>
    <row r="60150" spans="16:16" x14ac:dyDescent="0.3">
      <c r="P60150" s="83"/>
    </row>
    <row r="60151" spans="16:16" x14ac:dyDescent="0.3">
      <c r="P60151" s="83"/>
    </row>
    <row r="60152" spans="16:16" x14ac:dyDescent="0.3">
      <c r="P60152" s="83"/>
    </row>
    <row r="60153" spans="16:16" x14ac:dyDescent="0.3">
      <c r="P60153" s="83"/>
    </row>
    <row r="60154" spans="16:16" x14ac:dyDescent="0.3">
      <c r="P60154" s="83"/>
    </row>
    <row r="60155" spans="16:16" x14ac:dyDescent="0.3">
      <c r="P60155" s="83"/>
    </row>
    <row r="60156" spans="16:16" x14ac:dyDescent="0.3">
      <c r="P60156" s="83"/>
    </row>
    <row r="60157" spans="16:16" x14ac:dyDescent="0.3">
      <c r="P60157" s="83"/>
    </row>
    <row r="60158" spans="16:16" x14ac:dyDescent="0.3">
      <c r="P60158" s="83"/>
    </row>
    <row r="60159" spans="16:16" x14ac:dyDescent="0.3">
      <c r="P60159" s="83"/>
    </row>
    <row r="60160" spans="16:16" x14ac:dyDescent="0.3">
      <c r="P60160" s="83"/>
    </row>
    <row r="60161" spans="16:16" x14ac:dyDescent="0.3">
      <c r="P60161" s="83"/>
    </row>
    <row r="60162" spans="16:16" x14ac:dyDescent="0.3">
      <c r="P60162" s="83"/>
    </row>
    <row r="60163" spans="16:16" x14ac:dyDescent="0.3">
      <c r="P60163" s="83"/>
    </row>
    <row r="60164" spans="16:16" x14ac:dyDescent="0.3">
      <c r="P60164" s="83"/>
    </row>
    <row r="60165" spans="16:16" x14ac:dyDescent="0.3">
      <c r="P60165" s="83"/>
    </row>
    <row r="60166" spans="16:16" x14ac:dyDescent="0.3">
      <c r="P60166" s="83"/>
    </row>
    <row r="60167" spans="16:16" x14ac:dyDescent="0.3">
      <c r="P60167" s="83"/>
    </row>
    <row r="60168" spans="16:16" x14ac:dyDescent="0.3">
      <c r="P60168" s="83"/>
    </row>
    <row r="60169" spans="16:16" x14ac:dyDescent="0.3">
      <c r="P60169" s="83"/>
    </row>
    <row r="60170" spans="16:16" x14ac:dyDescent="0.3">
      <c r="P60170" s="83"/>
    </row>
    <row r="60171" spans="16:16" x14ac:dyDescent="0.3">
      <c r="P60171" s="83"/>
    </row>
    <row r="60172" spans="16:16" x14ac:dyDescent="0.3">
      <c r="P60172" s="83"/>
    </row>
    <row r="60173" spans="16:16" x14ac:dyDescent="0.3">
      <c r="P60173" s="83"/>
    </row>
    <row r="60174" spans="16:16" x14ac:dyDescent="0.3">
      <c r="P60174" s="83"/>
    </row>
    <row r="60175" spans="16:16" x14ac:dyDescent="0.3">
      <c r="P60175" s="83"/>
    </row>
    <row r="60176" spans="16:16" x14ac:dyDescent="0.3">
      <c r="P60176" s="83"/>
    </row>
    <row r="60177" spans="16:16" x14ac:dyDescent="0.3">
      <c r="P60177" s="83"/>
    </row>
    <row r="60178" spans="16:16" x14ac:dyDescent="0.3">
      <c r="P60178" s="83"/>
    </row>
    <row r="60179" spans="16:16" x14ac:dyDescent="0.3">
      <c r="P60179" s="83"/>
    </row>
    <row r="60180" spans="16:16" x14ac:dyDescent="0.3">
      <c r="P60180" s="83"/>
    </row>
    <row r="60181" spans="16:16" x14ac:dyDescent="0.3">
      <c r="P60181" s="83"/>
    </row>
    <row r="60182" spans="16:16" x14ac:dyDescent="0.3">
      <c r="P60182" s="83"/>
    </row>
    <row r="60183" spans="16:16" x14ac:dyDescent="0.3">
      <c r="P60183" s="83"/>
    </row>
    <row r="60184" spans="16:16" x14ac:dyDescent="0.3">
      <c r="P60184" s="83"/>
    </row>
    <row r="60185" spans="16:16" x14ac:dyDescent="0.3">
      <c r="P60185" s="83"/>
    </row>
    <row r="60186" spans="16:16" x14ac:dyDescent="0.3">
      <c r="P60186" s="83"/>
    </row>
    <row r="60187" spans="16:16" x14ac:dyDescent="0.3">
      <c r="P60187" s="83"/>
    </row>
    <row r="60188" spans="16:16" x14ac:dyDescent="0.3">
      <c r="P60188" s="83"/>
    </row>
    <row r="60189" spans="16:16" x14ac:dyDescent="0.3">
      <c r="P60189" s="83"/>
    </row>
    <row r="60190" spans="16:16" x14ac:dyDescent="0.3">
      <c r="P60190" s="83"/>
    </row>
    <row r="60191" spans="16:16" x14ac:dyDescent="0.3">
      <c r="P60191" s="83"/>
    </row>
    <row r="60192" spans="16:16" x14ac:dyDescent="0.3">
      <c r="P60192" s="83"/>
    </row>
    <row r="60193" spans="16:16" x14ac:dyDescent="0.3">
      <c r="P60193" s="83"/>
    </row>
    <row r="60194" spans="16:16" x14ac:dyDescent="0.3">
      <c r="P60194" s="83"/>
    </row>
    <row r="60195" spans="16:16" x14ac:dyDescent="0.3">
      <c r="P60195" s="83"/>
    </row>
    <row r="60196" spans="16:16" x14ac:dyDescent="0.3">
      <c r="P60196" s="83"/>
    </row>
    <row r="60197" spans="16:16" x14ac:dyDescent="0.3">
      <c r="P60197" s="83"/>
    </row>
    <row r="60198" spans="16:16" x14ac:dyDescent="0.3">
      <c r="P60198" s="83"/>
    </row>
    <row r="60199" spans="16:16" x14ac:dyDescent="0.3">
      <c r="P60199" s="83"/>
    </row>
    <row r="60200" spans="16:16" x14ac:dyDescent="0.3">
      <c r="P60200" s="83"/>
    </row>
    <row r="60201" spans="16:16" x14ac:dyDescent="0.3">
      <c r="P60201" s="83"/>
    </row>
    <row r="60202" spans="16:16" x14ac:dyDescent="0.3">
      <c r="P60202" s="83"/>
    </row>
    <row r="60203" spans="16:16" x14ac:dyDescent="0.3">
      <c r="P60203" s="83"/>
    </row>
    <row r="60204" spans="16:16" x14ac:dyDescent="0.3">
      <c r="P60204" s="83"/>
    </row>
    <row r="60205" spans="16:16" x14ac:dyDescent="0.3">
      <c r="P60205" s="83"/>
    </row>
    <row r="60206" spans="16:16" x14ac:dyDescent="0.3">
      <c r="P60206" s="83"/>
    </row>
    <row r="60207" spans="16:16" x14ac:dyDescent="0.3">
      <c r="P60207" s="83"/>
    </row>
    <row r="60208" spans="16:16" x14ac:dyDescent="0.3">
      <c r="P60208" s="83"/>
    </row>
    <row r="60209" spans="16:16" x14ac:dyDescent="0.3">
      <c r="P60209" s="83"/>
    </row>
    <row r="60210" spans="16:16" x14ac:dyDescent="0.3">
      <c r="P60210" s="83"/>
    </row>
    <row r="60211" spans="16:16" x14ac:dyDescent="0.3">
      <c r="P60211" s="83"/>
    </row>
    <row r="60212" spans="16:16" x14ac:dyDescent="0.3">
      <c r="P60212" s="83"/>
    </row>
    <row r="60213" spans="16:16" x14ac:dyDescent="0.3">
      <c r="P60213" s="83"/>
    </row>
    <row r="60214" spans="16:16" x14ac:dyDescent="0.3">
      <c r="P60214" s="83"/>
    </row>
    <row r="60215" spans="16:16" x14ac:dyDescent="0.3">
      <c r="P60215" s="83"/>
    </row>
    <row r="60216" spans="16:16" x14ac:dyDescent="0.3">
      <c r="P60216" s="83"/>
    </row>
    <row r="60217" spans="16:16" x14ac:dyDescent="0.3">
      <c r="P60217" s="83"/>
    </row>
    <row r="60218" spans="16:16" x14ac:dyDescent="0.3">
      <c r="P60218" s="83"/>
    </row>
    <row r="60219" spans="16:16" x14ac:dyDescent="0.3">
      <c r="P60219" s="83"/>
    </row>
    <row r="60220" spans="16:16" x14ac:dyDescent="0.3">
      <c r="P60220" s="83"/>
    </row>
    <row r="60221" spans="16:16" x14ac:dyDescent="0.3">
      <c r="P60221" s="83"/>
    </row>
    <row r="60222" spans="16:16" x14ac:dyDescent="0.3">
      <c r="P60222" s="83"/>
    </row>
    <row r="60223" spans="16:16" x14ac:dyDescent="0.3">
      <c r="P60223" s="83"/>
    </row>
    <row r="60224" spans="16:16" x14ac:dyDescent="0.3">
      <c r="P60224" s="83"/>
    </row>
    <row r="60225" spans="16:16" x14ac:dyDescent="0.3">
      <c r="P60225" s="83"/>
    </row>
    <row r="60226" spans="16:16" x14ac:dyDescent="0.3">
      <c r="P60226" s="83"/>
    </row>
    <row r="60227" spans="16:16" x14ac:dyDescent="0.3">
      <c r="P60227" s="83"/>
    </row>
    <row r="60228" spans="16:16" x14ac:dyDescent="0.3">
      <c r="P60228" s="83"/>
    </row>
    <row r="60229" spans="16:16" x14ac:dyDescent="0.3">
      <c r="P60229" s="83"/>
    </row>
    <row r="60230" spans="16:16" x14ac:dyDescent="0.3">
      <c r="P60230" s="83"/>
    </row>
    <row r="60231" spans="16:16" x14ac:dyDescent="0.3">
      <c r="P60231" s="83"/>
    </row>
    <row r="60232" spans="16:16" x14ac:dyDescent="0.3">
      <c r="P60232" s="83"/>
    </row>
    <row r="60233" spans="16:16" x14ac:dyDescent="0.3">
      <c r="P60233" s="83"/>
    </row>
    <row r="60234" spans="16:16" x14ac:dyDescent="0.3">
      <c r="P60234" s="83"/>
    </row>
    <row r="60235" spans="16:16" x14ac:dyDescent="0.3">
      <c r="P60235" s="83"/>
    </row>
    <row r="60236" spans="16:16" x14ac:dyDescent="0.3">
      <c r="P60236" s="83"/>
    </row>
    <row r="60237" spans="16:16" x14ac:dyDescent="0.3">
      <c r="P60237" s="83"/>
    </row>
    <row r="60238" spans="16:16" x14ac:dyDescent="0.3">
      <c r="P60238" s="83"/>
    </row>
    <row r="60239" spans="16:16" x14ac:dyDescent="0.3">
      <c r="P60239" s="83"/>
    </row>
    <row r="60240" spans="16:16" x14ac:dyDescent="0.3">
      <c r="P60240" s="83"/>
    </row>
    <row r="60241" spans="16:16" x14ac:dyDescent="0.3">
      <c r="P60241" s="83"/>
    </row>
    <row r="60242" spans="16:16" x14ac:dyDescent="0.3">
      <c r="P60242" s="83"/>
    </row>
    <row r="60243" spans="16:16" x14ac:dyDescent="0.3">
      <c r="P60243" s="83"/>
    </row>
    <row r="60244" spans="16:16" x14ac:dyDescent="0.3">
      <c r="P60244" s="83"/>
    </row>
    <row r="60245" spans="16:16" x14ac:dyDescent="0.3">
      <c r="P60245" s="83"/>
    </row>
    <row r="60246" spans="16:16" x14ac:dyDescent="0.3">
      <c r="P60246" s="83"/>
    </row>
    <row r="60247" spans="16:16" x14ac:dyDescent="0.3">
      <c r="P60247" s="83"/>
    </row>
    <row r="60248" spans="16:16" x14ac:dyDescent="0.3">
      <c r="P60248" s="83"/>
    </row>
    <row r="60249" spans="16:16" x14ac:dyDescent="0.3">
      <c r="P60249" s="83"/>
    </row>
    <row r="60250" spans="16:16" x14ac:dyDescent="0.3">
      <c r="P60250" s="83"/>
    </row>
    <row r="60251" spans="16:16" x14ac:dyDescent="0.3">
      <c r="P60251" s="83"/>
    </row>
    <row r="60252" spans="16:16" x14ac:dyDescent="0.3">
      <c r="P60252" s="83"/>
    </row>
    <row r="60253" spans="16:16" x14ac:dyDescent="0.3">
      <c r="P60253" s="83"/>
    </row>
    <row r="60254" spans="16:16" x14ac:dyDescent="0.3">
      <c r="P60254" s="83"/>
    </row>
    <row r="60255" spans="16:16" x14ac:dyDescent="0.3">
      <c r="P60255" s="83"/>
    </row>
    <row r="60256" spans="16:16" x14ac:dyDescent="0.3">
      <c r="P60256" s="83"/>
    </row>
    <row r="60257" spans="16:16" x14ac:dyDescent="0.3">
      <c r="P60257" s="83"/>
    </row>
    <row r="60258" spans="16:16" x14ac:dyDescent="0.3">
      <c r="P60258" s="83"/>
    </row>
    <row r="60259" spans="16:16" x14ac:dyDescent="0.3">
      <c r="P60259" s="83"/>
    </row>
    <row r="60260" spans="16:16" x14ac:dyDescent="0.3">
      <c r="P60260" s="83"/>
    </row>
    <row r="60261" spans="16:16" x14ac:dyDescent="0.3">
      <c r="P60261" s="83"/>
    </row>
    <row r="60262" spans="16:16" x14ac:dyDescent="0.3">
      <c r="P60262" s="83"/>
    </row>
    <row r="60263" spans="16:16" x14ac:dyDescent="0.3">
      <c r="P60263" s="83"/>
    </row>
    <row r="60264" spans="16:16" x14ac:dyDescent="0.3">
      <c r="P60264" s="83"/>
    </row>
    <row r="60265" spans="16:16" x14ac:dyDescent="0.3">
      <c r="P60265" s="83"/>
    </row>
    <row r="60266" spans="16:16" x14ac:dyDescent="0.3">
      <c r="P60266" s="83"/>
    </row>
    <row r="60267" spans="16:16" x14ac:dyDescent="0.3">
      <c r="P60267" s="83"/>
    </row>
    <row r="60268" spans="16:16" x14ac:dyDescent="0.3">
      <c r="P60268" s="83"/>
    </row>
    <row r="60269" spans="16:16" x14ac:dyDescent="0.3">
      <c r="P60269" s="83"/>
    </row>
    <row r="60270" spans="16:16" x14ac:dyDescent="0.3">
      <c r="P60270" s="83"/>
    </row>
    <row r="60271" spans="16:16" x14ac:dyDescent="0.3">
      <c r="P60271" s="83"/>
    </row>
    <row r="60272" spans="16:16" x14ac:dyDescent="0.3">
      <c r="P60272" s="83"/>
    </row>
    <row r="60273" spans="16:16" x14ac:dyDescent="0.3">
      <c r="P60273" s="83"/>
    </row>
    <row r="60274" spans="16:16" x14ac:dyDescent="0.3">
      <c r="P60274" s="83"/>
    </row>
    <row r="60275" spans="16:16" x14ac:dyDescent="0.3">
      <c r="P60275" s="83"/>
    </row>
    <row r="60276" spans="16:16" x14ac:dyDescent="0.3">
      <c r="P60276" s="83"/>
    </row>
    <row r="60277" spans="16:16" x14ac:dyDescent="0.3">
      <c r="P60277" s="83"/>
    </row>
    <row r="60278" spans="16:16" x14ac:dyDescent="0.3">
      <c r="P60278" s="83"/>
    </row>
    <row r="60279" spans="16:16" x14ac:dyDescent="0.3">
      <c r="P60279" s="83"/>
    </row>
    <row r="60280" spans="16:16" x14ac:dyDescent="0.3">
      <c r="P60280" s="83"/>
    </row>
    <row r="60281" spans="16:16" x14ac:dyDescent="0.3">
      <c r="P60281" s="83"/>
    </row>
    <row r="60282" spans="16:16" x14ac:dyDescent="0.3">
      <c r="P60282" s="83"/>
    </row>
    <row r="60283" spans="16:16" x14ac:dyDescent="0.3">
      <c r="P60283" s="83"/>
    </row>
    <row r="60284" spans="16:16" x14ac:dyDescent="0.3">
      <c r="P60284" s="83"/>
    </row>
    <row r="60285" spans="16:16" x14ac:dyDescent="0.3">
      <c r="P60285" s="83"/>
    </row>
    <row r="60286" spans="16:16" x14ac:dyDescent="0.3">
      <c r="P60286" s="83"/>
    </row>
    <row r="60287" spans="16:16" x14ac:dyDescent="0.3">
      <c r="P60287" s="83"/>
    </row>
    <row r="60288" spans="16:16" x14ac:dyDescent="0.3">
      <c r="P60288" s="83"/>
    </row>
    <row r="60289" spans="16:16" x14ac:dyDescent="0.3">
      <c r="P60289" s="83"/>
    </row>
    <row r="60290" spans="16:16" x14ac:dyDescent="0.3">
      <c r="P60290" s="83"/>
    </row>
    <row r="60291" spans="16:16" x14ac:dyDescent="0.3">
      <c r="P60291" s="83"/>
    </row>
    <row r="60292" spans="16:16" x14ac:dyDescent="0.3">
      <c r="P60292" s="83"/>
    </row>
    <row r="60293" spans="16:16" x14ac:dyDescent="0.3">
      <c r="P60293" s="83"/>
    </row>
    <row r="60294" spans="16:16" x14ac:dyDescent="0.3">
      <c r="P60294" s="83"/>
    </row>
    <row r="60295" spans="16:16" x14ac:dyDescent="0.3">
      <c r="P60295" s="83"/>
    </row>
    <row r="60296" spans="16:16" x14ac:dyDescent="0.3">
      <c r="P60296" s="83"/>
    </row>
    <row r="60297" spans="16:16" x14ac:dyDescent="0.3">
      <c r="P60297" s="83"/>
    </row>
    <row r="60298" spans="16:16" x14ac:dyDescent="0.3">
      <c r="P60298" s="83"/>
    </row>
    <row r="60299" spans="16:16" x14ac:dyDescent="0.3">
      <c r="P60299" s="83"/>
    </row>
    <row r="60300" spans="16:16" x14ac:dyDescent="0.3">
      <c r="P60300" s="83"/>
    </row>
    <row r="60301" spans="16:16" x14ac:dyDescent="0.3">
      <c r="P60301" s="83"/>
    </row>
    <row r="60302" spans="16:16" x14ac:dyDescent="0.3">
      <c r="P60302" s="83"/>
    </row>
    <row r="60303" spans="16:16" x14ac:dyDescent="0.3">
      <c r="P60303" s="83"/>
    </row>
    <row r="60304" spans="16:16" x14ac:dyDescent="0.3">
      <c r="P60304" s="83"/>
    </row>
    <row r="60305" spans="16:16" x14ac:dyDescent="0.3">
      <c r="P60305" s="83"/>
    </row>
    <row r="60306" spans="16:16" x14ac:dyDescent="0.3">
      <c r="P60306" s="83"/>
    </row>
    <row r="60307" spans="16:16" x14ac:dyDescent="0.3">
      <c r="P60307" s="83"/>
    </row>
    <row r="60308" spans="16:16" x14ac:dyDescent="0.3">
      <c r="P60308" s="83"/>
    </row>
    <row r="60309" spans="16:16" x14ac:dyDescent="0.3">
      <c r="P60309" s="83"/>
    </row>
    <row r="60310" spans="16:16" x14ac:dyDescent="0.3">
      <c r="P60310" s="83"/>
    </row>
    <row r="60311" spans="16:16" x14ac:dyDescent="0.3">
      <c r="P60311" s="83"/>
    </row>
    <row r="60312" spans="16:16" x14ac:dyDescent="0.3">
      <c r="P60312" s="83"/>
    </row>
    <row r="60313" spans="16:16" x14ac:dyDescent="0.3">
      <c r="P60313" s="83"/>
    </row>
    <row r="60314" spans="16:16" x14ac:dyDescent="0.3">
      <c r="P60314" s="83"/>
    </row>
    <row r="60315" spans="16:16" x14ac:dyDescent="0.3">
      <c r="P60315" s="83"/>
    </row>
    <row r="60316" spans="16:16" x14ac:dyDescent="0.3">
      <c r="P60316" s="83"/>
    </row>
    <row r="60317" spans="16:16" x14ac:dyDescent="0.3">
      <c r="P60317" s="83"/>
    </row>
    <row r="60318" spans="16:16" x14ac:dyDescent="0.3">
      <c r="P60318" s="83"/>
    </row>
    <row r="60319" spans="16:16" x14ac:dyDescent="0.3">
      <c r="P60319" s="83"/>
    </row>
    <row r="60320" spans="16:16" x14ac:dyDescent="0.3">
      <c r="P60320" s="83"/>
    </row>
    <row r="60321" spans="16:16" x14ac:dyDescent="0.3">
      <c r="P60321" s="83"/>
    </row>
    <row r="60322" spans="16:16" x14ac:dyDescent="0.3">
      <c r="P60322" s="83"/>
    </row>
    <row r="60323" spans="16:16" x14ac:dyDescent="0.3">
      <c r="P60323" s="83"/>
    </row>
    <row r="60324" spans="16:16" x14ac:dyDescent="0.3">
      <c r="P60324" s="83"/>
    </row>
    <row r="60325" spans="16:16" x14ac:dyDescent="0.3">
      <c r="P60325" s="83"/>
    </row>
    <row r="60326" spans="16:16" x14ac:dyDescent="0.3">
      <c r="P60326" s="83"/>
    </row>
    <row r="60327" spans="16:16" x14ac:dyDescent="0.3">
      <c r="P60327" s="83"/>
    </row>
    <row r="60328" spans="16:16" x14ac:dyDescent="0.3">
      <c r="P60328" s="83"/>
    </row>
    <row r="60329" spans="16:16" x14ac:dyDescent="0.3">
      <c r="P60329" s="83"/>
    </row>
    <row r="60330" spans="16:16" x14ac:dyDescent="0.3">
      <c r="P60330" s="83"/>
    </row>
    <row r="60331" spans="16:16" x14ac:dyDescent="0.3">
      <c r="P60331" s="83"/>
    </row>
    <row r="60332" spans="16:16" x14ac:dyDescent="0.3">
      <c r="P60332" s="83"/>
    </row>
    <row r="60333" spans="16:16" x14ac:dyDescent="0.3">
      <c r="P60333" s="83"/>
    </row>
    <row r="60334" spans="16:16" x14ac:dyDescent="0.3">
      <c r="P60334" s="83"/>
    </row>
    <row r="60335" spans="16:16" x14ac:dyDescent="0.3">
      <c r="P60335" s="83"/>
    </row>
    <row r="60336" spans="16:16" x14ac:dyDescent="0.3">
      <c r="P60336" s="83"/>
    </row>
    <row r="60337" spans="16:16" x14ac:dyDescent="0.3">
      <c r="P60337" s="83"/>
    </row>
    <row r="60338" spans="16:16" x14ac:dyDescent="0.3">
      <c r="P60338" s="83"/>
    </row>
    <row r="60339" spans="16:16" x14ac:dyDescent="0.3">
      <c r="P60339" s="83"/>
    </row>
    <row r="60340" spans="16:16" x14ac:dyDescent="0.3">
      <c r="P60340" s="83"/>
    </row>
    <row r="60341" spans="16:16" x14ac:dyDescent="0.3">
      <c r="P60341" s="83"/>
    </row>
    <row r="60342" spans="16:16" x14ac:dyDescent="0.3">
      <c r="P60342" s="83"/>
    </row>
    <row r="60343" spans="16:16" x14ac:dyDescent="0.3">
      <c r="P60343" s="83"/>
    </row>
    <row r="60344" spans="16:16" x14ac:dyDescent="0.3">
      <c r="P60344" s="83"/>
    </row>
    <row r="60345" spans="16:16" x14ac:dyDescent="0.3">
      <c r="P60345" s="83"/>
    </row>
    <row r="60346" spans="16:16" x14ac:dyDescent="0.3">
      <c r="P60346" s="83"/>
    </row>
    <row r="60347" spans="16:16" x14ac:dyDescent="0.3">
      <c r="P60347" s="83"/>
    </row>
    <row r="60348" spans="16:16" x14ac:dyDescent="0.3">
      <c r="P60348" s="83"/>
    </row>
    <row r="60349" spans="16:16" x14ac:dyDescent="0.3">
      <c r="P60349" s="83"/>
    </row>
    <row r="60350" spans="16:16" x14ac:dyDescent="0.3">
      <c r="P60350" s="83"/>
    </row>
    <row r="60351" spans="16:16" x14ac:dyDescent="0.3">
      <c r="P60351" s="83"/>
    </row>
    <row r="60352" spans="16:16" x14ac:dyDescent="0.3">
      <c r="P60352" s="83"/>
    </row>
    <row r="60353" spans="16:16" x14ac:dyDescent="0.3">
      <c r="P60353" s="83"/>
    </row>
    <row r="60354" spans="16:16" x14ac:dyDescent="0.3">
      <c r="P60354" s="83"/>
    </row>
    <row r="60355" spans="16:16" x14ac:dyDescent="0.3">
      <c r="P60355" s="83"/>
    </row>
    <row r="60356" spans="16:16" x14ac:dyDescent="0.3">
      <c r="P60356" s="83"/>
    </row>
    <row r="60357" spans="16:16" x14ac:dyDescent="0.3">
      <c r="P60357" s="83"/>
    </row>
    <row r="60358" spans="16:16" x14ac:dyDescent="0.3">
      <c r="P60358" s="83"/>
    </row>
    <row r="60359" spans="16:16" x14ac:dyDescent="0.3">
      <c r="P60359" s="83"/>
    </row>
    <row r="60360" spans="16:16" x14ac:dyDescent="0.3">
      <c r="P60360" s="83"/>
    </row>
    <row r="60361" spans="16:16" x14ac:dyDescent="0.3">
      <c r="P60361" s="83"/>
    </row>
    <row r="60362" spans="16:16" x14ac:dyDescent="0.3">
      <c r="P60362" s="83"/>
    </row>
    <row r="60363" spans="16:16" x14ac:dyDescent="0.3">
      <c r="P60363" s="83"/>
    </row>
    <row r="60364" spans="16:16" x14ac:dyDescent="0.3">
      <c r="P60364" s="83"/>
    </row>
    <row r="60365" spans="16:16" x14ac:dyDescent="0.3">
      <c r="P60365" s="83"/>
    </row>
    <row r="60366" spans="16:16" x14ac:dyDescent="0.3">
      <c r="P60366" s="83"/>
    </row>
    <row r="60367" spans="16:16" x14ac:dyDescent="0.3">
      <c r="P60367" s="83"/>
    </row>
    <row r="60368" spans="16:16" x14ac:dyDescent="0.3">
      <c r="P60368" s="83"/>
    </row>
    <row r="60369" spans="16:16" x14ac:dyDescent="0.3">
      <c r="P60369" s="83"/>
    </row>
    <row r="60370" spans="16:16" x14ac:dyDescent="0.3">
      <c r="P60370" s="83"/>
    </row>
    <row r="60371" spans="16:16" x14ac:dyDescent="0.3">
      <c r="P60371" s="83"/>
    </row>
    <row r="60372" spans="16:16" x14ac:dyDescent="0.3">
      <c r="P60372" s="83"/>
    </row>
    <row r="60373" spans="16:16" x14ac:dyDescent="0.3">
      <c r="P60373" s="83"/>
    </row>
    <row r="60374" spans="16:16" x14ac:dyDescent="0.3">
      <c r="P60374" s="83"/>
    </row>
    <row r="60375" spans="16:16" x14ac:dyDescent="0.3">
      <c r="P60375" s="83"/>
    </row>
    <row r="60376" spans="16:16" x14ac:dyDescent="0.3">
      <c r="P60376" s="83"/>
    </row>
    <row r="60377" spans="16:16" x14ac:dyDescent="0.3">
      <c r="P60377" s="83"/>
    </row>
    <row r="60378" spans="16:16" x14ac:dyDescent="0.3">
      <c r="P60378" s="83"/>
    </row>
    <row r="60379" spans="16:16" x14ac:dyDescent="0.3">
      <c r="P60379" s="83"/>
    </row>
    <row r="60380" spans="16:16" x14ac:dyDescent="0.3">
      <c r="P60380" s="83"/>
    </row>
    <row r="60381" spans="16:16" x14ac:dyDescent="0.3">
      <c r="P60381" s="83"/>
    </row>
    <row r="60382" spans="16:16" x14ac:dyDescent="0.3">
      <c r="P60382" s="83"/>
    </row>
    <row r="60383" spans="16:16" x14ac:dyDescent="0.3">
      <c r="P60383" s="83"/>
    </row>
    <row r="60384" spans="16:16" x14ac:dyDescent="0.3">
      <c r="P60384" s="83"/>
    </row>
    <row r="60385" spans="16:16" x14ac:dyDescent="0.3">
      <c r="P60385" s="83"/>
    </row>
    <row r="60386" spans="16:16" x14ac:dyDescent="0.3">
      <c r="P60386" s="83"/>
    </row>
    <row r="60387" spans="16:16" x14ac:dyDescent="0.3">
      <c r="P60387" s="83"/>
    </row>
    <row r="60388" spans="16:16" x14ac:dyDescent="0.3">
      <c r="P60388" s="83"/>
    </row>
    <row r="60389" spans="16:16" x14ac:dyDescent="0.3">
      <c r="P60389" s="83"/>
    </row>
    <row r="60390" spans="16:16" x14ac:dyDescent="0.3">
      <c r="P60390" s="83"/>
    </row>
    <row r="60391" spans="16:16" x14ac:dyDescent="0.3">
      <c r="P60391" s="83"/>
    </row>
    <row r="60392" spans="16:16" x14ac:dyDescent="0.3">
      <c r="P60392" s="83"/>
    </row>
    <row r="60393" spans="16:16" x14ac:dyDescent="0.3">
      <c r="P60393" s="83"/>
    </row>
    <row r="60394" spans="16:16" x14ac:dyDescent="0.3">
      <c r="P60394" s="83"/>
    </row>
    <row r="60395" spans="16:16" x14ac:dyDescent="0.3">
      <c r="P60395" s="83"/>
    </row>
    <row r="60396" spans="16:16" x14ac:dyDescent="0.3">
      <c r="P60396" s="83"/>
    </row>
    <row r="60397" spans="16:16" x14ac:dyDescent="0.3">
      <c r="P60397" s="83"/>
    </row>
    <row r="60398" spans="16:16" x14ac:dyDescent="0.3">
      <c r="P60398" s="83"/>
    </row>
    <row r="60399" spans="16:16" x14ac:dyDescent="0.3">
      <c r="P60399" s="83"/>
    </row>
    <row r="60400" spans="16:16" x14ac:dyDescent="0.3">
      <c r="P60400" s="83"/>
    </row>
    <row r="60401" spans="16:16" x14ac:dyDescent="0.3">
      <c r="P60401" s="83"/>
    </row>
    <row r="60402" spans="16:16" x14ac:dyDescent="0.3">
      <c r="P60402" s="83"/>
    </row>
    <row r="60403" spans="16:16" x14ac:dyDescent="0.3">
      <c r="P60403" s="83"/>
    </row>
    <row r="60404" spans="16:16" x14ac:dyDescent="0.3">
      <c r="P60404" s="83"/>
    </row>
    <row r="60405" spans="16:16" x14ac:dyDescent="0.3">
      <c r="P60405" s="83"/>
    </row>
    <row r="60406" spans="16:16" x14ac:dyDescent="0.3">
      <c r="P60406" s="83"/>
    </row>
    <row r="60407" spans="16:16" x14ac:dyDescent="0.3">
      <c r="P60407" s="83"/>
    </row>
    <row r="60408" spans="16:16" x14ac:dyDescent="0.3">
      <c r="P60408" s="83"/>
    </row>
    <row r="60409" spans="16:16" x14ac:dyDescent="0.3">
      <c r="P60409" s="83"/>
    </row>
    <row r="60410" spans="16:16" x14ac:dyDescent="0.3">
      <c r="P60410" s="83"/>
    </row>
    <row r="60411" spans="16:16" x14ac:dyDescent="0.3">
      <c r="P60411" s="83"/>
    </row>
    <row r="60412" spans="16:16" x14ac:dyDescent="0.3">
      <c r="P60412" s="83"/>
    </row>
    <row r="60413" spans="16:16" x14ac:dyDescent="0.3">
      <c r="P60413" s="83"/>
    </row>
    <row r="60414" spans="16:16" x14ac:dyDescent="0.3">
      <c r="P60414" s="83"/>
    </row>
    <row r="60415" spans="16:16" x14ac:dyDescent="0.3">
      <c r="P60415" s="83"/>
    </row>
    <row r="60416" spans="16:16" x14ac:dyDescent="0.3">
      <c r="P60416" s="83"/>
    </row>
    <row r="60417" spans="16:16" x14ac:dyDescent="0.3">
      <c r="P60417" s="83"/>
    </row>
    <row r="60418" spans="16:16" x14ac:dyDescent="0.3">
      <c r="P60418" s="83"/>
    </row>
    <row r="60419" spans="16:16" x14ac:dyDescent="0.3">
      <c r="P60419" s="83"/>
    </row>
    <row r="60420" spans="16:16" x14ac:dyDescent="0.3">
      <c r="P60420" s="83"/>
    </row>
    <row r="60421" spans="16:16" x14ac:dyDescent="0.3">
      <c r="P60421" s="83"/>
    </row>
    <row r="60422" spans="16:16" x14ac:dyDescent="0.3">
      <c r="P60422" s="83"/>
    </row>
    <row r="60423" spans="16:16" x14ac:dyDescent="0.3">
      <c r="P60423" s="83"/>
    </row>
    <row r="60424" spans="16:16" x14ac:dyDescent="0.3">
      <c r="P60424" s="83"/>
    </row>
    <row r="60425" spans="16:16" x14ac:dyDescent="0.3">
      <c r="P60425" s="83"/>
    </row>
    <row r="60426" spans="16:16" x14ac:dyDescent="0.3">
      <c r="P60426" s="83"/>
    </row>
    <row r="60427" spans="16:16" x14ac:dyDescent="0.3">
      <c r="P60427" s="83"/>
    </row>
    <row r="60428" spans="16:16" x14ac:dyDescent="0.3">
      <c r="P60428" s="83"/>
    </row>
    <row r="60429" spans="16:16" x14ac:dyDescent="0.3">
      <c r="P60429" s="83"/>
    </row>
    <row r="60430" spans="16:16" x14ac:dyDescent="0.3">
      <c r="P60430" s="83"/>
    </row>
    <row r="60431" spans="16:16" x14ac:dyDescent="0.3">
      <c r="P60431" s="83"/>
    </row>
    <row r="60432" spans="16:16" x14ac:dyDescent="0.3">
      <c r="P60432" s="83"/>
    </row>
    <row r="60433" spans="16:16" x14ac:dyDescent="0.3">
      <c r="P60433" s="83"/>
    </row>
    <row r="60434" spans="16:16" x14ac:dyDescent="0.3">
      <c r="P60434" s="83"/>
    </row>
    <row r="60435" spans="16:16" x14ac:dyDescent="0.3">
      <c r="P60435" s="83"/>
    </row>
    <row r="60436" spans="16:16" x14ac:dyDescent="0.3">
      <c r="P60436" s="83"/>
    </row>
    <row r="60437" spans="16:16" x14ac:dyDescent="0.3">
      <c r="P60437" s="83"/>
    </row>
    <row r="60438" spans="16:16" x14ac:dyDescent="0.3">
      <c r="P60438" s="83"/>
    </row>
    <row r="60439" spans="16:16" x14ac:dyDescent="0.3">
      <c r="P60439" s="83"/>
    </row>
    <row r="60440" spans="16:16" x14ac:dyDescent="0.3">
      <c r="P60440" s="83"/>
    </row>
    <row r="60441" spans="16:16" x14ac:dyDescent="0.3">
      <c r="P60441" s="83"/>
    </row>
    <row r="60442" spans="16:16" x14ac:dyDescent="0.3">
      <c r="P60442" s="83"/>
    </row>
    <row r="60443" spans="16:16" x14ac:dyDescent="0.3">
      <c r="P60443" s="83"/>
    </row>
    <row r="60444" spans="16:16" x14ac:dyDescent="0.3">
      <c r="P60444" s="83"/>
    </row>
    <row r="60445" spans="16:16" x14ac:dyDescent="0.3">
      <c r="P60445" s="83"/>
    </row>
    <row r="60446" spans="16:16" x14ac:dyDescent="0.3">
      <c r="P60446" s="83"/>
    </row>
    <row r="60447" spans="16:16" x14ac:dyDescent="0.3">
      <c r="P60447" s="83"/>
    </row>
    <row r="60448" spans="16:16" x14ac:dyDescent="0.3">
      <c r="P60448" s="83"/>
    </row>
    <row r="60449" spans="16:16" x14ac:dyDescent="0.3">
      <c r="P60449" s="83"/>
    </row>
    <row r="60450" spans="16:16" x14ac:dyDescent="0.3">
      <c r="P60450" s="83"/>
    </row>
    <row r="60451" spans="16:16" x14ac:dyDescent="0.3">
      <c r="P60451" s="83"/>
    </row>
    <row r="60452" spans="16:16" x14ac:dyDescent="0.3">
      <c r="P60452" s="83"/>
    </row>
    <row r="60453" spans="16:16" x14ac:dyDescent="0.3">
      <c r="P60453" s="83"/>
    </row>
    <row r="60454" spans="16:16" x14ac:dyDescent="0.3">
      <c r="P60454" s="83"/>
    </row>
    <row r="60455" spans="16:16" x14ac:dyDescent="0.3">
      <c r="P60455" s="83"/>
    </row>
    <row r="60456" spans="16:16" x14ac:dyDescent="0.3">
      <c r="P60456" s="83"/>
    </row>
    <row r="60457" spans="16:16" x14ac:dyDescent="0.3">
      <c r="P60457" s="83"/>
    </row>
    <row r="60458" spans="16:16" x14ac:dyDescent="0.3">
      <c r="P60458" s="83"/>
    </row>
    <row r="60459" spans="16:16" x14ac:dyDescent="0.3">
      <c r="P60459" s="83"/>
    </row>
    <row r="60460" spans="16:16" x14ac:dyDescent="0.3">
      <c r="P60460" s="83"/>
    </row>
    <row r="60461" spans="16:16" x14ac:dyDescent="0.3">
      <c r="P60461" s="83"/>
    </row>
    <row r="60462" spans="16:16" x14ac:dyDescent="0.3">
      <c r="P60462" s="83"/>
    </row>
    <row r="60463" spans="16:16" x14ac:dyDescent="0.3">
      <c r="P60463" s="83"/>
    </row>
    <row r="60464" spans="16:16" x14ac:dyDescent="0.3">
      <c r="P60464" s="83"/>
    </row>
    <row r="60465" spans="16:16" x14ac:dyDescent="0.3">
      <c r="P60465" s="83"/>
    </row>
    <row r="60466" spans="16:16" x14ac:dyDescent="0.3">
      <c r="P60466" s="83"/>
    </row>
    <row r="60467" spans="16:16" x14ac:dyDescent="0.3">
      <c r="P60467" s="83"/>
    </row>
    <row r="60468" spans="16:16" x14ac:dyDescent="0.3">
      <c r="P60468" s="83"/>
    </row>
    <row r="60469" spans="16:16" x14ac:dyDescent="0.3">
      <c r="P60469" s="83"/>
    </row>
    <row r="60470" spans="16:16" x14ac:dyDescent="0.3">
      <c r="P60470" s="83"/>
    </row>
    <row r="60471" spans="16:16" x14ac:dyDescent="0.3">
      <c r="P60471" s="83"/>
    </row>
    <row r="60472" spans="16:16" x14ac:dyDescent="0.3">
      <c r="P60472" s="83"/>
    </row>
    <row r="60473" spans="16:16" x14ac:dyDescent="0.3">
      <c r="P60473" s="83"/>
    </row>
    <row r="60474" spans="16:16" x14ac:dyDescent="0.3">
      <c r="P60474" s="83"/>
    </row>
    <row r="60475" spans="16:16" x14ac:dyDescent="0.3">
      <c r="P60475" s="83"/>
    </row>
    <row r="60476" spans="16:16" x14ac:dyDescent="0.3">
      <c r="P60476" s="83"/>
    </row>
    <row r="60477" spans="16:16" x14ac:dyDescent="0.3">
      <c r="P60477" s="83"/>
    </row>
    <row r="60478" spans="16:16" x14ac:dyDescent="0.3">
      <c r="P60478" s="83"/>
    </row>
    <row r="60479" spans="16:16" x14ac:dyDescent="0.3">
      <c r="P60479" s="83"/>
    </row>
    <row r="60480" spans="16:16" x14ac:dyDescent="0.3">
      <c r="P60480" s="83"/>
    </row>
    <row r="60481" spans="16:16" x14ac:dyDescent="0.3">
      <c r="P60481" s="83"/>
    </row>
    <row r="60482" spans="16:16" x14ac:dyDescent="0.3">
      <c r="P60482" s="83"/>
    </row>
    <row r="60483" spans="16:16" x14ac:dyDescent="0.3">
      <c r="P60483" s="83"/>
    </row>
    <row r="60484" spans="16:16" x14ac:dyDescent="0.3">
      <c r="P60484" s="83"/>
    </row>
    <row r="60485" spans="16:16" x14ac:dyDescent="0.3">
      <c r="P60485" s="83"/>
    </row>
    <row r="60486" spans="16:16" x14ac:dyDescent="0.3">
      <c r="P60486" s="83"/>
    </row>
    <row r="60487" spans="16:16" x14ac:dyDescent="0.3">
      <c r="P60487" s="83"/>
    </row>
    <row r="60488" spans="16:16" x14ac:dyDescent="0.3">
      <c r="P60488" s="83"/>
    </row>
    <row r="60489" spans="16:16" x14ac:dyDescent="0.3">
      <c r="P60489" s="83"/>
    </row>
    <row r="60490" spans="16:16" x14ac:dyDescent="0.3">
      <c r="P60490" s="83"/>
    </row>
    <row r="60491" spans="16:16" x14ac:dyDescent="0.3">
      <c r="P60491" s="83"/>
    </row>
    <row r="60492" spans="16:16" x14ac:dyDescent="0.3">
      <c r="P60492" s="83"/>
    </row>
    <row r="60493" spans="16:16" x14ac:dyDescent="0.3">
      <c r="P60493" s="83"/>
    </row>
    <row r="60494" spans="16:16" x14ac:dyDescent="0.3">
      <c r="P60494" s="83"/>
    </row>
    <row r="60495" spans="16:16" x14ac:dyDescent="0.3">
      <c r="P60495" s="83"/>
    </row>
    <row r="60496" spans="16:16" x14ac:dyDescent="0.3">
      <c r="P60496" s="83"/>
    </row>
    <row r="60497" spans="16:16" x14ac:dyDescent="0.3">
      <c r="P60497" s="83"/>
    </row>
    <row r="60498" spans="16:16" x14ac:dyDescent="0.3">
      <c r="P60498" s="83"/>
    </row>
    <row r="60499" spans="16:16" x14ac:dyDescent="0.3">
      <c r="P60499" s="83"/>
    </row>
    <row r="60500" spans="16:16" x14ac:dyDescent="0.3">
      <c r="P60500" s="83"/>
    </row>
    <row r="60501" spans="16:16" x14ac:dyDescent="0.3">
      <c r="P60501" s="83"/>
    </row>
    <row r="60502" spans="16:16" x14ac:dyDescent="0.3">
      <c r="P60502" s="83"/>
    </row>
    <row r="60503" spans="16:16" x14ac:dyDescent="0.3">
      <c r="P60503" s="83"/>
    </row>
    <row r="60504" spans="16:16" x14ac:dyDescent="0.3">
      <c r="P60504" s="83"/>
    </row>
    <row r="60505" spans="16:16" x14ac:dyDescent="0.3">
      <c r="P60505" s="83"/>
    </row>
    <row r="60506" spans="16:16" x14ac:dyDescent="0.3">
      <c r="P60506" s="83"/>
    </row>
    <row r="60507" spans="16:16" x14ac:dyDescent="0.3">
      <c r="P60507" s="83"/>
    </row>
    <row r="60508" spans="16:16" x14ac:dyDescent="0.3">
      <c r="P60508" s="83"/>
    </row>
    <row r="60509" spans="16:16" x14ac:dyDescent="0.3">
      <c r="P60509" s="83"/>
    </row>
    <row r="60510" spans="16:16" x14ac:dyDescent="0.3">
      <c r="P60510" s="83"/>
    </row>
    <row r="60511" spans="16:16" x14ac:dyDescent="0.3">
      <c r="P60511" s="83"/>
    </row>
    <row r="60512" spans="16:16" x14ac:dyDescent="0.3">
      <c r="P60512" s="83"/>
    </row>
    <row r="60513" spans="16:16" x14ac:dyDescent="0.3">
      <c r="P60513" s="83"/>
    </row>
    <row r="60514" spans="16:16" x14ac:dyDescent="0.3">
      <c r="P60514" s="83"/>
    </row>
    <row r="60515" spans="16:16" x14ac:dyDescent="0.3">
      <c r="P60515" s="83"/>
    </row>
    <row r="60516" spans="16:16" x14ac:dyDescent="0.3">
      <c r="P60516" s="83"/>
    </row>
    <row r="60517" spans="16:16" x14ac:dyDescent="0.3">
      <c r="P60517" s="83"/>
    </row>
    <row r="60518" spans="16:16" x14ac:dyDescent="0.3">
      <c r="P60518" s="83"/>
    </row>
    <row r="60519" spans="16:16" x14ac:dyDescent="0.3">
      <c r="P60519" s="83"/>
    </row>
    <row r="60520" spans="16:16" x14ac:dyDescent="0.3">
      <c r="P60520" s="83"/>
    </row>
    <row r="60521" spans="16:16" x14ac:dyDescent="0.3">
      <c r="P60521" s="83"/>
    </row>
    <row r="60522" spans="16:16" x14ac:dyDescent="0.3">
      <c r="P60522" s="83"/>
    </row>
    <row r="60523" spans="16:16" x14ac:dyDescent="0.3">
      <c r="P60523" s="83"/>
    </row>
    <row r="60524" spans="16:16" x14ac:dyDescent="0.3">
      <c r="P60524" s="83"/>
    </row>
    <row r="60525" spans="16:16" x14ac:dyDescent="0.3">
      <c r="P60525" s="83"/>
    </row>
    <row r="60526" spans="16:16" x14ac:dyDescent="0.3">
      <c r="P60526" s="83"/>
    </row>
    <row r="60527" spans="16:16" x14ac:dyDescent="0.3">
      <c r="P60527" s="83"/>
    </row>
    <row r="60528" spans="16:16" x14ac:dyDescent="0.3">
      <c r="P60528" s="83"/>
    </row>
    <row r="60529" spans="16:16" x14ac:dyDescent="0.3">
      <c r="P60529" s="83"/>
    </row>
    <row r="60530" spans="16:16" x14ac:dyDescent="0.3">
      <c r="P60530" s="83"/>
    </row>
    <row r="60531" spans="16:16" x14ac:dyDescent="0.3">
      <c r="P60531" s="83"/>
    </row>
    <row r="60532" spans="16:16" x14ac:dyDescent="0.3">
      <c r="P60532" s="83"/>
    </row>
    <row r="60533" spans="16:16" x14ac:dyDescent="0.3">
      <c r="P60533" s="83"/>
    </row>
    <row r="60534" spans="16:16" x14ac:dyDescent="0.3">
      <c r="P60534" s="83"/>
    </row>
    <row r="60535" spans="16:16" x14ac:dyDescent="0.3">
      <c r="P60535" s="83"/>
    </row>
    <row r="60536" spans="16:16" x14ac:dyDescent="0.3">
      <c r="P60536" s="83"/>
    </row>
    <row r="60537" spans="16:16" x14ac:dyDescent="0.3">
      <c r="P60537" s="83"/>
    </row>
    <row r="60538" spans="16:16" x14ac:dyDescent="0.3">
      <c r="P60538" s="83"/>
    </row>
    <row r="60539" spans="16:16" x14ac:dyDescent="0.3">
      <c r="P60539" s="83"/>
    </row>
    <row r="60540" spans="16:16" x14ac:dyDescent="0.3">
      <c r="P60540" s="83"/>
    </row>
    <row r="60541" spans="16:16" x14ac:dyDescent="0.3">
      <c r="P60541" s="83"/>
    </row>
    <row r="60542" spans="16:16" x14ac:dyDescent="0.3">
      <c r="P60542" s="83"/>
    </row>
    <row r="60543" spans="16:16" x14ac:dyDescent="0.3">
      <c r="P60543" s="83"/>
    </row>
    <row r="60544" spans="16:16" x14ac:dyDescent="0.3">
      <c r="P60544" s="83"/>
    </row>
    <row r="60545" spans="16:16" x14ac:dyDescent="0.3">
      <c r="P60545" s="83"/>
    </row>
    <row r="60546" spans="16:16" x14ac:dyDescent="0.3">
      <c r="P60546" s="83"/>
    </row>
    <row r="60547" spans="16:16" x14ac:dyDescent="0.3">
      <c r="P60547" s="83"/>
    </row>
    <row r="60548" spans="16:16" x14ac:dyDescent="0.3">
      <c r="P60548" s="83"/>
    </row>
    <row r="60549" spans="16:16" x14ac:dyDescent="0.3">
      <c r="P60549" s="83"/>
    </row>
    <row r="60550" spans="16:16" x14ac:dyDescent="0.3">
      <c r="P60550" s="83"/>
    </row>
    <row r="60551" spans="16:16" x14ac:dyDescent="0.3">
      <c r="P60551" s="83"/>
    </row>
    <row r="60552" spans="16:16" x14ac:dyDescent="0.3">
      <c r="P60552" s="83"/>
    </row>
    <row r="60553" spans="16:16" x14ac:dyDescent="0.3">
      <c r="P60553" s="83"/>
    </row>
    <row r="60554" spans="16:16" x14ac:dyDescent="0.3">
      <c r="P60554" s="83"/>
    </row>
    <row r="60555" spans="16:16" x14ac:dyDescent="0.3">
      <c r="P60555" s="83"/>
    </row>
    <row r="60556" spans="16:16" x14ac:dyDescent="0.3">
      <c r="P60556" s="83"/>
    </row>
    <row r="60557" spans="16:16" x14ac:dyDescent="0.3">
      <c r="P60557" s="83"/>
    </row>
    <row r="60558" spans="16:16" x14ac:dyDescent="0.3">
      <c r="P60558" s="83"/>
    </row>
    <row r="60559" spans="16:16" x14ac:dyDescent="0.3">
      <c r="P60559" s="83"/>
    </row>
    <row r="60560" spans="16:16" x14ac:dyDescent="0.3">
      <c r="P60560" s="83"/>
    </row>
    <row r="60561" spans="16:16" x14ac:dyDescent="0.3">
      <c r="P60561" s="83"/>
    </row>
    <row r="60562" spans="16:16" x14ac:dyDescent="0.3">
      <c r="P60562" s="83"/>
    </row>
    <row r="60563" spans="16:16" x14ac:dyDescent="0.3">
      <c r="P60563" s="83"/>
    </row>
    <row r="60564" spans="16:16" x14ac:dyDescent="0.3">
      <c r="P60564" s="83"/>
    </row>
    <row r="60565" spans="16:16" x14ac:dyDescent="0.3">
      <c r="P60565" s="83"/>
    </row>
    <row r="60566" spans="16:16" x14ac:dyDescent="0.3">
      <c r="P60566" s="83"/>
    </row>
    <row r="60567" spans="16:16" x14ac:dyDescent="0.3">
      <c r="P60567" s="83"/>
    </row>
    <row r="60568" spans="16:16" x14ac:dyDescent="0.3">
      <c r="P60568" s="83"/>
    </row>
    <row r="60569" spans="16:16" x14ac:dyDescent="0.3">
      <c r="P60569" s="83"/>
    </row>
    <row r="60570" spans="16:16" x14ac:dyDescent="0.3">
      <c r="P60570" s="83"/>
    </row>
    <row r="60571" spans="16:16" x14ac:dyDescent="0.3">
      <c r="P60571" s="83"/>
    </row>
    <row r="60572" spans="16:16" x14ac:dyDescent="0.3">
      <c r="P60572" s="83"/>
    </row>
    <row r="60573" spans="16:16" x14ac:dyDescent="0.3">
      <c r="P60573" s="83"/>
    </row>
    <row r="60574" spans="16:16" x14ac:dyDescent="0.3">
      <c r="P60574" s="83"/>
    </row>
    <row r="60575" spans="16:16" x14ac:dyDescent="0.3">
      <c r="P60575" s="83"/>
    </row>
    <row r="60576" spans="16:16" x14ac:dyDescent="0.3">
      <c r="P60576" s="83"/>
    </row>
    <row r="60577" spans="16:16" x14ac:dyDescent="0.3">
      <c r="P60577" s="83"/>
    </row>
    <row r="60578" spans="16:16" x14ac:dyDescent="0.3">
      <c r="P60578" s="83"/>
    </row>
    <row r="60579" spans="16:16" x14ac:dyDescent="0.3">
      <c r="P60579" s="83"/>
    </row>
    <row r="60580" spans="16:16" x14ac:dyDescent="0.3">
      <c r="P60580" s="83"/>
    </row>
    <row r="60581" spans="16:16" x14ac:dyDescent="0.3">
      <c r="P60581" s="83"/>
    </row>
    <row r="60582" spans="16:16" x14ac:dyDescent="0.3">
      <c r="P60582" s="83"/>
    </row>
    <row r="60583" spans="16:16" x14ac:dyDescent="0.3">
      <c r="P60583" s="83"/>
    </row>
    <row r="60584" spans="16:16" x14ac:dyDescent="0.3">
      <c r="P60584" s="83"/>
    </row>
    <row r="60585" spans="16:16" x14ac:dyDescent="0.3">
      <c r="P60585" s="83"/>
    </row>
    <row r="60586" spans="16:16" x14ac:dyDescent="0.3">
      <c r="P60586" s="83"/>
    </row>
    <row r="60587" spans="16:16" x14ac:dyDescent="0.3">
      <c r="P60587" s="83"/>
    </row>
    <row r="60588" spans="16:16" x14ac:dyDescent="0.3">
      <c r="P60588" s="83"/>
    </row>
    <row r="60589" spans="16:16" x14ac:dyDescent="0.3">
      <c r="P60589" s="83"/>
    </row>
    <row r="60590" spans="16:16" x14ac:dyDescent="0.3">
      <c r="P60590" s="83"/>
    </row>
    <row r="60591" spans="16:16" x14ac:dyDescent="0.3">
      <c r="P60591" s="83"/>
    </row>
    <row r="60592" spans="16:16" x14ac:dyDescent="0.3">
      <c r="P60592" s="83"/>
    </row>
    <row r="60593" spans="16:16" x14ac:dyDescent="0.3">
      <c r="P60593" s="83"/>
    </row>
    <row r="60594" spans="16:16" x14ac:dyDescent="0.3">
      <c r="P60594" s="83"/>
    </row>
    <row r="60595" spans="16:16" x14ac:dyDescent="0.3">
      <c r="P60595" s="83"/>
    </row>
    <row r="60596" spans="16:16" x14ac:dyDescent="0.3">
      <c r="P60596" s="83"/>
    </row>
    <row r="60597" spans="16:16" x14ac:dyDescent="0.3">
      <c r="P60597" s="83"/>
    </row>
    <row r="60598" spans="16:16" x14ac:dyDescent="0.3">
      <c r="P60598" s="83"/>
    </row>
    <row r="60599" spans="16:16" x14ac:dyDescent="0.3">
      <c r="P60599" s="83"/>
    </row>
    <row r="60600" spans="16:16" x14ac:dyDescent="0.3">
      <c r="P60600" s="83"/>
    </row>
    <row r="60601" spans="16:16" x14ac:dyDescent="0.3">
      <c r="P60601" s="83"/>
    </row>
    <row r="60602" spans="16:16" x14ac:dyDescent="0.3">
      <c r="P60602" s="83"/>
    </row>
    <row r="60603" spans="16:16" x14ac:dyDescent="0.3">
      <c r="P60603" s="83"/>
    </row>
    <row r="60604" spans="16:16" x14ac:dyDescent="0.3">
      <c r="P60604" s="83"/>
    </row>
    <row r="60605" spans="16:16" x14ac:dyDescent="0.3">
      <c r="P60605" s="83"/>
    </row>
    <row r="60606" spans="16:16" x14ac:dyDescent="0.3">
      <c r="P60606" s="83"/>
    </row>
    <row r="60607" spans="16:16" x14ac:dyDescent="0.3">
      <c r="P60607" s="83"/>
    </row>
    <row r="60608" spans="16:16" x14ac:dyDescent="0.3">
      <c r="P60608" s="83"/>
    </row>
    <row r="60609" spans="16:16" x14ac:dyDescent="0.3">
      <c r="P60609" s="83"/>
    </row>
    <row r="60610" spans="16:16" x14ac:dyDescent="0.3">
      <c r="P60610" s="83"/>
    </row>
    <row r="60611" spans="16:16" x14ac:dyDescent="0.3">
      <c r="P60611" s="83"/>
    </row>
    <row r="60612" spans="16:16" x14ac:dyDescent="0.3">
      <c r="P60612" s="83"/>
    </row>
    <row r="60613" spans="16:16" x14ac:dyDescent="0.3">
      <c r="P60613" s="83"/>
    </row>
    <row r="60614" spans="16:16" x14ac:dyDescent="0.3">
      <c r="P60614" s="83"/>
    </row>
    <row r="60615" spans="16:16" x14ac:dyDescent="0.3">
      <c r="P60615" s="83"/>
    </row>
    <row r="60616" spans="16:16" x14ac:dyDescent="0.3">
      <c r="P60616" s="83"/>
    </row>
    <row r="60617" spans="16:16" x14ac:dyDescent="0.3">
      <c r="P60617" s="83"/>
    </row>
    <row r="60618" spans="16:16" x14ac:dyDescent="0.3">
      <c r="P60618" s="83"/>
    </row>
    <row r="60619" spans="16:16" x14ac:dyDescent="0.3">
      <c r="P60619" s="83"/>
    </row>
    <row r="60620" spans="16:16" x14ac:dyDescent="0.3">
      <c r="P60620" s="83"/>
    </row>
    <row r="60621" spans="16:16" x14ac:dyDescent="0.3">
      <c r="P60621" s="83"/>
    </row>
    <row r="60622" spans="16:16" x14ac:dyDescent="0.3">
      <c r="P60622" s="83"/>
    </row>
    <row r="60623" spans="16:16" x14ac:dyDescent="0.3">
      <c r="P60623" s="83"/>
    </row>
    <row r="60624" spans="16:16" x14ac:dyDescent="0.3">
      <c r="P60624" s="83"/>
    </row>
    <row r="60625" spans="16:16" x14ac:dyDescent="0.3">
      <c r="P60625" s="83"/>
    </row>
    <row r="60626" spans="16:16" x14ac:dyDescent="0.3">
      <c r="P60626" s="83"/>
    </row>
    <row r="60627" spans="16:16" x14ac:dyDescent="0.3">
      <c r="P60627" s="83"/>
    </row>
    <row r="60628" spans="16:16" x14ac:dyDescent="0.3">
      <c r="P60628" s="83"/>
    </row>
    <row r="60629" spans="16:16" x14ac:dyDescent="0.3">
      <c r="P60629" s="83"/>
    </row>
    <row r="60630" spans="16:16" x14ac:dyDescent="0.3">
      <c r="P60630" s="83"/>
    </row>
    <row r="60631" spans="16:16" x14ac:dyDescent="0.3">
      <c r="P60631" s="83"/>
    </row>
    <row r="60632" spans="16:16" x14ac:dyDescent="0.3">
      <c r="P60632" s="83"/>
    </row>
    <row r="60633" spans="16:16" x14ac:dyDescent="0.3">
      <c r="P60633" s="83"/>
    </row>
    <row r="60634" spans="16:16" x14ac:dyDescent="0.3">
      <c r="P60634" s="83"/>
    </row>
    <row r="60635" spans="16:16" x14ac:dyDescent="0.3">
      <c r="P60635" s="83"/>
    </row>
    <row r="60636" spans="16:16" x14ac:dyDescent="0.3">
      <c r="P60636" s="83"/>
    </row>
    <row r="60637" spans="16:16" x14ac:dyDescent="0.3">
      <c r="P60637" s="83"/>
    </row>
    <row r="60638" spans="16:16" x14ac:dyDescent="0.3">
      <c r="P60638" s="83"/>
    </row>
    <row r="60639" spans="16:16" x14ac:dyDescent="0.3">
      <c r="P60639" s="83"/>
    </row>
    <row r="60640" spans="16:16" x14ac:dyDescent="0.3">
      <c r="P60640" s="83"/>
    </row>
    <row r="60641" spans="16:16" x14ac:dyDescent="0.3">
      <c r="P60641" s="83"/>
    </row>
    <row r="60642" spans="16:16" x14ac:dyDescent="0.3">
      <c r="P60642" s="83"/>
    </row>
    <row r="60643" spans="16:16" x14ac:dyDescent="0.3">
      <c r="P60643" s="83"/>
    </row>
    <row r="60644" spans="16:16" x14ac:dyDescent="0.3">
      <c r="P60644" s="83"/>
    </row>
    <row r="60645" spans="16:16" x14ac:dyDescent="0.3">
      <c r="P60645" s="83"/>
    </row>
    <row r="60646" spans="16:16" x14ac:dyDescent="0.3">
      <c r="P60646" s="83"/>
    </row>
    <row r="60647" spans="16:16" x14ac:dyDescent="0.3">
      <c r="P60647" s="83"/>
    </row>
    <row r="60648" spans="16:16" x14ac:dyDescent="0.3">
      <c r="P60648" s="83"/>
    </row>
    <row r="60649" spans="16:16" x14ac:dyDescent="0.3">
      <c r="P60649" s="83"/>
    </row>
    <row r="60650" spans="16:16" x14ac:dyDescent="0.3">
      <c r="P60650" s="83"/>
    </row>
    <row r="60651" spans="16:16" x14ac:dyDescent="0.3">
      <c r="P60651" s="83"/>
    </row>
    <row r="60652" spans="16:16" x14ac:dyDescent="0.3">
      <c r="P60652" s="83"/>
    </row>
    <row r="60653" spans="16:16" x14ac:dyDescent="0.3">
      <c r="P60653" s="83"/>
    </row>
    <row r="60654" spans="16:16" x14ac:dyDescent="0.3">
      <c r="P60654" s="83"/>
    </row>
    <row r="60655" spans="16:16" x14ac:dyDescent="0.3">
      <c r="P60655" s="83"/>
    </row>
    <row r="60656" spans="16:16" x14ac:dyDescent="0.3">
      <c r="P60656" s="83"/>
    </row>
    <row r="60657" spans="16:16" x14ac:dyDescent="0.3">
      <c r="P60657" s="83"/>
    </row>
    <row r="60658" spans="16:16" x14ac:dyDescent="0.3">
      <c r="P60658" s="83"/>
    </row>
    <row r="60659" spans="16:16" x14ac:dyDescent="0.3">
      <c r="P60659" s="83"/>
    </row>
    <row r="60660" spans="16:16" x14ac:dyDescent="0.3">
      <c r="P60660" s="83"/>
    </row>
    <row r="60661" spans="16:16" x14ac:dyDescent="0.3">
      <c r="P60661" s="83"/>
    </row>
    <row r="60662" spans="16:16" x14ac:dyDescent="0.3">
      <c r="P60662" s="83"/>
    </row>
    <row r="60663" spans="16:16" x14ac:dyDescent="0.3">
      <c r="P60663" s="83"/>
    </row>
    <row r="60664" spans="16:16" x14ac:dyDescent="0.3">
      <c r="P60664" s="83"/>
    </row>
    <row r="60665" spans="16:16" x14ac:dyDescent="0.3">
      <c r="P60665" s="83"/>
    </row>
    <row r="60666" spans="16:16" x14ac:dyDescent="0.3">
      <c r="P60666" s="83"/>
    </row>
    <row r="60667" spans="16:16" x14ac:dyDescent="0.3">
      <c r="P60667" s="83"/>
    </row>
    <row r="60668" spans="16:16" x14ac:dyDescent="0.3">
      <c r="P60668" s="83"/>
    </row>
    <row r="60669" spans="16:16" x14ac:dyDescent="0.3">
      <c r="P60669" s="83"/>
    </row>
    <row r="60670" spans="16:16" x14ac:dyDescent="0.3">
      <c r="P60670" s="83"/>
    </row>
    <row r="60671" spans="16:16" x14ac:dyDescent="0.3">
      <c r="P60671" s="83"/>
    </row>
    <row r="60672" spans="16:16" x14ac:dyDescent="0.3">
      <c r="P60672" s="83"/>
    </row>
    <row r="60673" spans="16:16" x14ac:dyDescent="0.3">
      <c r="P60673" s="83"/>
    </row>
    <row r="60674" spans="16:16" x14ac:dyDescent="0.3">
      <c r="P60674" s="83"/>
    </row>
    <row r="60675" spans="16:16" x14ac:dyDescent="0.3">
      <c r="P60675" s="83"/>
    </row>
    <row r="60676" spans="16:16" x14ac:dyDescent="0.3">
      <c r="P60676" s="83"/>
    </row>
    <row r="60677" spans="16:16" x14ac:dyDescent="0.3">
      <c r="P60677" s="83"/>
    </row>
    <row r="60678" spans="16:16" x14ac:dyDescent="0.3">
      <c r="P60678" s="83"/>
    </row>
    <row r="60679" spans="16:16" x14ac:dyDescent="0.3">
      <c r="P60679" s="83"/>
    </row>
    <row r="60680" spans="16:16" x14ac:dyDescent="0.3">
      <c r="P60680" s="83"/>
    </row>
    <row r="60681" spans="16:16" x14ac:dyDescent="0.3">
      <c r="P60681" s="83"/>
    </row>
    <row r="60682" spans="16:16" x14ac:dyDescent="0.3">
      <c r="P60682" s="83"/>
    </row>
    <row r="60683" spans="16:16" x14ac:dyDescent="0.3">
      <c r="P60683" s="83"/>
    </row>
    <row r="60684" spans="16:16" x14ac:dyDescent="0.3">
      <c r="P60684" s="83"/>
    </row>
    <row r="60685" spans="16:16" x14ac:dyDescent="0.3">
      <c r="P60685" s="83"/>
    </row>
    <row r="60686" spans="16:16" x14ac:dyDescent="0.3">
      <c r="P60686" s="83"/>
    </row>
    <row r="60687" spans="16:16" x14ac:dyDescent="0.3">
      <c r="P60687" s="83"/>
    </row>
    <row r="60688" spans="16:16" x14ac:dyDescent="0.3">
      <c r="P60688" s="83"/>
    </row>
    <row r="60689" spans="16:16" x14ac:dyDescent="0.3">
      <c r="P60689" s="83"/>
    </row>
    <row r="60690" spans="16:16" x14ac:dyDescent="0.3">
      <c r="P60690" s="83"/>
    </row>
    <row r="60691" spans="16:16" x14ac:dyDescent="0.3">
      <c r="P60691" s="83"/>
    </row>
    <row r="60692" spans="16:16" x14ac:dyDescent="0.3">
      <c r="P60692" s="83"/>
    </row>
    <row r="60693" spans="16:16" x14ac:dyDescent="0.3">
      <c r="P60693" s="83"/>
    </row>
    <row r="60694" spans="16:16" x14ac:dyDescent="0.3">
      <c r="P60694" s="83"/>
    </row>
    <row r="60695" spans="16:16" x14ac:dyDescent="0.3">
      <c r="P60695" s="83"/>
    </row>
    <row r="60696" spans="16:16" x14ac:dyDescent="0.3">
      <c r="P60696" s="83"/>
    </row>
    <row r="60697" spans="16:16" x14ac:dyDescent="0.3">
      <c r="P60697" s="83"/>
    </row>
    <row r="60698" spans="16:16" x14ac:dyDescent="0.3">
      <c r="P60698" s="83"/>
    </row>
    <row r="60699" spans="16:16" x14ac:dyDescent="0.3">
      <c r="P60699" s="83"/>
    </row>
    <row r="60700" spans="16:16" x14ac:dyDescent="0.3">
      <c r="P60700" s="83"/>
    </row>
    <row r="60701" spans="16:16" x14ac:dyDescent="0.3">
      <c r="P60701" s="83"/>
    </row>
    <row r="60702" spans="16:16" x14ac:dyDescent="0.3">
      <c r="P60702" s="83"/>
    </row>
    <row r="60703" spans="16:16" x14ac:dyDescent="0.3">
      <c r="P60703" s="83"/>
    </row>
    <row r="60704" spans="16:16" x14ac:dyDescent="0.3">
      <c r="P60704" s="83"/>
    </row>
    <row r="60705" spans="16:16" x14ac:dyDescent="0.3">
      <c r="P60705" s="83"/>
    </row>
    <row r="60706" spans="16:16" x14ac:dyDescent="0.3">
      <c r="P60706" s="83"/>
    </row>
    <row r="60707" spans="16:16" x14ac:dyDescent="0.3">
      <c r="P60707" s="83"/>
    </row>
    <row r="60708" spans="16:16" x14ac:dyDescent="0.3">
      <c r="P60708" s="83"/>
    </row>
    <row r="60709" spans="16:16" x14ac:dyDescent="0.3">
      <c r="P60709" s="83"/>
    </row>
    <row r="60710" spans="16:16" x14ac:dyDescent="0.3">
      <c r="P60710" s="83"/>
    </row>
    <row r="60711" spans="16:16" x14ac:dyDescent="0.3">
      <c r="P60711" s="83"/>
    </row>
    <row r="60712" spans="16:16" x14ac:dyDescent="0.3">
      <c r="P60712" s="83"/>
    </row>
    <row r="60713" spans="16:16" x14ac:dyDescent="0.3">
      <c r="P60713" s="83"/>
    </row>
    <row r="60714" spans="16:16" x14ac:dyDescent="0.3">
      <c r="P60714" s="83"/>
    </row>
    <row r="60715" spans="16:16" x14ac:dyDescent="0.3">
      <c r="P60715" s="83"/>
    </row>
    <row r="60716" spans="16:16" x14ac:dyDescent="0.3">
      <c r="P60716" s="83"/>
    </row>
    <row r="60717" spans="16:16" x14ac:dyDescent="0.3">
      <c r="P60717" s="83"/>
    </row>
    <row r="60718" spans="16:16" x14ac:dyDescent="0.3">
      <c r="P60718" s="83"/>
    </row>
    <row r="60719" spans="16:16" x14ac:dyDescent="0.3">
      <c r="P60719" s="83"/>
    </row>
    <row r="60720" spans="16:16" x14ac:dyDescent="0.3">
      <c r="P60720" s="83"/>
    </row>
    <row r="60721" spans="16:16" x14ac:dyDescent="0.3">
      <c r="P60721" s="83"/>
    </row>
    <row r="60722" spans="16:16" x14ac:dyDescent="0.3">
      <c r="P60722" s="83"/>
    </row>
    <row r="60723" spans="16:16" x14ac:dyDescent="0.3">
      <c r="P60723" s="83"/>
    </row>
    <row r="60724" spans="16:16" x14ac:dyDescent="0.3">
      <c r="P60724" s="83"/>
    </row>
    <row r="60725" spans="16:16" x14ac:dyDescent="0.3">
      <c r="P60725" s="83"/>
    </row>
    <row r="60726" spans="16:16" x14ac:dyDescent="0.3">
      <c r="P60726" s="83"/>
    </row>
    <row r="60727" spans="16:16" x14ac:dyDescent="0.3">
      <c r="P60727" s="83"/>
    </row>
    <row r="60728" spans="16:16" x14ac:dyDescent="0.3">
      <c r="P60728" s="83"/>
    </row>
    <row r="60729" spans="16:16" x14ac:dyDescent="0.3">
      <c r="P60729" s="83"/>
    </row>
    <row r="60730" spans="16:16" x14ac:dyDescent="0.3">
      <c r="P60730" s="83"/>
    </row>
    <row r="60731" spans="16:16" x14ac:dyDescent="0.3">
      <c r="P60731" s="83"/>
    </row>
    <row r="60732" spans="16:16" x14ac:dyDescent="0.3">
      <c r="P60732" s="83"/>
    </row>
    <row r="60733" spans="16:16" x14ac:dyDescent="0.3">
      <c r="P60733" s="83"/>
    </row>
    <row r="60734" spans="16:16" x14ac:dyDescent="0.3">
      <c r="P60734" s="83"/>
    </row>
    <row r="60735" spans="16:16" x14ac:dyDescent="0.3">
      <c r="P60735" s="83"/>
    </row>
    <row r="60736" spans="16:16" x14ac:dyDescent="0.3">
      <c r="P60736" s="83"/>
    </row>
    <row r="60737" spans="16:16" x14ac:dyDescent="0.3">
      <c r="P60737" s="83"/>
    </row>
    <row r="60738" spans="16:16" x14ac:dyDescent="0.3">
      <c r="P60738" s="83"/>
    </row>
    <row r="60739" spans="16:16" x14ac:dyDescent="0.3">
      <c r="P60739" s="83"/>
    </row>
    <row r="60740" spans="16:16" x14ac:dyDescent="0.3">
      <c r="P60740" s="83"/>
    </row>
    <row r="60741" spans="16:16" x14ac:dyDescent="0.3">
      <c r="P60741" s="83"/>
    </row>
    <row r="60742" spans="16:16" x14ac:dyDescent="0.3">
      <c r="P60742" s="83"/>
    </row>
    <row r="60743" spans="16:16" x14ac:dyDescent="0.3">
      <c r="P60743" s="83"/>
    </row>
    <row r="60744" spans="16:16" x14ac:dyDescent="0.3">
      <c r="P60744" s="83"/>
    </row>
    <row r="60745" spans="16:16" x14ac:dyDescent="0.3">
      <c r="P60745" s="83"/>
    </row>
    <row r="60746" spans="16:16" x14ac:dyDescent="0.3">
      <c r="P60746" s="83"/>
    </row>
    <row r="60747" spans="16:16" x14ac:dyDescent="0.3">
      <c r="P60747" s="83"/>
    </row>
    <row r="60748" spans="16:16" x14ac:dyDescent="0.3">
      <c r="P60748" s="83"/>
    </row>
    <row r="60749" spans="16:16" x14ac:dyDescent="0.3">
      <c r="P60749" s="83"/>
    </row>
    <row r="60750" spans="16:16" x14ac:dyDescent="0.3">
      <c r="P60750" s="83"/>
    </row>
    <row r="60751" spans="16:16" x14ac:dyDescent="0.3">
      <c r="P60751" s="83"/>
    </row>
    <row r="60752" spans="16:16" x14ac:dyDescent="0.3">
      <c r="P60752" s="83"/>
    </row>
    <row r="60753" spans="16:16" x14ac:dyDescent="0.3">
      <c r="P60753" s="83"/>
    </row>
    <row r="60754" spans="16:16" x14ac:dyDescent="0.3">
      <c r="P60754" s="83"/>
    </row>
    <row r="60755" spans="16:16" x14ac:dyDescent="0.3">
      <c r="P60755" s="83"/>
    </row>
    <row r="60756" spans="16:16" x14ac:dyDescent="0.3">
      <c r="P60756" s="83"/>
    </row>
    <row r="60757" spans="16:16" x14ac:dyDescent="0.3">
      <c r="P60757" s="83"/>
    </row>
    <row r="60758" spans="16:16" x14ac:dyDescent="0.3">
      <c r="P60758" s="83"/>
    </row>
    <row r="60759" spans="16:16" x14ac:dyDescent="0.3">
      <c r="P60759" s="83"/>
    </row>
    <row r="60760" spans="16:16" x14ac:dyDescent="0.3">
      <c r="P60760" s="83"/>
    </row>
    <row r="60761" spans="16:16" x14ac:dyDescent="0.3">
      <c r="P60761" s="83"/>
    </row>
    <row r="60762" spans="16:16" x14ac:dyDescent="0.3">
      <c r="P60762" s="83"/>
    </row>
    <row r="60763" spans="16:16" x14ac:dyDescent="0.3">
      <c r="P60763" s="83"/>
    </row>
    <row r="60764" spans="16:16" x14ac:dyDescent="0.3">
      <c r="P60764" s="83"/>
    </row>
    <row r="60765" spans="16:16" x14ac:dyDescent="0.3">
      <c r="P60765" s="83"/>
    </row>
    <row r="60766" spans="16:16" x14ac:dyDescent="0.3">
      <c r="P60766" s="83"/>
    </row>
    <row r="60767" spans="16:16" x14ac:dyDescent="0.3">
      <c r="P60767" s="83"/>
    </row>
    <row r="60768" spans="16:16" x14ac:dyDescent="0.3">
      <c r="P60768" s="83"/>
    </row>
    <row r="60769" spans="16:16" x14ac:dyDescent="0.3">
      <c r="P60769" s="83"/>
    </row>
    <row r="60770" spans="16:16" x14ac:dyDescent="0.3">
      <c r="P60770" s="83"/>
    </row>
    <row r="60771" spans="16:16" x14ac:dyDescent="0.3">
      <c r="P60771" s="83"/>
    </row>
    <row r="60772" spans="16:16" x14ac:dyDescent="0.3">
      <c r="P60772" s="83"/>
    </row>
    <row r="60773" spans="16:16" x14ac:dyDescent="0.3">
      <c r="P60773" s="83"/>
    </row>
    <row r="60774" spans="16:16" x14ac:dyDescent="0.3">
      <c r="P60774" s="83"/>
    </row>
    <row r="60775" spans="16:16" x14ac:dyDescent="0.3">
      <c r="P60775" s="83"/>
    </row>
    <row r="60776" spans="16:16" x14ac:dyDescent="0.3">
      <c r="P60776" s="83"/>
    </row>
    <row r="60777" spans="16:16" x14ac:dyDescent="0.3">
      <c r="P60777" s="83"/>
    </row>
    <row r="60778" spans="16:16" x14ac:dyDescent="0.3">
      <c r="P60778" s="83"/>
    </row>
    <row r="60779" spans="16:16" x14ac:dyDescent="0.3">
      <c r="P60779" s="83"/>
    </row>
    <row r="60780" spans="16:16" x14ac:dyDescent="0.3">
      <c r="P60780" s="83"/>
    </row>
    <row r="60781" spans="16:16" x14ac:dyDescent="0.3">
      <c r="P60781" s="83"/>
    </row>
    <row r="60782" spans="16:16" x14ac:dyDescent="0.3">
      <c r="P60782" s="83"/>
    </row>
    <row r="60783" spans="16:16" x14ac:dyDescent="0.3">
      <c r="P60783" s="83"/>
    </row>
    <row r="60784" spans="16:16" x14ac:dyDescent="0.3">
      <c r="P60784" s="83"/>
    </row>
    <row r="60785" spans="16:16" x14ac:dyDescent="0.3">
      <c r="P60785" s="83"/>
    </row>
    <row r="60786" spans="16:16" x14ac:dyDescent="0.3">
      <c r="P60786" s="83"/>
    </row>
    <row r="60787" spans="16:16" x14ac:dyDescent="0.3">
      <c r="P60787" s="83"/>
    </row>
    <row r="60788" spans="16:16" x14ac:dyDescent="0.3">
      <c r="P60788" s="83"/>
    </row>
    <row r="60789" spans="16:16" x14ac:dyDescent="0.3">
      <c r="P60789" s="83"/>
    </row>
    <row r="60790" spans="16:16" x14ac:dyDescent="0.3">
      <c r="P60790" s="83"/>
    </row>
    <row r="60791" spans="16:16" x14ac:dyDescent="0.3">
      <c r="P60791" s="83"/>
    </row>
    <row r="60792" spans="16:16" x14ac:dyDescent="0.3">
      <c r="P60792" s="83"/>
    </row>
    <row r="60793" spans="16:16" x14ac:dyDescent="0.3">
      <c r="P60793" s="83"/>
    </row>
    <row r="60794" spans="16:16" x14ac:dyDescent="0.3">
      <c r="P60794" s="83"/>
    </row>
    <row r="60795" spans="16:16" x14ac:dyDescent="0.3">
      <c r="P60795" s="83"/>
    </row>
    <row r="60796" spans="16:16" x14ac:dyDescent="0.3">
      <c r="P60796" s="83"/>
    </row>
    <row r="60797" spans="16:16" x14ac:dyDescent="0.3">
      <c r="P60797" s="83"/>
    </row>
    <row r="60798" spans="16:16" x14ac:dyDescent="0.3">
      <c r="P60798" s="83"/>
    </row>
    <row r="60799" spans="16:16" x14ac:dyDescent="0.3">
      <c r="P60799" s="83"/>
    </row>
    <row r="60800" spans="16:16" x14ac:dyDescent="0.3">
      <c r="P60800" s="83"/>
    </row>
    <row r="60801" spans="16:16" x14ac:dyDescent="0.3">
      <c r="P60801" s="83"/>
    </row>
    <row r="60802" spans="16:16" x14ac:dyDescent="0.3">
      <c r="P60802" s="83"/>
    </row>
    <row r="60803" spans="16:16" x14ac:dyDescent="0.3">
      <c r="P60803" s="83"/>
    </row>
    <row r="60804" spans="16:16" x14ac:dyDescent="0.3">
      <c r="P60804" s="83"/>
    </row>
    <row r="60805" spans="16:16" x14ac:dyDescent="0.3">
      <c r="P60805" s="83"/>
    </row>
    <row r="60806" spans="16:16" x14ac:dyDescent="0.3">
      <c r="P60806" s="83"/>
    </row>
    <row r="60807" spans="16:16" x14ac:dyDescent="0.3">
      <c r="P60807" s="83"/>
    </row>
    <row r="60808" spans="16:16" x14ac:dyDescent="0.3">
      <c r="P60808" s="83"/>
    </row>
    <row r="60809" spans="16:16" x14ac:dyDescent="0.3">
      <c r="P60809" s="83"/>
    </row>
    <row r="60810" spans="16:16" x14ac:dyDescent="0.3">
      <c r="P60810" s="83"/>
    </row>
    <row r="60811" spans="16:16" x14ac:dyDescent="0.3">
      <c r="P60811" s="83"/>
    </row>
    <row r="60812" spans="16:16" x14ac:dyDescent="0.3">
      <c r="P60812" s="83"/>
    </row>
    <row r="60813" spans="16:16" x14ac:dyDescent="0.3">
      <c r="P60813" s="83"/>
    </row>
    <row r="60814" spans="16:16" x14ac:dyDescent="0.3">
      <c r="P60814" s="83"/>
    </row>
    <row r="60815" spans="16:16" x14ac:dyDescent="0.3">
      <c r="P60815" s="83"/>
    </row>
    <row r="60816" spans="16:16" x14ac:dyDescent="0.3">
      <c r="P60816" s="83"/>
    </row>
    <row r="60817" spans="16:16" x14ac:dyDescent="0.3">
      <c r="P60817" s="83"/>
    </row>
    <row r="60818" spans="16:16" x14ac:dyDescent="0.3">
      <c r="P60818" s="83"/>
    </row>
    <row r="60819" spans="16:16" x14ac:dyDescent="0.3">
      <c r="P60819" s="83"/>
    </row>
    <row r="60820" spans="16:16" x14ac:dyDescent="0.3">
      <c r="P60820" s="83"/>
    </row>
    <row r="60821" spans="16:16" x14ac:dyDescent="0.3">
      <c r="P60821" s="83"/>
    </row>
    <row r="60822" spans="16:16" x14ac:dyDescent="0.3">
      <c r="P60822" s="83"/>
    </row>
    <row r="60823" spans="16:16" x14ac:dyDescent="0.3">
      <c r="P60823" s="83"/>
    </row>
    <row r="60824" spans="16:16" x14ac:dyDescent="0.3">
      <c r="P60824" s="83"/>
    </row>
    <row r="60825" spans="16:16" x14ac:dyDescent="0.3">
      <c r="P60825" s="83"/>
    </row>
    <row r="60826" spans="16:16" x14ac:dyDescent="0.3">
      <c r="P60826" s="83"/>
    </row>
    <row r="60827" spans="16:16" x14ac:dyDescent="0.3">
      <c r="P60827" s="83"/>
    </row>
    <row r="60828" spans="16:16" x14ac:dyDescent="0.3">
      <c r="P60828" s="83"/>
    </row>
    <row r="60829" spans="16:16" x14ac:dyDescent="0.3">
      <c r="P60829" s="83"/>
    </row>
    <row r="60830" spans="16:16" x14ac:dyDescent="0.3">
      <c r="P60830" s="83"/>
    </row>
    <row r="60831" spans="16:16" x14ac:dyDescent="0.3">
      <c r="P60831" s="83"/>
    </row>
    <row r="60832" spans="16:16" x14ac:dyDescent="0.3">
      <c r="P60832" s="83"/>
    </row>
    <row r="60833" spans="16:16" x14ac:dyDescent="0.3">
      <c r="P60833" s="83"/>
    </row>
    <row r="60834" spans="16:16" x14ac:dyDescent="0.3">
      <c r="P60834" s="83"/>
    </row>
    <row r="60835" spans="16:16" x14ac:dyDescent="0.3">
      <c r="P60835" s="83"/>
    </row>
    <row r="60836" spans="16:16" x14ac:dyDescent="0.3">
      <c r="P60836" s="83"/>
    </row>
    <row r="60837" spans="16:16" x14ac:dyDescent="0.3">
      <c r="P60837" s="83"/>
    </row>
    <row r="60838" spans="16:16" x14ac:dyDescent="0.3">
      <c r="P60838" s="83"/>
    </row>
    <row r="60839" spans="16:16" x14ac:dyDescent="0.3">
      <c r="P60839" s="83"/>
    </row>
    <row r="60840" spans="16:16" x14ac:dyDescent="0.3">
      <c r="P60840" s="83"/>
    </row>
    <row r="60841" spans="16:16" x14ac:dyDescent="0.3">
      <c r="P60841" s="83"/>
    </row>
    <row r="60842" spans="16:16" x14ac:dyDescent="0.3">
      <c r="P60842" s="83"/>
    </row>
    <row r="60843" spans="16:16" x14ac:dyDescent="0.3">
      <c r="P60843" s="83"/>
    </row>
    <row r="60844" spans="16:16" x14ac:dyDescent="0.3">
      <c r="P60844" s="83"/>
    </row>
    <row r="60845" spans="16:16" x14ac:dyDescent="0.3">
      <c r="P60845" s="83"/>
    </row>
    <row r="60846" spans="16:16" x14ac:dyDescent="0.3">
      <c r="P60846" s="83"/>
    </row>
    <row r="60847" spans="16:16" x14ac:dyDescent="0.3">
      <c r="P60847" s="83"/>
    </row>
    <row r="60848" spans="16:16" x14ac:dyDescent="0.3">
      <c r="P60848" s="83"/>
    </row>
    <row r="60849" spans="16:16" x14ac:dyDescent="0.3">
      <c r="P60849" s="83"/>
    </row>
    <row r="60850" spans="16:16" x14ac:dyDescent="0.3">
      <c r="P60850" s="83"/>
    </row>
    <row r="60851" spans="16:16" x14ac:dyDescent="0.3">
      <c r="P60851" s="83"/>
    </row>
    <row r="60852" spans="16:16" x14ac:dyDescent="0.3">
      <c r="P60852" s="83"/>
    </row>
    <row r="60853" spans="16:16" x14ac:dyDescent="0.3">
      <c r="P60853" s="83"/>
    </row>
    <row r="60854" spans="16:16" x14ac:dyDescent="0.3">
      <c r="P60854" s="83"/>
    </row>
    <row r="60855" spans="16:16" x14ac:dyDescent="0.3">
      <c r="P60855" s="83"/>
    </row>
    <row r="60856" spans="16:16" x14ac:dyDescent="0.3">
      <c r="P60856" s="83"/>
    </row>
    <row r="60857" spans="16:16" x14ac:dyDescent="0.3">
      <c r="P60857" s="83"/>
    </row>
    <row r="60858" spans="16:16" x14ac:dyDescent="0.3">
      <c r="P60858" s="83"/>
    </row>
    <row r="60859" spans="16:16" x14ac:dyDescent="0.3">
      <c r="P60859" s="83"/>
    </row>
    <row r="60860" spans="16:16" x14ac:dyDescent="0.3">
      <c r="P60860" s="83"/>
    </row>
    <row r="60861" spans="16:16" x14ac:dyDescent="0.3">
      <c r="P60861" s="83"/>
    </row>
    <row r="60862" spans="16:16" x14ac:dyDescent="0.3">
      <c r="P60862" s="83"/>
    </row>
    <row r="60863" spans="16:16" x14ac:dyDescent="0.3">
      <c r="P60863" s="83"/>
    </row>
    <row r="60864" spans="16:16" x14ac:dyDescent="0.3">
      <c r="P60864" s="83"/>
    </row>
    <row r="60865" spans="16:16" x14ac:dyDescent="0.3">
      <c r="P60865" s="83"/>
    </row>
    <row r="60866" spans="16:16" x14ac:dyDescent="0.3">
      <c r="P60866" s="83"/>
    </row>
    <row r="60867" spans="16:16" x14ac:dyDescent="0.3">
      <c r="P60867" s="83"/>
    </row>
    <row r="60868" spans="16:16" x14ac:dyDescent="0.3">
      <c r="P60868" s="83"/>
    </row>
    <row r="60869" spans="16:16" x14ac:dyDescent="0.3">
      <c r="P60869" s="83"/>
    </row>
    <row r="60870" spans="16:16" x14ac:dyDescent="0.3">
      <c r="P60870" s="83"/>
    </row>
    <row r="60871" spans="16:16" x14ac:dyDescent="0.3">
      <c r="P60871" s="83"/>
    </row>
    <row r="60872" spans="16:16" x14ac:dyDescent="0.3">
      <c r="P60872" s="83"/>
    </row>
    <row r="60873" spans="16:16" x14ac:dyDescent="0.3">
      <c r="P60873" s="83"/>
    </row>
    <row r="60874" spans="16:16" x14ac:dyDescent="0.3">
      <c r="P60874" s="83"/>
    </row>
    <row r="60875" spans="16:16" x14ac:dyDescent="0.3">
      <c r="P60875" s="83"/>
    </row>
    <row r="60876" spans="16:16" x14ac:dyDescent="0.3">
      <c r="P60876" s="83"/>
    </row>
    <row r="60877" spans="16:16" x14ac:dyDescent="0.3">
      <c r="P60877" s="83"/>
    </row>
    <row r="60878" spans="16:16" x14ac:dyDescent="0.3">
      <c r="P60878" s="83"/>
    </row>
    <row r="60879" spans="16:16" x14ac:dyDescent="0.3">
      <c r="P60879" s="83"/>
    </row>
    <row r="60880" spans="16:16" x14ac:dyDescent="0.3">
      <c r="P60880" s="83"/>
    </row>
    <row r="60881" spans="16:16" x14ac:dyDescent="0.3">
      <c r="P60881" s="83"/>
    </row>
    <row r="60882" spans="16:16" x14ac:dyDescent="0.3">
      <c r="P60882" s="83"/>
    </row>
    <row r="60883" spans="16:16" x14ac:dyDescent="0.3">
      <c r="P60883" s="83"/>
    </row>
    <row r="60884" spans="16:16" x14ac:dyDescent="0.3">
      <c r="P60884" s="83"/>
    </row>
    <row r="60885" spans="16:16" x14ac:dyDescent="0.3">
      <c r="P60885" s="83"/>
    </row>
    <row r="60886" spans="16:16" x14ac:dyDescent="0.3">
      <c r="P60886" s="83"/>
    </row>
    <row r="60887" spans="16:16" x14ac:dyDescent="0.3">
      <c r="P60887" s="83"/>
    </row>
    <row r="60888" spans="16:16" x14ac:dyDescent="0.3">
      <c r="P60888" s="83"/>
    </row>
    <row r="60889" spans="16:16" x14ac:dyDescent="0.3">
      <c r="P60889" s="83"/>
    </row>
    <row r="60890" spans="16:16" x14ac:dyDescent="0.3">
      <c r="P60890" s="83"/>
    </row>
    <row r="60891" spans="16:16" x14ac:dyDescent="0.3">
      <c r="P60891" s="83"/>
    </row>
    <row r="60892" spans="16:16" x14ac:dyDescent="0.3">
      <c r="P60892" s="83"/>
    </row>
    <row r="60893" spans="16:16" x14ac:dyDescent="0.3">
      <c r="P60893" s="83"/>
    </row>
    <row r="60894" spans="16:16" x14ac:dyDescent="0.3">
      <c r="P60894" s="83"/>
    </row>
    <row r="60895" spans="16:16" x14ac:dyDescent="0.3">
      <c r="P60895" s="83"/>
    </row>
    <row r="60896" spans="16:16" x14ac:dyDescent="0.3">
      <c r="P60896" s="83"/>
    </row>
    <row r="60897" spans="16:16" x14ac:dyDescent="0.3">
      <c r="P60897" s="83"/>
    </row>
    <row r="60898" spans="16:16" x14ac:dyDescent="0.3">
      <c r="P60898" s="83"/>
    </row>
    <row r="60899" spans="16:16" x14ac:dyDescent="0.3">
      <c r="P60899" s="83"/>
    </row>
    <row r="60900" spans="16:16" x14ac:dyDescent="0.3">
      <c r="P60900" s="83"/>
    </row>
    <row r="60901" spans="16:16" x14ac:dyDescent="0.3">
      <c r="P60901" s="83"/>
    </row>
    <row r="60902" spans="16:16" x14ac:dyDescent="0.3">
      <c r="P60902" s="83"/>
    </row>
    <row r="60903" spans="16:16" x14ac:dyDescent="0.3">
      <c r="P60903" s="83"/>
    </row>
    <row r="60904" spans="16:16" x14ac:dyDescent="0.3">
      <c r="P60904" s="83"/>
    </row>
    <row r="60905" spans="16:16" x14ac:dyDescent="0.3">
      <c r="P60905" s="83"/>
    </row>
    <row r="60906" spans="16:16" x14ac:dyDescent="0.3">
      <c r="P60906" s="83"/>
    </row>
    <row r="60907" spans="16:16" x14ac:dyDescent="0.3">
      <c r="P60907" s="83"/>
    </row>
    <row r="60908" spans="16:16" x14ac:dyDescent="0.3">
      <c r="P60908" s="83"/>
    </row>
    <row r="60909" spans="16:16" x14ac:dyDescent="0.3">
      <c r="P60909" s="83"/>
    </row>
    <row r="60910" spans="16:16" x14ac:dyDescent="0.3">
      <c r="P60910" s="83"/>
    </row>
    <row r="60911" spans="16:16" x14ac:dyDescent="0.3">
      <c r="P60911" s="83"/>
    </row>
    <row r="60912" spans="16:16" x14ac:dyDescent="0.3">
      <c r="P60912" s="83"/>
    </row>
    <row r="60913" spans="16:16" x14ac:dyDescent="0.3">
      <c r="P60913" s="83"/>
    </row>
    <row r="60914" spans="16:16" x14ac:dyDescent="0.3">
      <c r="P60914" s="83"/>
    </row>
    <row r="60915" spans="16:16" x14ac:dyDescent="0.3">
      <c r="P60915" s="83"/>
    </row>
    <row r="60916" spans="16:16" x14ac:dyDescent="0.3">
      <c r="P60916" s="83"/>
    </row>
    <row r="60917" spans="16:16" x14ac:dyDescent="0.3">
      <c r="P60917" s="83"/>
    </row>
    <row r="60918" spans="16:16" x14ac:dyDescent="0.3">
      <c r="P60918" s="83"/>
    </row>
    <row r="60919" spans="16:16" x14ac:dyDescent="0.3">
      <c r="P60919" s="83"/>
    </row>
    <row r="60920" spans="16:16" x14ac:dyDescent="0.3">
      <c r="P60920" s="83"/>
    </row>
    <row r="60921" spans="16:16" x14ac:dyDescent="0.3">
      <c r="P60921" s="83"/>
    </row>
    <row r="60922" spans="16:16" x14ac:dyDescent="0.3">
      <c r="P60922" s="83"/>
    </row>
    <row r="60923" spans="16:16" x14ac:dyDescent="0.3">
      <c r="P60923" s="83"/>
    </row>
    <row r="60924" spans="16:16" x14ac:dyDescent="0.3">
      <c r="P60924" s="83"/>
    </row>
    <row r="60925" spans="16:16" x14ac:dyDescent="0.3">
      <c r="P60925" s="83"/>
    </row>
    <row r="60926" spans="16:16" x14ac:dyDescent="0.3">
      <c r="P60926" s="83"/>
    </row>
    <row r="60927" spans="16:16" x14ac:dyDescent="0.3">
      <c r="P60927" s="83"/>
    </row>
    <row r="60928" spans="16:16" x14ac:dyDescent="0.3">
      <c r="P60928" s="83"/>
    </row>
    <row r="60929" spans="16:16" x14ac:dyDescent="0.3">
      <c r="P60929" s="83"/>
    </row>
    <row r="60930" spans="16:16" x14ac:dyDescent="0.3">
      <c r="P60930" s="83"/>
    </row>
    <row r="60931" spans="16:16" x14ac:dyDescent="0.3">
      <c r="P60931" s="83"/>
    </row>
    <row r="60932" spans="16:16" x14ac:dyDescent="0.3">
      <c r="P60932" s="83"/>
    </row>
    <row r="60933" spans="16:16" x14ac:dyDescent="0.3">
      <c r="P60933" s="83"/>
    </row>
    <row r="60934" spans="16:16" x14ac:dyDescent="0.3">
      <c r="P60934" s="83"/>
    </row>
    <row r="60935" spans="16:16" x14ac:dyDescent="0.3">
      <c r="P60935" s="83"/>
    </row>
    <row r="60936" spans="16:16" x14ac:dyDescent="0.3">
      <c r="P60936" s="83"/>
    </row>
    <row r="60937" spans="16:16" x14ac:dyDescent="0.3">
      <c r="P60937" s="83"/>
    </row>
    <row r="60938" spans="16:16" x14ac:dyDescent="0.3">
      <c r="P60938" s="83"/>
    </row>
    <row r="60939" spans="16:16" x14ac:dyDescent="0.3">
      <c r="P60939" s="83"/>
    </row>
    <row r="60940" spans="16:16" x14ac:dyDescent="0.3">
      <c r="P60940" s="83"/>
    </row>
    <row r="60941" spans="16:16" x14ac:dyDescent="0.3">
      <c r="P60941" s="83"/>
    </row>
    <row r="60942" spans="16:16" x14ac:dyDescent="0.3">
      <c r="P60942" s="83"/>
    </row>
    <row r="60943" spans="16:16" x14ac:dyDescent="0.3">
      <c r="P60943" s="83"/>
    </row>
    <row r="60944" spans="16:16" x14ac:dyDescent="0.3">
      <c r="P60944" s="83"/>
    </row>
    <row r="60945" spans="16:16" x14ac:dyDescent="0.3">
      <c r="P60945" s="83"/>
    </row>
    <row r="60946" spans="16:16" x14ac:dyDescent="0.3">
      <c r="P60946" s="83"/>
    </row>
    <row r="60947" spans="16:16" x14ac:dyDescent="0.3">
      <c r="P60947" s="83"/>
    </row>
    <row r="60948" spans="16:16" x14ac:dyDescent="0.3">
      <c r="P60948" s="83"/>
    </row>
    <row r="60949" spans="16:16" x14ac:dyDescent="0.3">
      <c r="P60949" s="83"/>
    </row>
    <row r="60950" spans="16:16" x14ac:dyDescent="0.3">
      <c r="P60950" s="83"/>
    </row>
    <row r="60951" spans="16:16" x14ac:dyDescent="0.3">
      <c r="P60951" s="83"/>
    </row>
    <row r="60952" spans="16:16" x14ac:dyDescent="0.3">
      <c r="P60952" s="83"/>
    </row>
    <row r="60953" spans="16:16" x14ac:dyDescent="0.3">
      <c r="P60953" s="83"/>
    </row>
    <row r="60954" spans="16:16" x14ac:dyDescent="0.3">
      <c r="P60954" s="83"/>
    </row>
    <row r="60955" spans="16:16" x14ac:dyDescent="0.3">
      <c r="P60955" s="83"/>
    </row>
    <row r="60956" spans="16:16" x14ac:dyDescent="0.3">
      <c r="P60956" s="83"/>
    </row>
    <row r="60957" spans="16:16" x14ac:dyDescent="0.3">
      <c r="P60957" s="83"/>
    </row>
    <row r="60958" spans="16:16" x14ac:dyDescent="0.3">
      <c r="P60958" s="83"/>
    </row>
    <row r="60959" spans="16:16" x14ac:dyDescent="0.3">
      <c r="P60959" s="83"/>
    </row>
    <row r="60960" spans="16:16" x14ac:dyDescent="0.3">
      <c r="P60960" s="83"/>
    </row>
    <row r="60961" spans="16:16" x14ac:dyDescent="0.3">
      <c r="P60961" s="83"/>
    </row>
    <row r="60962" spans="16:16" x14ac:dyDescent="0.3">
      <c r="P60962" s="83"/>
    </row>
    <row r="60963" spans="16:16" x14ac:dyDescent="0.3">
      <c r="P60963" s="83"/>
    </row>
    <row r="60964" spans="16:16" x14ac:dyDescent="0.3">
      <c r="P60964" s="83"/>
    </row>
    <row r="60965" spans="16:16" x14ac:dyDescent="0.3">
      <c r="P60965" s="83"/>
    </row>
    <row r="60966" spans="16:16" x14ac:dyDescent="0.3">
      <c r="P60966" s="83"/>
    </row>
    <row r="60967" spans="16:16" x14ac:dyDescent="0.3">
      <c r="P60967" s="83"/>
    </row>
    <row r="60968" spans="16:16" x14ac:dyDescent="0.3">
      <c r="P60968" s="83"/>
    </row>
    <row r="60969" spans="16:16" x14ac:dyDescent="0.3">
      <c r="P60969" s="83"/>
    </row>
    <row r="60970" spans="16:16" x14ac:dyDescent="0.3">
      <c r="P60970" s="83"/>
    </row>
    <row r="60971" spans="16:16" x14ac:dyDescent="0.3">
      <c r="P60971" s="83"/>
    </row>
    <row r="60972" spans="16:16" x14ac:dyDescent="0.3">
      <c r="P60972" s="83"/>
    </row>
    <row r="60973" spans="16:16" x14ac:dyDescent="0.3">
      <c r="P60973" s="83"/>
    </row>
    <row r="60974" spans="16:16" x14ac:dyDescent="0.3">
      <c r="P60974" s="83"/>
    </row>
    <row r="60975" spans="16:16" x14ac:dyDescent="0.3">
      <c r="P60975" s="83"/>
    </row>
    <row r="60976" spans="16:16" x14ac:dyDescent="0.3">
      <c r="P60976" s="83"/>
    </row>
    <row r="60977" spans="16:16" x14ac:dyDescent="0.3">
      <c r="P60977" s="83"/>
    </row>
    <row r="60978" spans="16:16" x14ac:dyDescent="0.3">
      <c r="P60978" s="83"/>
    </row>
    <row r="60979" spans="16:16" x14ac:dyDescent="0.3">
      <c r="P60979" s="83"/>
    </row>
    <row r="60980" spans="16:16" x14ac:dyDescent="0.3">
      <c r="P60980" s="83"/>
    </row>
    <row r="60981" spans="16:16" x14ac:dyDescent="0.3">
      <c r="P60981" s="83"/>
    </row>
    <row r="60982" spans="16:16" x14ac:dyDescent="0.3">
      <c r="P60982" s="83"/>
    </row>
    <row r="60983" spans="16:16" x14ac:dyDescent="0.3">
      <c r="P60983" s="83"/>
    </row>
    <row r="60984" spans="16:16" x14ac:dyDescent="0.3">
      <c r="P60984" s="83"/>
    </row>
    <row r="60985" spans="16:16" x14ac:dyDescent="0.3">
      <c r="P60985" s="83"/>
    </row>
    <row r="60986" spans="16:16" x14ac:dyDescent="0.3">
      <c r="P60986" s="83"/>
    </row>
    <row r="60987" spans="16:16" x14ac:dyDescent="0.3">
      <c r="P60987" s="83"/>
    </row>
    <row r="60988" spans="16:16" x14ac:dyDescent="0.3">
      <c r="P60988" s="83"/>
    </row>
    <row r="60989" spans="16:16" x14ac:dyDescent="0.3">
      <c r="P60989" s="83"/>
    </row>
    <row r="60990" spans="16:16" x14ac:dyDescent="0.3">
      <c r="P60990" s="83"/>
    </row>
    <row r="60991" spans="16:16" x14ac:dyDescent="0.3">
      <c r="P60991" s="83"/>
    </row>
    <row r="60992" spans="16:16" x14ac:dyDescent="0.3">
      <c r="P60992" s="83"/>
    </row>
    <row r="60993" spans="16:16" x14ac:dyDescent="0.3">
      <c r="P60993" s="83"/>
    </row>
    <row r="60994" spans="16:16" x14ac:dyDescent="0.3">
      <c r="P60994" s="83"/>
    </row>
    <row r="60995" spans="16:16" x14ac:dyDescent="0.3">
      <c r="P60995" s="83"/>
    </row>
    <row r="60996" spans="16:16" x14ac:dyDescent="0.3">
      <c r="P60996" s="83"/>
    </row>
    <row r="60997" spans="16:16" x14ac:dyDescent="0.3">
      <c r="P60997" s="83"/>
    </row>
    <row r="60998" spans="16:16" x14ac:dyDescent="0.3">
      <c r="P60998" s="83"/>
    </row>
    <row r="60999" spans="16:16" x14ac:dyDescent="0.3">
      <c r="P60999" s="83"/>
    </row>
    <row r="61000" spans="16:16" x14ac:dyDescent="0.3">
      <c r="P61000" s="83"/>
    </row>
    <row r="61001" spans="16:16" x14ac:dyDescent="0.3">
      <c r="P61001" s="83"/>
    </row>
    <row r="61002" spans="16:16" x14ac:dyDescent="0.3">
      <c r="P61002" s="83"/>
    </row>
    <row r="61003" spans="16:16" x14ac:dyDescent="0.3">
      <c r="P61003" s="83"/>
    </row>
    <row r="61004" spans="16:16" x14ac:dyDescent="0.3">
      <c r="P61004" s="83"/>
    </row>
    <row r="61005" spans="16:16" x14ac:dyDescent="0.3">
      <c r="P61005" s="83"/>
    </row>
    <row r="61006" spans="16:16" x14ac:dyDescent="0.3">
      <c r="P61006" s="83"/>
    </row>
    <row r="61007" spans="16:16" x14ac:dyDescent="0.3">
      <c r="P61007" s="83"/>
    </row>
    <row r="61008" spans="16:16" x14ac:dyDescent="0.3">
      <c r="P61008" s="83"/>
    </row>
    <row r="61009" spans="16:16" x14ac:dyDescent="0.3">
      <c r="P61009" s="83"/>
    </row>
    <row r="61010" spans="16:16" x14ac:dyDescent="0.3">
      <c r="P61010" s="83"/>
    </row>
    <row r="61011" spans="16:16" x14ac:dyDescent="0.3">
      <c r="P61011" s="83"/>
    </row>
    <row r="61012" spans="16:16" x14ac:dyDescent="0.3">
      <c r="P61012" s="83"/>
    </row>
    <row r="61013" spans="16:16" x14ac:dyDescent="0.3">
      <c r="P61013" s="83"/>
    </row>
    <row r="61014" spans="16:16" x14ac:dyDescent="0.3">
      <c r="P61014" s="83"/>
    </row>
    <row r="61015" spans="16:16" x14ac:dyDescent="0.3">
      <c r="P61015" s="83"/>
    </row>
    <row r="61016" spans="16:16" x14ac:dyDescent="0.3">
      <c r="P61016" s="83"/>
    </row>
    <row r="61017" spans="16:16" x14ac:dyDescent="0.3">
      <c r="P61017" s="83"/>
    </row>
    <row r="61018" spans="16:16" x14ac:dyDescent="0.3">
      <c r="P61018" s="83"/>
    </row>
    <row r="61019" spans="16:16" x14ac:dyDescent="0.3">
      <c r="P61019" s="83"/>
    </row>
    <row r="61020" spans="16:16" x14ac:dyDescent="0.3">
      <c r="P61020" s="83"/>
    </row>
    <row r="61021" spans="16:16" x14ac:dyDescent="0.3">
      <c r="P61021" s="83"/>
    </row>
    <row r="61022" spans="16:16" x14ac:dyDescent="0.3">
      <c r="P61022" s="83"/>
    </row>
    <row r="61023" spans="16:16" x14ac:dyDescent="0.3">
      <c r="P61023" s="83"/>
    </row>
    <row r="61024" spans="16:16" x14ac:dyDescent="0.3">
      <c r="P61024" s="83"/>
    </row>
    <row r="61025" spans="16:16" x14ac:dyDescent="0.3">
      <c r="P61025" s="83"/>
    </row>
    <row r="61026" spans="16:16" x14ac:dyDescent="0.3">
      <c r="P61026" s="83"/>
    </row>
    <row r="61027" spans="16:16" x14ac:dyDescent="0.3">
      <c r="P61027" s="83"/>
    </row>
    <row r="61028" spans="16:16" x14ac:dyDescent="0.3">
      <c r="P61028" s="83"/>
    </row>
    <row r="61029" spans="16:16" x14ac:dyDescent="0.3">
      <c r="P61029" s="83"/>
    </row>
    <row r="61030" spans="16:16" x14ac:dyDescent="0.3">
      <c r="P61030" s="83"/>
    </row>
    <row r="61031" spans="16:16" x14ac:dyDescent="0.3">
      <c r="P61031" s="83"/>
    </row>
    <row r="61032" spans="16:16" x14ac:dyDescent="0.3">
      <c r="P61032" s="83"/>
    </row>
    <row r="61033" spans="16:16" x14ac:dyDescent="0.3">
      <c r="P61033" s="83"/>
    </row>
    <row r="61034" spans="16:16" x14ac:dyDescent="0.3">
      <c r="P61034" s="83"/>
    </row>
    <row r="61035" spans="16:16" x14ac:dyDescent="0.3">
      <c r="P61035" s="83"/>
    </row>
    <row r="61036" spans="16:16" x14ac:dyDescent="0.3">
      <c r="P61036" s="83"/>
    </row>
    <row r="61037" spans="16:16" x14ac:dyDescent="0.3">
      <c r="P61037" s="83"/>
    </row>
    <row r="61038" spans="16:16" x14ac:dyDescent="0.3">
      <c r="P61038" s="83"/>
    </row>
    <row r="61039" spans="16:16" x14ac:dyDescent="0.3">
      <c r="P61039" s="83"/>
    </row>
    <row r="61040" spans="16:16" x14ac:dyDescent="0.3">
      <c r="P61040" s="83"/>
    </row>
    <row r="61041" spans="16:16" x14ac:dyDescent="0.3">
      <c r="P61041" s="83"/>
    </row>
    <row r="61042" spans="16:16" x14ac:dyDescent="0.3">
      <c r="P61042" s="83"/>
    </row>
    <row r="61043" spans="16:16" x14ac:dyDescent="0.3">
      <c r="P61043" s="83"/>
    </row>
    <row r="61044" spans="16:16" x14ac:dyDescent="0.3">
      <c r="P61044" s="83"/>
    </row>
    <row r="61045" spans="16:16" x14ac:dyDescent="0.3">
      <c r="P61045" s="83"/>
    </row>
    <row r="61046" spans="16:16" x14ac:dyDescent="0.3">
      <c r="P61046" s="83"/>
    </row>
    <row r="61047" spans="16:16" x14ac:dyDescent="0.3">
      <c r="P61047" s="83"/>
    </row>
    <row r="61048" spans="16:16" x14ac:dyDescent="0.3">
      <c r="P61048" s="83"/>
    </row>
    <row r="61049" spans="16:16" x14ac:dyDescent="0.3">
      <c r="P61049" s="83"/>
    </row>
    <row r="61050" spans="16:16" x14ac:dyDescent="0.3">
      <c r="P61050" s="83"/>
    </row>
    <row r="61051" spans="16:16" x14ac:dyDescent="0.3">
      <c r="P61051" s="83"/>
    </row>
    <row r="61052" spans="16:16" x14ac:dyDescent="0.3">
      <c r="P61052" s="83"/>
    </row>
    <row r="61053" spans="16:16" x14ac:dyDescent="0.3">
      <c r="P61053" s="83"/>
    </row>
    <row r="61054" spans="16:16" x14ac:dyDescent="0.3">
      <c r="P61054" s="83"/>
    </row>
    <row r="61055" spans="16:16" x14ac:dyDescent="0.3">
      <c r="P61055" s="83"/>
    </row>
    <row r="61056" spans="16:16" x14ac:dyDescent="0.3">
      <c r="P61056" s="83"/>
    </row>
    <row r="61057" spans="16:16" x14ac:dyDescent="0.3">
      <c r="P61057" s="83"/>
    </row>
    <row r="61058" spans="16:16" x14ac:dyDescent="0.3">
      <c r="P61058" s="83"/>
    </row>
    <row r="61059" spans="16:16" x14ac:dyDescent="0.3">
      <c r="P61059" s="83"/>
    </row>
    <row r="61060" spans="16:16" x14ac:dyDescent="0.3">
      <c r="P61060" s="83"/>
    </row>
    <row r="61061" spans="16:16" x14ac:dyDescent="0.3">
      <c r="P61061" s="83"/>
    </row>
    <row r="61062" spans="16:16" x14ac:dyDescent="0.3">
      <c r="P61062" s="83"/>
    </row>
    <row r="61063" spans="16:16" x14ac:dyDescent="0.3">
      <c r="P61063" s="83"/>
    </row>
    <row r="61064" spans="16:16" x14ac:dyDescent="0.3">
      <c r="P61064" s="83"/>
    </row>
    <row r="61065" spans="16:16" x14ac:dyDescent="0.3">
      <c r="P61065" s="83"/>
    </row>
    <row r="61066" spans="16:16" x14ac:dyDescent="0.3">
      <c r="P61066" s="83"/>
    </row>
    <row r="61067" spans="16:16" x14ac:dyDescent="0.3">
      <c r="P61067" s="83"/>
    </row>
    <row r="61068" spans="16:16" x14ac:dyDescent="0.3">
      <c r="P61068" s="83"/>
    </row>
    <row r="61069" spans="16:16" x14ac:dyDescent="0.3">
      <c r="P61069" s="83"/>
    </row>
    <row r="61070" spans="16:16" x14ac:dyDescent="0.3">
      <c r="P61070" s="83"/>
    </row>
    <row r="61071" spans="16:16" x14ac:dyDescent="0.3">
      <c r="P61071" s="83"/>
    </row>
    <row r="61072" spans="16:16" x14ac:dyDescent="0.3">
      <c r="P61072" s="83"/>
    </row>
    <row r="61073" spans="16:16" x14ac:dyDescent="0.3">
      <c r="P61073" s="83"/>
    </row>
    <row r="61074" spans="16:16" x14ac:dyDescent="0.3">
      <c r="P61074" s="83"/>
    </row>
    <row r="61075" spans="16:16" x14ac:dyDescent="0.3">
      <c r="P61075" s="83"/>
    </row>
    <row r="61076" spans="16:16" x14ac:dyDescent="0.3">
      <c r="P61076" s="83"/>
    </row>
    <row r="61077" spans="16:16" x14ac:dyDescent="0.3">
      <c r="P61077" s="83"/>
    </row>
    <row r="61078" spans="16:16" x14ac:dyDescent="0.3">
      <c r="P61078" s="83"/>
    </row>
    <row r="61079" spans="16:16" x14ac:dyDescent="0.3">
      <c r="P61079" s="83"/>
    </row>
    <row r="61080" spans="16:16" x14ac:dyDescent="0.3">
      <c r="P61080" s="83"/>
    </row>
    <row r="61081" spans="16:16" x14ac:dyDescent="0.3">
      <c r="P61081" s="83"/>
    </row>
    <row r="61082" spans="16:16" x14ac:dyDescent="0.3">
      <c r="P61082" s="83"/>
    </row>
    <row r="61083" spans="16:16" x14ac:dyDescent="0.3">
      <c r="P61083" s="83"/>
    </row>
    <row r="61084" spans="16:16" x14ac:dyDescent="0.3">
      <c r="P61084" s="83"/>
    </row>
    <row r="61085" spans="16:16" x14ac:dyDescent="0.3">
      <c r="P61085" s="83"/>
    </row>
    <row r="61086" spans="16:16" x14ac:dyDescent="0.3">
      <c r="P61086" s="83"/>
    </row>
    <row r="61087" spans="16:16" x14ac:dyDescent="0.3">
      <c r="P61087" s="83"/>
    </row>
    <row r="61088" spans="16:16" x14ac:dyDescent="0.3">
      <c r="P61088" s="83"/>
    </row>
    <row r="61089" spans="16:16" x14ac:dyDescent="0.3">
      <c r="P61089" s="83"/>
    </row>
    <row r="61090" spans="16:16" x14ac:dyDescent="0.3">
      <c r="P61090" s="83"/>
    </row>
    <row r="61091" spans="16:16" x14ac:dyDescent="0.3">
      <c r="P61091" s="83"/>
    </row>
    <row r="61092" spans="16:16" x14ac:dyDescent="0.3">
      <c r="P61092" s="83"/>
    </row>
    <row r="61093" spans="16:16" x14ac:dyDescent="0.3">
      <c r="P61093" s="83"/>
    </row>
    <row r="61094" spans="16:16" x14ac:dyDescent="0.3">
      <c r="P61094" s="83"/>
    </row>
    <row r="61095" spans="16:16" x14ac:dyDescent="0.3">
      <c r="P61095" s="83"/>
    </row>
    <row r="61096" spans="16:16" x14ac:dyDescent="0.3">
      <c r="P61096" s="83"/>
    </row>
    <row r="61097" spans="16:16" x14ac:dyDescent="0.3">
      <c r="P61097" s="83"/>
    </row>
    <row r="61098" spans="16:16" x14ac:dyDescent="0.3">
      <c r="P61098" s="83"/>
    </row>
    <row r="61099" spans="16:16" x14ac:dyDescent="0.3">
      <c r="P61099" s="83"/>
    </row>
    <row r="61100" spans="16:16" x14ac:dyDescent="0.3">
      <c r="P61100" s="83"/>
    </row>
    <row r="61101" spans="16:16" x14ac:dyDescent="0.3">
      <c r="P61101" s="83"/>
    </row>
    <row r="61102" spans="16:16" x14ac:dyDescent="0.3">
      <c r="P61102" s="83"/>
    </row>
    <row r="61103" spans="16:16" x14ac:dyDescent="0.3">
      <c r="P61103" s="83"/>
    </row>
    <row r="61104" spans="16:16" x14ac:dyDescent="0.3">
      <c r="P61104" s="83"/>
    </row>
    <row r="61105" spans="16:16" x14ac:dyDescent="0.3">
      <c r="P61105" s="83"/>
    </row>
    <row r="61106" spans="16:16" x14ac:dyDescent="0.3">
      <c r="P61106" s="83"/>
    </row>
    <row r="61107" spans="16:16" x14ac:dyDescent="0.3">
      <c r="P61107" s="83"/>
    </row>
    <row r="61108" spans="16:16" x14ac:dyDescent="0.3">
      <c r="P61108" s="83"/>
    </row>
    <row r="61109" spans="16:16" x14ac:dyDescent="0.3">
      <c r="P61109" s="83"/>
    </row>
    <row r="61110" spans="16:16" x14ac:dyDescent="0.3">
      <c r="P61110" s="83"/>
    </row>
    <row r="61111" spans="16:16" x14ac:dyDescent="0.3">
      <c r="P61111" s="83"/>
    </row>
    <row r="61112" spans="16:16" x14ac:dyDescent="0.3">
      <c r="P61112" s="83"/>
    </row>
    <row r="61113" spans="16:16" x14ac:dyDescent="0.3">
      <c r="P61113" s="83"/>
    </row>
    <row r="61114" spans="16:16" x14ac:dyDescent="0.3">
      <c r="P61114" s="83"/>
    </row>
    <row r="61115" spans="16:16" x14ac:dyDescent="0.3">
      <c r="P61115" s="83"/>
    </row>
    <row r="61116" spans="16:16" x14ac:dyDescent="0.3">
      <c r="P61116" s="83"/>
    </row>
    <row r="61117" spans="16:16" x14ac:dyDescent="0.3">
      <c r="P61117" s="83"/>
    </row>
    <row r="61118" spans="16:16" x14ac:dyDescent="0.3">
      <c r="P61118" s="83"/>
    </row>
    <row r="61119" spans="16:16" x14ac:dyDescent="0.3">
      <c r="P61119" s="83"/>
    </row>
    <row r="61120" spans="16:16" x14ac:dyDescent="0.3">
      <c r="P61120" s="83"/>
    </row>
    <row r="61121" spans="16:16" x14ac:dyDescent="0.3">
      <c r="P61121" s="83"/>
    </row>
    <row r="61122" spans="16:16" x14ac:dyDescent="0.3">
      <c r="P61122" s="83"/>
    </row>
    <row r="61123" spans="16:16" x14ac:dyDescent="0.3">
      <c r="P61123" s="83"/>
    </row>
    <row r="61124" spans="16:16" x14ac:dyDescent="0.3">
      <c r="P61124" s="83"/>
    </row>
    <row r="61125" spans="16:16" x14ac:dyDescent="0.3">
      <c r="P61125" s="83"/>
    </row>
    <row r="61126" spans="16:16" x14ac:dyDescent="0.3">
      <c r="P61126" s="83"/>
    </row>
    <row r="61127" spans="16:16" x14ac:dyDescent="0.3">
      <c r="P61127" s="83"/>
    </row>
    <row r="61128" spans="16:16" x14ac:dyDescent="0.3">
      <c r="P61128" s="83"/>
    </row>
    <row r="61129" spans="16:16" x14ac:dyDescent="0.3">
      <c r="P61129" s="83"/>
    </row>
    <row r="61130" spans="16:16" x14ac:dyDescent="0.3">
      <c r="P61130" s="83"/>
    </row>
    <row r="61131" spans="16:16" x14ac:dyDescent="0.3">
      <c r="P61131" s="83"/>
    </row>
    <row r="61132" spans="16:16" x14ac:dyDescent="0.3">
      <c r="P61132" s="83"/>
    </row>
    <row r="61133" spans="16:16" x14ac:dyDescent="0.3">
      <c r="P61133" s="83"/>
    </row>
    <row r="61134" spans="16:16" x14ac:dyDescent="0.3">
      <c r="P61134" s="83"/>
    </row>
    <row r="61135" spans="16:16" x14ac:dyDescent="0.3">
      <c r="P61135" s="83"/>
    </row>
    <row r="61136" spans="16:16" x14ac:dyDescent="0.3">
      <c r="P61136" s="83"/>
    </row>
    <row r="61137" spans="16:16" x14ac:dyDescent="0.3">
      <c r="P61137" s="83"/>
    </row>
    <row r="61138" spans="16:16" x14ac:dyDescent="0.3">
      <c r="P61138" s="83"/>
    </row>
    <row r="61139" spans="16:16" x14ac:dyDescent="0.3">
      <c r="P61139" s="83"/>
    </row>
    <row r="61140" spans="16:16" x14ac:dyDescent="0.3">
      <c r="P61140" s="83"/>
    </row>
    <row r="61141" spans="16:16" x14ac:dyDescent="0.3">
      <c r="P61141" s="83"/>
    </row>
    <row r="61142" spans="16:16" x14ac:dyDescent="0.3">
      <c r="P61142" s="83"/>
    </row>
    <row r="61143" spans="16:16" x14ac:dyDescent="0.3">
      <c r="P61143" s="83"/>
    </row>
    <row r="61144" spans="16:16" x14ac:dyDescent="0.3">
      <c r="P61144" s="83"/>
    </row>
    <row r="61145" spans="16:16" x14ac:dyDescent="0.3">
      <c r="P61145" s="83"/>
    </row>
    <row r="61146" spans="16:16" x14ac:dyDescent="0.3">
      <c r="P61146" s="83"/>
    </row>
    <row r="61147" spans="16:16" x14ac:dyDescent="0.3">
      <c r="P61147" s="83"/>
    </row>
    <row r="61148" spans="16:16" x14ac:dyDescent="0.3">
      <c r="P61148" s="83"/>
    </row>
    <row r="61149" spans="16:16" x14ac:dyDescent="0.3">
      <c r="P61149" s="83"/>
    </row>
    <row r="61150" spans="16:16" x14ac:dyDescent="0.3">
      <c r="P61150" s="83"/>
    </row>
    <row r="61151" spans="16:16" x14ac:dyDescent="0.3">
      <c r="P61151" s="83"/>
    </row>
    <row r="61152" spans="16:16" x14ac:dyDescent="0.3">
      <c r="P61152" s="83"/>
    </row>
    <row r="61153" spans="16:16" x14ac:dyDescent="0.3">
      <c r="P61153" s="83"/>
    </row>
    <row r="61154" spans="16:16" x14ac:dyDescent="0.3">
      <c r="P61154" s="83"/>
    </row>
    <row r="61155" spans="16:16" x14ac:dyDescent="0.3">
      <c r="P61155" s="83"/>
    </row>
    <row r="61156" spans="16:16" x14ac:dyDescent="0.3">
      <c r="P61156" s="83"/>
    </row>
    <row r="61157" spans="16:16" x14ac:dyDescent="0.3">
      <c r="P61157" s="83"/>
    </row>
    <row r="61158" spans="16:16" x14ac:dyDescent="0.3">
      <c r="P61158" s="83"/>
    </row>
    <row r="61159" spans="16:16" x14ac:dyDescent="0.3">
      <c r="P61159" s="83"/>
    </row>
    <row r="61160" spans="16:16" x14ac:dyDescent="0.3">
      <c r="P61160" s="83"/>
    </row>
    <row r="61161" spans="16:16" x14ac:dyDescent="0.3">
      <c r="P61161" s="83"/>
    </row>
    <row r="61162" spans="16:16" x14ac:dyDescent="0.3">
      <c r="P61162" s="83"/>
    </row>
    <row r="61163" spans="16:16" x14ac:dyDescent="0.3">
      <c r="P61163" s="83"/>
    </row>
    <row r="61164" spans="16:16" x14ac:dyDescent="0.3">
      <c r="P61164" s="83"/>
    </row>
    <row r="61165" spans="16:16" x14ac:dyDescent="0.3">
      <c r="P61165" s="83"/>
    </row>
    <row r="61166" spans="16:16" x14ac:dyDescent="0.3">
      <c r="P61166" s="83"/>
    </row>
    <row r="61167" spans="16:16" x14ac:dyDescent="0.3">
      <c r="P61167" s="83"/>
    </row>
    <row r="61168" spans="16:16" x14ac:dyDescent="0.3">
      <c r="P61168" s="83"/>
    </row>
    <row r="61169" spans="16:16" x14ac:dyDescent="0.3">
      <c r="P61169" s="83"/>
    </row>
    <row r="61170" spans="16:16" x14ac:dyDescent="0.3">
      <c r="P61170" s="83"/>
    </row>
    <row r="61171" spans="16:16" x14ac:dyDescent="0.3">
      <c r="P61171" s="83"/>
    </row>
    <row r="61172" spans="16:16" x14ac:dyDescent="0.3">
      <c r="P61172" s="83"/>
    </row>
    <row r="61173" spans="16:16" x14ac:dyDescent="0.3">
      <c r="P61173" s="83"/>
    </row>
    <row r="61174" spans="16:16" x14ac:dyDescent="0.3">
      <c r="P61174" s="83"/>
    </row>
    <row r="61175" spans="16:16" x14ac:dyDescent="0.3">
      <c r="P61175" s="83"/>
    </row>
    <row r="61176" spans="16:16" x14ac:dyDescent="0.3">
      <c r="P61176" s="83"/>
    </row>
    <row r="61177" spans="16:16" x14ac:dyDescent="0.3">
      <c r="P61177" s="83"/>
    </row>
    <row r="61178" spans="16:16" x14ac:dyDescent="0.3">
      <c r="P61178" s="83"/>
    </row>
    <row r="61179" spans="16:16" x14ac:dyDescent="0.3">
      <c r="P61179" s="83"/>
    </row>
    <row r="61180" spans="16:16" x14ac:dyDescent="0.3">
      <c r="P61180" s="83"/>
    </row>
    <row r="61181" spans="16:16" x14ac:dyDescent="0.3">
      <c r="P61181" s="83"/>
    </row>
    <row r="61182" spans="16:16" x14ac:dyDescent="0.3">
      <c r="P61182" s="83"/>
    </row>
    <row r="61183" spans="16:16" x14ac:dyDescent="0.3">
      <c r="P61183" s="83"/>
    </row>
    <row r="61184" spans="16:16" x14ac:dyDescent="0.3">
      <c r="P61184" s="83"/>
    </row>
    <row r="61185" spans="16:16" x14ac:dyDescent="0.3">
      <c r="P61185" s="83"/>
    </row>
    <row r="61186" spans="16:16" x14ac:dyDescent="0.3">
      <c r="P61186" s="83"/>
    </row>
    <row r="61187" spans="16:16" x14ac:dyDescent="0.3">
      <c r="P61187" s="83"/>
    </row>
    <row r="61188" spans="16:16" x14ac:dyDescent="0.3">
      <c r="P61188" s="83"/>
    </row>
    <row r="61189" spans="16:16" x14ac:dyDescent="0.3">
      <c r="P61189" s="83"/>
    </row>
    <row r="61190" spans="16:16" x14ac:dyDescent="0.3">
      <c r="P61190" s="83"/>
    </row>
    <row r="61191" spans="16:16" x14ac:dyDescent="0.3">
      <c r="P61191" s="83"/>
    </row>
    <row r="61192" spans="16:16" x14ac:dyDescent="0.3">
      <c r="P61192" s="83"/>
    </row>
    <row r="61193" spans="16:16" x14ac:dyDescent="0.3">
      <c r="P61193" s="83"/>
    </row>
    <row r="61194" spans="16:16" x14ac:dyDescent="0.3">
      <c r="P61194" s="83"/>
    </row>
    <row r="61195" spans="16:16" x14ac:dyDescent="0.3">
      <c r="P61195" s="83"/>
    </row>
    <row r="61196" spans="16:16" x14ac:dyDescent="0.3">
      <c r="P61196" s="83"/>
    </row>
    <row r="61197" spans="16:16" x14ac:dyDescent="0.3">
      <c r="P61197" s="83"/>
    </row>
    <row r="61198" spans="16:16" x14ac:dyDescent="0.3">
      <c r="P61198" s="83"/>
    </row>
    <row r="61199" spans="16:16" x14ac:dyDescent="0.3">
      <c r="P61199" s="83"/>
    </row>
    <row r="61200" spans="16:16" x14ac:dyDescent="0.3">
      <c r="P61200" s="83"/>
    </row>
    <row r="61201" spans="16:16" x14ac:dyDescent="0.3">
      <c r="P61201" s="83"/>
    </row>
    <row r="61202" spans="16:16" x14ac:dyDescent="0.3">
      <c r="P61202" s="83"/>
    </row>
    <row r="61203" spans="16:16" x14ac:dyDescent="0.3">
      <c r="P61203" s="83"/>
    </row>
    <row r="61204" spans="16:16" x14ac:dyDescent="0.3">
      <c r="P61204" s="83"/>
    </row>
    <row r="61205" spans="16:16" x14ac:dyDescent="0.3">
      <c r="P61205" s="83"/>
    </row>
    <row r="61206" spans="16:16" x14ac:dyDescent="0.3">
      <c r="P61206" s="83"/>
    </row>
    <row r="61207" spans="16:16" x14ac:dyDescent="0.3">
      <c r="P61207" s="83"/>
    </row>
    <row r="61208" spans="16:16" x14ac:dyDescent="0.3">
      <c r="P61208" s="83"/>
    </row>
    <row r="61209" spans="16:16" x14ac:dyDescent="0.3">
      <c r="P61209" s="83"/>
    </row>
    <row r="61210" spans="16:16" x14ac:dyDescent="0.3">
      <c r="P61210" s="83"/>
    </row>
    <row r="61211" spans="16:16" x14ac:dyDescent="0.3">
      <c r="P61211" s="83"/>
    </row>
    <row r="61212" spans="16:16" x14ac:dyDescent="0.3">
      <c r="P61212" s="83"/>
    </row>
    <row r="61213" spans="16:16" x14ac:dyDescent="0.3">
      <c r="P61213" s="83"/>
    </row>
    <row r="61214" spans="16:16" x14ac:dyDescent="0.3">
      <c r="P61214" s="83"/>
    </row>
    <row r="61215" spans="16:16" x14ac:dyDescent="0.3">
      <c r="P61215" s="83"/>
    </row>
    <row r="61216" spans="16:16" x14ac:dyDescent="0.3">
      <c r="P61216" s="83"/>
    </row>
    <row r="61217" spans="16:16" x14ac:dyDescent="0.3">
      <c r="P61217" s="83"/>
    </row>
    <row r="61218" spans="16:16" x14ac:dyDescent="0.3">
      <c r="P61218" s="83"/>
    </row>
    <row r="61219" spans="16:16" x14ac:dyDescent="0.3">
      <c r="P61219" s="83"/>
    </row>
    <row r="61220" spans="16:16" x14ac:dyDescent="0.3">
      <c r="P61220" s="83"/>
    </row>
    <row r="61221" spans="16:16" x14ac:dyDescent="0.3">
      <c r="P61221" s="83"/>
    </row>
    <row r="61222" spans="16:16" x14ac:dyDescent="0.3">
      <c r="P61222" s="83"/>
    </row>
    <row r="61223" spans="16:16" x14ac:dyDescent="0.3">
      <c r="P61223" s="83"/>
    </row>
    <row r="61224" spans="16:16" x14ac:dyDescent="0.3">
      <c r="P61224" s="83"/>
    </row>
    <row r="61225" spans="16:16" x14ac:dyDescent="0.3">
      <c r="P61225" s="83"/>
    </row>
    <row r="61226" spans="16:16" x14ac:dyDescent="0.3">
      <c r="P61226" s="83"/>
    </row>
    <row r="61227" spans="16:16" x14ac:dyDescent="0.3">
      <c r="P61227" s="83"/>
    </row>
    <row r="61228" spans="16:16" x14ac:dyDescent="0.3">
      <c r="P61228" s="83"/>
    </row>
    <row r="61229" spans="16:16" x14ac:dyDescent="0.3">
      <c r="P61229" s="83"/>
    </row>
    <row r="61230" spans="16:16" x14ac:dyDescent="0.3">
      <c r="P61230" s="83"/>
    </row>
    <row r="61231" spans="16:16" x14ac:dyDescent="0.3">
      <c r="P61231" s="83"/>
    </row>
    <row r="61232" spans="16:16" x14ac:dyDescent="0.3">
      <c r="P61232" s="83"/>
    </row>
    <row r="61233" spans="16:16" x14ac:dyDescent="0.3">
      <c r="P61233" s="83"/>
    </row>
    <row r="61234" spans="16:16" x14ac:dyDescent="0.3">
      <c r="P61234" s="83"/>
    </row>
    <row r="61235" spans="16:16" x14ac:dyDescent="0.3">
      <c r="P61235" s="83"/>
    </row>
    <row r="61236" spans="16:16" x14ac:dyDescent="0.3">
      <c r="P61236" s="83"/>
    </row>
    <row r="61237" spans="16:16" x14ac:dyDescent="0.3">
      <c r="P61237" s="83"/>
    </row>
    <row r="61238" spans="16:16" x14ac:dyDescent="0.3">
      <c r="P61238" s="83"/>
    </row>
    <row r="61239" spans="16:16" x14ac:dyDescent="0.3">
      <c r="P61239" s="83"/>
    </row>
    <row r="61240" spans="16:16" x14ac:dyDescent="0.3">
      <c r="P61240" s="83"/>
    </row>
    <row r="61241" spans="16:16" x14ac:dyDescent="0.3">
      <c r="P61241" s="83"/>
    </row>
    <row r="61242" spans="16:16" x14ac:dyDescent="0.3">
      <c r="P61242" s="83"/>
    </row>
    <row r="61243" spans="16:16" x14ac:dyDescent="0.3">
      <c r="P61243" s="83"/>
    </row>
    <row r="61244" spans="16:16" x14ac:dyDescent="0.3">
      <c r="P61244" s="83"/>
    </row>
    <row r="61245" spans="16:16" x14ac:dyDescent="0.3">
      <c r="P61245" s="83"/>
    </row>
    <row r="61246" spans="16:16" x14ac:dyDescent="0.3">
      <c r="P61246" s="83"/>
    </row>
    <row r="61247" spans="16:16" x14ac:dyDescent="0.3">
      <c r="P61247" s="83"/>
    </row>
    <row r="61248" spans="16:16" x14ac:dyDescent="0.3">
      <c r="P61248" s="83"/>
    </row>
    <row r="61249" spans="16:16" x14ac:dyDescent="0.3">
      <c r="P61249" s="83"/>
    </row>
    <row r="61250" spans="16:16" x14ac:dyDescent="0.3">
      <c r="P61250" s="83"/>
    </row>
    <row r="61251" spans="16:16" x14ac:dyDescent="0.3">
      <c r="P61251" s="83"/>
    </row>
    <row r="61252" spans="16:16" x14ac:dyDescent="0.3">
      <c r="P61252" s="83"/>
    </row>
    <row r="61253" spans="16:16" x14ac:dyDescent="0.3">
      <c r="P61253" s="83"/>
    </row>
    <row r="61254" spans="16:16" x14ac:dyDescent="0.3">
      <c r="P61254" s="83"/>
    </row>
    <row r="61255" spans="16:16" x14ac:dyDescent="0.3">
      <c r="P61255" s="83"/>
    </row>
    <row r="61256" spans="16:16" x14ac:dyDescent="0.3">
      <c r="P61256" s="83"/>
    </row>
    <row r="61257" spans="16:16" x14ac:dyDescent="0.3">
      <c r="P61257" s="83"/>
    </row>
    <row r="61258" spans="16:16" x14ac:dyDescent="0.3">
      <c r="P61258" s="83"/>
    </row>
    <row r="61259" spans="16:16" x14ac:dyDescent="0.3">
      <c r="P61259" s="83"/>
    </row>
    <row r="61260" spans="16:16" x14ac:dyDescent="0.3">
      <c r="P61260" s="83"/>
    </row>
    <row r="61261" spans="16:16" x14ac:dyDescent="0.3">
      <c r="P61261" s="83"/>
    </row>
    <row r="61262" spans="16:16" x14ac:dyDescent="0.3">
      <c r="P61262" s="83"/>
    </row>
    <row r="61263" spans="16:16" x14ac:dyDescent="0.3">
      <c r="P61263" s="83"/>
    </row>
    <row r="61264" spans="16:16" x14ac:dyDescent="0.3">
      <c r="P61264" s="83"/>
    </row>
    <row r="61265" spans="16:16" x14ac:dyDescent="0.3">
      <c r="P61265" s="83"/>
    </row>
    <row r="61266" spans="16:16" x14ac:dyDescent="0.3">
      <c r="P61266" s="83"/>
    </row>
    <row r="61267" spans="16:16" x14ac:dyDescent="0.3">
      <c r="P61267" s="83"/>
    </row>
    <row r="61268" spans="16:16" x14ac:dyDescent="0.3">
      <c r="P61268" s="83"/>
    </row>
    <row r="61269" spans="16:16" x14ac:dyDescent="0.3">
      <c r="P61269" s="83"/>
    </row>
    <row r="61270" spans="16:16" x14ac:dyDescent="0.3">
      <c r="P61270" s="83"/>
    </row>
    <row r="61271" spans="16:16" x14ac:dyDescent="0.3">
      <c r="P61271" s="83"/>
    </row>
    <row r="61272" spans="16:16" x14ac:dyDescent="0.3">
      <c r="P61272" s="83"/>
    </row>
    <row r="61273" spans="16:16" x14ac:dyDescent="0.3">
      <c r="P61273" s="83"/>
    </row>
    <row r="61274" spans="16:16" x14ac:dyDescent="0.3">
      <c r="P61274" s="83"/>
    </row>
    <row r="61275" spans="16:16" x14ac:dyDescent="0.3">
      <c r="P61275" s="83"/>
    </row>
    <row r="61276" spans="16:16" x14ac:dyDescent="0.3">
      <c r="P61276" s="83"/>
    </row>
    <row r="61277" spans="16:16" x14ac:dyDescent="0.3">
      <c r="P61277" s="83"/>
    </row>
    <row r="61278" spans="16:16" x14ac:dyDescent="0.3">
      <c r="P61278" s="83"/>
    </row>
    <row r="61279" spans="16:16" x14ac:dyDescent="0.3">
      <c r="P61279" s="83"/>
    </row>
    <row r="61280" spans="16:16" x14ac:dyDescent="0.3">
      <c r="P61280" s="83"/>
    </row>
    <row r="61281" spans="16:16" x14ac:dyDescent="0.3">
      <c r="P61281" s="83"/>
    </row>
    <row r="61282" spans="16:16" x14ac:dyDescent="0.3">
      <c r="P61282" s="83"/>
    </row>
    <row r="61283" spans="16:16" x14ac:dyDescent="0.3">
      <c r="P61283" s="83"/>
    </row>
    <row r="61284" spans="16:16" x14ac:dyDescent="0.3">
      <c r="P61284" s="83"/>
    </row>
    <row r="61285" spans="16:16" x14ac:dyDescent="0.3">
      <c r="P61285" s="83"/>
    </row>
    <row r="61286" spans="16:16" x14ac:dyDescent="0.3">
      <c r="P61286" s="83"/>
    </row>
    <row r="61287" spans="16:16" x14ac:dyDescent="0.3">
      <c r="P61287" s="83"/>
    </row>
    <row r="61288" spans="16:16" x14ac:dyDescent="0.3">
      <c r="P61288" s="83"/>
    </row>
    <row r="61289" spans="16:16" x14ac:dyDescent="0.3">
      <c r="P61289" s="83"/>
    </row>
    <row r="61290" spans="16:16" x14ac:dyDescent="0.3">
      <c r="P61290" s="83"/>
    </row>
    <row r="61291" spans="16:16" x14ac:dyDescent="0.3">
      <c r="P61291" s="83"/>
    </row>
    <row r="61292" spans="16:16" x14ac:dyDescent="0.3">
      <c r="P61292" s="83"/>
    </row>
    <row r="61293" spans="16:16" x14ac:dyDescent="0.3">
      <c r="P61293" s="83"/>
    </row>
    <row r="61294" spans="16:16" x14ac:dyDescent="0.3">
      <c r="P61294" s="83"/>
    </row>
    <row r="61295" spans="16:16" x14ac:dyDescent="0.3">
      <c r="P61295" s="83"/>
    </row>
    <row r="61296" spans="16:16" x14ac:dyDescent="0.3">
      <c r="P61296" s="83"/>
    </row>
    <row r="61297" spans="16:16" x14ac:dyDescent="0.3">
      <c r="P61297" s="83"/>
    </row>
    <row r="61298" spans="16:16" x14ac:dyDescent="0.3">
      <c r="P61298" s="83"/>
    </row>
    <row r="61299" spans="16:16" x14ac:dyDescent="0.3">
      <c r="P61299" s="83"/>
    </row>
    <row r="61300" spans="16:16" x14ac:dyDescent="0.3">
      <c r="P61300" s="83"/>
    </row>
    <row r="61301" spans="16:16" x14ac:dyDescent="0.3">
      <c r="P61301" s="83"/>
    </row>
    <row r="61302" spans="16:16" x14ac:dyDescent="0.3">
      <c r="P61302" s="83"/>
    </row>
    <row r="61303" spans="16:16" x14ac:dyDescent="0.3">
      <c r="P61303" s="83"/>
    </row>
    <row r="61304" spans="16:16" x14ac:dyDescent="0.3">
      <c r="P61304" s="83"/>
    </row>
    <row r="61305" spans="16:16" x14ac:dyDescent="0.3">
      <c r="P61305" s="83"/>
    </row>
    <row r="61306" spans="16:16" x14ac:dyDescent="0.3">
      <c r="P61306" s="83"/>
    </row>
    <row r="61307" spans="16:16" x14ac:dyDescent="0.3">
      <c r="P61307" s="83"/>
    </row>
    <row r="61308" spans="16:16" x14ac:dyDescent="0.3">
      <c r="P61308" s="83"/>
    </row>
    <row r="61309" spans="16:16" x14ac:dyDescent="0.3">
      <c r="P61309" s="83"/>
    </row>
    <row r="61310" spans="16:16" x14ac:dyDescent="0.3">
      <c r="P61310" s="83"/>
    </row>
    <row r="61311" spans="16:16" x14ac:dyDescent="0.3">
      <c r="P61311" s="83"/>
    </row>
    <row r="61312" spans="16:16" x14ac:dyDescent="0.3">
      <c r="P61312" s="83"/>
    </row>
    <row r="61313" spans="16:16" x14ac:dyDescent="0.3">
      <c r="P61313" s="83"/>
    </row>
    <row r="61314" spans="16:16" x14ac:dyDescent="0.3">
      <c r="P61314" s="83"/>
    </row>
    <row r="61315" spans="16:16" x14ac:dyDescent="0.3">
      <c r="P61315" s="83"/>
    </row>
    <row r="61316" spans="16:16" x14ac:dyDescent="0.3">
      <c r="P61316" s="83"/>
    </row>
    <row r="61317" spans="16:16" x14ac:dyDescent="0.3">
      <c r="P61317" s="83"/>
    </row>
    <row r="61318" spans="16:16" x14ac:dyDescent="0.3">
      <c r="P61318" s="83"/>
    </row>
    <row r="61319" spans="16:16" x14ac:dyDescent="0.3">
      <c r="P61319" s="83"/>
    </row>
    <row r="61320" spans="16:16" x14ac:dyDescent="0.3">
      <c r="P61320" s="83"/>
    </row>
    <row r="61321" spans="16:16" x14ac:dyDescent="0.3">
      <c r="P61321" s="83"/>
    </row>
    <row r="61322" spans="16:16" x14ac:dyDescent="0.3">
      <c r="P61322" s="83"/>
    </row>
    <row r="61323" spans="16:16" x14ac:dyDescent="0.3">
      <c r="P61323" s="83"/>
    </row>
    <row r="61324" spans="16:16" x14ac:dyDescent="0.3">
      <c r="P61324" s="83"/>
    </row>
    <row r="61325" spans="16:16" x14ac:dyDescent="0.3">
      <c r="P61325" s="83"/>
    </row>
    <row r="61326" spans="16:16" x14ac:dyDescent="0.3">
      <c r="P61326" s="83"/>
    </row>
    <row r="61327" spans="16:16" x14ac:dyDescent="0.3">
      <c r="P61327" s="83"/>
    </row>
    <row r="61328" spans="16:16" x14ac:dyDescent="0.3">
      <c r="P61328" s="83"/>
    </row>
    <row r="61329" spans="16:16" x14ac:dyDescent="0.3">
      <c r="P61329" s="83"/>
    </row>
    <row r="61330" spans="16:16" x14ac:dyDescent="0.3">
      <c r="P61330" s="83"/>
    </row>
    <row r="61331" spans="16:16" x14ac:dyDescent="0.3">
      <c r="P61331" s="83"/>
    </row>
    <row r="61332" spans="16:16" x14ac:dyDescent="0.3">
      <c r="P61332" s="83"/>
    </row>
    <row r="61333" spans="16:16" x14ac:dyDescent="0.3">
      <c r="P61333" s="83"/>
    </row>
    <row r="61334" spans="16:16" x14ac:dyDescent="0.3">
      <c r="P61334" s="83"/>
    </row>
    <row r="61335" spans="16:16" x14ac:dyDescent="0.3">
      <c r="P61335" s="83"/>
    </row>
    <row r="61336" spans="16:16" x14ac:dyDescent="0.3">
      <c r="P61336" s="83"/>
    </row>
    <row r="61337" spans="16:16" x14ac:dyDescent="0.3">
      <c r="P61337" s="83"/>
    </row>
    <row r="61338" spans="16:16" x14ac:dyDescent="0.3">
      <c r="P61338" s="83"/>
    </row>
    <row r="61339" spans="16:16" x14ac:dyDescent="0.3">
      <c r="P61339" s="83"/>
    </row>
    <row r="61340" spans="16:16" x14ac:dyDescent="0.3">
      <c r="P61340" s="83"/>
    </row>
    <row r="61341" spans="16:16" x14ac:dyDescent="0.3">
      <c r="P61341" s="83"/>
    </row>
    <row r="61342" spans="16:16" x14ac:dyDescent="0.3">
      <c r="P61342" s="83"/>
    </row>
    <row r="61343" spans="16:16" x14ac:dyDescent="0.3">
      <c r="P61343" s="83"/>
    </row>
    <row r="61344" spans="16:16" x14ac:dyDescent="0.3">
      <c r="P61344" s="83"/>
    </row>
    <row r="61345" spans="16:16" x14ac:dyDescent="0.3">
      <c r="P61345" s="83"/>
    </row>
    <row r="61346" spans="16:16" x14ac:dyDescent="0.3">
      <c r="P61346" s="83"/>
    </row>
    <row r="61347" spans="16:16" x14ac:dyDescent="0.3">
      <c r="P61347" s="83"/>
    </row>
    <row r="61348" spans="16:16" x14ac:dyDescent="0.3">
      <c r="P61348" s="83"/>
    </row>
    <row r="61349" spans="16:16" x14ac:dyDescent="0.3">
      <c r="P61349" s="83"/>
    </row>
    <row r="61350" spans="16:16" x14ac:dyDescent="0.3">
      <c r="P61350" s="83"/>
    </row>
    <row r="61351" spans="16:16" x14ac:dyDescent="0.3">
      <c r="P61351" s="83"/>
    </row>
    <row r="61352" spans="16:16" x14ac:dyDescent="0.3">
      <c r="P61352" s="83"/>
    </row>
    <row r="61353" spans="16:16" x14ac:dyDescent="0.3">
      <c r="P61353" s="83"/>
    </row>
    <row r="61354" spans="16:16" x14ac:dyDescent="0.3">
      <c r="P61354" s="83"/>
    </row>
    <row r="61355" spans="16:16" x14ac:dyDescent="0.3">
      <c r="P61355" s="83"/>
    </row>
    <row r="61356" spans="16:16" x14ac:dyDescent="0.3">
      <c r="P61356" s="83"/>
    </row>
    <row r="61357" spans="16:16" x14ac:dyDescent="0.3">
      <c r="P61357" s="83"/>
    </row>
    <row r="61358" spans="16:16" x14ac:dyDescent="0.3">
      <c r="P61358" s="83"/>
    </row>
    <row r="61359" spans="16:16" x14ac:dyDescent="0.3">
      <c r="P61359" s="83"/>
    </row>
    <row r="61360" spans="16:16" x14ac:dyDescent="0.3">
      <c r="P61360" s="83"/>
    </row>
    <row r="61361" spans="16:16" x14ac:dyDescent="0.3">
      <c r="P61361" s="83"/>
    </row>
    <row r="61362" spans="16:16" x14ac:dyDescent="0.3">
      <c r="P61362" s="83"/>
    </row>
    <row r="61363" spans="16:16" x14ac:dyDescent="0.3">
      <c r="P61363" s="83"/>
    </row>
    <row r="61364" spans="16:16" x14ac:dyDescent="0.3">
      <c r="P61364" s="83"/>
    </row>
    <row r="61365" spans="16:16" x14ac:dyDescent="0.3">
      <c r="P61365" s="83"/>
    </row>
    <row r="61366" spans="16:16" x14ac:dyDescent="0.3">
      <c r="P61366" s="83"/>
    </row>
    <row r="61367" spans="16:16" x14ac:dyDescent="0.3">
      <c r="P61367" s="83"/>
    </row>
    <row r="61368" spans="16:16" x14ac:dyDescent="0.3">
      <c r="P61368" s="83"/>
    </row>
    <row r="61369" spans="16:16" x14ac:dyDescent="0.3">
      <c r="P61369" s="83"/>
    </row>
    <row r="61370" spans="16:16" x14ac:dyDescent="0.3">
      <c r="P61370" s="83"/>
    </row>
    <row r="61371" spans="16:16" x14ac:dyDescent="0.3">
      <c r="P61371" s="83"/>
    </row>
    <row r="61372" spans="16:16" x14ac:dyDescent="0.3">
      <c r="P61372" s="83"/>
    </row>
    <row r="61373" spans="16:16" x14ac:dyDescent="0.3">
      <c r="P61373" s="83"/>
    </row>
    <row r="61374" spans="16:16" x14ac:dyDescent="0.3">
      <c r="P61374" s="83"/>
    </row>
    <row r="61375" spans="16:16" x14ac:dyDescent="0.3">
      <c r="P61375" s="83"/>
    </row>
    <row r="61376" spans="16:16" x14ac:dyDescent="0.3">
      <c r="P61376" s="83"/>
    </row>
    <row r="61377" spans="16:16" x14ac:dyDescent="0.3">
      <c r="P61377" s="83"/>
    </row>
    <row r="61378" spans="16:16" x14ac:dyDescent="0.3">
      <c r="P61378" s="83"/>
    </row>
    <row r="61379" spans="16:16" x14ac:dyDescent="0.3">
      <c r="P61379" s="83"/>
    </row>
    <row r="61380" spans="16:16" x14ac:dyDescent="0.3">
      <c r="P61380" s="83"/>
    </row>
    <row r="61381" spans="16:16" x14ac:dyDescent="0.3">
      <c r="P61381" s="83"/>
    </row>
    <row r="61382" spans="16:16" x14ac:dyDescent="0.3">
      <c r="P61382" s="83"/>
    </row>
    <row r="61383" spans="16:16" x14ac:dyDescent="0.3">
      <c r="P61383" s="83"/>
    </row>
    <row r="61384" spans="16:16" x14ac:dyDescent="0.3">
      <c r="P61384" s="83"/>
    </row>
    <row r="61385" spans="16:16" x14ac:dyDescent="0.3">
      <c r="P61385" s="83"/>
    </row>
    <row r="61386" spans="16:16" x14ac:dyDescent="0.3">
      <c r="P61386" s="83"/>
    </row>
    <row r="61387" spans="16:16" x14ac:dyDescent="0.3">
      <c r="P61387" s="83"/>
    </row>
    <row r="61388" spans="16:16" x14ac:dyDescent="0.3">
      <c r="P61388" s="83"/>
    </row>
    <row r="61389" spans="16:16" x14ac:dyDescent="0.3">
      <c r="P61389" s="83"/>
    </row>
    <row r="61390" spans="16:16" x14ac:dyDescent="0.3">
      <c r="P61390" s="83"/>
    </row>
    <row r="61391" spans="16:16" x14ac:dyDescent="0.3">
      <c r="P61391" s="83"/>
    </row>
    <row r="61392" spans="16:16" x14ac:dyDescent="0.3">
      <c r="P61392" s="83"/>
    </row>
    <row r="61393" spans="16:16" x14ac:dyDescent="0.3">
      <c r="P61393" s="83"/>
    </row>
    <row r="61394" spans="16:16" x14ac:dyDescent="0.3">
      <c r="P61394" s="83"/>
    </row>
    <row r="61395" spans="16:16" x14ac:dyDescent="0.3">
      <c r="P61395" s="83"/>
    </row>
    <row r="61396" spans="16:16" x14ac:dyDescent="0.3">
      <c r="P61396" s="83"/>
    </row>
    <row r="61397" spans="16:16" x14ac:dyDescent="0.3">
      <c r="P61397" s="83"/>
    </row>
    <row r="61398" spans="16:16" x14ac:dyDescent="0.3">
      <c r="P61398" s="83"/>
    </row>
    <row r="61399" spans="16:16" x14ac:dyDescent="0.3">
      <c r="P61399" s="83"/>
    </row>
    <row r="61400" spans="16:16" x14ac:dyDescent="0.3">
      <c r="P61400" s="83"/>
    </row>
    <row r="61401" spans="16:16" x14ac:dyDescent="0.3">
      <c r="P61401" s="83"/>
    </row>
    <row r="61402" spans="16:16" x14ac:dyDescent="0.3">
      <c r="P61402" s="83"/>
    </row>
    <row r="61403" spans="16:16" x14ac:dyDescent="0.3">
      <c r="P61403" s="83"/>
    </row>
    <row r="61404" spans="16:16" x14ac:dyDescent="0.3">
      <c r="P61404" s="83"/>
    </row>
    <row r="61405" spans="16:16" x14ac:dyDescent="0.3">
      <c r="P61405" s="83"/>
    </row>
    <row r="61406" spans="16:16" x14ac:dyDescent="0.3">
      <c r="P61406" s="83"/>
    </row>
    <row r="61407" spans="16:16" x14ac:dyDescent="0.3">
      <c r="P61407" s="83"/>
    </row>
    <row r="61408" spans="16:16" x14ac:dyDescent="0.3">
      <c r="P61408" s="83"/>
    </row>
    <row r="61409" spans="16:16" x14ac:dyDescent="0.3">
      <c r="P61409" s="83"/>
    </row>
    <row r="61410" spans="16:16" x14ac:dyDescent="0.3">
      <c r="P61410" s="83"/>
    </row>
    <row r="61411" spans="16:16" x14ac:dyDescent="0.3">
      <c r="P61411" s="83"/>
    </row>
    <row r="61412" spans="16:16" x14ac:dyDescent="0.3">
      <c r="P61412" s="83"/>
    </row>
    <row r="61413" spans="16:16" x14ac:dyDescent="0.3">
      <c r="P61413" s="83"/>
    </row>
    <row r="61414" spans="16:16" x14ac:dyDescent="0.3">
      <c r="P61414" s="83"/>
    </row>
    <row r="61415" spans="16:16" x14ac:dyDescent="0.3">
      <c r="P61415" s="83"/>
    </row>
    <row r="61416" spans="16:16" x14ac:dyDescent="0.3">
      <c r="P61416" s="83"/>
    </row>
    <row r="61417" spans="16:16" x14ac:dyDescent="0.3">
      <c r="P61417" s="83"/>
    </row>
    <row r="61418" spans="16:16" x14ac:dyDescent="0.3">
      <c r="P61418" s="83"/>
    </row>
    <row r="61419" spans="16:16" x14ac:dyDescent="0.3">
      <c r="P61419" s="83"/>
    </row>
    <row r="61420" spans="16:16" x14ac:dyDescent="0.3">
      <c r="P61420" s="83"/>
    </row>
    <row r="61421" spans="16:16" x14ac:dyDescent="0.3">
      <c r="P61421" s="83"/>
    </row>
    <row r="61422" spans="16:16" x14ac:dyDescent="0.3">
      <c r="P61422" s="83"/>
    </row>
    <row r="61423" spans="16:16" x14ac:dyDescent="0.3">
      <c r="P61423" s="83"/>
    </row>
    <row r="61424" spans="16:16" x14ac:dyDescent="0.3">
      <c r="P61424" s="83"/>
    </row>
    <row r="61425" spans="16:16" x14ac:dyDescent="0.3">
      <c r="P61425" s="83"/>
    </row>
    <row r="61426" spans="16:16" x14ac:dyDescent="0.3">
      <c r="P61426" s="83"/>
    </row>
    <row r="61427" spans="16:16" x14ac:dyDescent="0.3">
      <c r="P61427" s="83"/>
    </row>
    <row r="61428" spans="16:16" x14ac:dyDescent="0.3">
      <c r="P61428" s="83"/>
    </row>
    <row r="61429" spans="16:16" x14ac:dyDescent="0.3">
      <c r="P61429" s="83"/>
    </row>
    <row r="61430" spans="16:16" x14ac:dyDescent="0.3">
      <c r="P61430" s="83"/>
    </row>
    <row r="61431" spans="16:16" x14ac:dyDescent="0.3">
      <c r="P61431" s="83"/>
    </row>
    <row r="61432" spans="16:16" x14ac:dyDescent="0.3">
      <c r="P61432" s="83"/>
    </row>
    <row r="61433" spans="16:16" x14ac:dyDescent="0.3">
      <c r="P61433" s="83"/>
    </row>
    <row r="61434" spans="16:16" x14ac:dyDescent="0.3">
      <c r="P61434" s="83"/>
    </row>
    <row r="61435" spans="16:16" x14ac:dyDescent="0.3">
      <c r="P61435" s="83"/>
    </row>
    <row r="61436" spans="16:16" x14ac:dyDescent="0.3">
      <c r="P61436" s="83"/>
    </row>
    <row r="61437" spans="16:16" x14ac:dyDescent="0.3">
      <c r="P61437" s="83"/>
    </row>
    <row r="61438" spans="16:16" x14ac:dyDescent="0.3">
      <c r="P61438" s="83"/>
    </row>
    <row r="61439" spans="16:16" x14ac:dyDescent="0.3">
      <c r="P61439" s="83"/>
    </row>
    <row r="61440" spans="16:16" x14ac:dyDescent="0.3">
      <c r="P61440" s="83"/>
    </row>
    <row r="61441" spans="16:16" x14ac:dyDescent="0.3">
      <c r="P61441" s="83"/>
    </row>
    <row r="61442" spans="16:16" x14ac:dyDescent="0.3">
      <c r="P61442" s="83"/>
    </row>
    <row r="61443" spans="16:16" x14ac:dyDescent="0.3">
      <c r="P61443" s="83"/>
    </row>
    <row r="61444" spans="16:16" x14ac:dyDescent="0.3">
      <c r="P61444" s="83"/>
    </row>
    <row r="61445" spans="16:16" x14ac:dyDescent="0.3">
      <c r="P61445" s="83"/>
    </row>
    <row r="61446" spans="16:16" x14ac:dyDescent="0.3">
      <c r="P61446" s="83"/>
    </row>
    <row r="61447" spans="16:16" x14ac:dyDescent="0.3">
      <c r="P61447" s="83"/>
    </row>
    <row r="61448" spans="16:16" x14ac:dyDescent="0.3">
      <c r="P61448" s="83"/>
    </row>
    <row r="61449" spans="16:16" x14ac:dyDescent="0.3">
      <c r="P61449" s="83"/>
    </row>
    <row r="61450" spans="16:16" x14ac:dyDescent="0.3">
      <c r="P61450" s="83"/>
    </row>
    <row r="61451" spans="16:16" x14ac:dyDescent="0.3">
      <c r="P61451" s="83"/>
    </row>
    <row r="61452" spans="16:16" x14ac:dyDescent="0.3">
      <c r="P61452" s="83"/>
    </row>
    <row r="61453" spans="16:16" x14ac:dyDescent="0.3">
      <c r="P61453" s="83"/>
    </row>
    <row r="61454" spans="16:16" x14ac:dyDescent="0.3">
      <c r="P61454" s="83"/>
    </row>
    <row r="61455" spans="16:16" x14ac:dyDescent="0.3">
      <c r="P61455" s="83"/>
    </row>
    <row r="61456" spans="16:16" x14ac:dyDescent="0.3">
      <c r="P61456" s="83"/>
    </row>
    <row r="61457" spans="16:16" x14ac:dyDescent="0.3">
      <c r="P61457" s="83"/>
    </row>
    <row r="61458" spans="16:16" x14ac:dyDescent="0.3">
      <c r="P61458" s="83"/>
    </row>
    <row r="61459" spans="16:16" x14ac:dyDescent="0.3">
      <c r="P61459" s="83"/>
    </row>
    <row r="61460" spans="16:16" x14ac:dyDescent="0.3">
      <c r="P61460" s="83"/>
    </row>
    <row r="61461" spans="16:16" x14ac:dyDescent="0.3">
      <c r="P61461" s="83"/>
    </row>
    <row r="61462" spans="16:16" x14ac:dyDescent="0.3">
      <c r="P61462" s="83"/>
    </row>
    <row r="61463" spans="16:16" x14ac:dyDescent="0.3">
      <c r="P61463" s="83"/>
    </row>
    <row r="61464" spans="16:16" x14ac:dyDescent="0.3">
      <c r="P61464" s="83"/>
    </row>
    <row r="61465" spans="16:16" x14ac:dyDescent="0.3">
      <c r="P61465" s="83"/>
    </row>
    <row r="61466" spans="16:16" x14ac:dyDescent="0.3">
      <c r="P61466" s="83"/>
    </row>
    <row r="61467" spans="16:16" x14ac:dyDescent="0.3">
      <c r="P61467" s="83"/>
    </row>
    <row r="61468" spans="16:16" x14ac:dyDescent="0.3">
      <c r="P61468" s="83"/>
    </row>
    <row r="61469" spans="16:16" x14ac:dyDescent="0.3">
      <c r="P61469" s="83"/>
    </row>
    <row r="61470" spans="16:16" x14ac:dyDescent="0.3">
      <c r="P61470" s="83"/>
    </row>
    <row r="61471" spans="16:16" x14ac:dyDescent="0.3">
      <c r="P61471" s="83"/>
    </row>
    <row r="61472" spans="16:16" x14ac:dyDescent="0.3">
      <c r="P61472" s="83"/>
    </row>
    <row r="61473" spans="16:16" x14ac:dyDescent="0.3">
      <c r="P61473" s="83"/>
    </row>
    <row r="61474" spans="16:16" x14ac:dyDescent="0.3">
      <c r="P61474" s="83"/>
    </row>
    <row r="61475" spans="16:16" x14ac:dyDescent="0.3">
      <c r="P61475" s="83"/>
    </row>
    <row r="61476" spans="16:16" x14ac:dyDescent="0.3">
      <c r="P61476" s="83"/>
    </row>
    <row r="61477" spans="16:16" x14ac:dyDescent="0.3">
      <c r="P61477" s="83"/>
    </row>
    <row r="61478" spans="16:16" x14ac:dyDescent="0.3">
      <c r="P61478" s="83"/>
    </row>
    <row r="61479" spans="16:16" x14ac:dyDescent="0.3">
      <c r="P61479" s="83"/>
    </row>
    <row r="61480" spans="16:16" x14ac:dyDescent="0.3">
      <c r="P61480" s="83"/>
    </row>
    <row r="61481" spans="16:16" x14ac:dyDescent="0.3">
      <c r="P61481" s="83"/>
    </row>
    <row r="61482" spans="16:16" x14ac:dyDescent="0.3">
      <c r="P61482" s="83"/>
    </row>
    <row r="61483" spans="16:16" x14ac:dyDescent="0.3">
      <c r="P61483" s="83"/>
    </row>
    <row r="61484" spans="16:16" x14ac:dyDescent="0.3">
      <c r="P61484" s="83"/>
    </row>
    <row r="61485" spans="16:16" x14ac:dyDescent="0.3">
      <c r="P61485" s="83"/>
    </row>
    <row r="61486" spans="16:16" x14ac:dyDescent="0.3">
      <c r="P61486" s="83"/>
    </row>
    <row r="61487" spans="16:16" x14ac:dyDescent="0.3">
      <c r="P61487" s="83"/>
    </row>
    <row r="61488" spans="16:16" x14ac:dyDescent="0.3">
      <c r="P61488" s="83"/>
    </row>
    <row r="61489" spans="16:16" x14ac:dyDescent="0.3">
      <c r="P61489" s="83"/>
    </row>
    <row r="61490" spans="16:16" x14ac:dyDescent="0.3">
      <c r="P61490" s="83"/>
    </row>
    <row r="61491" spans="16:16" x14ac:dyDescent="0.3">
      <c r="P61491" s="83"/>
    </row>
    <row r="61492" spans="16:16" x14ac:dyDescent="0.3">
      <c r="P61492" s="83"/>
    </row>
    <row r="61493" spans="16:16" x14ac:dyDescent="0.3">
      <c r="P61493" s="83"/>
    </row>
    <row r="61494" spans="16:16" x14ac:dyDescent="0.3">
      <c r="P61494" s="83"/>
    </row>
    <row r="61495" spans="16:16" x14ac:dyDescent="0.3">
      <c r="P61495" s="83"/>
    </row>
    <row r="61496" spans="16:16" x14ac:dyDescent="0.3">
      <c r="P61496" s="83"/>
    </row>
    <row r="61497" spans="16:16" x14ac:dyDescent="0.3">
      <c r="P61497" s="83"/>
    </row>
    <row r="61498" spans="16:16" x14ac:dyDescent="0.3">
      <c r="P61498" s="83"/>
    </row>
    <row r="61499" spans="16:16" x14ac:dyDescent="0.3">
      <c r="P61499" s="83"/>
    </row>
    <row r="61500" spans="16:16" x14ac:dyDescent="0.3">
      <c r="P61500" s="83"/>
    </row>
    <row r="61501" spans="16:16" x14ac:dyDescent="0.3">
      <c r="P61501" s="83"/>
    </row>
    <row r="61502" spans="16:16" x14ac:dyDescent="0.3">
      <c r="P61502" s="83"/>
    </row>
    <row r="61503" spans="16:16" x14ac:dyDescent="0.3">
      <c r="P61503" s="83"/>
    </row>
    <row r="61504" spans="16:16" x14ac:dyDescent="0.3">
      <c r="P61504" s="83"/>
    </row>
    <row r="61505" spans="16:16" x14ac:dyDescent="0.3">
      <c r="P61505" s="83"/>
    </row>
    <row r="61506" spans="16:16" x14ac:dyDescent="0.3">
      <c r="P61506" s="83"/>
    </row>
    <row r="61507" spans="16:16" x14ac:dyDescent="0.3">
      <c r="P61507" s="83"/>
    </row>
    <row r="61508" spans="16:16" x14ac:dyDescent="0.3">
      <c r="P61508" s="83"/>
    </row>
    <row r="61509" spans="16:16" x14ac:dyDescent="0.3">
      <c r="P61509" s="83"/>
    </row>
    <row r="61510" spans="16:16" x14ac:dyDescent="0.3">
      <c r="P61510" s="83"/>
    </row>
    <row r="61511" spans="16:16" x14ac:dyDescent="0.3">
      <c r="P61511" s="83"/>
    </row>
    <row r="61512" spans="16:16" x14ac:dyDescent="0.3">
      <c r="P61512" s="83"/>
    </row>
    <row r="61513" spans="16:16" x14ac:dyDescent="0.3">
      <c r="P61513" s="83"/>
    </row>
    <row r="61514" spans="16:16" x14ac:dyDescent="0.3">
      <c r="P61514" s="83"/>
    </row>
    <row r="61515" spans="16:16" x14ac:dyDescent="0.3">
      <c r="P61515" s="83"/>
    </row>
    <row r="61516" spans="16:16" x14ac:dyDescent="0.3">
      <c r="P61516" s="83"/>
    </row>
    <row r="61517" spans="16:16" x14ac:dyDescent="0.3">
      <c r="P61517" s="83"/>
    </row>
    <row r="61518" spans="16:16" x14ac:dyDescent="0.3">
      <c r="P61518" s="83"/>
    </row>
    <row r="61519" spans="16:16" x14ac:dyDescent="0.3">
      <c r="P61519" s="83"/>
    </row>
    <row r="61520" spans="16:16" x14ac:dyDescent="0.3">
      <c r="P61520" s="83"/>
    </row>
    <row r="61521" spans="16:16" x14ac:dyDescent="0.3">
      <c r="P61521" s="83"/>
    </row>
    <row r="61522" spans="16:16" x14ac:dyDescent="0.3">
      <c r="P61522" s="83"/>
    </row>
    <row r="61523" spans="16:16" x14ac:dyDescent="0.3">
      <c r="P61523" s="83"/>
    </row>
    <row r="61524" spans="16:16" x14ac:dyDescent="0.3">
      <c r="P61524" s="83"/>
    </row>
    <row r="61525" spans="16:16" x14ac:dyDescent="0.3">
      <c r="P61525" s="83"/>
    </row>
    <row r="61526" spans="16:16" x14ac:dyDescent="0.3">
      <c r="P61526" s="83"/>
    </row>
    <row r="61527" spans="16:16" x14ac:dyDescent="0.3">
      <c r="P61527" s="83"/>
    </row>
    <row r="61528" spans="16:16" x14ac:dyDescent="0.3">
      <c r="P61528" s="83"/>
    </row>
    <row r="61529" spans="16:16" x14ac:dyDescent="0.3">
      <c r="P61529" s="83"/>
    </row>
    <row r="61530" spans="16:16" x14ac:dyDescent="0.3">
      <c r="P61530" s="83"/>
    </row>
    <row r="61531" spans="16:16" x14ac:dyDescent="0.3">
      <c r="P61531" s="83"/>
    </row>
    <row r="61532" spans="16:16" x14ac:dyDescent="0.3">
      <c r="P61532" s="83"/>
    </row>
    <row r="61533" spans="16:16" x14ac:dyDescent="0.3">
      <c r="P61533" s="83"/>
    </row>
    <row r="61534" spans="16:16" x14ac:dyDescent="0.3">
      <c r="P61534" s="83"/>
    </row>
    <row r="61535" spans="16:16" x14ac:dyDescent="0.3">
      <c r="P61535" s="83"/>
    </row>
    <row r="61536" spans="16:16" x14ac:dyDescent="0.3">
      <c r="P61536" s="83"/>
    </row>
    <row r="61537" spans="16:16" x14ac:dyDescent="0.3">
      <c r="P61537" s="83"/>
    </row>
    <row r="61538" spans="16:16" x14ac:dyDescent="0.3">
      <c r="P61538" s="83"/>
    </row>
    <row r="61539" spans="16:16" x14ac:dyDescent="0.3">
      <c r="P61539" s="83"/>
    </row>
    <row r="61540" spans="16:16" x14ac:dyDescent="0.3">
      <c r="P61540" s="83"/>
    </row>
    <row r="61541" spans="16:16" x14ac:dyDescent="0.3">
      <c r="P61541" s="83"/>
    </row>
    <row r="61542" spans="16:16" x14ac:dyDescent="0.3">
      <c r="P61542" s="83"/>
    </row>
    <row r="61543" spans="16:16" x14ac:dyDescent="0.3">
      <c r="P61543" s="83"/>
    </row>
    <row r="61544" spans="16:16" x14ac:dyDescent="0.3">
      <c r="P61544" s="83"/>
    </row>
    <row r="61545" spans="16:16" x14ac:dyDescent="0.3">
      <c r="P61545" s="83"/>
    </row>
    <row r="61546" spans="16:16" x14ac:dyDescent="0.3">
      <c r="P61546" s="83"/>
    </row>
    <row r="61547" spans="16:16" x14ac:dyDescent="0.3">
      <c r="P61547" s="83"/>
    </row>
    <row r="61548" spans="16:16" x14ac:dyDescent="0.3">
      <c r="P61548" s="83"/>
    </row>
    <row r="61549" spans="16:16" x14ac:dyDescent="0.3">
      <c r="P61549" s="83"/>
    </row>
    <row r="61550" spans="16:16" x14ac:dyDescent="0.3">
      <c r="P61550" s="83"/>
    </row>
    <row r="61551" spans="16:16" x14ac:dyDescent="0.3">
      <c r="P61551" s="83"/>
    </row>
    <row r="61552" spans="16:16" x14ac:dyDescent="0.3">
      <c r="P61552" s="83"/>
    </row>
    <row r="61553" spans="16:16" x14ac:dyDescent="0.3">
      <c r="P61553" s="83"/>
    </row>
    <row r="61554" spans="16:16" x14ac:dyDescent="0.3">
      <c r="P61554" s="83"/>
    </row>
    <row r="61555" spans="16:16" x14ac:dyDescent="0.3">
      <c r="P61555" s="83"/>
    </row>
    <row r="61556" spans="16:16" x14ac:dyDescent="0.3">
      <c r="P61556" s="83"/>
    </row>
    <row r="61557" spans="16:16" x14ac:dyDescent="0.3">
      <c r="P61557" s="83"/>
    </row>
    <row r="61558" spans="16:16" x14ac:dyDescent="0.3">
      <c r="P61558" s="83"/>
    </row>
    <row r="61559" spans="16:16" x14ac:dyDescent="0.3">
      <c r="P61559" s="83"/>
    </row>
    <row r="61560" spans="16:16" x14ac:dyDescent="0.3">
      <c r="P61560" s="83"/>
    </row>
    <row r="61561" spans="16:16" x14ac:dyDescent="0.3">
      <c r="P61561" s="83"/>
    </row>
    <row r="61562" spans="16:16" x14ac:dyDescent="0.3">
      <c r="P61562" s="83"/>
    </row>
    <row r="61563" spans="16:16" x14ac:dyDescent="0.3">
      <c r="P61563" s="83"/>
    </row>
    <row r="61564" spans="16:16" x14ac:dyDescent="0.3">
      <c r="P61564" s="83"/>
    </row>
    <row r="61565" spans="16:16" x14ac:dyDescent="0.3">
      <c r="P61565" s="83"/>
    </row>
    <row r="61566" spans="16:16" x14ac:dyDescent="0.3">
      <c r="P61566" s="83"/>
    </row>
    <row r="61567" spans="16:16" x14ac:dyDescent="0.3">
      <c r="P61567" s="83"/>
    </row>
    <row r="61568" spans="16:16" x14ac:dyDescent="0.3">
      <c r="P61568" s="83"/>
    </row>
    <row r="61569" spans="16:16" x14ac:dyDescent="0.3">
      <c r="P61569" s="83"/>
    </row>
    <row r="61570" spans="16:16" x14ac:dyDescent="0.3">
      <c r="P61570" s="83"/>
    </row>
    <row r="61571" spans="16:16" x14ac:dyDescent="0.3">
      <c r="P61571" s="83"/>
    </row>
    <row r="61572" spans="16:16" x14ac:dyDescent="0.3">
      <c r="P61572" s="83"/>
    </row>
    <row r="61573" spans="16:16" x14ac:dyDescent="0.3">
      <c r="P61573" s="83"/>
    </row>
    <row r="61574" spans="16:16" x14ac:dyDescent="0.3">
      <c r="P61574" s="83"/>
    </row>
    <row r="61575" spans="16:16" x14ac:dyDescent="0.3">
      <c r="P61575" s="83"/>
    </row>
    <row r="61576" spans="16:16" x14ac:dyDescent="0.3">
      <c r="P61576" s="83"/>
    </row>
    <row r="61577" spans="16:16" x14ac:dyDescent="0.3">
      <c r="P61577" s="83"/>
    </row>
    <row r="61578" spans="16:16" x14ac:dyDescent="0.3">
      <c r="P61578" s="83"/>
    </row>
    <row r="61579" spans="16:16" x14ac:dyDescent="0.3">
      <c r="P61579" s="83"/>
    </row>
    <row r="61580" spans="16:16" x14ac:dyDescent="0.3">
      <c r="P61580" s="83"/>
    </row>
    <row r="61581" spans="16:16" x14ac:dyDescent="0.3">
      <c r="P61581" s="83"/>
    </row>
    <row r="61582" spans="16:16" x14ac:dyDescent="0.3">
      <c r="P61582" s="83"/>
    </row>
    <row r="61583" spans="16:16" x14ac:dyDescent="0.3">
      <c r="P61583" s="83"/>
    </row>
    <row r="61584" spans="16:16" x14ac:dyDescent="0.3">
      <c r="P61584" s="83"/>
    </row>
    <row r="61585" spans="16:16" x14ac:dyDescent="0.3">
      <c r="P61585" s="83"/>
    </row>
    <row r="61586" spans="16:16" x14ac:dyDescent="0.3">
      <c r="P61586" s="83"/>
    </row>
    <row r="61587" spans="16:16" x14ac:dyDescent="0.3">
      <c r="P61587" s="83"/>
    </row>
    <row r="61588" spans="16:16" x14ac:dyDescent="0.3">
      <c r="P61588" s="83"/>
    </row>
    <row r="61589" spans="16:16" x14ac:dyDescent="0.3">
      <c r="P61589" s="83"/>
    </row>
    <row r="61590" spans="16:16" x14ac:dyDescent="0.3">
      <c r="P61590" s="83"/>
    </row>
    <row r="61591" spans="16:16" x14ac:dyDescent="0.3">
      <c r="P61591" s="83"/>
    </row>
    <row r="61592" spans="16:16" x14ac:dyDescent="0.3">
      <c r="P61592" s="83"/>
    </row>
    <row r="61593" spans="16:16" x14ac:dyDescent="0.3">
      <c r="P61593" s="83"/>
    </row>
    <row r="61594" spans="16:16" x14ac:dyDescent="0.3">
      <c r="P61594" s="83"/>
    </row>
    <row r="61595" spans="16:16" x14ac:dyDescent="0.3">
      <c r="P61595" s="83"/>
    </row>
    <row r="61596" spans="16:16" x14ac:dyDescent="0.3">
      <c r="P61596" s="83"/>
    </row>
    <row r="61597" spans="16:16" x14ac:dyDescent="0.3">
      <c r="P61597" s="83"/>
    </row>
    <row r="61598" spans="16:16" x14ac:dyDescent="0.3">
      <c r="P61598" s="83"/>
    </row>
    <row r="61599" spans="16:16" x14ac:dyDescent="0.3">
      <c r="P61599" s="83"/>
    </row>
    <row r="61600" spans="16:16" x14ac:dyDescent="0.3">
      <c r="P61600" s="83"/>
    </row>
    <row r="61601" spans="16:16" x14ac:dyDescent="0.3">
      <c r="P61601" s="83"/>
    </row>
    <row r="61602" spans="16:16" x14ac:dyDescent="0.3">
      <c r="P61602" s="83"/>
    </row>
    <row r="61603" spans="16:16" x14ac:dyDescent="0.3">
      <c r="P61603" s="83"/>
    </row>
    <row r="61604" spans="16:16" x14ac:dyDescent="0.3">
      <c r="P61604" s="83"/>
    </row>
    <row r="61605" spans="16:16" x14ac:dyDescent="0.3">
      <c r="P61605" s="83"/>
    </row>
    <row r="61606" spans="16:16" x14ac:dyDescent="0.3">
      <c r="P61606" s="83"/>
    </row>
    <row r="61607" spans="16:16" x14ac:dyDescent="0.3">
      <c r="P61607" s="83"/>
    </row>
    <row r="61608" spans="16:16" x14ac:dyDescent="0.3">
      <c r="P61608" s="83"/>
    </row>
    <row r="61609" spans="16:16" x14ac:dyDescent="0.3">
      <c r="P61609" s="83"/>
    </row>
    <row r="61610" spans="16:16" x14ac:dyDescent="0.3">
      <c r="P61610" s="83"/>
    </row>
    <row r="61611" spans="16:16" x14ac:dyDescent="0.3">
      <c r="P61611" s="83"/>
    </row>
    <row r="61612" spans="16:16" x14ac:dyDescent="0.3">
      <c r="P61612" s="83"/>
    </row>
    <row r="61613" spans="16:16" x14ac:dyDescent="0.3">
      <c r="P61613" s="83"/>
    </row>
    <row r="61614" spans="16:16" x14ac:dyDescent="0.3">
      <c r="P61614" s="83"/>
    </row>
    <row r="61615" spans="16:16" x14ac:dyDescent="0.3">
      <c r="P61615" s="83"/>
    </row>
    <row r="61616" spans="16:16" x14ac:dyDescent="0.3">
      <c r="P61616" s="83"/>
    </row>
    <row r="61617" spans="16:16" x14ac:dyDescent="0.3">
      <c r="P61617" s="83"/>
    </row>
    <row r="61618" spans="16:16" x14ac:dyDescent="0.3">
      <c r="P61618" s="83"/>
    </row>
    <row r="61619" spans="16:16" x14ac:dyDescent="0.3">
      <c r="P61619" s="83"/>
    </row>
    <row r="61620" spans="16:16" x14ac:dyDescent="0.3">
      <c r="P61620" s="83"/>
    </row>
    <row r="61621" spans="16:16" x14ac:dyDescent="0.3">
      <c r="P61621" s="83"/>
    </row>
    <row r="61622" spans="16:16" x14ac:dyDescent="0.3">
      <c r="P61622" s="83"/>
    </row>
    <row r="61623" spans="16:16" x14ac:dyDescent="0.3">
      <c r="P61623" s="83"/>
    </row>
    <row r="61624" spans="16:16" x14ac:dyDescent="0.3">
      <c r="P61624" s="83"/>
    </row>
    <row r="61625" spans="16:16" x14ac:dyDescent="0.3">
      <c r="P61625" s="83"/>
    </row>
    <row r="61626" spans="16:16" x14ac:dyDescent="0.3">
      <c r="P61626" s="83"/>
    </row>
    <row r="61627" spans="16:16" x14ac:dyDescent="0.3">
      <c r="P61627" s="83"/>
    </row>
    <row r="61628" spans="16:16" x14ac:dyDescent="0.3">
      <c r="P61628" s="83"/>
    </row>
    <row r="61629" spans="16:16" x14ac:dyDescent="0.3">
      <c r="P61629" s="83"/>
    </row>
    <row r="61630" spans="16:16" x14ac:dyDescent="0.3">
      <c r="P61630" s="83"/>
    </row>
    <row r="61631" spans="16:16" x14ac:dyDescent="0.3">
      <c r="P61631" s="83"/>
    </row>
    <row r="61632" spans="16:16" x14ac:dyDescent="0.3">
      <c r="P61632" s="83"/>
    </row>
    <row r="61633" spans="16:16" x14ac:dyDescent="0.3">
      <c r="P61633" s="83"/>
    </row>
    <row r="61634" spans="16:16" x14ac:dyDescent="0.3">
      <c r="P61634" s="83"/>
    </row>
    <row r="61635" spans="16:16" x14ac:dyDescent="0.3">
      <c r="P61635" s="83"/>
    </row>
    <row r="61636" spans="16:16" x14ac:dyDescent="0.3">
      <c r="P61636" s="83"/>
    </row>
    <row r="61637" spans="16:16" x14ac:dyDescent="0.3">
      <c r="P61637" s="83"/>
    </row>
    <row r="61638" spans="16:16" x14ac:dyDescent="0.3">
      <c r="P61638" s="83"/>
    </row>
    <row r="61639" spans="16:16" x14ac:dyDescent="0.3">
      <c r="P61639" s="83"/>
    </row>
    <row r="61640" spans="16:16" x14ac:dyDescent="0.3">
      <c r="P61640" s="83"/>
    </row>
    <row r="61641" spans="16:16" x14ac:dyDescent="0.3">
      <c r="P61641" s="83"/>
    </row>
    <row r="61642" spans="16:16" x14ac:dyDescent="0.3">
      <c r="P61642" s="83"/>
    </row>
    <row r="61643" spans="16:16" x14ac:dyDescent="0.3">
      <c r="P61643" s="83"/>
    </row>
    <row r="61644" spans="16:16" x14ac:dyDescent="0.3">
      <c r="P61644" s="83"/>
    </row>
    <row r="61645" spans="16:16" x14ac:dyDescent="0.3">
      <c r="P61645" s="83"/>
    </row>
    <row r="61646" spans="16:16" x14ac:dyDescent="0.3">
      <c r="P61646" s="83"/>
    </row>
    <row r="61647" spans="16:16" x14ac:dyDescent="0.3">
      <c r="P61647" s="83"/>
    </row>
    <row r="61648" spans="16:16" x14ac:dyDescent="0.3">
      <c r="P61648" s="83"/>
    </row>
    <row r="61649" spans="16:16" x14ac:dyDescent="0.3">
      <c r="P61649" s="83"/>
    </row>
    <row r="61650" spans="16:16" x14ac:dyDescent="0.3">
      <c r="P61650" s="83"/>
    </row>
    <row r="61651" spans="16:16" x14ac:dyDescent="0.3">
      <c r="P61651" s="83"/>
    </row>
    <row r="61652" spans="16:16" x14ac:dyDescent="0.3">
      <c r="P61652" s="83"/>
    </row>
    <row r="61653" spans="16:16" x14ac:dyDescent="0.3">
      <c r="P61653" s="83"/>
    </row>
    <row r="61654" spans="16:16" x14ac:dyDescent="0.3">
      <c r="P61654" s="83"/>
    </row>
    <row r="61655" spans="16:16" x14ac:dyDescent="0.3">
      <c r="P61655" s="83"/>
    </row>
    <row r="61656" spans="16:16" x14ac:dyDescent="0.3">
      <c r="P61656" s="83"/>
    </row>
    <row r="61657" spans="16:16" x14ac:dyDescent="0.3">
      <c r="P61657" s="83"/>
    </row>
    <row r="61658" spans="16:16" x14ac:dyDescent="0.3">
      <c r="P61658" s="83"/>
    </row>
    <row r="61659" spans="16:16" x14ac:dyDescent="0.3">
      <c r="P61659" s="83"/>
    </row>
    <row r="61660" spans="16:16" x14ac:dyDescent="0.3">
      <c r="P61660" s="83"/>
    </row>
    <row r="61661" spans="16:16" x14ac:dyDescent="0.3">
      <c r="P61661" s="83"/>
    </row>
    <row r="61662" spans="16:16" x14ac:dyDescent="0.3">
      <c r="P61662" s="83"/>
    </row>
    <row r="61663" spans="16:16" x14ac:dyDescent="0.3">
      <c r="P61663" s="83"/>
    </row>
    <row r="61664" spans="16:16" x14ac:dyDescent="0.3">
      <c r="P61664" s="83"/>
    </row>
    <row r="61665" spans="16:16" x14ac:dyDescent="0.3">
      <c r="P61665" s="83"/>
    </row>
    <row r="61666" spans="16:16" x14ac:dyDescent="0.3">
      <c r="P61666" s="83"/>
    </row>
    <row r="61667" spans="16:16" x14ac:dyDescent="0.3">
      <c r="P61667" s="83"/>
    </row>
    <row r="61668" spans="16:16" x14ac:dyDescent="0.3">
      <c r="P61668" s="83"/>
    </row>
    <row r="61669" spans="16:16" x14ac:dyDescent="0.3">
      <c r="P61669" s="83"/>
    </row>
    <row r="61670" spans="16:16" x14ac:dyDescent="0.3">
      <c r="P61670" s="83"/>
    </row>
    <row r="61671" spans="16:16" x14ac:dyDescent="0.3">
      <c r="P61671" s="83"/>
    </row>
    <row r="61672" spans="16:16" x14ac:dyDescent="0.3">
      <c r="P61672" s="83"/>
    </row>
    <row r="61673" spans="16:16" x14ac:dyDescent="0.3">
      <c r="P61673" s="83"/>
    </row>
    <row r="61674" spans="16:16" x14ac:dyDescent="0.3">
      <c r="P61674" s="83"/>
    </row>
    <row r="61675" spans="16:16" x14ac:dyDescent="0.3">
      <c r="P61675" s="83"/>
    </row>
    <row r="61676" spans="16:16" x14ac:dyDescent="0.3">
      <c r="P61676" s="83"/>
    </row>
    <row r="61677" spans="16:16" x14ac:dyDescent="0.3">
      <c r="P61677" s="83"/>
    </row>
    <row r="61678" spans="16:16" x14ac:dyDescent="0.3">
      <c r="P61678" s="83"/>
    </row>
    <row r="61679" spans="16:16" x14ac:dyDescent="0.3">
      <c r="P61679" s="83"/>
    </row>
    <row r="61680" spans="16:16" x14ac:dyDescent="0.3">
      <c r="P61680" s="83"/>
    </row>
    <row r="61681" spans="16:16" x14ac:dyDescent="0.3">
      <c r="P61681" s="83"/>
    </row>
    <row r="61682" spans="16:16" x14ac:dyDescent="0.3">
      <c r="P61682" s="83"/>
    </row>
    <row r="61683" spans="16:16" x14ac:dyDescent="0.3">
      <c r="P61683" s="83"/>
    </row>
    <row r="61684" spans="16:16" x14ac:dyDescent="0.3">
      <c r="P61684" s="83"/>
    </row>
    <row r="61685" spans="16:16" x14ac:dyDescent="0.3">
      <c r="P61685" s="83"/>
    </row>
    <row r="61686" spans="16:16" x14ac:dyDescent="0.3">
      <c r="P61686" s="83"/>
    </row>
    <row r="61687" spans="16:16" x14ac:dyDescent="0.3">
      <c r="P61687" s="83"/>
    </row>
    <row r="61688" spans="16:16" x14ac:dyDescent="0.3">
      <c r="P61688" s="83"/>
    </row>
    <row r="61689" spans="16:16" x14ac:dyDescent="0.3">
      <c r="P61689" s="83"/>
    </row>
    <row r="61690" spans="16:16" x14ac:dyDescent="0.3">
      <c r="P61690" s="83"/>
    </row>
    <row r="61691" spans="16:16" x14ac:dyDescent="0.3">
      <c r="P61691" s="83"/>
    </row>
    <row r="61692" spans="16:16" x14ac:dyDescent="0.3">
      <c r="P61692" s="83"/>
    </row>
    <row r="61693" spans="16:16" x14ac:dyDescent="0.3">
      <c r="P61693" s="83"/>
    </row>
    <row r="61694" spans="16:16" x14ac:dyDescent="0.3">
      <c r="P61694" s="83"/>
    </row>
    <row r="61695" spans="16:16" x14ac:dyDescent="0.3">
      <c r="P61695" s="83"/>
    </row>
    <row r="61696" spans="16:16" x14ac:dyDescent="0.3">
      <c r="P61696" s="83"/>
    </row>
    <row r="61697" spans="16:16" x14ac:dyDescent="0.3">
      <c r="P61697" s="83"/>
    </row>
    <row r="61698" spans="16:16" x14ac:dyDescent="0.3">
      <c r="P61698" s="83"/>
    </row>
    <row r="61699" spans="16:16" x14ac:dyDescent="0.3">
      <c r="P61699" s="83"/>
    </row>
    <row r="61700" spans="16:16" x14ac:dyDescent="0.3">
      <c r="P61700" s="83"/>
    </row>
    <row r="61701" spans="16:16" x14ac:dyDescent="0.3">
      <c r="P61701" s="83"/>
    </row>
    <row r="61702" spans="16:16" x14ac:dyDescent="0.3">
      <c r="P61702" s="83"/>
    </row>
    <row r="61703" spans="16:16" x14ac:dyDescent="0.3">
      <c r="P61703" s="83"/>
    </row>
    <row r="61704" spans="16:16" x14ac:dyDescent="0.3">
      <c r="P61704" s="83"/>
    </row>
    <row r="61705" spans="16:16" x14ac:dyDescent="0.3">
      <c r="P61705" s="83"/>
    </row>
    <row r="61706" spans="16:16" x14ac:dyDescent="0.3">
      <c r="P61706" s="83"/>
    </row>
    <row r="61707" spans="16:16" x14ac:dyDescent="0.3">
      <c r="P61707" s="83"/>
    </row>
    <row r="61708" spans="16:16" x14ac:dyDescent="0.3">
      <c r="P61708" s="83"/>
    </row>
    <row r="61709" spans="16:16" x14ac:dyDescent="0.3">
      <c r="P61709" s="83"/>
    </row>
    <row r="61710" spans="16:16" x14ac:dyDescent="0.3">
      <c r="P61710" s="83"/>
    </row>
    <row r="61711" spans="16:16" x14ac:dyDescent="0.3">
      <c r="P61711" s="83"/>
    </row>
    <row r="61712" spans="16:16" x14ac:dyDescent="0.3">
      <c r="P61712" s="83"/>
    </row>
    <row r="61713" spans="16:16" x14ac:dyDescent="0.3">
      <c r="P61713" s="83"/>
    </row>
    <row r="61714" spans="16:16" x14ac:dyDescent="0.3">
      <c r="P61714" s="83"/>
    </row>
    <row r="61715" spans="16:16" x14ac:dyDescent="0.3">
      <c r="P61715" s="83"/>
    </row>
    <row r="61716" spans="16:16" x14ac:dyDescent="0.3">
      <c r="P61716" s="83"/>
    </row>
    <row r="61717" spans="16:16" x14ac:dyDescent="0.3">
      <c r="P61717" s="83"/>
    </row>
    <row r="61718" spans="16:16" x14ac:dyDescent="0.3">
      <c r="P61718" s="83"/>
    </row>
    <row r="61719" spans="16:16" x14ac:dyDescent="0.3">
      <c r="P61719" s="83"/>
    </row>
    <row r="61720" spans="16:16" x14ac:dyDescent="0.3">
      <c r="P61720" s="83"/>
    </row>
    <row r="61721" spans="16:16" x14ac:dyDescent="0.3">
      <c r="P61721" s="83"/>
    </row>
    <row r="61722" spans="16:16" x14ac:dyDescent="0.3">
      <c r="P61722" s="83"/>
    </row>
    <row r="61723" spans="16:16" x14ac:dyDescent="0.3">
      <c r="P61723" s="83"/>
    </row>
    <row r="61724" spans="16:16" x14ac:dyDescent="0.3">
      <c r="P61724" s="83"/>
    </row>
    <row r="61725" spans="16:16" x14ac:dyDescent="0.3">
      <c r="P61725" s="83"/>
    </row>
    <row r="61726" spans="16:16" x14ac:dyDescent="0.3">
      <c r="P61726" s="83"/>
    </row>
    <row r="61727" spans="16:16" x14ac:dyDescent="0.3">
      <c r="P61727" s="83"/>
    </row>
    <row r="61728" spans="16:16" x14ac:dyDescent="0.3">
      <c r="P61728" s="83"/>
    </row>
    <row r="61729" spans="16:16" x14ac:dyDescent="0.3">
      <c r="P61729" s="83"/>
    </row>
    <row r="61730" spans="16:16" x14ac:dyDescent="0.3">
      <c r="P61730" s="83"/>
    </row>
    <row r="61731" spans="16:16" x14ac:dyDescent="0.3">
      <c r="P61731" s="83"/>
    </row>
    <row r="61732" spans="16:16" x14ac:dyDescent="0.3">
      <c r="P61732" s="83"/>
    </row>
    <row r="61733" spans="16:16" x14ac:dyDescent="0.3">
      <c r="P61733" s="83"/>
    </row>
    <row r="61734" spans="16:16" x14ac:dyDescent="0.3">
      <c r="P61734" s="83"/>
    </row>
    <row r="61735" spans="16:16" x14ac:dyDescent="0.3">
      <c r="P61735" s="83"/>
    </row>
    <row r="61736" spans="16:16" x14ac:dyDescent="0.3">
      <c r="P61736" s="83"/>
    </row>
    <row r="61737" spans="16:16" x14ac:dyDescent="0.3">
      <c r="P61737" s="83"/>
    </row>
    <row r="61738" spans="16:16" x14ac:dyDescent="0.3">
      <c r="P61738" s="83"/>
    </row>
    <row r="61739" spans="16:16" x14ac:dyDescent="0.3">
      <c r="P61739" s="83"/>
    </row>
    <row r="61740" spans="16:16" x14ac:dyDescent="0.3">
      <c r="P61740" s="83"/>
    </row>
    <row r="61741" spans="16:16" x14ac:dyDescent="0.3">
      <c r="P61741" s="83"/>
    </row>
    <row r="61742" spans="16:16" x14ac:dyDescent="0.3">
      <c r="P61742" s="83"/>
    </row>
    <row r="61743" spans="16:16" x14ac:dyDescent="0.3">
      <c r="P61743" s="83"/>
    </row>
    <row r="61744" spans="16:16" x14ac:dyDescent="0.3">
      <c r="P61744" s="83"/>
    </row>
    <row r="61745" spans="16:16" x14ac:dyDescent="0.3">
      <c r="P61745" s="83"/>
    </row>
    <row r="61746" spans="16:16" x14ac:dyDescent="0.3">
      <c r="P61746" s="83"/>
    </row>
    <row r="61747" spans="16:16" x14ac:dyDescent="0.3">
      <c r="P61747" s="83"/>
    </row>
    <row r="61748" spans="16:16" x14ac:dyDescent="0.3">
      <c r="P61748" s="83"/>
    </row>
    <row r="61749" spans="16:16" x14ac:dyDescent="0.3">
      <c r="P61749" s="83"/>
    </row>
    <row r="61750" spans="16:16" x14ac:dyDescent="0.3">
      <c r="P61750" s="83"/>
    </row>
    <row r="61751" spans="16:16" x14ac:dyDescent="0.3">
      <c r="P61751" s="83"/>
    </row>
    <row r="61752" spans="16:16" x14ac:dyDescent="0.3">
      <c r="P61752" s="83"/>
    </row>
    <row r="61753" spans="16:16" x14ac:dyDescent="0.3">
      <c r="P61753" s="83"/>
    </row>
    <row r="61754" spans="16:16" x14ac:dyDescent="0.3">
      <c r="P61754" s="83"/>
    </row>
    <row r="61755" spans="16:16" x14ac:dyDescent="0.3">
      <c r="P61755" s="83"/>
    </row>
    <row r="61756" spans="16:16" x14ac:dyDescent="0.3">
      <c r="P61756" s="83"/>
    </row>
    <row r="61757" spans="16:16" x14ac:dyDescent="0.3">
      <c r="P61757" s="83"/>
    </row>
    <row r="61758" spans="16:16" x14ac:dyDescent="0.3">
      <c r="P61758" s="83"/>
    </row>
    <row r="61759" spans="16:16" x14ac:dyDescent="0.3">
      <c r="P61759" s="83"/>
    </row>
    <row r="61760" spans="16:16" x14ac:dyDescent="0.3">
      <c r="P61760" s="83"/>
    </row>
    <row r="61761" spans="16:16" x14ac:dyDescent="0.3">
      <c r="P61761" s="83"/>
    </row>
    <row r="61762" spans="16:16" x14ac:dyDescent="0.3">
      <c r="P61762" s="83"/>
    </row>
    <row r="61763" spans="16:16" x14ac:dyDescent="0.3">
      <c r="P61763" s="83"/>
    </row>
    <row r="61764" spans="16:16" x14ac:dyDescent="0.3">
      <c r="P61764" s="83"/>
    </row>
    <row r="61765" spans="16:16" x14ac:dyDescent="0.3">
      <c r="P61765" s="83"/>
    </row>
    <row r="61766" spans="16:16" x14ac:dyDescent="0.3">
      <c r="P61766" s="83"/>
    </row>
    <row r="61767" spans="16:16" x14ac:dyDescent="0.3">
      <c r="P61767" s="83"/>
    </row>
    <row r="61768" spans="16:16" x14ac:dyDescent="0.3">
      <c r="P61768" s="83"/>
    </row>
    <row r="61769" spans="16:16" x14ac:dyDescent="0.3">
      <c r="P61769" s="83"/>
    </row>
    <row r="61770" spans="16:16" x14ac:dyDescent="0.3">
      <c r="P61770" s="83"/>
    </row>
    <row r="61771" spans="16:16" x14ac:dyDescent="0.3">
      <c r="P61771" s="83"/>
    </row>
    <row r="61772" spans="16:16" x14ac:dyDescent="0.3">
      <c r="P61772" s="83"/>
    </row>
    <row r="61773" spans="16:16" x14ac:dyDescent="0.3">
      <c r="P61773" s="83"/>
    </row>
    <row r="61774" spans="16:16" x14ac:dyDescent="0.3">
      <c r="P61774" s="83"/>
    </row>
    <row r="61775" spans="16:16" x14ac:dyDescent="0.3">
      <c r="P61775" s="83"/>
    </row>
    <row r="61776" spans="16:16" x14ac:dyDescent="0.3">
      <c r="P61776" s="83"/>
    </row>
    <row r="61777" spans="16:16" x14ac:dyDescent="0.3">
      <c r="P61777" s="83"/>
    </row>
    <row r="61778" spans="16:16" x14ac:dyDescent="0.3">
      <c r="P61778" s="83"/>
    </row>
    <row r="61779" spans="16:16" x14ac:dyDescent="0.3">
      <c r="P61779" s="83"/>
    </row>
    <row r="61780" spans="16:16" x14ac:dyDescent="0.3">
      <c r="P61780" s="83"/>
    </row>
    <row r="61781" spans="16:16" x14ac:dyDescent="0.3">
      <c r="P61781" s="83"/>
    </row>
    <row r="61782" spans="16:16" x14ac:dyDescent="0.3">
      <c r="P61782" s="83"/>
    </row>
    <row r="61783" spans="16:16" x14ac:dyDescent="0.3">
      <c r="P61783" s="83"/>
    </row>
    <row r="61784" spans="16:16" x14ac:dyDescent="0.3">
      <c r="P61784" s="83"/>
    </row>
    <row r="61785" spans="16:16" x14ac:dyDescent="0.3">
      <c r="P61785" s="83"/>
    </row>
    <row r="61786" spans="16:16" x14ac:dyDescent="0.3">
      <c r="P61786" s="83"/>
    </row>
    <row r="61787" spans="16:16" x14ac:dyDescent="0.3">
      <c r="P61787" s="83"/>
    </row>
    <row r="61788" spans="16:16" x14ac:dyDescent="0.3">
      <c r="P61788" s="83"/>
    </row>
    <row r="61789" spans="16:16" x14ac:dyDescent="0.3">
      <c r="P61789" s="83"/>
    </row>
    <row r="61790" spans="16:16" x14ac:dyDescent="0.3">
      <c r="P61790" s="83"/>
    </row>
    <row r="61791" spans="16:16" x14ac:dyDescent="0.3">
      <c r="P61791" s="83"/>
    </row>
    <row r="61792" spans="16:16" x14ac:dyDescent="0.3">
      <c r="P61792" s="83"/>
    </row>
    <row r="61793" spans="16:16" x14ac:dyDescent="0.3">
      <c r="P61793" s="83"/>
    </row>
    <row r="61794" spans="16:16" x14ac:dyDescent="0.3">
      <c r="P61794" s="83"/>
    </row>
    <row r="61795" spans="16:16" x14ac:dyDescent="0.3">
      <c r="P61795" s="83"/>
    </row>
    <row r="61796" spans="16:16" x14ac:dyDescent="0.3">
      <c r="P61796" s="83"/>
    </row>
    <row r="61797" spans="16:16" x14ac:dyDescent="0.3">
      <c r="P61797" s="83"/>
    </row>
    <row r="61798" spans="16:16" x14ac:dyDescent="0.3">
      <c r="P61798" s="83"/>
    </row>
    <row r="61799" spans="16:16" x14ac:dyDescent="0.3">
      <c r="P61799" s="83"/>
    </row>
    <row r="61800" spans="16:16" x14ac:dyDescent="0.3">
      <c r="P61800" s="83"/>
    </row>
    <row r="61801" spans="16:16" x14ac:dyDescent="0.3">
      <c r="P61801" s="83"/>
    </row>
    <row r="61802" spans="16:16" x14ac:dyDescent="0.3">
      <c r="P61802" s="83"/>
    </row>
    <row r="61803" spans="16:16" x14ac:dyDescent="0.3">
      <c r="P61803" s="83"/>
    </row>
    <row r="61804" spans="16:16" x14ac:dyDescent="0.3">
      <c r="P61804" s="83"/>
    </row>
    <row r="61805" spans="16:16" x14ac:dyDescent="0.3">
      <c r="P61805" s="83"/>
    </row>
    <row r="61806" spans="16:16" x14ac:dyDescent="0.3">
      <c r="P61806" s="83"/>
    </row>
    <row r="61807" spans="16:16" x14ac:dyDescent="0.3">
      <c r="P61807" s="83"/>
    </row>
    <row r="61808" spans="16:16" x14ac:dyDescent="0.3">
      <c r="P61808" s="83"/>
    </row>
    <row r="61809" spans="16:16" x14ac:dyDescent="0.3">
      <c r="P61809" s="83"/>
    </row>
    <row r="61810" spans="16:16" x14ac:dyDescent="0.3">
      <c r="P61810" s="83"/>
    </row>
    <row r="61811" spans="16:16" x14ac:dyDescent="0.3">
      <c r="P61811" s="83"/>
    </row>
    <row r="61812" spans="16:16" x14ac:dyDescent="0.3">
      <c r="P61812" s="83"/>
    </row>
    <row r="61813" spans="16:16" x14ac:dyDescent="0.3">
      <c r="P61813" s="83"/>
    </row>
    <row r="61814" spans="16:16" x14ac:dyDescent="0.3">
      <c r="P61814" s="83"/>
    </row>
    <row r="61815" spans="16:16" x14ac:dyDescent="0.3">
      <c r="P61815" s="83"/>
    </row>
    <row r="61816" spans="16:16" x14ac:dyDescent="0.3">
      <c r="P61816" s="83"/>
    </row>
    <row r="61817" spans="16:16" x14ac:dyDescent="0.3">
      <c r="P61817" s="83"/>
    </row>
    <row r="61818" spans="16:16" x14ac:dyDescent="0.3">
      <c r="P61818" s="83"/>
    </row>
    <row r="61819" spans="16:16" x14ac:dyDescent="0.3">
      <c r="P61819" s="83"/>
    </row>
    <row r="61820" spans="16:16" x14ac:dyDescent="0.3">
      <c r="P61820" s="83"/>
    </row>
    <row r="61821" spans="16:16" x14ac:dyDescent="0.3">
      <c r="P61821" s="83"/>
    </row>
    <row r="61822" spans="16:16" x14ac:dyDescent="0.3">
      <c r="P61822" s="83"/>
    </row>
    <row r="61823" spans="16:16" x14ac:dyDescent="0.3">
      <c r="P61823" s="83"/>
    </row>
    <row r="61824" spans="16:16" x14ac:dyDescent="0.3">
      <c r="P61824" s="83"/>
    </row>
    <row r="61825" spans="16:16" x14ac:dyDescent="0.3">
      <c r="P61825" s="83"/>
    </row>
    <row r="61826" spans="16:16" x14ac:dyDescent="0.3">
      <c r="P61826" s="83"/>
    </row>
    <row r="61827" spans="16:16" x14ac:dyDescent="0.3">
      <c r="P61827" s="83"/>
    </row>
    <row r="61828" spans="16:16" x14ac:dyDescent="0.3">
      <c r="P61828" s="83"/>
    </row>
    <row r="61829" spans="16:16" x14ac:dyDescent="0.3">
      <c r="P61829" s="83"/>
    </row>
    <row r="61830" spans="16:16" x14ac:dyDescent="0.3">
      <c r="P61830" s="83"/>
    </row>
    <row r="61831" spans="16:16" x14ac:dyDescent="0.3">
      <c r="P61831" s="83"/>
    </row>
    <row r="61832" spans="16:16" x14ac:dyDescent="0.3">
      <c r="P61832" s="83"/>
    </row>
    <row r="61833" spans="16:16" x14ac:dyDescent="0.3">
      <c r="P61833" s="83"/>
    </row>
    <row r="61834" spans="16:16" x14ac:dyDescent="0.3">
      <c r="P61834" s="83"/>
    </row>
    <row r="61835" spans="16:16" x14ac:dyDescent="0.3">
      <c r="P61835" s="83"/>
    </row>
    <row r="61836" spans="16:16" x14ac:dyDescent="0.3">
      <c r="P61836" s="83"/>
    </row>
    <row r="61837" spans="16:16" x14ac:dyDescent="0.3">
      <c r="P61837" s="83"/>
    </row>
    <row r="61838" spans="16:16" x14ac:dyDescent="0.3">
      <c r="P61838" s="83"/>
    </row>
    <row r="61839" spans="16:16" x14ac:dyDescent="0.3">
      <c r="P61839" s="83"/>
    </row>
    <row r="61840" spans="16:16" x14ac:dyDescent="0.3">
      <c r="P61840" s="83"/>
    </row>
    <row r="61841" spans="16:16" x14ac:dyDescent="0.3">
      <c r="P61841" s="83"/>
    </row>
    <row r="61842" spans="16:16" x14ac:dyDescent="0.3">
      <c r="P61842" s="83"/>
    </row>
    <row r="61843" spans="16:16" x14ac:dyDescent="0.3">
      <c r="P61843" s="83"/>
    </row>
    <row r="61844" spans="16:16" x14ac:dyDescent="0.3">
      <c r="P61844" s="83"/>
    </row>
    <row r="61845" spans="16:16" x14ac:dyDescent="0.3">
      <c r="P61845" s="83"/>
    </row>
    <row r="61846" spans="16:16" x14ac:dyDescent="0.3">
      <c r="P61846" s="83"/>
    </row>
    <row r="61847" spans="16:16" x14ac:dyDescent="0.3">
      <c r="P61847" s="83"/>
    </row>
    <row r="61848" spans="16:16" x14ac:dyDescent="0.3">
      <c r="P61848" s="83"/>
    </row>
    <row r="61849" spans="16:16" x14ac:dyDescent="0.3">
      <c r="P61849" s="83"/>
    </row>
    <row r="61850" spans="16:16" x14ac:dyDescent="0.3">
      <c r="P61850" s="83"/>
    </row>
    <row r="61851" spans="16:16" x14ac:dyDescent="0.3">
      <c r="P61851" s="83"/>
    </row>
    <row r="61852" spans="16:16" x14ac:dyDescent="0.3">
      <c r="P61852" s="83"/>
    </row>
    <row r="61853" spans="16:16" x14ac:dyDescent="0.3">
      <c r="P61853" s="83"/>
    </row>
    <row r="61854" spans="16:16" x14ac:dyDescent="0.3">
      <c r="P61854" s="83"/>
    </row>
    <row r="61855" spans="16:16" x14ac:dyDescent="0.3">
      <c r="P61855" s="83"/>
    </row>
    <row r="61856" spans="16:16" x14ac:dyDescent="0.3">
      <c r="P61856" s="83"/>
    </row>
    <row r="61857" spans="16:16" x14ac:dyDescent="0.3">
      <c r="P61857" s="83"/>
    </row>
    <row r="61858" spans="16:16" x14ac:dyDescent="0.3">
      <c r="P61858" s="83"/>
    </row>
    <row r="61859" spans="16:16" x14ac:dyDescent="0.3">
      <c r="P61859" s="83"/>
    </row>
    <row r="61860" spans="16:16" x14ac:dyDescent="0.3">
      <c r="P61860" s="83"/>
    </row>
    <row r="61861" spans="16:16" x14ac:dyDescent="0.3">
      <c r="P61861" s="83"/>
    </row>
    <row r="61862" spans="16:16" x14ac:dyDescent="0.3">
      <c r="P61862" s="83"/>
    </row>
    <row r="61863" spans="16:16" x14ac:dyDescent="0.3">
      <c r="P61863" s="83"/>
    </row>
    <row r="61864" spans="16:16" x14ac:dyDescent="0.3">
      <c r="P61864" s="83"/>
    </row>
    <row r="61865" spans="16:16" x14ac:dyDescent="0.3">
      <c r="P61865" s="83"/>
    </row>
    <row r="61866" spans="16:16" x14ac:dyDescent="0.3">
      <c r="P61866" s="83"/>
    </row>
    <row r="61867" spans="16:16" x14ac:dyDescent="0.3">
      <c r="P61867" s="83"/>
    </row>
    <row r="61868" spans="16:16" x14ac:dyDescent="0.3">
      <c r="P61868" s="83"/>
    </row>
    <row r="61869" spans="16:16" x14ac:dyDescent="0.3">
      <c r="P61869" s="83"/>
    </row>
    <row r="61870" spans="16:16" x14ac:dyDescent="0.3">
      <c r="P61870" s="83"/>
    </row>
    <row r="61871" spans="16:16" x14ac:dyDescent="0.3">
      <c r="P61871" s="83"/>
    </row>
    <row r="61872" spans="16:16" x14ac:dyDescent="0.3">
      <c r="P61872" s="83"/>
    </row>
    <row r="61873" spans="16:16" x14ac:dyDescent="0.3">
      <c r="P61873" s="83"/>
    </row>
    <row r="61874" spans="16:16" x14ac:dyDescent="0.3">
      <c r="P61874" s="83"/>
    </row>
    <row r="61875" spans="16:16" x14ac:dyDescent="0.3">
      <c r="P61875" s="83"/>
    </row>
    <row r="61876" spans="16:16" x14ac:dyDescent="0.3">
      <c r="P61876" s="83"/>
    </row>
    <row r="61877" spans="16:16" x14ac:dyDescent="0.3">
      <c r="P61877" s="83"/>
    </row>
    <row r="61878" spans="16:16" x14ac:dyDescent="0.3">
      <c r="P61878" s="83"/>
    </row>
    <row r="61879" spans="16:16" x14ac:dyDescent="0.3">
      <c r="P61879" s="83"/>
    </row>
    <row r="61880" spans="16:16" x14ac:dyDescent="0.3">
      <c r="P61880" s="83"/>
    </row>
    <row r="61881" spans="16:16" x14ac:dyDescent="0.3">
      <c r="P61881" s="83"/>
    </row>
    <row r="61882" spans="16:16" x14ac:dyDescent="0.3">
      <c r="P61882" s="83"/>
    </row>
    <row r="61883" spans="16:16" x14ac:dyDescent="0.3">
      <c r="P61883" s="83"/>
    </row>
    <row r="61884" spans="16:16" x14ac:dyDescent="0.3">
      <c r="P61884" s="83"/>
    </row>
    <row r="61885" spans="16:16" x14ac:dyDescent="0.3">
      <c r="P61885" s="83"/>
    </row>
    <row r="61886" spans="16:16" x14ac:dyDescent="0.3">
      <c r="P61886" s="83"/>
    </row>
    <row r="61887" spans="16:16" x14ac:dyDescent="0.3">
      <c r="P61887" s="83"/>
    </row>
    <row r="61888" spans="16:16" x14ac:dyDescent="0.3">
      <c r="P61888" s="83"/>
    </row>
    <row r="61889" spans="16:16" x14ac:dyDescent="0.3">
      <c r="P61889" s="83"/>
    </row>
    <row r="61890" spans="16:16" x14ac:dyDescent="0.3">
      <c r="P61890" s="83"/>
    </row>
    <row r="61891" spans="16:16" x14ac:dyDescent="0.3">
      <c r="P61891" s="83"/>
    </row>
    <row r="61892" spans="16:16" x14ac:dyDescent="0.3">
      <c r="P61892" s="83"/>
    </row>
    <row r="61893" spans="16:16" x14ac:dyDescent="0.3">
      <c r="P61893" s="83"/>
    </row>
    <row r="61894" spans="16:16" x14ac:dyDescent="0.3">
      <c r="P61894" s="83"/>
    </row>
    <row r="61895" spans="16:16" x14ac:dyDescent="0.3">
      <c r="P61895" s="83"/>
    </row>
    <row r="61896" spans="16:16" x14ac:dyDescent="0.3">
      <c r="P61896" s="83"/>
    </row>
    <row r="61897" spans="16:16" x14ac:dyDescent="0.3">
      <c r="P61897" s="83"/>
    </row>
    <row r="61898" spans="16:16" x14ac:dyDescent="0.3">
      <c r="P61898" s="83"/>
    </row>
    <row r="61899" spans="16:16" x14ac:dyDescent="0.3">
      <c r="P61899" s="83"/>
    </row>
    <row r="61900" spans="16:16" x14ac:dyDescent="0.3">
      <c r="P61900" s="83"/>
    </row>
    <row r="61901" spans="16:16" x14ac:dyDescent="0.3">
      <c r="P61901" s="83"/>
    </row>
    <row r="61902" spans="16:16" x14ac:dyDescent="0.3">
      <c r="P61902" s="83"/>
    </row>
    <row r="61903" spans="16:16" x14ac:dyDescent="0.3">
      <c r="P61903" s="83"/>
    </row>
    <row r="61904" spans="16:16" x14ac:dyDescent="0.3">
      <c r="P61904" s="83"/>
    </row>
    <row r="61905" spans="16:16" x14ac:dyDescent="0.3">
      <c r="P61905" s="83"/>
    </row>
    <row r="61906" spans="16:16" x14ac:dyDescent="0.3">
      <c r="P61906" s="83"/>
    </row>
    <row r="61907" spans="16:16" x14ac:dyDescent="0.3">
      <c r="P61907" s="83"/>
    </row>
    <row r="61908" spans="16:16" x14ac:dyDescent="0.3">
      <c r="P61908" s="83"/>
    </row>
    <row r="61909" spans="16:16" x14ac:dyDescent="0.3">
      <c r="P61909" s="83"/>
    </row>
    <row r="61910" spans="16:16" x14ac:dyDescent="0.3">
      <c r="P61910" s="83"/>
    </row>
    <row r="61911" spans="16:16" x14ac:dyDescent="0.3">
      <c r="P61911" s="83"/>
    </row>
    <row r="61912" spans="16:16" x14ac:dyDescent="0.3">
      <c r="P61912" s="83"/>
    </row>
    <row r="61913" spans="16:16" x14ac:dyDescent="0.3">
      <c r="P61913" s="83"/>
    </row>
    <row r="61914" spans="16:16" x14ac:dyDescent="0.3">
      <c r="P61914" s="83"/>
    </row>
    <row r="61915" spans="16:16" x14ac:dyDescent="0.3">
      <c r="P61915" s="83"/>
    </row>
    <row r="61916" spans="16:16" x14ac:dyDescent="0.3">
      <c r="P61916" s="83"/>
    </row>
    <row r="61917" spans="16:16" x14ac:dyDescent="0.3">
      <c r="P61917" s="83"/>
    </row>
    <row r="61918" spans="16:16" x14ac:dyDescent="0.3">
      <c r="P61918" s="83"/>
    </row>
    <row r="61919" spans="16:16" x14ac:dyDescent="0.3">
      <c r="P61919" s="83"/>
    </row>
    <row r="61920" spans="16:16" x14ac:dyDescent="0.3">
      <c r="P61920" s="83"/>
    </row>
    <row r="61921" spans="16:16" x14ac:dyDescent="0.3">
      <c r="P61921" s="83"/>
    </row>
    <row r="61922" spans="16:16" x14ac:dyDescent="0.3">
      <c r="P61922" s="83"/>
    </row>
    <row r="61923" spans="16:16" x14ac:dyDescent="0.3">
      <c r="P61923" s="83"/>
    </row>
    <row r="61924" spans="16:16" x14ac:dyDescent="0.3">
      <c r="P61924" s="83"/>
    </row>
    <row r="61925" spans="16:16" x14ac:dyDescent="0.3">
      <c r="P61925" s="83"/>
    </row>
    <row r="61926" spans="16:16" x14ac:dyDescent="0.3">
      <c r="P61926" s="83"/>
    </row>
    <row r="61927" spans="16:16" x14ac:dyDescent="0.3">
      <c r="P61927" s="83"/>
    </row>
    <row r="61928" spans="16:16" x14ac:dyDescent="0.3">
      <c r="P61928" s="83"/>
    </row>
    <row r="61929" spans="16:16" x14ac:dyDescent="0.3">
      <c r="P61929" s="83"/>
    </row>
    <row r="61930" spans="16:16" x14ac:dyDescent="0.3">
      <c r="P61930" s="83"/>
    </row>
    <row r="61931" spans="16:16" x14ac:dyDescent="0.3">
      <c r="P61931" s="83"/>
    </row>
    <row r="61932" spans="16:16" x14ac:dyDescent="0.3">
      <c r="P61932" s="83"/>
    </row>
    <row r="61933" spans="16:16" x14ac:dyDescent="0.3">
      <c r="P61933" s="83"/>
    </row>
    <row r="61934" spans="16:16" x14ac:dyDescent="0.3">
      <c r="P61934" s="83"/>
    </row>
    <row r="61935" spans="16:16" x14ac:dyDescent="0.3">
      <c r="P61935" s="83"/>
    </row>
    <row r="61936" spans="16:16" x14ac:dyDescent="0.3">
      <c r="P61936" s="83"/>
    </row>
    <row r="61937" spans="16:16" x14ac:dyDescent="0.3">
      <c r="P61937" s="83"/>
    </row>
    <row r="61938" spans="16:16" x14ac:dyDescent="0.3">
      <c r="P61938" s="83"/>
    </row>
    <row r="61939" spans="16:16" x14ac:dyDescent="0.3">
      <c r="P61939" s="83"/>
    </row>
    <row r="61940" spans="16:16" x14ac:dyDescent="0.3">
      <c r="P61940" s="83"/>
    </row>
    <row r="61941" spans="16:16" x14ac:dyDescent="0.3">
      <c r="P61941" s="83"/>
    </row>
    <row r="61942" spans="16:16" x14ac:dyDescent="0.3">
      <c r="P61942" s="83"/>
    </row>
    <row r="61943" spans="16:16" x14ac:dyDescent="0.3">
      <c r="P61943" s="83"/>
    </row>
    <row r="61944" spans="16:16" x14ac:dyDescent="0.3">
      <c r="P61944" s="83"/>
    </row>
    <row r="61945" spans="16:16" x14ac:dyDescent="0.3">
      <c r="P61945" s="83"/>
    </row>
    <row r="61946" spans="16:16" x14ac:dyDescent="0.3">
      <c r="P61946" s="83"/>
    </row>
    <row r="61947" spans="16:16" x14ac:dyDescent="0.3">
      <c r="P61947" s="83"/>
    </row>
    <row r="61948" spans="16:16" x14ac:dyDescent="0.3">
      <c r="P61948" s="83"/>
    </row>
    <row r="61949" spans="16:16" x14ac:dyDescent="0.3">
      <c r="P61949" s="83"/>
    </row>
    <row r="61950" spans="16:16" x14ac:dyDescent="0.3">
      <c r="P61950" s="83"/>
    </row>
    <row r="61951" spans="16:16" x14ac:dyDescent="0.3">
      <c r="P61951" s="83"/>
    </row>
    <row r="61952" spans="16:16" x14ac:dyDescent="0.3">
      <c r="P61952" s="83"/>
    </row>
    <row r="61953" spans="16:16" x14ac:dyDescent="0.3">
      <c r="P61953" s="83"/>
    </row>
    <row r="61954" spans="16:16" x14ac:dyDescent="0.3">
      <c r="P61954" s="83"/>
    </row>
    <row r="61955" spans="16:16" x14ac:dyDescent="0.3">
      <c r="P61955" s="83"/>
    </row>
    <row r="61956" spans="16:16" x14ac:dyDescent="0.3">
      <c r="P61956" s="83"/>
    </row>
    <row r="61957" spans="16:16" x14ac:dyDescent="0.3">
      <c r="P61957" s="83"/>
    </row>
    <row r="61958" spans="16:16" x14ac:dyDescent="0.3">
      <c r="P61958" s="83"/>
    </row>
    <row r="61959" spans="16:16" x14ac:dyDescent="0.3">
      <c r="P61959" s="83"/>
    </row>
    <row r="61960" spans="16:16" x14ac:dyDescent="0.3">
      <c r="P61960" s="83"/>
    </row>
    <row r="61961" spans="16:16" x14ac:dyDescent="0.3">
      <c r="P61961" s="83"/>
    </row>
    <row r="61962" spans="16:16" x14ac:dyDescent="0.3">
      <c r="P61962" s="83"/>
    </row>
    <row r="61963" spans="16:16" x14ac:dyDescent="0.3">
      <c r="P61963" s="83"/>
    </row>
    <row r="61964" spans="16:16" x14ac:dyDescent="0.3">
      <c r="P61964" s="83"/>
    </row>
    <row r="61965" spans="16:16" x14ac:dyDescent="0.3">
      <c r="P61965" s="83"/>
    </row>
    <row r="61966" spans="16:16" x14ac:dyDescent="0.3">
      <c r="P61966" s="83"/>
    </row>
    <row r="61967" spans="16:16" x14ac:dyDescent="0.3">
      <c r="P61967" s="83"/>
    </row>
    <row r="61968" spans="16:16" x14ac:dyDescent="0.3">
      <c r="P61968" s="83"/>
    </row>
    <row r="61969" spans="16:16" x14ac:dyDescent="0.3">
      <c r="P61969" s="83"/>
    </row>
    <row r="61970" spans="16:16" x14ac:dyDescent="0.3">
      <c r="P61970" s="83"/>
    </row>
    <row r="61971" spans="16:16" x14ac:dyDescent="0.3">
      <c r="P61971" s="83"/>
    </row>
    <row r="61972" spans="16:16" x14ac:dyDescent="0.3">
      <c r="P61972" s="83"/>
    </row>
    <row r="61973" spans="16:16" x14ac:dyDescent="0.3">
      <c r="P61973" s="83"/>
    </row>
    <row r="61974" spans="16:16" x14ac:dyDescent="0.3">
      <c r="P61974" s="83"/>
    </row>
    <row r="61975" spans="16:16" x14ac:dyDescent="0.3">
      <c r="P61975" s="83"/>
    </row>
    <row r="61976" spans="16:16" x14ac:dyDescent="0.3">
      <c r="P61976" s="83"/>
    </row>
    <row r="61977" spans="16:16" x14ac:dyDescent="0.3">
      <c r="P61977" s="83"/>
    </row>
    <row r="61978" spans="16:16" x14ac:dyDescent="0.3">
      <c r="P61978" s="83"/>
    </row>
    <row r="61979" spans="16:16" x14ac:dyDescent="0.3">
      <c r="P61979" s="83"/>
    </row>
    <row r="61980" spans="16:16" x14ac:dyDescent="0.3">
      <c r="P61980" s="83"/>
    </row>
    <row r="61981" spans="16:16" x14ac:dyDescent="0.3">
      <c r="P61981" s="83"/>
    </row>
    <row r="61982" spans="16:16" x14ac:dyDescent="0.3">
      <c r="P61982" s="83"/>
    </row>
    <row r="61983" spans="16:16" x14ac:dyDescent="0.3">
      <c r="P61983" s="83"/>
    </row>
    <row r="61984" spans="16:16" x14ac:dyDescent="0.3">
      <c r="P61984" s="83"/>
    </row>
    <row r="61985" spans="16:16" x14ac:dyDescent="0.3">
      <c r="P61985" s="83"/>
    </row>
    <row r="61986" spans="16:16" x14ac:dyDescent="0.3">
      <c r="P61986" s="83"/>
    </row>
    <row r="61987" spans="16:16" x14ac:dyDescent="0.3">
      <c r="P61987" s="83"/>
    </row>
    <row r="61988" spans="16:16" x14ac:dyDescent="0.3">
      <c r="P61988" s="83"/>
    </row>
    <row r="61989" spans="16:16" x14ac:dyDescent="0.3">
      <c r="P61989" s="83"/>
    </row>
    <row r="61990" spans="16:16" x14ac:dyDescent="0.3">
      <c r="P61990" s="83"/>
    </row>
    <row r="61991" spans="16:16" x14ac:dyDescent="0.3">
      <c r="P61991" s="83"/>
    </row>
    <row r="61992" spans="16:16" x14ac:dyDescent="0.3">
      <c r="P61992" s="83"/>
    </row>
    <row r="61993" spans="16:16" x14ac:dyDescent="0.3">
      <c r="P61993" s="83"/>
    </row>
    <row r="61994" spans="16:16" x14ac:dyDescent="0.3">
      <c r="P61994" s="83"/>
    </row>
    <row r="61995" spans="16:16" x14ac:dyDescent="0.3">
      <c r="P61995" s="83"/>
    </row>
    <row r="61996" spans="16:16" x14ac:dyDescent="0.3">
      <c r="P61996" s="83"/>
    </row>
    <row r="61997" spans="16:16" x14ac:dyDescent="0.3">
      <c r="P61997" s="83"/>
    </row>
    <row r="61998" spans="16:16" x14ac:dyDescent="0.3">
      <c r="P61998" s="83"/>
    </row>
    <row r="61999" spans="16:16" x14ac:dyDescent="0.3">
      <c r="P61999" s="83"/>
    </row>
    <row r="62000" spans="16:16" x14ac:dyDescent="0.3">
      <c r="P62000" s="83"/>
    </row>
    <row r="62001" spans="16:16" x14ac:dyDescent="0.3">
      <c r="P62001" s="83"/>
    </row>
    <row r="62002" spans="16:16" x14ac:dyDescent="0.3">
      <c r="P62002" s="83"/>
    </row>
    <row r="62003" spans="16:16" x14ac:dyDescent="0.3">
      <c r="P62003" s="83"/>
    </row>
    <row r="62004" spans="16:16" x14ac:dyDescent="0.3">
      <c r="P62004" s="83"/>
    </row>
    <row r="62005" spans="16:16" x14ac:dyDescent="0.3">
      <c r="P62005" s="83"/>
    </row>
    <row r="62006" spans="16:16" x14ac:dyDescent="0.3">
      <c r="P62006" s="83"/>
    </row>
    <row r="62007" spans="16:16" x14ac:dyDescent="0.3">
      <c r="P62007" s="83"/>
    </row>
    <row r="62008" spans="16:16" x14ac:dyDescent="0.3">
      <c r="P62008" s="83"/>
    </row>
    <row r="62009" spans="16:16" x14ac:dyDescent="0.3">
      <c r="P62009" s="83"/>
    </row>
    <row r="62010" spans="16:16" x14ac:dyDescent="0.3">
      <c r="P62010" s="83"/>
    </row>
    <row r="62011" spans="16:16" x14ac:dyDescent="0.3">
      <c r="P62011" s="83"/>
    </row>
    <row r="62012" spans="16:16" x14ac:dyDescent="0.3">
      <c r="P62012" s="83"/>
    </row>
    <row r="62013" spans="16:16" x14ac:dyDescent="0.3">
      <c r="P62013" s="83"/>
    </row>
    <row r="62014" spans="16:16" x14ac:dyDescent="0.3">
      <c r="P62014" s="83"/>
    </row>
    <row r="62015" spans="16:16" x14ac:dyDescent="0.3">
      <c r="P62015" s="83"/>
    </row>
    <row r="62016" spans="16:16" x14ac:dyDescent="0.3">
      <c r="P62016" s="83"/>
    </row>
    <row r="62017" spans="16:16" x14ac:dyDescent="0.3">
      <c r="P62017" s="83"/>
    </row>
    <row r="62018" spans="16:16" x14ac:dyDescent="0.3">
      <c r="P62018" s="83"/>
    </row>
    <row r="62019" spans="16:16" x14ac:dyDescent="0.3">
      <c r="P62019" s="83"/>
    </row>
    <row r="62020" spans="16:16" x14ac:dyDescent="0.3">
      <c r="P62020" s="83"/>
    </row>
    <row r="62021" spans="16:16" x14ac:dyDescent="0.3">
      <c r="P62021" s="83"/>
    </row>
    <row r="62022" spans="16:16" x14ac:dyDescent="0.3">
      <c r="P62022" s="83"/>
    </row>
    <row r="62023" spans="16:16" x14ac:dyDescent="0.3">
      <c r="P62023" s="83"/>
    </row>
    <row r="62024" spans="16:16" x14ac:dyDescent="0.3">
      <c r="P62024" s="83"/>
    </row>
    <row r="62025" spans="16:16" x14ac:dyDescent="0.3">
      <c r="P62025" s="83"/>
    </row>
    <row r="62026" spans="16:16" x14ac:dyDescent="0.3">
      <c r="P62026" s="83"/>
    </row>
    <row r="62027" spans="16:16" x14ac:dyDescent="0.3">
      <c r="P62027" s="83"/>
    </row>
    <row r="62028" spans="16:16" x14ac:dyDescent="0.3">
      <c r="P62028" s="83"/>
    </row>
    <row r="62029" spans="16:16" x14ac:dyDescent="0.3">
      <c r="P62029" s="83"/>
    </row>
    <row r="62030" spans="16:16" x14ac:dyDescent="0.3">
      <c r="P62030" s="83"/>
    </row>
    <row r="62031" spans="16:16" x14ac:dyDescent="0.3">
      <c r="P62031" s="83"/>
    </row>
    <row r="62032" spans="16:16" x14ac:dyDescent="0.3">
      <c r="P62032" s="83"/>
    </row>
    <row r="62033" spans="16:16" x14ac:dyDescent="0.3">
      <c r="P62033" s="83"/>
    </row>
    <row r="62034" spans="16:16" x14ac:dyDescent="0.3">
      <c r="P62034" s="83"/>
    </row>
    <row r="62035" spans="16:16" x14ac:dyDescent="0.3">
      <c r="P62035" s="83"/>
    </row>
    <row r="62036" spans="16:16" x14ac:dyDescent="0.3">
      <c r="P62036" s="83"/>
    </row>
    <row r="62037" spans="16:16" x14ac:dyDescent="0.3">
      <c r="P62037" s="83"/>
    </row>
    <row r="62038" spans="16:16" x14ac:dyDescent="0.3">
      <c r="P62038" s="83"/>
    </row>
    <row r="62039" spans="16:16" x14ac:dyDescent="0.3">
      <c r="P62039" s="83"/>
    </row>
    <row r="62040" spans="16:16" x14ac:dyDescent="0.3">
      <c r="P62040" s="83"/>
    </row>
    <row r="62041" spans="16:16" x14ac:dyDescent="0.3">
      <c r="P62041" s="83"/>
    </row>
    <row r="62042" spans="16:16" x14ac:dyDescent="0.3">
      <c r="P62042" s="83"/>
    </row>
    <row r="62043" spans="16:16" x14ac:dyDescent="0.3">
      <c r="P62043" s="83"/>
    </row>
    <row r="62044" spans="16:16" x14ac:dyDescent="0.3">
      <c r="P62044" s="83"/>
    </row>
    <row r="62045" spans="16:16" x14ac:dyDescent="0.3">
      <c r="P62045" s="83"/>
    </row>
    <row r="62046" spans="16:16" x14ac:dyDescent="0.3">
      <c r="P62046" s="83"/>
    </row>
    <row r="62047" spans="16:16" x14ac:dyDescent="0.3">
      <c r="P62047" s="83"/>
    </row>
    <row r="62048" spans="16:16" x14ac:dyDescent="0.3">
      <c r="P62048" s="83"/>
    </row>
    <row r="62049" spans="16:16" x14ac:dyDescent="0.3">
      <c r="P62049" s="83"/>
    </row>
    <row r="62050" spans="16:16" x14ac:dyDescent="0.3">
      <c r="P62050" s="83"/>
    </row>
    <row r="62051" spans="16:16" x14ac:dyDescent="0.3">
      <c r="P62051" s="83"/>
    </row>
    <row r="62052" spans="16:16" x14ac:dyDescent="0.3">
      <c r="P62052" s="83"/>
    </row>
    <row r="62053" spans="16:16" x14ac:dyDescent="0.3">
      <c r="P62053" s="83"/>
    </row>
    <row r="62054" spans="16:16" x14ac:dyDescent="0.3">
      <c r="P62054" s="83"/>
    </row>
    <row r="62055" spans="16:16" x14ac:dyDescent="0.3">
      <c r="P62055" s="83"/>
    </row>
    <row r="62056" spans="16:16" x14ac:dyDescent="0.3">
      <c r="P62056" s="83"/>
    </row>
    <row r="62057" spans="16:16" x14ac:dyDescent="0.3">
      <c r="P62057" s="83"/>
    </row>
    <row r="62058" spans="16:16" x14ac:dyDescent="0.3">
      <c r="P62058" s="83"/>
    </row>
    <row r="62059" spans="16:16" x14ac:dyDescent="0.3">
      <c r="P62059" s="83"/>
    </row>
    <row r="62060" spans="16:16" x14ac:dyDescent="0.3">
      <c r="P62060" s="83"/>
    </row>
    <row r="62061" spans="16:16" x14ac:dyDescent="0.3">
      <c r="P62061" s="83"/>
    </row>
    <row r="62062" spans="16:16" x14ac:dyDescent="0.3">
      <c r="P62062" s="83"/>
    </row>
    <row r="62063" spans="16:16" x14ac:dyDescent="0.3">
      <c r="P62063" s="83"/>
    </row>
    <row r="62064" spans="16:16" x14ac:dyDescent="0.3">
      <c r="P62064" s="83"/>
    </row>
    <row r="62065" spans="16:16" x14ac:dyDescent="0.3">
      <c r="P62065" s="83"/>
    </row>
    <row r="62066" spans="16:16" x14ac:dyDescent="0.3">
      <c r="P62066" s="83"/>
    </row>
    <row r="62067" spans="16:16" x14ac:dyDescent="0.3">
      <c r="P62067" s="83"/>
    </row>
    <row r="62068" spans="16:16" x14ac:dyDescent="0.3">
      <c r="P62068" s="83"/>
    </row>
    <row r="62069" spans="16:16" x14ac:dyDescent="0.3">
      <c r="P62069" s="83"/>
    </row>
    <row r="62070" spans="16:16" x14ac:dyDescent="0.3">
      <c r="P62070" s="83"/>
    </row>
    <row r="62071" spans="16:16" x14ac:dyDescent="0.3">
      <c r="P62071" s="83"/>
    </row>
    <row r="62072" spans="16:16" x14ac:dyDescent="0.3">
      <c r="P62072" s="83"/>
    </row>
    <row r="62073" spans="16:16" x14ac:dyDescent="0.3">
      <c r="P62073" s="83"/>
    </row>
    <row r="62074" spans="16:16" x14ac:dyDescent="0.3">
      <c r="P62074" s="83"/>
    </row>
    <row r="62075" spans="16:16" x14ac:dyDescent="0.3">
      <c r="P62075" s="83"/>
    </row>
    <row r="62076" spans="16:16" x14ac:dyDescent="0.3">
      <c r="P62076" s="83"/>
    </row>
    <row r="62077" spans="16:16" x14ac:dyDescent="0.3">
      <c r="P62077" s="83"/>
    </row>
    <row r="62078" spans="16:16" x14ac:dyDescent="0.3">
      <c r="P62078" s="83"/>
    </row>
    <row r="62079" spans="16:16" x14ac:dyDescent="0.3">
      <c r="P62079" s="83"/>
    </row>
    <row r="62080" spans="16:16" x14ac:dyDescent="0.3">
      <c r="P62080" s="83"/>
    </row>
    <row r="62081" spans="16:16" x14ac:dyDescent="0.3">
      <c r="P62081" s="83"/>
    </row>
    <row r="62082" spans="16:16" x14ac:dyDescent="0.3">
      <c r="P62082" s="83"/>
    </row>
    <row r="62083" spans="16:16" x14ac:dyDescent="0.3">
      <c r="P62083" s="83"/>
    </row>
    <row r="62084" spans="16:16" x14ac:dyDescent="0.3">
      <c r="P62084" s="83"/>
    </row>
    <row r="62085" spans="16:16" x14ac:dyDescent="0.3">
      <c r="P62085" s="83"/>
    </row>
    <row r="62086" spans="16:16" x14ac:dyDescent="0.3">
      <c r="P62086" s="83"/>
    </row>
    <row r="62087" spans="16:16" x14ac:dyDescent="0.3">
      <c r="P62087" s="83"/>
    </row>
    <row r="62088" spans="16:16" x14ac:dyDescent="0.3">
      <c r="P62088" s="83"/>
    </row>
    <row r="62089" spans="16:16" x14ac:dyDescent="0.3">
      <c r="P62089" s="83"/>
    </row>
    <row r="62090" spans="16:16" x14ac:dyDescent="0.3">
      <c r="P62090" s="83"/>
    </row>
    <row r="62091" spans="16:16" x14ac:dyDescent="0.3">
      <c r="P62091" s="83"/>
    </row>
    <row r="62092" spans="16:16" x14ac:dyDescent="0.3">
      <c r="P62092" s="83"/>
    </row>
    <row r="62093" spans="16:16" x14ac:dyDescent="0.3">
      <c r="P62093" s="83"/>
    </row>
    <row r="62094" spans="16:16" x14ac:dyDescent="0.3">
      <c r="P62094" s="83"/>
    </row>
    <row r="62095" spans="16:16" x14ac:dyDescent="0.3">
      <c r="P62095" s="83"/>
    </row>
    <row r="62096" spans="16:16" x14ac:dyDescent="0.3">
      <c r="P62096" s="83"/>
    </row>
    <row r="62097" spans="16:16" x14ac:dyDescent="0.3">
      <c r="P62097" s="83"/>
    </row>
    <row r="62098" spans="16:16" x14ac:dyDescent="0.3">
      <c r="P62098" s="83"/>
    </row>
    <row r="62099" spans="16:16" x14ac:dyDescent="0.3">
      <c r="P62099" s="83"/>
    </row>
    <row r="62100" spans="16:16" x14ac:dyDescent="0.3">
      <c r="P62100" s="83"/>
    </row>
    <row r="62101" spans="16:16" x14ac:dyDescent="0.3">
      <c r="P62101" s="83"/>
    </row>
    <row r="62102" spans="16:16" x14ac:dyDescent="0.3">
      <c r="P62102" s="83"/>
    </row>
    <row r="62103" spans="16:16" x14ac:dyDescent="0.3">
      <c r="P62103" s="83"/>
    </row>
    <row r="62104" spans="16:16" x14ac:dyDescent="0.3">
      <c r="P62104" s="83"/>
    </row>
    <row r="62105" spans="16:16" x14ac:dyDescent="0.3">
      <c r="P62105" s="83"/>
    </row>
    <row r="62106" spans="16:16" x14ac:dyDescent="0.3">
      <c r="P62106" s="83"/>
    </row>
    <row r="62107" spans="16:16" x14ac:dyDescent="0.3">
      <c r="P62107" s="83"/>
    </row>
    <row r="62108" spans="16:16" x14ac:dyDescent="0.3">
      <c r="P62108" s="83"/>
    </row>
    <row r="62109" spans="16:16" x14ac:dyDescent="0.3">
      <c r="P62109" s="83"/>
    </row>
    <row r="62110" spans="16:16" x14ac:dyDescent="0.3">
      <c r="P62110" s="83"/>
    </row>
    <row r="62111" spans="16:16" x14ac:dyDescent="0.3">
      <c r="P62111" s="83"/>
    </row>
    <row r="62112" spans="16:16" x14ac:dyDescent="0.3">
      <c r="P62112" s="83"/>
    </row>
    <row r="62113" spans="16:16" x14ac:dyDescent="0.3">
      <c r="P62113" s="83"/>
    </row>
    <row r="62114" spans="16:16" x14ac:dyDescent="0.3">
      <c r="P62114" s="83"/>
    </row>
    <row r="62115" spans="16:16" x14ac:dyDescent="0.3">
      <c r="P62115" s="83"/>
    </row>
    <row r="62116" spans="16:16" x14ac:dyDescent="0.3">
      <c r="P62116" s="83"/>
    </row>
    <row r="62117" spans="16:16" x14ac:dyDescent="0.3">
      <c r="P62117" s="83"/>
    </row>
    <row r="62118" spans="16:16" x14ac:dyDescent="0.3">
      <c r="P62118" s="83"/>
    </row>
    <row r="62119" spans="16:16" x14ac:dyDescent="0.3">
      <c r="P62119" s="83"/>
    </row>
    <row r="62120" spans="16:16" x14ac:dyDescent="0.3">
      <c r="P62120" s="83"/>
    </row>
    <row r="62121" spans="16:16" x14ac:dyDescent="0.3">
      <c r="P62121" s="83"/>
    </row>
    <row r="62122" spans="16:16" x14ac:dyDescent="0.3">
      <c r="P62122" s="83"/>
    </row>
    <row r="62123" spans="16:16" x14ac:dyDescent="0.3">
      <c r="P62123" s="83"/>
    </row>
    <row r="62124" spans="16:16" x14ac:dyDescent="0.3">
      <c r="P62124" s="83"/>
    </row>
    <row r="62125" spans="16:16" x14ac:dyDescent="0.3">
      <c r="P62125" s="83"/>
    </row>
    <row r="62126" spans="16:16" x14ac:dyDescent="0.3">
      <c r="P62126" s="83"/>
    </row>
    <row r="62127" spans="16:16" x14ac:dyDescent="0.3">
      <c r="P62127" s="83"/>
    </row>
    <row r="62128" spans="16:16" x14ac:dyDescent="0.3">
      <c r="P62128" s="83"/>
    </row>
    <row r="62129" spans="16:16" x14ac:dyDescent="0.3">
      <c r="P62129" s="83"/>
    </row>
    <row r="62130" spans="16:16" x14ac:dyDescent="0.3">
      <c r="P62130" s="83"/>
    </row>
    <row r="62131" spans="16:16" x14ac:dyDescent="0.3">
      <c r="P62131" s="83"/>
    </row>
    <row r="62132" spans="16:16" x14ac:dyDescent="0.3">
      <c r="P62132" s="83"/>
    </row>
    <row r="62133" spans="16:16" x14ac:dyDescent="0.3">
      <c r="P62133" s="83"/>
    </row>
    <row r="62134" spans="16:16" x14ac:dyDescent="0.3">
      <c r="P62134" s="83"/>
    </row>
    <row r="62135" spans="16:16" x14ac:dyDescent="0.3">
      <c r="P62135" s="83"/>
    </row>
    <row r="62136" spans="16:16" x14ac:dyDescent="0.3">
      <c r="P62136" s="83"/>
    </row>
    <row r="62137" spans="16:16" x14ac:dyDescent="0.3">
      <c r="P62137" s="83"/>
    </row>
    <row r="62138" spans="16:16" x14ac:dyDescent="0.3">
      <c r="P62138" s="83"/>
    </row>
    <row r="62139" spans="16:16" x14ac:dyDescent="0.3">
      <c r="P62139" s="83"/>
    </row>
    <row r="62140" spans="16:16" x14ac:dyDescent="0.3">
      <c r="P62140" s="83"/>
    </row>
    <row r="62141" spans="16:16" x14ac:dyDescent="0.3">
      <c r="P62141" s="83"/>
    </row>
    <row r="62142" spans="16:16" x14ac:dyDescent="0.3">
      <c r="P62142" s="83"/>
    </row>
    <row r="62143" spans="16:16" x14ac:dyDescent="0.3">
      <c r="P62143" s="83"/>
    </row>
    <row r="62144" spans="16:16" x14ac:dyDescent="0.3">
      <c r="P62144" s="83"/>
    </row>
    <row r="62145" spans="16:16" x14ac:dyDescent="0.3">
      <c r="P62145" s="83"/>
    </row>
    <row r="62146" spans="16:16" x14ac:dyDescent="0.3">
      <c r="P62146" s="83"/>
    </row>
    <row r="62147" spans="16:16" x14ac:dyDescent="0.3">
      <c r="P62147" s="83"/>
    </row>
    <row r="62148" spans="16:16" x14ac:dyDescent="0.3">
      <c r="P62148" s="83"/>
    </row>
    <row r="62149" spans="16:16" x14ac:dyDescent="0.3">
      <c r="P62149" s="83"/>
    </row>
    <row r="62150" spans="16:16" x14ac:dyDescent="0.3">
      <c r="P62150" s="83"/>
    </row>
    <row r="62151" spans="16:16" x14ac:dyDescent="0.3">
      <c r="P62151" s="83"/>
    </row>
    <row r="62152" spans="16:16" x14ac:dyDescent="0.3">
      <c r="P62152" s="83"/>
    </row>
    <row r="62153" spans="16:16" x14ac:dyDescent="0.3">
      <c r="P62153" s="83"/>
    </row>
    <row r="62154" spans="16:16" x14ac:dyDescent="0.3">
      <c r="P62154" s="83"/>
    </row>
    <row r="62155" spans="16:16" x14ac:dyDescent="0.3">
      <c r="P62155" s="83"/>
    </row>
    <row r="62156" spans="16:16" x14ac:dyDescent="0.3">
      <c r="P62156" s="83"/>
    </row>
    <row r="62157" spans="16:16" x14ac:dyDescent="0.3">
      <c r="P62157" s="83"/>
    </row>
    <row r="62158" spans="16:16" x14ac:dyDescent="0.3">
      <c r="P62158" s="83"/>
    </row>
    <row r="62159" spans="16:16" x14ac:dyDescent="0.3">
      <c r="P62159" s="83"/>
    </row>
    <row r="62160" spans="16:16" x14ac:dyDescent="0.3">
      <c r="P62160" s="83"/>
    </row>
    <row r="62161" spans="16:16" x14ac:dyDescent="0.3">
      <c r="P62161" s="83"/>
    </row>
    <row r="62162" spans="16:16" x14ac:dyDescent="0.3">
      <c r="P62162" s="83"/>
    </row>
    <row r="62163" spans="16:16" x14ac:dyDescent="0.3">
      <c r="P62163" s="83"/>
    </row>
    <row r="62164" spans="16:16" x14ac:dyDescent="0.3">
      <c r="P62164" s="83"/>
    </row>
    <row r="62165" spans="16:16" x14ac:dyDescent="0.3">
      <c r="P62165" s="83"/>
    </row>
    <row r="62166" spans="16:16" x14ac:dyDescent="0.3">
      <c r="P62166" s="83"/>
    </row>
    <row r="62167" spans="16:16" x14ac:dyDescent="0.3">
      <c r="P62167" s="83"/>
    </row>
    <row r="62168" spans="16:16" x14ac:dyDescent="0.3">
      <c r="P62168" s="83"/>
    </row>
    <row r="62169" spans="16:16" x14ac:dyDescent="0.3">
      <c r="P62169" s="83"/>
    </row>
    <row r="62170" spans="16:16" x14ac:dyDescent="0.3">
      <c r="P62170" s="83"/>
    </row>
    <row r="62171" spans="16:16" x14ac:dyDescent="0.3">
      <c r="P62171" s="83"/>
    </row>
    <row r="62172" spans="16:16" x14ac:dyDescent="0.3">
      <c r="P62172" s="83"/>
    </row>
    <row r="62173" spans="16:16" x14ac:dyDescent="0.3">
      <c r="P62173" s="83"/>
    </row>
    <row r="62174" spans="16:16" x14ac:dyDescent="0.3">
      <c r="P62174" s="83"/>
    </row>
    <row r="62175" spans="16:16" x14ac:dyDescent="0.3">
      <c r="P62175" s="83"/>
    </row>
    <row r="62176" spans="16:16" x14ac:dyDescent="0.3">
      <c r="P62176" s="83"/>
    </row>
    <row r="62177" spans="16:16" x14ac:dyDescent="0.3">
      <c r="P62177" s="83"/>
    </row>
    <row r="62178" spans="16:16" x14ac:dyDescent="0.3">
      <c r="P62178" s="83"/>
    </row>
    <row r="62179" spans="16:16" x14ac:dyDescent="0.3">
      <c r="P62179" s="83"/>
    </row>
    <row r="62180" spans="16:16" x14ac:dyDescent="0.3">
      <c r="P62180" s="83"/>
    </row>
    <row r="62181" spans="16:16" x14ac:dyDescent="0.3">
      <c r="P62181" s="83"/>
    </row>
    <row r="62182" spans="16:16" x14ac:dyDescent="0.3">
      <c r="P62182" s="83"/>
    </row>
    <row r="62183" spans="16:16" x14ac:dyDescent="0.3">
      <c r="P62183" s="83"/>
    </row>
    <row r="62184" spans="16:16" x14ac:dyDescent="0.3">
      <c r="P62184" s="83"/>
    </row>
    <row r="62185" spans="16:16" x14ac:dyDescent="0.3">
      <c r="P62185" s="83"/>
    </row>
    <row r="62186" spans="16:16" x14ac:dyDescent="0.3">
      <c r="P62186" s="83"/>
    </row>
    <row r="62187" spans="16:16" x14ac:dyDescent="0.3">
      <c r="P62187" s="83"/>
    </row>
    <row r="62188" spans="16:16" x14ac:dyDescent="0.3">
      <c r="P62188" s="83"/>
    </row>
    <row r="62189" spans="16:16" x14ac:dyDescent="0.3">
      <c r="P62189" s="83"/>
    </row>
    <row r="62190" spans="16:16" x14ac:dyDescent="0.3">
      <c r="P62190" s="83"/>
    </row>
    <row r="62191" spans="16:16" x14ac:dyDescent="0.3">
      <c r="P62191" s="83"/>
    </row>
    <row r="62192" spans="16:16" x14ac:dyDescent="0.3">
      <c r="P62192" s="83"/>
    </row>
    <row r="62193" spans="16:16" x14ac:dyDescent="0.3">
      <c r="P62193" s="83"/>
    </row>
    <row r="62194" spans="16:16" x14ac:dyDescent="0.3">
      <c r="P62194" s="83"/>
    </row>
    <row r="62195" spans="16:16" x14ac:dyDescent="0.3">
      <c r="P62195" s="83"/>
    </row>
    <row r="62196" spans="16:16" x14ac:dyDescent="0.3">
      <c r="P62196" s="83"/>
    </row>
    <row r="62197" spans="16:16" x14ac:dyDescent="0.3">
      <c r="P62197" s="83"/>
    </row>
    <row r="62198" spans="16:16" x14ac:dyDescent="0.3">
      <c r="P62198" s="83"/>
    </row>
    <row r="62199" spans="16:16" x14ac:dyDescent="0.3">
      <c r="P62199" s="83"/>
    </row>
    <row r="62200" spans="16:16" x14ac:dyDescent="0.3">
      <c r="P62200" s="83"/>
    </row>
    <row r="62201" spans="16:16" x14ac:dyDescent="0.3">
      <c r="P62201" s="83"/>
    </row>
    <row r="62202" spans="16:16" x14ac:dyDescent="0.3">
      <c r="P62202" s="83"/>
    </row>
    <row r="62203" spans="16:16" x14ac:dyDescent="0.3">
      <c r="P62203" s="83"/>
    </row>
    <row r="62204" spans="16:16" x14ac:dyDescent="0.3">
      <c r="P62204" s="83"/>
    </row>
    <row r="62205" spans="16:16" x14ac:dyDescent="0.3">
      <c r="P62205" s="83"/>
    </row>
    <row r="62206" spans="16:16" x14ac:dyDescent="0.3">
      <c r="P62206" s="83"/>
    </row>
    <row r="62207" spans="16:16" x14ac:dyDescent="0.3">
      <c r="P62207" s="83"/>
    </row>
    <row r="62208" spans="16:16" x14ac:dyDescent="0.3">
      <c r="P62208" s="83"/>
    </row>
    <row r="62209" spans="16:16" x14ac:dyDescent="0.3">
      <c r="P62209" s="83"/>
    </row>
    <row r="62210" spans="16:16" x14ac:dyDescent="0.3">
      <c r="P62210" s="83"/>
    </row>
    <row r="62211" spans="16:16" x14ac:dyDescent="0.3">
      <c r="P62211" s="83"/>
    </row>
    <row r="62212" spans="16:16" x14ac:dyDescent="0.3">
      <c r="P62212" s="83"/>
    </row>
    <row r="62213" spans="16:16" x14ac:dyDescent="0.3">
      <c r="P62213" s="83"/>
    </row>
    <row r="62214" spans="16:16" x14ac:dyDescent="0.3">
      <c r="P62214" s="83"/>
    </row>
    <row r="62215" spans="16:16" x14ac:dyDescent="0.3">
      <c r="P62215" s="83"/>
    </row>
    <row r="62216" spans="16:16" x14ac:dyDescent="0.3">
      <c r="P62216" s="83"/>
    </row>
    <row r="62217" spans="16:16" x14ac:dyDescent="0.3">
      <c r="P62217" s="83"/>
    </row>
    <row r="62218" spans="16:16" x14ac:dyDescent="0.3">
      <c r="P62218" s="83"/>
    </row>
    <row r="62219" spans="16:16" x14ac:dyDescent="0.3">
      <c r="P62219" s="83"/>
    </row>
    <row r="62220" spans="16:16" x14ac:dyDescent="0.3">
      <c r="P62220" s="83"/>
    </row>
    <row r="62221" spans="16:16" x14ac:dyDescent="0.3">
      <c r="P62221" s="83"/>
    </row>
    <row r="62222" spans="16:16" x14ac:dyDescent="0.3">
      <c r="P62222" s="83"/>
    </row>
    <row r="62223" spans="16:16" x14ac:dyDescent="0.3">
      <c r="P62223" s="83"/>
    </row>
    <row r="62224" spans="16:16" x14ac:dyDescent="0.3">
      <c r="P62224" s="83"/>
    </row>
    <row r="62225" spans="16:16" x14ac:dyDescent="0.3">
      <c r="P62225" s="83"/>
    </row>
    <row r="62226" spans="16:16" x14ac:dyDescent="0.3">
      <c r="P62226" s="83"/>
    </row>
    <row r="62227" spans="16:16" x14ac:dyDescent="0.3">
      <c r="P62227" s="83"/>
    </row>
    <row r="62228" spans="16:16" x14ac:dyDescent="0.3">
      <c r="P62228" s="83"/>
    </row>
    <row r="62229" spans="16:16" x14ac:dyDescent="0.3">
      <c r="P62229" s="83"/>
    </row>
    <row r="62230" spans="16:16" x14ac:dyDescent="0.3">
      <c r="P62230" s="83"/>
    </row>
    <row r="62231" spans="16:16" x14ac:dyDescent="0.3">
      <c r="P62231" s="83"/>
    </row>
    <row r="62232" spans="16:16" x14ac:dyDescent="0.3">
      <c r="P62232" s="83"/>
    </row>
    <row r="62233" spans="16:16" x14ac:dyDescent="0.3">
      <c r="P62233" s="83"/>
    </row>
    <row r="62234" spans="16:16" x14ac:dyDescent="0.3">
      <c r="P62234" s="83"/>
    </row>
    <row r="62235" spans="16:16" x14ac:dyDescent="0.3">
      <c r="P62235" s="83"/>
    </row>
    <row r="62236" spans="16:16" x14ac:dyDescent="0.3">
      <c r="P62236" s="83"/>
    </row>
    <row r="62237" spans="16:16" x14ac:dyDescent="0.3">
      <c r="P62237" s="83"/>
    </row>
    <row r="62238" spans="16:16" x14ac:dyDescent="0.3">
      <c r="P62238" s="83"/>
    </row>
    <row r="62239" spans="16:16" x14ac:dyDescent="0.3">
      <c r="P62239" s="83"/>
    </row>
    <row r="62240" spans="16:16" x14ac:dyDescent="0.3">
      <c r="P62240" s="83"/>
    </row>
    <row r="62241" spans="16:16" x14ac:dyDescent="0.3">
      <c r="P62241" s="83"/>
    </row>
    <row r="62242" spans="16:16" x14ac:dyDescent="0.3">
      <c r="P62242" s="83"/>
    </row>
    <row r="62243" spans="16:16" x14ac:dyDescent="0.3">
      <c r="P62243" s="83"/>
    </row>
    <row r="62244" spans="16:16" x14ac:dyDescent="0.3">
      <c r="P62244" s="83"/>
    </row>
    <row r="62245" spans="16:16" x14ac:dyDescent="0.3">
      <c r="P62245" s="83"/>
    </row>
    <row r="62246" spans="16:16" x14ac:dyDescent="0.3">
      <c r="P62246" s="83"/>
    </row>
    <row r="62247" spans="16:16" x14ac:dyDescent="0.3">
      <c r="P62247" s="83"/>
    </row>
    <row r="62248" spans="16:16" x14ac:dyDescent="0.3">
      <c r="P62248" s="83"/>
    </row>
    <row r="62249" spans="16:16" x14ac:dyDescent="0.3">
      <c r="P62249" s="83"/>
    </row>
    <row r="62250" spans="16:16" x14ac:dyDescent="0.3">
      <c r="P62250" s="83"/>
    </row>
    <row r="62251" spans="16:16" x14ac:dyDescent="0.3">
      <c r="P62251" s="83"/>
    </row>
    <row r="62252" spans="16:16" x14ac:dyDescent="0.3">
      <c r="P62252" s="83"/>
    </row>
    <row r="62253" spans="16:16" x14ac:dyDescent="0.3">
      <c r="P62253" s="83"/>
    </row>
    <row r="62254" spans="16:16" x14ac:dyDescent="0.3">
      <c r="P62254" s="83"/>
    </row>
    <row r="62255" spans="16:16" x14ac:dyDescent="0.3">
      <c r="P62255" s="83"/>
    </row>
    <row r="62256" spans="16:16" x14ac:dyDescent="0.3">
      <c r="P62256" s="83"/>
    </row>
    <row r="62257" spans="16:16" x14ac:dyDescent="0.3">
      <c r="P62257" s="83"/>
    </row>
    <row r="62258" spans="16:16" x14ac:dyDescent="0.3">
      <c r="P62258" s="83"/>
    </row>
    <row r="62259" spans="16:16" x14ac:dyDescent="0.3">
      <c r="P62259" s="83"/>
    </row>
    <row r="62260" spans="16:16" x14ac:dyDescent="0.3">
      <c r="P62260" s="83"/>
    </row>
    <row r="62261" spans="16:16" x14ac:dyDescent="0.3">
      <c r="P62261" s="83"/>
    </row>
    <row r="62262" spans="16:16" x14ac:dyDescent="0.3">
      <c r="P62262" s="83"/>
    </row>
    <row r="62263" spans="16:16" x14ac:dyDescent="0.3">
      <c r="P62263" s="83"/>
    </row>
    <row r="62264" spans="16:16" x14ac:dyDescent="0.3">
      <c r="P62264" s="83"/>
    </row>
    <row r="62265" spans="16:16" x14ac:dyDescent="0.3">
      <c r="P62265" s="83"/>
    </row>
    <row r="62266" spans="16:16" x14ac:dyDescent="0.3">
      <c r="P62266" s="83"/>
    </row>
    <row r="62267" spans="16:16" x14ac:dyDescent="0.3">
      <c r="P62267" s="83"/>
    </row>
    <row r="62268" spans="16:16" x14ac:dyDescent="0.3">
      <c r="P62268" s="83"/>
    </row>
    <row r="62269" spans="16:16" x14ac:dyDescent="0.3">
      <c r="P62269" s="83"/>
    </row>
    <row r="62270" spans="16:16" x14ac:dyDescent="0.3">
      <c r="P62270" s="83"/>
    </row>
    <row r="62271" spans="16:16" x14ac:dyDescent="0.3">
      <c r="P62271" s="83"/>
    </row>
    <row r="62272" spans="16:16" x14ac:dyDescent="0.3">
      <c r="P62272" s="83"/>
    </row>
    <row r="62273" spans="16:16" x14ac:dyDescent="0.3">
      <c r="P62273" s="83"/>
    </row>
    <row r="62274" spans="16:16" x14ac:dyDescent="0.3">
      <c r="P62274" s="83"/>
    </row>
    <row r="62275" spans="16:16" x14ac:dyDescent="0.3">
      <c r="P62275" s="83"/>
    </row>
    <row r="62276" spans="16:16" x14ac:dyDescent="0.3">
      <c r="P62276" s="83"/>
    </row>
    <row r="62277" spans="16:16" x14ac:dyDescent="0.3">
      <c r="P62277" s="83"/>
    </row>
    <row r="62278" spans="16:16" x14ac:dyDescent="0.3">
      <c r="P62278" s="83"/>
    </row>
    <row r="62279" spans="16:16" x14ac:dyDescent="0.3">
      <c r="P62279" s="83"/>
    </row>
    <row r="62280" spans="16:16" x14ac:dyDescent="0.3">
      <c r="P62280" s="83"/>
    </row>
    <row r="62281" spans="16:16" x14ac:dyDescent="0.3">
      <c r="P62281" s="83"/>
    </row>
    <row r="62282" spans="16:16" x14ac:dyDescent="0.3">
      <c r="P62282" s="83"/>
    </row>
    <row r="62283" spans="16:16" x14ac:dyDescent="0.3">
      <c r="P62283" s="83"/>
    </row>
    <row r="62284" spans="16:16" x14ac:dyDescent="0.3">
      <c r="P62284" s="83"/>
    </row>
    <row r="62285" spans="16:16" x14ac:dyDescent="0.3">
      <c r="P62285" s="83"/>
    </row>
    <row r="62286" spans="16:16" x14ac:dyDescent="0.3">
      <c r="P62286" s="83"/>
    </row>
    <row r="62287" spans="16:16" x14ac:dyDescent="0.3">
      <c r="P62287" s="83"/>
    </row>
    <row r="62288" spans="16:16" x14ac:dyDescent="0.3">
      <c r="P62288" s="83"/>
    </row>
    <row r="62289" spans="16:16" x14ac:dyDescent="0.3">
      <c r="P62289" s="83"/>
    </row>
    <row r="62290" spans="16:16" x14ac:dyDescent="0.3">
      <c r="P62290" s="83"/>
    </row>
    <row r="62291" spans="16:16" x14ac:dyDescent="0.3">
      <c r="P62291" s="83"/>
    </row>
    <row r="62292" spans="16:16" x14ac:dyDescent="0.3">
      <c r="P62292" s="83"/>
    </row>
    <row r="62293" spans="16:16" x14ac:dyDescent="0.3">
      <c r="P62293" s="83"/>
    </row>
    <row r="62294" spans="16:16" x14ac:dyDescent="0.3">
      <c r="P62294" s="83"/>
    </row>
    <row r="62295" spans="16:16" x14ac:dyDescent="0.3">
      <c r="P62295" s="83"/>
    </row>
    <row r="62296" spans="16:16" x14ac:dyDescent="0.3">
      <c r="P62296" s="83"/>
    </row>
    <row r="62297" spans="16:16" x14ac:dyDescent="0.3">
      <c r="P62297" s="83"/>
    </row>
    <row r="62298" spans="16:16" x14ac:dyDescent="0.3">
      <c r="P62298" s="83"/>
    </row>
    <row r="62299" spans="16:16" x14ac:dyDescent="0.3">
      <c r="P62299" s="83"/>
    </row>
    <row r="62300" spans="16:16" x14ac:dyDescent="0.3">
      <c r="P62300" s="83"/>
    </row>
    <row r="62301" spans="16:16" x14ac:dyDescent="0.3">
      <c r="P62301" s="83"/>
    </row>
    <row r="62302" spans="16:16" x14ac:dyDescent="0.3">
      <c r="P62302" s="83"/>
    </row>
    <row r="62303" spans="16:16" x14ac:dyDescent="0.3">
      <c r="P62303" s="83"/>
    </row>
    <row r="62304" spans="16:16" x14ac:dyDescent="0.3">
      <c r="P62304" s="83"/>
    </row>
    <row r="62305" spans="16:16" x14ac:dyDescent="0.3">
      <c r="P62305" s="83"/>
    </row>
    <row r="62306" spans="16:16" x14ac:dyDescent="0.3">
      <c r="P62306" s="83"/>
    </row>
    <row r="62307" spans="16:16" x14ac:dyDescent="0.3">
      <c r="P62307" s="83"/>
    </row>
    <row r="62308" spans="16:16" x14ac:dyDescent="0.3">
      <c r="P62308" s="83"/>
    </row>
    <row r="62309" spans="16:16" x14ac:dyDescent="0.3">
      <c r="P62309" s="83"/>
    </row>
    <row r="62310" spans="16:16" x14ac:dyDescent="0.3">
      <c r="P62310" s="83"/>
    </row>
    <row r="62311" spans="16:16" x14ac:dyDescent="0.3">
      <c r="P62311" s="83"/>
    </row>
    <row r="62312" spans="16:16" x14ac:dyDescent="0.3">
      <c r="P62312" s="83"/>
    </row>
    <row r="62313" spans="16:16" x14ac:dyDescent="0.3">
      <c r="P62313" s="83"/>
    </row>
    <row r="62314" spans="16:16" x14ac:dyDescent="0.3">
      <c r="P62314" s="83"/>
    </row>
    <row r="62315" spans="16:16" x14ac:dyDescent="0.3">
      <c r="P62315" s="83"/>
    </row>
    <row r="62316" spans="16:16" x14ac:dyDescent="0.3">
      <c r="P62316" s="83"/>
    </row>
    <row r="62317" spans="16:16" x14ac:dyDescent="0.3">
      <c r="P62317" s="83"/>
    </row>
    <row r="62318" spans="16:16" x14ac:dyDescent="0.3">
      <c r="P62318" s="83"/>
    </row>
    <row r="62319" spans="16:16" x14ac:dyDescent="0.3">
      <c r="P62319" s="83"/>
    </row>
    <row r="62320" spans="16:16" x14ac:dyDescent="0.3">
      <c r="P62320" s="83"/>
    </row>
    <row r="62321" spans="16:16" x14ac:dyDescent="0.3">
      <c r="P62321" s="83"/>
    </row>
    <row r="62322" spans="16:16" x14ac:dyDescent="0.3">
      <c r="P62322" s="83"/>
    </row>
    <row r="62323" spans="16:16" x14ac:dyDescent="0.3">
      <c r="P62323" s="83"/>
    </row>
    <row r="62324" spans="16:16" x14ac:dyDescent="0.3">
      <c r="P62324" s="83"/>
    </row>
    <row r="62325" spans="16:16" x14ac:dyDescent="0.3">
      <c r="P62325" s="83"/>
    </row>
    <row r="62326" spans="16:16" x14ac:dyDescent="0.3">
      <c r="P62326" s="83"/>
    </row>
    <row r="62327" spans="16:16" x14ac:dyDescent="0.3">
      <c r="P62327" s="83"/>
    </row>
    <row r="62328" spans="16:16" x14ac:dyDescent="0.3">
      <c r="P62328" s="83"/>
    </row>
    <row r="62329" spans="16:16" x14ac:dyDescent="0.3">
      <c r="P62329" s="83"/>
    </row>
    <row r="62330" spans="16:16" x14ac:dyDescent="0.3">
      <c r="P62330" s="83"/>
    </row>
    <row r="62331" spans="16:16" x14ac:dyDescent="0.3">
      <c r="P62331" s="83"/>
    </row>
    <row r="62332" spans="16:16" x14ac:dyDescent="0.3">
      <c r="P62332" s="83"/>
    </row>
    <row r="62333" spans="16:16" x14ac:dyDescent="0.3">
      <c r="P62333" s="83"/>
    </row>
    <row r="62334" spans="16:16" x14ac:dyDescent="0.3">
      <c r="P62334" s="83"/>
    </row>
    <row r="62335" spans="16:16" x14ac:dyDescent="0.3">
      <c r="P62335" s="83"/>
    </row>
    <row r="62336" spans="16:16" x14ac:dyDescent="0.3">
      <c r="P62336" s="83"/>
    </row>
    <row r="62337" spans="16:16" x14ac:dyDescent="0.3">
      <c r="P62337" s="83"/>
    </row>
    <row r="62338" spans="16:16" x14ac:dyDescent="0.3">
      <c r="P62338" s="83"/>
    </row>
    <row r="62339" spans="16:16" x14ac:dyDescent="0.3">
      <c r="P62339" s="83"/>
    </row>
    <row r="62340" spans="16:16" x14ac:dyDescent="0.3">
      <c r="P62340" s="83"/>
    </row>
    <row r="62341" spans="16:16" x14ac:dyDescent="0.3">
      <c r="P62341" s="83"/>
    </row>
    <row r="62342" spans="16:16" x14ac:dyDescent="0.3">
      <c r="P62342" s="83"/>
    </row>
    <row r="62343" spans="16:16" x14ac:dyDescent="0.3">
      <c r="P62343" s="83"/>
    </row>
    <row r="62344" spans="16:16" x14ac:dyDescent="0.3">
      <c r="P62344" s="83"/>
    </row>
    <row r="62345" spans="16:16" x14ac:dyDescent="0.3">
      <c r="P62345" s="83"/>
    </row>
    <row r="62346" spans="16:16" x14ac:dyDescent="0.3">
      <c r="P62346" s="83"/>
    </row>
    <row r="62347" spans="16:16" x14ac:dyDescent="0.3">
      <c r="P62347" s="83"/>
    </row>
    <row r="62348" spans="16:16" x14ac:dyDescent="0.3">
      <c r="P62348" s="83"/>
    </row>
    <row r="62349" spans="16:16" x14ac:dyDescent="0.3">
      <c r="P62349" s="83"/>
    </row>
    <row r="62350" spans="16:16" x14ac:dyDescent="0.3">
      <c r="P62350" s="83"/>
    </row>
    <row r="62351" spans="16:16" x14ac:dyDescent="0.3">
      <c r="P62351" s="83"/>
    </row>
    <row r="62352" spans="16:16" x14ac:dyDescent="0.3">
      <c r="P62352" s="83"/>
    </row>
    <row r="62353" spans="16:16" x14ac:dyDescent="0.3">
      <c r="P62353" s="83"/>
    </row>
    <row r="62354" spans="16:16" x14ac:dyDescent="0.3">
      <c r="P62354" s="83"/>
    </row>
    <row r="62355" spans="16:16" x14ac:dyDescent="0.3">
      <c r="P62355" s="83"/>
    </row>
    <row r="62356" spans="16:16" x14ac:dyDescent="0.3">
      <c r="P62356" s="83"/>
    </row>
    <row r="62357" spans="16:16" x14ac:dyDescent="0.3">
      <c r="P62357" s="83"/>
    </row>
    <row r="62358" spans="16:16" x14ac:dyDescent="0.3">
      <c r="P62358" s="83"/>
    </row>
    <row r="62359" spans="16:16" x14ac:dyDescent="0.3">
      <c r="P62359" s="83"/>
    </row>
    <row r="62360" spans="16:16" x14ac:dyDescent="0.3">
      <c r="P62360" s="83"/>
    </row>
    <row r="62361" spans="16:16" x14ac:dyDescent="0.3">
      <c r="P62361" s="83"/>
    </row>
    <row r="62362" spans="16:16" x14ac:dyDescent="0.3">
      <c r="P62362" s="83"/>
    </row>
    <row r="62363" spans="16:16" x14ac:dyDescent="0.3">
      <c r="P62363" s="83"/>
    </row>
    <row r="62364" spans="16:16" x14ac:dyDescent="0.3">
      <c r="P62364" s="83"/>
    </row>
    <row r="62365" spans="16:16" x14ac:dyDescent="0.3">
      <c r="P62365" s="83"/>
    </row>
    <row r="62366" spans="16:16" x14ac:dyDescent="0.3">
      <c r="P62366" s="83"/>
    </row>
    <row r="62367" spans="16:16" x14ac:dyDescent="0.3">
      <c r="P62367" s="83"/>
    </row>
    <row r="62368" spans="16:16" x14ac:dyDescent="0.3">
      <c r="P62368" s="83"/>
    </row>
    <row r="62369" spans="16:16" x14ac:dyDescent="0.3">
      <c r="P62369" s="83"/>
    </row>
    <row r="62370" spans="16:16" x14ac:dyDescent="0.3">
      <c r="P62370" s="83"/>
    </row>
    <row r="62371" spans="16:16" x14ac:dyDescent="0.3">
      <c r="P62371" s="83"/>
    </row>
    <row r="62372" spans="16:16" x14ac:dyDescent="0.3">
      <c r="P62372" s="83"/>
    </row>
    <row r="62373" spans="16:16" x14ac:dyDescent="0.3">
      <c r="P62373" s="83"/>
    </row>
    <row r="62374" spans="16:16" x14ac:dyDescent="0.3">
      <c r="P62374" s="83"/>
    </row>
    <row r="62375" spans="16:16" x14ac:dyDescent="0.3">
      <c r="P62375" s="83"/>
    </row>
    <row r="62376" spans="16:16" x14ac:dyDescent="0.3">
      <c r="P62376" s="83"/>
    </row>
    <row r="62377" spans="16:16" x14ac:dyDescent="0.3">
      <c r="P62377" s="83"/>
    </row>
    <row r="62378" spans="16:16" x14ac:dyDescent="0.3">
      <c r="P62378" s="83"/>
    </row>
    <row r="62379" spans="16:16" x14ac:dyDescent="0.3">
      <c r="P62379" s="83"/>
    </row>
    <row r="62380" spans="16:16" x14ac:dyDescent="0.3">
      <c r="P62380" s="83"/>
    </row>
    <row r="62381" spans="16:16" x14ac:dyDescent="0.3">
      <c r="P62381" s="83"/>
    </row>
    <row r="62382" spans="16:16" x14ac:dyDescent="0.3">
      <c r="P62382" s="83"/>
    </row>
    <row r="62383" spans="16:16" x14ac:dyDescent="0.3">
      <c r="P62383" s="83"/>
    </row>
    <row r="62384" spans="16:16" x14ac:dyDescent="0.3">
      <c r="P62384" s="83"/>
    </row>
    <row r="62385" spans="16:16" x14ac:dyDescent="0.3">
      <c r="P62385" s="83"/>
    </row>
    <row r="62386" spans="16:16" x14ac:dyDescent="0.3">
      <c r="P62386" s="83"/>
    </row>
    <row r="62387" spans="16:16" x14ac:dyDescent="0.3">
      <c r="P62387" s="83"/>
    </row>
    <row r="62388" spans="16:16" x14ac:dyDescent="0.3">
      <c r="P62388" s="83"/>
    </row>
    <row r="62389" spans="16:16" x14ac:dyDescent="0.3">
      <c r="P62389" s="83"/>
    </row>
    <row r="62390" spans="16:16" x14ac:dyDescent="0.3">
      <c r="P62390" s="83"/>
    </row>
    <row r="62391" spans="16:16" x14ac:dyDescent="0.3">
      <c r="P62391" s="83"/>
    </row>
    <row r="62392" spans="16:16" x14ac:dyDescent="0.3">
      <c r="P62392" s="83"/>
    </row>
    <row r="62393" spans="16:16" x14ac:dyDescent="0.3">
      <c r="P62393" s="83"/>
    </row>
    <row r="62394" spans="16:16" x14ac:dyDescent="0.3">
      <c r="P62394" s="83"/>
    </row>
    <row r="62395" spans="16:16" x14ac:dyDescent="0.3">
      <c r="P62395" s="83"/>
    </row>
    <row r="62396" spans="16:16" x14ac:dyDescent="0.3">
      <c r="P62396" s="83"/>
    </row>
    <row r="62397" spans="16:16" x14ac:dyDescent="0.3">
      <c r="P62397" s="83"/>
    </row>
    <row r="62398" spans="16:16" x14ac:dyDescent="0.3">
      <c r="P62398" s="83"/>
    </row>
    <row r="62399" spans="16:16" x14ac:dyDescent="0.3">
      <c r="P62399" s="83"/>
    </row>
    <row r="62400" spans="16:16" x14ac:dyDescent="0.3">
      <c r="P62400" s="83"/>
    </row>
    <row r="62401" spans="16:16" x14ac:dyDescent="0.3">
      <c r="P62401" s="83"/>
    </row>
    <row r="62402" spans="16:16" x14ac:dyDescent="0.3">
      <c r="P62402" s="83"/>
    </row>
    <row r="62403" spans="16:16" x14ac:dyDescent="0.3">
      <c r="P62403" s="83"/>
    </row>
    <row r="62404" spans="16:16" x14ac:dyDescent="0.3">
      <c r="P62404" s="83"/>
    </row>
    <row r="62405" spans="16:16" x14ac:dyDescent="0.3">
      <c r="P62405" s="83"/>
    </row>
    <row r="62406" spans="16:16" x14ac:dyDescent="0.3">
      <c r="P62406" s="83"/>
    </row>
    <row r="62407" spans="16:16" x14ac:dyDescent="0.3">
      <c r="P62407" s="83"/>
    </row>
    <row r="62408" spans="16:16" x14ac:dyDescent="0.3">
      <c r="P62408" s="83"/>
    </row>
    <row r="62409" spans="16:16" x14ac:dyDescent="0.3">
      <c r="P62409" s="83"/>
    </row>
    <row r="62410" spans="16:16" x14ac:dyDescent="0.3">
      <c r="P62410" s="83"/>
    </row>
    <row r="62411" spans="16:16" x14ac:dyDescent="0.3">
      <c r="P62411" s="83"/>
    </row>
    <row r="62412" spans="16:16" x14ac:dyDescent="0.3">
      <c r="P62412" s="83"/>
    </row>
    <row r="62413" spans="16:16" x14ac:dyDescent="0.3">
      <c r="P62413" s="83"/>
    </row>
    <row r="62414" spans="16:16" x14ac:dyDescent="0.3">
      <c r="P62414" s="83"/>
    </row>
    <row r="62415" spans="16:16" x14ac:dyDescent="0.3">
      <c r="P62415" s="83"/>
    </row>
    <row r="62416" spans="16:16" x14ac:dyDescent="0.3">
      <c r="P62416" s="83"/>
    </row>
    <row r="62417" spans="16:16" x14ac:dyDescent="0.3">
      <c r="P62417" s="83"/>
    </row>
    <row r="62418" spans="16:16" x14ac:dyDescent="0.3">
      <c r="P62418" s="83"/>
    </row>
    <row r="62419" spans="16:16" x14ac:dyDescent="0.3">
      <c r="P62419" s="83"/>
    </row>
    <row r="62420" spans="16:16" x14ac:dyDescent="0.3">
      <c r="P62420" s="83"/>
    </row>
    <row r="62421" spans="16:16" x14ac:dyDescent="0.3">
      <c r="P62421" s="83"/>
    </row>
    <row r="62422" spans="16:16" x14ac:dyDescent="0.3">
      <c r="P62422" s="83"/>
    </row>
    <row r="62423" spans="16:16" x14ac:dyDescent="0.3">
      <c r="P62423" s="83"/>
    </row>
    <row r="62424" spans="16:16" x14ac:dyDescent="0.3">
      <c r="P62424" s="83"/>
    </row>
    <row r="62425" spans="16:16" x14ac:dyDescent="0.3">
      <c r="P62425" s="83"/>
    </row>
    <row r="62426" spans="16:16" x14ac:dyDescent="0.3">
      <c r="P62426" s="83"/>
    </row>
    <row r="62427" spans="16:16" x14ac:dyDescent="0.3">
      <c r="P62427" s="83"/>
    </row>
    <row r="62428" spans="16:16" x14ac:dyDescent="0.3">
      <c r="P62428" s="83"/>
    </row>
    <row r="62429" spans="16:16" x14ac:dyDescent="0.3">
      <c r="P62429" s="83"/>
    </row>
    <row r="62430" spans="16:16" x14ac:dyDescent="0.3">
      <c r="P62430" s="83"/>
    </row>
    <row r="62431" spans="16:16" x14ac:dyDescent="0.3">
      <c r="P62431" s="83"/>
    </row>
    <row r="62432" spans="16:16" x14ac:dyDescent="0.3">
      <c r="P62432" s="83"/>
    </row>
    <row r="62433" spans="16:16" x14ac:dyDescent="0.3">
      <c r="P62433" s="83"/>
    </row>
    <row r="62434" spans="16:16" x14ac:dyDescent="0.3">
      <c r="P62434" s="83"/>
    </row>
    <row r="62435" spans="16:16" x14ac:dyDescent="0.3">
      <c r="P62435" s="83"/>
    </row>
    <row r="62436" spans="16:16" x14ac:dyDescent="0.3">
      <c r="P62436" s="83"/>
    </row>
    <row r="62437" spans="16:16" x14ac:dyDescent="0.3">
      <c r="P62437" s="83"/>
    </row>
    <row r="62438" spans="16:16" x14ac:dyDescent="0.3">
      <c r="P62438" s="83"/>
    </row>
    <row r="62439" spans="16:16" x14ac:dyDescent="0.3">
      <c r="P62439" s="83"/>
    </row>
    <row r="62440" spans="16:16" x14ac:dyDescent="0.3">
      <c r="P62440" s="83"/>
    </row>
    <row r="62441" spans="16:16" x14ac:dyDescent="0.3">
      <c r="P62441" s="83"/>
    </row>
    <row r="62442" spans="16:16" x14ac:dyDescent="0.3">
      <c r="P62442" s="83"/>
    </row>
    <row r="62443" spans="16:16" x14ac:dyDescent="0.3">
      <c r="P62443" s="83"/>
    </row>
    <row r="62444" spans="16:16" x14ac:dyDescent="0.3">
      <c r="P62444" s="83"/>
    </row>
    <row r="62445" spans="16:16" x14ac:dyDescent="0.3">
      <c r="P62445" s="83"/>
    </row>
    <row r="62446" spans="16:16" x14ac:dyDescent="0.3">
      <c r="P62446" s="83"/>
    </row>
    <row r="62447" spans="16:16" x14ac:dyDescent="0.3">
      <c r="P62447" s="83"/>
    </row>
    <row r="62448" spans="16:16" x14ac:dyDescent="0.3">
      <c r="P62448" s="83"/>
    </row>
    <row r="62449" spans="16:16" x14ac:dyDescent="0.3">
      <c r="P62449" s="83"/>
    </row>
    <row r="62450" spans="16:16" x14ac:dyDescent="0.3">
      <c r="P62450" s="83"/>
    </row>
    <row r="62451" spans="16:16" x14ac:dyDescent="0.3">
      <c r="P62451" s="83"/>
    </row>
    <row r="62452" spans="16:16" x14ac:dyDescent="0.3">
      <c r="P62452" s="83"/>
    </row>
    <row r="62453" spans="16:16" x14ac:dyDescent="0.3">
      <c r="P62453" s="83"/>
    </row>
    <row r="62454" spans="16:16" x14ac:dyDescent="0.3">
      <c r="P62454" s="83"/>
    </row>
    <row r="62455" spans="16:16" x14ac:dyDescent="0.3">
      <c r="P62455" s="83"/>
    </row>
    <row r="62456" spans="16:16" x14ac:dyDescent="0.3">
      <c r="P62456" s="83"/>
    </row>
    <row r="62457" spans="16:16" x14ac:dyDescent="0.3">
      <c r="P62457" s="83"/>
    </row>
    <row r="62458" spans="16:16" x14ac:dyDescent="0.3">
      <c r="P62458" s="83"/>
    </row>
    <row r="62459" spans="16:16" x14ac:dyDescent="0.3">
      <c r="P62459" s="83"/>
    </row>
    <row r="62460" spans="16:16" x14ac:dyDescent="0.3">
      <c r="P62460" s="83"/>
    </row>
    <row r="62461" spans="16:16" x14ac:dyDescent="0.3">
      <c r="P62461" s="83"/>
    </row>
    <row r="62462" spans="16:16" x14ac:dyDescent="0.3">
      <c r="P62462" s="83"/>
    </row>
    <row r="62463" spans="16:16" x14ac:dyDescent="0.3">
      <c r="P62463" s="83"/>
    </row>
    <row r="62464" spans="16:16" x14ac:dyDescent="0.3">
      <c r="P62464" s="83"/>
    </row>
    <row r="62465" spans="16:16" x14ac:dyDescent="0.3">
      <c r="P62465" s="83"/>
    </row>
    <row r="62466" spans="16:16" x14ac:dyDescent="0.3">
      <c r="P62466" s="83"/>
    </row>
    <row r="62467" spans="16:16" x14ac:dyDescent="0.3">
      <c r="P62467" s="83"/>
    </row>
    <row r="62468" spans="16:16" x14ac:dyDescent="0.3">
      <c r="P62468" s="83"/>
    </row>
    <row r="62469" spans="16:16" x14ac:dyDescent="0.3">
      <c r="P62469" s="83"/>
    </row>
    <row r="62470" spans="16:16" x14ac:dyDescent="0.3">
      <c r="P62470" s="83"/>
    </row>
    <row r="62471" spans="16:16" x14ac:dyDescent="0.3">
      <c r="P62471" s="83"/>
    </row>
    <row r="62472" spans="16:16" x14ac:dyDescent="0.3">
      <c r="P62472" s="83"/>
    </row>
    <row r="62473" spans="16:16" x14ac:dyDescent="0.3">
      <c r="P62473" s="83"/>
    </row>
    <row r="62474" spans="16:16" x14ac:dyDescent="0.3">
      <c r="P62474" s="83"/>
    </row>
    <row r="62475" spans="16:16" x14ac:dyDescent="0.3">
      <c r="P62475" s="83"/>
    </row>
    <row r="62476" spans="16:16" x14ac:dyDescent="0.3">
      <c r="P62476" s="83"/>
    </row>
    <row r="62477" spans="16:16" x14ac:dyDescent="0.3">
      <c r="P62477" s="83"/>
    </row>
    <row r="62478" spans="16:16" x14ac:dyDescent="0.3">
      <c r="P62478" s="83"/>
    </row>
    <row r="62479" spans="16:16" x14ac:dyDescent="0.3">
      <c r="P62479" s="83"/>
    </row>
    <row r="62480" spans="16:16" x14ac:dyDescent="0.3">
      <c r="P62480" s="83"/>
    </row>
    <row r="62481" spans="16:16" x14ac:dyDescent="0.3">
      <c r="P62481" s="83"/>
    </row>
    <row r="62482" spans="16:16" x14ac:dyDescent="0.3">
      <c r="P62482" s="83"/>
    </row>
    <row r="62483" spans="16:16" x14ac:dyDescent="0.3">
      <c r="P62483" s="83"/>
    </row>
    <row r="62484" spans="16:16" x14ac:dyDescent="0.3">
      <c r="P62484" s="83"/>
    </row>
    <row r="62485" spans="16:16" x14ac:dyDescent="0.3">
      <c r="P62485" s="83"/>
    </row>
    <row r="62486" spans="16:16" x14ac:dyDescent="0.3">
      <c r="P62486" s="83"/>
    </row>
    <row r="62487" spans="16:16" x14ac:dyDescent="0.3">
      <c r="P62487" s="83"/>
    </row>
    <row r="62488" spans="16:16" x14ac:dyDescent="0.3">
      <c r="P62488" s="83"/>
    </row>
    <row r="62489" spans="16:16" x14ac:dyDescent="0.3">
      <c r="P62489" s="83"/>
    </row>
    <row r="62490" spans="16:16" x14ac:dyDescent="0.3">
      <c r="P62490" s="83"/>
    </row>
    <row r="62491" spans="16:16" x14ac:dyDescent="0.3">
      <c r="P62491" s="83"/>
    </row>
    <row r="62492" spans="16:16" x14ac:dyDescent="0.3">
      <c r="P62492" s="83"/>
    </row>
    <row r="62493" spans="16:16" x14ac:dyDescent="0.3">
      <c r="P62493" s="83"/>
    </row>
    <row r="62494" spans="16:16" x14ac:dyDescent="0.3">
      <c r="P62494" s="83"/>
    </row>
    <row r="62495" spans="16:16" x14ac:dyDescent="0.3">
      <c r="P62495" s="83"/>
    </row>
    <row r="62496" spans="16:16" x14ac:dyDescent="0.3">
      <c r="P62496" s="83"/>
    </row>
    <row r="62497" spans="16:16" x14ac:dyDescent="0.3">
      <c r="P62497" s="83"/>
    </row>
    <row r="62498" spans="16:16" x14ac:dyDescent="0.3">
      <c r="P62498" s="83"/>
    </row>
    <row r="62499" spans="16:16" x14ac:dyDescent="0.3">
      <c r="P62499" s="83"/>
    </row>
    <row r="62500" spans="16:16" x14ac:dyDescent="0.3">
      <c r="P62500" s="83"/>
    </row>
    <row r="62501" spans="16:16" x14ac:dyDescent="0.3">
      <c r="P62501" s="83"/>
    </row>
    <row r="62502" spans="16:16" x14ac:dyDescent="0.3">
      <c r="P62502" s="83"/>
    </row>
    <row r="62503" spans="16:16" x14ac:dyDescent="0.3">
      <c r="P62503" s="83"/>
    </row>
    <row r="62504" spans="16:16" x14ac:dyDescent="0.3">
      <c r="P62504" s="83"/>
    </row>
    <row r="62505" spans="16:16" x14ac:dyDescent="0.3">
      <c r="P62505" s="83"/>
    </row>
    <row r="62506" spans="16:16" x14ac:dyDescent="0.3">
      <c r="P62506" s="83"/>
    </row>
    <row r="62507" spans="16:16" x14ac:dyDescent="0.3">
      <c r="P62507" s="83"/>
    </row>
    <row r="62508" spans="16:16" x14ac:dyDescent="0.3">
      <c r="P62508" s="83"/>
    </row>
    <row r="62509" spans="16:16" x14ac:dyDescent="0.3">
      <c r="P62509" s="83"/>
    </row>
    <row r="62510" spans="16:16" x14ac:dyDescent="0.3">
      <c r="P62510" s="83"/>
    </row>
    <row r="62511" spans="16:16" x14ac:dyDescent="0.3">
      <c r="P62511" s="83"/>
    </row>
    <row r="62512" spans="16:16" x14ac:dyDescent="0.3">
      <c r="P62512" s="83"/>
    </row>
    <row r="62513" spans="16:16" x14ac:dyDescent="0.3">
      <c r="P62513" s="83"/>
    </row>
    <row r="62514" spans="16:16" x14ac:dyDescent="0.3">
      <c r="P62514" s="83"/>
    </row>
    <row r="62515" spans="16:16" x14ac:dyDescent="0.3">
      <c r="P62515" s="83"/>
    </row>
    <row r="62516" spans="16:16" x14ac:dyDescent="0.3">
      <c r="P62516" s="83"/>
    </row>
    <row r="62517" spans="16:16" x14ac:dyDescent="0.3">
      <c r="P62517" s="83"/>
    </row>
    <row r="62518" spans="16:16" x14ac:dyDescent="0.3">
      <c r="P62518" s="83"/>
    </row>
    <row r="62519" spans="16:16" x14ac:dyDescent="0.3">
      <c r="P62519" s="83"/>
    </row>
    <row r="62520" spans="16:16" x14ac:dyDescent="0.3">
      <c r="P62520" s="83"/>
    </row>
    <row r="62521" spans="16:16" x14ac:dyDescent="0.3">
      <c r="P62521" s="83"/>
    </row>
    <row r="62522" spans="16:16" x14ac:dyDescent="0.3">
      <c r="P62522" s="83"/>
    </row>
    <row r="62523" spans="16:16" x14ac:dyDescent="0.3">
      <c r="P62523" s="83"/>
    </row>
    <row r="62524" spans="16:16" x14ac:dyDescent="0.3">
      <c r="P62524" s="83"/>
    </row>
    <row r="62525" spans="16:16" x14ac:dyDescent="0.3">
      <c r="P62525" s="83"/>
    </row>
    <row r="62526" spans="16:16" x14ac:dyDescent="0.3">
      <c r="P62526" s="83"/>
    </row>
    <row r="62527" spans="16:16" x14ac:dyDescent="0.3">
      <c r="P62527" s="83"/>
    </row>
    <row r="62528" spans="16:16" x14ac:dyDescent="0.3">
      <c r="P62528" s="83"/>
    </row>
    <row r="62529" spans="16:16" x14ac:dyDescent="0.3">
      <c r="P62529" s="83"/>
    </row>
    <row r="62530" spans="16:16" x14ac:dyDescent="0.3">
      <c r="P62530" s="83"/>
    </row>
    <row r="62531" spans="16:16" x14ac:dyDescent="0.3">
      <c r="P62531" s="83"/>
    </row>
    <row r="62532" spans="16:16" x14ac:dyDescent="0.3">
      <c r="P62532" s="83"/>
    </row>
    <row r="62533" spans="16:16" x14ac:dyDescent="0.3">
      <c r="P62533" s="83"/>
    </row>
    <row r="62534" spans="16:16" x14ac:dyDescent="0.3">
      <c r="P62534" s="83"/>
    </row>
    <row r="62535" spans="16:16" x14ac:dyDescent="0.3">
      <c r="P62535" s="83"/>
    </row>
    <row r="62536" spans="16:16" x14ac:dyDescent="0.3">
      <c r="P62536" s="83"/>
    </row>
    <row r="62537" spans="16:16" x14ac:dyDescent="0.3">
      <c r="P62537" s="83"/>
    </row>
    <row r="62538" spans="16:16" x14ac:dyDescent="0.3">
      <c r="P62538" s="83"/>
    </row>
    <row r="62539" spans="16:16" x14ac:dyDescent="0.3">
      <c r="P62539" s="83"/>
    </row>
    <row r="62540" spans="16:16" x14ac:dyDescent="0.3">
      <c r="P62540" s="83"/>
    </row>
    <row r="62541" spans="16:16" x14ac:dyDescent="0.3">
      <c r="P62541" s="83"/>
    </row>
    <row r="62542" spans="16:16" x14ac:dyDescent="0.3">
      <c r="P62542" s="83"/>
    </row>
    <row r="62543" spans="16:16" x14ac:dyDescent="0.3">
      <c r="P62543" s="83"/>
    </row>
    <row r="62544" spans="16:16" x14ac:dyDescent="0.3">
      <c r="P62544" s="83"/>
    </row>
    <row r="62545" spans="16:16" x14ac:dyDescent="0.3">
      <c r="P62545" s="83"/>
    </row>
    <row r="62546" spans="16:16" x14ac:dyDescent="0.3">
      <c r="P62546" s="83"/>
    </row>
    <row r="62547" spans="16:16" x14ac:dyDescent="0.3">
      <c r="P62547" s="83"/>
    </row>
    <row r="62548" spans="16:16" x14ac:dyDescent="0.3">
      <c r="P62548" s="83"/>
    </row>
    <row r="62549" spans="16:16" x14ac:dyDescent="0.3">
      <c r="P62549" s="83"/>
    </row>
    <row r="62550" spans="16:16" x14ac:dyDescent="0.3">
      <c r="P62550" s="83"/>
    </row>
    <row r="62551" spans="16:16" x14ac:dyDescent="0.3">
      <c r="P62551" s="83"/>
    </row>
    <row r="62552" spans="16:16" x14ac:dyDescent="0.3">
      <c r="P62552" s="83"/>
    </row>
    <row r="62553" spans="16:16" x14ac:dyDescent="0.3">
      <c r="P62553" s="83"/>
    </row>
    <row r="62554" spans="16:16" x14ac:dyDescent="0.3">
      <c r="P62554" s="83"/>
    </row>
    <row r="62555" spans="16:16" x14ac:dyDescent="0.3">
      <c r="P62555" s="83"/>
    </row>
    <row r="62556" spans="16:16" x14ac:dyDescent="0.3">
      <c r="P62556" s="83"/>
    </row>
    <row r="62557" spans="16:16" x14ac:dyDescent="0.3">
      <c r="P62557" s="83"/>
    </row>
    <row r="62558" spans="16:16" x14ac:dyDescent="0.3">
      <c r="P62558" s="83"/>
    </row>
    <row r="62559" spans="16:16" x14ac:dyDescent="0.3">
      <c r="P62559" s="83"/>
    </row>
    <row r="62560" spans="16:16" x14ac:dyDescent="0.3">
      <c r="P62560" s="83"/>
    </row>
    <row r="62561" spans="16:16" x14ac:dyDescent="0.3">
      <c r="P62561" s="83"/>
    </row>
    <row r="62562" spans="16:16" x14ac:dyDescent="0.3">
      <c r="P62562" s="83"/>
    </row>
    <row r="62563" spans="16:16" x14ac:dyDescent="0.3">
      <c r="P62563" s="83"/>
    </row>
    <row r="62564" spans="16:16" x14ac:dyDescent="0.3">
      <c r="P62564" s="83"/>
    </row>
    <row r="62565" spans="16:16" x14ac:dyDescent="0.3">
      <c r="P62565" s="83"/>
    </row>
    <row r="62566" spans="16:16" x14ac:dyDescent="0.3">
      <c r="P62566" s="83"/>
    </row>
    <row r="62567" spans="16:16" x14ac:dyDescent="0.3">
      <c r="P62567" s="83"/>
    </row>
    <row r="62568" spans="16:16" x14ac:dyDescent="0.3">
      <c r="P62568" s="83"/>
    </row>
    <row r="62569" spans="16:16" x14ac:dyDescent="0.3">
      <c r="P62569" s="83"/>
    </row>
    <row r="62570" spans="16:16" x14ac:dyDescent="0.3">
      <c r="P62570" s="83"/>
    </row>
    <row r="62571" spans="16:16" x14ac:dyDescent="0.3">
      <c r="P62571" s="83"/>
    </row>
    <row r="62572" spans="16:16" x14ac:dyDescent="0.3">
      <c r="P62572" s="83"/>
    </row>
    <row r="62573" spans="16:16" x14ac:dyDescent="0.3">
      <c r="P62573" s="83"/>
    </row>
    <row r="62574" spans="16:16" x14ac:dyDescent="0.3">
      <c r="P62574" s="83"/>
    </row>
    <row r="62575" spans="16:16" x14ac:dyDescent="0.3">
      <c r="P62575" s="83"/>
    </row>
    <row r="62576" spans="16:16" x14ac:dyDescent="0.3">
      <c r="P62576" s="83"/>
    </row>
    <row r="62577" spans="16:16" x14ac:dyDescent="0.3">
      <c r="P62577" s="83"/>
    </row>
    <row r="62578" spans="16:16" x14ac:dyDescent="0.3">
      <c r="P62578" s="83"/>
    </row>
    <row r="62579" spans="16:16" x14ac:dyDescent="0.3">
      <c r="P62579" s="83"/>
    </row>
    <row r="62580" spans="16:16" x14ac:dyDescent="0.3">
      <c r="P62580" s="83"/>
    </row>
    <row r="62581" spans="16:16" x14ac:dyDescent="0.3">
      <c r="P62581" s="83"/>
    </row>
    <row r="62582" spans="16:16" x14ac:dyDescent="0.3">
      <c r="P62582" s="83"/>
    </row>
    <row r="62583" spans="16:16" x14ac:dyDescent="0.3">
      <c r="P62583" s="83"/>
    </row>
    <row r="62584" spans="16:16" x14ac:dyDescent="0.3">
      <c r="P62584" s="83"/>
    </row>
    <row r="62585" spans="16:16" x14ac:dyDescent="0.3">
      <c r="P62585" s="83"/>
    </row>
    <row r="62586" spans="16:16" x14ac:dyDescent="0.3">
      <c r="P62586" s="83"/>
    </row>
    <row r="62587" spans="16:16" x14ac:dyDescent="0.3">
      <c r="P62587" s="83"/>
    </row>
    <row r="62588" spans="16:16" x14ac:dyDescent="0.3">
      <c r="P62588" s="83"/>
    </row>
    <row r="62589" spans="16:16" x14ac:dyDescent="0.3">
      <c r="P62589" s="83"/>
    </row>
    <row r="62590" spans="16:16" x14ac:dyDescent="0.3">
      <c r="P62590" s="83"/>
    </row>
    <row r="62591" spans="16:16" x14ac:dyDescent="0.3">
      <c r="P62591" s="83"/>
    </row>
    <row r="62592" spans="16:16" x14ac:dyDescent="0.3">
      <c r="P62592" s="83"/>
    </row>
    <row r="62593" spans="16:16" x14ac:dyDescent="0.3">
      <c r="P62593" s="83"/>
    </row>
    <row r="62594" spans="16:16" x14ac:dyDescent="0.3">
      <c r="P62594" s="83"/>
    </row>
    <row r="62595" spans="16:16" x14ac:dyDescent="0.3">
      <c r="P62595" s="83"/>
    </row>
    <row r="62596" spans="16:16" x14ac:dyDescent="0.3">
      <c r="P62596" s="83"/>
    </row>
    <row r="62597" spans="16:16" x14ac:dyDescent="0.3">
      <c r="P62597" s="83"/>
    </row>
    <row r="62598" spans="16:16" x14ac:dyDescent="0.3">
      <c r="P62598" s="83"/>
    </row>
    <row r="62599" spans="16:16" x14ac:dyDescent="0.3">
      <c r="P62599" s="83"/>
    </row>
    <row r="62600" spans="16:16" x14ac:dyDescent="0.3">
      <c r="P62600" s="83"/>
    </row>
    <row r="62601" spans="16:16" x14ac:dyDescent="0.3">
      <c r="P62601" s="83"/>
    </row>
    <row r="62602" spans="16:16" x14ac:dyDescent="0.3">
      <c r="P62602" s="83"/>
    </row>
    <row r="62603" spans="16:16" x14ac:dyDescent="0.3">
      <c r="P62603" s="83"/>
    </row>
    <row r="62604" spans="16:16" x14ac:dyDescent="0.3">
      <c r="P62604" s="83"/>
    </row>
    <row r="62605" spans="16:16" x14ac:dyDescent="0.3">
      <c r="P62605" s="83"/>
    </row>
    <row r="62606" spans="16:16" x14ac:dyDescent="0.3">
      <c r="P62606" s="83"/>
    </row>
    <row r="62607" spans="16:16" x14ac:dyDescent="0.3">
      <c r="P62607" s="83"/>
    </row>
    <row r="62608" spans="16:16" x14ac:dyDescent="0.3">
      <c r="P62608" s="83"/>
    </row>
    <row r="62609" spans="16:16" x14ac:dyDescent="0.3">
      <c r="P62609" s="83"/>
    </row>
    <row r="62610" spans="16:16" x14ac:dyDescent="0.3">
      <c r="P62610" s="83"/>
    </row>
    <row r="62611" spans="16:16" x14ac:dyDescent="0.3">
      <c r="P62611" s="83"/>
    </row>
    <row r="62612" spans="16:16" x14ac:dyDescent="0.3">
      <c r="P62612" s="83"/>
    </row>
    <row r="62613" spans="16:16" x14ac:dyDescent="0.3">
      <c r="P62613" s="83"/>
    </row>
    <row r="62614" spans="16:16" x14ac:dyDescent="0.3">
      <c r="P62614" s="83"/>
    </row>
    <row r="62615" spans="16:16" x14ac:dyDescent="0.3">
      <c r="P62615" s="83"/>
    </row>
    <row r="62616" spans="16:16" x14ac:dyDescent="0.3">
      <c r="P62616" s="83"/>
    </row>
    <row r="62617" spans="16:16" x14ac:dyDescent="0.3">
      <c r="P62617" s="83"/>
    </row>
    <row r="62618" spans="16:16" x14ac:dyDescent="0.3">
      <c r="P62618" s="83"/>
    </row>
    <row r="62619" spans="16:16" x14ac:dyDescent="0.3">
      <c r="P62619" s="83"/>
    </row>
    <row r="62620" spans="16:16" x14ac:dyDescent="0.3">
      <c r="P62620" s="83"/>
    </row>
    <row r="62621" spans="16:16" x14ac:dyDescent="0.3">
      <c r="P62621" s="83"/>
    </row>
    <row r="62622" spans="16:16" x14ac:dyDescent="0.3">
      <c r="P62622" s="83"/>
    </row>
    <row r="62623" spans="16:16" x14ac:dyDescent="0.3">
      <c r="P62623" s="83"/>
    </row>
    <row r="62624" spans="16:16" x14ac:dyDescent="0.3">
      <c r="P62624" s="83"/>
    </row>
    <row r="62625" spans="16:16" x14ac:dyDescent="0.3">
      <c r="P62625" s="83"/>
    </row>
    <row r="62626" spans="16:16" x14ac:dyDescent="0.3">
      <c r="P62626" s="83"/>
    </row>
    <row r="62627" spans="16:16" x14ac:dyDescent="0.3">
      <c r="P62627" s="83"/>
    </row>
    <row r="62628" spans="16:16" x14ac:dyDescent="0.3">
      <c r="P62628" s="83"/>
    </row>
    <row r="62629" spans="16:16" x14ac:dyDescent="0.3">
      <c r="P62629" s="83"/>
    </row>
    <row r="62630" spans="16:16" x14ac:dyDescent="0.3">
      <c r="P62630" s="83"/>
    </row>
    <row r="62631" spans="16:16" x14ac:dyDescent="0.3">
      <c r="P62631" s="83"/>
    </row>
    <row r="62632" spans="16:16" x14ac:dyDescent="0.3">
      <c r="P62632" s="83"/>
    </row>
    <row r="62633" spans="16:16" x14ac:dyDescent="0.3">
      <c r="P62633" s="83"/>
    </row>
    <row r="62634" spans="16:16" x14ac:dyDescent="0.3">
      <c r="P62634" s="83"/>
    </row>
    <row r="62635" spans="16:16" x14ac:dyDescent="0.3">
      <c r="P62635" s="83"/>
    </row>
    <row r="62636" spans="16:16" x14ac:dyDescent="0.3">
      <c r="P62636" s="83"/>
    </row>
    <row r="62637" spans="16:16" x14ac:dyDescent="0.3">
      <c r="P62637" s="83"/>
    </row>
    <row r="62638" spans="16:16" x14ac:dyDescent="0.3">
      <c r="P62638" s="83"/>
    </row>
    <row r="62639" spans="16:16" x14ac:dyDescent="0.3">
      <c r="P62639" s="83"/>
    </row>
    <row r="62640" spans="16:16" x14ac:dyDescent="0.3">
      <c r="P62640" s="83"/>
    </row>
    <row r="62641" spans="16:16" x14ac:dyDescent="0.3">
      <c r="P62641" s="83"/>
    </row>
    <row r="62642" spans="16:16" x14ac:dyDescent="0.3">
      <c r="P62642" s="83"/>
    </row>
    <row r="62643" spans="16:16" x14ac:dyDescent="0.3">
      <c r="P62643" s="83"/>
    </row>
    <row r="62644" spans="16:16" x14ac:dyDescent="0.3">
      <c r="P62644" s="83"/>
    </row>
    <row r="62645" spans="16:16" x14ac:dyDescent="0.3">
      <c r="P62645" s="83"/>
    </row>
    <row r="62646" spans="16:16" x14ac:dyDescent="0.3">
      <c r="P62646" s="83"/>
    </row>
    <row r="62647" spans="16:16" x14ac:dyDescent="0.3">
      <c r="P62647" s="83"/>
    </row>
    <row r="62648" spans="16:16" x14ac:dyDescent="0.3">
      <c r="P62648" s="83"/>
    </row>
    <row r="62649" spans="16:16" x14ac:dyDescent="0.3">
      <c r="P62649" s="83"/>
    </row>
    <row r="62650" spans="16:16" x14ac:dyDescent="0.3">
      <c r="P62650" s="83"/>
    </row>
    <row r="62651" spans="16:16" x14ac:dyDescent="0.3">
      <c r="P62651" s="83"/>
    </row>
    <row r="62652" spans="16:16" x14ac:dyDescent="0.3">
      <c r="P62652" s="83"/>
    </row>
    <row r="62653" spans="16:16" x14ac:dyDescent="0.3">
      <c r="P62653" s="83"/>
    </row>
    <row r="62654" spans="16:16" x14ac:dyDescent="0.3">
      <c r="P62654" s="83"/>
    </row>
    <row r="62655" spans="16:16" x14ac:dyDescent="0.3">
      <c r="P62655" s="83"/>
    </row>
    <row r="62656" spans="16:16" x14ac:dyDescent="0.3">
      <c r="P62656" s="83"/>
    </row>
    <row r="62657" spans="16:16" x14ac:dyDescent="0.3">
      <c r="P62657" s="83"/>
    </row>
    <row r="62658" spans="16:16" x14ac:dyDescent="0.3">
      <c r="P62658" s="83"/>
    </row>
    <row r="62659" spans="16:16" x14ac:dyDescent="0.3">
      <c r="P62659" s="83"/>
    </row>
    <row r="62660" spans="16:16" x14ac:dyDescent="0.3">
      <c r="P62660" s="83"/>
    </row>
    <row r="62661" spans="16:16" x14ac:dyDescent="0.3">
      <c r="P62661" s="83"/>
    </row>
    <row r="62662" spans="16:16" x14ac:dyDescent="0.3">
      <c r="P62662" s="83"/>
    </row>
    <row r="62663" spans="16:16" x14ac:dyDescent="0.3">
      <c r="P62663" s="83"/>
    </row>
    <row r="62664" spans="16:16" x14ac:dyDescent="0.3">
      <c r="P62664" s="83"/>
    </row>
    <row r="62665" spans="16:16" x14ac:dyDescent="0.3">
      <c r="P62665" s="83"/>
    </row>
    <row r="62666" spans="16:16" x14ac:dyDescent="0.3">
      <c r="P62666" s="83"/>
    </row>
    <row r="62667" spans="16:16" x14ac:dyDescent="0.3">
      <c r="P62667" s="83"/>
    </row>
    <row r="62668" spans="16:16" x14ac:dyDescent="0.3">
      <c r="P62668" s="83"/>
    </row>
    <row r="62669" spans="16:16" x14ac:dyDescent="0.3">
      <c r="P62669" s="83"/>
    </row>
    <row r="62670" spans="16:16" x14ac:dyDescent="0.3">
      <c r="P62670" s="83"/>
    </row>
    <row r="62671" spans="16:16" x14ac:dyDescent="0.3">
      <c r="P62671" s="83"/>
    </row>
    <row r="62672" spans="16:16" x14ac:dyDescent="0.3">
      <c r="P62672" s="83"/>
    </row>
    <row r="62673" spans="16:16" x14ac:dyDescent="0.3">
      <c r="P62673" s="83"/>
    </row>
    <row r="62674" spans="16:16" x14ac:dyDescent="0.3">
      <c r="P62674" s="83"/>
    </row>
    <row r="62675" spans="16:16" x14ac:dyDescent="0.3">
      <c r="P62675" s="83"/>
    </row>
    <row r="62676" spans="16:16" x14ac:dyDescent="0.3">
      <c r="P62676" s="83"/>
    </row>
    <row r="62677" spans="16:16" x14ac:dyDescent="0.3">
      <c r="P62677" s="83"/>
    </row>
    <row r="62678" spans="16:16" x14ac:dyDescent="0.3">
      <c r="P62678" s="83"/>
    </row>
    <row r="62679" spans="16:16" x14ac:dyDescent="0.3">
      <c r="P62679" s="83"/>
    </row>
    <row r="62680" spans="16:16" x14ac:dyDescent="0.3">
      <c r="P62680" s="83"/>
    </row>
    <row r="62681" spans="16:16" x14ac:dyDescent="0.3">
      <c r="P62681" s="83"/>
    </row>
    <row r="62682" spans="16:16" x14ac:dyDescent="0.3">
      <c r="P62682" s="83"/>
    </row>
    <row r="62683" spans="16:16" x14ac:dyDescent="0.3">
      <c r="P62683" s="83"/>
    </row>
    <row r="62684" spans="16:16" x14ac:dyDescent="0.3">
      <c r="P62684" s="83"/>
    </row>
    <row r="62685" spans="16:16" x14ac:dyDescent="0.3">
      <c r="P62685" s="83"/>
    </row>
    <row r="62686" spans="16:16" x14ac:dyDescent="0.3">
      <c r="P62686" s="83"/>
    </row>
    <row r="62687" spans="16:16" x14ac:dyDescent="0.3">
      <c r="P62687" s="83"/>
    </row>
    <row r="62688" spans="16:16" x14ac:dyDescent="0.3">
      <c r="P62688" s="83"/>
    </row>
    <row r="62689" spans="16:16" x14ac:dyDescent="0.3">
      <c r="P62689" s="83"/>
    </row>
    <row r="62690" spans="16:16" x14ac:dyDescent="0.3">
      <c r="P62690" s="83"/>
    </row>
    <row r="62691" spans="16:16" x14ac:dyDescent="0.3">
      <c r="P62691" s="83"/>
    </row>
    <row r="62692" spans="16:16" x14ac:dyDescent="0.3">
      <c r="P62692" s="83"/>
    </row>
    <row r="62693" spans="16:16" x14ac:dyDescent="0.3">
      <c r="P62693" s="83"/>
    </row>
    <row r="62694" spans="16:16" x14ac:dyDescent="0.3">
      <c r="P62694" s="83"/>
    </row>
    <row r="62695" spans="16:16" x14ac:dyDescent="0.3">
      <c r="P62695" s="83"/>
    </row>
    <row r="62696" spans="16:16" x14ac:dyDescent="0.3">
      <c r="P62696" s="83"/>
    </row>
    <row r="62697" spans="16:16" x14ac:dyDescent="0.3">
      <c r="P62697" s="83"/>
    </row>
    <row r="62698" spans="16:16" x14ac:dyDescent="0.3">
      <c r="P62698" s="83"/>
    </row>
    <row r="62699" spans="16:16" x14ac:dyDescent="0.3">
      <c r="P62699" s="83"/>
    </row>
    <row r="62700" spans="16:16" x14ac:dyDescent="0.3">
      <c r="P62700" s="83"/>
    </row>
    <row r="62701" spans="16:16" x14ac:dyDescent="0.3">
      <c r="P62701" s="83"/>
    </row>
    <row r="62702" spans="16:16" x14ac:dyDescent="0.3">
      <c r="P62702" s="83"/>
    </row>
    <row r="62703" spans="16:16" x14ac:dyDescent="0.3">
      <c r="P62703" s="83"/>
    </row>
    <row r="62704" spans="16:16" x14ac:dyDescent="0.3">
      <c r="P62704" s="83"/>
    </row>
    <row r="62705" spans="16:16" x14ac:dyDescent="0.3">
      <c r="P62705" s="83"/>
    </row>
    <row r="62706" spans="16:16" x14ac:dyDescent="0.3">
      <c r="P62706" s="83"/>
    </row>
    <row r="62707" spans="16:16" x14ac:dyDescent="0.3">
      <c r="P62707" s="83"/>
    </row>
    <row r="62708" spans="16:16" x14ac:dyDescent="0.3">
      <c r="P62708" s="83"/>
    </row>
    <row r="62709" spans="16:16" x14ac:dyDescent="0.3">
      <c r="P62709" s="83"/>
    </row>
    <row r="62710" spans="16:16" x14ac:dyDescent="0.3">
      <c r="P62710" s="83"/>
    </row>
    <row r="62711" spans="16:16" x14ac:dyDescent="0.3">
      <c r="P62711" s="83"/>
    </row>
    <row r="62712" spans="16:16" x14ac:dyDescent="0.3">
      <c r="P62712" s="83"/>
    </row>
    <row r="62713" spans="16:16" x14ac:dyDescent="0.3">
      <c r="P62713" s="83"/>
    </row>
    <row r="62714" spans="16:16" x14ac:dyDescent="0.3">
      <c r="P62714" s="83"/>
    </row>
    <row r="62715" spans="16:16" x14ac:dyDescent="0.3">
      <c r="P62715" s="83"/>
    </row>
    <row r="62716" spans="16:16" x14ac:dyDescent="0.3">
      <c r="P62716" s="83"/>
    </row>
    <row r="62717" spans="16:16" x14ac:dyDescent="0.3">
      <c r="P62717" s="83"/>
    </row>
    <row r="62718" spans="16:16" x14ac:dyDescent="0.3">
      <c r="P62718" s="83"/>
    </row>
    <row r="62719" spans="16:16" x14ac:dyDescent="0.3">
      <c r="P62719" s="83"/>
    </row>
    <row r="62720" spans="16:16" x14ac:dyDescent="0.3">
      <c r="P62720" s="83"/>
    </row>
    <row r="62721" spans="16:16" x14ac:dyDescent="0.3">
      <c r="P62721" s="83"/>
    </row>
    <row r="62722" spans="16:16" x14ac:dyDescent="0.3">
      <c r="P62722" s="83"/>
    </row>
    <row r="62723" spans="16:16" x14ac:dyDescent="0.3">
      <c r="P62723" s="83"/>
    </row>
    <row r="62724" spans="16:16" x14ac:dyDescent="0.3">
      <c r="P62724" s="83"/>
    </row>
    <row r="62725" spans="16:16" x14ac:dyDescent="0.3">
      <c r="P62725" s="83"/>
    </row>
    <row r="62726" spans="16:16" x14ac:dyDescent="0.3">
      <c r="P62726" s="83"/>
    </row>
    <row r="62727" spans="16:16" x14ac:dyDescent="0.3">
      <c r="P62727" s="83"/>
    </row>
    <row r="62728" spans="16:16" x14ac:dyDescent="0.3">
      <c r="P62728" s="83"/>
    </row>
    <row r="62729" spans="16:16" x14ac:dyDescent="0.3">
      <c r="P62729" s="83"/>
    </row>
    <row r="62730" spans="16:16" x14ac:dyDescent="0.3">
      <c r="P62730" s="83"/>
    </row>
    <row r="62731" spans="16:16" x14ac:dyDescent="0.3">
      <c r="P62731" s="83"/>
    </row>
    <row r="62732" spans="16:16" x14ac:dyDescent="0.3">
      <c r="P62732" s="83"/>
    </row>
    <row r="62733" spans="16:16" x14ac:dyDescent="0.3">
      <c r="P62733" s="83"/>
    </row>
    <row r="62734" spans="16:16" x14ac:dyDescent="0.3">
      <c r="P62734" s="83"/>
    </row>
    <row r="62735" spans="16:16" x14ac:dyDescent="0.3">
      <c r="P62735" s="83"/>
    </row>
    <row r="62736" spans="16:16" x14ac:dyDescent="0.3">
      <c r="P62736" s="83"/>
    </row>
    <row r="62737" spans="16:16" x14ac:dyDescent="0.3">
      <c r="P62737" s="83"/>
    </row>
    <row r="62738" spans="16:16" x14ac:dyDescent="0.3">
      <c r="P62738" s="83"/>
    </row>
    <row r="62739" spans="16:16" x14ac:dyDescent="0.3">
      <c r="P62739" s="83"/>
    </row>
    <row r="62740" spans="16:16" x14ac:dyDescent="0.3">
      <c r="P62740" s="83"/>
    </row>
    <row r="62741" spans="16:16" x14ac:dyDescent="0.3">
      <c r="P62741" s="83"/>
    </row>
    <row r="62742" spans="16:16" x14ac:dyDescent="0.3">
      <c r="P62742" s="83"/>
    </row>
    <row r="62743" spans="16:16" x14ac:dyDescent="0.3">
      <c r="P62743" s="83"/>
    </row>
    <row r="62744" spans="16:16" x14ac:dyDescent="0.3">
      <c r="P62744" s="83"/>
    </row>
    <row r="62745" spans="16:16" x14ac:dyDescent="0.3">
      <c r="P62745" s="83"/>
    </row>
    <row r="62746" spans="16:16" x14ac:dyDescent="0.3">
      <c r="P62746" s="83"/>
    </row>
    <row r="62747" spans="16:16" x14ac:dyDescent="0.3">
      <c r="P62747" s="83"/>
    </row>
    <row r="62748" spans="16:16" x14ac:dyDescent="0.3">
      <c r="P62748" s="83"/>
    </row>
    <row r="62749" spans="16:16" x14ac:dyDescent="0.3">
      <c r="P62749" s="83"/>
    </row>
    <row r="62750" spans="16:16" x14ac:dyDescent="0.3">
      <c r="P62750" s="83"/>
    </row>
    <row r="62751" spans="16:16" x14ac:dyDescent="0.3">
      <c r="P62751" s="83"/>
    </row>
    <row r="62752" spans="16:16" x14ac:dyDescent="0.3">
      <c r="P62752" s="83"/>
    </row>
    <row r="62753" spans="16:16" x14ac:dyDescent="0.3">
      <c r="P62753" s="83"/>
    </row>
    <row r="62754" spans="16:16" x14ac:dyDescent="0.3">
      <c r="P62754" s="83"/>
    </row>
    <row r="62755" spans="16:16" x14ac:dyDescent="0.3">
      <c r="P62755" s="83"/>
    </row>
    <row r="62756" spans="16:16" x14ac:dyDescent="0.3">
      <c r="P62756" s="83"/>
    </row>
    <row r="62757" spans="16:16" x14ac:dyDescent="0.3">
      <c r="P62757" s="83"/>
    </row>
    <row r="62758" spans="16:16" x14ac:dyDescent="0.3">
      <c r="P62758" s="83"/>
    </row>
    <row r="62759" spans="16:16" x14ac:dyDescent="0.3">
      <c r="P62759" s="83"/>
    </row>
    <row r="62760" spans="16:16" x14ac:dyDescent="0.3">
      <c r="P62760" s="83"/>
    </row>
    <row r="62761" spans="16:16" x14ac:dyDescent="0.3">
      <c r="P62761" s="83"/>
    </row>
    <row r="62762" spans="16:16" x14ac:dyDescent="0.3">
      <c r="P62762" s="83"/>
    </row>
    <row r="62763" spans="16:16" x14ac:dyDescent="0.3">
      <c r="P62763" s="83"/>
    </row>
    <row r="62764" spans="16:16" x14ac:dyDescent="0.3">
      <c r="P62764" s="83"/>
    </row>
    <row r="62765" spans="16:16" x14ac:dyDescent="0.3">
      <c r="P62765" s="83"/>
    </row>
    <row r="62766" spans="16:16" x14ac:dyDescent="0.3">
      <c r="P62766" s="83"/>
    </row>
    <row r="62767" spans="16:16" x14ac:dyDescent="0.3">
      <c r="P62767" s="83"/>
    </row>
    <row r="62768" spans="16:16" x14ac:dyDescent="0.3">
      <c r="P62768" s="83"/>
    </row>
    <row r="62769" spans="16:16" x14ac:dyDescent="0.3">
      <c r="P62769" s="83"/>
    </row>
    <row r="62770" spans="16:16" x14ac:dyDescent="0.3">
      <c r="P62770" s="83"/>
    </row>
    <row r="62771" spans="16:16" x14ac:dyDescent="0.3">
      <c r="P62771" s="83"/>
    </row>
    <row r="62772" spans="16:16" x14ac:dyDescent="0.3">
      <c r="P62772" s="83"/>
    </row>
    <row r="62773" spans="16:16" x14ac:dyDescent="0.3">
      <c r="P62773" s="83"/>
    </row>
    <row r="62774" spans="16:16" x14ac:dyDescent="0.3">
      <c r="P62774" s="83"/>
    </row>
    <row r="62775" spans="16:16" x14ac:dyDescent="0.3">
      <c r="P62775" s="83"/>
    </row>
    <row r="62776" spans="16:16" x14ac:dyDescent="0.3">
      <c r="P62776" s="83"/>
    </row>
    <row r="62777" spans="16:16" x14ac:dyDescent="0.3">
      <c r="P62777" s="83"/>
    </row>
    <row r="62778" spans="16:16" x14ac:dyDescent="0.3">
      <c r="P62778" s="83"/>
    </row>
    <row r="62779" spans="16:16" x14ac:dyDescent="0.3">
      <c r="P62779" s="83"/>
    </row>
    <row r="62780" spans="16:16" x14ac:dyDescent="0.3">
      <c r="P62780" s="83"/>
    </row>
    <row r="62781" spans="16:16" x14ac:dyDescent="0.3">
      <c r="P62781" s="83"/>
    </row>
    <row r="62782" spans="16:16" x14ac:dyDescent="0.3">
      <c r="P62782" s="83"/>
    </row>
    <row r="62783" spans="16:16" x14ac:dyDescent="0.3">
      <c r="P62783" s="83"/>
    </row>
    <row r="62784" spans="16:16" x14ac:dyDescent="0.3">
      <c r="P62784" s="83"/>
    </row>
    <row r="62785" spans="16:16" x14ac:dyDescent="0.3">
      <c r="P62785" s="83"/>
    </row>
    <row r="62786" spans="16:16" x14ac:dyDescent="0.3">
      <c r="P62786" s="83"/>
    </row>
    <row r="62787" spans="16:16" x14ac:dyDescent="0.3">
      <c r="P62787" s="83"/>
    </row>
    <row r="62788" spans="16:16" x14ac:dyDescent="0.3">
      <c r="P62788" s="83"/>
    </row>
    <row r="62789" spans="16:16" x14ac:dyDescent="0.3">
      <c r="P62789" s="83"/>
    </row>
    <row r="62790" spans="16:16" x14ac:dyDescent="0.3">
      <c r="P62790" s="83"/>
    </row>
    <row r="62791" spans="16:16" x14ac:dyDescent="0.3">
      <c r="P62791" s="83"/>
    </row>
    <row r="62792" spans="16:16" x14ac:dyDescent="0.3">
      <c r="P62792" s="83"/>
    </row>
    <row r="62793" spans="16:16" x14ac:dyDescent="0.3">
      <c r="P62793" s="83"/>
    </row>
    <row r="62794" spans="16:16" x14ac:dyDescent="0.3">
      <c r="P62794" s="83"/>
    </row>
    <row r="62795" spans="16:16" x14ac:dyDescent="0.3">
      <c r="P62795" s="83"/>
    </row>
    <row r="62796" spans="16:16" x14ac:dyDescent="0.3">
      <c r="P62796" s="83"/>
    </row>
    <row r="62797" spans="16:16" x14ac:dyDescent="0.3">
      <c r="P62797" s="83"/>
    </row>
    <row r="62798" spans="16:16" x14ac:dyDescent="0.3">
      <c r="P62798" s="83"/>
    </row>
    <row r="62799" spans="16:16" x14ac:dyDescent="0.3">
      <c r="P62799" s="83"/>
    </row>
    <row r="62800" spans="16:16" x14ac:dyDescent="0.3">
      <c r="P62800" s="83"/>
    </row>
    <row r="62801" spans="16:16" x14ac:dyDescent="0.3">
      <c r="P62801" s="83"/>
    </row>
    <row r="62802" spans="16:16" x14ac:dyDescent="0.3">
      <c r="P62802" s="83"/>
    </row>
    <row r="62803" spans="16:16" x14ac:dyDescent="0.3">
      <c r="P62803" s="83"/>
    </row>
    <row r="62804" spans="16:16" x14ac:dyDescent="0.3">
      <c r="P62804" s="83"/>
    </row>
    <row r="62805" spans="16:16" x14ac:dyDescent="0.3">
      <c r="P62805" s="83"/>
    </row>
    <row r="62806" spans="16:16" x14ac:dyDescent="0.3">
      <c r="P62806" s="83"/>
    </row>
    <row r="62807" spans="16:16" x14ac:dyDescent="0.3">
      <c r="P62807" s="83"/>
    </row>
    <row r="62808" spans="16:16" x14ac:dyDescent="0.3">
      <c r="P62808" s="83"/>
    </row>
    <row r="62809" spans="16:16" x14ac:dyDescent="0.3">
      <c r="P62809" s="83"/>
    </row>
    <row r="62810" spans="16:16" x14ac:dyDescent="0.3">
      <c r="P62810" s="83"/>
    </row>
    <row r="62811" spans="16:16" x14ac:dyDescent="0.3">
      <c r="P62811" s="83"/>
    </row>
    <row r="62812" spans="16:16" x14ac:dyDescent="0.3">
      <c r="P62812" s="83"/>
    </row>
    <row r="62813" spans="16:16" x14ac:dyDescent="0.3">
      <c r="P62813" s="83"/>
    </row>
    <row r="62814" spans="16:16" x14ac:dyDescent="0.3">
      <c r="P62814" s="83"/>
    </row>
    <row r="62815" spans="16:16" x14ac:dyDescent="0.3">
      <c r="P62815" s="83"/>
    </row>
    <row r="62816" spans="16:16" x14ac:dyDescent="0.3">
      <c r="P62816" s="83"/>
    </row>
    <row r="62817" spans="16:16" x14ac:dyDescent="0.3">
      <c r="P62817" s="83"/>
    </row>
    <row r="62818" spans="16:16" x14ac:dyDescent="0.3">
      <c r="P62818" s="83"/>
    </row>
    <row r="62819" spans="16:16" x14ac:dyDescent="0.3">
      <c r="P62819" s="83"/>
    </row>
    <row r="62820" spans="16:16" x14ac:dyDescent="0.3">
      <c r="P62820" s="83"/>
    </row>
    <row r="62821" spans="16:16" x14ac:dyDescent="0.3">
      <c r="P62821" s="83"/>
    </row>
    <row r="62822" spans="16:16" x14ac:dyDescent="0.3">
      <c r="P62822" s="83"/>
    </row>
    <row r="62823" spans="16:16" x14ac:dyDescent="0.3">
      <c r="P62823" s="83"/>
    </row>
    <row r="62824" spans="16:16" x14ac:dyDescent="0.3">
      <c r="P62824" s="83"/>
    </row>
    <row r="62825" spans="16:16" x14ac:dyDescent="0.3">
      <c r="P62825" s="83"/>
    </row>
    <row r="62826" spans="16:16" x14ac:dyDescent="0.3">
      <c r="P62826" s="83"/>
    </row>
    <row r="62827" spans="16:16" x14ac:dyDescent="0.3">
      <c r="P62827" s="83"/>
    </row>
    <row r="62828" spans="16:16" x14ac:dyDescent="0.3">
      <c r="P62828" s="83"/>
    </row>
    <row r="62829" spans="16:16" x14ac:dyDescent="0.3">
      <c r="P62829" s="83"/>
    </row>
    <row r="62830" spans="16:16" x14ac:dyDescent="0.3">
      <c r="P62830" s="83"/>
    </row>
    <row r="62831" spans="16:16" x14ac:dyDescent="0.3">
      <c r="P62831" s="83"/>
    </row>
    <row r="62832" spans="16:16" x14ac:dyDescent="0.3">
      <c r="P62832" s="83"/>
    </row>
    <row r="62833" spans="16:16" x14ac:dyDescent="0.3">
      <c r="P62833" s="83"/>
    </row>
    <row r="62834" spans="16:16" x14ac:dyDescent="0.3">
      <c r="P62834" s="83"/>
    </row>
    <row r="62835" spans="16:16" x14ac:dyDescent="0.3">
      <c r="P62835" s="83"/>
    </row>
    <row r="62836" spans="16:16" x14ac:dyDescent="0.3">
      <c r="P62836" s="83"/>
    </row>
    <row r="62837" spans="16:16" x14ac:dyDescent="0.3">
      <c r="P62837" s="83"/>
    </row>
    <row r="62838" spans="16:16" x14ac:dyDescent="0.3">
      <c r="P62838" s="83"/>
    </row>
    <row r="62839" spans="16:16" x14ac:dyDescent="0.3">
      <c r="P62839" s="83"/>
    </row>
    <row r="62840" spans="16:16" x14ac:dyDescent="0.3">
      <c r="P62840" s="83"/>
    </row>
    <row r="62841" spans="16:16" x14ac:dyDescent="0.3">
      <c r="P62841" s="83"/>
    </row>
    <row r="62842" spans="16:16" x14ac:dyDescent="0.3">
      <c r="P62842" s="83"/>
    </row>
    <row r="62843" spans="16:16" x14ac:dyDescent="0.3">
      <c r="P62843" s="83"/>
    </row>
    <row r="62844" spans="16:16" x14ac:dyDescent="0.3">
      <c r="P62844" s="83"/>
    </row>
    <row r="62845" spans="16:16" x14ac:dyDescent="0.3">
      <c r="P62845" s="83"/>
    </row>
    <row r="62846" spans="16:16" x14ac:dyDescent="0.3">
      <c r="P62846" s="83"/>
    </row>
    <row r="62847" spans="16:16" x14ac:dyDescent="0.3">
      <c r="P62847" s="83"/>
    </row>
    <row r="62848" spans="16:16" x14ac:dyDescent="0.3">
      <c r="P62848" s="83"/>
    </row>
    <row r="62849" spans="16:16" x14ac:dyDescent="0.3">
      <c r="P62849" s="83"/>
    </row>
    <row r="62850" spans="16:16" x14ac:dyDescent="0.3">
      <c r="P62850" s="83"/>
    </row>
    <row r="62851" spans="16:16" x14ac:dyDescent="0.3">
      <c r="P62851" s="83"/>
    </row>
    <row r="62852" spans="16:16" x14ac:dyDescent="0.3">
      <c r="P62852" s="83"/>
    </row>
    <row r="62853" spans="16:16" x14ac:dyDescent="0.3">
      <c r="P62853" s="83"/>
    </row>
    <row r="62854" spans="16:16" x14ac:dyDescent="0.3">
      <c r="P62854" s="83"/>
    </row>
    <row r="62855" spans="16:16" x14ac:dyDescent="0.3">
      <c r="P62855" s="83"/>
    </row>
    <row r="62856" spans="16:16" x14ac:dyDescent="0.3">
      <c r="P62856" s="83"/>
    </row>
    <row r="62857" spans="16:16" x14ac:dyDescent="0.3">
      <c r="P62857" s="83"/>
    </row>
    <row r="62858" spans="16:16" x14ac:dyDescent="0.3">
      <c r="P62858" s="83"/>
    </row>
    <row r="62859" spans="16:16" x14ac:dyDescent="0.3">
      <c r="P62859" s="83"/>
    </row>
    <row r="62860" spans="16:16" x14ac:dyDescent="0.3">
      <c r="P62860" s="83"/>
    </row>
    <row r="62861" spans="16:16" x14ac:dyDescent="0.3">
      <c r="P62861" s="83"/>
    </row>
    <row r="62862" spans="16:16" x14ac:dyDescent="0.3">
      <c r="P62862" s="83"/>
    </row>
    <row r="62863" spans="16:16" x14ac:dyDescent="0.3">
      <c r="P62863" s="83"/>
    </row>
    <row r="62864" spans="16:16" x14ac:dyDescent="0.3">
      <c r="P62864" s="83"/>
    </row>
    <row r="62865" spans="16:16" x14ac:dyDescent="0.3">
      <c r="P62865" s="83"/>
    </row>
    <row r="62866" spans="16:16" x14ac:dyDescent="0.3">
      <c r="P62866" s="83"/>
    </row>
    <row r="62867" spans="16:16" x14ac:dyDescent="0.3">
      <c r="P62867" s="83"/>
    </row>
    <row r="62868" spans="16:16" x14ac:dyDescent="0.3">
      <c r="P62868" s="83"/>
    </row>
    <row r="62869" spans="16:16" x14ac:dyDescent="0.3">
      <c r="P62869" s="83"/>
    </row>
    <row r="62870" spans="16:16" x14ac:dyDescent="0.3">
      <c r="P62870" s="83"/>
    </row>
    <row r="62871" spans="16:16" x14ac:dyDescent="0.3">
      <c r="P62871" s="83"/>
    </row>
    <row r="62872" spans="16:16" x14ac:dyDescent="0.3">
      <c r="P62872" s="83"/>
    </row>
    <row r="62873" spans="16:16" x14ac:dyDescent="0.3">
      <c r="P62873" s="83"/>
    </row>
    <row r="62874" spans="16:16" x14ac:dyDescent="0.3">
      <c r="P62874" s="83"/>
    </row>
    <row r="62875" spans="16:16" x14ac:dyDescent="0.3">
      <c r="P62875" s="83"/>
    </row>
    <row r="62876" spans="16:16" x14ac:dyDescent="0.3">
      <c r="P62876" s="83"/>
    </row>
    <row r="62877" spans="16:16" x14ac:dyDescent="0.3">
      <c r="P62877" s="83"/>
    </row>
    <row r="62878" spans="16:16" x14ac:dyDescent="0.3">
      <c r="P62878" s="83"/>
    </row>
    <row r="62879" spans="16:16" x14ac:dyDescent="0.3">
      <c r="P62879" s="83"/>
    </row>
    <row r="62880" spans="16:16" x14ac:dyDescent="0.3">
      <c r="P62880" s="83"/>
    </row>
    <row r="62881" spans="16:16" x14ac:dyDescent="0.3">
      <c r="P62881" s="83"/>
    </row>
    <row r="62882" spans="16:16" x14ac:dyDescent="0.3">
      <c r="P62882" s="83"/>
    </row>
    <row r="62883" spans="16:16" x14ac:dyDescent="0.3">
      <c r="P62883" s="83"/>
    </row>
    <row r="62884" spans="16:16" x14ac:dyDescent="0.3">
      <c r="P62884" s="83"/>
    </row>
    <row r="62885" spans="16:16" x14ac:dyDescent="0.3">
      <c r="P62885" s="83"/>
    </row>
    <row r="62886" spans="16:16" x14ac:dyDescent="0.3">
      <c r="P62886" s="83"/>
    </row>
    <row r="62887" spans="16:16" x14ac:dyDescent="0.3">
      <c r="P62887" s="83"/>
    </row>
    <row r="62888" spans="16:16" x14ac:dyDescent="0.3">
      <c r="P62888" s="83"/>
    </row>
    <row r="62889" spans="16:16" x14ac:dyDescent="0.3">
      <c r="P62889" s="83"/>
    </row>
    <row r="62890" spans="16:16" x14ac:dyDescent="0.3">
      <c r="P62890" s="83"/>
    </row>
    <row r="62891" spans="16:16" x14ac:dyDescent="0.3">
      <c r="P62891" s="83"/>
    </row>
    <row r="62892" spans="16:16" x14ac:dyDescent="0.3">
      <c r="P62892" s="83"/>
    </row>
    <row r="62893" spans="16:16" x14ac:dyDescent="0.3">
      <c r="P62893" s="83"/>
    </row>
    <row r="62894" spans="16:16" x14ac:dyDescent="0.3">
      <c r="P62894" s="83"/>
    </row>
    <row r="62895" spans="16:16" x14ac:dyDescent="0.3">
      <c r="P62895" s="83"/>
    </row>
    <row r="62896" spans="16:16" x14ac:dyDescent="0.3">
      <c r="P62896" s="83"/>
    </row>
    <row r="62897" spans="16:16" x14ac:dyDescent="0.3">
      <c r="P62897" s="83"/>
    </row>
    <row r="62898" spans="16:16" x14ac:dyDescent="0.3">
      <c r="P62898" s="83"/>
    </row>
    <row r="62899" spans="16:16" x14ac:dyDescent="0.3">
      <c r="P62899" s="83"/>
    </row>
    <row r="62900" spans="16:16" x14ac:dyDescent="0.3">
      <c r="P62900" s="83"/>
    </row>
    <row r="62901" spans="16:16" x14ac:dyDescent="0.3">
      <c r="P62901" s="83"/>
    </row>
    <row r="62902" spans="16:16" x14ac:dyDescent="0.3">
      <c r="P62902" s="83"/>
    </row>
    <row r="62903" spans="16:16" x14ac:dyDescent="0.3">
      <c r="P62903" s="83"/>
    </row>
    <row r="62904" spans="16:16" x14ac:dyDescent="0.3">
      <c r="P62904" s="83"/>
    </row>
    <row r="62905" spans="16:16" x14ac:dyDescent="0.3">
      <c r="P62905" s="83"/>
    </row>
    <row r="62906" spans="16:16" x14ac:dyDescent="0.3">
      <c r="P62906" s="83"/>
    </row>
    <row r="62907" spans="16:16" x14ac:dyDescent="0.3">
      <c r="P62907" s="83"/>
    </row>
    <row r="62908" spans="16:16" x14ac:dyDescent="0.3">
      <c r="P62908" s="83"/>
    </row>
    <row r="62909" spans="16:16" x14ac:dyDescent="0.3">
      <c r="P62909" s="83"/>
    </row>
    <row r="62910" spans="16:16" x14ac:dyDescent="0.3">
      <c r="P62910" s="83"/>
    </row>
    <row r="62911" spans="16:16" x14ac:dyDescent="0.3">
      <c r="P62911" s="83"/>
    </row>
    <row r="62912" spans="16:16" x14ac:dyDescent="0.3">
      <c r="P62912" s="83"/>
    </row>
    <row r="62913" spans="16:16" x14ac:dyDescent="0.3">
      <c r="P62913" s="83"/>
    </row>
    <row r="62914" spans="16:16" x14ac:dyDescent="0.3">
      <c r="P62914" s="83"/>
    </row>
    <row r="62915" spans="16:16" x14ac:dyDescent="0.3">
      <c r="P62915" s="83"/>
    </row>
    <row r="62916" spans="16:16" x14ac:dyDescent="0.3">
      <c r="P62916" s="83"/>
    </row>
    <row r="62917" spans="16:16" x14ac:dyDescent="0.3">
      <c r="P62917" s="83"/>
    </row>
    <row r="62918" spans="16:16" x14ac:dyDescent="0.3">
      <c r="P62918" s="83"/>
    </row>
    <row r="62919" spans="16:16" x14ac:dyDescent="0.3">
      <c r="P62919" s="83"/>
    </row>
    <row r="62920" spans="16:16" x14ac:dyDescent="0.3">
      <c r="P62920" s="83"/>
    </row>
    <row r="62921" spans="16:16" x14ac:dyDescent="0.3">
      <c r="P62921" s="83"/>
    </row>
    <row r="62922" spans="16:16" x14ac:dyDescent="0.3">
      <c r="P62922" s="83"/>
    </row>
    <row r="62923" spans="16:16" x14ac:dyDescent="0.3">
      <c r="P62923" s="83"/>
    </row>
    <row r="62924" spans="16:16" x14ac:dyDescent="0.3">
      <c r="P62924" s="83"/>
    </row>
    <row r="62925" spans="16:16" x14ac:dyDescent="0.3">
      <c r="P62925" s="83"/>
    </row>
    <row r="62926" spans="16:16" x14ac:dyDescent="0.3">
      <c r="P62926" s="83"/>
    </row>
    <row r="62927" spans="16:16" x14ac:dyDescent="0.3">
      <c r="P62927" s="83"/>
    </row>
    <row r="62928" spans="16:16" x14ac:dyDescent="0.3">
      <c r="P62928" s="83"/>
    </row>
    <row r="62929" spans="16:16" x14ac:dyDescent="0.3">
      <c r="P62929" s="83"/>
    </row>
    <row r="62930" spans="16:16" x14ac:dyDescent="0.3">
      <c r="P62930" s="83"/>
    </row>
    <row r="62931" spans="16:16" x14ac:dyDescent="0.3">
      <c r="P62931" s="83"/>
    </row>
    <row r="62932" spans="16:16" x14ac:dyDescent="0.3">
      <c r="P62932" s="83"/>
    </row>
    <row r="62933" spans="16:16" x14ac:dyDescent="0.3">
      <c r="P62933" s="83"/>
    </row>
    <row r="62934" spans="16:16" x14ac:dyDescent="0.3">
      <c r="P62934" s="83"/>
    </row>
    <row r="62935" spans="16:16" x14ac:dyDescent="0.3">
      <c r="P62935" s="83"/>
    </row>
    <row r="62936" spans="16:16" x14ac:dyDescent="0.3">
      <c r="P62936" s="83"/>
    </row>
    <row r="62937" spans="16:16" x14ac:dyDescent="0.3">
      <c r="P62937" s="83"/>
    </row>
    <row r="62938" spans="16:16" x14ac:dyDescent="0.3">
      <c r="P62938" s="83"/>
    </row>
    <row r="62939" spans="16:16" x14ac:dyDescent="0.3">
      <c r="P62939" s="83"/>
    </row>
    <row r="62940" spans="16:16" x14ac:dyDescent="0.3">
      <c r="P62940" s="83"/>
    </row>
    <row r="62941" spans="16:16" x14ac:dyDescent="0.3">
      <c r="P62941" s="83"/>
    </row>
    <row r="62942" spans="16:16" x14ac:dyDescent="0.3">
      <c r="P62942" s="83"/>
    </row>
    <row r="62943" spans="16:16" x14ac:dyDescent="0.3">
      <c r="P62943" s="83"/>
    </row>
    <row r="62944" spans="16:16" x14ac:dyDescent="0.3">
      <c r="P62944" s="83"/>
    </row>
    <row r="62945" spans="16:16" x14ac:dyDescent="0.3">
      <c r="P62945" s="83"/>
    </row>
    <row r="62946" spans="16:16" x14ac:dyDescent="0.3">
      <c r="P62946" s="83"/>
    </row>
    <row r="62947" spans="16:16" x14ac:dyDescent="0.3">
      <c r="P62947" s="83"/>
    </row>
    <row r="62948" spans="16:16" x14ac:dyDescent="0.3">
      <c r="P62948" s="83"/>
    </row>
    <row r="62949" spans="16:16" x14ac:dyDescent="0.3">
      <c r="P62949" s="83"/>
    </row>
    <row r="62950" spans="16:16" x14ac:dyDescent="0.3">
      <c r="P62950" s="83"/>
    </row>
    <row r="62951" spans="16:16" x14ac:dyDescent="0.3">
      <c r="P62951" s="83"/>
    </row>
    <row r="62952" spans="16:16" x14ac:dyDescent="0.3">
      <c r="P62952" s="83"/>
    </row>
    <row r="62953" spans="16:16" x14ac:dyDescent="0.3">
      <c r="P62953" s="83"/>
    </row>
    <row r="62954" spans="16:16" x14ac:dyDescent="0.3">
      <c r="P62954" s="83"/>
    </row>
    <row r="62955" spans="16:16" x14ac:dyDescent="0.3">
      <c r="P62955" s="83"/>
    </row>
    <row r="62956" spans="16:16" x14ac:dyDescent="0.3">
      <c r="P62956" s="83"/>
    </row>
    <row r="62957" spans="16:16" x14ac:dyDescent="0.3">
      <c r="P62957" s="83"/>
    </row>
    <row r="62958" spans="16:16" x14ac:dyDescent="0.3">
      <c r="P62958" s="83"/>
    </row>
    <row r="62959" spans="16:16" x14ac:dyDescent="0.3">
      <c r="P62959" s="83"/>
    </row>
    <row r="62960" spans="16:16" x14ac:dyDescent="0.3">
      <c r="P62960" s="83"/>
    </row>
    <row r="62961" spans="16:16" x14ac:dyDescent="0.3">
      <c r="P62961" s="83"/>
    </row>
    <row r="62962" spans="16:16" x14ac:dyDescent="0.3">
      <c r="P62962" s="83"/>
    </row>
    <row r="62963" spans="16:16" x14ac:dyDescent="0.3">
      <c r="P62963" s="83"/>
    </row>
    <row r="62964" spans="16:16" x14ac:dyDescent="0.3">
      <c r="P62964" s="83"/>
    </row>
    <row r="62965" spans="16:16" x14ac:dyDescent="0.3">
      <c r="P62965" s="83"/>
    </row>
    <row r="62966" spans="16:16" x14ac:dyDescent="0.3">
      <c r="P62966" s="83"/>
    </row>
    <row r="62967" spans="16:16" x14ac:dyDescent="0.3">
      <c r="P62967" s="83"/>
    </row>
    <row r="62968" spans="16:16" x14ac:dyDescent="0.3">
      <c r="P62968" s="83"/>
    </row>
    <row r="62969" spans="16:16" x14ac:dyDescent="0.3">
      <c r="P62969" s="83"/>
    </row>
    <row r="62970" spans="16:16" x14ac:dyDescent="0.3">
      <c r="P62970" s="83"/>
    </row>
    <row r="62971" spans="16:16" x14ac:dyDescent="0.3">
      <c r="P62971" s="83"/>
    </row>
    <row r="62972" spans="16:16" x14ac:dyDescent="0.3">
      <c r="P62972" s="83"/>
    </row>
    <row r="62973" spans="16:16" x14ac:dyDescent="0.3">
      <c r="P62973" s="83"/>
    </row>
    <row r="62974" spans="16:16" x14ac:dyDescent="0.3">
      <c r="P62974" s="83"/>
    </row>
    <row r="62975" spans="16:16" x14ac:dyDescent="0.3">
      <c r="P62975" s="83"/>
    </row>
    <row r="62976" spans="16:16" x14ac:dyDescent="0.3">
      <c r="P62976" s="83"/>
    </row>
    <row r="62977" spans="16:16" x14ac:dyDescent="0.3">
      <c r="P62977" s="83"/>
    </row>
    <row r="62978" spans="16:16" x14ac:dyDescent="0.3">
      <c r="P62978" s="83"/>
    </row>
    <row r="62979" spans="16:16" x14ac:dyDescent="0.3">
      <c r="P62979" s="83"/>
    </row>
    <row r="62980" spans="16:16" x14ac:dyDescent="0.3">
      <c r="P62980" s="83"/>
    </row>
    <row r="62981" spans="16:16" x14ac:dyDescent="0.3">
      <c r="P62981" s="83"/>
    </row>
    <row r="62982" spans="16:16" x14ac:dyDescent="0.3">
      <c r="P62982" s="83"/>
    </row>
    <row r="62983" spans="16:16" x14ac:dyDescent="0.3">
      <c r="P62983" s="83"/>
    </row>
    <row r="62984" spans="16:16" x14ac:dyDescent="0.3">
      <c r="P62984" s="83"/>
    </row>
    <row r="62985" spans="16:16" x14ac:dyDescent="0.3">
      <c r="P62985" s="83"/>
    </row>
    <row r="62986" spans="16:16" x14ac:dyDescent="0.3">
      <c r="P62986" s="83"/>
    </row>
    <row r="62987" spans="16:16" x14ac:dyDescent="0.3">
      <c r="P62987" s="83"/>
    </row>
    <row r="62988" spans="16:16" x14ac:dyDescent="0.3">
      <c r="P62988" s="83"/>
    </row>
    <row r="62989" spans="16:16" x14ac:dyDescent="0.3">
      <c r="P62989" s="83"/>
    </row>
    <row r="62990" spans="16:16" x14ac:dyDescent="0.3">
      <c r="P62990" s="83"/>
    </row>
    <row r="62991" spans="16:16" x14ac:dyDescent="0.3">
      <c r="P62991" s="83"/>
    </row>
    <row r="62992" spans="16:16" x14ac:dyDescent="0.3">
      <c r="P62992" s="83"/>
    </row>
    <row r="62993" spans="16:16" x14ac:dyDescent="0.3">
      <c r="P62993" s="83"/>
    </row>
    <row r="62994" spans="16:16" x14ac:dyDescent="0.3">
      <c r="P62994" s="83"/>
    </row>
    <row r="62995" spans="16:16" x14ac:dyDescent="0.3">
      <c r="P62995" s="83"/>
    </row>
    <row r="62996" spans="16:16" x14ac:dyDescent="0.3">
      <c r="P62996" s="83"/>
    </row>
    <row r="62997" spans="16:16" x14ac:dyDescent="0.3">
      <c r="P62997" s="83"/>
    </row>
    <row r="62998" spans="16:16" x14ac:dyDescent="0.3">
      <c r="P62998" s="83"/>
    </row>
    <row r="62999" spans="16:16" x14ac:dyDescent="0.3">
      <c r="P62999" s="83"/>
    </row>
    <row r="63000" spans="16:16" x14ac:dyDescent="0.3">
      <c r="P63000" s="83"/>
    </row>
    <row r="63001" spans="16:16" x14ac:dyDescent="0.3">
      <c r="P63001" s="83"/>
    </row>
    <row r="63002" spans="16:16" x14ac:dyDescent="0.3">
      <c r="P63002" s="83"/>
    </row>
    <row r="63003" spans="16:16" x14ac:dyDescent="0.3">
      <c r="P63003" s="83"/>
    </row>
    <row r="63004" spans="16:16" x14ac:dyDescent="0.3">
      <c r="P63004" s="83"/>
    </row>
    <row r="63005" spans="16:16" x14ac:dyDescent="0.3">
      <c r="P63005" s="83"/>
    </row>
    <row r="63006" spans="16:16" x14ac:dyDescent="0.3">
      <c r="P63006" s="83"/>
    </row>
    <row r="63007" spans="16:16" x14ac:dyDescent="0.3">
      <c r="P63007" s="83"/>
    </row>
    <row r="63008" spans="16:16" x14ac:dyDescent="0.3">
      <c r="P63008" s="83"/>
    </row>
    <row r="63009" spans="16:16" x14ac:dyDescent="0.3">
      <c r="P63009" s="83"/>
    </row>
    <row r="63010" spans="16:16" x14ac:dyDescent="0.3">
      <c r="P63010" s="83"/>
    </row>
    <row r="63011" spans="16:16" x14ac:dyDescent="0.3">
      <c r="P63011" s="83"/>
    </row>
    <row r="63012" spans="16:16" x14ac:dyDescent="0.3">
      <c r="P63012" s="83"/>
    </row>
    <row r="63013" spans="16:16" x14ac:dyDescent="0.3">
      <c r="P63013" s="83"/>
    </row>
    <row r="63014" spans="16:16" x14ac:dyDescent="0.3">
      <c r="P63014" s="83"/>
    </row>
    <row r="63015" spans="16:16" x14ac:dyDescent="0.3">
      <c r="P63015" s="83"/>
    </row>
    <row r="63016" spans="16:16" x14ac:dyDescent="0.3">
      <c r="P63016" s="83"/>
    </row>
    <row r="63017" spans="16:16" x14ac:dyDescent="0.3">
      <c r="P63017" s="83"/>
    </row>
    <row r="63018" spans="16:16" x14ac:dyDescent="0.3">
      <c r="P63018" s="83"/>
    </row>
    <row r="63019" spans="16:16" x14ac:dyDescent="0.3">
      <c r="P63019" s="83"/>
    </row>
    <row r="63020" spans="16:16" x14ac:dyDescent="0.3">
      <c r="P63020" s="83"/>
    </row>
    <row r="63021" spans="16:16" x14ac:dyDescent="0.3">
      <c r="P63021" s="83"/>
    </row>
    <row r="63022" spans="16:16" x14ac:dyDescent="0.3">
      <c r="P63022" s="83"/>
    </row>
    <row r="63023" spans="16:16" x14ac:dyDescent="0.3">
      <c r="P63023" s="83"/>
    </row>
    <row r="63024" spans="16:16" x14ac:dyDescent="0.3">
      <c r="P63024" s="83"/>
    </row>
    <row r="63025" spans="16:16" x14ac:dyDescent="0.3">
      <c r="P63025" s="83"/>
    </row>
    <row r="63026" spans="16:16" x14ac:dyDescent="0.3">
      <c r="P63026" s="83"/>
    </row>
    <row r="63027" spans="16:16" x14ac:dyDescent="0.3">
      <c r="P63027" s="83"/>
    </row>
    <row r="63028" spans="16:16" x14ac:dyDescent="0.3">
      <c r="P63028" s="83"/>
    </row>
    <row r="63029" spans="16:16" x14ac:dyDescent="0.3">
      <c r="P63029" s="83"/>
    </row>
    <row r="63030" spans="16:16" x14ac:dyDescent="0.3">
      <c r="P63030" s="83"/>
    </row>
    <row r="63031" spans="16:16" x14ac:dyDescent="0.3">
      <c r="P63031" s="83"/>
    </row>
    <row r="63032" spans="16:16" x14ac:dyDescent="0.3">
      <c r="P63032" s="83"/>
    </row>
    <row r="63033" spans="16:16" x14ac:dyDescent="0.3">
      <c r="P63033" s="83"/>
    </row>
    <row r="63034" spans="16:16" x14ac:dyDescent="0.3">
      <c r="P63034" s="83"/>
    </row>
    <row r="63035" spans="16:16" x14ac:dyDescent="0.3">
      <c r="P63035" s="83"/>
    </row>
    <row r="63036" spans="16:16" x14ac:dyDescent="0.3">
      <c r="P63036" s="83"/>
    </row>
    <row r="63037" spans="16:16" x14ac:dyDescent="0.3">
      <c r="P63037" s="83"/>
    </row>
    <row r="63038" spans="16:16" x14ac:dyDescent="0.3">
      <c r="P63038" s="83"/>
    </row>
    <row r="63039" spans="16:16" x14ac:dyDescent="0.3">
      <c r="P63039" s="83"/>
    </row>
    <row r="63040" spans="16:16" x14ac:dyDescent="0.3">
      <c r="P63040" s="83"/>
    </row>
    <row r="63041" spans="16:16" x14ac:dyDescent="0.3">
      <c r="P63041" s="83"/>
    </row>
    <row r="63042" spans="16:16" x14ac:dyDescent="0.3">
      <c r="P63042" s="83"/>
    </row>
    <row r="63043" spans="16:16" x14ac:dyDescent="0.3">
      <c r="P63043" s="83"/>
    </row>
    <row r="63044" spans="16:16" x14ac:dyDescent="0.3">
      <c r="P63044" s="83"/>
    </row>
    <row r="63045" spans="16:16" x14ac:dyDescent="0.3">
      <c r="P63045" s="83"/>
    </row>
    <row r="63046" spans="16:16" x14ac:dyDescent="0.3">
      <c r="P63046" s="83"/>
    </row>
    <row r="63047" spans="16:16" x14ac:dyDescent="0.3">
      <c r="P63047" s="83"/>
    </row>
    <row r="63048" spans="16:16" x14ac:dyDescent="0.3">
      <c r="P63048" s="83"/>
    </row>
    <row r="63049" spans="16:16" x14ac:dyDescent="0.3">
      <c r="P63049" s="83"/>
    </row>
    <row r="63050" spans="16:16" x14ac:dyDescent="0.3">
      <c r="P63050" s="83"/>
    </row>
    <row r="63051" spans="16:16" x14ac:dyDescent="0.3">
      <c r="P63051" s="83"/>
    </row>
    <row r="63052" spans="16:16" x14ac:dyDescent="0.3">
      <c r="P63052" s="83"/>
    </row>
    <row r="63053" spans="16:16" x14ac:dyDescent="0.3">
      <c r="P63053" s="83"/>
    </row>
    <row r="63054" spans="16:16" x14ac:dyDescent="0.3">
      <c r="P63054" s="83"/>
    </row>
    <row r="63055" spans="16:16" x14ac:dyDescent="0.3">
      <c r="P63055" s="83"/>
    </row>
    <row r="63056" spans="16:16" x14ac:dyDescent="0.3">
      <c r="P63056" s="83"/>
    </row>
    <row r="63057" spans="16:16" x14ac:dyDescent="0.3">
      <c r="P63057" s="83"/>
    </row>
    <row r="63058" spans="16:16" x14ac:dyDescent="0.3">
      <c r="P63058" s="83"/>
    </row>
    <row r="63059" spans="16:16" x14ac:dyDescent="0.3">
      <c r="P63059" s="83"/>
    </row>
    <row r="63060" spans="16:16" x14ac:dyDescent="0.3">
      <c r="P63060" s="83"/>
    </row>
    <row r="63061" spans="16:16" x14ac:dyDescent="0.3">
      <c r="P63061" s="83"/>
    </row>
    <row r="63062" spans="16:16" x14ac:dyDescent="0.3">
      <c r="P63062" s="83"/>
    </row>
    <row r="63063" spans="16:16" x14ac:dyDescent="0.3">
      <c r="P63063" s="83"/>
    </row>
    <row r="63064" spans="16:16" x14ac:dyDescent="0.3">
      <c r="P63064" s="83"/>
    </row>
    <row r="63065" spans="16:16" x14ac:dyDescent="0.3">
      <c r="P63065" s="83"/>
    </row>
    <row r="63066" spans="16:16" x14ac:dyDescent="0.3">
      <c r="P63066" s="83"/>
    </row>
    <row r="63067" spans="16:16" x14ac:dyDescent="0.3">
      <c r="P63067" s="83"/>
    </row>
    <row r="63068" spans="16:16" x14ac:dyDescent="0.3">
      <c r="P63068" s="83"/>
    </row>
    <row r="63069" spans="16:16" x14ac:dyDescent="0.3">
      <c r="P63069" s="83"/>
    </row>
    <row r="63070" spans="16:16" x14ac:dyDescent="0.3">
      <c r="P63070" s="83"/>
    </row>
    <row r="63071" spans="16:16" x14ac:dyDescent="0.3">
      <c r="P63071" s="83"/>
    </row>
    <row r="63072" spans="16:16" x14ac:dyDescent="0.3">
      <c r="P63072" s="83"/>
    </row>
    <row r="63073" spans="16:16" x14ac:dyDescent="0.3">
      <c r="P63073" s="83"/>
    </row>
    <row r="63074" spans="16:16" x14ac:dyDescent="0.3">
      <c r="P63074" s="83"/>
    </row>
    <row r="63075" spans="16:16" x14ac:dyDescent="0.3">
      <c r="P63075" s="83"/>
    </row>
    <row r="63076" spans="16:16" x14ac:dyDescent="0.3">
      <c r="P63076" s="83"/>
    </row>
    <row r="63077" spans="16:16" x14ac:dyDescent="0.3">
      <c r="P63077" s="83"/>
    </row>
    <row r="63078" spans="16:16" x14ac:dyDescent="0.3">
      <c r="P63078" s="83"/>
    </row>
    <row r="63079" spans="16:16" x14ac:dyDescent="0.3">
      <c r="P63079" s="83"/>
    </row>
    <row r="63080" spans="16:16" x14ac:dyDescent="0.3">
      <c r="P63080" s="83"/>
    </row>
    <row r="63081" spans="16:16" x14ac:dyDescent="0.3">
      <c r="P63081" s="83"/>
    </row>
    <row r="63082" spans="16:16" x14ac:dyDescent="0.3">
      <c r="P63082" s="83"/>
    </row>
    <row r="63083" spans="16:16" x14ac:dyDescent="0.3">
      <c r="P63083" s="83"/>
    </row>
    <row r="63084" spans="16:16" x14ac:dyDescent="0.3">
      <c r="P63084" s="83"/>
    </row>
    <row r="63085" spans="16:16" x14ac:dyDescent="0.3">
      <c r="P63085" s="83"/>
    </row>
    <row r="63086" spans="16:16" x14ac:dyDescent="0.3">
      <c r="P63086" s="83"/>
    </row>
    <row r="63087" spans="16:16" x14ac:dyDescent="0.3">
      <c r="P63087" s="83"/>
    </row>
    <row r="63088" spans="16:16" x14ac:dyDescent="0.3">
      <c r="P63088" s="83"/>
    </row>
    <row r="63089" spans="16:16" x14ac:dyDescent="0.3">
      <c r="P63089" s="83"/>
    </row>
    <row r="63090" spans="16:16" x14ac:dyDescent="0.3">
      <c r="P63090" s="83"/>
    </row>
    <row r="63091" spans="16:16" x14ac:dyDescent="0.3">
      <c r="P63091" s="83"/>
    </row>
    <row r="63092" spans="16:16" x14ac:dyDescent="0.3">
      <c r="P63092" s="83"/>
    </row>
    <row r="63093" spans="16:16" x14ac:dyDescent="0.3">
      <c r="P63093" s="83"/>
    </row>
    <row r="63094" spans="16:16" x14ac:dyDescent="0.3">
      <c r="P63094" s="83"/>
    </row>
    <row r="63095" spans="16:16" x14ac:dyDescent="0.3">
      <c r="P63095" s="83"/>
    </row>
    <row r="63096" spans="16:16" x14ac:dyDescent="0.3">
      <c r="P63096" s="83"/>
    </row>
    <row r="63097" spans="16:16" x14ac:dyDescent="0.3">
      <c r="P63097" s="83"/>
    </row>
    <row r="63098" spans="16:16" x14ac:dyDescent="0.3">
      <c r="P63098" s="83"/>
    </row>
    <row r="63099" spans="16:16" x14ac:dyDescent="0.3">
      <c r="P63099" s="83"/>
    </row>
    <row r="63100" spans="16:16" x14ac:dyDescent="0.3">
      <c r="P63100" s="83"/>
    </row>
    <row r="63101" spans="16:16" x14ac:dyDescent="0.3">
      <c r="P63101" s="83"/>
    </row>
    <row r="63102" spans="16:16" x14ac:dyDescent="0.3">
      <c r="P63102" s="83"/>
    </row>
    <row r="63103" spans="16:16" x14ac:dyDescent="0.3">
      <c r="P63103" s="83"/>
    </row>
    <row r="63104" spans="16:16" x14ac:dyDescent="0.3">
      <c r="P63104" s="83"/>
    </row>
    <row r="63105" spans="16:16" x14ac:dyDescent="0.3">
      <c r="P63105" s="83"/>
    </row>
    <row r="63106" spans="16:16" x14ac:dyDescent="0.3">
      <c r="P63106" s="83"/>
    </row>
    <row r="63107" spans="16:16" x14ac:dyDescent="0.3">
      <c r="P63107" s="83"/>
    </row>
    <row r="63108" spans="16:16" x14ac:dyDescent="0.3">
      <c r="P63108" s="83"/>
    </row>
    <row r="63109" spans="16:16" x14ac:dyDescent="0.3">
      <c r="P63109" s="83"/>
    </row>
    <row r="63110" spans="16:16" x14ac:dyDescent="0.3">
      <c r="P63110" s="83"/>
    </row>
    <row r="63111" spans="16:16" x14ac:dyDescent="0.3">
      <c r="P63111" s="83"/>
    </row>
    <row r="63112" spans="16:16" x14ac:dyDescent="0.3">
      <c r="P63112" s="83"/>
    </row>
    <row r="63113" spans="16:16" x14ac:dyDescent="0.3">
      <c r="P63113" s="83"/>
    </row>
    <row r="63114" spans="16:16" x14ac:dyDescent="0.3">
      <c r="P63114" s="83"/>
    </row>
    <row r="63115" spans="16:16" x14ac:dyDescent="0.3">
      <c r="P63115" s="83"/>
    </row>
    <row r="63116" spans="16:16" x14ac:dyDescent="0.3">
      <c r="P63116" s="83"/>
    </row>
    <row r="63117" spans="16:16" x14ac:dyDescent="0.3">
      <c r="P63117" s="83"/>
    </row>
    <row r="63118" spans="16:16" x14ac:dyDescent="0.3">
      <c r="P63118" s="83"/>
    </row>
    <row r="63119" spans="16:16" x14ac:dyDescent="0.3">
      <c r="P63119" s="83"/>
    </row>
    <row r="63120" spans="16:16" x14ac:dyDescent="0.3">
      <c r="P63120" s="83"/>
    </row>
    <row r="63121" spans="16:16" x14ac:dyDescent="0.3">
      <c r="P63121" s="83"/>
    </row>
    <row r="63122" spans="16:16" x14ac:dyDescent="0.3">
      <c r="P63122" s="83"/>
    </row>
    <row r="63123" spans="16:16" x14ac:dyDescent="0.3">
      <c r="P63123" s="83"/>
    </row>
    <row r="63124" spans="16:16" x14ac:dyDescent="0.3">
      <c r="P63124" s="83"/>
    </row>
    <row r="63125" spans="16:16" x14ac:dyDescent="0.3">
      <c r="P63125" s="83"/>
    </row>
    <row r="63126" spans="16:16" x14ac:dyDescent="0.3">
      <c r="P63126" s="83"/>
    </row>
    <row r="63127" spans="16:16" x14ac:dyDescent="0.3">
      <c r="P63127" s="83"/>
    </row>
    <row r="63128" spans="16:16" x14ac:dyDescent="0.3">
      <c r="P63128" s="83"/>
    </row>
    <row r="63129" spans="16:16" x14ac:dyDescent="0.3">
      <c r="P63129" s="83"/>
    </row>
    <row r="63130" spans="16:16" x14ac:dyDescent="0.3">
      <c r="P63130" s="83"/>
    </row>
    <row r="63131" spans="16:16" x14ac:dyDescent="0.3">
      <c r="P63131" s="83"/>
    </row>
    <row r="63132" spans="16:16" x14ac:dyDescent="0.3">
      <c r="P63132" s="83"/>
    </row>
    <row r="63133" spans="16:16" x14ac:dyDescent="0.3">
      <c r="P63133" s="83"/>
    </row>
    <row r="63134" spans="16:16" x14ac:dyDescent="0.3">
      <c r="P63134" s="83"/>
    </row>
    <row r="63135" spans="16:16" x14ac:dyDescent="0.3">
      <c r="P63135" s="83"/>
    </row>
    <row r="63136" spans="16:16" x14ac:dyDescent="0.3">
      <c r="P63136" s="83"/>
    </row>
    <row r="63137" spans="16:16" x14ac:dyDescent="0.3">
      <c r="P63137" s="83"/>
    </row>
    <row r="63138" spans="16:16" x14ac:dyDescent="0.3">
      <c r="P63138" s="83"/>
    </row>
    <row r="63139" spans="16:16" x14ac:dyDescent="0.3">
      <c r="P63139" s="83"/>
    </row>
    <row r="63140" spans="16:16" x14ac:dyDescent="0.3">
      <c r="P63140" s="83"/>
    </row>
    <row r="63141" spans="16:16" x14ac:dyDescent="0.3">
      <c r="P63141" s="83"/>
    </row>
    <row r="63142" spans="16:16" x14ac:dyDescent="0.3">
      <c r="P63142" s="83"/>
    </row>
    <row r="63143" spans="16:16" x14ac:dyDescent="0.3">
      <c r="P63143" s="83"/>
    </row>
    <row r="63144" spans="16:16" x14ac:dyDescent="0.3">
      <c r="P63144" s="83"/>
    </row>
    <row r="63145" spans="16:16" x14ac:dyDescent="0.3">
      <c r="P63145" s="83"/>
    </row>
    <row r="63146" spans="16:16" x14ac:dyDescent="0.3">
      <c r="P63146" s="83"/>
    </row>
    <row r="63147" spans="16:16" x14ac:dyDescent="0.3">
      <c r="P63147" s="83"/>
    </row>
    <row r="63148" spans="16:16" x14ac:dyDescent="0.3">
      <c r="P63148" s="83"/>
    </row>
    <row r="63149" spans="16:16" x14ac:dyDescent="0.3">
      <c r="P63149" s="83"/>
    </row>
    <row r="63150" spans="16:16" x14ac:dyDescent="0.3">
      <c r="P63150" s="83"/>
    </row>
    <row r="63151" spans="16:16" x14ac:dyDescent="0.3">
      <c r="P63151" s="83"/>
    </row>
    <row r="63152" spans="16:16" x14ac:dyDescent="0.3">
      <c r="P63152" s="83"/>
    </row>
    <row r="63153" spans="16:16" x14ac:dyDescent="0.3">
      <c r="P63153" s="83"/>
    </row>
    <row r="63154" spans="16:16" x14ac:dyDescent="0.3">
      <c r="P63154" s="83"/>
    </row>
    <row r="63155" spans="16:16" x14ac:dyDescent="0.3">
      <c r="P63155" s="83"/>
    </row>
    <row r="63156" spans="16:16" x14ac:dyDescent="0.3">
      <c r="P63156" s="83"/>
    </row>
    <row r="63157" spans="16:16" x14ac:dyDescent="0.3">
      <c r="P63157" s="83"/>
    </row>
    <row r="63158" spans="16:16" x14ac:dyDescent="0.3">
      <c r="P63158" s="83"/>
    </row>
    <row r="63159" spans="16:16" x14ac:dyDescent="0.3">
      <c r="P63159" s="83"/>
    </row>
    <row r="63160" spans="16:16" x14ac:dyDescent="0.3">
      <c r="P63160" s="83"/>
    </row>
    <row r="63161" spans="16:16" x14ac:dyDescent="0.3">
      <c r="P63161" s="83"/>
    </row>
    <row r="63162" spans="16:16" x14ac:dyDescent="0.3">
      <c r="P63162" s="83"/>
    </row>
    <row r="63163" spans="16:16" x14ac:dyDescent="0.3">
      <c r="P63163" s="83"/>
    </row>
    <row r="63164" spans="16:16" x14ac:dyDescent="0.3">
      <c r="P63164" s="83"/>
    </row>
    <row r="63165" spans="16:16" x14ac:dyDescent="0.3">
      <c r="P63165" s="83"/>
    </row>
    <row r="63166" spans="16:16" x14ac:dyDescent="0.3">
      <c r="P63166" s="83"/>
    </row>
    <row r="63167" spans="16:16" x14ac:dyDescent="0.3">
      <c r="P63167" s="83"/>
    </row>
    <row r="63168" spans="16:16" x14ac:dyDescent="0.3">
      <c r="P63168" s="83"/>
    </row>
    <row r="63169" spans="16:16" x14ac:dyDescent="0.3">
      <c r="P63169" s="83"/>
    </row>
    <row r="63170" spans="16:16" x14ac:dyDescent="0.3">
      <c r="P63170" s="83"/>
    </row>
    <row r="63171" spans="16:16" x14ac:dyDescent="0.3">
      <c r="P63171" s="83"/>
    </row>
    <row r="63172" spans="16:16" x14ac:dyDescent="0.3">
      <c r="P63172" s="83"/>
    </row>
    <row r="63173" spans="16:16" x14ac:dyDescent="0.3">
      <c r="P63173" s="83"/>
    </row>
    <row r="63174" spans="16:16" x14ac:dyDescent="0.3">
      <c r="P63174" s="83"/>
    </row>
    <row r="63175" spans="16:16" x14ac:dyDescent="0.3">
      <c r="P63175" s="83"/>
    </row>
    <row r="63176" spans="16:16" x14ac:dyDescent="0.3">
      <c r="P63176" s="83"/>
    </row>
    <row r="63177" spans="16:16" x14ac:dyDescent="0.3">
      <c r="P63177" s="83"/>
    </row>
    <row r="63178" spans="16:16" x14ac:dyDescent="0.3">
      <c r="P63178" s="83"/>
    </row>
    <row r="63179" spans="16:16" x14ac:dyDescent="0.3">
      <c r="P63179" s="83"/>
    </row>
    <row r="63180" spans="16:16" x14ac:dyDescent="0.3">
      <c r="P63180" s="83"/>
    </row>
    <row r="63181" spans="16:16" x14ac:dyDescent="0.3">
      <c r="P63181" s="83"/>
    </row>
    <row r="63182" spans="16:16" x14ac:dyDescent="0.3">
      <c r="P63182" s="83"/>
    </row>
    <row r="63183" spans="16:16" x14ac:dyDescent="0.3">
      <c r="P63183" s="83"/>
    </row>
    <row r="63184" spans="16:16" x14ac:dyDescent="0.3">
      <c r="P63184" s="83"/>
    </row>
    <row r="63185" spans="16:16" x14ac:dyDescent="0.3">
      <c r="P63185" s="83"/>
    </row>
    <row r="63186" spans="16:16" x14ac:dyDescent="0.3">
      <c r="P63186" s="83"/>
    </row>
    <row r="63187" spans="16:16" x14ac:dyDescent="0.3">
      <c r="P63187" s="83"/>
    </row>
    <row r="63188" spans="16:16" x14ac:dyDescent="0.3">
      <c r="P63188" s="83"/>
    </row>
    <row r="63189" spans="16:16" x14ac:dyDescent="0.3">
      <c r="P63189" s="83"/>
    </row>
    <row r="63190" spans="16:16" x14ac:dyDescent="0.3">
      <c r="P63190" s="83"/>
    </row>
    <row r="63191" spans="16:16" x14ac:dyDescent="0.3">
      <c r="P63191" s="83"/>
    </row>
    <row r="63192" spans="16:16" x14ac:dyDescent="0.3">
      <c r="P63192" s="83"/>
    </row>
    <row r="63193" spans="16:16" x14ac:dyDescent="0.3">
      <c r="P63193" s="83"/>
    </row>
    <row r="63194" spans="16:16" x14ac:dyDescent="0.3">
      <c r="P63194" s="83"/>
    </row>
    <row r="63195" spans="16:16" x14ac:dyDescent="0.3">
      <c r="P63195" s="83"/>
    </row>
    <row r="63196" spans="16:16" x14ac:dyDescent="0.3">
      <c r="P63196" s="83"/>
    </row>
    <row r="63197" spans="16:16" x14ac:dyDescent="0.3">
      <c r="P63197" s="83"/>
    </row>
    <row r="63198" spans="16:16" x14ac:dyDescent="0.3">
      <c r="P63198" s="83"/>
    </row>
    <row r="63199" spans="16:16" x14ac:dyDescent="0.3">
      <c r="P63199" s="83"/>
    </row>
    <row r="63200" spans="16:16" x14ac:dyDescent="0.3">
      <c r="P63200" s="83"/>
    </row>
    <row r="63201" spans="16:16" x14ac:dyDescent="0.3">
      <c r="P63201" s="83"/>
    </row>
    <row r="63202" spans="16:16" x14ac:dyDescent="0.3">
      <c r="P63202" s="83"/>
    </row>
    <row r="63203" spans="16:16" x14ac:dyDescent="0.3">
      <c r="P63203" s="83"/>
    </row>
    <row r="63204" spans="16:16" x14ac:dyDescent="0.3">
      <c r="P63204" s="83"/>
    </row>
    <row r="63205" spans="16:16" x14ac:dyDescent="0.3">
      <c r="P63205" s="83"/>
    </row>
    <row r="63206" spans="16:16" x14ac:dyDescent="0.3">
      <c r="P63206" s="83"/>
    </row>
    <row r="63207" spans="16:16" x14ac:dyDescent="0.3">
      <c r="P63207" s="83"/>
    </row>
    <row r="63208" spans="16:16" x14ac:dyDescent="0.3">
      <c r="P63208" s="83"/>
    </row>
    <row r="63209" spans="16:16" x14ac:dyDescent="0.3">
      <c r="P63209" s="83"/>
    </row>
    <row r="63210" spans="16:16" x14ac:dyDescent="0.3">
      <c r="P63210" s="83"/>
    </row>
    <row r="63211" spans="16:16" x14ac:dyDescent="0.3">
      <c r="P63211" s="83"/>
    </row>
    <row r="63212" spans="16:16" x14ac:dyDescent="0.3">
      <c r="P63212" s="83"/>
    </row>
    <row r="63213" spans="16:16" x14ac:dyDescent="0.3">
      <c r="P63213" s="83"/>
    </row>
    <row r="63214" spans="16:16" x14ac:dyDescent="0.3">
      <c r="P63214" s="83"/>
    </row>
    <row r="63215" spans="16:16" x14ac:dyDescent="0.3">
      <c r="P63215" s="83"/>
    </row>
    <row r="63216" spans="16:16" x14ac:dyDescent="0.3">
      <c r="P63216" s="83"/>
    </row>
    <row r="63217" spans="16:16" x14ac:dyDescent="0.3">
      <c r="P63217" s="83"/>
    </row>
    <row r="63218" spans="16:16" x14ac:dyDescent="0.3">
      <c r="P63218" s="83"/>
    </row>
    <row r="63219" spans="16:16" x14ac:dyDescent="0.3">
      <c r="P63219" s="83"/>
    </row>
    <row r="63220" spans="16:16" x14ac:dyDescent="0.3">
      <c r="P63220" s="83"/>
    </row>
    <row r="63221" spans="16:16" x14ac:dyDescent="0.3">
      <c r="P63221" s="83"/>
    </row>
    <row r="63222" spans="16:16" x14ac:dyDescent="0.3">
      <c r="P63222" s="83"/>
    </row>
    <row r="63223" spans="16:16" x14ac:dyDescent="0.3">
      <c r="P63223" s="83"/>
    </row>
    <row r="63224" spans="16:16" x14ac:dyDescent="0.3">
      <c r="P63224" s="83"/>
    </row>
    <row r="63225" spans="16:16" x14ac:dyDescent="0.3">
      <c r="P63225" s="83"/>
    </row>
    <row r="63226" spans="16:16" x14ac:dyDescent="0.3">
      <c r="P63226" s="83"/>
    </row>
    <row r="63227" spans="16:16" x14ac:dyDescent="0.3">
      <c r="P63227" s="83"/>
    </row>
    <row r="63228" spans="16:16" x14ac:dyDescent="0.3">
      <c r="P63228" s="83"/>
    </row>
    <row r="63229" spans="16:16" x14ac:dyDescent="0.3">
      <c r="P63229" s="83"/>
    </row>
    <row r="63230" spans="16:16" x14ac:dyDescent="0.3">
      <c r="P63230" s="83"/>
    </row>
    <row r="63231" spans="16:16" x14ac:dyDescent="0.3">
      <c r="P63231" s="83"/>
    </row>
    <row r="63232" spans="16:16" x14ac:dyDescent="0.3">
      <c r="P63232" s="83"/>
    </row>
    <row r="63233" spans="16:16" x14ac:dyDescent="0.3">
      <c r="P63233" s="83"/>
    </row>
    <row r="63234" spans="16:16" x14ac:dyDescent="0.3">
      <c r="P63234" s="83"/>
    </row>
    <row r="63235" spans="16:16" x14ac:dyDescent="0.3">
      <c r="P63235" s="83"/>
    </row>
    <row r="63236" spans="16:16" x14ac:dyDescent="0.3">
      <c r="P63236" s="83"/>
    </row>
    <row r="63237" spans="16:16" x14ac:dyDescent="0.3">
      <c r="P63237" s="83"/>
    </row>
    <row r="63238" spans="16:16" x14ac:dyDescent="0.3">
      <c r="P63238" s="83"/>
    </row>
    <row r="63239" spans="16:16" x14ac:dyDescent="0.3">
      <c r="P63239" s="83"/>
    </row>
    <row r="63240" spans="16:16" x14ac:dyDescent="0.3">
      <c r="P63240" s="83"/>
    </row>
    <row r="63241" spans="16:16" x14ac:dyDescent="0.3">
      <c r="P63241" s="83"/>
    </row>
    <row r="63242" spans="16:16" x14ac:dyDescent="0.3">
      <c r="P63242" s="83"/>
    </row>
    <row r="63243" spans="16:16" x14ac:dyDescent="0.3">
      <c r="P63243" s="83"/>
    </row>
    <row r="63244" spans="16:16" x14ac:dyDescent="0.3">
      <c r="P63244" s="83"/>
    </row>
    <row r="63245" spans="16:16" x14ac:dyDescent="0.3">
      <c r="P63245" s="83"/>
    </row>
    <row r="63246" spans="16:16" x14ac:dyDescent="0.3">
      <c r="P63246" s="83"/>
    </row>
    <row r="63247" spans="16:16" x14ac:dyDescent="0.3">
      <c r="P63247" s="83"/>
    </row>
    <row r="63248" spans="16:16" x14ac:dyDescent="0.3">
      <c r="P63248" s="83"/>
    </row>
    <row r="63249" spans="16:16" x14ac:dyDescent="0.3">
      <c r="P63249" s="83"/>
    </row>
    <row r="63250" spans="16:16" x14ac:dyDescent="0.3">
      <c r="P63250" s="83"/>
    </row>
    <row r="63251" spans="16:16" x14ac:dyDescent="0.3">
      <c r="P63251" s="83"/>
    </row>
    <row r="63252" spans="16:16" x14ac:dyDescent="0.3">
      <c r="P63252" s="83"/>
    </row>
    <row r="63253" spans="16:16" x14ac:dyDescent="0.3">
      <c r="P63253" s="83"/>
    </row>
    <row r="63254" spans="16:16" x14ac:dyDescent="0.3">
      <c r="P63254" s="83"/>
    </row>
    <row r="63255" spans="16:16" x14ac:dyDescent="0.3">
      <c r="P63255" s="83"/>
    </row>
    <row r="63256" spans="16:16" x14ac:dyDescent="0.3">
      <c r="P63256" s="83"/>
    </row>
    <row r="63257" spans="16:16" x14ac:dyDescent="0.3">
      <c r="P63257" s="83"/>
    </row>
    <row r="63258" spans="16:16" x14ac:dyDescent="0.3">
      <c r="P63258" s="83"/>
    </row>
    <row r="63259" spans="16:16" x14ac:dyDescent="0.3">
      <c r="P63259" s="83"/>
    </row>
    <row r="63260" spans="16:16" x14ac:dyDescent="0.3">
      <c r="P63260" s="83"/>
    </row>
    <row r="63261" spans="16:16" x14ac:dyDescent="0.3">
      <c r="P63261" s="83"/>
    </row>
    <row r="63262" spans="16:16" x14ac:dyDescent="0.3">
      <c r="P63262" s="83"/>
    </row>
    <row r="63263" spans="16:16" x14ac:dyDescent="0.3">
      <c r="P63263" s="83"/>
    </row>
    <row r="63264" spans="16:16" x14ac:dyDescent="0.3">
      <c r="P63264" s="83"/>
    </row>
    <row r="63265" spans="16:16" x14ac:dyDescent="0.3">
      <c r="P63265" s="83"/>
    </row>
    <row r="63266" spans="16:16" x14ac:dyDescent="0.3">
      <c r="P63266" s="83"/>
    </row>
    <row r="63267" spans="16:16" x14ac:dyDescent="0.3">
      <c r="P63267" s="83"/>
    </row>
    <row r="63268" spans="16:16" x14ac:dyDescent="0.3">
      <c r="P63268" s="83"/>
    </row>
    <row r="63269" spans="16:16" x14ac:dyDescent="0.3">
      <c r="P63269" s="83"/>
    </row>
    <row r="63270" spans="16:16" x14ac:dyDescent="0.3">
      <c r="P63270" s="83"/>
    </row>
    <row r="63271" spans="16:16" x14ac:dyDescent="0.3">
      <c r="P63271" s="83"/>
    </row>
    <row r="63272" spans="16:16" x14ac:dyDescent="0.3">
      <c r="P63272" s="83"/>
    </row>
    <row r="63273" spans="16:16" x14ac:dyDescent="0.3">
      <c r="P63273" s="83"/>
    </row>
    <row r="63274" spans="16:16" x14ac:dyDescent="0.3">
      <c r="P63274" s="83"/>
    </row>
    <row r="63275" spans="16:16" x14ac:dyDescent="0.3">
      <c r="P63275" s="83"/>
    </row>
    <row r="63276" spans="16:16" x14ac:dyDescent="0.3">
      <c r="P63276" s="83"/>
    </row>
    <row r="63277" spans="16:16" x14ac:dyDescent="0.3">
      <c r="P63277" s="83"/>
    </row>
    <row r="63278" spans="16:16" x14ac:dyDescent="0.3">
      <c r="P63278" s="83"/>
    </row>
    <row r="63279" spans="16:16" x14ac:dyDescent="0.3">
      <c r="P63279" s="83"/>
    </row>
    <row r="63280" spans="16:16" x14ac:dyDescent="0.3">
      <c r="P63280" s="83"/>
    </row>
    <row r="63281" spans="16:16" x14ac:dyDescent="0.3">
      <c r="P63281" s="83"/>
    </row>
    <row r="63282" spans="16:16" x14ac:dyDescent="0.3">
      <c r="P63282" s="83"/>
    </row>
    <row r="63283" spans="16:16" x14ac:dyDescent="0.3">
      <c r="P63283" s="83"/>
    </row>
    <row r="63284" spans="16:16" x14ac:dyDescent="0.3">
      <c r="P63284" s="83"/>
    </row>
    <row r="63285" spans="16:16" x14ac:dyDescent="0.3">
      <c r="P63285" s="83"/>
    </row>
    <row r="63286" spans="16:16" x14ac:dyDescent="0.3">
      <c r="P63286" s="83"/>
    </row>
    <row r="63287" spans="16:16" x14ac:dyDescent="0.3">
      <c r="P63287" s="83"/>
    </row>
    <row r="63288" spans="16:16" x14ac:dyDescent="0.3">
      <c r="P63288" s="83"/>
    </row>
    <row r="63289" spans="16:16" x14ac:dyDescent="0.3">
      <c r="P63289" s="83"/>
    </row>
    <row r="63290" spans="16:16" x14ac:dyDescent="0.3">
      <c r="P63290" s="83"/>
    </row>
    <row r="63291" spans="16:16" x14ac:dyDescent="0.3">
      <c r="P63291" s="83"/>
    </row>
    <row r="63292" spans="16:16" x14ac:dyDescent="0.3">
      <c r="P63292" s="83"/>
    </row>
    <row r="63293" spans="16:16" x14ac:dyDescent="0.3">
      <c r="P63293" s="83"/>
    </row>
    <row r="63294" spans="16:16" x14ac:dyDescent="0.3">
      <c r="P63294" s="83"/>
    </row>
    <row r="63295" spans="16:16" x14ac:dyDescent="0.3">
      <c r="P63295" s="83"/>
    </row>
    <row r="63296" spans="16:16" x14ac:dyDescent="0.3">
      <c r="P63296" s="83"/>
    </row>
    <row r="63297" spans="16:16" x14ac:dyDescent="0.3">
      <c r="P63297" s="83"/>
    </row>
    <row r="63298" spans="16:16" x14ac:dyDescent="0.3">
      <c r="P63298" s="83"/>
    </row>
    <row r="63299" spans="16:16" x14ac:dyDescent="0.3">
      <c r="P63299" s="83"/>
    </row>
    <row r="63300" spans="16:16" x14ac:dyDescent="0.3">
      <c r="P63300" s="83"/>
    </row>
    <row r="63301" spans="16:16" x14ac:dyDescent="0.3">
      <c r="P63301" s="83"/>
    </row>
    <row r="63302" spans="16:16" x14ac:dyDescent="0.3">
      <c r="P63302" s="83"/>
    </row>
    <row r="63303" spans="16:16" x14ac:dyDescent="0.3">
      <c r="P63303" s="83"/>
    </row>
    <row r="63304" spans="16:16" x14ac:dyDescent="0.3">
      <c r="P63304" s="83"/>
    </row>
    <row r="63305" spans="16:16" x14ac:dyDescent="0.3">
      <c r="P63305" s="83"/>
    </row>
    <row r="63306" spans="16:16" x14ac:dyDescent="0.3">
      <c r="P63306" s="83"/>
    </row>
    <row r="63307" spans="16:16" x14ac:dyDescent="0.3">
      <c r="P63307" s="83"/>
    </row>
    <row r="63308" spans="16:16" x14ac:dyDescent="0.3">
      <c r="P63308" s="83"/>
    </row>
    <row r="63309" spans="16:16" x14ac:dyDescent="0.3">
      <c r="P63309" s="83"/>
    </row>
    <row r="63310" spans="16:16" x14ac:dyDescent="0.3">
      <c r="P63310" s="83"/>
    </row>
    <row r="63311" spans="16:16" x14ac:dyDescent="0.3">
      <c r="P63311" s="83"/>
    </row>
    <row r="63312" spans="16:16" x14ac:dyDescent="0.3">
      <c r="P63312" s="83"/>
    </row>
    <row r="63313" spans="16:16" x14ac:dyDescent="0.3">
      <c r="P63313" s="83"/>
    </row>
    <row r="63314" spans="16:16" x14ac:dyDescent="0.3">
      <c r="P63314" s="83"/>
    </row>
    <row r="63315" spans="16:16" x14ac:dyDescent="0.3">
      <c r="P63315" s="83"/>
    </row>
    <row r="63316" spans="16:16" x14ac:dyDescent="0.3">
      <c r="P63316" s="83"/>
    </row>
    <row r="63317" spans="16:16" x14ac:dyDescent="0.3">
      <c r="P63317" s="83"/>
    </row>
    <row r="63318" spans="16:16" x14ac:dyDescent="0.3">
      <c r="P63318" s="83"/>
    </row>
    <row r="63319" spans="16:16" x14ac:dyDescent="0.3">
      <c r="P63319" s="83"/>
    </row>
    <row r="63320" spans="16:16" x14ac:dyDescent="0.3">
      <c r="P63320" s="83"/>
    </row>
    <row r="63321" spans="16:16" x14ac:dyDescent="0.3">
      <c r="P63321" s="83"/>
    </row>
    <row r="63322" spans="16:16" x14ac:dyDescent="0.3">
      <c r="P63322" s="83"/>
    </row>
    <row r="63323" spans="16:16" x14ac:dyDescent="0.3">
      <c r="P63323" s="83"/>
    </row>
    <row r="63324" spans="16:16" x14ac:dyDescent="0.3">
      <c r="P63324" s="83"/>
    </row>
    <row r="63325" spans="16:16" x14ac:dyDescent="0.3">
      <c r="P63325" s="83"/>
    </row>
    <row r="63326" spans="16:16" x14ac:dyDescent="0.3">
      <c r="P63326" s="83"/>
    </row>
    <row r="63327" spans="16:16" x14ac:dyDescent="0.3">
      <c r="P63327" s="83"/>
    </row>
    <row r="63328" spans="16:16" x14ac:dyDescent="0.3">
      <c r="P63328" s="83"/>
    </row>
    <row r="63329" spans="16:16" x14ac:dyDescent="0.3">
      <c r="P63329" s="83"/>
    </row>
    <row r="63330" spans="16:16" x14ac:dyDescent="0.3">
      <c r="P63330" s="83"/>
    </row>
    <row r="63331" spans="16:16" x14ac:dyDescent="0.3">
      <c r="P63331" s="83"/>
    </row>
    <row r="63332" spans="16:16" x14ac:dyDescent="0.3">
      <c r="P63332" s="83"/>
    </row>
    <row r="63333" spans="16:16" x14ac:dyDescent="0.3">
      <c r="P63333" s="83"/>
    </row>
    <row r="63334" spans="16:16" x14ac:dyDescent="0.3">
      <c r="P63334" s="83"/>
    </row>
    <row r="63335" spans="16:16" x14ac:dyDescent="0.3">
      <c r="P63335" s="83"/>
    </row>
    <row r="63336" spans="16:16" x14ac:dyDescent="0.3">
      <c r="P63336" s="83"/>
    </row>
    <row r="63337" spans="16:16" x14ac:dyDescent="0.3">
      <c r="P63337" s="83"/>
    </row>
    <row r="63338" spans="16:16" x14ac:dyDescent="0.3">
      <c r="P63338" s="83"/>
    </row>
    <row r="63339" spans="16:16" x14ac:dyDescent="0.3">
      <c r="P63339" s="83"/>
    </row>
    <row r="63340" spans="16:16" x14ac:dyDescent="0.3">
      <c r="P63340" s="83"/>
    </row>
    <row r="63341" spans="16:16" x14ac:dyDescent="0.3">
      <c r="P63341" s="83"/>
    </row>
    <row r="63342" spans="16:16" x14ac:dyDescent="0.3">
      <c r="P63342" s="83"/>
    </row>
    <row r="63343" spans="16:16" x14ac:dyDescent="0.3">
      <c r="P63343" s="83"/>
    </row>
    <row r="63344" spans="16:16" x14ac:dyDescent="0.3">
      <c r="P63344" s="83"/>
    </row>
    <row r="63345" spans="16:16" x14ac:dyDescent="0.3">
      <c r="P63345" s="83"/>
    </row>
    <row r="63346" spans="16:16" x14ac:dyDescent="0.3">
      <c r="P63346" s="83"/>
    </row>
    <row r="63347" spans="16:16" x14ac:dyDescent="0.3">
      <c r="P63347" s="83"/>
    </row>
    <row r="63348" spans="16:16" x14ac:dyDescent="0.3">
      <c r="P63348" s="83"/>
    </row>
    <row r="63349" spans="16:16" x14ac:dyDescent="0.3">
      <c r="P63349" s="83"/>
    </row>
    <row r="63350" spans="16:16" x14ac:dyDescent="0.3">
      <c r="P63350" s="83"/>
    </row>
    <row r="63351" spans="16:16" x14ac:dyDescent="0.3">
      <c r="P63351" s="83"/>
    </row>
    <row r="63352" spans="16:16" x14ac:dyDescent="0.3">
      <c r="P63352" s="83"/>
    </row>
    <row r="63353" spans="16:16" x14ac:dyDescent="0.3">
      <c r="P63353" s="83"/>
    </row>
    <row r="63354" spans="16:16" x14ac:dyDescent="0.3">
      <c r="P63354" s="83"/>
    </row>
    <row r="63355" spans="16:16" x14ac:dyDescent="0.3">
      <c r="P63355" s="83"/>
    </row>
    <row r="63356" spans="16:16" x14ac:dyDescent="0.3">
      <c r="P63356" s="83"/>
    </row>
    <row r="63357" spans="16:16" x14ac:dyDescent="0.3">
      <c r="P63357" s="83"/>
    </row>
    <row r="63358" spans="16:16" x14ac:dyDescent="0.3">
      <c r="P63358" s="83"/>
    </row>
    <row r="63359" spans="16:16" x14ac:dyDescent="0.3">
      <c r="P63359" s="83"/>
    </row>
    <row r="63360" spans="16:16" x14ac:dyDescent="0.3">
      <c r="P63360" s="83"/>
    </row>
    <row r="63361" spans="16:16" x14ac:dyDescent="0.3">
      <c r="P63361" s="83"/>
    </row>
    <row r="63362" spans="16:16" x14ac:dyDescent="0.3">
      <c r="P63362" s="83"/>
    </row>
    <row r="63363" spans="16:16" x14ac:dyDescent="0.3">
      <c r="P63363" s="83"/>
    </row>
    <row r="63364" spans="16:16" x14ac:dyDescent="0.3">
      <c r="P63364" s="83"/>
    </row>
    <row r="63365" spans="16:16" x14ac:dyDescent="0.3">
      <c r="P63365" s="83"/>
    </row>
    <row r="63366" spans="16:16" x14ac:dyDescent="0.3">
      <c r="P63366" s="83"/>
    </row>
    <row r="63367" spans="16:16" x14ac:dyDescent="0.3">
      <c r="P63367" s="83"/>
    </row>
    <row r="63368" spans="16:16" x14ac:dyDescent="0.3">
      <c r="P63368" s="83"/>
    </row>
    <row r="63369" spans="16:16" x14ac:dyDescent="0.3">
      <c r="P63369" s="83"/>
    </row>
    <row r="63370" spans="16:16" x14ac:dyDescent="0.3">
      <c r="P63370" s="83"/>
    </row>
    <row r="63371" spans="16:16" x14ac:dyDescent="0.3">
      <c r="P63371" s="83"/>
    </row>
    <row r="63372" spans="16:16" x14ac:dyDescent="0.3">
      <c r="P63372" s="83"/>
    </row>
    <row r="63373" spans="16:16" x14ac:dyDescent="0.3">
      <c r="P63373" s="83"/>
    </row>
    <row r="63374" spans="16:16" x14ac:dyDescent="0.3">
      <c r="P63374" s="83"/>
    </row>
    <row r="63375" spans="16:16" x14ac:dyDescent="0.3">
      <c r="P63375" s="83"/>
    </row>
    <row r="63376" spans="16:16" x14ac:dyDescent="0.3">
      <c r="P63376" s="83"/>
    </row>
    <row r="63377" spans="16:16" x14ac:dyDescent="0.3">
      <c r="P63377" s="83"/>
    </row>
    <row r="63378" spans="16:16" x14ac:dyDescent="0.3">
      <c r="P63378" s="83"/>
    </row>
    <row r="63379" spans="16:16" x14ac:dyDescent="0.3">
      <c r="P63379" s="83"/>
    </row>
    <row r="63380" spans="16:16" x14ac:dyDescent="0.3">
      <c r="P63380" s="83"/>
    </row>
    <row r="63381" spans="16:16" x14ac:dyDescent="0.3">
      <c r="P63381" s="83"/>
    </row>
    <row r="63382" spans="16:16" x14ac:dyDescent="0.3">
      <c r="P63382" s="83"/>
    </row>
    <row r="63383" spans="16:16" x14ac:dyDescent="0.3">
      <c r="P63383" s="83"/>
    </row>
    <row r="63384" spans="16:16" x14ac:dyDescent="0.3">
      <c r="P63384" s="83"/>
    </row>
    <row r="63385" spans="16:16" x14ac:dyDescent="0.3">
      <c r="P63385" s="83"/>
    </row>
    <row r="63386" spans="16:16" x14ac:dyDescent="0.3">
      <c r="P63386" s="83"/>
    </row>
    <row r="63387" spans="16:16" x14ac:dyDescent="0.3">
      <c r="P63387" s="83"/>
    </row>
    <row r="63388" spans="16:16" x14ac:dyDescent="0.3">
      <c r="P63388" s="83"/>
    </row>
    <row r="63389" spans="16:16" x14ac:dyDescent="0.3">
      <c r="P63389" s="83"/>
    </row>
    <row r="63390" spans="16:16" x14ac:dyDescent="0.3">
      <c r="P63390" s="83"/>
    </row>
    <row r="63391" spans="16:16" x14ac:dyDescent="0.3">
      <c r="P63391" s="83"/>
    </row>
    <row r="63392" spans="16:16" x14ac:dyDescent="0.3">
      <c r="P63392" s="83"/>
    </row>
    <row r="63393" spans="16:16" x14ac:dyDescent="0.3">
      <c r="P63393" s="83"/>
    </row>
    <row r="63394" spans="16:16" x14ac:dyDescent="0.3">
      <c r="P63394" s="83"/>
    </row>
    <row r="63395" spans="16:16" x14ac:dyDescent="0.3">
      <c r="P63395" s="83"/>
    </row>
    <row r="63396" spans="16:16" x14ac:dyDescent="0.3">
      <c r="P63396" s="83"/>
    </row>
    <row r="63397" spans="16:16" x14ac:dyDescent="0.3">
      <c r="P63397" s="83"/>
    </row>
    <row r="63398" spans="16:16" x14ac:dyDescent="0.3">
      <c r="P63398" s="83"/>
    </row>
    <row r="63399" spans="16:16" x14ac:dyDescent="0.3">
      <c r="P63399" s="83"/>
    </row>
    <row r="63400" spans="16:16" x14ac:dyDescent="0.3">
      <c r="P63400" s="83"/>
    </row>
    <row r="63401" spans="16:16" x14ac:dyDescent="0.3">
      <c r="P63401" s="83"/>
    </row>
    <row r="63402" spans="16:16" x14ac:dyDescent="0.3">
      <c r="P63402" s="83"/>
    </row>
    <row r="63403" spans="16:16" x14ac:dyDescent="0.3">
      <c r="P63403" s="83"/>
    </row>
    <row r="63404" spans="16:16" x14ac:dyDescent="0.3">
      <c r="P63404" s="83"/>
    </row>
    <row r="63405" spans="16:16" x14ac:dyDescent="0.3">
      <c r="P63405" s="83"/>
    </row>
    <row r="63406" spans="16:16" x14ac:dyDescent="0.3">
      <c r="P63406" s="83"/>
    </row>
    <row r="63407" spans="16:16" x14ac:dyDescent="0.3">
      <c r="P63407" s="83"/>
    </row>
    <row r="63408" spans="16:16" x14ac:dyDescent="0.3">
      <c r="P63408" s="83"/>
    </row>
    <row r="63409" spans="16:16" x14ac:dyDescent="0.3">
      <c r="P63409" s="83"/>
    </row>
    <row r="63410" spans="16:16" x14ac:dyDescent="0.3">
      <c r="P63410" s="83"/>
    </row>
    <row r="63411" spans="16:16" x14ac:dyDescent="0.3">
      <c r="P63411" s="83"/>
    </row>
    <row r="63412" spans="16:16" x14ac:dyDescent="0.3">
      <c r="P63412" s="83"/>
    </row>
    <row r="63413" spans="16:16" x14ac:dyDescent="0.3">
      <c r="P63413" s="83"/>
    </row>
    <row r="63414" spans="16:16" x14ac:dyDescent="0.3">
      <c r="P63414" s="83"/>
    </row>
    <row r="63415" spans="16:16" x14ac:dyDescent="0.3">
      <c r="P63415" s="83"/>
    </row>
    <row r="63416" spans="16:16" x14ac:dyDescent="0.3">
      <c r="P63416" s="83"/>
    </row>
    <row r="63417" spans="16:16" x14ac:dyDescent="0.3">
      <c r="P63417" s="83"/>
    </row>
    <row r="63418" spans="16:16" x14ac:dyDescent="0.3">
      <c r="P63418" s="83"/>
    </row>
    <row r="63419" spans="16:16" x14ac:dyDescent="0.3">
      <c r="P63419" s="83"/>
    </row>
    <row r="63420" spans="16:16" x14ac:dyDescent="0.3">
      <c r="P63420" s="83"/>
    </row>
    <row r="63421" spans="16:16" x14ac:dyDescent="0.3">
      <c r="P63421" s="83"/>
    </row>
    <row r="63422" spans="16:16" x14ac:dyDescent="0.3">
      <c r="P63422" s="83"/>
    </row>
    <row r="63423" spans="16:16" x14ac:dyDescent="0.3">
      <c r="P63423" s="83"/>
    </row>
    <row r="63424" spans="16:16" x14ac:dyDescent="0.3">
      <c r="P63424" s="83"/>
    </row>
    <row r="63425" spans="16:16" x14ac:dyDescent="0.3">
      <c r="P63425" s="83"/>
    </row>
    <row r="63426" spans="16:16" x14ac:dyDescent="0.3">
      <c r="P63426" s="83"/>
    </row>
    <row r="63427" spans="16:16" x14ac:dyDescent="0.3">
      <c r="P63427" s="83"/>
    </row>
    <row r="63428" spans="16:16" x14ac:dyDescent="0.3">
      <c r="P63428" s="83"/>
    </row>
    <row r="63429" spans="16:16" x14ac:dyDescent="0.3">
      <c r="P63429" s="83"/>
    </row>
    <row r="63430" spans="16:16" x14ac:dyDescent="0.3">
      <c r="P63430" s="83"/>
    </row>
    <row r="63431" spans="16:16" x14ac:dyDescent="0.3">
      <c r="P63431" s="83"/>
    </row>
    <row r="63432" spans="16:16" x14ac:dyDescent="0.3">
      <c r="P63432" s="83"/>
    </row>
    <row r="63433" spans="16:16" x14ac:dyDescent="0.3">
      <c r="P63433" s="83"/>
    </row>
    <row r="63434" spans="16:16" x14ac:dyDescent="0.3">
      <c r="P63434" s="83"/>
    </row>
    <row r="63435" spans="16:16" x14ac:dyDescent="0.3">
      <c r="P63435" s="83"/>
    </row>
    <row r="63436" spans="16:16" x14ac:dyDescent="0.3">
      <c r="P63436" s="83"/>
    </row>
    <row r="63437" spans="16:16" x14ac:dyDescent="0.3">
      <c r="P63437" s="83"/>
    </row>
    <row r="63438" spans="16:16" x14ac:dyDescent="0.3">
      <c r="P63438" s="83"/>
    </row>
    <row r="63439" spans="16:16" x14ac:dyDescent="0.3">
      <c r="P63439" s="83"/>
    </row>
    <row r="63440" spans="16:16" x14ac:dyDescent="0.3">
      <c r="P63440" s="83"/>
    </row>
    <row r="63441" spans="16:16" x14ac:dyDescent="0.3">
      <c r="P63441" s="83"/>
    </row>
    <row r="63442" spans="16:16" x14ac:dyDescent="0.3">
      <c r="P63442" s="83"/>
    </row>
    <row r="63443" spans="16:16" x14ac:dyDescent="0.3">
      <c r="P63443" s="83"/>
    </row>
    <row r="63444" spans="16:16" x14ac:dyDescent="0.3">
      <c r="P63444" s="83"/>
    </row>
    <row r="63445" spans="16:16" x14ac:dyDescent="0.3">
      <c r="P63445" s="83"/>
    </row>
    <row r="63446" spans="16:16" x14ac:dyDescent="0.3">
      <c r="P63446" s="83"/>
    </row>
    <row r="63447" spans="16:16" x14ac:dyDescent="0.3">
      <c r="P63447" s="83"/>
    </row>
    <row r="63448" spans="16:16" x14ac:dyDescent="0.3">
      <c r="P63448" s="83"/>
    </row>
    <row r="63449" spans="16:16" x14ac:dyDescent="0.3">
      <c r="P63449" s="83"/>
    </row>
    <row r="63450" spans="16:16" x14ac:dyDescent="0.3">
      <c r="P63450" s="83"/>
    </row>
    <row r="63451" spans="16:16" x14ac:dyDescent="0.3">
      <c r="P63451" s="83"/>
    </row>
    <row r="63452" spans="16:16" x14ac:dyDescent="0.3">
      <c r="P63452" s="83"/>
    </row>
    <row r="63453" spans="16:16" x14ac:dyDescent="0.3">
      <c r="P63453" s="83"/>
    </row>
    <row r="63454" spans="16:16" x14ac:dyDescent="0.3">
      <c r="P63454" s="83"/>
    </row>
    <row r="63455" spans="16:16" x14ac:dyDescent="0.3">
      <c r="P63455" s="83"/>
    </row>
    <row r="63456" spans="16:16" x14ac:dyDescent="0.3">
      <c r="P63456" s="83"/>
    </row>
    <row r="63457" spans="16:16" x14ac:dyDescent="0.3">
      <c r="P63457" s="83"/>
    </row>
    <row r="63458" spans="16:16" x14ac:dyDescent="0.3">
      <c r="P63458" s="83"/>
    </row>
    <row r="63459" spans="16:16" x14ac:dyDescent="0.3">
      <c r="P63459" s="83"/>
    </row>
    <row r="63460" spans="16:16" x14ac:dyDescent="0.3">
      <c r="P63460" s="83"/>
    </row>
    <row r="63461" spans="16:16" x14ac:dyDescent="0.3">
      <c r="P63461" s="83"/>
    </row>
    <row r="63462" spans="16:16" x14ac:dyDescent="0.3">
      <c r="P63462" s="83"/>
    </row>
    <row r="63463" spans="16:16" x14ac:dyDescent="0.3">
      <c r="P63463" s="83"/>
    </row>
    <row r="63464" spans="16:16" x14ac:dyDescent="0.3">
      <c r="P63464" s="83"/>
    </row>
    <row r="63465" spans="16:16" x14ac:dyDescent="0.3">
      <c r="P63465" s="83"/>
    </row>
    <row r="63466" spans="16:16" x14ac:dyDescent="0.3">
      <c r="P63466" s="83"/>
    </row>
    <row r="63467" spans="16:16" x14ac:dyDescent="0.3">
      <c r="P63467" s="83"/>
    </row>
    <row r="63468" spans="16:16" x14ac:dyDescent="0.3">
      <c r="P63468" s="83"/>
    </row>
    <row r="63469" spans="16:16" x14ac:dyDescent="0.3">
      <c r="P63469" s="83"/>
    </row>
    <row r="63470" spans="16:16" x14ac:dyDescent="0.3">
      <c r="P63470" s="83"/>
    </row>
    <row r="63471" spans="16:16" x14ac:dyDescent="0.3">
      <c r="P63471" s="83"/>
    </row>
    <row r="63472" spans="16:16" x14ac:dyDescent="0.3">
      <c r="P63472" s="83"/>
    </row>
    <row r="63473" spans="16:16" x14ac:dyDescent="0.3">
      <c r="P63473" s="83"/>
    </row>
    <row r="63474" spans="16:16" x14ac:dyDescent="0.3">
      <c r="P63474" s="83"/>
    </row>
    <row r="63475" spans="16:16" x14ac:dyDescent="0.3">
      <c r="P63475" s="83"/>
    </row>
    <row r="63476" spans="16:16" x14ac:dyDescent="0.3">
      <c r="P63476" s="83"/>
    </row>
    <row r="63477" spans="16:16" x14ac:dyDescent="0.3">
      <c r="P63477" s="83"/>
    </row>
    <row r="63478" spans="16:16" x14ac:dyDescent="0.3">
      <c r="P63478" s="83"/>
    </row>
    <row r="63479" spans="16:16" x14ac:dyDescent="0.3">
      <c r="P63479" s="83"/>
    </row>
    <row r="63480" spans="16:16" x14ac:dyDescent="0.3">
      <c r="P63480" s="83"/>
    </row>
    <row r="63481" spans="16:16" x14ac:dyDescent="0.3">
      <c r="P63481" s="83"/>
    </row>
    <row r="63482" spans="16:16" x14ac:dyDescent="0.3">
      <c r="P63482" s="83"/>
    </row>
    <row r="63483" spans="16:16" x14ac:dyDescent="0.3">
      <c r="P63483" s="83"/>
    </row>
    <row r="63484" spans="16:16" x14ac:dyDescent="0.3">
      <c r="P63484" s="83"/>
    </row>
    <row r="63485" spans="16:16" x14ac:dyDescent="0.3">
      <c r="P63485" s="83"/>
    </row>
    <row r="63486" spans="16:16" x14ac:dyDescent="0.3">
      <c r="P63486" s="83"/>
    </row>
    <row r="63487" spans="16:16" x14ac:dyDescent="0.3">
      <c r="P63487" s="83"/>
    </row>
    <row r="63488" spans="16:16" x14ac:dyDescent="0.3">
      <c r="P63488" s="83"/>
    </row>
    <row r="63489" spans="16:16" x14ac:dyDescent="0.3">
      <c r="P63489" s="83"/>
    </row>
    <row r="63490" spans="16:16" x14ac:dyDescent="0.3">
      <c r="P63490" s="83"/>
    </row>
    <row r="63491" spans="16:16" x14ac:dyDescent="0.3">
      <c r="P63491" s="83"/>
    </row>
    <row r="63492" spans="16:16" x14ac:dyDescent="0.3">
      <c r="P63492" s="83"/>
    </row>
    <row r="63493" spans="16:16" x14ac:dyDescent="0.3">
      <c r="P63493" s="83"/>
    </row>
    <row r="63494" spans="16:16" x14ac:dyDescent="0.3">
      <c r="P63494" s="83"/>
    </row>
    <row r="63495" spans="16:16" x14ac:dyDescent="0.3">
      <c r="P63495" s="83"/>
    </row>
    <row r="63496" spans="16:16" x14ac:dyDescent="0.3">
      <c r="P63496" s="83"/>
    </row>
    <row r="63497" spans="16:16" x14ac:dyDescent="0.3">
      <c r="P63497" s="83"/>
    </row>
    <row r="63498" spans="16:16" x14ac:dyDescent="0.3">
      <c r="P63498" s="83"/>
    </row>
    <row r="63499" spans="16:16" x14ac:dyDescent="0.3">
      <c r="P63499" s="83"/>
    </row>
    <row r="63500" spans="16:16" x14ac:dyDescent="0.3">
      <c r="P63500" s="83"/>
    </row>
    <row r="63501" spans="16:16" x14ac:dyDescent="0.3">
      <c r="P63501" s="83"/>
    </row>
    <row r="63502" spans="16:16" x14ac:dyDescent="0.3">
      <c r="P63502" s="83"/>
    </row>
    <row r="63503" spans="16:16" x14ac:dyDescent="0.3">
      <c r="P63503" s="83"/>
    </row>
    <row r="63504" spans="16:16" x14ac:dyDescent="0.3">
      <c r="P63504" s="83"/>
    </row>
    <row r="63505" spans="16:16" x14ac:dyDescent="0.3">
      <c r="P63505" s="83"/>
    </row>
    <row r="63506" spans="16:16" x14ac:dyDescent="0.3">
      <c r="P63506" s="83"/>
    </row>
    <row r="63507" spans="16:16" x14ac:dyDescent="0.3">
      <c r="P63507" s="83"/>
    </row>
    <row r="63508" spans="16:16" x14ac:dyDescent="0.3">
      <c r="P63508" s="83"/>
    </row>
    <row r="63509" spans="16:16" x14ac:dyDescent="0.3">
      <c r="P63509" s="83"/>
    </row>
    <row r="63510" spans="16:16" x14ac:dyDescent="0.3">
      <c r="P63510" s="83"/>
    </row>
    <row r="63511" spans="16:16" x14ac:dyDescent="0.3">
      <c r="P63511" s="83"/>
    </row>
    <row r="63512" spans="16:16" x14ac:dyDescent="0.3">
      <c r="P63512" s="83"/>
    </row>
    <row r="63513" spans="16:16" x14ac:dyDescent="0.3">
      <c r="P63513" s="83"/>
    </row>
    <row r="63514" spans="16:16" x14ac:dyDescent="0.3">
      <c r="P63514" s="83"/>
    </row>
    <row r="63515" spans="16:16" x14ac:dyDescent="0.3">
      <c r="P63515" s="83"/>
    </row>
    <row r="63516" spans="16:16" x14ac:dyDescent="0.3">
      <c r="P63516" s="83"/>
    </row>
    <row r="63517" spans="16:16" x14ac:dyDescent="0.3">
      <c r="P63517" s="83"/>
    </row>
    <row r="63518" spans="16:16" x14ac:dyDescent="0.3">
      <c r="P63518" s="83"/>
    </row>
    <row r="63519" spans="16:16" x14ac:dyDescent="0.3">
      <c r="P63519" s="83"/>
    </row>
    <row r="63520" spans="16:16" x14ac:dyDescent="0.3">
      <c r="P63520" s="83"/>
    </row>
    <row r="63521" spans="16:16" x14ac:dyDescent="0.3">
      <c r="P63521" s="83"/>
    </row>
    <row r="63522" spans="16:16" x14ac:dyDescent="0.3">
      <c r="P63522" s="83"/>
    </row>
    <row r="63523" spans="16:16" x14ac:dyDescent="0.3">
      <c r="P63523" s="83"/>
    </row>
    <row r="63524" spans="16:16" x14ac:dyDescent="0.3">
      <c r="P63524" s="83"/>
    </row>
    <row r="63525" spans="16:16" x14ac:dyDescent="0.3">
      <c r="P63525" s="83"/>
    </row>
    <row r="63526" spans="16:16" x14ac:dyDescent="0.3">
      <c r="P63526" s="83"/>
    </row>
    <row r="63527" spans="16:16" x14ac:dyDescent="0.3">
      <c r="P63527" s="83"/>
    </row>
    <row r="63528" spans="16:16" x14ac:dyDescent="0.3">
      <c r="P63528" s="83"/>
    </row>
    <row r="63529" spans="16:16" x14ac:dyDescent="0.3">
      <c r="P63529" s="83"/>
    </row>
    <row r="63530" spans="16:16" x14ac:dyDescent="0.3">
      <c r="P63530" s="83"/>
    </row>
    <row r="63531" spans="16:16" x14ac:dyDescent="0.3">
      <c r="P63531" s="83"/>
    </row>
    <row r="63532" spans="16:16" x14ac:dyDescent="0.3">
      <c r="P63532" s="83"/>
    </row>
    <row r="63533" spans="16:16" x14ac:dyDescent="0.3">
      <c r="P63533" s="83"/>
    </row>
    <row r="63534" spans="16:16" x14ac:dyDescent="0.3">
      <c r="P63534" s="83"/>
    </row>
    <row r="63535" spans="16:16" x14ac:dyDescent="0.3">
      <c r="P63535" s="83"/>
    </row>
    <row r="63536" spans="16:16" x14ac:dyDescent="0.3">
      <c r="P63536" s="83"/>
    </row>
    <row r="63537" spans="16:16" x14ac:dyDescent="0.3">
      <c r="P63537" s="83"/>
    </row>
    <row r="63538" spans="16:16" x14ac:dyDescent="0.3">
      <c r="P63538" s="83"/>
    </row>
    <row r="63539" spans="16:16" x14ac:dyDescent="0.3">
      <c r="P63539" s="83"/>
    </row>
    <row r="63540" spans="16:16" x14ac:dyDescent="0.3">
      <c r="P63540" s="83"/>
    </row>
    <row r="63541" spans="16:16" x14ac:dyDescent="0.3">
      <c r="P63541" s="83"/>
    </row>
    <row r="63542" spans="16:16" x14ac:dyDescent="0.3">
      <c r="P63542" s="83"/>
    </row>
    <row r="63543" spans="16:16" x14ac:dyDescent="0.3">
      <c r="P63543" s="83"/>
    </row>
    <row r="63544" spans="16:16" x14ac:dyDescent="0.3">
      <c r="P63544" s="83"/>
    </row>
    <row r="63545" spans="16:16" x14ac:dyDescent="0.3">
      <c r="P63545" s="83"/>
    </row>
    <row r="63546" spans="16:16" x14ac:dyDescent="0.3">
      <c r="P63546" s="83"/>
    </row>
    <row r="63547" spans="16:16" x14ac:dyDescent="0.3">
      <c r="P63547" s="83"/>
    </row>
    <row r="63548" spans="16:16" x14ac:dyDescent="0.3">
      <c r="P63548" s="83"/>
    </row>
    <row r="63549" spans="16:16" x14ac:dyDescent="0.3">
      <c r="P63549" s="83"/>
    </row>
    <row r="63550" spans="16:16" x14ac:dyDescent="0.3">
      <c r="P63550" s="83"/>
    </row>
    <row r="63551" spans="16:16" x14ac:dyDescent="0.3">
      <c r="P63551" s="83"/>
    </row>
    <row r="63552" spans="16:16" x14ac:dyDescent="0.3">
      <c r="P63552" s="83"/>
    </row>
    <row r="63553" spans="16:16" x14ac:dyDescent="0.3">
      <c r="P63553" s="83"/>
    </row>
    <row r="63554" spans="16:16" x14ac:dyDescent="0.3">
      <c r="P63554" s="83"/>
    </row>
    <row r="63555" spans="16:16" x14ac:dyDescent="0.3">
      <c r="P63555" s="83"/>
    </row>
    <row r="63556" spans="16:16" x14ac:dyDescent="0.3">
      <c r="P63556" s="83"/>
    </row>
    <row r="63557" spans="16:16" x14ac:dyDescent="0.3">
      <c r="P63557" s="83"/>
    </row>
    <row r="63558" spans="16:16" x14ac:dyDescent="0.3">
      <c r="P63558" s="83"/>
    </row>
    <row r="63559" spans="16:16" x14ac:dyDescent="0.3">
      <c r="P63559" s="83"/>
    </row>
    <row r="63560" spans="16:16" x14ac:dyDescent="0.3">
      <c r="P63560" s="83"/>
    </row>
    <row r="63561" spans="16:16" x14ac:dyDescent="0.3">
      <c r="P63561" s="83"/>
    </row>
    <row r="63562" spans="16:16" x14ac:dyDescent="0.3">
      <c r="P63562" s="83"/>
    </row>
    <row r="63563" spans="16:16" x14ac:dyDescent="0.3">
      <c r="P63563" s="83"/>
    </row>
    <row r="63564" spans="16:16" x14ac:dyDescent="0.3">
      <c r="P63564" s="83"/>
    </row>
    <row r="63565" spans="16:16" x14ac:dyDescent="0.3">
      <c r="P63565" s="83"/>
    </row>
    <row r="63566" spans="16:16" x14ac:dyDescent="0.3">
      <c r="P63566" s="83"/>
    </row>
    <row r="63567" spans="16:16" x14ac:dyDescent="0.3">
      <c r="P63567" s="83"/>
    </row>
    <row r="63568" spans="16:16" x14ac:dyDescent="0.3">
      <c r="P63568" s="83"/>
    </row>
    <row r="63569" spans="16:16" x14ac:dyDescent="0.3">
      <c r="P63569" s="83"/>
    </row>
    <row r="63570" spans="16:16" x14ac:dyDescent="0.3">
      <c r="P63570" s="83"/>
    </row>
    <row r="63571" spans="16:16" x14ac:dyDescent="0.3">
      <c r="P63571" s="83"/>
    </row>
    <row r="63572" spans="16:16" x14ac:dyDescent="0.3">
      <c r="P63572" s="83"/>
    </row>
    <row r="63573" spans="16:16" x14ac:dyDescent="0.3">
      <c r="P63573" s="83"/>
    </row>
    <row r="63574" spans="16:16" x14ac:dyDescent="0.3">
      <c r="P63574" s="83"/>
    </row>
    <row r="63575" spans="16:16" x14ac:dyDescent="0.3">
      <c r="P63575" s="83"/>
    </row>
    <row r="63576" spans="16:16" x14ac:dyDescent="0.3">
      <c r="P63576" s="83"/>
    </row>
    <row r="63577" spans="16:16" x14ac:dyDescent="0.3">
      <c r="P63577" s="83"/>
    </row>
    <row r="63578" spans="16:16" x14ac:dyDescent="0.3">
      <c r="P63578" s="83"/>
    </row>
    <row r="63579" spans="16:16" x14ac:dyDescent="0.3">
      <c r="P63579" s="83"/>
    </row>
    <row r="63580" spans="16:16" x14ac:dyDescent="0.3">
      <c r="P63580" s="83"/>
    </row>
    <row r="63581" spans="16:16" x14ac:dyDescent="0.3">
      <c r="P63581" s="83"/>
    </row>
    <row r="63582" spans="16:16" x14ac:dyDescent="0.3">
      <c r="P63582" s="83"/>
    </row>
    <row r="63583" spans="16:16" x14ac:dyDescent="0.3">
      <c r="P63583" s="83"/>
    </row>
    <row r="63584" spans="16:16" x14ac:dyDescent="0.3">
      <c r="P63584" s="83"/>
    </row>
    <row r="63585" spans="16:16" x14ac:dyDescent="0.3">
      <c r="P63585" s="83"/>
    </row>
    <row r="63586" spans="16:16" x14ac:dyDescent="0.3">
      <c r="P63586" s="83"/>
    </row>
    <row r="63587" spans="16:16" x14ac:dyDescent="0.3">
      <c r="P63587" s="83"/>
    </row>
    <row r="63588" spans="16:16" x14ac:dyDescent="0.3">
      <c r="P63588" s="83"/>
    </row>
    <row r="63589" spans="16:16" x14ac:dyDescent="0.3">
      <c r="P63589" s="83"/>
    </row>
    <row r="63590" spans="16:16" x14ac:dyDescent="0.3">
      <c r="P63590" s="83"/>
    </row>
    <row r="63591" spans="16:16" x14ac:dyDescent="0.3">
      <c r="P63591" s="83"/>
    </row>
    <row r="63592" spans="16:16" x14ac:dyDescent="0.3">
      <c r="P63592" s="83"/>
    </row>
    <row r="63593" spans="16:16" x14ac:dyDescent="0.3">
      <c r="P63593" s="83"/>
    </row>
    <row r="63594" spans="16:16" x14ac:dyDescent="0.3">
      <c r="P63594" s="83"/>
    </row>
    <row r="63595" spans="16:16" x14ac:dyDescent="0.3">
      <c r="P63595" s="83"/>
    </row>
    <row r="63596" spans="16:16" x14ac:dyDescent="0.3">
      <c r="P63596" s="83"/>
    </row>
    <row r="63597" spans="16:16" x14ac:dyDescent="0.3">
      <c r="P63597" s="83"/>
    </row>
    <row r="63598" spans="16:16" x14ac:dyDescent="0.3">
      <c r="P63598" s="83"/>
    </row>
    <row r="63599" spans="16:16" x14ac:dyDescent="0.3">
      <c r="P63599" s="83"/>
    </row>
    <row r="63600" spans="16:16" x14ac:dyDescent="0.3">
      <c r="P63600" s="83"/>
    </row>
    <row r="63601" spans="16:16" x14ac:dyDescent="0.3">
      <c r="P63601" s="83"/>
    </row>
    <row r="63602" spans="16:16" x14ac:dyDescent="0.3">
      <c r="P63602" s="83"/>
    </row>
    <row r="63603" spans="16:16" x14ac:dyDescent="0.3">
      <c r="P63603" s="83"/>
    </row>
    <row r="63604" spans="16:16" x14ac:dyDescent="0.3">
      <c r="P63604" s="83"/>
    </row>
    <row r="63605" spans="16:16" x14ac:dyDescent="0.3">
      <c r="P63605" s="83"/>
    </row>
    <row r="63606" spans="16:16" x14ac:dyDescent="0.3">
      <c r="P63606" s="83"/>
    </row>
    <row r="63607" spans="16:16" x14ac:dyDescent="0.3">
      <c r="P63607" s="83"/>
    </row>
    <row r="63608" spans="16:16" x14ac:dyDescent="0.3">
      <c r="P63608" s="83"/>
    </row>
    <row r="63609" spans="16:16" x14ac:dyDescent="0.3">
      <c r="P63609" s="83"/>
    </row>
    <row r="63610" spans="16:16" x14ac:dyDescent="0.3">
      <c r="P63610" s="83"/>
    </row>
    <row r="63611" spans="16:16" x14ac:dyDescent="0.3">
      <c r="P63611" s="83"/>
    </row>
    <row r="63612" spans="16:16" x14ac:dyDescent="0.3">
      <c r="P63612" s="83"/>
    </row>
    <row r="63613" spans="16:16" x14ac:dyDescent="0.3">
      <c r="P63613" s="83"/>
    </row>
    <row r="63614" spans="16:16" x14ac:dyDescent="0.3">
      <c r="P63614" s="83"/>
    </row>
    <row r="63615" spans="16:16" x14ac:dyDescent="0.3">
      <c r="P63615" s="83"/>
    </row>
    <row r="63616" spans="16:16" x14ac:dyDescent="0.3">
      <c r="P63616" s="83"/>
    </row>
    <row r="63617" spans="16:16" x14ac:dyDescent="0.3">
      <c r="P63617" s="83"/>
    </row>
    <row r="63618" spans="16:16" x14ac:dyDescent="0.3">
      <c r="P63618" s="83"/>
    </row>
    <row r="63619" spans="16:16" x14ac:dyDescent="0.3">
      <c r="P63619" s="83"/>
    </row>
    <row r="63620" spans="16:16" x14ac:dyDescent="0.3">
      <c r="P63620" s="83"/>
    </row>
    <row r="63621" spans="16:16" x14ac:dyDescent="0.3">
      <c r="P63621" s="83"/>
    </row>
    <row r="63622" spans="16:16" x14ac:dyDescent="0.3">
      <c r="P63622" s="83"/>
    </row>
    <row r="63623" spans="16:16" x14ac:dyDescent="0.3">
      <c r="P63623" s="83"/>
    </row>
    <row r="63624" spans="16:16" x14ac:dyDescent="0.3">
      <c r="P63624" s="83"/>
    </row>
    <row r="63625" spans="16:16" x14ac:dyDescent="0.3">
      <c r="P63625" s="83"/>
    </row>
    <row r="63626" spans="16:16" x14ac:dyDescent="0.3">
      <c r="P63626" s="83"/>
    </row>
    <row r="63627" spans="16:16" x14ac:dyDescent="0.3">
      <c r="P63627" s="83"/>
    </row>
    <row r="63628" spans="16:16" x14ac:dyDescent="0.3">
      <c r="P63628" s="83"/>
    </row>
    <row r="63629" spans="16:16" x14ac:dyDescent="0.3">
      <c r="P63629" s="83"/>
    </row>
    <row r="63630" spans="16:16" x14ac:dyDescent="0.3">
      <c r="P63630" s="83"/>
    </row>
    <row r="63631" spans="16:16" x14ac:dyDescent="0.3">
      <c r="P63631" s="83"/>
    </row>
    <row r="63632" spans="16:16" x14ac:dyDescent="0.3">
      <c r="P63632" s="83"/>
    </row>
    <row r="63633" spans="16:16" x14ac:dyDescent="0.3">
      <c r="P63633" s="83"/>
    </row>
    <row r="63634" spans="16:16" x14ac:dyDescent="0.3">
      <c r="P63634" s="83"/>
    </row>
    <row r="63635" spans="16:16" x14ac:dyDescent="0.3">
      <c r="P63635" s="83"/>
    </row>
    <row r="63636" spans="16:16" x14ac:dyDescent="0.3">
      <c r="P63636" s="83"/>
    </row>
    <row r="63637" spans="16:16" x14ac:dyDescent="0.3">
      <c r="P63637" s="83"/>
    </row>
    <row r="63638" spans="16:16" x14ac:dyDescent="0.3">
      <c r="P63638" s="83"/>
    </row>
    <row r="63639" spans="16:16" x14ac:dyDescent="0.3">
      <c r="P63639" s="83"/>
    </row>
    <row r="63640" spans="16:16" x14ac:dyDescent="0.3">
      <c r="P63640" s="83"/>
    </row>
    <row r="63641" spans="16:16" x14ac:dyDescent="0.3">
      <c r="P63641" s="83"/>
    </row>
    <row r="63642" spans="16:16" x14ac:dyDescent="0.3">
      <c r="P63642" s="83"/>
    </row>
    <row r="63643" spans="16:16" x14ac:dyDescent="0.3">
      <c r="P63643" s="83"/>
    </row>
    <row r="63644" spans="16:16" x14ac:dyDescent="0.3">
      <c r="P63644" s="83"/>
    </row>
    <row r="63645" spans="16:16" x14ac:dyDescent="0.3">
      <c r="P63645" s="83"/>
    </row>
    <row r="63646" spans="16:16" x14ac:dyDescent="0.3">
      <c r="P63646" s="83"/>
    </row>
    <row r="63647" spans="16:16" x14ac:dyDescent="0.3">
      <c r="P63647" s="83"/>
    </row>
    <row r="63648" spans="16:16" x14ac:dyDescent="0.3">
      <c r="P63648" s="83"/>
    </row>
    <row r="63649" spans="16:16" x14ac:dyDescent="0.3">
      <c r="P63649" s="83"/>
    </row>
    <row r="63650" spans="16:16" x14ac:dyDescent="0.3">
      <c r="P63650" s="83"/>
    </row>
    <row r="63651" spans="16:16" x14ac:dyDescent="0.3">
      <c r="P63651" s="83"/>
    </row>
    <row r="63652" spans="16:16" x14ac:dyDescent="0.3">
      <c r="P63652" s="83"/>
    </row>
    <row r="63653" spans="16:16" x14ac:dyDescent="0.3">
      <c r="P63653" s="83"/>
    </row>
    <row r="63654" spans="16:16" x14ac:dyDescent="0.3">
      <c r="P63654" s="83"/>
    </row>
    <row r="63655" spans="16:16" x14ac:dyDescent="0.3">
      <c r="P63655" s="83"/>
    </row>
    <row r="63656" spans="16:16" x14ac:dyDescent="0.3">
      <c r="P63656" s="83"/>
    </row>
    <row r="63657" spans="16:16" x14ac:dyDescent="0.3">
      <c r="P63657" s="83"/>
    </row>
    <row r="63658" spans="16:16" x14ac:dyDescent="0.3">
      <c r="P63658" s="83"/>
    </row>
    <row r="63659" spans="16:16" x14ac:dyDescent="0.3">
      <c r="P63659" s="83"/>
    </row>
    <row r="63660" spans="16:16" x14ac:dyDescent="0.3">
      <c r="P63660" s="83"/>
    </row>
    <row r="63661" spans="16:16" x14ac:dyDescent="0.3">
      <c r="P63661" s="83"/>
    </row>
    <row r="63662" spans="16:16" x14ac:dyDescent="0.3">
      <c r="P63662" s="83"/>
    </row>
    <row r="63663" spans="16:16" x14ac:dyDescent="0.3">
      <c r="P63663" s="83"/>
    </row>
    <row r="63664" spans="16:16" x14ac:dyDescent="0.3">
      <c r="P63664" s="83"/>
    </row>
    <row r="63665" spans="16:16" x14ac:dyDescent="0.3">
      <c r="P63665" s="83"/>
    </row>
    <row r="63666" spans="16:16" x14ac:dyDescent="0.3">
      <c r="P63666" s="83"/>
    </row>
    <row r="63667" spans="16:16" x14ac:dyDescent="0.3">
      <c r="P63667" s="83"/>
    </row>
    <row r="63668" spans="16:16" x14ac:dyDescent="0.3">
      <c r="P63668" s="83"/>
    </row>
    <row r="63669" spans="16:16" x14ac:dyDescent="0.3">
      <c r="P63669" s="83"/>
    </row>
    <row r="63670" spans="16:16" x14ac:dyDescent="0.3">
      <c r="P63670" s="83"/>
    </row>
    <row r="63671" spans="16:16" x14ac:dyDescent="0.3">
      <c r="P63671" s="83"/>
    </row>
    <row r="63672" spans="16:16" x14ac:dyDescent="0.3">
      <c r="P63672" s="83"/>
    </row>
    <row r="63673" spans="16:16" x14ac:dyDescent="0.3">
      <c r="P63673" s="83"/>
    </row>
    <row r="63674" spans="16:16" x14ac:dyDescent="0.3">
      <c r="P63674" s="83"/>
    </row>
    <row r="63675" spans="16:16" x14ac:dyDescent="0.3">
      <c r="P63675" s="83"/>
    </row>
    <row r="63676" spans="16:16" x14ac:dyDescent="0.3">
      <c r="P63676" s="83"/>
    </row>
    <row r="63677" spans="16:16" x14ac:dyDescent="0.3">
      <c r="P63677" s="83"/>
    </row>
    <row r="63678" spans="16:16" x14ac:dyDescent="0.3">
      <c r="P63678" s="83"/>
    </row>
    <row r="63679" spans="16:16" x14ac:dyDescent="0.3">
      <c r="P63679" s="83"/>
    </row>
    <row r="63680" spans="16:16" x14ac:dyDescent="0.3">
      <c r="P63680" s="83"/>
    </row>
    <row r="63681" spans="16:16" x14ac:dyDescent="0.3">
      <c r="P63681" s="83"/>
    </row>
    <row r="63682" spans="16:16" x14ac:dyDescent="0.3">
      <c r="P63682" s="83"/>
    </row>
    <row r="63683" spans="16:16" x14ac:dyDescent="0.3">
      <c r="P63683" s="83"/>
    </row>
    <row r="63684" spans="16:16" x14ac:dyDescent="0.3">
      <c r="P63684" s="83"/>
    </row>
    <row r="63685" spans="16:16" x14ac:dyDescent="0.3">
      <c r="P63685" s="83"/>
    </row>
    <row r="63686" spans="16:16" x14ac:dyDescent="0.3">
      <c r="P63686" s="83"/>
    </row>
    <row r="63687" spans="16:16" x14ac:dyDescent="0.3">
      <c r="P63687" s="83"/>
    </row>
    <row r="63688" spans="16:16" x14ac:dyDescent="0.3">
      <c r="P63688" s="83"/>
    </row>
    <row r="63689" spans="16:16" x14ac:dyDescent="0.3">
      <c r="P63689" s="83"/>
    </row>
    <row r="63690" spans="16:16" x14ac:dyDescent="0.3">
      <c r="P63690" s="83"/>
    </row>
    <row r="63691" spans="16:16" x14ac:dyDescent="0.3">
      <c r="P63691" s="83"/>
    </row>
    <row r="63692" spans="16:16" x14ac:dyDescent="0.3">
      <c r="P63692" s="83"/>
    </row>
    <row r="63693" spans="16:16" x14ac:dyDescent="0.3">
      <c r="P63693" s="83"/>
    </row>
    <row r="63694" spans="16:16" x14ac:dyDescent="0.3">
      <c r="P63694" s="83"/>
    </row>
    <row r="63695" spans="16:16" x14ac:dyDescent="0.3">
      <c r="P63695" s="83"/>
    </row>
    <row r="63696" spans="16:16" x14ac:dyDescent="0.3">
      <c r="P63696" s="83"/>
    </row>
    <row r="63697" spans="16:16" x14ac:dyDescent="0.3">
      <c r="P63697" s="83"/>
    </row>
    <row r="63698" spans="16:16" x14ac:dyDescent="0.3">
      <c r="P63698" s="83"/>
    </row>
    <row r="63699" spans="16:16" x14ac:dyDescent="0.3">
      <c r="P63699" s="83"/>
    </row>
    <row r="63700" spans="16:16" x14ac:dyDescent="0.3">
      <c r="P63700" s="83"/>
    </row>
    <row r="63701" spans="16:16" x14ac:dyDescent="0.3">
      <c r="P63701" s="83"/>
    </row>
    <row r="63702" spans="16:16" x14ac:dyDescent="0.3">
      <c r="P63702" s="83"/>
    </row>
    <row r="63703" spans="16:16" x14ac:dyDescent="0.3">
      <c r="P63703" s="83"/>
    </row>
    <row r="63704" spans="16:16" x14ac:dyDescent="0.3">
      <c r="P63704" s="83"/>
    </row>
    <row r="63705" spans="16:16" x14ac:dyDescent="0.3">
      <c r="P63705" s="83"/>
    </row>
    <row r="63706" spans="16:16" x14ac:dyDescent="0.3">
      <c r="P63706" s="83"/>
    </row>
    <row r="63707" spans="16:16" x14ac:dyDescent="0.3">
      <c r="P63707" s="83"/>
    </row>
    <row r="63708" spans="16:16" x14ac:dyDescent="0.3">
      <c r="P63708" s="83"/>
    </row>
    <row r="63709" spans="16:16" x14ac:dyDescent="0.3">
      <c r="P63709" s="83"/>
    </row>
    <row r="63710" spans="16:16" x14ac:dyDescent="0.3">
      <c r="P63710" s="83"/>
    </row>
    <row r="63711" spans="16:16" x14ac:dyDescent="0.3">
      <c r="P63711" s="83"/>
    </row>
    <row r="63712" spans="16:16" x14ac:dyDescent="0.3">
      <c r="P63712" s="83"/>
    </row>
    <row r="63713" spans="16:16" x14ac:dyDescent="0.3">
      <c r="P63713" s="83"/>
    </row>
    <row r="63714" spans="16:16" x14ac:dyDescent="0.3">
      <c r="P63714" s="83"/>
    </row>
    <row r="63715" spans="16:16" x14ac:dyDescent="0.3">
      <c r="P63715" s="83"/>
    </row>
    <row r="63716" spans="16:16" x14ac:dyDescent="0.3">
      <c r="P63716" s="83"/>
    </row>
    <row r="63717" spans="16:16" x14ac:dyDescent="0.3">
      <c r="P63717" s="83"/>
    </row>
    <row r="63718" spans="16:16" x14ac:dyDescent="0.3">
      <c r="P63718" s="83"/>
    </row>
    <row r="63719" spans="16:16" x14ac:dyDescent="0.3">
      <c r="P63719" s="83"/>
    </row>
    <row r="63720" spans="16:16" x14ac:dyDescent="0.3">
      <c r="P63720" s="83"/>
    </row>
    <row r="63721" spans="16:16" x14ac:dyDescent="0.3">
      <c r="P63721" s="83"/>
    </row>
    <row r="63722" spans="16:16" x14ac:dyDescent="0.3">
      <c r="P63722" s="83"/>
    </row>
    <row r="63723" spans="16:16" x14ac:dyDescent="0.3">
      <c r="P63723" s="83"/>
    </row>
    <row r="63724" spans="16:16" x14ac:dyDescent="0.3">
      <c r="P63724" s="83"/>
    </row>
    <row r="63725" spans="16:16" x14ac:dyDescent="0.3">
      <c r="P63725" s="83"/>
    </row>
    <row r="63726" spans="16:16" x14ac:dyDescent="0.3">
      <c r="P63726" s="83"/>
    </row>
    <row r="63727" spans="16:16" x14ac:dyDescent="0.3">
      <c r="P63727" s="83"/>
    </row>
    <row r="63728" spans="16:16" x14ac:dyDescent="0.3">
      <c r="P63728" s="83"/>
    </row>
    <row r="63729" spans="16:16" x14ac:dyDescent="0.3">
      <c r="P63729" s="83"/>
    </row>
    <row r="63730" spans="16:16" x14ac:dyDescent="0.3">
      <c r="P63730" s="83"/>
    </row>
    <row r="63731" spans="16:16" x14ac:dyDescent="0.3">
      <c r="P63731" s="83"/>
    </row>
    <row r="63732" spans="16:16" x14ac:dyDescent="0.3">
      <c r="P63732" s="83"/>
    </row>
    <row r="63733" spans="16:16" x14ac:dyDescent="0.3">
      <c r="P63733" s="83"/>
    </row>
    <row r="63734" spans="16:16" x14ac:dyDescent="0.3">
      <c r="P63734" s="83"/>
    </row>
    <row r="63735" spans="16:16" x14ac:dyDescent="0.3">
      <c r="P63735" s="83"/>
    </row>
    <row r="63736" spans="16:16" x14ac:dyDescent="0.3">
      <c r="P63736" s="83"/>
    </row>
    <row r="63737" spans="16:16" x14ac:dyDescent="0.3">
      <c r="P63737" s="83"/>
    </row>
    <row r="63738" spans="16:16" x14ac:dyDescent="0.3">
      <c r="P63738" s="83"/>
    </row>
    <row r="63739" spans="16:16" x14ac:dyDescent="0.3">
      <c r="P63739" s="83"/>
    </row>
    <row r="63740" spans="16:16" x14ac:dyDescent="0.3">
      <c r="P63740" s="83"/>
    </row>
    <row r="63741" spans="16:16" x14ac:dyDescent="0.3">
      <c r="P63741" s="83"/>
    </row>
    <row r="63742" spans="16:16" x14ac:dyDescent="0.3">
      <c r="P63742" s="83"/>
    </row>
    <row r="63743" spans="16:16" x14ac:dyDescent="0.3">
      <c r="P63743" s="83"/>
    </row>
    <row r="63744" spans="16:16" x14ac:dyDescent="0.3">
      <c r="P63744" s="83"/>
    </row>
    <row r="63745" spans="16:16" x14ac:dyDescent="0.3">
      <c r="P63745" s="83"/>
    </row>
    <row r="63746" spans="16:16" x14ac:dyDescent="0.3">
      <c r="P63746" s="83"/>
    </row>
    <row r="63747" spans="16:16" x14ac:dyDescent="0.3">
      <c r="P63747" s="83"/>
    </row>
    <row r="63748" spans="16:16" x14ac:dyDescent="0.3">
      <c r="P63748" s="83"/>
    </row>
    <row r="63749" spans="16:16" x14ac:dyDescent="0.3">
      <c r="P63749" s="83"/>
    </row>
    <row r="63750" spans="16:16" x14ac:dyDescent="0.3">
      <c r="P63750" s="83"/>
    </row>
    <row r="63751" spans="16:16" x14ac:dyDescent="0.3">
      <c r="P63751" s="83"/>
    </row>
    <row r="63752" spans="16:16" x14ac:dyDescent="0.3">
      <c r="P63752" s="83"/>
    </row>
    <row r="63753" spans="16:16" x14ac:dyDescent="0.3">
      <c r="P63753" s="83"/>
    </row>
    <row r="63754" spans="16:16" x14ac:dyDescent="0.3">
      <c r="P63754" s="83"/>
    </row>
    <row r="63755" spans="16:16" x14ac:dyDescent="0.3">
      <c r="P63755" s="83"/>
    </row>
    <row r="63756" spans="16:16" x14ac:dyDescent="0.3">
      <c r="P63756" s="83"/>
    </row>
    <row r="63757" spans="16:16" x14ac:dyDescent="0.3">
      <c r="P63757" s="83"/>
    </row>
    <row r="63758" spans="16:16" x14ac:dyDescent="0.3">
      <c r="P63758" s="83"/>
    </row>
    <row r="63759" spans="16:16" x14ac:dyDescent="0.3">
      <c r="P63759" s="83"/>
    </row>
    <row r="63760" spans="16:16" x14ac:dyDescent="0.3">
      <c r="P63760" s="83"/>
    </row>
    <row r="63761" spans="16:16" x14ac:dyDescent="0.3">
      <c r="P63761" s="83"/>
    </row>
    <row r="63762" spans="16:16" x14ac:dyDescent="0.3">
      <c r="P63762" s="83"/>
    </row>
    <row r="63763" spans="16:16" x14ac:dyDescent="0.3">
      <c r="P63763" s="83"/>
    </row>
    <row r="63764" spans="16:16" x14ac:dyDescent="0.3">
      <c r="P63764" s="83"/>
    </row>
    <row r="63765" spans="16:16" x14ac:dyDescent="0.3">
      <c r="P63765" s="83"/>
    </row>
    <row r="63766" spans="16:16" x14ac:dyDescent="0.3">
      <c r="P63766" s="83"/>
    </row>
    <row r="63767" spans="16:16" x14ac:dyDescent="0.3">
      <c r="P63767" s="83"/>
    </row>
    <row r="63768" spans="16:16" x14ac:dyDescent="0.3">
      <c r="P63768" s="83"/>
    </row>
    <row r="63769" spans="16:16" x14ac:dyDescent="0.3">
      <c r="P63769" s="83"/>
    </row>
    <row r="63770" spans="16:16" x14ac:dyDescent="0.3">
      <c r="P63770" s="83"/>
    </row>
    <row r="63771" spans="16:16" x14ac:dyDescent="0.3">
      <c r="P63771" s="83"/>
    </row>
    <row r="63772" spans="16:16" x14ac:dyDescent="0.3">
      <c r="P63772" s="83"/>
    </row>
    <row r="63773" spans="16:16" x14ac:dyDescent="0.3">
      <c r="P63773" s="83"/>
    </row>
    <row r="63774" spans="16:16" x14ac:dyDescent="0.3">
      <c r="P63774" s="83"/>
    </row>
    <row r="63775" spans="16:16" x14ac:dyDescent="0.3">
      <c r="P63775" s="83"/>
    </row>
    <row r="63776" spans="16:16" x14ac:dyDescent="0.3">
      <c r="P63776" s="83"/>
    </row>
    <row r="63777" spans="16:16" x14ac:dyDescent="0.3">
      <c r="P63777" s="83"/>
    </row>
    <row r="63778" spans="16:16" x14ac:dyDescent="0.3">
      <c r="P63778" s="83"/>
    </row>
    <row r="63779" spans="16:16" x14ac:dyDescent="0.3">
      <c r="P63779" s="83"/>
    </row>
    <row r="63780" spans="16:16" x14ac:dyDescent="0.3">
      <c r="P63780" s="83"/>
    </row>
    <row r="63781" spans="16:16" x14ac:dyDescent="0.3">
      <c r="P63781" s="83"/>
    </row>
    <row r="63782" spans="16:16" x14ac:dyDescent="0.3">
      <c r="P63782" s="83"/>
    </row>
    <row r="63783" spans="16:16" x14ac:dyDescent="0.3">
      <c r="P63783" s="83"/>
    </row>
    <row r="63784" spans="16:16" x14ac:dyDescent="0.3">
      <c r="P63784" s="83"/>
    </row>
    <row r="63785" spans="16:16" x14ac:dyDescent="0.3">
      <c r="P63785" s="83"/>
    </row>
    <row r="63786" spans="16:16" x14ac:dyDescent="0.3">
      <c r="P63786" s="83"/>
    </row>
    <row r="63787" spans="16:16" x14ac:dyDescent="0.3">
      <c r="P63787" s="83"/>
    </row>
    <row r="63788" spans="16:16" x14ac:dyDescent="0.3">
      <c r="P63788" s="83"/>
    </row>
    <row r="63789" spans="16:16" x14ac:dyDescent="0.3">
      <c r="P63789" s="83"/>
    </row>
    <row r="63790" spans="16:16" x14ac:dyDescent="0.3">
      <c r="P63790" s="83"/>
    </row>
    <row r="63791" spans="16:16" x14ac:dyDescent="0.3">
      <c r="P63791" s="83"/>
    </row>
    <row r="63792" spans="16:16" x14ac:dyDescent="0.3">
      <c r="P63792" s="83"/>
    </row>
    <row r="63793" spans="16:16" x14ac:dyDescent="0.3">
      <c r="P63793" s="83"/>
    </row>
    <row r="63794" spans="16:16" x14ac:dyDescent="0.3">
      <c r="P63794" s="83"/>
    </row>
    <row r="63795" spans="16:16" x14ac:dyDescent="0.3">
      <c r="P63795" s="83"/>
    </row>
    <row r="63796" spans="16:16" x14ac:dyDescent="0.3">
      <c r="P63796" s="83"/>
    </row>
    <row r="63797" spans="16:16" x14ac:dyDescent="0.3">
      <c r="P63797" s="83"/>
    </row>
    <row r="63798" spans="16:16" x14ac:dyDescent="0.3">
      <c r="P63798" s="83"/>
    </row>
    <row r="63799" spans="16:16" x14ac:dyDescent="0.3">
      <c r="P63799" s="83"/>
    </row>
    <row r="63800" spans="16:16" x14ac:dyDescent="0.3">
      <c r="P63800" s="83"/>
    </row>
    <row r="63801" spans="16:16" x14ac:dyDescent="0.3">
      <c r="P63801" s="83"/>
    </row>
    <row r="63802" spans="16:16" x14ac:dyDescent="0.3">
      <c r="P63802" s="83"/>
    </row>
    <row r="63803" spans="16:16" x14ac:dyDescent="0.3">
      <c r="P63803" s="83"/>
    </row>
    <row r="63804" spans="16:16" x14ac:dyDescent="0.3">
      <c r="P63804" s="83"/>
    </row>
    <row r="63805" spans="16:16" x14ac:dyDescent="0.3">
      <c r="P63805" s="83"/>
    </row>
    <row r="63806" spans="16:16" x14ac:dyDescent="0.3">
      <c r="P63806" s="83"/>
    </row>
    <row r="63807" spans="16:16" x14ac:dyDescent="0.3">
      <c r="P63807" s="83"/>
    </row>
    <row r="63808" spans="16:16" x14ac:dyDescent="0.3">
      <c r="P63808" s="83"/>
    </row>
    <row r="63809" spans="16:16" x14ac:dyDescent="0.3">
      <c r="P63809" s="83"/>
    </row>
    <row r="63810" spans="16:16" x14ac:dyDescent="0.3">
      <c r="P63810" s="83"/>
    </row>
    <row r="63811" spans="16:16" x14ac:dyDescent="0.3">
      <c r="P63811" s="83"/>
    </row>
    <row r="63812" spans="16:16" x14ac:dyDescent="0.3">
      <c r="P63812" s="83"/>
    </row>
    <row r="63813" spans="16:16" x14ac:dyDescent="0.3">
      <c r="P63813" s="83"/>
    </row>
    <row r="63814" spans="16:16" x14ac:dyDescent="0.3">
      <c r="P63814" s="83"/>
    </row>
    <row r="63815" spans="16:16" x14ac:dyDescent="0.3">
      <c r="P63815" s="83"/>
    </row>
    <row r="63816" spans="16:16" x14ac:dyDescent="0.3">
      <c r="P63816" s="83"/>
    </row>
    <row r="63817" spans="16:16" x14ac:dyDescent="0.3">
      <c r="P63817" s="83"/>
    </row>
    <row r="63818" spans="16:16" x14ac:dyDescent="0.3">
      <c r="P63818" s="83"/>
    </row>
    <row r="63819" spans="16:16" x14ac:dyDescent="0.3">
      <c r="P63819" s="83"/>
    </row>
    <row r="63820" spans="16:16" x14ac:dyDescent="0.3">
      <c r="P63820" s="83"/>
    </row>
    <row r="63821" spans="16:16" x14ac:dyDescent="0.3">
      <c r="P63821" s="83"/>
    </row>
    <row r="63822" spans="16:16" x14ac:dyDescent="0.3">
      <c r="P63822" s="83"/>
    </row>
    <row r="63823" spans="16:16" x14ac:dyDescent="0.3">
      <c r="P63823" s="83"/>
    </row>
    <row r="63824" spans="16:16" x14ac:dyDescent="0.3">
      <c r="P63824" s="83"/>
    </row>
    <row r="63825" spans="16:16" x14ac:dyDescent="0.3">
      <c r="P63825" s="83"/>
    </row>
    <row r="63826" spans="16:16" x14ac:dyDescent="0.3">
      <c r="P63826" s="83"/>
    </row>
    <row r="63827" spans="16:16" x14ac:dyDescent="0.3">
      <c r="P63827" s="83"/>
    </row>
    <row r="63828" spans="16:16" x14ac:dyDescent="0.3">
      <c r="P63828" s="83"/>
    </row>
    <row r="63829" spans="16:16" x14ac:dyDescent="0.3">
      <c r="P63829" s="83"/>
    </row>
    <row r="63830" spans="16:16" x14ac:dyDescent="0.3">
      <c r="P63830" s="83"/>
    </row>
    <row r="63831" spans="16:16" x14ac:dyDescent="0.3">
      <c r="P63831" s="83"/>
    </row>
    <row r="63832" spans="16:16" x14ac:dyDescent="0.3">
      <c r="P63832" s="83"/>
    </row>
    <row r="63833" spans="16:16" x14ac:dyDescent="0.3">
      <c r="P63833" s="83"/>
    </row>
    <row r="63834" spans="16:16" x14ac:dyDescent="0.3">
      <c r="P63834" s="83"/>
    </row>
    <row r="63835" spans="16:16" x14ac:dyDescent="0.3">
      <c r="P63835" s="83"/>
    </row>
    <row r="63836" spans="16:16" x14ac:dyDescent="0.3">
      <c r="P63836" s="83"/>
    </row>
    <row r="63837" spans="16:16" x14ac:dyDescent="0.3">
      <c r="P63837" s="83"/>
    </row>
    <row r="63838" spans="16:16" x14ac:dyDescent="0.3">
      <c r="P63838" s="83"/>
    </row>
    <row r="63839" spans="16:16" x14ac:dyDescent="0.3">
      <c r="P63839" s="83"/>
    </row>
    <row r="63840" spans="16:16" x14ac:dyDescent="0.3">
      <c r="P63840" s="83"/>
    </row>
    <row r="63841" spans="16:16" x14ac:dyDescent="0.3">
      <c r="P63841" s="83"/>
    </row>
    <row r="63842" spans="16:16" x14ac:dyDescent="0.3">
      <c r="P63842" s="83"/>
    </row>
    <row r="63843" spans="16:16" x14ac:dyDescent="0.3">
      <c r="P63843" s="83"/>
    </row>
    <row r="63844" spans="16:16" x14ac:dyDescent="0.3">
      <c r="P63844" s="83"/>
    </row>
    <row r="63845" spans="16:16" x14ac:dyDescent="0.3">
      <c r="P63845" s="83"/>
    </row>
    <row r="63846" spans="16:16" x14ac:dyDescent="0.3">
      <c r="P63846" s="83"/>
    </row>
    <row r="63847" spans="16:16" x14ac:dyDescent="0.3">
      <c r="P63847" s="83"/>
    </row>
    <row r="63848" spans="16:16" x14ac:dyDescent="0.3">
      <c r="P63848" s="83"/>
    </row>
    <row r="63849" spans="16:16" x14ac:dyDescent="0.3">
      <c r="P63849" s="83"/>
    </row>
    <row r="63850" spans="16:16" x14ac:dyDescent="0.3">
      <c r="P63850" s="83"/>
    </row>
    <row r="63851" spans="16:16" x14ac:dyDescent="0.3">
      <c r="P63851" s="83"/>
    </row>
    <row r="63852" spans="16:16" x14ac:dyDescent="0.3">
      <c r="P63852" s="83"/>
    </row>
    <row r="63853" spans="16:16" x14ac:dyDescent="0.3">
      <c r="P63853" s="83"/>
    </row>
    <row r="63854" spans="16:16" x14ac:dyDescent="0.3">
      <c r="P63854" s="83"/>
    </row>
    <row r="63855" spans="16:16" x14ac:dyDescent="0.3">
      <c r="P63855" s="83"/>
    </row>
    <row r="63856" spans="16:16" x14ac:dyDescent="0.3">
      <c r="P63856" s="83"/>
    </row>
    <row r="63857" spans="16:16" x14ac:dyDescent="0.3">
      <c r="P63857" s="83"/>
    </row>
    <row r="63858" spans="16:16" x14ac:dyDescent="0.3">
      <c r="P63858" s="83"/>
    </row>
    <row r="63859" spans="16:16" x14ac:dyDescent="0.3">
      <c r="P63859" s="83"/>
    </row>
    <row r="63860" spans="16:16" x14ac:dyDescent="0.3">
      <c r="P63860" s="83"/>
    </row>
    <row r="63861" spans="16:16" x14ac:dyDescent="0.3">
      <c r="P63861" s="83"/>
    </row>
    <row r="63862" spans="16:16" x14ac:dyDescent="0.3">
      <c r="P63862" s="83"/>
    </row>
    <row r="63863" spans="16:16" x14ac:dyDescent="0.3">
      <c r="P63863" s="83"/>
    </row>
    <row r="63864" spans="16:16" x14ac:dyDescent="0.3">
      <c r="P63864" s="83"/>
    </row>
    <row r="63865" spans="16:16" x14ac:dyDescent="0.3">
      <c r="P63865" s="83"/>
    </row>
    <row r="63866" spans="16:16" x14ac:dyDescent="0.3">
      <c r="P63866" s="83"/>
    </row>
    <row r="63867" spans="16:16" x14ac:dyDescent="0.3">
      <c r="P63867" s="83"/>
    </row>
    <row r="63868" spans="16:16" x14ac:dyDescent="0.3">
      <c r="P63868" s="83"/>
    </row>
    <row r="63869" spans="16:16" x14ac:dyDescent="0.3">
      <c r="P63869" s="83"/>
    </row>
    <row r="63870" spans="16:16" x14ac:dyDescent="0.3">
      <c r="P63870" s="83"/>
    </row>
    <row r="63871" spans="16:16" x14ac:dyDescent="0.3">
      <c r="P63871" s="83"/>
    </row>
    <row r="63872" spans="16:16" x14ac:dyDescent="0.3">
      <c r="P63872" s="83"/>
    </row>
    <row r="63873" spans="16:16" x14ac:dyDescent="0.3">
      <c r="P63873" s="83"/>
    </row>
    <row r="63874" spans="16:16" x14ac:dyDescent="0.3">
      <c r="P63874" s="83"/>
    </row>
    <row r="63875" spans="16:16" x14ac:dyDescent="0.3">
      <c r="P63875" s="83"/>
    </row>
    <row r="63876" spans="16:16" x14ac:dyDescent="0.3">
      <c r="P63876" s="83"/>
    </row>
    <row r="63877" spans="16:16" x14ac:dyDescent="0.3">
      <c r="P63877" s="83"/>
    </row>
    <row r="63878" spans="16:16" x14ac:dyDescent="0.3">
      <c r="P63878" s="83"/>
    </row>
    <row r="63879" spans="16:16" x14ac:dyDescent="0.3">
      <c r="P63879" s="83"/>
    </row>
    <row r="63880" spans="16:16" x14ac:dyDescent="0.3">
      <c r="P63880" s="83"/>
    </row>
    <row r="63881" spans="16:16" x14ac:dyDescent="0.3">
      <c r="P63881" s="83"/>
    </row>
    <row r="63882" spans="16:16" x14ac:dyDescent="0.3">
      <c r="P63882" s="83"/>
    </row>
    <row r="63883" spans="16:16" x14ac:dyDescent="0.3">
      <c r="P63883" s="83"/>
    </row>
    <row r="63884" spans="16:16" x14ac:dyDescent="0.3">
      <c r="P63884" s="83"/>
    </row>
    <row r="63885" spans="16:16" x14ac:dyDescent="0.3">
      <c r="P63885" s="83"/>
    </row>
    <row r="63886" spans="16:16" x14ac:dyDescent="0.3">
      <c r="P63886" s="83"/>
    </row>
    <row r="63887" spans="16:16" x14ac:dyDescent="0.3">
      <c r="P63887" s="83"/>
    </row>
    <row r="63888" spans="16:16" x14ac:dyDescent="0.3">
      <c r="P63888" s="83"/>
    </row>
    <row r="63889" spans="16:16" x14ac:dyDescent="0.3">
      <c r="P63889" s="83"/>
    </row>
    <row r="63890" spans="16:16" x14ac:dyDescent="0.3">
      <c r="P63890" s="83"/>
    </row>
    <row r="63891" spans="16:16" x14ac:dyDescent="0.3">
      <c r="P63891" s="83"/>
    </row>
    <row r="63892" spans="16:16" x14ac:dyDescent="0.3">
      <c r="P63892" s="83"/>
    </row>
    <row r="63893" spans="16:16" x14ac:dyDescent="0.3">
      <c r="P63893" s="83"/>
    </row>
    <row r="63894" spans="16:16" x14ac:dyDescent="0.3">
      <c r="P63894" s="83"/>
    </row>
    <row r="63895" spans="16:16" x14ac:dyDescent="0.3">
      <c r="P63895" s="83"/>
    </row>
    <row r="63896" spans="16:16" x14ac:dyDescent="0.3">
      <c r="P63896" s="83"/>
    </row>
    <row r="63897" spans="16:16" x14ac:dyDescent="0.3">
      <c r="P63897" s="83"/>
    </row>
    <row r="63898" spans="16:16" x14ac:dyDescent="0.3">
      <c r="P63898" s="83"/>
    </row>
    <row r="63899" spans="16:16" x14ac:dyDescent="0.3">
      <c r="P63899" s="83"/>
    </row>
    <row r="63900" spans="16:16" x14ac:dyDescent="0.3">
      <c r="P63900" s="83"/>
    </row>
    <row r="63901" spans="16:16" x14ac:dyDescent="0.3">
      <c r="P63901" s="83"/>
    </row>
    <row r="63902" spans="16:16" x14ac:dyDescent="0.3">
      <c r="P63902" s="83"/>
    </row>
    <row r="63903" spans="16:16" x14ac:dyDescent="0.3">
      <c r="P63903" s="83"/>
    </row>
    <row r="63904" spans="16:16" x14ac:dyDescent="0.3">
      <c r="P63904" s="83"/>
    </row>
    <row r="63905" spans="16:16" x14ac:dyDescent="0.3">
      <c r="P63905" s="83"/>
    </row>
    <row r="63906" spans="16:16" x14ac:dyDescent="0.3">
      <c r="P63906" s="83"/>
    </row>
    <row r="63907" spans="16:16" x14ac:dyDescent="0.3">
      <c r="P63907" s="83"/>
    </row>
    <row r="63908" spans="16:16" x14ac:dyDescent="0.3">
      <c r="P63908" s="83"/>
    </row>
    <row r="63909" spans="16:16" x14ac:dyDescent="0.3">
      <c r="P63909" s="83"/>
    </row>
    <row r="63910" spans="16:16" x14ac:dyDescent="0.3">
      <c r="P63910" s="83"/>
    </row>
    <row r="63911" spans="16:16" x14ac:dyDescent="0.3">
      <c r="P63911" s="83"/>
    </row>
    <row r="63912" spans="16:16" x14ac:dyDescent="0.3">
      <c r="P63912" s="83"/>
    </row>
    <row r="63913" spans="16:16" x14ac:dyDescent="0.3">
      <c r="P63913" s="83"/>
    </row>
    <row r="63914" spans="16:16" x14ac:dyDescent="0.3">
      <c r="P63914" s="83"/>
    </row>
    <row r="63915" spans="16:16" x14ac:dyDescent="0.3">
      <c r="P63915" s="83"/>
    </row>
    <row r="63916" spans="16:16" x14ac:dyDescent="0.3">
      <c r="P63916" s="83"/>
    </row>
    <row r="63917" spans="16:16" x14ac:dyDescent="0.3">
      <c r="P63917" s="83"/>
    </row>
    <row r="63918" spans="16:16" x14ac:dyDescent="0.3">
      <c r="P63918" s="83"/>
    </row>
    <row r="63919" spans="16:16" x14ac:dyDescent="0.3">
      <c r="P63919" s="83"/>
    </row>
    <row r="63920" spans="16:16" x14ac:dyDescent="0.3">
      <c r="P63920" s="83"/>
    </row>
    <row r="63921" spans="16:16" x14ac:dyDescent="0.3">
      <c r="P63921" s="83"/>
    </row>
    <row r="63922" spans="16:16" x14ac:dyDescent="0.3">
      <c r="P63922" s="83"/>
    </row>
    <row r="63923" spans="16:16" x14ac:dyDescent="0.3">
      <c r="P63923" s="83"/>
    </row>
    <row r="63924" spans="16:16" x14ac:dyDescent="0.3">
      <c r="P63924" s="83"/>
    </row>
    <row r="63925" spans="16:16" x14ac:dyDescent="0.3">
      <c r="P63925" s="83"/>
    </row>
    <row r="63926" spans="16:16" x14ac:dyDescent="0.3">
      <c r="P63926" s="83"/>
    </row>
    <row r="63927" spans="16:16" x14ac:dyDescent="0.3">
      <c r="P63927" s="83"/>
    </row>
    <row r="63928" spans="16:16" x14ac:dyDescent="0.3">
      <c r="P63928" s="83"/>
    </row>
    <row r="63929" spans="16:16" x14ac:dyDescent="0.3">
      <c r="P63929" s="83"/>
    </row>
    <row r="63930" spans="16:16" x14ac:dyDescent="0.3">
      <c r="P63930" s="83"/>
    </row>
    <row r="63931" spans="16:16" x14ac:dyDescent="0.3">
      <c r="P63931" s="83"/>
    </row>
    <row r="63932" spans="16:16" x14ac:dyDescent="0.3">
      <c r="P63932" s="83"/>
    </row>
    <row r="63933" spans="16:16" x14ac:dyDescent="0.3">
      <c r="P63933" s="83"/>
    </row>
    <row r="63934" spans="16:16" x14ac:dyDescent="0.3">
      <c r="P63934" s="83"/>
    </row>
    <row r="63935" spans="16:16" x14ac:dyDescent="0.3">
      <c r="P63935" s="83"/>
    </row>
    <row r="63936" spans="16:16" x14ac:dyDescent="0.3">
      <c r="P63936" s="83"/>
    </row>
    <row r="63937" spans="16:16" x14ac:dyDescent="0.3">
      <c r="P63937" s="83"/>
    </row>
    <row r="63938" spans="16:16" x14ac:dyDescent="0.3">
      <c r="P63938" s="83"/>
    </row>
    <row r="63939" spans="16:16" x14ac:dyDescent="0.3">
      <c r="P63939" s="83"/>
    </row>
    <row r="63940" spans="16:16" x14ac:dyDescent="0.3">
      <c r="P63940" s="83"/>
    </row>
    <row r="63941" spans="16:16" x14ac:dyDescent="0.3">
      <c r="P63941" s="83"/>
    </row>
    <row r="63942" spans="16:16" x14ac:dyDescent="0.3">
      <c r="P63942" s="83"/>
    </row>
    <row r="63943" spans="16:16" x14ac:dyDescent="0.3">
      <c r="P63943" s="83"/>
    </row>
    <row r="63944" spans="16:16" x14ac:dyDescent="0.3">
      <c r="P63944" s="83"/>
    </row>
    <row r="63945" spans="16:16" x14ac:dyDescent="0.3">
      <c r="P63945" s="83"/>
    </row>
    <row r="63946" spans="16:16" x14ac:dyDescent="0.3">
      <c r="P63946" s="83"/>
    </row>
    <row r="63947" spans="16:16" x14ac:dyDescent="0.3">
      <c r="P63947" s="83"/>
    </row>
    <row r="63948" spans="16:16" x14ac:dyDescent="0.3">
      <c r="P63948" s="83"/>
    </row>
    <row r="63949" spans="16:16" x14ac:dyDescent="0.3">
      <c r="P63949" s="83"/>
    </row>
    <row r="63950" spans="16:16" x14ac:dyDescent="0.3">
      <c r="P63950" s="83"/>
    </row>
    <row r="63951" spans="16:16" x14ac:dyDescent="0.3">
      <c r="P63951" s="83"/>
    </row>
    <row r="63952" spans="16:16" x14ac:dyDescent="0.3">
      <c r="P63952" s="83"/>
    </row>
    <row r="63953" spans="16:16" x14ac:dyDescent="0.3">
      <c r="P63953" s="83"/>
    </row>
    <row r="63954" spans="16:16" x14ac:dyDescent="0.3">
      <c r="P63954" s="83"/>
    </row>
    <row r="63955" spans="16:16" x14ac:dyDescent="0.3">
      <c r="P63955" s="83"/>
    </row>
    <row r="63956" spans="16:16" x14ac:dyDescent="0.3">
      <c r="P63956" s="83"/>
    </row>
    <row r="63957" spans="16:16" x14ac:dyDescent="0.3">
      <c r="P63957" s="83"/>
    </row>
    <row r="63958" spans="16:16" x14ac:dyDescent="0.3">
      <c r="P63958" s="83"/>
    </row>
    <row r="63959" spans="16:16" x14ac:dyDescent="0.3">
      <c r="P63959" s="83"/>
    </row>
    <row r="63960" spans="16:16" x14ac:dyDescent="0.3">
      <c r="P63960" s="83"/>
    </row>
    <row r="63961" spans="16:16" x14ac:dyDescent="0.3">
      <c r="P63961" s="83"/>
    </row>
    <row r="63962" spans="16:16" x14ac:dyDescent="0.3">
      <c r="P63962" s="83"/>
    </row>
    <row r="63963" spans="16:16" x14ac:dyDescent="0.3">
      <c r="P63963" s="83"/>
    </row>
    <row r="63964" spans="16:16" x14ac:dyDescent="0.3">
      <c r="P63964" s="83"/>
    </row>
    <row r="63965" spans="16:16" x14ac:dyDescent="0.3">
      <c r="P63965" s="83"/>
    </row>
    <row r="63966" spans="16:16" x14ac:dyDescent="0.3">
      <c r="P63966" s="83"/>
    </row>
    <row r="63967" spans="16:16" x14ac:dyDescent="0.3">
      <c r="P63967" s="83"/>
    </row>
    <row r="63968" spans="16:16" x14ac:dyDescent="0.3">
      <c r="P63968" s="83"/>
    </row>
    <row r="63969" spans="16:16" x14ac:dyDescent="0.3">
      <c r="P63969" s="83"/>
    </row>
    <row r="63970" spans="16:16" x14ac:dyDescent="0.3">
      <c r="P63970" s="83"/>
    </row>
    <row r="63971" spans="16:16" x14ac:dyDescent="0.3">
      <c r="P63971" s="83"/>
    </row>
    <row r="63972" spans="16:16" x14ac:dyDescent="0.3">
      <c r="P63972" s="83"/>
    </row>
    <row r="63973" spans="16:16" x14ac:dyDescent="0.3">
      <c r="P63973" s="83"/>
    </row>
    <row r="63974" spans="16:16" x14ac:dyDescent="0.3">
      <c r="P63974" s="83"/>
    </row>
    <row r="63975" spans="16:16" x14ac:dyDescent="0.3">
      <c r="P63975" s="83"/>
    </row>
    <row r="63976" spans="16:16" x14ac:dyDescent="0.3">
      <c r="P63976" s="83"/>
    </row>
    <row r="63977" spans="16:16" x14ac:dyDescent="0.3">
      <c r="P63977" s="83"/>
    </row>
    <row r="63978" spans="16:16" x14ac:dyDescent="0.3">
      <c r="P63978" s="83"/>
    </row>
    <row r="63979" spans="16:16" x14ac:dyDescent="0.3">
      <c r="P63979" s="83"/>
    </row>
    <row r="63980" spans="16:16" x14ac:dyDescent="0.3">
      <c r="P63980" s="83"/>
    </row>
    <row r="63981" spans="16:16" x14ac:dyDescent="0.3">
      <c r="P63981" s="83"/>
    </row>
    <row r="63982" spans="16:16" x14ac:dyDescent="0.3">
      <c r="P63982" s="83"/>
    </row>
    <row r="63983" spans="16:16" x14ac:dyDescent="0.3">
      <c r="P63983" s="83"/>
    </row>
    <row r="63984" spans="16:16" x14ac:dyDescent="0.3">
      <c r="P63984" s="83"/>
    </row>
    <row r="63985" spans="16:16" x14ac:dyDescent="0.3">
      <c r="P63985" s="83"/>
    </row>
    <row r="63986" spans="16:16" x14ac:dyDescent="0.3">
      <c r="P63986" s="83"/>
    </row>
    <row r="63987" spans="16:16" x14ac:dyDescent="0.3">
      <c r="P63987" s="83"/>
    </row>
    <row r="63988" spans="16:16" x14ac:dyDescent="0.3">
      <c r="P63988" s="83"/>
    </row>
    <row r="63989" spans="16:16" x14ac:dyDescent="0.3">
      <c r="P63989" s="83"/>
    </row>
    <row r="63990" spans="16:16" x14ac:dyDescent="0.3">
      <c r="P63990" s="83"/>
    </row>
    <row r="63991" spans="16:16" x14ac:dyDescent="0.3">
      <c r="P63991" s="83"/>
    </row>
    <row r="63992" spans="16:16" x14ac:dyDescent="0.3">
      <c r="P63992" s="83"/>
    </row>
    <row r="63993" spans="16:16" x14ac:dyDescent="0.3">
      <c r="P63993" s="83"/>
    </row>
    <row r="63994" spans="16:16" x14ac:dyDescent="0.3">
      <c r="P63994" s="83"/>
    </row>
    <row r="63995" spans="16:16" x14ac:dyDescent="0.3">
      <c r="P63995" s="83"/>
    </row>
    <row r="63996" spans="16:16" x14ac:dyDescent="0.3">
      <c r="P63996" s="83"/>
    </row>
    <row r="63997" spans="16:16" x14ac:dyDescent="0.3">
      <c r="P63997" s="83"/>
    </row>
    <row r="63998" spans="16:16" x14ac:dyDescent="0.3">
      <c r="P63998" s="83"/>
    </row>
    <row r="63999" spans="16:16" x14ac:dyDescent="0.3">
      <c r="P63999" s="83"/>
    </row>
    <row r="64000" spans="16:16" x14ac:dyDescent="0.3">
      <c r="P64000" s="83"/>
    </row>
    <row r="64001" spans="16:16" x14ac:dyDescent="0.3">
      <c r="P64001" s="83"/>
    </row>
    <row r="64002" spans="16:16" x14ac:dyDescent="0.3">
      <c r="P64002" s="83"/>
    </row>
    <row r="64003" spans="16:16" x14ac:dyDescent="0.3">
      <c r="P64003" s="83"/>
    </row>
    <row r="64004" spans="16:16" x14ac:dyDescent="0.3">
      <c r="P64004" s="83"/>
    </row>
    <row r="64005" spans="16:16" x14ac:dyDescent="0.3">
      <c r="P64005" s="83"/>
    </row>
    <row r="64006" spans="16:16" x14ac:dyDescent="0.3">
      <c r="P64006" s="83"/>
    </row>
    <row r="64007" spans="16:16" x14ac:dyDescent="0.3">
      <c r="P64007" s="83"/>
    </row>
    <row r="64008" spans="16:16" x14ac:dyDescent="0.3">
      <c r="P64008" s="83"/>
    </row>
    <row r="64009" spans="16:16" x14ac:dyDescent="0.3">
      <c r="P64009" s="83"/>
    </row>
    <row r="64010" spans="16:16" x14ac:dyDescent="0.3">
      <c r="P64010" s="83"/>
    </row>
    <row r="64011" spans="16:16" x14ac:dyDescent="0.3">
      <c r="P64011" s="83"/>
    </row>
    <row r="64012" spans="16:16" x14ac:dyDescent="0.3">
      <c r="P64012" s="83"/>
    </row>
    <row r="64013" spans="16:16" x14ac:dyDescent="0.3">
      <c r="P64013" s="83"/>
    </row>
    <row r="64014" spans="16:16" x14ac:dyDescent="0.3">
      <c r="P64014" s="83"/>
    </row>
    <row r="64015" spans="16:16" x14ac:dyDescent="0.3">
      <c r="P64015" s="83"/>
    </row>
    <row r="64016" spans="16:16" x14ac:dyDescent="0.3">
      <c r="P64016" s="83"/>
    </row>
    <row r="64017" spans="16:16" x14ac:dyDescent="0.3">
      <c r="P64017" s="83"/>
    </row>
    <row r="64018" spans="16:16" x14ac:dyDescent="0.3">
      <c r="P64018" s="83"/>
    </row>
    <row r="64019" spans="16:16" x14ac:dyDescent="0.3">
      <c r="P64019" s="83"/>
    </row>
    <row r="64020" spans="16:16" x14ac:dyDescent="0.3">
      <c r="P64020" s="83"/>
    </row>
    <row r="64021" spans="16:16" x14ac:dyDescent="0.3">
      <c r="P64021" s="83"/>
    </row>
    <row r="64022" spans="16:16" x14ac:dyDescent="0.3">
      <c r="P64022" s="83"/>
    </row>
    <row r="64023" spans="16:16" x14ac:dyDescent="0.3">
      <c r="P64023" s="83"/>
    </row>
    <row r="64024" spans="16:16" x14ac:dyDescent="0.3">
      <c r="P64024" s="83"/>
    </row>
    <row r="64025" spans="16:16" x14ac:dyDescent="0.3">
      <c r="P64025" s="83"/>
    </row>
    <row r="64026" spans="16:16" x14ac:dyDescent="0.3">
      <c r="P64026" s="83"/>
    </row>
    <row r="64027" spans="16:16" x14ac:dyDescent="0.3">
      <c r="P64027" s="83"/>
    </row>
    <row r="64028" spans="16:16" x14ac:dyDescent="0.3">
      <c r="P64028" s="83"/>
    </row>
    <row r="64029" spans="16:16" x14ac:dyDescent="0.3">
      <c r="P64029" s="83"/>
    </row>
    <row r="64030" spans="16:16" x14ac:dyDescent="0.3">
      <c r="P64030" s="83"/>
    </row>
    <row r="64031" spans="16:16" x14ac:dyDescent="0.3">
      <c r="P64031" s="83"/>
    </row>
    <row r="64032" spans="16:16" x14ac:dyDescent="0.3">
      <c r="P64032" s="83"/>
    </row>
    <row r="64033" spans="16:16" x14ac:dyDescent="0.3">
      <c r="P64033" s="83"/>
    </row>
    <row r="64034" spans="16:16" x14ac:dyDescent="0.3">
      <c r="P64034" s="83"/>
    </row>
    <row r="64035" spans="16:16" x14ac:dyDescent="0.3">
      <c r="P64035" s="83"/>
    </row>
    <row r="64036" spans="16:16" x14ac:dyDescent="0.3">
      <c r="P64036" s="83"/>
    </row>
    <row r="64037" spans="16:16" x14ac:dyDescent="0.3">
      <c r="P64037" s="83"/>
    </row>
    <row r="64038" spans="16:16" x14ac:dyDescent="0.3">
      <c r="P64038" s="83"/>
    </row>
    <row r="64039" spans="16:16" x14ac:dyDescent="0.3">
      <c r="P64039" s="83"/>
    </row>
    <row r="64040" spans="16:16" x14ac:dyDescent="0.3">
      <c r="P64040" s="83"/>
    </row>
    <row r="64041" spans="16:16" x14ac:dyDescent="0.3">
      <c r="P64041" s="83"/>
    </row>
    <row r="64042" spans="16:16" x14ac:dyDescent="0.3">
      <c r="P64042" s="83"/>
    </row>
    <row r="64043" spans="16:16" x14ac:dyDescent="0.3">
      <c r="P64043" s="83"/>
    </row>
    <row r="64044" spans="16:16" x14ac:dyDescent="0.3">
      <c r="P64044" s="83"/>
    </row>
    <row r="64045" spans="16:16" x14ac:dyDescent="0.3">
      <c r="P64045" s="83"/>
    </row>
    <row r="64046" spans="16:16" x14ac:dyDescent="0.3">
      <c r="P64046" s="83"/>
    </row>
    <row r="64047" spans="16:16" x14ac:dyDescent="0.3">
      <c r="P64047" s="83"/>
    </row>
    <row r="64048" spans="16:16" x14ac:dyDescent="0.3">
      <c r="P64048" s="83"/>
    </row>
    <row r="64049" spans="16:16" x14ac:dyDescent="0.3">
      <c r="P64049" s="83"/>
    </row>
    <row r="64050" spans="16:16" x14ac:dyDescent="0.3">
      <c r="P64050" s="83"/>
    </row>
    <row r="64051" spans="16:16" x14ac:dyDescent="0.3">
      <c r="P64051" s="83"/>
    </row>
    <row r="64052" spans="16:16" x14ac:dyDescent="0.3">
      <c r="P64052" s="83"/>
    </row>
    <row r="64053" spans="16:16" x14ac:dyDescent="0.3">
      <c r="P64053" s="83"/>
    </row>
    <row r="64054" spans="16:16" x14ac:dyDescent="0.3">
      <c r="P64054" s="83"/>
    </row>
    <row r="64055" spans="16:16" x14ac:dyDescent="0.3">
      <c r="P64055" s="83"/>
    </row>
    <row r="64056" spans="16:16" x14ac:dyDescent="0.3">
      <c r="P64056" s="83"/>
    </row>
    <row r="64057" spans="16:16" x14ac:dyDescent="0.3">
      <c r="P64057" s="83"/>
    </row>
    <row r="64058" spans="16:16" x14ac:dyDescent="0.3">
      <c r="P64058" s="83"/>
    </row>
    <row r="64059" spans="16:16" x14ac:dyDescent="0.3">
      <c r="P64059" s="83"/>
    </row>
    <row r="64060" spans="16:16" x14ac:dyDescent="0.3">
      <c r="P64060" s="83"/>
    </row>
    <row r="64061" spans="16:16" x14ac:dyDescent="0.3">
      <c r="P64061" s="83"/>
    </row>
    <row r="64062" spans="16:16" x14ac:dyDescent="0.3">
      <c r="P64062" s="83"/>
    </row>
    <row r="64063" spans="16:16" x14ac:dyDescent="0.3">
      <c r="P64063" s="83"/>
    </row>
    <row r="64064" spans="16:16" x14ac:dyDescent="0.3">
      <c r="P64064" s="83"/>
    </row>
    <row r="64065" spans="16:16" x14ac:dyDescent="0.3">
      <c r="P64065" s="83"/>
    </row>
    <row r="64066" spans="16:16" x14ac:dyDescent="0.3">
      <c r="P64066" s="83"/>
    </row>
    <row r="64067" spans="16:16" x14ac:dyDescent="0.3">
      <c r="P64067" s="83"/>
    </row>
    <row r="64068" spans="16:16" x14ac:dyDescent="0.3">
      <c r="P64068" s="83"/>
    </row>
    <row r="64069" spans="16:16" x14ac:dyDescent="0.3">
      <c r="P64069" s="83"/>
    </row>
    <row r="64070" spans="16:16" x14ac:dyDescent="0.3">
      <c r="P64070" s="83"/>
    </row>
    <row r="64071" spans="16:16" x14ac:dyDescent="0.3">
      <c r="P64071" s="83"/>
    </row>
    <row r="64072" spans="16:16" x14ac:dyDescent="0.3">
      <c r="P64072" s="83"/>
    </row>
    <row r="64073" spans="16:16" x14ac:dyDescent="0.3">
      <c r="P64073" s="83"/>
    </row>
    <row r="64074" spans="16:16" x14ac:dyDescent="0.3">
      <c r="P64074" s="83"/>
    </row>
    <row r="64075" spans="16:16" x14ac:dyDescent="0.3">
      <c r="P64075" s="83"/>
    </row>
    <row r="64076" spans="16:16" x14ac:dyDescent="0.3">
      <c r="P64076" s="83"/>
    </row>
    <row r="64077" spans="16:16" x14ac:dyDescent="0.3">
      <c r="P64077" s="83"/>
    </row>
    <row r="64078" spans="16:16" x14ac:dyDescent="0.3">
      <c r="P64078" s="83"/>
    </row>
    <row r="64079" spans="16:16" x14ac:dyDescent="0.3">
      <c r="P64079" s="83"/>
    </row>
    <row r="64080" spans="16:16" x14ac:dyDescent="0.3">
      <c r="P64080" s="83"/>
    </row>
    <row r="64081" spans="16:16" x14ac:dyDescent="0.3">
      <c r="P64081" s="83"/>
    </row>
    <row r="64082" spans="16:16" x14ac:dyDescent="0.3">
      <c r="P64082" s="83"/>
    </row>
    <row r="64083" spans="16:16" x14ac:dyDescent="0.3">
      <c r="P64083" s="83"/>
    </row>
    <row r="64084" spans="16:16" x14ac:dyDescent="0.3">
      <c r="P64084" s="83"/>
    </row>
    <row r="64085" spans="16:16" x14ac:dyDescent="0.3">
      <c r="P64085" s="83"/>
    </row>
    <row r="64086" spans="16:16" x14ac:dyDescent="0.3">
      <c r="P64086" s="83"/>
    </row>
    <row r="64087" spans="16:16" x14ac:dyDescent="0.3">
      <c r="P64087" s="83"/>
    </row>
    <row r="64088" spans="16:16" x14ac:dyDescent="0.3">
      <c r="P64088" s="83"/>
    </row>
    <row r="64089" spans="16:16" x14ac:dyDescent="0.3">
      <c r="P64089" s="83"/>
    </row>
    <row r="64090" spans="16:16" x14ac:dyDescent="0.3">
      <c r="P64090" s="83"/>
    </row>
    <row r="64091" spans="16:16" x14ac:dyDescent="0.3">
      <c r="P64091" s="83"/>
    </row>
    <row r="64092" spans="16:16" x14ac:dyDescent="0.3">
      <c r="P64092" s="83"/>
    </row>
    <row r="64093" spans="16:16" x14ac:dyDescent="0.3">
      <c r="P64093" s="83"/>
    </row>
    <row r="64094" spans="16:16" x14ac:dyDescent="0.3">
      <c r="P64094" s="83"/>
    </row>
    <row r="64095" spans="16:16" x14ac:dyDescent="0.3">
      <c r="P64095" s="83"/>
    </row>
    <row r="64096" spans="16:16" x14ac:dyDescent="0.3">
      <c r="P64096" s="83"/>
    </row>
    <row r="64097" spans="16:16" x14ac:dyDescent="0.3">
      <c r="P64097" s="83"/>
    </row>
    <row r="64098" spans="16:16" x14ac:dyDescent="0.3">
      <c r="P64098" s="83"/>
    </row>
    <row r="64099" spans="16:16" x14ac:dyDescent="0.3">
      <c r="P64099" s="83"/>
    </row>
    <row r="64100" spans="16:16" x14ac:dyDescent="0.3">
      <c r="P64100" s="83"/>
    </row>
    <row r="64101" spans="16:16" x14ac:dyDescent="0.3">
      <c r="P64101" s="83"/>
    </row>
    <row r="64102" spans="16:16" x14ac:dyDescent="0.3">
      <c r="P64102" s="83"/>
    </row>
    <row r="64103" spans="16:16" x14ac:dyDescent="0.3">
      <c r="P64103" s="83"/>
    </row>
    <row r="64104" spans="16:16" x14ac:dyDescent="0.3">
      <c r="P64104" s="83"/>
    </row>
    <row r="64105" spans="16:16" x14ac:dyDescent="0.3">
      <c r="P64105" s="83"/>
    </row>
    <row r="64106" spans="16:16" x14ac:dyDescent="0.3">
      <c r="P64106" s="83"/>
    </row>
    <row r="64107" spans="16:16" x14ac:dyDescent="0.3">
      <c r="P64107" s="83"/>
    </row>
    <row r="64108" spans="16:16" x14ac:dyDescent="0.3">
      <c r="P64108" s="83"/>
    </row>
    <row r="64109" spans="16:16" x14ac:dyDescent="0.3">
      <c r="P64109" s="83"/>
    </row>
    <row r="64110" spans="16:16" x14ac:dyDescent="0.3">
      <c r="P64110" s="83"/>
    </row>
    <row r="64111" spans="16:16" x14ac:dyDescent="0.3">
      <c r="P64111" s="83"/>
    </row>
    <row r="64112" spans="16:16" x14ac:dyDescent="0.3">
      <c r="P64112" s="83"/>
    </row>
    <row r="64113" spans="16:16" x14ac:dyDescent="0.3">
      <c r="P64113" s="83"/>
    </row>
    <row r="64114" spans="16:16" x14ac:dyDescent="0.3">
      <c r="P64114" s="83"/>
    </row>
    <row r="64115" spans="16:16" x14ac:dyDescent="0.3">
      <c r="P64115" s="83"/>
    </row>
    <row r="64116" spans="16:16" x14ac:dyDescent="0.3">
      <c r="P64116" s="83"/>
    </row>
    <row r="64117" spans="16:16" x14ac:dyDescent="0.3">
      <c r="P64117" s="83"/>
    </row>
    <row r="64118" spans="16:16" x14ac:dyDescent="0.3">
      <c r="P64118" s="83"/>
    </row>
    <row r="64119" spans="16:16" x14ac:dyDescent="0.3">
      <c r="P64119" s="83"/>
    </row>
    <row r="64120" spans="16:16" x14ac:dyDescent="0.3">
      <c r="P64120" s="83"/>
    </row>
    <row r="64121" spans="16:16" x14ac:dyDescent="0.3">
      <c r="P64121" s="83"/>
    </row>
    <row r="64122" spans="16:16" x14ac:dyDescent="0.3">
      <c r="P64122" s="83"/>
    </row>
    <row r="64123" spans="16:16" x14ac:dyDescent="0.3">
      <c r="P64123" s="83"/>
    </row>
    <row r="64124" spans="16:16" x14ac:dyDescent="0.3">
      <c r="P64124" s="83"/>
    </row>
    <row r="64125" spans="16:16" x14ac:dyDescent="0.3">
      <c r="P64125" s="83"/>
    </row>
    <row r="64126" spans="16:16" x14ac:dyDescent="0.3">
      <c r="P64126" s="83"/>
    </row>
    <row r="64127" spans="16:16" x14ac:dyDescent="0.3">
      <c r="P64127" s="83"/>
    </row>
    <row r="64128" spans="16:16" x14ac:dyDescent="0.3">
      <c r="P64128" s="83"/>
    </row>
    <row r="64129" spans="16:16" x14ac:dyDescent="0.3">
      <c r="P64129" s="83"/>
    </row>
    <row r="64130" spans="16:16" x14ac:dyDescent="0.3">
      <c r="P64130" s="83"/>
    </row>
    <row r="64131" spans="16:16" x14ac:dyDescent="0.3">
      <c r="P64131" s="83"/>
    </row>
    <row r="64132" spans="16:16" x14ac:dyDescent="0.3">
      <c r="P64132" s="83"/>
    </row>
    <row r="64133" spans="16:16" x14ac:dyDescent="0.3">
      <c r="P64133" s="83"/>
    </row>
    <row r="64134" spans="16:16" x14ac:dyDescent="0.3">
      <c r="P64134" s="83"/>
    </row>
    <row r="64135" spans="16:16" x14ac:dyDescent="0.3">
      <c r="P64135" s="83"/>
    </row>
    <row r="64136" spans="16:16" x14ac:dyDescent="0.3">
      <c r="P64136" s="83"/>
    </row>
    <row r="64137" spans="16:16" x14ac:dyDescent="0.3">
      <c r="P64137" s="83"/>
    </row>
    <row r="64138" spans="16:16" x14ac:dyDescent="0.3">
      <c r="P64138" s="83"/>
    </row>
    <row r="64139" spans="16:16" x14ac:dyDescent="0.3">
      <c r="P64139" s="83"/>
    </row>
    <row r="64140" spans="16:16" x14ac:dyDescent="0.3">
      <c r="P64140" s="83"/>
    </row>
    <row r="64141" spans="16:16" x14ac:dyDescent="0.3">
      <c r="P64141" s="83"/>
    </row>
    <row r="64142" spans="16:16" x14ac:dyDescent="0.3">
      <c r="P64142" s="83"/>
    </row>
    <row r="64143" spans="16:16" x14ac:dyDescent="0.3">
      <c r="P64143" s="83"/>
    </row>
    <row r="64144" spans="16:16" x14ac:dyDescent="0.3">
      <c r="P64144" s="83"/>
    </row>
    <row r="64145" spans="16:16" x14ac:dyDescent="0.3">
      <c r="P64145" s="83"/>
    </row>
    <row r="64146" spans="16:16" x14ac:dyDescent="0.3">
      <c r="P64146" s="83"/>
    </row>
    <row r="64147" spans="16:16" x14ac:dyDescent="0.3">
      <c r="P64147" s="83"/>
    </row>
    <row r="64148" spans="16:16" x14ac:dyDescent="0.3">
      <c r="P64148" s="83"/>
    </row>
    <row r="64149" spans="16:16" x14ac:dyDescent="0.3">
      <c r="P64149" s="83"/>
    </row>
    <row r="64150" spans="16:16" x14ac:dyDescent="0.3">
      <c r="P64150" s="83"/>
    </row>
    <row r="64151" spans="16:16" x14ac:dyDescent="0.3">
      <c r="P64151" s="83"/>
    </row>
    <row r="64152" spans="16:16" x14ac:dyDescent="0.3">
      <c r="P64152" s="83"/>
    </row>
    <row r="64153" spans="16:16" x14ac:dyDescent="0.3">
      <c r="P64153" s="83"/>
    </row>
    <row r="64154" spans="16:16" x14ac:dyDescent="0.3">
      <c r="P64154" s="83"/>
    </row>
    <row r="64155" spans="16:16" x14ac:dyDescent="0.3">
      <c r="P64155" s="83"/>
    </row>
    <row r="64156" spans="16:16" x14ac:dyDescent="0.3">
      <c r="P64156" s="83"/>
    </row>
    <row r="64157" spans="16:16" x14ac:dyDescent="0.3">
      <c r="P64157" s="83"/>
    </row>
    <row r="64158" spans="16:16" x14ac:dyDescent="0.3">
      <c r="P64158" s="83"/>
    </row>
    <row r="64159" spans="16:16" x14ac:dyDescent="0.3">
      <c r="P64159" s="83"/>
    </row>
    <row r="64160" spans="16:16" x14ac:dyDescent="0.3">
      <c r="P64160" s="83"/>
    </row>
    <row r="64161" spans="16:16" x14ac:dyDescent="0.3">
      <c r="P64161" s="83"/>
    </row>
    <row r="64162" spans="16:16" x14ac:dyDescent="0.3">
      <c r="P64162" s="83"/>
    </row>
    <row r="64163" spans="16:16" x14ac:dyDescent="0.3">
      <c r="P64163" s="83"/>
    </row>
    <row r="64164" spans="16:16" x14ac:dyDescent="0.3">
      <c r="P64164" s="83"/>
    </row>
    <row r="64165" spans="16:16" x14ac:dyDescent="0.3">
      <c r="P64165" s="83"/>
    </row>
    <row r="64166" spans="16:16" x14ac:dyDescent="0.3">
      <c r="P64166" s="83"/>
    </row>
    <row r="64167" spans="16:16" x14ac:dyDescent="0.3">
      <c r="P64167" s="83"/>
    </row>
    <row r="64168" spans="16:16" x14ac:dyDescent="0.3">
      <c r="P64168" s="83"/>
    </row>
    <row r="64169" spans="16:16" x14ac:dyDescent="0.3">
      <c r="P64169" s="83"/>
    </row>
    <row r="64170" spans="16:16" x14ac:dyDescent="0.3">
      <c r="P64170" s="83"/>
    </row>
    <row r="64171" spans="16:16" x14ac:dyDescent="0.3">
      <c r="P64171" s="83"/>
    </row>
    <row r="64172" spans="16:16" x14ac:dyDescent="0.3">
      <c r="P64172" s="83"/>
    </row>
    <row r="64173" spans="16:16" x14ac:dyDescent="0.3">
      <c r="P64173" s="83"/>
    </row>
    <row r="64174" spans="16:16" x14ac:dyDescent="0.3">
      <c r="P64174" s="83"/>
    </row>
    <row r="64175" spans="16:16" x14ac:dyDescent="0.3">
      <c r="P64175" s="83"/>
    </row>
    <row r="64176" spans="16:16" x14ac:dyDescent="0.3">
      <c r="P64176" s="83"/>
    </row>
    <row r="64177" spans="16:16" x14ac:dyDescent="0.3">
      <c r="P64177" s="83"/>
    </row>
    <row r="64178" spans="16:16" x14ac:dyDescent="0.3">
      <c r="P64178" s="83"/>
    </row>
    <row r="64179" spans="16:16" x14ac:dyDescent="0.3">
      <c r="P64179" s="83"/>
    </row>
    <row r="64180" spans="16:16" x14ac:dyDescent="0.3">
      <c r="P64180" s="83"/>
    </row>
    <row r="64181" spans="16:16" x14ac:dyDescent="0.3">
      <c r="P64181" s="83"/>
    </row>
    <row r="64182" spans="16:16" x14ac:dyDescent="0.3">
      <c r="P64182" s="83"/>
    </row>
    <row r="64183" spans="16:16" x14ac:dyDescent="0.3">
      <c r="P64183" s="83"/>
    </row>
    <row r="64184" spans="16:16" x14ac:dyDescent="0.3">
      <c r="P64184" s="83"/>
    </row>
    <row r="64185" spans="16:16" x14ac:dyDescent="0.3">
      <c r="P64185" s="83"/>
    </row>
    <row r="64186" spans="16:16" x14ac:dyDescent="0.3">
      <c r="P64186" s="83"/>
    </row>
    <row r="64187" spans="16:16" x14ac:dyDescent="0.3">
      <c r="P64187" s="83"/>
    </row>
    <row r="64188" spans="16:16" x14ac:dyDescent="0.3">
      <c r="P64188" s="83"/>
    </row>
    <row r="64189" spans="16:16" x14ac:dyDescent="0.3">
      <c r="P64189" s="83"/>
    </row>
    <row r="64190" spans="16:16" x14ac:dyDescent="0.3">
      <c r="P64190" s="83"/>
    </row>
    <row r="64191" spans="16:16" x14ac:dyDescent="0.3">
      <c r="P64191" s="83"/>
    </row>
    <row r="64192" spans="16:16" x14ac:dyDescent="0.3">
      <c r="P64192" s="83"/>
    </row>
    <row r="64193" spans="16:16" x14ac:dyDescent="0.3">
      <c r="P64193" s="83"/>
    </row>
    <row r="64194" spans="16:16" x14ac:dyDescent="0.3">
      <c r="P64194" s="83"/>
    </row>
    <row r="64195" spans="16:16" x14ac:dyDescent="0.3">
      <c r="P64195" s="83"/>
    </row>
    <row r="64196" spans="16:16" x14ac:dyDescent="0.3">
      <c r="P64196" s="83"/>
    </row>
    <row r="64197" spans="16:16" x14ac:dyDescent="0.3">
      <c r="P64197" s="83"/>
    </row>
    <row r="64198" spans="16:16" x14ac:dyDescent="0.3">
      <c r="P64198" s="83"/>
    </row>
    <row r="64199" spans="16:16" x14ac:dyDescent="0.3">
      <c r="P64199" s="83"/>
    </row>
    <row r="64200" spans="16:16" x14ac:dyDescent="0.3">
      <c r="P64200" s="83"/>
    </row>
    <row r="64201" spans="16:16" x14ac:dyDescent="0.3">
      <c r="P64201" s="83"/>
    </row>
    <row r="64202" spans="16:16" x14ac:dyDescent="0.3">
      <c r="P64202" s="83"/>
    </row>
    <row r="64203" spans="16:16" x14ac:dyDescent="0.3">
      <c r="P64203" s="83"/>
    </row>
    <row r="64204" spans="16:16" x14ac:dyDescent="0.3">
      <c r="P64204" s="83"/>
    </row>
    <row r="64205" spans="16:16" x14ac:dyDescent="0.3">
      <c r="P64205" s="83"/>
    </row>
    <row r="64206" spans="16:16" x14ac:dyDescent="0.3">
      <c r="P64206" s="83"/>
    </row>
    <row r="64207" spans="16:16" x14ac:dyDescent="0.3">
      <c r="P64207" s="83"/>
    </row>
    <row r="64208" spans="16:16" x14ac:dyDescent="0.3">
      <c r="P64208" s="83"/>
    </row>
    <row r="64209" spans="16:16" x14ac:dyDescent="0.3">
      <c r="P64209" s="83"/>
    </row>
    <row r="64210" spans="16:16" x14ac:dyDescent="0.3">
      <c r="P64210" s="83"/>
    </row>
    <row r="64211" spans="16:16" x14ac:dyDescent="0.3">
      <c r="P64211" s="83"/>
    </row>
    <row r="64212" spans="16:16" x14ac:dyDescent="0.3">
      <c r="P64212" s="83"/>
    </row>
    <row r="64213" spans="16:16" x14ac:dyDescent="0.3">
      <c r="P64213" s="83"/>
    </row>
    <row r="64214" spans="16:16" x14ac:dyDescent="0.3">
      <c r="P64214" s="83"/>
    </row>
    <row r="64215" spans="16:16" x14ac:dyDescent="0.3">
      <c r="P64215" s="83"/>
    </row>
    <row r="64216" spans="16:16" x14ac:dyDescent="0.3">
      <c r="P64216" s="83"/>
    </row>
    <row r="64217" spans="16:16" x14ac:dyDescent="0.3">
      <c r="P64217" s="83"/>
    </row>
    <row r="64218" spans="16:16" x14ac:dyDescent="0.3">
      <c r="P64218" s="83"/>
    </row>
    <row r="64219" spans="16:16" x14ac:dyDescent="0.3">
      <c r="P64219" s="83"/>
    </row>
    <row r="64220" spans="16:16" x14ac:dyDescent="0.3">
      <c r="P64220" s="83"/>
    </row>
    <row r="64221" spans="16:16" x14ac:dyDescent="0.3">
      <c r="P64221" s="83"/>
    </row>
    <row r="64222" spans="16:16" x14ac:dyDescent="0.3">
      <c r="P64222" s="83"/>
    </row>
    <row r="64223" spans="16:16" x14ac:dyDescent="0.3">
      <c r="P64223" s="83"/>
    </row>
    <row r="64224" spans="16:16" x14ac:dyDescent="0.3">
      <c r="P64224" s="83"/>
    </row>
    <row r="64225" spans="16:16" x14ac:dyDescent="0.3">
      <c r="P64225" s="83"/>
    </row>
    <row r="64226" spans="16:16" x14ac:dyDescent="0.3">
      <c r="P64226" s="83"/>
    </row>
    <row r="64227" spans="16:16" x14ac:dyDescent="0.3">
      <c r="P64227" s="83"/>
    </row>
    <row r="64228" spans="16:16" x14ac:dyDescent="0.3">
      <c r="P64228" s="83"/>
    </row>
    <row r="64229" spans="16:16" x14ac:dyDescent="0.3">
      <c r="P64229" s="83"/>
    </row>
    <row r="64230" spans="16:16" x14ac:dyDescent="0.3">
      <c r="P64230" s="83"/>
    </row>
    <row r="64231" spans="16:16" x14ac:dyDescent="0.3">
      <c r="P64231" s="83"/>
    </row>
    <row r="64232" spans="16:16" x14ac:dyDescent="0.3">
      <c r="P64232" s="83"/>
    </row>
    <row r="64233" spans="16:16" x14ac:dyDescent="0.3">
      <c r="P64233" s="83"/>
    </row>
    <row r="64234" spans="16:16" x14ac:dyDescent="0.3">
      <c r="P64234" s="83"/>
    </row>
    <row r="64235" spans="16:16" x14ac:dyDescent="0.3">
      <c r="P64235" s="83"/>
    </row>
    <row r="64236" spans="16:16" x14ac:dyDescent="0.3">
      <c r="P64236" s="83"/>
    </row>
    <row r="64237" spans="16:16" x14ac:dyDescent="0.3">
      <c r="P64237" s="83"/>
    </row>
    <row r="64238" spans="16:16" x14ac:dyDescent="0.3">
      <c r="P64238" s="83"/>
    </row>
    <row r="64239" spans="16:16" x14ac:dyDescent="0.3">
      <c r="P64239" s="83"/>
    </row>
    <row r="64240" spans="16:16" x14ac:dyDescent="0.3">
      <c r="P64240" s="83"/>
    </row>
    <row r="64241" spans="16:16" x14ac:dyDescent="0.3">
      <c r="P64241" s="83"/>
    </row>
    <row r="64242" spans="16:16" x14ac:dyDescent="0.3">
      <c r="P64242" s="83"/>
    </row>
    <row r="64243" spans="16:16" x14ac:dyDescent="0.3">
      <c r="P64243" s="83"/>
    </row>
    <row r="64244" spans="16:16" x14ac:dyDescent="0.3">
      <c r="P64244" s="83"/>
    </row>
    <row r="64245" spans="16:16" x14ac:dyDescent="0.3">
      <c r="P64245" s="83"/>
    </row>
    <row r="64246" spans="16:16" x14ac:dyDescent="0.3">
      <c r="P64246" s="83"/>
    </row>
    <row r="64247" spans="16:16" x14ac:dyDescent="0.3">
      <c r="P64247" s="83"/>
    </row>
    <row r="64248" spans="16:16" x14ac:dyDescent="0.3">
      <c r="P64248" s="83"/>
    </row>
    <row r="64249" spans="16:16" x14ac:dyDescent="0.3">
      <c r="P64249" s="83"/>
    </row>
    <row r="64250" spans="16:16" x14ac:dyDescent="0.3">
      <c r="P64250" s="83"/>
    </row>
    <row r="64251" spans="16:16" x14ac:dyDescent="0.3">
      <c r="P64251" s="83"/>
    </row>
    <row r="64252" spans="16:16" x14ac:dyDescent="0.3">
      <c r="P64252" s="83"/>
    </row>
    <row r="64253" spans="16:16" x14ac:dyDescent="0.3">
      <c r="P64253" s="83"/>
    </row>
    <row r="64254" spans="16:16" x14ac:dyDescent="0.3">
      <c r="P64254" s="83"/>
    </row>
    <row r="64255" spans="16:16" x14ac:dyDescent="0.3">
      <c r="P64255" s="83"/>
    </row>
    <row r="64256" spans="16:16" x14ac:dyDescent="0.3">
      <c r="P64256" s="83"/>
    </row>
    <row r="64257" spans="16:16" x14ac:dyDescent="0.3">
      <c r="P64257" s="83"/>
    </row>
    <row r="64258" spans="16:16" x14ac:dyDescent="0.3">
      <c r="P64258" s="83"/>
    </row>
    <row r="64259" spans="16:16" x14ac:dyDescent="0.3">
      <c r="P64259" s="83"/>
    </row>
    <row r="64260" spans="16:16" x14ac:dyDescent="0.3">
      <c r="P64260" s="83"/>
    </row>
    <row r="64261" spans="16:16" x14ac:dyDescent="0.3">
      <c r="P64261" s="83"/>
    </row>
    <row r="64262" spans="16:16" x14ac:dyDescent="0.3">
      <c r="P64262" s="83"/>
    </row>
    <row r="64263" spans="16:16" x14ac:dyDescent="0.3">
      <c r="P64263" s="83"/>
    </row>
    <row r="64264" spans="16:16" x14ac:dyDescent="0.3">
      <c r="P64264" s="83"/>
    </row>
    <row r="64265" spans="16:16" x14ac:dyDescent="0.3">
      <c r="P64265" s="83"/>
    </row>
    <row r="64266" spans="16:16" x14ac:dyDescent="0.3">
      <c r="P64266" s="83"/>
    </row>
    <row r="64267" spans="16:16" x14ac:dyDescent="0.3">
      <c r="P64267" s="83"/>
    </row>
    <row r="64268" spans="16:16" x14ac:dyDescent="0.3">
      <c r="P64268" s="83"/>
    </row>
    <row r="64269" spans="16:16" x14ac:dyDescent="0.3">
      <c r="P64269" s="83"/>
    </row>
    <row r="64270" spans="16:16" x14ac:dyDescent="0.3">
      <c r="P64270" s="83"/>
    </row>
    <row r="64271" spans="16:16" x14ac:dyDescent="0.3">
      <c r="P64271" s="83"/>
    </row>
    <row r="64272" spans="16:16" x14ac:dyDescent="0.3">
      <c r="P64272" s="83"/>
    </row>
    <row r="64273" spans="16:16" x14ac:dyDescent="0.3">
      <c r="P64273" s="83"/>
    </row>
    <row r="64274" spans="16:16" x14ac:dyDescent="0.3">
      <c r="P64274" s="83"/>
    </row>
    <row r="64275" spans="16:16" x14ac:dyDescent="0.3">
      <c r="P64275" s="83"/>
    </row>
    <row r="64276" spans="16:16" x14ac:dyDescent="0.3">
      <c r="P64276" s="83"/>
    </row>
    <row r="64277" spans="16:16" x14ac:dyDescent="0.3">
      <c r="P64277" s="83"/>
    </row>
    <row r="64278" spans="16:16" x14ac:dyDescent="0.3">
      <c r="P64278" s="83"/>
    </row>
    <row r="64279" spans="16:16" x14ac:dyDescent="0.3">
      <c r="P64279" s="83"/>
    </row>
    <row r="64280" spans="16:16" x14ac:dyDescent="0.3">
      <c r="P64280" s="83"/>
    </row>
    <row r="64281" spans="16:16" x14ac:dyDescent="0.3">
      <c r="P64281" s="83"/>
    </row>
    <row r="64282" spans="16:16" x14ac:dyDescent="0.3">
      <c r="P64282" s="83"/>
    </row>
    <row r="64283" spans="16:16" x14ac:dyDescent="0.3">
      <c r="P64283" s="83"/>
    </row>
    <row r="64284" spans="16:16" x14ac:dyDescent="0.3">
      <c r="P64284" s="83"/>
    </row>
    <row r="64285" spans="16:16" x14ac:dyDescent="0.3">
      <c r="P64285" s="83"/>
    </row>
    <row r="64286" spans="16:16" x14ac:dyDescent="0.3">
      <c r="P64286" s="83"/>
    </row>
    <row r="64287" spans="16:16" x14ac:dyDescent="0.3">
      <c r="P64287" s="83"/>
    </row>
    <row r="64288" spans="16:16" x14ac:dyDescent="0.3">
      <c r="P64288" s="83"/>
    </row>
    <row r="64289" spans="16:16" x14ac:dyDescent="0.3">
      <c r="P64289" s="83"/>
    </row>
    <row r="64290" spans="16:16" x14ac:dyDescent="0.3">
      <c r="P64290" s="83"/>
    </row>
    <row r="64291" spans="16:16" x14ac:dyDescent="0.3">
      <c r="P64291" s="83"/>
    </row>
    <row r="64292" spans="16:16" x14ac:dyDescent="0.3">
      <c r="P64292" s="83"/>
    </row>
    <row r="64293" spans="16:16" x14ac:dyDescent="0.3">
      <c r="P64293" s="83"/>
    </row>
    <row r="64294" spans="16:16" x14ac:dyDescent="0.3">
      <c r="P64294" s="83"/>
    </row>
    <row r="64295" spans="16:16" x14ac:dyDescent="0.3">
      <c r="P64295" s="83"/>
    </row>
    <row r="64296" spans="16:16" x14ac:dyDescent="0.3">
      <c r="P64296" s="83"/>
    </row>
    <row r="64297" spans="16:16" x14ac:dyDescent="0.3">
      <c r="P64297" s="83"/>
    </row>
    <row r="64298" spans="16:16" x14ac:dyDescent="0.3">
      <c r="P64298" s="83"/>
    </row>
    <row r="64299" spans="16:16" x14ac:dyDescent="0.3">
      <c r="P64299" s="83"/>
    </row>
    <row r="64300" spans="16:16" x14ac:dyDescent="0.3">
      <c r="P64300" s="83"/>
    </row>
    <row r="64301" spans="16:16" x14ac:dyDescent="0.3">
      <c r="P64301" s="83"/>
    </row>
    <row r="64302" spans="16:16" x14ac:dyDescent="0.3">
      <c r="P64302" s="83"/>
    </row>
    <row r="64303" spans="16:16" x14ac:dyDescent="0.3">
      <c r="P64303" s="83"/>
    </row>
    <row r="64304" spans="16:16" x14ac:dyDescent="0.3">
      <c r="P64304" s="83"/>
    </row>
    <row r="64305" spans="16:16" x14ac:dyDescent="0.3">
      <c r="P64305" s="83"/>
    </row>
    <row r="64306" spans="16:16" x14ac:dyDescent="0.3">
      <c r="P64306" s="83"/>
    </row>
    <row r="64307" spans="16:16" x14ac:dyDescent="0.3">
      <c r="P64307" s="83"/>
    </row>
    <row r="64308" spans="16:16" x14ac:dyDescent="0.3">
      <c r="P64308" s="83"/>
    </row>
    <row r="64309" spans="16:16" x14ac:dyDescent="0.3">
      <c r="P64309" s="83"/>
    </row>
    <row r="64310" spans="16:16" x14ac:dyDescent="0.3">
      <c r="P64310" s="83"/>
    </row>
    <row r="64311" spans="16:16" x14ac:dyDescent="0.3">
      <c r="P64311" s="83"/>
    </row>
    <row r="64312" spans="16:16" x14ac:dyDescent="0.3">
      <c r="P64312" s="83"/>
    </row>
    <row r="64313" spans="16:16" x14ac:dyDescent="0.3">
      <c r="P64313" s="83"/>
    </row>
    <row r="64314" spans="16:16" x14ac:dyDescent="0.3">
      <c r="P64314" s="83"/>
    </row>
    <row r="64315" spans="16:16" x14ac:dyDescent="0.3">
      <c r="P64315" s="83"/>
    </row>
    <row r="64316" spans="16:16" x14ac:dyDescent="0.3">
      <c r="P64316" s="83"/>
    </row>
    <row r="64317" spans="16:16" x14ac:dyDescent="0.3">
      <c r="P64317" s="83"/>
    </row>
    <row r="64318" spans="16:16" x14ac:dyDescent="0.3">
      <c r="P64318" s="83"/>
    </row>
    <row r="64319" spans="16:16" x14ac:dyDescent="0.3">
      <c r="P64319" s="83"/>
    </row>
    <row r="64320" spans="16:16" x14ac:dyDescent="0.3">
      <c r="P64320" s="83"/>
    </row>
    <row r="64321" spans="16:16" x14ac:dyDescent="0.3">
      <c r="P64321" s="83"/>
    </row>
    <row r="64322" spans="16:16" x14ac:dyDescent="0.3">
      <c r="P64322" s="83"/>
    </row>
    <row r="64323" spans="16:16" x14ac:dyDescent="0.3">
      <c r="P64323" s="83"/>
    </row>
    <row r="64324" spans="16:16" x14ac:dyDescent="0.3">
      <c r="P64324" s="83"/>
    </row>
    <row r="64325" spans="16:16" x14ac:dyDescent="0.3">
      <c r="P64325" s="83"/>
    </row>
    <row r="64326" spans="16:16" x14ac:dyDescent="0.3">
      <c r="P64326" s="83"/>
    </row>
    <row r="64327" spans="16:16" x14ac:dyDescent="0.3">
      <c r="P64327" s="83"/>
    </row>
    <row r="64328" spans="16:16" x14ac:dyDescent="0.3">
      <c r="P64328" s="83"/>
    </row>
    <row r="64329" spans="16:16" x14ac:dyDescent="0.3">
      <c r="P64329" s="83"/>
    </row>
    <row r="64330" spans="16:16" x14ac:dyDescent="0.3">
      <c r="P64330" s="83"/>
    </row>
    <row r="64331" spans="16:16" x14ac:dyDescent="0.3">
      <c r="P64331" s="83"/>
    </row>
    <row r="64332" spans="16:16" x14ac:dyDescent="0.3">
      <c r="P64332" s="83"/>
    </row>
    <row r="64333" spans="16:16" x14ac:dyDescent="0.3">
      <c r="P64333" s="83"/>
    </row>
    <row r="64334" spans="16:16" x14ac:dyDescent="0.3">
      <c r="P64334" s="83"/>
    </row>
    <row r="64335" spans="16:16" x14ac:dyDescent="0.3">
      <c r="P64335" s="83"/>
    </row>
    <row r="64336" spans="16:16" x14ac:dyDescent="0.3">
      <c r="P64336" s="83"/>
    </row>
    <row r="64337" spans="16:16" x14ac:dyDescent="0.3">
      <c r="P64337" s="83"/>
    </row>
    <row r="64338" spans="16:16" x14ac:dyDescent="0.3">
      <c r="P64338" s="83"/>
    </row>
    <row r="64339" spans="16:16" x14ac:dyDescent="0.3">
      <c r="P64339" s="83"/>
    </row>
    <row r="64340" spans="16:16" x14ac:dyDescent="0.3">
      <c r="P64340" s="83"/>
    </row>
    <row r="64341" spans="16:16" x14ac:dyDescent="0.3">
      <c r="P64341" s="83"/>
    </row>
    <row r="64342" spans="16:16" x14ac:dyDescent="0.3">
      <c r="P64342" s="83"/>
    </row>
    <row r="64343" spans="16:16" x14ac:dyDescent="0.3">
      <c r="P64343" s="83"/>
    </row>
    <row r="64344" spans="16:16" x14ac:dyDescent="0.3">
      <c r="P64344" s="83"/>
    </row>
    <row r="64345" spans="16:16" x14ac:dyDescent="0.3">
      <c r="P64345" s="83"/>
    </row>
    <row r="64346" spans="16:16" x14ac:dyDescent="0.3">
      <c r="P64346" s="83"/>
    </row>
    <row r="64347" spans="16:16" x14ac:dyDescent="0.3">
      <c r="P64347" s="83"/>
    </row>
    <row r="64348" spans="16:16" x14ac:dyDescent="0.3">
      <c r="P64348" s="83"/>
    </row>
    <row r="64349" spans="16:16" x14ac:dyDescent="0.3">
      <c r="P64349" s="83"/>
    </row>
    <row r="64350" spans="16:16" x14ac:dyDescent="0.3">
      <c r="P64350" s="83"/>
    </row>
    <row r="64351" spans="16:16" x14ac:dyDescent="0.3">
      <c r="P64351" s="83"/>
    </row>
    <row r="64352" spans="16:16" x14ac:dyDescent="0.3">
      <c r="P64352" s="83"/>
    </row>
    <row r="64353" spans="16:16" x14ac:dyDescent="0.3">
      <c r="P64353" s="83"/>
    </row>
    <row r="64354" spans="16:16" x14ac:dyDescent="0.3">
      <c r="P64354" s="83"/>
    </row>
    <row r="64355" spans="16:16" x14ac:dyDescent="0.3">
      <c r="P64355" s="83"/>
    </row>
    <row r="64356" spans="16:16" x14ac:dyDescent="0.3">
      <c r="P64356" s="83"/>
    </row>
    <row r="64357" spans="16:16" x14ac:dyDescent="0.3">
      <c r="P64357" s="83"/>
    </row>
    <row r="64358" spans="16:16" x14ac:dyDescent="0.3">
      <c r="P64358" s="83"/>
    </row>
    <row r="64359" spans="16:16" x14ac:dyDescent="0.3">
      <c r="P64359" s="83"/>
    </row>
    <row r="64360" spans="16:16" x14ac:dyDescent="0.3">
      <c r="P64360" s="83"/>
    </row>
    <row r="64361" spans="16:16" x14ac:dyDescent="0.3">
      <c r="P64361" s="83"/>
    </row>
    <row r="64362" spans="16:16" x14ac:dyDescent="0.3">
      <c r="P64362" s="83"/>
    </row>
    <row r="64363" spans="16:16" x14ac:dyDescent="0.3">
      <c r="P64363" s="83"/>
    </row>
    <row r="64364" spans="16:16" x14ac:dyDescent="0.3">
      <c r="P64364" s="83"/>
    </row>
    <row r="64365" spans="16:16" x14ac:dyDescent="0.3">
      <c r="P64365" s="83"/>
    </row>
    <row r="64366" spans="16:16" x14ac:dyDescent="0.3">
      <c r="P64366" s="83"/>
    </row>
    <row r="64367" spans="16:16" x14ac:dyDescent="0.3">
      <c r="P64367" s="83"/>
    </row>
    <row r="64368" spans="16:16" x14ac:dyDescent="0.3">
      <c r="P64368" s="83"/>
    </row>
    <row r="64369" spans="16:16" x14ac:dyDescent="0.3">
      <c r="P64369" s="83"/>
    </row>
    <row r="64370" spans="16:16" x14ac:dyDescent="0.3">
      <c r="P64370" s="83"/>
    </row>
    <row r="64371" spans="16:16" x14ac:dyDescent="0.3">
      <c r="P64371" s="83"/>
    </row>
    <row r="64372" spans="16:16" x14ac:dyDescent="0.3">
      <c r="P64372" s="83"/>
    </row>
    <row r="64373" spans="16:16" x14ac:dyDescent="0.3">
      <c r="P64373" s="83"/>
    </row>
    <row r="64374" spans="16:16" x14ac:dyDescent="0.3">
      <c r="P64374" s="83"/>
    </row>
    <row r="64375" spans="16:16" x14ac:dyDescent="0.3">
      <c r="P64375" s="83"/>
    </row>
    <row r="64376" spans="16:16" x14ac:dyDescent="0.3">
      <c r="P64376" s="83"/>
    </row>
    <row r="64377" spans="16:16" x14ac:dyDescent="0.3">
      <c r="P64377" s="83"/>
    </row>
    <row r="64378" spans="16:16" x14ac:dyDescent="0.3">
      <c r="P64378" s="83"/>
    </row>
    <row r="64379" spans="16:16" x14ac:dyDescent="0.3">
      <c r="P64379" s="83"/>
    </row>
    <row r="64380" spans="16:16" x14ac:dyDescent="0.3">
      <c r="P64380" s="83"/>
    </row>
    <row r="64381" spans="16:16" x14ac:dyDescent="0.3">
      <c r="P64381" s="83"/>
    </row>
    <row r="64382" spans="16:16" x14ac:dyDescent="0.3">
      <c r="P64382" s="83"/>
    </row>
    <row r="64383" spans="16:16" x14ac:dyDescent="0.3">
      <c r="P64383" s="83"/>
    </row>
    <row r="64384" spans="16:16" x14ac:dyDescent="0.3">
      <c r="P64384" s="83"/>
    </row>
    <row r="64385" spans="16:16" x14ac:dyDescent="0.3">
      <c r="P64385" s="83"/>
    </row>
    <row r="64386" spans="16:16" x14ac:dyDescent="0.3">
      <c r="P64386" s="83"/>
    </row>
    <row r="64387" spans="16:16" x14ac:dyDescent="0.3">
      <c r="P64387" s="83"/>
    </row>
    <row r="64388" spans="16:16" x14ac:dyDescent="0.3">
      <c r="P64388" s="83"/>
    </row>
    <row r="64389" spans="16:16" x14ac:dyDescent="0.3">
      <c r="P64389" s="83"/>
    </row>
    <row r="64390" spans="16:16" x14ac:dyDescent="0.3">
      <c r="P64390" s="83"/>
    </row>
    <row r="64391" spans="16:16" x14ac:dyDescent="0.3">
      <c r="P64391" s="83"/>
    </row>
    <row r="64392" spans="16:16" x14ac:dyDescent="0.3">
      <c r="P64392" s="83"/>
    </row>
    <row r="64393" spans="16:16" x14ac:dyDescent="0.3">
      <c r="P64393" s="83"/>
    </row>
    <row r="64394" spans="16:16" x14ac:dyDescent="0.3">
      <c r="P64394" s="83"/>
    </row>
    <row r="64395" spans="16:16" x14ac:dyDescent="0.3">
      <c r="P64395" s="83"/>
    </row>
    <row r="64396" spans="16:16" x14ac:dyDescent="0.3">
      <c r="P64396" s="83"/>
    </row>
    <row r="64397" spans="16:16" x14ac:dyDescent="0.3">
      <c r="P64397" s="83"/>
    </row>
    <row r="64398" spans="16:16" x14ac:dyDescent="0.3">
      <c r="P64398" s="83"/>
    </row>
    <row r="64399" spans="16:16" x14ac:dyDescent="0.3">
      <c r="P64399" s="83"/>
    </row>
    <row r="64400" spans="16:16" x14ac:dyDescent="0.3">
      <c r="P64400" s="83"/>
    </row>
    <row r="64401" spans="16:16" x14ac:dyDescent="0.3">
      <c r="P64401" s="83"/>
    </row>
    <row r="64402" spans="16:16" x14ac:dyDescent="0.3">
      <c r="P64402" s="83"/>
    </row>
    <row r="64403" spans="16:16" x14ac:dyDescent="0.3">
      <c r="P64403" s="83"/>
    </row>
    <row r="64404" spans="16:16" x14ac:dyDescent="0.3">
      <c r="P64404" s="83"/>
    </row>
    <row r="64405" spans="16:16" x14ac:dyDescent="0.3">
      <c r="P64405" s="83"/>
    </row>
    <row r="64406" spans="16:16" x14ac:dyDescent="0.3">
      <c r="P64406" s="83"/>
    </row>
    <row r="64407" spans="16:16" x14ac:dyDescent="0.3">
      <c r="P64407" s="83"/>
    </row>
    <row r="64408" spans="16:16" x14ac:dyDescent="0.3">
      <c r="P64408" s="83"/>
    </row>
    <row r="64409" spans="16:16" x14ac:dyDescent="0.3">
      <c r="P64409" s="83"/>
    </row>
    <row r="64410" spans="16:16" x14ac:dyDescent="0.3">
      <c r="P64410" s="83"/>
    </row>
    <row r="64411" spans="16:16" x14ac:dyDescent="0.3">
      <c r="P64411" s="83"/>
    </row>
    <row r="64412" spans="16:16" x14ac:dyDescent="0.3">
      <c r="P64412" s="83"/>
    </row>
    <row r="64413" spans="16:16" x14ac:dyDescent="0.3">
      <c r="P64413" s="83"/>
    </row>
    <row r="64414" spans="16:16" x14ac:dyDescent="0.3">
      <c r="P64414" s="83"/>
    </row>
    <row r="64415" spans="16:16" x14ac:dyDescent="0.3">
      <c r="P64415" s="83"/>
    </row>
    <row r="64416" spans="16:16" x14ac:dyDescent="0.3">
      <c r="P64416" s="83"/>
    </row>
    <row r="64417" spans="16:16" x14ac:dyDescent="0.3">
      <c r="P64417" s="83"/>
    </row>
    <row r="64418" spans="16:16" x14ac:dyDescent="0.3">
      <c r="P64418" s="83"/>
    </row>
    <row r="64419" spans="16:16" x14ac:dyDescent="0.3">
      <c r="P64419" s="83"/>
    </row>
    <row r="64420" spans="16:16" x14ac:dyDescent="0.3">
      <c r="P64420" s="83"/>
    </row>
    <row r="64421" spans="16:16" x14ac:dyDescent="0.3">
      <c r="P64421" s="83"/>
    </row>
    <row r="64422" spans="16:16" x14ac:dyDescent="0.3">
      <c r="P64422" s="83"/>
    </row>
    <row r="64423" spans="16:16" x14ac:dyDescent="0.3">
      <c r="P64423" s="83"/>
    </row>
    <row r="64424" spans="16:16" x14ac:dyDescent="0.3">
      <c r="P64424" s="83"/>
    </row>
    <row r="64425" spans="16:16" x14ac:dyDescent="0.3">
      <c r="P64425" s="83"/>
    </row>
    <row r="64426" spans="16:16" x14ac:dyDescent="0.3">
      <c r="P64426" s="83"/>
    </row>
    <row r="64427" spans="16:16" x14ac:dyDescent="0.3">
      <c r="P64427" s="83"/>
    </row>
    <row r="64428" spans="16:16" x14ac:dyDescent="0.3">
      <c r="P64428" s="83"/>
    </row>
    <row r="64429" spans="16:16" x14ac:dyDescent="0.3">
      <c r="P64429" s="83"/>
    </row>
    <row r="64430" spans="16:16" x14ac:dyDescent="0.3">
      <c r="P64430" s="83"/>
    </row>
    <row r="64431" spans="16:16" x14ac:dyDescent="0.3">
      <c r="P64431" s="83"/>
    </row>
    <row r="64432" spans="16:16" x14ac:dyDescent="0.3">
      <c r="P64432" s="83"/>
    </row>
    <row r="64433" spans="16:16" x14ac:dyDescent="0.3">
      <c r="P64433" s="83"/>
    </row>
    <row r="64434" spans="16:16" x14ac:dyDescent="0.3">
      <c r="P64434" s="83"/>
    </row>
    <row r="64435" spans="16:16" x14ac:dyDescent="0.3">
      <c r="P64435" s="83"/>
    </row>
    <row r="64436" spans="16:16" x14ac:dyDescent="0.3">
      <c r="P64436" s="83"/>
    </row>
    <row r="64437" spans="16:16" x14ac:dyDescent="0.3">
      <c r="P64437" s="83"/>
    </row>
    <row r="64438" spans="16:16" x14ac:dyDescent="0.3">
      <c r="P64438" s="83"/>
    </row>
    <row r="64439" spans="16:16" x14ac:dyDescent="0.3">
      <c r="P64439" s="83"/>
    </row>
    <row r="64440" spans="16:16" x14ac:dyDescent="0.3">
      <c r="P64440" s="83"/>
    </row>
    <row r="64441" spans="16:16" x14ac:dyDescent="0.3">
      <c r="P64441" s="83"/>
    </row>
    <row r="64442" spans="16:16" x14ac:dyDescent="0.3">
      <c r="P64442" s="83"/>
    </row>
    <row r="64443" spans="16:16" x14ac:dyDescent="0.3">
      <c r="P64443" s="83"/>
    </row>
    <row r="64444" spans="16:16" x14ac:dyDescent="0.3">
      <c r="P64444" s="83"/>
    </row>
    <row r="64445" spans="16:16" x14ac:dyDescent="0.3">
      <c r="P64445" s="83"/>
    </row>
    <row r="64446" spans="16:16" x14ac:dyDescent="0.3">
      <c r="P64446" s="83"/>
    </row>
    <row r="64447" spans="16:16" x14ac:dyDescent="0.3">
      <c r="P64447" s="83"/>
    </row>
    <row r="64448" spans="16:16" x14ac:dyDescent="0.3">
      <c r="P64448" s="83"/>
    </row>
    <row r="64449" spans="16:16" x14ac:dyDescent="0.3">
      <c r="P64449" s="83"/>
    </row>
    <row r="64450" spans="16:16" x14ac:dyDescent="0.3">
      <c r="P64450" s="83"/>
    </row>
    <row r="64451" spans="16:16" x14ac:dyDescent="0.3">
      <c r="P64451" s="83"/>
    </row>
    <row r="64452" spans="16:16" x14ac:dyDescent="0.3">
      <c r="P64452" s="83"/>
    </row>
    <row r="64453" spans="16:16" x14ac:dyDescent="0.3">
      <c r="P64453" s="83"/>
    </row>
    <row r="64454" spans="16:16" x14ac:dyDescent="0.3">
      <c r="P64454" s="83"/>
    </row>
    <row r="64455" spans="16:16" x14ac:dyDescent="0.3">
      <c r="P64455" s="83"/>
    </row>
    <row r="64456" spans="16:16" x14ac:dyDescent="0.3">
      <c r="P64456" s="83"/>
    </row>
    <row r="64457" spans="16:16" x14ac:dyDescent="0.3">
      <c r="P64457" s="83"/>
    </row>
    <row r="64458" spans="16:16" x14ac:dyDescent="0.3">
      <c r="P64458" s="83"/>
    </row>
    <row r="64459" spans="16:16" x14ac:dyDescent="0.3">
      <c r="P64459" s="83"/>
    </row>
    <row r="64460" spans="16:16" x14ac:dyDescent="0.3">
      <c r="P64460" s="83"/>
    </row>
    <row r="64461" spans="16:16" x14ac:dyDescent="0.3">
      <c r="P64461" s="83"/>
    </row>
    <row r="64462" spans="16:16" x14ac:dyDescent="0.3">
      <c r="P64462" s="83"/>
    </row>
    <row r="64463" spans="16:16" x14ac:dyDescent="0.3">
      <c r="P64463" s="83"/>
    </row>
    <row r="64464" spans="16:16" x14ac:dyDescent="0.3">
      <c r="P64464" s="83"/>
    </row>
    <row r="64465" spans="16:16" x14ac:dyDescent="0.3">
      <c r="P64465" s="83"/>
    </row>
    <row r="64466" spans="16:16" x14ac:dyDescent="0.3">
      <c r="P64466" s="83"/>
    </row>
    <row r="64467" spans="16:16" x14ac:dyDescent="0.3">
      <c r="P64467" s="83"/>
    </row>
    <row r="64468" spans="16:16" x14ac:dyDescent="0.3">
      <c r="P64468" s="83"/>
    </row>
    <row r="64469" spans="16:16" x14ac:dyDescent="0.3">
      <c r="P64469" s="83"/>
    </row>
    <row r="64470" spans="16:16" x14ac:dyDescent="0.3">
      <c r="P64470" s="83"/>
    </row>
    <row r="64471" spans="16:16" x14ac:dyDescent="0.3">
      <c r="P64471" s="83"/>
    </row>
    <row r="64472" spans="16:16" x14ac:dyDescent="0.3">
      <c r="P64472" s="83"/>
    </row>
    <row r="64473" spans="16:16" x14ac:dyDescent="0.3">
      <c r="P64473" s="83"/>
    </row>
    <row r="64474" spans="16:16" x14ac:dyDescent="0.3">
      <c r="P64474" s="83"/>
    </row>
    <row r="64475" spans="16:16" x14ac:dyDescent="0.3">
      <c r="P64475" s="83"/>
    </row>
    <row r="64476" spans="16:16" x14ac:dyDescent="0.3">
      <c r="P64476" s="83"/>
    </row>
    <row r="64477" spans="16:16" x14ac:dyDescent="0.3">
      <c r="P64477" s="83"/>
    </row>
    <row r="64478" spans="16:16" x14ac:dyDescent="0.3">
      <c r="P64478" s="83"/>
    </row>
    <row r="64479" spans="16:16" x14ac:dyDescent="0.3">
      <c r="P64479" s="83"/>
    </row>
    <row r="64480" spans="16:16" x14ac:dyDescent="0.3">
      <c r="P64480" s="83"/>
    </row>
    <row r="64481" spans="16:16" x14ac:dyDescent="0.3">
      <c r="P64481" s="83"/>
    </row>
    <row r="64482" spans="16:16" x14ac:dyDescent="0.3">
      <c r="P64482" s="83"/>
    </row>
    <row r="64483" spans="16:16" x14ac:dyDescent="0.3">
      <c r="P64483" s="83"/>
    </row>
    <row r="64484" spans="16:16" x14ac:dyDescent="0.3">
      <c r="P64484" s="83"/>
    </row>
    <row r="64485" spans="16:16" x14ac:dyDescent="0.3">
      <c r="P64485" s="83"/>
    </row>
    <row r="64486" spans="16:16" x14ac:dyDescent="0.3">
      <c r="P64486" s="83"/>
    </row>
    <row r="64487" spans="16:16" x14ac:dyDescent="0.3">
      <c r="P64487" s="83"/>
    </row>
    <row r="64488" spans="16:16" x14ac:dyDescent="0.3">
      <c r="P64488" s="83"/>
    </row>
    <row r="64489" spans="16:16" x14ac:dyDescent="0.3">
      <c r="P64489" s="83"/>
    </row>
    <row r="64490" spans="16:16" x14ac:dyDescent="0.3">
      <c r="P64490" s="83"/>
    </row>
    <row r="64491" spans="16:16" x14ac:dyDescent="0.3">
      <c r="P64491" s="83"/>
    </row>
    <row r="64492" spans="16:16" x14ac:dyDescent="0.3">
      <c r="P64492" s="83"/>
    </row>
    <row r="64493" spans="16:16" x14ac:dyDescent="0.3">
      <c r="P64493" s="83"/>
    </row>
    <row r="64494" spans="16:16" x14ac:dyDescent="0.3">
      <c r="P64494" s="83"/>
    </row>
    <row r="64495" spans="16:16" x14ac:dyDescent="0.3">
      <c r="P64495" s="83"/>
    </row>
    <row r="64496" spans="16:16" x14ac:dyDescent="0.3">
      <c r="P64496" s="83"/>
    </row>
    <row r="64497" spans="16:16" x14ac:dyDescent="0.3">
      <c r="P64497" s="83"/>
    </row>
    <row r="64498" spans="16:16" x14ac:dyDescent="0.3">
      <c r="P64498" s="83"/>
    </row>
    <row r="64499" spans="16:16" x14ac:dyDescent="0.3">
      <c r="P64499" s="83"/>
    </row>
    <row r="64500" spans="16:16" x14ac:dyDescent="0.3">
      <c r="P64500" s="83"/>
    </row>
    <row r="64501" spans="16:16" x14ac:dyDescent="0.3">
      <c r="P64501" s="83"/>
    </row>
    <row r="64502" spans="16:16" x14ac:dyDescent="0.3">
      <c r="P64502" s="83"/>
    </row>
    <row r="64503" spans="16:16" x14ac:dyDescent="0.3">
      <c r="P64503" s="83"/>
    </row>
    <row r="64504" spans="16:16" x14ac:dyDescent="0.3">
      <c r="P64504" s="83"/>
    </row>
    <row r="64505" spans="16:16" x14ac:dyDescent="0.3">
      <c r="P64505" s="83"/>
    </row>
    <row r="64506" spans="16:16" x14ac:dyDescent="0.3">
      <c r="P64506" s="83"/>
    </row>
    <row r="64507" spans="16:16" x14ac:dyDescent="0.3">
      <c r="P64507" s="83"/>
    </row>
    <row r="64508" spans="16:16" x14ac:dyDescent="0.3">
      <c r="P64508" s="83"/>
    </row>
    <row r="64509" spans="16:16" x14ac:dyDescent="0.3">
      <c r="P64509" s="83"/>
    </row>
    <row r="64510" spans="16:16" x14ac:dyDescent="0.3">
      <c r="P64510" s="83"/>
    </row>
    <row r="64511" spans="16:16" x14ac:dyDescent="0.3">
      <c r="P64511" s="83"/>
    </row>
    <row r="64512" spans="16:16" x14ac:dyDescent="0.3">
      <c r="P64512" s="83"/>
    </row>
    <row r="64513" spans="16:16" x14ac:dyDescent="0.3">
      <c r="P64513" s="83"/>
    </row>
    <row r="64514" spans="16:16" x14ac:dyDescent="0.3">
      <c r="P64514" s="83"/>
    </row>
    <row r="64515" spans="16:16" x14ac:dyDescent="0.3">
      <c r="P64515" s="83"/>
    </row>
    <row r="64516" spans="16:16" x14ac:dyDescent="0.3">
      <c r="P64516" s="83"/>
    </row>
    <row r="64517" spans="16:16" x14ac:dyDescent="0.3">
      <c r="P64517" s="83"/>
    </row>
    <row r="64518" spans="16:16" x14ac:dyDescent="0.3">
      <c r="P64518" s="83"/>
    </row>
    <row r="64519" spans="16:16" x14ac:dyDescent="0.3">
      <c r="P64519" s="83"/>
    </row>
    <row r="64520" spans="16:16" x14ac:dyDescent="0.3">
      <c r="P64520" s="83"/>
    </row>
    <row r="64521" spans="16:16" x14ac:dyDescent="0.3">
      <c r="P64521" s="83"/>
    </row>
    <row r="64522" spans="16:16" x14ac:dyDescent="0.3">
      <c r="P64522" s="83"/>
    </row>
    <row r="64523" spans="16:16" x14ac:dyDescent="0.3">
      <c r="P64523" s="83"/>
    </row>
    <row r="64524" spans="16:16" x14ac:dyDescent="0.3">
      <c r="P64524" s="83"/>
    </row>
    <row r="64525" spans="16:16" x14ac:dyDescent="0.3">
      <c r="P64525" s="83"/>
    </row>
    <row r="64526" spans="16:16" x14ac:dyDescent="0.3">
      <c r="P64526" s="83"/>
    </row>
    <row r="64527" spans="16:16" x14ac:dyDescent="0.3">
      <c r="P64527" s="83"/>
    </row>
    <row r="64528" spans="16:16" x14ac:dyDescent="0.3">
      <c r="P64528" s="83"/>
    </row>
    <row r="64529" spans="16:16" x14ac:dyDescent="0.3">
      <c r="P64529" s="83"/>
    </row>
    <row r="64530" spans="16:16" x14ac:dyDescent="0.3">
      <c r="P64530" s="83"/>
    </row>
    <row r="64531" spans="16:16" x14ac:dyDescent="0.3">
      <c r="P64531" s="83"/>
    </row>
    <row r="64532" spans="16:16" x14ac:dyDescent="0.3">
      <c r="P64532" s="83"/>
    </row>
    <row r="64533" spans="16:16" x14ac:dyDescent="0.3">
      <c r="P64533" s="83"/>
    </row>
    <row r="64534" spans="16:16" x14ac:dyDescent="0.3">
      <c r="P64534" s="83"/>
    </row>
    <row r="64535" spans="16:16" x14ac:dyDescent="0.3">
      <c r="P64535" s="83"/>
    </row>
    <row r="64536" spans="16:16" x14ac:dyDescent="0.3">
      <c r="P64536" s="83"/>
    </row>
    <row r="64537" spans="16:16" x14ac:dyDescent="0.3">
      <c r="P64537" s="83"/>
    </row>
    <row r="64538" spans="16:16" x14ac:dyDescent="0.3">
      <c r="P64538" s="83"/>
    </row>
    <row r="64539" spans="16:16" x14ac:dyDescent="0.3">
      <c r="P64539" s="83"/>
    </row>
    <row r="64540" spans="16:16" x14ac:dyDescent="0.3">
      <c r="P64540" s="83"/>
    </row>
    <row r="64541" spans="16:16" x14ac:dyDescent="0.3">
      <c r="P64541" s="83"/>
    </row>
    <row r="64542" spans="16:16" x14ac:dyDescent="0.3">
      <c r="P64542" s="83"/>
    </row>
    <row r="64543" spans="16:16" x14ac:dyDescent="0.3">
      <c r="P64543" s="83"/>
    </row>
    <row r="64544" spans="16:16" x14ac:dyDescent="0.3">
      <c r="P64544" s="83"/>
    </row>
    <row r="64545" spans="16:16" x14ac:dyDescent="0.3">
      <c r="P64545" s="83"/>
    </row>
    <row r="64546" spans="16:16" x14ac:dyDescent="0.3">
      <c r="P64546" s="83"/>
    </row>
    <row r="64547" spans="16:16" x14ac:dyDescent="0.3">
      <c r="P64547" s="83"/>
    </row>
    <row r="64548" spans="16:16" x14ac:dyDescent="0.3">
      <c r="P64548" s="83"/>
    </row>
    <row r="64549" spans="16:16" x14ac:dyDescent="0.3">
      <c r="P64549" s="83"/>
    </row>
    <row r="64550" spans="16:16" x14ac:dyDescent="0.3">
      <c r="P64550" s="83"/>
    </row>
    <row r="64551" spans="16:16" x14ac:dyDescent="0.3">
      <c r="P64551" s="83"/>
    </row>
    <row r="64552" spans="16:16" x14ac:dyDescent="0.3">
      <c r="P64552" s="83"/>
    </row>
    <row r="64553" spans="16:16" x14ac:dyDescent="0.3">
      <c r="P64553" s="83"/>
    </row>
    <row r="64554" spans="16:16" x14ac:dyDescent="0.3">
      <c r="P64554" s="83"/>
    </row>
    <row r="64555" spans="16:16" x14ac:dyDescent="0.3">
      <c r="P64555" s="83"/>
    </row>
    <row r="64556" spans="16:16" x14ac:dyDescent="0.3">
      <c r="P64556" s="83"/>
    </row>
    <row r="64557" spans="16:16" x14ac:dyDescent="0.3">
      <c r="P64557" s="83"/>
    </row>
    <row r="64558" spans="16:16" x14ac:dyDescent="0.3">
      <c r="P64558" s="83"/>
    </row>
    <row r="64559" spans="16:16" x14ac:dyDescent="0.3">
      <c r="P64559" s="83"/>
    </row>
    <row r="64560" spans="16:16" x14ac:dyDescent="0.3">
      <c r="P64560" s="83"/>
    </row>
    <row r="64561" spans="16:16" x14ac:dyDescent="0.3">
      <c r="P64561" s="83"/>
    </row>
    <row r="64562" spans="16:16" x14ac:dyDescent="0.3">
      <c r="P64562" s="83"/>
    </row>
    <row r="64563" spans="16:16" x14ac:dyDescent="0.3">
      <c r="P64563" s="83"/>
    </row>
    <row r="64564" spans="16:16" x14ac:dyDescent="0.3">
      <c r="P64564" s="83"/>
    </row>
    <row r="64565" spans="16:16" x14ac:dyDescent="0.3">
      <c r="P64565" s="83"/>
    </row>
    <row r="64566" spans="16:16" x14ac:dyDescent="0.3">
      <c r="P64566" s="83"/>
    </row>
    <row r="64567" spans="16:16" x14ac:dyDescent="0.3">
      <c r="P64567" s="83"/>
    </row>
    <row r="64568" spans="16:16" x14ac:dyDescent="0.3">
      <c r="P64568" s="83"/>
    </row>
    <row r="64569" spans="16:16" x14ac:dyDescent="0.3">
      <c r="P64569" s="83"/>
    </row>
    <row r="64570" spans="16:16" x14ac:dyDescent="0.3">
      <c r="P64570" s="83"/>
    </row>
    <row r="64571" spans="16:16" x14ac:dyDescent="0.3">
      <c r="P64571" s="83"/>
    </row>
    <row r="64572" spans="16:16" x14ac:dyDescent="0.3">
      <c r="P64572" s="83"/>
    </row>
    <row r="64573" spans="16:16" x14ac:dyDescent="0.3">
      <c r="P64573" s="83"/>
    </row>
    <row r="64574" spans="16:16" x14ac:dyDescent="0.3">
      <c r="P64574" s="83"/>
    </row>
    <row r="64575" spans="16:16" x14ac:dyDescent="0.3">
      <c r="P64575" s="83"/>
    </row>
    <row r="64576" spans="16:16" x14ac:dyDescent="0.3">
      <c r="P64576" s="83"/>
    </row>
    <row r="64577" spans="16:16" x14ac:dyDescent="0.3">
      <c r="P64577" s="83"/>
    </row>
    <row r="64578" spans="16:16" x14ac:dyDescent="0.3">
      <c r="P64578" s="83"/>
    </row>
    <row r="64579" spans="16:16" x14ac:dyDescent="0.3">
      <c r="P64579" s="83"/>
    </row>
    <row r="64580" spans="16:16" x14ac:dyDescent="0.3">
      <c r="P64580" s="83"/>
    </row>
    <row r="64581" spans="16:16" x14ac:dyDescent="0.3">
      <c r="P64581" s="83"/>
    </row>
    <row r="64582" spans="16:16" x14ac:dyDescent="0.3">
      <c r="P64582" s="83"/>
    </row>
    <row r="64583" spans="16:16" x14ac:dyDescent="0.3">
      <c r="P64583" s="83"/>
    </row>
    <row r="64584" spans="16:16" x14ac:dyDescent="0.3">
      <c r="P64584" s="83"/>
    </row>
    <row r="64585" spans="16:16" x14ac:dyDescent="0.3">
      <c r="P64585" s="83"/>
    </row>
    <row r="64586" spans="16:16" x14ac:dyDescent="0.3">
      <c r="P64586" s="83"/>
    </row>
    <row r="64587" spans="16:16" x14ac:dyDescent="0.3">
      <c r="P64587" s="83"/>
    </row>
    <row r="64588" spans="16:16" x14ac:dyDescent="0.3">
      <c r="P64588" s="83"/>
    </row>
    <row r="64589" spans="16:16" x14ac:dyDescent="0.3">
      <c r="P64589" s="83"/>
    </row>
    <row r="64590" spans="16:16" x14ac:dyDescent="0.3">
      <c r="P64590" s="83"/>
    </row>
    <row r="64591" spans="16:16" x14ac:dyDescent="0.3">
      <c r="P64591" s="83"/>
    </row>
    <row r="64592" spans="16:16" x14ac:dyDescent="0.3">
      <c r="P64592" s="83"/>
    </row>
    <row r="64593" spans="16:16" x14ac:dyDescent="0.3">
      <c r="P64593" s="83"/>
    </row>
    <row r="64594" spans="16:16" x14ac:dyDescent="0.3">
      <c r="P64594" s="83"/>
    </row>
    <row r="64595" spans="16:16" x14ac:dyDescent="0.3">
      <c r="P64595" s="83"/>
    </row>
    <row r="64596" spans="16:16" x14ac:dyDescent="0.3">
      <c r="P64596" s="83"/>
    </row>
    <row r="64597" spans="16:16" x14ac:dyDescent="0.3">
      <c r="P64597" s="83"/>
    </row>
    <row r="64598" spans="16:16" x14ac:dyDescent="0.3">
      <c r="P64598" s="83"/>
    </row>
    <row r="64599" spans="16:16" x14ac:dyDescent="0.3">
      <c r="P64599" s="83"/>
    </row>
    <row r="64600" spans="16:16" x14ac:dyDescent="0.3">
      <c r="P64600" s="83"/>
    </row>
    <row r="64601" spans="16:16" x14ac:dyDescent="0.3">
      <c r="P64601" s="83"/>
    </row>
    <row r="64602" spans="16:16" x14ac:dyDescent="0.3">
      <c r="P64602" s="83"/>
    </row>
    <row r="64603" spans="16:16" x14ac:dyDescent="0.3">
      <c r="P64603" s="83"/>
    </row>
    <row r="64604" spans="16:16" x14ac:dyDescent="0.3">
      <c r="P64604" s="83"/>
    </row>
    <row r="64605" spans="16:16" x14ac:dyDescent="0.3">
      <c r="P64605" s="83"/>
    </row>
    <row r="64606" spans="16:16" x14ac:dyDescent="0.3">
      <c r="P64606" s="83"/>
    </row>
    <row r="64607" spans="16:16" x14ac:dyDescent="0.3">
      <c r="P64607" s="83"/>
    </row>
    <row r="64608" spans="16:16" x14ac:dyDescent="0.3">
      <c r="P64608" s="83"/>
    </row>
    <row r="64609" spans="16:16" x14ac:dyDescent="0.3">
      <c r="P64609" s="83"/>
    </row>
    <row r="64610" spans="16:16" x14ac:dyDescent="0.3">
      <c r="P64610" s="83"/>
    </row>
    <row r="64611" spans="16:16" x14ac:dyDescent="0.3">
      <c r="P64611" s="83"/>
    </row>
    <row r="64612" spans="16:16" x14ac:dyDescent="0.3">
      <c r="P64612" s="83"/>
    </row>
    <row r="64613" spans="16:16" x14ac:dyDescent="0.3">
      <c r="P64613" s="83"/>
    </row>
    <row r="64614" spans="16:16" x14ac:dyDescent="0.3">
      <c r="P64614" s="83"/>
    </row>
    <row r="64615" spans="16:16" x14ac:dyDescent="0.3">
      <c r="P64615" s="83"/>
    </row>
    <row r="64616" spans="16:16" x14ac:dyDescent="0.3">
      <c r="P64616" s="83"/>
    </row>
    <row r="64617" spans="16:16" x14ac:dyDescent="0.3">
      <c r="P64617" s="83"/>
    </row>
    <row r="64618" spans="16:16" x14ac:dyDescent="0.3">
      <c r="P64618" s="83"/>
    </row>
    <row r="64619" spans="16:16" x14ac:dyDescent="0.3">
      <c r="P64619" s="83"/>
    </row>
    <row r="64620" spans="16:16" x14ac:dyDescent="0.3">
      <c r="P64620" s="83"/>
    </row>
    <row r="64621" spans="16:16" x14ac:dyDescent="0.3">
      <c r="P64621" s="83"/>
    </row>
    <row r="64622" spans="16:16" x14ac:dyDescent="0.3">
      <c r="P64622" s="83"/>
    </row>
    <row r="64623" spans="16:16" x14ac:dyDescent="0.3">
      <c r="P64623" s="83"/>
    </row>
    <row r="64624" spans="16:16" x14ac:dyDescent="0.3">
      <c r="P64624" s="83"/>
    </row>
    <row r="64625" spans="16:16" x14ac:dyDescent="0.3">
      <c r="P64625" s="83"/>
    </row>
    <row r="64626" spans="16:16" x14ac:dyDescent="0.3">
      <c r="P64626" s="83"/>
    </row>
    <row r="64627" spans="16:16" x14ac:dyDescent="0.3">
      <c r="P64627" s="83"/>
    </row>
    <row r="64628" spans="16:16" x14ac:dyDescent="0.3">
      <c r="P64628" s="83"/>
    </row>
    <row r="64629" spans="16:16" x14ac:dyDescent="0.3">
      <c r="P64629" s="83"/>
    </row>
    <row r="64630" spans="16:16" x14ac:dyDescent="0.3">
      <c r="P64630" s="83"/>
    </row>
    <row r="64631" spans="16:16" x14ac:dyDescent="0.3">
      <c r="P64631" s="83"/>
    </row>
    <row r="64632" spans="16:16" x14ac:dyDescent="0.3">
      <c r="P64632" s="83"/>
    </row>
    <row r="64633" spans="16:16" x14ac:dyDescent="0.3">
      <c r="P64633" s="83"/>
    </row>
    <row r="64634" spans="16:16" x14ac:dyDescent="0.3">
      <c r="P64634" s="83"/>
    </row>
    <row r="64635" spans="16:16" x14ac:dyDescent="0.3">
      <c r="P64635" s="83"/>
    </row>
    <row r="64636" spans="16:16" x14ac:dyDescent="0.3">
      <c r="P64636" s="83"/>
    </row>
    <row r="64637" spans="16:16" x14ac:dyDescent="0.3">
      <c r="P64637" s="83"/>
    </row>
    <row r="64638" spans="16:16" x14ac:dyDescent="0.3">
      <c r="P64638" s="83"/>
    </row>
    <row r="64639" spans="16:16" x14ac:dyDescent="0.3">
      <c r="P64639" s="83"/>
    </row>
    <row r="64640" spans="16:16" x14ac:dyDescent="0.3">
      <c r="P64640" s="83"/>
    </row>
    <row r="64641" spans="16:16" x14ac:dyDescent="0.3">
      <c r="P64641" s="83"/>
    </row>
    <row r="64642" spans="16:16" x14ac:dyDescent="0.3">
      <c r="P64642" s="83"/>
    </row>
    <row r="64643" spans="16:16" x14ac:dyDescent="0.3">
      <c r="P64643" s="83"/>
    </row>
    <row r="64644" spans="16:16" x14ac:dyDescent="0.3">
      <c r="P64644" s="83"/>
    </row>
    <row r="64645" spans="16:16" x14ac:dyDescent="0.3">
      <c r="P64645" s="83"/>
    </row>
    <row r="64646" spans="16:16" x14ac:dyDescent="0.3">
      <c r="P64646" s="83"/>
    </row>
    <row r="64647" spans="16:16" x14ac:dyDescent="0.3">
      <c r="P64647" s="83"/>
    </row>
    <row r="64648" spans="16:16" x14ac:dyDescent="0.3">
      <c r="P64648" s="83"/>
    </row>
    <row r="64649" spans="16:16" x14ac:dyDescent="0.3">
      <c r="P64649" s="83"/>
    </row>
    <row r="64650" spans="16:16" x14ac:dyDescent="0.3">
      <c r="P64650" s="83"/>
    </row>
    <row r="64651" spans="16:16" x14ac:dyDescent="0.3">
      <c r="P64651" s="83"/>
    </row>
    <row r="64652" spans="16:16" x14ac:dyDescent="0.3">
      <c r="P64652" s="83"/>
    </row>
    <row r="64653" spans="16:16" x14ac:dyDescent="0.3">
      <c r="P64653" s="83"/>
    </row>
    <row r="64654" spans="16:16" x14ac:dyDescent="0.3">
      <c r="P64654" s="83"/>
    </row>
    <row r="64655" spans="16:16" x14ac:dyDescent="0.3">
      <c r="P64655" s="83"/>
    </row>
    <row r="64656" spans="16:16" x14ac:dyDescent="0.3">
      <c r="P64656" s="83"/>
    </row>
    <row r="64657" spans="16:16" x14ac:dyDescent="0.3">
      <c r="P64657" s="83"/>
    </row>
    <row r="64658" spans="16:16" x14ac:dyDescent="0.3">
      <c r="P64658" s="83"/>
    </row>
    <row r="64659" spans="16:16" x14ac:dyDescent="0.3">
      <c r="P64659" s="83"/>
    </row>
    <row r="64660" spans="16:16" x14ac:dyDescent="0.3">
      <c r="P64660" s="83"/>
    </row>
    <row r="64661" spans="16:16" x14ac:dyDescent="0.3">
      <c r="P64661" s="83"/>
    </row>
    <row r="64662" spans="16:16" x14ac:dyDescent="0.3">
      <c r="P64662" s="83"/>
    </row>
    <row r="64663" spans="16:16" x14ac:dyDescent="0.3">
      <c r="P64663" s="83"/>
    </row>
    <row r="64664" spans="16:16" x14ac:dyDescent="0.3">
      <c r="P64664" s="83"/>
    </row>
    <row r="64665" spans="16:16" x14ac:dyDescent="0.3">
      <c r="P64665" s="83"/>
    </row>
    <row r="64666" spans="16:16" x14ac:dyDescent="0.3">
      <c r="P64666" s="83"/>
    </row>
    <row r="64667" spans="16:16" x14ac:dyDescent="0.3">
      <c r="P64667" s="83"/>
    </row>
    <row r="64668" spans="16:16" x14ac:dyDescent="0.3">
      <c r="P64668" s="83"/>
    </row>
    <row r="64669" spans="16:16" x14ac:dyDescent="0.3">
      <c r="P64669" s="83"/>
    </row>
    <row r="64670" spans="16:16" x14ac:dyDescent="0.3">
      <c r="P64670" s="83"/>
    </row>
    <row r="64671" spans="16:16" x14ac:dyDescent="0.3">
      <c r="P64671" s="83"/>
    </row>
    <row r="64672" spans="16:16" x14ac:dyDescent="0.3">
      <c r="P64672" s="83"/>
    </row>
    <row r="64673" spans="16:16" x14ac:dyDescent="0.3">
      <c r="P64673" s="83"/>
    </row>
    <row r="64674" spans="16:16" x14ac:dyDescent="0.3">
      <c r="P64674" s="83"/>
    </row>
    <row r="64675" spans="16:16" x14ac:dyDescent="0.3">
      <c r="P64675" s="83"/>
    </row>
    <row r="64676" spans="16:16" x14ac:dyDescent="0.3">
      <c r="P64676" s="83"/>
    </row>
    <row r="64677" spans="16:16" x14ac:dyDescent="0.3">
      <c r="P64677" s="83"/>
    </row>
    <row r="64678" spans="16:16" x14ac:dyDescent="0.3">
      <c r="P64678" s="83"/>
    </row>
    <row r="64679" spans="16:16" x14ac:dyDescent="0.3">
      <c r="P64679" s="83"/>
    </row>
    <row r="64680" spans="16:16" x14ac:dyDescent="0.3">
      <c r="P64680" s="83"/>
    </row>
    <row r="64681" spans="16:16" x14ac:dyDescent="0.3">
      <c r="P64681" s="83"/>
    </row>
    <row r="64682" spans="16:16" x14ac:dyDescent="0.3">
      <c r="P64682" s="83"/>
    </row>
    <row r="64683" spans="16:16" x14ac:dyDescent="0.3">
      <c r="P64683" s="83"/>
    </row>
    <row r="64684" spans="16:16" x14ac:dyDescent="0.3">
      <c r="P64684" s="83"/>
    </row>
    <row r="64685" spans="16:16" x14ac:dyDescent="0.3">
      <c r="P64685" s="83"/>
    </row>
    <row r="64686" spans="16:16" x14ac:dyDescent="0.3">
      <c r="P64686" s="83"/>
    </row>
    <row r="64687" spans="16:16" x14ac:dyDescent="0.3">
      <c r="P64687" s="83"/>
    </row>
    <row r="64688" spans="16:16" x14ac:dyDescent="0.3">
      <c r="P64688" s="83"/>
    </row>
    <row r="64689" spans="16:16" x14ac:dyDescent="0.3">
      <c r="P64689" s="83"/>
    </row>
    <row r="64690" spans="16:16" x14ac:dyDescent="0.3">
      <c r="P64690" s="83"/>
    </row>
    <row r="64691" spans="16:16" x14ac:dyDescent="0.3">
      <c r="P64691" s="83"/>
    </row>
    <row r="64692" spans="16:16" x14ac:dyDescent="0.3">
      <c r="P64692" s="83"/>
    </row>
    <row r="64693" spans="16:16" x14ac:dyDescent="0.3">
      <c r="P64693" s="83"/>
    </row>
    <row r="64694" spans="16:16" x14ac:dyDescent="0.3">
      <c r="P64694" s="83"/>
    </row>
    <row r="64695" spans="16:16" x14ac:dyDescent="0.3">
      <c r="P64695" s="83"/>
    </row>
    <row r="64696" spans="16:16" x14ac:dyDescent="0.3">
      <c r="P64696" s="83"/>
    </row>
    <row r="64697" spans="16:16" x14ac:dyDescent="0.3">
      <c r="P64697" s="83"/>
    </row>
    <row r="64698" spans="16:16" x14ac:dyDescent="0.3">
      <c r="P64698" s="83"/>
    </row>
    <row r="64699" spans="16:16" x14ac:dyDescent="0.3">
      <c r="P64699" s="83"/>
    </row>
    <row r="64700" spans="16:16" x14ac:dyDescent="0.3">
      <c r="P64700" s="83"/>
    </row>
    <row r="64701" spans="16:16" x14ac:dyDescent="0.3">
      <c r="P64701" s="83"/>
    </row>
    <row r="64702" spans="16:16" x14ac:dyDescent="0.3">
      <c r="P64702" s="83"/>
    </row>
    <row r="64703" spans="16:16" x14ac:dyDescent="0.3">
      <c r="P64703" s="83"/>
    </row>
    <row r="64704" spans="16:16" x14ac:dyDescent="0.3">
      <c r="P64704" s="83"/>
    </row>
    <row r="64705" spans="16:16" x14ac:dyDescent="0.3">
      <c r="P64705" s="83"/>
    </row>
    <row r="64706" spans="16:16" x14ac:dyDescent="0.3">
      <c r="P64706" s="83"/>
    </row>
    <row r="64707" spans="16:16" x14ac:dyDescent="0.3">
      <c r="P64707" s="83"/>
    </row>
    <row r="64708" spans="16:16" x14ac:dyDescent="0.3">
      <c r="P64708" s="83"/>
    </row>
    <row r="64709" spans="16:16" x14ac:dyDescent="0.3">
      <c r="P64709" s="83"/>
    </row>
    <row r="64710" spans="16:16" x14ac:dyDescent="0.3">
      <c r="P64710" s="83"/>
    </row>
    <row r="64711" spans="16:16" x14ac:dyDescent="0.3">
      <c r="P64711" s="83"/>
    </row>
    <row r="64712" spans="16:16" x14ac:dyDescent="0.3">
      <c r="P64712" s="83"/>
    </row>
    <row r="64713" spans="16:16" x14ac:dyDescent="0.3">
      <c r="P64713" s="83"/>
    </row>
    <row r="64714" spans="16:16" x14ac:dyDescent="0.3">
      <c r="P64714" s="83"/>
    </row>
    <row r="64715" spans="16:16" x14ac:dyDescent="0.3">
      <c r="P64715" s="83"/>
    </row>
    <row r="64716" spans="16:16" x14ac:dyDescent="0.3">
      <c r="P64716" s="83"/>
    </row>
    <row r="64717" spans="16:16" x14ac:dyDescent="0.3">
      <c r="P64717" s="83"/>
    </row>
    <row r="64718" spans="16:16" x14ac:dyDescent="0.3">
      <c r="P64718" s="83"/>
    </row>
    <row r="64719" spans="16:16" x14ac:dyDescent="0.3">
      <c r="P64719" s="83"/>
    </row>
    <row r="64720" spans="16:16" x14ac:dyDescent="0.3">
      <c r="P64720" s="83"/>
    </row>
    <row r="64721" spans="16:16" x14ac:dyDescent="0.3">
      <c r="P64721" s="83"/>
    </row>
    <row r="64722" spans="16:16" x14ac:dyDescent="0.3">
      <c r="P64722" s="83"/>
    </row>
    <row r="64723" spans="16:16" x14ac:dyDescent="0.3">
      <c r="P64723" s="83"/>
    </row>
    <row r="64724" spans="16:16" x14ac:dyDescent="0.3">
      <c r="P64724" s="83"/>
    </row>
    <row r="64725" spans="16:16" x14ac:dyDescent="0.3">
      <c r="P64725" s="83"/>
    </row>
    <row r="64726" spans="16:16" x14ac:dyDescent="0.3">
      <c r="P64726" s="83"/>
    </row>
    <row r="64727" spans="16:16" x14ac:dyDescent="0.3">
      <c r="P64727" s="83"/>
    </row>
    <row r="64728" spans="16:16" x14ac:dyDescent="0.3">
      <c r="P64728" s="83"/>
    </row>
    <row r="64729" spans="16:16" x14ac:dyDescent="0.3">
      <c r="P64729" s="83"/>
    </row>
    <row r="64730" spans="16:16" x14ac:dyDescent="0.3">
      <c r="P64730" s="83"/>
    </row>
    <row r="64731" spans="16:16" x14ac:dyDescent="0.3">
      <c r="P64731" s="83"/>
    </row>
    <row r="64732" spans="16:16" x14ac:dyDescent="0.3">
      <c r="P64732" s="83"/>
    </row>
    <row r="64733" spans="16:16" x14ac:dyDescent="0.3">
      <c r="P64733" s="83"/>
    </row>
    <row r="64734" spans="16:16" x14ac:dyDescent="0.3">
      <c r="P64734" s="83"/>
    </row>
    <row r="64735" spans="16:16" x14ac:dyDescent="0.3">
      <c r="P64735" s="83"/>
    </row>
    <row r="64736" spans="16:16" x14ac:dyDescent="0.3">
      <c r="P64736" s="83"/>
    </row>
    <row r="64737" spans="16:16" x14ac:dyDescent="0.3">
      <c r="P64737" s="83"/>
    </row>
    <row r="64738" spans="16:16" x14ac:dyDescent="0.3">
      <c r="P64738" s="83"/>
    </row>
    <row r="64739" spans="16:16" x14ac:dyDescent="0.3">
      <c r="P64739" s="83"/>
    </row>
    <row r="64740" spans="16:16" x14ac:dyDescent="0.3">
      <c r="P64740" s="83"/>
    </row>
    <row r="64741" spans="16:16" x14ac:dyDescent="0.3">
      <c r="P64741" s="83"/>
    </row>
    <row r="64742" spans="16:16" x14ac:dyDescent="0.3">
      <c r="P64742" s="83"/>
    </row>
    <row r="64743" spans="16:16" x14ac:dyDescent="0.3">
      <c r="P64743" s="83"/>
    </row>
    <row r="64744" spans="16:16" x14ac:dyDescent="0.3">
      <c r="P64744" s="83"/>
    </row>
    <row r="64745" spans="16:16" x14ac:dyDescent="0.3">
      <c r="P64745" s="83"/>
    </row>
    <row r="64746" spans="16:16" x14ac:dyDescent="0.3">
      <c r="P64746" s="83"/>
    </row>
    <row r="64747" spans="16:16" x14ac:dyDescent="0.3">
      <c r="P64747" s="83"/>
    </row>
    <row r="64748" spans="16:16" x14ac:dyDescent="0.3">
      <c r="P64748" s="83"/>
    </row>
    <row r="64749" spans="16:16" x14ac:dyDescent="0.3">
      <c r="P64749" s="83"/>
    </row>
    <row r="64750" spans="16:16" x14ac:dyDescent="0.3">
      <c r="P64750" s="83"/>
    </row>
    <row r="64751" spans="16:16" x14ac:dyDescent="0.3">
      <c r="P64751" s="83"/>
    </row>
    <row r="64752" spans="16:16" x14ac:dyDescent="0.3">
      <c r="P64752" s="83"/>
    </row>
    <row r="64753" spans="16:16" x14ac:dyDescent="0.3">
      <c r="P64753" s="83"/>
    </row>
    <row r="64754" spans="16:16" x14ac:dyDescent="0.3">
      <c r="P64754" s="83"/>
    </row>
    <row r="64755" spans="16:16" x14ac:dyDescent="0.3">
      <c r="P64755" s="83"/>
    </row>
    <row r="64756" spans="16:16" x14ac:dyDescent="0.3">
      <c r="P64756" s="83"/>
    </row>
    <row r="64757" spans="16:16" x14ac:dyDescent="0.3">
      <c r="P64757" s="83"/>
    </row>
    <row r="64758" spans="16:16" x14ac:dyDescent="0.3">
      <c r="P64758" s="83"/>
    </row>
    <row r="64759" spans="16:16" x14ac:dyDescent="0.3">
      <c r="P64759" s="83"/>
    </row>
    <row r="64760" spans="16:16" x14ac:dyDescent="0.3">
      <c r="P64760" s="83"/>
    </row>
    <row r="64761" spans="16:16" x14ac:dyDescent="0.3">
      <c r="P64761" s="83"/>
    </row>
    <row r="64762" spans="16:16" x14ac:dyDescent="0.3">
      <c r="P64762" s="83"/>
    </row>
    <row r="64763" spans="16:16" x14ac:dyDescent="0.3">
      <c r="P64763" s="83"/>
    </row>
    <row r="64764" spans="16:16" x14ac:dyDescent="0.3">
      <c r="P64764" s="83"/>
    </row>
    <row r="64765" spans="16:16" x14ac:dyDescent="0.3">
      <c r="P64765" s="83"/>
    </row>
    <row r="64766" spans="16:16" x14ac:dyDescent="0.3">
      <c r="P64766" s="83"/>
    </row>
    <row r="64767" spans="16:16" x14ac:dyDescent="0.3">
      <c r="P64767" s="83"/>
    </row>
    <row r="64768" spans="16:16" x14ac:dyDescent="0.3">
      <c r="P64768" s="83"/>
    </row>
    <row r="64769" spans="16:16" x14ac:dyDescent="0.3">
      <c r="P64769" s="83"/>
    </row>
    <row r="64770" spans="16:16" x14ac:dyDescent="0.3">
      <c r="P64770" s="83"/>
    </row>
    <row r="64771" spans="16:16" x14ac:dyDescent="0.3">
      <c r="P64771" s="83"/>
    </row>
    <row r="64772" spans="16:16" x14ac:dyDescent="0.3">
      <c r="P64772" s="83"/>
    </row>
    <row r="64773" spans="16:16" x14ac:dyDescent="0.3">
      <c r="P64773" s="83"/>
    </row>
    <row r="64774" spans="16:16" x14ac:dyDescent="0.3">
      <c r="P64774" s="83"/>
    </row>
    <row r="64775" spans="16:16" x14ac:dyDescent="0.3">
      <c r="P64775" s="83"/>
    </row>
    <row r="64776" spans="16:16" x14ac:dyDescent="0.3">
      <c r="P64776" s="83"/>
    </row>
    <row r="64777" spans="16:16" x14ac:dyDescent="0.3">
      <c r="P64777" s="83"/>
    </row>
    <row r="64778" spans="16:16" x14ac:dyDescent="0.3">
      <c r="P64778" s="83"/>
    </row>
    <row r="64779" spans="16:16" x14ac:dyDescent="0.3">
      <c r="P64779" s="83"/>
    </row>
    <row r="64780" spans="16:16" x14ac:dyDescent="0.3">
      <c r="P64780" s="83"/>
    </row>
    <row r="64781" spans="16:16" x14ac:dyDescent="0.3">
      <c r="P64781" s="83"/>
    </row>
    <row r="64782" spans="16:16" x14ac:dyDescent="0.3">
      <c r="P64782" s="83"/>
    </row>
    <row r="64783" spans="16:16" x14ac:dyDescent="0.3">
      <c r="P64783" s="83"/>
    </row>
    <row r="64784" spans="16:16" x14ac:dyDescent="0.3">
      <c r="P64784" s="83"/>
    </row>
    <row r="64785" spans="16:16" x14ac:dyDescent="0.3">
      <c r="P64785" s="83"/>
    </row>
    <row r="64786" spans="16:16" x14ac:dyDescent="0.3">
      <c r="P64786" s="83"/>
    </row>
    <row r="64787" spans="16:16" x14ac:dyDescent="0.3">
      <c r="P64787" s="83"/>
    </row>
    <row r="64788" spans="16:16" x14ac:dyDescent="0.3">
      <c r="P64788" s="83"/>
    </row>
    <row r="64789" spans="16:16" x14ac:dyDescent="0.3">
      <c r="P64789" s="83"/>
    </row>
    <row r="64790" spans="16:16" x14ac:dyDescent="0.3">
      <c r="P64790" s="83"/>
    </row>
    <row r="64791" spans="16:16" x14ac:dyDescent="0.3">
      <c r="P64791" s="83"/>
    </row>
    <row r="64792" spans="16:16" x14ac:dyDescent="0.3">
      <c r="P64792" s="83"/>
    </row>
    <row r="64793" spans="16:16" x14ac:dyDescent="0.3">
      <c r="P64793" s="83"/>
    </row>
    <row r="64794" spans="16:16" x14ac:dyDescent="0.3">
      <c r="P64794" s="83"/>
    </row>
    <row r="64795" spans="16:16" x14ac:dyDescent="0.3">
      <c r="P64795" s="83"/>
    </row>
    <row r="64796" spans="16:16" x14ac:dyDescent="0.3">
      <c r="P64796" s="83"/>
    </row>
    <row r="64797" spans="16:16" x14ac:dyDescent="0.3">
      <c r="P64797" s="83"/>
    </row>
    <row r="64798" spans="16:16" x14ac:dyDescent="0.3">
      <c r="P64798" s="83"/>
    </row>
    <row r="64799" spans="16:16" x14ac:dyDescent="0.3">
      <c r="P64799" s="83"/>
    </row>
    <row r="64800" spans="16:16" x14ac:dyDescent="0.3">
      <c r="P64800" s="83"/>
    </row>
    <row r="64801" spans="16:16" x14ac:dyDescent="0.3">
      <c r="P64801" s="83"/>
    </row>
    <row r="64802" spans="16:16" x14ac:dyDescent="0.3">
      <c r="P64802" s="83"/>
    </row>
    <row r="64803" spans="16:16" x14ac:dyDescent="0.3">
      <c r="P64803" s="83"/>
    </row>
    <row r="64804" spans="16:16" x14ac:dyDescent="0.3">
      <c r="P64804" s="83"/>
    </row>
    <row r="64805" spans="16:16" x14ac:dyDescent="0.3">
      <c r="P64805" s="83"/>
    </row>
    <row r="64806" spans="16:16" x14ac:dyDescent="0.3">
      <c r="P64806" s="83"/>
    </row>
    <row r="64807" spans="16:16" x14ac:dyDescent="0.3">
      <c r="P64807" s="83"/>
    </row>
    <row r="64808" spans="16:16" x14ac:dyDescent="0.3">
      <c r="P64808" s="83"/>
    </row>
    <row r="64809" spans="16:16" x14ac:dyDescent="0.3">
      <c r="P64809" s="83"/>
    </row>
    <row r="64810" spans="16:16" x14ac:dyDescent="0.3">
      <c r="P64810" s="83"/>
    </row>
    <row r="64811" spans="16:16" x14ac:dyDescent="0.3">
      <c r="P64811" s="83"/>
    </row>
    <row r="64812" spans="16:16" x14ac:dyDescent="0.3">
      <c r="P64812" s="83"/>
    </row>
    <row r="64813" spans="16:16" x14ac:dyDescent="0.3">
      <c r="P64813" s="83"/>
    </row>
    <row r="64814" spans="16:16" x14ac:dyDescent="0.3">
      <c r="P64814" s="83"/>
    </row>
    <row r="64815" spans="16:16" x14ac:dyDescent="0.3">
      <c r="P64815" s="83"/>
    </row>
    <row r="64816" spans="16:16" x14ac:dyDescent="0.3">
      <c r="P64816" s="83"/>
    </row>
    <row r="64817" spans="16:16" x14ac:dyDescent="0.3">
      <c r="P64817" s="83"/>
    </row>
    <row r="64818" spans="16:16" x14ac:dyDescent="0.3">
      <c r="P64818" s="83"/>
    </row>
    <row r="64819" spans="16:16" x14ac:dyDescent="0.3">
      <c r="P64819" s="83"/>
    </row>
    <row r="64820" spans="16:16" x14ac:dyDescent="0.3">
      <c r="P64820" s="83"/>
    </row>
    <row r="64821" spans="16:16" x14ac:dyDescent="0.3">
      <c r="P64821" s="83"/>
    </row>
    <row r="64822" spans="16:16" x14ac:dyDescent="0.3">
      <c r="P64822" s="83"/>
    </row>
    <row r="64823" spans="16:16" x14ac:dyDescent="0.3">
      <c r="P64823" s="83"/>
    </row>
    <row r="64824" spans="16:16" x14ac:dyDescent="0.3">
      <c r="P64824" s="83"/>
    </row>
    <row r="64825" spans="16:16" x14ac:dyDescent="0.3">
      <c r="P64825" s="83"/>
    </row>
    <row r="64826" spans="16:16" x14ac:dyDescent="0.3">
      <c r="P64826" s="83"/>
    </row>
    <row r="64827" spans="16:16" x14ac:dyDescent="0.3">
      <c r="P64827" s="83"/>
    </row>
    <row r="64828" spans="16:16" x14ac:dyDescent="0.3">
      <c r="P64828" s="83"/>
    </row>
    <row r="64829" spans="16:16" x14ac:dyDescent="0.3">
      <c r="P64829" s="83"/>
    </row>
    <row r="64830" spans="16:16" x14ac:dyDescent="0.3">
      <c r="P64830" s="83"/>
    </row>
    <row r="64831" spans="16:16" x14ac:dyDescent="0.3">
      <c r="P64831" s="83"/>
    </row>
    <row r="64832" spans="16:16" x14ac:dyDescent="0.3">
      <c r="P64832" s="83"/>
    </row>
    <row r="64833" spans="16:16" x14ac:dyDescent="0.3">
      <c r="P64833" s="83"/>
    </row>
    <row r="64834" spans="16:16" x14ac:dyDescent="0.3">
      <c r="P64834" s="83"/>
    </row>
    <row r="64835" spans="16:16" x14ac:dyDescent="0.3">
      <c r="P64835" s="83"/>
    </row>
    <row r="64836" spans="16:16" x14ac:dyDescent="0.3">
      <c r="P64836" s="83"/>
    </row>
    <row r="64837" spans="16:16" x14ac:dyDescent="0.3">
      <c r="P64837" s="83"/>
    </row>
    <row r="64838" spans="16:16" x14ac:dyDescent="0.3">
      <c r="P64838" s="83"/>
    </row>
    <row r="64839" spans="16:16" x14ac:dyDescent="0.3">
      <c r="P64839" s="83"/>
    </row>
    <row r="64840" spans="16:16" x14ac:dyDescent="0.3">
      <c r="P64840" s="83"/>
    </row>
    <row r="64841" spans="16:16" x14ac:dyDescent="0.3">
      <c r="P64841" s="83"/>
    </row>
    <row r="64842" spans="16:16" x14ac:dyDescent="0.3">
      <c r="P64842" s="83"/>
    </row>
    <row r="64843" spans="16:16" x14ac:dyDescent="0.3">
      <c r="P64843" s="83"/>
    </row>
    <row r="64844" spans="16:16" x14ac:dyDescent="0.3">
      <c r="P64844" s="83"/>
    </row>
    <row r="64845" spans="16:16" x14ac:dyDescent="0.3">
      <c r="P64845" s="83"/>
    </row>
    <row r="64846" spans="16:16" x14ac:dyDescent="0.3">
      <c r="P64846" s="83"/>
    </row>
    <row r="64847" spans="16:16" x14ac:dyDescent="0.3">
      <c r="P64847" s="83"/>
    </row>
    <row r="64848" spans="16:16" x14ac:dyDescent="0.3">
      <c r="P64848" s="83"/>
    </row>
    <row r="64849" spans="16:16" x14ac:dyDescent="0.3">
      <c r="P64849" s="83"/>
    </row>
    <row r="64850" spans="16:16" x14ac:dyDescent="0.3">
      <c r="P64850" s="83"/>
    </row>
    <row r="64851" spans="16:16" x14ac:dyDescent="0.3">
      <c r="P64851" s="83"/>
    </row>
    <row r="64852" spans="16:16" x14ac:dyDescent="0.3">
      <c r="P64852" s="83"/>
    </row>
    <row r="64853" spans="16:16" x14ac:dyDescent="0.3">
      <c r="P64853" s="83"/>
    </row>
    <row r="64854" spans="16:16" x14ac:dyDescent="0.3">
      <c r="P64854" s="83"/>
    </row>
    <row r="64855" spans="16:16" x14ac:dyDescent="0.3">
      <c r="P64855" s="83"/>
    </row>
    <row r="64856" spans="16:16" x14ac:dyDescent="0.3">
      <c r="P64856" s="83"/>
    </row>
    <row r="64857" spans="16:16" x14ac:dyDescent="0.3">
      <c r="P64857" s="83"/>
    </row>
    <row r="64858" spans="16:16" x14ac:dyDescent="0.3">
      <c r="P64858" s="83"/>
    </row>
    <row r="64859" spans="16:16" x14ac:dyDescent="0.3">
      <c r="P64859" s="83"/>
    </row>
    <row r="64860" spans="16:16" x14ac:dyDescent="0.3">
      <c r="P64860" s="83"/>
    </row>
    <row r="64861" spans="16:16" x14ac:dyDescent="0.3">
      <c r="P64861" s="83"/>
    </row>
    <row r="64862" spans="16:16" x14ac:dyDescent="0.3">
      <c r="P64862" s="83"/>
    </row>
    <row r="64863" spans="16:16" x14ac:dyDescent="0.3">
      <c r="P64863" s="83"/>
    </row>
    <row r="64864" spans="16:16" x14ac:dyDescent="0.3">
      <c r="P64864" s="83"/>
    </row>
    <row r="64865" spans="16:16" x14ac:dyDescent="0.3">
      <c r="P64865" s="83"/>
    </row>
    <row r="64866" spans="16:16" x14ac:dyDescent="0.3">
      <c r="P64866" s="83"/>
    </row>
    <row r="64867" spans="16:16" x14ac:dyDescent="0.3">
      <c r="P64867" s="83"/>
    </row>
    <row r="64868" spans="16:16" x14ac:dyDescent="0.3">
      <c r="P64868" s="83"/>
    </row>
    <row r="64869" spans="16:16" x14ac:dyDescent="0.3">
      <c r="P64869" s="83"/>
    </row>
    <row r="64870" spans="16:16" x14ac:dyDescent="0.3">
      <c r="P64870" s="83"/>
    </row>
    <row r="64871" spans="16:16" x14ac:dyDescent="0.3">
      <c r="P64871" s="83"/>
    </row>
    <row r="64872" spans="16:16" x14ac:dyDescent="0.3">
      <c r="P64872" s="83"/>
    </row>
    <row r="64873" spans="16:16" x14ac:dyDescent="0.3">
      <c r="P64873" s="83"/>
    </row>
    <row r="64874" spans="16:16" x14ac:dyDescent="0.3">
      <c r="P64874" s="83"/>
    </row>
    <row r="64875" spans="16:16" x14ac:dyDescent="0.3">
      <c r="P64875" s="83"/>
    </row>
    <row r="64876" spans="16:16" x14ac:dyDescent="0.3">
      <c r="P64876" s="83"/>
    </row>
    <row r="64877" spans="16:16" x14ac:dyDescent="0.3">
      <c r="P64877" s="83"/>
    </row>
    <row r="64878" spans="16:16" x14ac:dyDescent="0.3">
      <c r="P64878" s="83"/>
    </row>
    <row r="64879" spans="16:16" x14ac:dyDescent="0.3">
      <c r="P64879" s="83"/>
    </row>
    <row r="64880" spans="16:16" x14ac:dyDescent="0.3">
      <c r="P64880" s="83"/>
    </row>
    <row r="64881" spans="16:16" x14ac:dyDescent="0.3">
      <c r="P64881" s="83"/>
    </row>
    <row r="64882" spans="16:16" x14ac:dyDescent="0.3">
      <c r="P64882" s="83"/>
    </row>
    <row r="64883" spans="16:16" x14ac:dyDescent="0.3">
      <c r="P64883" s="83"/>
    </row>
    <row r="64884" spans="16:16" x14ac:dyDescent="0.3">
      <c r="P64884" s="83"/>
    </row>
    <row r="64885" spans="16:16" x14ac:dyDescent="0.3">
      <c r="P64885" s="83"/>
    </row>
    <row r="64886" spans="16:16" x14ac:dyDescent="0.3">
      <c r="P64886" s="83"/>
    </row>
    <row r="64887" spans="16:16" x14ac:dyDescent="0.3">
      <c r="P64887" s="83"/>
    </row>
    <row r="64888" spans="16:16" x14ac:dyDescent="0.3">
      <c r="P64888" s="83"/>
    </row>
    <row r="64889" spans="16:16" x14ac:dyDescent="0.3">
      <c r="P64889" s="83"/>
    </row>
    <row r="64890" spans="16:16" x14ac:dyDescent="0.3">
      <c r="P64890" s="83"/>
    </row>
    <row r="64891" spans="16:16" x14ac:dyDescent="0.3">
      <c r="P64891" s="83"/>
    </row>
    <row r="64892" spans="16:16" x14ac:dyDescent="0.3">
      <c r="P64892" s="83"/>
    </row>
    <row r="64893" spans="16:16" x14ac:dyDescent="0.3">
      <c r="P64893" s="83"/>
    </row>
    <row r="64894" spans="16:16" x14ac:dyDescent="0.3">
      <c r="P64894" s="83"/>
    </row>
    <row r="64895" spans="16:16" x14ac:dyDescent="0.3">
      <c r="P64895" s="83"/>
    </row>
    <row r="64896" spans="16:16" x14ac:dyDescent="0.3">
      <c r="P64896" s="83"/>
    </row>
    <row r="64897" spans="16:16" x14ac:dyDescent="0.3">
      <c r="P64897" s="83"/>
    </row>
    <row r="64898" spans="16:16" x14ac:dyDescent="0.3">
      <c r="P64898" s="83"/>
    </row>
    <row r="64899" spans="16:16" x14ac:dyDescent="0.3">
      <c r="P64899" s="83"/>
    </row>
    <row r="64900" spans="16:16" x14ac:dyDescent="0.3">
      <c r="P64900" s="83"/>
    </row>
    <row r="64901" spans="16:16" x14ac:dyDescent="0.3">
      <c r="P64901" s="83"/>
    </row>
    <row r="64902" spans="16:16" x14ac:dyDescent="0.3">
      <c r="P64902" s="83"/>
    </row>
    <row r="64903" spans="16:16" x14ac:dyDescent="0.3">
      <c r="P64903" s="83"/>
    </row>
    <row r="64904" spans="16:16" x14ac:dyDescent="0.3">
      <c r="P64904" s="83"/>
    </row>
    <row r="64905" spans="16:16" x14ac:dyDescent="0.3">
      <c r="P64905" s="83"/>
    </row>
    <row r="64906" spans="16:16" x14ac:dyDescent="0.3">
      <c r="P64906" s="83"/>
    </row>
    <row r="64907" spans="16:16" x14ac:dyDescent="0.3">
      <c r="P64907" s="83"/>
    </row>
    <row r="64908" spans="16:16" x14ac:dyDescent="0.3">
      <c r="P64908" s="83"/>
    </row>
    <row r="64909" spans="16:16" x14ac:dyDescent="0.3">
      <c r="P64909" s="83"/>
    </row>
    <row r="64910" spans="16:16" x14ac:dyDescent="0.3">
      <c r="P64910" s="83"/>
    </row>
    <row r="64911" spans="16:16" x14ac:dyDescent="0.3">
      <c r="P64911" s="83"/>
    </row>
    <row r="64912" spans="16:16" x14ac:dyDescent="0.3">
      <c r="P64912" s="83"/>
    </row>
    <row r="64913" spans="16:16" x14ac:dyDescent="0.3">
      <c r="P64913" s="83"/>
    </row>
    <row r="64914" spans="16:16" x14ac:dyDescent="0.3">
      <c r="P64914" s="83"/>
    </row>
    <row r="64915" spans="16:16" x14ac:dyDescent="0.3">
      <c r="P64915" s="83"/>
    </row>
    <row r="64916" spans="16:16" x14ac:dyDescent="0.3">
      <c r="P64916" s="83"/>
    </row>
    <row r="64917" spans="16:16" x14ac:dyDescent="0.3">
      <c r="P64917" s="83"/>
    </row>
    <row r="64918" spans="16:16" x14ac:dyDescent="0.3">
      <c r="P64918" s="83"/>
    </row>
    <row r="64919" spans="16:16" x14ac:dyDescent="0.3">
      <c r="P64919" s="83"/>
    </row>
    <row r="64920" spans="16:16" x14ac:dyDescent="0.3">
      <c r="P64920" s="83"/>
    </row>
    <row r="64921" spans="16:16" x14ac:dyDescent="0.3">
      <c r="P64921" s="83"/>
    </row>
    <row r="64922" spans="16:16" x14ac:dyDescent="0.3">
      <c r="P64922" s="83"/>
    </row>
    <row r="64923" spans="16:16" x14ac:dyDescent="0.3">
      <c r="P64923" s="83"/>
    </row>
    <row r="64924" spans="16:16" x14ac:dyDescent="0.3">
      <c r="P64924" s="83"/>
    </row>
    <row r="64925" spans="16:16" x14ac:dyDescent="0.3">
      <c r="P64925" s="83"/>
    </row>
    <row r="64926" spans="16:16" x14ac:dyDescent="0.3">
      <c r="P64926" s="83"/>
    </row>
    <row r="64927" spans="16:16" x14ac:dyDescent="0.3">
      <c r="P64927" s="83"/>
    </row>
    <row r="64928" spans="16:16" x14ac:dyDescent="0.3">
      <c r="P64928" s="83"/>
    </row>
    <row r="64929" spans="16:16" x14ac:dyDescent="0.3">
      <c r="P64929" s="83"/>
    </row>
    <row r="64930" spans="16:16" x14ac:dyDescent="0.3">
      <c r="P64930" s="83"/>
    </row>
    <row r="64931" spans="16:16" x14ac:dyDescent="0.3">
      <c r="P64931" s="83"/>
    </row>
    <row r="64932" spans="16:16" x14ac:dyDescent="0.3">
      <c r="P64932" s="83"/>
    </row>
    <row r="64933" spans="16:16" x14ac:dyDescent="0.3">
      <c r="P64933" s="83"/>
    </row>
    <row r="64934" spans="16:16" x14ac:dyDescent="0.3">
      <c r="P64934" s="83"/>
    </row>
    <row r="64935" spans="16:16" x14ac:dyDescent="0.3">
      <c r="P64935" s="83"/>
    </row>
    <row r="64936" spans="16:16" x14ac:dyDescent="0.3">
      <c r="P64936" s="83"/>
    </row>
    <row r="64937" spans="16:16" x14ac:dyDescent="0.3">
      <c r="P64937" s="83"/>
    </row>
    <row r="64938" spans="16:16" x14ac:dyDescent="0.3">
      <c r="P64938" s="83"/>
    </row>
    <row r="64939" spans="16:16" x14ac:dyDescent="0.3">
      <c r="P64939" s="83"/>
    </row>
    <row r="64940" spans="16:16" x14ac:dyDescent="0.3">
      <c r="P64940" s="83"/>
    </row>
    <row r="64941" spans="16:16" x14ac:dyDescent="0.3">
      <c r="P64941" s="83"/>
    </row>
    <row r="64942" spans="16:16" x14ac:dyDescent="0.3">
      <c r="P64942" s="83"/>
    </row>
    <row r="64943" spans="16:16" x14ac:dyDescent="0.3">
      <c r="P64943" s="83"/>
    </row>
    <row r="64944" spans="16:16" x14ac:dyDescent="0.3">
      <c r="P64944" s="83"/>
    </row>
    <row r="64945" spans="16:16" x14ac:dyDescent="0.3">
      <c r="P64945" s="83"/>
    </row>
    <row r="64946" spans="16:16" x14ac:dyDescent="0.3">
      <c r="P64946" s="83"/>
    </row>
    <row r="64947" spans="16:16" x14ac:dyDescent="0.3">
      <c r="P64947" s="83"/>
    </row>
    <row r="64948" spans="16:16" x14ac:dyDescent="0.3">
      <c r="P64948" s="83"/>
    </row>
    <row r="64949" spans="16:16" x14ac:dyDescent="0.3">
      <c r="P64949" s="83"/>
    </row>
    <row r="64950" spans="16:16" x14ac:dyDescent="0.3">
      <c r="P64950" s="83"/>
    </row>
    <row r="64951" spans="16:16" x14ac:dyDescent="0.3">
      <c r="P64951" s="83"/>
    </row>
    <row r="64952" spans="16:16" x14ac:dyDescent="0.3">
      <c r="P64952" s="83"/>
    </row>
    <row r="64953" spans="16:16" x14ac:dyDescent="0.3">
      <c r="P64953" s="83"/>
    </row>
    <row r="64954" spans="16:16" x14ac:dyDescent="0.3">
      <c r="P64954" s="83"/>
    </row>
    <row r="64955" spans="16:16" x14ac:dyDescent="0.3">
      <c r="P64955" s="83"/>
    </row>
    <row r="64956" spans="16:16" x14ac:dyDescent="0.3">
      <c r="P64956" s="83"/>
    </row>
    <row r="64957" spans="16:16" x14ac:dyDescent="0.3">
      <c r="P64957" s="83"/>
    </row>
    <row r="64958" spans="16:16" x14ac:dyDescent="0.3">
      <c r="P64958" s="83"/>
    </row>
    <row r="64959" spans="16:16" x14ac:dyDescent="0.3">
      <c r="P64959" s="83"/>
    </row>
    <row r="64960" spans="16:16" x14ac:dyDescent="0.3">
      <c r="P64960" s="83"/>
    </row>
    <row r="64961" spans="16:16" x14ac:dyDescent="0.3">
      <c r="P64961" s="83"/>
    </row>
    <row r="64962" spans="16:16" x14ac:dyDescent="0.3">
      <c r="P64962" s="83"/>
    </row>
    <row r="64963" spans="16:16" x14ac:dyDescent="0.3">
      <c r="P64963" s="83"/>
    </row>
    <row r="64964" spans="16:16" x14ac:dyDescent="0.3">
      <c r="P64964" s="83"/>
    </row>
    <row r="64965" spans="16:16" x14ac:dyDescent="0.3">
      <c r="P64965" s="83"/>
    </row>
    <row r="64966" spans="16:16" x14ac:dyDescent="0.3">
      <c r="P64966" s="83"/>
    </row>
    <row r="64967" spans="16:16" x14ac:dyDescent="0.3">
      <c r="P64967" s="83"/>
    </row>
    <row r="64968" spans="16:16" x14ac:dyDescent="0.3">
      <c r="P64968" s="83"/>
    </row>
    <row r="64969" spans="16:16" x14ac:dyDescent="0.3">
      <c r="P64969" s="83"/>
    </row>
    <row r="64970" spans="16:16" x14ac:dyDescent="0.3">
      <c r="P64970" s="83"/>
    </row>
    <row r="64971" spans="16:16" x14ac:dyDescent="0.3">
      <c r="P64971" s="83"/>
    </row>
    <row r="64972" spans="16:16" x14ac:dyDescent="0.3">
      <c r="P64972" s="83"/>
    </row>
    <row r="64973" spans="16:16" x14ac:dyDescent="0.3">
      <c r="P64973" s="83"/>
    </row>
    <row r="64974" spans="16:16" x14ac:dyDescent="0.3">
      <c r="P64974" s="83"/>
    </row>
    <row r="64975" spans="16:16" x14ac:dyDescent="0.3">
      <c r="P64975" s="83"/>
    </row>
    <row r="64976" spans="16:16" x14ac:dyDescent="0.3">
      <c r="P64976" s="83"/>
    </row>
    <row r="64977" spans="16:16" x14ac:dyDescent="0.3">
      <c r="P64977" s="83"/>
    </row>
    <row r="64978" spans="16:16" x14ac:dyDescent="0.3">
      <c r="P64978" s="83"/>
    </row>
    <row r="64979" spans="16:16" x14ac:dyDescent="0.3">
      <c r="P64979" s="83"/>
    </row>
    <row r="64980" spans="16:16" x14ac:dyDescent="0.3">
      <c r="P64980" s="83"/>
    </row>
    <row r="64981" spans="16:16" x14ac:dyDescent="0.3">
      <c r="P64981" s="83"/>
    </row>
    <row r="64982" spans="16:16" x14ac:dyDescent="0.3">
      <c r="P64982" s="83"/>
    </row>
    <row r="64983" spans="16:16" x14ac:dyDescent="0.3">
      <c r="P64983" s="83"/>
    </row>
    <row r="64984" spans="16:16" x14ac:dyDescent="0.3">
      <c r="P64984" s="83"/>
    </row>
    <row r="64985" spans="16:16" x14ac:dyDescent="0.3">
      <c r="P64985" s="83"/>
    </row>
    <row r="64986" spans="16:16" x14ac:dyDescent="0.3">
      <c r="P64986" s="83"/>
    </row>
    <row r="64987" spans="16:16" x14ac:dyDescent="0.3">
      <c r="P64987" s="83"/>
    </row>
    <row r="64988" spans="16:16" x14ac:dyDescent="0.3">
      <c r="P64988" s="83"/>
    </row>
    <row r="64989" spans="16:16" x14ac:dyDescent="0.3">
      <c r="P64989" s="83"/>
    </row>
    <row r="64990" spans="16:16" x14ac:dyDescent="0.3">
      <c r="P64990" s="83"/>
    </row>
    <row r="64991" spans="16:16" x14ac:dyDescent="0.3">
      <c r="P64991" s="83"/>
    </row>
    <row r="64992" spans="16:16" x14ac:dyDescent="0.3">
      <c r="P64992" s="83"/>
    </row>
    <row r="64993" spans="16:16" x14ac:dyDescent="0.3">
      <c r="P64993" s="83"/>
    </row>
    <row r="64994" spans="16:16" x14ac:dyDescent="0.3">
      <c r="P64994" s="83"/>
    </row>
    <row r="64995" spans="16:16" x14ac:dyDescent="0.3">
      <c r="P64995" s="83"/>
    </row>
    <row r="64996" spans="16:16" x14ac:dyDescent="0.3">
      <c r="P64996" s="83"/>
    </row>
    <row r="64997" spans="16:16" x14ac:dyDescent="0.3">
      <c r="P64997" s="83"/>
    </row>
    <row r="64998" spans="16:16" x14ac:dyDescent="0.3">
      <c r="P64998" s="83"/>
    </row>
    <row r="64999" spans="16:16" x14ac:dyDescent="0.3">
      <c r="P64999" s="83"/>
    </row>
    <row r="65000" spans="16:16" x14ac:dyDescent="0.3">
      <c r="P65000" s="83"/>
    </row>
    <row r="65001" spans="16:16" x14ac:dyDescent="0.3">
      <c r="P65001" s="83"/>
    </row>
    <row r="65002" spans="16:16" x14ac:dyDescent="0.3">
      <c r="P65002" s="83"/>
    </row>
    <row r="65003" spans="16:16" x14ac:dyDescent="0.3">
      <c r="P65003" s="83"/>
    </row>
    <row r="65004" spans="16:16" x14ac:dyDescent="0.3">
      <c r="P65004" s="83"/>
    </row>
    <row r="65005" spans="16:16" x14ac:dyDescent="0.3">
      <c r="P65005" s="83"/>
    </row>
    <row r="65006" spans="16:16" x14ac:dyDescent="0.3">
      <c r="P65006" s="83"/>
    </row>
    <row r="65007" spans="16:16" x14ac:dyDescent="0.3">
      <c r="P65007" s="83"/>
    </row>
    <row r="65008" spans="16:16" x14ac:dyDescent="0.3">
      <c r="P65008" s="83"/>
    </row>
    <row r="65009" spans="16:16" x14ac:dyDescent="0.3">
      <c r="P65009" s="83"/>
    </row>
    <row r="65010" spans="16:16" x14ac:dyDescent="0.3">
      <c r="P65010" s="83"/>
    </row>
    <row r="65011" spans="16:16" x14ac:dyDescent="0.3">
      <c r="P65011" s="83"/>
    </row>
    <row r="65012" spans="16:16" x14ac:dyDescent="0.3">
      <c r="P65012" s="83"/>
    </row>
    <row r="65013" spans="16:16" x14ac:dyDescent="0.3">
      <c r="P65013" s="83"/>
    </row>
    <row r="65014" spans="16:16" x14ac:dyDescent="0.3">
      <c r="P65014" s="83"/>
    </row>
    <row r="65015" spans="16:16" x14ac:dyDescent="0.3">
      <c r="P65015" s="83"/>
    </row>
    <row r="65016" spans="16:16" x14ac:dyDescent="0.3">
      <c r="P65016" s="83"/>
    </row>
    <row r="65017" spans="16:16" x14ac:dyDescent="0.3">
      <c r="P65017" s="83"/>
    </row>
    <row r="65018" spans="16:16" x14ac:dyDescent="0.3">
      <c r="P65018" s="83"/>
    </row>
    <row r="65019" spans="16:16" x14ac:dyDescent="0.3">
      <c r="P65019" s="83"/>
    </row>
    <row r="65020" spans="16:16" x14ac:dyDescent="0.3">
      <c r="P65020" s="83"/>
    </row>
    <row r="65021" spans="16:16" x14ac:dyDescent="0.3">
      <c r="P65021" s="83"/>
    </row>
    <row r="65022" spans="16:16" x14ac:dyDescent="0.3">
      <c r="P65022" s="83"/>
    </row>
    <row r="65023" spans="16:16" x14ac:dyDescent="0.3">
      <c r="P65023" s="83"/>
    </row>
    <row r="65024" spans="16:16" x14ac:dyDescent="0.3">
      <c r="P65024" s="83"/>
    </row>
    <row r="65025" spans="16:16" x14ac:dyDescent="0.3">
      <c r="P65025" s="83"/>
    </row>
    <row r="65026" spans="16:16" x14ac:dyDescent="0.3">
      <c r="P65026" s="83"/>
    </row>
    <row r="65027" spans="16:16" x14ac:dyDescent="0.3">
      <c r="P65027" s="83"/>
    </row>
    <row r="65028" spans="16:16" x14ac:dyDescent="0.3">
      <c r="P65028" s="83"/>
    </row>
    <row r="65029" spans="16:16" x14ac:dyDescent="0.3">
      <c r="P65029" s="83"/>
    </row>
    <row r="65030" spans="16:16" x14ac:dyDescent="0.3">
      <c r="P65030" s="83"/>
    </row>
    <row r="65031" spans="16:16" x14ac:dyDescent="0.3">
      <c r="P65031" s="83"/>
    </row>
    <row r="65032" spans="16:16" x14ac:dyDescent="0.3">
      <c r="P65032" s="83"/>
    </row>
    <row r="65033" spans="16:16" x14ac:dyDescent="0.3">
      <c r="P65033" s="83"/>
    </row>
    <row r="65034" spans="16:16" x14ac:dyDescent="0.3">
      <c r="P65034" s="83"/>
    </row>
    <row r="65035" spans="16:16" x14ac:dyDescent="0.3">
      <c r="P65035" s="83"/>
    </row>
    <row r="65036" spans="16:16" x14ac:dyDescent="0.3">
      <c r="P65036" s="83"/>
    </row>
    <row r="65037" spans="16:16" x14ac:dyDescent="0.3">
      <c r="P65037" s="83"/>
    </row>
    <row r="65038" spans="16:16" x14ac:dyDescent="0.3">
      <c r="P65038" s="83"/>
    </row>
    <row r="65039" spans="16:16" x14ac:dyDescent="0.3">
      <c r="P65039" s="83"/>
    </row>
    <row r="65040" spans="16:16" x14ac:dyDescent="0.3">
      <c r="P65040" s="83"/>
    </row>
    <row r="65041" spans="16:16" x14ac:dyDescent="0.3">
      <c r="P65041" s="83"/>
    </row>
    <row r="65042" spans="16:16" x14ac:dyDescent="0.3">
      <c r="P65042" s="83"/>
    </row>
    <row r="65043" spans="16:16" x14ac:dyDescent="0.3">
      <c r="P65043" s="83"/>
    </row>
    <row r="65044" spans="16:16" x14ac:dyDescent="0.3">
      <c r="P65044" s="83"/>
    </row>
    <row r="65045" spans="16:16" x14ac:dyDescent="0.3">
      <c r="P65045" s="83"/>
    </row>
    <row r="65046" spans="16:16" x14ac:dyDescent="0.3">
      <c r="P65046" s="83"/>
    </row>
    <row r="65047" spans="16:16" x14ac:dyDescent="0.3">
      <c r="P65047" s="83"/>
    </row>
    <row r="65048" spans="16:16" x14ac:dyDescent="0.3">
      <c r="P65048" s="83"/>
    </row>
    <row r="65049" spans="16:16" x14ac:dyDescent="0.3">
      <c r="P65049" s="83"/>
    </row>
    <row r="65050" spans="16:16" x14ac:dyDescent="0.3">
      <c r="P65050" s="83"/>
    </row>
    <row r="65051" spans="16:16" x14ac:dyDescent="0.3">
      <c r="P65051" s="83"/>
    </row>
    <row r="65052" spans="16:16" x14ac:dyDescent="0.3">
      <c r="P65052" s="83"/>
    </row>
    <row r="65053" spans="16:16" x14ac:dyDescent="0.3">
      <c r="P65053" s="83"/>
    </row>
    <row r="65054" spans="16:16" x14ac:dyDescent="0.3">
      <c r="P65054" s="83"/>
    </row>
    <row r="65055" spans="16:16" x14ac:dyDescent="0.3">
      <c r="P65055" s="83"/>
    </row>
    <row r="65056" spans="16:16" x14ac:dyDescent="0.3">
      <c r="P65056" s="83"/>
    </row>
    <row r="65057" spans="16:16" x14ac:dyDescent="0.3">
      <c r="P65057" s="83"/>
    </row>
    <row r="65058" spans="16:16" x14ac:dyDescent="0.3">
      <c r="P65058" s="83"/>
    </row>
    <row r="65059" spans="16:16" x14ac:dyDescent="0.3">
      <c r="P65059" s="83"/>
    </row>
    <row r="65060" spans="16:16" x14ac:dyDescent="0.3">
      <c r="P65060" s="83"/>
    </row>
    <row r="65061" spans="16:16" x14ac:dyDescent="0.3">
      <c r="P65061" s="83"/>
    </row>
    <row r="65062" spans="16:16" x14ac:dyDescent="0.3">
      <c r="P65062" s="83"/>
    </row>
    <row r="65063" spans="16:16" x14ac:dyDescent="0.3">
      <c r="P65063" s="83"/>
    </row>
    <row r="65064" spans="16:16" x14ac:dyDescent="0.3">
      <c r="P65064" s="83"/>
    </row>
    <row r="65065" spans="16:16" x14ac:dyDescent="0.3">
      <c r="P65065" s="83"/>
    </row>
    <row r="65066" spans="16:16" x14ac:dyDescent="0.3">
      <c r="P65066" s="83"/>
    </row>
    <row r="65067" spans="16:16" x14ac:dyDescent="0.3">
      <c r="P65067" s="83"/>
    </row>
    <row r="65068" spans="16:16" x14ac:dyDescent="0.3">
      <c r="P65068" s="83"/>
    </row>
    <row r="65069" spans="16:16" x14ac:dyDescent="0.3">
      <c r="P65069" s="83"/>
    </row>
    <row r="65070" spans="16:16" x14ac:dyDescent="0.3">
      <c r="P65070" s="83"/>
    </row>
    <row r="65071" spans="16:16" x14ac:dyDescent="0.3">
      <c r="P65071" s="83"/>
    </row>
    <row r="65072" spans="16:16" x14ac:dyDescent="0.3">
      <c r="P65072" s="83"/>
    </row>
    <row r="65073" spans="16:16" x14ac:dyDescent="0.3">
      <c r="P65073" s="83"/>
    </row>
    <row r="65074" spans="16:16" x14ac:dyDescent="0.3">
      <c r="P65074" s="83"/>
    </row>
    <row r="65075" spans="16:16" x14ac:dyDescent="0.3">
      <c r="P65075" s="83"/>
    </row>
    <row r="65076" spans="16:16" x14ac:dyDescent="0.3">
      <c r="P65076" s="83"/>
    </row>
    <row r="65077" spans="16:16" x14ac:dyDescent="0.3">
      <c r="P65077" s="83"/>
    </row>
    <row r="65078" spans="16:16" x14ac:dyDescent="0.3">
      <c r="P65078" s="83"/>
    </row>
    <row r="65079" spans="16:16" x14ac:dyDescent="0.3">
      <c r="P65079" s="83"/>
    </row>
    <row r="65080" spans="16:16" x14ac:dyDescent="0.3">
      <c r="P65080" s="83"/>
    </row>
    <row r="65081" spans="16:16" x14ac:dyDescent="0.3">
      <c r="P65081" s="83"/>
    </row>
    <row r="65082" spans="16:16" x14ac:dyDescent="0.3">
      <c r="P65082" s="83"/>
    </row>
    <row r="65083" spans="16:16" x14ac:dyDescent="0.3">
      <c r="P65083" s="83"/>
    </row>
    <row r="65084" spans="16:16" x14ac:dyDescent="0.3">
      <c r="P65084" s="83"/>
    </row>
    <row r="65085" spans="16:16" x14ac:dyDescent="0.3">
      <c r="P65085" s="83"/>
    </row>
    <row r="65086" spans="16:16" x14ac:dyDescent="0.3">
      <c r="P65086" s="83"/>
    </row>
    <row r="65087" spans="16:16" x14ac:dyDescent="0.3">
      <c r="P65087" s="83"/>
    </row>
    <row r="65088" spans="16:16" x14ac:dyDescent="0.3">
      <c r="P65088" s="83"/>
    </row>
    <row r="65089" spans="16:16" x14ac:dyDescent="0.3">
      <c r="P65089" s="83"/>
    </row>
    <row r="65090" spans="16:16" x14ac:dyDescent="0.3">
      <c r="P65090" s="83"/>
    </row>
    <row r="65091" spans="16:16" x14ac:dyDescent="0.3">
      <c r="P65091" s="83"/>
    </row>
    <row r="65092" spans="16:16" x14ac:dyDescent="0.3">
      <c r="P65092" s="83"/>
    </row>
    <row r="65093" spans="16:16" x14ac:dyDescent="0.3">
      <c r="P65093" s="83"/>
    </row>
    <row r="65094" spans="16:16" x14ac:dyDescent="0.3">
      <c r="P65094" s="83"/>
    </row>
    <row r="65095" spans="16:16" x14ac:dyDescent="0.3">
      <c r="P65095" s="83"/>
    </row>
    <row r="65096" spans="16:16" x14ac:dyDescent="0.3">
      <c r="P65096" s="83"/>
    </row>
    <row r="65097" spans="16:16" x14ac:dyDescent="0.3">
      <c r="P65097" s="83"/>
    </row>
    <row r="65098" spans="16:16" x14ac:dyDescent="0.3">
      <c r="P65098" s="83"/>
    </row>
    <row r="65099" spans="16:16" x14ac:dyDescent="0.3">
      <c r="P65099" s="83"/>
    </row>
    <row r="65100" spans="16:16" x14ac:dyDescent="0.3">
      <c r="P65100" s="83"/>
    </row>
    <row r="65101" spans="16:16" x14ac:dyDescent="0.3">
      <c r="P65101" s="83"/>
    </row>
    <row r="65102" spans="16:16" x14ac:dyDescent="0.3">
      <c r="P65102" s="83"/>
    </row>
    <row r="65103" spans="16:16" x14ac:dyDescent="0.3">
      <c r="P65103" s="83"/>
    </row>
    <row r="65104" spans="16:16" x14ac:dyDescent="0.3">
      <c r="P65104" s="83"/>
    </row>
    <row r="65105" spans="16:16" x14ac:dyDescent="0.3">
      <c r="P65105" s="83"/>
    </row>
    <row r="65106" spans="16:16" x14ac:dyDescent="0.3">
      <c r="P65106" s="83"/>
    </row>
    <row r="65107" spans="16:16" x14ac:dyDescent="0.3">
      <c r="P65107" s="83"/>
    </row>
    <row r="65108" spans="16:16" x14ac:dyDescent="0.3">
      <c r="P65108" s="83"/>
    </row>
    <row r="65109" spans="16:16" x14ac:dyDescent="0.3">
      <c r="P65109" s="83"/>
    </row>
    <row r="65110" spans="16:16" x14ac:dyDescent="0.3">
      <c r="P65110" s="83"/>
    </row>
    <row r="65111" spans="16:16" x14ac:dyDescent="0.3">
      <c r="P65111" s="83"/>
    </row>
    <row r="65112" spans="16:16" x14ac:dyDescent="0.3">
      <c r="P65112" s="83"/>
    </row>
    <row r="65113" spans="16:16" x14ac:dyDescent="0.3">
      <c r="P65113" s="83"/>
    </row>
    <row r="65114" spans="16:16" x14ac:dyDescent="0.3">
      <c r="P65114" s="83"/>
    </row>
    <row r="65115" spans="16:16" x14ac:dyDescent="0.3">
      <c r="P65115" s="83"/>
    </row>
    <row r="65116" spans="16:16" x14ac:dyDescent="0.3">
      <c r="P65116" s="83"/>
    </row>
    <row r="65117" spans="16:16" x14ac:dyDescent="0.3">
      <c r="P65117" s="83"/>
    </row>
    <row r="65118" spans="16:16" x14ac:dyDescent="0.3">
      <c r="P65118" s="83"/>
    </row>
    <row r="65119" spans="16:16" x14ac:dyDescent="0.3">
      <c r="P65119" s="83"/>
    </row>
    <row r="65120" spans="16:16" x14ac:dyDescent="0.3">
      <c r="P65120" s="83"/>
    </row>
    <row r="65121" spans="16:16" x14ac:dyDescent="0.3">
      <c r="P65121" s="83"/>
    </row>
    <row r="65122" spans="16:16" x14ac:dyDescent="0.3">
      <c r="P65122" s="83"/>
    </row>
    <row r="65123" spans="16:16" x14ac:dyDescent="0.3">
      <c r="P65123" s="83"/>
    </row>
    <row r="65124" spans="16:16" x14ac:dyDescent="0.3">
      <c r="P65124" s="83"/>
    </row>
    <row r="65125" spans="16:16" x14ac:dyDescent="0.3">
      <c r="P65125" s="83"/>
    </row>
    <row r="65126" spans="16:16" x14ac:dyDescent="0.3">
      <c r="P65126" s="83"/>
    </row>
    <row r="65127" spans="16:16" x14ac:dyDescent="0.3">
      <c r="P65127" s="83"/>
    </row>
    <row r="65128" spans="16:16" x14ac:dyDescent="0.3">
      <c r="P65128" s="83"/>
    </row>
    <row r="65129" spans="16:16" x14ac:dyDescent="0.3">
      <c r="P65129" s="83"/>
    </row>
    <row r="65130" spans="16:16" x14ac:dyDescent="0.3">
      <c r="P65130" s="83"/>
    </row>
    <row r="65131" spans="16:16" x14ac:dyDescent="0.3">
      <c r="P65131" s="83"/>
    </row>
    <row r="65132" spans="16:16" x14ac:dyDescent="0.3">
      <c r="P65132" s="83"/>
    </row>
    <row r="65133" spans="16:16" x14ac:dyDescent="0.3">
      <c r="P65133" s="83"/>
    </row>
    <row r="65134" spans="16:16" x14ac:dyDescent="0.3">
      <c r="P65134" s="83"/>
    </row>
    <row r="65135" spans="16:16" x14ac:dyDescent="0.3">
      <c r="P65135" s="83"/>
    </row>
    <row r="65136" spans="16:16" x14ac:dyDescent="0.3">
      <c r="P65136" s="83"/>
    </row>
    <row r="65137" spans="16:16" x14ac:dyDescent="0.3">
      <c r="P65137" s="83"/>
    </row>
    <row r="65138" spans="16:16" x14ac:dyDescent="0.3">
      <c r="P65138" s="83"/>
    </row>
    <row r="65139" spans="16:16" x14ac:dyDescent="0.3">
      <c r="P65139" s="83"/>
    </row>
    <row r="65140" spans="16:16" x14ac:dyDescent="0.3">
      <c r="P65140" s="83"/>
    </row>
    <row r="65141" spans="16:16" x14ac:dyDescent="0.3">
      <c r="P65141" s="83"/>
    </row>
    <row r="65142" spans="16:16" x14ac:dyDescent="0.3">
      <c r="P65142" s="83"/>
    </row>
    <row r="65143" spans="16:16" x14ac:dyDescent="0.3">
      <c r="P65143" s="83"/>
    </row>
    <row r="65144" spans="16:16" x14ac:dyDescent="0.3">
      <c r="P65144" s="83"/>
    </row>
    <row r="65145" spans="16:16" x14ac:dyDescent="0.3">
      <c r="P65145" s="83"/>
    </row>
    <row r="65146" spans="16:16" x14ac:dyDescent="0.3">
      <c r="P65146" s="83"/>
    </row>
    <row r="65147" spans="16:16" x14ac:dyDescent="0.3">
      <c r="P65147" s="83"/>
    </row>
    <row r="65148" spans="16:16" x14ac:dyDescent="0.3">
      <c r="P65148" s="83"/>
    </row>
    <row r="65149" spans="16:16" x14ac:dyDescent="0.3">
      <c r="P65149" s="83"/>
    </row>
    <row r="65150" spans="16:16" x14ac:dyDescent="0.3">
      <c r="P65150" s="83"/>
    </row>
    <row r="65151" spans="16:16" x14ac:dyDescent="0.3">
      <c r="P65151" s="83"/>
    </row>
    <row r="65152" spans="16:16" x14ac:dyDescent="0.3">
      <c r="P65152" s="83"/>
    </row>
    <row r="65153" spans="16:16" x14ac:dyDescent="0.3">
      <c r="P65153" s="83"/>
    </row>
    <row r="65154" spans="16:16" x14ac:dyDescent="0.3">
      <c r="P65154" s="83"/>
    </row>
    <row r="65155" spans="16:16" x14ac:dyDescent="0.3">
      <c r="P65155" s="83"/>
    </row>
    <row r="65156" spans="16:16" x14ac:dyDescent="0.3">
      <c r="P65156" s="83"/>
    </row>
    <row r="65157" spans="16:16" x14ac:dyDescent="0.3">
      <c r="P65157" s="83"/>
    </row>
    <row r="65158" spans="16:16" x14ac:dyDescent="0.3">
      <c r="P65158" s="83"/>
    </row>
    <row r="65159" spans="16:16" x14ac:dyDescent="0.3">
      <c r="P65159" s="83"/>
    </row>
    <row r="65160" spans="16:16" x14ac:dyDescent="0.3">
      <c r="P65160" s="83"/>
    </row>
    <row r="65161" spans="16:16" x14ac:dyDescent="0.3">
      <c r="P65161" s="83"/>
    </row>
    <row r="65162" spans="16:16" x14ac:dyDescent="0.3">
      <c r="P65162" s="83"/>
    </row>
    <row r="65163" spans="16:16" x14ac:dyDescent="0.3">
      <c r="P65163" s="83"/>
    </row>
    <row r="65164" spans="16:16" x14ac:dyDescent="0.3">
      <c r="P65164" s="83"/>
    </row>
    <row r="65165" spans="16:16" x14ac:dyDescent="0.3">
      <c r="P65165" s="83"/>
    </row>
    <row r="65166" spans="16:16" x14ac:dyDescent="0.3">
      <c r="P65166" s="83"/>
    </row>
    <row r="65167" spans="16:16" x14ac:dyDescent="0.3">
      <c r="P65167" s="83"/>
    </row>
    <row r="65168" spans="16:16" x14ac:dyDescent="0.3">
      <c r="P65168" s="83"/>
    </row>
    <row r="65169" spans="16:16" x14ac:dyDescent="0.3">
      <c r="P65169" s="83"/>
    </row>
    <row r="65170" spans="16:16" x14ac:dyDescent="0.3">
      <c r="P65170" s="83"/>
    </row>
    <row r="65171" spans="16:16" x14ac:dyDescent="0.3">
      <c r="P65171" s="83"/>
    </row>
    <row r="65172" spans="16:16" x14ac:dyDescent="0.3">
      <c r="P65172" s="83"/>
    </row>
    <row r="65173" spans="16:16" x14ac:dyDescent="0.3">
      <c r="P65173" s="83"/>
    </row>
    <row r="65174" spans="16:16" x14ac:dyDescent="0.3">
      <c r="P65174" s="83"/>
    </row>
    <row r="65175" spans="16:16" x14ac:dyDescent="0.3">
      <c r="P65175" s="83"/>
    </row>
    <row r="65176" spans="16:16" x14ac:dyDescent="0.3">
      <c r="P65176" s="83"/>
    </row>
    <row r="65177" spans="16:16" x14ac:dyDescent="0.3">
      <c r="P65177" s="83"/>
    </row>
    <row r="65178" spans="16:16" x14ac:dyDescent="0.3">
      <c r="P65178" s="83"/>
    </row>
    <row r="65179" spans="16:16" x14ac:dyDescent="0.3">
      <c r="P65179" s="83"/>
    </row>
    <row r="65180" spans="16:16" x14ac:dyDescent="0.3">
      <c r="P65180" s="83"/>
    </row>
    <row r="65181" spans="16:16" x14ac:dyDescent="0.3">
      <c r="P65181" s="83"/>
    </row>
    <row r="65182" spans="16:16" x14ac:dyDescent="0.3">
      <c r="P65182" s="83"/>
    </row>
    <row r="65183" spans="16:16" x14ac:dyDescent="0.3">
      <c r="P65183" s="83"/>
    </row>
    <row r="65184" spans="16:16" x14ac:dyDescent="0.3">
      <c r="P65184" s="83"/>
    </row>
    <row r="65185" spans="16:16" x14ac:dyDescent="0.3">
      <c r="P65185" s="83"/>
    </row>
    <row r="65186" spans="16:16" x14ac:dyDescent="0.3">
      <c r="P65186" s="83"/>
    </row>
    <row r="65187" spans="16:16" x14ac:dyDescent="0.3">
      <c r="P65187" s="83"/>
    </row>
    <row r="65188" spans="16:16" x14ac:dyDescent="0.3">
      <c r="P65188" s="83"/>
    </row>
    <row r="65189" spans="16:16" x14ac:dyDescent="0.3">
      <c r="P65189" s="83"/>
    </row>
    <row r="65190" spans="16:16" x14ac:dyDescent="0.3">
      <c r="P65190" s="83"/>
    </row>
    <row r="65191" spans="16:16" x14ac:dyDescent="0.3">
      <c r="P65191" s="83"/>
    </row>
    <row r="65192" spans="16:16" x14ac:dyDescent="0.3">
      <c r="P65192" s="83"/>
    </row>
    <row r="65193" spans="16:16" x14ac:dyDescent="0.3">
      <c r="P65193" s="83"/>
    </row>
    <row r="65194" spans="16:16" x14ac:dyDescent="0.3">
      <c r="P65194" s="83"/>
    </row>
    <row r="65195" spans="16:16" x14ac:dyDescent="0.3">
      <c r="P65195" s="83"/>
    </row>
    <row r="65196" spans="16:16" x14ac:dyDescent="0.3">
      <c r="P65196" s="83"/>
    </row>
    <row r="65197" spans="16:16" x14ac:dyDescent="0.3">
      <c r="P65197" s="83"/>
    </row>
    <row r="65198" spans="16:16" x14ac:dyDescent="0.3">
      <c r="P65198" s="83"/>
    </row>
    <row r="65199" spans="16:16" x14ac:dyDescent="0.3">
      <c r="P65199" s="83"/>
    </row>
    <row r="65200" spans="16:16" x14ac:dyDescent="0.3">
      <c r="P65200" s="83"/>
    </row>
    <row r="65201" spans="16:16" x14ac:dyDescent="0.3">
      <c r="P65201" s="83"/>
    </row>
    <row r="65202" spans="16:16" x14ac:dyDescent="0.3">
      <c r="P65202" s="83"/>
    </row>
    <row r="65203" spans="16:16" x14ac:dyDescent="0.3">
      <c r="P65203" s="83"/>
    </row>
    <row r="65204" spans="16:16" x14ac:dyDescent="0.3">
      <c r="P65204" s="83"/>
    </row>
    <row r="65205" spans="16:16" x14ac:dyDescent="0.3">
      <c r="P65205" s="83"/>
    </row>
    <row r="65206" spans="16:16" x14ac:dyDescent="0.3">
      <c r="P65206" s="83"/>
    </row>
    <row r="65207" spans="16:16" x14ac:dyDescent="0.3">
      <c r="P65207" s="83"/>
    </row>
    <row r="65208" spans="16:16" x14ac:dyDescent="0.3">
      <c r="P65208" s="83"/>
    </row>
    <row r="65209" spans="16:16" x14ac:dyDescent="0.3">
      <c r="P65209" s="83"/>
    </row>
    <row r="65210" spans="16:16" x14ac:dyDescent="0.3">
      <c r="P65210" s="83"/>
    </row>
    <row r="65211" spans="16:16" x14ac:dyDescent="0.3">
      <c r="P65211" s="83"/>
    </row>
    <row r="65212" spans="16:16" x14ac:dyDescent="0.3">
      <c r="P65212" s="83"/>
    </row>
    <row r="65213" spans="16:16" x14ac:dyDescent="0.3">
      <c r="P65213" s="83"/>
    </row>
    <row r="65214" spans="16:16" x14ac:dyDescent="0.3">
      <c r="P65214" s="83"/>
    </row>
    <row r="65215" spans="16:16" x14ac:dyDescent="0.3">
      <c r="P65215" s="83"/>
    </row>
    <row r="65216" spans="16:16" x14ac:dyDescent="0.3">
      <c r="P65216" s="83"/>
    </row>
    <row r="65217" spans="16:16" x14ac:dyDescent="0.3">
      <c r="P65217" s="83"/>
    </row>
    <row r="65218" spans="16:16" x14ac:dyDescent="0.3">
      <c r="P65218" s="83"/>
    </row>
    <row r="65219" spans="16:16" x14ac:dyDescent="0.3">
      <c r="P65219" s="83"/>
    </row>
    <row r="65220" spans="16:16" x14ac:dyDescent="0.3">
      <c r="P65220" s="83"/>
    </row>
    <row r="65221" spans="16:16" x14ac:dyDescent="0.3">
      <c r="P65221" s="83"/>
    </row>
    <row r="65222" spans="16:16" x14ac:dyDescent="0.3">
      <c r="P65222" s="83"/>
    </row>
    <row r="65223" spans="16:16" x14ac:dyDescent="0.3">
      <c r="P65223" s="83"/>
    </row>
    <row r="65224" spans="16:16" x14ac:dyDescent="0.3">
      <c r="P65224" s="83"/>
    </row>
    <row r="65225" spans="16:16" x14ac:dyDescent="0.3">
      <c r="P65225" s="83"/>
    </row>
    <row r="65226" spans="16:16" x14ac:dyDescent="0.3">
      <c r="P65226" s="83"/>
    </row>
    <row r="65227" spans="16:16" x14ac:dyDescent="0.3">
      <c r="P65227" s="83"/>
    </row>
    <row r="65228" spans="16:16" x14ac:dyDescent="0.3">
      <c r="P65228" s="83"/>
    </row>
    <row r="65229" spans="16:16" x14ac:dyDescent="0.3">
      <c r="P65229" s="83"/>
    </row>
    <row r="65230" spans="16:16" x14ac:dyDescent="0.3">
      <c r="P65230" s="83"/>
    </row>
    <row r="65231" spans="16:16" x14ac:dyDescent="0.3">
      <c r="P65231" s="83"/>
    </row>
    <row r="65232" spans="16:16" x14ac:dyDescent="0.3">
      <c r="P65232" s="83"/>
    </row>
    <row r="65233" spans="16:16" x14ac:dyDescent="0.3">
      <c r="P65233" s="83"/>
    </row>
    <row r="65234" spans="16:16" x14ac:dyDescent="0.3">
      <c r="P65234" s="83"/>
    </row>
    <row r="65235" spans="16:16" x14ac:dyDescent="0.3">
      <c r="P65235" s="83"/>
    </row>
    <row r="65236" spans="16:16" x14ac:dyDescent="0.3">
      <c r="P65236" s="83"/>
    </row>
    <row r="65237" spans="16:16" x14ac:dyDescent="0.3">
      <c r="P65237" s="83"/>
    </row>
    <row r="65238" spans="16:16" x14ac:dyDescent="0.3">
      <c r="P65238" s="83"/>
    </row>
    <row r="65239" spans="16:16" x14ac:dyDescent="0.3">
      <c r="P65239" s="83"/>
    </row>
    <row r="65240" spans="16:16" x14ac:dyDescent="0.3">
      <c r="P65240" s="83"/>
    </row>
    <row r="65241" spans="16:16" x14ac:dyDescent="0.3">
      <c r="P65241" s="83"/>
    </row>
    <row r="65242" spans="16:16" x14ac:dyDescent="0.3">
      <c r="P65242" s="83"/>
    </row>
    <row r="65243" spans="16:16" x14ac:dyDescent="0.3">
      <c r="P65243" s="83"/>
    </row>
    <row r="65244" spans="16:16" x14ac:dyDescent="0.3">
      <c r="P65244" s="83"/>
    </row>
    <row r="65245" spans="16:16" x14ac:dyDescent="0.3">
      <c r="P65245" s="83"/>
    </row>
    <row r="65246" spans="16:16" x14ac:dyDescent="0.3">
      <c r="P65246" s="83"/>
    </row>
    <row r="65247" spans="16:16" x14ac:dyDescent="0.3">
      <c r="P65247" s="83"/>
    </row>
    <row r="65248" spans="16:16" x14ac:dyDescent="0.3">
      <c r="P65248" s="83"/>
    </row>
    <row r="65249" spans="16:16" x14ac:dyDescent="0.3">
      <c r="P65249" s="83"/>
    </row>
    <row r="65250" spans="16:16" x14ac:dyDescent="0.3">
      <c r="P65250" s="83"/>
    </row>
    <row r="65251" spans="16:16" x14ac:dyDescent="0.3">
      <c r="P65251" s="83"/>
    </row>
    <row r="65252" spans="16:16" x14ac:dyDescent="0.3">
      <c r="P65252" s="83"/>
    </row>
    <row r="65253" spans="16:16" x14ac:dyDescent="0.3">
      <c r="P65253" s="83"/>
    </row>
    <row r="65254" spans="16:16" x14ac:dyDescent="0.3">
      <c r="P65254" s="83"/>
    </row>
    <row r="65255" spans="16:16" x14ac:dyDescent="0.3">
      <c r="P65255" s="83"/>
    </row>
    <row r="65256" spans="16:16" x14ac:dyDescent="0.3">
      <c r="P65256" s="83"/>
    </row>
    <row r="65257" spans="16:16" x14ac:dyDescent="0.3">
      <c r="P65257" s="83"/>
    </row>
    <row r="65258" spans="16:16" x14ac:dyDescent="0.3">
      <c r="P65258" s="83"/>
    </row>
    <row r="65259" spans="16:16" x14ac:dyDescent="0.3">
      <c r="P65259" s="83"/>
    </row>
    <row r="65260" spans="16:16" x14ac:dyDescent="0.3">
      <c r="P65260" s="83"/>
    </row>
    <row r="65261" spans="16:16" x14ac:dyDescent="0.3">
      <c r="P65261" s="83"/>
    </row>
    <row r="65262" spans="16:16" x14ac:dyDescent="0.3">
      <c r="P65262" s="83"/>
    </row>
    <row r="65263" spans="16:16" x14ac:dyDescent="0.3">
      <c r="P65263" s="83"/>
    </row>
    <row r="65264" spans="16:16" x14ac:dyDescent="0.3">
      <c r="P65264" s="83"/>
    </row>
    <row r="65265" spans="16:16" x14ac:dyDescent="0.3">
      <c r="P65265" s="83"/>
    </row>
    <row r="65266" spans="16:16" x14ac:dyDescent="0.3">
      <c r="P65266" s="83"/>
    </row>
    <row r="65267" spans="16:16" x14ac:dyDescent="0.3">
      <c r="P65267" s="83"/>
    </row>
    <row r="65268" spans="16:16" x14ac:dyDescent="0.3">
      <c r="P65268" s="83"/>
    </row>
    <row r="65269" spans="16:16" x14ac:dyDescent="0.3">
      <c r="P65269" s="83"/>
    </row>
    <row r="65270" spans="16:16" x14ac:dyDescent="0.3">
      <c r="P65270" s="83"/>
    </row>
    <row r="65271" spans="16:16" x14ac:dyDescent="0.3">
      <c r="P65271" s="83"/>
    </row>
    <row r="65272" spans="16:16" x14ac:dyDescent="0.3">
      <c r="P65272" s="83"/>
    </row>
    <row r="65273" spans="16:16" x14ac:dyDescent="0.3">
      <c r="P65273" s="83"/>
    </row>
    <row r="65274" spans="16:16" x14ac:dyDescent="0.3">
      <c r="P65274" s="83"/>
    </row>
    <row r="65275" spans="16:16" x14ac:dyDescent="0.3">
      <c r="P65275" s="83"/>
    </row>
    <row r="65276" spans="16:16" x14ac:dyDescent="0.3">
      <c r="P65276" s="83"/>
    </row>
    <row r="65277" spans="16:16" x14ac:dyDescent="0.3">
      <c r="P65277" s="83"/>
    </row>
    <row r="65278" spans="16:16" x14ac:dyDescent="0.3">
      <c r="P65278" s="83"/>
    </row>
    <row r="65279" spans="16:16" x14ac:dyDescent="0.3">
      <c r="P65279" s="83"/>
    </row>
    <row r="65280" spans="16:16" x14ac:dyDescent="0.3">
      <c r="P65280" s="83"/>
    </row>
    <row r="65281" spans="16:16" x14ac:dyDescent="0.3">
      <c r="P65281" s="83"/>
    </row>
    <row r="65282" spans="16:16" x14ac:dyDescent="0.3">
      <c r="P65282" s="83"/>
    </row>
    <row r="65283" spans="16:16" x14ac:dyDescent="0.3">
      <c r="P65283" s="83"/>
    </row>
    <row r="65284" spans="16:16" x14ac:dyDescent="0.3">
      <c r="P65284" s="83"/>
    </row>
    <row r="65285" spans="16:16" x14ac:dyDescent="0.3">
      <c r="P65285" s="83"/>
    </row>
    <row r="65286" spans="16:16" x14ac:dyDescent="0.3">
      <c r="P65286" s="83"/>
    </row>
    <row r="65287" spans="16:16" x14ac:dyDescent="0.3">
      <c r="P65287" s="83"/>
    </row>
    <row r="65288" spans="16:16" x14ac:dyDescent="0.3">
      <c r="P65288" s="83"/>
    </row>
    <row r="65289" spans="16:16" x14ac:dyDescent="0.3">
      <c r="P65289" s="83"/>
    </row>
    <row r="65290" spans="16:16" x14ac:dyDescent="0.3">
      <c r="P65290" s="83"/>
    </row>
    <row r="65291" spans="16:16" x14ac:dyDescent="0.3">
      <c r="P65291" s="83"/>
    </row>
    <row r="65292" spans="16:16" x14ac:dyDescent="0.3">
      <c r="P65292" s="83"/>
    </row>
    <row r="65293" spans="16:16" x14ac:dyDescent="0.3">
      <c r="P65293" s="83"/>
    </row>
    <row r="65294" spans="16:16" x14ac:dyDescent="0.3">
      <c r="P65294" s="83"/>
    </row>
    <row r="65295" spans="16:16" x14ac:dyDescent="0.3">
      <c r="P65295" s="83"/>
    </row>
    <row r="65296" spans="16:16" x14ac:dyDescent="0.3">
      <c r="P65296" s="83"/>
    </row>
    <row r="65297" spans="16:16" x14ac:dyDescent="0.3">
      <c r="P65297" s="83"/>
    </row>
    <row r="65298" spans="16:16" x14ac:dyDescent="0.3">
      <c r="P65298" s="83"/>
    </row>
    <row r="65299" spans="16:16" x14ac:dyDescent="0.3">
      <c r="P65299" s="83"/>
    </row>
    <row r="65300" spans="16:16" x14ac:dyDescent="0.3">
      <c r="P65300" s="83"/>
    </row>
    <row r="65301" spans="16:16" x14ac:dyDescent="0.3">
      <c r="P65301" s="83"/>
    </row>
    <row r="65302" spans="16:16" x14ac:dyDescent="0.3">
      <c r="P65302" s="83"/>
    </row>
    <row r="65303" spans="16:16" x14ac:dyDescent="0.3">
      <c r="P65303" s="83"/>
    </row>
    <row r="65304" spans="16:16" x14ac:dyDescent="0.3">
      <c r="P65304" s="83"/>
    </row>
    <row r="65305" spans="16:16" x14ac:dyDescent="0.3">
      <c r="P65305" s="83"/>
    </row>
    <row r="65306" spans="16:16" x14ac:dyDescent="0.3">
      <c r="P65306" s="83"/>
    </row>
    <row r="65307" spans="16:16" x14ac:dyDescent="0.3">
      <c r="P65307" s="83"/>
    </row>
    <row r="65308" spans="16:16" x14ac:dyDescent="0.3">
      <c r="P65308" s="83"/>
    </row>
    <row r="65309" spans="16:16" x14ac:dyDescent="0.3">
      <c r="P65309" s="83"/>
    </row>
    <row r="65310" spans="16:16" x14ac:dyDescent="0.3">
      <c r="P65310" s="83"/>
    </row>
    <row r="65311" spans="16:16" x14ac:dyDescent="0.3">
      <c r="P65311" s="83"/>
    </row>
    <row r="65312" spans="16:16" x14ac:dyDescent="0.3">
      <c r="P65312" s="83"/>
    </row>
    <row r="65313" spans="16:16" x14ac:dyDescent="0.3">
      <c r="P65313" s="83"/>
    </row>
    <row r="65314" spans="16:16" x14ac:dyDescent="0.3">
      <c r="P65314" s="83"/>
    </row>
    <row r="65315" spans="16:16" x14ac:dyDescent="0.3">
      <c r="P65315" s="83"/>
    </row>
    <row r="65316" spans="16:16" x14ac:dyDescent="0.3">
      <c r="P65316" s="83"/>
    </row>
    <row r="65317" spans="16:16" x14ac:dyDescent="0.3">
      <c r="P65317" s="83"/>
    </row>
    <row r="65318" spans="16:16" x14ac:dyDescent="0.3">
      <c r="P65318" s="83"/>
    </row>
    <row r="65319" spans="16:16" x14ac:dyDescent="0.3">
      <c r="P65319" s="83"/>
    </row>
    <row r="65320" spans="16:16" x14ac:dyDescent="0.3">
      <c r="P65320" s="83"/>
    </row>
    <row r="65321" spans="16:16" x14ac:dyDescent="0.3">
      <c r="P65321" s="83"/>
    </row>
    <row r="65322" spans="16:16" x14ac:dyDescent="0.3">
      <c r="P65322" s="83"/>
    </row>
    <row r="65323" spans="16:16" x14ac:dyDescent="0.3">
      <c r="P65323" s="83"/>
    </row>
    <row r="65324" spans="16:16" x14ac:dyDescent="0.3">
      <c r="P65324" s="83"/>
    </row>
    <row r="65325" spans="16:16" x14ac:dyDescent="0.3">
      <c r="P65325" s="83"/>
    </row>
    <row r="65326" spans="16:16" x14ac:dyDescent="0.3">
      <c r="P65326" s="83"/>
    </row>
    <row r="65327" spans="16:16" x14ac:dyDescent="0.3">
      <c r="P65327" s="83"/>
    </row>
    <row r="65328" spans="16:16" x14ac:dyDescent="0.3">
      <c r="P65328" s="83"/>
    </row>
    <row r="65329" spans="16:16" x14ac:dyDescent="0.3">
      <c r="P65329" s="83"/>
    </row>
    <row r="65330" spans="16:16" x14ac:dyDescent="0.3">
      <c r="P65330" s="83"/>
    </row>
    <row r="65331" spans="16:16" x14ac:dyDescent="0.3">
      <c r="P65331" s="83"/>
    </row>
    <row r="65332" spans="16:16" x14ac:dyDescent="0.3">
      <c r="P65332" s="83"/>
    </row>
    <row r="65333" spans="16:16" x14ac:dyDescent="0.3">
      <c r="P65333" s="83"/>
    </row>
    <row r="65334" spans="16:16" x14ac:dyDescent="0.3">
      <c r="P65334" s="83"/>
    </row>
    <row r="65335" spans="16:16" x14ac:dyDescent="0.3">
      <c r="P65335" s="83"/>
    </row>
    <row r="65336" spans="16:16" x14ac:dyDescent="0.3">
      <c r="P65336" s="83"/>
    </row>
    <row r="65337" spans="16:16" x14ac:dyDescent="0.3">
      <c r="P65337" s="83"/>
    </row>
    <row r="65338" spans="16:16" x14ac:dyDescent="0.3">
      <c r="P65338" s="83"/>
    </row>
    <row r="65339" spans="16:16" x14ac:dyDescent="0.3">
      <c r="P65339" s="83"/>
    </row>
    <row r="65340" spans="16:16" x14ac:dyDescent="0.3">
      <c r="P65340" s="83"/>
    </row>
    <row r="65341" spans="16:16" x14ac:dyDescent="0.3">
      <c r="P65341" s="83"/>
    </row>
    <row r="65342" spans="16:16" x14ac:dyDescent="0.3">
      <c r="P65342" s="83"/>
    </row>
    <row r="65343" spans="16:16" x14ac:dyDescent="0.3">
      <c r="P65343" s="83"/>
    </row>
    <row r="65344" spans="16:16" x14ac:dyDescent="0.3">
      <c r="P65344" s="83"/>
    </row>
    <row r="65345" spans="16:16" x14ac:dyDescent="0.3">
      <c r="P65345" s="83"/>
    </row>
    <row r="65346" spans="16:16" x14ac:dyDescent="0.3">
      <c r="P65346" s="83"/>
    </row>
    <row r="65347" spans="16:16" x14ac:dyDescent="0.3">
      <c r="P65347" s="83"/>
    </row>
    <row r="65348" spans="16:16" x14ac:dyDescent="0.3">
      <c r="P65348" s="83"/>
    </row>
    <row r="65349" spans="16:16" x14ac:dyDescent="0.3">
      <c r="P65349" s="83"/>
    </row>
    <row r="65350" spans="16:16" x14ac:dyDescent="0.3">
      <c r="P65350" s="83"/>
    </row>
    <row r="65351" spans="16:16" x14ac:dyDescent="0.3">
      <c r="P65351" s="83"/>
    </row>
    <row r="65352" spans="16:16" x14ac:dyDescent="0.3">
      <c r="P65352" s="83"/>
    </row>
    <row r="65353" spans="16:16" x14ac:dyDescent="0.3">
      <c r="P65353" s="83"/>
    </row>
    <row r="65354" spans="16:16" x14ac:dyDescent="0.3">
      <c r="P65354" s="83"/>
    </row>
    <row r="65355" spans="16:16" x14ac:dyDescent="0.3">
      <c r="P65355" s="83"/>
    </row>
    <row r="65356" spans="16:16" x14ac:dyDescent="0.3">
      <c r="P65356" s="83"/>
    </row>
    <row r="65357" spans="16:16" x14ac:dyDescent="0.3">
      <c r="P65357" s="83"/>
    </row>
    <row r="65358" spans="16:16" x14ac:dyDescent="0.3">
      <c r="P65358" s="83"/>
    </row>
    <row r="65359" spans="16:16" x14ac:dyDescent="0.3">
      <c r="P65359" s="83"/>
    </row>
    <row r="65360" spans="16:16" x14ac:dyDescent="0.3">
      <c r="P65360" s="83"/>
    </row>
    <row r="65361" spans="16:16" x14ac:dyDescent="0.3">
      <c r="P65361" s="83"/>
    </row>
    <row r="65362" spans="16:16" x14ac:dyDescent="0.3">
      <c r="P65362" s="83"/>
    </row>
    <row r="65363" spans="16:16" x14ac:dyDescent="0.3">
      <c r="P65363" s="83"/>
    </row>
    <row r="65364" spans="16:16" x14ac:dyDescent="0.3">
      <c r="P65364" s="83"/>
    </row>
    <row r="65365" spans="16:16" x14ac:dyDescent="0.3">
      <c r="P65365" s="83"/>
    </row>
    <row r="65366" spans="16:16" x14ac:dyDescent="0.3">
      <c r="P65366" s="83"/>
    </row>
    <row r="65367" spans="16:16" x14ac:dyDescent="0.3">
      <c r="P65367" s="83"/>
    </row>
    <row r="65368" spans="16:16" x14ac:dyDescent="0.3">
      <c r="P65368" s="83"/>
    </row>
    <row r="65369" spans="16:16" x14ac:dyDescent="0.3">
      <c r="P65369" s="83"/>
    </row>
    <row r="65370" spans="16:16" x14ac:dyDescent="0.3">
      <c r="P65370" s="83"/>
    </row>
    <row r="65371" spans="16:16" x14ac:dyDescent="0.3">
      <c r="P65371" s="83"/>
    </row>
    <row r="65372" spans="16:16" x14ac:dyDescent="0.3">
      <c r="P65372" s="83"/>
    </row>
    <row r="65373" spans="16:16" x14ac:dyDescent="0.3">
      <c r="P65373" s="83"/>
    </row>
    <row r="65374" spans="16:16" x14ac:dyDescent="0.3">
      <c r="P65374" s="83"/>
    </row>
    <row r="65375" spans="16:16" x14ac:dyDescent="0.3">
      <c r="P65375" s="83"/>
    </row>
    <row r="65376" spans="16:16" x14ac:dyDescent="0.3">
      <c r="P65376" s="83"/>
    </row>
    <row r="65377" spans="16:16" x14ac:dyDescent="0.3">
      <c r="P65377" s="83"/>
    </row>
    <row r="65378" spans="16:16" x14ac:dyDescent="0.3">
      <c r="P65378" s="83"/>
    </row>
    <row r="65379" spans="16:16" x14ac:dyDescent="0.3">
      <c r="P65379" s="83"/>
    </row>
    <row r="65380" spans="16:16" x14ac:dyDescent="0.3">
      <c r="P65380" s="83"/>
    </row>
    <row r="65381" spans="16:16" x14ac:dyDescent="0.3">
      <c r="P65381" s="83"/>
    </row>
    <row r="65382" spans="16:16" x14ac:dyDescent="0.3">
      <c r="P65382" s="83"/>
    </row>
    <row r="65383" spans="16:16" x14ac:dyDescent="0.3">
      <c r="P65383" s="83"/>
    </row>
    <row r="65384" spans="16:16" x14ac:dyDescent="0.3">
      <c r="P65384" s="83"/>
    </row>
    <row r="65385" spans="16:16" x14ac:dyDescent="0.3">
      <c r="P65385" s="83"/>
    </row>
    <row r="65386" spans="16:16" x14ac:dyDescent="0.3">
      <c r="P65386" s="83"/>
    </row>
    <row r="65387" spans="16:16" x14ac:dyDescent="0.3">
      <c r="P65387" s="83"/>
    </row>
    <row r="65388" spans="16:16" x14ac:dyDescent="0.3">
      <c r="P65388" s="83"/>
    </row>
    <row r="65389" spans="16:16" x14ac:dyDescent="0.3">
      <c r="P65389" s="83"/>
    </row>
    <row r="65390" spans="16:16" x14ac:dyDescent="0.3">
      <c r="P65390" s="83"/>
    </row>
    <row r="65391" spans="16:16" x14ac:dyDescent="0.3">
      <c r="P65391" s="83"/>
    </row>
    <row r="65392" spans="16:16" x14ac:dyDescent="0.3">
      <c r="P65392" s="83"/>
    </row>
    <row r="65393" spans="16:16" x14ac:dyDescent="0.3">
      <c r="P65393" s="83"/>
    </row>
    <row r="65394" spans="16:16" x14ac:dyDescent="0.3">
      <c r="P65394" s="83"/>
    </row>
    <row r="65395" spans="16:16" x14ac:dyDescent="0.3">
      <c r="P65395" s="83"/>
    </row>
    <row r="65396" spans="16:16" x14ac:dyDescent="0.3">
      <c r="P65396" s="83"/>
    </row>
    <row r="65397" spans="16:16" x14ac:dyDescent="0.3">
      <c r="P65397" s="83"/>
    </row>
    <row r="65398" spans="16:16" x14ac:dyDescent="0.3">
      <c r="P65398" s="83"/>
    </row>
    <row r="65399" spans="16:16" x14ac:dyDescent="0.3">
      <c r="P65399" s="83"/>
    </row>
    <row r="65400" spans="16:16" x14ac:dyDescent="0.3">
      <c r="P65400" s="83"/>
    </row>
    <row r="65401" spans="16:16" x14ac:dyDescent="0.3">
      <c r="P65401" s="83"/>
    </row>
    <row r="65402" spans="16:16" x14ac:dyDescent="0.3">
      <c r="P65402" s="83"/>
    </row>
    <row r="65403" spans="16:16" x14ac:dyDescent="0.3">
      <c r="P65403" s="83"/>
    </row>
    <row r="65404" spans="16:16" x14ac:dyDescent="0.3">
      <c r="P65404" s="83"/>
    </row>
    <row r="65405" spans="16:16" x14ac:dyDescent="0.3">
      <c r="P65405" s="83"/>
    </row>
    <row r="65406" spans="16:16" x14ac:dyDescent="0.3">
      <c r="P65406" s="83"/>
    </row>
    <row r="65407" spans="16:16" x14ac:dyDescent="0.3">
      <c r="P65407" s="83"/>
    </row>
    <row r="65408" spans="16:16" x14ac:dyDescent="0.3">
      <c r="P65408" s="83"/>
    </row>
    <row r="65409" spans="16:16" x14ac:dyDescent="0.3">
      <c r="P65409" s="83"/>
    </row>
    <row r="65410" spans="16:16" x14ac:dyDescent="0.3">
      <c r="P65410" s="83"/>
    </row>
    <row r="65411" spans="16:16" x14ac:dyDescent="0.3">
      <c r="P65411" s="83"/>
    </row>
    <row r="65412" spans="16:16" x14ac:dyDescent="0.3">
      <c r="P65412" s="83"/>
    </row>
    <row r="65413" spans="16:16" x14ac:dyDescent="0.3">
      <c r="P65413" s="83"/>
    </row>
    <row r="65414" spans="16:16" x14ac:dyDescent="0.3">
      <c r="P65414" s="83"/>
    </row>
    <row r="65415" spans="16:16" x14ac:dyDescent="0.3">
      <c r="P65415" s="83"/>
    </row>
    <row r="65416" spans="16:16" x14ac:dyDescent="0.3">
      <c r="P65416" s="83"/>
    </row>
    <row r="65417" spans="16:16" x14ac:dyDescent="0.3">
      <c r="P65417" s="83"/>
    </row>
    <row r="65418" spans="16:16" x14ac:dyDescent="0.3">
      <c r="P65418" s="83"/>
    </row>
    <row r="65419" spans="16:16" x14ac:dyDescent="0.3">
      <c r="P65419" s="83"/>
    </row>
    <row r="65420" spans="16:16" x14ac:dyDescent="0.3">
      <c r="P65420" s="83"/>
    </row>
    <row r="65421" spans="16:16" x14ac:dyDescent="0.3">
      <c r="P65421" s="83"/>
    </row>
    <row r="65422" spans="16:16" x14ac:dyDescent="0.3">
      <c r="P65422" s="83"/>
    </row>
    <row r="65423" spans="16:16" x14ac:dyDescent="0.3">
      <c r="P65423" s="83"/>
    </row>
    <row r="65424" spans="16:16" x14ac:dyDescent="0.3">
      <c r="P65424" s="83"/>
    </row>
    <row r="65425" spans="16:16" x14ac:dyDescent="0.3">
      <c r="P65425" s="83"/>
    </row>
    <row r="65426" spans="16:16" x14ac:dyDescent="0.3">
      <c r="P65426" s="83"/>
    </row>
    <row r="65427" spans="16:16" x14ac:dyDescent="0.3">
      <c r="P65427" s="83"/>
    </row>
    <row r="65428" spans="16:16" x14ac:dyDescent="0.3">
      <c r="P65428" s="83"/>
    </row>
    <row r="65429" spans="16:16" x14ac:dyDescent="0.3">
      <c r="P65429" s="83"/>
    </row>
    <row r="65430" spans="16:16" x14ac:dyDescent="0.3">
      <c r="P65430" s="83"/>
    </row>
    <row r="65431" spans="16:16" x14ac:dyDescent="0.3">
      <c r="P65431" s="83"/>
    </row>
    <row r="65432" spans="16:16" x14ac:dyDescent="0.3">
      <c r="P65432" s="83"/>
    </row>
    <row r="65433" spans="16:16" x14ac:dyDescent="0.3">
      <c r="P65433" s="83"/>
    </row>
    <row r="65434" spans="16:16" x14ac:dyDescent="0.3">
      <c r="P65434" s="83"/>
    </row>
    <row r="65435" spans="16:16" x14ac:dyDescent="0.3">
      <c r="P65435" s="83"/>
    </row>
    <row r="65436" spans="16:16" x14ac:dyDescent="0.3">
      <c r="P65436" s="83"/>
    </row>
    <row r="65437" spans="16:16" x14ac:dyDescent="0.3">
      <c r="P65437" s="83"/>
    </row>
    <row r="65438" spans="16:16" x14ac:dyDescent="0.3">
      <c r="P65438" s="83"/>
    </row>
    <row r="65439" spans="16:16" x14ac:dyDescent="0.3">
      <c r="P65439" s="83"/>
    </row>
    <row r="65440" spans="16:16" x14ac:dyDescent="0.3">
      <c r="P65440" s="83"/>
    </row>
    <row r="65441" spans="16:16" x14ac:dyDescent="0.3">
      <c r="P65441" s="83"/>
    </row>
    <row r="65442" spans="16:16" x14ac:dyDescent="0.3">
      <c r="P65442" s="83"/>
    </row>
    <row r="65443" spans="16:16" x14ac:dyDescent="0.3">
      <c r="P65443" s="83"/>
    </row>
    <row r="65444" spans="16:16" x14ac:dyDescent="0.3">
      <c r="P65444" s="83"/>
    </row>
    <row r="65445" spans="16:16" x14ac:dyDescent="0.3">
      <c r="P65445" s="83"/>
    </row>
    <row r="65446" spans="16:16" x14ac:dyDescent="0.3">
      <c r="P65446" s="83"/>
    </row>
    <row r="65447" spans="16:16" x14ac:dyDescent="0.3">
      <c r="P65447" s="83"/>
    </row>
    <row r="65448" spans="16:16" x14ac:dyDescent="0.3">
      <c r="P65448" s="83"/>
    </row>
    <row r="65449" spans="16:16" x14ac:dyDescent="0.3">
      <c r="P65449" s="83"/>
    </row>
    <row r="65450" spans="16:16" x14ac:dyDescent="0.3">
      <c r="P65450" s="83"/>
    </row>
    <row r="65451" spans="16:16" x14ac:dyDescent="0.3">
      <c r="P65451" s="83"/>
    </row>
    <row r="65452" spans="16:16" x14ac:dyDescent="0.3">
      <c r="P65452" s="83"/>
    </row>
    <row r="65453" spans="16:16" x14ac:dyDescent="0.3">
      <c r="P65453" s="83"/>
    </row>
    <row r="65454" spans="16:16" x14ac:dyDescent="0.3">
      <c r="P65454" s="83"/>
    </row>
    <row r="65455" spans="16:16" x14ac:dyDescent="0.3">
      <c r="P65455" s="83"/>
    </row>
    <row r="65456" spans="16:16" x14ac:dyDescent="0.3">
      <c r="P65456" s="83"/>
    </row>
    <row r="65457" spans="16:16" x14ac:dyDescent="0.3">
      <c r="P65457" s="83"/>
    </row>
    <row r="65458" spans="16:16" x14ac:dyDescent="0.3">
      <c r="P65458" s="83"/>
    </row>
    <row r="65459" spans="16:16" x14ac:dyDescent="0.3">
      <c r="P65459" s="83"/>
    </row>
    <row r="65460" spans="16:16" x14ac:dyDescent="0.3">
      <c r="P65460" s="83"/>
    </row>
    <row r="65461" spans="16:16" x14ac:dyDescent="0.3">
      <c r="P65461" s="83"/>
    </row>
    <row r="65462" spans="16:16" x14ac:dyDescent="0.3">
      <c r="P65462" s="83"/>
    </row>
    <row r="65463" spans="16:16" x14ac:dyDescent="0.3">
      <c r="P65463" s="83"/>
    </row>
    <row r="65464" spans="16:16" x14ac:dyDescent="0.3">
      <c r="P65464" s="83"/>
    </row>
    <row r="65465" spans="16:16" x14ac:dyDescent="0.3">
      <c r="P65465" s="83"/>
    </row>
    <row r="65466" spans="16:16" x14ac:dyDescent="0.3">
      <c r="P65466" s="83"/>
    </row>
    <row r="65467" spans="16:16" x14ac:dyDescent="0.3">
      <c r="P65467" s="83"/>
    </row>
    <row r="65468" spans="16:16" x14ac:dyDescent="0.3">
      <c r="P65468" s="83"/>
    </row>
    <row r="65469" spans="16:16" x14ac:dyDescent="0.3">
      <c r="P65469" s="83"/>
    </row>
    <row r="65470" spans="16:16" x14ac:dyDescent="0.3">
      <c r="P65470" s="83"/>
    </row>
    <row r="65471" spans="16:16" x14ac:dyDescent="0.3">
      <c r="P65471" s="83"/>
    </row>
    <row r="65472" spans="16:16" x14ac:dyDescent="0.3">
      <c r="P65472" s="83"/>
    </row>
    <row r="65473" spans="16:16" x14ac:dyDescent="0.3">
      <c r="P65473" s="83"/>
    </row>
    <row r="65474" spans="16:16" x14ac:dyDescent="0.3">
      <c r="P65474" s="83"/>
    </row>
    <row r="65475" spans="16:16" x14ac:dyDescent="0.3">
      <c r="P65475" s="83"/>
    </row>
    <row r="65476" spans="16:16" x14ac:dyDescent="0.3">
      <c r="P65476" s="83"/>
    </row>
    <row r="65477" spans="16:16" x14ac:dyDescent="0.3">
      <c r="P65477" s="83"/>
    </row>
    <row r="65478" spans="16:16" x14ac:dyDescent="0.3">
      <c r="P65478" s="83"/>
    </row>
    <row r="65479" spans="16:16" x14ac:dyDescent="0.3">
      <c r="P65479" s="83"/>
    </row>
    <row r="65480" spans="16:16" x14ac:dyDescent="0.3">
      <c r="P65480" s="83"/>
    </row>
    <row r="65481" spans="16:16" x14ac:dyDescent="0.3">
      <c r="P65481" s="83"/>
    </row>
    <row r="65482" spans="16:16" x14ac:dyDescent="0.3">
      <c r="P65482" s="83"/>
    </row>
    <row r="65483" spans="16:16" x14ac:dyDescent="0.3">
      <c r="P65483" s="83"/>
    </row>
    <row r="65484" spans="16:16" x14ac:dyDescent="0.3">
      <c r="P65484" s="83"/>
    </row>
    <row r="65485" spans="16:16" x14ac:dyDescent="0.3">
      <c r="P65485" s="83"/>
    </row>
    <row r="65486" spans="16:16" x14ac:dyDescent="0.3">
      <c r="P65486" s="83"/>
    </row>
    <row r="65487" spans="16:16" x14ac:dyDescent="0.3">
      <c r="P65487" s="83"/>
    </row>
    <row r="65488" spans="16:16" x14ac:dyDescent="0.3">
      <c r="P65488" s="83"/>
    </row>
    <row r="65489" spans="16:16" x14ac:dyDescent="0.3">
      <c r="P65489" s="83"/>
    </row>
    <row r="65490" spans="16:16" x14ac:dyDescent="0.3">
      <c r="P65490" s="83"/>
    </row>
    <row r="65491" spans="16:16" x14ac:dyDescent="0.3">
      <c r="P65491" s="83"/>
    </row>
    <row r="65492" spans="16:16" x14ac:dyDescent="0.3">
      <c r="P65492" s="83"/>
    </row>
    <row r="65493" spans="16:16" x14ac:dyDescent="0.3">
      <c r="P65493" s="83"/>
    </row>
    <row r="65494" spans="16:16" x14ac:dyDescent="0.3">
      <c r="P65494" s="83"/>
    </row>
    <row r="65495" spans="16:16" x14ac:dyDescent="0.3">
      <c r="P65495" s="83"/>
    </row>
    <row r="65496" spans="16:16" x14ac:dyDescent="0.3">
      <c r="P65496" s="83"/>
    </row>
    <row r="65497" spans="16:16" x14ac:dyDescent="0.3">
      <c r="P65497" s="83"/>
    </row>
    <row r="65498" spans="16:16" x14ac:dyDescent="0.3">
      <c r="P65498" s="83"/>
    </row>
    <row r="65499" spans="16:16" x14ac:dyDescent="0.3">
      <c r="P65499" s="83"/>
    </row>
    <row r="65500" spans="16:16" x14ac:dyDescent="0.3">
      <c r="P65500" s="83"/>
    </row>
    <row r="65501" spans="16:16" x14ac:dyDescent="0.3">
      <c r="P65501" s="83"/>
    </row>
    <row r="65502" spans="16:16" x14ac:dyDescent="0.3">
      <c r="P65502" s="83"/>
    </row>
    <row r="65503" spans="16:16" x14ac:dyDescent="0.3">
      <c r="P65503" s="83"/>
    </row>
    <row r="65504" spans="16:16" x14ac:dyDescent="0.3">
      <c r="P65504" s="83"/>
    </row>
    <row r="65505" spans="16:16" x14ac:dyDescent="0.3">
      <c r="P65505" s="83"/>
    </row>
    <row r="65506" spans="16:16" x14ac:dyDescent="0.3">
      <c r="P65506" s="83"/>
    </row>
    <row r="65507" spans="16:16" x14ac:dyDescent="0.3">
      <c r="P65507" s="83"/>
    </row>
    <row r="65508" spans="16:16" x14ac:dyDescent="0.3">
      <c r="P65508" s="83"/>
    </row>
    <row r="65509" spans="16:16" x14ac:dyDescent="0.3">
      <c r="P65509" s="83"/>
    </row>
    <row r="65510" spans="16:16" x14ac:dyDescent="0.3">
      <c r="P65510" s="83"/>
    </row>
    <row r="65511" spans="16:16" x14ac:dyDescent="0.3">
      <c r="P65511" s="83"/>
    </row>
    <row r="65512" spans="16:16" x14ac:dyDescent="0.3">
      <c r="P65512" s="83"/>
    </row>
    <row r="65513" spans="16:16" x14ac:dyDescent="0.3">
      <c r="P65513" s="83"/>
    </row>
    <row r="65514" spans="16:16" x14ac:dyDescent="0.3">
      <c r="P65514" s="83"/>
    </row>
    <row r="65515" spans="16:16" x14ac:dyDescent="0.3">
      <c r="P65515" s="83"/>
    </row>
    <row r="65516" spans="16:16" x14ac:dyDescent="0.3">
      <c r="P65516" s="83"/>
    </row>
    <row r="65517" spans="16:16" x14ac:dyDescent="0.3">
      <c r="P65517" s="83"/>
    </row>
    <row r="65518" spans="16:16" x14ac:dyDescent="0.3">
      <c r="P65518" s="83"/>
    </row>
    <row r="65519" spans="16:16" x14ac:dyDescent="0.3">
      <c r="P65519" s="83"/>
    </row>
    <row r="65520" spans="16:16" x14ac:dyDescent="0.3">
      <c r="P65520" s="83"/>
    </row>
    <row r="65521" spans="16:16" x14ac:dyDescent="0.3">
      <c r="P65521" s="83"/>
    </row>
    <row r="65522" spans="16:16" x14ac:dyDescent="0.3">
      <c r="P65522" s="83"/>
    </row>
    <row r="65523" spans="16:16" x14ac:dyDescent="0.3">
      <c r="P65523" s="83"/>
    </row>
    <row r="65524" spans="16:16" x14ac:dyDescent="0.3">
      <c r="P65524" s="83"/>
    </row>
    <row r="65525" spans="16:16" x14ac:dyDescent="0.3">
      <c r="P65525" s="83"/>
    </row>
    <row r="65526" spans="16:16" x14ac:dyDescent="0.3">
      <c r="P65526" s="83"/>
    </row>
    <row r="65527" spans="16:16" x14ac:dyDescent="0.3">
      <c r="P65527" s="83"/>
    </row>
    <row r="65528" spans="16:16" x14ac:dyDescent="0.3">
      <c r="P65528" s="83"/>
    </row>
    <row r="65529" spans="16:16" x14ac:dyDescent="0.3">
      <c r="P65529" s="83"/>
    </row>
    <row r="65530" spans="16:16" x14ac:dyDescent="0.3">
      <c r="P65530" s="83"/>
    </row>
    <row r="65531" spans="16:16" x14ac:dyDescent="0.3">
      <c r="P65531" s="83"/>
    </row>
    <row r="65532" spans="16:16" x14ac:dyDescent="0.3">
      <c r="P65532" s="83"/>
    </row>
    <row r="65533" spans="16:16" x14ac:dyDescent="0.3">
      <c r="P65533" s="83"/>
    </row>
    <row r="65534" spans="16:16" x14ac:dyDescent="0.3">
      <c r="P65534" s="83"/>
    </row>
    <row r="65535" spans="16:16" x14ac:dyDescent="0.3">
      <c r="P65535" s="83"/>
    </row>
    <row r="65536" spans="16:16" x14ac:dyDescent="0.3">
      <c r="P65536" s="83"/>
    </row>
    <row r="65537" spans="16:16" x14ac:dyDescent="0.3">
      <c r="P65537" s="83"/>
    </row>
    <row r="65538" spans="16:16" x14ac:dyDescent="0.3">
      <c r="P65538" s="83"/>
    </row>
    <row r="65539" spans="16:16" x14ac:dyDescent="0.3">
      <c r="P65539" s="83"/>
    </row>
    <row r="65540" spans="16:16" x14ac:dyDescent="0.3">
      <c r="P65540" s="83"/>
    </row>
    <row r="65541" spans="16:16" x14ac:dyDescent="0.3">
      <c r="P65541" s="83"/>
    </row>
    <row r="65542" spans="16:16" x14ac:dyDescent="0.3">
      <c r="P65542" s="83"/>
    </row>
    <row r="65543" spans="16:16" x14ac:dyDescent="0.3">
      <c r="P65543" s="83"/>
    </row>
    <row r="65544" spans="16:16" x14ac:dyDescent="0.3">
      <c r="P65544" s="83"/>
    </row>
    <row r="65545" spans="16:16" x14ac:dyDescent="0.3">
      <c r="P65545" s="83"/>
    </row>
    <row r="65546" spans="16:16" x14ac:dyDescent="0.3">
      <c r="P65546" s="83"/>
    </row>
    <row r="65547" spans="16:16" x14ac:dyDescent="0.3">
      <c r="P65547" s="83"/>
    </row>
    <row r="65548" spans="16:16" x14ac:dyDescent="0.3">
      <c r="P65548" s="83"/>
    </row>
    <row r="65549" spans="16:16" x14ac:dyDescent="0.3">
      <c r="P65549" s="83"/>
    </row>
    <row r="65550" spans="16:16" x14ac:dyDescent="0.3">
      <c r="P65550" s="83"/>
    </row>
    <row r="65551" spans="16:16" x14ac:dyDescent="0.3">
      <c r="P65551" s="83"/>
    </row>
    <row r="65552" spans="16:16" x14ac:dyDescent="0.3">
      <c r="P65552" s="83"/>
    </row>
    <row r="65553" spans="16:16" x14ac:dyDescent="0.3">
      <c r="P65553" s="83"/>
    </row>
    <row r="65554" spans="16:16" x14ac:dyDescent="0.3">
      <c r="P65554" s="83"/>
    </row>
    <row r="65555" spans="16:16" x14ac:dyDescent="0.3">
      <c r="P65555" s="83"/>
    </row>
    <row r="65556" spans="16:16" x14ac:dyDescent="0.3">
      <c r="P65556" s="83"/>
    </row>
    <row r="65557" spans="16:16" x14ac:dyDescent="0.3">
      <c r="P65557" s="83"/>
    </row>
    <row r="65558" spans="16:16" x14ac:dyDescent="0.3">
      <c r="P65558" s="83"/>
    </row>
    <row r="65559" spans="16:16" x14ac:dyDescent="0.3">
      <c r="P65559" s="83"/>
    </row>
    <row r="65560" spans="16:16" x14ac:dyDescent="0.3">
      <c r="P65560" s="83"/>
    </row>
    <row r="65561" spans="16:16" x14ac:dyDescent="0.3">
      <c r="P65561" s="83"/>
    </row>
    <row r="65562" spans="16:16" x14ac:dyDescent="0.3">
      <c r="P65562" s="83"/>
    </row>
    <row r="65563" spans="16:16" x14ac:dyDescent="0.3">
      <c r="P65563" s="83"/>
    </row>
    <row r="65564" spans="16:16" x14ac:dyDescent="0.3">
      <c r="P65564" s="83"/>
    </row>
    <row r="65565" spans="16:16" x14ac:dyDescent="0.3">
      <c r="P65565" s="83"/>
    </row>
    <row r="65566" spans="16:16" x14ac:dyDescent="0.3">
      <c r="P65566" s="83"/>
    </row>
    <row r="65567" spans="16:16" x14ac:dyDescent="0.3">
      <c r="P65567" s="83"/>
    </row>
    <row r="65568" spans="16:16" x14ac:dyDescent="0.3">
      <c r="P65568" s="83"/>
    </row>
    <row r="65569" spans="16:16" x14ac:dyDescent="0.3">
      <c r="P65569" s="83"/>
    </row>
    <row r="65570" spans="16:16" x14ac:dyDescent="0.3">
      <c r="P65570" s="83"/>
    </row>
    <row r="65571" spans="16:16" x14ac:dyDescent="0.3">
      <c r="P65571" s="83"/>
    </row>
    <row r="65572" spans="16:16" x14ac:dyDescent="0.3">
      <c r="P65572" s="83"/>
    </row>
    <row r="65573" spans="16:16" x14ac:dyDescent="0.3">
      <c r="P65573" s="83"/>
    </row>
    <row r="65574" spans="16:16" x14ac:dyDescent="0.3">
      <c r="P65574" s="83"/>
    </row>
    <row r="65575" spans="16:16" x14ac:dyDescent="0.3">
      <c r="P65575" s="83"/>
    </row>
    <row r="65576" spans="16:16" x14ac:dyDescent="0.3">
      <c r="P65576" s="83"/>
    </row>
    <row r="65577" spans="16:16" x14ac:dyDescent="0.3">
      <c r="P65577" s="83"/>
    </row>
    <row r="65578" spans="16:16" x14ac:dyDescent="0.3">
      <c r="P65578" s="83"/>
    </row>
    <row r="65579" spans="16:16" x14ac:dyDescent="0.3">
      <c r="P65579" s="83"/>
    </row>
    <row r="65580" spans="16:16" x14ac:dyDescent="0.3">
      <c r="P65580" s="83"/>
    </row>
    <row r="65581" spans="16:16" x14ac:dyDescent="0.3">
      <c r="P65581" s="83"/>
    </row>
    <row r="65582" spans="16:16" x14ac:dyDescent="0.3">
      <c r="P65582" s="83"/>
    </row>
    <row r="65583" spans="16:16" x14ac:dyDescent="0.3">
      <c r="P65583" s="83"/>
    </row>
    <row r="65584" spans="16:16" x14ac:dyDescent="0.3">
      <c r="P65584" s="83"/>
    </row>
    <row r="65585" spans="16:16" x14ac:dyDescent="0.3">
      <c r="P65585" s="83"/>
    </row>
    <row r="65586" spans="16:16" x14ac:dyDescent="0.3">
      <c r="P65586" s="83"/>
    </row>
    <row r="65587" spans="16:16" x14ac:dyDescent="0.3">
      <c r="P65587" s="83"/>
    </row>
    <row r="65588" spans="16:16" x14ac:dyDescent="0.3">
      <c r="P65588" s="83"/>
    </row>
    <row r="65589" spans="16:16" x14ac:dyDescent="0.3">
      <c r="P65589" s="83"/>
    </row>
    <row r="65590" spans="16:16" x14ac:dyDescent="0.3">
      <c r="P65590" s="83"/>
    </row>
    <row r="65591" spans="16:16" x14ac:dyDescent="0.3">
      <c r="P65591" s="83"/>
    </row>
    <row r="65592" spans="16:16" x14ac:dyDescent="0.3">
      <c r="P65592" s="83"/>
    </row>
    <row r="65593" spans="16:16" x14ac:dyDescent="0.3">
      <c r="P65593" s="83"/>
    </row>
    <row r="65594" spans="16:16" x14ac:dyDescent="0.3">
      <c r="P65594" s="83"/>
    </row>
    <row r="65595" spans="16:16" x14ac:dyDescent="0.3">
      <c r="P65595" s="83"/>
    </row>
    <row r="65596" spans="16:16" x14ac:dyDescent="0.3">
      <c r="P65596" s="83"/>
    </row>
    <row r="65597" spans="16:16" x14ac:dyDescent="0.3">
      <c r="P65597" s="83"/>
    </row>
    <row r="65598" spans="16:16" x14ac:dyDescent="0.3">
      <c r="P65598" s="83"/>
    </row>
    <row r="65599" spans="16:16" x14ac:dyDescent="0.3">
      <c r="P65599" s="83"/>
    </row>
    <row r="65600" spans="16:16" x14ac:dyDescent="0.3">
      <c r="P65600" s="83"/>
    </row>
    <row r="65601" spans="16:16" x14ac:dyDescent="0.3">
      <c r="P65601" s="83"/>
    </row>
    <row r="65602" spans="16:16" x14ac:dyDescent="0.3">
      <c r="P65602" s="83"/>
    </row>
    <row r="65603" spans="16:16" x14ac:dyDescent="0.3">
      <c r="P65603" s="83"/>
    </row>
    <row r="65604" spans="16:16" x14ac:dyDescent="0.3">
      <c r="P65604" s="83"/>
    </row>
    <row r="65605" spans="16:16" x14ac:dyDescent="0.3">
      <c r="P65605" s="83"/>
    </row>
    <row r="65606" spans="16:16" x14ac:dyDescent="0.3">
      <c r="P65606" s="83"/>
    </row>
    <row r="65607" spans="16:16" x14ac:dyDescent="0.3">
      <c r="P65607" s="83"/>
    </row>
    <row r="65608" spans="16:16" x14ac:dyDescent="0.3">
      <c r="P65608" s="83"/>
    </row>
    <row r="65609" spans="16:16" x14ac:dyDescent="0.3">
      <c r="P65609" s="83"/>
    </row>
    <row r="65610" spans="16:16" x14ac:dyDescent="0.3">
      <c r="P65610" s="83"/>
    </row>
    <row r="65611" spans="16:16" x14ac:dyDescent="0.3">
      <c r="P65611" s="83"/>
    </row>
    <row r="65612" spans="16:16" x14ac:dyDescent="0.3">
      <c r="P65612" s="83"/>
    </row>
    <row r="65613" spans="16:16" x14ac:dyDescent="0.3">
      <c r="P65613" s="83"/>
    </row>
    <row r="65614" spans="16:16" x14ac:dyDescent="0.3">
      <c r="P65614" s="83"/>
    </row>
    <row r="65615" spans="16:16" x14ac:dyDescent="0.3">
      <c r="P65615" s="83"/>
    </row>
    <row r="65616" spans="16:16" x14ac:dyDescent="0.3">
      <c r="P65616" s="83"/>
    </row>
    <row r="65617" spans="16:16" x14ac:dyDescent="0.3">
      <c r="P65617" s="83"/>
    </row>
    <row r="65618" spans="16:16" x14ac:dyDescent="0.3">
      <c r="P65618" s="83"/>
    </row>
    <row r="65619" spans="16:16" x14ac:dyDescent="0.3">
      <c r="P65619" s="83"/>
    </row>
    <row r="65620" spans="16:16" x14ac:dyDescent="0.3">
      <c r="P65620" s="83"/>
    </row>
    <row r="65621" spans="16:16" x14ac:dyDescent="0.3">
      <c r="P65621" s="83"/>
    </row>
    <row r="65622" spans="16:16" x14ac:dyDescent="0.3">
      <c r="P65622" s="83"/>
    </row>
    <row r="65623" spans="16:16" x14ac:dyDescent="0.3">
      <c r="P65623" s="83"/>
    </row>
    <row r="65624" spans="16:16" x14ac:dyDescent="0.3">
      <c r="P65624" s="83"/>
    </row>
    <row r="65625" spans="16:16" x14ac:dyDescent="0.3">
      <c r="P65625" s="83"/>
    </row>
    <row r="65626" spans="16:16" x14ac:dyDescent="0.3">
      <c r="P65626" s="83"/>
    </row>
    <row r="65627" spans="16:16" x14ac:dyDescent="0.3">
      <c r="P65627" s="83"/>
    </row>
    <row r="65628" spans="16:16" x14ac:dyDescent="0.3">
      <c r="P65628" s="83"/>
    </row>
    <row r="65629" spans="16:16" x14ac:dyDescent="0.3">
      <c r="P65629" s="83"/>
    </row>
    <row r="65630" spans="16:16" x14ac:dyDescent="0.3">
      <c r="P65630" s="83"/>
    </row>
    <row r="65631" spans="16:16" x14ac:dyDescent="0.3">
      <c r="P65631" s="83"/>
    </row>
    <row r="65632" spans="16:16" x14ac:dyDescent="0.3">
      <c r="P65632" s="83"/>
    </row>
    <row r="65633" spans="16:16" x14ac:dyDescent="0.3">
      <c r="P65633" s="83"/>
    </row>
    <row r="65634" spans="16:16" x14ac:dyDescent="0.3">
      <c r="P65634" s="83"/>
    </row>
    <row r="65635" spans="16:16" x14ac:dyDescent="0.3">
      <c r="P65635" s="83"/>
    </row>
    <row r="65636" spans="16:16" x14ac:dyDescent="0.3">
      <c r="P65636" s="83"/>
    </row>
    <row r="65637" spans="16:16" x14ac:dyDescent="0.3">
      <c r="P65637" s="83"/>
    </row>
    <row r="65638" spans="16:16" x14ac:dyDescent="0.3">
      <c r="P65638" s="83"/>
    </row>
    <row r="65639" spans="16:16" x14ac:dyDescent="0.3">
      <c r="P65639" s="83"/>
    </row>
    <row r="65640" spans="16:16" x14ac:dyDescent="0.3">
      <c r="P65640" s="83"/>
    </row>
    <row r="65641" spans="16:16" x14ac:dyDescent="0.3">
      <c r="P65641" s="83"/>
    </row>
    <row r="65642" spans="16:16" x14ac:dyDescent="0.3">
      <c r="P65642" s="83"/>
    </row>
    <row r="65643" spans="16:16" x14ac:dyDescent="0.3">
      <c r="P65643" s="83"/>
    </row>
    <row r="65644" spans="16:16" x14ac:dyDescent="0.3">
      <c r="P65644" s="83"/>
    </row>
    <row r="65645" spans="16:16" x14ac:dyDescent="0.3">
      <c r="P65645" s="83"/>
    </row>
    <row r="65646" spans="16:16" x14ac:dyDescent="0.3">
      <c r="P65646" s="83"/>
    </row>
    <row r="65647" spans="16:16" x14ac:dyDescent="0.3">
      <c r="P65647" s="83"/>
    </row>
    <row r="65648" spans="16:16" x14ac:dyDescent="0.3">
      <c r="P65648" s="83"/>
    </row>
    <row r="65649" spans="16:16" x14ac:dyDescent="0.3">
      <c r="P65649" s="83"/>
    </row>
    <row r="65650" spans="16:16" x14ac:dyDescent="0.3">
      <c r="P65650" s="83"/>
    </row>
    <row r="65651" spans="16:16" x14ac:dyDescent="0.3">
      <c r="P65651" s="83"/>
    </row>
    <row r="65652" spans="16:16" x14ac:dyDescent="0.3">
      <c r="P65652" s="83"/>
    </row>
    <row r="65653" spans="16:16" x14ac:dyDescent="0.3">
      <c r="P65653" s="83"/>
    </row>
    <row r="65654" spans="16:16" x14ac:dyDescent="0.3">
      <c r="P65654" s="83"/>
    </row>
    <row r="65655" spans="16:16" x14ac:dyDescent="0.3">
      <c r="P65655" s="83"/>
    </row>
    <row r="65656" spans="16:16" x14ac:dyDescent="0.3">
      <c r="P65656" s="83"/>
    </row>
    <row r="65657" spans="16:16" x14ac:dyDescent="0.3">
      <c r="P65657" s="83"/>
    </row>
    <row r="65658" spans="16:16" x14ac:dyDescent="0.3">
      <c r="P65658" s="83"/>
    </row>
    <row r="65659" spans="16:16" x14ac:dyDescent="0.3">
      <c r="P65659" s="83"/>
    </row>
    <row r="65660" spans="16:16" x14ac:dyDescent="0.3">
      <c r="P65660" s="83"/>
    </row>
    <row r="65661" spans="16:16" x14ac:dyDescent="0.3">
      <c r="P65661" s="83"/>
    </row>
    <row r="65662" spans="16:16" x14ac:dyDescent="0.3">
      <c r="P65662" s="83"/>
    </row>
    <row r="65663" spans="16:16" x14ac:dyDescent="0.3">
      <c r="P65663" s="83"/>
    </row>
    <row r="65664" spans="16:16" x14ac:dyDescent="0.3">
      <c r="P65664" s="83"/>
    </row>
    <row r="65665" spans="16:16" x14ac:dyDescent="0.3">
      <c r="P65665" s="83"/>
    </row>
    <row r="65666" spans="16:16" x14ac:dyDescent="0.3">
      <c r="P65666" s="83"/>
    </row>
    <row r="65667" spans="16:16" x14ac:dyDescent="0.3">
      <c r="P65667" s="83"/>
    </row>
    <row r="65668" spans="16:16" x14ac:dyDescent="0.3">
      <c r="P65668" s="83"/>
    </row>
    <row r="65669" spans="16:16" x14ac:dyDescent="0.3">
      <c r="P65669" s="83"/>
    </row>
    <row r="65670" spans="16:16" x14ac:dyDescent="0.3">
      <c r="P65670" s="83"/>
    </row>
    <row r="65671" spans="16:16" x14ac:dyDescent="0.3">
      <c r="P65671" s="83"/>
    </row>
    <row r="65672" spans="16:16" x14ac:dyDescent="0.3">
      <c r="P65672" s="83"/>
    </row>
    <row r="65673" spans="16:16" x14ac:dyDescent="0.3">
      <c r="P65673" s="83"/>
    </row>
    <row r="65674" spans="16:16" x14ac:dyDescent="0.3">
      <c r="P65674" s="83"/>
    </row>
    <row r="65675" spans="16:16" x14ac:dyDescent="0.3">
      <c r="P65675" s="83"/>
    </row>
    <row r="65676" spans="16:16" x14ac:dyDescent="0.3">
      <c r="P65676" s="83"/>
    </row>
    <row r="65677" spans="16:16" x14ac:dyDescent="0.3">
      <c r="P65677" s="83"/>
    </row>
    <row r="65678" spans="16:16" x14ac:dyDescent="0.3">
      <c r="P65678" s="83"/>
    </row>
    <row r="65679" spans="16:16" x14ac:dyDescent="0.3">
      <c r="P65679" s="83"/>
    </row>
    <row r="65680" spans="16:16" x14ac:dyDescent="0.3">
      <c r="P65680" s="83"/>
    </row>
    <row r="65681" spans="16:16" x14ac:dyDescent="0.3">
      <c r="P65681" s="83"/>
    </row>
    <row r="65682" spans="16:16" x14ac:dyDescent="0.3">
      <c r="P65682" s="83"/>
    </row>
    <row r="65683" spans="16:16" x14ac:dyDescent="0.3">
      <c r="P65683" s="83"/>
    </row>
    <row r="65684" spans="16:16" x14ac:dyDescent="0.3">
      <c r="P65684" s="83"/>
    </row>
    <row r="65685" spans="16:16" x14ac:dyDescent="0.3">
      <c r="P65685" s="83"/>
    </row>
    <row r="65686" spans="16:16" x14ac:dyDescent="0.3">
      <c r="P65686" s="83"/>
    </row>
    <row r="65687" spans="16:16" x14ac:dyDescent="0.3">
      <c r="P65687" s="83"/>
    </row>
    <row r="65688" spans="16:16" x14ac:dyDescent="0.3">
      <c r="P65688" s="83"/>
    </row>
    <row r="65689" spans="16:16" x14ac:dyDescent="0.3">
      <c r="P65689" s="83"/>
    </row>
    <row r="65690" spans="16:16" x14ac:dyDescent="0.3">
      <c r="P65690" s="83"/>
    </row>
    <row r="65691" spans="16:16" x14ac:dyDescent="0.3">
      <c r="P65691" s="83"/>
    </row>
    <row r="65692" spans="16:16" x14ac:dyDescent="0.3">
      <c r="P65692" s="83"/>
    </row>
    <row r="65693" spans="16:16" x14ac:dyDescent="0.3">
      <c r="P65693" s="83"/>
    </row>
    <row r="65694" spans="16:16" x14ac:dyDescent="0.3">
      <c r="P65694" s="83"/>
    </row>
    <row r="65695" spans="16:16" x14ac:dyDescent="0.3">
      <c r="P65695" s="83"/>
    </row>
    <row r="65696" spans="16:16" x14ac:dyDescent="0.3">
      <c r="P65696" s="83"/>
    </row>
    <row r="65697" spans="16:16" x14ac:dyDescent="0.3">
      <c r="P65697" s="83"/>
    </row>
    <row r="65698" spans="16:16" x14ac:dyDescent="0.3">
      <c r="P65698" s="83"/>
    </row>
    <row r="65699" spans="16:16" x14ac:dyDescent="0.3">
      <c r="P65699" s="83"/>
    </row>
    <row r="65700" spans="16:16" x14ac:dyDescent="0.3">
      <c r="P65700" s="83"/>
    </row>
    <row r="65701" spans="16:16" x14ac:dyDescent="0.3">
      <c r="P65701" s="83"/>
    </row>
    <row r="65702" spans="16:16" x14ac:dyDescent="0.3">
      <c r="P65702" s="83"/>
    </row>
    <row r="65703" spans="16:16" x14ac:dyDescent="0.3">
      <c r="P65703" s="83"/>
    </row>
    <row r="65704" spans="16:16" x14ac:dyDescent="0.3">
      <c r="P65704" s="83"/>
    </row>
    <row r="65705" spans="16:16" x14ac:dyDescent="0.3">
      <c r="P65705" s="83"/>
    </row>
    <row r="65706" spans="16:16" x14ac:dyDescent="0.3">
      <c r="P65706" s="83"/>
    </row>
    <row r="65707" spans="16:16" x14ac:dyDescent="0.3">
      <c r="P65707" s="83"/>
    </row>
    <row r="65708" spans="16:16" x14ac:dyDescent="0.3">
      <c r="P65708" s="83"/>
    </row>
    <row r="65709" spans="16:16" x14ac:dyDescent="0.3">
      <c r="P65709" s="83"/>
    </row>
    <row r="65710" spans="16:16" x14ac:dyDescent="0.3">
      <c r="P65710" s="83"/>
    </row>
    <row r="65711" spans="16:16" x14ac:dyDescent="0.3">
      <c r="P65711" s="83"/>
    </row>
    <row r="65712" spans="16:16" x14ac:dyDescent="0.3">
      <c r="P65712" s="83"/>
    </row>
    <row r="65713" spans="16:16" x14ac:dyDescent="0.3">
      <c r="P65713" s="83"/>
    </row>
    <row r="65714" spans="16:16" x14ac:dyDescent="0.3">
      <c r="P65714" s="83"/>
    </row>
    <row r="65715" spans="16:16" x14ac:dyDescent="0.3">
      <c r="P65715" s="83"/>
    </row>
    <row r="65716" spans="16:16" x14ac:dyDescent="0.3">
      <c r="P65716" s="83"/>
    </row>
    <row r="65717" spans="16:16" x14ac:dyDescent="0.3">
      <c r="P65717" s="83"/>
    </row>
    <row r="65718" spans="16:16" x14ac:dyDescent="0.3">
      <c r="P65718" s="83"/>
    </row>
    <row r="65719" spans="16:16" x14ac:dyDescent="0.3">
      <c r="P65719" s="83"/>
    </row>
    <row r="65720" spans="16:16" x14ac:dyDescent="0.3">
      <c r="P65720" s="83"/>
    </row>
    <row r="65721" spans="16:16" x14ac:dyDescent="0.3">
      <c r="P65721" s="83"/>
    </row>
    <row r="65722" spans="16:16" x14ac:dyDescent="0.3">
      <c r="P65722" s="83"/>
    </row>
    <row r="65723" spans="16:16" x14ac:dyDescent="0.3">
      <c r="P65723" s="83"/>
    </row>
    <row r="65724" spans="16:16" x14ac:dyDescent="0.3">
      <c r="P65724" s="83"/>
    </row>
    <row r="65725" spans="16:16" x14ac:dyDescent="0.3">
      <c r="P65725" s="83"/>
    </row>
    <row r="65726" spans="16:16" x14ac:dyDescent="0.3">
      <c r="P65726" s="83"/>
    </row>
    <row r="65727" spans="16:16" x14ac:dyDescent="0.3">
      <c r="P65727" s="83"/>
    </row>
    <row r="65728" spans="16:16" x14ac:dyDescent="0.3">
      <c r="P65728" s="83"/>
    </row>
    <row r="65729" spans="16:16" x14ac:dyDescent="0.3">
      <c r="P65729" s="83"/>
    </row>
    <row r="65730" spans="16:16" x14ac:dyDescent="0.3">
      <c r="P65730" s="83"/>
    </row>
    <row r="65731" spans="16:16" x14ac:dyDescent="0.3">
      <c r="P65731" s="83"/>
    </row>
    <row r="65732" spans="16:16" x14ac:dyDescent="0.3">
      <c r="P65732" s="83"/>
    </row>
    <row r="65733" spans="16:16" x14ac:dyDescent="0.3">
      <c r="P65733" s="83"/>
    </row>
    <row r="65734" spans="16:16" x14ac:dyDescent="0.3">
      <c r="P65734" s="83"/>
    </row>
    <row r="65735" spans="16:16" x14ac:dyDescent="0.3">
      <c r="P65735" s="83"/>
    </row>
    <row r="65736" spans="16:16" x14ac:dyDescent="0.3">
      <c r="P65736" s="83"/>
    </row>
    <row r="65737" spans="16:16" x14ac:dyDescent="0.3">
      <c r="P65737" s="83"/>
    </row>
    <row r="65738" spans="16:16" x14ac:dyDescent="0.3">
      <c r="P65738" s="83"/>
    </row>
    <row r="65739" spans="16:16" x14ac:dyDescent="0.3">
      <c r="P65739" s="83"/>
    </row>
    <row r="65740" spans="16:16" x14ac:dyDescent="0.3">
      <c r="P65740" s="83"/>
    </row>
    <row r="65741" spans="16:16" x14ac:dyDescent="0.3">
      <c r="P65741" s="83"/>
    </row>
    <row r="65742" spans="16:16" x14ac:dyDescent="0.3">
      <c r="P65742" s="83"/>
    </row>
    <row r="65743" spans="16:16" x14ac:dyDescent="0.3">
      <c r="P65743" s="83"/>
    </row>
    <row r="65744" spans="16:16" x14ac:dyDescent="0.3">
      <c r="P65744" s="83"/>
    </row>
    <row r="65745" spans="16:16" x14ac:dyDescent="0.3">
      <c r="P65745" s="83"/>
    </row>
    <row r="65746" spans="16:16" x14ac:dyDescent="0.3">
      <c r="P65746" s="83"/>
    </row>
    <row r="65747" spans="16:16" x14ac:dyDescent="0.3">
      <c r="P65747" s="83"/>
    </row>
    <row r="65748" spans="16:16" x14ac:dyDescent="0.3">
      <c r="P65748" s="83"/>
    </row>
    <row r="65749" spans="16:16" x14ac:dyDescent="0.3">
      <c r="P65749" s="83"/>
    </row>
    <row r="65750" spans="16:16" x14ac:dyDescent="0.3">
      <c r="P65750" s="83"/>
    </row>
    <row r="65751" spans="16:16" x14ac:dyDescent="0.3">
      <c r="P65751" s="83"/>
    </row>
    <row r="65752" spans="16:16" x14ac:dyDescent="0.3">
      <c r="P65752" s="83"/>
    </row>
    <row r="65753" spans="16:16" x14ac:dyDescent="0.3">
      <c r="P65753" s="83"/>
    </row>
    <row r="65754" spans="16:16" x14ac:dyDescent="0.3">
      <c r="P65754" s="83"/>
    </row>
    <row r="65755" spans="16:16" x14ac:dyDescent="0.3">
      <c r="P65755" s="83"/>
    </row>
    <row r="65756" spans="16:16" x14ac:dyDescent="0.3">
      <c r="P65756" s="83"/>
    </row>
    <row r="65757" spans="16:16" x14ac:dyDescent="0.3">
      <c r="P65757" s="83"/>
    </row>
    <row r="65758" spans="16:16" x14ac:dyDescent="0.3">
      <c r="P65758" s="83"/>
    </row>
    <row r="65759" spans="16:16" x14ac:dyDescent="0.3">
      <c r="P65759" s="83"/>
    </row>
    <row r="65760" spans="16:16" x14ac:dyDescent="0.3">
      <c r="P65760" s="83"/>
    </row>
    <row r="65761" spans="16:16" x14ac:dyDescent="0.3">
      <c r="P65761" s="83"/>
    </row>
    <row r="65762" spans="16:16" x14ac:dyDescent="0.3">
      <c r="P65762" s="83"/>
    </row>
    <row r="65763" spans="16:16" x14ac:dyDescent="0.3">
      <c r="P65763" s="83"/>
    </row>
    <row r="65764" spans="16:16" x14ac:dyDescent="0.3">
      <c r="P65764" s="83"/>
    </row>
    <row r="65765" spans="16:16" x14ac:dyDescent="0.3">
      <c r="P65765" s="83"/>
    </row>
    <row r="65766" spans="16:16" x14ac:dyDescent="0.3">
      <c r="P65766" s="83"/>
    </row>
    <row r="65767" spans="16:16" x14ac:dyDescent="0.3">
      <c r="P65767" s="83"/>
    </row>
    <row r="65768" spans="16:16" x14ac:dyDescent="0.3">
      <c r="P65768" s="83"/>
    </row>
    <row r="65769" spans="16:16" x14ac:dyDescent="0.3">
      <c r="P65769" s="83"/>
    </row>
    <row r="65770" spans="16:16" x14ac:dyDescent="0.3">
      <c r="P65770" s="83"/>
    </row>
    <row r="65771" spans="16:16" x14ac:dyDescent="0.3">
      <c r="P65771" s="83"/>
    </row>
    <row r="65772" spans="16:16" x14ac:dyDescent="0.3">
      <c r="P65772" s="83"/>
    </row>
    <row r="65773" spans="16:16" x14ac:dyDescent="0.3">
      <c r="P65773" s="83"/>
    </row>
    <row r="65774" spans="16:16" x14ac:dyDescent="0.3">
      <c r="P65774" s="83"/>
    </row>
    <row r="65775" spans="16:16" x14ac:dyDescent="0.3">
      <c r="P65775" s="83"/>
    </row>
    <row r="65776" spans="16:16" x14ac:dyDescent="0.3">
      <c r="P65776" s="83"/>
    </row>
    <row r="65777" spans="16:16" x14ac:dyDescent="0.3">
      <c r="P65777" s="83"/>
    </row>
    <row r="65778" spans="16:16" x14ac:dyDescent="0.3">
      <c r="P65778" s="83"/>
    </row>
    <row r="65779" spans="16:16" x14ac:dyDescent="0.3">
      <c r="P65779" s="83"/>
    </row>
    <row r="65780" spans="16:16" x14ac:dyDescent="0.3">
      <c r="P65780" s="83"/>
    </row>
    <row r="65781" spans="16:16" x14ac:dyDescent="0.3">
      <c r="P65781" s="83"/>
    </row>
    <row r="65782" spans="16:16" x14ac:dyDescent="0.3">
      <c r="P65782" s="83"/>
    </row>
    <row r="65783" spans="16:16" x14ac:dyDescent="0.3">
      <c r="P65783" s="83"/>
    </row>
    <row r="65784" spans="16:16" x14ac:dyDescent="0.3">
      <c r="P65784" s="83"/>
    </row>
    <row r="65785" spans="16:16" x14ac:dyDescent="0.3">
      <c r="P65785" s="83"/>
    </row>
    <row r="65786" spans="16:16" x14ac:dyDescent="0.3">
      <c r="P65786" s="83"/>
    </row>
    <row r="65787" spans="16:16" x14ac:dyDescent="0.3">
      <c r="P65787" s="83"/>
    </row>
    <row r="65788" spans="16:16" x14ac:dyDescent="0.3">
      <c r="P65788" s="83"/>
    </row>
    <row r="65789" spans="16:16" x14ac:dyDescent="0.3">
      <c r="P65789" s="83"/>
    </row>
    <row r="65790" spans="16:16" x14ac:dyDescent="0.3">
      <c r="P65790" s="83"/>
    </row>
    <row r="65791" spans="16:16" x14ac:dyDescent="0.3">
      <c r="P65791" s="83"/>
    </row>
    <row r="65792" spans="16:16" x14ac:dyDescent="0.3">
      <c r="P65792" s="83"/>
    </row>
    <row r="65793" spans="16:16" x14ac:dyDescent="0.3">
      <c r="P65793" s="83"/>
    </row>
    <row r="65794" spans="16:16" x14ac:dyDescent="0.3">
      <c r="P65794" s="83"/>
    </row>
    <row r="65795" spans="16:16" x14ac:dyDescent="0.3">
      <c r="P65795" s="83"/>
    </row>
    <row r="65796" spans="16:16" x14ac:dyDescent="0.3">
      <c r="P65796" s="83"/>
    </row>
    <row r="65797" spans="16:16" x14ac:dyDescent="0.3">
      <c r="P65797" s="83"/>
    </row>
    <row r="65798" spans="16:16" x14ac:dyDescent="0.3">
      <c r="P65798" s="83"/>
    </row>
    <row r="65799" spans="16:16" x14ac:dyDescent="0.3">
      <c r="P65799" s="83"/>
    </row>
    <row r="65800" spans="16:16" x14ac:dyDescent="0.3">
      <c r="P65800" s="83"/>
    </row>
    <row r="65801" spans="16:16" x14ac:dyDescent="0.3">
      <c r="P65801" s="83"/>
    </row>
    <row r="65802" spans="16:16" x14ac:dyDescent="0.3">
      <c r="P65802" s="83"/>
    </row>
    <row r="65803" spans="16:16" x14ac:dyDescent="0.3">
      <c r="P65803" s="83"/>
    </row>
    <row r="65804" spans="16:16" x14ac:dyDescent="0.3">
      <c r="P65804" s="83"/>
    </row>
    <row r="65805" spans="16:16" x14ac:dyDescent="0.3">
      <c r="P65805" s="83"/>
    </row>
    <row r="65806" spans="16:16" x14ac:dyDescent="0.3">
      <c r="P65806" s="83"/>
    </row>
    <row r="65807" spans="16:16" x14ac:dyDescent="0.3">
      <c r="P65807" s="83"/>
    </row>
    <row r="65808" spans="16:16" x14ac:dyDescent="0.3">
      <c r="P65808" s="83"/>
    </row>
    <row r="65809" spans="16:16" x14ac:dyDescent="0.3">
      <c r="P65809" s="83"/>
    </row>
    <row r="65810" spans="16:16" x14ac:dyDescent="0.3">
      <c r="P65810" s="83"/>
    </row>
    <row r="65811" spans="16:16" x14ac:dyDescent="0.3">
      <c r="P65811" s="83"/>
    </row>
    <row r="65812" spans="16:16" x14ac:dyDescent="0.3">
      <c r="P65812" s="83"/>
    </row>
    <row r="65813" spans="16:16" x14ac:dyDescent="0.3">
      <c r="P65813" s="83"/>
    </row>
    <row r="65814" spans="16:16" x14ac:dyDescent="0.3">
      <c r="P65814" s="83"/>
    </row>
    <row r="65815" spans="16:16" x14ac:dyDescent="0.3">
      <c r="P65815" s="83"/>
    </row>
    <row r="65816" spans="16:16" x14ac:dyDescent="0.3">
      <c r="P65816" s="83"/>
    </row>
    <row r="65817" spans="16:16" x14ac:dyDescent="0.3">
      <c r="P65817" s="83"/>
    </row>
    <row r="65818" spans="16:16" x14ac:dyDescent="0.3">
      <c r="P65818" s="83"/>
    </row>
    <row r="65819" spans="16:16" x14ac:dyDescent="0.3">
      <c r="P65819" s="83"/>
    </row>
    <row r="65820" spans="16:16" x14ac:dyDescent="0.3">
      <c r="P65820" s="83"/>
    </row>
    <row r="65821" spans="16:16" x14ac:dyDescent="0.3">
      <c r="P65821" s="83"/>
    </row>
    <row r="65822" spans="16:16" x14ac:dyDescent="0.3">
      <c r="P65822" s="83"/>
    </row>
    <row r="65823" spans="16:16" x14ac:dyDescent="0.3">
      <c r="P65823" s="83"/>
    </row>
    <row r="65824" spans="16:16" x14ac:dyDescent="0.3">
      <c r="P65824" s="83"/>
    </row>
    <row r="65825" spans="16:16" x14ac:dyDescent="0.3">
      <c r="P65825" s="83"/>
    </row>
    <row r="65826" spans="16:16" x14ac:dyDescent="0.3">
      <c r="P65826" s="83"/>
    </row>
    <row r="65827" spans="16:16" x14ac:dyDescent="0.3">
      <c r="P65827" s="83"/>
    </row>
    <row r="65828" spans="16:16" x14ac:dyDescent="0.3">
      <c r="P65828" s="83"/>
    </row>
    <row r="65829" spans="16:16" x14ac:dyDescent="0.3">
      <c r="P65829" s="83"/>
    </row>
    <row r="65830" spans="16:16" x14ac:dyDescent="0.3">
      <c r="P65830" s="83"/>
    </row>
    <row r="65831" spans="16:16" x14ac:dyDescent="0.3">
      <c r="P65831" s="83"/>
    </row>
    <row r="65832" spans="16:16" x14ac:dyDescent="0.3">
      <c r="P65832" s="83"/>
    </row>
    <row r="65833" spans="16:16" x14ac:dyDescent="0.3">
      <c r="P65833" s="83"/>
    </row>
    <row r="65834" spans="16:16" x14ac:dyDescent="0.3">
      <c r="P65834" s="83"/>
    </row>
    <row r="65835" spans="16:16" x14ac:dyDescent="0.3">
      <c r="P65835" s="83"/>
    </row>
    <row r="65836" spans="16:16" x14ac:dyDescent="0.3">
      <c r="P65836" s="83"/>
    </row>
    <row r="65837" spans="16:16" x14ac:dyDescent="0.3">
      <c r="P65837" s="83"/>
    </row>
    <row r="65838" spans="16:16" x14ac:dyDescent="0.3">
      <c r="P65838" s="83"/>
    </row>
    <row r="65839" spans="16:16" x14ac:dyDescent="0.3">
      <c r="P65839" s="83"/>
    </row>
    <row r="65840" spans="16:16" x14ac:dyDescent="0.3">
      <c r="P65840" s="83"/>
    </row>
    <row r="65841" spans="16:16" x14ac:dyDescent="0.3">
      <c r="P65841" s="83"/>
    </row>
    <row r="65842" spans="16:16" x14ac:dyDescent="0.3">
      <c r="P65842" s="83"/>
    </row>
    <row r="65843" spans="16:16" x14ac:dyDescent="0.3">
      <c r="P65843" s="83"/>
    </row>
    <row r="65844" spans="16:16" x14ac:dyDescent="0.3">
      <c r="P65844" s="83"/>
    </row>
    <row r="65845" spans="16:16" x14ac:dyDescent="0.3">
      <c r="P65845" s="83"/>
    </row>
    <row r="65846" spans="16:16" x14ac:dyDescent="0.3">
      <c r="P65846" s="83"/>
    </row>
    <row r="65847" spans="16:16" x14ac:dyDescent="0.3">
      <c r="P65847" s="83"/>
    </row>
    <row r="65848" spans="16:16" x14ac:dyDescent="0.3">
      <c r="P65848" s="83"/>
    </row>
    <row r="65849" spans="16:16" x14ac:dyDescent="0.3">
      <c r="P65849" s="83"/>
    </row>
    <row r="65850" spans="16:16" x14ac:dyDescent="0.3">
      <c r="P65850" s="83"/>
    </row>
    <row r="65851" spans="16:16" x14ac:dyDescent="0.3">
      <c r="P65851" s="83"/>
    </row>
    <row r="65852" spans="16:16" x14ac:dyDescent="0.3">
      <c r="P65852" s="83"/>
    </row>
    <row r="65853" spans="16:16" x14ac:dyDescent="0.3">
      <c r="P65853" s="83"/>
    </row>
    <row r="65854" spans="16:16" x14ac:dyDescent="0.3">
      <c r="P65854" s="83"/>
    </row>
    <row r="65855" spans="16:16" x14ac:dyDescent="0.3">
      <c r="P65855" s="83"/>
    </row>
    <row r="65856" spans="16:16" x14ac:dyDescent="0.3">
      <c r="P65856" s="83"/>
    </row>
    <row r="65857" spans="16:16" x14ac:dyDescent="0.3">
      <c r="P65857" s="83"/>
    </row>
    <row r="65858" spans="16:16" x14ac:dyDescent="0.3">
      <c r="P65858" s="83"/>
    </row>
    <row r="65859" spans="16:16" x14ac:dyDescent="0.3">
      <c r="P65859" s="83"/>
    </row>
    <row r="65860" spans="16:16" x14ac:dyDescent="0.3">
      <c r="P65860" s="83"/>
    </row>
    <row r="65861" spans="16:16" x14ac:dyDescent="0.3">
      <c r="P65861" s="83"/>
    </row>
    <row r="65862" spans="16:16" x14ac:dyDescent="0.3">
      <c r="P65862" s="83"/>
    </row>
    <row r="65863" spans="16:16" x14ac:dyDescent="0.3">
      <c r="P65863" s="83"/>
    </row>
    <row r="65864" spans="16:16" x14ac:dyDescent="0.3">
      <c r="P65864" s="83"/>
    </row>
    <row r="65865" spans="16:16" x14ac:dyDescent="0.3">
      <c r="P65865" s="83"/>
    </row>
    <row r="65866" spans="16:16" x14ac:dyDescent="0.3">
      <c r="P65866" s="83"/>
    </row>
    <row r="65867" spans="16:16" x14ac:dyDescent="0.3">
      <c r="P65867" s="83"/>
    </row>
    <row r="65868" spans="16:16" x14ac:dyDescent="0.3">
      <c r="P65868" s="83"/>
    </row>
    <row r="65869" spans="16:16" x14ac:dyDescent="0.3">
      <c r="P65869" s="83"/>
    </row>
    <row r="65870" spans="16:16" x14ac:dyDescent="0.3">
      <c r="P65870" s="83"/>
    </row>
    <row r="65871" spans="16:16" x14ac:dyDescent="0.3">
      <c r="P65871" s="83"/>
    </row>
    <row r="65872" spans="16:16" x14ac:dyDescent="0.3">
      <c r="P65872" s="83"/>
    </row>
    <row r="65873" spans="16:16" x14ac:dyDescent="0.3">
      <c r="P65873" s="83"/>
    </row>
    <row r="65874" spans="16:16" x14ac:dyDescent="0.3">
      <c r="P65874" s="83"/>
    </row>
    <row r="65875" spans="16:16" x14ac:dyDescent="0.3">
      <c r="P65875" s="83"/>
    </row>
    <row r="65876" spans="16:16" x14ac:dyDescent="0.3">
      <c r="P65876" s="83"/>
    </row>
    <row r="65877" spans="16:16" x14ac:dyDescent="0.3">
      <c r="P65877" s="83"/>
    </row>
    <row r="65878" spans="16:16" x14ac:dyDescent="0.3">
      <c r="P65878" s="83"/>
    </row>
    <row r="65879" spans="16:16" x14ac:dyDescent="0.3">
      <c r="P65879" s="83"/>
    </row>
    <row r="65880" spans="16:16" x14ac:dyDescent="0.3">
      <c r="P65880" s="83"/>
    </row>
    <row r="65881" spans="16:16" x14ac:dyDescent="0.3">
      <c r="P65881" s="83"/>
    </row>
    <row r="65882" spans="16:16" x14ac:dyDescent="0.3">
      <c r="P65882" s="83"/>
    </row>
    <row r="65883" spans="16:16" x14ac:dyDescent="0.3">
      <c r="P65883" s="83"/>
    </row>
    <row r="65884" spans="16:16" x14ac:dyDescent="0.3">
      <c r="P65884" s="83"/>
    </row>
    <row r="65885" spans="16:16" x14ac:dyDescent="0.3">
      <c r="P65885" s="83"/>
    </row>
    <row r="65886" spans="16:16" x14ac:dyDescent="0.3">
      <c r="P65886" s="83"/>
    </row>
    <row r="65887" spans="16:16" x14ac:dyDescent="0.3">
      <c r="P65887" s="83"/>
    </row>
    <row r="65888" spans="16:16" x14ac:dyDescent="0.3">
      <c r="P65888" s="83"/>
    </row>
    <row r="65889" spans="16:16" x14ac:dyDescent="0.3">
      <c r="P65889" s="83"/>
    </row>
    <row r="65890" spans="16:16" x14ac:dyDescent="0.3">
      <c r="P65890" s="83"/>
    </row>
    <row r="65891" spans="16:16" x14ac:dyDescent="0.3">
      <c r="P65891" s="83"/>
    </row>
    <row r="65892" spans="16:16" x14ac:dyDescent="0.3">
      <c r="P65892" s="83"/>
    </row>
    <row r="65893" spans="16:16" x14ac:dyDescent="0.3">
      <c r="P65893" s="83"/>
    </row>
    <row r="65894" spans="16:16" x14ac:dyDescent="0.3">
      <c r="P65894" s="83"/>
    </row>
    <row r="65895" spans="16:16" x14ac:dyDescent="0.3">
      <c r="P65895" s="83"/>
    </row>
    <row r="65896" spans="16:16" x14ac:dyDescent="0.3">
      <c r="P65896" s="83"/>
    </row>
    <row r="65897" spans="16:16" x14ac:dyDescent="0.3">
      <c r="P65897" s="83"/>
    </row>
    <row r="65898" spans="16:16" x14ac:dyDescent="0.3">
      <c r="P65898" s="83"/>
    </row>
    <row r="65899" spans="16:16" x14ac:dyDescent="0.3">
      <c r="P65899" s="83"/>
    </row>
    <row r="65900" spans="16:16" x14ac:dyDescent="0.3">
      <c r="P65900" s="83"/>
    </row>
    <row r="65901" spans="16:16" x14ac:dyDescent="0.3">
      <c r="P65901" s="83"/>
    </row>
    <row r="65902" spans="16:16" x14ac:dyDescent="0.3">
      <c r="P65902" s="83"/>
    </row>
    <row r="65903" spans="16:16" x14ac:dyDescent="0.3">
      <c r="P65903" s="83"/>
    </row>
    <row r="65904" spans="16:16" x14ac:dyDescent="0.3">
      <c r="P65904" s="83"/>
    </row>
    <row r="65905" spans="16:16" x14ac:dyDescent="0.3">
      <c r="P65905" s="83"/>
    </row>
    <row r="65906" spans="16:16" x14ac:dyDescent="0.3">
      <c r="P65906" s="83"/>
    </row>
    <row r="65907" spans="16:16" x14ac:dyDescent="0.3">
      <c r="P65907" s="83"/>
    </row>
    <row r="65908" spans="16:16" x14ac:dyDescent="0.3">
      <c r="P65908" s="83"/>
    </row>
    <row r="65909" spans="16:16" x14ac:dyDescent="0.3">
      <c r="P65909" s="83"/>
    </row>
    <row r="65910" spans="16:16" x14ac:dyDescent="0.3">
      <c r="P65910" s="83"/>
    </row>
    <row r="65911" spans="16:16" x14ac:dyDescent="0.3">
      <c r="P65911" s="83"/>
    </row>
    <row r="65912" spans="16:16" x14ac:dyDescent="0.3">
      <c r="P65912" s="83"/>
    </row>
    <row r="65913" spans="16:16" x14ac:dyDescent="0.3">
      <c r="P65913" s="83"/>
    </row>
    <row r="65914" spans="16:16" x14ac:dyDescent="0.3">
      <c r="P65914" s="83"/>
    </row>
    <row r="65915" spans="16:16" x14ac:dyDescent="0.3">
      <c r="P65915" s="83"/>
    </row>
    <row r="65916" spans="16:16" x14ac:dyDescent="0.3">
      <c r="P65916" s="83"/>
    </row>
    <row r="65917" spans="16:16" x14ac:dyDescent="0.3">
      <c r="P65917" s="83"/>
    </row>
    <row r="65918" spans="16:16" x14ac:dyDescent="0.3">
      <c r="P65918" s="83"/>
    </row>
    <row r="65919" spans="16:16" x14ac:dyDescent="0.3">
      <c r="P65919" s="83"/>
    </row>
    <row r="65920" spans="16:16" x14ac:dyDescent="0.3">
      <c r="P65920" s="83"/>
    </row>
    <row r="65921" spans="16:16" x14ac:dyDescent="0.3">
      <c r="P65921" s="83"/>
    </row>
    <row r="65922" spans="16:16" x14ac:dyDescent="0.3">
      <c r="P65922" s="83"/>
    </row>
    <row r="65923" spans="16:16" x14ac:dyDescent="0.3">
      <c r="P65923" s="83"/>
    </row>
    <row r="65924" spans="16:16" x14ac:dyDescent="0.3">
      <c r="P65924" s="83"/>
    </row>
    <row r="65925" spans="16:16" x14ac:dyDescent="0.3">
      <c r="P65925" s="83"/>
    </row>
    <row r="65926" spans="16:16" x14ac:dyDescent="0.3">
      <c r="P65926" s="83"/>
    </row>
    <row r="65927" spans="16:16" x14ac:dyDescent="0.3">
      <c r="P65927" s="83"/>
    </row>
    <row r="65928" spans="16:16" x14ac:dyDescent="0.3">
      <c r="P65928" s="83"/>
    </row>
    <row r="65929" spans="16:16" x14ac:dyDescent="0.3">
      <c r="P65929" s="83"/>
    </row>
    <row r="65930" spans="16:16" x14ac:dyDescent="0.3">
      <c r="P65930" s="83"/>
    </row>
    <row r="65931" spans="16:16" x14ac:dyDescent="0.3">
      <c r="P65931" s="83"/>
    </row>
    <row r="65932" spans="16:16" x14ac:dyDescent="0.3">
      <c r="P65932" s="83"/>
    </row>
    <row r="65933" spans="16:16" x14ac:dyDescent="0.3">
      <c r="P65933" s="83"/>
    </row>
    <row r="65934" spans="16:16" x14ac:dyDescent="0.3">
      <c r="P65934" s="83"/>
    </row>
    <row r="65935" spans="16:16" x14ac:dyDescent="0.3">
      <c r="P65935" s="83"/>
    </row>
    <row r="65936" spans="16:16" x14ac:dyDescent="0.3">
      <c r="P65936" s="83"/>
    </row>
    <row r="65937" spans="16:16" x14ac:dyDescent="0.3">
      <c r="P65937" s="83"/>
    </row>
    <row r="65938" spans="16:16" x14ac:dyDescent="0.3">
      <c r="P65938" s="83"/>
    </row>
    <row r="65939" spans="16:16" x14ac:dyDescent="0.3">
      <c r="P65939" s="83"/>
    </row>
    <row r="65940" spans="16:16" x14ac:dyDescent="0.3">
      <c r="P65940" s="83"/>
    </row>
    <row r="65941" spans="16:16" x14ac:dyDescent="0.3">
      <c r="P65941" s="83"/>
    </row>
    <row r="65942" spans="16:16" x14ac:dyDescent="0.3">
      <c r="P65942" s="83"/>
    </row>
    <row r="65943" spans="16:16" x14ac:dyDescent="0.3">
      <c r="P65943" s="83"/>
    </row>
    <row r="65944" spans="16:16" x14ac:dyDescent="0.3">
      <c r="P65944" s="83"/>
    </row>
    <row r="65945" spans="16:16" x14ac:dyDescent="0.3">
      <c r="P65945" s="83"/>
    </row>
    <row r="65946" spans="16:16" x14ac:dyDescent="0.3">
      <c r="P65946" s="83"/>
    </row>
    <row r="65947" spans="16:16" x14ac:dyDescent="0.3">
      <c r="P65947" s="83"/>
    </row>
    <row r="65948" spans="16:16" x14ac:dyDescent="0.3">
      <c r="P65948" s="83"/>
    </row>
    <row r="65949" spans="16:16" x14ac:dyDescent="0.3">
      <c r="P65949" s="83"/>
    </row>
    <row r="65950" spans="16:16" x14ac:dyDescent="0.3">
      <c r="P65950" s="83"/>
    </row>
    <row r="65951" spans="16:16" x14ac:dyDescent="0.3">
      <c r="P65951" s="83"/>
    </row>
    <row r="65952" spans="16:16" x14ac:dyDescent="0.3">
      <c r="P65952" s="83"/>
    </row>
    <row r="65953" spans="16:16" x14ac:dyDescent="0.3">
      <c r="P65953" s="83"/>
    </row>
    <row r="65954" spans="16:16" x14ac:dyDescent="0.3">
      <c r="P65954" s="83"/>
    </row>
    <row r="65955" spans="16:16" x14ac:dyDescent="0.3">
      <c r="P65955" s="83"/>
    </row>
    <row r="65956" spans="16:16" x14ac:dyDescent="0.3">
      <c r="P65956" s="83"/>
    </row>
    <row r="65957" spans="16:16" x14ac:dyDescent="0.3">
      <c r="P65957" s="83"/>
    </row>
    <row r="65958" spans="16:16" x14ac:dyDescent="0.3">
      <c r="P65958" s="83"/>
    </row>
    <row r="65959" spans="16:16" x14ac:dyDescent="0.3">
      <c r="P65959" s="83"/>
    </row>
    <row r="65960" spans="16:16" x14ac:dyDescent="0.3">
      <c r="P65960" s="83"/>
    </row>
    <row r="65961" spans="16:16" x14ac:dyDescent="0.3">
      <c r="P65961" s="83"/>
    </row>
    <row r="65962" spans="16:16" x14ac:dyDescent="0.3">
      <c r="P65962" s="83"/>
    </row>
    <row r="65963" spans="16:16" x14ac:dyDescent="0.3">
      <c r="P65963" s="83"/>
    </row>
    <row r="65964" spans="16:16" x14ac:dyDescent="0.3">
      <c r="P65964" s="83"/>
    </row>
    <row r="65965" spans="16:16" x14ac:dyDescent="0.3">
      <c r="P65965" s="83"/>
    </row>
    <row r="65966" spans="16:16" x14ac:dyDescent="0.3">
      <c r="P65966" s="83"/>
    </row>
    <row r="65967" spans="16:16" x14ac:dyDescent="0.3">
      <c r="P65967" s="83"/>
    </row>
    <row r="65968" spans="16:16" x14ac:dyDescent="0.3">
      <c r="P65968" s="83"/>
    </row>
    <row r="65969" spans="16:16" x14ac:dyDescent="0.3">
      <c r="P65969" s="83"/>
    </row>
    <row r="65970" spans="16:16" x14ac:dyDescent="0.3">
      <c r="P65970" s="83"/>
    </row>
    <row r="65971" spans="16:16" x14ac:dyDescent="0.3">
      <c r="P65971" s="83"/>
    </row>
    <row r="65972" spans="16:16" x14ac:dyDescent="0.3">
      <c r="P65972" s="83"/>
    </row>
    <row r="65973" spans="16:16" x14ac:dyDescent="0.3">
      <c r="P65973" s="83"/>
    </row>
    <row r="65974" spans="16:16" x14ac:dyDescent="0.3">
      <c r="P65974" s="83"/>
    </row>
    <row r="65975" spans="16:16" x14ac:dyDescent="0.3">
      <c r="P65975" s="83"/>
    </row>
    <row r="65976" spans="16:16" x14ac:dyDescent="0.3">
      <c r="P65976" s="83"/>
    </row>
    <row r="65977" spans="16:16" x14ac:dyDescent="0.3">
      <c r="P65977" s="83"/>
    </row>
    <row r="65978" spans="16:16" x14ac:dyDescent="0.3">
      <c r="P65978" s="83"/>
    </row>
    <row r="65979" spans="16:16" x14ac:dyDescent="0.3">
      <c r="P65979" s="83"/>
    </row>
    <row r="65980" spans="16:16" x14ac:dyDescent="0.3">
      <c r="P65980" s="83"/>
    </row>
    <row r="65981" spans="16:16" x14ac:dyDescent="0.3">
      <c r="P65981" s="83"/>
    </row>
    <row r="65982" spans="16:16" x14ac:dyDescent="0.3">
      <c r="P65982" s="83"/>
    </row>
    <row r="65983" spans="16:16" x14ac:dyDescent="0.3">
      <c r="P65983" s="83"/>
    </row>
    <row r="65984" spans="16:16" x14ac:dyDescent="0.3">
      <c r="P65984" s="83"/>
    </row>
    <row r="65985" spans="16:16" x14ac:dyDescent="0.3">
      <c r="P65985" s="83"/>
    </row>
    <row r="65986" spans="16:16" x14ac:dyDescent="0.3">
      <c r="P65986" s="83"/>
    </row>
    <row r="65987" spans="16:16" x14ac:dyDescent="0.3">
      <c r="P65987" s="83"/>
    </row>
    <row r="65988" spans="16:16" x14ac:dyDescent="0.3">
      <c r="P65988" s="83"/>
    </row>
    <row r="65989" spans="16:16" x14ac:dyDescent="0.3">
      <c r="P65989" s="83"/>
    </row>
    <row r="65990" spans="16:16" x14ac:dyDescent="0.3">
      <c r="P65990" s="83"/>
    </row>
    <row r="65991" spans="16:16" x14ac:dyDescent="0.3">
      <c r="P65991" s="83"/>
    </row>
    <row r="65992" spans="16:16" x14ac:dyDescent="0.3">
      <c r="P65992" s="83"/>
    </row>
    <row r="65993" spans="16:16" x14ac:dyDescent="0.3">
      <c r="P65993" s="83"/>
    </row>
    <row r="65994" spans="16:16" x14ac:dyDescent="0.3">
      <c r="P65994" s="83"/>
    </row>
    <row r="65995" spans="16:16" x14ac:dyDescent="0.3">
      <c r="P65995" s="83"/>
    </row>
    <row r="65996" spans="16:16" x14ac:dyDescent="0.3">
      <c r="P65996" s="83"/>
    </row>
    <row r="65997" spans="16:16" x14ac:dyDescent="0.3">
      <c r="P65997" s="83"/>
    </row>
    <row r="65998" spans="16:16" x14ac:dyDescent="0.3">
      <c r="P65998" s="83"/>
    </row>
    <row r="65999" spans="16:16" x14ac:dyDescent="0.3">
      <c r="P65999" s="83"/>
    </row>
    <row r="66000" spans="16:16" x14ac:dyDescent="0.3">
      <c r="P66000" s="83"/>
    </row>
    <row r="66001" spans="16:16" x14ac:dyDescent="0.3">
      <c r="P66001" s="83"/>
    </row>
    <row r="66002" spans="16:16" x14ac:dyDescent="0.3">
      <c r="P66002" s="83"/>
    </row>
    <row r="66003" spans="16:16" x14ac:dyDescent="0.3">
      <c r="P66003" s="83"/>
    </row>
    <row r="66004" spans="16:16" x14ac:dyDescent="0.3">
      <c r="P66004" s="83"/>
    </row>
    <row r="66005" spans="16:16" x14ac:dyDescent="0.3">
      <c r="P66005" s="83"/>
    </row>
    <row r="66006" spans="16:16" x14ac:dyDescent="0.3">
      <c r="P66006" s="83"/>
    </row>
    <row r="66007" spans="16:16" x14ac:dyDescent="0.3">
      <c r="P66007" s="83"/>
    </row>
    <row r="66008" spans="16:16" x14ac:dyDescent="0.3">
      <c r="P66008" s="83"/>
    </row>
    <row r="66009" spans="16:16" x14ac:dyDescent="0.3">
      <c r="P66009" s="83"/>
    </row>
    <row r="66010" spans="16:16" x14ac:dyDescent="0.3">
      <c r="P66010" s="83"/>
    </row>
    <row r="66011" spans="16:16" x14ac:dyDescent="0.3">
      <c r="P66011" s="83"/>
    </row>
    <row r="66012" spans="16:16" x14ac:dyDescent="0.3">
      <c r="P66012" s="83"/>
    </row>
    <row r="66013" spans="16:16" x14ac:dyDescent="0.3">
      <c r="P66013" s="83"/>
    </row>
    <row r="66014" spans="16:16" x14ac:dyDescent="0.3">
      <c r="P66014" s="83"/>
    </row>
    <row r="66015" spans="16:16" x14ac:dyDescent="0.3">
      <c r="P66015" s="83"/>
    </row>
    <row r="66016" spans="16:16" x14ac:dyDescent="0.3">
      <c r="P66016" s="83"/>
    </row>
    <row r="66017" spans="16:16" x14ac:dyDescent="0.3">
      <c r="P66017" s="83"/>
    </row>
    <row r="66018" spans="16:16" x14ac:dyDescent="0.3">
      <c r="P66018" s="83"/>
    </row>
    <row r="66019" spans="16:16" x14ac:dyDescent="0.3">
      <c r="P66019" s="83"/>
    </row>
    <row r="66020" spans="16:16" x14ac:dyDescent="0.3">
      <c r="P66020" s="83"/>
    </row>
    <row r="66021" spans="16:16" x14ac:dyDescent="0.3">
      <c r="P66021" s="83"/>
    </row>
    <row r="66022" spans="16:16" x14ac:dyDescent="0.3">
      <c r="P66022" s="83"/>
    </row>
    <row r="66023" spans="16:16" x14ac:dyDescent="0.3">
      <c r="P66023" s="83"/>
    </row>
    <row r="66024" spans="16:16" x14ac:dyDescent="0.3">
      <c r="P66024" s="83"/>
    </row>
    <row r="66025" spans="16:16" x14ac:dyDescent="0.3">
      <c r="P66025" s="83"/>
    </row>
    <row r="66026" spans="16:16" x14ac:dyDescent="0.3">
      <c r="P66026" s="83"/>
    </row>
    <row r="66027" spans="16:16" x14ac:dyDescent="0.3">
      <c r="P66027" s="83"/>
    </row>
    <row r="66028" spans="16:16" x14ac:dyDescent="0.3">
      <c r="P66028" s="83"/>
    </row>
    <row r="66029" spans="16:16" x14ac:dyDescent="0.3">
      <c r="P66029" s="83"/>
    </row>
    <row r="66030" spans="16:16" x14ac:dyDescent="0.3">
      <c r="P66030" s="83"/>
    </row>
    <row r="66031" spans="16:16" x14ac:dyDescent="0.3">
      <c r="P66031" s="83"/>
    </row>
    <row r="66032" spans="16:16" x14ac:dyDescent="0.3">
      <c r="P66032" s="83"/>
    </row>
    <row r="66033" spans="16:16" x14ac:dyDescent="0.3">
      <c r="P66033" s="83"/>
    </row>
    <row r="66034" spans="16:16" x14ac:dyDescent="0.3">
      <c r="P66034" s="83"/>
    </row>
    <row r="66035" spans="16:16" x14ac:dyDescent="0.3">
      <c r="P66035" s="83"/>
    </row>
    <row r="66036" spans="16:16" x14ac:dyDescent="0.3">
      <c r="P66036" s="83"/>
    </row>
    <row r="66037" spans="16:16" x14ac:dyDescent="0.3">
      <c r="P66037" s="83"/>
    </row>
    <row r="66038" spans="16:16" x14ac:dyDescent="0.3">
      <c r="P66038" s="83"/>
    </row>
    <row r="66039" spans="16:16" x14ac:dyDescent="0.3">
      <c r="P66039" s="83"/>
    </row>
    <row r="66040" spans="16:16" x14ac:dyDescent="0.3">
      <c r="P66040" s="83"/>
    </row>
    <row r="66041" spans="16:16" x14ac:dyDescent="0.3">
      <c r="P66041" s="83"/>
    </row>
    <row r="66042" spans="16:16" x14ac:dyDescent="0.3">
      <c r="P66042" s="83"/>
    </row>
    <row r="66043" spans="16:16" x14ac:dyDescent="0.3">
      <c r="P66043" s="83"/>
    </row>
    <row r="66044" spans="16:16" x14ac:dyDescent="0.3">
      <c r="P66044" s="83"/>
    </row>
    <row r="66045" spans="16:16" x14ac:dyDescent="0.3">
      <c r="P66045" s="83"/>
    </row>
    <row r="66046" spans="16:16" x14ac:dyDescent="0.3">
      <c r="P66046" s="83"/>
    </row>
    <row r="66047" spans="16:16" x14ac:dyDescent="0.3">
      <c r="P66047" s="83"/>
    </row>
    <row r="66048" spans="16:16" x14ac:dyDescent="0.3">
      <c r="P66048" s="83"/>
    </row>
    <row r="66049" spans="16:16" x14ac:dyDescent="0.3">
      <c r="P66049" s="83"/>
    </row>
    <row r="66050" spans="16:16" x14ac:dyDescent="0.3">
      <c r="P66050" s="83"/>
    </row>
    <row r="66051" spans="16:16" x14ac:dyDescent="0.3">
      <c r="P66051" s="83"/>
    </row>
    <row r="66052" spans="16:16" x14ac:dyDescent="0.3">
      <c r="P66052" s="83"/>
    </row>
    <row r="66053" spans="16:16" x14ac:dyDescent="0.3">
      <c r="P66053" s="83"/>
    </row>
    <row r="66054" spans="16:16" x14ac:dyDescent="0.3">
      <c r="P66054" s="83"/>
    </row>
    <row r="66055" spans="16:16" x14ac:dyDescent="0.3">
      <c r="P66055" s="83"/>
    </row>
    <row r="66056" spans="16:16" x14ac:dyDescent="0.3">
      <c r="P66056" s="83"/>
    </row>
    <row r="66057" spans="16:16" x14ac:dyDescent="0.3">
      <c r="P66057" s="83"/>
    </row>
    <row r="66058" spans="16:16" x14ac:dyDescent="0.3">
      <c r="P66058" s="83"/>
    </row>
    <row r="66059" spans="16:16" x14ac:dyDescent="0.3">
      <c r="P66059" s="83"/>
    </row>
    <row r="66060" spans="16:16" x14ac:dyDescent="0.3">
      <c r="P66060" s="83"/>
    </row>
    <row r="66061" spans="16:16" x14ac:dyDescent="0.3">
      <c r="P66061" s="83"/>
    </row>
    <row r="66062" spans="16:16" x14ac:dyDescent="0.3">
      <c r="P66062" s="83"/>
    </row>
    <row r="66063" spans="16:16" x14ac:dyDescent="0.3">
      <c r="P66063" s="83"/>
    </row>
    <row r="66064" spans="16:16" x14ac:dyDescent="0.3">
      <c r="P66064" s="83"/>
    </row>
    <row r="66065" spans="16:16" x14ac:dyDescent="0.3">
      <c r="P66065" s="83"/>
    </row>
    <row r="66066" spans="16:16" x14ac:dyDescent="0.3">
      <c r="P66066" s="83"/>
    </row>
    <row r="66067" spans="16:16" x14ac:dyDescent="0.3">
      <c r="P66067" s="83"/>
    </row>
    <row r="66068" spans="16:16" x14ac:dyDescent="0.3">
      <c r="P66068" s="83"/>
    </row>
    <row r="66069" spans="16:16" x14ac:dyDescent="0.3">
      <c r="P66069" s="83"/>
    </row>
    <row r="66070" spans="16:16" x14ac:dyDescent="0.3">
      <c r="P66070" s="83"/>
    </row>
    <row r="66071" spans="16:16" x14ac:dyDescent="0.3">
      <c r="P66071" s="83"/>
    </row>
    <row r="66072" spans="16:16" x14ac:dyDescent="0.3">
      <c r="P66072" s="83"/>
    </row>
    <row r="66073" spans="16:16" x14ac:dyDescent="0.3">
      <c r="P66073" s="83"/>
    </row>
    <row r="66074" spans="16:16" x14ac:dyDescent="0.3">
      <c r="P66074" s="83"/>
    </row>
    <row r="66075" spans="16:16" x14ac:dyDescent="0.3">
      <c r="P66075" s="83"/>
    </row>
    <row r="66076" spans="16:16" x14ac:dyDescent="0.3">
      <c r="P66076" s="83"/>
    </row>
    <row r="66077" spans="16:16" x14ac:dyDescent="0.3">
      <c r="P66077" s="83"/>
    </row>
    <row r="66078" spans="16:16" x14ac:dyDescent="0.3">
      <c r="P66078" s="83"/>
    </row>
    <row r="66079" spans="16:16" x14ac:dyDescent="0.3">
      <c r="P66079" s="83"/>
    </row>
    <row r="66080" spans="16:16" x14ac:dyDescent="0.3">
      <c r="P66080" s="83"/>
    </row>
    <row r="66081" spans="16:16" x14ac:dyDescent="0.3">
      <c r="P66081" s="83"/>
    </row>
    <row r="66082" spans="16:16" x14ac:dyDescent="0.3">
      <c r="P66082" s="83"/>
    </row>
    <row r="66083" spans="16:16" x14ac:dyDescent="0.3">
      <c r="P66083" s="83"/>
    </row>
    <row r="66084" spans="16:16" x14ac:dyDescent="0.3">
      <c r="P66084" s="83"/>
    </row>
    <row r="66085" spans="16:16" x14ac:dyDescent="0.3">
      <c r="P66085" s="83"/>
    </row>
    <row r="66086" spans="16:16" x14ac:dyDescent="0.3">
      <c r="P66086" s="83"/>
    </row>
    <row r="66087" spans="16:16" x14ac:dyDescent="0.3">
      <c r="P66087" s="83"/>
    </row>
    <row r="66088" spans="16:16" x14ac:dyDescent="0.3">
      <c r="P66088" s="83"/>
    </row>
    <row r="66089" spans="16:16" x14ac:dyDescent="0.3">
      <c r="P66089" s="83"/>
    </row>
    <row r="66090" spans="16:16" x14ac:dyDescent="0.3">
      <c r="P66090" s="83"/>
    </row>
    <row r="66091" spans="16:16" x14ac:dyDescent="0.3">
      <c r="P66091" s="83"/>
    </row>
    <row r="66092" spans="16:16" x14ac:dyDescent="0.3">
      <c r="P66092" s="83"/>
    </row>
    <row r="66093" spans="16:16" x14ac:dyDescent="0.3">
      <c r="P66093" s="83"/>
    </row>
    <row r="66094" spans="16:16" x14ac:dyDescent="0.3">
      <c r="P66094" s="83"/>
    </row>
    <row r="66095" spans="16:16" x14ac:dyDescent="0.3">
      <c r="P66095" s="83"/>
    </row>
    <row r="66096" spans="16:16" x14ac:dyDescent="0.3">
      <c r="P66096" s="83"/>
    </row>
    <row r="66097" spans="16:16" x14ac:dyDescent="0.3">
      <c r="P66097" s="83"/>
    </row>
    <row r="66098" spans="16:16" x14ac:dyDescent="0.3">
      <c r="P66098" s="83"/>
    </row>
    <row r="66099" spans="16:16" x14ac:dyDescent="0.3">
      <c r="P66099" s="83"/>
    </row>
    <row r="66100" spans="16:16" x14ac:dyDescent="0.3">
      <c r="P66100" s="83"/>
    </row>
    <row r="66101" spans="16:16" x14ac:dyDescent="0.3">
      <c r="P66101" s="83"/>
    </row>
    <row r="66102" spans="16:16" x14ac:dyDescent="0.3">
      <c r="P66102" s="83"/>
    </row>
    <row r="66103" spans="16:16" x14ac:dyDescent="0.3">
      <c r="P66103" s="83"/>
    </row>
    <row r="66104" spans="16:16" x14ac:dyDescent="0.3">
      <c r="P66104" s="83"/>
    </row>
    <row r="66105" spans="16:16" x14ac:dyDescent="0.3">
      <c r="P66105" s="83"/>
    </row>
    <row r="66106" spans="16:16" x14ac:dyDescent="0.3">
      <c r="P66106" s="83"/>
    </row>
    <row r="66107" spans="16:16" x14ac:dyDescent="0.3">
      <c r="P66107" s="83"/>
    </row>
    <row r="66108" spans="16:16" x14ac:dyDescent="0.3">
      <c r="P66108" s="83"/>
    </row>
    <row r="66109" spans="16:16" x14ac:dyDescent="0.3">
      <c r="P66109" s="83"/>
    </row>
    <row r="66110" spans="16:16" x14ac:dyDescent="0.3">
      <c r="P66110" s="83"/>
    </row>
    <row r="66111" spans="16:16" x14ac:dyDescent="0.3">
      <c r="P66111" s="83"/>
    </row>
    <row r="66112" spans="16:16" x14ac:dyDescent="0.3">
      <c r="P66112" s="83"/>
    </row>
    <row r="66113" spans="16:16" x14ac:dyDescent="0.3">
      <c r="P66113" s="83"/>
    </row>
    <row r="66114" spans="16:16" x14ac:dyDescent="0.3">
      <c r="P66114" s="83"/>
    </row>
    <row r="66115" spans="16:16" x14ac:dyDescent="0.3">
      <c r="P66115" s="83"/>
    </row>
    <row r="66116" spans="16:16" x14ac:dyDescent="0.3">
      <c r="P66116" s="83"/>
    </row>
    <row r="66117" spans="16:16" x14ac:dyDescent="0.3">
      <c r="P66117" s="83"/>
    </row>
    <row r="66118" spans="16:16" x14ac:dyDescent="0.3">
      <c r="P66118" s="83"/>
    </row>
    <row r="66119" spans="16:16" x14ac:dyDescent="0.3">
      <c r="P66119" s="83"/>
    </row>
    <row r="66120" spans="16:16" x14ac:dyDescent="0.3">
      <c r="P66120" s="83"/>
    </row>
    <row r="66121" spans="16:16" x14ac:dyDescent="0.3">
      <c r="P66121" s="83"/>
    </row>
    <row r="66122" spans="16:16" x14ac:dyDescent="0.3">
      <c r="P66122" s="83"/>
    </row>
    <row r="66123" spans="16:16" x14ac:dyDescent="0.3">
      <c r="P66123" s="83"/>
    </row>
    <row r="66124" spans="16:16" x14ac:dyDescent="0.3">
      <c r="P66124" s="83"/>
    </row>
    <row r="66125" spans="16:16" x14ac:dyDescent="0.3">
      <c r="P66125" s="83"/>
    </row>
    <row r="66126" spans="16:16" x14ac:dyDescent="0.3">
      <c r="P66126" s="83"/>
    </row>
    <row r="66127" spans="16:16" x14ac:dyDescent="0.3">
      <c r="P66127" s="83"/>
    </row>
    <row r="66128" spans="16:16" x14ac:dyDescent="0.3">
      <c r="P66128" s="83"/>
    </row>
    <row r="66129" spans="16:16" x14ac:dyDescent="0.3">
      <c r="P66129" s="83"/>
    </row>
    <row r="66130" spans="16:16" x14ac:dyDescent="0.3">
      <c r="P66130" s="83"/>
    </row>
    <row r="66131" spans="16:16" x14ac:dyDescent="0.3">
      <c r="P66131" s="83"/>
    </row>
    <row r="66132" spans="16:16" x14ac:dyDescent="0.3">
      <c r="P66132" s="83"/>
    </row>
    <row r="66133" spans="16:16" x14ac:dyDescent="0.3">
      <c r="P66133" s="83"/>
    </row>
    <row r="66134" spans="16:16" x14ac:dyDescent="0.3">
      <c r="P66134" s="83"/>
    </row>
    <row r="66135" spans="16:16" x14ac:dyDescent="0.3">
      <c r="P66135" s="83"/>
    </row>
    <row r="66136" spans="16:16" x14ac:dyDescent="0.3">
      <c r="P66136" s="83"/>
    </row>
    <row r="66137" spans="16:16" x14ac:dyDescent="0.3">
      <c r="P66137" s="83"/>
    </row>
    <row r="66138" spans="16:16" x14ac:dyDescent="0.3">
      <c r="P66138" s="83"/>
    </row>
    <row r="66139" spans="16:16" x14ac:dyDescent="0.3">
      <c r="P66139" s="83"/>
    </row>
    <row r="66140" spans="16:16" x14ac:dyDescent="0.3">
      <c r="P66140" s="83"/>
    </row>
    <row r="66141" spans="16:16" x14ac:dyDescent="0.3">
      <c r="P66141" s="83"/>
    </row>
    <row r="66142" spans="16:16" x14ac:dyDescent="0.3">
      <c r="P66142" s="83"/>
    </row>
    <row r="66143" spans="16:16" x14ac:dyDescent="0.3">
      <c r="P66143" s="83"/>
    </row>
    <row r="66144" spans="16:16" x14ac:dyDescent="0.3">
      <c r="P66144" s="83"/>
    </row>
    <row r="66145" spans="16:16" x14ac:dyDescent="0.3">
      <c r="P66145" s="83"/>
    </row>
    <row r="66146" spans="16:16" x14ac:dyDescent="0.3">
      <c r="P66146" s="83"/>
    </row>
    <row r="66147" spans="16:16" x14ac:dyDescent="0.3">
      <c r="P66147" s="83"/>
    </row>
    <row r="66148" spans="16:16" x14ac:dyDescent="0.3">
      <c r="P66148" s="83"/>
    </row>
    <row r="66149" spans="16:16" x14ac:dyDescent="0.3">
      <c r="P66149" s="83"/>
    </row>
    <row r="66150" spans="16:16" x14ac:dyDescent="0.3">
      <c r="P66150" s="83"/>
    </row>
    <row r="66151" spans="16:16" x14ac:dyDescent="0.3">
      <c r="P66151" s="83"/>
    </row>
    <row r="66152" spans="16:16" x14ac:dyDescent="0.3">
      <c r="P66152" s="83"/>
    </row>
    <row r="66153" spans="16:16" x14ac:dyDescent="0.3">
      <c r="P66153" s="83"/>
    </row>
    <row r="66154" spans="16:16" x14ac:dyDescent="0.3">
      <c r="P66154" s="83"/>
    </row>
    <row r="66155" spans="16:16" x14ac:dyDescent="0.3">
      <c r="P66155" s="83"/>
    </row>
    <row r="66156" spans="16:16" x14ac:dyDescent="0.3">
      <c r="P66156" s="83"/>
    </row>
    <row r="66157" spans="16:16" x14ac:dyDescent="0.3">
      <c r="P66157" s="83"/>
    </row>
    <row r="66158" spans="16:16" x14ac:dyDescent="0.3">
      <c r="P66158" s="83"/>
    </row>
    <row r="66159" spans="16:16" x14ac:dyDescent="0.3">
      <c r="P66159" s="83"/>
    </row>
    <row r="66160" spans="16:16" x14ac:dyDescent="0.3">
      <c r="P66160" s="83"/>
    </row>
    <row r="66161" spans="16:16" x14ac:dyDescent="0.3">
      <c r="P66161" s="83"/>
    </row>
    <row r="66162" spans="16:16" x14ac:dyDescent="0.3">
      <c r="P66162" s="83"/>
    </row>
    <row r="66163" spans="16:16" x14ac:dyDescent="0.3">
      <c r="P66163" s="83"/>
    </row>
    <row r="66164" spans="16:16" x14ac:dyDescent="0.3">
      <c r="P66164" s="83"/>
    </row>
    <row r="66165" spans="16:16" x14ac:dyDescent="0.3">
      <c r="P66165" s="83"/>
    </row>
    <row r="66166" spans="16:16" x14ac:dyDescent="0.3">
      <c r="P66166" s="83"/>
    </row>
    <row r="66167" spans="16:16" x14ac:dyDescent="0.3">
      <c r="P66167" s="83"/>
    </row>
    <row r="66168" spans="16:16" x14ac:dyDescent="0.3">
      <c r="P66168" s="83"/>
    </row>
    <row r="66169" spans="16:16" x14ac:dyDescent="0.3">
      <c r="P66169" s="83"/>
    </row>
    <row r="66170" spans="16:16" x14ac:dyDescent="0.3">
      <c r="P66170" s="83"/>
    </row>
    <row r="66171" spans="16:16" x14ac:dyDescent="0.3">
      <c r="P66171" s="83"/>
    </row>
    <row r="66172" spans="16:16" x14ac:dyDescent="0.3">
      <c r="P66172" s="83"/>
    </row>
    <row r="66173" spans="16:16" x14ac:dyDescent="0.3">
      <c r="P66173" s="83"/>
    </row>
    <row r="66174" spans="16:16" x14ac:dyDescent="0.3">
      <c r="P66174" s="83"/>
    </row>
    <row r="66175" spans="16:16" x14ac:dyDescent="0.3">
      <c r="P66175" s="83"/>
    </row>
    <row r="66176" spans="16:16" x14ac:dyDescent="0.3">
      <c r="P66176" s="83"/>
    </row>
    <row r="66177" spans="16:16" x14ac:dyDescent="0.3">
      <c r="P66177" s="83"/>
    </row>
    <row r="66178" spans="16:16" x14ac:dyDescent="0.3">
      <c r="P66178" s="83"/>
    </row>
    <row r="66179" spans="16:16" x14ac:dyDescent="0.3">
      <c r="P66179" s="83"/>
    </row>
    <row r="66180" spans="16:16" x14ac:dyDescent="0.3">
      <c r="P66180" s="83"/>
    </row>
    <row r="66181" spans="16:16" x14ac:dyDescent="0.3">
      <c r="P66181" s="83"/>
    </row>
    <row r="66182" spans="16:16" x14ac:dyDescent="0.3">
      <c r="P66182" s="83"/>
    </row>
    <row r="66183" spans="16:16" x14ac:dyDescent="0.3">
      <c r="P66183" s="83"/>
    </row>
    <row r="66184" spans="16:16" x14ac:dyDescent="0.3">
      <c r="P66184" s="83"/>
    </row>
    <row r="66185" spans="16:16" x14ac:dyDescent="0.3">
      <c r="P66185" s="83"/>
    </row>
    <row r="66186" spans="16:16" x14ac:dyDescent="0.3">
      <c r="P66186" s="83"/>
    </row>
    <row r="66187" spans="16:16" x14ac:dyDescent="0.3">
      <c r="P66187" s="83"/>
    </row>
    <row r="66188" spans="16:16" x14ac:dyDescent="0.3">
      <c r="P66188" s="83"/>
    </row>
    <row r="66189" spans="16:16" x14ac:dyDescent="0.3">
      <c r="P66189" s="83"/>
    </row>
    <row r="66190" spans="16:16" x14ac:dyDescent="0.3">
      <c r="P66190" s="83"/>
    </row>
    <row r="66191" spans="16:16" x14ac:dyDescent="0.3">
      <c r="P66191" s="83"/>
    </row>
    <row r="66192" spans="16:16" x14ac:dyDescent="0.3">
      <c r="P66192" s="83"/>
    </row>
    <row r="66193" spans="16:16" x14ac:dyDescent="0.3">
      <c r="P66193" s="83"/>
    </row>
    <row r="66194" spans="16:16" x14ac:dyDescent="0.3">
      <c r="P66194" s="83"/>
    </row>
    <row r="66195" spans="16:16" x14ac:dyDescent="0.3">
      <c r="P66195" s="83"/>
    </row>
    <row r="66196" spans="16:16" x14ac:dyDescent="0.3">
      <c r="P66196" s="83"/>
    </row>
    <row r="66197" spans="16:16" x14ac:dyDescent="0.3">
      <c r="P66197" s="83"/>
    </row>
    <row r="66198" spans="16:16" x14ac:dyDescent="0.3">
      <c r="P66198" s="83"/>
    </row>
    <row r="66199" spans="16:16" x14ac:dyDescent="0.3">
      <c r="P66199" s="83"/>
    </row>
    <row r="66200" spans="16:16" x14ac:dyDescent="0.3">
      <c r="P66200" s="83"/>
    </row>
    <row r="66201" spans="16:16" x14ac:dyDescent="0.3">
      <c r="P66201" s="83"/>
    </row>
    <row r="66202" spans="16:16" x14ac:dyDescent="0.3">
      <c r="P66202" s="83"/>
    </row>
    <row r="66203" spans="16:16" x14ac:dyDescent="0.3">
      <c r="P66203" s="83"/>
    </row>
    <row r="66204" spans="16:16" x14ac:dyDescent="0.3">
      <c r="P66204" s="83"/>
    </row>
    <row r="66205" spans="16:16" x14ac:dyDescent="0.3">
      <c r="P66205" s="83"/>
    </row>
    <row r="66206" spans="16:16" x14ac:dyDescent="0.3">
      <c r="P66206" s="83"/>
    </row>
    <row r="66207" spans="16:16" x14ac:dyDescent="0.3">
      <c r="P66207" s="83"/>
    </row>
    <row r="66208" spans="16:16" x14ac:dyDescent="0.3">
      <c r="P66208" s="83"/>
    </row>
    <row r="66209" spans="16:16" x14ac:dyDescent="0.3">
      <c r="P66209" s="83"/>
    </row>
    <row r="66210" spans="16:16" x14ac:dyDescent="0.3">
      <c r="P66210" s="83"/>
    </row>
    <row r="66211" spans="16:16" x14ac:dyDescent="0.3">
      <c r="P66211" s="83"/>
    </row>
    <row r="66212" spans="16:16" x14ac:dyDescent="0.3">
      <c r="P66212" s="83"/>
    </row>
    <row r="66213" spans="16:16" x14ac:dyDescent="0.3">
      <c r="P66213" s="83"/>
    </row>
    <row r="66214" spans="16:16" x14ac:dyDescent="0.3">
      <c r="P66214" s="83"/>
    </row>
    <row r="66215" spans="16:16" x14ac:dyDescent="0.3">
      <c r="P66215" s="83"/>
    </row>
    <row r="66216" spans="16:16" x14ac:dyDescent="0.3">
      <c r="P66216" s="83"/>
    </row>
    <row r="66217" spans="16:16" x14ac:dyDescent="0.3">
      <c r="P66217" s="83"/>
    </row>
    <row r="66218" spans="16:16" x14ac:dyDescent="0.3">
      <c r="P66218" s="83"/>
    </row>
    <row r="66219" spans="16:16" x14ac:dyDescent="0.3">
      <c r="P66219" s="83"/>
    </row>
    <row r="66220" spans="16:16" x14ac:dyDescent="0.3">
      <c r="P66220" s="83"/>
    </row>
    <row r="66221" spans="16:16" x14ac:dyDescent="0.3">
      <c r="P66221" s="83"/>
    </row>
    <row r="66222" spans="16:16" x14ac:dyDescent="0.3">
      <c r="P66222" s="83"/>
    </row>
    <row r="66223" spans="16:16" x14ac:dyDescent="0.3">
      <c r="P66223" s="83"/>
    </row>
    <row r="66224" spans="16:16" x14ac:dyDescent="0.3">
      <c r="P66224" s="83"/>
    </row>
    <row r="66225" spans="16:16" x14ac:dyDescent="0.3">
      <c r="P66225" s="83"/>
    </row>
    <row r="66226" spans="16:16" x14ac:dyDescent="0.3">
      <c r="P66226" s="83"/>
    </row>
    <row r="66227" spans="16:16" x14ac:dyDescent="0.3">
      <c r="P66227" s="83"/>
    </row>
    <row r="66228" spans="16:16" x14ac:dyDescent="0.3">
      <c r="P66228" s="83"/>
    </row>
    <row r="66229" spans="16:16" x14ac:dyDescent="0.3">
      <c r="P66229" s="83"/>
    </row>
    <row r="66230" spans="16:16" x14ac:dyDescent="0.3">
      <c r="P66230" s="83"/>
    </row>
    <row r="66231" spans="16:16" x14ac:dyDescent="0.3">
      <c r="P66231" s="83"/>
    </row>
    <row r="66232" spans="16:16" x14ac:dyDescent="0.3">
      <c r="P66232" s="83"/>
    </row>
    <row r="66233" spans="16:16" x14ac:dyDescent="0.3">
      <c r="P66233" s="83"/>
    </row>
    <row r="66234" spans="16:16" x14ac:dyDescent="0.3">
      <c r="P66234" s="83"/>
    </row>
    <row r="66235" spans="16:16" x14ac:dyDescent="0.3">
      <c r="P66235" s="83"/>
    </row>
    <row r="66236" spans="16:16" x14ac:dyDescent="0.3">
      <c r="P66236" s="83"/>
    </row>
    <row r="66237" spans="16:16" x14ac:dyDescent="0.3">
      <c r="P66237" s="83"/>
    </row>
    <row r="66238" spans="16:16" x14ac:dyDescent="0.3">
      <c r="P66238" s="83"/>
    </row>
    <row r="66239" spans="16:16" x14ac:dyDescent="0.3">
      <c r="P66239" s="83"/>
    </row>
    <row r="66240" spans="16:16" x14ac:dyDescent="0.3">
      <c r="P66240" s="83"/>
    </row>
    <row r="66241" spans="16:16" x14ac:dyDescent="0.3">
      <c r="P66241" s="83"/>
    </row>
    <row r="66242" spans="16:16" x14ac:dyDescent="0.3">
      <c r="P66242" s="83"/>
    </row>
    <row r="66243" spans="16:16" x14ac:dyDescent="0.3">
      <c r="P66243" s="83"/>
    </row>
    <row r="66244" spans="16:16" x14ac:dyDescent="0.3">
      <c r="P66244" s="83"/>
    </row>
    <row r="66245" spans="16:16" x14ac:dyDescent="0.3">
      <c r="P66245" s="83"/>
    </row>
    <row r="66246" spans="16:16" x14ac:dyDescent="0.3">
      <c r="P66246" s="83"/>
    </row>
    <row r="66247" spans="16:16" x14ac:dyDescent="0.3">
      <c r="P66247" s="83"/>
    </row>
    <row r="66248" spans="16:16" x14ac:dyDescent="0.3">
      <c r="P66248" s="83"/>
    </row>
    <row r="66249" spans="16:16" x14ac:dyDescent="0.3">
      <c r="P66249" s="83"/>
    </row>
    <row r="66250" spans="16:16" x14ac:dyDescent="0.3">
      <c r="P66250" s="83"/>
    </row>
    <row r="66251" spans="16:16" x14ac:dyDescent="0.3">
      <c r="P66251" s="83"/>
    </row>
    <row r="66252" spans="16:16" x14ac:dyDescent="0.3">
      <c r="P66252" s="83"/>
    </row>
    <row r="66253" spans="16:16" x14ac:dyDescent="0.3">
      <c r="P66253" s="83"/>
    </row>
    <row r="66254" spans="16:16" x14ac:dyDescent="0.3">
      <c r="P66254" s="83"/>
    </row>
    <row r="66255" spans="16:16" x14ac:dyDescent="0.3">
      <c r="P66255" s="83"/>
    </row>
    <row r="66256" spans="16:16" x14ac:dyDescent="0.3">
      <c r="P66256" s="83"/>
    </row>
    <row r="66257" spans="16:16" x14ac:dyDescent="0.3">
      <c r="P66257" s="83"/>
    </row>
    <row r="66258" spans="16:16" x14ac:dyDescent="0.3">
      <c r="P66258" s="83"/>
    </row>
    <row r="66259" spans="16:16" x14ac:dyDescent="0.3">
      <c r="P66259" s="83"/>
    </row>
    <row r="66260" spans="16:16" x14ac:dyDescent="0.3">
      <c r="P66260" s="83"/>
    </row>
    <row r="66261" spans="16:16" x14ac:dyDescent="0.3">
      <c r="P66261" s="83"/>
    </row>
    <row r="66262" spans="16:16" x14ac:dyDescent="0.3">
      <c r="P66262" s="83"/>
    </row>
    <row r="66263" spans="16:16" x14ac:dyDescent="0.3">
      <c r="P66263" s="83"/>
    </row>
    <row r="66264" spans="16:16" x14ac:dyDescent="0.3">
      <c r="P66264" s="83"/>
    </row>
    <row r="66265" spans="16:16" x14ac:dyDescent="0.3">
      <c r="P66265" s="83"/>
    </row>
    <row r="66266" spans="16:16" x14ac:dyDescent="0.3">
      <c r="P66266" s="83"/>
    </row>
    <row r="66267" spans="16:16" x14ac:dyDescent="0.3">
      <c r="P66267" s="83"/>
    </row>
    <row r="66268" spans="16:16" x14ac:dyDescent="0.3">
      <c r="P66268" s="83"/>
    </row>
    <row r="66269" spans="16:16" x14ac:dyDescent="0.3">
      <c r="P66269" s="83"/>
    </row>
    <row r="66270" spans="16:16" x14ac:dyDescent="0.3">
      <c r="P66270" s="83"/>
    </row>
    <row r="66271" spans="16:16" x14ac:dyDescent="0.3">
      <c r="P66271" s="83"/>
    </row>
    <row r="66272" spans="16:16" x14ac:dyDescent="0.3">
      <c r="P66272" s="83"/>
    </row>
    <row r="66273" spans="16:16" x14ac:dyDescent="0.3">
      <c r="P66273" s="83"/>
    </row>
    <row r="66274" spans="16:16" x14ac:dyDescent="0.3">
      <c r="P66274" s="83"/>
    </row>
    <row r="66275" spans="16:16" x14ac:dyDescent="0.3">
      <c r="P66275" s="83"/>
    </row>
    <row r="66276" spans="16:16" x14ac:dyDescent="0.3">
      <c r="P66276" s="83"/>
    </row>
    <row r="66277" spans="16:16" x14ac:dyDescent="0.3">
      <c r="P66277" s="83"/>
    </row>
    <row r="66278" spans="16:16" x14ac:dyDescent="0.3">
      <c r="P66278" s="83"/>
    </row>
    <row r="66279" spans="16:16" x14ac:dyDescent="0.3">
      <c r="P66279" s="83"/>
    </row>
    <row r="66280" spans="16:16" x14ac:dyDescent="0.3">
      <c r="P66280" s="83"/>
    </row>
    <row r="66281" spans="16:16" x14ac:dyDescent="0.3">
      <c r="P66281" s="83"/>
    </row>
    <row r="66282" spans="16:16" x14ac:dyDescent="0.3">
      <c r="P66282" s="83"/>
    </row>
    <row r="66283" spans="16:16" x14ac:dyDescent="0.3">
      <c r="P66283" s="83"/>
    </row>
    <row r="66284" spans="16:16" x14ac:dyDescent="0.3">
      <c r="P66284" s="83"/>
    </row>
    <row r="66285" spans="16:16" x14ac:dyDescent="0.3">
      <c r="P66285" s="83"/>
    </row>
    <row r="66286" spans="16:16" x14ac:dyDescent="0.3">
      <c r="P66286" s="83"/>
    </row>
    <row r="66287" spans="16:16" x14ac:dyDescent="0.3">
      <c r="P66287" s="83"/>
    </row>
    <row r="66288" spans="16:16" x14ac:dyDescent="0.3">
      <c r="P66288" s="83"/>
    </row>
    <row r="66289" spans="16:16" x14ac:dyDescent="0.3">
      <c r="P66289" s="83"/>
    </row>
    <row r="66290" spans="16:16" x14ac:dyDescent="0.3">
      <c r="P66290" s="83"/>
    </row>
    <row r="66291" spans="16:16" x14ac:dyDescent="0.3">
      <c r="P66291" s="83"/>
    </row>
    <row r="66292" spans="16:16" x14ac:dyDescent="0.3">
      <c r="P66292" s="83"/>
    </row>
    <row r="66293" spans="16:16" x14ac:dyDescent="0.3">
      <c r="P66293" s="83"/>
    </row>
    <row r="66294" spans="16:16" x14ac:dyDescent="0.3">
      <c r="P66294" s="83"/>
    </row>
    <row r="66295" spans="16:16" x14ac:dyDescent="0.3">
      <c r="P66295" s="83"/>
    </row>
    <row r="66296" spans="16:16" x14ac:dyDescent="0.3">
      <c r="P66296" s="83"/>
    </row>
    <row r="66297" spans="16:16" x14ac:dyDescent="0.3">
      <c r="P66297" s="83"/>
    </row>
    <row r="66298" spans="16:16" x14ac:dyDescent="0.3">
      <c r="P66298" s="83"/>
    </row>
    <row r="66299" spans="16:16" x14ac:dyDescent="0.3">
      <c r="P66299" s="83"/>
    </row>
    <row r="66300" spans="16:16" x14ac:dyDescent="0.3">
      <c r="P66300" s="83"/>
    </row>
    <row r="66301" spans="16:16" x14ac:dyDescent="0.3">
      <c r="P66301" s="83"/>
    </row>
    <row r="66302" spans="16:16" x14ac:dyDescent="0.3">
      <c r="P66302" s="83"/>
    </row>
    <row r="66303" spans="16:16" x14ac:dyDescent="0.3">
      <c r="P66303" s="83"/>
    </row>
    <row r="66304" spans="16:16" x14ac:dyDescent="0.3">
      <c r="P66304" s="83"/>
    </row>
    <row r="66305" spans="16:16" x14ac:dyDescent="0.3">
      <c r="P66305" s="83"/>
    </row>
    <row r="66306" spans="16:16" x14ac:dyDescent="0.3">
      <c r="P66306" s="83"/>
    </row>
    <row r="66307" spans="16:16" x14ac:dyDescent="0.3">
      <c r="P66307" s="83"/>
    </row>
    <row r="66308" spans="16:16" x14ac:dyDescent="0.3">
      <c r="P66308" s="83"/>
    </row>
    <row r="66309" spans="16:16" x14ac:dyDescent="0.3">
      <c r="P66309" s="83"/>
    </row>
    <row r="66310" spans="16:16" x14ac:dyDescent="0.3">
      <c r="P66310" s="83"/>
    </row>
    <row r="66311" spans="16:16" x14ac:dyDescent="0.3">
      <c r="P66311" s="83"/>
    </row>
    <row r="66312" spans="16:16" x14ac:dyDescent="0.3">
      <c r="P66312" s="83"/>
    </row>
    <row r="66313" spans="16:16" x14ac:dyDescent="0.3">
      <c r="P66313" s="83"/>
    </row>
    <row r="66314" spans="16:16" x14ac:dyDescent="0.3">
      <c r="P66314" s="83"/>
    </row>
    <row r="66315" spans="16:16" x14ac:dyDescent="0.3">
      <c r="P66315" s="83"/>
    </row>
    <row r="66316" spans="16:16" x14ac:dyDescent="0.3">
      <c r="P66316" s="83"/>
    </row>
    <row r="66317" spans="16:16" x14ac:dyDescent="0.3">
      <c r="P66317" s="83"/>
    </row>
    <row r="66318" spans="16:16" x14ac:dyDescent="0.3">
      <c r="P66318" s="83"/>
    </row>
    <row r="66319" spans="16:16" x14ac:dyDescent="0.3">
      <c r="P66319" s="83"/>
    </row>
    <row r="66320" spans="16:16" x14ac:dyDescent="0.3">
      <c r="P66320" s="83"/>
    </row>
    <row r="66321" spans="16:16" x14ac:dyDescent="0.3">
      <c r="P66321" s="83"/>
    </row>
    <row r="66322" spans="16:16" x14ac:dyDescent="0.3">
      <c r="P66322" s="83"/>
    </row>
    <row r="66323" spans="16:16" x14ac:dyDescent="0.3">
      <c r="P66323" s="83"/>
    </row>
    <row r="66324" spans="16:16" x14ac:dyDescent="0.3">
      <c r="P66324" s="83"/>
    </row>
    <row r="66325" spans="16:16" x14ac:dyDescent="0.3">
      <c r="P66325" s="83"/>
    </row>
    <row r="66326" spans="16:16" x14ac:dyDescent="0.3">
      <c r="P66326" s="83"/>
    </row>
    <row r="66327" spans="16:16" x14ac:dyDescent="0.3">
      <c r="P66327" s="83"/>
    </row>
    <row r="66328" spans="16:16" x14ac:dyDescent="0.3">
      <c r="P66328" s="83"/>
    </row>
    <row r="66329" spans="16:16" x14ac:dyDescent="0.3">
      <c r="P66329" s="83"/>
    </row>
    <row r="66330" spans="16:16" x14ac:dyDescent="0.3">
      <c r="P66330" s="83"/>
    </row>
    <row r="66331" spans="16:16" x14ac:dyDescent="0.3">
      <c r="P66331" s="83"/>
    </row>
    <row r="66332" spans="16:16" x14ac:dyDescent="0.3">
      <c r="P66332" s="83"/>
    </row>
    <row r="66333" spans="16:16" x14ac:dyDescent="0.3">
      <c r="P66333" s="83"/>
    </row>
    <row r="66334" spans="16:16" x14ac:dyDescent="0.3">
      <c r="P66334" s="83"/>
    </row>
    <row r="66335" spans="16:16" x14ac:dyDescent="0.3">
      <c r="P66335" s="83"/>
    </row>
    <row r="66336" spans="16:16" x14ac:dyDescent="0.3">
      <c r="P66336" s="83"/>
    </row>
    <row r="66337" spans="16:16" x14ac:dyDescent="0.3">
      <c r="P66337" s="83"/>
    </row>
    <row r="66338" spans="16:16" x14ac:dyDescent="0.3">
      <c r="P66338" s="83"/>
    </row>
    <row r="66339" spans="16:16" x14ac:dyDescent="0.3">
      <c r="P66339" s="83"/>
    </row>
    <row r="66340" spans="16:16" x14ac:dyDescent="0.3">
      <c r="P66340" s="83"/>
    </row>
    <row r="66341" spans="16:16" x14ac:dyDescent="0.3">
      <c r="P66341" s="83"/>
    </row>
    <row r="66342" spans="16:16" x14ac:dyDescent="0.3">
      <c r="P66342" s="83"/>
    </row>
    <row r="66343" spans="16:16" x14ac:dyDescent="0.3">
      <c r="P66343" s="83"/>
    </row>
    <row r="66344" spans="16:16" x14ac:dyDescent="0.3">
      <c r="P66344" s="83"/>
    </row>
    <row r="66345" spans="16:16" x14ac:dyDescent="0.3">
      <c r="P66345" s="83"/>
    </row>
    <row r="66346" spans="16:16" x14ac:dyDescent="0.3">
      <c r="P66346" s="83"/>
    </row>
    <row r="66347" spans="16:16" x14ac:dyDescent="0.3">
      <c r="P66347" s="83"/>
    </row>
    <row r="66348" spans="16:16" x14ac:dyDescent="0.3">
      <c r="P66348" s="83"/>
    </row>
    <row r="66349" spans="16:16" x14ac:dyDescent="0.3">
      <c r="P66349" s="83"/>
    </row>
    <row r="66350" spans="16:16" x14ac:dyDescent="0.3">
      <c r="P66350" s="83"/>
    </row>
    <row r="66351" spans="16:16" x14ac:dyDescent="0.3">
      <c r="P66351" s="83"/>
    </row>
    <row r="66352" spans="16:16" x14ac:dyDescent="0.3">
      <c r="P66352" s="83"/>
    </row>
    <row r="66353" spans="16:16" x14ac:dyDescent="0.3">
      <c r="P66353" s="83"/>
    </row>
    <row r="66354" spans="16:16" x14ac:dyDescent="0.3">
      <c r="P66354" s="83"/>
    </row>
    <row r="66355" spans="16:16" x14ac:dyDescent="0.3">
      <c r="P66355" s="83"/>
    </row>
    <row r="66356" spans="16:16" x14ac:dyDescent="0.3">
      <c r="P66356" s="83"/>
    </row>
    <row r="66357" spans="16:16" x14ac:dyDescent="0.3">
      <c r="P66357" s="83"/>
    </row>
    <row r="66358" spans="16:16" x14ac:dyDescent="0.3">
      <c r="P66358" s="83"/>
    </row>
    <row r="66359" spans="16:16" x14ac:dyDescent="0.3">
      <c r="P66359" s="83"/>
    </row>
    <row r="66360" spans="16:16" x14ac:dyDescent="0.3">
      <c r="P66360" s="83"/>
    </row>
    <row r="66361" spans="16:16" x14ac:dyDescent="0.3">
      <c r="P66361" s="83"/>
    </row>
    <row r="66362" spans="16:16" x14ac:dyDescent="0.3">
      <c r="P66362" s="83"/>
    </row>
    <row r="66363" spans="16:16" x14ac:dyDescent="0.3">
      <c r="P66363" s="83"/>
    </row>
    <row r="66364" spans="16:16" x14ac:dyDescent="0.3">
      <c r="P66364" s="83"/>
    </row>
    <row r="66365" spans="16:16" x14ac:dyDescent="0.3">
      <c r="P66365" s="83"/>
    </row>
    <row r="66366" spans="16:16" x14ac:dyDescent="0.3">
      <c r="P66366" s="83"/>
    </row>
    <row r="66367" spans="16:16" x14ac:dyDescent="0.3">
      <c r="P66367" s="83"/>
    </row>
    <row r="66368" spans="16:16" x14ac:dyDescent="0.3">
      <c r="P66368" s="83"/>
    </row>
    <row r="66369" spans="16:16" x14ac:dyDescent="0.3">
      <c r="P66369" s="83"/>
    </row>
    <row r="66370" spans="16:16" x14ac:dyDescent="0.3">
      <c r="P66370" s="83"/>
    </row>
    <row r="66371" spans="16:16" x14ac:dyDescent="0.3">
      <c r="P66371" s="83"/>
    </row>
    <row r="66372" spans="16:16" x14ac:dyDescent="0.3">
      <c r="P66372" s="83"/>
    </row>
    <row r="66373" spans="16:16" x14ac:dyDescent="0.3">
      <c r="P66373" s="83"/>
    </row>
    <row r="66374" spans="16:16" x14ac:dyDescent="0.3">
      <c r="P66374" s="83"/>
    </row>
    <row r="66375" spans="16:16" x14ac:dyDescent="0.3">
      <c r="P66375" s="83"/>
    </row>
    <row r="66376" spans="16:16" x14ac:dyDescent="0.3">
      <c r="P66376" s="83"/>
    </row>
    <row r="66377" spans="16:16" x14ac:dyDescent="0.3">
      <c r="P66377" s="83"/>
    </row>
    <row r="66378" spans="16:16" x14ac:dyDescent="0.3">
      <c r="P66378" s="83"/>
    </row>
    <row r="66379" spans="16:16" x14ac:dyDescent="0.3">
      <c r="P66379" s="83"/>
    </row>
    <row r="66380" spans="16:16" x14ac:dyDescent="0.3">
      <c r="P66380" s="83"/>
    </row>
    <row r="66381" spans="16:16" x14ac:dyDescent="0.3">
      <c r="P66381" s="83"/>
    </row>
    <row r="66382" spans="16:16" x14ac:dyDescent="0.3">
      <c r="P66382" s="83"/>
    </row>
    <row r="66383" spans="16:16" x14ac:dyDescent="0.3">
      <c r="P66383" s="83"/>
    </row>
    <row r="66384" spans="16:16" x14ac:dyDescent="0.3">
      <c r="P66384" s="83"/>
    </row>
    <row r="66385" spans="16:16" x14ac:dyDescent="0.3">
      <c r="P66385" s="83"/>
    </row>
    <row r="66386" spans="16:16" x14ac:dyDescent="0.3">
      <c r="P66386" s="83"/>
    </row>
    <row r="66387" spans="16:16" x14ac:dyDescent="0.3">
      <c r="P66387" s="83"/>
    </row>
    <row r="66388" spans="16:16" x14ac:dyDescent="0.3">
      <c r="P66388" s="83"/>
    </row>
    <row r="66389" spans="16:16" x14ac:dyDescent="0.3">
      <c r="P66389" s="83"/>
    </row>
    <row r="66390" spans="16:16" x14ac:dyDescent="0.3">
      <c r="P66390" s="83"/>
    </row>
    <row r="66391" spans="16:16" x14ac:dyDescent="0.3">
      <c r="P66391" s="83"/>
    </row>
    <row r="66392" spans="16:16" x14ac:dyDescent="0.3">
      <c r="P66392" s="83"/>
    </row>
    <row r="66393" spans="16:16" x14ac:dyDescent="0.3">
      <c r="P66393" s="83"/>
    </row>
    <row r="66394" spans="16:16" x14ac:dyDescent="0.3">
      <c r="P66394" s="83"/>
    </row>
    <row r="66395" spans="16:16" x14ac:dyDescent="0.3">
      <c r="P66395" s="83"/>
    </row>
    <row r="66396" spans="16:16" x14ac:dyDescent="0.3">
      <c r="P66396" s="83"/>
    </row>
    <row r="66397" spans="16:16" x14ac:dyDescent="0.3">
      <c r="P66397" s="83"/>
    </row>
    <row r="66398" spans="16:16" x14ac:dyDescent="0.3">
      <c r="P66398" s="83"/>
    </row>
    <row r="66399" spans="16:16" x14ac:dyDescent="0.3">
      <c r="P66399" s="83"/>
    </row>
    <row r="66400" spans="16:16" x14ac:dyDescent="0.3">
      <c r="P66400" s="83"/>
    </row>
    <row r="66401" spans="16:16" x14ac:dyDescent="0.3">
      <c r="P66401" s="83"/>
    </row>
    <row r="66402" spans="16:16" x14ac:dyDescent="0.3">
      <c r="P66402" s="83"/>
    </row>
    <row r="66403" spans="16:16" x14ac:dyDescent="0.3">
      <c r="P66403" s="83"/>
    </row>
    <row r="66404" spans="16:16" x14ac:dyDescent="0.3">
      <c r="P66404" s="83"/>
    </row>
    <row r="66405" spans="16:16" x14ac:dyDescent="0.3">
      <c r="P66405" s="83"/>
    </row>
    <row r="66406" spans="16:16" x14ac:dyDescent="0.3">
      <c r="P66406" s="83"/>
    </row>
    <row r="66407" spans="16:16" x14ac:dyDescent="0.3">
      <c r="P66407" s="83"/>
    </row>
    <row r="66408" spans="16:16" x14ac:dyDescent="0.3">
      <c r="P66408" s="83"/>
    </row>
    <row r="66409" spans="16:16" x14ac:dyDescent="0.3">
      <c r="P66409" s="83"/>
    </row>
    <row r="66410" spans="16:16" x14ac:dyDescent="0.3">
      <c r="P66410" s="83"/>
    </row>
    <row r="66411" spans="16:16" x14ac:dyDescent="0.3">
      <c r="P66411" s="83"/>
    </row>
    <row r="66412" spans="16:16" x14ac:dyDescent="0.3">
      <c r="P66412" s="83"/>
    </row>
    <row r="66413" spans="16:16" x14ac:dyDescent="0.3">
      <c r="P66413" s="83"/>
    </row>
    <row r="66414" spans="16:16" x14ac:dyDescent="0.3">
      <c r="P66414" s="83"/>
    </row>
    <row r="66415" spans="16:16" x14ac:dyDescent="0.3">
      <c r="P66415" s="83"/>
    </row>
    <row r="66416" spans="16:16" x14ac:dyDescent="0.3">
      <c r="P66416" s="83"/>
    </row>
    <row r="66417" spans="16:16" x14ac:dyDescent="0.3">
      <c r="P66417" s="83"/>
    </row>
    <row r="66418" spans="16:16" x14ac:dyDescent="0.3">
      <c r="P66418" s="83"/>
    </row>
    <row r="66419" spans="16:16" x14ac:dyDescent="0.3">
      <c r="P66419" s="83"/>
    </row>
    <row r="66420" spans="16:16" x14ac:dyDescent="0.3">
      <c r="P66420" s="83"/>
    </row>
    <row r="66421" spans="16:16" x14ac:dyDescent="0.3">
      <c r="P66421" s="83"/>
    </row>
    <row r="66422" spans="16:16" x14ac:dyDescent="0.3">
      <c r="P66422" s="83"/>
    </row>
    <row r="66423" spans="16:16" x14ac:dyDescent="0.3">
      <c r="P66423" s="83"/>
    </row>
    <row r="66424" spans="16:16" x14ac:dyDescent="0.3">
      <c r="P66424" s="83"/>
    </row>
    <row r="66425" spans="16:16" x14ac:dyDescent="0.3">
      <c r="P66425" s="83"/>
    </row>
    <row r="66426" spans="16:16" x14ac:dyDescent="0.3">
      <c r="P66426" s="83"/>
    </row>
    <row r="66427" spans="16:16" x14ac:dyDescent="0.3">
      <c r="P66427" s="83"/>
    </row>
    <row r="66428" spans="16:16" x14ac:dyDescent="0.3">
      <c r="P66428" s="83"/>
    </row>
    <row r="66429" spans="16:16" x14ac:dyDescent="0.3">
      <c r="P66429" s="83"/>
    </row>
    <row r="66430" spans="16:16" x14ac:dyDescent="0.3">
      <c r="P66430" s="83"/>
    </row>
    <row r="66431" spans="16:16" x14ac:dyDescent="0.3">
      <c r="P66431" s="83"/>
    </row>
    <row r="66432" spans="16:16" x14ac:dyDescent="0.3">
      <c r="P66432" s="83"/>
    </row>
    <row r="66433" spans="16:16" x14ac:dyDescent="0.3">
      <c r="P66433" s="83"/>
    </row>
    <row r="66434" spans="16:16" x14ac:dyDescent="0.3">
      <c r="P66434" s="83"/>
    </row>
    <row r="66435" spans="16:16" x14ac:dyDescent="0.3">
      <c r="P66435" s="83"/>
    </row>
    <row r="66436" spans="16:16" x14ac:dyDescent="0.3">
      <c r="P66436" s="83"/>
    </row>
    <row r="66437" spans="16:16" x14ac:dyDescent="0.3">
      <c r="P66437" s="83"/>
    </row>
    <row r="66438" spans="16:16" x14ac:dyDescent="0.3">
      <c r="P66438" s="83"/>
    </row>
    <row r="66439" spans="16:16" x14ac:dyDescent="0.3">
      <c r="P66439" s="83"/>
    </row>
    <row r="66440" spans="16:16" x14ac:dyDescent="0.3">
      <c r="P66440" s="83"/>
    </row>
    <row r="66441" spans="16:16" x14ac:dyDescent="0.3">
      <c r="P66441" s="83"/>
    </row>
    <row r="66442" spans="16:16" x14ac:dyDescent="0.3">
      <c r="P66442" s="83"/>
    </row>
    <row r="66443" spans="16:16" x14ac:dyDescent="0.3">
      <c r="P66443" s="83"/>
    </row>
    <row r="66444" spans="16:16" x14ac:dyDescent="0.3">
      <c r="P66444" s="83"/>
    </row>
    <row r="66445" spans="16:16" x14ac:dyDescent="0.3">
      <c r="P66445" s="83"/>
    </row>
    <row r="66446" spans="16:16" x14ac:dyDescent="0.3">
      <c r="P66446" s="83"/>
    </row>
    <row r="66447" spans="16:16" x14ac:dyDescent="0.3">
      <c r="P66447" s="83"/>
    </row>
    <row r="66448" spans="16:16" x14ac:dyDescent="0.3">
      <c r="P66448" s="83"/>
    </row>
    <row r="66449" spans="16:16" x14ac:dyDescent="0.3">
      <c r="P66449" s="83"/>
    </row>
    <row r="66450" spans="16:16" x14ac:dyDescent="0.3">
      <c r="P66450" s="83"/>
    </row>
    <row r="66451" spans="16:16" x14ac:dyDescent="0.3">
      <c r="P66451" s="83"/>
    </row>
    <row r="66452" spans="16:16" x14ac:dyDescent="0.3">
      <c r="P66452" s="83"/>
    </row>
    <row r="66453" spans="16:16" x14ac:dyDescent="0.3">
      <c r="P66453" s="83"/>
    </row>
    <row r="66454" spans="16:16" x14ac:dyDescent="0.3">
      <c r="P66454" s="83"/>
    </row>
    <row r="66455" spans="16:16" x14ac:dyDescent="0.3">
      <c r="P66455" s="83"/>
    </row>
    <row r="66456" spans="16:16" x14ac:dyDescent="0.3">
      <c r="P66456" s="83"/>
    </row>
    <row r="66457" spans="16:16" x14ac:dyDescent="0.3">
      <c r="P66457" s="83"/>
    </row>
    <row r="66458" spans="16:16" x14ac:dyDescent="0.3">
      <c r="P66458" s="83"/>
    </row>
    <row r="66459" spans="16:16" x14ac:dyDescent="0.3">
      <c r="P66459" s="83"/>
    </row>
    <row r="66460" spans="16:16" x14ac:dyDescent="0.3">
      <c r="P66460" s="83"/>
    </row>
    <row r="66461" spans="16:16" x14ac:dyDescent="0.3">
      <c r="P66461" s="83"/>
    </row>
    <row r="66462" spans="16:16" x14ac:dyDescent="0.3">
      <c r="P66462" s="83"/>
    </row>
    <row r="66463" spans="16:16" x14ac:dyDescent="0.3">
      <c r="P66463" s="83"/>
    </row>
    <row r="66464" spans="16:16" x14ac:dyDescent="0.3">
      <c r="P66464" s="83"/>
    </row>
    <row r="66465" spans="16:16" x14ac:dyDescent="0.3">
      <c r="P66465" s="83"/>
    </row>
    <row r="66466" spans="16:16" x14ac:dyDescent="0.3">
      <c r="P66466" s="83"/>
    </row>
    <row r="66467" spans="16:16" x14ac:dyDescent="0.3">
      <c r="P66467" s="83"/>
    </row>
    <row r="66468" spans="16:16" x14ac:dyDescent="0.3">
      <c r="P66468" s="83"/>
    </row>
    <row r="66469" spans="16:16" x14ac:dyDescent="0.3">
      <c r="P66469" s="83"/>
    </row>
    <row r="66470" spans="16:16" x14ac:dyDescent="0.3">
      <c r="P66470" s="83"/>
    </row>
    <row r="66471" spans="16:16" x14ac:dyDescent="0.3">
      <c r="P66471" s="83"/>
    </row>
    <row r="66472" spans="16:16" x14ac:dyDescent="0.3">
      <c r="P66472" s="83"/>
    </row>
    <row r="66473" spans="16:16" x14ac:dyDescent="0.3">
      <c r="P66473" s="83"/>
    </row>
    <row r="66474" spans="16:16" x14ac:dyDescent="0.3">
      <c r="P66474" s="83"/>
    </row>
    <row r="66475" spans="16:16" x14ac:dyDescent="0.3">
      <c r="P66475" s="83"/>
    </row>
    <row r="66476" spans="16:16" x14ac:dyDescent="0.3">
      <c r="P66476" s="83"/>
    </row>
    <row r="66477" spans="16:16" x14ac:dyDescent="0.3">
      <c r="P66477" s="83"/>
    </row>
    <row r="66478" spans="16:16" x14ac:dyDescent="0.3">
      <c r="P66478" s="83"/>
    </row>
    <row r="66479" spans="16:16" x14ac:dyDescent="0.3">
      <c r="P66479" s="83"/>
    </row>
    <row r="66480" spans="16:16" x14ac:dyDescent="0.3">
      <c r="P66480" s="83"/>
    </row>
    <row r="66481" spans="16:16" x14ac:dyDescent="0.3">
      <c r="P66481" s="83"/>
    </row>
    <row r="66482" spans="16:16" x14ac:dyDescent="0.3">
      <c r="P66482" s="83"/>
    </row>
    <row r="66483" spans="16:16" x14ac:dyDescent="0.3">
      <c r="P66483" s="83"/>
    </row>
    <row r="66484" spans="16:16" x14ac:dyDescent="0.3">
      <c r="P66484" s="83"/>
    </row>
    <row r="66485" spans="16:16" x14ac:dyDescent="0.3">
      <c r="P66485" s="83"/>
    </row>
    <row r="66486" spans="16:16" x14ac:dyDescent="0.3">
      <c r="P66486" s="83"/>
    </row>
    <row r="66487" spans="16:16" x14ac:dyDescent="0.3">
      <c r="P66487" s="83"/>
    </row>
    <row r="66488" spans="16:16" x14ac:dyDescent="0.3">
      <c r="P66488" s="83"/>
    </row>
    <row r="66489" spans="16:16" x14ac:dyDescent="0.3">
      <c r="P66489" s="83"/>
    </row>
    <row r="66490" spans="16:16" x14ac:dyDescent="0.3">
      <c r="P66490" s="83"/>
    </row>
    <row r="66491" spans="16:16" x14ac:dyDescent="0.3">
      <c r="P66491" s="83"/>
    </row>
    <row r="66492" spans="16:16" x14ac:dyDescent="0.3">
      <c r="P66492" s="83"/>
    </row>
    <row r="66493" spans="16:16" x14ac:dyDescent="0.3">
      <c r="P66493" s="83"/>
    </row>
    <row r="66494" spans="16:16" x14ac:dyDescent="0.3">
      <c r="P66494" s="83"/>
    </row>
    <row r="66495" spans="16:16" x14ac:dyDescent="0.3">
      <c r="P66495" s="83"/>
    </row>
    <row r="66496" spans="16:16" x14ac:dyDescent="0.3">
      <c r="P66496" s="83"/>
    </row>
    <row r="66497" spans="16:16" x14ac:dyDescent="0.3">
      <c r="P66497" s="83"/>
    </row>
    <row r="66498" spans="16:16" x14ac:dyDescent="0.3">
      <c r="P66498" s="83"/>
    </row>
    <row r="66499" spans="16:16" x14ac:dyDescent="0.3">
      <c r="P66499" s="83"/>
    </row>
    <row r="66500" spans="16:16" x14ac:dyDescent="0.3">
      <c r="P66500" s="83"/>
    </row>
    <row r="66501" spans="16:16" x14ac:dyDescent="0.3">
      <c r="P66501" s="83"/>
    </row>
    <row r="66502" spans="16:16" x14ac:dyDescent="0.3">
      <c r="P66502" s="83"/>
    </row>
    <row r="66503" spans="16:16" x14ac:dyDescent="0.3">
      <c r="P66503" s="83"/>
    </row>
    <row r="66504" spans="16:16" x14ac:dyDescent="0.3">
      <c r="P66504" s="83"/>
    </row>
    <row r="66505" spans="16:16" x14ac:dyDescent="0.3">
      <c r="P66505" s="83"/>
    </row>
    <row r="66506" spans="16:16" x14ac:dyDescent="0.3">
      <c r="P66506" s="83"/>
    </row>
    <row r="66507" spans="16:16" x14ac:dyDescent="0.3">
      <c r="P66507" s="83"/>
    </row>
    <row r="66508" spans="16:16" x14ac:dyDescent="0.3">
      <c r="P66508" s="83"/>
    </row>
    <row r="66509" spans="16:16" x14ac:dyDescent="0.3">
      <c r="P66509" s="83"/>
    </row>
    <row r="66510" spans="16:16" x14ac:dyDescent="0.3">
      <c r="P66510" s="83"/>
    </row>
    <row r="66511" spans="16:16" x14ac:dyDescent="0.3">
      <c r="P66511" s="83"/>
    </row>
    <row r="66512" spans="16:16" x14ac:dyDescent="0.3">
      <c r="P66512" s="83"/>
    </row>
    <row r="66513" spans="16:16" x14ac:dyDescent="0.3">
      <c r="P66513" s="83"/>
    </row>
    <row r="66514" spans="16:16" x14ac:dyDescent="0.3">
      <c r="P66514" s="83"/>
    </row>
    <row r="66515" spans="16:16" x14ac:dyDescent="0.3">
      <c r="P66515" s="83"/>
    </row>
    <row r="66516" spans="16:16" x14ac:dyDescent="0.3">
      <c r="P66516" s="83"/>
    </row>
    <row r="66517" spans="16:16" x14ac:dyDescent="0.3">
      <c r="P66517" s="83"/>
    </row>
    <row r="66518" spans="16:16" x14ac:dyDescent="0.3">
      <c r="P66518" s="83"/>
    </row>
    <row r="66519" spans="16:16" x14ac:dyDescent="0.3">
      <c r="P66519" s="83"/>
    </row>
    <row r="66520" spans="16:16" x14ac:dyDescent="0.3">
      <c r="P66520" s="83"/>
    </row>
    <row r="66521" spans="16:16" x14ac:dyDescent="0.3">
      <c r="P66521" s="83"/>
    </row>
    <row r="66522" spans="16:16" x14ac:dyDescent="0.3">
      <c r="P66522" s="83"/>
    </row>
    <row r="66523" spans="16:16" x14ac:dyDescent="0.3">
      <c r="P66523" s="83"/>
    </row>
    <row r="66524" spans="16:16" x14ac:dyDescent="0.3">
      <c r="P66524" s="83"/>
    </row>
    <row r="66525" spans="16:16" x14ac:dyDescent="0.3">
      <c r="P66525" s="83"/>
    </row>
    <row r="66526" spans="16:16" x14ac:dyDescent="0.3">
      <c r="P66526" s="83"/>
    </row>
    <row r="66527" spans="16:16" x14ac:dyDescent="0.3">
      <c r="P66527" s="83"/>
    </row>
    <row r="66528" spans="16:16" x14ac:dyDescent="0.3">
      <c r="P66528" s="83"/>
    </row>
    <row r="66529" spans="16:16" x14ac:dyDescent="0.3">
      <c r="P66529" s="83"/>
    </row>
    <row r="66530" spans="16:16" x14ac:dyDescent="0.3">
      <c r="P66530" s="83"/>
    </row>
    <row r="66531" spans="16:16" x14ac:dyDescent="0.3">
      <c r="P66531" s="83"/>
    </row>
    <row r="66532" spans="16:16" x14ac:dyDescent="0.3">
      <c r="P66532" s="83"/>
    </row>
    <row r="66533" spans="16:16" x14ac:dyDescent="0.3">
      <c r="P66533" s="83"/>
    </row>
    <row r="66534" spans="16:16" x14ac:dyDescent="0.3">
      <c r="P66534" s="83"/>
    </row>
    <row r="66535" spans="16:16" x14ac:dyDescent="0.3">
      <c r="P66535" s="83"/>
    </row>
    <row r="66536" spans="16:16" x14ac:dyDescent="0.3">
      <c r="P66536" s="83"/>
    </row>
    <row r="66537" spans="16:16" x14ac:dyDescent="0.3">
      <c r="P66537" s="83"/>
    </row>
    <row r="66538" spans="16:16" x14ac:dyDescent="0.3">
      <c r="P66538" s="83"/>
    </row>
    <row r="66539" spans="16:16" x14ac:dyDescent="0.3">
      <c r="P66539" s="83"/>
    </row>
    <row r="66540" spans="16:16" x14ac:dyDescent="0.3">
      <c r="P66540" s="83"/>
    </row>
    <row r="66541" spans="16:16" x14ac:dyDescent="0.3">
      <c r="P66541" s="83"/>
    </row>
    <row r="66542" spans="16:16" x14ac:dyDescent="0.3">
      <c r="P66542" s="83"/>
    </row>
    <row r="66543" spans="16:16" x14ac:dyDescent="0.3">
      <c r="P66543" s="83"/>
    </row>
    <row r="66544" spans="16:16" x14ac:dyDescent="0.3">
      <c r="P66544" s="83"/>
    </row>
    <row r="66545" spans="16:16" x14ac:dyDescent="0.3">
      <c r="P66545" s="83"/>
    </row>
    <row r="66546" spans="16:16" x14ac:dyDescent="0.3">
      <c r="P66546" s="83"/>
    </row>
    <row r="66547" spans="16:16" x14ac:dyDescent="0.3">
      <c r="P66547" s="83"/>
    </row>
    <row r="66548" spans="16:16" x14ac:dyDescent="0.3">
      <c r="P66548" s="83"/>
    </row>
    <row r="66549" spans="16:16" x14ac:dyDescent="0.3">
      <c r="P66549" s="83"/>
    </row>
    <row r="66550" spans="16:16" x14ac:dyDescent="0.3">
      <c r="P66550" s="83"/>
    </row>
    <row r="66551" spans="16:16" x14ac:dyDescent="0.3">
      <c r="P66551" s="83"/>
    </row>
    <row r="66552" spans="16:16" x14ac:dyDescent="0.3">
      <c r="P66552" s="83"/>
    </row>
    <row r="66553" spans="16:16" x14ac:dyDescent="0.3">
      <c r="P66553" s="83"/>
    </row>
    <row r="66554" spans="16:16" x14ac:dyDescent="0.3">
      <c r="P66554" s="83"/>
    </row>
    <row r="66555" spans="16:16" x14ac:dyDescent="0.3">
      <c r="P66555" s="83"/>
    </row>
    <row r="66556" spans="16:16" x14ac:dyDescent="0.3">
      <c r="P66556" s="83"/>
    </row>
    <row r="66557" spans="16:16" x14ac:dyDescent="0.3">
      <c r="P66557" s="83"/>
    </row>
    <row r="66558" spans="16:16" x14ac:dyDescent="0.3">
      <c r="P66558" s="83"/>
    </row>
    <row r="66559" spans="16:16" x14ac:dyDescent="0.3">
      <c r="P66559" s="83"/>
    </row>
    <row r="66560" spans="16:16" x14ac:dyDescent="0.3">
      <c r="P66560" s="83"/>
    </row>
    <row r="66561" spans="16:16" x14ac:dyDescent="0.3">
      <c r="P66561" s="83"/>
    </row>
    <row r="66562" spans="16:16" x14ac:dyDescent="0.3">
      <c r="P66562" s="83"/>
    </row>
    <row r="66563" spans="16:16" x14ac:dyDescent="0.3">
      <c r="P66563" s="83"/>
    </row>
    <row r="66564" spans="16:16" x14ac:dyDescent="0.3">
      <c r="P66564" s="83"/>
    </row>
    <row r="66565" spans="16:16" x14ac:dyDescent="0.3">
      <c r="P66565" s="83"/>
    </row>
    <row r="66566" spans="16:16" x14ac:dyDescent="0.3">
      <c r="P66566" s="83"/>
    </row>
    <row r="66567" spans="16:16" x14ac:dyDescent="0.3">
      <c r="P66567" s="83"/>
    </row>
    <row r="66568" spans="16:16" x14ac:dyDescent="0.3">
      <c r="P66568" s="83"/>
    </row>
    <row r="66569" spans="16:16" x14ac:dyDescent="0.3">
      <c r="P66569" s="83"/>
    </row>
    <row r="66570" spans="16:16" x14ac:dyDescent="0.3">
      <c r="P66570" s="83"/>
    </row>
    <row r="66571" spans="16:16" x14ac:dyDescent="0.3">
      <c r="P66571" s="83"/>
    </row>
    <row r="66572" spans="16:16" x14ac:dyDescent="0.3">
      <c r="P66572" s="83"/>
    </row>
    <row r="66573" spans="16:16" x14ac:dyDescent="0.3">
      <c r="P66573" s="83"/>
    </row>
    <row r="66574" spans="16:16" x14ac:dyDescent="0.3">
      <c r="P66574" s="83"/>
    </row>
    <row r="66575" spans="16:16" x14ac:dyDescent="0.3">
      <c r="P66575" s="83"/>
    </row>
    <row r="66576" spans="16:16" x14ac:dyDescent="0.3">
      <c r="P66576" s="83"/>
    </row>
    <row r="66577" spans="16:16" x14ac:dyDescent="0.3">
      <c r="P66577" s="83"/>
    </row>
    <row r="66578" spans="16:16" x14ac:dyDescent="0.3">
      <c r="P66578" s="83"/>
    </row>
    <row r="66579" spans="16:16" x14ac:dyDescent="0.3">
      <c r="P66579" s="83"/>
    </row>
    <row r="66580" spans="16:16" x14ac:dyDescent="0.3">
      <c r="P66580" s="83"/>
    </row>
    <row r="66581" spans="16:16" x14ac:dyDescent="0.3">
      <c r="P66581" s="83"/>
    </row>
    <row r="66582" spans="16:16" x14ac:dyDescent="0.3">
      <c r="P66582" s="83"/>
    </row>
    <row r="66583" spans="16:16" x14ac:dyDescent="0.3">
      <c r="P66583" s="83"/>
    </row>
    <row r="66584" spans="16:16" x14ac:dyDescent="0.3">
      <c r="P66584" s="83"/>
    </row>
    <row r="66585" spans="16:16" x14ac:dyDescent="0.3">
      <c r="P66585" s="83"/>
    </row>
    <row r="66586" spans="16:16" x14ac:dyDescent="0.3">
      <c r="P66586" s="83"/>
    </row>
    <row r="66587" spans="16:16" x14ac:dyDescent="0.3">
      <c r="P66587" s="83"/>
    </row>
    <row r="66588" spans="16:16" x14ac:dyDescent="0.3">
      <c r="P66588" s="83"/>
    </row>
    <row r="66589" spans="16:16" x14ac:dyDescent="0.3">
      <c r="P66589" s="83"/>
    </row>
    <row r="66590" spans="16:16" x14ac:dyDescent="0.3">
      <c r="P66590" s="83"/>
    </row>
    <row r="66591" spans="16:16" x14ac:dyDescent="0.3">
      <c r="P66591" s="83"/>
    </row>
    <row r="66592" spans="16:16" x14ac:dyDescent="0.3">
      <c r="P66592" s="83"/>
    </row>
    <row r="66593" spans="16:16" x14ac:dyDescent="0.3">
      <c r="P66593" s="83"/>
    </row>
    <row r="66594" spans="16:16" x14ac:dyDescent="0.3">
      <c r="P66594" s="83"/>
    </row>
    <row r="66595" spans="16:16" x14ac:dyDescent="0.3">
      <c r="P66595" s="83"/>
    </row>
    <row r="66596" spans="16:16" x14ac:dyDescent="0.3">
      <c r="P66596" s="83"/>
    </row>
    <row r="66597" spans="16:16" x14ac:dyDescent="0.3">
      <c r="P66597" s="83"/>
    </row>
    <row r="66598" spans="16:16" x14ac:dyDescent="0.3">
      <c r="P66598" s="83"/>
    </row>
    <row r="66599" spans="16:16" x14ac:dyDescent="0.3">
      <c r="P66599" s="83"/>
    </row>
    <row r="66600" spans="16:16" x14ac:dyDescent="0.3">
      <c r="P66600" s="83"/>
    </row>
    <row r="66601" spans="16:16" x14ac:dyDescent="0.3">
      <c r="P66601" s="83"/>
    </row>
    <row r="66602" spans="16:16" x14ac:dyDescent="0.3">
      <c r="P66602" s="83"/>
    </row>
    <row r="66603" spans="16:16" x14ac:dyDescent="0.3">
      <c r="P66603" s="83"/>
    </row>
    <row r="66604" spans="16:16" x14ac:dyDescent="0.3">
      <c r="P66604" s="83"/>
    </row>
    <row r="66605" spans="16:16" x14ac:dyDescent="0.3">
      <c r="P66605" s="83"/>
    </row>
    <row r="66606" spans="16:16" x14ac:dyDescent="0.3">
      <c r="P66606" s="83"/>
    </row>
    <row r="66607" spans="16:16" x14ac:dyDescent="0.3">
      <c r="P66607" s="83"/>
    </row>
    <row r="66608" spans="16:16" x14ac:dyDescent="0.3">
      <c r="P66608" s="83"/>
    </row>
    <row r="66609" spans="16:16" x14ac:dyDescent="0.3">
      <c r="P66609" s="83"/>
    </row>
    <row r="66610" spans="16:16" x14ac:dyDescent="0.3">
      <c r="P66610" s="83"/>
    </row>
    <row r="66611" spans="16:16" x14ac:dyDescent="0.3">
      <c r="P66611" s="83"/>
    </row>
    <row r="66612" spans="16:16" x14ac:dyDescent="0.3">
      <c r="P66612" s="83"/>
    </row>
    <row r="66613" spans="16:16" x14ac:dyDescent="0.3">
      <c r="P66613" s="83"/>
    </row>
    <row r="66614" spans="16:16" x14ac:dyDescent="0.3">
      <c r="P66614" s="83"/>
    </row>
    <row r="66615" spans="16:16" x14ac:dyDescent="0.3">
      <c r="P66615" s="83"/>
    </row>
    <row r="66616" spans="16:16" x14ac:dyDescent="0.3">
      <c r="P66616" s="83"/>
    </row>
    <row r="66617" spans="16:16" x14ac:dyDescent="0.3">
      <c r="P66617" s="83"/>
    </row>
    <row r="66618" spans="16:16" x14ac:dyDescent="0.3">
      <c r="P66618" s="83"/>
    </row>
    <row r="66619" spans="16:16" x14ac:dyDescent="0.3">
      <c r="P66619" s="83"/>
    </row>
    <row r="66620" spans="16:16" x14ac:dyDescent="0.3">
      <c r="P66620" s="83"/>
    </row>
    <row r="66621" spans="16:16" x14ac:dyDescent="0.3">
      <c r="P66621" s="83"/>
    </row>
    <row r="66622" spans="16:16" x14ac:dyDescent="0.3">
      <c r="P66622" s="83"/>
    </row>
    <row r="66623" spans="16:16" x14ac:dyDescent="0.3">
      <c r="P66623" s="83"/>
    </row>
    <row r="66624" spans="16:16" x14ac:dyDescent="0.3">
      <c r="P66624" s="83"/>
    </row>
    <row r="66625" spans="16:16" x14ac:dyDescent="0.3">
      <c r="P66625" s="83"/>
    </row>
    <row r="66626" spans="16:16" x14ac:dyDescent="0.3">
      <c r="P66626" s="83"/>
    </row>
    <row r="66627" spans="16:16" x14ac:dyDescent="0.3">
      <c r="P66627" s="83"/>
    </row>
    <row r="66628" spans="16:16" x14ac:dyDescent="0.3">
      <c r="P66628" s="83"/>
    </row>
    <row r="66629" spans="16:16" x14ac:dyDescent="0.3">
      <c r="P66629" s="83"/>
    </row>
    <row r="66630" spans="16:16" x14ac:dyDescent="0.3">
      <c r="P66630" s="83"/>
    </row>
    <row r="66631" spans="16:16" x14ac:dyDescent="0.3">
      <c r="P66631" s="83"/>
    </row>
    <row r="66632" spans="16:16" x14ac:dyDescent="0.3">
      <c r="P66632" s="83"/>
    </row>
    <row r="66633" spans="16:16" x14ac:dyDescent="0.3">
      <c r="P66633" s="83"/>
    </row>
    <row r="66634" spans="16:16" x14ac:dyDescent="0.3">
      <c r="P66634" s="83"/>
    </row>
    <row r="66635" spans="16:16" x14ac:dyDescent="0.3">
      <c r="P66635" s="83"/>
    </row>
    <row r="66636" spans="16:16" x14ac:dyDescent="0.3">
      <c r="P66636" s="83"/>
    </row>
    <row r="66637" spans="16:16" x14ac:dyDescent="0.3">
      <c r="P66637" s="83"/>
    </row>
    <row r="66638" spans="16:16" x14ac:dyDescent="0.3">
      <c r="P66638" s="83"/>
    </row>
    <row r="66639" spans="16:16" x14ac:dyDescent="0.3">
      <c r="P66639" s="83"/>
    </row>
    <row r="66640" spans="16:16" x14ac:dyDescent="0.3">
      <c r="P66640" s="83"/>
    </row>
    <row r="66641" spans="16:16" x14ac:dyDescent="0.3">
      <c r="P66641" s="83"/>
    </row>
    <row r="66642" spans="16:16" x14ac:dyDescent="0.3">
      <c r="P66642" s="83"/>
    </row>
    <row r="66643" spans="16:16" x14ac:dyDescent="0.3">
      <c r="P66643" s="83"/>
    </row>
    <row r="66644" spans="16:16" x14ac:dyDescent="0.3">
      <c r="P66644" s="83"/>
    </row>
    <row r="66645" spans="16:16" x14ac:dyDescent="0.3">
      <c r="P66645" s="83"/>
    </row>
    <row r="66646" spans="16:16" x14ac:dyDescent="0.3">
      <c r="P66646" s="83"/>
    </row>
    <row r="66647" spans="16:16" x14ac:dyDescent="0.3">
      <c r="P66647" s="83"/>
    </row>
    <row r="66648" spans="16:16" x14ac:dyDescent="0.3">
      <c r="P66648" s="83"/>
    </row>
    <row r="66649" spans="16:16" x14ac:dyDescent="0.3">
      <c r="P66649" s="83"/>
    </row>
    <row r="66650" spans="16:16" x14ac:dyDescent="0.3">
      <c r="P66650" s="83"/>
    </row>
    <row r="66651" spans="16:16" x14ac:dyDescent="0.3">
      <c r="P66651" s="83"/>
    </row>
    <row r="66652" spans="16:16" x14ac:dyDescent="0.3">
      <c r="P66652" s="83"/>
    </row>
    <row r="66653" spans="16:16" x14ac:dyDescent="0.3">
      <c r="P66653" s="83"/>
    </row>
    <row r="66654" spans="16:16" x14ac:dyDescent="0.3">
      <c r="P66654" s="83"/>
    </row>
    <row r="66655" spans="16:16" x14ac:dyDescent="0.3">
      <c r="P66655" s="83"/>
    </row>
    <row r="66656" spans="16:16" x14ac:dyDescent="0.3">
      <c r="P66656" s="83"/>
    </row>
    <row r="66657" spans="16:16" x14ac:dyDescent="0.3">
      <c r="P66657" s="83"/>
    </row>
    <row r="66658" spans="16:16" x14ac:dyDescent="0.3">
      <c r="P66658" s="83"/>
    </row>
    <row r="66659" spans="16:16" x14ac:dyDescent="0.3">
      <c r="P66659" s="83"/>
    </row>
    <row r="66660" spans="16:16" x14ac:dyDescent="0.3">
      <c r="P66660" s="83"/>
    </row>
    <row r="66661" spans="16:16" x14ac:dyDescent="0.3">
      <c r="P66661" s="83"/>
    </row>
    <row r="66662" spans="16:16" x14ac:dyDescent="0.3">
      <c r="P66662" s="83"/>
    </row>
    <row r="66663" spans="16:16" x14ac:dyDescent="0.3">
      <c r="P66663" s="83"/>
    </row>
    <row r="66664" spans="16:16" x14ac:dyDescent="0.3">
      <c r="P66664" s="83"/>
    </row>
    <row r="66665" spans="16:16" x14ac:dyDescent="0.3">
      <c r="P66665" s="83"/>
    </row>
    <row r="66666" spans="16:16" x14ac:dyDescent="0.3">
      <c r="P66666" s="83"/>
    </row>
    <row r="66667" spans="16:16" x14ac:dyDescent="0.3">
      <c r="P66667" s="83"/>
    </row>
    <row r="66668" spans="16:16" x14ac:dyDescent="0.3">
      <c r="P66668" s="83"/>
    </row>
    <row r="66669" spans="16:16" x14ac:dyDescent="0.3">
      <c r="P66669" s="83"/>
    </row>
    <row r="66670" spans="16:16" x14ac:dyDescent="0.3">
      <c r="P66670" s="83"/>
    </row>
    <row r="66671" spans="16:16" x14ac:dyDescent="0.3">
      <c r="P66671" s="83"/>
    </row>
    <row r="66672" spans="16:16" x14ac:dyDescent="0.3">
      <c r="P66672" s="83"/>
    </row>
    <row r="66673" spans="16:16" x14ac:dyDescent="0.3">
      <c r="P66673" s="83"/>
    </row>
    <row r="66674" spans="16:16" x14ac:dyDescent="0.3">
      <c r="P66674" s="83"/>
    </row>
    <row r="66675" spans="16:16" x14ac:dyDescent="0.3">
      <c r="P66675" s="83"/>
    </row>
    <row r="66676" spans="16:16" x14ac:dyDescent="0.3">
      <c r="P66676" s="83"/>
    </row>
    <row r="66677" spans="16:16" x14ac:dyDescent="0.3">
      <c r="P66677" s="83"/>
    </row>
    <row r="66678" spans="16:16" x14ac:dyDescent="0.3">
      <c r="P66678" s="83"/>
    </row>
    <row r="66679" spans="16:16" x14ac:dyDescent="0.3">
      <c r="P66679" s="83"/>
    </row>
    <row r="66680" spans="16:16" x14ac:dyDescent="0.3">
      <c r="P66680" s="83"/>
    </row>
    <row r="66681" spans="16:16" x14ac:dyDescent="0.3">
      <c r="P66681" s="83"/>
    </row>
    <row r="66682" spans="16:16" x14ac:dyDescent="0.3">
      <c r="P66682" s="83"/>
    </row>
    <row r="66683" spans="16:16" x14ac:dyDescent="0.3">
      <c r="P66683" s="83"/>
    </row>
    <row r="66684" spans="16:16" x14ac:dyDescent="0.3">
      <c r="P66684" s="83"/>
    </row>
    <row r="66685" spans="16:16" x14ac:dyDescent="0.3">
      <c r="P66685" s="83"/>
    </row>
    <row r="66686" spans="16:16" x14ac:dyDescent="0.3">
      <c r="P66686" s="83"/>
    </row>
    <row r="66687" spans="16:16" x14ac:dyDescent="0.3">
      <c r="P66687" s="83"/>
    </row>
    <row r="66688" spans="16:16" x14ac:dyDescent="0.3">
      <c r="P66688" s="83"/>
    </row>
    <row r="66689" spans="16:16" x14ac:dyDescent="0.3">
      <c r="P66689" s="83"/>
    </row>
    <row r="66690" spans="16:16" x14ac:dyDescent="0.3">
      <c r="P66690" s="83"/>
    </row>
    <row r="66691" spans="16:16" x14ac:dyDescent="0.3">
      <c r="P66691" s="83"/>
    </row>
    <row r="66692" spans="16:16" x14ac:dyDescent="0.3">
      <c r="P66692" s="83"/>
    </row>
    <row r="66693" spans="16:16" x14ac:dyDescent="0.3">
      <c r="P66693" s="83"/>
    </row>
    <row r="66694" spans="16:16" x14ac:dyDescent="0.3">
      <c r="P66694" s="83"/>
    </row>
    <row r="66695" spans="16:16" x14ac:dyDescent="0.3">
      <c r="P66695" s="83"/>
    </row>
    <row r="66696" spans="16:16" x14ac:dyDescent="0.3">
      <c r="P66696" s="83"/>
    </row>
    <row r="66697" spans="16:16" x14ac:dyDescent="0.3">
      <c r="P66697" s="83"/>
    </row>
    <row r="66698" spans="16:16" x14ac:dyDescent="0.3">
      <c r="P66698" s="83"/>
    </row>
    <row r="66699" spans="16:16" x14ac:dyDescent="0.3">
      <c r="P66699" s="83"/>
    </row>
    <row r="66700" spans="16:16" x14ac:dyDescent="0.3">
      <c r="P66700" s="83"/>
    </row>
    <row r="66701" spans="16:16" x14ac:dyDescent="0.3">
      <c r="P66701" s="83"/>
    </row>
    <row r="66702" spans="16:16" x14ac:dyDescent="0.3">
      <c r="P66702" s="83"/>
    </row>
    <row r="66703" spans="16:16" x14ac:dyDescent="0.3">
      <c r="P66703" s="83"/>
    </row>
    <row r="66704" spans="16:16" x14ac:dyDescent="0.3">
      <c r="P66704" s="83"/>
    </row>
    <row r="66705" spans="16:16" x14ac:dyDescent="0.3">
      <c r="P66705" s="83"/>
    </row>
    <row r="66706" spans="16:16" x14ac:dyDescent="0.3">
      <c r="P66706" s="83"/>
    </row>
    <row r="66707" spans="16:16" x14ac:dyDescent="0.3">
      <c r="P66707" s="83"/>
    </row>
    <row r="66708" spans="16:16" x14ac:dyDescent="0.3">
      <c r="P66708" s="83"/>
    </row>
    <row r="66709" spans="16:16" x14ac:dyDescent="0.3">
      <c r="P66709" s="83"/>
    </row>
    <row r="66710" spans="16:16" x14ac:dyDescent="0.3">
      <c r="P66710" s="83"/>
    </row>
    <row r="66711" spans="16:16" x14ac:dyDescent="0.3">
      <c r="P66711" s="83"/>
    </row>
    <row r="66712" spans="16:16" x14ac:dyDescent="0.3">
      <c r="P66712" s="83"/>
    </row>
    <row r="66713" spans="16:16" x14ac:dyDescent="0.3">
      <c r="P66713" s="83"/>
    </row>
    <row r="66714" spans="16:16" x14ac:dyDescent="0.3">
      <c r="P66714" s="83"/>
    </row>
    <row r="66715" spans="16:16" x14ac:dyDescent="0.3">
      <c r="P66715" s="83"/>
    </row>
    <row r="66716" spans="16:16" x14ac:dyDescent="0.3">
      <c r="P66716" s="83"/>
    </row>
    <row r="66717" spans="16:16" x14ac:dyDescent="0.3">
      <c r="P66717" s="83"/>
    </row>
    <row r="66718" spans="16:16" x14ac:dyDescent="0.3">
      <c r="P66718" s="83"/>
    </row>
    <row r="66719" spans="16:16" x14ac:dyDescent="0.3">
      <c r="P66719" s="83"/>
    </row>
    <row r="66720" spans="16:16" x14ac:dyDescent="0.3">
      <c r="P66720" s="83"/>
    </row>
    <row r="66721" spans="16:16" x14ac:dyDescent="0.3">
      <c r="P66721" s="83"/>
    </row>
    <row r="66722" spans="16:16" x14ac:dyDescent="0.3">
      <c r="P66722" s="83"/>
    </row>
    <row r="66723" spans="16:16" x14ac:dyDescent="0.3">
      <c r="P66723" s="83"/>
    </row>
    <row r="66724" spans="16:16" x14ac:dyDescent="0.3">
      <c r="P66724" s="83"/>
    </row>
    <row r="66725" spans="16:16" x14ac:dyDescent="0.3">
      <c r="P66725" s="83"/>
    </row>
    <row r="66726" spans="16:16" x14ac:dyDescent="0.3">
      <c r="P66726" s="83"/>
    </row>
    <row r="66727" spans="16:16" x14ac:dyDescent="0.3">
      <c r="P66727" s="83"/>
    </row>
    <row r="66728" spans="16:16" x14ac:dyDescent="0.3">
      <c r="P66728" s="83"/>
    </row>
    <row r="66729" spans="16:16" x14ac:dyDescent="0.3">
      <c r="P66729" s="83"/>
    </row>
    <row r="66730" spans="16:16" x14ac:dyDescent="0.3">
      <c r="P66730" s="83"/>
    </row>
    <row r="66731" spans="16:16" x14ac:dyDescent="0.3">
      <c r="P66731" s="83"/>
    </row>
    <row r="66732" spans="16:16" x14ac:dyDescent="0.3">
      <c r="P66732" s="83"/>
    </row>
    <row r="66733" spans="16:16" x14ac:dyDescent="0.3">
      <c r="P66733" s="83"/>
    </row>
    <row r="66734" spans="16:16" x14ac:dyDescent="0.3">
      <c r="P66734" s="83"/>
    </row>
    <row r="66735" spans="16:16" x14ac:dyDescent="0.3">
      <c r="P66735" s="83"/>
    </row>
    <row r="66736" spans="16:16" x14ac:dyDescent="0.3">
      <c r="P66736" s="83"/>
    </row>
    <row r="66737" spans="16:16" x14ac:dyDescent="0.3">
      <c r="P66737" s="83"/>
    </row>
    <row r="66738" spans="16:16" x14ac:dyDescent="0.3">
      <c r="P66738" s="83"/>
    </row>
    <row r="66739" spans="16:16" x14ac:dyDescent="0.3">
      <c r="P66739" s="83"/>
    </row>
    <row r="66740" spans="16:16" x14ac:dyDescent="0.3">
      <c r="P66740" s="83"/>
    </row>
    <row r="66741" spans="16:16" x14ac:dyDescent="0.3">
      <c r="P66741" s="83"/>
    </row>
    <row r="66742" spans="16:16" x14ac:dyDescent="0.3">
      <c r="P66742" s="83"/>
    </row>
    <row r="66743" spans="16:16" x14ac:dyDescent="0.3">
      <c r="P66743" s="83"/>
    </row>
    <row r="66744" spans="16:16" x14ac:dyDescent="0.3">
      <c r="P66744" s="83"/>
    </row>
    <row r="66745" spans="16:16" x14ac:dyDescent="0.3">
      <c r="P66745" s="83"/>
    </row>
    <row r="66746" spans="16:16" x14ac:dyDescent="0.3">
      <c r="P66746" s="83"/>
    </row>
    <row r="66747" spans="16:16" x14ac:dyDescent="0.3">
      <c r="P66747" s="83"/>
    </row>
    <row r="66748" spans="16:16" x14ac:dyDescent="0.3">
      <c r="P66748" s="83"/>
    </row>
    <row r="66749" spans="16:16" x14ac:dyDescent="0.3">
      <c r="P66749" s="83"/>
    </row>
    <row r="66750" spans="16:16" x14ac:dyDescent="0.3">
      <c r="P66750" s="83"/>
    </row>
    <row r="66751" spans="16:16" x14ac:dyDescent="0.3">
      <c r="P66751" s="83"/>
    </row>
    <row r="66752" spans="16:16" x14ac:dyDescent="0.3">
      <c r="P66752" s="83"/>
    </row>
    <row r="66753" spans="16:16" x14ac:dyDescent="0.3">
      <c r="P66753" s="83"/>
    </row>
    <row r="66754" spans="16:16" x14ac:dyDescent="0.3">
      <c r="P66754" s="83"/>
    </row>
    <row r="66755" spans="16:16" x14ac:dyDescent="0.3">
      <c r="P66755" s="83"/>
    </row>
    <row r="66756" spans="16:16" x14ac:dyDescent="0.3">
      <c r="P66756" s="83"/>
    </row>
    <row r="66757" spans="16:16" x14ac:dyDescent="0.3">
      <c r="P66757" s="83"/>
    </row>
    <row r="66758" spans="16:16" x14ac:dyDescent="0.3">
      <c r="P66758" s="83"/>
    </row>
    <row r="66759" spans="16:16" x14ac:dyDescent="0.3">
      <c r="P66759" s="83"/>
    </row>
    <row r="66760" spans="16:16" x14ac:dyDescent="0.3">
      <c r="P66760" s="83"/>
    </row>
    <row r="66761" spans="16:16" x14ac:dyDescent="0.3">
      <c r="P66761" s="83"/>
    </row>
    <row r="66762" spans="16:16" x14ac:dyDescent="0.3">
      <c r="P66762" s="83"/>
    </row>
    <row r="66763" spans="16:16" x14ac:dyDescent="0.3">
      <c r="P66763" s="83"/>
    </row>
    <row r="66764" spans="16:16" x14ac:dyDescent="0.3">
      <c r="P66764" s="83"/>
    </row>
    <row r="66765" spans="16:16" x14ac:dyDescent="0.3">
      <c r="P66765" s="83"/>
    </row>
    <row r="66766" spans="16:16" x14ac:dyDescent="0.3">
      <c r="P66766" s="83"/>
    </row>
    <row r="66767" spans="16:16" x14ac:dyDescent="0.3">
      <c r="P66767" s="83"/>
    </row>
    <row r="66768" spans="16:16" x14ac:dyDescent="0.3">
      <c r="P66768" s="83"/>
    </row>
    <row r="66769" spans="16:16" x14ac:dyDescent="0.3">
      <c r="P66769" s="83"/>
    </row>
    <row r="66770" spans="16:16" x14ac:dyDescent="0.3">
      <c r="P66770" s="83"/>
    </row>
    <row r="66771" spans="16:16" x14ac:dyDescent="0.3">
      <c r="P66771" s="83"/>
    </row>
    <row r="66772" spans="16:16" x14ac:dyDescent="0.3">
      <c r="P66772" s="83"/>
    </row>
    <row r="66773" spans="16:16" x14ac:dyDescent="0.3">
      <c r="P66773" s="83"/>
    </row>
    <row r="66774" spans="16:16" x14ac:dyDescent="0.3">
      <c r="P66774" s="83"/>
    </row>
    <row r="66775" spans="16:16" x14ac:dyDescent="0.3">
      <c r="P66775" s="83"/>
    </row>
    <row r="66776" spans="16:16" x14ac:dyDescent="0.3">
      <c r="P66776" s="83"/>
    </row>
    <row r="66777" spans="16:16" x14ac:dyDescent="0.3">
      <c r="P66777" s="83"/>
    </row>
    <row r="66778" spans="16:16" x14ac:dyDescent="0.3">
      <c r="P66778" s="83"/>
    </row>
    <row r="66779" spans="16:16" x14ac:dyDescent="0.3">
      <c r="P66779" s="83"/>
    </row>
    <row r="66780" spans="16:16" x14ac:dyDescent="0.3">
      <c r="P66780" s="83"/>
    </row>
    <row r="66781" spans="16:16" x14ac:dyDescent="0.3">
      <c r="P66781" s="83"/>
    </row>
    <row r="66782" spans="16:16" x14ac:dyDescent="0.3">
      <c r="P66782" s="83"/>
    </row>
    <row r="66783" spans="16:16" x14ac:dyDescent="0.3">
      <c r="P66783" s="83"/>
    </row>
    <row r="66784" spans="16:16" x14ac:dyDescent="0.3">
      <c r="P66784" s="83"/>
    </row>
    <row r="66785" spans="16:16" x14ac:dyDescent="0.3">
      <c r="P66785" s="83"/>
    </row>
    <row r="66786" spans="16:16" x14ac:dyDescent="0.3">
      <c r="P66786" s="83"/>
    </row>
    <row r="66787" spans="16:16" x14ac:dyDescent="0.3">
      <c r="P66787" s="83"/>
    </row>
    <row r="66788" spans="16:16" x14ac:dyDescent="0.3">
      <c r="P66788" s="83"/>
    </row>
    <row r="66789" spans="16:16" x14ac:dyDescent="0.3">
      <c r="P66789" s="83"/>
    </row>
    <row r="66790" spans="16:16" x14ac:dyDescent="0.3">
      <c r="P66790" s="83"/>
    </row>
    <row r="66791" spans="16:16" x14ac:dyDescent="0.3">
      <c r="P66791" s="83"/>
    </row>
    <row r="66792" spans="16:16" x14ac:dyDescent="0.3">
      <c r="P66792" s="83"/>
    </row>
    <row r="66793" spans="16:16" x14ac:dyDescent="0.3">
      <c r="P66793" s="83"/>
    </row>
    <row r="66794" spans="16:16" x14ac:dyDescent="0.3">
      <c r="P66794" s="83"/>
    </row>
    <row r="66795" spans="16:16" x14ac:dyDescent="0.3">
      <c r="P66795" s="83"/>
    </row>
    <row r="66796" spans="16:16" x14ac:dyDescent="0.3">
      <c r="P66796" s="83"/>
    </row>
    <row r="66797" spans="16:16" x14ac:dyDescent="0.3">
      <c r="P66797" s="83"/>
    </row>
    <row r="66798" spans="16:16" x14ac:dyDescent="0.3">
      <c r="P66798" s="83"/>
    </row>
    <row r="66799" spans="16:16" x14ac:dyDescent="0.3">
      <c r="P66799" s="83"/>
    </row>
    <row r="66800" spans="16:16" x14ac:dyDescent="0.3">
      <c r="P66800" s="83"/>
    </row>
    <row r="66801" spans="16:16" x14ac:dyDescent="0.3">
      <c r="P66801" s="83"/>
    </row>
    <row r="66802" spans="16:16" x14ac:dyDescent="0.3">
      <c r="P66802" s="83"/>
    </row>
    <row r="66803" spans="16:16" x14ac:dyDescent="0.3">
      <c r="P66803" s="83"/>
    </row>
    <row r="66804" spans="16:16" x14ac:dyDescent="0.3">
      <c r="P66804" s="83"/>
    </row>
    <row r="66805" spans="16:16" x14ac:dyDescent="0.3">
      <c r="P66805" s="83"/>
    </row>
    <row r="66806" spans="16:16" x14ac:dyDescent="0.3">
      <c r="P66806" s="83"/>
    </row>
    <row r="66807" spans="16:16" x14ac:dyDescent="0.3">
      <c r="P66807" s="83"/>
    </row>
    <row r="66808" spans="16:16" x14ac:dyDescent="0.3">
      <c r="P66808" s="83"/>
    </row>
    <row r="66809" spans="16:16" x14ac:dyDescent="0.3">
      <c r="P66809" s="83"/>
    </row>
    <row r="66810" spans="16:16" x14ac:dyDescent="0.3">
      <c r="P66810" s="83"/>
    </row>
    <row r="66811" spans="16:16" x14ac:dyDescent="0.3">
      <c r="P66811" s="83"/>
    </row>
    <row r="66812" spans="16:16" x14ac:dyDescent="0.3">
      <c r="P66812" s="83"/>
    </row>
    <row r="66813" spans="16:16" x14ac:dyDescent="0.3">
      <c r="P66813" s="83"/>
    </row>
    <row r="66814" spans="16:16" x14ac:dyDescent="0.3">
      <c r="P66814" s="83"/>
    </row>
    <row r="66815" spans="16:16" x14ac:dyDescent="0.3">
      <c r="P66815" s="83"/>
    </row>
    <row r="66816" spans="16:16" x14ac:dyDescent="0.3">
      <c r="P66816" s="83"/>
    </row>
    <row r="66817" spans="16:16" x14ac:dyDescent="0.3">
      <c r="P66817" s="83"/>
    </row>
    <row r="66818" spans="16:16" x14ac:dyDescent="0.3">
      <c r="P66818" s="83"/>
    </row>
    <row r="66819" spans="16:16" x14ac:dyDescent="0.3">
      <c r="P66819" s="83"/>
    </row>
    <row r="66820" spans="16:16" x14ac:dyDescent="0.3">
      <c r="P66820" s="83"/>
    </row>
    <row r="66821" spans="16:16" x14ac:dyDescent="0.3">
      <c r="P66821" s="83"/>
    </row>
    <row r="66822" spans="16:16" x14ac:dyDescent="0.3">
      <c r="P66822" s="83"/>
    </row>
    <row r="66823" spans="16:16" x14ac:dyDescent="0.3">
      <c r="P66823" s="83"/>
    </row>
    <row r="66824" spans="16:16" x14ac:dyDescent="0.3">
      <c r="P66824" s="83"/>
    </row>
    <row r="66825" spans="16:16" x14ac:dyDescent="0.3">
      <c r="P66825" s="83"/>
    </row>
    <row r="66826" spans="16:16" x14ac:dyDescent="0.3">
      <c r="P66826" s="83"/>
    </row>
    <row r="66827" spans="16:16" x14ac:dyDescent="0.3">
      <c r="P66827" s="83"/>
    </row>
    <row r="66828" spans="16:16" x14ac:dyDescent="0.3">
      <c r="P66828" s="83"/>
    </row>
    <row r="66829" spans="16:16" x14ac:dyDescent="0.3">
      <c r="P66829" s="83"/>
    </row>
    <row r="66830" spans="16:16" x14ac:dyDescent="0.3">
      <c r="P66830" s="83"/>
    </row>
    <row r="66831" spans="16:16" x14ac:dyDescent="0.3">
      <c r="P66831" s="83"/>
    </row>
    <row r="66832" spans="16:16" x14ac:dyDescent="0.3">
      <c r="P66832" s="83"/>
    </row>
    <row r="66833" spans="16:16" x14ac:dyDescent="0.3">
      <c r="P66833" s="83"/>
    </row>
    <row r="66834" spans="16:16" x14ac:dyDescent="0.3">
      <c r="P66834" s="83"/>
    </row>
    <row r="66835" spans="16:16" x14ac:dyDescent="0.3">
      <c r="P66835" s="83"/>
    </row>
    <row r="66836" spans="16:16" x14ac:dyDescent="0.3">
      <c r="P66836" s="83"/>
    </row>
    <row r="66837" spans="16:16" x14ac:dyDescent="0.3">
      <c r="P66837" s="83"/>
    </row>
    <row r="66838" spans="16:16" x14ac:dyDescent="0.3">
      <c r="P66838" s="83"/>
    </row>
    <row r="66839" spans="16:16" x14ac:dyDescent="0.3">
      <c r="P66839" s="83"/>
    </row>
    <row r="66840" spans="16:16" x14ac:dyDescent="0.3">
      <c r="P66840" s="83"/>
    </row>
    <row r="66841" spans="16:16" x14ac:dyDescent="0.3">
      <c r="P66841" s="83"/>
    </row>
    <row r="66842" spans="16:16" x14ac:dyDescent="0.3">
      <c r="P66842" s="83"/>
    </row>
    <row r="66843" spans="16:16" x14ac:dyDescent="0.3">
      <c r="P66843" s="83"/>
    </row>
    <row r="66844" spans="16:16" x14ac:dyDescent="0.3">
      <c r="P66844" s="83"/>
    </row>
    <row r="66845" spans="16:16" x14ac:dyDescent="0.3">
      <c r="P66845" s="83"/>
    </row>
    <row r="66846" spans="16:16" x14ac:dyDescent="0.3">
      <c r="P66846" s="83"/>
    </row>
    <row r="66847" spans="16:16" x14ac:dyDescent="0.3">
      <c r="P66847" s="83"/>
    </row>
    <row r="66848" spans="16:16" x14ac:dyDescent="0.3">
      <c r="P66848" s="83"/>
    </row>
    <row r="66849" spans="16:16" x14ac:dyDescent="0.3">
      <c r="P66849" s="83"/>
    </row>
    <row r="66850" spans="16:16" x14ac:dyDescent="0.3">
      <c r="P66850" s="83"/>
    </row>
    <row r="66851" spans="16:16" x14ac:dyDescent="0.3">
      <c r="P66851" s="83"/>
    </row>
    <row r="66852" spans="16:16" x14ac:dyDescent="0.3">
      <c r="P66852" s="83"/>
    </row>
    <row r="66853" spans="16:16" x14ac:dyDescent="0.3">
      <c r="P66853" s="83"/>
    </row>
    <row r="66854" spans="16:16" x14ac:dyDescent="0.3">
      <c r="P66854" s="83"/>
    </row>
    <row r="66855" spans="16:16" x14ac:dyDescent="0.3">
      <c r="P66855" s="83"/>
    </row>
    <row r="66856" spans="16:16" x14ac:dyDescent="0.3">
      <c r="P66856" s="83"/>
    </row>
    <row r="66857" spans="16:16" x14ac:dyDescent="0.3">
      <c r="P66857" s="83"/>
    </row>
    <row r="66858" spans="16:16" x14ac:dyDescent="0.3">
      <c r="P66858" s="83"/>
    </row>
    <row r="66859" spans="16:16" x14ac:dyDescent="0.3">
      <c r="P66859" s="83"/>
    </row>
    <row r="66860" spans="16:16" x14ac:dyDescent="0.3">
      <c r="P66860" s="83"/>
    </row>
    <row r="66861" spans="16:16" x14ac:dyDescent="0.3">
      <c r="P66861" s="83"/>
    </row>
    <row r="66862" spans="16:16" x14ac:dyDescent="0.3">
      <c r="P66862" s="83"/>
    </row>
    <row r="66863" spans="16:16" x14ac:dyDescent="0.3">
      <c r="P66863" s="83"/>
    </row>
    <row r="66864" spans="16:16" x14ac:dyDescent="0.3">
      <c r="P66864" s="83"/>
    </row>
    <row r="66865" spans="16:16" x14ac:dyDescent="0.3">
      <c r="P66865" s="83"/>
    </row>
    <row r="66866" spans="16:16" x14ac:dyDescent="0.3">
      <c r="P66866" s="83"/>
    </row>
    <row r="66867" spans="16:16" x14ac:dyDescent="0.3">
      <c r="P66867" s="83"/>
    </row>
    <row r="66868" spans="16:16" x14ac:dyDescent="0.3">
      <c r="P66868" s="83"/>
    </row>
    <row r="66869" spans="16:16" x14ac:dyDescent="0.3">
      <c r="P66869" s="83"/>
    </row>
    <row r="66870" spans="16:16" x14ac:dyDescent="0.3">
      <c r="P66870" s="83"/>
    </row>
    <row r="66871" spans="16:16" x14ac:dyDescent="0.3">
      <c r="P66871" s="83"/>
    </row>
    <row r="66872" spans="16:16" x14ac:dyDescent="0.3">
      <c r="P66872" s="83"/>
    </row>
    <row r="66873" spans="16:16" x14ac:dyDescent="0.3">
      <c r="P66873" s="83"/>
    </row>
    <row r="66874" spans="16:16" x14ac:dyDescent="0.3">
      <c r="P66874" s="83"/>
    </row>
    <row r="66875" spans="16:16" x14ac:dyDescent="0.3">
      <c r="P66875" s="83"/>
    </row>
    <row r="66876" spans="16:16" x14ac:dyDescent="0.3">
      <c r="P66876" s="83"/>
    </row>
    <row r="66877" spans="16:16" x14ac:dyDescent="0.3">
      <c r="P66877" s="83"/>
    </row>
    <row r="66878" spans="16:16" x14ac:dyDescent="0.3">
      <c r="P66878" s="83"/>
    </row>
    <row r="66879" spans="16:16" x14ac:dyDescent="0.3">
      <c r="P66879" s="83"/>
    </row>
    <row r="66880" spans="16:16" x14ac:dyDescent="0.3">
      <c r="P66880" s="83"/>
    </row>
    <row r="66881" spans="16:16" x14ac:dyDescent="0.3">
      <c r="P66881" s="83"/>
    </row>
    <row r="66882" spans="16:16" x14ac:dyDescent="0.3">
      <c r="P66882" s="83"/>
    </row>
    <row r="66883" spans="16:16" x14ac:dyDescent="0.3">
      <c r="P66883" s="83"/>
    </row>
    <row r="66884" spans="16:16" x14ac:dyDescent="0.3">
      <c r="P66884" s="83"/>
    </row>
    <row r="66885" spans="16:16" x14ac:dyDescent="0.3">
      <c r="P66885" s="83"/>
    </row>
    <row r="66886" spans="16:16" x14ac:dyDescent="0.3">
      <c r="P66886" s="83"/>
    </row>
    <row r="66887" spans="16:16" x14ac:dyDescent="0.3">
      <c r="P66887" s="83"/>
    </row>
    <row r="66888" spans="16:16" x14ac:dyDescent="0.3">
      <c r="P66888" s="83"/>
    </row>
    <row r="66889" spans="16:16" x14ac:dyDescent="0.3">
      <c r="P66889" s="83"/>
    </row>
    <row r="66890" spans="16:16" x14ac:dyDescent="0.3">
      <c r="P66890" s="83"/>
    </row>
    <row r="66891" spans="16:16" x14ac:dyDescent="0.3">
      <c r="P66891" s="83"/>
    </row>
    <row r="66892" spans="16:16" x14ac:dyDescent="0.3">
      <c r="P66892" s="83"/>
    </row>
    <row r="66893" spans="16:16" x14ac:dyDescent="0.3">
      <c r="P66893" s="83"/>
    </row>
    <row r="66894" spans="16:16" x14ac:dyDescent="0.3">
      <c r="P66894" s="83"/>
    </row>
    <row r="66895" spans="16:16" x14ac:dyDescent="0.3">
      <c r="P66895" s="83"/>
    </row>
    <row r="66896" spans="16:16" x14ac:dyDescent="0.3">
      <c r="P66896" s="83"/>
    </row>
    <row r="66897" spans="16:16" x14ac:dyDescent="0.3">
      <c r="P66897" s="83"/>
    </row>
    <row r="66898" spans="16:16" x14ac:dyDescent="0.3">
      <c r="P66898" s="83"/>
    </row>
    <row r="66899" spans="16:16" x14ac:dyDescent="0.3">
      <c r="P66899" s="83"/>
    </row>
    <row r="66900" spans="16:16" x14ac:dyDescent="0.3">
      <c r="P66900" s="83"/>
    </row>
    <row r="66901" spans="16:16" x14ac:dyDescent="0.3">
      <c r="P66901" s="83"/>
    </row>
    <row r="66902" spans="16:16" x14ac:dyDescent="0.3">
      <c r="P66902" s="83"/>
    </row>
    <row r="66903" spans="16:16" x14ac:dyDescent="0.3">
      <c r="P66903" s="83"/>
    </row>
    <row r="66904" spans="16:16" x14ac:dyDescent="0.3">
      <c r="P66904" s="83"/>
    </row>
    <row r="66905" spans="16:16" x14ac:dyDescent="0.3">
      <c r="P66905" s="83"/>
    </row>
    <row r="66906" spans="16:16" x14ac:dyDescent="0.3">
      <c r="P66906" s="83"/>
    </row>
    <row r="66907" spans="16:16" x14ac:dyDescent="0.3">
      <c r="P66907" s="83"/>
    </row>
    <row r="66908" spans="16:16" x14ac:dyDescent="0.3">
      <c r="P66908" s="83"/>
    </row>
    <row r="66909" spans="16:16" x14ac:dyDescent="0.3">
      <c r="P66909" s="83"/>
    </row>
    <row r="66910" spans="16:16" x14ac:dyDescent="0.3">
      <c r="P66910" s="83"/>
    </row>
    <row r="66911" spans="16:16" x14ac:dyDescent="0.3">
      <c r="P66911" s="83"/>
    </row>
    <row r="66912" spans="16:16" x14ac:dyDescent="0.3">
      <c r="P66912" s="83"/>
    </row>
    <row r="66913" spans="16:16" x14ac:dyDescent="0.3">
      <c r="P66913" s="83"/>
    </row>
    <row r="66914" spans="16:16" x14ac:dyDescent="0.3">
      <c r="P66914" s="83"/>
    </row>
    <row r="66915" spans="16:16" x14ac:dyDescent="0.3">
      <c r="P66915" s="83"/>
    </row>
    <row r="66916" spans="16:16" x14ac:dyDescent="0.3">
      <c r="P66916" s="83"/>
    </row>
    <row r="66917" spans="16:16" x14ac:dyDescent="0.3">
      <c r="P66917" s="83"/>
    </row>
    <row r="66918" spans="16:16" x14ac:dyDescent="0.3">
      <c r="P66918" s="83"/>
    </row>
    <row r="66919" spans="16:16" x14ac:dyDescent="0.3">
      <c r="P66919" s="83"/>
    </row>
    <row r="66920" spans="16:16" x14ac:dyDescent="0.3">
      <c r="P66920" s="83"/>
    </row>
    <row r="66921" spans="16:16" x14ac:dyDescent="0.3">
      <c r="P66921" s="83"/>
    </row>
    <row r="66922" spans="16:16" x14ac:dyDescent="0.3">
      <c r="P66922" s="83"/>
    </row>
    <row r="66923" spans="16:16" x14ac:dyDescent="0.3">
      <c r="P66923" s="83"/>
    </row>
    <row r="66924" spans="16:16" x14ac:dyDescent="0.3">
      <c r="P66924" s="83"/>
    </row>
    <row r="66925" spans="16:16" x14ac:dyDescent="0.3">
      <c r="P66925" s="83"/>
    </row>
    <row r="66926" spans="16:16" x14ac:dyDescent="0.3">
      <c r="P66926" s="83"/>
    </row>
    <row r="66927" spans="16:16" x14ac:dyDescent="0.3">
      <c r="P66927" s="83"/>
    </row>
    <row r="66928" spans="16:16" x14ac:dyDescent="0.3">
      <c r="P66928" s="83"/>
    </row>
    <row r="66929" spans="16:16" x14ac:dyDescent="0.3">
      <c r="P66929" s="83"/>
    </row>
    <row r="66930" spans="16:16" x14ac:dyDescent="0.3">
      <c r="P66930" s="83"/>
    </row>
    <row r="66931" spans="16:16" x14ac:dyDescent="0.3">
      <c r="P66931" s="83"/>
    </row>
    <row r="66932" spans="16:16" x14ac:dyDescent="0.3">
      <c r="P66932" s="83"/>
    </row>
    <row r="66933" spans="16:16" x14ac:dyDescent="0.3">
      <c r="P66933" s="83"/>
    </row>
    <row r="66934" spans="16:16" x14ac:dyDescent="0.3">
      <c r="P66934" s="83"/>
    </row>
    <row r="66935" spans="16:16" x14ac:dyDescent="0.3">
      <c r="P66935" s="83"/>
    </row>
    <row r="66936" spans="16:16" x14ac:dyDescent="0.3">
      <c r="P66936" s="83"/>
    </row>
    <row r="66937" spans="16:16" x14ac:dyDescent="0.3">
      <c r="P66937" s="83"/>
    </row>
    <row r="66938" spans="16:16" x14ac:dyDescent="0.3">
      <c r="P66938" s="83"/>
    </row>
    <row r="66939" spans="16:16" x14ac:dyDescent="0.3">
      <c r="P66939" s="83"/>
    </row>
    <row r="66940" spans="16:16" x14ac:dyDescent="0.3">
      <c r="P66940" s="83"/>
    </row>
    <row r="66941" spans="16:16" x14ac:dyDescent="0.3">
      <c r="P66941" s="83"/>
    </row>
    <row r="66942" spans="16:16" x14ac:dyDescent="0.3">
      <c r="P66942" s="83"/>
    </row>
    <row r="66943" spans="16:16" x14ac:dyDescent="0.3">
      <c r="P66943" s="83"/>
    </row>
    <row r="66944" spans="16:16" x14ac:dyDescent="0.3">
      <c r="P66944" s="83"/>
    </row>
    <row r="66945" spans="16:16" x14ac:dyDescent="0.3">
      <c r="P66945" s="83"/>
    </row>
    <row r="66946" spans="16:16" x14ac:dyDescent="0.3">
      <c r="P66946" s="83"/>
    </row>
    <row r="66947" spans="16:16" x14ac:dyDescent="0.3">
      <c r="P66947" s="83"/>
    </row>
    <row r="66948" spans="16:16" x14ac:dyDescent="0.3">
      <c r="P66948" s="83"/>
    </row>
    <row r="66949" spans="16:16" x14ac:dyDescent="0.3">
      <c r="P66949" s="83"/>
    </row>
    <row r="66950" spans="16:16" x14ac:dyDescent="0.3">
      <c r="P66950" s="83"/>
    </row>
    <row r="66951" spans="16:16" x14ac:dyDescent="0.3">
      <c r="P66951" s="83"/>
    </row>
    <row r="66952" spans="16:16" x14ac:dyDescent="0.3">
      <c r="P66952" s="83"/>
    </row>
    <row r="66953" spans="16:16" x14ac:dyDescent="0.3">
      <c r="P66953" s="83"/>
    </row>
    <row r="66954" spans="16:16" x14ac:dyDescent="0.3">
      <c r="P66954" s="83"/>
    </row>
    <row r="66955" spans="16:16" x14ac:dyDescent="0.3">
      <c r="P66955" s="83"/>
    </row>
    <row r="66956" spans="16:16" x14ac:dyDescent="0.3">
      <c r="P66956" s="83"/>
    </row>
    <row r="66957" spans="16:16" x14ac:dyDescent="0.3">
      <c r="P66957" s="83"/>
    </row>
    <row r="66958" spans="16:16" x14ac:dyDescent="0.3">
      <c r="P66958" s="83"/>
    </row>
    <row r="66959" spans="16:16" x14ac:dyDescent="0.3">
      <c r="P66959" s="83"/>
    </row>
    <row r="66960" spans="16:16" x14ac:dyDescent="0.3">
      <c r="P66960" s="83"/>
    </row>
    <row r="66961" spans="16:16" x14ac:dyDescent="0.3">
      <c r="P66961" s="83"/>
    </row>
    <row r="66962" spans="16:16" x14ac:dyDescent="0.3">
      <c r="P66962" s="83"/>
    </row>
    <row r="66963" spans="16:16" x14ac:dyDescent="0.3">
      <c r="P66963" s="83"/>
    </row>
    <row r="66964" spans="16:16" x14ac:dyDescent="0.3">
      <c r="P66964" s="83"/>
    </row>
    <row r="66965" spans="16:16" x14ac:dyDescent="0.3">
      <c r="P66965" s="83"/>
    </row>
    <row r="66966" spans="16:16" x14ac:dyDescent="0.3">
      <c r="P66966" s="83"/>
    </row>
    <row r="66967" spans="16:16" x14ac:dyDescent="0.3">
      <c r="P66967" s="83"/>
    </row>
    <row r="66968" spans="16:16" x14ac:dyDescent="0.3">
      <c r="P66968" s="83"/>
    </row>
    <row r="66969" spans="16:16" x14ac:dyDescent="0.3">
      <c r="P66969" s="83"/>
    </row>
    <row r="66970" spans="16:16" x14ac:dyDescent="0.3">
      <c r="P66970" s="83"/>
    </row>
    <row r="66971" spans="16:16" x14ac:dyDescent="0.3">
      <c r="P66971" s="83"/>
    </row>
    <row r="66972" spans="16:16" x14ac:dyDescent="0.3">
      <c r="P66972" s="83"/>
    </row>
    <row r="66973" spans="16:16" x14ac:dyDescent="0.3">
      <c r="P66973" s="83"/>
    </row>
    <row r="66974" spans="16:16" x14ac:dyDescent="0.3">
      <c r="P66974" s="83"/>
    </row>
    <row r="66975" spans="16:16" x14ac:dyDescent="0.3">
      <c r="P66975" s="83"/>
    </row>
    <row r="66976" spans="16:16" x14ac:dyDescent="0.3">
      <c r="P66976" s="83"/>
    </row>
    <row r="66977" spans="16:16" x14ac:dyDescent="0.3">
      <c r="P66977" s="83"/>
    </row>
    <row r="66978" spans="16:16" x14ac:dyDescent="0.3">
      <c r="P66978" s="83"/>
    </row>
    <row r="66979" spans="16:16" x14ac:dyDescent="0.3">
      <c r="P66979" s="83"/>
    </row>
    <row r="66980" spans="16:16" x14ac:dyDescent="0.3">
      <c r="P66980" s="83"/>
    </row>
    <row r="66981" spans="16:16" x14ac:dyDescent="0.3">
      <c r="P66981" s="83"/>
    </row>
    <row r="66982" spans="16:16" x14ac:dyDescent="0.3">
      <c r="P66982" s="83"/>
    </row>
    <row r="66983" spans="16:16" x14ac:dyDescent="0.3">
      <c r="P66983" s="83"/>
    </row>
    <row r="66984" spans="16:16" x14ac:dyDescent="0.3">
      <c r="P66984" s="83"/>
    </row>
    <row r="66985" spans="16:16" x14ac:dyDescent="0.3">
      <c r="P66985" s="83"/>
    </row>
    <row r="66986" spans="16:16" x14ac:dyDescent="0.3">
      <c r="P66986" s="83"/>
    </row>
    <row r="66987" spans="16:16" x14ac:dyDescent="0.3">
      <c r="P66987" s="83"/>
    </row>
    <row r="66988" spans="16:16" x14ac:dyDescent="0.3">
      <c r="P66988" s="83"/>
    </row>
    <row r="66989" spans="16:16" x14ac:dyDescent="0.3">
      <c r="P66989" s="83"/>
    </row>
    <row r="66990" spans="16:16" x14ac:dyDescent="0.3">
      <c r="P66990" s="83"/>
    </row>
    <row r="66991" spans="16:16" x14ac:dyDescent="0.3">
      <c r="P66991" s="83"/>
    </row>
    <row r="66992" spans="16:16" x14ac:dyDescent="0.3">
      <c r="P66992" s="83"/>
    </row>
    <row r="66993" spans="16:16" x14ac:dyDescent="0.3">
      <c r="P66993" s="83"/>
    </row>
    <row r="66994" spans="16:16" x14ac:dyDescent="0.3">
      <c r="P66994" s="83"/>
    </row>
    <row r="66995" spans="16:16" x14ac:dyDescent="0.3">
      <c r="P66995" s="83"/>
    </row>
    <row r="66996" spans="16:16" x14ac:dyDescent="0.3">
      <c r="P66996" s="83"/>
    </row>
    <row r="66997" spans="16:16" x14ac:dyDescent="0.3">
      <c r="P66997" s="83"/>
    </row>
    <row r="66998" spans="16:16" x14ac:dyDescent="0.3">
      <c r="P66998" s="83"/>
    </row>
    <row r="66999" spans="16:16" x14ac:dyDescent="0.3">
      <c r="P66999" s="83"/>
    </row>
    <row r="67000" spans="16:16" x14ac:dyDescent="0.3">
      <c r="P67000" s="83"/>
    </row>
    <row r="67001" spans="16:16" x14ac:dyDescent="0.3">
      <c r="P67001" s="83"/>
    </row>
    <row r="67002" spans="16:16" x14ac:dyDescent="0.3">
      <c r="P67002" s="83"/>
    </row>
    <row r="67003" spans="16:16" x14ac:dyDescent="0.3">
      <c r="P67003" s="83"/>
    </row>
    <row r="67004" spans="16:16" x14ac:dyDescent="0.3">
      <c r="P67004" s="83"/>
    </row>
    <row r="67005" spans="16:16" x14ac:dyDescent="0.3">
      <c r="P67005" s="83"/>
    </row>
    <row r="67006" spans="16:16" x14ac:dyDescent="0.3">
      <c r="P67006" s="83"/>
    </row>
    <row r="67007" spans="16:16" x14ac:dyDescent="0.3">
      <c r="P67007" s="83"/>
    </row>
    <row r="67008" spans="16:16" x14ac:dyDescent="0.3">
      <c r="P67008" s="83"/>
    </row>
    <row r="67009" spans="16:16" x14ac:dyDescent="0.3">
      <c r="P67009" s="83"/>
    </row>
    <row r="67010" spans="16:16" x14ac:dyDescent="0.3">
      <c r="P67010" s="83"/>
    </row>
    <row r="67011" spans="16:16" x14ac:dyDescent="0.3">
      <c r="P67011" s="83"/>
    </row>
    <row r="67012" spans="16:16" x14ac:dyDescent="0.3">
      <c r="P67012" s="83"/>
    </row>
    <row r="67013" spans="16:16" x14ac:dyDescent="0.3">
      <c r="P67013" s="83"/>
    </row>
    <row r="67014" spans="16:16" x14ac:dyDescent="0.3">
      <c r="P67014" s="83"/>
    </row>
    <row r="67015" spans="16:16" x14ac:dyDescent="0.3">
      <c r="P67015" s="83"/>
    </row>
    <row r="67016" spans="16:16" x14ac:dyDescent="0.3">
      <c r="P67016" s="83"/>
    </row>
    <row r="67017" spans="16:16" x14ac:dyDescent="0.3">
      <c r="P67017" s="83"/>
    </row>
    <row r="67018" spans="16:16" x14ac:dyDescent="0.3">
      <c r="P67018" s="83"/>
    </row>
    <row r="67019" spans="16:16" x14ac:dyDescent="0.3">
      <c r="P67019" s="83"/>
    </row>
    <row r="67020" spans="16:16" x14ac:dyDescent="0.3">
      <c r="P67020" s="83"/>
    </row>
    <row r="67021" spans="16:16" x14ac:dyDescent="0.3">
      <c r="P67021" s="83"/>
    </row>
    <row r="67022" spans="16:16" x14ac:dyDescent="0.3">
      <c r="P67022" s="83"/>
    </row>
    <row r="67023" spans="16:16" x14ac:dyDescent="0.3">
      <c r="P67023" s="83"/>
    </row>
    <row r="67024" spans="16:16" x14ac:dyDescent="0.3">
      <c r="P67024" s="83"/>
    </row>
    <row r="67025" spans="16:16" x14ac:dyDescent="0.3">
      <c r="P67025" s="83"/>
    </row>
    <row r="67026" spans="16:16" x14ac:dyDescent="0.3">
      <c r="P67026" s="83"/>
    </row>
    <row r="67027" spans="16:16" x14ac:dyDescent="0.3">
      <c r="P67027" s="83"/>
    </row>
    <row r="67028" spans="16:16" x14ac:dyDescent="0.3">
      <c r="P67028" s="83"/>
    </row>
    <row r="67029" spans="16:16" x14ac:dyDescent="0.3">
      <c r="P67029" s="83"/>
    </row>
    <row r="67030" spans="16:16" x14ac:dyDescent="0.3">
      <c r="P67030" s="83"/>
    </row>
    <row r="67031" spans="16:16" x14ac:dyDescent="0.3">
      <c r="P67031" s="83"/>
    </row>
    <row r="67032" spans="16:16" x14ac:dyDescent="0.3">
      <c r="P67032" s="83"/>
    </row>
    <row r="67033" spans="16:16" x14ac:dyDescent="0.3">
      <c r="P67033" s="83"/>
    </row>
    <row r="67034" spans="16:16" x14ac:dyDescent="0.3">
      <c r="P67034" s="83"/>
    </row>
    <row r="67035" spans="16:16" x14ac:dyDescent="0.3">
      <c r="P67035" s="83"/>
    </row>
    <row r="67036" spans="16:16" x14ac:dyDescent="0.3">
      <c r="P67036" s="83"/>
    </row>
    <row r="67037" spans="16:16" x14ac:dyDescent="0.3">
      <c r="P67037" s="83"/>
    </row>
    <row r="67038" spans="16:16" x14ac:dyDescent="0.3">
      <c r="P67038" s="83"/>
    </row>
    <row r="67039" spans="16:16" x14ac:dyDescent="0.3">
      <c r="P67039" s="83"/>
    </row>
    <row r="67040" spans="16:16" x14ac:dyDescent="0.3">
      <c r="P67040" s="83"/>
    </row>
    <row r="67041" spans="16:16" x14ac:dyDescent="0.3">
      <c r="P67041" s="83"/>
    </row>
    <row r="67042" spans="16:16" x14ac:dyDescent="0.3">
      <c r="P67042" s="83"/>
    </row>
    <row r="67043" spans="16:16" x14ac:dyDescent="0.3">
      <c r="P67043" s="83"/>
    </row>
    <row r="67044" spans="16:16" x14ac:dyDescent="0.3">
      <c r="P67044" s="83"/>
    </row>
    <row r="67045" spans="16:16" x14ac:dyDescent="0.3">
      <c r="P67045" s="83"/>
    </row>
    <row r="67046" spans="16:16" x14ac:dyDescent="0.3">
      <c r="P67046" s="83"/>
    </row>
    <row r="67047" spans="16:16" x14ac:dyDescent="0.3">
      <c r="P67047" s="83"/>
    </row>
    <row r="67048" spans="16:16" x14ac:dyDescent="0.3">
      <c r="P67048" s="83"/>
    </row>
    <row r="67049" spans="16:16" x14ac:dyDescent="0.3">
      <c r="P67049" s="83"/>
    </row>
    <row r="67050" spans="16:16" x14ac:dyDescent="0.3">
      <c r="P67050" s="83"/>
    </row>
    <row r="67051" spans="16:16" x14ac:dyDescent="0.3">
      <c r="P67051" s="83"/>
    </row>
    <row r="67052" spans="16:16" x14ac:dyDescent="0.3">
      <c r="P67052" s="83"/>
    </row>
    <row r="67053" spans="16:16" x14ac:dyDescent="0.3">
      <c r="P67053" s="83"/>
    </row>
    <row r="67054" spans="16:16" x14ac:dyDescent="0.3">
      <c r="P67054" s="83"/>
    </row>
    <row r="67055" spans="16:16" x14ac:dyDescent="0.3">
      <c r="P67055" s="83"/>
    </row>
    <row r="67056" spans="16:16" x14ac:dyDescent="0.3">
      <c r="P67056" s="83"/>
    </row>
    <row r="67057" spans="16:16" x14ac:dyDescent="0.3">
      <c r="P67057" s="83"/>
    </row>
    <row r="67058" spans="16:16" x14ac:dyDescent="0.3">
      <c r="P67058" s="83"/>
    </row>
    <row r="67059" spans="16:16" x14ac:dyDescent="0.3">
      <c r="P67059" s="83"/>
    </row>
    <row r="67060" spans="16:16" x14ac:dyDescent="0.3">
      <c r="P67060" s="83"/>
    </row>
    <row r="67061" spans="16:16" x14ac:dyDescent="0.3">
      <c r="P67061" s="83"/>
    </row>
    <row r="67062" spans="16:16" x14ac:dyDescent="0.3">
      <c r="P67062" s="83"/>
    </row>
    <row r="67063" spans="16:16" x14ac:dyDescent="0.3">
      <c r="P67063" s="83"/>
    </row>
    <row r="67064" spans="16:16" x14ac:dyDescent="0.3">
      <c r="P67064" s="83"/>
    </row>
    <row r="67065" spans="16:16" x14ac:dyDescent="0.3">
      <c r="P67065" s="83"/>
    </row>
    <row r="67066" spans="16:16" x14ac:dyDescent="0.3">
      <c r="P67066" s="83"/>
    </row>
    <row r="67067" spans="16:16" x14ac:dyDescent="0.3">
      <c r="P67067" s="83"/>
    </row>
    <row r="67068" spans="16:16" x14ac:dyDescent="0.3">
      <c r="P67068" s="83"/>
    </row>
    <row r="67069" spans="16:16" x14ac:dyDescent="0.3">
      <c r="P67069" s="83"/>
    </row>
    <row r="67070" spans="16:16" x14ac:dyDescent="0.3">
      <c r="P67070" s="83"/>
    </row>
    <row r="67071" spans="16:16" x14ac:dyDescent="0.3">
      <c r="P67071" s="83"/>
    </row>
    <row r="67072" spans="16:16" x14ac:dyDescent="0.3">
      <c r="P67072" s="83"/>
    </row>
    <row r="67073" spans="16:16" x14ac:dyDescent="0.3">
      <c r="P67073" s="83"/>
    </row>
    <row r="67074" spans="16:16" x14ac:dyDescent="0.3">
      <c r="P67074" s="83"/>
    </row>
    <row r="67075" spans="16:16" x14ac:dyDescent="0.3">
      <c r="P67075" s="83"/>
    </row>
    <row r="67076" spans="16:16" x14ac:dyDescent="0.3">
      <c r="P67076" s="83"/>
    </row>
    <row r="67077" spans="16:16" x14ac:dyDescent="0.3">
      <c r="P67077" s="83"/>
    </row>
    <row r="67078" spans="16:16" x14ac:dyDescent="0.3">
      <c r="P67078" s="83"/>
    </row>
    <row r="67079" spans="16:16" x14ac:dyDescent="0.3">
      <c r="P67079" s="83"/>
    </row>
    <row r="67080" spans="16:16" x14ac:dyDescent="0.3">
      <c r="P67080" s="83"/>
    </row>
    <row r="67081" spans="16:16" x14ac:dyDescent="0.3">
      <c r="P67081" s="83"/>
    </row>
    <row r="67082" spans="16:16" x14ac:dyDescent="0.3">
      <c r="P67082" s="83"/>
    </row>
    <row r="67083" spans="16:16" x14ac:dyDescent="0.3">
      <c r="P67083" s="83"/>
    </row>
    <row r="67084" spans="16:16" x14ac:dyDescent="0.3">
      <c r="P67084" s="83"/>
    </row>
    <row r="67085" spans="16:16" x14ac:dyDescent="0.3">
      <c r="P67085" s="83"/>
    </row>
    <row r="67086" spans="16:16" x14ac:dyDescent="0.3">
      <c r="P67086" s="83"/>
    </row>
    <row r="67087" spans="16:16" x14ac:dyDescent="0.3">
      <c r="P67087" s="83"/>
    </row>
    <row r="67088" spans="16:16" x14ac:dyDescent="0.3">
      <c r="P67088" s="83"/>
    </row>
    <row r="67089" spans="16:16" x14ac:dyDescent="0.3">
      <c r="P67089" s="83"/>
    </row>
    <row r="67090" spans="16:16" x14ac:dyDescent="0.3">
      <c r="P67090" s="83"/>
    </row>
    <row r="67091" spans="16:16" x14ac:dyDescent="0.3">
      <c r="P67091" s="83"/>
    </row>
    <row r="67092" spans="16:16" x14ac:dyDescent="0.3">
      <c r="P67092" s="83"/>
    </row>
    <row r="67093" spans="16:16" x14ac:dyDescent="0.3">
      <c r="P67093" s="83"/>
    </row>
    <row r="67094" spans="16:16" x14ac:dyDescent="0.3">
      <c r="P67094" s="83"/>
    </row>
    <row r="67095" spans="16:16" x14ac:dyDescent="0.3">
      <c r="P67095" s="83"/>
    </row>
    <row r="67096" spans="16:16" x14ac:dyDescent="0.3">
      <c r="P67096" s="83"/>
    </row>
    <row r="67097" spans="16:16" x14ac:dyDescent="0.3">
      <c r="P67097" s="83"/>
    </row>
    <row r="67098" spans="16:16" x14ac:dyDescent="0.3">
      <c r="P67098" s="83"/>
    </row>
    <row r="67099" spans="16:16" x14ac:dyDescent="0.3">
      <c r="P67099" s="83"/>
    </row>
    <row r="67100" spans="16:16" x14ac:dyDescent="0.3">
      <c r="P67100" s="83"/>
    </row>
    <row r="67101" spans="16:16" x14ac:dyDescent="0.3">
      <c r="P67101" s="83"/>
    </row>
    <row r="67102" spans="16:16" x14ac:dyDescent="0.3">
      <c r="P67102" s="83"/>
    </row>
    <row r="67103" spans="16:16" x14ac:dyDescent="0.3">
      <c r="P67103" s="83"/>
    </row>
    <row r="67104" spans="16:16" x14ac:dyDescent="0.3">
      <c r="P67104" s="83"/>
    </row>
    <row r="67105" spans="16:16" x14ac:dyDescent="0.3">
      <c r="P67105" s="83"/>
    </row>
    <row r="67106" spans="16:16" x14ac:dyDescent="0.3">
      <c r="P67106" s="83"/>
    </row>
    <row r="67107" spans="16:16" x14ac:dyDescent="0.3">
      <c r="P67107" s="83"/>
    </row>
    <row r="67108" spans="16:16" x14ac:dyDescent="0.3">
      <c r="P67108" s="83"/>
    </row>
    <row r="67109" spans="16:16" x14ac:dyDescent="0.3">
      <c r="P67109" s="83"/>
    </row>
    <row r="67110" spans="16:16" x14ac:dyDescent="0.3">
      <c r="P67110" s="83"/>
    </row>
    <row r="67111" spans="16:16" x14ac:dyDescent="0.3">
      <c r="P67111" s="83"/>
    </row>
    <row r="67112" spans="16:16" x14ac:dyDescent="0.3">
      <c r="P67112" s="83"/>
    </row>
    <row r="67113" spans="16:16" x14ac:dyDescent="0.3">
      <c r="P67113" s="83"/>
    </row>
    <row r="67114" spans="16:16" x14ac:dyDescent="0.3">
      <c r="P67114" s="83"/>
    </row>
    <row r="67115" spans="16:16" x14ac:dyDescent="0.3">
      <c r="P67115" s="83"/>
    </row>
    <row r="67116" spans="16:16" x14ac:dyDescent="0.3">
      <c r="P67116" s="83"/>
    </row>
    <row r="67117" spans="16:16" x14ac:dyDescent="0.3">
      <c r="P67117" s="83"/>
    </row>
    <row r="67118" spans="16:16" x14ac:dyDescent="0.3">
      <c r="P67118" s="83"/>
    </row>
    <row r="67119" spans="16:16" x14ac:dyDescent="0.3">
      <c r="P67119" s="83"/>
    </row>
    <row r="67120" spans="16:16" x14ac:dyDescent="0.3">
      <c r="P67120" s="83"/>
    </row>
    <row r="67121" spans="16:16" x14ac:dyDescent="0.3">
      <c r="P67121" s="83"/>
    </row>
    <row r="67122" spans="16:16" x14ac:dyDescent="0.3">
      <c r="P67122" s="83"/>
    </row>
    <row r="67123" spans="16:16" x14ac:dyDescent="0.3">
      <c r="P67123" s="83"/>
    </row>
    <row r="67124" spans="16:16" x14ac:dyDescent="0.3">
      <c r="P67124" s="83"/>
    </row>
    <row r="67125" spans="16:16" x14ac:dyDescent="0.3">
      <c r="P67125" s="83"/>
    </row>
    <row r="67126" spans="16:16" x14ac:dyDescent="0.3">
      <c r="P67126" s="83"/>
    </row>
    <row r="67127" spans="16:16" x14ac:dyDescent="0.3">
      <c r="P67127" s="83"/>
    </row>
    <row r="67128" spans="16:16" x14ac:dyDescent="0.3">
      <c r="P67128" s="83"/>
    </row>
    <row r="67129" spans="16:16" x14ac:dyDescent="0.3">
      <c r="P67129" s="83"/>
    </row>
    <row r="67130" spans="16:16" x14ac:dyDescent="0.3">
      <c r="P67130" s="83"/>
    </row>
    <row r="67131" spans="16:16" x14ac:dyDescent="0.3">
      <c r="P67131" s="83"/>
    </row>
    <row r="67132" spans="16:16" x14ac:dyDescent="0.3">
      <c r="P67132" s="83"/>
    </row>
    <row r="67133" spans="16:16" x14ac:dyDescent="0.3">
      <c r="P67133" s="83"/>
    </row>
    <row r="67134" spans="16:16" x14ac:dyDescent="0.3">
      <c r="P67134" s="83"/>
    </row>
    <row r="67135" spans="16:16" x14ac:dyDescent="0.3">
      <c r="P67135" s="83"/>
    </row>
    <row r="67136" spans="16:16" x14ac:dyDescent="0.3">
      <c r="P67136" s="83"/>
    </row>
    <row r="67137" spans="16:16" x14ac:dyDescent="0.3">
      <c r="P67137" s="83"/>
    </row>
    <row r="67138" spans="16:16" x14ac:dyDescent="0.3">
      <c r="P67138" s="83"/>
    </row>
    <row r="67139" spans="16:16" x14ac:dyDescent="0.3">
      <c r="P67139" s="83"/>
    </row>
    <row r="67140" spans="16:16" x14ac:dyDescent="0.3">
      <c r="P67140" s="83"/>
    </row>
    <row r="67141" spans="16:16" x14ac:dyDescent="0.3">
      <c r="P67141" s="83"/>
    </row>
    <row r="67142" spans="16:16" x14ac:dyDescent="0.3">
      <c r="P67142" s="83"/>
    </row>
    <row r="67143" spans="16:16" x14ac:dyDescent="0.3">
      <c r="P67143" s="83"/>
    </row>
    <row r="67144" spans="16:16" x14ac:dyDescent="0.3">
      <c r="P67144" s="83"/>
    </row>
    <row r="67145" spans="16:16" x14ac:dyDescent="0.3">
      <c r="P67145" s="83"/>
    </row>
    <row r="67146" spans="16:16" x14ac:dyDescent="0.3">
      <c r="P67146" s="83"/>
    </row>
    <row r="67147" spans="16:16" x14ac:dyDescent="0.3">
      <c r="P67147" s="83"/>
    </row>
    <row r="67148" spans="16:16" x14ac:dyDescent="0.3">
      <c r="P67148" s="83"/>
    </row>
    <row r="67149" spans="16:16" x14ac:dyDescent="0.3">
      <c r="P67149" s="83"/>
    </row>
    <row r="67150" spans="16:16" x14ac:dyDescent="0.3">
      <c r="P67150" s="83"/>
    </row>
    <row r="67151" spans="16:16" x14ac:dyDescent="0.3">
      <c r="P67151" s="83"/>
    </row>
    <row r="67152" spans="16:16" x14ac:dyDescent="0.3">
      <c r="P67152" s="83"/>
    </row>
    <row r="67153" spans="16:16" x14ac:dyDescent="0.3">
      <c r="P67153" s="83"/>
    </row>
    <row r="67154" spans="16:16" x14ac:dyDescent="0.3">
      <c r="P67154" s="83"/>
    </row>
    <row r="67155" spans="16:16" x14ac:dyDescent="0.3">
      <c r="P67155" s="83"/>
    </row>
    <row r="67156" spans="16:16" x14ac:dyDescent="0.3">
      <c r="P67156" s="83"/>
    </row>
    <row r="67157" spans="16:16" x14ac:dyDescent="0.3">
      <c r="P67157" s="83"/>
    </row>
    <row r="67158" spans="16:16" x14ac:dyDescent="0.3">
      <c r="P67158" s="83"/>
    </row>
    <row r="67159" spans="16:16" x14ac:dyDescent="0.3">
      <c r="P67159" s="83"/>
    </row>
    <row r="67160" spans="16:16" x14ac:dyDescent="0.3">
      <c r="P67160" s="83"/>
    </row>
    <row r="67161" spans="16:16" x14ac:dyDescent="0.3">
      <c r="P67161" s="83"/>
    </row>
    <row r="67162" spans="16:16" x14ac:dyDescent="0.3">
      <c r="P67162" s="83"/>
    </row>
    <row r="67163" spans="16:16" x14ac:dyDescent="0.3">
      <c r="P67163" s="83"/>
    </row>
    <row r="67164" spans="16:16" x14ac:dyDescent="0.3">
      <c r="P67164" s="83"/>
    </row>
    <row r="67165" spans="16:16" x14ac:dyDescent="0.3">
      <c r="P67165" s="83"/>
    </row>
    <row r="67166" spans="16:16" x14ac:dyDescent="0.3">
      <c r="P67166" s="83"/>
    </row>
    <row r="67167" spans="16:16" x14ac:dyDescent="0.3">
      <c r="P67167" s="83"/>
    </row>
    <row r="67168" spans="16:16" x14ac:dyDescent="0.3">
      <c r="P67168" s="83"/>
    </row>
    <row r="67169" spans="16:16" x14ac:dyDescent="0.3">
      <c r="P67169" s="83"/>
    </row>
    <row r="67170" spans="16:16" x14ac:dyDescent="0.3">
      <c r="P67170" s="83"/>
    </row>
    <row r="67171" spans="16:16" x14ac:dyDescent="0.3">
      <c r="P67171" s="83"/>
    </row>
    <row r="67172" spans="16:16" x14ac:dyDescent="0.3">
      <c r="P67172" s="83"/>
    </row>
    <row r="67173" spans="16:16" x14ac:dyDescent="0.3">
      <c r="P67173" s="83"/>
    </row>
    <row r="67174" spans="16:16" x14ac:dyDescent="0.3">
      <c r="P67174" s="83"/>
    </row>
    <row r="67175" spans="16:16" x14ac:dyDescent="0.3">
      <c r="P67175" s="83"/>
    </row>
    <row r="67176" spans="16:16" x14ac:dyDescent="0.3">
      <c r="P67176" s="83"/>
    </row>
    <row r="67177" spans="16:16" x14ac:dyDescent="0.3">
      <c r="P67177" s="83"/>
    </row>
    <row r="67178" spans="16:16" x14ac:dyDescent="0.3">
      <c r="P67178" s="83"/>
    </row>
    <row r="67179" spans="16:16" x14ac:dyDescent="0.3">
      <c r="P67179" s="83"/>
    </row>
    <row r="67180" spans="16:16" x14ac:dyDescent="0.3">
      <c r="P67180" s="83"/>
    </row>
    <row r="67181" spans="16:16" x14ac:dyDescent="0.3">
      <c r="P67181" s="83"/>
    </row>
    <row r="67182" spans="16:16" x14ac:dyDescent="0.3">
      <c r="P67182" s="83"/>
    </row>
    <row r="67183" spans="16:16" x14ac:dyDescent="0.3">
      <c r="P67183" s="83"/>
    </row>
    <row r="67184" spans="16:16" x14ac:dyDescent="0.3">
      <c r="P67184" s="83"/>
    </row>
    <row r="67185" spans="16:16" x14ac:dyDescent="0.3">
      <c r="P67185" s="83"/>
    </row>
    <row r="67186" spans="16:16" x14ac:dyDescent="0.3">
      <c r="P67186" s="83"/>
    </row>
    <row r="67187" spans="16:16" x14ac:dyDescent="0.3">
      <c r="P67187" s="83"/>
    </row>
    <row r="67188" spans="16:16" x14ac:dyDescent="0.3">
      <c r="P67188" s="83"/>
    </row>
    <row r="67189" spans="16:16" x14ac:dyDescent="0.3">
      <c r="P67189" s="83"/>
    </row>
    <row r="67190" spans="16:16" x14ac:dyDescent="0.3">
      <c r="P67190" s="83"/>
    </row>
    <row r="67191" spans="16:16" x14ac:dyDescent="0.3">
      <c r="P67191" s="83"/>
    </row>
    <row r="67192" spans="16:16" x14ac:dyDescent="0.3">
      <c r="P67192" s="83"/>
    </row>
    <row r="67193" spans="16:16" x14ac:dyDescent="0.3">
      <c r="P67193" s="83"/>
    </row>
    <row r="67194" spans="16:16" x14ac:dyDescent="0.3">
      <c r="P67194" s="83"/>
    </row>
    <row r="67195" spans="16:16" x14ac:dyDescent="0.3">
      <c r="P67195" s="83"/>
    </row>
    <row r="67196" spans="16:16" x14ac:dyDescent="0.3">
      <c r="P67196" s="83"/>
    </row>
    <row r="67197" spans="16:16" x14ac:dyDescent="0.3">
      <c r="P67197" s="83"/>
    </row>
    <row r="67198" spans="16:16" x14ac:dyDescent="0.3">
      <c r="P67198" s="83"/>
    </row>
    <row r="67199" spans="16:16" x14ac:dyDescent="0.3">
      <c r="P67199" s="83"/>
    </row>
    <row r="67200" spans="16:16" x14ac:dyDescent="0.3">
      <c r="P67200" s="83"/>
    </row>
    <row r="67201" spans="16:16" x14ac:dyDescent="0.3">
      <c r="P67201" s="83"/>
    </row>
    <row r="67202" spans="16:16" x14ac:dyDescent="0.3">
      <c r="P67202" s="83"/>
    </row>
    <row r="67203" spans="16:16" x14ac:dyDescent="0.3">
      <c r="P67203" s="83"/>
    </row>
    <row r="67204" spans="16:16" x14ac:dyDescent="0.3">
      <c r="P67204" s="83"/>
    </row>
    <row r="67205" spans="16:16" x14ac:dyDescent="0.3">
      <c r="P67205" s="83"/>
    </row>
    <row r="67206" spans="16:16" x14ac:dyDescent="0.3">
      <c r="P67206" s="83"/>
    </row>
    <row r="67207" spans="16:16" x14ac:dyDescent="0.3">
      <c r="P67207" s="83"/>
    </row>
    <row r="67208" spans="16:16" x14ac:dyDescent="0.3">
      <c r="P67208" s="83"/>
    </row>
    <row r="67209" spans="16:16" x14ac:dyDescent="0.3">
      <c r="P67209" s="83"/>
    </row>
    <row r="67210" spans="16:16" x14ac:dyDescent="0.3">
      <c r="P67210" s="83"/>
    </row>
    <row r="67211" spans="16:16" x14ac:dyDescent="0.3">
      <c r="P67211" s="83"/>
    </row>
    <row r="67212" spans="16:16" x14ac:dyDescent="0.3">
      <c r="P67212" s="83"/>
    </row>
    <row r="67213" spans="16:16" x14ac:dyDescent="0.3">
      <c r="P67213" s="83"/>
    </row>
    <row r="67214" spans="16:16" x14ac:dyDescent="0.3">
      <c r="P67214" s="83"/>
    </row>
    <row r="67215" spans="16:16" x14ac:dyDescent="0.3">
      <c r="P67215" s="83"/>
    </row>
    <row r="67216" spans="16:16" x14ac:dyDescent="0.3">
      <c r="P67216" s="83"/>
    </row>
    <row r="67217" spans="16:16" x14ac:dyDescent="0.3">
      <c r="P67217" s="83"/>
    </row>
    <row r="67218" spans="16:16" x14ac:dyDescent="0.3">
      <c r="P67218" s="83"/>
    </row>
    <row r="67219" spans="16:16" x14ac:dyDescent="0.3">
      <c r="P67219" s="83"/>
    </row>
    <row r="67220" spans="16:16" x14ac:dyDescent="0.3">
      <c r="P67220" s="83"/>
    </row>
    <row r="67221" spans="16:16" x14ac:dyDescent="0.3">
      <c r="P67221" s="83"/>
    </row>
    <row r="67222" spans="16:16" x14ac:dyDescent="0.3">
      <c r="P67222" s="83"/>
    </row>
    <row r="67223" spans="16:16" x14ac:dyDescent="0.3">
      <c r="P67223" s="83"/>
    </row>
    <row r="67224" spans="16:16" x14ac:dyDescent="0.3">
      <c r="P67224" s="83"/>
    </row>
    <row r="67225" spans="16:16" x14ac:dyDescent="0.3">
      <c r="P67225" s="83"/>
    </row>
    <row r="67226" spans="16:16" x14ac:dyDescent="0.3">
      <c r="P67226" s="83"/>
    </row>
    <row r="67227" spans="16:16" x14ac:dyDescent="0.3">
      <c r="P67227" s="83"/>
    </row>
    <row r="67228" spans="16:16" x14ac:dyDescent="0.3">
      <c r="P67228" s="83"/>
    </row>
    <row r="67229" spans="16:16" x14ac:dyDescent="0.3">
      <c r="P67229" s="83"/>
    </row>
    <row r="67230" spans="16:16" x14ac:dyDescent="0.3">
      <c r="P67230" s="83"/>
    </row>
    <row r="67231" spans="16:16" x14ac:dyDescent="0.3">
      <c r="P67231" s="83"/>
    </row>
    <row r="67232" spans="16:16" x14ac:dyDescent="0.3">
      <c r="P67232" s="83"/>
    </row>
    <row r="67233" spans="16:16" x14ac:dyDescent="0.3">
      <c r="P67233" s="83"/>
    </row>
    <row r="67234" spans="16:16" x14ac:dyDescent="0.3">
      <c r="P67234" s="83"/>
    </row>
    <row r="67235" spans="16:16" x14ac:dyDescent="0.3">
      <c r="P67235" s="83"/>
    </row>
    <row r="67236" spans="16:16" x14ac:dyDescent="0.3">
      <c r="P67236" s="83"/>
    </row>
    <row r="67237" spans="16:16" x14ac:dyDescent="0.3">
      <c r="P67237" s="83"/>
    </row>
    <row r="67238" spans="16:16" x14ac:dyDescent="0.3">
      <c r="P67238" s="83"/>
    </row>
    <row r="67239" spans="16:16" x14ac:dyDescent="0.3">
      <c r="P67239" s="83"/>
    </row>
    <row r="67240" spans="16:16" x14ac:dyDescent="0.3">
      <c r="P67240" s="83"/>
    </row>
    <row r="67241" spans="16:16" x14ac:dyDescent="0.3">
      <c r="P67241" s="83"/>
    </row>
    <row r="67242" spans="16:16" x14ac:dyDescent="0.3">
      <c r="P67242" s="83"/>
    </row>
    <row r="67243" spans="16:16" x14ac:dyDescent="0.3">
      <c r="P67243" s="83"/>
    </row>
    <row r="67244" spans="16:16" x14ac:dyDescent="0.3">
      <c r="P67244" s="83"/>
    </row>
    <row r="67245" spans="16:16" x14ac:dyDescent="0.3">
      <c r="P67245" s="83"/>
    </row>
    <row r="67246" spans="16:16" x14ac:dyDescent="0.3">
      <c r="P67246" s="83"/>
    </row>
    <row r="67247" spans="16:16" x14ac:dyDescent="0.3">
      <c r="P67247" s="83"/>
    </row>
    <row r="67248" spans="16:16" x14ac:dyDescent="0.3">
      <c r="P67248" s="83"/>
    </row>
    <row r="67249" spans="16:16" x14ac:dyDescent="0.3">
      <c r="P67249" s="83"/>
    </row>
    <row r="67250" spans="16:16" x14ac:dyDescent="0.3">
      <c r="P67250" s="83"/>
    </row>
    <row r="67251" spans="16:16" x14ac:dyDescent="0.3">
      <c r="P67251" s="83"/>
    </row>
    <row r="67252" spans="16:16" x14ac:dyDescent="0.3">
      <c r="P67252" s="83"/>
    </row>
    <row r="67253" spans="16:16" x14ac:dyDescent="0.3">
      <c r="P67253" s="83"/>
    </row>
    <row r="67254" spans="16:16" x14ac:dyDescent="0.3">
      <c r="P67254" s="83"/>
    </row>
    <row r="67255" spans="16:16" x14ac:dyDescent="0.3">
      <c r="P67255" s="83"/>
    </row>
    <row r="67256" spans="16:16" x14ac:dyDescent="0.3">
      <c r="P67256" s="83"/>
    </row>
    <row r="67257" spans="16:16" x14ac:dyDescent="0.3">
      <c r="P67257" s="83"/>
    </row>
    <row r="67258" spans="16:16" x14ac:dyDescent="0.3">
      <c r="P67258" s="83"/>
    </row>
    <row r="67259" spans="16:16" x14ac:dyDescent="0.3">
      <c r="P67259" s="83"/>
    </row>
    <row r="67260" spans="16:16" x14ac:dyDescent="0.3">
      <c r="P67260" s="83"/>
    </row>
    <row r="67261" spans="16:16" x14ac:dyDescent="0.3">
      <c r="P67261" s="83"/>
    </row>
    <row r="67262" spans="16:16" x14ac:dyDescent="0.3">
      <c r="P67262" s="83"/>
    </row>
    <row r="67263" spans="16:16" x14ac:dyDescent="0.3">
      <c r="P67263" s="83"/>
    </row>
    <row r="67264" spans="16:16" x14ac:dyDescent="0.3">
      <c r="P67264" s="83"/>
    </row>
    <row r="67265" spans="16:16" x14ac:dyDescent="0.3">
      <c r="P67265" s="83"/>
    </row>
    <row r="67266" spans="16:16" x14ac:dyDescent="0.3">
      <c r="P67266" s="83"/>
    </row>
    <row r="67267" spans="16:16" x14ac:dyDescent="0.3">
      <c r="P67267" s="83"/>
    </row>
    <row r="67268" spans="16:16" x14ac:dyDescent="0.3">
      <c r="P67268" s="83"/>
    </row>
    <row r="67269" spans="16:16" x14ac:dyDescent="0.3">
      <c r="P67269" s="83"/>
    </row>
    <row r="67270" spans="16:16" x14ac:dyDescent="0.3">
      <c r="P67270" s="83"/>
    </row>
    <row r="67271" spans="16:16" x14ac:dyDescent="0.3">
      <c r="P67271" s="83"/>
    </row>
    <row r="67272" spans="16:16" x14ac:dyDescent="0.3">
      <c r="P67272" s="83"/>
    </row>
    <row r="67273" spans="16:16" x14ac:dyDescent="0.3">
      <c r="P67273" s="83"/>
    </row>
    <row r="67274" spans="16:16" x14ac:dyDescent="0.3">
      <c r="P67274" s="83"/>
    </row>
    <row r="67275" spans="16:16" x14ac:dyDescent="0.3">
      <c r="P67275" s="83"/>
    </row>
    <row r="67276" spans="16:16" x14ac:dyDescent="0.3">
      <c r="P67276" s="83"/>
    </row>
    <row r="67277" spans="16:16" x14ac:dyDescent="0.3">
      <c r="P67277" s="83"/>
    </row>
    <row r="67278" spans="16:16" x14ac:dyDescent="0.3">
      <c r="P67278" s="83"/>
    </row>
    <row r="67279" spans="16:16" x14ac:dyDescent="0.3">
      <c r="P67279" s="83"/>
    </row>
    <row r="67280" spans="16:16" x14ac:dyDescent="0.3">
      <c r="P67280" s="83"/>
    </row>
    <row r="67281" spans="16:16" x14ac:dyDescent="0.3">
      <c r="P67281" s="83"/>
    </row>
    <row r="67282" spans="16:16" x14ac:dyDescent="0.3">
      <c r="P67282" s="83"/>
    </row>
    <row r="67283" spans="16:16" x14ac:dyDescent="0.3">
      <c r="P67283" s="83"/>
    </row>
    <row r="67284" spans="16:16" x14ac:dyDescent="0.3">
      <c r="P67284" s="83"/>
    </row>
    <row r="67285" spans="16:16" x14ac:dyDescent="0.3">
      <c r="P67285" s="83"/>
    </row>
    <row r="67286" spans="16:16" x14ac:dyDescent="0.3">
      <c r="P67286" s="83"/>
    </row>
    <row r="67287" spans="16:16" x14ac:dyDescent="0.3">
      <c r="P67287" s="83"/>
    </row>
    <row r="67288" spans="16:16" x14ac:dyDescent="0.3">
      <c r="P67288" s="83"/>
    </row>
    <row r="67289" spans="16:16" x14ac:dyDescent="0.3">
      <c r="P67289" s="83"/>
    </row>
    <row r="67290" spans="16:16" x14ac:dyDescent="0.3">
      <c r="P67290" s="83"/>
    </row>
    <row r="67291" spans="16:16" x14ac:dyDescent="0.3">
      <c r="P67291" s="83"/>
    </row>
    <row r="67292" spans="16:16" x14ac:dyDescent="0.3">
      <c r="P67292" s="83"/>
    </row>
    <row r="67293" spans="16:16" x14ac:dyDescent="0.3">
      <c r="P67293" s="83"/>
    </row>
    <row r="67294" spans="16:16" x14ac:dyDescent="0.3">
      <c r="P67294" s="83"/>
    </row>
    <row r="67295" spans="16:16" x14ac:dyDescent="0.3">
      <c r="P67295" s="83"/>
    </row>
    <row r="67296" spans="16:16" x14ac:dyDescent="0.3">
      <c r="P67296" s="83"/>
    </row>
    <row r="67297" spans="16:16" x14ac:dyDescent="0.3">
      <c r="P67297" s="83"/>
    </row>
    <row r="67298" spans="16:16" x14ac:dyDescent="0.3">
      <c r="P67298" s="83"/>
    </row>
    <row r="67299" spans="16:16" x14ac:dyDescent="0.3">
      <c r="P67299" s="83"/>
    </row>
    <row r="67300" spans="16:16" x14ac:dyDescent="0.3">
      <c r="P67300" s="83"/>
    </row>
    <row r="67301" spans="16:16" x14ac:dyDescent="0.3">
      <c r="P67301" s="83"/>
    </row>
    <row r="67302" spans="16:16" x14ac:dyDescent="0.3">
      <c r="P67302" s="83"/>
    </row>
    <row r="67303" spans="16:16" x14ac:dyDescent="0.3">
      <c r="P67303" s="83"/>
    </row>
    <row r="67304" spans="16:16" x14ac:dyDescent="0.3">
      <c r="P67304" s="83"/>
    </row>
    <row r="67305" spans="16:16" x14ac:dyDescent="0.3">
      <c r="P67305" s="83"/>
    </row>
    <row r="67306" spans="16:16" x14ac:dyDescent="0.3">
      <c r="P67306" s="83"/>
    </row>
    <row r="67307" spans="16:16" x14ac:dyDescent="0.3">
      <c r="P67307" s="83"/>
    </row>
    <row r="67308" spans="16:16" x14ac:dyDescent="0.3">
      <c r="P67308" s="83"/>
    </row>
    <row r="67309" spans="16:16" x14ac:dyDescent="0.3">
      <c r="P67309" s="83"/>
    </row>
    <row r="67310" spans="16:16" x14ac:dyDescent="0.3">
      <c r="P67310" s="83"/>
    </row>
    <row r="67311" spans="16:16" x14ac:dyDescent="0.3">
      <c r="P67311" s="83"/>
    </row>
    <row r="67312" spans="16:16" x14ac:dyDescent="0.3">
      <c r="P67312" s="83"/>
    </row>
    <row r="67313" spans="16:16" x14ac:dyDescent="0.3">
      <c r="P67313" s="83"/>
    </row>
    <row r="67314" spans="16:16" x14ac:dyDescent="0.3">
      <c r="P67314" s="83"/>
    </row>
    <row r="67315" spans="16:16" x14ac:dyDescent="0.3">
      <c r="P67315" s="83"/>
    </row>
    <row r="67316" spans="16:16" x14ac:dyDescent="0.3">
      <c r="P67316" s="83"/>
    </row>
    <row r="67317" spans="16:16" x14ac:dyDescent="0.3">
      <c r="P67317" s="83"/>
    </row>
    <row r="67318" spans="16:16" x14ac:dyDescent="0.3">
      <c r="P67318" s="83"/>
    </row>
    <row r="67319" spans="16:16" x14ac:dyDescent="0.3">
      <c r="P67319" s="83"/>
    </row>
    <row r="67320" spans="16:16" x14ac:dyDescent="0.3">
      <c r="P67320" s="83"/>
    </row>
    <row r="67321" spans="16:16" x14ac:dyDescent="0.3">
      <c r="P67321" s="83"/>
    </row>
    <row r="67322" spans="16:16" x14ac:dyDescent="0.3">
      <c r="P67322" s="83"/>
    </row>
    <row r="67323" spans="16:16" x14ac:dyDescent="0.3">
      <c r="P67323" s="83"/>
    </row>
    <row r="67324" spans="16:16" x14ac:dyDescent="0.3">
      <c r="P67324" s="83"/>
    </row>
    <row r="67325" spans="16:16" x14ac:dyDescent="0.3">
      <c r="P67325" s="83"/>
    </row>
    <row r="67326" spans="16:16" x14ac:dyDescent="0.3">
      <c r="P67326" s="83"/>
    </row>
    <row r="67327" spans="16:16" x14ac:dyDescent="0.3">
      <c r="P67327" s="83"/>
    </row>
    <row r="67328" spans="16:16" x14ac:dyDescent="0.3">
      <c r="P67328" s="83"/>
    </row>
    <row r="67329" spans="16:16" x14ac:dyDescent="0.3">
      <c r="P67329" s="83"/>
    </row>
    <row r="67330" spans="16:16" x14ac:dyDescent="0.3">
      <c r="P67330" s="83"/>
    </row>
    <row r="67331" spans="16:16" x14ac:dyDescent="0.3">
      <c r="P67331" s="83"/>
    </row>
    <row r="67332" spans="16:16" x14ac:dyDescent="0.3">
      <c r="P67332" s="83"/>
    </row>
    <row r="67333" spans="16:16" x14ac:dyDescent="0.3">
      <c r="P67333" s="83"/>
    </row>
    <row r="67334" spans="16:16" x14ac:dyDescent="0.3">
      <c r="P67334" s="83"/>
    </row>
    <row r="67335" spans="16:16" x14ac:dyDescent="0.3">
      <c r="P67335" s="83"/>
    </row>
    <row r="67336" spans="16:16" x14ac:dyDescent="0.3">
      <c r="P67336" s="83"/>
    </row>
    <row r="67337" spans="16:16" x14ac:dyDescent="0.3">
      <c r="P67337" s="83"/>
    </row>
    <row r="67338" spans="16:16" x14ac:dyDescent="0.3">
      <c r="P67338" s="83"/>
    </row>
    <row r="67339" spans="16:16" x14ac:dyDescent="0.3">
      <c r="P67339" s="83"/>
    </row>
    <row r="67340" spans="16:16" x14ac:dyDescent="0.3">
      <c r="P67340" s="83"/>
    </row>
    <row r="67341" spans="16:16" x14ac:dyDescent="0.3">
      <c r="P67341" s="83"/>
    </row>
    <row r="67342" spans="16:16" x14ac:dyDescent="0.3">
      <c r="P67342" s="83"/>
    </row>
    <row r="67343" spans="16:16" x14ac:dyDescent="0.3">
      <c r="P67343" s="83"/>
    </row>
    <row r="67344" spans="16:16" x14ac:dyDescent="0.3">
      <c r="P67344" s="83"/>
    </row>
    <row r="67345" spans="16:16" x14ac:dyDescent="0.3">
      <c r="P67345" s="83"/>
    </row>
    <row r="67346" spans="16:16" x14ac:dyDescent="0.3">
      <c r="P67346" s="83"/>
    </row>
    <row r="67347" spans="16:16" x14ac:dyDescent="0.3">
      <c r="P67347" s="83"/>
    </row>
    <row r="67348" spans="16:16" x14ac:dyDescent="0.3">
      <c r="P67348" s="83"/>
    </row>
    <row r="67349" spans="16:16" x14ac:dyDescent="0.3">
      <c r="P67349" s="83"/>
    </row>
    <row r="67350" spans="16:16" x14ac:dyDescent="0.3">
      <c r="P67350" s="83"/>
    </row>
    <row r="67351" spans="16:16" x14ac:dyDescent="0.3">
      <c r="P67351" s="83"/>
    </row>
    <row r="67352" spans="16:16" x14ac:dyDescent="0.3">
      <c r="P67352" s="83"/>
    </row>
    <row r="67353" spans="16:16" x14ac:dyDescent="0.3">
      <c r="P67353" s="83"/>
    </row>
    <row r="67354" spans="16:16" x14ac:dyDescent="0.3">
      <c r="P67354" s="83"/>
    </row>
    <row r="67355" spans="16:16" x14ac:dyDescent="0.3">
      <c r="P67355" s="83"/>
    </row>
    <row r="67356" spans="16:16" x14ac:dyDescent="0.3">
      <c r="P67356" s="83"/>
    </row>
    <row r="67357" spans="16:16" x14ac:dyDescent="0.3">
      <c r="P67357" s="83"/>
    </row>
    <row r="67358" spans="16:16" x14ac:dyDescent="0.3">
      <c r="P67358" s="83"/>
    </row>
    <row r="67359" spans="16:16" x14ac:dyDescent="0.3">
      <c r="P67359" s="83"/>
    </row>
    <row r="67360" spans="16:16" x14ac:dyDescent="0.3">
      <c r="P67360" s="83"/>
    </row>
    <row r="67361" spans="16:16" x14ac:dyDescent="0.3">
      <c r="P67361" s="83"/>
    </row>
    <row r="67362" spans="16:16" x14ac:dyDescent="0.3">
      <c r="P67362" s="83"/>
    </row>
    <row r="67363" spans="16:16" x14ac:dyDescent="0.3">
      <c r="P67363" s="83"/>
    </row>
    <row r="67364" spans="16:16" x14ac:dyDescent="0.3">
      <c r="P67364" s="83"/>
    </row>
    <row r="67365" spans="16:16" x14ac:dyDescent="0.3">
      <c r="P67365" s="83"/>
    </row>
    <row r="67366" spans="16:16" x14ac:dyDescent="0.3">
      <c r="P67366" s="83"/>
    </row>
    <row r="67367" spans="16:16" x14ac:dyDescent="0.3">
      <c r="P67367" s="83"/>
    </row>
    <row r="67368" spans="16:16" x14ac:dyDescent="0.3">
      <c r="P67368" s="83"/>
    </row>
    <row r="67369" spans="16:16" x14ac:dyDescent="0.3">
      <c r="P67369" s="83"/>
    </row>
    <row r="67370" spans="16:16" x14ac:dyDescent="0.3">
      <c r="P67370" s="83"/>
    </row>
    <row r="67371" spans="16:16" x14ac:dyDescent="0.3">
      <c r="P67371" s="83"/>
    </row>
    <row r="67372" spans="16:16" x14ac:dyDescent="0.3">
      <c r="P67372" s="83"/>
    </row>
    <row r="67373" spans="16:16" x14ac:dyDescent="0.3">
      <c r="P67373" s="83"/>
    </row>
    <row r="67374" spans="16:16" x14ac:dyDescent="0.3">
      <c r="P67374" s="83"/>
    </row>
    <row r="67375" spans="16:16" x14ac:dyDescent="0.3">
      <c r="P67375" s="83"/>
    </row>
    <row r="67376" spans="16:16" x14ac:dyDescent="0.3">
      <c r="P67376" s="83"/>
    </row>
    <row r="67377" spans="16:16" x14ac:dyDescent="0.3">
      <c r="P67377" s="83"/>
    </row>
    <row r="67378" spans="16:16" x14ac:dyDescent="0.3">
      <c r="P67378" s="83"/>
    </row>
    <row r="67379" spans="16:16" x14ac:dyDescent="0.3">
      <c r="P67379" s="83"/>
    </row>
    <row r="67380" spans="16:16" x14ac:dyDescent="0.3">
      <c r="P67380" s="83"/>
    </row>
    <row r="67381" spans="16:16" x14ac:dyDescent="0.3">
      <c r="P67381" s="83"/>
    </row>
    <row r="67382" spans="16:16" x14ac:dyDescent="0.3">
      <c r="P67382" s="83"/>
    </row>
    <row r="67383" spans="16:16" x14ac:dyDescent="0.3">
      <c r="P67383" s="83"/>
    </row>
    <row r="67384" spans="16:16" x14ac:dyDescent="0.3">
      <c r="P67384" s="83"/>
    </row>
    <row r="67385" spans="16:16" x14ac:dyDescent="0.3">
      <c r="P67385" s="83"/>
    </row>
    <row r="67386" spans="16:16" x14ac:dyDescent="0.3">
      <c r="P67386" s="83"/>
    </row>
    <row r="67387" spans="16:16" x14ac:dyDescent="0.3">
      <c r="P67387" s="83"/>
    </row>
    <row r="67388" spans="16:16" x14ac:dyDescent="0.3">
      <c r="P67388" s="83"/>
    </row>
    <row r="67389" spans="16:16" x14ac:dyDescent="0.3">
      <c r="P67389" s="83"/>
    </row>
    <row r="67390" spans="16:16" x14ac:dyDescent="0.3">
      <c r="P67390" s="83"/>
    </row>
    <row r="67391" spans="16:16" x14ac:dyDescent="0.3">
      <c r="P67391" s="83"/>
    </row>
    <row r="67392" spans="16:16" x14ac:dyDescent="0.3">
      <c r="P67392" s="83"/>
    </row>
    <row r="67393" spans="16:16" x14ac:dyDescent="0.3">
      <c r="P67393" s="83"/>
    </row>
    <row r="67394" spans="16:16" x14ac:dyDescent="0.3">
      <c r="P67394" s="83"/>
    </row>
    <row r="67395" spans="16:16" x14ac:dyDescent="0.3">
      <c r="P67395" s="83"/>
    </row>
    <row r="67396" spans="16:16" x14ac:dyDescent="0.3">
      <c r="P67396" s="83"/>
    </row>
    <row r="67397" spans="16:16" x14ac:dyDescent="0.3">
      <c r="P67397" s="83"/>
    </row>
    <row r="67398" spans="16:16" x14ac:dyDescent="0.3">
      <c r="P67398" s="83"/>
    </row>
    <row r="67399" spans="16:16" x14ac:dyDescent="0.3">
      <c r="P67399" s="83"/>
    </row>
    <row r="67400" spans="16:16" x14ac:dyDescent="0.3">
      <c r="P67400" s="83"/>
    </row>
    <row r="67401" spans="16:16" x14ac:dyDescent="0.3">
      <c r="P67401" s="83"/>
    </row>
    <row r="67402" spans="16:16" x14ac:dyDescent="0.3">
      <c r="P67402" s="83"/>
    </row>
    <row r="67403" spans="16:16" x14ac:dyDescent="0.3">
      <c r="P67403" s="83"/>
    </row>
    <row r="67404" spans="16:16" x14ac:dyDescent="0.3">
      <c r="P67404" s="83"/>
    </row>
    <row r="67405" spans="16:16" x14ac:dyDescent="0.3">
      <c r="P67405" s="83"/>
    </row>
    <row r="67406" spans="16:16" x14ac:dyDescent="0.3">
      <c r="P67406" s="83"/>
    </row>
    <row r="67407" spans="16:16" x14ac:dyDescent="0.3">
      <c r="P67407" s="83"/>
    </row>
    <row r="67408" spans="16:16" x14ac:dyDescent="0.3">
      <c r="P67408" s="83"/>
    </row>
    <row r="67409" spans="16:16" x14ac:dyDescent="0.3">
      <c r="P67409" s="83"/>
    </row>
    <row r="67410" spans="16:16" x14ac:dyDescent="0.3">
      <c r="P67410" s="83"/>
    </row>
    <row r="67411" spans="16:16" x14ac:dyDescent="0.3">
      <c r="P67411" s="83"/>
    </row>
    <row r="67412" spans="16:16" x14ac:dyDescent="0.3">
      <c r="P67412" s="83"/>
    </row>
    <row r="67413" spans="16:16" x14ac:dyDescent="0.3">
      <c r="P67413" s="83"/>
    </row>
    <row r="67414" spans="16:16" x14ac:dyDescent="0.3">
      <c r="P67414" s="83"/>
    </row>
    <row r="67415" spans="16:16" x14ac:dyDescent="0.3">
      <c r="P67415" s="83"/>
    </row>
    <row r="67416" spans="16:16" x14ac:dyDescent="0.3">
      <c r="P67416" s="83"/>
    </row>
    <row r="67417" spans="16:16" x14ac:dyDescent="0.3">
      <c r="P67417" s="83"/>
    </row>
    <row r="67418" spans="16:16" x14ac:dyDescent="0.3">
      <c r="P67418" s="83"/>
    </row>
    <row r="67419" spans="16:16" x14ac:dyDescent="0.3">
      <c r="P67419" s="83"/>
    </row>
    <row r="67420" spans="16:16" x14ac:dyDescent="0.3">
      <c r="P67420" s="83"/>
    </row>
    <row r="67421" spans="16:16" x14ac:dyDescent="0.3">
      <c r="P67421" s="83"/>
    </row>
    <row r="67422" spans="16:16" x14ac:dyDescent="0.3">
      <c r="P67422" s="83"/>
    </row>
    <row r="67423" spans="16:16" x14ac:dyDescent="0.3">
      <c r="P67423" s="83"/>
    </row>
    <row r="67424" spans="16:16" x14ac:dyDescent="0.3">
      <c r="P67424" s="83"/>
    </row>
    <row r="67425" spans="16:16" x14ac:dyDescent="0.3">
      <c r="P67425" s="83"/>
    </row>
    <row r="67426" spans="16:16" x14ac:dyDescent="0.3">
      <c r="P67426" s="83"/>
    </row>
    <row r="67427" spans="16:16" x14ac:dyDescent="0.3">
      <c r="P67427" s="83"/>
    </row>
    <row r="67428" spans="16:16" x14ac:dyDescent="0.3">
      <c r="P67428" s="83"/>
    </row>
    <row r="67429" spans="16:16" x14ac:dyDescent="0.3">
      <c r="P67429" s="83"/>
    </row>
    <row r="67430" spans="16:16" x14ac:dyDescent="0.3">
      <c r="P67430" s="83"/>
    </row>
    <row r="67431" spans="16:16" x14ac:dyDescent="0.3">
      <c r="P67431" s="83"/>
    </row>
    <row r="67432" spans="16:16" x14ac:dyDescent="0.3">
      <c r="P67432" s="83"/>
    </row>
    <row r="67433" spans="16:16" x14ac:dyDescent="0.3">
      <c r="P67433" s="83"/>
    </row>
    <row r="67434" spans="16:16" x14ac:dyDescent="0.3">
      <c r="P67434" s="83"/>
    </row>
    <row r="67435" spans="16:16" x14ac:dyDescent="0.3">
      <c r="P67435" s="83"/>
    </row>
    <row r="67436" spans="16:16" x14ac:dyDescent="0.3">
      <c r="P67436" s="83"/>
    </row>
    <row r="67437" spans="16:16" x14ac:dyDescent="0.3">
      <c r="P67437" s="83"/>
    </row>
    <row r="67438" spans="16:16" x14ac:dyDescent="0.3">
      <c r="P67438" s="83"/>
    </row>
    <row r="67439" spans="16:16" x14ac:dyDescent="0.3">
      <c r="P67439" s="83"/>
    </row>
    <row r="67440" spans="16:16" x14ac:dyDescent="0.3">
      <c r="P67440" s="83"/>
    </row>
    <row r="67441" spans="16:16" x14ac:dyDescent="0.3">
      <c r="P67441" s="83"/>
    </row>
    <row r="67442" spans="16:16" x14ac:dyDescent="0.3">
      <c r="P67442" s="83"/>
    </row>
    <row r="67443" spans="16:16" x14ac:dyDescent="0.3">
      <c r="P67443" s="83"/>
    </row>
    <row r="67444" spans="16:16" x14ac:dyDescent="0.3">
      <c r="P67444" s="83"/>
    </row>
    <row r="67445" spans="16:16" x14ac:dyDescent="0.3">
      <c r="P67445" s="83"/>
    </row>
    <row r="67446" spans="16:16" x14ac:dyDescent="0.3">
      <c r="P67446" s="83"/>
    </row>
    <row r="67447" spans="16:16" x14ac:dyDescent="0.3">
      <c r="P67447" s="83"/>
    </row>
    <row r="67448" spans="16:16" x14ac:dyDescent="0.3">
      <c r="P67448" s="83"/>
    </row>
    <row r="67449" spans="16:16" x14ac:dyDescent="0.3">
      <c r="P67449" s="83"/>
    </row>
    <row r="67450" spans="16:16" x14ac:dyDescent="0.3">
      <c r="P67450" s="83"/>
    </row>
    <row r="67451" spans="16:16" x14ac:dyDescent="0.3">
      <c r="P67451" s="83"/>
    </row>
    <row r="67452" spans="16:16" x14ac:dyDescent="0.3">
      <c r="P67452" s="83"/>
    </row>
    <row r="67453" spans="16:16" x14ac:dyDescent="0.3">
      <c r="P67453" s="83"/>
    </row>
    <row r="67454" spans="16:16" x14ac:dyDescent="0.3">
      <c r="P67454" s="83"/>
    </row>
    <row r="67455" spans="16:16" x14ac:dyDescent="0.3">
      <c r="P67455" s="83"/>
    </row>
    <row r="67456" spans="16:16" x14ac:dyDescent="0.3">
      <c r="P67456" s="83"/>
    </row>
    <row r="67457" spans="16:16" x14ac:dyDescent="0.3">
      <c r="P67457" s="83"/>
    </row>
    <row r="67458" spans="16:16" x14ac:dyDescent="0.3">
      <c r="P67458" s="83"/>
    </row>
    <row r="67459" spans="16:16" x14ac:dyDescent="0.3">
      <c r="P67459" s="83"/>
    </row>
    <row r="67460" spans="16:16" x14ac:dyDescent="0.3">
      <c r="P67460" s="83"/>
    </row>
    <row r="67461" spans="16:16" x14ac:dyDescent="0.3">
      <c r="P67461" s="83"/>
    </row>
    <row r="67462" spans="16:16" x14ac:dyDescent="0.3">
      <c r="P67462" s="83"/>
    </row>
    <row r="67463" spans="16:16" x14ac:dyDescent="0.3">
      <c r="P67463" s="83"/>
    </row>
    <row r="67464" spans="16:16" x14ac:dyDescent="0.3">
      <c r="P67464" s="83"/>
    </row>
    <row r="67465" spans="16:16" x14ac:dyDescent="0.3">
      <c r="P67465" s="83"/>
    </row>
    <row r="67466" spans="16:16" x14ac:dyDescent="0.3">
      <c r="P67466" s="83"/>
    </row>
    <row r="67467" spans="16:16" x14ac:dyDescent="0.3">
      <c r="P67467" s="83"/>
    </row>
    <row r="67468" spans="16:16" x14ac:dyDescent="0.3">
      <c r="P67468" s="83"/>
    </row>
    <row r="67469" spans="16:16" x14ac:dyDescent="0.3">
      <c r="P67469" s="83"/>
    </row>
    <row r="67470" spans="16:16" x14ac:dyDescent="0.3">
      <c r="P67470" s="83"/>
    </row>
    <row r="67471" spans="16:16" x14ac:dyDescent="0.3">
      <c r="P67471" s="83"/>
    </row>
    <row r="67472" spans="16:16" x14ac:dyDescent="0.3">
      <c r="P67472" s="83"/>
    </row>
    <row r="67473" spans="16:16" x14ac:dyDescent="0.3">
      <c r="P67473" s="83"/>
    </row>
    <row r="67474" spans="16:16" x14ac:dyDescent="0.3">
      <c r="P67474" s="83"/>
    </row>
    <row r="67475" spans="16:16" x14ac:dyDescent="0.3">
      <c r="P67475" s="83"/>
    </row>
    <row r="67476" spans="16:16" x14ac:dyDescent="0.3">
      <c r="P67476" s="83"/>
    </row>
    <row r="67477" spans="16:16" x14ac:dyDescent="0.3">
      <c r="P67477" s="83"/>
    </row>
    <row r="67478" spans="16:16" x14ac:dyDescent="0.3">
      <c r="P67478" s="83"/>
    </row>
    <row r="67479" spans="16:16" x14ac:dyDescent="0.3">
      <c r="P67479" s="83"/>
    </row>
    <row r="67480" spans="16:16" x14ac:dyDescent="0.3">
      <c r="P67480" s="83"/>
    </row>
    <row r="67481" spans="16:16" x14ac:dyDescent="0.3">
      <c r="P67481" s="83"/>
    </row>
    <row r="67482" spans="16:16" x14ac:dyDescent="0.3">
      <c r="P67482" s="83"/>
    </row>
    <row r="67483" spans="16:16" x14ac:dyDescent="0.3">
      <c r="P67483" s="83"/>
    </row>
    <row r="67484" spans="16:16" x14ac:dyDescent="0.3">
      <c r="P67484" s="83"/>
    </row>
    <row r="67485" spans="16:16" x14ac:dyDescent="0.3">
      <c r="P67485" s="83"/>
    </row>
    <row r="67486" spans="16:16" x14ac:dyDescent="0.3">
      <c r="P67486" s="83"/>
    </row>
    <row r="67487" spans="16:16" x14ac:dyDescent="0.3">
      <c r="P67487" s="83"/>
    </row>
    <row r="67488" spans="16:16" x14ac:dyDescent="0.3">
      <c r="P67488" s="83"/>
    </row>
    <row r="67489" spans="16:16" x14ac:dyDescent="0.3">
      <c r="P67489" s="83"/>
    </row>
    <row r="67490" spans="16:16" x14ac:dyDescent="0.3">
      <c r="P67490" s="83"/>
    </row>
    <row r="67491" spans="16:16" x14ac:dyDescent="0.3">
      <c r="P67491" s="83"/>
    </row>
    <row r="67492" spans="16:16" x14ac:dyDescent="0.3">
      <c r="P67492" s="83"/>
    </row>
    <row r="67493" spans="16:16" x14ac:dyDescent="0.3">
      <c r="P67493" s="83"/>
    </row>
    <row r="67494" spans="16:16" x14ac:dyDescent="0.3">
      <c r="P67494" s="83"/>
    </row>
    <row r="67495" spans="16:16" x14ac:dyDescent="0.3">
      <c r="P67495" s="83"/>
    </row>
    <row r="67496" spans="16:16" x14ac:dyDescent="0.3">
      <c r="P67496" s="83"/>
    </row>
    <row r="67497" spans="16:16" x14ac:dyDescent="0.3">
      <c r="P67497" s="83"/>
    </row>
    <row r="67498" spans="16:16" x14ac:dyDescent="0.3">
      <c r="P67498" s="83"/>
    </row>
    <row r="67499" spans="16:16" x14ac:dyDescent="0.3">
      <c r="P67499" s="83"/>
    </row>
    <row r="67500" spans="16:16" x14ac:dyDescent="0.3">
      <c r="P67500" s="83"/>
    </row>
    <row r="67501" spans="16:16" x14ac:dyDescent="0.3">
      <c r="P67501" s="83"/>
    </row>
    <row r="67502" spans="16:16" x14ac:dyDescent="0.3">
      <c r="P67502" s="83"/>
    </row>
    <row r="67503" spans="16:16" x14ac:dyDescent="0.3">
      <c r="P67503" s="83"/>
    </row>
    <row r="67504" spans="16:16" x14ac:dyDescent="0.3">
      <c r="P67504" s="83"/>
    </row>
    <row r="67505" spans="16:16" x14ac:dyDescent="0.3">
      <c r="P67505" s="83"/>
    </row>
    <row r="67506" spans="16:16" x14ac:dyDescent="0.3">
      <c r="P67506" s="83"/>
    </row>
    <row r="67507" spans="16:16" x14ac:dyDescent="0.3">
      <c r="P67507" s="83"/>
    </row>
    <row r="67508" spans="16:16" x14ac:dyDescent="0.3">
      <c r="P67508" s="83"/>
    </row>
    <row r="67509" spans="16:16" x14ac:dyDescent="0.3">
      <c r="P67509" s="83"/>
    </row>
    <row r="67510" spans="16:16" x14ac:dyDescent="0.3">
      <c r="P67510" s="83"/>
    </row>
    <row r="67511" spans="16:16" x14ac:dyDescent="0.3">
      <c r="P67511" s="83"/>
    </row>
    <row r="67512" spans="16:16" x14ac:dyDescent="0.3">
      <c r="P67512" s="83"/>
    </row>
    <row r="67513" spans="16:16" x14ac:dyDescent="0.3">
      <c r="P67513" s="83"/>
    </row>
    <row r="67514" spans="16:16" x14ac:dyDescent="0.3">
      <c r="P67514" s="83"/>
    </row>
    <row r="67515" spans="16:16" x14ac:dyDescent="0.3">
      <c r="P67515" s="83"/>
    </row>
    <row r="67516" spans="16:16" x14ac:dyDescent="0.3">
      <c r="P67516" s="83"/>
    </row>
    <row r="67517" spans="16:16" x14ac:dyDescent="0.3">
      <c r="P67517" s="83"/>
    </row>
    <row r="67518" spans="16:16" x14ac:dyDescent="0.3">
      <c r="P67518" s="83"/>
    </row>
    <row r="67519" spans="16:16" x14ac:dyDescent="0.3">
      <c r="P67519" s="83"/>
    </row>
    <row r="67520" spans="16:16" x14ac:dyDescent="0.3">
      <c r="P67520" s="83"/>
    </row>
    <row r="67521" spans="16:16" x14ac:dyDescent="0.3">
      <c r="P67521" s="83"/>
    </row>
    <row r="67522" spans="16:16" x14ac:dyDescent="0.3">
      <c r="P67522" s="83"/>
    </row>
    <row r="67523" spans="16:16" x14ac:dyDescent="0.3">
      <c r="P67523" s="83"/>
    </row>
    <row r="67524" spans="16:16" x14ac:dyDescent="0.3">
      <c r="P67524" s="83"/>
    </row>
    <row r="67525" spans="16:16" x14ac:dyDescent="0.3">
      <c r="P67525" s="83"/>
    </row>
    <row r="67526" spans="16:16" x14ac:dyDescent="0.3">
      <c r="P67526" s="83"/>
    </row>
    <row r="67527" spans="16:16" x14ac:dyDescent="0.3">
      <c r="P67527" s="83"/>
    </row>
    <row r="67528" spans="16:16" x14ac:dyDescent="0.3">
      <c r="P67528" s="83"/>
    </row>
    <row r="67529" spans="16:16" x14ac:dyDescent="0.3">
      <c r="P67529" s="83"/>
    </row>
    <row r="67530" spans="16:16" x14ac:dyDescent="0.3">
      <c r="P67530" s="83"/>
    </row>
    <row r="67531" spans="16:16" x14ac:dyDescent="0.3">
      <c r="P67531" s="83"/>
    </row>
    <row r="67532" spans="16:16" x14ac:dyDescent="0.3">
      <c r="P67532" s="83"/>
    </row>
    <row r="67533" spans="16:16" x14ac:dyDescent="0.3">
      <c r="P67533" s="83"/>
    </row>
    <row r="67534" spans="16:16" x14ac:dyDescent="0.3">
      <c r="P67534" s="83"/>
    </row>
    <row r="67535" spans="16:16" x14ac:dyDescent="0.3">
      <c r="P67535" s="83"/>
    </row>
    <row r="67536" spans="16:16" x14ac:dyDescent="0.3">
      <c r="P67536" s="83"/>
    </row>
    <row r="67537" spans="16:16" x14ac:dyDescent="0.3">
      <c r="P67537" s="83"/>
    </row>
    <row r="67538" spans="16:16" x14ac:dyDescent="0.3">
      <c r="P67538" s="83"/>
    </row>
    <row r="67539" spans="16:16" x14ac:dyDescent="0.3">
      <c r="P67539" s="83"/>
    </row>
    <row r="67540" spans="16:16" x14ac:dyDescent="0.3">
      <c r="P67540" s="83"/>
    </row>
    <row r="67541" spans="16:16" x14ac:dyDescent="0.3">
      <c r="P67541" s="83"/>
    </row>
    <row r="67542" spans="16:16" x14ac:dyDescent="0.3">
      <c r="P67542" s="83"/>
    </row>
    <row r="67543" spans="16:16" x14ac:dyDescent="0.3">
      <c r="P67543" s="83"/>
    </row>
    <row r="67544" spans="16:16" x14ac:dyDescent="0.3">
      <c r="P67544" s="83"/>
    </row>
    <row r="67545" spans="16:16" x14ac:dyDescent="0.3">
      <c r="P67545" s="83"/>
    </row>
    <row r="67546" spans="16:16" x14ac:dyDescent="0.3">
      <c r="P67546" s="83"/>
    </row>
    <row r="67547" spans="16:16" x14ac:dyDescent="0.3">
      <c r="P67547" s="83"/>
    </row>
    <row r="67548" spans="16:16" x14ac:dyDescent="0.3">
      <c r="P67548" s="83"/>
    </row>
    <row r="67549" spans="16:16" x14ac:dyDescent="0.3">
      <c r="P67549" s="83"/>
    </row>
    <row r="67550" spans="16:16" x14ac:dyDescent="0.3">
      <c r="P67550" s="83"/>
    </row>
    <row r="67551" spans="16:16" x14ac:dyDescent="0.3">
      <c r="P67551" s="83"/>
    </row>
    <row r="67552" spans="16:16" x14ac:dyDescent="0.3">
      <c r="P67552" s="83"/>
    </row>
    <row r="67553" spans="16:16" x14ac:dyDescent="0.3">
      <c r="P67553" s="83"/>
    </row>
    <row r="67554" spans="16:16" x14ac:dyDescent="0.3">
      <c r="P67554" s="83"/>
    </row>
    <row r="67555" spans="16:16" x14ac:dyDescent="0.3">
      <c r="P67555" s="83"/>
    </row>
    <row r="67556" spans="16:16" x14ac:dyDescent="0.3">
      <c r="P67556" s="83"/>
    </row>
    <row r="67557" spans="16:16" x14ac:dyDescent="0.3">
      <c r="P67557" s="83"/>
    </row>
    <row r="67558" spans="16:16" x14ac:dyDescent="0.3">
      <c r="P67558" s="83"/>
    </row>
    <row r="67559" spans="16:16" x14ac:dyDescent="0.3">
      <c r="P67559" s="83"/>
    </row>
    <row r="67560" spans="16:16" x14ac:dyDescent="0.3">
      <c r="P67560" s="83"/>
    </row>
    <row r="67561" spans="16:16" x14ac:dyDescent="0.3">
      <c r="P67561" s="83"/>
    </row>
    <row r="67562" spans="16:16" x14ac:dyDescent="0.3">
      <c r="P67562" s="83"/>
    </row>
    <row r="67563" spans="16:16" x14ac:dyDescent="0.3">
      <c r="P67563" s="83"/>
    </row>
    <row r="67564" spans="16:16" x14ac:dyDescent="0.3">
      <c r="P67564" s="83"/>
    </row>
    <row r="67565" spans="16:16" x14ac:dyDescent="0.3">
      <c r="P67565" s="83"/>
    </row>
    <row r="67566" spans="16:16" x14ac:dyDescent="0.3">
      <c r="P67566" s="83"/>
    </row>
    <row r="67567" spans="16:16" x14ac:dyDescent="0.3">
      <c r="P67567" s="83"/>
    </row>
    <row r="67568" spans="16:16" x14ac:dyDescent="0.3">
      <c r="P67568" s="83"/>
    </row>
    <row r="67569" spans="16:16" x14ac:dyDescent="0.3">
      <c r="P67569" s="83"/>
    </row>
    <row r="67570" spans="16:16" x14ac:dyDescent="0.3">
      <c r="P67570" s="83"/>
    </row>
    <row r="67571" spans="16:16" x14ac:dyDescent="0.3">
      <c r="P67571" s="83"/>
    </row>
    <row r="67572" spans="16:16" x14ac:dyDescent="0.3">
      <c r="P67572" s="83"/>
    </row>
    <row r="67573" spans="16:16" x14ac:dyDescent="0.3">
      <c r="P67573" s="83"/>
    </row>
    <row r="67574" spans="16:16" x14ac:dyDescent="0.3">
      <c r="P67574" s="83"/>
    </row>
    <row r="67575" spans="16:16" x14ac:dyDescent="0.3">
      <c r="P67575" s="83"/>
    </row>
    <row r="67576" spans="16:16" x14ac:dyDescent="0.3">
      <c r="P67576" s="83"/>
    </row>
    <row r="67577" spans="16:16" x14ac:dyDescent="0.3">
      <c r="P67577" s="83"/>
    </row>
    <row r="67578" spans="16:16" x14ac:dyDescent="0.3">
      <c r="P67578" s="83"/>
    </row>
    <row r="67579" spans="16:16" x14ac:dyDescent="0.3">
      <c r="P67579" s="83"/>
    </row>
    <row r="67580" spans="16:16" x14ac:dyDescent="0.3">
      <c r="P67580" s="83"/>
    </row>
    <row r="67581" spans="16:16" x14ac:dyDescent="0.3">
      <c r="P67581" s="83"/>
    </row>
    <row r="67582" spans="16:16" x14ac:dyDescent="0.3">
      <c r="P67582" s="83"/>
    </row>
    <row r="67583" spans="16:16" x14ac:dyDescent="0.3">
      <c r="P67583" s="83"/>
    </row>
    <row r="67584" spans="16:16" x14ac:dyDescent="0.3">
      <c r="P67584" s="83"/>
    </row>
    <row r="67585" spans="16:16" x14ac:dyDescent="0.3">
      <c r="P67585" s="83"/>
    </row>
    <row r="67586" spans="16:16" x14ac:dyDescent="0.3">
      <c r="P67586" s="83"/>
    </row>
    <row r="67587" spans="16:16" x14ac:dyDescent="0.3">
      <c r="P67587" s="83"/>
    </row>
    <row r="67588" spans="16:16" x14ac:dyDescent="0.3">
      <c r="P67588" s="83"/>
    </row>
    <row r="67589" spans="16:16" x14ac:dyDescent="0.3">
      <c r="P67589" s="83"/>
    </row>
    <row r="67590" spans="16:16" x14ac:dyDescent="0.3">
      <c r="P67590" s="83"/>
    </row>
    <row r="67591" spans="16:16" x14ac:dyDescent="0.3">
      <c r="P67591" s="83"/>
    </row>
    <row r="67592" spans="16:16" x14ac:dyDescent="0.3">
      <c r="P67592" s="83"/>
    </row>
    <row r="67593" spans="16:16" x14ac:dyDescent="0.3">
      <c r="P67593" s="83"/>
    </row>
    <row r="67594" spans="16:16" x14ac:dyDescent="0.3">
      <c r="P67594" s="83"/>
    </row>
    <row r="67595" spans="16:16" x14ac:dyDescent="0.3">
      <c r="P67595" s="83"/>
    </row>
    <row r="67596" spans="16:16" x14ac:dyDescent="0.3">
      <c r="P67596" s="83"/>
    </row>
    <row r="67597" spans="16:16" x14ac:dyDescent="0.3">
      <c r="P67597" s="83"/>
    </row>
    <row r="67598" spans="16:16" x14ac:dyDescent="0.3">
      <c r="P67598" s="83"/>
    </row>
    <row r="67599" spans="16:16" x14ac:dyDescent="0.3">
      <c r="P67599" s="83"/>
    </row>
    <row r="67600" spans="16:16" x14ac:dyDescent="0.3">
      <c r="P67600" s="83"/>
    </row>
    <row r="67601" spans="16:16" x14ac:dyDescent="0.3">
      <c r="P67601" s="83"/>
    </row>
    <row r="67602" spans="16:16" x14ac:dyDescent="0.3">
      <c r="P67602" s="83"/>
    </row>
    <row r="67603" spans="16:16" x14ac:dyDescent="0.3">
      <c r="P67603" s="83"/>
    </row>
    <row r="67604" spans="16:16" x14ac:dyDescent="0.3">
      <c r="P67604" s="83"/>
    </row>
    <row r="67605" spans="16:16" x14ac:dyDescent="0.3">
      <c r="P67605" s="83"/>
    </row>
    <row r="67606" spans="16:16" x14ac:dyDescent="0.3">
      <c r="P67606" s="83"/>
    </row>
    <row r="67607" spans="16:16" x14ac:dyDescent="0.3">
      <c r="P67607" s="83"/>
    </row>
    <row r="67608" spans="16:16" x14ac:dyDescent="0.3">
      <c r="P67608" s="83"/>
    </row>
    <row r="67609" spans="16:16" x14ac:dyDescent="0.3">
      <c r="P67609" s="83"/>
    </row>
    <row r="67610" spans="16:16" x14ac:dyDescent="0.3">
      <c r="P67610" s="83"/>
    </row>
    <row r="67611" spans="16:16" x14ac:dyDescent="0.3">
      <c r="P67611" s="83"/>
    </row>
    <row r="67612" spans="16:16" x14ac:dyDescent="0.3">
      <c r="P67612" s="83"/>
    </row>
    <row r="67613" spans="16:16" x14ac:dyDescent="0.3">
      <c r="P67613" s="83"/>
    </row>
    <row r="67614" spans="16:16" x14ac:dyDescent="0.3">
      <c r="P67614" s="83"/>
    </row>
    <row r="67615" spans="16:16" x14ac:dyDescent="0.3">
      <c r="P67615" s="83"/>
    </row>
    <row r="67616" spans="16:16" x14ac:dyDescent="0.3">
      <c r="P67616" s="83"/>
    </row>
    <row r="67617" spans="16:16" x14ac:dyDescent="0.3">
      <c r="P67617" s="83"/>
    </row>
    <row r="67618" spans="16:16" x14ac:dyDescent="0.3">
      <c r="P67618" s="83"/>
    </row>
    <row r="67619" spans="16:16" x14ac:dyDescent="0.3">
      <c r="P67619" s="83"/>
    </row>
    <row r="67620" spans="16:16" x14ac:dyDescent="0.3">
      <c r="P67620" s="83"/>
    </row>
    <row r="67621" spans="16:16" x14ac:dyDescent="0.3">
      <c r="P67621" s="83"/>
    </row>
    <row r="67622" spans="16:16" x14ac:dyDescent="0.3">
      <c r="P67622" s="83"/>
    </row>
    <row r="67623" spans="16:16" x14ac:dyDescent="0.3">
      <c r="P67623" s="83"/>
    </row>
    <row r="67624" spans="16:16" x14ac:dyDescent="0.3">
      <c r="P67624" s="83"/>
    </row>
    <row r="67625" spans="16:16" x14ac:dyDescent="0.3">
      <c r="P67625" s="83"/>
    </row>
    <row r="67626" spans="16:16" x14ac:dyDescent="0.3">
      <c r="P67626" s="83"/>
    </row>
    <row r="67627" spans="16:16" x14ac:dyDescent="0.3">
      <c r="P67627" s="83"/>
    </row>
    <row r="67628" spans="16:16" x14ac:dyDescent="0.3">
      <c r="P67628" s="83"/>
    </row>
    <row r="67629" spans="16:16" x14ac:dyDescent="0.3">
      <c r="P67629" s="83"/>
    </row>
    <row r="67630" spans="16:16" x14ac:dyDescent="0.3">
      <c r="P67630" s="83"/>
    </row>
    <row r="67631" spans="16:16" x14ac:dyDescent="0.3">
      <c r="P67631" s="83"/>
    </row>
    <row r="67632" spans="16:16" x14ac:dyDescent="0.3">
      <c r="P67632" s="83"/>
    </row>
    <row r="67633" spans="16:16" x14ac:dyDescent="0.3">
      <c r="P67633" s="83"/>
    </row>
    <row r="67634" spans="16:16" x14ac:dyDescent="0.3">
      <c r="P67634" s="83"/>
    </row>
    <row r="67635" spans="16:16" x14ac:dyDescent="0.3">
      <c r="P67635" s="83"/>
    </row>
    <row r="67636" spans="16:16" x14ac:dyDescent="0.3">
      <c r="P67636" s="83"/>
    </row>
    <row r="67637" spans="16:16" x14ac:dyDescent="0.3">
      <c r="P67637" s="83"/>
    </row>
    <row r="67638" spans="16:16" x14ac:dyDescent="0.3">
      <c r="P67638" s="83"/>
    </row>
    <row r="67639" spans="16:16" x14ac:dyDescent="0.3">
      <c r="P67639" s="83"/>
    </row>
    <row r="67640" spans="16:16" x14ac:dyDescent="0.3">
      <c r="P67640" s="83"/>
    </row>
    <row r="67641" spans="16:16" x14ac:dyDescent="0.3">
      <c r="P67641" s="83"/>
    </row>
    <row r="67642" spans="16:16" x14ac:dyDescent="0.3">
      <c r="P67642" s="83"/>
    </row>
    <row r="67643" spans="16:16" x14ac:dyDescent="0.3">
      <c r="P67643" s="83"/>
    </row>
    <row r="67644" spans="16:16" x14ac:dyDescent="0.3">
      <c r="P67644" s="83"/>
    </row>
    <row r="67645" spans="16:16" x14ac:dyDescent="0.3">
      <c r="P67645" s="83"/>
    </row>
    <row r="67646" spans="16:16" x14ac:dyDescent="0.3">
      <c r="P67646" s="83"/>
    </row>
    <row r="67647" spans="16:16" x14ac:dyDescent="0.3">
      <c r="P67647" s="83"/>
    </row>
    <row r="67648" spans="16:16" x14ac:dyDescent="0.3">
      <c r="P67648" s="83"/>
    </row>
    <row r="67649" spans="16:16" x14ac:dyDescent="0.3">
      <c r="P67649" s="83"/>
    </row>
    <row r="67650" spans="16:16" x14ac:dyDescent="0.3">
      <c r="P67650" s="83"/>
    </row>
    <row r="67651" spans="16:16" x14ac:dyDescent="0.3">
      <c r="P67651" s="83"/>
    </row>
    <row r="67652" spans="16:16" x14ac:dyDescent="0.3">
      <c r="P67652" s="83"/>
    </row>
    <row r="67653" spans="16:16" x14ac:dyDescent="0.3">
      <c r="P67653" s="83"/>
    </row>
    <row r="67654" spans="16:16" x14ac:dyDescent="0.3">
      <c r="P67654" s="83"/>
    </row>
    <row r="67655" spans="16:16" x14ac:dyDescent="0.3">
      <c r="P67655" s="83"/>
    </row>
    <row r="67656" spans="16:16" x14ac:dyDescent="0.3">
      <c r="P67656" s="83"/>
    </row>
    <row r="67657" spans="16:16" x14ac:dyDescent="0.3">
      <c r="P67657" s="83"/>
    </row>
    <row r="67658" spans="16:16" x14ac:dyDescent="0.3">
      <c r="P67658" s="83"/>
    </row>
    <row r="67659" spans="16:16" x14ac:dyDescent="0.3">
      <c r="P67659" s="83"/>
    </row>
    <row r="67660" spans="16:16" x14ac:dyDescent="0.3">
      <c r="P67660" s="83"/>
    </row>
    <row r="67661" spans="16:16" x14ac:dyDescent="0.3">
      <c r="P67661" s="83"/>
    </row>
    <row r="67662" spans="16:16" x14ac:dyDescent="0.3">
      <c r="P67662" s="83"/>
    </row>
    <row r="67663" spans="16:16" x14ac:dyDescent="0.3">
      <c r="P67663" s="83"/>
    </row>
    <row r="67664" spans="16:16" x14ac:dyDescent="0.3">
      <c r="P67664" s="83"/>
    </row>
    <row r="67665" spans="16:16" x14ac:dyDescent="0.3">
      <c r="P67665" s="83"/>
    </row>
    <row r="67666" spans="16:16" x14ac:dyDescent="0.3">
      <c r="P67666" s="83"/>
    </row>
    <row r="67667" spans="16:16" x14ac:dyDescent="0.3">
      <c r="P67667" s="83"/>
    </row>
    <row r="67668" spans="16:16" x14ac:dyDescent="0.3">
      <c r="P67668" s="83"/>
    </row>
    <row r="67669" spans="16:16" x14ac:dyDescent="0.3">
      <c r="P67669" s="83"/>
    </row>
    <row r="67670" spans="16:16" x14ac:dyDescent="0.3">
      <c r="P67670" s="83"/>
    </row>
    <row r="67671" spans="16:16" x14ac:dyDescent="0.3">
      <c r="P67671" s="83"/>
    </row>
    <row r="67672" spans="16:16" x14ac:dyDescent="0.3">
      <c r="P67672" s="83"/>
    </row>
    <row r="67673" spans="16:16" x14ac:dyDescent="0.3">
      <c r="P67673" s="83"/>
    </row>
    <row r="67674" spans="16:16" x14ac:dyDescent="0.3">
      <c r="P67674" s="83"/>
    </row>
    <row r="67675" spans="16:16" x14ac:dyDescent="0.3">
      <c r="P67675" s="83"/>
    </row>
    <row r="67676" spans="16:16" x14ac:dyDescent="0.3">
      <c r="P67676" s="83"/>
    </row>
    <row r="67677" spans="16:16" x14ac:dyDescent="0.3">
      <c r="P67677" s="83"/>
    </row>
    <row r="67678" spans="16:16" x14ac:dyDescent="0.3">
      <c r="P67678" s="83"/>
    </row>
    <row r="67679" spans="16:16" x14ac:dyDescent="0.3">
      <c r="P67679" s="83"/>
    </row>
    <row r="67680" spans="16:16" x14ac:dyDescent="0.3">
      <c r="P67680" s="83"/>
    </row>
    <row r="67681" spans="16:16" x14ac:dyDescent="0.3">
      <c r="P67681" s="83"/>
    </row>
    <row r="67682" spans="16:16" x14ac:dyDescent="0.3">
      <c r="P67682" s="83"/>
    </row>
    <row r="67683" spans="16:16" x14ac:dyDescent="0.3">
      <c r="P67683" s="83"/>
    </row>
    <row r="67684" spans="16:16" x14ac:dyDescent="0.3">
      <c r="P67684" s="83"/>
    </row>
    <row r="67685" spans="16:16" x14ac:dyDescent="0.3">
      <c r="P67685" s="83"/>
    </row>
    <row r="67686" spans="16:16" x14ac:dyDescent="0.3">
      <c r="P67686" s="83"/>
    </row>
    <row r="67687" spans="16:16" x14ac:dyDescent="0.3">
      <c r="P67687" s="83"/>
    </row>
    <row r="67688" spans="16:16" x14ac:dyDescent="0.3">
      <c r="P67688" s="83"/>
    </row>
    <row r="67689" spans="16:16" x14ac:dyDescent="0.3">
      <c r="P67689" s="83"/>
    </row>
    <row r="67690" spans="16:16" x14ac:dyDescent="0.3">
      <c r="P67690" s="83"/>
    </row>
    <row r="67691" spans="16:16" x14ac:dyDescent="0.3">
      <c r="P67691" s="83"/>
    </row>
    <row r="67692" spans="16:16" x14ac:dyDescent="0.3">
      <c r="P67692" s="83"/>
    </row>
    <row r="67693" spans="16:16" x14ac:dyDescent="0.3">
      <c r="P67693" s="83"/>
    </row>
    <row r="67694" spans="16:16" x14ac:dyDescent="0.3">
      <c r="P67694" s="83"/>
    </row>
    <row r="67695" spans="16:16" x14ac:dyDescent="0.3">
      <c r="P67695" s="83"/>
    </row>
    <row r="67696" spans="16:16" x14ac:dyDescent="0.3">
      <c r="P67696" s="83"/>
    </row>
    <row r="67697" spans="16:16" x14ac:dyDescent="0.3">
      <c r="P67697" s="83"/>
    </row>
    <row r="67698" spans="16:16" x14ac:dyDescent="0.3">
      <c r="P67698" s="83"/>
    </row>
    <row r="67699" spans="16:16" x14ac:dyDescent="0.3">
      <c r="P67699" s="83"/>
    </row>
    <row r="67700" spans="16:16" x14ac:dyDescent="0.3">
      <c r="P67700" s="83"/>
    </row>
    <row r="67701" spans="16:16" x14ac:dyDescent="0.3">
      <c r="P67701" s="83"/>
    </row>
    <row r="67702" spans="16:16" x14ac:dyDescent="0.3">
      <c r="P67702" s="83"/>
    </row>
    <row r="67703" spans="16:16" x14ac:dyDescent="0.3">
      <c r="P67703" s="83"/>
    </row>
    <row r="67704" spans="16:16" x14ac:dyDescent="0.3">
      <c r="P67704" s="83"/>
    </row>
    <row r="67705" spans="16:16" x14ac:dyDescent="0.3">
      <c r="P67705" s="83"/>
    </row>
    <row r="67706" spans="16:16" x14ac:dyDescent="0.3">
      <c r="P67706" s="83"/>
    </row>
    <row r="67707" spans="16:16" x14ac:dyDescent="0.3">
      <c r="P67707" s="83"/>
    </row>
    <row r="67708" spans="16:16" x14ac:dyDescent="0.3">
      <c r="P67708" s="83"/>
    </row>
    <row r="67709" spans="16:16" x14ac:dyDescent="0.3">
      <c r="P67709" s="83"/>
    </row>
    <row r="67710" spans="16:16" x14ac:dyDescent="0.3">
      <c r="P67710" s="83"/>
    </row>
    <row r="67711" spans="16:16" x14ac:dyDescent="0.3">
      <c r="P67711" s="83"/>
    </row>
    <row r="67712" spans="16:16" x14ac:dyDescent="0.3">
      <c r="P67712" s="83"/>
    </row>
    <row r="67713" spans="16:16" x14ac:dyDescent="0.3">
      <c r="P67713" s="83"/>
    </row>
    <row r="67714" spans="16:16" x14ac:dyDescent="0.3">
      <c r="P67714" s="83"/>
    </row>
    <row r="67715" spans="16:16" x14ac:dyDescent="0.3">
      <c r="P67715" s="83"/>
    </row>
    <row r="67716" spans="16:16" x14ac:dyDescent="0.3">
      <c r="P67716" s="83"/>
    </row>
    <row r="67717" spans="16:16" x14ac:dyDescent="0.3">
      <c r="P67717" s="83"/>
    </row>
    <row r="67718" spans="16:16" x14ac:dyDescent="0.3">
      <c r="P67718" s="83"/>
    </row>
    <row r="67719" spans="16:16" x14ac:dyDescent="0.3">
      <c r="P67719" s="83"/>
    </row>
    <row r="67720" spans="16:16" x14ac:dyDescent="0.3">
      <c r="P67720" s="83"/>
    </row>
    <row r="67721" spans="16:16" x14ac:dyDescent="0.3">
      <c r="P67721" s="83"/>
    </row>
    <row r="67722" spans="16:16" x14ac:dyDescent="0.3">
      <c r="P67722" s="83"/>
    </row>
    <row r="67723" spans="16:16" x14ac:dyDescent="0.3">
      <c r="P67723" s="83"/>
    </row>
    <row r="67724" spans="16:16" x14ac:dyDescent="0.3">
      <c r="P67724" s="83"/>
    </row>
    <row r="67725" spans="16:16" x14ac:dyDescent="0.3">
      <c r="P67725" s="83"/>
    </row>
    <row r="67726" spans="16:16" x14ac:dyDescent="0.3">
      <c r="P67726" s="83"/>
    </row>
    <row r="67727" spans="16:16" x14ac:dyDescent="0.3">
      <c r="P67727" s="83"/>
    </row>
    <row r="67728" spans="16:16" x14ac:dyDescent="0.3">
      <c r="P67728" s="83"/>
    </row>
    <row r="67729" spans="16:16" x14ac:dyDescent="0.3">
      <c r="P67729" s="83"/>
    </row>
    <row r="67730" spans="16:16" x14ac:dyDescent="0.3">
      <c r="P67730" s="83"/>
    </row>
    <row r="67731" spans="16:16" x14ac:dyDescent="0.3">
      <c r="P67731" s="83"/>
    </row>
    <row r="67732" spans="16:16" x14ac:dyDescent="0.3">
      <c r="P67732" s="83"/>
    </row>
    <row r="67733" spans="16:16" x14ac:dyDescent="0.3">
      <c r="P67733" s="83"/>
    </row>
    <row r="67734" spans="16:16" x14ac:dyDescent="0.3">
      <c r="P67734" s="83"/>
    </row>
    <row r="67735" spans="16:16" x14ac:dyDescent="0.3">
      <c r="P67735" s="83"/>
    </row>
    <row r="67736" spans="16:16" x14ac:dyDescent="0.3">
      <c r="P67736" s="83"/>
    </row>
    <row r="67737" spans="16:16" x14ac:dyDescent="0.3">
      <c r="P67737" s="83"/>
    </row>
    <row r="67738" spans="16:16" x14ac:dyDescent="0.3">
      <c r="P67738" s="83"/>
    </row>
    <row r="67739" spans="16:16" x14ac:dyDescent="0.3">
      <c r="P67739" s="83"/>
    </row>
    <row r="67740" spans="16:16" x14ac:dyDescent="0.3">
      <c r="P67740" s="83"/>
    </row>
    <row r="67741" spans="16:16" x14ac:dyDescent="0.3">
      <c r="P67741" s="83"/>
    </row>
    <row r="67742" spans="16:16" x14ac:dyDescent="0.3">
      <c r="P67742" s="83"/>
    </row>
    <row r="67743" spans="16:16" x14ac:dyDescent="0.3">
      <c r="P67743" s="83"/>
    </row>
    <row r="67744" spans="16:16" x14ac:dyDescent="0.3">
      <c r="P67744" s="83"/>
    </row>
    <row r="67745" spans="16:16" x14ac:dyDescent="0.3">
      <c r="P67745" s="83"/>
    </row>
    <row r="67746" spans="16:16" x14ac:dyDescent="0.3">
      <c r="P67746" s="83"/>
    </row>
    <row r="67747" spans="16:16" x14ac:dyDescent="0.3">
      <c r="P67747" s="83"/>
    </row>
    <row r="67748" spans="16:16" x14ac:dyDescent="0.3">
      <c r="P67748" s="83"/>
    </row>
    <row r="67749" spans="16:16" x14ac:dyDescent="0.3">
      <c r="P67749" s="83"/>
    </row>
    <row r="67750" spans="16:16" x14ac:dyDescent="0.3">
      <c r="P67750" s="83"/>
    </row>
    <row r="67751" spans="16:16" x14ac:dyDescent="0.3">
      <c r="P67751" s="83"/>
    </row>
    <row r="67752" spans="16:16" x14ac:dyDescent="0.3">
      <c r="P67752" s="83"/>
    </row>
    <row r="67753" spans="16:16" x14ac:dyDescent="0.3">
      <c r="P67753" s="83"/>
    </row>
    <row r="67754" spans="16:16" x14ac:dyDescent="0.3">
      <c r="P67754" s="83"/>
    </row>
    <row r="67755" spans="16:16" x14ac:dyDescent="0.3">
      <c r="P67755" s="83"/>
    </row>
    <row r="67756" spans="16:16" x14ac:dyDescent="0.3">
      <c r="P67756" s="83"/>
    </row>
    <row r="67757" spans="16:16" x14ac:dyDescent="0.3">
      <c r="P67757" s="83"/>
    </row>
    <row r="67758" spans="16:16" x14ac:dyDescent="0.3">
      <c r="P67758" s="83"/>
    </row>
    <row r="67759" spans="16:16" x14ac:dyDescent="0.3">
      <c r="P67759" s="83"/>
    </row>
    <row r="67760" spans="16:16" x14ac:dyDescent="0.3">
      <c r="P67760" s="83"/>
    </row>
    <row r="67761" spans="16:16" x14ac:dyDescent="0.3">
      <c r="P67761" s="83"/>
    </row>
    <row r="67762" spans="16:16" x14ac:dyDescent="0.3">
      <c r="P67762" s="83"/>
    </row>
    <row r="67763" spans="16:16" x14ac:dyDescent="0.3">
      <c r="P67763" s="83"/>
    </row>
    <row r="67764" spans="16:16" x14ac:dyDescent="0.3">
      <c r="P67764" s="83"/>
    </row>
    <row r="67765" spans="16:16" x14ac:dyDescent="0.3">
      <c r="P67765" s="83"/>
    </row>
    <row r="67766" spans="16:16" x14ac:dyDescent="0.3">
      <c r="P67766" s="83"/>
    </row>
    <row r="67767" spans="16:16" x14ac:dyDescent="0.3">
      <c r="P67767" s="83"/>
    </row>
    <row r="67768" spans="16:16" x14ac:dyDescent="0.3">
      <c r="P67768" s="83"/>
    </row>
    <row r="67769" spans="16:16" x14ac:dyDescent="0.3">
      <c r="P67769" s="83"/>
    </row>
    <row r="67770" spans="16:16" x14ac:dyDescent="0.3">
      <c r="P67770" s="83"/>
    </row>
    <row r="67771" spans="16:16" x14ac:dyDescent="0.3">
      <c r="P67771" s="83"/>
    </row>
    <row r="67772" spans="16:16" x14ac:dyDescent="0.3">
      <c r="P67772" s="83"/>
    </row>
    <row r="67773" spans="16:16" x14ac:dyDescent="0.3">
      <c r="P67773" s="83"/>
    </row>
    <row r="67774" spans="16:16" x14ac:dyDescent="0.3">
      <c r="P67774" s="83"/>
    </row>
    <row r="67775" spans="16:16" x14ac:dyDescent="0.3">
      <c r="P67775" s="83"/>
    </row>
    <row r="67776" spans="16:16" x14ac:dyDescent="0.3">
      <c r="P67776" s="83"/>
    </row>
    <row r="67777" spans="16:16" x14ac:dyDescent="0.3">
      <c r="P67777" s="83"/>
    </row>
    <row r="67778" spans="16:16" x14ac:dyDescent="0.3">
      <c r="P67778" s="83"/>
    </row>
    <row r="67779" spans="16:16" x14ac:dyDescent="0.3">
      <c r="P67779" s="83"/>
    </row>
    <row r="67780" spans="16:16" x14ac:dyDescent="0.3">
      <c r="P67780" s="83"/>
    </row>
    <row r="67781" spans="16:16" x14ac:dyDescent="0.3">
      <c r="P67781" s="83"/>
    </row>
    <row r="67782" spans="16:16" x14ac:dyDescent="0.3">
      <c r="P67782" s="83"/>
    </row>
    <row r="67783" spans="16:16" x14ac:dyDescent="0.3">
      <c r="P67783" s="83"/>
    </row>
    <row r="67784" spans="16:16" x14ac:dyDescent="0.3">
      <c r="P67784" s="83"/>
    </row>
    <row r="67785" spans="16:16" x14ac:dyDescent="0.3">
      <c r="P67785" s="83"/>
    </row>
    <row r="67786" spans="16:16" x14ac:dyDescent="0.3">
      <c r="P67786" s="83"/>
    </row>
    <row r="67787" spans="16:16" x14ac:dyDescent="0.3">
      <c r="P67787" s="83"/>
    </row>
    <row r="67788" spans="16:16" x14ac:dyDescent="0.3">
      <c r="P67788" s="83"/>
    </row>
    <row r="67789" spans="16:16" x14ac:dyDescent="0.3">
      <c r="P67789" s="83"/>
    </row>
    <row r="67790" spans="16:16" x14ac:dyDescent="0.3">
      <c r="P67790" s="83"/>
    </row>
    <row r="67791" spans="16:16" x14ac:dyDescent="0.3">
      <c r="P67791" s="83"/>
    </row>
    <row r="67792" spans="16:16" x14ac:dyDescent="0.3">
      <c r="P67792" s="83"/>
    </row>
    <row r="67793" spans="16:16" x14ac:dyDescent="0.3">
      <c r="P67793" s="83"/>
    </row>
    <row r="67794" spans="16:16" x14ac:dyDescent="0.3">
      <c r="P67794" s="83"/>
    </row>
    <row r="67795" spans="16:16" x14ac:dyDescent="0.3">
      <c r="P67795" s="83"/>
    </row>
    <row r="67796" spans="16:16" x14ac:dyDescent="0.3">
      <c r="P67796" s="83"/>
    </row>
    <row r="67797" spans="16:16" x14ac:dyDescent="0.3">
      <c r="P67797" s="83"/>
    </row>
    <row r="67798" spans="16:16" x14ac:dyDescent="0.3">
      <c r="P67798" s="83"/>
    </row>
    <row r="67799" spans="16:16" x14ac:dyDescent="0.3">
      <c r="P67799" s="83"/>
    </row>
    <row r="67800" spans="16:16" x14ac:dyDescent="0.3">
      <c r="P67800" s="83"/>
    </row>
    <row r="67801" spans="16:16" x14ac:dyDescent="0.3">
      <c r="P67801" s="83"/>
    </row>
    <row r="67802" spans="16:16" x14ac:dyDescent="0.3">
      <c r="P67802" s="83"/>
    </row>
    <row r="67803" spans="16:16" x14ac:dyDescent="0.3">
      <c r="P67803" s="83"/>
    </row>
    <row r="67804" spans="16:16" x14ac:dyDescent="0.3">
      <c r="P67804" s="83"/>
    </row>
    <row r="67805" spans="16:16" x14ac:dyDescent="0.3">
      <c r="P67805" s="83"/>
    </row>
    <row r="67806" spans="16:16" x14ac:dyDescent="0.3">
      <c r="P67806" s="83"/>
    </row>
    <row r="67807" spans="16:16" x14ac:dyDescent="0.3">
      <c r="P67807" s="83"/>
    </row>
    <row r="67808" spans="16:16" x14ac:dyDescent="0.3">
      <c r="P67808" s="83"/>
    </row>
    <row r="67809" spans="16:16" x14ac:dyDescent="0.3">
      <c r="P67809" s="83"/>
    </row>
    <row r="67810" spans="16:16" x14ac:dyDescent="0.3">
      <c r="P67810" s="83"/>
    </row>
    <row r="67811" spans="16:16" x14ac:dyDescent="0.3">
      <c r="P67811" s="83"/>
    </row>
    <row r="67812" spans="16:16" x14ac:dyDescent="0.3">
      <c r="P67812" s="83"/>
    </row>
    <row r="67813" spans="16:16" x14ac:dyDescent="0.3">
      <c r="P67813" s="83"/>
    </row>
    <row r="67814" spans="16:16" x14ac:dyDescent="0.3">
      <c r="P67814" s="83"/>
    </row>
    <row r="67815" spans="16:16" x14ac:dyDescent="0.3">
      <c r="P67815" s="83"/>
    </row>
    <row r="67816" spans="16:16" x14ac:dyDescent="0.3">
      <c r="P67816" s="83"/>
    </row>
    <row r="67817" spans="16:16" x14ac:dyDescent="0.3">
      <c r="P67817" s="83"/>
    </row>
    <row r="67818" spans="16:16" x14ac:dyDescent="0.3">
      <c r="P67818" s="83"/>
    </row>
    <row r="67819" spans="16:16" x14ac:dyDescent="0.3">
      <c r="P67819" s="83"/>
    </row>
    <row r="67820" spans="16:16" x14ac:dyDescent="0.3">
      <c r="P67820" s="83"/>
    </row>
    <row r="67821" spans="16:16" x14ac:dyDescent="0.3">
      <c r="P67821" s="83"/>
    </row>
    <row r="67822" spans="16:16" x14ac:dyDescent="0.3">
      <c r="P67822" s="83"/>
    </row>
    <row r="67823" spans="16:16" x14ac:dyDescent="0.3">
      <c r="P67823" s="83"/>
    </row>
    <row r="67824" spans="16:16" x14ac:dyDescent="0.3">
      <c r="P67824" s="83"/>
    </row>
    <row r="67825" spans="16:16" x14ac:dyDescent="0.3">
      <c r="P67825" s="83"/>
    </row>
    <row r="67826" spans="16:16" x14ac:dyDescent="0.3">
      <c r="P67826" s="83"/>
    </row>
    <row r="67827" spans="16:16" x14ac:dyDescent="0.3">
      <c r="P67827" s="83"/>
    </row>
    <row r="67828" spans="16:16" x14ac:dyDescent="0.3">
      <c r="P67828" s="83"/>
    </row>
    <row r="67829" spans="16:16" x14ac:dyDescent="0.3">
      <c r="P67829" s="83"/>
    </row>
    <row r="67830" spans="16:16" x14ac:dyDescent="0.3">
      <c r="P67830" s="83"/>
    </row>
    <row r="67831" spans="16:16" x14ac:dyDescent="0.3">
      <c r="P67831" s="83"/>
    </row>
    <row r="67832" spans="16:16" x14ac:dyDescent="0.3">
      <c r="P67832" s="83"/>
    </row>
    <row r="67833" spans="16:16" x14ac:dyDescent="0.3">
      <c r="P67833" s="83"/>
    </row>
    <row r="67834" spans="16:16" x14ac:dyDescent="0.3">
      <c r="P67834" s="83"/>
    </row>
    <row r="67835" spans="16:16" x14ac:dyDescent="0.3">
      <c r="P67835" s="83"/>
    </row>
    <row r="67836" spans="16:16" x14ac:dyDescent="0.3">
      <c r="P67836" s="83"/>
    </row>
    <row r="67837" spans="16:16" x14ac:dyDescent="0.3">
      <c r="P67837" s="83"/>
    </row>
    <row r="67838" spans="16:16" x14ac:dyDescent="0.3">
      <c r="P67838" s="83"/>
    </row>
    <row r="67839" spans="16:16" x14ac:dyDescent="0.3">
      <c r="P67839" s="83"/>
    </row>
    <row r="67840" spans="16:16" x14ac:dyDescent="0.3">
      <c r="P67840" s="83"/>
    </row>
    <row r="67841" spans="16:16" x14ac:dyDescent="0.3">
      <c r="P67841" s="83"/>
    </row>
    <row r="67842" spans="16:16" x14ac:dyDescent="0.3">
      <c r="P67842" s="83"/>
    </row>
    <row r="67843" spans="16:16" x14ac:dyDescent="0.3">
      <c r="P67843" s="83"/>
    </row>
    <row r="67844" spans="16:16" x14ac:dyDescent="0.3">
      <c r="P67844" s="83"/>
    </row>
    <row r="67845" spans="16:16" x14ac:dyDescent="0.3">
      <c r="P67845" s="83"/>
    </row>
    <row r="67846" spans="16:16" x14ac:dyDescent="0.3">
      <c r="P67846" s="83"/>
    </row>
    <row r="67847" spans="16:16" x14ac:dyDescent="0.3">
      <c r="P67847" s="83"/>
    </row>
    <row r="67848" spans="16:16" x14ac:dyDescent="0.3">
      <c r="P67848" s="83"/>
    </row>
    <row r="67849" spans="16:16" x14ac:dyDescent="0.3">
      <c r="P67849" s="83"/>
    </row>
    <row r="67850" spans="16:16" x14ac:dyDescent="0.3">
      <c r="P67850" s="83"/>
    </row>
    <row r="67851" spans="16:16" x14ac:dyDescent="0.3">
      <c r="P67851" s="83"/>
    </row>
    <row r="67852" spans="16:16" x14ac:dyDescent="0.3">
      <c r="P67852" s="83"/>
    </row>
    <row r="67853" spans="16:16" x14ac:dyDescent="0.3">
      <c r="P67853" s="83"/>
    </row>
    <row r="67854" spans="16:16" x14ac:dyDescent="0.3">
      <c r="P67854" s="83"/>
    </row>
    <row r="67855" spans="16:16" x14ac:dyDescent="0.3">
      <c r="P67855" s="83"/>
    </row>
    <row r="67856" spans="16:16" x14ac:dyDescent="0.3">
      <c r="P67856" s="83"/>
    </row>
    <row r="67857" spans="16:16" x14ac:dyDescent="0.3">
      <c r="P67857" s="83"/>
    </row>
    <row r="67858" spans="16:16" x14ac:dyDescent="0.3">
      <c r="P67858" s="83"/>
    </row>
    <row r="67859" spans="16:16" x14ac:dyDescent="0.3">
      <c r="P67859" s="83"/>
    </row>
    <row r="67860" spans="16:16" x14ac:dyDescent="0.3">
      <c r="P67860" s="83"/>
    </row>
    <row r="67861" spans="16:16" x14ac:dyDescent="0.3">
      <c r="P67861" s="83"/>
    </row>
    <row r="67862" spans="16:16" x14ac:dyDescent="0.3">
      <c r="P67862" s="83"/>
    </row>
    <row r="67863" spans="16:16" x14ac:dyDescent="0.3">
      <c r="P67863" s="83"/>
    </row>
    <row r="67864" spans="16:16" x14ac:dyDescent="0.3">
      <c r="P67864" s="83"/>
    </row>
    <row r="67865" spans="16:16" x14ac:dyDescent="0.3">
      <c r="P67865" s="83"/>
    </row>
    <row r="67866" spans="16:16" x14ac:dyDescent="0.3">
      <c r="P67866" s="83"/>
    </row>
    <row r="67867" spans="16:16" x14ac:dyDescent="0.3">
      <c r="P67867" s="83"/>
    </row>
    <row r="67868" spans="16:16" x14ac:dyDescent="0.3">
      <c r="P67868" s="83"/>
    </row>
    <row r="67869" spans="16:16" x14ac:dyDescent="0.3">
      <c r="P67869" s="83"/>
    </row>
    <row r="67870" spans="16:16" x14ac:dyDescent="0.3">
      <c r="P67870" s="83"/>
    </row>
    <row r="67871" spans="16:16" x14ac:dyDescent="0.3">
      <c r="P67871" s="83"/>
    </row>
    <row r="67872" spans="16:16" x14ac:dyDescent="0.3">
      <c r="P67872" s="83"/>
    </row>
    <row r="67873" spans="16:16" x14ac:dyDescent="0.3">
      <c r="P67873" s="83"/>
    </row>
    <row r="67874" spans="16:16" x14ac:dyDescent="0.3">
      <c r="P67874" s="83"/>
    </row>
    <row r="67875" spans="16:16" x14ac:dyDescent="0.3">
      <c r="P67875" s="83"/>
    </row>
    <row r="67876" spans="16:16" x14ac:dyDescent="0.3">
      <c r="P67876" s="83"/>
    </row>
    <row r="67877" spans="16:16" x14ac:dyDescent="0.3">
      <c r="P67877" s="83"/>
    </row>
    <row r="67878" spans="16:16" x14ac:dyDescent="0.3">
      <c r="P67878" s="83"/>
    </row>
    <row r="67879" spans="16:16" x14ac:dyDescent="0.3">
      <c r="P67879" s="83"/>
    </row>
    <row r="67880" spans="16:16" x14ac:dyDescent="0.3">
      <c r="P67880" s="83"/>
    </row>
    <row r="67881" spans="16:16" x14ac:dyDescent="0.3">
      <c r="P67881" s="83"/>
    </row>
    <row r="67882" spans="16:16" x14ac:dyDescent="0.3">
      <c r="P67882" s="83"/>
    </row>
    <row r="67883" spans="16:16" x14ac:dyDescent="0.3">
      <c r="P67883" s="83"/>
    </row>
    <row r="67884" spans="16:16" x14ac:dyDescent="0.3">
      <c r="P67884" s="83"/>
    </row>
    <row r="67885" spans="16:16" x14ac:dyDescent="0.3">
      <c r="P67885" s="83"/>
    </row>
    <row r="67886" spans="16:16" x14ac:dyDescent="0.3">
      <c r="P67886" s="83"/>
    </row>
    <row r="67887" spans="16:16" x14ac:dyDescent="0.3">
      <c r="P67887" s="83"/>
    </row>
    <row r="67888" spans="16:16" x14ac:dyDescent="0.3">
      <c r="P67888" s="83"/>
    </row>
    <row r="67889" spans="16:16" x14ac:dyDescent="0.3">
      <c r="P67889" s="83"/>
    </row>
    <row r="67890" spans="16:16" x14ac:dyDescent="0.3">
      <c r="P67890" s="83"/>
    </row>
    <row r="67891" spans="16:16" x14ac:dyDescent="0.3">
      <c r="P67891" s="83"/>
    </row>
    <row r="67892" spans="16:16" x14ac:dyDescent="0.3">
      <c r="P67892" s="83"/>
    </row>
    <row r="67893" spans="16:16" x14ac:dyDescent="0.3">
      <c r="P67893" s="83"/>
    </row>
    <row r="67894" spans="16:16" x14ac:dyDescent="0.3">
      <c r="P67894" s="83"/>
    </row>
    <row r="67895" spans="16:16" x14ac:dyDescent="0.3">
      <c r="P67895" s="83"/>
    </row>
    <row r="67896" spans="16:16" x14ac:dyDescent="0.3">
      <c r="P67896" s="83"/>
    </row>
    <row r="67897" spans="16:16" x14ac:dyDescent="0.3">
      <c r="P67897" s="83"/>
    </row>
    <row r="67898" spans="16:16" x14ac:dyDescent="0.3">
      <c r="P67898" s="83"/>
    </row>
    <row r="67899" spans="16:16" x14ac:dyDescent="0.3">
      <c r="P67899" s="83"/>
    </row>
    <row r="67900" spans="16:16" x14ac:dyDescent="0.3">
      <c r="P67900" s="83"/>
    </row>
    <row r="67901" spans="16:16" x14ac:dyDescent="0.3">
      <c r="P67901" s="83"/>
    </row>
    <row r="67902" spans="16:16" x14ac:dyDescent="0.3">
      <c r="P67902" s="83"/>
    </row>
    <row r="67903" spans="16:16" x14ac:dyDescent="0.3">
      <c r="P67903" s="83"/>
    </row>
    <row r="67904" spans="16:16" x14ac:dyDescent="0.3">
      <c r="P67904" s="83"/>
    </row>
    <row r="67905" spans="16:16" x14ac:dyDescent="0.3">
      <c r="P67905" s="83"/>
    </row>
    <row r="67906" spans="16:16" x14ac:dyDescent="0.3">
      <c r="P67906" s="83"/>
    </row>
    <row r="67907" spans="16:16" x14ac:dyDescent="0.3">
      <c r="P67907" s="83"/>
    </row>
    <row r="67908" spans="16:16" x14ac:dyDescent="0.3">
      <c r="P67908" s="83"/>
    </row>
    <row r="67909" spans="16:16" x14ac:dyDescent="0.3">
      <c r="P67909" s="83"/>
    </row>
    <row r="67910" spans="16:16" x14ac:dyDescent="0.3">
      <c r="P67910" s="83"/>
    </row>
    <row r="67911" spans="16:16" x14ac:dyDescent="0.3">
      <c r="P67911" s="83"/>
    </row>
    <row r="67912" spans="16:16" x14ac:dyDescent="0.3">
      <c r="P67912" s="83"/>
    </row>
    <row r="67913" spans="16:16" x14ac:dyDescent="0.3">
      <c r="P67913" s="83"/>
    </row>
    <row r="67914" spans="16:16" x14ac:dyDescent="0.3">
      <c r="P67914" s="83"/>
    </row>
    <row r="67915" spans="16:16" x14ac:dyDescent="0.3">
      <c r="P67915" s="83"/>
    </row>
    <row r="67916" spans="16:16" x14ac:dyDescent="0.3">
      <c r="P67916" s="83"/>
    </row>
    <row r="67917" spans="16:16" x14ac:dyDescent="0.3">
      <c r="P67917" s="83"/>
    </row>
    <row r="67918" spans="16:16" x14ac:dyDescent="0.3">
      <c r="P67918" s="83"/>
    </row>
    <row r="67919" spans="16:16" x14ac:dyDescent="0.3">
      <c r="P67919" s="83"/>
    </row>
    <row r="67920" spans="16:16" x14ac:dyDescent="0.3">
      <c r="P67920" s="83"/>
    </row>
    <row r="67921" spans="16:16" x14ac:dyDescent="0.3">
      <c r="P67921" s="83"/>
    </row>
    <row r="67922" spans="16:16" x14ac:dyDescent="0.3">
      <c r="P67922" s="83"/>
    </row>
    <row r="67923" spans="16:16" x14ac:dyDescent="0.3">
      <c r="P67923" s="83"/>
    </row>
    <row r="67924" spans="16:16" x14ac:dyDescent="0.3">
      <c r="P67924" s="83"/>
    </row>
    <row r="67925" spans="16:16" x14ac:dyDescent="0.3">
      <c r="P67925" s="83"/>
    </row>
    <row r="67926" spans="16:16" x14ac:dyDescent="0.3">
      <c r="P67926" s="83"/>
    </row>
    <row r="67927" spans="16:16" x14ac:dyDescent="0.3">
      <c r="P67927" s="83"/>
    </row>
    <row r="67928" spans="16:16" x14ac:dyDescent="0.3">
      <c r="P67928" s="83"/>
    </row>
    <row r="67929" spans="16:16" x14ac:dyDescent="0.3">
      <c r="P67929" s="83"/>
    </row>
    <row r="67930" spans="16:16" x14ac:dyDescent="0.3">
      <c r="P67930" s="83"/>
    </row>
    <row r="67931" spans="16:16" x14ac:dyDescent="0.3">
      <c r="P67931" s="83"/>
    </row>
    <row r="67932" spans="16:16" x14ac:dyDescent="0.3">
      <c r="P67932" s="83"/>
    </row>
    <row r="67933" spans="16:16" x14ac:dyDescent="0.3">
      <c r="P67933" s="83"/>
    </row>
    <row r="67934" spans="16:16" x14ac:dyDescent="0.3">
      <c r="P67934" s="83"/>
    </row>
    <row r="67935" spans="16:16" x14ac:dyDescent="0.3">
      <c r="P67935" s="83"/>
    </row>
    <row r="67936" spans="16:16" x14ac:dyDescent="0.3">
      <c r="P67936" s="83"/>
    </row>
    <row r="67937" spans="16:16" x14ac:dyDescent="0.3">
      <c r="P67937" s="83"/>
    </row>
    <row r="67938" spans="16:16" x14ac:dyDescent="0.3">
      <c r="P67938" s="83"/>
    </row>
    <row r="67939" spans="16:16" x14ac:dyDescent="0.3">
      <c r="P67939" s="83"/>
    </row>
    <row r="67940" spans="16:16" x14ac:dyDescent="0.3">
      <c r="P67940" s="83"/>
    </row>
    <row r="67941" spans="16:16" x14ac:dyDescent="0.3">
      <c r="P67941" s="83"/>
    </row>
    <row r="67942" spans="16:16" x14ac:dyDescent="0.3">
      <c r="P67942" s="83"/>
    </row>
    <row r="67943" spans="16:16" x14ac:dyDescent="0.3">
      <c r="P67943" s="83"/>
    </row>
    <row r="67944" spans="16:16" x14ac:dyDescent="0.3">
      <c r="P67944" s="83"/>
    </row>
    <row r="67945" spans="16:16" x14ac:dyDescent="0.3">
      <c r="P67945" s="83"/>
    </row>
    <row r="67946" spans="16:16" x14ac:dyDescent="0.3">
      <c r="P67946" s="83"/>
    </row>
    <row r="67947" spans="16:16" x14ac:dyDescent="0.3">
      <c r="P67947" s="83"/>
    </row>
    <row r="67948" spans="16:16" x14ac:dyDescent="0.3">
      <c r="P67948" s="83"/>
    </row>
    <row r="67949" spans="16:16" x14ac:dyDescent="0.3">
      <c r="P67949" s="83"/>
    </row>
    <row r="67950" spans="16:16" x14ac:dyDescent="0.3">
      <c r="P67950" s="83"/>
    </row>
    <row r="67951" spans="16:16" x14ac:dyDescent="0.3">
      <c r="P67951" s="83"/>
    </row>
    <row r="67952" spans="16:16" x14ac:dyDescent="0.3">
      <c r="P67952" s="83"/>
    </row>
    <row r="67953" spans="16:16" x14ac:dyDescent="0.3">
      <c r="P67953" s="83"/>
    </row>
    <row r="67954" spans="16:16" x14ac:dyDescent="0.3">
      <c r="P67954" s="83"/>
    </row>
    <row r="67955" spans="16:16" x14ac:dyDescent="0.3">
      <c r="P67955" s="83"/>
    </row>
    <row r="67956" spans="16:16" x14ac:dyDescent="0.3">
      <c r="P67956" s="83"/>
    </row>
    <row r="67957" spans="16:16" x14ac:dyDescent="0.3">
      <c r="P67957" s="83"/>
    </row>
    <row r="67958" spans="16:16" x14ac:dyDescent="0.3">
      <c r="P67958" s="83"/>
    </row>
    <row r="67959" spans="16:16" x14ac:dyDescent="0.3">
      <c r="P67959" s="83"/>
    </row>
    <row r="67960" spans="16:16" x14ac:dyDescent="0.3">
      <c r="P67960" s="83"/>
    </row>
    <row r="67961" spans="16:16" x14ac:dyDescent="0.3">
      <c r="P67961" s="83"/>
    </row>
    <row r="67962" spans="16:16" x14ac:dyDescent="0.3">
      <c r="P67962" s="83"/>
    </row>
    <row r="67963" spans="16:16" x14ac:dyDescent="0.3">
      <c r="P67963" s="83"/>
    </row>
    <row r="67964" spans="16:16" x14ac:dyDescent="0.3">
      <c r="P67964" s="83"/>
    </row>
    <row r="67965" spans="16:16" x14ac:dyDescent="0.3">
      <c r="P67965" s="83"/>
    </row>
    <row r="67966" spans="16:16" x14ac:dyDescent="0.3">
      <c r="P67966" s="83"/>
    </row>
    <row r="67967" spans="16:16" x14ac:dyDescent="0.3">
      <c r="P67967" s="83"/>
    </row>
    <row r="67968" spans="16:16" x14ac:dyDescent="0.3">
      <c r="P67968" s="83"/>
    </row>
    <row r="67969" spans="16:16" x14ac:dyDescent="0.3">
      <c r="P67969" s="83"/>
    </row>
    <row r="67970" spans="16:16" x14ac:dyDescent="0.3">
      <c r="P67970" s="83"/>
    </row>
    <row r="67971" spans="16:16" x14ac:dyDescent="0.3">
      <c r="P67971" s="83"/>
    </row>
    <row r="67972" spans="16:16" x14ac:dyDescent="0.3">
      <c r="P67972" s="83"/>
    </row>
    <row r="67973" spans="16:16" x14ac:dyDescent="0.3">
      <c r="P67973" s="83"/>
    </row>
    <row r="67974" spans="16:16" x14ac:dyDescent="0.3">
      <c r="P67974" s="83"/>
    </row>
    <row r="67975" spans="16:16" x14ac:dyDescent="0.3">
      <c r="P67975" s="83"/>
    </row>
    <row r="67976" spans="16:16" x14ac:dyDescent="0.3">
      <c r="P67976" s="83"/>
    </row>
    <row r="67977" spans="16:16" x14ac:dyDescent="0.3">
      <c r="P67977" s="83"/>
    </row>
    <row r="67978" spans="16:16" x14ac:dyDescent="0.3">
      <c r="P67978" s="83"/>
    </row>
    <row r="67979" spans="16:16" x14ac:dyDescent="0.3">
      <c r="P67979" s="83"/>
    </row>
    <row r="67980" spans="16:16" x14ac:dyDescent="0.3">
      <c r="P67980" s="83"/>
    </row>
    <row r="67981" spans="16:16" x14ac:dyDescent="0.3">
      <c r="P67981" s="83"/>
    </row>
    <row r="67982" spans="16:16" x14ac:dyDescent="0.3">
      <c r="P67982" s="83"/>
    </row>
    <row r="67983" spans="16:16" x14ac:dyDescent="0.3">
      <c r="P67983" s="83"/>
    </row>
    <row r="67984" spans="16:16" x14ac:dyDescent="0.3">
      <c r="P67984" s="83"/>
    </row>
    <row r="67985" spans="16:16" x14ac:dyDescent="0.3">
      <c r="P67985" s="83"/>
    </row>
    <row r="67986" spans="16:16" x14ac:dyDescent="0.3">
      <c r="P67986" s="83"/>
    </row>
    <row r="67987" spans="16:16" x14ac:dyDescent="0.3">
      <c r="P67987" s="83"/>
    </row>
    <row r="67988" spans="16:16" x14ac:dyDescent="0.3">
      <c r="P67988" s="83"/>
    </row>
    <row r="67989" spans="16:16" x14ac:dyDescent="0.3">
      <c r="P67989" s="83"/>
    </row>
    <row r="67990" spans="16:16" x14ac:dyDescent="0.3">
      <c r="P67990" s="83"/>
    </row>
    <row r="67991" spans="16:16" x14ac:dyDescent="0.3">
      <c r="P67991" s="83"/>
    </row>
    <row r="67992" spans="16:16" x14ac:dyDescent="0.3">
      <c r="P67992" s="83"/>
    </row>
    <row r="67993" spans="16:16" x14ac:dyDescent="0.3">
      <c r="P67993" s="83"/>
    </row>
    <row r="67994" spans="16:16" x14ac:dyDescent="0.3">
      <c r="P67994" s="83"/>
    </row>
    <row r="67995" spans="16:16" x14ac:dyDescent="0.3">
      <c r="P67995" s="83"/>
    </row>
    <row r="67996" spans="16:16" x14ac:dyDescent="0.3">
      <c r="P67996" s="83"/>
    </row>
    <row r="67997" spans="16:16" x14ac:dyDescent="0.3">
      <c r="P67997" s="83"/>
    </row>
    <row r="67998" spans="16:16" x14ac:dyDescent="0.3">
      <c r="P67998" s="83"/>
    </row>
    <row r="67999" spans="16:16" x14ac:dyDescent="0.3">
      <c r="P67999" s="83"/>
    </row>
    <row r="68000" spans="16:16" x14ac:dyDescent="0.3">
      <c r="P68000" s="83"/>
    </row>
    <row r="68001" spans="16:16" x14ac:dyDescent="0.3">
      <c r="P68001" s="83"/>
    </row>
    <row r="68002" spans="16:16" x14ac:dyDescent="0.3">
      <c r="P68002" s="83"/>
    </row>
    <row r="68003" spans="16:16" x14ac:dyDescent="0.3">
      <c r="P68003" s="83"/>
    </row>
    <row r="68004" spans="16:16" x14ac:dyDescent="0.3">
      <c r="P68004" s="83"/>
    </row>
    <row r="68005" spans="16:16" x14ac:dyDescent="0.3">
      <c r="P68005" s="83"/>
    </row>
    <row r="68006" spans="16:16" x14ac:dyDescent="0.3">
      <c r="P68006" s="83"/>
    </row>
    <row r="68007" spans="16:16" x14ac:dyDescent="0.3">
      <c r="P68007" s="83"/>
    </row>
    <row r="68008" spans="16:16" x14ac:dyDescent="0.3">
      <c r="P68008" s="83"/>
    </row>
    <row r="68009" spans="16:16" x14ac:dyDescent="0.3">
      <c r="P68009" s="83"/>
    </row>
    <row r="68010" spans="16:16" x14ac:dyDescent="0.3">
      <c r="P68010" s="83"/>
    </row>
    <row r="68011" spans="16:16" x14ac:dyDescent="0.3">
      <c r="P68011" s="83"/>
    </row>
    <row r="68012" spans="16:16" x14ac:dyDescent="0.3">
      <c r="P68012" s="83"/>
    </row>
    <row r="68013" spans="16:16" x14ac:dyDescent="0.3">
      <c r="P68013" s="83"/>
    </row>
    <row r="68014" spans="16:16" x14ac:dyDescent="0.3">
      <c r="P68014" s="83"/>
    </row>
    <row r="68015" spans="16:16" x14ac:dyDescent="0.3">
      <c r="P68015" s="83"/>
    </row>
    <row r="68016" spans="16:16" x14ac:dyDescent="0.3">
      <c r="P68016" s="83"/>
    </row>
    <row r="68017" spans="16:16" x14ac:dyDescent="0.3">
      <c r="P68017" s="83"/>
    </row>
    <row r="68018" spans="16:16" x14ac:dyDescent="0.3">
      <c r="P68018" s="83"/>
    </row>
    <row r="68019" spans="16:16" x14ac:dyDescent="0.3">
      <c r="P68019" s="83"/>
    </row>
    <row r="68020" spans="16:16" x14ac:dyDescent="0.3">
      <c r="P68020" s="83"/>
    </row>
    <row r="68021" spans="16:16" x14ac:dyDescent="0.3">
      <c r="P68021" s="83"/>
    </row>
    <row r="68022" spans="16:16" x14ac:dyDescent="0.3">
      <c r="P68022" s="83"/>
    </row>
    <row r="68023" spans="16:16" x14ac:dyDescent="0.3">
      <c r="P68023" s="83"/>
    </row>
    <row r="68024" spans="16:16" x14ac:dyDescent="0.3">
      <c r="P68024" s="83"/>
    </row>
    <row r="68025" spans="16:16" x14ac:dyDescent="0.3">
      <c r="P68025" s="83"/>
    </row>
    <row r="68026" spans="16:16" x14ac:dyDescent="0.3">
      <c r="P68026" s="83"/>
    </row>
    <row r="68027" spans="16:16" x14ac:dyDescent="0.3">
      <c r="P68027" s="83"/>
    </row>
    <row r="68028" spans="16:16" x14ac:dyDescent="0.3">
      <c r="P68028" s="83"/>
    </row>
    <row r="68029" spans="16:16" x14ac:dyDescent="0.3">
      <c r="P68029" s="83"/>
    </row>
    <row r="68030" spans="16:16" x14ac:dyDescent="0.3">
      <c r="P68030" s="83"/>
    </row>
    <row r="68031" spans="16:16" x14ac:dyDescent="0.3">
      <c r="P68031" s="83"/>
    </row>
    <row r="68032" spans="16:16" x14ac:dyDescent="0.3">
      <c r="P68032" s="83"/>
    </row>
    <row r="68033" spans="16:16" x14ac:dyDescent="0.3">
      <c r="P68033" s="83"/>
    </row>
    <row r="68034" spans="16:16" x14ac:dyDescent="0.3">
      <c r="P68034" s="83"/>
    </row>
    <row r="68035" spans="16:16" x14ac:dyDescent="0.3">
      <c r="P68035" s="83"/>
    </row>
    <row r="68036" spans="16:16" x14ac:dyDescent="0.3">
      <c r="P68036" s="83"/>
    </row>
    <row r="68037" spans="16:16" x14ac:dyDescent="0.3">
      <c r="P68037" s="83"/>
    </row>
    <row r="68038" spans="16:16" x14ac:dyDescent="0.3">
      <c r="P68038" s="83"/>
    </row>
    <row r="68039" spans="16:16" x14ac:dyDescent="0.3">
      <c r="P68039" s="83"/>
    </row>
    <row r="68040" spans="16:16" x14ac:dyDescent="0.3">
      <c r="P68040" s="83"/>
    </row>
    <row r="68041" spans="16:16" x14ac:dyDescent="0.3">
      <c r="P68041" s="83"/>
    </row>
    <row r="68042" spans="16:16" x14ac:dyDescent="0.3">
      <c r="P68042" s="83"/>
    </row>
    <row r="68043" spans="16:16" x14ac:dyDescent="0.3">
      <c r="P68043" s="83"/>
    </row>
    <row r="68044" spans="16:16" x14ac:dyDescent="0.3">
      <c r="P68044" s="83"/>
    </row>
    <row r="68045" spans="16:16" x14ac:dyDescent="0.3">
      <c r="P68045" s="83"/>
    </row>
    <row r="68046" spans="16:16" x14ac:dyDescent="0.3">
      <c r="P68046" s="83"/>
    </row>
    <row r="68047" spans="16:16" x14ac:dyDescent="0.3">
      <c r="P68047" s="83"/>
    </row>
    <row r="68048" spans="16:16" x14ac:dyDescent="0.3">
      <c r="P68048" s="83"/>
    </row>
    <row r="68049" spans="16:16" x14ac:dyDescent="0.3">
      <c r="P68049" s="83"/>
    </row>
    <row r="68050" spans="16:16" x14ac:dyDescent="0.3">
      <c r="P68050" s="83"/>
    </row>
    <row r="68051" spans="16:16" x14ac:dyDescent="0.3">
      <c r="P68051" s="83"/>
    </row>
    <row r="68052" spans="16:16" x14ac:dyDescent="0.3">
      <c r="P68052" s="83"/>
    </row>
    <row r="68053" spans="16:16" x14ac:dyDescent="0.3">
      <c r="P68053" s="83"/>
    </row>
    <row r="68054" spans="16:16" x14ac:dyDescent="0.3">
      <c r="P68054" s="83"/>
    </row>
    <row r="68055" spans="16:16" x14ac:dyDescent="0.3">
      <c r="P68055" s="83"/>
    </row>
    <row r="68056" spans="16:16" x14ac:dyDescent="0.3">
      <c r="P68056" s="83"/>
    </row>
    <row r="68057" spans="16:16" x14ac:dyDescent="0.3">
      <c r="P68057" s="83"/>
    </row>
    <row r="68058" spans="16:16" x14ac:dyDescent="0.3">
      <c r="P68058" s="83"/>
    </row>
    <row r="68059" spans="16:16" x14ac:dyDescent="0.3">
      <c r="P68059" s="83"/>
    </row>
    <row r="68060" spans="16:16" x14ac:dyDescent="0.3">
      <c r="P68060" s="83"/>
    </row>
    <row r="68061" spans="16:16" x14ac:dyDescent="0.3">
      <c r="P68061" s="83"/>
    </row>
    <row r="68062" spans="16:16" x14ac:dyDescent="0.3">
      <c r="P68062" s="83"/>
    </row>
    <row r="68063" spans="16:16" x14ac:dyDescent="0.3">
      <c r="P68063" s="83"/>
    </row>
    <row r="68064" spans="16:16" x14ac:dyDescent="0.3">
      <c r="P68064" s="83"/>
    </row>
    <row r="68065" spans="16:16" x14ac:dyDescent="0.3">
      <c r="P68065" s="83"/>
    </row>
    <row r="68066" spans="16:16" x14ac:dyDescent="0.3">
      <c r="P68066" s="83"/>
    </row>
    <row r="68067" spans="16:16" x14ac:dyDescent="0.3">
      <c r="P68067" s="83"/>
    </row>
    <row r="68068" spans="16:16" x14ac:dyDescent="0.3">
      <c r="P68068" s="83"/>
    </row>
    <row r="68069" spans="16:16" x14ac:dyDescent="0.3">
      <c r="P68069" s="83"/>
    </row>
    <row r="68070" spans="16:16" x14ac:dyDescent="0.3">
      <c r="P68070" s="83"/>
    </row>
    <row r="68071" spans="16:16" x14ac:dyDescent="0.3">
      <c r="P68071" s="83"/>
    </row>
    <row r="68072" spans="16:16" x14ac:dyDescent="0.3">
      <c r="P68072" s="83"/>
    </row>
    <row r="68073" spans="16:16" x14ac:dyDescent="0.3">
      <c r="P68073" s="83"/>
    </row>
    <row r="68074" spans="16:16" x14ac:dyDescent="0.3">
      <c r="P68074" s="83"/>
    </row>
    <row r="68075" spans="16:16" x14ac:dyDescent="0.3">
      <c r="P68075" s="83"/>
    </row>
    <row r="68076" spans="16:16" x14ac:dyDescent="0.3">
      <c r="P68076" s="83"/>
    </row>
    <row r="68077" spans="16:16" x14ac:dyDescent="0.3">
      <c r="P68077" s="83"/>
    </row>
    <row r="68078" spans="16:16" x14ac:dyDescent="0.3">
      <c r="P68078" s="83"/>
    </row>
    <row r="68079" spans="16:16" x14ac:dyDescent="0.3">
      <c r="P68079" s="83"/>
    </row>
    <row r="68080" spans="16:16" x14ac:dyDescent="0.3">
      <c r="P68080" s="83"/>
    </row>
    <row r="68081" spans="16:16" x14ac:dyDescent="0.3">
      <c r="P68081" s="83"/>
    </row>
    <row r="68082" spans="16:16" x14ac:dyDescent="0.3">
      <c r="P68082" s="83"/>
    </row>
    <row r="68083" spans="16:16" x14ac:dyDescent="0.3">
      <c r="P68083" s="83"/>
    </row>
    <row r="68084" spans="16:16" x14ac:dyDescent="0.3">
      <c r="P68084" s="83"/>
    </row>
    <row r="68085" spans="16:16" x14ac:dyDescent="0.3">
      <c r="P68085" s="83"/>
    </row>
    <row r="68086" spans="16:16" x14ac:dyDescent="0.3">
      <c r="P68086" s="83"/>
    </row>
    <row r="68087" spans="16:16" x14ac:dyDescent="0.3">
      <c r="P68087" s="83"/>
    </row>
    <row r="68088" spans="16:16" x14ac:dyDescent="0.3">
      <c r="P68088" s="83"/>
    </row>
    <row r="68089" spans="16:16" x14ac:dyDescent="0.3">
      <c r="P68089" s="83"/>
    </row>
    <row r="68090" spans="16:16" x14ac:dyDescent="0.3">
      <c r="P68090" s="83"/>
    </row>
    <row r="68091" spans="16:16" x14ac:dyDescent="0.3">
      <c r="P68091" s="83"/>
    </row>
    <row r="68092" spans="16:16" x14ac:dyDescent="0.3">
      <c r="P68092" s="83"/>
    </row>
    <row r="68093" spans="16:16" x14ac:dyDescent="0.3">
      <c r="P68093" s="83"/>
    </row>
    <row r="68094" spans="16:16" x14ac:dyDescent="0.3">
      <c r="P68094" s="83"/>
    </row>
    <row r="68095" spans="16:16" x14ac:dyDescent="0.3">
      <c r="P68095" s="83"/>
    </row>
    <row r="68096" spans="16:16" x14ac:dyDescent="0.3">
      <c r="P68096" s="83"/>
    </row>
    <row r="68097" spans="16:16" x14ac:dyDescent="0.3">
      <c r="P68097" s="83"/>
    </row>
    <row r="68098" spans="16:16" x14ac:dyDescent="0.3">
      <c r="P68098" s="83"/>
    </row>
    <row r="68099" spans="16:16" x14ac:dyDescent="0.3">
      <c r="P68099" s="83"/>
    </row>
    <row r="68100" spans="16:16" x14ac:dyDescent="0.3">
      <c r="P68100" s="83"/>
    </row>
    <row r="68101" spans="16:16" x14ac:dyDescent="0.3">
      <c r="P68101" s="83"/>
    </row>
    <row r="68102" spans="16:16" x14ac:dyDescent="0.3">
      <c r="P68102" s="83"/>
    </row>
    <row r="68103" spans="16:16" x14ac:dyDescent="0.3">
      <c r="P68103" s="83"/>
    </row>
    <row r="68104" spans="16:16" x14ac:dyDescent="0.3">
      <c r="P68104" s="83"/>
    </row>
    <row r="68105" spans="16:16" x14ac:dyDescent="0.3">
      <c r="P68105" s="83"/>
    </row>
    <row r="68106" spans="16:16" x14ac:dyDescent="0.3">
      <c r="P68106" s="83"/>
    </row>
    <row r="68107" spans="16:16" x14ac:dyDescent="0.3">
      <c r="P68107" s="83"/>
    </row>
    <row r="68108" spans="16:16" x14ac:dyDescent="0.3">
      <c r="P68108" s="83"/>
    </row>
    <row r="68109" spans="16:16" x14ac:dyDescent="0.3">
      <c r="P68109" s="83"/>
    </row>
    <row r="68110" spans="16:16" x14ac:dyDescent="0.3">
      <c r="P68110" s="83"/>
    </row>
    <row r="68111" spans="16:16" x14ac:dyDescent="0.3">
      <c r="P68111" s="83"/>
    </row>
    <row r="68112" spans="16:16" x14ac:dyDescent="0.3">
      <c r="P68112" s="83"/>
    </row>
    <row r="68113" spans="16:16" x14ac:dyDescent="0.3">
      <c r="P68113" s="83"/>
    </row>
    <row r="68114" spans="16:16" x14ac:dyDescent="0.3">
      <c r="P68114" s="83"/>
    </row>
    <row r="68115" spans="16:16" x14ac:dyDescent="0.3">
      <c r="P68115" s="83"/>
    </row>
    <row r="68116" spans="16:16" x14ac:dyDescent="0.3">
      <c r="P68116" s="83"/>
    </row>
    <row r="68117" spans="16:16" x14ac:dyDescent="0.3">
      <c r="P68117" s="83"/>
    </row>
    <row r="68118" spans="16:16" x14ac:dyDescent="0.3">
      <c r="P68118" s="83"/>
    </row>
    <row r="68119" spans="16:16" x14ac:dyDescent="0.3">
      <c r="P68119" s="83"/>
    </row>
    <row r="68120" spans="16:16" x14ac:dyDescent="0.3">
      <c r="P68120" s="83"/>
    </row>
    <row r="68121" spans="16:16" x14ac:dyDescent="0.3">
      <c r="P68121" s="83"/>
    </row>
    <row r="68122" spans="16:16" x14ac:dyDescent="0.3">
      <c r="P68122" s="83"/>
    </row>
    <row r="68123" spans="16:16" x14ac:dyDescent="0.3">
      <c r="P68123" s="83"/>
    </row>
    <row r="68124" spans="16:16" x14ac:dyDescent="0.3">
      <c r="P68124" s="83"/>
    </row>
    <row r="68125" spans="16:16" x14ac:dyDescent="0.3">
      <c r="P68125" s="83"/>
    </row>
    <row r="68126" spans="16:16" x14ac:dyDescent="0.3">
      <c r="P68126" s="83"/>
    </row>
    <row r="68127" spans="16:16" x14ac:dyDescent="0.3">
      <c r="P68127" s="83"/>
    </row>
    <row r="68128" spans="16:16" x14ac:dyDescent="0.3">
      <c r="P68128" s="83"/>
    </row>
    <row r="68129" spans="16:16" x14ac:dyDescent="0.3">
      <c r="P68129" s="83"/>
    </row>
    <row r="68130" spans="16:16" x14ac:dyDescent="0.3">
      <c r="P68130" s="83"/>
    </row>
    <row r="68131" spans="16:16" x14ac:dyDescent="0.3">
      <c r="P68131" s="83"/>
    </row>
    <row r="68132" spans="16:16" x14ac:dyDescent="0.3">
      <c r="P68132" s="83"/>
    </row>
    <row r="68133" spans="16:16" x14ac:dyDescent="0.3">
      <c r="P68133" s="83"/>
    </row>
    <row r="68134" spans="16:16" x14ac:dyDescent="0.3">
      <c r="P68134" s="83"/>
    </row>
    <row r="68135" spans="16:16" x14ac:dyDescent="0.3">
      <c r="P68135" s="83"/>
    </row>
    <row r="68136" spans="16:16" x14ac:dyDescent="0.3">
      <c r="P68136" s="83"/>
    </row>
    <row r="68137" spans="16:16" x14ac:dyDescent="0.3">
      <c r="P68137" s="83"/>
    </row>
    <row r="68138" spans="16:16" x14ac:dyDescent="0.3">
      <c r="P68138" s="83"/>
    </row>
    <row r="68139" spans="16:16" x14ac:dyDescent="0.3">
      <c r="P68139" s="83"/>
    </row>
    <row r="68140" spans="16:16" x14ac:dyDescent="0.3">
      <c r="P68140" s="83"/>
    </row>
    <row r="68141" spans="16:16" x14ac:dyDescent="0.3">
      <c r="P68141" s="83"/>
    </row>
    <row r="68142" spans="16:16" x14ac:dyDescent="0.3">
      <c r="P68142" s="83"/>
    </row>
    <row r="68143" spans="16:16" x14ac:dyDescent="0.3">
      <c r="P68143" s="83"/>
    </row>
    <row r="68144" spans="16:16" x14ac:dyDescent="0.3">
      <c r="P68144" s="83"/>
    </row>
    <row r="68145" spans="16:16" x14ac:dyDescent="0.3">
      <c r="P68145" s="83"/>
    </row>
    <row r="68146" spans="16:16" x14ac:dyDescent="0.3">
      <c r="P68146" s="83"/>
    </row>
    <row r="68147" spans="16:16" x14ac:dyDescent="0.3">
      <c r="P68147" s="83"/>
    </row>
    <row r="68148" spans="16:16" x14ac:dyDescent="0.3">
      <c r="P68148" s="83"/>
    </row>
    <row r="68149" spans="16:16" x14ac:dyDescent="0.3">
      <c r="P68149" s="83"/>
    </row>
    <row r="68150" spans="16:16" x14ac:dyDescent="0.3">
      <c r="P68150" s="83"/>
    </row>
    <row r="68151" spans="16:16" x14ac:dyDescent="0.3">
      <c r="P68151" s="83"/>
    </row>
    <row r="68152" spans="16:16" x14ac:dyDescent="0.3">
      <c r="P68152" s="83"/>
    </row>
    <row r="68153" spans="16:16" x14ac:dyDescent="0.3">
      <c r="P68153" s="83"/>
    </row>
    <row r="68154" spans="16:16" x14ac:dyDescent="0.3">
      <c r="P68154" s="83"/>
    </row>
    <row r="68155" spans="16:16" x14ac:dyDescent="0.3">
      <c r="P68155" s="83"/>
    </row>
    <row r="68156" spans="16:16" x14ac:dyDescent="0.3">
      <c r="P68156" s="83"/>
    </row>
    <row r="68157" spans="16:16" x14ac:dyDescent="0.3">
      <c r="P68157" s="83"/>
    </row>
    <row r="68158" spans="16:16" x14ac:dyDescent="0.3">
      <c r="P68158" s="83"/>
    </row>
    <row r="68159" spans="16:16" x14ac:dyDescent="0.3">
      <c r="P68159" s="83"/>
    </row>
    <row r="68160" spans="16:16" x14ac:dyDescent="0.3">
      <c r="P68160" s="83"/>
    </row>
    <row r="68161" spans="16:16" x14ac:dyDescent="0.3">
      <c r="P68161" s="83"/>
    </row>
    <row r="68162" spans="16:16" x14ac:dyDescent="0.3">
      <c r="P68162" s="83"/>
    </row>
    <row r="68163" spans="16:16" x14ac:dyDescent="0.3">
      <c r="P68163" s="83"/>
    </row>
    <row r="68164" spans="16:16" x14ac:dyDescent="0.3">
      <c r="P68164" s="83"/>
    </row>
    <row r="68165" spans="16:16" x14ac:dyDescent="0.3">
      <c r="P68165" s="83"/>
    </row>
    <row r="68166" spans="16:16" x14ac:dyDescent="0.3">
      <c r="P68166" s="83"/>
    </row>
    <row r="68167" spans="16:16" x14ac:dyDescent="0.3">
      <c r="P68167" s="83"/>
    </row>
    <row r="68168" spans="16:16" x14ac:dyDescent="0.3">
      <c r="P68168" s="83"/>
    </row>
    <row r="68169" spans="16:16" x14ac:dyDescent="0.3">
      <c r="P68169" s="83"/>
    </row>
    <row r="68170" spans="16:16" x14ac:dyDescent="0.3">
      <c r="P68170" s="83"/>
    </row>
    <row r="68171" spans="16:16" x14ac:dyDescent="0.3">
      <c r="P68171" s="83"/>
    </row>
    <row r="68172" spans="16:16" x14ac:dyDescent="0.3">
      <c r="P68172" s="83"/>
    </row>
    <row r="68173" spans="16:16" x14ac:dyDescent="0.3">
      <c r="P68173" s="83"/>
    </row>
    <row r="68174" spans="16:16" x14ac:dyDescent="0.3">
      <c r="P68174" s="83"/>
    </row>
    <row r="68175" spans="16:16" x14ac:dyDescent="0.3">
      <c r="P68175" s="83"/>
    </row>
    <row r="68176" spans="16:16" x14ac:dyDescent="0.3">
      <c r="P68176" s="83"/>
    </row>
    <row r="68177" spans="16:16" x14ac:dyDescent="0.3">
      <c r="P68177" s="83"/>
    </row>
    <row r="68178" spans="16:16" x14ac:dyDescent="0.3">
      <c r="P68178" s="83"/>
    </row>
    <row r="68179" spans="16:16" x14ac:dyDescent="0.3">
      <c r="P68179" s="83"/>
    </row>
    <row r="68180" spans="16:16" x14ac:dyDescent="0.3">
      <c r="P68180" s="83"/>
    </row>
    <row r="68181" spans="16:16" x14ac:dyDescent="0.3">
      <c r="P68181" s="83"/>
    </row>
    <row r="68182" spans="16:16" x14ac:dyDescent="0.3">
      <c r="P68182" s="83"/>
    </row>
    <row r="68183" spans="16:16" x14ac:dyDescent="0.3">
      <c r="P68183" s="83"/>
    </row>
    <row r="68184" spans="16:16" x14ac:dyDescent="0.3">
      <c r="P68184" s="83"/>
    </row>
    <row r="68185" spans="16:16" x14ac:dyDescent="0.3">
      <c r="P68185" s="83"/>
    </row>
    <row r="68186" spans="16:16" x14ac:dyDescent="0.3">
      <c r="P68186" s="83"/>
    </row>
    <row r="68187" spans="16:16" x14ac:dyDescent="0.3">
      <c r="P68187" s="83"/>
    </row>
    <row r="68188" spans="16:16" x14ac:dyDescent="0.3">
      <c r="P68188" s="83"/>
    </row>
    <row r="68189" spans="16:16" x14ac:dyDescent="0.3">
      <c r="P68189" s="83"/>
    </row>
    <row r="68190" spans="16:16" x14ac:dyDescent="0.3">
      <c r="P68190" s="83"/>
    </row>
    <row r="68191" spans="16:16" x14ac:dyDescent="0.3">
      <c r="P68191" s="83"/>
    </row>
    <row r="68192" spans="16:16" x14ac:dyDescent="0.3">
      <c r="P68192" s="83"/>
    </row>
    <row r="68193" spans="16:16" x14ac:dyDescent="0.3">
      <c r="P68193" s="83"/>
    </row>
    <row r="68194" spans="16:16" x14ac:dyDescent="0.3">
      <c r="P68194" s="83"/>
    </row>
    <row r="68195" spans="16:16" x14ac:dyDescent="0.3">
      <c r="P68195" s="83"/>
    </row>
    <row r="68196" spans="16:16" x14ac:dyDescent="0.3">
      <c r="P68196" s="83"/>
    </row>
    <row r="68197" spans="16:16" x14ac:dyDescent="0.3">
      <c r="P68197" s="83"/>
    </row>
    <row r="68198" spans="16:16" x14ac:dyDescent="0.3">
      <c r="P68198" s="83"/>
    </row>
    <row r="68199" spans="16:16" x14ac:dyDescent="0.3">
      <c r="P68199" s="83"/>
    </row>
    <row r="68200" spans="16:16" x14ac:dyDescent="0.3">
      <c r="P68200" s="83"/>
    </row>
    <row r="68201" spans="16:16" x14ac:dyDescent="0.3">
      <c r="P68201" s="83"/>
    </row>
    <row r="68202" spans="16:16" x14ac:dyDescent="0.3">
      <c r="P68202" s="83"/>
    </row>
    <row r="68203" spans="16:16" x14ac:dyDescent="0.3">
      <c r="P68203" s="83"/>
    </row>
    <row r="68204" spans="16:16" x14ac:dyDescent="0.3">
      <c r="P68204" s="83"/>
    </row>
    <row r="68205" spans="16:16" x14ac:dyDescent="0.3">
      <c r="P68205" s="83"/>
    </row>
    <row r="68206" spans="16:16" x14ac:dyDescent="0.3">
      <c r="P68206" s="83"/>
    </row>
    <row r="68207" spans="16:16" x14ac:dyDescent="0.3">
      <c r="P68207" s="83"/>
    </row>
    <row r="68208" spans="16:16" x14ac:dyDescent="0.3">
      <c r="P68208" s="83"/>
    </row>
    <row r="68209" spans="16:16" x14ac:dyDescent="0.3">
      <c r="P68209" s="83"/>
    </row>
    <row r="68210" spans="16:16" x14ac:dyDescent="0.3">
      <c r="P68210" s="83"/>
    </row>
    <row r="68211" spans="16:16" x14ac:dyDescent="0.3">
      <c r="P68211" s="83"/>
    </row>
    <row r="68212" spans="16:16" x14ac:dyDescent="0.3">
      <c r="P68212" s="83"/>
    </row>
    <row r="68213" spans="16:16" x14ac:dyDescent="0.3">
      <c r="P68213" s="83"/>
    </row>
    <row r="68214" spans="16:16" x14ac:dyDescent="0.3">
      <c r="P68214" s="83"/>
    </row>
    <row r="68215" spans="16:16" x14ac:dyDescent="0.3">
      <c r="P68215" s="83"/>
    </row>
    <row r="68216" spans="16:16" x14ac:dyDescent="0.3">
      <c r="P68216" s="83"/>
    </row>
    <row r="68217" spans="16:16" x14ac:dyDescent="0.3">
      <c r="P68217" s="83"/>
    </row>
    <row r="68218" spans="16:16" x14ac:dyDescent="0.3">
      <c r="P68218" s="83"/>
    </row>
    <row r="68219" spans="16:16" x14ac:dyDescent="0.3">
      <c r="P68219" s="83"/>
    </row>
    <row r="68220" spans="16:16" x14ac:dyDescent="0.3">
      <c r="P68220" s="83"/>
    </row>
    <row r="68221" spans="16:16" x14ac:dyDescent="0.3">
      <c r="P68221" s="83"/>
    </row>
    <row r="68222" spans="16:16" x14ac:dyDescent="0.3">
      <c r="P68222" s="83"/>
    </row>
    <row r="68223" spans="16:16" x14ac:dyDescent="0.3">
      <c r="P68223" s="83"/>
    </row>
    <row r="68224" spans="16:16" x14ac:dyDescent="0.3">
      <c r="P68224" s="83"/>
    </row>
    <row r="68225" spans="16:16" x14ac:dyDescent="0.3">
      <c r="P68225" s="83"/>
    </row>
    <row r="68226" spans="16:16" x14ac:dyDescent="0.3">
      <c r="P68226" s="83"/>
    </row>
    <row r="68227" spans="16:16" x14ac:dyDescent="0.3">
      <c r="P68227" s="83"/>
    </row>
    <row r="68228" spans="16:16" x14ac:dyDescent="0.3">
      <c r="P68228" s="83"/>
    </row>
    <row r="68229" spans="16:16" x14ac:dyDescent="0.3">
      <c r="P68229" s="83"/>
    </row>
    <row r="68230" spans="16:16" x14ac:dyDescent="0.3">
      <c r="P68230" s="83"/>
    </row>
    <row r="68231" spans="16:16" x14ac:dyDescent="0.3">
      <c r="P68231" s="83"/>
    </row>
    <row r="68232" spans="16:16" x14ac:dyDescent="0.3">
      <c r="P68232" s="83"/>
    </row>
    <row r="68233" spans="16:16" x14ac:dyDescent="0.3">
      <c r="P68233" s="83"/>
    </row>
    <row r="68234" spans="16:16" x14ac:dyDescent="0.3">
      <c r="P68234" s="83"/>
    </row>
    <row r="68235" spans="16:16" x14ac:dyDescent="0.3">
      <c r="P68235" s="83"/>
    </row>
    <row r="68236" spans="16:16" x14ac:dyDescent="0.3">
      <c r="P68236" s="83"/>
    </row>
    <row r="68237" spans="16:16" x14ac:dyDescent="0.3">
      <c r="P68237" s="83"/>
    </row>
    <row r="68238" spans="16:16" x14ac:dyDescent="0.3">
      <c r="P68238" s="83"/>
    </row>
    <row r="68239" spans="16:16" x14ac:dyDescent="0.3">
      <c r="P68239" s="83"/>
    </row>
    <row r="68240" spans="16:16" x14ac:dyDescent="0.3">
      <c r="P68240" s="83"/>
    </row>
    <row r="68241" spans="16:16" x14ac:dyDescent="0.3">
      <c r="P68241" s="83"/>
    </row>
    <row r="68242" spans="16:16" x14ac:dyDescent="0.3">
      <c r="P68242" s="83"/>
    </row>
    <row r="68243" spans="16:16" x14ac:dyDescent="0.3">
      <c r="P68243" s="83"/>
    </row>
    <row r="68244" spans="16:16" x14ac:dyDescent="0.3">
      <c r="P68244" s="83"/>
    </row>
    <row r="68245" spans="16:16" x14ac:dyDescent="0.3">
      <c r="P68245" s="83"/>
    </row>
    <row r="68246" spans="16:16" x14ac:dyDescent="0.3">
      <c r="P68246" s="83"/>
    </row>
    <row r="68247" spans="16:16" x14ac:dyDescent="0.3">
      <c r="P68247" s="83"/>
    </row>
    <row r="68248" spans="16:16" x14ac:dyDescent="0.3">
      <c r="P68248" s="83"/>
    </row>
    <row r="68249" spans="16:16" x14ac:dyDescent="0.3">
      <c r="P68249" s="83"/>
    </row>
    <row r="68250" spans="16:16" x14ac:dyDescent="0.3">
      <c r="P68250" s="83"/>
    </row>
    <row r="68251" spans="16:16" x14ac:dyDescent="0.3">
      <c r="P68251" s="83"/>
    </row>
    <row r="68252" spans="16:16" x14ac:dyDescent="0.3">
      <c r="P68252" s="83"/>
    </row>
    <row r="68253" spans="16:16" x14ac:dyDescent="0.3">
      <c r="P68253" s="83"/>
    </row>
    <row r="68254" spans="16:16" x14ac:dyDescent="0.3">
      <c r="P68254" s="83"/>
    </row>
    <row r="68255" spans="16:16" x14ac:dyDescent="0.3">
      <c r="P68255" s="83"/>
    </row>
    <row r="68256" spans="16:16" x14ac:dyDescent="0.3">
      <c r="P68256" s="83"/>
    </row>
    <row r="68257" spans="16:16" x14ac:dyDescent="0.3">
      <c r="P68257" s="83"/>
    </row>
    <row r="68258" spans="16:16" x14ac:dyDescent="0.3">
      <c r="P68258" s="83"/>
    </row>
    <row r="68259" spans="16:16" x14ac:dyDescent="0.3">
      <c r="P68259" s="83"/>
    </row>
    <row r="68260" spans="16:16" x14ac:dyDescent="0.3">
      <c r="P68260" s="83"/>
    </row>
    <row r="68261" spans="16:16" x14ac:dyDescent="0.3">
      <c r="P68261" s="83"/>
    </row>
    <row r="68262" spans="16:16" x14ac:dyDescent="0.3">
      <c r="P68262" s="83"/>
    </row>
    <row r="68263" spans="16:16" x14ac:dyDescent="0.3">
      <c r="P68263" s="83"/>
    </row>
    <row r="68264" spans="16:16" x14ac:dyDescent="0.3">
      <c r="P68264" s="83"/>
    </row>
    <row r="68265" spans="16:16" x14ac:dyDescent="0.3">
      <c r="P68265" s="83"/>
    </row>
    <row r="68266" spans="16:16" x14ac:dyDescent="0.3">
      <c r="P68266" s="83"/>
    </row>
    <row r="68267" spans="16:16" x14ac:dyDescent="0.3">
      <c r="P68267" s="83"/>
    </row>
    <row r="68268" spans="16:16" x14ac:dyDescent="0.3">
      <c r="P68268" s="83"/>
    </row>
    <row r="68269" spans="16:16" x14ac:dyDescent="0.3">
      <c r="P68269" s="83"/>
    </row>
    <row r="68270" spans="16:16" x14ac:dyDescent="0.3">
      <c r="P68270" s="83"/>
    </row>
    <row r="68271" spans="16:16" x14ac:dyDescent="0.3">
      <c r="P68271" s="83"/>
    </row>
    <row r="68272" spans="16:16" x14ac:dyDescent="0.3">
      <c r="P68272" s="83"/>
    </row>
    <row r="68273" spans="16:16" x14ac:dyDescent="0.3">
      <c r="P68273" s="83"/>
    </row>
    <row r="68274" spans="16:16" x14ac:dyDescent="0.3">
      <c r="P68274" s="83"/>
    </row>
    <row r="68275" spans="16:16" x14ac:dyDescent="0.3">
      <c r="P68275" s="83"/>
    </row>
    <row r="68276" spans="16:16" x14ac:dyDescent="0.3">
      <c r="P68276" s="83"/>
    </row>
    <row r="68277" spans="16:16" x14ac:dyDescent="0.3">
      <c r="P68277" s="83"/>
    </row>
    <row r="68278" spans="16:16" x14ac:dyDescent="0.3">
      <c r="P68278" s="83"/>
    </row>
    <row r="68279" spans="16:16" x14ac:dyDescent="0.3">
      <c r="P68279" s="83"/>
    </row>
    <row r="68280" spans="16:16" x14ac:dyDescent="0.3">
      <c r="P68280" s="83"/>
    </row>
    <row r="68281" spans="16:16" x14ac:dyDescent="0.3">
      <c r="P68281" s="83"/>
    </row>
    <row r="68282" spans="16:16" x14ac:dyDescent="0.3">
      <c r="P68282" s="83"/>
    </row>
    <row r="68283" spans="16:16" x14ac:dyDescent="0.3">
      <c r="P68283" s="83"/>
    </row>
    <row r="68284" spans="16:16" x14ac:dyDescent="0.3">
      <c r="P68284" s="83"/>
    </row>
    <row r="68285" spans="16:16" x14ac:dyDescent="0.3">
      <c r="P68285" s="83"/>
    </row>
    <row r="68286" spans="16:16" x14ac:dyDescent="0.3">
      <c r="P68286" s="83"/>
    </row>
    <row r="68287" spans="16:16" x14ac:dyDescent="0.3">
      <c r="P68287" s="83"/>
    </row>
    <row r="68288" spans="16:16" x14ac:dyDescent="0.3">
      <c r="P68288" s="83"/>
    </row>
    <row r="68289" spans="16:16" x14ac:dyDescent="0.3">
      <c r="P68289" s="83"/>
    </row>
    <row r="68290" spans="16:16" x14ac:dyDescent="0.3">
      <c r="P68290" s="83"/>
    </row>
    <row r="68291" spans="16:16" x14ac:dyDescent="0.3">
      <c r="P68291" s="83"/>
    </row>
    <row r="68292" spans="16:16" x14ac:dyDescent="0.3">
      <c r="P68292" s="83"/>
    </row>
    <row r="68293" spans="16:16" x14ac:dyDescent="0.3">
      <c r="P68293" s="83"/>
    </row>
    <row r="68294" spans="16:16" x14ac:dyDescent="0.3">
      <c r="P68294" s="83"/>
    </row>
    <row r="68295" spans="16:16" x14ac:dyDescent="0.3">
      <c r="P68295" s="83"/>
    </row>
    <row r="68296" spans="16:16" x14ac:dyDescent="0.3">
      <c r="P68296" s="83"/>
    </row>
    <row r="68297" spans="16:16" x14ac:dyDescent="0.3">
      <c r="P68297" s="83"/>
    </row>
    <row r="68298" spans="16:16" x14ac:dyDescent="0.3">
      <c r="P68298" s="83"/>
    </row>
    <row r="68299" spans="16:16" x14ac:dyDescent="0.3">
      <c r="P68299" s="83"/>
    </row>
    <row r="68300" spans="16:16" x14ac:dyDescent="0.3">
      <c r="P68300" s="83"/>
    </row>
    <row r="68301" spans="16:16" x14ac:dyDescent="0.3">
      <c r="P68301" s="83"/>
    </row>
    <row r="68302" spans="16:16" x14ac:dyDescent="0.3">
      <c r="P68302" s="83"/>
    </row>
    <row r="68303" spans="16:16" x14ac:dyDescent="0.3">
      <c r="P68303" s="83"/>
    </row>
    <row r="68304" spans="16:16" x14ac:dyDescent="0.3">
      <c r="P68304" s="83"/>
    </row>
    <row r="68305" spans="16:16" x14ac:dyDescent="0.3">
      <c r="P68305" s="83"/>
    </row>
    <row r="68306" spans="16:16" x14ac:dyDescent="0.3">
      <c r="P68306" s="83"/>
    </row>
    <row r="68307" spans="16:16" x14ac:dyDescent="0.3">
      <c r="P68307" s="83"/>
    </row>
    <row r="68308" spans="16:16" x14ac:dyDescent="0.3">
      <c r="P68308" s="83"/>
    </row>
    <row r="68309" spans="16:16" x14ac:dyDescent="0.3">
      <c r="P68309" s="83"/>
    </row>
    <row r="68310" spans="16:16" x14ac:dyDescent="0.3">
      <c r="P68310" s="83"/>
    </row>
    <row r="68311" spans="16:16" x14ac:dyDescent="0.3">
      <c r="P68311" s="83"/>
    </row>
    <row r="68312" spans="16:16" x14ac:dyDescent="0.3">
      <c r="P68312" s="83"/>
    </row>
    <row r="68313" spans="16:16" x14ac:dyDescent="0.3">
      <c r="P68313" s="83"/>
    </row>
    <row r="68314" spans="16:16" x14ac:dyDescent="0.3">
      <c r="P68314" s="83"/>
    </row>
    <row r="68315" spans="16:16" x14ac:dyDescent="0.3">
      <c r="P68315" s="83"/>
    </row>
    <row r="68316" spans="16:16" x14ac:dyDescent="0.3">
      <c r="P68316" s="83"/>
    </row>
    <row r="68317" spans="16:16" x14ac:dyDescent="0.3">
      <c r="P68317" s="83"/>
    </row>
    <row r="68318" spans="16:16" x14ac:dyDescent="0.3">
      <c r="P68318" s="83"/>
    </row>
    <row r="68319" spans="16:16" x14ac:dyDescent="0.3">
      <c r="P68319" s="83"/>
    </row>
    <row r="68320" spans="16:16" x14ac:dyDescent="0.3">
      <c r="P68320" s="83"/>
    </row>
    <row r="68321" spans="16:16" x14ac:dyDescent="0.3">
      <c r="P68321" s="83"/>
    </row>
    <row r="68322" spans="16:16" x14ac:dyDescent="0.3">
      <c r="P68322" s="83"/>
    </row>
    <row r="68323" spans="16:16" x14ac:dyDescent="0.3">
      <c r="P68323" s="83"/>
    </row>
    <row r="68324" spans="16:16" x14ac:dyDescent="0.3">
      <c r="P68324" s="83"/>
    </row>
    <row r="68325" spans="16:16" x14ac:dyDescent="0.3">
      <c r="P68325" s="83"/>
    </row>
    <row r="68326" spans="16:16" x14ac:dyDescent="0.3">
      <c r="P68326" s="83"/>
    </row>
    <row r="68327" spans="16:16" x14ac:dyDescent="0.3">
      <c r="P68327" s="83"/>
    </row>
    <row r="68328" spans="16:16" x14ac:dyDescent="0.3">
      <c r="P68328" s="83"/>
    </row>
    <row r="68329" spans="16:16" x14ac:dyDescent="0.3">
      <c r="P68329" s="83"/>
    </row>
    <row r="68330" spans="16:16" x14ac:dyDescent="0.3">
      <c r="P68330" s="83"/>
    </row>
    <row r="68331" spans="16:16" x14ac:dyDescent="0.3">
      <c r="P68331" s="83"/>
    </row>
    <row r="68332" spans="16:16" x14ac:dyDescent="0.3">
      <c r="P68332" s="83"/>
    </row>
    <row r="68333" spans="16:16" x14ac:dyDescent="0.3">
      <c r="P68333" s="83"/>
    </row>
    <row r="68334" spans="16:16" x14ac:dyDescent="0.3">
      <c r="P68334" s="83"/>
    </row>
    <row r="68335" spans="16:16" x14ac:dyDescent="0.3">
      <c r="P68335" s="83"/>
    </row>
    <row r="68336" spans="16:16" x14ac:dyDescent="0.3">
      <c r="P68336" s="83"/>
    </row>
    <row r="68337" spans="16:16" x14ac:dyDescent="0.3">
      <c r="P68337" s="83"/>
    </row>
    <row r="68338" spans="16:16" x14ac:dyDescent="0.3">
      <c r="P68338" s="83"/>
    </row>
    <row r="68339" spans="16:16" x14ac:dyDescent="0.3">
      <c r="P68339" s="83"/>
    </row>
    <row r="68340" spans="16:16" x14ac:dyDescent="0.3">
      <c r="P68340" s="83"/>
    </row>
    <row r="68341" spans="16:16" x14ac:dyDescent="0.3">
      <c r="P68341" s="83"/>
    </row>
    <row r="68342" spans="16:16" x14ac:dyDescent="0.3">
      <c r="P68342" s="83"/>
    </row>
    <row r="68343" spans="16:16" x14ac:dyDescent="0.3">
      <c r="P68343" s="83"/>
    </row>
    <row r="68344" spans="16:16" x14ac:dyDescent="0.3">
      <c r="P68344" s="83"/>
    </row>
    <row r="68345" spans="16:16" x14ac:dyDescent="0.3">
      <c r="P68345" s="83"/>
    </row>
    <row r="68346" spans="16:16" x14ac:dyDescent="0.3">
      <c r="P68346" s="83"/>
    </row>
    <row r="68347" spans="16:16" x14ac:dyDescent="0.3">
      <c r="P68347" s="83"/>
    </row>
    <row r="68348" spans="16:16" x14ac:dyDescent="0.3">
      <c r="P68348" s="83"/>
    </row>
    <row r="68349" spans="16:16" x14ac:dyDescent="0.3">
      <c r="P68349" s="83"/>
    </row>
    <row r="68350" spans="16:16" x14ac:dyDescent="0.3">
      <c r="P68350" s="83"/>
    </row>
    <row r="68351" spans="16:16" x14ac:dyDescent="0.3">
      <c r="P68351" s="83"/>
    </row>
    <row r="68352" spans="16:16" x14ac:dyDescent="0.3">
      <c r="P68352" s="83"/>
    </row>
    <row r="68353" spans="16:16" x14ac:dyDescent="0.3">
      <c r="P68353" s="83"/>
    </row>
    <row r="68354" spans="16:16" x14ac:dyDescent="0.3">
      <c r="P68354" s="83"/>
    </row>
    <row r="68355" spans="16:16" x14ac:dyDescent="0.3">
      <c r="P68355" s="83"/>
    </row>
    <row r="68356" spans="16:16" x14ac:dyDescent="0.3">
      <c r="P68356" s="83"/>
    </row>
    <row r="68357" spans="16:16" x14ac:dyDescent="0.3">
      <c r="P68357" s="83"/>
    </row>
    <row r="68358" spans="16:16" x14ac:dyDescent="0.3">
      <c r="P68358" s="83"/>
    </row>
    <row r="68359" spans="16:16" x14ac:dyDescent="0.3">
      <c r="P68359" s="83"/>
    </row>
    <row r="68360" spans="16:16" x14ac:dyDescent="0.3">
      <c r="P68360" s="83"/>
    </row>
    <row r="68361" spans="16:16" x14ac:dyDescent="0.3">
      <c r="P68361" s="83"/>
    </row>
    <row r="68362" spans="16:16" x14ac:dyDescent="0.3">
      <c r="P68362" s="83"/>
    </row>
    <row r="68363" spans="16:16" x14ac:dyDescent="0.3">
      <c r="P68363" s="83"/>
    </row>
    <row r="68364" spans="16:16" x14ac:dyDescent="0.3">
      <c r="P68364" s="83"/>
    </row>
    <row r="68365" spans="16:16" x14ac:dyDescent="0.3">
      <c r="P68365" s="83"/>
    </row>
    <row r="68366" spans="16:16" x14ac:dyDescent="0.3">
      <c r="P68366" s="83"/>
    </row>
    <row r="68367" spans="16:16" x14ac:dyDescent="0.3">
      <c r="P68367" s="83"/>
    </row>
    <row r="68368" spans="16:16" x14ac:dyDescent="0.3">
      <c r="P68368" s="83"/>
    </row>
    <row r="68369" spans="16:16" x14ac:dyDescent="0.3">
      <c r="P68369" s="83"/>
    </row>
    <row r="68370" spans="16:16" x14ac:dyDescent="0.3">
      <c r="P68370" s="83"/>
    </row>
    <row r="68371" spans="16:16" x14ac:dyDescent="0.3">
      <c r="P68371" s="83"/>
    </row>
    <row r="68372" spans="16:16" x14ac:dyDescent="0.3">
      <c r="P68372" s="83"/>
    </row>
    <row r="68373" spans="16:16" x14ac:dyDescent="0.3">
      <c r="P68373" s="83"/>
    </row>
    <row r="68374" spans="16:16" x14ac:dyDescent="0.3">
      <c r="P68374" s="83"/>
    </row>
    <row r="68375" spans="16:16" x14ac:dyDescent="0.3">
      <c r="P68375" s="83"/>
    </row>
    <row r="68376" spans="16:16" x14ac:dyDescent="0.3">
      <c r="P68376" s="83"/>
    </row>
    <row r="68377" spans="16:16" x14ac:dyDescent="0.3">
      <c r="P68377" s="83"/>
    </row>
    <row r="68378" spans="16:16" x14ac:dyDescent="0.3">
      <c r="P68378" s="83"/>
    </row>
    <row r="68379" spans="16:16" x14ac:dyDescent="0.3">
      <c r="P68379" s="83"/>
    </row>
    <row r="68380" spans="16:16" x14ac:dyDescent="0.3">
      <c r="P68380" s="83"/>
    </row>
    <row r="68381" spans="16:16" x14ac:dyDescent="0.3">
      <c r="P68381" s="83"/>
    </row>
    <row r="68382" spans="16:16" x14ac:dyDescent="0.3">
      <c r="P68382" s="83"/>
    </row>
    <row r="68383" spans="16:16" x14ac:dyDescent="0.3">
      <c r="P68383" s="83"/>
    </row>
    <row r="68384" spans="16:16" x14ac:dyDescent="0.3">
      <c r="P68384" s="83"/>
    </row>
    <row r="68385" spans="16:16" x14ac:dyDescent="0.3">
      <c r="P68385" s="83"/>
    </row>
    <row r="68386" spans="16:16" x14ac:dyDescent="0.3">
      <c r="P68386" s="83"/>
    </row>
    <row r="68387" spans="16:16" x14ac:dyDescent="0.3">
      <c r="P68387" s="83"/>
    </row>
    <row r="68388" spans="16:16" x14ac:dyDescent="0.3">
      <c r="P68388" s="83"/>
    </row>
    <row r="68389" spans="16:16" x14ac:dyDescent="0.3">
      <c r="P68389" s="83"/>
    </row>
    <row r="68390" spans="16:16" x14ac:dyDescent="0.3">
      <c r="P68390" s="83"/>
    </row>
    <row r="68391" spans="16:16" x14ac:dyDescent="0.3">
      <c r="P68391" s="83"/>
    </row>
    <row r="68392" spans="16:16" x14ac:dyDescent="0.3">
      <c r="P68392" s="83"/>
    </row>
    <row r="68393" spans="16:16" x14ac:dyDescent="0.3">
      <c r="P68393" s="83"/>
    </row>
    <row r="68394" spans="16:16" x14ac:dyDescent="0.3">
      <c r="P68394" s="83"/>
    </row>
    <row r="68395" spans="16:16" x14ac:dyDescent="0.3">
      <c r="P68395" s="83"/>
    </row>
    <row r="68396" spans="16:16" x14ac:dyDescent="0.3">
      <c r="P68396" s="83"/>
    </row>
    <row r="68397" spans="16:16" x14ac:dyDescent="0.3">
      <c r="P68397" s="83"/>
    </row>
    <row r="68398" spans="16:16" x14ac:dyDescent="0.3">
      <c r="P68398" s="83"/>
    </row>
    <row r="68399" spans="16:16" x14ac:dyDescent="0.3">
      <c r="P68399" s="83"/>
    </row>
    <row r="68400" spans="16:16" x14ac:dyDescent="0.3">
      <c r="P68400" s="83"/>
    </row>
    <row r="68401" spans="16:16" x14ac:dyDescent="0.3">
      <c r="P68401" s="83"/>
    </row>
    <row r="68402" spans="16:16" x14ac:dyDescent="0.3">
      <c r="P68402" s="83"/>
    </row>
    <row r="68403" spans="16:16" x14ac:dyDescent="0.3">
      <c r="P68403" s="83"/>
    </row>
    <row r="68404" spans="16:16" x14ac:dyDescent="0.3">
      <c r="P68404" s="83"/>
    </row>
    <row r="68405" spans="16:16" x14ac:dyDescent="0.3">
      <c r="P68405" s="83"/>
    </row>
    <row r="68406" spans="16:16" x14ac:dyDescent="0.3">
      <c r="P68406" s="83"/>
    </row>
    <row r="68407" spans="16:16" x14ac:dyDescent="0.3">
      <c r="P68407" s="83"/>
    </row>
    <row r="68408" spans="16:16" x14ac:dyDescent="0.3">
      <c r="P68408" s="83"/>
    </row>
    <row r="68409" spans="16:16" x14ac:dyDescent="0.3">
      <c r="P68409" s="83"/>
    </row>
    <row r="68410" spans="16:16" x14ac:dyDescent="0.3">
      <c r="P68410" s="83"/>
    </row>
    <row r="68411" spans="16:16" x14ac:dyDescent="0.3">
      <c r="P68411" s="83"/>
    </row>
    <row r="68412" spans="16:16" x14ac:dyDescent="0.3">
      <c r="P68412" s="83"/>
    </row>
    <row r="68413" spans="16:16" x14ac:dyDescent="0.3">
      <c r="P68413" s="83"/>
    </row>
    <row r="68414" spans="16:16" x14ac:dyDescent="0.3">
      <c r="P68414" s="83"/>
    </row>
    <row r="68415" spans="16:16" x14ac:dyDescent="0.3">
      <c r="P68415" s="83"/>
    </row>
    <row r="68416" spans="16:16" x14ac:dyDescent="0.3">
      <c r="P68416" s="83"/>
    </row>
    <row r="68417" spans="16:16" x14ac:dyDescent="0.3">
      <c r="P68417" s="83"/>
    </row>
    <row r="68418" spans="16:16" x14ac:dyDescent="0.3">
      <c r="P68418" s="83"/>
    </row>
    <row r="68419" spans="16:16" x14ac:dyDescent="0.3">
      <c r="P68419" s="83"/>
    </row>
    <row r="68420" spans="16:16" x14ac:dyDescent="0.3">
      <c r="P68420" s="83"/>
    </row>
    <row r="68421" spans="16:16" x14ac:dyDescent="0.3">
      <c r="P68421" s="83"/>
    </row>
    <row r="68422" spans="16:16" x14ac:dyDescent="0.3">
      <c r="P68422" s="83"/>
    </row>
    <row r="68423" spans="16:16" x14ac:dyDescent="0.3">
      <c r="P68423" s="83"/>
    </row>
    <row r="68424" spans="16:16" x14ac:dyDescent="0.3">
      <c r="P68424" s="83"/>
    </row>
    <row r="68425" spans="16:16" x14ac:dyDescent="0.3">
      <c r="P68425" s="83"/>
    </row>
    <row r="68426" spans="16:16" x14ac:dyDescent="0.3">
      <c r="P68426" s="83"/>
    </row>
    <row r="68427" spans="16:16" x14ac:dyDescent="0.3">
      <c r="P68427" s="83"/>
    </row>
    <row r="68428" spans="16:16" x14ac:dyDescent="0.3">
      <c r="P68428" s="83"/>
    </row>
    <row r="68429" spans="16:16" x14ac:dyDescent="0.3">
      <c r="P68429" s="83"/>
    </row>
    <row r="68430" spans="16:16" x14ac:dyDescent="0.3">
      <c r="P68430" s="83"/>
    </row>
    <row r="68431" spans="16:16" x14ac:dyDescent="0.3">
      <c r="P68431" s="83"/>
    </row>
    <row r="68432" spans="16:16" x14ac:dyDescent="0.3">
      <c r="P68432" s="83"/>
    </row>
    <row r="68433" spans="16:16" x14ac:dyDescent="0.3">
      <c r="P68433" s="83"/>
    </row>
    <row r="68434" spans="16:16" x14ac:dyDescent="0.3">
      <c r="P68434" s="83"/>
    </row>
    <row r="68435" spans="16:16" x14ac:dyDescent="0.3">
      <c r="P68435" s="83"/>
    </row>
    <row r="68436" spans="16:16" x14ac:dyDescent="0.3">
      <c r="P68436" s="83"/>
    </row>
    <row r="68437" spans="16:16" x14ac:dyDescent="0.3">
      <c r="P68437" s="83"/>
    </row>
    <row r="68438" spans="16:16" x14ac:dyDescent="0.3">
      <c r="P68438" s="83"/>
    </row>
    <row r="68439" spans="16:16" x14ac:dyDescent="0.3">
      <c r="P68439" s="83"/>
    </row>
    <row r="68440" spans="16:16" x14ac:dyDescent="0.3">
      <c r="P68440" s="83"/>
    </row>
    <row r="68441" spans="16:16" x14ac:dyDescent="0.3">
      <c r="P68441" s="83"/>
    </row>
    <row r="68442" spans="16:16" x14ac:dyDescent="0.3">
      <c r="P68442" s="83"/>
    </row>
    <row r="68443" spans="16:16" x14ac:dyDescent="0.3">
      <c r="P68443" s="83"/>
    </row>
    <row r="68444" spans="16:16" x14ac:dyDescent="0.3">
      <c r="P68444" s="83"/>
    </row>
    <row r="68445" spans="16:16" x14ac:dyDescent="0.3">
      <c r="P68445" s="83"/>
    </row>
    <row r="68446" spans="16:16" x14ac:dyDescent="0.3">
      <c r="P68446" s="83"/>
    </row>
    <row r="68447" spans="16:16" x14ac:dyDescent="0.3">
      <c r="P68447" s="83"/>
    </row>
    <row r="68448" spans="16:16" x14ac:dyDescent="0.3">
      <c r="P68448" s="83"/>
    </row>
    <row r="68449" spans="16:16" x14ac:dyDescent="0.3">
      <c r="P68449" s="83"/>
    </row>
    <row r="68450" spans="16:16" x14ac:dyDescent="0.3">
      <c r="P68450" s="83"/>
    </row>
    <row r="68451" spans="16:16" x14ac:dyDescent="0.3">
      <c r="P68451" s="83"/>
    </row>
    <row r="68452" spans="16:16" x14ac:dyDescent="0.3">
      <c r="P68452" s="83"/>
    </row>
    <row r="68453" spans="16:16" x14ac:dyDescent="0.3">
      <c r="P68453" s="83"/>
    </row>
    <row r="68454" spans="16:16" x14ac:dyDescent="0.3">
      <c r="P68454" s="83"/>
    </row>
    <row r="68455" spans="16:16" x14ac:dyDescent="0.3">
      <c r="P68455" s="83"/>
    </row>
    <row r="68456" spans="16:16" x14ac:dyDescent="0.3">
      <c r="P68456" s="83"/>
    </row>
    <row r="68457" spans="16:16" x14ac:dyDescent="0.3">
      <c r="P68457" s="83"/>
    </row>
    <row r="68458" spans="16:16" x14ac:dyDescent="0.3">
      <c r="P68458" s="83"/>
    </row>
    <row r="68459" spans="16:16" x14ac:dyDescent="0.3">
      <c r="P68459" s="83"/>
    </row>
    <row r="68460" spans="16:16" x14ac:dyDescent="0.3">
      <c r="P68460" s="83"/>
    </row>
    <row r="68461" spans="16:16" x14ac:dyDescent="0.3">
      <c r="P68461" s="83"/>
    </row>
    <row r="68462" spans="16:16" x14ac:dyDescent="0.3">
      <c r="P68462" s="83"/>
    </row>
    <row r="68463" spans="16:16" x14ac:dyDescent="0.3">
      <c r="P68463" s="83"/>
    </row>
    <row r="68464" spans="16:16" x14ac:dyDescent="0.3">
      <c r="P68464" s="83"/>
    </row>
    <row r="68465" spans="16:16" x14ac:dyDescent="0.3">
      <c r="P68465" s="83"/>
    </row>
    <row r="68466" spans="16:16" x14ac:dyDescent="0.3">
      <c r="P68466" s="83"/>
    </row>
    <row r="68467" spans="16:16" x14ac:dyDescent="0.3">
      <c r="P68467" s="83"/>
    </row>
    <row r="68468" spans="16:16" x14ac:dyDescent="0.3">
      <c r="P68468" s="83"/>
    </row>
    <row r="68469" spans="16:16" x14ac:dyDescent="0.3">
      <c r="P68469" s="83"/>
    </row>
    <row r="68470" spans="16:16" x14ac:dyDescent="0.3">
      <c r="P68470" s="83"/>
    </row>
    <row r="68471" spans="16:16" x14ac:dyDescent="0.3">
      <c r="P68471" s="83"/>
    </row>
    <row r="68472" spans="16:16" x14ac:dyDescent="0.3">
      <c r="P68472" s="83"/>
    </row>
    <row r="68473" spans="16:16" x14ac:dyDescent="0.3">
      <c r="P68473" s="83"/>
    </row>
    <row r="68474" spans="16:16" x14ac:dyDescent="0.3">
      <c r="P68474" s="83"/>
    </row>
    <row r="68475" spans="16:16" x14ac:dyDescent="0.3">
      <c r="P68475" s="83"/>
    </row>
    <row r="68476" spans="16:16" x14ac:dyDescent="0.3">
      <c r="P68476" s="83"/>
    </row>
    <row r="68477" spans="16:16" x14ac:dyDescent="0.3">
      <c r="P68477" s="83"/>
    </row>
    <row r="68478" spans="16:16" x14ac:dyDescent="0.3">
      <c r="P68478" s="83"/>
    </row>
    <row r="68479" spans="16:16" x14ac:dyDescent="0.3">
      <c r="P68479" s="83"/>
    </row>
    <row r="68480" spans="16:16" x14ac:dyDescent="0.3">
      <c r="P68480" s="83"/>
    </row>
    <row r="68481" spans="16:16" x14ac:dyDescent="0.3">
      <c r="P68481" s="83"/>
    </row>
    <row r="68482" spans="16:16" x14ac:dyDescent="0.3">
      <c r="P68482" s="83"/>
    </row>
    <row r="68483" spans="16:16" x14ac:dyDescent="0.3">
      <c r="P68483" s="83"/>
    </row>
    <row r="68484" spans="16:16" x14ac:dyDescent="0.3">
      <c r="P68484" s="83"/>
    </row>
    <row r="68485" spans="16:16" x14ac:dyDescent="0.3">
      <c r="P68485" s="83"/>
    </row>
    <row r="68486" spans="16:16" x14ac:dyDescent="0.3">
      <c r="P68486" s="83"/>
    </row>
    <row r="68487" spans="16:16" x14ac:dyDescent="0.3">
      <c r="P68487" s="83"/>
    </row>
    <row r="68488" spans="16:16" x14ac:dyDescent="0.3">
      <c r="P68488" s="83"/>
    </row>
    <row r="68489" spans="16:16" x14ac:dyDescent="0.3">
      <c r="P68489" s="83"/>
    </row>
    <row r="68490" spans="16:16" x14ac:dyDescent="0.3">
      <c r="P68490" s="83"/>
    </row>
    <row r="68491" spans="16:16" x14ac:dyDescent="0.3">
      <c r="P68491" s="83"/>
    </row>
    <row r="68492" spans="16:16" x14ac:dyDescent="0.3">
      <c r="P68492" s="83"/>
    </row>
    <row r="68493" spans="16:16" x14ac:dyDescent="0.3">
      <c r="P68493" s="83"/>
    </row>
    <row r="68494" spans="16:16" x14ac:dyDescent="0.3">
      <c r="P68494" s="83"/>
    </row>
    <row r="68495" spans="16:16" x14ac:dyDescent="0.3">
      <c r="P68495" s="83"/>
    </row>
    <row r="68496" spans="16:16" x14ac:dyDescent="0.3">
      <c r="P68496" s="83"/>
    </row>
    <row r="68497" spans="16:16" x14ac:dyDescent="0.3">
      <c r="P68497" s="83"/>
    </row>
    <row r="68498" spans="16:16" x14ac:dyDescent="0.3">
      <c r="P68498" s="83"/>
    </row>
    <row r="68499" spans="16:16" x14ac:dyDescent="0.3">
      <c r="P68499" s="83"/>
    </row>
    <row r="68500" spans="16:16" x14ac:dyDescent="0.3">
      <c r="P68500" s="83"/>
    </row>
    <row r="68501" spans="16:16" x14ac:dyDescent="0.3">
      <c r="P68501" s="83"/>
    </row>
    <row r="68502" spans="16:16" x14ac:dyDescent="0.3">
      <c r="P68502" s="83"/>
    </row>
    <row r="68503" spans="16:16" x14ac:dyDescent="0.3">
      <c r="P68503" s="83"/>
    </row>
    <row r="68504" spans="16:16" x14ac:dyDescent="0.3">
      <c r="P68504" s="83"/>
    </row>
    <row r="68505" spans="16:16" x14ac:dyDescent="0.3">
      <c r="P68505" s="83"/>
    </row>
    <row r="68506" spans="16:16" x14ac:dyDescent="0.3">
      <c r="P68506" s="83"/>
    </row>
    <row r="68507" spans="16:16" x14ac:dyDescent="0.3">
      <c r="P68507" s="83"/>
    </row>
    <row r="68508" spans="16:16" x14ac:dyDescent="0.3">
      <c r="P68508" s="83"/>
    </row>
    <row r="68509" spans="16:16" x14ac:dyDescent="0.3">
      <c r="P68509" s="83"/>
    </row>
    <row r="68510" spans="16:16" x14ac:dyDescent="0.3">
      <c r="P68510" s="83"/>
    </row>
    <row r="68511" spans="16:16" x14ac:dyDescent="0.3">
      <c r="P68511" s="83"/>
    </row>
    <row r="68512" spans="16:16" x14ac:dyDescent="0.3">
      <c r="P68512" s="83"/>
    </row>
    <row r="68513" spans="16:16" x14ac:dyDescent="0.3">
      <c r="P68513" s="83"/>
    </row>
    <row r="68514" spans="16:16" x14ac:dyDescent="0.3">
      <c r="P68514" s="83"/>
    </row>
    <row r="68515" spans="16:16" x14ac:dyDescent="0.3">
      <c r="P68515" s="83"/>
    </row>
    <row r="68516" spans="16:16" x14ac:dyDescent="0.3">
      <c r="P68516" s="83"/>
    </row>
    <row r="68517" spans="16:16" x14ac:dyDescent="0.3">
      <c r="P68517" s="83"/>
    </row>
    <row r="68518" spans="16:16" x14ac:dyDescent="0.3">
      <c r="P68518" s="83"/>
    </row>
    <row r="68519" spans="16:16" x14ac:dyDescent="0.3">
      <c r="P68519" s="83"/>
    </row>
    <row r="68520" spans="16:16" x14ac:dyDescent="0.3">
      <c r="P68520" s="83"/>
    </row>
    <row r="68521" spans="16:16" x14ac:dyDescent="0.3">
      <c r="P68521" s="83"/>
    </row>
    <row r="68522" spans="16:16" x14ac:dyDescent="0.3">
      <c r="P68522" s="83"/>
    </row>
    <row r="68523" spans="16:16" x14ac:dyDescent="0.3">
      <c r="P68523" s="83"/>
    </row>
    <row r="68524" spans="16:16" x14ac:dyDescent="0.3">
      <c r="P68524" s="83"/>
    </row>
    <row r="68525" spans="16:16" x14ac:dyDescent="0.3">
      <c r="P68525" s="83"/>
    </row>
    <row r="68526" spans="16:16" x14ac:dyDescent="0.3">
      <c r="P68526" s="83"/>
    </row>
    <row r="68527" spans="16:16" x14ac:dyDescent="0.3">
      <c r="P68527" s="83"/>
    </row>
    <row r="68528" spans="16:16" x14ac:dyDescent="0.3">
      <c r="P68528" s="83"/>
    </row>
    <row r="68529" spans="16:16" x14ac:dyDescent="0.3">
      <c r="P68529" s="83"/>
    </row>
    <row r="68530" spans="16:16" x14ac:dyDescent="0.3">
      <c r="P68530" s="83"/>
    </row>
    <row r="68531" spans="16:16" x14ac:dyDescent="0.3">
      <c r="P68531" s="83"/>
    </row>
    <row r="68532" spans="16:16" x14ac:dyDescent="0.3">
      <c r="P68532" s="83"/>
    </row>
    <row r="68533" spans="16:16" x14ac:dyDescent="0.3">
      <c r="P68533" s="83"/>
    </row>
    <row r="68534" spans="16:16" x14ac:dyDescent="0.3">
      <c r="P68534" s="83"/>
    </row>
    <row r="68535" spans="16:16" x14ac:dyDescent="0.3">
      <c r="P68535" s="83"/>
    </row>
    <row r="68536" spans="16:16" x14ac:dyDescent="0.3">
      <c r="P68536" s="83"/>
    </row>
    <row r="68537" spans="16:16" x14ac:dyDescent="0.3">
      <c r="P68537" s="83"/>
    </row>
    <row r="68538" spans="16:16" x14ac:dyDescent="0.3">
      <c r="P68538" s="83"/>
    </row>
    <row r="68539" spans="16:16" x14ac:dyDescent="0.3">
      <c r="P68539" s="83"/>
    </row>
    <row r="68540" spans="16:16" x14ac:dyDescent="0.3">
      <c r="P68540" s="83"/>
    </row>
    <row r="68541" spans="16:16" x14ac:dyDescent="0.3">
      <c r="P68541" s="83"/>
    </row>
    <row r="68542" spans="16:16" x14ac:dyDescent="0.3">
      <c r="P68542" s="83"/>
    </row>
    <row r="68543" spans="16:16" x14ac:dyDescent="0.3">
      <c r="P68543" s="83"/>
    </row>
    <row r="68544" spans="16:16" x14ac:dyDescent="0.3">
      <c r="P68544" s="83"/>
    </row>
    <row r="68545" spans="16:16" x14ac:dyDescent="0.3">
      <c r="P68545" s="83"/>
    </row>
    <row r="68546" spans="16:16" x14ac:dyDescent="0.3">
      <c r="P68546" s="83"/>
    </row>
    <row r="68547" spans="16:16" x14ac:dyDescent="0.3">
      <c r="P68547" s="83"/>
    </row>
    <row r="68548" spans="16:16" x14ac:dyDescent="0.3">
      <c r="P68548" s="83"/>
    </row>
    <row r="68549" spans="16:16" x14ac:dyDescent="0.3">
      <c r="P68549" s="83"/>
    </row>
    <row r="68550" spans="16:16" x14ac:dyDescent="0.3">
      <c r="P68550" s="83"/>
    </row>
    <row r="68551" spans="16:16" x14ac:dyDescent="0.3">
      <c r="P68551" s="83"/>
    </row>
    <row r="68552" spans="16:16" x14ac:dyDescent="0.3">
      <c r="P68552" s="83"/>
    </row>
    <row r="68553" spans="16:16" x14ac:dyDescent="0.3">
      <c r="P68553" s="83"/>
    </row>
    <row r="68554" spans="16:16" x14ac:dyDescent="0.3">
      <c r="P68554" s="83"/>
    </row>
    <row r="68555" spans="16:16" x14ac:dyDescent="0.3">
      <c r="P68555" s="83"/>
    </row>
    <row r="68556" spans="16:16" x14ac:dyDescent="0.3">
      <c r="P68556" s="83"/>
    </row>
    <row r="68557" spans="16:16" x14ac:dyDescent="0.3">
      <c r="P68557" s="83"/>
    </row>
    <row r="68558" spans="16:16" x14ac:dyDescent="0.3">
      <c r="P68558" s="83"/>
    </row>
    <row r="68559" spans="16:16" x14ac:dyDescent="0.3">
      <c r="P68559" s="83"/>
    </row>
    <row r="68560" spans="16:16" x14ac:dyDescent="0.3">
      <c r="P68560" s="83"/>
    </row>
    <row r="68561" spans="16:16" x14ac:dyDescent="0.3">
      <c r="P68561" s="83"/>
    </row>
    <row r="68562" spans="16:16" x14ac:dyDescent="0.3">
      <c r="P68562" s="83"/>
    </row>
    <row r="68563" spans="16:16" x14ac:dyDescent="0.3">
      <c r="P68563" s="83"/>
    </row>
    <row r="68564" spans="16:16" x14ac:dyDescent="0.3">
      <c r="P68564" s="83"/>
    </row>
    <row r="68565" spans="16:16" x14ac:dyDescent="0.3">
      <c r="P68565" s="83"/>
    </row>
    <row r="68566" spans="16:16" x14ac:dyDescent="0.3">
      <c r="P68566" s="83"/>
    </row>
    <row r="68567" spans="16:16" x14ac:dyDescent="0.3">
      <c r="P68567" s="83"/>
    </row>
    <row r="68568" spans="16:16" x14ac:dyDescent="0.3">
      <c r="P68568" s="83"/>
    </row>
    <row r="68569" spans="16:16" x14ac:dyDescent="0.3">
      <c r="P68569" s="83"/>
    </row>
    <row r="68570" spans="16:16" x14ac:dyDescent="0.3">
      <c r="P68570" s="83"/>
    </row>
    <row r="68571" spans="16:16" x14ac:dyDescent="0.3">
      <c r="P68571" s="83"/>
    </row>
    <row r="68572" spans="16:16" x14ac:dyDescent="0.3">
      <c r="P68572" s="83"/>
    </row>
    <row r="68573" spans="16:16" x14ac:dyDescent="0.3">
      <c r="P68573" s="83"/>
    </row>
    <row r="68574" spans="16:16" x14ac:dyDescent="0.3">
      <c r="P68574" s="83"/>
    </row>
    <row r="68575" spans="16:16" x14ac:dyDescent="0.3">
      <c r="P68575" s="83"/>
    </row>
    <row r="68576" spans="16:16" x14ac:dyDescent="0.3">
      <c r="P68576" s="83"/>
    </row>
    <row r="68577" spans="16:16" x14ac:dyDescent="0.3">
      <c r="P68577" s="83"/>
    </row>
    <row r="68578" spans="16:16" x14ac:dyDescent="0.3">
      <c r="P68578" s="83"/>
    </row>
    <row r="68579" spans="16:16" x14ac:dyDescent="0.3">
      <c r="P68579" s="83"/>
    </row>
    <row r="68580" spans="16:16" x14ac:dyDescent="0.3">
      <c r="P68580" s="83"/>
    </row>
    <row r="68581" spans="16:16" x14ac:dyDescent="0.3">
      <c r="P68581" s="83"/>
    </row>
    <row r="68582" spans="16:16" x14ac:dyDescent="0.3">
      <c r="P68582" s="83"/>
    </row>
    <row r="68583" spans="16:16" x14ac:dyDescent="0.3">
      <c r="P68583" s="83"/>
    </row>
    <row r="68584" spans="16:16" x14ac:dyDescent="0.3">
      <c r="P68584" s="83"/>
    </row>
    <row r="68585" spans="16:16" x14ac:dyDescent="0.3">
      <c r="P68585" s="83"/>
    </row>
    <row r="68586" spans="16:16" x14ac:dyDescent="0.3">
      <c r="P68586" s="83"/>
    </row>
    <row r="68587" spans="16:16" x14ac:dyDescent="0.3">
      <c r="P68587" s="83"/>
    </row>
    <row r="68588" spans="16:16" x14ac:dyDescent="0.3">
      <c r="P68588" s="83"/>
    </row>
    <row r="68589" spans="16:16" x14ac:dyDescent="0.3">
      <c r="P68589" s="83"/>
    </row>
    <row r="68590" spans="16:16" x14ac:dyDescent="0.3">
      <c r="P68590" s="83"/>
    </row>
    <row r="68591" spans="16:16" x14ac:dyDescent="0.3">
      <c r="P68591" s="83"/>
    </row>
    <row r="68592" spans="16:16" x14ac:dyDescent="0.3">
      <c r="P68592" s="83"/>
    </row>
    <row r="68593" spans="16:16" x14ac:dyDescent="0.3">
      <c r="P68593" s="83"/>
    </row>
    <row r="68594" spans="16:16" x14ac:dyDescent="0.3">
      <c r="P68594" s="83"/>
    </row>
    <row r="68595" spans="16:16" x14ac:dyDescent="0.3">
      <c r="P68595" s="83"/>
    </row>
    <row r="68596" spans="16:16" x14ac:dyDescent="0.3">
      <c r="P68596" s="83"/>
    </row>
    <row r="68597" spans="16:16" x14ac:dyDescent="0.3">
      <c r="P68597" s="83"/>
    </row>
    <row r="68598" spans="16:16" x14ac:dyDescent="0.3">
      <c r="P68598" s="83"/>
    </row>
    <row r="68599" spans="16:16" x14ac:dyDescent="0.3">
      <c r="P68599" s="83"/>
    </row>
    <row r="68600" spans="16:16" x14ac:dyDescent="0.3">
      <c r="P68600" s="83"/>
    </row>
    <row r="68601" spans="16:16" x14ac:dyDescent="0.3">
      <c r="P68601" s="83"/>
    </row>
    <row r="68602" spans="16:16" x14ac:dyDescent="0.3">
      <c r="P68602" s="83"/>
    </row>
    <row r="68603" spans="16:16" x14ac:dyDescent="0.3">
      <c r="P68603" s="83"/>
    </row>
    <row r="68604" spans="16:16" x14ac:dyDescent="0.3">
      <c r="P68604" s="83"/>
    </row>
    <row r="68605" spans="16:16" x14ac:dyDescent="0.3">
      <c r="P68605" s="83"/>
    </row>
    <row r="68606" spans="16:16" x14ac:dyDescent="0.3">
      <c r="P68606" s="83"/>
    </row>
    <row r="68607" spans="16:16" x14ac:dyDescent="0.3">
      <c r="P68607" s="83"/>
    </row>
    <row r="68608" spans="16:16" x14ac:dyDescent="0.3">
      <c r="P68608" s="83"/>
    </row>
    <row r="68609" spans="16:16" x14ac:dyDescent="0.3">
      <c r="P68609" s="83"/>
    </row>
    <row r="68610" spans="16:16" x14ac:dyDescent="0.3">
      <c r="P68610" s="83"/>
    </row>
    <row r="68611" spans="16:16" x14ac:dyDescent="0.3">
      <c r="P68611" s="83"/>
    </row>
    <row r="68612" spans="16:16" x14ac:dyDescent="0.3">
      <c r="P68612" s="83"/>
    </row>
    <row r="68613" spans="16:16" x14ac:dyDescent="0.3">
      <c r="P68613" s="83"/>
    </row>
    <row r="68614" spans="16:16" x14ac:dyDescent="0.3">
      <c r="P68614" s="83"/>
    </row>
    <row r="68615" spans="16:16" x14ac:dyDescent="0.3">
      <c r="P68615" s="83"/>
    </row>
    <row r="68616" spans="16:16" x14ac:dyDescent="0.3">
      <c r="P68616" s="83"/>
    </row>
    <row r="68617" spans="16:16" x14ac:dyDescent="0.3">
      <c r="P68617" s="83"/>
    </row>
    <row r="68618" spans="16:16" x14ac:dyDescent="0.3">
      <c r="P68618" s="83"/>
    </row>
    <row r="68619" spans="16:16" x14ac:dyDescent="0.3">
      <c r="P68619" s="83"/>
    </row>
    <row r="68620" spans="16:16" x14ac:dyDescent="0.3">
      <c r="P68620" s="83"/>
    </row>
    <row r="68621" spans="16:16" x14ac:dyDescent="0.3">
      <c r="P68621" s="83"/>
    </row>
    <row r="68622" spans="16:16" x14ac:dyDescent="0.3">
      <c r="P68622" s="83"/>
    </row>
    <row r="68623" spans="16:16" x14ac:dyDescent="0.3">
      <c r="P68623" s="83"/>
    </row>
    <row r="68624" spans="16:16" x14ac:dyDescent="0.3">
      <c r="P68624" s="83"/>
    </row>
    <row r="68625" spans="16:16" x14ac:dyDescent="0.3">
      <c r="P68625" s="83"/>
    </row>
    <row r="68626" spans="16:16" x14ac:dyDescent="0.3">
      <c r="P68626" s="83"/>
    </row>
    <row r="68627" spans="16:16" x14ac:dyDescent="0.3">
      <c r="P68627" s="83"/>
    </row>
    <row r="68628" spans="16:16" x14ac:dyDescent="0.3">
      <c r="P68628" s="83"/>
    </row>
    <row r="68629" spans="16:16" x14ac:dyDescent="0.3">
      <c r="P68629" s="83"/>
    </row>
    <row r="68630" spans="16:16" x14ac:dyDescent="0.3">
      <c r="P68630" s="83"/>
    </row>
    <row r="68631" spans="16:16" x14ac:dyDescent="0.3">
      <c r="P68631" s="83"/>
    </row>
    <row r="68632" spans="16:16" x14ac:dyDescent="0.3">
      <c r="P68632" s="83"/>
    </row>
    <row r="68633" spans="16:16" x14ac:dyDescent="0.3">
      <c r="P68633" s="83"/>
    </row>
    <row r="68634" spans="16:16" x14ac:dyDescent="0.3">
      <c r="P68634" s="83"/>
    </row>
    <row r="68635" spans="16:16" x14ac:dyDescent="0.3">
      <c r="P68635" s="83"/>
    </row>
    <row r="68636" spans="16:16" x14ac:dyDescent="0.3">
      <c r="P68636" s="83"/>
    </row>
    <row r="68637" spans="16:16" x14ac:dyDescent="0.3">
      <c r="P68637" s="83"/>
    </row>
    <row r="68638" spans="16:16" x14ac:dyDescent="0.3">
      <c r="P68638" s="83"/>
    </row>
    <row r="68639" spans="16:16" x14ac:dyDescent="0.3">
      <c r="P68639" s="83"/>
    </row>
    <row r="68640" spans="16:16" x14ac:dyDescent="0.3">
      <c r="P68640" s="83"/>
    </row>
    <row r="68641" spans="16:16" x14ac:dyDescent="0.3">
      <c r="P68641" s="83"/>
    </row>
    <row r="68642" spans="16:16" x14ac:dyDescent="0.3">
      <c r="P68642" s="83"/>
    </row>
    <row r="68643" spans="16:16" x14ac:dyDescent="0.3">
      <c r="P68643" s="83"/>
    </row>
    <row r="68644" spans="16:16" x14ac:dyDescent="0.3">
      <c r="P68644" s="83"/>
    </row>
    <row r="68645" spans="16:16" x14ac:dyDescent="0.3">
      <c r="P68645" s="83"/>
    </row>
    <row r="68646" spans="16:16" x14ac:dyDescent="0.3">
      <c r="P68646" s="83"/>
    </row>
    <row r="68647" spans="16:16" x14ac:dyDescent="0.3">
      <c r="P68647" s="83"/>
    </row>
    <row r="68648" spans="16:16" x14ac:dyDescent="0.3">
      <c r="P68648" s="83"/>
    </row>
    <row r="68649" spans="16:16" x14ac:dyDescent="0.3">
      <c r="P68649" s="83"/>
    </row>
    <row r="68650" spans="16:16" x14ac:dyDescent="0.3">
      <c r="P68650" s="83"/>
    </row>
    <row r="68651" spans="16:16" x14ac:dyDescent="0.3">
      <c r="P68651" s="83"/>
    </row>
    <row r="68652" spans="16:16" x14ac:dyDescent="0.3">
      <c r="P68652" s="83"/>
    </row>
    <row r="68653" spans="16:16" x14ac:dyDescent="0.3">
      <c r="P68653" s="83"/>
    </row>
    <row r="68654" spans="16:16" x14ac:dyDescent="0.3">
      <c r="P68654" s="83"/>
    </row>
    <row r="68655" spans="16:16" x14ac:dyDescent="0.3">
      <c r="P68655" s="83"/>
    </row>
    <row r="68656" spans="16:16" x14ac:dyDescent="0.3">
      <c r="P68656" s="83"/>
    </row>
    <row r="68657" spans="16:16" x14ac:dyDescent="0.3">
      <c r="P68657" s="83"/>
    </row>
    <row r="68658" spans="16:16" x14ac:dyDescent="0.3">
      <c r="P68658" s="83"/>
    </row>
    <row r="68659" spans="16:16" x14ac:dyDescent="0.3">
      <c r="P68659" s="83"/>
    </row>
    <row r="68660" spans="16:16" x14ac:dyDescent="0.3">
      <c r="P68660" s="83"/>
    </row>
    <row r="68661" spans="16:16" x14ac:dyDescent="0.3">
      <c r="P68661" s="83"/>
    </row>
    <row r="68662" spans="16:16" x14ac:dyDescent="0.3">
      <c r="P68662" s="83"/>
    </row>
    <row r="68663" spans="16:16" x14ac:dyDescent="0.3">
      <c r="P68663" s="83"/>
    </row>
    <row r="68664" spans="16:16" x14ac:dyDescent="0.3">
      <c r="P68664" s="83"/>
    </row>
    <row r="68665" spans="16:16" x14ac:dyDescent="0.3">
      <c r="P68665" s="83"/>
    </row>
    <row r="68666" spans="16:16" x14ac:dyDescent="0.3">
      <c r="P68666" s="83"/>
    </row>
    <row r="68667" spans="16:16" x14ac:dyDescent="0.3">
      <c r="P68667" s="83"/>
    </row>
    <row r="68668" spans="16:16" x14ac:dyDescent="0.3">
      <c r="P68668" s="83"/>
    </row>
    <row r="68669" spans="16:16" x14ac:dyDescent="0.3">
      <c r="P68669" s="83"/>
    </row>
    <row r="68670" spans="16:16" x14ac:dyDescent="0.3">
      <c r="P68670" s="83"/>
    </row>
    <row r="68671" spans="16:16" x14ac:dyDescent="0.3">
      <c r="P68671" s="83"/>
    </row>
    <row r="68672" spans="16:16" x14ac:dyDescent="0.3">
      <c r="P68672" s="83"/>
    </row>
    <row r="68673" spans="16:16" x14ac:dyDescent="0.3">
      <c r="P68673" s="83"/>
    </row>
    <row r="68674" spans="16:16" x14ac:dyDescent="0.3">
      <c r="P68674" s="83"/>
    </row>
    <row r="68675" spans="16:16" x14ac:dyDescent="0.3">
      <c r="P68675" s="83"/>
    </row>
    <row r="68676" spans="16:16" x14ac:dyDescent="0.3">
      <c r="P68676" s="83"/>
    </row>
    <row r="68677" spans="16:16" x14ac:dyDescent="0.3">
      <c r="P68677" s="83"/>
    </row>
    <row r="68678" spans="16:16" x14ac:dyDescent="0.3">
      <c r="P68678" s="83"/>
    </row>
    <row r="68679" spans="16:16" x14ac:dyDescent="0.3">
      <c r="P68679" s="83"/>
    </row>
    <row r="68680" spans="16:16" x14ac:dyDescent="0.3">
      <c r="P68680" s="83"/>
    </row>
    <row r="68681" spans="16:16" x14ac:dyDescent="0.3">
      <c r="P68681" s="83"/>
    </row>
    <row r="68682" spans="16:16" x14ac:dyDescent="0.3">
      <c r="P68682" s="83"/>
    </row>
    <row r="68683" spans="16:16" x14ac:dyDescent="0.3">
      <c r="P68683" s="83"/>
    </row>
    <row r="68684" spans="16:16" x14ac:dyDescent="0.3">
      <c r="P68684" s="83"/>
    </row>
    <row r="68685" spans="16:16" x14ac:dyDescent="0.3">
      <c r="P68685" s="83"/>
    </row>
    <row r="68686" spans="16:16" x14ac:dyDescent="0.3">
      <c r="P68686" s="83"/>
    </row>
    <row r="68687" spans="16:16" x14ac:dyDescent="0.3">
      <c r="P68687" s="83"/>
    </row>
    <row r="68688" spans="16:16" x14ac:dyDescent="0.3">
      <c r="P68688" s="83"/>
    </row>
    <row r="68689" spans="16:16" x14ac:dyDescent="0.3">
      <c r="P68689" s="83"/>
    </row>
    <row r="68690" spans="16:16" x14ac:dyDescent="0.3">
      <c r="P68690" s="83"/>
    </row>
    <row r="68691" spans="16:16" x14ac:dyDescent="0.3">
      <c r="P68691" s="83"/>
    </row>
    <row r="68692" spans="16:16" x14ac:dyDescent="0.3">
      <c r="P68692" s="83"/>
    </row>
    <row r="68693" spans="16:16" x14ac:dyDescent="0.3">
      <c r="P68693" s="83"/>
    </row>
    <row r="68694" spans="16:16" x14ac:dyDescent="0.3">
      <c r="P68694" s="83"/>
    </row>
    <row r="68695" spans="16:16" x14ac:dyDescent="0.3">
      <c r="P68695" s="83"/>
    </row>
    <row r="68696" spans="16:16" x14ac:dyDescent="0.3">
      <c r="P68696" s="83"/>
    </row>
    <row r="68697" spans="16:16" x14ac:dyDescent="0.3">
      <c r="P68697" s="83"/>
    </row>
    <row r="68698" spans="16:16" x14ac:dyDescent="0.3">
      <c r="P68698" s="83"/>
    </row>
    <row r="68699" spans="16:16" x14ac:dyDescent="0.3">
      <c r="P68699" s="83"/>
    </row>
    <row r="68700" spans="16:16" x14ac:dyDescent="0.3">
      <c r="P68700" s="83"/>
    </row>
    <row r="68701" spans="16:16" x14ac:dyDescent="0.3">
      <c r="P68701" s="83"/>
    </row>
    <row r="68702" spans="16:16" x14ac:dyDescent="0.3">
      <c r="P68702" s="83"/>
    </row>
    <row r="68703" spans="16:16" x14ac:dyDescent="0.3">
      <c r="P68703" s="83"/>
    </row>
    <row r="68704" spans="16:16" x14ac:dyDescent="0.3">
      <c r="P68704" s="83"/>
    </row>
    <row r="68705" spans="16:16" x14ac:dyDescent="0.3">
      <c r="P68705" s="83"/>
    </row>
    <row r="68706" spans="16:16" x14ac:dyDescent="0.3">
      <c r="P68706" s="83"/>
    </row>
    <row r="68707" spans="16:16" x14ac:dyDescent="0.3">
      <c r="P68707" s="83"/>
    </row>
    <row r="68708" spans="16:16" x14ac:dyDescent="0.3">
      <c r="P68708" s="83"/>
    </row>
    <row r="68709" spans="16:16" x14ac:dyDescent="0.3">
      <c r="P68709" s="83"/>
    </row>
    <row r="68710" spans="16:16" x14ac:dyDescent="0.3">
      <c r="P68710" s="83"/>
    </row>
    <row r="68711" spans="16:16" x14ac:dyDescent="0.3">
      <c r="P68711" s="83"/>
    </row>
    <row r="68712" spans="16:16" x14ac:dyDescent="0.3">
      <c r="P68712" s="83"/>
    </row>
    <row r="68713" spans="16:16" x14ac:dyDescent="0.3">
      <c r="P68713" s="83"/>
    </row>
    <row r="68714" spans="16:16" x14ac:dyDescent="0.3">
      <c r="P68714" s="83"/>
    </row>
    <row r="68715" spans="16:16" x14ac:dyDescent="0.3">
      <c r="P68715" s="83"/>
    </row>
    <row r="68716" spans="16:16" x14ac:dyDescent="0.3">
      <c r="P68716" s="83"/>
    </row>
    <row r="68717" spans="16:16" x14ac:dyDescent="0.3">
      <c r="P68717" s="83"/>
    </row>
    <row r="68718" spans="16:16" x14ac:dyDescent="0.3">
      <c r="P68718" s="83"/>
    </row>
    <row r="68719" spans="16:16" x14ac:dyDescent="0.3">
      <c r="P68719" s="83"/>
    </row>
    <row r="68720" spans="16:16" x14ac:dyDescent="0.3">
      <c r="P68720" s="83"/>
    </row>
    <row r="68721" spans="16:16" x14ac:dyDescent="0.3">
      <c r="P68721" s="83"/>
    </row>
    <row r="68722" spans="16:16" x14ac:dyDescent="0.3">
      <c r="P68722" s="83"/>
    </row>
    <row r="68723" spans="16:16" x14ac:dyDescent="0.3">
      <c r="P68723" s="83"/>
    </row>
    <row r="68724" spans="16:16" x14ac:dyDescent="0.3">
      <c r="P68724" s="83"/>
    </row>
    <row r="68725" spans="16:16" x14ac:dyDescent="0.3">
      <c r="P68725" s="83"/>
    </row>
    <row r="68726" spans="16:16" x14ac:dyDescent="0.3">
      <c r="P68726" s="83"/>
    </row>
    <row r="68727" spans="16:16" x14ac:dyDescent="0.3">
      <c r="P68727" s="83"/>
    </row>
    <row r="68728" spans="16:16" x14ac:dyDescent="0.3">
      <c r="P68728" s="83"/>
    </row>
    <row r="68729" spans="16:16" x14ac:dyDescent="0.3">
      <c r="P68729" s="83"/>
    </row>
    <row r="68730" spans="16:16" x14ac:dyDescent="0.3">
      <c r="P68730" s="83"/>
    </row>
    <row r="68731" spans="16:16" x14ac:dyDescent="0.3">
      <c r="P68731" s="83"/>
    </row>
    <row r="68732" spans="16:16" x14ac:dyDescent="0.3">
      <c r="P68732" s="83"/>
    </row>
    <row r="68733" spans="16:16" x14ac:dyDescent="0.3">
      <c r="P68733" s="83"/>
    </row>
    <row r="68734" spans="16:16" x14ac:dyDescent="0.3">
      <c r="P68734" s="83"/>
    </row>
    <row r="68735" spans="16:16" x14ac:dyDescent="0.3">
      <c r="P68735" s="83"/>
    </row>
    <row r="68736" spans="16:16" x14ac:dyDescent="0.3">
      <c r="P68736" s="83"/>
    </row>
    <row r="68737" spans="16:16" x14ac:dyDescent="0.3">
      <c r="P68737" s="83"/>
    </row>
    <row r="68738" spans="16:16" x14ac:dyDescent="0.3">
      <c r="P68738" s="83"/>
    </row>
    <row r="68739" spans="16:16" x14ac:dyDescent="0.3">
      <c r="P68739" s="83"/>
    </row>
    <row r="68740" spans="16:16" x14ac:dyDescent="0.3">
      <c r="P68740" s="83"/>
    </row>
    <row r="68741" spans="16:16" x14ac:dyDescent="0.3">
      <c r="P68741" s="83"/>
    </row>
    <row r="68742" spans="16:16" x14ac:dyDescent="0.3">
      <c r="P68742" s="83"/>
    </row>
    <row r="68743" spans="16:16" x14ac:dyDescent="0.3">
      <c r="P68743" s="83"/>
    </row>
    <row r="68744" spans="16:16" x14ac:dyDescent="0.3">
      <c r="P68744" s="83"/>
    </row>
    <row r="68745" spans="16:16" x14ac:dyDescent="0.3">
      <c r="P68745" s="83"/>
    </row>
    <row r="68746" spans="16:16" x14ac:dyDescent="0.3">
      <c r="P68746" s="83"/>
    </row>
    <row r="68747" spans="16:16" x14ac:dyDescent="0.3">
      <c r="P68747" s="83"/>
    </row>
    <row r="68748" spans="16:16" x14ac:dyDescent="0.3">
      <c r="P68748" s="83"/>
    </row>
    <row r="68749" spans="16:16" x14ac:dyDescent="0.3">
      <c r="P68749" s="83"/>
    </row>
    <row r="68750" spans="16:16" x14ac:dyDescent="0.3">
      <c r="P68750" s="83"/>
    </row>
    <row r="68751" spans="16:16" x14ac:dyDescent="0.3">
      <c r="P68751" s="83"/>
    </row>
    <row r="68752" spans="16:16" x14ac:dyDescent="0.3">
      <c r="P68752" s="83"/>
    </row>
    <row r="68753" spans="16:16" x14ac:dyDescent="0.3">
      <c r="P68753" s="83"/>
    </row>
    <row r="68754" spans="16:16" x14ac:dyDescent="0.3">
      <c r="P68754" s="83"/>
    </row>
    <row r="68755" spans="16:16" x14ac:dyDescent="0.3">
      <c r="P68755" s="83"/>
    </row>
    <row r="68756" spans="16:16" x14ac:dyDescent="0.3">
      <c r="P68756" s="83"/>
    </row>
    <row r="68757" spans="16:16" x14ac:dyDescent="0.3">
      <c r="P68757" s="83"/>
    </row>
    <row r="68758" spans="16:16" x14ac:dyDescent="0.3">
      <c r="P68758" s="83"/>
    </row>
    <row r="68759" spans="16:16" x14ac:dyDescent="0.3">
      <c r="P68759" s="83"/>
    </row>
    <row r="68760" spans="16:16" x14ac:dyDescent="0.3">
      <c r="P68760" s="83"/>
    </row>
    <row r="68761" spans="16:16" x14ac:dyDescent="0.3">
      <c r="P68761" s="83"/>
    </row>
    <row r="68762" spans="16:16" x14ac:dyDescent="0.3">
      <c r="P68762" s="83"/>
    </row>
    <row r="68763" spans="16:16" x14ac:dyDescent="0.3">
      <c r="P68763" s="83"/>
    </row>
    <row r="68764" spans="16:16" x14ac:dyDescent="0.3">
      <c r="P68764" s="83"/>
    </row>
    <row r="68765" spans="16:16" x14ac:dyDescent="0.3">
      <c r="P68765" s="83"/>
    </row>
    <row r="68766" spans="16:16" x14ac:dyDescent="0.3">
      <c r="P68766" s="83"/>
    </row>
    <row r="68767" spans="16:16" x14ac:dyDescent="0.3">
      <c r="P68767" s="83"/>
    </row>
    <row r="68768" spans="16:16" x14ac:dyDescent="0.3">
      <c r="P68768" s="83"/>
    </row>
    <row r="68769" spans="16:16" x14ac:dyDescent="0.3">
      <c r="P68769" s="83"/>
    </row>
    <row r="68770" spans="16:16" x14ac:dyDescent="0.3">
      <c r="P68770" s="83"/>
    </row>
    <row r="68771" spans="16:16" x14ac:dyDescent="0.3">
      <c r="P68771" s="83"/>
    </row>
    <row r="68772" spans="16:16" x14ac:dyDescent="0.3">
      <c r="P68772" s="83"/>
    </row>
    <row r="68773" spans="16:16" x14ac:dyDescent="0.3">
      <c r="P68773" s="83"/>
    </row>
    <row r="68774" spans="16:16" x14ac:dyDescent="0.3">
      <c r="P68774" s="83"/>
    </row>
    <row r="68775" spans="16:16" x14ac:dyDescent="0.3">
      <c r="P68775" s="83"/>
    </row>
    <row r="68776" spans="16:16" x14ac:dyDescent="0.3">
      <c r="P68776" s="83"/>
    </row>
    <row r="68777" spans="16:16" x14ac:dyDescent="0.3">
      <c r="P68777" s="83"/>
    </row>
    <row r="68778" spans="16:16" x14ac:dyDescent="0.3">
      <c r="P68778" s="83"/>
    </row>
    <row r="68779" spans="16:16" x14ac:dyDescent="0.3">
      <c r="P68779" s="83"/>
    </row>
    <row r="68780" spans="16:16" x14ac:dyDescent="0.3">
      <c r="P68780" s="83"/>
    </row>
    <row r="68781" spans="16:16" x14ac:dyDescent="0.3">
      <c r="P68781" s="83"/>
    </row>
    <row r="68782" spans="16:16" x14ac:dyDescent="0.3">
      <c r="P68782" s="83"/>
    </row>
    <row r="68783" spans="16:16" x14ac:dyDescent="0.3">
      <c r="P68783" s="83"/>
    </row>
    <row r="68784" spans="16:16" x14ac:dyDescent="0.3">
      <c r="P68784" s="83"/>
    </row>
    <row r="68785" spans="16:16" x14ac:dyDescent="0.3">
      <c r="P68785" s="83"/>
    </row>
    <row r="68786" spans="16:16" x14ac:dyDescent="0.3">
      <c r="P68786" s="83"/>
    </row>
    <row r="68787" spans="16:16" x14ac:dyDescent="0.3">
      <c r="P68787" s="83"/>
    </row>
    <row r="68788" spans="16:16" x14ac:dyDescent="0.3">
      <c r="P68788" s="83"/>
    </row>
    <row r="68789" spans="16:16" x14ac:dyDescent="0.3">
      <c r="P68789" s="83"/>
    </row>
    <row r="68790" spans="16:16" x14ac:dyDescent="0.3">
      <c r="P68790" s="83"/>
    </row>
    <row r="68791" spans="16:16" x14ac:dyDescent="0.3">
      <c r="P68791" s="83"/>
    </row>
    <row r="68792" spans="16:16" x14ac:dyDescent="0.3">
      <c r="P68792" s="83"/>
    </row>
    <row r="68793" spans="16:16" x14ac:dyDescent="0.3">
      <c r="P68793" s="83"/>
    </row>
    <row r="68794" spans="16:16" x14ac:dyDescent="0.3">
      <c r="P68794" s="83"/>
    </row>
    <row r="68795" spans="16:16" x14ac:dyDescent="0.3">
      <c r="P68795" s="83"/>
    </row>
    <row r="68796" spans="16:16" x14ac:dyDescent="0.3">
      <c r="P68796" s="83"/>
    </row>
    <row r="68797" spans="16:16" x14ac:dyDescent="0.3">
      <c r="P68797" s="83"/>
    </row>
    <row r="68798" spans="16:16" x14ac:dyDescent="0.3">
      <c r="P68798" s="83"/>
    </row>
    <row r="68799" spans="16:16" x14ac:dyDescent="0.3">
      <c r="P68799" s="83"/>
    </row>
    <row r="68800" spans="16:16" x14ac:dyDescent="0.3">
      <c r="P68800" s="83"/>
    </row>
    <row r="68801" spans="16:16" x14ac:dyDescent="0.3">
      <c r="P68801" s="83"/>
    </row>
    <row r="68802" spans="16:16" x14ac:dyDescent="0.3">
      <c r="P68802" s="83"/>
    </row>
    <row r="68803" spans="16:16" x14ac:dyDescent="0.3">
      <c r="P68803" s="83"/>
    </row>
    <row r="68804" spans="16:16" x14ac:dyDescent="0.3">
      <c r="P68804" s="83"/>
    </row>
    <row r="68805" spans="16:16" x14ac:dyDescent="0.3">
      <c r="P68805" s="83"/>
    </row>
    <row r="68806" spans="16:16" x14ac:dyDescent="0.3">
      <c r="P68806" s="83"/>
    </row>
    <row r="68807" spans="16:16" x14ac:dyDescent="0.3">
      <c r="P68807" s="83"/>
    </row>
    <row r="68808" spans="16:16" x14ac:dyDescent="0.3">
      <c r="P68808" s="83"/>
    </row>
    <row r="68809" spans="16:16" x14ac:dyDescent="0.3">
      <c r="P68809" s="83"/>
    </row>
    <row r="68810" spans="16:16" x14ac:dyDescent="0.3">
      <c r="P68810" s="83"/>
    </row>
    <row r="68811" spans="16:16" x14ac:dyDescent="0.3">
      <c r="P68811" s="83"/>
    </row>
    <row r="68812" spans="16:16" x14ac:dyDescent="0.3">
      <c r="P68812" s="83"/>
    </row>
    <row r="68813" spans="16:16" x14ac:dyDescent="0.3">
      <c r="P68813" s="83"/>
    </row>
    <row r="68814" spans="16:16" x14ac:dyDescent="0.3">
      <c r="P68814" s="83"/>
    </row>
    <row r="68815" spans="16:16" x14ac:dyDescent="0.3">
      <c r="P68815" s="83"/>
    </row>
    <row r="68816" spans="16:16" x14ac:dyDescent="0.3">
      <c r="P68816" s="83"/>
    </row>
    <row r="68817" spans="16:16" x14ac:dyDescent="0.3">
      <c r="P68817" s="83"/>
    </row>
    <row r="68818" spans="16:16" x14ac:dyDescent="0.3">
      <c r="P68818" s="83"/>
    </row>
    <row r="68819" spans="16:16" x14ac:dyDescent="0.3">
      <c r="P68819" s="83"/>
    </row>
    <row r="68820" spans="16:16" x14ac:dyDescent="0.3">
      <c r="P68820" s="83"/>
    </row>
    <row r="68821" spans="16:16" x14ac:dyDescent="0.3">
      <c r="P68821" s="83"/>
    </row>
    <row r="68822" spans="16:16" x14ac:dyDescent="0.3">
      <c r="P68822" s="83"/>
    </row>
    <row r="68823" spans="16:16" x14ac:dyDescent="0.3">
      <c r="P68823" s="83"/>
    </row>
    <row r="68824" spans="16:16" x14ac:dyDescent="0.3">
      <c r="P68824" s="83"/>
    </row>
    <row r="68825" spans="16:16" x14ac:dyDescent="0.3">
      <c r="P68825" s="83"/>
    </row>
    <row r="68826" spans="16:16" x14ac:dyDescent="0.3">
      <c r="P68826" s="83"/>
    </row>
    <row r="68827" spans="16:16" x14ac:dyDescent="0.3">
      <c r="P68827" s="83"/>
    </row>
    <row r="68828" spans="16:16" x14ac:dyDescent="0.3">
      <c r="P68828" s="83"/>
    </row>
    <row r="68829" spans="16:16" x14ac:dyDescent="0.3">
      <c r="P68829" s="83"/>
    </row>
    <row r="68830" spans="16:16" x14ac:dyDescent="0.3">
      <c r="P68830" s="83"/>
    </row>
    <row r="68831" spans="16:16" x14ac:dyDescent="0.3">
      <c r="P68831" s="83"/>
    </row>
    <row r="68832" spans="16:16" x14ac:dyDescent="0.3">
      <c r="P68832" s="83"/>
    </row>
    <row r="68833" spans="16:16" x14ac:dyDescent="0.3">
      <c r="P68833" s="83"/>
    </row>
    <row r="68834" spans="16:16" x14ac:dyDescent="0.3">
      <c r="P68834" s="83"/>
    </row>
    <row r="68835" spans="16:16" x14ac:dyDescent="0.3">
      <c r="P68835" s="83"/>
    </row>
    <row r="68836" spans="16:16" x14ac:dyDescent="0.3">
      <c r="P68836" s="83"/>
    </row>
    <row r="68837" spans="16:16" x14ac:dyDescent="0.3">
      <c r="P68837" s="83"/>
    </row>
    <row r="68838" spans="16:16" x14ac:dyDescent="0.3">
      <c r="P68838" s="83"/>
    </row>
    <row r="68839" spans="16:16" x14ac:dyDescent="0.3">
      <c r="P68839" s="83"/>
    </row>
    <row r="68840" spans="16:16" x14ac:dyDescent="0.3">
      <c r="P68840" s="83"/>
    </row>
    <row r="68841" spans="16:16" x14ac:dyDescent="0.3">
      <c r="P68841" s="83"/>
    </row>
    <row r="68842" spans="16:16" x14ac:dyDescent="0.3">
      <c r="P68842" s="83"/>
    </row>
    <row r="68843" spans="16:16" x14ac:dyDescent="0.3">
      <c r="P68843" s="83"/>
    </row>
    <row r="68844" spans="16:16" x14ac:dyDescent="0.3">
      <c r="P68844" s="83"/>
    </row>
    <row r="68845" spans="16:16" x14ac:dyDescent="0.3">
      <c r="P68845" s="83"/>
    </row>
    <row r="68846" spans="16:16" x14ac:dyDescent="0.3">
      <c r="P68846" s="83"/>
    </row>
    <row r="68847" spans="16:16" x14ac:dyDescent="0.3">
      <c r="P68847" s="83"/>
    </row>
    <row r="68848" spans="16:16" x14ac:dyDescent="0.3">
      <c r="P68848" s="83"/>
    </row>
    <row r="68849" spans="16:16" x14ac:dyDescent="0.3">
      <c r="P68849" s="83"/>
    </row>
    <row r="68850" spans="16:16" x14ac:dyDescent="0.3">
      <c r="P68850" s="83"/>
    </row>
    <row r="68851" spans="16:16" x14ac:dyDescent="0.3">
      <c r="P68851" s="83"/>
    </row>
    <row r="68852" spans="16:16" x14ac:dyDescent="0.3">
      <c r="P68852" s="83"/>
    </row>
    <row r="68853" spans="16:16" x14ac:dyDescent="0.3">
      <c r="P68853" s="83"/>
    </row>
    <row r="68854" spans="16:16" x14ac:dyDescent="0.3">
      <c r="P68854" s="83"/>
    </row>
    <row r="68855" spans="16:16" x14ac:dyDescent="0.3">
      <c r="P68855" s="83"/>
    </row>
    <row r="68856" spans="16:16" x14ac:dyDescent="0.3">
      <c r="P68856" s="83"/>
    </row>
    <row r="68857" spans="16:16" x14ac:dyDescent="0.3">
      <c r="P68857" s="83"/>
    </row>
    <row r="68858" spans="16:16" x14ac:dyDescent="0.3">
      <c r="P68858" s="83"/>
    </row>
    <row r="68859" spans="16:16" x14ac:dyDescent="0.3">
      <c r="P68859" s="83"/>
    </row>
    <row r="68860" spans="16:16" x14ac:dyDescent="0.3">
      <c r="P68860" s="83"/>
    </row>
    <row r="68861" spans="16:16" x14ac:dyDescent="0.3">
      <c r="P68861" s="83"/>
    </row>
    <row r="68862" spans="16:16" x14ac:dyDescent="0.3">
      <c r="P68862" s="83"/>
    </row>
    <row r="68863" spans="16:16" x14ac:dyDescent="0.3">
      <c r="P68863" s="83"/>
    </row>
    <row r="68864" spans="16:16" x14ac:dyDescent="0.3">
      <c r="P68864" s="83"/>
    </row>
    <row r="68865" spans="16:16" x14ac:dyDescent="0.3">
      <c r="P68865" s="83"/>
    </row>
    <row r="68866" spans="16:16" x14ac:dyDescent="0.3">
      <c r="P68866" s="83"/>
    </row>
    <row r="68867" spans="16:16" x14ac:dyDescent="0.3">
      <c r="P68867" s="83"/>
    </row>
    <row r="68868" spans="16:16" x14ac:dyDescent="0.3">
      <c r="P68868" s="83"/>
    </row>
    <row r="68869" spans="16:16" x14ac:dyDescent="0.3">
      <c r="P68869" s="83"/>
    </row>
    <row r="68870" spans="16:16" x14ac:dyDescent="0.3">
      <c r="P68870" s="83"/>
    </row>
    <row r="68871" spans="16:16" x14ac:dyDescent="0.3">
      <c r="P68871" s="83"/>
    </row>
    <row r="68872" spans="16:16" x14ac:dyDescent="0.3">
      <c r="P68872" s="83"/>
    </row>
    <row r="68873" spans="16:16" x14ac:dyDescent="0.3">
      <c r="P68873" s="83"/>
    </row>
    <row r="68874" spans="16:16" x14ac:dyDescent="0.3">
      <c r="P68874" s="83"/>
    </row>
    <row r="68875" spans="16:16" x14ac:dyDescent="0.3">
      <c r="P68875" s="83"/>
    </row>
    <row r="68876" spans="16:16" x14ac:dyDescent="0.3">
      <c r="P68876" s="83"/>
    </row>
    <row r="68877" spans="16:16" x14ac:dyDescent="0.3">
      <c r="P68877" s="83"/>
    </row>
    <row r="68878" spans="16:16" x14ac:dyDescent="0.3">
      <c r="P68878" s="83"/>
    </row>
    <row r="68879" spans="16:16" x14ac:dyDescent="0.3">
      <c r="P68879" s="83"/>
    </row>
    <row r="68880" spans="16:16" x14ac:dyDescent="0.3">
      <c r="P68880" s="83"/>
    </row>
    <row r="68881" spans="16:16" x14ac:dyDescent="0.3">
      <c r="P68881" s="83"/>
    </row>
    <row r="68882" spans="16:16" x14ac:dyDescent="0.3">
      <c r="P68882" s="83"/>
    </row>
    <row r="68883" spans="16:16" x14ac:dyDescent="0.3">
      <c r="P68883" s="83"/>
    </row>
    <row r="68884" spans="16:16" x14ac:dyDescent="0.3">
      <c r="P68884" s="83"/>
    </row>
    <row r="68885" spans="16:16" x14ac:dyDescent="0.3">
      <c r="P68885" s="83"/>
    </row>
    <row r="68886" spans="16:16" x14ac:dyDescent="0.3">
      <c r="P68886" s="83"/>
    </row>
    <row r="68887" spans="16:16" x14ac:dyDescent="0.3">
      <c r="P68887" s="83"/>
    </row>
    <row r="68888" spans="16:16" x14ac:dyDescent="0.3">
      <c r="P68888" s="83"/>
    </row>
    <row r="68889" spans="16:16" x14ac:dyDescent="0.3">
      <c r="P68889" s="83"/>
    </row>
    <row r="68890" spans="16:16" x14ac:dyDescent="0.3">
      <c r="P68890" s="83"/>
    </row>
    <row r="68891" spans="16:16" x14ac:dyDescent="0.3">
      <c r="P68891" s="83"/>
    </row>
    <row r="68892" spans="16:16" x14ac:dyDescent="0.3">
      <c r="P68892" s="83"/>
    </row>
    <row r="68893" spans="16:16" x14ac:dyDescent="0.3">
      <c r="P68893" s="83"/>
    </row>
    <row r="68894" spans="16:16" x14ac:dyDescent="0.3">
      <c r="P68894" s="83"/>
    </row>
    <row r="68895" spans="16:16" x14ac:dyDescent="0.3">
      <c r="P68895" s="83"/>
    </row>
    <row r="68896" spans="16:16" x14ac:dyDescent="0.3">
      <c r="P68896" s="83"/>
    </row>
    <row r="68897" spans="16:16" x14ac:dyDescent="0.3">
      <c r="P68897" s="83"/>
    </row>
    <row r="68898" spans="16:16" x14ac:dyDescent="0.3">
      <c r="P68898" s="83"/>
    </row>
    <row r="68899" spans="16:16" x14ac:dyDescent="0.3">
      <c r="P68899" s="83"/>
    </row>
    <row r="68900" spans="16:16" x14ac:dyDescent="0.3">
      <c r="P68900" s="83"/>
    </row>
    <row r="68901" spans="16:16" x14ac:dyDescent="0.3">
      <c r="P68901" s="83"/>
    </row>
    <row r="68902" spans="16:16" x14ac:dyDescent="0.3">
      <c r="P68902" s="83"/>
    </row>
    <row r="68903" spans="16:16" x14ac:dyDescent="0.3">
      <c r="P68903" s="83"/>
    </row>
    <row r="68904" spans="16:16" x14ac:dyDescent="0.3">
      <c r="P68904" s="83"/>
    </row>
    <row r="68905" spans="16:16" x14ac:dyDescent="0.3">
      <c r="P68905" s="83"/>
    </row>
    <row r="68906" spans="16:16" x14ac:dyDescent="0.3">
      <c r="P68906" s="83"/>
    </row>
    <row r="68907" spans="16:16" x14ac:dyDescent="0.3">
      <c r="P68907" s="83"/>
    </row>
    <row r="68908" spans="16:16" x14ac:dyDescent="0.3">
      <c r="P68908" s="83"/>
    </row>
    <row r="68909" spans="16:16" x14ac:dyDescent="0.3">
      <c r="P68909" s="83"/>
    </row>
    <row r="68910" spans="16:16" x14ac:dyDescent="0.3">
      <c r="P68910" s="83"/>
    </row>
    <row r="68911" spans="16:16" x14ac:dyDescent="0.3">
      <c r="P68911" s="83"/>
    </row>
    <row r="68912" spans="16:16" x14ac:dyDescent="0.3">
      <c r="P68912" s="83"/>
    </row>
    <row r="68913" spans="16:16" x14ac:dyDescent="0.3">
      <c r="P68913" s="83"/>
    </row>
    <row r="68914" spans="16:16" x14ac:dyDescent="0.3">
      <c r="P68914" s="83"/>
    </row>
    <row r="68915" spans="16:16" x14ac:dyDescent="0.3">
      <c r="P68915" s="83"/>
    </row>
    <row r="68916" spans="16:16" x14ac:dyDescent="0.3">
      <c r="P68916" s="83"/>
    </row>
    <row r="68917" spans="16:16" x14ac:dyDescent="0.3">
      <c r="P68917" s="83"/>
    </row>
    <row r="68918" spans="16:16" x14ac:dyDescent="0.3">
      <c r="P68918" s="83"/>
    </row>
    <row r="68919" spans="16:16" x14ac:dyDescent="0.3">
      <c r="P68919" s="83"/>
    </row>
    <row r="68920" spans="16:16" x14ac:dyDescent="0.3">
      <c r="P68920" s="83"/>
    </row>
    <row r="68921" spans="16:16" x14ac:dyDescent="0.3">
      <c r="P68921" s="83"/>
    </row>
    <row r="68922" spans="16:16" x14ac:dyDescent="0.3">
      <c r="P68922" s="83"/>
    </row>
    <row r="68923" spans="16:16" x14ac:dyDescent="0.3">
      <c r="P68923" s="83"/>
    </row>
    <row r="68924" spans="16:16" x14ac:dyDescent="0.3">
      <c r="P68924" s="83"/>
    </row>
    <row r="68925" spans="16:16" x14ac:dyDescent="0.3">
      <c r="P68925" s="83"/>
    </row>
    <row r="68926" spans="16:16" x14ac:dyDescent="0.3">
      <c r="P68926" s="83"/>
    </row>
    <row r="68927" spans="16:16" x14ac:dyDescent="0.3">
      <c r="P68927" s="83"/>
    </row>
    <row r="68928" spans="16:16" x14ac:dyDescent="0.3">
      <c r="P68928" s="83"/>
    </row>
    <row r="68929" spans="16:16" x14ac:dyDescent="0.3">
      <c r="P68929" s="83"/>
    </row>
    <row r="68930" spans="16:16" x14ac:dyDescent="0.3">
      <c r="P68930" s="83"/>
    </row>
    <row r="68931" spans="16:16" x14ac:dyDescent="0.3">
      <c r="P68931" s="83"/>
    </row>
    <row r="68932" spans="16:16" x14ac:dyDescent="0.3">
      <c r="P68932" s="83"/>
    </row>
    <row r="68933" spans="16:16" x14ac:dyDescent="0.3">
      <c r="P68933" s="83"/>
    </row>
    <row r="68934" spans="16:16" x14ac:dyDescent="0.3">
      <c r="P68934" s="83"/>
    </row>
    <row r="68935" spans="16:16" x14ac:dyDescent="0.3">
      <c r="P68935" s="83"/>
    </row>
    <row r="68936" spans="16:16" x14ac:dyDescent="0.3">
      <c r="P68936" s="83"/>
    </row>
    <row r="68937" spans="16:16" x14ac:dyDescent="0.3">
      <c r="P68937" s="83"/>
    </row>
    <row r="68938" spans="16:16" x14ac:dyDescent="0.3">
      <c r="P68938" s="83"/>
    </row>
    <row r="68939" spans="16:16" x14ac:dyDescent="0.3">
      <c r="P68939" s="83"/>
    </row>
    <row r="68940" spans="16:16" x14ac:dyDescent="0.3">
      <c r="P68940" s="83"/>
    </row>
    <row r="68941" spans="16:16" x14ac:dyDescent="0.3">
      <c r="P68941" s="83"/>
    </row>
    <row r="68942" spans="16:16" x14ac:dyDescent="0.3">
      <c r="P68942" s="83"/>
    </row>
    <row r="68943" spans="16:16" x14ac:dyDescent="0.3">
      <c r="P68943" s="83"/>
    </row>
    <row r="68944" spans="16:16" x14ac:dyDescent="0.3">
      <c r="P68944" s="83"/>
    </row>
    <row r="68945" spans="16:16" x14ac:dyDescent="0.3">
      <c r="P68945" s="83"/>
    </row>
    <row r="68946" spans="16:16" x14ac:dyDescent="0.3">
      <c r="P68946" s="83"/>
    </row>
    <row r="68947" spans="16:16" x14ac:dyDescent="0.3">
      <c r="P68947" s="83"/>
    </row>
    <row r="68948" spans="16:16" x14ac:dyDescent="0.3">
      <c r="P68948" s="83"/>
    </row>
    <row r="68949" spans="16:16" x14ac:dyDescent="0.3">
      <c r="P68949" s="83"/>
    </row>
    <row r="68950" spans="16:16" x14ac:dyDescent="0.3">
      <c r="P68950" s="83"/>
    </row>
    <row r="68951" spans="16:16" x14ac:dyDescent="0.3">
      <c r="P68951" s="83"/>
    </row>
    <row r="68952" spans="16:16" x14ac:dyDescent="0.3">
      <c r="P68952" s="83"/>
    </row>
    <row r="68953" spans="16:16" x14ac:dyDescent="0.3">
      <c r="P68953" s="83"/>
    </row>
    <row r="68954" spans="16:16" x14ac:dyDescent="0.3">
      <c r="P68954" s="83"/>
    </row>
    <row r="68955" spans="16:16" x14ac:dyDescent="0.3">
      <c r="P68955" s="83"/>
    </row>
    <row r="68956" spans="16:16" x14ac:dyDescent="0.3">
      <c r="P68956" s="83"/>
    </row>
    <row r="68957" spans="16:16" x14ac:dyDescent="0.3">
      <c r="P68957" s="83"/>
    </row>
    <row r="68958" spans="16:16" x14ac:dyDescent="0.3">
      <c r="P68958" s="83"/>
    </row>
    <row r="68959" spans="16:16" x14ac:dyDescent="0.3">
      <c r="P68959" s="83"/>
    </row>
    <row r="68960" spans="16:16" x14ac:dyDescent="0.3">
      <c r="P68960" s="83"/>
    </row>
    <row r="68961" spans="16:16" x14ac:dyDescent="0.3">
      <c r="P68961" s="83"/>
    </row>
    <row r="68962" spans="16:16" x14ac:dyDescent="0.3">
      <c r="P68962" s="83"/>
    </row>
    <row r="68963" spans="16:16" x14ac:dyDescent="0.3">
      <c r="P68963" s="83"/>
    </row>
    <row r="68964" spans="16:16" x14ac:dyDescent="0.3">
      <c r="P68964" s="83"/>
    </row>
    <row r="68965" spans="16:16" x14ac:dyDescent="0.3">
      <c r="P68965" s="83"/>
    </row>
    <row r="68966" spans="16:16" x14ac:dyDescent="0.3">
      <c r="P68966" s="83"/>
    </row>
    <row r="68967" spans="16:16" x14ac:dyDescent="0.3">
      <c r="P68967" s="83"/>
    </row>
    <row r="68968" spans="16:16" x14ac:dyDescent="0.3">
      <c r="P68968" s="83"/>
    </row>
    <row r="68969" spans="16:16" x14ac:dyDescent="0.3">
      <c r="P68969" s="83"/>
    </row>
    <row r="68970" spans="16:16" x14ac:dyDescent="0.3">
      <c r="P68970" s="83"/>
    </row>
    <row r="68971" spans="16:16" x14ac:dyDescent="0.3">
      <c r="P68971" s="83"/>
    </row>
    <row r="68972" spans="16:16" x14ac:dyDescent="0.3">
      <c r="P68972" s="83"/>
    </row>
    <row r="68973" spans="16:16" x14ac:dyDescent="0.3">
      <c r="P68973" s="83"/>
    </row>
    <row r="68974" spans="16:16" x14ac:dyDescent="0.3">
      <c r="P68974" s="83"/>
    </row>
    <row r="68975" spans="16:16" x14ac:dyDescent="0.3">
      <c r="P68975" s="83"/>
    </row>
    <row r="68976" spans="16:16" x14ac:dyDescent="0.3">
      <c r="P68976" s="83"/>
    </row>
    <row r="68977" spans="16:16" x14ac:dyDescent="0.3">
      <c r="P68977" s="83"/>
    </row>
    <row r="68978" spans="16:16" x14ac:dyDescent="0.3">
      <c r="P68978" s="83"/>
    </row>
    <row r="68979" spans="16:16" x14ac:dyDescent="0.3">
      <c r="P68979" s="83"/>
    </row>
    <row r="68980" spans="16:16" x14ac:dyDescent="0.3">
      <c r="P68980" s="83"/>
    </row>
    <row r="68981" spans="16:16" x14ac:dyDescent="0.3">
      <c r="P68981" s="83"/>
    </row>
    <row r="68982" spans="16:16" x14ac:dyDescent="0.3">
      <c r="P68982" s="83"/>
    </row>
    <row r="68983" spans="16:16" x14ac:dyDescent="0.3">
      <c r="P68983" s="83"/>
    </row>
    <row r="68984" spans="16:16" x14ac:dyDescent="0.3">
      <c r="P68984" s="83"/>
    </row>
    <row r="68985" spans="16:16" x14ac:dyDescent="0.3">
      <c r="P68985" s="83"/>
    </row>
    <row r="68986" spans="16:16" x14ac:dyDescent="0.3">
      <c r="P68986" s="83"/>
    </row>
    <row r="68987" spans="16:16" x14ac:dyDescent="0.3">
      <c r="P68987" s="83"/>
    </row>
    <row r="68988" spans="16:16" x14ac:dyDescent="0.3">
      <c r="P68988" s="83"/>
    </row>
    <row r="68989" spans="16:16" x14ac:dyDescent="0.3">
      <c r="P68989" s="83"/>
    </row>
    <row r="68990" spans="16:16" x14ac:dyDescent="0.3">
      <c r="P68990" s="83"/>
    </row>
    <row r="68991" spans="16:16" x14ac:dyDescent="0.3">
      <c r="P68991" s="83"/>
    </row>
    <row r="68992" spans="16:16" x14ac:dyDescent="0.3">
      <c r="P68992" s="83"/>
    </row>
    <row r="68993" spans="16:16" x14ac:dyDescent="0.3">
      <c r="P68993" s="83"/>
    </row>
    <row r="68994" spans="16:16" x14ac:dyDescent="0.3">
      <c r="P68994" s="83"/>
    </row>
    <row r="68995" spans="16:16" x14ac:dyDescent="0.3">
      <c r="P68995" s="83"/>
    </row>
    <row r="68996" spans="16:16" x14ac:dyDescent="0.3">
      <c r="P68996" s="83"/>
    </row>
    <row r="68997" spans="16:16" x14ac:dyDescent="0.3">
      <c r="P68997" s="83"/>
    </row>
    <row r="68998" spans="16:16" x14ac:dyDescent="0.3">
      <c r="P68998" s="83"/>
    </row>
    <row r="68999" spans="16:16" x14ac:dyDescent="0.3">
      <c r="P68999" s="83"/>
    </row>
    <row r="69000" spans="16:16" x14ac:dyDescent="0.3">
      <c r="P69000" s="83"/>
    </row>
    <row r="69001" spans="16:16" x14ac:dyDescent="0.3">
      <c r="P69001" s="83"/>
    </row>
    <row r="69002" spans="16:16" x14ac:dyDescent="0.3">
      <c r="P69002" s="83"/>
    </row>
    <row r="69003" spans="16:16" x14ac:dyDescent="0.3">
      <c r="P69003" s="83"/>
    </row>
    <row r="69004" spans="16:16" x14ac:dyDescent="0.3">
      <c r="P69004" s="83"/>
    </row>
    <row r="69005" spans="16:16" x14ac:dyDescent="0.3">
      <c r="P69005" s="83"/>
    </row>
    <row r="69006" spans="16:16" x14ac:dyDescent="0.3">
      <c r="P69006" s="83"/>
    </row>
    <row r="69007" spans="16:16" x14ac:dyDescent="0.3">
      <c r="P69007" s="83"/>
    </row>
    <row r="69008" spans="16:16" x14ac:dyDescent="0.3">
      <c r="P69008" s="83"/>
    </row>
    <row r="69009" spans="16:16" x14ac:dyDescent="0.3">
      <c r="P69009" s="83"/>
    </row>
    <row r="69010" spans="16:16" x14ac:dyDescent="0.3">
      <c r="P69010" s="83"/>
    </row>
    <row r="69011" spans="16:16" x14ac:dyDescent="0.3">
      <c r="P69011" s="83"/>
    </row>
    <row r="69012" spans="16:16" x14ac:dyDescent="0.3">
      <c r="P69012" s="83"/>
    </row>
    <row r="69013" spans="16:16" x14ac:dyDescent="0.3">
      <c r="P69013" s="83"/>
    </row>
    <row r="69014" spans="16:16" x14ac:dyDescent="0.3">
      <c r="P69014" s="83"/>
    </row>
    <row r="69015" spans="16:16" x14ac:dyDescent="0.3">
      <c r="P69015" s="83"/>
    </row>
    <row r="69016" spans="16:16" x14ac:dyDescent="0.3">
      <c r="P69016" s="83"/>
    </row>
    <row r="69017" spans="16:16" x14ac:dyDescent="0.3">
      <c r="P69017" s="83"/>
    </row>
    <row r="69018" spans="16:16" x14ac:dyDescent="0.3">
      <c r="P69018" s="83"/>
    </row>
    <row r="69019" spans="16:16" x14ac:dyDescent="0.3">
      <c r="P69019" s="83"/>
    </row>
    <row r="69020" spans="16:16" x14ac:dyDescent="0.3">
      <c r="P69020" s="83"/>
    </row>
    <row r="69021" spans="16:16" x14ac:dyDescent="0.3">
      <c r="P69021" s="83"/>
    </row>
    <row r="69022" spans="16:16" x14ac:dyDescent="0.3">
      <c r="P69022" s="83"/>
    </row>
    <row r="69023" spans="16:16" x14ac:dyDescent="0.3">
      <c r="P69023" s="83"/>
    </row>
    <row r="69024" spans="16:16" x14ac:dyDescent="0.3">
      <c r="P69024" s="83"/>
    </row>
    <row r="69025" spans="16:16" x14ac:dyDescent="0.3">
      <c r="P69025" s="83"/>
    </row>
    <row r="69026" spans="16:16" x14ac:dyDescent="0.3">
      <c r="P69026" s="83"/>
    </row>
    <row r="69027" spans="16:16" x14ac:dyDescent="0.3">
      <c r="P69027" s="83"/>
    </row>
    <row r="69028" spans="16:16" x14ac:dyDescent="0.3">
      <c r="P69028" s="83"/>
    </row>
    <row r="69029" spans="16:16" x14ac:dyDescent="0.3">
      <c r="P69029" s="83"/>
    </row>
    <row r="69030" spans="16:16" x14ac:dyDescent="0.3">
      <c r="P69030" s="83"/>
    </row>
    <row r="69031" spans="16:16" x14ac:dyDescent="0.3">
      <c r="P69031" s="83"/>
    </row>
    <row r="69032" spans="16:16" x14ac:dyDescent="0.3">
      <c r="P69032" s="83"/>
    </row>
    <row r="69033" spans="16:16" x14ac:dyDescent="0.3">
      <c r="P69033" s="83"/>
    </row>
    <row r="69034" spans="16:16" x14ac:dyDescent="0.3">
      <c r="P69034" s="83"/>
    </row>
    <row r="69035" spans="16:16" x14ac:dyDescent="0.3">
      <c r="P69035" s="83"/>
    </row>
    <row r="69036" spans="16:16" x14ac:dyDescent="0.3">
      <c r="P69036" s="83"/>
    </row>
    <row r="69037" spans="16:16" x14ac:dyDescent="0.3">
      <c r="P69037" s="83"/>
    </row>
    <row r="69038" spans="16:16" x14ac:dyDescent="0.3">
      <c r="P69038" s="83"/>
    </row>
    <row r="69039" spans="16:16" x14ac:dyDescent="0.3">
      <c r="P69039" s="83"/>
    </row>
    <row r="69040" spans="16:16" x14ac:dyDescent="0.3">
      <c r="P69040" s="83"/>
    </row>
    <row r="69041" spans="16:16" x14ac:dyDescent="0.3">
      <c r="P69041" s="83"/>
    </row>
    <row r="69042" spans="16:16" x14ac:dyDescent="0.3">
      <c r="P69042" s="83"/>
    </row>
    <row r="69043" spans="16:16" x14ac:dyDescent="0.3">
      <c r="P69043" s="83"/>
    </row>
    <row r="69044" spans="16:16" x14ac:dyDescent="0.3">
      <c r="P69044" s="83"/>
    </row>
    <row r="69045" spans="16:16" x14ac:dyDescent="0.3">
      <c r="P69045" s="83"/>
    </row>
    <row r="69046" spans="16:16" x14ac:dyDescent="0.3">
      <c r="P69046" s="83"/>
    </row>
    <row r="69047" spans="16:16" x14ac:dyDescent="0.3">
      <c r="P69047" s="83"/>
    </row>
    <row r="69048" spans="16:16" x14ac:dyDescent="0.3">
      <c r="P69048" s="83"/>
    </row>
    <row r="69049" spans="16:16" x14ac:dyDescent="0.3">
      <c r="P69049" s="83"/>
    </row>
    <row r="69050" spans="16:16" x14ac:dyDescent="0.3">
      <c r="P69050" s="83"/>
    </row>
    <row r="69051" spans="16:16" x14ac:dyDescent="0.3">
      <c r="P69051" s="83"/>
    </row>
    <row r="69052" spans="16:16" x14ac:dyDescent="0.3">
      <c r="P69052" s="83"/>
    </row>
    <row r="69053" spans="16:16" x14ac:dyDescent="0.3">
      <c r="P69053" s="83"/>
    </row>
    <row r="69054" spans="16:16" x14ac:dyDescent="0.3">
      <c r="P69054" s="83"/>
    </row>
    <row r="69055" spans="16:16" x14ac:dyDescent="0.3">
      <c r="P69055" s="83"/>
    </row>
    <row r="69056" spans="16:16" x14ac:dyDescent="0.3">
      <c r="P69056" s="83"/>
    </row>
    <row r="69057" spans="16:16" x14ac:dyDescent="0.3">
      <c r="P69057" s="83"/>
    </row>
    <row r="69058" spans="16:16" x14ac:dyDescent="0.3">
      <c r="P69058" s="83"/>
    </row>
    <row r="69059" spans="16:16" x14ac:dyDescent="0.3">
      <c r="P69059" s="83"/>
    </row>
    <row r="69060" spans="16:16" x14ac:dyDescent="0.3">
      <c r="P69060" s="83"/>
    </row>
    <row r="69061" spans="16:16" x14ac:dyDescent="0.3">
      <c r="P69061" s="83"/>
    </row>
    <row r="69062" spans="16:16" x14ac:dyDescent="0.3">
      <c r="P69062" s="83"/>
    </row>
    <row r="69063" spans="16:16" x14ac:dyDescent="0.3">
      <c r="P69063" s="83"/>
    </row>
    <row r="69064" spans="16:16" x14ac:dyDescent="0.3">
      <c r="P69064" s="83"/>
    </row>
    <row r="69065" spans="16:16" x14ac:dyDescent="0.3">
      <c r="P69065" s="83"/>
    </row>
    <row r="69066" spans="16:16" x14ac:dyDescent="0.3">
      <c r="P69066" s="83"/>
    </row>
    <row r="69067" spans="16:16" x14ac:dyDescent="0.3">
      <c r="P69067" s="83"/>
    </row>
    <row r="69068" spans="16:16" x14ac:dyDescent="0.3">
      <c r="P69068" s="83"/>
    </row>
    <row r="69069" spans="16:16" x14ac:dyDescent="0.3">
      <c r="P69069" s="83"/>
    </row>
    <row r="69070" spans="16:16" x14ac:dyDescent="0.3">
      <c r="P69070" s="83"/>
    </row>
    <row r="69071" spans="16:16" x14ac:dyDescent="0.3">
      <c r="P69071" s="83"/>
    </row>
    <row r="69072" spans="16:16" x14ac:dyDescent="0.3">
      <c r="P69072" s="83"/>
    </row>
    <row r="69073" spans="16:16" x14ac:dyDescent="0.3">
      <c r="P69073" s="83"/>
    </row>
    <row r="69074" spans="16:16" x14ac:dyDescent="0.3">
      <c r="P69074" s="83"/>
    </row>
    <row r="69075" spans="16:16" x14ac:dyDescent="0.3">
      <c r="P69075" s="83"/>
    </row>
    <row r="69076" spans="16:16" x14ac:dyDescent="0.3">
      <c r="P69076" s="83"/>
    </row>
    <row r="69077" spans="16:16" x14ac:dyDescent="0.3">
      <c r="P69077" s="83"/>
    </row>
    <row r="69078" spans="16:16" x14ac:dyDescent="0.3">
      <c r="P69078" s="83"/>
    </row>
    <row r="69079" spans="16:16" x14ac:dyDescent="0.3">
      <c r="P69079" s="83"/>
    </row>
    <row r="69080" spans="16:16" x14ac:dyDescent="0.3">
      <c r="P69080" s="83"/>
    </row>
    <row r="69081" spans="16:16" x14ac:dyDescent="0.3">
      <c r="P69081" s="83"/>
    </row>
    <row r="69082" spans="16:16" x14ac:dyDescent="0.3">
      <c r="P69082" s="83"/>
    </row>
    <row r="69083" spans="16:16" x14ac:dyDescent="0.3">
      <c r="P69083" s="83"/>
    </row>
    <row r="69084" spans="16:16" x14ac:dyDescent="0.3">
      <c r="P69084" s="83"/>
    </row>
    <row r="69085" spans="16:16" x14ac:dyDescent="0.3">
      <c r="P69085" s="83"/>
    </row>
    <row r="69086" spans="16:16" x14ac:dyDescent="0.3">
      <c r="P69086" s="83"/>
    </row>
    <row r="69087" spans="16:16" x14ac:dyDescent="0.3">
      <c r="P69087" s="83"/>
    </row>
    <row r="69088" spans="16:16" x14ac:dyDescent="0.3">
      <c r="P69088" s="83"/>
    </row>
    <row r="69089" spans="16:16" x14ac:dyDescent="0.3">
      <c r="P69089" s="83"/>
    </row>
    <row r="69090" spans="16:16" x14ac:dyDescent="0.3">
      <c r="P69090" s="83"/>
    </row>
    <row r="69091" spans="16:16" x14ac:dyDescent="0.3">
      <c r="P69091" s="83"/>
    </row>
    <row r="69092" spans="16:16" x14ac:dyDescent="0.3">
      <c r="P69092" s="83"/>
    </row>
    <row r="69093" spans="16:16" x14ac:dyDescent="0.3">
      <c r="P69093" s="83"/>
    </row>
    <row r="69094" spans="16:16" x14ac:dyDescent="0.3">
      <c r="P69094" s="83"/>
    </row>
    <row r="69095" spans="16:16" x14ac:dyDescent="0.3">
      <c r="P69095" s="83"/>
    </row>
    <row r="69096" spans="16:16" x14ac:dyDescent="0.3">
      <c r="P69096" s="83"/>
    </row>
    <row r="69097" spans="16:16" x14ac:dyDescent="0.3">
      <c r="P69097" s="83"/>
    </row>
    <row r="69098" spans="16:16" x14ac:dyDescent="0.3">
      <c r="P69098" s="83"/>
    </row>
    <row r="69099" spans="16:16" x14ac:dyDescent="0.3">
      <c r="P69099" s="83"/>
    </row>
    <row r="69100" spans="16:16" x14ac:dyDescent="0.3">
      <c r="P69100" s="83"/>
    </row>
    <row r="69101" spans="16:16" x14ac:dyDescent="0.3">
      <c r="P69101" s="83"/>
    </row>
    <row r="69102" spans="16:16" x14ac:dyDescent="0.3">
      <c r="P69102" s="83"/>
    </row>
    <row r="69103" spans="16:16" x14ac:dyDescent="0.3">
      <c r="P69103" s="83"/>
    </row>
    <row r="69104" spans="16:16" x14ac:dyDescent="0.3">
      <c r="P69104" s="83"/>
    </row>
    <row r="69105" spans="16:16" x14ac:dyDescent="0.3">
      <c r="P69105" s="83"/>
    </row>
    <row r="69106" spans="16:16" x14ac:dyDescent="0.3">
      <c r="P69106" s="83"/>
    </row>
    <row r="69107" spans="16:16" x14ac:dyDescent="0.3">
      <c r="P69107" s="83"/>
    </row>
    <row r="69108" spans="16:16" x14ac:dyDescent="0.3">
      <c r="P69108" s="83"/>
    </row>
    <row r="69109" spans="16:16" x14ac:dyDescent="0.3">
      <c r="P69109" s="83"/>
    </row>
    <row r="69110" spans="16:16" x14ac:dyDescent="0.3">
      <c r="P69110" s="83"/>
    </row>
    <row r="69111" spans="16:16" x14ac:dyDescent="0.3">
      <c r="P69111" s="83"/>
    </row>
    <row r="69112" spans="16:16" x14ac:dyDescent="0.3">
      <c r="P69112" s="83"/>
    </row>
    <row r="69113" spans="16:16" x14ac:dyDescent="0.3">
      <c r="P69113" s="83"/>
    </row>
    <row r="69114" spans="16:16" x14ac:dyDescent="0.3">
      <c r="P69114" s="83"/>
    </row>
    <row r="69115" spans="16:16" x14ac:dyDescent="0.3">
      <c r="P69115" s="83"/>
    </row>
    <row r="69116" spans="16:16" x14ac:dyDescent="0.3">
      <c r="P69116" s="83"/>
    </row>
    <row r="69117" spans="16:16" x14ac:dyDescent="0.3">
      <c r="P69117" s="83"/>
    </row>
    <row r="69118" spans="16:16" x14ac:dyDescent="0.3">
      <c r="P69118" s="83"/>
    </row>
    <row r="69119" spans="16:16" x14ac:dyDescent="0.3">
      <c r="P69119" s="83"/>
    </row>
    <row r="69120" spans="16:16" x14ac:dyDescent="0.3">
      <c r="P69120" s="83"/>
    </row>
    <row r="69121" spans="16:16" x14ac:dyDescent="0.3">
      <c r="P69121" s="83"/>
    </row>
    <row r="69122" spans="16:16" x14ac:dyDescent="0.3">
      <c r="P69122" s="83"/>
    </row>
    <row r="69123" spans="16:16" x14ac:dyDescent="0.3">
      <c r="P69123" s="83"/>
    </row>
    <row r="69124" spans="16:16" x14ac:dyDescent="0.3">
      <c r="P69124" s="83"/>
    </row>
    <row r="69125" spans="16:16" x14ac:dyDescent="0.3">
      <c r="P69125" s="83"/>
    </row>
    <row r="69126" spans="16:16" x14ac:dyDescent="0.3">
      <c r="P69126" s="83"/>
    </row>
    <row r="69127" spans="16:16" x14ac:dyDescent="0.3">
      <c r="P69127" s="83"/>
    </row>
    <row r="69128" spans="16:16" x14ac:dyDescent="0.3">
      <c r="P69128" s="83"/>
    </row>
    <row r="69129" spans="16:16" x14ac:dyDescent="0.3">
      <c r="P69129" s="83"/>
    </row>
    <row r="69130" spans="16:16" x14ac:dyDescent="0.3">
      <c r="P69130" s="83"/>
    </row>
    <row r="69131" spans="16:16" x14ac:dyDescent="0.3">
      <c r="P69131" s="83"/>
    </row>
    <row r="69132" spans="16:16" x14ac:dyDescent="0.3">
      <c r="P69132" s="83"/>
    </row>
    <row r="69133" spans="16:16" x14ac:dyDescent="0.3">
      <c r="P69133" s="83"/>
    </row>
    <row r="69134" spans="16:16" x14ac:dyDescent="0.3">
      <c r="P69134" s="83"/>
    </row>
    <row r="69135" spans="16:16" x14ac:dyDescent="0.3">
      <c r="P69135" s="83"/>
    </row>
    <row r="69136" spans="16:16" x14ac:dyDescent="0.3">
      <c r="P69136" s="83"/>
    </row>
    <row r="69137" spans="16:16" x14ac:dyDescent="0.3">
      <c r="P69137" s="83"/>
    </row>
    <row r="69138" spans="16:16" x14ac:dyDescent="0.3">
      <c r="P69138" s="83"/>
    </row>
    <row r="69139" spans="16:16" x14ac:dyDescent="0.3">
      <c r="P69139" s="83"/>
    </row>
    <row r="69140" spans="16:16" x14ac:dyDescent="0.3">
      <c r="P69140" s="83"/>
    </row>
    <row r="69141" spans="16:16" x14ac:dyDescent="0.3">
      <c r="P69141" s="83"/>
    </row>
    <row r="69142" spans="16:16" x14ac:dyDescent="0.3">
      <c r="P69142" s="83"/>
    </row>
    <row r="69143" spans="16:16" x14ac:dyDescent="0.3">
      <c r="P69143" s="83"/>
    </row>
    <row r="69144" spans="16:16" x14ac:dyDescent="0.3">
      <c r="P69144" s="83"/>
    </row>
    <row r="69145" spans="16:16" x14ac:dyDescent="0.3">
      <c r="P69145" s="83"/>
    </row>
    <row r="69146" spans="16:16" x14ac:dyDescent="0.3">
      <c r="P69146" s="83"/>
    </row>
    <row r="69147" spans="16:16" x14ac:dyDescent="0.3">
      <c r="P69147" s="83"/>
    </row>
    <row r="69148" spans="16:16" x14ac:dyDescent="0.3">
      <c r="P69148" s="83"/>
    </row>
    <row r="69149" spans="16:16" x14ac:dyDescent="0.3">
      <c r="P69149" s="83"/>
    </row>
    <row r="69150" spans="16:16" x14ac:dyDescent="0.3">
      <c r="P69150" s="83"/>
    </row>
    <row r="69151" spans="16:16" x14ac:dyDescent="0.3">
      <c r="P69151" s="83"/>
    </row>
    <row r="69152" spans="16:16" x14ac:dyDescent="0.3">
      <c r="P69152" s="83"/>
    </row>
    <row r="69153" spans="16:16" x14ac:dyDescent="0.3">
      <c r="P69153" s="83"/>
    </row>
    <row r="69154" spans="16:16" x14ac:dyDescent="0.3">
      <c r="P69154" s="83"/>
    </row>
    <row r="69155" spans="16:16" x14ac:dyDescent="0.3">
      <c r="P69155" s="83"/>
    </row>
    <row r="69156" spans="16:16" x14ac:dyDescent="0.3">
      <c r="P69156" s="83"/>
    </row>
    <row r="69157" spans="16:16" x14ac:dyDescent="0.3">
      <c r="P69157" s="83"/>
    </row>
    <row r="69158" spans="16:16" x14ac:dyDescent="0.3">
      <c r="P69158" s="83"/>
    </row>
    <row r="69159" spans="16:16" x14ac:dyDescent="0.3">
      <c r="P69159" s="83"/>
    </row>
    <row r="69160" spans="16:16" x14ac:dyDescent="0.3">
      <c r="P69160" s="83"/>
    </row>
    <row r="69161" spans="16:16" x14ac:dyDescent="0.3">
      <c r="P69161" s="83"/>
    </row>
    <row r="69162" spans="16:16" x14ac:dyDescent="0.3">
      <c r="P69162" s="83"/>
    </row>
    <row r="69163" spans="16:16" x14ac:dyDescent="0.3">
      <c r="P69163" s="83"/>
    </row>
    <row r="69164" spans="16:16" x14ac:dyDescent="0.3">
      <c r="P69164" s="83"/>
    </row>
    <row r="69165" spans="16:16" x14ac:dyDescent="0.3">
      <c r="P69165" s="83"/>
    </row>
    <row r="69166" spans="16:16" x14ac:dyDescent="0.3">
      <c r="P69166" s="83"/>
    </row>
    <row r="69167" spans="16:16" x14ac:dyDescent="0.3">
      <c r="P69167" s="83"/>
    </row>
    <row r="69168" spans="16:16" x14ac:dyDescent="0.3">
      <c r="P69168" s="83"/>
    </row>
    <row r="69169" spans="16:16" x14ac:dyDescent="0.3">
      <c r="P69169" s="83"/>
    </row>
    <row r="69170" spans="16:16" x14ac:dyDescent="0.3">
      <c r="P69170" s="83"/>
    </row>
    <row r="69171" spans="16:16" x14ac:dyDescent="0.3">
      <c r="P69171" s="83"/>
    </row>
    <row r="69172" spans="16:16" x14ac:dyDescent="0.3">
      <c r="P69172" s="83"/>
    </row>
    <row r="69173" spans="16:16" x14ac:dyDescent="0.3">
      <c r="P69173" s="83"/>
    </row>
    <row r="69174" spans="16:16" x14ac:dyDescent="0.3">
      <c r="P69174" s="83"/>
    </row>
    <row r="69175" spans="16:16" x14ac:dyDescent="0.3">
      <c r="P69175" s="83"/>
    </row>
    <row r="69176" spans="16:16" x14ac:dyDescent="0.3">
      <c r="P69176" s="83"/>
    </row>
    <row r="69177" spans="16:16" x14ac:dyDescent="0.3">
      <c r="P69177" s="83"/>
    </row>
    <row r="69178" spans="16:16" x14ac:dyDescent="0.3">
      <c r="P69178" s="83"/>
    </row>
    <row r="69179" spans="16:16" x14ac:dyDescent="0.3">
      <c r="P69179" s="83"/>
    </row>
    <row r="69180" spans="16:16" x14ac:dyDescent="0.3">
      <c r="P69180" s="83"/>
    </row>
    <row r="69181" spans="16:16" x14ac:dyDescent="0.3">
      <c r="P69181" s="83"/>
    </row>
    <row r="69182" spans="16:16" x14ac:dyDescent="0.3">
      <c r="P69182" s="83"/>
    </row>
    <row r="69183" spans="16:16" x14ac:dyDescent="0.3">
      <c r="P69183" s="83"/>
    </row>
    <row r="69184" spans="16:16" x14ac:dyDescent="0.3">
      <c r="P69184" s="83"/>
    </row>
    <row r="69185" spans="16:16" x14ac:dyDescent="0.3">
      <c r="P69185" s="83"/>
    </row>
    <row r="69186" spans="16:16" x14ac:dyDescent="0.3">
      <c r="P69186" s="83"/>
    </row>
    <row r="69187" spans="16:16" x14ac:dyDescent="0.3">
      <c r="P69187" s="83"/>
    </row>
    <row r="69188" spans="16:16" x14ac:dyDescent="0.3">
      <c r="P69188" s="83"/>
    </row>
    <row r="69189" spans="16:16" x14ac:dyDescent="0.3">
      <c r="P69189" s="83"/>
    </row>
    <row r="69190" spans="16:16" x14ac:dyDescent="0.3">
      <c r="P69190" s="83"/>
    </row>
    <row r="69191" spans="16:16" x14ac:dyDescent="0.3">
      <c r="P69191" s="83"/>
    </row>
    <row r="69192" spans="16:16" x14ac:dyDescent="0.3">
      <c r="P69192" s="83"/>
    </row>
    <row r="69193" spans="16:16" x14ac:dyDescent="0.3">
      <c r="P69193" s="83"/>
    </row>
    <row r="69194" spans="16:16" x14ac:dyDescent="0.3">
      <c r="P69194" s="83"/>
    </row>
    <row r="69195" spans="16:16" x14ac:dyDescent="0.3">
      <c r="P69195" s="83"/>
    </row>
    <row r="69196" spans="16:16" x14ac:dyDescent="0.3">
      <c r="P69196" s="83"/>
    </row>
    <row r="69197" spans="16:16" x14ac:dyDescent="0.3">
      <c r="P69197" s="83"/>
    </row>
    <row r="69198" spans="16:16" x14ac:dyDescent="0.3">
      <c r="P69198" s="83"/>
    </row>
    <row r="69199" spans="16:16" x14ac:dyDescent="0.3">
      <c r="P69199" s="83"/>
    </row>
    <row r="69200" spans="16:16" x14ac:dyDescent="0.3">
      <c r="P69200" s="83"/>
    </row>
    <row r="69201" spans="16:16" x14ac:dyDescent="0.3">
      <c r="P69201" s="83"/>
    </row>
    <row r="69202" spans="16:16" x14ac:dyDescent="0.3">
      <c r="P69202" s="83"/>
    </row>
    <row r="69203" spans="16:16" x14ac:dyDescent="0.3">
      <c r="P69203" s="83"/>
    </row>
    <row r="69204" spans="16:16" x14ac:dyDescent="0.3">
      <c r="P69204" s="83"/>
    </row>
    <row r="69205" spans="16:16" x14ac:dyDescent="0.3">
      <c r="P69205" s="83"/>
    </row>
    <row r="69206" spans="16:16" x14ac:dyDescent="0.3">
      <c r="P69206" s="83"/>
    </row>
    <row r="69207" spans="16:16" x14ac:dyDescent="0.3">
      <c r="P69207" s="83"/>
    </row>
    <row r="69208" spans="16:16" x14ac:dyDescent="0.3">
      <c r="P69208" s="83"/>
    </row>
    <row r="69209" spans="16:16" x14ac:dyDescent="0.3">
      <c r="P69209" s="83"/>
    </row>
    <row r="69210" spans="16:16" x14ac:dyDescent="0.3">
      <c r="P69210" s="83"/>
    </row>
    <row r="69211" spans="16:16" x14ac:dyDescent="0.3">
      <c r="P69211" s="83"/>
    </row>
    <row r="69212" spans="16:16" x14ac:dyDescent="0.3">
      <c r="P69212" s="83"/>
    </row>
    <row r="69213" spans="16:16" x14ac:dyDescent="0.3">
      <c r="P69213" s="83"/>
    </row>
    <row r="69214" spans="16:16" x14ac:dyDescent="0.3">
      <c r="P69214" s="83"/>
    </row>
    <row r="69215" spans="16:16" x14ac:dyDescent="0.3">
      <c r="P69215" s="83"/>
    </row>
    <row r="69216" spans="16:16" x14ac:dyDescent="0.3">
      <c r="P69216" s="83"/>
    </row>
    <row r="69217" spans="16:16" x14ac:dyDescent="0.3">
      <c r="P69217" s="83"/>
    </row>
    <row r="69218" spans="16:16" x14ac:dyDescent="0.3">
      <c r="P69218" s="83"/>
    </row>
    <row r="69219" spans="16:16" x14ac:dyDescent="0.3">
      <c r="P69219" s="83"/>
    </row>
    <row r="69220" spans="16:16" x14ac:dyDescent="0.3">
      <c r="P69220" s="83"/>
    </row>
    <row r="69221" spans="16:16" x14ac:dyDescent="0.3">
      <c r="P69221" s="83"/>
    </row>
    <row r="69222" spans="16:16" x14ac:dyDescent="0.3">
      <c r="P69222" s="83"/>
    </row>
    <row r="69223" spans="16:16" x14ac:dyDescent="0.3">
      <c r="P69223" s="83"/>
    </row>
    <row r="69224" spans="16:16" x14ac:dyDescent="0.3">
      <c r="P69224" s="83"/>
    </row>
    <row r="69225" spans="16:16" x14ac:dyDescent="0.3">
      <c r="P69225" s="83"/>
    </row>
    <row r="69226" spans="16:16" x14ac:dyDescent="0.3">
      <c r="P69226" s="83"/>
    </row>
    <row r="69227" spans="16:16" x14ac:dyDescent="0.3">
      <c r="P69227" s="83"/>
    </row>
    <row r="69228" spans="16:16" x14ac:dyDescent="0.3">
      <c r="P69228" s="83"/>
    </row>
    <row r="69229" spans="16:16" x14ac:dyDescent="0.3">
      <c r="P69229" s="83"/>
    </row>
    <row r="69230" spans="16:16" x14ac:dyDescent="0.3">
      <c r="P69230" s="83"/>
    </row>
    <row r="69231" spans="16:16" x14ac:dyDescent="0.3">
      <c r="P69231" s="83"/>
    </row>
    <row r="69232" spans="16:16" x14ac:dyDescent="0.3">
      <c r="P69232" s="83"/>
    </row>
    <row r="69233" spans="16:16" x14ac:dyDescent="0.3">
      <c r="P69233" s="83"/>
    </row>
    <row r="69234" spans="16:16" x14ac:dyDescent="0.3">
      <c r="P69234" s="83"/>
    </row>
    <row r="69235" spans="16:16" x14ac:dyDescent="0.3">
      <c r="P69235" s="83"/>
    </row>
    <row r="69236" spans="16:16" x14ac:dyDescent="0.3">
      <c r="P69236" s="83"/>
    </row>
    <row r="69237" spans="16:16" x14ac:dyDescent="0.3">
      <c r="P69237" s="83"/>
    </row>
    <row r="69238" spans="16:16" x14ac:dyDescent="0.3">
      <c r="P69238" s="83"/>
    </row>
    <row r="69239" spans="16:16" x14ac:dyDescent="0.3">
      <c r="P69239" s="83"/>
    </row>
    <row r="69240" spans="16:16" x14ac:dyDescent="0.3">
      <c r="P69240" s="83"/>
    </row>
    <row r="69241" spans="16:16" x14ac:dyDescent="0.3">
      <c r="P69241" s="83"/>
    </row>
    <row r="69242" spans="16:16" x14ac:dyDescent="0.3">
      <c r="P69242" s="83"/>
    </row>
    <row r="69243" spans="16:16" x14ac:dyDescent="0.3">
      <c r="P69243" s="83"/>
    </row>
    <row r="69244" spans="16:16" x14ac:dyDescent="0.3">
      <c r="P69244" s="83"/>
    </row>
    <row r="69245" spans="16:16" x14ac:dyDescent="0.3">
      <c r="P69245" s="83"/>
    </row>
    <row r="69246" spans="16:16" x14ac:dyDescent="0.3">
      <c r="P69246" s="83"/>
    </row>
    <row r="69247" spans="16:16" x14ac:dyDescent="0.3">
      <c r="P69247" s="83"/>
    </row>
    <row r="69248" spans="16:16" x14ac:dyDescent="0.3">
      <c r="P69248" s="83"/>
    </row>
    <row r="69249" spans="16:16" x14ac:dyDescent="0.3">
      <c r="P69249" s="83"/>
    </row>
    <row r="69250" spans="16:16" x14ac:dyDescent="0.3">
      <c r="P69250" s="83"/>
    </row>
    <row r="69251" spans="16:16" x14ac:dyDescent="0.3">
      <c r="P69251" s="83"/>
    </row>
    <row r="69252" spans="16:16" x14ac:dyDescent="0.3">
      <c r="P69252" s="83"/>
    </row>
    <row r="69253" spans="16:16" x14ac:dyDescent="0.3">
      <c r="P69253" s="83"/>
    </row>
    <row r="69254" spans="16:16" x14ac:dyDescent="0.3">
      <c r="P69254" s="83"/>
    </row>
    <row r="69255" spans="16:16" x14ac:dyDescent="0.3">
      <c r="P69255" s="83"/>
    </row>
    <row r="69256" spans="16:16" x14ac:dyDescent="0.3">
      <c r="P69256" s="83"/>
    </row>
    <row r="69257" spans="16:16" x14ac:dyDescent="0.3">
      <c r="P69257" s="83"/>
    </row>
    <row r="69258" spans="16:16" x14ac:dyDescent="0.3">
      <c r="P69258" s="83"/>
    </row>
    <row r="69259" spans="16:16" x14ac:dyDescent="0.3">
      <c r="P69259" s="83"/>
    </row>
    <row r="69260" spans="16:16" x14ac:dyDescent="0.3">
      <c r="P69260" s="83"/>
    </row>
    <row r="69261" spans="16:16" x14ac:dyDescent="0.3">
      <c r="P69261" s="83"/>
    </row>
    <row r="69262" spans="16:16" x14ac:dyDescent="0.3">
      <c r="P69262" s="83"/>
    </row>
    <row r="69263" spans="16:16" x14ac:dyDescent="0.3">
      <c r="P69263" s="83"/>
    </row>
    <row r="69264" spans="16:16" x14ac:dyDescent="0.3">
      <c r="P69264" s="83"/>
    </row>
    <row r="69265" spans="16:16" x14ac:dyDescent="0.3">
      <c r="P69265" s="83"/>
    </row>
    <row r="69266" spans="16:16" x14ac:dyDescent="0.3">
      <c r="P69266" s="83"/>
    </row>
    <row r="69267" spans="16:16" x14ac:dyDescent="0.3">
      <c r="P69267" s="83"/>
    </row>
    <row r="69268" spans="16:16" x14ac:dyDescent="0.3">
      <c r="P69268" s="83"/>
    </row>
    <row r="69269" spans="16:16" x14ac:dyDescent="0.3">
      <c r="P69269" s="83"/>
    </row>
    <row r="69270" spans="16:16" x14ac:dyDescent="0.3">
      <c r="P69270" s="83"/>
    </row>
    <row r="69271" spans="16:16" x14ac:dyDescent="0.3">
      <c r="P69271" s="83"/>
    </row>
    <row r="69272" spans="16:16" x14ac:dyDescent="0.3">
      <c r="P69272" s="83"/>
    </row>
    <row r="69273" spans="16:16" x14ac:dyDescent="0.3">
      <c r="P69273" s="83"/>
    </row>
    <row r="69274" spans="16:16" x14ac:dyDescent="0.3">
      <c r="P69274" s="83"/>
    </row>
    <row r="69275" spans="16:16" x14ac:dyDescent="0.3">
      <c r="P69275" s="83"/>
    </row>
    <row r="69276" spans="16:16" x14ac:dyDescent="0.3">
      <c r="P69276" s="83"/>
    </row>
    <row r="69277" spans="16:16" x14ac:dyDescent="0.3">
      <c r="P69277" s="83"/>
    </row>
    <row r="69278" spans="16:16" x14ac:dyDescent="0.3">
      <c r="P69278" s="83"/>
    </row>
    <row r="69279" spans="16:16" x14ac:dyDescent="0.3">
      <c r="P69279" s="83"/>
    </row>
    <row r="69280" spans="16:16" x14ac:dyDescent="0.3">
      <c r="P69280" s="83"/>
    </row>
    <row r="69281" spans="16:16" x14ac:dyDescent="0.3">
      <c r="P69281" s="83"/>
    </row>
    <row r="69282" spans="16:16" x14ac:dyDescent="0.3">
      <c r="P69282" s="83"/>
    </row>
    <row r="69283" spans="16:16" x14ac:dyDescent="0.3">
      <c r="P69283" s="83"/>
    </row>
    <row r="69284" spans="16:16" x14ac:dyDescent="0.3">
      <c r="P69284" s="83"/>
    </row>
    <row r="69285" spans="16:16" x14ac:dyDescent="0.3">
      <c r="P69285" s="83"/>
    </row>
    <row r="69286" spans="16:16" x14ac:dyDescent="0.3">
      <c r="P69286" s="83"/>
    </row>
    <row r="69287" spans="16:16" x14ac:dyDescent="0.3">
      <c r="P69287" s="83"/>
    </row>
    <row r="69288" spans="16:16" x14ac:dyDescent="0.3">
      <c r="P69288" s="83"/>
    </row>
    <row r="69289" spans="16:16" x14ac:dyDescent="0.3">
      <c r="P69289" s="83"/>
    </row>
    <row r="69290" spans="16:16" x14ac:dyDescent="0.3">
      <c r="P69290" s="83"/>
    </row>
    <row r="69291" spans="16:16" x14ac:dyDescent="0.3">
      <c r="P69291" s="83"/>
    </row>
    <row r="69292" spans="16:16" x14ac:dyDescent="0.3">
      <c r="P69292" s="83"/>
    </row>
    <row r="69293" spans="16:16" x14ac:dyDescent="0.3">
      <c r="P69293" s="83"/>
    </row>
    <row r="69294" spans="16:16" x14ac:dyDescent="0.3">
      <c r="P69294" s="83"/>
    </row>
    <row r="69295" spans="16:16" x14ac:dyDescent="0.3">
      <c r="P69295" s="83"/>
    </row>
    <row r="69296" spans="16:16" x14ac:dyDescent="0.3">
      <c r="P69296" s="83"/>
    </row>
    <row r="69297" spans="16:16" x14ac:dyDescent="0.3">
      <c r="P69297" s="83"/>
    </row>
    <row r="69298" spans="16:16" x14ac:dyDescent="0.3">
      <c r="P69298" s="83"/>
    </row>
    <row r="69299" spans="16:16" x14ac:dyDescent="0.3">
      <c r="P69299" s="83"/>
    </row>
    <row r="69300" spans="16:16" x14ac:dyDescent="0.3">
      <c r="P69300" s="83"/>
    </row>
    <row r="69301" spans="16:16" x14ac:dyDescent="0.3">
      <c r="P69301" s="83"/>
    </row>
    <row r="69302" spans="16:16" x14ac:dyDescent="0.3">
      <c r="P69302" s="83"/>
    </row>
    <row r="69303" spans="16:16" x14ac:dyDescent="0.3">
      <c r="P69303" s="83"/>
    </row>
    <row r="69304" spans="16:16" x14ac:dyDescent="0.3">
      <c r="P69304" s="83"/>
    </row>
    <row r="69305" spans="16:16" x14ac:dyDescent="0.3">
      <c r="P69305" s="83"/>
    </row>
    <row r="69306" spans="16:16" x14ac:dyDescent="0.3">
      <c r="P69306" s="83"/>
    </row>
    <row r="69307" spans="16:16" x14ac:dyDescent="0.3">
      <c r="P69307" s="83"/>
    </row>
    <row r="69308" spans="16:16" x14ac:dyDescent="0.3">
      <c r="P69308" s="83"/>
    </row>
    <row r="69309" spans="16:16" x14ac:dyDescent="0.3">
      <c r="P69309" s="83"/>
    </row>
    <row r="69310" spans="16:16" x14ac:dyDescent="0.3">
      <c r="P69310" s="83"/>
    </row>
    <row r="69311" spans="16:16" x14ac:dyDescent="0.3">
      <c r="P69311" s="83"/>
    </row>
    <row r="69312" spans="16:16" x14ac:dyDescent="0.3">
      <c r="P69312" s="83"/>
    </row>
    <row r="69313" spans="16:16" x14ac:dyDescent="0.3">
      <c r="P69313" s="83"/>
    </row>
    <row r="69314" spans="16:16" x14ac:dyDescent="0.3">
      <c r="P69314" s="83"/>
    </row>
    <row r="69315" spans="16:16" x14ac:dyDescent="0.3">
      <c r="P69315" s="83"/>
    </row>
    <row r="69316" spans="16:16" x14ac:dyDescent="0.3">
      <c r="P69316" s="83"/>
    </row>
    <row r="69317" spans="16:16" x14ac:dyDescent="0.3">
      <c r="P69317" s="83"/>
    </row>
    <row r="69318" spans="16:16" x14ac:dyDescent="0.3">
      <c r="P69318" s="83"/>
    </row>
    <row r="69319" spans="16:16" x14ac:dyDescent="0.3">
      <c r="P69319" s="83"/>
    </row>
    <row r="69320" spans="16:16" x14ac:dyDescent="0.3">
      <c r="P69320" s="83"/>
    </row>
    <row r="69321" spans="16:16" x14ac:dyDescent="0.3">
      <c r="P69321" s="83"/>
    </row>
    <row r="69322" spans="16:16" x14ac:dyDescent="0.3">
      <c r="P69322" s="83"/>
    </row>
    <row r="69323" spans="16:16" x14ac:dyDescent="0.3">
      <c r="P69323" s="83"/>
    </row>
    <row r="69324" spans="16:16" x14ac:dyDescent="0.3">
      <c r="P69324" s="83"/>
    </row>
    <row r="69325" spans="16:16" x14ac:dyDescent="0.3">
      <c r="P69325" s="83"/>
    </row>
    <row r="69326" spans="16:16" x14ac:dyDescent="0.3">
      <c r="P69326" s="83"/>
    </row>
    <row r="69327" spans="16:16" x14ac:dyDescent="0.3">
      <c r="P69327" s="83"/>
    </row>
    <row r="69328" spans="16:16" x14ac:dyDescent="0.3">
      <c r="P69328" s="83"/>
    </row>
    <row r="69329" spans="16:16" x14ac:dyDescent="0.3">
      <c r="P69329" s="83"/>
    </row>
    <row r="69330" spans="16:16" x14ac:dyDescent="0.3">
      <c r="P69330" s="83"/>
    </row>
    <row r="69331" spans="16:16" x14ac:dyDescent="0.3">
      <c r="P69331" s="83"/>
    </row>
    <row r="69332" spans="16:16" x14ac:dyDescent="0.3">
      <c r="P69332" s="83"/>
    </row>
    <row r="69333" spans="16:16" x14ac:dyDescent="0.3">
      <c r="P69333" s="83"/>
    </row>
    <row r="69334" spans="16:16" x14ac:dyDescent="0.3">
      <c r="P69334" s="83"/>
    </row>
    <row r="69335" spans="16:16" x14ac:dyDescent="0.3">
      <c r="P69335" s="83"/>
    </row>
    <row r="69336" spans="16:16" x14ac:dyDescent="0.3">
      <c r="P69336" s="83"/>
    </row>
    <row r="69337" spans="16:16" x14ac:dyDescent="0.3">
      <c r="P69337" s="83"/>
    </row>
    <row r="69338" spans="16:16" x14ac:dyDescent="0.3">
      <c r="P69338" s="83"/>
    </row>
    <row r="69339" spans="16:16" x14ac:dyDescent="0.3">
      <c r="P69339" s="83"/>
    </row>
    <row r="69340" spans="16:16" x14ac:dyDescent="0.3">
      <c r="P69340" s="83"/>
    </row>
    <row r="69341" spans="16:16" x14ac:dyDescent="0.3">
      <c r="P69341" s="83"/>
    </row>
    <row r="69342" spans="16:16" x14ac:dyDescent="0.3">
      <c r="P69342" s="83"/>
    </row>
    <row r="69343" spans="16:16" x14ac:dyDescent="0.3">
      <c r="P69343" s="83"/>
    </row>
    <row r="69344" spans="16:16" x14ac:dyDescent="0.3">
      <c r="P69344" s="83"/>
    </row>
    <row r="69345" spans="16:16" x14ac:dyDescent="0.3">
      <c r="P69345" s="83"/>
    </row>
    <row r="69346" spans="16:16" x14ac:dyDescent="0.3">
      <c r="P69346" s="83"/>
    </row>
    <row r="69347" spans="16:16" x14ac:dyDescent="0.3">
      <c r="P69347" s="83"/>
    </row>
    <row r="69348" spans="16:16" x14ac:dyDescent="0.3">
      <c r="P69348" s="83"/>
    </row>
    <row r="69349" spans="16:16" x14ac:dyDescent="0.3">
      <c r="P69349" s="83"/>
    </row>
    <row r="69350" spans="16:16" x14ac:dyDescent="0.3">
      <c r="P69350" s="83"/>
    </row>
    <row r="69351" spans="16:16" x14ac:dyDescent="0.3">
      <c r="P69351" s="83"/>
    </row>
    <row r="69352" spans="16:16" x14ac:dyDescent="0.3">
      <c r="P69352" s="83"/>
    </row>
    <row r="69353" spans="16:16" x14ac:dyDescent="0.3">
      <c r="P69353" s="83"/>
    </row>
    <row r="69354" spans="16:16" x14ac:dyDescent="0.3">
      <c r="P69354" s="83"/>
    </row>
    <row r="69355" spans="16:16" x14ac:dyDescent="0.3">
      <c r="P69355" s="83"/>
    </row>
    <row r="69356" spans="16:16" x14ac:dyDescent="0.3">
      <c r="P69356" s="83"/>
    </row>
    <row r="69357" spans="16:16" x14ac:dyDescent="0.3">
      <c r="P69357" s="83"/>
    </row>
    <row r="69358" spans="16:16" x14ac:dyDescent="0.3">
      <c r="P69358" s="83"/>
    </row>
    <row r="69359" spans="16:16" x14ac:dyDescent="0.3">
      <c r="P69359" s="83"/>
    </row>
    <row r="69360" spans="16:16" x14ac:dyDescent="0.3">
      <c r="P69360" s="83"/>
    </row>
    <row r="69361" spans="16:16" x14ac:dyDescent="0.3">
      <c r="P69361" s="83"/>
    </row>
    <row r="69362" spans="16:16" x14ac:dyDescent="0.3">
      <c r="P69362" s="83"/>
    </row>
    <row r="69363" spans="16:16" x14ac:dyDescent="0.3">
      <c r="P69363" s="83"/>
    </row>
    <row r="69364" spans="16:16" x14ac:dyDescent="0.3">
      <c r="P69364" s="83"/>
    </row>
    <row r="69365" spans="16:16" x14ac:dyDescent="0.3">
      <c r="P69365" s="83"/>
    </row>
    <row r="69366" spans="16:16" x14ac:dyDescent="0.3">
      <c r="P69366" s="83"/>
    </row>
    <row r="69367" spans="16:16" x14ac:dyDescent="0.3">
      <c r="P69367" s="83"/>
    </row>
    <row r="69368" spans="16:16" x14ac:dyDescent="0.3">
      <c r="P69368" s="83"/>
    </row>
    <row r="69369" spans="16:16" x14ac:dyDescent="0.3">
      <c r="P69369" s="83"/>
    </row>
    <row r="69370" spans="16:16" x14ac:dyDescent="0.3">
      <c r="P69370" s="83"/>
    </row>
    <row r="69371" spans="16:16" x14ac:dyDescent="0.3">
      <c r="P69371" s="83"/>
    </row>
    <row r="69372" spans="16:16" x14ac:dyDescent="0.3">
      <c r="P69372" s="83"/>
    </row>
    <row r="69373" spans="16:16" x14ac:dyDescent="0.3">
      <c r="P69373" s="83"/>
    </row>
    <row r="69374" spans="16:16" x14ac:dyDescent="0.3">
      <c r="P69374" s="83"/>
    </row>
    <row r="69375" spans="16:16" x14ac:dyDescent="0.3">
      <c r="P69375" s="83"/>
    </row>
    <row r="69376" spans="16:16" x14ac:dyDescent="0.3">
      <c r="P69376" s="83"/>
    </row>
    <row r="69377" spans="16:16" x14ac:dyDescent="0.3">
      <c r="P69377" s="83"/>
    </row>
    <row r="69378" spans="16:16" x14ac:dyDescent="0.3">
      <c r="P69378" s="83"/>
    </row>
    <row r="69379" spans="16:16" x14ac:dyDescent="0.3">
      <c r="P69379" s="83"/>
    </row>
    <row r="69380" spans="16:16" x14ac:dyDescent="0.3">
      <c r="P69380" s="83"/>
    </row>
    <row r="69381" spans="16:16" x14ac:dyDescent="0.3">
      <c r="P69381" s="83"/>
    </row>
    <row r="69382" spans="16:16" x14ac:dyDescent="0.3">
      <c r="P69382" s="83"/>
    </row>
    <row r="69383" spans="16:16" x14ac:dyDescent="0.3">
      <c r="P69383" s="83"/>
    </row>
    <row r="69384" spans="16:16" x14ac:dyDescent="0.3">
      <c r="P69384" s="83"/>
    </row>
    <row r="69385" spans="16:16" x14ac:dyDescent="0.3">
      <c r="P69385" s="83"/>
    </row>
    <row r="69386" spans="16:16" x14ac:dyDescent="0.3">
      <c r="P69386" s="83"/>
    </row>
    <row r="69387" spans="16:16" x14ac:dyDescent="0.3">
      <c r="P69387" s="83"/>
    </row>
    <row r="69388" spans="16:16" x14ac:dyDescent="0.3">
      <c r="P69388" s="83"/>
    </row>
    <row r="69389" spans="16:16" x14ac:dyDescent="0.3">
      <c r="P69389" s="83"/>
    </row>
    <row r="69390" spans="16:16" x14ac:dyDescent="0.3">
      <c r="P69390" s="83"/>
    </row>
    <row r="69391" spans="16:16" x14ac:dyDescent="0.3">
      <c r="P69391" s="83"/>
    </row>
    <row r="69392" spans="16:16" x14ac:dyDescent="0.3">
      <c r="P69392" s="83"/>
    </row>
    <row r="69393" spans="16:16" x14ac:dyDescent="0.3">
      <c r="P69393" s="83"/>
    </row>
    <row r="69394" spans="16:16" x14ac:dyDescent="0.3">
      <c r="P69394" s="83"/>
    </row>
    <row r="69395" spans="16:16" x14ac:dyDescent="0.3">
      <c r="P69395" s="83"/>
    </row>
    <row r="69396" spans="16:16" x14ac:dyDescent="0.3">
      <c r="P69396" s="83"/>
    </row>
    <row r="69397" spans="16:16" x14ac:dyDescent="0.3">
      <c r="P69397" s="83"/>
    </row>
    <row r="69398" spans="16:16" x14ac:dyDescent="0.3">
      <c r="P69398" s="83"/>
    </row>
    <row r="69399" spans="16:16" x14ac:dyDescent="0.3">
      <c r="P69399" s="83"/>
    </row>
    <row r="69400" spans="16:16" x14ac:dyDescent="0.3">
      <c r="P69400" s="83"/>
    </row>
    <row r="69401" spans="16:16" x14ac:dyDescent="0.3">
      <c r="P69401" s="83"/>
    </row>
    <row r="69402" spans="16:16" x14ac:dyDescent="0.3">
      <c r="P69402" s="83"/>
    </row>
    <row r="69403" spans="16:16" x14ac:dyDescent="0.3">
      <c r="P69403" s="83"/>
    </row>
    <row r="69404" spans="16:16" x14ac:dyDescent="0.3">
      <c r="P69404" s="83"/>
    </row>
    <row r="69405" spans="16:16" x14ac:dyDescent="0.3">
      <c r="P69405" s="83"/>
    </row>
    <row r="69406" spans="16:16" x14ac:dyDescent="0.3">
      <c r="P69406" s="83"/>
    </row>
    <row r="69407" spans="16:16" x14ac:dyDescent="0.3">
      <c r="P69407" s="83"/>
    </row>
    <row r="69408" spans="16:16" x14ac:dyDescent="0.3">
      <c r="P69408" s="83"/>
    </row>
    <row r="69409" spans="16:16" x14ac:dyDescent="0.3">
      <c r="P69409" s="83"/>
    </row>
    <row r="69410" spans="16:16" x14ac:dyDescent="0.3">
      <c r="P69410" s="83"/>
    </row>
    <row r="69411" spans="16:16" x14ac:dyDescent="0.3">
      <c r="P69411" s="83"/>
    </row>
    <row r="69412" spans="16:16" x14ac:dyDescent="0.3">
      <c r="P69412" s="83"/>
    </row>
    <row r="69413" spans="16:16" x14ac:dyDescent="0.3">
      <c r="P69413" s="83"/>
    </row>
    <row r="69414" spans="16:16" x14ac:dyDescent="0.3">
      <c r="P69414" s="83"/>
    </row>
    <row r="69415" spans="16:16" x14ac:dyDescent="0.3">
      <c r="P69415" s="83"/>
    </row>
    <row r="69416" spans="16:16" x14ac:dyDescent="0.3">
      <c r="P69416" s="83"/>
    </row>
    <row r="69417" spans="16:16" x14ac:dyDescent="0.3">
      <c r="P69417" s="83"/>
    </row>
    <row r="69418" spans="16:16" x14ac:dyDescent="0.3">
      <c r="P69418" s="83"/>
    </row>
    <row r="69419" spans="16:16" x14ac:dyDescent="0.3">
      <c r="P69419" s="83"/>
    </row>
    <row r="69420" spans="16:16" x14ac:dyDescent="0.3">
      <c r="P69420" s="83"/>
    </row>
    <row r="69421" spans="16:16" x14ac:dyDescent="0.3">
      <c r="P69421" s="83"/>
    </row>
    <row r="69422" spans="16:16" x14ac:dyDescent="0.3">
      <c r="P69422" s="83"/>
    </row>
    <row r="69423" spans="16:16" x14ac:dyDescent="0.3">
      <c r="P69423" s="83"/>
    </row>
    <row r="69424" spans="16:16" x14ac:dyDescent="0.3">
      <c r="P69424" s="83"/>
    </row>
    <row r="69425" spans="16:16" x14ac:dyDescent="0.3">
      <c r="P69425" s="83"/>
    </row>
    <row r="69426" spans="16:16" x14ac:dyDescent="0.3">
      <c r="P69426" s="83"/>
    </row>
    <row r="69427" spans="16:16" x14ac:dyDescent="0.3">
      <c r="P69427" s="83"/>
    </row>
    <row r="69428" spans="16:16" x14ac:dyDescent="0.3">
      <c r="P69428" s="83"/>
    </row>
    <row r="69429" spans="16:16" x14ac:dyDescent="0.3">
      <c r="P69429" s="83"/>
    </row>
    <row r="69430" spans="16:16" x14ac:dyDescent="0.3">
      <c r="P69430" s="83"/>
    </row>
    <row r="69431" spans="16:16" x14ac:dyDescent="0.3">
      <c r="P69431" s="83"/>
    </row>
    <row r="69432" spans="16:16" x14ac:dyDescent="0.3">
      <c r="P69432" s="83"/>
    </row>
    <row r="69433" spans="16:16" x14ac:dyDescent="0.3">
      <c r="P69433" s="83"/>
    </row>
    <row r="69434" spans="16:16" x14ac:dyDescent="0.3">
      <c r="P69434" s="83"/>
    </row>
    <row r="69435" spans="16:16" x14ac:dyDescent="0.3">
      <c r="P69435" s="83"/>
    </row>
    <row r="69436" spans="16:16" x14ac:dyDescent="0.3">
      <c r="P69436" s="83"/>
    </row>
    <row r="69437" spans="16:16" x14ac:dyDescent="0.3">
      <c r="P69437" s="83"/>
    </row>
    <row r="69438" spans="16:16" x14ac:dyDescent="0.3">
      <c r="P69438" s="83"/>
    </row>
    <row r="69439" spans="16:16" x14ac:dyDescent="0.3">
      <c r="P69439" s="83"/>
    </row>
    <row r="69440" spans="16:16" x14ac:dyDescent="0.3">
      <c r="P69440" s="83"/>
    </row>
    <row r="69441" spans="16:16" x14ac:dyDescent="0.3">
      <c r="P69441" s="83"/>
    </row>
    <row r="69442" spans="16:16" x14ac:dyDescent="0.3">
      <c r="P69442" s="83"/>
    </row>
    <row r="69443" spans="16:16" x14ac:dyDescent="0.3">
      <c r="P69443" s="83"/>
    </row>
    <row r="69444" spans="16:16" x14ac:dyDescent="0.3">
      <c r="P69444" s="83"/>
    </row>
    <row r="69445" spans="16:16" x14ac:dyDescent="0.3">
      <c r="P69445" s="83"/>
    </row>
    <row r="69446" spans="16:16" x14ac:dyDescent="0.3">
      <c r="P69446" s="83"/>
    </row>
    <row r="69447" spans="16:16" x14ac:dyDescent="0.3">
      <c r="P69447" s="83"/>
    </row>
    <row r="69448" spans="16:16" x14ac:dyDescent="0.3">
      <c r="P69448" s="83"/>
    </row>
    <row r="69449" spans="16:16" x14ac:dyDescent="0.3">
      <c r="P69449" s="83"/>
    </row>
    <row r="69450" spans="16:16" x14ac:dyDescent="0.3">
      <c r="P69450" s="83"/>
    </row>
    <row r="69451" spans="16:16" x14ac:dyDescent="0.3">
      <c r="P69451" s="83"/>
    </row>
    <row r="69452" spans="16:16" x14ac:dyDescent="0.3">
      <c r="P69452" s="83"/>
    </row>
    <row r="69453" spans="16:16" x14ac:dyDescent="0.3">
      <c r="P69453" s="83"/>
    </row>
    <row r="69454" spans="16:16" x14ac:dyDescent="0.3">
      <c r="P69454" s="83"/>
    </row>
    <row r="69455" spans="16:16" x14ac:dyDescent="0.3">
      <c r="P69455" s="83"/>
    </row>
    <row r="69456" spans="16:16" x14ac:dyDescent="0.3">
      <c r="P69456" s="83"/>
    </row>
    <row r="69457" spans="16:16" x14ac:dyDescent="0.3">
      <c r="P69457" s="83"/>
    </row>
    <row r="69458" spans="16:16" x14ac:dyDescent="0.3">
      <c r="P69458" s="83"/>
    </row>
    <row r="69459" spans="16:16" x14ac:dyDescent="0.3">
      <c r="P69459" s="83"/>
    </row>
    <row r="69460" spans="16:16" x14ac:dyDescent="0.3">
      <c r="P69460" s="83"/>
    </row>
    <row r="69461" spans="16:16" x14ac:dyDescent="0.3">
      <c r="P69461" s="83"/>
    </row>
    <row r="69462" spans="16:16" x14ac:dyDescent="0.3">
      <c r="P69462" s="83"/>
    </row>
    <row r="69463" spans="16:16" x14ac:dyDescent="0.3">
      <c r="P69463" s="83"/>
    </row>
    <row r="69464" spans="16:16" x14ac:dyDescent="0.3">
      <c r="P69464" s="83"/>
    </row>
    <row r="69465" spans="16:16" x14ac:dyDescent="0.3">
      <c r="P69465" s="83"/>
    </row>
    <row r="69466" spans="16:16" x14ac:dyDescent="0.3">
      <c r="P69466" s="83"/>
    </row>
    <row r="69467" spans="16:16" x14ac:dyDescent="0.3">
      <c r="P69467" s="83"/>
    </row>
    <row r="69468" spans="16:16" x14ac:dyDescent="0.3">
      <c r="P69468" s="83"/>
    </row>
    <row r="69469" spans="16:16" x14ac:dyDescent="0.3">
      <c r="P69469" s="83"/>
    </row>
    <row r="69470" spans="16:16" x14ac:dyDescent="0.3">
      <c r="P69470" s="83"/>
    </row>
    <row r="69471" spans="16:16" x14ac:dyDescent="0.3">
      <c r="P69471" s="83"/>
    </row>
    <row r="69472" spans="16:16" x14ac:dyDescent="0.3">
      <c r="P69472" s="83"/>
    </row>
    <row r="69473" spans="16:16" x14ac:dyDescent="0.3">
      <c r="P69473" s="83"/>
    </row>
    <row r="69474" spans="16:16" x14ac:dyDescent="0.3">
      <c r="P69474" s="83"/>
    </row>
    <row r="69475" spans="16:16" x14ac:dyDescent="0.3">
      <c r="P69475" s="83"/>
    </row>
    <row r="69476" spans="16:16" x14ac:dyDescent="0.3">
      <c r="P69476" s="83"/>
    </row>
    <row r="69477" spans="16:16" x14ac:dyDescent="0.3">
      <c r="P69477" s="83"/>
    </row>
    <row r="69478" spans="16:16" x14ac:dyDescent="0.3">
      <c r="P69478" s="83"/>
    </row>
    <row r="69479" spans="16:16" x14ac:dyDescent="0.3">
      <c r="P69479" s="83"/>
    </row>
    <row r="69480" spans="16:16" x14ac:dyDescent="0.3">
      <c r="P69480" s="83"/>
    </row>
    <row r="69481" spans="16:16" x14ac:dyDescent="0.3">
      <c r="P69481" s="83"/>
    </row>
    <row r="69482" spans="16:16" x14ac:dyDescent="0.3">
      <c r="P69482" s="83"/>
    </row>
    <row r="69483" spans="16:16" x14ac:dyDescent="0.3">
      <c r="P69483" s="83"/>
    </row>
    <row r="69484" spans="16:16" x14ac:dyDescent="0.3">
      <c r="P69484" s="83"/>
    </row>
    <row r="69485" spans="16:16" x14ac:dyDescent="0.3">
      <c r="P69485" s="83"/>
    </row>
    <row r="69486" spans="16:16" x14ac:dyDescent="0.3">
      <c r="P69486" s="83"/>
    </row>
    <row r="69487" spans="16:16" x14ac:dyDescent="0.3">
      <c r="P69487" s="83"/>
    </row>
    <row r="69488" spans="16:16" x14ac:dyDescent="0.3">
      <c r="P69488" s="83"/>
    </row>
    <row r="69489" spans="16:16" x14ac:dyDescent="0.3">
      <c r="P69489" s="83"/>
    </row>
    <row r="69490" spans="16:16" x14ac:dyDescent="0.3">
      <c r="P69490" s="83"/>
    </row>
    <row r="69491" spans="16:16" x14ac:dyDescent="0.3">
      <c r="P69491" s="83"/>
    </row>
    <row r="69492" spans="16:16" x14ac:dyDescent="0.3">
      <c r="P69492" s="83"/>
    </row>
    <row r="69493" spans="16:16" x14ac:dyDescent="0.3">
      <c r="P69493" s="83"/>
    </row>
    <row r="69494" spans="16:16" x14ac:dyDescent="0.3">
      <c r="P69494" s="83"/>
    </row>
    <row r="69495" spans="16:16" x14ac:dyDescent="0.3">
      <c r="P69495" s="83"/>
    </row>
    <row r="69496" spans="16:16" x14ac:dyDescent="0.3">
      <c r="P69496" s="83"/>
    </row>
    <row r="69497" spans="16:16" x14ac:dyDescent="0.3">
      <c r="P69497" s="83"/>
    </row>
    <row r="69498" spans="16:16" x14ac:dyDescent="0.3">
      <c r="P69498" s="83"/>
    </row>
    <row r="69499" spans="16:16" x14ac:dyDescent="0.3">
      <c r="P69499" s="83"/>
    </row>
    <row r="69500" spans="16:16" x14ac:dyDescent="0.3">
      <c r="P69500" s="83"/>
    </row>
    <row r="69501" spans="16:16" x14ac:dyDescent="0.3">
      <c r="P69501" s="83"/>
    </row>
    <row r="69502" spans="16:16" x14ac:dyDescent="0.3">
      <c r="P69502" s="83"/>
    </row>
    <row r="69503" spans="16:16" x14ac:dyDescent="0.3">
      <c r="P69503" s="83"/>
    </row>
    <row r="69504" spans="16:16" x14ac:dyDescent="0.3">
      <c r="P69504" s="83"/>
    </row>
    <row r="69505" spans="16:16" x14ac:dyDescent="0.3">
      <c r="P69505" s="83"/>
    </row>
    <row r="69506" spans="16:16" x14ac:dyDescent="0.3">
      <c r="P69506" s="83"/>
    </row>
    <row r="69507" spans="16:16" x14ac:dyDescent="0.3">
      <c r="P69507" s="83"/>
    </row>
    <row r="69508" spans="16:16" x14ac:dyDescent="0.3">
      <c r="P69508" s="83"/>
    </row>
    <row r="69509" spans="16:16" x14ac:dyDescent="0.3">
      <c r="P69509" s="83"/>
    </row>
    <row r="69510" spans="16:16" x14ac:dyDescent="0.3">
      <c r="P69510" s="83"/>
    </row>
    <row r="69511" spans="16:16" x14ac:dyDescent="0.3">
      <c r="P69511" s="83"/>
    </row>
    <row r="69512" spans="16:16" x14ac:dyDescent="0.3">
      <c r="P69512" s="83"/>
    </row>
    <row r="69513" spans="16:16" x14ac:dyDescent="0.3">
      <c r="P69513" s="83"/>
    </row>
    <row r="69514" spans="16:16" x14ac:dyDescent="0.3">
      <c r="P69514" s="83"/>
    </row>
    <row r="69515" spans="16:16" x14ac:dyDescent="0.3">
      <c r="P69515" s="83"/>
    </row>
    <row r="69516" spans="16:16" x14ac:dyDescent="0.3">
      <c r="P69516" s="83"/>
    </row>
    <row r="69517" spans="16:16" x14ac:dyDescent="0.3">
      <c r="P69517" s="83"/>
    </row>
    <row r="69518" spans="16:16" x14ac:dyDescent="0.3">
      <c r="P69518" s="83"/>
    </row>
    <row r="69519" spans="16:16" x14ac:dyDescent="0.3">
      <c r="P69519" s="83"/>
    </row>
    <row r="69520" spans="16:16" x14ac:dyDescent="0.3">
      <c r="P69520" s="83"/>
    </row>
    <row r="69521" spans="16:16" x14ac:dyDescent="0.3">
      <c r="P69521" s="83"/>
    </row>
    <row r="69522" spans="16:16" x14ac:dyDescent="0.3">
      <c r="P69522" s="83"/>
    </row>
    <row r="69523" spans="16:16" x14ac:dyDescent="0.3">
      <c r="P69523" s="83"/>
    </row>
    <row r="69524" spans="16:16" x14ac:dyDescent="0.3">
      <c r="P69524" s="83"/>
    </row>
    <row r="69525" spans="16:16" x14ac:dyDescent="0.3">
      <c r="P69525" s="83"/>
    </row>
    <row r="69526" spans="16:16" x14ac:dyDescent="0.3">
      <c r="P69526" s="83"/>
    </row>
    <row r="69527" spans="16:16" x14ac:dyDescent="0.3">
      <c r="P69527" s="83"/>
    </row>
    <row r="69528" spans="16:16" x14ac:dyDescent="0.3">
      <c r="P69528" s="83"/>
    </row>
    <row r="69529" spans="16:16" x14ac:dyDescent="0.3">
      <c r="P69529" s="83"/>
    </row>
    <row r="69530" spans="16:16" x14ac:dyDescent="0.3">
      <c r="P69530" s="83"/>
    </row>
    <row r="69531" spans="16:16" x14ac:dyDescent="0.3">
      <c r="P69531" s="83"/>
    </row>
    <row r="69532" spans="16:16" x14ac:dyDescent="0.3">
      <c r="P69532" s="83"/>
    </row>
    <row r="69533" spans="16:16" x14ac:dyDescent="0.3">
      <c r="P69533" s="83"/>
    </row>
    <row r="69534" spans="16:16" x14ac:dyDescent="0.3">
      <c r="P69534" s="83"/>
    </row>
    <row r="69535" spans="16:16" x14ac:dyDescent="0.3">
      <c r="P69535" s="83"/>
    </row>
    <row r="69536" spans="16:16" x14ac:dyDescent="0.3">
      <c r="P69536" s="83"/>
    </row>
    <row r="69537" spans="16:16" x14ac:dyDescent="0.3">
      <c r="P69537" s="83"/>
    </row>
    <row r="69538" spans="16:16" x14ac:dyDescent="0.3">
      <c r="P69538" s="83"/>
    </row>
    <row r="69539" spans="16:16" x14ac:dyDescent="0.3">
      <c r="P69539" s="83"/>
    </row>
    <row r="69540" spans="16:16" x14ac:dyDescent="0.3">
      <c r="P69540" s="83"/>
    </row>
    <row r="69541" spans="16:16" x14ac:dyDescent="0.3">
      <c r="P69541" s="83"/>
    </row>
    <row r="69542" spans="16:16" x14ac:dyDescent="0.3">
      <c r="P69542" s="83"/>
    </row>
    <row r="69543" spans="16:16" x14ac:dyDescent="0.3">
      <c r="P69543" s="83"/>
    </row>
    <row r="69544" spans="16:16" x14ac:dyDescent="0.3">
      <c r="P69544" s="83"/>
    </row>
    <row r="69545" spans="16:16" x14ac:dyDescent="0.3">
      <c r="P69545" s="83"/>
    </row>
    <row r="69546" spans="16:16" x14ac:dyDescent="0.3">
      <c r="P69546" s="83"/>
    </row>
    <row r="69547" spans="16:16" x14ac:dyDescent="0.3">
      <c r="P69547" s="83"/>
    </row>
    <row r="69548" spans="16:16" x14ac:dyDescent="0.3">
      <c r="P69548" s="83"/>
    </row>
    <row r="69549" spans="16:16" x14ac:dyDescent="0.3">
      <c r="P69549" s="83"/>
    </row>
    <row r="69550" spans="16:16" x14ac:dyDescent="0.3">
      <c r="P69550" s="83"/>
    </row>
    <row r="69551" spans="16:16" x14ac:dyDescent="0.3">
      <c r="P69551" s="83"/>
    </row>
    <row r="69552" spans="16:16" x14ac:dyDescent="0.3">
      <c r="P69552" s="83"/>
    </row>
    <row r="69553" spans="16:16" x14ac:dyDescent="0.3">
      <c r="P69553" s="83"/>
    </row>
    <row r="69554" spans="16:16" x14ac:dyDescent="0.3">
      <c r="P69554" s="83"/>
    </row>
    <row r="69555" spans="16:16" x14ac:dyDescent="0.3">
      <c r="P69555" s="83"/>
    </row>
    <row r="69556" spans="16:16" x14ac:dyDescent="0.3">
      <c r="P69556" s="83"/>
    </row>
    <row r="69557" spans="16:16" x14ac:dyDescent="0.3">
      <c r="P69557" s="83"/>
    </row>
    <row r="69558" spans="16:16" x14ac:dyDescent="0.3">
      <c r="P69558" s="83"/>
    </row>
    <row r="69559" spans="16:16" x14ac:dyDescent="0.3">
      <c r="P69559" s="83"/>
    </row>
    <row r="69560" spans="16:16" x14ac:dyDescent="0.3">
      <c r="P69560" s="83"/>
    </row>
    <row r="69561" spans="16:16" x14ac:dyDescent="0.3">
      <c r="P69561" s="83"/>
    </row>
    <row r="69562" spans="16:16" x14ac:dyDescent="0.3">
      <c r="P69562" s="83"/>
    </row>
    <row r="69563" spans="16:16" x14ac:dyDescent="0.3">
      <c r="P69563" s="83"/>
    </row>
    <row r="69564" spans="16:16" x14ac:dyDescent="0.3">
      <c r="P69564" s="83"/>
    </row>
    <row r="69565" spans="16:16" x14ac:dyDescent="0.3">
      <c r="P69565" s="83"/>
    </row>
    <row r="69566" spans="16:16" x14ac:dyDescent="0.3">
      <c r="P69566" s="83"/>
    </row>
    <row r="69567" spans="16:16" x14ac:dyDescent="0.3">
      <c r="P69567" s="83"/>
    </row>
    <row r="69568" spans="16:16" x14ac:dyDescent="0.3">
      <c r="P69568" s="83"/>
    </row>
    <row r="69569" spans="16:16" x14ac:dyDescent="0.3">
      <c r="P69569" s="83"/>
    </row>
    <row r="69570" spans="16:16" x14ac:dyDescent="0.3">
      <c r="P69570" s="83"/>
    </row>
    <row r="69571" spans="16:16" x14ac:dyDescent="0.3">
      <c r="P69571" s="83"/>
    </row>
    <row r="69572" spans="16:16" x14ac:dyDescent="0.3">
      <c r="P69572" s="83"/>
    </row>
    <row r="69573" spans="16:16" x14ac:dyDescent="0.3">
      <c r="P69573" s="83"/>
    </row>
    <row r="69574" spans="16:16" x14ac:dyDescent="0.3">
      <c r="P69574" s="83"/>
    </row>
    <row r="69575" spans="16:16" x14ac:dyDescent="0.3">
      <c r="P69575" s="83"/>
    </row>
    <row r="69576" spans="16:16" x14ac:dyDescent="0.3">
      <c r="P69576" s="83"/>
    </row>
    <row r="69577" spans="16:16" x14ac:dyDescent="0.3">
      <c r="P69577" s="83"/>
    </row>
    <row r="69578" spans="16:16" x14ac:dyDescent="0.3">
      <c r="P69578" s="83"/>
    </row>
    <row r="69579" spans="16:16" x14ac:dyDescent="0.3">
      <c r="P69579" s="83"/>
    </row>
    <row r="69580" spans="16:16" x14ac:dyDescent="0.3">
      <c r="P69580" s="83"/>
    </row>
    <row r="69581" spans="16:16" x14ac:dyDescent="0.3">
      <c r="P69581" s="83"/>
    </row>
    <row r="69582" spans="16:16" x14ac:dyDescent="0.3">
      <c r="P69582" s="83"/>
    </row>
    <row r="69583" spans="16:16" x14ac:dyDescent="0.3">
      <c r="P69583" s="83"/>
    </row>
    <row r="69584" spans="16:16" x14ac:dyDescent="0.3">
      <c r="P69584" s="83"/>
    </row>
    <row r="69585" spans="16:16" x14ac:dyDescent="0.3">
      <c r="P69585" s="83"/>
    </row>
    <row r="69586" spans="16:16" x14ac:dyDescent="0.3">
      <c r="P69586" s="83"/>
    </row>
    <row r="69587" spans="16:16" x14ac:dyDescent="0.3">
      <c r="P69587" s="83"/>
    </row>
    <row r="69588" spans="16:16" x14ac:dyDescent="0.3">
      <c r="P69588" s="83"/>
    </row>
    <row r="69589" spans="16:16" x14ac:dyDescent="0.3">
      <c r="P69589" s="83"/>
    </row>
    <row r="69590" spans="16:16" x14ac:dyDescent="0.3">
      <c r="P69590" s="83"/>
    </row>
    <row r="69591" spans="16:16" x14ac:dyDescent="0.3">
      <c r="P69591" s="83"/>
    </row>
    <row r="69592" spans="16:16" x14ac:dyDescent="0.3">
      <c r="P69592" s="83"/>
    </row>
    <row r="69593" spans="16:16" x14ac:dyDescent="0.3">
      <c r="P69593" s="83"/>
    </row>
    <row r="69594" spans="16:16" x14ac:dyDescent="0.3">
      <c r="P69594" s="83"/>
    </row>
    <row r="69595" spans="16:16" x14ac:dyDescent="0.3">
      <c r="P69595" s="83"/>
    </row>
    <row r="69596" spans="16:16" x14ac:dyDescent="0.3">
      <c r="P69596" s="83"/>
    </row>
    <row r="69597" spans="16:16" x14ac:dyDescent="0.3">
      <c r="P69597" s="83"/>
    </row>
    <row r="69598" spans="16:16" x14ac:dyDescent="0.3">
      <c r="P69598" s="83"/>
    </row>
    <row r="69599" spans="16:16" x14ac:dyDescent="0.3">
      <c r="P69599" s="83"/>
    </row>
    <row r="69600" spans="16:16" x14ac:dyDescent="0.3">
      <c r="P69600" s="83"/>
    </row>
    <row r="69601" spans="16:16" x14ac:dyDescent="0.3">
      <c r="P69601" s="83"/>
    </row>
    <row r="69602" spans="16:16" x14ac:dyDescent="0.3">
      <c r="P69602" s="83"/>
    </row>
    <row r="69603" spans="16:16" x14ac:dyDescent="0.3">
      <c r="P69603" s="83"/>
    </row>
    <row r="69604" spans="16:16" x14ac:dyDescent="0.3">
      <c r="P69604" s="83"/>
    </row>
    <row r="69605" spans="16:16" x14ac:dyDescent="0.3">
      <c r="P69605" s="83"/>
    </row>
    <row r="69606" spans="16:16" x14ac:dyDescent="0.3">
      <c r="P69606" s="83"/>
    </row>
    <row r="69607" spans="16:16" x14ac:dyDescent="0.3">
      <c r="P69607" s="83"/>
    </row>
    <row r="69608" spans="16:16" x14ac:dyDescent="0.3">
      <c r="P69608" s="83"/>
    </row>
    <row r="69609" spans="16:16" x14ac:dyDescent="0.3">
      <c r="P69609" s="83"/>
    </row>
    <row r="69610" spans="16:16" x14ac:dyDescent="0.3">
      <c r="P69610" s="83"/>
    </row>
    <row r="69611" spans="16:16" x14ac:dyDescent="0.3">
      <c r="P69611" s="83"/>
    </row>
    <row r="69612" spans="16:16" x14ac:dyDescent="0.3">
      <c r="P69612" s="83"/>
    </row>
    <row r="69613" spans="16:16" x14ac:dyDescent="0.3">
      <c r="P69613" s="83"/>
    </row>
    <row r="69614" spans="16:16" x14ac:dyDescent="0.3">
      <c r="P69614" s="83"/>
    </row>
    <row r="69615" spans="16:16" x14ac:dyDescent="0.3">
      <c r="P69615" s="83"/>
    </row>
    <row r="69616" spans="16:16" x14ac:dyDescent="0.3">
      <c r="P69616" s="83"/>
    </row>
    <row r="69617" spans="16:16" x14ac:dyDescent="0.3">
      <c r="P69617" s="83"/>
    </row>
    <row r="69618" spans="16:16" x14ac:dyDescent="0.3">
      <c r="P69618" s="83"/>
    </row>
    <row r="69619" spans="16:16" x14ac:dyDescent="0.3">
      <c r="P69619" s="83"/>
    </row>
    <row r="69620" spans="16:16" x14ac:dyDescent="0.3">
      <c r="P69620" s="83"/>
    </row>
    <row r="69621" spans="16:16" x14ac:dyDescent="0.3">
      <c r="P69621" s="83"/>
    </row>
    <row r="69622" spans="16:16" x14ac:dyDescent="0.3">
      <c r="P69622" s="83"/>
    </row>
    <row r="69623" spans="16:16" x14ac:dyDescent="0.3">
      <c r="P69623" s="83"/>
    </row>
    <row r="69624" spans="16:16" x14ac:dyDescent="0.3">
      <c r="P69624" s="83"/>
    </row>
    <row r="69625" spans="16:16" x14ac:dyDescent="0.3">
      <c r="P69625" s="83"/>
    </row>
    <row r="69626" spans="16:16" x14ac:dyDescent="0.3">
      <c r="P69626" s="83"/>
    </row>
    <row r="69627" spans="16:16" x14ac:dyDescent="0.3">
      <c r="P69627" s="83"/>
    </row>
    <row r="69628" spans="16:16" x14ac:dyDescent="0.3">
      <c r="P69628" s="83"/>
    </row>
    <row r="69629" spans="16:16" x14ac:dyDescent="0.3">
      <c r="P69629" s="83"/>
    </row>
    <row r="69630" spans="16:16" x14ac:dyDescent="0.3">
      <c r="P69630" s="83"/>
    </row>
    <row r="69631" spans="16:16" x14ac:dyDescent="0.3">
      <c r="P69631" s="83"/>
    </row>
    <row r="69632" spans="16:16" x14ac:dyDescent="0.3">
      <c r="P69632" s="83"/>
    </row>
    <row r="69633" spans="16:16" x14ac:dyDescent="0.3">
      <c r="P69633" s="83"/>
    </row>
    <row r="69634" spans="16:16" x14ac:dyDescent="0.3">
      <c r="P69634" s="83"/>
    </row>
    <row r="69635" spans="16:16" x14ac:dyDescent="0.3">
      <c r="P69635" s="83"/>
    </row>
    <row r="69636" spans="16:16" x14ac:dyDescent="0.3">
      <c r="P69636" s="83"/>
    </row>
    <row r="69637" spans="16:16" x14ac:dyDescent="0.3">
      <c r="P69637" s="83"/>
    </row>
    <row r="69638" spans="16:16" x14ac:dyDescent="0.3">
      <c r="P69638" s="83"/>
    </row>
    <row r="69639" spans="16:16" x14ac:dyDescent="0.3">
      <c r="P69639" s="83"/>
    </row>
    <row r="69640" spans="16:16" x14ac:dyDescent="0.3">
      <c r="P69640" s="83"/>
    </row>
    <row r="69641" spans="16:16" x14ac:dyDescent="0.3">
      <c r="P69641" s="83"/>
    </row>
    <row r="69642" spans="16:16" x14ac:dyDescent="0.3">
      <c r="P69642" s="83"/>
    </row>
    <row r="69643" spans="16:16" x14ac:dyDescent="0.3">
      <c r="P69643" s="83"/>
    </row>
    <row r="69644" spans="16:16" x14ac:dyDescent="0.3">
      <c r="P69644" s="83"/>
    </row>
    <row r="69645" spans="16:16" x14ac:dyDescent="0.3">
      <c r="P69645" s="83"/>
    </row>
    <row r="69646" spans="16:16" x14ac:dyDescent="0.3">
      <c r="P69646" s="83"/>
    </row>
    <row r="69647" spans="16:16" x14ac:dyDescent="0.3">
      <c r="P69647" s="83"/>
    </row>
    <row r="69648" spans="16:16" x14ac:dyDescent="0.3">
      <c r="P69648" s="83"/>
    </row>
    <row r="69649" spans="16:16" x14ac:dyDescent="0.3">
      <c r="P69649" s="83"/>
    </row>
    <row r="69650" spans="16:16" x14ac:dyDescent="0.3">
      <c r="P69650" s="83"/>
    </row>
    <row r="69651" spans="16:16" x14ac:dyDescent="0.3">
      <c r="P69651" s="83"/>
    </row>
    <row r="69652" spans="16:16" x14ac:dyDescent="0.3">
      <c r="P69652" s="83"/>
    </row>
    <row r="69653" spans="16:16" x14ac:dyDescent="0.3">
      <c r="P69653" s="83"/>
    </row>
    <row r="69654" spans="16:16" x14ac:dyDescent="0.3">
      <c r="P69654" s="83"/>
    </row>
    <row r="69655" spans="16:16" x14ac:dyDescent="0.3">
      <c r="P69655" s="83"/>
    </row>
    <row r="69656" spans="16:16" x14ac:dyDescent="0.3">
      <c r="P69656" s="83"/>
    </row>
    <row r="69657" spans="16:16" x14ac:dyDescent="0.3">
      <c r="P69657" s="83"/>
    </row>
    <row r="69658" spans="16:16" x14ac:dyDescent="0.3">
      <c r="P69658" s="83"/>
    </row>
    <row r="69659" spans="16:16" x14ac:dyDescent="0.3">
      <c r="P69659" s="83"/>
    </row>
    <row r="69660" spans="16:16" x14ac:dyDescent="0.3">
      <c r="P69660" s="83"/>
    </row>
    <row r="69661" spans="16:16" x14ac:dyDescent="0.3">
      <c r="P69661" s="83"/>
    </row>
    <row r="69662" spans="16:16" x14ac:dyDescent="0.3">
      <c r="P69662" s="83"/>
    </row>
    <row r="69663" spans="16:16" x14ac:dyDescent="0.3">
      <c r="P69663" s="83"/>
    </row>
    <row r="69664" spans="16:16" x14ac:dyDescent="0.3">
      <c r="P69664" s="83"/>
    </row>
    <row r="69665" spans="16:16" x14ac:dyDescent="0.3">
      <c r="P69665" s="83"/>
    </row>
    <row r="69666" spans="16:16" x14ac:dyDescent="0.3">
      <c r="P69666" s="83"/>
    </row>
    <row r="69667" spans="16:16" x14ac:dyDescent="0.3">
      <c r="P69667" s="83"/>
    </row>
    <row r="69668" spans="16:16" x14ac:dyDescent="0.3">
      <c r="P69668" s="83"/>
    </row>
    <row r="69669" spans="16:16" x14ac:dyDescent="0.3">
      <c r="P69669" s="83"/>
    </row>
    <row r="69670" spans="16:16" x14ac:dyDescent="0.3">
      <c r="P69670" s="83"/>
    </row>
    <row r="69671" spans="16:16" x14ac:dyDescent="0.3">
      <c r="P69671" s="83"/>
    </row>
    <row r="69672" spans="16:16" x14ac:dyDescent="0.3">
      <c r="P69672" s="83"/>
    </row>
    <row r="69673" spans="16:16" x14ac:dyDescent="0.3">
      <c r="P69673" s="83"/>
    </row>
    <row r="69674" spans="16:16" x14ac:dyDescent="0.3">
      <c r="P69674" s="83"/>
    </row>
    <row r="69675" spans="16:16" x14ac:dyDescent="0.3">
      <c r="P69675" s="83"/>
    </row>
    <row r="69676" spans="16:16" x14ac:dyDescent="0.3">
      <c r="P69676" s="83"/>
    </row>
    <row r="69677" spans="16:16" x14ac:dyDescent="0.3">
      <c r="P69677" s="83"/>
    </row>
    <row r="69678" spans="16:16" x14ac:dyDescent="0.3">
      <c r="P69678" s="83"/>
    </row>
    <row r="69679" spans="16:16" x14ac:dyDescent="0.3">
      <c r="P69679" s="83"/>
    </row>
    <row r="69680" spans="16:16" x14ac:dyDescent="0.3">
      <c r="P69680" s="83"/>
    </row>
    <row r="69681" spans="16:16" x14ac:dyDescent="0.3">
      <c r="P69681" s="83"/>
    </row>
    <row r="69682" spans="16:16" x14ac:dyDescent="0.3">
      <c r="P69682" s="83"/>
    </row>
    <row r="69683" spans="16:16" x14ac:dyDescent="0.3">
      <c r="P69683" s="83"/>
    </row>
    <row r="69684" spans="16:16" x14ac:dyDescent="0.3">
      <c r="P69684" s="83"/>
    </row>
    <row r="69685" spans="16:16" x14ac:dyDescent="0.3">
      <c r="P69685" s="83"/>
    </row>
    <row r="69686" spans="16:16" x14ac:dyDescent="0.3">
      <c r="P69686" s="83"/>
    </row>
    <row r="69687" spans="16:16" x14ac:dyDescent="0.3">
      <c r="P69687" s="83"/>
    </row>
    <row r="69688" spans="16:16" x14ac:dyDescent="0.3">
      <c r="P69688" s="83"/>
    </row>
    <row r="69689" spans="16:16" x14ac:dyDescent="0.3">
      <c r="P69689" s="83"/>
    </row>
    <row r="69690" spans="16:16" x14ac:dyDescent="0.3">
      <c r="P69690" s="83"/>
    </row>
    <row r="69691" spans="16:16" x14ac:dyDescent="0.3">
      <c r="P69691" s="83"/>
    </row>
    <row r="69692" spans="16:16" x14ac:dyDescent="0.3">
      <c r="P69692" s="83"/>
    </row>
    <row r="69693" spans="16:16" x14ac:dyDescent="0.3">
      <c r="P69693" s="83"/>
    </row>
    <row r="69694" spans="16:16" x14ac:dyDescent="0.3">
      <c r="P69694" s="83"/>
    </row>
    <row r="69695" spans="16:16" x14ac:dyDescent="0.3">
      <c r="P69695" s="83"/>
    </row>
    <row r="69696" spans="16:16" x14ac:dyDescent="0.3">
      <c r="P69696" s="83"/>
    </row>
    <row r="69697" spans="16:16" x14ac:dyDescent="0.3">
      <c r="P69697" s="83"/>
    </row>
    <row r="69698" spans="16:16" x14ac:dyDescent="0.3">
      <c r="P69698" s="83"/>
    </row>
    <row r="69699" spans="16:16" x14ac:dyDescent="0.3">
      <c r="P69699" s="83"/>
    </row>
    <row r="69700" spans="16:16" x14ac:dyDescent="0.3">
      <c r="P69700" s="83"/>
    </row>
    <row r="69701" spans="16:16" x14ac:dyDescent="0.3">
      <c r="P69701" s="83"/>
    </row>
    <row r="69702" spans="16:16" x14ac:dyDescent="0.3">
      <c r="P69702" s="83"/>
    </row>
    <row r="69703" spans="16:16" x14ac:dyDescent="0.3">
      <c r="P69703" s="83"/>
    </row>
    <row r="69704" spans="16:16" x14ac:dyDescent="0.3">
      <c r="P69704" s="83"/>
    </row>
    <row r="69705" spans="16:16" x14ac:dyDescent="0.3">
      <c r="P69705" s="83"/>
    </row>
    <row r="69706" spans="16:16" x14ac:dyDescent="0.3">
      <c r="P69706" s="83"/>
    </row>
    <row r="69707" spans="16:16" x14ac:dyDescent="0.3">
      <c r="P69707" s="83"/>
    </row>
    <row r="69708" spans="16:16" x14ac:dyDescent="0.3">
      <c r="P69708" s="83"/>
    </row>
    <row r="69709" spans="16:16" x14ac:dyDescent="0.3">
      <c r="P69709" s="83"/>
    </row>
    <row r="69710" spans="16:16" x14ac:dyDescent="0.3">
      <c r="P69710" s="83"/>
    </row>
    <row r="69711" spans="16:16" x14ac:dyDescent="0.3">
      <c r="P69711" s="83"/>
    </row>
    <row r="69712" spans="16:16" x14ac:dyDescent="0.3">
      <c r="P69712" s="83"/>
    </row>
    <row r="69713" spans="16:16" x14ac:dyDescent="0.3">
      <c r="P69713" s="83"/>
    </row>
    <row r="69714" spans="16:16" x14ac:dyDescent="0.3">
      <c r="P69714" s="83"/>
    </row>
    <row r="69715" spans="16:16" x14ac:dyDescent="0.3">
      <c r="P69715" s="83"/>
    </row>
    <row r="69716" spans="16:16" x14ac:dyDescent="0.3">
      <c r="P69716" s="83"/>
    </row>
    <row r="69717" spans="16:16" x14ac:dyDescent="0.3">
      <c r="P69717" s="83"/>
    </row>
    <row r="69718" spans="16:16" x14ac:dyDescent="0.3">
      <c r="P69718" s="83"/>
    </row>
    <row r="69719" spans="16:16" x14ac:dyDescent="0.3">
      <c r="P69719" s="83"/>
    </row>
    <row r="69720" spans="16:16" x14ac:dyDescent="0.3">
      <c r="P69720" s="83"/>
    </row>
    <row r="69721" spans="16:16" x14ac:dyDescent="0.3">
      <c r="P69721" s="83"/>
    </row>
    <row r="69722" spans="16:16" x14ac:dyDescent="0.3">
      <c r="P69722" s="83"/>
    </row>
    <row r="69723" spans="16:16" x14ac:dyDescent="0.3">
      <c r="P69723" s="83"/>
    </row>
    <row r="69724" spans="16:16" x14ac:dyDescent="0.3">
      <c r="P69724" s="83"/>
    </row>
    <row r="69725" spans="16:16" x14ac:dyDescent="0.3">
      <c r="P69725" s="83"/>
    </row>
    <row r="69726" spans="16:16" x14ac:dyDescent="0.3">
      <c r="P69726" s="83"/>
    </row>
    <row r="69727" spans="16:16" x14ac:dyDescent="0.3">
      <c r="P69727" s="83"/>
    </row>
    <row r="69728" spans="16:16" x14ac:dyDescent="0.3">
      <c r="P69728" s="83"/>
    </row>
    <row r="69729" spans="16:16" x14ac:dyDescent="0.3">
      <c r="P69729" s="83"/>
    </row>
    <row r="69730" spans="16:16" x14ac:dyDescent="0.3">
      <c r="P69730" s="83"/>
    </row>
    <row r="69731" spans="16:16" x14ac:dyDescent="0.3">
      <c r="P69731" s="83"/>
    </row>
    <row r="69732" spans="16:16" x14ac:dyDescent="0.3">
      <c r="P69732" s="83"/>
    </row>
    <row r="69733" spans="16:16" x14ac:dyDescent="0.3">
      <c r="P69733" s="83"/>
    </row>
    <row r="69734" spans="16:16" x14ac:dyDescent="0.3">
      <c r="P69734" s="83"/>
    </row>
    <row r="69735" spans="16:16" x14ac:dyDescent="0.3">
      <c r="P69735" s="83"/>
    </row>
    <row r="69736" spans="16:16" x14ac:dyDescent="0.3">
      <c r="P69736" s="83"/>
    </row>
    <row r="69737" spans="16:16" x14ac:dyDescent="0.3">
      <c r="P69737" s="83"/>
    </row>
    <row r="69738" spans="16:16" x14ac:dyDescent="0.3">
      <c r="P69738" s="83"/>
    </row>
    <row r="69739" spans="16:16" x14ac:dyDescent="0.3">
      <c r="P69739" s="83"/>
    </row>
    <row r="69740" spans="16:16" x14ac:dyDescent="0.3">
      <c r="P69740" s="83"/>
    </row>
    <row r="69741" spans="16:16" x14ac:dyDescent="0.3">
      <c r="P69741" s="83"/>
    </row>
    <row r="69742" spans="16:16" x14ac:dyDescent="0.3">
      <c r="P69742" s="83"/>
    </row>
    <row r="69743" spans="16:16" x14ac:dyDescent="0.3">
      <c r="P69743" s="83"/>
    </row>
    <row r="69744" spans="16:16" x14ac:dyDescent="0.3">
      <c r="P69744" s="83"/>
    </row>
    <row r="69745" spans="16:16" x14ac:dyDescent="0.3">
      <c r="P69745" s="83"/>
    </row>
    <row r="69746" spans="16:16" x14ac:dyDescent="0.3">
      <c r="P69746" s="83"/>
    </row>
    <row r="69747" spans="16:16" x14ac:dyDescent="0.3">
      <c r="P69747" s="83"/>
    </row>
    <row r="69748" spans="16:16" x14ac:dyDescent="0.3">
      <c r="P69748" s="83"/>
    </row>
    <row r="69749" spans="16:16" x14ac:dyDescent="0.3">
      <c r="P69749" s="83"/>
    </row>
    <row r="69750" spans="16:16" x14ac:dyDescent="0.3">
      <c r="P69750" s="83"/>
    </row>
    <row r="69751" spans="16:16" x14ac:dyDescent="0.3">
      <c r="P69751" s="83"/>
    </row>
    <row r="69752" spans="16:16" x14ac:dyDescent="0.3">
      <c r="P69752" s="83"/>
    </row>
    <row r="69753" spans="16:16" x14ac:dyDescent="0.3">
      <c r="P69753" s="83"/>
    </row>
    <row r="69754" spans="16:16" x14ac:dyDescent="0.3">
      <c r="P69754" s="83"/>
    </row>
    <row r="69755" spans="16:16" x14ac:dyDescent="0.3">
      <c r="P69755" s="83"/>
    </row>
    <row r="69756" spans="16:16" x14ac:dyDescent="0.3">
      <c r="P69756" s="83"/>
    </row>
    <row r="69757" spans="16:16" x14ac:dyDescent="0.3">
      <c r="P69757" s="83"/>
    </row>
    <row r="69758" spans="16:16" x14ac:dyDescent="0.3">
      <c r="P69758" s="83"/>
    </row>
    <row r="69759" spans="16:16" x14ac:dyDescent="0.3">
      <c r="P69759" s="83"/>
    </row>
    <row r="69760" spans="16:16" x14ac:dyDescent="0.3">
      <c r="P69760" s="83"/>
    </row>
    <row r="69761" spans="16:16" x14ac:dyDescent="0.3">
      <c r="P69761" s="83"/>
    </row>
    <row r="69762" spans="16:16" x14ac:dyDescent="0.3">
      <c r="P69762" s="83"/>
    </row>
    <row r="69763" spans="16:16" x14ac:dyDescent="0.3">
      <c r="P69763" s="83"/>
    </row>
    <row r="69764" spans="16:16" x14ac:dyDescent="0.3">
      <c r="P69764" s="83"/>
    </row>
    <row r="69765" spans="16:16" x14ac:dyDescent="0.3">
      <c r="P69765" s="83"/>
    </row>
    <row r="69766" spans="16:16" x14ac:dyDescent="0.3">
      <c r="P69766" s="83"/>
    </row>
    <row r="69767" spans="16:16" x14ac:dyDescent="0.3">
      <c r="P69767" s="83"/>
    </row>
    <row r="69768" spans="16:16" x14ac:dyDescent="0.3">
      <c r="P69768" s="83"/>
    </row>
    <row r="69769" spans="16:16" x14ac:dyDescent="0.3">
      <c r="P69769" s="83"/>
    </row>
    <row r="69770" spans="16:16" x14ac:dyDescent="0.3">
      <c r="P69770" s="83"/>
    </row>
    <row r="69771" spans="16:16" x14ac:dyDescent="0.3">
      <c r="P69771" s="83"/>
    </row>
    <row r="69772" spans="16:16" x14ac:dyDescent="0.3">
      <c r="P69772" s="83"/>
    </row>
    <row r="69773" spans="16:16" x14ac:dyDescent="0.3">
      <c r="P69773" s="83"/>
    </row>
    <row r="69774" spans="16:16" x14ac:dyDescent="0.3">
      <c r="P69774" s="83"/>
    </row>
    <row r="69775" spans="16:16" x14ac:dyDescent="0.3">
      <c r="P69775" s="83"/>
    </row>
    <row r="69776" spans="16:16" x14ac:dyDescent="0.3">
      <c r="P69776" s="83"/>
    </row>
    <row r="69777" spans="16:16" x14ac:dyDescent="0.3">
      <c r="P69777" s="83"/>
    </row>
    <row r="69778" spans="16:16" x14ac:dyDescent="0.3">
      <c r="P69778" s="83"/>
    </row>
    <row r="69779" spans="16:16" x14ac:dyDescent="0.3">
      <c r="P69779" s="83"/>
    </row>
    <row r="69780" spans="16:16" x14ac:dyDescent="0.3">
      <c r="P69780" s="83"/>
    </row>
    <row r="69781" spans="16:16" x14ac:dyDescent="0.3">
      <c r="P69781" s="83"/>
    </row>
    <row r="69782" spans="16:16" x14ac:dyDescent="0.3">
      <c r="P69782" s="83"/>
    </row>
    <row r="69783" spans="16:16" x14ac:dyDescent="0.3">
      <c r="P69783" s="83"/>
    </row>
    <row r="69784" spans="16:16" x14ac:dyDescent="0.3">
      <c r="P69784" s="83"/>
    </row>
    <row r="69785" spans="16:16" x14ac:dyDescent="0.3">
      <c r="P69785" s="83"/>
    </row>
    <row r="69786" spans="16:16" x14ac:dyDescent="0.3">
      <c r="P69786" s="83"/>
    </row>
    <row r="69787" spans="16:16" x14ac:dyDescent="0.3">
      <c r="P69787" s="83"/>
    </row>
    <row r="69788" spans="16:16" x14ac:dyDescent="0.3">
      <c r="P69788" s="83"/>
    </row>
    <row r="69789" spans="16:16" x14ac:dyDescent="0.3">
      <c r="P69789" s="83"/>
    </row>
    <row r="69790" spans="16:16" x14ac:dyDescent="0.3">
      <c r="P69790" s="83"/>
    </row>
    <row r="69791" spans="16:16" x14ac:dyDescent="0.3">
      <c r="P69791" s="83"/>
    </row>
    <row r="69792" spans="16:16" x14ac:dyDescent="0.3">
      <c r="P69792" s="83"/>
    </row>
    <row r="69793" spans="16:16" x14ac:dyDescent="0.3">
      <c r="P69793" s="83"/>
    </row>
    <row r="69794" spans="16:16" x14ac:dyDescent="0.3">
      <c r="P69794" s="83"/>
    </row>
    <row r="69795" spans="16:16" x14ac:dyDescent="0.3">
      <c r="P69795" s="83"/>
    </row>
    <row r="69796" spans="16:16" x14ac:dyDescent="0.3">
      <c r="P69796" s="83"/>
    </row>
    <row r="69797" spans="16:16" x14ac:dyDescent="0.3">
      <c r="P69797" s="83"/>
    </row>
    <row r="69798" spans="16:16" x14ac:dyDescent="0.3">
      <c r="P69798" s="83"/>
    </row>
    <row r="69799" spans="16:16" x14ac:dyDescent="0.3">
      <c r="P69799" s="83"/>
    </row>
    <row r="69800" spans="16:16" x14ac:dyDescent="0.3">
      <c r="P69800" s="83"/>
    </row>
    <row r="69801" spans="16:16" x14ac:dyDescent="0.3">
      <c r="P69801" s="83"/>
    </row>
    <row r="69802" spans="16:16" x14ac:dyDescent="0.3">
      <c r="P69802" s="83"/>
    </row>
    <row r="69803" spans="16:16" x14ac:dyDescent="0.3">
      <c r="P69803" s="83"/>
    </row>
    <row r="69804" spans="16:16" x14ac:dyDescent="0.3">
      <c r="P69804" s="83"/>
    </row>
    <row r="69805" spans="16:16" x14ac:dyDescent="0.3">
      <c r="P69805" s="83"/>
    </row>
    <row r="69806" spans="16:16" x14ac:dyDescent="0.3">
      <c r="P69806" s="83"/>
    </row>
    <row r="69807" spans="16:16" x14ac:dyDescent="0.3">
      <c r="P69807" s="83"/>
    </row>
    <row r="69808" spans="16:16" x14ac:dyDescent="0.3">
      <c r="P69808" s="83"/>
    </row>
    <row r="69809" spans="16:16" x14ac:dyDescent="0.3">
      <c r="P69809" s="83"/>
    </row>
    <row r="69810" spans="16:16" x14ac:dyDescent="0.3">
      <c r="P69810" s="83"/>
    </row>
    <row r="69811" spans="16:16" x14ac:dyDescent="0.3">
      <c r="P69811" s="83"/>
    </row>
    <row r="69812" spans="16:16" x14ac:dyDescent="0.3">
      <c r="P69812" s="83"/>
    </row>
    <row r="69813" spans="16:16" x14ac:dyDescent="0.3">
      <c r="P69813" s="83"/>
    </row>
    <row r="69814" spans="16:16" x14ac:dyDescent="0.3">
      <c r="P69814" s="83"/>
    </row>
    <row r="69815" spans="16:16" x14ac:dyDescent="0.3">
      <c r="P69815" s="83"/>
    </row>
    <row r="69816" spans="16:16" x14ac:dyDescent="0.3">
      <c r="P69816" s="83"/>
    </row>
    <row r="69817" spans="16:16" x14ac:dyDescent="0.3">
      <c r="P69817" s="83"/>
    </row>
    <row r="69818" spans="16:16" x14ac:dyDescent="0.3">
      <c r="P69818" s="83"/>
    </row>
    <row r="69819" spans="16:16" x14ac:dyDescent="0.3">
      <c r="P69819" s="83"/>
    </row>
    <row r="69820" spans="16:16" x14ac:dyDescent="0.3">
      <c r="P69820" s="83"/>
    </row>
    <row r="69821" spans="16:16" x14ac:dyDescent="0.3">
      <c r="P69821" s="83"/>
    </row>
    <row r="69822" spans="16:16" x14ac:dyDescent="0.3">
      <c r="P69822" s="83"/>
    </row>
    <row r="69823" spans="16:16" x14ac:dyDescent="0.3">
      <c r="P69823" s="83"/>
    </row>
    <row r="69824" spans="16:16" x14ac:dyDescent="0.3">
      <c r="P69824" s="83"/>
    </row>
    <row r="69825" spans="16:16" x14ac:dyDescent="0.3">
      <c r="P69825" s="83"/>
    </row>
    <row r="69826" spans="16:16" x14ac:dyDescent="0.3">
      <c r="P69826" s="83"/>
    </row>
    <row r="69827" spans="16:16" x14ac:dyDescent="0.3">
      <c r="P69827" s="83"/>
    </row>
    <row r="69828" spans="16:16" x14ac:dyDescent="0.3">
      <c r="P69828" s="83"/>
    </row>
    <row r="69829" spans="16:16" x14ac:dyDescent="0.3">
      <c r="P69829" s="83"/>
    </row>
    <row r="69830" spans="16:16" x14ac:dyDescent="0.3">
      <c r="P69830" s="83"/>
    </row>
    <row r="69831" spans="16:16" x14ac:dyDescent="0.3">
      <c r="P69831" s="83"/>
    </row>
    <row r="69832" spans="16:16" x14ac:dyDescent="0.3">
      <c r="P69832" s="83"/>
    </row>
    <row r="69833" spans="16:16" x14ac:dyDescent="0.3">
      <c r="P69833" s="83"/>
    </row>
    <row r="69834" spans="16:16" x14ac:dyDescent="0.3">
      <c r="P69834" s="83"/>
    </row>
    <row r="69835" spans="16:16" x14ac:dyDescent="0.3">
      <c r="P69835" s="83"/>
    </row>
    <row r="69836" spans="16:16" x14ac:dyDescent="0.3">
      <c r="P69836" s="83"/>
    </row>
    <row r="69837" spans="16:16" x14ac:dyDescent="0.3">
      <c r="P69837" s="83"/>
    </row>
    <row r="69838" spans="16:16" x14ac:dyDescent="0.3">
      <c r="P69838" s="83"/>
    </row>
    <row r="69839" spans="16:16" x14ac:dyDescent="0.3">
      <c r="P69839" s="83"/>
    </row>
    <row r="69840" spans="16:16" x14ac:dyDescent="0.3">
      <c r="P69840" s="83"/>
    </row>
    <row r="69841" spans="16:16" x14ac:dyDescent="0.3">
      <c r="P69841" s="83"/>
    </row>
    <row r="69842" spans="16:16" x14ac:dyDescent="0.3">
      <c r="P69842" s="83"/>
    </row>
    <row r="69843" spans="16:16" x14ac:dyDescent="0.3">
      <c r="P69843" s="83"/>
    </row>
    <row r="69844" spans="16:16" x14ac:dyDescent="0.3">
      <c r="P69844" s="83"/>
    </row>
    <row r="69845" spans="16:16" x14ac:dyDescent="0.3">
      <c r="P69845" s="83"/>
    </row>
    <row r="69846" spans="16:16" x14ac:dyDescent="0.3">
      <c r="P69846" s="83"/>
    </row>
    <row r="69847" spans="16:16" x14ac:dyDescent="0.3">
      <c r="P69847" s="83"/>
    </row>
    <row r="69848" spans="16:16" x14ac:dyDescent="0.3">
      <c r="P69848" s="83"/>
    </row>
    <row r="69849" spans="16:16" x14ac:dyDescent="0.3">
      <c r="P69849" s="83"/>
    </row>
    <row r="69850" spans="16:16" x14ac:dyDescent="0.3">
      <c r="P69850" s="83"/>
    </row>
    <row r="69851" spans="16:16" x14ac:dyDescent="0.3">
      <c r="P69851" s="83"/>
    </row>
    <row r="69852" spans="16:16" x14ac:dyDescent="0.3">
      <c r="P69852" s="83"/>
    </row>
    <row r="69853" spans="16:16" x14ac:dyDescent="0.3">
      <c r="P69853" s="83"/>
    </row>
    <row r="69854" spans="16:16" x14ac:dyDescent="0.3">
      <c r="P69854" s="83"/>
    </row>
    <row r="69855" spans="16:16" x14ac:dyDescent="0.3">
      <c r="P69855" s="83"/>
    </row>
    <row r="69856" spans="16:16" x14ac:dyDescent="0.3">
      <c r="P69856" s="83"/>
    </row>
    <row r="69857" spans="16:16" x14ac:dyDescent="0.3">
      <c r="P69857" s="83"/>
    </row>
    <row r="69858" spans="16:16" x14ac:dyDescent="0.3">
      <c r="P69858" s="83"/>
    </row>
    <row r="69859" spans="16:16" x14ac:dyDescent="0.3">
      <c r="P69859" s="83"/>
    </row>
    <row r="69860" spans="16:16" x14ac:dyDescent="0.3">
      <c r="P69860" s="83"/>
    </row>
    <row r="69861" spans="16:16" x14ac:dyDescent="0.3">
      <c r="P69861" s="83"/>
    </row>
    <row r="69862" spans="16:16" x14ac:dyDescent="0.3">
      <c r="P69862" s="83"/>
    </row>
    <row r="69863" spans="16:16" x14ac:dyDescent="0.3">
      <c r="P69863" s="83"/>
    </row>
    <row r="69864" spans="16:16" x14ac:dyDescent="0.3">
      <c r="P69864" s="83"/>
    </row>
    <row r="69865" spans="16:16" x14ac:dyDescent="0.3">
      <c r="P69865" s="83"/>
    </row>
    <row r="69866" spans="16:16" x14ac:dyDescent="0.3">
      <c r="P69866" s="83"/>
    </row>
    <row r="69867" spans="16:16" x14ac:dyDescent="0.3">
      <c r="P69867" s="83"/>
    </row>
    <row r="69868" spans="16:16" x14ac:dyDescent="0.3">
      <c r="P69868" s="83"/>
    </row>
    <row r="69869" spans="16:16" x14ac:dyDescent="0.3">
      <c r="P69869" s="83"/>
    </row>
    <row r="69870" spans="16:16" x14ac:dyDescent="0.3">
      <c r="P69870" s="83"/>
    </row>
    <row r="69871" spans="16:16" x14ac:dyDescent="0.3">
      <c r="P69871" s="83"/>
    </row>
    <row r="69872" spans="16:16" x14ac:dyDescent="0.3">
      <c r="P69872" s="83"/>
    </row>
    <row r="69873" spans="16:16" x14ac:dyDescent="0.3">
      <c r="P69873" s="83"/>
    </row>
    <row r="69874" spans="16:16" x14ac:dyDescent="0.3">
      <c r="P69874" s="83"/>
    </row>
    <row r="69875" spans="16:16" x14ac:dyDescent="0.3">
      <c r="P69875" s="83"/>
    </row>
    <row r="69876" spans="16:16" x14ac:dyDescent="0.3">
      <c r="P69876" s="83"/>
    </row>
    <row r="69877" spans="16:16" x14ac:dyDescent="0.3">
      <c r="P69877" s="83"/>
    </row>
    <row r="69878" spans="16:16" x14ac:dyDescent="0.3">
      <c r="P69878" s="83"/>
    </row>
    <row r="69879" spans="16:16" x14ac:dyDescent="0.3">
      <c r="P69879" s="83"/>
    </row>
    <row r="69880" spans="16:16" x14ac:dyDescent="0.3">
      <c r="P69880" s="83"/>
    </row>
    <row r="69881" spans="16:16" x14ac:dyDescent="0.3">
      <c r="P69881" s="83"/>
    </row>
    <row r="69882" spans="16:16" x14ac:dyDescent="0.3">
      <c r="P69882" s="83"/>
    </row>
    <row r="69883" spans="16:16" x14ac:dyDescent="0.3">
      <c r="P69883" s="83"/>
    </row>
    <row r="69884" spans="16:16" x14ac:dyDescent="0.3">
      <c r="P69884" s="83"/>
    </row>
    <row r="69885" spans="16:16" x14ac:dyDescent="0.3">
      <c r="P69885" s="83"/>
    </row>
    <row r="69886" spans="16:16" x14ac:dyDescent="0.3">
      <c r="P69886" s="83"/>
    </row>
    <row r="69887" spans="16:16" x14ac:dyDescent="0.3">
      <c r="P69887" s="83"/>
    </row>
    <row r="69888" spans="16:16" x14ac:dyDescent="0.3">
      <c r="P69888" s="83"/>
    </row>
    <row r="69889" spans="16:16" x14ac:dyDescent="0.3">
      <c r="P69889" s="83"/>
    </row>
    <row r="69890" spans="16:16" x14ac:dyDescent="0.3">
      <c r="P69890" s="83"/>
    </row>
    <row r="69891" spans="16:16" x14ac:dyDescent="0.3">
      <c r="P69891" s="83"/>
    </row>
    <row r="69892" spans="16:16" x14ac:dyDescent="0.3">
      <c r="P69892" s="83"/>
    </row>
    <row r="69893" spans="16:16" x14ac:dyDescent="0.3">
      <c r="P69893" s="83"/>
    </row>
    <row r="69894" spans="16:16" x14ac:dyDescent="0.3">
      <c r="P69894" s="83"/>
    </row>
    <row r="69895" spans="16:16" x14ac:dyDescent="0.3">
      <c r="P69895" s="83"/>
    </row>
    <row r="69896" spans="16:16" x14ac:dyDescent="0.3">
      <c r="P69896" s="83"/>
    </row>
    <row r="69897" spans="16:16" x14ac:dyDescent="0.3">
      <c r="P69897" s="83"/>
    </row>
    <row r="69898" spans="16:16" x14ac:dyDescent="0.3">
      <c r="P69898" s="83"/>
    </row>
    <row r="69899" spans="16:16" x14ac:dyDescent="0.3">
      <c r="P69899" s="83"/>
    </row>
    <row r="69900" spans="16:16" x14ac:dyDescent="0.3">
      <c r="P69900" s="83"/>
    </row>
    <row r="69901" spans="16:16" x14ac:dyDescent="0.3">
      <c r="P69901" s="83"/>
    </row>
    <row r="69902" spans="16:16" x14ac:dyDescent="0.3">
      <c r="P69902" s="83"/>
    </row>
    <row r="69903" spans="16:16" x14ac:dyDescent="0.3">
      <c r="P69903" s="83"/>
    </row>
    <row r="69904" spans="16:16" x14ac:dyDescent="0.3">
      <c r="P69904" s="83"/>
    </row>
    <row r="69905" spans="16:16" x14ac:dyDescent="0.3">
      <c r="P69905" s="83"/>
    </row>
    <row r="69906" spans="16:16" x14ac:dyDescent="0.3">
      <c r="P69906" s="83"/>
    </row>
    <row r="69907" spans="16:16" x14ac:dyDescent="0.3">
      <c r="P69907" s="83"/>
    </row>
    <row r="69908" spans="16:16" x14ac:dyDescent="0.3">
      <c r="P69908" s="83"/>
    </row>
    <row r="69909" spans="16:16" x14ac:dyDescent="0.3">
      <c r="P69909" s="83"/>
    </row>
    <row r="69910" spans="16:16" x14ac:dyDescent="0.3">
      <c r="P69910" s="83"/>
    </row>
    <row r="69911" spans="16:16" x14ac:dyDescent="0.3">
      <c r="P69911" s="83"/>
    </row>
    <row r="69912" spans="16:16" x14ac:dyDescent="0.3">
      <c r="P69912" s="83"/>
    </row>
    <row r="69913" spans="16:16" x14ac:dyDescent="0.3">
      <c r="P69913" s="83"/>
    </row>
    <row r="69914" spans="16:16" x14ac:dyDescent="0.3">
      <c r="P69914" s="83"/>
    </row>
    <row r="69915" spans="16:16" x14ac:dyDescent="0.3">
      <c r="P69915" s="83"/>
    </row>
    <row r="69916" spans="16:16" x14ac:dyDescent="0.3">
      <c r="P69916" s="83"/>
    </row>
    <row r="69917" spans="16:16" x14ac:dyDescent="0.3">
      <c r="P69917" s="83"/>
    </row>
    <row r="69918" spans="16:16" x14ac:dyDescent="0.3">
      <c r="P69918" s="83"/>
    </row>
    <row r="69919" spans="16:16" x14ac:dyDescent="0.3">
      <c r="P69919" s="83"/>
    </row>
    <row r="69920" spans="16:16" x14ac:dyDescent="0.3">
      <c r="P69920" s="83"/>
    </row>
    <row r="69921" spans="16:16" x14ac:dyDescent="0.3">
      <c r="P69921" s="83"/>
    </row>
    <row r="69922" spans="16:16" x14ac:dyDescent="0.3">
      <c r="P69922" s="83"/>
    </row>
    <row r="69923" spans="16:16" x14ac:dyDescent="0.3">
      <c r="P69923" s="83"/>
    </row>
    <row r="69924" spans="16:16" x14ac:dyDescent="0.3">
      <c r="P69924" s="83"/>
    </row>
    <row r="69925" spans="16:16" x14ac:dyDescent="0.3">
      <c r="P69925" s="83"/>
    </row>
    <row r="69926" spans="16:16" x14ac:dyDescent="0.3">
      <c r="P69926" s="83"/>
    </row>
    <row r="69927" spans="16:16" x14ac:dyDescent="0.3">
      <c r="P69927" s="83"/>
    </row>
    <row r="69928" spans="16:16" x14ac:dyDescent="0.3">
      <c r="P69928" s="83"/>
    </row>
    <row r="69929" spans="16:16" x14ac:dyDescent="0.3">
      <c r="P69929" s="83"/>
    </row>
    <row r="69930" spans="16:16" x14ac:dyDescent="0.3">
      <c r="P69930" s="83"/>
    </row>
    <row r="69931" spans="16:16" x14ac:dyDescent="0.3">
      <c r="P69931" s="83"/>
    </row>
    <row r="69932" spans="16:16" x14ac:dyDescent="0.3">
      <c r="P69932" s="83"/>
    </row>
    <row r="69933" spans="16:16" x14ac:dyDescent="0.3">
      <c r="P69933" s="83"/>
    </row>
    <row r="69934" spans="16:16" x14ac:dyDescent="0.3">
      <c r="P69934" s="83"/>
    </row>
    <row r="69935" spans="16:16" x14ac:dyDescent="0.3">
      <c r="P69935" s="83"/>
    </row>
    <row r="69936" spans="16:16" x14ac:dyDescent="0.3">
      <c r="P69936" s="83"/>
    </row>
    <row r="69937" spans="16:16" x14ac:dyDescent="0.3">
      <c r="P69937" s="83"/>
    </row>
    <row r="69938" spans="16:16" x14ac:dyDescent="0.3">
      <c r="P69938" s="83"/>
    </row>
    <row r="69939" spans="16:16" x14ac:dyDescent="0.3">
      <c r="P69939" s="83"/>
    </row>
    <row r="69940" spans="16:16" x14ac:dyDescent="0.3">
      <c r="P69940" s="83"/>
    </row>
    <row r="69941" spans="16:16" x14ac:dyDescent="0.3">
      <c r="P69941" s="83"/>
    </row>
    <row r="69942" spans="16:16" x14ac:dyDescent="0.3">
      <c r="P69942" s="83"/>
    </row>
    <row r="69943" spans="16:16" x14ac:dyDescent="0.3">
      <c r="P69943" s="83"/>
    </row>
    <row r="69944" spans="16:16" x14ac:dyDescent="0.3">
      <c r="P69944" s="83"/>
    </row>
    <row r="69945" spans="16:16" x14ac:dyDescent="0.3">
      <c r="P69945" s="83"/>
    </row>
    <row r="69946" spans="16:16" x14ac:dyDescent="0.3">
      <c r="P69946" s="83"/>
    </row>
    <row r="69947" spans="16:16" x14ac:dyDescent="0.3">
      <c r="P69947" s="83"/>
    </row>
    <row r="69948" spans="16:16" x14ac:dyDescent="0.3">
      <c r="P69948" s="83"/>
    </row>
    <row r="69949" spans="16:16" x14ac:dyDescent="0.3">
      <c r="P69949" s="83"/>
    </row>
    <row r="69950" spans="16:16" x14ac:dyDescent="0.3">
      <c r="P69950" s="83"/>
    </row>
    <row r="69951" spans="16:16" x14ac:dyDescent="0.3">
      <c r="P69951" s="83"/>
    </row>
    <row r="69952" spans="16:16" x14ac:dyDescent="0.3">
      <c r="P69952" s="83"/>
    </row>
    <row r="69953" spans="16:16" x14ac:dyDescent="0.3">
      <c r="P69953" s="83"/>
    </row>
    <row r="69954" spans="16:16" x14ac:dyDescent="0.3">
      <c r="P69954" s="83"/>
    </row>
    <row r="69955" spans="16:16" x14ac:dyDescent="0.3">
      <c r="P69955" s="83"/>
    </row>
    <row r="69956" spans="16:16" x14ac:dyDescent="0.3">
      <c r="P69956" s="83"/>
    </row>
    <row r="69957" spans="16:16" x14ac:dyDescent="0.3">
      <c r="P69957" s="83"/>
    </row>
    <row r="69958" spans="16:16" x14ac:dyDescent="0.3">
      <c r="P69958" s="83"/>
    </row>
    <row r="69959" spans="16:16" x14ac:dyDescent="0.3">
      <c r="P69959" s="83"/>
    </row>
    <row r="69960" spans="16:16" x14ac:dyDescent="0.3">
      <c r="P69960" s="83"/>
    </row>
    <row r="69961" spans="16:16" x14ac:dyDescent="0.3">
      <c r="P69961" s="83"/>
    </row>
    <row r="69962" spans="16:16" x14ac:dyDescent="0.3">
      <c r="P69962" s="83"/>
    </row>
    <row r="69963" spans="16:16" x14ac:dyDescent="0.3">
      <c r="P69963" s="83"/>
    </row>
    <row r="69964" spans="16:16" x14ac:dyDescent="0.3">
      <c r="P69964" s="83"/>
    </row>
    <row r="69965" spans="16:16" x14ac:dyDescent="0.3">
      <c r="P69965" s="83"/>
    </row>
    <row r="69966" spans="16:16" x14ac:dyDescent="0.3">
      <c r="P69966" s="83"/>
    </row>
    <row r="69967" spans="16:16" x14ac:dyDescent="0.3">
      <c r="P69967" s="83"/>
    </row>
    <row r="69968" spans="16:16" x14ac:dyDescent="0.3">
      <c r="P69968" s="83"/>
    </row>
    <row r="69969" spans="16:16" x14ac:dyDescent="0.3">
      <c r="P69969" s="83"/>
    </row>
    <row r="69970" spans="16:16" x14ac:dyDescent="0.3">
      <c r="P69970" s="83"/>
    </row>
    <row r="69971" spans="16:16" x14ac:dyDescent="0.3">
      <c r="P69971" s="83"/>
    </row>
    <row r="69972" spans="16:16" x14ac:dyDescent="0.3">
      <c r="P69972" s="83"/>
    </row>
    <row r="69973" spans="16:16" x14ac:dyDescent="0.3">
      <c r="P69973" s="83"/>
    </row>
    <row r="69974" spans="16:16" x14ac:dyDescent="0.3">
      <c r="P69974" s="83"/>
    </row>
    <row r="69975" spans="16:16" x14ac:dyDescent="0.3">
      <c r="P69975" s="83"/>
    </row>
    <row r="69976" spans="16:16" x14ac:dyDescent="0.3">
      <c r="P69976" s="83"/>
    </row>
    <row r="69977" spans="16:16" x14ac:dyDescent="0.3">
      <c r="P69977" s="83"/>
    </row>
    <row r="69978" spans="16:16" x14ac:dyDescent="0.3">
      <c r="P69978" s="83"/>
    </row>
    <row r="69979" spans="16:16" x14ac:dyDescent="0.3">
      <c r="P69979" s="83"/>
    </row>
    <row r="69980" spans="16:16" x14ac:dyDescent="0.3">
      <c r="P69980" s="83"/>
    </row>
    <row r="69981" spans="16:16" x14ac:dyDescent="0.3">
      <c r="P69981" s="83"/>
    </row>
    <row r="69982" spans="16:16" x14ac:dyDescent="0.3">
      <c r="P69982" s="83"/>
    </row>
    <row r="69983" spans="16:16" x14ac:dyDescent="0.3">
      <c r="P69983" s="83"/>
    </row>
    <row r="69984" spans="16:16" x14ac:dyDescent="0.3">
      <c r="P69984" s="83"/>
    </row>
    <row r="69985" spans="16:16" x14ac:dyDescent="0.3">
      <c r="P69985" s="83"/>
    </row>
    <row r="69986" spans="16:16" x14ac:dyDescent="0.3">
      <c r="P69986" s="83"/>
    </row>
    <row r="69987" spans="16:16" x14ac:dyDescent="0.3">
      <c r="P69987" s="83"/>
    </row>
    <row r="69988" spans="16:16" x14ac:dyDescent="0.3">
      <c r="P69988" s="83"/>
    </row>
    <row r="69989" spans="16:16" x14ac:dyDescent="0.3">
      <c r="P69989" s="83"/>
    </row>
    <row r="69990" spans="16:16" x14ac:dyDescent="0.3">
      <c r="P69990" s="83"/>
    </row>
    <row r="69991" spans="16:16" x14ac:dyDescent="0.3">
      <c r="P69991" s="83"/>
    </row>
    <row r="69992" spans="16:16" x14ac:dyDescent="0.3">
      <c r="P69992" s="83"/>
    </row>
    <row r="69993" spans="16:16" x14ac:dyDescent="0.3">
      <c r="P69993" s="83"/>
    </row>
    <row r="69994" spans="16:16" x14ac:dyDescent="0.3">
      <c r="P69994" s="83"/>
    </row>
    <row r="69995" spans="16:16" x14ac:dyDescent="0.3">
      <c r="P69995" s="83"/>
    </row>
    <row r="69996" spans="16:16" x14ac:dyDescent="0.3">
      <c r="P69996" s="83"/>
    </row>
    <row r="69997" spans="16:16" x14ac:dyDescent="0.3">
      <c r="P69997" s="83"/>
    </row>
    <row r="69998" spans="16:16" x14ac:dyDescent="0.3">
      <c r="P69998" s="83"/>
    </row>
    <row r="69999" spans="16:16" x14ac:dyDescent="0.3">
      <c r="P69999" s="83"/>
    </row>
    <row r="70000" spans="16:16" x14ac:dyDescent="0.3">
      <c r="P70000" s="83"/>
    </row>
    <row r="70001" spans="16:16" x14ac:dyDescent="0.3">
      <c r="P70001" s="83"/>
    </row>
    <row r="70002" spans="16:16" x14ac:dyDescent="0.3">
      <c r="P70002" s="83"/>
    </row>
    <row r="70003" spans="16:16" x14ac:dyDescent="0.3">
      <c r="P70003" s="83"/>
    </row>
    <row r="70004" spans="16:16" x14ac:dyDescent="0.3">
      <c r="P70004" s="83"/>
    </row>
    <row r="70005" spans="16:16" x14ac:dyDescent="0.3">
      <c r="P70005" s="83"/>
    </row>
    <row r="70006" spans="16:16" x14ac:dyDescent="0.3">
      <c r="P70006" s="83"/>
    </row>
    <row r="70007" spans="16:16" x14ac:dyDescent="0.3">
      <c r="P70007" s="83"/>
    </row>
    <row r="70008" spans="16:16" x14ac:dyDescent="0.3">
      <c r="P70008" s="83"/>
    </row>
    <row r="70009" spans="16:16" x14ac:dyDescent="0.3">
      <c r="P70009" s="83"/>
    </row>
    <row r="70010" spans="16:16" x14ac:dyDescent="0.3">
      <c r="P70010" s="83"/>
    </row>
    <row r="70011" spans="16:16" x14ac:dyDescent="0.3">
      <c r="P70011" s="83"/>
    </row>
    <row r="70012" spans="16:16" x14ac:dyDescent="0.3">
      <c r="P70012" s="83"/>
    </row>
    <row r="70013" spans="16:16" x14ac:dyDescent="0.3">
      <c r="P70013" s="83"/>
    </row>
    <row r="70014" spans="16:16" x14ac:dyDescent="0.3">
      <c r="P70014" s="83"/>
    </row>
    <row r="70015" spans="16:16" x14ac:dyDescent="0.3">
      <c r="P70015" s="83"/>
    </row>
    <row r="70016" spans="16:16" x14ac:dyDescent="0.3">
      <c r="P70016" s="83"/>
    </row>
    <row r="70017" spans="16:16" x14ac:dyDescent="0.3">
      <c r="P70017" s="83"/>
    </row>
    <row r="70018" spans="16:16" x14ac:dyDescent="0.3">
      <c r="P70018" s="83"/>
    </row>
    <row r="70019" spans="16:16" x14ac:dyDescent="0.3">
      <c r="P70019" s="83"/>
    </row>
    <row r="70020" spans="16:16" x14ac:dyDescent="0.3">
      <c r="P70020" s="83"/>
    </row>
    <row r="70021" spans="16:16" x14ac:dyDescent="0.3">
      <c r="P70021" s="83"/>
    </row>
    <row r="70022" spans="16:16" x14ac:dyDescent="0.3">
      <c r="P70022" s="83"/>
    </row>
    <row r="70023" spans="16:16" x14ac:dyDescent="0.3">
      <c r="P70023" s="83"/>
    </row>
    <row r="70024" spans="16:16" x14ac:dyDescent="0.3">
      <c r="P70024" s="83"/>
    </row>
    <row r="70025" spans="16:16" x14ac:dyDescent="0.3">
      <c r="P70025" s="83"/>
    </row>
    <row r="70026" spans="16:16" x14ac:dyDescent="0.3">
      <c r="P70026" s="83"/>
    </row>
    <row r="70027" spans="16:16" x14ac:dyDescent="0.3">
      <c r="P70027" s="83"/>
    </row>
    <row r="70028" spans="16:16" x14ac:dyDescent="0.3">
      <c r="P70028" s="83"/>
    </row>
    <row r="70029" spans="16:16" x14ac:dyDescent="0.3">
      <c r="P70029" s="83"/>
    </row>
    <row r="70030" spans="16:16" x14ac:dyDescent="0.3">
      <c r="P70030" s="83"/>
    </row>
    <row r="70031" spans="16:16" x14ac:dyDescent="0.3">
      <c r="P70031" s="83"/>
    </row>
    <row r="70032" spans="16:16" x14ac:dyDescent="0.3">
      <c r="P70032" s="83"/>
    </row>
    <row r="70033" spans="16:16" x14ac:dyDescent="0.3">
      <c r="P70033" s="83"/>
    </row>
    <row r="70034" spans="16:16" x14ac:dyDescent="0.3">
      <c r="P70034" s="83"/>
    </row>
    <row r="70035" spans="16:16" x14ac:dyDescent="0.3">
      <c r="P70035" s="83"/>
    </row>
    <row r="70036" spans="16:16" x14ac:dyDescent="0.3">
      <c r="P70036" s="83"/>
    </row>
    <row r="70037" spans="16:16" x14ac:dyDescent="0.3">
      <c r="P70037" s="83"/>
    </row>
    <row r="70038" spans="16:16" x14ac:dyDescent="0.3">
      <c r="P70038" s="83"/>
    </row>
    <row r="70039" spans="16:16" x14ac:dyDescent="0.3">
      <c r="P70039" s="83"/>
    </row>
    <row r="70040" spans="16:16" x14ac:dyDescent="0.3">
      <c r="P70040" s="83"/>
    </row>
    <row r="70041" spans="16:16" x14ac:dyDescent="0.3">
      <c r="P70041" s="83"/>
    </row>
    <row r="70042" spans="16:16" x14ac:dyDescent="0.3">
      <c r="P70042" s="83"/>
    </row>
    <row r="70043" spans="16:16" x14ac:dyDescent="0.3">
      <c r="P70043" s="83"/>
    </row>
    <row r="70044" spans="16:16" x14ac:dyDescent="0.3">
      <c r="P70044" s="83"/>
    </row>
    <row r="70045" spans="16:16" x14ac:dyDescent="0.3">
      <c r="P70045" s="83"/>
    </row>
    <row r="70046" spans="16:16" x14ac:dyDescent="0.3">
      <c r="P70046" s="83"/>
    </row>
    <row r="70047" spans="16:16" x14ac:dyDescent="0.3">
      <c r="P70047" s="83"/>
    </row>
    <row r="70048" spans="16:16" x14ac:dyDescent="0.3">
      <c r="P70048" s="83"/>
    </row>
    <row r="70049" spans="16:16" x14ac:dyDescent="0.3">
      <c r="P70049" s="83"/>
    </row>
    <row r="70050" spans="16:16" x14ac:dyDescent="0.3">
      <c r="P70050" s="83"/>
    </row>
    <row r="70051" spans="16:16" x14ac:dyDescent="0.3">
      <c r="P70051" s="83"/>
    </row>
    <row r="70052" spans="16:16" x14ac:dyDescent="0.3">
      <c r="P70052" s="83"/>
    </row>
    <row r="70053" spans="16:16" x14ac:dyDescent="0.3">
      <c r="P70053" s="83"/>
    </row>
    <row r="70054" spans="16:16" x14ac:dyDescent="0.3">
      <c r="P70054" s="83"/>
    </row>
    <row r="70055" spans="16:16" x14ac:dyDescent="0.3">
      <c r="P70055" s="83"/>
    </row>
    <row r="70056" spans="16:16" x14ac:dyDescent="0.3">
      <c r="P70056" s="83"/>
    </row>
    <row r="70057" spans="16:16" x14ac:dyDescent="0.3">
      <c r="P70057" s="83"/>
    </row>
    <row r="70058" spans="16:16" x14ac:dyDescent="0.3">
      <c r="P70058" s="83"/>
    </row>
    <row r="70059" spans="16:16" x14ac:dyDescent="0.3">
      <c r="P70059" s="83"/>
    </row>
    <row r="70060" spans="16:16" x14ac:dyDescent="0.3">
      <c r="P70060" s="83"/>
    </row>
    <row r="70061" spans="16:16" x14ac:dyDescent="0.3">
      <c r="P70061" s="83"/>
    </row>
    <row r="70062" spans="16:16" x14ac:dyDescent="0.3">
      <c r="P70062" s="83"/>
    </row>
    <row r="70063" spans="16:16" x14ac:dyDescent="0.3">
      <c r="P70063" s="83"/>
    </row>
    <row r="70064" spans="16:16" x14ac:dyDescent="0.3">
      <c r="P70064" s="83"/>
    </row>
    <row r="70065" spans="16:16" x14ac:dyDescent="0.3">
      <c r="P70065" s="83"/>
    </row>
    <row r="70066" spans="16:16" x14ac:dyDescent="0.3">
      <c r="P70066" s="83"/>
    </row>
    <row r="70067" spans="16:16" x14ac:dyDescent="0.3">
      <c r="P70067" s="83"/>
    </row>
    <row r="70068" spans="16:16" x14ac:dyDescent="0.3">
      <c r="P70068" s="83"/>
    </row>
    <row r="70069" spans="16:16" x14ac:dyDescent="0.3">
      <c r="P70069" s="83"/>
    </row>
    <row r="70070" spans="16:16" x14ac:dyDescent="0.3">
      <c r="P70070" s="83"/>
    </row>
    <row r="70071" spans="16:16" x14ac:dyDescent="0.3">
      <c r="P70071" s="83"/>
    </row>
    <row r="70072" spans="16:16" x14ac:dyDescent="0.3">
      <c r="P70072" s="83"/>
    </row>
    <row r="70073" spans="16:16" x14ac:dyDescent="0.3">
      <c r="P70073" s="83"/>
    </row>
    <row r="70074" spans="16:16" x14ac:dyDescent="0.3">
      <c r="P70074" s="83"/>
    </row>
    <row r="70075" spans="16:16" x14ac:dyDescent="0.3">
      <c r="P70075" s="83"/>
    </row>
    <row r="70076" spans="16:16" x14ac:dyDescent="0.3">
      <c r="P70076" s="83"/>
    </row>
    <row r="70077" spans="16:16" x14ac:dyDescent="0.3">
      <c r="P70077" s="83"/>
    </row>
    <row r="70078" spans="16:16" x14ac:dyDescent="0.3">
      <c r="P70078" s="83"/>
    </row>
    <row r="70079" spans="16:16" x14ac:dyDescent="0.3">
      <c r="P70079" s="83"/>
    </row>
    <row r="70080" spans="16:16" x14ac:dyDescent="0.3">
      <c r="P70080" s="83"/>
    </row>
    <row r="70081" spans="16:16" x14ac:dyDescent="0.3">
      <c r="P70081" s="83"/>
    </row>
    <row r="70082" spans="16:16" x14ac:dyDescent="0.3">
      <c r="P70082" s="83"/>
    </row>
    <row r="70083" spans="16:16" x14ac:dyDescent="0.3">
      <c r="P70083" s="83"/>
    </row>
    <row r="70084" spans="16:16" x14ac:dyDescent="0.3">
      <c r="P70084" s="83"/>
    </row>
    <row r="70085" spans="16:16" x14ac:dyDescent="0.3">
      <c r="P70085" s="83"/>
    </row>
    <row r="70086" spans="16:16" x14ac:dyDescent="0.3">
      <c r="P70086" s="83"/>
    </row>
    <row r="70087" spans="16:16" x14ac:dyDescent="0.3">
      <c r="P70087" s="83"/>
    </row>
    <row r="70088" spans="16:16" x14ac:dyDescent="0.3">
      <c r="P70088" s="83"/>
    </row>
    <row r="70089" spans="16:16" x14ac:dyDescent="0.3">
      <c r="P70089" s="83"/>
    </row>
    <row r="70090" spans="16:16" x14ac:dyDescent="0.3">
      <c r="P70090" s="83"/>
    </row>
    <row r="70091" spans="16:16" x14ac:dyDescent="0.3">
      <c r="P70091" s="83"/>
    </row>
    <row r="70092" spans="16:16" x14ac:dyDescent="0.3">
      <c r="P70092" s="83"/>
    </row>
    <row r="70093" spans="16:16" x14ac:dyDescent="0.3">
      <c r="P70093" s="83"/>
    </row>
    <row r="70094" spans="16:16" x14ac:dyDescent="0.3">
      <c r="P70094" s="83"/>
    </row>
    <row r="70095" spans="16:16" x14ac:dyDescent="0.3">
      <c r="P70095" s="83"/>
    </row>
    <row r="70096" spans="16:16" x14ac:dyDescent="0.3">
      <c r="P70096" s="83"/>
    </row>
    <row r="70097" spans="16:16" x14ac:dyDescent="0.3">
      <c r="P70097" s="83"/>
    </row>
    <row r="70098" spans="16:16" x14ac:dyDescent="0.3">
      <c r="P70098" s="83"/>
    </row>
    <row r="70099" spans="16:16" x14ac:dyDescent="0.3">
      <c r="P70099" s="83"/>
    </row>
    <row r="70100" spans="16:16" x14ac:dyDescent="0.3">
      <c r="P70100" s="83"/>
    </row>
    <row r="70101" spans="16:16" x14ac:dyDescent="0.3">
      <c r="P70101" s="83"/>
    </row>
    <row r="70102" spans="16:16" x14ac:dyDescent="0.3">
      <c r="P70102" s="83"/>
    </row>
    <row r="70103" spans="16:16" x14ac:dyDescent="0.3">
      <c r="P70103" s="83"/>
    </row>
    <row r="70104" spans="16:16" x14ac:dyDescent="0.3">
      <c r="P70104" s="83"/>
    </row>
    <row r="70105" spans="16:16" x14ac:dyDescent="0.3">
      <c r="P70105" s="83"/>
    </row>
    <row r="70106" spans="16:16" x14ac:dyDescent="0.3">
      <c r="P70106" s="83"/>
    </row>
    <row r="70107" spans="16:16" x14ac:dyDescent="0.3">
      <c r="P70107" s="83"/>
    </row>
    <row r="70108" spans="16:16" x14ac:dyDescent="0.3">
      <c r="P70108" s="83"/>
    </row>
    <row r="70109" spans="16:16" x14ac:dyDescent="0.3">
      <c r="P70109" s="83"/>
    </row>
    <row r="70110" spans="16:16" x14ac:dyDescent="0.3">
      <c r="P70110" s="83"/>
    </row>
    <row r="70111" spans="16:16" x14ac:dyDescent="0.3">
      <c r="P70111" s="83"/>
    </row>
    <row r="70112" spans="16:16" x14ac:dyDescent="0.3">
      <c r="P70112" s="83"/>
    </row>
    <row r="70113" spans="16:16" x14ac:dyDescent="0.3">
      <c r="P70113" s="83"/>
    </row>
    <row r="70114" spans="16:16" x14ac:dyDescent="0.3">
      <c r="P70114" s="83"/>
    </row>
    <row r="70115" spans="16:16" x14ac:dyDescent="0.3">
      <c r="P70115" s="83"/>
    </row>
    <row r="70116" spans="16:16" x14ac:dyDescent="0.3">
      <c r="P70116" s="83"/>
    </row>
    <row r="70117" spans="16:16" x14ac:dyDescent="0.3">
      <c r="P70117" s="83"/>
    </row>
    <row r="70118" spans="16:16" x14ac:dyDescent="0.3">
      <c r="P70118" s="83"/>
    </row>
    <row r="70119" spans="16:16" x14ac:dyDescent="0.3">
      <c r="P70119" s="83"/>
    </row>
    <row r="70120" spans="16:16" x14ac:dyDescent="0.3">
      <c r="P70120" s="83"/>
    </row>
    <row r="70121" spans="16:16" x14ac:dyDescent="0.3">
      <c r="P70121" s="83"/>
    </row>
    <row r="70122" spans="16:16" x14ac:dyDescent="0.3">
      <c r="P70122" s="83"/>
    </row>
    <row r="70123" spans="16:16" x14ac:dyDescent="0.3">
      <c r="P70123" s="83"/>
    </row>
    <row r="70124" spans="16:16" x14ac:dyDescent="0.3">
      <c r="P70124" s="83"/>
    </row>
    <row r="70125" spans="16:16" x14ac:dyDescent="0.3">
      <c r="P70125" s="83"/>
    </row>
    <row r="70126" spans="16:16" x14ac:dyDescent="0.3">
      <c r="P70126" s="83"/>
    </row>
    <row r="70127" spans="16:16" x14ac:dyDescent="0.3">
      <c r="P70127" s="83"/>
    </row>
    <row r="70128" spans="16:16" x14ac:dyDescent="0.3">
      <c r="P70128" s="83"/>
    </row>
    <row r="70129" spans="16:16" x14ac:dyDescent="0.3">
      <c r="P70129" s="83"/>
    </row>
    <row r="70130" spans="16:16" x14ac:dyDescent="0.3">
      <c r="P70130" s="83"/>
    </row>
    <row r="70131" spans="16:16" x14ac:dyDescent="0.3">
      <c r="P70131" s="83"/>
    </row>
    <row r="70132" spans="16:16" x14ac:dyDescent="0.3">
      <c r="P70132" s="83"/>
    </row>
    <row r="70133" spans="16:16" x14ac:dyDescent="0.3">
      <c r="P70133" s="83"/>
    </row>
    <row r="70134" spans="16:16" x14ac:dyDescent="0.3">
      <c r="P70134" s="83"/>
    </row>
    <row r="70135" spans="16:16" x14ac:dyDescent="0.3">
      <c r="P70135" s="83"/>
    </row>
    <row r="70136" spans="16:16" x14ac:dyDescent="0.3">
      <c r="P70136" s="83"/>
    </row>
    <row r="70137" spans="16:16" x14ac:dyDescent="0.3">
      <c r="P70137" s="83"/>
    </row>
    <row r="70138" spans="16:16" x14ac:dyDescent="0.3">
      <c r="P70138" s="83"/>
    </row>
    <row r="70139" spans="16:16" x14ac:dyDescent="0.3">
      <c r="P70139" s="83"/>
    </row>
    <row r="70140" spans="16:16" x14ac:dyDescent="0.3">
      <c r="P70140" s="83"/>
    </row>
    <row r="70141" spans="16:16" x14ac:dyDescent="0.3">
      <c r="P70141" s="83"/>
    </row>
    <row r="70142" spans="16:16" x14ac:dyDescent="0.3">
      <c r="P70142" s="83"/>
    </row>
    <row r="70143" spans="16:16" x14ac:dyDescent="0.3">
      <c r="P70143" s="83"/>
    </row>
    <row r="70144" spans="16:16" x14ac:dyDescent="0.3">
      <c r="P70144" s="83"/>
    </row>
    <row r="70145" spans="16:16" x14ac:dyDescent="0.3">
      <c r="P70145" s="83"/>
    </row>
    <row r="70146" spans="16:16" x14ac:dyDescent="0.3">
      <c r="P70146" s="83"/>
    </row>
    <row r="70147" spans="16:16" x14ac:dyDescent="0.3">
      <c r="P70147" s="83"/>
    </row>
    <row r="70148" spans="16:16" x14ac:dyDescent="0.3">
      <c r="P70148" s="83"/>
    </row>
    <row r="70149" spans="16:16" x14ac:dyDescent="0.3">
      <c r="P70149" s="83"/>
    </row>
    <row r="70150" spans="16:16" x14ac:dyDescent="0.3">
      <c r="P70150" s="83"/>
    </row>
    <row r="70151" spans="16:16" x14ac:dyDescent="0.3">
      <c r="P70151" s="83"/>
    </row>
    <row r="70152" spans="16:16" x14ac:dyDescent="0.3">
      <c r="P70152" s="83"/>
    </row>
    <row r="70153" spans="16:16" x14ac:dyDescent="0.3">
      <c r="P70153" s="83"/>
    </row>
    <row r="70154" spans="16:16" x14ac:dyDescent="0.3">
      <c r="P70154" s="83"/>
    </row>
    <row r="70155" spans="16:16" x14ac:dyDescent="0.3">
      <c r="P70155" s="83"/>
    </row>
    <row r="70156" spans="16:16" x14ac:dyDescent="0.3">
      <c r="P70156" s="83"/>
    </row>
    <row r="70157" spans="16:16" x14ac:dyDescent="0.3">
      <c r="P70157" s="83"/>
    </row>
    <row r="70158" spans="16:16" x14ac:dyDescent="0.3">
      <c r="P70158" s="83"/>
    </row>
    <row r="70159" spans="16:16" x14ac:dyDescent="0.3">
      <c r="P70159" s="83"/>
    </row>
    <row r="70160" spans="16:16" x14ac:dyDescent="0.3">
      <c r="P70160" s="83"/>
    </row>
    <row r="70161" spans="16:16" x14ac:dyDescent="0.3">
      <c r="P70161" s="83"/>
    </row>
    <row r="70162" spans="16:16" x14ac:dyDescent="0.3">
      <c r="P70162" s="83"/>
    </row>
    <row r="70163" spans="16:16" x14ac:dyDescent="0.3">
      <c r="P70163" s="83"/>
    </row>
    <row r="70164" spans="16:16" x14ac:dyDescent="0.3">
      <c r="P70164" s="83"/>
    </row>
    <row r="70165" spans="16:16" x14ac:dyDescent="0.3">
      <c r="P70165" s="83"/>
    </row>
    <row r="70166" spans="16:16" x14ac:dyDescent="0.3">
      <c r="P70166" s="83"/>
    </row>
    <row r="70167" spans="16:16" x14ac:dyDescent="0.3">
      <c r="P70167" s="83"/>
    </row>
    <row r="70168" spans="16:16" x14ac:dyDescent="0.3">
      <c r="P70168" s="83"/>
    </row>
    <row r="70169" spans="16:16" x14ac:dyDescent="0.3">
      <c r="P70169" s="83"/>
    </row>
    <row r="70170" spans="16:16" x14ac:dyDescent="0.3">
      <c r="P70170" s="83"/>
    </row>
    <row r="70171" spans="16:16" x14ac:dyDescent="0.3">
      <c r="P70171" s="83"/>
    </row>
    <row r="70172" spans="16:16" x14ac:dyDescent="0.3">
      <c r="P70172" s="83"/>
    </row>
    <row r="70173" spans="16:16" x14ac:dyDescent="0.3">
      <c r="P70173" s="83"/>
    </row>
    <row r="70174" spans="16:16" x14ac:dyDescent="0.3">
      <c r="P70174" s="83"/>
    </row>
    <row r="70175" spans="16:16" x14ac:dyDescent="0.3">
      <c r="P70175" s="83"/>
    </row>
    <row r="70176" spans="16:16" x14ac:dyDescent="0.3">
      <c r="P70176" s="83"/>
    </row>
    <row r="70177" spans="16:16" x14ac:dyDescent="0.3">
      <c r="P70177" s="83"/>
    </row>
    <row r="70178" spans="16:16" x14ac:dyDescent="0.3">
      <c r="P70178" s="83"/>
    </row>
    <row r="70179" spans="16:16" x14ac:dyDescent="0.3">
      <c r="P70179" s="83"/>
    </row>
    <row r="70180" spans="16:16" x14ac:dyDescent="0.3">
      <c r="P70180" s="83"/>
    </row>
    <row r="70181" spans="16:16" x14ac:dyDescent="0.3">
      <c r="P70181" s="83"/>
    </row>
    <row r="70182" spans="16:16" x14ac:dyDescent="0.3">
      <c r="P70182" s="83"/>
    </row>
    <row r="70183" spans="16:16" x14ac:dyDescent="0.3">
      <c r="P70183" s="83"/>
    </row>
    <row r="70184" spans="16:16" x14ac:dyDescent="0.3">
      <c r="P70184" s="83"/>
    </row>
    <row r="70185" spans="16:16" x14ac:dyDescent="0.3">
      <c r="P70185" s="83"/>
    </row>
    <row r="70186" spans="16:16" x14ac:dyDescent="0.3">
      <c r="P70186" s="83"/>
    </row>
    <row r="70187" spans="16:16" x14ac:dyDescent="0.3">
      <c r="P70187" s="83"/>
    </row>
    <row r="70188" spans="16:16" x14ac:dyDescent="0.3">
      <c r="P70188" s="83"/>
    </row>
    <row r="70189" spans="16:16" x14ac:dyDescent="0.3">
      <c r="P70189" s="83"/>
    </row>
    <row r="70190" spans="16:16" x14ac:dyDescent="0.3">
      <c r="P70190" s="83"/>
    </row>
    <row r="70191" spans="16:16" x14ac:dyDescent="0.3">
      <c r="P70191" s="83"/>
    </row>
    <row r="70192" spans="16:16" x14ac:dyDescent="0.3">
      <c r="P70192" s="83"/>
    </row>
    <row r="70193" spans="16:16" x14ac:dyDescent="0.3">
      <c r="P70193" s="83"/>
    </row>
    <row r="70194" spans="16:16" x14ac:dyDescent="0.3">
      <c r="P70194" s="83"/>
    </row>
    <row r="70195" spans="16:16" x14ac:dyDescent="0.3">
      <c r="P70195" s="83"/>
    </row>
    <row r="70196" spans="16:16" x14ac:dyDescent="0.3">
      <c r="P70196" s="83"/>
    </row>
    <row r="70197" spans="16:16" x14ac:dyDescent="0.3">
      <c r="P70197" s="83"/>
    </row>
    <row r="70198" spans="16:16" x14ac:dyDescent="0.3">
      <c r="P70198" s="83"/>
    </row>
    <row r="70199" spans="16:16" x14ac:dyDescent="0.3">
      <c r="P70199" s="83"/>
    </row>
    <row r="70200" spans="16:16" x14ac:dyDescent="0.3">
      <c r="P70200" s="83"/>
    </row>
    <row r="70201" spans="16:16" x14ac:dyDescent="0.3">
      <c r="P70201" s="83"/>
    </row>
    <row r="70202" spans="16:16" x14ac:dyDescent="0.3">
      <c r="P70202" s="83"/>
    </row>
    <row r="70203" spans="16:16" x14ac:dyDescent="0.3">
      <c r="P70203" s="83"/>
    </row>
    <row r="70204" spans="16:16" x14ac:dyDescent="0.3">
      <c r="P70204" s="83"/>
    </row>
    <row r="70205" spans="16:16" x14ac:dyDescent="0.3">
      <c r="P70205" s="83"/>
    </row>
    <row r="70206" spans="16:16" x14ac:dyDescent="0.3">
      <c r="P70206" s="83"/>
    </row>
    <row r="70207" spans="16:16" x14ac:dyDescent="0.3">
      <c r="P70207" s="83"/>
    </row>
    <row r="70208" spans="16:16" x14ac:dyDescent="0.3">
      <c r="P70208" s="83"/>
    </row>
    <row r="70209" spans="16:16" x14ac:dyDescent="0.3">
      <c r="P70209" s="83"/>
    </row>
    <row r="70210" spans="16:16" x14ac:dyDescent="0.3">
      <c r="P70210" s="83"/>
    </row>
    <row r="70211" spans="16:16" x14ac:dyDescent="0.3">
      <c r="P70211" s="83"/>
    </row>
    <row r="70212" spans="16:16" x14ac:dyDescent="0.3">
      <c r="P70212" s="83"/>
    </row>
    <row r="70213" spans="16:16" x14ac:dyDescent="0.3">
      <c r="P70213" s="83"/>
    </row>
    <row r="70214" spans="16:16" x14ac:dyDescent="0.3">
      <c r="P70214" s="83"/>
    </row>
    <row r="70215" spans="16:16" x14ac:dyDescent="0.3">
      <c r="P70215" s="83"/>
    </row>
    <row r="70216" spans="16:16" x14ac:dyDescent="0.3">
      <c r="P70216" s="83"/>
    </row>
    <row r="70217" spans="16:16" x14ac:dyDescent="0.3">
      <c r="P70217" s="83"/>
    </row>
    <row r="70218" spans="16:16" x14ac:dyDescent="0.3">
      <c r="P70218" s="83"/>
    </row>
    <row r="70219" spans="16:16" x14ac:dyDescent="0.3">
      <c r="P70219" s="83"/>
    </row>
    <row r="70220" spans="16:16" x14ac:dyDescent="0.3">
      <c r="P70220" s="83"/>
    </row>
    <row r="70221" spans="16:16" x14ac:dyDescent="0.3">
      <c r="P70221" s="83"/>
    </row>
    <row r="70222" spans="16:16" x14ac:dyDescent="0.3">
      <c r="P70222" s="83"/>
    </row>
    <row r="70223" spans="16:16" x14ac:dyDescent="0.3">
      <c r="P70223" s="83"/>
    </row>
    <row r="70224" spans="16:16" x14ac:dyDescent="0.3">
      <c r="P70224" s="83"/>
    </row>
    <row r="70225" spans="16:16" x14ac:dyDescent="0.3">
      <c r="P70225" s="83"/>
    </row>
    <row r="70226" spans="16:16" x14ac:dyDescent="0.3">
      <c r="P70226" s="83"/>
    </row>
    <row r="70227" spans="16:16" x14ac:dyDescent="0.3">
      <c r="P70227" s="83"/>
    </row>
    <row r="70228" spans="16:16" x14ac:dyDescent="0.3">
      <c r="P70228" s="83"/>
    </row>
    <row r="70229" spans="16:16" x14ac:dyDescent="0.3">
      <c r="P70229" s="83"/>
    </row>
    <row r="70230" spans="16:16" x14ac:dyDescent="0.3">
      <c r="P70230" s="83"/>
    </row>
    <row r="70231" spans="16:16" x14ac:dyDescent="0.3">
      <c r="P70231" s="83"/>
    </row>
    <row r="70232" spans="16:16" x14ac:dyDescent="0.3">
      <c r="P70232" s="83"/>
    </row>
    <row r="70233" spans="16:16" x14ac:dyDescent="0.3">
      <c r="P70233" s="83"/>
    </row>
    <row r="70234" spans="16:16" x14ac:dyDescent="0.3">
      <c r="P70234" s="83"/>
    </row>
    <row r="70235" spans="16:16" x14ac:dyDescent="0.3">
      <c r="P70235" s="83"/>
    </row>
    <row r="70236" spans="16:16" x14ac:dyDescent="0.3">
      <c r="P70236" s="83"/>
    </row>
    <row r="70237" spans="16:16" x14ac:dyDescent="0.3">
      <c r="P70237" s="83"/>
    </row>
    <row r="70238" spans="16:16" x14ac:dyDescent="0.3">
      <c r="P70238" s="83"/>
    </row>
    <row r="70239" spans="16:16" x14ac:dyDescent="0.3">
      <c r="P70239" s="83"/>
    </row>
    <row r="70240" spans="16:16" x14ac:dyDescent="0.3">
      <c r="P70240" s="83"/>
    </row>
    <row r="70241" spans="16:16" x14ac:dyDescent="0.3">
      <c r="P70241" s="83"/>
    </row>
    <row r="70242" spans="16:16" x14ac:dyDescent="0.3">
      <c r="P70242" s="83"/>
    </row>
    <row r="70243" spans="16:16" x14ac:dyDescent="0.3">
      <c r="P70243" s="83"/>
    </row>
    <row r="70244" spans="16:16" x14ac:dyDescent="0.3">
      <c r="P70244" s="83"/>
    </row>
    <row r="70245" spans="16:16" x14ac:dyDescent="0.3">
      <c r="P70245" s="83"/>
    </row>
    <row r="70246" spans="16:16" x14ac:dyDescent="0.3">
      <c r="P70246" s="83"/>
    </row>
    <row r="70247" spans="16:16" x14ac:dyDescent="0.3">
      <c r="P70247" s="83"/>
    </row>
    <row r="70248" spans="16:16" x14ac:dyDescent="0.3">
      <c r="P70248" s="83"/>
    </row>
    <row r="70249" spans="16:16" x14ac:dyDescent="0.3">
      <c r="P70249" s="83"/>
    </row>
    <row r="70250" spans="16:16" x14ac:dyDescent="0.3">
      <c r="P70250" s="83"/>
    </row>
    <row r="70251" spans="16:16" x14ac:dyDescent="0.3">
      <c r="P70251" s="83"/>
    </row>
    <row r="70252" spans="16:16" x14ac:dyDescent="0.3">
      <c r="P70252" s="83"/>
    </row>
    <row r="70253" spans="16:16" x14ac:dyDescent="0.3">
      <c r="P70253" s="83"/>
    </row>
    <row r="70254" spans="16:16" x14ac:dyDescent="0.3">
      <c r="P70254" s="83"/>
    </row>
    <row r="70255" spans="16:16" x14ac:dyDescent="0.3">
      <c r="P70255" s="83"/>
    </row>
    <row r="70256" spans="16:16" x14ac:dyDescent="0.3">
      <c r="P70256" s="83"/>
    </row>
    <row r="70257" spans="16:16" x14ac:dyDescent="0.3">
      <c r="P70257" s="83"/>
    </row>
    <row r="70258" spans="16:16" x14ac:dyDescent="0.3">
      <c r="P70258" s="83"/>
    </row>
    <row r="70259" spans="16:16" x14ac:dyDescent="0.3">
      <c r="P70259" s="83"/>
    </row>
    <row r="70260" spans="16:16" x14ac:dyDescent="0.3">
      <c r="P70260" s="83"/>
    </row>
    <row r="70261" spans="16:16" x14ac:dyDescent="0.3">
      <c r="P70261" s="83"/>
    </row>
    <row r="70262" spans="16:16" x14ac:dyDescent="0.3">
      <c r="P70262" s="83"/>
    </row>
    <row r="70263" spans="16:16" x14ac:dyDescent="0.3">
      <c r="P70263" s="83"/>
    </row>
    <row r="70264" spans="16:16" x14ac:dyDescent="0.3">
      <c r="P70264" s="83"/>
    </row>
    <row r="70265" spans="16:16" x14ac:dyDescent="0.3">
      <c r="P70265" s="83"/>
    </row>
    <row r="70266" spans="16:16" x14ac:dyDescent="0.3">
      <c r="P70266" s="83"/>
    </row>
    <row r="70267" spans="16:16" x14ac:dyDescent="0.3">
      <c r="P70267" s="83"/>
    </row>
    <row r="70268" spans="16:16" x14ac:dyDescent="0.3">
      <c r="P70268" s="83"/>
    </row>
    <row r="70269" spans="16:16" x14ac:dyDescent="0.3">
      <c r="P70269" s="83"/>
    </row>
    <row r="70270" spans="16:16" x14ac:dyDescent="0.3">
      <c r="P70270" s="83"/>
    </row>
    <row r="70271" spans="16:16" x14ac:dyDescent="0.3">
      <c r="P70271" s="83"/>
    </row>
    <row r="70272" spans="16:16" x14ac:dyDescent="0.3">
      <c r="P70272" s="83"/>
    </row>
    <row r="70273" spans="16:16" x14ac:dyDescent="0.3">
      <c r="P70273" s="83"/>
    </row>
    <row r="70274" spans="16:16" x14ac:dyDescent="0.3">
      <c r="P70274" s="83"/>
    </row>
    <row r="70275" spans="16:16" x14ac:dyDescent="0.3">
      <c r="P70275" s="83"/>
    </row>
    <row r="70276" spans="16:16" x14ac:dyDescent="0.3">
      <c r="P70276" s="83"/>
    </row>
    <row r="70277" spans="16:16" x14ac:dyDescent="0.3">
      <c r="P70277" s="83"/>
    </row>
    <row r="70278" spans="16:16" x14ac:dyDescent="0.3">
      <c r="P70278" s="83"/>
    </row>
    <row r="70279" spans="16:16" x14ac:dyDescent="0.3">
      <c r="P70279" s="83"/>
    </row>
    <row r="70280" spans="16:16" x14ac:dyDescent="0.3">
      <c r="P70280" s="83"/>
    </row>
    <row r="70281" spans="16:16" x14ac:dyDescent="0.3">
      <c r="P70281" s="83"/>
    </row>
    <row r="70282" spans="16:16" x14ac:dyDescent="0.3">
      <c r="P70282" s="83"/>
    </row>
    <row r="70283" spans="16:16" x14ac:dyDescent="0.3">
      <c r="P70283" s="83"/>
    </row>
    <row r="70284" spans="16:16" x14ac:dyDescent="0.3">
      <c r="P70284" s="83"/>
    </row>
    <row r="70285" spans="16:16" x14ac:dyDescent="0.3">
      <c r="P70285" s="83"/>
    </row>
    <row r="70286" spans="16:16" x14ac:dyDescent="0.3">
      <c r="P70286" s="83"/>
    </row>
    <row r="70287" spans="16:16" x14ac:dyDescent="0.3">
      <c r="P70287" s="83"/>
    </row>
    <row r="70288" spans="16:16" x14ac:dyDescent="0.3">
      <c r="P70288" s="83"/>
    </row>
    <row r="70289" spans="16:16" x14ac:dyDescent="0.3">
      <c r="P70289" s="83"/>
    </row>
    <row r="70290" spans="16:16" x14ac:dyDescent="0.3">
      <c r="P70290" s="83"/>
    </row>
    <row r="70291" spans="16:16" x14ac:dyDescent="0.3">
      <c r="P70291" s="83"/>
    </row>
    <row r="70292" spans="16:16" x14ac:dyDescent="0.3">
      <c r="P70292" s="83"/>
    </row>
    <row r="70293" spans="16:16" x14ac:dyDescent="0.3">
      <c r="P70293" s="83"/>
    </row>
    <row r="70294" spans="16:16" x14ac:dyDescent="0.3">
      <c r="P70294" s="83"/>
    </row>
    <row r="70295" spans="16:16" x14ac:dyDescent="0.3">
      <c r="P70295" s="83"/>
    </row>
    <row r="70296" spans="16:16" x14ac:dyDescent="0.3">
      <c r="P70296" s="83"/>
    </row>
    <row r="70297" spans="16:16" x14ac:dyDescent="0.3">
      <c r="P70297" s="83"/>
    </row>
    <row r="70298" spans="16:16" x14ac:dyDescent="0.3">
      <c r="P70298" s="83"/>
    </row>
    <row r="70299" spans="16:16" x14ac:dyDescent="0.3">
      <c r="P70299" s="83"/>
    </row>
    <row r="70300" spans="16:16" x14ac:dyDescent="0.3">
      <c r="P70300" s="83"/>
    </row>
    <row r="70301" spans="16:16" x14ac:dyDescent="0.3">
      <c r="P70301" s="83"/>
    </row>
    <row r="70302" spans="16:16" x14ac:dyDescent="0.3">
      <c r="P70302" s="83"/>
    </row>
    <row r="70303" spans="16:16" x14ac:dyDescent="0.3">
      <c r="P70303" s="83"/>
    </row>
    <row r="70304" spans="16:16" x14ac:dyDescent="0.3">
      <c r="P70304" s="83"/>
    </row>
    <row r="70305" spans="16:16" x14ac:dyDescent="0.3">
      <c r="P70305" s="83"/>
    </row>
    <row r="70306" spans="16:16" x14ac:dyDescent="0.3">
      <c r="P70306" s="83"/>
    </row>
    <row r="70307" spans="16:16" x14ac:dyDescent="0.3">
      <c r="P70307" s="83"/>
    </row>
    <row r="70308" spans="16:16" x14ac:dyDescent="0.3">
      <c r="P70308" s="83"/>
    </row>
    <row r="70309" spans="16:16" x14ac:dyDescent="0.3">
      <c r="P70309" s="83"/>
    </row>
    <row r="70310" spans="16:16" x14ac:dyDescent="0.3">
      <c r="P70310" s="83"/>
    </row>
    <row r="70311" spans="16:16" x14ac:dyDescent="0.3">
      <c r="P70311" s="83"/>
    </row>
    <row r="70312" spans="16:16" x14ac:dyDescent="0.3">
      <c r="P70312" s="83"/>
    </row>
    <row r="70313" spans="16:16" x14ac:dyDescent="0.3">
      <c r="P70313" s="83"/>
    </row>
    <row r="70314" spans="16:16" x14ac:dyDescent="0.3">
      <c r="P70314" s="83"/>
    </row>
    <row r="70315" spans="16:16" x14ac:dyDescent="0.3">
      <c r="P70315" s="83"/>
    </row>
    <row r="70316" spans="16:16" x14ac:dyDescent="0.3">
      <c r="P70316" s="83"/>
    </row>
    <row r="70317" spans="16:16" x14ac:dyDescent="0.3">
      <c r="P70317" s="83"/>
    </row>
    <row r="70318" spans="16:16" x14ac:dyDescent="0.3">
      <c r="P70318" s="83"/>
    </row>
    <row r="70319" spans="16:16" x14ac:dyDescent="0.3">
      <c r="P70319" s="83"/>
    </row>
    <row r="70320" spans="16:16" x14ac:dyDescent="0.3">
      <c r="P70320" s="83"/>
    </row>
    <row r="70321" spans="16:16" x14ac:dyDescent="0.3">
      <c r="P70321" s="83"/>
    </row>
    <row r="70322" spans="16:16" x14ac:dyDescent="0.3">
      <c r="P70322" s="83"/>
    </row>
    <row r="70323" spans="16:16" x14ac:dyDescent="0.3">
      <c r="P70323" s="83"/>
    </row>
    <row r="70324" spans="16:16" x14ac:dyDescent="0.3">
      <c r="P70324" s="83"/>
    </row>
    <row r="70325" spans="16:16" x14ac:dyDescent="0.3">
      <c r="P70325" s="83"/>
    </row>
    <row r="70326" spans="16:16" x14ac:dyDescent="0.3">
      <c r="P70326" s="83"/>
    </row>
    <row r="70327" spans="16:16" x14ac:dyDescent="0.3">
      <c r="P70327" s="83"/>
    </row>
    <row r="70328" spans="16:16" x14ac:dyDescent="0.3">
      <c r="P70328" s="83"/>
    </row>
    <row r="70329" spans="16:16" x14ac:dyDescent="0.3">
      <c r="P70329" s="83"/>
    </row>
    <row r="70330" spans="16:16" x14ac:dyDescent="0.3">
      <c r="P70330" s="83"/>
    </row>
    <row r="70331" spans="16:16" x14ac:dyDescent="0.3">
      <c r="P70331" s="83"/>
    </row>
    <row r="70332" spans="16:16" x14ac:dyDescent="0.3">
      <c r="P70332" s="83"/>
    </row>
    <row r="70333" spans="16:16" x14ac:dyDescent="0.3">
      <c r="P70333" s="83"/>
    </row>
    <row r="70334" spans="16:16" x14ac:dyDescent="0.3">
      <c r="P70334" s="83"/>
    </row>
    <row r="70335" spans="16:16" x14ac:dyDescent="0.3">
      <c r="P70335" s="83"/>
    </row>
    <row r="70336" spans="16:16" x14ac:dyDescent="0.3">
      <c r="P70336" s="83"/>
    </row>
    <row r="70337" spans="16:16" x14ac:dyDescent="0.3">
      <c r="P70337" s="83"/>
    </row>
    <row r="70338" spans="16:16" x14ac:dyDescent="0.3">
      <c r="P70338" s="83"/>
    </row>
    <row r="70339" spans="16:16" x14ac:dyDescent="0.3">
      <c r="P70339" s="83"/>
    </row>
    <row r="70340" spans="16:16" x14ac:dyDescent="0.3">
      <c r="P70340" s="83"/>
    </row>
    <row r="70341" spans="16:16" x14ac:dyDescent="0.3">
      <c r="P70341" s="83"/>
    </row>
    <row r="70342" spans="16:16" x14ac:dyDescent="0.3">
      <c r="P70342" s="83"/>
    </row>
    <row r="70343" spans="16:16" x14ac:dyDescent="0.3">
      <c r="P70343" s="83"/>
    </row>
    <row r="70344" spans="16:16" x14ac:dyDescent="0.3">
      <c r="P70344" s="83"/>
    </row>
    <row r="70345" spans="16:16" x14ac:dyDescent="0.3">
      <c r="P70345" s="83"/>
    </row>
    <row r="70346" spans="16:16" x14ac:dyDescent="0.3">
      <c r="P70346" s="83"/>
    </row>
    <row r="70347" spans="16:16" x14ac:dyDescent="0.3">
      <c r="P70347" s="83"/>
    </row>
    <row r="70348" spans="16:16" x14ac:dyDescent="0.3">
      <c r="P70348" s="83"/>
    </row>
    <row r="70349" spans="16:16" x14ac:dyDescent="0.3">
      <c r="P70349" s="83"/>
    </row>
    <row r="70350" spans="16:16" x14ac:dyDescent="0.3">
      <c r="P70350" s="83"/>
    </row>
    <row r="70351" spans="16:16" x14ac:dyDescent="0.3">
      <c r="P70351" s="83"/>
    </row>
    <row r="70352" spans="16:16" x14ac:dyDescent="0.3">
      <c r="P70352" s="83"/>
    </row>
    <row r="70353" spans="16:16" x14ac:dyDescent="0.3">
      <c r="P70353" s="83"/>
    </row>
    <row r="70354" spans="16:16" x14ac:dyDescent="0.3">
      <c r="P70354" s="83"/>
    </row>
    <row r="70355" spans="16:16" x14ac:dyDescent="0.3">
      <c r="P70355" s="83"/>
    </row>
    <row r="70356" spans="16:16" x14ac:dyDescent="0.3">
      <c r="P70356" s="83"/>
    </row>
    <row r="70357" spans="16:16" x14ac:dyDescent="0.3">
      <c r="P70357" s="83"/>
    </row>
    <row r="70358" spans="16:16" x14ac:dyDescent="0.3">
      <c r="P70358" s="83"/>
    </row>
    <row r="70359" spans="16:16" x14ac:dyDescent="0.3">
      <c r="P70359" s="83"/>
    </row>
    <row r="70360" spans="16:16" x14ac:dyDescent="0.3">
      <c r="P70360" s="83"/>
    </row>
    <row r="70361" spans="16:16" x14ac:dyDescent="0.3">
      <c r="P70361" s="83"/>
    </row>
    <row r="70362" spans="16:16" x14ac:dyDescent="0.3">
      <c r="P70362" s="83"/>
    </row>
    <row r="70363" spans="16:16" x14ac:dyDescent="0.3">
      <c r="P70363" s="83"/>
    </row>
    <row r="70364" spans="16:16" x14ac:dyDescent="0.3">
      <c r="P70364" s="83"/>
    </row>
    <row r="70365" spans="16:16" x14ac:dyDescent="0.3">
      <c r="P70365" s="83"/>
    </row>
    <row r="70366" spans="16:16" x14ac:dyDescent="0.3">
      <c r="P70366" s="83"/>
    </row>
    <row r="70367" spans="16:16" x14ac:dyDescent="0.3">
      <c r="P70367" s="83"/>
    </row>
    <row r="70368" spans="16:16" x14ac:dyDescent="0.3">
      <c r="P70368" s="83"/>
    </row>
    <row r="70369" spans="16:16" x14ac:dyDescent="0.3">
      <c r="P70369" s="83"/>
    </row>
    <row r="70370" spans="16:16" x14ac:dyDescent="0.3">
      <c r="P70370" s="83"/>
    </row>
    <row r="70371" spans="16:16" x14ac:dyDescent="0.3">
      <c r="P70371" s="83"/>
    </row>
    <row r="70372" spans="16:16" x14ac:dyDescent="0.3">
      <c r="P70372" s="83"/>
    </row>
    <row r="70373" spans="16:16" x14ac:dyDescent="0.3">
      <c r="P70373" s="83"/>
    </row>
    <row r="70374" spans="16:16" x14ac:dyDescent="0.3">
      <c r="P70374" s="83"/>
    </row>
    <row r="70375" spans="16:16" x14ac:dyDescent="0.3">
      <c r="P70375" s="83"/>
    </row>
    <row r="70376" spans="16:16" x14ac:dyDescent="0.3">
      <c r="P70376" s="83"/>
    </row>
    <row r="70377" spans="16:16" x14ac:dyDescent="0.3">
      <c r="P70377" s="83"/>
    </row>
    <row r="70378" spans="16:16" x14ac:dyDescent="0.3">
      <c r="P70378" s="83"/>
    </row>
    <row r="70379" spans="16:16" x14ac:dyDescent="0.3">
      <c r="P70379" s="83"/>
    </row>
    <row r="70380" spans="16:16" x14ac:dyDescent="0.3">
      <c r="P70380" s="83"/>
    </row>
    <row r="70381" spans="16:16" x14ac:dyDescent="0.3">
      <c r="P70381" s="83"/>
    </row>
    <row r="70382" spans="16:16" x14ac:dyDescent="0.3">
      <c r="P70382" s="83"/>
    </row>
    <row r="70383" spans="16:16" x14ac:dyDescent="0.3">
      <c r="P70383" s="83"/>
    </row>
    <row r="70384" spans="16:16" x14ac:dyDescent="0.3">
      <c r="P70384" s="83"/>
    </row>
    <row r="70385" spans="16:16" x14ac:dyDescent="0.3">
      <c r="P70385" s="83"/>
    </row>
    <row r="70386" spans="16:16" x14ac:dyDescent="0.3">
      <c r="P70386" s="83"/>
    </row>
    <row r="70387" spans="16:16" x14ac:dyDescent="0.3">
      <c r="P70387" s="83"/>
    </row>
    <row r="70388" spans="16:16" x14ac:dyDescent="0.3">
      <c r="P70388" s="83"/>
    </row>
    <row r="70389" spans="16:16" x14ac:dyDescent="0.3">
      <c r="P70389" s="83"/>
    </row>
    <row r="70390" spans="16:16" x14ac:dyDescent="0.3">
      <c r="P70390" s="83"/>
    </row>
    <row r="70391" spans="16:16" x14ac:dyDescent="0.3">
      <c r="P70391" s="83"/>
    </row>
    <row r="70392" spans="16:16" x14ac:dyDescent="0.3">
      <c r="P70392" s="83"/>
    </row>
    <row r="70393" spans="16:16" x14ac:dyDescent="0.3">
      <c r="P70393" s="83"/>
    </row>
    <row r="70394" spans="16:16" x14ac:dyDescent="0.3">
      <c r="P70394" s="83"/>
    </row>
    <row r="70395" spans="16:16" x14ac:dyDescent="0.3">
      <c r="P70395" s="83"/>
    </row>
    <row r="70396" spans="16:16" x14ac:dyDescent="0.3">
      <c r="P70396" s="83"/>
    </row>
    <row r="70397" spans="16:16" x14ac:dyDescent="0.3">
      <c r="P70397" s="83"/>
    </row>
    <row r="70398" spans="16:16" x14ac:dyDescent="0.3">
      <c r="P70398" s="83"/>
    </row>
    <row r="70399" spans="16:16" x14ac:dyDescent="0.3">
      <c r="P70399" s="83"/>
    </row>
    <row r="70400" spans="16:16" x14ac:dyDescent="0.3">
      <c r="P70400" s="83"/>
    </row>
    <row r="70401" spans="16:16" x14ac:dyDescent="0.3">
      <c r="P70401" s="83"/>
    </row>
    <row r="70402" spans="16:16" x14ac:dyDescent="0.3">
      <c r="P70402" s="83"/>
    </row>
    <row r="70403" spans="16:16" x14ac:dyDescent="0.3">
      <c r="P70403" s="83"/>
    </row>
    <row r="70404" spans="16:16" x14ac:dyDescent="0.3">
      <c r="P70404" s="83"/>
    </row>
    <row r="70405" spans="16:16" x14ac:dyDescent="0.3">
      <c r="P70405" s="83"/>
    </row>
    <row r="70406" spans="16:16" x14ac:dyDescent="0.3">
      <c r="P70406" s="83"/>
    </row>
    <row r="70407" spans="16:16" x14ac:dyDescent="0.3">
      <c r="P70407" s="83"/>
    </row>
    <row r="70408" spans="16:16" x14ac:dyDescent="0.3">
      <c r="P70408" s="83"/>
    </row>
    <row r="70409" spans="16:16" x14ac:dyDescent="0.3">
      <c r="P70409" s="83"/>
    </row>
    <row r="70410" spans="16:16" x14ac:dyDescent="0.3">
      <c r="P70410" s="83"/>
    </row>
    <row r="70411" spans="16:16" x14ac:dyDescent="0.3">
      <c r="P70411" s="83"/>
    </row>
    <row r="70412" spans="16:16" x14ac:dyDescent="0.3">
      <c r="P70412" s="83"/>
    </row>
    <row r="70413" spans="16:16" x14ac:dyDescent="0.3">
      <c r="P70413" s="83"/>
    </row>
    <row r="70414" spans="16:16" x14ac:dyDescent="0.3">
      <c r="P70414" s="83"/>
    </row>
    <row r="70415" spans="16:16" x14ac:dyDescent="0.3">
      <c r="P70415" s="83"/>
    </row>
    <row r="70416" spans="16:16" x14ac:dyDescent="0.3">
      <c r="P70416" s="83"/>
    </row>
    <row r="70417" spans="16:16" x14ac:dyDescent="0.3">
      <c r="P70417" s="83"/>
    </row>
    <row r="70418" spans="16:16" x14ac:dyDescent="0.3">
      <c r="P70418" s="83"/>
    </row>
    <row r="70419" spans="16:16" x14ac:dyDescent="0.3">
      <c r="P70419" s="83"/>
    </row>
    <row r="70420" spans="16:16" x14ac:dyDescent="0.3">
      <c r="P70420" s="83"/>
    </row>
    <row r="70421" spans="16:16" x14ac:dyDescent="0.3">
      <c r="P70421" s="83"/>
    </row>
    <row r="70422" spans="16:16" x14ac:dyDescent="0.3">
      <c r="P70422" s="83"/>
    </row>
    <row r="70423" spans="16:16" x14ac:dyDescent="0.3">
      <c r="P70423" s="83"/>
    </row>
    <row r="70424" spans="16:16" x14ac:dyDescent="0.3">
      <c r="P70424" s="83"/>
    </row>
    <row r="70425" spans="16:16" x14ac:dyDescent="0.3">
      <c r="P70425" s="83"/>
    </row>
    <row r="70426" spans="16:16" x14ac:dyDescent="0.3">
      <c r="P70426" s="83"/>
    </row>
    <row r="70427" spans="16:16" x14ac:dyDescent="0.3">
      <c r="P70427" s="83"/>
    </row>
    <row r="70428" spans="16:16" x14ac:dyDescent="0.3">
      <c r="P70428" s="83"/>
    </row>
    <row r="70429" spans="16:16" x14ac:dyDescent="0.3">
      <c r="P70429" s="83"/>
    </row>
    <row r="70430" spans="16:16" x14ac:dyDescent="0.3">
      <c r="P70430" s="83"/>
    </row>
    <row r="70431" spans="16:16" x14ac:dyDescent="0.3">
      <c r="P70431" s="83"/>
    </row>
    <row r="70432" spans="16:16" x14ac:dyDescent="0.3">
      <c r="P70432" s="83"/>
    </row>
    <row r="70433" spans="16:16" x14ac:dyDescent="0.3">
      <c r="P70433" s="83"/>
    </row>
    <row r="70434" spans="16:16" x14ac:dyDescent="0.3">
      <c r="P70434" s="83"/>
    </row>
    <row r="70435" spans="16:16" x14ac:dyDescent="0.3">
      <c r="P70435" s="83"/>
    </row>
    <row r="70436" spans="16:16" x14ac:dyDescent="0.3">
      <c r="P70436" s="83"/>
    </row>
    <row r="70437" spans="16:16" x14ac:dyDescent="0.3">
      <c r="P70437" s="83"/>
    </row>
    <row r="70438" spans="16:16" x14ac:dyDescent="0.3">
      <c r="P70438" s="83"/>
    </row>
    <row r="70439" spans="16:16" x14ac:dyDescent="0.3">
      <c r="P70439" s="83"/>
    </row>
    <row r="70440" spans="16:16" x14ac:dyDescent="0.3">
      <c r="P70440" s="83"/>
    </row>
    <row r="70441" spans="16:16" x14ac:dyDescent="0.3">
      <c r="P70441" s="83"/>
    </row>
    <row r="70442" spans="16:16" x14ac:dyDescent="0.3">
      <c r="P70442" s="83"/>
    </row>
    <row r="70443" spans="16:16" x14ac:dyDescent="0.3">
      <c r="P70443" s="83"/>
    </row>
    <row r="70444" spans="16:16" x14ac:dyDescent="0.3">
      <c r="P70444" s="83"/>
    </row>
    <row r="70445" spans="16:16" x14ac:dyDescent="0.3">
      <c r="P70445" s="83"/>
    </row>
    <row r="70446" spans="16:16" x14ac:dyDescent="0.3">
      <c r="P70446" s="83"/>
    </row>
    <row r="70447" spans="16:16" x14ac:dyDescent="0.3">
      <c r="P70447" s="83"/>
    </row>
    <row r="70448" spans="16:16" x14ac:dyDescent="0.3">
      <c r="P70448" s="83"/>
    </row>
    <row r="70449" spans="16:16" x14ac:dyDescent="0.3">
      <c r="P70449" s="83"/>
    </row>
    <row r="70450" spans="16:16" x14ac:dyDescent="0.3">
      <c r="P70450" s="83"/>
    </row>
    <row r="70451" spans="16:16" x14ac:dyDescent="0.3">
      <c r="P70451" s="83"/>
    </row>
    <row r="70452" spans="16:16" x14ac:dyDescent="0.3">
      <c r="P70452" s="83"/>
    </row>
    <row r="70453" spans="16:16" x14ac:dyDescent="0.3">
      <c r="P70453" s="83"/>
    </row>
    <row r="70454" spans="16:16" x14ac:dyDescent="0.3">
      <c r="P70454" s="83"/>
    </row>
    <row r="70455" spans="16:16" x14ac:dyDescent="0.3">
      <c r="P70455" s="83"/>
    </row>
    <row r="70456" spans="16:16" x14ac:dyDescent="0.3">
      <c r="P70456" s="83"/>
    </row>
    <row r="70457" spans="16:16" x14ac:dyDescent="0.3">
      <c r="P70457" s="83"/>
    </row>
    <row r="70458" spans="16:16" x14ac:dyDescent="0.3">
      <c r="P70458" s="83"/>
    </row>
    <row r="70459" spans="16:16" x14ac:dyDescent="0.3">
      <c r="P70459" s="83"/>
    </row>
    <row r="70460" spans="16:16" x14ac:dyDescent="0.3">
      <c r="P70460" s="83"/>
    </row>
    <row r="70461" spans="16:16" x14ac:dyDescent="0.3">
      <c r="P70461" s="83"/>
    </row>
    <row r="70462" spans="16:16" x14ac:dyDescent="0.3">
      <c r="P70462" s="83"/>
    </row>
    <row r="70463" spans="16:16" x14ac:dyDescent="0.3">
      <c r="P70463" s="83"/>
    </row>
    <row r="70464" spans="16:16" x14ac:dyDescent="0.3">
      <c r="P70464" s="83"/>
    </row>
    <row r="70465" spans="16:16" x14ac:dyDescent="0.3">
      <c r="P70465" s="83"/>
    </row>
    <row r="70466" spans="16:16" x14ac:dyDescent="0.3">
      <c r="P70466" s="83"/>
    </row>
    <row r="70467" spans="16:16" x14ac:dyDescent="0.3">
      <c r="P70467" s="83"/>
    </row>
    <row r="70468" spans="16:16" x14ac:dyDescent="0.3">
      <c r="P70468" s="83"/>
    </row>
    <row r="70469" spans="16:16" x14ac:dyDescent="0.3">
      <c r="P70469" s="83"/>
    </row>
    <row r="70470" spans="16:16" x14ac:dyDescent="0.3">
      <c r="P70470" s="83"/>
    </row>
    <row r="70471" spans="16:16" x14ac:dyDescent="0.3">
      <c r="P70471" s="83"/>
    </row>
    <row r="70472" spans="16:16" x14ac:dyDescent="0.3">
      <c r="P70472" s="83"/>
    </row>
    <row r="70473" spans="16:16" x14ac:dyDescent="0.3">
      <c r="P70473" s="83"/>
    </row>
    <row r="70474" spans="16:16" x14ac:dyDescent="0.3">
      <c r="P70474" s="83"/>
    </row>
    <row r="70475" spans="16:16" x14ac:dyDescent="0.3">
      <c r="P70475" s="83"/>
    </row>
    <row r="70476" spans="16:16" x14ac:dyDescent="0.3">
      <c r="P70476" s="83"/>
    </row>
    <row r="70477" spans="16:16" x14ac:dyDescent="0.3">
      <c r="P70477" s="83"/>
    </row>
    <row r="70478" spans="16:16" x14ac:dyDescent="0.3">
      <c r="P70478" s="83"/>
    </row>
    <row r="70479" spans="16:16" x14ac:dyDescent="0.3">
      <c r="P70479" s="83"/>
    </row>
    <row r="70480" spans="16:16" x14ac:dyDescent="0.3">
      <c r="P70480" s="83"/>
    </row>
    <row r="70481" spans="16:16" x14ac:dyDescent="0.3">
      <c r="P70481" s="83"/>
    </row>
    <row r="70482" spans="16:16" x14ac:dyDescent="0.3">
      <c r="P70482" s="83"/>
    </row>
    <row r="70483" spans="16:16" x14ac:dyDescent="0.3">
      <c r="P70483" s="83"/>
    </row>
    <row r="70484" spans="16:16" x14ac:dyDescent="0.3">
      <c r="P70484" s="83"/>
    </row>
    <row r="70485" spans="16:16" x14ac:dyDescent="0.3">
      <c r="P70485" s="83"/>
    </row>
    <row r="70486" spans="16:16" x14ac:dyDescent="0.3">
      <c r="P70486" s="83"/>
    </row>
    <row r="70487" spans="16:16" x14ac:dyDescent="0.3">
      <c r="P70487" s="83"/>
    </row>
    <row r="70488" spans="16:16" x14ac:dyDescent="0.3">
      <c r="P70488" s="83"/>
    </row>
    <row r="70489" spans="16:16" x14ac:dyDescent="0.3">
      <c r="P70489" s="83"/>
    </row>
    <row r="70490" spans="16:16" x14ac:dyDescent="0.3">
      <c r="P70490" s="83"/>
    </row>
    <row r="70491" spans="16:16" x14ac:dyDescent="0.3">
      <c r="P70491" s="83"/>
    </row>
    <row r="70492" spans="16:16" x14ac:dyDescent="0.3">
      <c r="P70492" s="83"/>
    </row>
    <row r="70493" spans="16:16" x14ac:dyDescent="0.3">
      <c r="P70493" s="83"/>
    </row>
    <row r="70494" spans="16:16" x14ac:dyDescent="0.3">
      <c r="P70494" s="83"/>
    </row>
    <row r="70495" spans="16:16" x14ac:dyDescent="0.3">
      <c r="P70495" s="83"/>
    </row>
    <row r="70496" spans="16:16" x14ac:dyDescent="0.3">
      <c r="P70496" s="83"/>
    </row>
    <row r="70497" spans="16:16" x14ac:dyDescent="0.3">
      <c r="P70497" s="83"/>
    </row>
    <row r="70498" spans="16:16" x14ac:dyDescent="0.3">
      <c r="P70498" s="83"/>
    </row>
    <row r="70499" spans="16:16" x14ac:dyDescent="0.3">
      <c r="P70499" s="83"/>
    </row>
    <row r="70500" spans="16:16" x14ac:dyDescent="0.3">
      <c r="P70500" s="83"/>
    </row>
    <row r="70501" spans="16:16" x14ac:dyDescent="0.3">
      <c r="P70501" s="83"/>
    </row>
    <row r="70502" spans="16:16" x14ac:dyDescent="0.3">
      <c r="P70502" s="83"/>
    </row>
    <row r="70503" spans="16:16" x14ac:dyDescent="0.3">
      <c r="P70503" s="83"/>
    </row>
    <row r="70504" spans="16:16" x14ac:dyDescent="0.3">
      <c r="P70504" s="83"/>
    </row>
    <row r="70505" spans="16:16" x14ac:dyDescent="0.3">
      <c r="P70505" s="83"/>
    </row>
    <row r="70506" spans="16:16" x14ac:dyDescent="0.3">
      <c r="P70506" s="83"/>
    </row>
    <row r="70507" spans="16:16" x14ac:dyDescent="0.3">
      <c r="P70507" s="83"/>
    </row>
    <row r="70508" spans="16:16" x14ac:dyDescent="0.3">
      <c r="P70508" s="83"/>
    </row>
    <row r="70509" spans="16:16" x14ac:dyDescent="0.3">
      <c r="P70509" s="83"/>
    </row>
    <row r="70510" spans="16:16" x14ac:dyDescent="0.3">
      <c r="P70510" s="83"/>
    </row>
    <row r="70511" spans="16:16" x14ac:dyDescent="0.3">
      <c r="P70511" s="83"/>
    </row>
    <row r="70512" spans="16:16" x14ac:dyDescent="0.3">
      <c r="P70512" s="83"/>
    </row>
    <row r="70513" spans="16:16" x14ac:dyDescent="0.3">
      <c r="P70513" s="83"/>
    </row>
    <row r="70514" spans="16:16" x14ac:dyDescent="0.3">
      <c r="P70514" s="83"/>
    </row>
    <row r="70515" spans="16:16" x14ac:dyDescent="0.3">
      <c r="P70515" s="83"/>
    </row>
    <row r="70516" spans="16:16" x14ac:dyDescent="0.3">
      <c r="P70516" s="83"/>
    </row>
    <row r="70517" spans="16:16" x14ac:dyDescent="0.3">
      <c r="P70517" s="83"/>
    </row>
    <row r="70518" spans="16:16" x14ac:dyDescent="0.3">
      <c r="P70518" s="83"/>
    </row>
    <row r="70519" spans="16:16" x14ac:dyDescent="0.3">
      <c r="P70519" s="83"/>
    </row>
    <row r="70520" spans="16:16" x14ac:dyDescent="0.3">
      <c r="P70520" s="83"/>
    </row>
    <row r="70521" spans="16:16" x14ac:dyDescent="0.3">
      <c r="P70521" s="83"/>
    </row>
    <row r="70522" spans="16:16" x14ac:dyDescent="0.3">
      <c r="P70522" s="83"/>
    </row>
    <row r="70523" spans="16:16" x14ac:dyDescent="0.3">
      <c r="P70523" s="83"/>
    </row>
    <row r="70524" spans="16:16" x14ac:dyDescent="0.3">
      <c r="P70524" s="83"/>
    </row>
    <row r="70525" spans="16:16" x14ac:dyDescent="0.3">
      <c r="P70525" s="83"/>
    </row>
    <row r="70526" spans="16:16" x14ac:dyDescent="0.3">
      <c r="P70526" s="83"/>
    </row>
    <row r="70527" spans="16:16" x14ac:dyDescent="0.3">
      <c r="P70527" s="83"/>
    </row>
    <row r="70528" spans="16:16" x14ac:dyDescent="0.3">
      <c r="P70528" s="83"/>
    </row>
    <row r="70529" spans="16:16" x14ac:dyDescent="0.3">
      <c r="P70529" s="83"/>
    </row>
    <row r="70530" spans="16:16" x14ac:dyDescent="0.3">
      <c r="P70530" s="83"/>
    </row>
    <row r="70531" spans="16:16" x14ac:dyDescent="0.3">
      <c r="P70531" s="83"/>
    </row>
    <row r="70532" spans="16:16" x14ac:dyDescent="0.3">
      <c r="P70532" s="83"/>
    </row>
    <row r="70533" spans="16:16" x14ac:dyDescent="0.3">
      <c r="P70533" s="83"/>
    </row>
    <row r="70534" spans="16:16" x14ac:dyDescent="0.3">
      <c r="P70534" s="83"/>
    </row>
    <row r="70535" spans="16:16" x14ac:dyDescent="0.3">
      <c r="P70535" s="83"/>
    </row>
    <row r="70536" spans="16:16" x14ac:dyDescent="0.3">
      <c r="P70536" s="83"/>
    </row>
    <row r="70537" spans="16:16" x14ac:dyDescent="0.3">
      <c r="P70537" s="83"/>
    </row>
    <row r="70538" spans="16:16" x14ac:dyDescent="0.3">
      <c r="P70538" s="83"/>
    </row>
    <row r="70539" spans="16:16" x14ac:dyDescent="0.3">
      <c r="P70539" s="83"/>
    </row>
    <row r="70540" spans="16:16" x14ac:dyDescent="0.3">
      <c r="P70540" s="83"/>
    </row>
    <row r="70541" spans="16:16" x14ac:dyDescent="0.3">
      <c r="P70541" s="83"/>
    </row>
    <row r="70542" spans="16:16" x14ac:dyDescent="0.3">
      <c r="P70542" s="83"/>
    </row>
    <row r="70543" spans="16:16" x14ac:dyDescent="0.3">
      <c r="P70543" s="83"/>
    </row>
    <row r="70544" spans="16:16" x14ac:dyDescent="0.3">
      <c r="P70544" s="83"/>
    </row>
    <row r="70545" spans="16:16" x14ac:dyDescent="0.3">
      <c r="P70545" s="83"/>
    </row>
    <row r="70546" spans="16:16" x14ac:dyDescent="0.3">
      <c r="P70546" s="83"/>
    </row>
    <row r="70547" spans="16:16" x14ac:dyDescent="0.3">
      <c r="P70547" s="83"/>
    </row>
    <row r="70548" spans="16:16" x14ac:dyDescent="0.3">
      <c r="P70548" s="83"/>
    </row>
    <row r="70549" spans="16:16" x14ac:dyDescent="0.3">
      <c r="P70549" s="83"/>
    </row>
    <row r="70550" spans="16:16" x14ac:dyDescent="0.3">
      <c r="P70550" s="83"/>
    </row>
    <row r="70551" spans="16:16" x14ac:dyDescent="0.3">
      <c r="P70551" s="83"/>
    </row>
    <row r="70552" spans="16:16" x14ac:dyDescent="0.3">
      <c r="P70552" s="83"/>
    </row>
    <row r="70553" spans="16:16" x14ac:dyDescent="0.3">
      <c r="P70553" s="83"/>
    </row>
    <row r="70554" spans="16:16" x14ac:dyDescent="0.3">
      <c r="P70554" s="83"/>
    </row>
    <row r="70555" spans="16:16" x14ac:dyDescent="0.3">
      <c r="P70555" s="83"/>
    </row>
    <row r="70556" spans="16:16" x14ac:dyDescent="0.3">
      <c r="P70556" s="83"/>
    </row>
    <row r="70557" spans="16:16" x14ac:dyDescent="0.3">
      <c r="P70557" s="83"/>
    </row>
    <row r="70558" spans="16:16" x14ac:dyDescent="0.3">
      <c r="P70558" s="83"/>
    </row>
    <row r="70559" spans="16:16" x14ac:dyDescent="0.3">
      <c r="P70559" s="83"/>
    </row>
    <row r="70560" spans="16:16" x14ac:dyDescent="0.3">
      <c r="P70560" s="83"/>
    </row>
    <row r="70561" spans="16:16" x14ac:dyDescent="0.3">
      <c r="P70561" s="83"/>
    </row>
    <row r="70562" spans="16:16" x14ac:dyDescent="0.3">
      <c r="P70562" s="83"/>
    </row>
    <row r="70563" spans="16:16" x14ac:dyDescent="0.3">
      <c r="P70563" s="83"/>
    </row>
    <row r="70564" spans="16:16" x14ac:dyDescent="0.3">
      <c r="P70564" s="83"/>
    </row>
    <row r="70565" spans="16:16" x14ac:dyDescent="0.3">
      <c r="P70565" s="83"/>
    </row>
    <row r="70566" spans="16:16" x14ac:dyDescent="0.3">
      <c r="P70566" s="83"/>
    </row>
    <row r="70567" spans="16:16" x14ac:dyDescent="0.3">
      <c r="P70567" s="83"/>
    </row>
    <row r="70568" spans="16:16" x14ac:dyDescent="0.3">
      <c r="P70568" s="83"/>
    </row>
    <row r="70569" spans="16:16" x14ac:dyDescent="0.3">
      <c r="P70569" s="83"/>
    </row>
    <row r="70570" spans="16:16" x14ac:dyDescent="0.3">
      <c r="P70570" s="83"/>
    </row>
    <row r="70571" spans="16:16" x14ac:dyDescent="0.3">
      <c r="P70571" s="83"/>
    </row>
    <row r="70572" spans="16:16" x14ac:dyDescent="0.3">
      <c r="P70572" s="83"/>
    </row>
    <row r="70573" spans="16:16" x14ac:dyDescent="0.3">
      <c r="P70573" s="83"/>
    </row>
    <row r="70574" spans="16:16" x14ac:dyDescent="0.3">
      <c r="P70574" s="83"/>
    </row>
    <row r="70575" spans="16:16" x14ac:dyDescent="0.3">
      <c r="P70575" s="83"/>
    </row>
    <row r="70576" spans="16:16" x14ac:dyDescent="0.3">
      <c r="P70576" s="83"/>
    </row>
    <row r="70577" spans="16:16" x14ac:dyDescent="0.3">
      <c r="P70577" s="83"/>
    </row>
    <row r="70578" spans="16:16" x14ac:dyDescent="0.3">
      <c r="P70578" s="83"/>
    </row>
    <row r="70579" spans="16:16" x14ac:dyDescent="0.3">
      <c r="P70579" s="83"/>
    </row>
    <row r="70580" spans="16:16" x14ac:dyDescent="0.3">
      <c r="P70580" s="83"/>
    </row>
    <row r="70581" spans="16:16" x14ac:dyDescent="0.3">
      <c r="P70581" s="83"/>
    </row>
    <row r="70582" spans="16:16" x14ac:dyDescent="0.3">
      <c r="P70582" s="83"/>
    </row>
    <row r="70583" spans="16:16" x14ac:dyDescent="0.3">
      <c r="P70583" s="83"/>
    </row>
    <row r="70584" spans="16:16" x14ac:dyDescent="0.3">
      <c r="P70584" s="83"/>
    </row>
    <row r="70585" spans="16:16" x14ac:dyDescent="0.3">
      <c r="P70585" s="83"/>
    </row>
    <row r="70586" spans="16:16" x14ac:dyDescent="0.3">
      <c r="P70586" s="83"/>
    </row>
    <row r="70587" spans="16:16" x14ac:dyDescent="0.3">
      <c r="P70587" s="83"/>
    </row>
    <row r="70588" spans="16:16" x14ac:dyDescent="0.3">
      <c r="P70588" s="83"/>
    </row>
    <row r="70589" spans="16:16" x14ac:dyDescent="0.3">
      <c r="P70589" s="83"/>
    </row>
    <row r="70590" spans="16:16" x14ac:dyDescent="0.3">
      <c r="P70590" s="83"/>
    </row>
    <row r="70591" spans="16:16" x14ac:dyDescent="0.3">
      <c r="P70591" s="83"/>
    </row>
    <row r="70592" spans="16:16" x14ac:dyDescent="0.3">
      <c r="P70592" s="83"/>
    </row>
    <row r="70593" spans="16:16" x14ac:dyDescent="0.3">
      <c r="P70593" s="83"/>
    </row>
    <row r="70594" spans="16:16" x14ac:dyDescent="0.3">
      <c r="P70594" s="83"/>
    </row>
    <row r="70595" spans="16:16" x14ac:dyDescent="0.3">
      <c r="P70595" s="83"/>
    </row>
    <row r="70596" spans="16:16" x14ac:dyDescent="0.3">
      <c r="P70596" s="83"/>
    </row>
    <row r="70597" spans="16:16" x14ac:dyDescent="0.3">
      <c r="P70597" s="83"/>
    </row>
    <row r="70598" spans="16:16" x14ac:dyDescent="0.3">
      <c r="P70598" s="83"/>
    </row>
    <row r="70599" spans="16:16" x14ac:dyDescent="0.3">
      <c r="P70599" s="83"/>
    </row>
    <row r="70600" spans="16:16" x14ac:dyDescent="0.3">
      <c r="P70600" s="83"/>
    </row>
    <row r="70601" spans="16:16" x14ac:dyDescent="0.3">
      <c r="P70601" s="83"/>
    </row>
    <row r="70602" spans="16:16" x14ac:dyDescent="0.3">
      <c r="P70602" s="83"/>
    </row>
    <row r="70603" spans="16:16" x14ac:dyDescent="0.3">
      <c r="P70603" s="83"/>
    </row>
    <row r="70604" spans="16:16" x14ac:dyDescent="0.3">
      <c r="P70604" s="83"/>
    </row>
    <row r="70605" spans="16:16" x14ac:dyDescent="0.3">
      <c r="P70605" s="83"/>
    </row>
    <row r="70606" spans="16:16" x14ac:dyDescent="0.3">
      <c r="P70606" s="83"/>
    </row>
    <row r="70607" spans="16:16" x14ac:dyDescent="0.3">
      <c r="P70607" s="83"/>
    </row>
    <row r="70608" spans="16:16" x14ac:dyDescent="0.3">
      <c r="P70608" s="83"/>
    </row>
    <row r="70609" spans="16:16" x14ac:dyDescent="0.3">
      <c r="P70609" s="83"/>
    </row>
    <row r="70610" spans="16:16" x14ac:dyDescent="0.3">
      <c r="P70610" s="83"/>
    </row>
    <row r="70611" spans="16:16" x14ac:dyDescent="0.3">
      <c r="P70611" s="83"/>
    </row>
    <row r="70612" spans="16:16" x14ac:dyDescent="0.3">
      <c r="P70612" s="83"/>
    </row>
    <row r="70613" spans="16:16" x14ac:dyDescent="0.3">
      <c r="P70613" s="83"/>
    </row>
    <row r="70614" spans="16:16" x14ac:dyDescent="0.3">
      <c r="P70614" s="83"/>
    </row>
    <row r="70615" spans="16:16" x14ac:dyDescent="0.3">
      <c r="P70615" s="83"/>
    </row>
    <row r="70616" spans="16:16" x14ac:dyDescent="0.3">
      <c r="P70616" s="83"/>
    </row>
    <row r="70617" spans="16:16" x14ac:dyDescent="0.3">
      <c r="P70617" s="83"/>
    </row>
    <row r="70618" spans="16:16" x14ac:dyDescent="0.3">
      <c r="P70618" s="83"/>
    </row>
    <row r="70619" spans="16:16" x14ac:dyDescent="0.3">
      <c r="P70619" s="83"/>
    </row>
    <row r="70620" spans="16:16" x14ac:dyDescent="0.3">
      <c r="P70620" s="83"/>
    </row>
    <row r="70621" spans="16:16" x14ac:dyDescent="0.3">
      <c r="P70621" s="83"/>
    </row>
    <row r="70622" spans="16:16" x14ac:dyDescent="0.3">
      <c r="P70622" s="83"/>
    </row>
    <row r="70623" spans="16:16" x14ac:dyDescent="0.3">
      <c r="P70623" s="83"/>
    </row>
    <row r="70624" spans="16:16" x14ac:dyDescent="0.3">
      <c r="P70624" s="83"/>
    </row>
    <row r="70625" spans="16:16" x14ac:dyDescent="0.3">
      <c r="P70625" s="83"/>
    </row>
    <row r="70626" spans="16:16" x14ac:dyDescent="0.3">
      <c r="P70626" s="83"/>
    </row>
    <row r="70627" spans="16:16" x14ac:dyDescent="0.3">
      <c r="P70627" s="83"/>
    </row>
    <row r="70628" spans="16:16" x14ac:dyDescent="0.3">
      <c r="P70628" s="83"/>
    </row>
    <row r="70629" spans="16:16" x14ac:dyDescent="0.3">
      <c r="P70629" s="83"/>
    </row>
    <row r="70630" spans="16:16" x14ac:dyDescent="0.3">
      <c r="P70630" s="83"/>
    </row>
    <row r="70631" spans="16:16" x14ac:dyDescent="0.3">
      <c r="P70631" s="83"/>
    </row>
    <row r="70632" spans="16:16" x14ac:dyDescent="0.3">
      <c r="P70632" s="83"/>
    </row>
    <row r="70633" spans="16:16" x14ac:dyDescent="0.3">
      <c r="P70633" s="83"/>
    </row>
    <row r="70634" spans="16:16" x14ac:dyDescent="0.3">
      <c r="P70634" s="83"/>
    </row>
    <row r="70635" spans="16:16" x14ac:dyDescent="0.3">
      <c r="P70635" s="83"/>
    </row>
    <row r="70636" spans="16:16" x14ac:dyDescent="0.3">
      <c r="P70636" s="83"/>
    </row>
    <row r="70637" spans="16:16" x14ac:dyDescent="0.3">
      <c r="P70637" s="83"/>
    </row>
    <row r="70638" spans="16:16" x14ac:dyDescent="0.3">
      <c r="P70638" s="83"/>
    </row>
    <row r="70639" spans="16:16" x14ac:dyDescent="0.3">
      <c r="P70639" s="83"/>
    </row>
    <row r="70640" spans="16:16" x14ac:dyDescent="0.3">
      <c r="P70640" s="83"/>
    </row>
    <row r="70641" spans="16:16" x14ac:dyDescent="0.3">
      <c r="P70641" s="83"/>
    </row>
    <row r="70642" spans="16:16" x14ac:dyDescent="0.3">
      <c r="P70642" s="83"/>
    </row>
    <row r="70643" spans="16:16" x14ac:dyDescent="0.3">
      <c r="P70643" s="83"/>
    </row>
    <row r="70644" spans="16:16" x14ac:dyDescent="0.3">
      <c r="P70644" s="83"/>
    </row>
    <row r="70645" spans="16:16" x14ac:dyDescent="0.3">
      <c r="P70645" s="83"/>
    </row>
    <row r="70646" spans="16:16" x14ac:dyDescent="0.3">
      <c r="P70646" s="83"/>
    </row>
    <row r="70647" spans="16:16" x14ac:dyDescent="0.3">
      <c r="P70647" s="83"/>
    </row>
    <row r="70648" spans="16:16" x14ac:dyDescent="0.3">
      <c r="P70648" s="83"/>
    </row>
    <row r="70649" spans="16:16" x14ac:dyDescent="0.3">
      <c r="P70649" s="83"/>
    </row>
    <row r="70650" spans="16:16" x14ac:dyDescent="0.3">
      <c r="P70650" s="83"/>
    </row>
    <row r="70651" spans="16:16" x14ac:dyDescent="0.3">
      <c r="P70651" s="83"/>
    </row>
    <row r="70652" spans="16:16" x14ac:dyDescent="0.3">
      <c r="P70652" s="83"/>
    </row>
    <row r="70653" spans="16:16" x14ac:dyDescent="0.3">
      <c r="P70653" s="83"/>
    </row>
    <row r="70654" spans="16:16" x14ac:dyDescent="0.3">
      <c r="P70654" s="83"/>
    </row>
    <row r="70655" spans="16:16" x14ac:dyDescent="0.3">
      <c r="P70655" s="83"/>
    </row>
    <row r="70656" spans="16:16" x14ac:dyDescent="0.3">
      <c r="P70656" s="83"/>
    </row>
    <row r="70657" spans="16:16" x14ac:dyDescent="0.3">
      <c r="P70657" s="83"/>
    </row>
    <row r="70658" spans="16:16" x14ac:dyDescent="0.3">
      <c r="P70658" s="83"/>
    </row>
    <row r="70659" spans="16:16" x14ac:dyDescent="0.3">
      <c r="P70659" s="83"/>
    </row>
    <row r="70660" spans="16:16" x14ac:dyDescent="0.3">
      <c r="P70660" s="83"/>
    </row>
    <row r="70661" spans="16:16" x14ac:dyDescent="0.3">
      <c r="P70661" s="83"/>
    </row>
    <row r="70662" spans="16:16" x14ac:dyDescent="0.3">
      <c r="P70662" s="83"/>
    </row>
    <row r="70663" spans="16:16" x14ac:dyDescent="0.3">
      <c r="P70663" s="83"/>
    </row>
    <row r="70664" spans="16:16" x14ac:dyDescent="0.3">
      <c r="P70664" s="83"/>
    </row>
    <row r="70665" spans="16:16" x14ac:dyDescent="0.3">
      <c r="P70665" s="83"/>
    </row>
    <row r="70666" spans="16:16" x14ac:dyDescent="0.3">
      <c r="P70666" s="83"/>
    </row>
    <row r="70667" spans="16:16" x14ac:dyDescent="0.3">
      <c r="P70667" s="83"/>
    </row>
    <row r="70668" spans="16:16" x14ac:dyDescent="0.3">
      <c r="P70668" s="83"/>
    </row>
    <row r="70669" spans="16:16" x14ac:dyDescent="0.3">
      <c r="P70669" s="83"/>
    </row>
    <row r="70670" spans="16:16" x14ac:dyDescent="0.3">
      <c r="P70670" s="83"/>
    </row>
    <row r="70671" spans="16:16" x14ac:dyDescent="0.3">
      <c r="P70671" s="83"/>
    </row>
    <row r="70672" spans="16:16" x14ac:dyDescent="0.3">
      <c r="P70672" s="83"/>
    </row>
    <row r="70673" spans="16:16" x14ac:dyDescent="0.3">
      <c r="P70673" s="83"/>
    </row>
    <row r="70674" spans="16:16" x14ac:dyDescent="0.3">
      <c r="P70674" s="83"/>
    </row>
    <row r="70675" spans="16:16" x14ac:dyDescent="0.3">
      <c r="P70675" s="83"/>
    </row>
    <row r="70676" spans="16:16" x14ac:dyDescent="0.3">
      <c r="P70676" s="83"/>
    </row>
    <row r="70677" spans="16:16" x14ac:dyDescent="0.3">
      <c r="P70677" s="83"/>
    </row>
    <row r="70678" spans="16:16" x14ac:dyDescent="0.3">
      <c r="P70678" s="83"/>
    </row>
    <row r="70679" spans="16:16" x14ac:dyDescent="0.3">
      <c r="P70679" s="83"/>
    </row>
    <row r="70680" spans="16:16" x14ac:dyDescent="0.3">
      <c r="P70680" s="83"/>
    </row>
    <row r="70681" spans="16:16" x14ac:dyDescent="0.3">
      <c r="P70681" s="83"/>
    </row>
    <row r="70682" spans="16:16" x14ac:dyDescent="0.3">
      <c r="P70682" s="83"/>
    </row>
    <row r="70683" spans="16:16" x14ac:dyDescent="0.3">
      <c r="P70683" s="83"/>
    </row>
    <row r="70684" spans="16:16" x14ac:dyDescent="0.3">
      <c r="P70684" s="83"/>
    </row>
    <row r="70685" spans="16:16" x14ac:dyDescent="0.3">
      <c r="P70685" s="83"/>
    </row>
    <row r="70686" spans="16:16" x14ac:dyDescent="0.3">
      <c r="P70686" s="83"/>
    </row>
    <row r="70687" spans="16:16" x14ac:dyDescent="0.3">
      <c r="P70687" s="83"/>
    </row>
    <row r="70688" spans="16:16" x14ac:dyDescent="0.3">
      <c r="P70688" s="83"/>
    </row>
    <row r="70689" spans="16:16" x14ac:dyDescent="0.3">
      <c r="P70689" s="83"/>
    </row>
    <row r="70690" spans="16:16" x14ac:dyDescent="0.3">
      <c r="P70690" s="83"/>
    </row>
    <row r="70691" spans="16:16" x14ac:dyDescent="0.3">
      <c r="P70691" s="83"/>
    </row>
    <row r="70692" spans="16:16" x14ac:dyDescent="0.3">
      <c r="P70692" s="83"/>
    </row>
    <row r="70693" spans="16:16" x14ac:dyDescent="0.3">
      <c r="P70693" s="83"/>
    </row>
    <row r="70694" spans="16:16" x14ac:dyDescent="0.3">
      <c r="P70694" s="83"/>
    </row>
    <row r="70695" spans="16:16" x14ac:dyDescent="0.3">
      <c r="P70695" s="83"/>
    </row>
    <row r="70696" spans="16:16" x14ac:dyDescent="0.3">
      <c r="P70696" s="83"/>
    </row>
    <row r="70697" spans="16:16" x14ac:dyDescent="0.3">
      <c r="P70697" s="83"/>
    </row>
    <row r="70698" spans="16:16" x14ac:dyDescent="0.3">
      <c r="P70698" s="83"/>
    </row>
    <row r="70699" spans="16:16" x14ac:dyDescent="0.3">
      <c r="P70699" s="83"/>
    </row>
    <row r="70700" spans="16:16" x14ac:dyDescent="0.3">
      <c r="P70700" s="83"/>
    </row>
    <row r="70701" spans="16:16" x14ac:dyDescent="0.3">
      <c r="P70701" s="83"/>
    </row>
    <row r="70702" spans="16:16" x14ac:dyDescent="0.3">
      <c r="P70702" s="83"/>
    </row>
    <row r="70703" spans="16:16" x14ac:dyDescent="0.3">
      <c r="P70703" s="83"/>
    </row>
    <row r="70704" spans="16:16" x14ac:dyDescent="0.3">
      <c r="P70704" s="83"/>
    </row>
    <row r="70705" spans="16:16" x14ac:dyDescent="0.3">
      <c r="P70705" s="83"/>
    </row>
    <row r="70706" spans="16:16" x14ac:dyDescent="0.3">
      <c r="P70706" s="83"/>
    </row>
    <row r="70707" spans="16:16" x14ac:dyDescent="0.3">
      <c r="P70707" s="83"/>
    </row>
    <row r="70708" spans="16:16" x14ac:dyDescent="0.3">
      <c r="P70708" s="83"/>
    </row>
    <row r="70709" spans="16:16" x14ac:dyDescent="0.3">
      <c r="P70709" s="83"/>
    </row>
    <row r="70710" spans="16:16" x14ac:dyDescent="0.3">
      <c r="P70710" s="83"/>
    </row>
    <row r="70711" spans="16:16" x14ac:dyDescent="0.3">
      <c r="P70711" s="83"/>
    </row>
    <row r="70712" spans="16:16" x14ac:dyDescent="0.3">
      <c r="P70712" s="83"/>
    </row>
    <row r="70713" spans="16:16" x14ac:dyDescent="0.3">
      <c r="P70713" s="83"/>
    </row>
    <row r="70714" spans="16:16" x14ac:dyDescent="0.3">
      <c r="P70714" s="83"/>
    </row>
    <row r="70715" spans="16:16" x14ac:dyDescent="0.3">
      <c r="P70715" s="83"/>
    </row>
    <row r="70716" spans="16:16" x14ac:dyDescent="0.3">
      <c r="P70716" s="83"/>
    </row>
    <row r="70717" spans="16:16" x14ac:dyDescent="0.3">
      <c r="P70717" s="83"/>
    </row>
    <row r="70718" spans="16:16" x14ac:dyDescent="0.3">
      <c r="P70718" s="83"/>
    </row>
    <row r="70719" spans="16:16" x14ac:dyDescent="0.3">
      <c r="P70719" s="83"/>
    </row>
    <row r="70720" spans="16:16" x14ac:dyDescent="0.3">
      <c r="P70720" s="83"/>
    </row>
    <row r="70721" spans="16:16" x14ac:dyDescent="0.3">
      <c r="P70721" s="83"/>
    </row>
    <row r="70722" spans="16:16" x14ac:dyDescent="0.3">
      <c r="P70722" s="83"/>
    </row>
    <row r="70723" spans="16:16" x14ac:dyDescent="0.3">
      <c r="P70723" s="83"/>
    </row>
    <row r="70724" spans="16:16" x14ac:dyDescent="0.3">
      <c r="P70724" s="83"/>
    </row>
    <row r="70725" spans="16:16" x14ac:dyDescent="0.3">
      <c r="P70725" s="83"/>
    </row>
    <row r="70726" spans="16:16" x14ac:dyDescent="0.3">
      <c r="P70726" s="83"/>
    </row>
    <row r="70727" spans="16:16" x14ac:dyDescent="0.3">
      <c r="P70727" s="83"/>
    </row>
    <row r="70728" spans="16:16" x14ac:dyDescent="0.3">
      <c r="P70728" s="83"/>
    </row>
    <row r="70729" spans="16:16" x14ac:dyDescent="0.3">
      <c r="P70729" s="83"/>
    </row>
    <row r="70730" spans="16:16" x14ac:dyDescent="0.3">
      <c r="P70730" s="83"/>
    </row>
    <row r="70731" spans="16:16" x14ac:dyDescent="0.3">
      <c r="P70731" s="83"/>
    </row>
    <row r="70732" spans="16:16" x14ac:dyDescent="0.3">
      <c r="P70732" s="83"/>
    </row>
    <row r="70733" spans="16:16" x14ac:dyDescent="0.3">
      <c r="P70733" s="83"/>
    </row>
    <row r="70734" spans="16:16" x14ac:dyDescent="0.3">
      <c r="P70734" s="83"/>
    </row>
    <row r="70735" spans="16:16" x14ac:dyDescent="0.3">
      <c r="P70735" s="83"/>
    </row>
    <row r="70736" spans="16:16" x14ac:dyDescent="0.3">
      <c r="P70736" s="83"/>
    </row>
    <row r="70737" spans="16:16" x14ac:dyDescent="0.3">
      <c r="P70737" s="83"/>
    </row>
    <row r="70738" spans="16:16" x14ac:dyDescent="0.3">
      <c r="P70738" s="83"/>
    </row>
    <row r="70739" spans="16:16" x14ac:dyDescent="0.3">
      <c r="P70739" s="83"/>
    </row>
    <row r="70740" spans="16:16" x14ac:dyDescent="0.3">
      <c r="P70740" s="83"/>
    </row>
    <row r="70741" spans="16:16" x14ac:dyDescent="0.3">
      <c r="P70741" s="83"/>
    </row>
    <row r="70742" spans="16:16" x14ac:dyDescent="0.3">
      <c r="P70742" s="83"/>
    </row>
    <row r="70743" spans="16:16" x14ac:dyDescent="0.3">
      <c r="P70743" s="83"/>
    </row>
    <row r="70744" spans="16:16" x14ac:dyDescent="0.3">
      <c r="P70744" s="83"/>
    </row>
    <row r="70745" spans="16:16" x14ac:dyDescent="0.3">
      <c r="P70745" s="83"/>
    </row>
    <row r="70746" spans="16:16" x14ac:dyDescent="0.3">
      <c r="P70746" s="83"/>
    </row>
    <row r="70747" spans="16:16" x14ac:dyDescent="0.3">
      <c r="P70747" s="83"/>
    </row>
    <row r="70748" spans="16:16" x14ac:dyDescent="0.3">
      <c r="P70748" s="83"/>
    </row>
    <row r="70749" spans="16:16" x14ac:dyDescent="0.3">
      <c r="P70749" s="83"/>
    </row>
    <row r="70750" spans="16:16" x14ac:dyDescent="0.3">
      <c r="P70750" s="83"/>
    </row>
    <row r="70751" spans="16:16" x14ac:dyDescent="0.3">
      <c r="P70751" s="83"/>
    </row>
    <row r="70752" spans="16:16" x14ac:dyDescent="0.3">
      <c r="P70752" s="83"/>
    </row>
    <row r="70753" spans="16:16" x14ac:dyDescent="0.3">
      <c r="P70753" s="83"/>
    </row>
    <row r="70754" spans="16:16" x14ac:dyDescent="0.3">
      <c r="P70754" s="83"/>
    </row>
    <row r="70755" spans="16:16" x14ac:dyDescent="0.3">
      <c r="P70755" s="83"/>
    </row>
    <row r="70756" spans="16:16" x14ac:dyDescent="0.3">
      <c r="P70756" s="83"/>
    </row>
    <row r="70757" spans="16:16" x14ac:dyDescent="0.3">
      <c r="P70757" s="83"/>
    </row>
    <row r="70758" spans="16:16" x14ac:dyDescent="0.3">
      <c r="P70758" s="83"/>
    </row>
    <row r="70759" spans="16:16" x14ac:dyDescent="0.3">
      <c r="P70759" s="83"/>
    </row>
    <row r="70760" spans="16:16" x14ac:dyDescent="0.3">
      <c r="P70760" s="83"/>
    </row>
    <row r="70761" spans="16:16" x14ac:dyDescent="0.3">
      <c r="P70761" s="83"/>
    </row>
    <row r="70762" spans="16:16" x14ac:dyDescent="0.3">
      <c r="P70762" s="83"/>
    </row>
    <row r="70763" spans="16:16" x14ac:dyDescent="0.3">
      <c r="P70763" s="83"/>
    </row>
    <row r="70764" spans="16:16" x14ac:dyDescent="0.3">
      <c r="P70764" s="83"/>
    </row>
    <row r="70765" spans="16:16" x14ac:dyDescent="0.3">
      <c r="P70765" s="83"/>
    </row>
    <row r="70766" spans="16:16" x14ac:dyDescent="0.3">
      <c r="P70766" s="83"/>
    </row>
    <row r="70767" spans="16:16" x14ac:dyDescent="0.3">
      <c r="P70767" s="83"/>
    </row>
    <row r="70768" spans="16:16" x14ac:dyDescent="0.3">
      <c r="P70768" s="83"/>
    </row>
    <row r="70769" spans="16:16" x14ac:dyDescent="0.3">
      <c r="P70769" s="83"/>
    </row>
    <row r="70770" spans="16:16" x14ac:dyDescent="0.3">
      <c r="P70770" s="83"/>
    </row>
    <row r="70771" spans="16:16" x14ac:dyDescent="0.3">
      <c r="P70771" s="83"/>
    </row>
    <row r="70772" spans="16:16" x14ac:dyDescent="0.3">
      <c r="P70772" s="83"/>
    </row>
    <row r="70773" spans="16:16" x14ac:dyDescent="0.3">
      <c r="P70773" s="83"/>
    </row>
    <row r="70774" spans="16:16" x14ac:dyDescent="0.3">
      <c r="P70774" s="83"/>
    </row>
    <row r="70775" spans="16:16" x14ac:dyDescent="0.3">
      <c r="P70775" s="83"/>
    </row>
    <row r="70776" spans="16:16" x14ac:dyDescent="0.3">
      <c r="P70776" s="83"/>
    </row>
    <row r="70777" spans="16:16" x14ac:dyDescent="0.3">
      <c r="P70777" s="83"/>
    </row>
    <row r="70778" spans="16:16" x14ac:dyDescent="0.3">
      <c r="P70778" s="83"/>
    </row>
    <row r="70779" spans="16:16" x14ac:dyDescent="0.3">
      <c r="P70779" s="83"/>
    </row>
    <row r="70780" spans="16:16" x14ac:dyDescent="0.3">
      <c r="P70780" s="83"/>
    </row>
    <row r="70781" spans="16:16" x14ac:dyDescent="0.3">
      <c r="P70781" s="83"/>
    </row>
    <row r="70782" spans="16:16" x14ac:dyDescent="0.3">
      <c r="P70782" s="83"/>
    </row>
    <row r="70783" spans="16:16" x14ac:dyDescent="0.3">
      <c r="P70783" s="83"/>
    </row>
    <row r="70784" spans="16:16" x14ac:dyDescent="0.3">
      <c r="P70784" s="83"/>
    </row>
    <row r="70785" spans="16:16" x14ac:dyDescent="0.3">
      <c r="P70785" s="83"/>
    </row>
    <row r="70786" spans="16:16" x14ac:dyDescent="0.3">
      <c r="P70786" s="83"/>
    </row>
    <row r="70787" spans="16:16" x14ac:dyDescent="0.3">
      <c r="P70787" s="83"/>
    </row>
    <row r="70788" spans="16:16" x14ac:dyDescent="0.3">
      <c r="P70788" s="83"/>
    </row>
    <row r="70789" spans="16:16" x14ac:dyDescent="0.3">
      <c r="P70789" s="83"/>
    </row>
    <row r="70790" spans="16:16" x14ac:dyDescent="0.3">
      <c r="P70790" s="83"/>
    </row>
    <row r="70791" spans="16:16" x14ac:dyDescent="0.3">
      <c r="P70791" s="83"/>
    </row>
    <row r="70792" spans="16:16" x14ac:dyDescent="0.3">
      <c r="P70792" s="83"/>
    </row>
    <row r="70793" spans="16:16" x14ac:dyDescent="0.3">
      <c r="P70793" s="83"/>
    </row>
    <row r="70794" spans="16:16" x14ac:dyDescent="0.3">
      <c r="P70794" s="83"/>
    </row>
    <row r="70795" spans="16:16" x14ac:dyDescent="0.3">
      <c r="P70795" s="83"/>
    </row>
    <row r="70796" spans="16:16" x14ac:dyDescent="0.3">
      <c r="P70796" s="83"/>
    </row>
    <row r="70797" spans="16:16" x14ac:dyDescent="0.3">
      <c r="P70797" s="83"/>
    </row>
    <row r="70798" spans="16:16" x14ac:dyDescent="0.3">
      <c r="P70798" s="83"/>
    </row>
    <row r="70799" spans="16:16" x14ac:dyDescent="0.3">
      <c r="P70799" s="83"/>
    </row>
    <row r="70800" spans="16:16" x14ac:dyDescent="0.3">
      <c r="P70800" s="83"/>
    </row>
    <row r="70801" spans="16:16" x14ac:dyDescent="0.3">
      <c r="P70801" s="83"/>
    </row>
    <row r="70802" spans="16:16" x14ac:dyDescent="0.3">
      <c r="P70802" s="83"/>
    </row>
    <row r="70803" spans="16:16" x14ac:dyDescent="0.3">
      <c r="P70803" s="83"/>
    </row>
    <row r="70804" spans="16:16" x14ac:dyDescent="0.3">
      <c r="P70804" s="83"/>
    </row>
    <row r="70805" spans="16:16" x14ac:dyDescent="0.3">
      <c r="P70805" s="83"/>
    </row>
    <row r="70806" spans="16:16" x14ac:dyDescent="0.3">
      <c r="P70806" s="83"/>
    </row>
    <row r="70807" spans="16:16" x14ac:dyDescent="0.3">
      <c r="P70807" s="83"/>
    </row>
    <row r="70808" spans="16:16" x14ac:dyDescent="0.3">
      <c r="P70808" s="83"/>
    </row>
    <row r="70809" spans="16:16" x14ac:dyDescent="0.3">
      <c r="P70809" s="83"/>
    </row>
    <row r="70810" spans="16:16" x14ac:dyDescent="0.3">
      <c r="P70810" s="83"/>
    </row>
    <row r="70811" spans="16:16" x14ac:dyDescent="0.3">
      <c r="P70811" s="83"/>
    </row>
    <row r="70812" spans="16:16" x14ac:dyDescent="0.3">
      <c r="P70812" s="83"/>
    </row>
    <row r="70813" spans="16:16" x14ac:dyDescent="0.3">
      <c r="P70813" s="83"/>
    </row>
    <row r="70814" spans="16:16" x14ac:dyDescent="0.3">
      <c r="P70814" s="83"/>
    </row>
    <row r="70815" spans="16:16" x14ac:dyDescent="0.3">
      <c r="P70815" s="83"/>
    </row>
    <row r="70816" spans="16:16" x14ac:dyDescent="0.3">
      <c r="P70816" s="83"/>
    </row>
    <row r="70817" spans="16:16" x14ac:dyDescent="0.3">
      <c r="P70817" s="83"/>
    </row>
    <row r="70818" spans="16:16" x14ac:dyDescent="0.3">
      <c r="P70818" s="83"/>
    </row>
    <row r="70819" spans="16:16" x14ac:dyDescent="0.3">
      <c r="P70819" s="83"/>
    </row>
    <row r="70820" spans="16:16" x14ac:dyDescent="0.3">
      <c r="P70820" s="83"/>
    </row>
    <row r="70821" spans="16:16" x14ac:dyDescent="0.3">
      <c r="P70821" s="83"/>
    </row>
    <row r="70822" spans="16:16" x14ac:dyDescent="0.3">
      <c r="P70822" s="83"/>
    </row>
    <row r="70823" spans="16:16" x14ac:dyDescent="0.3">
      <c r="P70823" s="83"/>
    </row>
    <row r="70824" spans="16:16" x14ac:dyDescent="0.3">
      <c r="P70824" s="83"/>
    </row>
    <row r="70825" spans="16:16" x14ac:dyDescent="0.3">
      <c r="P70825" s="83"/>
    </row>
    <row r="70826" spans="16:16" x14ac:dyDescent="0.3">
      <c r="P70826" s="83"/>
    </row>
    <row r="70827" spans="16:16" x14ac:dyDescent="0.3">
      <c r="P70827" s="83"/>
    </row>
    <row r="70828" spans="16:16" x14ac:dyDescent="0.3">
      <c r="P70828" s="83"/>
    </row>
    <row r="70829" spans="16:16" x14ac:dyDescent="0.3">
      <c r="P70829" s="83"/>
    </row>
    <row r="70830" spans="16:16" x14ac:dyDescent="0.3">
      <c r="P70830" s="83"/>
    </row>
    <row r="70831" spans="16:16" x14ac:dyDescent="0.3">
      <c r="P70831" s="83"/>
    </row>
    <row r="70832" spans="16:16" x14ac:dyDescent="0.3">
      <c r="P70832" s="83"/>
    </row>
    <row r="70833" spans="16:16" x14ac:dyDescent="0.3">
      <c r="P70833" s="83"/>
    </row>
    <row r="70834" spans="16:16" x14ac:dyDescent="0.3">
      <c r="P70834" s="83"/>
    </row>
    <row r="70835" spans="16:16" x14ac:dyDescent="0.3">
      <c r="P70835" s="83"/>
    </row>
    <row r="70836" spans="16:16" x14ac:dyDescent="0.3">
      <c r="P70836" s="83"/>
    </row>
    <row r="70837" spans="16:16" x14ac:dyDescent="0.3">
      <c r="P70837" s="83"/>
    </row>
    <row r="70838" spans="16:16" x14ac:dyDescent="0.3">
      <c r="P70838" s="83"/>
    </row>
    <row r="70839" spans="16:16" x14ac:dyDescent="0.3">
      <c r="P70839" s="83"/>
    </row>
    <row r="70840" spans="16:16" x14ac:dyDescent="0.3">
      <c r="P70840" s="83"/>
    </row>
    <row r="70841" spans="16:16" x14ac:dyDescent="0.3">
      <c r="P70841" s="83"/>
    </row>
    <row r="70842" spans="16:16" x14ac:dyDescent="0.3">
      <c r="P70842" s="83"/>
    </row>
    <row r="70843" spans="16:16" x14ac:dyDescent="0.3">
      <c r="P70843" s="83"/>
    </row>
    <row r="70844" spans="16:16" x14ac:dyDescent="0.3">
      <c r="P70844" s="83"/>
    </row>
    <row r="70845" spans="16:16" x14ac:dyDescent="0.3">
      <c r="P70845" s="83"/>
    </row>
    <row r="70846" spans="16:16" x14ac:dyDescent="0.3">
      <c r="P70846" s="83"/>
    </row>
    <row r="70847" spans="16:16" x14ac:dyDescent="0.3">
      <c r="P70847" s="83"/>
    </row>
    <row r="70848" spans="16:16" x14ac:dyDescent="0.3">
      <c r="P70848" s="83"/>
    </row>
    <row r="70849" spans="16:16" x14ac:dyDescent="0.3">
      <c r="P70849" s="83"/>
    </row>
    <row r="70850" spans="16:16" x14ac:dyDescent="0.3">
      <c r="P70850" s="83"/>
    </row>
    <row r="70851" spans="16:16" x14ac:dyDescent="0.3">
      <c r="P70851" s="83"/>
    </row>
    <row r="70852" spans="16:16" x14ac:dyDescent="0.3">
      <c r="P70852" s="83"/>
    </row>
    <row r="70853" spans="16:16" x14ac:dyDescent="0.3">
      <c r="P70853" s="83"/>
    </row>
    <row r="70854" spans="16:16" x14ac:dyDescent="0.3">
      <c r="P70854" s="83"/>
    </row>
    <row r="70855" spans="16:16" x14ac:dyDescent="0.3">
      <c r="P70855" s="83"/>
    </row>
    <row r="70856" spans="16:16" x14ac:dyDescent="0.3">
      <c r="P70856" s="83"/>
    </row>
    <row r="70857" spans="16:16" x14ac:dyDescent="0.3">
      <c r="P70857" s="83"/>
    </row>
    <row r="70858" spans="16:16" x14ac:dyDescent="0.3">
      <c r="P70858" s="83"/>
    </row>
    <row r="70859" spans="16:16" x14ac:dyDescent="0.3">
      <c r="P70859" s="83"/>
    </row>
    <row r="70860" spans="16:16" x14ac:dyDescent="0.3">
      <c r="P70860" s="83"/>
    </row>
    <row r="70861" spans="16:16" x14ac:dyDescent="0.3">
      <c r="P70861" s="83"/>
    </row>
    <row r="70862" spans="16:16" x14ac:dyDescent="0.3">
      <c r="P70862" s="83"/>
    </row>
    <row r="70863" spans="16:16" x14ac:dyDescent="0.3">
      <c r="P70863" s="83"/>
    </row>
    <row r="70864" spans="16:16" x14ac:dyDescent="0.3">
      <c r="P70864" s="83"/>
    </row>
    <row r="70865" spans="16:16" x14ac:dyDescent="0.3">
      <c r="P70865" s="83"/>
    </row>
    <row r="70866" spans="16:16" x14ac:dyDescent="0.3">
      <c r="P70866" s="83"/>
    </row>
    <row r="70867" spans="16:16" x14ac:dyDescent="0.3">
      <c r="P70867" s="83"/>
    </row>
    <row r="70868" spans="16:16" x14ac:dyDescent="0.3">
      <c r="P70868" s="83"/>
    </row>
    <row r="70869" spans="16:16" x14ac:dyDescent="0.3">
      <c r="P70869" s="83"/>
    </row>
    <row r="70870" spans="16:16" x14ac:dyDescent="0.3">
      <c r="P70870" s="83"/>
    </row>
    <row r="70871" spans="16:16" x14ac:dyDescent="0.3">
      <c r="P70871" s="83"/>
    </row>
    <row r="70872" spans="16:16" x14ac:dyDescent="0.3">
      <c r="P70872" s="83"/>
    </row>
    <row r="70873" spans="16:16" x14ac:dyDescent="0.3">
      <c r="P70873" s="83"/>
    </row>
    <row r="70874" spans="16:16" x14ac:dyDescent="0.3">
      <c r="P70874" s="83"/>
    </row>
    <row r="70875" spans="16:16" x14ac:dyDescent="0.3">
      <c r="P70875" s="83"/>
    </row>
    <row r="70876" spans="16:16" x14ac:dyDescent="0.3">
      <c r="P70876" s="83"/>
    </row>
    <row r="70877" spans="16:16" x14ac:dyDescent="0.3">
      <c r="P70877" s="83"/>
    </row>
    <row r="70878" spans="16:16" x14ac:dyDescent="0.3">
      <c r="P70878" s="83"/>
    </row>
    <row r="70879" spans="16:16" x14ac:dyDescent="0.3">
      <c r="P70879" s="83"/>
    </row>
    <row r="70880" spans="16:16" x14ac:dyDescent="0.3">
      <c r="P70880" s="83"/>
    </row>
    <row r="70881" spans="16:16" x14ac:dyDescent="0.3">
      <c r="P70881" s="83"/>
    </row>
    <row r="70882" spans="16:16" x14ac:dyDescent="0.3">
      <c r="P70882" s="83"/>
    </row>
    <row r="70883" spans="16:16" x14ac:dyDescent="0.3">
      <c r="P70883" s="83"/>
    </row>
    <row r="70884" spans="16:16" x14ac:dyDescent="0.3">
      <c r="P70884" s="83"/>
    </row>
    <row r="70885" spans="16:16" x14ac:dyDescent="0.3">
      <c r="P70885" s="83"/>
    </row>
    <row r="70886" spans="16:16" x14ac:dyDescent="0.3">
      <c r="P70886" s="83"/>
    </row>
    <row r="70887" spans="16:16" x14ac:dyDescent="0.3">
      <c r="P70887" s="83"/>
    </row>
    <row r="70888" spans="16:16" x14ac:dyDescent="0.3">
      <c r="P70888" s="83"/>
    </row>
    <row r="70889" spans="16:16" x14ac:dyDescent="0.3">
      <c r="P70889" s="83"/>
    </row>
    <row r="70890" spans="16:16" x14ac:dyDescent="0.3">
      <c r="P70890" s="83"/>
    </row>
    <row r="70891" spans="16:16" x14ac:dyDescent="0.3">
      <c r="P70891" s="83"/>
    </row>
    <row r="70892" spans="16:16" x14ac:dyDescent="0.3">
      <c r="P70892" s="83"/>
    </row>
    <row r="70893" spans="16:16" x14ac:dyDescent="0.3">
      <c r="P70893" s="83"/>
    </row>
    <row r="70894" spans="16:16" x14ac:dyDescent="0.3">
      <c r="P70894" s="83"/>
    </row>
    <row r="70895" spans="16:16" x14ac:dyDescent="0.3">
      <c r="P70895" s="83"/>
    </row>
    <row r="70896" spans="16:16" x14ac:dyDescent="0.3">
      <c r="P70896" s="83"/>
    </row>
    <row r="70897" spans="16:16" x14ac:dyDescent="0.3">
      <c r="P70897" s="83"/>
    </row>
    <row r="70898" spans="16:16" x14ac:dyDescent="0.3">
      <c r="P70898" s="83"/>
    </row>
    <row r="70899" spans="16:16" x14ac:dyDescent="0.3">
      <c r="P70899" s="83"/>
    </row>
    <row r="70900" spans="16:16" x14ac:dyDescent="0.3">
      <c r="P70900" s="83"/>
    </row>
    <row r="70901" spans="16:16" x14ac:dyDescent="0.3">
      <c r="P70901" s="83"/>
    </row>
    <row r="70902" spans="16:16" x14ac:dyDescent="0.3">
      <c r="P70902" s="83"/>
    </row>
    <row r="70903" spans="16:16" x14ac:dyDescent="0.3">
      <c r="P70903" s="83"/>
    </row>
    <row r="70904" spans="16:16" x14ac:dyDescent="0.3">
      <c r="P70904" s="83"/>
    </row>
    <row r="70905" spans="16:16" x14ac:dyDescent="0.3">
      <c r="P70905" s="83"/>
    </row>
    <row r="70906" spans="16:16" x14ac:dyDescent="0.3">
      <c r="P70906" s="83"/>
    </row>
    <row r="70907" spans="16:16" x14ac:dyDescent="0.3">
      <c r="P70907" s="83"/>
    </row>
    <row r="70908" spans="16:16" x14ac:dyDescent="0.3">
      <c r="P70908" s="83"/>
    </row>
    <row r="70909" spans="16:16" x14ac:dyDescent="0.3">
      <c r="P70909" s="83"/>
    </row>
    <row r="70910" spans="16:16" x14ac:dyDescent="0.3">
      <c r="P70910" s="83"/>
    </row>
    <row r="70911" spans="16:16" x14ac:dyDescent="0.3">
      <c r="P70911" s="83"/>
    </row>
    <row r="70912" spans="16:16" x14ac:dyDescent="0.3">
      <c r="P70912" s="83"/>
    </row>
    <row r="70913" spans="16:16" x14ac:dyDescent="0.3">
      <c r="P70913" s="83"/>
    </row>
    <row r="70914" spans="16:16" x14ac:dyDescent="0.3">
      <c r="P70914" s="83"/>
    </row>
    <row r="70915" spans="16:16" x14ac:dyDescent="0.3">
      <c r="P70915" s="83"/>
    </row>
    <row r="70916" spans="16:16" x14ac:dyDescent="0.3">
      <c r="P70916" s="83"/>
    </row>
    <row r="70917" spans="16:16" x14ac:dyDescent="0.3">
      <c r="P70917" s="83"/>
    </row>
    <row r="70918" spans="16:16" x14ac:dyDescent="0.3">
      <c r="P70918" s="83"/>
    </row>
    <row r="70919" spans="16:16" x14ac:dyDescent="0.3">
      <c r="P70919" s="83"/>
    </row>
    <row r="70920" spans="16:16" x14ac:dyDescent="0.3">
      <c r="P70920" s="83"/>
    </row>
    <row r="70921" spans="16:16" x14ac:dyDescent="0.3">
      <c r="P70921" s="83"/>
    </row>
    <row r="70922" spans="16:16" x14ac:dyDescent="0.3">
      <c r="P70922" s="83"/>
    </row>
    <row r="70923" spans="16:16" x14ac:dyDescent="0.3">
      <c r="P70923" s="83"/>
    </row>
    <row r="70924" spans="16:16" x14ac:dyDescent="0.3">
      <c r="P70924" s="83"/>
    </row>
    <row r="70925" spans="16:16" x14ac:dyDescent="0.3">
      <c r="P70925" s="83"/>
    </row>
    <row r="70926" spans="16:16" x14ac:dyDescent="0.3">
      <c r="P70926" s="83"/>
    </row>
    <row r="70927" spans="16:16" x14ac:dyDescent="0.3">
      <c r="P70927" s="83"/>
    </row>
    <row r="70928" spans="16:16" x14ac:dyDescent="0.3">
      <c r="P70928" s="83"/>
    </row>
    <row r="70929" spans="16:16" x14ac:dyDescent="0.3">
      <c r="P70929" s="83"/>
    </row>
    <row r="70930" spans="16:16" x14ac:dyDescent="0.3">
      <c r="P70930" s="83"/>
    </row>
    <row r="70931" spans="16:16" x14ac:dyDescent="0.3">
      <c r="P70931" s="83"/>
    </row>
    <row r="70932" spans="16:16" x14ac:dyDescent="0.3">
      <c r="P70932" s="83"/>
    </row>
    <row r="70933" spans="16:16" x14ac:dyDescent="0.3">
      <c r="P70933" s="83"/>
    </row>
    <row r="70934" spans="16:16" x14ac:dyDescent="0.3">
      <c r="P70934" s="83"/>
    </row>
    <row r="70935" spans="16:16" x14ac:dyDescent="0.3">
      <c r="P70935" s="83"/>
    </row>
    <row r="70936" spans="16:16" x14ac:dyDescent="0.3">
      <c r="P70936" s="83"/>
    </row>
    <row r="70937" spans="16:16" x14ac:dyDescent="0.3">
      <c r="P70937" s="83"/>
    </row>
    <row r="70938" spans="16:16" x14ac:dyDescent="0.3">
      <c r="P70938" s="83"/>
    </row>
    <row r="70939" spans="16:16" x14ac:dyDescent="0.3">
      <c r="P70939" s="83"/>
    </row>
    <row r="70940" spans="16:16" x14ac:dyDescent="0.3">
      <c r="P70940" s="83"/>
    </row>
    <row r="70941" spans="16:16" x14ac:dyDescent="0.3">
      <c r="P70941" s="83"/>
    </row>
    <row r="70942" spans="16:16" x14ac:dyDescent="0.3">
      <c r="P70942" s="83"/>
    </row>
    <row r="70943" spans="16:16" x14ac:dyDescent="0.3">
      <c r="P70943" s="83"/>
    </row>
    <row r="70944" spans="16:16" x14ac:dyDescent="0.3">
      <c r="P70944" s="83"/>
    </row>
    <row r="70945" spans="16:16" x14ac:dyDescent="0.3">
      <c r="P70945" s="83"/>
    </row>
    <row r="70946" spans="16:16" x14ac:dyDescent="0.3">
      <c r="P70946" s="83"/>
    </row>
    <row r="70947" spans="16:16" x14ac:dyDescent="0.3">
      <c r="P70947" s="83"/>
    </row>
    <row r="70948" spans="16:16" x14ac:dyDescent="0.3">
      <c r="P70948" s="83"/>
    </row>
    <row r="70949" spans="16:16" x14ac:dyDescent="0.3">
      <c r="P70949" s="83"/>
    </row>
    <row r="70950" spans="16:16" x14ac:dyDescent="0.3">
      <c r="P70950" s="83"/>
    </row>
    <row r="70951" spans="16:16" x14ac:dyDescent="0.3">
      <c r="P70951" s="83"/>
    </row>
    <row r="70952" spans="16:16" x14ac:dyDescent="0.3">
      <c r="P70952" s="83"/>
    </row>
    <row r="70953" spans="16:16" x14ac:dyDescent="0.3">
      <c r="P70953" s="83"/>
    </row>
    <row r="70954" spans="16:16" x14ac:dyDescent="0.3">
      <c r="P70954" s="83"/>
    </row>
    <row r="70955" spans="16:16" x14ac:dyDescent="0.3">
      <c r="P70955" s="83"/>
    </row>
    <row r="70956" spans="16:16" x14ac:dyDescent="0.3">
      <c r="P70956" s="83"/>
    </row>
    <row r="70957" spans="16:16" x14ac:dyDescent="0.3">
      <c r="P70957" s="83"/>
    </row>
    <row r="70958" spans="16:16" x14ac:dyDescent="0.3">
      <c r="P70958" s="83"/>
    </row>
    <row r="70959" spans="16:16" x14ac:dyDescent="0.3">
      <c r="P70959" s="83"/>
    </row>
    <row r="70960" spans="16:16" x14ac:dyDescent="0.3">
      <c r="P70960" s="83"/>
    </row>
    <row r="70961" spans="16:16" x14ac:dyDescent="0.3">
      <c r="P70961" s="83"/>
    </row>
    <row r="70962" spans="16:16" x14ac:dyDescent="0.3">
      <c r="P70962" s="83"/>
    </row>
    <row r="70963" spans="16:16" x14ac:dyDescent="0.3">
      <c r="P70963" s="83"/>
    </row>
    <row r="70964" spans="16:16" x14ac:dyDescent="0.3">
      <c r="P70964" s="83"/>
    </row>
    <row r="70965" spans="16:16" x14ac:dyDescent="0.3">
      <c r="P70965" s="83"/>
    </row>
    <row r="70966" spans="16:16" x14ac:dyDescent="0.3">
      <c r="P70966" s="83"/>
    </row>
    <row r="70967" spans="16:16" x14ac:dyDescent="0.3">
      <c r="P70967" s="83"/>
    </row>
    <row r="70968" spans="16:16" x14ac:dyDescent="0.3">
      <c r="P70968" s="83"/>
    </row>
    <row r="70969" spans="16:16" x14ac:dyDescent="0.3">
      <c r="P70969" s="83"/>
    </row>
    <row r="70970" spans="16:16" x14ac:dyDescent="0.3">
      <c r="P70970" s="83"/>
    </row>
    <row r="70971" spans="16:16" x14ac:dyDescent="0.3">
      <c r="P70971" s="83"/>
    </row>
    <row r="70972" spans="16:16" x14ac:dyDescent="0.3">
      <c r="P70972" s="83"/>
    </row>
    <row r="70973" spans="16:16" x14ac:dyDescent="0.3">
      <c r="P70973" s="83"/>
    </row>
    <row r="70974" spans="16:16" x14ac:dyDescent="0.3">
      <c r="P70974" s="83"/>
    </row>
    <row r="70975" spans="16:16" x14ac:dyDescent="0.3">
      <c r="P70975" s="83"/>
    </row>
    <row r="70976" spans="16:16" x14ac:dyDescent="0.3">
      <c r="P70976" s="83"/>
    </row>
    <row r="70977" spans="16:16" x14ac:dyDescent="0.3">
      <c r="P70977" s="83"/>
    </row>
    <row r="70978" spans="16:16" x14ac:dyDescent="0.3">
      <c r="P70978" s="83"/>
    </row>
    <row r="70979" spans="16:16" x14ac:dyDescent="0.3">
      <c r="P70979" s="83"/>
    </row>
    <row r="70980" spans="16:16" x14ac:dyDescent="0.3">
      <c r="P70980" s="83"/>
    </row>
    <row r="70981" spans="16:16" x14ac:dyDescent="0.3">
      <c r="P70981" s="83"/>
    </row>
    <row r="70982" spans="16:16" x14ac:dyDescent="0.3">
      <c r="P70982" s="83"/>
    </row>
    <row r="70983" spans="16:16" x14ac:dyDescent="0.3">
      <c r="P70983" s="83"/>
    </row>
    <row r="70984" spans="16:16" x14ac:dyDescent="0.3">
      <c r="P70984" s="83"/>
    </row>
    <row r="70985" spans="16:16" x14ac:dyDescent="0.3">
      <c r="P70985" s="83"/>
    </row>
    <row r="70986" spans="16:16" x14ac:dyDescent="0.3">
      <c r="P70986" s="83"/>
    </row>
    <row r="70987" spans="16:16" x14ac:dyDescent="0.3">
      <c r="P70987" s="83"/>
    </row>
    <row r="70988" spans="16:16" x14ac:dyDescent="0.3">
      <c r="P70988" s="83"/>
    </row>
    <row r="70989" spans="16:16" x14ac:dyDescent="0.3">
      <c r="P70989" s="83"/>
    </row>
    <row r="70990" spans="16:16" x14ac:dyDescent="0.3">
      <c r="P70990" s="83"/>
    </row>
    <row r="70991" spans="16:16" x14ac:dyDescent="0.3">
      <c r="P70991" s="83"/>
    </row>
    <row r="70992" spans="16:16" x14ac:dyDescent="0.3">
      <c r="P70992" s="83"/>
    </row>
    <row r="70993" spans="16:16" x14ac:dyDescent="0.3">
      <c r="P70993" s="83"/>
    </row>
    <row r="70994" spans="16:16" x14ac:dyDescent="0.3">
      <c r="P70994" s="83"/>
    </row>
    <row r="70995" spans="16:16" x14ac:dyDescent="0.3">
      <c r="P70995" s="83"/>
    </row>
    <row r="70996" spans="16:16" x14ac:dyDescent="0.3">
      <c r="P70996" s="83"/>
    </row>
    <row r="70997" spans="16:16" x14ac:dyDescent="0.3">
      <c r="P70997" s="83"/>
    </row>
    <row r="70998" spans="16:16" x14ac:dyDescent="0.3">
      <c r="P70998" s="83"/>
    </row>
    <row r="70999" spans="16:16" x14ac:dyDescent="0.3">
      <c r="P70999" s="83"/>
    </row>
    <row r="71000" spans="16:16" x14ac:dyDescent="0.3">
      <c r="P71000" s="83"/>
    </row>
    <row r="71001" spans="16:16" x14ac:dyDescent="0.3">
      <c r="P71001" s="83"/>
    </row>
    <row r="71002" spans="16:16" x14ac:dyDescent="0.3">
      <c r="P71002" s="83"/>
    </row>
    <row r="71003" spans="16:16" x14ac:dyDescent="0.3">
      <c r="P71003" s="83"/>
    </row>
    <row r="71004" spans="16:16" x14ac:dyDescent="0.3">
      <c r="P71004" s="83"/>
    </row>
    <row r="71005" spans="16:16" x14ac:dyDescent="0.3">
      <c r="P71005" s="83"/>
    </row>
    <row r="71006" spans="16:16" x14ac:dyDescent="0.3">
      <c r="P71006" s="83"/>
    </row>
    <row r="71007" spans="16:16" x14ac:dyDescent="0.3">
      <c r="P71007" s="83"/>
    </row>
    <row r="71008" spans="16:16" x14ac:dyDescent="0.3">
      <c r="P71008" s="83"/>
    </row>
    <row r="71009" spans="16:16" x14ac:dyDescent="0.3">
      <c r="P71009" s="83"/>
    </row>
    <row r="71010" spans="16:16" x14ac:dyDescent="0.3">
      <c r="P71010" s="83"/>
    </row>
    <row r="71011" spans="16:16" x14ac:dyDescent="0.3">
      <c r="P71011" s="83"/>
    </row>
    <row r="71012" spans="16:16" x14ac:dyDescent="0.3">
      <c r="P71012" s="83"/>
    </row>
    <row r="71013" spans="16:16" x14ac:dyDescent="0.3">
      <c r="P71013" s="83"/>
    </row>
    <row r="71014" spans="16:16" x14ac:dyDescent="0.3">
      <c r="P71014" s="83"/>
    </row>
    <row r="71015" spans="16:16" x14ac:dyDescent="0.3">
      <c r="P71015" s="83"/>
    </row>
    <row r="71016" spans="16:16" x14ac:dyDescent="0.3">
      <c r="P71016" s="83"/>
    </row>
    <row r="71017" spans="16:16" x14ac:dyDescent="0.3">
      <c r="P71017" s="83"/>
    </row>
    <row r="71018" spans="16:16" x14ac:dyDescent="0.3">
      <c r="P71018" s="83"/>
    </row>
    <row r="71019" spans="16:16" x14ac:dyDescent="0.3">
      <c r="P71019" s="83"/>
    </row>
    <row r="71020" spans="16:16" x14ac:dyDescent="0.3">
      <c r="P71020" s="83"/>
    </row>
    <row r="71021" spans="16:16" x14ac:dyDescent="0.3">
      <c r="P71021" s="83"/>
    </row>
    <row r="71022" spans="16:16" x14ac:dyDescent="0.3">
      <c r="P71022" s="83"/>
    </row>
    <row r="71023" spans="16:16" x14ac:dyDescent="0.3">
      <c r="P71023" s="83"/>
    </row>
    <row r="71024" spans="16:16" x14ac:dyDescent="0.3">
      <c r="P71024" s="83"/>
    </row>
    <row r="71025" spans="16:16" x14ac:dyDescent="0.3">
      <c r="P71025" s="83"/>
    </row>
    <row r="71026" spans="16:16" x14ac:dyDescent="0.3">
      <c r="P71026" s="83"/>
    </row>
    <row r="71027" spans="16:16" x14ac:dyDescent="0.3">
      <c r="P71027" s="83"/>
    </row>
    <row r="71028" spans="16:16" x14ac:dyDescent="0.3">
      <c r="P71028" s="83"/>
    </row>
    <row r="71029" spans="16:16" x14ac:dyDescent="0.3">
      <c r="P71029" s="83"/>
    </row>
    <row r="71030" spans="16:16" x14ac:dyDescent="0.3">
      <c r="P71030" s="83"/>
    </row>
    <row r="71031" spans="16:16" x14ac:dyDescent="0.3">
      <c r="P71031" s="83"/>
    </row>
    <row r="71032" spans="16:16" x14ac:dyDescent="0.3">
      <c r="P71032" s="83"/>
    </row>
    <row r="71033" spans="16:16" x14ac:dyDescent="0.3">
      <c r="P71033" s="83"/>
    </row>
    <row r="71034" spans="16:16" x14ac:dyDescent="0.3">
      <c r="P71034" s="83"/>
    </row>
    <row r="71035" spans="16:16" x14ac:dyDescent="0.3">
      <c r="P71035" s="83"/>
    </row>
    <row r="71036" spans="16:16" x14ac:dyDescent="0.3">
      <c r="P71036" s="83"/>
    </row>
    <row r="71037" spans="16:16" x14ac:dyDescent="0.3">
      <c r="P71037" s="83"/>
    </row>
    <row r="71038" spans="16:16" x14ac:dyDescent="0.3">
      <c r="P71038" s="83"/>
    </row>
    <row r="71039" spans="16:16" x14ac:dyDescent="0.3">
      <c r="P71039" s="83"/>
    </row>
    <row r="71040" spans="16:16" x14ac:dyDescent="0.3">
      <c r="P71040" s="83"/>
    </row>
    <row r="71041" spans="16:16" x14ac:dyDescent="0.3">
      <c r="P71041" s="83"/>
    </row>
    <row r="71042" spans="16:16" x14ac:dyDescent="0.3">
      <c r="P71042" s="83"/>
    </row>
    <row r="71043" spans="16:16" x14ac:dyDescent="0.3">
      <c r="P71043" s="83"/>
    </row>
    <row r="71044" spans="16:16" x14ac:dyDescent="0.3">
      <c r="P71044" s="83"/>
    </row>
    <row r="71045" spans="16:16" x14ac:dyDescent="0.3">
      <c r="P71045" s="83"/>
    </row>
    <row r="71046" spans="16:16" x14ac:dyDescent="0.3">
      <c r="P71046" s="83"/>
    </row>
    <row r="71047" spans="16:16" x14ac:dyDescent="0.3">
      <c r="P71047" s="83"/>
    </row>
    <row r="71048" spans="16:16" x14ac:dyDescent="0.3">
      <c r="P71048" s="83"/>
    </row>
    <row r="71049" spans="16:16" x14ac:dyDescent="0.3">
      <c r="P71049" s="83"/>
    </row>
    <row r="71050" spans="16:16" x14ac:dyDescent="0.3">
      <c r="P71050" s="83"/>
    </row>
    <row r="71051" spans="16:16" x14ac:dyDescent="0.3">
      <c r="P71051" s="83"/>
    </row>
    <row r="71052" spans="16:16" x14ac:dyDescent="0.3">
      <c r="P71052" s="83"/>
    </row>
    <row r="71053" spans="16:16" x14ac:dyDescent="0.3">
      <c r="P71053" s="83"/>
    </row>
    <row r="71054" spans="16:16" x14ac:dyDescent="0.3">
      <c r="P71054" s="83"/>
    </row>
    <row r="71055" spans="16:16" x14ac:dyDescent="0.3">
      <c r="P71055" s="83"/>
    </row>
    <row r="71056" spans="16:16" x14ac:dyDescent="0.3">
      <c r="P71056" s="83"/>
    </row>
    <row r="71057" spans="16:16" x14ac:dyDescent="0.3">
      <c r="P71057" s="83"/>
    </row>
    <row r="71058" spans="16:16" x14ac:dyDescent="0.3">
      <c r="P71058" s="83"/>
    </row>
    <row r="71059" spans="16:16" x14ac:dyDescent="0.3">
      <c r="P71059" s="83"/>
    </row>
    <row r="71060" spans="16:16" x14ac:dyDescent="0.3">
      <c r="P71060" s="83"/>
    </row>
    <row r="71061" spans="16:16" x14ac:dyDescent="0.3">
      <c r="P71061" s="83"/>
    </row>
    <row r="71062" spans="16:16" x14ac:dyDescent="0.3">
      <c r="P71062" s="83"/>
    </row>
    <row r="71063" spans="16:16" x14ac:dyDescent="0.3">
      <c r="P71063" s="83"/>
    </row>
    <row r="71064" spans="16:16" x14ac:dyDescent="0.3">
      <c r="P71064" s="83"/>
    </row>
    <row r="71065" spans="16:16" x14ac:dyDescent="0.3">
      <c r="P71065" s="83"/>
    </row>
    <row r="71066" spans="16:16" x14ac:dyDescent="0.3">
      <c r="P71066" s="83"/>
    </row>
    <row r="71067" spans="16:16" x14ac:dyDescent="0.3">
      <c r="P71067" s="83"/>
    </row>
    <row r="71068" spans="16:16" x14ac:dyDescent="0.3">
      <c r="P71068" s="83"/>
    </row>
    <row r="71069" spans="16:16" x14ac:dyDescent="0.3">
      <c r="P71069" s="83"/>
    </row>
    <row r="71070" spans="16:16" x14ac:dyDescent="0.3">
      <c r="P71070" s="83"/>
    </row>
    <row r="71071" spans="16:16" x14ac:dyDescent="0.3">
      <c r="P71071" s="83"/>
    </row>
    <row r="71072" spans="16:16" x14ac:dyDescent="0.3">
      <c r="P71072" s="83"/>
    </row>
    <row r="71073" spans="16:16" x14ac:dyDescent="0.3">
      <c r="P71073" s="83"/>
    </row>
    <row r="71074" spans="16:16" x14ac:dyDescent="0.3">
      <c r="P71074" s="83"/>
    </row>
    <row r="71075" spans="16:16" x14ac:dyDescent="0.3">
      <c r="P71075" s="83"/>
    </row>
    <row r="71076" spans="16:16" x14ac:dyDescent="0.3">
      <c r="P71076" s="83"/>
    </row>
    <row r="71077" spans="16:16" x14ac:dyDescent="0.3">
      <c r="P71077" s="83"/>
    </row>
    <row r="71078" spans="16:16" x14ac:dyDescent="0.3">
      <c r="P71078" s="83"/>
    </row>
    <row r="71079" spans="16:16" x14ac:dyDescent="0.3">
      <c r="P71079" s="83"/>
    </row>
    <row r="71080" spans="16:16" x14ac:dyDescent="0.3">
      <c r="P71080" s="83"/>
    </row>
    <row r="71081" spans="16:16" x14ac:dyDescent="0.3">
      <c r="P71081" s="83"/>
    </row>
    <row r="71082" spans="16:16" x14ac:dyDescent="0.3">
      <c r="P71082" s="83"/>
    </row>
    <row r="71083" spans="16:16" x14ac:dyDescent="0.3">
      <c r="P71083" s="83"/>
    </row>
    <row r="71084" spans="16:16" x14ac:dyDescent="0.3">
      <c r="P71084" s="83"/>
    </row>
    <row r="71085" spans="16:16" x14ac:dyDescent="0.3">
      <c r="P71085" s="83"/>
    </row>
    <row r="71086" spans="16:16" x14ac:dyDescent="0.3">
      <c r="P71086" s="83"/>
    </row>
    <row r="71087" spans="16:16" x14ac:dyDescent="0.3">
      <c r="P71087" s="83"/>
    </row>
    <row r="71088" spans="16:16" x14ac:dyDescent="0.3">
      <c r="P71088" s="83"/>
    </row>
    <row r="71089" spans="16:16" x14ac:dyDescent="0.3">
      <c r="P71089" s="83"/>
    </row>
    <row r="71090" spans="16:16" x14ac:dyDescent="0.3">
      <c r="P71090" s="83"/>
    </row>
    <row r="71091" spans="16:16" x14ac:dyDescent="0.3">
      <c r="P71091" s="83"/>
    </row>
    <row r="71092" spans="16:16" x14ac:dyDescent="0.3">
      <c r="P71092" s="83"/>
    </row>
    <row r="71093" spans="16:16" x14ac:dyDescent="0.3">
      <c r="P71093" s="83"/>
    </row>
    <row r="71094" spans="16:16" x14ac:dyDescent="0.3">
      <c r="P71094" s="83"/>
    </row>
    <row r="71095" spans="16:16" x14ac:dyDescent="0.3">
      <c r="P71095" s="83"/>
    </row>
    <row r="71096" spans="16:16" x14ac:dyDescent="0.3">
      <c r="P71096" s="83"/>
    </row>
    <row r="71097" spans="16:16" x14ac:dyDescent="0.3">
      <c r="P71097" s="83"/>
    </row>
    <row r="71098" spans="16:16" x14ac:dyDescent="0.3">
      <c r="P71098" s="83"/>
    </row>
    <row r="71099" spans="16:16" x14ac:dyDescent="0.3">
      <c r="P71099" s="83"/>
    </row>
    <row r="71100" spans="16:16" x14ac:dyDescent="0.3">
      <c r="P71100" s="83"/>
    </row>
    <row r="71101" spans="16:16" x14ac:dyDescent="0.3">
      <c r="P71101" s="83"/>
    </row>
    <row r="71102" spans="16:16" x14ac:dyDescent="0.3">
      <c r="P71102" s="83"/>
    </row>
    <row r="71103" spans="16:16" x14ac:dyDescent="0.3">
      <c r="P71103" s="83"/>
    </row>
    <row r="71104" spans="16:16" x14ac:dyDescent="0.3">
      <c r="P71104" s="83"/>
    </row>
    <row r="71105" spans="16:16" x14ac:dyDescent="0.3">
      <c r="P71105" s="83"/>
    </row>
    <row r="71106" spans="16:16" x14ac:dyDescent="0.3">
      <c r="P71106" s="83"/>
    </row>
    <row r="71107" spans="16:16" x14ac:dyDescent="0.3">
      <c r="P71107" s="83"/>
    </row>
    <row r="71108" spans="16:16" x14ac:dyDescent="0.3">
      <c r="P71108" s="83"/>
    </row>
    <row r="71109" spans="16:16" x14ac:dyDescent="0.3">
      <c r="P71109" s="83"/>
    </row>
    <row r="71110" spans="16:16" x14ac:dyDescent="0.3">
      <c r="P71110" s="83"/>
    </row>
    <row r="71111" spans="16:16" x14ac:dyDescent="0.3">
      <c r="P71111" s="83"/>
    </row>
    <row r="71112" spans="16:16" x14ac:dyDescent="0.3">
      <c r="P71112" s="83"/>
    </row>
    <row r="71113" spans="16:16" x14ac:dyDescent="0.3">
      <c r="P71113" s="83"/>
    </row>
    <row r="71114" spans="16:16" x14ac:dyDescent="0.3">
      <c r="P71114" s="83"/>
    </row>
    <row r="71115" spans="16:16" x14ac:dyDescent="0.3">
      <c r="P71115" s="83"/>
    </row>
    <row r="71116" spans="16:16" x14ac:dyDescent="0.3">
      <c r="P71116" s="83"/>
    </row>
    <row r="71117" spans="16:16" x14ac:dyDescent="0.3">
      <c r="P71117" s="83"/>
    </row>
    <row r="71118" spans="16:16" x14ac:dyDescent="0.3">
      <c r="P71118" s="83"/>
    </row>
    <row r="71119" spans="16:16" x14ac:dyDescent="0.3">
      <c r="P71119" s="83"/>
    </row>
    <row r="71120" spans="16:16" x14ac:dyDescent="0.3">
      <c r="P71120" s="83"/>
    </row>
    <row r="71121" spans="16:16" x14ac:dyDescent="0.3">
      <c r="P71121" s="83"/>
    </row>
    <row r="71122" spans="16:16" x14ac:dyDescent="0.3">
      <c r="P71122" s="83"/>
    </row>
    <row r="71123" spans="16:16" x14ac:dyDescent="0.3">
      <c r="P71123" s="83"/>
    </row>
    <row r="71124" spans="16:16" x14ac:dyDescent="0.3">
      <c r="P71124" s="83"/>
    </row>
    <row r="71125" spans="16:16" x14ac:dyDescent="0.3">
      <c r="P71125" s="83"/>
    </row>
    <row r="71126" spans="16:16" x14ac:dyDescent="0.3">
      <c r="P71126" s="83"/>
    </row>
    <row r="71127" spans="16:16" x14ac:dyDescent="0.3">
      <c r="P71127" s="83"/>
    </row>
    <row r="71128" spans="16:16" x14ac:dyDescent="0.3">
      <c r="P71128" s="83"/>
    </row>
    <row r="71129" spans="16:16" x14ac:dyDescent="0.3">
      <c r="P71129" s="83"/>
    </row>
    <row r="71130" spans="16:16" x14ac:dyDescent="0.3">
      <c r="P71130" s="83"/>
    </row>
    <row r="71131" spans="16:16" x14ac:dyDescent="0.3">
      <c r="P71131" s="83"/>
    </row>
    <row r="71132" spans="16:16" x14ac:dyDescent="0.3">
      <c r="P71132" s="83"/>
    </row>
    <row r="71133" spans="16:16" x14ac:dyDescent="0.3">
      <c r="P71133" s="83"/>
    </row>
    <row r="71134" spans="16:16" x14ac:dyDescent="0.3">
      <c r="P71134" s="83"/>
    </row>
    <row r="71135" spans="16:16" x14ac:dyDescent="0.3">
      <c r="P71135" s="83"/>
    </row>
    <row r="71136" spans="16:16" x14ac:dyDescent="0.3">
      <c r="P71136" s="83"/>
    </row>
    <row r="71137" spans="16:16" x14ac:dyDescent="0.3">
      <c r="P71137" s="83"/>
    </row>
    <row r="71138" spans="16:16" x14ac:dyDescent="0.3">
      <c r="P71138" s="83"/>
    </row>
    <row r="71139" spans="16:16" x14ac:dyDescent="0.3">
      <c r="P71139" s="83"/>
    </row>
    <row r="71140" spans="16:16" x14ac:dyDescent="0.3">
      <c r="P71140" s="83"/>
    </row>
    <row r="71141" spans="16:16" x14ac:dyDescent="0.3">
      <c r="P71141" s="83"/>
    </row>
    <row r="71142" spans="16:16" x14ac:dyDescent="0.3">
      <c r="P71142" s="83"/>
    </row>
    <row r="71143" spans="16:16" x14ac:dyDescent="0.3">
      <c r="P71143" s="83"/>
    </row>
    <row r="71144" spans="16:16" x14ac:dyDescent="0.3">
      <c r="P71144" s="83"/>
    </row>
    <row r="71145" spans="16:16" x14ac:dyDescent="0.3">
      <c r="P71145" s="83"/>
    </row>
    <row r="71146" spans="16:16" x14ac:dyDescent="0.3">
      <c r="P71146" s="83"/>
    </row>
    <row r="71147" spans="16:16" x14ac:dyDescent="0.3">
      <c r="P71147" s="83"/>
    </row>
    <row r="71148" spans="16:16" x14ac:dyDescent="0.3">
      <c r="P71148" s="83"/>
    </row>
    <row r="71149" spans="16:16" x14ac:dyDescent="0.3">
      <c r="P71149" s="83"/>
    </row>
    <row r="71150" spans="16:16" x14ac:dyDescent="0.3">
      <c r="P71150" s="83"/>
    </row>
    <row r="71151" spans="16:16" x14ac:dyDescent="0.3">
      <c r="P71151" s="83"/>
    </row>
    <row r="71152" spans="16:16" x14ac:dyDescent="0.3">
      <c r="P71152" s="83"/>
    </row>
    <row r="71153" spans="16:16" x14ac:dyDescent="0.3">
      <c r="P71153" s="83"/>
    </row>
    <row r="71154" spans="16:16" x14ac:dyDescent="0.3">
      <c r="P71154" s="83"/>
    </row>
    <row r="71155" spans="16:16" x14ac:dyDescent="0.3">
      <c r="P71155" s="83"/>
    </row>
    <row r="71156" spans="16:16" x14ac:dyDescent="0.3">
      <c r="P71156" s="83"/>
    </row>
    <row r="71157" spans="16:16" x14ac:dyDescent="0.3">
      <c r="P71157" s="83"/>
    </row>
    <row r="71158" spans="16:16" x14ac:dyDescent="0.3">
      <c r="P71158" s="83"/>
    </row>
    <row r="71159" spans="16:16" x14ac:dyDescent="0.3">
      <c r="P71159" s="83"/>
    </row>
    <row r="71160" spans="16:16" x14ac:dyDescent="0.3">
      <c r="P71160" s="83"/>
    </row>
    <row r="71161" spans="16:16" x14ac:dyDescent="0.3">
      <c r="P71161" s="83"/>
    </row>
    <row r="71162" spans="16:16" x14ac:dyDescent="0.3">
      <c r="P71162" s="83"/>
    </row>
    <row r="71163" spans="16:16" x14ac:dyDescent="0.3">
      <c r="P71163" s="83"/>
    </row>
    <row r="71164" spans="16:16" x14ac:dyDescent="0.3">
      <c r="P71164" s="83"/>
    </row>
    <row r="71165" spans="16:16" x14ac:dyDescent="0.3">
      <c r="P71165" s="83"/>
    </row>
    <row r="71166" spans="16:16" x14ac:dyDescent="0.3">
      <c r="P71166" s="83"/>
    </row>
    <row r="71167" spans="16:16" x14ac:dyDescent="0.3">
      <c r="P71167" s="83"/>
    </row>
    <row r="71168" spans="16:16" x14ac:dyDescent="0.3">
      <c r="P71168" s="83"/>
    </row>
    <row r="71169" spans="16:16" x14ac:dyDescent="0.3">
      <c r="P71169" s="83"/>
    </row>
    <row r="71170" spans="16:16" x14ac:dyDescent="0.3">
      <c r="P71170" s="83"/>
    </row>
    <row r="71171" spans="16:16" x14ac:dyDescent="0.3">
      <c r="P71171" s="83"/>
    </row>
    <row r="71172" spans="16:16" x14ac:dyDescent="0.3">
      <c r="P71172" s="83"/>
    </row>
    <row r="71173" spans="16:16" x14ac:dyDescent="0.3">
      <c r="P71173" s="83"/>
    </row>
    <row r="71174" spans="16:16" x14ac:dyDescent="0.3">
      <c r="P71174" s="83"/>
    </row>
    <row r="71175" spans="16:16" x14ac:dyDescent="0.3">
      <c r="P71175" s="83"/>
    </row>
    <row r="71176" spans="16:16" x14ac:dyDescent="0.3">
      <c r="P71176" s="83"/>
    </row>
    <row r="71177" spans="16:16" x14ac:dyDescent="0.3">
      <c r="P71177" s="83"/>
    </row>
    <row r="71178" spans="16:16" x14ac:dyDescent="0.3">
      <c r="P71178" s="83"/>
    </row>
    <row r="71179" spans="16:16" x14ac:dyDescent="0.3">
      <c r="P71179" s="83"/>
    </row>
    <row r="71180" spans="16:16" x14ac:dyDescent="0.3">
      <c r="P71180" s="83"/>
    </row>
    <row r="71181" spans="16:16" x14ac:dyDescent="0.3">
      <c r="P71181" s="83"/>
    </row>
    <row r="71182" spans="16:16" x14ac:dyDescent="0.3">
      <c r="P71182" s="83"/>
    </row>
    <row r="71183" spans="16:16" x14ac:dyDescent="0.3">
      <c r="P71183" s="83"/>
    </row>
    <row r="71184" spans="16:16" x14ac:dyDescent="0.3">
      <c r="P71184" s="83"/>
    </row>
    <row r="71185" spans="16:16" x14ac:dyDescent="0.3">
      <c r="P71185" s="83"/>
    </row>
    <row r="71186" spans="16:16" x14ac:dyDescent="0.3">
      <c r="P71186" s="83"/>
    </row>
    <row r="71187" spans="16:16" x14ac:dyDescent="0.3">
      <c r="P71187" s="83"/>
    </row>
    <row r="71188" spans="16:16" x14ac:dyDescent="0.3">
      <c r="P71188" s="83"/>
    </row>
    <row r="71189" spans="16:16" x14ac:dyDescent="0.3">
      <c r="P71189" s="83"/>
    </row>
    <row r="71190" spans="16:16" x14ac:dyDescent="0.3">
      <c r="P71190" s="83"/>
    </row>
    <row r="71191" spans="16:16" x14ac:dyDescent="0.3">
      <c r="P71191" s="83"/>
    </row>
    <row r="71192" spans="16:16" x14ac:dyDescent="0.3">
      <c r="P71192" s="83"/>
    </row>
    <row r="71193" spans="16:16" x14ac:dyDescent="0.3">
      <c r="P71193" s="83"/>
    </row>
    <row r="71194" spans="16:16" x14ac:dyDescent="0.3">
      <c r="P71194" s="83"/>
    </row>
    <row r="71195" spans="16:16" x14ac:dyDescent="0.3">
      <c r="P71195" s="83"/>
    </row>
    <row r="71196" spans="16:16" x14ac:dyDescent="0.3">
      <c r="P71196" s="83"/>
    </row>
    <row r="71197" spans="16:16" x14ac:dyDescent="0.3">
      <c r="P71197" s="83"/>
    </row>
    <row r="71198" spans="16:16" x14ac:dyDescent="0.3">
      <c r="P71198" s="83"/>
    </row>
    <row r="71199" spans="16:16" x14ac:dyDescent="0.3">
      <c r="P71199" s="83"/>
    </row>
    <row r="71200" spans="16:16" x14ac:dyDescent="0.3">
      <c r="P71200" s="83"/>
    </row>
    <row r="71201" spans="16:16" x14ac:dyDescent="0.3">
      <c r="P71201" s="83"/>
    </row>
    <row r="71202" spans="16:16" x14ac:dyDescent="0.3">
      <c r="P71202" s="83"/>
    </row>
    <row r="71203" spans="16:16" x14ac:dyDescent="0.3">
      <c r="P71203" s="83"/>
    </row>
    <row r="71204" spans="16:16" x14ac:dyDescent="0.3">
      <c r="P71204" s="83"/>
    </row>
    <row r="71205" spans="16:16" x14ac:dyDescent="0.3">
      <c r="P71205" s="83"/>
    </row>
    <row r="71206" spans="16:16" x14ac:dyDescent="0.3">
      <c r="P71206" s="83"/>
    </row>
    <row r="71207" spans="16:16" x14ac:dyDescent="0.3">
      <c r="P71207" s="83"/>
    </row>
    <row r="71208" spans="16:16" x14ac:dyDescent="0.3">
      <c r="P71208" s="83"/>
    </row>
    <row r="71209" spans="16:16" x14ac:dyDescent="0.3">
      <c r="P71209" s="83"/>
    </row>
    <row r="71210" spans="16:16" x14ac:dyDescent="0.3">
      <c r="P71210" s="83"/>
    </row>
    <row r="71211" spans="16:16" x14ac:dyDescent="0.3">
      <c r="P71211" s="83"/>
    </row>
    <row r="71212" spans="16:16" x14ac:dyDescent="0.3">
      <c r="P71212" s="83"/>
    </row>
    <row r="71213" spans="16:16" x14ac:dyDescent="0.3">
      <c r="P71213" s="83"/>
    </row>
    <row r="71214" spans="16:16" x14ac:dyDescent="0.3">
      <c r="P71214" s="83"/>
    </row>
    <row r="71215" spans="16:16" x14ac:dyDescent="0.3">
      <c r="P71215" s="83"/>
    </row>
    <row r="71216" spans="16:16" x14ac:dyDescent="0.3">
      <c r="P71216" s="83"/>
    </row>
    <row r="71217" spans="16:16" x14ac:dyDescent="0.3">
      <c r="P71217" s="83"/>
    </row>
    <row r="71218" spans="16:16" x14ac:dyDescent="0.3">
      <c r="P71218" s="83"/>
    </row>
    <row r="71219" spans="16:16" x14ac:dyDescent="0.3">
      <c r="P71219" s="83"/>
    </row>
    <row r="71220" spans="16:16" x14ac:dyDescent="0.3">
      <c r="P71220" s="83"/>
    </row>
    <row r="71221" spans="16:16" x14ac:dyDescent="0.3">
      <c r="P71221" s="83"/>
    </row>
    <row r="71222" spans="16:16" x14ac:dyDescent="0.3">
      <c r="P71222" s="83"/>
    </row>
    <row r="71223" spans="16:16" x14ac:dyDescent="0.3">
      <c r="P71223" s="83"/>
    </row>
    <row r="71224" spans="16:16" x14ac:dyDescent="0.3">
      <c r="P71224" s="83"/>
    </row>
    <row r="71225" spans="16:16" x14ac:dyDescent="0.3">
      <c r="P71225" s="83"/>
    </row>
    <row r="71226" spans="16:16" x14ac:dyDescent="0.3">
      <c r="P71226" s="83"/>
    </row>
    <row r="71227" spans="16:16" x14ac:dyDescent="0.3">
      <c r="P71227" s="83"/>
    </row>
    <row r="71228" spans="16:16" x14ac:dyDescent="0.3">
      <c r="P71228" s="83"/>
    </row>
    <row r="71229" spans="16:16" x14ac:dyDescent="0.3">
      <c r="P71229" s="83"/>
    </row>
    <row r="71230" spans="16:16" x14ac:dyDescent="0.3">
      <c r="P71230" s="83"/>
    </row>
    <row r="71231" spans="16:16" x14ac:dyDescent="0.3">
      <c r="P71231" s="83"/>
    </row>
    <row r="71232" spans="16:16" x14ac:dyDescent="0.3">
      <c r="P71232" s="83"/>
    </row>
    <row r="71233" spans="16:16" x14ac:dyDescent="0.3">
      <c r="P71233" s="83"/>
    </row>
    <row r="71234" spans="16:16" x14ac:dyDescent="0.3">
      <c r="P71234" s="83"/>
    </row>
    <row r="71235" spans="16:16" x14ac:dyDescent="0.3">
      <c r="P71235" s="83"/>
    </row>
    <row r="71236" spans="16:16" x14ac:dyDescent="0.3">
      <c r="P71236" s="83"/>
    </row>
    <row r="71237" spans="16:16" x14ac:dyDescent="0.3">
      <c r="P71237" s="83"/>
    </row>
    <row r="71238" spans="16:16" x14ac:dyDescent="0.3">
      <c r="P71238" s="83"/>
    </row>
    <row r="71239" spans="16:16" x14ac:dyDescent="0.3">
      <c r="P71239" s="83"/>
    </row>
    <row r="71240" spans="16:16" x14ac:dyDescent="0.3">
      <c r="P71240" s="83"/>
    </row>
    <row r="71241" spans="16:16" x14ac:dyDescent="0.3">
      <c r="P71241" s="83"/>
    </row>
    <row r="71242" spans="16:16" x14ac:dyDescent="0.3">
      <c r="P71242" s="83"/>
    </row>
    <row r="71243" spans="16:16" x14ac:dyDescent="0.3">
      <c r="P71243" s="83"/>
    </row>
    <row r="71244" spans="16:16" x14ac:dyDescent="0.3">
      <c r="P71244" s="83"/>
    </row>
    <row r="71245" spans="16:16" x14ac:dyDescent="0.3">
      <c r="P71245" s="83"/>
    </row>
    <row r="71246" spans="16:16" x14ac:dyDescent="0.3">
      <c r="P71246" s="83"/>
    </row>
    <row r="71247" spans="16:16" x14ac:dyDescent="0.3">
      <c r="P71247" s="83"/>
    </row>
    <row r="71248" spans="16:16" x14ac:dyDescent="0.3">
      <c r="P71248" s="83"/>
    </row>
    <row r="71249" spans="16:16" x14ac:dyDescent="0.3">
      <c r="P71249" s="83"/>
    </row>
    <row r="71250" spans="16:16" x14ac:dyDescent="0.3">
      <c r="P71250" s="83"/>
    </row>
    <row r="71251" spans="16:16" x14ac:dyDescent="0.3">
      <c r="P71251" s="83"/>
    </row>
    <row r="71252" spans="16:16" x14ac:dyDescent="0.3">
      <c r="P71252" s="83"/>
    </row>
    <row r="71253" spans="16:16" x14ac:dyDescent="0.3">
      <c r="P71253" s="83"/>
    </row>
    <row r="71254" spans="16:16" x14ac:dyDescent="0.3">
      <c r="P71254" s="83"/>
    </row>
    <row r="71255" spans="16:16" x14ac:dyDescent="0.3">
      <c r="P71255" s="83"/>
    </row>
    <row r="71256" spans="16:16" x14ac:dyDescent="0.3">
      <c r="P71256" s="83"/>
    </row>
    <row r="71257" spans="16:16" x14ac:dyDescent="0.3">
      <c r="P71257" s="83"/>
    </row>
    <row r="71258" spans="16:16" x14ac:dyDescent="0.3">
      <c r="P71258" s="83"/>
    </row>
    <row r="71259" spans="16:16" x14ac:dyDescent="0.3">
      <c r="P71259" s="83"/>
    </row>
    <row r="71260" spans="16:16" x14ac:dyDescent="0.3">
      <c r="P71260" s="83"/>
    </row>
    <row r="71261" spans="16:16" x14ac:dyDescent="0.3">
      <c r="P71261" s="83"/>
    </row>
    <row r="71262" spans="16:16" x14ac:dyDescent="0.3">
      <c r="P71262" s="83"/>
    </row>
    <row r="71263" spans="16:16" x14ac:dyDescent="0.3">
      <c r="P71263" s="83"/>
    </row>
    <row r="71264" spans="16:16" x14ac:dyDescent="0.3">
      <c r="P71264" s="83"/>
    </row>
    <row r="71265" spans="16:16" x14ac:dyDescent="0.3">
      <c r="P71265" s="83"/>
    </row>
    <row r="71266" spans="16:16" x14ac:dyDescent="0.3">
      <c r="P71266" s="83"/>
    </row>
    <row r="71267" spans="16:16" x14ac:dyDescent="0.3">
      <c r="P71267" s="83"/>
    </row>
    <row r="71268" spans="16:16" x14ac:dyDescent="0.3">
      <c r="P71268" s="83"/>
    </row>
    <row r="71269" spans="16:16" x14ac:dyDescent="0.3">
      <c r="P71269" s="83"/>
    </row>
    <row r="71270" spans="16:16" x14ac:dyDescent="0.3">
      <c r="P71270" s="83"/>
    </row>
    <row r="71271" spans="16:16" x14ac:dyDescent="0.3">
      <c r="P71271" s="83"/>
    </row>
    <row r="71272" spans="16:16" x14ac:dyDescent="0.3">
      <c r="P71272" s="83"/>
    </row>
    <row r="71273" spans="16:16" x14ac:dyDescent="0.3">
      <c r="P71273" s="83"/>
    </row>
    <row r="71274" spans="16:16" x14ac:dyDescent="0.3">
      <c r="P71274" s="83"/>
    </row>
    <row r="71275" spans="16:16" x14ac:dyDescent="0.3">
      <c r="P71275" s="83"/>
    </row>
    <row r="71276" spans="16:16" x14ac:dyDescent="0.3">
      <c r="P71276" s="83"/>
    </row>
    <row r="71277" spans="16:16" x14ac:dyDescent="0.3">
      <c r="P71277" s="83"/>
    </row>
    <row r="71278" spans="16:16" x14ac:dyDescent="0.3">
      <c r="P71278" s="83"/>
    </row>
    <row r="71279" spans="16:16" x14ac:dyDescent="0.3">
      <c r="P71279" s="83"/>
    </row>
    <row r="71280" spans="16:16" x14ac:dyDescent="0.3">
      <c r="P71280" s="83"/>
    </row>
    <row r="71281" spans="16:16" x14ac:dyDescent="0.3">
      <c r="P71281" s="83"/>
    </row>
    <row r="71282" spans="16:16" x14ac:dyDescent="0.3">
      <c r="P71282" s="83"/>
    </row>
    <row r="71283" spans="16:16" x14ac:dyDescent="0.3">
      <c r="P71283" s="83"/>
    </row>
    <row r="71284" spans="16:16" x14ac:dyDescent="0.3">
      <c r="P71284" s="83"/>
    </row>
    <row r="71285" spans="16:16" x14ac:dyDescent="0.3">
      <c r="P71285" s="83"/>
    </row>
    <row r="71286" spans="16:16" x14ac:dyDescent="0.3">
      <c r="P71286" s="83"/>
    </row>
    <row r="71287" spans="16:16" x14ac:dyDescent="0.3">
      <c r="P71287" s="83"/>
    </row>
    <row r="71288" spans="16:16" x14ac:dyDescent="0.3">
      <c r="P71288" s="83"/>
    </row>
    <row r="71289" spans="16:16" x14ac:dyDescent="0.3">
      <c r="P71289" s="83"/>
    </row>
    <row r="71290" spans="16:16" x14ac:dyDescent="0.3">
      <c r="P71290" s="83"/>
    </row>
    <row r="71291" spans="16:16" x14ac:dyDescent="0.3">
      <c r="P71291" s="83"/>
    </row>
    <row r="71292" spans="16:16" x14ac:dyDescent="0.3">
      <c r="P71292" s="83"/>
    </row>
    <row r="71293" spans="16:16" x14ac:dyDescent="0.3">
      <c r="P71293" s="83"/>
    </row>
    <row r="71294" spans="16:16" x14ac:dyDescent="0.3">
      <c r="P71294" s="83"/>
    </row>
    <row r="71295" spans="16:16" x14ac:dyDescent="0.3">
      <c r="P71295" s="83"/>
    </row>
    <row r="71296" spans="16:16" x14ac:dyDescent="0.3">
      <c r="P71296" s="83"/>
    </row>
    <row r="71297" spans="16:16" x14ac:dyDescent="0.3">
      <c r="P71297" s="83"/>
    </row>
    <row r="71298" spans="16:16" x14ac:dyDescent="0.3">
      <c r="P71298" s="83"/>
    </row>
    <row r="71299" spans="16:16" x14ac:dyDescent="0.3">
      <c r="P71299" s="83"/>
    </row>
    <row r="71300" spans="16:16" x14ac:dyDescent="0.3">
      <c r="P71300" s="83"/>
    </row>
    <row r="71301" spans="16:16" x14ac:dyDescent="0.3">
      <c r="P71301" s="83"/>
    </row>
    <row r="71302" spans="16:16" x14ac:dyDescent="0.3">
      <c r="P71302" s="83"/>
    </row>
    <row r="71303" spans="16:16" x14ac:dyDescent="0.3">
      <c r="P71303" s="83"/>
    </row>
    <row r="71304" spans="16:16" x14ac:dyDescent="0.3">
      <c r="P71304" s="83"/>
    </row>
    <row r="71305" spans="16:16" x14ac:dyDescent="0.3">
      <c r="P71305" s="83"/>
    </row>
    <row r="71306" spans="16:16" x14ac:dyDescent="0.3">
      <c r="P71306" s="83"/>
    </row>
    <row r="71307" spans="16:16" x14ac:dyDescent="0.3">
      <c r="P71307" s="83"/>
    </row>
    <row r="71308" spans="16:16" x14ac:dyDescent="0.3">
      <c r="P71308" s="83"/>
    </row>
    <row r="71309" spans="16:16" x14ac:dyDescent="0.3">
      <c r="P71309" s="83"/>
    </row>
    <row r="71310" spans="16:16" x14ac:dyDescent="0.3">
      <c r="P71310" s="83"/>
    </row>
    <row r="71311" spans="16:16" x14ac:dyDescent="0.3">
      <c r="P71311" s="83"/>
    </row>
    <row r="71312" spans="16:16" x14ac:dyDescent="0.3">
      <c r="P71312" s="83"/>
    </row>
    <row r="71313" spans="16:16" x14ac:dyDescent="0.3">
      <c r="P71313" s="83"/>
    </row>
    <row r="71314" spans="16:16" x14ac:dyDescent="0.3">
      <c r="P71314" s="83"/>
    </row>
    <row r="71315" spans="16:16" x14ac:dyDescent="0.3">
      <c r="P71315" s="83"/>
    </row>
    <row r="71316" spans="16:16" x14ac:dyDescent="0.3">
      <c r="P71316" s="83"/>
    </row>
    <row r="71317" spans="16:16" x14ac:dyDescent="0.3">
      <c r="P71317" s="83"/>
    </row>
    <row r="71318" spans="16:16" x14ac:dyDescent="0.3">
      <c r="P71318" s="83"/>
    </row>
    <row r="71319" spans="16:16" x14ac:dyDescent="0.3">
      <c r="P71319" s="83"/>
    </row>
    <row r="71320" spans="16:16" x14ac:dyDescent="0.3">
      <c r="P71320" s="83"/>
    </row>
    <row r="71321" spans="16:16" x14ac:dyDescent="0.3">
      <c r="P71321" s="83"/>
    </row>
    <row r="71322" spans="16:16" x14ac:dyDescent="0.3">
      <c r="P71322" s="83"/>
    </row>
    <row r="71323" spans="16:16" x14ac:dyDescent="0.3">
      <c r="P71323" s="83"/>
    </row>
    <row r="71324" spans="16:16" x14ac:dyDescent="0.3">
      <c r="P71324" s="83"/>
    </row>
    <row r="71325" spans="16:16" x14ac:dyDescent="0.3">
      <c r="P71325" s="83"/>
    </row>
    <row r="71326" spans="16:16" x14ac:dyDescent="0.3">
      <c r="P71326" s="83"/>
    </row>
    <row r="71327" spans="16:16" x14ac:dyDescent="0.3">
      <c r="P71327" s="83"/>
    </row>
    <row r="71328" spans="16:16" x14ac:dyDescent="0.3">
      <c r="P71328" s="83"/>
    </row>
    <row r="71329" spans="16:16" x14ac:dyDescent="0.3">
      <c r="P71329" s="83"/>
    </row>
    <row r="71330" spans="16:16" x14ac:dyDescent="0.3">
      <c r="P71330" s="83"/>
    </row>
    <row r="71331" spans="16:16" x14ac:dyDescent="0.3">
      <c r="P71331" s="83"/>
    </row>
    <row r="71332" spans="16:16" x14ac:dyDescent="0.3">
      <c r="P71332" s="83"/>
    </row>
    <row r="71333" spans="16:16" x14ac:dyDescent="0.3">
      <c r="P71333" s="83"/>
    </row>
    <row r="71334" spans="16:16" x14ac:dyDescent="0.3">
      <c r="P71334" s="83"/>
    </row>
    <row r="71335" spans="16:16" x14ac:dyDescent="0.3">
      <c r="P71335" s="83"/>
    </row>
    <row r="71336" spans="16:16" x14ac:dyDescent="0.3">
      <c r="P71336" s="83"/>
    </row>
    <row r="71337" spans="16:16" x14ac:dyDescent="0.3">
      <c r="P71337" s="83"/>
    </row>
    <row r="71338" spans="16:16" x14ac:dyDescent="0.3">
      <c r="P71338" s="83"/>
    </row>
    <row r="71339" spans="16:16" x14ac:dyDescent="0.3">
      <c r="P71339" s="83"/>
    </row>
    <row r="71340" spans="16:16" x14ac:dyDescent="0.3">
      <c r="P71340" s="83"/>
    </row>
    <row r="71341" spans="16:16" x14ac:dyDescent="0.3">
      <c r="P71341" s="83"/>
    </row>
    <row r="71342" spans="16:16" x14ac:dyDescent="0.3">
      <c r="P71342" s="83"/>
    </row>
    <row r="71343" spans="16:16" x14ac:dyDescent="0.3">
      <c r="P71343" s="83"/>
    </row>
    <row r="71344" spans="16:16" x14ac:dyDescent="0.3">
      <c r="P71344" s="83"/>
    </row>
    <row r="71345" spans="16:16" x14ac:dyDescent="0.3">
      <c r="P71345" s="83"/>
    </row>
    <row r="71346" spans="16:16" x14ac:dyDescent="0.3">
      <c r="P71346" s="83"/>
    </row>
    <row r="71347" spans="16:16" x14ac:dyDescent="0.3">
      <c r="P71347" s="83"/>
    </row>
    <row r="71348" spans="16:16" x14ac:dyDescent="0.3">
      <c r="P71348" s="83"/>
    </row>
    <row r="71349" spans="16:16" x14ac:dyDescent="0.3">
      <c r="P71349" s="83"/>
    </row>
    <row r="71350" spans="16:16" x14ac:dyDescent="0.3">
      <c r="P71350" s="83"/>
    </row>
    <row r="71351" spans="16:16" x14ac:dyDescent="0.3">
      <c r="P71351" s="83"/>
    </row>
    <row r="71352" spans="16:16" x14ac:dyDescent="0.3">
      <c r="P71352" s="83"/>
    </row>
    <row r="71353" spans="16:16" x14ac:dyDescent="0.3">
      <c r="P71353" s="83"/>
    </row>
    <row r="71354" spans="16:16" x14ac:dyDescent="0.3">
      <c r="P71354" s="83"/>
    </row>
    <row r="71355" spans="16:16" x14ac:dyDescent="0.3">
      <c r="P71355" s="83"/>
    </row>
    <row r="71356" spans="16:16" x14ac:dyDescent="0.3">
      <c r="P71356" s="83"/>
    </row>
    <row r="71357" spans="16:16" x14ac:dyDescent="0.3">
      <c r="P71357" s="83"/>
    </row>
    <row r="71358" spans="16:16" x14ac:dyDescent="0.3">
      <c r="P71358" s="83"/>
    </row>
    <row r="71359" spans="16:16" x14ac:dyDescent="0.3">
      <c r="P71359" s="83"/>
    </row>
    <row r="71360" spans="16:16" x14ac:dyDescent="0.3">
      <c r="P71360" s="83"/>
    </row>
    <row r="71361" spans="16:16" x14ac:dyDescent="0.3">
      <c r="P71361" s="83"/>
    </row>
    <row r="71362" spans="16:16" x14ac:dyDescent="0.3">
      <c r="P71362" s="83"/>
    </row>
    <row r="71363" spans="16:16" x14ac:dyDescent="0.3">
      <c r="P71363" s="83"/>
    </row>
    <row r="71364" spans="16:16" x14ac:dyDescent="0.3">
      <c r="P71364" s="83"/>
    </row>
    <row r="71365" spans="16:16" x14ac:dyDescent="0.3">
      <c r="P71365" s="83"/>
    </row>
    <row r="71366" spans="16:16" x14ac:dyDescent="0.3">
      <c r="P71366" s="83"/>
    </row>
    <row r="71367" spans="16:16" x14ac:dyDescent="0.3">
      <c r="P71367" s="83"/>
    </row>
    <row r="71368" spans="16:16" x14ac:dyDescent="0.3">
      <c r="P71368" s="83"/>
    </row>
    <row r="71369" spans="16:16" x14ac:dyDescent="0.3">
      <c r="P71369" s="83"/>
    </row>
    <row r="71370" spans="16:16" x14ac:dyDescent="0.3">
      <c r="P71370" s="83"/>
    </row>
    <row r="71371" spans="16:16" x14ac:dyDescent="0.3">
      <c r="P71371" s="83"/>
    </row>
    <row r="71372" spans="16:16" x14ac:dyDescent="0.3">
      <c r="P71372" s="83"/>
    </row>
    <row r="71373" spans="16:16" x14ac:dyDescent="0.3">
      <c r="P71373" s="83"/>
    </row>
    <row r="71374" spans="16:16" x14ac:dyDescent="0.3">
      <c r="P71374" s="83"/>
    </row>
    <row r="71375" spans="16:16" x14ac:dyDescent="0.3">
      <c r="P71375" s="83"/>
    </row>
    <row r="71376" spans="16:16" x14ac:dyDescent="0.3">
      <c r="P71376" s="83"/>
    </row>
    <row r="71377" spans="16:16" x14ac:dyDescent="0.3">
      <c r="P71377" s="83"/>
    </row>
    <row r="71378" spans="16:16" x14ac:dyDescent="0.3">
      <c r="P71378" s="83"/>
    </row>
    <row r="71379" spans="16:16" x14ac:dyDescent="0.3">
      <c r="P71379" s="83"/>
    </row>
    <row r="71380" spans="16:16" x14ac:dyDescent="0.3">
      <c r="P71380" s="83"/>
    </row>
    <row r="71381" spans="16:16" x14ac:dyDescent="0.3">
      <c r="P71381" s="83"/>
    </row>
    <row r="71382" spans="16:16" x14ac:dyDescent="0.3">
      <c r="P71382" s="83"/>
    </row>
    <row r="71383" spans="16:16" x14ac:dyDescent="0.3">
      <c r="P71383" s="83"/>
    </row>
    <row r="71384" spans="16:16" x14ac:dyDescent="0.3">
      <c r="P71384" s="83"/>
    </row>
    <row r="71385" spans="16:16" x14ac:dyDescent="0.3">
      <c r="P71385" s="83"/>
    </row>
    <row r="71386" spans="16:16" x14ac:dyDescent="0.3">
      <c r="P71386" s="83"/>
    </row>
    <row r="71387" spans="16:16" x14ac:dyDescent="0.3">
      <c r="P71387" s="83"/>
    </row>
    <row r="71388" spans="16:16" x14ac:dyDescent="0.3">
      <c r="P71388" s="83"/>
    </row>
    <row r="71389" spans="16:16" x14ac:dyDescent="0.3">
      <c r="P71389" s="83"/>
    </row>
    <row r="71390" spans="16:16" x14ac:dyDescent="0.3">
      <c r="P71390" s="83"/>
    </row>
    <row r="71391" spans="16:16" x14ac:dyDescent="0.3">
      <c r="P71391" s="83"/>
    </row>
    <row r="71392" spans="16:16" x14ac:dyDescent="0.3">
      <c r="P71392" s="83"/>
    </row>
    <row r="71393" spans="16:16" x14ac:dyDescent="0.3">
      <c r="P71393" s="83"/>
    </row>
    <row r="71394" spans="16:16" x14ac:dyDescent="0.3">
      <c r="P71394" s="83"/>
    </row>
    <row r="71395" spans="16:16" x14ac:dyDescent="0.3">
      <c r="P71395" s="83"/>
    </row>
    <row r="71396" spans="16:16" x14ac:dyDescent="0.3">
      <c r="P71396" s="83"/>
    </row>
    <row r="71397" spans="16:16" x14ac:dyDescent="0.3">
      <c r="P71397" s="83"/>
    </row>
    <row r="71398" spans="16:16" x14ac:dyDescent="0.3">
      <c r="P71398" s="83"/>
    </row>
    <row r="71399" spans="16:16" x14ac:dyDescent="0.3">
      <c r="P71399" s="83"/>
    </row>
    <row r="71400" spans="16:16" x14ac:dyDescent="0.3">
      <c r="P71400" s="83"/>
    </row>
    <row r="71401" spans="16:16" x14ac:dyDescent="0.3">
      <c r="P71401" s="83"/>
    </row>
    <row r="71402" spans="16:16" x14ac:dyDescent="0.3">
      <c r="P71402" s="83"/>
    </row>
    <row r="71403" spans="16:16" x14ac:dyDescent="0.3">
      <c r="P71403" s="83"/>
    </row>
    <row r="71404" spans="16:16" x14ac:dyDescent="0.3">
      <c r="P71404" s="83"/>
    </row>
    <row r="71405" spans="16:16" x14ac:dyDescent="0.3">
      <c r="P71405" s="83"/>
    </row>
    <row r="71406" spans="16:16" x14ac:dyDescent="0.3">
      <c r="P71406" s="83"/>
    </row>
    <row r="71407" spans="16:16" x14ac:dyDescent="0.3">
      <c r="P71407" s="83"/>
    </row>
    <row r="71408" spans="16:16" x14ac:dyDescent="0.3">
      <c r="P71408" s="83"/>
    </row>
    <row r="71409" spans="16:16" x14ac:dyDescent="0.3">
      <c r="P71409" s="83"/>
    </row>
    <row r="71410" spans="16:16" x14ac:dyDescent="0.3">
      <c r="P71410" s="83"/>
    </row>
    <row r="71411" spans="16:16" x14ac:dyDescent="0.3">
      <c r="P71411" s="83"/>
    </row>
    <row r="71412" spans="16:16" x14ac:dyDescent="0.3">
      <c r="P71412" s="83"/>
    </row>
    <row r="71413" spans="16:16" x14ac:dyDescent="0.3">
      <c r="P71413" s="83"/>
    </row>
    <row r="71414" spans="16:16" x14ac:dyDescent="0.3">
      <c r="P71414" s="83"/>
    </row>
    <row r="71415" spans="16:16" x14ac:dyDescent="0.3">
      <c r="P71415" s="83"/>
    </row>
    <row r="71416" spans="16:16" x14ac:dyDescent="0.3">
      <c r="P71416" s="83"/>
    </row>
    <row r="71417" spans="16:16" x14ac:dyDescent="0.3">
      <c r="P71417" s="83"/>
    </row>
    <row r="71418" spans="16:16" x14ac:dyDescent="0.3">
      <c r="P71418" s="83"/>
    </row>
    <row r="71419" spans="16:16" x14ac:dyDescent="0.3">
      <c r="P71419" s="83"/>
    </row>
    <row r="71420" spans="16:16" x14ac:dyDescent="0.3">
      <c r="P71420" s="83"/>
    </row>
    <row r="71421" spans="16:16" x14ac:dyDescent="0.3">
      <c r="P71421" s="83"/>
    </row>
    <row r="71422" spans="16:16" x14ac:dyDescent="0.3">
      <c r="P71422" s="83"/>
    </row>
    <row r="71423" spans="16:16" x14ac:dyDescent="0.3">
      <c r="P71423" s="83"/>
    </row>
    <row r="71424" spans="16:16" x14ac:dyDescent="0.3">
      <c r="P71424" s="83"/>
    </row>
    <row r="71425" spans="16:16" x14ac:dyDescent="0.3">
      <c r="P71425" s="83"/>
    </row>
    <row r="71426" spans="16:16" x14ac:dyDescent="0.3">
      <c r="P71426" s="83"/>
    </row>
    <row r="71427" spans="16:16" x14ac:dyDescent="0.3">
      <c r="P71427" s="83"/>
    </row>
    <row r="71428" spans="16:16" x14ac:dyDescent="0.3">
      <c r="P71428" s="83"/>
    </row>
    <row r="71429" spans="16:16" x14ac:dyDescent="0.3">
      <c r="P71429" s="83"/>
    </row>
    <row r="71430" spans="16:16" x14ac:dyDescent="0.3">
      <c r="P71430" s="83"/>
    </row>
    <row r="71431" spans="16:16" x14ac:dyDescent="0.3">
      <c r="P71431" s="83"/>
    </row>
    <row r="71432" spans="16:16" x14ac:dyDescent="0.3">
      <c r="P71432" s="83"/>
    </row>
    <row r="71433" spans="16:16" x14ac:dyDescent="0.3">
      <c r="P71433" s="83"/>
    </row>
    <row r="71434" spans="16:16" x14ac:dyDescent="0.3">
      <c r="P71434" s="83"/>
    </row>
    <row r="71435" spans="16:16" x14ac:dyDescent="0.3">
      <c r="P71435" s="83"/>
    </row>
    <row r="71436" spans="16:16" x14ac:dyDescent="0.3">
      <c r="P71436" s="83"/>
    </row>
    <row r="71437" spans="16:16" x14ac:dyDescent="0.3">
      <c r="P71437" s="83"/>
    </row>
    <row r="71438" spans="16:16" x14ac:dyDescent="0.3">
      <c r="P71438" s="83"/>
    </row>
    <row r="71439" spans="16:16" x14ac:dyDescent="0.3">
      <c r="P71439" s="83"/>
    </row>
    <row r="71440" spans="16:16" x14ac:dyDescent="0.3">
      <c r="P71440" s="83"/>
    </row>
    <row r="71441" spans="16:16" x14ac:dyDescent="0.3">
      <c r="P71441" s="83"/>
    </row>
    <row r="71442" spans="16:16" x14ac:dyDescent="0.3">
      <c r="P71442" s="83"/>
    </row>
    <row r="71443" spans="16:16" x14ac:dyDescent="0.3">
      <c r="P71443" s="83"/>
    </row>
    <row r="71444" spans="16:16" x14ac:dyDescent="0.3">
      <c r="P71444" s="83"/>
    </row>
    <row r="71445" spans="16:16" x14ac:dyDescent="0.3">
      <c r="P71445" s="83"/>
    </row>
    <row r="71446" spans="16:16" x14ac:dyDescent="0.3">
      <c r="P71446" s="83"/>
    </row>
    <row r="71447" spans="16:16" x14ac:dyDescent="0.3">
      <c r="P71447" s="83"/>
    </row>
    <row r="71448" spans="16:16" x14ac:dyDescent="0.3">
      <c r="P71448" s="83"/>
    </row>
    <row r="71449" spans="16:16" x14ac:dyDescent="0.3">
      <c r="P71449" s="83"/>
    </row>
    <row r="71450" spans="16:16" x14ac:dyDescent="0.3">
      <c r="P71450" s="83"/>
    </row>
    <row r="71451" spans="16:16" x14ac:dyDescent="0.3">
      <c r="P71451" s="83"/>
    </row>
    <row r="71452" spans="16:16" x14ac:dyDescent="0.3">
      <c r="P71452" s="83"/>
    </row>
    <row r="71453" spans="16:16" x14ac:dyDescent="0.3">
      <c r="P71453" s="83"/>
    </row>
    <row r="71454" spans="16:16" x14ac:dyDescent="0.3">
      <c r="P71454" s="83"/>
    </row>
    <row r="71455" spans="16:16" x14ac:dyDescent="0.3">
      <c r="P71455" s="83"/>
    </row>
    <row r="71456" spans="16:16" x14ac:dyDescent="0.3">
      <c r="P71456" s="83"/>
    </row>
    <row r="71457" spans="16:16" x14ac:dyDescent="0.3">
      <c r="P71457" s="83"/>
    </row>
    <row r="71458" spans="16:16" x14ac:dyDescent="0.3">
      <c r="P71458" s="83"/>
    </row>
    <row r="71459" spans="16:16" x14ac:dyDescent="0.3">
      <c r="P71459" s="83"/>
    </row>
    <row r="71460" spans="16:16" x14ac:dyDescent="0.3">
      <c r="P71460" s="83"/>
    </row>
    <row r="71461" spans="16:16" x14ac:dyDescent="0.3">
      <c r="P71461" s="83"/>
    </row>
    <row r="71462" spans="16:16" x14ac:dyDescent="0.3">
      <c r="P71462" s="83"/>
    </row>
    <row r="71463" spans="16:16" x14ac:dyDescent="0.3">
      <c r="P71463" s="83"/>
    </row>
    <row r="71464" spans="16:16" x14ac:dyDescent="0.3">
      <c r="P71464" s="83"/>
    </row>
    <row r="71465" spans="16:16" x14ac:dyDescent="0.3">
      <c r="P71465" s="83"/>
    </row>
    <row r="71466" spans="16:16" x14ac:dyDescent="0.3">
      <c r="P71466" s="83"/>
    </row>
    <row r="71467" spans="16:16" x14ac:dyDescent="0.3">
      <c r="P71467" s="83"/>
    </row>
    <row r="71468" spans="16:16" x14ac:dyDescent="0.3">
      <c r="P71468" s="83"/>
    </row>
    <row r="71469" spans="16:16" x14ac:dyDescent="0.3">
      <c r="P71469" s="83"/>
    </row>
    <row r="71470" spans="16:16" x14ac:dyDescent="0.3">
      <c r="P71470" s="83"/>
    </row>
    <row r="71471" spans="16:16" x14ac:dyDescent="0.3">
      <c r="P71471" s="83"/>
    </row>
    <row r="71472" spans="16:16" x14ac:dyDescent="0.3">
      <c r="P71472" s="83"/>
    </row>
    <row r="71473" spans="16:16" x14ac:dyDescent="0.3">
      <c r="P71473" s="83"/>
    </row>
    <row r="71474" spans="16:16" x14ac:dyDescent="0.3">
      <c r="P71474" s="83"/>
    </row>
    <row r="71475" spans="16:16" x14ac:dyDescent="0.3">
      <c r="P71475" s="83"/>
    </row>
    <row r="71476" spans="16:16" x14ac:dyDescent="0.3">
      <c r="P71476" s="83"/>
    </row>
    <row r="71477" spans="16:16" x14ac:dyDescent="0.3">
      <c r="P71477" s="83"/>
    </row>
    <row r="71478" spans="16:16" x14ac:dyDescent="0.3">
      <c r="P71478" s="83"/>
    </row>
    <row r="71479" spans="16:16" x14ac:dyDescent="0.3">
      <c r="P71479" s="83"/>
    </row>
    <row r="71480" spans="16:16" x14ac:dyDescent="0.3">
      <c r="P71480" s="83"/>
    </row>
    <row r="71481" spans="16:16" x14ac:dyDescent="0.3">
      <c r="P71481" s="83"/>
    </row>
    <row r="71482" spans="16:16" x14ac:dyDescent="0.3">
      <c r="P71482" s="83"/>
    </row>
    <row r="71483" spans="16:16" x14ac:dyDescent="0.3">
      <c r="P71483" s="83"/>
    </row>
    <row r="71484" spans="16:16" x14ac:dyDescent="0.3">
      <c r="P71484" s="83"/>
    </row>
    <row r="71485" spans="16:16" x14ac:dyDescent="0.3">
      <c r="P71485" s="83"/>
    </row>
    <row r="71486" spans="16:16" x14ac:dyDescent="0.3">
      <c r="P71486" s="83"/>
    </row>
    <row r="71487" spans="16:16" x14ac:dyDescent="0.3">
      <c r="P71487" s="83"/>
    </row>
    <row r="71488" spans="16:16" x14ac:dyDescent="0.3">
      <c r="P71488" s="83"/>
    </row>
    <row r="71489" spans="16:16" x14ac:dyDescent="0.3">
      <c r="P71489" s="83"/>
    </row>
    <row r="71490" spans="16:16" x14ac:dyDescent="0.3">
      <c r="P71490" s="83"/>
    </row>
    <row r="71491" spans="16:16" x14ac:dyDescent="0.3">
      <c r="P71491" s="83"/>
    </row>
    <row r="71492" spans="16:16" x14ac:dyDescent="0.3">
      <c r="P71492" s="83"/>
    </row>
    <row r="71493" spans="16:16" x14ac:dyDescent="0.3">
      <c r="P71493" s="83"/>
    </row>
    <row r="71494" spans="16:16" x14ac:dyDescent="0.3">
      <c r="P71494" s="83"/>
    </row>
    <row r="71495" spans="16:16" x14ac:dyDescent="0.3">
      <c r="P71495" s="83"/>
    </row>
    <row r="71496" spans="16:16" x14ac:dyDescent="0.3">
      <c r="P71496" s="83"/>
    </row>
    <row r="71497" spans="16:16" x14ac:dyDescent="0.3">
      <c r="P71497" s="83"/>
    </row>
    <row r="71498" spans="16:16" x14ac:dyDescent="0.3">
      <c r="P71498" s="83"/>
    </row>
    <row r="71499" spans="16:16" x14ac:dyDescent="0.3">
      <c r="P71499" s="83"/>
    </row>
    <row r="71500" spans="16:16" x14ac:dyDescent="0.3">
      <c r="P71500" s="83"/>
    </row>
    <row r="71501" spans="16:16" x14ac:dyDescent="0.3">
      <c r="P71501" s="83"/>
    </row>
    <row r="71502" spans="16:16" x14ac:dyDescent="0.3">
      <c r="P71502" s="83"/>
    </row>
    <row r="71503" spans="16:16" x14ac:dyDescent="0.3">
      <c r="P71503" s="83"/>
    </row>
    <row r="71504" spans="16:16" x14ac:dyDescent="0.3">
      <c r="P71504" s="83"/>
    </row>
    <row r="71505" spans="16:16" x14ac:dyDescent="0.3">
      <c r="P71505" s="83"/>
    </row>
    <row r="71506" spans="16:16" x14ac:dyDescent="0.3">
      <c r="P71506" s="83"/>
    </row>
    <row r="71507" spans="16:16" x14ac:dyDescent="0.3">
      <c r="P71507" s="83"/>
    </row>
    <row r="71508" spans="16:16" x14ac:dyDescent="0.3">
      <c r="P71508" s="83"/>
    </row>
    <row r="71509" spans="16:16" x14ac:dyDescent="0.3">
      <c r="P71509" s="83"/>
    </row>
    <row r="71510" spans="16:16" x14ac:dyDescent="0.3">
      <c r="P71510" s="83"/>
    </row>
    <row r="71511" spans="16:16" x14ac:dyDescent="0.3">
      <c r="P71511" s="83"/>
    </row>
    <row r="71512" spans="16:16" x14ac:dyDescent="0.3">
      <c r="P71512" s="83"/>
    </row>
    <row r="71513" spans="16:16" x14ac:dyDescent="0.3">
      <c r="P71513" s="83"/>
    </row>
    <row r="71514" spans="16:16" x14ac:dyDescent="0.3">
      <c r="P71514" s="83"/>
    </row>
    <row r="71515" spans="16:16" x14ac:dyDescent="0.3">
      <c r="P71515" s="83"/>
    </row>
    <row r="71516" spans="16:16" x14ac:dyDescent="0.3">
      <c r="P71516" s="83"/>
    </row>
    <row r="71517" spans="16:16" x14ac:dyDescent="0.3">
      <c r="P71517" s="83"/>
    </row>
    <row r="71518" spans="16:16" x14ac:dyDescent="0.3">
      <c r="P71518" s="83"/>
    </row>
    <row r="71519" spans="16:16" x14ac:dyDescent="0.3">
      <c r="P71519" s="83"/>
    </row>
    <row r="71520" spans="16:16" x14ac:dyDescent="0.3">
      <c r="P71520" s="83"/>
    </row>
    <row r="71521" spans="16:16" x14ac:dyDescent="0.3">
      <c r="P71521" s="83"/>
    </row>
    <row r="71522" spans="16:16" x14ac:dyDescent="0.3">
      <c r="P71522" s="83"/>
    </row>
    <row r="71523" spans="16:16" x14ac:dyDescent="0.3">
      <c r="P71523" s="83"/>
    </row>
    <row r="71524" spans="16:16" x14ac:dyDescent="0.3">
      <c r="P71524" s="83"/>
    </row>
    <row r="71525" spans="16:16" x14ac:dyDescent="0.3">
      <c r="P71525" s="83"/>
    </row>
    <row r="71526" spans="16:16" x14ac:dyDescent="0.3">
      <c r="P71526" s="83"/>
    </row>
    <row r="71527" spans="16:16" x14ac:dyDescent="0.3">
      <c r="P71527" s="83"/>
    </row>
    <row r="71528" spans="16:16" x14ac:dyDescent="0.3">
      <c r="P71528" s="83"/>
    </row>
    <row r="71529" spans="16:16" x14ac:dyDescent="0.3">
      <c r="P71529" s="83"/>
    </row>
    <row r="71530" spans="16:16" x14ac:dyDescent="0.3">
      <c r="P71530" s="83"/>
    </row>
    <row r="71531" spans="16:16" x14ac:dyDescent="0.3">
      <c r="P71531" s="83"/>
    </row>
    <row r="71532" spans="16:16" x14ac:dyDescent="0.3">
      <c r="P71532" s="83"/>
    </row>
    <row r="71533" spans="16:16" x14ac:dyDescent="0.3">
      <c r="P71533" s="83"/>
    </row>
    <row r="71534" spans="16:16" x14ac:dyDescent="0.3">
      <c r="P71534" s="83"/>
    </row>
    <row r="71535" spans="16:16" x14ac:dyDescent="0.3">
      <c r="P71535" s="83"/>
    </row>
    <row r="71536" spans="16:16" x14ac:dyDescent="0.3">
      <c r="P71536" s="83"/>
    </row>
    <row r="71537" spans="16:16" x14ac:dyDescent="0.3">
      <c r="P71537" s="83"/>
    </row>
    <row r="71538" spans="16:16" x14ac:dyDescent="0.3">
      <c r="P71538" s="83"/>
    </row>
    <row r="71539" spans="16:16" x14ac:dyDescent="0.3">
      <c r="P71539" s="83"/>
    </row>
    <row r="71540" spans="16:16" x14ac:dyDescent="0.3">
      <c r="P71540" s="83"/>
    </row>
    <row r="71541" spans="16:16" x14ac:dyDescent="0.3">
      <c r="P71541" s="83"/>
    </row>
    <row r="71542" spans="16:16" x14ac:dyDescent="0.3">
      <c r="P71542" s="83"/>
    </row>
    <row r="71543" spans="16:16" x14ac:dyDescent="0.3">
      <c r="P71543" s="83"/>
    </row>
    <row r="71544" spans="16:16" x14ac:dyDescent="0.3">
      <c r="P71544" s="83"/>
    </row>
    <row r="71545" spans="16:16" x14ac:dyDescent="0.3">
      <c r="P71545" s="83"/>
    </row>
    <row r="71546" spans="16:16" x14ac:dyDescent="0.3">
      <c r="P71546" s="83"/>
    </row>
    <row r="71547" spans="16:16" x14ac:dyDescent="0.3">
      <c r="P71547" s="83"/>
    </row>
    <row r="71548" spans="16:16" x14ac:dyDescent="0.3">
      <c r="P71548" s="83"/>
    </row>
    <row r="71549" spans="16:16" x14ac:dyDescent="0.3">
      <c r="P71549" s="83"/>
    </row>
    <row r="71550" spans="16:16" x14ac:dyDescent="0.3">
      <c r="P71550" s="83"/>
    </row>
    <row r="71551" spans="16:16" x14ac:dyDescent="0.3">
      <c r="P71551" s="83"/>
    </row>
    <row r="71552" spans="16:16" x14ac:dyDescent="0.3">
      <c r="P71552" s="83"/>
    </row>
    <row r="71553" spans="16:16" x14ac:dyDescent="0.3">
      <c r="P71553" s="83"/>
    </row>
    <row r="71554" spans="16:16" x14ac:dyDescent="0.3">
      <c r="P71554" s="83"/>
    </row>
    <row r="71555" spans="16:16" x14ac:dyDescent="0.3">
      <c r="P71555" s="83"/>
    </row>
    <row r="71556" spans="16:16" x14ac:dyDescent="0.3">
      <c r="P71556" s="83"/>
    </row>
    <row r="71557" spans="16:16" x14ac:dyDescent="0.3">
      <c r="P71557" s="83"/>
    </row>
    <row r="71558" spans="16:16" x14ac:dyDescent="0.3">
      <c r="P71558" s="83"/>
    </row>
    <row r="71559" spans="16:16" x14ac:dyDescent="0.3">
      <c r="P71559" s="83"/>
    </row>
    <row r="71560" spans="16:16" x14ac:dyDescent="0.3">
      <c r="P71560" s="83"/>
    </row>
    <row r="71561" spans="16:16" x14ac:dyDescent="0.3">
      <c r="P71561" s="83"/>
    </row>
    <row r="71562" spans="16:16" x14ac:dyDescent="0.3">
      <c r="P71562" s="83"/>
    </row>
    <row r="71563" spans="16:16" x14ac:dyDescent="0.3">
      <c r="P71563" s="83"/>
    </row>
    <row r="71564" spans="16:16" x14ac:dyDescent="0.3">
      <c r="P71564" s="83"/>
    </row>
    <row r="71565" spans="16:16" x14ac:dyDescent="0.3">
      <c r="P71565" s="83"/>
    </row>
    <row r="71566" spans="16:16" x14ac:dyDescent="0.3">
      <c r="P71566" s="83"/>
    </row>
    <row r="71567" spans="16:16" x14ac:dyDescent="0.3">
      <c r="P71567" s="83"/>
    </row>
    <row r="71568" spans="16:16" x14ac:dyDescent="0.3">
      <c r="P71568" s="83"/>
    </row>
    <row r="71569" spans="16:16" x14ac:dyDescent="0.3">
      <c r="P71569" s="83"/>
    </row>
    <row r="71570" spans="16:16" x14ac:dyDescent="0.3">
      <c r="P71570" s="83"/>
    </row>
    <row r="71571" spans="16:16" x14ac:dyDescent="0.3">
      <c r="P71571" s="83"/>
    </row>
    <row r="71572" spans="16:16" x14ac:dyDescent="0.3">
      <c r="P71572" s="83"/>
    </row>
    <row r="71573" spans="16:16" x14ac:dyDescent="0.3">
      <c r="P71573" s="83"/>
    </row>
    <row r="71574" spans="16:16" x14ac:dyDescent="0.3">
      <c r="P71574" s="83"/>
    </row>
    <row r="71575" spans="16:16" x14ac:dyDescent="0.3">
      <c r="P71575" s="83"/>
    </row>
    <row r="71576" spans="16:16" x14ac:dyDescent="0.3">
      <c r="P71576" s="83"/>
    </row>
    <row r="71577" spans="16:16" x14ac:dyDescent="0.3">
      <c r="P71577" s="83"/>
    </row>
    <row r="71578" spans="16:16" x14ac:dyDescent="0.3">
      <c r="P71578" s="83"/>
    </row>
    <row r="71579" spans="16:16" x14ac:dyDescent="0.3">
      <c r="P71579" s="83"/>
    </row>
    <row r="71580" spans="16:16" x14ac:dyDescent="0.3">
      <c r="P71580" s="83"/>
    </row>
    <row r="71581" spans="16:16" x14ac:dyDescent="0.3">
      <c r="P71581" s="83"/>
    </row>
    <row r="71582" spans="16:16" x14ac:dyDescent="0.3">
      <c r="P71582" s="83"/>
    </row>
    <row r="71583" spans="16:16" x14ac:dyDescent="0.3">
      <c r="P71583" s="83"/>
    </row>
    <row r="71584" spans="16:16" x14ac:dyDescent="0.3">
      <c r="P71584" s="83"/>
    </row>
    <row r="71585" spans="16:16" x14ac:dyDescent="0.3">
      <c r="P71585" s="83"/>
    </row>
    <row r="71586" spans="16:16" x14ac:dyDescent="0.3">
      <c r="P71586" s="83"/>
    </row>
    <row r="71587" spans="16:16" x14ac:dyDescent="0.3">
      <c r="P71587" s="83"/>
    </row>
    <row r="71588" spans="16:16" x14ac:dyDescent="0.3">
      <c r="P71588" s="83"/>
    </row>
    <row r="71589" spans="16:16" x14ac:dyDescent="0.3">
      <c r="P71589" s="83"/>
    </row>
    <row r="71590" spans="16:16" x14ac:dyDescent="0.3">
      <c r="P71590" s="83"/>
    </row>
    <row r="71591" spans="16:16" x14ac:dyDescent="0.3">
      <c r="P71591" s="83"/>
    </row>
    <row r="71592" spans="16:16" x14ac:dyDescent="0.3">
      <c r="P71592" s="83"/>
    </row>
    <row r="71593" spans="16:16" x14ac:dyDescent="0.3">
      <c r="P71593" s="83"/>
    </row>
    <row r="71594" spans="16:16" x14ac:dyDescent="0.3">
      <c r="P71594" s="83"/>
    </row>
    <row r="71595" spans="16:16" x14ac:dyDescent="0.3">
      <c r="P71595" s="83"/>
    </row>
    <row r="71596" spans="16:16" x14ac:dyDescent="0.3">
      <c r="P71596" s="83"/>
    </row>
    <row r="71597" spans="16:16" x14ac:dyDescent="0.3">
      <c r="P71597" s="83"/>
    </row>
    <row r="71598" spans="16:16" x14ac:dyDescent="0.3">
      <c r="P71598" s="83"/>
    </row>
    <row r="71599" spans="16:16" x14ac:dyDescent="0.3">
      <c r="P71599" s="83"/>
    </row>
    <row r="71600" spans="16:16" x14ac:dyDescent="0.3">
      <c r="P71600" s="83"/>
    </row>
    <row r="71601" spans="16:16" x14ac:dyDescent="0.3">
      <c r="P71601" s="83"/>
    </row>
    <row r="71602" spans="16:16" x14ac:dyDescent="0.3">
      <c r="P71602" s="83"/>
    </row>
    <row r="71603" spans="16:16" x14ac:dyDescent="0.3">
      <c r="P71603" s="83"/>
    </row>
    <row r="71604" spans="16:16" x14ac:dyDescent="0.3">
      <c r="P71604" s="83"/>
    </row>
    <row r="71605" spans="16:16" x14ac:dyDescent="0.3">
      <c r="P71605" s="83"/>
    </row>
    <row r="71606" spans="16:16" x14ac:dyDescent="0.3">
      <c r="P71606" s="83"/>
    </row>
    <row r="71607" spans="16:16" x14ac:dyDescent="0.3">
      <c r="P71607" s="83"/>
    </row>
    <row r="71608" spans="16:16" x14ac:dyDescent="0.3">
      <c r="P71608" s="83"/>
    </row>
    <row r="71609" spans="16:16" x14ac:dyDescent="0.3">
      <c r="P71609" s="83"/>
    </row>
    <row r="71610" spans="16:16" x14ac:dyDescent="0.3">
      <c r="P71610" s="83"/>
    </row>
    <row r="71611" spans="16:16" x14ac:dyDescent="0.3">
      <c r="P71611" s="83"/>
    </row>
    <row r="71612" spans="16:16" x14ac:dyDescent="0.3">
      <c r="P71612" s="83"/>
    </row>
    <row r="71613" spans="16:16" x14ac:dyDescent="0.3">
      <c r="P71613" s="83"/>
    </row>
    <row r="71614" spans="16:16" x14ac:dyDescent="0.3">
      <c r="P71614" s="83"/>
    </row>
    <row r="71615" spans="16:16" x14ac:dyDescent="0.3">
      <c r="P71615" s="83"/>
    </row>
    <row r="71616" spans="16:16" x14ac:dyDescent="0.3">
      <c r="P71616" s="83"/>
    </row>
    <row r="71617" spans="16:16" x14ac:dyDescent="0.3">
      <c r="P71617" s="83"/>
    </row>
    <row r="71618" spans="16:16" x14ac:dyDescent="0.3">
      <c r="P71618" s="83"/>
    </row>
    <row r="71619" spans="16:16" x14ac:dyDescent="0.3">
      <c r="P71619" s="83"/>
    </row>
    <row r="71620" spans="16:16" x14ac:dyDescent="0.3">
      <c r="P71620" s="83"/>
    </row>
    <row r="71621" spans="16:16" x14ac:dyDescent="0.3">
      <c r="P71621" s="83"/>
    </row>
    <row r="71622" spans="16:16" x14ac:dyDescent="0.3">
      <c r="P71622" s="83"/>
    </row>
    <row r="71623" spans="16:16" x14ac:dyDescent="0.3">
      <c r="P71623" s="83"/>
    </row>
    <row r="71624" spans="16:16" x14ac:dyDescent="0.3">
      <c r="P71624" s="83"/>
    </row>
    <row r="71625" spans="16:16" x14ac:dyDescent="0.3">
      <c r="P71625" s="83"/>
    </row>
    <row r="71626" spans="16:16" x14ac:dyDescent="0.3">
      <c r="P71626" s="83"/>
    </row>
    <row r="71627" spans="16:16" x14ac:dyDescent="0.3">
      <c r="P71627" s="83"/>
    </row>
    <row r="71628" spans="16:16" x14ac:dyDescent="0.3">
      <c r="P71628" s="83"/>
    </row>
    <row r="71629" spans="16:16" x14ac:dyDescent="0.3">
      <c r="P71629" s="83"/>
    </row>
    <row r="71630" spans="16:16" x14ac:dyDescent="0.3">
      <c r="P71630" s="83"/>
    </row>
    <row r="71631" spans="16:16" x14ac:dyDescent="0.3">
      <c r="P71631" s="83"/>
    </row>
    <row r="71632" spans="16:16" x14ac:dyDescent="0.3">
      <c r="P71632" s="83"/>
    </row>
    <row r="71633" spans="16:16" x14ac:dyDescent="0.3">
      <c r="P71633" s="83"/>
    </row>
    <row r="71634" spans="16:16" x14ac:dyDescent="0.3">
      <c r="P71634" s="83"/>
    </row>
    <row r="71635" spans="16:16" x14ac:dyDescent="0.3">
      <c r="P71635" s="83"/>
    </row>
    <row r="71636" spans="16:16" x14ac:dyDescent="0.3">
      <c r="P71636" s="83"/>
    </row>
    <row r="71637" spans="16:16" x14ac:dyDescent="0.3">
      <c r="P71637" s="83"/>
    </row>
    <row r="71638" spans="16:16" x14ac:dyDescent="0.3">
      <c r="P71638" s="83"/>
    </row>
    <row r="71639" spans="16:16" x14ac:dyDescent="0.3">
      <c r="P71639" s="83"/>
    </row>
    <row r="71640" spans="16:16" x14ac:dyDescent="0.3">
      <c r="P71640" s="83"/>
    </row>
    <row r="71641" spans="16:16" x14ac:dyDescent="0.3">
      <c r="P71641" s="83"/>
    </row>
    <row r="71642" spans="16:16" x14ac:dyDescent="0.3">
      <c r="P71642" s="83"/>
    </row>
    <row r="71643" spans="16:16" x14ac:dyDescent="0.3">
      <c r="P71643" s="83"/>
    </row>
    <row r="71644" spans="16:16" x14ac:dyDescent="0.3">
      <c r="P71644" s="83"/>
    </row>
    <row r="71645" spans="16:16" x14ac:dyDescent="0.3">
      <c r="P71645" s="83"/>
    </row>
    <row r="71646" spans="16:16" x14ac:dyDescent="0.3">
      <c r="P71646" s="83"/>
    </row>
    <row r="71647" spans="16:16" x14ac:dyDescent="0.3">
      <c r="P71647" s="83"/>
    </row>
    <row r="71648" spans="16:16" x14ac:dyDescent="0.3">
      <c r="P71648" s="83"/>
    </row>
    <row r="71649" spans="16:16" x14ac:dyDescent="0.3">
      <c r="P71649" s="83"/>
    </row>
    <row r="71650" spans="16:16" x14ac:dyDescent="0.3">
      <c r="P71650" s="83"/>
    </row>
    <row r="71651" spans="16:16" x14ac:dyDescent="0.3">
      <c r="P71651" s="83"/>
    </row>
    <row r="71652" spans="16:16" x14ac:dyDescent="0.3">
      <c r="P71652" s="83"/>
    </row>
    <row r="71653" spans="16:16" x14ac:dyDescent="0.3">
      <c r="P71653" s="83"/>
    </row>
    <row r="71654" spans="16:16" x14ac:dyDescent="0.3">
      <c r="P71654" s="83"/>
    </row>
    <row r="71655" spans="16:16" x14ac:dyDescent="0.3">
      <c r="P71655" s="83"/>
    </row>
    <row r="71656" spans="16:16" x14ac:dyDescent="0.3">
      <c r="P71656" s="83"/>
    </row>
    <row r="71657" spans="16:16" x14ac:dyDescent="0.3">
      <c r="P71657" s="83"/>
    </row>
    <row r="71658" spans="16:16" x14ac:dyDescent="0.3">
      <c r="P71658" s="83"/>
    </row>
    <row r="71659" spans="16:16" x14ac:dyDescent="0.3">
      <c r="P71659" s="83"/>
    </row>
    <row r="71660" spans="16:16" x14ac:dyDescent="0.3">
      <c r="P71660" s="83"/>
    </row>
    <row r="71661" spans="16:16" x14ac:dyDescent="0.3">
      <c r="P71661" s="83"/>
    </row>
    <row r="71662" spans="16:16" x14ac:dyDescent="0.3">
      <c r="P71662" s="83"/>
    </row>
    <row r="71663" spans="16:16" x14ac:dyDescent="0.3">
      <c r="P71663" s="83"/>
    </row>
    <row r="71664" spans="16:16" x14ac:dyDescent="0.3">
      <c r="P71664" s="83"/>
    </row>
    <row r="71665" spans="16:16" x14ac:dyDescent="0.3">
      <c r="P71665" s="83"/>
    </row>
    <row r="71666" spans="16:16" x14ac:dyDescent="0.3">
      <c r="P71666" s="83"/>
    </row>
    <row r="71667" spans="16:16" x14ac:dyDescent="0.3">
      <c r="P71667" s="83"/>
    </row>
    <row r="71668" spans="16:16" x14ac:dyDescent="0.3">
      <c r="P71668" s="83"/>
    </row>
    <row r="71669" spans="16:16" x14ac:dyDescent="0.3">
      <c r="P71669" s="83"/>
    </row>
    <row r="71670" spans="16:16" x14ac:dyDescent="0.3">
      <c r="P71670" s="83"/>
    </row>
    <row r="71671" spans="16:16" x14ac:dyDescent="0.3">
      <c r="P71671" s="83"/>
    </row>
    <row r="71672" spans="16:16" x14ac:dyDescent="0.3">
      <c r="P71672" s="83"/>
    </row>
    <row r="71673" spans="16:16" x14ac:dyDescent="0.3">
      <c r="P71673" s="83"/>
    </row>
    <row r="71674" spans="16:16" x14ac:dyDescent="0.3">
      <c r="P71674" s="83"/>
    </row>
    <row r="71675" spans="16:16" x14ac:dyDescent="0.3">
      <c r="P71675" s="83"/>
    </row>
    <row r="71676" spans="16:16" x14ac:dyDescent="0.3">
      <c r="P71676" s="83"/>
    </row>
    <row r="71677" spans="16:16" x14ac:dyDescent="0.3">
      <c r="P71677" s="83"/>
    </row>
    <row r="71678" spans="16:16" x14ac:dyDescent="0.3">
      <c r="P71678" s="83"/>
    </row>
    <row r="71679" spans="16:16" x14ac:dyDescent="0.3">
      <c r="P71679" s="83"/>
    </row>
    <row r="71680" spans="16:16" x14ac:dyDescent="0.3">
      <c r="P71680" s="83"/>
    </row>
    <row r="71681" spans="16:16" x14ac:dyDescent="0.3">
      <c r="P71681" s="83"/>
    </row>
    <row r="71682" spans="16:16" x14ac:dyDescent="0.3">
      <c r="P71682" s="83"/>
    </row>
    <row r="71683" spans="16:16" x14ac:dyDescent="0.3">
      <c r="P71683" s="83"/>
    </row>
    <row r="71684" spans="16:16" x14ac:dyDescent="0.3">
      <c r="P71684" s="83"/>
    </row>
    <row r="71685" spans="16:16" x14ac:dyDescent="0.3">
      <c r="P71685" s="83"/>
    </row>
    <row r="71686" spans="16:16" x14ac:dyDescent="0.3">
      <c r="P71686" s="83"/>
    </row>
    <row r="71687" spans="16:16" x14ac:dyDescent="0.3">
      <c r="P71687" s="83"/>
    </row>
    <row r="71688" spans="16:16" x14ac:dyDescent="0.3">
      <c r="P71688" s="83"/>
    </row>
    <row r="71689" spans="16:16" x14ac:dyDescent="0.3">
      <c r="P71689" s="83"/>
    </row>
    <row r="71690" spans="16:16" x14ac:dyDescent="0.3">
      <c r="P71690" s="83"/>
    </row>
    <row r="71691" spans="16:16" x14ac:dyDescent="0.3">
      <c r="P71691" s="83"/>
    </row>
    <row r="71692" spans="16:16" x14ac:dyDescent="0.3">
      <c r="P71692" s="83"/>
    </row>
    <row r="71693" spans="16:16" x14ac:dyDescent="0.3">
      <c r="P71693" s="83"/>
    </row>
    <row r="71694" spans="16:16" x14ac:dyDescent="0.3">
      <c r="P71694" s="83"/>
    </row>
    <row r="71695" spans="16:16" x14ac:dyDescent="0.3">
      <c r="P71695" s="83"/>
    </row>
    <row r="71696" spans="16:16" x14ac:dyDescent="0.3">
      <c r="P71696" s="83"/>
    </row>
    <row r="71697" spans="16:16" x14ac:dyDescent="0.3">
      <c r="P71697" s="83"/>
    </row>
    <row r="71698" spans="16:16" x14ac:dyDescent="0.3">
      <c r="P71698" s="83"/>
    </row>
    <row r="71699" spans="16:16" x14ac:dyDescent="0.3">
      <c r="P71699" s="83"/>
    </row>
    <row r="71700" spans="16:16" x14ac:dyDescent="0.3">
      <c r="P71700" s="83"/>
    </row>
    <row r="71701" spans="16:16" x14ac:dyDescent="0.3">
      <c r="P71701" s="83"/>
    </row>
    <row r="71702" spans="16:16" x14ac:dyDescent="0.3">
      <c r="P71702" s="83"/>
    </row>
    <row r="71703" spans="16:16" x14ac:dyDescent="0.3">
      <c r="P71703" s="83"/>
    </row>
    <row r="71704" spans="16:16" x14ac:dyDescent="0.3">
      <c r="P71704" s="83"/>
    </row>
    <row r="71705" spans="16:16" x14ac:dyDescent="0.3">
      <c r="P71705" s="83"/>
    </row>
    <row r="71706" spans="16:16" x14ac:dyDescent="0.3">
      <c r="P71706" s="83"/>
    </row>
    <row r="71707" spans="16:16" x14ac:dyDescent="0.3">
      <c r="P71707" s="83"/>
    </row>
    <row r="71708" spans="16:16" x14ac:dyDescent="0.3">
      <c r="P71708" s="83"/>
    </row>
    <row r="71709" spans="16:16" x14ac:dyDescent="0.3">
      <c r="P71709" s="83"/>
    </row>
    <row r="71710" spans="16:16" x14ac:dyDescent="0.3">
      <c r="P71710" s="83"/>
    </row>
    <row r="71711" spans="16:16" x14ac:dyDescent="0.3">
      <c r="P71711" s="83"/>
    </row>
    <row r="71712" spans="16:16" x14ac:dyDescent="0.3">
      <c r="P71712" s="83"/>
    </row>
    <row r="71713" spans="16:16" x14ac:dyDescent="0.3">
      <c r="P71713" s="83"/>
    </row>
    <row r="71714" spans="16:16" x14ac:dyDescent="0.3">
      <c r="P71714" s="83"/>
    </row>
    <row r="71715" spans="16:16" x14ac:dyDescent="0.3">
      <c r="P71715" s="83"/>
    </row>
    <row r="71716" spans="16:16" x14ac:dyDescent="0.3">
      <c r="P71716" s="83"/>
    </row>
    <row r="71717" spans="16:16" x14ac:dyDescent="0.3">
      <c r="P71717" s="83"/>
    </row>
    <row r="71718" spans="16:16" x14ac:dyDescent="0.3">
      <c r="P71718" s="83"/>
    </row>
    <row r="71719" spans="16:16" x14ac:dyDescent="0.3">
      <c r="P71719" s="83"/>
    </row>
    <row r="71720" spans="16:16" x14ac:dyDescent="0.3">
      <c r="P71720" s="83"/>
    </row>
    <row r="71721" spans="16:16" x14ac:dyDescent="0.3">
      <c r="P71721" s="83"/>
    </row>
    <row r="71722" spans="16:16" x14ac:dyDescent="0.3">
      <c r="P71722" s="83"/>
    </row>
    <row r="71723" spans="16:16" x14ac:dyDescent="0.3">
      <c r="P71723" s="83"/>
    </row>
    <row r="71724" spans="16:16" x14ac:dyDescent="0.3">
      <c r="P71724" s="83"/>
    </row>
    <row r="71725" spans="16:16" x14ac:dyDescent="0.3">
      <c r="P71725" s="83"/>
    </row>
    <row r="71726" spans="16:16" x14ac:dyDescent="0.3">
      <c r="P71726" s="83"/>
    </row>
    <row r="71727" spans="16:16" x14ac:dyDescent="0.3">
      <c r="P71727" s="83"/>
    </row>
    <row r="71728" spans="16:16" x14ac:dyDescent="0.3">
      <c r="P71728" s="83"/>
    </row>
    <row r="71729" spans="16:16" x14ac:dyDescent="0.3">
      <c r="P71729" s="83"/>
    </row>
    <row r="71730" spans="16:16" x14ac:dyDescent="0.3">
      <c r="P71730" s="83"/>
    </row>
    <row r="71731" spans="16:16" x14ac:dyDescent="0.3">
      <c r="P71731" s="83"/>
    </row>
    <row r="71732" spans="16:16" x14ac:dyDescent="0.3">
      <c r="P71732" s="83"/>
    </row>
    <row r="71733" spans="16:16" x14ac:dyDescent="0.3">
      <c r="P71733" s="83"/>
    </row>
    <row r="71734" spans="16:16" x14ac:dyDescent="0.3">
      <c r="P71734" s="83"/>
    </row>
    <row r="71735" spans="16:16" x14ac:dyDescent="0.3">
      <c r="P71735" s="83"/>
    </row>
    <row r="71736" spans="16:16" x14ac:dyDescent="0.3">
      <c r="P71736" s="83"/>
    </row>
    <row r="71737" spans="16:16" x14ac:dyDescent="0.3">
      <c r="P71737" s="83"/>
    </row>
    <row r="71738" spans="16:16" x14ac:dyDescent="0.3">
      <c r="P71738" s="83"/>
    </row>
    <row r="71739" spans="16:16" x14ac:dyDescent="0.3">
      <c r="P71739" s="83"/>
    </row>
    <row r="71740" spans="16:16" x14ac:dyDescent="0.3">
      <c r="P71740" s="83"/>
    </row>
    <row r="71741" spans="16:16" x14ac:dyDescent="0.3">
      <c r="P71741" s="83"/>
    </row>
    <row r="71742" spans="16:16" x14ac:dyDescent="0.3">
      <c r="P71742" s="83"/>
    </row>
    <row r="71743" spans="16:16" x14ac:dyDescent="0.3">
      <c r="P71743" s="83"/>
    </row>
    <row r="71744" spans="16:16" x14ac:dyDescent="0.3">
      <c r="P71744" s="83"/>
    </row>
    <row r="71745" spans="16:16" x14ac:dyDescent="0.3">
      <c r="P71745" s="83"/>
    </row>
    <row r="71746" spans="16:16" x14ac:dyDescent="0.3">
      <c r="P71746" s="83"/>
    </row>
    <row r="71747" spans="16:16" x14ac:dyDescent="0.3">
      <c r="P71747" s="83"/>
    </row>
    <row r="71748" spans="16:16" x14ac:dyDescent="0.3">
      <c r="P71748" s="83"/>
    </row>
    <row r="71749" spans="16:16" x14ac:dyDescent="0.3">
      <c r="P71749" s="83"/>
    </row>
    <row r="71750" spans="16:16" x14ac:dyDescent="0.3">
      <c r="P71750" s="83"/>
    </row>
    <row r="71751" spans="16:16" x14ac:dyDescent="0.3">
      <c r="P71751" s="83"/>
    </row>
    <row r="71752" spans="16:16" x14ac:dyDescent="0.3">
      <c r="P71752" s="83"/>
    </row>
    <row r="71753" spans="16:16" x14ac:dyDescent="0.3">
      <c r="P71753" s="83"/>
    </row>
    <row r="71754" spans="16:16" x14ac:dyDescent="0.3">
      <c r="P71754" s="83"/>
    </row>
    <row r="71755" spans="16:16" x14ac:dyDescent="0.3">
      <c r="P71755" s="83"/>
    </row>
    <row r="71756" spans="16:16" x14ac:dyDescent="0.3">
      <c r="P71756" s="83"/>
    </row>
    <row r="71757" spans="16:16" x14ac:dyDescent="0.3">
      <c r="P71757" s="83"/>
    </row>
    <row r="71758" spans="16:16" x14ac:dyDescent="0.3">
      <c r="P71758" s="83"/>
    </row>
    <row r="71759" spans="16:16" x14ac:dyDescent="0.3">
      <c r="P71759" s="83"/>
    </row>
    <row r="71760" spans="16:16" x14ac:dyDescent="0.3">
      <c r="P71760" s="83"/>
    </row>
    <row r="71761" spans="16:16" x14ac:dyDescent="0.3">
      <c r="P71761" s="83"/>
    </row>
    <row r="71762" spans="16:16" x14ac:dyDescent="0.3">
      <c r="P71762" s="83"/>
    </row>
    <row r="71763" spans="16:16" x14ac:dyDescent="0.3">
      <c r="P71763" s="83"/>
    </row>
    <row r="71764" spans="16:16" x14ac:dyDescent="0.3">
      <c r="P71764" s="83"/>
    </row>
    <row r="71765" spans="16:16" x14ac:dyDescent="0.3">
      <c r="P71765" s="83"/>
    </row>
    <row r="71766" spans="16:16" x14ac:dyDescent="0.3">
      <c r="P71766" s="83"/>
    </row>
    <row r="71767" spans="16:16" x14ac:dyDescent="0.3">
      <c r="P71767" s="83"/>
    </row>
    <row r="71768" spans="16:16" x14ac:dyDescent="0.3">
      <c r="P71768" s="83"/>
    </row>
    <row r="71769" spans="16:16" x14ac:dyDescent="0.3">
      <c r="P71769" s="83"/>
    </row>
    <row r="71770" spans="16:16" x14ac:dyDescent="0.3">
      <c r="P71770" s="83"/>
    </row>
    <row r="71771" spans="16:16" x14ac:dyDescent="0.3">
      <c r="P71771" s="83"/>
    </row>
    <row r="71772" spans="16:16" x14ac:dyDescent="0.3">
      <c r="P71772" s="83"/>
    </row>
    <row r="71773" spans="16:16" x14ac:dyDescent="0.3">
      <c r="P71773" s="83"/>
    </row>
    <row r="71774" spans="16:16" x14ac:dyDescent="0.3">
      <c r="P71774" s="83"/>
    </row>
    <row r="71775" spans="16:16" x14ac:dyDescent="0.3">
      <c r="P71775" s="83"/>
    </row>
    <row r="71776" spans="16:16" x14ac:dyDescent="0.3">
      <c r="P71776" s="83"/>
    </row>
    <row r="71777" spans="16:16" x14ac:dyDescent="0.3">
      <c r="P71777" s="83"/>
    </row>
    <row r="71778" spans="16:16" x14ac:dyDescent="0.3">
      <c r="P71778" s="83"/>
    </row>
    <row r="71779" spans="16:16" x14ac:dyDescent="0.3">
      <c r="P71779" s="83"/>
    </row>
    <row r="71780" spans="16:16" x14ac:dyDescent="0.3">
      <c r="P71780" s="83"/>
    </row>
    <row r="71781" spans="16:16" x14ac:dyDescent="0.3">
      <c r="P71781" s="83"/>
    </row>
    <row r="71782" spans="16:16" x14ac:dyDescent="0.3">
      <c r="P71782" s="83"/>
    </row>
    <row r="71783" spans="16:16" x14ac:dyDescent="0.3">
      <c r="P71783" s="83"/>
    </row>
    <row r="71784" spans="16:16" x14ac:dyDescent="0.3">
      <c r="P71784" s="83"/>
    </row>
    <row r="71785" spans="16:16" x14ac:dyDescent="0.3">
      <c r="P71785" s="83"/>
    </row>
    <row r="71786" spans="16:16" x14ac:dyDescent="0.3">
      <c r="P71786" s="83"/>
    </row>
    <row r="71787" spans="16:16" x14ac:dyDescent="0.3">
      <c r="P71787" s="83"/>
    </row>
    <row r="71788" spans="16:16" x14ac:dyDescent="0.3">
      <c r="P71788" s="83"/>
    </row>
    <row r="71789" spans="16:16" x14ac:dyDescent="0.3">
      <c r="P71789" s="83"/>
    </row>
    <row r="71790" spans="16:16" x14ac:dyDescent="0.3">
      <c r="P71790" s="83"/>
    </row>
    <row r="71791" spans="16:16" x14ac:dyDescent="0.3">
      <c r="P71791" s="83"/>
    </row>
    <row r="71792" spans="16:16" x14ac:dyDescent="0.3">
      <c r="P71792" s="83"/>
    </row>
    <row r="71793" spans="16:16" x14ac:dyDescent="0.3">
      <c r="P71793" s="83"/>
    </row>
    <row r="71794" spans="16:16" x14ac:dyDescent="0.3">
      <c r="P71794" s="83"/>
    </row>
    <row r="71795" spans="16:16" x14ac:dyDescent="0.3">
      <c r="P71795" s="83"/>
    </row>
    <row r="71796" spans="16:16" x14ac:dyDescent="0.3">
      <c r="P71796" s="83"/>
    </row>
    <row r="71797" spans="16:16" x14ac:dyDescent="0.3">
      <c r="P71797" s="83"/>
    </row>
    <row r="71798" spans="16:16" x14ac:dyDescent="0.3">
      <c r="P71798" s="83"/>
    </row>
    <row r="71799" spans="16:16" x14ac:dyDescent="0.3">
      <c r="P71799" s="83"/>
    </row>
    <row r="71800" spans="16:16" x14ac:dyDescent="0.3">
      <c r="P71800" s="83"/>
    </row>
    <row r="71801" spans="16:16" x14ac:dyDescent="0.3">
      <c r="P71801" s="83"/>
    </row>
    <row r="71802" spans="16:16" x14ac:dyDescent="0.3">
      <c r="P71802" s="83"/>
    </row>
    <row r="71803" spans="16:16" x14ac:dyDescent="0.3">
      <c r="P71803" s="83"/>
    </row>
    <row r="71804" spans="16:16" x14ac:dyDescent="0.3">
      <c r="P71804" s="83"/>
    </row>
    <row r="71805" spans="16:16" x14ac:dyDescent="0.3">
      <c r="P71805" s="83"/>
    </row>
    <row r="71806" spans="16:16" x14ac:dyDescent="0.3">
      <c r="P71806" s="83"/>
    </row>
    <row r="71807" spans="16:16" x14ac:dyDescent="0.3">
      <c r="P71807" s="83"/>
    </row>
    <row r="71808" spans="16:16" x14ac:dyDescent="0.3">
      <c r="P71808" s="83"/>
    </row>
    <row r="71809" spans="16:16" x14ac:dyDescent="0.3">
      <c r="P71809" s="83"/>
    </row>
    <row r="71810" spans="16:16" x14ac:dyDescent="0.3">
      <c r="P71810" s="83"/>
    </row>
    <row r="71811" spans="16:16" x14ac:dyDescent="0.3">
      <c r="P71811" s="83"/>
    </row>
    <row r="71812" spans="16:16" x14ac:dyDescent="0.3">
      <c r="P71812" s="83"/>
    </row>
    <row r="71813" spans="16:16" x14ac:dyDescent="0.3">
      <c r="P71813" s="83"/>
    </row>
    <row r="71814" spans="16:16" x14ac:dyDescent="0.3">
      <c r="P71814" s="83"/>
    </row>
    <row r="71815" spans="16:16" x14ac:dyDescent="0.3">
      <c r="P71815" s="83"/>
    </row>
    <row r="71816" spans="16:16" x14ac:dyDescent="0.3">
      <c r="P71816" s="83"/>
    </row>
    <row r="71817" spans="16:16" x14ac:dyDescent="0.3">
      <c r="P71817" s="83"/>
    </row>
    <row r="71818" spans="16:16" x14ac:dyDescent="0.3">
      <c r="P71818" s="83"/>
    </row>
    <row r="71819" spans="16:16" x14ac:dyDescent="0.3">
      <c r="P71819" s="83"/>
    </row>
    <row r="71820" spans="16:16" x14ac:dyDescent="0.3">
      <c r="P71820" s="83"/>
    </row>
    <row r="71821" spans="16:16" x14ac:dyDescent="0.3">
      <c r="P71821" s="83"/>
    </row>
    <row r="71822" spans="16:16" x14ac:dyDescent="0.3">
      <c r="P71822" s="83"/>
    </row>
    <row r="71823" spans="16:16" x14ac:dyDescent="0.3">
      <c r="P71823" s="83"/>
    </row>
    <row r="71824" spans="16:16" x14ac:dyDescent="0.3">
      <c r="P71824" s="83"/>
    </row>
    <row r="71825" spans="16:16" x14ac:dyDescent="0.3">
      <c r="P71825" s="83"/>
    </row>
    <row r="71826" spans="16:16" x14ac:dyDescent="0.3">
      <c r="P71826" s="83"/>
    </row>
    <row r="71827" spans="16:16" x14ac:dyDescent="0.3">
      <c r="P71827" s="83"/>
    </row>
    <row r="71828" spans="16:16" x14ac:dyDescent="0.3">
      <c r="P71828" s="83"/>
    </row>
    <row r="71829" spans="16:16" x14ac:dyDescent="0.3">
      <c r="P71829" s="83"/>
    </row>
    <row r="71830" spans="16:16" x14ac:dyDescent="0.3">
      <c r="P71830" s="83"/>
    </row>
    <row r="71831" spans="16:16" x14ac:dyDescent="0.3">
      <c r="P71831" s="83"/>
    </row>
    <row r="71832" spans="16:16" x14ac:dyDescent="0.3">
      <c r="P71832" s="83"/>
    </row>
    <row r="71833" spans="16:16" x14ac:dyDescent="0.3">
      <c r="P71833" s="83"/>
    </row>
    <row r="71834" spans="16:16" x14ac:dyDescent="0.3">
      <c r="P71834" s="83"/>
    </row>
    <row r="71835" spans="16:16" x14ac:dyDescent="0.3">
      <c r="P71835" s="83"/>
    </row>
    <row r="71836" spans="16:16" x14ac:dyDescent="0.3">
      <c r="P71836" s="83"/>
    </row>
    <row r="71837" spans="16:16" x14ac:dyDescent="0.3">
      <c r="P71837" s="83"/>
    </row>
    <row r="71838" spans="16:16" x14ac:dyDescent="0.3">
      <c r="P71838" s="83"/>
    </row>
    <row r="71839" spans="16:16" x14ac:dyDescent="0.3">
      <c r="P71839" s="83"/>
    </row>
    <row r="71840" spans="16:16" x14ac:dyDescent="0.3">
      <c r="P71840" s="83"/>
    </row>
    <row r="71841" spans="16:16" x14ac:dyDescent="0.3">
      <c r="P71841" s="83"/>
    </row>
    <row r="71842" spans="16:16" x14ac:dyDescent="0.3">
      <c r="P71842" s="83"/>
    </row>
    <row r="71843" spans="16:16" x14ac:dyDescent="0.3">
      <c r="P71843" s="83"/>
    </row>
    <row r="71844" spans="16:16" x14ac:dyDescent="0.3">
      <c r="P71844" s="83"/>
    </row>
    <row r="71845" spans="16:16" x14ac:dyDescent="0.3">
      <c r="P71845" s="83"/>
    </row>
    <row r="71846" spans="16:16" x14ac:dyDescent="0.3">
      <c r="P71846" s="83"/>
    </row>
    <row r="71847" spans="16:16" x14ac:dyDescent="0.3">
      <c r="P71847" s="83"/>
    </row>
    <row r="71848" spans="16:16" x14ac:dyDescent="0.3">
      <c r="P71848" s="83"/>
    </row>
    <row r="71849" spans="16:16" x14ac:dyDescent="0.3">
      <c r="P71849" s="83"/>
    </row>
    <row r="71850" spans="16:16" x14ac:dyDescent="0.3">
      <c r="P71850" s="83"/>
    </row>
    <row r="71851" spans="16:16" x14ac:dyDescent="0.3">
      <c r="P71851" s="83"/>
    </row>
    <row r="71852" spans="16:16" x14ac:dyDescent="0.3">
      <c r="P71852" s="83"/>
    </row>
    <row r="71853" spans="16:16" x14ac:dyDescent="0.3">
      <c r="P71853" s="83"/>
    </row>
    <row r="71854" spans="16:16" x14ac:dyDescent="0.3">
      <c r="P71854" s="83"/>
    </row>
    <row r="71855" spans="16:16" x14ac:dyDescent="0.3">
      <c r="P71855" s="83"/>
    </row>
    <row r="71856" spans="16:16" x14ac:dyDescent="0.3">
      <c r="P71856" s="83"/>
    </row>
    <row r="71857" spans="16:16" x14ac:dyDescent="0.3">
      <c r="P71857" s="83"/>
    </row>
    <row r="71858" spans="16:16" x14ac:dyDescent="0.3">
      <c r="P71858" s="83"/>
    </row>
    <row r="71859" spans="16:16" x14ac:dyDescent="0.3">
      <c r="P71859" s="83"/>
    </row>
    <row r="71860" spans="16:16" x14ac:dyDescent="0.3">
      <c r="P71860" s="83"/>
    </row>
    <row r="71861" spans="16:16" x14ac:dyDescent="0.3">
      <c r="P71861" s="83"/>
    </row>
    <row r="71862" spans="16:16" x14ac:dyDescent="0.3">
      <c r="P71862" s="83"/>
    </row>
    <row r="71863" spans="16:16" x14ac:dyDescent="0.3">
      <c r="P71863" s="83"/>
    </row>
    <row r="71864" spans="16:16" x14ac:dyDescent="0.3">
      <c r="P71864" s="83"/>
    </row>
    <row r="71865" spans="16:16" x14ac:dyDescent="0.3">
      <c r="P71865" s="83"/>
    </row>
    <row r="71866" spans="16:16" x14ac:dyDescent="0.3">
      <c r="P71866" s="83"/>
    </row>
    <row r="71867" spans="16:16" x14ac:dyDescent="0.3">
      <c r="P71867" s="83"/>
    </row>
    <row r="71868" spans="16:16" x14ac:dyDescent="0.3">
      <c r="P71868" s="83"/>
    </row>
    <row r="71869" spans="16:16" x14ac:dyDescent="0.3">
      <c r="P71869" s="83"/>
    </row>
    <row r="71870" spans="16:16" x14ac:dyDescent="0.3">
      <c r="P71870" s="83"/>
    </row>
    <row r="71871" spans="16:16" x14ac:dyDescent="0.3">
      <c r="P71871" s="83"/>
    </row>
    <row r="71872" spans="16:16" x14ac:dyDescent="0.3">
      <c r="P71872" s="83"/>
    </row>
    <row r="71873" spans="16:16" x14ac:dyDescent="0.3">
      <c r="P71873" s="83"/>
    </row>
    <row r="71874" spans="16:16" x14ac:dyDescent="0.3">
      <c r="P71874" s="83"/>
    </row>
    <row r="71875" spans="16:16" x14ac:dyDescent="0.3">
      <c r="P71875" s="83"/>
    </row>
    <row r="71876" spans="16:16" x14ac:dyDescent="0.3">
      <c r="P71876" s="83"/>
    </row>
    <row r="71877" spans="16:16" x14ac:dyDescent="0.3">
      <c r="P71877" s="83"/>
    </row>
    <row r="71878" spans="16:16" x14ac:dyDescent="0.3">
      <c r="P71878" s="83"/>
    </row>
    <row r="71879" spans="16:16" x14ac:dyDescent="0.3">
      <c r="P71879" s="83"/>
    </row>
    <row r="71880" spans="16:16" x14ac:dyDescent="0.3">
      <c r="P71880" s="83"/>
    </row>
    <row r="71881" spans="16:16" x14ac:dyDescent="0.3">
      <c r="P71881" s="83"/>
    </row>
    <row r="71882" spans="16:16" x14ac:dyDescent="0.3">
      <c r="P71882" s="83"/>
    </row>
    <row r="71883" spans="16:16" x14ac:dyDescent="0.3">
      <c r="P71883" s="83"/>
    </row>
    <row r="71884" spans="16:16" x14ac:dyDescent="0.3">
      <c r="P71884" s="83"/>
    </row>
    <row r="71885" spans="16:16" x14ac:dyDescent="0.3">
      <c r="P71885" s="83"/>
    </row>
    <row r="71886" spans="16:16" x14ac:dyDescent="0.3">
      <c r="P71886" s="83"/>
    </row>
    <row r="71887" spans="16:16" x14ac:dyDescent="0.3">
      <c r="P71887" s="83"/>
    </row>
    <row r="71888" spans="16:16" x14ac:dyDescent="0.3">
      <c r="P71888" s="83"/>
    </row>
    <row r="71889" spans="16:16" x14ac:dyDescent="0.3">
      <c r="P71889" s="83"/>
    </row>
    <row r="71890" spans="16:16" x14ac:dyDescent="0.3">
      <c r="P71890" s="83"/>
    </row>
    <row r="71891" spans="16:16" x14ac:dyDescent="0.3">
      <c r="P71891" s="83"/>
    </row>
    <row r="71892" spans="16:16" x14ac:dyDescent="0.3">
      <c r="P71892" s="83"/>
    </row>
    <row r="71893" spans="16:16" x14ac:dyDescent="0.3">
      <c r="P71893" s="83"/>
    </row>
    <row r="71894" spans="16:16" x14ac:dyDescent="0.3">
      <c r="P71894" s="83"/>
    </row>
    <row r="71895" spans="16:16" x14ac:dyDescent="0.3">
      <c r="P71895" s="83"/>
    </row>
    <row r="71896" spans="16:16" x14ac:dyDescent="0.3">
      <c r="P71896" s="83"/>
    </row>
    <row r="71897" spans="16:16" x14ac:dyDescent="0.3">
      <c r="P71897" s="83"/>
    </row>
    <row r="71898" spans="16:16" x14ac:dyDescent="0.3">
      <c r="P71898" s="83"/>
    </row>
    <row r="71899" spans="16:16" x14ac:dyDescent="0.3">
      <c r="P71899" s="83"/>
    </row>
    <row r="71900" spans="16:16" x14ac:dyDescent="0.3">
      <c r="P71900" s="83"/>
    </row>
    <row r="71901" spans="16:16" x14ac:dyDescent="0.3">
      <c r="P71901" s="83"/>
    </row>
    <row r="71902" spans="16:16" x14ac:dyDescent="0.3">
      <c r="P71902" s="83"/>
    </row>
    <row r="71903" spans="16:16" x14ac:dyDescent="0.3">
      <c r="P71903" s="83"/>
    </row>
    <row r="71904" spans="16:16" x14ac:dyDescent="0.3">
      <c r="P71904" s="83"/>
    </row>
    <row r="71905" spans="16:16" x14ac:dyDescent="0.3">
      <c r="P71905" s="83"/>
    </row>
    <row r="71906" spans="16:16" x14ac:dyDescent="0.3">
      <c r="P71906" s="83"/>
    </row>
    <row r="71907" spans="16:16" x14ac:dyDescent="0.3">
      <c r="P71907" s="83"/>
    </row>
    <row r="71908" spans="16:16" x14ac:dyDescent="0.3">
      <c r="P71908" s="83"/>
    </row>
    <row r="71909" spans="16:16" x14ac:dyDescent="0.3">
      <c r="P71909" s="83"/>
    </row>
    <row r="71910" spans="16:16" x14ac:dyDescent="0.3">
      <c r="P71910" s="83"/>
    </row>
    <row r="71911" spans="16:16" x14ac:dyDescent="0.3">
      <c r="P71911" s="83"/>
    </row>
    <row r="71912" spans="16:16" x14ac:dyDescent="0.3">
      <c r="P71912" s="83"/>
    </row>
    <row r="71913" spans="16:16" x14ac:dyDescent="0.3">
      <c r="P71913" s="83"/>
    </row>
    <row r="71914" spans="16:16" x14ac:dyDescent="0.3">
      <c r="P71914" s="83"/>
    </row>
    <row r="71915" spans="16:16" x14ac:dyDescent="0.3">
      <c r="P71915" s="83"/>
    </row>
    <row r="71916" spans="16:16" x14ac:dyDescent="0.3">
      <c r="P71916" s="83"/>
    </row>
    <row r="71917" spans="16:16" x14ac:dyDescent="0.3">
      <c r="P71917" s="83"/>
    </row>
    <row r="71918" spans="16:16" x14ac:dyDescent="0.3">
      <c r="P71918" s="83"/>
    </row>
    <row r="71919" spans="16:16" x14ac:dyDescent="0.3">
      <c r="P71919" s="83"/>
    </row>
    <row r="71920" spans="16:16" x14ac:dyDescent="0.3">
      <c r="P71920" s="83"/>
    </row>
    <row r="71921" spans="16:16" x14ac:dyDescent="0.3">
      <c r="P71921" s="83"/>
    </row>
    <row r="71922" spans="16:16" x14ac:dyDescent="0.3">
      <c r="P71922" s="83"/>
    </row>
    <row r="71923" spans="16:16" x14ac:dyDescent="0.3">
      <c r="P71923" s="83"/>
    </row>
    <row r="71924" spans="16:16" x14ac:dyDescent="0.3">
      <c r="P71924" s="83"/>
    </row>
    <row r="71925" spans="16:16" x14ac:dyDescent="0.3">
      <c r="P71925" s="83"/>
    </row>
    <row r="71926" spans="16:16" x14ac:dyDescent="0.3">
      <c r="P71926" s="83"/>
    </row>
    <row r="71927" spans="16:16" x14ac:dyDescent="0.3">
      <c r="P71927" s="83"/>
    </row>
    <row r="71928" spans="16:16" x14ac:dyDescent="0.3">
      <c r="P71928" s="83"/>
    </row>
    <row r="71929" spans="16:16" x14ac:dyDescent="0.3">
      <c r="P71929" s="83"/>
    </row>
    <row r="71930" spans="16:16" x14ac:dyDescent="0.3">
      <c r="P71930" s="83"/>
    </row>
    <row r="71931" spans="16:16" x14ac:dyDescent="0.3">
      <c r="P71931" s="83"/>
    </row>
    <row r="71932" spans="16:16" x14ac:dyDescent="0.3">
      <c r="P71932" s="83"/>
    </row>
    <row r="71933" spans="16:16" x14ac:dyDescent="0.3">
      <c r="P71933" s="83"/>
    </row>
    <row r="71934" spans="16:16" x14ac:dyDescent="0.3">
      <c r="P71934" s="83"/>
    </row>
    <row r="71935" spans="16:16" x14ac:dyDescent="0.3">
      <c r="P71935" s="83"/>
    </row>
    <row r="71936" spans="16:16" x14ac:dyDescent="0.3">
      <c r="P71936" s="83"/>
    </row>
    <row r="71937" spans="16:16" x14ac:dyDescent="0.3">
      <c r="P71937" s="83"/>
    </row>
    <row r="71938" spans="16:16" x14ac:dyDescent="0.3">
      <c r="P71938" s="83"/>
    </row>
    <row r="71939" spans="16:16" x14ac:dyDescent="0.3">
      <c r="P71939" s="83"/>
    </row>
    <row r="71940" spans="16:16" x14ac:dyDescent="0.3">
      <c r="P71940" s="83"/>
    </row>
    <row r="71941" spans="16:16" x14ac:dyDescent="0.3">
      <c r="P71941" s="83"/>
    </row>
    <row r="71942" spans="16:16" x14ac:dyDescent="0.3">
      <c r="P71942" s="83"/>
    </row>
    <row r="71943" spans="16:16" x14ac:dyDescent="0.3">
      <c r="P71943" s="83"/>
    </row>
    <row r="71944" spans="16:16" x14ac:dyDescent="0.3">
      <c r="P71944" s="83"/>
    </row>
    <row r="71945" spans="16:16" x14ac:dyDescent="0.3">
      <c r="P71945" s="83"/>
    </row>
    <row r="71946" spans="16:16" x14ac:dyDescent="0.3">
      <c r="P71946" s="83"/>
    </row>
    <row r="71947" spans="16:16" x14ac:dyDescent="0.3">
      <c r="P71947" s="83"/>
    </row>
    <row r="71948" spans="16:16" x14ac:dyDescent="0.3">
      <c r="P71948" s="83"/>
    </row>
    <row r="71949" spans="16:16" x14ac:dyDescent="0.3">
      <c r="P71949" s="83"/>
    </row>
    <row r="71950" spans="16:16" x14ac:dyDescent="0.3">
      <c r="P71950" s="83"/>
    </row>
    <row r="71951" spans="16:16" x14ac:dyDescent="0.3">
      <c r="P71951" s="83"/>
    </row>
    <row r="71952" spans="16:16" x14ac:dyDescent="0.3">
      <c r="P71952" s="83"/>
    </row>
    <row r="71953" spans="16:16" x14ac:dyDescent="0.3">
      <c r="P71953" s="83"/>
    </row>
    <row r="71954" spans="16:16" x14ac:dyDescent="0.3">
      <c r="P71954" s="83"/>
    </row>
    <row r="71955" spans="16:16" x14ac:dyDescent="0.3">
      <c r="P71955" s="83"/>
    </row>
    <row r="71956" spans="16:16" x14ac:dyDescent="0.3">
      <c r="P71956" s="83"/>
    </row>
    <row r="71957" spans="16:16" x14ac:dyDescent="0.3">
      <c r="P71957" s="83"/>
    </row>
    <row r="71958" spans="16:16" x14ac:dyDescent="0.3">
      <c r="P71958" s="83"/>
    </row>
    <row r="71959" spans="16:16" x14ac:dyDescent="0.3">
      <c r="P71959" s="83"/>
    </row>
    <row r="71960" spans="16:16" x14ac:dyDescent="0.3">
      <c r="P71960" s="83"/>
    </row>
    <row r="71961" spans="16:16" x14ac:dyDescent="0.3">
      <c r="P71961" s="83"/>
    </row>
    <row r="71962" spans="16:16" x14ac:dyDescent="0.3">
      <c r="P71962" s="83"/>
    </row>
    <row r="71963" spans="16:16" x14ac:dyDescent="0.3">
      <c r="P71963" s="83"/>
    </row>
    <row r="71964" spans="16:16" x14ac:dyDescent="0.3">
      <c r="P71964" s="83"/>
    </row>
    <row r="71965" spans="16:16" x14ac:dyDescent="0.3">
      <c r="P71965" s="83"/>
    </row>
    <row r="71966" spans="16:16" x14ac:dyDescent="0.3">
      <c r="P71966" s="83"/>
    </row>
    <row r="71967" spans="16:16" x14ac:dyDescent="0.3">
      <c r="P71967" s="83"/>
    </row>
    <row r="71968" spans="16:16" x14ac:dyDescent="0.3">
      <c r="P71968" s="83"/>
    </row>
    <row r="71969" spans="16:16" x14ac:dyDescent="0.3">
      <c r="P71969" s="83"/>
    </row>
    <row r="71970" spans="16:16" x14ac:dyDescent="0.3">
      <c r="P71970" s="83"/>
    </row>
    <row r="71971" spans="16:16" x14ac:dyDescent="0.3">
      <c r="P71971" s="83"/>
    </row>
    <row r="71972" spans="16:16" x14ac:dyDescent="0.3">
      <c r="P71972" s="83"/>
    </row>
    <row r="71973" spans="16:16" x14ac:dyDescent="0.3">
      <c r="P71973" s="83"/>
    </row>
    <row r="71974" spans="16:16" x14ac:dyDescent="0.3">
      <c r="P71974" s="83"/>
    </row>
    <row r="71975" spans="16:16" x14ac:dyDescent="0.3">
      <c r="P71975" s="83"/>
    </row>
    <row r="71976" spans="16:16" x14ac:dyDescent="0.3">
      <c r="P71976" s="83"/>
    </row>
    <row r="71977" spans="16:16" x14ac:dyDescent="0.3">
      <c r="P71977" s="83"/>
    </row>
    <row r="71978" spans="16:16" x14ac:dyDescent="0.3">
      <c r="P71978" s="83"/>
    </row>
    <row r="71979" spans="16:16" x14ac:dyDescent="0.3">
      <c r="P71979" s="83"/>
    </row>
    <row r="71980" spans="16:16" x14ac:dyDescent="0.3">
      <c r="P71980" s="83"/>
    </row>
    <row r="71981" spans="16:16" x14ac:dyDescent="0.3">
      <c r="P71981" s="83"/>
    </row>
    <row r="71982" spans="16:16" x14ac:dyDescent="0.3">
      <c r="P71982" s="83"/>
    </row>
    <row r="71983" spans="16:16" x14ac:dyDescent="0.3">
      <c r="P71983" s="83"/>
    </row>
    <row r="71984" spans="16:16" x14ac:dyDescent="0.3">
      <c r="P71984" s="83"/>
    </row>
    <row r="71985" spans="16:16" x14ac:dyDescent="0.3">
      <c r="P71985" s="83"/>
    </row>
    <row r="71986" spans="16:16" x14ac:dyDescent="0.3">
      <c r="P71986" s="83"/>
    </row>
    <row r="71987" spans="16:16" x14ac:dyDescent="0.3">
      <c r="P71987" s="83"/>
    </row>
    <row r="71988" spans="16:16" x14ac:dyDescent="0.3">
      <c r="P71988" s="83"/>
    </row>
    <row r="71989" spans="16:16" x14ac:dyDescent="0.3">
      <c r="P71989" s="83"/>
    </row>
    <row r="71990" spans="16:16" x14ac:dyDescent="0.3">
      <c r="P71990" s="83"/>
    </row>
    <row r="71991" spans="16:16" x14ac:dyDescent="0.3">
      <c r="P71991" s="83"/>
    </row>
    <row r="71992" spans="16:16" x14ac:dyDescent="0.3">
      <c r="P71992" s="83"/>
    </row>
    <row r="71993" spans="16:16" x14ac:dyDescent="0.3">
      <c r="P71993" s="83"/>
    </row>
    <row r="71994" spans="16:16" x14ac:dyDescent="0.3">
      <c r="P71994" s="83"/>
    </row>
    <row r="71995" spans="16:16" x14ac:dyDescent="0.3">
      <c r="P71995" s="83"/>
    </row>
    <row r="71996" spans="16:16" x14ac:dyDescent="0.3">
      <c r="P71996" s="83"/>
    </row>
    <row r="71997" spans="16:16" x14ac:dyDescent="0.3">
      <c r="P71997" s="83"/>
    </row>
    <row r="71998" spans="16:16" x14ac:dyDescent="0.3">
      <c r="P71998" s="83"/>
    </row>
    <row r="71999" spans="16:16" x14ac:dyDescent="0.3">
      <c r="P71999" s="83"/>
    </row>
    <row r="72000" spans="16:16" x14ac:dyDescent="0.3">
      <c r="P72000" s="83"/>
    </row>
    <row r="72001" spans="16:16" x14ac:dyDescent="0.3">
      <c r="P72001" s="83"/>
    </row>
    <row r="72002" spans="16:16" x14ac:dyDescent="0.3">
      <c r="P72002" s="83"/>
    </row>
    <row r="72003" spans="16:16" x14ac:dyDescent="0.3">
      <c r="P72003" s="83"/>
    </row>
    <row r="72004" spans="16:16" x14ac:dyDescent="0.3">
      <c r="P72004" s="83"/>
    </row>
    <row r="72005" spans="16:16" x14ac:dyDescent="0.3">
      <c r="P72005" s="83"/>
    </row>
    <row r="72006" spans="16:16" x14ac:dyDescent="0.3">
      <c r="P72006" s="83"/>
    </row>
    <row r="72007" spans="16:16" x14ac:dyDescent="0.3">
      <c r="P72007" s="83"/>
    </row>
    <row r="72008" spans="16:16" x14ac:dyDescent="0.3">
      <c r="P72008" s="83"/>
    </row>
    <row r="72009" spans="16:16" x14ac:dyDescent="0.3">
      <c r="P72009" s="83"/>
    </row>
    <row r="72010" spans="16:16" x14ac:dyDescent="0.3">
      <c r="P72010" s="83"/>
    </row>
    <row r="72011" spans="16:16" x14ac:dyDescent="0.3">
      <c r="P72011" s="83"/>
    </row>
    <row r="72012" spans="16:16" x14ac:dyDescent="0.3">
      <c r="P72012" s="83"/>
    </row>
    <row r="72013" spans="16:16" x14ac:dyDescent="0.3">
      <c r="P72013" s="83"/>
    </row>
    <row r="72014" spans="16:16" x14ac:dyDescent="0.3">
      <c r="P72014" s="83"/>
    </row>
    <row r="72015" spans="16:16" x14ac:dyDescent="0.3">
      <c r="P72015" s="83"/>
    </row>
    <row r="72016" spans="16:16" x14ac:dyDescent="0.3">
      <c r="P72016" s="83"/>
    </row>
    <row r="72017" spans="16:16" x14ac:dyDescent="0.3">
      <c r="P72017" s="83"/>
    </row>
    <row r="72018" spans="16:16" x14ac:dyDescent="0.3">
      <c r="P72018" s="83"/>
    </row>
    <row r="72019" spans="16:16" x14ac:dyDescent="0.3">
      <c r="P72019" s="83"/>
    </row>
    <row r="72020" spans="16:16" x14ac:dyDescent="0.3">
      <c r="P72020" s="83"/>
    </row>
    <row r="72021" spans="16:16" x14ac:dyDescent="0.3">
      <c r="P72021" s="83"/>
    </row>
    <row r="72022" spans="16:16" x14ac:dyDescent="0.3">
      <c r="P72022" s="83"/>
    </row>
    <row r="72023" spans="16:16" x14ac:dyDescent="0.3">
      <c r="P72023" s="83"/>
    </row>
    <row r="72024" spans="16:16" x14ac:dyDescent="0.3">
      <c r="P72024" s="83"/>
    </row>
    <row r="72025" spans="16:16" x14ac:dyDescent="0.3">
      <c r="P72025" s="83"/>
    </row>
    <row r="72026" spans="16:16" x14ac:dyDescent="0.3">
      <c r="P72026" s="83"/>
    </row>
    <row r="72027" spans="16:16" x14ac:dyDescent="0.3">
      <c r="P72027" s="83"/>
    </row>
    <row r="72028" spans="16:16" x14ac:dyDescent="0.3">
      <c r="P72028" s="83"/>
    </row>
    <row r="72029" spans="16:16" x14ac:dyDescent="0.3">
      <c r="P72029" s="83"/>
    </row>
    <row r="72030" spans="16:16" x14ac:dyDescent="0.3">
      <c r="P72030" s="83"/>
    </row>
    <row r="72031" spans="16:16" x14ac:dyDescent="0.3">
      <c r="P72031" s="83"/>
    </row>
    <row r="72032" spans="16:16" x14ac:dyDescent="0.3">
      <c r="P72032" s="83"/>
    </row>
    <row r="72033" spans="16:16" x14ac:dyDescent="0.3">
      <c r="P72033" s="83"/>
    </row>
    <row r="72034" spans="16:16" x14ac:dyDescent="0.3">
      <c r="P72034" s="83"/>
    </row>
    <row r="72035" spans="16:16" x14ac:dyDescent="0.3">
      <c r="P72035" s="83"/>
    </row>
    <row r="72036" spans="16:16" x14ac:dyDescent="0.3">
      <c r="P72036" s="83"/>
    </row>
    <row r="72037" spans="16:16" x14ac:dyDescent="0.3">
      <c r="P72037" s="83"/>
    </row>
    <row r="72038" spans="16:16" x14ac:dyDescent="0.3">
      <c r="P72038" s="83"/>
    </row>
    <row r="72039" spans="16:16" x14ac:dyDescent="0.3">
      <c r="P72039" s="83"/>
    </row>
    <row r="72040" spans="16:16" x14ac:dyDescent="0.3">
      <c r="P72040" s="83"/>
    </row>
    <row r="72041" spans="16:16" x14ac:dyDescent="0.3">
      <c r="P72041" s="83"/>
    </row>
    <row r="72042" spans="16:16" x14ac:dyDescent="0.3">
      <c r="P72042" s="83"/>
    </row>
    <row r="72043" spans="16:16" x14ac:dyDescent="0.3">
      <c r="P72043" s="83"/>
    </row>
    <row r="72044" spans="16:16" x14ac:dyDescent="0.3">
      <c r="P72044" s="83"/>
    </row>
    <row r="72045" spans="16:16" x14ac:dyDescent="0.3">
      <c r="P72045" s="83"/>
    </row>
    <row r="72046" spans="16:16" x14ac:dyDescent="0.3">
      <c r="P72046" s="83"/>
    </row>
    <row r="72047" spans="16:16" x14ac:dyDescent="0.3">
      <c r="P72047" s="83"/>
    </row>
    <row r="72048" spans="16:16" x14ac:dyDescent="0.3">
      <c r="P72048" s="83"/>
    </row>
    <row r="72049" spans="16:16" x14ac:dyDescent="0.3">
      <c r="P72049" s="83"/>
    </row>
    <row r="72050" spans="16:16" x14ac:dyDescent="0.3">
      <c r="P72050" s="83"/>
    </row>
    <row r="72051" spans="16:16" x14ac:dyDescent="0.3">
      <c r="P72051" s="83"/>
    </row>
    <row r="72052" spans="16:16" x14ac:dyDescent="0.3">
      <c r="P72052" s="83"/>
    </row>
    <row r="72053" spans="16:16" x14ac:dyDescent="0.3">
      <c r="P72053" s="83"/>
    </row>
    <row r="72054" spans="16:16" x14ac:dyDescent="0.3">
      <c r="P72054" s="83"/>
    </row>
    <row r="72055" spans="16:16" x14ac:dyDescent="0.3">
      <c r="P72055" s="83"/>
    </row>
    <row r="72056" spans="16:16" x14ac:dyDescent="0.3">
      <c r="P72056" s="83"/>
    </row>
    <row r="72057" spans="16:16" x14ac:dyDescent="0.3">
      <c r="P72057" s="83"/>
    </row>
    <row r="72058" spans="16:16" x14ac:dyDescent="0.3">
      <c r="P72058" s="83"/>
    </row>
    <row r="72059" spans="16:16" x14ac:dyDescent="0.3">
      <c r="P72059" s="83"/>
    </row>
    <row r="72060" spans="16:16" x14ac:dyDescent="0.3">
      <c r="P72060" s="83"/>
    </row>
    <row r="72061" spans="16:16" x14ac:dyDescent="0.3">
      <c r="P72061" s="83"/>
    </row>
    <row r="72062" spans="16:16" x14ac:dyDescent="0.3">
      <c r="P72062" s="83"/>
    </row>
    <row r="72063" spans="16:16" x14ac:dyDescent="0.3">
      <c r="P72063" s="83"/>
    </row>
    <row r="72064" spans="16:16" x14ac:dyDescent="0.3">
      <c r="P72064" s="83"/>
    </row>
    <row r="72065" spans="16:16" x14ac:dyDescent="0.3">
      <c r="P72065" s="83"/>
    </row>
    <row r="72066" spans="16:16" x14ac:dyDescent="0.3">
      <c r="P72066" s="83"/>
    </row>
    <row r="72067" spans="16:16" x14ac:dyDescent="0.3">
      <c r="P72067" s="83"/>
    </row>
    <row r="72068" spans="16:16" x14ac:dyDescent="0.3">
      <c r="P72068" s="83"/>
    </row>
    <row r="72069" spans="16:16" x14ac:dyDescent="0.3">
      <c r="P72069" s="83"/>
    </row>
    <row r="72070" spans="16:16" x14ac:dyDescent="0.3">
      <c r="P72070" s="83"/>
    </row>
    <row r="72071" spans="16:16" x14ac:dyDescent="0.3">
      <c r="P72071" s="83"/>
    </row>
    <row r="72072" spans="16:16" x14ac:dyDescent="0.3">
      <c r="P72072" s="83"/>
    </row>
    <row r="72073" spans="16:16" x14ac:dyDescent="0.3">
      <c r="P72073" s="83"/>
    </row>
    <row r="72074" spans="16:16" x14ac:dyDescent="0.3">
      <c r="P72074" s="83"/>
    </row>
    <row r="72075" spans="16:16" x14ac:dyDescent="0.3">
      <c r="P72075" s="83"/>
    </row>
    <row r="72076" spans="16:16" x14ac:dyDescent="0.3">
      <c r="P72076" s="83"/>
    </row>
    <row r="72077" spans="16:16" x14ac:dyDescent="0.3">
      <c r="P72077" s="83"/>
    </row>
    <row r="72078" spans="16:16" x14ac:dyDescent="0.3">
      <c r="P72078" s="83"/>
    </row>
    <row r="72079" spans="16:16" x14ac:dyDescent="0.3">
      <c r="P72079" s="83"/>
    </row>
    <row r="72080" spans="16:16" x14ac:dyDescent="0.3">
      <c r="P72080" s="83"/>
    </row>
    <row r="72081" spans="16:16" x14ac:dyDescent="0.3">
      <c r="P72081" s="83"/>
    </row>
    <row r="72082" spans="16:16" x14ac:dyDescent="0.3">
      <c r="P72082" s="83"/>
    </row>
    <row r="72083" spans="16:16" x14ac:dyDescent="0.3">
      <c r="P72083" s="83"/>
    </row>
    <row r="72084" spans="16:16" x14ac:dyDescent="0.3">
      <c r="P72084" s="83"/>
    </row>
    <row r="72085" spans="16:16" x14ac:dyDescent="0.3">
      <c r="P72085" s="83"/>
    </row>
    <row r="72086" spans="16:16" x14ac:dyDescent="0.3">
      <c r="P72086" s="83"/>
    </row>
    <row r="72087" spans="16:16" x14ac:dyDescent="0.3">
      <c r="P72087" s="83"/>
    </row>
    <row r="72088" spans="16:16" x14ac:dyDescent="0.3">
      <c r="P72088" s="83"/>
    </row>
    <row r="72089" spans="16:16" x14ac:dyDescent="0.3">
      <c r="P72089" s="83"/>
    </row>
    <row r="72090" spans="16:16" x14ac:dyDescent="0.3">
      <c r="P72090" s="83"/>
    </row>
    <row r="72091" spans="16:16" x14ac:dyDescent="0.3">
      <c r="P72091" s="83"/>
    </row>
    <row r="72092" spans="16:16" x14ac:dyDescent="0.3">
      <c r="P72092" s="83"/>
    </row>
    <row r="72093" spans="16:16" x14ac:dyDescent="0.3">
      <c r="P72093" s="83"/>
    </row>
    <row r="72094" spans="16:16" x14ac:dyDescent="0.3">
      <c r="P72094" s="83"/>
    </row>
    <row r="72095" spans="16:16" x14ac:dyDescent="0.3">
      <c r="P72095" s="83"/>
    </row>
    <row r="72096" spans="16:16" x14ac:dyDescent="0.3">
      <c r="P72096" s="83"/>
    </row>
    <row r="72097" spans="16:16" x14ac:dyDescent="0.3">
      <c r="P72097" s="83"/>
    </row>
    <row r="72098" spans="16:16" x14ac:dyDescent="0.3">
      <c r="P72098" s="83"/>
    </row>
    <row r="72099" spans="16:16" x14ac:dyDescent="0.3">
      <c r="P72099" s="83"/>
    </row>
    <row r="72100" spans="16:16" x14ac:dyDescent="0.3">
      <c r="P72100" s="83"/>
    </row>
    <row r="72101" spans="16:16" x14ac:dyDescent="0.3">
      <c r="P72101" s="83"/>
    </row>
    <row r="72102" spans="16:16" x14ac:dyDescent="0.3">
      <c r="P72102" s="83"/>
    </row>
    <row r="72103" spans="16:16" x14ac:dyDescent="0.3">
      <c r="P72103" s="83"/>
    </row>
    <row r="72104" spans="16:16" x14ac:dyDescent="0.3">
      <c r="P72104" s="83"/>
    </row>
    <row r="72105" spans="16:16" x14ac:dyDescent="0.3">
      <c r="P72105" s="83"/>
    </row>
    <row r="72106" spans="16:16" x14ac:dyDescent="0.3">
      <c r="P72106" s="83"/>
    </row>
    <row r="72107" spans="16:16" x14ac:dyDescent="0.3">
      <c r="P72107" s="83"/>
    </row>
    <row r="72108" spans="16:16" x14ac:dyDescent="0.3">
      <c r="P72108" s="83"/>
    </row>
    <row r="72109" spans="16:16" x14ac:dyDescent="0.3">
      <c r="P72109" s="83"/>
    </row>
    <row r="72110" spans="16:16" x14ac:dyDescent="0.3">
      <c r="P72110" s="83"/>
    </row>
    <row r="72111" spans="16:16" x14ac:dyDescent="0.3">
      <c r="P72111" s="83"/>
    </row>
    <row r="72112" spans="16:16" x14ac:dyDescent="0.3">
      <c r="P72112" s="83"/>
    </row>
    <row r="72113" spans="16:16" x14ac:dyDescent="0.3">
      <c r="P72113" s="83"/>
    </row>
    <row r="72114" spans="16:16" x14ac:dyDescent="0.3">
      <c r="P72114" s="83"/>
    </row>
    <row r="72115" spans="16:16" x14ac:dyDescent="0.3">
      <c r="P72115" s="83"/>
    </row>
    <row r="72116" spans="16:16" x14ac:dyDescent="0.3">
      <c r="P72116" s="83"/>
    </row>
    <row r="72117" spans="16:16" x14ac:dyDescent="0.3">
      <c r="P72117" s="83"/>
    </row>
    <row r="72118" spans="16:16" x14ac:dyDescent="0.3">
      <c r="P72118" s="83"/>
    </row>
    <row r="72119" spans="16:16" x14ac:dyDescent="0.3">
      <c r="P72119" s="83"/>
    </row>
    <row r="72120" spans="16:16" x14ac:dyDescent="0.3">
      <c r="P72120" s="83"/>
    </row>
    <row r="72121" spans="16:16" x14ac:dyDescent="0.3">
      <c r="P72121" s="83"/>
    </row>
    <row r="72122" spans="16:16" x14ac:dyDescent="0.3">
      <c r="P72122" s="83"/>
    </row>
    <row r="72123" spans="16:16" x14ac:dyDescent="0.3">
      <c r="P72123" s="83"/>
    </row>
    <row r="72124" spans="16:16" x14ac:dyDescent="0.3">
      <c r="P72124" s="83"/>
    </row>
    <row r="72125" spans="16:16" x14ac:dyDescent="0.3">
      <c r="P72125" s="83"/>
    </row>
    <row r="72126" spans="16:16" x14ac:dyDescent="0.3">
      <c r="P72126" s="83"/>
    </row>
    <row r="72127" spans="16:16" x14ac:dyDescent="0.3">
      <c r="P72127" s="83"/>
    </row>
    <row r="72128" spans="16:16" x14ac:dyDescent="0.3">
      <c r="P72128" s="83"/>
    </row>
    <row r="72129" spans="16:16" x14ac:dyDescent="0.3">
      <c r="P72129" s="83"/>
    </row>
    <row r="72130" spans="16:16" x14ac:dyDescent="0.3">
      <c r="P72130" s="83"/>
    </row>
    <row r="72131" spans="16:16" x14ac:dyDescent="0.3">
      <c r="P72131" s="83"/>
    </row>
    <row r="72132" spans="16:16" x14ac:dyDescent="0.3">
      <c r="P72132" s="83"/>
    </row>
    <row r="72133" spans="16:16" x14ac:dyDescent="0.3">
      <c r="P72133" s="83"/>
    </row>
    <row r="72134" spans="16:16" x14ac:dyDescent="0.3">
      <c r="P72134" s="83"/>
    </row>
    <row r="72135" spans="16:16" x14ac:dyDescent="0.3">
      <c r="P72135" s="83"/>
    </row>
    <row r="72136" spans="16:16" x14ac:dyDescent="0.3">
      <c r="P72136" s="83"/>
    </row>
    <row r="72137" spans="16:16" x14ac:dyDescent="0.3">
      <c r="P72137" s="83"/>
    </row>
    <row r="72138" spans="16:16" x14ac:dyDescent="0.3">
      <c r="P72138" s="83"/>
    </row>
    <row r="72139" spans="16:16" x14ac:dyDescent="0.3">
      <c r="P72139" s="83"/>
    </row>
    <row r="72140" spans="16:16" x14ac:dyDescent="0.3">
      <c r="P72140" s="83"/>
    </row>
    <row r="72141" spans="16:16" x14ac:dyDescent="0.3">
      <c r="P72141" s="83"/>
    </row>
    <row r="72142" spans="16:16" x14ac:dyDescent="0.3">
      <c r="P72142" s="83"/>
    </row>
    <row r="72143" spans="16:16" x14ac:dyDescent="0.3">
      <c r="P72143" s="83"/>
    </row>
    <row r="72144" spans="16:16" x14ac:dyDescent="0.3">
      <c r="P72144" s="83"/>
    </row>
    <row r="72145" spans="16:16" x14ac:dyDescent="0.3">
      <c r="P72145" s="83"/>
    </row>
    <row r="72146" spans="16:16" x14ac:dyDescent="0.3">
      <c r="P72146" s="83"/>
    </row>
    <row r="72147" spans="16:16" x14ac:dyDescent="0.3">
      <c r="P72147" s="83"/>
    </row>
    <row r="72148" spans="16:16" x14ac:dyDescent="0.3">
      <c r="P72148" s="83"/>
    </row>
    <row r="72149" spans="16:16" x14ac:dyDescent="0.3">
      <c r="P72149" s="83"/>
    </row>
    <row r="72150" spans="16:16" x14ac:dyDescent="0.3">
      <c r="P72150" s="83"/>
    </row>
    <row r="72151" spans="16:16" x14ac:dyDescent="0.3">
      <c r="P72151" s="83"/>
    </row>
    <row r="72152" spans="16:16" x14ac:dyDescent="0.3">
      <c r="P72152" s="83"/>
    </row>
    <row r="72153" spans="16:16" x14ac:dyDescent="0.3">
      <c r="P72153" s="83"/>
    </row>
    <row r="72154" spans="16:16" x14ac:dyDescent="0.3">
      <c r="P72154" s="83"/>
    </row>
    <row r="72155" spans="16:16" x14ac:dyDescent="0.3">
      <c r="P72155" s="83"/>
    </row>
    <row r="72156" spans="16:16" x14ac:dyDescent="0.3">
      <c r="P72156" s="83"/>
    </row>
    <row r="72157" spans="16:16" x14ac:dyDescent="0.3">
      <c r="P72157" s="83"/>
    </row>
    <row r="72158" spans="16:16" x14ac:dyDescent="0.3">
      <c r="P72158" s="83"/>
    </row>
    <row r="72159" spans="16:16" x14ac:dyDescent="0.3">
      <c r="P72159" s="83"/>
    </row>
    <row r="72160" spans="16:16" x14ac:dyDescent="0.3">
      <c r="P72160" s="83"/>
    </row>
    <row r="72161" spans="16:16" x14ac:dyDescent="0.3">
      <c r="P72161" s="83"/>
    </row>
    <row r="72162" spans="16:16" x14ac:dyDescent="0.3">
      <c r="P72162" s="83"/>
    </row>
    <row r="72163" spans="16:16" x14ac:dyDescent="0.3">
      <c r="P72163" s="83"/>
    </row>
    <row r="72164" spans="16:16" x14ac:dyDescent="0.3">
      <c r="P72164" s="83"/>
    </row>
    <row r="72165" spans="16:16" x14ac:dyDescent="0.3">
      <c r="P72165" s="83"/>
    </row>
    <row r="72166" spans="16:16" x14ac:dyDescent="0.3">
      <c r="P72166" s="83"/>
    </row>
    <row r="72167" spans="16:16" x14ac:dyDescent="0.3">
      <c r="P72167" s="83"/>
    </row>
    <row r="72168" spans="16:16" x14ac:dyDescent="0.3">
      <c r="P72168" s="83"/>
    </row>
    <row r="72169" spans="16:16" x14ac:dyDescent="0.3">
      <c r="P72169" s="83"/>
    </row>
    <row r="72170" spans="16:16" x14ac:dyDescent="0.3">
      <c r="P72170" s="83"/>
    </row>
    <row r="72171" spans="16:16" x14ac:dyDescent="0.3">
      <c r="P72171" s="83"/>
    </row>
    <row r="72172" spans="16:16" x14ac:dyDescent="0.3">
      <c r="P72172" s="83"/>
    </row>
    <row r="72173" spans="16:16" x14ac:dyDescent="0.3">
      <c r="P72173" s="83"/>
    </row>
    <row r="72174" spans="16:16" x14ac:dyDescent="0.3">
      <c r="P72174" s="83"/>
    </row>
    <row r="72175" spans="16:16" x14ac:dyDescent="0.3">
      <c r="P72175" s="83"/>
    </row>
    <row r="72176" spans="16:16" x14ac:dyDescent="0.3">
      <c r="P72176" s="83"/>
    </row>
    <row r="72177" spans="16:16" x14ac:dyDescent="0.3">
      <c r="P72177" s="83"/>
    </row>
    <row r="72178" spans="16:16" x14ac:dyDescent="0.3">
      <c r="P72178" s="83"/>
    </row>
    <row r="72179" spans="16:16" x14ac:dyDescent="0.3">
      <c r="P72179" s="83"/>
    </row>
    <row r="72180" spans="16:16" x14ac:dyDescent="0.3">
      <c r="P72180" s="83"/>
    </row>
    <row r="72181" spans="16:16" x14ac:dyDescent="0.3">
      <c r="P72181" s="83"/>
    </row>
    <row r="72182" spans="16:16" x14ac:dyDescent="0.3">
      <c r="P72182" s="83"/>
    </row>
    <row r="72183" spans="16:16" x14ac:dyDescent="0.3">
      <c r="P72183" s="83"/>
    </row>
    <row r="72184" spans="16:16" x14ac:dyDescent="0.3">
      <c r="P72184" s="83"/>
    </row>
    <row r="72185" spans="16:16" x14ac:dyDescent="0.3">
      <c r="P72185" s="83"/>
    </row>
    <row r="72186" spans="16:16" x14ac:dyDescent="0.3">
      <c r="P72186" s="83"/>
    </row>
    <row r="72187" spans="16:16" x14ac:dyDescent="0.3">
      <c r="P72187" s="83"/>
    </row>
    <row r="72188" spans="16:16" x14ac:dyDescent="0.3">
      <c r="P72188" s="83"/>
    </row>
    <row r="72189" spans="16:16" x14ac:dyDescent="0.3">
      <c r="P72189" s="83"/>
    </row>
    <row r="72190" spans="16:16" x14ac:dyDescent="0.3">
      <c r="P72190" s="83"/>
    </row>
    <row r="72191" spans="16:16" x14ac:dyDescent="0.3">
      <c r="P72191" s="83"/>
    </row>
    <row r="72192" spans="16:16" x14ac:dyDescent="0.3">
      <c r="P72192" s="83"/>
    </row>
    <row r="72193" spans="16:16" x14ac:dyDescent="0.3">
      <c r="P72193" s="83"/>
    </row>
    <row r="72194" spans="16:16" x14ac:dyDescent="0.3">
      <c r="P72194" s="83"/>
    </row>
    <row r="72195" spans="16:16" x14ac:dyDescent="0.3">
      <c r="P72195" s="83"/>
    </row>
    <row r="72196" spans="16:16" x14ac:dyDescent="0.3">
      <c r="P72196" s="83"/>
    </row>
    <row r="72197" spans="16:16" x14ac:dyDescent="0.3">
      <c r="P72197" s="83"/>
    </row>
    <row r="72198" spans="16:16" x14ac:dyDescent="0.3">
      <c r="P72198" s="83"/>
    </row>
    <row r="72199" spans="16:16" x14ac:dyDescent="0.3">
      <c r="P72199" s="83"/>
    </row>
    <row r="72200" spans="16:16" x14ac:dyDescent="0.3">
      <c r="P72200" s="83"/>
    </row>
    <row r="72201" spans="16:16" x14ac:dyDescent="0.3">
      <c r="P72201" s="83"/>
    </row>
    <row r="72202" spans="16:16" x14ac:dyDescent="0.3">
      <c r="P72202" s="83"/>
    </row>
    <row r="72203" spans="16:16" x14ac:dyDescent="0.3">
      <c r="P72203" s="83"/>
    </row>
    <row r="72204" spans="16:16" x14ac:dyDescent="0.3">
      <c r="P72204" s="83"/>
    </row>
    <row r="72205" spans="16:16" x14ac:dyDescent="0.3">
      <c r="P72205" s="83"/>
    </row>
    <row r="72206" spans="16:16" x14ac:dyDescent="0.3">
      <c r="P72206" s="83"/>
    </row>
    <row r="72207" spans="16:16" x14ac:dyDescent="0.3">
      <c r="P72207" s="83"/>
    </row>
    <row r="72208" spans="16:16" x14ac:dyDescent="0.3">
      <c r="P72208" s="83"/>
    </row>
    <row r="72209" spans="16:16" x14ac:dyDescent="0.3">
      <c r="P72209" s="83"/>
    </row>
    <row r="72210" spans="16:16" x14ac:dyDescent="0.3">
      <c r="P72210" s="83"/>
    </row>
    <row r="72211" spans="16:16" x14ac:dyDescent="0.3">
      <c r="P72211" s="83"/>
    </row>
    <row r="72212" spans="16:16" x14ac:dyDescent="0.3">
      <c r="P72212" s="83"/>
    </row>
    <row r="72213" spans="16:16" x14ac:dyDescent="0.3">
      <c r="P72213" s="83"/>
    </row>
    <row r="72214" spans="16:16" x14ac:dyDescent="0.3">
      <c r="P72214" s="83"/>
    </row>
    <row r="72215" spans="16:16" x14ac:dyDescent="0.3">
      <c r="P72215" s="83"/>
    </row>
    <row r="72216" spans="16:16" x14ac:dyDescent="0.3">
      <c r="P72216" s="83"/>
    </row>
    <row r="72217" spans="16:16" x14ac:dyDescent="0.3">
      <c r="P72217" s="83"/>
    </row>
    <row r="72218" spans="16:16" x14ac:dyDescent="0.3">
      <c r="P72218" s="83"/>
    </row>
    <row r="72219" spans="16:16" x14ac:dyDescent="0.3">
      <c r="P72219" s="83"/>
    </row>
    <row r="72220" spans="16:16" x14ac:dyDescent="0.3">
      <c r="P72220" s="83"/>
    </row>
    <row r="72221" spans="16:16" x14ac:dyDescent="0.3">
      <c r="P72221" s="83"/>
    </row>
    <row r="72222" spans="16:16" x14ac:dyDescent="0.3">
      <c r="P72222" s="83"/>
    </row>
    <row r="72223" spans="16:16" x14ac:dyDescent="0.3">
      <c r="P72223" s="83"/>
    </row>
    <row r="72224" spans="16:16" x14ac:dyDescent="0.3">
      <c r="P72224" s="83"/>
    </row>
    <row r="72225" spans="16:16" x14ac:dyDescent="0.3">
      <c r="P72225" s="83"/>
    </row>
    <row r="72226" spans="16:16" x14ac:dyDescent="0.3">
      <c r="P72226" s="83"/>
    </row>
    <row r="72227" spans="16:16" x14ac:dyDescent="0.3">
      <c r="P72227" s="83"/>
    </row>
    <row r="72228" spans="16:16" x14ac:dyDescent="0.3">
      <c r="P72228" s="83"/>
    </row>
    <row r="72229" spans="16:16" x14ac:dyDescent="0.3">
      <c r="P72229" s="83"/>
    </row>
    <row r="72230" spans="16:16" x14ac:dyDescent="0.3">
      <c r="P72230" s="83"/>
    </row>
    <row r="72231" spans="16:16" x14ac:dyDescent="0.3">
      <c r="P72231" s="83"/>
    </row>
    <row r="72232" spans="16:16" x14ac:dyDescent="0.3">
      <c r="P72232" s="83"/>
    </row>
    <row r="72233" spans="16:16" x14ac:dyDescent="0.3">
      <c r="P72233" s="83"/>
    </row>
    <row r="72234" spans="16:16" x14ac:dyDescent="0.3">
      <c r="P72234" s="83"/>
    </row>
    <row r="72235" spans="16:16" x14ac:dyDescent="0.3">
      <c r="P72235" s="83"/>
    </row>
    <row r="72236" spans="16:16" x14ac:dyDescent="0.3">
      <c r="P72236" s="83"/>
    </row>
    <row r="72237" spans="16:16" x14ac:dyDescent="0.3">
      <c r="P72237" s="83"/>
    </row>
    <row r="72238" spans="16:16" x14ac:dyDescent="0.3">
      <c r="P72238" s="83"/>
    </row>
    <row r="72239" spans="16:16" x14ac:dyDescent="0.3">
      <c r="P72239" s="83"/>
    </row>
    <row r="72240" spans="16:16" x14ac:dyDescent="0.3">
      <c r="P72240" s="83"/>
    </row>
    <row r="72241" spans="16:16" x14ac:dyDescent="0.3">
      <c r="P72241" s="83"/>
    </row>
    <row r="72242" spans="16:16" x14ac:dyDescent="0.3">
      <c r="P72242" s="83"/>
    </row>
    <row r="72243" spans="16:16" x14ac:dyDescent="0.3">
      <c r="P72243" s="83"/>
    </row>
    <row r="72244" spans="16:16" x14ac:dyDescent="0.3">
      <c r="P72244" s="83"/>
    </row>
    <row r="72245" spans="16:16" x14ac:dyDescent="0.3">
      <c r="P72245" s="83"/>
    </row>
    <row r="72246" spans="16:16" x14ac:dyDescent="0.3">
      <c r="P72246" s="83"/>
    </row>
    <row r="72247" spans="16:16" x14ac:dyDescent="0.3">
      <c r="P72247" s="83"/>
    </row>
    <row r="72248" spans="16:16" x14ac:dyDescent="0.3">
      <c r="P72248" s="83"/>
    </row>
    <row r="72249" spans="16:16" x14ac:dyDescent="0.3">
      <c r="P72249" s="83"/>
    </row>
    <row r="72250" spans="16:16" x14ac:dyDescent="0.3">
      <c r="P72250" s="83"/>
    </row>
    <row r="72251" spans="16:16" x14ac:dyDescent="0.3">
      <c r="P72251" s="83"/>
    </row>
    <row r="72252" spans="16:16" x14ac:dyDescent="0.3">
      <c r="P72252" s="83"/>
    </row>
    <row r="72253" spans="16:16" x14ac:dyDescent="0.3">
      <c r="P72253" s="83"/>
    </row>
    <row r="72254" spans="16:16" x14ac:dyDescent="0.3">
      <c r="P72254" s="83"/>
    </row>
    <row r="72255" spans="16:16" x14ac:dyDescent="0.3">
      <c r="P72255" s="83"/>
    </row>
    <row r="72256" spans="16:16" x14ac:dyDescent="0.3">
      <c r="P72256" s="83"/>
    </row>
    <row r="72257" spans="16:16" x14ac:dyDescent="0.3">
      <c r="P72257" s="83"/>
    </row>
    <row r="72258" spans="16:16" x14ac:dyDescent="0.3">
      <c r="P72258" s="83"/>
    </row>
    <row r="72259" spans="16:16" x14ac:dyDescent="0.3">
      <c r="P72259" s="83"/>
    </row>
    <row r="72260" spans="16:16" x14ac:dyDescent="0.3">
      <c r="P72260" s="83"/>
    </row>
    <row r="72261" spans="16:16" x14ac:dyDescent="0.3">
      <c r="P72261" s="83"/>
    </row>
    <row r="72262" spans="16:16" x14ac:dyDescent="0.3">
      <c r="P72262" s="83"/>
    </row>
    <row r="72263" spans="16:16" x14ac:dyDescent="0.3">
      <c r="P72263" s="83"/>
    </row>
    <row r="72264" spans="16:16" x14ac:dyDescent="0.3">
      <c r="P72264" s="83"/>
    </row>
    <row r="72265" spans="16:16" x14ac:dyDescent="0.3">
      <c r="P72265" s="83"/>
    </row>
    <row r="72266" spans="16:16" x14ac:dyDescent="0.3">
      <c r="P72266" s="83"/>
    </row>
    <row r="72267" spans="16:16" x14ac:dyDescent="0.3">
      <c r="P72267" s="83"/>
    </row>
    <row r="72268" spans="16:16" x14ac:dyDescent="0.3">
      <c r="P72268" s="83"/>
    </row>
    <row r="72269" spans="16:16" x14ac:dyDescent="0.3">
      <c r="P72269" s="83"/>
    </row>
    <row r="72270" spans="16:16" x14ac:dyDescent="0.3">
      <c r="P72270" s="83"/>
    </row>
    <row r="72271" spans="16:16" x14ac:dyDescent="0.3">
      <c r="P72271" s="83"/>
    </row>
    <row r="72272" spans="16:16" x14ac:dyDescent="0.3">
      <c r="P72272" s="83"/>
    </row>
    <row r="72273" spans="16:16" x14ac:dyDescent="0.3">
      <c r="P72273" s="83"/>
    </row>
    <row r="72274" spans="16:16" x14ac:dyDescent="0.3">
      <c r="P72274" s="83"/>
    </row>
    <row r="72275" spans="16:16" x14ac:dyDescent="0.3">
      <c r="P72275" s="83"/>
    </row>
    <row r="72276" spans="16:16" x14ac:dyDescent="0.3">
      <c r="P72276" s="83"/>
    </row>
    <row r="72277" spans="16:16" x14ac:dyDescent="0.3">
      <c r="P72277" s="83"/>
    </row>
    <row r="72278" spans="16:16" x14ac:dyDescent="0.3">
      <c r="P72278" s="83"/>
    </row>
    <row r="72279" spans="16:16" x14ac:dyDescent="0.3">
      <c r="P72279" s="83"/>
    </row>
    <row r="72280" spans="16:16" x14ac:dyDescent="0.3">
      <c r="P72280" s="83"/>
    </row>
    <row r="72281" spans="16:16" x14ac:dyDescent="0.3">
      <c r="P72281" s="83"/>
    </row>
    <row r="72282" spans="16:16" x14ac:dyDescent="0.3">
      <c r="P72282" s="83"/>
    </row>
    <row r="72283" spans="16:16" x14ac:dyDescent="0.3">
      <c r="P72283" s="83"/>
    </row>
    <row r="72284" spans="16:16" x14ac:dyDescent="0.3">
      <c r="P72284" s="83"/>
    </row>
    <row r="72285" spans="16:16" x14ac:dyDescent="0.3">
      <c r="P72285" s="83"/>
    </row>
    <row r="72286" spans="16:16" x14ac:dyDescent="0.3">
      <c r="P72286" s="83"/>
    </row>
    <row r="72287" spans="16:16" x14ac:dyDescent="0.3">
      <c r="P72287" s="83"/>
    </row>
    <row r="72288" spans="16:16" x14ac:dyDescent="0.3">
      <c r="P72288" s="83"/>
    </row>
    <row r="72289" spans="16:16" x14ac:dyDescent="0.3">
      <c r="P72289" s="83"/>
    </row>
    <row r="72290" spans="16:16" x14ac:dyDescent="0.3">
      <c r="P72290" s="83"/>
    </row>
    <row r="72291" spans="16:16" x14ac:dyDescent="0.3">
      <c r="P72291" s="83"/>
    </row>
    <row r="72292" spans="16:16" x14ac:dyDescent="0.3">
      <c r="P72292" s="83"/>
    </row>
    <row r="72293" spans="16:16" x14ac:dyDescent="0.3">
      <c r="P72293" s="83"/>
    </row>
    <row r="72294" spans="16:16" x14ac:dyDescent="0.3">
      <c r="P72294" s="83"/>
    </row>
    <row r="72295" spans="16:16" x14ac:dyDescent="0.3">
      <c r="P72295" s="83"/>
    </row>
    <row r="72296" spans="16:16" x14ac:dyDescent="0.3">
      <c r="P72296" s="83"/>
    </row>
    <row r="72297" spans="16:16" x14ac:dyDescent="0.3">
      <c r="P72297" s="83"/>
    </row>
    <row r="72298" spans="16:16" x14ac:dyDescent="0.3">
      <c r="P72298" s="83"/>
    </row>
    <row r="72299" spans="16:16" x14ac:dyDescent="0.3">
      <c r="P72299" s="83"/>
    </row>
    <row r="72300" spans="16:16" x14ac:dyDescent="0.3">
      <c r="P72300" s="83"/>
    </row>
    <row r="72301" spans="16:16" x14ac:dyDescent="0.3">
      <c r="P72301" s="83"/>
    </row>
    <row r="72302" spans="16:16" x14ac:dyDescent="0.3">
      <c r="P72302" s="83"/>
    </row>
    <row r="72303" spans="16:16" x14ac:dyDescent="0.3">
      <c r="P72303" s="83"/>
    </row>
    <row r="72304" spans="16:16" x14ac:dyDescent="0.3">
      <c r="P72304" s="83"/>
    </row>
    <row r="72305" spans="16:16" x14ac:dyDescent="0.3">
      <c r="P72305" s="83"/>
    </row>
    <row r="72306" spans="16:16" x14ac:dyDescent="0.3">
      <c r="P72306" s="83"/>
    </row>
    <row r="72307" spans="16:16" x14ac:dyDescent="0.3">
      <c r="P72307" s="83"/>
    </row>
    <row r="72308" spans="16:16" x14ac:dyDescent="0.3">
      <c r="P72308" s="83"/>
    </row>
    <row r="72309" spans="16:16" x14ac:dyDescent="0.3">
      <c r="P72309" s="83"/>
    </row>
    <row r="72310" spans="16:16" x14ac:dyDescent="0.3">
      <c r="P72310" s="83"/>
    </row>
    <row r="72311" spans="16:16" x14ac:dyDescent="0.3">
      <c r="P72311" s="83"/>
    </row>
    <row r="72312" spans="16:16" x14ac:dyDescent="0.3">
      <c r="P72312" s="83"/>
    </row>
    <row r="72313" spans="16:16" x14ac:dyDescent="0.3">
      <c r="P72313" s="83"/>
    </row>
    <row r="72314" spans="16:16" x14ac:dyDescent="0.3">
      <c r="P72314" s="83"/>
    </row>
    <row r="72315" spans="16:16" x14ac:dyDescent="0.3">
      <c r="P72315" s="83"/>
    </row>
    <row r="72316" spans="16:16" x14ac:dyDescent="0.3">
      <c r="P72316" s="83"/>
    </row>
    <row r="72317" spans="16:16" x14ac:dyDescent="0.3">
      <c r="P72317" s="83"/>
    </row>
    <row r="72318" spans="16:16" x14ac:dyDescent="0.3">
      <c r="P72318" s="83"/>
    </row>
    <row r="72319" spans="16:16" x14ac:dyDescent="0.3">
      <c r="P72319" s="83"/>
    </row>
    <row r="72320" spans="16:16" x14ac:dyDescent="0.3">
      <c r="P72320" s="83"/>
    </row>
    <row r="72321" spans="16:16" x14ac:dyDescent="0.3">
      <c r="P72321" s="83"/>
    </row>
    <row r="72322" spans="16:16" x14ac:dyDescent="0.3">
      <c r="P72322" s="83"/>
    </row>
    <row r="72323" spans="16:16" x14ac:dyDescent="0.3">
      <c r="P72323" s="83"/>
    </row>
    <row r="72324" spans="16:16" x14ac:dyDescent="0.3">
      <c r="P72324" s="83"/>
    </row>
    <row r="72325" spans="16:16" x14ac:dyDescent="0.3">
      <c r="P72325" s="83"/>
    </row>
    <row r="72326" spans="16:16" x14ac:dyDescent="0.3">
      <c r="P72326" s="83"/>
    </row>
    <row r="72327" spans="16:16" x14ac:dyDescent="0.3">
      <c r="P72327" s="83"/>
    </row>
    <row r="72328" spans="16:16" x14ac:dyDescent="0.3">
      <c r="P72328" s="83"/>
    </row>
    <row r="72329" spans="16:16" x14ac:dyDescent="0.3">
      <c r="P72329" s="83"/>
    </row>
    <row r="72330" spans="16:16" x14ac:dyDescent="0.3">
      <c r="P72330" s="83"/>
    </row>
    <row r="72331" spans="16:16" x14ac:dyDescent="0.3">
      <c r="P72331" s="83"/>
    </row>
    <row r="72332" spans="16:16" x14ac:dyDescent="0.3">
      <c r="P72332" s="83"/>
    </row>
    <row r="72333" spans="16:16" x14ac:dyDescent="0.3">
      <c r="P72333" s="83"/>
    </row>
    <row r="72334" spans="16:16" x14ac:dyDescent="0.3">
      <c r="P72334" s="83"/>
    </row>
    <row r="72335" spans="16:16" x14ac:dyDescent="0.3">
      <c r="P72335" s="83"/>
    </row>
    <row r="72336" spans="16:16" x14ac:dyDescent="0.3">
      <c r="P72336" s="83"/>
    </row>
    <row r="72337" spans="16:16" x14ac:dyDescent="0.3">
      <c r="P72337" s="83"/>
    </row>
    <row r="72338" spans="16:16" x14ac:dyDescent="0.3">
      <c r="P72338" s="83"/>
    </row>
    <row r="72339" spans="16:16" x14ac:dyDescent="0.3">
      <c r="P72339" s="83"/>
    </row>
    <row r="72340" spans="16:16" x14ac:dyDescent="0.3">
      <c r="P72340" s="83"/>
    </row>
    <row r="72341" spans="16:16" x14ac:dyDescent="0.3">
      <c r="P72341" s="83"/>
    </row>
    <row r="72342" spans="16:16" x14ac:dyDescent="0.3">
      <c r="P72342" s="83"/>
    </row>
    <row r="72343" spans="16:16" x14ac:dyDescent="0.3">
      <c r="P72343" s="83"/>
    </row>
    <row r="72344" spans="16:16" x14ac:dyDescent="0.3">
      <c r="P72344" s="83"/>
    </row>
    <row r="72345" spans="16:16" x14ac:dyDescent="0.3">
      <c r="P72345" s="83"/>
    </row>
    <row r="72346" spans="16:16" x14ac:dyDescent="0.3">
      <c r="P72346" s="83"/>
    </row>
    <row r="72347" spans="16:16" x14ac:dyDescent="0.3">
      <c r="P72347" s="83"/>
    </row>
    <row r="72348" spans="16:16" x14ac:dyDescent="0.3">
      <c r="P72348" s="83"/>
    </row>
    <row r="72349" spans="16:16" x14ac:dyDescent="0.3">
      <c r="P72349" s="83"/>
    </row>
    <row r="72350" spans="16:16" x14ac:dyDescent="0.3">
      <c r="P72350" s="83"/>
    </row>
    <row r="72351" spans="16:16" x14ac:dyDescent="0.3">
      <c r="P72351" s="83"/>
    </row>
    <row r="72352" spans="16:16" x14ac:dyDescent="0.3">
      <c r="P72352" s="83"/>
    </row>
    <row r="72353" spans="16:16" x14ac:dyDescent="0.3">
      <c r="P72353" s="83"/>
    </row>
    <row r="72354" spans="16:16" x14ac:dyDescent="0.3">
      <c r="P72354" s="83"/>
    </row>
    <row r="72355" spans="16:16" x14ac:dyDescent="0.3">
      <c r="P72355" s="83"/>
    </row>
    <row r="72356" spans="16:16" x14ac:dyDescent="0.3">
      <c r="P72356" s="83"/>
    </row>
    <row r="72357" spans="16:16" x14ac:dyDescent="0.3">
      <c r="P72357" s="83"/>
    </row>
    <row r="72358" spans="16:16" x14ac:dyDescent="0.3">
      <c r="P72358" s="83"/>
    </row>
    <row r="72359" spans="16:16" x14ac:dyDescent="0.3">
      <c r="P72359" s="83"/>
    </row>
    <row r="72360" spans="16:16" x14ac:dyDescent="0.3">
      <c r="P72360" s="83"/>
    </row>
    <row r="72361" spans="16:16" x14ac:dyDescent="0.3">
      <c r="P72361" s="83"/>
    </row>
    <row r="72362" spans="16:16" x14ac:dyDescent="0.3">
      <c r="P72362" s="83"/>
    </row>
    <row r="72363" spans="16:16" x14ac:dyDescent="0.3">
      <c r="P72363" s="83"/>
    </row>
    <row r="72364" spans="16:16" x14ac:dyDescent="0.3">
      <c r="P72364" s="83"/>
    </row>
    <row r="72365" spans="16:16" x14ac:dyDescent="0.3">
      <c r="P72365" s="83"/>
    </row>
    <row r="72366" spans="16:16" x14ac:dyDescent="0.3">
      <c r="P72366" s="83"/>
    </row>
    <row r="72367" spans="16:16" x14ac:dyDescent="0.3">
      <c r="P72367" s="83"/>
    </row>
    <row r="72368" spans="16:16" x14ac:dyDescent="0.3">
      <c r="P72368" s="83"/>
    </row>
    <row r="72369" spans="16:16" x14ac:dyDescent="0.3">
      <c r="P72369" s="83"/>
    </row>
    <row r="72370" spans="16:16" x14ac:dyDescent="0.3">
      <c r="P72370" s="83"/>
    </row>
    <row r="72371" spans="16:16" x14ac:dyDescent="0.3">
      <c r="P72371" s="83"/>
    </row>
    <row r="72372" spans="16:16" x14ac:dyDescent="0.3">
      <c r="P72372" s="83"/>
    </row>
    <row r="72373" spans="16:16" x14ac:dyDescent="0.3">
      <c r="P72373" s="83"/>
    </row>
    <row r="72374" spans="16:16" x14ac:dyDescent="0.3">
      <c r="P72374" s="83"/>
    </row>
    <row r="72375" spans="16:16" x14ac:dyDescent="0.3">
      <c r="P72375" s="83"/>
    </row>
    <row r="72376" spans="16:16" x14ac:dyDescent="0.3">
      <c r="P72376" s="83"/>
    </row>
    <row r="72377" spans="16:16" x14ac:dyDescent="0.3">
      <c r="P72377" s="83"/>
    </row>
    <row r="72378" spans="16:16" x14ac:dyDescent="0.3">
      <c r="P72378" s="83"/>
    </row>
    <row r="72379" spans="16:16" x14ac:dyDescent="0.3">
      <c r="P72379" s="83"/>
    </row>
    <row r="72380" spans="16:16" x14ac:dyDescent="0.3">
      <c r="P72380" s="83"/>
    </row>
    <row r="72381" spans="16:16" x14ac:dyDescent="0.3">
      <c r="P72381" s="83"/>
    </row>
    <row r="72382" spans="16:16" x14ac:dyDescent="0.3">
      <c r="P72382" s="83"/>
    </row>
    <row r="72383" spans="16:16" x14ac:dyDescent="0.3">
      <c r="P72383" s="83"/>
    </row>
    <row r="72384" spans="16:16" x14ac:dyDescent="0.3">
      <c r="P72384" s="83"/>
    </row>
    <row r="72385" spans="16:16" x14ac:dyDescent="0.3">
      <c r="P72385" s="83"/>
    </row>
    <row r="72386" spans="16:16" x14ac:dyDescent="0.3">
      <c r="P72386" s="83"/>
    </row>
    <row r="72387" spans="16:16" x14ac:dyDescent="0.3">
      <c r="P72387" s="83"/>
    </row>
    <row r="72388" spans="16:16" x14ac:dyDescent="0.3">
      <c r="P72388" s="83"/>
    </row>
    <row r="72389" spans="16:16" x14ac:dyDescent="0.3">
      <c r="P72389" s="83"/>
    </row>
    <row r="72390" spans="16:16" x14ac:dyDescent="0.3">
      <c r="P72390" s="83"/>
    </row>
    <row r="72391" spans="16:16" x14ac:dyDescent="0.3">
      <c r="P72391" s="83"/>
    </row>
    <row r="72392" spans="16:16" x14ac:dyDescent="0.3">
      <c r="P72392" s="83"/>
    </row>
    <row r="72393" spans="16:16" x14ac:dyDescent="0.3">
      <c r="P72393" s="83"/>
    </row>
    <row r="72394" spans="16:16" x14ac:dyDescent="0.3">
      <c r="P72394" s="83"/>
    </row>
    <row r="72395" spans="16:16" x14ac:dyDescent="0.3">
      <c r="P72395" s="83"/>
    </row>
    <row r="72396" spans="16:16" x14ac:dyDescent="0.3">
      <c r="P72396" s="83"/>
    </row>
    <row r="72397" spans="16:16" x14ac:dyDescent="0.3">
      <c r="P72397" s="83"/>
    </row>
    <row r="72398" spans="16:16" x14ac:dyDescent="0.3">
      <c r="P72398" s="83"/>
    </row>
    <row r="72399" spans="16:16" x14ac:dyDescent="0.3">
      <c r="P72399" s="83"/>
    </row>
    <row r="72400" spans="16:16" x14ac:dyDescent="0.3">
      <c r="P72400" s="83"/>
    </row>
    <row r="72401" spans="16:16" x14ac:dyDescent="0.3">
      <c r="P72401" s="83"/>
    </row>
    <row r="72402" spans="16:16" x14ac:dyDescent="0.3">
      <c r="P72402" s="83"/>
    </row>
    <row r="72403" spans="16:16" x14ac:dyDescent="0.3">
      <c r="P72403" s="83"/>
    </row>
    <row r="72404" spans="16:16" x14ac:dyDescent="0.3">
      <c r="P72404" s="83"/>
    </row>
    <row r="72405" spans="16:16" x14ac:dyDescent="0.3">
      <c r="P72405" s="83"/>
    </row>
    <row r="72406" spans="16:16" x14ac:dyDescent="0.3">
      <c r="P72406" s="83"/>
    </row>
    <row r="72407" spans="16:16" x14ac:dyDescent="0.3">
      <c r="P72407" s="83"/>
    </row>
    <row r="72408" spans="16:16" x14ac:dyDescent="0.3">
      <c r="P72408" s="83"/>
    </row>
    <row r="72409" spans="16:16" x14ac:dyDescent="0.3">
      <c r="P72409" s="83"/>
    </row>
    <row r="72410" spans="16:16" x14ac:dyDescent="0.3">
      <c r="P72410" s="83"/>
    </row>
    <row r="72411" spans="16:16" x14ac:dyDescent="0.3">
      <c r="P72411" s="83"/>
    </row>
    <row r="72412" spans="16:16" x14ac:dyDescent="0.3">
      <c r="P72412" s="83"/>
    </row>
    <row r="72413" spans="16:16" x14ac:dyDescent="0.3">
      <c r="P72413" s="83"/>
    </row>
    <row r="72414" spans="16:16" x14ac:dyDescent="0.3">
      <c r="P72414" s="83"/>
    </row>
    <row r="72415" spans="16:16" x14ac:dyDescent="0.3">
      <c r="P72415" s="83"/>
    </row>
    <row r="72416" spans="16:16" x14ac:dyDescent="0.3">
      <c r="P72416" s="83"/>
    </row>
    <row r="72417" spans="16:16" x14ac:dyDescent="0.3">
      <c r="P72417" s="83"/>
    </row>
    <row r="72418" spans="16:16" x14ac:dyDescent="0.3">
      <c r="P72418" s="83"/>
    </row>
    <row r="72419" spans="16:16" x14ac:dyDescent="0.3">
      <c r="P72419" s="83"/>
    </row>
    <row r="72420" spans="16:16" x14ac:dyDescent="0.3">
      <c r="P72420" s="83"/>
    </row>
    <row r="72421" spans="16:16" x14ac:dyDescent="0.3">
      <c r="P72421" s="83"/>
    </row>
    <row r="72422" spans="16:16" x14ac:dyDescent="0.3">
      <c r="P72422" s="83"/>
    </row>
    <row r="72423" spans="16:16" x14ac:dyDescent="0.3">
      <c r="P72423" s="83"/>
    </row>
    <row r="72424" spans="16:16" x14ac:dyDescent="0.3">
      <c r="P72424" s="83"/>
    </row>
    <row r="72425" spans="16:16" x14ac:dyDescent="0.3">
      <c r="P72425" s="83"/>
    </row>
    <row r="72426" spans="16:16" x14ac:dyDescent="0.3">
      <c r="P72426" s="83"/>
    </row>
    <row r="72427" spans="16:16" x14ac:dyDescent="0.3">
      <c r="P72427" s="83"/>
    </row>
    <row r="72428" spans="16:16" x14ac:dyDescent="0.3">
      <c r="P72428" s="83"/>
    </row>
    <row r="72429" spans="16:16" x14ac:dyDescent="0.3">
      <c r="P72429" s="83"/>
    </row>
    <row r="72430" spans="16:16" x14ac:dyDescent="0.3">
      <c r="P72430" s="83"/>
    </row>
    <row r="72431" spans="16:16" x14ac:dyDescent="0.3">
      <c r="P72431" s="83"/>
    </row>
    <row r="72432" spans="16:16" x14ac:dyDescent="0.3">
      <c r="P72432" s="83"/>
    </row>
    <row r="72433" spans="16:16" x14ac:dyDescent="0.3">
      <c r="P72433" s="83"/>
    </row>
    <row r="72434" spans="16:16" x14ac:dyDescent="0.3">
      <c r="P72434" s="83"/>
    </row>
    <row r="72435" spans="16:16" x14ac:dyDescent="0.3">
      <c r="P72435" s="83"/>
    </row>
    <row r="72436" spans="16:16" x14ac:dyDescent="0.3">
      <c r="P72436" s="83"/>
    </row>
    <row r="72437" spans="16:16" x14ac:dyDescent="0.3">
      <c r="P72437" s="83"/>
    </row>
    <row r="72438" spans="16:16" x14ac:dyDescent="0.3">
      <c r="P72438" s="83"/>
    </row>
    <row r="72439" spans="16:16" x14ac:dyDescent="0.3">
      <c r="P72439" s="83"/>
    </row>
    <row r="72440" spans="16:16" x14ac:dyDescent="0.3">
      <c r="P72440" s="83"/>
    </row>
    <row r="72441" spans="16:16" x14ac:dyDescent="0.3">
      <c r="P72441" s="83"/>
    </row>
    <row r="72442" spans="16:16" x14ac:dyDescent="0.3">
      <c r="P72442" s="83"/>
    </row>
    <row r="72443" spans="16:16" x14ac:dyDescent="0.3">
      <c r="P72443" s="83"/>
    </row>
    <row r="72444" spans="16:16" x14ac:dyDescent="0.3">
      <c r="P72444" s="83"/>
    </row>
    <row r="72445" spans="16:16" x14ac:dyDescent="0.3">
      <c r="P72445" s="83"/>
    </row>
    <row r="72446" spans="16:16" x14ac:dyDescent="0.3">
      <c r="P72446" s="83"/>
    </row>
    <row r="72447" spans="16:16" x14ac:dyDescent="0.3">
      <c r="P72447" s="83"/>
    </row>
    <row r="72448" spans="16:16" x14ac:dyDescent="0.3">
      <c r="P72448" s="83"/>
    </row>
    <row r="72449" spans="16:16" x14ac:dyDescent="0.3">
      <c r="P72449" s="83"/>
    </row>
    <row r="72450" spans="16:16" x14ac:dyDescent="0.3">
      <c r="P72450" s="83"/>
    </row>
    <row r="72451" spans="16:16" x14ac:dyDescent="0.3">
      <c r="P72451" s="83"/>
    </row>
    <row r="72452" spans="16:16" x14ac:dyDescent="0.3">
      <c r="P72452" s="83"/>
    </row>
    <row r="72453" spans="16:16" x14ac:dyDescent="0.3">
      <c r="P72453" s="83"/>
    </row>
    <row r="72454" spans="16:16" x14ac:dyDescent="0.3">
      <c r="P72454" s="83"/>
    </row>
    <row r="72455" spans="16:16" x14ac:dyDescent="0.3">
      <c r="P72455" s="83"/>
    </row>
    <row r="72456" spans="16:16" x14ac:dyDescent="0.3">
      <c r="P72456" s="83"/>
    </row>
    <row r="72457" spans="16:16" x14ac:dyDescent="0.3">
      <c r="P72457" s="83"/>
    </row>
    <row r="72458" spans="16:16" x14ac:dyDescent="0.3">
      <c r="P72458" s="83"/>
    </row>
    <row r="72459" spans="16:16" x14ac:dyDescent="0.3">
      <c r="P72459" s="83"/>
    </row>
    <row r="72460" spans="16:16" x14ac:dyDescent="0.3">
      <c r="P72460" s="83"/>
    </row>
    <row r="72461" spans="16:16" x14ac:dyDescent="0.3">
      <c r="P72461" s="83"/>
    </row>
    <row r="72462" spans="16:16" x14ac:dyDescent="0.3">
      <c r="P72462" s="83"/>
    </row>
    <row r="72463" spans="16:16" x14ac:dyDescent="0.3">
      <c r="P72463" s="83"/>
    </row>
    <row r="72464" spans="16:16" x14ac:dyDescent="0.3">
      <c r="P72464" s="83"/>
    </row>
    <row r="72465" spans="16:16" x14ac:dyDescent="0.3">
      <c r="P72465" s="83"/>
    </row>
    <row r="72466" spans="16:16" x14ac:dyDescent="0.3">
      <c r="P72466" s="83"/>
    </row>
    <row r="72467" spans="16:16" x14ac:dyDescent="0.3">
      <c r="P72467" s="83"/>
    </row>
    <row r="72468" spans="16:16" x14ac:dyDescent="0.3">
      <c r="P72468" s="83"/>
    </row>
    <row r="72469" spans="16:16" x14ac:dyDescent="0.3">
      <c r="P72469" s="83"/>
    </row>
    <row r="72470" spans="16:16" x14ac:dyDescent="0.3">
      <c r="P72470" s="83"/>
    </row>
    <row r="72471" spans="16:16" x14ac:dyDescent="0.3">
      <c r="P72471" s="83"/>
    </row>
    <row r="72472" spans="16:16" x14ac:dyDescent="0.3">
      <c r="P72472" s="83"/>
    </row>
    <row r="72473" spans="16:16" x14ac:dyDescent="0.3">
      <c r="P72473" s="83"/>
    </row>
    <row r="72474" spans="16:16" x14ac:dyDescent="0.3">
      <c r="P72474" s="83"/>
    </row>
    <row r="72475" spans="16:16" x14ac:dyDescent="0.3">
      <c r="P72475" s="83"/>
    </row>
    <row r="72476" spans="16:16" x14ac:dyDescent="0.3">
      <c r="P72476" s="83"/>
    </row>
    <row r="72477" spans="16:16" x14ac:dyDescent="0.3">
      <c r="P72477" s="83"/>
    </row>
    <row r="72478" spans="16:16" x14ac:dyDescent="0.3">
      <c r="P72478" s="83"/>
    </row>
    <row r="72479" spans="16:16" x14ac:dyDescent="0.3">
      <c r="P72479" s="83"/>
    </row>
    <row r="72480" spans="16:16" x14ac:dyDescent="0.3">
      <c r="P72480" s="83"/>
    </row>
    <row r="72481" spans="16:16" x14ac:dyDescent="0.3">
      <c r="P72481" s="83"/>
    </row>
    <row r="72482" spans="16:16" x14ac:dyDescent="0.3">
      <c r="P72482" s="83"/>
    </row>
    <row r="72483" spans="16:16" x14ac:dyDescent="0.3">
      <c r="P72483" s="83"/>
    </row>
    <row r="72484" spans="16:16" x14ac:dyDescent="0.3">
      <c r="P72484" s="83"/>
    </row>
    <row r="72485" spans="16:16" x14ac:dyDescent="0.3">
      <c r="P72485" s="83"/>
    </row>
    <row r="72486" spans="16:16" x14ac:dyDescent="0.3">
      <c r="P72486" s="83"/>
    </row>
    <row r="72487" spans="16:16" x14ac:dyDescent="0.3">
      <c r="P72487" s="83"/>
    </row>
    <row r="72488" spans="16:16" x14ac:dyDescent="0.3">
      <c r="P72488" s="83"/>
    </row>
    <row r="72489" spans="16:16" x14ac:dyDescent="0.3">
      <c r="P72489" s="83"/>
    </row>
    <row r="72490" spans="16:16" x14ac:dyDescent="0.3">
      <c r="P72490" s="83"/>
    </row>
    <row r="72491" spans="16:16" x14ac:dyDescent="0.3">
      <c r="P72491" s="83"/>
    </row>
    <row r="72492" spans="16:16" x14ac:dyDescent="0.3">
      <c r="P72492" s="83"/>
    </row>
    <row r="72493" spans="16:16" x14ac:dyDescent="0.3">
      <c r="P72493" s="83"/>
    </row>
    <row r="72494" spans="16:16" x14ac:dyDescent="0.3">
      <c r="P72494" s="83"/>
    </row>
    <row r="72495" spans="16:16" x14ac:dyDescent="0.3">
      <c r="P72495" s="83"/>
    </row>
    <row r="72496" spans="16:16" x14ac:dyDescent="0.3">
      <c r="P72496" s="83"/>
    </row>
    <row r="72497" spans="16:16" x14ac:dyDescent="0.3">
      <c r="P72497" s="83"/>
    </row>
    <row r="72498" spans="16:16" x14ac:dyDescent="0.3">
      <c r="P72498" s="83"/>
    </row>
    <row r="72499" spans="16:16" x14ac:dyDescent="0.3">
      <c r="P72499" s="83"/>
    </row>
    <row r="72500" spans="16:16" x14ac:dyDescent="0.3">
      <c r="P72500" s="83"/>
    </row>
    <row r="72501" spans="16:16" x14ac:dyDescent="0.3">
      <c r="P72501" s="83"/>
    </row>
    <row r="72502" spans="16:16" x14ac:dyDescent="0.3">
      <c r="P72502" s="83"/>
    </row>
    <row r="72503" spans="16:16" x14ac:dyDescent="0.3">
      <c r="P72503" s="83"/>
    </row>
    <row r="72504" spans="16:16" x14ac:dyDescent="0.3">
      <c r="P72504" s="83"/>
    </row>
    <row r="72505" spans="16:16" x14ac:dyDescent="0.3">
      <c r="P72505" s="83"/>
    </row>
    <row r="72506" spans="16:16" x14ac:dyDescent="0.3">
      <c r="P72506" s="83"/>
    </row>
    <row r="72507" spans="16:16" x14ac:dyDescent="0.3">
      <c r="P72507" s="83"/>
    </row>
    <row r="72508" spans="16:16" x14ac:dyDescent="0.3">
      <c r="P72508" s="83"/>
    </row>
    <row r="72509" spans="16:16" x14ac:dyDescent="0.3">
      <c r="P72509" s="83"/>
    </row>
    <row r="72510" spans="16:16" x14ac:dyDescent="0.3">
      <c r="P72510" s="83"/>
    </row>
    <row r="72511" spans="16:16" x14ac:dyDescent="0.3">
      <c r="P72511" s="83"/>
    </row>
    <row r="72512" spans="16:16" x14ac:dyDescent="0.3">
      <c r="P72512" s="83"/>
    </row>
    <row r="72513" spans="16:16" x14ac:dyDescent="0.3">
      <c r="P72513" s="83"/>
    </row>
    <row r="72514" spans="16:16" x14ac:dyDescent="0.3">
      <c r="P72514" s="83"/>
    </row>
    <row r="72515" spans="16:16" x14ac:dyDescent="0.3">
      <c r="P72515" s="83"/>
    </row>
    <row r="72516" spans="16:16" x14ac:dyDescent="0.3">
      <c r="P72516" s="83"/>
    </row>
    <row r="72517" spans="16:16" x14ac:dyDescent="0.3">
      <c r="P72517" s="83"/>
    </row>
    <row r="72518" spans="16:16" x14ac:dyDescent="0.3">
      <c r="P72518" s="83"/>
    </row>
    <row r="72519" spans="16:16" x14ac:dyDescent="0.3">
      <c r="P72519" s="83"/>
    </row>
    <row r="72520" spans="16:16" x14ac:dyDescent="0.3">
      <c r="P72520" s="83"/>
    </row>
    <row r="72521" spans="16:16" x14ac:dyDescent="0.3">
      <c r="P72521" s="83"/>
    </row>
    <row r="72522" spans="16:16" x14ac:dyDescent="0.3">
      <c r="P72522" s="83"/>
    </row>
    <row r="72523" spans="16:16" x14ac:dyDescent="0.3">
      <c r="P72523" s="83"/>
    </row>
    <row r="72524" spans="16:16" x14ac:dyDescent="0.3">
      <c r="P72524" s="83"/>
    </row>
    <row r="72525" spans="16:16" x14ac:dyDescent="0.3">
      <c r="P72525" s="83"/>
    </row>
    <row r="72526" spans="16:16" x14ac:dyDescent="0.3">
      <c r="P72526" s="83"/>
    </row>
    <row r="72527" spans="16:16" x14ac:dyDescent="0.3">
      <c r="P72527" s="83"/>
    </row>
    <row r="72528" spans="16:16" x14ac:dyDescent="0.3">
      <c r="P72528" s="83"/>
    </row>
    <row r="72529" spans="16:16" x14ac:dyDescent="0.3">
      <c r="P72529" s="83"/>
    </row>
    <row r="72530" spans="16:16" x14ac:dyDescent="0.3">
      <c r="P72530" s="83"/>
    </row>
    <row r="72531" spans="16:16" x14ac:dyDescent="0.3">
      <c r="P72531" s="83"/>
    </row>
    <row r="72532" spans="16:16" x14ac:dyDescent="0.3">
      <c r="P72532" s="83"/>
    </row>
    <row r="72533" spans="16:16" x14ac:dyDescent="0.3">
      <c r="P72533" s="83"/>
    </row>
    <row r="72534" spans="16:16" x14ac:dyDescent="0.3">
      <c r="P72534" s="83"/>
    </row>
    <row r="72535" spans="16:16" x14ac:dyDescent="0.3">
      <c r="P72535" s="83"/>
    </row>
    <row r="72536" spans="16:16" x14ac:dyDescent="0.3">
      <c r="P72536" s="83"/>
    </row>
    <row r="72537" spans="16:16" x14ac:dyDescent="0.3">
      <c r="P72537" s="83"/>
    </row>
    <row r="72538" spans="16:16" x14ac:dyDescent="0.3">
      <c r="P72538" s="83"/>
    </row>
    <row r="72539" spans="16:16" x14ac:dyDescent="0.3">
      <c r="P72539" s="83"/>
    </row>
    <row r="72540" spans="16:16" x14ac:dyDescent="0.3">
      <c r="P72540" s="83"/>
    </row>
    <row r="72541" spans="16:16" x14ac:dyDescent="0.3">
      <c r="P72541" s="83"/>
    </row>
    <row r="72542" spans="16:16" x14ac:dyDescent="0.3">
      <c r="P72542" s="83"/>
    </row>
    <row r="72543" spans="16:16" x14ac:dyDescent="0.3">
      <c r="P72543" s="83"/>
    </row>
    <row r="72544" spans="16:16" x14ac:dyDescent="0.3">
      <c r="P72544" s="83"/>
    </row>
    <row r="72545" spans="16:16" x14ac:dyDescent="0.3">
      <c r="P72545" s="83"/>
    </row>
    <row r="72546" spans="16:16" x14ac:dyDescent="0.3">
      <c r="P72546" s="83"/>
    </row>
    <row r="72547" spans="16:16" x14ac:dyDescent="0.3">
      <c r="P72547" s="83"/>
    </row>
    <row r="72548" spans="16:16" x14ac:dyDescent="0.3">
      <c r="P72548" s="83"/>
    </row>
    <row r="72549" spans="16:16" x14ac:dyDescent="0.3">
      <c r="P72549" s="83"/>
    </row>
    <row r="72550" spans="16:16" x14ac:dyDescent="0.3">
      <c r="P72550" s="83"/>
    </row>
    <row r="72551" spans="16:16" x14ac:dyDescent="0.3">
      <c r="P72551" s="83"/>
    </row>
    <row r="72552" spans="16:16" x14ac:dyDescent="0.3">
      <c r="P72552" s="83"/>
    </row>
    <row r="72553" spans="16:16" x14ac:dyDescent="0.3">
      <c r="P72553" s="83"/>
    </row>
    <row r="72554" spans="16:16" x14ac:dyDescent="0.3">
      <c r="P72554" s="83"/>
    </row>
    <row r="72555" spans="16:16" x14ac:dyDescent="0.3">
      <c r="P72555" s="83"/>
    </row>
    <row r="72556" spans="16:16" x14ac:dyDescent="0.3">
      <c r="P72556" s="83"/>
    </row>
    <row r="72557" spans="16:16" x14ac:dyDescent="0.3">
      <c r="P72557" s="83"/>
    </row>
    <row r="72558" spans="16:16" x14ac:dyDescent="0.3">
      <c r="P72558" s="83"/>
    </row>
    <row r="72559" spans="16:16" x14ac:dyDescent="0.3">
      <c r="P72559" s="83"/>
    </row>
    <row r="72560" spans="16:16" x14ac:dyDescent="0.3">
      <c r="P72560" s="83"/>
    </row>
    <row r="72561" spans="16:16" x14ac:dyDescent="0.3">
      <c r="P72561" s="83"/>
    </row>
    <row r="72562" spans="16:16" x14ac:dyDescent="0.3">
      <c r="P72562" s="83"/>
    </row>
    <row r="72563" spans="16:16" x14ac:dyDescent="0.3">
      <c r="P72563" s="83"/>
    </row>
    <row r="72564" spans="16:16" x14ac:dyDescent="0.3">
      <c r="P72564" s="83"/>
    </row>
    <row r="72565" spans="16:16" x14ac:dyDescent="0.3">
      <c r="P72565" s="83"/>
    </row>
    <row r="72566" spans="16:16" x14ac:dyDescent="0.3">
      <c r="P72566" s="83"/>
    </row>
    <row r="72567" spans="16:16" x14ac:dyDescent="0.3">
      <c r="P72567" s="83"/>
    </row>
    <row r="72568" spans="16:16" x14ac:dyDescent="0.3">
      <c r="P72568" s="83"/>
    </row>
    <row r="72569" spans="16:16" x14ac:dyDescent="0.3">
      <c r="P72569" s="83"/>
    </row>
    <row r="72570" spans="16:16" x14ac:dyDescent="0.3">
      <c r="P72570" s="83"/>
    </row>
    <row r="72571" spans="16:16" x14ac:dyDescent="0.3">
      <c r="P72571" s="83"/>
    </row>
    <row r="72572" spans="16:16" x14ac:dyDescent="0.3">
      <c r="P72572" s="83"/>
    </row>
    <row r="72573" spans="16:16" x14ac:dyDescent="0.3">
      <c r="P72573" s="83"/>
    </row>
    <row r="72574" spans="16:16" x14ac:dyDescent="0.3">
      <c r="P72574" s="83"/>
    </row>
    <row r="72575" spans="16:16" x14ac:dyDescent="0.3">
      <c r="P72575" s="83"/>
    </row>
    <row r="72576" spans="16:16" x14ac:dyDescent="0.3">
      <c r="P72576" s="83"/>
    </row>
    <row r="72577" spans="16:16" x14ac:dyDescent="0.3">
      <c r="P72577" s="83"/>
    </row>
    <row r="72578" spans="16:16" x14ac:dyDescent="0.3">
      <c r="P72578" s="83"/>
    </row>
    <row r="72579" spans="16:16" x14ac:dyDescent="0.3">
      <c r="P72579" s="83"/>
    </row>
    <row r="72580" spans="16:16" x14ac:dyDescent="0.3">
      <c r="P72580" s="83"/>
    </row>
    <row r="72581" spans="16:16" x14ac:dyDescent="0.3">
      <c r="P72581" s="83"/>
    </row>
    <row r="72582" spans="16:16" x14ac:dyDescent="0.3">
      <c r="P72582" s="83"/>
    </row>
    <row r="72583" spans="16:16" x14ac:dyDescent="0.3">
      <c r="P72583" s="83"/>
    </row>
    <row r="72584" spans="16:16" x14ac:dyDescent="0.3">
      <c r="P72584" s="83"/>
    </row>
    <row r="72585" spans="16:16" x14ac:dyDescent="0.3">
      <c r="P72585" s="83"/>
    </row>
    <row r="72586" spans="16:16" x14ac:dyDescent="0.3">
      <c r="P72586" s="83"/>
    </row>
    <row r="72587" spans="16:16" x14ac:dyDescent="0.3">
      <c r="P72587" s="83"/>
    </row>
    <row r="72588" spans="16:16" x14ac:dyDescent="0.3">
      <c r="P72588" s="83"/>
    </row>
    <row r="72589" spans="16:16" x14ac:dyDescent="0.3">
      <c r="P72589" s="83"/>
    </row>
    <row r="72590" spans="16:16" x14ac:dyDescent="0.3">
      <c r="P72590" s="83"/>
    </row>
    <row r="72591" spans="16:16" x14ac:dyDescent="0.3">
      <c r="P72591" s="83"/>
    </row>
    <row r="72592" spans="16:16" x14ac:dyDescent="0.3">
      <c r="P72592" s="83"/>
    </row>
    <row r="72593" spans="16:16" x14ac:dyDescent="0.3">
      <c r="P72593" s="83"/>
    </row>
    <row r="72594" spans="16:16" x14ac:dyDescent="0.3">
      <c r="P72594" s="83"/>
    </row>
    <row r="72595" spans="16:16" x14ac:dyDescent="0.3">
      <c r="P72595" s="83"/>
    </row>
    <row r="72596" spans="16:16" x14ac:dyDescent="0.3">
      <c r="P72596" s="83"/>
    </row>
    <row r="72597" spans="16:16" x14ac:dyDescent="0.3">
      <c r="P72597" s="83"/>
    </row>
    <row r="72598" spans="16:16" x14ac:dyDescent="0.3">
      <c r="P72598" s="83"/>
    </row>
    <row r="72599" spans="16:16" x14ac:dyDescent="0.3">
      <c r="P72599" s="83"/>
    </row>
    <row r="72600" spans="16:16" x14ac:dyDescent="0.3">
      <c r="P72600" s="83"/>
    </row>
    <row r="72601" spans="16:16" x14ac:dyDescent="0.3">
      <c r="P72601" s="83"/>
    </row>
    <row r="72602" spans="16:16" x14ac:dyDescent="0.3">
      <c r="P72602" s="83"/>
    </row>
    <row r="72603" spans="16:16" x14ac:dyDescent="0.3">
      <c r="P72603" s="83"/>
    </row>
    <row r="72604" spans="16:16" x14ac:dyDescent="0.3">
      <c r="P72604" s="83"/>
    </row>
    <row r="72605" spans="16:16" x14ac:dyDescent="0.3">
      <c r="P72605" s="83"/>
    </row>
    <row r="72606" spans="16:16" x14ac:dyDescent="0.3">
      <c r="P72606" s="83"/>
    </row>
    <row r="72607" spans="16:16" x14ac:dyDescent="0.3">
      <c r="P72607" s="83"/>
    </row>
    <row r="72608" spans="16:16" x14ac:dyDescent="0.3">
      <c r="P72608" s="83"/>
    </row>
    <row r="72609" spans="16:16" x14ac:dyDescent="0.3">
      <c r="P72609" s="83"/>
    </row>
    <row r="72610" spans="16:16" x14ac:dyDescent="0.3">
      <c r="P72610" s="83"/>
    </row>
    <row r="72611" spans="16:16" x14ac:dyDescent="0.3">
      <c r="P72611" s="83"/>
    </row>
    <row r="72612" spans="16:16" x14ac:dyDescent="0.3">
      <c r="P72612" s="83"/>
    </row>
    <row r="72613" spans="16:16" x14ac:dyDescent="0.3">
      <c r="P72613" s="83"/>
    </row>
    <row r="72614" spans="16:16" x14ac:dyDescent="0.3">
      <c r="P72614" s="83"/>
    </row>
    <row r="72615" spans="16:16" x14ac:dyDescent="0.3">
      <c r="P72615" s="83"/>
    </row>
    <row r="72616" spans="16:16" x14ac:dyDescent="0.3">
      <c r="P72616" s="83"/>
    </row>
    <row r="72617" spans="16:16" x14ac:dyDescent="0.3">
      <c r="P72617" s="83"/>
    </row>
    <row r="72618" spans="16:16" x14ac:dyDescent="0.3">
      <c r="P72618" s="83"/>
    </row>
    <row r="72619" spans="16:16" x14ac:dyDescent="0.3">
      <c r="P72619" s="83"/>
    </row>
    <row r="72620" spans="16:16" x14ac:dyDescent="0.3">
      <c r="P72620" s="83"/>
    </row>
    <row r="72621" spans="16:16" x14ac:dyDescent="0.3">
      <c r="P72621" s="83"/>
    </row>
    <row r="72622" spans="16:16" x14ac:dyDescent="0.3">
      <c r="P72622" s="83"/>
    </row>
    <row r="72623" spans="16:16" x14ac:dyDescent="0.3">
      <c r="P72623" s="83"/>
    </row>
    <row r="72624" spans="16:16" x14ac:dyDescent="0.3">
      <c r="P72624" s="83"/>
    </row>
    <row r="72625" spans="16:16" x14ac:dyDescent="0.3">
      <c r="P72625" s="83"/>
    </row>
    <row r="72626" spans="16:16" x14ac:dyDescent="0.3">
      <c r="P72626" s="83"/>
    </row>
    <row r="72627" spans="16:16" x14ac:dyDescent="0.3">
      <c r="P72627" s="83"/>
    </row>
    <row r="72628" spans="16:16" x14ac:dyDescent="0.3">
      <c r="P72628" s="83"/>
    </row>
    <row r="72629" spans="16:16" x14ac:dyDescent="0.3">
      <c r="P72629" s="83"/>
    </row>
    <row r="72630" spans="16:16" x14ac:dyDescent="0.3">
      <c r="P72630" s="83"/>
    </row>
    <row r="72631" spans="16:16" x14ac:dyDescent="0.3">
      <c r="P72631" s="83"/>
    </row>
    <row r="72632" spans="16:16" x14ac:dyDescent="0.3">
      <c r="P72632" s="83"/>
    </row>
    <row r="72633" spans="16:16" x14ac:dyDescent="0.3">
      <c r="P72633" s="83"/>
    </row>
    <row r="72634" spans="16:16" x14ac:dyDescent="0.3">
      <c r="P72634" s="83"/>
    </row>
    <row r="72635" spans="16:16" x14ac:dyDescent="0.3">
      <c r="P72635" s="83"/>
    </row>
    <row r="72636" spans="16:16" x14ac:dyDescent="0.3">
      <c r="P72636" s="83"/>
    </row>
    <row r="72637" spans="16:16" x14ac:dyDescent="0.3">
      <c r="P72637" s="83"/>
    </row>
    <row r="72638" spans="16:16" x14ac:dyDescent="0.3">
      <c r="P72638" s="83"/>
    </row>
    <row r="72639" spans="16:16" x14ac:dyDescent="0.3">
      <c r="P72639" s="83"/>
    </row>
    <row r="72640" spans="16:16" x14ac:dyDescent="0.3">
      <c r="P72640" s="83"/>
    </row>
    <row r="72641" spans="16:16" x14ac:dyDescent="0.3">
      <c r="P72641" s="83"/>
    </row>
    <row r="72642" spans="16:16" x14ac:dyDescent="0.3">
      <c r="P72642" s="83"/>
    </row>
    <row r="72643" spans="16:16" x14ac:dyDescent="0.3">
      <c r="P72643" s="83"/>
    </row>
    <row r="72644" spans="16:16" x14ac:dyDescent="0.3">
      <c r="P72644" s="83"/>
    </row>
    <row r="72645" spans="16:16" x14ac:dyDescent="0.3">
      <c r="P72645" s="83"/>
    </row>
    <row r="72646" spans="16:16" x14ac:dyDescent="0.3">
      <c r="P72646" s="83"/>
    </row>
    <row r="72647" spans="16:16" x14ac:dyDescent="0.3">
      <c r="P72647" s="83"/>
    </row>
    <row r="72648" spans="16:16" x14ac:dyDescent="0.3">
      <c r="P72648" s="83"/>
    </row>
    <row r="72649" spans="16:16" x14ac:dyDescent="0.3">
      <c r="P72649" s="83"/>
    </row>
    <row r="72650" spans="16:16" x14ac:dyDescent="0.3">
      <c r="P72650" s="83"/>
    </row>
    <row r="72651" spans="16:16" x14ac:dyDescent="0.3">
      <c r="P72651" s="83"/>
    </row>
    <row r="72652" spans="16:16" x14ac:dyDescent="0.3">
      <c r="P72652" s="83"/>
    </row>
    <row r="72653" spans="16:16" x14ac:dyDescent="0.3">
      <c r="P72653" s="83"/>
    </row>
    <row r="72654" spans="16:16" x14ac:dyDescent="0.3">
      <c r="P72654" s="83"/>
    </row>
    <row r="72655" spans="16:16" x14ac:dyDescent="0.3">
      <c r="P72655" s="83"/>
    </row>
    <row r="72656" spans="16:16" x14ac:dyDescent="0.3">
      <c r="P72656" s="83"/>
    </row>
    <row r="72657" spans="16:16" x14ac:dyDescent="0.3">
      <c r="P72657" s="83"/>
    </row>
    <row r="72658" spans="16:16" x14ac:dyDescent="0.3">
      <c r="P72658" s="83"/>
    </row>
    <row r="72659" spans="16:16" x14ac:dyDescent="0.3">
      <c r="P72659" s="83"/>
    </row>
    <row r="72660" spans="16:16" x14ac:dyDescent="0.3">
      <c r="P72660" s="83"/>
    </row>
    <row r="72661" spans="16:16" x14ac:dyDescent="0.3">
      <c r="P72661" s="83"/>
    </row>
    <row r="72662" spans="16:16" x14ac:dyDescent="0.3">
      <c r="P72662" s="83"/>
    </row>
    <row r="72663" spans="16:16" x14ac:dyDescent="0.3">
      <c r="P72663" s="83"/>
    </row>
    <row r="72664" spans="16:16" x14ac:dyDescent="0.3">
      <c r="P72664" s="83"/>
    </row>
    <row r="72665" spans="16:16" x14ac:dyDescent="0.3">
      <c r="P72665" s="83"/>
    </row>
    <row r="72666" spans="16:16" x14ac:dyDescent="0.3">
      <c r="P72666" s="83"/>
    </row>
    <row r="72667" spans="16:16" x14ac:dyDescent="0.3">
      <c r="P72667" s="83"/>
    </row>
    <row r="72668" spans="16:16" x14ac:dyDescent="0.3">
      <c r="P72668" s="83"/>
    </row>
    <row r="72669" spans="16:16" x14ac:dyDescent="0.3">
      <c r="P72669" s="83"/>
    </row>
    <row r="72670" spans="16:16" x14ac:dyDescent="0.3">
      <c r="P72670" s="83"/>
    </row>
    <row r="72671" spans="16:16" x14ac:dyDescent="0.3">
      <c r="P72671" s="83"/>
    </row>
    <row r="72672" spans="16:16" x14ac:dyDescent="0.3">
      <c r="P72672" s="83"/>
    </row>
    <row r="72673" spans="16:16" x14ac:dyDescent="0.3">
      <c r="P72673" s="83"/>
    </row>
    <row r="72674" spans="16:16" x14ac:dyDescent="0.3">
      <c r="P72674" s="83"/>
    </row>
    <row r="72675" spans="16:16" x14ac:dyDescent="0.3">
      <c r="P72675" s="83"/>
    </row>
    <row r="72676" spans="16:16" x14ac:dyDescent="0.3">
      <c r="P72676" s="83"/>
    </row>
    <row r="72677" spans="16:16" x14ac:dyDescent="0.3">
      <c r="P72677" s="83"/>
    </row>
    <row r="72678" spans="16:16" x14ac:dyDescent="0.3">
      <c r="P72678" s="83"/>
    </row>
    <row r="72679" spans="16:16" x14ac:dyDescent="0.3">
      <c r="P72679" s="83"/>
    </row>
    <row r="72680" spans="16:16" x14ac:dyDescent="0.3">
      <c r="P72680" s="83"/>
    </row>
    <row r="72681" spans="16:16" x14ac:dyDescent="0.3">
      <c r="P72681" s="83"/>
    </row>
    <row r="72682" spans="16:16" x14ac:dyDescent="0.3">
      <c r="P72682" s="83"/>
    </row>
    <row r="72683" spans="16:16" x14ac:dyDescent="0.3">
      <c r="P72683" s="83"/>
    </row>
    <row r="72684" spans="16:16" x14ac:dyDescent="0.3">
      <c r="P72684" s="83"/>
    </row>
    <row r="72685" spans="16:16" x14ac:dyDescent="0.3">
      <c r="P72685" s="83"/>
    </row>
    <row r="72686" spans="16:16" x14ac:dyDescent="0.3">
      <c r="P72686" s="83"/>
    </row>
    <row r="72687" spans="16:16" x14ac:dyDescent="0.3">
      <c r="P72687" s="83"/>
    </row>
    <row r="72688" spans="16:16" x14ac:dyDescent="0.3">
      <c r="P72688" s="83"/>
    </row>
    <row r="72689" spans="16:16" x14ac:dyDescent="0.3">
      <c r="P72689" s="83"/>
    </row>
    <row r="72690" spans="16:16" x14ac:dyDescent="0.3">
      <c r="P72690" s="83"/>
    </row>
    <row r="72691" spans="16:16" x14ac:dyDescent="0.3">
      <c r="P72691" s="83"/>
    </row>
    <row r="72692" spans="16:16" x14ac:dyDescent="0.3">
      <c r="P72692" s="83"/>
    </row>
    <row r="72693" spans="16:16" x14ac:dyDescent="0.3">
      <c r="P72693" s="83"/>
    </row>
    <row r="72694" spans="16:16" x14ac:dyDescent="0.3">
      <c r="P72694" s="83"/>
    </row>
    <row r="72695" spans="16:16" x14ac:dyDescent="0.3">
      <c r="P72695" s="83"/>
    </row>
    <row r="72696" spans="16:16" x14ac:dyDescent="0.3">
      <c r="P72696" s="83"/>
    </row>
    <row r="72697" spans="16:16" x14ac:dyDescent="0.3">
      <c r="P72697" s="83"/>
    </row>
    <row r="72698" spans="16:16" x14ac:dyDescent="0.3">
      <c r="P72698" s="83"/>
    </row>
    <row r="72699" spans="16:16" x14ac:dyDescent="0.3">
      <c r="P72699" s="83"/>
    </row>
    <row r="72700" spans="16:16" x14ac:dyDescent="0.3">
      <c r="P72700" s="83"/>
    </row>
    <row r="72701" spans="16:16" x14ac:dyDescent="0.3">
      <c r="P72701" s="83"/>
    </row>
    <row r="72702" spans="16:16" x14ac:dyDescent="0.3">
      <c r="P72702" s="83"/>
    </row>
    <row r="72703" spans="16:16" x14ac:dyDescent="0.3">
      <c r="P72703" s="83"/>
    </row>
    <row r="72704" spans="16:16" x14ac:dyDescent="0.3">
      <c r="P72704" s="83"/>
    </row>
    <row r="72705" spans="16:16" x14ac:dyDescent="0.3">
      <c r="P72705" s="83"/>
    </row>
    <row r="72706" spans="16:16" x14ac:dyDescent="0.3">
      <c r="P72706" s="83"/>
    </row>
    <row r="72707" spans="16:16" x14ac:dyDescent="0.3">
      <c r="P72707" s="83"/>
    </row>
    <row r="72708" spans="16:16" x14ac:dyDescent="0.3">
      <c r="P72708" s="83"/>
    </row>
    <row r="72709" spans="16:16" x14ac:dyDescent="0.3">
      <c r="P72709" s="83"/>
    </row>
    <row r="72710" spans="16:16" x14ac:dyDescent="0.3">
      <c r="P72710" s="83"/>
    </row>
    <row r="72711" spans="16:16" x14ac:dyDescent="0.3">
      <c r="P72711" s="83"/>
    </row>
    <row r="72712" spans="16:16" x14ac:dyDescent="0.3">
      <c r="P72712" s="83"/>
    </row>
    <row r="72713" spans="16:16" x14ac:dyDescent="0.3">
      <c r="P72713" s="83"/>
    </row>
    <row r="72714" spans="16:16" x14ac:dyDescent="0.3">
      <c r="P72714" s="83"/>
    </row>
    <row r="72715" spans="16:16" x14ac:dyDescent="0.3">
      <c r="P72715" s="83"/>
    </row>
    <row r="72716" spans="16:16" x14ac:dyDescent="0.3">
      <c r="P72716" s="83"/>
    </row>
    <row r="72717" spans="16:16" x14ac:dyDescent="0.3">
      <c r="P72717" s="83"/>
    </row>
    <row r="72718" spans="16:16" x14ac:dyDescent="0.3">
      <c r="P72718" s="83"/>
    </row>
    <row r="72719" spans="16:16" x14ac:dyDescent="0.3">
      <c r="P72719" s="83"/>
    </row>
    <row r="72720" spans="16:16" x14ac:dyDescent="0.3">
      <c r="P72720" s="83"/>
    </row>
    <row r="72721" spans="16:16" x14ac:dyDescent="0.3">
      <c r="P72721" s="83"/>
    </row>
    <row r="72722" spans="16:16" x14ac:dyDescent="0.3">
      <c r="P72722" s="83"/>
    </row>
    <row r="72723" spans="16:16" x14ac:dyDescent="0.3">
      <c r="P72723" s="83"/>
    </row>
    <row r="72724" spans="16:16" x14ac:dyDescent="0.3">
      <c r="P72724" s="83"/>
    </row>
    <row r="72725" spans="16:16" x14ac:dyDescent="0.3">
      <c r="P72725" s="83"/>
    </row>
    <row r="72726" spans="16:16" x14ac:dyDescent="0.3">
      <c r="P72726" s="83"/>
    </row>
    <row r="72727" spans="16:16" x14ac:dyDescent="0.3">
      <c r="P72727" s="83"/>
    </row>
    <row r="72728" spans="16:16" x14ac:dyDescent="0.3">
      <c r="P72728" s="83"/>
    </row>
    <row r="72729" spans="16:16" x14ac:dyDescent="0.3">
      <c r="P72729" s="83"/>
    </row>
    <row r="72730" spans="16:16" x14ac:dyDescent="0.3">
      <c r="P72730" s="83"/>
    </row>
    <row r="72731" spans="16:16" x14ac:dyDescent="0.3">
      <c r="P72731" s="83"/>
    </row>
    <row r="72732" spans="16:16" x14ac:dyDescent="0.3">
      <c r="P72732" s="83"/>
    </row>
    <row r="72733" spans="16:16" x14ac:dyDescent="0.3">
      <c r="P72733" s="83"/>
    </row>
    <row r="72734" spans="16:16" x14ac:dyDescent="0.3">
      <c r="P72734" s="83"/>
    </row>
    <row r="72735" spans="16:16" x14ac:dyDescent="0.3">
      <c r="P72735" s="83"/>
    </row>
    <row r="72736" spans="16:16" x14ac:dyDescent="0.3">
      <c r="P72736" s="83"/>
    </row>
    <row r="72737" spans="16:16" x14ac:dyDescent="0.3">
      <c r="P72737" s="83"/>
    </row>
    <row r="72738" spans="16:16" x14ac:dyDescent="0.3">
      <c r="P72738" s="83"/>
    </row>
    <row r="72739" spans="16:16" x14ac:dyDescent="0.3">
      <c r="P72739" s="83"/>
    </row>
    <row r="72740" spans="16:16" x14ac:dyDescent="0.3">
      <c r="P72740" s="83"/>
    </row>
    <row r="72741" spans="16:16" x14ac:dyDescent="0.3">
      <c r="P72741" s="83"/>
    </row>
    <row r="72742" spans="16:16" x14ac:dyDescent="0.3">
      <c r="P72742" s="83"/>
    </row>
    <row r="72743" spans="16:16" x14ac:dyDescent="0.3">
      <c r="P72743" s="83"/>
    </row>
    <row r="72744" spans="16:16" x14ac:dyDescent="0.3">
      <c r="P72744" s="83"/>
    </row>
    <row r="72745" spans="16:16" x14ac:dyDescent="0.3">
      <c r="P72745" s="83"/>
    </row>
    <row r="72746" spans="16:16" x14ac:dyDescent="0.3">
      <c r="P72746" s="83"/>
    </row>
    <row r="72747" spans="16:16" x14ac:dyDescent="0.3">
      <c r="P72747" s="83"/>
    </row>
    <row r="72748" spans="16:16" x14ac:dyDescent="0.3">
      <c r="P72748" s="83"/>
    </row>
    <row r="72749" spans="16:16" x14ac:dyDescent="0.3">
      <c r="P72749" s="83"/>
    </row>
    <row r="72750" spans="16:16" x14ac:dyDescent="0.3">
      <c r="P72750" s="83"/>
    </row>
    <row r="72751" spans="16:16" x14ac:dyDescent="0.3">
      <c r="P72751" s="83"/>
    </row>
    <row r="72752" spans="16:16" x14ac:dyDescent="0.3">
      <c r="P72752" s="83"/>
    </row>
    <row r="72753" spans="16:16" x14ac:dyDescent="0.3">
      <c r="P72753" s="83"/>
    </row>
    <row r="72754" spans="16:16" x14ac:dyDescent="0.3">
      <c r="P72754" s="83"/>
    </row>
    <row r="72755" spans="16:16" x14ac:dyDescent="0.3">
      <c r="P72755" s="83"/>
    </row>
    <row r="72756" spans="16:16" x14ac:dyDescent="0.3">
      <c r="P72756" s="83"/>
    </row>
    <row r="72757" spans="16:16" x14ac:dyDescent="0.3">
      <c r="P72757" s="83"/>
    </row>
    <row r="72758" spans="16:16" x14ac:dyDescent="0.3">
      <c r="P72758" s="83"/>
    </row>
    <row r="72759" spans="16:16" x14ac:dyDescent="0.3">
      <c r="P72759" s="83"/>
    </row>
    <row r="72760" spans="16:16" x14ac:dyDescent="0.3">
      <c r="P72760" s="83"/>
    </row>
    <row r="72761" spans="16:16" x14ac:dyDescent="0.3">
      <c r="P72761" s="83"/>
    </row>
    <row r="72762" spans="16:16" x14ac:dyDescent="0.3">
      <c r="P72762" s="83"/>
    </row>
    <row r="72763" spans="16:16" x14ac:dyDescent="0.3">
      <c r="P72763" s="83"/>
    </row>
    <row r="72764" spans="16:16" x14ac:dyDescent="0.3">
      <c r="P72764" s="83"/>
    </row>
    <row r="72765" spans="16:16" x14ac:dyDescent="0.3">
      <c r="P72765" s="83"/>
    </row>
    <row r="72766" spans="16:16" x14ac:dyDescent="0.3">
      <c r="P72766" s="83"/>
    </row>
    <row r="72767" spans="16:16" x14ac:dyDescent="0.3">
      <c r="P72767" s="83"/>
    </row>
    <row r="72768" spans="16:16" x14ac:dyDescent="0.3">
      <c r="P72768" s="83"/>
    </row>
    <row r="72769" spans="16:16" x14ac:dyDescent="0.3">
      <c r="P72769" s="83"/>
    </row>
    <row r="72770" spans="16:16" x14ac:dyDescent="0.3">
      <c r="P72770" s="83"/>
    </row>
    <row r="72771" spans="16:16" x14ac:dyDescent="0.3">
      <c r="P72771" s="83"/>
    </row>
    <row r="72772" spans="16:16" x14ac:dyDescent="0.3">
      <c r="P72772" s="83"/>
    </row>
    <row r="72773" spans="16:16" x14ac:dyDescent="0.3">
      <c r="P72773" s="83"/>
    </row>
    <row r="72774" spans="16:16" x14ac:dyDescent="0.3">
      <c r="P72774" s="83"/>
    </row>
    <row r="72775" spans="16:16" x14ac:dyDescent="0.3">
      <c r="P72775" s="83"/>
    </row>
    <row r="72776" spans="16:16" x14ac:dyDescent="0.3">
      <c r="P72776" s="83"/>
    </row>
    <row r="72777" spans="16:16" x14ac:dyDescent="0.3">
      <c r="P72777" s="83"/>
    </row>
    <row r="72778" spans="16:16" x14ac:dyDescent="0.3">
      <c r="P72778" s="83"/>
    </row>
    <row r="72779" spans="16:16" x14ac:dyDescent="0.3">
      <c r="P72779" s="83"/>
    </row>
    <row r="72780" spans="16:16" x14ac:dyDescent="0.3">
      <c r="P72780" s="83"/>
    </row>
    <row r="72781" spans="16:16" x14ac:dyDescent="0.3">
      <c r="P72781" s="83"/>
    </row>
    <row r="72782" spans="16:16" x14ac:dyDescent="0.3">
      <c r="P72782" s="83"/>
    </row>
    <row r="72783" spans="16:16" x14ac:dyDescent="0.3">
      <c r="P72783" s="83"/>
    </row>
    <row r="72784" spans="16:16" x14ac:dyDescent="0.3">
      <c r="P72784" s="83"/>
    </row>
    <row r="72785" spans="16:16" x14ac:dyDescent="0.3">
      <c r="P72785" s="83"/>
    </row>
    <row r="72786" spans="16:16" x14ac:dyDescent="0.3">
      <c r="P72786" s="83"/>
    </row>
    <row r="72787" spans="16:16" x14ac:dyDescent="0.3">
      <c r="P72787" s="83"/>
    </row>
    <row r="72788" spans="16:16" x14ac:dyDescent="0.3">
      <c r="P72788" s="83"/>
    </row>
    <row r="72789" spans="16:16" x14ac:dyDescent="0.3">
      <c r="P72789" s="83"/>
    </row>
    <row r="72790" spans="16:16" x14ac:dyDescent="0.3">
      <c r="P72790" s="83"/>
    </row>
    <row r="72791" spans="16:16" x14ac:dyDescent="0.3">
      <c r="P72791" s="83"/>
    </row>
    <row r="72792" spans="16:16" x14ac:dyDescent="0.3">
      <c r="P72792" s="83"/>
    </row>
    <row r="72793" spans="16:16" x14ac:dyDescent="0.3">
      <c r="P72793" s="83"/>
    </row>
    <row r="72794" spans="16:16" x14ac:dyDescent="0.3">
      <c r="P72794" s="83"/>
    </row>
    <row r="72795" spans="16:16" x14ac:dyDescent="0.3">
      <c r="P72795" s="83"/>
    </row>
    <row r="72796" spans="16:16" x14ac:dyDescent="0.3">
      <c r="P72796" s="83"/>
    </row>
    <row r="72797" spans="16:16" x14ac:dyDescent="0.3">
      <c r="P72797" s="83"/>
    </row>
    <row r="72798" spans="16:16" x14ac:dyDescent="0.3">
      <c r="P72798" s="83"/>
    </row>
    <row r="72799" spans="16:16" x14ac:dyDescent="0.3">
      <c r="P72799" s="83"/>
    </row>
    <row r="72800" spans="16:16" x14ac:dyDescent="0.3">
      <c r="P72800" s="83"/>
    </row>
    <row r="72801" spans="16:16" x14ac:dyDescent="0.3">
      <c r="P72801" s="83"/>
    </row>
    <row r="72802" spans="16:16" x14ac:dyDescent="0.3">
      <c r="P72802" s="83"/>
    </row>
    <row r="72803" spans="16:16" x14ac:dyDescent="0.3">
      <c r="P72803" s="83"/>
    </row>
    <row r="72804" spans="16:16" x14ac:dyDescent="0.3">
      <c r="P72804" s="83"/>
    </row>
    <row r="72805" spans="16:16" x14ac:dyDescent="0.3">
      <c r="P72805" s="83"/>
    </row>
    <row r="72806" spans="16:16" x14ac:dyDescent="0.3">
      <c r="P72806" s="83"/>
    </row>
    <row r="72807" spans="16:16" x14ac:dyDescent="0.3">
      <c r="P72807" s="83"/>
    </row>
    <row r="72808" spans="16:16" x14ac:dyDescent="0.3">
      <c r="P72808" s="83"/>
    </row>
    <row r="72809" spans="16:16" x14ac:dyDescent="0.3">
      <c r="P72809" s="83"/>
    </row>
    <row r="72810" spans="16:16" x14ac:dyDescent="0.3">
      <c r="P72810" s="83"/>
    </row>
    <row r="72811" spans="16:16" x14ac:dyDescent="0.3">
      <c r="P72811" s="83"/>
    </row>
    <row r="72812" spans="16:16" x14ac:dyDescent="0.3">
      <c r="P72812" s="83"/>
    </row>
    <row r="72813" spans="16:16" x14ac:dyDescent="0.3">
      <c r="P72813" s="83"/>
    </row>
    <row r="72814" spans="16:16" x14ac:dyDescent="0.3">
      <c r="P72814" s="83"/>
    </row>
    <row r="72815" spans="16:16" x14ac:dyDescent="0.3">
      <c r="P72815" s="83"/>
    </row>
    <row r="72816" spans="16:16" x14ac:dyDescent="0.3">
      <c r="P72816" s="83"/>
    </row>
    <row r="72817" spans="16:16" x14ac:dyDescent="0.3">
      <c r="P72817" s="83"/>
    </row>
    <row r="72818" spans="16:16" x14ac:dyDescent="0.3">
      <c r="P72818" s="83"/>
    </row>
    <row r="72819" spans="16:16" x14ac:dyDescent="0.3">
      <c r="P72819" s="83"/>
    </row>
    <row r="72820" spans="16:16" x14ac:dyDescent="0.3">
      <c r="P72820" s="83"/>
    </row>
    <row r="72821" spans="16:16" x14ac:dyDescent="0.3">
      <c r="P72821" s="83"/>
    </row>
    <row r="72822" spans="16:16" x14ac:dyDescent="0.3">
      <c r="P72822" s="83"/>
    </row>
    <row r="72823" spans="16:16" x14ac:dyDescent="0.3">
      <c r="P72823" s="83"/>
    </row>
    <row r="72824" spans="16:16" x14ac:dyDescent="0.3">
      <c r="P72824" s="83"/>
    </row>
    <row r="72825" spans="16:16" x14ac:dyDescent="0.3">
      <c r="P72825" s="83"/>
    </row>
    <row r="72826" spans="16:16" x14ac:dyDescent="0.3">
      <c r="P72826" s="83"/>
    </row>
    <row r="72827" spans="16:16" x14ac:dyDescent="0.3">
      <c r="P72827" s="83"/>
    </row>
    <row r="72828" spans="16:16" x14ac:dyDescent="0.3">
      <c r="P72828" s="83"/>
    </row>
    <row r="72829" spans="16:16" x14ac:dyDescent="0.3">
      <c r="P72829" s="83"/>
    </row>
    <row r="72830" spans="16:16" x14ac:dyDescent="0.3">
      <c r="P72830" s="83"/>
    </row>
    <row r="72831" spans="16:16" x14ac:dyDescent="0.3">
      <c r="P72831" s="83"/>
    </row>
    <row r="72832" spans="16:16" x14ac:dyDescent="0.3">
      <c r="P72832" s="83"/>
    </row>
    <row r="72833" spans="16:16" x14ac:dyDescent="0.3">
      <c r="P72833" s="83"/>
    </row>
    <row r="72834" spans="16:16" x14ac:dyDescent="0.3">
      <c r="P72834" s="83"/>
    </row>
    <row r="72835" spans="16:16" x14ac:dyDescent="0.3">
      <c r="P72835" s="83"/>
    </row>
    <row r="72836" spans="16:16" x14ac:dyDescent="0.3">
      <c r="P72836" s="83"/>
    </row>
    <row r="72837" spans="16:16" x14ac:dyDescent="0.3">
      <c r="P72837" s="83"/>
    </row>
    <row r="72838" spans="16:16" x14ac:dyDescent="0.3">
      <c r="P72838" s="83"/>
    </row>
    <row r="72839" spans="16:16" x14ac:dyDescent="0.3">
      <c r="P72839" s="83"/>
    </row>
    <row r="72840" spans="16:16" x14ac:dyDescent="0.3">
      <c r="P72840" s="83"/>
    </row>
    <row r="72841" spans="16:16" x14ac:dyDescent="0.3">
      <c r="P72841" s="83"/>
    </row>
    <row r="72842" spans="16:16" x14ac:dyDescent="0.3">
      <c r="P72842" s="83"/>
    </row>
    <row r="72843" spans="16:16" x14ac:dyDescent="0.3">
      <c r="P72843" s="83"/>
    </row>
    <row r="72844" spans="16:16" x14ac:dyDescent="0.3">
      <c r="P72844" s="83"/>
    </row>
    <row r="72845" spans="16:16" x14ac:dyDescent="0.3">
      <c r="P72845" s="83"/>
    </row>
    <row r="72846" spans="16:16" x14ac:dyDescent="0.3">
      <c r="P72846" s="83"/>
    </row>
    <row r="72847" spans="16:16" x14ac:dyDescent="0.3">
      <c r="P72847" s="83"/>
    </row>
    <row r="72848" spans="16:16" x14ac:dyDescent="0.3">
      <c r="P72848" s="83"/>
    </row>
    <row r="72849" spans="16:16" x14ac:dyDescent="0.3">
      <c r="P72849" s="83"/>
    </row>
    <row r="72850" spans="16:16" x14ac:dyDescent="0.3">
      <c r="P72850" s="83"/>
    </row>
    <row r="72851" spans="16:16" x14ac:dyDescent="0.3">
      <c r="P72851" s="83"/>
    </row>
    <row r="72852" spans="16:16" x14ac:dyDescent="0.3">
      <c r="P72852" s="83"/>
    </row>
    <row r="72853" spans="16:16" x14ac:dyDescent="0.3">
      <c r="P72853" s="83"/>
    </row>
    <row r="72854" spans="16:16" x14ac:dyDescent="0.3">
      <c r="P72854" s="83"/>
    </row>
    <row r="72855" spans="16:16" x14ac:dyDescent="0.3">
      <c r="P72855" s="83"/>
    </row>
    <row r="72856" spans="16:16" x14ac:dyDescent="0.3">
      <c r="P72856" s="83"/>
    </row>
    <row r="72857" spans="16:16" x14ac:dyDescent="0.3">
      <c r="P72857" s="83"/>
    </row>
    <row r="72858" spans="16:16" x14ac:dyDescent="0.3">
      <c r="P72858" s="83"/>
    </row>
    <row r="72859" spans="16:16" x14ac:dyDescent="0.3">
      <c r="P72859" s="83"/>
    </row>
    <row r="72860" spans="16:16" x14ac:dyDescent="0.3">
      <c r="P72860" s="83"/>
    </row>
    <row r="72861" spans="16:16" x14ac:dyDescent="0.3">
      <c r="P72861" s="83"/>
    </row>
    <row r="72862" spans="16:16" x14ac:dyDescent="0.3">
      <c r="P72862" s="83"/>
    </row>
    <row r="72863" spans="16:16" x14ac:dyDescent="0.3">
      <c r="P72863" s="83"/>
    </row>
    <row r="72864" spans="16:16" x14ac:dyDescent="0.3">
      <c r="P72864" s="83"/>
    </row>
    <row r="72865" spans="16:16" x14ac:dyDescent="0.3">
      <c r="P72865" s="83"/>
    </row>
    <row r="72866" spans="16:16" x14ac:dyDescent="0.3">
      <c r="P72866" s="83"/>
    </row>
    <row r="72867" spans="16:16" x14ac:dyDescent="0.3">
      <c r="P72867" s="83"/>
    </row>
    <row r="72868" spans="16:16" x14ac:dyDescent="0.3">
      <c r="P72868" s="83"/>
    </row>
    <row r="72869" spans="16:16" x14ac:dyDescent="0.3">
      <c r="P72869" s="83"/>
    </row>
    <row r="72870" spans="16:16" x14ac:dyDescent="0.3">
      <c r="P72870" s="83"/>
    </row>
    <row r="72871" spans="16:16" x14ac:dyDescent="0.3">
      <c r="P72871" s="83"/>
    </row>
    <row r="72872" spans="16:16" x14ac:dyDescent="0.3">
      <c r="P72872" s="83"/>
    </row>
    <row r="72873" spans="16:16" x14ac:dyDescent="0.3">
      <c r="P72873" s="83"/>
    </row>
    <row r="72874" spans="16:16" x14ac:dyDescent="0.3">
      <c r="P72874" s="83"/>
    </row>
    <row r="72875" spans="16:16" x14ac:dyDescent="0.3">
      <c r="P72875" s="83"/>
    </row>
    <row r="72876" spans="16:16" x14ac:dyDescent="0.3">
      <c r="P72876" s="83"/>
    </row>
    <row r="72877" spans="16:16" x14ac:dyDescent="0.3">
      <c r="P72877" s="83"/>
    </row>
    <row r="72878" spans="16:16" x14ac:dyDescent="0.3">
      <c r="P72878" s="83"/>
    </row>
    <row r="72879" spans="16:16" x14ac:dyDescent="0.3">
      <c r="P72879" s="83"/>
    </row>
    <row r="72880" spans="16:16" x14ac:dyDescent="0.3">
      <c r="P72880" s="83"/>
    </row>
    <row r="72881" spans="16:16" x14ac:dyDescent="0.3">
      <c r="P72881" s="83"/>
    </row>
    <row r="72882" spans="16:16" x14ac:dyDescent="0.3">
      <c r="P72882" s="83"/>
    </row>
    <row r="72883" spans="16:16" x14ac:dyDescent="0.3">
      <c r="P72883" s="83"/>
    </row>
    <row r="72884" spans="16:16" x14ac:dyDescent="0.3">
      <c r="P72884" s="83"/>
    </row>
    <row r="72885" spans="16:16" x14ac:dyDescent="0.3">
      <c r="P72885" s="83"/>
    </row>
    <row r="72886" spans="16:16" x14ac:dyDescent="0.3">
      <c r="P72886" s="83"/>
    </row>
    <row r="72887" spans="16:16" x14ac:dyDescent="0.3">
      <c r="P72887" s="83"/>
    </row>
    <row r="72888" spans="16:16" x14ac:dyDescent="0.3">
      <c r="P72888" s="83"/>
    </row>
    <row r="72889" spans="16:16" x14ac:dyDescent="0.3">
      <c r="P72889" s="83"/>
    </row>
    <row r="72890" spans="16:16" x14ac:dyDescent="0.3">
      <c r="P72890" s="83"/>
    </row>
    <row r="72891" spans="16:16" x14ac:dyDescent="0.3">
      <c r="P72891" s="83"/>
    </row>
    <row r="72892" spans="16:16" x14ac:dyDescent="0.3">
      <c r="P72892" s="83"/>
    </row>
    <row r="72893" spans="16:16" x14ac:dyDescent="0.3">
      <c r="P72893" s="83"/>
    </row>
    <row r="72894" spans="16:16" x14ac:dyDescent="0.3">
      <c r="P72894" s="83"/>
    </row>
    <row r="72895" spans="16:16" x14ac:dyDescent="0.3">
      <c r="P72895" s="83"/>
    </row>
    <row r="72896" spans="16:16" x14ac:dyDescent="0.3">
      <c r="P72896" s="83"/>
    </row>
    <row r="72897" spans="16:16" x14ac:dyDescent="0.3">
      <c r="P72897" s="83"/>
    </row>
    <row r="72898" spans="16:16" x14ac:dyDescent="0.3">
      <c r="P72898" s="83"/>
    </row>
    <row r="72899" spans="16:16" x14ac:dyDescent="0.3">
      <c r="P72899" s="83"/>
    </row>
    <row r="72900" spans="16:16" x14ac:dyDescent="0.3">
      <c r="P72900" s="83"/>
    </row>
    <row r="72901" spans="16:16" x14ac:dyDescent="0.3">
      <c r="P72901" s="83"/>
    </row>
    <row r="72902" spans="16:16" x14ac:dyDescent="0.3">
      <c r="P72902" s="83"/>
    </row>
    <row r="72903" spans="16:16" x14ac:dyDescent="0.3">
      <c r="P72903" s="83"/>
    </row>
    <row r="72904" spans="16:16" x14ac:dyDescent="0.3">
      <c r="P72904" s="83"/>
    </row>
    <row r="72905" spans="16:16" x14ac:dyDescent="0.3">
      <c r="P72905" s="83"/>
    </row>
    <row r="72906" spans="16:16" x14ac:dyDescent="0.3">
      <c r="P72906" s="83"/>
    </row>
    <row r="72907" spans="16:16" x14ac:dyDescent="0.3">
      <c r="P72907" s="83"/>
    </row>
    <row r="72908" spans="16:16" x14ac:dyDescent="0.3">
      <c r="P72908" s="83"/>
    </row>
    <row r="72909" spans="16:16" x14ac:dyDescent="0.3">
      <c r="P72909" s="83"/>
    </row>
    <row r="72910" spans="16:16" x14ac:dyDescent="0.3">
      <c r="P72910" s="83"/>
    </row>
    <row r="72911" spans="16:16" x14ac:dyDescent="0.3">
      <c r="P72911" s="83"/>
    </row>
    <row r="72912" spans="16:16" x14ac:dyDescent="0.3">
      <c r="P72912" s="83"/>
    </row>
    <row r="72913" spans="16:16" x14ac:dyDescent="0.3">
      <c r="P72913" s="83"/>
    </row>
    <row r="72914" spans="16:16" x14ac:dyDescent="0.3">
      <c r="P72914" s="83"/>
    </row>
    <row r="72915" spans="16:16" x14ac:dyDescent="0.3">
      <c r="P72915" s="83"/>
    </row>
    <row r="72916" spans="16:16" x14ac:dyDescent="0.3">
      <c r="P72916" s="83"/>
    </row>
    <row r="72917" spans="16:16" x14ac:dyDescent="0.3">
      <c r="P72917" s="83"/>
    </row>
    <row r="72918" spans="16:16" x14ac:dyDescent="0.3">
      <c r="P72918" s="83"/>
    </row>
    <row r="72919" spans="16:16" x14ac:dyDescent="0.3">
      <c r="P72919" s="83"/>
    </row>
    <row r="72920" spans="16:16" x14ac:dyDescent="0.3">
      <c r="P72920" s="83"/>
    </row>
    <row r="72921" spans="16:16" x14ac:dyDescent="0.3">
      <c r="P72921" s="83"/>
    </row>
    <row r="72922" spans="16:16" x14ac:dyDescent="0.3">
      <c r="P72922" s="83"/>
    </row>
    <row r="72923" spans="16:16" x14ac:dyDescent="0.3">
      <c r="P72923" s="83"/>
    </row>
    <row r="72924" spans="16:16" x14ac:dyDescent="0.3">
      <c r="P72924" s="83"/>
    </row>
    <row r="72925" spans="16:16" x14ac:dyDescent="0.3">
      <c r="P72925" s="83"/>
    </row>
    <row r="72926" spans="16:16" x14ac:dyDescent="0.3">
      <c r="P72926" s="83"/>
    </row>
    <row r="72927" spans="16:16" x14ac:dyDescent="0.3">
      <c r="P72927" s="83"/>
    </row>
    <row r="72928" spans="16:16" x14ac:dyDescent="0.3">
      <c r="P72928" s="83"/>
    </row>
    <row r="72929" spans="16:16" x14ac:dyDescent="0.3">
      <c r="P72929" s="83"/>
    </row>
    <row r="72930" spans="16:16" x14ac:dyDescent="0.3">
      <c r="P72930" s="83"/>
    </row>
    <row r="72931" spans="16:16" x14ac:dyDescent="0.3">
      <c r="P72931" s="83"/>
    </row>
    <row r="72932" spans="16:16" x14ac:dyDescent="0.3">
      <c r="P72932" s="83"/>
    </row>
    <row r="72933" spans="16:16" x14ac:dyDescent="0.3">
      <c r="P72933" s="83"/>
    </row>
    <row r="72934" spans="16:16" x14ac:dyDescent="0.3">
      <c r="P72934" s="83"/>
    </row>
    <row r="72935" spans="16:16" x14ac:dyDescent="0.3">
      <c r="P72935" s="83"/>
    </row>
    <row r="72936" spans="16:16" x14ac:dyDescent="0.3">
      <c r="P72936" s="83"/>
    </row>
    <row r="72937" spans="16:16" x14ac:dyDescent="0.3">
      <c r="P72937" s="83"/>
    </row>
    <row r="72938" spans="16:16" x14ac:dyDescent="0.3">
      <c r="P72938" s="83"/>
    </row>
    <row r="72939" spans="16:16" x14ac:dyDescent="0.3">
      <c r="P72939" s="83"/>
    </row>
    <row r="72940" spans="16:16" x14ac:dyDescent="0.3">
      <c r="P72940" s="83"/>
    </row>
    <row r="72941" spans="16:16" x14ac:dyDescent="0.3">
      <c r="P72941" s="83"/>
    </row>
    <row r="72942" spans="16:16" x14ac:dyDescent="0.3">
      <c r="P72942" s="83"/>
    </row>
    <row r="72943" spans="16:16" x14ac:dyDescent="0.3">
      <c r="P72943" s="83"/>
    </row>
    <row r="72944" spans="16:16" x14ac:dyDescent="0.3">
      <c r="P72944" s="83"/>
    </row>
    <row r="72945" spans="16:16" x14ac:dyDescent="0.3">
      <c r="P72945" s="83"/>
    </row>
    <row r="72946" spans="16:16" x14ac:dyDescent="0.3">
      <c r="P72946" s="83"/>
    </row>
    <row r="72947" spans="16:16" x14ac:dyDescent="0.3">
      <c r="P72947" s="83"/>
    </row>
    <row r="72948" spans="16:16" x14ac:dyDescent="0.3">
      <c r="P72948" s="83"/>
    </row>
    <row r="72949" spans="16:16" x14ac:dyDescent="0.3">
      <c r="P72949" s="83"/>
    </row>
    <row r="72950" spans="16:16" x14ac:dyDescent="0.3">
      <c r="P72950" s="83"/>
    </row>
    <row r="72951" spans="16:16" x14ac:dyDescent="0.3">
      <c r="P72951" s="83"/>
    </row>
    <row r="72952" spans="16:16" x14ac:dyDescent="0.3">
      <c r="P72952" s="83"/>
    </row>
    <row r="72953" spans="16:16" x14ac:dyDescent="0.3">
      <c r="P72953" s="83"/>
    </row>
    <row r="72954" spans="16:16" x14ac:dyDescent="0.3">
      <c r="P72954" s="83"/>
    </row>
    <row r="72955" spans="16:16" x14ac:dyDescent="0.3">
      <c r="P72955" s="83"/>
    </row>
    <row r="72956" spans="16:16" x14ac:dyDescent="0.3">
      <c r="P72956" s="83"/>
    </row>
    <row r="72957" spans="16:16" x14ac:dyDescent="0.3">
      <c r="P72957" s="83"/>
    </row>
    <row r="72958" spans="16:16" x14ac:dyDescent="0.3">
      <c r="P72958" s="83"/>
    </row>
    <row r="72959" spans="16:16" x14ac:dyDescent="0.3">
      <c r="P72959" s="83"/>
    </row>
    <row r="72960" spans="16:16" x14ac:dyDescent="0.3">
      <c r="P72960" s="83"/>
    </row>
    <row r="72961" spans="16:16" x14ac:dyDescent="0.3">
      <c r="P72961" s="83"/>
    </row>
    <row r="72962" spans="16:16" x14ac:dyDescent="0.3">
      <c r="P72962" s="83"/>
    </row>
    <row r="72963" spans="16:16" x14ac:dyDescent="0.3">
      <c r="P72963" s="83"/>
    </row>
    <row r="72964" spans="16:16" x14ac:dyDescent="0.3">
      <c r="P72964" s="83"/>
    </row>
    <row r="72965" spans="16:16" x14ac:dyDescent="0.3">
      <c r="P72965" s="83"/>
    </row>
    <row r="72966" spans="16:16" x14ac:dyDescent="0.3">
      <c r="P72966" s="83"/>
    </row>
    <row r="72967" spans="16:16" x14ac:dyDescent="0.3">
      <c r="P72967" s="83"/>
    </row>
    <row r="72968" spans="16:16" x14ac:dyDescent="0.3">
      <c r="P72968" s="83"/>
    </row>
    <row r="72969" spans="16:16" x14ac:dyDescent="0.3">
      <c r="P72969" s="83"/>
    </row>
    <row r="72970" spans="16:16" x14ac:dyDescent="0.3">
      <c r="P72970" s="83"/>
    </row>
    <row r="72971" spans="16:16" x14ac:dyDescent="0.3">
      <c r="P72971" s="83"/>
    </row>
    <row r="72972" spans="16:16" x14ac:dyDescent="0.3">
      <c r="P72972" s="83"/>
    </row>
    <row r="72973" spans="16:16" x14ac:dyDescent="0.3">
      <c r="P72973" s="83"/>
    </row>
    <row r="72974" spans="16:16" x14ac:dyDescent="0.3">
      <c r="P72974" s="83"/>
    </row>
    <row r="72975" spans="16:16" x14ac:dyDescent="0.3">
      <c r="P72975" s="83"/>
    </row>
    <row r="72976" spans="16:16" x14ac:dyDescent="0.3">
      <c r="P72976" s="83"/>
    </row>
    <row r="72977" spans="16:16" x14ac:dyDescent="0.3">
      <c r="P72977" s="83"/>
    </row>
    <row r="72978" spans="16:16" x14ac:dyDescent="0.3">
      <c r="P72978" s="83"/>
    </row>
    <row r="72979" spans="16:16" x14ac:dyDescent="0.3">
      <c r="P72979" s="83"/>
    </row>
    <row r="72980" spans="16:16" x14ac:dyDescent="0.3">
      <c r="P72980" s="83"/>
    </row>
    <row r="72981" spans="16:16" x14ac:dyDescent="0.3">
      <c r="P72981" s="83"/>
    </row>
    <row r="72982" spans="16:16" x14ac:dyDescent="0.3">
      <c r="P72982" s="83"/>
    </row>
    <row r="72983" spans="16:16" x14ac:dyDescent="0.3">
      <c r="P72983" s="83"/>
    </row>
    <row r="72984" spans="16:16" x14ac:dyDescent="0.3">
      <c r="P72984" s="83"/>
    </row>
    <row r="72985" spans="16:16" x14ac:dyDescent="0.3">
      <c r="P72985" s="83"/>
    </row>
    <row r="72986" spans="16:16" x14ac:dyDescent="0.3">
      <c r="P72986" s="83"/>
    </row>
    <row r="72987" spans="16:16" x14ac:dyDescent="0.3">
      <c r="P72987" s="83"/>
    </row>
    <row r="72988" spans="16:16" x14ac:dyDescent="0.3">
      <c r="P72988" s="83"/>
    </row>
    <row r="72989" spans="16:16" x14ac:dyDescent="0.3">
      <c r="P72989" s="83"/>
    </row>
    <row r="72990" spans="16:16" x14ac:dyDescent="0.3">
      <c r="P72990" s="83"/>
    </row>
    <row r="72991" spans="16:16" x14ac:dyDescent="0.3">
      <c r="P72991" s="83"/>
    </row>
    <row r="72992" spans="16:16" x14ac:dyDescent="0.3">
      <c r="P72992" s="83"/>
    </row>
    <row r="72993" spans="16:16" x14ac:dyDescent="0.3">
      <c r="P72993" s="83"/>
    </row>
    <row r="72994" spans="16:16" x14ac:dyDescent="0.3">
      <c r="P72994" s="83"/>
    </row>
    <row r="72995" spans="16:16" x14ac:dyDescent="0.3">
      <c r="P72995" s="83"/>
    </row>
    <row r="72996" spans="16:16" x14ac:dyDescent="0.3">
      <c r="P72996" s="83"/>
    </row>
    <row r="72997" spans="16:16" x14ac:dyDescent="0.3">
      <c r="P72997" s="83"/>
    </row>
    <row r="72998" spans="16:16" x14ac:dyDescent="0.3">
      <c r="P72998" s="83"/>
    </row>
    <row r="72999" spans="16:16" x14ac:dyDescent="0.3">
      <c r="P72999" s="83"/>
    </row>
    <row r="73000" spans="16:16" x14ac:dyDescent="0.3">
      <c r="P73000" s="83"/>
    </row>
    <row r="73001" spans="16:16" x14ac:dyDescent="0.3">
      <c r="P73001" s="83"/>
    </row>
    <row r="73002" spans="16:16" x14ac:dyDescent="0.3">
      <c r="P73002" s="83"/>
    </row>
    <row r="73003" spans="16:16" x14ac:dyDescent="0.3">
      <c r="P73003" s="83"/>
    </row>
    <row r="73004" spans="16:16" x14ac:dyDescent="0.3">
      <c r="P73004" s="83"/>
    </row>
    <row r="73005" spans="16:16" x14ac:dyDescent="0.3">
      <c r="P73005" s="83"/>
    </row>
    <row r="73006" spans="16:16" x14ac:dyDescent="0.3">
      <c r="P73006" s="83"/>
    </row>
    <row r="73007" spans="16:16" x14ac:dyDescent="0.3">
      <c r="P73007" s="83"/>
    </row>
    <row r="73008" spans="16:16" x14ac:dyDescent="0.3">
      <c r="P73008" s="83"/>
    </row>
    <row r="73009" spans="16:16" x14ac:dyDescent="0.3">
      <c r="P73009" s="83"/>
    </row>
    <row r="73010" spans="16:16" x14ac:dyDescent="0.3">
      <c r="P73010" s="83"/>
    </row>
    <row r="73011" spans="16:16" x14ac:dyDescent="0.3">
      <c r="P73011" s="83"/>
    </row>
    <row r="73012" spans="16:16" x14ac:dyDescent="0.3">
      <c r="P73012" s="83"/>
    </row>
    <row r="73013" spans="16:16" x14ac:dyDescent="0.3">
      <c r="P73013" s="83"/>
    </row>
    <row r="73014" spans="16:16" x14ac:dyDescent="0.3">
      <c r="P73014" s="83"/>
    </row>
    <row r="73015" spans="16:16" x14ac:dyDescent="0.3">
      <c r="P73015" s="83"/>
    </row>
    <row r="73016" spans="16:16" x14ac:dyDescent="0.3">
      <c r="P73016" s="83"/>
    </row>
    <row r="73017" spans="16:16" x14ac:dyDescent="0.3">
      <c r="P73017" s="83"/>
    </row>
    <row r="73018" spans="16:16" x14ac:dyDescent="0.3">
      <c r="P73018" s="83"/>
    </row>
    <row r="73019" spans="16:16" x14ac:dyDescent="0.3">
      <c r="P73019" s="83"/>
    </row>
    <row r="73020" spans="16:16" x14ac:dyDescent="0.3">
      <c r="P73020" s="83"/>
    </row>
    <row r="73021" spans="16:16" x14ac:dyDescent="0.3">
      <c r="P73021" s="83"/>
    </row>
    <row r="73022" spans="16:16" x14ac:dyDescent="0.3">
      <c r="P73022" s="83"/>
    </row>
    <row r="73023" spans="16:16" x14ac:dyDescent="0.3">
      <c r="P73023" s="83"/>
    </row>
    <row r="73024" spans="16:16" x14ac:dyDescent="0.3">
      <c r="P73024" s="83"/>
    </row>
    <row r="73025" spans="16:16" x14ac:dyDescent="0.3">
      <c r="P73025" s="83"/>
    </row>
    <row r="73026" spans="16:16" x14ac:dyDescent="0.3">
      <c r="P73026" s="83"/>
    </row>
    <row r="73027" spans="16:16" x14ac:dyDescent="0.3">
      <c r="P73027" s="83"/>
    </row>
    <row r="73028" spans="16:16" x14ac:dyDescent="0.3">
      <c r="P73028" s="83"/>
    </row>
    <row r="73029" spans="16:16" x14ac:dyDescent="0.3">
      <c r="P73029" s="83"/>
    </row>
    <row r="73030" spans="16:16" x14ac:dyDescent="0.3">
      <c r="P73030" s="83"/>
    </row>
    <row r="73031" spans="16:16" x14ac:dyDescent="0.3">
      <c r="P73031" s="83"/>
    </row>
    <row r="73032" spans="16:16" x14ac:dyDescent="0.3">
      <c r="P73032" s="83"/>
    </row>
    <row r="73033" spans="16:16" x14ac:dyDescent="0.3">
      <c r="P73033" s="83"/>
    </row>
    <row r="73034" spans="16:16" x14ac:dyDescent="0.3">
      <c r="P73034" s="83"/>
    </row>
    <row r="73035" spans="16:16" x14ac:dyDescent="0.3">
      <c r="P73035" s="83"/>
    </row>
    <row r="73036" spans="16:16" x14ac:dyDescent="0.3">
      <c r="P73036" s="83"/>
    </row>
    <row r="73037" spans="16:16" x14ac:dyDescent="0.3">
      <c r="P73037" s="83"/>
    </row>
    <row r="73038" spans="16:16" x14ac:dyDescent="0.3">
      <c r="P73038" s="83"/>
    </row>
    <row r="73039" spans="16:16" x14ac:dyDescent="0.3">
      <c r="P73039" s="83"/>
    </row>
    <row r="73040" spans="16:16" x14ac:dyDescent="0.3">
      <c r="P73040" s="83"/>
    </row>
    <row r="73041" spans="16:16" x14ac:dyDescent="0.3">
      <c r="P73041" s="83"/>
    </row>
    <row r="73042" spans="16:16" x14ac:dyDescent="0.3">
      <c r="P73042" s="83"/>
    </row>
    <row r="73043" spans="16:16" x14ac:dyDescent="0.3">
      <c r="P73043" s="83"/>
    </row>
    <row r="73044" spans="16:16" x14ac:dyDescent="0.3">
      <c r="P73044" s="83"/>
    </row>
    <row r="73045" spans="16:16" x14ac:dyDescent="0.3">
      <c r="P73045" s="83"/>
    </row>
    <row r="73046" spans="16:16" x14ac:dyDescent="0.3">
      <c r="P73046" s="83"/>
    </row>
    <row r="73047" spans="16:16" x14ac:dyDescent="0.3">
      <c r="P73047" s="83"/>
    </row>
    <row r="73048" spans="16:16" x14ac:dyDescent="0.3">
      <c r="P73048" s="83"/>
    </row>
    <row r="73049" spans="16:16" x14ac:dyDescent="0.3">
      <c r="P73049" s="83"/>
    </row>
    <row r="73050" spans="16:16" x14ac:dyDescent="0.3">
      <c r="P73050" s="83"/>
    </row>
    <row r="73051" spans="16:16" x14ac:dyDescent="0.3">
      <c r="P73051" s="83"/>
    </row>
    <row r="73052" spans="16:16" x14ac:dyDescent="0.3">
      <c r="P73052" s="83"/>
    </row>
    <row r="73053" spans="16:16" x14ac:dyDescent="0.3">
      <c r="P73053" s="83"/>
    </row>
    <row r="73054" spans="16:16" x14ac:dyDescent="0.3">
      <c r="P73054" s="83"/>
    </row>
    <row r="73055" spans="16:16" x14ac:dyDescent="0.3">
      <c r="P73055" s="83"/>
    </row>
    <row r="73056" spans="16:16" x14ac:dyDescent="0.3">
      <c r="P73056" s="83"/>
    </row>
    <row r="73057" spans="16:16" x14ac:dyDescent="0.3">
      <c r="P73057" s="83"/>
    </row>
    <row r="73058" spans="16:16" x14ac:dyDescent="0.3">
      <c r="P73058" s="83"/>
    </row>
    <row r="73059" spans="16:16" x14ac:dyDescent="0.3">
      <c r="P73059" s="83"/>
    </row>
    <row r="73060" spans="16:16" x14ac:dyDescent="0.3">
      <c r="P73060" s="83"/>
    </row>
    <row r="73061" spans="16:16" x14ac:dyDescent="0.3">
      <c r="P73061" s="83"/>
    </row>
    <row r="73062" spans="16:16" x14ac:dyDescent="0.3">
      <c r="P73062" s="83"/>
    </row>
    <row r="73063" spans="16:16" x14ac:dyDescent="0.3">
      <c r="P73063" s="83"/>
    </row>
    <row r="73064" spans="16:16" x14ac:dyDescent="0.3">
      <c r="P73064" s="83"/>
    </row>
    <row r="73065" spans="16:16" x14ac:dyDescent="0.3">
      <c r="P73065" s="83"/>
    </row>
    <row r="73066" spans="16:16" x14ac:dyDescent="0.3">
      <c r="P73066" s="83"/>
    </row>
    <row r="73067" spans="16:16" x14ac:dyDescent="0.3">
      <c r="P73067" s="83"/>
    </row>
    <row r="73068" spans="16:16" x14ac:dyDescent="0.3">
      <c r="P73068" s="83"/>
    </row>
    <row r="73069" spans="16:16" x14ac:dyDescent="0.3">
      <c r="P73069" s="83"/>
    </row>
    <row r="73070" spans="16:16" x14ac:dyDescent="0.3">
      <c r="P73070" s="83"/>
    </row>
    <row r="73071" spans="16:16" x14ac:dyDescent="0.3">
      <c r="P73071" s="83"/>
    </row>
    <row r="73072" spans="16:16" x14ac:dyDescent="0.3">
      <c r="P73072" s="83"/>
    </row>
    <row r="73073" spans="16:16" x14ac:dyDescent="0.3">
      <c r="P73073" s="83"/>
    </row>
    <row r="73074" spans="16:16" x14ac:dyDescent="0.3">
      <c r="P73074" s="83"/>
    </row>
    <row r="73075" spans="16:16" x14ac:dyDescent="0.3">
      <c r="P73075" s="83"/>
    </row>
    <row r="73076" spans="16:16" x14ac:dyDescent="0.3">
      <c r="P73076" s="83"/>
    </row>
    <row r="73077" spans="16:16" x14ac:dyDescent="0.3">
      <c r="P73077" s="83"/>
    </row>
    <row r="73078" spans="16:16" x14ac:dyDescent="0.3">
      <c r="P73078" s="83"/>
    </row>
    <row r="73079" spans="16:16" x14ac:dyDescent="0.3">
      <c r="P73079" s="83"/>
    </row>
    <row r="73080" spans="16:16" x14ac:dyDescent="0.3">
      <c r="P73080" s="83"/>
    </row>
    <row r="73081" spans="16:16" x14ac:dyDescent="0.3">
      <c r="P73081" s="83"/>
    </row>
    <row r="73082" spans="16:16" x14ac:dyDescent="0.3">
      <c r="P73082" s="83"/>
    </row>
    <row r="73083" spans="16:16" x14ac:dyDescent="0.3">
      <c r="P73083" s="83"/>
    </row>
    <row r="73084" spans="16:16" x14ac:dyDescent="0.3">
      <c r="P73084" s="83"/>
    </row>
    <row r="73085" spans="16:16" x14ac:dyDescent="0.3">
      <c r="P73085" s="83"/>
    </row>
    <row r="73086" spans="16:16" x14ac:dyDescent="0.3">
      <c r="P73086" s="83"/>
    </row>
    <row r="73087" spans="16:16" x14ac:dyDescent="0.3">
      <c r="P73087" s="83"/>
    </row>
    <row r="73088" spans="16:16" x14ac:dyDescent="0.3">
      <c r="P73088" s="83"/>
    </row>
    <row r="73089" spans="16:16" x14ac:dyDescent="0.3">
      <c r="P73089" s="83"/>
    </row>
    <row r="73090" spans="16:16" x14ac:dyDescent="0.3">
      <c r="P73090" s="83"/>
    </row>
    <row r="73091" spans="16:16" x14ac:dyDescent="0.3">
      <c r="P73091" s="83"/>
    </row>
    <row r="73092" spans="16:16" x14ac:dyDescent="0.3">
      <c r="P73092" s="83"/>
    </row>
    <row r="73093" spans="16:16" x14ac:dyDescent="0.3">
      <c r="P73093" s="83"/>
    </row>
    <row r="73094" spans="16:16" x14ac:dyDescent="0.3">
      <c r="P73094" s="83"/>
    </row>
    <row r="73095" spans="16:16" x14ac:dyDescent="0.3">
      <c r="P73095" s="83"/>
    </row>
    <row r="73096" spans="16:16" x14ac:dyDescent="0.3">
      <c r="P73096" s="83"/>
    </row>
    <row r="73097" spans="16:16" x14ac:dyDescent="0.3">
      <c r="P73097" s="83"/>
    </row>
    <row r="73098" spans="16:16" x14ac:dyDescent="0.3">
      <c r="P73098" s="83"/>
    </row>
    <row r="73099" spans="16:16" x14ac:dyDescent="0.3">
      <c r="P73099" s="83"/>
    </row>
    <row r="73100" spans="16:16" x14ac:dyDescent="0.3">
      <c r="P73100" s="83"/>
    </row>
    <row r="73101" spans="16:16" x14ac:dyDescent="0.3">
      <c r="P73101" s="83"/>
    </row>
    <row r="73102" spans="16:16" x14ac:dyDescent="0.3">
      <c r="P73102" s="83"/>
    </row>
    <row r="73103" spans="16:16" x14ac:dyDescent="0.3">
      <c r="P73103" s="83"/>
    </row>
    <row r="73104" spans="16:16" x14ac:dyDescent="0.3">
      <c r="P73104" s="83"/>
    </row>
    <row r="73105" spans="16:16" x14ac:dyDescent="0.3">
      <c r="P73105" s="83"/>
    </row>
    <row r="73106" spans="16:16" x14ac:dyDescent="0.3">
      <c r="P73106" s="83"/>
    </row>
    <row r="73107" spans="16:16" x14ac:dyDescent="0.3">
      <c r="P73107" s="83"/>
    </row>
    <row r="73108" spans="16:16" x14ac:dyDescent="0.3">
      <c r="P73108" s="83"/>
    </row>
    <row r="73109" spans="16:16" x14ac:dyDescent="0.3">
      <c r="P73109" s="83"/>
    </row>
    <row r="73110" spans="16:16" x14ac:dyDescent="0.3">
      <c r="P73110" s="83"/>
    </row>
    <row r="73111" spans="16:16" x14ac:dyDescent="0.3">
      <c r="P73111" s="83"/>
    </row>
    <row r="73112" spans="16:16" x14ac:dyDescent="0.3">
      <c r="P73112" s="83"/>
    </row>
    <row r="73113" spans="16:16" x14ac:dyDescent="0.3">
      <c r="P73113" s="83"/>
    </row>
    <row r="73114" spans="16:16" x14ac:dyDescent="0.3">
      <c r="P73114" s="83"/>
    </row>
    <row r="73115" spans="16:16" x14ac:dyDescent="0.3">
      <c r="P73115" s="83"/>
    </row>
    <row r="73116" spans="16:16" x14ac:dyDescent="0.3">
      <c r="P73116" s="83"/>
    </row>
    <row r="73117" spans="16:16" x14ac:dyDescent="0.3">
      <c r="P73117" s="83"/>
    </row>
    <row r="73118" spans="16:16" x14ac:dyDescent="0.3">
      <c r="P73118" s="83"/>
    </row>
    <row r="73119" spans="16:16" x14ac:dyDescent="0.3">
      <c r="P73119" s="83"/>
    </row>
    <row r="73120" spans="16:16" x14ac:dyDescent="0.3">
      <c r="P73120" s="83"/>
    </row>
    <row r="73121" spans="16:16" x14ac:dyDescent="0.3">
      <c r="P73121" s="83"/>
    </row>
    <row r="73122" spans="16:16" x14ac:dyDescent="0.3">
      <c r="P73122" s="83"/>
    </row>
    <row r="73123" spans="16:16" x14ac:dyDescent="0.3">
      <c r="P73123" s="83"/>
    </row>
    <row r="73124" spans="16:16" x14ac:dyDescent="0.3">
      <c r="P73124" s="83"/>
    </row>
    <row r="73125" spans="16:16" x14ac:dyDescent="0.3">
      <c r="P73125" s="83"/>
    </row>
    <row r="73126" spans="16:16" x14ac:dyDescent="0.3">
      <c r="P73126" s="83"/>
    </row>
    <row r="73127" spans="16:16" x14ac:dyDescent="0.3">
      <c r="P73127" s="83"/>
    </row>
    <row r="73128" spans="16:16" x14ac:dyDescent="0.3">
      <c r="P73128" s="83"/>
    </row>
    <row r="73129" spans="16:16" x14ac:dyDescent="0.3">
      <c r="P73129" s="83"/>
    </row>
    <row r="73130" spans="16:16" x14ac:dyDescent="0.3">
      <c r="P73130" s="83"/>
    </row>
    <row r="73131" spans="16:16" x14ac:dyDescent="0.3">
      <c r="P73131" s="83"/>
    </row>
    <row r="73132" spans="16:16" x14ac:dyDescent="0.3">
      <c r="P73132" s="83"/>
    </row>
    <row r="73133" spans="16:16" x14ac:dyDescent="0.3">
      <c r="P73133" s="83"/>
    </row>
    <row r="73134" spans="16:16" x14ac:dyDescent="0.3">
      <c r="P73134" s="83"/>
    </row>
    <row r="73135" spans="16:16" x14ac:dyDescent="0.3">
      <c r="P73135" s="83"/>
    </row>
    <row r="73136" spans="16:16" x14ac:dyDescent="0.3">
      <c r="P73136" s="83"/>
    </row>
    <row r="73137" spans="16:16" x14ac:dyDescent="0.3">
      <c r="P73137" s="83"/>
    </row>
    <row r="73138" spans="16:16" x14ac:dyDescent="0.3">
      <c r="P73138" s="83"/>
    </row>
    <row r="73139" spans="16:16" x14ac:dyDescent="0.3">
      <c r="P73139" s="83"/>
    </row>
    <row r="73140" spans="16:16" x14ac:dyDescent="0.3">
      <c r="P73140" s="83"/>
    </row>
    <row r="73141" spans="16:16" x14ac:dyDescent="0.3">
      <c r="P73141" s="83"/>
    </row>
    <row r="73142" spans="16:16" x14ac:dyDescent="0.3">
      <c r="P73142" s="83"/>
    </row>
    <row r="73143" spans="16:16" x14ac:dyDescent="0.3">
      <c r="P73143" s="83"/>
    </row>
    <row r="73144" spans="16:16" x14ac:dyDescent="0.3">
      <c r="P73144" s="83"/>
    </row>
    <row r="73145" spans="16:16" x14ac:dyDescent="0.3">
      <c r="P73145" s="83"/>
    </row>
    <row r="73146" spans="16:16" x14ac:dyDescent="0.3">
      <c r="P73146" s="83"/>
    </row>
    <row r="73147" spans="16:16" x14ac:dyDescent="0.3">
      <c r="P73147" s="83"/>
    </row>
    <row r="73148" spans="16:16" x14ac:dyDescent="0.3">
      <c r="P73148" s="83"/>
    </row>
    <row r="73149" spans="16:16" x14ac:dyDescent="0.3">
      <c r="P73149" s="83"/>
    </row>
    <row r="73150" spans="16:16" x14ac:dyDescent="0.3">
      <c r="P73150" s="83"/>
    </row>
    <row r="73151" spans="16:16" x14ac:dyDescent="0.3">
      <c r="P73151" s="83"/>
    </row>
    <row r="73152" spans="16:16" x14ac:dyDescent="0.3">
      <c r="P73152" s="83"/>
    </row>
    <row r="73153" spans="16:16" x14ac:dyDescent="0.3">
      <c r="P73153" s="83"/>
    </row>
    <row r="73154" spans="16:16" x14ac:dyDescent="0.3">
      <c r="P73154" s="83"/>
    </row>
    <row r="73155" spans="16:16" x14ac:dyDescent="0.3">
      <c r="P73155" s="83"/>
    </row>
    <row r="73156" spans="16:16" x14ac:dyDescent="0.3">
      <c r="P73156" s="83"/>
    </row>
    <row r="73157" spans="16:16" x14ac:dyDescent="0.3">
      <c r="P73157" s="83"/>
    </row>
    <row r="73158" spans="16:16" x14ac:dyDescent="0.3">
      <c r="P73158" s="83"/>
    </row>
    <row r="73159" spans="16:16" x14ac:dyDescent="0.3">
      <c r="P73159" s="83"/>
    </row>
    <row r="73160" spans="16:16" x14ac:dyDescent="0.3">
      <c r="P73160" s="83"/>
    </row>
    <row r="73161" spans="16:16" x14ac:dyDescent="0.3">
      <c r="P73161" s="83"/>
    </row>
    <row r="73162" spans="16:16" x14ac:dyDescent="0.3">
      <c r="P73162" s="83"/>
    </row>
    <row r="73163" spans="16:16" x14ac:dyDescent="0.3">
      <c r="P73163" s="83"/>
    </row>
    <row r="73164" spans="16:16" x14ac:dyDescent="0.3">
      <c r="P73164" s="83"/>
    </row>
    <row r="73165" spans="16:16" x14ac:dyDescent="0.3">
      <c r="P73165" s="83"/>
    </row>
    <row r="73166" spans="16:16" x14ac:dyDescent="0.3">
      <c r="P73166" s="83"/>
    </row>
    <row r="73167" spans="16:16" x14ac:dyDescent="0.3">
      <c r="P73167" s="83"/>
    </row>
    <row r="73168" spans="16:16" x14ac:dyDescent="0.3">
      <c r="P73168" s="83"/>
    </row>
    <row r="73169" spans="16:16" x14ac:dyDescent="0.3">
      <c r="P73169" s="83"/>
    </row>
    <row r="73170" spans="16:16" x14ac:dyDescent="0.3">
      <c r="P73170" s="83"/>
    </row>
    <row r="73171" spans="16:16" x14ac:dyDescent="0.3">
      <c r="P73171" s="83"/>
    </row>
    <row r="73172" spans="16:16" x14ac:dyDescent="0.3">
      <c r="P73172" s="83"/>
    </row>
    <row r="73173" spans="16:16" x14ac:dyDescent="0.3">
      <c r="P73173" s="83"/>
    </row>
    <row r="73174" spans="16:16" x14ac:dyDescent="0.3">
      <c r="P73174" s="83"/>
    </row>
    <row r="73175" spans="16:16" x14ac:dyDescent="0.3">
      <c r="P73175" s="83"/>
    </row>
    <row r="73176" spans="16:16" x14ac:dyDescent="0.3">
      <c r="P73176" s="83"/>
    </row>
    <row r="73177" spans="16:16" x14ac:dyDescent="0.3">
      <c r="P73177" s="83"/>
    </row>
    <row r="73178" spans="16:16" x14ac:dyDescent="0.3">
      <c r="P73178" s="83"/>
    </row>
    <row r="73179" spans="16:16" x14ac:dyDescent="0.3">
      <c r="P73179" s="83"/>
    </row>
    <row r="73180" spans="16:16" x14ac:dyDescent="0.3">
      <c r="P73180" s="83"/>
    </row>
    <row r="73181" spans="16:16" x14ac:dyDescent="0.3">
      <c r="P73181" s="83"/>
    </row>
    <row r="73182" spans="16:16" x14ac:dyDescent="0.3">
      <c r="P73182" s="83"/>
    </row>
    <row r="73183" spans="16:16" x14ac:dyDescent="0.3">
      <c r="P73183" s="83"/>
    </row>
    <row r="73184" spans="16:16" x14ac:dyDescent="0.3">
      <c r="P73184" s="83"/>
    </row>
    <row r="73185" spans="16:16" x14ac:dyDescent="0.3">
      <c r="P73185" s="83"/>
    </row>
    <row r="73186" spans="16:16" x14ac:dyDescent="0.3">
      <c r="P73186" s="83"/>
    </row>
    <row r="73187" spans="16:16" x14ac:dyDescent="0.3">
      <c r="P73187" s="83"/>
    </row>
    <row r="73188" spans="16:16" x14ac:dyDescent="0.3">
      <c r="P73188" s="83"/>
    </row>
    <row r="73189" spans="16:16" x14ac:dyDescent="0.3">
      <c r="P73189" s="83"/>
    </row>
    <row r="73190" spans="16:16" x14ac:dyDescent="0.3">
      <c r="P73190" s="83"/>
    </row>
    <row r="73191" spans="16:16" x14ac:dyDescent="0.3">
      <c r="P73191" s="83"/>
    </row>
    <row r="73192" spans="16:16" x14ac:dyDescent="0.3">
      <c r="P73192" s="83"/>
    </row>
    <row r="73193" spans="16:16" x14ac:dyDescent="0.3">
      <c r="P73193" s="83"/>
    </row>
    <row r="73194" spans="16:16" x14ac:dyDescent="0.3">
      <c r="P73194" s="83"/>
    </row>
    <row r="73195" spans="16:16" x14ac:dyDescent="0.3">
      <c r="P73195" s="83"/>
    </row>
    <row r="73196" spans="16:16" x14ac:dyDescent="0.3">
      <c r="P73196" s="83"/>
    </row>
    <row r="73197" spans="16:16" x14ac:dyDescent="0.3">
      <c r="P73197" s="83"/>
    </row>
    <row r="73198" spans="16:16" x14ac:dyDescent="0.3">
      <c r="P73198" s="83"/>
    </row>
    <row r="73199" spans="16:16" x14ac:dyDescent="0.3">
      <c r="P73199" s="83"/>
    </row>
    <row r="73200" spans="16:16" x14ac:dyDescent="0.3">
      <c r="P73200" s="83"/>
    </row>
    <row r="73201" spans="16:16" x14ac:dyDescent="0.3">
      <c r="P73201" s="83"/>
    </row>
    <row r="73202" spans="16:16" x14ac:dyDescent="0.3">
      <c r="P73202" s="83"/>
    </row>
    <row r="73203" spans="16:16" x14ac:dyDescent="0.3">
      <c r="P73203" s="83"/>
    </row>
    <row r="73204" spans="16:16" x14ac:dyDescent="0.3">
      <c r="P73204" s="83"/>
    </row>
    <row r="73205" spans="16:16" x14ac:dyDescent="0.3">
      <c r="P73205" s="83"/>
    </row>
    <row r="73206" spans="16:16" x14ac:dyDescent="0.3">
      <c r="P73206" s="83"/>
    </row>
    <row r="73207" spans="16:16" x14ac:dyDescent="0.3">
      <c r="P73207" s="83"/>
    </row>
    <row r="73208" spans="16:16" x14ac:dyDescent="0.3">
      <c r="P73208" s="83"/>
    </row>
    <row r="73209" spans="16:16" x14ac:dyDescent="0.3">
      <c r="P73209" s="83"/>
    </row>
    <row r="73210" spans="16:16" x14ac:dyDescent="0.3">
      <c r="P73210" s="83"/>
    </row>
    <row r="73211" spans="16:16" x14ac:dyDescent="0.3">
      <c r="P73211" s="83"/>
    </row>
    <row r="73212" spans="16:16" x14ac:dyDescent="0.3">
      <c r="P73212" s="83"/>
    </row>
    <row r="73213" spans="16:16" x14ac:dyDescent="0.3">
      <c r="P73213" s="83"/>
    </row>
    <row r="73214" spans="16:16" x14ac:dyDescent="0.3">
      <c r="P73214" s="83"/>
    </row>
    <row r="73215" spans="16:16" x14ac:dyDescent="0.3">
      <c r="P73215" s="83"/>
    </row>
    <row r="73216" spans="16:16" x14ac:dyDescent="0.3">
      <c r="P73216" s="83"/>
    </row>
    <row r="73217" spans="16:16" x14ac:dyDescent="0.3">
      <c r="P73217" s="83"/>
    </row>
    <row r="73218" spans="16:16" x14ac:dyDescent="0.3">
      <c r="P73218" s="83"/>
    </row>
    <row r="73219" spans="16:16" x14ac:dyDescent="0.3">
      <c r="P73219" s="83"/>
    </row>
    <row r="73220" spans="16:16" x14ac:dyDescent="0.3">
      <c r="P73220" s="83"/>
    </row>
    <row r="73221" spans="16:16" x14ac:dyDescent="0.3">
      <c r="P73221" s="83"/>
    </row>
    <row r="73222" spans="16:16" x14ac:dyDescent="0.3">
      <c r="P73222" s="83"/>
    </row>
    <row r="73223" spans="16:16" x14ac:dyDescent="0.3">
      <c r="P73223" s="83"/>
    </row>
    <row r="73224" spans="16:16" x14ac:dyDescent="0.3">
      <c r="P73224" s="83"/>
    </row>
    <row r="73225" spans="16:16" x14ac:dyDescent="0.3">
      <c r="P73225" s="83"/>
    </row>
    <row r="73226" spans="16:16" x14ac:dyDescent="0.3">
      <c r="P73226" s="83"/>
    </row>
    <row r="73227" spans="16:16" x14ac:dyDescent="0.3">
      <c r="P73227" s="83"/>
    </row>
    <row r="73228" spans="16:16" x14ac:dyDescent="0.3">
      <c r="P73228" s="83"/>
    </row>
    <row r="73229" spans="16:16" x14ac:dyDescent="0.3">
      <c r="P73229" s="83"/>
    </row>
    <row r="73230" spans="16:16" x14ac:dyDescent="0.3">
      <c r="P73230" s="83"/>
    </row>
    <row r="73231" spans="16:16" x14ac:dyDescent="0.3">
      <c r="P73231" s="83"/>
    </row>
    <row r="73232" spans="16:16" x14ac:dyDescent="0.3">
      <c r="P73232" s="83"/>
    </row>
    <row r="73233" spans="16:16" x14ac:dyDescent="0.3">
      <c r="P73233" s="83"/>
    </row>
    <row r="73234" spans="16:16" x14ac:dyDescent="0.3">
      <c r="P73234" s="83"/>
    </row>
    <row r="73235" spans="16:16" x14ac:dyDescent="0.3">
      <c r="P73235" s="83"/>
    </row>
    <row r="73236" spans="16:16" x14ac:dyDescent="0.3">
      <c r="P73236" s="83"/>
    </row>
    <row r="73237" spans="16:16" x14ac:dyDescent="0.3">
      <c r="P73237" s="83"/>
    </row>
    <row r="73238" spans="16:16" x14ac:dyDescent="0.3">
      <c r="P73238" s="83"/>
    </row>
    <row r="73239" spans="16:16" x14ac:dyDescent="0.3">
      <c r="P73239" s="83"/>
    </row>
    <row r="73240" spans="16:16" x14ac:dyDescent="0.3">
      <c r="P73240" s="83"/>
    </row>
    <row r="73241" spans="16:16" x14ac:dyDescent="0.3">
      <c r="P73241" s="83"/>
    </row>
    <row r="73242" spans="16:16" x14ac:dyDescent="0.3">
      <c r="P73242" s="83"/>
    </row>
    <row r="73243" spans="16:16" x14ac:dyDescent="0.3">
      <c r="P73243" s="83"/>
    </row>
    <row r="73244" spans="16:16" x14ac:dyDescent="0.3">
      <c r="P73244" s="83"/>
    </row>
    <row r="73245" spans="16:16" x14ac:dyDescent="0.3">
      <c r="P73245" s="83"/>
    </row>
    <row r="73246" spans="16:16" x14ac:dyDescent="0.3">
      <c r="P73246" s="83"/>
    </row>
    <row r="73247" spans="16:16" x14ac:dyDescent="0.3">
      <c r="P73247" s="83"/>
    </row>
    <row r="73248" spans="16:16" x14ac:dyDescent="0.3">
      <c r="P73248" s="83"/>
    </row>
    <row r="73249" spans="16:16" x14ac:dyDescent="0.3">
      <c r="P73249" s="83"/>
    </row>
    <row r="73250" spans="16:16" x14ac:dyDescent="0.3">
      <c r="P73250" s="83"/>
    </row>
    <row r="73251" spans="16:16" x14ac:dyDescent="0.3">
      <c r="P73251" s="83"/>
    </row>
    <row r="73252" spans="16:16" x14ac:dyDescent="0.3">
      <c r="P73252" s="83"/>
    </row>
    <row r="73253" spans="16:16" x14ac:dyDescent="0.3">
      <c r="P73253" s="83"/>
    </row>
    <row r="73254" spans="16:16" x14ac:dyDescent="0.3">
      <c r="P73254" s="83"/>
    </row>
    <row r="73255" spans="16:16" x14ac:dyDescent="0.3">
      <c r="P73255" s="83"/>
    </row>
    <row r="73256" spans="16:16" x14ac:dyDescent="0.3">
      <c r="P73256" s="83"/>
    </row>
    <row r="73257" spans="16:16" x14ac:dyDescent="0.3">
      <c r="P73257" s="83"/>
    </row>
    <row r="73258" spans="16:16" x14ac:dyDescent="0.3">
      <c r="P73258" s="83"/>
    </row>
    <row r="73259" spans="16:16" x14ac:dyDescent="0.3">
      <c r="P73259" s="83"/>
    </row>
    <row r="73260" spans="16:16" x14ac:dyDescent="0.3">
      <c r="P73260" s="83"/>
    </row>
    <row r="73261" spans="16:16" x14ac:dyDescent="0.3">
      <c r="P73261" s="83"/>
    </row>
    <row r="73262" spans="16:16" x14ac:dyDescent="0.3">
      <c r="P73262" s="83"/>
    </row>
    <row r="73263" spans="16:16" x14ac:dyDescent="0.3">
      <c r="P73263" s="83"/>
    </row>
    <row r="73264" spans="16:16" x14ac:dyDescent="0.3">
      <c r="P73264" s="83"/>
    </row>
    <row r="73265" spans="16:16" x14ac:dyDescent="0.3">
      <c r="P73265" s="83"/>
    </row>
    <row r="73266" spans="16:16" x14ac:dyDescent="0.3">
      <c r="P73266" s="83"/>
    </row>
    <row r="73267" spans="16:16" x14ac:dyDescent="0.3">
      <c r="P73267" s="83"/>
    </row>
    <row r="73268" spans="16:16" x14ac:dyDescent="0.3">
      <c r="P73268" s="83"/>
    </row>
    <row r="73269" spans="16:16" x14ac:dyDescent="0.3">
      <c r="P73269" s="83"/>
    </row>
    <row r="73270" spans="16:16" x14ac:dyDescent="0.3">
      <c r="P73270" s="83"/>
    </row>
    <row r="73271" spans="16:16" x14ac:dyDescent="0.3">
      <c r="P73271" s="83"/>
    </row>
    <row r="73272" spans="16:16" x14ac:dyDescent="0.3">
      <c r="P73272" s="83"/>
    </row>
    <row r="73273" spans="16:16" x14ac:dyDescent="0.3">
      <c r="P73273" s="83"/>
    </row>
    <row r="73274" spans="16:16" x14ac:dyDescent="0.3">
      <c r="P73274" s="83"/>
    </row>
    <row r="73275" spans="16:16" x14ac:dyDescent="0.3">
      <c r="P73275" s="83"/>
    </row>
    <row r="73276" spans="16:16" x14ac:dyDescent="0.3">
      <c r="P73276" s="83"/>
    </row>
    <row r="73277" spans="16:16" x14ac:dyDescent="0.3">
      <c r="P73277" s="83"/>
    </row>
    <row r="73278" spans="16:16" x14ac:dyDescent="0.3">
      <c r="P73278" s="83"/>
    </row>
    <row r="73279" spans="16:16" x14ac:dyDescent="0.3">
      <c r="P73279" s="83"/>
    </row>
    <row r="73280" spans="16:16" x14ac:dyDescent="0.3">
      <c r="P73280" s="83"/>
    </row>
    <row r="73281" spans="16:16" x14ac:dyDescent="0.3">
      <c r="P73281" s="83"/>
    </row>
    <row r="73282" spans="16:16" x14ac:dyDescent="0.3">
      <c r="P73282" s="83"/>
    </row>
    <row r="73283" spans="16:16" x14ac:dyDescent="0.3">
      <c r="P73283" s="83"/>
    </row>
    <row r="73284" spans="16:16" x14ac:dyDescent="0.3">
      <c r="P73284" s="83"/>
    </row>
    <row r="73285" spans="16:16" x14ac:dyDescent="0.3">
      <c r="P73285" s="83"/>
    </row>
    <row r="73286" spans="16:16" x14ac:dyDescent="0.3">
      <c r="P73286" s="83"/>
    </row>
    <row r="73287" spans="16:16" x14ac:dyDescent="0.3">
      <c r="P73287" s="83"/>
    </row>
    <row r="73288" spans="16:16" x14ac:dyDescent="0.3">
      <c r="P73288" s="83"/>
    </row>
    <row r="73289" spans="16:16" x14ac:dyDescent="0.3">
      <c r="P73289" s="83"/>
    </row>
    <row r="73290" spans="16:16" x14ac:dyDescent="0.3">
      <c r="P73290" s="83"/>
    </row>
    <row r="73291" spans="16:16" x14ac:dyDescent="0.3">
      <c r="P73291" s="83"/>
    </row>
    <row r="73292" spans="16:16" x14ac:dyDescent="0.3">
      <c r="P73292" s="83"/>
    </row>
    <row r="73293" spans="16:16" x14ac:dyDescent="0.3">
      <c r="P73293" s="83"/>
    </row>
    <row r="73294" spans="16:16" x14ac:dyDescent="0.3">
      <c r="P73294" s="83"/>
    </row>
    <row r="73295" spans="16:16" x14ac:dyDescent="0.3">
      <c r="P73295" s="83"/>
    </row>
    <row r="73296" spans="16:16" x14ac:dyDescent="0.3">
      <c r="P73296" s="83"/>
    </row>
    <row r="73297" spans="16:16" x14ac:dyDescent="0.3">
      <c r="P73297" s="83"/>
    </row>
    <row r="73298" spans="16:16" x14ac:dyDescent="0.3">
      <c r="P73298" s="83"/>
    </row>
    <row r="73299" spans="16:16" x14ac:dyDescent="0.3">
      <c r="P73299" s="83"/>
    </row>
    <row r="73300" spans="16:16" x14ac:dyDescent="0.3">
      <c r="P73300" s="83"/>
    </row>
    <row r="73301" spans="16:16" x14ac:dyDescent="0.3">
      <c r="P73301" s="83"/>
    </row>
    <row r="73302" spans="16:16" x14ac:dyDescent="0.3">
      <c r="P73302" s="83"/>
    </row>
    <row r="73303" spans="16:16" x14ac:dyDescent="0.3">
      <c r="P73303" s="83"/>
    </row>
    <row r="73304" spans="16:16" x14ac:dyDescent="0.3">
      <c r="P73304" s="83"/>
    </row>
    <row r="73305" spans="16:16" x14ac:dyDescent="0.3">
      <c r="P73305" s="83"/>
    </row>
    <row r="73306" spans="16:16" x14ac:dyDescent="0.3">
      <c r="P73306" s="83"/>
    </row>
    <row r="73307" spans="16:16" x14ac:dyDescent="0.3">
      <c r="P73307" s="83"/>
    </row>
    <row r="73308" spans="16:16" x14ac:dyDescent="0.3">
      <c r="P73308" s="83"/>
    </row>
    <row r="73309" spans="16:16" x14ac:dyDescent="0.3">
      <c r="P73309" s="83"/>
    </row>
    <row r="73310" spans="16:16" x14ac:dyDescent="0.3">
      <c r="P73310" s="83"/>
    </row>
    <row r="73311" spans="16:16" x14ac:dyDescent="0.3">
      <c r="P73311" s="83"/>
    </row>
    <row r="73312" spans="16:16" x14ac:dyDescent="0.3">
      <c r="P73312" s="83"/>
    </row>
    <row r="73313" spans="16:16" x14ac:dyDescent="0.3">
      <c r="P73313" s="83"/>
    </row>
    <row r="73314" spans="16:16" x14ac:dyDescent="0.3">
      <c r="P73314" s="83"/>
    </row>
    <row r="73315" spans="16:16" x14ac:dyDescent="0.3">
      <c r="P73315" s="83"/>
    </row>
    <row r="73316" spans="16:16" x14ac:dyDescent="0.3">
      <c r="P73316" s="83"/>
    </row>
    <row r="73317" spans="16:16" x14ac:dyDescent="0.3">
      <c r="P73317" s="83"/>
    </row>
    <row r="73318" spans="16:16" x14ac:dyDescent="0.3">
      <c r="P73318" s="83"/>
    </row>
    <row r="73319" spans="16:16" x14ac:dyDescent="0.3">
      <c r="P73319" s="83"/>
    </row>
    <row r="73320" spans="16:16" x14ac:dyDescent="0.3">
      <c r="P73320" s="83"/>
    </row>
    <row r="73321" spans="16:16" x14ac:dyDescent="0.3">
      <c r="P73321" s="83"/>
    </row>
    <row r="73322" spans="16:16" x14ac:dyDescent="0.3">
      <c r="P73322" s="83"/>
    </row>
    <row r="73323" spans="16:16" x14ac:dyDescent="0.3">
      <c r="P73323" s="83"/>
    </row>
    <row r="73324" spans="16:16" x14ac:dyDescent="0.3">
      <c r="P73324" s="83"/>
    </row>
    <row r="73325" spans="16:16" x14ac:dyDescent="0.3">
      <c r="P73325" s="83"/>
    </row>
    <row r="73326" spans="16:16" x14ac:dyDescent="0.3">
      <c r="P73326" s="83"/>
    </row>
    <row r="73327" spans="16:16" x14ac:dyDescent="0.3">
      <c r="P73327" s="83"/>
    </row>
    <row r="73328" spans="16:16" x14ac:dyDescent="0.3">
      <c r="P73328" s="83"/>
    </row>
    <row r="73329" spans="16:16" x14ac:dyDescent="0.3">
      <c r="P73329" s="83"/>
    </row>
    <row r="73330" spans="16:16" x14ac:dyDescent="0.3">
      <c r="P73330" s="83"/>
    </row>
    <row r="73331" spans="16:16" x14ac:dyDescent="0.3">
      <c r="P73331" s="83"/>
    </row>
    <row r="73332" spans="16:16" x14ac:dyDescent="0.3">
      <c r="P73332" s="83"/>
    </row>
    <row r="73333" spans="16:16" x14ac:dyDescent="0.3">
      <c r="P73333" s="83"/>
    </row>
    <row r="73334" spans="16:16" x14ac:dyDescent="0.3">
      <c r="P73334" s="83"/>
    </row>
    <row r="73335" spans="16:16" x14ac:dyDescent="0.3">
      <c r="P73335" s="83"/>
    </row>
    <row r="73336" spans="16:16" x14ac:dyDescent="0.3">
      <c r="P73336" s="83"/>
    </row>
    <row r="73337" spans="16:16" x14ac:dyDescent="0.3">
      <c r="P73337" s="83"/>
    </row>
    <row r="73338" spans="16:16" x14ac:dyDescent="0.3">
      <c r="P73338" s="83"/>
    </row>
    <row r="73339" spans="16:16" x14ac:dyDescent="0.3">
      <c r="P73339" s="83"/>
    </row>
    <row r="73340" spans="16:16" x14ac:dyDescent="0.3">
      <c r="P73340" s="83"/>
    </row>
    <row r="73341" spans="16:16" x14ac:dyDescent="0.3">
      <c r="P73341" s="83"/>
    </row>
    <row r="73342" spans="16:16" x14ac:dyDescent="0.3">
      <c r="P73342" s="83"/>
    </row>
    <row r="73343" spans="16:16" x14ac:dyDescent="0.3">
      <c r="P73343" s="83"/>
    </row>
    <row r="73344" spans="16:16" x14ac:dyDescent="0.3">
      <c r="P73344" s="83"/>
    </row>
    <row r="73345" spans="16:16" x14ac:dyDescent="0.3">
      <c r="P73345" s="83"/>
    </row>
    <row r="73346" spans="16:16" x14ac:dyDescent="0.3">
      <c r="P73346" s="83"/>
    </row>
    <row r="73347" spans="16:16" x14ac:dyDescent="0.3">
      <c r="P73347" s="83"/>
    </row>
    <row r="73348" spans="16:16" x14ac:dyDescent="0.3">
      <c r="P73348" s="83"/>
    </row>
    <row r="73349" spans="16:16" x14ac:dyDescent="0.3">
      <c r="P73349" s="83"/>
    </row>
    <row r="73350" spans="16:16" x14ac:dyDescent="0.3">
      <c r="P73350" s="83"/>
    </row>
    <row r="73351" spans="16:16" x14ac:dyDescent="0.3">
      <c r="P73351" s="83"/>
    </row>
    <row r="73352" spans="16:16" x14ac:dyDescent="0.3">
      <c r="P73352" s="83"/>
    </row>
    <row r="73353" spans="16:16" x14ac:dyDescent="0.3">
      <c r="P73353" s="83"/>
    </row>
    <row r="73354" spans="16:16" x14ac:dyDescent="0.3">
      <c r="P73354" s="83"/>
    </row>
    <row r="73355" spans="16:16" x14ac:dyDescent="0.3">
      <c r="P73355" s="83"/>
    </row>
    <row r="73356" spans="16:16" x14ac:dyDescent="0.3">
      <c r="P73356" s="83"/>
    </row>
    <row r="73357" spans="16:16" x14ac:dyDescent="0.3">
      <c r="P73357" s="83"/>
    </row>
    <row r="73358" spans="16:16" x14ac:dyDescent="0.3">
      <c r="P73358" s="83"/>
    </row>
    <row r="73359" spans="16:16" x14ac:dyDescent="0.3">
      <c r="P73359" s="83"/>
    </row>
    <row r="73360" spans="16:16" x14ac:dyDescent="0.3">
      <c r="P73360" s="83"/>
    </row>
    <row r="73361" spans="16:16" x14ac:dyDescent="0.3">
      <c r="P73361" s="83"/>
    </row>
    <row r="73362" spans="16:16" x14ac:dyDescent="0.3">
      <c r="P73362" s="83"/>
    </row>
    <row r="73363" spans="16:16" x14ac:dyDescent="0.3">
      <c r="P73363" s="83"/>
    </row>
    <row r="73364" spans="16:16" x14ac:dyDescent="0.3">
      <c r="P73364" s="83"/>
    </row>
    <row r="73365" spans="16:16" x14ac:dyDescent="0.3">
      <c r="P73365" s="83"/>
    </row>
    <row r="73366" spans="16:16" x14ac:dyDescent="0.3">
      <c r="P73366" s="83"/>
    </row>
    <row r="73367" spans="16:16" x14ac:dyDescent="0.3">
      <c r="P73367" s="83"/>
    </row>
    <row r="73368" spans="16:16" x14ac:dyDescent="0.3">
      <c r="P73368" s="83"/>
    </row>
    <row r="73369" spans="16:16" x14ac:dyDescent="0.3">
      <c r="P73369" s="83"/>
    </row>
    <row r="73370" spans="16:16" x14ac:dyDescent="0.3">
      <c r="P73370" s="83"/>
    </row>
    <row r="73371" spans="16:16" x14ac:dyDescent="0.3">
      <c r="P73371" s="83"/>
    </row>
    <row r="73372" spans="16:16" x14ac:dyDescent="0.3">
      <c r="P73372" s="83"/>
    </row>
    <row r="73373" spans="16:16" x14ac:dyDescent="0.3">
      <c r="P73373" s="83"/>
    </row>
    <row r="73374" spans="16:16" x14ac:dyDescent="0.3">
      <c r="P73374" s="83"/>
    </row>
    <row r="73375" spans="16:16" x14ac:dyDescent="0.3">
      <c r="P73375" s="83"/>
    </row>
    <row r="73376" spans="16:16" x14ac:dyDescent="0.3">
      <c r="P73376" s="83"/>
    </row>
    <row r="73377" spans="16:16" x14ac:dyDescent="0.3">
      <c r="P73377" s="83"/>
    </row>
    <row r="73378" spans="16:16" x14ac:dyDescent="0.3">
      <c r="P73378" s="83"/>
    </row>
    <row r="73379" spans="16:16" x14ac:dyDescent="0.3">
      <c r="P73379" s="83"/>
    </row>
    <row r="73380" spans="16:16" x14ac:dyDescent="0.3">
      <c r="P73380" s="83"/>
    </row>
    <row r="73381" spans="16:16" x14ac:dyDescent="0.3">
      <c r="P73381" s="83"/>
    </row>
    <row r="73382" spans="16:16" x14ac:dyDescent="0.3">
      <c r="P73382" s="83"/>
    </row>
    <row r="73383" spans="16:16" x14ac:dyDescent="0.3">
      <c r="P73383" s="83"/>
    </row>
    <row r="73384" spans="16:16" x14ac:dyDescent="0.3">
      <c r="P73384" s="83"/>
    </row>
    <row r="73385" spans="16:16" x14ac:dyDescent="0.3">
      <c r="P73385" s="83"/>
    </row>
    <row r="73386" spans="16:16" x14ac:dyDescent="0.3">
      <c r="P73386" s="83"/>
    </row>
    <row r="73387" spans="16:16" x14ac:dyDescent="0.3">
      <c r="P73387" s="83"/>
    </row>
    <row r="73388" spans="16:16" x14ac:dyDescent="0.3">
      <c r="P73388" s="83"/>
    </row>
    <row r="73389" spans="16:16" x14ac:dyDescent="0.3">
      <c r="P73389" s="83"/>
    </row>
    <row r="73390" spans="16:16" x14ac:dyDescent="0.3">
      <c r="P73390" s="83"/>
    </row>
    <row r="73391" spans="16:16" x14ac:dyDescent="0.3">
      <c r="P73391" s="83"/>
    </row>
    <row r="73392" spans="16:16" x14ac:dyDescent="0.3">
      <c r="P73392" s="83"/>
    </row>
    <row r="73393" spans="16:16" x14ac:dyDescent="0.3">
      <c r="P73393" s="83"/>
    </row>
    <row r="73394" spans="16:16" x14ac:dyDescent="0.3">
      <c r="P73394" s="83"/>
    </row>
    <row r="73395" spans="16:16" x14ac:dyDescent="0.3">
      <c r="P73395" s="83"/>
    </row>
    <row r="73396" spans="16:16" x14ac:dyDescent="0.3">
      <c r="P73396" s="83"/>
    </row>
    <row r="73397" spans="16:16" x14ac:dyDescent="0.3">
      <c r="P73397" s="83"/>
    </row>
    <row r="73398" spans="16:16" x14ac:dyDescent="0.3">
      <c r="P73398" s="83"/>
    </row>
    <row r="73399" spans="16:16" x14ac:dyDescent="0.3">
      <c r="P73399" s="83"/>
    </row>
    <row r="73400" spans="16:16" x14ac:dyDescent="0.3">
      <c r="P73400" s="83"/>
    </row>
    <row r="73401" spans="16:16" x14ac:dyDescent="0.3">
      <c r="P73401" s="83"/>
    </row>
    <row r="73402" spans="16:16" x14ac:dyDescent="0.3">
      <c r="P73402" s="83"/>
    </row>
    <row r="73403" spans="16:16" x14ac:dyDescent="0.3">
      <c r="P73403" s="83"/>
    </row>
    <row r="73404" spans="16:16" x14ac:dyDescent="0.3">
      <c r="P73404" s="83"/>
    </row>
    <row r="73405" spans="16:16" x14ac:dyDescent="0.3">
      <c r="P73405" s="83"/>
    </row>
    <row r="73406" spans="16:16" x14ac:dyDescent="0.3">
      <c r="P73406" s="83"/>
    </row>
    <row r="73407" spans="16:16" x14ac:dyDescent="0.3">
      <c r="P73407" s="83"/>
    </row>
    <row r="73408" spans="16:16" x14ac:dyDescent="0.3">
      <c r="P73408" s="83"/>
    </row>
    <row r="73409" spans="16:16" x14ac:dyDescent="0.3">
      <c r="P73409" s="83"/>
    </row>
    <row r="73410" spans="16:16" x14ac:dyDescent="0.3">
      <c r="P73410" s="83"/>
    </row>
    <row r="73411" spans="16:16" x14ac:dyDescent="0.3">
      <c r="P73411" s="83"/>
    </row>
    <row r="73412" spans="16:16" x14ac:dyDescent="0.3">
      <c r="P73412" s="83"/>
    </row>
    <row r="73413" spans="16:16" x14ac:dyDescent="0.3">
      <c r="P73413" s="83"/>
    </row>
    <row r="73414" spans="16:16" x14ac:dyDescent="0.3">
      <c r="P73414" s="83"/>
    </row>
    <row r="73415" spans="16:16" x14ac:dyDescent="0.3">
      <c r="P73415" s="83"/>
    </row>
    <row r="73416" spans="16:16" x14ac:dyDescent="0.3">
      <c r="P73416" s="83"/>
    </row>
    <row r="73417" spans="16:16" x14ac:dyDescent="0.3">
      <c r="P73417" s="83"/>
    </row>
    <row r="73418" spans="16:16" x14ac:dyDescent="0.3">
      <c r="P73418" s="83"/>
    </row>
    <row r="73419" spans="16:16" x14ac:dyDescent="0.3">
      <c r="P73419" s="83"/>
    </row>
    <row r="73420" spans="16:16" x14ac:dyDescent="0.3">
      <c r="P73420" s="83"/>
    </row>
    <row r="73421" spans="16:16" x14ac:dyDescent="0.3">
      <c r="P73421" s="83"/>
    </row>
    <row r="73422" spans="16:16" x14ac:dyDescent="0.3">
      <c r="P73422" s="83"/>
    </row>
    <row r="73423" spans="16:16" x14ac:dyDescent="0.3">
      <c r="P73423" s="83"/>
    </row>
    <row r="73424" spans="16:16" x14ac:dyDescent="0.3">
      <c r="P73424" s="83"/>
    </row>
    <row r="73425" spans="16:16" x14ac:dyDescent="0.3">
      <c r="P73425" s="83"/>
    </row>
    <row r="73426" spans="16:16" x14ac:dyDescent="0.3">
      <c r="P73426" s="83"/>
    </row>
    <row r="73427" spans="16:16" x14ac:dyDescent="0.3">
      <c r="P73427" s="83"/>
    </row>
    <row r="73428" spans="16:16" x14ac:dyDescent="0.3">
      <c r="P73428" s="83"/>
    </row>
    <row r="73429" spans="16:16" x14ac:dyDescent="0.3">
      <c r="P73429" s="83"/>
    </row>
    <row r="73430" spans="16:16" x14ac:dyDescent="0.3">
      <c r="P73430" s="83"/>
    </row>
    <row r="73431" spans="16:16" x14ac:dyDescent="0.3">
      <c r="P73431" s="83"/>
    </row>
    <row r="73432" spans="16:16" x14ac:dyDescent="0.3">
      <c r="P73432" s="83"/>
    </row>
    <row r="73433" spans="16:16" x14ac:dyDescent="0.3">
      <c r="P73433" s="83"/>
    </row>
    <row r="73434" spans="16:16" x14ac:dyDescent="0.3">
      <c r="P73434" s="83"/>
    </row>
    <row r="73435" spans="16:16" x14ac:dyDescent="0.3">
      <c r="P73435" s="83"/>
    </row>
    <row r="73436" spans="16:16" x14ac:dyDescent="0.3">
      <c r="P73436" s="83"/>
    </row>
    <row r="73437" spans="16:16" x14ac:dyDescent="0.3">
      <c r="P73437" s="83"/>
    </row>
    <row r="73438" spans="16:16" x14ac:dyDescent="0.3">
      <c r="P73438" s="83"/>
    </row>
    <row r="73439" spans="16:16" x14ac:dyDescent="0.3">
      <c r="P73439" s="83"/>
    </row>
    <row r="73440" spans="16:16" x14ac:dyDescent="0.3">
      <c r="P73440" s="83"/>
    </row>
    <row r="73441" spans="16:16" x14ac:dyDescent="0.3">
      <c r="P73441" s="83"/>
    </row>
    <row r="73442" spans="16:16" x14ac:dyDescent="0.3">
      <c r="P73442" s="83"/>
    </row>
    <row r="73443" spans="16:16" x14ac:dyDescent="0.3">
      <c r="P73443" s="83"/>
    </row>
    <row r="73444" spans="16:16" x14ac:dyDescent="0.3">
      <c r="P73444" s="83"/>
    </row>
    <row r="73445" spans="16:16" x14ac:dyDescent="0.3">
      <c r="P73445" s="83"/>
    </row>
    <row r="73446" spans="16:16" x14ac:dyDescent="0.3">
      <c r="P73446" s="83"/>
    </row>
    <row r="73447" spans="16:16" x14ac:dyDescent="0.3">
      <c r="P73447" s="83"/>
    </row>
    <row r="73448" spans="16:16" x14ac:dyDescent="0.3">
      <c r="P73448" s="83"/>
    </row>
    <row r="73449" spans="16:16" x14ac:dyDescent="0.3">
      <c r="P73449" s="83"/>
    </row>
    <row r="73450" spans="16:16" x14ac:dyDescent="0.3">
      <c r="P73450" s="83"/>
    </row>
    <row r="73451" spans="16:16" x14ac:dyDescent="0.3">
      <c r="P73451" s="83"/>
    </row>
    <row r="73452" spans="16:16" x14ac:dyDescent="0.3">
      <c r="P73452" s="83"/>
    </row>
    <row r="73453" spans="16:16" x14ac:dyDescent="0.3">
      <c r="P73453" s="83"/>
    </row>
    <row r="73454" spans="16:16" x14ac:dyDescent="0.3">
      <c r="P73454" s="83"/>
    </row>
    <row r="73455" spans="16:16" x14ac:dyDescent="0.3">
      <c r="P73455" s="83"/>
    </row>
    <row r="73456" spans="16:16" x14ac:dyDescent="0.3">
      <c r="P73456" s="83"/>
    </row>
    <row r="73457" spans="16:16" x14ac:dyDescent="0.3">
      <c r="P73457" s="83"/>
    </row>
    <row r="73458" spans="16:16" x14ac:dyDescent="0.3">
      <c r="P73458" s="83"/>
    </row>
    <row r="73459" spans="16:16" x14ac:dyDescent="0.3">
      <c r="P73459" s="83"/>
    </row>
    <row r="73460" spans="16:16" x14ac:dyDescent="0.3">
      <c r="P73460" s="83"/>
    </row>
    <row r="73461" spans="16:16" x14ac:dyDescent="0.3">
      <c r="P73461" s="83"/>
    </row>
    <row r="73462" spans="16:16" x14ac:dyDescent="0.3">
      <c r="P73462" s="83"/>
    </row>
    <row r="73463" spans="16:16" x14ac:dyDescent="0.3">
      <c r="P73463" s="83"/>
    </row>
    <row r="73464" spans="16:16" x14ac:dyDescent="0.3">
      <c r="P73464" s="83"/>
    </row>
    <row r="73465" spans="16:16" x14ac:dyDescent="0.3">
      <c r="P73465" s="83"/>
    </row>
    <row r="73466" spans="16:16" x14ac:dyDescent="0.3">
      <c r="P73466" s="83"/>
    </row>
    <row r="73467" spans="16:16" x14ac:dyDescent="0.3">
      <c r="P73467" s="83"/>
    </row>
    <row r="73468" spans="16:16" x14ac:dyDescent="0.3">
      <c r="P73468" s="83"/>
    </row>
    <row r="73469" spans="16:16" x14ac:dyDescent="0.3">
      <c r="P73469" s="83"/>
    </row>
    <row r="73470" spans="16:16" x14ac:dyDescent="0.3">
      <c r="P73470" s="83"/>
    </row>
    <row r="73471" spans="16:16" x14ac:dyDescent="0.3">
      <c r="P73471" s="83"/>
    </row>
    <row r="73472" spans="16:16" x14ac:dyDescent="0.3">
      <c r="P73472" s="83"/>
    </row>
    <row r="73473" spans="16:16" x14ac:dyDescent="0.3">
      <c r="P73473" s="83"/>
    </row>
    <row r="73474" spans="16:16" x14ac:dyDescent="0.3">
      <c r="P73474" s="83"/>
    </row>
    <row r="73475" spans="16:16" x14ac:dyDescent="0.3">
      <c r="P73475" s="83"/>
    </row>
    <row r="73476" spans="16:16" x14ac:dyDescent="0.3">
      <c r="P73476" s="83"/>
    </row>
    <row r="73477" spans="16:16" x14ac:dyDescent="0.3">
      <c r="P73477" s="83"/>
    </row>
    <row r="73478" spans="16:16" x14ac:dyDescent="0.3">
      <c r="P73478" s="83"/>
    </row>
    <row r="73479" spans="16:16" x14ac:dyDescent="0.3">
      <c r="P73479" s="83"/>
    </row>
    <row r="73480" spans="16:16" x14ac:dyDescent="0.3">
      <c r="P73480" s="83"/>
    </row>
    <row r="73481" spans="16:16" x14ac:dyDescent="0.3">
      <c r="P73481" s="83"/>
    </row>
    <row r="73482" spans="16:16" x14ac:dyDescent="0.3">
      <c r="P73482" s="83"/>
    </row>
    <row r="73483" spans="16:16" x14ac:dyDescent="0.3">
      <c r="P73483" s="83"/>
    </row>
    <row r="73484" spans="16:16" x14ac:dyDescent="0.3">
      <c r="P73484" s="83"/>
    </row>
    <row r="73485" spans="16:16" x14ac:dyDescent="0.3">
      <c r="P73485" s="83"/>
    </row>
    <row r="73486" spans="16:16" x14ac:dyDescent="0.3">
      <c r="P73486" s="83"/>
    </row>
    <row r="73487" spans="16:16" x14ac:dyDescent="0.3">
      <c r="P73487" s="83"/>
    </row>
    <row r="73488" spans="16:16" x14ac:dyDescent="0.3">
      <c r="P73488" s="83"/>
    </row>
    <row r="73489" spans="16:16" x14ac:dyDescent="0.3">
      <c r="P73489" s="83"/>
    </row>
    <row r="73490" spans="16:16" x14ac:dyDescent="0.3">
      <c r="P73490" s="83"/>
    </row>
    <row r="73491" spans="16:16" x14ac:dyDescent="0.3">
      <c r="P73491" s="83"/>
    </row>
    <row r="73492" spans="16:16" x14ac:dyDescent="0.3">
      <c r="P73492" s="83"/>
    </row>
    <row r="73493" spans="16:16" x14ac:dyDescent="0.3">
      <c r="P73493" s="83"/>
    </row>
    <row r="73494" spans="16:16" x14ac:dyDescent="0.3">
      <c r="P73494" s="83"/>
    </row>
    <row r="73495" spans="16:16" x14ac:dyDescent="0.3">
      <c r="P73495" s="83"/>
    </row>
    <row r="73496" spans="16:16" x14ac:dyDescent="0.3">
      <c r="P73496" s="83"/>
    </row>
    <row r="73497" spans="16:16" x14ac:dyDescent="0.3">
      <c r="P73497" s="83"/>
    </row>
    <row r="73498" spans="16:16" x14ac:dyDescent="0.3">
      <c r="P73498" s="83"/>
    </row>
    <row r="73499" spans="16:16" x14ac:dyDescent="0.3">
      <c r="P73499" s="83"/>
    </row>
    <row r="73500" spans="16:16" x14ac:dyDescent="0.3">
      <c r="P73500" s="83"/>
    </row>
    <row r="73501" spans="16:16" x14ac:dyDescent="0.3">
      <c r="P73501" s="83"/>
    </row>
    <row r="73502" spans="16:16" x14ac:dyDescent="0.3">
      <c r="P73502" s="83"/>
    </row>
    <row r="73503" spans="16:16" x14ac:dyDescent="0.3">
      <c r="P73503" s="83"/>
    </row>
    <row r="73504" spans="16:16" x14ac:dyDescent="0.3">
      <c r="P73504" s="83"/>
    </row>
    <row r="73505" spans="16:16" x14ac:dyDescent="0.3">
      <c r="P73505" s="83"/>
    </row>
    <row r="73506" spans="16:16" x14ac:dyDescent="0.3">
      <c r="P73506" s="83"/>
    </row>
    <row r="73507" spans="16:16" x14ac:dyDescent="0.3">
      <c r="P73507" s="83"/>
    </row>
    <row r="73508" spans="16:16" x14ac:dyDescent="0.3">
      <c r="P73508" s="83"/>
    </row>
    <row r="73509" spans="16:16" x14ac:dyDescent="0.3">
      <c r="P73509" s="83"/>
    </row>
    <row r="73510" spans="16:16" x14ac:dyDescent="0.3">
      <c r="P73510" s="83"/>
    </row>
    <row r="73511" spans="16:16" x14ac:dyDescent="0.3">
      <c r="P73511" s="83"/>
    </row>
    <row r="73512" spans="16:16" x14ac:dyDescent="0.3">
      <c r="P73512" s="83"/>
    </row>
    <row r="73513" spans="16:16" x14ac:dyDescent="0.3">
      <c r="P73513" s="83"/>
    </row>
    <row r="73514" spans="16:16" x14ac:dyDescent="0.3">
      <c r="P73514" s="83"/>
    </row>
    <row r="73515" spans="16:16" x14ac:dyDescent="0.3">
      <c r="P73515" s="83"/>
    </row>
    <row r="73516" spans="16:16" x14ac:dyDescent="0.3">
      <c r="P73516" s="83"/>
    </row>
    <row r="73517" spans="16:16" x14ac:dyDescent="0.3">
      <c r="P73517" s="83"/>
    </row>
    <row r="73518" spans="16:16" x14ac:dyDescent="0.3">
      <c r="P73518" s="83"/>
    </row>
    <row r="73519" spans="16:16" x14ac:dyDescent="0.3">
      <c r="P73519" s="83"/>
    </row>
    <row r="73520" spans="16:16" x14ac:dyDescent="0.3">
      <c r="P73520" s="83"/>
    </row>
    <row r="73521" spans="16:16" x14ac:dyDescent="0.3">
      <c r="P73521" s="83"/>
    </row>
    <row r="73522" spans="16:16" x14ac:dyDescent="0.3">
      <c r="P73522" s="83"/>
    </row>
    <row r="73523" spans="16:16" x14ac:dyDescent="0.3">
      <c r="P73523" s="83"/>
    </row>
    <row r="73524" spans="16:16" x14ac:dyDescent="0.3">
      <c r="P73524" s="83"/>
    </row>
    <row r="73525" spans="16:16" x14ac:dyDescent="0.3">
      <c r="P73525" s="83"/>
    </row>
    <row r="73526" spans="16:16" x14ac:dyDescent="0.3">
      <c r="P73526" s="83"/>
    </row>
    <row r="73527" spans="16:16" x14ac:dyDescent="0.3">
      <c r="P73527" s="83"/>
    </row>
    <row r="73528" spans="16:16" x14ac:dyDescent="0.3">
      <c r="P73528" s="83"/>
    </row>
    <row r="73529" spans="16:16" x14ac:dyDescent="0.3">
      <c r="P73529" s="83"/>
    </row>
    <row r="73530" spans="16:16" x14ac:dyDescent="0.3">
      <c r="P73530" s="83"/>
    </row>
    <row r="73531" spans="16:16" x14ac:dyDescent="0.3">
      <c r="P73531" s="83"/>
    </row>
    <row r="73532" spans="16:16" x14ac:dyDescent="0.3">
      <c r="P73532" s="83"/>
    </row>
    <row r="73533" spans="16:16" x14ac:dyDescent="0.3">
      <c r="P73533" s="83"/>
    </row>
    <row r="73534" spans="16:16" x14ac:dyDescent="0.3">
      <c r="P73534" s="83"/>
    </row>
    <row r="73535" spans="16:16" x14ac:dyDescent="0.3">
      <c r="P73535" s="83"/>
    </row>
    <row r="73536" spans="16:16" x14ac:dyDescent="0.3">
      <c r="P73536" s="83"/>
    </row>
    <row r="73537" spans="16:16" x14ac:dyDescent="0.3">
      <c r="P73537" s="83"/>
    </row>
    <row r="73538" spans="16:16" x14ac:dyDescent="0.3">
      <c r="P73538" s="83"/>
    </row>
    <row r="73539" spans="16:16" x14ac:dyDescent="0.3">
      <c r="P73539" s="83"/>
    </row>
    <row r="73540" spans="16:16" x14ac:dyDescent="0.3">
      <c r="P73540" s="83"/>
    </row>
    <row r="73541" spans="16:16" x14ac:dyDescent="0.3">
      <c r="P73541" s="83"/>
    </row>
    <row r="73542" spans="16:16" x14ac:dyDescent="0.3">
      <c r="P73542" s="83"/>
    </row>
    <row r="73543" spans="16:16" x14ac:dyDescent="0.3">
      <c r="P73543" s="83"/>
    </row>
    <row r="73544" spans="16:16" x14ac:dyDescent="0.3">
      <c r="P73544" s="83"/>
    </row>
    <row r="73545" spans="16:16" x14ac:dyDescent="0.3">
      <c r="P73545" s="83"/>
    </row>
    <row r="73546" spans="16:16" x14ac:dyDescent="0.3">
      <c r="P73546" s="83"/>
    </row>
    <row r="73547" spans="16:16" x14ac:dyDescent="0.3">
      <c r="P73547" s="83"/>
    </row>
    <row r="73548" spans="16:16" x14ac:dyDescent="0.3">
      <c r="P73548" s="83"/>
    </row>
    <row r="73549" spans="16:16" x14ac:dyDescent="0.3">
      <c r="P73549" s="83"/>
    </row>
    <row r="73550" spans="16:16" x14ac:dyDescent="0.3">
      <c r="P73550" s="83"/>
    </row>
    <row r="73551" spans="16:16" x14ac:dyDescent="0.3">
      <c r="P73551" s="83"/>
    </row>
    <row r="73552" spans="16:16" x14ac:dyDescent="0.3">
      <c r="P73552" s="83"/>
    </row>
    <row r="73553" spans="16:16" x14ac:dyDescent="0.3">
      <c r="P73553" s="83"/>
    </row>
    <row r="73554" spans="16:16" x14ac:dyDescent="0.3">
      <c r="P73554" s="83"/>
    </row>
    <row r="73555" spans="16:16" x14ac:dyDescent="0.3">
      <c r="P73555" s="83"/>
    </row>
    <row r="73556" spans="16:16" x14ac:dyDescent="0.3">
      <c r="P73556" s="83"/>
    </row>
    <row r="73557" spans="16:16" x14ac:dyDescent="0.3">
      <c r="P73557" s="83"/>
    </row>
    <row r="73558" spans="16:16" x14ac:dyDescent="0.3">
      <c r="P73558" s="83"/>
    </row>
    <row r="73559" spans="16:16" x14ac:dyDescent="0.3">
      <c r="P73559" s="83"/>
    </row>
    <row r="73560" spans="16:16" x14ac:dyDescent="0.3">
      <c r="P73560" s="83"/>
    </row>
    <row r="73561" spans="16:16" x14ac:dyDescent="0.3">
      <c r="P73561" s="83"/>
    </row>
    <row r="73562" spans="16:16" x14ac:dyDescent="0.3">
      <c r="P73562" s="83"/>
    </row>
    <row r="73563" spans="16:16" x14ac:dyDescent="0.3">
      <c r="P73563" s="83"/>
    </row>
    <row r="73564" spans="16:16" x14ac:dyDescent="0.3">
      <c r="P73564" s="83"/>
    </row>
    <row r="73565" spans="16:16" x14ac:dyDescent="0.3">
      <c r="P73565" s="83"/>
    </row>
    <row r="73566" spans="16:16" x14ac:dyDescent="0.3">
      <c r="P73566" s="83"/>
    </row>
    <row r="73567" spans="16:16" x14ac:dyDescent="0.3">
      <c r="P73567" s="83"/>
    </row>
    <row r="73568" spans="16:16" x14ac:dyDescent="0.3">
      <c r="P73568" s="83"/>
    </row>
    <row r="73569" spans="16:16" x14ac:dyDescent="0.3">
      <c r="P73569" s="83"/>
    </row>
    <row r="73570" spans="16:16" x14ac:dyDescent="0.3">
      <c r="P73570" s="83"/>
    </row>
    <row r="73571" spans="16:16" x14ac:dyDescent="0.3">
      <c r="P73571" s="83"/>
    </row>
    <row r="73572" spans="16:16" x14ac:dyDescent="0.3">
      <c r="P73572" s="83"/>
    </row>
    <row r="73573" spans="16:16" x14ac:dyDescent="0.3">
      <c r="P73573" s="83"/>
    </row>
    <row r="73574" spans="16:16" x14ac:dyDescent="0.3">
      <c r="P73574" s="83"/>
    </row>
    <row r="73575" spans="16:16" x14ac:dyDescent="0.3">
      <c r="P73575" s="83"/>
    </row>
    <row r="73576" spans="16:16" x14ac:dyDescent="0.3">
      <c r="P73576" s="83"/>
    </row>
    <row r="73577" spans="16:16" x14ac:dyDescent="0.3">
      <c r="P73577" s="83"/>
    </row>
    <row r="73578" spans="16:16" x14ac:dyDescent="0.3">
      <c r="P73578" s="83"/>
    </row>
    <row r="73579" spans="16:16" x14ac:dyDescent="0.3">
      <c r="P73579" s="83"/>
    </row>
    <row r="73580" spans="16:16" x14ac:dyDescent="0.3">
      <c r="P73580" s="83"/>
    </row>
    <row r="73581" spans="16:16" x14ac:dyDescent="0.3">
      <c r="P73581" s="83"/>
    </row>
    <row r="73582" spans="16:16" x14ac:dyDescent="0.3">
      <c r="P73582" s="83"/>
    </row>
    <row r="73583" spans="16:16" x14ac:dyDescent="0.3">
      <c r="P73583" s="83"/>
    </row>
    <row r="73584" spans="16:16" x14ac:dyDescent="0.3">
      <c r="P73584" s="83"/>
    </row>
    <row r="73585" spans="16:16" x14ac:dyDescent="0.3">
      <c r="P73585" s="83"/>
    </row>
    <row r="73586" spans="16:16" x14ac:dyDescent="0.3">
      <c r="P73586" s="83"/>
    </row>
    <row r="73587" spans="16:16" x14ac:dyDescent="0.3">
      <c r="P73587" s="83"/>
    </row>
    <row r="73588" spans="16:16" x14ac:dyDescent="0.3">
      <c r="P73588" s="83"/>
    </row>
    <row r="73589" spans="16:16" x14ac:dyDescent="0.3">
      <c r="P73589" s="83"/>
    </row>
    <row r="73590" spans="16:16" x14ac:dyDescent="0.3">
      <c r="P73590" s="83"/>
    </row>
    <row r="73591" spans="16:16" x14ac:dyDescent="0.3">
      <c r="P73591" s="83"/>
    </row>
    <row r="73592" spans="16:16" x14ac:dyDescent="0.3">
      <c r="P73592" s="83"/>
    </row>
    <row r="73593" spans="16:16" x14ac:dyDescent="0.3">
      <c r="P73593" s="83"/>
    </row>
    <row r="73594" spans="16:16" x14ac:dyDescent="0.3">
      <c r="P73594" s="83"/>
    </row>
    <row r="73595" spans="16:16" x14ac:dyDescent="0.3">
      <c r="P73595" s="83"/>
    </row>
    <row r="73596" spans="16:16" x14ac:dyDescent="0.3">
      <c r="P73596" s="83"/>
    </row>
    <row r="73597" spans="16:16" x14ac:dyDescent="0.3">
      <c r="P73597" s="83"/>
    </row>
    <row r="73598" spans="16:16" x14ac:dyDescent="0.3">
      <c r="P73598" s="83"/>
    </row>
    <row r="73599" spans="16:16" x14ac:dyDescent="0.3">
      <c r="P73599" s="83"/>
    </row>
    <row r="73600" spans="16:16" x14ac:dyDescent="0.3">
      <c r="P73600" s="83"/>
    </row>
    <row r="73601" spans="16:16" x14ac:dyDescent="0.3">
      <c r="P73601" s="83"/>
    </row>
    <row r="73602" spans="16:16" x14ac:dyDescent="0.3">
      <c r="P73602" s="83"/>
    </row>
    <row r="73603" spans="16:16" x14ac:dyDescent="0.3">
      <c r="P73603" s="83"/>
    </row>
    <row r="73604" spans="16:16" x14ac:dyDescent="0.3">
      <c r="P73604" s="83"/>
    </row>
    <row r="73605" spans="16:16" x14ac:dyDescent="0.3">
      <c r="P73605" s="83"/>
    </row>
    <row r="73606" spans="16:16" x14ac:dyDescent="0.3">
      <c r="P73606" s="83"/>
    </row>
    <row r="73607" spans="16:16" x14ac:dyDescent="0.3">
      <c r="P73607" s="83"/>
    </row>
    <row r="73608" spans="16:16" x14ac:dyDescent="0.3">
      <c r="P73608" s="83"/>
    </row>
    <row r="73609" spans="16:16" x14ac:dyDescent="0.3">
      <c r="P73609" s="83"/>
    </row>
    <row r="73610" spans="16:16" x14ac:dyDescent="0.3">
      <c r="P73610" s="83"/>
    </row>
    <row r="73611" spans="16:16" x14ac:dyDescent="0.3">
      <c r="P73611" s="83"/>
    </row>
    <row r="73612" spans="16:16" x14ac:dyDescent="0.3">
      <c r="P73612" s="83"/>
    </row>
    <row r="73613" spans="16:16" x14ac:dyDescent="0.3">
      <c r="P73613" s="83"/>
    </row>
    <row r="73614" spans="16:16" x14ac:dyDescent="0.3">
      <c r="P73614" s="83"/>
    </row>
    <row r="73615" spans="16:16" x14ac:dyDescent="0.3">
      <c r="P73615" s="83"/>
    </row>
    <row r="73616" spans="16:16" x14ac:dyDescent="0.3">
      <c r="P73616" s="83"/>
    </row>
    <row r="73617" spans="16:16" x14ac:dyDescent="0.3">
      <c r="P73617" s="83"/>
    </row>
    <row r="73618" spans="16:16" x14ac:dyDescent="0.3">
      <c r="P73618" s="83"/>
    </row>
    <row r="73619" spans="16:16" x14ac:dyDescent="0.3">
      <c r="P73619" s="83"/>
    </row>
    <row r="73620" spans="16:16" x14ac:dyDescent="0.3">
      <c r="P73620" s="83"/>
    </row>
    <row r="73621" spans="16:16" x14ac:dyDescent="0.3">
      <c r="P73621" s="83"/>
    </row>
    <row r="73622" spans="16:16" x14ac:dyDescent="0.3">
      <c r="P73622" s="83"/>
    </row>
    <row r="73623" spans="16:16" x14ac:dyDescent="0.3">
      <c r="P73623" s="83"/>
    </row>
    <row r="73624" spans="16:16" x14ac:dyDescent="0.3">
      <c r="P73624" s="83"/>
    </row>
    <row r="73625" spans="16:16" x14ac:dyDescent="0.3">
      <c r="P73625" s="83"/>
    </row>
    <row r="73626" spans="16:16" x14ac:dyDescent="0.3">
      <c r="P73626" s="83"/>
    </row>
    <row r="73627" spans="16:16" x14ac:dyDescent="0.3">
      <c r="P73627" s="83"/>
    </row>
    <row r="73628" spans="16:16" x14ac:dyDescent="0.3">
      <c r="P73628" s="83"/>
    </row>
    <row r="73629" spans="16:16" x14ac:dyDescent="0.3">
      <c r="P73629" s="83"/>
    </row>
    <row r="73630" spans="16:16" x14ac:dyDescent="0.3">
      <c r="P73630" s="83"/>
    </row>
    <row r="73631" spans="16:16" x14ac:dyDescent="0.3">
      <c r="P73631" s="83"/>
    </row>
    <row r="73632" spans="16:16" x14ac:dyDescent="0.3">
      <c r="P73632" s="83"/>
    </row>
    <row r="73633" spans="16:16" x14ac:dyDescent="0.3">
      <c r="P73633" s="83"/>
    </row>
    <row r="73634" spans="16:16" x14ac:dyDescent="0.3">
      <c r="P73634" s="83"/>
    </row>
    <row r="73635" spans="16:16" x14ac:dyDescent="0.3">
      <c r="P73635" s="83"/>
    </row>
    <row r="73636" spans="16:16" x14ac:dyDescent="0.3">
      <c r="P73636" s="83"/>
    </row>
    <row r="73637" spans="16:16" x14ac:dyDescent="0.3">
      <c r="P73637" s="83"/>
    </row>
    <row r="73638" spans="16:16" x14ac:dyDescent="0.3">
      <c r="P73638" s="83"/>
    </row>
    <row r="73639" spans="16:16" x14ac:dyDescent="0.3">
      <c r="P73639" s="83"/>
    </row>
    <row r="73640" spans="16:16" x14ac:dyDescent="0.3">
      <c r="P73640" s="83"/>
    </row>
    <row r="73641" spans="16:16" x14ac:dyDescent="0.3">
      <c r="P73641" s="83"/>
    </row>
    <row r="73642" spans="16:16" x14ac:dyDescent="0.3">
      <c r="P73642" s="83"/>
    </row>
    <row r="73643" spans="16:16" x14ac:dyDescent="0.3">
      <c r="P73643" s="83"/>
    </row>
    <row r="73644" spans="16:16" x14ac:dyDescent="0.3">
      <c r="P73644" s="83"/>
    </row>
    <row r="73645" spans="16:16" x14ac:dyDescent="0.3">
      <c r="P73645" s="83"/>
    </row>
    <row r="73646" spans="16:16" x14ac:dyDescent="0.3">
      <c r="P73646" s="83"/>
    </row>
    <row r="73647" spans="16:16" x14ac:dyDescent="0.3">
      <c r="P73647" s="83"/>
    </row>
    <row r="73648" spans="16:16" x14ac:dyDescent="0.3">
      <c r="P73648" s="83"/>
    </row>
    <row r="73649" spans="16:16" x14ac:dyDescent="0.3">
      <c r="P73649" s="83"/>
    </row>
    <row r="73650" spans="16:16" x14ac:dyDescent="0.3">
      <c r="P73650" s="83"/>
    </row>
    <row r="73651" spans="16:16" x14ac:dyDescent="0.3">
      <c r="P73651" s="83"/>
    </row>
    <row r="73652" spans="16:16" x14ac:dyDescent="0.3">
      <c r="P73652" s="83"/>
    </row>
    <row r="73653" spans="16:16" x14ac:dyDescent="0.3">
      <c r="P73653" s="83"/>
    </row>
    <row r="73654" spans="16:16" x14ac:dyDescent="0.3">
      <c r="P73654" s="83"/>
    </row>
    <row r="73655" spans="16:16" x14ac:dyDescent="0.3">
      <c r="P73655" s="83"/>
    </row>
    <row r="73656" spans="16:16" x14ac:dyDescent="0.3">
      <c r="P73656" s="83"/>
    </row>
    <row r="73657" spans="16:16" x14ac:dyDescent="0.3">
      <c r="P73657" s="83"/>
    </row>
    <row r="73658" spans="16:16" x14ac:dyDescent="0.3">
      <c r="P73658" s="83"/>
    </row>
    <row r="73659" spans="16:16" x14ac:dyDescent="0.3">
      <c r="P73659" s="83"/>
    </row>
    <row r="73660" spans="16:16" x14ac:dyDescent="0.3">
      <c r="P73660" s="83"/>
    </row>
    <row r="73661" spans="16:16" x14ac:dyDescent="0.3">
      <c r="P73661" s="83"/>
    </row>
    <row r="73662" spans="16:16" x14ac:dyDescent="0.3">
      <c r="P73662" s="83"/>
    </row>
    <row r="73663" spans="16:16" x14ac:dyDescent="0.3">
      <c r="P73663" s="83"/>
    </row>
    <row r="73664" spans="16:16" x14ac:dyDescent="0.3">
      <c r="P73664" s="83"/>
    </row>
    <row r="73665" spans="16:16" x14ac:dyDescent="0.3">
      <c r="P73665" s="83"/>
    </row>
    <row r="73666" spans="16:16" x14ac:dyDescent="0.3">
      <c r="P73666" s="83"/>
    </row>
    <row r="73667" spans="16:16" x14ac:dyDescent="0.3">
      <c r="P73667" s="83"/>
    </row>
    <row r="73668" spans="16:16" x14ac:dyDescent="0.3">
      <c r="P73668" s="83"/>
    </row>
    <row r="73669" spans="16:16" x14ac:dyDescent="0.3">
      <c r="P73669" s="83"/>
    </row>
    <row r="73670" spans="16:16" x14ac:dyDescent="0.3">
      <c r="P73670" s="83"/>
    </row>
    <row r="73671" spans="16:16" x14ac:dyDescent="0.3">
      <c r="P73671" s="83"/>
    </row>
    <row r="73672" spans="16:16" x14ac:dyDescent="0.3">
      <c r="P73672" s="83"/>
    </row>
    <row r="73673" spans="16:16" x14ac:dyDescent="0.3">
      <c r="P73673" s="83"/>
    </row>
    <row r="73674" spans="16:16" x14ac:dyDescent="0.3">
      <c r="P73674" s="83"/>
    </row>
    <row r="73675" spans="16:16" x14ac:dyDescent="0.3">
      <c r="P73675" s="83"/>
    </row>
    <row r="73676" spans="16:16" x14ac:dyDescent="0.3">
      <c r="P73676" s="83"/>
    </row>
    <row r="73677" spans="16:16" x14ac:dyDescent="0.3">
      <c r="P73677" s="83"/>
    </row>
    <row r="73678" spans="16:16" x14ac:dyDescent="0.3">
      <c r="P73678" s="83"/>
    </row>
    <row r="73679" spans="16:16" x14ac:dyDescent="0.3">
      <c r="P73679" s="83"/>
    </row>
    <row r="73680" spans="16:16" x14ac:dyDescent="0.3">
      <c r="P73680" s="83"/>
    </row>
    <row r="73681" spans="16:16" x14ac:dyDescent="0.3">
      <c r="P73681" s="83"/>
    </row>
    <row r="73682" spans="16:16" x14ac:dyDescent="0.3">
      <c r="P73682" s="83"/>
    </row>
    <row r="73683" spans="16:16" x14ac:dyDescent="0.3">
      <c r="P73683" s="83"/>
    </row>
    <row r="73684" spans="16:16" x14ac:dyDescent="0.3">
      <c r="P73684" s="83"/>
    </row>
    <row r="73685" spans="16:16" x14ac:dyDescent="0.3">
      <c r="P73685" s="83"/>
    </row>
    <row r="73686" spans="16:16" x14ac:dyDescent="0.3">
      <c r="P73686" s="83"/>
    </row>
    <row r="73687" spans="16:16" x14ac:dyDescent="0.3">
      <c r="P73687" s="83"/>
    </row>
    <row r="73688" spans="16:16" x14ac:dyDescent="0.3">
      <c r="P73688" s="83"/>
    </row>
    <row r="73689" spans="16:16" x14ac:dyDescent="0.3">
      <c r="P73689" s="83"/>
    </row>
    <row r="73690" spans="16:16" x14ac:dyDescent="0.3">
      <c r="P73690" s="83"/>
    </row>
    <row r="73691" spans="16:16" x14ac:dyDescent="0.3">
      <c r="P73691" s="83"/>
    </row>
    <row r="73692" spans="16:16" x14ac:dyDescent="0.3">
      <c r="P73692" s="83"/>
    </row>
    <row r="73693" spans="16:16" x14ac:dyDescent="0.3">
      <c r="P73693" s="83"/>
    </row>
    <row r="73694" spans="16:16" x14ac:dyDescent="0.3">
      <c r="P73694" s="83"/>
    </row>
    <row r="73695" spans="16:16" x14ac:dyDescent="0.3">
      <c r="P73695" s="83"/>
    </row>
    <row r="73696" spans="16:16" x14ac:dyDescent="0.3">
      <c r="P73696" s="83"/>
    </row>
    <row r="73697" spans="16:16" x14ac:dyDescent="0.3">
      <c r="P73697" s="83"/>
    </row>
    <row r="73698" spans="16:16" x14ac:dyDescent="0.3">
      <c r="P73698" s="83"/>
    </row>
    <row r="73699" spans="16:16" x14ac:dyDescent="0.3">
      <c r="P73699" s="83"/>
    </row>
    <row r="73700" spans="16:16" x14ac:dyDescent="0.3">
      <c r="P73700" s="83"/>
    </row>
    <row r="73701" spans="16:16" x14ac:dyDescent="0.3">
      <c r="P73701" s="83"/>
    </row>
    <row r="73702" spans="16:16" x14ac:dyDescent="0.3">
      <c r="P73702" s="83"/>
    </row>
    <row r="73703" spans="16:16" x14ac:dyDescent="0.3">
      <c r="P73703" s="83"/>
    </row>
    <row r="73704" spans="16:16" x14ac:dyDescent="0.3">
      <c r="P73704" s="83"/>
    </row>
    <row r="73705" spans="16:16" x14ac:dyDescent="0.3">
      <c r="P73705" s="83"/>
    </row>
    <row r="73706" spans="16:16" x14ac:dyDescent="0.3">
      <c r="P73706" s="83"/>
    </row>
    <row r="73707" spans="16:16" x14ac:dyDescent="0.3">
      <c r="P73707" s="83"/>
    </row>
    <row r="73708" spans="16:16" x14ac:dyDescent="0.3">
      <c r="P73708" s="83"/>
    </row>
    <row r="73709" spans="16:16" x14ac:dyDescent="0.3">
      <c r="P73709" s="83"/>
    </row>
    <row r="73710" spans="16:16" x14ac:dyDescent="0.3">
      <c r="P73710" s="83"/>
    </row>
    <row r="73711" spans="16:16" x14ac:dyDescent="0.3">
      <c r="P73711" s="83"/>
    </row>
    <row r="73712" spans="16:16" x14ac:dyDescent="0.3">
      <c r="P73712" s="83"/>
    </row>
    <row r="73713" spans="16:16" x14ac:dyDescent="0.3">
      <c r="P73713" s="83"/>
    </row>
    <row r="73714" spans="16:16" x14ac:dyDescent="0.3">
      <c r="P73714" s="83"/>
    </row>
    <row r="73715" spans="16:16" x14ac:dyDescent="0.3">
      <c r="P73715" s="83"/>
    </row>
    <row r="73716" spans="16:16" x14ac:dyDescent="0.3">
      <c r="P73716" s="83"/>
    </row>
    <row r="73717" spans="16:16" x14ac:dyDescent="0.3">
      <c r="P73717" s="83"/>
    </row>
    <row r="73718" spans="16:16" x14ac:dyDescent="0.3">
      <c r="P73718" s="83"/>
    </row>
    <row r="73719" spans="16:16" x14ac:dyDescent="0.3">
      <c r="P73719" s="83"/>
    </row>
    <row r="73720" spans="16:16" x14ac:dyDescent="0.3">
      <c r="P73720" s="83"/>
    </row>
    <row r="73721" spans="16:16" x14ac:dyDescent="0.3">
      <c r="P73721" s="83"/>
    </row>
    <row r="73722" spans="16:16" x14ac:dyDescent="0.3">
      <c r="P73722" s="83"/>
    </row>
    <row r="73723" spans="16:16" x14ac:dyDescent="0.3">
      <c r="P73723" s="83"/>
    </row>
    <row r="73724" spans="16:16" x14ac:dyDescent="0.3">
      <c r="P73724" s="83"/>
    </row>
    <row r="73725" spans="16:16" x14ac:dyDescent="0.3">
      <c r="P73725" s="83"/>
    </row>
    <row r="73726" spans="16:16" x14ac:dyDescent="0.3">
      <c r="P73726" s="83"/>
    </row>
    <row r="73727" spans="16:16" x14ac:dyDescent="0.3">
      <c r="P73727" s="83"/>
    </row>
    <row r="73728" spans="16:16" x14ac:dyDescent="0.3">
      <c r="P73728" s="83"/>
    </row>
    <row r="73729" spans="16:16" x14ac:dyDescent="0.3">
      <c r="P73729" s="83"/>
    </row>
    <row r="73730" spans="16:16" x14ac:dyDescent="0.3">
      <c r="P73730" s="83"/>
    </row>
    <row r="73731" spans="16:16" x14ac:dyDescent="0.3">
      <c r="P73731" s="83"/>
    </row>
    <row r="73732" spans="16:16" x14ac:dyDescent="0.3">
      <c r="P73732" s="83"/>
    </row>
    <row r="73733" spans="16:16" x14ac:dyDescent="0.3">
      <c r="P73733" s="83"/>
    </row>
    <row r="73734" spans="16:16" x14ac:dyDescent="0.3">
      <c r="P73734" s="83"/>
    </row>
    <row r="73735" spans="16:16" x14ac:dyDescent="0.3">
      <c r="P73735" s="83"/>
    </row>
    <row r="73736" spans="16:16" x14ac:dyDescent="0.3">
      <c r="P73736" s="83"/>
    </row>
    <row r="73737" spans="16:16" x14ac:dyDescent="0.3">
      <c r="P73737" s="83"/>
    </row>
    <row r="73738" spans="16:16" x14ac:dyDescent="0.3">
      <c r="P73738" s="83"/>
    </row>
    <row r="73739" spans="16:16" x14ac:dyDescent="0.3">
      <c r="P73739" s="83"/>
    </row>
    <row r="73740" spans="16:16" x14ac:dyDescent="0.3">
      <c r="P73740" s="83"/>
    </row>
    <row r="73741" spans="16:16" x14ac:dyDescent="0.3">
      <c r="P73741" s="83"/>
    </row>
    <row r="73742" spans="16:16" x14ac:dyDescent="0.3">
      <c r="P73742" s="83"/>
    </row>
    <row r="73743" spans="16:16" x14ac:dyDescent="0.3">
      <c r="P73743" s="83"/>
    </row>
    <row r="73744" spans="16:16" x14ac:dyDescent="0.3">
      <c r="P73744" s="83"/>
    </row>
    <row r="73745" spans="16:16" x14ac:dyDescent="0.3">
      <c r="P73745" s="83"/>
    </row>
    <row r="73746" spans="16:16" x14ac:dyDescent="0.3">
      <c r="P73746" s="83"/>
    </row>
    <row r="73747" spans="16:16" x14ac:dyDescent="0.3">
      <c r="P73747" s="83"/>
    </row>
    <row r="73748" spans="16:16" x14ac:dyDescent="0.3">
      <c r="P73748" s="83"/>
    </row>
    <row r="73749" spans="16:16" x14ac:dyDescent="0.3">
      <c r="P73749" s="83"/>
    </row>
    <row r="73750" spans="16:16" x14ac:dyDescent="0.3">
      <c r="P73750" s="83"/>
    </row>
    <row r="73751" spans="16:16" x14ac:dyDescent="0.3">
      <c r="P73751" s="83"/>
    </row>
    <row r="73752" spans="16:16" x14ac:dyDescent="0.3">
      <c r="P73752" s="83"/>
    </row>
    <row r="73753" spans="16:16" x14ac:dyDescent="0.3">
      <c r="P73753" s="83"/>
    </row>
    <row r="73754" spans="16:16" x14ac:dyDescent="0.3">
      <c r="P73754" s="83"/>
    </row>
    <row r="73755" spans="16:16" x14ac:dyDescent="0.3">
      <c r="P73755" s="83"/>
    </row>
    <row r="73756" spans="16:16" x14ac:dyDescent="0.3">
      <c r="P73756" s="83"/>
    </row>
    <row r="73757" spans="16:16" x14ac:dyDescent="0.3">
      <c r="P73757" s="83"/>
    </row>
    <row r="73758" spans="16:16" x14ac:dyDescent="0.3">
      <c r="P73758" s="83"/>
    </row>
    <row r="73759" spans="16:16" x14ac:dyDescent="0.3">
      <c r="P73759" s="83"/>
    </row>
    <row r="73760" spans="16:16" x14ac:dyDescent="0.3">
      <c r="P73760" s="83"/>
    </row>
    <row r="73761" spans="16:16" x14ac:dyDescent="0.3">
      <c r="P73761" s="83"/>
    </row>
    <row r="73762" spans="16:16" x14ac:dyDescent="0.3">
      <c r="P73762" s="83"/>
    </row>
    <row r="73763" spans="16:16" x14ac:dyDescent="0.3">
      <c r="P73763" s="83"/>
    </row>
    <row r="73764" spans="16:16" x14ac:dyDescent="0.3">
      <c r="P73764" s="83"/>
    </row>
    <row r="73765" spans="16:16" x14ac:dyDescent="0.3">
      <c r="P73765" s="83"/>
    </row>
    <row r="73766" spans="16:16" x14ac:dyDescent="0.3">
      <c r="P73766" s="83"/>
    </row>
    <row r="73767" spans="16:16" x14ac:dyDescent="0.3">
      <c r="P73767" s="83"/>
    </row>
    <row r="73768" spans="16:16" x14ac:dyDescent="0.3">
      <c r="P73768" s="83"/>
    </row>
    <row r="73769" spans="16:16" x14ac:dyDescent="0.3">
      <c r="P73769" s="83"/>
    </row>
    <row r="73770" spans="16:16" x14ac:dyDescent="0.3">
      <c r="P73770" s="83"/>
    </row>
    <row r="73771" spans="16:16" x14ac:dyDescent="0.3">
      <c r="P73771" s="83"/>
    </row>
    <row r="73772" spans="16:16" x14ac:dyDescent="0.3">
      <c r="P73772" s="83"/>
    </row>
    <row r="73773" spans="16:16" x14ac:dyDescent="0.3">
      <c r="P73773" s="83"/>
    </row>
    <row r="73774" spans="16:16" x14ac:dyDescent="0.3">
      <c r="P73774" s="83"/>
    </row>
    <row r="73775" spans="16:16" x14ac:dyDescent="0.3">
      <c r="P73775" s="83"/>
    </row>
    <row r="73776" spans="16:16" x14ac:dyDescent="0.3">
      <c r="P73776" s="83"/>
    </row>
    <row r="73777" spans="16:16" x14ac:dyDescent="0.3">
      <c r="P73777" s="83"/>
    </row>
    <row r="73778" spans="16:16" x14ac:dyDescent="0.3">
      <c r="P73778" s="83"/>
    </row>
    <row r="73779" spans="16:16" x14ac:dyDescent="0.3">
      <c r="P73779" s="83"/>
    </row>
    <row r="73780" spans="16:16" x14ac:dyDescent="0.3">
      <c r="P73780" s="83"/>
    </row>
    <row r="73781" spans="16:16" x14ac:dyDescent="0.3">
      <c r="P73781" s="83"/>
    </row>
    <row r="73782" spans="16:16" x14ac:dyDescent="0.3">
      <c r="P73782" s="83"/>
    </row>
    <row r="73783" spans="16:16" x14ac:dyDescent="0.3">
      <c r="P73783" s="83"/>
    </row>
    <row r="73784" spans="16:16" x14ac:dyDescent="0.3">
      <c r="P73784" s="83"/>
    </row>
    <row r="73785" spans="16:16" x14ac:dyDescent="0.3">
      <c r="P73785" s="83"/>
    </row>
    <row r="73786" spans="16:16" x14ac:dyDescent="0.3">
      <c r="P73786" s="83"/>
    </row>
    <row r="73787" spans="16:16" x14ac:dyDescent="0.3">
      <c r="P73787" s="83"/>
    </row>
    <row r="73788" spans="16:16" x14ac:dyDescent="0.3">
      <c r="P73788" s="83"/>
    </row>
    <row r="73789" spans="16:16" x14ac:dyDescent="0.3">
      <c r="P73789" s="83"/>
    </row>
    <row r="73790" spans="16:16" x14ac:dyDescent="0.3">
      <c r="P73790" s="83"/>
    </row>
    <row r="73791" spans="16:16" x14ac:dyDescent="0.3">
      <c r="P73791" s="83"/>
    </row>
    <row r="73792" spans="16:16" x14ac:dyDescent="0.3">
      <c r="P73792" s="83"/>
    </row>
    <row r="73793" spans="16:16" x14ac:dyDescent="0.3">
      <c r="P73793" s="83"/>
    </row>
    <row r="73794" spans="16:16" x14ac:dyDescent="0.3">
      <c r="P73794" s="83"/>
    </row>
    <row r="73795" spans="16:16" x14ac:dyDescent="0.3">
      <c r="P73795" s="83"/>
    </row>
    <row r="73796" spans="16:16" x14ac:dyDescent="0.3">
      <c r="P73796" s="83"/>
    </row>
    <row r="73797" spans="16:16" x14ac:dyDescent="0.3">
      <c r="P73797" s="83"/>
    </row>
    <row r="73798" spans="16:16" x14ac:dyDescent="0.3">
      <c r="P73798" s="83"/>
    </row>
    <row r="73799" spans="16:16" x14ac:dyDescent="0.3">
      <c r="P73799" s="83"/>
    </row>
    <row r="73800" spans="16:16" x14ac:dyDescent="0.3">
      <c r="P73800" s="83"/>
    </row>
    <row r="73801" spans="16:16" x14ac:dyDescent="0.3">
      <c r="P73801" s="83"/>
    </row>
    <row r="73802" spans="16:16" x14ac:dyDescent="0.3">
      <c r="P73802" s="83"/>
    </row>
    <row r="73803" spans="16:16" x14ac:dyDescent="0.3">
      <c r="P73803" s="83"/>
    </row>
    <row r="73804" spans="16:16" x14ac:dyDescent="0.3">
      <c r="P73804" s="83"/>
    </row>
    <row r="73805" spans="16:16" x14ac:dyDescent="0.3">
      <c r="P73805" s="83"/>
    </row>
    <row r="73806" spans="16:16" x14ac:dyDescent="0.3">
      <c r="P73806" s="83"/>
    </row>
    <row r="73807" spans="16:16" x14ac:dyDescent="0.3">
      <c r="P73807" s="83"/>
    </row>
    <row r="73808" spans="16:16" x14ac:dyDescent="0.3">
      <c r="P73808" s="83"/>
    </row>
    <row r="73809" spans="16:16" x14ac:dyDescent="0.3">
      <c r="P73809" s="83"/>
    </row>
    <row r="73810" spans="16:16" x14ac:dyDescent="0.3">
      <c r="P73810" s="83"/>
    </row>
    <row r="73811" spans="16:16" x14ac:dyDescent="0.3">
      <c r="P73811" s="83"/>
    </row>
    <row r="73812" spans="16:16" x14ac:dyDescent="0.3">
      <c r="P73812" s="83"/>
    </row>
    <row r="73813" spans="16:16" x14ac:dyDescent="0.3">
      <c r="P73813" s="83"/>
    </row>
    <row r="73814" spans="16:16" x14ac:dyDescent="0.3">
      <c r="P73814" s="83"/>
    </row>
    <row r="73815" spans="16:16" x14ac:dyDescent="0.3">
      <c r="P73815" s="83"/>
    </row>
    <row r="73816" spans="16:16" x14ac:dyDescent="0.3">
      <c r="P73816" s="83"/>
    </row>
    <row r="73817" spans="16:16" x14ac:dyDescent="0.3">
      <c r="P73817" s="83"/>
    </row>
    <row r="73818" spans="16:16" x14ac:dyDescent="0.3">
      <c r="P73818" s="83"/>
    </row>
    <row r="73819" spans="16:16" x14ac:dyDescent="0.3">
      <c r="P73819" s="83"/>
    </row>
    <row r="73820" spans="16:16" x14ac:dyDescent="0.3">
      <c r="P73820" s="83"/>
    </row>
    <row r="73821" spans="16:16" x14ac:dyDescent="0.3">
      <c r="P73821" s="83"/>
    </row>
    <row r="73822" spans="16:16" x14ac:dyDescent="0.3">
      <c r="P73822" s="83"/>
    </row>
    <row r="73823" spans="16:16" x14ac:dyDescent="0.3">
      <c r="P73823" s="83"/>
    </row>
    <row r="73824" spans="16:16" x14ac:dyDescent="0.3">
      <c r="P73824" s="83"/>
    </row>
    <row r="73825" spans="16:16" x14ac:dyDescent="0.3">
      <c r="P73825" s="83"/>
    </row>
    <row r="73826" spans="16:16" x14ac:dyDescent="0.3">
      <c r="P73826" s="83"/>
    </row>
    <row r="73827" spans="16:16" x14ac:dyDescent="0.3">
      <c r="P73827" s="83"/>
    </row>
    <row r="73828" spans="16:16" x14ac:dyDescent="0.3">
      <c r="P73828" s="83"/>
    </row>
    <row r="73829" spans="16:16" x14ac:dyDescent="0.3">
      <c r="P73829" s="83"/>
    </row>
    <row r="73830" spans="16:16" x14ac:dyDescent="0.3">
      <c r="P73830" s="83"/>
    </row>
    <row r="73831" spans="16:16" x14ac:dyDescent="0.3">
      <c r="P73831" s="83"/>
    </row>
    <row r="73832" spans="16:16" x14ac:dyDescent="0.3">
      <c r="P73832" s="83"/>
    </row>
    <row r="73833" spans="16:16" x14ac:dyDescent="0.3">
      <c r="P73833" s="83"/>
    </row>
    <row r="73834" spans="16:16" x14ac:dyDescent="0.3">
      <c r="P73834" s="83"/>
    </row>
    <row r="73835" spans="16:16" x14ac:dyDescent="0.3">
      <c r="P73835" s="83"/>
    </row>
    <row r="73836" spans="16:16" x14ac:dyDescent="0.3">
      <c r="P73836" s="83"/>
    </row>
    <row r="73837" spans="16:16" x14ac:dyDescent="0.3">
      <c r="P73837" s="83"/>
    </row>
    <row r="73838" spans="16:16" x14ac:dyDescent="0.3">
      <c r="P73838" s="83"/>
    </row>
    <row r="73839" spans="16:16" x14ac:dyDescent="0.3">
      <c r="P73839" s="83"/>
    </row>
    <row r="73840" spans="16:16" x14ac:dyDescent="0.3">
      <c r="P73840" s="83"/>
    </row>
    <row r="73841" spans="16:16" x14ac:dyDescent="0.3">
      <c r="P73841" s="83"/>
    </row>
    <row r="73842" spans="16:16" x14ac:dyDescent="0.3">
      <c r="P73842" s="83"/>
    </row>
    <row r="73843" spans="16:16" x14ac:dyDescent="0.3">
      <c r="P73843" s="83"/>
    </row>
    <row r="73844" spans="16:16" x14ac:dyDescent="0.3">
      <c r="P73844" s="83"/>
    </row>
    <row r="73845" spans="16:16" x14ac:dyDescent="0.3">
      <c r="P73845" s="83"/>
    </row>
    <row r="73846" spans="16:16" x14ac:dyDescent="0.3">
      <c r="P73846" s="83"/>
    </row>
    <row r="73847" spans="16:16" x14ac:dyDescent="0.3">
      <c r="P73847" s="83"/>
    </row>
    <row r="73848" spans="16:16" x14ac:dyDescent="0.3">
      <c r="P73848" s="83"/>
    </row>
    <row r="73849" spans="16:16" x14ac:dyDescent="0.3">
      <c r="P73849" s="83"/>
    </row>
    <row r="73850" spans="16:16" x14ac:dyDescent="0.3">
      <c r="P73850" s="83"/>
    </row>
    <row r="73851" spans="16:16" x14ac:dyDescent="0.3">
      <c r="P73851" s="83"/>
    </row>
    <row r="73852" spans="16:16" x14ac:dyDescent="0.3">
      <c r="P73852" s="83"/>
    </row>
    <row r="73853" spans="16:16" x14ac:dyDescent="0.3">
      <c r="P73853" s="83"/>
    </row>
    <row r="73854" spans="16:16" x14ac:dyDescent="0.3">
      <c r="P73854" s="83"/>
    </row>
    <row r="73855" spans="16:16" x14ac:dyDescent="0.3">
      <c r="P73855" s="83"/>
    </row>
    <row r="73856" spans="16:16" x14ac:dyDescent="0.3">
      <c r="P73856" s="83"/>
    </row>
    <row r="73857" spans="16:16" x14ac:dyDescent="0.3">
      <c r="P73857" s="83"/>
    </row>
    <row r="73858" spans="16:16" x14ac:dyDescent="0.3">
      <c r="P73858" s="83"/>
    </row>
    <row r="73859" spans="16:16" x14ac:dyDescent="0.3">
      <c r="P73859" s="83"/>
    </row>
    <row r="73860" spans="16:16" x14ac:dyDescent="0.3">
      <c r="P73860" s="83"/>
    </row>
    <row r="73861" spans="16:16" x14ac:dyDescent="0.3">
      <c r="P73861" s="83"/>
    </row>
    <row r="73862" spans="16:16" x14ac:dyDescent="0.3">
      <c r="P73862" s="83"/>
    </row>
    <row r="73863" spans="16:16" x14ac:dyDescent="0.3">
      <c r="P73863" s="83"/>
    </row>
    <row r="73864" spans="16:16" x14ac:dyDescent="0.3">
      <c r="P73864" s="83"/>
    </row>
    <row r="73865" spans="16:16" x14ac:dyDescent="0.3">
      <c r="P73865" s="83"/>
    </row>
    <row r="73866" spans="16:16" x14ac:dyDescent="0.3">
      <c r="P73866" s="83"/>
    </row>
    <row r="73867" spans="16:16" x14ac:dyDescent="0.3">
      <c r="P73867" s="83"/>
    </row>
    <row r="73868" spans="16:16" x14ac:dyDescent="0.3">
      <c r="P73868" s="83"/>
    </row>
    <row r="73869" spans="16:16" x14ac:dyDescent="0.3">
      <c r="P73869" s="83"/>
    </row>
    <row r="73870" spans="16:16" x14ac:dyDescent="0.3">
      <c r="P73870" s="83"/>
    </row>
    <row r="73871" spans="16:16" x14ac:dyDescent="0.3">
      <c r="P73871" s="83"/>
    </row>
    <row r="73872" spans="16:16" x14ac:dyDescent="0.3">
      <c r="P73872" s="83"/>
    </row>
    <row r="73873" spans="16:16" x14ac:dyDescent="0.3">
      <c r="P73873" s="83"/>
    </row>
    <row r="73874" spans="16:16" x14ac:dyDescent="0.3">
      <c r="P73874" s="83"/>
    </row>
    <row r="73875" spans="16:16" x14ac:dyDescent="0.3">
      <c r="P73875" s="83"/>
    </row>
    <row r="73876" spans="16:16" x14ac:dyDescent="0.3">
      <c r="P73876" s="83"/>
    </row>
    <row r="73877" spans="16:16" x14ac:dyDescent="0.3">
      <c r="P73877" s="83"/>
    </row>
    <row r="73878" spans="16:16" x14ac:dyDescent="0.3">
      <c r="P73878" s="83"/>
    </row>
    <row r="73879" spans="16:16" x14ac:dyDescent="0.3">
      <c r="P73879" s="83"/>
    </row>
    <row r="73880" spans="16:16" x14ac:dyDescent="0.3">
      <c r="P73880" s="83"/>
    </row>
    <row r="73881" spans="16:16" x14ac:dyDescent="0.3">
      <c r="P73881" s="83"/>
    </row>
    <row r="73882" spans="16:16" x14ac:dyDescent="0.3">
      <c r="P73882" s="83"/>
    </row>
    <row r="73883" spans="16:16" x14ac:dyDescent="0.3">
      <c r="P73883" s="83"/>
    </row>
    <row r="73884" spans="16:16" x14ac:dyDescent="0.3">
      <c r="P73884" s="83"/>
    </row>
    <row r="73885" spans="16:16" x14ac:dyDescent="0.3">
      <c r="P73885" s="83"/>
    </row>
    <row r="73886" spans="16:16" x14ac:dyDescent="0.3">
      <c r="P73886" s="83"/>
    </row>
    <row r="73887" spans="16:16" x14ac:dyDescent="0.3">
      <c r="P73887" s="83"/>
    </row>
    <row r="73888" spans="16:16" x14ac:dyDescent="0.3">
      <c r="P73888" s="83"/>
    </row>
    <row r="73889" spans="16:16" x14ac:dyDescent="0.3">
      <c r="P73889" s="83"/>
    </row>
    <row r="73890" spans="16:16" x14ac:dyDescent="0.3">
      <c r="P73890" s="83"/>
    </row>
    <row r="73891" spans="16:16" x14ac:dyDescent="0.3">
      <c r="P73891" s="83"/>
    </row>
    <row r="73892" spans="16:16" x14ac:dyDescent="0.3">
      <c r="P73892" s="83"/>
    </row>
    <row r="73893" spans="16:16" x14ac:dyDescent="0.3">
      <c r="P73893" s="83"/>
    </row>
    <row r="73894" spans="16:16" x14ac:dyDescent="0.3">
      <c r="P73894" s="83"/>
    </row>
    <row r="73895" spans="16:16" x14ac:dyDescent="0.3">
      <c r="P73895" s="83"/>
    </row>
    <row r="73896" spans="16:16" x14ac:dyDescent="0.3">
      <c r="P73896" s="83"/>
    </row>
    <row r="73897" spans="16:16" x14ac:dyDescent="0.3">
      <c r="P73897" s="83"/>
    </row>
    <row r="73898" spans="16:16" x14ac:dyDescent="0.3">
      <c r="P73898" s="83"/>
    </row>
    <row r="73899" spans="16:16" x14ac:dyDescent="0.3">
      <c r="P73899" s="83"/>
    </row>
    <row r="73900" spans="16:16" x14ac:dyDescent="0.3">
      <c r="P73900" s="83"/>
    </row>
    <row r="73901" spans="16:16" x14ac:dyDescent="0.3">
      <c r="P73901" s="83"/>
    </row>
    <row r="73902" spans="16:16" x14ac:dyDescent="0.3">
      <c r="P73902" s="83"/>
    </row>
    <row r="73903" spans="16:16" x14ac:dyDescent="0.3">
      <c r="P73903" s="83"/>
    </row>
    <row r="73904" spans="16:16" x14ac:dyDescent="0.3">
      <c r="P73904" s="83"/>
    </row>
    <row r="73905" spans="16:16" x14ac:dyDescent="0.3">
      <c r="P73905" s="83"/>
    </row>
    <row r="73906" spans="16:16" x14ac:dyDescent="0.3">
      <c r="P73906" s="83"/>
    </row>
    <row r="73907" spans="16:16" x14ac:dyDescent="0.3">
      <c r="P73907" s="83"/>
    </row>
    <row r="73908" spans="16:16" x14ac:dyDescent="0.3">
      <c r="P73908" s="83"/>
    </row>
    <row r="73909" spans="16:16" x14ac:dyDescent="0.3">
      <c r="P73909" s="83"/>
    </row>
    <row r="73910" spans="16:16" x14ac:dyDescent="0.3">
      <c r="P73910" s="83"/>
    </row>
    <row r="73911" spans="16:16" x14ac:dyDescent="0.3">
      <c r="P73911" s="83"/>
    </row>
    <row r="73912" spans="16:16" x14ac:dyDescent="0.3">
      <c r="P73912" s="83"/>
    </row>
    <row r="73913" spans="16:16" x14ac:dyDescent="0.3">
      <c r="P73913" s="83"/>
    </row>
    <row r="73914" spans="16:16" x14ac:dyDescent="0.3">
      <c r="P73914" s="83"/>
    </row>
    <row r="73915" spans="16:16" x14ac:dyDescent="0.3">
      <c r="P73915" s="83"/>
    </row>
    <row r="73916" spans="16:16" x14ac:dyDescent="0.3">
      <c r="P73916" s="83"/>
    </row>
    <row r="73917" spans="16:16" x14ac:dyDescent="0.3">
      <c r="P73917" s="83"/>
    </row>
    <row r="73918" spans="16:16" x14ac:dyDescent="0.3">
      <c r="P73918" s="83"/>
    </row>
    <row r="73919" spans="16:16" x14ac:dyDescent="0.3">
      <c r="P73919" s="83"/>
    </row>
    <row r="73920" spans="16:16" x14ac:dyDescent="0.3">
      <c r="P73920" s="83"/>
    </row>
    <row r="73921" spans="16:16" x14ac:dyDescent="0.3">
      <c r="P73921" s="83"/>
    </row>
    <row r="73922" spans="16:16" x14ac:dyDescent="0.3">
      <c r="P73922" s="83"/>
    </row>
    <row r="73923" spans="16:16" x14ac:dyDescent="0.3">
      <c r="P73923" s="83"/>
    </row>
    <row r="73924" spans="16:16" x14ac:dyDescent="0.3">
      <c r="P73924" s="83"/>
    </row>
    <row r="73925" spans="16:16" x14ac:dyDescent="0.3">
      <c r="P73925" s="83"/>
    </row>
    <row r="73926" spans="16:16" x14ac:dyDescent="0.3">
      <c r="P73926" s="83"/>
    </row>
    <row r="73927" spans="16:16" x14ac:dyDescent="0.3">
      <c r="P73927" s="83"/>
    </row>
    <row r="73928" spans="16:16" x14ac:dyDescent="0.3">
      <c r="P73928" s="83"/>
    </row>
    <row r="73929" spans="16:16" x14ac:dyDescent="0.3">
      <c r="P73929" s="83"/>
    </row>
    <row r="73930" spans="16:16" x14ac:dyDescent="0.3">
      <c r="P73930" s="83"/>
    </row>
    <row r="73931" spans="16:16" x14ac:dyDescent="0.3">
      <c r="P73931" s="83"/>
    </row>
    <row r="73932" spans="16:16" x14ac:dyDescent="0.3">
      <c r="P73932" s="83"/>
    </row>
    <row r="73933" spans="16:16" x14ac:dyDescent="0.3">
      <c r="P73933" s="83"/>
    </row>
    <row r="73934" spans="16:16" x14ac:dyDescent="0.3">
      <c r="P73934" s="83"/>
    </row>
    <row r="73935" spans="16:16" x14ac:dyDescent="0.3">
      <c r="P73935" s="83"/>
    </row>
    <row r="73936" spans="16:16" x14ac:dyDescent="0.3">
      <c r="P73936" s="83"/>
    </row>
    <row r="73937" spans="16:16" x14ac:dyDescent="0.3">
      <c r="P73937" s="83"/>
    </row>
    <row r="73938" spans="16:16" x14ac:dyDescent="0.3">
      <c r="P73938" s="83"/>
    </row>
    <row r="73939" spans="16:16" x14ac:dyDescent="0.3">
      <c r="P73939" s="83"/>
    </row>
    <row r="73940" spans="16:16" x14ac:dyDescent="0.3">
      <c r="P73940" s="83"/>
    </row>
    <row r="73941" spans="16:16" x14ac:dyDescent="0.3">
      <c r="P73941" s="83"/>
    </row>
    <row r="73942" spans="16:16" x14ac:dyDescent="0.3">
      <c r="P73942" s="83"/>
    </row>
    <row r="73943" spans="16:16" x14ac:dyDescent="0.3">
      <c r="P73943" s="83"/>
    </row>
    <row r="73944" spans="16:16" x14ac:dyDescent="0.3">
      <c r="P73944" s="83"/>
    </row>
    <row r="73945" spans="16:16" x14ac:dyDescent="0.3">
      <c r="P73945" s="83"/>
    </row>
    <row r="73946" spans="16:16" x14ac:dyDescent="0.3">
      <c r="P73946" s="83"/>
    </row>
    <row r="73947" spans="16:16" x14ac:dyDescent="0.3">
      <c r="P73947" s="83"/>
    </row>
    <row r="73948" spans="16:16" x14ac:dyDescent="0.3">
      <c r="P73948" s="83"/>
    </row>
    <row r="73949" spans="16:16" x14ac:dyDescent="0.3">
      <c r="P73949" s="83"/>
    </row>
    <row r="73950" spans="16:16" x14ac:dyDescent="0.3">
      <c r="P73950" s="83"/>
    </row>
    <row r="73951" spans="16:16" x14ac:dyDescent="0.3">
      <c r="P73951" s="83"/>
    </row>
    <row r="73952" spans="16:16" x14ac:dyDescent="0.3">
      <c r="P73952" s="83"/>
    </row>
    <row r="73953" spans="16:16" x14ac:dyDescent="0.3">
      <c r="P73953" s="83"/>
    </row>
    <row r="73954" spans="16:16" x14ac:dyDescent="0.3">
      <c r="P73954" s="83"/>
    </row>
    <row r="73955" spans="16:16" x14ac:dyDescent="0.3">
      <c r="P73955" s="83"/>
    </row>
    <row r="73956" spans="16:16" x14ac:dyDescent="0.3">
      <c r="P73956" s="83"/>
    </row>
    <row r="73957" spans="16:16" x14ac:dyDescent="0.3">
      <c r="P73957" s="83"/>
    </row>
    <row r="73958" spans="16:16" x14ac:dyDescent="0.3">
      <c r="P73958" s="83"/>
    </row>
    <row r="73959" spans="16:16" x14ac:dyDescent="0.3">
      <c r="P73959" s="83"/>
    </row>
    <row r="73960" spans="16:16" x14ac:dyDescent="0.3">
      <c r="P73960" s="83"/>
    </row>
    <row r="73961" spans="16:16" x14ac:dyDescent="0.3">
      <c r="P73961" s="83"/>
    </row>
    <row r="73962" spans="16:16" x14ac:dyDescent="0.3">
      <c r="P73962" s="83"/>
    </row>
    <row r="73963" spans="16:16" x14ac:dyDescent="0.3">
      <c r="P73963" s="83"/>
    </row>
    <row r="73964" spans="16:16" x14ac:dyDescent="0.3">
      <c r="P73964" s="83"/>
    </row>
    <row r="73965" spans="16:16" x14ac:dyDescent="0.3">
      <c r="P73965" s="83"/>
    </row>
    <row r="73966" spans="16:16" x14ac:dyDescent="0.3">
      <c r="P73966" s="83"/>
    </row>
    <row r="73967" spans="16:16" x14ac:dyDescent="0.3">
      <c r="P73967" s="83"/>
    </row>
    <row r="73968" spans="16:16" x14ac:dyDescent="0.3">
      <c r="P73968" s="83"/>
    </row>
    <row r="73969" spans="16:16" x14ac:dyDescent="0.3">
      <c r="P73969" s="83"/>
    </row>
    <row r="73970" spans="16:16" x14ac:dyDescent="0.3">
      <c r="P73970" s="83"/>
    </row>
    <row r="73971" spans="16:16" x14ac:dyDescent="0.3">
      <c r="P73971" s="83"/>
    </row>
    <row r="73972" spans="16:16" x14ac:dyDescent="0.3">
      <c r="P73972" s="83"/>
    </row>
    <row r="73973" spans="16:16" x14ac:dyDescent="0.3">
      <c r="P73973" s="83"/>
    </row>
    <row r="73974" spans="16:16" x14ac:dyDescent="0.3">
      <c r="P73974" s="83"/>
    </row>
    <row r="73975" spans="16:16" x14ac:dyDescent="0.3">
      <c r="P73975" s="83"/>
    </row>
    <row r="73976" spans="16:16" x14ac:dyDescent="0.3">
      <c r="P73976" s="83"/>
    </row>
    <row r="73977" spans="16:16" x14ac:dyDescent="0.3">
      <c r="P73977" s="83"/>
    </row>
    <row r="73978" spans="16:16" x14ac:dyDescent="0.3">
      <c r="P73978" s="83"/>
    </row>
    <row r="73979" spans="16:16" x14ac:dyDescent="0.3">
      <c r="P73979" s="83"/>
    </row>
    <row r="73980" spans="16:16" x14ac:dyDescent="0.3">
      <c r="P73980" s="83"/>
    </row>
    <row r="73981" spans="16:16" x14ac:dyDescent="0.3">
      <c r="P73981" s="83"/>
    </row>
    <row r="73982" spans="16:16" x14ac:dyDescent="0.3">
      <c r="P73982" s="83"/>
    </row>
    <row r="73983" spans="16:16" x14ac:dyDescent="0.3">
      <c r="P73983" s="83"/>
    </row>
    <row r="73984" spans="16:16" x14ac:dyDescent="0.3">
      <c r="P73984" s="83"/>
    </row>
    <row r="73985" spans="16:16" x14ac:dyDescent="0.3">
      <c r="P73985" s="83"/>
    </row>
    <row r="73986" spans="16:16" x14ac:dyDescent="0.3">
      <c r="P73986" s="83"/>
    </row>
    <row r="73987" spans="16:16" x14ac:dyDescent="0.3">
      <c r="P73987" s="83"/>
    </row>
    <row r="73988" spans="16:16" x14ac:dyDescent="0.3">
      <c r="P73988" s="83"/>
    </row>
    <row r="73989" spans="16:16" x14ac:dyDescent="0.3">
      <c r="P73989" s="83"/>
    </row>
    <row r="73990" spans="16:16" x14ac:dyDescent="0.3">
      <c r="P73990" s="83"/>
    </row>
    <row r="73991" spans="16:16" x14ac:dyDescent="0.3">
      <c r="P73991" s="83"/>
    </row>
    <row r="73992" spans="16:16" x14ac:dyDescent="0.3">
      <c r="P73992" s="83"/>
    </row>
    <row r="73993" spans="16:16" x14ac:dyDescent="0.3">
      <c r="P73993" s="83"/>
    </row>
    <row r="73994" spans="16:16" x14ac:dyDescent="0.3">
      <c r="P73994" s="83"/>
    </row>
    <row r="73995" spans="16:16" x14ac:dyDescent="0.3">
      <c r="P73995" s="83"/>
    </row>
    <row r="73996" spans="16:16" x14ac:dyDescent="0.3">
      <c r="P73996" s="83"/>
    </row>
    <row r="73997" spans="16:16" x14ac:dyDescent="0.3">
      <c r="P73997" s="83"/>
    </row>
    <row r="73998" spans="16:16" x14ac:dyDescent="0.3">
      <c r="P73998" s="83"/>
    </row>
    <row r="73999" spans="16:16" x14ac:dyDescent="0.3">
      <c r="P73999" s="83"/>
    </row>
    <row r="74000" spans="16:16" x14ac:dyDescent="0.3">
      <c r="P74000" s="83"/>
    </row>
    <row r="74001" spans="16:16" x14ac:dyDescent="0.3">
      <c r="P74001" s="83"/>
    </row>
    <row r="74002" spans="16:16" x14ac:dyDescent="0.3">
      <c r="P74002" s="83"/>
    </row>
    <row r="74003" spans="16:16" x14ac:dyDescent="0.3">
      <c r="P74003" s="83"/>
    </row>
    <row r="74004" spans="16:16" x14ac:dyDescent="0.3">
      <c r="P74004" s="83"/>
    </row>
    <row r="74005" spans="16:16" x14ac:dyDescent="0.3">
      <c r="P74005" s="83"/>
    </row>
    <row r="74006" spans="16:16" x14ac:dyDescent="0.3">
      <c r="P74006" s="83"/>
    </row>
    <row r="74007" spans="16:16" x14ac:dyDescent="0.3">
      <c r="P74007" s="83"/>
    </row>
    <row r="74008" spans="16:16" x14ac:dyDescent="0.3">
      <c r="P74008" s="83"/>
    </row>
    <row r="74009" spans="16:16" x14ac:dyDescent="0.3">
      <c r="P74009" s="83"/>
    </row>
    <row r="74010" spans="16:16" x14ac:dyDescent="0.3">
      <c r="P74010" s="83"/>
    </row>
    <row r="74011" spans="16:16" x14ac:dyDescent="0.3">
      <c r="P74011" s="83"/>
    </row>
    <row r="74012" spans="16:16" x14ac:dyDescent="0.3">
      <c r="P74012" s="83"/>
    </row>
    <row r="74013" spans="16:16" x14ac:dyDescent="0.3">
      <c r="P74013" s="83"/>
    </row>
    <row r="74014" spans="16:16" x14ac:dyDescent="0.3">
      <c r="P74014" s="83"/>
    </row>
    <row r="74015" spans="16:16" x14ac:dyDescent="0.3">
      <c r="P74015" s="83"/>
    </row>
    <row r="74016" spans="16:16" x14ac:dyDescent="0.3">
      <c r="P74016" s="83"/>
    </row>
    <row r="74017" spans="16:16" x14ac:dyDescent="0.3">
      <c r="P74017" s="83"/>
    </row>
    <row r="74018" spans="16:16" x14ac:dyDescent="0.3">
      <c r="P74018" s="83"/>
    </row>
    <row r="74019" spans="16:16" x14ac:dyDescent="0.3">
      <c r="P74019" s="83"/>
    </row>
    <row r="74020" spans="16:16" x14ac:dyDescent="0.3">
      <c r="P74020" s="83"/>
    </row>
    <row r="74021" spans="16:16" x14ac:dyDescent="0.3">
      <c r="P74021" s="83"/>
    </row>
    <row r="74022" spans="16:16" x14ac:dyDescent="0.3">
      <c r="P74022" s="83"/>
    </row>
    <row r="74023" spans="16:16" x14ac:dyDescent="0.3">
      <c r="P74023" s="83"/>
    </row>
    <row r="74024" spans="16:16" x14ac:dyDescent="0.3">
      <c r="P74024" s="83"/>
    </row>
    <row r="74025" spans="16:16" x14ac:dyDescent="0.3">
      <c r="P74025" s="83"/>
    </row>
    <row r="74026" spans="16:16" x14ac:dyDescent="0.3">
      <c r="P74026" s="83"/>
    </row>
    <row r="74027" spans="16:16" x14ac:dyDescent="0.3">
      <c r="P74027" s="83"/>
    </row>
    <row r="74028" spans="16:16" x14ac:dyDescent="0.3">
      <c r="P74028" s="83"/>
    </row>
    <row r="74029" spans="16:16" x14ac:dyDescent="0.3">
      <c r="P74029" s="83"/>
    </row>
    <row r="74030" spans="16:16" x14ac:dyDescent="0.3">
      <c r="P74030" s="83"/>
    </row>
    <row r="74031" spans="16:16" x14ac:dyDescent="0.3">
      <c r="P74031" s="83"/>
    </row>
    <row r="74032" spans="16:16" x14ac:dyDescent="0.3">
      <c r="P74032" s="83"/>
    </row>
    <row r="74033" spans="16:16" x14ac:dyDescent="0.3">
      <c r="P74033" s="83"/>
    </row>
    <row r="74034" spans="16:16" x14ac:dyDescent="0.3">
      <c r="P74034" s="83"/>
    </row>
    <row r="74035" spans="16:16" x14ac:dyDescent="0.3">
      <c r="P74035" s="83"/>
    </row>
    <row r="74036" spans="16:16" x14ac:dyDescent="0.3">
      <c r="P74036" s="83"/>
    </row>
    <row r="74037" spans="16:16" x14ac:dyDescent="0.3">
      <c r="P74037" s="83"/>
    </row>
    <row r="74038" spans="16:16" x14ac:dyDescent="0.3">
      <c r="P74038" s="83"/>
    </row>
    <row r="74039" spans="16:16" x14ac:dyDescent="0.3">
      <c r="P74039" s="83"/>
    </row>
    <row r="74040" spans="16:16" x14ac:dyDescent="0.3">
      <c r="P74040" s="83"/>
    </row>
    <row r="74041" spans="16:16" x14ac:dyDescent="0.3">
      <c r="P74041" s="83"/>
    </row>
    <row r="74042" spans="16:16" x14ac:dyDescent="0.3">
      <c r="P74042" s="83"/>
    </row>
    <row r="74043" spans="16:16" x14ac:dyDescent="0.3">
      <c r="P74043" s="83"/>
    </row>
    <row r="74044" spans="16:16" x14ac:dyDescent="0.3">
      <c r="P74044" s="83"/>
    </row>
    <row r="74045" spans="16:16" x14ac:dyDescent="0.3">
      <c r="P74045" s="83"/>
    </row>
    <row r="74046" spans="16:16" x14ac:dyDescent="0.3">
      <c r="P74046" s="83"/>
    </row>
    <row r="74047" spans="16:16" x14ac:dyDescent="0.3">
      <c r="P74047" s="83"/>
    </row>
    <row r="74048" spans="16:16" x14ac:dyDescent="0.3">
      <c r="P74048" s="83"/>
    </row>
    <row r="74049" spans="16:16" x14ac:dyDescent="0.3">
      <c r="P74049" s="83"/>
    </row>
    <row r="74050" spans="16:16" x14ac:dyDescent="0.3">
      <c r="P74050" s="83"/>
    </row>
    <row r="74051" spans="16:16" x14ac:dyDescent="0.3">
      <c r="P74051" s="83"/>
    </row>
    <row r="74052" spans="16:16" x14ac:dyDescent="0.3">
      <c r="P74052" s="83"/>
    </row>
    <row r="74053" spans="16:16" x14ac:dyDescent="0.3">
      <c r="P74053" s="83"/>
    </row>
    <row r="74054" spans="16:16" x14ac:dyDescent="0.3">
      <c r="P74054" s="83"/>
    </row>
    <row r="74055" spans="16:16" x14ac:dyDescent="0.3">
      <c r="P74055" s="83"/>
    </row>
    <row r="74056" spans="16:16" x14ac:dyDescent="0.3">
      <c r="P74056" s="83"/>
    </row>
    <row r="74057" spans="16:16" x14ac:dyDescent="0.3">
      <c r="P74057" s="83"/>
    </row>
    <row r="74058" spans="16:16" x14ac:dyDescent="0.3">
      <c r="P74058" s="83"/>
    </row>
    <row r="74059" spans="16:16" x14ac:dyDescent="0.3">
      <c r="P74059" s="83"/>
    </row>
    <row r="74060" spans="16:16" x14ac:dyDescent="0.3">
      <c r="P74060" s="83"/>
    </row>
    <row r="74061" spans="16:16" x14ac:dyDescent="0.3">
      <c r="P74061" s="83"/>
    </row>
    <row r="74062" spans="16:16" x14ac:dyDescent="0.3">
      <c r="P74062" s="83"/>
    </row>
    <row r="74063" spans="16:16" x14ac:dyDescent="0.3">
      <c r="P74063" s="83"/>
    </row>
    <row r="74064" spans="16:16" x14ac:dyDescent="0.3">
      <c r="P74064" s="83"/>
    </row>
    <row r="74065" spans="16:16" x14ac:dyDescent="0.3">
      <c r="P74065" s="83"/>
    </row>
    <row r="74066" spans="16:16" x14ac:dyDescent="0.3">
      <c r="P74066" s="83"/>
    </row>
    <row r="74067" spans="16:16" x14ac:dyDescent="0.3">
      <c r="P74067" s="83"/>
    </row>
    <row r="74068" spans="16:16" x14ac:dyDescent="0.3">
      <c r="P74068" s="83"/>
    </row>
    <row r="74069" spans="16:16" x14ac:dyDescent="0.3">
      <c r="P74069" s="83"/>
    </row>
    <row r="74070" spans="16:16" x14ac:dyDescent="0.3">
      <c r="P74070" s="83"/>
    </row>
    <row r="74071" spans="16:16" x14ac:dyDescent="0.3">
      <c r="P74071" s="83"/>
    </row>
    <row r="74072" spans="16:16" x14ac:dyDescent="0.3">
      <c r="P74072" s="83"/>
    </row>
    <row r="74073" spans="16:16" x14ac:dyDescent="0.3">
      <c r="P74073" s="83"/>
    </row>
    <row r="74074" spans="16:16" x14ac:dyDescent="0.3">
      <c r="P74074" s="83"/>
    </row>
    <row r="74075" spans="16:16" x14ac:dyDescent="0.3">
      <c r="P74075" s="83"/>
    </row>
    <row r="74076" spans="16:16" x14ac:dyDescent="0.3">
      <c r="P74076" s="83"/>
    </row>
    <row r="74077" spans="16:16" x14ac:dyDescent="0.3">
      <c r="P74077" s="83"/>
    </row>
    <row r="74078" spans="16:16" x14ac:dyDescent="0.3">
      <c r="P74078" s="83"/>
    </row>
    <row r="74079" spans="16:16" x14ac:dyDescent="0.3">
      <c r="P74079" s="83"/>
    </row>
    <row r="74080" spans="16:16" x14ac:dyDescent="0.3">
      <c r="P74080" s="83"/>
    </row>
    <row r="74081" spans="16:16" x14ac:dyDescent="0.3">
      <c r="P74081" s="83"/>
    </row>
    <row r="74082" spans="16:16" x14ac:dyDescent="0.3">
      <c r="P74082" s="83"/>
    </row>
    <row r="74083" spans="16:16" x14ac:dyDescent="0.3">
      <c r="P74083" s="83"/>
    </row>
    <row r="74084" spans="16:16" x14ac:dyDescent="0.3">
      <c r="P74084" s="83"/>
    </row>
    <row r="74085" spans="16:16" x14ac:dyDescent="0.3">
      <c r="P74085" s="83"/>
    </row>
    <row r="74086" spans="16:16" x14ac:dyDescent="0.3">
      <c r="P74086" s="83"/>
    </row>
    <row r="74087" spans="16:16" x14ac:dyDescent="0.3">
      <c r="P74087" s="83"/>
    </row>
    <row r="74088" spans="16:16" x14ac:dyDescent="0.3">
      <c r="P74088" s="83"/>
    </row>
    <row r="74089" spans="16:16" x14ac:dyDescent="0.3">
      <c r="P74089" s="83"/>
    </row>
    <row r="74090" spans="16:16" x14ac:dyDescent="0.3">
      <c r="P74090" s="83"/>
    </row>
    <row r="74091" spans="16:16" x14ac:dyDescent="0.3">
      <c r="P74091" s="83"/>
    </row>
    <row r="74092" spans="16:16" x14ac:dyDescent="0.3">
      <c r="P74092" s="83"/>
    </row>
    <row r="74093" spans="16:16" x14ac:dyDescent="0.3">
      <c r="P74093" s="83"/>
    </row>
    <row r="74094" spans="16:16" x14ac:dyDescent="0.3">
      <c r="P74094" s="83"/>
    </row>
    <row r="74095" spans="16:16" x14ac:dyDescent="0.3">
      <c r="P74095" s="83"/>
    </row>
    <row r="74096" spans="16:16" x14ac:dyDescent="0.3">
      <c r="P74096" s="83"/>
    </row>
    <row r="74097" spans="16:16" x14ac:dyDescent="0.3">
      <c r="P74097" s="83"/>
    </row>
    <row r="74098" spans="16:16" x14ac:dyDescent="0.3">
      <c r="P74098" s="83"/>
    </row>
    <row r="74099" spans="16:16" x14ac:dyDescent="0.3">
      <c r="P74099" s="83"/>
    </row>
    <row r="74100" spans="16:16" x14ac:dyDescent="0.3">
      <c r="P74100" s="83"/>
    </row>
    <row r="74101" spans="16:16" x14ac:dyDescent="0.3">
      <c r="P74101" s="83"/>
    </row>
    <row r="74102" spans="16:16" x14ac:dyDescent="0.3">
      <c r="P74102" s="83"/>
    </row>
    <row r="74103" spans="16:16" x14ac:dyDescent="0.3">
      <c r="P74103" s="83"/>
    </row>
    <row r="74104" spans="16:16" x14ac:dyDescent="0.3">
      <c r="P74104" s="83"/>
    </row>
    <row r="74105" spans="16:16" x14ac:dyDescent="0.3">
      <c r="P74105" s="83"/>
    </row>
    <row r="74106" spans="16:16" x14ac:dyDescent="0.3">
      <c r="P74106" s="83"/>
    </row>
    <row r="74107" spans="16:16" x14ac:dyDescent="0.3">
      <c r="P74107" s="83"/>
    </row>
    <row r="74108" spans="16:16" x14ac:dyDescent="0.3">
      <c r="P74108" s="83"/>
    </row>
    <row r="74109" spans="16:16" x14ac:dyDescent="0.3">
      <c r="P74109" s="83"/>
    </row>
    <row r="74110" spans="16:16" x14ac:dyDescent="0.3">
      <c r="P74110" s="83"/>
    </row>
    <row r="74111" spans="16:16" x14ac:dyDescent="0.3">
      <c r="P74111" s="83"/>
    </row>
    <row r="74112" spans="16:16" x14ac:dyDescent="0.3">
      <c r="P74112" s="83"/>
    </row>
    <row r="74113" spans="16:16" x14ac:dyDescent="0.3">
      <c r="P74113" s="83"/>
    </row>
    <row r="74114" spans="16:16" x14ac:dyDescent="0.3">
      <c r="P74114" s="83"/>
    </row>
    <row r="74115" spans="16:16" x14ac:dyDescent="0.3">
      <c r="P74115" s="83"/>
    </row>
    <row r="74116" spans="16:16" x14ac:dyDescent="0.3">
      <c r="P74116" s="83"/>
    </row>
    <row r="74117" spans="16:16" x14ac:dyDescent="0.3">
      <c r="P74117" s="83"/>
    </row>
    <row r="74118" spans="16:16" x14ac:dyDescent="0.3">
      <c r="P74118" s="83"/>
    </row>
    <row r="74119" spans="16:16" x14ac:dyDescent="0.3">
      <c r="P74119" s="83"/>
    </row>
    <row r="74120" spans="16:16" x14ac:dyDescent="0.3">
      <c r="P74120" s="83"/>
    </row>
    <row r="74121" spans="16:16" x14ac:dyDescent="0.3">
      <c r="P74121" s="83"/>
    </row>
    <row r="74122" spans="16:16" x14ac:dyDescent="0.3">
      <c r="P74122" s="83"/>
    </row>
    <row r="74123" spans="16:16" x14ac:dyDescent="0.3">
      <c r="P74123" s="83"/>
    </row>
    <row r="74124" spans="16:16" x14ac:dyDescent="0.3">
      <c r="P74124" s="83"/>
    </row>
    <row r="74125" spans="16:16" x14ac:dyDescent="0.3">
      <c r="P74125" s="83"/>
    </row>
    <row r="74126" spans="16:16" x14ac:dyDescent="0.3">
      <c r="P74126" s="83"/>
    </row>
    <row r="74127" spans="16:16" x14ac:dyDescent="0.3">
      <c r="P74127" s="83"/>
    </row>
    <row r="74128" spans="16:16" x14ac:dyDescent="0.3">
      <c r="P74128" s="83"/>
    </row>
    <row r="74129" spans="16:16" x14ac:dyDescent="0.3">
      <c r="P74129" s="83"/>
    </row>
    <row r="74130" spans="16:16" x14ac:dyDescent="0.3">
      <c r="P74130" s="83"/>
    </row>
    <row r="74131" spans="16:16" x14ac:dyDescent="0.3">
      <c r="P74131" s="83"/>
    </row>
    <row r="74132" spans="16:16" x14ac:dyDescent="0.3">
      <c r="P74132" s="83"/>
    </row>
    <row r="74133" spans="16:16" x14ac:dyDescent="0.3">
      <c r="P74133" s="83"/>
    </row>
    <row r="74134" spans="16:16" x14ac:dyDescent="0.3">
      <c r="P74134" s="83"/>
    </row>
    <row r="74135" spans="16:16" x14ac:dyDescent="0.3">
      <c r="P74135" s="83"/>
    </row>
    <row r="74136" spans="16:16" x14ac:dyDescent="0.3">
      <c r="P74136" s="83"/>
    </row>
    <row r="74137" spans="16:16" x14ac:dyDescent="0.3">
      <c r="P74137" s="83"/>
    </row>
    <row r="74138" spans="16:16" x14ac:dyDescent="0.3">
      <c r="P74138" s="83"/>
    </row>
    <row r="74139" spans="16:16" x14ac:dyDescent="0.3">
      <c r="P74139" s="83"/>
    </row>
    <row r="74140" spans="16:16" x14ac:dyDescent="0.3">
      <c r="P74140" s="83"/>
    </row>
    <row r="74141" spans="16:16" x14ac:dyDescent="0.3">
      <c r="P74141" s="83"/>
    </row>
    <row r="74142" spans="16:16" x14ac:dyDescent="0.3">
      <c r="P74142" s="83"/>
    </row>
    <row r="74143" spans="16:16" x14ac:dyDescent="0.3">
      <c r="P74143" s="83"/>
    </row>
    <row r="74144" spans="16:16" x14ac:dyDescent="0.3">
      <c r="P74144" s="83"/>
    </row>
    <row r="74145" spans="16:16" x14ac:dyDescent="0.3">
      <c r="P74145" s="83"/>
    </row>
    <row r="74146" spans="16:16" x14ac:dyDescent="0.3">
      <c r="P74146" s="83"/>
    </row>
    <row r="74147" spans="16:16" x14ac:dyDescent="0.3">
      <c r="P74147" s="83"/>
    </row>
    <row r="74148" spans="16:16" x14ac:dyDescent="0.3">
      <c r="P74148" s="83"/>
    </row>
    <row r="74149" spans="16:16" x14ac:dyDescent="0.3">
      <c r="P74149" s="83"/>
    </row>
    <row r="74150" spans="16:16" x14ac:dyDescent="0.3">
      <c r="P74150" s="83"/>
    </row>
    <row r="74151" spans="16:16" x14ac:dyDescent="0.3">
      <c r="P74151" s="83"/>
    </row>
    <row r="74152" spans="16:16" x14ac:dyDescent="0.3">
      <c r="P74152" s="83"/>
    </row>
    <row r="74153" spans="16:16" x14ac:dyDescent="0.3">
      <c r="P74153" s="83"/>
    </row>
    <row r="74154" spans="16:16" x14ac:dyDescent="0.3">
      <c r="P74154" s="83"/>
    </row>
    <row r="74155" spans="16:16" x14ac:dyDescent="0.3">
      <c r="P74155" s="83"/>
    </row>
    <row r="74156" spans="16:16" x14ac:dyDescent="0.3">
      <c r="P74156" s="83"/>
    </row>
    <row r="74157" spans="16:16" x14ac:dyDescent="0.3">
      <c r="P74157" s="83"/>
    </row>
    <row r="74158" spans="16:16" x14ac:dyDescent="0.3">
      <c r="P74158" s="83"/>
    </row>
    <row r="74159" spans="16:16" x14ac:dyDescent="0.3">
      <c r="P74159" s="83"/>
    </row>
    <row r="74160" spans="16:16" x14ac:dyDescent="0.3">
      <c r="P74160" s="83"/>
    </row>
    <row r="74161" spans="16:16" x14ac:dyDescent="0.3">
      <c r="P74161" s="83"/>
    </row>
    <row r="74162" spans="16:16" x14ac:dyDescent="0.3">
      <c r="P74162" s="83"/>
    </row>
    <row r="74163" spans="16:16" x14ac:dyDescent="0.3">
      <c r="P74163" s="83"/>
    </row>
    <row r="74164" spans="16:16" x14ac:dyDescent="0.3">
      <c r="P74164" s="83"/>
    </row>
    <row r="74165" spans="16:16" x14ac:dyDescent="0.3">
      <c r="P74165" s="83"/>
    </row>
    <row r="74166" spans="16:16" x14ac:dyDescent="0.3">
      <c r="P74166" s="83"/>
    </row>
    <row r="74167" spans="16:16" x14ac:dyDescent="0.3">
      <c r="P74167" s="83"/>
    </row>
    <row r="74168" spans="16:16" x14ac:dyDescent="0.3">
      <c r="P74168" s="83"/>
    </row>
    <row r="74169" spans="16:16" x14ac:dyDescent="0.3">
      <c r="P74169" s="83"/>
    </row>
    <row r="74170" spans="16:16" x14ac:dyDescent="0.3">
      <c r="P74170" s="83"/>
    </row>
    <row r="74171" spans="16:16" x14ac:dyDescent="0.3">
      <c r="P74171" s="83"/>
    </row>
    <row r="74172" spans="16:16" x14ac:dyDescent="0.3">
      <c r="P74172" s="83"/>
    </row>
    <row r="74173" spans="16:16" x14ac:dyDescent="0.3">
      <c r="P74173" s="83"/>
    </row>
    <row r="74174" spans="16:16" x14ac:dyDescent="0.3">
      <c r="P74174" s="83"/>
    </row>
    <row r="74175" spans="16:16" x14ac:dyDescent="0.3">
      <c r="P74175" s="83"/>
    </row>
    <row r="74176" spans="16:16" x14ac:dyDescent="0.3">
      <c r="P74176" s="83"/>
    </row>
    <row r="74177" spans="16:16" x14ac:dyDescent="0.3">
      <c r="P74177" s="83"/>
    </row>
    <row r="74178" spans="16:16" x14ac:dyDescent="0.3">
      <c r="P74178" s="83"/>
    </row>
    <row r="74179" spans="16:16" x14ac:dyDescent="0.3">
      <c r="P74179" s="83"/>
    </row>
    <row r="74180" spans="16:16" x14ac:dyDescent="0.3">
      <c r="P74180" s="83"/>
    </row>
    <row r="74181" spans="16:16" x14ac:dyDescent="0.3">
      <c r="P74181" s="83"/>
    </row>
    <row r="74182" spans="16:16" x14ac:dyDescent="0.3">
      <c r="P74182" s="83"/>
    </row>
    <row r="74183" spans="16:16" x14ac:dyDescent="0.3">
      <c r="P74183" s="83"/>
    </row>
    <row r="74184" spans="16:16" x14ac:dyDescent="0.3">
      <c r="P74184" s="83"/>
    </row>
    <row r="74185" spans="16:16" x14ac:dyDescent="0.3">
      <c r="P74185" s="83"/>
    </row>
    <row r="74186" spans="16:16" x14ac:dyDescent="0.3">
      <c r="P74186" s="83"/>
    </row>
    <row r="74187" spans="16:16" x14ac:dyDescent="0.3">
      <c r="P74187" s="83"/>
    </row>
    <row r="74188" spans="16:16" x14ac:dyDescent="0.3">
      <c r="P74188" s="83"/>
    </row>
    <row r="74189" spans="16:16" x14ac:dyDescent="0.3">
      <c r="P74189" s="83"/>
    </row>
    <row r="74190" spans="16:16" x14ac:dyDescent="0.3">
      <c r="P74190" s="83"/>
    </row>
    <row r="74191" spans="16:16" x14ac:dyDescent="0.3">
      <c r="P74191" s="83"/>
    </row>
    <row r="74192" spans="16:16" x14ac:dyDescent="0.3">
      <c r="P74192" s="83"/>
    </row>
    <row r="74193" spans="16:16" x14ac:dyDescent="0.3">
      <c r="P74193" s="83"/>
    </row>
    <row r="74194" spans="16:16" x14ac:dyDescent="0.3">
      <c r="P74194" s="83"/>
    </row>
    <row r="74195" spans="16:16" x14ac:dyDescent="0.3">
      <c r="P74195" s="83"/>
    </row>
    <row r="74196" spans="16:16" x14ac:dyDescent="0.3">
      <c r="P74196" s="83"/>
    </row>
    <row r="74197" spans="16:16" x14ac:dyDescent="0.3">
      <c r="P74197" s="83"/>
    </row>
    <row r="74198" spans="16:16" x14ac:dyDescent="0.3">
      <c r="P74198" s="83"/>
    </row>
    <row r="74199" spans="16:16" x14ac:dyDescent="0.3">
      <c r="P74199" s="83"/>
    </row>
    <row r="74200" spans="16:16" x14ac:dyDescent="0.3">
      <c r="P74200" s="83"/>
    </row>
    <row r="74201" spans="16:16" x14ac:dyDescent="0.3">
      <c r="P74201" s="83"/>
    </row>
    <row r="74202" spans="16:16" x14ac:dyDescent="0.3">
      <c r="P74202" s="83"/>
    </row>
    <row r="74203" spans="16:16" x14ac:dyDescent="0.3">
      <c r="P74203" s="83"/>
    </row>
    <row r="74204" spans="16:16" x14ac:dyDescent="0.3">
      <c r="P74204" s="83"/>
    </row>
    <row r="74205" spans="16:16" x14ac:dyDescent="0.3">
      <c r="P74205" s="83"/>
    </row>
    <row r="74206" spans="16:16" x14ac:dyDescent="0.3">
      <c r="P74206" s="83"/>
    </row>
    <row r="74207" spans="16:16" x14ac:dyDescent="0.3">
      <c r="P74207" s="83"/>
    </row>
    <row r="74208" spans="16:16" x14ac:dyDescent="0.3">
      <c r="P74208" s="83"/>
    </row>
    <row r="74209" spans="16:16" x14ac:dyDescent="0.3">
      <c r="P74209" s="83"/>
    </row>
    <row r="74210" spans="16:16" x14ac:dyDescent="0.3">
      <c r="P74210" s="83"/>
    </row>
    <row r="74211" spans="16:16" x14ac:dyDescent="0.3">
      <c r="P74211" s="83"/>
    </row>
    <row r="74212" spans="16:16" x14ac:dyDescent="0.3">
      <c r="P74212" s="83"/>
    </row>
    <row r="74213" spans="16:16" x14ac:dyDescent="0.3">
      <c r="P74213" s="83"/>
    </row>
    <row r="74214" spans="16:16" x14ac:dyDescent="0.3">
      <c r="P74214" s="83"/>
    </row>
    <row r="74215" spans="16:16" x14ac:dyDescent="0.3">
      <c r="P74215" s="83"/>
    </row>
    <row r="74216" spans="16:16" x14ac:dyDescent="0.3">
      <c r="P74216" s="83"/>
    </row>
    <row r="74217" spans="16:16" x14ac:dyDescent="0.3">
      <c r="P74217" s="83"/>
    </row>
    <row r="74218" spans="16:16" x14ac:dyDescent="0.3">
      <c r="P74218" s="83"/>
    </row>
    <row r="74219" spans="16:16" x14ac:dyDescent="0.3">
      <c r="P74219" s="83"/>
    </row>
    <row r="74220" spans="16:16" x14ac:dyDescent="0.3">
      <c r="P74220" s="83"/>
    </row>
    <row r="74221" spans="16:16" x14ac:dyDescent="0.3">
      <c r="P74221" s="83"/>
    </row>
    <row r="74222" spans="16:16" x14ac:dyDescent="0.3">
      <c r="P74222" s="83"/>
    </row>
    <row r="74223" spans="16:16" x14ac:dyDescent="0.3">
      <c r="P74223" s="83"/>
    </row>
    <row r="74224" spans="16:16" x14ac:dyDescent="0.3">
      <c r="P74224" s="83"/>
    </row>
    <row r="74225" spans="16:16" x14ac:dyDescent="0.3">
      <c r="P74225" s="83"/>
    </row>
    <row r="74226" spans="16:16" x14ac:dyDescent="0.3">
      <c r="P74226" s="83"/>
    </row>
    <row r="74227" spans="16:16" x14ac:dyDescent="0.3">
      <c r="P74227" s="83"/>
    </row>
    <row r="74228" spans="16:16" x14ac:dyDescent="0.3">
      <c r="P74228" s="83"/>
    </row>
    <row r="74229" spans="16:16" x14ac:dyDescent="0.3">
      <c r="P74229" s="83"/>
    </row>
    <row r="74230" spans="16:16" x14ac:dyDescent="0.3">
      <c r="P74230" s="83"/>
    </row>
    <row r="74231" spans="16:16" x14ac:dyDescent="0.3">
      <c r="P74231" s="83"/>
    </row>
    <row r="74232" spans="16:16" x14ac:dyDescent="0.3">
      <c r="P74232" s="83"/>
    </row>
    <row r="74233" spans="16:16" x14ac:dyDescent="0.3">
      <c r="P74233" s="83"/>
    </row>
    <row r="74234" spans="16:16" x14ac:dyDescent="0.3">
      <c r="P74234" s="83"/>
    </row>
    <row r="74235" spans="16:16" x14ac:dyDescent="0.3">
      <c r="P74235" s="83"/>
    </row>
    <row r="74236" spans="16:16" x14ac:dyDescent="0.3">
      <c r="P74236" s="83"/>
    </row>
    <row r="74237" spans="16:16" x14ac:dyDescent="0.3">
      <c r="P74237" s="83"/>
    </row>
    <row r="74238" spans="16:16" x14ac:dyDescent="0.3">
      <c r="P74238" s="83"/>
    </row>
    <row r="74239" spans="16:16" x14ac:dyDescent="0.3">
      <c r="P74239" s="83"/>
    </row>
    <row r="74240" spans="16:16" x14ac:dyDescent="0.3">
      <c r="P74240" s="83"/>
    </row>
    <row r="74241" spans="16:16" x14ac:dyDescent="0.3">
      <c r="P74241" s="83"/>
    </row>
    <row r="74242" spans="16:16" x14ac:dyDescent="0.3">
      <c r="P74242" s="83"/>
    </row>
    <row r="74243" spans="16:16" x14ac:dyDescent="0.3">
      <c r="P74243" s="83"/>
    </row>
    <row r="74244" spans="16:16" x14ac:dyDescent="0.3">
      <c r="P74244" s="83"/>
    </row>
    <row r="74245" spans="16:16" x14ac:dyDescent="0.3">
      <c r="P74245" s="83"/>
    </row>
    <row r="74246" spans="16:16" x14ac:dyDescent="0.3">
      <c r="P74246" s="83"/>
    </row>
    <row r="74247" spans="16:16" x14ac:dyDescent="0.3">
      <c r="P74247" s="83"/>
    </row>
    <row r="74248" spans="16:16" x14ac:dyDescent="0.3">
      <c r="P74248" s="83"/>
    </row>
    <row r="74249" spans="16:16" x14ac:dyDescent="0.3">
      <c r="P74249" s="83"/>
    </row>
    <row r="74250" spans="16:16" x14ac:dyDescent="0.3">
      <c r="P74250" s="83"/>
    </row>
    <row r="74251" spans="16:16" x14ac:dyDescent="0.3">
      <c r="P74251" s="83"/>
    </row>
    <row r="74252" spans="16:16" x14ac:dyDescent="0.3">
      <c r="P74252" s="83"/>
    </row>
    <row r="74253" spans="16:16" x14ac:dyDescent="0.3">
      <c r="P74253" s="83"/>
    </row>
    <row r="74254" spans="16:16" x14ac:dyDescent="0.3">
      <c r="P74254" s="83"/>
    </row>
    <row r="74255" spans="16:16" x14ac:dyDescent="0.3">
      <c r="P74255" s="83"/>
    </row>
    <row r="74256" spans="16:16" x14ac:dyDescent="0.3">
      <c r="P74256" s="83"/>
    </row>
    <row r="74257" spans="16:16" x14ac:dyDescent="0.3">
      <c r="P74257" s="83"/>
    </row>
    <row r="74258" spans="16:16" x14ac:dyDescent="0.3">
      <c r="P74258" s="83"/>
    </row>
    <row r="74259" spans="16:16" x14ac:dyDescent="0.3">
      <c r="P74259" s="83"/>
    </row>
    <row r="74260" spans="16:16" x14ac:dyDescent="0.3">
      <c r="P74260" s="83"/>
    </row>
    <row r="74261" spans="16:16" x14ac:dyDescent="0.3">
      <c r="P74261" s="83"/>
    </row>
    <row r="74262" spans="16:16" x14ac:dyDescent="0.3">
      <c r="P74262" s="83"/>
    </row>
    <row r="74263" spans="16:16" x14ac:dyDescent="0.3">
      <c r="P74263" s="83"/>
    </row>
    <row r="74264" spans="16:16" x14ac:dyDescent="0.3">
      <c r="P74264" s="83"/>
    </row>
    <row r="74265" spans="16:16" x14ac:dyDescent="0.3">
      <c r="P74265" s="83"/>
    </row>
    <row r="74266" spans="16:16" x14ac:dyDescent="0.3">
      <c r="P74266" s="83"/>
    </row>
    <row r="74267" spans="16:16" x14ac:dyDescent="0.3">
      <c r="P74267" s="83"/>
    </row>
    <row r="74268" spans="16:16" x14ac:dyDescent="0.3">
      <c r="P74268" s="83"/>
    </row>
    <row r="74269" spans="16:16" x14ac:dyDescent="0.3">
      <c r="P74269" s="83"/>
    </row>
    <row r="74270" spans="16:16" x14ac:dyDescent="0.3">
      <c r="P74270" s="83"/>
    </row>
    <row r="74271" spans="16:16" x14ac:dyDescent="0.3">
      <c r="P74271" s="83"/>
    </row>
    <row r="74272" spans="16:16" x14ac:dyDescent="0.3">
      <c r="P74272" s="83"/>
    </row>
    <row r="74273" spans="16:16" x14ac:dyDescent="0.3">
      <c r="P74273" s="83"/>
    </row>
    <row r="74274" spans="16:16" x14ac:dyDescent="0.3">
      <c r="P74274" s="83"/>
    </row>
    <row r="74275" spans="16:16" x14ac:dyDescent="0.3">
      <c r="P74275" s="83"/>
    </row>
    <row r="74276" spans="16:16" x14ac:dyDescent="0.3">
      <c r="P74276" s="83"/>
    </row>
    <row r="74277" spans="16:16" x14ac:dyDescent="0.3">
      <c r="P74277" s="83"/>
    </row>
    <row r="74278" spans="16:16" x14ac:dyDescent="0.3">
      <c r="P74278" s="83"/>
    </row>
    <row r="74279" spans="16:16" x14ac:dyDescent="0.3">
      <c r="P74279" s="83"/>
    </row>
    <row r="74280" spans="16:16" x14ac:dyDescent="0.3">
      <c r="P74280" s="83"/>
    </row>
    <row r="74281" spans="16:16" x14ac:dyDescent="0.3">
      <c r="P74281" s="83"/>
    </row>
    <row r="74282" spans="16:16" x14ac:dyDescent="0.3">
      <c r="P74282" s="83"/>
    </row>
    <row r="74283" spans="16:16" x14ac:dyDescent="0.3">
      <c r="P74283" s="83"/>
    </row>
    <row r="74284" spans="16:16" x14ac:dyDescent="0.3">
      <c r="P74284" s="83"/>
    </row>
    <row r="74285" spans="16:16" x14ac:dyDescent="0.3">
      <c r="P74285" s="83"/>
    </row>
    <row r="74286" spans="16:16" x14ac:dyDescent="0.3">
      <c r="P74286" s="83"/>
    </row>
    <row r="74287" spans="16:16" x14ac:dyDescent="0.3">
      <c r="P74287" s="83"/>
    </row>
    <row r="74288" spans="16:16" x14ac:dyDescent="0.3">
      <c r="P74288" s="83"/>
    </row>
    <row r="74289" spans="16:16" x14ac:dyDescent="0.3">
      <c r="P74289" s="83"/>
    </row>
    <row r="74290" spans="16:16" x14ac:dyDescent="0.3">
      <c r="P74290" s="83"/>
    </row>
    <row r="74291" spans="16:16" x14ac:dyDescent="0.3">
      <c r="P74291" s="83"/>
    </row>
    <row r="74292" spans="16:16" x14ac:dyDescent="0.3">
      <c r="P74292" s="83"/>
    </row>
    <row r="74293" spans="16:16" x14ac:dyDescent="0.3">
      <c r="P74293" s="83"/>
    </row>
    <row r="74294" spans="16:16" x14ac:dyDescent="0.3">
      <c r="P74294" s="83"/>
    </row>
    <row r="74295" spans="16:16" x14ac:dyDescent="0.3">
      <c r="P74295" s="83"/>
    </row>
    <row r="74296" spans="16:16" x14ac:dyDescent="0.3">
      <c r="P74296" s="83"/>
    </row>
    <row r="74297" spans="16:16" x14ac:dyDescent="0.3">
      <c r="P74297" s="83"/>
    </row>
    <row r="74298" spans="16:16" x14ac:dyDescent="0.3">
      <c r="P74298" s="83"/>
    </row>
    <row r="74299" spans="16:16" x14ac:dyDescent="0.3">
      <c r="P74299" s="83"/>
    </row>
    <row r="74300" spans="16:16" x14ac:dyDescent="0.3">
      <c r="P74300" s="83"/>
    </row>
    <row r="74301" spans="16:16" x14ac:dyDescent="0.3">
      <c r="P74301" s="83"/>
    </row>
    <row r="74302" spans="16:16" x14ac:dyDescent="0.3">
      <c r="P74302" s="83"/>
    </row>
    <row r="74303" spans="16:16" x14ac:dyDescent="0.3">
      <c r="P74303" s="83"/>
    </row>
    <row r="74304" spans="16:16" x14ac:dyDescent="0.3">
      <c r="P74304" s="83"/>
    </row>
    <row r="74305" spans="16:16" x14ac:dyDescent="0.3">
      <c r="P74305" s="83"/>
    </row>
    <row r="74306" spans="16:16" x14ac:dyDescent="0.3">
      <c r="P74306" s="83"/>
    </row>
    <row r="74307" spans="16:16" x14ac:dyDescent="0.3">
      <c r="P74307" s="83"/>
    </row>
    <row r="74308" spans="16:16" x14ac:dyDescent="0.3">
      <c r="P74308" s="83"/>
    </row>
    <row r="74309" spans="16:16" x14ac:dyDescent="0.3">
      <c r="P74309" s="83"/>
    </row>
    <row r="74310" spans="16:16" x14ac:dyDescent="0.3">
      <c r="P74310" s="83"/>
    </row>
    <row r="74311" spans="16:16" x14ac:dyDescent="0.3">
      <c r="P74311" s="83"/>
    </row>
    <row r="74312" spans="16:16" x14ac:dyDescent="0.3">
      <c r="P74312" s="83"/>
    </row>
    <row r="74313" spans="16:16" x14ac:dyDescent="0.3">
      <c r="P74313" s="83"/>
    </row>
    <row r="74314" spans="16:16" x14ac:dyDescent="0.3">
      <c r="P74314" s="83"/>
    </row>
    <row r="74315" spans="16:16" x14ac:dyDescent="0.3">
      <c r="P74315" s="83"/>
    </row>
    <row r="74316" spans="16:16" x14ac:dyDescent="0.3">
      <c r="P74316" s="83"/>
    </row>
    <row r="74317" spans="16:16" x14ac:dyDescent="0.3">
      <c r="P74317" s="83"/>
    </row>
    <row r="74318" spans="16:16" x14ac:dyDescent="0.3">
      <c r="P74318" s="83"/>
    </row>
    <row r="74319" spans="16:16" x14ac:dyDescent="0.3">
      <c r="P74319" s="83"/>
    </row>
    <row r="74320" spans="16:16" x14ac:dyDescent="0.3">
      <c r="P74320" s="83"/>
    </row>
    <row r="74321" spans="16:16" x14ac:dyDescent="0.3">
      <c r="P74321" s="83"/>
    </row>
    <row r="74322" spans="16:16" x14ac:dyDescent="0.3">
      <c r="P74322" s="83"/>
    </row>
    <row r="74323" spans="16:16" x14ac:dyDescent="0.3">
      <c r="P74323" s="83"/>
    </row>
    <row r="74324" spans="16:16" x14ac:dyDescent="0.3">
      <c r="P74324" s="83"/>
    </row>
    <row r="74325" spans="16:16" x14ac:dyDescent="0.3">
      <c r="P74325" s="83"/>
    </row>
    <row r="74326" spans="16:16" x14ac:dyDescent="0.3">
      <c r="P74326" s="83"/>
    </row>
    <row r="74327" spans="16:16" x14ac:dyDescent="0.3">
      <c r="P74327" s="83"/>
    </row>
    <row r="74328" spans="16:16" x14ac:dyDescent="0.3">
      <c r="P74328" s="83"/>
    </row>
    <row r="74329" spans="16:16" x14ac:dyDescent="0.3">
      <c r="P74329" s="83"/>
    </row>
    <row r="74330" spans="16:16" x14ac:dyDescent="0.3">
      <c r="P74330" s="83"/>
    </row>
    <row r="74331" spans="16:16" x14ac:dyDescent="0.3">
      <c r="P74331" s="83"/>
    </row>
    <row r="74332" spans="16:16" x14ac:dyDescent="0.3">
      <c r="P74332" s="83"/>
    </row>
    <row r="74333" spans="16:16" x14ac:dyDescent="0.3">
      <c r="P74333" s="83"/>
    </row>
    <row r="74334" spans="16:16" x14ac:dyDescent="0.3">
      <c r="P74334" s="83"/>
    </row>
    <row r="74335" spans="16:16" x14ac:dyDescent="0.3">
      <c r="P74335" s="83"/>
    </row>
    <row r="74336" spans="16:16" x14ac:dyDescent="0.3">
      <c r="P74336" s="83"/>
    </row>
    <row r="74337" spans="16:16" x14ac:dyDescent="0.3">
      <c r="P74337" s="83"/>
    </row>
    <row r="74338" spans="16:16" x14ac:dyDescent="0.3">
      <c r="P74338" s="83"/>
    </row>
    <row r="74339" spans="16:16" x14ac:dyDescent="0.3">
      <c r="P74339" s="83"/>
    </row>
    <row r="74340" spans="16:16" x14ac:dyDescent="0.3">
      <c r="P74340" s="83"/>
    </row>
    <row r="74341" spans="16:16" x14ac:dyDescent="0.3">
      <c r="P74341" s="83"/>
    </row>
    <row r="74342" spans="16:16" x14ac:dyDescent="0.3">
      <c r="P74342" s="83"/>
    </row>
    <row r="74343" spans="16:16" x14ac:dyDescent="0.3">
      <c r="P74343" s="83"/>
    </row>
    <row r="74344" spans="16:16" x14ac:dyDescent="0.3">
      <c r="P74344" s="83"/>
    </row>
    <row r="74345" spans="16:16" x14ac:dyDescent="0.3">
      <c r="P74345" s="83"/>
    </row>
    <row r="74346" spans="16:16" x14ac:dyDescent="0.3">
      <c r="P74346" s="83"/>
    </row>
    <row r="74347" spans="16:16" x14ac:dyDescent="0.3">
      <c r="P74347" s="83"/>
    </row>
    <row r="74348" spans="16:16" x14ac:dyDescent="0.3">
      <c r="P74348" s="83"/>
    </row>
    <row r="74349" spans="16:16" x14ac:dyDescent="0.3">
      <c r="P74349" s="83"/>
    </row>
    <row r="74350" spans="16:16" x14ac:dyDescent="0.3">
      <c r="P74350" s="83"/>
    </row>
    <row r="74351" spans="16:16" x14ac:dyDescent="0.3">
      <c r="P74351" s="83"/>
    </row>
    <row r="74352" spans="16:16" x14ac:dyDescent="0.3">
      <c r="P74352" s="83"/>
    </row>
    <row r="74353" spans="16:16" x14ac:dyDescent="0.3">
      <c r="P74353" s="83"/>
    </row>
    <row r="74354" spans="16:16" x14ac:dyDescent="0.3">
      <c r="P74354" s="83"/>
    </row>
    <row r="74355" spans="16:16" x14ac:dyDescent="0.3">
      <c r="P74355" s="83"/>
    </row>
    <row r="74356" spans="16:16" x14ac:dyDescent="0.3">
      <c r="P74356" s="83"/>
    </row>
    <row r="74357" spans="16:16" x14ac:dyDescent="0.3">
      <c r="P74357" s="83"/>
    </row>
    <row r="74358" spans="16:16" x14ac:dyDescent="0.3">
      <c r="P74358" s="83"/>
    </row>
    <row r="74359" spans="16:16" x14ac:dyDescent="0.3">
      <c r="P74359" s="83"/>
    </row>
    <row r="74360" spans="16:16" x14ac:dyDescent="0.3">
      <c r="P74360" s="83"/>
    </row>
    <row r="74361" spans="16:16" x14ac:dyDescent="0.3">
      <c r="P74361" s="83"/>
    </row>
    <row r="74362" spans="16:16" x14ac:dyDescent="0.3">
      <c r="P74362" s="83"/>
    </row>
    <row r="74363" spans="16:16" x14ac:dyDescent="0.3">
      <c r="P74363" s="83"/>
    </row>
    <row r="74364" spans="16:16" x14ac:dyDescent="0.3">
      <c r="P74364" s="83"/>
    </row>
    <row r="74365" spans="16:16" x14ac:dyDescent="0.3">
      <c r="P74365" s="83"/>
    </row>
    <row r="74366" spans="16:16" x14ac:dyDescent="0.3">
      <c r="P74366" s="83"/>
    </row>
    <row r="74367" spans="16:16" x14ac:dyDescent="0.3">
      <c r="P74367" s="83"/>
    </row>
    <row r="74368" spans="16:16" x14ac:dyDescent="0.3">
      <c r="P74368" s="83"/>
    </row>
    <row r="74369" spans="16:16" x14ac:dyDescent="0.3">
      <c r="P74369" s="83"/>
    </row>
    <row r="74370" spans="16:16" x14ac:dyDescent="0.3">
      <c r="P74370" s="83"/>
    </row>
    <row r="74371" spans="16:16" x14ac:dyDescent="0.3">
      <c r="P74371" s="83"/>
    </row>
    <row r="74372" spans="16:16" x14ac:dyDescent="0.3">
      <c r="P74372" s="83"/>
    </row>
    <row r="74373" spans="16:16" x14ac:dyDescent="0.3">
      <c r="P74373" s="83"/>
    </row>
    <row r="74374" spans="16:16" x14ac:dyDescent="0.3">
      <c r="P74374" s="83"/>
    </row>
    <row r="74375" spans="16:16" x14ac:dyDescent="0.3">
      <c r="P74375" s="83"/>
    </row>
    <row r="74376" spans="16:16" x14ac:dyDescent="0.3">
      <c r="P74376" s="83"/>
    </row>
    <row r="74377" spans="16:16" x14ac:dyDescent="0.3">
      <c r="P74377" s="83"/>
    </row>
    <row r="74378" spans="16:16" x14ac:dyDescent="0.3">
      <c r="P74378" s="83"/>
    </row>
    <row r="74379" spans="16:16" x14ac:dyDescent="0.3">
      <c r="P74379" s="83"/>
    </row>
    <row r="74380" spans="16:16" x14ac:dyDescent="0.3">
      <c r="P74380" s="83"/>
    </row>
    <row r="74381" spans="16:16" x14ac:dyDescent="0.3">
      <c r="P74381" s="83"/>
    </row>
    <row r="74382" spans="16:16" x14ac:dyDescent="0.3">
      <c r="P74382" s="83"/>
    </row>
    <row r="74383" spans="16:16" x14ac:dyDescent="0.3">
      <c r="P74383" s="83"/>
    </row>
    <row r="74384" spans="16:16" x14ac:dyDescent="0.3">
      <c r="P74384" s="83"/>
    </row>
    <row r="74385" spans="16:16" x14ac:dyDescent="0.3">
      <c r="P74385" s="83"/>
    </row>
    <row r="74386" spans="16:16" x14ac:dyDescent="0.3">
      <c r="P74386" s="83"/>
    </row>
    <row r="74387" spans="16:16" x14ac:dyDescent="0.3">
      <c r="P74387" s="83"/>
    </row>
    <row r="74388" spans="16:16" x14ac:dyDescent="0.3">
      <c r="P74388" s="83"/>
    </row>
    <row r="74389" spans="16:16" x14ac:dyDescent="0.3">
      <c r="P74389" s="83"/>
    </row>
    <row r="74390" spans="16:16" x14ac:dyDescent="0.3">
      <c r="P74390" s="83"/>
    </row>
    <row r="74391" spans="16:16" x14ac:dyDescent="0.3">
      <c r="P74391" s="83"/>
    </row>
    <row r="74392" spans="16:16" x14ac:dyDescent="0.3">
      <c r="P74392" s="83"/>
    </row>
    <row r="74393" spans="16:16" x14ac:dyDescent="0.3">
      <c r="P74393" s="83"/>
    </row>
    <row r="74394" spans="16:16" x14ac:dyDescent="0.3">
      <c r="P74394" s="83"/>
    </row>
    <row r="74395" spans="16:16" x14ac:dyDescent="0.3">
      <c r="P74395" s="83"/>
    </row>
    <row r="74396" spans="16:16" x14ac:dyDescent="0.3">
      <c r="P74396" s="83"/>
    </row>
    <row r="74397" spans="16:16" x14ac:dyDescent="0.3">
      <c r="P74397" s="83"/>
    </row>
    <row r="74398" spans="16:16" x14ac:dyDescent="0.3">
      <c r="P74398" s="83"/>
    </row>
    <row r="74399" spans="16:16" x14ac:dyDescent="0.3">
      <c r="P74399" s="83"/>
    </row>
    <row r="74400" spans="16:16" x14ac:dyDescent="0.3">
      <c r="P74400" s="83"/>
    </row>
    <row r="74401" spans="16:16" x14ac:dyDescent="0.3">
      <c r="P74401" s="83"/>
    </row>
    <row r="74402" spans="16:16" x14ac:dyDescent="0.3">
      <c r="P74402" s="83"/>
    </row>
    <row r="74403" spans="16:16" x14ac:dyDescent="0.3">
      <c r="P74403" s="83"/>
    </row>
    <row r="74404" spans="16:16" x14ac:dyDescent="0.3">
      <c r="P74404" s="83"/>
    </row>
    <row r="74405" spans="16:16" x14ac:dyDescent="0.3">
      <c r="P74405" s="83"/>
    </row>
    <row r="74406" spans="16:16" x14ac:dyDescent="0.3">
      <c r="P74406" s="83"/>
    </row>
    <row r="74407" spans="16:16" x14ac:dyDescent="0.3">
      <c r="P74407" s="83"/>
    </row>
    <row r="74408" spans="16:16" x14ac:dyDescent="0.3">
      <c r="P74408" s="83"/>
    </row>
    <row r="74409" spans="16:16" x14ac:dyDescent="0.3">
      <c r="P74409" s="83"/>
    </row>
    <row r="74410" spans="16:16" x14ac:dyDescent="0.3">
      <c r="P74410" s="83"/>
    </row>
    <row r="74411" spans="16:16" x14ac:dyDescent="0.3">
      <c r="P74411" s="83"/>
    </row>
    <row r="74412" spans="16:16" x14ac:dyDescent="0.3">
      <c r="P74412" s="83"/>
    </row>
    <row r="74413" spans="16:16" x14ac:dyDescent="0.3">
      <c r="P74413" s="83"/>
    </row>
    <row r="74414" spans="16:16" x14ac:dyDescent="0.3">
      <c r="P74414" s="83"/>
    </row>
    <row r="74415" spans="16:16" x14ac:dyDescent="0.3">
      <c r="P74415" s="83"/>
    </row>
    <row r="74416" spans="16:16" x14ac:dyDescent="0.3">
      <c r="P74416" s="83"/>
    </row>
    <row r="74417" spans="16:16" x14ac:dyDescent="0.3">
      <c r="P74417" s="83"/>
    </row>
    <row r="74418" spans="16:16" x14ac:dyDescent="0.3">
      <c r="P74418" s="83"/>
    </row>
    <row r="74419" spans="16:16" x14ac:dyDescent="0.3">
      <c r="P74419" s="83"/>
    </row>
    <row r="74420" spans="16:16" x14ac:dyDescent="0.3">
      <c r="P74420" s="83"/>
    </row>
    <row r="74421" spans="16:16" x14ac:dyDescent="0.3">
      <c r="P74421" s="83"/>
    </row>
    <row r="74422" spans="16:16" x14ac:dyDescent="0.3">
      <c r="P74422" s="83"/>
    </row>
    <row r="74423" spans="16:16" x14ac:dyDescent="0.3">
      <c r="P74423" s="83"/>
    </row>
    <row r="74424" spans="16:16" x14ac:dyDescent="0.3">
      <c r="P74424" s="83"/>
    </row>
    <row r="74425" spans="16:16" x14ac:dyDescent="0.3">
      <c r="P74425" s="83"/>
    </row>
    <row r="74426" spans="16:16" x14ac:dyDescent="0.3">
      <c r="P74426" s="83"/>
    </row>
    <row r="74427" spans="16:16" x14ac:dyDescent="0.3">
      <c r="P74427" s="83"/>
    </row>
    <row r="74428" spans="16:16" x14ac:dyDescent="0.3">
      <c r="P74428" s="83"/>
    </row>
    <row r="74429" spans="16:16" x14ac:dyDescent="0.3">
      <c r="P74429" s="83"/>
    </row>
    <row r="74430" spans="16:16" x14ac:dyDescent="0.3">
      <c r="P74430" s="83"/>
    </row>
    <row r="74431" spans="16:16" x14ac:dyDescent="0.3">
      <c r="P74431" s="83"/>
    </row>
    <row r="74432" spans="16:16" x14ac:dyDescent="0.3">
      <c r="P74432" s="83"/>
    </row>
    <row r="74433" spans="16:16" x14ac:dyDescent="0.3">
      <c r="P74433" s="83"/>
    </row>
    <row r="74434" spans="16:16" x14ac:dyDescent="0.3">
      <c r="P74434" s="83"/>
    </row>
    <row r="74435" spans="16:16" x14ac:dyDescent="0.3">
      <c r="P74435" s="83"/>
    </row>
    <row r="74436" spans="16:16" x14ac:dyDescent="0.3">
      <c r="P74436" s="83"/>
    </row>
    <row r="74437" spans="16:16" x14ac:dyDescent="0.3">
      <c r="P74437" s="83"/>
    </row>
    <row r="74438" spans="16:16" x14ac:dyDescent="0.3">
      <c r="P74438" s="83"/>
    </row>
    <row r="74439" spans="16:16" x14ac:dyDescent="0.3">
      <c r="P74439" s="83"/>
    </row>
    <row r="74440" spans="16:16" x14ac:dyDescent="0.3">
      <c r="P74440" s="83"/>
    </row>
    <row r="74441" spans="16:16" x14ac:dyDescent="0.3">
      <c r="P74441" s="83"/>
    </row>
    <row r="74442" spans="16:16" x14ac:dyDescent="0.3">
      <c r="P74442" s="83"/>
    </row>
    <row r="74443" spans="16:16" x14ac:dyDescent="0.3">
      <c r="P74443" s="83"/>
    </row>
    <row r="74444" spans="16:16" x14ac:dyDescent="0.3">
      <c r="P74444" s="83"/>
    </row>
    <row r="74445" spans="16:16" x14ac:dyDescent="0.3">
      <c r="P74445" s="83"/>
    </row>
    <row r="74446" spans="16:16" x14ac:dyDescent="0.3">
      <c r="P74446" s="83"/>
    </row>
    <row r="74447" spans="16:16" x14ac:dyDescent="0.3">
      <c r="P74447" s="83"/>
    </row>
    <row r="74448" spans="16:16" x14ac:dyDescent="0.3">
      <c r="P74448" s="83"/>
    </row>
    <row r="74449" spans="16:16" x14ac:dyDescent="0.3">
      <c r="P74449" s="83"/>
    </row>
    <row r="74450" spans="16:16" x14ac:dyDescent="0.3">
      <c r="P74450" s="83"/>
    </row>
    <row r="74451" spans="16:16" x14ac:dyDescent="0.3">
      <c r="P74451" s="83"/>
    </row>
    <row r="74452" spans="16:16" x14ac:dyDescent="0.3">
      <c r="P74452" s="83"/>
    </row>
    <row r="74453" spans="16:16" x14ac:dyDescent="0.3">
      <c r="P74453" s="83"/>
    </row>
    <row r="74454" spans="16:16" x14ac:dyDescent="0.3">
      <c r="P74454" s="83"/>
    </row>
    <row r="74455" spans="16:16" x14ac:dyDescent="0.3">
      <c r="P74455" s="83"/>
    </row>
    <row r="74456" spans="16:16" x14ac:dyDescent="0.3">
      <c r="P74456" s="83"/>
    </row>
    <row r="74457" spans="16:16" x14ac:dyDescent="0.3">
      <c r="P74457" s="83"/>
    </row>
    <row r="74458" spans="16:16" x14ac:dyDescent="0.3">
      <c r="P74458" s="83"/>
    </row>
    <row r="74459" spans="16:16" x14ac:dyDescent="0.3">
      <c r="P74459" s="83"/>
    </row>
    <row r="74460" spans="16:16" x14ac:dyDescent="0.3">
      <c r="P74460" s="83"/>
    </row>
    <row r="74461" spans="16:16" x14ac:dyDescent="0.3">
      <c r="P74461" s="83"/>
    </row>
    <row r="74462" spans="16:16" x14ac:dyDescent="0.3">
      <c r="P74462" s="83"/>
    </row>
    <row r="74463" spans="16:16" x14ac:dyDescent="0.3">
      <c r="P74463" s="83"/>
    </row>
    <row r="74464" spans="16:16" x14ac:dyDescent="0.3">
      <c r="P74464" s="83"/>
    </row>
    <row r="74465" spans="16:16" x14ac:dyDescent="0.3">
      <c r="P74465" s="83"/>
    </row>
    <row r="74466" spans="16:16" x14ac:dyDescent="0.3">
      <c r="P74466" s="83"/>
    </row>
    <row r="74467" spans="16:16" x14ac:dyDescent="0.3">
      <c r="P74467" s="83"/>
    </row>
    <row r="74468" spans="16:16" x14ac:dyDescent="0.3">
      <c r="P74468" s="83"/>
    </row>
    <row r="74469" spans="16:16" x14ac:dyDescent="0.3">
      <c r="P74469" s="83"/>
    </row>
    <row r="74470" spans="16:16" x14ac:dyDescent="0.3">
      <c r="P74470" s="83"/>
    </row>
    <row r="74471" spans="16:16" x14ac:dyDescent="0.3">
      <c r="P74471" s="83"/>
    </row>
    <row r="74472" spans="16:16" x14ac:dyDescent="0.3">
      <c r="P74472" s="83"/>
    </row>
    <row r="74473" spans="16:16" x14ac:dyDescent="0.3">
      <c r="P74473" s="83"/>
    </row>
    <row r="74474" spans="16:16" x14ac:dyDescent="0.3">
      <c r="P74474" s="83"/>
    </row>
    <row r="74475" spans="16:16" x14ac:dyDescent="0.3">
      <c r="P74475" s="83"/>
    </row>
    <row r="74476" spans="16:16" x14ac:dyDescent="0.3">
      <c r="P74476" s="83"/>
    </row>
    <row r="74477" spans="16:16" x14ac:dyDescent="0.3">
      <c r="P74477" s="83"/>
    </row>
    <row r="74478" spans="16:16" x14ac:dyDescent="0.3">
      <c r="P74478" s="83"/>
    </row>
    <row r="74479" spans="16:16" x14ac:dyDescent="0.3">
      <c r="P74479" s="83"/>
    </row>
    <row r="74480" spans="16:16" x14ac:dyDescent="0.3">
      <c r="P74480" s="83"/>
    </row>
    <row r="74481" spans="16:16" x14ac:dyDescent="0.3">
      <c r="P74481" s="83"/>
    </row>
    <row r="74482" spans="16:16" x14ac:dyDescent="0.3">
      <c r="P74482" s="83"/>
    </row>
    <row r="74483" spans="16:16" x14ac:dyDescent="0.3">
      <c r="P74483" s="83"/>
    </row>
    <row r="74484" spans="16:16" x14ac:dyDescent="0.3">
      <c r="P74484" s="83"/>
    </row>
    <row r="74485" spans="16:16" x14ac:dyDescent="0.3">
      <c r="P74485" s="83"/>
    </row>
    <row r="74486" spans="16:16" x14ac:dyDescent="0.3">
      <c r="P74486" s="83"/>
    </row>
    <row r="74487" spans="16:16" x14ac:dyDescent="0.3">
      <c r="P74487" s="83"/>
    </row>
    <row r="74488" spans="16:16" x14ac:dyDescent="0.3">
      <c r="P74488" s="83"/>
    </row>
    <row r="74489" spans="16:16" x14ac:dyDescent="0.3">
      <c r="P74489" s="83"/>
    </row>
    <row r="74490" spans="16:16" x14ac:dyDescent="0.3">
      <c r="P74490" s="83"/>
    </row>
    <row r="74491" spans="16:16" x14ac:dyDescent="0.3">
      <c r="P74491" s="83"/>
    </row>
    <row r="74492" spans="16:16" x14ac:dyDescent="0.3">
      <c r="P74492" s="83"/>
    </row>
    <row r="74493" spans="16:16" x14ac:dyDescent="0.3">
      <c r="P74493" s="83"/>
    </row>
    <row r="74494" spans="16:16" x14ac:dyDescent="0.3">
      <c r="P74494" s="83"/>
    </row>
    <row r="74495" spans="16:16" x14ac:dyDescent="0.3">
      <c r="P74495" s="83"/>
    </row>
    <row r="74496" spans="16:16" x14ac:dyDescent="0.3">
      <c r="P74496" s="83"/>
    </row>
    <row r="74497" spans="16:16" x14ac:dyDescent="0.3">
      <c r="P74497" s="83"/>
    </row>
    <row r="74498" spans="16:16" x14ac:dyDescent="0.3">
      <c r="P74498" s="83"/>
    </row>
    <row r="74499" spans="16:16" x14ac:dyDescent="0.3">
      <c r="P74499" s="83"/>
    </row>
    <row r="74500" spans="16:16" x14ac:dyDescent="0.3">
      <c r="P74500" s="83"/>
    </row>
    <row r="74501" spans="16:16" x14ac:dyDescent="0.3">
      <c r="P74501" s="83"/>
    </row>
    <row r="74502" spans="16:16" x14ac:dyDescent="0.3">
      <c r="P74502" s="83"/>
    </row>
    <row r="74503" spans="16:16" x14ac:dyDescent="0.3">
      <c r="P74503" s="83"/>
    </row>
    <row r="74504" spans="16:16" x14ac:dyDescent="0.3">
      <c r="P74504" s="83"/>
    </row>
    <row r="74505" spans="16:16" x14ac:dyDescent="0.3">
      <c r="P74505" s="83"/>
    </row>
    <row r="74506" spans="16:16" x14ac:dyDescent="0.3">
      <c r="P74506" s="83"/>
    </row>
    <row r="74507" spans="16:16" x14ac:dyDescent="0.3">
      <c r="P74507" s="83"/>
    </row>
    <row r="74508" spans="16:16" x14ac:dyDescent="0.3">
      <c r="P74508" s="83"/>
    </row>
    <row r="74509" spans="16:16" x14ac:dyDescent="0.3">
      <c r="P74509" s="83"/>
    </row>
    <row r="74510" spans="16:16" x14ac:dyDescent="0.3">
      <c r="P74510" s="83"/>
    </row>
    <row r="74511" spans="16:16" x14ac:dyDescent="0.3">
      <c r="P74511" s="83"/>
    </row>
    <row r="74512" spans="16:16" x14ac:dyDescent="0.3">
      <c r="P74512" s="83"/>
    </row>
    <row r="74513" spans="16:16" x14ac:dyDescent="0.3">
      <c r="P74513" s="83"/>
    </row>
    <row r="74514" spans="16:16" x14ac:dyDescent="0.3">
      <c r="P74514" s="83"/>
    </row>
    <row r="74515" spans="16:16" x14ac:dyDescent="0.3">
      <c r="P74515" s="83"/>
    </row>
    <row r="74516" spans="16:16" x14ac:dyDescent="0.3">
      <c r="P74516" s="83"/>
    </row>
    <row r="74517" spans="16:16" x14ac:dyDescent="0.3">
      <c r="P74517" s="83"/>
    </row>
    <row r="74518" spans="16:16" x14ac:dyDescent="0.3">
      <c r="P74518" s="83"/>
    </row>
    <row r="74519" spans="16:16" x14ac:dyDescent="0.3">
      <c r="P74519" s="83"/>
    </row>
    <row r="74520" spans="16:16" x14ac:dyDescent="0.3">
      <c r="P74520" s="83"/>
    </row>
    <row r="74521" spans="16:16" x14ac:dyDescent="0.3">
      <c r="P74521" s="83"/>
    </row>
    <row r="74522" spans="16:16" x14ac:dyDescent="0.3">
      <c r="P74522" s="83"/>
    </row>
    <row r="74523" spans="16:16" x14ac:dyDescent="0.3">
      <c r="P74523" s="83"/>
    </row>
    <row r="74524" spans="16:16" x14ac:dyDescent="0.3">
      <c r="P74524" s="83"/>
    </row>
    <row r="74525" spans="16:16" x14ac:dyDescent="0.3">
      <c r="P74525" s="83"/>
    </row>
    <row r="74526" spans="16:16" x14ac:dyDescent="0.3">
      <c r="P74526" s="83"/>
    </row>
    <row r="74527" spans="16:16" x14ac:dyDescent="0.3">
      <c r="P74527" s="83"/>
    </row>
    <row r="74528" spans="16:16" x14ac:dyDescent="0.3">
      <c r="P74528" s="83"/>
    </row>
    <row r="74529" spans="16:16" x14ac:dyDescent="0.3">
      <c r="P74529" s="83"/>
    </row>
    <row r="74530" spans="16:16" x14ac:dyDescent="0.3">
      <c r="P74530" s="83"/>
    </row>
    <row r="74531" spans="16:16" x14ac:dyDescent="0.3">
      <c r="P74531" s="83"/>
    </row>
    <row r="74532" spans="16:16" x14ac:dyDescent="0.3">
      <c r="P74532" s="83"/>
    </row>
    <row r="74533" spans="16:16" x14ac:dyDescent="0.3">
      <c r="P74533" s="83"/>
    </row>
    <row r="74534" spans="16:16" x14ac:dyDescent="0.3">
      <c r="P74534" s="83"/>
    </row>
    <row r="74535" spans="16:16" x14ac:dyDescent="0.3">
      <c r="P74535" s="83"/>
    </row>
    <row r="74536" spans="16:16" x14ac:dyDescent="0.3">
      <c r="P74536" s="83"/>
    </row>
    <row r="74537" spans="16:16" x14ac:dyDescent="0.3">
      <c r="P74537" s="83"/>
    </row>
    <row r="74538" spans="16:16" x14ac:dyDescent="0.3">
      <c r="P74538" s="83"/>
    </row>
    <row r="74539" spans="16:16" x14ac:dyDescent="0.3">
      <c r="P74539" s="83"/>
    </row>
    <row r="74540" spans="16:16" x14ac:dyDescent="0.3">
      <c r="P74540" s="83"/>
    </row>
    <row r="74541" spans="16:16" x14ac:dyDescent="0.3">
      <c r="P74541" s="83"/>
    </row>
    <row r="74542" spans="16:16" x14ac:dyDescent="0.3">
      <c r="P74542" s="83"/>
    </row>
    <row r="74543" spans="16:16" x14ac:dyDescent="0.3">
      <c r="P74543" s="83"/>
    </row>
    <row r="74544" spans="16:16" x14ac:dyDescent="0.3">
      <c r="P74544" s="83"/>
    </row>
    <row r="74545" spans="16:16" x14ac:dyDescent="0.3">
      <c r="P74545" s="83"/>
    </row>
    <row r="74546" spans="16:16" x14ac:dyDescent="0.3">
      <c r="P74546" s="83"/>
    </row>
    <row r="74547" spans="16:16" x14ac:dyDescent="0.3">
      <c r="P74547" s="83"/>
    </row>
    <row r="74548" spans="16:16" x14ac:dyDescent="0.3">
      <c r="P74548" s="83"/>
    </row>
    <row r="74549" spans="16:16" x14ac:dyDescent="0.3">
      <c r="P74549" s="83"/>
    </row>
    <row r="74550" spans="16:16" x14ac:dyDescent="0.3">
      <c r="P74550" s="83"/>
    </row>
    <row r="74551" spans="16:16" x14ac:dyDescent="0.3">
      <c r="P74551" s="83"/>
    </row>
    <row r="74552" spans="16:16" x14ac:dyDescent="0.3">
      <c r="P74552" s="83"/>
    </row>
    <row r="74553" spans="16:16" x14ac:dyDescent="0.3">
      <c r="P74553" s="83"/>
    </row>
    <row r="74554" spans="16:16" x14ac:dyDescent="0.3">
      <c r="P74554" s="83"/>
    </row>
    <row r="74555" spans="16:16" x14ac:dyDescent="0.3">
      <c r="P74555" s="83"/>
    </row>
    <row r="74556" spans="16:16" x14ac:dyDescent="0.3">
      <c r="P74556" s="83"/>
    </row>
    <row r="74557" spans="16:16" x14ac:dyDescent="0.3">
      <c r="P74557" s="83"/>
    </row>
    <row r="74558" spans="16:16" x14ac:dyDescent="0.3">
      <c r="P74558" s="83"/>
    </row>
    <row r="74559" spans="16:16" x14ac:dyDescent="0.3">
      <c r="P74559" s="83"/>
    </row>
    <row r="74560" spans="16:16" x14ac:dyDescent="0.3">
      <c r="P74560" s="83"/>
    </row>
    <row r="74561" spans="16:16" x14ac:dyDescent="0.3">
      <c r="P74561" s="83"/>
    </row>
    <row r="74562" spans="16:16" x14ac:dyDescent="0.3">
      <c r="P74562" s="83"/>
    </row>
    <row r="74563" spans="16:16" x14ac:dyDescent="0.3">
      <c r="P74563" s="83"/>
    </row>
    <row r="74564" spans="16:16" x14ac:dyDescent="0.3">
      <c r="P74564" s="83"/>
    </row>
    <row r="74565" spans="16:16" x14ac:dyDescent="0.3">
      <c r="P74565" s="83"/>
    </row>
    <row r="74566" spans="16:16" x14ac:dyDescent="0.3">
      <c r="P74566" s="83"/>
    </row>
    <row r="74567" spans="16:16" x14ac:dyDescent="0.3">
      <c r="P74567" s="83"/>
    </row>
    <row r="74568" spans="16:16" x14ac:dyDescent="0.3">
      <c r="P74568" s="83"/>
    </row>
    <row r="74569" spans="16:16" x14ac:dyDescent="0.3">
      <c r="P74569" s="83"/>
    </row>
    <row r="74570" spans="16:16" x14ac:dyDescent="0.3">
      <c r="P74570" s="83"/>
    </row>
    <row r="74571" spans="16:16" x14ac:dyDescent="0.3">
      <c r="P74571" s="83"/>
    </row>
    <row r="74572" spans="16:16" x14ac:dyDescent="0.3">
      <c r="P74572" s="83"/>
    </row>
    <row r="74573" spans="16:16" x14ac:dyDescent="0.3">
      <c r="P74573" s="83"/>
    </row>
    <row r="74574" spans="16:16" x14ac:dyDescent="0.3">
      <c r="P74574" s="83"/>
    </row>
    <row r="74575" spans="16:16" x14ac:dyDescent="0.3">
      <c r="P74575" s="83"/>
    </row>
    <row r="74576" spans="16:16" x14ac:dyDescent="0.3">
      <c r="P74576" s="83"/>
    </row>
    <row r="74577" spans="16:16" x14ac:dyDescent="0.3">
      <c r="P74577" s="83"/>
    </row>
    <row r="74578" spans="16:16" x14ac:dyDescent="0.3">
      <c r="P74578" s="83"/>
    </row>
    <row r="74579" spans="16:16" x14ac:dyDescent="0.3">
      <c r="P74579" s="83"/>
    </row>
    <row r="74580" spans="16:16" x14ac:dyDescent="0.3">
      <c r="P74580" s="83"/>
    </row>
    <row r="74581" spans="16:16" x14ac:dyDescent="0.3">
      <c r="P74581" s="83"/>
    </row>
    <row r="74582" spans="16:16" x14ac:dyDescent="0.3">
      <c r="P74582" s="83"/>
    </row>
    <row r="74583" spans="16:16" x14ac:dyDescent="0.3">
      <c r="P74583" s="83"/>
    </row>
    <row r="74584" spans="16:16" x14ac:dyDescent="0.3">
      <c r="P74584" s="83"/>
    </row>
    <row r="74585" spans="16:16" x14ac:dyDescent="0.3">
      <c r="P74585" s="83"/>
    </row>
    <row r="74586" spans="16:16" x14ac:dyDescent="0.3">
      <c r="P74586" s="83"/>
    </row>
    <row r="74587" spans="16:16" x14ac:dyDescent="0.3">
      <c r="P74587" s="83"/>
    </row>
    <row r="74588" spans="16:16" x14ac:dyDescent="0.3">
      <c r="P74588" s="83"/>
    </row>
    <row r="74589" spans="16:16" x14ac:dyDescent="0.3">
      <c r="P74589" s="83"/>
    </row>
    <row r="74590" spans="16:16" x14ac:dyDescent="0.3">
      <c r="P74590" s="83"/>
    </row>
    <row r="74591" spans="16:16" x14ac:dyDescent="0.3">
      <c r="P74591" s="83"/>
    </row>
    <row r="74592" spans="16:16" x14ac:dyDescent="0.3">
      <c r="P74592" s="83"/>
    </row>
    <row r="74593" spans="16:16" x14ac:dyDescent="0.3">
      <c r="P74593" s="83"/>
    </row>
    <row r="74594" spans="16:16" x14ac:dyDescent="0.3">
      <c r="P74594" s="83"/>
    </row>
    <row r="74595" spans="16:16" x14ac:dyDescent="0.3">
      <c r="P74595" s="83"/>
    </row>
    <row r="74596" spans="16:16" x14ac:dyDescent="0.3">
      <c r="P74596" s="83"/>
    </row>
    <row r="74597" spans="16:16" x14ac:dyDescent="0.3">
      <c r="P74597" s="83"/>
    </row>
    <row r="74598" spans="16:16" x14ac:dyDescent="0.3">
      <c r="P74598" s="83"/>
    </row>
    <row r="74599" spans="16:16" x14ac:dyDescent="0.3">
      <c r="P74599" s="83"/>
    </row>
    <row r="74600" spans="16:16" x14ac:dyDescent="0.3">
      <c r="P74600" s="83"/>
    </row>
    <row r="74601" spans="16:16" x14ac:dyDescent="0.3">
      <c r="P74601" s="83"/>
    </row>
    <row r="74602" spans="16:16" x14ac:dyDescent="0.3">
      <c r="P74602" s="83"/>
    </row>
    <row r="74603" spans="16:16" x14ac:dyDescent="0.3">
      <c r="P74603" s="83"/>
    </row>
    <row r="74604" spans="16:16" x14ac:dyDescent="0.3">
      <c r="P74604" s="83"/>
    </row>
    <row r="74605" spans="16:16" x14ac:dyDescent="0.3">
      <c r="P74605" s="83"/>
    </row>
    <row r="74606" spans="16:16" x14ac:dyDescent="0.3">
      <c r="P74606" s="83"/>
    </row>
    <row r="74607" spans="16:16" x14ac:dyDescent="0.3">
      <c r="P74607" s="83"/>
    </row>
    <row r="74608" spans="16:16" x14ac:dyDescent="0.3">
      <c r="P74608" s="83"/>
    </row>
    <row r="74609" spans="16:16" x14ac:dyDescent="0.3">
      <c r="P74609" s="83"/>
    </row>
    <row r="74610" spans="16:16" x14ac:dyDescent="0.3">
      <c r="P74610" s="83"/>
    </row>
    <row r="74611" spans="16:16" x14ac:dyDescent="0.3">
      <c r="P74611" s="83"/>
    </row>
    <row r="74612" spans="16:16" x14ac:dyDescent="0.3">
      <c r="P74612" s="83"/>
    </row>
    <row r="74613" spans="16:16" x14ac:dyDescent="0.3">
      <c r="P74613" s="83"/>
    </row>
    <row r="74614" spans="16:16" x14ac:dyDescent="0.3">
      <c r="P74614" s="83"/>
    </row>
    <row r="74615" spans="16:16" x14ac:dyDescent="0.3">
      <c r="P74615" s="83"/>
    </row>
    <row r="74616" spans="16:16" x14ac:dyDescent="0.3">
      <c r="P74616" s="83"/>
    </row>
    <row r="74617" spans="16:16" x14ac:dyDescent="0.3">
      <c r="P74617" s="83"/>
    </row>
    <row r="74618" spans="16:16" x14ac:dyDescent="0.3">
      <c r="P74618" s="83"/>
    </row>
    <row r="74619" spans="16:16" x14ac:dyDescent="0.3">
      <c r="P74619" s="83"/>
    </row>
    <row r="74620" spans="16:16" x14ac:dyDescent="0.3">
      <c r="P74620" s="83"/>
    </row>
    <row r="74621" spans="16:16" x14ac:dyDescent="0.3">
      <c r="P74621" s="83"/>
    </row>
    <row r="74622" spans="16:16" x14ac:dyDescent="0.3">
      <c r="P74622" s="83"/>
    </row>
    <row r="74623" spans="16:16" x14ac:dyDescent="0.3">
      <c r="P74623" s="83"/>
    </row>
    <row r="74624" spans="16:16" x14ac:dyDescent="0.3">
      <c r="P74624" s="83"/>
    </row>
    <row r="74625" spans="16:16" x14ac:dyDescent="0.3">
      <c r="P74625" s="83"/>
    </row>
    <row r="74626" spans="16:16" x14ac:dyDescent="0.3">
      <c r="P74626" s="83"/>
    </row>
    <row r="74627" spans="16:16" x14ac:dyDescent="0.3">
      <c r="P74627" s="83"/>
    </row>
    <row r="74628" spans="16:16" x14ac:dyDescent="0.3">
      <c r="P74628" s="83"/>
    </row>
    <row r="74629" spans="16:16" x14ac:dyDescent="0.3">
      <c r="P74629" s="83"/>
    </row>
    <row r="74630" spans="16:16" x14ac:dyDescent="0.3">
      <c r="P74630" s="83"/>
    </row>
    <row r="74631" spans="16:16" x14ac:dyDescent="0.3">
      <c r="P74631" s="83"/>
    </row>
    <row r="74632" spans="16:16" x14ac:dyDescent="0.3">
      <c r="P74632" s="83"/>
    </row>
    <row r="74633" spans="16:16" x14ac:dyDescent="0.3">
      <c r="P74633" s="83"/>
    </row>
    <row r="74634" spans="16:16" x14ac:dyDescent="0.3">
      <c r="P74634" s="83"/>
    </row>
    <row r="74635" spans="16:16" x14ac:dyDescent="0.3">
      <c r="P74635" s="83"/>
    </row>
    <row r="74636" spans="16:16" x14ac:dyDescent="0.3">
      <c r="P74636" s="83"/>
    </row>
    <row r="74637" spans="16:16" x14ac:dyDescent="0.3">
      <c r="P74637" s="83"/>
    </row>
    <row r="74638" spans="16:16" x14ac:dyDescent="0.3">
      <c r="P74638" s="83"/>
    </row>
    <row r="74639" spans="16:16" x14ac:dyDescent="0.3">
      <c r="P74639" s="83"/>
    </row>
    <row r="74640" spans="16:16" x14ac:dyDescent="0.3">
      <c r="P74640" s="83"/>
    </row>
    <row r="74641" spans="16:16" x14ac:dyDescent="0.3">
      <c r="P74641" s="83"/>
    </row>
    <row r="74642" spans="16:16" x14ac:dyDescent="0.3">
      <c r="P74642" s="83"/>
    </row>
    <row r="74643" spans="16:16" x14ac:dyDescent="0.3">
      <c r="P74643" s="83"/>
    </row>
    <row r="74644" spans="16:16" x14ac:dyDescent="0.3">
      <c r="P74644" s="83"/>
    </row>
    <row r="74645" spans="16:16" x14ac:dyDescent="0.3">
      <c r="P74645" s="83"/>
    </row>
    <row r="74646" spans="16:16" x14ac:dyDescent="0.3">
      <c r="P74646" s="83"/>
    </row>
    <row r="74647" spans="16:16" x14ac:dyDescent="0.3">
      <c r="P74647" s="83"/>
    </row>
    <row r="74648" spans="16:16" x14ac:dyDescent="0.3">
      <c r="P74648" s="83"/>
    </row>
    <row r="74649" spans="16:16" x14ac:dyDescent="0.3">
      <c r="P74649" s="83"/>
    </row>
    <row r="74650" spans="16:16" x14ac:dyDescent="0.3">
      <c r="P74650" s="83"/>
    </row>
    <row r="74651" spans="16:16" x14ac:dyDescent="0.3">
      <c r="P74651" s="83"/>
    </row>
    <row r="74652" spans="16:16" x14ac:dyDescent="0.3">
      <c r="P74652" s="83"/>
    </row>
    <row r="74653" spans="16:16" x14ac:dyDescent="0.3">
      <c r="P74653" s="83"/>
    </row>
    <row r="74654" spans="16:16" x14ac:dyDescent="0.3">
      <c r="P74654" s="83"/>
    </row>
    <row r="74655" spans="16:16" x14ac:dyDescent="0.3">
      <c r="P74655" s="83"/>
    </row>
    <row r="74656" spans="16:16" x14ac:dyDescent="0.3">
      <c r="P74656" s="83"/>
    </row>
    <row r="74657" spans="16:16" x14ac:dyDescent="0.3">
      <c r="P74657" s="83"/>
    </row>
    <row r="74658" spans="16:16" x14ac:dyDescent="0.3">
      <c r="P74658" s="83"/>
    </row>
    <row r="74659" spans="16:16" x14ac:dyDescent="0.3">
      <c r="P74659" s="83"/>
    </row>
    <row r="74660" spans="16:16" x14ac:dyDescent="0.3">
      <c r="P74660" s="83"/>
    </row>
    <row r="74661" spans="16:16" x14ac:dyDescent="0.3">
      <c r="P74661" s="83"/>
    </row>
    <row r="74662" spans="16:16" x14ac:dyDescent="0.3">
      <c r="P74662" s="83"/>
    </row>
    <row r="74663" spans="16:16" x14ac:dyDescent="0.3">
      <c r="P74663" s="83"/>
    </row>
    <row r="74664" spans="16:16" x14ac:dyDescent="0.3">
      <c r="P74664" s="83"/>
    </row>
    <row r="74665" spans="16:16" x14ac:dyDescent="0.3">
      <c r="P74665" s="83"/>
    </row>
    <row r="74666" spans="16:16" x14ac:dyDescent="0.3">
      <c r="P74666" s="83"/>
    </row>
    <row r="74667" spans="16:16" x14ac:dyDescent="0.3">
      <c r="P74667" s="83"/>
    </row>
    <row r="74668" spans="16:16" x14ac:dyDescent="0.3">
      <c r="P74668" s="83"/>
    </row>
    <row r="74669" spans="16:16" x14ac:dyDescent="0.3">
      <c r="P74669" s="83"/>
    </row>
    <row r="74670" spans="16:16" x14ac:dyDescent="0.3">
      <c r="P74670" s="83"/>
    </row>
    <row r="74671" spans="16:16" x14ac:dyDescent="0.3">
      <c r="P74671" s="83"/>
    </row>
    <row r="74672" spans="16:16" x14ac:dyDescent="0.3">
      <c r="P74672" s="83"/>
    </row>
    <row r="74673" spans="16:16" x14ac:dyDescent="0.3">
      <c r="P74673" s="83"/>
    </row>
    <row r="74674" spans="16:16" x14ac:dyDescent="0.3">
      <c r="P74674" s="83"/>
    </row>
    <row r="74675" spans="16:16" x14ac:dyDescent="0.3">
      <c r="P74675" s="83"/>
    </row>
    <row r="74676" spans="16:16" x14ac:dyDescent="0.3">
      <c r="P74676" s="83"/>
    </row>
    <row r="74677" spans="16:16" x14ac:dyDescent="0.3">
      <c r="P74677" s="83"/>
    </row>
    <row r="74678" spans="16:16" x14ac:dyDescent="0.3">
      <c r="P74678" s="83"/>
    </row>
    <row r="74679" spans="16:16" x14ac:dyDescent="0.3">
      <c r="P74679" s="83"/>
    </row>
    <row r="74680" spans="16:16" x14ac:dyDescent="0.3">
      <c r="P74680" s="83"/>
    </row>
    <row r="74681" spans="16:16" x14ac:dyDescent="0.3">
      <c r="P74681" s="83"/>
    </row>
    <row r="74682" spans="16:16" x14ac:dyDescent="0.3">
      <c r="P74682" s="83"/>
    </row>
    <row r="74683" spans="16:16" x14ac:dyDescent="0.3">
      <c r="P74683" s="83"/>
    </row>
    <row r="74684" spans="16:16" x14ac:dyDescent="0.3">
      <c r="P74684" s="83"/>
    </row>
    <row r="74685" spans="16:16" x14ac:dyDescent="0.3">
      <c r="P74685" s="83"/>
    </row>
    <row r="74686" spans="16:16" x14ac:dyDescent="0.3">
      <c r="P74686" s="83"/>
    </row>
    <row r="74687" spans="16:16" x14ac:dyDescent="0.3">
      <c r="P74687" s="83"/>
    </row>
    <row r="74688" spans="16:16" x14ac:dyDescent="0.3">
      <c r="P74688" s="83"/>
    </row>
    <row r="74689" spans="16:16" x14ac:dyDescent="0.3">
      <c r="P74689" s="83"/>
    </row>
    <row r="74690" spans="16:16" x14ac:dyDescent="0.3">
      <c r="P74690" s="83"/>
    </row>
    <row r="74691" spans="16:16" x14ac:dyDescent="0.3">
      <c r="P74691" s="83"/>
    </row>
    <row r="74692" spans="16:16" x14ac:dyDescent="0.3">
      <c r="P74692" s="83"/>
    </row>
    <row r="74693" spans="16:16" x14ac:dyDescent="0.3">
      <c r="P74693" s="83"/>
    </row>
    <row r="74694" spans="16:16" x14ac:dyDescent="0.3">
      <c r="P74694" s="83"/>
    </row>
    <row r="74695" spans="16:16" x14ac:dyDescent="0.3">
      <c r="P74695" s="83"/>
    </row>
    <row r="74696" spans="16:16" x14ac:dyDescent="0.3">
      <c r="P74696" s="83"/>
    </row>
    <row r="74697" spans="16:16" x14ac:dyDescent="0.3">
      <c r="P74697" s="83"/>
    </row>
    <row r="74698" spans="16:16" x14ac:dyDescent="0.3">
      <c r="P74698" s="83"/>
    </row>
    <row r="74699" spans="16:16" x14ac:dyDescent="0.3">
      <c r="P74699" s="83"/>
    </row>
    <row r="74700" spans="16:16" x14ac:dyDescent="0.3">
      <c r="P74700" s="83"/>
    </row>
    <row r="74701" spans="16:16" x14ac:dyDescent="0.3">
      <c r="P74701" s="83"/>
    </row>
    <row r="74702" spans="16:16" x14ac:dyDescent="0.3">
      <c r="P74702" s="83"/>
    </row>
    <row r="74703" spans="16:16" x14ac:dyDescent="0.3">
      <c r="P74703" s="83"/>
    </row>
    <row r="74704" spans="16:16" x14ac:dyDescent="0.3">
      <c r="P74704" s="83"/>
    </row>
    <row r="74705" spans="16:16" x14ac:dyDescent="0.3">
      <c r="P74705" s="83"/>
    </row>
    <row r="74706" spans="16:16" x14ac:dyDescent="0.3">
      <c r="P74706" s="83"/>
    </row>
    <row r="74707" spans="16:16" x14ac:dyDescent="0.3">
      <c r="P74707" s="83"/>
    </row>
    <row r="74708" spans="16:16" x14ac:dyDescent="0.3">
      <c r="P74708" s="83"/>
    </row>
    <row r="74709" spans="16:16" x14ac:dyDescent="0.3">
      <c r="P74709" s="83"/>
    </row>
    <row r="74710" spans="16:16" x14ac:dyDescent="0.3">
      <c r="P74710" s="83"/>
    </row>
    <row r="74711" spans="16:16" x14ac:dyDescent="0.3">
      <c r="P74711" s="83"/>
    </row>
    <row r="74712" spans="16:16" x14ac:dyDescent="0.3">
      <c r="P74712" s="83"/>
    </row>
    <row r="74713" spans="16:16" x14ac:dyDescent="0.3">
      <c r="P74713" s="83"/>
    </row>
    <row r="74714" spans="16:16" x14ac:dyDescent="0.3">
      <c r="P74714" s="83"/>
    </row>
    <row r="74715" spans="16:16" x14ac:dyDescent="0.3">
      <c r="P74715" s="83"/>
    </row>
    <row r="74716" spans="16:16" x14ac:dyDescent="0.3">
      <c r="P74716" s="83"/>
    </row>
    <row r="74717" spans="16:16" x14ac:dyDescent="0.3">
      <c r="P74717" s="83"/>
    </row>
    <row r="74718" spans="16:16" x14ac:dyDescent="0.3">
      <c r="P74718" s="83"/>
    </row>
    <row r="74719" spans="16:16" x14ac:dyDescent="0.3">
      <c r="P74719" s="83"/>
    </row>
    <row r="74720" spans="16:16" x14ac:dyDescent="0.3">
      <c r="P74720" s="83"/>
    </row>
    <row r="74721" spans="16:16" x14ac:dyDescent="0.3">
      <c r="P74721" s="83"/>
    </row>
    <row r="74722" spans="16:16" x14ac:dyDescent="0.3">
      <c r="P74722" s="83"/>
    </row>
    <row r="74723" spans="16:16" x14ac:dyDescent="0.3">
      <c r="P74723" s="83"/>
    </row>
    <row r="74724" spans="16:16" x14ac:dyDescent="0.3">
      <c r="P74724" s="83"/>
    </row>
    <row r="74725" spans="16:16" x14ac:dyDescent="0.3">
      <c r="P74725" s="83"/>
    </row>
    <row r="74726" spans="16:16" x14ac:dyDescent="0.3">
      <c r="P74726" s="83"/>
    </row>
    <row r="74727" spans="16:16" x14ac:dyDescent="0.3">
      <c r="P74727" s="83"/>
    </row>
    <row r="74728" spans="16:16" x14ac:dyDescent="0.3">
      <c r="P74728" s="83"/>
    </row>
    <row r="74729" spans="16:16" x14ac:dyDescent="0.3">
      <c r="P74729" s="83"/>
    </row>
    <row r="74730" spans="16:16" x14ac:dyDescent="0.3">
      <c r="P74730" s="83"/>
    </row>
    <row r="74731" spans="16:16" x14ac:dyDescent="0.3">
      <c r="P74731" s="83"/>
    </row>
    <row r="74732" spans="16:16" x14ac:dyDescent="0.3">
      <c r="P74732" s="83"/>
    </row>
    <row r="74733" spans="16:16" x14ac:dyDescent="0.3">
      <c r="P74733" s="83"/>
    </row>
    <row r="74734" spans="16:16" x14ac:dyDescent="0.3">
      <c r="P74734" s="83"/>
    </row>
    <row r="74735" spans="16:16" x14ac:dyDescent="0.3">
      <c r="P74735" s="83"/>
    </row>
    <row r="74736" spans="16:16" x14ac:dyDescent="0.3">
      <c r="P74736" s="83"/>
    </row>
    <row r="74737" spans="16:16" x14ac:dyDescent="0.3">
      <c r="P74737" s="83"/>
    </row>
    <row r="74738" spans="16:16" x14ac:dyDescent="0.3">
      <c r="P74738" s="83"/>
    </row>
    <row r="74739" spans="16:16" x14ac:dyDescent="0.3">
      <c r="P74739" s="83"/>
    </row>
    <row r="74740" spans="16:16" x14ac:dyDescent="0.3">
      <c r="P74740" s="83"/>
    </row>
    <row r="74741" spans="16:16" x14ac:dyDescent="0.3">
      <c r="P74741" s="83"/>
    </row>
    <row r="74742" spans="16:16" x14ac:dyDescent="0.3">
      <c r="P74742" s="83"/>
    </row>
    <row r="74743" spans="16:16" x14ac:dyDescent="0.3">
      <c r="P74743" s="83"/>
    </row>
    <row r="74744" spans="16:16" x14ac:dyDescent="0.3">
      <c r="P74744" s="83"/>
    </row>
    <row r="74745" spans="16:16" x14ac:dyDescent="0.3">
      <c r="P74745" s="83"/>
    </row>
    <row r="74746" spans="16:16" x14ac:dyDescent="0.3">
      <c r="P74746" s="83"/>
    </row>
    <row r="74747" spans="16:16" x14ac:dyDescent="0.3">
      <c r="P74747" s="83"/>
    </row>
    <row r="74748" spans="16:16" x14ac:dyDescent="0.3">
      <c r="P74748" s="83"/>
    </row>
    <row r="74749" spans="16:16" x14ac:dyDescent="0.3">
      <c r="P74749" s="83"/>
    </row>
    <row r="74750" spans="16:16" x14ac:dyDescent="0.3">
      <c r="P74750" s="83"/>
    </row>
    <row r="74751" spans="16:16" x14ac:dyDescent="0.3">
      <c r="P74751" s="83"/>
    </row>
    <row r="74752" spans="16:16" x14ac:dyDescent="0.3">
      <c r="P74752" s="83"/>
    </row>
    <row r="74753" spans="16:16" x14ac:dyDescent="0.3">
      <c r="P74753" s="83"/>
    </row>
    <row r="74754" spans="16:16" x14ac:dyDescent="0.3">
      <c r="P74754" s="83"/>
    </row>
    <row r="74755" spans="16:16" x14ac:dyDescent="0.3">
      <c r="P74755" s="83"/>
    </row>
    <row r="74756" spans="16:16" x14ac:dyDescent="0.3">
      <c r="P74756" s="83"/>
    </row>
    <row r="74757" spans="16:16" x14ac:dyDescent="0.3">
      <c r="P74757" s="83"/>
    </row>
    <row r="74758" spans="16:16" x14ac:dyDescent="0.3">
      <c r="P74758" s="83"/>
    </row>
    <row r="74759" spans="16:16" x14ac:dyDescent="0.3">
      <c r="P74759" s="83"/>
    </row>
    <row r="74760" spans="16:16" x14ac:dyDescent="0.3">
      <c r="P74760" s="83"/>
    </row>
    <row r="74761" spans="16:16" x14ac:dyDescent="0.3">
      <c r="P74761" s="83"/>
    </row>
    <row r="74762" spans="16:16" x14ac:dyDescent="0.3">
      <c r="P74762" s="83"/>
    </row>
    <row r="74763" spans="16:16" x14ac:dyDescent="0.3">
      <c r="P74763" s="83"/>
    </row>
    <row r="74764" spans="16:16" x14ac:dyDescent="0.3">
      <c r="P74764" s="83"/>
    </row>
    <row r="74765" spans="16:16" x14ac:dyDescent="0.3">
      <c r="P74765" s="83"/>
    </row>
    <row r="74766" spans="16:16" x14ac:dyDescent="0.3">
      <c r="P74766" s="83"/>
    </row>
    <row r="74767" spans="16:16" x14ac:dyDescent="0.3">
      <c r="P74767" s="83"/>
    </row>
    <row r="74768" spans="16:16" x14ac:dyDescent="0.3">
      <c r="P74768" s="83"/>
    </row>
    <row r="74769" spans="16:16" x14ac:dyDescent="0.3">
      <c r="P74769" s="83"/>
    </row>
    <row r="74770" spans="16:16" x14ac:dyDescent="0.3">
      <c r="P74770" s="83"/>
    </row>
    <row r="74771" spans="16:16" x14ac:dyDescent="0.3">
      <c r="P74771" s="83"/>
    </row>
    <row r="74772" spans="16:16" x14ac:dyDescent="0.3">
      <c r="P74772" s="83"/>
    </row>
    <row r="74773" spans="16:16" x14ac:dyDescent="0.3">
      <c r="P74773" s="83"/>
    </row>
    <row r="74774" spans="16:16" x14ac:dyDescent="0.3">
      <c r="P74774" s="83"/>
    </row>
    <row r="74775" spans="16:16" x14ac:dyDescent="0.3">
      <c r="P74775" s="83"/>
    </row>
    <row r="74776" spans="16:16" x14ac:dyDescent="0.3">
      <c r="P74776" s="83"/>
    </row>
    <row r="74777" spans="16:16" x14ac:dyDescent="0.3">
      <c r="P74777" s="83"/>
    </row>
    <row r="74778" spans="16:16" x14ac:dyDescent="0.3">
      <c r="P74778" s="83"/>
    </row>
    <row r="74779" spans="16:16" x14ac:dyDescent="0.3">
      <c r="P74779" s="83"/>
    </row>
    <row r="74780" spans="16:16" x14ac:dyDescent="0.3">
      <c r="P74780" s="83"/>
    </row>
    <row r="74781" spans="16:16" x14ac:dyDescent="0.3">
      <c r="P74781" s="83"/>
    </row>
    <row r="74782" spans="16:16" x14ac:dyDescent="0.3">
      <c r="P74782" s="83"/>
    </row>
    <row r="74783" spans="16:16" x14ac:dyDescent="0.3">
      <c r="P74783" s="83"/>
    </row>
    <row r="74784" spans="16:16" x14ac:dyDescent="0.3">
      <c r="P74784" s="83"/>
    </row>
    <row r="74785" spans="16:16" x14ac:dyDescent="0.3">
      <c r="P74785" s="83"/>
    </row>
    <row r="74786" spans="16:16" x14ac:dyDescent="0.3">
      <c r="P74786" s="83"/>
    </row>
    <row r="74787" spans="16:16" x14ac:dyDescent="0.3">
      <c r="P74787" s="83"/>
    </row>
    <row r="74788" spans="16:16" x14ac:dyDescent="0.3">
      <c r="P74788" s="83"/>
    </row>
    <row r="74789" spans="16:16" x14ac:dyDescent="0.3">
      <c r="P74789" s="83"/>
    </row>
    <row r="74790" spans="16:16" x14ac:dyDescent="0.3">
      <c r="P74790" s="83"/>
    </row>
    <row r="74791" spans="16:16" x14ac:dyDescent="0.3">
      <c r="P74791" s="83"/>
    </row>
    <row r="74792" spans="16:16" x14ac:dyDescent="0.3">
      <c r="P74792" s="83"/>
    </row>
    <row r="74793" spans="16:16" x14ac:dyDescent="0.3">
      <c r="P74793" s="83"/>
    </row>
    <row r="74794" spans="16:16" x14ac:dyDescent="0.3">
      <c r="P74794" s="83"/>
    </row>
    <row r="74795" spans="16:16" x14ac:dyDescent="0.3">
      <c r="P74795" s="83"/>
    </row>
    <row r="74796" spans="16:16" x14ac:dyDescent="0.3">
      <c r="P74796" s="83"/>
    </row>
    <row r="74797" spans="16:16" x14ac:dyDescent="0.3">
      <c r="P74797" s="83"/>
    </row>
    <row r="74798" spans="16:16" x14ac:dyDescent="0.3">
      <c r="P74798" s="83"/>
    </row>
    <row r="74799" spans="16:16" x14ac:dyDescent="0.3">
      <c r="P74799" s="83"/>
    </row>
    <row r="74800" spans="16:16" x14ac:dyDescent="0.3">
      <c r="P74800" s="83"/>
    </row>
    <row r="74801" spans="16:16" x14ac:dyDescent="0.3">
      <c r="P74801" s="83"/>
    </row>
    <row r="74802" spans="16:16" x14ac:dyDescent="0.3">
      <c r="P74802" s="83"/>
    </row>
    <row r="74803" spans="16:16" x14ac:dyDescent="0.3">
      <c r="P74803" s="83"/>
    </row>
    <row r="74804" spans="16:16" x14ac:dyDescent="0.3">
      <c r="P74804" s="83"/>
    </row>
    <row r="74805" spans="16:16" x14ac:dyDescent="0.3">
      <c r="P74805" s="83"/>
    </row>
    <row r="74806" spans="16:16" x14ac:dyDescent="0.3">
      <c r="P74806" s="83"/>
    </row>
    <row r="74807" spans="16:16" x14ac:dyDescent="0.3">
      <c r="P74807" s="83"/>
    </row>
    <row r="74808" spans="16:16" x14ac:dyDescent="0.3">
      <c r="P74808" s="83"/>
    </row>
    <row r="74809" spans="16:16" x14ac:dyDescent="0.3">
      <c r="P74809" s="83"/>
    </row>
    <row r="74810" spans="16:16" x14ac:dyDescent="0.3">
      <c r="P74810" s="83"/>
    </row>
    <row r="74811" spans="16:16" x14ac:dyDescent="0.3">
      <c r="P74811" s="83"/>
    </row>
    <row r="74812" spans="16:16" x14ac:dyDescent="0.3">
      <c r="P74812" s="83"/>
    </row>
    <row r="74813" spans="16:16" x14ac:dyDescent="0.3">
      <c r="P74813" s="83"/>
    </row>
    <row r="74814" spans="16:16" x14ac:dyDescent="0.3">
      <c r="P74814" s="83"/>
    </row>
    <row r="74815" spans="16:16" x14ac:dyDescent="0.3">
      <c r="P74815" s="83"/>
    </row>
    <row r="74816" spans="16:16" x14ac:dyDescent="0.3">
      <c r="P74816" s="83"/>
    </row>
    <row r="74817" spans="16:16" x14ac:dyDescent="0.3">
      <c r="P74817" s="83"/>
    </row>
    <row r="74818" spans="16:16" x14ac:dyDescent="0.3">
      <c r="P74818" s="83"/>
    </row>
    <row r="74819" spans="16:16" x14ac:dyDescent="0.3">
      <c r="P74819" s="83"/>
    </row>
    <row r="74820" spans="16:16" x14ac:dyDescent="0.3">
      <c r="P74820" s="83"/>
    </row>
    <row r="74821" spans="16:16" x14ac:dyDescent="0.3">
      <c r="P74821" s="83"/>
    </row>
    <row r="74822" spans="16:16" x14ac:dyDescent="0.3">
      <c r="P74822" s="83"/>
    </row>
    <row r="74823" spans="16:16" x14ac:dyDescent="0.3">
      <c r="P74823" s="83"/>
    </row>
    <row r="74824" spans="16:16" x14ac:dyDescent="0.3">
      <c r="P74824" s="83"/>
    </row>
    <row r="74825" spans="16:16" x14ac:dyDescent="0.3">
      <c r="P74825" s="83"/>
    </row>
    <row r="74826" spans="16:16" x14ac:dyDescent="0.3">
      <c r="P74826" s="83"/>
    </row>
    <row r="74827" spans="16:16" x14ac:dyDescent="0.3">
      <c r="P74827" s="83"/>
    </row>
    <row r="74828" spans="16:16" x14ac:dyDescent="0.3">
      <c r="P74828" s="83"/>
    </row>
    <row r="74829" spans="16:16" x14ac:dyDescent="0.3">
      <c r="P74829" s="83"/>
    </row>
    <row r="74830" spans="16:16" x14ac:dyDescent="0.3">
      <c r="P74830" s="83"/>
    </row>
    <row r="74831" spans="16:16" x14ac:dyDescent="0.3">
      <c r="P74831" s="83"/>
    </row>
    <row r="74832" spans="16:16" x14ac:dyDescent="0.3">
      <c r="P74832" s="83"/>
    </row>
    <row r="74833" spans="16:16" x14ac:dyDescent="0.3">
      <c r="P74833" s="83"/>
    </row>
    <row r="74834" spans="16:16" x14ac:dyDescent="0.3">
      <c r="P74834" s="83"/>
    </row>
    <row r="74835" spans="16:16" x14ac:dyDescent="0.3">
      <c r="P74835" s="83"/>
    </row>
    <row r="74836" spans="16:16" x14ac:dyDescent="0.3">
      <c r="P74836" s="83"/>
    </row>
    <row r="74837" spans="16:16" x14ac:dyDescent="0.3">
      <c r="P74837" s="83"/>
    </row>
    <row r="74838" spans="16:16" x14ac:dyDescent="0.3">
      <c r="P74838" s="83"/>
    </row>
    <row r="74839" spans="16:16" x14ac:dyDescent="0.3">
      <c r="P74839" s="83"/>
    </row>
    <row r="74840" spans="16:16" x14ac:dyDescent="0.3">
      <c r="P74840" s="83"/>
    </row>
    <row r="74841" spans="16:16" x14ac:dyDescent="0.3">
      <c r="P74841" s="83"/>
    </row>
    <row r="74842" spans="16:16" x14ac:dyDescent="0.3">
      <c r="P74842" s="83"/>
    </row>
    <row r="74843" spans="16:16" x14ac:dyDescent="0.3">
      <c r="P74843" s="83"/>
    </row>
    <row r="74844" spans="16:16" x14ac:dyDescent="0.3">
      <c r="P74844" s="83"/>
    </row>
    <row r="74845" spans="16:16" x14ac:dyDescent="0.3">
      <c r="P74845" s="83"/>
    </row>
    <row r="74846" spans="16:16" x14ac:dyDescent="0.3">
      <c r="P74846" s="83"/>
    </row>
    <row r="74847" spans="16:16" x14ac:dyDescent="0.3">
      <c r="P74847" s="83"/>
    </row>
    <row r="74848" spans="16:16" x14ac:dyDescent="0.3">
      <c r="P74848" s="83"/>
    </row>
    <row r="74849" spans="16:16" x14ac:dyDescent="0.3">
      <c r="P74849" s="83"/>
    </row>
    <row r="74850" spans="16:16" x14ac:dyDescent="0.3">
      <c r="P74850" s="83"/>
    </row>
    <row r="74851" spans="16:16" x14ac:dyDescent="0.3">
      <c r="P74851" s="83"/>
    </row>
    <row r="74852" spans="16:16" x14ac:dyDescent="0.3">
      <c r="P74852" s="83"/>
    </row>
    <row r="74853" spans="16:16" x14ac:dyDescent="0.3">
      <c r="P74853" s="83"/>
    </row>
    <row r="74854" spans="16:16" x14ac:dyDescent="0.3">
      <c r="P74854" s="83"/>
    </row>
    <row r="74855" spans="16:16" x14ac:dyDescent="0.3">
      <c r="P74855" s="83"/>
    </row>
    <row r="74856" spans="16:16" x14ac:dyDescent="0.3">
      <c r="P74856" s="83"/>
    </row>
    <row r="74857" spans="16:16" x14ac:dyDescent="0.3">
      <c r="P74857" s="83"/>
    </row>
    <row r="74858" spans="16:16" x14ac:dyDescent="0.3">
      <c r="P74858" s="83"/>
    </row>
    <row r="74859" spans="16:16" x14ac:dyDescent="0.3">
      <c r="P74859" s="83"/>
    </row>
    <row r="74860" spans="16:16" x14ac:dyDescent="0.3">
      <c r="P74860" s="83"/>
    </row>
    <row r="74861" spans="16:16" x14ac:dyDescent="0.3">
      <c r="P74861" s="83"/>
    </row>
    <row r="74862" spans="16:16" x14ac:dyDescent="0.3">
      <c r="P74862" s="83"/>
    </row>
    <row r="74863" spans="16:16" x14ac:dyDescent="0.3">
      <c r="P74863" s="83"/>
    </row>
    <row r="74864" spans="16:16" x14ac:dyDescent="0.3">
      <c r="P74864" s="83"/>
    </row>
    <row r="74865" spans="16:16" x14ac:dyDescent="0.3">
      <c r="P74865" s="83"/>
    </row>
    <row r="74866" spans="16:16" x14ac:dyDescent="0.3">
      <c r="P74866" s="83"/>
    </row>
    <row r="74867" spans="16:16" x14ac:dyDescent="0.3">
      <c r="P74867" s="83"/>
    </row>
    <row r="74868" spans="16:16" x14ac:dyDescent="0.3">
      <c r="P74868" s="83"/>
    </row>
    <row r="74869" spans="16:16" x14ac:dyDescent="0.3">
      <c r="P74869" s="83"/>
    </row>
    <row r="74870" spans="16:16" x14ac:dyDescent="0.3">
      <c r="P74870" s="83"/>
    </row>
    <row r="74871" spans="16:16" x14ac:dyDescent="0.3">
      <c r="P74871" s="83"/>
    </row>
    <row r="74872" spans="16:16" x14ac:dyDescent="0.3">
      <c r="P74872" s="83"/>
    </row>
    <row r="74873" spans="16:16" x14ac:dyDescent="0.3">
      <c r="P74873" s="83"/>
    </row>
    <row r="74874" spans="16:16" x14ac:dyDescent="0.3">
      <c r="P74874" s="83"/>
    </row>
    <row r="74875" spans="16:16" x14ac:dyDescent="0.3">
      <c r="P74875" s="83"/>
    </row>
    <row r="74876" spans="16:16" x14ac:dyDescent="0.3">
      <c r="P74876" s="83"/>
    </row>
    <row r="74877" spans="16:16" x14ac:dyDescent="0.3">
      <c r="P74877" s="83"/>
    </row>
    <row r="74878" spans="16:16" x14ac:dyDescent="0.3">
      <c r="P74878" s="83"/>
    </row>
    <row r="74879" spans="16:16" x14ac:dyDescent="0.3">
      <c r="P74879" s="83"/>
    </row>
    <row r="74880" spans="16:16" x14ac:dyDescent="0.3">
      <c r="P74880" s="83"/>
    </row>
    <row r="74881" spans="16:16" x14ac:dyDescent="0.3">
      <c r="P74881" s="83"/>
    </row>
    <row r="74882" spans="16:16" x14ac:dyDescent="0.3">
      <c r="P74882" s="83"/>
    </row>
    <row r="74883" spans="16:16" x14ac:dyDescent="0.3">
      <c r="P74883" s="83"/>
    </row>
    <row r="74884" spans="16:16" x14ac:dyDescent="0.3">
      <c r="P74884" s="83"/>
    </row>
    <row r="74885" spans="16:16" x14ac:dyDescent="0.3">
      <c r="P74885" s="83"/>
    </row>
    <row r="74886" spans="16:16" x14ac:dyDescent="0.3">
      <c r="P74886" s="83"/>
    </row>
    <row r="74887" spans="16:16" x14ac:dyDescent="0.3">
      <c r="P74887" s="83"/>
    </row>
    <row r="74888" spans="16:16" x14ac:dyDescent="0.3">
      <c r="P74888" s="83"/>
    </row>
    <row r="74889" spans="16:16" x14ac:dyDescent="0.3">
      <c r="P74889" s="83"/>
    </row>
    <row r="74890" spans="16:16" x14ac:dyDescent="0.3">
      <c r="P74890" s="83"/>
    </row>
    <row r="74891" spans="16:16" x14ac:dyDescent="0.3">
      <c r="P74891" s="83"/>
    </row>
    <row r="74892" spans="16:16" x14ac:dyDescent="0.3">
      <c r="P74892" s="83"/>
    </row>
    <row r="74893" spans="16:16" x14ac:dyDescent="0.3">
      <c r="P74893" s="83"/>
    </row>
    <row r="74894" spans="16:16" x14ac:dyDescent="0.3">
      <c r="P74894" s="83"/>
    </row>
    <row r="74895" spans="16:16" x14ac:dyDescent="0.3">
      <c r="P74895" s="83"/>
    </row>
    <row r="74896" spans="16:16" x14ac:dyDescent="0.3">
      <c r="P74896" s="83"/>
    </row>
    <row r="74897" spans="16:16" x14ac:dyDescent="0.3">
      <c r="P74897" s="83"/>
    </row>
    <row r="74898" spans="16:16" x14ac:dyDescent="0.3">
      <c r="P74898" s="83"/>
    </row>
    <row r="74899" spans="16:16" x14ac:dyDescent="0.3">
      <c r="P74899" s="83"/>
    </row>
    <row r="74900" spans="16:16" x14ac:dyDescent="0.3">
      <c r="P74900" s="83"/>
    </row>
    <row r="74901" spans="16:16" x14ac:dyDescent="0.3">
      <c r="P74901" s="83"/>
    </row>
    <row r="74902" spans="16:16" x14ac:dyDescent="0.3">
      <c r="P74902" s="83"/>
    </row>
    <row r="74903" spans="16:16" x14ac:dyDescent="0.3">
      <c r="P74903" s="83"/>
    </row>
    <row r="74904" spans="16:16" x14ac:dyDescent="0.3">
      <c r="P74904" s="83"/>
    </row>
    <row r="74905" spans="16:16" x14ac:dyDescent="0.3">
      <c r="P74905" s="83"/>
    </row>
    <row r="74906" spans="16:16" x14ac:dyDescent="0.3">
      <c r="P74906" s="83"/>
    </row>
    <row r="74907" spans="16:16" x14ac:dyDescent="0.3">
      <c r="P74907" s="83"/>
    </row>
    <row r="74908" spans="16:16" x14ac:dyDescent="0.3">
      <c r="P74908" s="83"/>
    </row>
    <row r="74909" spans="16:16" x14ac:dyDescent="0.3">
      <c r="P74909" s="83"/>
    </row>
    <row r="74910" spans="16:16" x14ac:dyDescent="0.3">
      <c r="P74910" s="83"/>
    </row>
    <row r="74911" spans="16:16" x14ac:dyDescent="0.3">
      <c r="P74911" s="83"/>
    </row>
    <row r="74912" spans="16:16" x14ac:dyDescent="0.3">
      <c r="P74912" s="83"/>
    </row>
    <row r="74913" spans="16:16" x14ac:dyDescent="0.3">
      <c r="P74913" s="83"/>
    </row>
    <row r="74914" spans="16:16" x14ac:dyDescent="0.3">
      <c r="P74914" s="83"/>
    </row>
    <row r="74915" spans="16:16" x14ac:dyDescent="0.3">
      <c r="P74915" s="83"/>
    </row>
    <row r="74916" spans="16:16" x14ac:dyDescent="0.3">
      <c r="P74916" s="83"/>
    </row>
    <row r="74917" spans="16:16" x14ac:dyDescent="0.3">
      <c r="P74917" s="83"/>
    </row>
    <row r="74918" spans="16:16" x14ac:dyDescent="0.3">
      <c r="P74918" s="83"/>
    </row>
    <row r="74919" spans="16:16" x14ac:dyDescent="0.3">
      <c r="P74919" s="83"/>
    </row>
    <row r="74920" spans="16:16" x14ac:dyDescent="0.3">
      <c r="P74920" s="83"/>
    </row>
    <row r="74921" spans="16:16" x14ac:dyDescent="0.3">
      <c r="P74921" s="83"/>
    </row>
    <row r="74922" spans="16:16" x14ac:dyDescent="0.3">
      <c r="P74922" s="83"/>
    </row>
    <row r="74923" spans="16:16" x14ac:dyDescent="0.3">
      <c r="P74923" s="83"/>
    </row>
    <row r="74924" spans="16:16" x14ac:dyDescent="0.3">
      <c r="P74924" s="83"/>
    </row>
    <row r="74925" spans="16:16" x14ac:dyDescent="0.3">
      <c r="P74925" s="83"/>
    </row>
    <row r="74926" spans="16:16" x14ac:dyDescent="0.3">
      <c r="P74926" s="83"/>
    </row>
    <row r="74927" spans="16:16" x14ac:dyDescent="0.3">
      <c r="P74927" s="83"/>
    </row>
    <row r="74928" spans="16:16" x14ac:dyDescent="0.3">
      <c r="P74928" s="83"/>
    </row>
    <row r="74929" spans="16:16" x14ac:dyDescent="0.3">
      <c r="P74929" s="83"/>
    </row>
    <row r="74930" spans="16:16" x14ac:dyDescent="0.3">
      <c r="P74930" s="83"/>
    </row>
    <row r="74931" spans="16:16" x14ac:dyDescent="0.3">
      <c r="P74931" s="83"/>
    </row>
    <row r="74932" spans="16:16" x14ac:dyDescent="0.3">
      <c r="P74932" s="83"/>
    </row>
    <row r="74933" spans="16:16" x14ac:dyDescent="0.3">
      <c r="P74933" s="83"/>
    </row>
    <row r="74934" spans="16:16" x14ac:dyDescent="0.3">
      <c r="P74934" s="83"/>
    </row>
    <row r="74935" spans="16:16" x14ac:dyDescent="0.3">
      <c r="P74935" s="83"/>
    </row>
    <row r="74936" spans="16:16" x14ac:dyDescent="0.3">
      <c r="P74936" s="83"/>
    </row>
    <row r="74937" spans="16:16" x14ac:dyDescent="0.3">
      <c r="P74937" s="83"/>
    </row>
    <row r="74938" spans="16:16" x14ac:dyDescent="0.3">
      <c r="P74938" s="83"/>
    </row>
    <row r="74939" spans="16:16" x14ac:dyDescent="0.3">
      <c r="P74939" s="83"/>
    </row>
    <row r="74940" spans="16:16" x14ac:dyDescent="0.3">
      <c r="P74940" s="83"/>
    </row>
    <row r="74941" spans="16:16" x14ac:dyDescent="0.3">
      <c r="P74941" s="83"/>
    </row>
    <row r="74942" spans="16:16" x14ac:dyDescent="0.3">
      <c r="P74942" s="83"/>
    </row>
    <row r="74943" spans="16:16" x14ac:dyDescent="0.3">
      <c r="P74943" s="83"/>
    </row>
    <row r="74944" spans="16:16" x14ac:dyDescent="0.3">
      <c r="P74944" s="83"/>
    </row>
    <row r="74945" spans="16:16" x14ac:dyDescent="0.3">
      <c r="P74945" s="83"/>
    </row>
    <row r="74946" spans="16:16" x14ac:dyDescent="0.3">
      <c r="P74946" s="83"/>
    </row>
    <row r="74947" spans="16:16" x14ac:dyDescent="0.3">
      <c r="P74947" s="83"/>
    </row>
    <row r="74948" spans="16:16" x14ac:dyDescent="0.3">
      <c r="P74948" s="83"/>
    </row>
    <row r="74949" spans="16:16" x14ac:dyDescent="0.3">
      <c r="P74949" s="83"/>
    </row>
    <row r="74950" spans="16:16" x14ac:dyDescent="0.3">
      <c r="P74950" s="83"/>
    </row>
    <row r="74951" spans="16:16" x14ac:dyDescent="0.3">
      <c r="P74951" s="83"/>
    </row>
    <row r="74952" spans="16:16" x14ac:dyDescent="0.3">
      <c r="P74952" s="83"/>
    </row>
    <row r="74953" spans="16:16" x14ac:dyDescent="0.3">
      <c r="P74953" s="83"/>
    </row>
    <row r="74954" spans="16:16" x14ac:dyDescent="0.3">
      <c r="P74954" s="83"/>
    </row>
    <row r="74955" spans="16:16" x14ac:dyDescent="0.3">
      <c r="P74955" s="83"/>
    </row>
    <row r="74956" spans="16:16" x14ac:dyDescent="0.3">
      <c r="P74956" s="83"/>
    </row>
    <row r="74957" spans="16:16" x14ac:dyDescent="0.3">
      <c r="P74957" s="83"/>
    </row>
    <row r="74958" spans="16:16" x14ac:dyDescent="0.3">
      <c r="P74958" s="83"/>
    </row>
    <row r="74959" spans="16:16" x14ac:dyDescent="0.3">
      <c r="P74959" s="83"/>
    </row>
    <row r="74960" spans="16:16" x14ac:dyDescent="0.3">
      <c r="P74960" s="83"/>
    </row>
    <row r="74961" spans="16:16" x14ac:dyDescent="0.3">
      <c r="P74961" s="83"/>
    </row>
    <row r="74962" spans="16:16" x14ac:dyDescent="0.3">
      <c r="P74962" s="83"/>
    </row>
    <row r="74963" spans="16:16" x14ac:dyDescent="0.3">
      <c r="P74963" s="83"/>
    </row>
    <row r="74964" spans="16:16" x14ac:dyDescent="0.3">
      <c r="P74964" s="83"/>
    </row>
    <row r="74965" spans="16:16" x14ac:dyDescent="0.3">
      <c r="P74965" s="83"/>
    </row>
    <row r="74966" spans="16:16" x14ac:dyDescent="0.3">
      <c r="P74966" s="83"/>
    </row>
    <row r="74967" spans="16:16" x14ac:dyDescent="0.3">
      <c r="P74967" s="83"/>
    </row>
    <row r="74968" spans="16:16" x14ac:dyDescent="0.3">
      <c r="P74968" s="83"/>
    </row>
    <row r="74969" spans="16:16" x14ac:dyDescent="0.3">
      <c r="P74969" s="83"/>
    </row>
    <row r="74970" spans="16:16" x14ac:dyDescent="0.3">
      <c r="P74970" s="83"/>
    </row>
    <row r="74971" spans="16:16" x14ac:dyDescent="0.3">
      <c r="P74971" s="83"/>
    </row>
    <row r="74972" spans="16:16" x14ac:dyDescent="0.3">
      <c r="P74972" s="83"/>
    </row>
    <row r="74973" spans="16:16" x14ac:dyDescent="0.3">
      <c r="P74973" s="83"/>
    </row>
    <row r="74974" spans="16:16" x14ac:dyDescent="0.3">
      <c r="P74974" s="83"/>
    </row>
    <row r="74975" spans="16:16" x14ac:dyDescent="0.3">
      <c r="P74975" s="83"/>
    </row>
    <row r="74976" spans="16:16" x14ac:dyDescent="0.3">
      <c r="P74976" s="83"/>
    </row>
    <row r="74977" spans="16:16" x14ac:dyDescent="0.3">
      <c r="P74977" s="83"/>
    </row>
    <row r="74978" spans="16:16" x14ac:dyDescent="0.3">
      <c r="P74978" s="83"/>
    </row>
    <row r="74979" spans="16:16" x14ac:dyDescent="0.3">
      <c r="P74979" s="83"/>
    </row>
    <row r="74980" spans="16:16" x14ac:dyDescent="0.3">
      <c r="P74980" s="83"/>
    </row>
    <row r="74981" spans="16:16" x14ac:dyDescent="0.3">
      <c r="P74981" s="83"/>
    </row>
    <row r="74982" spans="16:16" x14ac:dyDescent="0.3">
      <c r="P74982" s="83"/>
    </row>
    <row r="74983" spans="16:16" x14ac:dyDescent="0.3">
      <c r="P74983" s="83"/>
    </row>
    <row r="74984" spans="16:16" x14ac:dyDescent="0.3">
      <c r="P74984" s="83"/>
    </row>
    <row r="74985" spans="16:16" x14ac:dyDescent="0.3">
      <c r="P74985" s="83"/>
    </row>
    <row r="74986" spans="16:16" x14ac:dyDescent="0.3">
      <c r="P74986" s="83"/>
    </row>
    <row r="74987" spans="16:16" x14ac:dyDescent="0.3">
      <c r="P74987" s="83"/>
    </row>
    <row r="74988" spans="16:16" x14ac:dyDescent="0.3">
      <c r="P74988" s="83"/>
    </row>
    <row r="74989" spans="16:16" x14ac:dyDescent="0.3">
      <c r="P74989" s="83"/>
    </row>
    <row r="74990" spans="16:16" x14ac:dyDescent="0.3">
      <c r="P74990" s="83"/>
    </row>
    <row r="74991" spans="16:16" x14ac:dyDescent="0.3">
      <c r="P74991" s="83"/>
    </row>
    <row r="74992" spans="16:16" x14ac:dyDescent="0.3">
      <c r="P74992" s="83"/>
    </row>
    <row r="74993" spans="16:16" x14ac:dyDescent="0.3">
      <c r="P74993" s="83"/>
    </row>
    <row r="74994" spans="16:16" x14ac:dyDescent="0.3">
      <c r="P74994" s="83"/>
    </row>
    <row r="74995" spans="16:16" x14ac:dyDescent="0.3">
      <c r="P74995" s="83"/>
    </row>
    <row r="74996" spans="16:16" x14ac:dyDescent="0.3">
      <c r="P74996" s="83"/>
    </row>
    <row r="74997" spans="16:16" x14ac:dyDescent="0.3">
      <c r="P74997" s="83"/>
    </row>
    <row r="74998" spans="16:16" x14ac:dyDescent="0.3">
      <c r="P74998" s="83"/>
    </row>
    <row r="74999" spans="16:16" x14ac:dyDescent="0.3">
      <c r="P74999" s="83"/>
    </row>
    <row r="75000" spans="16:16" x14ac:dyDescent="0.3">
      <c r="P75000" s="83"/>
    </row>
    <row r="75001" spans="16:16" x14ac:dyDescent="0.3">
      <c r="P75001" s="83"/>
    </row>
    <row r="75002" spans="16:16" x14ac:dyDescent="0.3">
      <c r="P75002" s="83"/>
    </row>
    <row r="75003" spans="16:16" x14ac:dyDescent="0.3">
      <c r="P75003" s="83"/>
    </row>
    <row r="75004" spans="16:16" x14ac:dyDescent="0.3">
      <c r="P75004" s="83"/>
    </row>
    <row r="75005" spans="16:16" x14ac:dyDescent="0.3">
      <c r="P75005" s="83"/>
    </row>
    <row r="75006" spans="16:16" x14ac:dyDescent="0.3">
      <c r="P75006" s="83"/>
    </row>
    <row r="75007" spans="16:16" x14ac:dyDescent="0.3">
      <c r="P75007" s="83"/>
    </row>
    <row r="75008" spans="16:16" x14ac:dyDescent="0.3">
      <c r="P75008" s="83"/>
    </row>
    <row r="75009" spans="16:16" x14ac:dyDescent="0.3">
      <c r="P75009" s="83"/>
    </row>
    <row r="75010" spans="16:16" x14ac:dyDescent="0.3">
      <c r="P75010" s="83"/>
    </row>
    <row r="75011" spans="16:16" x14ac:dyDescent="0.3">
      <c r="P75011" s="83"/>
    </row>
    <row r="75012" spans="16:16" x14ac:dyDescent="0.3">
      <c r="P75012" s="83"/>
    </row>
    <row r="75013" spans="16:16" x14ac:dyDescent="0.3">
      <c r="P75013" s="83"/>
    </row>
    <row r="75014" spans="16:16" x14ac:dyDescent="0.3">
      <c r="P75014" s="83"/>
    </row>
    <row r="75015" spans="16:16" x14ac:dyDescent="0.3">
      <c r="P75015" s="83"/>
    </row>
    <row r="75016" spans="16:16" x14ac:dyDescent="0.3">
      <c r="P75016" s="83"/>
    </row>
    <row r="75017" spans="16:16" x14ac:dyDescent="0.3">
      <c r="P75017" s="83"/>
    </row>
    <row r="75018" spans="16:16" x14ac:dyDescent="0.3">
      <c r="P75018" s="83"/>
    </row>
    <row r="75019" spans="16:16" x14ac:dyDescent="0.3">
      <c r="P75019" s="83"/>
    </row>
    <row r="75020" spans="16:16" x14ac:dyDescent="0.3">
      <c r="P75020" s="83"/>
    </row>
    <row r="75021" spans="16:16" x14ac:dyDescent="0.3">
      <c r="P75021" s="83"/>
    </row>
    <row r="75022" spans="16:16" x14ac:dyDescent="0.3">
      <c r="P75022" s="83"/>
    </row>
    <row r="75023" spans="16:16" x14ac:dyDescent="0.3">
      <c r="P75023" s="83"/>
    </row>
    <row r="75024" spans="16:16" x14ac:dyDescent="0.3">
      <c r="P75024" s="83"/>
    </row>
    <row r="75025" spans="16:16" x14ac:dyDescent="0.3">
      <c r="P75025" s="83"/>
    </row>
    <row r="75026" spans="16:16" x14ac:dyDescent="0.3">
      <c r="P75026" s="83"/>
    </row>
    <row r="75027" spans="16:16" x14ac:dyDescent="0.3">
      <c r="P75027" s="83"/>
    </row>
    <row r="75028" spans="16:16" x14ac:dyDescent="0.3">
      <c r="P75028" s="83"/>
    </row>
    <row r="75029" spans="16:16" x14ac:dyDescent="0.3">
      <c r="P75029" s="83"/>
    </row>
    <row r="75030" spans="16:16" x14ac:dyDescent="0.3">
      <c r="P75030" s="83"/>
    </row>
    <row r="75031" spans="16:16" x14ac:dyDescent="0.3">
      <c r="P75031" s="83"/>
    </row>
    <row r="75032" spans="16:16" x14ac:dyDescent="0.3">
      <c r="P75032" s="83"/>
    </row>
    <row r="75033" spans="16:16" x14ac:dyDescent="0.3">
      <c r="P75033" s="83"/>
    </row>
    <row r="75034" spans="16:16" x14ac:dyDescent="0.3">
      <c r="P75034" s="83"/>
    </row>
    <row r="75035" spans="16:16" x14ac:dyDescent="0.3">
      <c r="P75035" s="83"/>
    </row>
    <row r="75036" spans="16:16" x14ac:dyDescent="0.3">
      <c r="P75036" s="83"/>
    </row>
    <row r="75037" spans="16:16" x14ac:dyDescent="0.3">
      <c r="P75037" s="83"/>
    </row>
    <row r="75038" spans="16:16" x14ac:dyDescent="0.3">
      <c r="P75038" s="83"/>
    </row>
    <row r="75039" spans="16:16" x14ac:dyDescent="0.3">
      <c r="P75039" s="83"/>
    </row>
    <row r="75040" spans="16:16" x14ac:dyDescent="0.3">
      <c r="P75040" s="83"/>
    </row>
    <row r="75041" spans="16:16" x14ac:dyDescent="0.3">
      <c r="P75041" s="83"/>
    </row>
    <row r="75042" spans="16:16" x14ac:dyDescent="0.3">
      <c r="P75042" s="83"/>
    </row>
    <row r="75043" spans="16:16" x14ac:dyDescent="0.3">
      <c r="P75043" s="83"/>
    </row>
    <row r="75044" spans="16:16" x14ac:dyDescent="0.3">
      <c r="P75044" s="83"/>
    </row>
    <row r="75045" spans="16:16" x14ac:dyDescent="0.3">
      <c r="P75045" s="83"/>
    </row>
    <row r="75046" spans="16:16" x14ac:dyDescent="0.3">
      <c r="P75046" s="83"/>
    </row>
    <row r="75047" spans="16:16" x14ac:dyDescent="0.3">
      <c r="P75047" s="83"/>
    </row>
    <row r="75048" spans="16:16" x14ac:dyDescent="0.3">
      <c r="P75048" s="83"/>
    </row>
    <row r="75049" spans="16:16" x14ac:dyDescent="0.3">
      <c r="P75049" s="83"/>
    </row>
    <row r="75050" spans="16:16" x14ac:dyDescent="0.3">
      <c r="P75050" s="83"/>
    </row>
    <row r="75051" spans="16:16" x14ac:dyDescent="0.3">
      <c r="P75051" s="83"/>
    </row>
    <row r="75052" spans="16:16" x14ac:dyDescent="0.3">
      <c r="P75052" s="83"/>
    </row>
    <row r="75053" spans="16:16" x14ac:dyDescent="0.3">
      <c r="P75053" s="83"/>
    </row>
    <row r="75054" spans="16:16" x14ac:dyDescent="0.3">
      <c r="P75054" s="83"/>
    </row>
    <row r="75055" spans="16:16" x14ac:dyDescent="0.3">
      <c r="P75055" s="83"/>
    </row>
    <row r="75056" spans="16:16" x14ac:dyDescent="0.3">
      <c r="P75056" s="83"/>
    </row>
    <row r="75057" spans="16:16" x14ac:dyDescent="0.3">
      <c r="P75057" s="83"/>
    </row>
    <row r="75058" spans="16:16" x14ac:dyDescent="0.3">
      <c r="P75058" s="83"/>
    </row>
    <row r="75059" spans="16:16" x14ac:dyDescent="0.3">
      <c r="P75059" s="83"/>
    </row>
    <row r="75060" spans="16:16" x14ac:dyDescent="0.3">
      <c r="P75060" s="83"/>
    </row>
    <row r="75061" spans="16:16" x14ac:dyDescent="0.3">
      <c r="P75061" s="83"/>
    </row>
    <row r="75062" spans="16:16" x14ac:dyDescent="0.3">
      <c r="P75062" s="83"/>
    </row>
    <row r="75063" spans="16:16" x14ac:dyDescent="0.3">
      <c r="P75063" s="83"/>
    </row>
    <row r="75064" spans="16:16" x14ac:dyDescent="0.3">
      <c r="P75064" s="83"/>
    </row>
    <row r="75065" spans="16:16" x14ac:dyDescent="0.3">
      <c r="P75065" s="83"/>
    </row>
    <row r="75066" spans="16:16" x14ac:dyDescent="0.3">
      <c r="P75066" s="83"/>
    </row>
    <row r="75067" spans="16:16" x14ac:dyDescent="0.3">
      <c r="P75067" s="83"/>
    </row>
    <row r="75068" spans="16:16" x14ac:dyDescent="0.3">
      <c r="P75068" s="83"/>
    </row>
    <row r="75069" spans="16:16" x14ac:dyDescent="0.3">
      <c r="P75069" s="83"/>
    </row>
    <row r="75070" spans="16:16" x14ac:dyDescent="0.3">
      <c r="P75070" s="83"/>
    </row>
    <row r="75071" spans="16:16" x14ac:dyDescent="0.3">
      <c r="P75071" s="83"/>
    </row>
    <row r="75072" spans="16:16" x14ac:dyDescent="0.3">
      <c r="P75072" s="83"/>
    </row>
    <row r="75073" spans="16:16" x14ac:dyDescent="0.3">
      <c r="P75073" s="83"/>
    </row>
    <row r="75074" spans="16:16" x14ac:dyDescent="0.3">
      <c r="P75074" s="83"/>
    </row>
    <row r="75075" spans="16:16" x14ac:dyDescent="0.3">
      <c r="P75075" s="83"/>
    </row>
    <row r="75076" spans="16:16" x14ac:dyDescent="0.3">
      <c r="P75076" s="83"/>
    </row>
    <row r="75077" spans="16:16" x14ac:dyDescent="0.3">
      <c r="P75077" s="83"/>
    </row>
    <row r="75078" spans="16:16" x14ac:dyDescent="0.3">
      <c r="P75078" s="83"/>
    </row>
    <row r="75079" spans="16:16" x14ac:dyDescent="0.3">
      <c r="P75079" s="83"/>
    </row>
    <row r="75080" spans="16:16" x14ac:dyDescent="0.3">
      <c r="P75080" s="83"/>
    </row>
    <row r="75081" spans="16:16" x14ac:dyDescent="0.3">
      <c r="P75081" s="83"/>
    </row>
    <row r="75082" spans="16:16" x14ac:dyDescent="0.3">
      <c r="P75082" s="83"/>
    </row>
    <row r="75083" spans="16:16" x14ac:dyDescent="0.3">
      <c r="P75083" s="83"/>
    </row>
    <row r="75084" spans="16:16" x14ac:dyDescent="0.3">
      <c r="P75084" s="83"/>
    </row>
    <row r="75085" spans="16:16" x14ac:dyDescent="0.3">
      <c r="P75085" s="83"/>
    </row>
    <row r="75086" spans="16:16" x14ac:dyDescent="0.3">
      <c r="P75086" s="83"/>
    </row>
    <row r="75087" spans="16:16" x14ac:dyDescent="0.3">
      <c r="P75087" s="83"/>
    </row>
    <row r="75088" spans="16:16" x14ac:dyDescent="0.3">
      <c r="P75088" s="83"/>
    </row>
    <row r="75089" spans="16:16" x14ac:dyDescent="0.3">
      <c r="P75089" s="83"/>
    </row>
    <row r="75090" spans="16:16" x14ac:dyDescent="0.3">
      <c r="P75090" s="83"/>
    </row>
    <row r="75091" spans="16:16" x14ac:dyDescent="0.3">
      <c r="P75091" s="83"/>
    </row>
    <row r="75092" spans="16:16" x14ac:dyDescent="0.3">
      <c r="P75092" s="83"/>
    </row>
    <row r="75093" spans="16:16" x14ac:dyDescent="0.3">
      <c r="P75093" s="83"/>
    </row>
    <row r="75094" spans="16:16" x14ac:dyDescent="0.3">
      <c r="P75094" s="83"/>
    </row>
    <row r="75095" spans="16:16" x14ac:dyDescent="0.3">
      <c r="P75095" s="83"/>
    </row>
    <row r="75096" spans="16:16" x14ac:dyDescent="0.3">
      <c r="P75096" s="83"/>
    </row>
    <row r="75097" spans="16:16" x14ac:dyDescent="0.3">
      <c r="P75097" s="83"/>
    </row>
    <row r="75098" spans="16:16" x14ac:dyDescent="0.3">
      <c r="P75098" s="83"/>
    </row>
    <row r="75099" spans="16:16" x14ac:dyDescent="0.3">
      <c r="P75099" s="83"/>
    </row>
    <row r="75100" spans="16:16" x14ac:dyDescent="0.3">
      <c r="P75100" s="83"/>
    </row>
    <row r="75101" spans="16:16" x14ac:dyDescent="0.3">
      <c r="P75101" s="83"/>
    </row>
    <row r="75102" spans="16:16" x14ac:dyDescent="0.3">
      <c r="P75102" s="83"/>
    </row>
    <row r="75103" spans="16:16" x14ac:dyDescent="0.3">
      <c r="P75103" s="83"/>
    </row>
    <row r="75104" spans="16:16" x14ac:dyDescent="0.3">
      <c r="P75104" s="83"/>
    </row>
    <row r="75105" spans="16:16" x14ac:dyDescent="0.3">
      <c r="P75105" s="83"/>
    </row>
    <row r="75106" spans="16:16" x14ac:dyDescent="0.3">
      <c r="P75106" s="83"/>
    </row>
    <row r="75107" spans="16:16" x14ac:dyDescent="0.3">
      <c r="P75107" s="83"/>
    </row>
    <row r="75108" spans="16:16" x14ac:dyDescent="0.3">
      <c r="P75108" s="83"/>
    </row>
    <row r="75109" spans="16:16" x14ac:dyDescent="0.3">
      <c r="P75109" s="83"/>
    </row>
    <row r="75110" spans="16:16" x14ac:dyDescent="0.3">
      <c r="P75110" s="83"/>
    </row>
    <row r="75111" spans="16:16" x14ac:dyDescent="0.3">
      <c r="P75111" s="83"/>
    </row>
    <row r="75112" spans="16:16" x14ac:dyDescent="0.3">
      <c r="P75112" s="83"/>
    </row>
    <row r="75113" spans="16:16" x14ac:dyDescent="0.3">
      <c r="P75113" s="83"/>
    </row>
    <row r="75114" spans="16:16" x14ac:dyDescent="0.3">
      <c r="P75114" s="83"/>
    </row>
    <row r="75115" spans="16:16" x14ac:dyDescent="0.3">
      <c r="P75115" s="83"/>
    </row>
    <row r="75116" spans="16:16" x14ac:dyDescent="0.3">
      <c r="P75116" s="83"/>
    </row>
    <row r="75117" spans="16:16" x14ac:dyDescent="0.3">
      <c r="P75117" s="83"/>
    </row>
    <row r="75118" spans="16:16" x14ac:dyDescent="0.3">
      <c r="P75118" s="83"/>
    </row>
    <row r="75119" spans="16:16" x14ac:dyDescent="0.3">
      <c r="P75119" s="83"/>
    </row>
    <row r="75120" spans="16:16" x14ac:dyDescent="0.3">
      <c r="P75120" s="83"/>
    </row>
    <row r="75121" spans="16:16" x14ac:dyDescent="0.3">
      <c r="P75121" s="83"/>
    </row>
    <row r="75122" spans="16:16" x14ac:dyDescent="0.3">
      <c r="P75122" s="83"/>
    </row>
    <row r="75123" spans="16:16" x14ac:dyDescent="0.3">
      <c r="P75123" s="83"/>
    </row>
    <row r="75124" spans="16:16" x14ac:dyDescent="0.3">
      <c r="P75124" s="83"/>
    </row>
    <row r="75125" spans="16:16" x14ac:dyDescent="0.3">
      <c r="P75125" s="83"/>
    </row>
    <row r="75126" spans="16:16" x14ac:dyDescent="0.3">
      <c r="P75126" s="83"/>
    </row>
    <row r="75127" spans="16:16" x14ac:dyDescent="0.3">
      <c r="P75127" s="83"/>
    </row>
    <row r="75128" spans="16:16" x14ac:dyDescent="0.3">
      <c r="P75128" s="83"/>
    </row>
    <row r="75129" spans="16:16" x14ac:dyDescent="0.3">
      <c r="P75129" s="83"/>
    </row>
    <row r="75130" spans="16:16" x14ac:dyDescent="0.3">
      <c r="P75130" s="83"/>
    </row>
    <row r="75131" spans="16:16" x14ac:dyDescent="0.3">
      <c r="P75131" s="83"/>
    </row>
    <row r="75132" spans="16:16" x14ac:dyDescent="0.3">
      <c r="P75132" s="83"/>
    </row>
    <row r="75133" spans="16:16" x14ac:dyDescent="0.3">
      <c r="P75133" s="83"/>
    </row>
    <row r="75134" spans="16:16" x14ac:dyDescent="0.3">
      <c r="P75134" s="83"/>
    </row>
    <row r="75135" spans="16:16" x14ac:dyDescent="0.3">
      <c r="P75135" s="83"/>
    </row>
    <row r="75136" spans="16:16" x14ac:dyDescent="0.3">
      <c r="P75136" s="83"/>
    </row>
    <row r="75137" spans="16:16" x14ac:dyDescent="0.3">
      <c r="P75137" s="83"/>
    </row>
    <row r="75138" spans="16:16" x14ac:dyDescent="0.3">
      <c r="P75138" s="83"/>
    </row>
    <row r="75139" spans="16:16" x14ac:dyDescent="0.3">
      <c r="P75139" s="83"/>
    </row>
    <row r="75140" spans="16:16" x14ac:dyDescent="0.3">
      <c r="P75140" s="83"/>
    </row>
    <row r="75141" spans="16:16" x14ac:dyDescent="0.3">
      <c r="P75141" s="83"/>
    </row>
    <row r="75142" spans="16:16" x14ac:dyDescent="0.3">
      <c r="P75142" s="83"/>
    </row>
    <row r="75143" spans="16:16" x14ac:dyDescent="0.3">
      <c r="P75143" s="83"/>
    </row>
    <row r="75144" spans="16:16" x14ac:dyDescent="0.3">
      <c r="P75144" s="83"/>
    </row>
    <row r="75145" spans="16:16" x14ac:dyDescent="0.3">
      <c r="P75145" s="83"/>
    </row>
    <row r="75146" spans="16:16" x14ac:dyDescent="0.3">
      <c r="P75146" s="83"/>
    </row>
    <row r="75147" spans="16:16" x14ac:dyDescent="0.3">
      <c r="P75147" s="83"/>
    </row>
    <row r="75148" spans="16:16" x14ac:dyDescent="0.3">
      <c r="P75148" s="83"/>
    </row>
    <row r="75149" spans="16:16" x14ac:dyDescent="0.3">
      <c r="P75149" s="83"/>
    </row>
    <row r="75150" spans="16:16" x14ac:dyDescent="0.3">
      <c r="P75150" s="83"/>
    </row>
    <row r="75151" spans="16:16" x14ac:dyDescent="0.3">
      <c r="P75151" s="83"/>
    </row>
    <row r="75152" spans="16:16" x14ac:dyDescent="0.3">
      <c r="P75152" s="83"/>
    </row>
    <row r="75153" spans="16:16" x14ac:dyDescent="0.3">
      <c r="P75153" s="83"/>
    </row>
    <row r="75154" spans="16:16" x14ac:dyDescent="0.3">
      <c r="P75154" s="83"/>
    </row>
    <row r="75155" spans="16:16" x14ac:dyDescent="0.3">
      <c r="P75155" s="83"/>
    </row>
    <row r="75156" spans="16:16" x14ac:dyDescent="0.3">
      <c r="P75156" s="83"/>
    </row>
    <row r="75157" spans="16:16" x14ac:dyDescent="0.3">
      <c r="P75157" s="83"/>
    </row>
    <row r="75158" spans="16:16" x14ac:dyDescent="0.3">
      <c r="P75158" s="83"/>
    </row>
    <row r="75159" spans="16:16" x14ac:dyDescent="0.3">
      <c r="P75159" s="83"/>
    </row>
    <row r="75160" spans="16:16" x14ac:dyDescent="0.3">
      <c r="P75160" s="83"/>
    </row>
    <row r="75161" spans="16:16" x14ac:dyDescent="0.3">
      <c r="P75161" s="83"/>
    </row>
    <row r="75162" spans="16:16" x14ac:dyDescent="0.3">
      <c r="P75162" s="83"/>
    </row>
    <row r="75163" spans="16:16" x14ac:dyDescent="0.3">
      <c r="P75163" s="83"/>
    </row>
    <row r="75164" spans="16:16" x14ac:dyDescent="0.3">
      <c r="P75164" s="83"/>
    </row>
    <row r="75165" spans="16:16" x14ac:dyDescent="0.3">
      <c r="P75165" s="83"/>
    </row>
    <row r="75166" spans="16:16" x14ac:dyDescent="0.3">
      <c r="P75166" s="83"/>
    </row>
    <row r="75167" spans="16:16" x14ac:dyDescent="0.3">
      <c r="P75167" s="83"/>
    </row>
    <row r="75168" spans="16:16" x14ac:dyDescent="0.3">
      <c r="P75168" s="83"/>
    </row>
    <row r="75169" spans="16:16" x14ac:dyDescent="0.3">
      <c r="P75169" s="83"/>
    </row>
    <row r="75170" spans="16:16" x14ac:dyDescent="0.3">
      <c r="P75170" s="83"/>
    </row>
    <row r="75171" spans="16:16" x14ac:dyDescent="0.3">
      <c r="P75171" s="83"/>
    </row>
    <row r="75172" spans="16:16" x14ac:dyDescent="0.3">
      <c r="P75172" s="83"/>
    </row>
    <row r="75173" spans="16:16" x14ac:dyDescent="0.3">
      <c r="P75173" s="83"/>
    </row>
    <row r="75174" spans="16:16" x14ac:dyDescent="0.3">
      <c r="P75174" s="83"/>
    </row>
    <row r="75175" spans="16:16" x14ac:dyDescent="0.3">
      <c r="P75175" s="83"/>
    </row>
    <row r="75176" spans="16:16" x14ac:dyDescent="0.3">
      <c r="P75176" s="83"/>
    </row>
    <row r="75177" spans="16:16" x14ac:dyDescent="0.3">
      <c r="P75177" s="83"/>
    </row>
    <row r="75178" spans="16:16" x14ac:dyDescent="0.3">
      <c r="P75178" s="83"/>
    </row>
    <row r="75179" spans="16:16" x14ac:dyDescent="0.3">
      <c r="P75179" s="83"/>
    </row>
    <row r="75180" spans="16:16" x14ac:dyDescent="0.3">
      <c r="P75180" s="83"/>
    </row>
    <row r="75181" spans="16:16" x14ac:dyDescent="0.3">
      <c r="P75181" s="83"/>
    </row>
    <row r="75182" spans="16:16" x14ac:dyDescent="0.3">
      <c r="P75182" s="83"/>
    </row>
    <row r="75183" spans="16:16" x14ac:dyDescent="0.3">
      <c r="P75183" s="83"/>
    </row>
    <row r="75184" spans="16:16" x14ac:dyDescent="0.3">
      <c r="P75184" s="83"/>
    </row>
    <row r="75185" spans="16:16" x14ac:dyDescent="0.3">
      <c r="P75185" s="83"/>
    </row>
    <row r="75186" spans="16:16" x14ac:dyDescent="0.3">
      <c r="P75186" s="83"/>
    </row>
    <row r="75187" spans="16:16" x14ac:dyDescent="0.3">
      <c r="P75187" s="83"/>
    </row>
    <row r="75188" spans="16:16" x14ac:dyDescent="0.3">
      <c r="P75188" s="83"/>
    </row>
    <row r="75189" spans="16:16" x14ac:dyDescent="0.3">
      <c r="P75189" s="83"/>
    </row>
    <row r="75190" spans="16:16" x14ac:dyDescent="0.3">
      <c r="P75190" s="83"/>
    </row>
    <row r="75191" spans="16:16" x14ac:dyDescent="0.3">
      <c r="P75191" s="83"/>
    </row>
    <row r="75192" spans="16:16" x14ac:dyDescent="0.3">
      <c r="P75192" s="83"/>
    </row>
    <row r="75193" spans="16:16" x14ac:dyDescent="0.3">
      <c r="P75193" s="83"/>
    </row>
    <row r="75194" spans="16:16" x14ac:dyDescent="0.3">
      <c r="P75194" s="83"/>
    </row>
    <row r="75195" spans="16:16" x14ac:dyDescent="0.3">
      <c r="P75195" s="83"/>
    </row>
    <row r="75196" spans="16:16" x14ac:dyDescent="0.3">
      <c r="P75196" s="83"/>
    </row>
    <row r="75197" spans="16:16" x14ac:dyDescent="0.3">
      <c r="P75197" s="83"/>
    </row>
    <row r="75198" spans="16:16" x14ac:dyDescent="0.3">
      <c r="P75198" s="83"/>
    </row>
    <row r="75199" spans="16:16" x14ac:dyDescent="0.3">
      <c r="P75199" s="83"/>
    </row>
    <row r="75200" spans="16:16" x14ac:dyDescent="0.3">
      <c r="P75200" s="83"/>
    </row>
    <row r="75201" spans="16:16" x14ac:dyDescent="0.3">
      <c r="P75201" s="83"/>
    </row>
    <row r="75202" spans="16:16" x14ac:dyDescent="0.3">
      <c r="P75202" s="83"/>
    </row>
    <row r="75203" spans="16:16" x14ac:dyDescent="0.3">
      <c r="P75203" s="83"/>
    </row>
    <row r="75204" spans="16:16" x14ac:dyDescent="0.3">
      <c r="P75204" s="83"/>
    </row>
    <row r="75205" spans="16:16" x14ac:dyDescent="0.3">
      <c r="P75205" s="83"/>
    </row>
    <row r="75206" spans="16:16" x14ac:dyDescent="0.3">
      <c r="P75206" s="83"/>
    </row>
    <row r="75207" spans="16:16" x14ac:dyDescent="0.3">
      <c r="P75207" s="83"/>
    </row>
    <row r="75208" spans="16:16" x14ac:dyDescent="0.3">
      <c r="P75208" s="83"/>
    </row>
    <row r="75209" spans="16:16" x14ac:dyDescent="0.3">
      <c r="P75209" s="83"/>
    </row>
    <row r="75210" spans="16:16" x14ac:dyDescent="0.3">
      <c r="P75210" s="83"/>
    </row>
    <row r="75211" spans="16:16" x14ac:dyDescent="0.3">
      <c r="P75211" s="83"/>
    </row>
    <row r="75212" spans="16:16" x14ac:dyDescent="0.3">
      <c r="P75212" s="83"/>
    </row>
    <row r="75213" spans="16:16" x14ac:dyDescent="0.3">
      <c r="P75213" s="83"/>
    </row>
    <row r="75214" spans="16:16" x14ac:dyDescent="0.3">
      <c r="P75214" s="83"/>
    </row>
    <row r="75215" spans="16:16" x14ac:dyDescent="0.3">
      <c r="P75215" s="83"/>
    </row>
    <row r="75216" spans="16:16" x14ac:dyDescent="0.3">
      <c r="P75216" s="83"/>
    </row>
    <row r="75217" spans="16:16" x14ac:dyDescent="0.3">
      <c r="P75217" s="83"/>
    </row>
    <row r="75218" spans="16:16" x14ac:dyDescent="0.3">
      <c r="P75218" s="83"/>
    </row>
    <row r="75219" spans="16:16" x14ac:dyDescent="0.3">
      <c r="P75219" s="83"/>
    </row>
    <row r="75220" spans="16:16" x14ac:dyDescent="0.3">
      <c r="P75220" s="83"/>
    </row>
    <row r="75221" spans="16:16" x14ac:dyDescent="0.3">
      <c r="P75221" s="83"/>
    </row>
    <row r="75222" spans="16:16" x14ac:dyDescent="0.3">
      <c r="P75222" s="83"/>
    </row>
    <row r="75223" spans="16:16" x14ac:dyDescent="0.3">
      <c r="P75223" s="83"/>
    </row>
    <row r="75224" spans="16:16" x14ac:dyDescent="0.3">
      <c r="P75224" s="83"/>
    </row>
    <row r="75225" spans="16:16" x14ac:dyDescent="0.3">
      <c r="P75225" s="83"/>
    </row>
    <row r="75226" spans="16:16" x14ac:dyDescent="0.3">
      <c r="P75226" s="83"/>
    </row>
    <row r="75227" spans="16:16" x14ac:dyDescent="0.3">
      <c r="P75227" s="83"/>
    </row>
    <row r="75228" spans="16:16" x14ac:dyDescent="0.3">
      <c r="P75228" s="83"/>
    </row>
    <row r="75229" spans="16:16" x14ac:dyDescent="0.3">
      <c r="P75229" s="83"/>
    </row>
    <row r="75230" spans="16:16" x14ac:dyDescent="0.3">
      <c r="P75230" s="83"/>
    </row>
    <row r="75231" spans="16:16" x14ac:dyDescent="0.3">
      <c r="P75231" s="83"/>
    </row>
    <row r="75232" spans="16:16" x14ac:dyDescent="0.3">
      <c r="P75232" s="83"/>
    </row>
    <row r="75233" spans="16:16" x14ac:dyDescent="0.3">
      <c r="P75233" s="83"/>
    </row>
    <row r="75234" spans="16:16" x14ac:dyDescent="0.3">
      <c r="P75234" s="83"/>
    </row>
    <row r="75235" spans="16:16" x14ac:dyDescent="0.3">
      <c r="P75235" s="83"/>
    </row>
    <row r="75236" spans="16:16" x14ac:dyDescent="0.3">
      <c r="P75236" s="83"/>
    </row>
    <row r="75237" spans="16:16" x14ac:dyDescent="0.3">
      <c r="P75237" s="83"/>
    </row>
    <row r="75238" spans="16:16" x14ac:dyDescent="0.3">
      <c r="P75238" s="83"/>
    </row>
    <row r="75239" spans="16:16" x14ac:dyDescent="0.3">
      <c r="P75239" s="83"/>
    </row>
    <row r="75240" spans="16:16" x14ac:dyDescent="0.3">
      <c r="P75240" s="83"/>
    </row>
    <row r="75241" spans="16:16" x14ac:dyDescent="0.3">
      <c r="P75241" s="83"/>
    </row>
    <row r="75242" spans="16:16" x14ac:dyDescent="0.3">
      <c r="P75242" s="83"/>
    </row>
    <row r="75243" spans="16:16" x14ac:dyDescent="0.3">
      <c r="P75243" s="83"/>
    </row>
    <row r="75244" spans="16:16" x14ac:dyDescent="0.3">
      <c r="P75244" s="83"/>
    </row>
    <row r="75245" spans="16:16" x14ac:dyDescent="0.3">
      <c r="P75245" s="83"/>
    </row>
    <row r="75246" spans="16:16" x14ac:dyDescent="0.3">
      <c r="P75246" s="83"/>
    </row>
    <row r="75247" spans="16:16" x14ac:dyDescent="0.3">
      <c r="P75247" s="83"/>
    </row>
    <row r="75248" spans="16:16" x14ac:dyDescent="0.3">
      <c r="P75248" s="83"/>
    </row>
    <row r="75249" spans="16:16" x14ac:dyDescent="0.3">
      <c r="P75249" s="83"/>
    </row>
    <row r="75250" spans="16:16" x14ac:dyDescent="0.3">
      <c r="P75250" s="83"/>
    </row>
    <row r="75251" spans="16:16" x14ac:dyDescent="0.3">
      <c r="P75251" s="83"/>
    </row>
    <row r="75252" spans="16:16" x14ac:dyDescent="0.3">
      <c r="P75252" s="83"/>
    </row>
    <row r="75253" spans="16:16" x14ac:dyDescent="0.3">
      <c r="P75253" s="83"/>
    </row>
    <row r="75254" spans="16:16" x14ac:dyDescent="0.3">
      <c r="P75254" s="83"/>
    </row>
    <row r="75255" spans="16:16" x14ac:dyDescent="0.3">
      <c r="P75255" s="83"/>
    </row>
    <row r="75256" spans="16:16" x14ac:dyDescent="0.3">
      <c r="P75256" s="83"/>
    </row>
    <row r="75257" spans="16:16" x14ac:dyDescent="0.3">
      <c r="P75257" s="83"/>
    </row>
    <row r="75258" spans="16:16" x14ac:dyDescent="0.3">
      <c r="P75258" s="83"/>
    </row>
    <row r="75259" spans="16:16" x14ac:dyDescent="0.3">
      <c r="P75259" s="83"/>
    </row>
    <row r="75260" spans="16:16" x14ac:dyDescent="0.3">
      <c r="P75260" s="83"/>
    </row>
    <row r="75261" spans="16:16" x14ac:dyDescent="0.3">
      <c r="P75261" s="83"/>
    </row>
    <row r="75262" spans="16:16" x14ac:dyDescent="0.3">
      <c r="P75262" s="83"/>
    </row>
    <row r="75263" spans="16:16" x14ac:dyDescent="0.3">
      <c r="P75263" s="83"/>
    </row>
    <row r="75264" spans="16:16" x14ac:dyDescent="0.3">
      <c r="P75264" s="83"/>
    </row>
    <row r="75265" spans="16:16" x14ac:dyDescent="0.3">
      <c r="P75265" s="83"/>
    </row>
    <row r="75266" spans="16:16" x14ac:dyDescent="0.3">
      <c r="P75266" s="83"/>
    </row>
    <row r="75267" spans="16:16" x14ac:dyDescent="0.3">
      <c r="P75267" s="83"/>
    </row>
    <row r="75268" spans="16:16" x14ac:dyDescent="0.3">
      <c r="P75268" s="83"/>
    </row>
    <row r="75269" spans="16:16" x14ac:dyDescent="0.3">
      <c r="P75269" s="83"/>
    </row>
    <row r="75270" spans="16:16" x14ac:dyDescent="0.3">
      <c r="P75270" s="83"/>
    </row>
    <row r="75271" spans="16:16" x14ac:dyDescent="0.3">
      <c r="P75271" s="83"/>
    </row>
    <row r="75272" spans="16:16" x14ac:dyDescent="0.3">
      <c r="P75272" s="83"/>
    </row>
    <row r="75273" spans="16:16" x14ac:dyDescent="0.3">
      <c r="P75273" s="83"/>
    </row>
    <row r="75274" spans="16:16" x14ac:dyDescent="0.3">
      <c r="P75274" s="83"/>
    </row>
    <row r="75275" spans="16:16" x14ac:dyDescent="0.3">
      <c r="P75275" s="83"/>
    </row>
    <row r="75276" spans="16:16" x14ac:dyDescent="0.3">
      <c r="P75276" s="83"/>
    </row>
    <row r="75277" spans="16:16" x14ac:dyDescent="0.3">
      <c r="P75277" s="83"/>
    </row>
    <row r="75278" spans="16:16" x14ac:dyDescent="0.3">
      <c r="P75278" s="83"/>
    </row>
    <row r="75279" spans="16:16" x14ac:dyDescent="0.3">
      <c r="P75279" s="83"/>
    </row>
    <row r="75280" spans="16:16" x14ac:dyDescent="0.3">
      <c r="P75280" s="83"/>
    </row>
    <row r="75281" spans="16:16" x14ac:dyDescent="0.3">
      <c r="P75281" s="83"/>
    </row>
    <row r="75282" spans="16:16" x14ac:dyDescent="0.3">
      <c r="P75282" s="83"/>
    </row>
    <row r="75283" spans="16:16" x14ac:dyDescent="0.3">
      <c r="P75283" s="83"/>
    </row>
    <row r="75284" spans="16:16" x14ac:dyDescent="0.3">
      <c r="P75284" s="83"/>
    </row>
    <row r="75285" spans="16:16" x14ac:dyDescent="0.3">
      <c r="P75285" s="83"/>
    </row>
    <row r="75286" spans="16:16" x14ac:dyDescent="0.3">
      <c r="P75286" s="83"/>
    </row>
    <row r="75287" spans="16:16" x14ac:dyDescent="0.3">
      <c r="P75287" s="83"/>
    </row>
    <row r="75288" spans="16:16" x14ac:dyDescent="0.3">
      <c r="P75288" s="83"/>
    </row>
    <row r="75289" spans="16:16" x14ac:dyDescent="0.3">
      <c r="P75289" s="83"/>
    </row>
    <row r="75290" spans="16:16" x14ac:dyDescent="0.3">
      <c r="P75290" s="83"/>
    </row>
    <row r="75291" spans="16:16" x14ac:dyDescent="0.3">
      <c r="P75291" s="83"/>
    </row>
    <row r="75292" spans="16:16" x14ac:dyDescent="0.3">
      <c r="P75292" s="83"/>
    </row>
    <row r="75293" spans="16:16" x14ac:dyDescent="0.3">
      <c r="P75293" s="83"/>
    </row>
    <row r="75294" spans="16:16" x14ac:dyDescent="0.3">
      <c r="P75294" s="83"/>
    </row>
    <row r="75295" spans="16:16" x14ac:dyDescent="0.3">
      <c r="P75295" s="83"/>
    </row>
    <row r="75296" spans="16:16" x14ac:dyDescent="0.3">
      <c r="P75296" s="83"/>
    </row>
    <row r="75297" spans="16:16" x14ac:dyDescent="0.3">
      <c r="P75297" s="83"/>
    </row>
    <row r="75298" spans="16:16" x14ac:dyDescent="0.3">
      <c r="P75298" s="83"/>
    </row>
    <row r="75299" spans="16:16" x14ac:dyDescent="0.3">
      <c r="P75299" s="83"/>
    </row>
    <row r="75300" spans="16:16" x14ac:dyDescent="0.3">
      <c r="P75300" s="83"/>
    </row>
    <row r="75301" spans="16:16" x14ac:dyDescent="0.3">
      <c r="P75301" s="83"/>
    </row>
    <row r="75302" spans="16:16" x14ac:dyDescent="0.3">
      <c r="P75302" s="83"/>
    </row>
    <row r="75303" spans="16:16" x14ac:dyDescent="0.3">
      <c r="P75303" s="83"/>
    </row>
    <row r="75304" spans="16:16" x14ac:dyDescent="0.3">
      <c r="P75304" s="83"/>
    </row>
    <row r="75305" spans="16:16" x14ac:dyDescent="0.3">
      <c r="P75305" s="83"/>
    </row>
    <row r="75306" spans="16:16" x14ac:dyDescent="0.3">
      <c r="P75306" s="83"/>
    </row>
    <row r="75307" spans="16:16" x14ac:dyDescent="0.3">
      <c r="P75307" s="83"/>
    </row>
    <row r="75308" spans="16:16" x14ac:dyDescent="0.3">
      <c r="P75308" s="83"/>
    </row>
    <row r="75309" spans="16:16" x14ac:dyDescent="0.3">
      <c r="P75309" s="83"/>
    </row>
    <row r="75310" spans="16:16" x14ac:dyDescent="0.3">
      <c r="P75310" s="83"/>
    </row>
    <row r="75311" spans="16:16" x14ac:dyDescent="0.3">
      <c r="P75311" s="83"/>
    </row>
    <row r="75312" spans="16:16" x14ac:dyDescent="0.3">
      <c r="P75312" s="83"/>
    </row>
    <row r="75313" spans="16:16" x14ac:dyDescent="0.3">
      <c r="P75313" s="83"/>
    </row>
    <row r="75314" spans="16:16" x14ac:dyDescent="0.3">
      <c r="P75314" s="83"/>
    </row>
    <row r="75315" spans="16:16" x14ac:dyDescent="0.3">
      <c r="P75315" s="83"/>
    </row>
    <row r="75316" spans="16:16" x14ac:dyDescent="0.3">
      <c r="P75316" s="83"/>
    </row>
    <row r="75317" spans="16:16" x14ac:dyDescent="0.3">
      <c r="P75317" s="83"/>
    </row>
    <row r="75318" spans="16:16" x14ac:dyDescent="0.3">
      <c r="P75318" s="83"/>
    </row>
    <row r="75319" spans="16:16" x14ac:dyDescent="0.3">
      <c r="P75319" s="83"/>
    </row>
    <row r="75320" spans="16:16" x14ac:dyDescent="0.3">
      <c r="P75320" s="83"/>
    </row>
    <row r="75321" spans="16:16" x14ac:dyDescent="0.3">
      <c r="P75321" s="83"/>
    </row>
    <row r="75322" spans="16:16" x14ac:dyDescent="0.3">
      <c r="P75322" s="83"/>
    </row>
    <row r="75323" spans="16:16" x14ac:dyDescent="0.3">
      <c r="P75323" s="83"/>
    </row>
    <row r="75324" spans="16:16" x14ac:dyDescent="0.3">
      <c r="P75324" s="83"/>
    </row>
    <row r="75325" spans="16:16" x14ac:dyDescent="0.3">
      <c r="P75325" s="83"/>
    </row>
    <row r="75326" spans="16:16" x14ac:dyDescent="0.3">
      <c r="P75326" s="83"/>
    </row>
    <row r="75327" spans="16:16" x14ac:dyDescent="0.3">
      <c r="P75327" s="83"/>
    </row>
    <row r="75328" spans="16:16" x14ac:dyDescent="0.3">
      <c r="P75328" s="83"/>
    </row>
    <row r="75329" spans="16:16" x14ac:dyDescent="0.3">
      <c r="P75329" s="83"/>
    </row>
    <row r="75330" spans="16:16" x14ac:dyDescent="0.3">
      <c r="P75330" s="83"/>
    </row>
    <row r="75331" spans="16:16" x14ac:dyDescent="0.3">
      <c r="P75331" s="83"/>
    </row>
    <row r="75332" spans="16:16" x14ac:dyDescent="0.3">
      <c r="P75332" s="83"/>
    </row>
    <row r="75333" spans="16:16" x14ac:dyDescent="0.3">
      <c r="P75333" s="83"/>
    </row>
    <row r="75334" spans="16:16" x14ac:dyDescent="0.3">
      <c r="P75334" s="83"/>
    </row>
    <row r="75335" spans="16:16" x14ac:dyDescent="0.3">
      <c r="P75335" s="83"/>
    </row>
    <row r="75336" spans="16:16" x14ac:dyDescent="0.3">
      <c r="P75336" s="83"/>
    </row>
    <row r="75337" spans="16:16" x14ac:dyDescent="0.3">
      <c r="P75337" s="83"/>
    </row>
    <row r="75338" spans="16:16" x14ac:dyDescent="0.3">
      <c r="P75338" s="83"/>
    </row>
    <row r="75339" spans="16:16" x14ac:dyDescent="0.3">
      <c r="P75339" s="83"/>
    </row>
    <row r="75340" spans="16:16" x14ac:dyDescent="0.3">
      <c r="P75340" s="83"/>
    </row>
    <row r="75341" spans="16:16" x14ac:dyDescent="0.3">
      <c r="P75341" s="83"/>
    </row>
    <row r="75342" spans="16:16" x14ac:dyDescent="0.3">
      <c r="P75342" s="83"/>
    </row>
    <row r="75343" spans="16:16" x14ac:dyDescent="0.3">
      <c r="P75343" s="83"/>
    </row>
    <row r="75344" spans="16:16" x14ac:dyDescent="0.3">
      <c r="P75344" s="83"/>
    </row>
    <row r="75345" spans="16:16" x14ac:dyDescent="0.3">
      <c r="P75345" s="83"/>
    </row>
    <row r="75346" spans="16:16" x14ac:dyDescent="0.3">
      <c r="P75346" s="83"/>
    </row>
    <row r="75347" spans="16:16" x14ac:dyDescent="0.3">
      <c r="P75347" s="83"/>
    </row>
    <row r="75348" spans="16:16" x14ac:dyDescent="0.3">
      <c r="P75348" s="83"/>
    </row>
    <row r="75349" spans="16:16" x14ac:dyDescent="0.3">
      <c r="P75349" s="83"/>
    </row>
    <row r="75350" spans="16:16" x14ac:dyDescent="0.3">
      <c r="P75350" s="83"/>
    </row>
    <row r="75351" spans="16:16" x14ac:dyDescent="0.3">
      <c r="P75351" s="83"/>
    </row>
    <row r="75352" spans="16:16" x14ac:dyDescent="0.3">
      <c r="P75352" s="83"/>
    </row>
    <row r="75353" spans="16:16" x14ac:dyDescent="0.3">
      <c r="P75353" s="83"/>
    </row>
    <row r="75354" spans="16:16" x14ac:dyDescent="0.3">
      <c r="P75354" s="83"/>
    </row>
    <row r="75355" spans="16:16" x14ac:dyDescent="0.3">
      <c r="P75355" s="83"/>
    </row>
    <row r="75356" spans="16:16" x14ac:dyDescent="0.3">
      <c r="P75356" s="83"/>
    </row>
    <row r="75357" spans="16:16" x14ac:dyDescent="0.3">
      <c r="P75357" s="83"/>
    </row>
    <row r="75358" spans="16:16" x14ac:dyDescent="0.3">
      <c r="P75358" s="83"/>
    </row>
    <row r="75359" spans="16:16" x14ac:dyDescent="0.3">
      <c r="P75359" s="83"/>
    </row>
    <row r="75360" spans="16:16" x14ac:dyDescent="0.3">
      <c r="P75360" s="83"/>
    </row>
    <row r="75361" spans="16:16" x14ac:dyDescent="0.3">
      <c r="P75361" s="83"/>
    </row>
    <row r="75362" spans="16:16" x14ac:dyDescent="0.3">
      <c r="P75362" s="83"/>
    </row>
    <row r="75363" spans="16:16" x14ac:dyDescent="0.3">
      <c r="P75363" s="83"/>
    </row>
    <row r="75364" spans="16:16" x14ac:dyDescent="0.3">
      <c r="P75364" s="83"/>
    </row>
    <row r="75365" spans="16:16" x14ac:dyDescent="0.3">
      <c r="P75365" s="83"/>
    </row>
    <row r="75366" spans="16:16" x14ac:dyDescent="0.3">
      <c r="P75366" s="83"/>
    </row>
    <row r="75367" spans="16:16" x14ac:dyDescent="0.3">
      <c r="P75367" s="83"/>
    </row>
    <row r="75368" spans="16:16" x14ac:dyDescent="0.3">
      <c r="P75368" s="83"/>
    </row>
    <row r="75369" spans="16:16" x14ac:dyDescent="0.3">
      <c r="P75369" s="83"/>
    </row>
    <row r="75370" spans="16:16" x14ac:dyDescent="0.3">
      <c r="P75370" s="83"/>
    </row>
    <row r="75371" spans="16:16" x14ac:dyDescent="0.3">
      <c r="P75371" s="83"/>
    </row>
    <row r="75372" spans="16:16" x14ac:dyDescent="0.3">
      <c r="P75372" s="83"/>
    </row>
    <row r="75373" spans="16:16" x14ac:dyDescent="0.3">
      <c r="P75373" s="83"/>
    </row>
    <row r="75374" spans="16:16" x14ac:dyDescent="0.3">
      <c r="P75374" s="83"/>
    </row>
    <row r="75375" spans="16:16" x14ac:dyDescent="0.3">
      <c r="P75375" s="83"/>
    </row>
    <row r="75376" spans="16:16" x14ac:dyDescent="0.3">
      <c r="P75376" s="83"/>
    </row>
    <row r="75377" spans="16:16" x14ac:dyDescent="0.3">
      <c r="P75377" s="83"/>
    </row>
    <row r="75378" spans="16:16" x14ac:dyDescent="0.3">
      <c r="P75378" s="83"/>
    </row>
    <row r="75379" spans="16:16" x14ac:dyDescent="0.3">
      <c r="P75379" s="83"/>
    </row>
    <row r="75380" spans="16:16" x14ac:dyDescent="0.3">
      <c r="P75380" s="83"/>
    </row>
    <row r="75381" spans="16:16" x14ac:dyDescent="0.3">
      <c r="P75381" s="83"/>
    </row>
    <row r="75382" spans="16:16" x14ac:dyDescent="0.3">
      <c r="P75382" s="83"/>
    </row>
    <row r="75383" spans="16:16" x14ac:dyDescent="0.3">
      <c r="P75383" s="83"/>
    </row>
    <row r="75384" spans="16:16" x14ac:dyDescent="0.3">
      <c r="P75384" s="83"/>
    </row>
    <row r="75385" spans="16:16" x14ac:dyDescent="0.3">
      <c r="P75385" s="83"/>
    </row>
    <row r="75386" spans="16:16" x14ac:dyDescent="0.3">
      <c r="P75386" s="83"/>
    </row>
    <row r="75387" spans="16:16" x14ac:dyDescent="0.3">
      <c r="P75387" s="83"/>
    </row>
    <row r="75388" spans="16:16" x14ac:dyDescent="0.3">
      <c r="P75388" s="83"/>
    </row>
    <row r="75389" spans="16:16" x14ac:dyDescent="0.3">
      <c r="P75389" s="83"/>
    </row>
    <row r="75390" spans="16:16" x14ac:dyDescent="0.3">
      <c r="P75390" s="83"/>
    </row>
    <row r="75391" spans="16:16" x14ac:dyDescent="0.3">
      <c r="P75391" s="83"/>
    </row>
    <row r="75392" spans="16:16" x14ac:dyDescent="0.3">
      <c r="P75392" s="83"/>
    </row>
    <row r="75393" spans="16:16" x14ac:dyDescent="0.3">
      <c r="P75393" s="83"/>
    </row>
    <row r="75394" spans="16:16" x14ac:dyDescent="0.3">
      <c r="P75394" s="83"/>
    </row>
    <row r="75395" spans="16:16" x14ac:dyDescent="0.3">
      <c r="P75395" s="83"/>
    </row>
    <row r="75396" spans="16:16" x14ac:dyDescent="0.3">
      <c r="P75396" s="83"/>
    </row>
    <row r="75397" spans="16:16" x14ac:dyDescent="0.3">
      <c r="P75397" s="83"/>
    </row>
    <row r="75398" spans="16:16" x14ac:dyDescent="0.3">
      <c r="P75398" s="83"/>
    </row>
    <row r="75399" spans="16:16" x14ac:dyDescent="0.3">
      <c r="P75399" s="83"/>
    </row>
    <row r="75400" spans="16:16" x14ac:dyDescent="0.3">
      <c r="P75400" s="83"/>
    </row>
    <row r="75401" spans="16:16" x14ac:dyDescent="0.3">
      <c r="P75401" s="83"/>
    </row>
    <row r="75402" spans="16:16" x14ac:dyDescent="0.3">
      <c r="P75402" s="83"/>
    </row>
    <row r="75403" spans="16:16" x14ac:dyDescent="0.3">
      <c r="P75403" s="83"/>
    </row>
    <row r="75404" spans="16:16" x14ac:dyDescent="0.3">
      <c r="P75404" s="83"/>
    </row>
    <row r="75405" spans="16:16" x14ac:dyDescent="0.3">
      <c r="P75405" s="83"/>
    </row>
    <row r="75406" spans="16:16" x14ac:dyDescent="0.3">
      <c r="P75406" s="83"/>
    </row>
    <row r="75407" spans="16:16" x14ac:dyDescent="0.3">
      <c r="P75407" s="83"/>
    </row>
    <row r="75408" spans="16:16" x14ac:dyDescent="0.3">
      <c r="P75408" s="83"/>
    </row>
    <row r="75409" spans="16:16" x14ac:dyDescent="0.3">
      <c r="P75409" s="83"/>
    </row>
    <row r="75410" spans="16:16" x14ac:dyDescent="0.3">
      <c r="P75410" s="83"/>
    </row>
    <row r="75411" spans="16:16" x14ac:dyDescent="0.3">
      <c r="P75411" s="83"/>
    </row>
    <row r="75412" spans="16:16" x14ac:dyDescent="0.3">
      <c r="P75412" s="83"/>
    </row>
    <row r="75413" spans="16:16" x14ac:dyDescent="0.3">
      <c r="P75413" s="83"/>
    </row>
    <row r="75414" spans="16:16" x14ac:dyDescent="0.3">
      <c r="P75414" s="83"/>
    </row>
    <row r="75415" spans="16:16" x14ac:dyDescent="0.3">
      <c r="P75415" s="83"/>
    </row>
    <row r="75416" spans="16:16" x14ac:dyDescent="0.3">
      <c r="P75416" s="83"/>
    </row>
    <row r="75417" spans="16:16" x14ac:dyDescent="0.3">
      <c r="P75417" s="83"/>
    </row>
    <row r="75418" spans="16:16" x14ac:dyDescent="0.3">
      <c r="P75418" s="83"/>
    </row>
    <row r="75419" spans="16:16" x14ac:dyDescent="0.3">
      <c r="P75419" s="83"/>
    </row>
    <row r="75420" spans="16:16" x14ac:dyDescent="0.3">
      <c r="P75420" s="83"/>
    </row>
    <row r="75421" spans="16:16" x14ac:dyDescent="0.3">
      <c r="P75421" s="83"/>
    </row>
    <row r="75422" spans="16:16" x14ac:dyDescent="0.3">
      <c r="P75422" s="83"/>
    </row>
    <row r="75423" spans="16:16" x14ac:dyDescent="0.3">
      <c r="P75423" s="83"/>
    </row>
    <row r="75424" spans="16:16" x14ac:dyDescent="0.3">
      <c r="P75424" s="83"/>
    </row>
    <row r="75425" spans="16:16" x14ac:dyDescent="0.3">
      <c r="P75425" s="83"/>
    </row>
    <row r="75426" spans="16:16" x14ac:dyDescent="0.3">
      <c r="P75426" s="83"/>
    </row>
    <row r="75427" spans="16:16" x14ac:dyDescent="0.3">
      <c r="P75427" s="83"/>
    </row>
    <row r="75428" spans="16:16" x14ac:dyDescent="0.3">
      <c r="P75428" s="83"/>
    </row>
    <row r="75429" spans="16:16" x14ac:dyDescent="0.3">
      <c r="P75429" s="83"/>
    </row>
    <row r="75430" spans="16:16" x14ac:dyDescent="0.3">
      <c r="P75430" s="83"/>
    </row>
    <row r="75431" spans="16:16" x14ac:dyDescent="0.3">
      <c r="P75431" s="83"/>
    </row>
    <row r="75432" spans="16:16" x14ac:dyDescent="0.3">
      <c r="P75432" s="83"/>
    </row>
    <row r="75433" spans="16:16" x14ac:dyDescent="0.3">
      <c r="P75433" s="83"/>
    </row>
    <row r="75434" spans="16:16" x14ac:dyDescent="0.3">
      <c r="P75434" s="83"/>
    </row>
    <row r="75435" spans="16:16" x14ac:dyDescent="0.3">
      <c r="P75435" s="83"/>
    </row>
    <row r="75436" spans="16:16" x14ac:dyDescent="0.3">
      <c r="P75436" s="83"/>
    </row>
    <row r="75437" spans="16:16" x14ac:dyDescent="0.3">
      <c r="P75437" s="83"/>
    </row>
    <row r="75438" spans="16:16" x14ac:dyDescent="0.3">
      <c r="P75438" s="83"/>
    </row>
    <row r="75439" spans="16:16" x14ac:dyDescent="0.3">
      <c r="P75439" s="83"/>
    </row>
    <row r="75440" spans="16:16" x14ac:dyDescent="0.3">
      <c r="P75440" s="83"/>
    </row>
    <row r="75441" spans="16:16" x14ac:dyDescent="0.3">
      <c r="P75441" s="83"/>
    </row>
    <row r="75442" spans="16:16" x14ac:dyDescent="0.3">
      <c r="P75442" s="83"/>
    </row>
    <row r="75443" spans="16:16" x14ac:dyDescent="0.3">
      <c r="P75443" s="83"/>
    </row>
    <row r="75444" spans="16:16" x14ac:dyDescent="0.3">
      <c r="P75444" s="83"/>
    </row>
    <row r="75445" spans="16:16" x14ac:dyDescent="0.3">
      <c r="P75445" s="83"/>
    </row>
    <row r="75446" spans="16:16" x14ac:dyDescent="0.3">
      <c r="P75446" s="83"/>
    </row>
    <row r="75447" spans="16:16" x14ac:dyDescent="0.3">
      <c r="P75447" s="83"/>
    </row>
    <row r="75448" spans="16:16" x14ac:dyDescent="0.3">
      <c r="P75448" s="83"/>
    </row>
    <row r="75449" spans="16:16" x14ac:dyDescent="0.3">
      <c r="P75449" s="83"/>
    </row>
    <row r="75450" spans="16:16" x14ac:dyDescent="0.3">
      <c r="P75450" s="83"/>
    </row>
    <row r="75451" spans="16:16" x14ac:dyDescent="0.3">
      <c r="P75451" s="83"/>
    </row>
    <row r="75452" spans="16:16" x14ac:dyDescent="0.3">
      <c r="P75452" s="83"/>
    </row>
    <row r="75453" spans="16:16" x14ac:dyDescent="0.3">
      <c r="P75453" s="83"/>
    </row>
    <row r="75454" spans="16:16" x14ac:dyDescent="0.3">
      <c r="P75454" s="83"/>
    </row>
    <row r="75455" spans="16:16" x14ac:dyDescent="0.3">
      <c r="P75455" s="83"/>
    </row>
    <row r="75456" spans="16:16" x14ac:dyDescent="0.3">
      <c r="P75456" s="83"/>
    </row>
    <row r="75457" spans="16:16" x14ac:dyDescent="0.3">
      <c r="P75457" s="83"/>
    </row>
    <row r="75458" spans="16:16" x14ac:dyDescent="0.3">
      <c r="P75458" s="83"/>
    </row>
    <row r="75459" spans="16:16" x14ac:dyDescent="0.3">
      <c r="P75459" s="83"/>
    </row>
    <row r="75460" spans="16:16" x14ac:dyDescent="0.3">
      <c r="P75460" s="83"/>
    </row>
    <row r="75461" spans="16:16" x14ac:dyDescent="0.3">
      <c r="P75461" s="83"/>
    </row>
    <row r="75462" spans="16:16" x14ac:dyDescent="0.3">
      <c r="P75462" s="83"/>
    </row>
    <row r="75463" spans="16:16" x14ac:dyDescent="0.3">
      <c r="P75463" s="83"/>
    </row>
    <row r="75464" spans="16:16" x14ac:dyDescent="0.3">
      <c r="P75464" s="83"/>
    </row>
    <row r="75465" spans="16:16" x14ac:dyDescent="0.3">
      <c r="P75465" s="83"/>
    </row>
    <row r="75466" spans="16:16" x14ac:dyDescent="0.3">
      <c r="P75466" s="83"/>
    </row>
    <row r="75467" spans="16:16" x14ac:dyDescent="0.3">
      <c r="P75467" s="83"/>
    </row>
    <row r="75468" spans="16:16" x14ac:dyDescent="0.3">
      <c r="P75468" s="83"/>
    </row>
    <row r="75469" spans="16:16" x14ac:dyDescent="0.3">
      <c r="P75469" s="83"/>
    </row>
    <row r="75470" spans="16:16" x14ac:dyDescent="0.3">
      <c r="P75470" s="83"/>
    </row>
    <row r="75471" spans="16:16" x14ac:dyDescent="0.3">
      <c r="P75471" s="83"/>
    </row>
    <row r="75472" spans="16:16" x14ac:dyDescent="0.3">
      <c r="P75472" s="83"/>
    </row>
    <row r="75473" spans="16:16" x14ac:dyDescent="0.3">
      <c r="P75473" s="83"/>
    </row>
    <row r="75474" spans="16:16" x14ac:dyDescent="0.3">
      <c r="P75474" s="83"/>
    </row>
    <row r="75475" spans="16:16" x14ac:dyDescent="0.3">
      <c r="P75475" s="83"/>
    </row>
    <row r="75476" spans="16:16" x14ac:dyDescent="0.3">
      <c r="P75476" s="83"/>
    </row>
    <row r="75477" spans="16:16" x14ac:dyDescent="0.3">
      <c r="P75477" s="83"/>
    </row>
    <row r="75478" spans="16:16" x14ac:dyDescent="0.3">
      <c r="P75478" s="83"/>
    </row>
    <row r="75479" spans="16:16" x14ac:dyDescent="0.3">
      <c r="P75479" s="83"/>
    </row>
    <row r="75480" spans="16:16" x14ac:dyDescent="0.3">
      <c r="P75480" s="83"/>
    </row>
    <row r="75481" spans="16:16" x14ac:dyDescent="0.3">
      <c r="P75481" s="83"/>
    </row>
    <row r="75482" spans="16:16" x14ac:dyDescent="0.3">
      <c r="P75482" s="83"/>
    </row>
    <row r="75483" spans="16:16" x14ac:dyDescent="0.3">
      <c r="P75483" s="83"/>
    </row>
    <row r="75484" spans="16:16" x14ac:dyDescent="0.3">
      <c r="P75484" s="83"/>
    </row>
    <row r="75485" spans="16:16" x14ac:dyDescent="0.3">
      <c r="P75485" s="83"/>
    </row>
    <row r="75486" spans="16:16" x14ac:dyDescent="0.3">
      <c r="P75486" s="83"/>
    </row>
    <row r="75487" spans="16:16" x14ac:dyDescent="0.3">
      <c r="P75487" s="83"/>
    </row>
    <row r="75488" spans="16:16" x14ac:dyDescent="0.3">
      <c r="P75488" s="83"/>
    </row>
    <row r="75489" spans="16:16" x14ac:dyDescent="0.3">
      <c r="P75489" s="83"/>
    </row>
    <row r="75490" spans="16:16" x14ac:dyDescent="0.3">
      <c r="P75490" s="83"/>
    </row>
    <row r="75491" spans="16:16" x14ac:dyDescent="0.3">
      <c r="P75491" s="83"/>
    </row>
    <row r="75492" spans="16:16" x14ac:dyDescent="0.3">
      <c r="P75492" s="83"/>
    </row>
    <row r="75493" spans="16:16" x14ac:dyDescent="0.3">
      <c r="P75493" s="83"/>
    </row>
    <row r="75494" spans="16:16" x14ac:dyDescent="0.3">
      <c r="P75494" s="83"/>
    </row>
    <row r="75495" spans="16:16" x14ac:dyDescent="0.3">
      <c r="P75495" s="83"/>
    </row>
    <row r="75496" spans="16:16" x14ac:dyDescent="0.3">
      <c r="P75496" s="83"/>
    </row>
    <row r="75497" spans="16:16" x14ac:dyDescent="0.3">
      <c r="P75497" s="83"/>
    </row>
    <row r="75498" spans="16:16" x14ac:dyDescent="0.3">
      <c r="P75498" s="83"/>
    </row>
    <row r="75499" spans="16:16" x14ac:dyDescent="0.3">
      <c r="P75499" s="83"/>
    </row>
    <row r="75500" spans="16:16" x14ac:dyDescent="0.3">
      <c r="P75500" s="83"/>
    </row>
    <row r="75501" spans="16:16" x14ac:dyDescent="0.3">
      <c r="P75501" s="83"/>
    </row>
    <row r="75502" spans="16:16" x14ac:dyDescent="0.3">
      <c r="P75502" s="83"/>
    </row>
    <row r="75503" spans="16:16" x14ac:dyDescent="0.3">
      <c r="P75503" s="83"/>
    </row>
    <row r="75504" spans="16:16" x14ac:dyDescent="0.3">
      <c r="P75504" s="83"/>
    </row>
    <row r="75505" spans="16:16" x14ac:dyDescent="0.3">
      <c r="P75505" s="83"/>
    </row>
    <row r="75506" spans="16:16" x14ac:dyDescent="0.3">
      <c r="P75506" s="83"/>
    </row>
    <row r="75507" spans="16:16" x14ac:dyDescent="0.3">
      <c r="P75507" s="83"/>
    </row>
    <row r="75508" spans="16:16" x14ac:dyDescent="0.3">
      <c r="P75508" s="83"/>
    </row>
    <row r="75509" spans="16:16" x14ac:dyDescent="0.3">
      <c r="P75509" s="83"/>
    </row>
    <row r="75510" spans="16:16" x14ac:dyDescent="0.3">
      <c r="P75510" s="83"/>
    </row>
    <row r="75511" spans="16:16" x14ac:dyDescent="0.3">
      <c r="P75511" s="83"/>
    </row>
    <row r="75512" spans="16:16" x14ac:dyDescent="0.3">
      <c r="P75512" s="83"/>
    </row>
    <row r="75513" spans="16:16" x14ac:dyDescent="0.3">
      <c r="P75513" s="83"/>
    </row>
    <row r="75514" spans="16:16" x14ac:dyDescent="0.3">
      <c r="P75514" s="83"/>
    </row>
    <row r="75515" spans="16:16" x14ac:dyDescent="0.3">
      <c r="P75515" s="83"/>
    </row>
    <row r="75516" spans="16:16" x14ac:dyDescent="0.3">
      <c r="P75516" s="83"/>
    </row>
    <row r="75517" spans="16:16" x14ac:dyDescent="0.3">
      <c r="P75517" s="83"/>
    </row>
    <row r="75518" spans="16:16" x14ac:dyDescent="0.3">
      <c r="P75518" s="83"/>
    </row>
    <row r="75519" spans="16:16" x14ac:dyDescent="0.3">
      <c r="P75519" s="83"/>
    </row>
    <row r="75520" spans="16:16" x14ac:dyDescent="0.3">
      <c r="P75520" s="83"/>
    </row>
    <row r="75521" spans="16:16" x14ac:dyDescent="0.3">
      <c r="P75521" s="83"/>
    </row>
    <row r="75522" spans="16:16" x14ac:dyDescent="0.3">
      <c r="P75522" s="83"/>
    </row>
    <row r="75523" spans="16:16" x14ac:dyDescent="0.3">
      <c r="P75523" s="83"/>
    </row>
    <row r="75524" spans="16:16" x14ac:dyDescent="0.3">
      <c r="P75524" s="83"/>
    </row>
    <row r="75525" spans="16:16" x14ac:dyDescent="0.3">
      <c r="P75525" s="83"/>
    </row>
    <row r="75526" spans="16:16" x14ac:dyDescent="0.3">
      <c r="P75526" s="83"/>
    </row>
    <row r="75527" spans="16:16" x14ac:dyDescent="0.3">
      <c r="P75527" s="83"/>
    </row>
    <row r="75528" spans="16:16" x14ac:dyDescent="0.3">
      <c r="P75528" s="83"/>
    </row>
    <row r="75529" spans="16:16" x14ac:dyDescent="0.3">
      <c r="P75529" s="83"/>
    </row>
    <row r="75530" spans="16:16" x14ac:dyDescent="0.3">
      <c r="P75530" s="83"/>
    </row>
    <row r="75531" spans="16:16" x14ac:dyDescent="0.3">
      <c r="P75531" s="83"/>
    </row>
    <row r="75532" spans="16:16" x14ac:dyDescent="0.3">
      <c r="P75532" s="83"/>
    </row>
    <row r="75533" spans="16:16" x14ac:dyDescent="0.3">
      <c r="P75533" s="83"/>
    </row>
    <row r="75534" spans="16:16" x14ac:dyDescent="0.3">
      <c r="P75534" s="83"/>
    </row>
    <row r="75535" spans="16:16" x14ac:dyDescent="0.3">
      <c r="P75535" s="83"/>
    </row>
    <row r="75536" spans="16:16" x14ac:dyDescent="0.3">
      <c r="P75536" s="83"/>
    </row>
    <row r="75537" spans="16:16" x14ac:dyDescent="0.3">
      <c r="P75537" s="83"/>
    </row>
    <row r="75538" spans="16:16" x14ac:dyDescent="0.3">
      <c r="P75538" s="83"/>
    </row>
    <row r="75539" spans="16:16" x14ac:dyDescent="0.3">
      <c r="P75539" s="83"/>
    </row>
    <row r="75540" spans="16:16" x14ac:dyDescent="0.3">
      <c r="P75540" s="83"/>
    </row>
    <row r="75541" spans="16:16" x14ac:dyDescent="0.3">
      <c r="P75541" s="83"/>
    </row>
    <row r="75542" spans="16:16" x14ac:dyDescent="0.3">
      <c r="P75542" s="83"/>
    </row>
    <row r="75543" spans="16:16" x14ac:dyDescent="0.3">
      <c r="P75543" s="83"/>
    </row>
    <row r="75544" spans="16:16" x14ac:dyDescent="0.3">
      <c r="P75544" s="83"/>
    </row>
    <row r="75545" spans="16:16" x14ac:dyDescent="0.3">
      <c r="P75545" s="83"/>
    </row>
    <row r="75546" spans="16:16" x14ac:dyDescent="0.3">
      <c r="P75546" s="83"/>
    </row>
    <row r="75547" spans="16:16" x14ac:dyDescent="0.3">
      <c r="P75547" s="83"/>
    </row>
    <row r="75548" spans="16:16" x14ac:dyDescent="0.3">
      <c r="P75548" s="83"/>
    </row>
    <row r="75549" spans="16:16" x14ac:dyDescent="0.3">
      <c r="P75549" s="83"/>
    </row>
    <row r="75550" spans="16:16" x14ac:dyDescent="0.3">
      <c r="P75550" s="83"/>
    </row>
    <row r="75551" spans="16:16" x14ac:dyDescent="0.3">
      <c r="P75551" s="83"/>
    </row>
    <row r="75552" spans="16:16" x14ac:dyDescent="0.3">
      <c r="P75552" s="83"/>
    </row>
    <row r="75553" spans="16:16" x14ac:dyDescent="0.3">
      <c r="P75553" s="83"/>
    </row>
    <row r="75554" spans="16:16" x14ac:dyDescent="0.3">
      <c r="P75554" s="83"/>
    </row>
    <row r="75555" spans="16:16" x14ac:dyDescent="0.3">
      <c r="P75555" s="83"/>
    </row>
    <row r="75556" spans="16:16" x14ac:dyDescent="0.3">
      <c r="P75556" s="83"/>
    </row>
    <row r="75557" spans="16:16" x14ac:dyDescent="0.3">
      <c r="P75557" s="83"/>
    </row>
    <row r="75558" spans="16:16" x14ac:dyDescent="0.3">
      <c r="P75558" s="83"/>
    </row>
    <row r="75559" spans="16:16" x14ac:dyDescent="0.3">
      <c r="P75559" s="83"/>
    </row>
    <row r="75560" spans="16:16" x14ac:dyDescent="0.3">
      <c r="P75560" s="83"/>
    </row>
    <row r="75561" spans="16:16" x14ac:dyDescent="0.3">
      <c r="P75561" s="83"/>
    </row>
    <row r="75562" spans="16:16" x14ac:dyDescent="0.3">
      <c r="P75562" s="83"/>
    </row>
    <row r="75563" spans="16:16" x14ac:dyDescent="0.3">
      <c r="P75563" s="83"/>
    </row>
    <row r="75564" spans="16:16" x14ac:dyDescent="0.3">
      <c r="P75564" s="83"/>
    </row>
    <row r="75565" spans="16:16" x14ac:dyDescent="0.3">
      <c r="P75565" s="83"/>
    </row>
    <row r="75566" spans="16:16" x14ac:dyDescent="0.3">
      <c r="P75566" s="83"/>
    </row>
    <row r="75567" spans="16:16" x14ac:dyDescent="0.3">
      <c r="P75567" s="83"/>
    </row>
    <row r="75568" spans="16:16" x14ac:dyDescent="0.3">
      <c r="P75568" s="83"/>
    </row>
    <row r="75569" spans="16:16" x14ac:dyDescent="0.3">
      <c r="P75569" s="83"/>
    </row>
    <row r="75570" spans="16:16" x14ac:dyDescent="0.3">
      <c r="P75570" s="83"/>
    </row>
    <row r="75571" spans="16:16" x14ac:dyDescent="0.3">
      <c r="P75571" s="83"/>
    </row>
    <row r="75572" spans="16:16" x14ac:dyDescent="0.3">
      <c r="P75572" s="83"/>
    </row>
    <row r="75573" spans="16:16" x14ac:dyDescent="0.3">
      <c r="P75573" s="83"/>
    </row>
    <row r="75574" spans="16:16" x14ac:dyDescent="0.3">
      <c r="P75574" s="83"/>
    </row>
    <row r="75575" spans="16:16" x14ac:dyDescent="0.3">
      <c r="P75575" s="83"/>
    </row>
    <row r="75576" spans="16:16" x14ac:dyDescent="0.3">
      <c r="P75576" s="83"/>
    </row>
    <row r="75577" spans="16:16" x14ac:dyDescent="0.3">
      <c r="P75577" s="83"/>
    </row>
    <row r="75578" spans="16:16" x14ac:dyDescent="0.3">
      <c r="P75578" s="83"/>
    </row>
    <row r="75579" spans="16:16" x14ac:dyDescent="0.3">
      <c r="P75579" s="83"/>
    </row>
    <row r="75580" spans="16:16" x14ac:dyDescent="0.3">
      <c r="P75580" s="83"/>
    </row>
    <row r="75581" spans="16:16" x14ac:dyDescent="0.3">
      <c r="P75581" s="83"/>
    </row>
    <row r="75582" spans="16:16" x14ac:dyDescent="0.3">
      <c r="P75582" s="83"/>
    </row>
    <row r="75583" spans="16:16" x14ac:dyDescent="0.3">
      <c r="P75583" s="83"/>
    </row>
    <row r="75584" spans="16:16" x14ac:dyDescent="0.3">
      <c r="P75584" s="83"/>
    </row>
    <row r="75585" spans="16:16" x14ac:dyDescent="0.3">
      <c r="P75585" s="83"/>
    </row>
    <row r="75586" spans="16:16" x14ac:dyDescent="0.3">
      <c r="P75586" s="83"/>
    </row>
    <row r="75587" spans="16:16" x14ac:dyDescent="0.3">
      <c r="P75587" s="83"/>
    </row>
    <row r="75588" spans="16:16" x14ac:dyDescent="0.3">
      <c r="P75588" s="83"/>
    </row>
    <row r="75589" spans="16:16" x14ac:dyDescent="0.3">
      <c r="P75589" s="83"/>
    </row>
    <row r="75590" spans="16:16" x14ac:dyDescent="0.3">
      <c r="P75590" s="83"/>
    </row>
    <row r="75591" spans="16:16" x14ac:dyDescent="0.3">
      <c r="P75591" s="83"/>
    </row>
    <row r="75592" spans="16:16" x14ac:dyDescent="0.3">
      <c r="P75592" s="83"/>
    </row>
    <row r="75593" spans="16:16" x14ac:dyDescent="0.3">
      <c r="P75593" s="83"/>
    </row>
    <row r="75594" spans="16:16" x14ac:dyDescent="0.3">
      <c r="P75594" s="83"/>
    </row>
    <row r="75595" spans="16:16" x14ac:dyDescent="0.3">
      <c r="P75595" s="83"/>
    </row>
    <row r="75596" spans="16:16" x14ac:dyDescent="0.3">
      <c r="P75596" s="83"/>
    </row>
    <row r="75597" spans="16:16" x14ac:dyDescent="0.3">
      <c r="P75597" s="83"/>
    </row>
    <row r="75598" spans="16:16" x14ac:dyDescent="0.3">
      <c r="P75598" s="83"/>
    </row>
    <row r="75599" spans="16:16" x14ac:dyDescent="0.3">
      <c r="P75599" s="83"/>
    </row>
    <row r="75600" spans="16:16" x14ac:dyDescent="0.3">
      <c r="P75600" s="83"/>
    </row>
    <row r="75601" spans="16:16" x14ac:dyDescent="0.3">
      <c r="P75601" s="83"/>
    </row>
    <row r="75602" spans="16:16" x14ac:dyDescent="0.3">
      <c r="P75602" s="83"/>
    </row>
    <row r="75603" spans="16:16" x14ac:dyDescent="0.3">
      <c r="P75603" s="83"/>
    </row>
    <row r="75604" spans="16:16" x14ac:dyDescent="0.3">
      <c r="P75604" s="83"/>
    </row>
    <row r="75605" spans="16:16" x14ac:dyDescent="0.3">
      <c r="P75605" s="83"/>
    </row>
    <row r="75606" spans="16:16" x14ac:dyDescent="0.3">
      <c r="P75606" s="83"/>
    </row>
    <row r="75607" spans="16:16" x14ac:dyDescent="0.3">
      <c r="P75607" s="83"/>
    </row>
    <row r="75608" spans="16:16" x14ac:dyDescent="0.3">
      <c r="P75608" s="83"/>
    </row>
    <row r="75609" spans="16:16" x14ac:dyDescent="0.3">
      <c r="P75609" s="83"/>
    </row>
    <row r="75610" spans="16:16" x14ac:dyDescent="0.3">
      <c r="P75610" s="83"/>
    </row>
    <row r="75611" spans="16:16" x14ac:dyDescent="0.3">
      <c r="P75611" s="83"/>
    </row>
    <row r="75612" spans="16:16" x14ac:dyDescent="0.3">
      <c r="P75612" s="83"/>
    </row>
    <row r="75613" spans="16:16" x14ac:dyDescent="0.3">
      <c r="P75613" s="83"/>
    </row>
    <row r="75614" spans="16:16" x14ac:dyDescent="0.3">
      <c r="P75614" s="83"/>
    </row>
    <row r="75615" spans="16:16" x14ac:dyDescent="0.3">
      <c r="P75615" s="83"/>
    </row>
    <row r="75616" spans="16:16" x14ac:dyDescent="0.3">
      <c r="P75616" s="83"/>
    </row>
    <row r="75617" spans="16:16" x14ac:dyDescent="0.3">
      <c r="P75617" s="83"/>
    </row>
    <row r="75618" spans="16:16" x14ac:dyDescent="0.3">
      <c r="P75618" s="83"/>
    </row>
    <row r="75619" spans="16:16" x14ac:dyDescent="0.3">
      <c r="P75619" s="83"/>
    </row>
    <row r="75620" spans="16:16" x14ac:dyDescent="0.3">
      <c r="P75620" s="83"/>
    </row>
    <row r="75621" spans="16:16" x14ac:dyDescent="0.3">
      <c r="P75621" s="83"/>
    </row>
    <row r="75622" spans="16:16" x14ac:dyDescent="0.3">
      <c r="P75622" s="83"/>
    </row>
    <row r="75623" spans="16:16" x14ac:dyDescent="0.3">
      <c r="P75623" s="83"/>
    </row>
    <row r="75624" spans="16:16" x14ac:dyDescent="0.3">
      <c r="P75624" s="83"/>
    </row>
    <row r="75625" spans="16:16" x14ac:dyDescent="0.3">
      <c r="P75625" s="83"/>
    </row>
    <row r="75626" spans="16:16" x14ac:dyDescent="0.3">
      <c r="P75626" s="83"/>
    </row>
    <row r="75627" spans="16:16" x14ac:dyDescent="0.3">
      <c r="P75627" s="83"/>
    </row>
    <row r="75628" spans="16:16" x14ac:dyDescent="0.3">
      <c r="P75628" s="83"/>
    </row>
    <row r="75629" spans="16:16" x14ac:dyDescent="0.3">
      <c r="P75629" s="83"/>
    </row>
    <row r="75630" spans="16:16" x14ac:dyDescent="0.3">
      <c r="P75630" s="83"/>
    </row>
    <row r="75631" spans="16:16" x14ac:dyDescent="0.3">
      <c r="P75631" s="83"/>
    </row>
    <row r="75632" spans="16:16" x14ac:dyDescent="0.3">
      <c r="P75632" s="83"/>
    </row>
    <row r="75633" spans="16:16" x14ac:dyDescent="0.3">
      <c r="P75633" s="83"/>
    </row>
    <row r="75634" spans="16:16" x14ac:dyDescent="0.3">
      <c r="P75634" s="83"/>
    </row>
    <row r="75635" spans="16:16" x14ac:dyDescent="0.3">
      <c r="P75635" s="83"/>
    </row>
    <row r="75636" spans="16:16" x14ac:dyDescent="0.3">
      <c r="P75636" s="83"/>
    </row>
    <row r="75637" spans="16:16" x14ac:dyDescent="0.3">
      <c r="P75637" s="83"/>
    </row>
    <row r="75638" spans="16:16" x14ac:dyDescent="0.3">
      <c r="P75638" s="83"/>
    </row>
    <row r="75639" spans="16:16" x14ac:dyDescent="0.3">
      <c r="P75639" s="83"/>
    </row>
    <row r="75640" spans="16:16" x14ac:dyDescent="0.3">
      <c r="P75640" s="83"/>
    </row>
    <row r="75641" spans="16:16" x14ac:dyDescent="0.3">
      <c r="P75641" s="83"/>
    </row>
    <row r="75642" spans="16:16" x14ac:dyDescent="0.3">
      <c r="P75642" s="83"/>
    </row>
    <row r="75643" spans="16:16" x14ac:dyDescent="0.3">
      <c r="P75643" s="83"/>
    </row>
    <row r="75644" spans="16:16" x14ac:dyDescent="0.3">
      <c r="P75644" s="83"/>
    </row>
    <row r="75645" spans="16:16" x14ac:dyDescent="0.3">
      <c r="P75645" s="83"/>
    </row>
    <row r="75646" spans="16:16" x14ac:dyDescent="0.3">
      <c r="P75646" s="83"/>
    </row>
    <row r="75647" spans="16:16" x14ac:dyDescent="0.3">
      <c r="P75647" s="83"/>
    </row>
    <row r="75648" spans="16:16" x14ac:dyDescent="0.3">
      <c r="P75648" s="83"/>
    </row>
    <row r="75649" spans="16:16" x14ac:dyDescent="0.3">
      <c r="P75649" s="83"/>
    </row>
    <row r="75650" spans="16:16" x14ac:dyDescent="0.3">
      <c r="P75650" s="83"/>
    </row>
    <row r="75651" spans="16:16" x14ac:dyDescent="0.3">
      <c r="P75651" s="83"/>
    </row>
    <row r="75652" spans="16:16" x14ac:dyDescent="0.3">
      <c r="P75652" s="83"/>
    </row>
    <row r="75653" spans="16:16" x14ac:dyDescent="0.3">
      <c r="P75653" s="83"/>
    </row>
    <row r="75654" spans="16:16" x14ac:dyDescent="0.3">
      <c r="P75654" s="83"/>
    </row>
    <row r="75655" spans="16:16" x14ac:dyDescent="0.3">
      <c r="P75655" s="83"/>
    </row>
    <row r="75656" spans="16:16" x14ac:dyDescent="0.3">
      <c r="P75656" s="83"/>
    </row>
    <row r="75657" spans="16:16" x14ac:dyDescent="0.3">
      <c r="P75657" s="83"/>
    </row>
    <row r="75658" spans="16:16" x14ac:dyDescent="0.3">
      <c r="P75658" s="83"/>
    </row>
    <row r="75659" spans="16:16" x14ac:dyDescent="0.3">
      <c r="P75659" s="83"/>
    </row>
    <row r="75660" spans="16:16" x14ac:dyDescent="0.3">
      <c r="P75660" s="83"/>
    </row>
    <row r="75661" spans="16:16" x14ac:dyDescent="0.3">
      <c r="P75661" s="83"/>
    </row>
    <row r="75662" spans="16:16" x14ac:dyDescent="0.3">
      <c r="P75662" s="83"/>
    </row>
    <row r="75663" spans="16:16" x14ac:dyDescent="0.3">
      <c r="P75663" s="83"/>
    </row>
    <row r="75664" spans="16:16" x14ac:dyDescent="0.3">
      <c r="P75664" s="83"/>
    </row>
    <row r="75665" spans="16:16" x14ac:dyDescent="0.3">
      <c r="P75665" s="83"/>
    </row>
    <row r="75666" spans="16:16" x14ac:dyDescent="0.3">
      <c r="P75666" s="83"/>
    </row>
    <row r="75667" spans="16:16" x14ac:dyDescent="0.3">
      <c r="P75667" s="83"/>
    </row>
    <row r="75668" spans="16:16" x14ac:dyDescent="0.3">
      <c r="P75668" s="83"/>
    </row>
    <row r="75669" spans="16:16" x14ac:dyDescent="0.3">
      <c r="P75669" s="83"/>
    </row>
    <row r="75670" spans="16:16" x14ac:dyDescent="0.3">
      <c r="P75670" s="83"/>
    </row>
    <row r="75671" spans="16:16" x14ac:dyDescent="0.3">
      <c r="P75671" s="83"/>
    </row>
    <row r="75672" spans="16:16" x14ac:dyDescent="0.3">
      <c r="P75672" s="83"/>
    </row>
    <row r="75673" spans="16:16" x14ac:dyDescent="0.3">
      <c r="P75673" s="83"/>
    </row>
    <row r="75674" spans="16:16" x14ac:dyDescent="0.3">
      <c r="P75674" s="83"/>
    </row>
    <row r="75675" spans="16:16" x14ac:dyDescent="0.3">
      <c r="P75675" s="83"/>
    </row>
    <row r="75676" spans="16:16" x14ac:dyDescent="0.3">
      <c r="P75676" s="83"/>
    </row>
    <row r="75677" spans="16:16" x14ac:dyDescent="0.3">
      <c r="P75677" s="83"/>
    </row>
    <row r="75678" spans="16:16" x14ac:dyDescent="0.3">
      <c r="P75678" s="83"/>
    </row>
    <row r="75679" spans="16:16" x14ac:dyDescent="0.3">
      <c r="P75679" s="83"/>
    </row>
    <row r="75680" spans="16:16" x14ac:dyDescent="0.3">
      <c r="P75680" s="83"/>
    </row>
    <row r="75681" spans="16:16" x14ac:dyDescent="0.3">
      <c r="P75681" s="83"/>
    </row>
    <row r="75682" spans="16:16" x14ac:dyDescent="0.3">
      <c r="P75682" s="83"/>
    </row>
    <row r="75683" spans="16:16" x14ac:dyDescent="0.3">
      <c r="P75683" s="83"/>
    </row>
    <row r="75684" spans="16:16" x14ac:dyDescent="0.3">
      <c r="P75684" s="83"/>
    </row>
    <row r="75685" spans="16:16" x14ac:dyDescent="0.3">
      <c r="P75685" s="83"/>
    </row>
    <row r="75686" spans="16:16" x14ac:dyDescent="0.3">
      <c r="P75686" s="83"/>
    </row>
    <row r="75687" spans="16:16" x14ac:dyDescent="0.3">
      <c r="P75687" s="83"/>
    </row>
    <row r="75688" spans="16:16" x14ac:dyDescent="0.3">
      <c r="P75688" s="83"/>
    </row>
    <row r="75689" spans="16:16" x14ac:dyDescent="0.3">
      <c r="P75689" s="83"/>
    </row>
    <row r="75690" spans="16:16" x14ac:dyDescent="0.3">
      <c r="P75690" s="83"/>
    </row>
    <row r="75691" spans="16:16" x14ac:dyDescent="0.3">
      <c r="P75691" s="83"/>
    </row>
    <row r="75692" spans="16:16" x14ac:dyDescent="0.3">
      <c r="P75692" s="83"/>
    </row>
    <row r="75693" spans="16:16" x14ac:dyDescent="0.3">
      <c r="P75693" s="83"/>
    </row>
    <row r="75694" spans="16:16" x14ac:dyDescent="0.3">
      <c r="P75694" s="83"/>
    </row>
    <row r="75695" spans="16:16" x14ac:dyDescent="0.3">
      <c r="P75695" s="83"/>
    </row>
    <row r="75696" spans="16:16" x14ac:dyDescent="0.3">
      <c r="P75696" s="83"/>
    </row>
    <row r="75697" spans="16:16" x14ac:dyDescent="0.3">
      <c r="P75697" s="83"/>
    </row>
    <row r="75698" spans="16:16" x14ac:dyDescent="0.3">
      <c r="P75698" s="83"/>
    </row>
    <row r="75699" spans="16:16" x14ac:dyDescent="0.3">
      <c r="P75699" s="83"/>
    </row>
    <row r="75700" spans="16:16" x14ac:dyDescent="0.3">
      <c r="P75700" s="83"/>
    </row>
    <row r="75701" spans="16:16" x14ac:dyDescent="0.3">
      <c r="P75701" s="83"/>
    </row>
    <row r="75702" spans="16:16" x14ac:dyDescent="0.3">
      <c r="P75702" s="83"/>
    </row>
    <row r="75703" spans="16:16" x14ac:dyDescent="0.3">
      <c r="P75703" s="83"/>
    </row>
    <row r="75704" spans="16:16" x14ac:dyDescent="0.3">
      <c r="P75704" s="83"/>
    </row>
    <row r="75705" spans="16:16" x14ac:dyDescent="0.3">
      <c r="P75705" s="83"/>
    </row>
    <row r="75706" spans="16:16" x14ac:dyDescent="0.3">
      <c r="P75706" s="83"/>
    </row>
    <row r="75707" spans="16:16" x14ac:dyDescent="0.3">
      <c r="P75707" s="83"/>
    </row>
    <row r="75708" spans="16:16" x14ac:dyDescent="0.3">
      <c r="P75708" s="83"/>
    </row>
    <row r="75709" spans="16:16" x14ac:dyDescent="0.3">
      <c r="P75709" s="83"/>
    </row>
    <row r="75710" spans="16:16" x14ac:dyDescent="0.3">
      <c r="P75710" s="83"/>
    </row>
    <row r="75711" spans="16:16" x14ac:dyDescent="0.3">
      <c r="P75711" s="83"/>
    </row>
    <row r="75712" spans="16:16" x14ac:dyDescent="0.3">
      <c r="P75712" s="83"/>
    </row>
    <row r="75713" spans="16:16" x14ac:dyDescent="0.3">
      <c r="P75713" s="83"/>
    </row>
    <row r="75714" spans="16:16" x14ac:dyDescent="0.3">
      <c r="P75714" s="83"/>
    </row>
    <row r="75715" spans="16:16" x14ac:dyDescent="0.3">
      <c r="P75715" s="83"/>
    </row>
    <row r="75716" spans="16:16" x14ac:dyDescent="0.3">
      <c r="P75716" s="83"/>
    </row>
    <row r="75717" spans="16:16" x14ac:dyDescent="0.3">
      <c r="P75717" s="83"/>
    </row>
    <row r="75718" spans="16:16" x14ac:dyDescent="0.3">
      <c r="P75718" s="83"/>
    </row>
    <row r="75719" spans="16:16" x14ac:dyDescent="0.3">
      <c r="P75719" s="83"/>
    </row>
    <row r="75720" spans="16:16" x14ac:dyDescent="0.3">
      <c r="P75720" s="83"/>
    </row>
    <row r="75721" spans="16:16" x14ac:dyDescent="0.3">
      <c r="P75721" s="83"/>
    </row>
    <row r="75722" spans="16:16" x14ac:dyDescent="0.3">
      <c r="P75722" s="83"/>
    </row>
    <row r="75723" spans="16:16" x14ac:dyDescent="0.3">
      <c r="P75723" s="83"/>
    </row>
    <row r="75724" spans="16:16" x14ac:dyDescent="0.3">
      <c r="P75724" s="83"/>
    </row>
    <row r="75725" spans="16:16" x14ac:dyDescent="0.3">
      <c r="P75725" s="83"/>
    </row>
    <row r="75726" spans="16:16" x14ac:dyDescent="0.3">
      <c r="P75726" s="83"/>
    </row>
    <row r="75727" spans="16:16" x14ac:dyDescent="0.3">
      <c r="P75727" s="83"/>
    </row>
    <row r="75728" spans="16:16" x14ac:dyDescent="0.3">
      <c r="P75728" s="83"/>
    </row>
    <row r="75729" spans="16:16" x14ac:dyDescent="0.3">
      <c r="P75729" s="83"/>
    </row>
    <row r="75730" spans="16:16" x14ac:dyDescent="0.3">
      <c r="P75730" s="83"/>
    </row>
    <row r="75731" spans="16:16" x14ac:dyDescent="0.3">
      <c r="P75731" s="83"/>
    </row>
    <row r="75732" spans="16:16" x14ac:dyDescent="0.3">
      <c r="P75732" s="83"/>
    </row>
    <row r="75733" spans="16:16" x14ac:dyDescent="0.3">
      <c r="P75733" s="83"/>
    </row>
    <row r="75734" spans="16:16" x14ac:dyDescent="0.3">
      <c r="P75734" s="83"/>
    </row>
    <row r="75735" spans="16:16" x14ac:dyDescent="0.3">
      <c r="P75735" s="83"/>
    </row>
    <row r="75736" spans="16:16" x14ac:dyDescent="0.3">
      <c r="P75736" s="83"/>
    </row>
    <row r="75737" spans="16:16" x14ac:dyDescent="0.3">
      <c r="P75737" s="83"/>
    </row>
    <row r="75738" spans="16:16" x14ac:dyDescent="0.3">
      <c r="P75738" s="83"/>
    </row>
    <row r="75739" spans="16:16" x14ac:dyDescent="0.3">
      <c r="P75739" s="83"/>
    </row>
    <row r="75740" spans="16:16" x14ac:dyDescent="0.3">
      <c r="P75740" s="83"/>
    </row>
    <row r="75741" spans="16:16" x14ac:dyDescent="0.3">
      <c r="P75741" s="83"/>
    </row>
    <row r="75742" spans="16:16" x14ac:dyDescent="0.3">
      <c r="P75742" s="83"/>
    </row>
    <row r="75743" spans="16:16" x14ac:dyDescent="0.3">
      <c r="P75743" s="83"/>
    </row>
    <row r="75744" spans="16:16" x14ac:dyDescent="0.3">
      <c r="P75744" s="83"/>
    </row>
    <row r="75745" spans="16:16" x14ac:dyDescent="0.3">
      <c r="P75745" s="83"/>
    </row>
    <row r="75746" spans="16:16" x14ac:dyDescent="0.3">
      <c r="P75746" s="83"/>
    </row>
    <row r="75747" spans="16:16" x14ac:dyDescent="0.3">
      <c r="P75747" s="83"/>
    </row>
    <row r="75748" spans="16:16" x14ac:dyDescent="0.3">
      <c r="P75748" s="83"/>
    </row>
    <row r="75749" spans="16:16" x14ac:dyDescent="0.3">
      <c r="P75749" s="83"/>
    </row>
    <row r="75750" spans="16:16" x14ac:dyDescent="0.3">
      <c r="P75750" s="83"/>
    </row>
    <row r="75751" spans="16:16" x14ac:dyDescent="0.3">
      <c r="P75751" s="83"/>
    </row>
    <row r="75752" spans="16:16" x14ac:dyDescent="0.3">
      <c r="P75752" s="83"/>
    </row>
    <row r="75753" spans="16:16" x14ac:dyDescent="0.3">
      <c r="P75753" s="83"/>
    </row>
    <row r="75754" spans="16:16" x14ac:dyDescent="0.3">
      <c r="P75754" s="83"/>
    </row>
    <row r="75755" spans="16:16" x14ac:dyDescent="0.3">
      <c r="P75755" s="83"/>
    </row>
    <row r="75756" spans="16:16" x14ac:dyDescent="0.3">
      <c r="P75756" s="83"/>
    </row>
    <row r="75757" spans="16:16" x14ac:dyDescent="0.3">
      <c r="P75757" s="83"/>
    </row>
    <row r="75758" spans="16:16" x14ac:dyDescent="0.3">
      <c r="P75758" s="83"/>
    </row>
    <row r="75759" spans="16:16" x14ac:dyDescent="0.3">
      <c r="P75759" s="83"/>
    </row>
    <row r="75760" spans="16:16" x14ac:dyDescent="0.3">
      <c r="P75760" s="83"/>
    </row>
    <row r="75761" spans="16:16" x14ac:dyDescent="0.3">
      <c r="P75761" s="83"/>
    </row>
    <row r="75762" spans="16:16" x14ac:dyDescent="0.3">
      <c r="P75762" s="83"/>
    </row>
    <row r="75763" spans="16:16" x14ac:dyDescent="0.3">
      <c r="P75763" s="83"/>
    </row>
    <row r="75764" spans="16:16" x14ac:dyDescent="0.3">
      <c r="P75764" s="83"/>
    </row>
    <row r="75765" spans="16:16" x14ac:dyDescent="0.3">
      <c r="P75765" s="83"/>
    </row>
    <row r="75766" spans="16:16" x14ac:dyDescent="0.3">
      <c r="P75766" s="83"/>
    </row>
    <row r="75767" spans="16:16" x14ac:dyDescent="0.3">
      <c r="P75767" s="83"/>
    </row>
    <row r="75768" spans="16:16" x14ac:dyDescent="0.3">
      <c r="P75768" s="83"/>
    </row>
    <row r="75769" spans="16:16" x14ac:dyDescent="0.3">
      <c r="P75769" s="83"/>
    </row>
    <row r="75770" spans="16:16" x14ac:dyDescent="0.3">
      <c r="P75770" s="83"/>
    </row>
    <row r="75771" spans="16:16" x14ac:dyDescent="0.3">
      <c r="P75771" s="83"/>
    </row>
    <row r="75772" spans="16:16" x14ac:dyDescent="0.3">
      <c r="P75772" s="83"/>
    </row>
    <row r="75773" spans="16:16" x14ac:dyDescent="0.3">
      <c r="P75773" s="83"/>
    </row>
    <row r="75774" spans="16:16" x14ac:dyDescent="0.3">
      <c r="P75774" s="83"/>
    </row>
    <row r="75775" spans="16:16" x14ac:dyDescent="0.3">
      <c r="P75775" s="83"/>
    </row>
    <row r="75776" spans="16:16" x14ac:dyDescent="0.3">
      <c r="P75776" s="83"/>
    </row>
    <row r="75777" spans="16:16" x14ac:dyDescent="0.3">
      <c r="P75777" s="83"/>
    </row>
    <row r="75778" spans="16:16" x14ac:dyDescent="0.3">
      <c r="P75778" s="83"/>
    </row>
    <row r="75779" spans="16:16" x14ac:dyDescent="0.3">
      <c r="P75779" s="83"/>
    </row>
    <row r="75780" spans="16:16" x14ac:dyDescent="0.3">
      <c r="P75780" s="83"/>
    </row>
    <row r="75781" spans="16:16" x14ac:dyDescent="0.3">
      <c r="P75781" s="83"/>
    </row>
    <row r="75782" spans="16:16" x14ac:dyDescent="0.3">
      <c r="P75782" s="83"/>
    </row>
    <row r="75783" spans="16:16" x14ac:dyDescent="0.3">
      <c r="P75783" s="83"/>
    </row>
    <row r="75784" spans="16:16" x14ac:dyDescent="0.3">
      <c r="P75784" s="83"/>
    </row>
    <row r="75785" spans="16:16" x14ac:dyDescent="0.3">
      <c r="P75785" s="83"/>
    </row>
    <row r="75786" spans="16:16" x14ac:dyDescent="0.3">
      <c r="P75786" s="83"/>
    </row>
    <row r="75787" spans="16:16" x14ac:dyDescent="0.3">
      <c r="P75787" s="83"/>
    </row>
    <row r="75788" spans="16:16" x14ac:dyDescent="0.3">
      <c r="P75788" s="83"/>
    </row>
    <row r="75789" spans="16:16" x14ac:dyDescent="0.3">
      <c r="P75789" s="83"/>
    </row>
    <row r="75790" spans="16:16" x14ac:dyDescent="0.3">
      <c r="P75790" s="83"/>
    </row>
    <row r="75791" spans="16:16" x14ac:dyDescent="0.3">
      <c r="P75791" s="83"/>
    </row>
    <row r="75792" spans="16:16" x14ac:dyDescent="0.3">
      <c r="P75792" s="83"/>
    </row>
    <row r="75793" spans="16:16" x14ac:dyDescent="0.3">
      <c r="P75793" s="83"/>
    </row>
    <row r="75794" spans="16:16" x14ac:dyDescent="0.3">
      <c r="P75794" s="83"/>
    </row>
    <row r="75795" spans="16:16" x14ac:dyDescent="0.3">
      <c r="P75795" s="83"/>
    </row>
    <row r="75796" spans="16:16" x14ac:dyDescent="0.3">
      <c r="P75796" s="83"/>
    </row>
    <row r="75797" spans="16:16" x14ac:dyDescent="0.3">
      <c r="P75797" s="83"/>
    </row>
    <row r="75798" spans="16:16" x14ac:dyDescent="0.3">
      <c r="P75798" s="83"/>
    </row>
    <row r="75799" spans="16:16" x14ac:dyDescent="0.3">
      <c r="P75799" s="83"/>
    </row>
    <row r="75800" spans="16:16" x14ac:dyDescent="0.3">
      <c r="P75800" s="83"/>
    </row>
    <row r="75801" spans="16:16" x14ac:dyDescent="0.3">
      <c r="P75801" s="83"/>
    </row>
    <row r="75802" spans="16:16" x14ac:dyDescent="0.3">
      <c r="P75802" s="83"/>
    </row>
    <row r="75803" spans="16:16" x14ac:dyDescent="0.3">
      <c r="P75803" s="83"/>
    </row>
    <row r="75804" spans="16:16" x14ac:dyDescent="0.3">
      <c r="P75804" s="83"/>
    </row>
    <row r="75805" spans="16:16" x14ac:dyDescent="0.3">
      <c r="P75805" s="83"/>
    </row>
    <row r="75806" spans="16:16" x14ac:dyDescent="0.3">
      <c r="P75806" s="83"/>
    </row>
    <row r="75807" spans="16:16" x14ac:dyDescent="0.3">
      <c r="P75807" s="83"/>
    </row>
    <row r="75808" spans="16:16" x14ac:dyDescent="0.3">
      <c r="P75808" s="83"/>
    </row>
    <row r="75809" spans="16:16" x14ac:dyDescent="0.3">
      <c r="P75809" s="83"/>
    </row>
    <row r="75810" spans="16:16" x14ac:dyDescent="0.3">
      <c r="P75810" s="83"/>
    </row>
    <row r="75811" spans="16:16" x14ac:dyDescent="0.3">
      <c r="P75811" s="83"/>
    </row>
    <row r="75812" spans="16:16" x14ac:dyDescent="0.3">
      <c r="P75812" s="83"/>
    </row>
    <row r="75813" spans="16:16" x14ac:dyDescent="0.3">
      <c r="P75813" s="83"/>
    </row>
    <row r="75814" spans="16:16" x14ac:dyDescent="0.3">
      <c r="P75814" s="83"/>
    </row>
    <row r="75815" spans="16:16" x14ac:dyDescent="0.3">
      <c r="P75815" s="83"/>
    </row>
    <row r="75816" spans="16:16" x14ac:dyDescent="0.3">
      <c r="P75816" s="83"/>
    </row>
    <row r="75817" spans="16:16" x14ac:dyDescent="0.3">
      <c r="P75817" s="83"/>
    </row>
    <row r="75818" spans="16:16" x14ac:dyDescent="0.3">
      <c r="P75818" s="83"/>
    </row>
    <row r="75819" spans="16:16" x14ac:dyDescent="0.3">
      <c r="P75819" s="83"/>
    </row>
    <row r="75820" spans="16:16" x14ac:dyDescent="0.3">
      <c r="P75820" s="83"/>
    </row>
    <row r="75821" spans="16:16" x14ac:dyDescent="0.3">
      <c r="P75821" s="83"/>
    </row>
    <row r="75822" spans="16:16" x14ac:dyDescent="0.3">
      <c r="P75822" s="83"/>
    </row>
    <row r="75823" spans="16:16" x14ac:dyDescent="0.3">
      <c r="P75823" s="83"/>
    </row>
    <row r="75824" spans="16:16" x14ac:dyDescent="0.3">
      <c r="P75824" s="83"/>
    </row>
    <row r="75825" spans="16:16" x14ac:dyDescent="0.3">
      <c r="P75825" s="83"/>
    </row>
    <row r="75826" spans="16:16" x14ac:dyDescent="0.3">
      <c r="P75826" s="83"/>
    </row>
    <row r="75827" spans="16:16" x14ac:dyDescent="0.3">
      <c r="P75827" s="83"/>
    </row>
    <row r="75828" spans="16:16" x14ac:dyDescent="0.3">
      <c r="P75828" s="83"/>
    </row>
    <row r="75829" spans="16:16" x14ac:dyDescent="0.3">
      <c r="P75829" s="83"/>
    </row>
    <row r="75830" spans="16:16" x14ac:dyDescent="0.3">
      <c r="P75830" s="83"/>
    </row>
    <row r="75831" spans="16:16" x14ac:dyDescent="0.3">
      <c r="P75831" s="83"/>
    </row>
    <row r="75832" spans="16:16" x14ac:dyDescent="0.3">
      <c r="P75832" s="83"/>
    </row>
    <row r="75833" spans="16:16" x14ac:dyDescent="0.3">
      <c r="P75833" s="83"/>
    </row>
    <row r="75834" spans="16:16" x14ac:dyDescent="0.3">
      <c r="P75834" s="83"/>
    </row>
    <row r="75835" spans="16:16" x14ac:dyDescent="0.3">
      <c r="P75835" s="83"/>
    </row>
    <row r="75836" spans="16:16" x14ac:dyDescent="0.3">
      <c r="P75836" s="83"/>
    </row>
    <row r="75837" spans="16:16" x14ac:dyDescent="0.3">
      <c r="P75837" s="83"/>
    </row>
    <row r="75838" spans="16:16" x14ac:dyDescent="0.3">
      <c r="P75838" s="83"/>
    </row>
    <row r="75839" spans="16:16" x14ac:dyDescent="0.3">
      <c r="P75839" s="83"/>
    </row>
    <row r="75840" spans="16:16" x14ac:dyDescent="0.3">
      <c r="P75840" s="83"/>
    </row>
    <row r="75841" spans="16:16" x14ac:dyDescent="0.3">
      <c r="P75841" s="83"/>
    </row>
    <row r="75842" spans="16:16" x14ac:dyDescent="0.3">
      <c r="P75842" s="83"/>
    </row>
    <row r="75843" spans="16:16" x14ac:dyDescent="0.3">
      <c r="P75843" s="83"/>
    </row>
    <row r="75844" spans="16:16" x14ac:dyDescent="0.3">
      <c r="P75844" s="83"/>
    </row>
    <row r="75845" spans="16:16" x14ac:dyDescent="0.3">
      <c r="P75845" s="83"/>
    </row>
    <row r="75846" spans="16:16" x14ac:dyDescent="0.3">
      <c r="P75846" s="83"/>
    </row>
    <row r="75847" spans="16:16" x14ac:dyDescent="0.3">
      <c r="P75847" s="83"/>
    </row>
    <row r="75848" spans="16:16" x14ac:dyDescent="0.3">
      <c r="P75848" s="83"/>
    </row>
    <row r="75849" spans="16:16" x14ac:dyDescent="0.3">
      <c r="P75849" s="83"/>
    </row>
    <row r="75850" spans="16:16" x14ac:dyDescent="0.3">
      <c r="P75850" s="83"/>
    </row>
    <row r="75851" spans="16:16" x14ac:dyDescent="0.3">
      <c r="P75851" s="83"/>
    </row>
    <row r="75852" spans="16:16" x14ac:dyDescent="0.3">
      <c r="P75852" s="83"/>
    </row>
    <row r="75853" spans="16:16" x14ac:dyDescent="0.3">
      <c r="P75853" s="83"/>
    </row>
    <row r="75854" spans="16:16" x14ac:dyDescent="0.3">
      <c r="P75854" s="83"/>
    </row>
    <row r="75855" spans="16:16" x14ac:dyDescent="0.3">
      <c r="P75855" s="83"/>
    </row>
    <row r="75856" spans="16:16" x14ac:dyDescent="0.3">
      <c r="P75856" s="83"/>
    </row>
    <row r="75857" spans="16:16" x14ac:dyDescent="0.3">
      <c r="P75857" s="83"/>
    </row>
    <row r="75858" spans="16:16" x14ac:dyDescent="0.3">
      <c r="P75858" s="83"/>
    </row>
    <row r="75859" spans="16:16" x14ac:dyDescent="0.3">
      <c r="P75859" s="83"/>
    </row>
    <row r="75860" spans="16:16" x14ac:dyDescent="0.3">
      <c r="P75860" s="83"/>
    </row>
    <row r="75861" spans="16:16" x14ac:dyDescent="0.3">
      <c r="P75861" s="83"/>
    </row>
    <row r="75862" spans="16:16" x14ac:dyDescent="0.3">
      <c r="P75862" s="83"/>
    </row>
    <row r="75863" spans="16:16" x14ac:dyDescent="0.3">
      <c r="P75863" s="83"/>
    </row>
    <row r="75864" spans="16:16" x14ac:dyDescent="0.3">
      <c r="P75864" s="83"/>
    </row>
    <row r="75865" spans="16:16" x14ac:dyDescent="0.3">
      <c r="P75865" s="83"/>
    </row>
    <row r="75866" spans="16:16" x14ac:dyDescent="0.3">
      <c r="P75866" s="83"/>
    </row>
    <row r="75867" spans="16:16" x14ac:dyDescent="0.3">
      <c r="P75867" s="83"/>
    </row>
    <row r="75868" spans="16:16" x14ac:dyDescent="0.3">
      <c r="P75868" s="83"/>
    </row>
    <row r="75869" spans="16:16" x14ac:dyDescent="0.3">
      <c r="P75869" s="83"/>
    </row>
    <row r="75870" spans="16:16" x14ac:dyDescent="0.3">
      <c r="P75870" s="83"/>
    </row>
    <row r="75871" spans="16:16" x14ac:dyDescent="0.3">
      <c r="P75871" s="83"/>
    </row>
    <row r="75872" spans="16:16" x14ac:dyDescent="0.3">
      <c r="P75872" s="83"/>
    </row>
    <row r="75873" spans="16:16" x14ac:dyDescent="0.3">
      <c r="P75873" s="83"/>
    </row>
    <row r="75874" spans="16:16" x14ac:dyDescent="0.3">
      <c r="P75874" s="83"/>
    </row>
    <row r="75875" spans="16:16" x14ac:dyDescent="0.3">
      <c r="P75875" s="83"/>
    </row>
    <row r="75876" spans="16:16" x14ac:dyDescent="0.3">
      <c r="P75876" s="83"/>
    </row>
    <row r="75877" spans="16:16" x14ac:dyDescent="0.3">
      <c r="P75877" s="83"/>
    </row>
    <row r="75878" spans="16:16" x14ac:dyDescent="0.3">
      <c r="P75878" s="83"/>
    </row>
    <row r="75879" spans="16:16" x14ac:dyDescent="0.3">
      <c r="P75879" s="83"/>
    </row>
    <row r="75880" spans="16:16" x14ac:dyDescent="0.3">
      <c r="P75880" s="83"/>
    </row>
    <row r="75881" spans="16:16" x14ac:dyDescent="0.3">
      <c r="P75881" s="83"/>
    </row>
    <row r="75882" spans="16:16" x14ac:dyDescent="0.3">
      <c r="P75882" s="83"/>
    </row>
    <row r="75883" spans="16:16" x14ac:dyDescent="0.3">
      <c r="P75883" s="83"/>
    </row>
    <row r="75884" spans="16:16" x14ac:dyDescent="0.3">
      <c r="P75884" s="83"/>
    </row>
    <row r="75885" spans="16:16" x14ac:dyDescent="0.3">
      <c r="P75885" s="83"/>
    </row>
    <row r="75886" spans="16:16" x14ac:dyDescent="0.3">
      <c r="P75886" s="83"/>
    </row>
    <row r="75887" spans="16:16" x14ac:dyDescent="0.3">
      <c r="P75887" s="83"/>
    </row>
    <row r="75888" spans="16:16" x14ac:dyDescent="0.3">
      <c r="P75888" s="83"/>
    </row>
    <row r="75889" spans="16:16" x14ac:dyDescent="0.3">
      <c r="P75889" s="83"/>
    </row>
    <row r="75890" spans="16:16" x14ac:dyDescent="0.3">
      <c r="P75890" s="83"/>
    </row>
    <row r="75891" spans="16:16" x14ac:dyDescent="0.3">
      <c r="P75891" s="83"/>
    </row>
    <row r="75892" spans="16:16" x14ac:dyDescent="0.3">
      <c r="P75892" s="83"/>
    </row>
    <row r="75893" spans="16:16" x14ac:dyDescent="0.3">
      <c r="P75893" s="83"/>
    </row>
    <row r="75894" spans="16:16" x14ac:dyDescent="0.3">
      <c r="P75894" s="83"/>
    </row>
    <row r="75895" spans="16:16" x14ac:dyDescent="0.3">
      <c r="P75895" s="83"/>
    </row>
    <row r="75896" spans="16:16" x14ac:dyDescent="0.3">
      <c r="P75896" s="83"/>
    </row>
    <row r="75897" spans="16:16" x14ac:dyDescent="0.3">
      <c r="P75897" s="83"/>
    </row>
    <row r="75898" spans="16:16" x14ac:dyDescent="0.3">
      <c r="P75898" s="83"/>
    </row>
    <row r="75899" spans="16:16" x14ac:dyDescent="0.3">
      <c r="P75899" s="83"/>
    </row>
    <row r="75900" spans="16:16" x14ac:dyDescent="0.3">
      <c r="P75900" s="83"/>
    </row>
    <row r="75901" spans="16:16" x14ac:dyDescent="0.3">
      <c r="P75901" s="83"/>
    </row>
    <row r="75902" spans="16:16" x14ac:dyDescent="0.3">
      <c r="P75902" s="83"/>
    </row>
    <row r="75903" spans="16:16" x14ac:dyDescent="0.3">
      <c r="P75903" s="83"/>
    </row>
    <row r="75904" spans="16:16" x14ac:dyDescent="0.3">
      <c r="P75904" s="83"/>
    </row>
    <row r="75905" spans="16:16" x14ac:dyDescent="0.3">
      <c r="P75905" s="83"/>
    </row>
    <row r="75906" spans="16:16" x14ac:dyDescent="0.3">
      <c r="P75906" s="83"/>
    </row>
    <row r="75907" spans="16:16" x14ac:dyDescent="0.3">
      <c r="P75907" s="83"/>
    </row>
    <row r="75908" spans="16:16" x14ac:dyDescent="0.3">
      <c r="P75908" s="83"/>
    </row>
    <row r="75909" spans="16:16" x14ac:dyDescent="0.3">
      <c r="P75909" s="83"/>
    </row>
    <row r="75910" spans="16:16" x14ac:dyDescent="0.3">
      <c r="P75910" s="83"/>
    </row>
    <row r="75911" spans="16:16" x14ac:dyDescent="0.3">
      <c r="P75911" s="83"/>
    </row>
    <row r="75912" spans="16:16" x14ac:dyDescent="0.3">
      <c r="P75912" s="83"/>
    </row>
    <row r="75913" spans="16:16" x14ac:dyDescent="0.3">
      <c r="P75913" s="83"/>
    </row>
    <row r="75914" spans="16:16" x14ac:dyDescent="0.3">
      <c r="P75914" s="83"/>
    </row>
    <row r="75915" spans="16:16" x14ac:dyDescent="0.3">
      <c r="P75915" s="83"/>
    </row>
    <row r="75916" spans="16:16" x14ac:dyDescent="0.3">
      <c r="P75916" s="83"/>
    </row>
    <row r="75917" spans="16:16" x14ac:dyDescent="0.3">
      <c r="P75917" s="83"/>
    </row>
    <row r="75918" spans="16:16" x14ac:dyDescent="0.3">
      <c r="P75918" s="83"/>
    </row>
    <row r="75919" spans="16:16" x14ac:dyDescent="0.3">
      <c r="P75919" s="83"/>
    </row>
    <row r="75920" spans="16:16" x14ac:dyDescent="0.3">
      <c r="P75920" s="83"/>
    </row>
    <row r="75921" spans="16:16" x14ac:dyDescent="0.3">
      <c r="P75921" s="83"/>
    </row>
    <row r="75922" spans="16:16" x14ac:dyDescent="0.3">
      <c r="P75922" s="83"/>
    </row>
    <row r="75923" spans="16:16" x14ac:dyDescent="0.3">
      <c r="P75923" s="83"/>
    </row>
    <row r="75924" spans="16:16" x14ac:dyDescent="0.3">
      <c r="P75924" s="83"/>
    </row>
    <row r="75925" spans="16:16" x14ac:dyDescent="0.3">
      <c r="P75925" s="83"/>
    </row>
    <row r="75926" spans="16:16" x14ac:dyDescent="0.3">
      <c r="P75926" s="83"/>
    </row>
    <row r="75927" spans="16:16" x14ac:dyDescent="0.3">
      <c r="P75927" s="83"/>
    </row>
    <row r="75928" spans="16:16" x14ac:dyDescent="0.3">
      <c r="P75928" s="83"/>
    </row>
    <row r="75929" spans="16:16" x14ac:dyDescent="0.3">
      <c r="P75929" s="83"/>
    </row>
    <row r="75930" spans="16:16" x14ac:dyDescent="0.3">
      <c r="P75930" s="83"/>
    </row>
    <row r="75931" spans="16:16" x14ac:dyDescent="0.3">
      <c r="P75931" s="83"/>
    </row>
    <row r="75932" spans="16:16" x14ac:dyDescent="0.3">
      <c r="P75932" s="83"/>
    </row>
    <row r="75933" spans="16:16" x14ac:dyDescent="0.3">
      <c r="P75933" s="83"/>
    </row>
    <row r="75934" spans="16:16" x14ac:dyDescent="0.3">
      <c r="P75934" s="83"/>
    </row>
    <row r="75935" spans="16:16" x14ac:dyDescent="0.3">
      <c r="P75935" s="83"/>
    </row>
    <row r="75936" spans="16:16" x14ac:dyDescent="0.3">
      <c r="P75936" s="83"/>
    </row>
    <row r="75937" spans="16:16" x14ac:dyDescent="0.3">
      <c r="P75937" s="83"/>
    </row>
    <row r="75938" spans="16:16" x14ac:dyDescent="0.3">
      <c r="P75938" s="83"/>
    </row>
    <row r="75939" spans="16:16" x14ac:dyDescent="0.3">
      <c r="P75939" s="83"/>
    </row>
    <row r="75940" spans="16:16" x14ac:dyDescent="0.3">
      <c r="P75940" s="83"/>
    </row>
    <row r="75941" spans="16:16" x14ac:dyDescent="0.3">
      <c r="P75941" s="83"/>
    </row>
    <row r="75942" spans="16:16" x14ac:dyDescent="0.3">
      <c r="P75942" s="83"/>
    </row>
    <row r="75943" spans="16:16" x14ac:dyDescent="0.3">
      <c r="P75943" s="83"/>
    </row>
    <row r="75944" spans="16:16" x14ac:dyDescent="0.3">
      <c r="P75944" s="83"/>
    </row>
    <row r="75945" spans="16:16" x14ac:dyDescent="0.3">
      <c r="P75945" s="83"/>
    </row>
    <row r="75946" spans="16:16" x14ac:dyDescent="0.3">
      <c r="P75946" s="83"/>
    </row>
    <row r="75947" spans="16:16" x14ac:dyDescent="0.3">
      <c r="P75947" s="83"/>
    </row>
    <row r="75948" spans="16:16" x14ac:dyDescent="0.3">
      <c r="P75948" s="83"/>
    </row>
    <row r="75949" spans="16:16" x14ac:dyDescent="0.3">
      <c r="P75949" s="83"/>
    </row>
    <row r="75950" spans="16:16" x14ac:dyDescent="0.3">
      <c r="P75950" s="83"/>
    </row>
    <row r="75951" spans="16:16" x14ac:dyDescent="0.3">
      <c r="P75951" s="83"/>
    </row>
    <row r="75952" spans="16:16" x14ac:dyDescent="0.3">
      <c r="P75952" s="83"/>
    </row>
    <row r="75953" spans="16:16" x14ac:dyDescent="0.3">
      <c r="P75953" s="83"/>
    </row>
    <row r="75954" spans="16:16" x14ac:dyDescent="0.3">
      <c r="P75954" s="83"/>
    </row>
    <row r="75955" spans="16:16" x14ac:dyDescent="0.3">
      <c r="P75955" s="83"/>
    </row>
    <row r="75956" spans="16:16" x14ac:dyDescent="0.3">
      <c r="P75956" s="83"/>
    </row>
    <row r="75957" spans="16:16" x14ac:dyDescent="0.3">
      <c r="P75957" s="83"/>
    </row>
    <row r="75958" spans="16:16" x14ac:dyDescent="0.3">
      <c r="P75958" s="83"/>
    </row>
    <row r="75959" spans="16:16" x14ac:dyDescent="0.3">
      <c r="P75959" s="83"/>
    </row>
    <row r="75960" spans="16:16" x14ac:dyDescent="0.3">
      <c r="P75960" s="83"/>
    </row>
    <row r="75961" spans="16:16" x14ac:dyDescent="0.3">
      <c r="P75961" s="83"/>
    </row>
    <row r="75962" spans="16:16" x14ac:dyDescent="0.3">
      <c r="P75962" s="83"/>
    </row>
    <row r="75963" spans="16:16" x14ac:dyDescent="0.3">
      <c r="P75963" s="83"/>
    </row>
    <row r="75964" spans="16:16" x14ac:dyDescent="0.3">
      <c r="P75964" s="83"/>
    </row>
    <row r="75965" spans="16:16" x14ac:dyDescent="0.3">
      <c r="P75965" s="83"/>
    </row>
    <row r="75966" spans="16:16" x14ac:dyDescent="0.3">
      <c r="P75966" s="83"/>
    </row>
    <row r="75967" spans="16:16" x14ac:dyDescent="0.3">
      <c r="P75967" s="83"/>
    </row>
    <row r="75968" spans="16:16" x14ac:dyDescent="0.3">
      <c r="P75968" s="83"/>
    </row>
    <row r="75969" spans="16:16" x14ac:dyDescent="0.3">
      <c r="P75969" s="83"/>
    </row>
    <row r="75970" spans="16:16" x14ac:dyDescent="0.3">
      <c r="P75970" s="83"/>
    </row>
    <row r="75971" spans="16:16" x14ac:dyDescent="0.3">
      <c r="P75971" s="83"/>
    </row>
    <row r="75972" spans="16:16" x14ac:dyDescent="0.3">
      <c r="P75972" s="83"/>
    </row>
    <row r="75973" spans="16:16" x14ac:dyDescent="0.3">
      <c r="P75973" s="83"/>
    </row>
    <row r="75974" spans="16:16" x14ac:dyDescent="0.3">
      <c r="P75974" s="83"/>
    </row>
    <row r="75975" spans="16:16" x14ac:dyDescent="0.3">
      <c r="P75975" s="83"/>
    </row>
    <row r="75976" spans="16:16" x14ac:dyDescent="0.3">
      <c r="P75976" s="83"/>
    </row>
    <row r="75977" spans="16:16" x14ac:dyDescent="0.3">
      <c r="P75977" s="83"/>
    </row>
    <row r="75978" spans="16:16" x14ac:dyDescent="0.3">
      <c r="P75978" s="83"/>
    </row>
    <row r="75979" spans="16:16" x14ac:dyDescent="0.3">
      <c r="P75979" s="83"/>
    </row>
    <row r="75980" spans="16:16" x14ac:dyDescent="0.3">
      <c r="P75980" s="83"/>
    </row>
    <row r="75981" spans="16:16" x14ac:dyDescent="0.3">
      <c r="P75981" s="83"/>
    </row>
    <row r="75982" spans="16:16" x14ac:dyDescent="0.3">
      <c r="P75982" s="83"/>
    </row>
    <row r="75983" spans="16:16" x14ac:dyDescent="0.3">
      <c r="P75983" s="83"/>
    </row>
    <row r="75984" spans="16:16" x14ac:dyDescent="0.3">
      <c r="P75984" s="83"/>
    </row>
    <row r="75985" spans="16:16" x14ac:dyDescent="0.3">
      <c r="P75985" s="83"/>
    </row>
    <row r="75986" spans="16:16" x14ac:dyDescent="0.3">
      <c r="P75986" s="83"/>
    </row>
    <row r="75987" spans="16:16" x14ac:dyDescent="0.3">
      <c r="P75987" s="83"/>
    </row>
    <row r="75988" spans="16:16" x14ac:dyDescent="0.3">
      <c r="P75988" s="83"/>
    </row>
    <row r="75989" spans="16:16" x14ac:dyDescent="0.3">
      <c r="P75989" s="83"/>
    </row>
    <row r="75990" spans="16:16" x14ac:dyDescent="0.3">
      <c r="P75990" s="83"/>
    </row>
    <row r="75991" spans="16:16" x14ac:dyDescent="0.3">
      <c r="P75991" s="83"/>
    </row>
    <row r="75992" spans="16:16" x14ac:dyDescent="0.3">
      <c r="P75992" s="83"/>
    </row>
    <row r="75993" spans="16:16" x14ac:dyDescent="0.3">
      <c r="P75993" s="83"/>
    </row>
    <row r="75994" spans="16:16" x14ac:dyDescent="0.3">
      <c r="P75994" s="83"/>
    </row>
    <row r="75995" spans="16:16" x14ac:dyDescent="0.3">
      <c r="P75995" s="83"/>
    </row>
    <row r="75996" spans="16:16" x14ac:dyDescent="0.3">
      <c r="P75996" s="83"/>
    </row>
    <row r="75997" spans="16:16" x14ac:dyDescent="0.3">
      <c r="P75997" s="83"/>
    </row>
    <row r="75998" spans="16:16" x14ac:dyDescent="0.3">
      <c r="P75998" s="83"/>
    </row>
    <row r="75999" spans="16:16" x14ac:dyDescent="0.3">
      <c r="P75999" s="83"/>
    </row>
    <row r="76000" spans="16:16" x14ac:dyDescent="0.3">
      <c r="P76000" s="83"/>
    </row>
    <row r="76001" spans="16:16" x14ac:dyDescent="0.3">
      <c r="P76001" s="83"/>
    </row>
    <row r="76002" spans="16:16" x14ac:dyDescent="0.3">
      <c r="P76002" s="83"/>
    </row>
    <row r="76003" spans="16:16" x14ac:dyDescent="0.3">
      <c r="P76003" s="83"/>
    </row>
    <row r="76004" spans="16:16" x14ac:dyDescent="0.3">
      <c r="P76004" s="83"/>
    </row>
    <row r="76005" spans="16:16" x14ac:dyDescent="0.3">
      <c r="P76005" s="83"/>
    </row>
    <row r="76006" spans="16:16" x14ac:dyDescent="0.3">
      <c r="P76006" s="83"/>
    </row>
    <row r="76007" spans="16:16" x14ac:dyDescent="0.3">
      <c r="P76007" s="83"/>
    </row>
    <row r="76008" spans="16:16" x14ac:dyDescent="0.3">
      <c r="P76008" s="83"/>
    </row>
    <row r="76009" spans="16:16" x14ac:dyDescent="0.3">
      <c r="P76009" s="83"/>
    </row>
    <row r="76010" spans="16:16" x14ac:dyDescent="0.3">
      <c r="P76010" s="83"/>
    </row>
    <row r="76011" spans="16:16" x14ac:dyDescent="0.3">
      <c r="P76011" s="83"/>
    </row>
    <row r="76012" spans="16:16" x14ac:dyDescent="0.3">
      <c r="P76012" s="83"/>
    </row>
    <row r="76013" spans="16:16" x14ac:dyDescent="0.3">
      <c r="P76013" s="83"/>
    </row>
    <row r="76014" spans="16:16" x14ac:dyDescent="0.3">
      <c r="P76014" s="83"/>
    </row>
    <row r="76015" spans="16:16" x14ac:dyDescent="0.3">
      <c r="P76015" s="83"/>
    </row>
    <row r="76016" spans="16:16" x14ac:dyDescent="0.3">
      <c r="P76016" s="83"/>
    </row>
    <row r="76017" spans="16:16" x14ac:dyDescent="0.3">
      <c r="P76017" s="83"/>
    </row>
    <row r="76018" spans="16:16" x14ac:dyDescent="0.3">
      <c r="P76018" s="83"/>
    </row>
    <row r="76019" spans="16:16" x14ac:dyDescent="0.3">
      <c r="P76019" s="83"/>
    </row>
    <row r="76020" spans="16:16" x14ac:dyDescent="0.3">
      <c r="P76020" s="83"/>
    </row>
    <row r="76021" spans="16:16" x14ac:dyDescent="0.3">
      <c r="P76021" s="83"/>
    </row>
    <row r="76022" spans="16:16" x14ac:dyDescent="0.3">
      <c r="P76022" s="83"/>
    </row>
    <row r="76023" spans="16:16" x14ac:dyDescent="0.3">
      <c r="P76023" s="83"/>
    </row>
    <row r="76024" spans="16:16" x14ac:dyDescent="0.3">
      <c r="P76024" s="83"/>
    </row>
    <row r="76025" spans="16:16" x14ac:dyDescent="0.3">
      <c r="P76025" s="83"/>
    </row>
    <row r="76026" spans="16:16" x14ac:dyDescent="0.3">
      <c r="P76026" s="83"/>
    </row>
    <row r="76027" spans="16:16" x14ac:dyDescent="0.3">
      <c r="P76027" s="83"/>
    </row>
    <row r="76028" spans="16:16" x14ac:dyDescent="0.3">
      <c r="P76028" s="83"/>
    </row>
    <row r="76029" spans="16:16" x14ac:dyDescent="0.3">
      <c r="P76029" s="83"/>
    </row>
    <row r="76030" spans="16:16" x14ac:dyDescent="0.3">
      <c r="P76030" s="83"/>
    </row>
    <row r="76031" spans="16:16" x14ac:dyDescent="0.3">
      <c r="P76031" s="83"/>
    </row>
    <row r="76032" spans="16:16" x14ac:dyDescent="0.3">
      <c r="P76032" s="83"/>
    </row>
    <row r="76033" spans="16:16" x14ac:dyDescent="0.3">
      <c r="P76033" s="83"/>
    </row>
    <row r="76034" spans="16:16" x14ac:dyDescent="0.3">
      <c r="P76034" s="83"/>
    </row>
    <row r="76035" spans="16:16" x14ac:dyDescent="0.3">
      <c r="P76035" s="83"/>
    </row>
    <row r="76036" spans="16:16" x14ac:dyDescent="0.3">
      <c r="P76036" s="83"/>
    </row>
    <row r="76037" spans="16:16" x14ac:dyDescent="0.3">
      <c r="P76037" s="83"/>
    </row>
    <row r="76038" spans="16:16" x14ac:dyDescent="0.3">
      <c r="P76038" s="83"/>
    </row>
    <row r="76039" spans="16:16" x14ac:dyDescent="0.3">
      <c r="P76039" s="83"/>
    </row>
    <row r="76040" spans="16:16" x14ac:dyDescent="0.3">
      <c r="P76040" s="83"/>
    </row>
    <row r="76041" spans="16:16" x14ac:dyDescent="0.3">
      <c r="P76041" s="83"/>
    </row>
    <row r="76042" spans="16:16" x14ac:dyDescent="0.3">
      <c r="P76042" s="83"/>
    </row>
    <row r="76043" spans="16:16" x14ac:dyDescent="0.3">
      <c r="P76043" s="83"/>
    </row>
    <row r="76044" spans="16:16" x14ac:dyDescent="0.3">
      <c r="P76044" s="83"/>
    </row>
    <row r="76045" spans="16:16" x14ac:dyDescent="0.3">
      <c r="P76045" s="83"/>
    </row>
    <row r="76046" spans="16:16" x14ac:dyDescent="0.3">
      <c r="P76046" s="83"/>
    </row>
    <row r="76047" spans="16:16" x14ac:dyDescent="0.3">
      <c r="P76047" s="83"/>
    </row>
    <row r="76048" spans="16:16" x14ac:dyDescent="0.3">
      <c r="P76048" s="83"/>
    </row>
    <row r="76049" spans="16:16" x14ac:dyDescent="0.3">
      <c r="P76049" s="83"/>
    </row>
    <row r="76050" spans="16:16" x14ac:dyDescent="0.3">
      <c r="P76050" s="83"/>
    </row>
    <row r="76051" spans="16:16" x14ac:dyDescent="0.3">
      <c r="P76051" s="83"/>
    </row>
    <row r="76052" spans="16:16" x14ac:dyDescent="0.3">
      <c r="P76052" s="83"/>
    </row>
    <row r="76053" spans="16:16" x14ac:dyDescent="0.3">
      <c r="P76053" s="83"/>
    </row>
    <row r="76054" spans="16:16" x14ac:dyDescent="0.3">
      <c r="P76054" s="83"/>
    </row>
    <row r="76055" spans="16:16" x14ac:dyDescent="0.3">
      <c r="P76055" s="83"/>
    </row>
    <row r="76056" spans="16:16" x14ac:dyDescent="0.3">
      <c r="P76056" s="83"/>
    </row>
    <row r="76057" spans="16:16" x14ac:dyDescent="0.3">
      <c r="P76057" s="83"/>
    </row>
    <row r="76058" spans="16:16" x14ac:dyDescent="0.3">
      <c r="P76058" s="83"/>
    </row>
    <row r="76059" spans="16:16" x14ac:dyDescent="0.3">
      <c r="P76059" s="83"/>
    </row>
    <row r="76060" spans="16:16" x14ac:dyDescent="0.3">
      <c r="P76060" s="83"/>
    </row>
    <row r="76061" spans="16:16" x14ac:dyDescent="0.3">
      <c r="P76061" s="83"/>
    </row>
    <row r="76062" spans="16:16" x14ac:dyDescent="0.3">
      <c r="P76062" s="83"/>
    </row>
    <row r="76063" spans="16:16" x14ac:dyDescent="0.3">
      <c r="P76063" s="83"/>
    </row>
    <row r="76064" spans="16:16" x14ac:dyDescent="0.3">
      <c r="P76064" s="83"/>
    </row>
    <row r="76065" spans="16:16" x14ac:dyDescent="0.3">
      <c r="P76065" s="83"/>
    </row>
    <row r="76066" spans="16:16" x14ac:dyDescent="0.3">
      <c r="P76066" s="83"/>
    </row>
    <row r="76067" spans="16:16" x14ac:dyDescent="0.3">
      <c r="P76067" s="83"/>
    </row>
    <row r="76068" spans="16:16" x14ac:dyDescent="0.3">
      <c r="P76068" s="83"/>
    </row>
    <row r="76069" spans="16:16" x14ac:dyDescent="0.3">
      <c r="P76069" s="83"/>
    </row>
    <row r="76070" spans="16:16" x14ac:dyDescent="0.3">
      <c r="P76070" s="83"/>
    </row>
    <row r="76071" spans="16:16" x14ac:dyDescent="0.3">
      <c r="P76071" s="83"/>
    </row>
    <row r="76072" spans="16:16" x14ac:dyDescent="0.3">
      <c r="P76072" s="83"/>
    </row>
    <row r="76073" spans="16:16" x14ac:dyDescent="0.3">
      <c r="P76073" s="83"/>
    </row>
    <row r="76074" spans="16:16" x14ac:dyDescent="0.3">
      <c r="P76074" s="83"/>
    </row>
    <row r="76075" spans="16:16" x14ac:dyDescent="0.3">
      <c r="P76075" s="83"/>
    </row>
    <row r="76076" spans="16:16" x14ac:dyDescent="0.3">
      <c r="P76076" s="83"/>
    </row>
    <row r="76077" spans="16:16" x14ac:dyDescent="0.3">
      <c r="P76077" s="83"/>
    </row>
    <row r="76078" spans="16:16" x14ac:dyDescent="0.3">
      <c r="P76078" s="83"/>
    </row>
    <row r="76079" spans="16:16" x14ac:dyDescent="0.3">
      <c r="P76079" s="83"/>
    </row>
    <row r="76080" spans="16:16" x14ac:dyDescent="0.3">
      <c r="P76080" s="83"/>
    </row>
    <row r="76081" spans="16:16" x14ac:dyDescent="0.3">
      <c r="P76081" s="83"/>
    </row>
    <row r="76082" spans="16:16" x14ac:dyDescent="0.3">
      <c r="P76082" s="83"/>
    </row>
    <row r="76083" spans="16:16" x14ac:dyDescent="0.3">
      <c r="P76083" s="83"/>
    </row>
    <row r="76084" spans="16:16" x14ac:dyDescent="0.3">
      <c r="P76084" s="83"/>
    </row>
    <row r="76085" spans="16:16" x14ac:dyDescent="0.3">
      <c r="P76085" s="83"/>
    </row>
    <row r="76086" spans="16:16" x14ac:dyDescent="0.3">
      <c r="P76086" s="83"/>
    </row>
    <row r="76087" spans="16:16" x14ac:dyDescent="0.3">
      <c r="P76087" s="83"/>
    </row>
    <row r="76088" spans="16:16" x14ac:dyDescent="0.3">
      <c r="P76088" s="83"/>
    </row>
    <row r="76089" spans="16:16" x14ac:dyDescent="0.3">
      <c r="P76089" s="83"/>
    </row>
    <row r="76090" spans="16:16" x14ac:dyDescent="0.3">
      <c r="P76090" s="83"/>
    </row>
    <row r="76091" spans="16:16" x14ac:dyDescent="0.3">
      <c r="P76091" s="83"/>
    </row>
    <row r="76092" spans="16:16" x14ac:dyDescent="0.3">
      <c r="P76092" s="83"/>
    </row>
    <row r="76093" spans="16:16" x14ac:dyDescent="0.3">
      <c r="P76093" s="83"/>
    </row>
    <row r="76094" spans="16:16" x14ac:dyDescent="0.3">
      <c r="P76094" s="83"/>
    </row>
    <row r="76095" spans="16:16" x14ac:dyDescent="0.3">
      <c r="P76095" s="83"/>
    </row>
    <row r="76096" spans="16:16" x14ac:dyDescent="0.3">
      <c r="P76096" s="83"/>
    </row>
    <row r="76097" spans="16:16" x14ac:dyDescent="0.3">
      <c r="P76097" s="83"/>
    </row>
    <row r="76098" spans="16:16" x14ac:dyDescent="0.3">
      <c r="P76098" s="83"/>
    </row>
    <row r="76099" spans="16:16" x14ac:dyDescent="0.3">
      <c r="P76099" s="83"/>
    </row>
    <row r="76100" spans="16:16" x14ac:dyDescent="0.3">
      <c r="P76100" s="83"/>
    </row>
    <row r="76101" spans="16:16" x14ac:dyDescent="0.3">
      <c r="P76101" s="83"/>
    </row>
    <row r="76102" spans="16:16" x14ac:dyDescent="0.3">
      <c r="P76102" s="83"/>
    </row>
    <row r="76103" spans="16:16" x14ac:dyDescent="0.3">
      <c r="P76103" s="83"/>
    </row>
    <row r="76104" spans="16:16" x14ac:dyDescent="0.3">
      <c r="P76104" s="83"/>
    </row>
    <row r="76105" spans="16:16" x14ac:dyDescent="0.3">
      <c r="P76105" s="83"/>
    </row>
    <row r="76106" spans="16:16" x14ac:dyDescent="0.3">
      <c r="P76106" s="83"/>
    </row>
    <row r="76107" spans="16:16" x14ac:dyDescent="0.3">
      <c r="P76107" s="83"/>
    </row>
    <row r="76108" spans="16:16" x14ac:dyDescent="0.3">
      <c r="P76108" s="83"/>
    </row>
    <row r="76109" spans="16:16" x14ac:dyDescent="0.3">
      <c r="P76109" s="83"/>
    </row>
    <row r="76110" spans="16:16" x14ac:dyDescent="0.3">
      <c r="P76110" s="83"/>
    </row>
    <row r="76111" spans="16:16" x14ac:dyDescent="0.3">
      <c r="P76111" s="83"/>
    </row>
    <row r="76112" spans="16:16" x14ac:dyDescent="0.3">
      <c r="P76112" s="83"/>
    </row>
    <row r="76113" spans="16:16" x14ac:dyDescent="0.3">
      <c r="P76113" s="83"/>
    </row>
    <row r="76114" spans="16:16" x14ac:dyDescent="0.3">
      <c r="P76114" s="83"/>
    </row>
    <row r="76115" spans="16:16" x14ac:dyDescent="0.3">
      <c r="P76115" s="83"/>
    </row>
    <row r="76116" spans="16:16" x14ac:dyDescent="0.3">
      <c r="P76116" s="83"/>
    </row>
    <row r="76117" spans="16:16" x14ac:dyDescent="0.3">
      <c r="P76117" s="83"/>
    </row>
    <row r="76118" spans="16:16" x14ac:dyDescent="0.3">
      <c r="P76118" s="83"/>
    </row>
    <row r="76119" spans="16:16" x14ac:dyDescent="0.3">
      <c r="P76119" s="83"/>
    </row>
    <row r="76120" spans="16:16" x14ac:dyDescent="0.3">
      <c r="P76120" s="83"/>
    </row>
    <row r="76121" spans="16:16" x14ac:dyDescent="0.3">
      <c r="P76121" s="83"/>
    </row>
    <row r="76122" spans="16:16" x14ac:dyDescent="0.3">
      <c r="P76122" s="83"/>
    </row>
    <row r="76123" spans="16:16" x14ac:dyDescent="0.3">
      <c r="P76123" s="83"/>
    </row>
    <row r="76124" spans="16:16" x14ac:dyDescent="0.3">
      <c r="P76124" s="83"/>
    </row>
    <row r="76125" spans="16:16" x14ac:dyDescent="0.3">
      <c r="P76125" s="83"/>
    </row>
    <row r="76126" spans="16:16" x14ac:dyDescent="0.3">
      <c r="P76126" s="83"/>
    </row>
    <row r="76127" spans="16:16" x14ac:dyDescent="0.3">
      <c r="P76127" s="83"/>
    </row>
    <row r="76128" spans="16:16" x14ac:dyDescent="0.3">
      <c r="P76128" s="83"/>
    </row>
    <row r="76129" spans="16:16" x14ac:dyDescent="0.3">
      <c r="P76129" s="83"/>
    </row>
    <row r="76130" spans="16:16" x14ac:dyDescent="0.3">
      <c r="P76130" s="83"/>
    </row>
    <row r="76131" spans="16:16" x14ac:dyDescent="0.3">
      <c r="P76131" s="83"/>
    </row>
    <row r="76132" spans="16:16" x14ac:dyDescent="0.3">
      <c r="P76132" s="83"/>
    </row>
    <row r="76133" spans="16:16" x14ac:dyDescent="0.3">
      <c r="P76133" s="83"/>
    </row>
    <row r="76134" spans="16:16" x14ac:dyDescent="0.3">
      <c r="P76134" s="83"/>
    </row>
    <row r="76135" spans="16:16" x14ac:dyDescent="0.3">
      <c r="P76135" s="83"/>
    </row>
    <row r="76136" spans="16:16" x14ac:dyDescent="0.3">
      <c r="P76136" s="83"/>
    </row>
    <row r="76137" spans="16:16" x14ac:dyDescent="0.3">
      <c r="P76137" s="83"/>
    </row>
    <row r="76138" spans="16:16" x14ac:dyDescent="0.3">
      <c r="P76138" s="83"/>
    </row>
    <row r="76139" spans="16:16" x14ac:dyDescent="0.3">
      <c r="P76139" s="83"/>
    </row>
    <row r="76140" spans="16:16" x14ac:dyDescent="0.3">
      <c r="P76140" s="83"/>
    </row>
    <row r="76141" spans="16:16" x14ac:dyDescent="0.3">
      <c r="P76141" s="83"/>
    </row>
    <row r="76142" spans="16:16" x14ac:dyDescent="0.3">
      <c r="P76142" s="83"/>
    </row>
    <row r="76143" spans="16:16" x14ac:dyDescent="0.3">
      <c r="P76143" s="83"/>
    </row>
    <row r="76144" spans="16:16" x14ac:dyDescent="0.3">
      <c r="P76144" s="83"/>
    </row>
    <row r="76145" spans="16:16" x14ac:dyDescent="0.3">
      <c r="P76145" s="83"/>
    </row>
    <row r="76146" spans="16:16" x14ac:dyDescent="0.3">
      <c r="P76146" s="83"/>
    </row>
    <row r="76147" spans="16:16" x14ac:dyDescent="0.3">
      <c r="P76147" s="83"/>
    </row>
    <row r="76148" spans="16:16" x14ac:dyDescent="0.3">
      <c r="P76148" s="83"/>
    </row>
    <row r="76149" spans="16:16" x14ac:dyDescent="0.3">
      <c r="P76149" s="83"/>
    </row>
    <row r="76150" spans="16:16" x14ac:dyDescent="0.3">
      <c r="P76150" s="83"/>
    </row>
    <row r="76151" spans="16:16" x14ac:dyDescent="0.3">
      <c r="P76151" s="83"/>
    </row>
    <row r="76152" spans="16:16" x14ac:dyDescent="0.3">
      <c r="P76152" s="83"/>
    </row>
    <row r="76153" spans="16:16" x14ac:dyDescent="0.3">
      <c r="P76153" s="83"/>
    </row>
    <row r="76154" spans="16:16" x14ac:dyDescent="0.3">
      <c r="P76154" s="83"/>
    </row>
    <row r="76155" spans="16:16" x14ac:dyDescent="0.3">
      <c r="P76155" s="83"/>
    </row>
    <row r="76156" spans="16:16" x14ac:dyDescent="0.3">
      <c r="P76156" s="83"/>
    </row>
    <row r="76157" spans="16:16" x14ac:dyDescent="0.3">
      <c r="P76157" s="83"/>
    </row>
    <row r="76158" spans="16:16" x14ac:dyDescent="0.3">
      <c r="P76158" s="83"/>
    </row>
    <row r="76159" spans="16:16" x14ac:dyDescent="0.3">
      <c r="P76159" s="83"/>
    </row>
    <row r="76160" spans="16:16" x14ac:dyDescent="0.3">
      <c r="P76160" s="83"/>
    </row>
    <row r="76161" spans="16:16" x14ac:dyDescent="0.3">
      <c r="P76161" s="83"/>
    </row>
    <row r="76162" spans="16:16" x14ac:dyDescent="0.3">
      <c r="P76162" s="83"/>
    </row>
    <row r="76163" spans="16:16" x14ac:dyDescent="0.3">
      <c r="P76163" s="83"/>
    </row>
    <row r="76164" spans="16:16" x14ac:dyDescent="0.3">
      <c r="P76164" s="83"/>
    </row>
    <row r="76165" spans="16:16" x14ac:dyDescent="0.3">
      <c r="P76165" s="83"/>
    </row>
    <row r="76166" spans="16:16" x14ac:dyDescent="0.3">
      <c r="P76166" s="83"/>
    </row>
    <row r="76167" spans="16:16" x14ac:dyDescent="0.3">
      <c r="P76167" s="83"/>
    </row>
    <row r="76168" spans="16:16" x14ac:dyDescent="0.3">
      <c r="P76168" s="83"/>
    </row>
    <row r="76169" spans="16:16" x14ac:dyDescent="0.3">
      <c r="P76169" s="83"/>
    </row>
    <row r="76170" spans="16:16" x14ac:dyDescent="0.3">
      <c r="P76170" s="83"/>
    </row>
    <row r="76171" spans="16:16" x14ac:dyDescent="0.3">
      <c r="P76171" s="83"/>
    </row>
    <row r="76172" spans="16:16" x14ac:dyDescent="0.3">
      <c r="P76172" s="83"/>
    </row>
    <row r="76173" spans="16:16" x14ac:dyDescent="0.3">
      <c r="P76173" s="83"/>
    </row>
    <row r="76174" spans="16:16" x14ac:dyDescent="0.3">
      <c r="P76174" s="83"/>
    </row>
    <row r="76175" spans="16:16" x14ac:dyDescent="0.3">
      <c r="P76175" s="83"/>
    </row>
    <row r="76176" spans="16:16" x14ac:dyDescent="0.3">
      <c r="P76176" s="83"/>
    </row>
    <row r="76177" spans="16:16" x14ac:dyDescent="0.3">
      <c r="P76177" s="83"/>
    </row>
    <row r="76178" spans="16:16" x14ac:dyDescent="0.3">
      <c r="P76178" s="83"/>
    </row>
    <row r="76179" spans="16:16" x14ac:dyDescent="0.3">
      <c r="P76179" s="83"/>
    </row>
    <row r="76180" spans="16:16" x14ac:dyDescent="0.3">
      <c r="P76180" s="83"/>
    </row>
    <row r="76181" spans="16:16" x14ac:dyDescent="0.3">
      <c r="P76181" s="83"/>
    </row>
    <row r="76182" spans="16:16" x14ac:dyDescent="0.3">
      <c r="P76182" s="83"/>
    </row>
    <row r="76183" spans="16:16" x14ac:dyDescent="0.3">
      <c r="P76183" s="83"/>
    </row>
    <row r="76184" spans="16:16" x14ac:dyDescent="0.3">
      <c r="P76184" s="83"/>
    </row>
    <row r="76185" spans="16:16" x14ac:dyDescent="0.3">
      <c r="P76185" s="83"/>
    </row>
    <row r="76186" spans="16:16" x14ac:dyDescent="0.3">
      <c r="P76186" s="83"/>
    </row>
    <row r="76187" spans="16:16" x14ac:dyDescent="0.3">
      <c r="P76187" s="83"/>
    </row>
    <row r="76188" spans="16:16" x14ac:dyDescent="0.3">
      <c r="P76188" s="83"/>
    </row>
    <row r="76189" spans="16:16" x14ac:dyDescent="0.3">
      <c r="P76189" s="83"/>
    </row>
    <row r="76190" spans="16:16" x14ac:dyDescent="0.3">
      <c r="P76190" s="83"/>
    </row>
    <row r="76191" spans="16:16" x14ac:dyDescent="0.3">
      <c r="P76191" s="83"/>
    </row>
    <row r="76192" spans="16:16" x14ac:dyDescent="0.3">
      <c r="P76192" s="83"/>
    </row>
    <row r="76193" spans="16:16" x14ac:dyDescent="0.3">
      <c r="P76193" s="83"/>
    </row>
    <row r="76194" spans="16:16" x14ac:dyDescent="0.3">
      <c r="P76194" s="83"/>
    </row>
    <row r="76195" spans="16:16" x14ac:dyDescent="0.3">
      <c r="P76195" s="83"/>
    </row>
    <row r="76196" spans="16:16" x14ac:dyDescent="0.3">
      <c r="P76196" s="83"/>
    </row>
    <row r="76197" spans="16:16" x14ac:dyDescent="0.3">
      <c r="P76197" s="83"/>
    </row>
    <row r="76198" spans="16:16" x14ac:dyDescent="0.3">
      <c r="P76198" s="83"/>
    </row>
    <row r="76199" spans="16:16" x14ac:dyDescent="0.3">
      <c r="P76199" s="83"/>
    </row>
    <row r="76200" spans="16:16" x14ac:dyDescent="0.3">
      <c r="P76200" s="83"/>
    </row>
    <row r="76201" spans="16:16" x14ac:dyDescent="0.3">
      <c r="P76201" s="83"/>
    </row>
    <row r="76202" spans="16:16" x14ac:dyDescent="0.3">
      <c r="P76202" s="83"/>
    </row>
    <row r="76203" spans="16:16" x14ac:dyDescent="0.3">
      <c r="P76203" s="83"/>
    </row>
    <row r="76204" spans="16:16" x14ac:dyDescent="0.3">
      <c r="P76204" s="83"/>
    </row>
    <row r="76205" spans="16:16" x14ac:dyDescent="0.3">
      <c r="P76205" s="83"/>
    </row>
    <row r="76206" spans="16:16" x14ac:dyDescent="0.3">
      <c r="P76206" s="83"/>
    </row>
    <row r="76207" spans="16:16" x14ac:dyDescent="0.3">
      <c r="P76207" s="83"/>
    </row>
    <row r="76208" spans="16:16" x14ac:dyDescent="0.3">
      <c r="P76208" s="83"/>
    </row>
    <row r="76209" spans="16:16" x14ac:dyDescent="0.3">
      <c r="P76209" s="83"/>
    </row>
    <row r="76210" spans="16:16" x14ac:dyDescent="0.3">
      <c r="P76210" s="83"/>
    </row>
    <row r="76211" spans="16:16" x14ac:dyDescent="0.3">
      <c r="P76211" s="83"/>
    </row>
    <row r="76212" spans="16:16" x14ac:dyDescent="0.3">
      <c r="P76212" s="83"/>
    </row>
    <row r="76213" spans="16:16" x14ac:dyDescent="0.3">
      <c r="P76213" s="83"/>
    </row>
    <row r="76214" spans="16:16" x14ac:dyDescent="0.3">
      <c r="P76214" s="83"/>
    </row>
    <row r="76215" spans="16:16" x14ac:dyDescent="0.3">
      <c r="P76215" s="83"/>
    </row>
    <row r="76216" spans="16:16" x14ac:dyDescent="0.3">
      <c r="P76216" s="83"/>
    </row>
    <row r="76217" spans="16:16" x14ac:dyDescent="0.3">
      <c r="P76217" s="83"/>
    </row>
    <row r="76218" spans="16:16" x14ac:dyDescent="0.3">
      <c r="P76218" s="83"/>
    </row>
    <row r="76219" spans="16:16" x14ac:dyDescent="0.3">
      <c r="P76219" s="83"/>
    </row>
    <row r="76220" spans="16:16" x14ac:dyDescent="0.3">
      <c r="P76220" s="83"/>
    </row>
    <row r="76221" spans="16:16" x14ac:dyDescent="0.3">
      <c r="P76221" s="83"/>
    </row>
    <row r="76222" spans="16:16" x14ac:dyDescent="0.3">
      <c r="P76222" s="83"/>
    </row>
    <row r="76223" spans="16:16" x14ac:dyDescent="0.3">
      <c r="P76223" s="83"/>
    </row>
    <row r="76224" spans="16:16" x14ac:dyDescent="0.3">
      <c r="P76224" s="83"/>
    </row>
    <row r="76225" spans="16:16" x14ac:dyDescent="0.3">
      <c r="P76225" s="83"/>
    </row>
    <row r="76226" spans="16:16" x14ac:dyDescent="0.3">
      <c r="P76226" s="83"/>
    </row>
    <row r="76227" spans="16:16" x14ac:dyDescent="0.3">
      <c r="P76227" s="83"/>
    </row>
    <row r="76228" spans="16:16" x14ac:dyDescent="0.3">
      <c r="P76228" s="83"/>
    </row>
    <row r="76229" spans="16:16" x14ac:dyDescent="0.3">
      <c r="P76229" s="83"/>
    </row>
    <row r="76230" spans="16:16" x14ac:dyDescent="0.3">
      <c r="P76230" s="83"/>
    </row>
    <row r="76231" spans="16:16" x14ac:dyDescent="0.3">
      <c r="P76231" s="83"/>
    </row>
    <row r="76232" spans="16:16" x14ac:dyDescent="0.3">
      <c r="P76232" s="83"/>
    </row>
    <row r="76233" spans="16:16" x14ac:dyDescent="0.3">
      <c r="P76233" s="83"/>
    </row>
    <row r="76234" spans="16:16" x14ac:dyDescent="0.3">
      <c r="P76234" s="83"/>
    </row>
    <row r="76235" spans="16:16" x14ac:dyDescent="0.3">
      <c r="P76235" s="83"/>
    </row>
    <row r="76236" spans="16:16" x14ac:dyDescent="0.3">
      <c r="P76236" s="83"/>
    </row>
    <row r="76237" spans="16:16" x14ac:dyDescent="0.3">
      <c r="P76237" s="83"/>
    </row>
    <row r="76238" spans="16:16" x14ac:dyDescent="0.3">
      <c r="P76238" s="83"/>
    </row>
    <row r="76239" spans="16:16" x14ac:dyDescent="0.3">
      <c r="P76239" s="83"/>
    </row>
    <row r="76240" spans="16:16" x14ac:dyDescent="0.3">
      <c r="P76240" s="83"/>
    </row>
    <row r="76241" spans="16:16" x14ac:dyDescent="0.3">
      <c r="P76241" s="83"/>
    </row>
    <row r="76242" spans="16:16" x14ac:dyDescent="0.3">
      <c r="P76242" s="83"/>
    </row>
    <row r="76243" spans="16:16" x14ac:dyDescent="0.3">
      <c r="P76243" s="83"/>
    </row>
    <row r="76244" spans="16:16" x14ac:dyDescent="0.3">
      <c r="P76244" s="83"/>
    </row>
    <row r="76245" spans="16:16" x14ac:dyDescent="0.3">
      <c r="P76245" s="83"/>
    </row>
    <row r="76246" spans="16:16" x14ac:dyDescent="0.3">
      <c r="P76246" s="83"/>
    </row>
    <row r="76247" spans="16:16" x14ac:dyDescent="0.3">
      <c r="P76247" s="83"/>
    </row>
    <row r="76248" spans="16:16" x14ac:dyDescent="0.3">
      <c r="P76248" s="83"/>
    </row>
    <row r="76249" spans="16:16" x14ac:dyDescent="0.3">
      <c r="P76249" s="83"/>
    </row>
    <row r="76250" spans="16:16" x14ac:dyDescent="0.3">
      <c r="P76250" s="83"/>
    </row>
    <row r="76251" spans="16:16" x14ac:dyDescent="0.3">
      <c r="P76251" s="83"/>
    </row>
    <row r="76252" spans="16:16" x14ac:dyDescent="0.3">
      <c r="P76252" s="83"/>
    </row>
    <row r="76253" spans="16:16" x14ac:dyDescent="0.3">
      <c r="P76253" s="83"/>
    </row>
    <row r="76254" spans="16:16" x14ac:dyDescent="0.3">
      <c r="P76254" s="83"/>
    </row>
    <row r="76255" spans="16:16" x14ac:dyDescent="0.3">
      <c r="P76255" s="83"/>
    </row>
    <row r="76256" spans="16:16" x14ac:dyDescent="0.3">
      <c r="P76256" s="83"/>
    </row>
    <row r="76257" spans="16:16" x14ac:dyDescent="0.3">
      <c r="P76257" s="83"/>
    </row>
    <row r="76258" spans="16:16" x14ac:dyDescent="0.3">
      <c r="P76258" s="83"/>
    </row>
    <row r="76259" spans="16:16" x14ac:dyDescent="0.3">
      <c r="P76259" s="83"/>
    </row>
    <row r="76260" spans="16:16" x14ac:dyDescent="0.3">
      <c r="P76260" s="83"/>
    </row>
    <row r="76261" spans="16:16" x14ac:dyDescent="0.3">
      <c r="P76261" s="83"/>
    </row>
    <row r="76262" spans="16:16" x14ac:dyDescent="0.3">
      <c r="P76262" s="83"/>
    </row>
    <row r="76263" spans="16:16" x14ac:dyDescent="0.3">
      <c r="P76263" s="83"/>
    </row>
    <row r="76264" spans="16:16" x14ac:dyDescent="0.3">
      <c r="P76264" s="83"/>
    </row>
    <row r="76265" spans="16:16" x14ac:dyDescent="0.3">
      <c r="P76265" s="83"/>
    </row>
    <row r="76266" spans="16:16" x14ac:dyDescent="0.3">
      <c r="P76266" s="83"/>
    </row>
    <row r="76267" spans="16:16" x14ac:dyDescent="0.3">
      <c r="P76267" s="83"/>
    </row>
    <row r="76268" spans="16:16" x14ac:dyDescent="0.3">
      <c r="P76268" s="83"/>
    </row>
    <row r="76269" spans="16:16" x14ac:dyDescent="0.3">
      <c r="P76269" s="83"/>
    </row>
    <row r="76270" spans="16:16" x14ac:dyDescent="0.3">
      <c r="P76270" s="83"/>
    </row>
    <row r="76271" spans="16:16" x14ac:dyDescent="0.3">
      <c r="P76271" s="83"/>
    </row>
    <row r="76272" spans="16:16" x14ac:dyDescent="0.3">
      <c r="P76272" s="83"/>
    </row>
    <row r="76273" spans="16:16" x14ac:dyDescent="0.3">
      <c r="P76273" s="83"/>
    </row>
    <row r="76274" spans="16:16" x14ac:dyDescent="0.3">
      <c r="P76274" s="83"/>
    </row>
    <row r="76275" spans="16:16" x14ac:dyDescent="0.3">
      <c r="P76275" s="83"/>
    </row>
    <row r="76276" spans="16:16" x14ac:dyDescent="0.3">
      <c r="P76276" s="83"/>
    </row>
    <row r="76277" spans="16:16" x14ac:dyDescent="0.3">
      <c r="P76277" s="83"/>
    </row>
    <row r="76278" spans="16:16" x14ac:dyDescent="0.3">
      <c r="P76278" s="83"/>
    </row>
    <row r="76279" spans="16:16" x14ac:dyDescent="0.3">
      <c r="P76279" s="83"/>
    </row>
    <row r="76280" spans="16:16" x14ac:dyDescent="0.3">
      <c r="P76280" s="83"/>
    </row>
    <row r="76281" spans="16:16" x14ac:dyDescent="0.3">
      <c r="P76281" s="83"/>
    </row>
    <row r="76282" spans="16:16" x14ac:dyDescent="0.3">
      <c r="P76282" s="83"/>
    </row>
    <row r="76283" spans="16:16" x14ac:dyDescent="0.3">
      <c r="P76283" s="83"/>
    </row>
    <row r="76284" spans="16:16" x14ac:dyDescent="0.3">
      <c r="P76284" s="83"/>
    </row>
    <row r="76285" spans="16:16" x14ac:dyDescent="0.3">
      <c r="P76285" s="83"/>
    </row>
    <row r="76286" spans="16:16" x14ac:dyDescent="0.3">
      <c r="P76286" s="83"/>
    </row>
    <row r="76287" spans="16:16" x14ac:dyDescent="0.3">
      <c r="P76287" s="83"/>
    </row>
    <row r="76288" spans="16:16" x14ac:dyDescent="0.3">
      <c r="P76288" s="83"/>
    </row>
    <row r="76289" spans="16:16" x14ac:dyDescent="0.3">
      <c r="P76289" s="83"/>
    </row>
    <row r="76290" spans="16:16" x14ac:dyDescent="0.3">
      <c r="P76290" s="83"/>
    </row>
    <row r="76291" spans="16:16" x14ac:dyDescent="0.3">
      <c r="P76291" s="83"/>
    </row>
    <row r="76292" spans="16:16" x14ac:dyDescent="0.3">
      <c r="P76292" s="83"/>
    </row>
    <row r="76293" spans="16:16" x14ac:dyDescent="0.3">
      <c r="P76293" s="83"/>
    </row>
    <row r="76294" spans="16:16" x14ac:dyDescent="0.3">
      <c r="P76294" s="83"/>
    </row>
    <row r="76295" spans="16:16" x14ac:dyDescent="0.3">
      <c r="P76295" s="83"/>
    </row>
    <row r="76296" spans="16:16" x14ac:dyDescent="0.3">
      <c r="P76296" s="83"/>
    </row>
    <row r="76297" spans="16:16" x14ac:dyDescent="0.3">
      <c r="P76297" s="83"/>
    </row>
    <row r="76298" spans="16:16" x14ac:dyDescent="0.3">
      <c r="P76298" s="83"/>
    </row>
    <row r="76299" spans="16:16" x14ac:dyDescent="0.3">
      <c r="P76299" s="83"/>
    </row>
    <row r="76300" spans="16:16" x14ac:dyDescent="0.3">
      <c r="P76300" s="83"/>
    </row>
    <row r="76301" spans="16:16" x14ac:dyDescent="0.3">
      <c r="P76301" s="83"/>
    </row>
    <row r="76302" spans="16:16" x14ac:dyDescent="0.3">
      <c r="P76302" s="83"/>
    </row>
    <row r="76303" spans="16:16" x14ac:dyDescent="0.3">
      <c r="P76303" s="83"/>
    </row>
    <row r="76304" spans="16:16" x14ac:dyDescent="0.3">
      <c r="P76304" s="83"/>
    </row>
    <row r="76305" spans="16:16" x14ac:dyDescent="0.3">
      <c r="P76305" s="83"/>
    </row>
    <row r="76306" spans="16:16" x14ac:dyDescent="0.3">
      <c r="P76306" s="83"/>
    </row>
    <row r="76307" spans="16:16" x14ac:dyDescent="0.3">
      <c r="P76307" s="83"/>
    </row>
    <row r="76308" spans="16:16" x14ac:dyDescent="0.3">
      <c r="P76308" s="83"/>
    </row>
    <row r="76309" spans="16:16" x14ac:dyDescent="0.3">
      <c r="P76309" s="83"/>
    </row>
    <row r="76310" spans="16:16" x14ac:dyDescent="0.3">
      <c r="P76310" s="83"/>
    </row>
    <row r="76311" spans="16:16" x14ac:dyDescent="0.3">
      <c r="P76311" s="83"/>
    </row>
    <row r="76312" spans="16:16" x14ac:dyDescent="0.3">
      <c r="P76312" s="83"/>
    </row>
    <row r="76313" spans="16:16" x14ac:dyDescent="0.3">
      <c r="P76313" s="83"/>
    </row>
    <row r="76314" spans="16:16" x14ac:dyDescent="0.3">
      <c r="P76314" s="83"/>
    </row>
    <row r="76315" spans="16:16" x14ac:dyDescent="0.3">
      <c r="P76315" s="83"/>
    </row>
    <row r="76316" spans="16:16" x14ac:dyDescent="0.3">
      <c r="P76316" s="83"/>
    </row>
    <row r="76317" spans="16:16" x14ac:dyDescent="0.3">
      <c r="P76317" s="83"/>
    </row>
    <row r="76318" spans="16:16" x14ac:dyDescent="0.3">
      <c r="P76318" s="83"/>
    </row>
    <row r="76319" spans="16:16" x14ac:dyDescent="0.3">
      <c r="P76319" s="83"/>
    </row>
    <row r="76320" spans="16:16" x14ac:dyDescent="0.3">
      <c r="P76320" s="83"/>
    </row>
    <row r="76321" spans="16:16" x14ac:dyDescent="0.3">
      <c r="P76321" s="83"/>
    </row>
    <row r="76322" spans="16:16" x14ac:dyDescent="0.3">
      <c r="P76322" s="83"/>
    </row>
    <row r="76323" spans="16:16" x14ac:dyDescent="0.3">
      <c r="P76323" s="83"/>
    </row>
    <row r="76324" spans="16:16" x14ac:dyDescent="0.3">
      <c r="P76324" s="83"/>
    </row>
    <row r="76325" spans="16:16" x14ac:dyDescent="0.3">
      <c r="P76325" s="83"/>
    </row>
    <row r="76326" spans="16:16" x14ac:dyDescent="0.3">
      <c r="P76326" s="83"/>
    </row>
    <row r="76327" spans="16:16" x14ac:dyDescent="0.3">
      <c r="P76327" s="83"/>
    </row>
    <row r="76328" spans="16:16" x14ac:dyDescent="0.3">
      <c r="P76328" s="83"/>
    </row>
    <row r="76329" spans="16:16" x14ac:dyDescent="0.3">
      <c r="P76329" s="83"/>
    </row>
    <row r="76330" spans="16:16" x14ac:dyDescent="0.3">
      <c r="P76330" s="83"/>
    </row>
    <row r="76331" spans="16:16" x14ac:dyDescent="0.3">
      <c r="P76331" s="83"/>
    </row>
    <row r="76332" spans="16:16" x14ac:dyDescent="0.3">
      <c r="P76332" s="83"/>
    </row>
    <row r="76333" spans="16:16" x14ac:dyDescent="0.3">
      <c r="P76333" s="83"/>
    </row>
    <row r="76334" spans="16:16" x14ac:dyDescent="0.3">
      <c r="P76334" s="83"/>
    </row>
    <row r="76335" spans="16:16" x14ac:dyDescent="0.3">
      <c r="P76335" s="83"/>
    </row>
    <row r="76336" spans="16:16" x14ac:dyDescent="0.3">
      <c r="P76336" s="83"/>
    </row>
    <row r="76337" spans="16:16" x14ac:dyDescent="0.3">
      <c r="P76337" s="83"/>
    </row>
    <row r="76338" spans="16:16" x14ac:dyDescent="0.3">
      <c r="P76338" s="83"/>
    </row>
    <row r="76339" spans="16:16" x14ac:dyDescent="0.3">
      <c r="P76339" s="83"/>
    </row>
    <row r="76340" spans="16:16" x14ac:dyDescent="0.3">
      <c r="P76340" s="83"/>
    </row>
    <row r="76341" spans="16:16" x14ac:dyDescent="0.3">
      <c r="P76341" s="83"/>
    </row>
    <row r="76342" spans="16:16" x14ac:dyDescent="0.3">
      <c r="P76342" s="83"/>
    </row>
    <row r="76343" spans="16:16" x14ac:dyDescent="0.3">
      <c r="P76343" s="83"/>
    </row>
    <row r="76344" spans="16:16" x14ac:dyDescent="0.3">
      <c r="P76344" s="83"/>
    </row>
    <row r="76345" spans="16:16" x14ac:dyDescent="0.3">
      <c r="P76345" s="83"/>
    </row>
    <row r="76346" spans="16:16" x14ac:dyDescent="0.3">
      <c r="P76346" s="83"/>
    </row>
    <row r="76347" spans="16:16" x14ac:dyDescent="0.3">
      <c r="P76347" s="83"/>
    </row>
    <row r="76348" spans="16:16" x14ac:dyDescent="0.3">
      <c r="P76348" s="83"/>
    </row>
    <row r="76349" spans="16:16" x14ac:dyDescent="0.3">
      <c r="P76349" s="83"/>
    </row>
    <row r="76350" spans="16:16" x14ac:dyDescent="0.3">
      <c r="P76350" s="83"/>
    </row>
    <row r="76351" spans="16:16" x14ac:dyDescent="0.3">
      <c r="P76351" s="83"/>
    </row>
    <row r="76352" spans="16:16" x14ac:dyDescent="0.3">
      <c r="P76352" s="83"/>
    </row>
    <row r="76353" spans="16:16" x14ac:dyDescent="0.3">
      <c r="P76353" s="83"/>
    </row>
    <row r="76354" spans="16:16" x14ac:dyDescent="0.3">
      <c r="P76354" s="83"/>
    </row>
    <row r="76355" spans="16:16" x14ac:dyDescent="0.3">
      <c r="P76355" s="83"/>
    </row>
    <row r="76356" spans="16:16" x14ac:dyDescent="0.3">
      <c r="P76356" s="83"/>
    </row>
    <row r="76357" spans="16:16" x14ac:dyDescent="0.3">
      <c r="P76357" s="83"/>
    </row>
    <row r="76358" spans="16:16" x14ac:dyDescent="0.3">
      <c r="P76358" s="83"/>
    </row>
    <row r="76359" spans="16:16" x14ac:dyDescent="0.3">
      <c r="P76359" s="83"/>
    </row>
    <row r="76360" spans="16:16" x14ac:dyDescent="0.3">
      <c r="P76360" s="83"/>
    </row>
    <row r="76361" spans="16:16" x14ac:dyDescent="0.3">
      <c r="P76361" s="83"/>
    </row>
    <row r="76362" spans="16:16" x14ac:dyDescent="0.3">
      <c r="P76362" s="83"/>
    </row>
    <row r="76363" spans="16:16" x14ac:dyDescent="0.3">
      <c r="P76363" s="83"/>
    </row>
    <row r="76364" spans="16:16" x14ac:dyDescent="0.3">
      <c r="P76364" s="83"/>
    </row>
    <row r="76365" spans="16:16" x14ac:dyDescent="0.3">
      <c r="P76365" s="83"/>
    </row>
    <row r="76366" spans="16:16" x14ac:dyDescent="0.3">
      <c r="P76366" s="83"/>
    </row>
    <row r="76367" spans="16:16" x14ac:dyDescent="0.3">
      <c r="P76367" s="83"/>
    </row>
    <row r="76368" spans="16:16" x14ac:dyDescent="0.3">
      <c r="P76368" s="83"/>
    </row>
    <row r="76369" spans="16:16" x14ac:dyDescent="0.3">
      <c r="P76369" s="83"/>
    </row>
    <row r="76370" spans="16:16" x14ac:dyDescent="0.3">
      <c r="P76370" s="83"/>
    </row>
    <row r="76371" spans="16:16" x14ac:dyDescent="0.3">
      <c r="P76371" s="83"/>
    </row>
    <row r="76372" spans="16:16" x14ac:dyDescent="0.3">
      <c r="P76372" s="83"/>
    </row>
    <row r="76373" spans="16:16" x14ac:dyDescent="0.3">
      <c r="P76373" s="83"/>
    </row>
    <row r="76374" spans="16:16" x14ac:dyDescent="0.3">
      <c r="P76374" s="83"/>
    </row>
    <row r="76375" spans="16:16" x14ac:dyDescent="0.3">
      <c r="P76375" s="83"/>
    </row>
    <row r="76376" spans="16:16" x14ac:dyDescent="0.3">
      <c r="P76376" s="83"/>
    </row>
    <row r="76377" spans="16:16" x14ac:dyDescent="0.3">
      <c r="P76377" s="83"/>
    </row>
    <row r="76378" spans="16:16" x14ac:dyDescent="0.3">
      <c r="P76378" s="83"/>
    </row>
    <row r="76379" spans="16:16" x14ac:dyDescent="0.3">
      <c r="P76379" s="83"/>
    </row>
    <row r="76380" spans="16:16" x14ac:dyDescent="0.3">
      <c r="P76380" s="83"/>
    </row>
    <row r="76381" spans="16:16" x14ac:dyDescent="0.3">
      <c r="P76381" s="83"/>
    </row>
    <row r="76382" spans="16:16" x14ac:dyDescent="0.3">
      <c r="P76382" s="83"/>
    </row>
    <row r="76383" spans="16:16" x14ac:dyDescent="0.3">
      <c r="P76383" s="83"/>
    </row>
    <row r="76384" spans="16:16" x14ac:dyDescent="0.3">
      <c r="P76384" s="83"/>
    </row>
    <row r="76385" spans="16:16" x14ac:dyDescent="0.3">
      <c r="P76385" s="83"/>
    </row>
    <row r="76386" spans="16:16" x14ac:dyDescent="0.3">
      <c r="P76386" s="83"/>
    </row>
    <row r="76387" spans="16:16" x14ac:dyDescent="0.3">
      <c r="P76387" s="83"/>
    </row>
    <row r="76388" spans="16:16" x14ac:dyDescent="0.3">
      <c r="P76388" s="83"/>
    </row>
    <row r="76389" spans="16:16" x14ac:dyDescent="0.3">
      <c r="P76389" s="83"/>
    </row>
    <row r="76390" spans="16:16" x14ac:dyDescent="0.3">
      <c r="P76390" s="83"/>
    </row>
    <row r="76391" spans="16:16" x14ac:dyDescent="0.3">
      <c r="P76391" s="83"/>
    </row>
    <row r="76392" spans="16:16" x14ac:dyDescent="0.3">
      <c r="P76392" s="83"/>
    </row>
    <row r="76393" spans="16:16" x14ac:dyDescent="0.3">
      <c r="P76393" s="83"/>
    </row>
    <row r="76394" spans="16:16" x14ac:dyDescent="0.3">
      <c r="P76394" s="83"/>
    </row>
    <row r="76395" spans="16:16" x14ac:dyDescent="0.3">
      <c r="P76395" s="83"/>
    </row>
    <row r="76396" spans="16:16" x14ac:dyDescent="0.3">
      <c r="P76396" s="83"/>
    </row>
    <row r="76397" spans="16:16" x14ac:dyDescent="0.3">
      <c r="P76397" s="83"/>
    </row>
    <row r="76398" spans="16:16" x14ac:dyDescent="0.3">
      <c r="P76398" s="83"/>
    </row>
    <row r="76399" spans="16:16" x14ac:dyDescent="0.3">
      <c r="P76399" s="83"/>
    </row>
    <row r="76400" spans="16:16" x14ac:dyDescent="0.3">
      <c r="P76400" s="83"/>
    </row>
    <row r="76401" spans="16:16" x14ac:dyDescent="0.3">
      <c r="P76401" s="83"/>
    </row>
    <row r="76402" spans="16:16" x14ac:dyDescent="0.3">
      <c r="P76402" s="83"/>
    </row>
    <row r="76403" spans="16:16" x14ac:dyDescent="0.3">
      <c r="P76403" s="83"/>
    </row>
    <row r="76404" spans="16:16" x14ac:dyDescent="0.3">
      <c r="P76404" s="83"/>
    </row>
    <row r="76405" spans="16:16" x14ac:dyDescent="0.3">
      <c r="P76405" s="83"/>
    </row>
    <row r="76406" spans="16:16" x14ac:dyDescent="0.3">
      <c r="P76406" s="83"/>
    </row>
    <row r="76407" spans="16:16" x14ac:dyDescent="0.3">
      <c r="P76407" s="83"/>
    </row>
    <row r="76408" spans="16:16" x14ac:dyDescent="0.3">
      <c r="P76408" s="83"/>
    </row>
    <row r="76409" spans="16:16" x14ac:dyDescent="0.3">
      <c r="P76409" s="83"/>
    </row>
    <row r="76410" spans="16:16" x14ac:dyDescent="0.3">
      <c r="P76410" s="83"/>
    </row>
    <row r="76411" spans="16:16" x14ac:dyDescent="0.3">
      <c r="P76411" s="83"/>
    </row>
    <row r="76412" spans="16:16" x14ac:dyDescent="0.3">
      <c r="P76412" s="83"/>
    </row>
    <row r="76413" spans="16:16" x14ac:dyDescent="0.3">
      <c r="P76413" s="83"/>
    </row>
    <row r="76414" spans="16:16" x14ac:dyDescent="0.3">
      <c r="P76414" s="83"/>
    </row>
    <row r="76415" spans="16:16" x14ac:dyDescent="0.3">
      <c r="P76415" s="83"/>
    </row>
    <row r="76416" spans="16:16" x14ac:dyDescent="0.3">
      <c r="P76416" s="83"/>
    </row>
    <row r="76417" spans="16:16" x14ac:dyDescent="0.3">
      <c r="P76417" s="83"/>
    </row>
    <row r="76418" spans="16:16" x14ac:dyDescent="0.3">
      <c r="P76418" s="83"/>
    </row>
    <row r="76419" spans="16:16" x14ac:dyDescent="0.3">
      <c r="P76419" s="83"/>
    </row>
    <row r="76420" spans="16:16" x14ac:dyDescent="0.3">
      <c r="P76420" s="83"/>
    </row>
    <row r="76421" spans="16:16" x14ac:dyDescent="0.3">
      <c r="P76421" s="83"/>
    </row>
    <row r="76422" spans="16:16" x14ac:dyDescent="0.3">
      <c r="P76422" s="83"/>
    </row>
    <row r="76423" spans="16:16" x14ac:dyDescent="0.3">
      <c r="P76423" s="83"/>
    </row>
    <row r="76424" spans="16:16" x14ac:dyDescent="0.3">
      <c r="P76424" s="83"/>
    </row>
    <row r="76425" spans="16:16" x14ac:dyDescent="0.3">
      <c r="P76425" s="83"/>
    </row>
    <row r="76426" spans="16:16" x14ac:dyDescent="0.3">
      <c r="P76426" s="83"/>
    </row>
    <row r="76427" spans="16:16" x14ac:dyDescent="0.3">
      <c r="P76427" s="83"/>
    </row>
    <row r="76428" spans="16:16" x14ac:dyDescent="0.3">
      <c r="P76428" s="83"/>
    </row>
    <row r="76429" spans="16:16" x14ac:dyDescent="0.3">
      <c r="P76429" s="83"/>
    </row>
    <row r="76430" spans="16:16" x14ac:dyDescent="0.3">
      <c r="P76430" s="83"/>
    </row>
    <row r="76431" spans="16:16" x14ac:dyDescent="0.3">
      <c r="P76431" s="83"/>
    </row>
    <row r="76432" spans="16:16" x14ac:dyDescent="0.3">
      <c r="P76432" s="83"/>
    </row>
    <row r="76433" spans="16:16" x14ac:dyDescent="0.3">
      <c r="P76433" s="83"/>
    </row>
    <row r="76434" spans="16:16" x14ac:dyDescent="0.3">
      <c r="P76434" s="83"/>
    </row>
    <row r="76435" spans="16:16" x14ac:dyDescent="0.3">
      <c r="P76435" s="83"/>
    </row>
    <row r="76436" spans="16:16" x14ac:dyDescent="0.3">
      <c r="P76436" s="83"/>
    </row>
    <row r="76437" spans="16:16" x14ac:dyDescent="0.3">
      <c r="P76437" s="83"/>
    </row>
    <row r="76438" spans="16:16" x14ac:dyDescent="0.3">
      <c r="P76438" s="83"/>
    </row>
    <row r="76439" spans="16:16" x14ac:dyDescent="0.3">
      <c r="P76439" s="83"/>
    </row>
    <row r="76440" spans="16:16" x14ac:dyDescent="0.3">
      <c r="P76440" s="83"/>
    </row>
    <row r="76441" spans="16:16" x14ac:dyDescent="0.3">
      <c r="P76441" s="83"/>
    </row>
    <row r="76442" spans="16:16" x14ac:dyDescent="0.3">
      <c r="P76442" s="83"/>
    </row>
    <row r="76443" spans="16:16" x14ac:dyDescent="0.3">
      <c r="P76443" s="83"/>
    </row>
    <row r="76444" spans="16:16" x14ac:dyDescent="0.3">
      <c r="P76444" s="83"/>
    </row>
    <row r="76445" spans="16:16" x14ac:dyDescent="0.3">
      <c r="P76445" s="83"/>
    </row>
    <row r="76446" spans="16:16" x14ac:dyDescent="0.3">
      <c r="P76446" s="83"/>
    </row>
    <row r="76447" spans="16:16" x14ac:dyDescent="0.3">
      <c r="P76447" s="83"/>
    </row>
    <row r="76448" spans="16:16" x14ac:dyDescent="0.3">
      <c r="P76448" s="83"/>
    </row>
    <row r="76449" spans="16:16" x14ac:dyDescent="0.3">
      <c r="P76449" s="83"/>
    </row>
    <row r="76450" spans="16:16" x14ac:dyDescent="0.3">
      <c r="P76450" s="83"/>
    </row>
    <row r="76451" spans="16:16" x14ac:dyDescent="0.3">
      <c r="P76451" s="83"/>
    </row>
    <row r="76452" spans="16:16" x14ac:dyDescent="0.3">
      <c r="P76452" s="83"/>
    </row>
    <row r="76453" spans="16:16" x14ac:dyDescent="0.3">
      <c r="P76453" s="83"/>
    </row>
    <row r="76454" spans="16:16" x14ac:dyDescent="0.3">
      <c r="P76454" s="83"/>
    </row>
    <row r="76455" spans="16:16" x14ac:dyDescent="0.3">
      <c r="P76455" s="83"/>
    </row>
    <row r="76456" spans="16:16" x14ac:dyDescent="0.3">
      <c r="P76456" s="83"/>
    </row>
    <row r="76457" spans="16:16" x14ac:dyDescent="0.3">
      <c r="P76457" s="83"/>
    </row>
    <row r="76458" spans="16:16" x14ac:dyDescent="0.3">
      <c r="P76458" s="83"/>
    </row>
    <row r="76459" spans="16:16" x14ac:dyDescent="0.3">
      <c r="P76459" s="83"/>
    </row>
    <row r="76460" spans="16:16" x14ac:dyDescent="0.3">
      <c r="P76460" s="83"/>
    </row>
    <row r="76461" spans="16:16" x14ac:dyDescent="0.3">
      <c r="P76461" s="83"/>
    </row>
    <row r="76462" spans="16:16" x14ac:dyDescent="0.3">
      <c r="P76462" s="83"/>
    </row>
    <row r="76463" spans="16:16" x14ac:dyDescent="0.3">
      <c r="P76463" s="83"/>
    </row>
    <row r="76464" spans="16:16" x14ac:dyDescent="0.3">
      <c r="P76464" s="83"/>
    </row>
    <row r="76465" spans="16:16" x14ac:dyDescent="0.3">
      <c r="P76465" s="83"/>
    </row>
    <row r="76466" spans="16:16" x14ac:dyDescent="0.3">
      <c r="P76466" s="83"/>
    </row>
    <row r="76467" spans="16:16" x14ac:dyDescent="0.3">
      <c r="P76467" s="83"/>
    </row>
    <row r="76468" spans="16:16" x14ac:dyDescent="0.3">
      <c r="P76468" s="83"/>
    </row>
    <row r="76469" spans="16:16" x14ac:dyDescent="0.3">
      <c r="P76469" s="83"/>
    </row>
    <row r="76470" spans="16:16" x14ac:dyDescent="0.3">
      <c r="P76470" s="83"/>
    </row>
    <row r="76471" spans="16:16" x14ac:dyDescent="0.3">
      <c r="P76471" s="83"/>
    </row>
    <row r="76472" spans="16:16" x14ac:dyDescent="0.3">
      <c r="P76472" s="83"/>
    </row>
    <row r="76473" spans="16:16" x14ac:dyDescent="0.3">
      <c r="P76473" s="83"/>
    </row>
    <row r="76474" spans="16:16" x14ac:dyDescent="0.3">
      <c r="P76474" s="83"/>
    </row>
    <row r="76475" spans="16:16" x14ac:dyDescent="0.3">
      <c r="P76475" s="83"/>
    </row>
    <row r="76476" spans="16:16" x14ac:dyDescent="0.3">
      <c r="P76476" s="83"/>
    </row>
    <row r="76477" spans="16:16" x14ac:dyDescent="0.3">
      <c r="P76477" s="83"/>
    </row>
    <row r="76478" spans="16:16" x14ac:dyDescent="0.3">
      <c r="P76478" s="83"/>
    </row>
    <row r="76479" spans="16:16" x14ac:dyDescent="0.3">
      <c r="P76479" s="83"/>
    </row>
    <row r="76480" spans="16:16" x14ac:dyDescent="0.3">
      <c r="P76480" s="83"/>
    </row>
    <row r="76481" spans="16:16" x14ac:dyDescent="0.3">
      <c r="P76481" s="83"/>
    </row>
    <row r="76482" spans="16:16" x14ac:dyDescent="0.3">
      <c r="P76482" s="83"/>
    </row>
    <row r="76483" spans="16:16" x14ac:dyDescent="0.3">
      <c r="P76483" s="83"/>
    </row>
    <row r="76484" spans="16:16" x14ac:dyDescent="0.3">
      <c r="P76484" s="83"/>
    </row>
    <row r="76485" spans="16:16" x14ac:dyDescent="0.3">
      <c r="P76485" s="83"/>
    </row>
    <row r="76486" spans="16:16" x14ac:dyDescent="0.3">
      <c r="P76486" s="83"/>
    </row>
    <row r="76487" spans="16:16" x14ac:dyDescent="0.3">
      <c r="P76487" s="83"/>
    </row>
    <row r="76488" spans="16:16" x14ac:dyDescent="0.3">
      <c r="P76488" s="83"/>
    </row>
    <row r="76489" spans="16:16" x14ac:dyDescent="0.3">
      <c r="P76489" s="83"/>
    </row>
    <row r="76490" spans="16:16" x14ac:dyDescent="0.3">
      <c r="P76490" s="83"/>
    </row>
    <row r="76491" spans="16:16" x14ac:dyDescent="0.3">
      <c r="P76491" s="83"/>
    </row>
    <row r="76492" spans="16:16" x14ac:dyDescent="0.3">
      <c r="P76492" s="83"/>
    </row>
    <row r="76493" spans="16:16" x14ac:dyDescent="0.3">
      <c r="P76493" s="83"/>
    </row>
    <row r="76494" spans="16:16" x14ac:dyDescent="0.3">
      <c r="P76494" s="83"/>
    </row>
    <row r="76495" spans="16:16" x14ac:dyDescent="0.3">
      <c r="P76495" s="83"/>
    </row>
    <row r="76496" spans="16:16" x14ac:dyDescent="0.3">
      <c r="P76496" s="83"/>
    </row>
    <row r="76497" spans="16:16" x14ac:dyDescent="0.3">
      <c r="P76497" s="83"/>
    </row>
    <row r="76498" spans="16:16" x14ac:dyDescent="0.3">
      <c r="P76498" s="83"/>
    </row>
    <row r="76499" spans="16:16" x14ac:dyDescent="0.3">
      <c r="P76499" s="83"/>
    </row>
    <row r="76500" spans="16:16" x14ac:dyDescent="0.3">
      <c r="P76500" s="83"/>
    </row>
    <row r="76501" spans="16:16" x14ac:dyDescent="0.3">
      <c r="P76501" s="83"/>
    </row>
    <row r="76502" spans="16:16" x14ac:dyDescent="0.3">
      <c r="P76502" s="83"/>
    </row>
    <row r="76503" spans="16:16" x14ac:dyDescent="0.3">
      <c r="P76503" s="83"/>
    </row>
    <row r="76504" spans="16:16" x14ac:dyDescent="0.3">
      <c r="P76504" s="83"/>
    </row>
    <row r="76505" spans="16:16" x14ac:dyDescent="0.3">
      <c r="P76505" s="83"/>
    </row>
    <row r="76506" spans="16:16" x14ac:dyDescent="0.3">
      <c r="P76506" s="83"/>
    </row>
    <row r="76507" spans="16:16" x14ac:dyDescent="0.3">
      <c r="P76507" s="83"/>
    </row>
    <row r="76508" spans="16:16" x14ac:dyDescent="0.3">
      <c r="P76508" s="83"/>
    </row>
    <row r="76509" spans="16:16" x14ac:dyDescent="0.3">
      <c r="P76509" s="83"/>
    </row>
    <row r="76510" spans="16:16" x14ac:dyDescent="0.3">
      <c r="P76510" s="83"/>
    </row>
    <row r="76511" spans="16:16" x14ac:dyDescent="0.3">
      <c r="P76511" s="83"/>
    </row>
    <row r="76512" spans="16:16" x14ac:dyDescent="0.3">
      <c r="P76512" s="83"/>
    </row>
    <row r="76513" spans="16:16" x14ac:dyDescent="0.3">
      <c r="P76513" s="83"/>
    </row>
    <row r="76514" spans="16:16" x14ac:dyDescent="0.3">
      <c r="P76514" s="83"/>
    </row>
    <row r="76515" spans="16:16" x14ac:dyDescent="0.3">
      <c r="P76515" s="83"/>
    </row>
    <row r="76516" spans="16:16" x14ac:dyDescent="0.3">
      <c r="P76516" s="83"/>
    </row>
    <row r="76517" spans="16:16" x14ac:dyDescent="0.3">
      <c r="P76517" s="83"/>
    </row>
    <row r="76518" spans="16:16" x14ac:dyDescent="0.3">
      <c r="P76518" s="83"/>
    </row>
    <row r="76519" spans="16:16" x14ac:dyDescent="0.3">
      <c r="P76519" s="83"/>
    </row>
    <row r="76520" spans="16:16" x14ac:dyDescent="0.3">
      <c r="P76520" s="83"/>
    </row>
    <row r="76521" spans="16:16" x14ac:dyDescent="0.3">
      <c r="P76521" s="83"/>
    </row>
    <row r="76522" spans="16:16" x14ac:dyDescent="0.3">
      <c r="P76522" s="83"/>
    </row>
    <row r="76523" spans="16:16" x14ac:dyDescent="0.3">
      <c r="P76523" s="83"/>
    </row>
    <row r="76524" spans="16:16" x14ac:dyDescent="0.3">
      <c r="P76524" s="83"/>
    </row>
    <row r="76525" spans="16:16" x14ac:dyDescent="0.3">
      <c r="P76525" s="83"/>
    </row>
    <row r="76526" spans="16:16" x14ac:dyDescent="0.3">
      <c r="P76526" s="83"/>
    </row>
    <row r="76527" spans="16:16" x14ac:dyDescent="0.3">
      <c r="P76527" s="83"/>
    </row>
    <row r="76528" spans="16:16" x14ac:dyDescent="0.3">
      <c r="P76528" s="83"/>
    </row>
    <row r="76529" spans="16:16" x14ac:dyDescent="0.3">
      <c r="P76529" s="83"/>
    </row>
    <row r="76530" spans="16:16" x14ac:dyDescent="0.3">
      <c r="P76530" s="83"/>
    </row>
    <row r="76531" spans="16:16" x14ac:dyDescent="0.3">
      <c r="P76531" s="83"/>
    </row>
    <row r="76532" spans="16:16" x14ac:dyDescent="0.3">
      <c r="P76532" s="83"/>
    </row>
    <row r="76533" spans="16:16" x14ac:dyDescent="0.3">
      <c r="P76533" s="83"/>
    </row>
    <row r="76534" spans="16:16" x14ac:dyDescent="0.3">
      <c r="P76534" s="83"/>
    </row>
    <row r="76535" spans="16:16" x14ac:dyDescent="0.3">
      <c r="P76535" s="83"/>
    </row>
    <row r="76536" spans="16:16" x14ac:dyDescent="0.3">
      <c r="P76536" s="83"/>
    </row>
    <row r="76537" spans="16:16" x14ac:dyDescent="0.3">
      <c r="P76537" s="83"/>
    </row>
    <row r="76538" spans="16:16" x14ac:dyDescent="0.3">
      <c r="P76538" s="83"/>
    </row>
    <row r="76539" spans="16:16" x14ac:dyDescent="0.3">
      <c r="P76539" s="83"/>
    </row>
    <row r="76540" spans="16:16" x14ac:dyDescent="0.3">
      <c r="P76540" s="83"/>
    </row>
    <row r="76541" spans="16:16" x14ac:dyDescent="0.3">
      <c r="P76541" s="83"/>
    </row>
    <row r="76542" spans="16:16" x14ac:dyDescent="0.3">
      <c r="P76542" s="83"/>
    </row>
    <row r="76543" spans="16:16" x14ac:dyDescent="0.3">
      <c r="P76543" s="83"/>
    </row>
    <row r="76544" spans="16:16" x14ac:dyDescent="0.3">
      <c r="P76544" s="83"/>
    </row>
    <row r="76545" spans="16:16" x14ac:dyDescent="0.3">
      <c r="P76545" s="83"/>
    </row>
    <row r="76546" spans="16:16" x14ac:dyDescent="0.3">
      <c r="P76546" s="83"/>
    </row>
    <row r="76547" spans="16:16" x14ac:dyDescent="0.3">
      <c r="P76547" s="83"/>
    </row>
    <row r="76548" spans="16:16" x14ac:dyDescent="0.3">
      <c r="P76548" s="83"/>
    </row>
    <row r="76549" spans="16:16" x14ac:dyDescent="0.3">
      <c r="P76549" s="83"/>
    </row>
    <row r="76550" spans="16:16" x14ac:dyDescent="0.3">
      <c r="P76550" s="83"/>
    </row>
    <row r="76551" spans="16:16" x14ac:dyDescent="0.3">
      <c r="P76551" s="83"/>
    </row>
    <row r="76552" spans="16:16" x14ac:dyDescent="0.3">
      <c r="P76552" s="83"/>
    </row>
    <row r="76553" spans="16:16" x14ac:dyDescent="0.3">
      <c r="P76553" s="83"/>
    </row>
    <row r="76554" spans="16:16" x14ac:dyDescent="0.3">
      <c r="P76554" s="83"/>
    </row>
    <row r="76555" spans="16:16" x14ac:dyDescent="0.3">
      <c r="P76555" s="83"/>
    </row>
    <row r="76556" spans="16:16" x14ac:dyDescent="0.3">
      <c r="P76556" s="83"/>
    </row>
    <row r="76557" spans="16:16" x14ac:dyDescent="0.3">
      <c r="P76557" s="83"/>
    </row>
    <row r="76558" spans="16:16" x14ac:dyDescent="0.3">
      <c r="P76558" s="83"/>
    </row>
    <row r="76559" spans="16:16" x14ac:dyDescent="0.3">
      <c r="P76559" s="83"/>
    </row>
    <row r="76560" spans="16:16" x14ac:dyDescent="0.3">
      <c r="P76560" s="83"/>
    </row>
    <row r="76561" spans="16:16" x14ac:dyDescent="0.3">
      <c r="P76561" s="83"/>
    </row>
    <row r="76562" spans="16:16" x14ac:dyDescent="0.3">
      <c r="P76562" s="83"/>
    </row>
    <row r="76563" spans="16:16" x14ac:dyDescent="0.3">
      <c r="P76563" s="83"/>
    </row>
    <row r="76564" spans="16:16" x14ac:dyDescent="0.3">
      <c r="P76564" s="83"/>
    </row>
    <row r="76565" spans="16:16" x14ac:dyDescent="0.3">
      <c r="P76565" s="83"/>
    </row>
    <row r="76566" spans="16:16" x14ac:dyDescent="0.3">
      <c r="P76566" s="83"/>
    </row>
    <row r="76567" spans="16:16" x14ac:dyDescent="0.3">
      <c r="P76567" s="83"/>
    </row>
    <row r="76568" spans="16:16" x14ac:dyDescent="0.3">
      <c r="P76568" s="83"/>
    </row>
    <row r="76569" spans="16:16" x14ac:dyDescent="0.3">
      <c r="P76569" s="83"/>
    </row>
    <row r="76570" spans="16:16" x14ac:dyDescent="0.3">
      <c r="P76570" s="83"/>
    </row>
    <row r="76571" spans="16:16" x14ac:dyDescent="0.3">
      <c r="P76571" s="83"/>
    </row>
    <row r="76572" spans="16:16" x14ac:dyDescent="0.3">
      <c r="P76572" s="83"/>
    </row>
    <row r="76573" spans="16:16" x14ac:dyDescent="0.3">
      <c r="P76573" s="83"/>
    </row>
    <row r="76574" spans="16:16" x14ac:dyDescent="0.3">
      <c r="P76574" s="83"/>
    </row>
    <row r="76575" spans="16:16" x14ac:dyDescent="0.3">
      <c r="P76575" s="83"/>
    </row>
    <row r="76576" spans="16:16" x14ac:dyDescent="0.3">
      <c r="P76576" s="83"/>
    </row>
    <row r="76577" spans="16:16" x14ac:dyDescent="0.3">
      <c r="P76577" s="83"/>
    </row>
    <row r="76578" spans="16:16" x14ac:dyDescent="0.3">
      <c r="P76578" s="83"/>
    </row>
    <row r="76579" spans="16:16" x14ac:dyDescent="0.3">
      <c r="P76579" s="83"/>
    </row>
    <row r="76580" spans="16:16" x14ac:dyDescent="0.3">
      <c r="P76580" s="83"/>
    </row>
    <row r="76581" spans="16:16" x14ac:dyDescent="0.3">
      <c r="P76581" s="83"/>
    </row>
    <row r="76582" spans="16:16" x14ac:dyDescent="0.3">
      <c r="P76582" s="83"/>
    </row>
    <row r="76583" spans="16:16" x14ac:dyDescent="0.3">
      <c r="P76583" s="83"/>
    </row>
    <row r="76584" spans="16:16" x14ac:dyDescent="0.3">
      <c r="P76584" s="83"/>
    </row>
    <row r="76585" spans="16:16" x14ac:dyDescent="0.3">
      <c r="P76585" s="83"/>
    </row>
    <row r="76586" spans="16:16" x14ac:dyDescent="0.3">
      <c r="P76586" s="83"/>
    </row>
    <row r="76587" spans="16:16" x14ac:dyDescent="0.3">
      <c r="P76587" s="83"/>
    </row>
    <row r="76588" spans="16:16" x14ac:dyDescent="0.3">
      <c r="P76588" s="83"/>
    </row>
    <row r="76589" spans="16:16" x14ac:dyDescent="0.3">
      <c r="P76589" s="83"/>
    </row>
    <row r="76590" spans="16:16" x14ac:dyDescent="0.3">
      <c r="P76590" s="83"/>
    </row>
    <row r="76591" spans="16:16" x14ac:dyDescent="0.3">
      <c r="P76591" s="83"/>
    </row>
    <row r="76592" spans="16:16" x14ac:dyDescent="0.3">
      <c r="P76592" s="83"/>
    </row>
    <row r="76593" spans="16:16" x14ac:dyDescent="0.3">
      <c r="P76593" s="83"/>
    </row>
    <row r="76594" spans="16:16" x14ac:dyDescent="0.3">
      <c r="P76594" s="83"/>
    </row>
    <row r="76595" spans="16:16" x14ac:dyDescent="0.3">
      <c r="P76595" s="83"/>
    </row>
    <row r="76596" spans="16:16" x14ac:dyDescent="0.3">
      <c r="P76596" s="83"/>
    </row>
    <row r="76597" spans="16:16" x14ac:dyDescent="0.3">
      <c r="P76597" s="83"/>
    </row>
    <row r="76598" spans="16:16" x14ac:dyDescent="0.3">
      <c r="P76598" s="83"/>
    </row>
    <row r="76599" spans="16:16" x14ac:dyDescent="0.3">
      <c r="P76599" s="83"/>
    </row>
    <row r="76600" spans="16:16" x14ac:dyDescent="0.3">
      <c r="P76600" s="83"/>
    </row>
    <row r="76601" spans="16:16" x14ac:dyDescent="0.3">
      <c r="P76601" s="83"/>
    </row>
    <row r="76602" spans="16:16" x14ac:dyDescent="0.3">
      <c r="P76602" s="83"/>
    </row>
    <row r="76603" spans="16:16" x14ac:dyDescent="0.3">
      <c r="P76603" s="83"/>
    </row>
    <row r="76604" spans="16:16" x14ac:dyDescent="0.3">
      <c r="P76604" s="83"/>
    </row>
    <row r="76605" spans="16:16" x14ac:dyDescent="0.3">
      <c r="P76605" s="83"/>
    </row>
    <row r="76606" spans="16:16" x14ac:dyDescent="0.3">
      <c r="P76606" s="83"/>
    </row>
    <row r="76607" spans="16:16" x14ac:dyDescent="0.3">
      <c r="P76607" s="83"/>
    </row>
    <row r="76608" spans="16:16" x14ac:dyDescent="0.3">
      <c r="P76608" s="83"/>
    </row>
    <row r="76609" spans="16:16" x14ac:dyDescent="0.3">
      <c r="P76609" s="83"/>
    </row>
    <row r="76610" spans="16:16" x14ac:dyDescent="0.3">
      <c r="P76610" s="83"/>
    </row>
    <row r="76611" spans="16:16" x14ac:dyDescent="0.3">
      <c r="P76611" s="83"/>
    </row>
    <row r="76612" spans="16:16" x14ac:dyDescent="0.3">
      <c r="P76612" s="83"/>
    </row>
    <row r="76613" spans="16:16" x14ac:dyDescent="0.3">
      <c r="P76613" s="83"/>
    </row>
    <row r="76614" spans="16:16" x14ac:dyDescent="0.3">
      <c r="P76614" s="83"/>
    </row>
    <row r="76615" spans="16:16" x14ac:dyDescent="0.3">
      <c r="P76615" s="83"/>
    </row>
    <row r="76616" spans="16:16" x14ac:dyDescent="0.3">
      <c r="P76616" s="83"/>
    </row>
    <row r="76617" spans="16:16" x14ac:dyDescent="0.3">
      <c r="P76617" s="83"/>
    </row>
    <row r="76618" spans="16:16" x14ac:dyDescent="0.3">
      <c r="P76618" s="83"/>
    </row>
    <row r="76619" spans="16:16" x14ac:dyDescent="0.3">
      <c r="P76619" s="83"/>
    </row>
    <row r="76620" spans="16:16" x14ac:dyDescent="0.3">
      <c r="P76620" s="83"/>
    </row>
    <row r="76621" spans="16:16" x14ac:dyDescent="0.3">
      <c r="P76621" s="83"/>
    </row>
    <row r="76622" spans="16:16" x14ac:dyDescent="0.3">
      <c r="P76622" s="83"/>
    </row>
    <row r="76623" spans="16:16" x14ac:dyDescent="0.3">
      <c r="P76623" s="83"/>
    </row>
    <row r="76624" spans="16:16" x14ac:dyDescent="0.3">
      <c r="P76624" s="83"/>
    </row>
    <row r="76625" spans="16:16" x14ac:dyDescent="0.3">
      <c r="P76625" s="83"/>
    </row>
    <row r="76626" spans="16:16" x14ac:dyDescent="0.3">
      <c r="P76626" s="83"/>
    </row>
    <row r="76627" spans="16:16" x14ac:dyDescent="0.3">
      <c r="P76627" s="83"/>
    </row>
    <row r="76628" spans="16:16" x14ac:dyDescent="0.3">
      <c r="P76628" s="83"/>
    </row>
    <row r="76629" spans="16:16" x14ac:dyDescent="0.3">
      <c r="P76629" s="83"/>
    </row>
    <row r="76630" spans="16:16" x14ac:dyDescent="0.3">
      <c r="P76630" s="83"/>
    </row>
    <row r="76631" spans="16:16" x14ac:dyDescent="0.3">
      <c r="P76631" s="83"/>
    </row>
    <row r="76632" spans="16:16" x14ac:dyDescent="0.3">
      <c r="P76632" s="83"/>
    </row>
    <row r="76633" spans="16:16" x14ac:dyDescent="0.3">
      <c r="P76633" s="83"/>
    </row>
    <row r="76634" spans="16:16" x14ac:dyDescent="0.3">
      <c r="P76634" s="83"/>
    </row>
    <row r="76635" spans="16:16" x14ac:dyDescent="0.3">
      <c r="P76635" s="83"/>
    </row>
    <row r="76636" spans="16:16" x14ac:dyDescent="0.3">
      <c r="P76636" s="83"/>
    </row>
    <row r="76637" spans="16:16" x14ac:dyDescent="0.3">
      <c r="P76637" s="83"/>
    </row>
    <row r="76638" spans="16:16" x14ac:dyDescent="0.3">
      <c r="P76638" s="83"/>
    </row>
    <row r="76639" spans="16:16" x14ac:dyDescent="0.3">
      <c r="P76639" s="83"/>
    </row>
    <row r="76640" spans="16:16" x14ac:dyDescent="0.3">
      <c r="P76640" s="83"/>
    </row>
    <row r="76641" spans="16:16" x14ac:dyDescent="0.3">
      <c r="P76641" s="83"/>
    </row>
    <row r="76642" spans="16:16" x14ac:dyDescent="0.3">
      <c r="P76642" s="83"/>
    </row>
    <row r="76643" spans="16:16" x14ac:dyDescent="0.3">
      <c r="P76643" s="83"/>
    </row>
    <row r="76644" spans="16:16" x14ac:dyDescent="0.3">
      <c r="P76644" s="83"/>
    </row>
    <row r="76645" spans="16:16" x14ac:dyDescent="0.3">
      <c r="P76645" s="83"/>
    </row>
    <row r="76646" spans="16:16" x14ac:dyDescent="0.3">
      <c r="P76646" s="83"/>
    </row>
    <row r="76647" spans="16:16" x14ac:dyDescent="0.3">
      <c r="P76647" s="83"/>
    </row>
    <row r="76648" spans="16:16" x14ac:dyDescent="0.3">
      <c r="P76648" s="83"/>
    </row>
    <row r="76649" spans="16:16" x14ac:dyDescent="0.3">
      <c r="P76649" s="83"/>
    </row>
    <row r="76650" spans="16:16" x14ac:dyDescent="0.3">
      <c r="P76650" s="83"/>
    </row>
    <row r="76651" spans="16:16" x14ac:dyDescent="0.3">
      <c r="P76651" s="83"/>
    </row>
    <row r="76652" spans="16:16" x14ac:dyDescent="0.3">
      <c r="P76652" s="83"/>
    </row>
    <row r="76653" spans="16:16" x14ac:dyDescent="0.3">
      <c r="P76653" s="83"/>
    </row>
    <row r="76654" spans="16:16" x14ac:dyDescent="0.3">
      <c r="P76654" s="83"/>
    </row>
    <row r="76655" spans="16:16" x14ac:dyDescent="0.3">
      <c r="P76655" s="83"/>
    </row>
    <row r="76656" spans="16:16" x14ac:dyDescent="0.3">
      <c r="P76656" s="83"/>
    </row>
    <row r="76657" spans="16:16" x14ac:dyDescent="0.3">
      <c r="P76657" s="83"/>
    </row>
    <row r="76658" spans="16:16" x14ac:dyDescent="0.3">
      <c r="P76658" s="83"/>
    </row>
    <row r="76659" spans="16:16" x14ac:dyDescent="0.3">
      <c r="P76659" s="83"/>
    </row>
    <row r="76660" spans="16:16" x14ac:dyDescent="0.3">
      <c r="P76660" s="83"/>
    </row>
    <row r="76661" spans="16:16" x14ac:dyDescent="0.3">
      <c r="P76661" s="83"/>
    </row>
    <row r="76662" spans="16:16" x14ac:dyDescent="0.3">
      <c r="P76662" s="83"/>
    </row>
    <row r="76663" spans="16:16" x14ac:dyDescent="0.3">
      <c r="P76663" s="83"/>
    </row>
    <row r="76664" spans="16:16" x14ac:dyDescent="0.3">
      <c r="P76664" s="83"/>
    </row>
    <row r="76665" spans="16:16" x14ac:dyDescent="0.3">
      <c r="P76665" s="83"/>
    </row>
    <row r="76666" spans="16:16" x14ac:dyDescent="0.3">
      <c r="P76666" s="83"/>
    </row>
    <row r="76667" spans="16:16" x14ac:dyDescent="0.3">
      <c r="P76667" s="83"/>
    </row>
    <row r="76668" spans="16:16" x14ac:dyDescent="0.3">
      <c r="P76668" s="83"/>
    </row>
    <row r="76669" spans="16:16" x14ac:dyDescent="0.3">
      <c r="P76669" s="83"/>
    </row>
    <row r="76670" spans="16:16" x14ac:dyDescent="0.3">
      <c r="P76670" s="83"/>
    </row>
    <row r="76671" spans="16:16" x14ac:dyDescent="0.3">
      <c r="P76671" s="83"/>
    </row>
    <row r="76672" spans="16:16" x14ac:dyDescent="0.3">
      <c r="P76672" s="83"/>
    </row>
    <row r="76673" spans="16:16" x14ac:dyDescent="0.3">
      <c r="P76673" s="83"/>
    </row>
    <row r="76674" spans="16:16" x14ac:dyDescent="0.3">
      <c r="P76674" s="83"/>
    </row>
    <row r="76675" spans="16:16" x14ac:dyDescent="0.3">
      <c r="P76675" s="83"/>
    </row>
    <row r="76676" spans="16:16" x14ac:dyDescent="0.3">
      <c r="P76676" s="83"/>
    </row>
    <row r="76677" spans="16:16" x14ac:dyDescent="0.3">
      <c r="P76677" s="83"/>
    </row>
    <row r="76678" spans="16:16" x14ac:dyDescent="0.3">
      <c r="P76678" s="83"/>
    </row>
    <row r="76679" spans="16:16" x14ac:dyDescent="0.3">
      <c r="P76679" s="83"/>
    </row>
    <row r="76680" spans="16:16" x14ac:dyDescent="0.3">
      <c r="P76680" s="83"/>
    </row>
    <row r="76681" spans="16:16" x14ac:dyDescent="0.3">
      <c r="P76681" s="83"/>
    </row>
    <row r="76682" spans="16:16" x14ac:dyDescent="0.3">
      <c r="P76682" s="83"/>
    </row>
    <row r="76683" spans="16:16" x14ac:dyDescent="0.3">
      <c r="P76683" s="83"/>
    </row>
    <row r="76684" spans="16:16" x14ac:dyDescent="0.3">
      <c r="P76684" s="83"/>
    </row>
    <row r="76685" spans="16:16" x14ac:dyDescent="0.3">
      <c r="P76685" s="83"/>
    </row>
    <row r="76686" spans="16:16" x14ac:dyDescent="0.3">
      <c r="P76686" s="83"/>
    </row>
    <row r="76687" spans="16:16" x14ac:dyDescent="0.3">
      <c r="P76687" s="83"/>
    </row>
    <row r="76688" spans="16:16" x14ac:dyDescent="0.3">
      <c r="P76688" s="83"/>
    </row>
    <row r="76689" spans="16:16" x14ac:dyDescent="0.3">
      <c r="P76689" s="83"/>
    </row>
    <row r="76690" spans="16:16" x14ac:dyDescent="0.3">
      <c r="P76690" s="83"/>
    </row>
    <row r="76691" spans="16:16" x14ac:dyDescent="0.3">
      <c r="P76691" s="83"/>
    </row>
    <row r="76692" spans="16:16" x14ac:dyDescent="0.3">
      <c r="P76692" s="83"/>
    </row>
    <row r="76693" spans="16:16" x14ac:dyDescent="0.3">
      <c r="P76693" s="83"/>
    </row>
    <row r="76694" spans="16:16" x14ac:dyDescent="0.3">
      <c r="P76694" s="83"/>
    </row>
    <row r="76695" spans="16:16" x14ac:dyDescent="0.3">
      <c r="P76695" s="83"/>
    </row>
    <row r="76696" spans="16:16" x14ac:dyDescent="0.3">
      <c r="P76696" s="83"/>
    </row>
    <row r="76697" spans="16:16" x14ac:dyDescent="0.3">
      <c r="P76697" s="83"/>
    </row>
    <row r="76698" spans="16:16" x14ac:dyDescent="0.3">
      <c r="P76698" s="83"/>
    </row>
    <row r="76699" spans="16:16" x14ac:dyDescent="0.3">
      <c r="P76699" s="83"/>
    </row>
    <row r="76700" spans="16:16" x14ac:dyDescent="0.3">
      <c r="P76700" s="83"/>
    </row>
    <row r="76701" spans="16:16" x14ac:dyDescent="0.3">
      <c r="P76701" s="83"/>
    </row>
    <row r="76702" spans="16:16" x14ac:dyDescent="0.3">
      <c r="P76702" s="83"/>
    </row>
    <row r="76703" spans="16:16" x14ac:dyDescent="0.3">
      <c r="P76703" s="83"/>
    </row>
    <row r="76704" spans="16:16" x14ac:dyDescent="0.3">
      <c r="P76704" s="83"/>
    </row>
    <row r="76705" spans="16:16" x14ac:dyDescent="0.3">
      <c r="P76705" s="83"/>
    </row>
    <row r="76706" spans="16:16" x14ac:dyDescent="0.3">
      <c r="P76706" s="83"/>
    </row>
    <row r="76707" spans="16:16" x14ac:dyDescent="0.3">
      <c r="P76707" s="83"/>
    </row>
    <row r="76708" spans="16:16" x14ac:dyDescent="0.3">
      <c r="P76708" s="83"/>
    </row>
    <row r="76709" spans="16:16" x14ac:dyDescent="0.3">
      <c r="P76709" s="83"/>
    </row>
    <row r="76710" spans="16:16" x14ac:dyDescent="0.3">
      <c r="P76710" s="83"/>
    </row>
    <row r="76711" spans="16:16" x14ac:dyDescent="0.3">
      <c r="P76711" s="83"/>
    </row>
    <row r="76712" spans="16:16" x14ac:dyDescent="0.3">
      <c r="P76712" s="83"/>
    </row>
    <row r="76713" spans="16:16" x14ac:dyDescent="0.3">
      <c r="P76713" s="83"/>
    </row>
    <row r="76714" spans="16:16" x14ac:dyDescent="0.3">
      <c r="P76714" s="83"/>
    </row>
    <row r="76715" spans="16:16" x14ac:dyDescent="0.3">
      <c r="P76715" s="83"/>
    </row>
    <row r="76716" spans="16:16" x14ac:dyDescent="0.3">
      <c r="P76716" s="83"/>
    </row>
    <row r="76717" spans="16:16" x14ac:dyDescent="0.3">
      <c r="P76717" s="83"/>
    </row>
    <row r="76718" spans="16:16" x14ac:dyDescent="0.3">
      <c r="P76718" s="83"/>
    </row>
    <row r="76719" spans="16:16" x14ac:dyDescent="0.3">
      <c r="P76719" s="83"/>
    </row>
    <row r="76720" spans="16:16" x14ac:dyDescent="0.3">
      <c r="P76720" s="83"/>
    </row>
    <row r="76721" spans="16:16" x14ac:dyDescent="0.3">
      <c r="P76721" s="83"/>
    </row>
    <row r="76722" spans="16:16" x14ac:dyDescent="0.3">
      <c r="P76722" s="83"/>
    </row>
    <row r="76723" spans="16:16" x14ac:dyDescent="0.3">
      <c r="P76723" s="83"/>
    </row>
    <row r="76724" spans="16:16" x14ac:dyDescent="0.3">
      <c r="P76724" s="83"/>
    </row>
    <row r="76725" spans="16:16" x14ac:dyDescent="0.3">
      <c r="P76725" s="83"/>
    </row>
    <row r="76726" spans="16:16" x14ac:dyDescent="0.3">
      <c r="P76726" s="83"/>
    </row>
    <row r="76727" spans="16:16" x14ac:dyDescent="0.3">
      <c r="P76727" s="83"/>
    </row>
    <row r="76728" spans="16:16" x14ac:dyDescent="0.3">
      <c r="P76728" s="83"/>
    </row>
    <row r="76729" spans="16:16" x14ac:dyDescent="0.3">
      <c r="P76729" s="83"/>
    </row>
    <row r="76730" spans="16:16" x14ac:dyDescent="0.3">
      <c r="P76730" s="83"/>
    </row>
    <row r="76731" spans="16:16" x14ac:dyDescent="0.3">
      <c r="P76731" s="83"/>
    </row>
    <row r="76732" spans="16:16" x14ac:dyDescent="0.3">
      <c r="P76732" s="83"/>
    </row>
    <row r="76733" spans="16:16" x14ac:dyDescent="0.3">
      <c r="P76733" s="83"/>
    </row>
    <row r="76734" spans="16:16" x14ac:dyDescent="0.3">
      <c r="P76734" s="83"/>
    </row>
    <row r="76735" spans="16:16" x14ac:dyDescent="0.3">
      <c r="P76735" s="83"/>
    </row>
    <row r="76736" spans="16:16" x14ac:dyDescent="0.3">
      <c r="P76736" s="83"/>
    </row>
    <row r="76737" spans="16:16" x14ac:dyDescent="0.3">
      <c r="P76737" s="83"/>
    </row>
    <row r="76738" spans="16:16" x14ac:dyDescent="0.3">
      <c r="P76738" s="83"/>
    </row>
    <row r="76739" spans="16:16" x14ac:dyDescent="0.3">
      <c r="P76739" s="83"/>
    </row>
    <row r="76740" spans="16:16" x14ac:dyDescent="0.3">
      <c r="P76740" s="83"/>
    </row>
    <row r="76741" spans="16:16" x14ac:dyDescent="0.3">
      <c r="P76741" s="83"/>
    </row>
    <row r="76742" spans="16:16" x14ac:dyDescent="0.3">
      <c r="P76742" s="83"/>
    </row>
    <row r="76743" spans="16:16" x14ac:dyDescent="0.3">
      <c r="P76743" s="83"/>
    </row>
    <row r="76744" spans="16:16" x14ac:dyDescent="0.3">
      <c r="P76744" s="83"/>
    </row>
    <row r="76745" spans="16:16" x14ac:dyDescent="0.3">
      <c r="P76745" s="83"/>
    </row>
    <row r="76746" spans="16:16" x14ac:dyDescent="0.3">
      <c r="P76746" s="83"/>
    </row>
    <row r="76747" spans="16:16" x14ac:dyDescent="0.3">
      <c r="P76747" s="83"/>
    </row>
    <row r="76748" spans="16:16" x14ac:dyDescent="0.3">
      <c r="P76748" s="83"/>
    </row>
    <row r="76749" spans="16:16" x14ac:dyDescent="0.3">
      <c r="P76749" s="83"/>
    </row>
    <row r="76750" spans="16:16" x14ac:dyDescent="0.3">
      <c r="P76750" s="83"/>
    </row>
    <row r="76751" spans="16:16" x14ac:dyDescent="0.3">
      <c r="P76751" s="83"/>
    </row>
    <row r="76752" spans="16:16" x14ac:dyDescent="0.3">
      <c r="P76752" s="83"/>
    </row>
    <row r="76753" spans="16:16" x14ac:dyDescent="0.3">
      <c r="P76753" s="83"/>
    </row>
    <row r="76754" spans="16:16" x14ac:dyDescent="0.3">
      <c r="P76754" s="83"/>
    </row>
    <row r="76755" spans="16:16" x14ac:dyDescent="0.3">
      <c r="P76755" s="83"/>
    </row>
    <row r="76756" spans="16:16" x14ac:dyDescent="0.3">
      <c r="P76756" s="83"/>
    </row>
    <row r="76757" spans="16:16" x14ac:dyDescent="0.3">
      <c r="P76757" s="83"/>
    </row>
    <row r="76758" spans="16:16" x14ac:dyDescent="0.3">
      <c r="P76758" s="83"/>
    </row>
    <row r="76759" spans="16:16" x14ac:dyDescent="0.3">
      <c r="P76759" s="83"/>
    </row>
    <row r="76760" spans="16:16" x14ac:dyDescent="0.3">
      <c r="P76760" s="83"/>
    </row>
    <row r="76761" spans="16:16" x14ac:dyDescent="0.3">
      <c r="P76761" s="83"/>
    </row>
    <row r="76762" spans="16:16" x14ac:dyDescent="0.3">
      <c r="P76762" s="83"/>
    </row>
    <row r="76763" spans="16:16" x14ac:dyDescent="0.3">
      <c r="P76763" s="83"/>
    </row>
    <row r="76764" spans="16:16" x14ac:dyDescent="0.3">
      <c r="P76764" s="83"/>
    </row>
    <row r="76765" spans="16:16" x14ac:dyDescent="0.3">
      <c r="P76765" s="83"/>
    </row>
    <row r="76766" spans="16:16" x14ac:dyDescent="0.3">
      <c r="P76766" s="83"/>
    </row>
    <row r="76767" spans="16:16" x14ac:dyDescent="0.3">
      <c r="P76767" s="83"/>
    </row>
    <row r="76768" spans="16:16" x14ac:dyDescent="0.3">
      <c r="P76768" s="83"/>
    </row>
    <row r="76769" spans="16:16" x14ac:dyDescent="0.3">
      <c r="P76769" s="83"/>
    </row>
    <row r="76770" spans="16:16" x14ac:dyDescent="0.3">
      <c r="P76770" s="83"/>
    </row>
    <row r="76771" spans="16:16" x14ac:dyDescent="0.3">
      <c r="P76771" s="83"/>
    </row>
    <row r="76772" spans="16:16" x14ac:dyDescent="0.3">
      <c r="P76772" s="83"/>
    </row>
    <row r="76773" spans="16:16" x14ac:dyDescent="0.3">
      <c r="P76773" s="83"/>
    </row>
    <row r="76774" spans="16:16" x14ac:dyDescent="0.3">
      <c r="P76774" s="83"/>
    </row>
    <row r="76775" spans="16:16" x14ac:dyDescent="0.3">
      <c r="P76775" s="83"/>
    </row>
    <row r="76776" spans="16:16" x14ac:dyDescent="0.3">
      <c r="P76776" s="83"/>
    </row>
    <row r="76777" spans="16:16" x14ac:dyDescent="0.3">
      <c r="P76777" s="83"/>
    </row>
    <row r="76778" spans="16:16" x14ac:dyDescent="0.3">
      <c r="P76778" s="83"/>
    </row>
    <row r="76779" spans="16:16" x14ac:dyDescent="0.3">
      <c r="P76779" s="83"/>
    </row>
    <row r="76780" spans="16:16" x14ac:dyDescent="0.3">
      <c r="P76780" s="83"/>
    </row>
    <row r="76781" spans="16:16" x14ac:dyDescent="0.3">
      <c r="P76781" s="83"/>
    </row>
    <row r="76782" spans="16:16" x14ac:dyDescent="0.3">
      <c r="P76782" s="83"/>
    </row>
    <row r="76783" spans="16:16" x14ac:dyDescent="0.3">
      <c r="P76783" s="83"/>
    </row>
    <row r="76784" spans="16:16" x14ac:dyDescent="0.3">
      <c r="P76784" s="83"/>
    </row>
    <row r="76785" spans="16:16" x14ac:dyDescent="0.3">
      <c r="P76785" s="83"/>
    </row>
    <row r="76786" spans="16:16" x14ac:dyDescent="0.3">
      <c r="P76786" s="83"/>
    </row>
    <row r="76787" spans="16:16" x14ac:dyDescent="0.3">
      <c r="P76787" s="83"/>
    </row>
    <row r="76788" spans="16:16" x14ac:dyDescent="0.3">
      <c r="P76788" s="83"/>
    </row>
    <row r="76789" spans="16:16" x14ac:dyDescent="0.3">
      <c r="P76789" s="83"/>
    </row>
    <row r="76790" spans="16:16" x14ac:dyDescent="0.3">
      <c r="P76790" s="83"/>
    </row>
    <row r="76791" spans="16:16" x14ac:dyDescent="0.3">
      <c r="P76791" s="83"/>
    </row>
    <row r="76792" spans="16:16" x14ac:dyDescent="0.3">
      <c r="P76792" s="83"/>
    </row>
    <row r="76793" spans="16:16" x14ac:dyDescent="0.3">
      <c r="P76793" s="83"/>
    </row>
    <row r="76794" spans="16:16" x14ac:dyDescent="0.3">
      <c r="P76794" s="83"/>
    </row>
    <row r="76795" spans="16:16" x14ac:dyDescent="0.3">
      <c r="P76795" s="83"/>
    </row>
    <row r="76796" spans="16:16" x14ac:dyDescent="0.3">
      <c r="P76796" s="83"/>
    </row>
    <row r="76797" spans="16:16" x14ac:dyDescent="0.3">
      <c r="P76797" s="83"/>
    </row>
    <row r="76798" spans="16:16" x14ac:dyDescent="0.3">
      <c r="P76798" s="83"/>
    </row>
    <row r="76799" spans="16:16" x14ac:dyDescent="0.3">
      <c r="P76799" s="83"/>
    </row>
    <row r="76800" spans="16:16" x14ac:dyDescent="0.3">
      <c r="P76800" s="83"/>
    </row>
    <row r="76801" spans="16:16" x14ac:dyDescent="0.3">
      <c r="P76801" s="83"/>
    </row>
    <row r="76802" spans="16:16" x14ac:dyDescent="0.3">
      <c r="P76802" s="83"/>
    </row>
    <row r="76803" spans="16:16" x14ac:dyDescent="0.3">
      <c r="P76803" s="83"/>
    </row>
    <row r="76804" spans="16:16" x14ac:dyDescent="0.3">
      <c r="P76804" s="83"/>
    </row>
    <row r="76805" spans="16:16" x14ac:dyDescent="0.3">
      <c r="P76805" s="83"/>
    </row>
    <row r="76806" spans="16:16" x14ac:dyDescent="0.3">
      <c r="P76806" s="83"/>
    </row>
    <row r="76807" spans="16:16" x14ac:dyDescent="0.3">
      <c r="P76807" s="83"/>
    </row>
    <row r="76808" spans="16:16" x14ac:dyDescent="0.3">
      <c r="P76808" s="83"/>
    </row>
    <row r="76809" spans="16:16" x14ac:dyDescent="0.3">
      <c r="P76809" s="83"/>
    </row>
    <row r="76810" spans="16:16" x14ac:dyDescent="0.3">
      <c r="P76810" s="83"/>
    </row>
    <row r="76811" spans="16:16" x14ac:dyDescent="0.3">
      <c r="P76811" s="83"/>
    </row>
    <row r="76812" spans="16:16" x14ac:dyDescent="0.3">
      <c r="P76812" s="83"/>
    </row>
    <row r="76813" spans="16:16" x14ac:dyDescent="0.3">
      <c r="P76813" s="83"/>
    </row>
    <row r="76814" spans="16:16" x14ac:dyDescent="0.3">
      <c r="P76814" s="83"/>
    </row>
    <row r="76815" spans="16:16" x14ac:dyDescent="0.3">
      <c r="P76815" s="83"/>
    </row>
    <row r="76816" spans="16:16" x14ac:dyDescent="0.3">
      <c r="P76816" s="83"/>
    </row>
    <row r="76817" spans="16:16" x14ac:dyDescent="0.3">
      <c r="P76817" s="83"/>
    </row>
    <row r="76818" spans="16:16" x14ac:dyDescent="0.3">
      <c r="P76818" s="83"/>
    </row>
    <row r="76819" spans="16:16" x14ac:dyDescent="0.3">
      <c r="P76819" s="83"/>
    </row>
    <row r="76820" spans="16:16" x14ac:dyDescent="0.3">
      <c r="P76820" s="83"/>
    </row>
    <row r="76821" spans="16:16" x14ac:dyDescent="0.3">
      <c r="P76821" s="83"/>
    </row>
    <row r="76822" spans="16:16" x14ac:dyDescent="0.3">
      <c r="P76822" s="83"/>
    </row>
    <row r="76823" spans="16:16" x14ac:dyDescent="0.3">
      <c r="P76823" s="83"/>
    </row>
    <row r="76824" spans="16:16" x14ac:dyDescent="0.3">
      <c r="P76824" s="83"/>
    </row>
    <row r="76825" spans="16:16" x14ac:dyDescent="0.3">
      <c r="P76825" s="83"/>
    </row>
    <row r="76826" spans="16:16" x14ac:dyDescent="0.3">
      <c r="P76826" s="83"/>
    </row>
    <row r="76827" spans="16:16" x14ac:dyDescent="0.3">
      <c r="P76827" s="83"/>
    </row>
    <row r="76828" spans="16:16" x14ac:dyDescent="0.3">
      <c r="P76828" s="83"/>
    </row>
    <row r="76829" spans="16:16" x14ac:dyDescent="0.3">
      <c r="P76829" s="83"/>
    </row>
    <row r="76830" spans="16:16" x14ac:dyDescent="0.3">
      <c r="P76830" s="83"/>
    </row>
    <row r="76831" spans="16:16" x14ac:dyDescent="0.3">
      <c r="P76831" s="83"/>
    </row>
    <row r="76832" spans="16:16" x14ac:dyDescent="0.3">
      <c r="P76832" s="83"/>
    </row>
    <row r="76833" spans="16:16" x14ac:dyDescent="0.3">
      <c r="P76833" s="83"/>
    </row>
    <row r="76834" spans="16:16" x14ac:dyDescent="0.3">
      <c r="P76834" s="83"/>
    </row>
    <row r="76835" spans="16:16" x14ac:dyDescent="0.3">
      <c r="P76835" s="83"/>
    </row>
    <row r="76836" spans="16:16" x14ac:dyDescent="0.3">
      <c r="P76836" s="83"/>
    </row>
    <row r="76837" spans="16:16" x14ac:dyDescent="0.3">
      <c r="P76837" s="83"/>
    </row>
    <row r="76838" spans="16:16" x14ac:dyDescent="0.3">
      <c r="P76838" s="83"/>
    </row>
    <row r="76839" spans="16:16" x14ac:dyDescent="0.3">
      <c r="P76839" s="83"/>
    </row>
    <row r="76840" spans="16:16" x14ac:dyDescent="0.3">
      <c r="P76840" s="83"/>
    </row>
    <row r="76841" spans="16:16" x14ac:dyDescent="0.3">
      <c r="P76841" s="83"/>
    </row>
    <row r="76842" spans="16:16" x14ac:dyDescent="0.3">
      <c r="P76842" s="83"/>
    </row>
    <row r="76843" spans="16:16" x14ac:dyDescent="0.3">
      <c r="P76843" s="83"/>
    </row>
    <row r="76844" spans="16:16" x14ac:dyDescent="0.3">
      <c r="P76844" s="83"/>
    </row>
    <row r="76845" spans="16:16" x14ac:dyDescent="0.3">
      <c r="P76845" s="83"/>
    </row>
    <row r="76846" spans="16:16" x14ac:dyDescent="0.3">
      <c r="P76846" s="83"/>
    </row>
    <row r="76847" spans="16:16" x14ac:dyDescent="0.3">
      <c r="P76847" s="83"/>
    </row>
    <row r="76848" spans="16:16" x14ac:dyDescent="0.3">
      <c r="P76848" s="83"/>
    </row>
    <row r="76849" spans="16:16" x14ac:dyDescent="0.3">
      <c r="P76849" s="83"/>
    </row>
    <row r="76850" spans="16:16" x14ac:dyDescent="0.3">
      <c r="P76850" s="83"/>
    </row>
    <row r="76851" spans="16:16" x14ac:dyDescent="0.3">
      <c r="P76851" s="83"/>
    </row>
    <row r="76852" spans="16:16" x14ac:dyDescent="0.3">
      <c r="P76852" s="83"/>
    </row>
    <row r="76853" spans="16:16" x14ac:dyDescent="0.3">
      <c r="P76853" s="83"/>
    </row>
    <row r="76854" spans="16:16" x14ac:dyDescent="0.3">
      <c r="P76854" s="83"/>
    </row>
    <row r="76855" spans="16:16" x14ac:dyDescent="0.3">
      <c r="P76855" s="83"/>
    </row>
    <row r="76856" spans="16:16" x14ac:dyDescent="0.3">
      <c r="P76856" s="83"/>
    </row>
    <row r="76857" spans="16:16" x14ac:dyDescent="0.3">
      <c r="P76857" s="83"/>
    </row>
    <row r="76858" spans="16:16" x14ac:dyDescent="0.3">
      <c r="P76858" s="83"/>
    </row>
    <row r="76859" spans="16:16" x14ac:dyDescent="0.3">
      <c r="P76859" s="83"/>
    </row>
    <row r="76860" spans="16:16" x14ac:dyDescent="0.3">
      <c r="P76860" s="83"/>
    </row>
    <row r="76861" spans="16:16" x14ac:dyDescent="0.3">
      <c r="P76861" s="83"/>
    </row>
    <row r="76862" spans="16:16" x14ac:dyDescent="0.3">
      <c r="P76862" s="83"/>
    </row>
    <row r="76863" spans="16:16" x14ac:dyDescent="0.3">
      <c r="P76863" s="83"/>
    </row>
    <row r="76864" spans="16:16" x14ac:dyDescent="0.3">
      <c r="P76864" s="83"/>
    </row>
    <row r="76865" spans="16:16" x14ac:dyDescent="0.3">
      <c r="P76865" s="83"/>
    </row>
    <row r="76866" spans="16:16" x14ac:dyDescent="0.3">
      <c r="P76866" s="83"/>
    </row>
    <row r="76867" spans="16:16" x14ac:dyDescent="0.3">
      <c r="P76867" s="83"/>
    </row>
    <row r="76868" spans="16:16" x14ac:dyDescent="0.3">
      <c r="P76868" s="83"/>
    </row>
    <row r="76869" spans="16:16" x14ac:dyDescent="0.3">
      <c r="P76869" s="83"/>
    </row>
    <row r="76870" spans="16:16" x14ac:dyDescent="0.3">
      <c r="P76870" s="83"/>
    </row>
    <row r="76871" spans="16:16" x14ac:dyDescent="0.3">
      <c r="P76871" s="83"/>
    </row>
    <row r="76872" spans="16:16" x14ac:dyDescent="0.3">
      <c r="P76872" s="83"/>
    </row>
    <row r="76873" spans="16:16" x14ac:dyDescent="0.3">
      <c r="P76873" s="83"/>
    </row>
    <row r="76874" spans="16:16" x14ac:dyDescent="0.3">
      <c r="P76874" s="83"/>
    </row>
    <row r="76875" spans="16:16" x14ac:dyDescent="0.3">
      <c r="P76875" s="83"/>
    </row>
    <row r="76876" spans="16:16" x14ac:dyDescent="0.3">
      <c r="P76876" s="83"/>
    </row>
    <row r="76877" spans="16:16" x14ac:dyDescent="0.3">
      <c r="P76877" s="83"/>
    </row>
    <row r="76878" spans="16:16" x14ac:dyDescent="0.3">
      <c r="P76878" s="83"/>
    </row>
    <row r="76879" spans="16:16" x14ac:dyDescent="0.3">
      <c r="P76879" s="83"/>
    </row>
    <row r="76880" spans="16:16" x14ac:dyDescent="0.3">
      <c r="P76880" s="83"/>
    </row>
    <row r="76881" spans="16:16" x14ac:dyDescent="0.3">
      <c r="P76881" s="83"/>
    </row>
    <row r="76882" spans="16:16" x14ac:dyDescent="0.3">
      <c r="P76882" s="83"/>
    </row>
    <row r="76883" spans="16:16" x14ac:dyDescent="0.3">
      <c r="P76883" s="83"/>
    </row>
    <row r="76884" spans="16:16" x14ac:dyDescent="0.3">
      <c r="P76884" s="83"/>
    </row>
    <row r="76885" spans="16:16" x14ac:dyDescent="0.3">
      <c r="P76885" s="83"/>
    </row>
    <row r="76886" spans="16:16" x14ac:dyDescent="0.3">
      <c r="P76886" s="83"/>
    </row>
    <row r="76887" spans="16:16" x14ac:dyDescent="0.3">
      <c r="P76887" s="83"/>
    </row>
    <row r="76888" spans="16:16" x14ac:dyDescent="0.3">
      <c r="P76888" s="83"/>
    </row>
    <row r="76889" spans="16:16" x14ac:dyDescent="0.3">
      <c r="P76889" s="83"/>
    </row>
    <row r="76890" spans="16:16" x14ac:dyDescent="0.3">
      <c r="P76890" s="83"/>
    </row>
    <row r="76891" spans="16:16" x14ac:dyDescent="0.3">
      <c r="P76891" s="83"/>
    </row>
    <row r="76892" spans="16:16" x14ac:dyDescent="0.3">
      <c r="P76892" s="83"/>
    </row>
    <row r="76893" spans="16:16" x14ac:dyDescent="0.3">
      <c r="P76893" s="83"/>
    </row>
    <row r="76894" spans="16:16" x14ac:dyDescent="0.3">
      <c r="P76894" s="83"/>
    </row>
    <row r="76895" spans="16:16" x14ac:dyDescent="0.3">
      <c r="P76895" s="83"/>
    </row>
    <row r="76896" spans="16:16" x14ac:dyDescent="0.3">
      <c r="P76896" s="83"/>
    </row>
    <row r="76897" spans="16:16" x14ac:dyDescent="0.3">
      <c r="P76897" s="83"/>
    </row>
    <row r="76898" spans="16:16" x14ac:dyDescent="0.3">
      <c r="P76898" s="83"/>
    </row>
    <row r="76899" spans="16:16" x14ac:dyDescent="0.3">
      <c r="P76899" s="83"/>
    </row>
    <row r="76900" spans="16:16" x14ac:dyDescent="0.3">
      <c r="P76900" s="83"/>
    </row>
    <row r="76901" spans="16:16" x14ac:dyDescent="0.3">
      <c r="P76901" s="83"/>
    </row>
    <row r="76902" spans="16:16" x14ac:dyDescent="0.3">
      <c r="P76902" s="83"/>
    </row>
    <row r="76903" spans="16:16" x14ac:dyDescent="0.3">
      <c r="P76903" s="83"/>
    </row>
    <row r="76904" spans="16:16" x14ac:dyDescent="0.3">
      <c r="P76904" s="83"/>
    </row>
    <row r="76905" spans="16:16" x14ac:dyDescent="0.3">
      <c r="P76905" s="83"/>
    </row>
    <row r="76906" spans="16:16" x14ac:dyDescent="0.3">
      <c r="P76906" s="83"/>
    </row>
    <row r="76907" spans="16:16" x14ac:dyDescent="0.3">
      <c r="P76907" s="83"/>
    </row>
    <row r="76908" spans="16:16" x14ac:dyDescent="0.3">
      <c r="P76908" s="83"/>
    </row>
    <row r="76909" spans="16:16" x14ac:dyDescent="0.3">
      <c r="P76909" s="83"/>
    </row>
    <row r="76910" spans="16:16" x14ac:dyDescent="0.3">
      <c r="P76910" s="83"/>
    </row>
    <row r="76911" spans="16:16" x14ac:dyDescent="0.3">
      <c r="P76911" s="83"/>
    </row>
    <row r="76912" spans="16:16" x14ac:dyDescent="0.3">
      <c r="P76912" s="83"/>
    </row>
    <row r="76913" spans="16:16" x14ac:dyDescent="0.3">
      <c r="P76913" s="83"/>
    </row>
    <row r="76914" spans="16:16" x14ac:dyDescent="0.3">
      <c r="P76914" s="83"/>
    </row>
    <row r="76915" spans="16:16" x14ac:dyDescent="0.3">
      <c r="P76915" s="83"/>
    </row>
    <row r="76916" spans="16:16" x14ac:dyDescent="0.3">
      <c r="P76916" s="83"/>
    </row>
    <row r="76917" spans="16:16" x14ac:dyDescent="0.3">
      <c r="P76917" s="83"/>
    </row>
    <row r="76918" spans="16:16" x14ac:dyDescent="0.3">
      <c r="P76918" s="83"/>
    </row>
    <row r="76919" spans="16:16" x14ac:dyDescent="0.3">
      <c r="P76919" s="83"/>
    </row>
    <row r="76920" spans="16:16" x14ac:dyDescent="0.3">
      <c r="P76920" s="83"/>
    </row>
    <row r="76921" spans="16:16" x14ac:dyDescent="0.3">
      <c r="P76921" s="83"/>
    </row>
    <row r="76922" spans="16:16" x14ac:dyDescent="0.3">
      <c r="P76922" s="83"/>
    </row>
    <row r="76923" spans="16:16" x14ac:dyDescent="0.3">
      <c r="P76923" s="83"/>
    </row>
    <row r="76924" spans="16:16" x14ac:dyDescent="0.3">
      <c r="P76924" s="83"/>
    </row>
    <row r="76925" spans="16:16" x14ac:dyDescent="0.3">
      <c r="P76925" s="83"/>
    </row>
    <row r="76926" spans="16:16" x14ac:dyDescent="0.3">
      <c r="P76926" s="83"/>
    </row>
    <row r="76927" spans="16:16" x14ac:dyDescent="0.3">
      <c r="P76927" s="83"/>
    </row>
    <row r="76928" spans="16:16" x14ac:dyDescent="0.3">
      <c r="P76928" s="83"/>
    </row>
    <row r="76929" spans="16:16" x14ac:dyDescent="0.3">
      <c r="P76929" s="83"/>
    </row>
    <row r="76930" spans="16:16" x14ac:dyDescent="0.3">
      <c r="P76930" s="83"/>
    </row>
    <row r="76931" spans="16:16" x14ac:dyDescent="0.3">
      <c r="P76931" s="83"/>
    </row>
    <row r="76932" spans="16:16" x14ac:dyDescent="0.3">
      <c r="P76932" s="83"/>
    </row>
    <row r="76933" spans="16:16" x14ac:dyDescent="0.3">
      <c r="P76933" s="83"/>
    </row>
    <row r="76934" spans="16:16" x14ac:dyDescent="0.3">
      <c r="P76934" s="83"/>
    </row>
    <row r="76935" spans="16:16" x14ac:dyDescent="0.3">
      <c r="P76935" s="83"/>
    </row>
    <row r="76936" spans="16:16" x14ac:dyDescent="0.3">
      <c r="P76936" s="83"/>
    </row>
    <row r="76937" spans="16:16" x14ac:dyDescent="0.3">
      <c r="P76937" s="83"/>
    </row>
    <row r="76938" spans="16:16" x14ac:dyDescent="0.3">
      <c r="P76938" s="83"/>
    </row>
    <row r="76939" spans="16:16" x14ac:dyDescent="0.3">
      <c r="P76939" s="83"/>
    </row>
    <row r="76940" spans="16:16" x14ac:dyDescent="0.3">
      <c r="P76940" s="83"/>
    </row>
    <row r="76941" spans="16:16" x14ac:dyDescent="0.3">
      <c r="P76941" s="83"/>
    </row>
    <row r="76942" spans="16:16" x14ac:dyDescent="0.3">
      <c r="P76942" s="83"/>
    </row>
    <row r="76943" spans="16:16" x14ac:dyDescent="0.3">
      <c r="P76943" s="83"/>
    </row>
    <row r="76944" spans="16:16" x14ac:dyDescent="0.3">
      <c r="P76944" s="83"/>
    </row>
    <row r="76945" spans="16:16" x14ac:dyDescent="0.3">
      <c r="P76945" s="83"/>
    </row>
    <row r="76946" spans="16:16" x14ac:dyDescent="0.3">
      <c r="P76946" s="83"/>
    </row>
    <row r="76947" spans="16:16" x14ac:dyDescent="0.3">
      <c r="P76947" s="83"/>
    </row>
    <row r="76948" spans="16:16" x14ac:dyDescent="0.3">
      <c r="P76948" s="83"/>
    </row>
    <row r="76949" spans="16:16" x14ac:dyDescent="0.3">
      <c r="P76949" s="83"/>
    </row>
    <row r="76950" spans="16:16" x14ac:dyDescent="0.3">
      <c r="P76950" s="83"/>
    </row>
    <row r="76951" spans="16:16" x14ac:dyDescent="0.3">
      <c r="P76951" s="83"/>
    </row>
    <row r="76952" spans="16:16" x14ac:dyDescent="0.3">
      <c r="P76952" s="83"/>
    </row>
    <row r="76953" spans="16:16" x14ac:dyDescent="0.3">
      <c r="P76953" s="83"/>
    </row>
    <row r="76954" spans="16:16" x14ac:dyDescent="0.3">
      <c r="P76954" s="83"/>
    </row>
    <row r="76955" spans="16:16" x14ac:dyDescent="0.3">
      <c r="P76955" s="83"/>
    </row>
    <row r="76956" spans="16:16" x14ac:dyDescent="0.3">
      <c r="P76956" s="83"/>
    </row>
    <row r="76957" spans="16:16" x14ac:dyDescent="0.3">
      <c r="P76957" s="83"/>
    </row>
    <row r="76958" spans="16:16" x14ac:dyDescent="0.3">
      <c r="P76958" s="83"/>
    </row>
    <row r="76959" spans="16:16" x14ac:dyDescent="0.3">
      <c r="P76959" s="83"/>
    </row>
    <row r="76960" spans="16:16" x14ac:dyDescent="0.3">
      <c r="P76960" s="83"/>
    </row>
    <row r="76961" spans="16:16" x14ac:dyDescent="0.3">
      <c r="P76961" s="83"/>
    </row>
    <row r="76962" spans="16:16" x14ac:dyDescent="0.3">
      <c r="P76962" s="83"/>
    </row>
    <row r="76963" spans="16:16" x14ac:dyDescent="0.3">
      <c r="P76963" s="83"/>
    </row>
    <row r="76964" spans="16:16" x14ac:dyDescent="0.3">
      <c r="P76964" s="83"/>
    </row>
    <row r="76965" spans="16:16" x14ac:dyDescent="0.3">
      <c r="P76965" s="83"/>
    </row>
    <row r="76966" spans="16:16" x14ac:dyDescent="0.3">
      <c r="P76966" s="83"/>
    </row>
    <row r="76967" spans="16:16" x14ac:dyDescent="0.3">
      <c r="P76967" s="83"/>
    </row>
    <row r="76968" spans="16:16" x14ac:dyDescent="0.3">
      <c r="P76968" s="83"/>
    </row>
    <row r="76969" spans="16:16" x14ac:dyDescent="0.3">
      <c r="P76969" s="83"/>
    </row>
    <row r="76970" spans="16:16" x14ac:dyDescent="0.3">
      <c r="P76970" s="83"/>
    </row>
    <row r="76971" spans="16:16" x14ac:dyDescent="0.3">
      <c r="P76971" s="83"/>
    </row>
    <row r="76972" spans="16:16" x14ac:dyDescent="0.3">
      <c r="P76972" s="83"/>
    </row>
    <row r="76973" spans="16:16" x14ac:dyDescent="0.3">
      <c r="P76973" s="83"/>
    </row>
    <row r="76974" spans="16:16" x14ac:dyDescent="0.3">
      <c r="P76974" s="83"/>
    </row>
    <row r="76975" spans="16:16" x14ac:dyDescent="0.3">
      <c r="P76975" s="83"/>
    </row>
    <row r="76976" spans="16:16" x14ac:dyDescent="0.3">
      <c r="P76976" s="83"/>
    </row>
    <row r="76977" spans="16:16" x14ac:dyDescent="0.3">
      <c r="P76977" s="83"/>
    </row>
    <row r="76978" spans="16:16" x14ac:dyDescent="0.3">
      <c r="P76978" s="83"/>
    </row>
    <row r="76979" spans="16:16" x14ac:dyDescent="0.3">
      <c r="P76979" s="83"/>
    </row>
    <row r="76980" spans="16:16" x14ac:dyDescent="0.3">
      <c r="P76980" s="83"/>
    </row>
    <row r="76981" spans="16:16" x14ac:dyDescent="0.3">
      <c r="P76981" s="83"/>
    </row>
    <row r="76982" spans="16:16" x14ac:dyDescent="0.3">
      <c r="P76982" s="83"/>
    </row>
    <row r="76983" spans="16:16" x14ac:dyDescent="0.3">
      <c r="P76983" s="83"/>
    </row>
    <row r="76984" spans="16:16" x14ac:dyDescent="0.3">
      <c r="P76984" s="83"/>
    </row>
    <row r="76985" spans="16:16" x14ac:dyDescent="0.3">
      <c r="P76985" s="83"/>
    </row>
    <row r="76986" spans="16:16" x14ac:dyDescent="0.3">
      <c r="P76986" s="83"/>
    </row>
    <row r="76987" spans="16:16" x14ac:dyDescent="0.3">
      <c r="P76987" s="83"/>
    </row>
    <row r="76988" spans="16:16" x14ac:dyDescent="0.3">
      <c r="P76988" s="83"/>
    </row>
    <row r="76989" spans="16:16" x14ac:dyDescent="0.3">
      <c r="P76989" s="83"/>
    </row>
    <row r="76990" spans="16:16" x14ac:dyDescent="0.3">
      <c r="P76990" s="83"/>
    </row>
    <row r="76991" spans="16:16" x14ac:dyDescent="0.3">
      <c r="P76991" s="83"/>
    </row>
    <row r="76992" spans="16:16" x14ac:dyDescent="0.3">
      <c r="P76992" s="83"/>
    </row>
    <row r="76993" spans="16:16" x14ac:dyDescent="0.3">
      <c r="P76993" s="83"/>
    </row>
    <row r="76994" spans="16:16" x14ac:dyDescent="0.3">
      <c r="P76994" s="83"/>
    </row>
    <row r="76995" spans="16:16" x14ac:dyDescent="0.3">
      <c r="P76995" s="83"/>
    </row>
    <row r="76996" spans="16:16" x14ac:dyDescent="0.3">
      <c r="P76996" s="83"/>
    </row>
    <row r="76997" spans="16:16" x14ac:dyDescent="0.3">
      <c r="P76997" s="83"/>
    </row>
    <row r="76998" spans="16:16" x14ac:dyDescent="0.3">
      <c r="P76998" s="83"/>
    </row>
    <row r="76999" spans="16:16" x14ac:dyDescent="0.3">
      <c r="P76999" s="83"/>
    </row>
    <row r="77000" spans="16:16" x14ac:dyDescent="0.3">
      <c r="P77000" s="83"/>
    </row>
    <row r="77001" spans="16:16" x14ac:dyDescent="0.3">
      <c r="P77001" s="83"/>
    </row>
    <row r="77002" spans="16:16" x14ac:dyDescent="0.3">
      <c r="P77002" s="83"/>
    </row>
    <row r="77003" spans="16:16" x14ac:dyDescent="0.3">
      <c r="P77003" s="83"/>
    </row>
    <row r="77004" spans="16:16" x14ac:dyDescent="0.3">
      <c r="P77004" s="83"/>
    </row>
    <row r="77005" spans="16:16" x14ac:dyDescent="0.3">
      <c r="P77005" s="83"/>
    </row>
    <row r="77006" spans="16:16" x14ac:dyDescent="0.3">
      <c r="P77006" s="83"/>
    </row>
    <row r="77007" spans="16:16" x14ac:dyDescent="0.3">
      <c r="P77007" s="83"/>
    </row>
    <row r="77008" spans="16:16" x14ac:dyDescent="0.3">
      <c r="P77008" s="83"/>
    </row>
    <row r="77009" spans="16:16" x14ac:dyDescent="0.3">
      <c r="P77009" s="83"/>
    </row>
    <row r="77010" spans="16:16" x14ac:dyDescent="0.3">
      <c r="P77010" s="83"/>
    </row>
    <row r="77011" spans="16:16" x14ac:dyDescent="0.3">
      <c r="P77011" s="83"/>
    </row>
    <row r="77012" spans="16:16" x14ac:dyDescent="0.3">
      <c r="P77012" s="83"/>
    </row>
    <row r="77013" spans="16:16" x14ac:dyDescent="0.3">
      <c r="P77013" s="83"/>
    </row>
    <row r="77014" spans="16:16" x14ac:dyDescent="0.3">
      <c r="P77014" s="83"/>
    </row>
    <row r="77015" spans="16:16" x14ac:dyDescent="0.3">
      <c r="P77015" s="83"/>
    </row>
    <row r="77016" spans="16:16" x14ac:dyDescent="0.3">
      <c r="P77016" s="83"/>
    </row>
    <row r="77017" spans="16:16" x14ac:dyDescent="0.3">
      <c r="P77017" s="83"/>
    </row>
    <row r="77018" spans="16:16" x14ac:dyDescent="0.3">
      <c r="P77018" s="83"/>
    </row>
    <row r="77019" spans="16:16" x14ac:dyDescent="0.3">
      <c r="P77019" s="83"/>
    </row>
    <row r="77020" spans="16:16" x14ac:dyDescent="0.3">
      <c r="P77020" s="83"/>
    </row>
    <row r="77021" spans="16:16" x14ac:dyDescent="0.3">
      <c r="P77021" s="83"/>
    </row>
    <row r="77022" spans="16:16" x14ac:dyDescent="0.3">
      <c r="P77022" s="83"/>
    </row>
    <row r="77023" spans="16:16" x14ac:dyDescent="0.3">
      <c r="P77023" s="83"/>
    </row>
    <row r="77024" spans="16:16" x14ac:dyDescent="0.3">
      <c r="P77024" s="83"/>
    </row>
    <row r="77025" spans="16:16" x14ac:dyDescent="0.3">
      <c r="P77025" s="83"/>
    </row>
    <row r="77026" spans="16:16" x14ac:dyDescent="0.3">
      <c r="P77026" s="83"/>
    </row>
    <row r="77027" spans="16:16" x14ac:dyDescent="0.3">
      <c r="P77027" s="83"/>
    </row>
    <row r="77028" spans="16:16" x14ac:dyDescent="0.3">
      <c r="P77028" s="83"/>
    </row>
    <row r="77029" spans="16:16" x14ac:dyDescent="0.3">
      <c r="P77029" s="83"/>
    </row>
    <row r="77030" spans="16:16" x14ac:dyDescent="0.3">
      <c r="P77030" s="83"/>
    </row>
    <row r="77031" spans="16:16" x14ac:dyDescent="0.3">
      <c r="P77031" s="83"/>
    </row>
    <row r="77032" spans="16:16" x14ac:dyDescent="0.3">
      <c r="P77032" s="83"/>
    </row>
    <row r="77033" spans="16:16" x14ac:dyDescent="0.3">
      <c r="P77033" s="83"/>
    </row>
    <row r="77034" spans="16:16" x14ac:dyDescent="0.3">
      <c r="P77034" s="83"/>
    </row>
    <row r="77035" spans="16:16" x14ac:dyDescent="0.3">
      <c r="P77035" s="83"/>
    </row>
    <row r="77036" spans="16:16" x14ac:dyDescent="0.3">
      <c r="P77036" s="83"/>
    </row>
    <row r="77037" spans="16:16" x14ac:dyDescent="0.3">
      <c r="P77037" s="83"/>
    </row>
    <row r="77038" spans="16:16" x14ac:dyDescent="0.3">
      <c r="P77038" s="83"/>
    </row>
    <row r="77039" spans="16:16" x14ac:dyDescent="0.3">
      <c r="P77039" s="83"/>
    </row>
    <row r="77040" spans="16:16" x14ac:dyDescent="0.3">
      <c r="P77040" s="83"/>
    </row>
    <row r="77041" spans="16:16" x14ac:dyDescent="0.3">
      <c r="P77041" s="83"/>
    </row>
    <row r="77042" spans="16:16" x14ac:dyDescent="0.3">
      <c r="P77042" s="83"/>
    </row>
    <row r="77043" spans="16:16" x14ac:dyDescent="0.3">
      <c r="P77043" s="83"/>
    </row>
    <row r="77044" spans="16:16" x14ac:dyDescent="0.3">
      <c r="P77044" s="83"/>
    </row>
    <row r="77045" spans="16:16" x14ac:dyDescent="0.3">
      <c r="P77045" s="83"/>
    </row>
    <row r="77046" spans="16:16" x14ac:dyDescent="0.3">
      <c r="P77046" s="83"/>
    </row>
    <row r="77047" spans="16:16" x14ac:dyDescent="0.3">
      <c r="P77047" s="83"/>
    </row>
    <row r="77048" spans="16:16" x14ac:dyDescent="0.3">
      <c r="P77048" s="83"/>
    </row>
    <row r="77049" spans="16:16" x14ac:dyDescent="0.3">
      <c r="P77049" s="83"/>
    </row>
    <row r="77050" spans="16:16" x14ac:dyDescent="0.3">
      <c r="P77050" s="83"/>
    </row>
    <row r="77051" spans="16:16" x14ac:dyDescent="0.3">
      <c r="P77051" s="83"/>
    </row>
    <row r="77052" spans="16:16" x14ac:dyDescent="0.3">
      <c r="P77052" s="83"/>
    </row>
    <row r="77053" spans="16:16" x14ac:dyDescent="0.3">
      <c r="P77053" s="83"/>
    </row>
    <row r="77054" spans="16:16" x14ac:dyDescent="0.3">
      <c r="P77054" s="83"/>
    </row>
    <row r="77055" spans="16:16" x14ac:dyDescent="0.3">
      <c r="P77055" s="83"/>
    </row>
    <row r="77056" spans="16:16" x14ac:dyDescent="0.3">
      <c r="P77056" s="83"/>
    </row>
    <row r="77057" spans="16:16" x14ac:dyDescent="0.3">
      <c r="P77057" s="83"/>
    </row>
    <row r="77058" spans="16:16" x14ac:dyDescent="0.3">
      <c r="P77058" s="83"/>
    </row>
    <row r="77059" spans="16:16" x14ac:dyDescent="0.3">
      <c r="P77059" s="83"/>
    </row>
    <row r="77060" spans="16:16" x14ac:dyDescent="0.3">
      <c r="P77060" s="83"/>
    </row>
    <row r="77061" spans="16:16" x14ac:dyDescent="0.3">
      <c r="P77061" s="83"/>
    </row>
    <row r="77062" spans="16:16" x14ac:dyDescent="0.3">
      <c r="P77062" s="83"/>
    </row>
    <row r="77063" spans="16:16" x14ac:dyDescent="0.3">
      <c r="P77063" s="83"/>
    </row>
    <row r="77064" spans="16:16" x14ac:dyDescent="0.3">
      <c r="P77064" s="83"/>
    </row>
    <row r="77065" spans="16:16" x14ac:dyDescent="0.3">
      <c r="P77065" s="83"/>
    </row>
    <row r="77066" spans="16:16" x14ac:dyDescent="0.3">
      <c r="P77066" s="83"/>
    </row>
    <row r="77067" spans="16:16" x14ac:dyDescent="0.3">
      <c r="P77067" s="83"/>
    </row>
    <row r="77068" spans="16:16" x14ac:dyDescent="0.3">
      <c r="P77068" s="83"/>
    </row>
    <row r="77069" spans="16:16" x14ac:dyDescent="0.3">
      <c r="P77069" s="83"/>
    </row>
    <row r="77070" spans="16:16" x14ac:dyDescent="0.3">
      <c r="P77070" s="83"/>
    </row>
    <row r="77071" spans="16:16" x14ac:dyDescent="0.3">
      <c r="P77071" s="83"/>
    </row>
    <row r="77072" spans="16:16" x14ac:dyDescent="0.3">
      <c r="P77072" s="83"/>
    </row>
    <row r="77073" spans="16:16" x14ac:dyDescent="0.3">
      <c r="P77073" s="83"/>
    </row>
    <row r="77074" spans="16:16" x14ac:dyDescent="0.3">
      <c r="P77074" s="83"/>
    </row>
    <row r="77075" spans="16:16" x14ac:dyDescent="0.3">
      <c r="P77075" s="83"/>
    </row>
    <row r="77076" spans="16:16" x14ac:dyDescent="0.3">
      <c r="P77076" s="83"/>
    </row>
    <row r="77077" spans="16:16" x14ac:dyDescent="0.3">
      <c r="P77077" s="83"/>
    </row>
    <row r="77078" spans="16:16" x14ac:dyDescent="0.3">
      <c r="P77078" s="83"/>
    </row>
    <row r="77079" spans="16:16" x14ac:dyDescent="0.3">
      <c r="P77079" s="83"/>
    </row>
    <row r="77080" spans="16:16" x14ac:dyDescent="0.3">
      <c r="P77080" s="83"/>
    </row>
    <row r="77081" spans="16:16" x14ac:dyDescent="0.3">
      <c r="P77081" s="83"/>
    </row>
    <row r="77082" spans="16:16" x14ac:dyDescent="0.3">
      <c r="P77082" s="83"/>
    </row>
    <row r="77083" spans="16:16" x14ac:dyDescent="0.3">
      <c r="P77083" s="83"/>
    </row>
    <row r="77084" spans="16:16" x14ac:dyDescent="0.3">
      <c r="P77084" s="83"/>
    </row>
    <row r="77085" spans="16:16" x14ac:dyDescent="0.3">
      <c r="P77085" s="83"/>
    </row>
    <row r="77086" spans="16:16" x14ac:dyDescent="0.3">
      <c r="P77086" s="83"/>
    </row>
    <row r="77087" spans="16:16" x14ac:dyDescent="0.3">
      <c r="P77087" s="83"/>
    </row>
    <row r="77088" spans="16:16" x14ac:dyDescent="0.3">
      <c r="P77088" s="83"/>
    </row>
    <row r="77089" spans="16:16" x14ac:dyDescent="0.3">
      <c r="P77089" s="83"/>
    </row>
    <row r="77090" spans="16:16" x14ac:dyDescent="0.3">
      <c r="P77090" s="83"/>
    </row>
    <row r="77091" spans="16:16" x14ac:dyDescent="0.3">
      <c r="P77091" s="83"/>
    </row>
    <row r="77092" spans="16:16" x14ac:dyDescent="0.3">
      <c r="P77092" s="83"/>
    </row>
    <row r="77093" spans="16:16" x14ac:dyDescent="0.3">
      <c r="P77093" s="83"/>
    </row>
    <row r="77094" spans="16:16" x14ac:dyDescent="0.3">
      <c r="P77094" s="83"/>
    </row>
    <row r="77095" spans="16:16" x14ac:dyDescent="0.3">
      <c r="P77095" s="83"/>
    </row>
    <row r="77096" spans="16:16" x14ac:dyDescent="0.3">
      <c r="P77096" s="83"/>
    </row>
    <row r="77097" spans="16:16" x14ac:dyDescent="0.3">
      <c r="P77097" s="83"/>
    </row>
    <row r="77098" spans="16:16" x14ac:dyDescent="0.3">
      <c r="P77098" s="83"/>
    </row>
    <row r="77099" spans="16:16" x14ac:dyDescent="0.3">
      <c r="P77099" s="83"/>
    </row>
    <row r="77100" spans="16:16" x14ac:dyDescent="0.3">
      <c r="P77100" s="83"/>
    </row>
    <row r="77101" spans="16:16" x14ac:dyDescent="0.3">
      <c r="P77101" s="83"/>
    </row>
    <row r="77102" spans="16:16" x14ac:dyDescent="0.3">
      <c r="P77102" s="83"/>
    </row>
    <row r="77103" spans="16:16" x14ac:dyDescent="0.3">
      <c r="P77103" s="83"/>
    </row>
    <row r="77104" spans="16:16" x14ac:dyDescent="0.3">
      <c r="P77104" s="83"/>
    </row>
    <row r="77105" spans="16:16" x14ac:dyDescent="0.3">
      <c r="P77105" s="83"/>
    </row>
    <row r="77106" spans="16:16" x14ac:dyDescent="0.3">
      <c r="P77106" s="83"/>
    </row>
    <row r="77107" spans="16:16" x14ac:dyDescent="0.3">
      <c r="P77107" s="83"/>
    </row>
    <row r="77108" spans="16:16" x14ac:dyDescent="0.3">
      <c r="P77108" s="83"/>
    </row>
    <row r="77109" spans="16:16" x14ac:dyDescent="0.3">
      <c r="P77109" s="83"/>
    </row>
    <row r="77110" spans="16:16" x14ac:dyDescent="0.3">
      <c r="P77110" s="83"/>
    </row>
    <row r="77111" spans="16:16" x14ac:dyDescent="0.3">
      <c r="P77111" s="83"/>
    </row>
    <row r="77112" spans="16:16" x14ac:dyDescent="0.3">
      <c r="P77112" s="83"/>
    </row>
    <row r="77113" spans="16:16" x14ac:dyDescent="0.3">
      <c r="P77113" s="83"/>
    </row>
    <row r="77114" spans="16:16" x14ac:dyDescent="0.3">
      <c r="P77114" s="83"/>
    </row>
    <row r="77115" spans="16:16" x14ac:dyDescent="0.3">
      <c r="P77115" s="83"/>
    </row>
    <row r="77116" spans="16:16" x14ac:dyDescent="0.3">
      <c r="P77116" s="83"/>
    </row>
    <row r="77117" spans="16:16" x14ac:dyDescent="0.3">
      <c r="P77117" s="83"/>
    </row>
    <row r="77118" spans="16:16" x14ac:dyDescent="0.3">
      <c r="P77118" s="83"/>
    </row>
    <row r="77119" spans="16:16" x14ac:dyDescent="0.3">
      <c r="P77119" s="83"/>
    </row>
    <row r="77120" spans="16:16" x14ac:dyDescent="0.3">
      <c r="P77120" s="83"/>
    </row>
    <row r="77121" spans="16:16" x14ac:dyDescent="0.3">
      <c r="P77121" s="83"/>
    </row>
    <row r="77122" spans="16:16" x14ac:dyDescent="0.3">
      <c r="P77122" s="83"/>
    </row>
    <row r="77123" spans="16:16" x14ac:dyDescent="0.3">
      <c r="P77123" s="83"/>
    </row>
    <row r="77124" spans="16:16" x14ac:dyDescent="0.3">
      <c r="P77124" s="83"/>
    </row>
    <row r="77125" spans="16:16" x14ac:dyDescent="0.3">
      <c r="P77125" s="83"/>
    </row>
    <row r="77126" spans="16:16" x14ac:dyDescent="0.3">
      <c r="P77126" s="83"/>
    </row>
    <row r="77127" spans="16:16" x14ac:dyDescent="0.3">
      <c r="P77127" s="83"/>
    </row>
    <row r="77128" spans="16:16" x14ac:dyDescent="0.3">
      <c r="P77128" s="83"/>
    </row>
    <row r="77129" spans="16:16" x14ac:dyDescent="0.3">
      <c r="P77129" s="83"/>
    </row>
    <row r="77130" spans="16:16" x14ac:dyDescent="0.3">
      <c r="P77130" s="83"/>
    </row>
    <row r="77131" spans="16:16" x14ac:dyDescent="0.3">
      <c r="P77131" s="83"/>
    </row>
    <row r="77132" spans="16:16" x14ac:dyDescent="0.3">
      <c r="P77132" s="83"/>
    </row>
    <row r="77133" spans="16:16" x14ac:dyDescent="0.3">
      <c r="P77133" s="83"/>
    </row>
    <row r="77134" spans="16:16" x14ac:dyDescent="0.3">
      <c r="P77134" s="83"/>
    </row>
    <row r="77135" spans="16:16" x14ac:dyDescent="0.3">
      <c r="P77135" s="83"/>
    </row>
    <row r="77136" spans="16:16" x14ac:dyDescent="0.3">
      <c r="P77136" s="83"/>
    </row>
    <row r="77137" spans="16:16" x14ac:dyDescent="0.3">
      <c r="P77137" s="83"/>
    </row>
    <row r="77138" spans="16:16" x14ac:dyDescent="0.3">
      <c r="P77138" s="83"/>
    </row>
    <row r="77139" spans="16:16" x14ac:dyDescent="0.3">
      <c r="P77139" s="83"/>
    </row>
    <row r="77140" spans="16:16" x14ac:dyDescent="0.3">
      <c r="P77140" s="83"/>
    </row>
    <row r="77141" spans="16:16" x14ac:dyDescent="0.3">
      <c r="P77141" s="83"/>
    </row>
    <row r="77142" spans="16:16" x14ac:dyDescent="0.3">
      <c r="P77142" s="83"/>
    </row>
    <row r="77143" spans="16:16" x14ac:dyDescent="0.3">
      <c r="P77143" s="83"/>
    </row>
    <row r="77144" spans="16:16" x14ac:dyDescent="0.3">
      <c r="P77144" s="83"/>
    </row>
    <row r="77145" spans="16:16" x14ac:dyDescent="0.3">
      <c r="P77145" s="83"/>
    </row>
    <row r="77146" spans="16:16" x14ac:dyDescent="0.3">
      <c r="P77146" s="83"/>
    </row>
    <row r="77147" spans="16:16" x14ac:dyDescent="0.3">
      <c r="P77147" s="83"/>
    </row>
    <row r="77148" spans="16:16" x14ac:dyDescent="0.3">
      <c r="P77148" s="83"/>
    </row>
    <row r="77149" spans="16:16" x14ac:dyDescent="0.3">
      <c r="P77149" s="83"/>
    </row>
    <row r="77150" spans="16:16" x14ac:dyDescent="0.3">
      <c r="P77150" s="83"/>
    </row>
    <row r="77151" spans="16:16" x14ac:dyDescent="0.3">
      <c r="P77151" s="83"/>
    </row>
    <row r="77152" spans="16:16" x14ac:dyDescent="0.3">
      <c r="P77152" s="83"/>
    </row>
    <row r="77153" spans="16:16" x14ac:dyDescent="0.3">
      <c r="P77153" s="83"/>
    </row>
    <row r="77154" spans="16:16" x14ac:dyDescent="0.3">
      <c r="P77154" s="83"/>
    </row>
    <row r="77155" spans="16:16" x14ac:dyDescent="0.3">
      <c r="P77155" s="83"/>
    </row>
    <row r="77156" spans="16:16" x14ac:dyDescent="0.3">
      <c r="P77156" s="83"/>
    </row>
    <row r="77157" spans="16:16" x14ac:dyDescent="0.3">
      <c r="P77157" s="83"/>
    </row>
    <row r="77158" spans="16:16" x14ac:dyDescent="0.3">
      <c r="P77158" s="83"/>
    </row>
    <row r="77159" spans="16:16" x14ac:dyDescent="0.3">
      <c r="P77159" s="83"/>
    </row>
    <row r="77160" spans="16:16" x14ac:dyDescent="0.3">
      <c r="P77160" s="83"/>
    </row>
    <row r="77161" spans="16:16" x14ac:dyDescent="0.3">
      <c r="P77161" s="83"/>
    </row>
    <row r="77162" spans="16:16" x14ac:dyDescent="0.3">
      <c r="P77162" s="83"/>
    </row>
    <row r="77163" spans="16:16" x14ac:dyDescent="0.3">
      <c r="P77163" s="83"/>
    </row>
    <row r="77164" spans="16:16" x14ac:dyDescent="0.3">
      <c r="P77164" s="83"/>
    </row>
    <row r="77165" spans="16:16" x14ac:dyDescent="0.3">
      <c r="P77165" s="83"/>
    </row>
    <row r="77166" spans="16:16" x14ac:dyDescent="0.3">
      <c r="P77166" s="83"/>
    </row>
    <row r="77167" spans="16:16" x14ac:dyDescent="0.3">
      <c r="P77167" s="83"/>
    </row>
    <row r="77168" spans="16:16" x14ac:dyDescent="0.3">
      <c r="P77168" s="83"/>
    </row>
    <row r="77169" spans="16:16" x14ac:dyDescent="0.3">
      <c r="P77169" s="83"/>
    </row>
    <row r="77170" spans="16:16" x14ac:dyDescent="0.3">
      <c r="P77170" s="83"/>
    </row>
    <row r="77171" spans="16:16" x14ac:dyDescent="0.3">
      <c r="P77171" s="83"/>
    </row>
    <row r="77172" spans="16:16" x14ac:dyDescent="0.3">
      <c r="P77172" s="83"/>
    </row>
    <row r="77173" spans="16:16" x14ac:dyDescent="0.3">
      <c r="P77173" s="83"/>
    </row>
    <row r="77174" spans="16:16" x14ac:dyDescent="0.3">
      <c r="P77174" s="83"/>
    </row>
    <row r="77175" spans="16:16" x14ac:dyDescent="0.3">
      <c r="P77175" s="83"/>
    </row>
    <row r="77176" spans="16:16" x14ac:dyDescent="0.3">
      <c r="P77176" s="83"/>
    </row>
    <row r="77177" spans="16:16" x14ac:dyDescent="0.3">
      <c r="P77177" s="83"/>
    </row>
    <row r="77178" spans="16:16" x14ac:dyDescent="0.3">
      <c r="P77178" s="83"/>
    </row>
    <row r="77179" spans="16:16" x14ac:dyDescent="0.3">
      <c r="P77179" s="83"/>
    </row>
    <row r="77180" spans="16:16" x14ac:dyDescent="0.3">
      <c r="P77180" s="83"/>
    </row>
    <row r="77181" spans="16:16" x14ac:dyDescent="0.3">
      <c r="P77181" s="83"/>
    </row>
    <row r="77182" spans="16:16" x14ac:dyDescent="0.3">
      <c r="P77182" s="83"/>
    </row>
    <row r="77183" spans="16:16" x14ac:dyDescent="0.3">
      <c r="P77183" s="83"/>
    </row>
    <row r="77184" spans="16:16" x14ac:dyDescent="0.3">
      <c r="P77184" s="83"/>
    </row>
    <row r="77185" spans="16:16" x14ac:dyDescent="0.3">
      <c r="P77185" s="83"/>
    </row>
    <row r="77186" spans="16:16" x14ac:dyDescent="0.3">
      <c r="P77186" s="83"/>
    </row>
    <row r="77187" spans="16:16" x14ac:dyDescent="0.3">
      <c r="P77187" s="83"/>
    </row>
    <row r="77188" spans="16:16" x14ac:dyDescent="0.3">
      <c r="P77188" s="83"/>
    </row>
    <row r="77189" spans="16:16" x14ac:dyDescent="0.3">
      <c r="P77189" s="83"/>
    </row>
    <row r="77190" spans="16:16" x14ac:dyDescent="0.3">
      <c r="P77190" s="83"/>
    </row>
    <row r="77191" spans="16:16" x14ac:dyDescent="0.3">
      <c r="P77191" s="83"/>
    </row>
    <row r="77192" spans="16:16" x14ac:dyDescent="0.3">
      <c r="P77192" s="83"/>
    </row>
    <row r="77193" spans="16:16" x14ac:dyDescent="0.3">
      <c r="P77193" s="83"/>
    </row>
    <row r="77194" spans="16:16" x14ac:dyDescent="0.3">
      <c r="P77194" s="83"/>
    </row>
    <row r="77195" spans="16:16" x14ac:dyDescent="0.3">
      <c r="P77195" s="83"/>
    </row>
    <row r="77196" spans="16:16" x14ac:dyDescent="0.3">
      <c r="P77196" s="83"/>
    </row>
    <row r="77197" spans="16:16" x14ac:dyDescent="0.3">
      <c r="P77197" s="83"/>
    </row>
    <row r="77198" spans="16:16" x14ac:dyDescent="0.3">
      <c r="P77198" s="83"/>
    </row>
    <row r="77199" spans="16:16" x14ac:dyDescent="0.3">
      <c r="P77199" s="83"/>
    </row>
    <row r="77200" spans="16:16" x14ac:dyDescent="0.3">
      <c r="P77200" s="83"/>
    </row>
    <row r="77201" spans="16:16" x14ac:dyDescent="0.3">
      <c r="P77201" s="83"/>
    </row>
    <row r="77202" spans="16:16" x14ac:dyDescent="0.3">
      <c r="P77202" s="83"/>
    </row>
    <row r="77203" spans="16:16" x14ac:dyDescent="0.3">
      <c r="P77203" s="83"/>
    </row>
    <row r="77204" spans="16:16" x14ac:dyDescent="0.3">
      <c r="P77204" s="83"/>
    </row>
    <row r="77205" spans="16:16" x14ac:dyDescent="0.3">
      <c r="P77205" s="83"/>
    </row>
    <row r="77206" spans="16:16" x14ac:dyDescent="0.3">
      <c r="P77206" s="83"/>
    </row>
    <row r="77207" spans="16:16" x14ac:dyDescent="0.3">
      <c r="P77207" s="83"/>
    </row>
    <row r="77208" spans="16:16" x14ac:dyDescent="0.3">
      <c r="P77208" s="83"/>
    </row>
    <row r="77209" spans="16:16" x14ac:dyDescent="0.3">
      <c r="P77209" s="83"/>
    </row>
    <row r="77210" spans="16:16" x14ac:dyDescent="0.3">
      <c r="P77210" s="83"/>
    </row>
    <row r="77211" spans="16:16" x14ac:dyDescent="0.3">
      <c r="P77211" s="83"/>
    </row>
    <row r="77212" spans="16:16" x14ac:dyDescent="0.3">
      <c r="P77212" s="83"/>
    </row>
    <row r="77213" spans="16:16" x14ac:dyDescent="0.3">
      <c r="P77213" s="83"/>
    </row>
    <row r="77214" spans="16:16" x14ac:dyDescent="0.3">
      <c r="P77214" s="83"/>
    </row>
    <row r="77215" spans="16:16" x14ac:dyDescent="0.3">
      <c r="P77215" s="83"/>
    </row>
    <row r="77216" spans="16:16" x14ac:dyDescent="0.3">
      <c r="P77216" s="83"/>
    </row>
    <row r="77217" spans="16:16" x14ac:dyDescent="0.3">
      <c r="P77217" s="83"/>
    </row>
    <row r="77218" spans="16:16" x14ac:dyDescent="0.3">
      <c r="P77218" s="83"/>
    </row>
    <row r="77219" spans="16:16" x14ac:dyDescent="0.3">
      <c r="P77219" s="83"/>
    </row>
    <row r="77220" spans="16:16" x14ac:dyDescent="0.3">
      <c r="P77220" s="83"/>
    </row>
    <row r="77221" spans="16:16" x14ac:dyDescent="0.3">
      <c r="P77221" s="83"/>
    </row>
    <row r="77222" spans="16:16" x14ac:dyDescent="0.3">
      <c r="P77222" s="83"/>
    </row>
    <row r="77223" spans="16:16" x14ac:dyDescent="0.3">
      <c r="P77223" s="83"/>
    </row>
    <row r="77224" spans="16:16" x14ac:dyDescent="0.3">
      <c r="P77224" s="83"/>
    </row>
    <row r="77225" spans="16:16" x14ac:dyDescent="0.3">
      <c r="P77225" s="83"/>
    </row>
    <row r="77226" spans="16:16" x14ac:dyDescent="0.3">
      <c r="P77226" s="83"/>
    </row>
    <row r="77227" spans="16:16" x14ac:dyDescent="0.3">
      <c r="P77227" s="83"/>
    </row>
    <row r="77228" spans="16:16" x14ac:dyDescent="0.3">
      <c r="P77228" s="83"/>
    </row>
    <row r="77229" spans="16:16" x14ac:dyDescent="0.3">
      <c r="P77229" s="83"/>
    </row>
    <row r="77230" spans="16:16" x14ac:dyDescent="0.3">
      <c r="P77230" s="83"/>
    </row>
    <row r="77231" spans="16:16" x14ac:dyDescent="0.3">
      <c r="P77231" s="83"/>
    </row>
    <row r="77232" spans="16:16" x14ac:dyDescent="0.3">
      <c r="P77232" s="83"/>
    </row>
    <row r="77233" spans="16:16" x14ac:dyDescent="0.3">
      <c r="P77233" s="83"/>
    </row>
    <row r="77234" spans="16:16" x14ac:dyDescent="0.3">
      <c r="P77234" s="83"/>
    </row>
    <row r="77235" spans="16:16" x14ac:dyDescent="0.3">
      <c r="P77235" s="83"/>
    </row>
    <row r="77236" spans="16:16" x14ac:dyDescent="0.3">
      <c r="P77236" s="83"/>
    </row>
    <row r="77237" spans="16:16" x14ac:dyDescent="0.3">
      <c r="P77237" s="83"/>
    </row>
    <row r="77238" spans="16:16" x14ac:dyDescent="0.3">
      <c r="P77238" s="83"/>
    </row>
    <row r="77239" spans="16:16" x14ac:dyDescent="0.3">
      <c r="P77239" s="83"/>
    </row>
    <row r="77240" spans="16:16" x14ac:dyDescent="0.3">
      <c r="P77240" s="83"/>
    </row>
    <row r="77241" spans="16:16" x14ac:dyDescent="0.3">
      <c r="P77241" s="83"/>
    </row>
    <row r="77242" spans="16:16" x14ac:dyDescent="0.3">
      <c r="P77242" s="83"/>
    </row>
    <row r="77243" spans="16:16" x14ac:dyDescent="0.3">
      <c r="P77243" s="83"/>
    </row>
    <row r="77244" spans="16:16" x14ac:dyDescent="0.3">
      <c r="P77244" s="83"/>
    </row>
    <row r="77245" spans="16:16" x14ac:dyDescent="0.3">
      <c r="P77245" s="83"/>
    </row>
    <row r="77246" spans="16:16" x14ac:dyDescent="0.3">
      <c r="P77246" s="83"/>
    </row>
    <row r="77247" spans="16:16" x14ac:dyDescent="0.3">
      <c r="P77247" s="83"/>
    </row>
    <row r="77248" spans="16:16" x14ac:dyDescent="0.3">
      <c r="P77248" s="83"/>
    </row>
    <row r="77249" spans="16:16" x14ac:dyDescent="0.3">
      <c r="P77249" s="83"/>
    </row>
    <row r="77250" spans="16:16" x14ac:dyDescent="0.3">
      <c r="P77250" s="83"/>
    </row>
    <row r="77251" spans="16:16" x14ac:dyDescent="0.3">
      <c r="P77251" s="83"/>
    </row>
    <row r="77252" spans="16:16" x14ac:dyDescent="0.3">
      <c r="P77252" s="83"/>
    </row>
    <row r="77253" spans="16:16" x14ac:dyDescent="0.3">
      <c r="P77253" s="83"/>
    </row>
    <row r="77254" spans="16:16" x14ac:dyDescent="0.3">
      <c r="P77254" s="83"/>
    </row>
    <row r="77255" spans="16:16" x14ac:dyDescent="0.3">
      <c r="P77255" s="83"/>
    </row>
    <row r="77256" spans="16:16" x14ac:dyDescent="0.3">
      <c r="P77256" s="83"/>
    </row>
    <row r="77257" spans="16:16" x14ac:dyDescent="0.3">
      <c r="P77257" s="83"/>
    </row>
    <row r="77258" spans="16:16" x14ac:dyDescent="0.3">
      <c r="P77258" s="83"/>
    </row>
    <row r="77259" spans="16:16" x14ac:dyDescent="0.3">
      <c r="P77259" s="83"/>
    </row>
    <row r="77260" spans="16:16" x14ac:dyDescent="0.3">
      <c r="P77260" s="83"/>
    </row>
    <row r="77261" spans="16:16" x14ac:dyDescent="0.3">
      <c r="P77261" s="83"/>
    </row>
    <row r="77262" spans="16:16" x14ac:dyDescent="0.3">
      <c r="P77262" s="83"/>
    </row>
    <row r="77263" spans="16:16" x14ac:dyDescent="0.3">
      <c r="P77263" s="83"/>
    </row>
    <row r="77264" spans="16:16" x14ac:dyDescent="0.3">
      <c r="P77264" s="83"/>
    </row>
    <row r="77265" spans="16:16" x14ac:dyDescent="0.3">
      <c r="P77265" s="83"/>
    </row>
    <row r="77266" spans="16:16" x14ac:dyDescent="0.3">
      <c r="P77266" s="83"/>
    </row>
    <row r="77267" spans="16:16" x14ac:dyDescent="0.3">
      <c r="P77267" s="83"/>
    </row>
    <row r="77268" spans="16:16" x14ac:dyDescent="0.3">
      <c r="P77268" s="83"/>
    </row>
    <row r="77269" spans="16:16" x14ac:dyDescent="0.3">
      <c r="P77269" s="83"/>
    </row>
    <row r="77270" spans="16:16" x14ac:dyDescent="0.3">
      <c r="P77270" s="83"/>
    </row>
    <row r="77271" spans="16:16" x14ac:dyDescent="0.3">
      <c r="P77271" s="83"/>
    </row>
    <row r="77272" spans="16:16" x14ac:dyDescent="0.3">
      <c r="P77272" s="83"/>
    </row>
    <row r="77273" spans="16:16" x14ac:dyDescent="0.3">
      <c r="P77273" s="83"/>
    </row>
    <row r="77274" spans="16:16" x14ac:dyDescent="0.3">
      <c r="P77274" s="83"/>
    </row>
    <row r="77275" spans="16:16" x14ac:dyDescent="0.3">
      <c r="P77275" s="83"/>
    </row>
    <row r="77276" spans="16:16" x14ac:dyDescent="0.3">
      <c r="P77276" s="83"/>
    </row>
    <row r="77277" spans="16:16" x14ac:dyDescent="0.3">
      <c r="P77277" s="83"/>
    </row>
    <row r="77278" spans="16:16" x14ac:dyDescent="0.3">
      <c r="P77278" s="83"/>
    </row>
    <row r="77279" spans="16:16" x14ac:dyDescent="0.3">
      <c r="P77279" s="83"/>
    </row>
    <row r="77280" spans="16:16" x14ac:dyDescent="0.3">
      <c r="P77280" s="83"/>
    </row>
    <row r="77281" spans="16:16" x14ac:dyDescent="0.3">
      <c r="P77281" s="83"/>
    </row>
    <row r="77282" spans="16:16" x14ac:dyDescent="0.3">
      <c r="P77282" s="83"/>
    </row>
    <row r="77283" spans="16:16" x14ac:dyDescent="0.3">
      <c r="P77283" s="83"/>
    </row>
    <row r="77284" spans="16:16" x14ac:dyDescent="0.3">
      <c r="P77284" s="83"/>
    </row>
    <row r="77285" spans="16:16" x14ac:dyDescent="0.3">
      <c r="P77285" s="83"/>
    </row>
    <row r="77286" spans="16:16" x14ac:dyDescent="0.3">
      <c r="P77286" s="83"/>
    </row>
    <row r="77287" spans="16:16" x14ac:dyDescent="0.3">
      <c r="P77287" s="83"/>
    </row>
    <row r="77288" spans="16:16" x14ac:dyDescent="0.3">
      <c r="P77288" s="83"/>
    </row>
    <row r="77289" spans="16:16" x14ac:dyDescent="0.3">
      <c r="P77289" s="83"/>
    </row>
    <row r="77290" spans="16:16" x14ac:dyDescent="0.3">
      <c r="P77290" s="83"/>
    </row>
    <row r="77291" spans="16:16" x14ac:dyDescent="0.3">
      <c r="P77291" s="83"/>
    </row>
    <row r="77292" spans="16:16" x14ac:dyDescent="0.3">
      <c r="P77292" s="83"/>
    </row>
    <row r="77293" spans="16:16" x14ac:dyDescent="0.3">
      <c r="P77293" s="83"/>
    </row>
    <row r="77294" spans="16:16" x14ac:dyDescent="0.3">
      <c r="P77294" s="83"/>
    </row>
    <row r="77295" spans="16:16" x14ac:dyDescent="0.3">
      <c r="P77295" s="83"/>
    </row>
    <row r="77296" spans="16:16" x14ac:dyDescent="0.3">
      <c r="P77296" s="83"/>
    </row>
    <row r="77297" spans="16:16" x14ac:dyDescent="0.3">
      <c r="P77297" s="83"/>
    </row>
    <row r="77298" spans="16:16" x14ac:dyDescent="0.3">
      <c r="P77298" s="83"/>
    </row>
    <row r="77299" spans="16:16" x14ac:dyDescent="0.3">
      <c r="P77299" s="83"/>
    </row>
    <row r="77300" spans="16:16" x14ac:dyDescent="0.3">
      <c r="P77300" s="83"/>
    </row>
    <row r="77301" spans="16:16" x14ac:dyDescent="0.3">
      <c r="P77301" s="83"/>
    </row>
    <row r="77302" spans="16:16" x14ac:dyDescent="0.3">
      <c r="P77302" s="83"/>
    </row>
    <row r="77303" spans="16:16" x14ac:dyDescent="0.3">
      <c r="P77303" s="83"/>
    </row>
    <row r="77304" spans="16:16" x14ac:dyDescent="0.3">
      <c r="P77304" s="83"/>
    </row>
    <row r="77305" spans="16:16" x14ac:dyDescent="0.3">
      <c r="P77305" s="83"/>
    </row>
    <row r="77306" spans="16:16" x14ac:dyDescent="0.3">
      <c r="P77306" s="83"/>
    </row>
    <row r="77307" spans="16:16" x14ac:dyDescent="0.3">
      <c r="P77307" s="83"/>
    </row>
    <row r="77308" spans="16:16" x14ac:dyDescent="0.3">
      <c r="P77308" s="83"/>
    </row>
    <row r="77309" spans="16:16" x14ac:dyDescent="0.3">
      <c r="P77309" s="83"/>
    </row>
    <row r="77310" spans="16:16" x14ac:dyDescent="0.3">
      <c r="P77310" s="83"/>
    </row>
    <row r="77311" spans="16:16" x14ac:dyDescent="0.3">
      <c r="P77311" s="83"/>
    </row>
    <row r="77312" spans="16:16" x14ac:dyDescent="0.3">
      <c r="P77312" s="83"/>
    </row>
    <row r="77313" spans="16:16" x14ac:dyDescent="0.3">
      <c r="P77313" s="83"/>
    </row>
    <row r="77314" spans="16:16" x14ac:dyDescent="0.3">
      <c r="P77314" s="83"/>
    </row>
    <row r="77315" spans="16:16" x14ac:dyDescent="0.3">
      <c r="P77315" s="83"/>
    </row>
    <row r="77316" spans="16:16" x14ac:dyDescent="0.3">
      <c r="P77316" s="83"/>
    </row>
    <row r="77317" spans="16:16" x14ac:dyDescent="0.3">
      <c r="P77317" s="83"/>
    </row>
    <row r="77318" spans="16:16" x14ac:dyDescent="0.3">
      <c r="P77318" s="83"/>
    </row>
    <row r="77319" spans="16:16" x14ac:dyDescent="0.3">
      <c r="P77319" s="83"/>
    </row>
    <row r="77320" spans="16:16" x14ac:dyDescent="0.3">
      <c r="P77320" s="83"/>
    </row>
    <row r="77321" spans="16:16" x14ac:dyDescent="0.3">
      <c r="P77321" s="83"/>
    </row>
    <row r="77322" spans="16:16" x14ac:dyDescent="0.3">
      <c r="P77322" s="83"/>
    </row>
    <row r="77323" spans="16:16" x14ac:dyDescent="0.3">
      <c r="P77323" s="83"/>
    </row>
    <row r="77324" spans="16:16" x14ac:dyDescent="0.3">
      <c r="P77324" s="83"/>
    </row>
    <row r="77325" spans="16:16" x14ac:dyDescent="0.3">
      <c r="P77325" s="83"/>
    </row>
    <row r="77326" spans="16:16" x14ac:dyDescent="0.3">
      <c r="P77326" s="83"/>
    </row>
    <row r="77327" spans="16:16" x14ac:dyDescent="0.3">
      <c r="P77327" s="83"/>
    </row>
    <row r="77328" spans="16:16" x14ac:dyDescent="0.3">
      <c r="P77328" s="83"/>
    </row>
    <row r="77329" spans="16:16" x14ac:dyDescent="0.3">
      <c r="P77329" s="83"/>
    </row>
    <row r="77330" spans="16:16" x14ac:dyDescent="0.3">
      <c r="P77330" s="83"/>
    </row>
    <row r="77331" spans="16:16" x14ac:dyDescent="0.3">
      <c r="P77331" s="83"/>
    </row>
    <row r="77332" spans="16:16" x14ac:dyDescent="0.3">
      <c r="P77332" s="83"/>
    </row>
    <row r="77333" spans="16:16" x14ac:dyDescent="0.3">
      <c r="P77333" s="83"/>
    </row>
    <row r="77334" spans="16:16" x14ac:dyDescent="0.3">
      <c r="P77334" s="83"/>
    </row>
    <row r="77335" spans="16:16" x14ac:dyDescent="0.3">
      <c r="P77335" s="83"/>
    </row>
    <row r="77336" spans="16:16" x14ac:dyDescent="0.3">
      <c r="P77336" s="83"/>
    </row>
    <row r="77337" spans="16:16" x14ac:dyDescent="0.3">
      <c r="P77337" s="83"/>
    </row>
    <row r="77338" spans="16:16" x14ac:dyDescent="0.3">
      <c r="P77338" s="83"/>
    </row>
    <row r="77339" spans="16:16" x14ac:dyDescent="0.3">
      <c r="P77339" s="83"/>
    </row>
    <row r="77340" spans="16:16" x14ac:dyDescent="0.3">
      <c r="P77340" s="83"/>
    </row>
    <row r="77341" spans="16:16" x14ac:dyDescent="0.3">
      <c r="P77341" s="83"/>
    </row>
    <row r="77342" spans="16:16" x14ac:dyDescent="0.3">
      <c r="P77342" s="83"/>
    </row>
    <row r="77343" spans="16:16" x14ac:dyDescent="0.3">
      <c r="P77343" s="83"/>
    </row>
    <row r="77344" spans="16:16" x14ac:dyDescent="0.3">
      <c r="P77344" s="83"/>
    </row>
    <row r="77345" spans="16:16" x14ac:dyDescent="0.3">
      <c r="P77345" s="83"/>
    </row>
    <row r="77346" spans="16:16" x14ac:dyDescent="0.3">
      <c r="P77346" s="83"/>
    </row>
    <row r="77347" spans="16:16" x14ac:dyDescent="0.3">
      <c r="P77347" s="83"/>
    </row>
    <row r="77348" spans="16:16" x14ac:dyDescent="0.3">
      <c r="P77348" s="83"/>
    </row>
    <row r="77349" spans="16:16" x14ac:dyDescent="0.3">
      <c r="P77349" s="83"/>
    </row>
    <row r="77350" spans="16:16" x14ac:dyDescent="0.3">
      <c r="P77350" s="83"/>
    </row>
    <row r="77351" spans="16:16" x14ac:dyDescent="0.3">
      <c r="P77351" s="83"/>
    </row>
    <row r="77352" spans="16:16" x14ac:dyDescent="0.3">
      <c r="P77352" s="83"/>
    </row>
    <row r="77353" spans="16:16" x14ac:dyDescent="0.3">
      <c r="P77353" s="83"/>
    </row>
    <row r="77354" spans="16:16" x14ac:dyDescent="0.3">
      <c r="P77354" s="83"/>
    </row>
    <row r="77355" spans="16:16" x14ac:dyDescent="0.3">
      <c r="P77355" s="83"/>
    </row>
    <row r="77356" spans="16:16" x14ac:dyDescent="0.3">
      <c r="P77356" s="83"/>
    </row>
    <row r="77357" spans="16:16" x14ac:dyDescent="0.3">
      <c r="P77357" s="83"/>
    </row>
    <row r="77358" spans="16:16" x14ac:dyDescent="0.3">
      <c r="P77358" s="83"/>
    </row>
    <row r="77359" spans="16:16" x14ac:dyDescent="0.3">
      <c r="P77359" s="83"/>
    </row>
    <row r="77360" spans="16:16" x14ac:dyDescent="0.3">
      <c r="P77360" s="83"/>
    </row>
    <row r="77361" spans="16:16" x14ac:dyDescent="0.3">
      <c r="P77361" s="83"/>
    </row>
    <row r="77362" spans="16:16" x14ac:dyDescent="0.3">
      <c r="P77362" s="83"/>
    </row>
    <row r="77363" spans="16:16" x14ac:dyDescent="0.3">
      <c r="P77363" s="83"/>
    </row>
    <row r="77364" spans="16:16" x14ac:dyDescent="0.3">
      <c r="P77364" s="83"/>
    </row>
    <row r="77365" spans="16:16" x14ac:dyDescent="0.3">
      <c r="P77365" s="83"/>
    </row>
    <row r="77366" spans="16:16" x14ac:dyDescent="0.3">
      <c r="P77366" s="83"/>
    </row>
    <row r="77367" spans="16:16" x14ac:dyDescent="0.3">
      <c r="P77367" s="83"/>
    </row>
    <row r="77368" spans="16:16" x14ac:dyDescent="0.3">
      <c r="P77368" s="83"/>
    </row>
    <row r="77369" spans="16:16" x14ac:dyDescent="0.3">
      <c r="P77369" s="83"/>
    </row>
    <row r="77370" spans="16:16" x14ac:dyDescent="0.3">
      <c r="P77370" s="83"/>
    </row>
    <row r="77371" spans="16:16" x14ac:dyDescent="0.3">
      <c r="P77371" s="83"/>
    </row>
    <row r="77372" spans="16:16" x14ac:dyDescent="0.3">
      <c r="P77372" s="83"/>
    </row>
    <row r="77373" spans="16:16" x14ac:dyDescent="0.3">
      <c r="P77373" s="83"/>
    </row>
    <row r="77374" spans="16:16" x14ac:dyDescent="0.3">
      <c r="P77374" s="83"/>
    </row>
    <row r="77375" spans="16:16" x14ac:dyDescent="0.3">
      <c r="P77375" s="83"/>
    </row>
    <row r="77376" spans="16:16" x14ac:dyDescent="0.3">
      <c r="P77376" s="83"/>
    </row>
    <row r="77377" spans="16:16" x14ac:dyDescent="0.3">
      <c r="P77377" s="83"/>
    </row>
    <row r="77378" spans="16:16" x14ac:dyDescent="0.3">
      <c r="P77378" s="83"/>
    </row>
    <row r="77379" spans="16:16" x14ac:dyDescent="0.3">
      <c r="P77379" s="83"/>
    </row>
    <row r="77380" spans="16:16" x14ac:dyDescent="0.3">
      <c r="P77380" s="83"/>
    </row>
    <row r="77381" spans="16:16" x14ac:dyDescent="0.3">
      <c r="P77381" s="83"/>
    </row>
    <row r="77382" spans="16:16" x14ac:dyDescent="0.3">
      <c r="P77382" s="83"/>
    </row>
    <row r="77383" spans="16:16" x14ac:dyDescent="0.3">
      <c r="P77383" s="83"/>
    </row>
    <row r="77384" spans="16:16" x14ac:dyDescent="0.3">
      <c r="P77384" s="83"/>
    </row>
    <row r="77385" spans="16:16" x14ac:dyDescent="0.3">
      <c r="P77385" s="83"/>
    </row>
    <row r="77386" spans="16:16" x14ac:dyDescent="0.3">
      <c r="P77386" s="83"/>
    </row>
    <row r="77387" spans="16:16" x14ac:dyDescent="0.3">
      <c r="P77387" s="83"/>
    </row>
    <row r="77388" spans="16:16" x14ac:dyDescent="0.3">
      <c r="P77388" s="83"/>
    </row>
    <row r="77389" spans="16:16" x14ac:dyDescent="0.3">
      <c r="P77389" s="83"/>
    </row>
    <row r="77390" spans="16:16" x14ac:dyDescent="0.3">
      <c r="P77390" s="83"/>
    </row>
    <row r="77391" spans="16:16" x14ac:dyDescent="0.3">
      <c r="P77391" s="83"/>
    </row>
    <row r="77392" spans="16:16" x14ac:dyDescent="0.3">
      <c r="P77392" s="83"/>
    </row>
    <row r="77393" spans="16:16" x14ac:dyDescent="0.3">
      <c r="P77393" s="83"/>
    </row>
    <row r="77394" spans="16:16" x14ac:dyDescent="0.3">
      <c r="P77394" s="83"/>
    </row>
    <row r="77395" spans="16:16" x14ac:dyDescent="0.3">
      <c r="P77395" s="83"/>
    </row>
    <row r="77396" spans="16:16" x14ac:dyDescent="0.3">
      <c r="P77396" s="83"/>
    </row>
    <row r="77397" spans="16:16" x14ac:dyDescent="0.3">
      <c r="P77397" s="83"/>
    </row>
    <row r="77398" spans="16:16" x14ac:dyDescent="0.3">
      <c r="P77398" s="83"/>
    </row>
    <row r="77399" spans="16:16" x14ac:dyDescent="0.3">
      <c r="P77399" s="83"/>
    </row>
    <row r="77400" spans="16:16" x14ac:dyDescent="0.3">
      <c r="P77400" s="83"/>
    </row>
    <row r="77401" spans="16:16" x14ac:dyDescent="0.3">
      <c r="P77401" s="83"/>
    </row>
    <row r="77402" spans="16:16" x14ac:dyDescent="0.3">
      <c r="P77402" s="83"/>
    </row>
    <row r="77403" spans="16:16" x14ac:dyDescent="0.3">
      <c r="P77403" s="83"/>
    </row>
    <row r="77404" spans="16:16" x14ac:dyDescent="0.3">
      <c r="P77404" s="83"/>
    </row>
    <row r="77405" spans="16:16" x14ac:dyDescent="0.3">
      <c r="P77405" s="83"/>
    </row>
    <row r="77406" spans="16:16" x14ac:dyDescent="0.3">
      <c r="P77406" s="83"/>
    </row>
    <row r="77407" spans="16:16" x14ac:dyDescent="0.3">
      <c r="P77407" s="83"/>
    </row>
    <row r="77408" spans="16:16" x14ac:dyDescent="0.3">
      <c r="P77408" s="83"/>
    </row>
    <row r="77409" spans="16:16" x14ac:dyDescent="0.3">
      <c r="P77409" s="83"/>
    </row>
    <row r="77410" spans="16:16" x14ac:dyDescent="0.3">
      <c r="P77410" s="83"/>
    </row>
    <row r="77411" spans="16:16" x14ac:dyDescent="0.3">
      <c r="P77411" s="83"/>
    </row>
    <row r="77412" spans="16:16" x14ac:dyDescent="0.3">
      <c r="P77412" s="83"/>
    </row>
    <row r="77413" spans="16:16" x14ac:dyDescent="0.3">
      <c r="P77413" s="83"/>
    </row>
    <row r="77414" spans="16:16" x14ac:dyDescent="0.3">
      <c r="P77414" s="83"/>
    </row>
    <row r="77415" spans="16:16" x14ac:dyDescent="0.3">
      <c r="P77415" s="83"/>
    </row>
    <row r="77416" spans="16:16" x14ac:dyDescent="0.3">
      <c r="P77416" s="83"/>
    </row>
    <row r="77417" spans="16:16" x14ac:dyDescent="0.3">
      <c r="P77417" s="83"/>
    </row>
    <row r="77418" spans="16:16" x14ac:dyDescent="0.3">
      <c r="P77418" s="83"/>
    </row>
    <row r="77419" spans="16:16" x14ac:dyDescent="0.3">
      <c r="P77419" s="83"/>
    </row>
    <row r="77420" spans="16:16" x14ac:dyDescent="0.3">
      <c r="P77420" s="83"/>
    </row>
    <row r="77421" spans="16:16" x14ac:dyDescent="0.3">
      <c r="P77421" s="83"/>
    </row>
    <row r="77422" spans="16:16" x14ac:dyDescent="0.3">
      <c r="P77422" s="83"/>
    </row>
    <row r="77423" spans="16:16" x14ac:dyDescent="0.3">
      <c r="P77423" s="83"/>
    </row>
    <row r="77424" spans="16:16" x14ac:dyDescent="0.3">
      <c r="P77424" s="83"/>
    </row>
    <row r="77425" spans="16:16" x14ac:dyDescent="0.3">
      <c r="P77425" s="83"/>
    </row>
    <row r="77426" spans="16:16" x14ac:dyDescent="0.3">
      <c r="P77426" s="83"/>
    </row>
    <row r="77427" spans="16:16" x14ac:dyDescent="0.3">
      <c r="P77427" s="83"/>
    </row>
    <row r="77428" spans="16:16" x14ac:dyDescent="0.3">
      <c r="P77428" s="83"/>
    </row>
    <row r="77429" spans="16:16" x14ac:dyDescent="0.3">
      <c r="P77429" s="83"/>
    </row>
    <row r="77430" spans="16:16" x14ac:dyDescent="0.3">
      <c r="P77430" s="83"/>
    </row>
    <row r="77431" spans="16:16" x14ac:dyDescent="0.3">
      <c r="P77431" s="83"/>
    </row>
    <row r="77432" spans="16:16" x14ac:dyDescent="0.3">
      <c r="P77432" s="83"/>
    </row>
    <row r="77433" spans="16:16" x14ac:dyDescent="0.3">
      <c r="P77433" s="83"/>
    </row>
    <row r="77434" spans="16:16" x14ac:dyDescent="0.3">
      <c r="P77434" s="83"/>
    </row>
    <row r="77435" spans="16:16" x14ac:dyDescent="0.3">
      <c r="P77435" s="83"/>
    </row>
    <row r="77436" spans="16:16" x14ac:dyDescent="0.3">
      <c r="P77436" s="83"/>
    </row>
    <row r="77437" spans="16:16" x14ac:dyDescent="0.3">
      <c r="P77437" s="83"/>
    </row>
    <row r="77438" spans="16:16" x14ac:dyDescent="0.3">
      <c r="P77438" s="83"/>
    </row>
    <row r="77439" spans="16:16" x14ac:dyDescent="0.3">
      <c r="P77439" s="83"/>
    </row>
    <row r="77440" spans="16:16" x14ac:dyDescent="0.3">
      <c r="P77440" s="83"/>
    </row>
    <row r="77441" spans="16:16" x14ac:dyDescent="0.3">
      <c r="P77441" s="83"/>
    </row>
    <row r="77442" spans="16:16" x14ac:dyDescent="0.3">
      <c r="P77442" s="83"/>
    </row>
    <row r="77443" spans="16:16" x14ac:dyDescent="0.3">
      <c r="P77443" s="83"/>
    </row>
    <row r="77444" spans="16:16" x14ac:dyDescent="0.3">
      <c r="P77444" s="83"/>
    </row>
    <row r="77445" spans="16:16" x14ac:dyDescent="0.3">
      <c r="P77445" s="83"/>
    </row>
    <row r="77446" spans="16:16" x14ac:dyDescent="0.3">
      <c r="P77446" s="83"/>
    </row>
    <row r="77447" spans="16:16" x14ac:dyDescent="0.3">
      <c r="P77447" s="83"/>
    </row>
    <row r="77448" spans="16:16" x14ac:dyDescent="0.3">
      <c r="P77448" s="83"/>
    </row>
    <row r="77449" spans="16:16" x14ac:dyDescent="0.3">
      <c r="P77449" s="83"/>
    </row>
    <row r="77450" spans="16:16" x14ac:dyDescent="0.3">
      <c r="P77450" s="83"/>
    </row>
    <row r="77451" spans="16:16" x14ac:dyDescent="0.3">
      <c r="P77451" s="83"/>
    </row>
    <row r="77452" spans="16:16" x14ac:dyDescent="0.3">
      <c r="P77452" s="83"/>
    </row>
    <row r="77453" spans="16:16" x14ac:dyDescent="0.3">
      <c r="P77453" s="83"/>
    </row>
    <row r="77454" spans="16:16" x14ac:dyDescent="0.3">
      <c r="P77454" s="83"/>
    </row>
    <row r="77455" spans="16:16" x14ac:dyDescent="0.3">
      <c r="P77455" s="83"/>
    </row>
    <row r="77456" spans="16:16" x14ac:dyDescent="0.3">
      <c r="P77456" s="83"/>
    </row>
    <row r="77457" spans="16:16" x14ac:dyDescent="0.3">
      <c r="P77457" s="83"/>
    </row>
    <row r="77458" spans="16:16" x14ac:dyDescent="0.3">
      <c r="P77458" s="83"/>
    </row>
    <row r="77459" spans="16:16" x14ac:dyDescent="0.3">
      <c r="P77459" s="83"/>
    </row>
    <row r="77460" spans="16:16" x14ac:dyDescent="0.3">
      <c r="P77460" s="83"/>
    </row>
    <row r="77461" spans="16:16" x14ac:dyDescent="0.3">
      <c r="P77461" s="83"/>
    </row>
    <row r="77462" spans="16:16" x14ac:dyDescent="0.3">
      <c r="P77462" s="83"/>
    </row>
    <row r="77463" spans="16:16" x14ac:dyDescent="0.3">
      <c r="P77463" s="83"/>
    </row>
    <row r="77464" spans="16:16" x14ac:dyDescent="0.3">
      <c r="P77464" s="83"/>
    </row>
    <row r="77465" spans="16:16" x14ac:dyDescent="0.3">
      <c r="P77465" s="83"/>
    </row>
    <row r="77466" spans="16:16" x14ac:dyDescent="0.3">
      <c r="P77466" s="83"/>
    </row>
    <row r="77467" spans="16:16" x14ac:dyDescent="0.3">
      <c r="P77467" s="83"/>
    </row>
    <row r="77468" spans="16:16" x14ac:dyDescent="0.3">
      <c r="P77468" s="83"/>
    </row>
    <row r="77469" spans="16:16" x14ac:dyDescent="0.3">
      <c r="P77469" s="83"/>
    </row>
    <row r="77470" spans="16:16" x14ac:dyDescent="0.3">
      <c r="P77470" s="83"/>
    </row>
    <row r="77471" spans="16:16" x14ac:dyDescent="0.3">
      <c r="P77471" s="83"/>
    </row>
    <row r="77472" spans="16:16" x14ac:dyDescent="0.3">
      <c r="P77472" s="83"/>
    </row>
    <row r="77473" spans="16:16" x14ac:dyDescent="0.3">
      <c r="P77473" s="83"/>
    </row>
    <row r="77474" spans="16:16" x14ac:dyDescent="0.3">
      <c r="P77474" s="83"/>
    </row>
    <row r="77475" spans="16:16" x14ac:dyDescent="0.3">
      <c r="P77475" s="83"/>
    </row>
    <row r="77476" spans="16:16" x14ac:dyDescent="0.3">
      <c r="P77476" s="83"/>
    </row>
    <row r="77477" spans="16:16" x14ac:dyDescent="0.3">
      <c r="P77477" s="83"/>
    </row>
    <row r="77478" spans="16:16" x14ac:dyDescent="0.3">
      <c r="P77478" s="83"/>
    </row>
    <row r="77479" spans="16:16" x14ac:dyDescent="0.3">
      <c r="P77479" s="83"/>
    </row>
    <row r="77480" spans="16:16" x14ac:dyDescent="0.3">
      <c r="P77480" s="83"/>
    </row>
    <row r="77481" spans="16:16" x14ac:dyDescent="0.3">
      <c r="P77481" s="83"/>
    </row>
    <row r="77482" spans="16:16" x14ac:dyDescent="0.3">
      <c r="P77482" s="83"/>
    </row>
    <row r="77483" spans="16:16" x14ac:dyDescent="0.3">
      <c r="P77483" s="83"/>
    </row>
    <row r="77484" spans="16:16" x14ac:dyDescent="0.3">
      <c r="P77484" s="83"/>
    </row>
    <row r="77485" spans="16:16" x14ac:dyDescent="0.3">
      <c r="P77485" s="83"/>
    </row>
    <row r="77486" spans="16:16" x14ac:dyDescent="0.3">
      <c r="P77486" s="83"/>
    </row>
    <row r="77487" spans="16:16" x14ac:dyDescent="0.3">
      <c r="P77487" s="83"/>
    </row>
    <row r="77488" spans="16:16" x14ac:dyDescent="0.3">
      <c r="P77488" s="83"/>
    </row>
    <row r="77489" spans="16:16" x14ac:dyDescent="0.3">
      <c r="P77489" s="83"/>
    </row>
    <row r="77490" spans="16:16" x14ac:dyDescent="0.3">
      <c r="P77490" s="83"/>
    </row>
    <row r="77491" spans="16:16" x14ac:dyDescent="0.3">
      <c r="P77491" s="83"/>
    </row>
    <row r="77492" spans="16:16" x14ac:dyDescent="0.3">
      <c r="P77492" s="83"/>
    </row>
    <row r="77493" spans="16:16" x14ac:dyDescent="0.3">
      <c r="P77493" s="83"/>
    </row>
    <row r="77494" spans="16:16" x14ac:dyDescent="0.3">
      <c r="P77494" s="83"/>
    </row>
    <row r="77495" spans="16:16" x14ac:dyDescent="0.3">
      <c r="P77495" s="83"/>
    </row>
    <row r="77496" spans="16:16" x14ac:dyDescent="0.3">
      <c r="P77496" s="83"/>
    </row>
    <row r="77497" spans="16:16" x14ac:dyDescent="0.3">
      <c r="P77497" s="83"/>
    </row>
    <row r="77498" spans="16:16" x14ac:dyDescent="0.3">
      <c r="P77498" s="83"/>
    </row>
    <row r="77499" spans="16:16" x14ac:dyDescent="0.3">
      <c r="P77499" s="83"/>
    </row>
    <row r="77500" spans="16:16" x14ac:dyDescent="0.3">
      <c r="P77500" s="83"/>
    </row>
    <row r="77501" spans="16:16" x14ac:dyDescent="0.3">
      <c r="P77501" s="83"/>
    </row>
    <row r="77502" spans="16:16" x14ac:dyDescent="0.3">
      <c r="P77502" s="83"/>
    </row>
    <row r="77503" spans="16:16" x14ac:dyDescent="0.3">
      <c r="P77503" s="83"/>
    </row>
    <row r="77504" spans="16:16" x14ac:dyDescent="0.3">
      <c r="P77504" s="83"/>
    </row>
    <row r="77505" spans="16:16" x14ac:dyDescent="0.3">
      <c r="P77505" s="83"/>
    </row>
    <row r="77506" spans="16:16" x14ac:dyDescent="0.3">
      <c r="P77506" s="83"/>
    </row>
    <row r="77507" spans="16:16" x14ac:dyDescent="0.3">
      <c r="P77507" s="83"/>
    </row>
    <row r="77508" spans="16:16" x14ac:dyDescent="0.3">
      <c r="P77508" s="83"/>
    </row>
    <row r="77509" spans="16:16" x14ac:dyDescent="0.3">
      <c r="P77509" s="83"/>
    </row>
    <row r="77510" spans="16:16" x14ac:dyDescent="0.3">
      <c r="P77510" s="83"/>
    </row>
    <row r="77511" spans="16:16" x14ac:dyDescent="0.3">
      <c r="P77511" s="83"/>
    </row>
    <row r="77512" spans="16:16" x14ac:dyDescent="0.3">
      <c r="P77512" s="83"/>
    </row>
    <row r="77513" spans="16:16" x14ac:dyDescent="0.3">
      <c r="P77513" s="83"/>
    </row>
    <row r="77514" spans="16:16" x14ac:dyDescent="0.3">
      <c r="P77514" s="83"/>
    </row>
    <row r="77515" spans="16:16" x14ac:dyDescent="0.3">
      <c r="P77515" s="83"/>
    </row>
    <row r="77516" spans="16:16" x14ac:dyDescent="0.3">
      <c r="P77516" s="83"/>
    </row>
    <row r="77517" spans="16:16" x14ac:dyDescent="0.3">
      <c r="P77517" s="83"/>
    </row>
    <row r="77518" spans="16:16" x14ac:dyDescent="0.3">
      <c r="P77518" s="83"/>
    </row>
    <row r="77519" spans="16:16" x14ac:dyDescent="0.3">
      <c r="P77519" s="83"/>
    </row>
    <row r="77520" spans="16:16" x14ac:dyDescent="0.3">
      <c r="P77520" s="83"/>
    </row>
    <row r="77521" spans="16:16" x14ac:dyDescent="0.3">
      <c r="P77521" s="83"/>
    </row>
    <row r="77522" spans="16:16" x14ac:dyDescent="0.3">
      <c r="P77522" s="83"/>
    </row>
    <row r="77523" spans="16:16" x14ac:dyDescent="0.3">
      <c r="P77523" s="83"/>
    </row>
    <row r="77524" spans="16:16" x14ac:dyDescent="0.3">
      <c r="P77524" s="83"/>
    </row>
    <row r="77525" spans="16:16" x14ac:dyDescent="0.3">
      <c r="P77525" s="83"/>
    </row>
    <row r="77526" spans="16:16" x14ac:dyDescent="0.3">
      <c r="P77526" s="83"/>
    </row>
    <row r="77527" spans="16:16" x14ac:dyDescent="0.3">
      <c r="P77527" s="83"/>
    </row>
    <row r="77528" spans="16:16" x14ac:dyDescent="0.3">
      <c r="P77528" s="83"/>
    </row>
    <row r="77529" spans="16:16" x14ac:dyDescent="0.3">
      <c r="P77529" s="83"/>
    </row>
    <row r="77530" spans="16:16" x14ac:dyDescent="0.3">
      <c r="P77530" s="83"/>
    </row>
    <row r="77531" spans="16:16" x14ac:dyDescent="0.3">
      <c r="P77531" s="83"/>
    </row>
    <row r="77532" spans="16:16" x14ac:dyDescent="0.3">
      <c r="P77532" s="83"/>
    </row>
    <row r="77533" spans="16:16" x14ac:dyDescent="0.3">
      <c r="P77533" s="83"/>
    </row>
    <row r="77534" spans="16:16" x14ac:dyDescent="0.3">
      <c r="P77534" s="83"/>
    </row>
    <row r="77535" spans="16:16" x14ac:dyDescent="0.3">
      <c r="P77535" s="83"/>
    </row>
    <row r="77536" spans="16:16" x14ac:dyDescent="0.3">
      <c r="P77536" s="83"/>
    </row>
    <row r="77537" spans="16:16" x14ac:dyDescent="0.3">
      <c r="P77537" s="83"/>
    </row>
    <row r="77538" spans="16:16" x14ac:dyDescent="0.3">
      <c r="P77538" s="83"/>
    </row>
    <row r="77539" spans="16:16" x14ac:dyDescent="0.3">
      <c r="P77539" s="83"/>
    </row>
    <row r="77540" spans="16:16" x14ac:dyDescent="0.3">
      <c r="P77540" s="83"/>
    </row>
    <row r="77541" spans="16:16" x14ac:dyDescent="0.3">
      <c r="P77541" s="83"/>
    </row>
    <row r="77542" spans="16:16" x14ac:dyDescent="0.3">
      <c r="P77542" s="83"/>
    </row>
    <row r="77543" spans="16:16" x14ac:dyDescent="0.3">
      <c r="P77543" s="83"/>
    </row>
    <row r="77544" spans="16:16" x14ac:dyDescent="0.3">
      <c r="P77544" s="83"/>
    </row>
    <row r="77545" spans="16:16" x14ac:dyDescent="0.3">
      <c r="P77545" s="83"/>
    </row>
    <row r="77546" spans="16:16" x14ac:dyDescent="0.3">
      <c r="P77546" s="83"/>
    </row>
    <row r="77547" spans="16:16" x14ac:dyDescent="0.3">
      <c r="P77547" s="83"/>
    </row>
    <row r="77548" spans="16:16" x14ac:dyDescent="0.3">
      <c r="P77548" s="83"/>
    </row>
    <row r="77549" spans="16:16" x14ac:dyDescent="0.3">
      <c r="P77549" s="83"/>
    </row>
    <row r="77550" spans="16:16" x14ac:dyDescent="0.3">
      <c r="P77550" s="83"/>
    </row>
    <row r="77551" spans="16:16" x14ac:dyDescent="0.3">
      <c r="P77551" s="83"/>
    </row>
    <row r="77552" spans="16:16" x14ac:dyDescent="0.3">
      <c r="P77552" s="83"/>
    </row>
    <row r="77553" spans="16:16" x14ac:dyDescent="0.3">
      <c r="P77553" s="83"/>
    </row>
    <row r="77554" spans="16:16" x14ac:dyDescent="0.3">
      <c r="P77554" s="83"/>
    </row>
    <row r="77555" spans="16:16" x14ac:dyDescent="0.3">
      <c r="P77555" s="83"/>
    </row>
    <row r="77556" spans="16:16" x14ac:dyDescent="0.3">
      <c r="P77556" s="83"/>
    </row>
    <row r="77557" spans="16:16" x14ac:dyDescent="0.3">
      <c r="P77557" s="83"/>
    </row>
    <row r="77558" spans="16:16" x14ac:dyDescent="0.3">
      <c r="P77558" s="83"/>
    </row>
    <row r="77559" spans="16:16" x14ac:dyDescent="0.3">
      <c r="P77559" s="83"/>
    </row>
    <row r="77560" spans="16:16" x14ac:dyDescent="0.3">
      <c r="P77560" s="83"/>
    </row>
    <row r="77561" spans="16:16" x14ac:dyDescent="0.3">
      <c r="P77561" s="83"/>
    </row>
    <row r="77562" spans="16:16" x14ac:dyDescent="0.3">
      <c r="P77562" s="83"/>
    </row>
    <row r="77563" spans="16:16" x14ac:dyDescent="0.3">
      <c r="P77563" s="83"/>
    </row>
    <row r="77564" spans="16:16" x14ac:dyDescent="0.3">
      <c r="P77564" s="83"/>
    </row>
    <row r="77565" spans="16:16" x14ac:dyDescent="0.3">
      <c r="P77565" s="83"/>
    </row>
    <row r="77566" spans="16:16" x14ac:dyDescent="0.3">
      <c r="P77566" s="83"/>
    </row>
    <row r="77567" spans="16:16" x14ac:dyDescent="0.3">
      <c r="P77567" s="83"/>
    </row>
    <row r="77568" spans="16:16" x14ac:dyDescent="0.3">
      <c r="P77568" s="83"/>
    </row>
    <row r="77569" spans="16:16" x14ac:dyDescent="0.3">
      <c r="P77569" s="83"/>
    </row>
    <row r="77570" spans="16:16" x14ac:dyDescent="0.3">
      <c r="P77570" s="83"/>
    </row>
    <row r="77571" spans="16:16" x14ac:dyDescent="0.3">
      <c r="P77571" s="83"/>
    </row>
    <row r="77572" spans="16:16" x14ac:dyDescent="0.3">
      <c r="P77572" s="83"/>
    </row>
    <row r="77573" spans="16:16" x14ac:dyDescent="0.3">
      <c r="P77573" s="83"/>
    </row>
    <row r="77574" spans="16:16" x14ac:dyDescent="0.3">
      <c r="P77574" s="83"/>
    </row>
    <row r="77575" spans="16:16" x14ac:dyDescent="0.3">
      <c r="P77575" s="83"/>
    </row>
    <row r="77576" spans="16:16" x14ac:dyDescent="0.3">
      <c r="P77576" s="83"/>
    </row>
    <row r="77577" spans="16:16" x14ac:dyDescent="0.3">
      <c r="P77577" s="83"/>
    </row>
    <row r="77578" spans="16:16" x14ac:dyDescent="0.3">
      <c r="P77578" s="83"/>
    </row>
    <row r="77579" spans="16:16" x14ac:dyDescent="0.3">
      <c r="P77579" s="83"/>
    </row>
    <row r="77580" spans="16:16" x14ac:dyDescent="0.3">
      <c r="P77580" s="83"/>
    </row>
    <row r="77581" spans="16:16" x14ac:dyDescent="0.3">
      <c r="P77581" s="83"/>
    </row>
    <row r="77582" spans="16:16" x14ac:dyDescent="0.3">
      <c r="P77582" s="83"/>
    </row>
    <row r="77583" spans="16:16" x14ac:dyDescent="0.3">
      <c r="P77583" s="83"/>
    </row>
    <row r="77584" spans="16:16" x14ac:dyDescent="0.3">
      <c r="P77584" s="83"/>
    </row>
    <row r="77585" spans="16:16" x14ac:dyDescent="0.3">
      <c r="P77585" s="83"/>
    </row>
    <row r="77586" spans="16:16" x14ac:dyDescent="0.3">
      <c r="P77586" s="83"/>
    </row>
    <row r="77587" spans="16:16" x14ac:dyDescent="0.3">
      <c r="P77587" s="83"/>
    </row>
    <row r="77588" spans="16:16" x14ac:dyDescent="0.3">
      <c r="P77588" s="83"/>
    </row>
    <row r="77589" spans="16:16" x14ac:dyDescent="0.3">
      <c r="P77589" s="83"/>
    </row>
    <row r="77590" spans="16:16" x14ac:dyDescent="0.3">
      <c r="P77590" s="83"/>
    </row>
    <row r="77591" spans="16:16" x14ac:dyDescent="0.3">
      <c r="P77591" s="83"/>
    </row>
    <row r="77592" spans="16:16" x14ac:dyDescent="0.3">
      <c r="P77592" s="83"/>
    </row>
    <row r="77593" spans="16:16" x14ac:dyDescent="0.3">
      <c r="P77593" s="83"/>
    </row>
    <row r="77594" spans="16:16" x14ac:dyDescent="0.3">
      <c r="P77594" s="83"/>
    </row>
    <row r="77595" spans="16:16" x14ac:dyDescent="0.3">
      <c r="P77595" s="83"/>
    </row>
    <row r="77596" spans="16:16" x14ac:dyDescent="0.3">
      <c r="P77596" s="83"/>
    </row>
    <row r="77597" spans="16:16" x14ac:dyDescent="0.3">
      <c r="P77597" s="83"/>
    </row>
    <row r="77598" spans="16:16" x14ac:dyDescent="0.3">
      <c r="P77598" s="83"/>
    </row>
    <row r="77599" spans="16:16" x14ac:dyDescent="0.3">
      <c r="P77599" s="83"/>
    </row>
    <row r="77600" spans="16:16" x14ac:dyDescent="0.3">
      <c r="P77600" s="83"/>
    </row>
    <row r="77601" spans="16:16" x14ac:dyDescent="0.3">
      <c r="P77601" s="83"/>
    </row>
    <row r="77602" spans="16:16" x14ac:dyDescent="0.3">
      <c r="P77602" s="83"/>
    </row>
    <row r="77603" spans="16:16" x14ac:dyDescent="0.3">
      <c r="P77603" s="83"/>
    </row>
    <row r="77604" spans="16:16" x14ac:dyDescent="0.3">
      <c r="P77604" s="83"/>
    </row>
    <row r="77605" spans="16:16" x14ac:dyDescent="0.3">
      <c r="P77605" s="83"/>
    </row>
    <row r="77606" spans="16:16" x14ac:dyDescent="0.3">
      <c r="P77606" s="83"/>
    </row>
    <row r="77607" spans="16:16" x14ac:dyDescent="0.3">
      <c r="P77607" s="83"/>
    </row>
    <row r="77608" spans="16:16" x14ac:dyDescent="0.3">
      <c r="P77608" s="83"/>
    </row>
    <row r="77609" spans="16:16" x14ac:dyDescent="0.3">
      <c r="P77609" s="83"/>
    </row>
    <row r="77610" spans="16:16" x14ac:dyDescent="0.3">
      <c r="P77610" s="83"/>
    </row>
    <row r="77611" spans="16:16" x14ac:dyDescent="0.3">
      <c r="P77611" s="83"/>
    </row>
    <row r="77612" spans="16:16" x14ac:dyDescent="0.3">
      <c r="P77612" s="83"/>
    </row>
    <row r="77613" spans="16:16" x14ac:dyDescent="0.3">
      <c r="P77613" s="83"/>
    </row>
    <row r="77614" spans="16:16" x14ac:dyDescent="0.3">
      <c r="P77614" s="83"/>
    </row>
    <row r="77615" spans="16:16" x14ac:dyDescent="0.3">
      <c r="P77615" s="83"/>
    </row>
    <row r="77616" spans="16:16" x14ac:dyDescent="0.3">
      <c r="P77616" s="83"/>
    </row>
    <row r="77617" spans="16:16" x14ac:dyDescent="0.3">
      <c r="P77617" s="83"/>
    </row>
    <row r="77618" spans="16:16" x14ac:dyDescent="0.3">
      <c r="P77618" s="83"/>
    </row>
    <row r="77619" spans="16:16" x14ac:dyDescent="0.3">
      <c r="P77619" s="83"/>
    </row>
    <row r="77620" spans="16:16" x14ac:dyDescent="0.3">
      <c r="P77620" s="83"/>
    </row>
    <row r="77621" spans="16:16" x14ac:dyDescent="0.3">
      <c r="P77621" s="83"/>
    </row>
    <row r="77622" spans="16:16" x14ac:dyDescent="0.3">
      <c r="P77622" s="83"/>
    </row>
    <row r="77623" spans="16:16" x14ac:dyDescent="0.3">
      <c r="P77623" s="83"/>
    </row>
    <row r="77624" spans="16:16" x14ac:dyDescent="0.3">
      <c r="P77624" s="83"/>
    </row>
    <row r="77625" spans="16:16" x14ac:dyDescent="0.3">
      <c r="P77625" s="83"/>
    </row>
    <row r="77626" spans="16:16" x14ac:dyDescent="0.3">
      <c r="P77626" s="83"/>
    </row>
    <row r="77627" spans="16:16" x14ac:dyDescent="0.3">
      <c r="P77627" s="83"/>
    </row>
    <row r="77628" spans="16:16" x14ac:dyDescent="0.3">
      <c r="P77628" s="83"/>
    </row>
    <row r="77629" spans="16:16" x14ac:dyDescent="0.3">
      <c r="P77629" s="83"/>
    </row>
    <row r="77630" spans="16:16" x14ac:dyDescent="0.3">
      <c r="P77630" s="83"/>
    </row>
    <row r="77631" spans="16:16" x14ac:dyDescent="0.3">
      <c r="P77631" s="83"/>
    </row>
    <row r="77632" spans="16:16" x14ac:dyDescent="0.3">
      <c r="P77632" s="83"/>
    </row>
    <row r="77633" spans="16:16" x14ac:dyDescent="0.3">
      <c r="P77633" s="83"/>
    </row>
    <row r="77634" spans="16:16" x14ac:dyDescent="0.3">
      <c r="P77634" s="83"/>
    </row>
    <row r="77635" spans="16:16" x14ac:dyDescent="0.3">
      <c r="P77635" s="83"/>
    </row>
    <row r="77636" spans="16:16" x14ac:dyDescent="0.3">
      <c r="P77636" s="83"/>
    </row>
    <row r="77637" spans="16:16" x14ac:dyDescent="0.3">
      <c r="P77637" s="83"/>
    </row>
    <row r="77638" spans="16:16" x14ac:dyDescent="0.3">
      <c r="P77638" s="83"/>
    </row>
    <row r="77639" spans="16:16" x14ac:dyDescent="0.3">
      <c r="P77639" s="83"/>
    </row>
    <row r="77640" spans="16:16" x14ac:dyDescent="0.3">
      <c r="P77640" s="83"/>
    </row>
    <row r="77641" spans="16:16" x14ac:dyDescent="0.3">
      <c r="P77641" s="83"/>
    </row>
    <row r="77642" spans="16:16" x14ac:dyDescent="0.3">
      <c r="P77642" s="83"/>
    </row>
    <row r="77643" spans="16:16" x14ac:dyDescent="0.3">
      <c r="P77643" s="83"/>
    </row>
    <row r="77644" spans="16:16" x14ac:dyDescent="0.3">
      <c r="P77644" s="83"/>
    </row>
    <row r="77645" spans="16:16" x14ac:dyDescent="0.3">
      <c r="P77645" s="83"/>
    </row>
    <row r="77646" spans="16:16" x14ac:dyDescent="0.3">
      <c r="P77646" s="83"/>
    </row>
    <row r="77647" spans="16:16" x14ac:dyDescent="0.3">
      <c r="P77647" s="83"/>
    </row>
    <row r="77648" spans="16:16" x14ac:dyDescent="0.3">
      <c r="P77648" s="83"/>
    </row>
    <row r="77649" spans="16:16" x14ac:dyDescent="0.3">
      <c r="P77649" s="83"/>
    </row>
    <row r="77650" spans="16:16" x14ac:dyDescent="0.3">
      <c r="P77650" s="83"/>
    </row>
    <row r="77651" spans="16:16" x14ac:dyDescent="0.3">
      <c r="P77651" s="83"/>
    </row>
    <row r="77652" spans="16:16" x14ac:dyDescent="0.3">
      <c r="P77652" s="83"/>
    </row>
    <row r="77653" spans="16:16" x14ac:dyDescent="0.3">
      <c r="P77653" s="83"/>
    </row>
    <row r="77654" spans="16:16" x14ac:dyDescent="0.3">
      <c r="P77654" s="83"/>
    </row>
    <row r="77655" spans="16:16" x14ac:dyDescent="0.3">
      <c r="P77655" s="83"/>
    </row>
    <row r="77656" spans="16:16" x14ac:dyDescent="0.3">
      <c r="P77656" s="83"/>
    </row>
    <row r="77657" spans="16:16" x14ac:dyDescent="0.3">
      <c r="P77657" s="83"/>
    </row>
    <row r="77658" spans="16:16" x14ac:dyDescent="0.3">
      <c r="P77658" s="83"/>
    </row>
    <row r="77659" spans="16:16" x14ac:dyDescent="0.3">
      <c r="P77659" s="83"/>
    </row>
    <row r="77660" spans="16:16" x14ac:dyDescent="0.3">
      <c r="P77660" s="83"/>
    </row>
    <row r="77661" spans="16:16" x14ac:dyDescent="0.3">
      <c r="P77661" s="83"/>
    </row>
    <row r="77662" spans="16:16" x14ac:dyDescent="0.3">
      <c r="P77662" s="83"/>
    </row>
    <row r="77663" spans="16:16" x14ac:dyDescent="0.3">
      <c r="P77663" s="83"/>
    </row>
    <row r="77664" spans="16:16" x14ac:dyDescent="0.3">
      <c r="P77664" s="83"/>
    </row>
    <row r="77665" spans="16:16" x14ac:dyDescent="0.3">
      <c r="P77665" s="83"/>
    </row>
    <row r="77666" spans="16:16" x14ac:dyDescent="0.3">
      <c r="P77666" s="83"/>
    </row>
    <row r="77667" spans="16:16" x14ac:dyDescent="0.3">
      <c r="P77667" s="83"/>
    </row>
    <row r="77668" spans="16:16" x14ac:dyDescent="0.3">
      <c r="P77668" s="83"/>
    </row>
    <row r="77669" spans="16:16" x14ac:dyDescent="0.3">
      <c r="P77669" s="83"/>
    </row>
    <row r="77670" spans="16:16" x14ac:dyDescent="0.3">
      <c r="P77670" s="83"/>
    </row>
    <row r="77671" spans="16:16" x14ac:dyDescent="0.3">
      <c r="P77671" s="83"/>
    </row>
    <row r="77672" spans="16:16" x14ac:dyDescent="0.3">
      <c r="P77672" s="83"/>
    </row>
    <row r="77673" spans="16:16" x14ac:dyDescent="0.3">
      <c r="P77673" s="83"/>
    </row>
    <row r="77674" spans="16:16" x14ac:dyDescent="0.3">
      <c r="P77674" s="83"/>
    </row>
    <row r="77675" spans="16:16" x14ac:dyDescent="0.3">
      <c r="P77675" s="83"/>
    </row>
    <row r="77676" spans="16:16" x14ac:dyDescent="0.3">
      <c r="P77676" s="83"/>
    </row>
    <row r="77677" spans="16:16" x14ac:dyDescent="0.3">
      <c r="P77677" s="83"/>
    </row>
    <row r="77678" spans="16:16" x14ac:dyDescent="0.3">
      <c r="P77678" s="83"/>
    </row>
    <row r="77679" spans="16:16" x14ac:dyDescent="0.3">
      <c r="P77679" s="83"/>
    </row>
    <row r="77680" spans="16:16" x14ac:dyDescent="0.3">
      <c r="P77680" s="83"/>
    </row>
    <row r="77681" spans="16:16" x14ac:dyDescent="0.3">
      <c r="P77681" s="83"/>
    </row>
    <row r="77682" spans="16:16" x14ac:dyDescent="0.3">
      <c r="P77682" s="83"/>
    </row>
    <row r="77683" spans="16:16" x14ac:dyDescent="0.3">
      <c r="P77683" s="83"/>
    </row>
    <row r="77684" spans="16:16" x14ac:dyDescent="0.3">
      <c r="P77684" s="83"/>
    </row>
    <row r="77685" spans="16:16" x14ac:dyDescent="0.3">
      <c r="P77685" s="83"/>
    </row>
    <row r="77686" spans="16:16" x14ac:dyDescent="0.3">
      <c r="P77686" s="83"/>
    </row>
    <row r="77687" spans="16:16" x14ac:dyDescent="0.3">
      <c r="P77687" s="83"/>
    </row>
    <row r="77688" spans="16:16" x14ac:dyDescent="0.3">
      <c r="P77688" s="83"/>
    </row>
    <row r="77689" spans="16:16" x14ac:dyDescent="0.3">
      <c r="P77689" s="83"/>
    </row>
    <row r="77690" spans="16:16" x14ac:dyDescent="0.3">
      <c r="P77690" s="83"/>
    </row>
    <row r="77691" spans="16:16" x14ac:dyDescent="0.3">
      <c r="P77691" s="83"/>
    </row>
    <row r="77692" spans="16:16" x14ac:dyDescent="0.3">
      <c r="P77692" s="83"/>
    </row>
    <row r="77693" spans="16:16" x14ac:dyDescent="0.3">
      <c r="P77693" s="83"/>
    </row>
    <row r="77694" spans="16:16" x14ac:dyDescent="0.3">
      <c r="P77694" s="83"/>
    </row>
    <row r="77695" spans="16:16" x14ac:dyDescent="0.3">
      <c r="P77695" s="83"/>
    </row>
    <row r="77696" spans="16:16" x14ac:dyDescent="0.3">
      <c r="P77696" s="83"/>
    </row>
    <row r="77697" spans="16:16" x14ac:dyDescent="0.3">
      <c r="P77697" s="83"/>
    </row>
    <row r="77698" spans="16:16" x14ac:dyDescent="0.3">
      <c r="P77698" s="83"/>
    </row>
    <row r="77699" spans="16:16" x14ac:dyDescent="0.3">
      <c r="P77699" s="83"/>
    </row>
    <row r="77700" spans="16:16" x14ac:dyDescent="0.3">
      <c r="P77700" s="83"/>
    </row>
    <row r="77701" spans="16:16" x14ac:dyDescent="0.3">
      <c r="P77701" s="83"/>
    </row>
    <row r="77702" spans="16:16" x14ac:dyDescent="0.3">
      <c r="P77702" s="83"/>
    </row>
    <row r="77703" spans="16:16" x14ac:dyDescent="0.3">
      <c r="P77703" s="83"/>
    </row>
    <row r="77704" spans="16:16" x14ac:dyDescent="0.3">
      <c r="P77704" s="83"/>
    </row>
    <row r="77705" spans="16:16" x14ac:dyDescent="0.3">
      <c r="P77705" s="83"/>
    </row>
    <row r="77706" spans="16:16" x14ac:dyDescent="0.3">
      <c r="P77706" s="83"/>
    </row>
    <row r="77707" spans="16:16" x14ac:dyDescent="0.3">
      <c r="P77707" s="83"/>
    </row>
    <row r="77708" spans="16:16" x14ac:dyDescent="0.3">
      <c r="P77708" s="83"/>
    </row>
    <row r="77709" spans="16:16" x14ac:dyDescent="0.3">
      <c r="P77709" s="83"/>
    </row>
    <row r="77710" spans="16:16" x14ac:dyDescent="0.3">
      <c r="P77710" s="83"/>
    </row>
    <row r="77711" spans="16:16" x14ac:dyDescent="0.3">
      <c r="P77711" s="83"/>
    </row>
    <row r="77712" spans="16:16" x14ac:dyDescent="0.3">
      <c r="P77712" s="83"/>
    </row>
    <row r="77713" spans="16:16" x14ac:dyDescent="0.3">
      <c r="P77713" s="83"/>
    </row>
    <row r="77714" spans="16:16" x14ac:dyDescent="0.3">
      <c r="P77714" s="83"/>
    </row>
    <row r="77715" spans="16:16" x14ac:dyDescent="0.3">
      <c r="P77715" s="83"/>
    </row>
    <row r="77716" spans="16:16" x14ac:dyDescent="0.3">
      <c r="P77716" s="83"/>
    </row>
    <row r="77717" spans="16:16" x14ac:dyDescent="0.3">
      <c r="P77717" s="83"/>
    </row>
    <row r="77718" spans="16:16" x14ac:dyDescent="0.3">
      <c r="P77718" s="83"/>
    </row>
    <row r="77719" spans="16:16" x14ac:dyDescent="0.3">
      <c r="P77719" s="83"/>
    </row>
    <row r="77720" spans="16:16" x14ac:dyDescent="0.3">
      <c r="P77720" s="83"/>
    </row>
    <row r="77721" spans="16:16" x14ac:dyDescent="0.3">
      <c r="P77721" s="83"/>
    </row>
    <row r="77722" spans="16:16" x14ac:dyDescent="0.3">
      <c r="P77722" s="83"/>
    </row>
    <row r="77723" spans="16:16" x14ac:dyDescent="0.3">
      <c r="P77723" s="83"/>
    </row>
    <row r="77724" spans="16:16" x14ac:dyDescent="0.3">
      <c r="P77724" s="83"/>
    </row>
    <row r="77725" spans="16:16" x14ac:dyDescent="0.3">
      <c r="P77725" s="83"/>
    </row>
    <row r="77726" spans="16:16" x14ac:dyDescent="0.3">
      <c r="P77726" s="83"/>
    </row>
    <row r="77727" spans="16:16" x14ac:dyDescent="0.3">
      <c r="P77727" s="83"/>
    </row>
    <row r="77728" spans="16:16" x14ac:dyDescent="0.3">
      <c r="P77728" s="83"/>
    </row>
    <row r="77729" spans="16:16" x14ac:dyDescent="0.3">
      <c r="P77729" s="83"/>
    </row>
    <row r="77730" spans="16:16" x14ac:dyDescent="0.3">
      <c r="P77730" s="83"/>
    </row>
    <row r="77731" spans="16:16" x14ac:dyDescent="0.3">
      <c r="P77731" s="83"/>
    </row>
    <row r="77732" spans="16:16" x14ac:dyDescent="0.3">
      <c r="P77732" s="83"/>
    </row>
    <row r="77733" spans="16:16" x14ac:dyDescent="0.3">
      <c r="P77733" s="83"/>
    </row>
    <row r="77734" spans="16:16" x14ac:dyDescent="0.3">
      <c r="P77734" s="83"/>
    </row>
    <row r="77735" spans="16:16" x14ac:dyDescent="0.3">
      <c r="P77735" s="83"/>
    </row>
    <row r="77736" spans="16:16" x14ac:dyDescent="0.3">
      <c r="P77736" s="83"/>
    </row>
    <row r="77737" spans="16:16" x14ac:dyDescent="0.3">
      <c r="P77737" s="83"/>
    </row>
    <row r="77738" spans="16:16" x14ac:dyDescent="0.3">
      <c r="P77738" s="83"/>
    </row>
    <row r="77739" spans="16:16" x14ac:dyDescent="0.3">
      <c r="P77739" s="83"/>
    </row>
    <row r="77740" spans="16:16" x14ac:dyDescent="0.3">
      <c r="P77740" s="83"/>
    </row>
    <row r="77741" spans="16:16" x14ac:dyDescent="0.3">
      <c r="P77741" s="83"/>
    </row>
    <row r="77742" spans="16:16" x14ac:dyDescent="0.3">
      <c r="P77742" s="83"/>
    </row>
    <row r="77743" spans="16:16" x14ac:dyDescent="0.3">
      <c r="P77743" s="83"/>
    </row>
    <row r="77744" spans="16:16" x14ac:dyDescent="0.3">
      <c r="P77744" s="83"/>
    </row>
    <row r="77745" spans="16:16" x14ac:dyDescent="0.3">
      <c r="P77745" s="83"/>
    </row>
    <row r="77746" spans="16:16" x14ac:dyDescent="0.3">
      <c r="P77746" s="83"/>
    </row>
    <row r="77747" spans="16:16" x14ac:dyDescent="0.3">
      <c r="P77747" s="83"/>
    </row>
    <row r="77748" spans="16:16" x14ac:dyDescent="0.3">
      <c r="P77748" s="83"/>
    </row>
    <row r="77749" spans="16:16" x14ac:dyDescent="0.3">
      <c r="P77749" s="83"/>
    </row>
    <row r="77750" spans="16:16" x14ac:dyDescent="0.3">
      <c r="P77750" s="83"/>
    </row>
    <row r="77751" spans="16:16" x14ac:dyDescent="0.3">
      <c r="P77751" s="83"/>
    </row>
    <row r="77752" spans="16:16" x14ac:dyDescent="0.3">
      <c r="P77752" s="83"/>
    </row>
    <row r="77753" spans="16:16" x14ac:dyDescent="0.3">
      <c r="P77753" s="83"/>
    </row>
    <row r="77754" spans="16:16" x14ac:dyDescent="0.3">
      <c r="P77754" s="83"/>
    </row>
    <row r="77755" spans="16:16" x14ac:dyDescent="0.3">
      <c r="P77755" s="83"/>
    </row>
    <row r="77756" spans="16:16" x14ac:dyDescent="0.3">
      <c r="P77756" s="83"/>
    </row>
    <row r="77757" spans="16:16" x14ac:dyDescent="0.3">
      <c r="P77757" s="83"/>
    </row>
    <row r="77758" spans="16:16" x14ac:dyDescent="0.3">
      <c r="P77758" s="83"/>
    </row>
    <row r="77759" spans="16:16" x14ac:dyDescent="0.3">
      <c r="P77759" s="83"/>
    </row>
    <row r="77760" spans="16:16" x14ac:dyDescent="0.3">
      <c r="P77760" s="83"/>
    </row>
    <row r="77761" spans="16:16" x14ac:dyDescent="0.3">
      <c r="P77761" s="83"/>
    </row>
    <row r="77762" spans="16:16" x14ac:dyDescent="0.3">
      <c r="P77762" s="83"/>
    </row>
    <row r="77763" spans="16:16" x14ac:dyDescent="0.3">
      <c r="P77763" s="83"/>
    </row>
    <row r="77764" spans="16:16" x14ac:dyDescent="0.3">
      <c r="P77764" s="83"/>
    </row>
    <row r="77765" spans="16:16" x14ac:dyDescent="0.3">
      <c r="P77765" s="83"/>
    </row>
    <row r="77766" spans="16:16" x14ac:dyDescent="0.3">
      <c r="P77766" s="83"/>
    </row>
    <row r="77767" spans="16:16" x14ac:dyDescent="0.3">
      <c r="P77767" s="83"/>
    </row>
    <row r="77768" spans="16:16" x14ac:dyDescent="0.3">
      <c r="P77768" s="83"/>
    </row>
    <row r="77769" spans="16:16" x14ac:dyDescent="0.3">
      <c r="P77769" s="83"/>
    </row>
    <row r="77770" spans="16:16" x14ac:dyDescent="0.3">
      <c r="P77770" s="83"/>
    </row>
    <row r="77771" spans="16:16" x14ac:dyDescent="0.3">
      <c r="P77771" s="83"/>
    </row>
    <row r="77772" spans="16:16" x14ac:dyDescent="0.3">
      <c r="P77772" s="83"/>
    </row>
    <row r="77773" spans="16:16" x14ac:dyDescent="0.3">
      <c r="P77773" s="83"/>
    </row>
    <row r="77774" spans="16:16" x14ac:dyDescent="0.3">
      <c r="P77774" s="83"/>
    </row>
    <row r="77775" spans="16:16" x14ac:dyDescent="0.3">
      <c r="P77775" s="83"/>
    </row>
    <row r="77776" spans="16:16" x14ac:dyDescent="0.3">
      <c r="P77776" s="83"/>
    </row>
    <row r="77777" spans="16:16" x14ac:dyDescent="0.3">
      <c r="P77777" s="83"/>
    </row>
    <row r="77778" spans="16:16" x14ac:dyDescent="0.3">
      <c r="P77778" s="83"/>
    </row>
    <row r="77779" spans="16:16" x14ac:dyDescent="0.3">
      <c r="P77779" s="83"/>
    </row>
    <row r="77780" spans="16:16" x14ac:dyDescent="0.3">
      <c r="P77780" s="83"/>
    </row>
    <row r="77781" spans="16:16" x14ac:dyDescent="0.3">
      <c r="P77781" s="83"/>
    </row>
    <row r="77782" spans="16:16" x14ac:dyDescent="0.3">
      <c r="P77782" s="83"/>
    </row>
    <row r="77783" spans="16:16" x14ac:dyDescent="0.3">
      <c r="P77783" s="83"/>
    </row>
    <row r="77784" spans="16:16" x14ac:dyDescent="0.3">
      <c r="P77784" s="83"/>
    </row>
    <row r="77785" spans="16:16" x14ac:dyDescent="0.3">
      <c r="P77785" s="83"/>
    </row>
    <row r="77786" spans="16:16" x14ac:dyDescent="0.3">
      <c r="P77786" s="83"/>
    </row>
    <row r="77787" spans="16:16" x14ac:dyDescent="0.3">
      <c r="P77787" s="83"/>
    </row>
    <row r="77788" spans="16:16" x14ac:dyDescent="0.3">
      <c r="P77788" s="83"/>
    </row>
    <row r="77789" spans="16:16" x14ac:dyDescent="0.3">
      <c r="P77789" s="83"/>
    </row>
    <row r="77790" spans="16:16" x14ac:dyDescent="0.3">
      <c r="P77790" s="83"/>
    </row>
    <row r="77791" spans="16:16" x14ac:dyDescent="0.3">
      <c r="P77791" s="83"/>
    </row>
    <row r="77792" spans="16:16" x14ac:dyDescent="0.3">
      <c r="P77792" s="83"/>
    </row>
    <row r="77793" spans="16:16" x14ac:dyDescent="0.3">
      <c r="P77793" s="83"/>
    </row>
    <row r="77794" spans="16:16" x14ac:dyDescent="0.3">
      <c r="P77794" s="83"/>
    </row>
    <row r="77795" spans="16:16" x14ac:dyDescent="0.3">
      <c r="P77795" s="83"/>
    </row>
    <row r="77796" spans="16:16" x14ac:dyDescent="0.3">
      <c r="P77796" s="83"/>
    </row>
    <row r="77797" spans="16:16" x14ac:dyDescent="0.3">
      <c r="P77797" s="83"/>
    </row>
    <row r="77798" spans="16:16" x14ac:dyDescent="0.3">
      <c r="P77798" s="83"/>
    </row>
    <row r="77799" spans="16:16" x14ac:dyDescent="0.3">
      <c r="P77799" s="83"/>
    </row>
    <row r="77800" spans="16:16" x14ac:dyDescent="0.3">
      <c r="P77800" s="83"/>
    </row>
    <row r="77801" spans="16:16" x14ac:dyDescent="0.3">
      <c r="P77801" s="83"/>
    </row>
    <row r="77802" spans="16:16" x14ac:dyDescent="0.3">
      <c r="P77802" s="83"/>
    </row>
    <row r="77803" spans="16:16" x14ac:dyDescent="0.3">
      <c r="P77803" s="83"/>
    </row>
    <row r="77804" spans="16:16" x14ac:dyDescent="0.3">
      <c r="P77804" s="83"/>
    </row>
    <row r="77805" spans="16:16" x14ac:dyDescent="0.3">
      <c r="P77805" s="83"/>
    </row>
    <row r="77806" spans="16:16" x14ac:dyDescent="0.3">
      <c r="P77806" s="83"/>
    </row>
    <row r="77807" spans="16:16" x14ac:dyDescent="0.3">
      <c r="P77807" s="83"/>
    </row>
    <row r="77808" spans="16:16" x14ac:dyDescent="0.3">
      <c r="P77808" s="83"/>
    </row>
    <row r="77809" spans="16:16" x14ac:dyDescent="0.3">
      <c r="P77809" s="83"/>
    </row>
    <row r="77810" spans="16:16" x14ac:dyDescent="0.3">
      <c r="P77810" s="83"/>
    </row>
    <row r="77811" spans="16:16" x14ac:dyDescent="0.3">
      <c r="P77811" s="83"/>
    </row>
    <row r="77812" spans="16:16" x14ac:dyDescent="0.3">
      <c r="P77812" s="83"/>
    </row>
    <row r="77813" spans="16:16" x14ac:dyDescent="0.3">
      <c r="P77813" s="83"/>
    </row>
    <row r="77814" spans="16:16" x14ac:dyDescent="0.3">
      <c r="P77814" s="83"/>
    </row>
    <row r="77815" spans="16:16" x14ac:dyDescent="0.3">
      <c r="P77815" s="83"/>
    </row>
    <row r="77816" spans="16:16" x14ac:dyDescent="0.3">
      <c r="P77816" s="83"/>
    </row>
    <row r="77817" spans="16:16" x14ac:dyDescent="0.3">
      <c r="P77817" s="83"/>
    </row>
    <row r="77818" spans="16:16" x14ac:dyDescent="0.3">
      <c r="P77818" s="83"/>
    </row>
    <row r="77819" spans="16:16" x14ac:dyDescent="0.3">
      <c r="P77819" s="83"/>
    </row>
    <row r="77820" spans="16:16" x14ac:dyDescent="0.3">
      <c r="P77820" s="83"/>
    </row>
    <row r="77821" spans="16:16" x14ac:dyDescent="0.3">
      <c r="P77821" s="83"/>
    </row>
    <row r="77822" spans="16:16" x14ac:dyDescent="0.3">
      <c r="P77822" s="83"/>
    </row>
    <row r="77823" spans="16:16" x14ac:dyDescent="0.3">
      <c r="P77823" s="83"/>
    </row>
    <row r="77824" spans="16:16" x14ac:dyDescent="0.3">
      <c r="P77824" s="83"/>
    </row>
    <row r="77825" spans="16:16" x14ac:dyDescent="0.3">
      <c r="P77825" s="83"/>
    </row>
    <row r="77826" spans="16:16" x14ac:dyDescent="0.3">
      <c r="P77826" s="83"/>
    </row>
    <row r="77827" spans="16:16" x14ac:dyDescent="0.3">
      <c r="P77827" s="83"/>
    </row>
    <row r="77828" spans="16:16" x14ac:dyDescent="0.3">
      <c r="P77828" s="83"/>
    </row>
    <row r="77829" spans="16:16" x14ac:dyDescent="0.3">
      <c r="P77829" s="83"/>
    </row>
    <row r="77830" spans="16:16" x14ac:dyDescent="0.3">
      <c r="P77830" s="83"/>
    </row>
    <row r="77831" spans="16:16" x14ac:dyDescent="0.3">
      <c r="P77831" s="83"/>
    </row>
    <row r="77832" spans="16:16" x14ac:dyDescent="0.3">
      <c r="P77832" s="83"/>
    </row>
    <row r="77833" spans="16:16" x14ac:dyDescent="0.3">
      <c r="P77833" s="83"/>
    </row>
    <row r="77834" spans="16:16" x14ac:dyDescent="0.3">
      <c r="P77834" s="83"/>
    </row>
    <row r="77835" spans="16:16" x14ac:dyDescent="0.3">
      <c r="P77835" s="83"/>
    </row>
    <row r="77836" spans="16:16" x14ac:dyDescent="0.3">
      <c r="P77836" s="83"/>
    </row>
    <row r="77837" spans="16:16" x14ac:dyDescent="0.3">
      <c r="P77837" s="83"/>
    </row>
    <row r="77838" spans="16:16" x14ac:dyDescent="0.3">
      <c r="P77838" s="83"/>
    </row>
    <row r="77839" spans="16:16" x14ac:dyDescent="0.3">
      <c r="P77839" s="83"/>
    </row>
    <row r="77840" spans="16:16" x14ac:dyDescent="0.3">
      <c r="P77840" s="83"/>
    </row>
    <row r="77841" spans="16:16" x14ac:dyDescent="0.3">
      <c r="P77841" s="83"/>
    </row>
    <row r="77842" spans="16:16" x14ac:dyDescent="0.3">
      <c r="P77842" s="83"/>
    </row>
    <row r="77843" spans="16:16" x14ac:dyDescent="0.3">
      <c r="P77843" s="83"/>
    </row>
    <row r="77844" spans="16:16" x14ac:dyDescent="0.3">
      <c r="P77844" s="83"/>
    </row>
    <row r="77845" spans="16:16" x14ac:dyDescent="0.3">
      <c r="P77845" s="83"/>
    </row>
    <row r="77846" spans="16:16" x14ac:dyDescent="0.3">
      <c r="P77846" s="83"/>
    </row>
    <row r="77847" spans="16:16" x14ac:dyDescent="0.3">
      <c r="P77847" s="83"/>
    </row>
    <row r="77848" spans="16:16" x14ac:dyDescent="0.3">
      <c r="P77848" s="83"/>
    </row>
    <row r="77849" spans="16:16" x14ac:dyDescent="0.3">
      <c r="P77849" s="83"/>
    </row>
    <row r="77850" spans="16:16" x14ac:dyDescent="0.3">
      <c r="P77850" s="83"/>
    </row>
    <row r="77851" spans="16:16" x14ac:dyDescent="0.3">
      <c r="P77851" s="83"/>
    </row>
    <row r="77852" spans="16:16" x14ac:dyDescent="0.3">
      <c r="P77852" s="83"/>
    </row>
    <row r="77853" spans="16:16" x14ac:dyDescent="0.3">
      <c r="P77853" s="83"/>
    </row>
    <row r="77854" spans="16:16" x14ac:dyDescent="0.3">
      <c r="P77854" s="83"/>
    </row>
    <row r="77855" spans="16:16" x14ac:dyDescent="0.3">
      <c r="P77855" s="83"/>
    </row>
    <row r="77856" spans="16:16" x14ac:dyDescent="0.3">
      <c r="P77856" s="83"/>
    </row>
    <row r="77857" spans="16:16" x14ac:dyDescent="0.3">
      <c r="P77857" s="83"/>
    </row>
    <row r="77858" spans="16:16" x14ac:dyDescent="0.3">
      <c r="P77858" s="83"/>
    </row>
    <row r="77859" spans="16:16" x14ac:dyDescent="0.3">
      <c r="P77859" s="83"/>
    </row>
    <row r="77860" spans="16:16" x14ac:dyDescent="0.3">
      <c r="P77860" s="83"/>
    </row>
    <row r="77861" spans="16:16" x14ac:dyDescent="0.3">
      <c r="P77861" s="83"/>
    </row>
    <row r="77862" spans="16:16" x14ac:dyDescent="0.3">
      <c r="P77862" s="83"/>
    </row>
    <row r="77863" spans="16:16" x14ac:dyDescent="0.3">
      <c r="P77863" s="83"/>
    </row>
    <row r="77864" spans="16:16" x14ac:dyDescent="0.3">
      <c r="P77864" s="83"/>
    </row>
    <row r="77865" spans="16:16" x14ac:dyDescent="0.3">
      <c r="P77865" s="83"/>
    </row>
    <row r="77866" spans="16:16" x14ac:dyDescent="0.3">
      <c r="P77866" s="83"/>
    </row>
    <row r="77867" spans="16:16" x14ac:dyDescent="0.3">
      <c r="P77867" s="83"/>
    </row>
    <row r="77868" spans="16:16" x14ac:dyDescent="0.3">
      <c r="P77868" s="83"/>
    </row>
    <row r="77869" spans="16:16" x14ac:dyDescent="0.3">
      <c r="P77869" s="83"/>
    </row>
    <row r="77870" spans="16:16" x14ac:dyDescent="0.3">
      <c r="P77870" s="83"/>
    </row>
    <row r="77871" spans="16:16" x14ac:dyDescent="0.3">
      <c r="P77871" s="83"/>
    </row>
    <row r="77872" spans="16:16" x14ac:dyDescent="0.3">
      <c r="P77872" s="83"/>
    </row>
    <row r="77873" spans="16:16" x14ac:dyDescent="0.3">
      <c r="P77873" s="83"/>
    </row>
    <row r="77874" spans="16:16" x14ac:dyDescent="0.3">
      <c r="P77874" s="83"/>
    </row>
    <row r="77875" spans="16:16" x14ac:dyDescent="0.3">
      <c r="P77875" s="83"/>
    </row>
    <row r="77876" spans="16:16" x14ac:dyDescent="0.3">
      <c r="P77876" s="83"/>
    </row>
    <row r="77877" spans="16:16" x14ac:dyDescent="0.3">
      <c r="P77877" s="83"/>
    </row>
    <row r="77878" spans="16:16" x14ac:dyDescent="0.3">
      <c r="P77878" s="83"/>
    </row>
    <row r="77879" spans="16:16" x14ac:dyDescent="0.3">
      <c r="P77879" s="83"/>
    </row>
    <row r="77880" spans="16:16" x14ac:dyDescent="0.3">
      <c r="P77880" s="83"/>
    </row>
    <row r="77881" spans="16:16" x14ac:dyDescent="0.3">
      <c r="P77881" s="83"/>
    </row>
    <row r="77882" spans="16:16" x14ac:dyDescent="0.3">
      <c r="P77882" s="83"/>
    </row>
    <row r="77883" spans="16:16" x14ac:dyDescent="0.3">
      <c r="P77883" s="83"/>
    </row>
    <row r="77884" spans="16:16" x14ac:dyDescent="0.3">
      <c r="P77884" s="83"/>
    </row>
    <row r="77885" spans="16:16" x14ac:dyDescent="0.3">
      <c r="P77885" s="83"/>
    </row>
    <row r="77886" spans="16:16" x14ac:dyDescent="0.3">
      <c r="P77886" s="83"/>
    </row>
    <row r="77887" spans="16:16" x14ac:dyDescent="0.3">
      <c r="P77887" s="83"/>
    </row>
    <row r="77888" spans="16:16" x14ac:dyDescent="0.3">
      <c r="P77888" s="83"/>
    </row>
    <row r="77889" spans="16:16" x14ac:dyDescent="0.3">
      <c r="P77889" s="83"/>
    </row>
    <row r="77890" spans="16:16" x14ac:dyDescent="0.3">
      <c r="P77890" s="83"/>
    </row>
    <row r="77891" spans="16:16" x14ac:dyDescent="0.3">
      <c r="P77891" s="83"/>
    </row>
    <row r="77892" spans="16:16" x14ac:dyDescent="0.3">
      <c r="P77892" s="83"/>
    </row>
    <row r="77893" spans="16:16" x14ac:dyDescent="0.3">
      <c r="P77893" s="83"/>
    </row>
    <row r="77894" spans="16:16" x14ac:dyDescent="0.3">
      <c r="P77894" s="83"/>
    </row>
    <row r="77895" spans="16:16" x14ac:dyDescent="0.3">
      <c r="P77895" s="83"/>
    </row>
    <row r="77896" spans="16:16" x14ac:dyDescent="0.3">
      <c r="P77896" s="83"/>
    </row>
    <row r="77897" spans="16:16" x14ac:dyDescent="0.3">
      <c r="P77897" s="83"/>
    </row>
    <row r="77898" spans="16:16" x14ac:dyDescent="0.3">
      <c r="P77898" s="83"/>
    </row>
    <row r="77899" spans="16:16" x14ac:dyDescent="0.3">
      <c r="P77899" s="83"/>
    </row>
    <row r="77900" spans="16:16" x14ac:dyDescent="0.3">
      <c r="P77900" s="83"/>
    </row>
    <row r="77901" spans="16:16" x14ac:dyDescent="0.3">
      <c r="P77901" s="83"/>
    </row>
    <row r="77902" spans="16:16" x14ac:dyDescent="0.3">
      <c r="P77902" s="83"/>
    </row>
    <row r="77903" spans="16:16" x14ac:dyDescent="0.3">
      <c r="P77903" s="83"/>
    </row>
    <row r="77904" spans="16:16" x14ac:dyDescent="0.3">
      <c r="P77904" s="83"/>
    </row>
    <row r="77905" spans="16:16" x14ac:dyDescent="0.3">
      <c r="P77905" s="83"/>
    </row>
    <row r="77906" spans="16:16" x14ac:dyDescent="0.3">
      <c r="P77906" s="83"/>
    </row>
    <row r="77907" spans="16:16" x14ac:dyDescent="0.3">
      <c r="P77907" s="83"/>
    </row>
    <row r="77908" spans="16:16" x14ac:dyDescent="0.3">
      <c r="P77908" s="83"/>
    </row>
    <row r="77909" spans="16:16" x14ac:dyDescent="0.3">
      <c r="P77909" s="83"/>
    </row>
    <row r="77910" spans="16:16" x14ac:dyDescent="0.3">
      <c r="P77910" s="83"/>
    </row>
    <row r="77911" spans="16:16" x14ac:dyDescent="0.3">
      <c r="P77911" s="83"/>
    </row>
    <row r="77912" spans="16:16" x14ac:dyDescent="0.3">
      <c r="P77912" s="83"/>
    </row>
    <row r="77913" spans="16:16" x14ac:dyDescent="0.3">
      <c r="P77913" s="83"/>
    </row>
    <row r="77914" spans="16:16" x14ac:dyDescent="0.3">
      <c r="P77914" s="83"/>
    </row>
    <row r="77915" spans="16:16" x14ac:dyDescent="0.3">
      <c r="P77915" s="83"/>
    </row>
    <row r="77916" spans="16:16" x14ac:dyDescent="0.3">
      <c r="P77916" s="83"/>
    </row>
    <row r="77917" spans="16:16" x14ac:dyDescent="0.3">
      <c r="P77917" s="83"/>
    </row>
    <row r="77918" spans="16:16" x14ac:dyDescent="0.3">
      <c r="P77918" s="83"/>
    </row>
    <row r="77919" spans="16:16" x14ac:dyDescent="0.3">
      <c r="P77919" s="83"/>
    </row>
    <row r="77920" spans="16:16" x14ac:dyDescent="0.3">
      <c r="P77920" s="83"/>
    </row>
    <row r="77921" spans="16:16" x14ac:dyDescent="0.3">
      <c r="P77921" s="83"/>
    </row>
    <row r="77922" spans="16:16" x14ac:dyDescent="0.3">
      <c r="P77922" s="83"/>
    </row>
    <row r="77923" spans="16:16" x14ac:dyDescent="0.3">
      <c r="P77923" s="83"/>
    </row>
    <row r="77924" spans="16:16" x14ac:dyDescent="0.3">
      <c r="P77924" s="83"/>
    </row>
    <row r="77925" spans="16:16" x14ac:dyDescent="0.3">
      <c r="P77925" s="83"/>
    </row>
    <row r="77926" spans="16:16" x14ac:dyDescent="0.3">
      <c r="P77926" s="83"/>
    </row>
    <row r="77927" spans="16:16" x14ac:dyDescent="0.3">
      <c r="P77927" s="83"/>
    </row>
    <row r="77928" spans="16:16" x14ac:dyDescent="0.3">
      <c r="P77928" s="83"/>
    </row>
    <row r="77929" spans="16:16" x14ac:dyDescent="0.3">
      <c r="P77929" s="83"/>
    </row>
    <row r="77930" spans="16:16" x14ac:dyDescent="0.3">
      <c r="P77930" s="83"/>
    </row>
    <row r="77931" spans="16:16" x14ac:dyDescent="0.3">
      <c r="P77931" s="83"/>
    </row>
    <row r="77932" spans="16:16" x14ac:dyDescent="0.3">
      <c r="P77932" s="83"/>
    </row>
    <row r="77933" spans="16:16" x14ac:dyDescent="0.3">
      <c r="P77933" s="83"/>
    </row>
    <row r="77934" spans="16:16" x14ac:dyDescent="0.3">
      <c r="P77934" s="83"/>
    </row>
    <row r="77935" spans="16:16" x14ac:dyDescent="0.3">
      <c r="P77935" s="83"/>
    </row>
    <row r="77936" spans="16:16" x14ac:dyDescent="0.3">
      <c r="P77936" s="83"/>
    </row>
    <row r="77937" spans="16:16" x14ac:dyDescent="0.3">
      <c r="P77937" s="83"/>
    </row>
    <row r="77938" spans="16:16" x14ac:dyDescent="0.3">
      <c r="P77938" s="83"/>
    </row>
    <row r="77939" spans="16:16" x14ac:dyDescent="0.3">
      <c r="P77939" s="83"/>
    </row>
    <row r="77940" spans="16:16" x14ac:dyDescent="0.3">
      <c r="P77940" s="83"/>
    </row>
    <row r="77941" spans="16:16" x14ac:dyDescent="0.3">
      <c r="P77941" s="83"/>
    </row>
    <row r="77942" spans="16:16" x14ac:dyDescent="0.3">
      <c r="P77942" s="83"/>
    </row>
    <row r="77943" spans="16:16" x14ac:dyDescent="0.3">
      <c r="P77943" s="83"/>
    </row>
    <row r="77944" spans="16:16" x14ac:dyDescent="0.3">
      <c r="P77944" s="83"/>
    </row>
    <row r="77945" spans="16:16" x14ac:dyDescent="0.3">
      <c r="P77945" s="83"/>
    </row>
    <row r="77946" spans="16:16" x14ac:dyDescent="0.3">
      <c r="P77946" s="83"/>
    </row>
    <row r="77947" spans="16:16" x14ac:dyDescent="0.3">
      <c r="P77947" s="83"/>
    </row>
    <row r="77948" spans="16:16" x14ac:dyDescent="0.3">
      <c r="P77948" s="83"/>
    </row>
    <row r="77949" spans="16:16" x14ac:dyDescent="0.3">
      <c r="P77949" s="83"/>
    </row>
    <row r="77950" spans="16:16" x14ac:dyDescent="0.3">
      <c r="P77950" s="83"/>
    </row>
    <row r="77951" spans="16:16" x14ac:dyDescent="0.3">
      <c r="P77951" s="83"/>
    </row>
    <row r="77952" spans="16:16" x14ac:dyDescent="0.3">
      <c r="P77952" s="83"/>
    </row>
    <row r="77953" spans="16:16" x14ac:dyDescent="0.3">
      <c r="P77953" s="83"/>
    </row>
    <row r="77954" spans="16:16" x14ac:dyDescent="0.3">
      <c r="P77954" s="83"/>
    </row>
    <row r="77955" spans="16:16" x14ac:dyDescent="0.3">
      <c r="P77955" s="83"/>
    </row>
    <row r="77956" spans="16:16" x14ac:dyDescent="0.3">
      <c r="P77956" s="83"/>
    </row>
    <row r="77957" spans="16:16" x14ac:dyDescent="0.3">
      <c r="P77957" s="83"/>
    </row>
    <row r="77958" spans="16:16" x14ac:dyDescent="0.3">
      <c r="P77958" s="83"/>
    </row>
    <row r="77959" spans="16:16" x14ac:dyDescent="0.3">
      <c r="P77959" s="83"/>
    </row>
    <row r="77960" spans="16:16" x14ac:dyDescent="0.3">
      <c r="P77960" s="83"/>
    </row>
    <row r="77961" spans="16:16" x14ac:dyDescent="0.3">
      <c r="P77961" s="83"/>
    </row>
    <row r="77962" spans="16:16" x14ac:dyDescent="0.3">
      <c r="P77962" s="83"/>
    </row>
    <row r="77963" spans="16:16" x14ac:dyDescent="0.3">
      <c r="P77963" s="83"/>
    </row>
    <row r="77964" spans="16:16" x14ac:dyDescent="0.3">
      <c r="P77964" s="83"/>
    </row>
    <row r="77965" spans="16:16" x14ac:dyDescent="0.3">
      <c r="P77965" s="83"/>
    </row>
    <row r="77966" spans="16:16" x14ac:dyDescent="0.3">
      <c r="P77966" s="83"/>
    </row>
    <row r="77967" spans="16:16" x14ac:dyDescent="0.3">
      <c r="P77967" s="83"/>
    </row>
    <row r="77968" spans="16:16" x14ac:dyDescent="0.3">
      <c r="P77968" s="83"/>
    </row>
    <row r="77969" spans="16:16" x14ac:dyDescent="0.3">
      <c r="P77969" s="83"/>
    </row>
    <row r="77970" spans="16:16" x14ac:dyDescent="0.3">
      <c r="P77970" s="83"/>
    </row>
    <row r="77971" spans="16:16" x14ac:dyDescent="0.3">
      <c r="P77971" s="83"/>
    </row>
    <row r="77972" spans="16:16" x14ac:dyDescent="0.3">
      <c r="P77972" s="83"/>
    </row>
    <row r="77973" spans="16:16" x14ac:dyDescent="0.3">
      <c r="P77973" s="83"/>
    </row>
    <row r="77974" spans="16:16" x14ac:dyDescent="0.3">
      <c r="P77974" s="83"/>
    </row>
    <row r="77975" spans="16:16" x14ac:dyDescent="0.3">
      <c r="P77975" s="83"/>
    </row>
    <row r="77976" spans="16:16" x14ac:dyDescent="0.3">
      <c r="P77976" s="83"/>
    </row>
    <row r="77977" spans="16:16" x14ac:dyDescent="0.3">
      <c r="P77977" s="83"/>
    </row>
    <row r="77978" spans="16:16" x14ac:dyDescent="0.3">
      <c r="P77978" s="83"/>
    </row>
    <row r="77979" spans="16:16" x14ac:dyDescent="0.3">
      <c r="P77979" s="83"/>
    </row>
    <row r="77980" spans="16:16" x14ac:dyDescent="0.3">
      <c r="P77980" s="83"/>
    </row>
    <row r="77981" spans="16:16" x14ac:dyDescent="0.3">
      <c r="P77981" s="83"/>
    </row>
    <row r="77982" spans="16:16" x14ac:dyDescent="0.3">
      <c r="P77982" s="83"/>
    </row>
    <row r="77983" spans="16:16" x14ac:dyDescent="0.3">
      <c r="P77983" s="83"/>
    </row>
    <row r="77984" spans="16:16" x14ac:dyDescent="0.3">
      <c r="P77984" s="83"/>
    </row>
    <row r="77985" spans="16:16" x14ac:dyDescent="0.3">
      <c r="P77985" s="83"/>
    </row>
    <row r="77986" spans="16:16" x14ac:dyDescent="0.3">
      <c r="P77986" s="83"/>
    </row>
    <row r="77987" spans="16:16" x14ac:dyDescent="0.3">
      <c r="P77987" s="83"/>
    </row>
    <row r="77988" spans="16:16" x14ac:dyDescent="0.3">
      <c r="P77988" s="83"/>
    </row>
    <row r="77989" spans="16:16" x14ac:dyDescent="0.3">
      <c r="P77989" s="83"/>
    </row>
    <row r="77990" spans="16:16" x14ac:dyDescent="0.3">
      <c r="P77990" s="83"/>
    </row>
    <row r="77991" spans="16:16" x14ac:dyDescent="0.3">
      <c r="P77991" s="83"/>
    </row>
    <row r="77992" spans="16:16" x14ac:dyDescent="0.3">
      <c r="P77992" s="83"/>
    </row>
    <row r="77993" spans="16:16" x14ac:dyDescent="0.3">
      <c r="P77993" s="83"/>
    </row>
    <row r="77994" spans="16:16" x14ac:dyDescent="0.3">
      <c r="P77994" s="83"/>
    </row>
    <row r="77995" spans="16:16" x14ac:dyDescent="0.3">
      <c r="P77995" s="83"/>
    </row>
    <row r="77996" spans="16:16" x14ac:dyDescent="0.3">
      <c r="P77996" s="83"/>
    </row>
    <row r="77997" spans="16:16" x14ac:dyDescent="0.3">
      <c r="P77997" s="83"/>
    </row>
    <row r="77998" spans="16:16" x14ac:dyDescent="0.3">
      <c r="P77998" s="83"/>
    </row>
    <row r="77999" spans="16:16" x14ac:dyDescent="0.3">
      <c r="P77999" s="83"/>
    </row>
    <row r="78000" spans="16:16" x14ac:dyDescent="0.3">
      <c r="P78000" s="83"/>
    </row>
    <row r="78001" spans="16:16" x14ac:dyDescent="0.3">
      <c r="P78001" s="83"/>
    </row>
    <row r="78002" spans="16:16" x14ac:dyDescent="0.3">
      <c r="P78002" s="83"/>
    </row>
    <row r="78003" spans="16:16" x14ac:dyDescent="0.3">
      <c r="P78003" s="83"/>
    </row>
    <row r="78004" spans="16:16" x14ac:dyDescent="0.3">
      <c r="P78004" s="83"/>
    </row>
    <row r="78005" spans="16:16" x14ac:dyDescent="0.3">
      <c r="P78005" s="83"/>
    </row>
    <row r="78006" spans="16:16" x14ac:dyDescent="0.3">
      <c r="P78006" s="83"/>
    </row>
    <row r="78007" spans="16:16" x14ac:dyDescent="0.3">
      <c r="P78007" s="83"/>
    </row>
    <row r="78008" spans="16:16" x14ac:dyDescent="0.3">
      <c r="P78008" s="83"/>
    </row>
    <row r="78009" spans="16:16" x14ac:dyDescent="0.3">
      <c r="P78009" s="83"/>
    </row>
    <row r="78010" spans="16:16" x14ac:dyDescent="0.3">
      <c r="P78010" s="83"/>
    </row>
    <row r="78011" spans="16:16" x14ac:dyDescent="0.3">
      <c r="P78011" s="83"/>
    </row>
    <row r="78012" spans="16:16" x14ac:dyDescent="0.3">
      <c r="P78012" s="83"/>
    </row>
    <row r="78013" spans="16:16" x14ac:dyDescent="0.3">
      <c r="P78013" s="83"/>
    </row>
    <row r="78014" spans="16:16" x14ac:dyDescent="0.3">
      <c r="P78014" s="83"/>
    </row>
    <row r="78015" spans="16:16" x14ac:dyDescent="0.3">
      <c r="P78015" s="83"/>
    </row>
    <row r="78016" spans="16:16" x14ac:dyDescent="0.3">
      <c r="P78016" s="83"/>
    </row>
    <row r="78017" spans="16:16" x14ac:dyDescent="0.3">
      <c r="P78017" s="83"/>
    </row>
    <row r="78018" spans="16:16" x14ac:dyDescent="0.3">
      <c r="P78018" s="83"/>
    </row>
    <row r="78019" spans="16:16" x14ac:dyDescent="0.3">
      <c r="P78019" s="83"/>
    </row>
    <row r="78020" spans="16:16" x14ac:dyDescent="0.3">
      <c r="P78020" s="83"/>
    </row>
    <row r="78021" spans="16:16" x14ac:dyDescent="0.3">
      <c r="P78021" s="83"/>
    </row>
    <row r="78022" spans="16:16" x14ac:dyDescent="0.3">
      <c r="P78022" s="83"/>
    </row>
    <row r="78023" spans="16:16" x14ac:dyDescent="0.3">
      <c r="P78023" s="83"/>
    </row>
    <row r="78024" spans="16:16" x14ac:dyDescent="0.3">
      <c r="P78024" s="83"/>
    </row>
    <row r="78025" spans="16:16" x14ac:dyDescent="0.3">
      <c r="P78025" s="83"/>
    </row>
    <row r="78026" spans="16:16" x14ac:dyDescent="0.3">
      <c r="P78026" s="83"/>
    </row>
    <row r="78027" spans="16:16" x14ac:dyDescent="0.3">
      <c r="P78027" s="83"/>
    </row>
    <row r="78028" spans="16:16" x14ac:dyDescent="0.3">
      <c r="P78028" s="83"/>
    </row>
    <row r="78029" spans="16:16" x14ac:dyDescent="0.3">
      <c r="P78029" s="83"/>
    </row>
    <row r="78030" spans="16:16" x14ac:dyDescent="0.3">
      <c r="P78030" s="83"/>
    </row>
    <row r="78031" spans="16:16" x14ac:dyDescent="0.3">
      <c r="P78031" s="83"/>
    </row>
    <row r="78032" spans="16:16" x14ac:dyDescent="0.3">
      <c r="P78032" s="83"/>
    </row>
    <row r="78033" spans="16:16" x14ac:dyDescent="0.3">
      <c r="P78033" s="83"/>
    </row>
    <row r="78034" spans="16:16" x14ac:dyDescent="0.3">
      <c r="P78034" s="83"/>
    </row>
    <row r="78035" spans="16:16" x14ac:dyDescent="0.3">
      <c r="P78035" s="83"/>
    </row>
    <row r="78036" spans="16:16" x14ac:dyDescent="0.3">
      <c r="P78036" s="83"/>
    </row>
    <row r="78037" spans="16:16" x14ac:dyDescent="0.3">
      <c r="P78037" s="83"/>
    </row>
    <row r="78038" spans="16:16" x14ac:dyDescent="0.3">
      <c r="P78038" s="83"/>
    </row>
    <row r="78039" spans="16:16" x14ac:dyDescent="0.3">
      <c r="P78039" s="83"/>
    </row>
    <row r="78040" spans="16:16" x14ac:dyDescent="0.3">
      <c r="P78040" s="83"/>
    </row>
    <row r="78041" spans="16:16" x14ac:dyDescent="0.3">
      <c r="P78041" s="83"/>
    </row>
    <row r="78042" spans="16:16" x14ac:dyDescent="0.3">
      <c r="P78042" s="83"/>
    </row>
    <row r="78043" spans="16:16" x14ac:dyDescent="0.3">
      <c r="P78043" s="83"/>
    </row>
    <row r="78044" spans="16:16" x14ac:dyDescent="0.3">
      <c r="P78044" s="83"/>
    </row>
    <row r="78045" spans="16:16" x14ac:dyDescent="0.3">
      <c r="P78045" s="83"/>
    </row>
    <row r="78046" spans="16:16" x14ac:dyDescent="0.3">
      <c r="P78046" s="83"/>
    </row>
    <row r="78047" spans="16:16" x14ac:dyDescent="0.3">
      <c r="P78047" s="83"/>
    </row>
    <row r="78048" spans="16:16" x14ac:dyDescent="0.3">
      <c r="P78048" s="83"/>
    </row>
    <row r="78049" spans="16:16" x14ac:dyDescent="0.3">
      <c r="P78049" s="83"/>
    </row>
    <row r="78050" spans="16:16" x14ac:dyDescent="0.3">
      <c r="P78050" s="83"/>
    </row>
    <row r="78051" spans="16:16" x14ac:dyDescent="0.3">
      <c r="P78051" s="83"/>
    </row>
    <row r="78052" spans="16:16" x14ac:dyDescent="0.3">
      <c r="P78052" s="83"/>
    </row>
    <row r="78053" spans="16:16" x14ac:dyDescent="0.3">
      <c r="P78053" s="83"/>
    </row>
    <row r="78054" spans="16:16" x14ac:dyDescent="0.3">
      <c r="P78054" s="83"/>
    </row>
    <row r="78055" spans="16:16" x14ac:dyDescent="0.3">
      <c r="P78055" s="83"/>
    </row>
    <row r="78056" spans="16:16" x14ac:dyDescent="0.3">
      <c r="P78056" s="83"/>
    </row>
    <row r="78057" spans="16:16" x14ac:dyDescent="0.3">
      <c r="P78057" s="83"/>
    </row>
    <row r="78058" spans="16:16" x14ac:dyDescent="0.3">
      <c r="P78058" s="83"/>
    </row>
    <row r="78059" spans="16:16" x14ac:dyDescent="0.3">
      <c r="P78059" s="83"/>
    </row>
    <row r="78060" spans="16:16" x14ac:dyDescent="0.3">
      <c r="P78060" s="83"/>
    </row>
    <row r="78061" spans="16:16" x14ac:dyDescent="0.3">
      <c r="P78061" s="83"/>
    </row>
    <row r="78062" spans="16:16" x14ac:dyDescent="0.3">
      <c r="P78062" s="83"/>
    </row>
    <row r="78063" spans="16:16" x14ac:dyDescent="0.3">
      <c r="P78063" s="83"/>
    </row>
    <row r="78064" spans="16:16" x14ac:dyDescent="0.3">
      <c r="P78064" s="83"/>
    </row>
    <row r="78065" spans="16:16" x14ac:dyDescent="0.3">
      <c r="P78065" s="83"/>
    </row>
    <row r="78066" spans="16:16" x14ac:dyDescent="0.3">
      <c r="P78066" s="83"/>
    </row>
    <row r="78067" spans="16:16" x14ac:dyDescent="0.3">
      <c r="P78067" s="83"/>
    </row>
    <row r="78068" spans="16:16" x14ac:dyDescent="0.3">
      <c r="P78068" s="83"/>
    </row>
    <row r="78069" spans="16:16" x14ac:dyDescent="0.3">
      <c r="P78069" s="83"/>
    </row>
    <row r="78070" spans="16:16" x14ac:dyDescent="0.3">
      <c r="P78070" s="83"/>
    </row>
    <row r="78071" spans="16:16" x14ac:dyDescent="0.3">
      <c r="P78071" s="83"/>
    </row>
    <row r="78072" spans="16:16" x14ac:dyDescent="0.3">
      <c r="P78072" s="83"/>
    </row>
    <row r="78073" spans="16:16" x14ac:dyDescent="0.3">
      <c r="P78073" s="83"/>
    </row>
    <row r="78074" spans="16:16" x14ac:dyDescent="0.3">
      <c r="P78074" s="83"/>
    </row>
    <row r="78075" spans="16:16" x14ac:dyDescent="0.3">
      <c r="P78075" s="83"/>
    </row>
    <row r="78076" spans="16:16" x14ac:dyDescent="0.3">
      <c r="P78076" s="83"/>
    </row>
    <row r="78077" spans="16:16" x14ac:dyDescent="0.3">
      <c r="P78077" s="83"/>
    </row>
    <row r="78078" spans="16:16" x14ac:dyDescent="0.3">
      <c r="P78078" s="83"/>
    </row>
    <row r="78079" spans="16:16" x14ac:dyDescent="0.3">
      <c r="P78079" s="83"/>
    </row>
    <row r="78080" spans="16:16" x14ac:dyDescent="0.3">
      <c r="P78080" s="83"/>
    </row>
    <row r="78081" spans="16:16" x14ac:dyDescent="0.3">
      <c r="P78081" s="83"/>
    </row>
    <row r="78082" spans="16:16" x14ac:dyDescent="0.3">
      <c r="P78082" s="83"/>
    </row>
    <row r="78083" spans="16:16" x14ac:dyDescent="0.3">
      <c r="P78083" s="83"/>
    </row>
    <row r="78084" spans="16:16" x14ac:dyDescent="0.3">
      <c r="P78084" s="83"/>
    </row>
    <row r="78085" spans="16:16" x14ac:dyDescent="0.3">
      <c r="P78085" s="83"/>
    </row>
    <row r="78086" spans="16:16" x14ac:dyDescent="0.3">
      <c r="P78086" s="83"/>
    </row>
    <row r="78087" spans="16:16" x14ac:dyDescent="0.3">
      <c r="P78087" s="83"/>
    </row>
    <row r="78088" spans="16:16" x14ac:dyDescent="0.3">
      <c r="P78088" s="83"/>
    </row>
    <row r="78089" spans="16:16" x14ac:dyDescent="0.3">
      <c r="P78089" s="83"/>
    </row>
    <row r="78090" spans="16:16" x14ac:dyDescent="0.3">
      <c r="P78090" s="83"/>
    </row>
    <row r="78091" spans="16:16" x14ac:dyDescent="0.3">
      <c r="P78091" s="83"/>
    </row>
    <row r="78092" spans="16:16" x14ac:dyDescent="0.3">
      <c r="P78092" s="83"/>
    </row>
    <row r="78093" spans="16:16" x14ac:dyDescent="0.3">
      <c r="P78093" s="83"/>
    </row>
    <row r="78094" spans="16:16" x14ac:dyDescent="0.3">
      <c r="P78094" s="83"/>
    </row>
    <row r="78095" spans="16:16" x14ac:dyDescent="0.3">
      <c r="P78095" s="83"/>
    </row>
    <row r="78096" spans="16:16" x14ac:dyDescent="0.3">
      <c r="P78096" s="83"/>
    </row>
    <row r="78097" spans="16:16" x14ac:dyDescent="0.3">
      <c r="P78097" s="83"/>
    </row>
    <row r="78098" spans="16:16" x14ac:dyDescent="0.3">
      <c r="P78098" s="83"/>
    </row>
    <row r="78099" spans="16:16" x14ac:dyDescent="0.3">
      <c r="P78099" s="83"/>
    </row>
    <row r="78100" spans="16:16" x14ac:dyDescent="0.3">
      <c r="P78100" s="83"/>
    </row>
    <row r="78101" spans="16:16" x14ac:dyDescent="0.3">
      <c r="P78101" s="83"/>
    </row>
    <row r="78102" spans="16:16" x14ac:dyDescent="0.3">
      <c r="P78102" s="83"/>
    </row>
    <row r="78103" spans="16:16" x14ac:dyDescent="0.3">
      <c r="P78103" s="83"/>
    </row>
    <row r="78104" spans="16:16" x14ac:dyDescent="0.3">
      <c r="P78104" s="83"/>
    </row>
    <row r="78105" spans="16:16" x14ac:dyDescent="0.3">
      <c r="P78105" s="83"/>
    </row>
    <row r="78106" spans="16:16" x14ac:dyDescent="0.3">
      <c r="P78106" s="83"/>
    </row>
    <row r="78107" spans="16:16" x14ac:dyDescent="0.3">
      <c r="P78107" s="83"/>
    </row>
    <row r="78108" spans="16:16" x14ac:dyDescent="0.3">
      <c r="P78108" s="83"/>
    </row>
    <row r="78109" spans="16:16" x14ac:dyDescent="0.3">
      <c r="P78109" s="83"/>
    </row>
    <row r="78110" spans="16:16" x14ac:dyDescent="0.3">
      <c r="P78110" s="83"/>
    </row>
    <row r="78111" spans="16:16" x14ac:dyDescent="0.3">
      <c r="P78111" s="83"/>
    </row>
    <row r="78112" spans="16:16" x14ac:dyDescent="0.3">
      <c r="P78112" s="83"/>
    </row>
    <row r="78113" spans="16:16" x14ac:dyDescent="0.3">
      <c r="P78113" s="83"/>
    </row>
    <row r="78114" spans="16:16" x14ac:dyDescent="0.3">
      <c r="P78114" s="83"/>
    </row>
    <row r="78115" spans="16:16" x14ac:dyDescent="0.3">
      <c r="P78115" s="83"/>
    </row>
    <row r="78116" spans="16:16" x14ac:dyDescent="0.3">
      <c r="P78116" s="83"/>
    </row>
    <row r="78117" spans="16:16" x14ac:dyDescent="0.3">
      <c r="P78117" s="83"/>
    </row>
    <row r="78118" spans="16:16" x14ac:dyDescent="0.3">
      <c r="P78118" s="83"/>
    </row>
    <row r="78119" spans="16:16" x14ac:dyDescent="0.3">
      <c r="P78119" s="83"/>
    </row>
    <row r="78120" spans="16:16" x14ac:dyDescent="0.3">
      <c r="P78120" s="83"/>
    </row>
    <row r="78121" spans="16:16" x14ac:dyDescent="0.3">
      <c r="P78121" s="83"/>
    </row>
    <row r="78122" spans="16:16" x14ac:dyDescent="0.3">
      <c r="P78122" s="83"/>
    </row>
    <row r="78123" spans="16:16" x14ac:dyDescent="0.3">
      <c r="P78123" s="83"/>
    </row>
    <row r="78124" spans="16:16" x14ac:dyDescent="0.3">
      <c r="P78124" s="83"/>
    </row>
    <row r="78125" spans="16:16" x14ac:dyDescent="0.3">
      <c r="P78125" s="83"/>
    </row>
    <row r="78126" spans="16:16" x14ac:dyDescent="0.3">
      <c r="P78126" s="83"/>
    </row>
    <row r="78127" spans="16:16" x14ac:dyDescent="0.3">
      <c r="P78127" s="83"/>
    </row>
    <row r="78128" spans="16:16" x14ac:dyDescent="0.3">
      <c r="P78128" s="83"/>
    </row>
    <row r="78129" spans="16:16" x14ac:dyDescent="0.3">
      <c r="P78129" s="83"/>
    </row>
    <row r="78130" spans="16:16" x14ac:dyDescent="0.3">
      <c r="P78130" s="83"/>
    </row>
    <row r="78131" spans="16:16" x14ac:dyDescent="0.3">
      <c r="P78131" s="83"/>
    </row>
    <row r="78132" spans="16:16" x14ac:dyDescent="0.3">
      <c r="P78132" s="83"/>
    </row>
    <row r="78133" spans="16:16" x14ac:dyDescent="0.3">
      <c r="P78133" s="83"/>
    </row>
    <row r="78134" spans="16:16" x14ac:dyDescent="0.3">
      <c r="P78134" s="83"/>
    </row>
    <row r="78135" spans="16:16" x14ac:dyDescent="0.3">
      <c r="P78135" s="83"/>
    </row>
    <row r="78136" spans="16:16" x14ac:dyDescent="0.3">
      <c r="P78136" s="83"/>
    </row>
    <row r="78137" spans="16:16" x14ac:dyDescent="0.3">
      <c r="P78137" s="83"/>
    </row>
    <row r="78138" spans="16:16" x14ac:dyDescent="0.3">
      <c r="P78138" s="83"/>
    </row>
    <row r="78139" spans="16:16" x14ac:dyDescent="0.3">
      <c r="P78139" s="83"/>
    </row>
    <row r="78140" spans="16:16" x14ac:dyDescent="0.3">
      <c r="P78140" s="83"/>
    </row>
    <row r="78141" spans="16:16" x14ac:dyDescent="0.3">
      <c r="P78141" s="83"/>
    </row>
    <row r="78142" spans="16:16" x14ac:dyDescent="0.3">
      <c r="P78142" s="83"/>
    </row>
    <row r="78143" spans="16:16" x14ac:dyDescent="0.3">
      <c r="P78143" s="83"/>
    </row>
    <row r="78144" spans="16:16" x14ac:dyDescent="0.3">
      <c r="P78144" s="83"/>
    </row>
    <row r="78145" spans="16:16" x14ac:dyDescent="0.3">
      <c r="P78145" s="83"/>
    </row>
    <row r="78146" spans="16:16" x14ac:dyDescent="0.3">
      <c r="P78146" s="83"/>
    </row>
    <row r="78147" spans="16:16" x14ac:dyDescent="0.3">
      <c r="P78147" s="83"/>
    </row>
    <row r="78148" spans="16:16" x14ac:dyDescent="0.3">
      <c r="P78148" s="83"/>
    </row>
    <row r="78149" spans="16:16" x14ac:dyDescent="0.3">
      <c r="P78149" s="83"/>
    </row>
    <row r="78150" spans="16:16" x14ac:dyDescent="0.3">
      <c r="P78150" s="83"/>
    </row>
    <row r="78151" spans="16:16" x14ac:dyDescent="0.3">
      <c r="P78151" s="83"/>
    </row>
    <row r="78152" spans="16:16" x14ac:dyDescent="0.3">
      <c r="P78152" s="83"/>
    </row>
    <row r="78153" spans="16:16" x14ac:dyDescent="0.3">
      <c r="P78153" s="83"/>
    </row>
    <row r="78154" spans="16:16" x14ac:dyDescent="0.3">
      <c r="P78154" s="83"/>
    </row>
    <row r="78155" spans="16:16" x14ac:dyDescent="0.3">
      <c r="P78155" s="83"/>
    </row>
    <row r="78156" spans="16:16" x14ac:dyDescent="0.3">
      <c r="P78156" s="83"/>
    </row>
    <row r="78157" spans="16:16" x14ac:dyDescent="0.3">
      <c r="P78157" s="83"/>
    </row>
    <row r="78158" spans="16:16" x14ac:dyDescent="0.3">
      <c r="P78158" s="83"/>
    </row>
    <row r="78159" spans="16:16" x14ac:dyDescent="0.3">
      <c r="P78159" s="83"/>
    </row>
    <row r="78160" spans="16:16" x14ac:dyDescent="0.3">
      <c r="P78160" s="83"/>
    </row>
    <row r="78161" spans="16:16" x14ac:dyDescent="0.3">
      <c r="P78161" s="83"/>
    </row>
    <row r="78162" spans="16:16" x14ac:dyDescent="0.3">
      <c r="P78162" s="83"/>
    </row>
    <row r="78163" spans="16:16" x14ac:dyDescent="0.3">
      <c r="P78163" s="83"/>
    </row>
    <row r="78164" spans="16:16" x14ac:dyDescent="0.3">
      <c r="P78164" s="83"/>
    </row>
    <row r="78165" spans="16:16" x14ac:dyDescent="0.3">
      <c r="P78165" s="83"/>
    </row>
    <row r="78166" spans="16:16" x14ac:dyDescent="0.3">
      <c r="P78166" s="83"/>
    </row>
    <row r="78167" spans="16:16" x14ac:dyDescent="0.3">
      <c r="P78167" s="83"/>
    </row>
    <row r="78168" spans="16:16" x14ac:dyDescent="0.3">
      <c r="P78168" s="83"/>
    </row>
    <row r="78169" spans="16:16" x14ac:dyDescent="0.3">
      <c r="P78169" s="83"/>
    </row>
    <row r="78170" spans="16:16" x14ac:dyDescent="0.3">
      <c r="P78170" s="83"/>
    </row>
    <row r="78171" spans="16:16" x14ac:dyDescent="0.3">
      <c r="P78171" s="83"/>
    </row>
    <row r="78172" spans="16:16" x14ac:dyDescent="0.3">
      <c r="P78172" s="83"/>
    </row>
    <row r="78173" spans="16:16" x14ac:dyDescent="0.3">
      <c r="P78173" s="83"/>
    </row>
    <row r="78174" spans="16:16" x14ac:dyDescent="0.3">
      <c r="P78174" s="83"/>
    </row>
    <row r="78175" spans="16:16" x14ac:dyDescent="0.3">
      <c r="P78175" s="83"/>
    </row>
    <row r="78176" spans="16:16" x14ac:dyDescent="0.3">
      <c r="P78176" s="83"/>
    </row>
    <row r="78177" spans="16:16" x14ac:dyDescent="0.3">
      <c r="P78177" s="83"/>
    </row>
    <row r="78178" spans="16:16" x14ac:dyDescent="0.3">
      <c r="P78178" s="83"/>
    </row>
    <row r="78179" spans="16:16" x14ac:dyDescent="0.3">
      <c r="P78179" s="83"/>
    </row>
    <row r="78180" spans="16:16" x14ac:dyDescent="0.3">
      <c r="P78180" s="83"/>
    </row>
    <row r="78181" spans="16:16" x14ac:dyDescent="0.3">
      <c r="P78181" s="83"/>
    </row>
    <row r="78182" spans="16:16" x14ac:dyDescent="0.3">
      <c r="P78182" s="83"/>
    </row>
    <row r="78183" spans="16:16" x14ac:dyDescent="0.3">
      <c r="P78183" s="83"/>
    </row>
    <row r="78184" spans="16:16" x14ac:dyDescent="0.3">
      <c r="P78184" s="83"/>
    </row>
    <row r="78185" spans="16:16" x14ac:dyDescent="0.3">
      <c r="P78185" s="83"/>
    </row>
    <row r="78186" spans="16:16" x14ac:dyDescent="0.3">
      <c r="P78186" s="83"/>
    </row>
    <row r="78187" spans="16:16" x14ac:dyDescent="0.3">
      <c r="P78187" s="83"/>
    </row>
    <row r="78188" spans="16:16" x14ac:dyDescent="0.3">
      <c r="P78188" s="83"/>
    </row>
    <row r="78189" spans="16:16" x14ac:dyDescent="0.3">
      <c r="P78189" s="83"/>
    </row>
    <row r="78190" spans="16:16" x14ac:dyDescent="0.3">
      <c r="P78190" s="83"/>
    </row>
    <row r="78191" spans="16:16" x14ac:dyDescent="0.3">
      <c r="P78191" s="83"/>
    </row>
    <row r="78192" spans="16:16" x14ac:dyDescent="0.3">
      <c r="P78192" s="83"/>
    </row>
    <row r="78193" spans="16:16" x14ac:dyDescent="0.3">
      <c r="P78193" s="83"/>
    </row>
    <row r="78194" spans="16:16" x14ac:dyDescent="0.3">
      <c r="P78194" s="83"/>
    </row>
    <row r="78195" spans="16:16" x14ac:dyDescent="0.3">
      <c r="P78195" s="83"/>
    </row>
    <row r="78196" spans="16:16" x14ac:dyDescent="0.3">
      <c r="P78196" s="83"/>
    </row>
    <row r="78197" spans="16:16" x14ac:dyDescent="0.3">
      <c r="P78197" s="83"/>
    </row>
    <row r="78198" spans="16:16" x14ac:dyDescent="0.3">
      <c r="P78198" s="83"/>
    </row>
    <row r="78199" spans="16:16" x14ac:dyDescent="0.3">
      <c r="P78199" s="83"/>
    </row>
    <row r="78200" spans="16:16" x14ac:dyDescent="0.3">
      <c r="P78200" s="83"/>
    </row>
    <row r="78201" spans="16:16" x14ac:dyDescent="0.3">
      <c r="P78201" s="83"/>
    </row>
    <row r="78202" spans="16:16" x14ac:dyDescent="0.3">
      <c r="P78202" s="83"/>
    </row>
    <row r="78203" spans="16:16" x14ac:dyDescent="0.3">
      <c r="P78203" s="83"/>
    </row>
    <row r="78204" spans="16:16" x14ac:dyDescent="0.3">
      <c r="P78204" s="83"/>
    </row>
    <row r="78205" spans="16:16" x14ac:dyDescent="0.3">
      <c r="P78205" s="83"/>
    </row>
    <row r="78206" spans="16:16" x14ac:dyDescent="0.3">
      <c r="P78206" s="83"/>
    </row>
    <row r="78207" spans="16:16" x14ac:dyDescent="0.3">
      <c r="P78207" s="83"/>
    </row>
    <row r="78208" spans="16:16" x14ac:dyDescent="0.3">
      <c r="P78208" s="83"/>
    </row>
    <row r="78209" spans="16:16" x14ac:dyDescent="0.3">
      <c r="P78209" s="83"/>
    </row>
    <row r="78210" spans="16:16" x14ac:dyDescent="0.3">
      <c r="P78210" s="83"/>
    </row>
    <row r="78211" spans="16:16" x14ac:dyDescent="0.3">
      <c r="P78211" s="83"/>
    </row>
    <row r="78212" spans="16:16" x14ac:dyDescent="0.3">
      <c r="P78212" s="83"/>
    </row>
    <row r="78213" spans="16:16" x14ac:dyDescent="0.3">
      <c r="P78213" s="83"/>
    </row>
    <row r="78214" spans="16:16" x14ac:dyDescent="0.3">
      <c r="P78214" s="83"/>
    </row>
    <row r="78215" spans="16:16" x14ac:dyDescent="0.3">
      <c r="P78215" s="83"/>
    </row>
    <row r="78216" spans="16:16" x14ac:dyDescent="0.3">
      <c r="P78216" s="83"/>
    </row>
    <row r="78217" spans="16:16" x14ac:dyDescent="0.3">
      <c r="P78217" s="83"/>
    </row>
    <row r="78218" spans="16:16" x14ac:dyDescent="0.3">
      <c r="P78218" s="83"/>
    </row>
    <row r="78219" spans="16:16" x14ac:dyDescent="0.3">
      <c r="P78219" s="83"/>
    </row>
    <row r="78220" spans="16:16" x14ac:dyDescent="0.3">
      <c r="P78220" s="83"/>
    </row>
    <row r="78221" spans="16:16" x14ac:dyDescent="0.3">
      <c r="P78221" s="83"/>
    </row>
    <row r="78222" spans="16:16" x14ac:dyDescent="0.3">
      <c r="P78222" s="83"/>
    </row>
    <row r="78223" spans="16:16" x14ac:dyDescent="0.3">
      <c r="P78223" s="83"/>
    </row>
    <row r="78224" spans="16:16" x14ac:dyDescent="0.3">
      <c r="P78224" s="83"/>
    </row>
    <row r="78225" spans="16:16" x14ac:dyDescent="0.3">
      <c r="P78225" s="83"/>
    </row>
    <row r="78226" spans="16:16" x14ac:dyDescent="0.3">
      <c r="P78226" s="83"/>
    </row>
    <row r="78227" spans="16:16" x14ac:dyDescent="0.3">
      <c r="P78227" s="83"/>
    </row>
    <row r="78228" spans="16:16" x14ac:dyDescent="0.3">
      <c r="P78228" s="83"/>
    </row>
    <row r="78229" spans="16:16" x14ac:dyDescent="0.3">
      <c r="P78229" s="83"/>
    </row>
    <row r="78230" spans="16:16" x14ac:dyDescent="0.3">
      <c r="P78230" s="83"/>
    </row>
    <row r="78231" spans="16:16" x14ac:dyDescent="0.3">
      <c r="P78231" s="83"/>
    </row>
    <row r="78232" spans="16:16" x14ac:dyDescent="0.3">
      <c r="P78232" s="83"/>
    </row>
    <row r="78233" spans="16:16" x14ac:dyDescent="0.3">
      <c r="P78233" s="83"/>
    </row>
    <row r="78234" spans="16:16" x14ac:dyDescent="0.3">
      <c r="P78234" s="83"/>
    </row>
    <row r="78235" spans="16:16" x14ac:dyDescent="0.3">
      <c r="P78235" s="83"/>
    </row>
    <row r="78236" spans="16:16" x14ac:dyDescent="0.3">
      <c r="P78236" s="83"/>
    </row>
    <row r="78237" spans="16:16" x14ac:dyDescent="0.3">
      <c r="P78237" s="83"/>
    </row>
    <row r="78238" spans="16:16" x14ac:dyDescent="0.3">
      <c r="P78238" s="83"/>
    </row>
    <row r="78239" spans="16:16" x14ac:dyDescent="0.3">
      <c r="P78239" s="83"/>
    </row>
    <row r="78240" spans="16:16" x14ac:dyDescent="0.3">
      <c r="P78240" s="83"/>
    </row>
    <row r="78241" spans="16:16" x14ac:dyDescent="0.3">
      <c r="P78241" s="83"/>
    </row>
    <row r="78242" spans="16:16" x14ac:dyDescent="0.3">
      <c r="P78242" s="83"/>
    </row>
    <row r="78243" spans="16:16" x14ac:dyDescent="0.3">
      <c r="P78243" s="83"/>
    </row>
    <row r="78244" spans="16:16" x14ac:dyDescent="0.3">
      <c r="P78244" s="83"/>
    </row>
    <row r="78245" spans="16:16" x14ac:dyDescent="0.3">
      <c r="P78245" s="83"/>
    </row>
    <row r="78246" spans="16:16" x14ac:dyDescent="0.3">
      <c r="P78246" s="83"/>
    </row>
    <row r="78247" spans="16:16" x14ac:dyDescent="0.3">
      <c r="P78247" s="83"/>
    </row>
    <row r="78248" spans="16:16" x14ac:dyDescent="0.3">
      <c r="P78248" s="83"/>
    </row>
    <row r="78249" spans="16:16" x14ac:dyDescent="0.3">
      <c r="P78249" s="83"/>
    </row>
    <row r="78250" spans="16:16" x14ac:dyDescent="0.3">
      <c r="P78250" s="83"/>
    </row>
    <row r="78251" spans="16:16" x14ac:dyDescent="0.3">
      <c r="P78251" s="83"/>
    </row>
    <row r="78252" spans="16:16" x14ac:dyDescent="0.3">
      <c r="P78252" s="83"/>
    </row>
    <row r="78253" spans="16:16" x14ac:dyDescent="0.3">
      <c r="P78253" s="83"/>
    </row>
    <row r="78254" spans="16:16" x14ac:dyDescent="0.3">
      <c r="P78254" s="83"/>
    </row>
    <row r="78255" spans="16:16" x14ac:dyDescent="0.3">
      <c r="P78255" s="83"/>
    </row>
    <row r="78256" spans="16:16" x14ac:dyDescent="0.3">
      <c r="P78256" s="83"/>
    </row>
    <row r="78257" spans="16:16" x14ac:dyDescent="0.3">
      <c r="P78257" s="83"/>
    </row>
    <row r="78258" spans="16:16" x14ac:dyDescent="0.3">
      <c r="P78258" s="83"/>
    </row>
    <row r="78259" spans="16:16" x14ac:dyDescent="0.3">
      <c r="P78259" s="83"/>
    </row>
    <row r="78260" spans="16:16" x14ac:dyDescent="0.3">
      <c r="P78260" s="83"/>
    </row>
    <row r="78261" spans="16:16" x14ac:dyDescent="0.3">
      <c r="P78261" s="83"/>
    </row>
    <row r="78262" spans="16:16" x14ac:dyDescent="0.3">
      <c r="P78262" s="83"/>
    </row>
    <row r="78263" spans="16:16" x14ac:dyDescent="0.3">
      <c r="P78263" s="83"/>
    </row>
    <row r="78264" spans="16:16" x14ac:dyDescent="0.3">
      <c r="P78264" s="83"/>
    </row>
    <row r="78265" spans="16:16" x14ac:dyDescent="0.3">
      <c r="P78265" s="83"/>
    </row>
    <row r="78266" spans="16:16" x14ac:dyDescent="0.3">
      <c r="P78266" s="83"/>
    </row>
    <row r="78267" spans="16:16" x14ac:dyDescent="0.3">
      <c r="P78267" s="83"/>
    </row>
    <row r="78268" spans="16:16" x14ac:dyDescent="0.3">
      <c r="P78268" s="83"/>
    </row>
    <row r="78269" spans="16:16" x14ac:dyDescent="0.3">
      <c r="P78269" s="83"/>
    </row>
    <row r="78270" spans="16:16" x14ac:dyDescent="0.3">
      <c r="P78270" s="83"/>
    </row>
    <row r="78271" spans="16:16" x14ac:dyDescent="0.3">
      <c r="P78271" s="83"/>
    </row>
    <row r="78272" spans="16:16" x14ac:dyDescent="0.3">
      <c r="P78272" s="83"/>
    </row>
    <row r="78273" spans="16:16" x14ac:dyDescent="0.3">
      <c r="P78273" s="83"/>
    </row>
    <row r="78274" spans="16:16" x14ac:dyDescent="0.3">
      <c r="P78274" s="83"/>
    </row>
    <row r="78275" spans="16:16" x14ac:dyDescent="0.3">
      <c r="P78275" s="83"/>
    </row>
    <row r="78276" spans="16:16" x14ac:dyDescent="0.3">
      <c r="P78276" s="83"/>
    </row>
    <row r="78277" spans="16:16" x14ac:dyDescent="0.3">
      <c r="P78277" s="83"/>
    </row>
    <row r="78278" spans="16:16" x14ac:dyDescent="0.3">
      <c r="P78278" s="83"/>
    </row>
    <row r="78279" spans="16:16" x14ac:dyDescent="0.3">
      <c r="P78279" s="83"/>
    </row>
    <row r="78280" spans="16:16" x14ac:dyDescent="0.3">
      <c r="P78280" s="83"/>
    </row>
    <row r="78281" spans="16:16" x14ac:dyDescent="0.3">
      <c r="P78281" s="83"/>
    </row>
    <row r="78282" spans="16:16" x14ac:dyDescent="0.3">
      <c r="P78282" s="83"/>
    </row>
    <row r="78283" spans="16:16" x14ac:dyDescent="0.3">
      <c r="P78283" s="83"/>
    </row>
    <row r="78284" spans="16:16" x14ac:dyDescent="0.3">
      <c r="P78284" s="83"/>
    </row>
    <row r="78285" spans="16:16" x14ac:dyDescent="0.3">
      <c r="P78285" s="83"/>
    </row>
    <row r="78286" spans="16:16" x14ac:dyDescent="0.3">
      <c r="P78286" s="83"/>
    </row>
    <row r="78287" spans="16:16" x14ac:dyDescent="0.3">
      <c r="P78287" s="83"/>
    </row>
    <row r="78288" spans="16:16" x14ac:dyDescent="0.3">
      <c r="P78288" s="83"/>
    </row>
    <row r="78289" spans="16:16" x14ac:dyDescent="0.3">
      <c r="P78289" s="83"/>
    </row>
    <row r="78290" spans="16:16" x14ac:dyDescent="0.3">
      <c r="P78290" s="83"/>
    </row>
    <row r="78291" spans="16:16" x14ac:dyDescent="0.3">
      <c r="P78291" s="83"/>
    </row>
    <row r="78292" spans="16:16" x14ac:dyDescent="0.3">
      <c r="P78292" s="83"/>
    </row>
    <row r="78293" spans="16:16" x14ac:dyDescent="0.3">
      <c r="P78293" s="83"/>
    </row>
    <row r="78294" spans="16:16" x14ac:dyDescent="0.3">
      <c r="P78294" s="83"/>
    </row>
    <row r="78295" spans="16:16" x14ac:dyDescent="0.3">
      <c r="P78295" s="83"/>
    </row>
    <row r="78296" spans="16:16" x14ac:dyDescent="0.3">
      <c r="P78296" s="83"/>
    </row>
    <row r="78297" spans="16:16" x14ac:dyDescent="0.3">
      <c r="P78297" s="83"/>
    </row>
    <row r="78298" spans="16:16" x14ac:dyDescent="0.3">
      <c r="P78298" s="83"/>
    </row>
    <row r="78299" spans="16:16" x14ac:dyDescent="0.3">
      <c r="P78299" s="83"/>
    </row>
    <row r="78300" spans="16:16" x14ac:dyDescent="0.3">
      <c r="P78300" s="83"/>
    </row>
    <row r="78301" spans="16:16" x14ac:dyDescent="0.3">
      <c r="P78301" s="83"/>
    </row>
    <row r="78302" spans="16:16" x14ac:dyDescent="0.3">
      <c r="P78302" s="83"/>
    </row>
    <row r="78303" spans="16:16" x14ac:dyDescent="0.3">
      <c r="P78303" s="83"/>
    </row>
    <row r="78304" spans="16:16" x14ac:dyDescent="0.3">
      <c r="P78304" s="83"/>
    </row>
    <row r="78305" spans="16:16" x14ac:dyDescent="0.3">
      <c r="P78305" s="83"/>
    </row>
    <row r="78306" spans="16:16" x14ac:dyDescent="0.3">
      <c r="P78306" s="83"/>
    </row>
    <row r="78307" spans="16:16" x14ac:dyDescent="0.3">
      <c r="P78307" s="83"/>
    </row>
    <row r="78308" spans="16:16" x14ac:dyDescent="0.3">
      <c r="P78308" s="83"/>
    </row>
    <row r="78309" spans="16:16" x14ac:dyDescent="0.3">
      <c r="P78309" s="83"/>
    </row>
    <row r="78310" spans="16:16" x14ac:dyDescent="0.3">
      <c r="P78310" s="83"/>
    </row>
    <row r="78311" spans="16:16" x14ac:dyDescent="0.3">
      <c r="P78311" s="83"/>
    </row>
    <row r="78312" spans="16:16" x14ac:dyDescent="0.3">
      <c r="P78312" s="83"/>
    </row>
    <row r="78313" spans="16:16" x14ac:dyDescent="0.3">
      <c r="P78313" s="83"/>
    </row>
    <row r="78314" spans="16:16" x14ac:dyDescent="0.3">
      <c r="P78314" s="83"/>
    </row>
    <row r="78315" spans="16:16" x14ac:dyDescent="0.3">
      <c r="P78315" s="83"/>
    </row>
    <row r="78316" spans="16:16" x14ac:dyDescent="0.3">
      <c r="P78316" s="83"/>
    </row>
    <row r="78317" spans="16:16" x14ac:dyDescent="0.3">
      <c r="P78317" s="83"/>
    </row>
    <row r="78318" spans="16:16" x14ac:dyDescent="0.3">
      <c r="P78318" s="83"/>
    </row>
    <row r="78319" spans="16:16" x14ac:dyDescent="0.3">
      <c r="P78319" s="83"/>
    </row>
    <row r="78320" spans="16:16" x14ac:dyDescent="0.3">
      <c r="P78320" s="83"/>
    </row>
    <row r="78321" spans="16:16" x14ac:dyDescent="0.3">
      <c r="P78321" s="83"/>
    </row>
    <row r="78322" spans="16:16" x14ac:dyDescent="0.3">
      <c r="P78322" s="83"/>
    </row>
    <row r="78323" spans="16:16" x14ac:dyDescent="0.3">
      <c r="P78323" s="83"/>
    </row>
    <row r="78324" spans="16:16" x14ac:dyDescent="0.3">
      <c r="P78324" s="83"/>
    </row>
    <row r="78325" spans="16:16" x14ac:dyDescent="0.3">
      <c r="P78325" s="83"/>
    </row>
    <row r="78326" spans="16:16" x14ac:dyDescent="0.3">
      <c r="P78326" s="83"/>
    </row>
    <row r="78327" spans="16:16" x14ac:dyDescent="0.3">
      <c r="P78327" s="83"/>
    </row>
    <row r="78328" spans="16:16" x14ac:dyDescent="0.3">
      <c r="P78328" s="83"/>
    </row>
    <row r="78329" spans="16:16" x14ac:dyDescent="0.3">
      <c r="P78329" s="83"/>
    </row>
    <row r="78330" spans="16:16" x14ac:dyDescent="0.3">
      <c r="P78330" s="83"/>
    </row>
    <row r="78331" spans="16:16" x14ac:dyDescent="0.3">
      <c r="P78331" s="83"/>
    </row>
    <row r="78332" spans="16:16" x14ac:dyDescent="0.3">
      <c r="P78332" s="83"/>
    </row>
    <row r="78333" spans="16:16" x14ac:dyDescent="0.3">
      <c r="P78333" s="83"/>
    </row>
    <row r="78334" spans="16:16" x14ac:dyDescent="0.3">
      <c r="P78334" s="83"/>
    </row>
    <row r="78335" spans="16:16" x14ac:dyDescent="0.3">
      <c r="P78335" s="83"/>
    </row>
    <row r="78336" spans="16:16" x14ac:dyDescent="0.3">
      <c r="P78336" s="83"/>
    </row>
    <row r="78337" spans="16:16" x14ac:dyDescent="0.3">
      <c r="P78337" s="83"/>
    </row>
    <row r="78338" spans="16:16" x14ac:dyDescent="0.3">
      <c r="P78338" s="83"/>
    </row>
    <row r="78339" spans="16:16" x14ac:dyDescent="0.3">
      <c r="P78339" s="83"/>
    </row>
    <row r="78340" spans="16:16" x14ac:dyDescent="0.3">
      <c r="P78340" s="83"/>
    </row>
    <row r="78341" spans="16:16" x14ac:dyDescent="0.3">
      <c r="P78341" s="83"/>
    </row>
    <row r="78342" spans="16:16" x14ac:dyDescent="0.3">
      <c r="P78342" s="83"/>
    </row>
    <row r="78343" spans="16:16" x14ac:dyDescent="0.3">
      <c r="P78343" s="83"/>
    </row>
    <row r="78344" spans="16:16" x14ac:dyDescent="0.3">
      <c r="P78344" s="83"/>
    </row>
    <row r="78345" spans="16:16" x14ac:dyDescent="0.3">
      <c r="P78345" s="83"/>
    </row>
    <row r="78346" spans="16:16" x14ac:dyDescent="0.3">
      <c r="P78346" s="83"/>
    </row>
    <row r="78347" spans="16:16" x14ac:dyDescent="0.3">
      <c r="P78347" s="83"/>
    </row>
    <row r="78348" spans="16:16" x14ac:dyDescent="0.3">
      <c r="P78348" s="83"/>
    </row>
    <row r="78349" spans="16:16" x14ac:dyDescent="0.3">
      <c r="P78349" s="83"/>
    </row>
    <row r="78350" spans="16:16" x14ac:dyDescent="0.3">
      <c r="P78350" s="83"/>
    </row>
    <row r="78351" spans="16:16" x14ac:dyDescent="0.3">
      <c r="P78351" s="83"/>
    </row>
    <row r="78352" spans="16:16" x14ac:dyDescent="0.3">
      <c r="P78352" s="83"/>
    </row>
    <row r="78353" spans="16:16" x14ac:dyDescent="0.3">
      <c r="P78353" s="83"/>
    </row>
    <row r="78354" spans="16:16" x14ac:dyDescent="0.3">
      <c r="P78354" s="83"/>
    </row>
    <row r="78355" spans="16:16" x14ac:dyDescent="0.3">
      <c r="P78355" s="83"/>
    </row>
    <row r="78356" spans="16:16" x14ac:dyDescent="0.3">
      <c r="P78356" s="83"/>
    </row>
    <row r="78357" spans="16:16" x14ac:dyDescent="0.3">
      <c r="P78357" s="83"/>
    </row>
    <row r="78358" spans="16:16" x14ac:dyDescent="0.3">
      <c r="P78358" s="83"/>
    </row>
    <row r="78359" spans="16:16" x14ac:dyDescent="0.3">
      <c r="P78359" s="83"/>
    </row>
    <row r="78360" spans="16:16" x14ac:dyDescent="0.3">
      <c r="P78360" s="83"/>
    </row>
    <row r="78361" spans="16:16" x14ac:dyDescent="0.3">
      <c r="P78361" s="83"/>
    </row>
    <row r="78362" spans="16:16" x14ac:dyDescent="0.3">
      <c r="P78362" s="83"/>
    </row>
    <row r="78363" spans="16:16" x14ac:dyDescent="0.3">
      <c r="P78363" s="83"/>
    </row>
    <row r="78364" spans="16:16" x14ac:dyDescent="0.3">
      <c r="P78364" s="83"/>
    </row>
    <row r="78365" spans="16:16" x14ac:dyDescent="0.3">
      <c r="P78365" s="83"/>
    </row>
    <row r="78366" spans="16:16" x14ac:dyDescent="0.3">
      <c r="P78366" s="83"/>
    </row>
    <row r="78367" spans="16:16" x14ac:dyDescent="0.3">
      <c r="P78367" s="83"/>
    </row>
    <row r="78368" spans="16:16" x14ac:dyDescent="0.3">
      <c r="P78368" s="83"/>
    </row>
    <row r="78369" spans="16:16" x14ac:dyDescent="0.3">
      <c r="P78369" s="83"/>
    </row>
    <row r="78370" spans="16:16" x14ac:dyDescent="0.3">
      <c r="P78370" s="83"/>
    </row>
    <row r="78371" spans="16:16" x14ac:dyDescent="0.3">
      <c r="P78371" s="83"/>
    </row>
    <row r="78372" spans="16:16" x14ac:dyDescent="0.3">
      <c r="P78372" s="83"/>
    </row>
    <row r="78373" spans="16:16" x14ac:dyDescent="0.3">
      <c r="P78373" s="83"/>
    </row>
    <row r="78374" spans="16:16" x14ac:dyDescent="0.3">
      <c r="P78374" s="83"/>
    </row>
    <row r="78375" spans="16:16" x14ac:dyDescent="0.3">
      <c r="P78375" s="83"/>
    </row>
    <row r="78376" spans="16:16" x14ac:dyDescent="0.3">
      <c r="P78376" s="83"/>
    </row>
    <row r="78377" spans="16:16" x14ac:dyDescent="0.3">
      <c r="P78377" s="83"/>
    </row>
    <row r="78378" spans="16:16" x14ac:dyDescent="0.3">
      <c r="P78378" s="83"/>
    </row>
    <row r="78379" spans="16:16" x14ac:dyDescent="0.3">
      <c r="P78379" s="83"/>
    </row>
    <row r="78380" spans="16:16" x14ac:dyDescent="0.3">
      <c r="P78380" s="83"/>
    </row>
    <row r="78381" spans="16:16" x14ac:dyDescent="0.3">
      <c r="P78381" s="83"/>
    </row>
    <row r="78382" spans="16:16" x14ac:dyDescent="0.3">
      <c r="P78382" s="83"/>
    </row>
    <row r="78383" spans="16:16" x14ac:dyDescent="0.3">
      <c r="P78383" s="83"/>
    </row>
    <row r="78384" spans="16:16" x14ac:dyDescent="0.3">
      <c r="P78384" s="83"/>
    </row>
    <row r="78385" spans="16:16" x14ac:dyDescent="0.3">
      <c r="P78385" s="83"/>
    </row>
    <row r="78386" spans="16:16" x14ac:dyDescent="0.3">
      <c r="P78386" s="83"/>
    </row>
    <row r="78387" spans="16:16" x14ac:dyDescent="0.3">
      <c r="P78387" s="83"/>
    </row>
    <row r="78388" spans="16:16" x14ac:dyDescent="0.3">
      <c r="P78388" s="83"/>
    </row>
    <row r="78389" spans="16:16" x14ac:dyDescent="0.3">
      <c r="P78389" s="83"/>
    </row>
    <row r="78390" spans="16:16" x14ac:dyDescent="0.3">
      <c r="P78390" s="83"/>
    </row>
    <row r="78391" spans="16:16" x14ac:dyDescent="0.3">
      <c r="P78391" s="83"/>
    </row>
    <row r="78392" spans="16:16" x14ac:dyDescent="0.3">
      <c r="P78392" s="83"/>
    </row>
    <row r="78393" spans="16:16" x14ac:dyDescent="0.3">
      <c r="P78393" s="83"/>
    </row>
    <row r="78394" spans="16:16" x14ac:dyDescent="0.3">
      <c r="P78394" s="83"/>
    </row>
    <row r="78395" spans="16:16" x14ac:dyDescent="0.3">
      <c r="P78395" s="83"/>
    </row>
    <row r="78396" spans="16:16" x14ac:dyDescent="0.3">
      <c r="P78396" s="83"/>
    </row>
    <row r="78397" spans="16:16" x14ac:dyDescent="0.3">
      <c r="P78397" s="83"/>
    </row>
    <row r="78398" spans="16:16" x14ac:dyDescent="0.3">
      <c r="P78398" s="83"/>
    </row>
    <row r="78399" spans="16:16" x14ac:dyDescent="0.3">
      <c r="P78399" s="83"/>
    </row>
    <row r="78400" spans="16:16" x14ac:dyDescent="0.3">
      <c r="P78400" s="83"/>
    </row>
    <row r="78401" spans="16:16" x14ac:dyDescent="0.3">
      <c r="P78401" s="83"/>
    </row>
    <row r="78402" spans="16:16" x14ac:dyDescent="0.3">
      <c r="P78402" s="83"/>
    </row>
    <row r="78403" spans="16:16" x14ac:dyDescent="0.3">
      <c r="P78403" s="83"/>
    </row>
    <row r="78404" spans="16:16" x14ac:dyDescent="0.3">
      <c r="P78404" s="83"/>
    </row>
    <row r="78405" spans="16:16" x14ac:dyDescent="0.3">
      <c r="P78405" s="83"/>
    </row>
    <row r="78406" spans="16:16" x14ac:dyDescent="0.3">
      <c r="P78406" s="83"/>
    </row>
    <row r="78407" spans="16:16" x14ac:dyDescent="0.3">
      <c r="P78407" s="83"/>
    </row>
    <row r="78408" spans="16:16" x14ac:dyDescent="0.3">
      <c r="P78408" s="83"/>
    </row>
    <row r="78409" spans="16:16" x14ac:dyDescent="0.3">
      <c r="P78409" s="83"/>
    </row>
    <row r="78410" spans="16:16" x14ac:dyDescent="0.3">
      <c r="P78410" s="83"/>
    </row>
    <row r="78411" spans="16:16" x14ac:dyDescent="0.3">
      <c r="P78411" s="83"/>
    </row>
    <row r="78412" spans="16:16" x14ac:dyDescent="0.3">
      <c r="P78412" s="83"/>
    </row>
    <row r="78413" spans="16:16" x14ac:dyDescent="0.3">
      <c r="P78413" s="83"/>
    </row>
    <row r="78414" spans="16:16" x14ac:dyDescent="0.3">
      <c r="P78414" s="83"/>
    </row>
    <row r="78415" spans="16:16" x14ac:dyDescent="0.3">
      <c r="P78415" s="83"/>
    </row>
    <row r="78416" spans="16:16" x14ac:dyDescent="0.3">
      <c r="P78416" s="83"/>
    </row>
    <row r="78417" spans="16:16" x14ac:dyDescent="0.3">
      <c r="P78417" s="83"/>
    </row>
    <row r="78418" spans="16:16" x14ac:dyDescent="0.3">
      <c r="P78418" s="83"/>
    </row>
    <row r="78419" spans="16:16" x14ac:dyDescent="0.3">
      <c r="P78419" s="83"/>
    </row>
    <row r="78420" spans="16:16" x14ac:dyDescent="0.3">
      <c r="P78420" s="83"/>
    </row>
    <row r="78421" spans="16:16" x14ac:dyDescent="0.3">
      <c r="P78421" s="83"/>
    </row>
    <row r="78422" spans="16:16" x14ac:dyDescent="0.3">
      <c r="P78422" s="83"/>
    </row>
    <row r="78423" spans="16:16" x14ac:dyDescent="0.3">
      <c r="P78423" s="83"/>
    </row>
    <row r="78424" spans="16:16" x14ac:dyDescent="0.3">
      <c r="P78424" s="83"/>
    </row>
    <row r="78425" spans="16:16" x14ac:dyDescent="0.3">
      <c r="P78425" s="83"/>
    </row>
    <row r="78426" spans="16:16" x14ac:dyDescent="0.3">
      <c r="P78426" s="83"/>
    </row>
    <row r="78427" spans="16:16" x14ac:dyDescent="0.3">
      <c r="P78427" s="83"/>
    </row>
    <row r="78428" spans="16:16" x14ac:dyDescent="0.3">
      <c r="P78428" s="83"/>
    </row>
    <row r="78429" spans="16:16" x14ac:dyDescent="0.3">
      <c r="P78429" s="83"/>
    </row>
    <row r="78430" spans="16:16" x14ac:dyDescent="0.3">
      <c r="P78430" s="83"/>
    </row>
    <row r="78431" spans="16:16" x14ac:dyDescent="0.3">
      <c r="P78431" s="83"/>
    </row>
    <row r="78432" spans="16:16" x14ac:dyDescent="0.3">
      <c r="P78432" s="83"/>
    </row>
    <row r="78433" spans="16:16" x14ac:dyDescent="0.3">
      <c r="P78433" s="83"/>
    </row>
    <row r="78434" spans="16:16" x14ac:dyDescent="0.3">
      <c r="P78434" s="83"/>
    </row>
    <row r="78435" spans="16:16" x14ac:dyDescent="0.3">
      <c r="P78435" s="83"/>
    </row>
    <row r="78436" spans="16:16" x14ac:dyDescent="0.3">
      <c r="P78436" s="83"/>
    </row>
    <row r="78437" spans="16:16" x14ac:dyDescent="0.3">
      <c r="P78437" s="83"/>
    </row>
    <row r="78438" spans="16:16" x14ac:dyDescent="0.3">
      <c r="P78438" s="83"/>
    </row>
    <row r="78439" spans="16:16" x14ac:dyDescent="0.3">
      <c r="P78439" s="83"/>
    </row>
    <row r="78440" spans="16:16" x14ac:dyDescent="0.3">
      <c r="P78440" s="83"/>
    </row>
    <row r="78441" spans="16:16" x14ac:dyDescent="0.3">
      <c r="P78441" s="83"/>
    </row>
    <row r="78442" spans="16:16" x14ac:dyDescent="0.3">
      <c r="P78442" s="83"/>
    </row>
    <row r="78443" spans="16:16" x14ac:dyDescent="0.3">
      <c r="P78443" s="83"/>
    </row>
    <row r="78444" spans="16:16" x14ac:dyDescent="0.3">
      <c r="P78444" s="83"/>
    </row>
    <row r="78445" spans="16:16" x14ac:dyDescent="0.3">
      <c r="P78445" s="83"/>
    </row>
    <row r="78446" spans="16:16" x14ac:dyDescent="0.3">
      <c r="P78446" s="83"/>
    </row>
    <row r="78447" spans="16:16" x14ac:dyDescent="0.3">
      <c r="P78447" s="83"/>
    </row>
    <row r="78448" spans="16:16" x14ac:dyDescent="0.3">
      <c r="P78448" s="83"/>
    </row>
    <row r="78449" spans="16:16" x14ac:dyDescent="0.3">
      <c r="P78449" s="83"/>
    </row>
    <row r="78450" spans="16:16" x14ac:dyDescent="0.3">
      <c r="P78450" s="83"/>
    </row>
    <row r="78451" spans="16:16" x14ac:dyDescent="0.3">
      <c r="P78451" s="83"/>
    </row>
    <row r="78452" spans="16:16" x14ac:dyDescent="0.3">
      <c r="P78452" s="83"/>
    </row>
    <row r="78453" spans="16:16" x14ac:dyDescent="0.3">
      <c r="P78453" s="83"/>
    </row>
    <row r="78454" spans="16:16" x14ac:dyDescent="0.3">
      <c r="P78454" s="83"/>
    </row>
    <row r="78455" spans="16:16" x14ac:dyDescent="0.3">
      <c r="P78455" s="83"/>
    </row>
    <row r="78456" spans="16:16" x14ac:dyDescent="0.3">
      <c r="P78456" s="83"/>
    </row>
    <row r="78457" spans="16:16" x14ac:dyDescent="0.3">
      <c r="P78457" s="83"/>
    </row>
    <row r="78458" spans="16:16" x14ac:dyDescent="0.3">
      <c r="P78458" s="83"/>
    </row>
    <row r="78459" spans="16:16" x14ac:dyDescent="0.3">
      <c r="P78459" s="83"/>
    </row>
    <row r="78460" spans="16:16" x14ac:dyDescent="0.3">
      <c r="P78460" s="83"/>
    </row>
    <row r="78461" spans="16:16" x14ac:dyDescent="0.3">
      <c r="P78461" s="83"/>
    </row>
    <row r="78462" spans="16:16" x14ac:dyDescent="0.3">
      <c r="P78462" s="83"/>
    </row>
    <row r="78463" spans="16:16" x14ac:dyDescent="0.3">
      <c r="P78463" s="83"/>
    </row>
    <row r="78464" spans="16:16" x14ac:dyDescent="0.3">
      <c r="P78464" s="83"/>
    </row>
    <row r="78465" spans="16:16" x14ac:dyDescent="0.3">
      <c r="P78465" s="83"/>
    </row>
    <row r="78466" spans="16:16" x14ac:dyDescent="0.3">
      <c r="P78466" s="83"/>
    </row>
    <row r="78467" spans="16:16" x14ac:dyDescent="0.3">
      <c r="P78467" s="83"/>
    </row>
    <row r="78468" spans="16:16" x14ac:dyDescent="0.3">
      <c r="P78468" s="83"/>
    </row>
    <row r="78469" spans="16:16" x14ac:dyDescent="0.3">
      <c r="P78469" s="83"/>
    </row>
    <row r="78470" spans="16:16" x14ac:dyDescent="0.3">
      <c r="P78470" s="83"/>
    </row>
    <row r="78471" spans="16:16" x14ac:dyDescent="0.3">
      <c r="P78471" s="83"/>
    </row>
    <row r="78472" spans="16:16" x14ac:dyDescent="0.3">
      <c r="P78472" s="83"/>
    </row>
    <row r="78473" spans="16:16" x14ac:dyDescent="0.3">
      <c r="P78473" s="83"/>
    </row>
    <row r="78474" spans="16:16" x14ac:dyDescent="0.3">
      <c r="P78474" s="83"/>
    </row>
    <row r="78475" spans="16:16" x14ac:dyDescent="0.3">
      <c r="P78475" s="83"/>
    </row>
    <row r="78476" spans="16:16" x14ac:dyDescent="0.3">
      <c r="P78476" s="83"/>
    </row>
    <row r="78477" spans="16:16" x14ac:dyDescent="0.3">
      <c r="P78477" s="83"/>
    </row>
    <row r="78478" spans="16:16" x14ac:dyDescent="0.3">
      <c r="P78478" s="83"/>
    </row>
    <row r="78479" spans="16:16" x14ac:dyDescent="0.3">
      <c r="P78479" s="83"/>
    </row>
    <row r="78480" spans="16:16" x14ac:dyDescent="0.3">
      <c r="P78480" s="83"/>
    </row>
    <row r="78481" spans="16:16" x14ac:dyDescent="0.3">
      <c r="P78481" s="83"/>
    </row>
    <row r="78482" spans="16:16" x14ac:dyDescent="0.3">
      <c r="P78482" s="83"/>
    </row>
    <row r="78483" spans="16:16" x14ac:dyDescent="0.3">
      <c r="P78483" s="83"/>
    </row>
    <row r="78484" spans="16:16" x14ac:dyDescent="0.3">
      <c r="P78484" s="83"/>
    </row>
    <row r="78485" spans="16:16" x14ac:dyDescent="0.3">
      <c r="P78485" s="83"/>
    </row>
    <row r="78486" spans="16:16" x14ac:dyDescent="0.3">
      <c r="P78486" s="83"/>
    </row>
    <row r="78487" spans="16:16" x14ac:dyDescent="0.3">
      <c r="P78487" s="83"/>
    </row>
    <row r="78488" spans="16:16" x14ac:dyDescent="0.3">
      <c r="P78488" s="83"/>
    </row>
    <row r="78489" spans="16:16" x14ac:dyDescent="0.3">
      <c r="P78489" s="83"/>
    </row>
    <row r="78490" spans="16:16" x14ac:dyDescent="0.3">
      <c r="P78490" s="83"/>
    </row>
    <row r="78491" spans="16:16" x14ac:dyDescent="0.3">
      <c r="P78491" s="83"/>
    </row>
    <row r="78492" spans="16:16" x14ac:dyDescent="0.3">
      <c r="P78492" s="83"/>
    </row>
    <row r="78493" spans="16:16" x14ac:dyDescent="0.3">
      <c r="P78493" s="83"/>
    </row>
    <row r="78494" spans="16:16" x14ac:dyDescent="0.3">
      <c r="P78494" s="83"/>
    </row>
    <row r="78495" spans="16:16" x14ac:dyDescent="0.3">
      <c r="P78495" s="83"/>
    </row>
    <row r="78496" spans="16:16" x14ac:dyDescent="0.3">
      <c r="P78496" s="83"/>
    </row>
    <row r="78497" spans="16:16" x14ac:dyDescent="0.3">
      <c r="P78497" s="83"/>
    </row>
    <row r="78498" spans="16:16" x14ac:dyDescent="0.3">
      <c r="P78498" s="83"/>
    </row>
    <row r="78499" spans="16:16" x14ac:dyDescent="0.3">
      <c r="P78499" s="83"/>
    </row>
    <row r="78500" spans="16:16" x14ac:dyDescent="0.3">
      <c r="P78500" s="83"/>
    </row>
    <row r="78501" spans="16:16" x14ac:dyDescent="0.3">
      <c r="P78501" s="83"/>
    </row>
    <row r="78502" spans="16:16" x14ac:dyDescent="0.3">
      <c r="P78502" s="83"/>
    </row>
    <row r="78503" spans="16:16" x14ac:dyDescent="0.3">
      <c r="P78503" s="83"/>
    </row>
    <row r="78504" spans="16:16" x14ac:dyDescent="0.3">
      <c r="P78504" s="83"/>
    </row>
    <row r="78505" spans="16:16" x14ac:dyDescent="0.3">
      <c r="P78505" s="83"/>
    </row>
    <row r="78506" spans="16:16" x14ac:dyDescent="0.3">
      <c r="P78506" s="83"/>
    </row>
    <row r="78507" spans="16:16" x14ac:dyDescent="0.3">
      <c r="P78507" s="83"/>
    </row>
    <row r="78508" spans="16:16" x14ac:dyDescent="0.3">
      <c r="P78508" s="83"/>
    </row>
    <row r="78509" spans="16:16" x14ac:dyDescent="0.3">
      <c r="P78509" s="83"/>
    </row>
    <row r="78510" spans="16:16" x14ac:dyDescent="0.3">
      <c r="P78510" s="83"/>
    </row>
    <row r="78511" spans="16:16" x14ac:dyDescent="0.3">
      <c r="P78511" s="83"/>
    </row>
    <row r="78512" spans="16:16" x14ac:dyDescent="0.3">
      <c r="P78512" s="83"/>
    </row>
    <row r="78513" spans="16:16" x14ac:dyDescent="0.3">
      <c r="P78513" s="83"/>
    </row>
    <row r="78514" spans="16:16" x14ac:dyDescent="0.3">
      <c r="P78514" s="83"/>
    </row>
    <row r="78515" spans="16:16" x14ac:dyDescent="0.3">
      <c r="P78515" s="83"/>
    </row>
    <row r="78516" spans="16:16" x14ac:dyDescent="0.3">
      <c r="P78516" s="83"/>
    </row>
    <row r="78517" spans="16:16" x14ac:dyDescent="0.3">
      <c r="P78517" s="83"/>
    </row>
    <row r="78518" spans="16:16" x14ac:dyDescent="0.3">
      <c r="P78518" s="83"/>
    </row>
    <row r="78519" spans="16:16" x14ac:dyDescent="0.3">
      <c r="P78519" s="83"/>
    </row>
    <row r="78520" spans="16:16" x14ac:dyDescent="0.3">
      <c r="P78520" s="83"/>
    </row>
    <row r="78521" spans="16:16" x14ac:dyDescent="0.3">
      <c r="P78521" s="83"/>
    </row>
    <row r="78522" spans="16:16" x14ac:dyDescent="0.3">
      <c r="P78522" s="83"/>
    </row>
    <row r="78523" spans="16:16" x14ac:dyDescent="0.3">
      <c r="P78523" s="83"/>
    </row>
    <row r="78524" spans="16:16" x14ac:dyDescent="0.3">
      <c r="P78524" s="83"/>
    </row>
    <row r="78525" spans="16:16" x14ac:dyDescent="0.3">
      <c r="P78525" s="83"/>
    </row>
    <row r="78526" spans="16:16" x14ac:dyDescent="0.3">
      <c r="P78526" s="83"/>
    </row>
    <row r="78527" spans="16:16" x14ac:dyDescent="0.3">
      <c r="P78527" s="83"/>
    </row>
    <row r="78528" spans="16:16" x14ac:dyDescent="0.3">
      <c r="P78528" s="83"/>
    </row>
    <row r="78529" spans="16:16" x14ac:dyDescent="0.3">
      <c r="P78529" s="83"/>
    </row>
    <row r="78530" spans="16:16" x14ac:dyDescent="0.3">
      <c r="P78530" s="83"/>
    </row>
    <row r="78531" spans="16:16" x14ac:dyDescent="0.3">
      <c r="P78531" s="83"/>
    </row>
    <row r="78532" spans="16:16" x14ac:dyDescent="0.3">
      <c r="P78532" s="83"/>
    </row>
    <row r="78533" spans="16:16" x14ac:dyDescent="0.3">
      <c r="P78533" s="83"/>
    </row>
    <row r="78534" spans="16:16" x14ac:dyDescent="0.3">
      <c r="P78534" s="83"/>
    </row>
    <row r="78535" spans="16:16" x14ac:dyDescent="0.3">
      <c r="P78535" s="83"/>
    </row>
    <row r="78536" spans="16:16" x14ac:dyDescent="0.3">
      <c r="P78536" s="83"/>
    </row>
    <row r="78537" spans="16:16" x14ac:dyDescent="0.3">
      <c r="P78537" s="83"/>
    </row>
    <row r="78538" spans="16:16" x14ac:dyDescent="0.3">
      <c r="P78538" s="83"/>
    </row>
    <row r="78539" spans="16:16" x14ac:dyDescent="0.3">
      <c r="P78539" s="83"/>
    </row>
    <row r="78540" spans="16:16" x14ac:dyDescent="0.3">
      <c r="P78540" s="83"/>
    </row>
    <row r="78541" spans="16:16" x14ac:dyDescent="0.3">
      <c r="P78541" s="83"/>
    </row>
    <row r="78542" spans="16:16" x14ac:dyDescent="0.3">
      <c r="P78542" s="83"/>
    </row>
    <row r="78543" spans="16:16" x14ac:dyDescent="0.3">
      <c r="P78543" s="83"/>
    </row>
    <row r="78544" spans="16:16" x14ac:dyDescent="0.3">
      <c r="P78544" s="83"/>
    </row>
    <row r="78545" spans="16:16" x14ac:dyDescent="0.3">
      <c r="P78545" s="83"/>
    </row>
    <row r="78546" spans="16:16" x14ac:dyDescent="0.3">
      <c r="P78546" s="83"/>
    </row>
    <row r="78547" spans="16:16" x14ac:dyDescent="0.3">
      <c r="P78547" s="83"/>
    </row>
    <row r="78548" spans="16:16" x14ac:dyDescent="0.3">
      <c r="P78548" s="83"/>
    </row>
    <row r="78549" spans="16:16" x14ac:dyDescent="0.3">
      <c r="P78549" s="83"/>
    </row>
    <row r="78550" spans="16:16" x14ac:dyDescent="0.3">
      <c r="P78550" s="83"/>
    </row>
    <row r="78551" spans="16:16" x14ac:dyDescent="0.3">
      <c r="P78551" s="83"/>
    </row>
    <row r="78552" spans="16:16" x14ac:dyDescent="0.3">
      <c r="P78552" s="83"/>
    </row>
    <row r="78553" spans="16:16" x14ac:dyDescent="0.3">
      <c r="P78553" s="83"/>
    </row>
    <row r="78554" spans="16:16" x14ac:dyDescent="0.3">
      <c r="P78554" s="83"/>
    </row>
    <row r="78555" spans="16:16" x14ac:dyDescent="0.3">
      <c r="P78555" s="83"/>
    </row>
    <row r="78556" spans="16:16" x14ac:dyDescent="0.3">
      <c r="P78556" s="83"/>
    </row>
    <row r="78557" spans="16:16" x14ac:dyDescent="0.3">
      <c r="P78557" s="83"/>
    </row>
    <row r="78558" spans="16:16" x14ac:dyDescent="0.3">
      <c r="P78558" s="83"/>
    </row>
    <row r="78559" spans="16:16" x14ac:dyDescent="0.3">
      <c r="P78559" s="83"/>
    </row>
    <row r="78560" spans="16:16" x14ac:dyDescent="0.3">
      <c r="P78560" s="83"/>
    </row>
    <row r="78561" spans="16:16" x14ac:dyDescent="0.3">
      <c r="P78561" s="83"/>
    </row>
    <row r="78562" spans="16:16" x14ac:dyDescent="0.3">
      <c r="P78562" s="83"/>
    </row>
    <row r="78563" spans="16:16" x14ac:dyDescent="0.3">
      <c r="P78563" s="83"/>
    </row>
    <row r="78564" spans="16:16" x14ac:dyDescent="0.3">
      <c r="P78564" s="83"/>
    </row>
    <row r="78565" spans="16:16" x14ac:dyDescent="0.3">
      <c r="P78565" s="83"/>
    </row>
    <row r="78566" spans="16:16" x14ac:dyDescent="0.3">
      <c r="P78566" s="83"/>
    </row>
    <row r="78567" spans="16:16" x14ac:dyDescent="0.3">
      <c r="P78567" s="83"/>
    </row>
    <row r="78568" spans="16:16" x14ac:dyDescent="0.3">
      <c r="P78568" s="83"/>
    </row>
    <row r="78569" spans="16:16" x14ac:dyDescent="0.3">
      <c r="P78569" s="83"/>
    </row>
    <row r="78570" spans="16:16" x14ac:dyDescent="0.3">
      <c r="P78570" s="83"/>
    </row>
    <row r="78571" spans="16:16" x14ac:dyDescent="0.3">
      <c r="P78571" s="83"/>
    </row>
    <row r="78572" spans="16:16" x14ac:dyDescent="0.3">
      <c r="P78572" s="83"/>
    </row>
    <row r="78573" spans="16:16" x14ac:dyDescent="0.3">
      <c r="P78573" s="83"/>
    </row>
    <row r="78574" spans="16:16" x14ac:dyDescent="0.3">
      <c r="P78574" s="83"/>
    </row>
    <row r="78575" spans="16:16" x14ac:dyDescent="0.3">
      <c r="P78575" s="83"/>
    </row>
    <row r="78576" spans="16:16" x14ac:dyDescent="0.3">
      <c r="P78576" s="83"/>
    </row>
    <row r="78577" spans="16:16" x14ac:dyDescent="0.3">
      <c r="P78577" s="83"/>
    </row>
    <row r="78578" spans="16:16" x14ac:dyDescent="0.3">
      <c r="P78578" s="83"/>
    </row>
    <row r="78579" spans="16:16" x14ac:dyDescent="0.3">
      <c r="P78579" s="83"/>
    </row>
    <row r="78580" spans="16:16" x14ac:dyDescent="0.3">
      <c r="P78580" s="83"/>
    </row>
    <row r="78581" spans="16:16" x14ac:dyDescent="0.3">
      <c r="P78581" s="83"/>
    </row>
    <row r="78582" spans="16:16" x14ac:dyDescent="0.3">
      <c r="P78582" s="83"/>
    </row>
    <row r="78583" spans="16:16" x14ac:dyDescent="0.3">
      <c r="P78583" s="83"/>
    </row>
    <row r="78584" spans="16:16" x14ac:dyDescent="0.3">
      <c r="P78584" s="83"/>
    </row>
    <row r="78585" spans="16:16" x14ac:dyDescent="0.3">
      <c r="P78585" s="83"/>
    </row>
    <row r="78586" spans="16:16" x14ac:dyDescent="0.3">
      <c r="P78586" s="83"/>
    </row>
    <row r="78587" spans="16:16" x14ac:dyDescent="0.3">
      <c r="P78587" s="83"/>
    </row>
    <row r="78588" spans="16:16" x14ac:dyDescent="0.3">
      <c r="P78588" s="83"/>
    </row>
    <row r="78589" spans="16:16" x14ac:dyDescent="0.3">
      <c r="P78589" s="83"/>
    </row>
    <row r="78590" spans="16:16" x14ac:dyDescent="0.3">
      <c r="P78590" s="83"/>
    </row>
    <row r="78591" spans="16:16" x14ac:dyDescent="0.3">
      <c r="P78591" s="83"/>
    </row>
    <row r="78592" spans="16:16" x14ac:dyDescent="0.3">
      <c r="P78592" s="83"/>
    </row>
    <row r="78593" spans="16:16" x14ac:dyDescent="0.3">
      <c r="P78593" s="83"/>
    </row>
    <row r="78594" spans="16:16" x14ac:dyDescent="0.3">
      <c r="P78594" s="83"/>
    </row>
    <row r="78595" spans="16:16" x14ac:dyDescent="0.3">
      <c r="P78595" s="83"/>
    </row>
    <row r="78596" spans="16:16" x14ac:dyDescent="0.3">
      <c r="P78596" s="83"/>
    </row>
    <row r="78597" spans="16:16" x14ac:dyDescent="0.3">
      <c r="P78597" s="83"/>
    </row>
    <row r="78598" spans="16:16" x14ac:dyDescent="0.3">
      <c r="P78598" s="83"/>
    </row>
    <row r="78599" spans="16:16" x14ac:dyDescent="0.3">
      <c r="P78599" s="83"/>
    </row>
    <row r="78600" spans="16:16" x14ac:dyDescent="0.3">
      <c r="P78600" s="83"/>
    </row>
    <row r="78601" spans="16:16" x14ac:dyDescent="0.3">
      <c r="P78601" s="83"/>
    </row>
    <row r="78602" spans="16:16" x14ac:dyDescent="0.3">
      <c r="P78602" s="83"/>
    </row>
    <row r="78603" spans="16:16" x14ac:dyDescent="0.3">
      <c r="P78603" s="83"/>
    </row>
    <row r="78604" spans="16:16" x14ac:dyDescent="0.3">
      <c r="P78604" s="83"/>
    </row>
    <row r="78605" spans="16:16" x14ac:dyDescent="0.3">
      <c r="P78605" s="83"/>
    </row>
    <row r="78606" spans="16:16" x14ac:dyDescent="0.3">
      <c r="P78606" s="83"/>
    </row>
    <row r="78607" spans="16:16" x14ac:dyDescent="0.3">
      <c r="P78607" s="83"/>
    </row>
    <row r="78608" spans="16:16" x14ac:dyDescent="0.3">
      <c r="P78608" s="83"/>
    </row>
    <row r="78609" spans="16:16" x14ac:dyDescent="0.3">
      <c r="P78609" s="83"/>
    </row>
    <row r="78610" spans="16:16" x14ac:dyDescent="0.3">
      <c r="P78610" s="83"/>
    </row>
    <row r="78611" spans="16:16" x14ac:dyDescent="0.3">
      <c r="P78611" s="83"/>
    </row>
    <row r="78612" spans="16:16" x14ac:dyDescent="0.3">
      <c r="P78612" s="83"/>
    </row>
    <row r="78613" spans="16:16" x14ac:dyDescent="0.3">
      <c r="P78613" s="83"/>
    </row>
    <row r="78614" spans="16:16" x14ac:dyDescent="0.3">
      <c r="P78614" s="83"/>
    </row>
    <row r="78615" spans="16:16" x14ac:dyDescent="0.3">
      <c r="P78615" s="83"/>
    </row>
    <row r="78616" spans="16:16" x14ac:dyDescent="0.3">
      <c r="P78616" s="83"/>
    </row>
    <row r="78617" spans="16:16" x14ac:dyDescent="0.3">
      <c r="P78617" s="83"/>
    </row>
    <row r="78618" spans="16:16" x14ac:dyDescent="0.3">
      <c r="P78618" s="83"/>
    </row>
    <row r="78619" spans="16:16" x14ac:dyDescent="0.3">
      <c r="P78619" s="83"/>
    </row>
    <row r="78620" spans="16:16" x14ac:dyDescent="0.3">
      <c r="P78620" s="83"/>
    </row>
    <row r="78621" spans="16:16" x14ac:dyDescent="0.3">
      <c r="P78621" s="83"/>
    </row>
    <row r="78622" spans="16:16" x14ac:dyDescent="0.3">
      <c r="P78622" s="83"/>
    </row>
    <row r="78623" spans="16:16" x14ac:dyDescent="0.3">
      <c r="P78623" s="83"/>
    </row>
    <row r="78624" spans="16:16" x14ac:dyDescent="0.3">
      <c r="P78624" s="83"/>
    </row>
    <row r="78625" spans="16:16" x14ac:dyDescent="0.3">
      <c r="P78625" s="83"/>
    </row>
    <row r="78626" spans="16:16" x14ac:dyDescent="0.3">
      <c r="P78626" s="83"/>
    </row>
    <row r="78627" spans="16:16" x14ac:dyDescent="0.3">
      <c r="P78627" s="83"/>
    </row>
    <row r="78628" spans="16:16" x14ac:dyDescent="0.3">
      <c r="P78628" s="83"/>
    </row>
    <row r="78629" spans="16:16" x14ac:dyDescent="0.3">
      <c r="P78629" s="83"/>
    </row>
    <row r="78630" spans="16:16" x14ac:dyDescent="0.3">
      <c r="P78630" s="83"/>
    </row>
    <row r="78631" spans="16:16" x14ac:dyDescent="0.3">
      <c r="P78631" s="83"/>
    </row>
    <row r="78632" spans="16:16" x14ac:dyDescent="0.3">
      <c r="P78632" s="83"/>
    </row>
    <row r="78633" spans="16:16" x14ac:dyDescent="0.3">
      <c r="P78633" s="83"/>
    </row>
    <row r="78634" spans="16:16" x14ac:dyDescent="0.3">
      <c r="P78634" s="83"/>
    </row>
    <row r="78635" spans="16:16" x14ac:dyDescent="0.3">
      <c r="P78635" s="83"/>
    </row>
    <row r="78636" spans="16:16" x14ac:dyDescent="0.3">
      <c r="P78636" s="83"/>
    </row>
    <row r="78637" spans="16:16" x14ac:dyDescent="0.3">
      <c r="P78637" s="83"/>
    </row>
    <row r="78638" spans="16:16" x14ac:dyDescent="0.3">
      <c r="P78638" s="83"/>
    </row>
    <row r="78639" spans="16:16" x14ac:dyDescent="0.3">
      <c r="P78639" s="83"/>
    </row>
    <row r="78640" spans="16:16" x14ac:dyDescent="0.3">
      <c r="P78640" s="83"/>
    </row>
    <row r="78641" spans="16:16" x14ac:dyDescent="0.3">
      <c r="P78641" s="83"/>
    </row>
    <row r="78642" spans="16:16" x14ac:dyDescent="0.3">
      <c r="P78642" s="83"/>
    </row>
    <row r="78643" spans="16:16" x14ac:dyDescent="0.3">
      <c r="P78643" s="83"/>
    </row>
    <row r="78644" spans="16:16" x14ac:dyDescent="0.3">
      <c r="P78644" s="83"/>
    </row>
    <row r="78645" spans="16:16" x14ac:dyDescent="0.3">
      <c r="P78645" s="83"/>
    </row>
    <row r="78646" spans="16:16" x14ac:dyDescent="0.3">
      <c r="P78646" s="83"/>
    </row>
    <row r="78647" spans="16:16" x14ac:dyDescent="0.3">
      <c r="P78647" s="83"/>
    </row>
    <row r="78648" spans="16:16" x14ac:dyDescent="0.3">
      <c r="P78648" s="83"/>
    </row>
    <row r="78649" spans="16:16" x14ac:dyDescent="0.3">
      <c r="P78649" s="83"/>
    </row>
    <row r="78650" spans="16:16" x14ac:dyDescent="0.3">
      <c r="P78650" s="83"/>
    </row>
    <row r="78651" spans="16:16" x14ac:dyDescent="0.3">
      <c r="P78651" s="83"/>
    </row>
    <row r="78652" spans="16:16" x14ac:dyDescent="0.3">
      <c r="P78652" s="83"/>
    </row>
    <row r="78653" spans="16:16" x14ac:dyDescent="0.3">
      <c r="P78653" s="83"/>
    </row>
    <row r="78654" spans="16:16" x14ac:dyDescent="0.3">
      <c r="P78654" s="83"/>
    </row>
    <row r="78655" spans="16:16" x14ac:dyDescent="0.3">
      <c r="P78655" s="83"/>
    </row>
    <row r="78656" spans="16:16" x14ac:dyDescent="0.3">
      <c r="P78656" s="83"/>
    </row>
    <row r="78657" spans="16:16" x14ac:dyDescent="0.3">
      <c r="P78657" s="83"/>
    </row>
    <row r="78658" spans="16:16" x14ac:dyDescent="0.3">
      <c r="P78658" s="83"/>
    </row>
    <row r="78659" spans="16:16" x14ac:dyDescent="0.3">
      <c r="P78659" s="83"/>
    </row>
    <row r="78660" spans="16:16" x14ac:dyDescent="0.3">
      <c r="P78660" s="83"/>
    </row>
    <row r="78661" spans="16:16" x14ac:dyDescent="0.3">
      <c r="P78661" s="83"/>
    </row>
    <row r="78662" spans="16:16" x14ac:dyDescent="0.3">
      <c r="P78662" s="83"/>
    </row>
    <row r="78663" spans="16:16" x14ac:dyDescent="0.3">
      <c r="P78663" s="83"/>
    </row>
    <row r="78664" spans="16:16" x14ac:dyDescent="0.3">
      <c r="P78664" s="83"/>
    </row>
    <row r="78665" spans="16:16" x14ac:dyDescent="0.3">
      <c r="P78665" s="83"/>
    </row>
    <row r="78666" spans="16:16" x14ac:dyDescent="0.3">
      <c r="P78666" s="83"/>
    </row>
    <row r="78667" spans="16:16" x14ac:dyDescent="0.3">
      <c r="P78667" s="83"/>
    </row>
    <row r="78668" spans="16:16" x14ac:dyDescent="0.3">
      <c r="P78668" s="83"/>
    </row>
    <row r="78669" spans="16:16" x14ac:dyDescent="0.3">
      <c r="P78669" s="83"/>
    </row>
    <row r="78670" spans="16:16" x14ac:dyDescent="0.3">
      <c r="P78670" s="83"/>
    </row>
    <row r="78671" spans="16:16" x14ac:dyDescent="0.3">
      <c r="P78671" s="83"/>
    </row>
    <row r="78672" spans="16:16" x14ac:dyDescent="0.3">
      <c r="P78672" s="83"/>
    </row>
    <row r="78673" spans="16:16" x14ac:dyDescent="0.3">
      <c r="P78673" s="83"/>
    </row>
    <row r="78674" spans="16:16" x14ac:dyDescent="0.3">
      <c r="P78674" s="83"/>
    </row>
    <row r="78675" spans="16:16" x14ac:dyDescent="0.3">
      <c r="P78675" s="83"/>
    </row>
    <row r="78676" spans="16:16" x14ac:dyDescent="0.3">
      <c r="P78676" s="83"/>
    </row>
    <row r="78677" spans="16:16" x14ac:dyDescent="0.3">
      <c r="P78677" s="83"/>
    </row>
    <row r="78678" spans="16:16" x14ac:dyDescent="0.3">
      <c r="P78678" s="83"/>
    </row>
    <row r="78679" spans="16:16" x14ac:dyDescent="0.3">
      <c r="P78679" s="83"/>
    </row>
    <row r="78680" spans="16:16" x14ac:dyDescent="0.3">
      <c r="P78680" s="83"/>
    </row>
    <row r="78681" spans="16:16" x14ac:dyDescent="0.3">
      <c r="P78681" s="83"/>
    </row>
    <row r="78682" spans="16:16" x14ac:dyDescent="0.3">
      <c r="P78682" s="83"/>
    </row>
    <row r="78683" spans="16:16" x14ac:dyDescent="0.3">
      <c r="P78683" s="83"/>
    </row>
    <row r="78684" spans="16:16" x14ac:dyDescent="0.3">
      <c r="P78684" s="83"/>
    </row>
    <row r="78685" spans="16:16" x14ac:dyDescent="0.3">
      <c r="P78685" s="83"/>
    </row>
    <row r="78686" spans="16:16" x14ac:dyDescent="0.3">
      <c r="P78686" s="83"/>
    </row>
    <row r="78687" spans="16:16" x14ac:dyDescent="0.3">
      <c r="P78687" s="83"/>
    </row>
    <row r="78688" spans="16:16" x14ac:dyDescent="0.3">
      <c r="P78688" s="83"/>
    </row>
    <row r="78689" spans="16:16" x14ac:dyDescent="0.3">
      <c r="P78689" s="83"/>
    </row>
    <row r="78690" spans="16:16" x14ac:dyDescent="0.3">
      <c r="P78690" s="83"/>
    </row>
    <row r="78691" spans="16:16" x14ac:dyDescent="0.3">
      <c r="P78691" s="83"/>
    </row>
    <row r="78692" spans="16:16" x14ac:dyDescent="0.3">
      <c r="P78692" s="83"/>
    </row>
    <row r="78693" spans="16:16" x14ac:dyDescent="0.3">
      <c r="P78693" s="83"/>
    </row>
    <row r="78694" spans="16:16" x14ac:dyDescent="0.3">
      <c r="P78694" s="83"/>
    </row>
    <row r="78695" spans="16:16" x14ac:dyDescent="0.3">
      <c r="P78695" s="83"/>
    </row>
    <row r="78696" spans="16:16" x14ac:dyDescent="0.3">
      <c r="P78696" s="83"/>
    </row>
    <row r="78697" spans="16:16" x14ac:dyDescent="0.3">
      <c r="P78697" s="83"/>
    </row>
    <row r="78698" spans="16:16" x14ac:dyDescent="0.3">
      <c r="P78698" s="83"/>
    </row>
    <row r="78699" spans="16:16" x14ac:dyDescent="0.3">
      <c r="P78699" s="83"/>
    </row>
    <row r="78700" spans="16:16" x14ac:dyDescent="0.3">
      <c r="P78700" s="83"/>
    </row>
    <row r="78701" spans="16:16" x14ac:dyDescent="0.3">
      <c r="P78701" s="83"/>
    </row>
    <row r="78702" spans="16:16" x14ac:dyDescent="0.3">
      <c r="P78702" s="83"/>
    </row>
    <row r="78703" spans="16:16" x14ac:dyDescent="0.3">
      <c r="P78703" s="83"/>
    </row>
    <row r="78704" spans="16:16" x14ac:dyDescent="0.3">
      <c r="P78704" s="83"/>
    </row>
    <row r="78705" spans="16:16" x14ac:dyDescent="0.3">
      <c r="P78705" s="83"/>
    </row>
    <row r="78706" spans="16:16" x14ac:dyDescent="0.3">
      <c r="P78706" s="83"/>
    </row>
    <row r="78707" spans="16:16" x14ac:dyDescent="0.3">
      <c r="P78707" s="83"/>
    </row>
    <row r="78708" spans="16:16" x14ac:dyDescent="0.3">
      <c r="P78708" s="83"/>
    </row>
    <row r="78709" spans="16:16" x14ac:dyDescent="0.3">
      <c r="P78709" s="83"/>
    </row>
    <row r="78710" spans="16:16" x14ac:dyDescent="0.3">
      <c r="P78710" s="83"/>
    </row>
    <row r="78711" spans="16:16" x14ac:dyDescent="0.3">
      <c r="P78711" s="83"/>
    </row>
    <row r="78712" spans="16:16" x14ac:dyDescent="0.3">
      <c r="P78712" s="83"/>
    </row>
    <row r="78713" spans="16:16" x14ac:dyDescent="0.3">
      <c r="P78713" s="83"/>
    </row>
    <row r="78714" spans="16:16" x14ac:dyDescent="0.3">
      <c r="P78714" s="83"/>
    </row>
    <row r="78715" spans="16:16" x14ac:dyDescent="0.3">
      <c r="P78715" s="83"/>
    </row>
    <row r="78716" spans="16:16" x14ac:dyDescent="0.3">
      <c r="P78716" s="83"/>
    </row>
    <row r="78717" spans="16:16" x14ac:dyDescent="0.3">
      <c r="P78717" s="83"/>
    </row>
    <row r="78718" spans="16:16" x14ac:dyDescent="0.3">
      <c r="P78718" s="83"/>
    </row>
    <row r="78719" spans="16:16" x14ac:dyDescent="0.3">
      <c r="P78719" s="83"/>
    </row>
    <row r="78720" spans="16:16" x14ac:dyDescent="0.3">
      <c r="P78720" s="83"/>
    </row>
    <row r="78721" spans="16:16" x14ac:dyDescent="0.3">
      <c r="P78721" s="83"/>
    </row>
    <row r="78722" spans="16:16" x14ac:dyDescent="0.3">
      <c r="P78722" s="83"/>
    </row>
    <row r="78723" spans="16:16" x14ac:dyDescent="0.3">
      <c r="P78723" s="83"/>
    </row>
    <row r="78724" spans="16:16" x14ac:dyDescent="0.3">
      <c r="P78724" s="83"/>
    </row>
    <row r="78725" spans="16:16" x14ac:dyDescent="0.3">
      <c r="P78725" s="83"/>
    </row>
    <row r="78726" spans="16:16" x14ac:dyDescent="0.3">
      <c r="P78726" s="83"/>
    </row>
    <row r="78727" spans="16:16" x14ac:dyDescent="0.3">
      <c r="P78727" s="83"/>
    </row>
    <row r="78728" spans="16:16" x14ac:dyDescent="0.3">
      <c r="P78728" s="83"/>
    </row>
    <row r="78729" spans="16:16" x14ac:dyDescent="0.3">
      <c r="P78729" s="83"/>
    </row>
    <row r="78730" spans="16:16" x14ac:dyDescent="0.3">
      <c r="P78730" s="83"/>
    </row>
    <row r="78731" spans="16:16" x14ac:dyDescent="0.3">
      <c r="P78731" s="83"/>
    </row>
    <row r="78732" spans="16:16" x14ac:dyDescent="0.3">
      <c r="P78732" s="83"/>
    </row>
    <row r="78733" spans="16:16" x14ac:dyDescent="0.3">
      <c r="P78733" s="83"/>
    </row>
    <row r="78734" spans="16:16" x14ac:dyDescent="0.3">
      <c r="P78734" s="83"/>
    </row>
    <row r="78735" spans="16:16" x14ac:dyDescent="0.3">
      <c r="P78735" s="83"/>
    </row>
    <row r="78736" spans="16:16" x14ac:dyDescent="0.3">
      <c r="P78736" s="83"/>
    </row>
    <row r="78737" spans="16:16" x14ac:dyDescent="0.3">
      <c r="P78737" s="83"/>
    </row>
    <row r="78738" spans="16:16" x14ac:dyDescent="0.3">
      <c r="P78738" s="83"/>
    </row>
    <row r="78739" spans="16:16" x14ac:dyDescent="0.3">
      <c r="P78739" s="83"/>
    </row>
    <row r="78740" spans="16:16" x14ac:dyDescent="0.3">
      <c r="P78740" s="83"/>
    </row>
    <row r="78741" spans="16:16" x14ac:dyDescent="0.3">
      <c r="P78741" s="83"/>
    </row>
    <row r="78742" spans="16:16" x14ac:dyDescent="0.3">
      <c r="P78742" s="83"/>
    </row>
    <row r="78743" spans="16:16" x14ac:dyDescent="0.3">
      <c r="P78743" s="83"/>
    </row>
    <row r="78744" spans="16:16" x14ac:dyDescent="0.3">
      <c r="P78744" s="83"/>
    </row>
    <row r="78745" spans="16:16" x14ac:dyDescent="0.3">
      <c r="P78745" s="83"/>
    </row>
    <row r="78746" spans="16:16" x14ac:dyDescent="0.3">
      <c r="P78746" s="83"/>
    </row>
    <row r="78747" spans="16:16" x14ac:dyDescent="0.3">
      <c r="P78747" s="83"/>
    </row>
    <row r="78748" spans="16:16" x14ac:dyDescent="0.3">
      <c r="P78748" s="83"/>
    </row>
    <row r="78749" spans="16:16" x14ac:dyDescent="0.3">
      <c r="P78749" s="83"/>
    </row>
    <row r="78750" spans="16:16" x14ac:dyDescent="0.3">
      <c r="P78750" s="83"/>
    </row>
    <row r="78751" spans="16:16" x14ac:dyDescent="0.3">
      <c r="P78751" s="83"/>
    </row>
    <row r="78752" spans="16:16" x14ac:dyDescent="0.3">
      <c r="P78752" s="83"/>
    </row>
    <row r="78753" spans="16:16" x14ac:dyDescent="0.3">
      <c r="P78753" s="83"/>
    </row>
    <row r="78754" spans="16:16" x14ac:dyDescent="0.3">
      <c r="P78754" s="83"/>
    </row>
    <row r="78755" spans="16:16" x14ac:dyDescent="0.3">
      <c r="P78755" s="83"/>
    </row>
    <row r="78756" spans="16:16" x14ac:dyDescent="0.3">
      <c r="P78756" s="83"/>
    </row>
    <row r="78757" spans="16:16" x14ac:dyDescent="0.3">
      <c r="P78757" s="83"/>
    </row>
    <row r="78758" spans="16:16" x14ac:dyDescent="0.3">
      <c r="P78758" s="83"/>
    </row>
    <row r="78759" spans="16:16" x14ac:dyDescent="0.3">
      <c r="P78759" s="83"/>
    </row>
    <row r="78760" spans="16:16" x14ac:dyDescent="0.3">
      <c r="P78760" s="83"/>
    </row>
    <row r="78761" spans="16:16" x14ac:dyDescent="0.3">
      <c r="P78761" s="83"/>
    </row>
    <row r="78762" spans="16:16" x14ac:dyDescent="0.3">
      <c r="P78762" s="83"/>
    </row>
    <row r="78763" spans="16:16" x14ac:dyDescent="0.3">
      <c r="P78763" s="83"/>
    </row>
    <row r="78764" spans="16:16" x14ac:dyDescent="0.3">
      <c r="P78764" s="83"/>
    </row>
    <row r="78765" spans="16:16" x14ac:dyDescent="0.3">
      <c r="P78765" s="83"/>
    </row>
    <row r="78766" spans="16:16" x14ac:dyDescent="0.3">
      <c r="P78766" s="83"/>
    </row>
    <row r="78767" spans="16:16" x14ac:dyDescent="0.3">
      <c r="P78767" s="83"/>
    </row>
    <row r="78768" spans="16:16" x14ac:dyDescent="0.3">
      <c r="P78768" s="83"/>
    </row>
    <row r="78769" spans="16:16" x14ac:dyDescent="0.3">
      <c r="P78769" s="83"/>
    </row>
    <row r="78770" spans="16:16" x14ac:dyDescent="0.3">
      <c r="P78770" s="83"/>
    </row>
    <row r="78771" spans="16:16" x14ac:dyDescent="0.3">
      <c r="P78771" s="83"/>
    </row>
    <row r="78772" spans="16:16" x14ac:dyDescent="0.3">
      <c r="P78772" s="83"/>
    </row>
    <row r="78773" spans="16:16" x14ac:dyDescent="0.3">
      <c r="P78773" s="83"/>
    </row>
    <row r="78774" spans="16:16" x14ac:dyDescent="0.3">
      <c r="P78774" s="83"/>
    </row>
    <row r="78775" spans="16:16" x14ac:dyDescent="0.3">
      <c r="P78775" s="83"/>
    </row>
    <row r="78776" spans="16:16" x14ac:dyDescent="0.3">
      <c r="P78776" s="83"/>
    </row>
    <row r="78777" spans="16:16" x14ac:dyDescent="0.3">
      <c r="P78777" s="83"/>
    </row>
    <row r="78778" spans="16:16" x14ac:dyDescent="0.3">
      <c r="P78778" s="83"/>
    </row>
    <row r="78779" spans="16:16" x14ac:dyDescent="0.3">
      <c r="P78779" s="83"/>
    </row>
    <row r="78780" spans="16:16" x14ac:dyDescent="0.3">
      <c r="P78780" s="83"/>
    </row>
    <row r="78781" spans="16:16" x14ac:dyDescent="0.3">
      <c r="P78781" s="83"/>
    </row>
    <row r="78782" spans="16:16" x14ac:dyDescent="0.3">
      <c r="P78782" s="83"/>
    </row>
    <row r="78783" spans="16:16" x14ac:dyDescent="0.3">
      <c r="P78783" s="83"/>
    </row>
    <row r="78784" spans="16:16" x14ac:dyDescent="0.3">
      <c r="P78784" s="83"/>
    </row>
    <row r="78785" spans="16:16" x14ac:dyDescent="0.3">
      <c r="P78785" s="83"/>
    </row>
    <row r="78786" spans="16:16" x14ac:dyDescent="0.3">
      <c r="P78786" s="83"/>
    </row>
    <row r="78787" spans="16:16" x14ac:dyDescent="0.3">
      <c r="P78787" s="83"/>
    </row>
    <row r="78788" spans="16:16" x14ac:dyDescent="0.3">
      <c r="P78788" s="83"/>
    </row>
    <row r="78789" spans="16:16" x14ac:dyDescent="0.3">
      <c r="P78789" s="83"/>
    </row>
    <row r="78790" spans="16:16" x14ac:dyDescent="0.3">
      <c r="P78790" s="83"/>
    </row>
    <row r="78791" spans="16:16" x14ac:dyDescent="0.3">
      <c r="P78791" s="83"/>
    </row>
    <row r="78792" spans="16:16" x14ac:dyDescent="0.3">
      <c r="P78792" s="83"/>
    </row>
    <row r="78793" spans="16:16" x14ac:dyDescent="0.3">
      <c r="P78793" s="83"/>
    </row>
    <row r="78794" spans="16:16" x14ac:dyDescent="0.3">
      <c r="P78794" s="83"/>
    </row>
    <row r="78795" spans="16:16" x14ac:dyDescent="0.3">
      <c r="P78795" s="83"/>
    </row>
    <row r="78796" spans="16:16" x14ac:dyDescent="0.3">
      <c r="P78796" s="83"/>
    </row>
    <row r="78797" spans="16:16" x14ac:dyDescent="0.3">
      <c r="P78797" s="83"/>
    </row>
    <row r="78798" spans="16:16" x14ac:dyDescent="0.3">
      <c r="P78798" s="83"/>
    </row>
    <row r="78799" spans="16:16" x14ac:dyDescent="0.3">
      <c r="P78799" s="83"/>
    </row>
    <row r="78800" spans="16:16" x14ac:dyDescent="0.3">
      <c r="P78800" s="83"/>
    </row>
    <row r="78801" spans="16:16" x14ac:dyDescent="0.3">
      <c r="P78801" s="83"/>
    </row>
    <row r="78802" spans="16:16" x14ac:dyDescent="0.3">
      <c r="P78802" s="83"/>
    </row>
    <row r="78803" spans="16:16" x14ac:dyDescent="0.3">
      <c r="P78803" s="83"/>
    </row>
    <row r="78804" spans="16:16" x14ac:dyDescent="0.3">
      <c r="P78804" s="83"/>
    </row>
    <row r="78805" spans="16:16" x14ac:dyDescent="0.3">
      <c r="P78805" s="83"/>
    </row>
    <row r="78806" spans="16:16" x14ac:dyDescent="0.3">
      <c r="P78806" s="83"/>
    </row>
    <row r="78807" spans="16:16" x14ac:dyDescent="0.3">
      <c r="P78807" s="83"/>
    </row>
    <row r="78808" spans="16:16" x14ac:dyDescent="0.3">
      <c r="P78808" s="83"/>
    </row>
    <row r="78809" spans="16:16" x14ac:dyDescent="0.3">
      <c r="P78809" s="83"/>
    </row>
    <row r="78810" spans="16:16" x14ac:dyDescent="0.3">
      <c r="P78810" s="83"/>
    </row>
    <row r="78811" spans="16:16" x14ac:dyDescent="0.3">
      <c r="P78811" s="83"/>
    </row>
    <row r="78812" spans="16:16" x14ac:dyDescent="0.3">
      <c r="P78812" s="83"/>
    </row>
    <row r="78813" spans="16:16" x14ac:dyDescent="0.3">
      <c r="P78813" s="83"/>
    </row>
    <row r="78814" spans="16:16" x14ac:dyDescent="0.3">
      <c r="P78814" s="83"/>
    </row>
    <row r="78815" spans="16:16" x14ac:dyDescent="0.3">
      <c r="P78815" s="83"/>
    </row>
    <row r="78816" spans="16:16" x14ac:dyDescent="0.3">
      <c r="P78816" s="83"/>
    </row>
    <row r="78817" spans="16:16" x14ac:dyDescent="0.3">
      <c r="P78817" s="83"/>
    </row>
    <row r="78818" spans="16:16" x14ac:dyDescent="0.3">
      <c r="P78818" s="83"/>
    </row>
    <row r="78819" spans="16:16" x14ac:dyDescent="0.3">
      <c r="P78819" s="83"/>
    </row>
    <row r="78820" spans="16:16" x14ac:dyDescent="0.3">
      <c r="P78820" s="83"/>
    </row>
    <row r="78821" spans="16:16" x14ac:dyDescent="0.3">
      <c r="P78821" s="83"/>
    </row>
    <row r="78822" spans="16:16" x14ac:dyDescent="0.3">
      <c r="P78822" s="83"/>
    </row>
    <row r="78823" spans="16:16" x14ac:dyDescent="0.3">
      <c r="P78823" s="83"/>
    </row>
    <row r="78824" spans="16:16" x14ac:dyDescent="0.3">
      <c r="P78824" s="83"/>
    </row>
    <row r="78825" spans="16:16" x14ac:dyDescent="0.3">
      <c r="P78825" s="83"/>
    </row>
    <row r="78826" spans="16:16" x14ac:dyDescent="0.3">
      <c r="P78826" s="83"/>
    </row>
    <row r="78827" spans="16:16" x14ac:dyDescent="0.3">
      <c r="P78827" s="83"/>
    </row>
    <row r="78828" spans="16:16" x14ac:dyDescent="0.3">
      <c r="P78828" s="83"/>
    </row>
    <row r="78829" spans="16:16" x14ac:dyDescent="0.3">
      <c r="P78829" s="83"/>
    </row>
    <row r="78830" spans="16:16" x14ac:dyDescent="0.3">
      <c r="P78830" s="83"/>
    </row>
    <row r="78831" spans="16:16" x14ac:dyDescent="0.3">
      <c r="P78831" s="83"/>
    </row>
    <row r="78832" spans="16:16" x14ac:dyDescent="0.3">
      <c r="P78832" s="83"/>
    </row>
    <row r="78833" spans="16:16" x14ac:dyDescent="0.3">
      <c r="P78833" s="83"/>
    </row>
    <row r="78834" spans="16:16" x14ac:dyDescent="0.3">
      <c r="P78834" s="83"/>
    </row>
    <row r="78835" spans="16:16" x14ac:dyDescent="0.3">
      <c r="P78835" s="83"/>
    </row>
    <row r="78836" spans="16:16" x14ac:dyDescent="0.3">
      <c r="P78836" s="83"/>
    </row>
    <row r="78837" spans="16:16" x14ac:dyDescent="0.3">
      <c r="P78837" s="83"/>
    </row>
    <row r="78838" spans="16:16" x14ac:dyDescent="0.3">
      <c r="P78838" s="83"/>
    </row>
    <row r="78839" spans="16:16" x14ac:dyDescent="0.3">
      <c r="P78839" s="83"/>
    </row>
    <row r="78840" spans="16:16" x14ac:dyDescent="0.3">
      <c r="P78840" s="83"/>
    </row>
    <row r="78841" spans="16:16" x14ac:dyDescent="0.3">
      <c r="P78841" s="83"/>
    </row>
    <row r="78842" spans="16:16" x14ac:dyDescent="0.3">
      <c r="P78842" s="83"/>
    </row>
    <row r="78843" spans="16:16" x14ac:dyDescent="0.3">
      <c r="P78843" s="83"/>
    </row>
    <row r="78844" spans="16:16" x14ac:dyDescent="0.3">
      <c r="P78844" s="83"/>
    </row>
    <row r="78845" spans="16:16" x14ac:dyDescent="0.3">
      <c r="P78845" s="83"/>
    </row>
    <row r="78846" spans="16:16" x14ac:dyDescent="0.3">
      <c r="P78846" s="83"/>
    </row>
    <row r="78847" spans="16:16" x14ac:dyDescent="0.3">
      <c r="P78847" s="83"/>
    </row>
    <row r="78848" spans="16:16" x14ac:dyDescent="0.3">
      <c r="P78848" s="83"/>
    </row>
    <row r="78849" spans="16:16" x14ac:dyDescent="0.3">
      <c r="P78849" s="83"/>
    </row>
    <row r="78850" spans="16:16" x14ac:dyDescent="0.3">
      <c r="P78850" s="83"/>
    </row>
    <row r="78851" spans="16:16" x14ac:dyDescent="0.3">
      <c r="P78851" s="83"/>
    </row>
    <row r="78852" spans="16:16" x14ac:dyDescent="0.3">
      <c r="P78852" s="83"/>
    </row>
    <row r="78853" spans="16:16" x14ac:dyDescent="0.3">
      <c r="P78853" s="83"/>
    </row>
    <row r="78854" spans="16:16" x14ac:dyDescent="0.3">
      <c r="P78854" s="83"/>
    </row>
    <row r="78855" spans="16:16" x14ac:dyDescent="0.3">
      <c r="P78855" s="83"/>
    </row>
    <row r="78856" spans="16:16" x14ac:dyDescent="0.3">
      <c r="P78856" s="83"/>
    </row>
    <row r="78857" spans="16:16" x14ac:dyDescent="0.3">
      <c r="P78857" s="83"/>
    </row>
    <row r="78858" spans="16:16" x14ac:dyDescent="0.3">
      <c r="P78858" s="83"/>
    </row>
    <row r="78859" spans="16:16" x14ac:dyDescent="0.3">
      <c r="P78859" s="83"/>
    </row>
    <row r="78860" spans="16:16" x14ac:dyDescent="0.3">
      <c r="P78860" s="83"/>
    </row>
    <row r="78861" spans="16:16" x14ac:dyDescent="0.3">
      <c r="P78861" s="83"/>
    </row>
    <row r="78862" spans="16:16" x14ac:dyDescent="0.3">
      <c r="P78862" s="83"/>
    </row>
    <row r="78863" spans="16:16" x14ac:dyDescent="0.3">
      <c r="P78863" s="83"/>
    </row>
    <row r="78864" spans="16:16" x14ac:dyDescent="0.3">
      <c r="P78864" s="83"/>
    </row>
    <row r="78865" spans="16:16" x14ac:dyDescent="0.3">
      <c r="P78865" s="83"/>
    </row>
    <row r="78866" spans="16:16" x14ac:dyDescent="0.3">
      <c r="P78866" s="83"/>
    </row>
    <row r="78867" spans="16:16" x14ac:dyDescent="0.3">
      <c r="P78867" s="83"/>
    </row>
    <row r="78868" spans="16:16" x14ac:dyDescent="0.3">
      <c r="P78868" s="83"/>
    </row>
    <row r="78869" spans="16:16" x14ac:dyDescent="0.3">
      <c r="P78869" s="83"/>
    </row>
    <row r="78870" spans="16:16" x14ac:dyDescent="0.3">
      <c r="P78870" s="83"/>
    </row>
    <row r="78871" spans="16:16" x14ac:dyDescent="0.3">
      <c r="P78871" s="83"/>
    </row>
    <row r="78872" spans="16:16" x14ac:dyDescent="0.3">
      <c r="P78872" s="83"/>
    </row>
    <row r="78873" spans="16:16" x14ac:dyDescent="0.3">
      <c r="P78873" s="83"/>
    </row>
    <row r="78874" spans="16:16" x14ac:dyDescent="0.3">
      <c r="P78874" s="83"/>
    </row>
    <row r="78875" spans="16:16" x14ac:dyDescent="0.3">
      <c r="P78875" s="83"/>
    </row>
    <row r="78876" spans="16:16" x14ac:dyDescent="0.3">
      <c r="P78876" s="83"/>
    </row>
    <row r="78877" spans="16:16" x14ac:dyDescent="0.3">
      <c r="P78877" s="83"/>
    </row>
    <row r="78878" spans="16:16" x14ac:dyDescent="0.3">
      <c r="P78878" s="83"/>
    </row>
    <row r="78879" spans="16:16" x14ac:dyDescent="0.3">
      <c r="P78879" s="83"/>
    </row>
    <row r="78880" spans="16:16" x14ac:dyDescent="0.3">
      <c r="P78880" s="83"/>
    </row>
    <row r="78881" spans="16:16" x14ac:dyDescent="0.3">
      <c r="P78881" s="83"/>
    </row>
    <row r="78882" spans="16:16" x14ac:dyDescent="0.3">
      <c r="P78882" s="83"/>
    </row>
    <row r="78883" spans="16:16" x14ac:dyDescent="0.3">
      <c r="P78883" s="83"/>
    </row>
    <row r="78884" spans="16:16" x14ac:dyDescent="0.3">
      <c r="P78884" s="83"/>
    </row>
    <row r="78885" spans="16:16" x14ac:dyDescent="0.3">
      <c r="P78885" s="83"/>
    </row>
    <row r="78886" spans="16:16" x14ac:dyDescent="0.3">
      <c r="P78886" s="83"/>
    </row>
    <row r="78887" spans="16:16" x14ac:dyDescent="0.3">
      <c r="P78887" s="83"/>
    </row>
    <row r="78888" spans="16:16" x14ac:dyDescent="0.3">
      <c r="P78888" s="83"/>
    </row>
    <row r="78889" spans="16:16" x14ac:dyDescent="0.3">
      <c r="P78889" s="83"/>
    </row>
    <row r="78890" spans="16:16" x14ac:dyDescent="0.3">
      <c r="P78890" s="83"/>
    </row>
    <row r="78891" spans="16:16" x14ac:dyDescent="0.3">
      <c r="P78891" s="83"/>
    </row>
    <row r="78892" spans="16:16" x14ac:dyDescent="0.3">
      <c r="P78892" s="83"/>
    </row>
    <row r="78893" spans="16:16" x14ac:dyDescent="0.3">
      <c r="P78893" s="83"/>
    </row>
    <row r="78894" spans="16:16" x14ac:dyDescent="0.3">
      <c r="P78894" s="83"/>
    </row>
    <row r="78895" spans="16:16" x14ac:dyDescent="0.3">
      <c r="P78895" s="83"/>
    </row>
    <row r="78896" spans="16:16" x14ac:dyDescent="0.3">
      <c r="P78896" s="83"/>
    </row>
    <row r="78897" spans="16:16" x14ac:dyDescent="0.3">
      <c r="P78897" s="83"/>
    </row>
    <row r="78898" spans="16:16" x14ac:dyDescent="0.3">
      <c r="P78898" s="83"/>
    </row>
    <row r="78899" spans="16:16" x14ac:dyDescent="0.3">
      <c r="P78899" s="83"/>
    </row>
    <row r="78900" spans="16:16" x14ac:dyDescent="0.3">
      <c r="P78900" s="83"/>
    </row>
    <row r="78901" spans="16:16" x14ac:dyDescent="0.3">
      <c r="P78901" s="83"/>
    </row>
    <row r="78902" spans="16:16" x14ac:dyDescent="0.3">
      <c r="P78902" s="83"/>
    </row>
    <row r="78903" spans="16:16" x14ac:dyDescent="0.3">
      <c r="P78903" s="83"/>
    </row>
    <row r="78904" spans="16:16" x14ac:dyDescent="0.3">
      <c r="P78904" s="83"/>
    </row>
    <row r="78905" spans="16:16" x14ac:dyDescent="0.3">
      <c r="P78905" s="83"/>
    </row>
    <row r="78906" spans="16:16" x14ac:dyDescent="0.3">
      <c r="P78906" s="83"/>
    </row>
    <row r="78907" spans="16:16" x14ac:dyDescent="0.3">
      <c r="P78907" s="83"/>
    </row>
    <row r="78908" spans="16:16" x14ac:dyDescent="0.3">
      <c r="P78908" s="83"/>
    </row>
    <row r="78909" spans="16:16" x14ac:dyDescent="0.3">
      <c r="P78909" s="83"/>
    </row>
    <row r="78910" spans="16:16" x14ac:dyDescent="0.3">
      <c r="P78910" s="83"/>
    </row>
    <row r="78911" spans="16:16" x14ac:dyDescent="0.3">
      <c r="P78911" s="83"/>
    </row>
    <row r="78912" spans="16:16" x14ac:dyDescent="0.3">
      <c r="P78912" s="83"/>
    </row>
    <row r="78913" spans="16:16" x14ac:dyDescent="0.3">
      <c r="P78913" s="83"/>
    </row>
    <row r="78914" spans="16:16" x14ac:dyDescent="0.3">
      <c r="P78914" s="83"/>
    </row>
    <row r="78915" spans="16:16" x14ac:dyDescent="0.3">
      <c r="P78915" s="83"/>
    </row>
    <row r="78916" spans="16:16" x14ac:dyDescent="0.3">
      <c r="P78916" s="83"/>
    </row>
    <row r="78917" spans="16:16" x14ac:dyDescent="0.3">
      <c r="P78917" s="83"/>
    </row>
    <row r="78918" spans="16:16" x14ac:dyDescent="0.3">
      <c r="P78918" s="83"/>
    </row>
    <row r="78919" spans="16:16" x14ac:dyDescent="0.3">
      <c r="P78919" s="83"/>
    </row>
    <row r="78920" spans="16:16" x14ac:dyDescent="0.3">
      <c r="P78920" s="83"/>
    </row>
    <row r="78921" spans="16:16" x14ac:dyDescent="0.3">
      <c r="P78921" s="83"/>
    </row>
    <row r="78922" spans="16:16" x14ac:dyDescent="0.3">
      <c r="P78922" s="83"/>
    </row>
    <row r="78923" spans="16:16" x14ac:dyDescent="0.3">
      <c r="P78923" s="83"/>
    </row>
    <row r="78924" spans="16:16" x14ac:dyDescent="0.3">
      <c r="P78924" s="83"/>
    </row>
    <row r="78925" spans="16:16" x14ac:dyDescent="0.3">
      <c r="P78925" s="83"/>
    </row>
    <row r="78926" spans="16:16" x14ac:dyDescent="0.3">
      <c r="P78926" s="83"/>
    </row>
    <row r="78927" spans="16:16" x14ac:dyDescent="0.3">
      <c r="P78927" s="83"/>
    </row>
    <row r="78928" spans="16:16" x14ac:dyDescent="0.3">
      <c r="P78928" s="83"/>
    </row>
    <row r="78929" spans="16:16" x14ac:dyDescent="0.3">
      <c r="P78929" s="83"/>
    </row>
    <row r="78930" spans="16:16" x14ac:dyDescent="0.3">
      <c r="P78930" s="83"/>
    </row>
    <row r="78931" spans="16:16" x14ac:dyDescent="0.3">
      <c r="P78931" s="83"/>
    </row>
    <row r="78932" spans="16:16" x14ac:dyDescent="0.3">
      <c r="P78932" s="83"/>
    </row>
    <row r="78933" spans="16:16" x14ac:dyDescent="0.3">
      <c r="P78933" s="83"/>
    </row>
    <row r="78934" spans="16:16" x14ac:dyDescent="0.3">
      <c r="P78934" s="83"/>
    </row>
    <row r="78935" spans="16:16" x14ac:dyDescent="0.3">
      <c r="P78935" s="83"/>
    </row>
    <row r="78936" spans="16:16" x14ac:dyDescent="0.3">
      <c r="P78936" s="83"/>
    </row>
    <row r="78937" spans="16:16" x14ac:dyDescent="0.3">
      <c r="P78937" s="83"/>
    </row>
    <row r="78938" spans="16:16" x14ac:dyDescent="0.3">
      <c r="P78938" s="83"/>
    </row>
    <row r="78939" spans="16:16" x14ac:dyDescent="0.3">
      <c r="P78939" s="83"/>
    </row>
    <row r="78940" spans="16:16" x14ac:dyDescent="0.3">
      <c r="P78940" s="83"/>
    </row>
    <row r="78941" spans="16:16" x14ac:dyDescent="0.3">
      <c r="P78941" s="83"/>
    </row>
    <row r="78942" spans="16:16" x14ac:dyDescent="0.3">
      <c r="P78942" s="83"/>
    </row>
    <row r="78943" spans="16:16" x14ac:dyDescent="0.3">
      <c r="P78943" s="83"/>
    </row>
    <row r="78944" spans="16:16" x14ac:dyDescent="0.3">
      <c r="P78944" s="83"/>
    </row>
    <row r="78945" spans="16:16" x14ac:dyDescent="0.3">
      <c r="P78945" s="83"/>
    </row>
    <row r="78946" spans="16:16" x14ac:dyDescent="0.3">
      <c r="P78946" s="83"/>
    </row>
    <row r="78947" spans="16:16" x14ac:dyDescent="0.3">
      <c r="P78947" s="83"/>
    </row>
    <row r="78948" spans="16:16" x14ac:dyDescent="0.3">
      <c r="P78948" s="83"/>
    </row>
    <row r="78949" spans="16:16" x14ac:dyDescent="0.3">
      <c r="P78949" s="83"/>
    </row>
    <row r="78950" spans="16:16" x14ac:dyDescent="0.3">
      <c r="P78950" s="83"/>
    </row>
    <row r="78951" spans="16:16" x14ac:dyDescent="0.3">
      <c r="P78951" s="83"/>
    </row>
    <row r="78952" spans="16:16" x14ac:dyDescent="0.3">
      <c r="P78952" s="83"/>
    </row>
    <row r="78953" spans="16:16" x14ac:dyDescent="0.3">
      <c r="P78953" s="83"/>
    </row>
    <row r="78954" spans="16:16" x14ac:dyDescent="0.3">
      <c r="P78954" s="83"/>
    </row>
    <row r="78955" spans="16:16" x14ac:dyDescent="0.3">
      <c r="P78955" s="83"/>
    </row>
    <row r="78956" spans="16:16" x14ac:dyDescent="0.3">
      <c r="P78956" s="83"/>
    </row>
    <row r="78957" spans="16:16" x14ac:dyDescent="0.3">
      <c r="P78957" s="83"/>
    </row>
    <row r="78958" spans="16:16" x14ac:dyDescent="0.3">
      <c r="P78958" s="83"/>
    </row>
    <row r="78959" spans="16:16" x14ac:dyDescent="0.3">
      <c r="P78959" s="83"/>
    </row>
    <row r="78960" spans="16:16" x14ac:dyDescent="0.3">
      <c r="P78960" s="83"/>
    </row>
    <row r="78961" spans="16:16" x14ac:dyDescent="0.3">
      <c r="P78961" s="83"/>
    </row>
    <row r="78962" spans="16:16" x14ac:dyDescent="0.3">
      <c r="P78962" s="83"/>
    </row>
    <row r="78963" spans="16:16" x14ac:dyDescent="0.3">
      <c r="P78963" s="83"/>
    </row>
    <row r="78964" spans="16:16" x14ac:dyDescent="0.3">
      <c r="P78964" s="83"/>
    </row>
    <row r="78965" spans="16:16" x14ac:dyDescent="0.3">
      <c r="P78965" s="83"/>
    </row>
    <row r="78966" spans="16:16" x14ac:dyDescent="0.3">
      <c r="P78966" s="83"/>
    </row>
    <row r="78967" spans="16:16" x14ac:dyDescent="0.3">
      <c r="P78967" s="83"/>
    </row>
    <row r="78968" spans="16:16" x14ac:dyDescent="0.3">
      <c r="P78968" s="83"/>
    </row>
    <row r="78969" spans="16:16" x14ac:dyDescent="0.3">
      <c r="P78969" s="83"/>
    </row>
    <row r="78970" spans="16:16" x14ac:dyDescent="0.3">
      <c r="P78970" s="83"/>
    </row>
    <row r="78971" spans="16:16" x14ac:dyDescent="0.3">
      <c r="P78971" s="83"/>
    </row>
    <row r="78972" spans="16:16" x14ac:dyDescent="0.3">
      <c r="P78972" s="83"/>
    </row>
    <row r="78973" spans="16:16" x14ac:dyDescent="0.3">
      <c r="P78973" s="83"/>
    </row>
    <row r="78974" spans="16:16" x14ac:dyDescent="0.3">
      <c r="P78974" s="83"/>
    </row>
    <row r="78975" spans="16:16" x14ac:dyDescent="0.3">
      <c r="P78975" s="83"/>
    </row>
    <row r="78976" spans="16:16" x14ac:dyDescent="0.3">
      <c r="P78976" s="83"/>
    </row>
    <row r="78977" spans="16:16" x14ac:dyDescent="0.3">
      <c r="P78977" s="83"/>
    </row>
    <row r="78978" spans="16:16" x14ac:dyDescent="0.3">
      <c r="P78978" s="83"/>
    </row>
    <row r="78979" spans="16:16" x14ac:dyDescent="0.3">
      <c r="P78979" s="83"/>
    </row>
    <row r="78980" spans="16:16" x14ac:dyDescent="0.3">
      <c r="P78980" s="83"/>
    </row>
    <row r="78981" spans="16:16" x14ac:dyDescent="0.3">
      <c r="P78981" s="83"/>
    </row>
    <row r="78982" spans="16:16" x14ac:dyDescent="0.3">
      <c r="P78982" s="83"/>
    </row>
    <row r="78983" spans="16:16" x14ac:dyDescent="0.3">
      <c r="P78983" s="83"/>
    </row>
    <row r="78984" spans="16:16" x14ac:dyDescent="0.3">
      <c r="P78984" s="83"/>
    </row>
    <row r="78985" spans="16:16" x14ac:dyDescent="0.3">
      <c r="P78985" s="83"/>
    </row>
    <row r="78986" spans="16:16" x14ac:dyDescent="0.3">
      <c r="P78986" s="83"/>
    </row>
    <row r="78987" spans="16:16" x14ac:dyDescent="0.3">
      <c r="P78987" s="83"/>
    </row>
    <row r="78988" spans="16:16" x14ac:dyDescent="0.3">
      <c r="P78988" s="83"/>
    </row>
    <row r="78989" spans="16:16" x14ac:dyDescent="0.3">
      <c r="P78989" s="83"/>
    </row>
    <row r="78990" spans="16:16" x14ac:dyDescent="0.3">
      <c r="P78990" s="83"/>
    </row>
    <row r="78991" spans="16:16" x14ac:dyDescent="0.3">
      <c r="P78991" s="83"/>
    </row>
    <row r="78992" spans="16:16" x14ac:dyDescent="0.3">
      <c r="P78992" s="83"/>
    </row>
    <row r="78993" spans="16:16" x14ac:dyDescent="0.3">
      <c r="P78993" s="83"/>
    </row>
    <row r="78994" spans="16:16" x14ac:dyDescent="0.3">
      <c r="P78994" s="83"/>
    </row>
    <row r="78995" spans="16:16" x14ac:dyDescent="0.3">
      <c r="P78995" s="83"/>
    </row>
    <row r="78996" spans="16:16" x14ac:dyDescent="0.3">
      <c r="P78996" s="83"/>
    </row>
    <row r="78997" spans="16:16" x14ac:dyDescent="0.3">
      <c r="P78997" s="83"/>
    </row>
    <row r="78998" spans="16:16" x14ac:dyDescent="0.3">
      <c r="P78998" s="83"/>
    </row>
    <row r="78999" spans="16:16" x14ac:dyDescent="0.3">
      <c r="P78999" s="83"/>
    </row>
    <row r="79000" spans="16:16" x14ac:dyDescent="0.3">
      <c r="P79000" s="83"/>
    </row>
    <row r="79001" spans="16:16" x14ac:dyDescent="0.3">
      <c r="P79001" s="83"/>
    </row>
    <row r="79002" spans="16:16" x14ac:dyDescent="0.3">
      <c r="P79002" s="83"/>
    </row>
    <row r="79003" spans="16:16" x14ac:dyDescent="0.3">
      <c r="P79003" s="83"/>
    </row>
    <row r="79004" spans="16:16" x14ac:dyDescent="0.3">
      <c r="P79004" s="83"/>
    </row>
    <row r="79005" spans="16:16" x14ac:dyDescent="0.3">
      <c r="P79005" s="83"/>
    </row>
    <row r="79006" spans="16:16" x14ac:dyDescent="0.3">
      <c r="P79006" s="83"/>
    </row>
    <row r="79007" spans="16:16" x14ac:dyDescent="0.3">
      <c r="P79007" s="83"/>
    </row>
    <row r="79008" spans="16:16" x14ac:dyDescent="0.3">
      <c r="P79008" s="83"/>
    </row>
    <row r="79009" spans="16:16" x14ac:dyDescent="0.3">
      <c r="P79009" s="83"/>
    </row>
    <row r="79010" spans="16:16" x14ac:dyDescent="0.3">
      <c r="P79010" s="83"/>
    </row>
    <row r="79011" spans="16:16" x14ac:dyDescent="0.3">
      <c r="P79011" s="83"/>
    </row>
    <row r="79012" spans="16:16" x14ac:dyDescent="0.3">
      <c r="P79012" s="83"/>
    </row>
    <row r="79013" spans="16:16" x14ac:dyDescent="0.3">
      <c r="P79013" s="83"/>
    </row>
    <row r="79014" spans="16:16" x14ac:dyDescent="0.3">
      <c r="P79014" s="83"/>
    </row>
    <row r="79015" spans="16:16" x14ac:dyDescent="0.3">
      <c r="P79015" s="83"/>
    </row>
    <row r="79016" spans="16:16" x14ac:dyDescent="0.3">
      <c r="P79016" s="83"/>
    </row>
    <row r="79017" spans="16:16" x14ac:dyDescent="0.3">
      <c r="P79017" s="83"/>
    </row>
    <row r="79018" spans="16:16" x14ac:dyDescent="0.3">
      <c r="P79018" s="83"/>
    </row>
    <row r="79019" spans="16:16" x14ac:dyDescent="0.3">
      <c r="P79019" s="83"/>
    </row>
    <row r="79020" spans="16:16" x14ac:dyDescent="0.3">
      <c r="P79020" s="83"/>
    </row>
    <row r="79021" spans="16:16" x14ac:dyDescent="0.3">
      <c r="P79021" s="83"/>
    </row>
    <row r="79022" spans="16:16" x14ac:dyDescent="0.3">
      <c r="P79022" s="83"/>
    </row>
    <row r="79023" spans="16:16" x14ac:dyDescent="0.3">
      <c r="P79023" s="83"/>
    </row>
    <row r="79024" spans="16:16" x14ac:dyDescent="0.3">
      <c r="P79024" s="83"/>
    </row>
    <row r="79025" spans="16:16" x14ac:dyDescent="0.3">
      <c r="P79025" s="83"/>
    </row>
    <row r="79026" spans="16:16" x14ac:dyDescent="0.3">
      <c r="P79026" s="83"/>
    </row>
    <row r="79027" spans="16:16" x14ac:dyDescent="0.3">
      <c r="P79027" s="83"/>
    </row>
    <row r="79028" spans="16:16" x14ac:dyDescent="0.3">
      <c r="P79028" s="83"/>
    </row>
    <row r="79029" spans="16:16" x14ac:dyDescent="0.3">
      <c r="P79029" s="83"/>
    </row>
    <row r="79030" spans="16:16" x14ac:dyDescent="0.3">
      <c r="P79030" s="83"/>
    </row>
    <row r="79031" spans="16:16" x14ac:dyDescent="0.3">
      <c r="P79031" s="83"/>
    </row>
    <row r="79032" spans="16:16" x14ac:dyDescent="0.3">
      <c r="P79032" s="83"/>
    </row>
    <row r="79033" spans="16:16" x14ac:dyDescent="0.3">
      <c r="P79033" s="83"/>
    </row>
    <row r="79034" spans="16:16" x14ac:dyDescent="0.3">
      <c r="P79034" s="83"/>
    </row>
    <row r="79035" spans="16:16" x14ac:dyDescent="0.3">
      <c r="P79035" s="83"/>
    </row>
    <row r="79036" spans="16:16" x14ac:dyDescent="0.3">
      <c r="P79036" s="83"/>
    </row>
    <row r="79037" spans="16:16" x14ac:dyDescent="0.3">
      <c r="P79037" s="83"/>
    </row>
    <row r="79038" spans="16:16" x14ac:dyDescent="0.3">
      <c r="P79038" s="83"/>
    </row>
    <row r="79039" spans="16:16" x14ac:dyDescent="0.3">
      <c r="P79039" s="83"/>
    </row>
    <row r="79040" spans="16:16" x14ac:dyDescent="0.3">
      <c r="P79040" s="83"/>
    </row>
    <row r="79041" spans="16:16" x14ac:dyDescent="0.3">
      <c r="P79041" s="83"/>
    </row>
    <row r="79042" spans="16:16" x14ac:dyDescent="0.3">
      <c r="P79042" s="83"/>
    </row>
    <row r="79043" spans="16:16" x14ac:dyDescent="0.3">
      <c r="P79043" s="83"/>
    </row>
    <row r="79044" spans="16:16" x14ac:dyDescent="0.3">
      <c r="P79044" s="83"/>
    </row>
    <row r="79045" spans="16:16" x14ac:dyDescent="0.3">
      <c r="P79045" s="83"/>
    </row>
    <row r="79046" spans="16:16" x14ac:dyDescent="0.3">
      <c r="P79046" s="83"/>
    </row>
    <row r="79047" spans="16:16" x14ac:dyDescent="0.3">
      <c r="P79047" s="83"/>
    </row>
    <row r="79048" spans="16:16" x14ac:dyDescent="0.3">
      <c r="P79048" s="83"/>
    </row>
    <row r="79049" spans="16:16" x14ac:dyDescent="0.3">
      <c r="P79049" s="83"/>
    </row>
    <row r="79050" spans="16:16" x14ac:dyDescent="0.3">
      <c r="P79050" s="83"/>
    </row>
    <row r="79051" spans="16:16" x14ac:dyDescent="0.3">
      <c r="P79051" s="83"/>
    </row>
    <row r="79052" spans="16:16" x14ac:dyDescent="0.3">
      <c r="P79052" s="83"/>
    </row>
    <row r="79053" spans="16:16" x14ac:dyDescent="0.3">
      <c r="P79053" s="83"/>
    </row>
    <row r="79054" spans="16:16" x14ac:dyDescent="0.3">
      <c r="P79054" s="83"/>
    </row>
    <row r="79055" spans="16:16" x14ac:dyDescent="0.3">
      <c r="P79055" s="83"/>
    </row>
    <row r="79056" spans="16:16" x14ac:dyDescent="0.3">
      <c r="P79056" s="83"/>
    </row>
    <row r="79057" spans="16:16" x14ac:dyDescent="0.3">
      <c r="P79057" s="83"/>
    </row>
    <row r="79058" spans="16:16" x14ac:dyDescent="0.3">
      <c r="P79058" s="83"/>
    </row>
    <row r="79059" spans="16:16" x14ac:dyDescent="0.3">
      <c r="P79059" s="83"/>
    </row>
    <row r="79060" spans="16:16" x14ac:dyDescent="0.3">
      <c r="P79060" s="83"/>
    </row>
    <row r="79061" spans="16:16" x14ac:dyDescent="0.3">
      <c r="P79061" s="83"/>
    </row>
    <row r="79062" spans="16:16" x14ac:dyDescent="0.3">
      <c r="P79062" s="83"/>
    </row>
    <row r="79063" spans="16:16" x14ac:dyDescent="0.3">
      <c r="P79063" s="83"/>
    </row>
    <row r="79064" spans="16:16" x14ac:dyDescent="0.3">
      <c r="P79064" s="83"/>
    </row>
    <row r="79065" spans="16:16" x14ac:dyDescent="0.3">
      <c r="P79065" s="83"/>
    </row>
    <row r="79066" spans="16:16" x14ac:dyDescent="0.3">
      <c r="P79066" s="83"/>
    </row>
    <row r="79067" spans="16:16" x14ac:dyDescent="0.3">
      <c r="P79067" s="83"/>
    </row>
    <row r="79068" spans="16:16" x14ac:dyDescent="0.3">
      <c r="P79068" s="83"/>
    </row>
    <row r="79069" spans="16:16" x14ac:dyDescent="0.3">
      <c r="P79069" s="83"/>
    </row>
    <row r="79070" spans="16:16" x14ac:dyDescent="0.3">
      <c r="P79070" s="83"/>
    </row>
    <row r="79071" spans="16:16" x14ac:dyDescent="0.3">
      <c r="P79071" s="83"/>
    </row>
    <row r="79072" spans="16:16" x14ac:dyDescent="0.3">
      <c r="P79072" s="83"/>
    </row>
    <row r="79073" spans="16:16" x14ac:dyDescent="0.3">
      <c r="P79073" s="83"/>
    </row>
    <row r="79074" spans="16:16" x14ac:dyDescent="0.3">
      <c r="P79074" s="83"/>
    </row>
    <row r="79075" spans="16:16" x14ac:dyDescent="0.3">
      <c r="P79075" s="83"/>
    </row>
    <row r="79076" spans="16:16" x14ac:dyDescent="0.3">
      <c r="P79076" s="83"/>
    </row>
    <row r="79077" spans="16:16" x14ac:dyDescent="0.3">
      <c r="P79077" s="83"/>
    </row>
    <row r="79078" spans="16:16" x14ac:dyDescent="0.3">
      <c r="P79078" s="83"/>
    </row>
    <row r="79079" spans="16:16" x14ac:dyDescent="0.3">
      <c r="P79079" s="83"/>
    </row>
    <row r="79080" spans="16:16" x14ac:dyDescent="0.3">
      <c r="P79080" s="83"/>
    </row>
    <row r="79081" spans="16:16" x14ac:dyDescent="0.3">
      <c r="P79081" s="83"/>
    </row>
    <row r="79082" spans="16:16" x14ac:dyDescent="0.3">
      <c r="P79082" s="83"/>
    </row>
    <row r="79083" spans="16:16" x14ac:dyDescent="0.3">
      <c r="P79083" s="83"/>
    </row>
    <row r="79084" spans="16:16" x14ac:dyDescent="0.3">
      <c r="P79084" s="83"/>
    </row>
    <row r="79085" spans="16:16" x14ac:dyDescent="0.3">
      <c r="P79085" s="83"/>
    </row>
    <row r="79086" spans="16:16" x14ac:dyDescent="0.3">
      <c r="P79086" s="83"/>
    </row>
    <row r="79087" spans="16:16" x14ac:dyDescent="0.3">
      <c r="P79087" s="83"/>
    </row>
    <row r="79088" spans="16:16" x14ac:dyDescent="0.3">
      <c r="P79088" s="83"/>
    </row>
    <row r="79089" spans="16:16" x14ac:dyDescent="0.3">
      <c r="P79089" s="83"/>
    </row>
    <row r="79090" spans="16:16" x14ac:dyDescent="0.3">
      <c r="P79090" s="83"/>
    </row>
    <row r="79091" spans="16:16" x14ac:dyDescent="0.3">
      <c r="P79091" s="83"/>
    </row>
    <row r="79092" spans="16:16" x14ac:dyDescent="0.3">
      <c r="P79092" s="83"/>
    </row>
    <row r="79093" spans="16:16" x14ac:dyDescent="0.3">
      <c r="P79093" s="83"/>
    </row>
    <row r="79094" spans="16:16" x14ac:dyDescent="0.3">
      <c r="P79094" s="83"/>
    </row>
    <row r="79095" spans="16:16" x14ac:dyDescent="0.3">
      <c r="P79095" s="83"/>
    </row>
    <row r="79096" spans="16:16" x14ac:dyDescent="0.3">
      <c r="P79096" s="83"/>
    </row>
    <row r="79097" spans="16:16" x14ac:dyDescent="0.3">
      <c r="P79097" s="83"/>
    </row>
    <row r="79098" spans="16:16" x14ac:dyDescent="0.3">
      <c r="P79098" s="83"/>
    </row>
    <row r="79099" spans="16:16" x14ac:dyDescent="0.3">
      <c r="P79099" s="83"/>
    </row>
    <row r="79100" spans="16:16" x14ac:dyDescent="0.3">
      <c r="P79100" s="83"/>
    </row>
    <row r="79101" spans="16:16" x14ac:dyDescent="0.3">
      <c r="P79101" s="83"/>
    </row>
    <row r="79102" spans="16:16" x14ac:dyDescent="0.3">
      <c r="P79102" s="83"/>
    </row>
    <row r="79103" spans="16:16" x14ac:dyDescent="0.3">
      <c r="P79103" s="83"/>
    </row>
    <row r="79104" spans="16:16" x14ac:dyDescent="0.3">
      <c r="P79104" s="83"/>
    </row>
    <row r="79105" spans="16:16" x14ac:dyDescent="0.3">
      <c r="P79105" s="83"/>
    </row>
    <row r="79106" spans="16:16" x14ac:dyDescent="0.3">
      <c r="P79106" s="83"/>
    </row>
    <row r="79107" spans="16:16" x14ac:dyDescent="0.3">
      <c r="P79107" s="83"/>
    </row>
    <row r="79108" spans="16:16" x14ac:dyDescent="0.3">
      <c r="P79108" s="83"/>
    </row>
    <row r="79109" spans="16:16" x14ac:dyDescent="0.3">
      <c r="P79109" s="83"/>
    </row>
    <row r="79110" spans="16:16" x14ac:dyDescent="0.3">
      <c r="P79110" s="83"/>
    </row>
    <row r="79111" spans="16:16" x14ac:dyDescent="0.3">
      <c r="P79111" s="83"/>
    </row>
    <row r="79112" spans="16:16" x14ac:dyDescent="0.3">
      <c r="P79112" s="83"/>
    </row>
    <row r="79113" spans="16:16" x14ac:dyDescent="0.3">
      <c r="P79113" s="83"/>
    </row>
    <row r="79114" spans="16:16" x14ac:dyDescent="0.3">
      <c r="P79114" s="83"/>
    </row>
    <row r="79115" spans="16:16" x14ac:dyDescent="0.3">
      <c r="P79115" s="83"/>
    </row>
    <row r="79116" spans="16:16" x14ac:dyDescent="0.3">
      <c r="P79116" s="83"/>
    </row>
    <row r="79117" spans="16:16" x14ac:dyDescent="0.3">
      <c r="P79117" s="83"/>
    </row>
    <row r="79118" spans="16:16" x14ac:dyDescent="0.3">
      <c r="P79118" s="83"/>
    </row>
    <row r="79119" spans="16:16" x14ac:dyDescent="0.3">
      <c r="P79119" s="83"/>
    </row>
    <row r="79120" spans="16:16" x14ac:dyDescent="0.3">
      <c r="P79120" s="83"/>
    </row>
    <row r="79121" spans="16:16" x14ac:dyDescent="0.3">
      <c r="P79121" s="83"/>
    </row>
    <row r="79122" spans="16:16" x14ac:dyDescent="0.3">
      <c r="P79122" s="83"/>
    </row>
    <row r="79123" spans="16:16" x14ac:dyDescent="0.3">
      <c r="P79123" s="83"/>
    </row>
    <row r="79124" spans="16:16" x14ac:dyDescent="0.3">
      <c r="P79124" s="83"/>
    </row>
    <row r="79125" spans="16:16" x14ac:dyDescent="0.3">
      <c r="P79125" s="83"/>
    </row>
    <row r="79126" spans="16:16" x14ac:dyDescent="0.3">
      <c r="P79126" s="83"/>
    </row>
    <row r="79127" spans="16:16" x14ac:dyDescent="0.3">
      <c r="P79127" s="83"/>
    </row>
    <row r="79128" spans="16:16" x14ac:dyDescent="0.3">
      <c r="P79128" s="83"/>
    </row>
    <row r="79129" spans="16:16" x14ac:dyDescent="0.3">
      <c r="P79129" s="83"/>
    </row>
    <row r="79130" spans="16:16" x14ac:dyDescent="0.3">
      <c r="P79130" s="83"/>
    </row>
    <row r="79131" spans="16:16" x14ac:dyDescent="0.3">
      <c r="P79131" s="83"/>
    </row>
    <row r="79132" spans="16:16" x14ac:dyDescent="0.3">
      <c r="P79132" s="83"/>
    </row>
    <row r="79133" spans="16:16" x14ac:dyDescent="0.3">
      <c r="P79133" s="83"/>
    </row>
    <row r="79134" spans="16:16" x14ac:dyDescent="0.3">
      <c r="P79134" s="83"/>
    </row>
    <row r="79135" spans="16:16" x14ac:dyDescent="0.3">
      <c r="P79135" s="83"/>
    </row>
    <row r="79136" spans="16:16" x14ac:dyDescent="0.3">
      <c r="P79136" s="83"/>
    </row>
    <row r="79137" spans="16:16" x14ac:dyDescent="0.3">
      <c r="P79137" s="83"/>
    </row>
    <row r="79138" spans="16:16" x14ac:dyDescent="0.3">
      <c r="P79138" s="83"/>
    </row>
    <row r="79139" spans="16:16" x14ac:dyDescent="0.3">
      <c r="P79139" s="83"/>
    </row>
    <row r="79140" spans="16:16" x14ac:dyDescent="0.3">
      <c r="P79140" s="83"/>
    </row>
    <row r="79141" spans="16:16" x14ac:dyDescent="0.3">
      <c r="P79141" s="83"/>
    </row>
    <row r="79142" spans="16:16" x14ac:dyDescent="0.3">
      <c r="P79142" s="83"/>
    </row>
    <row r="79143" spans="16:16" x14ac:dyDescent="0.3">
      <c r="P79143" s="83"/>
    </row>
    <row r="79144" spans="16:16" x14ac:dyDescent="0.3">
      <c r="P79144" s="83"/>
    </row>
    <row r="79145" spans="16:16" x14ac:dyDescent="0.3">
      <c r="P79145" s="83"/>
    </row>
    <row r="79146" spans="16:16" x14ac:dyDescent="0.3">
      <c r="P79146" s="83"/>
    </row>
    <row r="79147" spans="16:16" x14ac:dyDescent="0.3">
      <c r="P79147" s="83"/>
    </row>
    <row r="79148" spans="16:16" x14ac:dyDescent="0.3">
      <c r="P79148" s="83"/>
    </row>
    <row r="79149" spans="16:16" x14ac:dyDescent="0.3">
      <c r="P79149" s="83"/>
    </row>
    <row r="79150" spans="16:16" x14ac:dyDescent="0.3">
      <c r="P79150" s="83"/>
    </row>
    <row r="79151" spans="16:16" x14ac:dyDescent="0.3">
      <c r="P79151" s="83"/>
    </row>
    <row r="79152" spans="16:16" x14ac:dyDescent="0.3">
      <c r="P79152" s="83"/>
    </row>
    <row r="79153" spans="16:16" x14ac:dyDescent="0.3">
      <c r="P79153" s="83"/>
    </row>
    <row r="79154" spans="16:16" x14ac:dyDescent="0.3">
      <c r="P79154" s="83"/>
    </row>
    <row r="79155" spans="16:16" x14ac:dyDescent="0.3">
      <c r="P79155" s="83"/>
    </row>
    <row r="79156" spans="16:16" x14ac:dyDescent="0.3">
      <c r="P79156" s="83"/>
    </row>
    <row r="79157" spans="16:16" x14ac:dyDescent="0.3">
      <c r="P79157" s="83"/>
    </row>
    <row r="79158" spans="16:16" x14ac:dyDescent="0.3">
      <c r="P79158" s="83"/>
    </row>
    <row r="79159" spans="16:16" x14ac:dyDescent="0.3">
      <c r="P79159" s="83"/>
    </row>
    <row r="79160" spans="16:16" x14ac:dyDescent="0.3">
      <c r="P79160" s="83"/>
    </row>
    <row r="79161" spans="16:16" x14ac:dyDescent="0.3">
      <c r="P79161" s="83"/>
    </row>
    <row r="79162" spans="16:16" x14ac:dyDescent="0.3">
      <c r="P79162" s="83"/>
    </row>
    <row r="79163" spans="16:16" x14ac:dyDescent="0.3">
      <c r="P79163" s="83"/>
    </row>
    <row r="79164" spans="16:16" x14ac:dyDescent="0.3">
      <c r="P79164" s="83"/>
    </row>
    <row r="79165" spans="16:16" x14ac:dyDescent="0.3">
      <c r="P79165" s="83"/>
    </row>
    <row r="79166" spans="16:16" x14ac:dyDescent="0.3">
      <c r="P79166" s="83"/>
    </row>
    <row r="79167" spans="16:16" x14ac:dyDescent="0.3">
      <c r="P79167" s="83"/>
    </row>
    <row r="79168" spans="16:16" x14ac:dyDescent="0.3">
      <c r="P79168" s="83"/>
    </row>
    <row r="79169" spans="16:16" x14ac:dyDescent="0.3">
      <c r="P79169" s="83"/>
    </row>
    <row r="79170" spans="16:16" x14ac:dyDescent="0.3">
      <c r="P79170" s="83"/>
    </row>
    <row r="79171" spans="16:16" x14ac:dyDescent="0.3">
      <c r="P79171" s="83"/>
    </row>
    <row r="79172" spans="16:16" x14ac:dyDescent="0.3">
      <c r="P79172" s="83"/>
    </row>
    <row r="79173" spans="16:16" x14ac:dyDescent="0.3">
      <c r="P79173" s="83"/>
    </row>
    <row r="79174" spans="16:16" x14ac:dyDescent="0.3">
      <c r="P79174" s="83"/>
    </row>
    <row r="79175" spans="16:16" x14ac:dyDescent="0.3">
      <c r="P79175" s="83"/>
    </row>
    <row r="79176" spans="16:16" x14ac:dyDescent="0.3">
      <c r="P79176" s="83"/>
    </row>
    <row r="79177" spans="16:16" x14ac:dyDescent="0.3">
      <c r="P79177" s="83"/>
    </row>
    <row r="79178" spans="16:16" x14ac:dyDescent="0.3">
      <c r="P79178" s="83"/>
    </row>
    <row r="79179" spans="16:16" x14ac:dyDescent="0.3">
      <c r="P79179" s="83"/>
    </row>
    <row r="79180" spans="16:16" x14ac:dyDescent="0.3">
      <c r="P79180" s="83"/>
    </row>
    <row r="79181" spans="16:16" x14ac:dyDescent="0.3">
      <c r="P79181" s="83"/>
    </row>
    <row r="79182" spans="16:16" x14ac:dyDescent="0.3">
      <c r="P79182" s="83"/>
    </row>
    <row r="79183" spans="16:16" x14ac:dyDescent="0.3">
      <c r="P79183" s="83"/>
    </row>
    <row r="79184" spans="16:16" x14ac:dyDescent="0.3">
      <c r="P79184" s="83"/>
    </row>
    <row r="79185" spans="16:16" x14ac:dyDescent="0.3">
      <c r="P79185" s="83"/>
    </row>
    <row r="79186" spans="16:16" x14ac:dyDescent="0.3">
      <c r="P79186" s="83"/>
    </row>
    <row r="79187" spans="16:16" x14ac:dyDescent="0.3">
      <c r="P79187" s="83"/>
    </row>
    <row r="79188" spans="16:16" x14ac:dyDescent="0.3">
      <c r="P79188" s="83"/>
    </row>
    <row r="79189" spans="16:16" x14ac:dyDescent="0.3">
      <c r="P79189" s="83"/>
    </row>
    <row r="79190" spans="16:16" x14ac:dyDescent="0.3">
      <c r="P79190" s="83"/>
    </row>
    <row r="79191" spans="16:16" x14ac:dyDescent="0.3">
      <c r="P79191" s="83"/>
    </row>
    <row r="79192" spans="16:16" x14ac:dyDescent="0.3">
      <c r="P79192" s="83"/>
    </row>
    <row r="79193" spans="16:16" x14ac:dyDescent="0.3">
      <c r="P79193" s="83"/>
    </row>
    <row r="79194" spans="16:16" x14ac:dyDescent="0.3">
      <c r="P79194" s="83"/>
    </row>
    <row r="79195" spans="16:16" x14ac:dyDescent="0.3">
      <c r="P79195" s="83"/>
    </row>
    <row r="79196" spans="16:16" x14ac:dyDescent="0.3">
      <c r="P79196" s="83"/>
    </row>
    <row r="79197" spans="16:16" x14ac:dyDescent="0.3">
      <c r="P79197" s="83"/>
    </row>
    <row r="79198" spans="16:16" x14ac:dyDescent="0.3">
      <c r="P79198" s="83"/>
    </row>
    <row r="79199" spans="16:16" x14ac:dyDescent="0.3">
      <c r="P79199" s="83"/>
    </row>
    <row r="79200" spans="16:16" x14ac:dyDescent="0.3">
      <c r="P79200" s="83"/>
    </row>
    <row r="79201" spans="16:16" x14ac:dyDescent="0.3">
      <c r="P79201" s="83"/>
    </row>
    <row r="79202" spans="16:16" x14ac:dyDescent="0.3">
      <c r="P79202" s="83"/>
    </row>
    <row r="79203" spans="16:16" x14ac:dyDescent="0.3">
      <c r="P79203" s="83"/>
    </row>
    <row r="79204" spans="16:16" x14ac:dyDescent="0.3">
      <c r="P79204" s="83"/>
    </row>
    <row r="79205" spans="16:16" x14ac:dyDescent="0.3">
      <c r="P79205" s="83"/>
    </row>
    <row r="79206" spans="16:16" x14ac:dyDescent="0.3">
      <c r="P79206" s="83"/>
    </row>
    <row r="79207" spans="16:16" x14ac:dyDescent="0.3">
      <c r="P79207" s="83"/>
    </row>
    <row r="79208" spans="16:16" x14ac:dyDescent="0.3">
      <c r="P79208" s="83"/>
    </row>
    <row r="79209" spans="16:16" x14ac:dyDescent="0.3">
      <c r="P79209" s="83"/>
    </row>
    <row r="79210" spans="16:16" x14ac:dyDescent="0.3">
      <c r="P79210" s="83"/>
    </row>
    <row r="79211" spans="16:16" x14ac:dyDescent="0.3">
      <c r="P79211" s="83"/>
    </row>
    <row r="79212" spans="16:16" x14ac:dyDescent="0.3">
      <c r="P79212" s="83"/>
    </row>
    <row r="79213" spans="16:16" x14ac:dyDescent="0.3">
      <c r="P79213" s="83"/>
    </row>
    <row r="79214" spans="16:16" x14ac:dyDescent="0.3">
      <c r="P79214" s="83"/>
    </row>
    <row r="79215" spans="16:16" x14ac:dyDescent="0.3">
      <c r="P79215" s="83"/>
    </row>
    <row r="79216" spans="16:16" x14ac:dyDescent="0.3">
      <c r="P79216" s="83"/>
    </row>
    <row r="79217" spans="16:16" x14ac:dyDescent="0.3">
      <c r="P79217" s="83"/>
    </row>
    <row r="79218" spans="16:16" x14ac:dyDescent="0.3">
      <c r="P79218" s="83"/>
    </row>
    <row r="79219" spans="16:16" x14ac:dyDescent="0.3">
      <c r="P79219" s="83"/>
    </row>
    <row r="79220" spans="16:16" x14ac:dyDescent="0.3">
      <c r="P79220" s="83"/>
    </row>
    <row r="79221" spans="16:16" x14ac:dyDescent="0.3">
      <c r="P79221" s="83"/>
    </row>
    <row r="79222" spans="16:16" x14ac:dyDescent="0.3">
      <c r="P79222" s="83"/>
    </row>
    <row r="79223" spans="16:16" x14ac:dyDescent="0.3">
      <c r="P79223" s="83"/>
    </row>
    <row r="79224" spans="16:16" x14ac:dyDescent="0.3">
      <c r="P79224" s="83"/>
    </row>
    <row r="79225" spans="16:16" x14ac:dyDescent="0.3">
      <c r="P79225" s="83"/>
    </row>
    <row r="79226" spans="16:16" x14ac:dyDescent="0.3">
      <c r="P79226" s="83"/>
    </row>
    <row r="79227" spans="16:16" x14ac:dyDescent="0.3">
      <c r="P79227" s="83"/>
    </row>
    <row r="79228" spans="16:16" x14ac:dyDescent="0.3">
      <c r="P79228" s="83"/>
    </row>
    <row r="79229" spans="16:16" x14ac:dyDescent="0.3">
      <c r="P79229" s="83"/>
    </row>
    <row r="79230" spans="16:16" x14ac:dyDescent="0.3">
      <c r="P79230" s="83"/>
    </row>
    <row r="79231" spans="16:16" x14ac:dyDescent="0.3">
      <c r="P79231" s="83"/>
    </row>
    <row r="79232" spans="16:16" x14ac:dyDescent="0.3">
      <c r="P79232" s="83"/>
    </row>
    <row r="79233" spans="16:16" x14ac:dyDescent="0.3">
      <c r="P79233" s="83"/>
    </row>
    <row r="79234" spans="16:16" x14ac:dyDescent="0.3">
      <c r="P79234" s="83"/>
    </row>
    <row r="79235" spans="16:16" x14ac:dyDescent="0.3">
      <c r="P79235" s="83"/>
    </row>
    <row r="79236" spans="16:16" x14ac:dyDescent="0.3">
      <c r="P79236" s="83"/>
    </row>
    <row r="79237" spans="16:16" x14ac:dyDescent="0.3">
      <c r="P79237" s="83"/>
    </row>
    <row r="79238" spans="16:16" x14ac:dyDescent="0.3">
      <c r="P79238" s="83"/>
    </row>
    <row r="79239" spans="16:16" x14ac:dyDescent="0.3">
      <c r="P79239" s="83"/>
    </row>
    <row r="79240" spans="16:16" x14ac:dyDescent="0.3">
      <c r="P79240" s="83"/>
    </row>
    <row r="79241" spans="16:16" x14ac:dyDescent="0.3">
      <c r="P79241" s="83"/>
    </row>
    <row r="79242" spans="16:16" x14ac:dyDescent="0.3">
      <c r="P79242" s="83"/>
    </row>
    <row r="79243" spans="16:16" x14ac:dyDescent="0.3">
      <c r="P79243" s="83"/>
    </row>
    <row r="79244" spans="16:16" x14ac:dyDescent="0.3">
      <c r="P79244" s="83"/>
    </row>
    <row r="79245" spans="16:16" x14ac:dyDescent="0.3">
      <c r="P79245" s="83"/>
    </row>
    <row r="79246" spans="16:16" x14ac:dyDescent="0.3">
      <c r="P79246" s="83"/>
    </row>
    <row r="79247" spans="16:16" x14ac:dyDescent="0.3">
      <c r="P79247" s="83"/>
    </row>
    <row r="79248" spans="16:16" x14ac:dyDescent="0.3">
      <c r="P79248" s="83"/>
    </row>
    <row r="79249" spans="16:16" x14ac:dyDescent="0.3">
      <c r="P79249" s="83"/>
    </row>
    <row r="79250" spans="16:16" x14ac:dyDescent="0.3">
      <c r="P79250" s="83"/>
    </row>
    <row r="79251" spans="16:16" x14ac:dyDescent="0.3">
      <c r="P79251" s="83"/>
    </row>
    <row r="79252" spans="16:16" x14ac:dyDescent="0.3">
      <c r="P79252" s="83"/>
    </row>
    <row r="79253" spans="16:16" x14ac:dyDescent="0.3">
      <c r="P79253" s="83"/>
    </row>
    <row r="79254" spans="16:16" x14ac:dyDescent="0.3">
      <c r="P79254" s="83"/>
    </row>
    <row r="79255" spans="16:16" x14ac:dyDescent="0.3">
      <c r="P79255" s="83"/>
    </row>
    <row r="79256" spans="16:16" x14ac:dyDescent="0.3">
      <c r="P79256" s="83"/>
    </row>
    <row r="79257" spans="16:16" x14ac:dyDescent="0.3">
      <c r="P79257" s="83"/>
    </row>
    <row r="79258" spans="16:16" x14ac:dyDescent="0.3">
      <c r="P79258" s="83"/>
    </row>
    <row r="79259" spans="16:16" x14ac:dyDescent="0.3">
      <c r="P79259" s="83"/>
    </row>
    <row r="79260" spans="16:16" x14ac:dyDescent="0.3">
      <c r="P79260" s="83"/>
    </row>
    <row r="79261" spans="16:16" x14ac:dyDescent="0.3">
      <c r="P79261" s="83"/>
    </row>
    <row r="79262" spans="16:16" x14ac:dyDescent="0.3">
      <c r="P79262" s="83"/>
    </row>
    <row r="79263" spans="16:16" x14ac:dyDescent="0.3">
      <c r="P79263" s="83"/>
    </row>
    <row r="79264" spans="16:16" x14ac:dyDescent="0.3">
      <c r="P79264" s="83"/>
    </row>
    <row r="79265" spans="16:16" x14ac:dyDescent="0.3">
      <c r="P79265" s="83"/>
    </row>
    <row r="79266" spans="16:16" x14ac:dyDescent="0.3">
      <c r="P79266" s="83"/>
    </row>
    <row r="79267" spans="16:16" x14ac:dyDescent="0.3">
      <c r="P79267" s="83"/>
    </row>
    <row r="79268" spans="16:16" x14ac:dyDescent="0.3">
      <c r="P79268" s="83"/>
    </row>
    <row r="79269" spans="16:16" x14ac:dyDescent="0.3">
      <c r="P79269" s="83"/>
    </row>
    <row r="79270" spans="16:16" x14ac:dyDescent="0.3">
      <c r="P79270" s="83"/>
    </row>
    <row r="79271" spans="16:16" x14ac:dyDescent="0.3">
      <c r="P79271" s="83"/>
    </row>
    <row r="79272" spans="16:16" x14ac:dyDescent="0.3">
      <c r="P79272" s="83"/>
    </row>
    <row r="79273" spans="16:16" x14ac:dyDescent="0.3">
      <c r="P79273" s="83"/>
    </row>
    <row r="79274" spans="16:16" x14ac:dyDescent="0.3">
      <c r="P79274" s="83"/>
    </row>
    <row r="79275" spans="16:16" x14ac:dyDescent="0.3">
      <c r="P79275" s="83"/>
    </row>
    <row r="79276" spans="16:16" x14ac:dyDescent="0.3">
      <c r="P79276" s="83"/>
    </row>
    <row r="79277" spans="16:16" x14ac:dyDescent="0.3">
      <c r="P79277" s="83"/>
    </row>
    <row r="79278" spans="16:16" x14ac:dyDescent="0.3">
      <c r="P79278" s="83"/>
    </row>
    <row r="79279" spans="16:16" x14ac:dyDescent="0.3">
      <c r="P79279" s="83"/>
    </row>
    <row r="79280" spans="16:16" x14ac:dyDescent="0.3">
      <c r="P79280" s="83"/>
    </row>
    <row r="79281" spans="16:16" x14ac:dyDescent="0.3">
      <c r="P79281" s="83"/>
    </row>
    <row r="79282" spans="16:16" x14ac:dyDescent="0.3">
      <c r="P79282" s="83"/>
    </row>
    <row r="79283" spans="16:16" x14ac:dyDescent="0.3">
      <c r="P79283" s="83"/>
    </row>
    <row r="79284" spans="16:16" x14ac:dyDescent="0.3">
      <c r="P79284" s="83"/>
    </row>
    <row r="79285" spans="16:16" x14ac:dyDescent="0.3">
      <c r="P79285" s="83"/>
    </row>
    <row r="79286" spans="16:16" x14ac:dyDescent="0.3">
      <c r="P79286" s="83"/>
    </row>
    <row r="79287" spans="16:16" x14ac:dyDescent="0.3">
      <c r="P79287" s="83"/>
    </row>
    <row r="79288" spans="16:16" x14ac:dyDescent="0.3">
      <c r="P79288" s="83"/>
    </row>
    <row r="79289" spans="16:16" x14ac:dyDescent="0.3">
      <c r="P79289" s="83"/>
    </row>
    <row r="79290" spans="16:16" x14ac:dyDescent="0.3">
      <c r="P79290" s="83"/>
    </row>
    <row r="79291" spans="16:16" x14ac:dyDescent="0.3">
      <c r="P79291" s="83"/>
    </row>
    <row r="79292" spans="16:16" x14ac:dyDescent="0.3">
      <c r="P79292" s="83"/>
    </row>
    <row r="79293" spans="16:16" x14ac:dyDescent="0.3">
      <c r="P79293" s="83"/>
    </row>
    <row r="79294" spans="16:16" x14ac:dyDescent="0.3">
      <c r="P79294" s="83"/>
    </row>
    <row r="79295" spans="16:16" x14ac:dyDescent="0.3">
      <c r="P79295" s="83"/>
    </row>
    <row r="79296" spans="16:16" x14ac:dyDescent="0.3">
      <c r="P79296" s="83"/>
    </row>
    <row r="79297" spans="16:16" x14ac:dyDescent="0.3">
      <c r="P79297" s="83"/>
    </row>
    <row r="79298" spans="16:16" x14ac:dyDescent="0.3">
      <c r="P79298" s="83"/>
    </row>
    <row r="79299" spans="16:16" x14ac:dyDescent="0.3">
      <c r="P79299" s="83"/>
    </row>
    <row r="79300" spans="16:16" x14ac:dyDescent="0.3">
      <c r="P79300" s="83"/>
    </row>
    <row r="79301" spans="16:16" x14ac:dyDescent="0.3">
      <c r="P79301" s="83"/>
    </row>
    <row r="79302" spans="16:16" x14ac:dyDescent="0.3">
      <c r="P79302" s="83"/>
    </row>
    <row r="79303" spans="16:16" x14ac:dyDescent="0.3">
      <c r="P79303" s="83"/>
    </row>
    <row r="79304" spans="16:16" x14ac:dyDescent="0.3">
      <c r="P79304" s="83"/>
    </row>
    <row r="79305" spans="16:16" x14ac:dyDescent="0.3">
      <c r="P79305" s="83"/>
    </row>
    <row r="79306" spans="16:16" x14ac:dyDescent="0.3">
      <c r="P79306" s="83"/>
    </row>
    <row r="79307" spans="16:16" x14ac:dyDescent="0.3">
      <c r="P79307" s="83"/>
    </row>
    <row r="79308" spans="16:16" x14ac:dyDescent="0.3">
      <c r="P79308" s="83"/>
    </row>
    <row r="79309" spans="16:16" x14ac:dyDescent="0.3">
      <c r="P79309" s="83"/>
    </row>
    <row r="79310" spans="16:16" x14ac:dyDescent="0.3">
      <c r="P79310" s="83"/>
    </row>
    <row r="79311" spans="16:16" x14ac:dyDescent="0.3">
      <c r="P79311" s="83"/>
    </row>
    <row r="79312" spans="16:16" x14ac:dyDescent="0.3">
      <c r="P79312" s="83"/>
    </row>
    <row r="79313" spans="16:16" x14ac:dyDescent="0.3">
      <c r="P79313" s="83"/>
    </row>
    <row r="79314" spans="16:16" x14ac:dyDescent="0.3">
      <c r="P79314" s="83"/>
    </row>
    <row r="79315" spans="16:16" x14ac:dyDescent="0.3">
      <c r="P79315" s="83"/>
    </row>
    <row r="79316" spans="16:16" x14ac:dyDescent="0.3">
      <c r="P79316" s="83"/>
    </row>
    <row r="79317" spans="16:16" x14ac:dyDescent="0.3">
      <c r="P79317" s="83"/>
    </row>
    <row r="79318" spans="16:16" x14ac:dyDescent="0.3">
      <c r="P79318" s="83"/>
    </row>
    <row r="79319" spans="16:16" x14ac:dyDescent="0.3">
      <c r="P79319" s="83"/>
    </row>
    <row r="79320" spans="16:16" x14ac:dyDescent="0.3">
      <c r="P79320" s="83"/>
    </row>
    <row r="79321" spans="16:16" x14ac:dyDescent="0.3">
      <c r="P79321" s="83"/>
    </row>
    <row r="79322" spans="16:16" x14ac:dyDescent="0.3">
      <c r="P79322" s="83"/>
    </row>
    <row r="79323" spans="16:16" x14ac:dyDescent="0.3">
      <c r="P79323" s="83"/>
    </row>
    <row r="79324" spans="16:16" x14ac:dyDescent="0.3">
      <c r="P79324" s="83"/>
    </row>
    <row r="79325" spans="16:16" x14ac:dyDescent="0.3">
      <c r="P79325" s="83"/>
    </row>
    <row r="79326" spans="16:16" x14ac:dyDescent="0.3">
      <c r="P79326" s="83"/>
    </row>
    <row r="79327" spans="16:16" x14ac:dyDescent="0.3">
      <c r="P79327" s="83"/>
    </row>
    <row r="79328" spans="16:16" x14ac:dyDescent="0.3">
      <c r="P79328" s="83"/>
    </row>
    <row r="79329" spans="16:16" x14ac:dyDescent="0.3">
      <c r="P79329" s="83"/>
    </row>
    <row r="79330" spans="16:16" x14ac:dyDescent="0.3">
      <c r="P79330" s="83"/>
    </row>
    <row r="79331" spans="16:16" x14ac:dyDescent="0.3">
      <c r="P79331" s="83"/>
    </row>
    <row r="79332" spans="16:16" x14ac:dyDescent="0.3">
      <c r="P79332" s="83"/>
    </row>
    <row r="79333" spans="16:16" x14ac:dyDescent="0.3">
      <c r="P79333" s="83"/>
    </row>
    <row r="79334" spans="16:16" x14ac:dyDescent="0.3">
      <c r="P79334" s="83"/>
    </row>
    <row r="79335" spans="16:16" x14ac:dyDescent="0.3">
      <c r="P79335" s="83"/>
    </row>
    <row r="79336" spans="16:16" x14ac:dyDescent="0.3">
      <c r="P79336" s="83"/>
    </row>
    <row r="79337" spans="16:16" x14ac:dyDescent="0.3">
      <c r="P79337" s="83"/>
    </row>
    <row r="79338" spans="16:16" x14ac:dyDescent="0.3">
      <c r="P79338" s="83"/>
    </row>
    <row r="79339" spans="16:16" x14ac:dyDescent="0.3">
      <c r="P79339" s="83"/>
    </row>
    <row r="79340" spans="16:16" x14ac:dyDescent="0.3">
      <c r="P79340" s="83"/>
    </row>
    <row r="79341" spans="16:16" x14ac:dyDescent="0.3">
      <c r="P79341" s="83"/>
    </row>
    <row r="79342" spans="16:16" x14ac:dyDescent="0.3">
      <c r="P79342" s="83"/>
    </row>
    <row r="79343" spans="16:16" x14ac:dyDescent="0.3">
      <c r="P79343" s="83"/>
    </row>
    <row r="79344" spans="16:16" x14ac:dyDescent="0.3">
      <c r="P79344" s="83"/>
    </row>
    <row r="79345" spans="16:16" x14ac:dyDescent="0.3">
      <c r="P79345" s="83"/>
    </row>
    <row r="79346" spans="16:16" x14ac:dyDescent="0.3">
      <c r="P79346" s="83"/>
    </row>
    <row r="79347" spans="16:16" x14ac:dyDescent="0.3">
      <c r="P79347" s="83"/>
    </row>
    <row r="79348" spans="16:16" x14ac:dyDescent="0.3">
      <c r="P79348" s="83"/>
    </row>
    <row r="79349" spans="16:16" x14ac:dyDescent="0.3">
      <c r="P79349" s="83"/>
    </row>
    <row r="79350" spans="16:16" x14ac:dyDescent="0.3">
      <c r="P79350" s="83"/>
    </row>
    <row r="79351" spans="16:16" x14ac:dyDescent="0.3">
      <c r="P79351" s="83"/>
    </row>
    <row r="79352" spans="16:16" x14ac:dyDescent="0.3">
      <c r="P79352" s="83"/>
    </row>
    <row r="79353" spans="16:16" x14ac:dyDescent="0.3">
      <c r="P79353" s="83"/>
    </row>
    <row r="79354" spans="16:16" x14ac:dyDescent="0.3">
      <c r="P79354" s="83"/>
    </row>
    <row r="79355" spans="16:16" x14ac:dyDescent="0.3">
      <c r="P79355" s="83"/>
    </row>
    <row r="79356" spans="16:16" x14ac:dyDescent="0.3">
      <c r="P79356" s="83"/>
    </row>
    <row r="79357" spans="16:16" x14ac:dyDescent="0.3">
      <c r="P79357" s="83"/>
    </row>
    <row r="79358" spans="16:16" x14ac:dyDescent="0.3">
      <c r="P79358" s="83"/>
    </row>
    <row r="79359" spans="16:16" x14ac:dyDescent="0.3">
      <c r="P79359" s="83"/>
    </row>
    <row r="79360" spans="16:16" x14ac:dyDescent="0.3">
      <c r="P79360" s="83"/>
    </row>
    <row r="79361" spans="16:16" x14ac:dyDescent="0.3">
      <c r="P79361" s="83"/>
    </row>
    <row r="79362" spans="16:16" x14ac:dyDescent="0.3">
      <c r="P79362" s="83"/>
    </row>
    <row r="79363" spans="16:16" x14ac:dyDescent="0.3">
      <c r="P79363" s="83"/>
    </row>
    <row r="79364" spans="16:16" x14ac:dyDescent="0.3">
      <c r="P79364" s="83"/>
    </row>
    <row r="79365" spans="16:16" x14ac:dyDescent="0.3">
      <c r="P79365" s="83"/>
    </row>
    <row r="79366" spans="16:16" x14ac:dyDescent="0.3">
      <c r="P79366" s="83"/>
    </row>
    <row r="79367" spans="16:16" x14ac:dyDescent="0.3">
      <c r="P79367" s="83"/>
    </row>
    <row r="79368" spans="16:16" x14ac:dyDescent="0.3">
      <c r="P79368" s="83"/>
    </row>
    <row r="79369" spans="16:16" x14ac:dyDescent="0.3">
      <c r="P79369" s="83"/>
    </row>
    <row r="79370" spans="16:16" x14ac:dyDescent="0.3">
      <c r="P79370" s="83"/>
    </row>
    <row r="79371" spans="16:16" x14ac:dyDescent="0.3">
      <c r="P79371" s="83"/>
    </row>
    <row r="79372" spans="16:16" x14ac:dyDescent="0.3">
      <c r="P79372" s="83"/>
    </row>
    <row r="79373" spans="16:16" x14ac:dyDescent="0.3">
      <c r="P79373" s="83"/>
    </row>
    <row r="79374" spans="16:16" x14ac:dyDescent="0.3">
      <c r="P79374" s="83"/>
    </row>
    <row r="79375" spans="16:16" x14ac:dyDescent="0.3">
      <c r="P79375" s="83"/>
    </row>
    <row r="79376" spans="16:16" x14ac:dyDescent="0.3">
      <c r="P79376" s="83"/>
    </row>
    <row r="79377" spans="16:16" x14ac:dyDescent="0.3">
      <c r="P79377" s="83"/>
    </row>
    <row r="79378" spans="16:16" x14ac:dyDescent="0.3">
      <c r="P79378" s="83"/>
    </row>
    <row r="79379" spans="16:16" x14ac:dyDescent="0.3">
      <c r="P79379" s="83"/>
    </row>
    <row r="79380" spans="16:16" x14ac:dyDescent="0.3">
      <c r="P79380" s="83"/>
    </row>
    <row r="79381" spans="16:16" x14ac:dyDescent="0.3">
      <c r="P79381" s="83"/>
    </row>
    <row r="79382" spans="16:16" x14ac:dyDescent="0.3">
      <c r="P79382" s="83"/>
    </row>
    <row r="79383" spans="16:16" x14ac:dyDescent="0.3">
      <c r="P79383" s="83"/>
    </row>
    <row r="79384" spans="16:16" x14ac:dyDescent="0.3">
      <c r="P79384" s="83"/>
    </row>
    <row r="79385" spans="16:16" x14ac:dyDescent="0.3">
      <c r="P79385" s="83"/>
    </row>
    <row r="79386" spans="16:16" x14ac:dyDescent="0.3">
      <c r="P79386" s="83"/>
    </row>
    <row r="79387" spans="16:16" x14ac:dyDescent="0.3">
      <c r="P79387" s="83"/>
    </row>
    <row r="79388" spans="16:16" x14ac:dyDescent="0.3">
      <c r="P79388" s="83"/>
    </row>
    <row r="79389" spans="16:16" x14ac:dyDescent="0.3">
      <c r="P79389" s="83"/>
    </row>
    <row r="79390" spans="16:16" x14ac:dyDescent="0.3">
      <c r="P79390" s="83"/>
    </row>
    <row r="79391" spans="16:16" x14ac:dyDescent="0.3">
      <c r="P79391" s="83"/>
    </row>
    <row r="79392" spans="16:16" x14ac:dyDescent="0.3">
      <c r="P79392" s="83"/>
    </row>
    <row r="79393" spans="16:16" x14ac:dyDescent="0.3">
      <c r="P79393" s="83"/>
    </row>
    <row r="79394" spans="16:16" x14ac:dyDescent="0.3">
      <c r="P79394" s="83"/>
    </row>
    <row r="79395" spans="16:16" x14ac:dyDescent="0.3">
      <c r="P79395" s="83"/>
    </row>
    <row r="79396" spans="16:16" x14ac:dyDescent="0.3">
      <c r="P79396" s="83"/>
    </row>
    <row r="79397" spans="16:16" x14ac:dyDescent="0.3">
      <c r="P79397" s="83"/>
    </row>
    <row r="79398" spans="16:16" x14ac:dyDescent="0.3">
      <c r="P79398" s="83"/>
    </row>
    <row r="79399" spans="16:16" x14ac:dyDescent="0.3">
      <c r="P79399" s="83"/>
    </row>
    <row r="79400" spans="16:16" x14ac:dyDescent="0.3">
      <c r="P79400" s="83"/>
    </row>
    <row r="79401" spans="16:16" x14ac:dyDescent="0.3">
      <c r="P79401" s="83"/>
    </row>
    <row r="79402" spans="16:16" x14ac:dyDescent="0.3">
      <c r="P79402" s="83"/>
    </row>
    <row r="79403" spans="16:16" x14ac:dyDescent="0.3">
      <c r="P79403" s="83"/>
    </row>
    <row r="79404" spans="16:16" x14ac:dyDescent="0.3">
      <c r="P79404" s="83"/>
    </row>
    <row r="79405" spans="16:16" x14ac:dyDescent="0.3">
      <c r="P79405" s="83"/>
    </row>
    <row r="79406" spans="16:16" x14ac:dyDescent="0.3">
      <c r="P79406" s="83"/>
    </row>
    <row r="79407" spans="16:16" x14ac:dyDescent="0.3">
      <c r="P79407" s="83"/>
    </row>
    <row r="79408" spans="16:16" x14ac:dyDescent="0.3">
      <c r="P79408" s="83"/>
    </row>
    <row r="79409" spans="16:16" x14ac:dyDescent="0.3">
      <c r="P79409" s="83"/>
    </row>
    <row r="79410" spans="16:16" x14ac:dyDescent="0.3">
      <c r="P79410" s="83"/>
    </row>
    <row r="79411" spans="16:16" x14ac:dyDescent="0.3">
      <c r="P79411" s="83"/>
    </row>
    <row r="79412" spans="16:16" x14ac:dyDescent="0.3">
      <c r="P79412" s="83"/>
    </row>
    <row r="79413" spans="16:16" x14ac:dyDescent="0.3">
      <c r="P79413" s="83"/>
    </row>
    <row r="79414" spans="16:16" x14ac:dyDescent="0.3">
      <c r="P79414" s="83"/>
    </row>
    <row r="79415" spans="16:16" x14ac:dyDescent="0.3">
      <c r="P79415" s="83"/>
    </row>
    <row r="79416" spans="16:16" x14ac:dyDescent="0.3">
      <c r="P79416" s="83"/>
    </row>
    <row r="79417" spans="16:16" x14ac:dyDescent="0.3">
      <c r="P79417" s="83"/>
    </row>
    <row r="79418" spans="16:16" x14ac:dyDescent="0.3">
      <c r="P79418" s="83"/>
    </row>
    <row r="79419" spans="16:16" x14ac:dyDescent="0.3">
      <c r="P79419" s="83"/>
    </row>
    <row r="79420" spans="16:16" x14ac:dyDescent="0.3">
      <c r="P79420" s="83"/>
    </row>
    <row r="79421" spans="16:16" x14ac:dyDescent="0.3">
      <c r="P79421" s="83"/>
    </row>
    <row r="79422" spans="16:16" x14ac:dyDescent="0.3">
      <c r="P79422" s="83"/>
    </row>
    <row r="79423" spans="16:16" x14ac:dyDescent="0.3">
      <c r="P79423" s="83"/>
    </row>
    <row r="79424" spans="16:16" x14ac:dyDescent="0.3">
      <c r="P79424" s="83"/>
    </row>
    <row r="79425" spans="16:16" x14ac:dyDescent="0.3">
      <c r="P79425" s="83"/>
    </row>
    <row r="79426" spans="16:16" x14ac:dyDescent="0.3">
      <c r="P79426" s="83"/>
    </row>
    <row r="79427" spans="16:16" x14ac:dyDescent="0.3">
      <c r="P79427" s="83"/>
    </row>
    <row r="79428" spans="16:16" x14ac:dyDescent="0.3">
      <c r="P79428" s="83"/>
    </row>
    <row r="79429" spans="16:16" x14ac:dyDescent="0.3">
      <c r="P79429" s="83"/>
    </row>
    <row r="79430" spans="16:16" x14ac:dyDescent="0.3">
      <c r="P79430" s="83"/>
    </row>
    <row r="79431" spans="16:16" x14ac:dyDescent="0.3">
      <c r="P79431" s="83"/>
    </row>
    <row r="79432" spans="16:16" x14ac:dyDescent="0.3">
      <c r="P79432" s="83"/>
    </row>
    <row r="79433" spans="16:16" x14ac:dyDescent="0.3">
      <c r="P79433" s="83"/>
    </row>
    <row r="79434" spans="16:16" x14ac:dyDescent="0.3">
      <c r="P79434" s="83"/>
    </row>
    <row r="79435" spans="16:16" x14ac:dyDescent="0.3">
      <c r="P79435" s="83"/>
    </row>
    <row r="79436" spans="16:16" x14ac:dyDescent="0.3">
      <c r="P79436" s="83"/>
    </row>
    <row r="79437" spans="16:16" x14ac:dyDescent="0.3">
      <c r="P79437" s="83"/>
    </row>
    <row r="79438" spans="16:16" x14ac:dyDescent="0.3">
      <c r="P79438" s="83"/>
    </row>
    <row r="79439" spans="16:16" x14ac:dyDescent="0.3">
      <c r="P79439" s="83"/>
    </row>
    <row r="79440" spans="16:16" x14ac:dyDescent="0.3">
      <c r="P79440" s="83"/>
    </row>
    <row r="79441" spans="16:16" x14ac:dyDescent="0.3">
      <c r="P79441" s="83"/>
    </row>
    <row r="79442" spans="16:16" x14ac:dyDescent="0.3">
      <c r="P79442" s="83"/>
    </row>
    <row r="79443" spans="16:16" x14ac:dyDescent="0.3">
      <c r="P79443" s="83"/>
    </row>
    <row r="79444" spans="16:16" x14ac:dyDescent="0.3">
      <c r="P79444" s="83"/>
    </row>
    <row r="79445" spans="16:16" x14ac:dyDescent="0.3">
      <c r="P79445" s="83"/>
    </row>
    <row r="79446" spans="16:16" x14ac:dyDescent="0.3">
      <c r="P79446" s="83"/>
    </row>
    <row r="79447" spans="16:16" x14ac:dyDescent="0.3">
      <c r="P79447" s="83"/>
    </row>
    <row r="79448" spans="16:16" x14ac:dyDescent="0.3">
      <c r="P79448" s="83"/>
    </row>
    <row r="79449" spans="16:16" x14ac:dyDescent="0.3">
      <c r="P79449" s="83"/>
    </row>
    <row r="79450" spans="16:16" x14ac:dyDescent="0.3">
      <c r="P79450" s="83"/>
    </row>
    <row r="79451" spans="16:16" x14ac:dyDescent="0.3">
      <c r="P79451" s="83"/>
    </row>
    <row r="79452" spans="16:16" x14ac:dyDescent="0.3">
      <c r="P79452" s="83"/>
    </row>
    <row r="79453" spans="16:16" x14ac:dyDescent="0.3">
      <c r="P79453" s="83"/>
    </row>
    <row r="79454" spans="16:16" x14ac:dyDescent="0.3">
      <c r="P79454" s="83"/>
    </row>
    <row r="79455" spans="16:16" x14ac:dyDescent="0.3">
      <c r="P79455" s="83"/>
    </row>
    <row r="79456" spans="16:16" x14ac:dyDescent="0.3">
      <c r="P79456" s="83"/>
    </row>
    <row r="79457" spans="16:16" x14ac:dyDescent="0.3">
      <c r="P79457" s="83"/>
    </row>
    <row r="79458" spans="16:16" x14ac:dyDescent="0.3">
      <c r="P79458" s="83"/>
    </row>
    <row r="79459" spans="16:16" x14ac:dyDescent="0.3">
      <c r="P79459" s="83"/>
    </row>
    <row r="79460" spans="16:16" x14ac:dyDescent="0.3">
      <c r="P79460" s="83"/>
    </row>
    <row r="79461" spans="16:16" x14ac:dyDescent="0.3">
      <c r="P79461" s="83"/>
    </row>
    <row r="79462" spans="16:16" x14ac:dyDescent="0.3">
      <c r="P79462" s="83"/>
    </row>
    <row r="79463" spans="16:16" x14ac:dyDescent="0.3">
      <c r="P79463" s="83"/>
    </row>
    <row r="79464" spans="16:16" x14ac:dyDescent="0.3">
      <c r="P79464" s="83"/>
    </row>
    <row r="79465" spans="16:16" x14ac:dyDescent="0.3">
      <c r="P79465" s="83"/>
    </row>
    <row r="79466" spans="16:16" x14ac:dyDescent="0.3">
      <c r="P79466" s="83"/>
    </row>
    <row r="79467" spans="16:16" x14ac:dyDescent="0.3">
      <c r="P79467" s="83"/>
    </row>
    <row r="79468" spans="16:16" x14ac:dyDescent="0.3">
      <c r="P79468" s="83"/>
    </row>
    <row r="79469" spans="16:16" x14ac:dyDescent="0.3">
      <c r="P79469" s="83"/>
    </row>
    <row r="79470" spans="16:16" x14ac:dyDescent="0.3">
      <c r="P79470" s="83"/>
    </row>
    <row r="79471" spans="16:16" x14ac:dyDescent="0.3">
      <c r="P79471" s="83"/>
    </row>
    <row r="79472" spans="16:16" x14ac:dyDescent="0.3">
      <c r="P79472" s="83"/>
    </row>
    <row r="79473" spans="16:16" x14ac:dyDescent="0.3">
      <c r="P79473" s="83"/>
    </row>
    <row r="79474" spans="16:16" x14ac:dyDescent="0.3">
      <c r="P79474" s="83"/>
    </row>
    <row r="79475" spans="16:16" x14ac:dyDescent="0.3">
      <c r="P79475" s="83"/>
    </row>
    <row r="79476" spans="16:16" x14ac:dyDescent="0.3">
      <c r="P79476" s="83"/>
    </row>
    <row r="79477" spans="16:16" x14ac:dyDescent="0.3">
      <c r="P79477" s="83"/>
    </row>
    <row r="79478" spans="16:16" x14ac:dyDescent="0.3">
      <c r="P79478" s="83"/>
    </row>
    <row r="79479" spans="16:16" x14ac:dyDescent="0.3">
      <c r="P79479" s="83"/>
    </row>
    <row r="79480" spans="16:16" x14ac:dyDescent="0.3">
      <c r="P79480" s="83"/>
    </row>
    <row r="79481" spans="16:16" x14ac:dyDescent="0.3">
      <c r="P79481" s="83"/>
    </row>
    <row r="79482" spans="16:16" x14ac:dyDescent="0.3">
      <c r="P79482" s="83"/>
    </row>
    <row r="79483" spans="16:16" x14ac:dyDescent="0.3">
      <c r="P79483" s="83"/>
    </row>
    <row r="79484" spans="16:16" x14ac:dyDescent="0.3">
      <c r="P79484" s="83"/>
    </row>
    <row r="79485" spans="16:16" x14ac:dyDescent="0.3">
      <c r="P79485" s="83"/>
    </row>
    <row r="79486" spans="16:16" x14ac:dyDescent="0.3">
      <c r="P79486" s="83"/>
    </row>
    <row r="79487" spans="16:16" x14ac:dyDescent="0.3">
      <c r="P79487" s="83"/>
    </row>
    <row r="79488" spans="16:16" x14ac:dyDescent="0.3">
      <c r="P79488" s="83"/>
    </row>
    <row r="79489" spans="16:16" x14ac:dyDescent="0.3">
      <c r="P79489" s="83"/>
    </row>
    <row r="79490" spans="16:16" x14ac:dyDescent="0.3">
      <c r="P79490" s="83"/>
    </row>
    <row r="79491" spans="16:16" x14ac:dyDescent="0.3">
      <c r="P79491" s="83"/>
    </row>
    <row r="79492" spans="16:16" x14ac:dyDescent="0.3">
      <c r="P79492" s="83"/>
    </row>
    <row r="79493" spans="16:16" x14ac:dyDescent="0.3">
      <c r="P79493" s="83"/>
    </row>
    <row r="79494" spans="16:16" x14ac:dyDescent="0.3">
      <c r="P79494" s="83"/>
    </row>
    <row r="79495" spans="16:16" x14ac:dyDescent="0.3">
      <c r="P79495" s="83"/>
    </row>
    <row r="79496" spans="16:16" x14ac:dyDescent="0.3">
      <c r="P79496" s="83"/>
    </row>
    <row r="79497" spans="16:16" x14ac:dyDescent="0.3">
      <c r="P79497" s="83"/>
    </row>
    <row r="79498" spans="16:16" x14ac:dyDescent="0.3">
      <c r="P79498" s="83"/>
    </row>
    <row r="79499" spans="16:16" x14ac:dyDescent="0.3">
      <c r="P79499" s="83"/>
    </row>
    <row r="79500" spans="16:16" x14ac:dyDescent="0.3">
      <c r="P79500" s="83"/>
    </row>
    <row r="79501" spans="16:16" x14ac:dyDescent="0.3">
      <c r="P79501" s="83"/>
    </row>
    <row r="79502" spans="16:16" x14ac:dyDescent="0.3">
      <c r="P79502" s="83"/>
    </row>
    <row r="79503" spans="16:16" x14ac:dyDescent="0.3">
      <c r="P79503" s="83"/>
    </row>
    <row r="79504" spans="16:16" x14ac:dyDescent="0.3">
      <c r="P79504" s="83"/>
    </row>
    <row r="79505" spans="16:16" x14ac:dyDescent="0.3">
      <c r="P79505" s="83"/>
    </row>
    <row r="79506" spans="16:16" x14ac:dyDescent="0.3">
      <c r="P79506" s="83"/>
    </row>
    <row r="79507" spans="16:16" x14ac:dyDescent="0.3">
      <c r="P79507" s="83"/>
    </row>
    <row r="79508" spans="16:16" x14ac:dyDescent="0.3">
      <c r="P79508" s="83"/>
    </row>
    <row r="79509" spans="16:16" x14ac:dyDescent="0.3">
      <c r="P79509" s="83"/>
    </row>
    <row r="79510" spans="16:16" x14ac:dyDescent="0.3">
      <c r="P79510" s="83"/>
    </row>
    <row r="79511" spans="16:16" x14ac:dyDescent="0.3">
      <c r="P79511" s="83"/>
    </row>
    <row r="79512" spans="16:16" x14ac:dyDescent="0.3">
      <c r="P79512" s="83"/>
    </row>
    <row r="79513" spans="16:16" x14ac:dyDescent="0.3">
      <c r="P79513" s="83"/>
    </row>
    <row r="79514" spans="16:16" x14ac:dyDescent="0.3">
      <c r="P79514" s="83"/>
    </row>
    <row r="79515" spans="16:16" x14ac:dyDescent="0.3">
      <c r="P79515" s="83"/>
    </row>
    <row r="79516" spans="16:16" x14ac:dyDescent="0.3">
      <c r="P79516" s="83"/>
    </row>
    <row r="79517" spans="16:16" x14ac:dyDescent="0.3">
      <c r="P79517" s="83"/>
    </row>
    <row r="79518" spans="16:16" x14ac:dyDescent="0.3">
      <c r="P79518" s="83"/>
    </row>
    <row r="79519" spans="16:16" x14ac:dyDescent="0.3">
      <c r="P79519" s="83"/>
    </row>
    <row r="79520" spans="16:16" x14ac:dyDescent="0.3">
      <c r="P79520" s="83"/>
    </row>
    <row r="79521" spans="16:16" x14ac:dyDescent="0.3">
      <c r="P79521" s="83"/>
    </row>
    <row r="79522" spans="16:16" x14ac:dyDescent="0.3">
      <c r="P79522" s="83"/>
    </row>
    <row r="79523" spans="16:16" x14ac:dyDescent="0.3">
      <c r="P79523" s="83"/>
    </row>
    <row r="79524" spans="16:16" x14ac:dyDescent="0.3">
      <c r="P79524" s="83"/>
    </row>
    <row r="79525" spans="16:16" x14ac:dyDescent="0.3">
      <c r="P79525" s="83"/>
    </row>
    <row r="79526" spans="16:16" x14ac:dyDescent="0.3">
      <c r="P79526" s="83"/>
    </row>
    <row r="79527" spans="16:16" x14ac:dyDescent="0.3">
      <c r="P79527" s="83"/>
    </row>
    <row r="79528" spans="16:16" x14ac:dyDescent="0.3">
      <c r="P79528" s="83"/>
    </row>
    <row r="79529" spans="16:16" x14ac:dyDescent="0.3">
      <c r="P79529" s="83"/>
    </row>
    <row r="79530" spans="16:16" x14ac:dyDescent="0.3">
      <c r="P79530" s="83"/>
    </row>
    <row r="79531" spans="16:16" x14ac:dyDescent="0.3">
      <c r="P79531" s="83"/>
    </row>
    <row r="79532" spans="16:16" x14ac:dyDescent="0.3">
      <c r="P79532" s="83"/>
    </row>
    <row r="79533" spans="16:16" x14ac:dyDescent="0.3">
      <c r="P79533" s="83"/>
    </row>
    <row r="79534" spans="16:16" x14ac:dyDescent="0.3">
      <c r="P79534" s="83"/>
    </row>
    <row r="79535" spans="16:16" x14ac:dyDescent="0.3">
      <c r="P79535" s="83"/>
    </row>
    <row r="79536" spans="16:16" x14ac:dyDescent="0.3">
      <c r="P79536" s="83"/>
    </row>
    <row r="79537" spans="16:16" x14ac:dyDescent="0.3">
      <c r="P79537" s="83"/>
    </row>
    <row r="79538" spans="16:16" x14ac:dyDescent="0.3">
      <c r="P79538" s="83"/>
    </row>
    <row r="79539" spans="16:16" x14ac:dyDescent="0.3">
      <c r="P79539" s="83"/>
    </row>
    <row r="79540" spans="16:16" x14ac:dyDescent="0.3">
      <c r="P79540" s="83"/>
    </row>
    <row r="79541" spans="16:16" x14ac:dyDescent="0.3">
      <c r="P79541" s="83"/>
    </row>
    <row r="79542" spans="16:16" x14ac:dyDescent="0.3">
      <c r="P79542" s="83"/>
    </row>
    <row r="79543" spans="16:16" x14ac:dyDescent="0.3">
      <c r="P79543" s="83"/>
    </row>
    <row r="79544" spans="16:16" x14ac:dyDescent="0.3">
      <c r="P79544" s="83"/>
    </row>
    <row r="79545" spans="16:16" x14ac:dyDescent="0.3">
      <c r="P79545" s="83"/>
    </row>
    <row r="79546" spans="16:16" x14ac:dyDescent="0.3">
      <c r="P79546" s="83"/>
    </row>
    <row r="79547" spans="16:16" x14ac:dyDescent="0.3">
      <c r="P79547" s="83"/>
    </row>
    <row r="79548" spans="16:16" x14ac:dyDescent="0.3">
      <c r="P79548" s="83"/>
    </row>
    <row r="79549" spans="16:16" x14ac:dyDescent="0.3">
      <c r="P79549" s="83"/>
    </row>
    <row r="79550" spans="16:16" x14ac:dyDescent="0.3">
      <c r="P79550" s="83"/>
    </row>
    <row r="79551" spans="16:16" x14ac:dyDescent="0.3">
      <c r="P79551" s="83"/>
    </row>
    <row r="79552" spans="16:16" x14ac:dyDescent="0.3">
      <c r="P79552" s="83"/>
    </row>
    <row r="79553" spans="16:16" x14ac:dyDescent="0.3">
      <c r="P79553" s="83"/>
    </row>
    <row r="79554" spans="16:16" x14ac:dyDescent="0.3">
      <c r="P79554" s="83"/>
    </row>
    <row r="79555" spans="16:16" x14ac:dyDescent="0.3">
      <c r="P79555" s="83"/>
    </row>
    <row r="79556" spans="16:16" x14ac:dyDescent="0.3">
      <c r="P79556" s="83"/>
    </row>
    <row r="79557" spans="16:16" x14ac:dyDescent="0.3">
      <c r="P79557" s="83"/>
    </row>
    <row r="79558" spans="16:16" x14ac:dyDescent="0.3">
      <c r="P79558" s="83"/>
    </row>
    <row r="79559" spans="16:16" x14ac:dyDescent="0.3">
      <c r="P79559" s="83"/>
    </row>
    <row r="79560" spans="16:16" x14ac:dyDescent="0.3">
      <c r="P79560" s="83"/>
    </row>
    <row r="79561" spans="16:16" x14ac:dyDescent="0.3">
      <c r="P79561" s="83"/>
    </row>
    <row r="79562" spans="16:16" x14ac:dyDescent="0.3">
      <c r="P79562" s="83"/>
    </row>
    <row r="79563" spans="16:16" x14ac:dyDescent="0.3">
      <c r="P79563" s="83"/>
    </row>
    <row r="79564" spans="16:16" x14ac:dyDescent="0.3">
      <c r="P79564" s="83"/>
    </row>
    <row r="79565" spans="16:16" x14ac:dyDescent="0.3">
      <c r="P79565" s="83"/>
    </row>
    <row r="79566" spans="16:16" x14ac:dyDescent="0.3">
      <c r="P79566" s="83"/>
    </row>
    <row r="79567" spans="16:16" x14ac:dyDescent="0.3">
      <c r="P79567" s="83"/>
    </row>
    <row r="79568" spans="16:16" x14ac:dyDescent="0.3">
      <c r="P79568" s="83"/>
    </row>
    <row r="79569" spans="16:16" x14ac:dyDescent="0.3">
      <c r="P79569" s="83"/>
    </row>
    <row r="79570" spans="16:16" x14ac:dyDescent="0.3">
      <c r="P79570" s="83"/>
    </row>
    <row r="79571" spans="16:16" x14ac:dyDescent="0.3">
      <c r="P79571" s="83"/>
    </row>
    <row r="79572" spans="16:16" x14ac:dyDescent="0.3">
      <c r="P79572" s="83"/>
    </row>
    <row r="79573" spans="16:16" x14ac:dyDescent="0.3">
      <c r="P79573" s="83"/>
    </row>
    <row r="79574" spans="16:16" x14ac:dyDescent="0.3">
      <c r="P79574" s="83"/>
    </row>
    <row r="79575" spans="16:16" x14ac:dyDescent="0.3">
      <c r="P79575" s="83"/>
    </row>
    <row r="79576" spans="16:16" x14ac:dyDescent="0.3">
      <c r="P79576" s="83"/>
    </row>
    <row r="79577" spans="16:16" x14ac:dyDescent="0.3">
      <c r="P79577" s="83"/>
    </row>
    <row r="79578" spans="16:16" x14ac:dyDescent="0.3">
      <c r="P79578" s="83"/>
    </row>
    <row r="79579" spans="16:16" x14ac:dyDescent="0.3">
      <c r="P79579" s="83"/>
    </row>
    <row r="79580" spans="16:16" x14ac:dyDescent="0.3">
      <c r="P79580" s="83"/>
    </row>
    <row r="79581" spans="16:16" x14ac:dyDescent="0.3">
      <c r="P79581" s="83"/>
    </row>
    <row r="79582" spans="16:16" x14ac:dyDescent="0.3">
      <c r="P79582" s="83"/>
    </row>
    <row r="79583" spans="16:16" x14ac:dyDescent="0.3">
      <c r="P79583" s="83"/>
    </row>
    <row r="79584" spans="16:16" x14ac:dyDescent="0.3">
      <c r="P79584" s="83"/>
    </row>
    <row r="79585" spans="16:16" x14ac:dyDescent="0.3">
      <c r="P79585" s="83"/>
    </row>
    <row r="79586" spans="16:16" x14ac:dyDescent="0.3">
      <c r="P79586" s="83"/>
    </row>
    <row r="79587" spans="16:16" x14ac:dyDescent="0.3">
      <c r="P79587" s="83"/>
    </row>
    <row r="79588" spans="16:16" x14ac:dyDescent="0.3">
      <c r="P79588" s="83"/>
    </row>
    <row r="79589" spans="16:16" x14ac:dyDescent="0.3">
      <c r="P79589" s="83"/>
    </row>
    <row r="79590" spans="16:16" x14ac:dyDescent="0.3">
      <c r="P79590" s="83"/>
    </row>
    <row r="79591" spans="16:16" x14ac:dyDescent="0.3">
      <c r="P79591" s="83"/>
    </row>
    <row r="79592" spans="16:16" x14ac:dyDescent="0.3">
      <c r="P79592" s="83"/>
    </row>
    <row r="79593" spans="16:16" x14ac:dyDescent="0.3">
      <c r="P79593" s="83"/>
    </row>
    <row r="79594" spans="16:16" x14ac:dyDescent="0.3">
      <c r="P79594" s="83"/>
    </row>
    <row r="79595" spans="16:16" x14ac:dyDescent="0.3">
      <c r="P79595" s="83"/>
    </row>
    <row r="79596" spans="16:16" x14ac:dyDescent="0.3">
      <c r="P79596" s="83"/>
    </row>
    <row r="79597" spans="16:16" x14ac:dyDescent="0.3">
      <c r="P79597" s="83"/>
    </row>
    <row r="79598" spans="16:16" x14ac:dyDescent="0.3">
      <c r="P79598" s="83"/>
    </row>
    <row r="79599" spans="16:16" x14ac:dyDescent="0.3">
      <c r="P79599" s="83"/>
    </row>
    <row r="79600" spans="16:16" x14ac:dyDescent="0.3">
      <c r="P79600" s="83"/>
    </row>
    <row r="79601" spans="16:16" x14ac:dyDescent="0.3">
      <c r="P79601" s="83"/>
    </row>
    <row r="79602" spans="16:16" x14ac:dyDescent="0.3">
      <c r="P79602" s="83"/>
    </row>
    <row r="79603" spans="16:16" x14ac:dyDescent="0.3">
      <c r="P79603" s="83"/>
    </row>
    <row r="79604" spans="16:16" x14ac:dyDescent="0.3">
      <c r="P79604" s="83"/>
    </row>
    <row r="79605" spans="16:16" x14ac:dyDescent="0.3">
      <c r="P79605" s="83"/>
    </row>
    <row r="79606" spans="16:16" x14ac:dyDescent="0.3">
      <c r="P79606" s="83"/>
    </row>
    <row r="79607" spans="16:16" x14ac:dyDescent="0.3">
      <c r="P79607" s="83"/>
    </row>
    <row r="79608" spans="16:16" x14ac:dyDescent="0.3">
      <c r="P79608" s="83"/>
    </row>
    <row r="79609" spans="16:16" x14ac:dyDescent="0.3">
      <c r="P79609" s="83"/>
    </row>
    <row r="79610" spans="16:16" x14ac:dyDescent="0.3">
      <c r="P79610" s="83"/>
    </row>
    <row r="79611" spans="16:16" x14ac:dyDescent="0.3">
      <c r="P79611" s="83"/>
    </row>
    <row r="79612" spans="16:16" x14ac:dyDescent="0.3">
      <c r="P79612" s="83"/>
    </row>
    <row r="79613" spans="16:16" x14ac:dyDescent="0.3">
      <c r="P79613" s="83"/>
    </row>
    <row r="79614" spans="16:16" x14ac:dyDescent="0.3">
      <c r="P79614" s="83"/>
    </row>
    <row r="79615" spans="16:16" x14ac:dyDescent="0.3">
      <c r="P79615" s="83"/>
    </row>
    <row r="79616" spans="16:16" x14ac:dyDescent="0.3">
      <c r="P79616" s="83"/>
    </row>
    <row r="79617" spans="16:16" x14ac:dyDescent="0.3">
      <c r="P79617" s="83"/>
    </row>
    <row r="79618" spans="16:16" x14ac:dyDescent="0.3">
      <c r="P79618" s="83"/>
    </row>
    <row r="79619" spans="16:16" x14ac:dyDescent="0.3">
      <c r="P79619" s="83"/>
    </row>
    <row r="79620" spans="16:16" x14ac:dyDescent="0.3">
      <c r="P79620" s="83"/>
    </row>
    <row r="79621" spans="16:16" x14ac:dyDescent="0.3">
      <c r="P79621" s="83"/>
    </row>
    <row r="79622" spans="16:16" x14ac:dyDescent="0.3">
      <c r="P79622" s="83"/>
    </row>
    <row r="79623" spans="16:16" x14ac:dyDescent="0.3">
      <c r="P79623" s="83"/>
    </row>
    <row r="79624" spans="16:16" x14ac:dyDescent="0.3">
      <c r="P79624" s="83"/>
    </row>
    <row r="79625" spans="16:16" x14ac:dyDescent="0.3">
      <c r="P79625" s="83"/>
    </row>
    <row r="79626" spans="16:16" x14ac:dyDescent="0.3">
      <c r="P79626" s="83"/>
    </row>
    <row r="79627" spans="16:16" x14ac:dyDescent="0.3">
      <c r="P79627" s="83"/>
    </row>
    <row r="79628" spans="16:16" x14ac:dyDescent="0.3">
      <c r="P79628" s="83"/>
    </row>
    <row r="79629" spans="16:16" x14ac:dyDescent="0.3">
      <c r="P79629" s="83"/>
    </row>
    <row r="79630" spans="16:16" x14ac:dyDescent="0.3">
      <c r="P79630" s="83"/>
    </row>
    <row r="79631" spans="16:16" x14ac:dyDescent="0.3">
      <c r="P79631" s="83"/>
    </row>
    <row r="79632" spans="16:16" x14ac:dyDescent="0.3">
      <c r="P79632" s="83"/>
    </row>
    <row r="79633" spans="16:16" x14ac:dyDescent="0.3">
      <c r="P79633" s="83"/>
    </row>
    <row r="79634" spans="16:16" x14ac:dyDescent="0.3">
      <c r="P79634" s="83"/>
    </row>
    <row r="79635" spans="16:16" x14ac:dyDescent="0.3">
      <c r="P79635" s="83"/>
    </row>
    <row r="79636" spans="16:16" x14ac:dyDescent="0.3">
      <c r="P79636" s="83"/>
    </row>
    <row r="79637" spans="16:16" x14ac:dyDescent="0.3">
      <c r="P79637" s="83"/>
    </row>
    <row r="79638" spans="16:16" x14ac:dyDescent="0.3">
      <c r="P79638" s="83"/>
    </row>
    <row r="79639" spans="16:16" x14ac:dyDescent="0.3">
      <c r="P79639" s="83"/>
    </row>
    <row r="79640" spans="16:16" x14ac:dyDescent="0.3">
      <c r="P79640" s="83"/>
    </row>
    <row r="79641" spans="16:16" x14ac:dyDescent="0.3">
      <c r="P79641" s="83"/>
    </row>
    <row r="79642" spans="16:16" x14ac:dyDescent="0.3">
      <c r="P79642" s="83"/>
    </row>
    <row r="79643" spans="16:16" x14ac:dyDescent="0.3">
      <c r="P79643" s="83"/>
    </row>
    <row r="79644" spans="16:16" x14ac:dyDescent="0.3">
      <c r="P79644" s="83"/>
    </row>
    <row r="79645" spans="16:16" x14ac:dyDescent="0.3">
      <c r="P79645" s="83"/>
    </row>
    <row r="79646" spans="16:16" x14ac:dyDescent="0.3">
      <c r="P79646" s="83"/>
    </row>
    <row r="79647" spans="16:16" x14ac:dyDescent="0.3">
      <c r="P79647" s="83"/>
    </row>
    <row r="79648" spans="16:16" x14ac:dyDescent="0.3">
      <c r="P79648" s="83"/>
    </row>
    <row r="79649" spans="16:16" x14ac:dyDescent="0.3">
      <c r="P79649" s="83"/>
    </row>
    <row r="79650" spans="16:16" x14ac:dyDescent="0.3">
      <c r="P79650" s="83"/>
    </row>
    <row r="79651" spans="16:16" x14ac:dyDescent="0.3">
      <c r="P79651" s="83"/>
    </row>
    <row r="79652" spans="16:16" x14ac:dyDescent="0.3">
      <c r="P79652" s="83"/>
    </row>
    <row r="79653" spans="16:16" x14ac:dyDescent="0.3">
      <c r="P79653" s="83"/>
    </row>
    <row r="79654" spans="16:16" x14ac:dyDescent="0.3">
      <c r="P79654" s="83"/>
    </row>
    <row r="79655" spans="16:16" x14ac:dyDescent="0.3">
      <c r="P79655" s="83"/>
    </row>
    <row r="79656" spans="16:16" x14ac:dyDescent="0.3">
      <c r="P79656" s="83"/>
    </row>
    <row r="79657" spans="16:16" x14ac:dyDescent="0.3">
      <c r="P79657" s="83"/>
    </row>
    <row r="79658" spans="16:16" x14ac:dyDescent="0.3">
      <c r="P79658" s="83"/>
    </row>
    <row r="79659" spans="16:16" x14ac:dyDescent="0.3">
      <c r="P79659" s="83"/>
    </row>
    <row r="79660" spans="16:16" x14ac:dyDescent="0.3">
      <c r="P79660" s="83"/>
    </row>
    <row r="79661" spans="16:16" x14ac:dyDescent="0.3">
      <c r="P79661" s="83"/>
    </row>
    <row r="79662" spans="16:16" x14ac:dyDescent="0.3">
      <c r="P79662" s="83"/>
    </row>
    <row r="79663" spans="16:16" x14ac:dyDescent="0.3">
      <c r="P79663" s="83"/>
    </row>
    <row r="79664" spans="16:16" x14ac:dyDescent="0.3">
      <c r="P79664" s="83"/>
    </row>
    <row r="79665" spans="16:16" x14ac:dyDescent="0.3">
      <c r="P79665" s="83"/>
    </row>
    <row r="79666" spans="16:16" x14ac:dyDescent="0.3">
      <c r="P79666" s="83"/>
    </row>
    <row r="79667" spans="16:16" x14ac:dyDescent="0.3">
      <c r="P79667" s="83"/>
    </row>
    <row r="79668" spans="16:16" x14ac:dyDescent="0.3">
      <c r="P79668" s="83"/>
    </row>
    <row r="79669" spans="16:16" x14ac:dyDescent="0.3">
      <c r="P79669" s="83"/>
    </row>
    <row r="79670" spans="16:16" x14ac:dyDescent="0.3">
      <c r="P79670" s="83"/>
    </row>
    <row r="79671" spans="16:16" x14ac:dyDescent="0.3">
      <c r="P79671" s="83"/>
    </row>
    <row r="79672" spans="16:16" x14ac:dyDescent="0.3">
      <c r="P79672" s="83"/>
    </row>
    <row r="79673" spans="16:16" x14ac:dyDescent="0.3">
      <c r="P79673" s="83"/>
    </row>
    <row r="79674" spans="16:16" x14ac:dyDescent="0.3">
      <c r="P79674" s="83"/>
    </row>
    <row r="79675" spans="16:16" x14ac:dyDescent="0.3">
      <c r="P79675" s="83"/>
    </row>
    <row r="79676" spans="16:16" x14ac:dyDescent="0.3">
      <c r="P79676" s="83"/>
    </row>
    <row r="79677" spans="16:16" x14ac:dyDescent="0.3">
      <c r="P79677" s="83"/>
    </row>
    <row r="79678" spans="16:16" x14ac:dyDescent="0.3">
      <c r="P79678" s="83"/>
    </row>
    <row r="79679" spans="16:16" x14ac:dyDescent="0.3">
      <c r="P79679" s="83"/>
    </row>
    <row r="79680" spans="16:16" x14ac:dyDescent="0.3">
      <c r="P79680" s="83"/>
    </row>
    <row r="79681" spans="16:16" x14ac:dyDescent="0.3">
      <c r="P79681" s="83"/>
    </row>
    <row r="79682" spans="16:16" x14ac:dyDescent="0.3">
      <c r="P79682" s="83"/>
    </row>
    <row r="79683" spans="16:16" x14ac:dyDescent="0.3">
      <c r="P79683" s="83"/>
    </row>
    <row r="79684" spans="16:16" x14ac:dyDescent="0.3">
      <c r="P79684" s="83"/>
    </row>
    <row r="79685" spans="16:16" x14ac:dyDescent="0.3">
      <c r="P79685" s="83"/>
    </row>
    <row r="79686" spans="16:16" x14ac:dyDescent="0.3">
      <c r="P79686" s="83"/>
    </row>
    <row r="79687" spans="16:16" x14ac:dyDescent="0.3">
      <c r="P79687" s="83"/>
    </row>
    <row r="79688" spans="16:16" x14ac:dyDescent="0.3">
      <c r="P79688" s="83"/>
    </row>
    <row r="79689" spans="16:16" x14ac:dyDescent="0.3">
      <c r="P79689" s="83"/>
    </row>
    <row r="79690" spans="16:16" x14ac:dyDescent="0.3">
      <c r="P79690" s="83"/>
    </row>
    <row r="79691" spans="16:16" x14ac:dyDescent="0.3">
      <c r="P79691" s="83"/>
    </row>
    <row r="79692" spans="16:16" x14ac:dyDescent="0.3">
      <c r="P79692" s="83"/>
    </row>
    <row r="79693" spans="16:16" x14ac:dyDescent="0.3">
      <c r="P79693" s="83"/>
    </row>
    <row r="79694" spans="16:16" x14ac:dyDescent="0.3">
      <c r="P79694" s="83"/>
    </row>
    <row r="79695" spans="16:16" x14ac:dyDescent="0.3">
      <c r="P79695" s="83"/>
    </row>
    <row r="79696" spans="16:16" x14ac:dyDescent="0.3">
      <c r="P79696" s="83"/>
    </row>
    <row r="79697" spans="16:16" x14ac:dyDescent="0.3">
      <c r="P79697" s="83"/>
    </row>
    <row r="79698" spans="16:16" x14ac:dyDescent="0.3">
      <c r="P79698" s="83"/>
    </row>
    <row r="79699" spans="16:16" x14ac:dyDescent="0.3">
      <c r="P79699" s="83"/>
    </row>
    <row r="79700" spans="16:16" x14ac:dyDescent="0.3">
      <c r="P79700" s="83"/>
    </row>
    <row r="79701" spans="16:16" x14ac:dyDescent="0.3">
      <c r="P79701" s="83"/>
    </row>
    <row r="79702" spans="16:16" x14ac:dyDescent="0.3">
      <c r="P79702" s="83"/>
    </row>
    <row r="79703" spans="16:16" x14ac:dyDescent="0.3">
      <c r="P79703" s="83"/>
    </row>
    <row r="79704" spans="16:16" x14ac:dyDescent="0.3">
      <c r="P79704" s="83"/>
    </row>
    <row r="79705" spans="16:16" x14ac:dyDescent="0.3">
      <c r="P79705" s="83"/>
    </row>
    <row r="79706" spans="16:16" x14ac:dyDescent="0.3">
      <c r="P79706" s="83"/>
    </row>
    <row r="79707" spans="16:16" x14ac:dyDescent="0.3">
      <c r="P79707" s="83"/>
    </row>
    <row r="79708" spans="16:16" x14ac:dyDescent="0.3">
      <c r="P79708" s="83"/>
    </row>
    <row r="79709" spans="16:16" x14ac:dyDescent="0.3">
      <c r="P79709" s="83"/>
    </row>
    <row r="79710" spans="16:16" x14ac:dyDescent="0.3">
      <c r="P79710" s="83"/>
    </row>
    <row r="79711" spans="16:16" x14ac:dyDescent="0.3">
      <c r="P79711" s="83"/>
    </row>
    <row r="79712" spans="16:16" x14ac:dyDescent="0.3">
      <c r="P79712" s="83"/>
    </row>
    <row r="79713" spans="16:16" x14ac:dyDescent="0.3">
      <c r="P79713" s="83"/>
    </row>
    <row r="79714" spans="16:16" x14ac:dyDescent="0.3">
      <c r="P79714" s="83"/>
    </row>
    <row r="79715" spans="16:16" x14ac:dyDescent="0.3">
      <c r="P79715" s="83"/>
    </row>
    <row r="79716" spans="16:16" x14ac:dyDescent="0.3">
      <c r="P79716" s="83"/>
    </row>
    <row r="79717" spans="16:16" x14ac:dyDescent="0.3">
      <c r="P79717" s="83"/>
    </row>
    <row r="79718" spans="16:16" x14ac:dyDescent="0.3">
      <c r="P79718" s="83"/>
    </row>
    <row r="79719" spans="16:16" x14ac:dyDescent="0.3">
      <c r="P79719" s="83"/>
    </row>
    <row r="79720" spans="16:16" x14ac:dyDescent="0.3">
      <c r="P79720" s="83"/>
    </row>
    <row r="79721" spans="16:16" x14ac:dyDescent="0.3">
      <c r="P79721" s="83"/>
    </row>
    <row r="79722" spans="16:16" x14ac:dyDescent="0.3">
      <c r="P79722" s="83"/>
    </row>
    <row r="79723" spans="16:16" x14ac:dyDescent="0.3">
      <c r="P79723" s="83"/>
    </row>
    <row r="79724" spans="16:16" x14ac:dyDescent="0.3">
      <c r="P79724" s="83"/>
    </row>
    <row r="79725" spans="16:16" x14ac:dyDescent="0.3">
      <c r="P79725" s="83"/>
    </row>
    <row r="79726" spans="16:16" x14ac:dyDescent="0.3">
      <c r="P79726" s="83"/>
    </row>
    <row r="79727" spans="16:16" x14ac:dyDescent="0.3">
      <c r="P79727" s="83"/>
    </row>
    <row r="79728" spans="16:16" x14ac:dyDescent="0.3">
      <c r="P79728" s="83"/>
    </row>
    <row r="79729" spans="16:16" x14ac:dyDescent="0.3">
      <c r="P79729" s="83"/>
    </row>
    <row r="79730" spans="16:16" x14ac:dyDescent="0.3">
      <c r="P79730" s="83"/>
    </row>
    <row r="79731" spans="16:16" x14ac:dyDescent="0.3">
      <c r="P79731" s="83"/>
    </row>
    <row r="79732" spans="16:16" x14ac:dyDescent="0.3">
      <c r="P79732" s="83"/>
    </row>
    <row r="79733" spans="16:16" x14ac:dyDescent="0.3">
      <c r="P79733" s="83"/>
    </row>
    <row r="79734" spans="16:16" x14ac:dyDescent="0.3">
      <c r="P79734" s="83"/>
    </row>
    <row r="79735" spans="16:16" x14ac:dyDescent="0.3">
      <c r="P79735" s="83"/>
    </row>
    <row r="79736" spans="16:16" x14ac:dyDescent="0.3">
      <c r="P79736" s="83"/>
    </row>
    <row r="79737" spans="16:16" x14ac:dyDescent="0.3">
      <c r="P79737" s="83"/>
    </row>
    <row r="79738" spans="16:16" x14ac:dyDescent="0.3">
      <c r="P79738" s="83"/>
    </row>
    <row r="79739" spans="16:16" x14ac:dyDescent="0.3">
      <c r="P79739" s="83"/>
    </row>
    <row r="79740" spans="16:16" x14ac:dyDescent="0.3">
      <c r="P79740" s="83"/>
    </row>
    <row r="79741" spans="16:16" x14ac:dyDescent="0.3">
      <c r="P79741" s="83"/>
    </row>
    <row r="79742" spans="16:16" x14ac:dyDescent="0.3">
      <c r="P79742" s="83"/>
    </row>
    <row r="79743" spans="16:16" x14ac:dyDescent="0.3">
      <c r="P79743" s="83"/>
    </row>
    <row r="79744" spans="16:16" x14ac:dyDescent="0.3">
      <c r="P79744" s="83"/>
    </row>
    <row r="79745" spans="16:16" x14ac:dyDescent="0.3">
      <c r="P79745" s="83"/>
    </row>
    <row r="79746" spans="16:16" x14ac:dyDescent="0.3">
      <c r="P79746" s="83"/>
    </row>
    <row r="79747" spans="16:16" x14ac:dyDescent="0.3">
      <c r="P79747" s="83"/>
    </row>
    <row r="79748" spans="16:16" x14ac:dyDescent="0.3">
      <c r="P79748" s="83"/>
    </row>
    <row r="79749" spans="16:16" x14ac:dyDescent="0.3">
      <c r="P79749" s="83"/>
    </row>
    <row r="79750" spans="16:16" x14ac:dyDescent="0.3">
      <c r="P79750" s="83"/>
    </row>
    <row r="79751" spans="16:16" x14ac:dyDescent="0.3">
      <c r="P79751" s="83"/>
    </row>
    <row r="79752" spans="16:16" x14ac:dyDescent="0.3">
      <c r="P79752" s="83"/>
    </row>
    <row r="79753" spans="16:16" x14ac:dyDescent="0.3">
      <c r="P79753" s="83"/>
    </row>
    <row r="79754" spans="16:16" x14ac:dyDescent="0.3">
      <c r="P79754" s="83"/>
    </row>
    <row r="79755" spans="16:16" x14ac:dyDescent="0.3">
      <c r="P79755" s="83"/>
    </row>
    <row r="79756" spans="16:16" x14ac:dyDescent="0.3">
      <c r="P79756" s="83"/>
    </row>
    <row r="79757" spans="16:16" x14ac:dyDescent="0.3">
      <c r="P79757" s="83"/>
    </row>
    <row r="79758" spans="16:16" x14ac:dyDescent="0.3">
      <c r="P79758" s="83"/>
    </row>
    <row r="79759" spans="16:16" x14ac:dyDescent="0.3">
      <c r="P79759" s="83"/>
    </row>
    <row r="79760" spans="16:16" x14ac:dyDescent="0.3">
      <c r="P79760" s="83"/>
    </row>
    <row r="79761" spans="16:16" x14ac:dyDescent="0.3">
      <c r="P79761" s="83"/>
    </row>
    <row r="79762" spans="16:16" x14ac:dyDescent="0.3">
      <c r="P79762" s="83"/>
    </row>
    <row r="79763" spans="16:16" x14ac:dyDescent="0.3">
      <c r="P79763" s="83"/>
    </row>
    <row r="79764" spans="16:16" x14ac:dyDescent="0.3">
      <c r="P79764" s="83"/>
    </row>
    <row r="79765" spans="16:16" x14ac:dyDescent="0.3">
      <c r="P79765" s="83"/>
    </row>
    <row r="79766" spans="16:16" x14ac:dyDescent="0.3">
      <c r="P79766" s="83"/>
    </row>
    <row r="79767" spans="16:16" x14ac:dyDescent="0.3">
      <c r="P79767" s="83"/>
    </row>
    <row r="79768" spans="16:16" x14ac:dyDescent="0.3">
      <c r="P79768" s="83"/>
    </row>
    <row r="79769" spans="16:16" x14ac:dyDescent="0.3">
      <c r="P79769" s="83"/>
    </row>
    <row r="79770" spans="16:16" x14ac:dyDescent="0.3">
      <c r="P79770" s="83"/>
    </row>
    <row r="79771" spans="16:16" x14ac:dyDescent="0.3">
      <c r="P79771" s="83"/>
    </row>
    <row r="79772" spans="16:16" x14ac:dyDescent="0.3">
      <c r="P79772" s="83"/>
    </row>
    <row r="79773" spans="16:16" x14ac:dyDescent="0.3">
      <c r="P79773" s="83"/>
    </row>
    <row r="79774" spans="16:16" x14ac:dyDescent="0.3">
      <c r="P79774" s="83"/>
    </row>
    <row r="79775" spans="16:16" x14ac:dyDescent="0.3">
      <c r="P79775" s="83"/>
    </row>
    <row r="79776" spans="16:16" x14ac:dyDescent="0.3">
      <c r="P79776" s="83"/>
    </row>
    <row r="79777" spans="16:16" x14ac:dyDescent="0.3">
      <c r="P79777" s="83"/>
    </row>
    <row r="79778" spans="16:16" x14ac:dyDescent="0.3">
      <c r="P79778" s="83"/>
    </row>
    <row r="79779" spans="16:16" x14ac:dyDescent="0.3">
      <c r="P79779" s="83"/>
    </row>
    <row r="79780" spans="16:16" x14ac:dyDescent="0.3">
      <c r="P79780" s="83"/>
    </row>
    <row r="79781" spans="16:16" x14ac:dyDescent="0.3">
      <c r="P79781" s="83"/>
    </row>
    <row r="79782" spans="16:16" x14ac:dyDescent="0.3">
      <c r="P79782" s="83"/>
    </row>
    <row r="79783" spans="16:16" x14ac:dyDescent="0.3">
      <c r="P79783" s="83"/>
    </row>
    <row r="79784" spans="16:16" x14ac:dyDescent="0.3">
      <c r="P79784" s="83"/>
    </row>
    <row r="79785" spans="16:16" x14ac:dyDescent="0.3">
      <c r="P79785" s="83"/>
    </row>
    <row r="79786" spans="16:16" x14ac:dyDescent="0.3">
      <c r="P79786" s="83"/>
    </row>
    <row r="79787" spans="16:16" x14ac:dyDescent="0.3">
      <c r="P79787" s="83"/>
    </row>
    <row r="79788" spans="16:16" x14ac:dyDescent="0.3">
      <c r="P79788" s="83"/>
    </row>
    <row r="79789" spans="16:16" x14ac:dyDescent="0.3">
      <c r="P79789" s="83"/>
    </row>
    <row r="79790" spans="16:16" x14ac:dyDescent="0.3">
      <c r="P79790" s="83"/>
    </row>
    <row r="79791" spans="16:16" x14ac:dyDescent="0.3">
      <c r="P79791" s="83"/>
    </row>
    <row r="79792" spans="16:16" x14ac:dyDescent="0.3">
      <c r="P79792" s="83"/>
    </row>
    <row r="79793" spans="16:16" x14ac:dyDescent="0.3">
      <c r="P79793" s="83"/>
    </row>
    <row r="79794" spans="16:16" x14ac:dyDescent="0.3">
      <c r="P79794" s="83"/>
    </row>
    <row r="79795" spans="16:16" x14ac:dyDescent="0.3">
      <c r="P79795" s="83"/>
    </row>
    <row r="79796" spans="16:16" x14ac:dyDescent="0.3">
      <c r="P79796" s="83"/>
    </row>
    <row r="79797" spans="16:16" x14ac:dyDescent="0.3">
      <c r="P79797" s="83"/>
    </row>
    <row r="79798" spans="16:16" x14ac:dyDescent="0.3">
      <c r="P79798" s="83"/>
    </row>
    <row r="79799" spans="16:16" x14ac:dyDescent="0.3">
      <c r="P79799" s="83"/>
    </row>
    <row r="79800" spans="16:16" x14ac:dyDescent="0.3">
      <c r="P79800" s="83"/>
    </row>
    <row r="79801" spans="16:16" x14ac:dyDescent="0.3">
      <c r="P79801" s="83"/>
    </row>
    <row r="79802" spans="16:16" x14ac:dyDescent="0.3">
      <c r="P79802" s="83"/>
    </row>
    <row r="79803" spans="16:16" x14ac:dyDescent="0.3">
      <c r="P79803" s="83"/>
    </row>
    <row r="79804" spans="16:16" x14ac:dyDescent="0.3">
      <c r="P79804" s="83"/>
    </row>
    <row r="79805" spans="16:16" x14ac:dyDescent="0.3">
      <c r="P79805" s="83"/>
    </row>
    <row r="79806" spans="16:16" x14ac:dyDescent="0.3">
      <c r="P79806" s="83"/>
    </row>
    <row r="79807" spans="16:16" x14ac:dyDescent="0.3">
      <c r="P79807" s="83"/>
    </row>
    <row r="79808" spans="16:16" x14ac:dyDescent="0.3">
      <c r="P79808" s="83"/>
    </row>
    <row r="79809" spans="16:16" x14ac:dyDescent="0.3">
      <c r="P79809" s="83"/>
    </row>
    <row r="79810" spans="16:16" x14ac:dyDescent="0.3">
      <c r="P79810" s="83"/>
    </row>
    <row r="79811" spans="16:16" x14ac:dyDescent="0.3">
      <c r="P79811" s="83"/>
    </row>
    <row r="79812" spans="16:16" x14ac:dyDescent="0.3">
      <c r="P79812" s="83"/>
    </row>
    <row r="79813" spans="16:16" x14ac:dyDescent="0.3">
      <c r="P79813" s="83"/>
    </row>
    <row r="79814" spans="16:16" x14ac:dyDescent="0.3">
      <c r="P79814" s="83"/>
    </row>
    <row r="79815" spans="16:16" x14ac:dyDescent="0.3">
      <c r="P79815" s="83"/>
    </row>
    <row r="79816" spans="16:16" x14ac:dyDescent="0.3">
      <c r="P79816" s="83"/>
    </row>
    <row r="79817" spans="16:16" x14ac:dyDescent="0.3">
      <c r="P79817" s="83"/>
    </row>
    <row r="79818" spans="16:16" x14ac:dyDescent="0.3">
      <c r="P79818" s="83"/>
    </row>
    <row r="79819" spans="16:16" x14ac:dyDescent="0.3">
      <c r="P79819" s="83"/>
    </row>
    <row r="79820" spans="16:16" x14ac:dyDescent="0.3">
      <c r="P79820" s="83"/>
    </row>
    <row r="79821" spans="16:16" x14ac:dyDescent="0.3">
      <c r="P79821" s="83"/>
    </row>
    <row r="79822" spans="16:16" x14ac:dyDescent="0.3">
      <c r="P79822" s="83"/>
    </row>
    <row r="79823" spans="16:16" x14ac:dyDescent="0.3">
      <c r="P79823" s="83"/>
    </row>
    <row r="79824" spans="16:16" x14ac:dyDescent="0.3">
      <c r="P79824" s="83"/>
    </row>
    <row r="79825" spans="16:16" x14ac:dyDescent="0.3">
      <c r="P79825" s="83"/>
    </row>
    <row r="79826" spans="16:16" x14ac:dyDescent="0.3">
      <c r="P79826" s="83"/>
    </row>
    <row r="79827" spans="16:16" x14ac:dyDescent="0.3">
      <c r="P79827" s="83"/>
    </row>
    <row r="79828" spans="16:16" x14ac:dyDescent="0.3">
      <c r="P79828" s="83"/>
    </row>
    <row r="79829" spans="16:16" x14ac:dyDescent="0.3">
      <c r="P79829" s="83"/>
    </row>
    <row r="79830" spans="16:16" x14ac:dyDescent="0.3">
      <c r="P79830" s="83"/>
    </row>
    <row r="79831" spans="16:16" x14ac:dyDescent="0.3">
      <c r="P79831" s="83"/>
    </row>
    <row r="79832" spans="16:16" x14ac:dyDescent="0.3">
      <c r="P79832" s="83"/>
    </row>
    <row r="79833" spans="16:16" x14ac:dyDescent="0.3">
      <c r="P79833" s="83"/>
    </row>
    <row r="79834" spans="16:16" x14ac:dyDescent="0.3">
      <c r="P79834" s="83"/>
    </row>
    <row r="79835" spans="16:16" x14ac:dyDescent="0.3">
      <c r="P79835" s="83"/>
    </row>
    <row r="79836" spans="16:16" x14ac:dyDescent="0.3">
      <c r="P79836" s="83"/>
    </row>
    <row r="79837" spans="16:16" x14ac:dyDescent="0.3">
      <c r="P79837" s="83"/>
    </row>
    <row r="79838" spans="16:16" x14ac:dyDescent="0.3">
      <c r="P79838" s="83"/>
    </row>
    <row r="79839" spans="16:16" x14ac:dyDescent="0.3">
      <c r="P79839" s="83"/>
    </row>
    <row r="79840" spans="16:16" x14ac:dyDescent="0.3">
      <c r="P79840" s="83"/>
    </row>
    <row r="79841" spans="16:16" x14ac:dyDescent="0.3">
      <c r="P79841" s="83"/>
    </row>
    <row r="79842" spans="16:16" x14ac:dyDescent="0.3">
      <c r="P79842" s="83"/>
    </row>
    <row r="79843" spans="16:16" x14ac:dyDescent="0.3">
      <c r="P79843" s="83"/>
    </row>
    <row r="79844" spans="16:16" x14ac:dyDescent="0.3">
      <c r="P79844" s="83"/>
    </row>
    <row r="79845" spans="16:16" x14ac:dyDescent="0.3">
      <c r="P79845" s="83"/>
    </row>
    <row r="79846" spans="16:16" x14ac:dyDescent="0.3">
      <c r="P79846" s="83"/>
    </row>
    <row r="79847" spans="16:16" x14ac:dyDescent="0.3">
      <c r="P79847" s="83"/>
    </row>
    <row r="79848" spans="16:16" x14ac:dyDescent="0.3">
      <c r="P79848" s="83"/>
    </row>
    <row r="79849" spans="16:16" x14ac:dyDescent="0.3">
      <c r="P79849" s="83"/>
    </row>
    <row r="79850" spans="16:16" x14ac:dyDescent="0.3">
      <c r="P79850" s="83"/>
    </row>
    <row r="79851" spans="16:16" x14ac:dyDescent="0.3">
      <c r="P79851" s="83"/>
    </row>
    <row r="79852" spans="16:16" x14ac:dyDescent="0.3">
      <c r="P79852" s="83"/>
    </row>
    <row r="79853" spans="16:16" x14ac:dyDescent="0.3">
      <c r="P79853" s="83"/>
    </row>
    <row r="79854" spans="16:16" x14ac:dyDescent="0.3">
      <c r="P79854" s="83"/>
    </row>
    <row r="79855" spans="16:16" x14ac:dyDescent="0.3">
      <c r="P79855" s="83"/>
    </row>
    <row r="79856" spans="16:16" x14ac:dyDescent="0.3">
      <c r="P79856" s="83"/>
    </row>
    <row r="79857" spans="16:16" x14ac:dyDescent="0.3">
      <c r="P79857" s="83"/>
    </row>
    <row r="79858" spans="16:16" x14ac:dyDescent="0.3">
      <c r="P79858" s="83"/>
    </row>
    <row r="79859" spans="16:16" x14ac:dyDescent="0.3">
      <c r="P79859" s="83"/>
    </row>
    <row r="79860" spans="16:16" x14ac:dyDescent="0.3">
      <c r="P79860" s="83"/>
    </row>
    <row r="79861" spans="16:16" x14ac:dyDescent="0.3">
      <c r="P79861" s="83"/>
    </row>
    <row r="79862" spans="16:16" x14ac:dyDescent="0.3">
      <c r="P79862" s="83"/>
    </row>
    <row r="79863" spans="16:16" x14ac:dyDescent="0.3">
      <c r="P79863" s="83"/>
    </row>
    <row r="79864" spans="16:16" x14ac:dyDescent="0.3">
      <c r="P79864" s="83"/>
    </row>
    <row r="79865" spans="16:16" x14ac:dyDescent="0.3">
      <c r="P79865" s="83"/>
    </row>
    <row r="79866" spans="16:16" x14ac:dyDescent="0.3">
      <c r="P79866" s="83"/>
    </row>
    <row r="79867" spans="16:16" x14ac:dyDescent="0.3">
      <c r="P79867" s="83"/>
    </row>
    <row r="79868" spans="16:16" x14ac:dyDescent="0.3">
      <c r="P79868" s="83"/>
    </row>
    <row r="79869" spans="16:16" x14ac:dyDescent="0.3">
      <c r="P79869" s="83"/>
    </row>
    <row r="79870" spans="16:16" x14ac:dyDescent="0.3">
      <c r="P79870" s="83"/>
    </row>
    <row r="79871" spans="16:16" x14ac:dyDescent="0.3">
      <c r="P79871" s="83"/>
    </row>
    <row r="79872" spans="16:16" x14ac:dyDescent="0.3">
      <c r="P79872" s="83"/>
    </row>
    <row r="79873" spans="16:16" x14ac:dyDescent="0.3">
      <c r="P79873" s="83"/>
    </row>
    <row r="79874" spans="16:16" x14ac:dyDescent="0.3">
      <c r="P79874" s="83"/>
    </row>
    <row r="79875" spans="16:16" x14ac:dyDescent="0.3">
      <c r="P79875" s="83"/>
    </row>
    <row r="79876" spans="16:16" x14ac:dyDescent="0.3">
      <c r="P79876" s="83"/>
    </row>
    <row r="79877" spans="16:16" x14ac:dyDescent="0.3">
      <c r="P79877" s="83"/>
    </row>
    <row r="79878" spans="16:16" x14ac:dyDescent="0.3">
      <c r="P79878" s="83"/>
    </row>
    <row r="79879" spans="16:16" x14ac:dyDescent="0.3">
      <c r="P79879" s="83"/>
    </row>
    <row r="79880" spans="16:16" x14ac:dyDescent="0.3">
      <c r="P79880" s="83"/>
    </row>
    <row r="79881" spans="16:16" x14ac:dyDescent="0.3">
      <c r="P79881" s="83"/>
    </row>
    <row r="79882" spans="16:16" x14ac:dyDescent="0.3">
      <c r="P79882" s="83"/>
    </row>
    <row r="79883" spans="16:16" x14ac:dyDescent="0.3">
      <c r="P79883" s="83"/>
    </row>
    <row r="79884" spans="16:16" x14ac:dyDescent="0.3">
      <c r="P79884" s="83"/>
    </row>
    <row r="79885" spans="16:16" x14ac:dyDescent="0.3">
      <c r="P79885" s="83"/>
    </row>
    <row r="79886" spans="16:16" x14ac:dyDescent="0.3">
      <c r="P79886" s="83"/>
    </row>
    <row r="79887" spans="16:16" x14ac:dyDescent="0.3">
      <c r="P79887" s="83"/>
    </row>
    <row r="79888" spans="16:16" x14ac:dyDescent="0.3">
      <c r="P79888" s="83"/>
    </row>
    <row r="79889" spans="16:16" x14ac:dyDescent="0.3">
      <c r="P79889" s="83"/>
    </row>
    <row r="79890" spans="16:16" x14ac:dyDescent="0.3">
      <c r="P79890" s="83"/>
    </row>
    <row r="79891" spans="16:16" x14ac:dyDescent="0.3">
      <c r="P79891" s="83"/>
    </row>
    <row r="79892" spans="16:16" x14ac:dyDescent="0.3">
      <c r="P79892" s="83"/>
    </row>
    <row r="79893" spans="16:16" x14ac:dyDescent="0.3">
      <c r="P79893" s="83"/>
    </row>
    <row r="79894" spans="16:16" x14ac:dyDescent="0.3">
      <c r="P79894" s="83"/>
    </row>
    <row r="79895" spans="16:16" x14ac:dyDescent="0.3">
      <c r="P79895" s="83"/>
    </row>
    <row r="79896" spans="16:16" x14ac:dyDescent="0.3">
      <c r="P79896" s="83"/>
    </row>
    <row r="79897" spans="16:16" x14ac:dyDescent="0.3">
      <c r="P79897" s="83"/>
    </row>
    <row r="79898" spans="16:16" x14ac:dyDescent="0.3">
      <c r="P79898" s="83"/>
    </row>
    <row r="79899" spans="16:16" x14ac:dyDescent="0.3">
      <c r="P79899" s="83"/>
    </row>
    <row r="79900" spans="16:16" x14ac:dyDescent="0.3">
      <c r="P79900" s="83"/>
    </row>
    <row r="79901" spans="16:16" x14ac:dyDescent="0.3">
      <c r="P79901" s="83"/>
    </row>
    <row r="79902" spans="16:16" x14ac:dyDescent="0.3">
      <c r="P79902" s="83"/>
    </row>
    <row r="79903" spans="16:16" x14ac:dyDescent="0.3">
      <c r="P79903" s="83"/>
    </row>
    <row r="79904" spans="16:16" x14ac:dyDescent="0.3">
      <c r="P79904" s="83"/>
    </row>
    <row r="79905" spans="16:16" x14ac:dyDescent="0.3">
      <c r="P79905" s="83"/>
    </row>
    <row r="79906" spans="16:16" x14ac:dyDescent="0.3">
      <c r="P79906" s="83"/>
    </row>
    <row r="79907" spans="16:16" x14ac:dyDescent="0.3">
      <c r="P79907" s="83"/>
    </row>
    <row r="79908" spans="16:16" x14ac:dyDescent="0.3">
      <c r="P79908" s="83"/>
    </row>
    <row r="79909" spans="16:16" x14ac:dyDescent="0.3">
      <c r="P79909" s="83"/>
    </row>
    <row r="79910" spans="16:16" x14ac:dyDescent="0.3">
      <c r="P79910" s="83"/>
    </row>
    <row r="79911" spans="16:16" x14ac:dyDescent="0.3">
      <c r="P79911" s="83"/>
    </row>
    <row r="79912" spans="16:16" x14ac:dyDescent="0.3">
      <c r="P79912" s="83"/>
    </row>
    <row r="79913" spans="16:16" x14ac:dyDescent="0.3">
      <c r="P79913" s="83"/>
    </row>
    <row r="79914" spans="16:16" x14ac:dyDescent="0.3">
      <c r="P79914" s="83"/>
    </row>
    <row r="79915" spans="16:16" x14ac:dyDescent="0.3">
      <c r="P79915" s="83"/>
    </row>
    <row r="79916" spans="16:16" x14ac:dyDescent="0.3">
      <c r="P79916" s="83"/>
    </row>
    <row r="79917" spans="16:16" x14ac:dyDescent="0.3">
      <c r="P79917" s="83"/>
    </row>
    <row r="79918" spans="16:16" x14ac:dyDescent="0.3">
      <c r="P79918" s="83"/>
    </row>
    <row r="79919" spans="16:16" x14ac:dyDescent="0.3">
      <c r="P79919" s="83"/>
    </row>
    <row r="79920" spans="16:16" x14ac:dyDescent="0.3">
      <c r="P79920" s="83"/>
    </row>
    <row r="79921" spans="16:16" x14ac:dyDescent="0.3">
      <c r="P79921" s="83"/>
    </row>
    <row r="79922" spans="16:16" x14ac:dyDescent="0.3">
      <c r="P79922" s="83"/>
    </row>
    <row r="79923" spans="16:16" x14ac:dyDescent="0.3">
      <c r="P79923" s="83"/>
    </row>
    <row r="79924" spans="16:16" x14ac:dyDescent="0.3">
      <c r="P79924" s="83"/>
    </row>
    <row r="79925" spans="16:16" x14ac:dyDescent="0.3">
      <c r="P79925" s="83"/>
    </row>
    <row r="79926" spans="16:16" x14ac:dyDescent="0.3">
      <c r="P79926" s="83"/>
    </row>
    <row r="79927" spans="16:16" x14ac:dyDescent="0.3">
      <c r="P79927" s="83"/>
    </row>
    <row r="79928" spans="16:16" x14ac:dyDescent="0.3">
      <c r="P79928" s="83"/>
    </row>
    <row r="79929" spans="16:16" x14ac:dyDescent="0.3">
      <c r="P79929" s="83"/>
    </row>
    <row r="79930" spans="16:16" x14ac:dyDescent="0.3">
      <c r="P79930" s="83"/>
    </row>
    <row r="79931" spans="16:16" x14ac:dyDescent="0.3">
      <c r="P79931" s="83"/>
    </row>
    <row r="79932" spans="16:16" x14ac:dyDescent="0.3">
      <c r="P79932" s="83"/>
    </row>
    <row r="79933" spans="16:16" x14ac:dyDescent="0.3">
      <c r="P79933" s="83"/>
    </row>
    <row r="79934" spans="16:16" x14ac:dyDescent="0.3">
      <c r="P79934" s="83"/>
    </row>
    <row r="79935" spans="16:16" x14ac:dyDescent="0.3">
      <c r="P79935" s="83"/>
    </row>
    <row r="79936" spans="16:16" x14ac:dyDescent="0.3">
      <c r="P79936" s="83"/>
    </row>
    <row r="79937" spans="16:16" x14ac:dyDescent="0.3">
      <c r="P79937" s="83"/>
    </row>
    <row r="79938" spans="16:16" x14ac:dyDescent="0.3">
      <c r="P79938" s="83"/>
    </row>
    <row r="79939" spans="16:16" x14ac:dyDescent="0.3">
      <c r="P79939" s="83"/>
    </row>
    <row r="79940" spans="16:16" x14ac:dyDescent="0.3">
      <c r="P79940" s="83"/>
    </row>
    <row r="79941" spans="16:16" x14ac:dyDescent="0.3">
      <c r="P79941" s="83"/>
    </row>
    <row r="79942" spans="16:16" x14ac:dyDescent="0.3">
      <c r="P79942" s="83"/>
    </row>
    <row r="79943" spans="16:16" x14ac:dyDescent="0.3">
      <c r="P79943" s="83"/>
    </row>
    <row r="79944" spans="16:16" x14ac:dyDescent="0.3">
      <c r="P79944" s="83"/>
    </row>
    <row r="79945" spans="16:16" x14ac:dyDescent="0.3">
      <c r="P79945" s="83"/>
    </row>
    <row r="79946" spans="16:16" x14ac:dyDescent="0.3">
      <c r="P79946" s="83"/>
    </row>
    <row r="79947" spans="16:16" x14ac:dyDescent="0.3">
      <c r="P79947" s="83"/>
    </row>
    <row r="79948" spans="16:16" x14ac:dyDescent="0.3">
      <c r="P79948" s="83"/>
    </row>
    <row r="79949" spans="16:16" x14ac:dyDescent="0.3">
      <c r="P79949" s="83"/>
    </row>
    <row r="79950" spans="16:16" x14ac:dyDescent="0.3">
      <c r="P79950" s="83"/>
    </row>
    <row r="79951" spans="16:16" x14ac:dyDescent="0.3">
      <c r="P79951" s="83"/>
    </row>
    <row r="79952" spans="16:16" x14ac:dyDescent="0.3">
      <c r="P79952" s="83"/>
    </row>
    <row r="79953" spans="16:16" x14ac:dyDescent="0.3">
      <c r="P79953" s="83"/>
    </row>
    <row r="79954" spans="16:16" x14ac:dyDescent="0.3">
      <c r="P79954" s="83"/>
    </row>
    <row r="79955" spans="16:16" x14ac:dyDescent="0.3">
      <c r="P79955" s="83"/>
    </row>
    <row r="79956" spans="16:16" x14ac:dyDescent="0.3">
      <c r="P79956" s="83"/>
    </row>
    <row r="79957" spans="16:16" x14ac:dyDescent="0.3">
      <c r="P79957" s="83"/>
    </row>
    <row r="79958" spans="16:16" x14ac:dyDescent="0.3">
      <c r="P79958" s="83"/>
    </row>
    <row r="79959" spans="16:16" x14ac:dyDescent="0.3">
      <c r="P79959" s="83"/>
    </row>
    <row r="79960" spans="16:16" x14ac:dyDescent="0.3">
      <c r="P79960" s="83"/>
    </row>
    <row r="79961" spans="16:16" x14ac:dyDescent="0.3">
      <c r="P79961" s="83"/>
    </row>
    <row r="79962" spans="16:16" x14ac:dyDescent="0.3">
      <c r="P79962" s="83"/>
    </row>
    <row r="79963" spans="16:16" x14ac:dyDescent="0.3">
      <c r="P79963" s="83"/>
    </row>
    <row r="79964" spans="16:16" x14ac:dyDescent="0.3">
      <c r="P79964" s="83"/>
    </row>
    <row r="79965" spans="16:16" x14ac:dyDescent="0.3">
      <c r="P79965" s="83"/>
    </row>
    <row r="79966" spans="16:16" x14ac:dyDescent="0.3">
      <c r="P79966" s="83"/>
    </row>
    <row r="79967" spans="16:16" x14ac:dyDescent="0.3">
      <c r="P79967" s="83"/>
    </row>
    <row r="79968" spans="16:16" x14ac:dyDescent="0.3">
      <c r="P79968" s="83"/>
    </row>
    <row r="79969" spans="16:16" x14ac:dyDescent="0.3">
      <c r="P79969" s="83"/>
    </row>
    <row r="79970" spans="16:16" x14ac:dyDescent="0.3">
      <c r="P79970" s="83"/>
    </row>
    <row r="79971" spans="16:16" x14ac:dyDescent="0.3">
      <c r="P79971" s="83"/>
    </row>
    <row r="79972" spans="16:16" x14ac:dyDescent="0.3">
      <c r="P79972" s="83"/>
    </row>
    <row r="79973" spans="16:16" x14ac:dyDescent="0.3">
      <c r="P79973" s="83"/>
    </row>
    <row r="79974" spans="16:16" x14ac:dyDescent="0.3">
      <c r="P79974" s="83"/>
    </row>
    <row r="79975" spans="16:16" x14ac:dyDescent="0.3">
      <c r="P79975" s="83"/>
    </row>
    <row r="79976" spans="16:16" x14ac:dyDescent="0.3">
      <c r="P79976" s="83"/>
    </row>
    <row r="79977" spans="16:16" x14ac:dyDescent="0.3">
      <c r="P79977" s="83"/>
    </row>
    <row r="79978" spans="16:16" x14ac:dyDescent="0.3">
      <c r="P79978" s="83"/>
    </row>
    <row r="79979" spans="16:16" x14ac:dyDescent="0.3">
      <c r="P79979" s="83"/>
    </row>
    <row r="79980" spans="16:16" x14ac:dyDescent="0.3">
      <c r="P79980" s="83"/>
    </row>
    <row r="79981" spans="16:16" x14ac:dyDescent="0.3">
      <c r="P79981" s="83"/>
    </row>
    <row r="79982" spans="16:16" x14ac:dyDescent="0.3">
      <c r="P79982" s="83"/>
    </row>
    <row r="79983" spans="16:16" x14ac:dyDescent="0.3">
      <c r="P79983" s="83"/>
    </row>
    <row r="79984" spans="16:16" x14ac:dyDescent="0.3">
      <c r="P79984" s="83"/>
    </row>
    <row r="79985" spans="16:16" x14ac:dyDescent="0.3">
      <c r="P79985" s="83"/>
    </row>
    <row r="79986" spans="16:16" x14ac:dyDescent="0.3">
      <c r="P79986" s="83"/>
    </row>
    <row r="79987" spans="16:16" x14ac:dyDescent="0.3">
      <c r="P79987" s="83"/>
    </row>
    <row r="79988" spans="16:16" x14ac:dyDescent="0.3">
      <c r="P79988" s="83"/>
    </row>
    <row r="79989" spans="16:16" x14ac:dyDescent="0.3">
      <c r="P79989" s="83"/>
    </row>
    <row r="79990" spans="16:16" x14ac:dyDescent="0.3">
      <c r="P79990" s="83"/>
    </row>
    <row r="79991" spans="16:16" x14ac:dyDescent="0.3">
      <c r="P79991" s="83"/>
    </row>
    <row r="79992" spans="16:16" x14ac:dyDescent="0.3">
      <c r="P79992" s="83"/>
    </row>
    <row r="79993" spans="16:16" x14ac:dyDescent="0.3">
      <c r="P79993" s="83"/>
    </row>
    <row r="79994" spans="16:16" x14ac:dyDescent="0.3">
      <c r="P79994" s="83"/>
    </row>
    <row r="79995" spans="16:16" x14ac:dyDescent="0.3">
      <c r="P79995" s="83"/>
    </row>
    <row r="79996" spans="16:16" x14ac:dyDescent="0.3">
      <c r="P79996" s="83"/>
    </row>
    <row r="79997" spans="16:16" x14ac:dyDescent="0.3">
      <c r="P79997" s="83"/>
    </row>
    <row r="79998" spans="16:16" x14ac:dyDescent="0.3">
      <c r="P79998" s="83"/>
    </row>
    <row r="79999" spans="16:16" x14ac:dyDescent="0.3">
      <c r="P79999" s="83"/>
    </row>
    <row r="80000" spans="16:16" x14ac:dyDescent="0.3">
      <c r="P80000" s="83"/>
    </row>
    <row r="80001" spans="16:16" x14ac:dyDescent="0.3">
      <c r="P80001" s="83"/>
    </row>
    <row r="80002" spans="16:16" x14ac:dyDescent="0.3">
      <c r="P80002" s="83"/>
    </row>
    <row r="80003" spans="16:16" x14ac:dyDescent="0.3">
      <c r="P80003" s="83"/>
    </row>
    <row r="80004" spans="16:16" x14ac:dyDescent="0.3">
      <c r="P80004" s="83"/>
    </row>
    <row r="80005" spans="16:16" x14ac:dyDescent="0.3">
      <c r="P80005" s="83"/>
    </row>
    <row r="80006" spans="16:16" x14ac:dyDescent="0.3">
      <c r="P80006" s="83"/>
    </row>
    <row r="80007" spans="16:16" x14ac:dyDescent="0.3">
      <c r="P80007" s="83"/>
    </row>
    <row r="80008" spans="16:16" x14ac:dyDescent="0.3">
      <c r="P80008" s="83"/>
    </row>
    <row r="80009" spans="16:16" x14ac:dyDescent="0.3">
      <c r="P80009" s="83"/>
    </row>
    <row r="80010" spans="16:16" x14ac:dyDescent="0.3">
      <c r="P80010" s="83"/>
    </row>
    <row r="80011" spans="16:16" x14ac:dyDescent="0.3">
      <c r="P80011" s="83"/>
    </row>
    <row r="80012" spans="16:16" x14ac:dyDescent="0.3">
      <c r="P80012" s="83"/>
    </row>
    <row r="80013" spans="16:16" x14ac:dyDescent="0.3">
      <c r="P80013" s="83"/>
    </row>
    <row r="80014" spans="16:16" x14ac:dyDescent="0.3">
      <c r="P80014" s="83"/>
    </row>
    <row r="80015" spans="16:16" x14ac:dyDescent="0.3">
      <c r="P80015" s="83"/>
    </row>
    <row r="80016" spans="16:16" x14ac:dyDescent="0.3">
      <c r="P80016" s="83"/>
    </row>
    <row r="80017" spans="16:16" x14ac:dyDescent="0.3">
      <c r="P80017" s="83"/>
    </row>
    <row r="80018" spans="16:16" x14ac:dyDescent="0.3">
      <c r="P80018" s="83"/>
    </row>
    <row r="80019" spans="16:16" x14ac:dyDescent="0.3">
      <c r="P80019" s="83"/>
    </row>
    <row r="80020" spans="16:16" x14ac:dyDescent="0.3">
      <c r="P80020" s="83"/>
    </row>
    <row r="80021" spans="16:16" x14ac:dyDescent="0.3">
      <c r="P80021" s="83"/>
    </row>
    <row r="80022" spans="16:16" x14ac:dyDescent="0.3">
      <c r="P80022" s="83"/>
    </row>
    <row r="80023" spans="16:16" x14ac:dyDescent="0.3">
      <c r="P80023" s="83"/>
    </row>
    <row r="80024" spans="16:16" x14ac:dyDescent="0.3">
      <c r="P80024" s="83"/>
    </row>
    <row r="80025" spans="16:16" x14ac:dyDescent="0.3">
      <c r="P80025" s="83"/>
    </row>
    <row r="80026" spans="16:16" x14ac:dyDescent="0.3">
      <c r="P80026" s="83"/>
    </row>
    <row r="80027" spans="16:16" x14ac:dyDescent="0.3">
      <c r="P80027" s="83"/>
    </row>
    <row r="80028" spans="16:16" x14ac:dyDescent="0.3">
      <c r="P80028" s="83"/>
    </row>
    <row r="80029" spans="16:16" x14ac:dyDescent="0.3">
      <c r="P80029" s="83"/>
    </row>
    <row r="80030" spans="16:16" x14ac:dyDescent="0.3">
      <c r="P80030" s="83"/>
    </row>
    <row r="80031" spans="16:16" x14ac:dyDescent="0.3">
      <c r="P80031" s="83"/>
    </row>
    <row r="80032" spans="16:16" x14ac:dyDescent="0.3">
      <c r="P80032" s="83"/>
    </row>
    <row r="80033" spans="16:16" x14ac:dyDescent="0.3">
      <c r="P80033" s="83"/>
    </row>
    <row r="80034" spans="16:16" x14ac:dyDescent="0.3">
      <c r="P80034" s="83"/>
    </row>
    <row r="80035" spans="16:16" x14ac:dyDescent="0.3">
      <c r="P80035" s="83"/>
    </row>
    <row r="80036" spans="16:16" x14ac:dyDescent="0.3">
      <c r="P80036" s="83"/>
    </row>
    <row r="80037" spans="16:16" x14ac:dyDescent="0.3">
      <c r="P80037" s="83"/>
    </row>
    <row r="80038" spans="16:16" x14ac:dyDescent="0.3">
      <c r="P80038" s="83"/>
    </row>
    <row r="80039" spans="16:16" x14ac:dyDescent="0.3">
      <c r="P80039" s="83"/>
    </row>
    <row r="80040" spans="16:16" x14ac:dyDescent="0.3">
      <c r="P80040" s="83"/>
    </row>
    <row r="80041" spans="16:16" x14ac:dyDescent="0.3">
      <c r="P80041" s="83"/>
    </row>
    <row r="80042" spans="16:16" x14ac:dyDescent="0.3">
      <c r="P80042" s="83"/>
    </row>
    <row r="80043" spans="16:16" x14ac:dyDescent="0.3">
      <c r="P80043" s="83"/>
    </row>
    <row r="80044" spans="16:16" x14ac:dyDescent="0.3">
      <c r="P80044" s="83"/>
    </row>
    <row r="80045" spans="16:16" x14ac:dyDescent="0.3">
      <c r="P80045" s="83"/>
    </row>
    <row r="80046" spans="16:16" x14ac:dyDescent="0.3">
      <c r="P80046" s="83"/>
    </row>
    <row r="80047" spans="16:16" x14ac:dyDescent="0.3">
      <c r="P80047" s="83"/>
    </row>
    <row r="80048" spans="16:16" x14ac:dyDescent="0.3">
      <c r="P80048" s="83"/>
    </row>
    <row r="80049" spans="16:16" x14ac:dyDescent="0.3">
      <c r="P80049" s="83"/>
    </row>
    <row r="80050" spans="16:16" x14ac:dyDescent="0.3">
      <c r="P80050" s="83"/>
    </row>
    <row r="80051" spans="16:16" x14ac:dyDescent="0.3">
      <c r="P80051" s="83"/>
    </row>
    <row r="80052" spans="16:16" x14ac:dyDescent="0.3">
      <c r="P80052" s="83"/>
    </row>
    <row r="80053" spans="16:16" x14ac:dyDescent="0.3">
      <c r="P80053" s="83"/>
    </row>
    <row r="80054" spans="16:16" x14ac:dyDescent="0.3">
      <c r="P80054" s="83"/>
    </row>
    <row r="80055" spans="16:16" x14ac:dyDescent="0.3">
      <c r="P80055" s="83"/>
    </row>
    <row r="80056" spans="16:16" x14ac:dyDescent="0.3">
      <c r="P80056" s="83"/>
    </row>
    <row r="80057" spans="16:16" x14ac:dyDescent="0.3">
      <c r="P80057" s="83"/>
    </row>
    <row r="80058" spans="16:16" x14ac:dyDescent="0.3">
      <c r="P80058" s="83"/>
    </row>
    <row r="80059" spans="16:16" x14ac:dyDescent="0.3">
      <c r="P80059" s="83"/>
    </row>
    <row r="80060" spans="16:16" x14ac:dyDescent="0.3">
      <c r="P80060" s="83"/>
    </row>
    <row r="80061" spans="16:16" x14ac:dyDescent="0.3">
      <c r="P80061" s="83"/>
    </row>
    <row r="80062" spans="16:16" x14ac:dyDescent="0.3">
      <c r="P80062" s="83"/>
    </row>
    <row r="80063" spans="16:16" x14ac:dyDescent="0.3">
      <c r="P80063" s="83"/>
    </row>
    <row r="80064" spans="16:16" x14ac:dyDescent="0.3">
      <c r="P80064" s="83"/>
    </row>
    <row r="80065" spans="16:16" x14ac:dyDescent="0.3">
      <c r="P80065" s="83"/>
    </row>
    <row r="80066" spans="16:16" x14ac:dyDescent="0.3">
      <c r="P80066" s="83"/>
    </row>
    <row r="80067" spans="16:16" x14ac:dyDescent="0.3">
      <c r="P80067" s="83"/>
    </row>
    <row r="80068" spans="16:16" x14ac:dyDescent="0.3">
      <c r="P80068" s="83"/>
    </row>
    <row r="80069" spans="16:16" x14ac:dyDescent="0.3">
      <c r="P80069" s="83"/>
    </row>
    <row r="80070" spans="16:16" x14ac:dyDescent="0.3">
      <c r="P80070" s="83"/>
    </row>
    <row r="80071" spans="16:16" x14ac:dyDescent="0.3">
      <c r="P80071" s="83"/>
    </row>
    <row r="80072" spans="16:16" x14ac:dyDescent="0.3">
      <c r="P80072" s="83"/>
    </row>
    <row r="80073" spans="16:16" x14ac:dyDescent="0.3">
      <c r="P80073" s="83"/>
    </row>
    <row r="80074" spans="16:16" x14ac:dyDescent="0.3">
      <c r="P80074" s="83"/>
    </row>
    <row r="80075" spans="16:16" x14ac:dyDescent="0.3">
      <c r="P80075" s="83"/>
    </row>
    <row r="80076" spans="16:16" x14ac:dyDescent="0.3">
      <c r="P80076" s="83"/>
    </row>
    <row r="80077" spans="16:16" x14ac:dyDescent="0.3">
      <c r="P80077" s="83"/>
    </row>
    <row r="80078" spans="16:16" x14ac:dyDescent="0.3">
      <c r="P80078" s="83"/>
    </row>
    <row r="80079" spans="16:16" x14ac:dyDescent="0.3">
      <c r="P80079" s="83"/>
    </row>
    <row r="80080" spans="16:16" x14ac:dyDescent="0.3">
      <c r="P80080" s="83"/>
    </row>
    <row r="80081" spans="16:16" x14ac:dyDescent="0.3">
      <c r="P80081" s="83"/>
    </row>
    <row r="80082" spans="16:16" x14ac:dyDescent="0.3">
      <c r="P80082" s="83"/>
    </row>
    <row r="80083" spans="16:16" x14ac:dyDescent="0.3">
      <c r="P80083" s="83"/>
    </row>
    <row r="80084" spans="16:16" x14ac:dyDescent="0.3">
      <c r="P80084" s="83"/>
    </row>
    <row r="80085" spans="16:16" x14ac:dyDescent="0.3">
      <c r="P80085" s="83"/>
    </row>
    <row r="80086" spans="16:16" x14ac:dyDescent="0.3">
      <c r="P80086" s="83"/>
    </row>
    <row r="80087" spans="16:16" x14ac:dyDescent="0.3">
      <c r="P80087" s="83"/>
    </row>
    <row r="80088" spans="16:16" x14ac:dyDescent="0.3">
      <c r="P80088" s="83"/>
    </row>
    <row r="80089" spans="16:16" x14ac:dyDescent="0.3">
      <c r="P80089" s="83"/>
    </row>
    <row r="80090" spans="16:16" x14ac:dyDescent="0.3">
      <c r="P80090" s="83"/>
    </row>
    <row r="80091" spans="16:16" x14ac:dyDescent="0.3">
      <c r="P80091" s="83"/>
    </row>
    <row r="80092" spans="16:16" x14ac:dyDescent="0.3">
      <c r="P80092" s="83"/>
    </row>
    <row r="80093" spans="16:16" x14ac:dyDescent="0.3">
      <c r="P80093" s="83"/>
    </row>
    <row r="80094" spans="16:16" x14ac:dyDescent="0.3">
      <c r="P80094" s="83"/>
    </row>
    <row r="80095" spans="16:16" x14ac:dyDescent="0.3">
      <c r="P80095" s="83"/>
    </row>
    <row r="80096" spans="16:16" x14ac:dyDescent="0.3">
      <c r="P80096" s="83"/>
    </row>
    <row r="80097" spans="16:16" x14ac:dyDescent="0.3">
      <c r="P80097" s="83"/>
    </row>
    <row r="80098" spans="16:16" x14ac:dyDescent="0.3">
      <c r="P80098" s="83"/>
    </row>
    <row r="80099" spans="16:16" x14ac:dyDescent="0.3">
      <c r="P80099" s="83"/>
    </row>
    <row r="80100" spans="16:16" x14ac:dyDescent="0.3">
      <c r="P80100" s="83"/>
    </row>
    <row r="80101" spans="16:16" x14ac:dyDescent="0.3">
      <c r="P80101" s="83"/>
    </row>
    <row r="80102" spans="16:16" x14ac:dyDescent="0.3">
      <c r="P80102" s="83"/>
    </row>
    <row r="80103" spans="16:16" x14ac:dyDescent="0.3">
      <c r="P80103" s="83"/>
    </row>
    <row r="80104" spans="16:16" x14ac:dyDescent="0.3">
      <c r="P80104" s="83"/>
    </row>
    <row r="80105" spans="16:16" x14ac:dyDescent="0.3">
      <c r="P80105" s="83"/>
    </row>
    <row r="80106" spans="16:16" x14ac:dyDescent="0.3">
      <c r="P80106" s="83"/>
    </row>
    <row r="80107" spans="16:16" x14ac:dyDescent="0.3">
      <c r="P80107" s="83"/>
    </row>
    <row r="80108" spans="16:16" x14ac:dyDescent="0.3">
      <c r="P80108" s="83"/>
    </row>
    <row r="80109" spans="16:16" x14ac:dyDescent="0.3">
      <c r="P80109" s="83"/>
    </row>
    <row r="80110" spans="16:16" x14ac:dyDescent="0.3">
      <c r="P80110" s="83"/>
    </row>
    <row r="80111" spans="16:16" x14ac:dyDescent="0.3">
      <c r="P80111" s="83"/>
    </row>
    <row r="80112" spans="16:16" x14ac:dyDescent="0.3">
      <c r="P80112" s="83"/>
    </row>
    <row r="80113" spans="16:16" x14ac:dyDescent="0.3">
      <c r="P80113" s="83"/>
    </row>
    <row r="80114" spans="16:16" x14ac:dyDescent="0.3">
      <c r="P80114" s="83"/>
    </row>
    <row r="80115" spans="16:16" x14ac:dyDescent="0.3">
      <c r="P80115" s="83"/>
    </row>
    <row r="80116" spans="16:16" x14ac:dyDescent="0.3">
      <c r="P80116" s="83"/>
    </row>
    <row r="80117" spans="16:16" x14ac:dyDescent="0.3">
      <c r="P80117" s="83"/>
    </row>
    <row r="80118" spans="16:16" x14ac:dyDescent="0.3">
      <c r="P80118" s="83"/>
    </row>
    <row r="80119" spans="16:16" x14ac:dyDescent="0.3">
      <c r="P80119" s="83"/>
    </row>
    <row r="80120" spans="16:16" x14ac:dyDescent="0.3">
      <c r="P80120" s="83"/>
    </row>
    <row r="80121" spans="16:16" x14ac:dyDescent="0.3">
      <c r="P80121" s="83"/>
    </row>
    <row r="80122" spans="16:16" x14ac:dyDescent="0.3">
      <c r="P80122" s="83"/>
    </row>
    <row r="80123" spans="16:16" x14ac:dyDescent="0.3">
      <c r="P80123" s="83"/>
    </row>
    <row r="80124" spans="16:16" x14ac:dyDescent="0.3">
      <c r="P80124" s="83"/>
    </row>
    <row r="80125" spans="16:16" x14ac:dyDescent="0.3">
      <c r="P80125" s="83"/>
    </row>
    <row r="80126" spans="16:16" x14ac:dyDescent="0.3">
      <c r="P80126" s="83"/>
    </row>
    <row r="80127" spans="16:16" x14ac:dyDescent="0.3">
      <c r="P80127" s="83"/>
    </row>
    <row r="80128" spans="16:16" x14ac:dyDescent="0.3">
      <c r="P80128" s="83"/>
    </row>
    <row r="80129" spans="16:16" x14ac:dyDescent="0.3">
      <c r="P80129" s="83"/>
    </row>
    <row r="80130" spans="16:16" x14ac:dyDescent="0.3">
      <c r="P80130" s="83"/>
    </row>
    <row r="80131" spans="16:16" x14ac:dyDescent="0.3">
      <c r="P80131" s="83"/>
    </row>
    <row r="80132" spans="16:16" x14ac:dyDescent="0.3">
      <c r="P80132" s="83"/>
    </row>
    <row r="80133" spans="16:16" x14ac:dyDescent="0.3">
      <c r="P80133" s="83"/>
    </row>
    <row r="80134" spans="16:16" x14ac:dyDescent="0.3">
      <c r="P80134" s="83"/>
    </row>
    <row r="80135" spans="16:16" x14ac:dyDescent="0.3">
      <c r="P80135" s="83"/>
    </row>
    <row r="80136" spans="16:16" x14ac:dyDescent="0.3">
      <c r="P80136" s="83"/>
    </row>
    <row r="80137" spans="16:16" x14ac:dyDescent="0.3">
      <c r="P80137" s="83"/>
    </row>
    <row r="80138" spans="16:16" x14ac:dyDescent="0.3">
      <c r="P80138" s="83"/>
    </row>
    <row r="80139" spans="16:16" x14ac:dyDescent="0.3">
      <c r="P80139" s="83"/>
    </row>
    <row r="80140" spans="16:16" x14ac:dyDescent="0.3">
      <c r="P80140" s="83"/>
    </row>
    <row r="80141" spans="16:16" x14ac:dyDescent="0.3">
      <c r="P80141" s="83"/>
    </row>
    <row r="80142" spans="16:16" x14ac:dyDescent="0.3">
      <c r="P80142" s="83"/>
    </row>
    <row r="80143" spans="16:16" x14ac:dyDescent="0.3">
      <c r="P80143" s="83"/>
    </row>
    <row r="80144" spans="16:16" x14ac:dyDescent="0.3">
      <c r="P80144" s="83"/>
    </row>
    <row r="80145" spans="16:16" x14ac:dyDescent="0.3">
      <c r="P80145" s="83"/>
    </row>
    <row r="80146" spans="16:16" x14ac:dyDescent="0.3">
      <c r="P80146" s="83"/>
    </row>
    <row r="80147" spans="16:16" x14ac:dyDescent="0.3">
      <c r="P80147" s="83"/>
    </row>
    <row r="80148" spans="16:16" x14ac:dyDescent="0.3">
      <c r="P80148" s="83"/>
    </row>
    <row r="80149" spans="16:16" x14ac:dyDescent="0.3">
      <c r="P80149" s="83"/>
    </row>
    <row r="80150" spans="16:16" x14ac:dyDescent="0.3">
      <c r="P80150" s="83"/>
    </row>
    <row r="80151" spans="16:16" x14ac:dyDescent="0.3">
      <c r="P80151" s="83"/>
    </row>
    <row r="80152" spans="16:16" x14ac:dyDescent="0.3">
      <c r="P80152" s="83"/>
    </row>
    <row r="80153" spans="16:16" x14ac:dyDescent="0.3">
      <c r="P80153" s="83"/>
    </row>
    <row r="80154" spans="16:16" x14ac:dyDescent="0.3">
      <c r="P80154" s="83"/>
    </row>
    <row r="80155" spans="16:16" x14ac:dyDescent="0.3">
      <c r="P80155" s="83"/>
    </row>
    <row r="80156" spans="16:16" x14ac:dyDescent="0.3">
      <c r="P80156" s="83"/>
    </row>
    <row r="80157" spans="16:16" x14ac:dyDescent="0.3">
      <c r="P80157" s="83"/>
    </row>
    <row r="80158" spans="16:16" x14ac:dyDescent="0.3">
      <c r="P80158" s="83"/>
    </row>
    <row r="80159" spans="16:16" x14ac:dyDescent="0.3">
      <c r="P80159" s="83"/>
    </row>
    <row r="80160" spans="16:16" x14ac:dyDescent="0.3">
      <c r="P80160" s="83"/>
    </row>
    <row r="80161" spans="16:16" x14ac:dyDescent="0.3">
      <c r="P80161" s="83"/>
    </row>
    <row r="80162" spans="16:16" x14ac:dyDescent="0.3">
      <c r="P80162" s="83"/>
    </row>
    <row r="80163" spans="16:16" x14ac:dyDescent="0.3">
      <c r="P80163" s="83"/>
    </row>
    <row r="80164" spans="16:16" x14ac:dyDescent="0.3">
      <c r="P80164" s="83"/>
    </row>
    <row r="80165" spans="16:16" x14ac:dyDescent="0.3">
      <c r="P80165" s="83"/>
    </row>
    <row r="80166" spans="16:16" x14ac:dyDescent="0.3">
      <c r="P80166" s="83"/>
    </row>
    <row r="80167" spans="16:16" x14ac:dyDescent="0.3">
      <c r="P80167" s="83"/>
    </row>
    <row r="80168" spans="16:16" x14ac:dyDescent="0.3">
      <c r="P80168" s="83"/>
    </row>
    <row r="80169" spans="16:16" x14ac:dyDescent="0.3">
      <c r="P80169" s="83"/>
    </row>
    <row r="80170" spans="16:16" x14ac:dyDescent="0.3">
      <c r="P80170" s="83"/>
    </row>
    <row r="80171" spans="16:16" x14ac:dyDescent="0.3">
      <c r="P80171" s="83"/>
    </row>
    <row r="80172" spans="16:16" x14ac:dyDescent="0.3">
      <c r="P80172" s="83"/>
    </row>
    <row r="80173" spans="16:16" x14ac:dyDescent="0.3">
      <c r="P80173" s="83"/>
    </row>
    <row r="80174" spans="16:16" x14ac:dyDescent="0.3">
      <c r="P80174" s="83"/>
    </row>
    <row r="80175" spans="16:16" x14ac:dyDescent="0.3">
      <c r="P80175" s="83"/>
    </row>
    <row r="80176" spans="16:16" x14ac:dyDescent="0.3">
      <c r="P80176" s="83"/>
    </row>
    <row r="80177" spans="16:16" x14ac:dyDescent="0.3">
      <c r="P80177" s="83"/>
    </row>
    <row r="80178" spans="16:16" x14ac:dyDescent="0.3">
      <c r="P80178" s="83"/>
    </row>
    <row r="80179" spans="16:16" x14ac:dyDescent="0.3">
      <c r="P80179" s="83"/>
    </row>
    <row r="80180" spans="16:16" x14ac:dyDescent="0.3">
      <c r="P80180" s="83"/>
    </row>
    <row r="80181" spans="16:16" x14ac:dyDescent="0.3">
      <c r="P80181" s="83"/>
    </row>
    <row r="80182" spans="16:16" x14ac:dyDescent="0.3">
      <c r="P80182" s="83"/>
    </row>
    <row r="80183" spans="16:16" x14ac:dyDescent="0.3">
      <c r="P80183" s="83"/>
    </row>
    <row r="80184" spans="16:16" x14ac:dyDescent="0.3">
      <c r="P80184" s="83"/>
    </row>
    <row r="80185" spans="16:16" x14ac:dyDescent="0.3">
      <c r="P80185" s="83"/>
    </row>
    <row r="80186" spans="16:16" x14ac:dyDescent="0.3">
      <c r="P80186" s="83"/>
    </row>
    <row r="80187" spans="16:16" x14ac:dyDescent="0.3">
      <c r="P80187" s="83"/>
    </row>
    <row r="80188" spans="16:16" x14ac:dyDescent="0.3">
      <c r="P80188" s="83"/>
    </row>
    <row r="80189" spans="16:16" x14ac:dyDescent="0.3">
      <c r="P80189" s="83"/>
    </row>
    <row r="80190" spans="16:16" x14ac:dyDescent="0.3">
      <c r="P80190" s="83"/>
    </row>
    <row r="80191" spans="16:16" x14ac:dyDescent="0.3">
      <c r="P80191" s="83"/>
    </row>
    <row r="80192" spans="16:16" x14ac:dyDescent="0.3">
      <c r="P80192" s="83"/>
    </row>
    <row r="80193" spans="16:16" x14ac:dyDescent="0.3">
      <c r="P80193" s="83"/>
    </row>
    <row r="80194" spans="16:16" x14ac:dyDescent="0.3">
      <c r="P80194" s="83"/>
    </row>
    <row r="80195" spans="16:16" x14ac:dyDescent="0.3">
      <c r="P80195" s="83"/>
    </row>
    <row r="80196" spans="16:16" x14ac:dyDescent="0.3">
      <c r="P80196" s="83"/>
    </row>
    <row r="80197" spans="16:16" x14ac:dyDescent="0.3">
      <c r="P80197" s="83"/>
    </row>
    <row r="80198" spans="16:16" x14ac:dyDescent="0.3">
      <c r="P80198" s="83"/>
    </row>
    <row r="80199" spans="16:16" x14ac:dyDescent="0.3">
      <c r="P80199" s="83"/>
    </row>
    <row r="80200" spans="16:16" x14ac:dyDescent="0.3">
      <c r="P80200" s="83"/>
    </row>
    <row r="80201" spans="16:16" x14ac:dyDescent="0.3">
      <c r="P80201" s="83"/>
    </row>
    <row r="80202" spans="16:16" x14ac:dyDescent="0.3">
      <c r="P80202" s="83"/>
    </row>
    <row r="80203" spans="16:16" x14ac:dyDescent="0.3">
      <c r="P80203" s="83"/>
    </row>
    <row r="80204" spans="16:16" x14ac:dyDescent="0.3">
      <c r="P80204" s="83"/>
    </row>
    <row r="80205" spans="16:16" x14ac:dyDescent="0.3">
      <c r="P80205" s="83"/>
    </row>
    <row r="80206" spans="16:16" x14ac:dyDescent="0.3">
      <c r="P80206" s="83"/>
    </row>
    <row r="80207" spans="16:16" x14ac:dyDescent="0.3">
      <c r="P80207" s="83"/>
    </row>
    <row r="80208" spans="16:16" x14ac:dyDescent="0.3">
      <c r="P80208" s="83"/>
    </row>
    <row r="80209" spans="16:16" x14ac:dyDescent="0.3">
      <c r="P80209" s="83"/>
    </row>
    <row r="80210" spans="16:16" x14ac:dyDescent="0.3">
      <c r="P80210" s="83"/>
    </row>
    <row r="80211" spans="16:16" x14ac:dyDescent="0.3">
      <c r="P80211" s="83"/>
    </row>
    <row r="80212" spans="16:16" x14ac:dyDescent="0.3">
      <c r="P80212" s="83"/>
    </row>
    <row r="80213" spans="16:16" x14ac:dyDescent="0.3">
      <c r="P80213" s="83"/>
    </row>
    <row r="80214" spans="16:16" x14ac:dyDescent="0.3">
      <c r="P80214" s="83"/>
    </row>
    <row r="80215" spans="16:16" x14ac:dyDescent="0.3">
      <c r="P80215" s="83"/>
    </row>
    <row r="80216" spans="16:16" x14ac:dyDescent="0.3">
      <c r="P80216" s="83"/>
    </row>
    <row r="80217" spans="16:16" x14ac:dyDescent="0.3">
      <c r="P80217" s="83"/>
    </row>
    <row r="80218" spans="16:16" x14ac:dyDescent="0.3">
      <c r="P80218" s="83"/>
    </row>
    <row r="80219" spans="16:16" x14ac:dyDescent="0.3">
      <c r="P80219" s="83"/>
    </row>
    <row r="80220" spans="16:16" x14ac:dyDescent="0.3">
      <c r="P80220" s="83"/>
    </row>
    <row r="80221" spans="16:16" x14ac:dyDescent="0.3">
      <c r="P80221" s="83"/>
    </row>
    <row r="80222" spans="16:16" x14ac:dyDescent="0.3">
      <c r="P80222" s="83"/>
    </row>
    <row r="80223" spans="16:16" x14ac:dyDescent="0.3">
      <c r="P80223" s="83"/>
    </row>
    <row r="80224" spans="16:16" x14ac:dyDescent="0.3">
      <c r="P80224" s="83"/>
    </row>
    <row r="80225" spans="16:16" x14ac:dyDescent="0.3">
      <c r="P80225" s="83"/>
    </row>
    <row r="80226" spans="16:16" x14ac:dyDescent="0.3">
      <c r="P80226" s="83"/>
    </row>
    <row r="80227" spans="16:16" x14ac:dyDescent="0.3">
      <c r="P80227" s="83"/>
    </row>
    <row r="80228" spans="16:16" x14ac:dyDescent="0.3">
      <c r="P80228" s="83"/>
    </row>
    <row r="80229" spans="16:16" x14ac:dyDescent="0.3">
      <c r="P80229" s="83"/>
    </row>
    <row r="80230" spans="16:16" x14ac:dyDescent="0.3">
      <c r="P80230" s="83"/>
    </row>
    <row r="80231" spans="16:16" x14ac:dyDescent="0.3">
      <c r="P80231" s="83"/>
    </row>
    <row r="80232" spans="16:16" x14ac:dyDescent="0.3">
      <c r="P80232" s="83"/>
    </row>
    <row r="80233" spans="16:16" x14ac:dyDescent="0.3">
      <c r="P80233" s="83"/>
    </row>
    <row r="80234" spans="16:16" x14ac:dyDescent="0.3">
      <c r="P80234" s="83"/>
    </row>
    <row r="80235" spans="16:16" x14ac:dyDescent="0.3">
      <c r="P80235" s="83"/>
    </row>
    <row r="80236" spans="16:16" x14ac:dyDescent="0.3">
      <c r="P80236" s="83"/>
    </row>
    <row r="80237" spans="16:16" x14ac:dyDescent="0.3">
      <c r="P80237" s="83"/>
    </row>
    <row r="80238" spans="16:16" x14ac:dyDescent="0.3">
      <c r="P80238" s="83"/>
    </row>
    <row r="80239" spans="16:16" x14ac:dyDescent="0.3">
      <c r="P80239" s="83"/>
    </row>
    <row r="80240" spans="16:16" x14ac:dyDescent="0.3">
      <c r="P80240" s="83"/>
    </row>
    <row r="80241" spans="16:16" x14ac:dyDescent="0.3">
      <c r="P80241" s="83"/>
    </row>
    <row r="80242" spans="16:16" x14ac:dyDescent="0.3">
      <c r="P80242" s="83"/>
    </row>
    <row r="80243" spans="16:16" x14ac:dyDescent="0.3">
      <c r="P80243" s="83"/>
    </row>
    <row r="80244" spans="16:16" x14ac:dyDescent="0.3">
      <c r="P80244" s="83"/>
    </row>
    <row r="80245" spans="16:16" x14ac:dyDescent="0.3">
      <c r="P80245" s="83"/>
    </row>
    <row r="80246" spans="16:16" x14ac:dyDescent="0.3">
      <c r="P80246" s="83"/>
    </row>
    <row r="80247" spans="16:16" x14ac:dyDescent="0.3">
      <c r="P80247" s="83"/>
    </row>
    <row r="80248" spans="16:16" x14ac:dyDescent="0.3">
      <c r="P80248" s="83"/>
    </row>
    <row r="80249" spans="16:16" x14ac:dyDescent="0.3">
      <c r="P80249" s="83"/>
    </row>
    <row r="80250" spans="16:16" x14ac:dyDescent="0.3">
      <c r="P80250" s="83"/>
    </row>
    <row r="80251" spans="16:16" x14ac:dyDescent="0.3">
      <c r="P80251" s="83"/>
    </row>
    <row r="80252" spans="16:16" x14ac:dyDescent="0.3">
      <c r="P80252" s="83"/>
    </row>
    <row r="80253" spans="16:16" x14ac:dyDescent="0.3">
      <c r="P80253" s="83"/>
    </row>
    <row r="80254" spans="16:16" x14ac:dyDescent="0.3">
      <c r="P80254" s="83"/>
    </row>
    <row r="80255" spans="16:16" x14ac:dyDescent="0.3">
      <c r="P80255" s="83"/>
    </row>
    <row r="80256" spans="16:16" x14ac:dyDescent="0.3">
      <c r="P80256" s="83"/>
    </row>
    <row r="80257" spans="16:16" x14ac:dyDescent="0.3">
      <c r="P80257" s="83"/>
    </row>
    <row r="80258" spans="16:16" x14ac:dyDescent="0.3">
      <c r="P80258" s="83"/>
    </row>
    <row r="80259" spans="16:16" x14ac:dyDescent="0.3">
      <c r="P80259" s="83"/>
    </row>
    <row r="80260" spans="16:16" x14ac:dyDescent="0.3">
      <c r="P80260" s="83"/>
    </row>
    <row r="80261" spans="16:16" x14ac:dyDescent="0.3">
      <c r="P80261" s="83"/>
    </row>
    <row r="80262" spans="16:16" x14ac:dyDescent="0.3">
      <c r="P80262" s="83"/>
    </row>
    <row r="80263" spans="16:16" x14ac:dyDescent="0.3">
      <c r="P80263" s="83"/>
    </row>
    <row r="80264" spans="16:16" x14ac:dyDescent="0.3">
      <c r="P80264" s="83"/>
    </row>
    <row r="80265" spans="16:16" x14ac:dyDescent="0.3">
      <c r="P80265" s="83"/>
    </row>
    <row r="80266" spans="16:16" x14ac:dyDescent="0.3">
      <c r="P80266" s="83"/>
    </row>
    <row r="80267" spans="16:16" x14ac:dyDescent="0.3">
      <c r="P80267" s="83"/>
    </row>
    <row r="80268" spans="16:16" x14ac:dyDescent="0.3">
      <c r="P80268" s="83"/>
    </row>
    <row r="80269" spans="16:16" x14ac:dyDescent="0.3">
      <c r="P80269" s="83"/>
    </row>
    <row r="80270" spans="16:16" x14ac:dyDescent="0.3">
      <c r="P80270" s="83"/>
    </row>
    <row r="80271" spans="16:16" x14ac:dyDescent="0.3">
      <c r="P80271" s="83"/>
    </row>
    <row r="80272" spans="16:16" x14ac:dyDescent="0.3">
      <c r="P80272" s="83"/>
    </row>
    <row r="80273" spans="16:16" x14ac:dyDescent="0.3">
      <c r="P80273" s="83"/>
    </row>
    <row r="80274" spans="16:16" x14ac:dyDescent="0.3">
      <c r="P80274" s="83"/>
    </row>
    <row r="80275" spans="16:16" x14ac:dyDescent="0.3">
      <c r="P80275" s="83"/>
    </row>
    <row r="80276" spans="16:16" x14ac:dyDescent="0.3">
      <c r="P80276" s="83"/>
    </row>
    <row r="80277" spans="16:16" x14ac:dyDescent="0.3">
      <c r="P80277" s="83"/>
    </row>
    <row r="80278" spans="16:16" x14ac:dyDescent="0.3">
      <c r="P80278" s="83"/>
    </row>
    <row r="80279" spans="16:16" x14ac:dyDescent="0.3">
      <c r="P80279" s="83"/>
    </row>
    <row r="80280" spans="16:16" x14ac:dyDescent="0.3">
      <c r="P80280" s="83"/>
    </row>
    <row r="80281" spans="16:16" x14ac:dyDescent="0.3">
      <c r="P80281" s="83"/>
    </row>
    <row r="80282" spans="16:16" x14ac:dyDescent="0.3">
      <c r="P80282" s="83"/>
    </row>
    <row r="80283" spans="16:16" x14ac:dyDescent="0.3">
      <c r="P80283" s="83"/>
    </row>
    <row r="80284" spans="16:16" x14ac:dyDescent="0.3">
      <c r="P80284" s="83"/>
    </row>
    <row r="80285" spans="16:16" x14ac:dyDescent="0.3">
      <c r="P80285" s="83"/>
    </row>
    <row r="80286" spans="16:16" x14ac:dyDescent="0.3">
      <c r="P80286" s="83"/>
    </row>
    <row r="80287" spans="16:16" x14ac:dyDescent="0.3">
      <c r="P80287" s="83"/>
    </row>
    <row r="80288" spans="16:16" x14ac:dyDescent="0.3">
      <c r="P80288" s="83"/>
    </row>
    <row r="80289" spans="16:16" x14ac:dyDescent="0.3">
      <c r="P80289" s="83"/>
    </row>
    <row r="80290" spans="16:16" x14ac:dyDescent="0.3">
      <c r="P80290" s="83"/>
    </row>
    <row r="80291" spans="16:16" x14ac:dyDescent="0.3">
      <c r="P80291" s="83"/>
    </row>
    <row r="80292" spans="16:16" x14ac:dyDescent="0.3">
      <c r="P80292" s="83"/>
    </row>
    <row r="80293" spans="16:16" x14ac:dyDescent="0.3">
      <c r="P80293" s="83"/>
    </row>
    <row r="80294" spans="16:16" x14ac:dyDescent="0.3">
      <c r="P80294" s="83"/>
    </row>
    <row r="80295" spans="16:16" x14ac:dyDescent="0.3">
      <c r="P80295" s="83"/>
    </row>
    <row r="80296" spans="16:16" x14ac:dyDescent="0.3">
      <c r="P80296" s="83"/>
    </row>
    <row r="80297" spans="16:16" x14ac:dyDescent="0.3">
      <c r="P80297" s="83"/>
    </row>
    <row r="80298" spans="16:16" x14ac:dyDescent="0.3">
      <c r="P80298" s="83"/>
    </row>
    <row r="80299" spans="16:16" x14ac:dyDescent="0.3">
      <c r="P80299" s="83"/>
    </row>
    <row r="80300" spans="16:16" x14ac:dyDescent="0.3">
      <c r="P80300" s="83"/>
    </row>
    <row r="80301" spans="16:16" x14ac:dyDescent="0.3">
      <c r="P80301" s="83"/>
    </row>
    <row r="80302" spans="16:16" x14ac:dyDescent="0.3">
      <c r="P80302" s="83"/>
    </row>
    <row r="80303" spans="16:16" x14ac:dyDescent="0.3">
      <c r="P80303" s="83"/>
    </row>
    <row r="80304" spans="16:16" x14ac:dyDescent="0.3">
      <c r="P80304" s="83"/>
    </row>
    <row r="80305" spans="16:16" x14ac:dyDescent="0.3">
      <c r="P80305" s="83"/>
    </row>
    <row r="80306" spans="16:16" x14ac:dyDescent="0.3">
      <c r="P80306" s="83"/>
    </row>
    <row r="80307" spans="16:16" x14ac:dyDescent="0.3">
      <c r="P80307" s="83"/>
    </row>
    <row r="80308" spans="16:16" x14ac:dyDescent="0.3">
      <c r="P80308" s="83"/>
    </row>
    <row r="80309" spans="16:16" x14ac:dyDescent="0.3">
      <c r="P80309" s="83"/>
    </row>
    <row r="80310" spans="16:16" x14ac:dyDescent="0.3">
      <c r="P80310" s="83"/>
    </row>
    <row r="80311" spans="16:16" x14ac:dyDescent="0.3">
      <c r="P80311" s="83"/>
    </row>
    <row r="80312" spans="16:16" x14ac:dyDescent="0.3">
      <c r="P80312" s="83"/>
    </row>
    <row r="80313" spans="16:16" x14ac:dyDescent="0.3">
      <c r="P80313" s="83"/>
    </row>
    <row r="80314" spans="16:16" x14ac:dyDescent="0.3">
      <c r="P80314" s="83"/>
    </row>
    <row r="80315" spans="16:16" x14ac:dyDescent="0.3">
      <c r="P80315" s="83"/>
    </row>
    <row r="80316" spans="16:16" x14ac:dyDescent="0.3">
      <c r="P80316" s="83"/>
    </row>
    <row r="80317" spans="16:16" x14ac:dyDescent="0.3">
      <c r="P80317" s="83"/>
    </row>
    <row r="80318" spans="16:16" x14ac:dyDescent="0.3">
      <c r="P80318" s="83"/>
    </row>
    <row r="80319" spans="16:16" x14ac:dyDescent="0.3">
      <c r="P80319" s="83"/>
    </row>
    <row r="80320" spans="16:16" x14ac:dyDescent="0.3">
      <c r="P80320" s="83"/>
    </row>
    <row r="80321" spans="16:16" x14ac:dyDescent="0.3">
      <c r="P80321" s="83"/>
    </row>
    <row r="80322" spans="16:16" x14ac:dyDescent="0.3">
      <c r="P80322" s="83"/>
    </row>
    <row r="80323" spans="16:16" x14ac:dyDescent="0.3">
      <c r="P80323" s="83"/>
    </row>
    <row r="80324" spans="16:16" x14ac:dyDescent="0.3">
      <c r="P80324" s="83"/>
    </row>
    <row r="80325" spans="16:16" x14ac:dyDescent="0.3">
      <c r="P80325" s="83"/>
    </row>
    <row r="80326" spans="16:16" x14ac:dyDescent="0.3">
      <c r="P80326" s="83"/>
    </row>
    <row r="80327" spans="16:16" x14ac:dyDescent="0.3">
      <c r="P80327" s="83"/>
    </row>
    <row r="80328" spans="16:16" x14ac:dyDescent="0.3">
      <c r="P80328" s="83"/>
    </row>
    <row r="80329" spans="16:16" x14ac:dyDescent="0.3">
      <c r="P80329" s="83"/>
    </row>
    <row r="80330" spans="16:16" x14ac:dyDescent="0.3">
      <c r="P80330" s="83"/>
    </row>
    <row r="80331" spans="16:16" x14ac:dyDescent="0.3">
      <c r="P80331" s="83"/>
    </row>
    <row r="80332" spans="16:16" x14ac:dyDescent="0.3">
      <c r="P80332" s="83"/>
    </row>
    <row r="80333" spans="16:16" x14ac:dyDescent="0.3">
      <c r="P80333" s="83"/>
    </row>
    <row r="80334" spans="16:16" x14ac:dyDescent="0.3">
      <c r="P80334" s="83"/>
    </row>
    <row r="80335" spans="16:16" x14ac:dyDescent="0.3">
      <c r="P80335" s="83"/>
    </row>
    <row r="80336" spans="16:16" x14ac:dyDescent="0.3">
      <c r="P80336" s="83"/>
    </row>
    <row r="80337" spans="16:16" x14ac:dyDescent="0.3">
      <c r="P80337" s="83"/>
    </row>
    <row r="80338" spans="16:16" x14ac:dyDescent="0.3">
      <c r="P80338" s="83"/>
    </row>
    <row r="80339" spans="16:16" x14ac:dyDescent="0.3">
      <c r="P80339" s="83"/>
    </row>
    <row r="80340" spans="16:16" x14ac:dyDescent="0.3">
      <c r="P80340" s="83"/>
    </row>
    <row r="80341" spans="16:16" x14ac:dyDescent="0.3">
      <c r="P80341" s="83"/>
    </row>
    <row r="80342" spans="16:16" x14ac:dyDescent="0.3">
      <c r="P80342" s="83"/>
    </row>
    <row r="80343" spans="16:16" x14ac:dyDescent="0.3">
      <c r="P80343" s="83"/>
    </row>
    <row r="80344" spans="16:16" x14ac:dyDescent="0.3">
      <c r="P80344" s="83"/>
    </row>
    <row r="80345" spans="16:16" x14ac:dyDescent="0.3">
      <c r="P80345" s="83"/>
    </row>
    <row r="80346" spans="16:16" x14ac:dyDescent="0.3">
      <c r="P80346" s="83"/>
    </row>
    <row r="80347" spans="16:16" x14ac:dyDescent="0.3">
      <c r="P80347" s="83"/>
    </row>
    <row r="80348" spans="16:16" x14ac:dyDescent="0.3">
      <c r="P80348" s="83"/>
    </row>
    <row r="80349" spans="16:16" x14ac:dyDescent="0.3">
      <c r="P80349" s="83"/>
    </row>
    <row r="80350" spans="16:16" x14ac:dyDescent="0.3">
      <c r="P80350" s="83"/>
    </row>
    <row r="80351" spans="16:16" x14ac:dyDescent="0.3">
      <c r="P80351" s="83"/>
    </row>
    <row r="80352" spans="16:16" x14ac:dyDescent="0.3">
      <c r="P80352" s="83"/>
    </row>
    <row r="80353" spans="16:16" x14ac:dyDescent="0.3">
      <c r="P80353" s="83"/>
    </row>
    <row r="80354" spans="16:16" x14ac:dyDescent="0.3">
      <c r="P80354" s="83"/>
    </row>
    <row r="80355" spans="16:16" x14ac:dyDescent="0.3">
      <c r="P80355" s="83"/>
    </row>
    <row r="80356" spans="16:16" x14ac:dyDescent="0.3">
      <c r="P80356" s="83"/>
    </row>
    <row r="80357" spans="16:16" x14ac:dyDescent="0.3">
      <c r="P80357" s="83"/>
    </row>
    <row r="80358" spans="16:16" x14ac:dyDescent="0.3">
      <c r="P80358" s="83"/>
    </row>
    <row r="80359" spans="16:16" x14ac:dyDescent="0.3">
      <c r="P80359" s="83"/>
    </row>
    <row r="80360" spans="16:16" x14ac:dyDescent="0.3">
      <c r="P80360" s="83"/>
    </row>
    <row r="80361" spans="16:16" x14ac:dyDescent="0.3">
      <c r="P80361" s="83"/>
    </row>
    <row r="80362" spans="16:16" x14ac:dyDescent="0.3">
      <c r="P80362" s="83"/>
    </row>
    <row r="80363" spans="16:16" x14ac:dyDescent="0.3">
      <c r="P80363" s="83"/>
    </row>
    <row r="80364" spans="16:16" x14ac:dyDescent="0.3">
      <c r="P80364" s="83"/>
    </row>
    <row r="80365" spans="16:16" x14ac:dyDescent="0.3">
      <c r="P80365" s="83"/>
    </row>
    <row r="80366" spans="16:16" x14ac:dyDescent="0.3">
      <c r="P80366" s="83"/>
    </row>
    <row r="80367" spans="16:16" x14ac:dyDescent="0.3">
      <c r="P80367" s="83"/>
    </row>
    <row r="80368" spans="16:16" x14ac:dyDescent="0.3">
      <c r="P80368" s="83"/>
    </row>
    <row r="80369" spans="16:16" x14ac:dyDescent="0.3">
      <c r="P80369" s="83"/>
    </row>
    <row r="80370" spans="16:16" x14ac:dyDescent="0.3">
      <c r="P80370" s="83"/>
    </row>
    <row r="80371" spans="16:16" x14ac:dyDescent="0.3">
      <c r="P80371" s="83"/>
    </row>
    <row r="80372" spans="16:16" x14ac:dyDescent="0.3">
      <c r="P80372" s="83"/>
    </row>
    <row r="80373" spans="16:16" x14ac:dyDescent="0.3">
      <c r="P80373" s="83"/>
    </row>
    <row r="80374" spans="16:16" x14ac:dyDescent="0.3">
      <c r="P80374" s="83"/>
    </row>
    <row r="80375" spans="16:16" x14ac:dyDescent="0.3">
      <c r="P80375" s="83"/>
    </row>
    <row r="80376" spans="16:16" x14ac:dyDescent="0.3">
      <c r="P80376" s="83"/>
    </row>
    <row r="80377" spans="16:16" x14ac:dyDescent="0.3">
      <c r="P80377" s="83"/>
    </row>
    <row r="80378" spans="16:16" x14ac:dyDescent="0.3">
      <c r="P80378" s="83"/>
    </row>
    <row r="80379" spans="16:16" x14ac:dyDescent="0.3">
      <c r="P80379" s="83"/>
    </row>
    <row r="80380" spans="16:16" x14ac:dyDescent="0.3">
      <c r="P80380" s="83"/>
    </row>
    <row r="80381" spans="16:16" x14ac:dyDescent="0.3">
      <c r="P80381" s="83"/>
    </row>
    <row r="80382" spans="16:16" x14ac:dyDescent="0.3">
      <c r="P80382" s="83"/>
    </row>
    <row r="80383" spans="16:16" x14ac:dyDescent="0.3">
      <c r="P80383" s="83"/>
    </row>
    <row r="80384" spans="16:16" x14ac:dyDescent="0.3">
      <c r="P80384" s="83"/>
    </row>
    <row r="80385" spans="16:16" x14ac:dyDescent="0.3">
      <c r="P80385" s="83"/>
    </row>
    <row r="80386" spans="16:16" x14ac:dyDescent="0.3">
      <c r="P80386" s="83"/>
    </row>
    <row r="80387" spans="16:16" x14ac:dyDescent="0.3">
      <c r="P80387" s="83"/>
    </row>
    <row r="80388" spans="16:16" x14ac:dyDescent="0.3">
      <c r="P80388" s="83"/>
    </row>
    <row r="80389" spans="16:16" x14ac:dyDescent="0.3">
      <c r="P80389" s="83"/>
    </row>
    <row r="80390" spans="16:16" x14ac:dyDescent="0.3">
      <c r="P80390" s="83"/>
    </row>
    <row r="80391" spans="16:16" x14ac:dyDescent="0.3">
      <c r="P80391" s="83"/>
    </row>
    <row r="80392" spans="16:16" x14ac:dyDescent="0.3">
      <c r="P80392" s="83"/>
    </row>
    <row r="80393" spans="16:16" x14ac:dyDescent="0.3">
      <c r="P80393" s="83"/>
    </row>
    <row r="80394" spans="16:16" x14ac:dyDescent="0.3">
      <c r="P80394" s="83"/>
    </row>
    <row r="80395" spans="16:16" x14ac:dyDescent="0.3">
      <c r="P80395" s="83"/>
    </row>
    <row r="80396" spans="16:16" x14ac:dyDescent="0.3">
      <c r="P80396" s="83"/>
    </row>
    <row r="80397" spans="16:16" x14ac:dyDescent="0.3">
      <c r="P80397" s="83"/>
    </row>
    <row r="80398" spans="16:16" x14ac:dyDescent="0.3">
      <c r="P80398" s="83"/>
    </row>
    <row r="80399" spans="16:16" x14ac:dyDescent="0.3">
      <c r="P80399" s="83"/>
    </row>
    <row r="80400" spans="16:16" x14ac:dyDescent="0.3">
      <c r="P80400" s="83"/>
    </row>
    <row r="80401" spans="16:16" x14ac:dyDescent="0.3">
      <c r="P80401" s="83"/>
    </row>
    <row r="80402" spans="16:16" x14ac:dyDescent="0.3">
      <c r="P80402" s="83"/>
    </row>
    <row r="80403" spans="16:16" x14ac:dyDescent="0.3">
      <c r="P80403" s="83"/>
    </row>
    <row r="80404" spans="16:16" x14ac:dyDescent="0.3">
      <c r="P80404" s="83"/>
    </row>
    <row r="80405" spans="16:16" x14ac:dyDescent="0.3">
      <c r="P80405" s="83"/>
    </row>
    <row r="80406" spans="16:16" x14ac:dyDescent="0.3">
      <c r="P80406" s="83"/>
    </row>
    <row r="80407" spans="16:16" x14ac:dyDescent="0.3">
      <c r="P80407" s="83"/>
    </row>
    <row r="80408" spans="16:16" x14ac:dyDescent="0.3">
      <c r="P80408" s="83"/>
    </row>
    <row r="80409" spans="16:16" x14ac:dyDescent="0.3">
      <c r="P80409" s="83"/>
    </row>
    <row r="80410" spans="16:16" x14ac:dyDescent="0.3">
      <c r="P80410" s="83"/>
    </row>
    <row r="80411" spans="16:16" x14ac:dyDescent="0.3">
      <c r="P80411" s="83"/>
    </row>
    <row r="80412" spans="16:16" x14ac:dyDescent="0.3">
      <c r="P80412" s="83"/>
    </row>
    <row r="80413" spans="16:16" x14ac:dyDescent="0.3">
      <c r="P80413" s="83"/>
    </row>
    <row r="80414" spans="16:16" x14ac:dyDescent="0.3">
      <c r="P80414" s="83"/>
    </row>
    <row r="80415" spans="16:16" x14ac:dyDescent="0.3">
      <c r="P80415" s="83"/>
    </row>
    <row r="80416" spans="16:16" x14ac:dyDescent="0.3">
      <c r="P80416" s="83"/>
    </row>
    <row r="80417" spans="16:16" x14ac:dyDescent="0.3">
      <c r="P80417" s="83"/>
    </row>
    <row r="80418" spans="16:16" x14ac:dyDescent="0.3">
      <c r="P80418" s="83"/>
    </row>
    <row r="80419" spans="16:16" x14ac:dyDescent="0.3">
      <c r="P80419" s="83"/>
    </row>
    <row r="80420" spans="16:16" x14ac:dyDescent="0.3">
      <c r="P80420" s="83"/>
    </row>
    <row r="80421" spans="16:16" x14ac:dyDescent="0.3">
      <c r="P80421" s="83"/>
    </row>
    <row r="80422" spans="16:16" x14ac:dyDescent="0.3">
      <c r="P80422" s="83"/>
    </row>
    <row r="80423" spans="16:16" x14ac:dyDescent="0.3">
      <c r="P80423" s="83"/>
    </row>
    <row r="80424" spans="16:16" x14ac:dyDescent="0.3">
      <c r="P80424" s="83"/>
    </row>
    <row r="80425" spans="16:16" x14ac:dyDescent="0.3">
      <c r="P80425" s="83"/>
    </row>
    <row r="80426" spans="16:16" x14ac:dyDescent="0.3">
      <c r="P80426" s="83"/>
    </row>
    <row r="80427" spans="16:16" x14ac:dyDescent="0.3">
      <c r="P80427" s="83"/>
    </row>
    <row r="80428" spans="16:16" x14ac:dyDescent="0.3">
      <c r="P80428" s="83"/>
    </row>
    <row r="80429" spans="16:16" x14ac:dyDescent="0.3">
      <c r="P80429" s="83"/>
    </row>
    <row r="80430" spans="16:16" x14ac:dyDescent="0.3">
      <c r="P80430" s="83"/>
    </row>
    <row r="80431" spans="16:16" x14ac:dyDescent="0.3">
      <c r="P80431" s="83"/>
    </row>
    <row r="80432" spans="16:16" x14ac:dyDescent="0.3">
      <c r="P80432" s="83"/>
    </row>
    <row r="80433" spans="16:16" x14ac:dyDescent="0.3">
      <c r="P80433" s="83"/>
    </row>
    <row r="80434" spans="16:16" x14ac:dyDescent="0.3">
      <c r="P80434" s="83"/>
    </row>
    <row r="80435" spans="16:16" x14ac:dyDescent="0.3">
      <c r="P80435" s="83"/>
    </row>
    <row r="80436" spans="16:16" x14ac:dyDescent="0.3">
      <c r="P80436" s="83"/>
    </row>
    <row r="80437" spans="16:16" x14ac:dyDescent="0.3">
      <c r="P80437" s="83"/>
    </row>
    <row r="80438" spans="16:16" x14ac:dyDescent="0.3">
      <c r="P80438" s="83"/>
    </row>
    <row r="80439" spans="16:16" x14ac:dyDescent="0.3">
      <c r="P80439" s="83"/>
    </row>
    <row r="80440" spans="16:16" x14ac:dyDescent="0.3">
      <c r="P80440" s="83"/>
    </row>
    <row r="80441" spans="16:16" x14ac:dyDescent="0.3">
      <c r="P80441" s="83"/>
    </row>
    <row r="80442" spans="16:16" x14ac:dyDescent="0.3">
      <c r="P80442" s="83"/>
    </row>
    <row r="80443" spans="16:16" x14ac:dyDescent="0.3">
      <c r="P80443" s="83"/>
    </row>
    <row r="80444" spans="16:16" x14ac:dyDescent="0.3">
      <c r="P80444" s="83"/>
    </row>
    <row r="80445" spans="16:16" x14ac:dyDescent="0.3">
      <c r="P80445" s="83"/>
    </row>
    <row r="80446" spans="16:16" x14ac:dyDescent="0.3">
      <c r="P80446" s="83"/>
    </row>
    <row r="80447" spans="16:16" x14ac:dyDescent="0.3">
      <c r="P80447" s="83"/>
    </row>
    <row r="80448" spans="16:16" x14ac:dyDescent="0.3">
      <c r="P80448" s="83"/>
    </row>
    <row r="80449" spans="16:16" x14ac:dyDescent="0.3">
      <c r="P80449" s="83"/>
    </row>
    <row r="80450" spans="16:16" x14ac:dyDescent="0.3">
      <c r="P80450" s="83"/>
    </row>
    <row r="80451" spans="16:16" x14ac:dyDescent="0.3">
      <c r="P80451" s="83"/>
    </row>
    <row r="80452" spans="16:16" x14ac:dyDescent="0.3">
      <c r="P80452" s="83"/>
    </row>
    <row r="80453" spans="16:16" x14ac:dyDescent="0.3">
      <c r="P80453" s="83"/>
    </row>
    <row r="80454" spans="16:16" x14ac:dyDescent="0.3">
      <c r="P80454" s="83"/>
    </row>
    <row r="80455" spans="16:16" x14ac:dyDescent="0.3">
      <c r="P80455" s="83"/>
    </row>
    <row r="80456" spans="16:16" x14ac:dyDescent="0.3">
      <c r="P80456" s="83"/>
    </row>
    <row r="80457" spans="16:16" x14ac:dyDescent="0.3">
      <c r="P80457" s="83"/>
    </row>
    <row r="80458" spans="16:16" x14ac:dyDescent="0.3">
      <c r="P80458" s="83"/>
    </row>
    <row r="80459" spans="16:16" x14ac:dyDescent="0.3">
      <c r="P80459" s="83"/>
    </row>
    <row r="80460" spans="16:16" x14ac:dyDescent="0.3">
      <c r="P80460" s="83"/>
    </row>
    <row r="80461" spans="16:16" x14ac:dyDescent="0.3">
      <c r="P80461" s="83"/>
    </row>
    <row r="80462" spans="16:16" x14ac:dyDescent="0.3">
      <c r="P80462" s="83"/>
    </row>
    <row r="80463" spans="16:16" x14ac:dyDescent="0.3">
      <c r="P80463" s="83"/>
    </row>
    <row r="80464" spans="16:16" x14ac:dyDescent="0.3">
      <c r="P80464" s="83"/>
    </row>
    <row r="80465" spans="16:16" x14ac:dyDescent="0.3">
      <c r="P80465" s="83"/>
    </row>
    <row r="80466" spans="16:16" x14ac:dyDescent="0.3">
      <c r="P80466" s="83"/>
    </row>
    <row r="80467" spans="16:16" x14ac:dyDescent="0.3">
      <c r="P80467" s="83"/>
    </row>
    <row r="80468" spans="16:16" x14ac:dyDescent="0.3">
      <c r="P80468" s="83"/>
    </row>
    <row r="80469" spans="16:16" x14ac:dyDescent="0.3">
      <c r="P80469" s="83"/>
    </row>
    <row r="80470" spans="16:16" x14ac:dyDescent="0.3">
      <c r="P80470" s="83"/>
    </row>
    <row r="80471" spans="16:16" x14ac:dyDescent="0.3">
      <c r="P80471" s="83"/>
    </row>
    <row r="80472" spans="16:16" x14ac:dyDescent="0.3">
      <c r="P80472" s="83"/>
    </row>
    <row r="80473" spans="16:16" x14ac:dyDescent="0.3">
      <c r="P80473" s="83"/>
    </row>
    <row r="80474" spans="16:16" x14ac:dyDescent="0.3">
      <c r="P80474" s="83"/>
    </row>
    <row r="80475" spans="16:16" x14ac:dyDescent="0.3">
      <c r="P80475" s="83"/>
    </row>
    <row r="80476" spans="16:16" x14ac:dyDescent="0.3">
      <c r="P80476" s="83"/>
    </row>
    <row r="80477" spans="16:16" x14ac:dyDescent="0.3">
      <c r="P80477" s="83"/>
    </row>
    <row r="80478" spans="16:16" x14ac:dyDescent="0.3">
      <c r="P80478" s="83"/>
    </row>
    <row r="80479" spans="16:16" x14ac:dyDescent="0.3">
      <c r="P80479" s="83"/>
    </row>
    <row r="80480" spans="16:16" x14ac:dyDescent="0.3">
      <c r="P80480" s="83"/>
    </row>
    <row r="80481" spans="16:16" x14ac:dyDescent="0.3">
      <c r="P80481" s="83"/>
    </row>
    <row r="80482" spans="16:16" x14ac:dyDescent="0.3">
      <c r="P80482" s="83"/>
    </row>
    <row r="80483" spans="16:16" x14ac:dyDescent="0.3">
      <c r="P80483" s="83"/>
    </row>
    <row r="80484" spans="16:16" x14ac:dyDescent="0.3">
      <c r="P80484" s="83"/>
    </row>
    <row r="80485" spans="16:16" x14ac:dyDescent="0.3">
      <c r="P80485" s="83"/>
    </row>
    <row r="80486" spans="16:16" x14ac:dyDescent="0.3">
      <c r="P80486" s="83"/>
    </row>
    <row r="80487" spans="16:16" x14ac:dyDescent="0.3">
      <c r="P80487" s="83"/>
    </row>
    <row r="80488" spans="16:16" x14ac:dyDescent="0.3">
      <c r="P80488" s="83"/>
    </row>
    <row r="80489" spans="16:16" x14ac:dyDescent="0.3">
      <c r="P80489" s="83"/>
    </row>
    <row r="80490" spans="16:16" x14ac:dyDescent="0.3">
      <c r="P80490" s="83"/>
    </row>
    <row r="80491" spans="16:16" x14ac:dyDescent="0.3">
      <c r="P80491" s="83"/>
    </row>
    <row r="80492" spans="16:16" x14ac:dyDescent="0.3">
      <c r="P80492" s="83"/>
    </row>
    <row r="80493" spans="16:16" x14ac:dyDescent="0.3">
      <c r="P80493" s="83"/>
    </row>
    <row r="80494" spans="16:16" x14ac:dyDescent="0.3">
      <c r="P80494" s="83"/>
    </row>
    <row r="80495" spans="16:16" x14ac:dyDescent="0.3">
      <c r="P80495" s="83"/>
    </row>
    <row r="80496" spans="16:16" x14ac:dyDescent="0.3">
      <c r="P80496" s="83"/>
    </row>
    <row r="80497" spans="16:16" x14ac:dyDescent="0.3">
      <c r="P80497" s="83"/>
    </row>
    <row r="80498" spans="16:16" x14ac:dyDescent="0.3">
      <c r="P80498" s="83"/>
    </row>
    <row r="80499" spans="16:16" x14ac:dyDescent="0.3">
      <c r="P80499" s="83"/>
    </row>
    <row r="80500" spans="16:16" x14ac:dyDescent="0.3">
      <c r="P80500" s="83"/>
    </row>
    <row r="80501" spans="16:16" x14ac:dyDescent="0.3">
      <c r="P80501" s="83"/>
    </row>
    <row r="80502" spans="16:16" x14ac:dyDescent="0.3">
      <c r="P80502" s="83"/>
    </row>
    <row r="80503" spans="16:16" x14ac:dyDescent="0.3">
      <c r="P80503" s="83"/>
    </row>
    <row r="80504" spans="16:16" x14ac:dyDescent="0.3">
      <c r="P80504" s="83"/>
    </row>
    <row r="80505" spans="16:16" x14ac:dyDescent="0.3">
      <c r="P80505" s="83"/>
    </row>
    <row r="80506" spans="16:16" x14ac:dyDescent="0.3">
      <c r="P80506" s="83"/>
    </row>
    <row r="80507" spans="16:16" x14ac:dyDescent="0.3">
      <c r="P80507" s="83"/>
    </row>
    <row r="80508" spans="16:16" x14ac:dyDescent="0.3">
      <c r="P80508" s="83"/>
    </row>
    <row r="80509" spans="16:16" x14ac:dyDescent="0.3">
      <c r="P80509" s="83"/>
    </row>
    <row r="80510" spans="16:16" x14ac:dyDescent="0.3">
      <c r="P80510" s="83"/>
    </row>
    <row r="80511" spans="16:16" x14ac:dyDescent="0.3">
      <c r="P80511" s="83"/>
    </row>
    <row r="80512" spans="16:16" x14ac:dyDescent="0.3">
      <c r="P80512" s="83"/>
    </row>
    <row r="80513" spans="16:16" x14ac:dyDescent="0.3">
      <c r="P80513" s="83"/>
    </row>
    <row r="80514" spans="16:16" x14ac:dyDescent="0.3">
      <c r="P80514" s="83"/>
    </row>
    <row r="80515" spans="16:16" x14ac:dyDescent="0.3">
      <c r="P80515" s="83"/>
    </row>
    <row r="80516" spans="16:16" x14ac:dyDescent="0.3">
      <c r="P80516" s="83"/>
    </row>
    <row r="80517" spans="16:16" x14ac:dyDescent="0.3">
      <c r="P80517" s="83"/>
    </row>
    <row r="80518" spans="16:16" x14ac:dyDescent="0.3">
      <c r="P80518" s="83"/>
    </row>
    <row r="80519" spans="16:16" x14ac:dyDescent="0.3">
      <c r="P80519" s="83"/>
    </row>
    <row r="80520" spans="16:16" x14ac:dyDescent="0.3">
      <c r="P80520" s="83"/>
    </row>
    <row r="80521" spans="16:16" x14ac:dyDescent="0.3">
      <c r="P80521" s="83"/>
    </row>
    <row r="80522" spans="16:16" x14ac:dyDescent="0.3">
      <c r="P80522" s="83"/>
    </row>
    <row r="80523" spans="16:16" x14ac:dyDescent="0.3">
      <c r="P80523" s="83"/>
    </row>
    <row r="80524" spans="16:16" x14ac:dyDescent="0.3">
      <c r="P80524" s="83"/>
    </row>
    <row r="80525" spans="16:16" x14ac:dyDescent="0.3">
      <c r="P80525" s="83"/>
    </row>
    <row r="80526" spans="16:16" x14ac:dyDescent="0.3">
      <c r="P80526" s="83"/>
    </row>
    <row r="80527" spans="16:16" x14ac:dyDescent="0.3">
      <c r="P80527" s="83"/>
    </row>
    <row r="80528" spans="16:16" x14ac:dyDescent="0.3">
      <c r="P80528" s="83"/>
    </row>
    <row r="80529" spans="16:16" x14ac:dyDescent="0.3">
      <c r="P80529" s="83"/>
    </row>
    <row r="80530" spans="16:16" x14ac:dyDescent="0.3">
      <c r="P80530" s="83"/>
    </row>
    <row r="80531" spans="16:16" x14ac:dyDescent="0.3">
      <c r="P80531" s="83"/>
    </row>
    <row r="80532" spans="16:16" x14ac:dyDescent="0.3">
      <c r="P80532" s="83"/>
    </row>
    <row r="80533" spans="16:16" x14ac:dyDescent="0.3">
      <c r="P80533" s="83"/>
    </row>
    <row r="80534" spans="16:16" x14ac:dyDescent="0.3">
      <c r="P80534" s="83"/>
    </row>
    <row r="80535" spans="16:16" x14ac:dyDescent="0.3">
      <c r="P80535" s="83"/>
    </row>
    <row r="80536" spans="16:16" x14ac:dyDescent="0.3">
      <c r="P80536" s="83"/>
    </row>
    <row r="80537" spans="16:16" x14ac:dyDescent="0.3">
      <c r="P80537" s="83"/>
    </row>
    <row r="80538" spans="16:16" x14ac:dyDescent="0.3">
      <c r="P80538" s="83"/>
    </row>
    <row r="80539" spans="16:16" x14ac:dyDescent="0.3">
      <c r="P80539" s="83"/>
    </row>
    <row r="80540" spans="16:16" x14ac:dyDescent="0.3">
      <c r="P80540" s="83"/>
    </row>
    <row r="80541" spans="16:16" x14ac:dyDescent="0.3">
      <c r="P80541" s="83"/>
    </row>
    <row r="80542" spans="16:16" x14ac:dyDescent="0.3">
      <c r="P80542" s="83"/>
    </row>
    <row r="80543" spans="16:16" x14ac:dyDescent="0.3">
      <c r="P80543" s="83"/>
    </row>
    <row r="80544" spans="16:16" x14ac:dyDescent="0.3">
      <c r="P80544" s="83"/>
    </row>
    <row r="80545" spans="16:16" x14ac:dyDescent="0.3">
      <c r="P80545" s="83"/>
    </row>
    <row r="80546" spans="16:16" x14ac:dyDescent="0.3">
      <c r="P80546" s="83"/>
    </row>
    <row r="80547" spans="16:16" x14ac:dyDescent="0.3">
      <c r="P80547" s="83"/>
    </row>
    <row r="80548" spans="16:16" x14ac:dyDescent="0.3">
      <c r="P80548" s="83"/>
    </row>
    <row r="80549" spans="16:16" x14ac:dyDescent="0.3">
      <c r="P80549" s="83"/>
    </row>
    <row r="80550" spans="16:16" x14ac:dyDescent="0.3">
      <c r="P80550" s="83"/>
    </row>
    <row r="80551" spans="16:16" x14ac:dyDescent="0.3">
      <c r="P80551" s="83"/>
    </row>
    <row r="80552" spans="16:16" x14ac:dyDescent="0.3">
      <c r="P80552" s="83"/>
    </row>
    <row r="80553" spans="16:16" x14ac:dyDescent="0.3">
      <c r="P80553" s="83"/>
    </row>
    <row r="80554" spans="16:16" x14ac:dyDescent="0.3">
      <c r="P80554" s="83"/>
    </row>
    <row r="80555" spans="16:16" x14ac:dyDescent="0.3">
      <c r="P80555" s="83"/>
    </row>
    <row r="80556" spans="16:16" x14ac:dyDescent="0.3">
      <c r="P80556" s="83"/>
    </row>
    <row r="80557" spans="16:16" x14ac:dyDescent="0.3">
      <c r="P80557" s="83"/>
    </row>
    <row r="80558" spans="16:16" x14ac:dyDescent="0.3">
      <c r="P80558" s="83"/>
    </row>
    <row r="80559" spans="16:16" x14ac:dyDescent="0.3">
      <c r="P80559" s="83"/>
    </row>
    <row r="80560" spans="16:16" x14ac:dyDescent="0.3">
      <c r="P80560" s="83"/>
    </row>
    <row r="80561" spans="16:16" x14ac:dyDescent="0.3">
      <c r="P80561" s="83"/>
    </row>
    <row r="80562" spans="16:16" x14ac:dyDescent="0.3">
      <c r="P80562" s="83"/>
    </row>
    <row r="80563" spans="16:16" x14ac:dyDescent="0.3">
      <c r="P80563" s="83"/>
    </row>
    <row r="80564" spans="16:16" x14ac:dyDescent="0.3">
      <c r="P80564" s="83"/>
    </row>
    <row r="80565" spans="16:16" x14ac:dyDescent="0.3">
      <c r="P80565" s="83"/>
    </row>
    <row r="80566" spans="16:16" x14ac:dyDescent="0.3">
      <c r="P80566" s="83"/>
    </row>
    <row r="80567" spans="16:16" x14ac:dyDescent="0.3">
      <c r="P80567" s="83"/>
    </row>
    <row r="80568" spans="16:16" x14ac:dyDescent="0.3">
      <c r="P80568" s="83"/>
    </row>
    <row r="80569" spans="16:16" x14ac:dyDescent="0.3">
      <c r="P80569" s="83"/>
    </row>
    <row r="80570" spans="16:16" x14ac:dyDescent="0.3">
      <c r="P80570" s="83"/>
    </row>
    <row r="80571" spans="16:16" x14ac:dyDescent="0.3">
      <c r="P80571" s="83"/>
    </row>
    <row r="80572" spans="16:16" x14ac:dyDescent="0.3">
      <c r="P80572" s="83"/>
    </row>
    <row r="80573" spans="16:16" x14ac:dyDescent="0.3">
      <c r="P80573" s="83"/>
    </row>
    <row r="80574" spans="16:16" x14ac:dyDescent="0.3">
      <c r="P80574" s="83"/>
    </row>
    <row r="80575" spans="16:16" x14ac:dyDescent="0.3">
      <c r="P80575" s="83"/>
    </row>
    <row r="80576" spans="16:16" x14ac:dyDescent="0.3">
      <c r="P80576" s="83"/>
    </row>
    <row r="80577" spans="16:16" x14ac:dyDescent="0.3">
      <c r="P80577" s="83"/>
    </row>
    <row r="80578" spans="16:16" x14ac:dyDescent="0.3">
      <c r="P80578" s="83"/>
    </row>
    <row r="80579" spans="16:16" x14ac:dyDescent="0.3">
      <c r="P80579" s="83"/>
    </row>
    <row r="80580" spans="16:16" x14ac:dyDescent="0.3">
      <c r="P80580" s="83"/>
    </row>
    <row r="80581" spans="16:16" x14ac:dyDescent="0.3">
      <c r="P80581" s="83"/>
    </row>
    <row r="80582" spans="16:16" x14ac:dyDescent="0.3">
      <c r="P80582" s="83"/>
    </row>
    <row r="80583" spans="16:16" x14ac:dyDescent="0.3">
      <c r="P80583" s="83"/>
    </row>
    <row r="80584" spans="16:16" x14ac:dyDescent="0.3">
      <c r="P80584" s="83"/>
    </row>
    <row r="80585" spans="16:16" x14ac:dyDescent="0.3">
      <c r="P80585" s="83"/>
    </row>
    <row r="80586" spans="16:16" x14ac:dyDescent="0.3">
      <c r="P80586" s="83"/>
    </row>
    <row r="80587" spans="16:16" x14ac:dyDescent="0.3">
      <c r="P80587" s="83"/>
    </row>
    <row r="80588" spans="16:16" x14ac:dyDescent="0.3">
      <c r="P80588" s="83"/>
    </row>
    <row r="80589" spans="16:16" x14ac:dyDescent="0.3">
      <c r="P80589" s="83"/>
    </row>
    <row r="80590" spans="16:16" x14ac:dyDescent="0.3">
      <c r="P80590" s="83"/>
    </row>
    <row r="80591" spans="16:16" x14ac:dyDescent="0.3">
      <c r="P80591" s="83"/>
    </row>
    <row r="80592" spans="16:16" x14ac:dyDescent="0.3">
      <c r="P80592" s="83"/>
    </row>
    <row r="80593" spans="16:16" x14ac:dyDescent="0.3">
      <c r="P80593" s="83"/>
    </row>
    <row r="80594" spans="16:16" x14ac:dyDescent="0.3">
      <c r="P80594" s="83"/>
    </row>
    <row r="80595" spans="16:16" x14ac:dyDescent="0.3">
      <c r="P80595" s="83"/>
    </row>
    <row r="80596" spans="16:16" x14ac:dyDescent="0.3">
      <c r="P80596" s="83"/>
    </row>
    <row r="80597" spans="16:16" x14ac:dyDescent="0.3">
      <c r="P80597" s="83"/>
    </row>
    <row r="80598" spans="16:16" x14ac:dyDescent="0.3">
      <c r="P80598" s="83"/>
    </row>
    <row r="80599" spans="16:16" x14ac:dyDescent="0.3">
      <c r="P80599" s="83"/>
    </row>
    <row r="80600" spans="16:16" x14ac:dyDescent="0.3">
      <c r="P80600" s="83"/>
    </row>
    <row r="80601" spans="16:16" x14ac:dyDescent="0.3">
      <c r="P80601" s="83"/>
    </row>
    <row r="80602" spans="16:16" x14ac:dyDescent="0.3">
      <c r="P80602" s="83"/>
    </row>
    <row r="80603" spans="16:16" x14ac:dyDescent="0.3">
      <c r="P80603" s="83"/>
    </row>
    <row r="80604" spans="16:16" x14ac:dyDescent="0.3">
      <c r="P80604" s="83"/>
    </row>
    <row r="80605" spans="16:16" x14ac:dyDescent="0.3">
      <c r="P80605" s="83"/>
    </row>
    <row r="80606" spans="16:16" x14ac:dyDescent="0.3">
      <c r="P80606" s="83"/>
    </row>
    <row r="80607" spans="16:16" x14ac:dyDescent="0.3">
      <c r="P80607" s="83"/>
    </row>
    <row r="80608" spans="16:16" x14ac:dyDescent="0.3">
      <c r="P80608" s="83"/>
    </row>
    <row r="80609" spans="16:16" x14ac:dyDescent="0.3">
      <c r="P80609" s="83"/>
    </row>
    <row r="80610" spans="16:16" x14ac:dyDescent="0.3">
      <c r="P80610" s="83"/>
    </row>
    <row r="80611" spans="16:16" x14ac:dyDescent="0.3">
      <c r="P80611" s="83"/>
    </row>
    <row r="80612" spans="16:16" x14ac:dyDescent="0.3">
      <c r="P80612" s="83"/>
    </row>
    <row r="80613" spans="16:16" x14ac:dyDescent="0.3">
      <c r="P80613" s="83"/>
    </row>
    <row r="80614" spans="16:16" x14ac:dyDescent="0.3">
      <c r="P80614" s="83"/>
    </row>
    <row r="80615" spans="16:16" x14ac:dyDescent="0.3">
      <c r="P80615" s="83"/>
    </row>
    <row r="80616" spans="16:16" x14ac:dyDescent="0.3">
      <c r="P80616" s="83"/>
    </row>
    <row r="80617" spans="16:16" x14ac:dyDescent="0.3">
      <c r="P80617" s="83"/>
    </row>
    <row r="80618" spans="16:16" x14ac:dyDescent="0.3">
      <c r="P80618" s="83"/>
    </row>
    <row r="80619" spans="16:16" x14ac:dyDescent="0.3">
      <c r="P80619" s="83"/>
    </row>
    <row r="80620" spans="16:16" x14ac:dyDescent="0.3">
      <c r="P80620" s="83"/>
    </row>
    <row r="80621" spans="16:16" x14ac:dyDescent="0.3">
      <c r="P80621" s="83"/>
    </row>
    <row r="80622" spans="16:16" x14ac:dyDescent="0.3">
      <c r="P80622" s="83"/>
    </row>
    <row r="80623" spans="16:16" x14ac:dyDescent="0.3">
      <c r="P80623" s="83"/>
    </row>
    <row r="80624" spans="16:16" x14ac:dyDescent="0.3">
      <c r="P80624" s="83"/>
    </row>
    <row r="80625" spans="16:16" x14ac:dyDescent="0.3">
      <c r="P80625" s="83"/>
    </row>
    <row r="80626" spans="16:16" x14ac:dyDescent="0.3">
      <c r="P80626" s="83"/>
    </row>
    <row r="80627" spans="16:16" x14ac:dyDescent="0.3">
      <c r="P80627" s="83"/>
    </row>
    <row r="80628" spans="16:16" x14ac:dyDescent="0.3">
      <c r="P80628" s="83"/>
    </row>
    <row r="80629" spans="16:16" x14ac:dyDescent="0.3">
      <c r="P80629" s="83"/>
    </row>
    <row r="80630" spans="16:16" x14ac:dyDescent="0.3">
      <c r="P80630" s="83"/>
    </row>
    <row r="80631" spans="16:16" x14ac:dyDescent="0.3">
      <c r="P80631" s="83"/>
    </row>
    <row r="80632" spans="16:16" x14ac:dyDescent="0.3">
      <c r="P80632" s="83"/>
    </row>
    <row r="80633" spans="16:16" x14ac:dyDescent="0.3">
      <c r="P80633" s="83"/>
    </row>
    <row r="80634" spans="16:16" x14ac:dyDescent="0.3">
      <c r="P80634" s="83"/>
    </row>
    <row r="80635" spans="16:16" x14ac:dyDescent="0.3">
      <c r="P80635" s="83"/>
    </row>
    <row r="80636" spans="16:16" x14ac:dyDescent="0.3">
      <c r="P80636" s="83"/>
    </row>
    <row r="80637" spans="16:16" x14ac:dyDescent="0.3">
      <c r="P80637" s="83"/>
    </row>
    <row r="80638" spans="16:16" x14ac:dyDescent="0.3">
      <c r="P80638" s="83"/>
    </row>
    <row r="80639" spans="16:16" x14ac:dyDescent="0.3">
      <c r="P80639" s="83"/>
    </row>
    <row r="80640" spans="16:16" x14ac:dyDescent="0.3">
      <c r="P80640" s="83"/>
    </row>
    <row r="80641" spans="16:16" x14ac:dyDescent="0.3">
      <c r="P80641" s="83"/>
    </row>
    <row r="80642" spans="16:16" x14ac:dyDescent="0.3">
      <c r="P80642" s="83"/>
    </row>
    <row r="80643" spans="16:16" x14ac:dyDescent="0.3">
      <c r="P80643" s="83"/>
    </row>
    <row r="80644" spans="16:16" x14ac:dyDescent="0.3">
      <c r="P80644" s="83"/>
    </row>
    <row r="80645" spans="16:16" x14ac:dyDescent="0.3">
      <c r="P80645" s="83"/>
    </row>
    <row r="80646" spans="16:16" x14ac:dyDescent="0.3">
      <c r="P80646" s="83"/>
    </row>
    <row r="80647" spans="16:16" x14ac:dyDescent="0.3">
      <c r="P80647" s="83"/>
    </row>
    <row r="80648" spans="16:16" x14ac:dyDescent="0.3">
      <c r="P80648" s="83"/>
    </row>
    <row r="80649" spans="16:16" x14ac:dyDescent="0.3">
      <c r="P80649" s="83"/>
    </row>
    <row r="80650" spans="16:16" x14ac:dyDescent="0.3">
      <c r="P80650" s="83"/>
    </row>
    <row r="80651" spans="16:16" x14ac:dyDescent="0.3">
      <c r="P80651" s="83"/>
    </row>
    <row r="80652" spans="16:16" x14ac:dyDescent="0.3">
      <c r="P80652" s="83"/>
    </row>
    <row r="80653" spans="16:16" x14ac:dyDescent="0.3">
      <c r="P80653" s="83"/>
    </row>
    <row r="80654" spans="16:16" x14ac:dyDescent="0.3">
      <c r="P80654" s="83"/>
    </row>
    <row r="80655" spans="16:16" x14ac:dyDescent="0.3">
      <c r="P80655" s="83"/>
    </row>
    <row r="80656" spans="16:16" x14ac:dyDescent="0.3">
      <c r="P80656" s="83"/>
    </row>
    <row r="80657" spans="16:16" x14ac:dyDescent="0.3">
      <c r="P80657" s="83"/>
    </row>
    <row r="80658" spans="16:16" x14ac:dyDescent="0.3">
      <c r="P80658" s="83"/>
    </row>
    <row r="80659" spans="16:16" x14ac:dyDescent="0.3">
      <c r="P80659" s="83"/>
    </row>
    <row r="80660" spans="16:16" x14ac:dyDescent="0.3">
      <c r="P80660" s="83"/>
    </row>
    <row r="80661" spans="16:16" x14ac:dyDescent="0.3">
      <c r="P80661" s="83"/>
    </row>
    <row r="80662" spans="16:16" x14ac:dyDescent="0.3">
      <c r="P80662" s="83"/>
    </row>
    <row r="80663" spans="16:16" x14ac:dyDescent="0.3">
      <c r="P80663" s="83"/>
    </row>
    <row r="80664" spans="16:16" x14ac:dyDescent="0.3">
      <c r="P80664" s="83"/>
    </row>
    <row r="80665" spans="16:16" x14ac:dyDescent="0.3">
      <c r="P80665" s="83"/>
    </row>
    <row r="80666" spans="16:16" x14ac:dyDescent="0.3">
      <c r="P80666" s="83"/>
    </row>
    <row r="80667" spans="16:16" x14ac:dyDescent="0.3">
      <c r="P80667" s="83"/>
    </row>
    <row r="80668" spans="16:16" x14ac:dyDescent="0.3">
      <c r="P80668" s="83"/>
    </row>
    <row r="80669" spans="16:16" x14ac:dyDescent="0.3">
      <c r="P80669" s="83"/>
    </row>
    <row r="80670" spans="16:16" x14ac:dyDescent="0.3">
      <c r="P80670" s="83"/>
    </row>
    <row r="80671" spans="16:16" x14ac:dyDescent="0.3">
      <c r="P80671" s="83"/>
    </row>
    <row r="80672" spans="16:16" x14ac:dyDescent="0.3">
      <c r="P80672" s="83"/>
    </row>
    <row r="80673" spans="16:16" x14ac:dyDescent="0.3">
      <c r="P80673" s="83"/>
    </row>
    <row r="80674" spans="16:16" x14ac:dyDescent="0.3">
      <c r="P80674" s="83"/>
    </row>
    <row r="80675" spans="16:16" x14ac:dyDescent="0.3">
      <c r="P80675" s="83"/>
    </row>
    <row r="80676" spans="16:16" x14ac:dyDescent="0.3">
      <c r="P80676" s="83"/>
    </row>
    <row r="80677" spans="16:16" x14ac:dyDescent="0.3">
      <c r="P80677" s="83"/>
    </row>
    <row r="80678" spans="16:16" x14ac:dyDescent="0.3">
      <c r="P80678" s="83"/>
    </row>
    <row r="80679" spans="16:16" x14ac:dyDescent="0.3">
      <c r="P80679" s="83"/>
    </row>
    <row r="80680" spans="16:16" x14ac:dyDescent="0.3">
      <c r="P80680" s="83"/>
    </row>
    <row r="80681" spans="16:16" x14ac:dyDescent="0.3">
      <c r="P80681" s="83"/>
    </row>
    <row r="80682" spans="16:16" x14ac:dyDescent="0.3">
      <c r="P80682" s="83"/>
    </row>
    <row r="80683" spans="16:16" x14ac:dyDescent="0.3">
      <c r="P80683" s="83"/>
    </row>
    <row r="80684" spans="16:16" x14ac:dyDescent="0.3">
      <c r="P80684" s="83"/>
    </row>
    <row r="80685" spans="16:16" x14ac:dyDescent="0.3">
      <c r="P80685" s="83"/>
    </row>
    <row r="80686" spans="16:16" x14ac:dyDescent="0.3">
      <c r="P80686" s="83"/>
    </row>
    <row r="80687" spans="16:16" x14ac:dyDescent="0.3">
      <c r="P80687" s="83"/>
    </row>
    <row r="80688" spans="16:16" x14ac:dyDescent="0.3">
      <c r="P80688" s="83"/>
    </row>
    <row r="80689" spans="16:16" x14ac:dyDescent="0.3">
      <c r="P80689" s="83"/>
    </row>
    <row r="80690" spans="16:16" x14ac:dyDescent="0.3">
      <c r="P80690" s="83"/>
    </row>
    <row r="80691" spans="16:16" x14ac:dyDescent="0.3">
      <c r="P80691" s="83"/>
    </row>
    <row r="80692" spans="16:16" x14ac:dyDescent="0.3">
      <c r="P80692" s="83"/>
    </row>
    <row r="80693" spans="16:16" x14ac:dyDescent="0.3">
      <c r="P80693" s="83"/>
    </row>
    <row r="80694" spans="16:16" x14ac:dyDescent="0.3">
      <c r="P80694" s="83"/>
    </row>
    <row r="80695" spans="16:16" x14ac:dyDescent="0.3">
      <c r="P80695" s="83"/>
    </row>
    <row r="80696" spans="16:16" x14ac:dyDescent="0.3">
      <c r="P80696" s="83"/>
    </row>
    <row r="80697" spans="16:16" x14ac:dyDescent="0.3">
      <c r="P80697" s="83"/>
    </row>
    <row r="80698" spans="16:16" x14ac:dyDescent="0.3">
      <c r="P80698" s="83"/>
    </row>
    <row r="80699" spans="16:16" x14ac:dyDescent="0.3">
      <c r="P80699" s="83"/>
    </row>
    <row r="80700" spans="16:16" x14ac:dyDescent="0.3">
      <c r="P80700" s="83"/>
    </row>
    <row r="80701" spans="16:16" x14ac:dyDescent="0.3">
      <c r="P80701" s="83"/>
    </row>
    <row r="80702" spans="16:16" x14ac:dyDescent="0.3">
      <c r="P80702" s="83"/>
    </row>
    <row r="80703" spans="16:16" x14ac:dyDescent="0.3">
      <c r="P80703" s="83"/>
    </row>
    <row r="80704" spans="16:16" x14ac:dyDescent="0.3">
      <c r="P80704" s="83"/>
    </row>
    <row r="80705" spans="16:16" x14ac:dyDescent="0.3">
      <c r="P80705" s="83"/>
    </row>
    <row r="80706" spans="16:16" x14ac:dyDescent="0.3">
      <c r="P80706" s="83"/>
    </row>
    <row r="80707" spans="16:16" x14ac:dyDescent="0.3">
      <c r="P80707" s="83"/>
    </row>
    <row r="80708" spans="16:16" x14ac:dyDescent="0.3">
      <c r="P80708" s="83"/>
    </row>
    <row r="80709" spans="16:16" x14ac:dyDescent="0.3">
      <c r="P80709" s="83"/>
    </row>
    <row r="80710" spans="16:16" x14ac:dyDescent="0.3">
      <c r="P80710" s="83"/>
    </row>
    <row r="80711" spans="16:16" x14ac:dyDescent="0.3">
      <c r="P80711" s="83"/>
    </row>
    <row r="80712" spans="16:16" x14ac:dyDescent="0.3">
      <c r="P80712" s="83"/>
    </row>
    <row r="80713" spans="16:16" x14ac:dyDescent="0.3">
      <c r="P80713" s="83"/>
    </row>
    <row r="80714" spans="16:16" x14ac:dyDescent="0.3">
      <c r="P80714" s="83"/>
    </row>
    <row r="80715" spans="16:16" x14ac:dyDescent="0.3">
      <c r="P80715" s="83"/>
    </row>
    <row r="80716" spans="16:16" x14ac:dyDescent="0.3">
      <c r="P80716" s="83"/>
    </row>
    <row r="80717" spans="16:16" x14ac:dyDescent="0.3">
      <c r="P80717" s="83"/>
    </row>
    <row r="80718" spans="16:16" x14ac:dyDescent="0.3">
      <c r="P80718" s="83"/>
    </row>
    <row r="80719" spans="16:16" x14ac:dyDescent="0.3">
      <c r="P80719" s="83"/>
    </row>
    <row r="80720" spans="16:16" x14ac:dyDescent="0.3">
      <c r="P80720" s="83"/>
    </row>
    <row r="80721" spans="16:16" x14ac:dyDescent="0.3">
      <c r="P80721" s="83"/>
    </row>
    <row r="80722" spans="16:16" x14ac:dyDescent="0.3">
      <c r="P80722" s="83"/>
    </row>
    <row r="80723" spans="16:16" x14ac:dyDescent="0.3">
      <c r="P80723" s="83"/>
    </row>
    <row r="80724" spans="16:16" x14ac:dyDescent="0.3">
      <c r="P80724" s="83"/>
    </row>
    <row r="80725" spans="16:16" x14ac:dyDescent="0.3">
      <c r="P80725" s="83"/>
    </row>
    <row r="80726" spans="16:16" x14ac:dyDescent="0.3">
      <c r="P80726" s="83"/>
    </row>
    <row r="80727" spans="16:16" x14ac:dyDescent="0.3">
      <c r="P80727" s="83"/>
    </row>
    <row r="80728" spans="16:16" x14ac:dyDescent="0.3">
      <c r="P80728" s="83"/>
    </row>
    <row r="80729" spans="16:16" x14ac:dyDescent="0.3">
      <c r="P80729" s="83"/>
    </row>
    <row r="80730" spans="16:16" x14ac:dyDescent="0.3">
      <c r="P80730" s="83"/>
    </row>
    <row r="80731" spans="16:16" x14ac:dyDescent="0.3">
      <c r="P80731" s="83"/>
    </row>
    <row r="80732" spans="16:16" x14ac:dyDescent="0.3">
      <c r="P80732" s="83"/>
    </row>
    <row r="80733" spans="16:16" x14ac:dyDescent="0.3">
      <c r="P80733" s="83"/>
    </row>
    <row r="80734" spans="16:16" x14ac:dyDescent="0.3">
      <c r="P80734" s="83"/>
    </row>
    <row r="80735" spans="16:16" x14ac:dyDescent="0.3">
      <c r="P80735" s="83"/>
    </row>
    <row r="80736" spans="16:16" x14ac:dyDescent="0.3">
      <c r="P80736" s="83"/>
    </row>
    <row r="80737" spans="16:16" x14ac:dyDescent="0.3">
      <c r="P80737" s="83"/>
    </row>
    <row r="80738" spans="16:16" x14ac:dyDescent="0.3">
      <c r="P80738" s="83"/>
    </row>
    <row r="80739" spans="16:16" x14ac:dyDescent="0.3">
      <c r="P80739" s="83"/>
    </row>
    <row r="80740" spans="16:16" x14ac:dyDescent="0.3">
      <c r="P80740" s="83"/>
    </row>
    <row r="80741" spans="16:16" x14ac:dyDescent="0.3">
      <c r="P80741" s="83"/>
    </row>
    <row r="80742" spans="16:16" x14ac:dyDescent="0.3">
      <c r="P80742" s="83"/>
    </row>
    <row r="80743" spans="16:16" x14ac:dyDescent="0.3">
      <c r="P80743" s="83"/>
    </row>
    <row r="80744" spans="16:16" x14ac:dyDescent="0.3">
      <c r="P80744" s="83"/>
    </row>
    <row r="80745" spans="16:16" x14ac:dyDescent="0.3">
      <c r="P80745" s="83"/>
    </row>
    <row r="80746" spans="16:16" x14ac:dyDescent="0.3">
      <c r="P80746" s="83"/>
    </row>
    <row r="80747" spans="16:16" x14ac:dyDescent="0.3">
      <c r="P80747" s="83"/>
    </row>
    <row r="80748" spans="16:16" x14ac:dyDescent="0.3">
      <c r="P80748" s="83"/>
    </row>
    <row r="80749" spans="16:16" x14ac:dyDescent="0.3">
      <c r="P80749" s="83"/>
    </row>
    <row r="80750" spans="16:16" x14ac:dyDescent="0.3">
      <c r="P80750" s="83"/>
    </row>
    <row r="80751" spans="16:16" x14ac:dyDescent="0.3">
      <c r="P80751" s="83"/>
    </row>
    <row r="80752" spans="16:16" x14ac:dyDescent="0.3">
      <c r="P80752" s="83"/>
    </row>
    <row r="80753" spans="16:16" x14ac:dyDescent="0.3">
      <c r="P80753" s="83"/>
    </row>
    <row r="80754" spans="16:16" x14ac:dyDescent="0.3">
      <c r="P80754" s="83"/>
    </row>
    <row r="80755" spans="16:16" x14ac:dyDescent="0.3">
      <c r="P80755" s="83"/>
    </row>
    <row r="80756" spans="16:16" x14ac:dyDescent="0.3">
      <c r="P80756" s="83"/>
    </row>
    <row r="80757" spans="16:16" x14ac:dyDescent="0.3">
      <c r="P80757" s="83"/>
    </row>
    <row r="80758" spans="16:16" x14ac:dyDescent="0.3">
      <c r="P80758" s="83"/>
    </row>
    <row r="80759" spans="16:16" x14ac:dyDescent="0.3">
      <c r="P80759" s="83"/>
    </row>
    <row r="80760" spans="16:16" x14ac:dyDescent="0.3">
      <c r="P80760" s="83"/>
    </row>
    <row r="80761" spans="16:16" x14ac:dyDescent="0.3">
      <c r="P80761" s="83"/>
    </row>
    <row r="80762" spans="16:16" x14ac:dyDescent="0.3">
      <c r="P80762" s="83"/>
    </row>
    <row r="80763" spans="16:16" x14ac:dyDescent="0.3">
      <c r="P80763" s="83"/>
    </row>
    <row r="80764" spans="16:16" x14ac:dyDescent="0.3">
      <c r="P80764" s="83"/>
    </row>
    <row r="80765" spans="16:16" x14ac:dyDescent="0.3">
      <c r="P80765" s="83"/>
    </row>
    <row r="80766" spans="16:16" x14ac:dyDescent="0.3">
      <c r="P80766" s="83"/>
    </row>
    <row r="80767" spans="16:16" x14ac:dyDescent="0.3">
      <c r="P80767" s="83"/>
    </row>
    <row r="80768" spans="16:16" x14ac:dyDescent="0.3">
      <c r="P80768" s="83"/>
    </row>
    <row r="80769" spans="16:16" x14ac:dyDescent="0.3">
      <c r="P80769" s="83"/>
    </row>
    <row r="80770" spans="16:16" x14ac:dyDescent="0.3">
      <c r="P80770" s="83"/>
    </row>
    <row r="80771" spans="16:16" x14ac:dyDescent="0.3">
      <c r="P80771" s="83"/>
    </row>
    <row r="80772" spans="16:16" x14ac:dyDescent="0.3">
      <c r="P80772" s="83"/>
    </row>
    <row r="80773" spans="16:16" x14ac:dyDescent="0.3">
      <c r="P80773" s="83"/>
    </row>
    <row r="80774" spans="16:16" x14ac:dyDescent="0.3">
      <c r="P80774" s="83"/>
    </row>
    <row r="80775" spans="16:16" x14ac:dyDescent="0.3">
      <c r="P80775" s="83"/>
    </row>
    <row r="80776" spans="16:16" x14ac:dyDescent="0.3">
      <c r="P80776" s="83"/>
    </row>
    <row r="80777" spans="16:16" x14ac:dyDescent="0.3">
      <c r="P80777" s="83"/>
    </row>
    <row r="80778" spans="16:16" x14ac:dyDescent="0.3">
      <c r="P80778" s="83"/>
    </row>
    <row r="80779" spans="16:16" x14ac:dyDescent="0.3">
      <c r="P80779" s="83"/>
    </row>
    <row r="80780" spans="16:16" x14ac:dyDescent="0.3">
      <c r="P80780" s="83"/>
    </row>
    <row r="80781" spans="16:16" x14ac:dyDescent="0.3">
      <c r="P80781" s="83"/>
    </row>
    <row r="80782" spans="16:16" x14ac:dyDescent="0.3">
      <c r="P80782" s="83"/>
    </row>
    <row r="80783" spans="16:16" x14ac:dyDescent="0.3">
      <c r="P80783" s="83"/>
    </row>
    <row r="80784" spans="16:16" x14ac:dyDescent="0.3">
      <c r="P80784" s="83"/>
    </row>
    <row r="80785" spans="16:16" x14ac:dyDescent="0.3">
      <c r="P80785" s="83"/>
    </row>
    <row r="80786" spans="16:16" x14ac:dyDescent="0.3">
      <c r="P80786" s="83"/>
    </row>
    <row r="80787" spans="16:16" x14ac:dyDescent="0.3">
      <c r="P80787" s="83"/>
    </row>
    <row r="80788" spans="16:16" x14ac:dyDescent="0.3">
      <c r="P80788" s="83"/>
    </row>
    <row r="80789" spans="16:16" x14ac:dyDescent="0.3">
      <c r="P80789" s="83"/>
    </row>
    <row r="80790" spans="16:16" x14ac:dyDescent="0.3">
      <c r="P80790" s="83"/>
    </row>
    <row r="80791" spans="16:16" x14ac:dyDescent="0.3">
      <c r="P80791" s="83"/>
    </row>
    <row r="80792" spans="16:16" x14ac:dyDescent="0.3">
      <c r="P80792" s="83"/>
    </row>
    <row r="80793" spans="16:16" x14ac:dyDescent="0.3">
      <c r="P80793" s="83"/>
    </row>
    <row r="80794" spans="16:16" x14ac:dyDescent="0.3">
      <c r="P80794" s="83"/>
    </row>
    <row r="80795" spans="16:16" x14ac:dyDescent="0.3">
      <c r="P80795" s="83"/>
    </row>
    <row r="80796" spans="16:16" x14ac:dyDescent="0.3">
      <c r="P80796" s="83"/>
    </row>
    <row r="80797" spans="16:16" x14ac:dyDescent="0.3">
      <c r="P80797" s="83"/>
    </row>
    <row r="80798" spans="16:16" x14ac:dyDescent="0.3">
      <c r="P80798" s="83"/>
    </row>
    <row r="80799" spans="16:16" x14ac:dyDescent="0.3">
      <c r="P80799" s="83"/>
    </row>
    <row r="80800" spans="16:16" x14ac:dyDescent="0.3">
      <c r="P80800" s="83"/>
    </row>
    <row r="80801" spans="16:16" x14ac:dyDescent="0.3">
      <c r="P80801" s="83"/>
    </row>
    <row r="80802" spans="16:16" x14ac:dyDescent="0.3">
      <c r="P80802" s="83"/>
    </row>
    <row r="80803" spans="16:16" x14ac:dyDescent="0.3">
      <c r="P80803" s="83"/>
    </row>
    <row r="80804" spans="16:16" x14ac:dyDescent="0.3">
      <c r="P80804" s="83"/>
    </row>
    <row r="80805" spans="16:16" x14ac:dyDescent="0.3">
      <c r="P80805" s="83"/>
    </row>
    <row r="80806" spans="16:16" x14ac:dyDescent="0.3">
      <c r="P80806" s="83"/>
    </row>
    <row r="80807" spans="16:16" x14ac:dyDescent="0.3">
      <c r="P80807" s="83"/>
    </row>
    <row r="80808" spans="16:16" x14ac:dyDescent="0.3">
      <c r="P80808" s="83"/>
    </row>
    <row r="80809" spans="16:16" x14ac:dyDescent="0.3">
      <c r="P80809" s="83"/>
    </row>
    <row r="80810" spans="16:16" x14ac:dyDescent="0.3">
      <c r="P80810" s="83"/>
    </row>
    <row r="80811" spans="16:16" x14ac:dyDescent="0.3">
      <c r="P80811" s="83"/>
    </row>
    <row r="80812" spans="16:16" x14ac:dyDescent="0.3">
      <c r="P80812" s="83"/>
    </row>
    <row r="80813" spans="16:16" x14ac:dyDescent="0.3">
      <c r="P80813" s="83"/>
    </row>
    <row r="80814" spans="16:16" x14ac:dyDescent="0.3">
      <c r="P80814" s="83"/>
    </row>
    <row r="80815" spans="16:16" x14ac:dyDescent="0.3">
      <c r="P80815" s="83"/>
    </row>
    <row r="80816" spans="16:16" x14ac:dyDescent="0.3">
      <c r="P80816" s="83"/>
    </row>
    <row r="80817" spans="16:16" x14ac:dyDescent="0.3">
      <c r="P80817" s="83"/>
    </row>
    <row r="80818" spans="16:16" x14ac:dyDescent="0.3">
      <c r="P80818" s="83"/>
    </row>
    <row r="80819" spans="16:16" x14ac:dyDescent="0.3">
      <c r="P80819" s="83"/>
    </row>
    <row r="80820" spans="16:16" x14ac:dyDescent="0.3">
      <c r="P80820" s="83"/>
    </row>
    <row r="80821" spans="16:16" x14ac:dyDescent="0.3">
      <c r="P80821" s="83"/>
    </row>
    <row r="80822" spans="16:16" x14ac:dyDescent="0.3">
      <c r="P80822" s="83"/>
    </row>
    <row r="80823" spans="16:16" x14ac:dyDescent="0.3">
      <c r="P80823" s="83"/>
    </row>
    <row r="80824" spans="16:16" x14ac:dyDescent="0.3">
      <c r="P80824" s="83"/>
    </row>
    <row r="80825" spans="16:16" x14ac:dyDescent="0.3">
      <c r="P80825" s="83"/>
    </row>
    <row r="80826" spans="16:16" x14ac:dyDescent="0.3">
      <c r="P80826" s="83"/>
    </row>
    <row r="80827" spans="16:16" x14ac:dyDescent="0.3">
      <c r="P80827" s="83"/>
    </row>
    <row r="80828" spans="16:16" x14ac:dyDescent="0.3">
      <c r="P80828" s="83"/>
    </row>
    <row r="80829" spans="16:16" x14ac:dyDescent="0.3">
      <c r="P80829" s="83"/>
    </row>
    <row r="80830" spans="16:16" x14ac:dyDescent="0.3">
      <c r="P80830" s="83"/>
    </row>
    <row r="80831" spans="16:16" x14ac:dyDescent="0.3">
      <c r="P80831" s="83"/>
    </row>
    <row r="80832" spans="16:16" x14ac:dyDescent="0.3">
      <c r="P80832" s="83"/>
    </row>
    <row r="80833" spans="16:16" x14ac:dyDescent="0.3">
      <c r="P80833" s="83"/>
    </row>
    <row r="80834" spans="16:16" x14ac:dyDescent="0.3">
      <c r="P80834" s="83"/>
    </row>
    <row r="80835" spans="16:16" x14ac:dyDescent="0.3">
      <c r="P80835" s="83"/>
    </row>
    <row r="80836" spans="16:16" x14ac:dyDescent="0.3">
      <c r="P80836" s="83"/>
    </row>
    <row r="80837" spans="16:16" x14ac:dyDescent="0.3">
      <c r="P80837" s="83"/>
    </row>
    <row r="80838" spans="16:16" x14ac:dyDescent="0.3">
      <c r="P80838" s="83"/>
    </row>
    <row r="80839" spans="16:16" x14ac:dyDescent="0.3">
      <c r="P80839" s="83"/>
    </row>
    <row r="80840" spans="16:16" x14ac:dyDescent="0.3">
      <c r="P80840" s="83"/>
    </row>
    <row r="80841" spans="16:16" x14ac:dyDescent="0.3">
      <c r="P80841" s="83"/>
    </row>
    <row r="80842" spans="16:16" x14ac:dyDescent="0.3">
      <c r="P80842" s="83"/>
    </row>
    <row r="80843" spans="16:16" x14ac:dyDescent="0.3">
      <c r="P80843" s="83"/>
    </row>
    <row r="80844" spans="16:16" x14ac:dyDescent="0.3">
      <c r="P80844" s="83"/>
    </row>
    <row r="80845" spans="16:16" x14ac:dyDescent="0.3">
      <c r="P80845" s="83"/>
    </row>
    <row r="80846" spans="16:16" x14ac:dyDescent="0.3">
      <c r="P80846" s="83"/>
    </row>
    <row r="80847" spans="16:16" x14ac:dyDescent="0.3">
      <c r="P80847" s="83"/>
    </row>
    <row r="80848" spans="16:16" x14ac:dyDescent="0.3">
      <c r="P80848" s="83"/>
    </row>
    <row r="80849" spans="16:16" x14ac:dyDescent="0.3">
      <c r="P80849" s="83"/>
    </row>
    <row r="80850" spans="16:16" x14ac:dyDescent="0.3">
      <c r="P80850" s="83"/>
    </row>
    <row r="80851" spans="16:16" x14ac:dyDescent="0.3">
      <c r="P80851" s="83"/>
    </row>
    <row r="80852" spans="16:16" x14ac:dyDescent="0.3">
      <c r="P80852" s="83"/>
    </row>
    <row r="80853" spans="16:16" x14ac:dyDescent="0.3">
      <c r="P80853" s="83"/>
    </row>
    <row r="80854" spans="16:16" x14ac:dyDescent="0.3">
      <c r="P80854" s="83"/>
    </row>
    <row r="80855" spans="16:16" x14ac:dyDescent="0.3">
      <c r="P80855" s="83"/>
    </row>
    <row r="80856" spans="16:16" x14ac:dyDescent="0.3">
      <c r="P80856" s="83"/>
    </row>
    <row r="80857" spans="16:16" x14ac:dyDescent="0.3">
      <c r="P80857" s="83"/>
    </row>
    <row r="80858" spans="16:16" x14ac:dyDescent="0.3">
      <c r="P80858" s="83"/>
    </row>
    <row r="80859" spans="16:16" x14ac:dyDescent="0.3">
      <c r="P80859" s="83"/>
    </row>
    <row r="80860" spans="16:16" x14ac:dyDescent="0.3">
      <c r="P80860" s="83"/>
    </row>
    <row r="80861" spans="16:16" x14ac:dyDescent="0.3">
      <c r="P80861" s="83"/>
    </row>
    <row r="80862" spans="16:16" x14ac:dyDescent="0.3">
      <c r="P80862" s="83"/>
    </row>
    <row r="80863" spans="16:16" x14ac:dyDescent="0.3">
      <c r="P80863" s="83"/>
    </row>
    <row r="80864" spans="16:16" x14ac:dyDescent="0.3">
      <c r="P80864" s="83"/>
    </row>
    <row r="80865" spans="16:16" x14ac:dyDescent="0.3">
      <c r="P80865" s="83"/>
    </row>
    <row r="80866" spans="16:16" x14ac:dyDescent="0.3">
      <c r="P80866" s="83"/>
    </row>
    <row r="80867" spans="16:16" x14ac:dyDescent="0.3">
      <c r="P80867" s="83"/>
    </row>
    <row r="80868" spans="16:16" x14ac:dyDescent="0.3">
      <c r="P80868" s="83"/>
    </row>
    <row r="80869" spans="16:16" x14ac:dyDescent="0.3">
      <c r="P80869" s="83"/>
    </row>
    <row r="80870" spans="16:16" x14ac:dyDescent="0.3">
      <c r="P80870" s="83"/>
    </row>
    <row r="80871" spans="16:16" x14ac:dyDescent="0.3">
      <c r="P80871" s="83"/>
    </row>
    <row r="80872" spans="16:16" x14ac:dyDescent="0.3">
      <c r="P80872" s="83"/>
    </row>
    <row r="80873" spans="16:16" x14ac:dyDescent="0.3">
      <c r="P80873" s="83"/>
    </row>
    <row r="80874" spans="16:16" x14ac:dyDescent="0.3">
      <c r="P80874" s="83"/>
    </row>
    <row r="80875" spans="16:16" x14ac:dyDescent="0.3">
      <c r="P80875" s="83"/>
    </row>
    <row r="80876" spans="16:16" x14ac:dyDescent="0.3">
      <c r="P80876" s="83"/>
    </row>
    <row r="80877" spans="16:16" x14ac:dyDescent="0.3">
      <c r="P80877" s="83"/>
    </row>
    <row r="80878" spans="16:16" x14ac:dyDescent="0.3">
      <c r="P80878" s="83"/>
    </row>
    <row r="80879" spans="16:16" x14ac:dyDescent="0.3">
      <c r="P80879" s="83"/>
    </row>
    <row r="80880" spans="16:16" x14ac:dyDescent="0.3">
      <c r="P80880" s="83"/>
    </row>
    <row r="80881" spans="16:16" x14ac:dyDescent="0.3">
      <c r="P80881" s="83"/>
    </row>
    <row r="80882" spans="16:16" x14ac:dyDescent="0.3">
      <c r="P80882" s="83"/>
    </row>
    <row r="80883" spans="16:16" x14ac:dyDescent="0.3">
      <c r="P80883" s="83"/>
    </row>
    <row r="80884" spans="16:16" x14ac:dyDescent="0.3">
      <c r="P80884" s="83"/>
    </row>
    <row r="80885" spans="16:16" x14ac:dyDescent="0.3">
      <c r="P80885" s="83"/>
    </row>
    <row r="80886" spans="16:16" x14ac:dyDescent="0.3">
      <c r="P80886" s="83"/>
    </row>
    <row r="80887" spans="16:16" x14ac:dyDescent="0.3">
      <c r="P80887" s="83"/>
    </row>
    <row r="80888" spans="16:16" x14ac:dyDescent="0.3">
      <c r="P80888" s="83"/>
    </row>
    <row r="80889" spans="16:16" x14ac:dyDescent="0.3">
      <c r="P80889" s="83"/>
    </row>
    <row r="80890" spans="16:16" x14ac:dyDescent="0.3">
      <c r="P80890" s="83"/>
    </row>
    <row r="80891" spans="16:16" x14ac:dyDescent="0.3">
      <c r="P80891" s="83"/>
    </row>
    <row r="80892" spans="16:16" x14ac:dyDescent="0.3">
      <c r="P80892" s="83"/>
    </row>
    <row r="80893" spans="16:16" x14ac:dyDescent="0.3">
      <c r="P80893" s="83"/>
    </row>
    <row r="80894" spans="16:16" x14ac:dyDescent="0.3">
      <c r="P80894" s="83"/>
    </row>
    <row r="80895" spans="16:16" x14ac:dyDescent="0.3">
      <c r="P80895" s="83"/>
    </row>
    <row r="80896" spans="16:16" x14ac:dyDescent="0.3">
      <c r="P80896" s="83"/>
    </row>
    <row r="80897" spans="16:16" x14ac:dyDescent="0.3">
      <c r="P80897" s="83"/>
    </row>
    <row r="80898" spans="16:16" x14ac:dyDescent="0.3">
      <c r="P80898" s="83"/>
    </row>
    <row r="80899" spans="16:16" x14ac:dyDescent="0.3">
      <c r="P80899" s="83"/>
    </row>
    <row r="80900" spans="16:16" x14ac:dyDescent="0.3">
      <c r="P80900" s="83"/>
    </row>
    <row r="80901" spans="16:16" x14ac:dyDescent="0.3">
      <c r="P80901" s="83"/>
    </row>
    <row r="80902" spans="16:16" x14ac:dyDescent="0.3">
      <c r="P80902" s="83"/>
    </row>
    <row r="80903" spans="16:16" x14ac:dyDescent="0.3">
      <c r="P80903" s="83"/>
    </row>
    <row r="80904" spans="16:16" x14ac:dyDescent="0.3">
      <c r="P80904" s="83"/>
    </row>
    <row r="80905" spans="16:16" x14ac:dyDescent="0.3">
      <c r="P80905" s="83"/>
    </row>
    <row r="80906" spans="16:16" x14ac:dyDescent="0.3">
      <c r="P80906" s="83"/>
    </row>
    <row r="80907" spans="16:16" x14ac:dyDescent="0.3">
      <c r="P80907" s="83"/>
    </row>
    <row r="80908" spans="16:16" x14ac:dyDescent="0.3">
      <c r="P80908" s="83"/>
    </row>
    <row r="80909" spans="16:16" x14ac:dyDescent="0.3">
      <c r="P80909" s="83"/>
    </row>
    <row r="80910" spans="16:16" x14ac:dyDescent="0.3">
      <c r="P80910" s="83"/>
    </row>
    <row r="80911" spans="16:16" x14ac:dyDescent="0.3">
      <c r="P80911" s="83"/>
    </row>
    <row r="80912" spans="16:16" x14ac:dyDescent="0.3">
      <c r="P80912" s="83"/>
    </row>
    <row r="80913" spans="16:16" x14ac:dyDescent="0.3">
      <c r="P80913" s="83"/>
    </row>
    <row r="80914" spans="16:16" x14ac:dyDescent="0.3">
      <c r="P80914" s="83"/>
    </row>
    <row r="80915" spans="16:16" x14ac:dyDescent="0.3">
      <c r="P80915" s="83"/>
    </row>
    <row r="80916" spans="16:16" x14ac:dyDescent="0.3">
      <c r="P80916" s="83"/>
    </row>
    <row r="80917" spans="16:16" x14ac:dyDescent="0.3">
      <c r="P80917" s="83"/>
    </row>
    <row r="80918" spans="16:16" x14ac:dyDescent="0.3">
      <c r="P80918" s="83"/>
    </row>
    <row r="80919" spans="16:16" x14ac:dyDescent="0.3">
      <c r="P80919" s="83"/>
    </row>
    <row r="80920" spans="16:16" x14ac:dyDescent="0.3">
      <c r="P80920" s="83"/>
    </row>
    <row r="80921" spans="16:16" x14ac:dyDescent="0.3">
      <c r="P80921" s="83"/>
    </row>
    <row r="80922" spans="16:16" x14ac:dyDescent="0.3">
      <c r="P80922" s="83"/>
    </row>
    <row r="80923" spans="16:16" x14ac:dyDescent="0.3">
      <c r="P80923" s="83"/>
    </row>
    <row r="80924" spans="16:16" x14ac:dyDescent="0.3">
      <c r="P80924" s="83"/>
    </row>
    <row r="80925" spans="16:16" x14ac:dyDescent="0.3">
      <c r="P80925" s="83"/>
    </row>
    <row r="80926" spans="16:16" x14ac:dyDescent="0.3">
      <c r="P80926" s="83"/>
    </row>
    <row r="80927" spans="16:16" x14ac:dyDescent="0.3">
      <c r="P80927" s="83"/>
    </row>
    <row r="80928" spans="16:16" x14ac:dyDescent="0.3">
      <c r="P80928" s="83"/>
    </row>
    <row r="80929" spans="16:16" x14ac:dyDescent="0.3">
      <c r="P80929" s="83"/>
    </row>
    <row r="80930" spans="16:16" x14ac:dyDescent="0.3">
      <c r="P80930" s="83"/>
    </row>
    <row r="80931" spans="16:16" x14ac:dyDescent="0.3">
      <c r="P80931" s="83"/>
    </row>
    <row r="80932" spans="16:16" x14ac:dyDescent="0.3">
      <c r="P80932" s="83"/>
    </row>
    <row r="80933" spans="16:16" x14ac:dyDescent="0.3">
      <c r="P80933" s="83"/>
    </row>
    <row r="80934" spans="16:16" x14ac:dyDescent="0.3">
      <c r="P80934" s="83"/>
    </row>
    <row r="80935" spans="16:16" x14ac:dyDescent="0.3">
      <c r="P80935" s="83"/>
    </row>
    <row r="80936" spans="16:16" x14ac:dyDescent="0.3">
      <c r="P80936" s="83"/>
    </row>
    <row r="80937" spans="16:16" x14ac:dyDescent="0.3">
      <c r="P80937" s="83"/>
    </row>
    <row r="80938" spans="16:16" x14ac:dyDescent="0.3">
      <c r="P80938" s="83"/>
    </row>
    <row r="80939" spans="16:16" x14ac:dyDescent="0.3">
      <c r="P80939" s="83"/>
    </row>
    <row r="80940" spans="16:16" x14ac:dyDescent="0.3">
      <c r="P80940" s="83"/>
    </row>
    <row r="80941" spans="16:16" x14ac:dyDescent="0.3">
      <c r="P80941" s="83"/>
    </row>
    <row r="80942" spans="16:16" x14ac:dyDescent="0.3">
      <c r="P80942" s="83"/>
    </row>
    <row r="80943" spans="16:16" x14ac:dyDescent="0.3">
      <c r="P80943" s="83"/>
    </row>
    <row r="80944" spans="16:16" x14ac:dyDescent="0.3">
      <c r="P80944" s="83"/>
    </row>
    <row r="80945" spans="16:16" x14ac:dyDescent="0.3">
      <c r="P80945" s="83"/>
    </row>
    <row r="80946" spans="16:16" x14ac:dyDescent="0.3">
      <c r="P80946" s="83"/>
    </row>
    <row r="80947" spans="16:16" x14ac:dyDescent="0.3">
      <c r="P80947" s="83"/>
    </row>
    <row r="80948" spans="16:16" x14ac:dyDescent="0.3">
      <c r="P80948" s="83"/>
    </row>
    <row r="80949" spans="16:16" x14ac:dyDescent="0.3">
      <c r="P80949" s="83"/>
    </row>
    <row r="80950" spans="16:16" x14ac:dyDescent="0.3">
      <c r="P80950" s="83"/>
    </row>
    <row r="80951" spans="16:16" x14ac:dyDescent="0.3">
      <c r="P80951" s="83"/>
    </row>
    <row r="80952" spans="16:16" x14ac:dyDescent="0.3">
      <c r="P80952" s="83"/>
    </row>
    <row r="80953" spans="16:16" x14ac:dyDescent="0.3">
      <c r="P80953" s="83"/>
    </row>
    <row r="80954" spans="16:16" x14ac:dyDescent="0.3">
      <c r="P80954" s="83"/>
    </row>
    <row r="80955" spans="16:16" x14ac:dyDescent="0.3">
      <c r="P80955" s="83"/>
    </row>
    <row r="80956" spans="16:16" x14ac:dyDescent="0.3">
      <c r="P80956" s="83"/>
    </row>
    <row r="80957" spans="16:16" x14ac:dyDescent="0.3">
      <c r="P80957" s="83"/>
    </row>
    <row r="80958" spans="16:16" x14ac:dyDescent="0.3">
      <c r="P80958" s="83"/>
    </row>
    <row r="80959" spans="16:16" x14ac:dyDescent="0.3">
      <c r="P80959" s="83"/>
    </row>
    <row r="80960" spans="16:16" x14ac:dyDescent="0.3">
      <c r="P80960" s="83"/>
    </row>
    <row r="80961" spans="16:16" x14ac:dyDescent="0.3">
      <c r="P80961" s="83"/>
    </row>
    <row r="80962" spans="16:16" x14ac:dyDescent="0.3">
      <c r="P80962" s="83"/>
    </row>
    <row r="80963" spans="16:16" x14ac:dyDescent="0.3">
      <c r="P80963" s="83"/>
    </row>
    <row r="80964" spans="16:16" x14ac:dyDescent="0.3">
      <c r="P80964" s="83"/>
    </row>
    <row r="80965" spans="16:16" x14ac:dyDescent="0.3">
      <c r="P80965" s="83"/>
    </row>
    <row r="80966" spans="16:16" x14ac:dyDescent="0.3">
      <c r="P80966" s="83"/>
    </row>
    <row r="80967" spans="16:16" x14ac:dyDescent="0.3">
      <c r="P80967" s="83"/>
    </row>
    <row r="80968" spans="16:16" x14ac:dyDescent="0.3">
      <c r="P80968" s="83"/>
    </row>
    <row r="80969" spans="16:16" x14ac:dyDescent="0.3">
      <c r="P80969" s="83"/>
    </row>
    <row r="80970" spans="16:16" x14ac:dyDescent="0.3">
      <c r="P80970" s="83"/>
    </row>
    <row r="80971" spans="16:16" x14ac:dyDescent="0.3">
      <c r="P80971" s="83"/>
    </row>
    <row r="80972" spans="16:16" x14ac:dyDescent="0.3">
      <c r="P80972" s="83"/>
    </row>
    <row r="80973" spans="16:16" x14ac:dyDescent="0.3">
      <c r="P80973" s="83"/>
    </row>
    <row r="80974" spans="16:16" x14ac:dyDescent="0.3">
      <c r="P80974" s="83"/>
    </row>
    <row r="80975" spans="16:16" x14ac:dyDescent="0.3">
      <c r="P80975" s="83"/>
    </row>
    <row r="80976" spans="16:16" x14ac:dyDescent="0.3">
      <c r="P80976" s="83"/>
    </row>
    <row r="80977" spans="16:16" x14ac:dyDescent="0.3">
      <c r="P80977" s="83"/>
    </row>
    <row r="80978" spans="16:16" x14ac:dyDescent="0.3">
      <c r="P80978" s="83"/>
    </row>
    <row r="80979" spans="16:16" x14ac:dyDescent="0.3">
      <c r="P80979" s="83"/>
    </row>
    <row r="80980" spans="16:16" x14ac:dyDescent="0.3">
      <c r="P80980" s="83"/>
    </row>
    <row r="80981" spans="16:16" x14ac:dyDescent="0.3">
      <c r="P80981" s="83"/>
    </row>
    <row r="80982" spans="16:16" x14ac:dyDescent="0.3">
      <c r="P80982" s="83"/>
    </row>
    <row r="80983" spans="16:16" x14ac:dyDescent="0.3">
      <c r="P80983" s="83"/>
    </row>
    <row r="80984" spans="16:16" x14ac:dyDescent="0.3">
      <c r="P80984" s="83"/>
    </row>
    <row r="80985" spans="16:16" x14ac:dyDescent="0.3">
      <c r="P80985" s="83"/>
    </row>
    <row r="80986" spans="16:16" x14ac:dyDescent="0.3">
      <c r="P80986" s="83"/>
    </row>
    <row r="80987" spans="16:16" x14ac:dyDescent="0.3">
      <c r="P80987" s="83"/>
    </row>
    <row r="80988" spans="16:16" x14ac:dyDescent="0.3">
      <c r="P80988" s="83"/>
    </row>
    <row r="80989" spans="16:16" x14ac:dyDescent="0.3">
      <c r="P80989" s="83"/>
    </row>
    <row r="80990" spans="16:16" x14ac:dyDescent="0.3">
      <c r="P80990" s="83"/>
    </row>
    <row r="80991" spans="16:16" x14ac:dyDescent="0.3">
      <c r="P80991" s="83"/>
    </row>
    <row r="80992" spans="16:16" x14ac:dyDescent="0.3">
      <c r="P80992" s="83"/>
    </row>
    <row r="80993" spans="16:16" x14ac:dyDescent="0.3">
      <c r="P80993" s="83"/>
    </row>
    <row r="80994" spans="16:16" x14ac:dyDescent="0.3">
      <c r="P80994" s="83"/>
    </row>
    <row r="80995" spans="16:16" x14ac:dyDescent="0.3">
      <c r="P80995" s="83"/>
    </row>
    <row r="80996" spans="16:16" x14ac:dyDescent="0.3">
      <c r="P80996" s="83"/>
    </row>
    <row r="80997" spans="16:16" x14ac:dyDescent="0.3">
      <c r="P80997" s="83"/>
    </row>
    <row r="80998" spans="16:16" x14ac:dyDescent="0.3">
      <c r="P80998" s="83"/>
    </row>
    <row r="80999" spans="16:16" x14ac:dyDescent="0.3">
      <c r="P80999" s="83"/>
    </row>
    <row r="81000" spans="16:16" x14ac:dyDescent="0.3">
      <c r="P81000" s="83"/>
    </row>
    <row r="81001" spans="16:16" x14ac:dyDescent="0.3">
      <c r="P81001" s="83"/>
    </row>
    <row r="81002" spans="16:16" x14ac:dyDescent="0.3">
      <c r="P81002" s="83"/>
    </row>
    <row r="81003" spans="16:16" x14ac:dyDescent="0.3">
      <c r="P81003" s="83"/>
    </row>
    <row r="81004" spans="16:16" x14ac:dyDescent="0.3">
      <c r="P81004" s="83"/>
    </row>
    <row r="81005" spans="16:16" x14ac:dyDescent="0.3">
      <c r="P81005" s="83"/>
    </row>
    <row r="81006" spans="16:16" x14ac:dyDescent="0.3">
      <c r="P81006" s="83"/>
    </row>
    <row r="81007" spans="16:16" x14ac:dyDescent="0.3">
      <c r="P81007" s="83"/>
    </row>
    <row r="81008" spans="16:16" x14ac:dyDescent="0.3">
      <c r="P81008" s="83"/>
    </row>
    <row r="81009" spans="16:16" x14ac:dyDescent="0.3">
      <c r="P81009" s="83"/>
    </row>
    <row r="81010" spans="16:16" x14ac:dyDescent="0.3">
      <c r="P81010" s="83"/>
    </row>
    <row r="81011" spans="16:16" x14ac:dyDescent="0.3">
      <c r="P81011" s="83"/>
    </row>
    <row r="81012" spans="16:16" x14ac:dyDescent="0.3">
      <c r="P81012" s="83"/>
    </row>
    <row r="81013" spans="16:16" x14ac:dyDescent="0.3">
      <c r="P81013" s="83"/>
    </row>
    <row r="81014" spans="16:16" x14ac:dyDescent="0.3">
      <c r="P81014" s="83"/>
    </row>
    <row r="81015" spans="16:16" x14ac:dyDescent="0.3">
      <c r="P81015" s="83"/>
    </row>
    <row r="81016" spans="16:16" x14ac:dyDescent="0.3">
      <c r="P81016" s="83"/>
    </row>
    <row r="81017" spans="16:16" x14ac:dyDescent="0.3">
      <c r="P81017" s="83"/>
    </row>
    <row r="81018" spans="16:16" x14ac:dyDescent="0.3">
      <c r="P81018" s="83"/>
    </row>
    <row r="81019" spans="16:16" x14ac:dyDescent="0.3">
      <c r="P81019" s="83"/>
    </row>
    <row r="81020" spans="16:16" x14ac:dyDescent="0.3">
      <c r="P81020" s="83"/>
    </row>
    <row r="81021" spans="16:16" x14ac:dyDescent="0.3">
      <c r="P81021" s="83"/>
    </row>
    <row r="81022" spans="16:16" x14ac:dyDescent="0.3">
      <c r="P81022" s="83"/>
    </row>
    <row r="81023" spans="16:16" x14ac:dyDescent="0.3">
      <c r="P81023" s="83"/>
    </row>
    <row r="81024" spans="16:16" x14ac:dyDescent="0.3">
      <c r="P81024" s="83"/>
    </row>
    <row r="81025" spans="16:16" x14ac:dyDescent="0.3">
      <c r="P81025" s="83"/>
    </row>
    <row r="81026" spans="16:16" x14ac:dyDescent="0.3">
      <c r="P81026" s="83"/>
    </row>
    <row r="81027" spans="16:16" x14ac:dyDescent="0.3">
      <c r="P81027" s="83"/>
    </row>
    <row r="81028" spans="16:16" x14ac:dyDescent="0.3">
      <c r="P81028" s="83"/>
    </row>
    <row r="81029" spans="16:16" x14ac:dyDescent="0.3">
      <c r="P81029" s="83"/>
    </row>
    <row r="81030" spans="16:16" x14ac:dyDescent="0.3">
      <c r="P81030" s="83"/>
    </row>
    <row r="81031" spans="16:16" x14ac:dyDescent="0.3">
      <c r="P81031" s="83"/>
    </row>
    <row r="81032" spans="16:16" x14ac:dyDescent="0.3">
      <c r="P81032" s="83"/>
    </row>
    <row r="81033" spans="16:16" x14ac:dyDescent="0.3">
      <c r="P81033" s="83"/>
    </row>
    <row r="81034" spans="16:16" x14ac:dyDescent="0.3">
      <c r="P81034" s="83"/>
    </row>
    <row r="81035" spans="16:16" x14ac:dyDescent="0.3">
      <c r="P81035" s="83"/>
    </row>
    <row r="81036" spans="16:16" x14ac:dyDescent="0.3">
      <c r="P81036" s="83"/>
    </row>
    <row r="81037" spans="16:16" x14ac:dyDescent="0.3">
      <c r="P81037" s="83"/>
    </row>
    <row r="81038" spans="16:16" x14ac:dyDescent="0.3">
      <c r="P81038" s="83"/>
    </row>
    <row r="81039" spans="16:16" x14ac:dyDescent="0.3">
      <c r="P81039" s="83"/>
    </row>
    <row r="81040" spans="16:16" x14ac:dyDescent="0.3">
      <c r="P81040" s="83"/>
    </row>
    <row r="81041" spans="16:16" x14ac:dyDescent="0.3">
      <c r="P81041" s="83"/>
    </row>
    <row r="81042" spans="16:16" x14ac:dyDescent="0.3">
      <c r="P81042" s="83"/>
    </row>
    <row r="81043" spans="16:16" x14ac:dyDescent="0.3">
      <c r="P81043" s="83"/>
    </row>
    <row r="81044" spans="16:16" x14ac:dyDescent="0.3">
      <c r="P81044" s="83"/>
    </row>
    <row r="81045" spans="16:16" x14ac:dyDescent="0.3">
      <c r="P81045" s="83"/>
    </row>
    <row r="81046" spans="16:16" x14ac:dyDescent="0.3">
      <c r="P81046" s="83"/>
    </row>
    <row r="81047" spans="16:16" x14ac:dyDescent="0.3">
      <c r="P81047" s="83"/>
    </row>
    <row r="81048" spans="16:16" x14ac:dyDescent="0.3">
      <c r="P81048" s="83"/>
    </row>
    <row r="81049" spans="16:16" x14ac:dyDescent="0.3">
      <c r="P81049" s="83"/>
    </row>
    <row r="81050" spans="16:16" x14ac:dyDescent="0.3">
      <c r="P81050" s="83"/>
    </row>
    <row r="81051" spans="16:16" x14ac:dyDescent="0.3">
      <c r="P81051" s="83"/>
    </row>
    <row r="81052" spans="16:16" x14ac:dyDescent="0.3">
      <c r="P81052" s="83"/>
    </row>
    <row r="81053" spans="16:16" x14ac:dyDescent="0.3">
      <c r="P81053" s="83"/>
    </row>
    <row r="81054" spans="16:16" x14ac:dyDescent="0.3">
      <c r="P81054" s="83"/>
    </row>
    <row r="81055" spans="16:16" x14ac:dyDescent="0.3">
      <c r="P81055" s="83"/>
    </row>
    <row r="81056" spans="16:16" x14ac:dyDescent="0.3">
      <c r="P81056" s="83"/>
    </row>
    <row r="81057" spans="16:16" x14ac:dyDescent="0.3">
      <c r="P81057" s="83"/>
    </row>
    <row r="81058" spans="16:16" x14ac:dyDescent="0.3">
      <c r="P81058" s="83"/>
    </row>
    <row r="81059" spans="16:16" x14ac:dyDescent="0.3">
      <c r="P81059" s="83"/>
    </row>
    <row r="81060" spans="16:16" x14ac:dyDescent="0.3">
      <c r="P81060" s="83"/>
    </row>
    <row r="81061" spans="16:16" x14ac:dyDescent="0.3">
      <c r="P81061" s="83"/>
    </row>
    <row r="81062" spans="16:16" x14ac:dyDescent="0.3">
      <c r="P81062" s="83"/>
    </row>
    <row r="81063" spans="16:16" x14ac:dyDescent="0.3">
      <c r="P81063" s="83"/>
    </row>
    <row r="81064" spans="16:16" x14ac:dyDescent="0.3">
      <c r="P81064" s="83"/>
    </row>
    <row r="81065" spans="16:16" x14ac:dyDescent="0.3">
      <c r="P81065" s="83"/>
    </row>
    <row r="81066" spans="16:16" x14ac:dyDescent="0.3">
      <c r="P81066" s="83"/>
    </row>
    <row r="81067" spans="16:16" x14ac:dyDescent="0.3">
      <c r="P81067" s="83"/>
    </row>
    <row r="81068" spans="16:16" x14ac:dyDescent="0.3">
      <c r="P81068" s="83"/>
    </row>
    <row r="81069" spans="16:16" x14ac:dyDescent="0.3">
      <c r="P81069" s="83"/>
    </row>
    <row r="81070" spans="16:16" x14ac:dyDescent="0.3">
      <c r="P81070" s="83"/>
    </row>
    <row r="81071" spans="16:16" x14ac:dyDescent="0.3">
      <c r="P81071" s="83"/>
    </row>
    <row r="81072" spans="16:16" x14ac:dyDescent="0.3">
      <c r="P81072" s="83"/>
    </row>
    <row r="81073" spans="16:16" x14ac:dyDescent="0.3">
      <c r="P81073" s="83"/>
    </row>
    <row r="81074" spans="16:16" x14ac:dyDescent="0.3">
      <c r="P81074" s="83"/>
    </row>
    <row r="81075" spans="16:16" x14ac:dyDescent="0.3">
      <c r="P81075" s="83"/>
    </row>
    <row r="81076" spans="16:16" x14ac:dyDescent="0.3">
      <c r="P81076" s="83"/>
    </row>
    <row r="81077" spans="16:16" x14ac:dyDescent="0.3">
      <c r="P81077" s="83"/>
    </row>
    <row r="81078" spans="16:16" x14ac:dyDescent="0.3">
      <c r="P81078" s="83"/>
    </row>
    <row r="81079" spans="16:16" x14ac:dyDescent="0.3">
      <c r="P81079" s="83"/>
    </row>
    <row r="81080" spans="16:16" x14ac:dyDescent="0.3">
      <c r="P81080" s="83"/>
    </row>
    <row r="81081" spans="16:16" x14ac:dyDescent="0.3">
      <c r="P81081" s="83"/>
    </row>
    <row r="81082" spans="16:16" x14ac:dyDescent="0.3">
      <c r="P81082" s="83"/>
    </row>
    <row r="81083" spans="16:16" x14ac:dyDescent="0.3">
      <c r="P81083" s="83"/>
    </row>
    <row r="81084" spans="16:16" x14ac:dyDescent="0.3">
      <c r="P81084" s="83"/>
    </row>
    <row r="81085" spans="16:16" x14ac:dyDescent="0.3">
      <c r="P81085" s="83"/>
    </row>
    <row r="81086" spans="16:16" x14ac:dyDescent="0.3">
      <c r="P81086" s="83"/>
    </row>
    <row r="81087" spans="16:16" x14ac:dyDescent="0.3">
      <c r="P81087" s="83"/>
    </row>
    <row r="81088" spans="16:16" x14ac:dyDescent="0.3">
      <c r="P81088" s="83"/>
    </row>
    <row r="81089" spans="16:16" x14ac:dyDescent="0.3">
      <c r="P81089" s="83"/>
    </row>
    <row r="81090" spans="16:16" x14ac:dyDescent="0.3">
      <c r="P81090" s="83"/>
    </row>
    <row r="81091" spans="16:16" x14ac:dyDescent="0.3">
      <c r="P81091" s="83"/>
    </row>
    <row r="81092" spans="16:16" x14ac:dyDescent="0.3">
      <c r="P81092" s="83"/>
    </row>
    <row r="81093" spans="16:16" x14ac:dyDescent="0.3">
      <c r="P81093" s="83"/>
    </row>
    <row r="81094" spans="16:16" x14ac:dyDescent="0.3">
      <c r="P81094" s="83"/>
    </row>
    <row r="81095" spans="16:16" x14ac:dyDescent="0.3">
      <c r="P81095" s="83"/>
    </row>
    <row r="81096" spans="16:16" x14ac:dyDescent="0.3">
      <c r="P81096" s="83"/>
    </row>
    <row r="81097" spans="16:16" x14ac:dyDescent="0.3">
      <c r="P81097" s="83"/>
    </row>
    <row r="81098" spans="16:16" x14ac:dyDescent="0.3">
      <c r="P81098" s="83"/>
    </row>
    <row r="81099" spans="16:16" x14ac:dyDescent="0.3">
      <c r="P81099" s="83"/>
    </row>
    <row r="81100" spans="16:16" x14ac:dyDescent="0.3">
      <c r="P81100" s="83"/>
    </row>
    <row r="81101" spans="16:16" x14ac:dyDescent="0.3">
      <c r="P81101" s="83"/>
    </row>
    <row r="81102" spans="16:16" x14ac:dyDescent="0.3">
      <c r="P81102" s="83"/>
    </row>
    <row r="81103" spans="16:16" x14ac:dyDescent="0.3">
      <c r="P81103" s="83"/>
    </row>
    <row r="81104" spans="16:16" x14ac:dyDescent="0.3">
      <c r="P81104" s="83"/>
    </row>
    <row r="81105" spans="16:16" x14ac:dyDescent="0.3">
      <c r="P81105" s="83"/>
    </row>
    <row r="81106" spans="16:16" x14ac:dyDescent="0.3">
      <c r="P81106" s="83"/>
    </row>
    <row r="81107" spans="16:16" x14ac:dyDescent="0.3">
      <c r="P81107" s="83"/>
    </row>
    <row r="81108" spans="16:16" x14ac:dyDescent="0.3">
      <c r="P81108" s="83"/>
    </row>
    <row r="81109" spans="16:16" x14ac:dyDescent="0.3">
      <c r="P81109" s="83"/>
    </row>
    <row r="81110" spans="16:16" x14ac:dyDescent="0.3">
      <c r="P81110" s="83"/>
    </row>
    <row r="81111" spans="16:16" x14ac:dyDescent="0.3">
      <c r="P81111" s="83"/>
    </row>
    <row r="81112" spans="16:16" x14ac:dyDescent="0.3">
      <c r="P81112" s="83"/>
    </row>
    <row r="81113" spans="16:16" x14ac:dyDescent="0.3">
      <c r="P81113" s="83"/>
    </row>
    <row r="81114" spans="16:16" x14ac:dyDescent="0.3">
      <c r="P81114" s="83"/>
    </row>
    <row r="81115" spans="16:16" x14ac:dyDescent="0.3">
      <c r="P81115" s="83"/>
    </row>
    <row r="81116" spans="16:16" x14ac:dyDescent="0.3">
      <c r="P81116" s="83"/>
    </row>
    <row r="81117" spans="16:16" x14ac:dyDescent="0.3">
      <c r="P81117" s="83"/>
    </row>
    <row r="81118" spans="16:16" x14ac:dyDescent="0.3">
      <c r="P81118" s="83"/>
    </row>
    <row r="81119" spans="16:16" x14ac:dyDescent="0.3">
      <c r="P81119" s="83"/>
    </row>
    <row r="81120" spans="16:16" x14ac:dyDescent="0.3">
      <c r="P81120" s="83"/>
    </row>
    <row r="81121" spans="16:16" x14ac:dyDescent="0.3">
      <c r="P81121" s="83"/>
    </row>
    <row r="81122" spans="16:16" x14ac:dyDescent="0.3">
      <c r="P81122" s="83"/>
    </row>
    <row r="81123" spans="16:16" x14ac:dyDescent="0.3">
      <c r="P81123" s="83"/>
    </row>
    <row r="81124" spans="16:16" x14ac:dyDescent="0.3">
      <c r="P81124" s="83"/>
    </row>
    <row r="81125" spans="16:16" x14ac:dyDescent="0.3">
      <c r="P81125" s="83"/>
    </row>
    <row r="81126" spans="16:16" x14ac:dyDescent="0.3">
      <c r="P81126" s="83"/>
    </row>
    <row r="81127" spans="16:16" x14ac:dyDescent="0.3">
      <c r="P81127" s="83"/>
    </row>
    <row r="81128" spans="16:16" x14ac:dyDescent="0.3">
      <c r="P81128" s="83"/>
    </row>
    <row r="81129" spans="16:16" x14ac:dyDescent="0.3">
      <c r="P81129" s="83"/>
    </row>
    <row r="81130" spans="16:16" x14ac:dyDescent="0.3">
      <c r="P81130" s="83"/>
    </row>
    <row r="81131" spans="16:16" x14ac:dyDescent="0.3">
      <c r="P81131" s="83"/>
    </row>
    <row r="81132" spans="16:16" x14ac:dyDescent="0.3">
      <c r="P81132" s="83"/>
    </row>
    <row r="81133" spans="16:16" x14ac:dyDescent="0.3">
      <c r="P81133" s="83"/>
    </row>
    <row r="81134" spans="16:16" x14ac:dyDescent="0.3">
      <c r="P81134" s="83"/>
    </row>
    <row r="81135" spans="16:16" x14ac:dyDescent="0.3">
      <c r="P81135" s="83"/>
    </row>
    <row r="81136" spans="16:16" x14ac:dyDescent="0.3">
      <c r="P81136" s="83"/>
    </row>
    <row r="81137" spans="16:16" x14ac:dyDescent="0.3">
      <c r="P81137" s="83"/>
    </row>
    <row r="81138" spans="16:16" x14ac:dyDescent="0.3">
      <c r="P81138" s="83"/>
    </row>
    <row r="81139" spans="16:16" x14ac:dyDescent="0.3">
      <c r="P81139" s="83"/>
    </row>
    <row r="81140" spans="16:16" x14ac:dyDescent="0.3">
      <c r="P81140" s="83"/>
    </row>
    <row r="81141" spans="16:16" x14ac:dyDescent="0.3">
      <c r="P81141" s="83"/>
    </row>
    <row r="81142" spans="16:16" x14ac:dyDescent="0.3">
      <c r="P81142" s="83"/>
    </row>
    <row r="81143" spans="16:16" x14ac:dyDescent="0.3">
      <c r="P81143" s="83"/>
    </row>
    <row r="81144" spans="16:16" x14ac:dyDescent="0.3">
      <c r="P81144" s="83"/>
    </row>
    <row r="81145" spans="16:16" x14ac:dyDescent="0.3">
      <c r="P81145" s="83"/>
    </row>
    <row r="81146" spans="16:16" x14ac:dyDescent="0.3">
      <c r="P81146" s="83"/>
    </row>
    <row r="81147" spans="16:16" x14ac:dyDescent="0.3">
      <c r="P81147" s="83"/>
    </row>
    <row r="81148" spans="16:16" x14ac:dyDescent="0.3">
      <c r="P81148" s="83"/>
    </row>
    <row r="81149" spans="16:16" x14ac:dyDescent="0.3">
      <c r="P81149" s="83"/>
    </row>
    <row r="81150" spans="16:16" x14ac:dyDescent="0.3">
      <c r="P81150" s="83"/>
    </row>
    <row r="81151" spans="16:16" x14ac:dyDescent="0.3">
      <c r="P81151" s="83"/>
    </row>
    <row r="81152" spans="16:16" x14ac:dyDescent="0.3">
      <c r="P81152" s="83"/>
    </row>
    <row r="81153" spans="16:16" x14ac:dyDescent="0.3">
      <c r="P81153" s="83"/>
    </row>
    <row r="81154" spans="16:16" x14ac:dyDescent="0.3">
      <c r="P81154" s="83"/>
    </row>
    <row r="81155" spans="16:16" x14ac:dyDescent="0.3">
      <c r="P81155" s="83"/>
    </row>
    <row r="81156" spans="16:16" x14ac:dyDescent="0.3">
      <c r="P81156" s="83"/>
    </row>
    <row r="81157" spans="16:16" x14ac:dyDescent="0.3">
      <c r="P81157" s="83"/>
    </row>
    <row r="81158" spans="16:16" x14ac:dyDescent="0.3">
      <c r="P81158" s="83"/>
    </row>
    <row r="81159" spans="16:16" x14ac:dyDescent="0.3">
      <c r="P81159" s="83"/>
    </row>
    <row r="81160" spans="16:16" x14ac:dyDescent="0.3">
      <c r="P81160" s="83"/>
    </row>
    <row r="81161" spans="16:16" x14ac:dyDescent="0.3">
      <c r="P81161" s="83"/>
    </row>
    <row r="81162" spans="16:16" x14ac:dyDescent="0.3">
      <c r="P81162" s="83"/>
    </row>
    <row r="81163" spans="16:16" x14ac:dyDescent="0.3">
      <c r="P81163" s="83"/>
    </row>
    <row r="81164" spans="16:16" x14ac:dyDescent="0.3">
      <c r="P81164" s="83"/>
    </row>
    <row r="81165" spans="16:16" x14ac:dyDescent="0.3">
      <c r="P81165" s="83"/>
    </row>
    <row r="81166" spans="16:16" x14ac:dyDescent="0.3">
      <c r="P81166" s="83"/>
    </row>
    <row r="81167" spans="16:16" x14ac:dyDescent="0.3">
      <c r="P81167" s="83"/>
    </row>
    <row r="81168" spans="16:16" x14ac:dyDescent="0.3">
      <c r="P81168" s="83"/>
    </row>
    <row r="81169" spans="16:16" x14ac:dyDescent="0.3">
      <c r="P81169" s="83"/>
    </row>
    <row r="81170" spans="16:16" x14ac:dyDescent="0.3">
      <c r="P81170" s="83"/>
    </row>
    <row r="81171" spans="16:16" x14ac:dyDescent="0.3">
      <c r="P81171" s="83"/>
    </row>
    <row r="81172" spans="16:16" x14ac:dyDescent="0.3">
      <c r="P81172" s="83"/>
    </row>
    <row r="81173" spans="16:16" x14ac:dyDescent="0.3">
      <c r="P81173" s="83"/>
    </row>
    <row r="81174" spans="16:16" x14ac:dyDescent="0.3">
      <c r="P81174" s="83"/>
    </row>
    <row r="81175" spans="16:16" x14ac:dyDescent="0.3">
      <c r="P81175" s="83"/>
    </row>
    <row r="81176" spans="16:16" x14ac:dyDescent="0.3">
      <c r="P81176" s="83"/>
    </row>
    <row r="81177" spans="16:16" x14ac:dyDescent="0.3">
      <c r="P81177" s="83"/>
    </row>
    <row r="81178" spans="16:16" x14ac:dyDescent="0.3">
      <c r="P81178" s="83"/>
    </row>
    <row r="81179" spans="16:16" x14ac:dyDescent="0.3">
      <c r="P81179" s="83"/>
    </row>
    <row r="81180" spans="16:16" x14ac:dyDescent="0.3">
      <c r="P81180" s="83"/>
    </row>
    <row r="81181" spans="16:16" x14ac:dyDescent="0.3">
      <c r="P81181" s="83"/>
    </row>
    <row r="81182" spans="16:16" x14ac:dyDescent="0.3">
      <c r="P81182" s="83"/>
    </row>
    <row r="81183" spans="16:16" x14ac:dyDescent="0.3">
      <c r="P81183" s="83"/>
    </row>
    <row r="81184" spans="16:16" x14ac:dyDescent="0.3">
      <c r="P81184" s="83"/>
    </row>
    <row r="81185" spans="16:16" x14ac:dyDescent="0.3">
      <c r="P81185" s="83"/>
    </row>
    <row r="81186" spans="16:16" x14ac:dyDescent="0.3">
      <c r="P81186" s="83"/>
    </row>
    <row r="81187" spans="16:16" x14ac:dyDescent="0.3">
      <c r="P81187" s="83"/>
    </row>
    <row r="81188" spans="16:16" x14ac:dyDescent="0.3">
      <c r="P81188" s="83"/>
    </row>
    <row r="81189" spans="16:16" x14ac:dyDescent="0.3">
      <c r="P81189" s="83"/>
    </row>
    <row r="81190" spans="16:16" x14ac:dyDescent="0.3">
      <c r="P81190" s="83"/>
    </row>
    <row r="81191" spans="16:16" x14ac:dyDescent="0.3">
      <c r="P81191" s="83"/>
    </row>
    <row r="81192" spans="16:16" x14ac:dyDescent="0.3">
      <c r="P81192" s="83"/>
    </row>
    <row r="81193" spans="16:16" x14ac:dyDescent="0.3">
      <c r="P81193" s="83"/>
    </row>
    <row r="81194" spans="16:16" x14ac:dyDescent="0.3">
      <c r="P81194" s="83"/>
    </row>
    <row r="81195" spans="16:16" x14ac:dyDescent="0.3">
      <c r="P81195" s="83"/>
    </row>
    <row r="81196" spans="16:16" x14ac:dyDescent="0.3">
      <c r="P81196" s="83"/>
    </row>
    <row r="81197" spans="16:16" x14ac:dyDescent="0.3">
      <c r="P81197" s="83"/>
    </row>
    <row r="81198" spans="16:16" x14ac:dyDescent="0.3">
      <c r="P81198" s="83"/>
    </row>
    <row r="81199" spans="16:16" x14ac:dyDescent="0.3">
      <c r="P81199" s="83"/>
    </row>
    <row r="81200" spans="16:16" x14ac:dyDescent="0.3">
      <c r="P81200" s="83"/>
    </row>
    <row r="81201" spans="16:16" x14ac:dyDescent="0.3">
      <c r="P81201" s="83"/>
    </row>
    <row r="81202" spans="16:16" x14ac:dyDescent="0.3">
      <c r="P81202" s="83"/>
    </row>
    <row r="81203" spans="16:16" x14ac:dyDescent="0.3">
      <c r="P81203" s="83"/>
    </row>
    <row r="81204" spans="16:16" x14ac:dyDescent="0.3">
      <c r="P81204" s="83"/>
    </row>
    <row r="81205" spans="16:16" x14ac:dyDescent="0.3">
      <c r="P81205" s="83"/>
    </row>
    <row r="81206" spans="16:16" x14ac:dyDescent="0.3">
      <c r="P81206" s="83"/>
    </row>
    <row r="81207" spans="16:16" x14ac:dyDescent="0.3">
      <c r="P81207" s="83"/>
    </row>
    <row r="81208" spans="16:16" x14ac:dyDescent="0.3">
      <c r="P81208" s="83"/>
    </row>
    <row r="81209" spans="16:16" x14ac:dyDescent="0.3">
      <c r="P81209" s="83"/>
    </row>
    <row r="81210" spans="16:16" x14ac:dyDescent="0.3">
      <c r="P81210" s="83"/>
    </row>
    <row r="81211" spans="16:16" x14ac:dyDescent="0.3">
      <c r="P81211" s="83"/>
    </row>
    <row r="81212" spans="16:16" x14ac:dyDescent="0.3">
      <c r="P81212" s="83"/>
    </row>
    <row r="81213" spans="16:16" x14ac:dyDescent="0.3">
      <c r="P81213" s="83"/>
    </row>
    <row r="81214" spans="16:16" x14ac:dyDescent="0.3">
      <c r="P81214" s="83"/>
    </row>
    <row r="81215" spans="16:16" x14ac:dyDescent="0.3">
      <c r="P81215" s="83"/>
    </row>
    <row r="81216" spans="16:16" x14ac:dyDescent="0.3">
      <c r="P81216" s="83"/>
    </row>
    <row r="81217" spans="16:16" x14ac:dyDescent="0.3">
      <c r="P81217" s="83"/>
    </row>
    <row r="81218" spans="16:16" x14ac:dyDescent="0.3">
      <c r="P81218" s="83"/>
    </row>
    <row r="81219" spans="16:16" x14ac:dyDescent="0.3">
      <c r="P81219" s="83"/>
    </row>
    <row r="81220" spans="16:16" x14ac:dyDescent="0.3">
      <c r="P81220" s="83"/>
    </row>
    <row r="81221" spans="16:16" x14ac:dyDescent="0.3">
      <c r="P81221" s="83"/>
    </row>
    <row r="81222" spans="16:16" x14ac:dyDescent="0.3">
      <c r="P81222" s="83"/>
    </row>
    <row r="81223" spans="16:16" x14ac:dyDescent="0.3">
      <c r="P81223" s="83"/>
    </row>
    <row r="81224" spans="16:16" x14ac:dyDescent="0.3">
      <c r="P81224" s="83"/>
    </row>
    <row r="81225" spans="16:16" x14ac:dyDescent="0.3">
      <c r="P81225" s="83"/>
    </row>
    <row r="81226" spans="16:16" x14ac:dyDescent="0.3">
      <c r="P81226" s="83"/>
    </row>
    <row r="81227" spans="16:16" x14ac:dyDescent="0.3">
      <c r="P81227" s="83"/>
    </row>
    <row r="81228" spans="16:16" x14ac:dyDescent="0.3">
      <c r="P81228" s="83"/>
    </row>
    <row r="81229" spans="16:16" x14ac:dyDescent="0.3">
      <c r="P81229" s="83"/>
    </row>
    <row r="81230" spans="16:16" x14ac:dyDescent="0.3">
      <c r="P81230" s="83"/>
    </row>
    <row r="81231" spans="16:16" x14ac:dyDescent="0.3">
      <c r="P81231" s="83"/>
    </row>
    <row r="81232" spans="16:16" x14ac:dyDescent="0.3">
      <c r="P81232" s="83"/>
    </row>
    <row r="81233" spans="16:16" x14ac:dyDescent="0.3">
      <c r="P81233" s="83"/>
    </row>
    <row r="81234" spans="16:16" x14ac:dyDescent="0.3">
      <c r="P81234" s="83"/>
    </row>
    <row r="81235" spans="16:16" x14ac:dyDescent="0.3">
      <c r="P81235" s="83"/>
    </row>
    <row r="81236" spans="16:16" x14ac:dyDescent="0.3">
      <c r="P81236" s="83"/>
    </row>
    <row r="81237" spans="16:16" x14ac:dyDescent="0.3">
      <c r="P81237" s="83"/>
    </row>
    <row r="81238" spans="16:16" x14ac:dyDescent="0.3">
      <c r="P81238" s="83"/>
    </row>
    <row r="81239" spans="16:16" x14ac:dyDescent="0.3">
      <c r="P81239" s="83"/>
    </row>
    <row r="81240" spans="16:16" x14ac:dyDescent="0.3">
      <c r="P81240" s="83"/>
    </row>
    <row r="81241" spans="16:16" x14ac:dyDescent="0.3">
      <c r="P81241" s="83"/>
    </row>
    <row r="81242" spans="16:16" x14ac:dyDescent="0.3">
      <c r="P81242" s="83"/>
    </row>
    <row r="81243" spans="16:16" x14ac:dyDescent="0.3">
      <c r="P81243" s="83"/>
    </row>
    <row r="81244" spans="16:16" x14ac:dyDescent="0.3">
      <c r="P81244" s="83"/>
    </row>
    <row r="81245" spans="16:16" x14ac:dyDescent="0.3">
      <c r="P81245" s="83"/>
    </row>
    <row r="81246" spans="16:16" x14ac:dyDescent="0.3">
      <c r="P81246" s="83"/>
    </row>
    <row r="81247" spans="16:16" x14ac:dyDescent="0.3">
      <c r="P81247" s="83"/>
    </row>
    <row r="81248" spans="16:16" x14ac:dyDescent="0.3">
      <c r="P81248" s="83"/>
    </row>
    <row r="81249" spans="16:16" x14ac:dyDescent="0.3">
      <c r="P81249" s="83"/>
    </row>
    <row r="81250" spans="16:16" x14ac:dyDescent="0.3">
      <c r="P81250" s="83"/>
    </row>
    <row r="81251" spans="16:16" x14ac:dyDescent="0.3">
      <c r="P81251" s="83"/>
    </row>
    <row r="81252" spans="16:16" x14ac:dyDescent="0.3">
      <c r="P81252" s="83"/>
    </row>
    <row r="81253" spans="16:16" x14ac:dyDescent="0.3">
      <c r="P81253" s="83"/>
    </row>
    <row r="81254" spans="16:16" x14ac:dyDescent="0.3">
      <c r="P81254" s="83"/>
    </row>
    <row r="81255" spans="16:16" x14ac:dyDescent="0.3">
      <c r="P81255" s="83"/>
    </row>
    <row r="81256" spans="16:16" x14ac:dyDescent="0.3">
      <c r="P81256" s="83"/>
    </row>
    <row r="81257" spans="16:16" x14ac:dyDescent="0.3">
      <c r="P81257" s="83"/>
    </row>
    <row r="81258" spans="16:16" x14ac:dyDescent="0.3">
      <c r="P81258" s="83"/>
    </row>
    <row r="81259" spans="16:16" x14ac:dyDescent="0.3">
      <c r="P81259" s="83"/>
    </row>
    <row r="81260" spans="16:16" x14ac:dyDescent="0.3">
      <c r="P81260" s="83"/>
    </row>
    <row r="81261" spans="16:16" x14ac:dyDescent="0.3">
      <c r="P81261" s="83"/>
    </row>
    <row r="81262" spans="16:16" x14ac:dyDescent="0.3">
      <c r="P81262" s="83"/>
    </row>
    <row r="81263" spans="16:16" x14ac:dyDescent="0.3">
      <c r="P81263" s="83"/>
    </row>
    <row r="81264" spans="16:16" x14ac:dyDescent="0.3">
      <c r="P81264" s="83"/>
    </row>
    <row r="81265" spans="16:16" x14ac:dyDescent="0.3">
      <c r="P81265" s="83"/>
    </row>
    <row r="81266" spans="16:16" x14ac:dyDescent="0.3">
      <c r="P81266" s="83"/>
    </row>
    <row r="81267" spans="16:16" x14ac:dyDescent="0.3">
      <c r="P81267" s="83"/>
    </row>
    <row r="81268" spans="16:16" x14ac:dyDescent="0.3">
      <c r="P81268" s="83"/>
    </row>
    <row r="81269" spans="16:16" x14ac:dyDescent="0.3">
      <c r="P81269" s="83"/>
    </row>
    <row r="81270" spans="16:16" x14ac:dyDescent="0.3">
      <c r="P81270" s="83"/>
    </row>
    <row r="81271" spans="16:16" x14ac:dyDescent="0.3">
      <c r="P81271" s="83"/>
    </row>
    <row r="81272" spans="16:16" x14ac:dyDescent="0.3">
      <c r="P81272" s="83"/>
    </row>
    <row r="81273" spans="16:16" x14ac:dyDescent="0.3">
      <c r="P81273" s="83"/>
    </row>
    <row r="81274" spans="16:16" x14ac:dyDescent="0.3">
      <c r="P81274" s="83"/>
    </row>
    <row r="81275" spans="16:16" x14ac:dyDescent="0.3">
      <c r="P81275" s="83"/>
    </row>
    <row r="81276" spans="16:16" x14ac:dyDescent="0.3">
      <c r="P81276" s="83"/>
    </row>
    <row r="81277" spans="16:16" x14ac:dyDescent="0.3">
      <c r="P81277" s="83"/>
    </row>
    <row r="81278" spans="16:16" x14ac:dyDescent="0.3">
      <c r="P81278" s="83"/>
    </row>
    <row r="81279" spans="16:16" x14ac:dyDescent="0.3">
      <c r="P81279" s="83"/>
    </row>
    <row r="81280" spans="16:16" x14ac:dyDescent="0.3">
      <c r="P81280" s="83"/>
    </row>
    <row r="81281" spans="16:16" x14ac:dyDescent="0.3">
      <c r="P81281" s="83"/>
    </row>
    <row r="81282" spans="16:16" x14ac:dyDescent="0.3">
      <c r="P81282" s="83"/>
    </row>
    <row r="81283" spans="16:16" x14ac:dyDescent="0.3">
      <c r="P81283" s="83"/>
    </row>
    <row r="81284" spans="16:16" x14ac:dyDescent="0.3">
      <c r="P81284" s="83"/>
    </row>
    <row r="81285" spans="16:16" x14ac:dyDescent="0.3">
      <c r="P81285" s="83"/>
    </row>
    <row r="81286" spans="16:16" x14ac:dyDescent="0.3">
      <c r="P81286" s="83"/>
    </row>
    <row r="81287" spans="16:16" x14ac:dyDescent="0.3">
      <c r="P81287" s="83"/>
    </row>
    <row r="81288" spans="16:16" x14ac:dyDescent="0.3">
      <c r="P81288" s="83"/>
    </row>
    <row r="81289" spans="16:16" x14ac:dyDescent="0.3">
      <c r="P81289" s="83"/>
    </row>
    <row r="81290" spans="16:16" x14ac:dyDescent="0.3">
      <c r="P81290" s="83"/>
    </row>
    <row r="81291" spans="16:16" x14ac:dyDescent="0.3">
      <c r="P81291" s="83"/>
    </row>
    <row r="81292" spans="16:16" x14ac:dyDescent="0.3">
      <c r="P81292" s="83"/>
    </row>
    <row r="81293" spans="16:16" x14ac:dyDescent="0.3">
      <c r="P81293" s="83"/>
    </row>
    <row r="81294" spans="16:16" x14ac:dyDescent="0.3">
      <c r="P81294" s="83"/>
    </row>
    <row r="81295" spans="16:16" x14ac:dyDescent="0.3">
      <c r="P81295" s="83"/>
    </row>
    <row r="81296" spans="16:16" x14ac:dyDescent="0.3">
      <c r="P81296" s="83"/>
    </row>
    <row r="81297" spans="16:16" x14ac:dyDescent="0.3">
      <c r="P81297" s="83"/>
    </row>
    <row r="81298" spans="16:16" x14ac:dyDescent="0.3">
      <c r="P81298" s="83"/>
    </row>
    <row r="81299" spans="16:16" x14ac:dyDescent="0.3">
      <c r="P81299" s="83"/>
    </row>
    <row r="81300" spans="16:16" x14ac:dyDescent="0.3">
      <c r="P81300" s="83"/>
    </row>
    <row r="81301" spans="16:16" x14ac:dyDescent="0.3">
      <c r="P81301" s="83"/>
    </row>
    <row r="81302" spans="16:16" x14ac:dyDescent="0.3">
      <c r="P81302" s="83"/>
    </row>
    <row r="81303" spans="16:16" x14ac:dyDescent="0.3">
      <c r="P81303" s="83"/>
    </row>
    <row r="81304" spans="16:16" x14ac:dyDescent="0.3">
      <c r="P81304" s="83"/>
    </row>
    <row r="81305" spans="16:16" x14ac:dyDescent="0.3">
      <c r="P81305" s="83"/>
    </row>
    <row r="81306" spans="16:16" x14ac:dyDescent="0.3">
      <c r="P81306" s="83"/>
    </row>
    <row r="81307" spans="16:16" x14ac:dyDescent="0.3">
      <c r="P81307" s="83"/>
    </row>
    <row r="81308" spans="16:16" x14ac:dyDescent="0.3">
      <c r="P81308" s="83"/>
    </row>
    <row r="81309" spans="16:16" x14ac:dyDescent="0.3">
      <c r="P81309" s="83"/>
    </row>
    <row r="81310" spans="16:16" x14ac:dyDescent="0.3">
      <c r="P81310" s="83"/>
    </row>
    <row r="81311" spans="16:16" x14ac:dyDescent="0.3">
      <c r="P81311" s="83"/>
    </row>
    <row r="81312" spans="16:16" x14ac:dyDescent="0.3">
      <c r="P81312" s="83"/>
    </row>
    <row r="81313" spans="16:16" x14ac:dyDescent="0.3">
      <c r="P81313" s="83"/>
    </row>
    <row r="81314" spans="16:16" x14ac:dyDescent="0.3">
      <c r="P81314" s="83"/>
    </row>
    <row r="81315" spans="16:16" x14ac:dyDescent="0.3">
      <c r="P81315" s="83"/>
    </row>
    <row r="81316" spans="16:16" x14ac:dyDescent="0.3">
      <c r="P81316" s="83"/>
    </row>
    <row r="81317" spans="16:16" x14ac:dyDescent="0.3">
      <c r="P81317" s="83"/>
    </row>
    <row r="81318" spans="16:16" x14ac:dyDescent="0.3">
      <c r="P81318" s="83"/>
    </row>
    <row r="81319" spans="16:16" x14ac:dyDescent="0.3">
      <c r="P81319" s="83"/>
    </row>
    <row r="81320" spans="16:16" x14ac:dyDescent="0.3">
      <c r="P81320" s="83"/>
    </row>
    <row r="81321" spans="16:16" x14ac:dyDescent="0.3">
      <c r="P81321" s="83"/>
    </row>
    <row r="81322" spans="16:16" x14ac:dyDescent="0.3">
      <c r="P81322" s="83"/>
    </row>
    <row r="81323" spans="16:16" x14ac:dyDescent="0.3">
      <c r="P81323" s="83"/>
    </row>
    <row r="81324" spans="16:16" x14ac:dyDescent="0.3">
      <c r="P81324" s="83"/>
    </row>
    <row r="81325" spans="16:16" x14ac:dyDescent="0.3">
      <c r="P81325" s="83"/>
    </row>
    <row r="81326" spans="16:16" x14ac:dyDescent="0.3">
      <c r="P81326" s="83"/>
    </row>
    <row r="81327" spans="16:16" x14ac:dyDescent="0.3">
      <c r="P81327" s="83"/>
    </row>
    <row r="81328" spans="16:16" x14ac:dyDescent="0.3">
      <c r="P81328" s="83"/>
    </row>
    <row r="81329" spans="16:16" x14ac:dyDescent="0.3">
      <c r="P81329" s="83"/>
    </row>
    <row r="81330" spans="16:16" x14ac:dyDescent="0.3">
      <c r="P81330" s="83"/>
    </row>
    <row r="81331" spans="16:16" x14ac:dyDescent="0.3">
      <c r="P81331" s="83"/>
    </row>
    <row r="81332" spans="16:16" x14ac:dyDescent="0.3">
      <c r="P81332" s="83"/>
    </row>
    <row r="81333" spans="16:16" x14ac:dyDescent="0.3">
      <c r="P81333" s="83"/>
    </row>
    <row r="81334" spans="16:16" x14ac:dyDescent="0.3">
      <c r="P81334" s="83"/>
    </row>
    <row r="81335" spans="16:16" x14ac:dyDescent="0.3">
      <c r="P81335" s="83"/>
    </row>
    <row r="81336" spans="16:16" x14ac:dyDescent="0.3">
      <c r="P81336" s="83"/>
    </row>
    <row r="81337" spans="16:16" x14ac:dyDescent="0.3">
      <c r="P81337" s="83"/>
    </row>
    <row r="81338" spans="16:16" x14ac:dyDescent="0.3">
      <c r="P81338" s="83"/>
    </row>
    <row r="81339" spans="16:16" x14ac:dyDescent="0.3">
      <c r="P81339" s="83"/>
    </row>
    <row r="81340" spans="16:16" x14ac:dyDescent="0.3">
      <c r="P81340" s="83"/>
    </row>
    <row r="81341" spans="16:16" x14ac:dyDescent="0.3">
      <c r="P81341" s="83"/>
    </row>
    <row r="81342" spans="16:16" x14ac:dyDescent="0.3">
      <c r="P81342" s="83"/>
    </row>
    <row r="81343" spans="16:16" x14ac:dyDescent="0.3">
      <c r="P81343" s="83"/>
    </row>
    <row r="81344" spans="16:16" x14ac:dyDescent="0.3">
      <c r="P81344" s="83"/>
    </row>
    <row r="81345" spans="16:16" x14ac:dyDescent="0.3">
      <c r="P81345" s="83"/>
    </row>
    <row r="81346" spans="16:16" x14ac:dyDescent="0.3">
      <c r="P81346" s="83"/>
    </row>
    <row r="81347" spans="16:16" x14ac:dyDescent="0.3">
      <c r="P81347" s="83"/>
    </row>
    <row r="81348" spans="16:16" x14ac:dyDescent="0.3">
      <c r="P81348" s="83"/>
    </row>
    <row r="81349" spans="16:16" x14ac:dyDescent="0.3">
      <c r="P81349" s="83"/>
    </row>
    <row r="81350" spans="16:16" x14ac:dyDescent="0.3">
      <c r="P81350" s="83"/>
    </row>
    <row r="81351" spans="16:16" x14ac:dyDescent="0.3">
      <c r="P81351" s="83"/>
    </row>
    <row r="81352" spans="16:16" x14ac:dyDescent="0.3">
      <c r="P81352" s="83"/>
    </row>
    <row r="81353" spans="16:16" x14ac:dyDescent="0.3">
      <c r="P81353" s="83"/>
    </row>
    <row r="81354" spans="16:16" x14ac:dyDescent="0.3">
      <c r="P81354" s="83"/>
    </row>
    <row r="81355" spans="16:16" x14ac:dyDescent="0.3">
      <c r="P81355" s="83"/>
    </row>
    <row r="81356" spans="16:16" x14ac:dyDescent="0.3">
      <c r="P81356" s="83"/>
    </row>
    <row r="81357" spans="16:16" x14ac:dyDescent="0.3">
      <c r="P81357" s="83"/>
    </row>
    <row r="81358" spans="16:16" x14ac:dyDescent="0.3">
      <c r="P81358" s="83"/>
    </row>
    <row r="81359" spans="16:16" x14ac:dyDescent="0.3">
      <c r="P81359" s="83"/>
    </row>
    <row r="81360" spans="16:16" x14ac:dyDescent="0.3">
      <c r="P81360" s="83"/>
    </row>
    <row r="81361" spans="16:16" x14ac:dyDescent="0.3">
      <c r="P81361" s="83"/>
    </row>
    <row r="81362" spans="16:16" x14ac:dyDescent="0.3">
      <c r="P81362" s="83"/>
    </row>
    <row r="81363" spans="16:16" x14ac:dyDescent="0.3">
      <c r="P81363" s="83"/>
    </row>
    <row r="81364" spans="16:16" x14ac:dyDescent="0.3">
      <c r="P81364" s="83"/>
    </row>
    <row r="81365" spans="16:16" x14ac:dyDescent="0.3">
      <c r="P81365" s="83"/>
    </row>
    <row r="81366" spans="16:16" x14ac:dyDescent="0.3">
      <c r="P81366" s="83"/>
    </row>
    <row r="81367" spans="16:16" x14ac:dyDescent="0.3">
      <c r="P81367" s="83"/>
    </row>
    <row r="81368" spans="16:16" x14ac:dyDescent="0.3">
      <c r="P81368" s="83"/>
    </row>
    <row r="81369" spans="16:16" x14ac:dyDescent="0.3">
      <c r="P81369" s="83"/>
    </row>
    <row r="81370" spans="16:16" x14ac:dyDescent="0.3">
      <c r="P81370" s="83"/>
    </row>
    <row r="81371" spans="16:16" x14ac:dyDescent="0.3">
      <c r="P81371" s="83"/>
    </row>
    <row r="81372" spans="16:16" x14ac:dyDescent="0.3">
      <c r="P81372" s="83"/>
    </row>
    <row r="81373" spans="16:16" x14ac:dyDescent="0.3">
      <c r="P81373" s="83"/>
    </row>
    <row r="81374" spans="16:16" x14ac:dyDescent="0.3">
      <c r="P81374" s="83"/>
    </row>
    <row r="81375" spans="16:16" x14ac:dyDescent="0.3">
      <c r="P81375" s="83"/>
    </row>
    <row r="81376" spans="16:16" x14ac:dyDescent="0.3">
      <c r="P81376" s="83"/>
    </row>
    <row r="81377" spans="16:16" x14ac:dyDescent="0.3">
      <c r="P81377" s="83"/>
    </row>
    <row r="81378" spans="16:16" x14ac:dyDescent="0.3">
      <c r="P81378" s="83"/>
    </row>
    <row r="81379" spans="16:16" x14ac:dyDescent="0.3">
      <c r="P81379" s="83"/>
    </row>
    <row r="81380" spans="16:16" x14ac:dyDescent="0.3">
      <c r="P81380" s="83"/>
    </row>
    <row r="81381" spans="16:16" x14ac:dyDescent="0.3">
      <c r="P81381" s="83"/>
    </row>
    <row r="81382" spans="16:16" x14ac:dyDescent="0.3">
      <c r="P81382" s="83"/>
    </row>
    <row r="81383" spans="16:16" x14ac:dyDescent="0.3">
      <c r="P81383" s="83"/>
    </row>
    <row r="81384" spans="16:16" x14ac:dyDescent="0.3">
      <c r="P81384" s="83"/>
    </row>
    <row r="81385" spans="16:16" x14ac:dyDescent="0.3">
      <c r="P81385" s="83"/>
    </row>
    <row r="81386" spans="16:16" x14ac:dyDescent="0.3">
      <c r="P81386" s="83"/>
    </row>
    <row r="81387" spans="16:16" x14ac:dyDescent="0.3">
      <c r="P81387" s="83"/>
    </row>
    <row r="81388" spans="16:16" x14ac:dyDescent="0.3">
      <c r="P81388" s="83"/>
    </row>
    <row r="81389" spans="16:16" x14ac:dyDescent="0.3">
      <c r="P81389" s="83"/>
    </row>
    <row r="81390" spans="16:16" x14ac:dyDescent="0.3">
      <c r="P81390" s="83"/>
    </row>
    <row r="81391" spans="16:16" x14ac:dyDescent="0.3">
      <c r="P81391" s="83"/>
    </row>
    <row r="81392" spans="16:16" x14ac:dyDescent="0.3">
      <c r="P81392" s="83"/>
    </row>
    <row r="81393" spans="16:16" x14ac:dyDescent="0.3">
      <c r="P81393" s="83"/>
    </row>
    <row r="81394" spans="16:16" x14ac:dyDescent="0.3">
      <c r="P81394" s="83"/>
    </row>
    <row r="81395" spans="16:16" x14ac:dyDescent="0.3">
      <c r="P81395" s="83"/>
    </row>
    <row r="81396" spans="16:16" x14ac:dyDescent="0.3">
      <c r="P81396" s="83"/>
    </row>
    <row r="81397" spans="16:16" x14ac:dyDescent="0.3">
      <c r="P81397" s="83"/>
    </row>
    <row r="81398" spans="16:16" x14ac:dyDescent="0.3">
      <c r="P81398" s="83"/>
    </row>
    <row r="81399" spans="16:16" x14ac:dyDescent="0.3">
      <c r="P81399" s="83"/>
    </row>
    <row r="81400" spans="16:16" x14ac:dyDescent="0.3">
      <c r="P81400" s="83"/>
    </row>
    <row r="81401" spans="16:16" x14ac:dyDescent="0.3">
      <c r="P81401" s="83"/>
    </row>
    <row r="81402" spans="16:16" x14ac:dyDescent="0.3">
      <c r="P81402" s="83"/>
    </row>
    <row r="81403" spans="16:16" x14ac:dyDescent="0.3">
      <c r="P81403" s="83"/>
    </row>
    <row r="81404" spans="16:16" x14ac:dyDescent="0.3">
      <c r="P81404" s="83"/>
    </row>
    <row r="81405" spans="16:16" x14ac:dyDescent="0.3">
      <c r="P81405" s="83"/>
    </row>
    <row r="81406" spans="16:16" x14ac:dyDescent="0.3">
      <c r="P81406" s="83"/>
    </row>
    <row r="81407" spans="16:16" x14ac:dyDescent="0.3">
      <c r="P81407" s="83"/>
    </row>
    <row r="81408" spans="16:16" x14ac:dyDescent="0.3">
      <c r="P81408" s="83"/>
    </row>
    <row r="81409" spans="16:16" x14ac:dyDescent="0.3">
      <c r="P81409" s="83"/>
    </row>
    <row r="81410" spans="16:16" x14ac:dyDescent="0.3">
      <c r="P81410" s="83"/>
    </row>
    <row r="81411" spans="16:16" x14ac:dyDescent="0.3">
      <c r="P81411" s="83"/>
    </row>
    <row r="81412" spans="16:16" x14ac:dyDescent="0.3">
      <c r="P81412" s="83"/>
    </row>
    <row r="81413" spans="16:16" x14ac:dyDescent="0.3">
      <c r="P81413" s="83"/>
    </row>
    <row r="81414" spans="16:16" x14ac:dyDescent="0.3">
      <c r="P81414" s="83"/>
    </row>
    <row r="81415" spans="16:16" x14ac:dyDescent="0.3">
      <c r="P81415" s="83"/>
    </row>
    <row r="81416" spans="16:16" x14ac:dyDescent="0.3">
      <c r="P81416" s="83"/>
    </row>
    <row r="81417" spans="16:16" x14ac:dyDescent="0.3">
      <c r="P81417" s="83"/>
    </row>
    <row r="81418" spans="16:16" x14ac:dyDescent="0.3">
      <c r="P81418" s="83"/>
    </row>
    <row r="81419" spans="16:16" x14ac:dyDescent="0.3">
      <c r="P81419" s="83"/>
    </row>
    <row r="81420" spans="16:16" x14ac:dyDescent="0.3">
      <c r="P81420" s="83"/>
    </row>
    <row r="81421" spans="16:16" x14ac:dyDescent="0.3">
      <c r="P81421" s="83"/>
    </row>
    <row r="81422" spans="16:16" x14ac:dyDescent="0.3">
      <c r="P81422" s="83"/>
    </row>
    <row r="81423" spans="16:16" x14ac:dyDescent="0.3">
      <c r="P81423" s="83"/>
    </row>
    <row r="81424" spans="16:16" x14ac:dyDescent="0.3">
      <c r="P81424" s="83"/>
    </row>
    <row r="81425" spans="16:16" x14ac:dyDescent="0.3">
      <c r="P81425" s="83"/>
    </row>
    <row r="81426" spans="16:16" x14ac:dyDescent="0.3">
      <c r="P81426" s="83"/>
    </row>
    <row r="81427" spans="16:16" x14ac:dyDescent="0.3">
      <c r="P81427" s="83"/>
    </row>
    <row r="81428" spans="16:16" x14ac:dyDescent="0.3">
      <c r="P81428" s="83"/>
    </row>
    <row r="81429" spans="16:16" x14ac:dyDescent="0.3">
      <c r="P81429" s="83"/>
    </row>
    <row r="81430" spans="16:16" x14ac:dyDescent="0.3">
      <c r="P81430" s="83"/>
    </row>
    <row r="81431" spans="16:16" x14ac:dyDescent="0.3">
      <c r="P81431" s="83"/>
    </row>
    <row r="81432" spans="16:16" x14ac:dyDescent="0.3">
      <c r="P81432" s="83"/>
    </row>
    <row r="81433" spans="16:16" x14ac:dyDescent="0.3">
      <c r="P81433" s="83"/>
    </row>
    <row r="81434" spans="16:16" x14ac:dyDescent="0.3">
      <c r="P81434" s="83"/>
    </row>
    <row r="81435" spans="16:16" x14ac:dyDescent="0.3">
      <c r="P81435" s="83"/>
    </row>
    <row r="81436" spans="16:16" x14ac:dyDescent="0.3">
      <c r="P81436" s="83"/>
    </row>
    <row r="81437" spans="16:16" x14ac:dyDescent="0.3">
      <c r="P81437" s="83"/>
    </row>
    <row r="81438" spans="16:16" x14ac:dyDescent="0.3">
      <c r="P81438" s="83"/>
    </row>
    <row r="81439" spans="16:16" x14ac:dyDescent="0.3">
      <c r="P81439" s="83"/>
    </row>
    <row r="81440" spans="16:16" x14ac:dyDescent="0.3">
      <c r="P81440" s="83"/>
    </row>
    <row r="81441" spans="16:16" x14ac:dyDescent="0.3">
      <c r="P81441" s="83"/>
    </row>
    <row r="81442" spans="16:16" x14ac:dyDescent="0.3">
      <c r="P81442" s="83"/>
    </row>
    <row r="81443" spans="16:16" x14ac:dyDescent="0.3">
      <c r="P81443" s="83"/>
    </row>
    <row r="81444" spans="16:16" x14ac:dyDescent="0.3">
      <c r="P81444" s="83"/>
    </row>
    <row r="81445" spans="16:16" x14ac:dyDescent="0.3">
      <c r="P81445" s="83"/>
    </row>
    <row r="81446" spans="16:16" x14ac:dyDescent="0.3">
      <c r="P81446" s="83"/>
    </row>
    <row r="81447" spans="16:16" x14ac:dyDescent="0.3">
      <c r="P81447" s="83"/>
    </row>
    <row r="81448" spans="16:16" x14ac:dyDescent="0.3">
      <c r="P81448" s="83"/>
    </row>
    <row r="81449" spans="16:16" x14ac:dyDescent="0.3">
      <c r="P81449" s="83"/>
    </row>
    <row r="81450" spans="16:16" x14ac:dyDescent="0.3">
      <c r="P81450" s="83"/>
    </row>
    <row r="81451" spans="16:16" x14ac:dyDescent="0.3">
      <c r="P81451" s="83"/>
    </row>
    <row r="81452" spans="16:16" x14ac:dyDescent="0.3">
      <c r="P81452" s="83"/>
    </row>
    <row r="81453" spans="16:16" x14ac:dyDescent="0.3">
      <c r="P81453" s="83"/>
    </row>
    <row r="81454" spans="16:16" x14ac:dyDescent="0.3">
      <c r="P81454" s="83"/>
    </row>
    <row r="81455" spans="16:16" x14ac:dyDescent="0.3">
      <c r="P81455" s="83"/>
    </row>
    <row r="81456" spans="16:16" x14ac:dyDescent="0.3">
      <c r="P81456" s="83"/>
    </row>
    <row r="81457" spans="16:16" x14ac:dyDescent="0.3">
      <c r="P81457" s="83"/>
    </row>
    <row r="81458" spans="16:16" x14ac:dyDescent="0.3">
      <c r="P81458" s="83"/>
    </row>
    <row r="81459" spans="16:16" x14ac:dyDescent="0.3">
      <c r="P81459" s="83"/>
    </row>
    <row r="81460" spans="16:16" x14ac:dyDescent="0.3">
      <c r="P81460" s="83"/>
    </row>
    <row r="81461" spans="16:16" x14ac:dyDescent="0.3">
      <c r="P81461" s="83"/>
    </row>
    <row r="81462" spans="16:16" x14ac:dyDescent="0.3">
      <c r="P81462" s="83"/>
    </row>
    <row r="81463" spans="16:16" x14ac:dyDescent="0.3">
      <c r="P81463" s="83"/>
    </row>
    <row r="81464" spans="16:16" x14ac:dyDescent="0.3">
      <c r="P81464" s="83"/>
    </row>
    <row r="81465" spans="16:16" x14ac:dyDescent="0.3">
      <c r="P81465" s="83"/>
    </row>
    <row r="81466" spans="16:16" x14ac:dyDescent="0.3">
      <c r="P81466" s="83"/>
    </row>
    <row r="81467" spans="16:16" x14ac:dyDescent="0.3">
      <c r="P81467" s="83"/>
    </row>
    <row r="81468" spans="16:16" x14ac:dyDescent="0.3">
      <c r="P81468" s="83"/>
    </row>
    <row r="81469" spans="16:16" x14ac:dyDescent="0.3">
      <c r="P81469" s="83"/>
    </row>
    <row r="81470" spans="16:16" x14ac:dyDescent="0.3">
      <c r="P81470" s="83"/>
    </row>
    <row r="81471" spans="16:16" x14ac:dyDescent="0.3">
      <c r="P81471" s="83"/>
    </row>
    <row r="81472" spans="16:16" x14ac:dyDescent="0.3">
      <c r="P81472" s="83"/>
    </row>
    <row r="81473" spans="16:16" x14ac:dyDescent="0.3">
      <c r="P81473" s="83"/>
    </row>
    <row r="81474" spans="16:16" x14ac:dyDescent="0.3">
      <c r="P81474" s="83"/>
    </row>
    <row r="81475" spans="16:16" x14ac:dyDescent="0.3">
      <c r="P81475" s="83"/>
    </row>
    <row r="81476" spans="16:16" x14ac:dyDescent="0.3">
      <c r="P81476" s="83"/>
    </row>
    <row r="81477" spans="16:16" x14ac:dyDescent="0.3">
      <c r="P81477" s="83"/>
    </row>
    <row r="81478" spans="16:16" x14ac:dyDescent="0.3">
      <c r="P81478" s="83"/>
    </row>
    <row r="81479" spans="16:16" x14ac:dyDescent="0.3">
      <c r="P81479" s="83"/>
    </row>
    <row r="81480" spans="16:16" x14ac:dyDescent="0.3">
      <c r="P81480" s="83"/>
    </row>
    <row r="81481" spans="16:16" x14ac:dyDescent="0.3">
      <c r="P81481" s="83"/>
    </row>
    <row r="81482" spans="16:16" x14ac:dyDescent="0.3">
      <c r="P81482" s="83"/>
    </row>
    <row r="81483" spans="16:16" x14ac:dyDescent="0.3">
      <c r="P81483" s="83"/>
    </row>
    <row r="81484" spans="16:16" x14ac:dyDescent="0.3">
      <c r="P81484" s="83"/>
    </row>
    <row r="81485" spans="16:16" x14ac:dyDescent="0.3">
      <c r="P81485" s="83"/>
    </row>
    <row r="81486" spans="16:16" x14ac:dyDescent="0.3">
      <c r="P81486" s="83"/>
    </row>
    <row r="81487" spans="16:16" x14ac:dyDescent="0.3">
      <c r="P81487" s="83"/>
    </row>
    <row r="81488" spans="16:16" x14ac:dyDescent="0.3">
      <c r="P81488" s="83"/>
    </row>
    <row r="81489" spans="16:16" x14ac:dyDescent="0.3">
      <c r="P81489" s="83"/>
    </row>
    <row r="81490" spans="16:16" x14ac:dyDescent="0.3">
      <c r="P81490" s="83"/>
    </row>
    <row r="81491" spans="16:16" x14ac:dyDescent="0.3">
      <c r="P81491" s="83"/>
    </row>
    <row r="81492" spans="16:16" x14ac:dyDescent="0.3">
      <c r="P81492" s="83"/>
    </row>
    <row r="81493" spans="16:16" x14ac:dyDescent="0.3">
      <c r="P81493" s="83"/>
    </row>
    <row r="81494" spans="16:16" x14ac:dyDescent="0.3">
      <c r="P81494" s="83"/>
    </row>
    <row r="81495" spans="16:16" x14ac:dyDescent="0.3">
      <c r="P81495" s="83"/>
    </row>
    <row r="81496" spans="16:16" x14ac:dyDescent="0.3">
      <c r="P81496" s="83"/>
    </row>
    <row r="81497" spans="16:16" x14ac:dyDescent="0.3">
      <c r="P81497" s="83"/>
    </row>
    <row r="81498" spans="16:16" x14ac:dyDescent="0.3">
      <c r="P81498" s="83"/>
    </row>
    <row r="81499" spans="16:16" x14ac:dyDescent="0.3">
      <c r="P81499" s="83"/>
    </row>
    <row r="81500" spans="16:16" x14ac:dyDescent="0.3">
      <c r="P81500" s="83"/>
    </row>
    <row r="81501" spans="16:16" x14ac:dyDescent="0.3">
      <c r="P81501" s="83"/>
    </row>
    <row r="81502" spans="16:16" x14ac:dyDescent="0.3">
      <c r="P81502" s="83"/>
    </row>
    <row r="81503" spans="16:16" x14ac:dyDescent="0.3">
      <c r="P81503" s="83"/>
    </row>
    <row r="81504" spans="16:16" x14ac:dyDescent="0.3">
      <c r="P81504" s="83"/>
    </row>
    <row r="81505" spans="16:16" x14ac:dyDescent="0.3">
      <c r="P81505" s="83"/>
    </row>
    <row r="81506" spans="16:16" x14ac:dyDescent="0.3">
      <c r="P81506" s="83"/>
    </row>
    <row r="81507" spans="16:16" x14ac:dyDescent="0.3">
      <c r="P81507" s="83"/>
    </row>
    <row r="81508" spans="16:16" x14ac:dyDescent="0.3">
      <c r="P81508" s="83"/>
    </row>
    <row r="81509" spans="16:16" x14ac:dyDescent="0.3">
      <c r="P81509" s="83"/>
    </row>
    <row r="81510" spans="16:16" x14ac:dyDescent="0.3">
      <c r="P81510" s="83"/>
    </row>
    <row r="81511" spans="16:16" x14ac:dyDescent="0.3">
      <c r="P81511" s="83"/>
    </row>
    <row r="81512" spans="16:16" x14ac:dyDescent="0.3">
      <c r="P81512" s="83"/>
    </row>
    <row r="81513" spans="16:16" x14ac:dyDescent="0.3">
      <c r="P81513" s="83"/>
    </row>
    <row r="81514" spans="16:16" x14ac:dyDescent="0.3">
      <c r="P81514" s="83"/>
    </row>
    <row r="81515" spans="16:16" x14ac:dyDescent="0.3">
      <c r="P81515" s="83"/>
    </row>
    <row r="81516" spans="16:16" x14ac:dyDescent="0.3">
      <c r="P81516" s="83"/>
    </row>
    <row r="81517" spans="16:16" x14ac:dyDescent="0.3">
      <c r="P81517" s="83"/>
    </row>
    <row r="81518" spans="16:16" x14ac:dyDescent="0.3">
      <c r="P81518" s="83"/>
    </row>
    <row r="81519" spans="16:16" x14ac:dyDescent="0.3">
      <c r="P81519" s="83"/>
    </row>
    <row r="81520" spans="16:16" x14ac:dyDescent="0.3">
      <c r="P81520" s="83"/>
    </row>
    <row r="81521" spans="16:16" x14ac:dyDescent="0.3">
      <c r="P81521" s="83"/>
    </row>
    <row r="81522" spans="16:16" x14ac:dyDescent="0.3">
      <c r="P81522" s="83"/>
    </row>
    <row r="81523" spans="16:16" x14ac:dyDescent="0.3">
      <c r="P81523" s="83"/>
    </row>
    <row r="81524" spans="16:16" x14ac:dyDescent="0.3">
      <c r="P81524" s="83"/>
    </row>
    <row r="81525" spans="16:16" x14ac:dyDescent="0.3">
      <c r="P81525" s="83"/>
    </row>
    <row r="81526" spans="16:16" x14ac:dyDescent="0.3">
      <c r="P81526" s="83"/>
    </row>
    <row r="81527" spans="16:16" x14ac:dyDescent="0.3">
      <c r="P81527" s="83"/>
    </row>
    <row r="81528" spans="16:16" x14ac:dyDescent="0.3">
      <c r="P81528" s="83"/>
    </row>
    <row r="81529" spans="16:16" x14ac:dyDescent="0.3">
      <c r="P81529" s="83"/>
    </row>
    <row r="81530" spans="16:16" x14ac:dyDescent="0.3">
      <c r="P81530" s="83"/>
    </row>
    <row r="81531" spans="16:16" x14ac:dyDescent="0.3">
      <c r="P81531" s="83"/>
    </row>
    <row r="81532" spans="16:16" x14ac:dyDescent="0.3">
      <c r="P81532" s="83"/>
    </row>
    <row r="81533" spans="16:16" x14ac:dyDescent="0.3">
      <c r="P81533" s="83"/>
    </row>
    <row r="81534" spans="16:16" x14ac:dyDescent="0.3">
      <c r="P81534" s="83"/>
    </row>
    <row r="81535" spans="16:16" x14ac:dyDescent="0.3">
      <c r="P81535" s="83"/>
    </row>
    <row r="81536" spans="16:16" x14ac:dyDescent="0.3">
      <c r="P81536" s="83"/>
    </row>
    <row r="81537" spans="16:16" x14ac:dyDescent="0.3">
      <c r="P81537" s="83"/>
    </row>
    <row r="81538" spans="16:16" x14ac:dyDescent="0.3">
      <c r="P81538" s="83"/>
    </row>
    <row r="81539" spans="16:16" x14ac:dyDescent="0.3">
      <c r="P81539" s="83"/>
    </row>
    <row r="81540" spans="16:16" x14ac:dyDescent="0.3">
      <c r="P81540" s="83"/>
    </row>
    <row r="81541" spans="16:16" x14ac:dyDescent="0.3">
      <c r="P81541" s="83"/>
    </row>
    <row r="81542" spans="16:16" x14ac:dyDescent="0.3">
      <c r="P81542" s="83"/>
    </row>
    <row r="81543" spans="16:16" x14ac:dyDescent="0.3">
      <c r="P81543" s="83"/>
    </row>
    <row r="81544" spans="16:16" x14ac:dyDescent="0.3">
      <c r="P81544" s="83"/>
    </row>
    <row r="81545" spans="16:16" x14ac:dyDescent="0.3">
      <c r="P81545" s="83"/>
    </row>
    <row r="81546" spans="16:16" x14ac:dyDescent="0.3">
      <c r="P81546" s="83"/>
    </row>
    <row r="81547" spans="16:16" x14ac:dyDescent="0.3">
      <c r="P81547" s="83"/>
    </row>
    <row r="81548" spans="16:16" x14ac:dyDescent="0.3">
      <c r="P81548" s="83"/>
    </row>
    <row r="81549" spans="16:16" x14ac:dyDescent="0.3">
      <c r="P81549" s="83"/>
    </row>
    <row r="81550" spans="16:16" x14ac:dyDescent="0.3">
      <c r="P81550" s="83"/>
    </row>
    <row r="81551" spans="16:16" x14ac:dyDescent="0.3">
      <c r="P81551" s="83"/>
    </row>
    <row r="81552" spans="16:16" x14ac:dyDescent="0.3">
      <c r="P81552" s="83"/>
    </row>
    <row r="81553" spans="16:16" x14ac:dyDescent="0.3">
      <c r="P81553" s="83"/>
    </row>
    <row r="81554" spans="16:16" x14ac:dyDescent="0.3">
      <c r="P81554" s="83"/>
    </row>
    <row r="81555" spans="16:16" x14ac:dyDescent="0.3">
      <c r="P81555" s="83"/>
    </row>
    <row r="81556" spans="16:16" x14ac:dyDescent="0.3">
      <c r="P81556" s="83"/>
    </row>
    <row r="81557" spans="16:16" x14ac:dyDescent="0.3">
      <c r="P81557" s="83"/>
    </row>
    <row r="81558" spans="16:16" x14ac:dyDescent="0.3">
      <c r="P81558" s="83"/>
    </row>
    <row r="81559" spans="16:16" x14ac:dyDescent="0.3">
      <c r="P81559" s="83"/>
    </row>
    <row r="81560" spans="16:16" x14ac:dyDescent="0.3">
      <c r="P81560" s="83"/>
    </row>
    <row r="81561" spans="16:16" x14ac:dyDescent="0.3">
      <c r="P81561" s="83"/>
    </row>
    <row r="81562" spans="16:16" x14ac:dyDescent="0.3">
      <c r="P81562" s="83"/>
    </row>
    <row r="81563" spans="16:16" x14ac:dyDescent="0.3">
      <c r="P81563" s="83"/>
    </row>
    <row r="81564" spans="16:16" x14ac:dyDescent="0.3">
      <c r="P81564" s="83"/>
    </row>
    <row r="81565" spans="16:16" x14ac:dyDescent="0.3">
      <c r="P81565" s="83"/>
    </row>
    <row r="81566" spans="16:16" x14ac:dyDescent="0.3">
      <c r="P81566" s="83"/>
    </row>
    <row r="81567" spans="16:16" x14ac:dyDescent="0.3">
      <c r="P81567" s="83"/>
    </row>
    <row r="81568" spans="16:16" x14ac:dyDescent="0.3">
      <c r="P81568" s="83"/>
    </row>
    <row r="81569" spans="16:16" x14ac:dyDescent="0.3">
      <c r="P81569" s="83"/>
    </row>
    <row r="81570" spans="16:16" x14ac:dyDescent="0.3">
      <c r="P81570" s="83"/>
    </row>
    <row r="81571" spans="16:16" x14ac:dyDescent="0.3">
      <c r="P81571" s="83"/>
    </row>
    <row r="81572" spans="16:16" x14ac:dyDescent="0.3">
      <c r="P81572" s="83"/>
    </row>
    <row r="81573" spans="16:16" x14ac:dyDescent="0.3">
      <c r="P81573" s="83"/>
    </row>
    <row r="81574" spans="16:16" x14ac:dyDescent="0.3">
      <c r="P81574" s="83"/>
    </row>
    <row r="81575" spans="16:16" x14ac:dyDescent="0.3">
      <c r="P81575" s="83"/>
    </row>
    <row r="81576" spans="16:16" x14ac:dyDescent="0.3">
      <c r="P81576" s="83"/>
    </row>
    <row r="81577" spans="16:16" x14ac:dyDescent="0.3">
      <c r="P81577" s="83"/>
    </row>
    <row r="81578" spans="16:16" x14ac:dyDescent="0.3">
      <c r="P81578" s="83"/>
    </row>
    <row r="81579" spans="16:16" x14ac:dyDescent="0.3">
      <c r="P81579" s="83"/>
    </row>
    <row r="81580" spans="16:16" x14ac:dyDescent="0.3">
      <c r="P81580" s="83"/>
    </row>
    <row r="81581" spans="16:16" x14ac:dyDescent="0.3">
      <c r="P81581" s="83"/>
    </row>
    <row r="81582" spans="16:16" x14ac:dyDescent="0.3">
      <c r="P81582" s="83"/>
    </row>
    <row r="81583" spans="16:16" x14ac:dyDescent="0.3">
      <c r="P81583" s="83"/>
    </row>
    <row r="81584" spans="16:16" x14ac:dyDescent="0.3">
      <c r="P81584" s="83"/>
    </row>
    <row r="81585" spans="16:16" x14ac:dyDescent="0.3">
      <c r="P81585" s="83"/>
    </row>
    <row r="81586" spans="16:16" x14ac:dyDescent="0.3">
      <c r="P81586" s="83"/>
    </row>
    <row r="81587" spans="16:16" x14ac:dyDescent="0.3">
      <c r="P81587" s="83"/>
    </row>
    <row r="81588" spans="16:16" x14ac:dyDescent="0.3">
      <c r="P81588" s="83"/>
    </row>
    <row r="81589" spans="16:16" x14ac:dyDescent="0.3">
      <c r="P81589" s="83"/>
    </row>
    <row r="81590" spans="16:16" x14ac:dyDescent="0.3">
      <c r="P81590" s="83"/>
    </row>
    <row r="81591" spans="16:16" x14ac:dyDescent="0.3">
      <c r="P81591" s="83"/>
    </row>
    <row r="81592" spans="16:16" x14ac:dyDescent="0.3">
      <c r="P81592" s="83"/>
    </row>
    <row r="81593" spans="16:16" x14ac:dyDescent="0.3">
      <c r="P81593" s="83"/>
    </row>
    <row r="81594" spans="16:16" x14ac:dyDescent="0.3">
      <c r="P81594" s="83"/>
    </row>
    <row r="81595" spans="16:16" x14ac:dyDescent="0.3">
      <c r="P81595" s="83"/>
    </row>
    <row r="81596" spans="16:16" x14ac:dyDescent="0.3">
      <c r="P81596" s="83"/>
    </row>
    <row r="81597" spans="16:16" x14ac:dyDescent="0.3">
      <c r="P81597" s="83"/>
    </row>
    <row r="81598" spans="16:16" x14ac:dyDescent="0.3">
      <c r="P81598" s="83"/>
    </row>
    <row r="81599" spans="16:16" x14ac:dyDescent="0.3">
      <c r="P81599" s="83"/>
    </row>
    <row r="81600" spans="16:16" x14ac:dyDescent="0.3">
      <c r="P81600" s="83"/>
    </row>
    <row r="81601" spans="16:16" x14ac:dyDescent="0.3">
      <c r="P81601" s="83"/>
    </row>
    <row r="81602" spans="16:16" x14ac:dyDescent="0.3">
      <c r="P81602" s="83"/>
    </row>
    <row r="81603" spans="16:16" x14ac:dyDescent="0.3">
      <c r="P81603" s="83"/>
    </row>
    <row r="81604" spans="16:16" x14ac:dyDescent="0.3">
      <c r="P81604" s="83"/>
    </row>
    <row r="81605" spans="16:16" x14ac:dyDescent="0.3">
      <c r="P81605" s="83"/>
    </row>
    <row r="81606" spans="16:16" x14ac:dyDescent="0.3">
      <c r="P81606" s="83"/>
    </row>
    <row r="81607" spans="16:16" x14ac:dyDescent="0.3">
      <c r="P81607" s="83"/>
    </row>
    <row r="81608" spans="16:16" x14ac:dyDescent="0.3">
      <c r="P81608" s="83"/>
    </row>
    <row r="81609" spans="16:16" x14ac:dyDescent="0.3">
      <c r="P81609" s="83"/>
    </row>
    <row r="81610" spans="16:16" x14ac:dyDescent="0.3">
      <c r="P81610" s="83"/>
    </row>
    <row r="81611" spans="16:16" x14ac:dyDescent="0.3">
      <c r="P81611" s="83"/>
    </row>
    <row r="81612" spans="16:16" x14ac:dyDescent="0.3">
      <c r="P81612" s="83"/>
    </row>
    <row r="81613" spans="16:16" x14ac:dyDescent="0.3">
      <c r="P81613" s="83"/>
    </row>
    <row r="81614" spans="16:16" x14ac:dyDescent="0.3">
      <c r="P81614" s="83"/>
    </row>
    <row r="81615" spans="16:16" x14ac:dyDescent="0.3">
      <c r="P81615" s="83"/>
    </row>
    <row r="81616" spans="16:16" x14ac:dyDescent="0.3">
      <c r="P81616" s="83"/>
    </row>
    <row r="81617" spans="16:16" x14ac:dyDescent="0.3">
      <c r="P81617" s="83"/>
    </row>
    <row r="81618" spans="16:16" x14ac:dyDescent="0.3">
      <c r="P81618" s="83"/>
    </row>
    <row r="81619" spans="16:16" x14ac:dyDescent="0.3">
      <c r="P81619" s="83"/>
    </row>
    <row r="81620" spans="16:16" x14ac:dyDescent="0.3">
      <c r="P81620" s="83"/>
    </row>
    <row r="81621" spans="16:16" x14ac:dyDescent="0.3">
      <c r="P81621" s="83"/>
    </row>
    <row r="81622" spans="16:16" x14ac:dyDescent="0.3">
      <c r="P81622" s="83"/>
    </row>
    <row r="81623" spans="16:16" x14ac:dyDescent="0.3">
      <c r="P81623" s="83"/>
    </row>
    <row r="81624" spans="16:16" x14ac:dyDescent="0.3">
      <c r="P81624" s="83"/>
    </row>
    <row r="81625" spans="16:16" x14ac:dyDescent="0.3">
      <c r="P81625" s="83"/>
    </row>
    <row r="81626" spans="16:16" x14ac:dyDescent="0.3">
      <c r="P81626" s="83"/>
    </row>
    <row r="81627" spans="16:16" x14ac:dyDescent="0.3">
      <c r="P81627" s="83"/>
    </row>
    <row r="81628" spans="16:16" x14ac:dyDescent="0.3">
      <c r="P81628" s="83"/>
    </row>
    <row r="81629" spans="16:16" x14ac:dyDescent="0.3">
      <c r="P81629" s="83"/>
    </row>
    <row r="81630" spans="16:16" x14ac:dyDescent="0.3">
      <c r="P81630" s="83"/>
    </row>
    <row r="81631" spans="16:16" x14ac:dyDescent="0.3">
      <c r="P81631" s="83"/>
    </row>
    <row r="81632" spans="16:16" x14ac:dyDescent="0.3">
      <c r="P81632" s="83"/>
    </row>
    <row r="81633" spans="16:16" x14ac:dyDescent="0.3">
      <c r="P81633" s="83"/>
    </row>
    <row r="81634" spans="16:16" x14ac:dyDescent="0.3">
      <c r="P81634" s="83"/>
    </row>
    <row r="81635" spans="16:16" x14ac:dyDescent="0.3">
      <c r="P81635" s="83"/>
    </row>
    <row r="81636" spans="16:16" x14ac:dyDescent="0.3">
      <c r="P81636" s="83"/>
    </row>
    <row r="81637" spans="16:16" x14ac:dyDescent="0.3">
      <c r="P81637" s="83"/>
    </row>
    <row r="81638" spans="16:16" x14ac:dyDescent="0.3">
      <c r="P81638" s="83"/>
    </row>
    <row r="81639" spans="16:16" x14ac:dyDescent="0.3">
      <c r="P81639" s="83"/>
    </row>
    <row r="81640" spans="16:16" x14ac:dyDescent="0.3">
      <c r="P81640" s="83"/>
    </row>
    <row r="81641" spans="16:16" x14ac:dyDescent="0.3">
      <c r="P81641" s="83"/>
    </row>
    <row r="81642" spans="16:16" x14ac:dyDescent="0.3">
      <c r="P81642" s="83"/>
    </row>
    <row r="81643" spans="16:16" x14ac:dyDescent="0.3">
      <c r="P81643" s="83"/>
    </row>
    <row r="81644" spans="16:16" x14ac:dyDescent="0.3">
      <c r="P81644" s="83"/>
    </row>
    <row r="81645" spans="16:16" x14ac:dyDescent="0.3">
      <c r="P81645" s="83"/>
    </row>
    <row r="81646" spans="16:16" x14ac:dyDescent="0.3">
      <c r="P81646" s="83"/>
    </row>
    <row r="81647" spans="16:16" x14ac:dyDescent="0.3">
      <c r="P81647" s="83"/>
    </row>
    <row r="81648" spans="16:16" x14ac:dyDescent="0.3">
      <c r="P81648" s="83"/>
    </row>
    <row r="81649" spans="16:16" x14ac:dyDescent="0.3">
      <c r="P81649" s="83"/>
    </row>
    <row r="81650" spans="16:16" x14ac:dyDescent="0.3">
      <c r="P81650" s="83"/>
    </row>
    <row r="81651" spans="16:16" x14ac:dyDescent="0.3">
      <c r="P81651" s="83"/>
    </row>
    <row r="81652" spans="16:16" x14ac:dyDescent="0.3">
      <c r="P81652" s="83"/>
    </row>
    <row r="81653" spans="16:16" x14ac:dyDescent="0.3">
      <c r="P81653" s="83"/>
    </row>
    <row r="81654" spans="16:16" x14ac:dyDescent="0.3">
      <c r="P81654" s="83"/>
    </row>
    <row r="81655" spans="16:16" x14ac:dyDescent="0.3">
      <c r="P81655" s="83"/>
    </row>
    <row r="81656" spans="16:16" x14ac:dyDescent="0.3">
      <c r="P81656" s="83"/>
    </row>
    <row r="81657" spans="16:16" x14ac:dyDescent="0.3">
      <c r="P81657" s="83"/>
    </row>
    <row r="81658" spans="16:16" x14ac:dyDescent="0.3">
      <c r="P81658" s="83"/>
    </row>
    <row r="81659" spans="16:16" x14ac:dyDescent="0.3">
      <c r="P81659" s="83"/>
    </row>
    <row r="81660" spans="16:16" x14ac:dyDescent="0.3">
      <c r="P81660" s="83"/>
    </row>
    <row r="81661" spans="16:16" x14ac:dyDescent="0.3">
      <c r="P81661" s="83"/>
    </row>
    <row r="81662" spans="16:16" x14ac:dyDescent="0.3">
      <c r="P81662" s="83"/>
    </row>
    <row r="81663" spans="16:16" x14ac:dyDescent="0.3">
      <c r="P81663" s="83"/>
    </row>
    <row r="81664" spans="16:16" x14ac:dyDescent="0.3">
      <c r="P81664" s="83"/>
    </row>
    <row r="81665" spans="16:16" x14ac:dyDescent="0.3">
      <c r="P81665" s="83"/>
    </row>
    <row r="81666" spans="16:16" x14ac:dyDescent="0.3">
      <c r="P81666" s="83"/>
    </row>
    <row r="81667" spans="16:16" x14ac:dyDescent="0.3">
      <c r="P81667" s="83"/>
    </row>
    <row r="81668" spans="16:16" x14ac:dyDescent="0.3">
      <c r="P81668" s="83"/>
    </row>
    <row r="81669" spans="16:16" x14ac:dyDescent="0.3">
      <c r="P81669" s="83"/>
    </row>
    <row r="81670" spans="16:16" x14ac:dyDescent="0.3">
      <c r="P81670" s="83"/>
    </row>
    <row r="81671" spans="16:16" x14ac:dyDescent="0.3">
      <c r="P81671" s="83"/>
    </row>
    <row r="81672" spans="16:16" x14ac:dyDescent="0.3">
      <c r="P81672" s="83"/>
    </row>
    <row r="81673" spans="16:16" x14ac:dyDescent="0.3">
      <c r="P81673" s="83"/>
    </row>
    <row r="81674" spans="16:16" x14ac:dyDescent="0.3">
      <c r="P81674" s="83"/>
    </row>
    <row r="81675" spans="16:16" x14ac:dyDescent="0.3">
      <c r="P81675" s="83"/>
    </row>
    <row r="81676" spans="16:16" x14ac:dyDescent="0.3">
      <c r="P81676" s="83"/>
    </row>
    <row r="81677" spans="16:16" x14ac:dyDescent="0.3">
      <c r="P81677" s="83"/>
    </row>
    <row r="81678" spans="16:16" x14ac:dyDescent="0.3">
      <c r="P81678" s="83"/>
    </row>
    <row r="81679" spans="16:16" x14ac:dyDescent="0.3">
      <c r="P81679" s="83"/>
    </row>
    <row r="81680" spans="16:16" x14ac:dyDescent="0.3">
      <c r="P81680" s="83"/>
    </row>
    <row r="81681" spans="16:16" x14ac:dyDescent="0.3">
      <c r="P81681" s="83"/>
    </row>
    <row r="81682" spans="16:16" x14ac:dyDescent="0.3">
      <c r="P81682" s="83"/>
    </row>
    <row r="81683" spans="16:16" x14ac:dyDescent="0.3">
      <c r="P81683" s="83"/>
    </row>
    <row r="81684" spans="16:16" x14ac:dyDescent="0.3">
      <c r="P81684" s="83"/>
    </row>
    <row r="81685" spans="16:16" x14ac:dyDescent="0.3">
      <c r="P81685" s="83"/>
    </row>
    <row r="81686" spans="16:16" x14ac:dyDescent="0.3">
      <c r="P81686" s="83"/>
    </row>
    <row r="81687" spans="16:16" x14ac:dyDescent="0.3">
      <c r="P81687" s="83"/>
    </row>
    <row r="81688" spans="16:16" x14ac:dyDescent="0.3">
      <c r="P81688" s="83"/>
    </row>
    <row r="81689" spans="16:16" x14ac:dyDescent="0.3">
      <c r="P81689" s="83"/>
    </row>
    <row r="81690" spans="16:16" x14ac:dyDescent="0.3">
      <c r="P81690" s="83"/>
    </row>
    <row r="81691" spans="16:16" x14ac:dyDescent="0.3">
      <c r="P81691" s="83"/>
    </row>
    <row r="81692" spans="16:16" x14ac:dyDescent="0.3">
      <c r="P81692" s="83"/>
    </row>
    <row r="81693" spans="16:16" x14ac:dyDescent="0.3">
      <c r="P81693" s="83"/>
    </row>
    <row r="81694" spans="16:16" x14ac:dyDescent="0.3">
      <c r="P81694" s="83"/>
    </row>
    <row r="81695" spans="16:16" x14ac:dyDescent="0.3">
      <c r="P81695" s="83"/>
    </row>
    <row r="81696" spans="16:16" x14ac:dyDescent="0.3">
      <c r="P81696" s="83"/>
    </row>
    <row r="81697" spans="16:16" x14ac:dyDescent="0.3">
      <c r="P81697" s="83"/>
    </row>
    <row r="81698" spans="16:16" x14ac:dyDescent="0.3">
      <c r="P81698" s="83"/>
    </row>
    <row r="81699" spans="16:16" x14ac:dyDescent="0.3">
      <c r="P81699" s="83"/>
    </row>
    <row r="81700" spans="16:16" x14ac:dyDescent="0.3">
      <c r="P81700" s="83"/>
    </row>
    <row r="81701" spans="16:16" x14ac:dyDescent="0.3">
      <c r="P81701" s="83"/>
    </row>
    <row r="81702" spans="16:16" x14ac:dyDescent="0.3">
      <c r="P81702" s="83"/>
    </row>
    <row r="81703" spans="16:16" x14ac:dyDescent="0.3">
      <c r="P81703" s="83"/>
    </row>
    <row r="81704" spans="16:16" x14ac:dyDescent="0.3">
      <c r="P81704" s="83"/>
    </row>
    <row r="81705" spans="16:16" x14ac:dyDescent="0.3">
      <c r="P81705" s="83"/>
    </row>
    <row r="81706" spans="16:16" x14ac:dyDescent="0.3">
      <c r="P81706" s="83"/>
    </row>
    <row r="81707" spans="16:16" x14ac:dyDescent="0.3">
      <c r="P81707" s="83"/>
    </row>
    <row r="81708" spans="16:16" x14ac:dyDescent="0.3">
      <c r="P81708" s="83"/>
    </row>
    <row r="81709" spans="16:16" x14ac:dyDescent="0.3">
      <c r="P81709" s="83"/>
    </row>
    <row r="81710" spans="16:16" x14ac:dyDescent="0.3">
      <c r="P81710" s="83"/>
    </row>
    <row r="81711" spans="16:16" x14ac:dyDescent="0.3">
      <c r="P81711" s="83"/>
    </row>
    <row r="81712" spans="16:16" x14ac:dyDescent="0.3">
      <c r="P81712" s="83"/>
    </row>
    <row r="81713" spans="16:16" x14ac:dyDescent="0.3">
      <c r="P81713" s="83"/>
    </row>
    <row r="81714" spans="16:16" x14ac:dyDescent="0.3">
      <c r="P81714" s="83"/>
    </row>
    <row r="81715" spans="16:16" x14ac:dyDescent="0.3">
      <c r="P81715" s="83"/>
    </row>
    <row r="81716" spans="16:16" x14ac:dyDescent="0.3">
      <c r="P81716" s="83"/>
    </row>
    <row r="81717" spans="16:16" x14ac:dyDescent="0.3">
      <c r="P81717" s="83"/>
    </row>
    <row r="81718" spans="16:16" x14ac:dyDescent="0.3">
      <c r="P81718" s="83"/>
    </row>
    <row r="81719" spans="16:16" x14ac:dyDescent="0.3">
      <c r="P81719" s="83"/>
    </row>
    <row r="81720" spans="16:16" x14ac:dyDescent="0.3">
      <c r="P81720" s="83"/>
    </row>
    <row r="81721" spans="16:16" x14ac:dyDescent="0.3">
      <c r="P81721" s="83"/>
    </row>
    <row r="81722" spans="16:16" x14ac:dyDescent="0.3">
      <c r="P81722" s="83"/>
    </row>
    <row r="81723" spans="16:16" x14ac:dyDescent="0.3">
      <c r="P81723" s="83"/>
    </row>
    <row r="81724" spans="16:16" x14ac:dyDescent="0.3">
      <c r="P81724" s="83"/>
    </row>
    <row r="81725" spans="16:16" x14ac:dyDescent="0.3">
      <c r="P81725" s="83"/>
    </row>
    <row r="81726" spans="16:16" x14ac:dyDescent="0.3">
      <c r="P81726" s="83"/>
    </row>
    <row r="81727" spans="16:16" x14ac:dyDescent="0.3">
      <c r="P81727" s="83"/>
    </row>
    <row r="81728" spans="16:16" x14ac:dyDescent="0.3">
      <c r="P81728" s="83"/>
    </row>
    <row r="81729" spans="16:16" x14ac:dyDescent="0.3">
      <c r="P81729" s="83"/>
    </row>
    <row r="81730" spans="16:16" x14ac:dyDescent="0.3">
      <c r="P81730" s="83"/>
    </row>
    <row r="81731" spans="16:16" x14ac:dyDescent="0.3">
      <c r="P81731" s="83"/>
    </row>
    <row r="81732" spans="16:16" x14ac:dyDescent="0.3">
      <c r="P81732" s="83"/>
    </row>
    <row r="81733" spans="16:16" x14ac:dyDescent="0.3">
      <c r="P81733" s="83"/>
    </row>
    <row r="81734" spans="16:16" x14ac:dyDescent="0.3">
      <c r="P81734" s="83"/>
    </row>
    <row r="81735" spans="16:16" x14ac:dyDescent="0.3">
      <c r="P81735" s="83"/>
    </row>
    <row r="81736" spans="16:16" x14ac:dyDescent="0.3">
      <c r="P81736" s="83"/>
    </row>
    <row r="81737" spans="16:16" x14ac:dyDescent="0.3">
      <c r="P81737" s="83"/>
    </row>
    <row r="81738" spans="16:16" x14ac:dyDescent="0.3">
      <c r="P81738" s="83"/>
    </row>
    <row r="81739" spans="16:16" x14ac:dyDescent="0.3">
      <c r="P81739" s="83"/>
    </row>
    <row r="81740" spans="16:16" x14ac:dyDescent="0.3">
      <c r="P81740" s="83"/>
    </row>
    <row r="81741" spans="16:16" x14ac:dyDescent="0.3">
      <c r="P81741" s="83"/>
    </row>
    <row r="81742" spans="16:16" x14ac:dyDescent="0.3">
      <c r="P81742" s="83"/>
    </row>
    <row r="81743" spans="16:16" x14ac:dyDescent="0.3">
      <c r="P81743" s="83"/>
    </row>
    <row r="81744" spans="16:16" x14ac:dyDescent="0.3">
      <c r="P81744" s="83"/>
    </row>
    <row r="81745" spans="16:16" x14ac:dyDescent="0.3">
      <c r="P81745" s="83"/>
    </row>
    <row r="81746" spans="16:16" x14ac:dyDescent="0.3">
      <c r="P81746" s="83"/>
    </row>
    <row r="81747" spans="16:16" x14ac:dyDescent="0.3">
      <c r="P81747" s="83"/>
    </row>
    <row r="81748" spans="16:16" x14ac:dyDescent="0.3">
      <c r="P81748" s="83"/>
    </row>
    <row r="81749" spans="16:16" x14ac:dyDescent="0.3">
      <c r="P81749" s="83"/>
    </row>
    <row r="81750" spans="16:16" x14ac:dyDescent="0.3">
      <c r="P81750" s="83"/>
    </row>
    <row r="81751" spans="16:16" x14ac:dyDescent="0.3">
      <c r="P81751" s="83"/>
    </row>
    <row r="81752" spans="16:16" x14ac:dyDescent="0.3">
      <c r="P81752" s="83"/>
    </row>
    <row r="81753" spans="16:16" x14ac:dyDescent="0.3">
      <c r="P81753" s="83"/>
    </row>
    <row r="81754" spans="16:16" x14ac:dyDescent="0.3">
      <c r="P81754" s="83"/>
    </row>
    <row r="81755" spans="16:16" x14ac:dyDescent="0.3">
      <c r="P81755" s="83"/>
    </row>
    <row r="81756" spans="16:16" x14ac:dyDescent="0.3">
      <c r="P81756" s="83"/>
    </row>
    <row r="81757" spans="16:16" x14ac:dyDescent="0.3">
      <c r="P81757" s="83"/>
    </row>
    <row r="81758" spans="16:16" x14ac:dyDescent="0.3">
      <c r="P81758" s="83"/>
    </row>
    <row r="81759" spans="16:16" x14ac:dyDescent="0.3">
      <c r="P81759" s="83"/>
    </row>
    <row r="81760" spans="16:16" x14ac:dyDescent="0.3">
      <c r="P81760" s="83"/>
    </row>
    <row r="81761" spans="16:16" x14ac:dyDescent="0.3">
      <c r="P81761" s="83"/>
    </row>
    <row r="81762" spans="16:16" x14ac:dyDescent="0.3">
      <c r="P81762" s="83"/>
    </row>
    <row r="81763" spans="16:16" x14ac:dyDescent="0.3">
      <c r="P81763" s="83"/>
    </row>
    <row r="81764" spans="16:16" x14ac:dyDescent="0.3">
      <c r="P81764" s="83"/>
    </row>
    <row r="81765" spans="16:16" x14ac:dyDescent="0.3">
      <c r="P81765" s="83"/>
    </row>
    <row r="81766" spans="16:16" x14ac:dyDescent="0.3">
      <c r="P81766" s="83"/>
    </row>
    <row r="81767" spans="16:16" x14ac:dyDescent="0.3">
      <c r="P81767" s="83"/>
    </row>
    <row r="81768" spans="16:16" x14ac:dyDescent="0.3">
      <c r="P81768" s="83"/>
    </row>
    <row r="81769" spans="16:16" x14ac:dyDescent="0.3">
      <c r="P81769" s="83"/>
    </row>
    <row r="81770" spans="16:16" x14ac:dyDescent="0.3">
      <c r="P81770" s="83"/>
    </row>
    <row r="81771" spans="16:16" x14ac:dyDescent="0.3">
      <c r="P81771" s="83"/>
    </row>
    <row r="81772" spans="16:16" x14ac:dyDescent="0.3">
      <c r="P81772" s="83"/>
    </row>
    <row r="81773" spans="16:16" x14ac:dyDescent="0.3">
      <c r="P81773" s="83"/>
    </row>
    <row r="81774" spans="16:16" x14ac:dyDescent="0.3">
      <c r="P81774" s="83"/>
    </row>
    <row r="81775" spans="16:16" x14ac:dyDescent="0.3">
      <c r="P81775" s="83"/>
    </row>
    <row r="81776" spans="16:16" x14ac:dyDescent="0.3">
      <c r="P81776" s="83"/>
    </row>
    <row r="81777" spans="16:16" x14ac:dyDescent="0.3">
      <c r="P81777" s="83"/>
    </row>
    <row r="81778" spans="16:16" x14ac:dyDescent="0.3">
      <c r="P81778" s="83"/>
    </row>
    <row r="81779" spans="16:16" x14ac:dyDescent="0.3">
      <c r="P81779" s="83"/>
    </row>
    <row r="81780" spans="16:16" x14ac:dyDescent="0.3">
      <c r="P81780" s="83"/>
    </row>
    <row r="81781" spans="16:16" x14ac:dyDescent="0.3">
      <c r="P81781" s="83"/>
    </row>
    <row r="81782" spans="16:16" x14ac:dyDescent="0.3">
      <c r="P81782" s="83"/>
    </row>
    <row r="81783" spans="16:16" x14ac:dyDescent="0.3">
      <c r="P81783" s="83"/>
    </row>
    <row r="81784" spans="16:16" x14ac:dyDescent="0.3">
      <c r="P81784" s="83"/>
    </row>
    <row r="81785" spans="16:16" x14ac:dyDescent="0.3">
      <c r="P81785" s="83"/>
    </row>
    <row r="81786" spans="16:16" x14ac:dyDescent="0.3">
      <c r="P81786" s="83"/>
    </row>
    <row r="81787" spans="16:16" x14ac:dyDescent="0.3">
      <c r="P81787" s="83"/>
    </row>
    <row r="81788" spans="16:16" x14ac:dyDescent="0.3">
      <c r="P81788" s="83"/>
    </row>
    <row r="81789" spans="16:16" x14ac:dyDescent="0.3">
      <c r="P81789" s="83"/>
    </row>
    <row r="81790" spans="16:16" x14ac:dyDescent="0.3">
      <c r="P81790" s="83"/>
    </row>
    <row r="81791" spans="16:16" x14ac:dyDescent="0.3">
      <c r="P81791" s="83"/>
    </row>
    <row r="81792" spans="16:16" x14ac:dyDescent="0.3">
      <c r="P81792" s="83"/>
    </row>
    <row r="81793" spans="16:16" x14ac:dyDescent="0.3">
      <c r="P81793" s="83"/>
    </row>
    <row r="81794" spans="16:16" x14ac:dyDescent="0.3">
      <c r="P81794" s="83"/>
    </row>
    <row r="81795" spans="16:16" x14ac:dyDescent="0.3">
      <c r="P81795" s="83"/>
    </row>
    <row r="81796" spans="16:16" x14ac:dyDescent="0.3">
      <c r="P81796" s="83"/>
    </row>
    <row r="81797" spans="16:16" x14ac:dyDescent="0.3">
      <c r="P81797" s="83"/>
    </row>
    <row r="81798" spans="16:16" x14ac:dyDescent="0.3">
      <c r="P81798" s="83"/>
    </row>
    <row r="81799" spans="16:16" x14ac:dyDescent="0.3">
      <c r="P81799" s="83"/>
    </row>
    <row r="81800" spans="16:16" x14ac:dyDescent="0.3">
      <c r="P81800" s="83"/>
    </row>
    <row r="81801" spans="16:16" x14ac:dyDescent="0.3">
      <c r="P81801" s="83"/>
    </row>
    <row r="81802" spans="16:16" x14ac:dyDescent="0.3">
      <c r="P81802" s="83"/>
    </row>
    <row r="81803" spans="16:16" x14ac:dyDescent="0.3">
      <c r="P81803" s="83"/>
    </row>
    <row r="81804" spans="16:16" x14ac:dyDescent="0.3">
      <c r="P81804" s="83"/>
    </row>
    <row r="81805" spans="16:16" x14ac:dyDescent="0.3">
      <c r="P81805" s="83"/>
    </row>
    <row r="81806" spans="16:16" x14ac:dyDescent="0.3">
      <c r="P81806" s="83"/>
    </row>
    <row r="81807" spans="16:16" x14ac:dyDescent="0.3">
      <c r="P81807" s="83"/>
    </row>
    <row r="81808" spans="16:16" x14ac:dyDescent="0.3">
      <c r="P81808" s="83"/>
    </row>
    <row r="81809" spans="16:16" x14ac:dyDescent="0.3">
      <c r="P81809" s="83"/>
    </row>
    <row r="81810" spans="16:16" x14ac:dyDescent="0.3">
      <c r="P81810" s="83"/>
    </row>
    <row r="81811" spans="16:16" x14ac:dyDescent="0.3">
      <c r="P81811" s="83"/>
    </row>
    <row r="81812" spans="16:16" x14ac:dyDescent="0.3">
      <c r="P81812" s="83"/>
    </row>
    <row r="81813" spans="16:16" x14ac:dyDescent="0.3">
      <c r="P81813" s="83"/>
    </row>
    <row r="81814" spans="16:16" x14ac:dyDescent="0.3">
      <c r="P81814" s="83"/>
    </row>
    <row r="81815" spans="16:16" x14ac:dyDescent="0.3">
      <c r="P81815" s="83"/>
    </row>
    <row r="81816" spans="16:16" x14ac:dyDescent="0.3">
      <c r="P81816" s="83"/>
    </row>
    <row r="81817" spans="16:16" x14ac:dyDescent="0.3">
      <c r="P81817" s="83"/>
    </row>
    <row r="81818" spans="16:16" x14ac:dyDescent="0.3">
      <c r="P81818" s="83"/>
    </row>
    <row r="81819" spans="16:16" x14ac:dyDescent="0.3">
      <c r="P81819" s="83"/>
    </row>
    <row r="81820" spans="16:16" x14ac:dyDescent="0.3">
      <c r="P81820" s="83"/>
    </row>
    <row r="81821" spans="16:16" x14ac:dyDescent="0.3">
      <c r="P81821" s="83"/>
    </row>
    <row r="81822" spans="16:16" x14ac:dyDescent="0.3">
      <c r="P81822" s="83"/>
    </row>
    <row r="81823" spans="16:16" x14ac:dyDescent="0.3">
      <c r="P81823" s="83"/>
    </row>
    <row r="81824" spans="16:16" x14ac:dyDescent="0.3">
      <c r="P81824" s="83"/>
    </row>
    <row r="81825" spans="16:16" x14ac:dyDescent="0.3">
      <c r="P81825" s="83"/>
    </row>
    <row r="81826" spans="16:16" x14ac:dyDescent="0.3">
      <c r="P81826" s="83"/>
    </row>
    <row r="81827" spans="16:16" x14ac:dyDescent="0.3">
      <c r="P81827" s="83"/>
    </row>
    <row r="81828" spans="16:16" x14ac:dyDescent="0.3">
      <c r="P81828" s="83"/>
    </row>
    <row r="81829" spans="16:16" x14ac:dyDescent="0.3">
      <c r="P81829" s="83"/>
    </row>
    <row r="81830" spans="16:16" x14ac:dyDescent="0.3">
      <c r="P81830" s="83"/>
    </row>
    <row r="81831" spans="16:16" x14ac:dyDescent="0.3">
      <c r="P81831" s="83"/>
    </row>
    <row r="81832" spans="16:16" x14ac:dyDescent="0.3">
      <c r="P81832" s="83"/>
    </row>
    <row r="81833" spans="16:16" x14ac:dyDescent="0.3">
      <c r="P81833" s="83"/>
    </row>
    <row r="81834" spans="16:16" x14ac:dyDescent="0.3">
      <c r="P81834" s="83"/>
    </row>
    <row r="81835" spans="16:16" x14ac:dyDescent="0.3">
      <c r="P81835" s="83"/>
    </row>
    <row r="81836" spans="16:16" x14ac:dyDescent="0.3">
      <c r="P81836" s="83"/>
    </row>
    <row r="81837" spans="16:16" x14ac:dyDescent="0.3">
      <c r="P81837" s="83"/>
    </row>
    <row r="81838" spans="16:16" x14ac:dyDescent="0.3">
      <c r="P81838" s="83"/>
    </row>
    <row r="81839" spans="16:16" x14ac:dyDescent="0.3">
      <c r="P81839" s="83"/>
    </row>
    <row r="81840" spans="16:16" x14ac:dyDescent="0.3">
      <c r="P81840" s="83"/>
    </row>
    <row r="81841" spans="16:16" x14ac:dyDescent="0.3">
      <c r="P81841" s="83"/>
    </row>
    <row r="81842" spans="16:16" x14ac:dyDescent="0.3">
      <c r="P81842" s="83"/>
    </row>
    <row r="81843" spans="16:16" x14ac:dyDescent="0.3">
      <c r="P81843" s="83"/>
    </row>
    <row r="81844" spans="16:16" x14ac:dyDescent="0.3">
      <c r="P81844" s="83"/>
    </row>
    <row r="81845" spans="16:16" x14ac:dyDescent="0.3">
      <c r="P81845" s="83"/>
    </row>
    <row r="81846" spans="16:16" x14ac:dyDescent="0.3">
      <c r="P81846" s="83"/>
    </row>
    <row r="81847" spans="16:16" x14ac:dyDescent="0.3">
      <c r="P81847" s="83"/>
    </row>
    <row r="81848" spans="16:16" x14ac:dyDescent="0.3">
      <c r="P81848" s="83"/>
    </row>
    <row r="81849" spans="16:16" x14ac:dyDescent="0.3">
      <c r="P81849" s="83"/>
    </row>
    <row r="81850" spans="16:16" x14ac:dyDescent="0.3">
      <c r="P81850" s="83"/>
    </row>
    <row r="81851" spans="16:16" x14ac:dyDescent="0.3">
      <c r="P81851" s="83"/>
    </row>
    <row r="81852" spans="16:16" x14ac:dyDescent="0.3">
      <c r="P81852" s="83"/>
    </row>
    <row r="81853" spans="16:16" x14ac:dyDescent="0.3">
      <c r="P81853" s="83"/>
    </row>
    <row r="81854" spans="16:16" x14ac:dyDescent="0.3">
      <c r="P81854" s="83"/>
    </row>
    <row r="81855" spans="16:16" x14ac:dyDescent="0.3">
      <c r="P81855" s="83"/>
    </row>
    <row r="81856" spans="16:16" x14ac:dyDescent="0.3">
      <c r="P81856" s="83"/>
    </row>
    <row r="81857" spans="16:16" x14ac:dyDescent="0.3">
      <c r="P81857" s="83"/>
    </row>
    <row r="81858" spans="16:16" x14ac:dyDescent="0.3">
      <c r="P81858" s="83"/>
    </row>
    <row r="81859" spans="16:16" x14ac:dyDescent="0.3">
      <c r="P81859" s="83"/>
    </row>
    <row r="81860" spans="16:16" x14ac:dyDescent="0.3">
      <c r="P81860" s="83"/>
    </row>
    <row r="81861" spans="16:16" x14ac:dyDescent="0.3">
      <c r="P81861" s="83"/>
    </row>
    <row r="81862" spans="16:16" x14ac:dyDescent="0.3">
      <c r="P81862" s="83"/>
    </row>
    <row r="81863" spans="16:16" x14ac:dyDescent="0.3">
      <c r="P81863" s="83"/>
    </row>
    <row r="81864" spans="16:16" x14ac:dyDescent="0.3">
      <c r="P81864" s="83"/>
    </row>
    <row r="81865" spans="16:16" x14ac:dyDescent="0.3">
      <c r="P81865" s="83"/>
    </row>
    <row r="81866" spans="16:16" x14ac:dyDescent="0.3">
      <c r="P81866" s="83"/>
    </row>
    <row r="81867" spans="16:16" x14ac:dyDescent="0.3">
      <c r="P81867" s="83"/>
    </row>
    <row r="81868" spans="16:16" x14ac:dyDescent="0.3">
      <c r="P81868" s="83"/>
    </row>
    <row r="81869" spans="16:16" x14ac:dyDescent="0.3">
      <c r="P81869" s="83"/>
    </row>
    <row r="81870" spans="16:16" x14ac:dyDescent="0.3">
      <c r="P81870" s="83"/>
    </row>
    <row r="81871" spans="16:16" x14ac:dyDescent="0.3">
      <c r="P81871" s="83"/>
    </row>
    <row r="81872" spans="16:16" x14ac:dyDescent="0.3">
      <c r="P81872" s="83"/>
    </row>
    <row r="81873" spans="16:16" x14ac:dyDescent="0.3">
      <c r="P81873" s="83"/>
    </row>
    <row r="81874" spans="16:16" x14ac:dyDescent="0.3">
      <c r="P81874" s="83"/>
    </row>
    <row r="81875" spans="16:16" x14ac:dyDescent="0.3">
      <c r="P81875" s="83"/>
    </row>
    <row r="81876" spans="16:16" x14ac:dyDescent="0.3">
      <c r="P81876" s="83"/>
    </row>
    <row r="81877" spans="16:16" x14ac:dyDescent="0.3">
      <c r="P81877" s="83"/>
    </row>
    <row r="81878" spans="16:16" x14ac:dyDescent="0.3">
      <c r="P81878" s="83"/>
    </row>
    <row r="81879" spans="16:16" x14ac:dyDescent="0.3">
      <c r="P81879" s="83"/>
    </row>
    <row r="81880" spans="16:16" x14ac:dyDescent="0.3">
      <c r="P81880" s="83"/>
    </row>
    <row r="81881" spans="16:16" x14ac:dyDescent="0.3">
      <c r="P81881" s="83"/>
    </row>
    <row r="81882" spans="16:16" x14ac:dyDescent="0.3">
      <c r="P81882" s="83"/>
    </row>
    <row r="81883" spans="16:16" x14ac:dyDescent="0.3">
      <c r="P81883" s="83"/>
    </row>
    <row r="81884" spans="16:16" x14ac:dyDescent="0.3">
      <c r="P81884" s="83"/>
    </row>
    <row r="81885" spans="16:16" x14ac:dyDescent="0.3">
      <c r="P81885" s="83"/>
    </row>
    <row r="81886" spans="16:16" x14ac:dyDescent="0.3">
      <c r="P81886" s="83"/>
    </row>
    <row r="81887" spans="16:16" x14ac:dyDescent="0.3">
      <c r="P81887" s="83"/>
    </row>
    <row r="81888" spans="16:16" x14ac:dyDescent="0.3">
      <c r="P81888" s="83"/>
    </row>
    <row r="81889" spans="16:16" x14ac:dyDescent="0.3">
      <c r="P81889" s="83"/>
    </row>
    <row r="81890" spans="16:16" x14ac:dyDescent="0.3">
      <c r="P81890" s="83"/>
    </row>
    <row r="81891" spans="16:16" x14ac:dyDescent="0.3">
      <c r="P81891" s="83"/>
    </row>
    <row r="81892" spans="16:16" x14ac:dyDescent="0.3">
      <c r="P81892" s="83"/>
    </row>
    <row r="81893" spans="16:16" x14ac:dyDescent="0.3">
      <c r="P81893" s="83"/>
    </row>
    <row r="81894" spans="16:16" x14ac:dyDescent="0.3">
      <c r="P81894" s="83"/>
    </row>
    <row r="81895" spans="16:16" x14ac:dyDescent="0.3">
      <c r="P81895" s="83"/>
    </row>
    <row r="81896" spans="16:16" x14ac:dyDescent="0.3">
      <c r="P81896" s="83"/>
    </row>
    <row r="81897" spans="16:16" x14ac:dyDescent="0.3">
      <c r="P81897" s="83"/>
    </row>
    <row r="81898" spans="16:16" x14ac:dyDescent="0.3">
      <c r="P81898" s="83"/>
    </row>
    <row r="81899" spans="16:16" x14ac:dyDescent="0.3">
      <c r="P81899" s="83"/>
    </row>
    <row r="81900" spans="16:16" x14ac:dyDescent="0.3">
      <c r="P81900" s="83"/>
    </row>
    <row r="81901" spans="16:16" x14ac:dyDescent="0.3">
      <c r="P81901" s="83"/>
    </row>
    <row r="81902" spans="16:16" x14ac:dyDescent="0.3">
      <c r="P81902" s="83"/>
    </row>
    <row r="81903" spans="16:16" x14ac:dyDescent="0.3">
      <c r="P81903" s="83"/>
    </row>
    <row r="81904" spans="16:16" x14ac:dyDescent="0.3">
      <c r="P81904" s="83"/>
    </row>
    <row r="81905" spans="16:16" x14ac:dyDescent="0.3">
      <c r="P81905" s="83"/>
    </row>
    <row r="81906" spans="16:16" x14ac:dyDescent="0.3">
      <c r="P81906" s="83"/>
    </row>
    <row r="81907" spans="16:16" x14ac:dyDescent="0.3">
      <c r="P81907" s="83"/>
    </row>
    <row r="81908" spans="16:16" x14ac:dyDescent="0.3">
      <c r="P81908" s="83"/>
    </row>
    <row r="81909" spans="16:16" x14ac:dyDescent="0.3">
      <c r="P81909" s="83"/>
    </row>
    <row r="81910" spans="16:16" x14ac:dyDescent="0.3">
      <c r="P81910" s="83"/>
    </row>
    <row r="81911" spans="16:16" x14ac:dyDescent="0.3">
      <c r="P81911" s="83"/>
    </row>
    <row r="81912" spans="16:16" x14ac:dyDescent="0.3">
      <c r="P81912" s="83"/>
    </row>
    <row r="81913" spans="16:16" x14ac:dyDescent="0.3">
      <c r="P81913" s="83"/>
    </row>
    <row r="81914" spans="16:16" x14ac:dyDescent="0.3">
      <c r="P81914" s="83"/>
    </row>
    <row r="81915" spans="16:16" x14ac:dyDescent="0.3">
      <c r="P81915" s="83"/>
    </row>
    <row r="81916" spans="16:16" x14ac:dyDescent="0.3">
      <c r="P81916" s="83"/>
    </row>
    <row r="81917" spans="16:16" x14ac:dyDescent="0.3">
      <c r="P81917" s="83"/>
    </row>
    <row r="81918" spans="16:16" x14ac:dyDescent="0.3">
      <c r="P81918" s="83"/>
    </row>
    <row r="81919" spans="16:16" x14ac:dyDescent="0.3">
      <c r="P81919" s="83"/>
    </row>
    <row r="81920" spans="16:16" x14ac:dyDescent="0.3">
      <c r="P81920" s="83"/>
    </row>
    <row r="81921" spans="16:16" x14ac:dyDescent="0.3">
      <c r="P81921" s="83"/>
    </row>
    <row r="81922" spans="16:16" x14ac:dyDescent="0.3">
      <c r="P81922" s="83"/>
    </row>
    <row r="81923" spans="16:16" x14ac:dyDescent="0.3">
      <c r="P81923" s="83"/>
    </row>
    <row r="81924" spans="16:16" x14ac:dyDescent="0.3">
      <c r="P81924" s="83"/>
    </row>
    <row r="81925" spans="16:16" x14ac:dyDescent="0.3">
      <c r="P81925" s="83"/>
    </row>
    <row r="81926" spans="16:16" x14ac:dyDescent="0.3">
      <c r="P81926" s="83"/>
    </row>
    <row r="81927" spans="16:16" x14ac:dyDescent="0.3">
      <c r="P81927" s="83"/>
    </row>
    <row r="81928" spans="16:16" x14ac:dyDescent="0.3">
      <c r="P81928" s="83"/>
    </row>
    <row r="81929" spans="16:16" x14ac:dyDescent="0.3">
      <c r="P81929" s="83"/>
    </row>
    <row r="81930" spans="16:16" x14ac:dyDescent="0.3">
      <c r="P81930" s="83"/>
    </row>
    <row r="81931" spans="16:16" x14ac:dyDescent="0.3">
      <c r="P81931" s="83"/>
    </row>
    <row r="81932" spans="16:16" x14ac:dyDescent="0.3">
      <c r="P81932" s="83"/>
    </row>
    <row r="81933" spans="16:16" x14ac:dyDescent="0.3">
      <c r="P81933" s="83"/>
    </row>
    <row r="81934" spans="16:16" x14ac:dyDescent="0.3">
      <c r="P81934" s="83"/>
    </row>
    <row r="81935" spans="16:16" x14ac:dyDescent="0.3">
      <c r="P81935" s="83"/>
    </row>
    <row r="81936" spans="16:16" x14ac:dyDescent="0.3">
      <c r="P81936" s="83"/>
    </row>
    <row r="81937" spans="16:16" x14ac:dyDescent="0.3">
      <c r="P81937" s="83"/>
    </row>
    <row r="81938" spans="16:16" x14ac:dyDescent="0.3">
      <c r="P81938" s="83"/>
    </row>
    <row r="81939" spans="16:16" x14ac:dyDescent="0.3">
      <c r="P81939" s="83"/>
    </row>
    <row r="81940" spans="16:16" x14ac:dyDescent="0.3">
      <c r="P81940" s="83"/>
    </row>
    <row r="81941" spans="16:16" x14ac:dyDescent="0.3">
      <c r="P81941" s="83"/>
    </row>
    <row r="81942" spans="16:16" x14ac:dyDescent="0.3">
      <c r="P81942" s="83"/>
    </row>
    <row r="81943" spans="16:16" x14ac:dyDescent="0.3">
      <c r="P81943" s="83"/>
    </row>
    <row r="81944" spans="16:16" x14ac:dyDescent="0.3">
      <c r="P81944" s="83"/>
    </row>
    <row r="81945" spans="16:16" x14ac:dyDescent="0.3">
      <c r="P81945" s="83"/>
    </row>
    <row r="81946" spans="16:16" x14ac:dyDescent="0.3">
      <c r="P81946" s="83"/>
    </row>
    <row r="81947" spans="16:16" x14ac:dyDescent="0.3">
      <c r="P81947" s="83"/>
    </row>
    <row r="81948" spans="16:16" x14ac:dyDescent="0.3">
      <c r="P81948" s="83"/>
    </row>
    <row r="81949" spans="16:16" x14ac:dyDescent="0.3">
      <c r="P81949" s="83"/>
    </row>
    <row r="81950" spans="16:16" x14ac:dyDescent="0.3">
      <c r="P81950" s="83"/>
    </row>
    <row r="81951" spans="16:16" x14ac:dyDescent="0.3">
      <c r="P81951" s="83"/>
    </row>
    <row r="81952" spans="16:16" x14ac:dyDescent="0.3">
      <c r="P81952" s="83"/>
    </row>
    <row r="81953" spans="16:16" x14ac:dyDescent="0.3">
      <c r="P81953" s="83"/>
    </row>
    <row r="81954" spans="16:16" x14ac:dyDescent="0.3">
      <c r="P81954" s="83"/>
    </row>
    <row r="81955" spans="16:16" x14ac:dyDescent="0.3">
      <c r="P81955" s="83"/>
    </row>
    <row r="81956" spans="16:16" x14ac:dyDescent="0.3">
      <c r="P81956" s="83"/>
    </row>
    <row r="81957" spans="16:16" x14ac:dyDescent="0.3">
      <c r="P81957" s="83"/>
    </row>
    <row r="81958" spans="16:16" x14ac:dyDescent="0.3">
      <c r="P81958" s="83"/>
    </row>
    <row r="81959" spans="16:16" x14ac:dyDescent="0.3">
      <c r="P81959" s="83"/>
    </row>
    <row r="81960" spans="16:16" x14ac:dyDescent="0.3">
      <c r="P81960" s="83"/>
    </row>
    <row r="81961" spans="16:16" x14ac:dyDescent="0.3">
      <c r="P81961" s="83"/>
    </row>
    <row r="81962" spans="16:16" x14ac:dyDescent="0.3">
      <c r="P81962" s="83"/>
    </row>
    <row r="81963" spans="16:16" x14ac:dyDescent="0.3">
      <c r="P81963" s="83"/>
    </row>
    <row r="81964" spans="16:16" x14ac:dyDescent="0.3">
      <c r="P81964" s="83"/>
    </row>
    <row r="81965" spans="16:16" x14ac:dyDescent="0.3">
      <c r="P81965" s="83"/>
    </row>
    <row r="81966" spans="16:16" x14ac:dyDescent="0.3">
      <c r="P81966" s="83"/>
    </row>
    <row r="81967" spans="16:16" x14ac:dyDescent="0.3">
      <c r="P81967" s="83"/>
    </row>
    <row r="81968" spans="16:16" x14ac:dyDescent="0.3">
      <c r="P81968" s="83"/>
    </row>
    <row r="81969" spans="16:16" x14ac:dyDescent="0.3">
      <c r="P81969" s="83"/>
    </row>
    <row r="81970" spans="16:16" x14ac:dyDescent="0.3">
      <c r="P81970" s="83"/>
    </row>
    <row r="81971" spans="16:16" x14ac:dyDescent="0.3">
      <c r="P81971" s="83"/>
    </row>
    <row r="81972" spans="16:16" x14ac:dyDescent="0.3">
      <c r="P81972" s="83"/>
    </row>
    <row r="81973" spans="16:16" x14ac:dyDescent="0.3">
      <c r="P81973" s="83"/>
    </row>
    <row r="81974" spans="16:16" x14ac:dyDescent="0.3">
      <c r="P81974" s="83"/>
    </row>
    <row r="81975" spans="16:16" x14ac:dyDescent="0.3">
      <c r="P81975" s="83"/>
    </row>
    <row r="81976" spans="16:16" x14ac:dyDescent="0.3">
      <c r="P81976" s="83"/>
    </row>
    <row r="81977" spans="16:16" x14ac:dyDescent="0.3">
      <c r="P81977" s="83"/>
    </row>
    <row r="81978" spans="16:16" x14ac:dyDescent="0.3">
      <c r="P81978" s="83"/>
    </row>
    <row r="81979" spans="16:16" x14ac:dyDescent="0.3">
      <c r="P81979" s="83"/>
    </row>
    <row r="81980" spans="16:16" x14ac:dyDescent="0.3">
      <c r="P81980" s="83"/>
    </row>
    <row r="81981" spans="16:16" x14ac:dyDescent="0.3">
      <c r="P81981" s="83"/>
    </row>
    <row r="81982" spans="16:16" x14ac:dyDescent="0.3">
      <c r="P81982" s="83"/>
    </row>
    <row r="81983" spans="16:16" x14ac:dyDescent="0.3">
      <c r="P81983" s="83"/>
    </row>
    <row r="81984" spans="16:16" x14ac:dyDescent="0.3">
      <c r="P81984" s="83"/>
    </row>
    <row r="81985" spans="16:16" x14ac:dyDescent="0.3">
      <c r="P81985" s="83"/>
    </row>
    <row r="81986" spans="16:16" x14ac:dyDescent="0.3">
      <c r="P81986" s="83"/>
    </row>
    <row r="81987" spans="16:16" x14ac:dyDescent="0.3">
      <c r="P81987" s="83"/>
    </row>
    <row r="81988" spans="16:16" x14ac:dyDescent="0.3">
      <c r="P81988" s="83"/>
    </row>
    <row r="81989" spans="16:16" x14ac:dyDescent="0.3">
      <c r="P81989" s="83"/>
    </row>
    <row r="81990" spans="16:16" x14ac:dyDescent="0.3">
      <c r="P81990" s="83"/>
    </row>
    <row r="81991" spans="16:16" x14ac:dyDescent="0.3">
      <c r="P81991" s="83"/>
    </row>
    <row r="81992" spans="16:16" x14ac:dyDescent="0.3">
      <c r="P81992" s="83"/>
    </row>
    <row r="81993" spans="16:16" x14ac:dyDescent="0.3">
      <c r="P81993" s="83"/>
    </row>
    <row r="81994" spans="16:16" x14ac:dyDescent="0.3">
      <c r="P81994" s="83"/>
    </row>
    <row r="81995" spans="16:16" x14ac:dyDescent="0.3">
      <c r="P81995" s="83"/>
    </row>
    <row r="81996" spans="16:16" x14ac:dyDescent="0.3">
      <c r="P81996" s="83"/>
    </row>
    <row r="81997" spans="16:16" x14ac:dyDescent="0.3">
      <c r="P81997" s="83"/>
    </row>
    <row r="81998" spans="16:16" x14ac:dyDescent="0.3">
      <c r="P81998" s="83"/>
    </row>
    <row r="81999" spans="16:16" x14ac:dyDescent="0.3">
      <c r="P81999" s="83"/>
    </row>
    <row r="82000" spans="16:16" x14ac:dyDescent="0.3">
      <c r="P82000" s="83"/>
    </row>
    <row r="82001" spans="16:16" x14ac:dyDescent="0.3">
      <c r="P82001" s="83"/>
    </row>
    <row r="82002" spans="16:16" x14ac:dyDescent="0.3">
      <c r="P82002" s="83"/>
    </row>
    <row r="82003" spans="16:16" x14ac:dyDescent="0.3">
      <c r="P82003" s="83"/>
    </row>
    <row r="82004" spans="16:16" x14ac:dyDescent="0.3">
      <c r="P82004" s="83"/>
    </row>
    <row r="82005" spans="16:16" x14ac:dyDescent="0.3">
      <c r="P82005" s="83"/>
    </row>
    <row r="82006" spans="16:16" x14ac:dyDescent="0.3">
      <c r="P82006" s="83"/>
    </row>
    <row r="82007" spans="16:16" x14ac:dyDescent="0.3">
      <c r="P82007" s="83"/>
    </row>
    <row r="82008" spans="16:16" x14ac:dyDescent="0.3">
      <c r="P82008" s="83"/>
    </row>
    <row r="82009" spans="16:16" x14ac:dyDescent="0.3">
      <c r="P82009" s="83"/>
    </row>
    <row r="82010" spans="16:16" x14ac:dyDescent="0.3">
      <c r="P82010" s="83"/>
    </row>
    <row r="82011" spans="16:16" x14ac:dyDescent="0.3">
      <c r="P82011" s="83"/>
    </row>
    <row r="82012" spans="16:16" x14ac:dyDescent="0.3">
      <c r="P82012" s="83"/>
    </row>
    <row r="82013" spans="16:16" x14ac:dyDescent="0.3">
      <c r="P82013" s="83"/>
    </row>
    <row r="82014" spans="16:16" x14ac:dyDescent="0.3">
      <c r="P82014" s="83"/>
    </row>
    <row r="82015" spans="16:16" x14ac:dyDescent="0.3">
      <c r="P82015" s="83"/>
    </row>
    <row r="82016" spans="16:16" x14ac:dyDescent="0.3">
      <c r="P82016" s="83"/>
    </row>
    <row r="82017" spans="16:16" x14ac:dyDescent="0.3">
      <c r="P82017" s="83"/>
    </row>
    <row r="82018" spans="16:16" x14ac:dyDescent="0.3">
      <c r="P82018" s="83"/>
    </row>
    <row r="82019" spans="16:16" x14ac:dyDescent="0.3">
      <c r="P82019" s="83"/>
    </row>
    <row r="82020" spans="16:16" x14ac:dyDescent="0.3">
      <c r="P82020" s="83"/>
    </row>
    <row r="82021" spans="16:16" x14ac:dyDescent="0.3">
      <c r="P82021" s="83"/>
    </row>
    <row r="82022" spans="16:16" x14ac:dyDescent="0.3">
      <c r="P82022" s="83"/>
    </row>
    <row r="82023" spans="16:16" x14ac:dyDescent="0.3">
      <c r="P82023" s="83"/>
    </row>
    <row r="82024" spans="16:16" x14ac:dyDescent="0.3">
      <c r="P82024" s="83"/>
    </row>
    <row r="82025" spans="16:16" x14ac:dyDescent="0.3">
      <c r="P82025" s="83"/>
    </row>
    <row r="82026" spans="16:16" x14ac:dyDescent="0.3">
      <c r="P82026" s="83"/>
    </row>
    <row r="82027" spans="16:16" x14ac:dyDescent="0.3">
      <c r="P82027" s="83"/>
    </row>
    <row r="82028" spans="16:16" x14ac:dyDescent="0.3">
      <c r="P82028" s="83"/>
    </row>
    <row r="82029" spans="16:16" x14ac:dyDescent="0.3">
      <c r="P82029" s="83"/>
    </row>
    <row r="82030" spans="16:16" x14ac:dyDescent="0.3">
      <c r="P82030" s="83"/>
    </row>
    <row r="82031" spans="16:16" x14ac:dyDescent="0.3">
      <c r="P82031" s="83"/>
    </row>
    <row r="82032" spans="16:16" x14ac:dyDescent="0.3">
      <c r="P82032" s="83"/>
    </row>
    <row r="82033" spans="16:16" x14ac:dyDescent="0.3">
      <c r="P82033" s="83"/>
    </row>
    <row r="82034" spans="16:16" x14ac:dyDescent="0.3">
      <c r="P82034" s="83"/>
    </row>
    <row r="82035" spans="16:16" x14ac:dyDescent="0.3">
      <c r="P82035" s="83"/>
    </row>
    <row r="82036" spans="16:16" x14ac:dyDescent="0.3">
      <c r="P82036" s="83"/>
    </row>
    <row r="82037" spans="16:16" x14ac:dyDescent="0.3">
      <c r="P82037" s="83"/>
    </row>
    <row r="82038" spans="16:16" x14ac:dyDescent="0.3">
      <c r="P82038" s="83"/>
    </row>
    <row r="82039" spans="16:16" x14ac:dyDescent="0.3">
      <c r="P82039" s="83"/>
    </row>
    <row r="82040" spans="16:16" x14ac:dyDescent="0.3">
      <c r="P82040" s="83"/>
    </row>
    <row r="82041" spans="16:16" x14ac:dyDescent="0.3">
      <c r="P82041" s="83"/>
    </row>
    <row r="82042" spans="16:16" x14ac:dyDescent="0.3">
      <c r="P82042" s="83"/>
    </row>
    <row r="82043" spans="16:16" x14ac:dyDescent="0.3">
      <c r="P82043" s="83"/>
    </row>
    <row r="82044" spans="16:16" x14ac:dyDescent="0.3">
      <c r="P82044" s="83"/>
    </row>
    <row r="82045" spans="16:16" x14ac:dyDescent="0.3">
      <c r="P82045" s="83"/>
    </row>
    <row r="82046" spans="16:16" x14ac:dyDescent="0.3">
      <c r="P82046" s="83"/>
    </row>
    <row r="82047" spans="16:16" x14ac:dyDescent="0.3">
      <c r="P82047" s="83"/>
    </row>
    <row r="82048" spans="16:16" x14ac:dyDescent="0.3">
      <c r="P82048" s="83"/>
    </row>
    <row r="82049" spans="16:16" x14ac:dyDescent="0.3">
      <c r="P82049" s="83"/>
    </row>
    <row r="82050" spans="16:16" x14ac:dyDescent="0.3">
      <c r="P82050" s="83"/>
    </row>
    <row r="82051" spans="16:16" x14ac:dyDescent="0.3">
      <c r="P82051" s="83"/>
    </row>
    <row r="82052" spans="16:16" x14ac:dyDescent="0.3">
      <c r="P82052" s="83"/>
    </row>
    <row r="82053" spans="16:16" x14ac:dyDescent="0.3">
      <c r="P82053" s="83"/>
    </row>
    <row r="82054" spans="16:16" x14ac:dyDescent="0.3">
      <c r="P82054" s="83"/>
    </row>
    <row r="82055" spans="16:16" x14ac:dyDescent="0.3">
      <c r="P82055" s="83"/>
    </row>
    <row r="82056" spans="16:16" x14ac:dyDescent="0.3">
      <c r="P82056" s="83"/>
    </row>
    <row r="82057" spans="16:16" x14ac:dyDescent="0.3">
      <c r="P82057" s="83"/>
    </row>
    <row r="82058" spans="16:16" x14ac:dyDescent="0.3">
      <c r="P82058" s="83"/>
    </row>
    <row r="82059" spans="16:16" x14ac:dyDescent="0.3">
      <c r="P82059" s="83"/>
    </row>
    <row r="82060" spans="16:16" x14ac:dyDescent="0.3">
      <c r="P82060" s="83"/>
    </row>
    <row r="82061" spans="16:16" x14ac:dyDescent="0.3">
      <c r="P82061" s="83"/>
    </row>
    <row r="82062" spans="16:16" x14ac:dyDescent="0.3">
      <c r="P82062" s="83"/>
    </row>
    <row r="82063" spans="16:16" x14ac:dyDescent="0.3">
      <c r="P82063" s="83"/>
    </row>
    <row r="82064" spans="16:16" x14ac:dyDescent="0.3">
      <c r="P82064" s="83"/>
    </row>
    <row r="82065" spans="16:16" x14ac:dyDescent="0.3">
      <c r="P82065" s="83"/>
    </row>
    <row r="82066" spans="16:16" x14ac:dyDescent="0.3">
      <c r="P82066" s="83"/>
    </row>
    <row r="82067" spans="16:16" x14ac:dyDescent="0.3">
      <c r="P82067" s="83"/>
    </row>
    <row r="82068" spans="16:16" x14ac:dyDescent="0.3">
      <c r="P82068" s="83"/>
    </row>
    <row r="82069" spans="16:16" x14ac:dyDescent="0.3">
      <c r="P82069" s="83"/>
    </row>
    <row r="82070" spans="16:16" x14ac:dyDescent="0.3">
      <c r="P82070" s="83"/>
    </row>
    <row r="82071" spans="16:16" x14ac:dyDescent="0.3">
      <c r="P82071" s="83"/>
    </row>
    <row r="82072" spans="16:16" x14ac:dyDescent="0.3">
      <c r="P82072" s="83"/>
    </row>
    <row r="82073" spans="16:16" x14ac:dyDescent="0.3">
      <c r="P82073" s="83"/>
    </row>
    <row r="82074" spans="16:16" x14ac:dyDescent="0.3">
      <c r="P82074" s="83"/>
    </row>
    <row r="82075" spans="16:16" x14ac:dyDescent="0.3">
      <c r="P82075" s="83"/>
    </row>
    <row r="82076" spans="16:16" x14ac:dyDescent="0.3">
      <c r="P82076" s="83"/>
    </row>
    <row r="82077" spans="16:16" x14ac:dyDescent="0.3">
      <c r="P82077" s="83"/>
    </row>
    <row r="82078" spans="16:16" x14ac:dyDescent="0.3">
      <c r="P82078" s="83"/>
    </row>
    <row r="82079" spans="16:16" x14ac:dyDescent="0.3">
      <c r="P82079" s="83"/>
    </row>
    <row r="82080" spans="16:16" x14ac:dyDescent="0.3">
      <c r="P82080" s="83"/>
    </row>
    <row r="82081" spans="16:16" x14ac:dyDescent="0.3">
      <c r="P82081" s="83"/>
    </row>
    <row r="82082" spans="16:16" x14ac:dyDescent="0.3">
      <c r="P82082" s="83"/>
    </row>
    <row r="82083" spans="16:16" x14ac:dyDescent="0.3">
      <c r="P82083" s="83"/>
    </row>
    <row r="82084" spans="16:16" x14ac:dyDescent="0.3">
      <c r="P82084" s="83"/>
    </row>
    <row r="82085" spans="16:16" x14ac:dyDescent="0.3">
      <c r="P82085" s="83"/>
    </row>
    <row r="82086" spans="16:16" x14ac:dyDescent="0.3">
      <c r="P82086" s="83"/>
    </row>
    <row r="82087" spans="16:16" x14ac:dyDescent="0.3">
      <c r="P82087" s="83"/>
    </row>
    <row r="82088" spans="16:16" x14ac:dyDescent="0.3">
      <c r="P82088" s="83"/>
    </row>
    <row r="82089" spans="16:16" x14ac:dyDescent="0.3">
      <c r="P82089" s="83"/>
    </row>
    <row r="82090" spans="16:16" x14ac:dyDescent="0.3">
      <c r="P82090" s="83"/>
    </row>
    <row r="82091" spans="16:16" x14ac:dyDescent="0.3">
      <c r="P82091" s="83"/>
    </row>
    <row r="82092" spans="16:16" x14ac:dyDescent="0.3">
      <c r="P82092" s="83"/>
    </row>
    <row r="82093" spans="16:16" x14ac:dyDescent="0.3">
      <c r="P82093" s="83"/>
    </row>
    <row r="82094" spans="16:16" x14ac:dyDescent="0.3">
      <c r="P82094" s="83"/>
    </row>
    <row r="82095" spans="16:16" x14ac:dyDescent="0.3">
      <c r="P82095" s="83"/>
    </row>
    <row r="82096" spans="16:16" x14ac:dyDescent="0.3">
      <c r="P82096" s="83"/>
    </row>
    <row r="82097" spans="16:16" x14ac:dyDescent="0.3">
      <c r="P82097" s="83"/>
    </row>
    <row r="82098" spans="16:16" x14ac:dyDescent="0.3">
      <c r="P82098" s="83"/>
    </row>
    <row r="82099" spans="16:16" x14ac:dyDescent="0.3">
      <c r="P82099" s="83"/>
    </row>
    <row r="82100" spans="16:16" x14ac:dyDescent="0.3">
      <c r="P82100" s="83"/>
    </row>
    <row r="82101" spans="16:16" x14ac:dyDescent="0.3">
      <c r="P82101" s="83"/>
    </row>
    <row r="82102" spans="16:16" x14ac:dyDescent="0.3">
      <c r="P82102" s="83"/>
    </row>
    <row r="82103" spans="16:16" x14ac:dyDescent="0.3">
      <c r="P82103" s="83"/>
    </row>
    <row r="82104" spans="16:16" x14ac:dyDescent="0.3">
      <c r="P82104" s="83"/>
    </row>
    <row r="82105" spans="16:16" x14ac:dyDescent="0.3">
      <c r="P82105" s="83"/>
    </row>
    <row r="82106" spans="16:16" x14ac:dyDescent="0.3">
      <c r="P82106" s="83"/>
    </row>
    <row r="82107" spans="16:16" x14ac:dyDescent="0.3">
      <c r="P82107" s="83"/>
    </row>
    <row r="82108" spans="16:16" x14ac:dyDescent="0.3">
      <c r="P82108" s="83"/>
    </row>
    <row r="82109" spans="16:16" x14ac:dyDescent="0.3">
      <c r="P82109" s="83"/>
    </row>
    <row r="82110" spans="16:16" x14ac:dyDescent="0.3">
      <c r="P82110" s="83"/>
    </row>
    <row r="82111" spans="16:16" x14ac:dyDescent="0.3">
      <c r="P82111" s="83"/>
    </row>
    <row r="82112" spans="16:16" x14ac:dyDescent="0.3">
      <c r="P82112" s="83"/>
    </row>
    <row r="82113" spans="16:16" x14ac:dyDescent="0.3">
      <c r="P82113" s="83"/>
    </row>
    <row r="82114" spans="16:16" x14ac:dyDescent="0.3">
      <c r="P82114" s="83"/>
    </row>
    <row r="82115" spans="16:16" x14ac:dyDescent="0.3">
      <c r="P82115" s="83"/>
    </row>
    <row r="82116" spans="16:16" x14ac:dyDescent="0.3">
      <c r="P82116" s="83"/>
    </row>
    <row r="82117" spans="16:16" x14ac:dyDescent="0.3">
      <c r="P82117" s="83"/>
    </row>
    <row r="82118" spans="16:16" x14ac:dyDescent="0.3">
      <c r="P82118" s="83"/>
    </row>
    <row r="82119" spans="16:16" x14ac:dyDescent="0.3">
      <c r="P82119" s="83"/>
    </row>
    <row r="82120" spans="16:16" x14ac:dyDescent="0.3">
      <c r="P82120" s="83"/>
    </row>
    <row r="82121" spans="16:16" x14ac:dyDescent="0.3">
      <c r="P82121" s="83"/>
    </row>
    <row r="82122" spans="16:16" x14ac:dyDescent="0.3">
      <c r="P82122" s="83"/>
    </row>
    <row r="82123" spans="16:16" x14ac:dyDescent="0.3">
      <c r="P82123" s="83"/>
    </row>
    <row r="82124" spans="16:16" x14ac:dyDescent="0.3">
      <c r="P82124" s="83"/>
    </row>
    <row r="82125" spans="16:16" x14ac:dyDescent="0.3">
      <c r="P82125" s="83"/>
    </row>
    <row r="82126" spans="16:16" x14ac:dyDescent="0.3">
      <c r="P82126" s="83"/>
    </row>
    <row r="82127" spans="16:16" x14ac:dyDescent="0.3">
      <c r="P82127" s="83"/>
    </row>
    <row r="82128" spans="16:16" x14ac:dyDescent="0.3">
      <c r="P82128" s="83"/>
    </row>
    <row r="82129" spans="16:16" x14ac:dyDescent="0.3">
      <c r="P82129" s="83"/>
    </row>
    <row r="82130" spans="16:16" x14ac:dyDescent="0.3">
      <c r="P82130" s="83"/>
    </row>
    <row r="82131" spans="16:16" x14ac:dyDescent="0.3">
      <c r="P82131" s="83"/>
    </row>
    <row r="82132" spans="16:16" x14ac:dyDescent="0.3">
      <c r="P82132" s="83"/>
    </row>
    <row r="82133" spans="16:16" x14ac:dyDescent="0.3">
      <c r="P82133" s="83"/>
    </row>
    <row r="82134" spans="16:16" x14ac:dyDescent="0.3">
      <c r="P82134" s="83"/>
    </row>
    <row r="82135" spans="16:16" x14ac:dyDescent="0.3">
      <c r="P82135" s="83"/>
    </row>
    <row r="82136" spans="16:16" x14ac:dyDescent="0.3">
      <c r="P82136" s="83"/>
    </row>
    <row r="82137" spans="16:16" x14ac:dyDescent="0.3">
      <c r="P82137" s="83"/>
    </row>
    <row r="82138" spans="16:16" x14ac:dyDescent="0.3">
      <c r="P82138" s="83"/>
    </row>
    <row r="82139" spans="16:16" x14ac:dyDescent="0.3">
      <c r="P82139" s="83"/>
    </row>
    <row r="82140" spans="16:16" x14ac:dyDescent="0.3">
      <c r="P82140" s="83"/>
    </row>
    <row r="82141" spans="16:16" x14ac:dyDescent="0.3">
      <c r="P82141" s="83"/>
    </row>
    <row r="82142" spans="16:16" x14ac:dyDescent="0.3">
      <c r="P82142" s="83"/>
    </row>
    <row r="82143" spans="16:16" x14ac:dyDescent="0.3">
      <c r="P82143" s="83"/>
    </row>
    <row r="82144" spans="16:16" x14ac:dyDescent="0.3">
      <c r="P82144" s="83"/>
    </row>
    <row r="82145" spans="16:16" x14ac:dyDescent="0.3">
      <c r="P82145" s="83"/>
    </row>
    <row r="82146" spans="16:16" x14ac:dyDescent="0.3">
      <c r="P82146" s="83"/>
    </row>
    <row r="82147" spans="16:16" x14ac:dyDescent="0.3">
      <c r="P82147" s="83"/>
    </row>
    <row r="82148" spans="16:16" x14ac:dyDescent="0.3">
      <c r="P82148" s="83"/>
    </row>
    <row r="82149" spans="16:16" x14ac:dyDescent="0.3">
      <c r="P82149" s="83"/>
    </row>
    <row r="82150" spans="16:16" x14ac:dyDescent="0.3">
      <c r="P82150" s="83"/>
    </row>
    <row r="82151" spans="16:16" x14ac:dyDescent="0.3">
      <c r="P82151" s="83"/>
    </row>
    <row r="82152" spans="16:16" x14ac:dyDescent="0.3">
      <c r="P82152" s="83"/>
    </row>
    <row r="82153" spans="16:16" x14ac:dyDescent="0.3">
      <c r="P82153" s="83"/>
    </row>
    <row r="82154" spans="16:16" x14ac:dyDescent="0.3">
      <c r="P82154" s="83"/>
    </row>
    <row r="82155" spans="16:16" x14ac:dyDescent="0.3">
      <c r="P82155" s="83"/>
    </row>
    <row r="82156" spans="16:16" x14ac:dyDescent="0.3">
      <c r="P82156" s="83"/>
    </row>
    <row r="82157" spans="16:16" x14ac:dyDescent="0.3">
      <c r="P82157" s="83"/>
    </row>
    <row r="82158" spans="16:16" x14ac:dyDescent="0.3">
      <c r="P82158" s="83"/>
    </row>
    <row r="82159" spans="16:16" x14ac:dyDescent="0.3">
      <c r="P82159" s="83"/>
    </row>
    <row r="82160" spans="16:16" x14ac:dyDescent="0.3">
      <c r="P82160" s="83"/>
    </row>
    <row r="82161" spans="16:16" x14ac:dyDescent="0.3">
      <c r="P82161" s="83"/>
    </row>
    <row r="82162" spans="16:16" x14ac:dyDescent="0.3">
      <c r="P82162" s="83"/>
    </row>
    <row r="82163" spans="16:16" x14ac:dyDescent="0.3">
      <c r="P82163" s="83"/>
    </row>
    <row r="82164" spans="16:16" x14ac:dyDescent="0.3">
      <c r="P82164" s="83"/>
    </row>
    <row r="82165" spans="16:16" x14ac:dyDescent="0.3">
      <c r="P82165" s="83"/>
    </row>
    <row r="82166" spans="16:16" x14ac:dyDescent="0.3">
      <c r="P82166" s="83"/>
    </row>
    <row r="82167" spans="16:16" x14ac:dyDescent="0.3">
      <c r="P82167" s="83"/>
    </row>
    <row r="82168" spans="16:16" x14ac:dyDescent="0.3">
      <c r="P82168" s="83"/>
    </row>
    <row r="82169" spans="16:16" x14ac:dyDescent="0.3">
      <c r="P82169" s="83"/>
    </row>
    <row r="82170" spans="16:16" x14ac:dyDescent="0.3">
      <c r="P82170" s="83"/>
    </row>
    <row r="82171" spans="16:16" x14ac:dyDescent="0.3">
      <c r="P82171" s="83"/>
    </row>
    <row r="82172" spans="16:16" x14ac:dyDescent="0.3">
      <c r="P82172" s="83"/>
    </row>
    <row r="82173" spans="16:16" x14ac:dyDescent="0.3">
      <c r="P82173" s="83"/>
    </row>
    <row r="82174" spans="16:16" x14ac:dyDescent="0.3">
      <c r="P82174" s="83"/>
    </row>
    <row r="82175" spans="16:16" x14ac:dyDescent="0.3">
      <c r="P82175" s="83"/>
    </row>
    <row r="82176" spans="16:16" x14ac:dyDescent="0.3">
      <c r="P82176" s="83"/>
    </row>
    <row r="82177" spans="16:16" x14ac:dyDescent="0.3">
      <c r="P82177" s="83"/>
    </row>
    <row r="82178" spans="16:16" x14ac:dyDescent="0.3">
      <c r="P82178" s="83"/>
    </row>
    <row r="82179" spans="16:16" x14ac:dyDescent="0.3">
      <c r="P82179" s="83"/>
    </row>
    <row r="82180" spans="16:16" x14ac:dyDescent="0.3">
      <c r="P82180" s="83"/>
    </row>
    <row r="82181" spans="16:16" x14ac:dyDescent="0.3">
      <c r="P82181" s="83"/>
    </row>
    <row r="82182" spans="16:16" x14ac:dyDescent="0.3">
      <c r="P82182" s="83"/>
    </row>
    <row r="82183" spans="16:16" x14ac:dyDescent="0.3">
      <c r="P82183" s="83"/>
    </row>
    <row r="82184" spans="16:16" x14ac:dyDescent="0.3">
      <c r="P82184" s="83"/>
    </row>
    <row r="82185" spans="16:16" x14ac:dyDescent="0.3">
      <c r="P82185" s="83"/>
    </row>
    <row r="82186" spans="16:16" x14ac:dyDescent="0.3">
      <c r="P82186" s="83"/>
    </row>
    <row r="82187" spans="16:16" x14ac:dyDescent="0.3">
      <c r="P82187" s="83"/>
    </row>
    <row r="82188" spans="16:16" x14ac:dyDescent="0.3">
      <c r="P82188" s="83"/>
    </row>
    <row r="82189" spans="16:16" x14ac:dyDescent="0.3">
      <c r="P82189" s="83"/>
    </row>
    <row r="82190" spans="16:16" x14ac:dyDescent="0.3">
      <c r="P82190" s="83"/>
    </row>
    <row r="82191" spans="16:16" x14ac:dyDescent="0.3">
      <c r="P82191" s="83"/>
    </row>
    <row r="82192" spans="16:16" x14ac:dyDescent="0.3">
      <c r="P82192" s="83"/>
    </row>
    <row r="82193" spans="16:16" x14ac:dyDescent="0.3">
      <c r="P82193" s="83"/>
    </row>
    <row r="82194" spans="16:16" x14ac:dyDescent="0.3">
      <c r="P82194" s="83"/>
    </row>
    <row r="82195" spans="16:16" x14ac:dyDescent="0.3">
      <c r="P82195" s="83"/>
    </row>
    <row r="82196" spans="16:16" x14ac:dyDescent="0.3">
      <c r="P82196" s="83"/>
    </row>
    <row r="82197" spans="16:16" x14ac:dyDescent="0.3">
      <c r="P82197" s="83"/>
    </row>
    <row r="82198" spans="16:16" x14ac:dyDescent="0.3">
      <c r="P82198" s="83"/>
    </row>
    <row r="82199" spans="16:16" x14ac:dyDescent="0.3">
      <c r="P82199" s="83"/>
    </row>
    <row r="82200" spans="16:16" x14ac:dyDescent="0.3">
      <c r="P82200" s="83"/>
    </row>
    <row r="82201" spans="16:16" x14ac:dyDescent="0.3">
      <c r="P82201" s="83"/>
    </row>
    <row r="82202" spans="16:16" x14ac:dyDescent="0.3">
      <c r="P82202" s="83"/>
    </row>
    <row r="82203" spans="16:16" x14ac:dyDescent="0.3">
      <c r="P82203" s="83"/>
    </row>
    <row r="82204" spans="16:16" x14ac:dyDescent="0.3">
      <c r="P82204" s="83"/>
    </row>
    <row r="82205" spans="16:16" x14ac:dyDescent="0.3">
      <c r="P82205" s="83"/>
    </row>
    <row r="82206" spans="16:16" x14ac:dyDescent="0.3">
      <c r="P82206" s="83"/>
    </row>
    <row r="82207" spans="16:16" x14ac:dyDescent="0.3">
      <c r="P82207" s="83"/>
    </row>
    <row r="82208" spans="16:16" x14ac:dyDescent="0.3">
      <c r="P82208" s="83"/>
    </row>
    <row r="82209" spans="16:16" x14ac:dyDescent="0.3">
      <c r="P82209" s="83"/>
    </row>
    <row r="82210" spans="16:16" x14ac:dyDescent="0.3">
      <c r="P82210" s="83"/>
    </row>
    <row r="82211" spans="16:16" x14ac:dyDescent="0.3">
      <c r="P82211" s="83"/>
    </row>
    <row r="82212" spans="16:16" x14ac:dyDescent="0.3">
      <c r="P82212" s="83"/>
    </row>
    <row r="82213" spans="16:16" x14ac:dyDescent="0.3">
      <c r="P82213" s="83"/>
    </row>
    <row r="82214" spans="16:16" x14ac:dyDescent="0.3">
      <c r="P82214" s="83"/>
    </row>
    <row r="82215" spans="16:16" x14ac:dyDescent="0.3">
      <c r="P82215" s="83"/>
    </row>
    <row r="82216" spans="16:16" x14ac:dyDescent="0.3">
      <c r="P82216" s="83"/>
    </row>
    <row r="82217" spans="16:16" x14ac:dyDescent="0.3">
      <c r="P82217" s="83"/>
    </row>
    <row r="82218" spans="16:16" x14ac:dyDescent="0.3">
      <c r="P82218" s="83"/>
    </row>
    <row r="82219" spans="16:16" x14ac:dyDescent="0.3">
      <c r="P82219" s="83"/>
    </row>
    <row r="82220" spans="16:16" x14ac:dyDescent="0.3">
      <c r="P82220" s="83"/>
    </row>
    <row r="82221" spans="16:16" x14ac:dyDescent="0.3">
      <c r="P82221" s="83"/>
    </row>
    <row r="82222" spans="16:16" x14ac:dyDescent="0.3">
      <c r="P82222" s="83"/>
    </row>
    <row r="82223" spans="16:16" x14ac:dyDescent="0.3">
      <c r="P82223" s="83"/>
    </row>
    <row r="82224" spans="16:16" x14ac:dyDescent="0.3">
      <c r="P82224" s="83"/>
    </row>
    <row r="82225" spans="16:16" x14ac:dyDescent="0.3">
      <c r="P82225" s="83"/>
    </row>
    <row r="82226" spans="16:16" x14ac:dyDescent="0.3">
      <c r="P82226" s="83"/>
    </row>
    <row r="82227" spans="16:16" x14ac:dyDescent="0.3">
      <c r="P82227" s="83"/>
    </row>
    <row r="82228" spans="16:16" x14ac:dyDescent="0.3">
      <c r="P82228" s="83"/>
    </row>
    <row r="82229" spans="16:16" x14ac:dyDescent="0.3">
      <c r="P82229" s="83"/>
    </row>
    <row r="82230" spans="16:16" x14ac:dyDescent="0.3">
      <c r="P82230" s="83"/>
    </row>
    <row r="82231" spans="16:16" x14ac:dyDescent="0.3">
      <c r="P82231" s="83"/>
    </row>
    <row r="82232" spans="16:16" x14ac:dyDescent="0.3">
      <c r="P82232" s="83"/>
    </row>
    <row r="82233" spans="16:16" x14ac:dyDescent="0.3">
      <c r="P82233" s="83"/>
    </row>
    <row r="82234" spans="16:16" x14ac:dyDescent="0.3">
      <c r="P82234" s="83"/>
    </row>
    <row r="82235" spans="16:16" x14ac:dyDescent="0.3">
      <c r="P82235" s="83"/>
    </row>
    <row r="82236" spans="16:16" x14ac:dyDescent="0.3">
      <c r="P82236" s="83"/>
    </row>
    <row r="82237" spans="16:16" x14ac:dyDescent="0.3">
      <c r="P82237" s="83"/>
    </row>
    <row r="82238" spans="16:16" x14ac:dyDescent="0.3">
      <c r="P82238" s="83"/>
    </row>
    <row r="82239" spans="16:16" x14ac:dyDescent="0.3">
      <c r="P82239" s="83"/>
    </row>
    <row r="82240" spans="16:16" x14ac:dyDescent="0.3">
      <c r="P82240" s="83"/>
    </row>
    <row r="82241" spans="16:16" x14ac:dyDescent="0.3">
      <c r="P82241" s="83"/>
    </row>
    <row r="82242" spans="16:16" x14ac:dyDescent="0.3">
      <c r="P82242" s="83"/>
    </row>
    <row r="82243" spans="16:16" x14ac:dyDescent="0.3">
      <c r="P82243" s="83"/>
    </row>
    <row r="82244" spans="16:16" x14ac:dyDescent="0.3">
      <c r="P82244" s="83"/>
    </row>
    <row r="82245" spans="16:16" x14ac:dyDescent="0.3">
      <c r="P82245" s="83"/>
    </row>
    <row r="82246" spans="16:16" x14ac:dyDescent="0.3">
      <c r="P82246" s="83"/>
    </row>
    <row r="82247" spans="16:16" x14ac:dyDescent="0.3">
      <c r="P82247" s="83"/>
    </row>
    <row r="82248" spans="16:16" x14ac:dyDescent="0.3">
      <c r="P82248" s="83"/>
    </row>
    <row r="82249" spans="16:16" x14ac:dyDescent="0.3">
      <c r="P82249" s="83"/>
    </row>
    <row r="82250" spans="16:16" x14ac:dyDescent="0.3">
      <c r="P82250" s="83"/>
    </row>
    <row r="82251" spans="16:16" x14ac:dyDescent="0.3">
      <c r="P82251" s="83"/>
    </row>
    <row r="82252" spans="16:16" x14ac:dyDescent="0.3">
      <c r="P82252" s="83"/>
    </row>
    <row r="82253" spans="16:16" x14ac:dyDescent="0.3">
      <c r="P82253" s="83"/>
    </row>
    <row r="82254" spans="16:16" x14ac:dyDescent="0.3">
      <c r="P82254" s="83"/>
    </row>
    <row r="82255" spans="16:16" x14ac:dyDescent="0.3">
      <c r="P82255" s="83"/>
    </row>
    <row r="82256" spans="16:16" x14ac:dyDescent="0.3">
      <c r="P82256" s="83"/>
    </row>
    <row r="82257" spans="16:16" x14ac:dyDescent="0.3">
      <c r="P82257" s="83"/>
    </row>
    <row r="82258" spans="16:16" x14ac:dyDescent="0.3">
      <c r="P82258" s="83"/>
    </row>
    <row r="82259" spans="16:16" x14ac:dyDescent="0.3">
      <c r="P82259" s="83"/>
    </row>
    <row r="82260" spans="16:16" x14ac:dyDescent="0.3">
      <c r="P82260" s="83"/>
    </row>
    <row r="82261" spans="16:16" x14ac:dyDescent="0.3">
      <c r="P82261" s="83"/>
    </row>
    <row r="82262" spans="16:16" x14ac:dyDescent="0.3">
      <c r="P82262" s="83"/>
    </row>
    <row r="82263" spans="16:16" x14ac:dyDescent="0.3">
      <c r="P82263" s="83"/>
    </row>
    <row r="82264" spans="16:16" x14ac:dyDescent="0.3">
      <c r="P82264" s="83"/>
    </row>
    <row r="82265" spans="16:16" x14ac:dyDescent="0.3">
      <c r="P82265" s="83"/>
    </row>
    <row r="82266" spans="16:16" x14ac:dyDescent="0.3">
      <c r="P82266" s="83"/>
    </row>
    <row r="82267" spans="16:16" x14ac:dyDescent="0.3">
      <c r="P82267" s="83"/>
    </row>
    <row r="82268" spans="16:16" x14ac:dyDescent="0.3">
      <c r="P82268" s="83"/>
    </row>
    <row r="82269" spans="16:16" x14ac:dyDescent="0.3">
      <c r="P82269" s="83"/>
    </row>
    <row r="82270" spans="16:16" x14ac:dyDescent="0.3">
      <c r="P82270" s="83"/>
    </row>
    <row r="82271" spans="16:16" x14ac:dyDescent="0.3">
      <c r="P82271" s="83"/>
    </row>
    <row r="82272" spans="16:16" x14ac:dyDescent="0.3">
      <c r="P82272" s="83"/>
    </row>
    <row r="82273" spans="16:16" x14ac:dyDescent="0.3">
      <c r="P82273" s="83"/>
    </row>
    <row r="82274" spans="16:16" x14ac:dyDescent="0.3">
      <c r="P82274" s="83"/>
    </row>
    <row r="82275" spans="16:16" x14ac:dyDescent="0.3">
      <c r="P82275" s="83"/>
    </row>
    <row r="82276" spans="16:16" x14ac:dyDescent="0.3">
      <c r="P82276" s="83"/>
    </row>
    <row r="82277" spans="16:16" x14ac:dyDescent="0.3">
      <c r="P82277" s="83"/>
    </row>
    <row r="82278" spans="16:16" x14ac:dyDescent="0.3">
      <c r="P82278" s="83"/>
    </row>
    <row r="82279" spans="16:16" x14ac:dyDescent="0.3">
      <c r="P82279" s="83"/>
    </row>
    <row r="82280" spans="16:16" x14ac:dyDescent="0.3">
      <c r="P82280" s="83"/>
    </row>
    <row r="82281" spans="16:16" x14ac:dyDescent="0.3">
      <c r="P82281" s="83"/>
    </row>
    <row r="82282" spans="16:16" x14ac:dyDescent="0.3">
      <c r="P82282" s="83"/>
    </row>
    <row r="82283" spans="16:16" x14ac:dyDescent="0.3">
      <c r="P82283" s="83"/>
    </row>
    <row r="82284" spans="16:16" x14ac:dyDescent="0.3">
      <c r="P82284" s="83"/>
    </row>
    <row r="82285" spans="16:16" x14ac:dyDescent="0.3">
      <c r="P82285" s="83"/>
    </row>
    <row r="82286" spans="16:16" x14ac:dyDescent="0.3">
      <c r="P82286" s="83"/>
    </row>
    <row r="82287" spans="16:16" x14ac:dyDescent="0.3">
      <c r="P82287" s="83"/>
    </row>
    <row r="82288" spans="16:16" x14ac:dyDescent="0.3">
      <c r="P82288" s="83"/>
    </row>
    <row r="82289" spans="16:16" x14ac:dyDescent="0.3">
      <c r="P82289" s="83"/>
    </row>
    <row r="82290" spans="16:16" x14ac:dyDescent="0.3">
      <c r="P82290" s="83"/>
    </row>
    <row r="82291" spans="16:16" x14ac:dyDescent="0.3">
      <c r="P82291" s="83"/>
    </row>
    <row r="82292" spans="16:16" x14ac:dyDescent="0.3">
      <c r="P82292" s="83"/>
    </row>
    <row r="82293" spans="16:16" x14ac:dyDescent="0.3">
      <c r="P82293" s="83"/>
    </row>
    <row r="82294" spans="16:16" x14ac:dyDescent="0.3">
      <c r="P82294" s="83"/>
    </row>
    <row r="82295" spans="16:16" x14ac:dyDescent="0.3">
      <c r="P82295" s="83"/>
    </row>
    <row r="82296" spans="16:16" x14ac:dyDescent="0.3">
      <c r="P82296" s="83"/>
    </row>
    <row r="82297" spans="16:16" x14ac:dyDescent="0.3">
      <c r="P82297" s="83"/>
    </row>
    <row r="82298" spans="16:16" x14ac:dyDescent="0.3">
      <c r="P82298" s="83"/>
    </row>
    <row r="82299" spans="16:16" x14ac:dyDescent="0.3">
      <c r="P82299" s="83"/>
    </row>
    <row r="82300" spans="16:16" x14ac:dyDescent="0.3">
      <c r="P82300" s="83"/>
    </row>
    <row r="82301" spans="16:16" x14ac:dyDescent="0.3">
      <c r="P82301" s="83"/>
    </row>
    <row r="82302" spans="16:16" x14ac:dyDescent="0.3">
      <c r="P82302" s="83"/>
    </row>
    <row r="82303" spans="16:16" x14ac:dyDescent="0.3">
      <c r="P82303" s="83"/>
    </row>
    <row r="82304" spans="16:16" x14ac:dyDescent="0.3">
      <c r="P82304" s="83"/>
    </row>
    <row r="82305" spans="16:16" x14ac:dyDescent="0.3">
      <c r="P82305" s="83"/>
    </row>
    <row r="82306" spans="16:16" x14ac:dyDescent="0.3">
      <c r="P82306" s="83"/>
    </row>
    <row r="82307" spans="16:16" x14ac:dyDescent="0.3">
      <c r="P82307" s="83"/>
    </row>
    <row r="82308" spans="16:16" x14ac:dyDescent="0.3">
      <c r="P82308" s="83"/>
    </row>
    <row r="82309" spans="16:16" x14ac:dyDescent="0.3">
      <c r="P82309" s="83"/>
    </row>
    <row r="82310" spans="16:16" x14ac:dyDescent="0.3">
      <c r="P82310" s="83"/>
    </row>
    <row r="82311" spans="16:16" x14ac:dyDescent="0.3">
      <c r="P82311" s="83"/>
    </row>
    <row r="82312" spans="16:16" x14ac:dyDescent="0.3">
      <c r="P82312" s="83"/>
    </row>
    <row r="82313" spans="16:16" x14ac:dyDescent="0.3">
      <c r="P82313" s="83"/>
    </row>
    <row r="82314" spans="16:16" x14ac:dyDescent="0.3">
      <c r="P82314" s="83"/>
    </row>
    <row r="82315" spans="16:16" x14ac:dyDescent="0.3">
      <c r="P82315" s="83"/>
    </row>
    <row r="82316" spans="16:16" x14ac:dyDescent="0.3">
      <c r="P82316" s="83"/>
    </row>
    <row r="82317" spans="16:16" x14ac:dyDescent="0.3">
      <c r="P82317" s="83"/>
    </row>
    <row r="82318" spans="16:16" x14ac:dyDescent="0.3">
      <c r="P82318" s="83"/>
    </row>
    <row r="82319" spans="16:16" x14ac:dyDescent="0.3">
      <c r="P82319" s="83"/>
    </row>
    <row r="82320" spans="16:16" x14ac:dyDescent="0.3">
      <c r="P82320" s="83"/>
    </row>
    <row r="82321" spans="16:16" x14ac:dyDescent="0.3">
      <c r="P82321" s="83"/>
    </row>
    <row r="82322" spans="16:16" x14ac:dyDescent="0.3">
      <c r="P82322" s="83"/>
    </row>
    <row r="82323" spans="16:16" x14ac:dyDescent="0.3">
      <c r="P82323" s="83"/>
    </row>
    <row r="82324" spans="16:16" x14ac:dyDescent="0.3">
      <c r="P82324" s="83"/>
    </row>
    <row r="82325" spans="16:16" x14ac:dyDescent="0.3">
      <c r="P82325" s="83"/>
    </row>
    <row r="82326" spans="16:16" x14ac:dyDescent="0.3">
      <c r="P82326" s="83"/>
    </row>
    <row r="82327" spans="16:16" x14ac:dyDescent="0.3">
      <c r="P82327" s="83"/>
    </row>
    <row r="82328" spans="16:16" x14ac:dyDescent="0.3">
      <c r="P82328" s="83"/>
    </row>
    <row r="82329" spans="16:16" x14ac:dyDescent="0.3">
      <c r="P82329" s="83"/>
    </row>
    <row r="82330" spans="16:16" x14ac:dyDescent="0.3">
      <c r="P82330" s="83"/>
    </row>
    <row r="82331" spans="16:16" x14ac:dyDescent="0.3">
      <c r="P82331" s="83"/>
    </row>
    <row r="82332" spans="16:16" x14ac:dyDescent="0.3">
      <c r="P82332" s="83"/>
    </row>
    <row r="82333" spans="16:16" x14ac:dyDescent="0.3">
      <c r="P82333" s="83"/>
    </row>
    <row r="82334" spans="16:16" x14ac:dyDescent="0.3">
      <c r="P82334" s="83"/>
    </row>
    <row r="82335" spans="16:16" x14ac:dyDescent="0.3">
      <c r="P82335" s="83"/>
    </row>
    <row r="82336" spans="16:16" x14ac:dyDescent="0.3">
      <c r="P82336" s="83"/>
    </row>
    <row r="82337" spans="16:16" x14ac:dyDescent="0.3">
      <c r="P82337" s="83"/>
    </row>
    <row r="82338" spans="16:16" x14ac:dyDescent="0.3">
      <c r="P82338" s="83"/>
    </row>
    <row r="82339" spans="16:16" x14ac:dyDescent="0.3">
      <c r="P82339" s="83"/>
    </row>
    <row r="82340" spans="16:16" x14ac:dyDescent="0.3">
      <c r="P82340" s="83"/>
    </row>
    <row r="82341" spans="16:16" x14ac:dyDescent="0.3">
      <c r="P82341" s="83"/>
    </row>
    <row r="82342" spans="16:16" x14ac:dyDescent="0.3">
      <c r="P82342" s="83"/>
    </row>
    <row r="82343" spans="16:16" x14ac:dyDescent="0.3">
      <c r="P82343" s="83"/>
    </row>
    <row r="82344" spans="16:16" x14ac:dyDescent="0.3">
      <c r="P82344" s="83"/>
    </row>
    <row r="82345" spans="16:16" x14ac:dyDescent="0.3">
      <c r="P82345" s="83"/>
    </row>
    <row r="82346" spans="16:16" x14ac:dyDescent="0.3">
      <c r="P82346" s="83"/>
    </row>
    <row r="82347" spans="16:16" x14ac:dyDescent="0.3">
      <c r="P82347" s="83"/>
    </row>
    <row r="82348" spans="16:16" x14ac:dyDescent="0.3">
      <c r="P82348" s="83"/>
    </row>
    <row r="82349" spans="16:16" x14ac:dyDescent="0.3">
      <c r="P82349" s="83"/>
    </row>
    <row r="82350" spans="16:16" x14ac:dyDescent="0.3">
      <c r="P82350" s="83"/>
    </row>
    <row r="82351" spans="16:16" x14ac:dyDescent="0.3">
      <c r="P82351" s="83"/>
    </row>
    <row r="82352" spans="16:16" x14ac:dyDescent="0.3">
      <c r="P82352" s="83"/>
    </row>
    <row r="82353" spans="16:16" x14ac:dyDescent="0.3">
      <c r="P82353" s="83"/>
    </row>
    <row r="82354" spans="16:16" x14ac:dyDescent="0.3">
      <c r="P82354" s="83"/>
    </row>
    <row r="82355" spans="16:16" x14ac:dyDescent="0.3">
      <c r="P82355" s="83"/>
    </row>
    <row r="82356" spans="16:16" x14ac:dyDescent="0.3">
      <c r="P82356" s="83"/>
    </row>
    <row r="82357" spans="16:16" x14ac:dyDescent="0.3">
      <c r="P82357" s="83"/>
    </row>
    <row r="82358" spans="16:16" x14ac:dyDescent="0.3">
      <c r="P82358" s="83"/>
    </row>
    <row r="82359" spans="16:16" x14ac:dyDescent="0.3">
      <c r="P82359" s="83"/>
    </row>
    <row r="82360" spans="16:16" x14ac:dyDescent="0.3">
      <c r="P82360" s="83"/>
    </row>
    <row r="82361" spans="16:16" x14ac:dyDescent="0.3">
      <c r="P82361" s="83"/>
    </row>
    <row r="82362" spans="16:16" x14ac:dyDescent="0.3">
      <c r="P82362" s="83"/>
    </row>
    <row r="82363" spans="16:16" x14ac:dyDescent="0.3">
      <c r="P82363" s="83"/>
    </row>
    <row r="82364" spans="16:16" x14ac:dyDescent="0.3">
      <c r="P82364" s="83"/>
    </row>
    <row r="82365" spans="16:16" x14ac:dyDescent="0.3">
      <c r="P82365" s="83"/>
    </row>
    <row r="82366" spans="16:16" x14ac:dyDescent="0.3">
      <c r="P82366" s="83"/>
    </row>
    <row r="82367" spans="16:16" x14ac:dyDescent="0.3">
      <c r="P82367" s="83"/>
    </row>
    <row r="82368" spans="16:16" x14ac:dyDescent="0.3">
      <c r="P82368" s="83"/>
    </row>
    <row r="82369" spans="16:16" x14ac:dyDescent="0.3">
      <c r="P82369" s="83"/>
    </row>
    <row r="82370" spans="16:16" x14ac:dyDescent="0.3">
      <c r="P82370" s="83"/>
    </row>
    <row r="82371" spans="16:16" x14ac:dyDescent="0.3">
      <c r="P82371" s="83"/>
    </row>
    <row r="82372" spans="16:16" x14ac:dyDescent="0.3">
      <c r="P82372" s="83"/>
    </row>
    <row r="82373" spans="16:16" x14ac:dyDescent="0.3">
      <c r="P82373" s="83"/>
    </row>
    <row r="82374" spans="16:16" x14ac:dyDescent="0.3">
      <c r="P82374" s="83"/>
    </row>
    <row r="82375" spans="16:16" x14ac:dyDescent="0.3">
      <c r="P82375" s="83"/>
    </row>
    <row r="82376" spans="16:16" x14ac:dyDescent="0.3">
      <c r="P82376" s="83"/>
    </row>
    <row r="82377" spans="16:16" x14ac:dyDescent="0.3">
      <c r="P82377" s="83"/>
    </row>
    <row r="82378" spans="16:16" x14ac:dyDescent="0.3">
      <c r="P82378" s="83"/>
    </row>
    <row r="82379" spans="16:16" x14ac:dyDescent="0.3">
      <c r="P82379" s="83"/>
    </row>
    <row r="82380" spans="16:16" x14ac:dyDescent="0.3">
      <c r="P82380" s="83"/>
    </row>
    <row r="82381" spans="16:16" x14ac:dyDescent="0.3">
      <c r="P82381" s="83"/>
    </row>
    <row r="82382" spans="16:16" x14ac:dyDescent="0.3">
      <c r="P82382" s="83"/>
    </row>
    <row r="82383" spans="16:16" x14ac:dyDescent="0.3">
      <c r="P82383" s="83"/>
    </row>
    <row r="82384" spans="16:16" x14ac:dyDescent="0.3">
      <c r="P82384" s="83"/>
    </row>
    <row r="82385" spans="16:16" x14ac:dyDescent="0.3">
      <c r="P82385" s="83"/>
    </row>
    <row r="82386" spans="16:16" x14ac:dyDescent="0.3">
      <c r="P82386" s="83"/>
    </row>
    <row r="82387" spans="16:16" x14ac:dyDescent="0.3">
      <c r="P82387" s="83"/>
    </row>
    <row r="82388" spans="16:16" x14ac:dyDescent="0.3">
      <c r="P82388" s="83"/>
    </row>
    <row r="82389" spans="16:16" x14ac:dyDescent="0.3">
      <c r="P82389" s="83"/>
    </row>
    <row r="82390" spans="16:16" x14ac:dyDescent="0.3">
      <c r="P82390" s="83"/>
    </row>
    <row r="82391" spans="16:16" x14ac:dyDescent="0.3">
      <c r="P82391" s="83"/>
    </row>
    <row r="82392" spans="16:16" x14ac:dyDescent="0.3">
      <c r="P82392" s="83"/>
    </row>
    <row r="82393" spans="16:16" x14ac:dyDescent="0.3">
      <c r="P82393" s="83"/>
    </row>
    <row r="82394" spans="16:16" x14ac:dyDescent="0.3">
      <c r="P82394" s="83"/>
    </row>
    <row r="82395" spans="16:16" x14ac:dyDescent="0.3">
      <c r="P82395" s="83"/>
    </row>
    <row r="82396" spans="16:16" x14ac:dyDescent="0.3">
      <c r="P82396" s="83"/>
    </row>
    <row r="82397" spans="16:16" x14ac:dyDescent="0.3">
      <c r="P82397" s="83"/>
    </row>
    <row r="82398" spans="16:16" x14ac:dyDescent="0.3">
      <c r="P82398" s="83"/>
    </row>
    <row r="82399" spans="16:16" x14ac:dyDescent="0.3">
      <c r="P82399" s="83"/>
    </row>
    <row r="82400" spans="16:16" x14ac:dyDescent="0.3">
      <c r="P82400" s="83"/>
    </row>
    <row r="82401" spans="16:16" x14ac:dyDescent="0.3">
      <c r="P82401" s="83"/>
    </row>
    <row r="82402" spans="16:16" x14ac:dyDescent="0.3">
      <c r="P82402" s="83"/>
    </row>
    <row r="82403" spans="16:16" x14ac:dyDescent="0.3">
      <c r="P82403" s="83"/>
    </row>
    <row r="82404" spans="16:16" x14ac:dyDescent="0.3">
      <c r="P82404" s="83"/>
    </row>
    <row r="82405" spans="16:16" x14ac:dyDescent="0.3">
      <c r="P82405" s="83"/>
    </row>
    <row r="82406" spans="16:16" x14ac:dyDescent="0.3">
      <c r="P82406" s="83"/>
    </row>
    <row r="82407" spans="16:16" x14ac:dyDescent="0.3">
      <c r="P82407" s="83"/>
    </row>
    <row r="82408" spans="16:16" x14ac:dyDescent="0.3">
      <c r="P82408" s="83"/>
    </row>
    <row r="82409" spans="16:16" x14ac:dyDescent="0.3">
      <c r="P82409" s="83"/>
    </row>
    <row r="82410" spans="16:16" x14ac:dyDescent="0.3">
      <c r="P82410" s="83"/>
    </row>
    <row r="82411" spans="16:16" x14ac:dyDescent="0.3">
      <c r="P82411" s="83"/>
    </row>
    <row r="82412" spans="16:16" x14ac:dyDescent="0.3">
      <c r="P82412" s="83"/>
    </row>
    <row r="82413" spans="16:16" x14ac:dyDescent="0.3">
      <c r="P82413" s="83"/>
    </row>
    <row r="82414" spans="16:16" x14ac:dyDescent="0.3">
      <c r="P82414" s="83"/>
    </row>
    <row r="82415" spans="16:16" x14ac:dyDescent="0.3">
      <c r="P82415" s="83"/>
    </row>
    <row r="82416" spans="16:16" x14ac:dyDescent="0.3">
      <c r="P82416" s="83"/>
    </row>
    <row r="82417" spans="16:16" x14ac:dyDescent="0.3">
      <c r="P82417" s="83"/>
    </row>
    <row r="82418" spans="16:16" x14ac:dyDescent="0.3">
      <c r="P82418" s="83"/>
    </row>
    <row r="82419" spans="16:16" x14ac:dyDescent="0.3">
      <c r="P82419" s="83"/>
    </row>
    <row r="82420" spans="16:16" x14ac:dyDescent="0.3">
      <c r="P82420" s="83"/>
    </row>
    <row r="82421" spans="16:16" x14ac:dyDescent="0.3">
      <c r="P82421" s="83"/>
    </row>
    <row r="82422" spans="16:16" x14ac:dyDescent="0.3">
      <c r="P82422" s="83"/>
    </row>
    <row r="82423" spans="16:16" x14ac:dyDescent="0.3">
      <c r="P82423" s="83"/>
    </row>
    <row r="82424" spans="16:16" x14ac:dyDescent="0.3">
      <c r="P82424" s="83"/>
    </row>
    <row r="82425" spans="16:16" x14ac:dyDescent="0.3">
      <c r="P82425" s="83"/>
    </row>
    <row r="82426" spans="16:16" x14ac:dyDescent="0.3">
      <c r="P82426" s="83"/>
    </row>
    <row r="82427" spans="16:16" x14ac:dyDescent="0.3">
      <c r="P82427" s="83"/>
    </row>
    <row r="82428" spans="16:16" x14ac:dyDescent="0.3">
      <c r="P82428" s="83"/>
    </row>
    <row r="82429" spans="16:16" x14ac:dyDescent="0.3">
      <c r="P82429" s="83"/>
    </row>
    <row r="82430" spans="16:16" x14ac:dyDescent="0.3">
      <c r="P82430" s="83"/>
    </row>
    <row r="82431" spans="16:16" x14ac:dyDescent="0.3">
      <c r="P82431" s="83"/>
    </row>
    <row r="82432" spans="16:16" x14ac:dyDescent="0.3">
      <c r="P82432" s="83"/>
    </row>
    <row r="82433" spans="16:16" x14ac:dyDescent="0.3">
      <c r="P82433" s="83"/>
    </row>
    <row r="82434" spans="16:16" x14ac:dyDescent="0.3">
      <c r="P82434" s="83"/>
    </row>
    <row r="82435" spans="16:16" x14ac:dyDescent="0.3">
      <c r="P82435" s="83"/>
    </row>
    <row r="82436" spans="16:16" x14ac:dyDescent="0.3">
      <c r="P82436" s="83"/>
    </row>
    <row r="82437" spans="16:16" x14ac:dyDescent="0.3">
      <c r="P82437" s="83"/>
    </row>
    <row r="82438" spans="16:16" x14ac:dyDescent="0.3">
      <c r="P82438" s="83"/>
    </row>
    <row r="82439" spans="16:16" x14ac:dyDescent="0.3">
      <c r="P82439" s="83"/>
    </row>
    <row r="82440" spans="16:16" x14ac:dyDescent="0.3">
      <c r="P82440" s="83"/>
    </row>
    <row r="82441" spans="16:16" x14ac:dyDescent="0.3">
      <c r="P82441" s="83"/>
    </row>
    <row r="82442" spans="16:16" x14ac:dyDescent="0.3">
      <c r="P82442" s="83"/>
    </row>
    <row r="82443" spans="16:16" x14ac:dyDescent="0.3">
      <c r="P82443" s="83"/>
    </row>
    <row r="82444" spans="16:16" x14ac:dyDescent="0.3">
      <c r="P82444" s="83"/>
    </row>
    <row r="82445" spans="16:16" x14ac:dyDescent="0.3">
      <c r="P82445" s="83"/>
    </row>
    <row r="82446" spans="16:16" x14ac:dyDescent="0.3">
      <c r="P82446" s="83"/>
    </row>
    <row r="82447" spans="16:16" x14ac:dyDescent="0.3">
      <c r="P82447" s="83"/>
    </row>
    <row r="82448" spans="16:16" x14ac:dyDescent="0.3">
      <c r="P82448" s="83"/>
    </row>
    <row r="82449" spans="16:16" x14ac:dyDescent="0.3">
      <c r="P82449" s="83"/>
    </row>
    <row r="82450" spans="16:16" x14ac:dyDescent="0.3">
      <c r="P82450" s="83"/>
    </row>
    <row r="82451" spans="16:16" x14ac:dyDescent="0.3">
      <c r="P82451" s="83"/>
    </row>
    <row r="82452" spans="16:16" x14ac:dyDescent="0.3">
      <c r="P82452" s="83"/>
    </row>
    <row r="82453" spans="16:16" x14ac:dyDescent="0.3">
      <c r="P82453" s="83"/>
    </row>
    <row r="82454" spans="16:16" x14ac:dyDescent="0.3">
      <c r="P82454" s="83"/>
    </row>
    <row r="82455" spans="16:16" x14ac:dyDescent="0.3">
      <c r="P82455" s="83"/>
    </row>
    <row r="82456" spans="16:16" x14ac:dyDescent="0.3">
      <c r="P82456" s="83"/>
    </row>
    <row r="82457" spans="16:16" x14ac:dyDescent="0.3">
      <c r="P82457" s="83"/>
    </row>
    <row r="82458" spans="16:16" x14ac:dyDescent="0.3">
      <c r="P82458" s="83"/>
    </row>
    <row r="82459" spans="16:16" x14ac:dyDescent="0.3">
      <c r="P82459" s="83"/>
    </row>
    <row r="82460" spans="16:16" x14ac:dyDescent="0.3">
      <c r="P82460" s="83"/>
    </row>
    <row r="82461" spans="16:16" x14ac:dyDescent="0.3">
      <c r="P82461" s="83"/>
    </row>
    <row r="82462" spans="16:16" x14ac:dyDescent="0.3">
      <c r="P82462" s="83"/>
    </row>
    <row r="82463" spans="16:16" x14ac:dyDescent="0.3">
      <c r="P82463" s="83"/>
    </row>
    <row r="82464" spans="16:16" x14ac:dyDescent="0.3">
      <c r="P82464" s="83"/>
    </row>
    <row r="82465" spans="16:16" x14ac:dyDescent="0.3">
      <c r="P82465" s="83"/>
    </row>
    <row r="82466" spans="16:16" x14ac:dyDescent="0.3">
      <c r="P82466" s="83"/>
    </row>
    <row r="82467" spans="16:16" x14ac:dyDescent="0.3">
      <c r="P82467" s="83"/>
    </row>
    <row r="82468" spans="16:16" x14ac:dyDescent="0.3">
      <c r="P82468" s="83"/>
    </row>
    <row r="82469" spans="16:16" x14ac:dyDescent="0.3">
      <c r="P82469" s="83"/>
    </row>
    <row r="82470" spans="16:16" x14ac:dyDescent="0.3">
      <c r="P82470" s="83"/>
    </row>
    <row r="82471" spans="16:16" x14ac:dyDescent="0.3">
      <c r="P82471" s="83"/>
    </row>
    <row r="82472" spans="16:16" x14ac:dyDescent="0.3">
      <c r="P82472" s="83"/>
    </row>
    <row r="82473" spans="16:16" x14ac:dyDescent="0.3">
      <c r="P82473" s="83"/>
    </row>
    <row r="82474" spans="16:16" x14ac:dyDescent="0.3">
      <c r="P82474" s="83"/>
    </row>
    <row r="82475" spans="16:16" x14ac:dyDescent="0.3">
      <c r="P82475" s="83"/>
    </row>
    <row r="82476" spans="16:16" x14ac:dyDescent="0.3">
      <c r="P82476" s="83"/>
    </row>
    <row r="82477" spans="16:16" x14ac:dyDescent="0.3">
      <c r="P82477" s="83"/>
    </row>
    <row r="82478" spans="16:16" x14ac:dyDescent="0.3">
      <c r="P82478" s="83"/>
    </row>
    <row r="82479" spans="16:16" x14ac:dyDescent="0.3">
      <c r="P82479" s="83"/>
    </row>
    <row r="82480" spans="16:16" x14ac:dyDescent="0.3">
      <c r="P82480" s="83"/>
    </row>
    <row r="82481" spans="16:16" x14ac:dyDescent="0.3">
      <c r="P82481" s="83"/>
    </row>
    <row r="82482" spans="16:16" x14ac:dyDescent="0.3">
      <c r="P82482" s="83"/>
    </row>
    <row r="82483" spans="16:16" x14ac:dyDescent="0.3">
      <c r="P82483" s="83"/>
    </row>
    <row r="82484" spans="16:16" x14ac:dyDescent="0.3">
      <c r="P82484" s="83"/>
    </row>
    <row r="82485" spans="16:16" x14ac:dyDescent="0.3">
      <c r="P82485" s="83"/>
    </row>
    <row r="82486" spans="16:16" x14ac:dyDescent="0.3">
      <c r="P82486" s="83"/>
    </row>
    <row r="82487" spans="16:16" x14ac:dyDescent="0.3">
      <c r="P82487" s="83"/>
    </row>
    <row r="82488" spans="16:16" x14ac:dyDescent="0.3">
      <c r="P82488" s="83"/>
    </row>
    <row r="82489" spans="16:16" x14ac:dyDescent="0.3">
      <c r="P82489" s="83"/>
    </row>
    <row r="82490" spans="16:16" x14ac:dyDescent="0.3">
      <c r="P82490" s="83"/>
    </row>
    <row r="82491" spans="16:16" x14ac:dyDescent="0.3">
      <c r="P82491" s="83"/>
    </row>
    <row r="82492" spans="16:16" x14ac:dyDescent="0.3">
      <c r="P82492" s="83"/>
    </row>
    <row r="82493" spans="16:16" x14ac:dyDescent="0.3">
      <c r="P82493" s="83"/>
    </row>
    <row r="82494" spans="16:16" x14ac:dyDescent="0.3">
      <c r="P82494" s="83"/>
    </row>
    <row r="82495" spans="16:16" x14ac:dyDescent="0.3">
      <c r="P82495" s="83"/>
    </row>
    <row r="82496" spans="16:16" x14ac:dyDescent="0.3">
      <c r="P82496" s="83"/>
    </row>
    <row r="82497" spans="16:16" x14ac:dyDescent="0.3">
      <c r="P82497" s="83"/>
    </row>
    <row r="82498" spans="16:16" x14ac:dyDescent="0.3">
      <c r="P82498" s="83"/>
    </row>
    <row r="82499" spans="16:16" x14ac:dyDescent="0.3">
      <c r="P82499" s="83"/>
    </row>
    <row r="82500" spans="16:16" x14ac:dyDescent="0.3">
      <c r="P82500" s="83"/>
    </row>
    <row r="82501" spans="16:16" x14ac:dyDescent="0.3">
      <c r="P82501" s="83"/>
    </row>
    <row r="82502" spans="16:16" x14ac:dyDescent="0.3">
      <c r="P82502" s="83"/>
    </row>
    <row r="82503" spans="16:16" x14ac:dyDescent="0.3">
      <c r="P82503" s="83"/>
    </row>
    <row r="82504" spans="16:16" x14ac:dyDescent="0.3">
      <c r="P82504" s="83"/>
    </row>
    <row r="82505" spans="16:16" x14ac:dyDescent="0.3">
      <c r="P82505" s="83"/>
    </row>
    <row r="82506" spans="16:16" x14ac:dyDescent="0.3">
      <c r="P82506" s="83"/>
    </row>
    <row r="82507" spans="16:16" x14ac:dyDescent="0.3">
      <c r="P82507" s="83"/>
    </row>
    <row r="82508" spans="16:16" x14ac:dyDescent="0.3">
      <c r="P82508" s="83"/>
    </row>
    <row r="82509" spans="16:16" x14ac:dyDescent="0.3">
      <c r="P82509" s="83"/>
    </row>
    <row r="82510" spans="16:16" x14ac:dyDescent="0.3">
      <c r="P82510" s="83"/>
    </row>
    <row r="82511" spans="16:16" x14ac:dyDescent="0.3">
      <c r="P82511" s="83"/>
    </row>
    <row r="82512" spans="16:16" x14ac:dyDescent="0.3">
      <c r="P82512" s="83"/>
    </row>
    <row r="82513" spans="16:16" x14ac:dyDescent="0.3">
      <c r="P82513" s="83"/>
    </row>
    <row r="82514" spans="16:16" x14ac:dyDescent="0.3">
      <c r="P82514" s="83"/>
    </row>
    <row r="82515" spans="16:16" x14ac:dyDescent="0.3">
      <c r="P82515" s="83"/>
    </row>
    <row r="82516" spans="16:16" x14ac:dyDescent="0.3">
      <c r="P82516" s="83"/>
    </row>
    <row r="82517" spans="16:16" x14ac:dyDescent="0.3">
      <c r="P82517" s="83"/>
    </row>
    <row r="82518" spans="16:16" x14ac:dyDescent="0.3">
      <c r="P82518" s="83"/>
    </row>
    <row r="82519" spans="16:16" x14ac:dyDescent="0.3">
      <c r="P82519" s="83"/>
    </row>
    <row r="82520" spans="16:16" x14ac:dyDescent="0.3">
      <c r="P82520" s="83"/>
    </row>
    <row r="82521" spans="16:16" x14ac:dyDescent="0.3">
      <c r="P82521" s="83"/>
    </row>
    <row r="82522" spans="16:16" x14ac:dyDescent="0.3">
      <c r="P82522" s="83"/>
    </row>
    <row r="82523" spans="16:16" x14ac:dyDescent="0.3">
      <c r="P82523" s="83"/>
    </row>
    <row r="82524" spans="16:16" x14ac:dyDescent="0.3">
      <c r="P82524" s="83"/>
    </row>
    <row r="82525" spans="16:16" x14ac:dyDescent="0.3">
      <c r="P82525" s="83"/>
    </row>
    <row r="82526" spans="16:16" x14ac:dyDescent="0.3">
      <c r="P82526" s="83"/>
    </row>
    <row r="82527" spans="16:16" x14ac:dyDescent="0.3">
      <c r="P82527" s="83"/>
    </row>
    <row r="82528" spans="16:16" x14ac:dyDescent="0.3">
      <c r="P82528" s="83"/>
    </row>
    <row r="82529" spans="16:16" x14ac:dyDescent="0.3">
      <c r="P82529" s="83"/>
    </row>
    <row r="82530" spans="16:16" x14ac:dyDescent="0.3">
      <c r="P82530" s="83"/>
    </row>
    <row r="82531" spans="16:16" x14ac:dyDescent="0.3">
      <c r="P82531" s="83"/>
    </row>
    <row r="82532" spans="16:16" x14ac:dyDescent="0.3">
      <c r="P82532" s="83"/>
    </row>
    <row r="82533" spans="16:16" x14ac:dyDescent="0.3">
      <c r="P82533" s="83"/>
    </row>
    <row r="82534" spans="16:16" x14ac:dyDescent="0.3">
      <c r="P82534" s="83"/>
    </row>
    <row r="82535" spans="16:16" x14ac:dyDescent="0.3">
      <c r="P82535" s="83"/>
    </row>
    <row r="82536" spans="16:16" x14ac:dyDescent="0.3">
      <c r="P82536" s="83"/>
    </row>
    <row r="82537" spans="16:16" x14ac:dyDescent="0.3">
      <c r="P82537" s="83"/>
    </row>
    <row r="82538" spans="16:16" x14ac:dyDescent="0.3">
      <c r="P82538" s="83"/>
    </row>
    <row r="82539" spans="16:16" x14ac:dyDescent="0.3">
      <c r="P82539" s="83"/>
    </row>
    <row r="82540" spans="16:16" x14ac:dyDescent="0.3">
      <c r="P82540" s="83"/>
    </row>
    <row r="82541" spans="16:16" x14ac:dyDescent="0.3">
      <c r="P82541" s="83"/>
    </row>
    <row r="82542" spans="16:16" x14ac:dyDescent="0.3">
      <c r="P82542" s="83"/>
    </row>
    <row r="82543" spans="16:16" x14ac:dyDescent="0.3">
      <c r="P82543" s="83"/>
    </row>
    <row r="82544" spans="16:16" x14ac:dyDescent="0.3">
      <c r="P82544" s="83"/>
    </row>
    <row r="82545" spans="16:16" x14ac:dyDescent="0.3">
      <c r="P82545" s="83"/>
    </row>
    <row r="82546" spans="16:16" x14ac:dyDescent="0.3">
      <c r="P82546" s="83"/>
    </row>
    <row r="82547" spans="16:16" x14ac:dyDescent="0.3">
      <c r="P82547" s="83"/>
    </row>
    <row r="82548" spans="16:16" x14ac:dyDescent="0.3">
      <c r="P82548" s="83"/>
    </row>
    <row r="82549" spans="16:16" x14ac:dyDescent="0.3">
      <c r="P82549" s="83"/>
    </row>
    <row r="82550" spans="16:16" x14ac:dyDescent="0.3">
      <c r="P82550" s="83"/>
    </row>
    <row r="82551" spans="16:16" x14ac:dyDescent="0.3">
      <c r="P82551" s="83"/>
    </row>
    <row r="82552" spans="16:16" x14ac:dyDescent="0.3">
      <c r="P82552" s="83"/>
    </row>
    <row r="82553" spans="16:16" x14ac:dyDescent="0.3">
      <c r="P82553" s="83"/>
    </row>
    <row r="82554" spans="16:16" x14ac:dyDescent="0.3">
      <c r="P82554" s="83"/>
    </row>
    <row r="82555" spans="16:16" x14ac:dyDescent="0.3">
      <c r="P82555" s="83"/>
    </row>
    <row r="82556" spans="16:16" x14ac:dyDescent="0.3">
      <c r="P82556" s="83"/>
    </row>
    <row r="82557" spans="16:16" x14ac:dyDescent="0.3">
      <c r="P82557" s="83"/>
    </row>
    <row r="82558" spans="16:16" x14ac:dyDescent="0.3">
      <c r="P82558" s="83"/>
    </row>
    <row r="82559" spans="16:16" x14ac:dyDescent="0.3">
      <c r="P82559" s="83"/>
    </row>
    <row r="82560" spans="16:16" x14ac:dyDescent="0.3">
      <c r="P82560" s="83"/>
    </row>
    <row r="82561" spans="16:16" x14ac:dyDescent="0.3">
      <c r="P82561" s="83"/>
    </row>
    <row r="82562" spans="16:16" x14ac:dyDescent="0.3">
      <c r="P82562" s="83"/>
    </row>
    <row r="82563" spans="16:16" x14ac:dyDescent="0.3">
      <c r="P82563" s="83"/>
    </row>
    <row r="82564" spans="16:16" x14ac:dyDescent="0.3">
      <c r="P82564" s="83"/>
    </row>
    <row r="82565" spans="16:16" x14ac:dyDescent="0.3">
      <c r="P82565" s="83"/>
    </row>
    <row r="82566" spans="16:16" x14ac:dyDescent="0.3">
      <c r="P82566" s="83"/>
    </row>
    <row r="82567" spans="16:16" x14ac:dyDescent="0.3">
      <c r="P82567" s="83"/>
    </row>
    <row r="82568" spans="16:16" x14ac:dyDescent="0.3">
      <c r="P82568" s="83"/>
    </row>
    <row r="82569" spans="16:16" x14ac:dyDescent="0.3">
      <c r="P82569" s="83"/>
    </row>
    <row r="82570" spans="16:16" x14ac:dyDescent="0.3">
      <c r="P82570" s="83"/>
    </row>
    <row r="82571" spans="16:16" x14ac:dyDescent="0.3">
      <c r="P82571" s="83"/>
    </row>
    <row r="82572" spans="16:16" x14ac:dyDescent="0.3">
      <c r="P82572" s="83"/>
    </row>
    <row r="82573" spans="16:16" x14ac:dyDescent="0.3">
      <c r="P82573" s="83"/>
    </row>
    <row r="82574" spans="16:16" x14ac:dyDescent="0.3">
      <c r="P82574" s="83"/>
    </row>
    <row r="82575" spans="16:16" x14ac:dyDescent="0.3">
      <c r="P82575" s="83"/>
    </row>
    <row r="82576" spans="16:16" x14ac:dyDescent="0.3">
      <c r="P82576" s="83"/>
    </row>
    <row r="82577" spans="16:16" x14ac:dyDescent="0.3">
      <c r="P82577" s="83"/>
    </row>
    <row r="82578" spans="16:16" x14ac:dyDescent="0.3">
      <c r="P82578" s="83"/>
    </row>
    <row r="82579" spans="16:16" x14ac:dyDescent="0.3">
      <c r="P82579" s="83"/>
    </row>
    <row r="82580" spans="16:16" x14ac:dyDescent="0.3">
      <c r="P82580" s="83"/>
    </row>
    <row r="82581" spans="16:16" x14ac:dyDescent="0.3">
      <c r="P82581" s="83"/>
    </row>
    <row r="82582" spans="16:16" x14ac:dyDescent="0.3">
      <c r="P82582" s="83"/>
    </row>
    <row r="82583" spans="16:16" x14ac:dyDescent="0.3">
      <c r="P82583" s="83"/>
    </row>
    <row r="82584" spans="16:16" x14ac:dyDescent="0.3">
      <c r="P82584" s="83"/>
    </row>
    <row r="82585" spans="16:16" x14ac:dyDescent="0.3">
      <c r="P82585" s="83"/>
    </row>
    <row r="82586" spans="16:16" x14ac:dyDescent="0.3">
      <c r="P82586" s="83"/>
    </row>
    <row r="82587" spans="16:16" x14ac:dyDescent="0.3">
      <c r="P82587" s="83"/>
    </row>
    <row r="82588" spans="16:16" x14ac:dyDescent="0.3">
      <c r="P82588" s="83"/>
    </row>
    <row r="82589" spans="16:16" x14ac:dyDescent="0.3">
      <c r="P82589" s="83"/>
    </row>
    <row r="82590" spans="16:16" x14ac:dyDescent="0.3">
      <c r="P82590" s="83"/>
    </row>
    <row r="82591" spans="16:16" x14ac:dyDescent="0.3">
      <c r="P82591" s="83"/>
    </row>
    <row r="82592" spans="16:16" x14ac:dyDescent="0.3">
      <c r="P82592" s="83"/>
    </row>
    <row r="82593" spans="16:16" x14ac:dyDescent="0.3">
      <c r="P82593" s="83"/>
    </row>
    <row r="82594" spans="16:16" x14ac:dyDescent="0.3">
      <c r="P82594" s="83"/>
    </row>
    <row r="82595" spans="16:16" x14ac:dyDescent="0.3">
      <c r="P82595" s="83"/>
    </row>
    <row r="82596" spans="16:16" x14ac:dyDescent="0.3">
      <c r="P82596" s="83"/>
    </row>
    <row r="82597" spans="16:16" x14ac:dyDescent="0.3">
      <c r="P82597" s="83"/>
    </row>
    <row r="82598" spans="16:16" x14ac:dyDescent="0.3">
      <c r="P82598" s="83"/>
    </row>
    <row r="82599" spans="16:16" x14ac:dyDescent="0.3">
      <c r="P82599" s="83"/>
    </row>
    <row r="82600" spans="16:16" x14ac:dyDescent="0.3">
      <c r="P82600" s="83"/>
    </row>
    <row r="82601" spans="16:16" x14ac:dyDescent="0.3">
      <c r="P82601" s="83"/>
    </row>
    <row r="82602" spans="16:16" x14ac:dyDescent="0.3">
      <c r="P82602" s="83"/>
    </row>
    <row r="82603" spans="16:16" x14ac:dyDescent="0.3">
      <c r="P82603" s="83"/>
    </row>
    <row r="82604" spans="16:16" x14ac:dyDescent="0.3">
      <c r="P82604" s="83"/>
    </row>
    <row r="82605" spans="16:16" x14ac:dyDescent="0.3">
      <c r="P82605" s="83"/>
    </row>
    <row r="82606" spans="16:16" x14ac:dyDescent="0.3">
      <c r="P82606" s="83"/>
    </row>
    <row r="82607" spans="16:16" x14ac:dyDescent="0.3">
      <c r="P82607" s="83"/>
    </row>
    <row r="82608" spans="16:16" x14ac:dyDescent="0.3">
      <c r="P82608" s="83"/>
    </row>
    <row r="82609" spans="16:16" x14ac:dyDescent="0.3">
      <c r="P82609" s="83"/>
    </row>
    <row r="82610" spans="16:16" x14ac:dyDescent="0.3">
      <c r="P82610" s="83"/>
    </row>
    <row r="82611" spans="16:16" x14ac:dyDescent="0.3">
      <c r="P82611" s="83"/>
    </row>
    <row r="82612" spans="16:16" x14ac:dyDescent="0.3">
      <c r="P82612" s="83"/>
    </row>
    <row r="82613" spans="16:16" x14ac:dyDescent="0.3">
      <c r="P82613" s="83"/>
    </row>
    <row r="82614" spans="16:16" x14ac:dyDescent="0.3">
      <c r="P82614" s="83"/>
    </row>
    <row r="82615" spans="16:16" x14ac:dyDescent="0.3">
      <c r="P82615" s="83"/>
    </row>
    <row r="82616" spans="16:16" x14ac:dyDescent="0.3">
      <c r="P82616" s="83"/>
    </row>
    <row r="82617" spans="16:16" x14ac:dyDescent="0.3">
      <c r="P82617" s="83"/>
    </row>
    <row r="82618" spans="16:16" x14ac:dyDescent="0.3">
      <c r="P82618" s="83"/>
    </row>
    <row r="82619" spans="16:16" x14ac:dyDescent="0.3">
      <c r="P82619" s="83"/>
    </row>
    <row r="82620" spans="16:16" x14ac:dyDescent="0.3">
      <c r="P82620" s="83"/>
    </row>
    <row r="82621" spans="16:16" x14ac:dyDescent="0.3">
      <c r="P82621" s="83"/>
    </row>
    <row r="82622" spans="16:16" x14ac:dyDescent="0.3">
      <c r="P82622" s="83"/>
    </row>
    <row r="82623" spans="16:16" x14ac:dyDescent="0.3">
      <c r="P82623" s="83"/>
    </row>
    <row r="82624" spans="16:16" x14ac:dyDescent="0.3">
      <c r="P82624" s="83"/>
    </row>
    <row r="82625" spans="16:16" x14ac:dyDescent="0.3">
      <c r="P82625" s="83"/>
    </row>
    <row r="82626" spans="16:16" x14ac:dyDescent="0.3">
      <c r="P82626" s="83"/>
    </row>
    <row r="82627" spans="16:16" x14ac:dyDescent="0.3">
      <c r="P82627" s="83"/>
    </row>
    <row r="82628" spans="16:16" x14ac:dyDescent="0.3">
      <c r="P82628" s="83"/>
    </row>
    <row r="82629" spans="16:16" x14ac:dyDescent="0.3">
      <c r="P82629" s="83"/>
    </row>
    <row r="82630" spans="16:16" x14ac:dyDescent="0.3">
      <c r="P82630" s="83"/>
    </row>
    <row r="82631" spans="16:16" x14ac:dyDescent="0.3">
      <c r="P82631" s="83"/>
    </row>
    <row r="82632" spans="16:16" x14ac:dyDescent="0.3">
      <c r="P82632" s="83"/>
    </row>
    <row r="82633" spans="16:16" x14ac:dyDescent="0.3">
      <c r="P82633" s="83"/>
    </row>
    <row r="82634" spans="16:16" x14ac:dyDescent="0.3">
      <c r="P82634" s="83"/>
    </row>
    <row r="82635" spans="16:16" x14ac:dyDescent="0.3">
      <c r="P82635" s="83"/>
    </row>
    <row r="82636" spans="16:16" x14ac:dyDescent="0.3">
      <c r="P82636" s="83"/>
    </row>
    <row r="82637" spans="16:16" x14ac:dyDescent="0.3">
      <c r="P82637" s="83"/>
    </row>
    <row r="82638" spans="16:16" x14ac:dyDescent="0.3">
      <c r="P82638" s="83"/>
    </row>
    <row r="82639" spans="16:16" x14ac:dyDescent="0.3">
      <c r="P82639" s="83"/>
    </row>
    <row r="82640" spans="16:16" x14ac:dyDescent="0.3">
      <c r="P82640" s="83"/>
    </row>
    <row r="82641" spans="16:16" x14ac:dyDescent="0.3">
      <c r="P82641" s="83"/>
    </row>
    <row r="82642" spans="16:16" x14ac:dyDescent="0.3">
      <c r="P82642" s="83"/>
    </row>
    <row r="82643" spans="16:16" x14ac:dyDescent="0.3">
      <c r="P82643" s="83"/>
    </row>
    <row r="82644" spans="16:16" x14ac:dyDescent="0.3">
      <c r="P82644" s="83"/>
    </row>
    <row r="82645" spans="16:16" x14ac:dyDescent="0.3">
      <c r="P82645" s="83"/>
    </row>
    <row r="82646" spans="16:16" x14ac:dyDescent="0.3">
      <c r="P82646" s="83"/>
    </row>
    <row r="82647" spans="16:16" x14ac:dyDescent="0.3">
      <c r="P82647" s="83"/>
    </row>
    <row r="82648" spans="16:16" x14ac:dyDescent="0.3">
      <c r="P82648" s="83"/>
    </row>
    <row r="82649" spans="16:16" x14ac:dyDescent="0.3">
      <c r="P82649" s="83"/>
    </row>
    <row r="82650" spans="16:16" x14ac:dyDescent="0.3">
      <c r="P82650" s="83"/>
    </row>
    <row r="82651" spans="16:16" x14ac:dyDescent="0.3">
      <c r="P82651" s="83"/>
    </row>
    <row r="82652" spans="16:16" x14ac:dyDescent="0.3">
      <c r="P82652" s="83"/>
    </row>
    <row r="82653" spans="16:16" x14ac:dyDescent="0.3">
      <c r="P82653" s="83"/>
    </row>
    <row r="82654" spans="16:16" x14ac:dyDescent="0.3">
      <c r="P82654" s="83"/>
    </row>
    <row r="82655" spans="16:16" x14ac:dyDescent="0.3">
      <c r="P82655" s="83"/>
    </row>
    <row r="82656" spans="16:16" x14ac:dyDescent="0.3">
      <c r="P82656" s="83"/>
    </row>
    <row r="82657" spans="16:16" x14ac:dyDescent="0.3">
      <c r="P82657" s="83"/>
    </row>
    <row r="82658" spans="16:16" x14ac:dyDescent="0.3">
      <c r="P82658" s="83"/>
    </row>
    <row r="82659" spans="16:16" x14ac:dyDescent="0.3">
      <c r="P82659" s="83"/>
    </row>
    <row r="82660" spans="16:16" x14ac:dyDescent="0.3">
      <c r="P82660" s="83"/>
    </row>
    <row r="82661" spans="16:16" x14ac:dyDescent="0.3">
      <c r="P82661" s="83"/>
    </row>
    <row r="82662" spans="16:16" x14ac:dyDescent="0.3">
      <c r="P82662" s="83"/>
    </row>
    <row r="82663" spans="16:16" x14ac:dyDescent="0.3">
      <c r="P82663" s="83"/>
    </row>
    <row r="82664" spans="16:16" x14ac:dyDescent="0.3">
      <c r="P82664" s="83"/>
    </row>
    <row r="82665" spans="16:16" x14ac:dyDescent="0.3">
      <c r="P82665" s="83"/>
    </row>
    <row r="82666" spans="16:16" x14ac:dyDescent="0.3">
      <c r="P82666" s="83"/>
    </row>
    <row r="82667" spans="16:16" x14ac:dyDescent="0.3">
      <c r="P82667" s="83"/>
    </row>
    <row r="82668" spans="16:16" x14ac:dyDescent="0.3">
      <c r="P82668" s="83"/>
    </row>
    <row r="82669" spans="16:16" x14ac:dyDescent="0.3">
      <c r="P82669" s="83"/>
    </row>
    <row r="82670" spans="16:16" x14ac:dyDescent="0.3">
      <c r="P82670" s="83"/>
    </row>
    <row r="82671" spans="16:16" x14ac:dyDescent="0.3">
      <c r="P82671" s="83"/>
    </row>
    <row r="82672" spans="16:16" x14ac:dyDescent="0.3">
      <c r="P82672" s="83"/>
    </row>
    <row r="82673" spans="16:16" x14ac:dyDescent="0.3">
      <c r="P82673" s="83"/>
    </row>
    <row r="82674" spans="16:16" x14ac:dyDescent="0.3">
      <c r="P82674" s="83"/>
    </row>
    <row r="82675" spans="16:16" x14ac:dyDescent="0.3">
      <c r="P82675" s="83"/>
    </row>
    <row r="82676" spans="16:16" x14ac:dyDescent="0.3">
      <c r="P82676" s="83"/>
    </row>
    <row r="82677" spans="16:16" x14ac:dyDescent="0.3">
      <c r="P82677" s="83"/>
    </row>
    <row r="82678" spans="16:16" x14ac:dyDescent="0.3">
      <c r="P82678" s="83"/>
    </row>
    <row r="82679" spans="16:16" x14ac:dyDescent="0.3">
      <c r="P82679" s="83"/>
    </row>
    <row r="82680" spans="16:16" x14ac:dyDescent="0.3">
      <c r="P82680" s="83"/>
    </row>
    <row r="82681" spans="16:16" x14ac:dyDescent="0.3">
      <c r="P82681" s="83"/>
    </row>
    <row r="82682" spans="16:16" x14ac:dyDescent="0.3">
      <c r="P82682" s="83"/>
    </row>
    <row r="82683" spans="16:16" x14ac:dyDescent="0.3">
      <c r="P82683" s="83"/>
    </row>
    <row r="82684" spans="16:16" x14ac:dyDescent="0.3">
      <c r="P82684" s="83"/>
    </row>
    <row r="82685" spans="16:16" x14ac:dyDescent="0.3">
      <c r="P82685" s="83"/>
    </row>
    <row r="82686" spans="16:16" x14ac:dyDescent="0.3">
      <c r="P82686" s="83"/>
    </row>
    <row r="82687" spans="16:16" x14ac:dyDescent="0.3">
      <c r="P82687" s="83"/>
    </row>
    <row r="82688" spans="16:16" x14ac:dyDescent="0.3">
      <c r="P82688" s="83"/>
    </row>
    <row r="82689" spans="16:16" x14ac:dyDescent="0.3">
      <c r="P82689" s="83"/>
    </row>
    <row r="82690" spans="16:16" x14ac:dyDescent="0.3">
      <c r="P82690" s="83"/>
    </row>
    <row r="82691" spans="16:16" x14ac:dyDescent="0.3">
      <c r="P82691" s="83"/>
    </row>
    <row r="82692" spans="16:16" x14ac:dyDescent="0.3">
      <c r="P82692" s="83"/>
    </row>
    <row r="82693" spans="16:16" x14ac:dyDescent="0.3">
      <c r="P82693" s="83"/>
    </row>
    <row r="82694" spans="16:16" x14ac:dyDescent="0.3">
      <c r="P82694" s="83"/>
    </row>
    <row r="82695" spans="16:16" x14ac:dyDescent="0.3">
      <c r="P82695" s="83"/>
    </row>
    <row r="82696" spans="16:16" x14ac:dyDescent="0.3">
      <c r="P82696" s="83"/>
    </row>
    <row r="82697" spans="16:16" x14ac:dyDescent="0.3">
      <c r="P82697" s="83"/>
    </row>
    <row r="82698" spans="16:16" x14ac:dyDescent="0.3">
      <c r="P82698" s="83"/>
    </row>
    <row r="82699" spans="16:16" x14ac:dyDescent="0.3">
      <c r="P82699" s="83"/>
    </row>
    <row r="82700" spans="16:16" x14ac:dyDescent="0.3">
      <c r="P82700" s="83"/>
    </row>
    <row r="82701" spans="16:16" x14ac:dyDescent="0.3">
      <c r="P82701" s="83"/>
    </row>
    <row r="82702" spans="16:16" x14ac:dyDescent="0.3">
      <c r="P82702" s="83"/>
    </row>
    <row r="82703" spans="16:16" x14ac:dyDescent="0.3">
      <c r="P82703" s="83"/>
    </row>
    <row r="82704" spans="16:16" x14ac:dyDescent="0.3">
      <c r="P82704" s="83"/>
    </row>
    <row r="82705" spans="16:16" x14ac:dyDescent="0.3">
      <c r="P82705" s="83"/>
    </row>
    <row r="82706" spans="16:16" x14ac:dyDescent="0.3">
      <c r="P82706" s="83"/>
    </row>
    <row r="82707" spans="16:16" x14ac:dyDescent="0.3">
      <c r="P82707" s="83"/>
    </row>
    <row r="82708" spans="16:16" x14ac:dyDescent="0.3">
      <c r="P82708" s="83"/>
    </row>
    <row r="82709" spans="16:16" x14ac:dyDescent="0.3">
      <c r="P82709" s="83"/>
    </row>
    <row r="82710" spans="16:16" x14ac:dyDescent="0.3">
      <c r="P82710" s="83"/>
    </row>
    <row r="82711" spans="16:16" x14ac:dyDescent="0.3">
      <c r="P82711" s="83"/>
    </row>
    <row r="82712" spans="16:16" x14ac:dyDescent="0.3">
      <c r="P82712" s="83"/>
    </row>
    <row r="82713" spans="16:16" x14ac:dyDescent="0.3">
      <c r="P82713" s="83"/>
    </row>
    <row r="82714" spans="16:16" x14ac:dyDescent="0.3">
      <c r="P82714" s="83"/>
    </row>
    <row r="82715" spans="16:16" x14ac:dyDescent="0.3">
      <c r="P82715" s="83"/>
    </row>
    <row r="82716" spans="16:16" x14ac:dyDescent="0.3">
      <c r="P82716" s="83"/>
    </row>
    <row r="82717" spans="16:16" x14ac:dyDescent="0.3">
      <c r="P82717" s="83"/>
    </row>
    <row r="82718" spans="16:16" x14ac:dyDescent="0.3">
      <c r="P82718" s="83"/>
    </row>
    <row r="82719" spans="16:16" x14ac:dyDescent="0.3">
      <c r="P82719" s="83"/>
    </row>
    <row r="82720" spans="16:16" x14ac:dyDescent="0.3">
      <c r="P82720" s="83"/>
    </row>
    <row r="82721" spans="16:16" x14ac:dyDescent="0.3">
      <c r="P82721" s="83"/>
    </row>
    <row r="82722" spans="16:16" x14ac:dyDescent="0.3">
      <c r="P82722" s="83"/>
    </row>
    <row r="82723" spans="16:16" x14ac:dyDescent="0.3">
      <c r="P82723" s="83"/>
    </row>
    <row r="82724" spans="16:16" x14ac:dyDescent="0.3">
      <c r="P82724" s="83"/>
    </row>
    <row r="82725" spans="16:16" x14ac:dyDescent="0.3">
      <c r="P82725" s="83"/>
    </row>
    <row r="82726" spans="16:16" x14ac:dyDescent="0.3">
      <c r="P82726" s="83"/>
    </row>
    <row r="82727" spans="16:16" x14ac:dyDescent="0.3">
      <c r="P82727" s="83"/>
    </row>
    <row r="82728" spans="16:16" x14ac:dyDescent="0.3">
      <c r="P82728" s="83"/>
    </row>
    <row r="82729" spans="16:16" x14ac:dyDescent="0.3">
      <c r="P82729" s="83"/>
    </row>
    <row r="82730" spans="16:16" x14ac:dyDescent="0.3">
      <c r="P82730" s="83"/>
    </row>
    <row r="82731" spans="16:16" x14ac:dyDescent="0.3">
      <c r="P82731" s="83"/>
    </row>
    <row r="82732" spans="16:16" x14ac:dyDescent="0.3">
      <c r="P82732" s="83"/>
    </row>
    <row r="82733" spans="16:16" x14ac:dyDescent="0.3">
      <c r="P82733" s="83"/>
    </row>
    <row r="82734" spans="16:16" x14ac:dyDescent="0.3">
      <c r="P82734" s="83"/>
    </row>
    <row r="82735" spans="16:16" x14ac:dyDescent="0.3">
      <c r="P82735" s="83"/>
    </row>
    <row r="82736" spans="16:16" x14ac:dyDescent="0.3">
      <c r="P82736" s="83"/>
    </row>
    <row r="82737" spans="16:16" x14ac:dyDescent="0.3">
      <c r="P82737" s="83"/>
    </row>
    <row r="82738" spans="16:16" x14ac:dyDescent="0.3">
      <c r="P82738" s="83"/>
    </row>
    <row r="82739" spans="16:16" x14ac:dyDescent="0.3">
      <c r="P82739" s="83"/>
    </row>
    <row r="82740" spans="16:16" x14ac:dyDescent="0.3">
      <c r="P82740" s="83"/>
    </row>
    <row r="82741" spans="16:16" x14ac:dyDescent="0.3">
      <c r="P82741" s="83"/>
    </row>
    <row r="82742" spans="16:16" x14ac:dyDescent="0.3">
      <c r="P82742" s="83"/>
    </row>
    <row r="82743" spans="16:16" x14ac:dyDescent="0.3">
      <c r="P82743" s="83"/>
    </row>
    <row r="82744" spans="16:16" x14ac:dyDescent="0.3">
      <c r="P82744" s="83"/>
    </row>
    <row r="82745" spans="16:16" x14ac:dyDescent="0.3">
      <c r="P82745" s="83"/>
    </row>
    <row r="82746" spans="16:16" x14ac:dyDescent="0.3">
      <c r="P82746" s="83"/>
    </row>
    <row r="82747" spans="16:16" x14ac:dyDescent="0.3">
      <c r="P82747" s="83"/>
    </row>
    <row r="82748" spans="16:16" x14ac:dyDescent="0.3">
      <c r="P82748" s="83"/>
    </row>
    <row r="82749" spans="16:16" x14ac:dyDescent="0.3">
      <c r="P82749" s="83"/>
    </row>
    <row r="82750" spans="16:16" x14ac:dyDescent="0.3">
      <c r="P82750" s="83"/>
    </row>
    <row r="82751" spans="16:16" x14ac:dyDescent="0.3">
      <c r="P82751" s="83"/>
    </row>
    <row r="82752" spans="16:16" x14ac:dyDescent="0.3">
      <c r="P82752" s="83"/>
    </row>
    <row r="82753" spans="16:16" x14ac:dyDescent="0.3">
      <c r="P82753" s="83"/>
    </row>
    <row r="82754" spans="16:16" x14ac:dyDescent="0.3">
      <c r="P82754" s="83"/>
    </row>
    <row r="82755" spans="16:16" x14ac:dyDescent="0.3">
      <c r="P82755" s="83"/>
    </row>
    <row r="82756" spans="16:16" x14ac:dyDescent="0.3">
      <c r="P82756" s="83"/>
    </row>
    <row r="82757" spans="16:16" x14ac:dyDescent="0.3">
      <c r="P82757" s="83"/>
    </row>
    <row r="82758" spans="16:16" x14ac:dyDescent="0.3">
      <c r="P82758" s="83"/>
    </row>
    <row r="82759" spans="16:16" x14ac:dyDescent="0.3">
      <c r="P82759" s="83"/>
    </row>
    <row r="82760" spans="16:16" x14ac:dyDescent="0.3">
      <c r="P82760" s="83"/>
    </row>
    <row r="82761" spans="16:16" x14ac:dyDescent="0.3">
      <c r="P82761" s="83"/>
    </row>
    <row r="82762" spans="16:16" x14ac:dyDescent="0.3">
      <c r="P82762" s="83"/>
    </row>
    <row r="82763" spans="16:16" x14ac:dyDescent="0.3">
      <c r="P82763" s="83"/>
    </row>
    <row r="82764" spans="16:16" x14ac:dyDescent="0.3">
      <c r="P82764" s="83"/>
    </row>
    <row r="82765" spans="16:16" x14ac:dyDescent="0.3">
      <c r="P82765" s="83"/>
    </row>
    <row r="82766" spans="16:16" x14ac:dyDescent="0.3">
      <c r="P82766" s="83"/>
    </row>
    <row r="82767" spans="16:16" x14ac:dyDescent="0.3">
      <c r="P82767" s="83"/>
    </row>
    <row r="82768" spans="16:16" x14ac:dyDescent="0.3">
      <c r="P82768" s="83"/>
    </row>
    <row r="82769" spans="16:16" x14ac:dyDescent="0.3">
      <c r="P82769" s="83"/>
    </row>
    <row r="82770" spans="16:16" x14ac:dyDescent="0.3">
      <c r="P82770" s="83"/>
    </row>
    <row r="82771" spans="16:16" x14ac:dyDescent="0.3">
      <c r="P82771" s="83"/>
    </row>
    <row r="82772" spans="16:16" x14ac:dyDescent="0.3">
      <c r="P82772" s="83"/>
    </row>
    <row r="82773" spans="16:16" x14ac:dyDescent="0.3">
      <c r="P82773" s="83"/>
    </row>
    <row r="82774" spans="16:16" x14ac:dyDescent="0.3">
      <c r="P82774" s="83"/>
    </row>
    <row r="82775" spans="16:16" x14ac:dyDescent="0.3">
      <c r="P82775" s="83"/>
    </row>
    <row r="82776" spans="16:16" x14ac:dyDescent="0.3">
      <c r="P82776" s="83"/>
    </row>
    <row r="82777" spans="16:16" x14ac:dyDescent="0.3">
      <c r="P82777" s="83"/>
    </row>
    <row r="82778" spans="16:16" x14ac:dyDescent="0.3">
      <c r="P82778" s="83"/>
    </row>
    <row r="82779" spans="16:16" x14ac:dyDescent="0.3">
      <c r="P82779" s="83"/>
    </row>
    <row r="82780" spans="16:16" x14ac:dyDescent="0.3">
      <c r="P82780" s="83"/>
    </row>
    <row r="82781" spans="16:16" x14ac:dyDescent="0.3">
      <c r="P82781" s="83"/>
    </row>
    <row r="82782" spans="16:16" x14ac:dyDescent="0.3">
      <c r="P82782" s="83"/>
    </row>
    <row r="82783" spans="16:16" x14ac:dyDescent="0.3">
      <c r="P82783" s="83"/>
    </row>
    <row r="82784" spans="16:16" x14ac:dyDescent="0.3">
      <c r="P82784" s="83"/>
    </row>
    <row r="82785" spans="16:16" x14ac:dyDescent="0.3">
      <c r="P82785" s="83"/>
    </row>
    <row r="82786" spans="16:16" x14ac:dyDescent="0.3">
      <c r="P82786" s="83"/>
    </row>
    <row r="82787" spans="16:16" x14ac:dyDescent="0.3">
      <c r="P82787" s="83"/>
    </row>
    <row r="82788" spans="16:16" x14ac:dyDescent="0.3">
      <c r="P82788" s="83"/>
    </row>
    <row r="82789" spans="16:16" x14ac:dyDescent="0.3">
      <c r="P82789" s="83"/>
    </row>
    <row r="82790" spans="16:16" x14ac:dyDescent="0.3">
      <c r="P82790" s="83"/>
    </row>
    <row r="82791" spans="16:16" x14ac:dyDescent="0.3">
      <c r="P82791" s="83"/>
    </row>
    <row r="82792" spans="16:16" x14ac:dyDescent="0.3">
      <c r="P82792" s="83"/>
    </row>
    <row r="82793" spans="16:16" x14ac:dyDescent="0.3">
      <c r="P82793" s="83"/>
    </row>
    <row r="82794" spans="16:16" x14ac:dyDescent="0.3">
      <c r="P82794" s="83"/>
    </row>
    <row r="82795" spans="16:16" x14ac:dyDescent="0.3">
      <c r="P82795" s="83"/>
    </row>
    <row r="82796" spans="16:16" x14ac:dyDescent="0.3">
      <c r="P82796" s="83"/>
    </row>
    <row r="82797" spans="16:16" x14ac:dyDescent="0.3">
      <c r="P82797" s="83"/>
    </row>
    <row r="82798" spans="16:16" x14ac:dyDescent="0.3">
      <c r="P82798" s="83"/>
    </row>
    <row r="82799" spans="16:16" x14ac:dyDescent="0.3">
      <c r="P82799" s="83"/>
    </row>
    <row r="82800" spans="16:16" x14ac:dyDescent="0.3">
      <c r="P82800" s="83"/>
    </row>
    <row r="82801" spans="16:16" x14ac:dyDescent="0.3">
      <c r="P82801" s="83"/>
    </row>
    <row r="82802" spans="16:16" x14ac:dyDescent="0.3">
      <c r="P82802" s="83"/>
    </row>
    <row r="82803" spans="16:16" x14ac:dyDescent="0.3">
      <c r="P82803" s="83"/>
    </row>
    <row r="82804" spans="16:16" x14ac:dyDescent="0.3">
      <c r="P82804" s="83"/>
    </row>
    <row r="82805" spans="16:16" x14ac:dyDescent="0.3">
      <c r="P82805" s="83"/>
    </row>
    <row r="82806" spans="16:16" x14ac:dyDescent="0.3">
      <c r="P82806" s="83"/>
    </row>
    <row r="82807" spans="16:16" x14ac:dyDescent="0.3">
      <c r="P82807" s="83"/>
    </row>
    <row r="82808" spans="16:16" x14ac:dyDescent="0.3">
      <c r="P82808" s="83"/>
    </row>
    <row r="82809" spans="16:16" x14ac:dyDescent="0.3">
      <c r="P82809" s="83"/>
    </row>
    <row r="82810" spans="16:16" x14ac:dyDescent="0.3">
      <c r="P82810" s="83"/>
    </row>
    <row r="82811" spans="16:16" x14ac:dyDescent="0.3">
      <c r="P82811" s="83"/>
    </row>
    <row r="82812" spans="16:16" x14ac:dyDescent="0.3">
      <c r="P82812" s="83"/>
    </row>
    <row r="82813" spans="16:16" x14ac:dyDescent="0.3">
      <c r="P82813" s="83"/>
    </row>
    <row r="82814" spans="16:16" x14ac:dyDescent="0.3">
      <c r="P82814" s="83"/>
    </row>
    <row r="82815" spans="16:16" x14ac:dyDescent="0.3">
      <c r="P82815" s="83"/>
    </row>
    <row r="82816" spans="16:16" x14ac:dyDescent="0.3">
      <c r="P82816" s="83"/>
    </row>
    <row r="82817" spans="16:16" x14ac:dyDescent="0.3">
      <c r="P82817" s="83"/>
    </row>
    <row r="82818" spans="16:16" x14ac:dyDescent="0.3">
      <c r="P82818" s="83"/>
    </row>
    <row r="82819" spans="16:16" x14ac:dyDescent="0.3">
      <c r="P82819" s="83"/>
    </row>
    <row r="82820" spans="16:16" x14ac:dyDescent="0.3">
      <c r="P82820" s="83"/>
    </row>
    <row r="82821" spans="16:16" x14ac:dyDescent="0.3">
      <c r="P82821" s="83"/>
    </row>
    <row r="82822" spans="16:16" x14ac:dyDescent="0.3">
      <c r="P82822" s="83"/>
    </row>
    <row r="82823" spans="16:16" x14ac:dyDescent="0.3">
      <c r="P82823" s="83"/>
    </row>
    <row r="82824" spans="16:16" x14ac:dyDescent="0.3">
      <c r="P82824" s="83"/>
    </row>
    <row r="82825" spans="16:16" x14ac:dyDescent="0.3">
      <c r="P82825" s="83"/>
    </row>
    <row r="82826" spans="16:16" x14ac:dyDescent="0.3">
      <c r="P82826" s="83"/>
    </row>
    <row r="82827" spans="16:16" x14ac:dyDescent="0.3">
      <c r="P82827" s="83"/>
    </row>
    <row r="82828" spans="16:16" x14ac:dyDescent="0.3">
      <c r="P82828" s="83"/>
    </row>
    <row r="82829" spans="16:16" x14ac:dyDescent="0.3">
      <c r="P82829" s="83"/>
    </row>
    <row r="82830" spans="16:16" x14ac:dyDescent="0.3">
      <c r="P82830" s="83"/>
    </row>
    <row r="82831" spans="16:16" x14ac:dyDescent="0.3">
      <c r="P82831" s="83"/>
    </row>
    <row r="82832" spans="16:16" x14ac:dyDescent="0.3">
      <c r="P82832" s="83"/>
    </row>
    <row r="82833" spans="16:16" x14ac:dyDescent="0.3">
      <c r="P82833" s="83"/>
    </row>
    <row r="82834" spans="16:16" x14ac:dyDescent="0.3">
      <c r="P82834" s="83"/>
    </row>
    <row r="82835" spans="16:16" x14ac:dyDescent="0.3">
      <c r="P82835" s="83"/>
    </row>
    <row r="82836" spans="16:16" x14ac:dyDescent="0.3">
      <c r="P82836" s="83"/>
    </row>
    <row r="82837" spans="16:16" x14ac:dyDescent="0.3">
      <c r="P82837" s="83"/>
    </row>
    <row r="82838" spans="16:16" x14ac:dyDescent="0.3">
      <c r="P82838" s="83"/>
    </row>
    <row r="82839" spans="16:16" x14ac:dyDescent="0.3">
      <c r="P82839" s="83"/>
    </row>
    <row r="82840" spans="16:16" x14ac:dyDescent="0.3">
      <c r="P82840" s="83"/>
    </row>
    <row r="82841" spans="16:16" x14ac:dyDescent="0.3">
      <c r="P82841" s="83"/>
    </row>
    <row r="82842" spans="16:16" x14ac:dyDescent="0.3">
      <c r="P82842" s="83"/>
    </row>
    <row r="82843" spans="16:16" x14ac:dyDescent="0.3">
      <c r="P82843" s="83"/>
    </row>
    <row r="82844" spans="16:16" x14ac:dyDescent="0.3">
      <c r="P82844" s="83"/>
    </row>
    <row r="82845" spans="16:16" x14ac:dyDescent="0.3">
      <c r="P82845" s="83"/>
    </row>
    <row r="82846" spans="16:16" x14ac:dyDescent="0.3">
      <c r="P82846" s="83"/>
    </row>
    <row r="82847" spans="16:16" x14ac:dyDescent="0.3">
      <c r="P82847" s="83"/>
    </row>
    <row r="82848" spans="16:16" x14ac:dyDescent="0.3">
      <c r="P82848" s="83"/>
    </row>
    <row r="82849" spans="16:16" x14ac:dyDescent="0.3">
      <c r="P82849" s="83"/>
    </row>
    <row r="82850" spans="16:16" x14ac:dyDescent="0.3">
      <c r="P82850" s="83"/>
    </row>
    <row r="82851" spans="16:16" x14ac:dyDescent="0.3">
      <c r="P82851" s="83"/>
    </row>
    <row r="82852" spans="16:16" x14ac:dyDescent="0.3">
      <c r="P82852" s="83"/>
    </row>
    <row r="82853" spans="16:16" x14ac:dyDescent="0.3">
      <c r="P82853" s="83"/>
    </row>
    <row r="82854" spans="16:16" x14ac:dyDescent="0.3">
      <c r="P82854" s="83"/>
    </row>
    <row r="82855" spans="16:16" x14ac:dyDescent="0.3">
      <c r="P82855" s="83"/>
    </row>
    <row r="82856" spans="16:16" x14ac:dyDescent="0.3">
      <c r="P82856" s="83"/>
    </row>
    <row r="82857" spans="16:16" x14ac:dyDescent="0.3">
      <c r="P82857" s="83"/>
    </row>
    <row r="82858" spans="16:16" x14ac:dyDescent="0.3">
      <c r="P82858" s="83"/>
    </row>
    <row r="82859" spans="16:16" x14ac:dyDescent="0.3">
      <c r="P82859" s="83"/>
    </row>
    <row r="82860" spans="16:16" x14ac:dyDescent="0.3">
      <c r="P82860" s="83"/>
    </row>
    <row r="82861" spans="16:16" x14ac:dyDescent="0.3">
      <c r="P82861" s="83"/>
    </row>
    <row r="82862" spans="16:16" x14ac:dyDescent="0.3">
      <c r="P82862" s="83"/>
    </row>
    <row r="82863" spans="16:16" x14ac:dyDescent="0.3">
      <c r="P82863" s="83"/>
    </row>
    <row r="82864" spans="16:16" x14ac:dyDescent="0.3">
      <c r="P82864" s="83"/>
    </row>
    <row r="82865" spans="16:16" x14ac:dyDescent="0.3">
      <c r="P82865" s="83"/>
    </row>
    <row r="82866" spans="16:16" x14ac:dyDescent="0.3">
      <c r="P82866" s="83"/>
    </row>
    <row r="82867" spans="16:16" x14ac:dyDescent="0.3">
      <c r="P82867" s="83"/>
    </row>
    <row r="82868" spans="16:16" x14ac:dyDescent="0.3">
      <c r="P82868" s="83"/>
    </row>
    <row r="82869" spans="16:16" x14ac:dyDescent="0.3">
      <c r="P82869" s="83"/>
    </row>
    <row r="82870" spans="16:16" x14ac:dyDescent="0.3">
      <c r="P82870" s="83"/>
    </row>
    <row r="82871" spans="16:16" x14ac:dyDescent="0.3">
      <c r="P82871" s="83"/>
    </row>
    <row r="82872" spans="16:16" x14ac:dyDescent="0.3">
      <c r="P82872" s="83"/>
    </row>
    <row r="82873" spans="16:16" x14ac:dyDescent="0.3">
      <c r="P82873" s="83"/>
    </row>
    <row r="82874" spans="16:16" x14ac:dyDescent="0.3">
      <c r="P82874" s="83"/>
    </row>
    <row r="82875" spans="16:16" x14ac:dyDescent="0.3">
      <c r="P82875" s="83"/>
    </row>
    <row r="82876" spans="16:16" x14ac:dyDescent="0.3">
      <c r="P82876" s="83"/>
    </row>
    <row r="82877" spans="16:16" x14ac:dyDescent="0.3">
      <c r="P82877" s="83"/>
    </row>
    <row r="82878" spans="16:16" x14ac:dyDescent="0.3">
      <c r="P82878" s="83"/>
    </row>
    <row r="82879" spans="16:16" x14ac:dyDescent="0.3">
      <c r="P82879" s="83"/>
    </row>
    <row r="82880" spans="16:16" x14ac:dyDescent="0.3">
      <c r="P82880" s="83"/>
    </row>
    <row r="82881" spans="16:16" x14ac:dyDescent="0.3">
      <c r="P82881" s="83"/>
    </row>
    <row r="82882" spans="16:16" x14ac:dyDescent="0.3">
      <c r="P82882" s="83"/>
    </row>
    <row r="82883" spans="16:16" x14ac:dyDescent="0.3">
      <c r="P82883" s="83"/>
    </row>
    <row r="82884" spans="16:16" x14ac:dyDescent="0.3">
      <c r="P82884" s="83"/>
    </row>
    <row r="82885" spans="16:16" x14ac:dyDescent="0.3">
      <c r="P82885" s="83"/>
    </row>
    <row r="82886" spans="16:16" x14ac:dyDescent="0.3">
      <c r="P82886" s="83"/>
    </row>
    <row r="82887" spans="16:16" x14ac:dyDescent="0.3">
      <c r="P82887" s="83"/>
    </row>
    <row r="82888" spans="16:16" x14ac:dyDescent="0.3">
      <c r="P82888" s="83"/>
    </row>
    <row r="82889" spans="16:16" x14ac:dyDescent="0.3">
      <c r="P82889" s="83"/>
    </row>
    <row r="82890" spans="16:16" x14ac:dyDescent="0.3">
      <c r="P82890" s="83"/>
    </row>
    <row r="82891" spans="16:16" x14ac:dyDescent="0.3">
      <c r="P82891" s="83"/>
    </row>
    <row r="82892" spans="16:16" x14ac:dyDescent="0.3">
      <c r="P82892" s="83"/>
    </row>
    <row r="82893" spans="16:16" x14ac:dyDescent="0.3">
      <c r="P82893" s="83"/>
    </row>
    <row r="82894" spans="16:16" x14ac:dyDescent="0.3">
      <c r="P82894" s="83"/>
    </row>
    <row r="82895" spans="16:16" x14ac:dyDescent="0.3">
      <c r="P82895" s="83"/>
    </row>
    <row r="82896" spans="16:16" x14ac:dyDescent="0.3">
      <c r="P82896" s="83"/>
    </row>
    <row r="82897" spans="16:16" x14ac:dyDescent="0.3">
      <c r="P82897" s="83"/>
    </row>
    <row r="82898" spans="16:16" x14ac:dyDescent="0.3">
      <c r="P82898" s="83"/>
    </row>
    <row r="82899" spans="16:16" x14ac:dyDescent="0.3">
      <c r="P82899" s="83"/>
    </row>
    <row r="82900" spans="16:16" x14ac:dyDescent="0.3">
      <c r="P82900" s="83"/>
    </row>
    <row r="82901" spans="16:16" x14ac:dyDescent="0.3">
      <c r="P82901" s="83"/>
    </row>
    <row r="82902" spans="16:16" x14ac:dyDescent="0.3">
      <c r="P82902" s="83"/>
    </row>
    <row r="82903" spans="16:16" x14ac:dyDescent="0.3">
      <c r="P82903" s="83"/>
    </row>
    <row r="82904" spans="16:16" x14ac:dyDescent="0.3">
      <c r="P82904" s="83"/>
    </row>
    <row r="82905" spans="16:16" x14ac:dyDescent="0.3">
      <c r="P82905" s="83"/>
    </row>
    <row r="82906" spans="16:16" x14ac:dyDescent="0.3">
      <c r="P82906" s="83"/>
    </row>
    <row r="82907" spans="16:16" x14ac:dyDescent="0.3">
      <c r="P82907" s="83"/>
    </row>
    <row r="82908" spans="16:16" x14ac:dyDescent="0.3">
      <c r="P82908" s="83"/>
    </row>
    <row r="82909" spans="16:16" x14ac:dyDescent="0.3">
      <c r="P82909" s="83"/>
    </row>
    <row r="82910" spans="16:16" x14ac:dyDescent="0.3">
      <c r="P82910" s="83"/>
    </row>
    <row r="82911" spans="16:16" x14ac:dyDescent="0.3">
      <c r="P82911" s="83"/>
    </row>
    <row r="82912" spans="16:16" x14ac:dyDescent="0.3">
      <c r="P82912" s="83"/>
    </row>
    <row r="82913" spans="16:16" x14ac:dyDescent="0.3">
      <c r="P82913" s="83"/>
    </row>
    <row r="82914" spans="16:16" x14ac:dyDescent="0.3">
      <c r="P82914" s="83"/>
    </row>
    <row r="82915" spans="16:16" x14ac:dyDescent="0.3">
      <c r="P82915" s="83"/>
    </row>
    <row r="82916" spans="16:16" x14ac:dyDescent="0.3">
      <c r="P82916" s="83"/>
    </row>
    <row r="82917" spans="16:16" x14ac:dyDescent="0.3">
      <c r="P82917" s="83"/>
    </row>
    <row r="82918" spans="16:16" x14ac:dyDescent="0.3">
      <c r="P82918" s="83"/>
    </row>
    <row r="82919" spans="16:16" x14ac:dyDescent="0.3">
      <c r="P82919" s="83"/>
    </row>
    <row r="82920" spans="16:16" x14ac:dyDescent="0.3">
      <c r="P82920" s="83"/>
    </row>
    <row r="82921" spans="16:16" x14ac:dyDescent="0.3">
      <c r="P82921" s="83"/>
    </row>
    <row r="82922" spans="16:16" x14ac:dyDescent="0.3">
      <c r="P82922" s="83"/>
    </row>
    <row r="82923" spans="16:16" x14ac:dyDescent="0.3">
      <c r="P82923" s="83"/>
    </row>
    <row r="82924" spans="16:16" x14ac:dyDescent="0.3">
      <c r="P82924" s="83"/>
    </row>
    <row r="82925" spans="16:16" x14ac:dyDescent="0.3">
      <c r="P82925" s="83"/>
    </row>
    <row r="82926" spans="16:16" x14ac:dyDescent="0.3">
      <c r="P82926" s="83"/>
    </row>
    <row r="82927" spans="16:16" x14ac:dyDescent="0.3">
      <c r="P82927" s="83"/>
    </row>
    <row r="82928" spans="16:16" x14ac:dyDescent="0.3">
      <c r="P82928" s="83"/>
    </row>
    <row r="82929" spans="16:16" x14ac:dyDescent="0.3">
      <c r="P82929" s="83"/>
    </row>
    <row r="82930" spans="16:16" x14ac:dyDescent="0.3">
      <c r="P82930" s="83"/>
    </row>
    <row r="82931" spans="16:16" x14ac:dyDescent="0.3">
      <c r="P82931" s="83"/>
    </row>
    <row r="82932" spans="16:16" x14ac:dyDescent="0.3">
      <c r="P82932" s="83"/>
    </row>
    <row r="82933" spans="16:16" x14ac:dyDescent="0.3">
      <c r="P82933" s="83"/>
    </row>
    <row r="82934" spans="16:16" x14ac:dyDescent="0.3">
      <c r="P82934" s="83"/>
    </row>
    <row r="82935" spans="16:16" x14ac:dyDescent="0.3">
      <c r="P82935" s="83"/>
    </row>
    <row r="82936" spans="16:16" x14ac:dyDescent="0.3">
      <c r="P82936" s="83"/>
    </row>
    <row r="82937" spans="16:16" x14ac:dyDescent="0.3">
      <c r="P82937" s="83"/>
    </row>
    <row r="82938" spans="16:16" x14ac:dyDescent="0.3">
      <c r="P82938" s="83"/>
    </row>
    <row r="82939" spans="16:16" x14ac:dyDescent="0.3">
      <c r="P82939" s="83"/>
    </row>
    <row r="82940" spans="16:16" x14ac:dyDescent="0.3">
      <c r="P82940" s="83"/>
    </row>
    <row r="82941" spans="16:16" x14ac:dyDescent="0.3">
      <c r="P82941" s="83"/>
    </row>
    <row r="82942" spans="16:16" x14ac:dyDescent="0.3">
      <c r="P82942" s="83"/>
    </row>
    <row r="82943" spans="16:16" x14ac:dyDescent="0.3">
      <c r="P82943" s="83"/>
    </row>
    <row r="82944" spans="16:16" x14ac:dyDescent="0.3">
      <c r="P82944" s="83"/>
    </row>
    <row r="82945" spans="16:16" x14ac:dyDescent="0.3">
      <c r="P82945" s="83"/>
    </row>
    <row r="82946" spans="16:16" x14ac:dyDescent="0.3">
      <c r="P82946" s="83"/>
    </row>
    <row r="82947" spans="16:16" x14ac:dyDescent="0.3">
      <c r="P82947" s="83"/>
    </row>
    <row r="82948" spans="16:16" x14ac:dyDescent="0.3">
      <c r="P82948" s="83"/>
    </row>
    <row r="82949" spans="16:16" x14ac:dyDescent="0.3">
      <c r="P82949" s="83"/>
    </row>
    <row r="82950" spans="16:16" x14ac:dyDescent="0.3">
      <c r="P82950" s="83"/>
    </row>
    <row r="82951" spans="16:16" x14ac:dyDescent="0.3">
      <c r="P82951" s="83"/>
    </row>
    <row r="82952" spans="16:16" x14ac:dyDescent="0.3">
      <c r="P82952" s="83"/>
    </row>
    <row r="82953" spans="16:16" x14ac:dyDescent="0.3">
      <c r="P82953" s="83"/>
    </row>
    <row r="82954" spans="16:16" x14ac:dyDescent="0.3">
      <c r="P82954" s="83"/>
    </row>
    <row r="82955" spans="16:16" x14ac:dyDescent="0.3">
      <c r="P82955" s="83"/>
    </row>
    <row r="82956" spans="16:16" x14ac:dyDescent="0.3">
      <c r="P82956" s="83"/>
    </row>
    <row r="82957" spans="16:16" x14ac:dyDescent="0.3">
      <c r="P82957" s="83"/>
    </row>
    <row r="82958" spans="16:16" x14ac:dyDescent="0.3">
      <c r="P82958" s="83"/>
    </row>
    <row r="82959" spans="16:16" x14ac:dyDescent="0.3">
      <c r="P82959" s="83"/>
    </row>
    <row r="82960" spans="16:16" x14ac:dyDescent="0.3">
      <c r="P82960" s="83"/>
    </row>
    <row r="82961" spans="16:16" x14ac:dyDescent="0.3">
      <c r="P82961" s="83"/>
    </row>
    <row r="82962" spans="16:16" x14ac:dyDescent="0.3">
      <c r="P82962" s="83"/>
    </row>
    <row r="82963" spans="16:16" x14ac:dyDescent="0.3">
      <c r="P82963" s="83"/>
    </row>
    <row r="82964" spans="16:16" x14ac:dyDescent="0.3">
      <c r="P82964" s="83"/>
    </row>
    <row r="82965" spans="16:16" x14ac:dyDescent="0.3">
      <c r="P82965" s="83"/>
    </row>
    <row r="82966" spans="16:16" x14ac:dyDescent="0.3">
      <c r="P82966" s="83"/>
    </row>
    <row r="82967" spans="16:16" x14ac:dyDescent="0.3">
      <c r="P82967" s="83"/>
    </row>
    <row r="82968" spans="16:16" x14ac:dyDescent="0.3">
      <c r="P82968" s="83"/>
    </row>
    <row r="82969" spans="16:16" x14ac:dyDescent="0.3">
      <c r="P82969" s="83"/>
    </row>
    <row r="82970" spans="16:16" x14ac:dyDescent="0.3">
      <c r="P82970" s="83"/>
    </row>
    <row r="82971" spans="16:16" x14ac:dyDescent="0.3">
      <c r="P82971" s="83"/>
    </row>
    <row r="82972" spans="16:16" x14ac:dyDescent="0.3">
      <c r="P82972" s="83"/>
    </row>
    <row r="82973" spans="16:16" x14ac:dyDescent="0.3">
      <c r="P82973" s="83"/>
    </row>
    <row r="82974" spans="16:16" x14ac:dyDescent="0.3">
      <c r="P82974" s="83"/>
    </row>
    <row r="82975" spans="16:16" x14ac:dyDescent="0.3">
      <c r="P82975" s="83"/>
    </row>
    <row r="82976" spans="16:16" x14ac:dyDescent="0.3">
      <c r="P82976" s="83"/>
    </row>
    <row r="82977" spans="16:16" x14ac:dyDescent="0.3">
      <c r="P82977" s="83"/>
    </row>
    <row r="82978" spans="16:16" x14ac:dyDescent="0.3">
      <c r="P82978" s="83"/>
    </row>
    <row r="82979" spans="16:16" x14ac:dyDescent="0.3">
      <c r="P82979" s="83"/>
    </row>
    <row r="82980" spans="16:16" x14ac:dyDescent="0.3">
      <c r="P82980" s="83"/>
    </row>
    <row r="82981" spans="16:16" x14ac:dyDescent="0.3">
      <c r="P82981" s="83"/>
    </row>
    <row r="82982" spans="16:16" x14ac:dyDescent="0.3">
      <c r="P82982" s="83"/>
    </row>
    <row r="82983" spans="16:16" x14ac:dyDescent="0.3">
      <c r="P82983" s="83"/>
    </row>
    <row r="82984" spans="16:16" x14ac:dyDescent="0.3">
      <c r="P82984" s="83"/>
    </row>
    <row r="82985" spans="16:16" x14ac:dyDescent="0.3">
      <c r="P82985" s="83"/>
    </row>
    <row r="82986" spans="16:16" x14ac:dyDescent="0.3">
      <c r="P82986" s="83"/>
    </row>
    <row r="82987" spans="16:16" x14ac:dyDescent="0.3">
      <c r="P82987" s="83"/>
    </row>
    <row r="82988" spans="16:16" x14ac:dyDescent="0.3">
      <c r="P82988" s="83"/>
    </row>
    <row r="82989" spans="16:16" x14ac:dyDescent="0.3">
      <c r="P82989" s="83"/>
    </row>
    <row r="82990" spans="16:16" x14ac:dyDescent="0.3">
      <c r="P82990" s="83"/>
    </row>
    <row r="82991" spans="16:16" x14ac:dyDescent="0.3">
      <c r="P82991" s="83"/>
    </row>
    <row r="82992" spans="16:16" x14ac:dyDescent="0.3">
      <c r="P82992" s="83"/>
    </row>
    <row r="82993" spans="16:16" x14ac:dyDescent="0.3">
      <c r="P82993" s="83"/>
    </row>
    <row r="82994" spans="16:16" x14ac:dyDescent="0.3">
      <c r="P82994" s="83"/>
    </row>
    <row r="82995" spans="16:16" x14ac:dyDescent="0.3">
      <c r="P82995" s="83"/>
    </row>
    <row r="82996" spans="16:16" x14ac:dyDescent="0.3">
      <c r="P82996" s="83"/>
    </row>
    <row r="82997" spans="16:16" x14ac:dyDescent="0.3">
      <c r="P82997" s="83"/>
    </row>
    <row r="82998" spans="16:16" x14ac:dyDescent="0.3">
      <c r="P82998" s="83"/>
    </row>
    <row r="82999" spans="16:16" x14ac:dyDescent="0.3">
      <c r="P82999" s="83"/>
    </row>
    <row r="83000" spans="16:16" x14ac:dyDescent="0.3">
      <c r="P83000" s="83"/>
    </row>
    <row r="83001" spans="16:16" x14ac:dyDescent="0.3">
      <c r="P83001" s="83"/>
    </row>
    <row r="83002" spans="16:16" x14ac:dyDescent="0.3">
      <c r="P83002" s="83"/>
    </row>
    <row r="83003" spans="16:16" x14ac:dyDescent="0.3">
      <c r="P83003" s="83"/>
    </row>
    <row r="83004" spans="16:16" x14ac:dyDescent="0.3">
      <c r="P83004" s="83"/>
    </row>
    <row r="83005" spans="16:16" x14ac:dyDescent="0.3">
      <c r="P83005" s="83"/>
    </row>
    <row r="83006" spans="16:16" x14ac:dyDescent="0.3">
      <c r="P83006" s="83"/>
    </row>
    <row r="83007" spans="16:16" x14ac:dyDescent="0.3">
      <c r="P83007" s="83"/>
    </row>
    <row r="83008" spans="16:16" x14ac:dyDescent="0.3">
      <c r="P83008" s="83"/>
    </row>
    <row r="83009" spans="16:16" x14ac:dyDescent="0.3">
      <c r="P83009" s="83"/>
    </row>
    <row r="83010" spans="16:16" x14ac:dyDescent="0.3">
      <c r="P83010" s="83"/>
    </row>
    <row r="83011" spans="16:16" x14ac:dyDescent="0.3">
      <c r="P83011" s="83"/>
    </row>
    <row r="83012" spans="16:16" x14ac:dyDescent="0.3">
      <c r="P83012" s="83"/>
    </row>
    <row r="83013" spans="16:16" x14ac:dyDescent="0.3">
      <c r="P83013" s="83"/>
    </row>
    <row r="83014" spans="16:16" x14ac:dyDescent="0.3">
      <c r="P83014" s="83"/>
    </row>
    <row r="83015" spans="16:16" x14ac:dyDescent="0.3">
      <c r="P83015" s="83"/>
    </row>
    <row r="83016" spans="16:16" x14ac:dyDescent="0.3">
      <c r="P83016" s="83"/>
    </row>
    <row r="83017" spans="16:16" x14ac:dyDescent="0.3">
      <c r="P83017" s="83"/>
    </row>
    <row r="83018" spans="16:16" x14ac:dyDescent="0.3">
      <c r="P83018" s="83"/>
    </row>
    <row r="83019" spans="16:16" x14ac:dyDescent="0.3">
      <c r="P83019" s="83"/>
    </row>
    <row r="83020" spans="16:16" x14ac:dyDescent="0.3">
      <c r="P83020" s="83"/>
    </row>
    <row r="83021" spans="16:16" x14ac:dyDescent="0.3">
      <c r="P83021" s="83"/>
    </row>
    <row r="83022" spans="16:16" x14ac:dyDescent="0.3">
      <c r="P83022" s="83"/>
    </row>
    <row r="83023" spans="16:16" x14ac:dyDescent="0.3">
      <c r="P83023" s="83"/>
    </row>
    <row r="83024" spans="16:16" x14ac:dyDescent="0.3">
      <c r="P83024" s="83"/>
    </row>
    <row r="83025" spans="16:16" x14ac:dyDescent="0.3">
      <c r="P83025" s="83"/>
    </row>
    <row r="83026" spans="16:16" x14ac:dyDescent="0.3">
      <c r="P83026" s="83"/>
    </row>
    <row r="83027" spans="16:16" x14ac:dyDescent="0.3">
      <c r="P83027" s="83"/>
    </row>
    <row r="83028" spans="16:16" x14ac:dyDescent="0.3">
      <c r="P83028" s="83"/>
    </row>
    <row r="83029" spans="16:16" x14ac:dyDescent="0.3">
      <c r="P83029" s="83"/>
    </row>
    <row r="83030" spans="16:16" x14ac:dyDescent="0.3">
      <c r="P83030" s="83"/>
    </row>
    <row r="83031" spans="16:16" x14ac:dyDescent="0.3">
      <c r="P83031" s="83"/>
    </row>
    <row r="83032" spans="16:16" x14ac:dyDescent="0.3">
      <c r="P83032" s="83"/>
    </row>
    <row r="83033" spans="16:16" x14ac:dyDescent="0.3">
      <c r="P83033" s="83"/>
    </row>
    <row r="83034" spans="16:16" x14ac:dyDescent="0.3">
      <c r="P83034" s="83"/>
    </row>
    <row r="83035" spans="16:16" x14ac:dyDescent="0.3">
      <c r="P83035" s="83"/>
    </row>
    <row r="83036" spans="16:16" x14ac:dyDescent="0.3">
      <c r="P83036" s="83"/>
    </row>
    <row r="83037" spans="16:16" x14ac:dyDescent="0.3">
      <c r="P83037" s="83"/>
    </row>
    <row r="83038" spans="16:16" x14ac:dyDescent="0.3">
      <c r="P83038" s="83"/>
    </row>
    <row r="83039" spans="16:16" x14ac:dyDescent="0.3">
      <c r="P83039" s="83"/>
    </row>
    <row r="83040" spans="16:16" x14ac:dyDescent="0.3">
      <c r="P83040" s="83"/>
    </row>
    <row r="83041" spans="16:16" x14ac:dyDescent="0.3">
      <c r="P83041" s="83"/>
    </row>
    <row r="83042" spans="16:16" x14ac:dyDescent="0.3">
      <c r="P83042" s="83"/>
    </row>
    <row r="83043" spans="16:16" x14ac:dyDescent="0.3">
      <c r="P83043" s="83"/>
    </row>
    <row r="83044" spans="16:16" x14ac:dyDescent="0.3">
      <c r="P83044" s="83"/>
    </row>
    <row r="83045" spans="16:16" x14ac:dyDescent="0.3">
      <c r="P83045" s="83"/>
    </row>
    <row r="83046" spans="16:16" x14ac:dyDescent="0.3">
      <c r="P83046" s="83"/>
    </row>
    <row r="83047" spans="16:16" x14ac:dyDescent="0.3">
      <c r="P83047" s="83"/>
    </row>
    <row r="83048" spans="16:16" x14ac:dyDescent="0.3">
      <c r="P83048" s="83"/>
    </row>
    <row r="83049" spans="16:16" x14ac:dyDescent="0.3">
      <c r="P83049" s="83"/>
    </row>
    <row r="83050" spans="16:16" x14ac:dyDescent="0.3">
      <c r="P83050" s="83"/>
    </row>
    <row r="83051" spans="16:16" x14ac:dyDescent="0.3">
      <c r="P83051" s="83"/>
    </row>
    <row r="83052" spans="16:16" x14ac:dyDescent="0.3">
      <c r="P83052" s="83"/>
    </row>
    <row r="83053" spans="16:16" x14ac:dyDescent="0.3">
      <c r="P83053" s="83"/>
    </row>
    <row r="83054" spans="16:16" x14ac:dyDescent="0.3">
      <c r="P83054" s="83"/>
    </row>
    <row r="83055" spans="16:16" x14ac:dyDescent="0.3">
      <c r="P83055" s="83"/>
    </row>
    <row r="83056" spans="16:16" x14ac:dyDescent="0.3">
      <c r="P83056" s="83"/>
    </row>
    <row r="83057" spans="16:16" x14ac:dyDescent="0.3">
      <c r="P83057" s="83"/>
    </row>
    <row r="83058" spans="16:16" x14ac:dyDescent="0.3">
      <c r="P83058" s="83"/>
    </row>
    <row r="83059" spans="16:16" x14ac:dyDescent="0.3">
      <c r="P83059" s="83"/>
    </row>
    <row r="83060" spans="16:16" x14ac:dyDescent="0.3">
      <c r="P83060" s="83"/>
    </row>
    <row r="83061" spans="16:16" x14ac:dyDescent="0.3">
      <c r="P83061" s="83"/>
    </row>
    <row r="83062" spans="16:16" x14ac:dyDescent="0.3">
      <c r="P83062" s="83"/>
    </row>
    <row r="83063" spans="16:16" x14ac:dyDescent="0.3">
      <c r="P83063" s="83"/>
    </row>
    <row r="83064" spans="16:16" x14ac:dyDescent="0.3">
      <c r="P83064" s="83"/>
    </row>
    <row r="83065" spans="16:16" x14ac:dyDescent="0.3">
      <c r="P83065" s="83"/>
    </row>
    <row r="83066" spans="16:16" x14ac:dyDescent="0.3">
      <c r="P83066" s="83"/>
    </row>
    <row r="83067" spans="16:16" x14ac:dyDescent="0.3">
      <c r="P83067" s="83"/>
    </row>
    <row r="83068" spans="16:16" x14ac:dyDescent="0.3">
      <c r="P83068" s="83"/>
    </row>
    <row r="83069" spans="16:16" x14ac:dyDescent="0.3">
      <c r="P83069" s="83"/>
    </row>
    <row r="83070" spans="16:16" x14ac:dyDescent="0.3">
      <c r="P83070" s="83"/>
    </row>
    <row r="83071" spans="16:16" x14ac:dyDescent="0.3">
      <c r="P83071" s="83"/>
    </row>
    <row r="83072" spans="16:16" x14ac:dyDescent="0.3">
      <c r="P83072" s="83"/>
    </row>
    <row r="83073" spans="16:16" x14ac:dyDescent="0.3">
      <c r="P83073" s="83"/>
    </row>
    <row r="83074" spans="16:16" x14ac:dyDescent="0.3">
      <c r="P83074" s="83"/>
    </row>
    <row r="83075" spans="16:16" x14ac:dyDescent="0.3">
      <c r="P83075" s="83"/>
    </row>
    <row r="83076" spans="16:16" x14ac:dyDescent="0.3">
      <c r="P83076" s="83"/>
    </row>
    <row r="83077" spans="16:16" x14ac:dyDescent="0.3">
      <c r="P83077" s="83"/>
    </row>
    <row r="83078" spans="16:16" x14ac:dyDescent="0.3">
      <c r="P83078" s="83"/>
    </row>
    <row r="83079" spans="16:16" x14ac:dyDescent="0.3">
      <c r="P83079" s="83"/>
    </row>
    <row r="83080" spans="16:16" x14ac:dyDescent="0.3">
      <c r="P83080" s="83"/>
    </row>
    <row r="83081" spans="16:16" x14ac:dyDescent="0.3">
      <c r="P83081" s="83"/>
    </row>
    <row r="83082" spans="16:16" x14ac:dyDescent="0.3">
      <c r="P83082" s="83"/>
    </row>
    <row r="83083" spans="16:16" x14ac:dyDescent="0.3">
      <c r="P83083" s="83"/>
    </row>
    <row r="83084" spans="16:16" x14ac:dyDescent="0.3">
      <c r="P83084" s="83"/>
    </row>
    <row r="83085" spans="16:16" x14ac:dyDescent="0.3">
      <c r="P83085" s="83"/>
    </row>
    <row r="83086" spans="16:16" x14ac:dyDescent="0.3">
      <c r="P83086" s="83"/>
    </row>
    <row r="83087" spans="16:16" x14ac:dyDescent="0.3">
      <c r="P83087" s="83"/>
    </row>
    <row r="83088" spans="16:16" x14ac:dyDescent="0.3">
      <c r="P83088" s="83"/>
    </row>
    <row r="83089" spans="16:16" x14ac:dyDescent="0.3">
      <c r="P83089" s="83"/>
    </row>
    <row r="83090" spans="16:16" x14ac:dyDescent="0.3">
      <c r="P83090" s="83"/>
    </row>
    <row r="83091" spans="16:16" x14ac:dyDescent="0.3">
      <c r="P83091" s="83"/>
    </row>
    <row r="83092" spans="16:16" x14ac:dyDescent="0.3">
      <c r="P83092" s="83"/>
    </row>
    <row r="83093" spans="16:16" x14ac:dyDescent="0.3">
      <c r="P83093" s="83"/>
    </row>
    <row r="83094" spans="16:16" x14ac:dyDescent="0.3">
      <c r="P83094" s="83"/>
    </row>
    <row r="83095" spans="16:16" x14ac:dyDescent="0.3">
      <c r="P83095" s="83"/>
    </row>
    <row r="83096" spans="16:16" x14ac:dyDescent="0.3">
      <c r="P83096" s="83"/>
    </row>
    <row r="83097" spans="16:16" x14ac:dyDescent="0.3">
      <c r="P83097" s="83"/>
    </row>
    <row r="83098" spans="16:16" x14ac:dyDescent="0.3">
      <c r="P83098" s="83"/>
    </row>
    <row r="83099" spans="16:16" x14ac:dyDescent="0.3">
      <c r="P83099" s="83"/>
    </row>
    <row r="83100" spans="16:16" x14ac:dyDescent="0.3">
      <c r="P83100" s="83"/>
    </row>
    <row r="83101" spans="16:16" x14ac:dyDescent="0.3">
      <c r="P83101" s="83"/>
    </row>
    <row r="83102" spans="16:16" x14ac:dyDescent="0.3">
      <c r="P83102" s="83"/>
    </row>
    <row r="83103" spans="16:16" x14ac:dyDescent="0.3">
      <c r="P83103" s="83"/>
    </row>
    <row r="83104" spans="16:16" x14ac:dyDescent="0.3">
      <c r="P83104" s="83"/>
    </row>
    <row r="83105" spans="16:16" x14ac:dyDescent="0.3">
      <c r="P83105" s="83"/>
    </row>
    <row r="83106" spans="16:16" x14ac:dyDescent="0.3">
      <c r="P83106" s="83"/>
    </row>
    <row r="83107" spans="16:16" x14ac:dyDescent="0.3">
      <c r="P83107" s="83"/>
    </row>
    <row r="83108" spans="16:16" x14ac:dyDescent="0.3">
      <c r="P83108" s="83"/>
    </row>
    <row r="83109" spans="16:16" x14ac:dyDescent="0.3">
      <c r="P83109" s="83"/>
    </row>
    <row r="83110" spans="16:16" x14ac:dyDescent="0.3">
      <c r="P83110" s="83"/>
    </row>
    <row r="83111" spans="16:16" x14ac:dyDescent="0.3">
      <c r="P83111" s="83"/>
    </row>
    <row r="83112" spans="16:16" x14ac:dyDescent="0.3">
      <c r="P83112" s="83"/>
    </row>
    <row r="83113" spans="16:16" x14ac:dyDescent="0.3">
      <c r="P83113" s="83"/>
    </row>
    <row r="83114" spans="16:16" x14ac:dyDescent="0.3">
      <c r="P83114" s="83"/>
    </row>
    <row r="83115" spans="16:16" x14ac:dyDescent="0.3">
      <c r="P83115" s="83"/>
    </row>
    <row r="83116" spans="16:16" x14ac:dyDescent="0.3">
      <c r="P83116" s="83"/>
    </row>
    <row r="83117" spans="16:16" x14ac:dyDescent="0.3">
      <c r="P83117" s="83"/>
    </row>
    <row r="83118" spans="16:16" x14ac:dyDescent="0.3">
      <c r="P83118" s="83"/>
    </row>
    <row r="83119" spans="16:16" x14ac:dyDescent="0.3">
      <c r="P83119" s="83"/>
    </row>
    <row r="83120" spans="16:16" x14ac:dyDescent="0.3">
      <c r="P83120" s="83"/>
    </row>
    <row r="83121" spans="16:16" x14ac:dyDescent="0.3">
      <c r="P83121" s="83"/>
    </row>
    <row r="83122" spans="16:16" x14ac:dyDescent="0.3">
      <c r="P83122" s="83"/>
    </row>
    <row r="83123" spans="16:16" x14ac:dyDescent="0.3">
      <c r="P83123" s="83"/>
    </row>
    <row r="83124" spans="16:16" x14ac:dyDescent="0.3">
      <c r="P83124" s="83"/>
    </row>
    <row r="83125" spans="16:16" x14ac:dyDescent="0.3">
      <c r="P83125" s="83"/>
    </row>
    <row r="83126" spans="16:16" x14ac:dyDescent="0.3">
      <c r="P83126" s="83"/>
    </row>
    <row r="83127" spans="16:16" x14ac:dyDescent="0.3">
      <c r="P83127" s="83"/>
    </row>
    <row r="83128" spans="16:16" x14ac:dyDescent="0.3">
      <c r="P83128" s="83"/>
    </row>
    <row r="83129" spans="16:16" x14ac:dyDescent="0.3">
      <c r="P83129" s="83"/>
    </row>
    <row r="83130" spans="16:16" x14ac:dyDescent="0.3">
      <c r="P83130" s="83"/>
    </row>
    <row r="83131" spans="16:16" x14ac:dyDescent="0.3">
      <c r="P83131" s="83"/>
    </row>
    <row r="83132" spans="16:16" x14ac:dyDescent="0.3">
      <c r="P83132" s="83"/>
    </row>
    <row r="83133" spans="16:16" x14ac:dyDescent="0.3">
      <c r="P83133" s="83"/>
    </row>
    <row r="83134" spans="16:16" x14ac:dyDescent="0.3">
      <c r="P83134" s="83"/>
    </row>
    <row r="83135" spans="16:16" x14ac:dyDescent="0.3">
      <c r="P83135" s="83"/>
    </row>
    <row r="83136" spans="16:16" x14ac:dyDescent="0.3">
      <c r="P83136" s="83"/>
    </row>
    <row r="83137" spans="16:16" x14ac:dyDescent="0.3">
      <c r="P83137" s="83"/>
    </row>
    <row r="83138" spans="16:16" x14ac:dyDescent="0.3">
      <c r="P83138" s="83"/>
    </row>
    <row r="83139" spans="16:16" x14ac:dyDescent="0.3">
      <c r="P83139" s="83"/>
    </row>
    <row r="83140" spans="16:16" x14ac:dyDescent="0.3">
      <c r="P83140" s="83"/>
    </row>
    <row r="83141" spans="16:16" x14ac:dyDescent="0.3">
      <c r="P83141" s="83"/>
    </row>
    <row r="83142" spans="16:16" x14ac:dyDescent="0.3">
      <c r="P83142" s="83"/>
    </row>
    <row r="83143" spans="16:16" x14ac:dyDescent="0.3">
      <c r="P83143" s="83"/>
    </row>
    <row r="83144" spans="16:16" x14ac:dyDescent="0.3">
      <c r="P83144" s="83"/>
    </row>
    <row r="83145" spans="16:16" x14ac:dyDescent="0.3">
      <c r="P83145" s="83"/>
    </row>
    <row r="83146" spans="16:16" x14ac:dyDescent="0.3">
      <c r="P83146" s="83"/>
    </row>
    <row r="83147" spans="16:16" x14ac:dyDescent="0.3">
      <c r="P83147" s="83"/>
    </row>
    <row r="83148" spans="16:16" x14ac:dyDescent="0.3">
      <c r="P83148" s="83"/>
    </row>
    <row r="83149" spans="16:16" x14ac:dyDescent="0.3">
      <c r="P83149" s="83"/>
    </row>
    <row r="83150" spans="16:16" x14ac:dyDescent="0.3">
      <c r="P83150" s="83"/>
    </row>
    <row r="83151" spans="16:16" x14ac:dyDescent="0.3">
      <c r="P83151" s="83"/>
    </row>
    <row r="83152" spans="16:16" x14ac:dyDescent="0.3">
      <c r="P83152" s="83"/>
    </row>
    <row r="83153" spans="16:16" x14ac:dyDescent="0.3">
      <c r="P83153" s="83"/>
    </row>
    <row r="83154" spans="16:16" x14ac:dyDescent="0.3">
      <c r="P83154" s="83"/>
    </row>
    <row r="83155" spans="16:16" x14ac:dyDescent="0.3">
      <c r="P83155" s="83"/>
    </row>
    <row r="83156" spans="16:16" x14ac:dyDescent="0.3">
      <c r="P83156" s="83"/>
    </row>
    <row r="83157" spans="16:16" x14ac:dyDescent="0.3">
      <c r="P83157" s="83"/>
    </row>
    <row r="83158" spans="16:16" x14ac:dyDescent="0.3">
      <c r="P83158" s="83"/>
    </row>
    <row r="83159" spans="16:16" x14ac:dyDescent="0.3">
      <c r="P83159" s="83"/>
    </row>
    <row r="83160" spans="16:16" x14ac:dyDescent="0.3">
      <c r="P83160" s="83"/>
    </row>
    <row r="83161" spans="16:16" x14ac:dyDescent="0.3">
      <c r="P83161" s="83"/>
    </row>
    <row r="83162" spans="16:16" x14ac:dyDescent="0.3">
      <c r="P83162" s="83"/>
    </row>
    <row r="83163" spans="16:16" x14ac:dyDescent="0.3">
      <c r="P83163" s="83"/>
    </row>
    <row r="83164" spans="16:16" x14ac:dyDescent="0.3">
      <c r="P83164" s="83"/>
    </row>
    <row r="83165" spans="16:16" x14ac:dyDescent="0.3">
      <c r="P83165" s="83"/>
    </row>
    <row r="83166" spans="16:16" x14ac:dyDescent="0.3">
      <c r="P83166" s="83"/>
    </row>
    <row r="83167" spans="16:16" x14ac:dyDescent="0.3">
      <c r="P83167" s="83"/>
    </row>
    <row r="83168" spans="16:16" x14ac:dyDescent="0.3">
      <c r="P83168" s="83"/>
    </row>
    <row r="83169" spans="16:16" x14ac:dyDescent="0.3">
      <c r="P83169" s="83"/>
    </row>
    <row r="83170" spans="16:16" x14ac:dyDescent="0.3">
      <c r="P83170" s="83"/>
    </row>
    <row r="83171" spans="16:16" x14ac:dyDescent="0.3">
      <c r="P83171" s="83"/>
    </row>
    <row r="83172" spans="16:16" x14ac:dyDescent="0.3">
      <c r="P83172" s="83"/>
    </row>
    <row r="83173" spans="16:16" x14ac:dyDescent="0.3">
      <c r="P83173" s="83"/>
    </row>
    <row r="83174" spans="16:16" x14ac:dyDescent="0.3">
      <c r="P83174" s="83"/>
    </row>
    <row r="83175" spans="16:16" x14ac:dyDescent="0.3">
      <c r="P83175" s="83"/>
    </row>
    <row r="83176" spans="16:16" x14ac:dyDescent="0.3">
      <c r="P83176" s="83"/>
    </row>
    <row r="83177" spans="16:16" x14ac:dyDescent="0.3">
      <c r="P83177" s="83"/>
    </row>
    <row r="83178" spans="16:16" x14ac:dyDescent="0.3">
      <c r="P83178" s="83"/>
    </row>
    <row r="83179" spans="16:16" x14ac:dyDescent="0.3">
      <c r="P83179" s="83"/>
    </row>
    <row r="83180" spans="16:16" x14ac:dyDescent="0.3">
      <c r="P83180" s="83"/>
    </row>
    <row r="83181" spans="16:16" x14ac:dyDescent="0.3">
      <c r="P83181" s="83"/>
    </row>
    <row r="83182" spans="16:16" x14ac:dyDescent="0.3">
      <c r="P83182" s="83"/>
    </row>
    <row r="83183" spans="16:16" x14ac:dyDescent="0.3">
      <c r="P83183" s="83"/>
    </row>
    <row r="83184" spans="16:16" x14ac:dyDescent="0.3">
      <c r="P83184" s="83"/>
    </row>
    <row r="83185" spans="16:16" x14ac:dyDescent="0.3">
      <c r="P83185" s="83"/>
    </row>
    <row r="83186" spans="16:16" x14ac:dyDescent="0.3">
      <c r="P83186" s="83"/>
    </row>
    <row r="83187" spans="16:16" x14ac:dyDescent="0.3">
      <c r="P83187" s="83"/>
    </row>
    <row r="83188" spans="16:16" x14ac:dyDescent="0.3">
      <c r="P83188" s="83"/>
    </row>
    <row r="83189" spans="16:16" x14ac:dyDescent="0.3">
      <c r="P83189" s="83"/>
    </row>
    <row r="83190" spans="16:16" x14ac:dyDescent="0.3">
      <c r="P83190" s="83"/>
    </row>
    <row r="83191" spans="16:16" x14ac:dyDescent="0.3">
      <c r="P83191" s="83"/>
    </row>
    <row r="83192" spans="16:16" x14ac:dyDescent="0.3">
      <c r="P83192" s="83"/>
    </row>
    <row r="83193" spans="16:16" x14ac:dyDescent="0.3">
      <c r="P83193" s="83"/>
    </row>
    <row r="83194" spans="16:16" x14ac:dyDescent="0.3">
      <c r="P83194" s="83"/>
    </row>
    <row r="83195" spans="16:16" x14ac:dyDescent="0.3">
      <c r="P83195" s="83"/>
    </row>
    <row r="83196" spans="16:16" x14ac:dyDescent="0.3">
      <c r="P83196" s="83"/>
    </row>
    <row r="83197" spans="16:16" x14ac:dyDescent="0.3">
      <c r="P83197" s="83"/>
    </row>
    <row r="83198" spans="16:16" x14ac:dyDescent="0.3">
      <c r="P83198" s="83"/>
    </row>
    <row r="83199" spans="16:16" x14ac:dyDescent="0.3">
      <c r="P83199" s="83"/>
    </row>
    <row r="83200" spans="16:16" x14ac:dyDescent="0.3">
      <c r="P83200" s="83"/>
    </row>
    <row r="83201" spans="16:16" x14ac:dyDescent="0.3">
      <c r="P83201" s="83"/>
    </row>
    <row r="83202" spans="16:16" x14ac:dyDescent="0.3">
      <c r="P83202" s="83"/>
    </row>
    <row r="83203" spans="16:16" x14ac:dyDescent="0.3">
      <c r="P83203" s="83"/>
    </row>
    <row r="83204" spans="16:16" x14ac:dyDescent="0.3">
      <c r="P83204" s="83"/>
    </row>
    <row r="83205" spans="16:16" x14ac:dyDescent="0.3">
      <c r="P83205" s="83"/>
    </row>
    <row r="83206" spans="16:16" x14ac:dyDescent="0.3">
      <c r="P83206" s="83"/>
    </row>
    <row r="83207" spans="16:16" x14ac:dyDescent="0.3">
      <c r="P83207" s="83"/>
    </row>
    <row r="83208" spans="16:16" x14ac:dyDescent="0.3">
      <c r="P83208" s="83"/>
    </row>
    <row r="83209" spans="16:16" x14ac:dyDescent="0.3">
      <c r="P83209" s="83"/>
    </row>
    <row r="83210" spans="16:16" x14ac:dyDescent="0.3">
      <c r="P83210" s="83"/>
    </row>
    <row r="83211" spans="16:16" x14ac:dyDescent="0.3">
      <c r="P83211" s="83"/>
    </row>
    <row r="83212" spans="16:16" x14ac:dyDescent="0.3">
      <c r="P83212" s="83"/>
    </row>
    <row r="83213" spans="16:16" x14ac:dyDescent="0.3">
      <c r="P83213" s="83"/>
    </row>
    <row r="83214" spans="16:16" x14ac:dyDescent="0.3">
      <c r="P83214" s="83"/>
    </row>
    <row r="83215" spans="16:16" x14ac:dyDescent="0.3">
      <c r="P83215" s="83"/>
    </row>
    <row r="83216" spans="16:16" x14ac:dyDescent="0.3">
      <c r="P83216" s="83"/>
    </row>
    <row r="83217" spans="16:16" x14ac:dyDescent="0.3">
      <c r="P83217" s="83"/>
    </row>
    <row r="83218" spans="16:16" x14ac:dyDescent="0.3">
      <c r="P83218" s="83"/>
    </row>
    <row r="83219" spans="16:16" x14ac:dyDescent="0.3">
      <c r="P83219" s="83"/>
    </row>
    <row r="83220" spans="16:16" x14ac:dyDescent="0.3">
      <c r="P83220" s="83"/>
    </row>
    <row r="83221" spans="16:16" x14ac:dyDescent="0.3">
      <c r="P83221" s="83"/>
    </row>
    <row r="83222" spans="16:16" x14ac:dyDescent="0.3">
      <c r="P83222" s="83"/>
    </row>
    <row r="83223" spans="16:16" x14ac:dyDescent="0.3">
      <c r="P83223" s="83"/>
    </row>
    <row r="83224" spans="16:16" x14ac:dyDescent="0.3">
      <c r="P83224" s="83"/>
    </row>
    <row r="83225" spans="16:16" x14ac:dyDescent="0.3">
      <c r="P83225" s="83"/>
    </row>
    <row r="83226" spans="16:16" x14ac:dyDescent="0.3">
      <c r="P83226" s="83"/>
    </row>
    <row r="83227" spans="16:16" x14ac:dyDescent="0.3">
      <c r="P83227" s="83"/>
    </row>
    <row r="83228" spans="16:16" x14ac:dyDescent="0.3">
      <c r="P83228" s="83"/>
    </row>
    <row r="83229" spans="16:16" x14ac:dyDescent="0.3">
      <c r="P83229" s="83"/>
    </row>
    <row r="83230" spans="16:16" x14ac:dyDescent="0.3">
      <c r="P83230" s="83"/>
    </row>
    <row r="83231" spans="16:16" x14ac:dyDescent="0.3">
      <c r="P83231" s="83"/>
    </row>
    <row r="83232" spans="16:16" x14ac:dyDescent="0.3">
      <c r="P83232" s="83"/>
    </row>
    <row r="83233" spans="16:16" x14ac:dyDescent="0.3">
      <c r="P83233" s="83"/>
    </row>
    <row r="83234" spans="16:16" x14ac:dyDescent="0.3">
      <c r="P83234" s="83"/>
    </row>
    <row r="83235" spans="16:16" x14ac:dyDescent="0.3">
      <c r="P83235" s="83"/>
    </row>
    <row r="83236" spans="16:16" x14ac:dyDescent="0.3">
      <c r="P83236" s="83"/>
    </row>
    <row r="83237" spans="16:16" x14ac:dyDescent="0.3">
      <c r="P83237" s="83"/>
    </row>
    <row r="83238" spans="16:16" x14ac:dyDescent="0.3">
      <c r="P83238" s="83"/>
    </row>
    <row r="83239" spans="16:16" x14ac:dyDescent="0.3">
      <c r="P83239" s="83"/>
    </row>
    <row r="83240" spans="16:16" x14ac:dyDescent="0.3">
      <c r="P83240" s="83"/>
    </row>
    <row r="83241" spans="16:16" x14ac:dyDescent="0.3">
      <c r="P83241" s="83"/>
    </row>
    <row r="83242" spans="16:16" x14ac:dyDescent="0.3">
      <c r="P83242" s="83"/>
    </row>
    <row r="83243" spans="16:16" x14ac:dyDescent="0.3">
      <c r="P83243" s="83"/>
    </row>
    <row r="83244" spans="16:16" x14ac:dyDescent="0.3">
      <c r="P83244" s="83"/>
    </row>
    <row r="83245" spans="16:16" x14ac:dyDescent="0.3">
      <c r="P83245" s="83"/>
    </row>
    <row r="83246" spans="16:16" x14ac:dyDescent="0.3">
      <c r="P83246" s="83"/>
    </row>
    <row r="83247" spans="16:16" x14ac:dyDescent="0.3">
      <c r="P83247" s="83"/>
    </row>
    <row r="83248" spans="16:16" x14ac:dyDescent="0.3">
      <c r="P83248" s="83"/>
    </row>
    <row r="83249" spans="16:16" x14ac:dyDescent="0.3">
      <c r="P83249" s="83"/>
    </row>
    <row r="83250" spans="16:16" x14ac:dyDescent="0.3">
      <c r="P83250" s="83"/>
    </row>
    <row r="83251" spans="16:16" x14ac:dyDescent="0.3">
      <c r="P83251" s="83"/>
    </row>
    <row r="83252" spans="16:16" x14ac:dyDescent="0.3">
      <c r="P83252" s="83"/>
    </row>
    <row r="83253" spans="16:16" x14ac:dyDescent="0.3">
      <c r="P83253" s="83"/>
    </row>
    <row r="83254" spans="16:16" x14ac:dyDescent="0.3">
      <c r="P83254" s="83"/>
    </row>
    <row r="83255" spans="16:16" x14ac:dyDescent="0.3">
      <c r="P83255" s="83"/>
    </row>
    <row r="83256" spans="16:16" x14ac:dyDescent="0.3">
      <c r="P83256" s="83"/>
    </row>
    <row r="83257" spans="16:16" x14ac:dyDescent="0.3">
      <c r="P83257" s="83"/>
    </row>
    <row r="83258" spans="16:16" x14ac:dyDescent="0.3">
      <c r="P83258" s="83"/>
    </row>
    <row r="83259" spans="16:16" x14ac:dyDescent="0.3">
      <c r="P83259" s="83"/>
    </row>
    <row r="83260" spans="16:16" x14ac:dyDescent="0.3">
      <c r="P83260" s="83"/>
    </row>
    <row r="83261" spans="16:16" x14ac:dyDescent="0.3">
      <c r="P83261" s="83"/>
    </row>
    <row r="83262" spans="16:16" x14ac:dyDescent="0.3">
      <c r="P83262" s="83"/>
    </row>
    <row r="83263" spans="16:16" x14ac:dyDescent="0.3">
      <c r="P83263" s="83"/>
    </row>
    <row r="83264" spans="16:16" x14ac:dyDescent="0.3">
      <c r="P83264" s="83"/>
    </row>
    <row r="83265" spans="16:16" x14ac:dyDescent="0.3">
      <c r="P83265" s="83"/>
    </row>
    <row r="83266" spans="16:16" x14ac:dyDescent="0.3">
      <c r="P83266" s="83"/>
    </row>
    <row r="83267" spans="16:16" x14ac:dyDescent="0.3">
      <c r="P83267" s="83"/>
    </row>
    <row r="83268" spans="16:16" x14ac:dyDescent="0.3">
      <c r="P83268" s="83"/>
    </row>
    <row r="83269" spans="16:16" x14ac:dyDescent="0.3">
      <c r="P83269" s="83"/>
    </row>
    <row r="83270" spans="16:16" x14ac:dyDescent="0.3">
      <c r="P83270" s="83"/>
    </row>
    <row r="83271" spans="16:16" x14ac:dyDescent="0.3">
      <c r="P83271" s="83"/>
    </row>
    <row r="83272" spans="16:16" x14ac:dyDescent="0.3">
      <c r="P83272" s="83"/>
    </row>
    <row r="83273" spans="16:16" x14ac:dyDescent="0.3">
      <c r="P83273" s="83"/>
    </row>
    <row r="83274" spans="16:16" x14ac:dyDescent="0.3">
      <c r="P83274" s="83"/>
    </row>
    <row r="83275" spans="16:16" x14ac:dyDescent="0.3">
      <c r="P83275" s="83"/>
    </row>
    <row r="83276" spans="16:16" x14ac:dyDescent="0.3">
      <c r="P83276" s="83"/>
    </row>
    <row r="83277" spans="16:16" x14ac:dyDescent="0.3">
      <c r="P83277" s="83"/>
    </row>
    <row r="83278" spans="16:16" x14ac:dyDescent="0.3">
      <c r="P83278" s="83"/>
    </row>
    <row r="83279" spans="16:16" x14ac:dyDescent="0.3">
      <c r="P83279" s="83"/>
    </row>
    <row r="83280" spans="16:16" x14ac:dyDescent="0.3">
      <c r="P83280" s="83"/>
    </row>
    <row r="83281" spans="16:16" x14ac:dyDescent="0.3">
      <c r="P83281" s="83"/>
    </row>
    <row r="83282" spans="16:16" x14ac:dyDescent="0.3">
      <c r="P83282" s="83"/>
    </row>
    <row r="83283" spans="16:16" x14ac:dyDescent="0.3">
      <c r="P83283" s="83"/>
    </row>
    <row r="83284" spans="16:16" x14ac:dyDescent="0.3">
      <c r="P83284" s="83"/>
    </row>
    <row r="83285" spans="16:16" x14ac:dyDescent="0.3">
      <c r="P83285" s="83"/>
    </row>
    <row r="83286" spans="16:16" x14ac:dyDescent="0.3">
      <c r="P83286" s="83"/>
    </row>
    <row r="83287" spans="16:16" x14ac:dyDescent="0.3">
      <c r="P83287" s="83"/>
    </row>
    <row r="83288" spans="16:16" x14ac:dyDescent="0.3">
      <c r="P83288" s="83"/>
    </row>
    <row r="83289" spans="16:16" x14ac:dyDescent="0.3">
      <c r="P83289" s="83"/>
    </row>
    <row r="83290" spans="16:16" x14ac:dyDescent="0.3">
      <c r="P83290" s="83"/>
    </row>
    <row r="83291" spans="16:16" x14ac:dyDescent="0.3">
      <c r="P83291" s="83"/>
    </row>
    <row r="83292" spans="16:16" x14ac:dyDescent="0.3">
      <c r="P83292" s="83"/>
    </row>
    <row r="83293" spans="16:16" x14ac:dyDescent="0.3">
      <c r="P83293" s="83"/>
    </row>
    <row r="83294" spans="16:16" x14ac:dyDescent="0.3">
      <c r="P83294" s="83"/>
    </row>
    <row r="83295" spans="16:16" x14ac:dyDescent="0.3">
      <c r="P83295" s="83"/>
    </row>
    <row r="83296" spans="16:16" x14ac:dyDescent="0.3">
      <c r="P83296" s="83"/>
    </row>
    <row r="83297" spans="16:16" x14ac:dyDescent="0.3">
      <c r="P83297" s="83"/>
    </row>
    <row r="83298" spans="16:16" x14ac:dyDescent="0.3">
      <c r="P83298" s="83"/>
    </row>
    <row r="83299" spans="16:16" x14ac:dyDescent="0.3">
      <c r="P83299" s="83"/>
    </row>
    <row r="83300" spans="16:16" x14ac:dyDescent="0.3">
      <c r="P83300" s="83"/>
    </row>
    <row r="83301" spans="16:16" x14ac:dyDescent="0.3">
      <c r="P83301" s="83"/>
    </row>
    <row r="83302" spans="16:16" x14ac:dyDescent="0.3">
      <c r="P83302" s="83"/>
    </row>
    <row r="83303" spans="16:16" x14ac:dyDescent="0.3">
      <c r="P83303" s="83"/>
    </row>
    <row r="83304" spans="16:16" x14ac:dyDescent="0.3">
      <c r="P83304" s="83"/>
    </row>
    <row r="83305" spans="16:16" x14ac:dyDescent="0.3">
      <c r="P83305" s="83"/>
    </row>
    <row r="83306" spans="16:16" x14ac:dyDescent="0.3">
      <c r="P83306" s="83"/>
    </row>
    <row r="83307" spans="16:16" x14ac:dyDescent="0.3">
      <c r="P83307" s="83"/>
    </row>
    <row r="83308" spans="16:16" x14ac:dyDescent="0.3">
      <c r="P83308" s="83"/>
    </row>
    <row r="83309" spans="16:16" x14ac:dyDescent="0.3">
      <c r="P83309" s="83"/>
    </row>
    <row r="83310" spans="16:16" x14ac:dyDescent="0.3">
      <c r="P83310" s="83"/>
    </row>
    <row r="83311" spans="16:16" x14ac:dyDescent="0.3">
      <c r="P83311" s="83"/>
    </row>
    <row r="83312" spans="16:16" x14ac:dyDescent="0.3">
      <c r="P83312" s="83"/>
    </row>
    <row r="83313" spans="16:16" x14ac:dyDescent="0.3">
      <c r="P83313" s="83"/>
    </row>
    <row r="83314" spans="16:16" x14ac:dyDescent="0.3">
      <c r="P83314" s="83"/>
    </row>
    <row r="83315" spans="16:16" x14ac:dyDescent="0.3">
      <c r="P83315" s="83"/>
    </row>
    <row r="83316" spans="16:16" x14ac:dyDescent="0.3">
      <c r="P83316" s="83"/>
    </row>
    <row r="83317" spans="16:16" x14ac:dyDescent="0.3">
      <c r="P83317" s="83"/>
    </row>
    <row r="83318" spans="16:16" x14ac:dyDescent="0.3">
      <c r="P83318" s="83"/>
    </row>
    <row r="83319" spans="16:16" x14ac:dyDescent="0.3">
      <c r="P83319" s="83"/>
    </row>
    <row r="83320" spans="16:16" x14ac:dyDescent="0.3">
      <c r="P83320" s="83"/>
    </row>
    <row r="83321" spans="16:16" x14ac:dyDescent="0.3">
      <c r="P83321" s="83"/>
    </row>
    <row r="83322" spans="16:16" x14ac:dyDescent="0.3">
      <c r="P83322" s="83"/>
    </row>
    <row r="83323" spans="16:16" x14ac:dyDescent="0.3">
      <c r="P83323" s="83"/>
    </row>
    <row r="83324" spans="16:16" x14ac:dyDescent="0.3">
      <c r="P83324" s="83"/>
    </row>
    <row r="83325" spans="16:16" x14ac:dyDescent="0.3">
      <c r="P83325" s="83"/>
    </row>
    <row r="83326" spans="16:16" x14ac:dyDescent="0.3">
      <c r="P83326" s="83"/>
    </row>
    <row r="83327" spans="16:16" x14ac:dyDescent="0.3">
      <c r="P83327" s="83"/>
    </row>
    <row r="83328" spans="16:16" x14ac:dyDescent="0.3">
      <c r="P83328" s="83"/>
    </row>
    <row r="83329" spans="16:16" x14ac:dyDescent="0.3">
      <c r="P83329" s="83"/>
    </row>
    <row r="83330" spans="16:16" x14ac:dyDescent="0.3">
      <c r="P83330" s="83"/>
    </row>
    <row r="83331" spans="16:16" x14ac:dyDescent="0.3">
      <c r="P83331" s="83"/>
    </row>
    <row r="83332" spans="16:16" x14ac:dyDescent="0.3">
      <c r="P83332" s="83"/>
    </row>
    <row r="83333" spans="16:16" x14ac:dyDescent="0.3">
      <c r="P83333" s="83"/>
    </row>
    <row r="83334" spans="16:16" x14ac:dyDescent="0.3">
      <c r="P83334" s="83"/>
    </row>
    <row r="83335" spans="16:16" x14ac:dyDescent="0.3">
      <c r="P83335" s="83"/>
    </row>
    <row r="83336" spans="16:16" x14ac:dyDescent="0.3">
      <c r="P83336" s="83"/>
    </row>
    <row r="83337" spans="16:16" x14ac:dyDescent="0.3">
      <c r="P83337" s="83"/>
    </row>
    <row r="83338" spans="16:16" x14ac:dyDescent="0.3">
      <c r="P83338" s="83"/>
    </row>
    <row r="83339" spans="16:16" x14ac:dyDescent="0.3">
      <c r="P83339" s="83"/>
    </row>
    <row r="83340" spans="16:16" x14ac:dyDescent="0.3">
      <c r="P83340" s="83"/>
    </row>
    <row r="83341" spans="16:16" x14ac:dyDescent="0.3">
      <c r="P83341" s="83"/>
    </row>
    <row r="83342" spans="16:16" x14ac:dyDescent="0.3">
      <c r="P83342" s="83"/>
    </row>
    <row r="83343" spans="16:16" x14ac:dyDescent="0.3">
      <c r="P83343" s="83"/>
    </row>
    <row r="83344" spans="16:16" x14ac:dyDescent="0.3">
      <c r="P83344" s="83"/>
    </row>
    <row r="83345" spans="16:16" x14ac:dyDescent="0.3">
      <c r="P83345" s="83"/>
    </row>
    <row r="83346" spans="16:16" x14ac:dyDescent="0.3">
      <c r="P83346" s="83"/>
    </row>
    <row r="83347" spans="16:16" x14ac:dyDescent="0.3">
      <c r="P83347" s="83"/>
    </row>
    <row r="83348" spans="16:16" x14ac:dyDescent="0.3">
      <c r="P83348" s="83"/>
    </row>
    <row r="83349" spans="16:16" x14ac:dyDescent="0.3">
      <c r="P83349" s="83"/>
    </row>
    <row r="83350" spans="16:16" x14ac:dyDescent="0.3">
      <c r="P83350" s="83"/>
    </row>
    <row r="83351" spans="16:16" x14ac:dyDescent="0.3">
      <c r="P83351" s="83"/>
    </row>
    <row r="83352" spans="16:16" x14ac:dyDescent="0.3">
      <c r="P83352" s="83"/>
    </row>
    <row r="83353" spans="16:16" x14ac:dyDescent="0.3">
      <c r="P83353" s="83"/>
    </row>
    <row r="83354" spans="16:16" x14ac:dyDescent="0.3">
      <c r="P83354" s="83"/>
    </row>
    <row r="83355" spans="16:16" x14ac:dyDescent="0.3">
      <c r="P83355" s="83"/>
    </row>
    <row r="83356" spans="16:16" x14ac:dyDescent="0.3">
      <c r="P83356" s="83"/>
    </row>
    <row r="83357" spans="16:16" x14ac:dyDescent="0.3">
      <c r="P83357" s="83"/>
    </row>
    <row r="83358" spans="16:16" x14ac:dyDescent="0.3">
      <c r="P83358" s="83"/>
    </row>
    <row r="83359" spans="16:16" x14ac:dyDescent="0.3">
      <c r="P83359" s="83"/>
    </row>
    <row r="83360" spans="16:16" x14ac:dyDescent="0.3">
      <c r="P83360" s="83"/>
    </row>
    <row r="83361" spans="16:16" x14ac:dyDescent="0.3">
      <c r="P83361" s="83"/>
    </row>
    <row r="83362" spans="16:16" x14ac:dyDescent="0.3">
      <c r="P83362" s="83"/>
    </row>
    <row r="83363" spans="16:16" x14ac:dyDescent="0.3">
      <c r="P83363" s="83"/>
    </row>
    <row r="83364" spans="16:16" x14ac:dyDescent="0.3">
      <c r="P83364" s="83"/>
    </row>
    <row r="83365" spans="16:16" x14ac:dyDescent="0.3">
      <c r="P83365" s="83"/>
    </row>
    <row r="83366" spans="16:16" x14ac:dyDescent="0.3">
      <c r="P83366" s="83"/>
    </row>
    <row r="83367" spans="16:16" x14ac:dyDescent="0.3">
      <c r="P83367" s="83"/>
    </row>
    <row r="83368" spans="16:16" x14ac:dyDescent="0.3">
      <c r="P83368" s="83"/>
    </row>
    <row r="83369" spans="16:16" x14ac:dyDescent="0.3">
      <c r="P83369" s="83"/>
    </row>
    <row r="83370" spans="16:16" x14ac:dyDescent="0.3">
      <c r="P83370" s="83"/>
    </row>
    <row r="83371" spans="16:16" x14ac:dyDescent="0.3">
      <c r="P83371" s="83"/>
    </row>
    <row r="83372" spans="16:16" x14ac:dyDescent="0.3">
      <c r="P83372" s="83"/>
    </row>
    <row r="83373" spans="16:16" x14ac:dyDescent="0.3">
      <c r="P83373" s="83"/>
    </row>
    <row r="83374" spans="16:16" x14ac:dyDescent="0.3">
      <c r="P83374" s="83"/>
    </row>
    <row r="83375" spans="16:16" x14ac:dyDescent="0.3">
      <c r="P83375" s="83"/>
    </row>
    <row r="83376" spans="16:16" x14ac:dyDescent="0.3">
      <c r="P83376" s="83"/>
    </row>
    <row r="83377" spans="16:16" x14ac:dyDescent="0.3">
      <c r="P83377" s="83"/>
    </row>
    <row r="83378" spans="16:16" x14ac:dyDescent="0.3">
      <c r="P83378" s="83"/>
    </row>
    <row r="83379" spans="16:16" x14ac:dyDescent="0.3">
      <c r="P83379" s="83"/>
    </row>
    <row r="83380" spans="16:16" x14ac:dyDescent="0.3">
      <c r="P83380" s="83"/>
    </row>
    <row r="83381" spans="16:16" x14ac:dyDescent="0.3">
      <c r="P83381" s="83"/>
    </row>
    <row r="83382" spans="16:16" x14ac:dyDescent="0.3">
      <c r="P83382" s="83"/>
    </row>
    <row r="83383" spans="16:16" x14ac:dyDescent="0.3">
      <c r="P83383" s="83"/>
    </row>
    <row r="83384" spans="16:16" x14ac:dyDescent="0.3">
      <c r="P83384" s="83"/>
    </row>
    <row r="83385" spans="16:16" x14ac:dyDescent="0.3">
      <c r="P83385" s="83"/>
    </row>
    <row r="83386" spans="16:16" x14ac:dyDescent="0.3">
      <c r="P83386" s="83"/>
    </row>
    <row r="83387" spans="16:16" x14ac:dyDescent="0.3">
      <c r="P83387" s="83"/>
    </row>
    <row r="83388" spans="16:16" x14ac:dyDescent="0.3">
      <c r="P83388" s="83"/>
    </row>
    <row r="83389" spans="16:16" x14ac:dyDescent="0.3">
      <c r="P83389" s="83"/>
    </row>
    <row r="83390" spans="16:16" x14ac:dyDescent="0.3">
      <c r="P83390" s="83"/>
    </row>
    <row r="83391" spans="16:16" x14ac:dyDescent="0.3">
      <c r="P83391" s="83"/>
    </row>
    <row r="83392" spans="16:16" x14ac:dyDescent="0.3">
      <c r="P83392" s="83"/>
    </row>
    <row r="83393" spans="16:16" x14ac:dyDescent="0.3">
      <c r="P83393" s="83"/>
    </row>
    <row r="83394" spans="16:16" x14ac:dyDescent="0.3">
      <c r="P83394" s="83"/>
    </row>
    <row r="83395" spans="16:16" x14ac:dyDescent="0.3">
      <c r="P83395" s="83"/>
    </row>
    <row r="83396" spans="16:16" x14ac:dyDescent="0.3">
      <c r="P83396" s="83"/>
    </row>
    <row r="83397" spans="16:16" x14ac:dyDescent="0.3">
      <c r="P83397" s="83"/>
    </row>
    <row r="83398" spans="16:16" x14ac:dyDescent="0.3">
      <c r="P83398" s="83"/>
    </row>
    <row r="83399" spans="16:16" x14ac:dyDescent="0.3">
      <c r="P83399" s="83"/>
    </row>
    <row r="83400" spans="16:16" x14ac:dyDescent="0.3">
      <c r="P83400" s="83"/>
    </row>
    <row r="83401" spans="16:16" x14ac:dyDescent="0.3">
      <c r="P83401" s="83"/>
    </row>
    <row r="83402" spans="16:16" x14ac:dyDescent="0.3">
      <c r="P83402" s="83"/>
    </row>
    <row r="83403" spans="16:16" x14ac:dyDescent="0.3">
      <c r="P83403" s="83"/>
    </row>
    <row r="83404" spans="16:16" x14ac:dyDescent="0.3">
      <c r="P83404" s="83"/>
    </row>
    <row r="83405" spans="16:16" x14ac:dyDescent="0.3">
      <c r="P83405" s="83"/>
    </row>
    <row r="83406" spans="16:16" x14ac:dyDescent="0.3">
      <c r="P83406" s="83"/>
    </row>
    <row r="83407" spans="16:16" x14ac:dyDescent="0.3">
      <c r="P83407" s="83"/>
    </row>
    <row r="83408" spans="16:16" x14ac:dyDescent="0.3">
      <c r="P83408" s="83"/>
    </row>
    <row r="83409" spans="16:16" x14ac:dyDescent="0.3">
      <c r="P83409" s="83"/>
    </row>
    <row r="83410" spans="16:16" x14ac:dyDescent="0.3">
      <c r="P83410" s="83"/>
    </row>
    <row r="83411" spans="16:16" x14ac:dyDescent="0.3">
      <c r="P83411" s="83"/>
    </row>
    <row r="83412" spans="16:16" x14ac:dyDescent="0.3">
      <c r="P83412" s="83"/>
    </row>
    <row r="83413" spans="16:16" x14ac:dyDescent="0.3">
      <c r="P83413" s="83"/>
    </row>
    <row r="83414" spans="16:16" x14ac:dyDescent="0.3">
      <c r="P83414" s="83"/>
    </row>
    <row r="83415" spans="16:16" x14ac:dyDescent="0.3">
      <c r="P83415" s="83"/>
    </row>
    <row r="83416" spans="16:16" x14ac:dyDescent="0.3">
      <c r="P83416" s="83"/>
    </row>
    <row r="83417" spans="16:16" x14ac:dyDescent="0.3">
      <c r="P83417" s="83"/>
    </row>
    <row r="83418" spans="16:16" x14ac:dyDescent="0.3">
      <c r="P83418" s="83"/>
    </row>
    <row r="83419" spans="16:16" x14ac:dyDescent="0.3">
      <c r="P83419" s="83"/>
    </row>
    <row r="83420" spans="16:16" x14ac:dyDescent="0.3">
      <c r="P83420" s="83"/>
    </row>
    <row r="83421" spans="16:16" x14ac:dyDescent="0.3">
      <c r="P83421" s="83"/>
    </row>
    <row r="83422" spans="16:16" x14ac:dyDescent="0.3">
      <c r="P83422" s="83"/>
    </row>
    <row r="83423" spans="16:16" x14ac:dyDescent="0.3">
      <c r="P83423" s="83"/>
    </row>
    <row r="83424" spans="16:16" x14ac:dyDescent="0.3">
      <c r="P83424" s="83"/>
    </row>
    <row r="83425" spans="16:16" x14ac:dyDescent="0.3">
      <c r="P83425" s="83"/>
    </row>
    <row r="83426" spans="16:16" x14ac:dyDescent="0.3">
      <c r="P83426" s="83"/>
    </row>
    <row r="83427" spans="16:16" x14ac:dyDescent="0.3">
      <c r="P83427" s="83"/>
    </row>
    <row r="83428" spans="16:16" x14ac:dyDescent="0.3">
      <c r="P83428" s="83"/>
    </row>
    <row r="83429" spans="16:16" x14ac:dyDescent="0.3">
      <c r="P83429" s="83"/>
    </row>
    <row r="83430" spans="16:16" x14ac:dyDescent="0.3">
      <c r="P83430" s="83"/>
    </row>
    <row r="83431" spans="16:16" x14ac:dyDescent="0.3">
      <c r="P83431" s="83"/>
    </row>
    <row r="83432" spans="16:16" x14ac:dyDescent="0.3">
      <c r="P83432" s="83"/>
    </row>
    <row r="83433" spans="16:16" x14ac:dyDescent="0.3">
      <c r="P83433" s="83"/>
    </row>
    <row r="83434" spans="16:16" x14ac:dyDescent="0.3">
      <c r="P83434" s="83"/>
    </row>
    <row r="83435" spans="16:16" x14ac:dyDescent="0.3">
      <c r="P83435" s="83"/>
    </row>
    <row r="83436" spans="16:16" x14ac:dyDescent="0.3">
      <c r="P83436" s="83"/>
    </row>
    <row r="83437" spans="16:16" x14ac:dyDescent="0.3">
      <c r="P83437" s="83"/>
    </row>
    <row r="83438" spans="16:16" x14ac:dyDescent="0.3">
      <c r="P83438" s="83"/>
    </row>
    <row r="83439" spans="16:16" x14ac:dyDescent="0.3">
      <c r="P83439" s="83"/>
    </row>
    <row r="83440" spans="16:16" x14ac:dyDescent="0.3">
      <c r="P83440" s="83"/>
    </row>
    <row r="83441" spans="16:16" x14ac:dyDescent="0.3">
      <c r="P83441" s="83"/>
    </row>
    <row r="83442" spans="16:16" x14ac:dyDescent="0.3">
      <c r="P83442" s="83"/>
    </row>
    <row r="83443" spans="16:16" x14ac:dyDescent="0.3">
      <c r="P83443" s="83"/>
    </row>
    <row r="83444" spans="16:16" x14ac:dyDescent="0.3">
      <c r="P83444" s="83"/>
    </row>
    <row r="83445" spans="16:16" x14ac:dyDescent="0.3">
      <c r="P83445" s="83"/>
    </row>
    <row r="83446" spans="16:16" x14ac:dyDescent="0.3">
      <c r="P83446" s="83"/>
    </row>
    <row r="83447" spans="16:16" x14ac:dyDescent="0.3">
      <c r="P83447" s="83"/>
    </row>
    <row r="83448" spans="16:16" x14ac:dyDescent="0.3">
      <c r="P83448" s="83"/>
    </row>
    <row r="83449" spans="16:16" x14ac:dyDescent="0.3">
      <c r="P83449" s="83"/>
    </row>
    <row r="83450" spans="16:16" x14ac:dyDescent="0.3">
      <c r="P83450" s="83"/>
    </row>
    <row r="83451" spans="16:16" x14ac:dyDescent="0.3">
      <c r="P83451" s="83"/>
    </row>
    <row r="83452" spans="16:16" x14ac:dyDescent="0.3">
      <c r="P83452" s="83"/>
    </row>
    <row r="83453" spans="16:16" x14ac:dyDescent="0.3">
      <c r="P83453" s="83"/>
    </row>
    <row r="83454" spans="16:16" x14ac:dyDescent="0.3">
      <c r="P83454" s="83"/>
    </row>
    <row r="83455" spans="16:16" x14ac:dyDescent="0.3">
      <c r="P83455" s="83"/>
    </row>
    <row r="83456" spans="16:16" x14ac:dyDescent="0.3">
      <c r="P83456" s="83"/>
    </row>
    <row r="83457" spans="16:16" x14ac:dyDescent="0.3">
      <c r="P83457" s="83"/>
    </row>
    <row r="83458" spans="16:16" x14ac:dyDescent="0.3">
      <c r="P83458" s="83"/>
    </row>
    <row r="83459" spans="16:16" x14ac:dyDescent="0.3">
      <c r="P83459" s="83"/>
    </row>
    <row r="83460" spans="16:16" x14ac:dyDescent="0.3">
      <c r="P83460" s="83"/>
    </row>
    <row r="83461" spans="16:16" x14ac:dyDescent="0.3">
      <c r="P83461" s="83"/>
    </row>
    <row r="83462" spans="16:16" x14ac:dyDescent="0.3">
      <c r="P83462" s="83"/>
    </row>
    <row r="83463" spans="16:16" x14ac:dyDescent="0.3">
      <c r="P83463" s="83"/>
    </row>
    <row r="83464" spans="16:16" x14ac:dyDescent="0.3">
      <c r="P83464" s="83"/>
    </row>
    <row r="83465" spans="16:16" x14ac:dyDescent="0.3">
      <c r="P83465" s="83"/>
    </row>
    <row r="83466" spans="16:16" x14ac:dyDescent="0.3">
      <c r="P83466" s="83"/>
    </row>
    <row r="83467" spans="16:16" x14ac:dyDescent="0.3">
      <c r="P83467" s="83"/>
    </row>
    <row r="83468" spans="16:16" x14ac:dyDescent="0.3">
      <c r="P83468" s="83"/>
    </row>
    <row r="83469" spans="16:16" x14ac:dyDescent="0.3">
      <c r="P83469" s="83"/>
    </row>
    <row r="83470" spans="16:16" x14ac:dyDescent="0.3">
      <c r="P83470" s="83"/>
    </row>
    <row r="83471" spans="16:16" x14ac:dyDescent="0.3">
      <c r="P83471" s="83"/>
    </row>
    <row r="83472" spans="16:16" x14ac:dyDescent="0.3">
      <c r="P83472" s="83"/>
    </row>
    <row r="83473" spans="16:16" x14ac:dyDescent="0.3">
      <c r="P83473" s="83"/>
    </row>
    <row r="83474" spans="16:16" x14ac:dyDescent="0.3">
      <c r="P83474" s="83"/>
    </row>
    <row r="83475" spans="16:16" x14ac:dyDescent="0.3">
      <c r="P83475" s="83"/>
    </row>
    <row r="83476" spans="16:16" x14ac:dyDescent="0.3">
      <c r="P83476" s="83"/>
    </row>
    <row r="83477" spans="16:16" x14ac:dyDescent="0.3">
      <c r="P83477" s="83"/>
    </row>
    <row r="83478" spans="16:16" x14ac:dyDescent="0.3">
      <c r="P83478" s="83"/>
    </row>
    <row r="83479" spans="16:16" x14ac:dyDescent="0.3">
      <c r="P83479" s="83"/>
    </row>
    <row r="83480" spans="16:16" x14ac:dyDescent="0.3">
      <c r="P83480" s="83"/>
    </row>
    <row r="83481" spans="16:16" x14ac:dyDescent="0.3">
      <c r="P83481" s="83"/>
    </row>
    <row r="83482" spans="16:16" x14ac:dyDescent="0.3">
      <c r="P83482" s="83"/>
    </row>
    <row r="83483" spans="16:16" x14ac:dyDescent="0.3">
      <c r="P83483" s="83"/>
    </row>
    <row r="83484" spans="16:16" x14ac:dyDescent="0.3">
      <c r="P83484" s="83"/>
    </row>
    <row r="83485" spans="16:16" x14ac:dyDescent="0.3">
      <c r="P83485" s="83"/>
    </row>
    <row r="83486" spans="16:16" x14ac:dyDescent="0.3">
      <c r="P83486" s="83"/>
    </row>
    <row r="83487" spans="16:16" x14ac:dyDescent="0.3">
      <c r="P83487" s="83"/>
    </row>
    <row r="83488" spans="16:16" x14ac:dyDescent="0.3">
      <c r="P83488" s="83"/>
    </row>
    <row r="83489" spans="16:16" x14ac:dyDescent="0.3">
      <c r="P83489" s="83"/>
    </row>
    <row r="83490" spans="16:16" x14ac:dyDescent="0.3">
      <c r="P83490" s="83"/>
    </row>
    <row r="83491" spans="16:16" x14ac:dyDescent="0.3">
      <c r="P83491" s="83"/>
    </row>
    <row r="83492" spans="16:16" x14ac:dyDescent="0.3">
      <c r="P83492" s="83"/>
    </row>
    <row r="83493" spans="16:16" x14ac:dyDescent="0.3">
      <c r="P83493" s="83"/>
    </row>
    <row r="83494" spans="16:16" x14ac:dyDescent="0.3">
      <c r="P83494" s="83"/>
    </row>
    <row r="83495" spans="16:16" x14ac:dyDescent="0.3">
      <c r="P83495" s="83"/>
    </row>
    <row r="83496" spans="16:16" x14ac:dyDescent="0.3">
      <c r="P83496" s="83"/>
    </row>
    <row r="83497" spans="16:16" x14ac:dyDescent="0.3">
      <c r="P83497" s="83"/>
    </row>
    <row r="83498" spans="16:16" x14ac:dyDescent="0.3">
      <c r="P83498" s="83"/>
    </row>
    <row r="83499" spans="16:16" x14ac:dyDescent="0.3">
      <c r="P83499" s="83"/>
    </row>
    <row r="83500" spans="16:16" x14ac:dyDescent="0.3">
      <c r="P83500" s="83"/>
    </row>
    <row r="83501" spans="16:16" x14ac:dyDescent="0.3">
      <c r="P83501" s="83"/>
    </row>
    <row r="83502" spans="16:16" x14ac:dyDescent="0.3">
      <c r="P83502" s="83"/>
    </row>
    <row r="83503" spans="16:16" x14ac:dyDescent="0.3">
      <c r="P83503" s="83"/>
    </row>
    <row r="83504" spans="16:16" x14ac:dyDescent="0.3">
      <c r="P83504" s="83"/>
    </row>
    <row r="83505" spans="16:16" x14ac:dyDescent="0.3">
      <c r="P83505" s="83"/>
    </row>
    <row r="83506" spans="16:16" x14ac:dyDescent="0.3">
      <c r="P83506" s="83"/>
    </row>
    <row r="83507" spans="16:16" x14ac:dyDescent="0.3">
      <c r="P83507" s="83"/>
    </row>
    <row r="83508" spans="16:16" x14ac:dyDescent="0.3">
      <c r="P83508" s="83"/>
    </row>
    <row r="83509" spans="16:16" x14ac:dyDescent="0.3">
      <c r="P83509" s="83"/>
    </row>
    <row r="83510" spans="16:16" x14ac:dyDescent="0.3">
      <c r="P83510" s="83"/>
    </row>
    <row r="83511" spans="16:16" x14ac:dyDescent="0.3">
      <c r="P83511" s="83"/>
    </row>
    <row r="83512" spans="16:16" x14ac:dyDescent="0.3">
      <c r="P83512" s="83"/>
    </row>
    <row r="83513" spans="16:16" x14ac:dyDescent="0.3">
      <c r="P83513" s="83"/>
    </row>
    <row r="83514" spans="16:16" x14ac:dyDescent="0.3">
      <c r="P83514" s="83"/>
    </row>
    <row r="83515" spans="16:16" x14ac:dyDescent="0.3">
      <c r="P83515" s="83"/>
    </row>
    <row r="83516" spans="16:16" x14ac:dyDescent="0.3">
      <c r="P83516" s="83"/>
    </row>
    <row r="83517" spans="16:16" x14ac:dyDescent="0.3">
      <c r="P83517" s="83"/>
    </row>
    <row r="83518" spans="16:16" x14ac:dyDescent="0.3">
      <c r="P83518" s="83"/>
    </row>
    <row r="83519" spans="16:16" x14ac:dyDescent="0.3">
      <c r="P83519" s="83"/>
    </row>
    <row r="83520" spans="16:16" x14ac:dyDescent="0.3">
      <c r="P83520" s="83"/>
    </row>
    <row r="83521" spans="16:16" x14ac:dyDescent="0.3">
      <c r="P83521" s="83"/>
    </row>
    <row r="83522" spans="16:16" x14ac:dyDescent="0.3">
      <c r="P83522" s="83"/>
    </row>
    <row r="83523" spans="16:16" x14ac:dyDescent="0.3">
      <c r="P83523" s="83"/>
    </row>
    <row r="83524" spans="16:16" x14ac:dyDescent="0.3">
      <c r="P83524" s="83"/>
    </row>
    <row r="83525" spans="16:16" x14ac:dyDescent="0.3">
      <c r="P83525" s="83"/>
    </row>
    <row r="83526" spans="16:16" x14ac:dyDescent="0.3">
      <c r="P83526" s="83"/>
    </row>
    <row r="83527" spans="16:16" x14ac:dyDescent="0.3">
      <c r="P83527" s="83"/>
    </row>
    <row r="83528" spans="16:16" x14ac:dyDescent="0.3">
      <c r="P83528" s="83"/>
    </row>
    <row r="83529" spans="16:16" x14ac:dyDescent="0.3">
      <c r="P83529" s="83"/>
    </row>
    <row r="83530" spans="16:16" x14ac:dyDescent="0.3">
      <c r="P83530" s="83"/>
    </row>
    <row r="83531" spans="16:16" x14ac:dyDescent="0.3">
      <c r="P83531" s="83"/>
    </row>
    <row r="83532" spans="16:16" x14ac:dyDescent="0.3">
      <c r="P83532" s="83"/>
    </row>
    <row r="83533" spans="16:16" x14ac:dyDescent="0.3">
      <c r="P83533" s="83"/>
    </row>
    <row r="83534" spans="16:16" x14ac:dyDescent="0.3">
      <c r="P83534" s="83"/>
    </row>
    <row r="83535" spans="16:16" x14ac:dyDescent="0.3">
      <c r="P83535" s="83"/>
    </row>
    <row r="83536" spans="16:16" x14ac:dyDescent="0.3">
      <c r="P83536" s="83"/>
    </row>
    <row r="83537" spans="16:16" x14ac:dyDescent="0.3">
      <c r="P83537" s="83"/>
    </row>
    <row r="83538" spans="16:16" x14ac:dyDescent="0.3">
      <c r="P83538" s="83"/>
    </row>
    <row r="83539" spans="16:16" x14ac:dyDescent="0.3">
      <c r="P83539" s="83"/>
    </row>
    <row r="83540" spans="16:16" x14ac:dyDescent="0.3">
      <c r="P83540" s="83"/>
    </row>
    <row r="83541" spans="16:16" x14ac:dyDescent="0.3">
      <c r="P83541" s="83"/>
    </row>
    <row r="83542" spans="16:16" x14ac:dyDescent="0.3">
      <c r="P83542" s="83"/>
    </row>
    <row r="83543" spans="16:16" x14ac:dyDescent="0.3">
      <c r="P83543" s="83"/>
    </row>
    <row r="83544" spans="16:16" x14ac:dyDescent="0.3">
      <c r="P83544" s="83"/>
    </row>
    <row r="83545" spans="16:16" x14ac:dyDescent="0.3">
      <c r="P83545" s="83"/>
    </row>
    <row r="83546" spans="16:16" x14ac:dyDescent="0.3">
      <c r="P83546" s="83"/>
    </row>
    <row r="83547" spans="16:16" x14ac:dyDescent="0.3">
      <c r="P83547" s="83"/>
    </row>
    <row r="83548" spans="16:16" x14ac:dyDescent="0.3">
      <c r="P83548" s="83"/>
    </row>
    <row r="83549" spans="16:16" x14ac:dyDescent="0.3">
      <c r="P83549" s="83"/>
    </row>
    <row r="83550" spans="16:16" x14ac:dyDescent="0.3">
      <c r="P83550" s="83"/>
    </row>
    <row r="83551" spans="16:16" x14ac:dyDescent="0.3">
      <c r="P83551" s="83"/>
    </row>
    <row r="83552" spans="16:16" x14ac:dyDescent="0.3">
      <c r="P83552" s="83"/>
    </row>
    <row r="83553" spans="16:16" x14ac:dyDescent="0.3">
      <c r="P83553" s="83"/>
    </row>
    <row r="83554" spans="16:16" x14ac:dyDescent="0.3">
      <c r="P83554" s="83"/>
    </row>
    <row r="83555" spans="16:16" x14ac:dyDescent="0.3">
      <c r="P83555" s="83"/>
    </row>
    <row r="83556" spans="16:16" x14ac:dyDescent="0.3">
      <c r="P83556" s="83"/>
    </row>
    <row r="83557" spans="16:16" x14ac:dyDescent="0.3">
      <c r="P83557" s="83"/>
    </row>
    <row r="83558" spans="16:16" x14ac:dyDescent="0.3">
      <c r="P83558" s="83"/>
    </row>
    <row r="83559" spans="16:16" x14ac:dyDescent="0.3">
      <c r="P83559" s="83"/>
    </row>
    <row r="83560" spans="16:16" x14ac:dyDescent="0.3">
      <c r="P83560" s="83"/>
    </row>
    <row r="83561" spans="16:16" x14ac:dyDescent="0.3">
      <c r="P83561" s="83"/>
    </row>
    <row r="83562" spans="16:16" x14ac:dyDescent="0.3">
      <c r="P83562" s="83"/>
    </row>
    <row r="83563" spans="16:16" x14ac:dyDescent="0.3">
      <c r="P83563" s="83"/>
    </row>
    <row r="83564" spans="16:16" x14ac:dyDescent="0.3">
      <c r="P83564" s="83"/>
    </row>
    <row r="83565" spans="16:16" x14ac:dyDescent="0.3">
      <c r="P83565" s="83"/>
    </row>
    <row r="83566" spans="16:16" x14ac:dyDescent="0.3">
      <c r="P83566" s="83"/>
    </row>
    <row r="83567" spans="16:16" x14ac:dyDescent="0.3">
      <c r="P83567" s="83"/>
    </row>
    <row r="83568" spans="16:16" x14ac:dyDescent="0.3">
      <c r="P83568" s="83"/>
    </row>
    <row r="83569" spans="16:16" x14ac:dyDescent="0.3">
      <c r="P83569" s="83"/>
    </row>
    <row r="83570" spans="16:16" x14ac:dyDescent="0.3">
      <c r="P83570" s="83"/>
    </row>
    <row r="83571" spans="16:16" x14ac:dyDescent="0.3">
      <c r="P83571" s="83"/>
    </row>
    <row r="83572" spans="16:16" x14ac:dyDescent="0.3">
      <c r="P83572" s="83"/>
    </row>
    <row r="83573" spans="16:16" x14ac:dyDescent="0.3">
      <c r="P83573" s="83"/>
    </row>
    <row r="83574" spans="16:16" x14ac:dyDescent="0.3">
      <c r="P83574" s="83"/>
    </row>
    <row r="83575" spans="16:16" x14ac:dyDescent="0.3">
      <c r="P83575" s="83"/>
    </row>
    <row r="83576" spans="16:16" x14ac:dyDescent="0.3">
      <c r="P83576" s="83"/>
    </row>
    <row r="83577" spans="16:16" x14ac:dyDescent="0.3">
      <c r="P83577" s="83"/>
    </row>
    <row r="83578" spans="16:16" x14ac:dyDescent="0.3">
      <c r="P83578" s="83"/>
    </row>
    <row r="83579" spans="16:16" x14ac:dyDescent="0.3">
      <c r="P83579" s="83"/>
    </row>
    <row r="83580" spans="16:16" x14ac:dyDescent="0.3">
      <c r="P83580" s="83"/>
    </row>
    <row r="83581" spans="16:16" x14ac:dyDescent="0.3">
      <c r="P83581" s="83"/>
    </row>
    <row r="83582" spans="16:16" x14ac:dyDescent="0.3">
      <c r="P83582" s="83"/>
    </row>
    <row r="83583" spans="16:16" x14ac:dyDescent="0.3">
      <c r="P83583" s="83"/>
    </row>
    <row r="83584" spans="16:16" x14ac:dyDescent="0.3">
      <c r="P83584" s="83"/>
    </row>
    <row r="83585" spans="16:16" x14ac:dyDescent="0.3">
      <c r="P83585" s="83"/>
    </row>
    <row r="83586" spans="16:16" x14ac:dyDescent="0.3">
      <c r="P83586" s="83"/>
    </row>
    <row r="83587" spans="16:16" x14ac:dyDescent="0.3">
      <c r="P83587" s="83"/>
    </row>
    <row r="83588" spans="16:16" x14ac:dyDescent="0.3">
      <c r="P83588" s="83"/>
    </row>
    <row r="83589" spans="16:16" x14ac:dyDescent="0.3">
      <c r="P83589" s="83"/>
    </row>
    <row r="83590" spans="16:16" x14ac:dyDescent="0.3">
      <c r="P83590" s="83"/>
    </row>
    <row r="83591" spans="16:16" x14ac:dyDescent="0.3">
      <c r="P83591" s="83"/>
    </row>
    <row r="83592" spans="16:16" x14ac:dyDescent="0.3">
      <c r="P83592" s="83"/>
    </row>
    <row r="83593" spans="16:16" x14ac:dyDescent="0.3">
      <c r="P83593" s="83"/>
    </row>
    <row r="83594" spans="16:16" x14ac:dyDescent="0.3">
      <c r="P83594" s="83"/>
    </row>
    <row r="83595" spans="16:16" x14ac:dyDescent="0.3">
      <c r="P83595" s="83"/>
    </row>
    <row r="83596" spans="16:16" x14ac:dyDescent="0.3">
      <c r="P83596" s="83"/>
    </row>
    <row r="83597" spans="16:16" x14ac:dyDescent="0.3">
      <c r="P83597" s="83"/>
    </row>
    <row r="83598" spans="16:16" x14ac:dyDescent="0.3">
      <c r="P83598" s="83"/>
    </row>
    <row r="83599" spans="16:16" x14ac:dyDescent="0.3">
      <c r="P83599" s="83"/>
    </row>
    <row r="83600" spans="16:16" x14ac:dyDescent="0.3">
      <c r="P83600" s="83"/>
    </row>
    <row r="83601" spans="16:16" x14ac:dyDescent="0.3">
      <c r="P83601" s="83"/>
    </row>
    <row r="83602" spans="16:16" x14ac:dyDescent="0.3">
      <c r="P83602" s="83"/>
    </row>
    <row r="83603" spans="16:16" x14ac:dyDescent="0.3">
      <c r="P83603" s="83"/>
    </row>
    <row r="83604" spans="16:16" x14ac:dyDescent="0.3">
      <c r="P83604" s="83"/>
    </row>
    <row r="83605" spans="16:16" x14ac:dyDescent="0.3">
      <c r="P83605" s="83"/>
    </row>
    <row r="83606" spans="16:16" x14ac:dyDescent="0.3">
      <c r="P83606" s="83"/>
    </row>
    <row r="83607" spans="16:16" x14ac:dyDescent="0.3">
      <c r="P83607" s="83"/>
    </row>
    <row r="83608" spans="16:16" x14ac:dyDescent="0.3">
      <c r="P83608" s="83"/>
    </row>
    <row r="83609" spans="16:16" x14ac:dyDescent="0.3">
      <c r="P83609" s="83"/>
    </row>
    <row r="83610" spans="16:16" x14ac:dyDescent="0.3">
      <c r="P83610" s="83"/>
    </row>
    <row r="83611" spans="16:16" x14ac:dyDescent="0.3">
      <c r="P83611" s="83"/>
    </row>
    <row r="83612" spans="16:16" x14ac:dyDescent="0.3">
      <c r="P83612" s="83"/>
    </row>
    <row r="83613" spans="16:16" x14ac:dyDescent="0.3">
      <c r="P83613" s="83"/>
    </row>
    <row r="83614" spans="16:16" x14ac:dyDescent="0.3">
      <c r="P83614" s="83"/>
    </row>
    <row r="83615" spans="16:16" x14ac:dyDescent="0.3">
      <c r="P83615" s="83"/>
    </row>
    <row r="83616" spans="16:16" x14ac:dyDescent="0.3">
      <c r="P83616" s="83"/>
    </row>
    <row r="83617" spans="16:16" x14ac:dyDescent="0.3">
      <c r="P83617" s="83"/>
    </row>
    <row r="83618" spans="16:16" x14ac:dyDescent="0.3">
      <c r="P83618" s="83"/>
    </row>
    <row r="83619" spans="16:16" x14ac:dyDescent="0.3">
      <c r="P83619" s="83"/>
    </row>
    <row r="83620" spans="16:16" x14ac:dyDescent="0.3">
      <c r="P83620" s="83"/>
    </row>
    <row r="83621" spans="16:16" x14ac:dyDescent="0.3">
      <c r="P83621" s="83"/>
    </row>
    <row r="83622" spans="16:16" x14ac:dyDescent="0.3">
      <c r="P83622" s="83"/>
    </row>
    <row r="83623" spans="16:16" x14ac:dyDescent="0.3">
      <c r="P83623" s="83"/>
    </row>
    <row r="83624" spans="16:16" x14ac:dyDescent="0.3">
      <c r="P83624" s="83"/>
    </row>
    <row r="83625" spans="16:16" x14ac:dyDescent="0.3">
      <c r="P83625" s="83"/>
    </row>
    <row r="83626" spans="16:16" x14ac:dyDescent="0.3">
      <c r="P83626" s="83"/>
    </row>
    <row r="83627" spans="16:16" x14ac:dyDescent="0.3">
      <c r="P83627" s="83"/>
    </row>
    <row r="83628" spans="16:16" x14ac:dyDescent="0.3">
      <c r="P83628" s="83"/>
    </row>
    <row r="83629" spans="16:16" x14ac:dyDescent="0.3">
      <c r="P83629" s="83"/>
    </row>
    <row r="83630" spans="16:16" x14ac:dyDescent="0.3">
      <c r="P83630" s="83"/>
    </row>
    <row r="83631" spans="16:16" x14ac:dyDescent="0.3">
      <c r="P83631" s="83"/>
    </row>
    <row r="83632" spans="16:16" x14ac:dyDescent="0.3">
      <c r="P83632" s="83"/>
    </row>
    <row r="83633" spans="16:16" x14ac:dyDescent="0.3">
      <c r="P83633" s="83"/>
    </row>
    <row r="83634" spans="16:16" x14ac:dyDescent="0.3">
      <c r="P83634" s="83"/>
    </row>
    <row r="83635" spans="16:16" x14ac:dyDescent="0.3">
      <c r="P83635" s="83"/>
    </row>
    <row r="83636" spans="16:16" x14ac:dyDescent="0.3">
      <c r="P83636" s="83"/>
    </row>
    <row r="83637" spans="16:16" x14ac:dyDescent="0.3">
      <c r="P83637" s="83"/>
    </row>
    <row r="83638" spans="16:16" x14ac:dyDescent="0.3">
      <c r="P83638" s="83"/>
    </row>
    <row r="83639" spans="16:16" x14ac:dyDescent="0.3">
      <c r="P83639" s="83"/>
    </row>
    <row r="83640" spans="16:16" x14ac:dyDescent="0.3">
      <c r="P83640" s="83"/>
    </row>
    <row r="83641" spans="16:16" x14ac:dyDescent="0.3">
      <c r="P83641" s="83"/>
    </row>
    <row r="83642" spans="16:16" x14ac:dyDescent="0.3">
      <c r="P83642" s="83"/>
    </row>
    <row r="83643" spans="16:16" x14ac:dyDescent="0.3">
      <c r="P83643" s="83"/>
    </row>
    <row r="83644" spans="16:16" x14ac:dyDescent="0.3">
      <c r="P83644" s="83"/>
    </row>
    <row r="83645" spans="16:16" x14ac:dyDescent="0.3">
      <c r="P83645" s="83"/>
    </row>
    <row r="83646" spans="16:16" x14ac:dyDescent="0.3">
      <c r="P83646" s="83"/>
    </row>
    <row r="83647" spans="16:16" x14ac:dyDescent="0.3">
      <c r="P83647" s="83"/>
    </row>
    <row r="83648" spans="16:16" x14ac:dyDescent="0.3">
      <c r="P83648" s="83"/>
    </row>
    <row r="83649" spans="16:16" x14ac:dyDescent="0.3">
      <c r="P83649" s="83"/>
    </row>
    <row r="83650" spans="16:16" x14ac:dyDescent="0.3">
      <c r="P83650" s="83"/>
    </row>
    <row r="83651" spans="16:16" x14ac:dyDescent="0.3">
      <c r="P83651" s="83"/>
    </row>
    <row r="83652" spans="16:16" x14ac:dyDescent="0.3">
      <c r="P83652" s="83"/>
    </row>
    <row r="83653" spans="16:16" x14ac:dyDescent="0.3">
      <c r="P83653" s="83"/>
    </row>
    <row r="83654" spans="16:16" x14ac:dyDescent="0.3">
      <c r="P83654" s="83"/>
    </row>
    <row r="83655" spans="16:16" x14ac:dyDescent="0.3">
      <c r="P83655" s="83"/>
    </row>
    <row r="83656" spans="16:16" x14ac:dyDescent="0.3">
      <c r="P83656" s="83"/>
    </row>
    <row r="83657" spans="16:16" x14ac:dyDescent="0.3">
      <c r="P83657" s="83"/>
    </row>
    <row r="83658" spans="16:16" x14ac:dyDescent="0.3">
      <c r="P83658" s="83"/>
    </row>
    <row r="83659" spans="16:16" x14ac:dyDescent="0.3">
      <c r="P83659" s="83"/>
    </row>
    <row r="83660" spans="16:16" x14ac:dyDescent="0.3">
      <c r="P83660" s="83"/>
    </row>
    <row r="83661" spans="16:16" x14ac:dyDescent="0.3">
      <c r="P83661" s="83"/>
    </row>
    <row r="83662" spans="16:16" x14ac:dyDescent="0.3">
      <c r="P83662" s="83"/>
    </row>
    <row r="83663" spans="16:16" x14ac:dyDescent="0.3">
      <c r="P83663" s="83"/>
    </row>
    <row r="83664" spans="16:16" x14ac:dyDescent="0.3">
      <c r="P83664" s="83"/>
    </row>
    <row r="83665" spans="16:16" x14ac:dyDescent="0.3">
      <c r="P83665" s="83"/>
    </row>
    <row r="83666" spans="16:16" x14ac:dyDescent="0.3">
      <c r="P83666" s="83"/>
    </row>
    <row r="83667" spans="16:16" x14ac:dyDescent="0.3">
      <c r="P83667" s="83"/>
    </row>
    <row r="83668" spans="16:16" x14ac:dyDescent="0.3">
      <c r="P83668" s="83"/>
    </row>
    <row r="83669" spans="16:16" x14ac:dyDescent="0.3">
      <c r="P83669" s="83"/>
    </row>
    <row r="83670" spans="16:16" x14ac:dyDescent="0.3">
      <c r="P83670" s="83"/>
    </row>
    <row r="83671" spans="16:16" x14ac:dyDescent="0.3">
      <c r="P83671" s="83"/>
    </row>
    <row r="83672" spans="16:16" x14ac:dyDescent="0.3">
      <c r="P83672" s="83"/>
    </row>
    <row r="83673" spans="16:16" x14ac:dyDescent="0.3">
      <c r="P83673" s="83"/>
    </row>
    <row r="83674" spans="16:16" x14ac:dyDescent="0.3">
      <c r="P83674" s="83"/>
    </row>
    <row r="83675" spans="16:16" x14ac:dyDescent="0.3">
      <c r="P83675" s="83"/>
    </row>
    <row r="83676" spans="16:16" x14ac:dyDescent="0.3">
      <c r="P83676" s="83"/>
    </row>
    <row r="83677" spans="16:16" x14ac:dyDescent="0.3">
      <c r="P83677" s="83"/>
    </row>
    <row r="83678" spans="16:16" x14ac:dyDescent="0.3">
      <c r="P83678" s="83"/>
    </row>
    <row r="83679" spans="16:16" x14ac:dyDescent="0.3">
      <c r="P83679" s="83"/>
    </row>
    <row r="83680" spans="16:16" x14ac:dyDescent="0.3">
      <c r="P83680" s="83"/>
    </row>
    <row r="83681" spans="16:16" x14ac:dyDescent="0.3">
      <c r="P83681" s="83"/>
    </row>
    <row r="83682" spans="16:16" x14ac:dyDescent="0.3">
      <c r="P83682" s="83"/>
    </row>
    <row r="83683" spans="16:16" x14ac:dyDescent="0.3">
      <c r="P83683" s="83"/>
    </row>
    <row r="83684" spans="16:16" x14ac:dyDescent="0.3">
      <c r="P83684" s="83"/>
    </row>
    <row r="83685" spans="16:16" x14ac:dyDescent="0.3">
      <c r="P83685" s="83"/>
    </row>
    <row r="83686" spans="16:16" x14ac:dyDescent="0.3">
      <c r="P83686" s="83"/>
    </row>
    <row r="83687" spans="16:16" x14ac:dyDescent="0.3">
      <c r="P83687" s="83"/>
    </row>
    <row r="83688" spans="16:16" x14ac:dyDescent="0.3">
      <c r="P83688" s="83"/>
    </row>
    <row r="83689" spans="16:16" x14ac:dyDescent="0.3">
      <c r="P83689" s="83"/>
    </row>
    <row r="83690" spans="16:16" x14ac:dyDescent="0.3">
      <c r="P83690" s="83"/>
    </row>
    <row r="83691" spans="16:16" x14ac:dyDescent="0.3">
      <c r="P83691" s="83"/>
    </row>
    <row r="83692" spans="16:16" x14ac:dyDescent="0.3">
      <c r="P83692" s="83"/>
    </row>
    <row r="83693" spans="16:16" x14ac:dyDescent="0.3">
      <c r="P83693" s="83"/>
    </row>
    <row r="83694" spans="16:16" x14ac:dyDescent="0.3">
      <c r="P83694" s="83"/>
    </row>
    <row r="83695" spans="16:16" x14ac:dyDescent="0.3">
      <c r="P83695" s="83"/>
    </row>
    <row r="83696" spans="16:16" x14ac:dyDescent="0.3">
      <c r="P83696" s="83"/>
    </row>
    <row r="83697" spans="16:16" x14ac:dyDescent="0.3">
      <c r="P83697" s="83"/>
    </row>
    <row r="83698" spans="16:16" x14ac:dyDescent="0.3">
      <c r="P83698" s="83"/>
    </row>
    <row r="83699" spans="16:16" x14ac:dyDescent="0.3">
      <c r="P83699" s="83"/>
    </row>
    <row r="83700" spans="16:16" x14ac:dyDescent="0.3">
      <c r="P83700" s="83"/>
    </row>
    <row r="83701" spans="16:16" x14ac:dyDescent="0.3">
      <c r="P83701" s="83"/>
    </row>
    <row r="83702" spans="16:16" x14ac:dyDescent="0.3">
      <c r="P83702" s="83"/>
    </row>
    <row r="83703" spans="16:16" x14ac:dyDescent="0.3">
      <c r="P83703" s="83"/>
    </row>
    <row r="83704" spans="16:16" x14ac:dyDescent="0.3">
      <c r="P83704" s="83"/>
    </row>
    <row r="83705" spans="16:16" x14ac:dyDescent="0.3">
      <c r="P83705" s="83"/>
    </row>
    <row r="83706" spans="16:16" x14ac:dyDescent="0.3">
      <c r="P83706" s="83"/>
    </row>
    <row r="83707" spans="16:16" x14ac:dyDescent="0.3">
      <c r="P83707" s="83"/>
    </row>
    <row r="83708" spans="16:16" x14ac:dyDescent="0.3">
      <c r="P83708" s="83"/>
    </row>
    <row r="83709" spans="16:16" x14ac:dyDescent="0.3">
      <c r="P83709" s="83"/>
    </row>
    <row r="83710" spans="16:16" x14ac:dyDescent="0.3">
      <c r="P83710" s="83"/>
    </row>
    <row r="83711" spans="16:16" x14ac:dyDescent="0.3">
      <c r="P83711" s="83"/>
    </row>
    <row r="83712" spans="16:16" x14ac:dyDescent="0.3">
      <c r="P83712" s="83"/>
    </row>
    <row r="83713" spans="16:16" x14ac:dyDescent="0.3">
      <c r="P83713" s="83"/>
    </row>
    <row r="83714" spans="16:16" x14ac:dyDescent="0.3">
      <c r="P83714" s="83"/>
    </row>
    <row r="83715" spans="16:16" x14ac:dyDescent="0.3">
      <c r="P83715" s="83"/>
    </row>
    <row r="83716" spans="16:16" x14ac:dyDescent="0.3">
      <c r="P83716" s="83"/>
    </row>
    <row r="83717" spans="16:16" x14ac:dyDescent="0.3">
      <c r="P83717" s="83"/>
    </row>
    <row r="83718" spans="16:16" x14ac:dyDescent="0.3">
      <c r="P83718" s="83"/>
    </row>
    <row r="83719" spans="16:16" x14ac:dyDescent="0.3">
      <c r="P83719" s="83"/>
    </row>
    <row r="83720" spans="16:16" x14ac:dyDescent="0.3">
      <c r="P83720" s="83"/>
    </row>
    <row r="83721" spans="16:16" x14ac:dyDescent="0.3">
      <c r="P83721" s="83"/>
    </row>
    <row r="83722" spans="16:16" x14ac:dyDescent="0.3">
      <c r="P83722" s="83"/>
    </row>
    <row r="83723" spans="16:16" x14ac:dyDescent="0.3">
      <c r="P83723" s="83"/>
    </row>
    <row r="83724" spans="16:16" x14ac:dyDescent="0.3">
      <c r="P83724" s="83"/>
    </row>
    <row r="83725" spans="16:16" x14ac:dyDescent="0.3">
      <c r="P83725" s="83"/>
    </row>
    <row r="83726" spans="16:16" x14ac:dyDescent="0.3">
      <c r="P83726" s="83"/>
    </row>
    <row r="83727" spans="16:16" x14ac:dyDescent="0.3">
      <c r="P83727" s="83"/>
    </row>
    <row r="83728" spans="16:16" x14ac:dyDescent="0.3">
      <c r="P83728" s="83"/>
    </row>
    <row r="83729" spans="16:16" x14ac:dyDescent="0.3">
      <c r="P83729" s="83"/>
    </row>
    <row r="83730" spans="16:16" x14ac:dyDescent="0.3">
      <c r="P83730" s="83"/>
    </row>
    <row r="83731" spans="16:16" x14ac:dyDescent="0.3">
      <c r="P83731" s="83"/>
    </row>
    <row r="83732" spans="16:16" x14ac:dyDescent="0.3">
      <c r="P83732" s="83"/>
    </row>
    <row r="83733" spans="16:16" x14ac:dyDescent="0.3">
      <c r="P83733" s="83"/>
    </row>
    <row r="83734" spans="16:16" x14ac:dyDescent="0.3">
      <c r="P83734" s="83"/>
    </row>
    <row r="83735" spans="16:16" x14ac:dyDescent="0.3">
      <c r="P83735" s="83"/>
    </row>
    <row r="83736" spans="16:16" x14ac:dyDescent="0.3">
      <c r="P83736" s="83"/>
    </row>
    <row r="83737" spans="16:16" x14ac:dyDescent="0.3">
      <c r="P83737" s="83"/>
    </row>
    <row r="83738" spans="16:16" x14ac:dyDescent="0.3">
      <c r="P83738" s="83"/>
    </row>
    <row r="83739" spans="16:16" x14ac:dyDescent="0.3">
      <c r="P83739" s="83"/>
    </row>
    <row r="83740" spans="16:16" x14ac:dyDescent="0.3">
      <c r="P83740" s="83"/>
    </row>
    <row r="83741" spans="16:16" x14ac:dyDescent="0.3">
      <c r="P83741" s="83"/>
    </row>
    <row r="83742" spans="16:16" x14ac:dyDescent="0.3">
      <c r="P83742" s="83"/>
    </row>
    <row r="83743" spans="16:16" x14ac:dyDescent="0.3">
      <c r="P83743" s="83"/>
    </row>
    <row r="83744" spans="16:16" x14ac:dyDescent="0.3">
      <c r="P83744" s="83"/>
    </row>
    <row r="83745" spans="16:16" x14ac:dyDescent="0.3">
      <c r="P83745" s="83"/>
    </row>
    <row r="83746" spans="16:16" x14ac:dyDescent="0.3">
      <c r="P83746" s="83"/>
    </row>
    <row r="83747" spans="16:16" x14ac:dyDescent="0.3">
      <c r="P83747" s="83"/>
    </row>
    <row r="83748" spans="16:16" x14ac:dyDescent="0.3">
      <c r="P83748" s="83"/>
    </row>
    <row r="83749" spans="16:16" x14ac:dyDescent="0.3">
      <c r="P83749" s="83"/>
    </row>
    <row r="83750" spans="16:16" x14ac:dyDescent="0.3">
      <c r="P83750" s="83"/>
    </row>
    <row r="83751" spans="16:16" x14ac:dyDescent="0.3">
      <c r="P83751" s="83"/>
    </row>
    <row r="83752" spans="16:16" x14ac:dyDescent="0.3">
      <c r="P83752" s="83"/>
    </row>
    <row r="83753" spans="16:16" x14ac:dyDescent="0.3">
      <c r="P83753" s="83"/>
    </row>
    <row r="83754" spans="16:16" x14ac:dyDescent="0.3">
      <c r="P83754" s="83"/>
    </row>
    <row r="83755" spans="16:16" x14ac:dyDescent="0.3">
      <c r="P83755" s="83"/>
    </row>
    <row r="83756" spans="16:16" x14ac:dyDescent="0.3">
      <c r="P83756" s="83"/>
    </row>
    <row r="83757" spans="16:16" x14ac:dyDescent="0.3">
      <c r="P83757" s="83"/>
    </row>
    <row r="83758" spans="16:16" x14ac:dyDescent="0.3">
      <c r="P83758" s="83"/>
    </row>
    <row r="83759" spans="16:16" x14ac:dyDescent="0.3">
      <c r="P83759" s="83"/>
    </row>
    <row r="83760" spans="16:16" x14ac:dyDescent="0.3">
      <c r="P83760" s="83"/>
    </row>
    <row r="83761" spans="16:16" x14ac:dyDescent="0.3">
      <c r="P83761" s="83"/>
    </row>
    <row r="83762" spans="16:16" x14ac:dyDescent="0.3">
      <c r="P83762" s="83"/>
    </row>
    <row r="83763" spans="16:16" x14ac:dyDescent="0.3">
      <c r="P83763" s="83"/>
    </row>
    <row r="83764" spans="16:16" x14ac:dyDescent="0.3">
      <c r="P83764" s="83"/>
    </row>
    <row r="83765" spans="16:16" x14ac:dyDescent="0.3">
      <c r="P83765" s="83"/>
    </row>
    <row r="83766" spans="16:16" x14ac:dyDescent="0.3">
      <c r="P83766" s="83"/>
    </row>
    <row r="83767" spans="16:16" x14ac:dyDescent="0.3">
      <c r="P83767" s="83"/>
    </row>
    <row r="83768" spans="16:16" x14ac:dyDescent="0.3">
      <c r="P83768" s="83"/>
    </row>
    <row r="83769" spans="16:16" x14ac:dyDescent="0.3">
      <c r="P83769" s="83"/>
    </row>
    <row r="83770" spans="16:16" x14ac:dyDescent="0.3">
      <c r="P83770" s="83"/>
    </row>
    <row r="83771" spans="16:16" x14ac:dyDescent="0.3">
      <c r="P83771" s="83"/>
    </row>
    <row r="83772" spans="16:16" x14ac:dyDescent="0.3">
      <c r="P83772" s="83"/>
    </row>
    <row r="83773" spans="16:16" x14ac:dyDescent="0.3">
      <c r="P83773" s="83"/>
    </row>
    <row r="83774" spans="16:16" x14ac:dyDescent="0.3">
      <c r="P83774" s="83"/>
    </row>
    <row r="83775" spans="16:16" x14ac:dyDescent="0.3">
      <c r="P83775" s="83"/>
    </row>
    <row r="83776" spans="16:16" x14ac:dyDescent="0.3">
      <c r="P83776" s="83"/>
    </row>
    <row r="83777" spans="16:16" x14ac:dyDescent="0.3">
      <c r="P83777" s="83"/>
    </row>
    <row r="83778" spans="16:16" x14ac:dyDescent="0.3">
      <c r="P83778" s="83"/>
    </row>
    <row r="83779" spans="16:16" x14ac:dyDescent="0.3">
      <c r="P83779" s="83"/>
    </row>
    <row r="83780" spans="16:16" x14ac:dyDescent="0.3">
      <c r="P83780" s="83"/>
    </row>
    <row r="83781" spans="16:16" x14ac:dyDescent="0.3">
      <c r="P83781" s="83"/>
    </row>
    <row r="83782" spans="16:16" x14ac:dyDescent="0.3">
      <c r="P83782" s="83"/>
    </row>
    <row r="83783" spans="16:16" x14ac:dyDescent="0.3">
      <c r="P83783" s="83"/>
    </row>
    <row r="83784" spans="16:16" x14ac:dyDescent="0.3">
      <c r="P83784" s="83"/>
    </row>
    <row r="83785" spans="16:16" x14ac:dyDescent="0.3">
      <c r="P83785" s="83"/>
    </row>
    <row r="83786" spans="16:16" x14ac:dyDescent="0.3">
      <c r="P83786" s="83"/>
    </row>
    <row r="83787" spans="16:16" x14ac:dyDescent="0.3">
      <c r="P83787" s="83"/>
    </row>
    <row r="83788" spans="16:16" x14ac:dyDescent="0.3">
      <c r="P83788" s="83"/>
    </row>
    <row r="83789" spans="16:16" x14ac:dyDescent="0.3">
      <c r="P83789" s="83"/>
    </row>
    <row r="83790" spans="16:16" x14ac:dyDescent="0.3">
      <c r="P83790" s="83"/>
    </row>
    <row r="83791" spans="16:16" x14ac:dyDescent="0.3">
      <c r="P83791" s="83"/>
    </row>
    <row r="83792" spans="16:16" x14ac:dyDescent="0.3">
      <c r="P83792" s="83"/>
    </row>
    <row r="83793" spans="16:16" x14ac:dyDescent="0.3">
      <c r="P83793" s="83"/>
    </row>
    <row r="83794" spans="16:16" x14ac:dyDescent="0.3">
      <c r="P83794" s="83"/>
    </row>
    <row r="83795" spans="16:16" x14ac:dyDescent="0.3">
      <c r="P83795" s="83"/>
    </row>
    <row r="83796" spans="16:16" x14ac:dyDescent="0.3">
      <c r="P83796" s="83"/>
    </row>
    <row r="83797" spans="16:16" x14ac:dyDescent="0.3">
      <c r="P83797" s="83"/>
    </row>
    <row r="83798" spans="16:16" x14ac:dyDescent="0.3">
      <c r="P83798" s="83"/>
    </row>
    <row r="83799" spans="16:16" x14ac:dyDescent="0.3">
      <c r="P83799" s="83"/>
    </row>
    <row r="83800" spans="16:16" x14ac:dyDescent="0.3">
      <c r="P83800" s="83"/>
    </row>
    <row r="83801" spans="16:16" x14ac:dyDescent="0.3">
      <c r="P83801" s="83"/>
    </row>
    <row r="83802" spans="16:16" x14ac:dyDescent="0.3">
      <c r="P83802" s="83"/>
    </row>
    <row r="83803" spans="16:16" x14ac:dyDescent="0.3">
      <c r="P83803" s="83"/>
    </row>
    <row r="83804" spans="16:16" x14ac:dyDescent="0.3">
      <c r="P83804" s="83"/>
    </row>
    <row r="83805" spans="16:16" x14ac:dyDescent="0.3">
      <c r="P83805" s="83"/>
    </row>
    <row r="83806" spans="16:16" x14ac:dyDescent="0.3">
      <c r="P83806" s="83"/>
    </row>
    <row r="83807" spans="16:16" x14ac:dyDescent="0.3">
      <c r="P83807" s="83"/>
    </row>
    <row r="83808" spans="16:16" x14ac:dyDescent="0.3">
      <c r="P83808" s="83"/>
    </row>
    <row r="83809" spans="16:16" x14ac:dyDescent="0.3">
      <c r="P83809" s="83"/>
    </row>
    <row r="83810" spans="16:16" x14ac:dyDescent="0.3">
      <c r="P83810" s="83"/>
    </row>
    <row r="83811" spans="16:16" x14ac:dyDescent="0.3">
      <c r="P83811" s="83"/>
    </row>
    <row r="83812" spans="16:16" x14ac:dyDescent="0.3">
      <c r="P83812" s="83"/>
    </row>
    <row r="83813" spans="16:16" x14ac:dyDescent="0.3">
      <c r="P83813" s="83"/>
    </row>
    <row r="83814" spans="16:16" x14ac:dyDescent="0.3">
      <c r="P83814" s="83"/>
    </row>
    <row r="83815" spans="16:16" x14ac:dyDescent="0.3">
      <c r="P83815" s="83"/>
    </row>
    <row r="83816" spans="16:16" x14ac:dyDescent="0.3">
      <c r="P83816" s="83"/>
    </row>
    <row r="83817" spans="16:16" x14ac:dyDescent="0.3">
      <c r="P83817" s="83"/>
    </row>
    <row r="83818" spans="16:16" x14ac:dyDescent="0.3">
      <c r="P83818" s="83"/>
    </row>
    <row r="83819" spans="16:16" x14ac:dyDescent="0.3">
      <c r="P83819" s="83"/>
    </row>
    <row r="83820" spans="16:16" x14ac:dyDescent="0.3">
      <c r="P83820" s="83"/>
    </row>
    <row r="83821" spans="16:16" x14ac:dyDescent="0.3">
      <c r="P83821" s="83"/>
    </row>
    <row r="83822" spans="16:16" x14ac:dyDescent="0.3">
      <c r="P83822" s="83"/>
    </row>
    <row r="83823" spans="16:16" x14ac:dyDescent="0.3">
      <c r="P83823" s="83"/>
    </row>
    <row r="83824" spans="16:16" x14ac:dyDescent="0.3">
      <c r="P83824" s="83"/>
    </row>
    <row r="83825" spans="16:16" x14ac:dyDescent="0.3">
      <c r="P83825" s="83"/>
    </row>
    <row r="83826" spans="16:16" x14ac:dyDescent="0.3">
      <c r="P83826" s="83"/>
    </row>
    <row r="83827" spans="16:16" x14ac:dyDescent="0.3">
      <c r="P83827" s="83"/>
    </row>
    <row r="83828" spans="16:16" x14ac:dyDescent="0.3">
      <c r="P83828" s="83"/>
    </row>
    <row r="83829" spans="16:16" x14ac:dyDescent="0.3">
      <c r="P83829" s="83"/>
    </row>
    <row r="83830" spans="16:16" x14ac:dyDescent="0.3">
      <c r="P83830" s="83"/>
    </row>
    <row r="83831" spans="16:16" x14ac:dyDescent="0.3">
      <c r="P83831" s="83"/>
    </row>
    <row r="83832" spans="16:16" x14ac:dyDescent="0.3">
      <c r="P83832" s="83"/>
    </row>
    <row r="83833" spans="16:16" x14ac:dyDescent="0.3">
      <c r="P83833" s="83"/>
    </row>
    <row r="83834" spans="16:16" x14ac:dyDescent="0.3">
      <c r="P83834" s="83"/>
    </row>
    <row r="83835" spans="16:16" x14ac:dyDescent="0.3">
      <c r="P83835" s="83"/>
    </row>
    <row r="83836" spans="16:16" x14ac:dyDescent="0.3">
      <c r="P83836" s="83"/>
    </row>
    <row r="83837" spans="16:16" x14ac:dyDescent="0.3">
      <c r="P83837" s="83"/>
    </row>
    <row r="83838" spans="16:16" x14ac:dyDescent="0.3">
      <c r="P83838" s="83"/>
    </row>
    <row r="83839" spans="16:16" x14ac:dyDescent="0.3">
      <c r="P83839" s="83"/>
    </row>
    <row r="83840" spans="16:16" x14ac:dyDescent="0.3">
      <c r="P83840" s="83"/>
    </row>
    <row r="83841" spans="16:16" x14ac:dyDescent="0.3">
      <c r="P83841" s="83"/>
    </row>
    <row r="83842" spans="16:16" x14ac:dyDescent="0.3">
      <c r="P83842" s="83"/>
    </row>
    <row r="83843" spans="16:16" x14ac:dyDescent="0.3">
      <c r="P83843" s="83"/>
    </row>
    <row r="83844" spans="16:16" x14ac:dyDescent="0.3">
      <c r="P83844" s="83"/>
    </row>
    <row r="83845" spans="16:16" x14ac:dyDescent="0.3">
      <c r="P83845" s="83"/>
    </row>
    <row r="83846" spans="16:16" x14ac:dyDescent="0.3">
      <c r="P83846" s="83"/>
    </row>
    <row r="83847" spans="16:16" x14ac:dyDescent="0.3">
      <c r="P83847" s="83"/>
    </row>
    <row r="83848" spans="16:16" x14ac:dyDescent="0.3">
      <c r="P83848" s="83"/>
    </row>
    <row r="83849" spans="16:16" x14ac:dyDescent="0.3">
      <c r="P83849" s="83"/>
    </row>
    <row r="83850" spans="16:16" x14ac:dyDescent="0.3">
      <c r="P83850" s="83"/>
    </row>
    <row r="83851" spans="16:16" x14ac:dyDescent="0.3">
      <c r="P83851" s="83"/>
    </row>
    <row r="83852" spans="16:16" x14ac:dyDescent="0.3">
      <c r="P83852" s="83"/>
    </row>
    <row r="83853" spans="16:16" x14ac:dyDescent="0.3">
      <c r="P83853" s="83"/>
    </row>
    <row r="83854" spans="16:16" x14ac:dyDescent="0.3">
      <c r="P83854" s="83"/>
    </row>
    <row r="83855" spans="16:16" x14ac:dyDescent="0.3">
      <c r="P83855" s="83"/>
    </row>
    <row r="83856" spans="16:16" x14ac:dyDescent="0.3">
      <c r="P83856" s="83"/>
    </row>
    <row r="83857" spans="16:16" x14ac:dyDescent="0.3">
      <c r="P83857" s="83"/>
    </row>
    <row r="83858" spans="16:16" x14ac:dyDescent="0.3">
      <c r="P83858" s="83"/>
    </row>
    <row r="83859" spans="16:16" x14ac:dyDescent="0.3">
      <c r="P83859" s="83"/>
    </row>
    <row r="83860" spans="16:16" x14ac:dyDescent="0.3">
      <c r="P83860" s="83"/>
    </row>
    <row r="83861" spans="16:16" x14ac:dyDescent="0.3">
      <c r="P83861" s="83"/>
    </row>
    <row r="83862" spans="16:16" x14ac:dyDescent="0.3">
      <c r="P83862" s="83"/>
    </row>
    <row r="83863" spans="16:16" x14ac:dyDescent="0.3">
      <c r="P83863" s="83"/>
    </row>
    <row r="83864" spans="16:16" x14ac:dyDescent="0.3">
      <c r="P83864" s="83"/>
    </row>
    <row r="83865" spans="16:16" x14ac:dyDescent="0.3">
      <c r="P83865" s="83"/>
    </row>
    <row r="83866" spans="16:16" x14ac:dyDescent="0.3">
      <c r="P83866" s="83"/>
    </row>
    <row r="83867" spans="16:16" x14ac:dyDescent="0.3">
      <c r="P83867" s="83"/>
    </row>
    <row r="83868" spans="16:16" x14ac:dyDescent="0.3">
      <c r="P83868" s="83"/>
    </row>
    <row r="83869" spans="16:16" x14ac:dyDescent="0.3">
      <c r="P83869" s="83"/>
    </row>
    <row r="83870" spans="16:16" x14ac:dyDescent="0.3">
      <c r="P83870" s="83"/>
    </row>
    <row r="83871" spans="16:16" x14ac:dyDescent="0.3">
      <c r="P83871" s="83"/>
    </row>
    <row r="83872" spans="16:16" x14ac:dyDescent="0.3">
      <c r="P83872" s="83"/>
    </row>
    <row r="83873" spans="16:16" x14ac:dyDescent="0.3">
      <c r="P83873" s="83"/>
    </row>
    <row r="83874" spans="16:16" x14ac:dyDescent="0.3">
      <c r="P83874" s="83"/>
    </row>
    <row r="83875" spans="16:16" x14ac:dyDescent="0.3">
      <c r="P83875" s="83"/>
    </row>
    <row r="83876" spans="16:16" x14ac:dyDescent="0.3">
      <c r="P83876" s="83"/>
    </row>
    <row r="83877" spans="16:16" x14ac:dyDescent="0.3">
      <c r="P83877" s="83"/>
    </row>
    <row r="83878" spans="16:16" x14ac:dyDescent="0.3">
      <c r="P83878" s="83"/>
    </row>
    <row r="83879" spans="16:16" x14ac:dyDescent="0.3">
      <c r="P83879" s="83"/>
    </row>
    <row r="83880" spans="16:16" x14ac:dyDescent="0.3">
      <c r="P83880" s="83"/>
    </row>
    <row r="83881" spans="16:16" x14ac:dyDescent="0.3">
      <c r="P83881" s="83"/>
    </row>
    <row r="83882" spans="16:16" x14ac:dyDescent="0.3">
      <c r="P83882" s="83"/>
    </row>
    <row r="83883" spans="16:16" x14ac:dyDescent="0.3">
      <c r="P83883" s="83"/>
    </row>
    <row r="83884" spans="16:16" x14ac:dyDescent="0.3">
      <c r="P83884" s="83"/>
    </row>
    <row r="83885" spans="16:16" x14ac:dyDescent="0.3">
      <c r="P83885" s="83"/>
    </row>
    <row r="83886" spans="16:16" x14ac:dyDescent="0.3">
      <c r="P83886" s="83"/>
    </row>
    <row r="83887" spans="16:16" x14ac:dyDescent="0.3">
      <c r="P83887" s="83"/>
    </row>
    <row r="83888" spans="16:16" x14ac:dyDescent="0.3">
      <c r="P83888" s="83"/>
    </row>
    <row r="83889" spans="16:16" x14ac:dyDescent="0.3">
      <c r="P83889" s="83"/>
    </row>
    <row r="83890" spans="16:16" x14ac:dyDescent="0.3">
      <c r="P83890" s="83"/>
    </row>
    <row r="83891" spans="16:16" x14ac:dyDescent="0.3">
      <c r="P83891" s="83"/>
    </row>
    <row r="83892" spans="16:16" x14ac:dyDescent="0.3">
      <c r="P83892" s="83"/>
    </row>
    <row r="83893" spans="16:16" x14ac:dyDescent="0.3">
      <c r="P83893" s="83"/>
    </row>
    <row r="83894" spans="16:16" x14ac:dyDescent="0.3">
      <c r="P83894" s="83"/>
    </row>
    <row r="83895" spans="16:16" x14ac:dyDescent="0.3">
      <c r="P83895" s="83"/>
    </row>
    <row r="83896" spans="16:16" x14ac:dyDescent="0.3">
      <c r="P83896" s="83"/>
    </row>
    <row r="83897" spans="16:16" x14ac:dyDescent="0.3">
      <c r="P83897" s="83"/>
    </row>
    <row r="83898" spans="16:16" x14ac:dyDescent="0.3">
      <c r="P83898" s="83"/>
    </row>
    <row r="83899" spans="16:16" x14ac:dyDescent="0.3">
      <c r="P83899" s="83"/>
    </row>
    <row r="83900" spans="16:16" x14ac:dyDescent="0.3">
      <c r="P83900" s="83"/>
    </row>
    <row r="83901" spans="16:16" x14ac:dyDescent="0.3">
      <c r="P83901" s="83"/>
    </row>
    <row r="83902" spans="16:16" x14ac:dyDescent="0.3">
      <c r="P83902" s="83"/>
    </row>
    <row r="83903" spans="16:16" x14ac:dyDescent="0.3">
      <c r="P83903" s="83"/>
    </row>
    <row r="83904" spans="16:16" x14ac:dyDescent="0.3">
      <c r="P83904" s="83"/>
    </row>
    <row r="83905" spans="16:16" x14ac:dyDescent="0.3">
      <c r="P83905" s="83"/>
    </row>
    <row r="83906" spans="16:16" x14ac:dyDescent="0.3">
      <c r="P83906" s="83"/>
    </row>
    <row r="83907" spans="16:16" x14ac:dyDescent="0.3">
      <c r="P83907" s="83"/>
    </row>
    <row r="83908" spans="16:16" x14ac:dyDescent="0.3">
      <c r="P83908" s="83"/>
    </row>
    <row r="83909" spans="16:16" x14ac:dyDescent="0.3">
      <c r="P83909" s="83"/>
    </row>
    <row r="83910" spans="16:16" x14ac:dyDescent="0.3">
      <c r="P83910" s="83"/>
    </row>
    <row r="83911" spans="16:16" x14ac:dyDescent="0.3">
      <c r="P83911" s="83"/>
    </row>
    <row r="83912" spans="16:16" x14ac:dyDescent="0.3">
      <c r="P83912" s="83"/>
    </row>
    <row r="83913" spans="16:16" x14ac:dyDescent="0.3">
      <c r="P83913" s="83"/>
    </row>
    <row r="83914" spans="16:16" x14ac:dyDescent="0.3">
      <c r="P83914" s="83"/>
    </row>
    <row r="83915" spans="16:16" x14ac:dyDescent="0.3">
      <c r="P83915" s="83"/>
    </row>
    <row r="83916" spans="16:16" x14ac:dyDescent="0.3">
      <c r="P83916" s="83"/>
    </row>
    <row r="83917" spans="16:16" x14ac:dyDescent="0.3">
      <c r="P83917" s="83"/>
    </row>
    <row r="83918" spans="16:16" x14ac:dyDescent="0.3">
      <c r="P83918" s="83"/>
    </row>
    <row r="83919" spans="16:16" x14ac:dyDescent="0.3">
      <c r="P83919" s="83"/>
    </row>
    <row r="83920" spans="16:16" x14ac:dyDescent="0.3">
      <c r="P83920" s="83"/>
    </row>
    <row r="83921" spans="16:16" x14ac:dyDescent="0.3">
      <c r="P83921" s="83"/>
    </row>
    <row r="83922" spans="16:16" x14ac:dyDescent="0.3">
      <c r="P83922" s="83"/>
    </row>
    <row r="83923" spans="16:16" x14ac:dyDescent="0.3">
      <c r="P83923" s="83"/>
    </row>
    <row r="83924" spans="16:16" x14ac:dyDescent="0.3">
      <c r="P83924" s="83"/>
    </row>
    <row r="83925" spans="16:16" x14ac:dyDescent="0.3">
      <c r="P83925" s="83"/>
    </row>
    <row r="83926" spans="16:16" x14ac:dyDescent="0.3">
      <c r="P83926" s="83"/>
    </row>
    <row r="83927" spans="16:16" x14ac:dyDescent="0.3">
      <c r="P83927" s="83"/>
    </row>
    <row r="83928" spans="16:16" x14ac:dyDescent="0.3">
      <c r="P83928" s="83"/>
    </row>
    <row r="83929" spans="16:16" x14ac:dyDescent="0.3">
      <c r="P83929" s="83"/>
    </row>
    <row r="83930" spans="16:16" x14ac:dyDescent="0.3">
      <c r="P83930" s="83"/>
    </row>
    <row r="83931" spans="16:16" x14ac:dyDescent="0.3">
      <c r="P83931" s="83"/>
    </row>
    <row r="83932" spans="16:16" x14ac:dyDescent="0.3">
      <c r="P83932" s="83"/>
    </row>
    <row r="83933" spans="16:16" x14ac:dyDescent="0.3">
      <c r="P83933" s="83"/>
    </row>
    <row r="83934" spans="16:16" x14ac:dyDescent="0.3">
      <c r="P83934" s="83"/>
    </row>
    <row r="83935" spans="16:16" x14ac:dyDescent="0.3">
      <c r="P83935" s="83"/>
    </row>
    <row r="83936" spans="16:16" x14ac:dyDescent="0.3">
      <c r="P83936" s="83"/>
    </row>
    <row r="83937" spans="16:16" x14ac:dyDescent="0.3">
      <c r="P83937" s="83"/>
    </row>
    <row r="83938" spans="16:16" x14ac:dyDescent="0.3">
      <c r="P83938" s="83"/>
    </row>
    <row r="83939" spans="16:16" x14ac:dyDescent="0.3">
      <c r="P83939" s="83"/>
    </row>
    <row r="83940" spans="16:16" x14ac:dyDescent="0.3">
      <c r="P83940" s="83"/>
    </row>
    <row r="83941" spans="16:16" x14ac:dyDescent="0.3">
      <c r="P83941" s="83"/>
    </row>
    <row r="83942" spans="16:16" x14ac:dyDescent="0.3">
      <c r="P83942" s="83"/>
    </row>
    <row r="83943" spans="16:16" x14ac:dyDescent="0.3">
      <c r="P83943" s="83"/>
    </row>
    <row r="83944" spans="16:16" x14ac:dyDescent="0.3">
      <c r="P83944" s="83"/>
    </row>
    <row r="83945" spans="16:16" x14ac:dyDescent="0.3">
      <c r="P83945" s="83"/>
    </row>
    <row r="83946" spans="16:16" x14ac:dyDescent="0.3">
      <c r="P83946" s="83"/>
    </row>
    <row r="83947" spans="16:16" x14ac:dyDescent="0.3">
      <c r="P83947" s="83"/>
    </row>
    <row r="83948" spans="16:16" x14ac:dyDescent="0.3">
      <c r="P83948" s="83"/>
    </row>
    <row r="83949" spans="16:16" x14ac:dyDescent="0.3">
      <c r="P83949" s="83"/>
    </row>
    <row r="83950" spans="16:16" x14ac:dyDescent="0.3">
      <c r="P83950" s="83"/>
    </row>
    <row r="83951" spans="16:16" x14ac:dyDescent="0.3">
      <c r="P83951" s="83"/>
    </row>
    <row r="83952" spans="16:16" x14ac:dyDescent="0.3">
      <c r="P83952" s="83"/>
    </row>
    <row r="83953" spans="16:16" x14ac:dyDescent="0.3">
      <c r="P83953" s="83"/>
    </row>
    <row r="83954" spans="16:16" x14ac:dyDescent="0.3">
      <c r="P83954" s="83"/>
    </row>
    <row r="83955" spans="16:16" x14ac:dyDescent="0.3">
      <c r="P83955" s="83"/>
    </row>
    <row r="83956" spans="16:16" x14ac:dyDescent="0.3">
      <c r="P83956" s="83"/>
    </row>
    <row r="83957" spans="16:16" x14ac:dyDescent="0.3">
      <c r="P83957" s="83"/>
    </row>
    <row r="83958" spans="16:16" x14ac:dyDescent="0.3">
      <c r="P83958" s="83"/>
    </row>
    <row r="83959" spans="16:16" x14ac:dyDescent="0.3">
      <c r="P83959" s="83"/>
    </row>
    <row r="83960" spans="16:16" x14ac:dyDescent="0.3">
      <c r="P83960" s="83"/>
    </row>
    <row r="83961" spans="16:16" x14ac:dyDescent="0.3">
      <c r="P83961" s="83"/>
    </row>
    <row r="83962" spans="16:16" x14ac:dyDescent="0.3">
      <c r="P83962" s="83"/>
    </row>
    <row r="83963" spans="16:16" x14ac:dyDescent="0.3">
      <c r="P83963" s="83"/>
    </row>
    <row r="83964" spans="16:16" x14ac:dyDescent="0.3">
      <c r="P83964" s="83"/>
    </row>
    <row r="83965" spans="16:16" x14ac:dyDescent="0.3">
      <c r="P83965" s="83"/>
    </row>
    <row r="83966" spans="16:16" x14ac:dyDescent="0.3">
      <c r="P83966" s="83"/>
    </row>
    <row r="83967" spans="16:16" x14ac:dyDescent="0.3">
      <c r="P83967" s="83"/>
    </row>
    <row r="83968" spans="16:16" x14ac:dyDescent="0.3">
      <c r="P83968" s="83"/>
    </row>
    <row r="83969" spans="16:16" x14ac:dyDescent="0.3">
      <c r="P83969" s="83"/>
    </row>
    <row r="83970" spans="16:16" x14ac:dyDescent="0.3">
      <c r="P83970" s="83"/>
    </row>
    <row r="83971" spans="16:16" x14ac:dyDescent="0.3">
      <c r="P83971" s="83"/>
    </row>
    <row r="83972" spans="16:16" x14ac:dyDescent="0.3">
      <c r="P83972" s="83"/>
    </row>
    <row r="83973" spans="16:16" x14ac:dyDescent="0.3">
      <c r="P83973" s="83"/>
    </row>
    <row r="83974" spans="16:16" x14ac:dyDescent="0.3">
      <c r="P83974" s="83"/>
    </row>
    <row r="83975" spans="16:16" x14ac:dyDescent="0.3">
      <c r="P83975" s="83"/>
    </row>
    <row r="83976" spans="16:16" x14ac:dyDescent="0.3">
      <c r="P83976" s="83"/>
    </row>
    <row r="83977" spans="16:16" x14ac:dyDescent="0.3">
      <c r="P83977" s="83"/>
    </row>
    <row r="83978" spans="16:16" x14ac:dyDescent="0.3">
      <c r="P83978" s="83"/>
    </row>
    <row r="83979" spans="16:16" x14ac:dyDescent="0.3">
      <c r="P83979" s="83"/>
    </row>
    <row r="83980" spans="16:16" x14ac:dyDescent="0.3">
      <c r="P83980" s="83"/>
    </row>
    <row r="83981" spans="16:16" x14ac:dyDescent="0.3">
      <c r="P83981" s="83"/>
    </row>
    <row r="83982" spans="16:16" x14ac:dyDescent="0.3">
      <c r="P83982" s="83"/>
    </row>
    <row r="83983" spans="16:16" x14ac:dyDescent="0.3">
      <c r="P83983" s="83"/>
    </row>
    <row r="83984" spans="16:16" x14ac:dyDescent="0.3">
      <c r="P83984" s="83"/>
    </row>
    <row r="83985" spans="16:16" x14ac:dyDescent="0.3">
      <c r="P83985" s="83"/>
    </row>
    <row r="83986" spans="16:16" x14ac:dyDescent="0.3">
      <c r="P83986" s="83"/>
    </row>
    <row r="83987" spans="16:16" x14ac:dyDescent="0.3">
      <c r="P83987" s="83"/>
    </row>
    <row r="83988" spans="16:16" x14ac:dyDescent="0.3">
      <c r="P83988" s="83"/>
    </row>
    <row r="83989" spans="16:16" x14ac:dyDescent="0.3">
      <c r="P83989" s="83"/>
    </row>
    <row r="83990" spans="16:16" x14ac:dyDescent="0.3">
      <c r="P83990" s="83"/>
    </row>
    <row r="83991" spans="16:16" x14ac:dyDescent="0.3">
      <c r="P83991" s="83"/>
    </row>
    <row r="83992" spans="16:16" x14ac:dyDescent="0.3">
      <c r="P83992" s="83"/>
    </row>
    <row r="83993" spans="16:16" x14ac:dyDescent="0.3">
      <c r="P83993" s="83"/>
    </row>
    <row r="83994" spans="16:16" x14ac:dyDescent="0.3">
      <c r="P83994" s="83"/>
    </row>
    <row r="83995" spans="16:16" x14ac:dyDescent="0.3">
      <c r="P83995" s="83"/>
    </row>
    <row r="83996" spans="16:16" x14ac:dyDescent="0.3">
      <c r="P83996" s="83"/>
    </row>
    <row r="83997" spans="16:16" x14ac:dyDescent="0.3">
      <c r="P83997" s="83"/>
    </row>
    <row r="83998" spans="16:16" x14ac:dyDescent="0.3">
      <c r="P83998" s="83"/>
    </row>
    <row r="83999" spans="16:16" x14ac:dyDescent="0.3">
      <c r="P83999" s="83"/>
    </row>
    <row r="84000" spans="16:16" x14ac:dyDescent="0.3">
      <c r="P84000" s="83"/>
    </row>
    <row r="84001" spans="16:16" x14ac:dyDescent="0.3">
      <c r="P84001" s="83"/>
    </row>
    <row r="84002" spans="16:16" x14ac:dyDescent="0.3">
      <c r="P84002" s="83"/>
    </row>
    <row r="84003" spans="16:16" x14ac:dyDescent="0.3">
      <c r="P84003" s="83"/>
    </row>
    <row r="84004" spans="16:16" x14ac:dyDescent="0.3">
      <c r="P84004" s="83"/>
    </row>
    <row r="84005" spans="16:16" x14ac:dyDescent="0.3">
      <c r="P84005" s="83"/>
    </row>
    <row r="84006" spans="16:16" x14ac:dyDescent="0.3">
      <c r="P84006" s="83"/>
    </row>
    <row r="84007" spans="16:16" x14ac:dyDescent="0.3">
      <c r="P84007" s="83"/>
    </row>
    <row r="84008" spans="16:16" x14ac:dyDescent="0.3">
      <c r="P84008" s="83"/>
    </row>
    <row r="84009" spans="16:16" x14ac:dyDescent="0.3">
      <c r="P84009" s="83"/>
    </row>
    <row r="84010" spans="16:16" x14ac:dyDescent="0.3">
      <c r="P84010" s="83"/>
    </row>
    <row r="84011" spans="16:16" x14ac:dyDescent="0.3">
      <c r="P84011" s="83"/>
    </row>
    <row r="84012" spans="16:16" x14ac:dyDescent="0.3">
      <c r="P84012" s="83"/>
    </row>
    <row r="84013" spans="16:16" x14ac:dyDescent="0.3">
      <c r="P84013" s="83"/>
    </row>
    <row r="84014" spans="16:16" x14ac:dyDescent="0.3">
      <c r="P84014" s="83"/>
    </row>
    <row r="84015" spans="16:16" x14ac:dyDescent="0.3">
      <c r="P84015" s="83"/>
    </row>
    <row r="84016" spans="16:16" x14ac:dyDescent="0.3">
      <c r="P84016" s="83"/>
    </row>
    <row r="84017" spans="16:16" x14ac:dyDescent="0.3">
      <c r="P84017" s="83"/>
    </row>
    <row r="84018" spans="16:16" x14ac:dyDescent="0.3">
      <c r="P84018" s="83"/>
    </row>
    <row r="84019" spans="16:16" x14ac:dyDescent="0.3">
      <c r="P84019" s="83"/>
    </row>
    <row r="84020" spans="16:16" x14ac:dyDescent="0.3">
      <c r="P84020" s="83"/>
    </row>
    <row r="84021" spans="16:16" x14ac:dyDescent="0.3">
      <c r="P84021" s="83"/>
    </row>
    <row r="84022" spans="16:16" x14ac:dyDescent="0.3">
      <c r="P84022" s="83"/>
    </row>
    <row r="84023" spans="16:16" x14ac:dyDescent="0.3">
      <c r="P84023" s="83"/>
    </row>
    <row r="84024" spans="16:16" x14ac:dyDescent="0.3">
      <c r="P84024" s="83"/>
    </row>
    <row r="84025" spans="16:16" x14ac:dyDescent="0.3">
      <c r="P84025" s="83"/>
    </row>
    <row r="84026" spans="16:16" x14ac:dyDescent="0.3">
      <c r="P84026" s="83"/>
    </row>
    <row r="84027" spans="16:16" x14ac:dyDescent="0.3">
      <c r="P84027" s="83"/>
    </row>
    <row r="84028" spans="16:16" x14ac:dyDescent="0.3">
      <c r="P84028" s="83"/>
    </row>
    <row r="84029" spans="16:16" x14ac:dyDescent="0.3">
      <c r="P84029" s="83"/>
    </row>
    <row r="84030" spans="16:16" x14ac:dyDescent="0.3">
      <c r="P84030" s="83"/>
    </row>
    <row r="84031" spans="16:16" x14ac:dyDescent="0.3">
      <c r="P84031" s="83"/>
    </row>
    <row r="84032" spans="16:16" x14ac:dyDescent="0.3">
      <c r="P84032" s="83"/>
    </row>
    <row r="84033" spans="16:16" x14ac:dyDescent="0.3">
      <c r="P84033" s="83"/>
    </row>
    <row r="84034" spans="16:16" x14ac:dyDescent="0.3">
      <c r="P84034" s="83"/>
    </row>
    <row r="84035" spans="16:16" x14ac:dyDescent="0.3">
      <c r="P84035" s="83"/>
    </row>
    <row r="84036" spans="16:16" x14ac:dyDescent="0.3">
      <c r="P84036" s="83"/>
    </row>
    <row r="84037" spans="16:16" x14ac:dyDescent="0.3">
      <c r="P84037" s="83"/>
    </row>
    <row r="84038" spans="16:16" x14ac:dyDescent="0.3">
      <c r="P84038" s="83"/>
    </row>
    <row r="84039" spans="16:16" x14ac:dyDescent="0.3">
      <c r="P84039" s="83"/>
    </row>
    <row r="84040" spans="16:16" x14ac:dyDescent="0.3">
      <c r="P84040" s="83"/>
    </row>
    <row r="84041" spans="16:16" x14ac:dyDescent="0.3">
      <c r="P84041" s="83"/>
    </row>
    <row r="84042" spans="16:16" x14ac:dyDescent="0.3">
      <c r="P84042" s="83"/>
    </row>
    <row r="84043" spans="16:16" x14ac:dyDescent="0.3">
      <c r="P84043" s="83"/>
    </row>
    <row r="84044" spans="16:16" x14ac:dyDescent="0.3">
      <c r="P84044" s="83"/>
    </row>
    <row r="84045" spans="16:16" x14ac:dyDescent="0.3">
      <c r="P84045" s="83"/>
    </row>
    <row r="84046" spans="16:16" x14ac:dyDescent="0.3">
      <c r="P84046" s="83"/>
    </row>
    <row r="84047" spans="16:16" x14ac:dyDescent="0.3">
      <c r="P84047" s="83"/>
    </row>
    <row r="84048" spans="16:16" x14ac:dyDescent="0.3">
      <c r="P84048" s="83"/>
    </row>
    <row r="84049" spans="16:16" x14ac:dyDescent="0.3">
      <c r="P84049" s="83"/>
    </row>
    <row r="84050" spans="16:16" x14ac:dyDescent="0.3">
      <c r="P84050" s="83"/>
    </row>
    <row r="84051" spans="16:16" x14ac:dyDescent="0.3">
      <c r="P84051" s="83"/>
    </row>
    <row r="84052" spans="16:16" x14ac:dyDescent="0.3">
      <c r="P84052" s="83"/>
    </row>
    <row r="84053" spans="16:16" x14ac:dyDescent="0.3">
      <c r="P84053" s="83"/>
    </row>
    <row r="84054" spans="16:16" x14ac:dyDescent="0.3">
      <c r="P84054" s="83"/>
    </row>
    <row r="84055" spans="16:16" x14ac:dyDescent="0.3">
      <c r="P84055" s="83"/>
    </row>
    <row r="84056" spans="16:16" x14ac:dyDescent="0.3">
      <c r="P84056" s="83"/>
    </row>
    <row r="84057" spans="16:16" x14ac:dyDescent="0.3">
      <c r="P84057" s="83"/>
    </row>
    <row r="84058" spans="16:16" x14ac:dyDescent="0.3">
      <c r="P84058" s="83"/>
    </row>
    <row r="84059" spans="16:16" x14ac:dyDescent="0.3">
      <c r="P84059" s="83"/>
    </row>
    <row r="84060" spans="16:16" x14ac:dyDescent="0.3">
      <c r="P84060" s="83"/>
    </row>
    <row r="84061" spans="16:16" x14ac:dyDescent="0.3">
      <c r="P84061" s="83"/>
    </row>
    <row r="84062" spans="16:16" x14ac:dyDescent="0.3">
      <c r="P84062" s="83"/>
    </row>
    <row r="84063" spans="16:16" x14ac:dyDescent="0.3">
      <c r="P84063" s="83"/>
    </row>
    <row r="84064" spans="16:16" x14ac:dyDescent="0.3">
      <c r="P84064" s="83"/>
    </row>
    <row r="84065" spans="16:16" x14ac:dyDescent="0.3">
      <c r="P84065" s="83"/>
    </row>
    <row r="84066" spans="16:16" x14ac:dyDescent="0.3">
      <c r="P84066" s="83"/>
    </row>
    <row r="84067" spans="16:16" x14ac:dyDescent="0.3">
      <c r="P84067" s="83"/>
    </row>
    <row r="84068" spans="16:16" x14ac:dyDescent="0.3">
      <c r="P84068" s="83"/>
    </row>
    <row r="84069" spans="16:16" x14ac:dyDescent="0.3">
      <c r="P84069" s="83"/>
    </row>
    <row r="84070" spans="16:16" x14ac:dyDescent="0.3">
      <c r="P84070" s="83"/>
    </row>
    <row r="84071" spans="16:16" x14ac:dyDescent="0.3">
      <c r="P84071" s="83"/>
    </row>
    <row r="84072" spans="16:16" x14ac:dyDescent="0.3">
      <c r="P84072" s="83"/>
    </row>
    <row r="84073" spans="16:16" x14ac:dyDescent="0.3">
      <c r="P84073" s="83"/>
    </row>
    <row r="84074" spans="16:16" x14ac:dyDescent="0.3">
      <c r="P84074" s="83"/>
    </row>
    <row r="84075" spans="16:16" x14ac:dyDescent="0.3">
      <c r="P84075" s="83"/>
    </row>
    <row r="84076" spans="16:16" x14ac:dyDescent="0.3">
      <c r="P84076" s="83"/>
    </row>
    <row r="84077" spans="16:16" x14ac:dyDescent="0.3">
      <c r="P84077" s="83"/>
    </row>
    <row r="84078" spans="16:16" x14ac:dyDescent="0.3">
      <c r="P84078" s="83"/>
    </row>
    <row r="84079" spans="16:16" x14ac:dyDescent="0.3">
      <c r="P84079" s="83"/>
    </row>
    <row r="84080" spans="16:16" x14ac:dyDescent="0.3">
      <c r="P84080" s="83"/>
    </row>
    <row r="84081" spans="16:16" x14ac:dyDescent="0.3">
      <c r="P84081" s="83"/>
    </row>
    <row r="84082" spans="16:16" x14ac:dyDescent="0.3">
      <c r="P84082" s="83"/>
    </row>
    <row r="84083" spans="16:16" x14ac:dyDescent="0.3">
      <c r="P84083" s="83"/>
    </row>
    <row r="84084" spans="16:16" x14ac:dyDescent="0.3">
      <c r="P84084" s="83"/>
    </row>
    <row r="84085" spans="16:16" x14ac:dyDescent="0.3">
      <c r="P84085" s="83"/>
    </row>
    <row r="84086" spans="16:16" x14ac:dyDescent="0.3">
      <c r="P84086" s="83"/>
    </row>
    <row r="84087" spans="16:16" x14ac:dyDescent="0.3">
      <c r="P84087" s="83"/>
    </row>
    <row r="84088" spans="16:16" x14ac:dyDescent="0.3">
      <c r="P84088" s="83"/>
    </row>
    <row r="84089" spans="16:16" x14ac:dyDescent="0.3">
      <c r="P84089" s="83"/>
    </row>
    <row r="84090" spans="16:16" x14ac:dyDescent="0.3">
      <c r="P84090" s="83"/>
    </row>
    <row r="84091" spans="16:16" x14ac:dyDescent="0.3">
      <c r="P84091" s="83"/>
    </row>
    <row r="84092" spans="16:16" x14ac:dyDescent="0.3">
      <c r="P84092" s="83"/>
    </row>
    <row r="84093" spans="16:16" x14ac:dyDescent="0.3">
      <c r="P84093" s="83"/>
    </row>
    <row r="84094" spans="16:16" x14ac:dyDescent="0.3">
      <c r="P84094" s="83"/>
    </row>
    <row r="84095" spans="16:16" x14ac:dyDescent="0.3">
      <c r="P84095" s="83"/>
    </row>
    <row r="84096" spans="16:16" x14ac:dyDescent="0.3">
      <c r="P84096" s="83"/>
    </row>
    <row r="84097" spans="16:16" x14ac:dyDescent="0.3">
      <c r="P84097" s="83"/>
    </row>
    <row r="84098" spans="16:16" x14ac:dyDescent="0.3">
      <c r="P84098" s="83"/>
    </row>
    <row r="84099" spans="16:16" x14ac:dyDescent="0.3">
      <c r="P84099" s="83"/>
    </row>
    <row r="84100" spans="16:16" x14ac:dyDescent="0.3">
      <c r="P84100" s="83"/>
    </row>
    <row r="84101" spans="16:16" x14ac:dyDescent="0.3">
      <c r="P84101" s="83"/>
    </row>
    <row r="84102" spans="16:16" x14ac:dyDescent="0.3">
      <c r="P84102" s="83"/>
    </row>
    <row r="84103" spans="16:16" x14ac:dyDescent="0.3">
      <c r="P84103" s="83"/>
    </row>
    <row r="84104" spans="16:16" x14ac:dyDescent="0.3">
      <c r="P84104" s="83"/>
    </row>
    <row r="84105" spans="16:16" x14ac:dyDescent="0.3">
      <c r="P84105" s="83"/>
    </row>
    <row r="84106" spans="16:16" x14ac:dyDescent="0.3">
      <c r="P84106" s="83"/>
    </row>
    <row r="84107" spans="16:16" x14ac:dyDescent="0.3">
      <c r="P84107" s="83"/>
    </row>
    <row r="84108" spans="16:16" x14ac:dyDescent="0.3">
      <c r="P84108" s="83"/>
    </row>
    <row r="84109" spans="16:16" x14ac:dyDescent="0.3">
      <c r="P84109" s="83"/>
    </row>
    <row r="84110" spans="16:16" x14ac:dyDescent="0.3">
      <c r="P84110" s="83"/>
    </row>
    <row r="84111" spans="16:16" x14ac:dyDescent="0.3">
      <c r="P84111" s="83"/>
    </row>
    <row r="84112" spans="16:16" x14ac:dyDescent="0.3">
      <c r="P84112" s="83"/>
    </row>
    <row r="84113" spans="16:16" x14ac:dyDescent="0.3">
      <c r="P84113" s="83"/>
    </row>
    <row r="84114" spans="16:16" x14ac:dyDescent="0.3">
      <c r="P84114" s="83"/>
    </row>
    <row r="84115" spans="16:16" x14ac:dyDescent="0.3">
      <c r="P84115" s="83"/>
    </row>
    <row r="84116" spans="16:16" x14ac:dyDescent="0.3">
      <c r="P84116" s="83"/>
    </row>
    <row r="84117" spans="16:16" x14ac:dyDescent="0.3">
      <c r="P84117" s="83"/>
    </row>
    <row r="84118" spans="16:16" x14ac:dyDescent="0.3">
      <c r="P84118" s="83"/>
    </row>
    <row r="84119" spans="16:16" x14ac:dyDescent="0.3">
      <c r="P84119" s="83"/>
    </row>
    <row r="84120" spans="16:16" x14ac:dyDescent="0.3">
      <c r="P84120" s="83"/>
    </row>
    <row r="84121" spans="16:16" x14ac:dyDescent="0.3">
      <c r="P84121" s="83"/>
    </row>
    <row r="84122" spans="16:16" x14ac:dyDescent="0.3">
      <c r="P84122" s="83"/>
    </row>
    <row r="84123" spans="16:16" x14ac:dyDescent="0.3">
      <c r="P84123" s="83"/>
    </row>
    <row r="84124" spans="16:16" x14ac:dyDescent="0.3">
      <c r="P84124" s="83"/>
    </row>
    <row r="84125" spans="16:16" x14ac:dyDescent="0.3">
      <c r="P84125" s="83"/>
    </row>
    <row r="84126" spans="16:16" x14ac:dyDescent="0.3">
      <c r="P84126" s="83"/>
    </row>
    <row r="84127" spans="16:16" x14ac:dyDescent="0.3">
      <c r="P84127" s="83"/>
    </row>
    <row r="84128" spans="16:16" x14ac:dyDescent="0.3">
      <c r="P84128" s="83"/>
    </row>
    <row r="84129" spans="16:16" x14ac:dyDescent="0.3">
      <c r="P84129" s="83"/>
    </row>
    <row r="84130" spans="16:16" x14ac:dyDescent="0.3">
      <c r="P84130" s="83"/>
    </row>
    <row r="84131" spans="16:16" x14ac:dyDescent="0.3">
      <c r="P84131" s="83"/>
    </row>
    <row r="84132" spans="16:16" x14ac:dyDescent="0.3">
      <c r="P84132" s="83"/>
    </row>
    <row r="84133" spans="16:16" x14ac:dyDescent="0.3">
      <c r="P84133" s="83"/>
    </row>
    <row r="84134" spans="16:16" x14ac:dyDescent="0.3">
      <c r="P84134" s="83"/>
    </row>
    <row r="84135" spans="16:16" x14ac:dyDescent="0.3">
      <c r="P84135" s="83"/>
    </row>
    <row r="84136" spans="16:16" x14ac:dyDescent="0.3">
      <c r="P84136" s="83"/>
    </row>
    <row r="84137" spans="16:16" x14ac:dyDescent="0.3">
      <c r="P84137" s="83"/>
    </row>
    <row r="84138" spans="16:16" x14ac:dyDescent="0.3">
      <c r="P84138" s="83"/>
    </row>
    <row r="84139" spans="16:16" x14ac:dyDescent="0.3">
      <c r="P84139" s="83"/>
    </row>
    <row r="84140" spans="16:16" x14ac:dyDescent="0.3">
      <c r="P84140" s="83"/>
    </row>
    <row r="84141" spans="16:16" x14ac:dyDescent="0.3">
      <c r="P84141" s="83"/>
    </row>
    <row r="84142" spans="16:16" x14ac:dyDescent="0.3">
      <c r="P84142" s="83"/>
    </row>
    <row r="84143" spans="16:16" x14ac:dyDescent="0.3">
      <c r="P84143" s="83"/>
    </row>
    <row r="84144" spans="16:16" x14ac:dyDescent="0.3">
      <c r="P84144" s="83"/>
    </row>
    <row r="84145" spans="16:16" x14ac:dyDescent="0.3">
      <c r="P84145" s="83"/>
    </row>
    <row r="84146" spans="16:16" x14ac:dyDescent="0.3">
      <c r="P84146" s="83"/>
    </row>
    <row r="84147" spans="16:16" x14ac:dyDescent="0.3">
      <c r="P84147" s="83"/>
    </row>
    <row r="84148" spans="16:16" x14ac:dyDescent="0.3">
      <c r="P84148" s="83"/>
    </row>
    <row r="84149" spans="16:16" x14ac:dyDescent="0.3">
      <c r="P84149" s="83"/>
    </row>
    <row r="84150" spans="16:16" x14ac:dyDescent="0.3">
      <c r="P84150" s="83"/>
    </row>
    <row r="84151" spans="16:16" x14ac:dyDescent="0.3">
      <c r="P84151" s="83"/>
    </row>
    <row r="84152" spans="16:16" x14ac:dyDescent="0.3">
      <c r="P84152" s="83"/>
    </row>
    <row r="84153" spans="16:16" x14ac:dyDescent="0.3">
      <c r="P84153" s="83"/>
    </row>
    <row r="84154" spans="16:16" x14ac:dyDescent="0.3">
      <c r="P84154" s="83"/>
    </row>
    <row r="84155" spans="16:16" x14ac:dyDescent="0.3">
      <c r="P84155" s="83"/>
    </row>
    <row r="84156" spans="16:16" x14ac:dyDescent="0.3">
      <c r="P84156" s="83"/>
    </row>
    <row r="84157" spans="16:16" x14ac:dyDescent="0.3">
      <c r="P84157" s="83"/>
    </row>
    <row r="84158" spans="16:16" x14ac:dyDescent="0.3">
      <c r="P84158" s="83"/>
    </row>
    <row r="84159" spans="16:16" x14ac:dyDescent="0.3">
      <c r="P84159" s="83"/>
    </row>
    <row r="84160" spans="16:16" x14ac:dyDescent="0.3">
      <c r="P84160" s="83"/>
    </row>
    <row r="84161" spans="16:16" x14ac:dyDescent="0.3">
      <c r="P84161" s="83"/>
    </row>
    <row r="84162" spans="16:16" x14ac:dyDescent="0.3">
      <c r="P84162" s="83"/>
    </row>
    <row r="84163" spans="16:16" x14ac:dyDescent="0.3">
      <c r="P84163" s="83"/>
    </row>
    <row r="84164" spans="16:16" x14ac:dyDescent="0.3">
      <c r="P84164" s="83"/>
    </row>
    <row r="84165" spans="16:16" x14ac:dyDescent="0.3">
      <c r="P84165" s="83"/>
    </row>
    <row r="84166" spans="16:16" x14ac:dyDescent="0.3">
      <c r="P84166" s="83"/>
    </row>
    <row r="84167" spans="16:16" x14ac:dyDescent="0.3">
      <c r="P84167" s="83"/>
    </row>
    <row r="84168" spans="16:16" x14ac:dyDescent="0.3">
      <c r="P84168" s="83"/>
    </row>
    <row r="84169" spans="16:16" x14ac:dyDescent="0.3">
      <c r="P84169" s="83"/>
    </row>
    <row r="84170" spans="16:16" x14ac:dyDescent="0.3">
      <c r="P84170" s="83"/>
    </row>
    <row r="84171" spans="16:16" x14ac:dyDescent="0.3">
      <c r="P84171" s="83"/>
    </row>
    <row r="84172" spans="16:16" x14ac:dyDescent="0.3">
      <c r="P84172" s="83"/>
    </row>
    <row r="84173" spans="16:16" x14ac:dyDescent="0.3">
      <c r="P84173" s="83"/>
    </row>
    <row r="84174" spans="16:16" x14ac:dyDescent="0.3">
      <c r="P84174" s="83"/>
    </row>
    <row r="84175" spans="16:16" x14ac:dyDescent="0.3">
      <c r="P84175" s="83"/>
    </row>
    <row r="84176" spans="16:16" x14ac:dyDescent="0.3">
      <c r="P84176" s="83"/>
    </row>
    <row r="84177" spans="16:16" x14ac:dyDescent="0.3">
      <c r="P84177" s="83"/>
    </row>
    <row r="84178" spans="16:16" x14ac:dyDescent="0.3">
      <c r="P84178" s="83"/>
    </row>
    <row r="84179" spans="16:16" x14ac:dyDescent="0.3">
      <c r="P84179" s="83"/>
    </row>
    <row r="84180" spans="16:16" x14ac:dyDescent="0.3">
      <c r="P84180" s="83"/>
    </row>
    <row r="84181" spans="16:16" x14ac:dyDescent="0.3">
      <c r="P84181" s="83"/>
    </row>
    <row r="84182" spans="16:16" x14ac:dyDescent="0.3">
      <c r="P84182" s="83"/>
    </row>
    <row r="84183" spans="16:16" x14ac:dyDescent="0.3">
      <c r="P84183" s="83"/>
    </row>
    <row r="84184" spans="16:16" x14ac:dyDescent="0.3">
      <c r="P84184" s="83"/>
    </row>
    <row r="84185" spans="16:16" x14ac:dyDescent="0.3">
      <c r="P84185" s="83"/>
    </row>
    <row r="84186" spans="16:16" x14ac:dyDescent="0.3">
      <c r="P84186" s="83"/>
    </row>
    <row r="84187" spans="16:16" x14ac:dyDescent="0.3">
      <c r="P84187" s="83"/>
    </row>
    <row r="84188" spans="16:16" x14ac:dyDescent="0.3">
      <c r="P84188" s="83"/>
    </row>
    <row r="84189" spans="16:16" x14ac:dyDescent="0.3">
      <c r="P84189" s="83"/>
    </row>
    <row r="84190" spans="16:16" x14ac:dyDescent="0.3">
      <c r="P84190" s="83"/>
    </row>
    <row r="84191" spans="16:16" x14ac:dyDescent="0.3">
      <c r="P84191" s="83"/>
    </row>
    <row r="84192" spans="16:16" x14ac:dyDescent="0.3">
      <c r="P84192" s="83"/>
    </row>
    <row r="84193" spans="16:16" x14ac:dyDescent="0.3">
      <c r="P84193" s="83"/>
    </row>
    <row r="84194" spans="16:16" x14ac:dyDescent="0.3">
      <c r="P84194" s="83"/>
    </row>
    <row r="84195" spans="16:16" x14ac:dyDescent="0.3">
      <c r="P84195" s="83"/>
    </row>
    <row r="84196" spans="16:16" x14ac:dyDescent="0.3">
      <c r="P84196" s="83"/>
    </row>
    <row r="84197" spans="16:16" x14ac:dyDescent="0.3">
      <c r="P84197" s="83"/>
    </row>
    <row r="84198" spans="16:16" x14ac:dyDescent="0.3">
      <c r="P84198" s="83"/>
    </row>
    <row r="84199" spans="16:16" x14ac:dyDescent="0.3">
      <c r="P84199" s="83"/>
    </row>
    <row r="84200" spans="16:16" x14ac:dyDescent="0.3">
      <c r="P84200" s="83"/>
    </row>
    <row r="84201" spans="16:16" x14ac:dyDescent="0.3">
      <c r="P84201" s="83"/>
    </row>
    <row r="84202" spans="16:16" x14ac:dyDescent="0.3">
      <c r="P84202" s="83"/>
    </row>
    <row r="84203" spans="16:16" x14ac:dyDescent="0.3">
      <c r="P84203" s="83"/>
    </row>
    <row r="84204" spans="16:16" x14ac:dyDescent="0.3">
      <c r="P84204" s="83"/>
    </row>
    <row r="84205" spans="16:16" x14ac:dyDescent="0.3">
      <c r="P84205" s="83"/>
    </row>
    <row r="84206" spans="16:16" x14ac:dyDescent="0.3">
      <c r="P84206" s="83"/>
    </row>
    <row r="84207" spans="16:16" x14ac:dyDescent="0.3">
      <c r="P84207" s="83"/>
    </row>
    <row r="84208" spans="16:16" x14ac:dyDescent="0.3">
      <c r="P84208" s="83"/>
    </row>
    <row r="84209" spans="16:16" x14ac:dyDescent="0.3">
      <c r="P84209" s="83"/>
    </row>
    <row r="84210" spans="16:16" x14ac:dyDescent="0.3">
      <c r="P84210" s="83"/>
    </row>
    <row r="84211" spans="16:16" x14ac:dyDescent="0.3">
      <c r="P84211" s="83"/>
    </row>
    <row r="84212" spans="16:16" x14ac:dyDescent="0.3">
      <c r="P84212" s="83"/>
    </row>
    <row r="84213" spans="16:16" x14ac:dyDescent="0.3">
      <c r="P84213" s="83"/>
    </row>
    <row r="84214" spans="16:16" x14ac:dyDescent="0.3">
      <c r="P84214" s="83"/>
    </row>
    <row r="84215" spans="16:16" x14ac:dyDescent="0.3">
      <c r="P84215" s="83"/>
    </row>
    <row r="84216" spans="16:16" x14ac:dyDescent="0.3">
      <c r="P84216" s="83"/>
    </row>
    <row r="84217" spans="16:16" x14ac:dyDescent="0.3">
      <c r="P84217" s="83"/>
    </row>
    <row r="84218" spans="16:16" x14ac:dyDescent="0.3">
      <c r="P84218" s="83"/>
    </row>
    <row r="84219" spans="16:16" x14ac:dyDescent="0.3">
      <c r="P84219" s="83"/>
    </row>
    <row r="84220" spans="16:16" x14ac:dyDescent="0.3">
      <c r="P84220" s="83"/>
    </row>
    <row r="84221" spans="16:16" x14ac:dyDescent="0.3">
      <c r="P84221" s="83"/>
    </row>
    <row r="84222" spans="16:16" x14ac:dyDescent="0.3">
      <c r="P84222" s="83"/>
    </row>
    <row r="84223" spans="16:16" x14ac:dyDescent="0.3">
      <c r="P84223" s="83"/>
    </row>
    <row r="84224" spans="16:16" x14ac:dyDescent="0.3">
      <c r="P84224" s="83"/>
    </row>
    <row r="84225" spans="16:16" x14ac:dyDescent="0.3">
      <c r="P84225" s="83"/>
    </row>
    <row r="84226" spans="16:16" x14ac:dyDescent="0.3">
      <c r="P84226" s="83"/>
    </row>
    <row r="84227" spans="16:16" x14ac:dyDescent="0.3">
      <c r="P84227" s="83"/>
    </row>
    <row r="84228" spans="16:16" x14ac:dyDescent="0.3">
      <c r="P84228" s="83"/>
    </row>
    <row r="84229" spans="16:16" x14ac:dyDescent="0.3">
      <c r="P84229" s="83"/>
    </row>
    <row r="84230" spans="16:16" x14ac:dyDescent="0.3">
      <c r="P84230" s="83"/>
    </row>
    <row r="84231" spans="16:16" x14ac:dyDescent="0.3">
      <c r="P84231" s="83"/>
    </row>
    <row r="84232" spans="16:16" x14ac:dyDescent="0.3">
      <c r="P84232" s="83"/>
    </row>
    <row r="84233" spans="16:16" x14ac:dyDescent="0.3">
      <c r="P84233" s="83"/>
    </row>
    <row r="84234" spans="16:16" x14ac:dyDescent="0.3">
      <c r="P84234" s="83"/>
    </row>
    <row r="84235" spans="16:16" x14ac:dyDescent="0.3">
      <c r="P84235" s="83"/>
    </row>
    <row r="84236" spans="16:16" x14ac:dyDescent="0.3">
      <c r="P84236" s="83"/>
    </row>
    <row r="84237" spans="16:16" x14ac:dyDescent="0.3">
      <c r="P84237" s="83"/>
    </row>
    <row r="84238" spans="16:16" x14ac:dyDescent="0.3">
      <c r="P84238" s="83"/>
    </row>
    <row r="84239" spans="16:16" x14ac:dyDescent="0.3">
      <c r="P84239" s="83"/>
    </row>
    <row r="84240" spans="16:16" x14ac:dyDescent="0.3">
      <c r="P84240" s="83"/>
    </row>
    <row r="84241" spans="16:16" x14ac:dyDescent="0.3">
      <c r="P84241" s="83"/>
    </row>
    <row r="84242" spans="16:16" x14ac:dyDescent="0.3">
      <c r="P84242" s="83"/>
    </row>
    <row r="84243" spans="16:16" x14ac:dyDescent="0.3">
      <c r="P84243" s="83"/>
    </row>
    <row r="84244" spans="16:16" x14ac:dyDescent="0.3">
      <c r="P84244" s="83"/>
    </row>
    <row r="84245" spans="16:16" x14ac:dyDescent="0.3">
      <c r="P84245" s="83"/>
    </row>
    <row r="84246" spans="16:16" x14ac:dyDescent="0.3">
      <c r="P84246" s="83"/>
    </row>
    <row r="84247" spans="16:16" x14ac:dyDescent="0.3">
      <c r="P84247" s="83"/>
    </row>
    <row r="84248" spans="16:16" x14ac:dyDescent="0.3">
      <c r="P84248" s="83"/>
    </row>
    <row r="84249" spans="16:16" x14ac:dyDescent="0.3">
      <c r="P84249" s="83"/>
    </row>
    <row r="84250" spans="16:16" x14ac:dyDescent="0.3">
      <c r="P84250" s="83"/>
    </row>
    <row r="84251" spans="16:16" x14ac:dyDescent="0.3">
      <c r="P84251" s="83"/>
    </row>
    <row r="84252" spans="16:16" x14ac:dyDescent="0.3">
      <c r="P84252" s="83"/>
    </row>
    <row r="84253" spans="16:16" x14ac:dyDescent="0.3">
      <c r="P84253" s="83"/>
    </row>
    <row r="84254" spans="16:16" x14ac:dyDescent="0.3">
      <c r="P84254" s="83"/>
    </row>
    <row r="84255" spans="16:16" x14ac:dyDescent="0.3">
      <c r="P84255" s="83"/>
    </row>
    <row r="84256" spans="16:16" x14ac:dyDescent="0.3">
      <c r="P84256" s="83"/>
    </row>
    <row r="84257" spans="16:16" x14ac:dyDescent="0.3">
      <c r="P84257" s="83"/>
    </row>
    <row r="84258" spans="16:16" x14ac:dyDescent="0.3">
      <c r="P84258" s="83"/>
    </row>
    <row r="84259" spans="16:16" x14ac:dyDescent="0.3">
      <c r="P84259" s="83"/>
    </row>
    <row r="84260" spans="16:16" x14ac:dyDescent="0.3">
      <c r="P84260" s="83"/>
    </row>
    <row r="84261" spans="16:16" x14ac:dyDescent="0.3">
      <c r="P84261" s="83"/>
    </row>
    <row r="84262" spans="16:16" x14ac:dyDescent="0.3">
      <c r="P84262" s="83"/>
    </row>
    <row r="84263" spans="16:16" x14ac:dyDescent="0.3">
      <c r="P84263" s="83"/>
    </row>
    <row r="84264" spans="16:16" x14ac:dyDescent="0.3">
      <c r="P84264" s="83"/>
    </row>
    <row r="84265" spans="16:16" x14ac:dyDescent="0.3">
      <c r="P84265" s="83"/>
    </row>
    <row r="84266" spans="16:16" x14ac:dyDescent="0.3">
      <c r="P84266" s="83"/>
    </row>
    <row r="84267" spans="16:16" x14ac:dyDescent="0.3">
      <c r="P84267" s="83"/>
    </row>
    <row r="84268" spans="16:16" x14ac:dyDescent="0.3">
      <c r="P84268" s="83"/>
    </row>
    <row r="84269" spans="16:16" x14ac:dyDescent="0.3">
      <c r="P84269" s="83"/>
    </row>
    <row r="84270" spans="16:16" x14ac:dyDescent="0.3">
      <c r="P84270" s="83"/>
    </row>
    <row r="84271" spans="16:16" x14ac:dyDescent="0.3">
      <c r="P84271" s="83"/>
    </row>
    <row r="84272" spans="16:16" x14ac:dyDescent="0.3">
      <c r="P84272" s="83"/>
    </row>
    <row r="84273" spans="16:16" x14ac:dyDescent="0.3">
      <c r="P84273" s="83"/>
    </row>
    <row r="84274" spans="16:16" x14ac:dyDescent="0.3">
      <c r="P84274" s="83"/>
    </row>
    <row r="84275" spans="16:16" x14ac:dyDescent="0.3">
      <c r="P84275" s="83"/>
    </row>
    <row r="84276" spans="16:16" x14ac:dyDescent="0.3">
      <c r="P84276" s="83"/>
    </row>
    <row r="84277" spans="16:16" x14ac:dyDescent="0.3">
      <c r="P84277" s="83"/>
    </row>
    <row r="84278" spans="16:16" x14ac:dyDescent="0.3">
      <c r="P84278" s="83"/>
    </row>
    <row r="84279" spans="16:16" x14ac:dyDescent="0.3">
      <c r="P84279" s="83"/>
    </row>
    <row r="84280" spans="16:16" x14ac:dyDescent="0.3">
      <c r="P84280" s="83"/>
    </row>
    <row r="84281" spans="16:16" x14ac:dyDescent="0.3">
      <c r="P84281" s="83"/>
    </row>
    <row r="84282" spans="16:16" x14ac:dyDescent="0.3">
      <c r="P84282" s="83"/>
    </row>
    <row r="84283" spans="16:16" x14ac:dyDescent="0.3">
      <c r="P84283" s="83"/>
    </row>
    <row r="84284" spans="16:16" x14ac:dyDescent="0.3">
      <c r="P84284" s="83"/>
    </row>
    <row r="84285" spans="16:16" x14ac:dyDescent="0.3">
      <c r="P84285" s="83"/>
    </row>
    <row r="84286" spans="16:16" x14ac:dyDescent="0.3">
      <c r="P84286" s="83"/>
    </row>
    <row r="84287" spans="16:16" x14ac:dyDescent="0.3">
      <c r="P84287" s="83"/>
    </row>
    <row r="84288" spans="16:16" x14ac:dyDescent="0.3">
      <c r="P84288" s="83"/>
    </row>
    <row r="84289" spans="16:16" x14ac:dyDescent="0.3">
      <c r="P84289" s="83"/>
    </row>
    <row r="84290" spans="16:16" x14ac:dyDescent="0.3">
      <c r="P84290" s="83"/>
    </row>
    <row r="84291" spans="16:16" x14ac:dyDescent="0.3">
      <c r="P84291" s="83"/>
    </row>
    <row r="84292" spans="16:16" x14ac:dyDescent="0.3">
      <c r="P84292" s="83"/>
    </row>
    <row r="84293" spans="16:16" x14ac:dyDescent="0.3">
      <c r="P84293" s="83"/>
    </row>
    <row r="84294" spans="16:16" x14ac:dyDescent="0.3">
      <c r="P84294" s="83"/>
    </row>
    <row r="84295" spans="16:16" x14ac:dyDescent="0.3">
      <c r="P84295" s="83"/>
    </row>
    <row r="84296" spans="16:16" x14ac:dyDescent="0.3">
      <c r="P84296" s="83"/>
    </row>
    <row r="84297" spans="16:16" x14ac:dyDescent="0.3">
      <c r="P84297" s="83"/>
    </row>
    <row r="84298" spans="16:16" x14ac:dyDescent="0.3">
      <c r="P84298" s="83"/>
    </row>
    <row r="84299" spans="16:16" x14ac:dyDescent="0.3">
      <c r="P84299" s="83"/>
    </row>
    <row r="84300" spans="16:16" x14ac:dyDescent="0.3">
      <c r="P84300" s="83"/>
    </row>
    <row r="84301" spans="16:16" x14ac:dyDescent="0.3">
      <c r="P84301" s="83"/>
    </row>
    <row r="84302" spans="16:16" x14ac:dyDescent="0.3">
      <c r="P84302" s="83"/>
    </row>
    <row r="84303" spans="16:16" x14ac:dyDescent="0.3">
      <c r="P84303" s="83"/>
    </row>
    <row r="84304" spans="16:16" x14ac:dyDescent="0.3">
      <c r="P84304" s="83"/>
    </row>
    <row r="84305" spans="16:16" x14ac:dyDescent="0.3">
      <c r="P84305" s="83"/>
    </row>
    <row r="84306" spans="16:16" x14ac:dyDescent="0.3">
      <c r="P84306" s="83"/>
    </row>
    <row r="84307" spans="16:16" x14ac:dyDescent="0.3">
      <c r="P84307" s="83"/>
    </row>
    <row r="84308" spans="16:16" x14ac:dyDescent="0.3">
      <c r="P84308" s="83"/>
    </row>
    <row r="84309" spans="16:16" x14ac:dyDescent="0.3">
      <c r="P84309" s="83"/>
    </row>
    <row r="84310" spans="16:16" x14ac:dyDescent="0.3">
      <c r="P84310" s="83"/>
    </row>
    <row r="84311" spans="16:16" x14ac:dyDescent="0.3">
      <c r="P84311" s="83"/>
    </row>
    <row r="84312" spans="16:16" x14ac:dyDescent="0.3">
      <c r="P84312" s="83"/>
    </row>
    <row r="84313" spans="16:16" x14ac:dyDescent="0.3">
      <c r="P84313" s="83"/>
    </row>
    <row r="84314" spans="16:16" x14ac:dyDescent="0.3">
      <c r="P84314" s="83"/>
    </row>
    <row r="84315" spans="16:16" x14ac:dyDescent="0.3">
      <c r="P84315" s="83"/>
    </row>
    <row r="84316" spans="16:16" x14ac:dyDescent="0.3">
      <c r="P84316" s="83"/>
    </row>
    <row r="84317" spans="16:16" x14ac:dyDescent="0.3">
      <c r="P84317" s="83"/>
    </row>
    <row r="84318" spans="16:16" x14ac:dyDescent="0.3">
      <c r="P84318" s="83"/>
    </row>
    <row r="84319" spans="16:16" x14ac:dyDescent="0.3">
      <c r="P84319" s="83"/>
    </row>
    <row r="84320" spans="16:16" x14ac:dyDescent="0.3">
      <c r="P84320" s="83"/>
    </row>
    <row r="84321" spans="16:16" x14ac:dyDescent="0.3">
      <c r="P84321" s="83"/>
    </row>
    <row r="84322" spans="16:16" x14ac:dyDescent="0.3">
      <c r="P84322" s="83"/>
    </row>
    <row r="84323" spans="16:16" x14ac:dyDescent="0.3">
      <c r="P84323" s="83"/>
    </row>
    <row r="84324" spans="16:16" x14ac:dyDescent="0.3">
      <c r="P84324" s="83"/>
    </row>
    <row r="84325" spans="16:16" x14ac:dyDescent="0.3">
      <c r="P84325" s="83"/>
    </row>
    <row r="84326" spans="16:16" x14ac:dyDescent="0.3">
      <c r="P84326" s="83"/>
    </row>
    <row r="84327" spans="16:16" x14ac:dyDescent="0.3">
      <c r="P84327" s="83"/>
    </row>
    <row r="84328" spans="16:16" x14ac:dyDescent="0.3">
      <c r="P84328" s="83"/>
    </row>
    <row r="84329" spans="16:16" x14ac:dyDescent="0.3">
      <c r="P84329" s="83"/>
    </row>
    <row r="84330" spans="16:16" x14ac:dyDescent="0.3">
      <c r="P84330" s="83"/>
    </row>
    <row r="84331" spans="16:16" x14ac:dyDescent="0.3">
      <c r="P84331" s="83"/>
    </row>
    <row r="84332" spans="16:16" x14ac:dyDescent="0.3">
      <c r="P84332" s="83"/>
    </row>
    <row r="84333" spans="16:16" x14ac:dyDescent="0.3">
      <c r="P84333" s="83"/>
    </row>
    <row r="84334" spans="16:16" x14ac:dyDescent="0.3">
      <c r="P84334" s="83"/>
    </row>
    <row r="84335" spans="16:16" x14ac:dyDescent="0.3">
      <c r="P84335" s="83"/>
    </row>
    <row r="84336" spans="16:16" x14ac:dyDescent="0.3">
      <c r="P84336" s="83"/>
    </row>
    <row r="84337" spans="16:16" x14ac:dyDescent="0.3">
      <c r="P84337" s="83"/>
    </row>
    <row r="84338" spans="16:16" x14ac:dyDescent="0.3">
      <c r="P84338" s="83"/>
    </row>
    <row r="84339" spans="16:16" x14ac:dyDescent="0.3">
      <c r="P84339" s="83"/>
    </row>
    <row r="84340" spans="16:16" x14ac:dyDescent="0.3">
      <c r="P84340" s="83"/>
    </row>
    <row r="84341" spans="16:16" x14ac:dyDescent="0.3">
      <c r="P84341" s="83"/>
    </row>
    <row r="84342" spans="16:16" x14ac:dyDescent="0.3">
      <c r="P84342" s="83"/>
    </row>
    <row r="84343" spans="16:16" x14ac:dyDescent="0.3">
      <c r="P84343" s="83"/>
    </row>
    <row r="84344" spans="16:16" x14ac:dyDescent="0.3">
      <c r="P84344" s="83"/>
    </row>
    <row r="84345" spans="16:16" x14ac:dyDescent="0.3">
      <c r="P84345" s="83"/>
    </row>
    <row r="84346" spans="16:16" x14ac:dyDescent="0.3">
      <c r="P84346" s="83"/>
    </row>
    <row r="84347" spans="16:16" x14ac:dyDescent="0.3">
      <c r="P84347" s="83"/>
    </row>
    <row r="84348" spans="16:16" x14ac:dyDescent="0.3">
      <c r="P84348" s="83"/>
    </row>
    <row r="84349" spans="16:16" x14ac:dyDescent="0.3">
      <c r="P84349" s="83"/>
    </row>
    <row r="84350" spans="16:16" x14ac:dyDescent="0.3">
      <c r="P84350" s="83"/>
    </row>
    <row r="84351" spans="16:16" x14ac:dyDescent="0.3">
      <c r="P84351" s="83"/>
    </row>
    <row r="84352" spans="16:16" x14ac:dyDescent="0.3">
      <c r="P84352" s="83"/>
    </row>
    <row r="84353" spans="16:16" x14ac:dyDescent="0.3">
      <c r="P84353" s="83"/>
    </row>
    <row r="84354" spans="16:16" x14ac:dyDescent="0.3">
      <c r="P84354" s="83"/>
    </row>
    <row r="84355" spans="16:16" x14ac:dyDescent="0.3">
      <c r="P84355" s="83"/>
    </row>
    <row r="84356" spans="16:16" x14ac:dyDescent="0.3">
      <c r="P84356" s="83"/>
    </row>
    <row r="84357" spans="16:16" x14ac:dyDescent="0.3">
      <c r="P84357" s="83"/>
    </row>
    <row r="84358" spans="16:16" x14ac:dyDescent="0.3">
      <c r="P84358" s="83"/>
    </row>
    <row r="84359" spans="16:16" x14ac:dyDescent="0.3">
      <c r="P84359" s="83"/>
    </row>
    <row r="84360" spans="16:16" x14ac:dyDescent="0.3">
      <c r="P84360" s="83"/>
    </row>
    <row r="84361" spans="16:16" x14ac:dyDescent="0.3">
      <c r="P84361" s="83"/>
    </row>
    <row r="84362" spans="16:16" x14ac:dyDescent="0.3">
      <c r="P84362" s="83"/>
    </row>
    <row r="84363" spans="16:16" x14ac:dyDescent="0.3">
      <c r="P84363" s="83"/>
    </row>
    <row r="84364" spans="16:16" x14ac:dyDescent="0.3">
      <c r="P84364" s="83"/>
    </row>
    <row r="84365" spans="16:16" x14ac:dyDescent="0.3">
      <c r="P84365" s="83"/>
    </row>
    <row r="84366" spans="16:16" x14ac:dyDescent="0.3">
      <c r="P84366" s="83"/>
    </row>
    <row r="84367" spans="16:16" x14ac:dyDescent="0.3">
      <c r="P84367" s="83"/>
    </row>
    <row r="84368" spans="16:16" x14ac:dyDescent="0.3">
      <c r="P84368" s="83"/>
    </row>
    <row r="84369" spans="16:16" x14ac:dyDescent="0.3">
      <c r="P84369" s="83"/>
    </row>
    <row r="84370" spans="16:16" x14ac:dyDescent="0.3">
      <c r="P84370" s="83"/>
    </row>
    <row r="84371" spans="16:16" x14ac:dyDescent="0.3">
      <c r="P84371" s="83"/>
    </row>
    <row r="84372" spans="16:16" x14ac:dyDescent="0.3">
      <c r="P84372" s="83"/>
    </row>
    <row r="84373" spans="16:16" x14ac:dyDescent="0.3">
      <c r="P84373" s="83"/>
    </row>
    <row r="84374" spans="16:16" x14ac:dyDescent="0.3">
      <c r="P84374" s="83"/>
    </row>
    <row r="84375" spans="16:16" x14ac:dyDescent="0.3">
      <c r="P84375" s="83"/>
    </row>
    <row r="84376" spans="16:16" x14ac:dyDescent="0.3">
      <c r="P84376" s="83"/>
    </row>
    <row r="84377" spans="16:16" x14ac:dyDescent="0.3">
      <c r="P84377" s="83"/>
    </row>
    <row r="84378" spans="16:16" x14ac:dyDescent="0.3">
      <c r="P84378" s="83"/>
    </row>
    <row r="84379" spans="16:16" x14ac:dyDescent="0.3">
      <c r="P84379" s="83"/>
    </row>
    <row r="84380" spans="16:16" x14ac:dyDescent="0.3">
      <c r="P84380" s="83"/>
    </row>
    <row r="84381" spans="16:16" x14ac:dyDescent="0.3">
      <c r="P84381" s="83"/>
    </row>
    <row r="84382" spans="16:16" x14ac:dyDescent="0.3">
      <c r="P84382" s="83"/>
    </row>
    <row r="84383" spans="16:16" x14ac:dyDescent="0.3">
      <c r="P84383" s="83"/>
    </row>
    <row r="84384" spans="16:16" x14ac:dyDescent="0.3">
      <c r="P84384" s="83"/>
    </row>
    <row r="84385" spans="16:16" x14ac:dyDescent="0.3">
      <c r="P84385" s="83"/>
    </row>
    <row r="84386" spans="16:16" x14ac:dyDescent="0.3">
      <c r="P84386" s="83"/>
    </row>
    <row r="84387" spans="16:16" x14ac:dyDescent="0.3">
      <c r="P84387" s="83"/>
    </row>
    <row r="84388" spans="16:16" x14ac:dyDescent="0.3">
      <c r="P84388" s="83"/>
    </row>
    <row r="84389" spans="16:16" x14ac:dyDescent="0.3">
      <c r="P84389" s="83"/>
    </row>
    <row r="84390" spans="16:16" x14ac:dyDescent="0.3">
      <c r="P84390" s="83"/>
    </row>
    <row r="84391" spans="16:16" x14ac:dyDescent="0.3">
      <c r="P84391" s="83"/>
    </row>
    <row r="84392" spans="16:16" x14ac:dyDescent="0.3">
      <c r="P84392" s="83"/>
    </row>
    <row r="84393" spans="16:16" x14ac:dyDescent="0.3">
      <c r="P84393" s="83"/>
    </row>
    <row r="84394" spans="16:16" x14ac:dyDescent="0.3">
      <c r="P84394" s="83"/>
    </row>
    <row r="84395" spans="16:16" x14ac:dyDescent="0.3">
      <c r="P84395" s="83"/>
    </row>
    <row r="84396" spans="16:16" x14ac:dyDescent="0.3">
      <c r="P84396" s="83"/>
    </row>
    <row r="84397" spans="16:16" x14ac:dyDescent="0.3">
      <c r="P84397" s="83"/>
    </row>
    <row r="84398" spans="16:16" x14ac:dyDescent="0.3">
      <c r="P84398" s="83"/>
    </row>
    <row r="84399" spans="16:16" x14ac:dyDescent="0.3">
      <c r="P84399" s="83"/>
    </row>
    <row r="84400" spans="16:16" x14ac:dyDescent="0.3">
      <c r="P84400" s="83"/>
    </row>
    <row r="84401" spans="16:16" x14ac:dyDescent="0.3">
      <c r="P84401" s="83"/>
    </row>
    <row r="84402" spans="16:16" x14ac:dyDescent="0.3">
      <c r="P84402" s="83"/>
    </row>
    <row r="84403" spans="16:16" x14ac:dyDescent="0.3">
      <c r="P84403" s="83"/>
    </row>
    <row r="84404" spans="16:16" x14ac:dyDescent="0.3">
      <c r="P84404" s="83"/>
    </row>
    <row r="84405" spans="16:16" x14ac:dyDescent="0.3">
      <c r="P84405" s="83"/>
    </row>
    <row r="84406" spans="16:16" x14ac:dyDescent="0.3">
      <c r="P84406" s="83"/>
    </row>
    <row r="84407" spans="16:16" x14ac:dyDescent="0.3">
      <c r="P84407" s="83"/>
    </row>
    <row r="84408" spans="16:16" x14ac:dyDescent="0.3">
      <c r="P84408" s="83"/>
    </row>
    <row r="84409" spans="16:16" x14ac:dyDescent="0.3">
      <c r="P84409" s="83"/>
    </row>
    <row r="84410" spans="16:16" x14ac:dyDescent="0.3">
      <c r="P84410" s="83"/>
    </row>
    <row r="84411" spans="16:16" x14ac:dyDescent="0.3">
      <c r="P84411" s="83"/>
    </row>
    <row r="84412" spans="16:16" x14ac:dyDescent="0.3">
      <c r="P84412" s="83"/>
    </row>
    <row r="84413" spans="16:16" x14ac:dyDescent="0.3">
      <c r="P84413" s="83"/>
    </row>
    <row r="84414" spans="16:16" x14ac:dyDescent="0.3">
      <c r="P84414" s="83"/>
    </row>
    <row r="84415" spans="16:16" x14ac:dyDescent="0.3">
      <c r="P84415" s="83"/>
    </row>
    <row r="84416" spans="16:16" x14ac:dyDescent="0.3">
      <c r="P84416" s="83"/>
    </row>
    <row r="84417" spans="16:16" x14ac:dyDescent="0.3">
      <c r="P84417" s="83"/>
    </row>
    <row r="84418" spans="16:16" x14ac:dyDescent="0.3">
      <c r="P84418" s="83"/>
    </row>
    <row r="84419" spans="16:16" x14ac:dyDescent="0.3">
      <c r="P84419" s="83"/>
    </row>
    <row r="84420" spans="16:16" x14ac:dyDescent="0.3">
      <c r="P84420" s="83"/>
    </row>
    <row r="84421" spans="16:16" x14ac:dyDescent="0.3">
      <c r="P84421" s="83"/>
    </row>
    <row r="84422" spans="16:16" x14ac:dyDescent="0.3">
      <c r="P84422" s="83"/>
    </row>
    <row r="84423" spans="16:16" x14ac:dyDescent="0.3">
      <c r="P84423" s="83"/>
    </row>
    <row r="84424" spans="16:16" x14ac:dyDescent="0.3">
      <c r="P84424" s="83"/>
    </row>
    <row r="84425" spans="16:16" x14ac:dyDescent="0.3">
      <c r="P84425" s="83"/>
    </row>
    <row r="84426" spans="16:16" x14ac:dyDescent="0.3">
      <c r="P84426" s="83"/>
    </row>
    <row r="84427" spans="16:16" x14ac:dyDescent="0.3">
      <c r="P84427" s="83"/>
    </row>
    <row r="84428" spans="16:16" x14ac:dyDescent="0.3">
      <c r="P84428" s="83"/>
    </row>
    <row r="84429" spans="16:16" x14ac:dyDescent="0.3">
      <c r="P84429" s="83"/>
    </row>
    <row r="84430" spans="16:16" x14ac:dyDescent="0.3">
      <c r="P84430" s="83"/>
    </row>
    <row r="84431" spans="16:16" x14ac:dyDescent="0.3">
      <c r="P84431" s="83"/>
    </row>
    <row r="84432" spans="16:16" x14ac:dyDescent="0.3">
      <c r="P84432" s="83"/>
    </row>
    <row r="84433" spans="16:16" x14ac:dyDescent="0.3">
      <c r="P84433" s="83"/>
    </row>
    <row r="84434" spans="16:16" x14ac:dyDescent="0.3">
      <c r="P84434" s="83"/>
    </row>
    <row r="84435" spans="16:16" x14ac:dyDescent="0.3">
      <c r="P84435" s="83"/>
    </row>
    <row r="84436" spans="16:16" x14ac:dyDescent="0.3">
      <c r="P84436" s="83"/>
    </row>
    <row r="84437" spans="16:16" x14ac:dyDescent="0.3">
      <c r="P84437" s="83"/>
    </row>
    <row r="84438" spans="16:16" x14ac:dyDescent="0.3">
      <c r="P84438" s="83"/>
    </row>
    <row r="84439" spans="16:16" x14ac:dyDescent="0.3">
      <c r="P84439" s="83"/>
    </row>
    <row r="84440" spans="16:16" x14ac:dyDescent="0.3">
      <c r="P84440" s="83"/>
    </row>
    <row r="84441" spans="16:16" x14ac:dyDescent="0.3">
      <c r="P84441" s="83"/>
    </row>
    <row r="84442" spans="16:16" x14ac:dyDescent="0.3">
      <c r="P84442" s="83"/>
    </row>
    <row r="84443" spans="16:16" x14ac:dyDescent="0.3">
      <c r="P84443" s="83"/>
    </row>
    <row r="84444" spans="16:16" x14ac:dyDescent="0.3">
      <c r="P84444" s="83"/>
    </row>
    <row r="84445" spans="16:16" x14ac:dyDescent="0.3">
      <c r="P84445" s="83"/>
    </row>
    <row r="84446" spans="16:16" x14ac:dyDescent="0.3">
      <c r="P84446" s="83"/>
    </row>
    <row r="84447" spans="16:16" x14ac:dyDescent="0.3">
      <c r="P84447" s="83"/>
    </row>
    <row r="84448" spans="16:16" x14ac:dyDescent="0.3">
      <c r="P84448" s="83"/>
    </row>
    <row r="84449" spans="16:16" x14ac:dyDescent="0.3">
      <c r="P84449" s="83"/>
    </row>
    <row r="84450" spans="16:16" x14ac:dyDescent="0.3">
      <c r="P84450" s="83"/>
    </row>
    <row r="84451" spans="16:16" x14ac:dyDescent="0.3">
      <c r="P84451" s="83"/>
    </row>
    <row r="84452" spans="16:16" x14ac:dyDescent="0.3">
      <c r="P84452" s="83"/>
    </row>
    <row r="84453" spans="16:16" x14ac:dyDescent="0.3">
      <c r="P84453" s="83"/>
    </row>
    <row r="84454" spans="16:16" x14ac:dyDescent="0.3">
      <c r="P84454" s="83"/>
    </row>
    <row r="84455" spans="16:16" x14ac:dyDescent="0.3">
      <c r="P84455" s="83"/>
    </row>
    <row r="84456" spans="16:16" x14ac:dyDescent="0.3">
      <c r="P84456" s="83"/>
    </row>
    <row r="84457" spans="16:16" x14ac:dyDescent="0.3">
      <c r="P84457" s="83"/>
    </row>
    <row r="84458" spans="16:16" x14ac:dyDescent="0.3">
      <c r="P84458" s="83"/>
    </row>
    <row r="84459" spans="16:16" x14ac:dyDescent="0.3">
      <c r="P84459" s="83"/>
    </row>
    <row r="84460" spans="16:16" x14ac:dyDescent="0.3">
      <c r="P84460" s="83"/>
    </row>
    <row r="84461" spans="16:16" x14ac:dyDescent="0.3">
      <c r="P84461" s="83"/>
    </row>
    <row r="84462" spans="16:16" x14ac:dyDescent="0.3">
      <c r="P84462" s="83"/>
    </row>
    <row r="84463" spans="16:16" x14ac:dyDescent="0.3">
      <c r="P84463" s="83"/>
    </row>
    <row r="84464" spans="16:16" x14ac:dyDescent="0.3">
      <c r="P84464" s="83"/>
    </row>
    <row r="84465" spans="16:16" x14ac:dyDescent="0.3">
      <c r="P84465" s="83"/>
    </row>
    <row r="84466" spans="16:16" x14ac:dyDescent="0.3">
      <c r="P84466" s="83"/>
    </row>
    <row r="84467" spans="16:16" x14ac:dyDescent="0.3">
      <c r="P84467" s="83"/>
    </row>
    <row r="84468" spans="16:16" x14ac:dyDescent="0.3">
      <c r="P84468" s="83"/>
    </row>
    <row r="84469" spans="16:16" x14ac:dyDescent="0.3">
      <c r="P84469" s="83"/>
    </row>
    <row r="84470" spans="16:16" x14ac:dyDescent="0.3">
      <c r="P84470" s="83"/>
    </row>
    <row r="84471" spans="16:16" x14ac:dyDescent="0.3">
      <c r="P84471" s="83"/>
    </row>
    <row r="84472" spans="16:16" x14ac:dyDescent="0.3">
      <c r="P84472" s="83"/>
    </row>
    <row r="84473" spans="16:16" x14ac:dyDescent="0.3">
      <c r="P84473" s="83"/>
    </row>
    <row r="84474" spans="16:16" x14ac:dyDescent="0.3">
      <c r="P84474" s="83"/>
    </row>
    <row r="84475" spans="16:16" x14ac:dyDescent="0.3">
      <c r="P84475" s="83"/>
    </row>
    <row r="84476" spans="16:16" x14ac:dyDescent="0.3">
      <c r="P84476" s="83"/>
    </row>
    <row r="84477" spans="16:16" x14ac:dyDescent="0.3">
      <c r="P84477" s="83"/>
    </row>
    <row r="84478" spans="16:16" x14ac:dyDescent="0.3">
      <c r="P84478" s="83"/>
    </row>
    <row r="84479" spans="16:16" x14ac:dyDescent="0.3">
      <c r="P84479" s="83"/>
    </row>
    <row r="84480" spans="16:16" x14ac:dyDescent="0.3">
      <c r="P84480" s="83"/>
    </row>
    <row r="84481" spans="16:16" x14ac:dyDescent="0.3">
      <c r="P84481" s="83"/>
    </row>
    <row r="84482" spans="16:16" x14ac:dyDescent="0.3">
      <c r="P84482" s="83"/>
    </row>
    <row r="84483" spans="16:16" x14ac:dyDescent="0.3">
      <c r="P84483" s="83"/>
    </row>
    <row r="84484" spans="16:16" x14ac:dyDescent="0.3">
      <c r="P84484" s="83"/>
    </row>
    <row r="84485" spans="16:16" x14ac:dyDescent="0.3">
      <c r="P84485" s="83"/>
    </row>
    <row r="84486" spans="16:16" x14ac:dyDescent="0.3">
      <c r="P84486" s="83"/>
    </row>
    <row r="84487" spans="16:16" x14ac:dyDescent="0.3">
      <c r="P84487" s="83"/>
    </row>
    <row r="84488" spans="16:16" x14ac:dyDescent="0.3">
      <c r="P84488" s="83"/>
    </row>
    <row r="84489" spans="16:16" x14ac:dyDescent="0.3">
      <c r="P84489" s="83"/>
    </row>
    <row r="84490" spans="16:16" x14ac:dyDescent="0.3">
      <c r="P84490" s="83"/>
    </row>
    <row r="84491" spans="16:16" x14ac:dyDescent="0.3">
      <c r="P84491" s="83"/>
    </row>
    <row r="84492" spans="16:16" x14ac:dyDescent="0.3">
      <c r="P84492" s="83"/>
    </row>
    <row r="84493" spans="16:16" x14ac:dyDescent="0.3">
      <c r="P84493" s="83"/>
    </row>
    <row r="84494" spans="16:16" x14ac:dyDescent="0.3">
      <c r="P84494" s="83"/>
    </row>
    <row r="84495" spans="16:16" x14ac:dyDescent="0.3">
      <c r="P84495" s="83"/>
    </row>
    <row r="84496" spans="16:16" x14ac:dyDescent="0.3">
      <c r="P84496" s="83"/>
    </row>
    <row r="84497" spans="16:16" x14ac:dyDescent="0.3">
      <c r="P84497" s="83"/>
    </row>
    <row r="84498" spans="16:16" x14ac:dyDescent="0.3">
      <c r="P84498" s="83"/>
    </row>
    <row r="84499" spans="16:16" x14ac:dyDescent="0.3">
      <c r="P84499" s="83"/>
    </row>
    <row r="84500" spans="16:16" x14ac:dyDescent="0.3">
      <c r="P84500" s="83"/>
    </row>
    <row r="84501" spans="16:16" x14ac:dyDescent="0.3">
      <c r="P84501" s="83"/>
    </row>
    <row r="84502" spans="16:16" x14ac:dyDescent="0.3">
      <c r="P84502" s="83"/>
    </row>
    <row r="84503" spans="16:16" x14ac:dyDescent="0.3">
      <c r="P84503" s="83"/>
    </row>
    <row r="84504" spans="16:16" x14ac:dyDescent="0.3">
      <c r="P84504" s="83"/>
    </row>
    <row r="84505" spans="16:16" x14ac:dyDescent="0.3">
      <c r="P84505" s="83"/>
    </row>
    <row r="84506" spans="16:16" x14ac:dyDescent="0.3">
      <c r="P84506" s="83"/>
    </row>
    <row r="84507" spans="16:16" x14ac:dyDescent="0.3">
      <c r="P84507" s="83"/>
    </row>
    <row r="84508" spans="16:16" x14ac:dyDescent="0.3">
      <c r="P84508" s="83"/>
    </row>
    <row r="84509" spans="16:16" x14ac:dyDescent="0.3">
      <c r="P84509" s="83"/>
    </row>
    <row r="84510" spans="16:16" x14ac:dyDescent="0.3">
      <c r="P84510" s="83"/>
    </row>
    <row r="84511" spans="16:16" x14ac:dyDescent="0.3">
      <c r="P84511" s="83"/>
    </row>
    <row r="84512" spans="16:16" x14ac:dyDescent="0.3">
      <c r="P84512" s="83"/>
    </row>
    <row r="84513" spans="16:16" x14ac:dyDescent="0.3">
      <c r="P84513" s="83"/>
    </row>
    <row r="84514" spans="16:16" x14ac:dyDescent="0.3">
      <c r="P84514" s="83"/>
    </row>
    <row r="84515" spans="16:16" x14ac:dyDescent="0.3">
      <c r="P84515" s="83"/>
    </row>
    <row r="84516" spans="16:16" x14ac:dyDescent="0.3">
      <c r="P84516" s="83"/>
    </row>
    <row r="84517" spans="16:16" x14ac:dyDescent="0.3">
      <c r="P84517" s="83"/>
    </row>
    <row r="84518" spans="16:16" x14ac:dyDescent="0.3">
      <c r="P84518" s="83"/>
    </row>
    <row r="84519" spans="16:16" x14ac:dyDescent="0.3">
      <c r="P84519" s="83"/>
    </row>
    <row r="84520" spans="16:16" x14ac:dyDescent="0.3">
      <c r="P84520" s="83"/>
    </row>
    <row r="84521" spans="16:16" x14ac:dyDescent="0.3">
      <c r="P84521" s="83"/>
    </row>
    <row r="84522" spans="16:16" x14ac:dyDescent="0.3">
      <c r="P84522" s="83"/>
    </row>
    <row r="84523" spans="16:16" x14ac:dyDescent="0.3">
      <c r="P84523" s="83"/>
    </row>
    <row r="84524" spans="16:16" x14ac:dyDescent="0.3">
      <c r="P84524" s="83"/>
    </row>
    <row r="84525" spans="16:16" x14ac:dyDescent="0.3">
      <c r="P84525" s="83"/>
    </row>
    <row r="84526" spans="16:16" x14ac:dyDescent="0.3">
      <c r="P84526" s="83"/>
    </row>
    <row r="84527" spans="16:16" x14ac:dyDescent="0.3">
      <c r="P84527" s="83"/>
    </row>
    <row r="84528" spans="16:16" x14ac:dyDescent="0.3">
      <c r="P84528" s="83"/>
    </row>
    <row r="84529" spans="16:16" x14ac:dyDescent="0.3">
      <c r="P84529" s="83"/>
    </row>
    <row r="84530" spans="16:16" x14ac:dyDescent="0.3">
      <c r="P84530" s="83"/>
    </row>
    <row r="84531" spans="16:16" x14ac:dyDescent="0.3">
      <c r="P84531" s="83"/>
    </row>
    <row r="84532" spans="16:16" x14ac:dyDescent="0.3">
      <c r="P84532" s="83"/>
    </row>
    <row r="84533" spans="16:16" x14ac:dyDescent="0.3">
      <c r="P84533" s="83"/>
    </row>
    <row r="84534" spans="16:16" x14ac:dyDescent="0.3">
      <c r="P84534" s="83"/>
    </row>
    <row r="84535" spans="16:16" x14ac:dyDescent="0.3">
      <c r="P84535" s="83"/>
    </row>
    <row r="84536" spans="16:16" x14ac:dyDescent="0.3">
      <c r="P84536" s="83"/>
    </row>
    <row r="84537" spans="16:16" x14ac:dyDescent="0.3">
      <c r="P84537" s="83"/>
    </row>
    <row r="84538" spans="16:16" x14ac:dyDescent="0.3">
      <c r="P84538" s="83"/>
    </row>
    <row r="84539" spans="16:16" x14ac:dyDescent="0.3">
      <c r="P84539" s="83"/>
    </row>
    <row r="84540" spans="16:16" x14ac:dyDescent="0.3">
      <c r="P84540" s="83"/>
    </row>
    <row r="84541" spans="16:16" x14ac:dyDescent="0.3">
      <c r="P84541" s="83"/>
    </row>
    <row r="84542" spans="16:16" x14ac:dyDescent="0.3">
      <c r="P84542" s="83"/>
    </row>
    <row r="84543" spans="16:16" x14ac:dyDescent="0.3">
      <c r="P84543" s="83"/>
    </row>
    <row r="84544" spans="16:16" x14ac:dyDescent="0.3">
      <c r="P84544" s="83"/>
    </row>
    <row r="84545" spans="16:16" x14ac:dyDescent="0.3">
      <c r="P84545" s="83"/>
    </row>
    <row r="84546" spans="16:16" x14ac:dyDescent="0.3">
      <c r="P84546" s="83"/>
    </row>
    <row r="84547" spans="16:16" x14ac:dyDescent="0.3">
      <c r="P84547" s="83"/>
    </row>
    <row r="84548" spans="16:16" x14ac:dyDescent="0.3">
      <c r="P84548" s="83"/>
    </row>
    <row r="84549" spans="16:16" x14ac:dyDescent="0.3">
      <c r="P84549" s="83"/>
    </row>
    <row r="84550" spans="16:16" x14ac:dyDescent="0.3">
      <c r="P84550" s="83"/>
    </row>
    <row r="84551" spans="16:16" x14ac:dyDescent="0.3">
      <c r="P84551" s="83"/>
    </row>
    <row r="84552" spans="16:16" x14ac:dyDescent="0.3">
      <c r="P84552" s="83"/>
    </row>
    <row r="84553" spans="16:16" x14ac:dyDescent="0.3">
      <c r="P84553" s="83"/>
    </row>
    <row r="84554" spans="16:16" x14ac:dyDescent="0.3">
      <c r="P84554" s="83"/>
    </row>
    <row r="84555" spans="16:16" x14ac:dyDescent="0.3">
      <c r="P84555" s="83"/>
    </row>
    <row r="84556" spans="16:16" x14ac:dyDescent="0.3">
      <c r="P84556" s="83"/>
    </row>
    <row r="84557" spans="16:16" x14ac:dyDescent="0.3">
      <c r="P84557" s="83"/>
    </row>
    <row r="84558" spans="16:16" x14ac:dyDescent="0.3">
      <c r="P84558" s="83"/>
    </row>
    <row r="84559" spans="16:16" x14ac:dyDescent="0.3">
      <c r="P84559" s="83"/>
    </row>
    <row r="84560" spans="16:16" x14ac:dyDescent="0.3">
      <c r="P84560" s="83"/>
    </row>
    <row r="84561" spans="16:16" x14ac:dyDescent="0.3">
      <c r="P84561" s="83"/>
    </row>
    <row r="84562" spans="16:16" x14ac:dyDescent="0.3">
      <c r="P84562" s="83"/>
    </row>
    <row r="84563" spans="16:16" x14ac:dyDescent="0.3">
      <c r="P84563" s="83"/>
    </row>
    <row r="84564" spans="16:16" x14ac:dyDescent="0.3">
      <c r="P84564" s="83"/>
    </row>
    <row r="84565" spans="16:16" x14ac:dyDescent="0.3">
      <c r="P84565" s="83"/>
    </row>
    <row r="84566" spans="16:16" x14ac:dyDescent="0.3">
      <c r="P84566" s="83"/>
    </row>
    <row r="84567" spans="16:16" x14ac:dyDescent="0.3">
      <c r="P84567" s="83"/>
    </row>
    <row r="84568" spans="16:16" x14ac:dyDescent="0.3">
      <c r="P84568" s="83"/>
    </row>
    <row r="84569" spans="16:16" x14ac:dyDescent="0.3">
      <c r="P84569" s="83"/>
    </row>
    <row r="84570" spans="16:16" x14ac:dyDescent="0.3">
      <c r="P84570" s="83"/>
    </row>
    <row r="84571" spans="16:16" x14ac:dyDescent="0.3">
      <c r="P84571" s="83"/>
    </row>
    <row r="84572" spans="16:16" x14ac:dyDescent="0.3">
      <c r="P84572" s="83"/>
    </row>
    <row r="84573" spans="16:16" x14ac:dyDescent="0.3">
      <c r="P84573" s="83"/>
    </row>
    <row r="84574" spans="16:16" x14ac:dyDescent="0.3">
      <c r="P84574" s="83"/>
    </row>
    <row r="84575" spans="16:16" x14ac:dyDescent="0.3">
      <c r="P84575" s="83"/>
    </row>
    <row r="84576" spans="16:16" x14ac:dyDescent="0.3">
      <c r="P84576" s="83"/>
    </row>
    <row r="84577" spans="16:16" x14ac:dyDescent="0.3">
      <c r="P84577" s="83"/>
    </row>
    <row r="84578" spans="16:16" x14ac:dyDescent="0.3">
      <c r="P84578" s="83"/>
    </row>
    <row r="84579" spans="16:16" x14ac:dyDescent="0.3">
      <c r="P84579" s="83"/>
    </row>
    <row r="84580" spans="16:16" x14ac:dyDescent="0.3">
      <c r="P84580" s="83"/>
    </row>
    <row r="84581" spans="16:16" x14ac:dyDescent="0.3">
      <c r="P84581" s="83"/>
    </row>
    <row r="84582" spans="16:16" x14ac:dyDescent="0.3">
      <c r="P84582" s="83"/>
    </row>
    <row r="84583" spans="16:16" x14ac:dyDescent="0.3">
      <c r="P84583" s="83"/>
    </row>
    <row r="84584" spans="16:16" x14ac:dyDescent="0.3">
      <c r="P84584" s="83"/>
    </row>
    <row r="84585" spans="16:16" x14ac:dyDescent="0.3">
      <c r="P84585" s="83"/>
    </row>
    <row r="84586" spans="16:16" x14ac:dyDescent="0.3">
      <c r="P84586" s="83"/>
    </row>
    <row r="84587" spans="16:16" x14ac:dyDescent="0.3">
      <c r="P84587" s="83"/>
    </row>
    <row r="84588" spans="16:16" x14ac:dyDescent="0.3">
      <c r="P84588" s="83"/>
    </row>
    <row r="84589" spans="16:16" x14ac:dyDescent="0.3">
      <c r="P84589" s="83"/>
    </row>
    <row r="84590" spans="16:16" x14ac:dyDescent="0.3">
      <c r="P84590" s="83"/>
    </row>
    <row r="84591" spans="16:16" x14ac:dyDescent="0.3">
      <c r="P84591" s="83"/>
    </row>
    <row r="84592" spans="16:16" x14ac:dyDescent="0.3">
      <c r="P84592" s="83"/>
    </row>
    <row r="84593" spans="16:16" x14ac:dyDescent="0.3">
      <c r="P84593" s="83"/>
    </row>
    <row r="84594" spans="16:16" x14ac:dyDescent="0.3">
      <c r="P84594" s="83"/>
    </row>
    <row r="84595" spans="16:16" x14ac:dyDescent="0.3">
      <c r="P84595" s="83"/>
    </row>
    <row r="84596" spans="16:16" x14ac:dyDescent="0.3">
      <c r="P84596" s="83"/>
    </row>
    <row r="84597" spans="16:16" x14ac:dyDescent="0.3">
      <c r="P84597" s="83"/>
    </row>
    <row r="84598" spans="16:16" x14ac:dyDescent="0.3">
      <c r="P84598" s="83"/>
    </row>
    <row r="84599" spans="16:16" x14ac:dyDescent="0.3">
      <c r="P84599" s="83"/>
    </row>
    <row r="84600" spans="16:16" x14ac:dyDescent="0.3">
      <c r="P84600" s="83"/>
    </row>
    <row r="84601" spans="16:16" x14ac:dyDescent="0.3">
      <c r="P84601" s="83"/>
    </row>
    <row r="84602" spans="16:16" x14ac:dyDescent="0.3">
      <c r="P84602" s="83"/>
    </row>
    <row r="84603" spans="16:16" x14ac:dyDescent="0.3">
      <c r="P84603" s="83"/>
    </row>
    <row r="84604" spans="16:16" x14ac:dyDescent="0.3">
      <c r="P84604" s="83"/>
    </row>
    <row r="84605" spans="16:16" x14ac:dyDescent="0.3">
      <c r="P84605" s="83"/>
    </row>
    <row r="84606" spans="16:16" x14ac:dyDescent="0.3">
      <c r="P84606" s="83"/>
    </row>
    <row r="84607" spans="16:16" x14ac:dyDescent="0.3">
      <c r="P84607" s="83"/>
    </row>
    <row r="84608" spans="16:16" x14ac:dyDescent="0.3">
      <c r="P84608" s="83"/>
    </row>
    <row r="84609" spans="16:16" x14ac:dyDescent="0.3">
      <c r="P84609" s="83"/>
    </row>
    <row r="84610" spans="16:16" x14ac:dyDescent="0.3">
      <c r="P84610" s="83"/>
    </row>
    <row r="84611" spans="16:16" x14ac:dyDescent="0.3">
      <c r="P84611" s="83"/>
    </row>
    <row r="84612" spans="16:16" x14ac:dyDescent="0.3">
      <c r="P84612" s="83"/>
    </row>
    <row r="84613" spans="16:16" x14ac:dyDescent="0.3">
      <c r="P84613" s="83"/>
    </row>
    <row r="84614" spans="16:16" x14ac:dyDescent="0.3">
      <c r="P84614" s="83"/>
    </row>
    <row r="84615" spans="16:16" x14ac:dyDescent="0.3">
      <c r="P84615" s="83"/>
    </row>
    <row r="84616" spans="16:16" x14ac:dyDescent="0.3">
      <c r="P84616" s="83"/>
    </row>
    <row r="84617" spans="16:16" x14ac:dyDescent="0.3">
      <c r="P84617" s="83"/>
    </row>
    <row r="84618" spans="16:16" x14ac:dyDescent="0.3">
      <c r="P84618" s="83"/>
    </row>
    <row r="84619" spans="16:16" x14ac:dyDescent="0.3">
      <c r="P84619" s="83"/>
    </row>
    <row r="84620" spans="16:16" x14ac:dyDescent="0.3">
      <c r="P84620" s="83"/>
    </row>
    <row r="84621" spans="16:16" x14ac:dyDescent="0.3">
      <c r="P84621" s="83"/>
    </row>
    <row r="84622" spans="16:16" x14ac:dyDescent="0.3">
      <c r="P84622" s="83"/>
    </row>
    <row r="84623" spans="16:16" x14ac:dyDescent="0.3">
      <c r="P84623" s="83"/>
    </row>
    <row r="84624" spans="16:16" x14ac:dyDescent="0.3">
      <c r="P84624" s="83"/>
    </row>
    <row r="84625" spans="16:16" x14ac:dyDescent="0.3">
      <c r="P84625" s="83"/>
    </row>
    <row r="84626" spans="16:16" x14ac:dyDescent="0.3">
      <c r="P84626" s="83"/>
    </row>
    <row r="84627" spans="16:16" x14ac:dyDescent="0.3">
      <c r="P84627" s="83"/>
    </row>
    <row r="84628" spans="16:16" x14ac:dyDescent="0.3">
      <c r="P84628" s="83"/>
    </row>
    <row r="84629" spans="16:16" x14ac:dyDescent="0.3">
      <c r="P84629" s="83"/>
    </row>
    <row r="84630" spans="16:16" x14ac:dyDescent="0.3">
      <c r="P84630" s="83"/>
    </row>
    <row r="84631" spans="16:16" x14ac:dyDescent="0.3">
      <c r="P84631" s="83"/>
    </row>
    <row r="84632" spans="16:16" x14ac:dyDescent="0.3">
      <c r="P84632" s="83"/>
    </row>
    <row r="84633" spans="16:16" x14ac:dyDescent="0.3">
      <c r="P84633" s="83"/>
    </row>
    <row r="84634" spans="16:16" x14ac:dyDescent="0.3">
      <c r="P84634" s="83"/>
    </row>
    <row r="84635" spans="16:16" x14ac:dyDescent="0.3">
      <c r="P84635" s="83"/>
    </row>
    <row r="84636" spans="16:16" x14ac:dyDescent="0.3">
      <c r="P84636" s="83"/>
    </row>
    <row r="84637" spans="16:16" x14ac:dyDescent="0.3">
      <c r="P84637" s="83"/>
    </row>
    <row r="84638" spans="16:16" x14ac:dyDescent="0.3">
      <c r="P84638" s="83"/>
    </row>
    <row r="84639" spans="16:16" x14ac:dyDescent="0.3">
      <c r="P84639" s="83"/>
    </row>
    <row r="84640" spans="16:16" x14ac:dyDescent="0.3">
      <c r="P84640" s="83"/>
    </row>
    <row r="84641" spans="16:16" x14ac:dyDescent="0.3">
      <c r="P84641" s="83"/>
    </row>
    <row r="84642" spans="16:16" x14ac:dyDescent="0.3">
      <c r="P84642" s="83"/>
    </row>
    <row r="84643" spans="16:16" x14ac:dyDescent="0.3">
      <c r="P84643" s="83"/>
    </row>
    <row r="84644" spans="16:16" x14ac:dyDescent="0.3">
      <c r="P84644" s="83"/>
    </row>
    <row r="84645" spans="16:16" x14ac:dyDescent="0.3">
      <c r="P84645" s="83"/>
    </row>
    <row r="84646" spans="16:16" x14ac:dyDescent="0.3">
      <c r="P84646" s="83"/>
    </row>
    <row r="84647" spans="16:16" x14ac:dyDescent="0.3">
      <c r="P84647" s="83"/>
    </row>
    <row r="84648" spans="16:16" x14ac:dyDescent="0.3">
      <c r="P84648" s="83"/>
    </row>
    <row r="84649" spans="16:16" x14ac:dyDescent="0.3">
      <c r="P84649" s="83"/>
    </row>
    <row r="84650" spans="16:16" x14ac:dyDescent="0.3">
      <c r="P84650" s="83"/>
    </row>
    <row r="84651" spans="16:16" x14ac:dyDescent="0.3">
      <c r="P84651" s="83"/>
    </row>
    <row r="84652" spans="16:16" x14ac:dyDescent="0.3">
      <c r="P84652" s="83"/>
    </row>
    <row r="84653" spans="16:16" x14ac:dyDescent="0.3">
      <c r="P84653" s="83"/>
    </row>
    <row r="84654" spans="16:16" x14ac:dyDescent="0.3">
      <c r="P84654" s="83"/>
    </row>
    <row r="84655" spans="16:16" x14ac:dyDescent="0.3">
      <c r="P84655" s="83"/>
    </row>
    <row r="84656" spans="16:16" x14ac:dyDescent="0.3">
      <c r="P84656" s="83"/>
    </row>
    <row r="84657" spans="16:16" x14ac:dyDescent="0.3">
      <c r="P84657" s="83"/>
    </row>
    <row r="84658" spans="16:16" x14ac:dyDescent="0.3">
      <c r="P84658" s="83"/>
    </row>
    <row r="84659" spans="16:16" x14ac:dyDescent="0.3">
      <c r="P84659" s="83"/>
    </row>
    <row r="84660" spans="16:16" x14ac:dyDescent="0.3">
      <c r="P84660" s="83"/>
    </row>
    <row r="84661" spans="16:16" x14ac:dyDescent="0.3">
      <c r="P84661" s="83"/>
    </row>
    <row r="84662" spans="16:16" x14ac:dyDescent="0.3">
      <c r="P84662" s="83"/>
    </row>
    <row r="84663" spans="16:16" x14ac:dyDescent="0.3">
      <c r="P84663" s="83"/>
    </row>
    <row r="84664" spans="16:16" x14ac:dyDescent="0.3">
      <c r="P84664" s="83"/>
    </row>
    <row r="84665" spans="16:16" x14ac:dyDescent="0.3">
      <c r="P84665" s="83"/>
    </row>
    <row r="84666" spans="16:16" x14ac:dyDescent="0.3">
      <c r="P84666" s="83"/>
    </row>
    <row r="84667" spans="16:16" x14ac:dyDescent="0.3">
      <c r="P84667" s="83"/>
    </row>
    <row r="84668" spans="16:16" x14ac:dyDescent="0.3">
      <c r="P84668" s="83"/>
    </row>
    <row r="84669" spans="16:16" x14ac:dyDescent="0.3">
      <c r="P84669" s="83"/>
    </row>
    <row r="84670" spans="16:16" x14ac:dyDescent="0.3">
      <c r="P84670" s="83"/>
    </row>
    <row r="84671" spans="16:16" x14ac:dyDescent="0.3">
      <c r="P84671" s="83"/>
    </row>
    <row r="84672" spans="16:16" x14ac:dyDescent="0.3">
      <c r="P84672" s="83"/>
    </row>
    <row r="84673" spans="16:16" x14ac:dyDescent="0.3">
      <c r="P84673" s="83"/>
    </row>
    <row r="84674" spans="16:16" x14ac:dyDescent="0.3">
      <c r="P84674" s="83"/>
    </row>
    <row r="84675" spans="16:16" x14ac:dyDescent="0.3">
      <c r="P84675" s="83"/>
    </row>
    <row r="84676" spans="16:16" x14ac:dyDescent="0.3">
      <c r="P84676" s="83"/>
    </row>
    <row r="84677" spans="16:16" x14ac:dyDescent="0.3">
      <c r="P84677" s="83"/>
    </row>
    <row r="84678" spans="16:16" x14ac:dyDescent="0.3">
      <c r="P84678" s="83"/>
    </row>
    <row r="84679" spans="16:16" x14ac:dyDescent="0.3">
      <c r="P84679" s="83"/>
    </row>
    <row r="84680" spans="16:16" x14ac:dyDescent="0.3">
      <c r="P84680" s="83"/>
    </row>
    <row r="84681" spans="16:16" x14ac:dyDescent="0.3">
      <c r="P84681" s="83"/>
    </row>
    <row r="84682" spans="16:16" x14ac:dyDescent="0.3">
      <c r="P84682" s="83"/>
    </row>
    <row r="84683" spans="16:16" x14ac:dyDescent="0.3">
      <c r="P84683" s="83"/>
    </row>
    <row r="84684" spans="16:16" x14ac:dyDescent="0.3">
      <c r="P84684" s="83"/>
    </row>
    <row r="84685" spans="16:16" x14ac:dyDescent="0.3">
      <c r="P84685" s="83"/>
    </row>
    <row r="84686" spans="16:16" x14ac:dyDescent="0.3">
      <c r="P84686" s="83"/>
    </row>
    <row r="84687" spans="16:16" x14ac:dyDescent="0.3">
      <c r="P84687" s="83"/>
    </row>
    <row r="84688" spans="16:16" x14ac:dyDescent="0.3">
      <c r="P84688" s="83"/>
    </row>
    <row r="84689" spans="16:16" x14ac:dyDescent="0.3">
      <c r="P84689" s="83"/>
    </row>
    <row r="84690" spans="16:16" x14ac:dyDescent="0.3">
      <c r="P84690" s="83"/>
    </row>
    <row r="84691" spans="16:16" x14ac:dyDescent="0.3">
      <c r="P84691" s="83"/>
    </row>
    <row r="84692" spans="16:16" x14ac:dyDescent="0.3">
      <c r="P84692" s="83"/>
    </row>
    <row r="84693" spans="16:16" x14ac:dyDescent="0.3">
      <c r="P84693" s="83"/>
    </row>
    <row r="84694" spans="16:16" x14ac:dyDescent="0.3">
      <c r="P84694" s="83"/>
    </row>
    <row r="84695" spans="16:16" x14ac:dyDescent="0.3">
      <c r="P84695" s="83"/>
    </row>
    <row r="84696" spans="16:16" x14ac:dyDescent="0.3">
      <c r="P84696" s="83"/>
    </row>
    <row r="84697" spans="16:16" x14ac:dyDescent="0.3">
      <c r="P84697" s="83"/>
    </row>
    <row r="84698" spans="16:16" x14ac:dyDescent="0.3">
      <c r="P84698" s="83"/>
    </row>
    <row r="84699" spans="16:16" x14ac:dyDescent="0.3">
      <c r="P84699" s="83"/>
    </row>
    <row r="84700" spans="16:16" x14ac:dyDescent="0.3">
      <c r="P84700" s="83"/>
    </row>
    <row r="84701" spans="16:16" x14ac:dyDescent="0.3">
      <c r="P84701" s="83"/>
    </row>
    <row r="84702" spans="16:16" x14ac:dyDescent="0.3">
      <c r="P84702" s="83"/>
    </row>
    <row r="84703" spans="16:16" x14ac:dyDescent="0.3">
      <c r="P84703" s="83"/>
    </row>
    <row r="84704" spans="16:16" x14ac:dyDescent="0.3">
      <c r="P84704" s="83"/>
    </row>
    <row r="84705" spans="16:16" x14ac:dyDescent="0.3">
      <c r="P84705" s="83"/>
    </row>
    <row r="84706" spans="16:16" x14ac:dyDescent="0.3">
      <c r="P84706" s="83"/>
    </row>
    <row r="84707" spans="16:16" x14ac:dyDescent="0.3">
      <c r="P84707" s="83"/>
    </row>
    <row r="84708" spans="16:16" x14ac:dyDescent="0.3">
      <c r="P84708" s="83"/>
    </row>
    <row r="84709" spans="16:16" x14ac:dyDescent="0.3">
      <c r="P84709" s="83"/>
    </row>
    <row r="84710" spans="16:16" x14ac:dyDescent="0.3">
      <c r="P84710" s="83"/>
    </row>
    <row r="84711" spans="16:16" x14ac:dyDescent="0.3">
      <c r="P84711" s="83"/>
    </row>
    <row r="84712" spans="16:16" x14ac:dyDescent="0.3">
      <c r="P84712" s="83"/>
    </row>
    <row r="84713" spans="16:16" x14ac:dyDescent="0.3">
      <c r="P84713" s="83"/>
    </row>
    <row r="84714" spans="16:16" x14ac:dyDescent="0.3">
      <c r="P84714" s="83"/>
    </row>
    <row r="84715" spans="16:16" x14ac:dyDescent="0.3">
      <c r="P84715" s="83"/>
    </row>
    <row r="84716" spans="16:16" x14ac:dyDescent="0.3">
      <c r="P84716" s="83"/>
    </row>
    <row r="84717" spans="16:16" x14ac:dyDescent="0.3">
      <c r="P84717" s="83"/>
    </row>
    <row r="84718" spans="16:16" x14ac:dyDescent="0.3">
      <c r="P84718" s="83"/>
    </row>
    <row r="84719" spans="16:16" x14ac:dyDescent="0.3">
      <c r="P84719" s="83"/>
    </row>
    <row r="84720" spans="16:16" x14ac:dyDescent="0.3">
      <c r="P84720" s="83"/>
    </row>
    <row r="84721" spans="16:16" x14ac:dyDescent="0.3">
      <c r="P84721" s="83"/>
    </row>
    <row r="84722" spans="16:16" x14ac:dyDescent="0.3">
      <c r="P84722" s="83"/>
    </row>
    <row r="84723" spans="16:16" x14ac:dyDescent="0.3">
      <c r="P84723" s="83"/>
    </row>
    <row r="84724" spans="16:16" x14ac:dyDescent="0.3">
      <c r="P84724" s="83"/>
    </row>
    <row r="84725" spans="16:16" x14ac:dyDescent="0.3">
      <c r="P84725" s="83"/>
    </row>
    <row r="84726" spans="16:16" x14ac:dyDescent="0.3">
      <c r="P84726" s="83"/>
    </row>
    <row r="84727" spans="16:16" x14ac:dyDescent="0.3">
      <c r="P84727" s="83"/>
    </row>
    <row r="84728" spans="16:16" x14ac:dyDescent="0.3">
      <c r="P84728" s="83"/>
    </row>
    <row r="84729" spans="16:16" x14ac:dyDescent="0.3">
      <c r="P84729" s="83"/>
    </row>
    <row r="84730" spans="16:16" x14ac:dyDescent="0.3">
      <c r="P84730" s="83"/>
    </row>
    <row r="84731" spans="16:16" x14ac:dyDescent="0.3">
      <c r="P84731" s="83"/>
    </row>
    <row r="84732" spans="16:16" x14ac:dyDescent="0.3">
      <c r="P84732" s="83"/>
    </row>
    <row r="84733" spans="16:16" x14ac:dyDescent="0.3">
      <c r="P84733" s="83"/>
    </row>
    <row r="84734" spans="16:16" x14ac:dyDescent="0.3">
      <c r="P84734" s="83"/>
    </row>
    <row r="84735" spans="16:16" x14ac:dyDescent="0.3">
      <c r="P84735" s="83"/>
    </row>
    <row r="84736" spans="16:16" x14ac:dyDescent="0.3">
      <c r="P84736" s="83"/>
    </row>
    <row r="84737" spans="16:16" x14ac:dyDescent="0.3">
      <c r="P84737" s="83"/>
    </row>
    <row r="84738" spans="16:16" x14ac:dyDescent="0.3">
      <c r="P84738" s="83"/>
    </row>
    <row r="84739" spans="16:16" x14ac:dyDescent="0.3">
      <c r="P84739" s="83"/>
    </row>
    <row r="84740" spans="16:16" x14ac:dyDescent="0.3">
      <c r="P84740" s="83"/>
    </row>
    <row r="84741" spans="16:16" x14ac:dyDescent="0.3">
      <c r="P84741" s="83"/>
    </row>
    <row r="84742" spans="16:16" x14ac:dyDescent="0.3">
      <c r="P84742" s="83"/>
    </row>
    <row r="84743" spans="16:16" x14ac:dyDescent="0.3">
      <c r="P84743" s="83"/>
    </row>
    <row r="84744" spans="16:16" x14ac:dyDescent="0.3">
      <c r="P84744" s="83"/>
    </row>
    <row r="84745" spans="16:16" x14ac:dyDescent="0.3">
      <c r="P84745" s="83"/>
    </row>
    <row r="84746" spans="16:16" x14ac:dyDescent="0.3">
      <c r="P84746" s="83"/>
    </row>
    <row r="84747" spans="16:16" x14ac:dyDescent="0.3">
      <c r="P84747" s="83"/>
    </row>
    <row r="84748" spans="16:16" x14ac:dyDescent="0.3">
      <c r="P84748" s="83"/>
    </row>
    <row r="84749" spans="16:16" x14ac:dyDescent="0.3">
      <c r="P84749" s="83"/>
    </row>
    <row r="84750" spans="16:16" x14ac:dyDescent="0.3">
      <c r="P84750" s="83"/>
    </row>
    <row r="84751" spans="16:16" x14ac:dyDescent="0.3">
      <c r="P84751" s="83"/>
    </row>
    <row r="84752" spans="16:16" x14ac:dyDescent="0.3">
      <c r="P84752" s="83"/>
    </row>
    <row r="84753" spans="16:16" x14ac:dyDescent="0.3">
      <c r="P84753" s="83"/>
    </row>
    <row r="84754" spans="16:16" x14ac:dyDescent="0.3">
      <c r="P84754" s="83"/>
    </row>
    <row r="84755" spans="16:16" x14ac:dyDescent="0.3">
      <c r="P84755" s="83"/>
    </row>
    <row r="84756" spans="16:16" x14ac:dyDescent="0.3">
      <c r="P84756" s="83"/>
    </row>
    <row r="84757" spans="16:16" x14ac:dyDescent="0.3">
      <c r="P84757" s="83"/>
    </row>
    <row r="84758" spans="16:16" x14ac:dyDescent="0.3">
      <c r="P84758" s="83"/>
    </row>
    <row r="84759" spans="16:16" x14ac:dyDescent="0.3">
      <c r="P84759" s="83"/>
    </row>
    <row r="84760" spans="16:16" x14ac:dyDescent="0.3">
      <c r="P84760" s="83"/>
    </row>
    <row r="84761" spans="16:16" x14ac:dyDescent="0.3">
      <c r="P84761" s="83"/>
    </row>
    <row r="84762" spans="16:16" x14ac:dyDescent="0.3">
      <c r="P84762" s="83"/>
    </row>
    <row r="84763" spans="16:16" x14ac:dyDescent="0.3">
      <c r="P84763" s="83"/>
    </row>
    <row r="84764" spans="16:16" x14ac:dyDescent="0.3">
      <c r="P84764" s="83"/>
    </row>
    <row r="84765" spans="16:16" x14ac:dyDescent="0.3">
      <c r="P84765" s="83"/>
    </row>
    <row r="84766" spans="16:16" x14ac:dyDescent="0.3">
      <c r="P84766" s="83"/>
    </row>
    <row r="84767" spans="16:16" x14ac:dyDescent="0.3">
      <c r="P84767" s="83"/>
    </row>
    <row r="84768" spans="16:16" x14ac:dyDescent="0.3">
      <c r="P84768" s="83"/>
    </row>
    <row r="84769" spans="16:16" x14ac:dyDescent="0.3">
      <c r="P84769" s="83"/>
    </row>
    <row r="84770" spans="16:16" x14ac:dyDescent="0.3">
      <c r="P84770" s="83"/>
    </row>
    <row r="84771" spans="16:16" x14ac:dyDescent="0.3">
      <c r="P84771" s="83"/>
    </row>
    <row r="84772" spans="16:16" x14ac:dyDescent="0.3">
      <c r="P84772" s="83"/>
    </row>
    <row r="84773" spans="16:16" x14ac:dyDescent="0.3">
      <c r="P84773" s="83"/>
    </row>
    <row r="84774" spans="16:16" x14ac:dyDescent="0.3">
      <c r="P84774" s="83"/>
    </row>
    <row r="84775" spans="16:16" x14ac:dyDescent="0.3">
      <c r="P84775" s="83"/>
    </row>
    <row r="84776" spans="16:16" x14ac:dyDescent="0.3">
      <c r="P84776" s="83"/>
    </row>
    <row r="84777" spans="16:16" x14ac:dyDescent="0.3">
      <c r="P84777" s="83"/>
    </row>
    <row r="84778" spans="16:16" x14ac:dyDescent="0.3">
      <c r="P84778" s="83"/>
    </row>
    <row r="84779" spans="16:16" x14ac:dyDescent="0.3">
      <c r="P84779" s="83"/>
    </row>
    <row r="84780" spans="16:16" x14ac:dyDescent="0.3">
      <c r="P84780" s="83"/>
    </row>
    <row r="84781" spans="16:16" x14ac:dyDescent="0.3">
      <c r="P84781" s="83"/>
    </row>
    <row r="84782" spans="16:16" x14ac:dyDescent="0.3">
      <c r="P84782" s="83"/>
    </row>
    <row r="84783" spans="16:16" x14ac:dyDescent="0.3">
      <c r="P84783" s="83"/>
    </row>
    <row r="84784" spans="16:16" x14ac:dyDescent="0.3">
      <c r="P84784" s="83"/>
    </row>
    <row r="84785" spans="16:16" x14ac:dyDescent="0.3">
      <c r="P84785" s="83"/>
    </row>
    <row r="84786" spans="16:16" x14ac:dyDescent="0.3">
      <c r="P84786" s="83"/>
    </row>
    <row r="84787" spans="16:16" x14ac:dyDescent="0.3">
      <c r="P84787" s="83"/>
    </row>
    <row r="84788" spans="16:16" x14ac:dyDescent="0.3">
      <c r="P84788" s="83"/>
    </row>
    <row r="84789" spans="16:16" x14ac:dyDescent="0.3">
      <c r="P84789" s="83"/>
    </row>
    <row r="84790" spans="16:16" x14ac:dyDescent="0.3">
      <c r="P84790" s="83"/>
    </row>
    <row r="84791" spans="16:16" x14ac:dyDescent="0.3">
      <c r="P84791" s="83"/>
    </row>
    <row r="84792" spans="16:16" x14ac:dyDescent="0.3">
      <c r="P84792" s="83"/>
    </row>
    <row r="84793" spans="16:16" x14ac:dyDescent="0.3">
      <c r="P84793" s="83"/>
    </row>
    <row r="84794" spans="16:16" x14ac:dyDescent="0.3">
      <c r="P84794" s="83"/>
    </row>
    <row r="84795" spans="16:16" x14ac:dyDescent="0.3">
      <c r="P84795" s="83"/>
    </row>
    <row r="84796" spans="16:16" x14ac:dyDescent="0.3">
      <c r="P84796" s="83"/>
    </row>
    <row r="84797" spans="16:16" x14ac:dyDescent="0.3">
      <c r="P84797" s="83"/>
    </row>
    <row r="84798" spans="16:16" x14ac:dyDescent="0.3">
      <c r="P84798" s="83"/>
    </row>
    <row r="84799" spans="16:16" x14ac:dyDescent="0.3">
      <c r="P84799" s="83"/>
    </row>
    <row r="84800" spans="16:16" x14ac:dyDescent="0.3">
      <c r="P84800" s="83"/>
    </row>
    <row r="84801" spans="16:16" x14ac:dyDescent="0.3">
      <c r="P84801" s="83"/>
    </row>
    <row r="84802" spans="16:16" x14ac:dyDescent="0.3">
      <c r="P84802" s="83"/>
    </row>
    <row r="84803" spans="16:16" x14ac:dyDescent="0.3">
      <c r="P84803" s="83"/>
    </row>
    <row r="84804" spans="16:16" x14ac:dyDescent="0.3">
      <c r="P84804" s="83"/>
    </row>
    <row r="84805" spans="16:16" x14ac:dyDescent="0.3">
      <c r="P84805" s="83"/>
    </row>
    <row r="84806" spans="16:16" x14ac:dyDescent="0.3">
      <c r="P84806" s="83"/>
    </row>
    <row r="84807" spans="16:16" x14ac:dyDescent="0.3">
      <c r="P84807" s="83"/>
    </row>
    <row r="84808" spans="16:16" x14ac:dyDescent="0.3">
      <c r="P84808" s="83"/>
    </row>
    <row r="84809" spans="16:16" x14ac:dyDescent="0.3">
      <c r="P84809" s="83"/>
    </row>
    <row r="84810" spans="16:16" x14ac:dyDescent="0.3">
      <c r="P84810" s="83"/>
    </row>
    <row r="84811" spans="16:16" x14ac:dyDescent="0.3">
      <c r="P84811" s="83"/>
    </row>
    <row r="84812" spans="16:16" x14ac:dyDescent="0.3">
      <c r="P84812" s="83"/>
    </row>
    <row r="84813" spans="16:16" x14ac:dyDescent="0.3">
      <c r="P84813" s="83"/>
    </row>
    <row r="84814" spans="16:16" x14ac:dyDescent="0.3">
      <c r="P84814" s="83"/>
    </row>
    <row r="84815" spans="16:16" x14ac:dyDescent="0.3">
      <c r="P84815" s="83"/>
    </row>
    <row r="84816" spans="16:16" x14ac:dyDescent="0.3">
      <c r="P84816" s="83"/>
    </row>
    <row r="84817" spans="16:16" x14ac:dyDescent="0.3">
      <c r="P84817" s="83"/>
    </row>
    <row r="84818" spans="16:16" x14ac:dyDescent="0.3">
      <c r="P84818" s="83"/>
    </row>
    <row r="84819" spans="16:16" x14ac:dyDescent="0.3">
      <c r="P84819" s="83"/>
    </row>
    <row r="84820" spans="16:16" x14ac:dyDescent="0.3">
      <c r="P84820" s="83"/>
    </row>
    <row r="84821" spans="16:16" x14ac:dyDescent="0.3">
      <c r="P84821" s="83"/>
    </row>
    <row r="84822" spans="16:16" x14ac:dyDescent="0.3">
      <c r="P84822" s="83"/>
    </row>
    <row r="84823" spans="16:16" x14ac:dyDescent="0.3">
      <c r="P84823" s="83"/>
    </row>
    <row r="84824" spans="16:16" x14ac:dyDescent="0.3">
      <c r="P84824" s="83"/>
    </row>
    <row r="84825" spans="16:16" x14ac:dyDescent="0.3">
      <c r="P84825" s="83"/>
    </row>
    <row r="84826" spans="16:16" x14ac:dyDescent="0.3">
      <c r="P84826" s="83"/>
    </row>
    <row r="84827" spans="16:16" x14ac:dyDescent="0.3">
      <c r="P84827" s="83"/>
    </row>
    <row r="84828" spans="16:16" x14ac:dyDescent="0.3">
      <c r="P84828" s="83"/>
    </row>
    <row r="84829" spans="16:16" x14ac:dyDescent="0.3">
      <c r="P84829" s="83"/>
    </row>
    <row r="84830" spans="16:16" x14ac:dyDescent="0.3">
      <c r="P84830" s="83"/>
    </row>
    <row r="84831" spans="16:16" x14ac:dyDescent="0.3">
      <c r="P84831" s="83"/>
    </row>
    <row r="84832" spans="16:16" x14ac:dyDescent="0.3">
      <c r="P84832" s="83"/>
    </row>
    <row r="84833" spans="16:16" x14ac:dyDescent="0.3">
      <c r="P84833" s="83"/>
    </row>
    <row r="84834" spans="16:16" x14ac:dyDescent="0.3">
      <c r="P84834" s="83"/>
    </row>
    <row r="84835" spans="16:16" x14ac:dyDescent="0.3">
      <c r="P84835" s="83"/>
    </row>
    <row r="84836" spans="16:16" x14ac:dyDescent="0.3">
      <c r="P84836" s="83"/>
    </row>
    <row r="84837" spans="16:16" x14ac:dyDescent="0.3">
      <c r="P84837" s="83"/>
    </row>
    <row r="84838" spans="16:16" x14ac:dyDescent="0.3">
      <c r="P84838" s="83"/>
    </row>
    <row r="84839" spans="16:16" x14ac:dyDescent="0.3">
      <c r="P84839" s="83"/>
    </row>
    <row r="84840" spans="16:16" x14ac:dyDescent="0.3">
      <c r="P84840" s="83"/>
    </row>
    <row r="84841" spans="16:16" x14ac:dyDescent="0.3">
      <c r="P84841" s="83"/>
    </row>
    <row r="84842" spans="16:16" x14ac:dyDescent="0.3">
      <c r="P84842" s="83"/>
    </row>
    <row r="84843" spans="16:16" x14ac:dyDescent="0.3">
      <c r="P84843" s="83"/>
    </row>
    <row r="84844" spans="16:16" x14ac:dyDescent="0.3">
      <c r="P84844" s="83"/>
    </row>
    <row r="84845" spans="16:16" x14ac:dyDescent="0.3">
      <c r="P84845" s="83"/>
    </row>
    <row r="84846" spans="16:16" x14ac:dyDescent="0.3">
      <c r="P84846" s="83"/>
    </row>
    <row r="84847" spans="16:16" x14ac:dyDescent="0.3">
      <c r="P84847" s="83"/>
    </row>
    <row r="84848" spans="16:16" x14ac:dyDescent="0.3">
      <c r="P84848" s="83"/>
    </row>
    <row r="84849" spans="16:16" x14ac:dyDescent="0.3">
      <c r="P84849" s="83"/>
    </row>
    <row r="84850" spans="16:16" x14ac:dyDescent="0.3">
      <c r="P84850" s="83"/>
    </row>
    <row r="84851" spans="16:16" x14ac:dyDescent="0.3">
      <c r="P84851" s="83"/>
    </row>
    <row r="84852" spans="16:16" x14ac:dyDescent="0.3">
      <c r="P84852" s="83"/>
    </row>
    <row r="84853" spans="16:16" x14ac:dyDescent="0.3">
      <c r="P84853" s="83"/>
    </row>
    <row r="84854" spans="16:16" x14ac:dyDescent="0.3">
      <c r="P84854" s="83"/>
    </row>
    <row r="84855" spans="16:16" x14ac:dyDescent="0.3">
      <c r="P84855" s="83"/>
    </row>
    <row r="84856" spans="16:16" x14ac:dyDescent="0.3">
      <c r="P84856" s="83"/>
    </row>
    <row r="84857" spans="16:16" x14ac:dyDescent="0.3">
      <c r="P84857" s="83"/>
    </row>
    <row r="84858" spans="16:16" x14ac:dyDescent="0.3">
      <c r="P84858" s="83"/>
    </row>
    <row r="84859" spans="16:16" x14ac:dyDescent="0.3">
      <c r="P84859" s="83"/>
    </row>
    <row r="84860" spans="16:16" x14ac:dyDescent="0.3">
      <c r="P84860" s="83"/>
    </row>
    <row r="84861" spans="16:16" x14ac:dyDescent="0.3">
      <c r="P84861" s="83"/>
    </row>
    <row r="84862" spans="16:16" x14ac:dyDescent="0.3">
      <c r="P84862" s="83"/>
    </row>
    <row r="84863" spans="16:16" x14ac:dyDescent="0.3">
      <c r="P84863" s="83"/>
    </row>
    <row r="84864" spans="16:16" x14ac:dyDescent="0.3">
      <c r="P84864" s="83"/>
    </row>
    <row r="84865" spans="16:16" x14ac:dyDescent="0.3">
      <c r="P84865" s="83"/>
    </row>
    <row r="84866" spans="16:16" x14ac:dyDescent="0.3">
      <c r="P84866" s="83"/>
    </row>
    <row r="84867" spans="16:16" x14ac:dyDescent="0.3">
      <c r="P84867" s="83"/>
    </row>
    <row r="84868" spans="16:16" x14ac:dyDescent="0.3">
      <c r="P84868" s="83"/>
    </row>
    <row r="84869" spans="16:16" x14ac:dyDescent="0.3">
      <c r="P84869" s="83"/>
    </row>
    <row r="84870" spans="16:16" x14ac:dyDescent="0.3">
      <c r="P84870" s="83"/>
    </row>
    <row r="84871" spans="16:16" x14ac:dyDescent="0.3">
      <c r="P84871" s="83"/>
    </row>
    <row r="84872" spans="16:16" x14ac:dyDescent="0.3">
      <c r="P84872" s="83"/>
    </row>
    <row r="84873" spans="16:16" x14ac:dyDescent="0.3">
      <c r="P84873" s="83"/>
    </row>
    <row r="84874" spans="16:16" x14ac:dyDescent="0.3">
      <c r="P84874" s="83"/>
    </row>
    <row r="84875" spans="16:16" x14ac:dyDescent="0.3">
      <c r="P84875" s="83"/>
    </row>
    <row r="84876" spans="16:16" x14ac:dyDescent="0.3">
      <c r="P84876" s="83"/>
    </row>
    <row r="84877" spans="16:16" x14ac:dyDescent="0.3">
      <c r="P84877" s="83"/>
    </row>
    <row r="84878" spans="16:16" x14ac:dyDescent="0.3">
      <c r="P84878" s="83"/>
    </row>
    <row r="84879" spans="16:16" x14ac:dyDescent="0.3">
      <c r="P84879" s="83"/>
    </row>
    <row r="84880" spans="16:16" x14ac:dyDescent="0.3">
      <c r="P84880" s="83"/>
    </row>
    <row r="84881" spans="16:16" x14ac:dyDescent="0.3">
      <c r="P84881" s="83"/>
    </row>
    <row r="84882" spans="16:16" x14ac:dyDescent="0.3">
      <c r="P84882" s="83"/>
    </row>
    <row r="84883" spans="16:16" x14ac:dyDescent="0.3">
      <c r="P84883" s="83"/>
    </row>
    <row r="84884" spans="16:16" x14ac:dyDescent="0.3">
      <c r="P84884" s="83"/>
    </row>
    <row r="84885" spans="16:16" x14ac:dyDescent="0.3">
      <c r="P84885" s="83"/>
    </row>
    <row r="84886" spans="16:16" x14ac:dyDescent="0.3">
      <c r="P84886" s="83"/>
    </row>
    <row r="84887" spans="16:16" x14ac:dyDescent="0.3">
      <c r="P84887" s="83"/>
    </row>
    <row r="84888" spans="16:16" x14ac:dyDescent="0.3">
      <c r="P84888" s="83"/>
    </row>
    <row r="84889" spans="16:16" x14ac:dyDescent="0.3">
      <c r="P84889" s="83"/>
    </row>
    <row r="84890" spans="16:16" x14ac:dyDescent="0.3">
      <c r="P84890" s="83"/>
    </row>
    <row r="84891" spans="16:16" x14ac:dyDescent="0.3">
      <c r="P84891" s="83"/>
    </row>
    <row r="84892" spans="16:16" x14ac:dyDescent="0.3">
      <c r="P84892" s="83"/>
    </row>
    <row r="84893" spans="16:16" x14ac:dyDescent="0.3">
      <c r="P84893" s="83"/>
    </row>
    <row r="84894" spans="16:16" x14ac:dyDescent="0.3">
      <c r="P84894" s="83"/>
    </row>
    <row r="84895" spans="16:16" x14ac:dyDescent="0.3">
      <c r="P84895" s="83"/>
    </row>
    <row r="84896" spans="16:16" x14ac:dyDescent="0.3">
      <c r="P84896" s="83"/>
    </row>
    <row r="84897" spans="16:16" x14ac:dyDescent="0.3">
      <c r="P84897" s="83"/>
    </row>
    <row r="84898" spans="16:16" x14ac:dyDescent="0.3">
      <c r="P84898" s="83"/>
    </row>
    <row r="84899" spans="16:16" x14ac:dyDescent="0.3">
      <c r="P84899" s="83"/>
    </row>
    <row r="84900" spans="16:16" x14ac:dyDescent="0.3">
      <c r="P84900" s="83"/>
    </row>
    <row r="84901" spans="16:16" x14ac:dyDescent="0.3">
      <c r="P84901" s="83"/>
    </row>
    <row r="84902" spans="16:16" x14ac:dyDescent="0.3">
      <c r="P84902" s="83"/>
    </row>
    <row r="84903" spans="16:16" x14ac:dyDescent="0.3">
      <c r="P84903" s="83"/>
    </row>
    <row r="84904" spans="16:16" x14ac:dyDescent="0.3">
      <c r="P84904" s="83"/>
    </row>
    <row r="84905" spans="16:16" x14ac:dyDescent="0.3">
      <c r="P84905" s="83"/>
    </row>
    <row r="84906" spans="16:16" x14ac:dyDescent="0.3">
      <c r="P84906" s="83"/>
    </row>
    <row r="84907" spans="16:16" x14ac:dyDescent="0.3">
      <c r="P84907" s="83"/>
    </row>
    <row r="84908" spans="16:16" x14ac:dyDescent="0.3">
      <c r="P84908" s="83"/>
    </row>
    <row r="84909" spans="16:16" x14ac:dyDescent="0.3">
      <c r="P84909" s="83"/>
    </row>
    <row r="84910" spans="16:16" x14ac:dyDescent="0.3">
      <c r="P84910" s="83"/>
    </row>
    <row r="84911" spans="16:16" x14ac:dyDescent="0.3">
      <c r="P84911" s="83"/>
    </row>
    <row r="84912" spans="16:16" x14ac:dyDescent="0.3">
      <c r="P84912" s="83"/>
    </row>
    <row r="84913" spans="16:16" x14ac:dyDescent="0.3">
      <c r="P84913" s="83"/>
    </row>
    <row r="84914" spans="16:16" x14ac:dyDescent="0.3">
      <c r="P84914" s="83"/>
    </row>
    <row r="84915" spans="16:16" x14ac:dyDescent="0.3">
      <c r="P84915" s="83"/>
    </row>
    <row r="84916" spans="16:16" x14ac:dyDescent="0.3">
      <c r="P84916" s="83"/>
    </row>
    <row r="84917" spans="16:16" x14ac:dyDescent="0.3">
      <c r="P84917" s="83"/>
    </row>
    <row r="84918" spans="16:16" x14ac:dyDescent="0.3">
      <c r="P84918" s="83"/>
    </row>
    <row r="84919" spans="16:16" x14ac:dyDescent="0.3">
      <c r="P84919" s="83"/>
    </row>
    <row r="84920" spans="16:16" x14ac:dyDescent="0.3">
      <c r="P84920" s="83"/>
    </row>
    <row r="84921" spans="16:16" x14ac:dyDescent="0.3">
      <c r="P84921" s="83"/>
    </row>
    <row r="84922" spans="16:16" x14ac:dyDescent="0.3">
      <c r="P84922" s="83"/>
    </row>
    <row r="84923" spans="16:16" x14ac:dyDescent="0.3">
      <c r="P84923" s="83"/>
    </row>
    <row r="84924" spans="16:16" x14ac:dyDescent="0.3">
      <c r="P84924" s="83"/>
    </row>
    <row r="84925" spans="16:16" x14ac:dyDescent="0.3">
      <c r="P84925" s="83"/>
    </row>
    <row r="84926" spans="16:16" x14ac:dyDescent="0.3">
      <c r="P84926" s="83"/>
    </row>
    <row r="84927" spans="16:16" x14ac:dyDescent="0.3">
      <c r="P84927" s="83"/>
    </row>
    <row r="84928" spans="16:16" x14ac:dyDescent="0.3">
      <c r="P84928" s="83"/>
    </row>
    <row r="84929" spans="16:16" x14ac:dyDescent="0.3">
      <c r="P84929" s="83"/>
    </row>
    <row r="84930" spans="16:16" x14ac:dyDescent="0.3">
      <c r="P84930" s="83"/>
    </row>
    <row r="84931" spans="16:16" x14ac:dyDescent="0.3">
      <c r="P84931" s="83"/>
    </row>
    <row r="84932" spans="16:16" x14ac:dyDescent="0.3">
      <c r="P84932" s="83"/>
    </row>
    <row r="84933" spans="16:16" x14ac:dyDescent="0.3">
      <c r="P84933" s="83"/>
    </row>
    <row r="84934" spans="16:16" x14ac:dyDescent="0.3">
      <c r="P84934" s="83"/>
    </row>
    <row r="84935" spans="16:16" x14ac:dyDescent="0.3">
      <c r="P84935" s="83"/>
    </row>
    <row r="84936" spans="16:16" x14ac:dyDescent="0.3">
      <c r="P84936" s="83"/>
    </row>
    <row r="84937" spans="16:16" x14ac:dyDescent="0.3">
      <c r="P84937" s="83"/>
    </row>
    <row r="84938" spans="16:16" x14ac:dyDescent="0.3">
      <c r="P84938" s="83"/>
    </row>
    <row r="84939" spans="16:16" x14ac:dyDescent="0.3">
      <c r="P84939" s="83"/>
    </row>
    <row r="84940" spans="16:16" x14ac:dyDescent="0.3">
      <c r="P84940" s="83"/>
    </row>
    <row r="84941" spans="16:16" x14ac:dyDescent="0.3">
      <c r="P84941" s="83"/>
    </row>
    <row r="84942" spans="16:16" x14ac:dyDescent="0.3">
      <c r="P84942" s="83"/>
    </row>
    <row r="84943" spans="16:16" x14ac:dyDescent="0.3">
      <c r="P84943" s="83"/>
    </row>
    <row r="84944" spans="16:16" x14ac:dyDescent="0.3">
      <c r="P84944" s="83"/>
    </row>
    <row r="84945" spans="16:16" x14ac:dyDescent="0.3">
      <c r="P84945" s="83"/>
    </row>
    <row r="84946" spans="16:16" x14ac:dyDescent="0.3">
      <c r="P84946" s="83"/>
    </row>
    <row r="84947" spans="16:16" x14ac:dyDescent="0.3">
      <c r="P84947" s="83"/>
    </row>
    <row r="84948" spans="16:16" x14ac:dyDescent="0.3">
      <c r="P84948" s="83"/>
    </row>
    <row r="84949" spans="16:16" x14ac:dyDescent="0.3">
      <c r="P84949" s="83"/>
    </row>
    <row r="84950" spans="16:16" x14ac:dyDescent="0.3">
      <c r="P84950" s="83"/>
    </row>
    <row r="84951" spans="16:16" x14ac:dyDescent="0.3">
      <c r="P84951" s="83"/>
    </row>
    <row r="84952" spans="16:16" x14ac:dyDescent="0.3">
      <c r="P84952" s="83"/>
    </row>
    <row r="84953" spans="16:16" x14ac:dyDescent="0.3">
      <c r="P84953" s="83"/>
    </row>
    <row r="84954" spans="16:16" x14ac:dyDescent="0.3">
      <c r="P84954" s="83"/>
    </row>
    <row r="84955" spans="16:16" x14ac:dyDescent="0.3">
      <c r="P84955" s="83"/>
    </row>
    <row r="84956" spans="16:16" x14ac:dyDescent="0.3">
      <c r="P84956" s="83"/>
    </row>
    <row r="84957" spans="16:16" x14ac:dyDescent="0.3">
      <c r="P84957" s="83"/>
    </row>
    <row r="84958" spans="16:16" x14ac:dyDescent="0.3">
      <c r="P84958" s="83"/>
    </row>
    <row r="84959" spans="16:16" x14ac:dyDescent="0.3">
      <c r="P84959" s="83"/>
    </row>
    <row r="84960" spans="16:16" x14ac:dyDescent="0.3">
      <c r="P84960" s="83"/>
    </row>
    <row r="84961" spans="16:16" x14ac:dyDescent="0.3">
      <c r="P84961" s="83"/>
    </row>
    <row r="84962" spans="16:16" x14ac:dyDescent="0.3">
      <c r="P84962" s="83"/>
    </row>
    <row r="84963" spans="16:16" x14ac:dyDescent="0.3">
      <c r="P84963" s="83"/>
    </row>
    <row r="84964" spans="16:16" x14ac:dyDescent="0.3">
      <c r="P84964" s="83"/>
    </row>
    <row r="84965" spans="16:16" x14ac:dyDescent="0.3">
      <c r="P84965" s="83"/>
    </row>
    <row r="84966" spans="16:16" x14ac:dyDescent="0.3">
      <c r="P84966" s="83"/>
    </row>
    <row r="84967" spans="16:16" x14ac:dyDescent="0.3">
      <c r="P84967" s="83"/>
    </row>
    <row r="84968" spans="16:16" x14ac:dyDescent="0.3">
      <c r="P84968" s="83"/>
    </row>
    <row r="84969" spans="16:16" x14ac:dyDescent="0.3">
      <c r="P84969" s="83"/>
    </row>
    <row r="84970" spans="16:16" x14ac:dyDescent="0.3">
      <c r="P84970" s="83"/>
    </row>
    <row r="84971" spans="16:16" x14ac:dyDescent="0.3">
      <c r="P84971" s="83"/>
    </row>
    <row r="84972" spans="16:16" x14ac:dyDescent="0.3">
      <c r="P84972" s="83"/>
    </row>
    <row r="84973" spans="16:16" x14ac:dyDescent="0.3">
      <c r="P84973" s="83"/>
    </row>
    <row r="84974" spans="16:16" x14ac:dyDescent="0.3">
      <c r="P84974" s="83"/>
    </row>
    <row r="84975" spans="16:16" x14ac:dyDescent="0.3">
      <c r="P84975" s="83"/>
    </row>
    <row r="84976" spans="16:16" x14ac:dyDescent="0.3">
      <c r="P84976" s="83"/>
    </row>
    <row r="84977" spans="16:16" x14ac:dyDescent="0.3">
      <c r="P84977" s="83"/>
    </row>
    <row r="84978" spans="16:16" x14ac:dyDescent="0.3">
      <c r="P84978" s="83"/>
    </row>
    <row r="84979" spans="16:16" x14ac:dyDescent="0.3">
      <c r="P84979" s="83"/>
    </row>
    <row r="84980" spans="16:16" x14ac:dyDescent="0.3">
      <c r="P84980" s="83"/>
    </row>
    <row r="84981" spans="16:16" x14ac:dyDescent="0.3">
      <c r="P84981" s="83"/>
    </row>
    <row r="84982" spans="16:16" x14ac:dyDescent="0.3">
      <c r="P84982" s="83"/>
    </row>
    <row r="84983" spans="16:16" x14ac:dyDescent="0.3">
      <c r="P84983" s="83"/>
    </row>
    <row r="84984" spans="16:16" x14ac:dyDescent="0.3">
      <c r="P84984" s="83"/>
    </row>
    <row r="84985" spans="16:16" x14ac:dyDescent="0.3">
      <c r="P84985" s="83"/>
    </row>
    <row r="84986" spans="16:16" x14ac:dyDescent="0.3">
      <c r="P84986" s="83"/>
    </row>
    <row r="84987" spans="16:16" x14ac:dyDescent="0.3">
      <c r="P84987" s="83"/>
    </row>
    <row r="84988" spans="16:16" x14ac:dyDescent="0.3">
      <c r="P84988" s="83"/>
    </row>
    <row r="84989" spans="16:16" x14ac:dyDescent="0.3">
      <c r="P84989" s="83"/>
    </row>
    <row r="84990" spans="16:16" x14ac:dyDescent="0.3">
      <c r="P84990" s="83"/>
    </row>
    <row r="84991" spans="16:16" x14ac:dyDescent="0.3">
      <c r="P84991" s="83"/>
    </row>
    <row r="84992" spans="16:16" x14ac:dyDescent="0.3">
      <c r="P84992" s="83"/>
    </row>
    <row r="84993" spans="16:16" x14ac:dyDescent="0.3">
      <c r="P84993" s="83"/>
    </row>
    <row r="84994" spans="16:16" x14ac:dyDescent="0.3">
      <c r="P84994" s="83"/>
    </row>
    <row r="84995" spans="16:16" x14ac:dyDescent="0.3">
      <c r="P84995" s="83"/>
    </row>
    <row r="84996" spans="16:16" x14ac:dyDescent="0.3">
      <c r="P84996" s="83"/>
    </row>
    <row r="84997" spans="16:16" x14ac:dyDescent="0.3">
      <c r="P84997" s="83"/>
    </row>
    <row r="84998" spans="16:16" x14ac:dyDescent="0.3">
      <c r="P84998" s="83"/>
    </row>
    <row r="84999" spans="16:16" x14ac:dyDescent="0.3">
      <c r="P84999" s="83"/>
    </row>
    <row r="85000" spans="16:16" x14ac:dyDescent="0.3">
      <c r="P85000" s="83"/>
    </row>
    <row r="85001" spans="16:16" x14ac:dyDescent="0.3">
      <c r="P85001" s="83"/>
    </row>
    <row r="85002" spans="16:16" x14ac:dyDescent="0.3">
      <c r="P85002" s="83"/>
    </row>
    <row r="85003" spans="16:16" x14ac:dyDescent="0.3">
      <c r="P85003" s="83"/>
    </row>
    <row r="85004" spans="16:16" x14ac:dyDescent="0.3">
      <c r="P85004" s="83"/>
    </row>
    <row r="85005" spans="16:16" x14ac:dyDescent="0.3">
      <c r="P85005" s="83"/>
    </row>
    <row r="85006" spans="16:16" x14ac:dyDescent="0.3">
      <c r="P85006" s="83"/>
    </row>
    <row r="85007" spans="16:16" x14ac:dyDescent="0.3">
      <c r="P85007" s="83"/>
    </row>
    <row r="85008" spans="16:16" x14ac:dyDescent="0.3">
      <c r="P85008" s="83"/>
    </row>
    <row r="85009" spans="16:16" x14ac:dyDescent="0.3">
      <c r="P85009" s="83"/>
    </row>
    <row r="85010" spans="16:16" x14ac:dyDescent="0.3">
      <c r="P85010" s="83"/>
    </row>
    <row r="85011" spans="16:16" x14ac:dyDescent="0.3">
      <c r="P85011" s="83"/>
    </row>
    <row r="85012" spans="16:16" x14ac:dyDescent="0.3">
      <c r="P85012" s="83"/>
    </row>
    <row r="85013" spans="16:16" x14ac:dyDescent="0.3">
      <c r="P85013" s="83"/>
    </row>
    <row r="85014" spans="16:16" x14ac:dyDescent="0.3">
      <c r="P85014" s="83"/>
    </row>
    <row r="85015" spans="16:16" x14ac:dyDescent="0.3">
      <c r="P85015" s="83"/>
    </row>
    <row r="85016" spans="16:16" x14ac:dyDescent="0.3">
      <c r="P85016" s="83"/>
    </row>
    <row r="85017" spans="16:16" x14ac:dyDescent="0.3">
      <c r="P85017" s="83"/>
    </row>
    <row r="85018" spans="16:16" x14ac:dyDescent="0.3">
      <c r="P85018" s="83"/>
    </row>
    <row r="85019" spans="16:16" x14ac:dyDescent="0.3">
      <c r="P85019" s="83"/>
    </row>
    <row r="85020" spans="16:16" x14ac:dyDescent="0.3">
      <c r="P85020" s="83"/>
    </row>
    <row r="85021" spans="16:16" x14ac:dyDescent="0.3">
      <c r="P85021" s="83"/>
    </row>
    <row r="85022" spans="16:16" x14ac:dyDescent="0.3">
      <c r="P85022" s="83"/>
    </row>
    <row r="85023" spans="16:16" x14ac:dyDescent="0.3">
      <c r="P85023" s="83"/>
    </row>
    <row r="85024" spans="16:16" x14ac:dyDescent="0.3">
      <c r="P85024" s="83"/>
    </row>
    <row r="85025" spans="16:16" x14ac:dyDescent="0.3">
      <c r="P85025" s="83"/>
    </row>
    <row r="85026" spans="16:16" x14ac:dyDescent="0.3">
      <c r="P85026" s="83"/>
    </row>
    <row r="85027" spans="16:16" x14ac:dyDescent="0.3">
      <c r="P85027" s="83"/>
    </row>
    <row r="85028" spans="16:16" x14ac:dyDescent="0.3">
      <c r="P85028" s="83"/>
    </row>
    <row r="85029" spans="16:16" x14ac:dyDescent="0.3">
      <c r="P85029" s="83"/>
    </row>
    <row r="85030" spans="16:16" x14ac:dyDescent="0.3">
      <c r="P85030" s="83"/>
    </row>
    <row r="85031" spans="16:16" x14ac:dyDescent="0.3">
      <c r="P85031" s="83"/>
    </row>
    <row r="85032" spans="16:16" x14ac:dyDescent="0.3">
      <c r="P85032" s="83"/>
    </row>
    <row r="85033" spans="16:16" x14ac:dyDescent="0.3">
      <c r="P85033" s="83"/>
    </row>
    <row r="85034" spans="16:16" x14ac:dyDescent="0.3">
      <c r="P85034" s="83"/>
    </row>
    <row r="85035" spans="16:16" x14ac:dyDescent="0.3">
      <c r="P85035" s="83"/>
    </row>
    <row r="85036" spans="16:16" x14ac:dyDescent="0.3">
      <c r="P85036" s="83"/>
    </row>
    <row r="85037" spans="16:16" x14ac:dyDescent="0.3">
      <c r="P85037" s="83"/>
    </row>
    <row r="85038" spans="16:16" x14ac:dyDescent="0.3">
      <c r="P85038" s="83"/>
    </row>
    <row r="85039" spans="16:16" x14ac:dyDescent="0.3">
      <c r="P85039" s="83"/>
    </row>
    <row r="85040" spans="16:16" x14ac:dyDescent="0.3">
      <c r="P85040" s="83"/>
    </row>
    <row r="85041" spans="16:16" x14ac:dyDescent="0.3">
      <c r="P85041" s="83"/>
    </row>
    <row r="85042" spans="16:16" x14ac:dyDescent="0.3">
      <c r="P85042" s="83"/>
    </row>
    <row r="85043" spans="16:16" x14ac:dyDescent="0.3">
      <c r="P85043" s="83"/>
    </row>
    <row r="85044" spans="16:16" x14ac:dyDescent="0.3">
      <c r="P85044" s="83"/>
    </row>
    <row r="85045" spans="16:16" x14ac:dyDescent="0.3">
      <c r="P85045" s="83"/>
    </row>
    <row r="85046" spans="16:16" x14ac:dyDescent="0.3">
      <c r="P85046" s="83"/>
    </row>
    <row r="85047" spans="16:16" x14ac:dyDescent="0.3">
      <c r="P85047" s="83"/>
    </row>
    <row r="85048" spans="16:16" x14ac:dyDescent="0.3">
      <c r="P85048" s="83"/>
    </row>
    <row r="85049" spans="16:16" x14ac:dyDescent="0.3">
      <c r="P85049" s="83"/>
    </row>
    <row r="85050" spans="16:16" x14ac:dyDescent="0.3">
      <c r="P85050" s="83"/>
    </row>
    <row r="85051" spans="16:16" x14ac:dyDescent="0.3">
      <c r="P85051" s="83"/>
    </row>
    <row r="85052" spans="16:16" x14ac:dyDescent="0.3">
      <c r="P85052" s="83"/>
    </row>
    <row r="85053" spans="16:16" x14ac:dyDescent="0.3">
      <c r="P85053" s="83"/>
    </row>
    <row r="85054" spans="16:16" x14ac:dyDescent="0.3">
      <c r="P85054" s="83"/>
    </row>
    <row r="85055" spans="16:16" x14ac:dyDescent="0.3">
      <c r="P85055" s="83"/>
    </row>
    <row r="85056" spans="16:16" x14ac:dyDescent="0.3">
      <c r="P85056" s="83"/>
    </row>
    <row r="85057" spans="16:16" x14ac:dyDescent="0.3">
      <c r="P85057" s="83"/>
    </row>
    <row r="85058" spans="16:16" x14ac:dyDescent="0.3">
      <c r="P85058" s="83"/>
    </row>
    <row r="85059" spans="16:16" x14ac:dyDescent="0.3">
      <c r="P85059" s="83"/>
    </row>
    <row r="85060" spans="16:16" x14ac:dyDescent="0.3">
      <c r="P85060" s="83"/>
    </row>
    <row r="85061" spans="16:16" x14ac:dyDescent="0.3">
      <c r="P85061" s="83"/>
    </row>
    <row r="85062" spans="16:16" x14ac:dyDescent="0.3">
      <c r="P85062" s="83"/>
    </row>
    <row r="85063" spans="16:16" x14ac:dyDescent="0.3">
      <c r="P85063" s="83"/>
    </row>
    <row r="85064" spans="16:16" x14ac:dyDescent="0.3">
      <c r="P85064" s="83"/>
    </row>
    <row r="85065" spans="16:16" x14ac:dyDescent="0.3">
      <c r="P85065" s="83"/>
    </row>
    <row r="85066" spans="16:16" x14ac:dyDescent="0.3">
      <c r="P85066" s="83"/>
    </row>
    <row r="85067" spans="16:16" x14ac:dyDescent="0.3">
      <c r="P85067" s="83"/>
    </row>
    <row r="85068" spans="16:16" x14ac:dyDescent="0.3">
      <c r="P85068" s="83"/>
    </row>
    <row r="85069" spans="16:16" x14ac:dyDescent="0.3">
      <c r="P85069" s="83"/>
    </row>
    <row r="85070" spans="16:16" x14ac:dyDescent="0.3">
      <c r="P85070" s="83"/>
    </row>
    <row r="85071" spans="16:16" x14ac:dyDescent="0.3">
      <c r="P85071" s="83"/>
    </row>
    <row r="85072" spans="16:16" x14ac:dyDescent="0.3">
      <c r="P85072" s="83"/>
    </row>
    <row r="85073" spans="16:16" x14ac:dyDescent="0.3">
      <c r="P85073" s="83"/>
    </row>
    <row r="85074" spans="16:16" x14ac:dyDescent="0.3">
      <c r="P85074" s="83"/>
    </row>
    <row r="85075" spans="16:16" x14ac:dyDescent="0.3">
      <c r="P85075" s="83"/>
    </row>
    <row r="85076" spans="16:16" x14ac:dyDescent="0.3">
      <c r="P85076" s="83"/>
    </row>
    <row r="85077" spans="16:16" x14ac:dyDescent="0.3">
      <c r="P85077" s="83"/>
    </row>
    <row r="85078" spans="16:16" x14ac:dyDescent="0.3">
      <c r="P85078" s="83"/>
    </row>
    <row r="85079" spans="16:16" x14ac:dyDescent="0.3">
      <c r="P85079" s="83"/>
    </row>
    <row r="85080" spans="16:16" x14ac:dyDescent="0.3">
      <c r="P85080" s="83"/>
    </row>
    <row r="85081" spans="16:16" x14ac:dyDescent="0.3">
      <c r="P85081" s="83"/>
    </row>
    <row r="85082" spans="16:16" x14ac:dyDescent="0.3">
      <c r="P85082" s="83"/>
    </row>
    <row r="85083" spans="16:16" x14ac:dyDescent="0.3">
      <c r="P85083" s="83"/>
    </row>
    <row r="85084" spans="16:16" x14ac:dyDescent="0.3">
      <c r="P85084" s="83"/>
    </row>
    <row r="85085" spans="16:16" x14ac:dyDescent="0.3">
      <c r="P85085" s="83"/>
    </row>
    <row r="85086" spans="16:16" x14ac:dyDescent="0.3">
      <c r="P85086" s="83"/>
    </row>
    <row r="85087" spans="16:16" x14ac:dyDescent="0.3">
      <c r="P85087" s="83"/>
    </row>
    <row r="85088" spans="16:16" x14ac:dyDescent="0.3">
      <c r="P85088" s="83"/>
    </row>
    <row r="85089" spans="16:16" x14ac:dyDescent="0.3">
      <c r="P85089" s="83"/>
    </row>
    <row r="85090" spans="16:16" x14ac:dyDescent="0.3">
      <c r="P85090" s="83"/>
    </row>
    <row r="85091" spans="16:16" x14ac:dyDescent="0.3">
      <c r="P85091" s="83"/>
    </row>
    <row r="85092" spans="16:16" x14ac:dyDescent="0.3">
      <c r="P85092" s="83"/>
    </row>
    <row r="85093" spans="16:16" x14ac:dyDescent="0.3">
      <c r="P85093" s="83"/>
    </row>
    <row r="85094" spans="16:16" x14ac:dyDescent="0.3">
      <c r="P85094" s="83"/>
    </row>
    <row r="85095" spans="16:16" x14ac:dyDescent="0.3">
      <c r="P85095" s="83"/>
    </row>
    <row r="85096" spans="16:16" x14ac:dyDescent="0.3">
      <c r="P85096" s="83"/>
    </row>
    <row r="85097" spans="16:16" x14ac:dyDescent="0.3">
      <c r="P85097" s="83"/>
    </row>
    <row r="85098" spans="16:16" x14ac:dyDescent="0.3">
      <c r="P85098" s="83"/>
    </row>
    <row r="85099" spans="16:16" x14ac:dyDescent="0.3">
      <c r="P85099" s="83"/>
    </row>
    <row r="85100" spans="16:16" x14ac:dyDescent="0.3">
      <c r="P85100" s="83"/>
    </row>
    <row r="85101" spans="16:16" x14ac:dyDescent="0.3">
      <c r="P85101" s="83"/>
    </row>
    <row r="85102" spans="16:16" x14ac:dyDescent="0.3">
      <c r="P85102" s="83"/>
    </row>
    <row r="85103" spans="16:16" x14ac:dyDescent="0.3">
      <c r="P85103" s="83"/>
    </row>
    <row r="85104" spans="16:16" x14ac:dyDescent="0.3">
      <c r="P85104" s="83"/>
    </row>
    <row r="85105" spans="16:16" x14ac:dyDescent="0.3">
      <c r="P85105" s="83"/>
    </row>
    <row r="85106" spans="16:16" x14ac:dyDescent="0.3">
      <c r="P85106" s="83"/>
    </row>
    <row r="85107" spans="16:16" x14ac:dyDescent="0.3">
      <c r="P85107" s="83"/>
    </row>
    <row r="85108" spans="16:16" x14ac:dyDescent="0.3">
      <c r="P85108" s="83"/>
    </row>
    <row r="85109" spans="16:16" x14ac:dyDescent="0.3">
      <c r="P85109" s="83"/>
    </row>
    <row r="85110" spans="16:16" x14ac:dyDescent="0.3">
      <c r="P85110" s="83"/>
    </row>
    <row r="85111" spans="16:16" x14ac:dyDescent="0.3">
      <c r="P85111" s="83"/>
    </row>
    <row r="85112" spans="16:16" x14ac:dyDescent="0.3">
      <c r="P85112" s="83"/>
    </row>
    <row r="85113" spans="16:16" x14ac:dyDescent="0.3">
      <c r="P85113" s="83"/>
    </row>
    <row r="85114" spans="16:16" x14ac:dyDescent="0.3">
      <c r="P85114" s="83"/>
    </row>
    <row r="85115" spans="16:16" x14ac:dyDescent="0.3">
      <c r="P85115" s="83"/>
    </row>
    <row r="85116" spans="16:16" x14ac:dyDescent="0.3">
      <c r="P85116" s="83"/>
    </row>
    <row r="85117" spans="16:16" x14ac:dyDescent="0.3">
      <c r="P85117" s="83"/>
    </row>
    <row r="85118" spans="16:16" x14ac:dyDescent="0.3">
      <c r="P85118" s="83"/>
    </row>
    <row r="85119" spans="16:16" x14ac:dyDescent="0.3">
      <c r="P85119" s="83"/>
    </row>
    <row r="85120" spans="16:16" x14ac:dyDescent="0.3">
      <c r="P85120" s="83"/>
    </row>
    <row r="85121" spans="16:16" x14ac:dyDescent="0.3">
      <c r="P85121" s="83"/>
    </row>
    <row r="85122" spans="16:16" x14ac:dyDescent="0.3">
      <c r="P85122" s="83"/>
    </row>
    <row r="85123" spans="16:16" x14ac:dyDescent="0.3">
      <c r="P85123" s="83"/>
    </row>
    <row r="85124" spans="16:16" x14ac:dyDescent="0.3">
      <c r="P85124" s="83"/>
    </row>
    <row r="85125" spans="16:16" x14ac:dyDescent="0.3">
      <c r="P85125" s="83"/>
    </row>
    <row r="85126" spans="16:16" x14ac:dyDescent="0.3">
      <c r="P85126" s="83"/>
    </row>
    <row r="85127" spans="16:16" x14ac:dyDescent="0.3">
      <c r="P85127" s="83"/>
    </row>
    <row r="85128" spans="16:16" x14ac:dyDescent="0.3">
      <c r="P85128" s="83"/>
    </row>
    <row r="85129" spans="16:16" x14ac:dyDescent="0.3">
      <c r="P85129" s="83"/>
    </row>
    <row r="85130" spans="16:16" x14ac:dyDescent="0.3">
      <c r="P85130" s="83"/>
    </row>
    <row r="85131" spans="16:16" x14ac:dyDescent="0.3">
      <c r="P85131" s="83"/>
    </row>
    <row r="85132" spans="16:16" x14ac:dyDescent="0.3">
      <c r="P85132" s="83"/>
    </row>
    <row r="85133" spans="16:16" x14ac:dyDescent="0.3">
      <c r="P85133" s="83"/>
    </row>
    <row r="85134" spans="16:16" x14ac:dyDescent="0.3">
      <c r="P85134" s="83"/>
    </row>
    <row r="85135" spans="16:16" x14ac:dyDescent="0.3">
      <c r="P85135" s="83"/>
    </row>
    <row r="85136" spans="16:16" x14ac:dyDescent="0.3">
      <c r="P85136" s="83"/>
    </row>
    <row r="85137" spans="16:16" x14ac:dyDescent="0.3">
      <c r="P85137" s="83"/>
    </row>
    <row r="85138" spans="16:16" x14ac:dyDescent="0.3">
      <c r="P85138" s="83"/>
    </row>
    <row r="85139" spans="16:16" x14ac:dyDescent="0.3">
      <c r="P85139" s="83"/>
    </row>
    <row r="85140" spans="16:16" x14ac:dyDescent="0.3">
      <c r="P85140" s="83"/>
    </row>
    <row r="85141" spans="16:16" x14ac:dyDescent="0.3">
      <c r="P85141" s="83"/>
    </row>
    <row r="85142" spans="16:16" x14ac:dyDescent="0.3">
      <c r="P85142" s="83"/>
    </row>
    <row r="85143" spans="16:16" x14ac:dyDescent="0.3">
      <c r="P85143" s="83"/>
    </row>
    <row r="85144" spans="16:16" x14ac:dyDescent="0.3">
      <c r="P85144" s="83"/>
    </row>
    <row r="85145" spans="16:16" x14ac:dyDescent="0.3">
      <c r="P85145" s="83"/>
    </row>
    <row r="85146" spans="16:16" x14ac:dyDescent="0.3">
      <c r="P85146" s="83"/>
    </row>
    <row r="85147" spans="16:16" x14ac:dyDescent="0.3">
      <c r="P85147" s="83"/>
    </row>
    <row r="85148" spans="16:16" x14ac:dyDescent="0.3">
      <c r="P85148" s="83"/>
    </row>
    <row r="85149" spans="16:16" x14ac:dyDescent="0.3">
      <c r="P85149" s="83"/>
    </row>
    <row r="85150" spans="16:16" x14ac:dyDescent="0.3">
      <c r="P85150" s="83"/>
    </row>
    <row r="85151" spans="16:16" x14ac:dyDescent="0.3">
      <c r="P85151" s="83"/>
    </row>
    <row r="85152" spans="16:16" x14ac:dyDescent="0.3">
      <c r="P85152" s="83"/>
    </row>
    <row r="85153" spans="16:16" x14ac:dyDescent="0.3">
      <c r="P85153" s="83"/>
    </row>
    <row r="85154" spans="16:16" x14ac:dyDescent="0.3">
      <c r="P85154" s="83"/>
    </row>
    <row r="85155" spans="16:16" x14ac:dyDescent="0.3">
      <c r="P85155" s="83"/>
    </row>
    <row r="85156" spans="16:16" x14ac:dyDescent="0.3">
      <c r="P85156" s="83"/>
    </row>
    <row r="85157" spans="16:16" x14ac:dyDescent="0.3">
      <c r="P85157" s="83"/>
    </row>
    <row r="85158" spans="16:16" x14ac:dyDescent="0.3">
      <c r="P85158" s="83"/>
    </row>
    <row r="85159" spans="16:16" x14ac:dyDescent="0.3">
      <c r="P85159" s="83"/>
    </row>
    <row r="85160" spans="16:16" x14ac:dyDescent="0.3">
      <c r="P85160" s="83"/>
    </row>
    <row r="85161" spans="16:16" x14ac:dyDescent="0.3">
      <c r="P85161" s="83"/>
    </row>
    <row r="85162" spans="16:16" x14ac:dyDescent="0.3">
      <c r="P85162" s="83"/>
    </row>
    <row r="85163" spans="16:16" x14ac:dyDescent="0.3">
      <c r="P85163" s="83"/>
    </row>
    <row r="85164" spans="16:16" x14ac:dyDescent="0.3">
      <c r="P85164" s="83"/>
    </row>
    <row r="85165" spans="16:16" x14ac:dyDescent="0.3">
      <c r="P85165" s="83"/>
    </row>
    <row r="85166" spans="16:16" x14ac:dyDescent="0.3">
      <c r="P85166" s="83"/>
    </row>
    <row r="85167" spans="16:16" x14ac:dyDescent="0.3">
      <c r="P85167" s="83"/>
    </row>
    <row r="85168" spans="16:16" x14ac:dyDescent="0.3">
      <c r="P85168" s="83"/>
    </row>
    <row r="85169" spans="16:16" x14ac:dyDescent="0.3">
      <c r="P85169" s="83"/>
    </row>
    <row r="85170" spans="16:16" x14ac:dyDescent="0.3">
      <c r="P85170" s="83"/>
    </row>
    <row r="85171" spans="16:16" x14ac:dyDescent="0.3">
      <c r="P85171" s="83"/>
    </row>
    <row r="85172" spans="16:16" x14ac:dyDescent="0.3">
      <c r="P85172" s="83"/>
    </row>
    <row r="85173" spans="16:16" x14ac:dyDescent="0.3">
      <c r="P85173" s="83"/>
    </row>
    <row r="85174" spans="16:16" x14ac:dyDescent="0.3">
      <c r="P85174" s="83"/>
    </row>
    <row r="85175" spans="16:16" x14ac:dyDescent="0.3">
      <c r="P85175" s="83"/>
    </row>
    <row r="85176" spans="16:16" x14ac:dyDescent="0.3">
      <c r="P85176" s="83"/>
    </row>
    <row r="85177" spans="16:16" x14ac:dyDescent="0.3">
      <c r="P85177" s="83"/>
    </row>
    <row r="85178" spans="16:16" x14ac:dyDescent="0.3">
      <c r="P85178" s="83"/>
    </row>
    <row r="85179" spans="16:16" x14ac:dyDescent="0.3">
      <c r="P85179" s="83"/>
    </row>
    <row r="85180" spans="16:16" x14ac:dyDescent="0.3">
      <c r="P85180" s="83"/>
    </row>
    <row r="85181" spans="16:16" x14ac:dyDescent="0.3">
      <c r="P85181" s="83"/>
    </row>
    <row r="85182" spans="16:16" x14ac:dyDescent="0.3">
      <c r="P85182" s="83"/>
    </row>
    <row r="85183" spans="16:16" x14ac:dyDescent="0.3">
      <c r="P85183" s="83"/>
    </row>
    <row r="85184" spans="16:16" x14ac:dyDescent="0.3">
      <c r="P85184" s="83"/>
    </row>
    <row r="85185" spans="16:16" x14ac:dyDescent="0.3">
      <c r="P85185" s="83"/>
    </row>
    <row r="85186" spans="16:16" x14ac:dyDescent="0.3">
      <c r="P85186" s="83"/>
    </row>
    <row r="85187" spans="16:16" x14ac:dyDescent="0.3">
      <c r="P85187" s="83"/>
    </row>
    <row r="85188" spans="16:16" x14ac:dyDescent="0.3">
      <c r="P85188" s="83"/>
    </row>
    <row r="85189" spans="16:16" x14ac:dyDescent="0.3">
      <c r="P85189" s="83"/>
    </row>
    <row r="85190" spans="16:16" x14ac:dyDescent="0.3">
      <c r="P85190" s="83"/>
    </row>
    <row r="85191" spans="16:16" x14ac:dyDescent="0.3">
      <c r="P85191" s="83"/>
    </row>
    <row r="85192" spans="16:16" x14ac:dyDescent="0.3">
      <c r="P85192" s="83"/>
    </row>
    <row r="85193" spans="16:16" x14ac:dyDescent="0.3">
      <c r="P85193" s="83"/>
    </row>
    <row r="85194" spans="16:16" x14ac:dyDescent="0.3">
      <c r="P85194" s="83"/>
    </row>
    <row r="85195" spans="16:16" x14ac:dyDescent="0.3">
      <c r="P85195" s="83"/>
    </row>
    <row r="85196" spans="16:16" x14ac:dyDescent="0.3">
      <c r="P85196" s="83"/>
    </row>
    <row r="85197" spans="16:16" x14ac:dyDescent="0.3">
      <c r="P85197" s="83"/>
    </row>
    <row r="85198" spans="16:16" x14ac:dyDescent="0.3">
      <c r="P85198" s="83"/>
    </row>
    <row r="85199" spans="16:16" x14ac:dyDescent="0.3">
      <c r="P85199" s="83"/>
    </row>
    <row r="85200" spans="16:16" x14ac:dyDescent="0.3">
      <c r="P85200" s="83"/>
    </row>
    <row r="85201" spans="16:16" x14ac:dyDescent="0.3">
      <c r="P85201" s="83"/>
    </row>
    <row r="85202" spans="16:16" x14ac:dyDescent="0.3">
      <c r="P85202" s="83"/>
    </row>
    <row r="85203" spans="16:16" x14ac:dyDescent="0.3">
      <c r="P85203" s="83"/>
    </row>
    <row r="85204" spans="16:16" x14ac:dyDescent="0.3">
      <c r="P85204" s="83"/>
    </row>
    <row r="85205" spans="16:16" x14ac:dyDescent="0.3">
      <c r="P85205" s="83"/>
    </row>
    <row r="85206" spans="16:16" x14ac:dyDescent="0.3">
      <c r="P85206" s="83"/>
    </row>
    <row r="85207" spans="16:16" x14ac:dyDescent="0.3">
      <c r="P85207" s="83"/>
    </row>
    <row r="85208" spans="16:16" x14ac:dyDescent="0.3">
      <c r="P85208" s="83"/>
    </row>
    <row r="85209" spans="16:16" x14ac:dyDescent="0.3">
      <c r="P85209" s="83"/>
    </row>
    <row r="85210" spans="16:16" x14ac:dyDescent="0.3">
      <c r="P85210" s="83"/>
    </row>
    <row r="85211" spans="16:16" x14ac:dyDescent="0.3">
      <c r="P85211" s="83"/>
    </row>
    <row r="85212" spans="16:16" x14ac:dyDescent="0.3">
      <c r="P85212" s="83"/>
    </row>
    <row r="85213" spans="16:16" x14ac:dyDescent="0.3">
      <c r="P85213" s="83"/>
    </row>
    <row r="85214" spans="16:16" x14ac:dyDescent="0.3">
      <c r="P85214" s="83"/>
    </row>
    <row r="85215" spans="16:16" x14ac:dyDescent="0.3">
      <c r="P85215" s="83"/>
    </row>
    <row r="85216" spans="16:16" x14ac:dyDescent="0.3">
      <c r="P85216" s="83"/>
    </row>
    <row r="85217" spans="16:16" x14ac:dyDescent="0.3">
      <c r="P85217" s="83"/>
    </row>
    <row r="85218" spans="16:16" x14ac:dyDescent="0.3">
      <c r="P85218" s="83"/>
    </row>
    <row r="85219" spans="16:16" x14ac:dyDescent="0.3">
      <c r="P85219" s="83"/>
    </row>
    <row r="85220" spans="16:16" x14ac:dyDescent="0.3">
      <c r="P85220" s="83"/>
    </row>
    <row r="85221" spans="16:16" x14ac:dyDescent="0.3">
      <c r="P85221" s="83"/>
    </row>
    <row r="85222" spans="16:16" x14ac:dyDescent="0.3">
      <c r="P85222" s="83"/>
    </row>
    <row r="85223" spans="16:16" x14ac:dyDescent="0.3">
      <c r="P85223" s="83"/>
    </row>
    <row r="85224" spans="16:16" x14ac:dyDescent="0.3">
      <c r="P85224" s="83"/>
    </row>
    <row r="85225" spans="16:16" x14ac:dyDescent="0.3">
      <c r="P85225" s="83"/>
    </row>
    <row r="85226" spans="16:16" x14ac:dyDescent="0.3">
      <c r="P85226" s="83"/>
    </row>
    <row r="85227" spans="16:16" x14ac:dyDescent="0.3">
      <c r="P85227" s="83"/>
    </row>
    <row r="85228" spans="16:16" x14ac:dyDescent="0.3">
      <c r="P85228" s="83"/>
    </row>
    <row r="85229" spans="16:16" x14ac:dyDescent="0.3">
      <c r="P85229" s="83"/>
    </row>
    <row r="85230" spans="16:16" x14ac:dyDescent="0.3">
      <c r="P85230" s="83"/>
    </row>
    <row r="85231" spans="16:16" x14ac:dyDescent="0.3">
      <c r="P85231" s="83"/>
    </row>
    <row r="85232" spans="16:16" x14ac:dyDescent="0.3">
      <c r="P85232" s="83"/>
    </row>
    <row r="85233" spans="16:16" x14ac:dyDescent="0.3">
      <c r="P85233" s="83"/>
    </row>
    <row r="85234" spans="16:16" x14ac:dyDescent="0.3">
      <c r="P85234" s="83"/>
    </row>
    <row r="85235" spans="16:16" x14ac:dyDescent="0.3">
      <c r="P85235" s="83"/>
    </row>
    <row r="85236" spans="16:16" x14ac:dyDescent="0.3">
      <c r="P85236" s="83"/>
    </row>
    <row r="85237" spans="16:16" x14ac:dyDescent="0.3">
      <c r="P85237" s="83"/>
    </row>
    <row r="85238" spans="16:16" x14ac:dyDescent="0.3">
      <c r="P85238" s="83"/>
    </row>
    <row r="85239" spans="16:16" x14ac:dyDescent="0.3">
      <c r="P85239" s="83"/>
    </row>
    <row r="85240" spans="16:16" x14ac:dyDescent="0.3">
      <c r="P85240" s="83"/>
    </row>
    <row r="85241" spans="16:16" x14ac:dyDescent="0.3">
      <c r="P85241" s="83"/>
    </row>
    <row r="85242" spans="16:16" x14ac:dyDescent="0.3">
      <c r="P85242" s="83"/>
    </row>
    <row r="85243" spans="16:16" x14ac:dyDescent="0.3">
      <c r="P85243" s="83"/>
    </row>
    <row r="85244" spans="16:16" x14ac:dyDescent="0.3">
      <c r="P85244" s="83"/>
    </row>
    <row r="85245" spans="16:16" x14ac:dyDescent="0.3">
      <c r="P85245" s="83"/>
    </row>
    <row r="85246" spans="16:16" x14ac:dyDescent="0.3">
      <c r="P85246" s="83"/>
    </row>
    <row r="85247" spans="16:16" x14ac:dyDescent="0.3">
      <c r="P85247" s="83"/>
    </row>
    <row r="85248" spans="16:16" x14ac:dyDescent="0.3">
      <c r="P85248" s="83"/>
    </row>
    <row r="85249" spans="16:16" x14ac:dyDescent="0.3">
      <c r="P85249" s="83"/>
    </row>
    <row r="85250" spans="16:16" x14ac:dyDescent="0.3">
      <c r="P85250" s="83"/>
    </row>
    <row r="85251" spans="16:16" x14ac:dyDescent="0.3">
      <c r="P85251" s="83"/>
    </row>
    <row r="85252" spans="16:16" x14ac:dyDescent="0.3">
      <c r="P85252" s="83"/>
    </row>
    <row r="85253" spans="16:16" x14ac:dyDescent="0.3">
      <c r="P85253" s="83"/>
    </row>
    <row r="85254" spans="16:16" x14ac:dyDescent="0.3">
      <c r="P85254" s="83"/>
    </row>
    <row r="85255" spans="16:16" x14ac:dyDescent="0.3">
      <c r="P85255" s="83"/>
    </row>
    <row r="85256" spans="16:16" x14ac:dyDescent="0.3">
      <c r="P85256" s="83"/>
    </row>
    <row r="85257" spans="16:16" x14ac:dyDescent="0.3">
      <c r="P85257" s="83"/>
    </row>
    <row r="85258" spans="16:16" x14ac:dyDescent="0.3">
      <c r="P85258" s="83"/>
    </row>
    <row r="85259" spans="16:16" x14ac:dyDescent="0.3">
      <c r="P85259" s="83"/>
    </row>
    <row r="85260" spans="16:16" x14ac:dyDescent="0.3">
      <c r="P85260" s="83"/>
    </row>
    <row r="85261" spans="16:16" x14ac:dyDescent="0.3">
      <c r="P85261" s="83"/>
    </row>
    <row r="85262" spans="16:16" x14ac:dyDescent="0.3">
      <c r="P85262" s="83"/>
    </row>
    <row r="85263" spans="16:16" x14ac:dyDescent="0.3">
      <c r="P85263" s="83"/>
    </row>
    <row r="85264" spans="16:16" x14ac:dyDescent="0.3">
      <c r="P85264" s="83"/>
    </row>
    <row r="85265" spans="16:16" x14ac:dyDescent="0.3">
      <c r="P85265" s="83"/>
    </row>
    <row r="85266" spans="16:16" x14ac:dyDescent="0.3">
      <c r="P85266" s="83"/>
    </row>
    <row r="85267" spans="16:16" x14ac:dyDescent="0.3">
      <c r="P85267" s="83"/>
    </row>
    <row r="85268" spans="16:16" x14ac:dyDescent="0.3">
      <c r="P85268" s="83"/>
    </row>
    <row r="85269" spans="16:16" x14ac:dyDescent="0.3">
      <c r="P85269" s="83"/>
    </row>
    <row r="85270" spans="16:16" x14ac:dyDescent="0.3">
      <c r="P85270" s="83"/>
    </row>
    <row r="85271" spans="16:16" x14ac:dyDescent="0.3">
      <c r="P85271" s="83"/>
    </row>
    <row r="85272" spans="16:16" x14ac:dyDescent="0.3">
      <c r="P85272" s="83"/>
    </row>
    <row r="85273" spans="16:16" x14ac:dyDescent="0.3">
      <c r="P85273" s="83"/>
    </row>
    <row r="85274" spans="16:16" x14ac:dyDescent="0.3">
      <c r="P85274" s="83"/>
    </row>
    <row r="85275" spans="16:16" x14ac:dyDescent="0.3">
      <c r="P85275" s="83"/>
    </row>
    <row r="85276" spans="16:16" x14ac:dyDescent="0.3">
      <c r="P85276" s="83"/>
    </row>
    <row r="85277" spans="16:16" x14ac:dyDescent="0.3">
      <c r="P85277" s="83"/>
    </row>
    <row r="85278" spans="16:16" x14ac:dyDescent="0.3">
      <c r="P85278" s="83"/>
    </row>
    <row r="85279" spans="16:16" x14ac:dyDescent="0.3">
      <c r="P85279" s="83"/>
    </row>
    <row r="85280" spans="16:16" x14ac:dyDescent="0.3">
      <c r="P85280" s="83"/>
    </row>
    <row r="85281" spans="16:16" x14ac:dyDescent="0.3">
      <c r="P85281" s="83"/>
    </row>
    <row r="85282" spans="16:16" x14ac:dyDescent="0.3">
      <c r="P85282" s="83"/>
    </row>
    <row r="85283" spans="16:16" x14ac:dyDescent="0.3">
      <c r="P85283" s="83"/>
    </row>
    <row r="85284" spans="16:16" x14ac:dyDescent="0.3">
      <c r="P85284" s="83"/>
    </row>
    <row r="85285" spans="16:16" x14ac:dyDescent="0.3">
      <c r="P85285" s="83"/>
    </row>
    <row r="85286" spans="16:16" x14ac:dyDescent="0.3">
      <c r="P85286" s="83"/>
    </row>
    <row r="85287" spans="16:16" x14ac:dyDescent="0.3">
      <c r="P85287" s="83"/>
    </row>
    <row r="85288" spans="16:16" x14ac:dyDescent="0.3">
      <c r="P85288" s="83"/>
    </row>
    <row r="85289" spans="16:16" x14ac:dyDescent="0.3">
      <c r="P85289" s="83"/>
    </row>
    <row r="85290" spans="16:16" x14ac:dyDescent="0.3">
      <c r="P85290" s="83"/>
    </row>
    <row r="85291" spans="16:16" x14ac:dyDescent="0.3">
      <c r="P85291" s="83"/>
    </row>
    <row r="85292" spans="16:16" x14ac:dyDescent="0.3">
      <c r="P85292" s="83"/>
    </row>
    <row r="85293" spans="16:16" x14ac:dyDescent="0.3">
      <c r="P85293" s="83"/>
    </row>
    <row r="85294" spans="16:16" x14ac:dyDescent="0.3">
      <c r="P85294" s="83"/>
    </row>
    <row r="85295" spans="16:16" x14ac:dyDescent="0.3">
      <c r="P85295" s="83"/>
    </row>
    <row r="85296" spans="16:16" x14ac:dyDescent="0.3">
      <c r="P85296" s="83"/>
    </row>
    <row r="85297" spans="16:16" x14ac:dyDescent="0.3">
      <c r="P85297" s="83"/>
    </row>
    <row r="85298" spans="16:16" x14ac:dyDescent="0.3">
      <c r="P85298" s="83"/>
    </row>
    <row r="85299" spans="16:16" x14ac:dyDescent="0.3">
      <c r="P85299" s="83"/>
    </row>
    <row r="85300" spans="16:16" x14ac:dyDescent="0.3">
      <c r="P85300" s="83"/>
    </row>
    <row r="85301" spans="16:16" x14ac:dyDescent="0.3">
      <c r="P85301" s="83"/>
    </row>
    <row r="85302" spans="16:16" x14ac:dyDescent="0.3">
      <c r="P85302" s="83"/>
    </row>
    <row r="85303" spans="16:16" x14ac:dyDescent="0.3">
      <c r="P85303" s="83"/>
    </row>
    <row r="85304" spans="16:16" x14ac:dyDescent="0.3">
      <c r="P85304" s="83"/>
    </row>
    <row r="85305" spans="16:16" x14ac:dyDescent="0.3">
      <c r="P85305" s="83"/>
    </row>
    <row r="85306" spans="16:16" x14ac:dyDescent="0.3">
      <c r="P85306" s="83"/>
    </row>
    <row r="85307" spans="16:16" x14ac:dyDescent="0.3">
      <c r="P85307" s="83"/>
    </row>
    <row r="85308" spans="16:16" x14ac:dyDescent="0.3">
      <c r="P85308" s="83"/>
    </row>
    <row r="85309" spans="16:16" x14ac:dyDescent="0.3">
      <c r="P85309" s="83"/>
    </row>
    <row r="85310" spans="16:16" x14ac:dyDescent="0.3">
      <c r="P85310" s="83"/>
    </row>
    <row r="85311" spans="16:16" x14ac:dyDescent="0.3">
      <c r="P85311" s="83"/>
    </row>
    <row r="85312" spans="16:16" x14ac:dyDescent="0.3">
      <c r="P85312" s="83"/>
    </row>
    <row r="85313" spans="16:16" x14ac:dyDescent="0.3">
      <c r="P85313" s="83"/>
    </row>
    <row r="85314" spans="16:16" x14ac:dyDescent="0.3">
      <c r="P85314" s="83"/>
    </row>
    <row r="85315" spans="16:16" x14ac:dyDescent="0.3">
      <c r="P85315" s="83"/>
    </row>
    <row r="85316" spans="16:16" x14ac:dyDescent="0.3">
      <c r="P85316" s="83"/>
    </row>
    <row r="85317" spans="16:16" x14ac:dyDescent="0.3">
      <c r="P85317" s="83"/>
    </row>
    <row r="85318" spans="16:16" x14ac:dyDescent="0.3">
      <c r="P85318" s="83"/>
    </row>
    <row r="85319" spans="16:16" x14ac:dyDescent="0.3">
      <c r="P85319" s="83"/>
    </row>
    <row r="85320" spans="16:16" x14ac:dyDescent="0.3">
      <c r="P85320" s="83"/>
    </row>
    <row r="85321" spans="16:16" x14ac:dyDescent="0.3">
      <c r="P85321" s="83"/>
    </row>
    <row r="85322" spans="16:16" x14ac:dyDescent="0.3">
      <c r="P85322" s="83"/>
    </row>
    <row r="85323" spans="16:16" x14ac:dyDescent="0.3">
      <c r="P85323" s="83"/>
    </row>
    <row r="85324" spans="16:16" x14ac:dyDescent="0.3">
      <c r="P85324" s="83"/>
    </row>
    <row r="85325" spans="16:16" x14ac:dyDescent="0.3">
      <c r="P85325" s="83"/>
    </row>
    <row r="85326" spans="16:16" x14ac:dyDescent="0.3">
      <c r="P85326" s="83"/>
    </row>
    <row r="85327" spans="16:16" x14ac:dyDescent="0.3">
      <c r="P85327" s="83"/>
    </row>
    <row r="85328" spans="16:16" x14ac:dyDescent="0.3">
      <c r="P85328" s="83"/>
    </row>
    <row r="85329" spans="16:16" x14ac:dyDescent="0.3">
      <c r="P85329" s="83"/>
    </row>
    <row r="85330" spans="16:16" x14ac:dyDescent="0.3">
      <c r="P85330" s="83"/>
    </row>
    <row r="85331" spans="16:16" x14ac:dyDescent="0.3">
      <c r="P85331" s="83"/>
    </row>
    <row r="85332" spans="16:16" x14ac:dyDescent="0.3">
      <c r="P85332" s="83"/>
    </row>
    <row r="85333" spans="16:16" x14ac:dyDescent="0.3">
      <c r="P85333" s="83"/>
    </row>
    <row r="85334" spans="16:16" x14ac:dyDescent="0.3">
      <c r="P85334" s="83"/>
    </row>
    <row r="85335" spans="16:16" x14ac:dyDescent="0.3">
      <c r="P85335" s="83"/>
    </row>
    <row r="85336" spans="16:16" x14ac:dyDescent="0.3">
      <c r="P85336" s="83"/>
    </row>
    <row r="85337" spans="16:16" x14ac:dyDescent="0.3">
      <c r="P85337" s="83"/>
    </row>
    <row r="85338" spans="16:16" x14ac:dyDescent="0.3">
      <c r="P85338" s="83"/>
    </row>
    <row r="85339" spans="16:16" x14ac:dyDescent="0.3">
      <c r="P85339" s="83"/>
    </row>
    <row r="85340" spans="16:16" x14ac:dyDescent="0.3">
      <c r="P85340" s="83"/>
    </row>
    <row r="85341" spans="16:16" x14ac:dyDescent="0.3">
      <c r="P85341" s="83"/>
    </row>
    <row r="85342" spans="16:16" x14ac:dyDescent="0.3">
      <c r="P85342" s="83"/>
    </row>
    <row r="85343" spans="16:16" x14ac:dyDescent="0.3">
      <c r="P85343" s="83"/>
    </row>
    <row r="85344" spans="16:16" x14ac:dyDescent="0.3">
      <c r="P85344" s="83"/>
    </row>
    <row r="85345" spans="16:16" x14ac:dyDescent="0.3">
      <c r="P85345" s="83"/>
    </row>
    <row r="85346" spans="16:16" x14ac:dyDescent="0.3">
      <c r="P85346" s="83"/>
    </row>
    <row r="85347" spans="16:16" x14ac:dyDescent="0.3">
      <c r="P85347" s="83"/>
    </row>
    <row r="85348" spans="16:16" x14ac:dyDescent="0.3">
      <c r="P85348" s="83"/>
    </row>
    <row r="85349" spans="16:16" x14ac:dyDescent="0.3">
      <c r="P85349" s="83"/>
    </row>
    <row r="85350" spans="16:16" x14ac:dyDescent="0.3">
      <c r="P85350" s="83"/>
    </row>
    <row r="85351" spans="16:16" x14ac:dyDescent="0.3">
      <c r="P85351" s="83"/>
    </row>
    <row r="85352" spans="16:16" x14ac:dyDescent="0.3">
      <c r="P85352" s="83"/>
    </row>
    <row r="85353" spans="16:16" x14ac:dyDescent="0.3">
      <c r="P85353" s="83"/>
    </row>
    <row r="85354" spans="16:16" x14ac:dyDescent="0.3">
      <c r="P85354" s="83"/>
    </row>
    <row r="85355" spans="16:16" x14ac:dyDescent="0.3">
      <c r="P85355" s="83"/>
    </row>
    <row r="85356" spans="16:16" x14ac:dyDescent="0.3">
      <c r="P85356" s="83"/>
    </row>
    <row r="85357" spans="16:16" x14ac:dyDescent="0.3">
      <c r="P85357" s="83"/>
    </row>
    <row r="85358" spans="16:16" x14ac:dyDescent="0.3">
      <c r="P85358" s="83"/>
    </row>
    <row r="85359" spans="16:16" x14ac:dyDescent="0.3">
      <c r="P85359" s="83"/>
    </row>
    <row r="85360" spans="16:16" x14ac:dyDescent="0.3">
      <c r="P85360" s="83"/>
    </row>
    <row r="85361" spans="16:16" x14ac:dyDescent="0.3">
      <c r="P85361" s="83"/>
    </row>
    <row r="85362" spans="16:16" x14ac:dyDescent="0.3">
      <c r="P85362" s="83"/>
    </row>
    <row r="85363" spans="16:16" x14ac:dyDescent="0.3">
      <c r="P85363" s="83"/>
    </row>
    <row r="85364" spans="16:16" x14ac:dyDescent="0.3">
      <c r="P85364" s="83"/>
    </row>
    <row r="85365" spans="16:16" x14ac:dyDescent="0.3">
      <c r="P85365" s="83"/>
    </row>
    <row r="85366" spans="16:16" x14ac:dyDescent="0.3">
      <c r="P85366" s="83"/>
    </row>
    <row r="85367" spans="16:16" x14ac:dyDescent="0.3">
      <c r="P85367" s="83"/>
    </row>
    <row r="85368" spans="16:16" x14ac:dyDescent="0.3">
      <c r="P85368" s="83"/>
    </row>
    <row r="85369" spans="16:16" x14ac:dyDescent="0.3">
      <c r="P85369" s="83"/>
    </row>
    <row r="85370" spans="16:16" x14ac:dyDescent="0.3">
      <c r="P85370" s="83"/>
    </row>
    <row r="85371" spans="16:16" x14ac:dyDescent="0.3">
      <c r="P85371" s="83"/>
    </row>
    <row r="85372" spans="16:16" x14ac:dyDescent="0.3">
      <c r="P85372" s="83"/>
    </row>
    <row r="85373" spans="16:16" x14ac:dyDescent="0.3">
      <c r="P85373" s="83"/>
    </row>
    <row r="85374" spans="16:16" x14ac:dyDescent="0.3">
      <c r="P85374" s="83"/>
    </row>
    <row r="85375" spans="16:16" x14ac:dyDescent="0.3">
      <c r="P85375" s="83"/>
    </row>
    <row r="85376" spans="16:16" x14ac:dyDescent="0.3">
      <c r="P85376" s="83"/>
    </row>
    <row r="85377" spans="16:16" x14ac:dyDescent="0.3">
      <c r="P85377" s="83"/>
    </row>
    <row r="85378" spans="16:16" x14ac:dyDescent="0.3">
      <c r="P85378" s="83"/>
    </row>
    <row r="85379" spans="16:16" x14ac:dyDescent="0.3">
      <c r="P85379" s="83"/>
    </row>
    <row r="85380" spans="16:16" x14ac:dyDescent="0.3">
      <c r="P85380" s="83"/>
    </row>
    <row r="85381" spans="16:16" x14ac:dyDescent="0.3">
      <c r="P85381" s="83"/>
    </row>
    <row r="85382" spans="16:16" x14ac:dyDescent="0.3">
      <c r="P85382" s="83"/>
    </row>
    <row r="85383" spans="16:16" x14ac:dyDescent="0.3">
      <c r="P85383" s="83"/>
    </row>
    <row r="85384" spans="16:16" x14ac:dyDescent="0.3">
      <c r="P85384" s="83"/>
    </row>
    <row r="85385" spans="16:16" x14ac:dyDescent="0.3">
      <c r="P85385" s="83"/>
    </row>
    <row r="85386" spans="16:16" x14ac:dyDescent="0.3">
      <c r="P85386" s="83"/>
    </row>
    <row r="85387" spans="16:16" x14ac:dyDescent="0.3">
      <c r="P85387" s="83"/>
    </row>
    <row r="85388" spans="16:16" x14ac:dyDescent="0.3">
      <c r="P85388" s="83"/>
    </row>
    <row r="85389" spans="16:16" x14ac:dyDescent="0.3">
      <c r="P85389" s="83"/>
    </row>
    <row r="85390" spans="16:16" x14ac:dyDescent="0.3">
      <c r="P85390" s="83"/>
    </row>
    <row r="85391" spans="16:16" x14ac:dyDescent="0.3">
      <c r="P85391" s="83"/>
    </row>
    <row r="85392" spans="16:16" x14ac:dyDescent="0.3">
      <c r="P85392" s="83"/>
    </row>
    <row r="85393" spans="16:16" x14ac:dyDescent="0.3">
      <c r="P85393" s="83"/>
    </row>
    <row r="85394" spans="16:16" x14ac:dyDescent="0.3">
      <c r="P85394" s="83"/>
    </row>
    <row r="85395" spans="16:16" x14ac:dyDescent="0.3">
      <c r="P85395" s="83"/>
    </row>
    <row r="85396" spans="16:16" x14ac:dyDescent="0.3">
      <c r="P85396" s="83"/>
    </row>
    <row r="85397" spans="16:16" x14ac:dyDescent="0.3">
      <c r="P85397" s="83"/>
    </row>
    <row r="85398" spans="16:16" x14ac:dyDescent="0.3">
      <c r="P85398" s="83"/>
    </row>
    <row r="85399" spans="16:16" x14ac:dyDescent="0.3">
      <c r="P85399" s="83"/>
    </row>
    <row r="85400" spans="16:16" x14ac:dyDescent="0.3">
      <c r="P85400" s="83"/>
    </row>
    <row r="85401" spans="16:16" x14ac:dyDescent="0.3">
      <c r="P85401" s="83"/>
    </row>
    <row r="85402" spans="16:16" x14ac:dyDescent="0.3">
      <c r="P85402" s="83"/>
    </row>
    <row r="85403" spans="16:16" x14ac:dyDescent="0.3">
      <c r="P85403" s="83"/>
    </row>
    <row r="85404" spans="16:16" x14ac:dyDescent="0.3">
      <c r="P85404" s="83"/>
    </row>
    <row r="85405" spans="16:16" x14ac:dyDescent="0.3">
      <c r="P85405" s="83"/>
    </row>
    <row r="85406" spans="16:16" x14ac:dyDescent="0.3">
      <c r="P85406" s="83"/>
    </row>
    <row r="85407" spans="16:16" x14ac:dyDescent="0.3">
      <c r="P85407" s="83"/>
    </row>
    <row r="85408" spans="16:16" x14ac:dyDescent="0.3">
      <c r="P85408" s="83"/>
    </row>
    <row r="85409" spans="16:16" x14ac:dyDescent="0.3">
      <c r="P85409" s="83"/>
    </row>
    <row r="85410" spans="16:16" x14ac:dyDescent="0.3">
      <c r="P85410" s="83"/>
    </row>
    <row r="85411" spans="16:16" x14ac:dyDescent="0.3">
      <c r="P85411" s="83"/>
    </row>
    <row r="85412" spans="16:16" x14ac:dyDescent="0.3">
      <c r="P85412" s="83"/>
    </row>
    <row r="85413" spans="16:16" x14ac:dyDescent="0.3">
      <c r="P85413" s="83"/>
    </row>
    <row r="85414" spans="16:16" x14ac:dyDescent="0.3">
      <c r="P85414" s="83"/>
    </row>
    <row r="85415" spans="16:16" x14ac:dyDescent="0.3">
      <c r="P85415" s="83"/>
    </row>
    <row r="85416" spans="16:16" x14ac:dyDescent="0.3">
      <c r="P85416" s="83"/>
    </row>
    <row r="85417" spans="16:16" x14ac:dyDescent="0.3">
      <c r="P85417" s="83"/>
    </row>
    <row r="85418" spans="16:16" x14ac:dyDescent="0.3">
      <c r="P85418" s="83"/>
    </row>
    <row r="85419" spans="16:16" x14ac:dyDescent="0.3">
      <c r="P85419" s="83"/>
    </row>
    <row r="85420" spans="16:16" x14ac:dyDescent="0.3">
      <c r="P85420" s="83"/>
    </row>
    <row r="85421" spans="16:16" x14ac:dyDescent="0.3">
      <c r="P85421" s="83"/>
    </row>
    <row r="85422" spans="16:16" x14ac:dyDescent="0.3">
      <c r="P85422" s="83"/>
    </row>
    <row r="85423" spans="16:16" x14ac:dyDescent="0.3">
      <c r="P85423" s="83"/>
    </row>
    <row r="85424" spans="16:16" x14ac:dyDescent="0.3">
      <c r="P85424" s="83"/>
    </row>
    <row r="85425" spans="16:16" x14ac:dyDescent="0.3">
      <c r="P85425" s="83"/>
    </row>
    <row r="85426" spans="16:16" x14ac:dyDescent="0.3">
      <c r="P85426" s="83"/>
    </row>
    <row r="85427" spans="16:16" x14ac:dyDescent="0.3">
      <c r="P85427" s="83"/>
    </row>
    <row r="85428" spans="16:16" x14ac:dyDescent="0.3">
      <c r="P85428" s="83"/>
    </row>
    <row r="85429" spans="16:16" x14ac:dyDescent="0.3">
      <c r="P85429" s="83"/>
    </row>
    <row r="85430" spans="16:16" x14ac:dyDescent="0.3">
      <c r="P85430" s="83"/>
    </row>
    <row r="85431" spans="16:16" x14ac:dyDescent="0.3">
      <c r="P85431" s="83"/>
    </row>
    <row r="85432" spans="16:16" x14ac:dyDescent="0.3">
      <c r="P85432" s="83"/>
    </row>
    <row r="85433" spans="16:16" x14ac:dyDescent="0.3">
      <c r="P85433" s="83"/>
    </row>
    <row r="85434" spans="16:16" x14ac:dyDescent="0.3">
      <c r="P85434" s="83"/>
    </row>
    <row r="85435" spans="16:16" x14ac:dyDescent="0.3">
      <c r="P85435" s="83"/>
    </row>
    <row r="85436" spans="16:16" x14ac:dyDescent="0.3">
      <c r="P85436" s="83"/>
    </row>
    <row r="85437" spans="16:16" x14ac:dyDescent="0.3">
      <c r="P85437" s="83"/>
    </row>
    <row r="85438" spans="16:16" x14ac:dyDescent="0.3">
      <c r="P85438" s="83"/>
    </row>
    <row r="85439" spans="16:16" x14ac:dyDescent="0.3">
      <c r="P85439" s="83"/>
    </row>
    <row r="85440" spans="16:16" x14ac:dyDescent="0.3">
      <c r="P85440" s="83"/>
    </row>
    <row r="85441" spans="16:16" x14ac:dyDescent="0.3">
      <c r="P85441" s="83"/>
    </row>
    <row r="85442" spans="16:16" x14ac:dyDescent="0.3">
      <c r="P85442" s="83"/>
    </row>
    <row r="85443" spans="16:16" x14ac:dyDescent="0.3">
      <c r="P85443" s="83"/>
    </row>
    <row r="85444" spans="16:16" x14ac:dyDescent="0.3">
      <c r="P85444" s="83"/>
    </row>
    <row r="85445" spans="16:16" x14ac:dyDescent="0.3">
      <c r="P85445" s="83"/>
    </row>
    <row r="85446" spans="16:16" x14ac:dyDescent="0.3">
      <c r="P85446" s="83"/>
    </row>
    <row r="85447" spans="16:16" x14ac:dyDescent="0.3">
      <c r="P85447" s="83"/>
    </row>
    <row r="85448" spans="16:16" x14ac:dyDescent="0.3">
      <c r="P85448" s="83"/>
    </row>
    <row r="85449" spans="16:16" x14ac:dyDescent="0.3">
      <c r="P85449" s="83"/>
    </row>
    <row r="85450" spans="16:16" x14ac:dyDescent="0.3">
      <c r="P85450" s="83"/>
    </row>
    <row r="85451" spans="16:16" x14ac:dyDescent="0.3">
      <c r="P85451" s="83"/>
    </row>
    <row r="85452" spans="16:16" x14ac:dyDescent="0.3">
      <c r="P85452" s="83"/>
    </row>
    <row r="85453" spans="16:16" x14ac:dyDescent="0.3">
      <c r="P85453" s="83"/>
    </row>
    <row r="85454" spans="16:16" x14ac:dyDescent="0.3">
      <c r="P85454" s="83"/>
    </row>
    <row r="85455" spans="16:16" x14ac:dyDescent="0.3">
      <c r="P85455" s="83"/>
    </row>
    <row r="85456" spans="16:16" x14ac:dyDescent="0.3">
      <c r="P85456" s="83"/>
    </row>
    <row r="85457" spans="16:16" x14ac:dyDescent="0.3">
      <c r="P85457" s="83"/>
    </row>
    <row r="85458" spans="16:16" x14ac:dyDescent="0.3">
      <c r="P85458" s="83"/>
    </row>
    <row r="85459" spans="16:16" x14ac:dyDescent="0.3">
      <c r="P85459" s="83"/>
    </row>
    <row r="85460" spans="16:16" x14ac:dyDescent="0.3">
      <c r="P85460" s="83"/>
    </row>
    <row r="85461" spans="16:16" x14ac:dyDescent="0.3">
      <c r="P85461" s="83"/>
    </row>
    <row r="85462" spans="16:16" x14ac:dyDescent="0.3">
      <c r="P85462" s="83"/>
    </row>
    <row r="85463" spans="16:16" x14ac:dyDescent="0.3">
      <c r="P85463" s="83"/>
    </row>
    <row r="85464" spans="16:16" x14ac:dyDescent="0.3">
      <c r="P85464" s="83"/>
    </row>
    <row r="85465" spans="16:16" x14ac:dyDescent="0.3">
      <c r="P85465" s="83"/>
    </row>
    <row r="85466" spans="16:16" x14ac:dyDescent="0.3">
      <c r="P85466" s="83"/>
    </row>
    <row r="85467" spans="16:16" x14ac:dyDescent="0.3">
      <c r="P85467" s="83"/>
    </row>
    <row r="85468" spans="16:16" x14ac:dyDescent="0.3">
      <c r="P85468" s="83"/>
    </row>
    <row r="85469" spans="16:16" x14ac:dyDescent="0.3">
      <c r="P85469" s="83"/>
    </row>
    <row r="85470" spans="16:16" x14ac:dyDescent="0.3">
      <c r="P85470" s="83"/>
    </row>
    <row r="85471" spans="16:16" x14ac:dyDescent="0.3">
      <c r="P85471" s="83"/>
    </row>
    <row r="85472" spans="16:16" x14ac:dyDescent="0.3">
      <c r="P85472" s="83"/>
    </row>
    <row r="85473" spans="16:16" x14ac:dyDescent="0.3">
      <c r="P85473" s="83"/>
    </row>
    <row r="85474" spans="16:16" x14ac:dyDescent="0.3">
      <c r="P85474" s="83"/>
    </row>
    <row r="85475" spans="16:16" x14ac:dyDescent="0.3">
      <c r="P85475" s="83"/>
    </row>
    <row r="85476" spans="16:16" x14ac:dyDescent="0.3">
      <c r="P85476" s="83"/>
    </row>
    <row r="85477" spans="16:16" x14ac:dyDescent="0.3">
      <c r="P85477" s="83"/>
    </row>
    <row r="85478" spans="16:16" x14ac:dyDescent="0.3">
      <c r="P85478" s="83"/>
    </row>
    <row r="85479" spans="16:16" x14ac:dyDescent="0.3">
      <c r="P85479" s="83"/>
    </row>
    <row r="85480" spans="16:16" x14ac:dyDescent="0.3">
      <c r="P85480" s="83"/>
    </row>
    <row r="85481" spans="16:16" x14ac:dyDescent="0.3">
      <c r="P85481" s="83"/>
    </row>
    <row r="85482" spans="16:16" x14ac:dyDescent="0.3">
      <c r="P85482" s="83"/>
    </row>
    <row r="85483" spans="16:16" x14ac:dyDescent="0.3">
      <c r="P85483" s="83"/>
    </row>
    <row r="85484" spans="16:16" x14ac:dyDescent="0.3">
      <c r="P85484" s="83"/>
    </row>
    <row r="85485" spans="16:16" x14ac:dyDescent="0.3">
      <c r="P85485" s="83"/>
    </row>
    <row r="85486" spans="16:16" x14ac:dyDescent="0.3">
      <c r="P85486" s="83"/>
    </row>
    <row r="85487" spans="16:16" x14ac:dyDescent="0.3">
      <c r="P85487" s="83"/>
    </row>
    <row r="85488" spans="16:16" x14ac:dyDescent="0.3">
      <c r="P85488" s="83"/>
    </row>
    <row r="85489" spans="16:16" x14ac:dyDescent="0.3">
      <c r="P85489" s="83"/>
    </row>
    <row r="85490" spans="16:16" x14ac:dyDescent="0.3">
      <c r="P85490" s="83"/>
    </row>
    <row r="85491" spans="16:16" x14ac:dyDescent="0.3">
      <c r="P85491" s="83"/>
    </row>
    <row r="85492" spans="16:16" x14ac:dyDescent="0.3">
      <c r="P85492" s="83"/>
    </row>
    <row r="85493" spans="16:16" x14ac:dyDescent="0.3">
      <c r="P85493" s="83"/>
    </row>
    <row r="85494" spans="16:16" x14ac:dyDescent="0.3">
      <c r="P85494" s="83"/>
    </row>
    <row r="85495" spans="16:16" x14ac:dyDescent="0.3">
      <c r="P85495" s="83"/>
    </row>
    <row r="85496" spans="16:16" x14ac:dyDescent="0.3">
      <c r="P85496" s="83"/>
    </row>
    <row r="85497" spans="16:16" x14ac:dyDescent="0.3">
      <c r="P85497" s="83"/>
    </row>
    <row r="85498" spans="16:16" x14ac:dyDescent="0.3">
      <c r="P85498" s="83"/>
    </row>
    <row r="85499" spans="16:16" x14ac:dyDescent="0.3">
      <c r="P85499" s="83"/>
    </row>
    <row r="85500" spans="16:16" x14ac:dyDescent="0.3">
      <c r="P85500" s="83"/>
    </row>
    <row r="85501" spans="16:16" x14ac:dyDescent="0.3">
      <c r="P85501" s="83"/>
    </row>
    <row r="85502" spans="16:16" x14ac:dyDescent="0.3">
      <c r="P85502" s="83"/>
    </row>
    <row r="85503" spans="16:16" x14ac:dyDescent="0.3">
      <c r="P85503" s="83"/>
    </row>
    <row r="85504" spans="16:16" x14ac:dyDescent="0.3">
      <c r="P85504" s="83"/>
    </row>
    <row r="85505" spans="16:16" x14ac:dyDescent="0.3">
      <c r="P85505" s="83"/>
    </row>
    <row r="85506" spans="16:16" x14ac:dyDescent="0.3">
      <c r="P85506" s="83"/>
    </row>
    <row r="85507" spans="16:16" x14ac:dyDescent="0.3">
      <c r="P85507" s="83"/>
    </row>
    <row r="85508" spans="16:16" x14ac:dyDescent="0.3">
      <c r="P85508" s="83"/>
    </row>
    <row r="85509" spans="16:16" x14ac:dyDescent="0.3">
      <c r="P85509" s="83"/>
    </row>
    <row r="85510" spans="16:16" x14ac:dyDescent="0.3">
      <c r="P85510" s="83"/>
    </row>
    <row r="85511" spans="16:16" x14ac:dyDescent="0.3">
      <c r="P85511" s="83"/>
    </row>
    <row r="85512" spans="16:16" x14ac:dyDescent="0.3">
      <c r="P85512" s="83"/>
    </row>
    <row r="85513" spans="16:16" x14ac:dyDescent="0.3">
      <c r="P85513" s="83"/>
    </row>
    <row r="85514" spans="16:16" x14ac:dyDescent="0.3">
      <c r="P85514" s="83"/>
    </row>
    <row r="85515" spans="16:16" x14ac:dyDescent="0.3">
      <c r="P85515" s="83"/>
    </row>
    <row r="85516" spans="16:16" x14ac:dyDescent="0.3">
      <c r="P85516" s="83"/>
    </row>
    <row r="85517" spans="16:16" x14ac:dyDescent="0.3">
      <c r="P85517" s="83"/>
    </row>
    <row r="85518" spans="16:16" x14ac:dyDescent="0.3">
      <c r="P85518" s="83"/>
    </row>
    <row r="85519" spans="16:16" x14ac:dyDescent="0.3">
      <c r="P85519" s="83"/>
    </row>
    <row r="85520" spans="16:16" x14ac:dyDescent="0.3">
      <c r="P85520" s="83"/>
    </row>
    <row r="85521" spans="16:16" x14ac:dyDescent="0.3">
      <c r="P85521" s="83"/>
    </row>
    <row r="85522" spans="16:16" x14ac:dyDescent="0.3">
      <c r="P85522" s="83"/>
    </row>
    <row r="85523" spans="16:16" x14ac:dyDescent="0.3">
      <c r="P85523" s="83"/>
    </row>
    <row r="85524" spans="16:16" x14ac:dyDescent="0.3">
      <c r="P85524" s="83"/>
    </row>
    <row r="85525" spans="16:16" x14ac:dyDescent="0.3">
      <c r="P85525" s="83"/>
    </row>
    <row r="85526" spans="16:16" x14ac:dyDescent="0.3">
      <c r="P85526" s="83"/>
    </row>
    <row r="85527" spans="16:16" x14ac:dyDescent="0.3">
      <c r="P85527" s="83"/>
    </row>
    <row r="85528" spans="16:16" x14ac:dyDescent="0.3">
      <c r="P85528" s="83"/>
    </row>
    <row r="85529" spans="16:16" x14ac:dyDescent="0.3">
      <c r="P85529" s="83"/>
    </row>
    <row r="85530" spans="16:16" x14ac:dyDescent="0.3">
      <c r="P85530" s="83"/>
    </row>
    <row r="85531" spans="16:16" x14ac:dyDescent="0.3">
      <c r="P85531" s="83"/>
    </row>
    <row r="85532" spans="16:16" x14ac:dyDescent="0.3">
      <c r="P85532" s="83"/>
    </row>
    <row r="85533" spans="16:16" x14ac:dyDescent="0.3">
      <c r="P85533" s="83"/>
    </row>
    <row r="85534" spans="16:16" x14ac:dyDescent="0.3">
      <c r="P85534" s="83"/>
    </row>
    <row r="85535" spans="16:16" x14ac:dyDescent="0.3">
      <c r="P85535" s="83"/>
    </row>
    <row r="85536" spans="16:16" x14ac:dyDescent="0.3">
      <c r="P85536" s="83"/>
    </row>
    <row r="85537" spans="16:16" x14ac:dyDescent="0.3">
      <c r="P85537" s="83"/>
    </row>
    <row r="85538" spans="16:16" x14ac:dyDescent="0.3">
      <c r="P85538" s="83"/>
    </row>
    <row r="85539" spans="16:16" x14ac:dyDescent="0.3">
      <c r="P85539" s="83"/>
    </row>
    <row r="85540" spans="16:16" x14ac:dyDescent="0.3">
      <c r="P85540" s="83"/>
    </row>
    <row r="85541" spans="16:16" x14ac:dyDescent="0.3">
      <c r="P85541" s="83"/>
    </row>
    <row r="85542" spans="16:16" x14ac:dyDescent="0.3">
      <c r="P85542" s="83"/>
    </row>
    <row r="85543" spans="16:16" x14ac:dyDescent="0.3">
      <c r="P85543" s="83"/>
    </row>
    <row r="85544" spans="16:16" x14ac:dyDescent="0.3">
      <c r="P85544" s="83"/>
    </row>
    <row r="85545" spans="16:16" x14ac:dyDescent="0.3">
      <c r="P85545" s="83"/>
    </row>
    <row r="85546" spans="16:16" x14ac:dyDescent="0.3">
      <c r="P85546" s="83"/>
    </row>
    <row r="85547" spans="16:16" x14ac:dyDescent="0.3">
      <c r="P85547" s="83"/>
    </row>
    <row r="85548" spans="16:16" x14ac:dyDescent="0.3">
      <c r="P85548" s="83"/>
    </row>
    <row r="85549" spans="16:16" x14ac:dyDescent="0.3">
      <c r="P85549" s="83"/>
    </row>
    <row r="85550" spans="16:16" x14ac:dyDescent="0.3">
      <c r="P85550" s="83"/>
    </row>
    <row r="85551" spans="16:16" x14ac:dyDescent="0.3">
      <c r="P85551" s="83"/>
    </row>
    <row r="85552" spans="16:16" x14ac:dyDescent="0.3">
      <c r="P85552" s="83"/>
    </row>
    <row r="85553" spans="16:16" x14ac:dyDescent="0.3">
      <c r="P85553" s="83"/>
    </row>
    <row r="85554" spans="16:16" x14ac:dyDescent="0.3">
      <c r="P85554" s="83"/>
    </row>
    <row r="85555" spans="16:16" x14ac:dyDescent="0.3">
      <c r="P85555" s="83"/>
    </row>
    <row r="85556" spans="16:16" x14ac:dyDescent="0.3">
      <c r="P85556" s="83"/>
    </row>
    <row r="85557" spans="16:16" x14ac:dyDescent="0.3">
      <c r="P85557" s="83"/>
    </row>
    <row r="85558" spans="16:16" x14ac:dyDescent="0.3">
      <c r="P85558" s="83"/>
    </row>
    <row r="85559" spans="16:16" x14ac:dyDescent="0.3">
      <c r="P85559" s="83"/>
    </row>
    <row r="85560" spans="16:16" x14ac:dyDescent="0.3">
      <c r="P85560" s="83"/>
    </row>
    <row r="85561" spans="16:16" x14ac:dyDescent="0.3">
      <c r="P85561" s="83"/>
    </row>
    <row r="85562" spans="16:16" x14ac:dyDescent="0.3">
      <c r="P85562" s="83"/>
    </row>
    <row r="85563" spans="16:16" x14ac:dyDescent="0.3">
      <c r="P85563" s="83"/>
    </row>
    <row r="85564" spans="16:16" x14ac:dyDescent="0.3">
      <c r="P85564" s="83"/>
    </row>
    <row r="85565" spans="16:16" x14ac:dyDescent="0.3">
      <c r="P85565" s="83"/>
    </row>
    <row r="85566" spans="16:16" x14ac:dyDescent="0.3">
      <c r="P85566" s="83"/>
    </row>
    <row r="85567" spans="16:16" x14ac:dyDescent="0.3">
      <c r="P85567" s="83"/>
    </row>
    <row r="85568" spans="16:16" x14ac:dyDescent="0.3">
      <c r="P85568" s="83"/>
    </row>
    <row r="85569" spans="16:16" x14ac:dyDescent="0.3">
      <c r="P85569" s="83"/>
    </row>
    <row r="85570" spans="16:16" x14ac:dyDescent="0.3">
      <c r="P85570" s="83"/>
    </row>
    <row r="85571" spans="16:16" x14ac:dyDescent="0.3">
      <c r="P85571" s="83"/>
    </row>
    <row r="85572" spans="16:16" x14ac:dyDescent="0.3">
      <c r="P85572" s="83"/>
    </row>
    <row r="85573" spans="16:16" x14ac:dyDescent="0.3">
      <c r="P85573" s="83"/>
    </row>
    <row r="85574" spans="16:16" x14ac:dyDescent="0.3">
      <c r="P85574" s="83"/>
    </row>
    <row r="85575" spans="16:16" x14ac:dyDescent="0.3">
      <c r="P85575" s="83"/>
    </row>
    <row r="85576" spans="16:16" x14ac:dyDescent="0.3">
      <c r="P85576" s="83"/>
    </row>
    <row r="85577" spans="16:16" x14ac:dyDescent="0.3">
      <c r="P85577" s="83"/>
    </row>
    <row r="85578" spans="16:16" x14ac:dyDescent="0.3">
      <c r="P85578" s="83"/>
    </row>
    <row r="85579" spans="16:16" x14ac:dyDescent="0.3">
      <c r="P85579" s="83"/>
    </row>
    <row r="85580" spans="16:16" x14ac:dyDescent="0.3">
      <c r="P85580" s="83"/>
    </row>
    <row r="85581" spans="16:16" x14ac:dyDescent="0.3">
      <c r="P85581" s="83"/>
    </row>
    <row r="85582" spans="16:16" x14ac:dyDescent="0.3">
      <c r="P85582" s="83"/>
    </row>
    <row r="85583" spans="16:16" x14ac:dyDescent="0.3">
      <c r="P85583" s="83"/>
    </row>
    <row r="85584" spans="16:16" x14ac:dyDescent="0.3">
      <c r="P85584" s="83"/>
    </row>
    <row r="85585" spans="16:16" x14ac:dyDescent="0.3">
      <c r="P85585" s="83"/>
    </row>
    <row r="85586" spans="16:16" x14ac:dyDescent="0.3">
      <c r="P85586" s="83"/>
    </row>
    <row r="85587" spans="16:16" x14ac:dyDescent="0.3">
      <c r="P85587" s="83"/>
    </row>
    <row r="85588" spans="16:16" x14ac:dyDescent="0.3">
      <c r="P85588" s="83"/>
    </row>
    <row r="85589" spans="16:16" x14ac:dyDescent="0.3">
      <c r="P85589" s="83"/>
    </row>
    <row r="85590" spans="16:16" x14ac:dyDescent="0.3">
      <c r="P85590" s="83"/>
    </row>
    <row r="85591" spans="16:16" x14ac:dyDescent="0.3">
      <c r="P85591" s="83"/>
    </row>
    <row r="85592" spans="16:16" x14ac:dyDescent="0.3">
      <c r="P85592" s="83"/>
    </row>
    <row r="85593" spans="16:16" x14ac:dyDescent="0.3">
      <c r="P85593" s="83"/>
    </row>
    <row r="85594" spans="16:16" x14ac:dyDescent="0.3">
      <c r="P85594" s="83"/>
    </row>
    <row r="85595" spans="16:16" x14ac:dyDescent="0.3">
      <c r="P85595" s="83"/>
    </row>
    <row r="85596" spans="16:16" x14ac:dyDescent="0.3">
      <c r="P85596" s="83"/>
    </row>
    <row r="85597" spans="16:16" x14ac:dyDescent="0.3">
      <c r="P85597" s="83"/>
    </row>
    <row r="85598" spans="16:16" x14ac:dyDescent="0.3">
      <c r="P85598" s="83"/>
    </row>
    <row r="85599" spans="16:16" x14ac:dyDescent="0.3">
      <c r="P85599" s="83"/>
    </row>
    <row r="85600" spans="16:16" x14ac:dyDescent="0.3">
      <c r="P85600" s="83"/>
    </row>
    <row r="85601" spans="16:16" x14ac:dyDescent="0.3">
      <c r="P85601" s="83"/>
    </row>
    <row r="85602" spans="16:16" x14ac:dyDescent="0.3">
      <c r="P85602" s="83"/>
    </row>
    <row r="85603" spans="16:16" x14ac:dyDescent="0.3">
      <c r="P85603" s="83"/>
    </row>
    <row r="85604" spans="16:16" x14ac:dyDescent="0.3">
      <c r="P85604" s="83"/>
    </row>
    <row r="85605" spans="16:16" x14ac:dyDescent="0.3">
      <c r="P85605" s="83"/>
    </row>
    <row r="85606" spans="16:16" x14ac:dyDescent="0.3">
      <c r="P85606" s="83"/>
    </row>
    <row r="85607" spans="16:16" x14ac:dyDescent="0.3">
      <c r="P85607" s="83"/>
    </row>
    <row r="85608" spans="16:16" x14ac:dyDescent="0.3">
      <c r="P85608" s="83"/>
    </row>
    <row r="85609" spans="16:16" x14ac:dyDescent="0.3">
      <c r="P85609" s="83"/>
    </row>
    <row r="85610" spans="16:16" x14ac:dyDescent="0.3">
      <c r="P85610" s="83"/>
    </row>
    <row r="85611" spans="16:16" x14ac:dyDescent="0.3">
      <c r="P85611" s="83"/>
    </row>
    <row r="85612" spans="16:16" x14ac:dyDescent="0.3">
      <c r="P85612" s="83"/>
    </row>
    <row r="85613" spans="16:16" x14ac:dyDescent="0.3">
      <c r="P85613" s="83"/>
    </row>
    <row r="85614" spans="16:16" x14ac:dyDescent="0.3">
      <c r="P85614" s="83"/>
    </row>
    <row r="85615" spans="16:16" x14ac:dyDescent="0.3">
      <c r="P85615" s="83"/>
    </row>
    <row r="85616" spans="16:16" x14ac:dyDescent="0.3">
      <c r="P85616" s="83"/>
    </row>
    <row r="85617" spans="16:16" x14ac:dyDescent="0.3">
      <c r="P85617" s="83"/>
    </row>
    <row r="85618" spans="16:16" x14ac:dyDescent="0.3">
      <c r="P85618" s="83"/>
    </row>
    <row r="85619" spans="16:16" x14ac:dyDescent="0.3">
      <c r="P85619" s="83"/>
    </row>
    <row r="85620" spans="16:16" x14ac:dyDescent="0.3">
      <c r="P85620" s="83"/>
    </row>
    <row r="85621" spans="16:16" x14ac:dyDescent="0.3">
      <c r="P85621" s="83"/>
    </row>
    <row r="85622" spans="16:16" x14ac:dyDescent="0.3">
      <c r="P85622" s="83"/>
    </row>
    <row r="85623" spans="16:16" x14ac:dyDescent="0.3">
      <c r="P85623" s="83"/>
    </row>
    <row r="85624" spans="16:16" x14ac:dyDescent="0.3">
      <c r="P85624" s="83"/>
    </row>
    <row r="85625" spans="16:16" x14ac:dyDescent="0.3">
      <c r="P85625" s="83"/>
    </row>
    <row r="85626" spans="16:16" x14ac:dyDescent="0.3">
      <c r="P85626" s="83"/>
    </row>
    <row r="85627" spans="16:16" x14ac:dyDescent="0.3">
      <c r="P85627" s="83"/>
    </row>
    <row r="85628" spans="16:16" x14ac:dyDescent="0.3">
      <c r="P85628" s="83"/>
    </row>
    <row r="85629" spans="16:16" x14ac:dyDescent="0.3">
      <c r="P85629" s="83"/>
    </row>
    <row r="85630" spans="16:16" x14ac:dyDescent="0.3">
      <c r="P85630" s="83"/>
    </row>
    <row r="85631" spans="16:16" x14ac:dyDescent="0.3">
      <c r="P85631" s="83"/>
    </row>
    <row r="85632" spans="16:16" x14ac:dyDescent="0.3">
      <c r="P85632" s="83"/>
    </row>
    <row r="85633" spans="16:16" x14ac:dyDescent="0.3">
      <c r="P85633" s="83"/>
    </row>
    <row r="85634" spans="16:16" x14ac:dyDescent="0.3">
      <c r="P85634" s="83"/>
    </row>
    <row r="85635" spans="16:16" x14ac:dyDescent="0.3">
      <c r="P85635" s="83"/>
    </row>
    <row r="85636" spans="16:16" x14ac:dyDescent="0.3">
      <c r="P85636" s="83"/>
    </row>
    <row r="85637" spans="16:16" x14ac:dyDescent="0.3">
      <c r="P85637" s="83"/>
    </row>
    <row r="85638" spans="16:16" x14ac:dyDescent="0.3">
      <c r="P85638" s="83"/>
    </row>
    <row r="85639" spans="16:16" x14ac:dyDescent="0.3">
      <c r="P85639" s="83"/>
    </row>
    <row r="85640" spans="16:16" x14ac:dyDescent="0.3">
      <c r="P85640" s="83"/>
    </row>
    <row r="85641" spans="16:16" x14ac:dyDescent="0.3">
      <c r="P85641" s="83"/>
    </row>
    <row r="85642" spans="16:16" x14ac:dyDescent="0.3">
      <c r="P85642" s="83"/>
    </row>
    <row r="85643" spans="16:16" x14ac:dyDescent="0.3">
      <c r="P85643" s="83"/>
    </row>
    <row r="85644" spans="16:16" x14ac:dyDescent="0.3">
      <c r="P85644" s="83"/>
    </row>
    <row r="85645" spans="16:16" x14ac:dyDescent="0.3">
      <c r="P85645" s="83"/>
    </row>
    <row r="85646" spans="16:16" x14ac:dyDescent="0.3">
      <c r="P85646" s="83"/>
    </row>
    <row r="85647" spans="16:16" x14ac:dyDescent="0.3">
      <c r="P85647" s="83"/>
    </row>
    <row r="85648" spans="16:16" x14ac:dyDescent="0.3">
      <c r="P85648" s="83"/>
    </row>
    <row r="85649" spans="16:16" x14ac:dyDescent="0.3">
      <c r="P85649" s="83"/>
    </row>
    <row r="85650" spans="16:16" x14ac:dyDescent="0.3">
      <c r="P85650" s="83"/>
    </row>
    <row r="85651" spans="16:16" x14ac:dyDescent="0.3">
      <c r="P85651" s="83"/>
    </row>
    <row r="85652" spans="16:16" x14ac:dyDescent="0.3">
      <c r="P85652" s="83"/>
    </row>
    <row r="85653" spans="16:16" x14ac:dyDescent="0.3">
      <c r="P85653" s="83"/>
    </row>
    <row r="85654" spans="16:16" x14ac:dyDescent="0.3">
      <c r="P85654" s="83"/>
    </row>
    <row r="85655" spans="16:16" x14ac:dyDescent="0.3">
      <c r="P85655" s="83"/>
    </row>
    <row r="85656" spans="16:16" x14ac:dyDescent="0.3">
      <c r="P85656" s="83"/>
    </row>
    <row r="85657" spans="16:16" x14ac:dyDescent="0.3">
      <c r="P85657" s="83"/>
    </row>
    <row r="85658" spans="16:16" x14ac:dyDescent="0.3">
      <c r="P85658" s="83"/>
    </row>
    <row r="85659" spans="16:16" x14ac:dyDescent="0.3">
      <c r="P85659" s="83"/>
    </row>
    <row r="85660" spans="16:16" x14ac:dyDescent="0.3">
      <c r="P85660" s="83"/>
    </row>
    <row r="85661" spans="16:16" x14ac:dyDescent="0.3">
      <c r="P85661" s="83"/>
    </row>
    <row r="85662" spans="16:16" x14ac:dyDescent="0.3">
      <c r="P85662" s="83"/>
    </row>
    <row r="85663" spans="16:16" x14ac:dyDescent="0.3">
      <c r="P85663" s="83"/>
    </row>
    <row r="85664" spans="16:16" x14ac:dyDescent="0.3">
      <c r="P85664" s="83"/>
    </row>
    <row r="85665" spans="16:16" x14ac:dyDescent="0.3">
      <c r="P85665" s="83"/>
    </row>
    <row r="85666" spans="16:16" x14ac:dyDescent="0.3">
      <c r="P85666" s="83"/>
    </row>
    <row r="85667" spans="16:16" x14ac:dyDescent="0.3">
      <c r="P85667" s="83"/>
    </row>
    <row r="85668" spans="16:16" x14ac:dyDescent="0.3">
      <c r="P85668" s="83"/>
    </row>
    <row r="85669" spans="16:16" x14ac:dyDescent="0.3">
      <c r="P85669" s="83"/>
    </row>
    <row r="85670" spans="16:16" x14ac:dyDescent="0.3">
      <c r="P85670" s="83"/>
    </row>
    <row r="85671" spans="16:16" x14ac:dyDescent="0.3">
      <c r="P85671" s="83"/>
    </row>
    <row r="85672" spans="16:16" x14ac:dyDescent="0.3">
      <c r="P85672" s="83"/>
    </row>
    <row r="85673" spans="16:16" x14ac:dyDescent="0.3">
      <c r="P85673" s="83"/>
    </row>
    <row r="85674" spans="16:16" x14ac:dyDescent="0.3">
      <c r="P85674" s="83"/>
    </row>
    <row r="85675" spans="16:16" x14ac:dyDescent="0.3">
      <c r="P85675" s="83"/>
    </row>
    <row r="85676" spans="16:16" x14ac:dyDescent="0.3">
      <c r="P85676" s="83"/>
    </row>
    <row r="85677" spans="16:16" x14ac:dyDescent="0.3">
      <c r="P85677" s="83"/>
    </row>
    <row r="85678" spans="16:16" x14ac:dyDescent="0.3">
      <c r="P85678" s="83"/>
    </row>
    <row r="85679" spans="16:16" x14ac:dyDescent="0.3">
      <c r="P85679" s="83"/>
    </row>
    <row r="85680" spans="16:16" x14ac:dyDescent="0.3">
      <c r="P85680" s="83"/>
    </row>
    <row r="85681" spans="16:16" x14ac:dyDescent="0.3">
      <c r="P85681" s="83"/>
    </row>
    <row r="85682" spans="16:16" x14ac:dyDescent="0.3">
      <c r="P85682" s="83"/>
    </row>
    <row r="85683" spans="16:16" x14ac:dyDescent="0.3">
      <c r="P85683" s="83"/>
    </row>
    <row r="85684" spans="16:16" x14ac:dyDescent="0.3">
      <c r="P85684" s="83"/>
    </row>
    <row r="85685" spans="16:16" x14ac:dyDescent="0.3">
      <c r="P85685" s="83"/>
    </row>
    <row r="85686" spans="16:16" x14ac:dyDescent="0.3">
      <c r="P85686" s="83"/>
    </row>
    <row r="85687" spans="16:16" x14ac:dyDescent="0.3">
      <c r="P85687" s="83"/>
    </row>
    <row r="85688" spans="16:16" x14ac:dyDescent="0.3">
      <c r="P85688" s="83"/>
    </row>
    <row r="85689" spans="16:16" x14ac:dyDescent="0.3">
      <c r="P85689" s="83"/>
    </row>
    <row r="85690" spans="16:16" x14ac:dyDescent="0.3">
      <c r="P85690" s="83"/>
    </row>
    <row r="85691" spans="16:16" x14ac:dyDescent="0.3">
      <c r="P85691" s="83"/>
    </row>
    <row r="85692" spans="16:16" x14ac:dyDescent="0.3">
      <c r="P85692" s="83"/>
    </row>
    <row r="85693" spans="16:16" x14ac:dyDescent="0.3">
      <c r="P85693" s="83"/>
    </row>
    <row r="85694" spans="16:16" x14ac:dyDescent="0.3">
      <c r="P85694" s="83"/>
    </row>
    <row r="85695" spans="16:16" x14ac:dyDescent="0.3">
      <c r="P85695" s="83"/>
    </row>
    <row r="85696" spans="16:16" x14ac:dyDescent="0.3">
      <c r="P85696" s="83"/>
    </row>
    <row r="85697" spans="16:16" x14ac:dyDescent="0.3">
      <c r="P85697" s="83"/>
    </row>
    <row r="85698" spans="16:16" x14ac:dyDescent="0.3">
      <c r="P85698" s="83"/>
    </row>
    <row r="85699" spans="16:16" x14ac:dyDescent="0.3">
      <c r="P85699" s="83"/>
    </row>
    <row r="85700" spans="16:16" x14ac:dyDescent="0.3">
      <c r="P85700" s="83"/>
    </row>
    <row r="85701" spans="16:16" x14ac:dyDescent="0.3">
      <c r="P85701" s="83"/>
    </row>
    <row r="85702" spans="16:16" x14ac:dyDescent="0.3">
      <c r="P85702" s="83"/>
    </row>
    <row r="85703" spans="16:16" x14ac:dyDescent="0.3">
      <c r="P85703" s="83"/>
    </row>
    <row r="85704" spans="16:16" x14ac:dyDescent="0.3">
      <c r="P85704" s="83"/>
    </row>
    <row r="85705" spans="16:16" x14ac:dyDescent="0.3">
      <c r="P85705" s="83"/>
    </row>
    <row r="85706" spans="16:16" x14ac:dyDescent="0.3">
      <c r="P85706" s="83"/>
    </row>
    <row r="85707" spans="16:16" x14ac:dyDescent="0.3">
      <c r="P85707" s="83"/>
    </row>
    <row r="85708" spans="16:16" x14ac:dyDescent="0.3">
      <c r="P85708" s="83"/>
    </row>
    <row r="85709" spans="16:16" x14ac:dyDescent="0.3">
      <c r="P85709" s="83"/>
    </row>
    <row r="85710" spans="16:16" x14ac:dyDescent="0.3">
      <c r="P85710" s="83"/>
    </row>
    <row r="85711" spans="16:16" x14ac:dyDescent="0.3">
      <c r="P85711" s="83"/>
    </row>
    <row r="85712" spans="16:16" x14ac:dyDescent="0.3">
      <c r="P85712" s="83"/>
    </row>
    <row r="85713" spans="16:16" x14ac:dyDescent="0.3">
      <c r="P85713" s="83"/>
    </row>
    <row r="85714" spans="16:16" x14ac:dyDescent="0.3">
      <c r="P85714" s="83"/>
    </row>
    <row r="85715" spans="16:16" x14ac:dyDescent="0.3">
      <c r="P85715" s="83"/>
    </row>
    <row r="85716" spans="16:16" x14ac:dyDescent="0.3">
      <c r="P85716" s="83"/>
    </row>
    <row r="85717" spans="16:16" x14ac:dyDescent="0.3">
      <c r="P85717" s="83"/>
    </row>
    <row r="85718" spans="16:16" x14ac:dyDescent="0.3">
      <c r="P85718" s="83"/>
    </row>
    <row r="85719" spans="16:16" x14ac:dyDescent="0.3">
      <c r="P85719" s="83"/>
    </row>
    <row r="85720" spans="16:16" x14ac:dyDescent="0.3">
      <c r="P85720" s="83"/>
    </row>
    <row r="85721" spans="16:16" x14ac:dyDescent="0.3">
      <c r="P85721" s="83"/>
    </row>
    <row r="85722" spans="16:16" x14ac:dyDescent="0.3">
      <c r="P85722" s="83"/>
    </row>
    <row r="85723" spans="16:16" x14ac:dyDescent="0.3">
      <c r="P85723" s="83"/>
    </row>
    <row r="85724" spans="16:16" x14ac:dyDescent="0.3">
      <c r="P85724" s="83"/>
    </row>
    <row r="85725" spans="16:16" x14ac:dyDescent="0.3">
      <c r="P85725" s="83"/>
    </row>
    <row r="85726" spans="16:16" x14ac:dyDescent="0.3">
      <c r="P85726" s="83"/>
    </row>
    <row r="85727" spans="16:16" x14ac:dyDescent="0.3">
      <c r="P85727" s="83"/>
    </row>
    <row r="85728" spans="16:16" x14ac:dyDescent="0.3">
      <c r="P85728" s="83"/>
    </row>
    <row r="85729" spans="16:16" x14ac:dyDescent="0.3">
      <c r="P85729" s="83"/>
    </row>
    <row r="85730" spans="16:16" x14ac:dyDescent="0.3">
      <c r="P85730" s="83"/>
    </row>
    <row r="85731" spans="16:16" x14ac:dyDescent="0.3">
      <c r="P85731" s="83"/>
    </row>
    <row r="85732" spans="16:16" x14ac:dyDescent="0.3">
      <c r="P85732" s="83"/>
    </row>
    <row r="85733" spans="16:16" x14ac:dyDescent="0.3">
      <c r="P85733" s="83"/>
    </row>
    <row r="85734" spans="16:16" x14ac:dyDescent="0.3">
      <c r="P85734" s="83"/>
    </row>
    <row r="85735" spans="16:16" x14ac:dyDescent="0.3">
      <c r="P85735" s="83"/>
    </row>
    <row r="85736" spans="16:16" x14ac:dyDescent="0.3">
      <c r="P85736" s="83"/>
    </row>
    <row r="85737" spans="16:16" x14ac:dyDescent="0.3">
      <c r="P85737" s="83"/>
    </row>
    <row r="85738" spans="16:16" x14ac:dyDescent="0.3">
      <c r="P85738" s="83"/>
    </row>
    <row r="85739" spans="16:16" x14ac:dyDescent="0.3">
      <c r="P85739" s="83"/>
    </row>
    <row r="85740" spans="16:16" x14ac:dyDescent="0.3">
      <c r="P85740" s="83"/>
    </row>
    <row r="85741" spans="16:16" x14ac:dyDescent="0.3">
      <c r="P85741" s="83"/>
    </row>
    <row r="85742" spans="16:16" x14ac:dyDescent="0.3">
      <c r="P85742" s="83"/>
    </row>
    <row r="85743" spans="16:16" x14ac:dyDescent="0.3">
      <c r="P85743" s="83"/>
    </row>
    <row r="85744" spans="16:16" x14ac:dyDescent="0.3">
      <c r="P85744" s="83"/>
    </row>
    <row r="85745" spans="16:16" x14ac:dyDescent="0.3">
      <c r="P85745" s="83"/>
    </row>
    <row r="85746" spans="16:16" x14ac:dyDescent="0.3">
      <c r="P85746" s="83"/>
    </row>
    <row r="85747" spans="16:16" x14ac:dyDescent="0.3">
      <c r="P85747" s="83"/>
    </row>
    <row r="85748" spans="16:16" x14ac:dyDescent="0.3">
      <c r="P85748" s="83"/>
    </row>
    <row r="85749" spans="16:16" x14ac:dyDescent="0.3">
      <c r="P85749" s="83"/>
    </row>
    <row r="85750" spans="16:16" x14ac:dyDescent="0.3">
      <c r="P85750" s="83"/>
    </row>
    <row r="85751" spans="16:16" x14ac:dyDescent="0.3">
      <c r="P85751" s="83"/>
    </row>
    <row r="85752" spans="16:16" x14ac:dyDescent="0.3">
      <c r="P85752" s="83"/>
    </row>
    <row r="85753" spans="16:16" x14ac:dyDescent="0.3">
      <c r="P85753" s="83"/>
    </row>
    <row r="85754" spans="16:16" x14ac:dyDescent="0.3">
      <c r="P85754" s="83"/>
    </row>
    <row r="85755" spans="16:16" x14ac:dyDescent="0.3">
      <c r="P85755" s="83"/>
    </row>
    <row r="85756" spans="16:16" x14ac:dyDescent="0.3">
      <c r="P85756" s="83"/>
    </row>
    <row r="85757" spans="16:16" x14ac:dyDescent="0.3">
      <c r="P85757" s="83"/>
    </row>
    <row r="85758" spans="16:16" x14ac:dyDescent="0.3">
      <c r="P85758" s="83"/>
    </row>
    <row r="85759" spans="16:16" x14ac:dyDescent="0.3">
      <c r="P85759" s="83"/>
    </row>
    <row r="85760" spans="16:16" x14ac:dyDescent="0.3">
      <c r="P85760" s="83"/>
    </row>
    <row r="85761" spans="16:16" x14ac:dyDescent="0.3">
      <c r="P85761" s="83"/>
    </row>
    <row r="85762" spans="16:16" x14ac:dyDescent="0.3">
      <c r="P85762" s="83"/>
    </row>
    <row r="85763" spans="16:16" x14ac:dyDescent="0.3">
      <c r="P85763" s="83"/>
    </row>
    <row r="85764" spans="16:16" x14ac:dyDescent="0.3">
      <c r="P85764" s="83"/>
    </row>
    <row r="85765" spans="16:16" x14ac:dyDescent="0.3">
      <c r="P85765" s="83"/>
    </row>
    <row r="85766" spans="16:16" x14ac:dyDescent="0.3">
      <c r="P85766" s="83"/>
    </row>
    <row r="85767" spans="16:16" x14ac:dyDescent="0.3">
      <c r="P85767" s="83"/>
    </row>
    <row r="85768" spans="16:16" x14ac:dyDescent="0.3">
      <c r="P85768" s="83"/>
    </row>
    <row r="85769" spans="16:16" x14ac:dyDescent="0.3">
      <c r="P85769" s="83"/>
    </row>
    <row r="85770" spans="16:16" x14ac:dyDescent="0.3">
      <c r="P85770" s="83"/>
    </row>
    <row r="85771" spans="16:16" x14ac:dyDescent="0.3">
      <c r="P85771" s="83"/>
    </row>
    <row r="85772" spans="16:16" x14ac:dyDescent="0.3">
      <c r="P85772" s="83"/>
    </row>
    <row r="85773" spans="16:16" x14ac:dyDescent="0.3">
      <c r="P85773" s="83"/>
    </row>
    <row r="85774" spans="16:16" x14ac:dyDescent="0.3">
      <c r="P85774" s="83"/>
    </row>
    <row r="85775" spans="16:16" x14ac:dyDescent="0.3">
      <c r="P85775" s="83"/>
    </row>
    <row r="85776" spans="16:16" x14ac:dyDescent="0.3">
      <c r="P85776" s="83"/>
    </row>
    <row r="85777" spans="16:16" x14ac:dyDescent="0.3">
      <c r="P85777" s="83"/>
    </row>
    <row r="85778" spans="16:16" x14ac:dyDescent="0.3">
      <c r="P85778" s="83"/>
    </row>
    <row r="85779" spans="16:16" x14ac:dyDescent="0.3">
      <c r="P85779" s="83"/>
    </row>
    <row r="85780" spans="16:16" x14ac:dyDescent="0.3">
      <c r="P85780" s="83"/>
    </row>
    <row r="85781" spans="16:16" x14ac:dyDescent="0.3">
      <c r="P85781" s="83"/>
    </row>
    <row r="85782" spans="16:16" x14ac:dyDescent="0.3">
      <c r="P85782" s="83"/>
    </row>
    <row r="85783" spans="16:16" x14ac:dyDescent="0.3">
      <c r="P85783" s="83"/>
    </row>
    <row r="85784" spans="16:16" x14ac:dyDescent="0.3">
      <c r="P85784" s="83"/>
    </row>
    <row r="85785" spans="16:16" x14ac:dyDescent="0.3">
      <c r="P85785" s="83"/>
    </row>
    <row r="85786" spans="16:16" x14ac:dyDescent="0.3">
      <c r="P85786" s="83"/>
    </row>
    <row r="85787" spans="16:16" x14ac:dyDescent="0.3">
      <c r="P85787" s="83"/>
    </row>
    <row r="85788" spans="16:16" x14ac:dyDescent="0.3">
      <c r="P85788" s="83"/>
    </row>
    <row r="85789" spans="16:16" x14ac:dyDescent="0.3">
      <c r="P85789" s="83"/>
    </row>
    <row r="85790" spans="16:16" x14ac:dyDescent="0.3">
      <c r="P85790" s="83"/>
    </row>
    <row r="85791" spans="16:16" x14ac:dyDescent="0.3">
      <c r="P85791" s="83"/>
    </row>
    <row r="85792" spans="16:16" x14ac:dyDescent="0.3">
      <c r="P85792" s="83"/>
    </row>
    <row r="85793" spans="16:16" x14ac:dyDescent="0.3">
      <c r="P85793" s="83"/>
    </row>
    <row r="85794" spans="16:16" x14ac:dyDescent="0.3">
      <c r="P85794" s="83"/>
    </row>
    <row r="85795" spans="16:16" x14ac:dyDescent="0.3">
      <c r="P85795" s="83"/>
    </row>
    <row r="85796" spans="16:16" x14ac:dyDescent="0.3">
      <c r="P85796" s="83"/>
    </row>
    <row r="85797" spans="16:16" x14ac:dyDescent="0.3">
      <c r="P85797" s="83"/>
    </row>
    <row r="85798" spans="16:16" x14ac:dyDescent="0.3">
      <c r="P85798" s="83"/>
    </row>
    <row r="85799" spans="16:16" x14ac:dyDescent="0.3">
      <c r="P85799" s="83"/>
    </row>
    <row r="85800" spans="16:16" x14ac:dyDescent="0.3">
      <c r="P85800" s="83"/>
    </row>
    <row r="85801" spans="16:16" x14ac:dyDescent="0.3">
      <c r="P85801" s="83"/>
    </row>
    <row r="85802" spans="16:16" x14ac:dyDescent="0.3">
      <c r="P85802" s="83"/>
    </row>
    <row r="85803" spans="16:16" x14ac:dyDescent="0.3">
      <c r="P85803" s="83"/>
    </row>
    <row r="85804" spans="16:16" x14ac:dyDescent="0.3">
      <c r="P85804" s="83"/>
    </row>
    <row r="85805" spans="16:16" x14ac:dyDescent="0.3">
      <c r="P85805" s="83"/>
    </row>
    <row r="85806" spans="16:16" x14ac:dyDescent="0.3">
      <c r="P85806" s="83"/>
    </row>
    <row r="85807" spans="16:16" x14ac:dyDescent="0.3">
      <c r="P85807" s="83"/>
    </row>
    <row r="85808" spans="16:16" x14ac:dyDescent="0.3">
      <c r="P85808" s="83"/>
    </row>
    <row r="85809" spans="16:16" x14ac:dyDescent="0.3">
      <c r="P85809" s="83"/>
    </row>
    <row r="85810" spans="16:16" x14ac:dyDescent="0.3">
      <c r="P85810" s="83"/>
    </row>
    <row r="85811" spans="16:16" x14ac:dyDescent="0.3">
      <c r="P85811" s="83"/>
    </row>
    <row r="85812" spans="16:16" x14ac:dyDescent="0.3">
      <c r="P85812" s="83"/>
    </row>
    <row r="85813" spans="16:16" x14ac:dyDescent="0.3">
      <c r="P85813" s="83"/>
    </row>
    <row r="85814" spans="16:16" x14ac:dyDescent="0.3">
      <c r="P85814" s="83"/>
    </row>
    <row r="85815" spans="16:16" x14ac:dyDescent="0.3">
      <c r="P85815" s="83"/>
    </row>
    <row r="85816" spans="16:16" x14ac:dyDescent="0.3">
      <c r="P85816" s="83"/>
    </row>
    <row r="85817" spans="16:16" x14ac:dyDescent="0.3">
      <c r="P85817" s="83"/>
    </row>
    <row r="85818" spans="16:16" x14ac:dyDescent="0.3">
      <c r="P85818" s="83"/>
    </row>
    <row r="85819" spans="16:16" x14ac:dyDescent="0.3">
      <c r="P85819" s="83"/>
    </row>
    <row r="85820" spans="16:16" x14ac:dyDescent="0.3">
      <c r="P85820" s="83"/>
    </row>
    <row r="85821" spans="16:16" x14ac:dyDescent="0.3">
      <c r="P85821" s="83"/>
    </row>
    <row r="85822" spans="16:16" x14ac:dyDescent="0.3">
      <c r="P85822" s="83"/>
    </row>
    <row r="85823" spans="16:16" x14ac:dyDescent="0.3">
      <c r="P85823" s="83"/>
    </row>
    <row r="85824" spans="16:16" x14ac:dyDescent="0.3">
      <c r="P85824" s="83"/>
    </row>
    <row r="85825" spans="16:16" x14ac:dyDescent="0.3">
      <c r="P85825" s="83"/>
    </row>
    <row r="85826" spans="16:16" x14ac:dyDescent="0.3">
      <c r="P85826" s="83"/>
    </row>
    <row r="85827" spans="16:16" x14ac:dyDescent="0.3">
      <c r="P85827" s="83"/>
    </row>
    <row r="85828" spans="16:16" x14ac:dyDescent="0.3">
      <c r="P85828" s="83"/>
    </row>
    <row r="85829" spans="16:16" x14ac:dyDescent="0.3">
      <c r="P85829" s="83"/>
    </row>
    <row r="85830" spans="16:16" x14ac:dyDescent="0.3">
      <c r="P85830" s="83"/>
    </row>
    <row r="85831" spans="16:16" x14ac:dyDescent="0.3">
      <c r="P85831" s="83"/>
    </row>
    <row r="85832" spans="16:16" x14ac:dyDescent="0.3">
      <c r="P85832" s="83"/>
    </row>
    <row r="85833" spans="16:16" x14ac:dyDescent="0.3">
      <c r="P85833" s="83"/>
    </row>
    <row r="85834" spans="16:16" x14ac:dyDescent="0.3">
      <c r="P85834" s="83"/>
    </row>
    <row r="85835" spans="16:16" x14ac:dyDescent="0.3">
      <c r="P85835" s="83"/>
    </row>
    <row r="85836" spans="16:16" x14ac:dyDescent="0.3">
      <c r="P85836" s="83"/>
    </row>
    <row r="85837" spans="16:16" x14ac:dyDescent="0.3">
      <c r="P85837" s="83"/>
    </row>
    <row r="85838" spans="16:16" x14ac:dyDescent="0.3">
      <c r="P85838" s="83"/>
    </row>
    <row r="85839" spans="16:16" x14ac:dyDescent="0.3">
      <c r="P85839" s="83"/>
    </row>
    <row r="85840" spans="16:16" x14ac:dyDescent="0.3">
      <c r="P85840" s="83"/>
    </row>
    <row r="85841" spans="16:16" x14ac:dyDescent="0.3">
      <c r="P85841" s="83"/>
    </row>
    <row r="85842" spans="16:16" x14ac:dyDescent="0.3">
      <c r="P85842" s="83"/>
    </row>
    <row r="85843" spans="16:16" x14ac:dyDescent="0.3">
      <c r="P85843" s="83"/>
    </row>
    <row r="85844" spans="16:16" x14ac:dyDescent="0.3">
      <c r="P85844" s="83"/>
    </row>
    <row r="85845" spans="16:16" x14ac:dyDescent="0.3">
      <c r="P85845" s="83"/>
    </row>
    <row r="85846" spans="16:16" x14ac:dyDescent="0.3">
      <c r="P85846" s="83"/>
    </row>
    <row r="85847" spans="16:16" x14ac:dyDescent="0.3">
      <c r="P85847" s="83"/>
    </row>
    <row r="85848" spans="16:16" x14ac:dyDescent="0.3">
      <c r="P85848" s="83"/>
    </row>
    <row r="85849" spans="16:16" x14ac:dyDescent="0.3">
      <c r="P85849" s="83"/>
    </row>
    <row r="85850" spans="16:16" x14ac:dyDescent="0.3">
      <c r="P85850" s="83"/>
    </row>
    <row r="85851" spans="16:16" x14ac:dyDescent="0.3">
      <c r="P85851" s="83"/>
    </row>
    <row r="85852" spans="16:16" x14ac:dyDescent="0.3">
      <c r="P85852" s="83"/>
    </row>
    <row r="85853" spans="16:16" x14ac:dyDescent="0.3">
      <c r="P85853" s="83"/>
    </row>
    <row r="85854" spans="16:16" x14ac:dyDescent="0.3">
      <c r="P85854" s="83"/>
    </row>
    <row r="85855" spans="16:16" x14ac:dyDescent="0.3">
      <c r="P85855" s="83"/>
    </row>
    <row r="85856" spans="16:16" x14ac:dyDescent="0.3">
      <c r="P85856" s="83"/>
    </row>
    <row r="85857" spans="16:16" x14ac:dyDescent="0.3">
      <c r="P85857" s="83"/>
    </row>
    <row r="85858" spans="16:16" x14ac:dyDescent="0.3">
      <c r="P85858" s="83"/>
    </row>
    <row r="85859" spans="16:16" x14ac:dyDescent="0.3">
      <c r="P85859" s="83"/>
    </row>
    <row r="85860" spans="16:16" x14ac:dyDescent="0.3">
      <c r="P85860" s="83"/>
    </row>
    <row r="85861" spans="16:16" x14ac:dyDescent="0.3">
      <c r="P85861" s="83"/>
    </row>
    <row r="85862" spans="16:16" x14ac:dyDescent="0.3">
      <c r="P85862" s="83"/>
    </row>
    <row r="85863" spans="16:16" x14ac:dyDescent="0.3">
      <c r="P85863" s="83"/>
    </row>
    <row r="85864" spans="16:16" x14ac:dyDescent="0.3">
      <c r="P85864" s="83"/>
    </row>
    <row r="85865" spans="16:16" x14ac:dyDescent="0.3">
      <c r="P85865" s="83"/>
    </row>
    <row r="85866" spans="16:16" x14ac:dyDescent="0.3">
      <c r="P85866" s="83"/>
    </row>
    <row r="85867" spans="16:16" x14ac:dyDescent="0.3">
      <c r="P85867" s="83"/>
    </row>
    <row r="85868" spans="16:16" x14ac:dyDescent="0.3">
      <c r="P85868" s="83"/>
    </row>
    <row r="85869" spans="16:16" x14ac:dyDescent="0.3">
      <c r="P85869" s="83"/>
    </row>
    <row r="85870" spans="16:16" x14ac:dyDescent="0.3">
      <c r="P85870" s="83"/>
    </row>
    <row r="85871" spans="16:16" x14ac:dyDescent="0.3">
      <c r="P85871" s="83"/>
    </row>
    <row r="85872" spans="16:16" x14ac:dyDescent="0.3">
      <c r="P85872" s="83"/>
    </row>
    <row r="85873" spans="16:16" x14ac:dyDescent="0.3">
      <c r="P85873" s="83"/>
    </row>
    <row r="85874" spans="16:16" x14ac:dyDescent="0.3">
      <c r="P85874" s="83"/>
    </row>
    <row r="85875" spans="16:16" x14ac:dyDescent="0.3">
      <c r="P85875" s="83"/>
    </row>
    <row r="85876" spans="16:16" x14ac:dyDescent="0.3">
      <c r="P85876" s="83"/>
    </row>
    <row r="85877" spans="16:16" x14ac:dyDescent="0.3">
      <c r="P85877" s="83"/>
    </row>
    <row r="85878" spans="16:16" x14ac:dyDescent="0.3">
      <c r="P85878" s="83"/>
    </row>
    <row r="85879" spans="16:16" x14ac:dyDescent="0.3">
      <c r="P85879" s="83"/>
    </row>
    <row r="85880" spans="16:16" x14ac:dyDescent="0.3">
      <c r="P85880" s="83"/>
    </row>
    <row r="85881" spans="16:16" x14ac:dyDescent="0.3">
      <c r="P85881" s="83"/>
    </row>
    <row r="85882" spans="16:16" x14ac:dyDescent="0.3">
      <c r="P85882" s="83"/>
    </row>
    <row r="85883" spans="16:16" x14ac:dyDescent="0.3">
      <c r="P85883" s="83"/>
    </row>
    <row r="85884" spans="16:16" x14ac:dyDescent="0.3">
      <c r="P85884" s="83"/>
    </row>
    <row r="85885" spans="16:16" x14ac:dyDescent="0.3">
      <c r="P85885" s="83"/>
    </row>
    <row r="85886" spans="16:16" x14ac:dyDescent="0.3">
      <c r="P85886" s="83"/>
    </row>
    <row r="85887" spans="16:16" x14ac:dyDescent="0.3">
      <c r="P85887" s="83"/>
    </row>
    <row r="85888" spans="16:16" x14ac:dyDescent="0.3">
      <c r="P85888" s="83"/>
    </row>
    <row r="85889" spans="16:16" x14ac:dyDescent="0.3">
      <c r="P85889" s="83"/>
    </row>
    <row r="85890" spans="16:16" x14ac:dyDescent="0.3">
      <c r="P85890" s="83"/>
    </row>
    <row r="85891" spans="16:16" x14ac:dyDescent="0.3">
      <c r="P85891" s="83"/>
    </row>
    <row r="85892" spans="16:16" x14ac:dyDescent="0.3">
      <c r="P85892" s="83"/>
    </row>
    <row r="85893" spans="16:16" x14ac:dyDescent="0.3">
      <c r="P85893" s="83"/>
    </row>
    <row r="85894" spans="16:16" x14ac:dyDescent="0.3">
      <c r="P85894" s="83"/>
    </row>
    <row r="85895" spans="16:16" x14ac:dyDescent="0.3">
      <c r="P85895" s="83"/>
    </row>
    <row r="85896" spans="16:16" x14ac:dyDescent="0.3">
      <c r="P85896" s="83"/>
    </row>
    <row r="85897" spans="16:16" x14ac:dyDescent="0.3">
      <c r="P85897" s="83"/>
    </row>
    <row r="85898" spans="16:16" x14ac:dyDescent="0.3">
      <c r="P85898" s="83"/>
    </row>
    <row r="85899" spans="16:16" x14ac:dyDescent="0.3">
      <c r="P85899" s="83"/>
    </row>
    <row r="85900" spans="16:16" x14ac:dyDescent="0.3">
      <c r="P85900" s="83"/>
    </row>
    <row r="85901" spans="16:16" x14ac:dyDescent="0.3">
      <c r="P85901" s="83"/>
    </row>
    <row r="85902" spans="16:16" x14ac:dyDescent="0.3">
      <c r="P85902" s="83"/>
    </row>
    <row r="85903" spans="16:16" x14ac:dyDescent="0.3">
      <c r="P85903" s="83"/>
    </row>
    <row r="85904" spans="16:16" x14ac:dyDescent="0.3">
      <c r="P85904" s="83"/>
    </row>
    <row r="85905" spans="16:16" x14ac:dyDescent="0.3">
      <c r="P85905" s="83"/>
    </row>
    <row r="85906" spans="16:16" x14ac:dyDescent="0.3">
      <c r="P85906" s="83"/>
    </row>
    <row r="85907" spans="16:16" x14ac:dyDescent="0.3">
      <c r="P85907" s="83"/>
    </row>
    <row r="85908" spans="16:16" x14ac:dyDescent="0.3">
      <c r="P85908" s="83"/>
    </row>
    <row r="85909" spans="16:16" x14ac:dyDescent="0.3">
      <c r="P85909" s="83"/>
    </row>
    <row r="85910" spans="16:16" x14ac:dyDescent="0.3">
      <c r="P85910" s="83"/>
    </row>
    <row r="85911" spans="16:16" x14ac:dyDescent="0.3">
      <c r="P85911" s="83"/>
    </row>
    <row r="85912" spans="16:16" x14ac:dyDescent="0.3">
      <c r="P85912" s="83"/>
    </row>
    <row r="85913" spans="16:16" x14ac:dyDescent="0.3">
      <c r="P85913" s="83"/>
    </row>
    <row r="85914" spans="16:16" x14ac:dyDescent="0.3">
      <c r="P85914" s="83"/>
    </row>
    <row r="85915" spans="16:16" x14ac:dyDescent="0.3">
      <c r="P85915" s="83"/>
    </row>
    <row r="85916" spans="16:16" x14ac:dyDescent="0.3">
      <c r="P85916" s="83"/>
    </row>
    <row r="85917" spans="16:16" x14ac:dyDescent="0.3">
      <c r="P85917" s="83"/>
    </row>
    <row r="85918" spans="16:16" x14ac:dyDescent="0.3">
      <c r="P85918" s="83"/>
    </row>
    <row r="85919" spans="16:16" x14ac:dyDescent="0.3">
      <c r="P85919" s="83"/>
    </row>
    <row r="85920" spans="16:16" x14ac:dyDescent="0.3">
      <c r="P85920" s="83"/>
    </row>
    <row r="85921" spans="16:16" x14ac:dyDescent="0.3">
      <c r="P85921" s="83"/>
    </row>
    <row r="85922" spans="16:16" x14ac:dyDescent="0.3">
      <c r="P85922" s="83"/>
    </row>
    <row r="85923" spans="16:16" x14ac:dyDescent="0.3">
      <c r="P85923" s="83"/>
    </row>
    <row r="85924" spans="16:16" x14ac:dyDescent="0.3">
      <c r="P85924" s="83"/>
    </row>
    <row r="85925" spans="16:16" x14ac:dyDescent="0.3">
      <c r="P85925" s="83"/>
    </row>
    <row r="85926" spans="16:16" x14ac:dyDescent="0.3">
      <c r="P85926" s="83"/>
    </row>
    <row r="85927" spans="16:16" x14ac:dyDescent="0.3">
      <c r="P85927" s="83"/>
    </row>
    <row r="85928" spans="16:16" x14ac:dyDescent="0.3">
      <c r="P85928" s="83"/>
    </row>
    <row r="85929" spans="16:16" x14ac:dyDescent="0.3">
      <c r="P85929" s="83"/>
    </row>
    <row r="85930" spans="16:16" x14ac:dyDescent="0.3">
      <c r="P85930" s="83"/>
    </row>
    <row r="85931" spans="16:16" x14ac:dyDescent="0.3">
      <c r="P85931" s="83"/>
    </row>
    <row r="85932" spans="16:16" x14ac:dyDescent="0.3">
      <c r="P85932" s="83"/>
    </row>
    <row r="85933" spans="16:16" x14ac:dyDescent="0.3">
      <c r="P85933" s="83"/>
    </row>
    <row r="85934" spans="16:16" x14ac:dyDescent="0.3">
      <c r="P85934" s="83"/>
    </row>
    <row r="85935" spans="16:16" x14ac:dyDescent="0.3">
      <c r="P85935" s="83"/>
    </row>
    <row r="85936" spans="16:16" x14ac:dyDescent="0.3">
      <c r="P85936" s="83"/>
    </row>
    <row r="85937" spans="16:16" x14ac:dyDescent="0.3">
      <c r="P85937" s="83"/>
    </row>
    <row r="85938" spans="16:16" x14ac:dyDescent="0.3">
      <c r="P85938" s="83"/>
    </row>
    <row r="85939" spans="16:16" x14ac:dyDescent="0.3">
      <c r="P85939" s="83"/>
    </row>
    <row r="85940" spans="16:16" x14ac:dyDescent="0.3">
      <c r="P85940" s="83"/>
    </row>
    <row r="85941" spans="16:16" x14ac:dyDescent="0.3">
      <c r="P85941" s="83"/>
    </row>
    <row r="85942" spans="16:16" x14ac:dyDescent="0.3">
      <c r="P85942" s="83"/>
    </row>
    <row r="85943" spans="16:16" x14ac:dyDescent="0.3">
      <c r="P85943" s="83"/>
    </row>
    <row r="85944" spans="16:16" x14ac:dyDescent="0.3">
      <c r="P85944" s="83"/>
    </row>
    <row r="85945" spans="16:16" x14ac:dyDescent="0.3">
      <c r="P85945" s="83"/>
    </row>
    <row r="85946" spans="16:16" x14ac:dyDescent="0.3">
      <c r="P85946" s="83"/>
    </row>
    <row r="85947" spans="16:16" x14ac:dyDescent="0.3">
      <c r="P85947" s="83"/>
    </row>
    <row r="85948" spans="16:16" x14ac:dyDescent="0.3">
      <c r="P85948" s="83"/>
    </row>
    <row r="85949" spans="16:16" x14ac:dyDescent="0.3">
      <c r="P85949" s="83"/>
    </row>
    <row r="85950" spans="16:16" x14ac:dyDescent="0.3">
      <c r="P85950" s="83"/>
    </row>
    <row r="85951" spans="16:16" x14ac:dyDescent="0.3">
      <c r="P85951" s="83"/>
    </row>
    <row r="85952" spans="16:16" x14ac:dyDescent="0.3">
      <c r="P85952" s="83"/>
    </row>
    <row r="85953" spans="16:16" x14ac:dyDescent="0.3">
      <c r="P85953" s="83"/>
    </row>
    <row r="85954" spans="16:16" x14ac:dyDescent="0.3">
      <c r="P85954" s="83"/>
    </row>
    <row r="85955" spans="16:16" x14ac:dyDescent="0.3">
      <c r="P85955" s="83"/>
    </row>
    <row r="85956" spans="16:16" x14ac:dyDescent="0.3">
      <c r="P85956" s="83"/>
    </row>
    <row r="85957" spans="16:16" x14ac:dyDescent="0.3">
      <c r="P85957" s="83"/>
    </row>
    <row r="85958" spans="16:16" x14ac:dyDescent="0.3">
      <c r="P85958" s="83"/>
    </row>
    <row r="85959" spans="16:16" x14ac:dyDescent="0.3">
      <c r="P85959" s="83"/>
    </row>
    <row r="85960" spans="16:16" x14ac:dyDescent="0.3">
      <c r="P85960" s="83"/>
    </row>
    <row r="85961" spans="16:16" x14ac:dyDescent="0.3">
      <c r="P85961" s="83"/>
    </row>
    <row r="85962" spans="16:16" x14ac:dyDescent="0.3">
      <c r="P85962" s="83"/>
    </row>
    <row r="85963" spans="16:16" x14ac:dyDescent="0.3">
      <c r="P85963" s="83"/>
    </row>
    <row r="85964" spans="16:16" x14ac:dyDescent="0.3">
      <c r="P85964" s="83"/>
    </row>
    <row r="85965" spans="16:16" x14ac:dyDescent="0.3">
      <c r="P85965" s="83"/>
    </row>
    <row r="85966" spans="16:16" x14ac:dyDescent="0.3">
      <c r="P85966" s="83"/>
    </row>
    <row r="85967" spans="16:16" x14ac:dyDescent="0.3">
      <c r="P85967" s="83"/>
    </row>
    <row r="85968" spans="16:16" x14ac:dyDescent="0.3">
      <c r="P85968" s="83"/>
    </row>
    <row r="85969" spans="16:16" x14ac:dyDescent="0.3">
      <c r="P85969" s="83"/>
    </row>
    <row r="85970" spans="16:16" x14ac:dyDescent="0.3">
      <c r="P85970" s="83"/>
    </row>
    <row r="85971" spans="16:16" x14ac:dyDescent="0.3">
      <c r="P85971" s="83"/>
    </row>
    <row r="85972" spans="16:16" x14ac:dyDescent="0.3">
      <c r="P85972" s="83"/>
    </row>
    <row r="85973" spans="16:16" x14ac:dyDescent="0.3">
      <c r="P85973" s="83"/>
    </row>
    <row r="85974" spans="16:16" x14ac:dyDescent="0.3">
      <c r="P85974" s="83"/>
    </row>
    <row r="85975" spans="16:16" x14ac:dyDescent="0.3">
      <c r="P85975" s="83"/>
    </row>
    <row r="85976" spans="16:16" x14ac:dyDescent="0.3">
      <c r="P85976" s="83"/>
    </row>
    <row r="85977" spans="16:16" x14ac:dyDescent="0.3">
      <c r="P85977" s="83"/>
    </row>
    <row r="85978" spans="16:16" x14ac:dyDescent="0.3">
      <c r="P85978" s="83"/>
    </row>
    <row r="85979" spans="16:16" x14ac:dyDescent="0.3">
      <c r="P85979" s="83"/>
    </row>
    <row r="85980" spans="16:16" x14ac:dyDescent="0.3">
      <c r="P85980" s="83"/>
    </row>
    <row r="85981" spans="16:16" x14ac:dyDescent="0.3">
      <c r="P85981" s="83"/>
    </row>
    <row r="85982" spans="16:16" x14ac:dyDescent="0.3">
      <c r="P85982" s="83"/>
    </row>
    <row r="85983" spans="16:16" x14ac:dyDescent="0.3">
      <c r="P85983" s="83"/>
    </row>
    <row r="85984" spans="16:16" x14ac:dyDescent="0.3">
      <c r="P85984" s="83"/>
    </row>
    <row r="85985" spans="16:16" x14ac:dyDescent="0.3">
      <c r="P85985" s="83"/>
    </row>
    <row r="85986" spans="16:16" x14ac:dyDescent="0.3">
      <c r="P85986" s="83"/>
    </row>
    <row r="85987" spans="16:16" x14ac:dyDescent="0.3">
      <c r="P85987" s="83"/>
    </row>
    <row r="85988" spans="16:16" x14ac:dyDescent="0.3">
      <c r="P85988" s="83"/>
    </row>
    <row r="85989" spans="16:16" x14ac:dyDescent="0.3">
      <c r="P85989" s="83"/>
    </row>
    <row r="85990" spans="16:16" x14ac:dyDescent="0.3">
      <c r="P85990" s="83"/>
    </row>
    <row r="85991" spans="16:16" x14ac:dyDescent="0.3">
      <c r="P85991" s="83"/>
    </row>
    <row r="85992" spans="16:16" x14ac:dyDescent="0.3">
      <c r="P85992" s="83"/>
    </row>
    <row r="85993" spans="16:16" x14ac:dyDescent="0.3">
      <c r="P85993" s="83"/>
    </row>
    <row r="85994" spans="16:16" x14ac:dyDescent="0.3">
      <c r="P85994" s="83"/>
    </row>
    <row r="85995" spans="16:16" x14ac:dyDescent="0.3">
      <c r="P85995" s="83"/>
    </row>
    <row r="85996" spans="16:16" x14ac:dyDescent="0.3">
      <c r="P85996" s="83"/>
    </row>
    <row r="85997" spans="16:16" x14ac:dyDescent="0.3">
      <c r="P85997" s="83"/>
    </row>
    <row r="85998" spans="16:16" x14ac:dyDescent="0.3">
      <c r="P85998" s="83"/>
    </row>
    <row r="85999" spans="16:16" x14ac:dyDescent="0.3">
      <c r="P85999" s="83"/>
    </row>
    <row r="86000" spans="16:16" x14ac:dyDescent="0.3">
      <c r="P86000" s="83"/>
    </row>
    <row r="86001" spans="16:16" x14ac:dyDescent="0.3">
      <c r="P86001" s="83"/>
    </row>
    <row r="86002" spans="16:16" x14ac:dyDescent="0.3">
      <c r="P86002" s="83"/>
    </row>
    <row r="86003" spans="16:16" x14ac:dyDescent="0.3">
      <c r="P86003" s="83"/>
    </row>
    <row r="86004" spans="16:16" x14ac:dyDescent="0.3">
      <c r="P86004" s="83"/>
    </row>
    <row r="86005" spans="16:16" x14ac:dyDescent="0.3">
      <c r="P86005" s="83"/>
    </row>
    <row r="86006" spans="16:16" x14ac:dyDescent="0.3">
      <c r="P86006" s="83"/>
    </row>
    <row r="86007" spans="16:16" x14ac:dyDescent="0.3">
      <c r="P86007" s="83"/>
    </row>
    <row r="86008" spans="16:16" x14ac:dyDescent="0.3">
      <c r="P86008" s="83"/>
    </row>
    <row r="86009" spans="16:16" x14ac:dyDescent="0.3">
      <c r="P86009" s="83"/>
    </row>
    <row r="86010" spans="16:16" x14ac:dyDescent="0.3">
      <c r="P86010" s="83"/>
    </row>
    <row r="86011" spans="16:16" x14ac:dyDescent="0.3">
      <c r="P86011" s="83"/>
    </row>
    <row r="86012" spans="16:16" x14ac:dyDescent="0.3">
      <c r="P86012" s="83"/>
    </row>
    <row r="86013" spans="16:16" x14ac:dyDescent="0.3">
      <c r="P86013" s="83"/>
    </row>
    <row r="86014" spans="16:16" x14ac:dyDescent="0.3">
      <c r="P86014" s="83"/>
    </row>
    <row r="86015" spans="16:16" x14ac:dyDescent="0.3">
      <c r="P86015" s="83"/>
    </row>
    <row r="86016" spans="16:16" x14ac:dyDescent="0.3">
      <c r="P86016" s="83"/>
    </row>
    <row r="86017" spans="16:16" x14ac:dyDescent="0.3">
      <c r="P86017" s="83"/>
    </row>
    <row r="86018" spans="16:16" x14ac:dyDescent="0.3">
      <c r="P86018" s="83"/>
    </row>
    <row r="86019" spans="16:16" x14ac:dyDescent="0.3">
      <c r="P86019" s="83"/>
    </row>
    <row r="86020" spans="16:16" x14ac:dyDescent="0.3">
      <c r="P86020" s="83"/>
    </row>
    <row r="86021" spans="16:16" x14ac:dyDescent="0.3">
      <c r="P86021" s="83"/>
    </row>
    <row r="86022" spans="16:16" x14ac:dyDescent="0.3">
      <c r="P86022" s="83"/>
    </row>
    <row r="86023" spans="16:16" x14ac:dyDescent="0.3">
      <c r="P86023" s="83"/>
    </row>
    <row r="86024" spans="16:16" x14ac:dyDescent="0.3">
      <c r="P86024" s="83"/>
    </row>
    <row r="86025" spans="16:16" x14ac:dyDescent="0.3">
      <c r="P86025" s="83"/>
    </row>
    <row r="86026" spans="16:16" x14ac:dyDescent="0.3">
      <c r="P86026" s="83"/>
    </row>
    <row r="86027" spans="16:16" x14ac:dyDescent="0.3">
      <c r="P86027" s="83"/>
    </row>
    <row r="86028" spans="16:16" x14ac:dyDescent="0.3">
      <c r="P86028" s="83"/>
    </row>
    <row r="86029" spans="16:16" x14ac:dyDescent="0.3">
      <c r="P86029" s="83"/>
    </row>
    <row r="86030" spans="16:16" x14ac:dyDescent="0.3">
      <c r="P86030" s="83"/>
    </row>
    <row r="86031" spans="16:16" x14ac:dyDescent="0.3">
      <c r="P86031" s="83"/>
    </row>
    <row r="86032" spans="16:16" x14ac:dyDescent="0.3">
      <c r="P86032" s="83"/>
    </row>
    <row r="86033" spans="16:16" x14ac:dyDescent="0.3">
      <c r="P86033" s="83"/>
    </row>
    <row r="86034" spans="16:16" x14ac:dyDescent="0.3">
      <c r="P86034" s="83"/>
    </row>
    <row r="86035" spans="16:16" x14ac:dyDescent="0.3">
      <c r="P86035" s="83"/>
    </row>
    <row r="86036" spans="16:16" x14ac:dyDescent="0.3">
      <c r="P86036" s="83"/>
    </row>
    <row r="86037" spans="16:16" x14ac:dyDescent="0.3">
      <c r="P86037" s="83"/>
    </row>
    <row r="86038" spans="16:16" x14ac:dyDescent="0.3">
      <c r="P86038" s="83"/>
    </row>
    <row r="86039" spans="16:16" x14ac:dyDescent="0.3">
      <c r="P86039" s="83"/>
    </row>
    <row r="86040" spans="16:16" x14ac:dyDescent="0.3">
      <c r="P86040" s="83"/>
    </row>
    <row r="86041" spans="16:16" x14ac:dyDescent="0.3">
      <c r="P86041" s="83"/>
    </row>
    <row r="86042" spans="16:16" x14ac:dyDescent="0.3">
      <c r="P86042" s="83"/>
    </row>
    <row r="86043" spans="16:16" x14ac:dyDescent="0.3">
      <c r="P86043" s="83"/>
    </row>
    <row r="86044" spans="16:16" x14ac:dyDescent="0.3">
      <c r="P86044" s="83"/>
    </row>
    <row r="86045" spans="16:16" x14ac:dyDescent="0.3">
      <c r="P86045" s="83"/>
    </row>
    <row r="86046" spans="16:16" x14ac:dyDescent="0.3">
      <c r="P86046" s="83"/>
    </row>
    <row r="86047" spans="16:16" x14ac:dyDescent="0.3">
      <c r="P86047" s="83"/>
    </row>
    <row r="86048" spans="16:16" x14ac:dyDescent="0.3">
      <c r="P86048" s="83"/>
    </row>
    <row r="86049" spans="16:16" x14ac:dyDescent="0.3">
      <c r="P86049" s="83"/>
    </row>
    <row r="86050" spans="16:16" x14ac:dyDescent="0.3">
      <c r="P86050" s="83"/>
    </row>
    <row r="86051" spans="16:16" x14ac:dyDescent="0.3">
      <c r="P86051" s="83"/>
    </row>
    <row r="86052" spans="16:16" x14ac:dyDescent="0.3">
      <c r="P86052" s="83"/>
    </row>
    <row r="86053" spans="16:16" x14ac:dyDescent="0.3">
      <c r="P86053" s="83"/>
    </row>
    <row r="86054" spans="16:16" x14ac:dyDescent="0.3">
      <c r="P86054" s="83"/>
    </row>
    <row r="86055" spans="16:16" x14ac:dyDescent="0.3">
      <c r="P86055" s="83"/>
    </row>
    <row r="86056" spans="16:16" x14ac:dyDescent="0.3">
      <c r="P86056" s="83"/>
    </row>
    <row r="86057" spans="16:16" x14ac:dyDescent="0.3">
      <c r="P86057" s="83"/>
    </row>
    <row r="86058" spans="16:16" x14ac:dyDescent="0.3">
      <c r="P86058" s="83"/>
    </row>
    <row r="86059" spans="16:16" x14ac:dyDescent="0.3">
      <c r="P86059" s="83"/>
    </row>
    <row r="86060" spans="16:16" x14ac:dyDescent="0.3">
      <c r="P86060" s="83"/>
    </row>
    <row r="86061" spans="16:16" x14ac:dyDescent="0.3">
      <c r="P86061" s="83"/>
    </row>
    <row r="86062" spans="16:16" x14ac:dyDescent="0.3">
      <c r="P86062" s="83"/>
    </row>
    <row r="86063" spans="16:16" x14ac:dyDescent="0.3">
      <c r="P86063" s="83"/>
    </row>
    <row r="86064" spans="16:16" x14ac:dyDescent="0.3">
      <c r="P86064" s="83"/>
    </row>
    <row r="86065" spans="16:16" x14ac:dyDescent="0.3">
      <c r="P86065" s="83"/>
    </row>
    <row r="86066" spans="16:16" x14ac:dyDescent="0.3">
      <c r="P86066" s="83"/>
    </row>
    <row r="86067" spans="16:16" x14ac:dyDescent="0.3">
      <c r="P86067" s="83"/>
    </row>
    <row r="86068" spans="16:16" x14ac:dyDescent="0.3">
      <c r="P86068" s="83"/>
    </row>
    <row r="86069" spans="16:16" x14ac:dyDescent="0.3">
      <c r="P86069" s="83"/>
    </row>
    <row r="86070" spans="16:16" x14ac:dyDescent="0.3">
      <c r="P86070" s="83"/>
    </row>
    <row r="86071" spans="16:16" x14ac:dyDescent="0.3">
      <c r="P86071" s="83"/>
    </row>
    <row r="86072" spans="16:16" x14ac:dyDescent="0.3">
      <c r="P86072" s="83"/>
    </row>
    <row r="86073" spans="16:16" x14ac:dyDescent="0.3">
      <c r="P86073" s="83"/>
    </row>
    <row r="86074" spans="16:16" x14ac:dyDescent="0.3">
      <c r="P86074" s="83"/>
    </row>
    <row r="86075" spans="16:16" x14ac:dyDescent="0.3">
      <c r="P86075" s="83"/>
    </row>
    <row r="86076" spans="16:16" x14ac:dyDescent="0.3">
      <c r="P86076" s="83"/>
    </row>
    <row r="86077" spans="16:16" x14ac:dyDescent="0.3">
      <c r="P86077" s="83"/>
    </row>
    <row r="86078" spans="16:16" x14ac:dyDescent="0.3">
      <c r="P86078" s="83"/>
    </row>
    <row r="86079" spans="16:16" x14ac:dyDescent="0.3">
      <c r="P86079" s="83"/>
    </row>
    <row r="86080" spans="16:16" x14ac:dyDescent="0.3">
      <c r="P86080" s="83"/>
    </row>
    <row r="86081" spans="16:16" x14ac:dyDescent="0.3">
      <c r="P86081" s="83"/>
    </row>
    <row r="86082" spans="16:16" x14ac:dyDescent="0.3">
      <c r="P86082" s="83"/>
    </row>
    <row r="86083" spans="16:16" x14ac:dyDescent="0.3">
      <c r="P86083" s="83"/>
    </row>
    <row r="86084" spans="16:16" x14ac:dyDescent="0.3">
      <c r="P86084" s="83"/>
    </row>
    <row r="86085" spans="16:16" x14ac:dyDescent="0.3">
      <c r="P86085" s="83"/>
    </row>
    <row r="86086" spans="16:16" x14ac:dyDescent="0.3">
      <c r="P86086" s="83"/>
    </row>
    <row r="86087" spans="16:16" x14ac:dyDescent="0.3">
      <c r="P86087" s="83"/>
    </row>
    <row r="86088" spans="16:16" x14ac:dyDescent="0.3">
      <c r="P86088" s="83"/>
    </row>
    <row r="86089" spans="16:16" x14ac:dyDescent="0.3">
      <c r="P86089" s="83"/>
    </row>
    <row r="86090" spans="16:16" x14ac:dyDescent="0.3">
      <c r="P86090" s="83"/>
    </row>
    <row r="86091" spans="16:16" x14ac:dyDescent="0.3">
      <c r="P86091" s="83"/>
    </row>
    <row r="86092" spans="16:16" x14ac:dyDescent="0.3">
      <c r="P86092" s="83"/>
    </row>
    <row r="86093" spans="16:16" x14ac:dyDescent="0.3">
      <c r="P86093" s="83"/>
    </row>
    <row r="86094" spans="16:16" x14ac:dyDescent="0.3">
      <c r="P86094" s="83"/>
    </row>
    <row r="86095" spans="16:16" x14ac:dyDescent="0.3">
      <c r="P86095" s="83"/>
    </row>
    <row r="86096" spans="16:16" x14ac:dyDescent="0.3">
      <c r="P86096" s="83"/>
    </row>
    <row r="86097" spans="16:16" x14ac:dyDescent="0.3">
      <c r="P86097" s="83"/>
    </row>
    <row r="86098" spans="16:16" x14ac:dyDescent="0.3">
      <c r="P86098" s="83"/>
    </row>
    <row r="86099" spans="16:16" x14ac:dyDescent="0.3">
      <c r="P86099" s="83"/>
    </row>
    <row r="86100" spans="16:16" x14ac:dyDescent="0.3">
      <c r="P86100" s="83"/>
    </row>
    <row r="86101" spans="16:16" x14ac:dyDescent="0.3">
      <c r="P86101" s="83"/>
    </row>
    <row r="86102" spans="16:16" x14ac:dyDescent="0.3">
      <c r="P86102" s="83"/>
    </row>
    <row r="86103" spans="16:16" x14ac:dyDescent="0.3">
      <c r="P86103" s="83"/>
    </row>
    <row r="86104" spans="16:16" x14ac:dyDescent="0.3">
      <c r="P86104" s="83"/>
    </row>
    <row r="86105" spans="16:16" x14ac:dyDescent="0.3">
      <c r="P86105" s="83"/>
    </row>
    <row r="86106" spans="16:16" x14ac:dyDescent="0.3">
      <c r="P86106" s="83"/>
    </row>
    <row r="86107" spans="16:16" x14ac:dyDescent="0.3">
      <c r="P86107" s="83"/>
    </row>
    <row r="86108" spans="16:16" x14ac:dyDescent="0.3">
      <c r="P86108" s="83"/>
    </row>
    <row r="86109" spans="16:16" x14ac:dyDescent="0.3">
      <c r="P86109" s="83"/>
    </row>
    <row r="86110" spans="16:16" x14ac:dyDescent="0.3">
      <c r="P86110" s="83"/>
    </row>
    <row r="86111" spans="16:16" x14ac:dyDescent="0.3">
      <c r="P86111" s="83"/>
    </row>
    <row r="86112" spans="16:16" x14ac:dyDescent="0.3">
      <c r="P86112" s="83"/>
    </row>
    <row r="86113" spans="16:16" x14ac:dyDescent="0.3">
      <c r="P86113" s="83"/>
    </row>
    <row r="86114" spans="16:16" x14ac:dyDescent="0.3">
      <c r="P86114" s="83"/>
    </row>
    <row r="86115" spans="16:16" x14ac:dyDescent="0.3">
      <c r="P86115" s="83"/>
    </row>
    <row r="86116" spans="16:16" x14ac:dyDescent="0.3">
      <c r="P86116" s="83"/>
    </row>
    <row r="86117" spans="16:16" x14ac:dyDescent="0.3">
      <c r="P86117" s="83"/>
    </row>
    <row r="86118" spans="16:16" x14ac:dyDescent="0.3">
      <c r="P86118" s="83"/>
    </row>
    <row r="86119" spans="16:16" x14ac:dyDescent="0.3">
      <c r="P86119" s="83"/>
    </row>
    <row r="86120" spans="16:16" x14ac:dyDescent="0.3">
      <c r="P86120" s="83"/>
    </row>
    <row r="86121" spans="16:16" x14ac:dyDescent="0.3">
      <c r="P86121" s="83"/>
    </row>
    <row r="86122" spans="16:16" x14ac:dyDescent="0.3">
      <c r="P86122" s="83"/>
    </row>
    <row r="86123" spans="16:16" x14ac:dyDescent="0.3">
      <c r="P86123" s="83"/>
    </row>
    <row r="86124" spans="16:16" x14ac:dyDescent="0.3">
      <c r="P86124" s="83"/>
    </row>
    <row r="86125" spans="16:16" x14ac:dyDescent="0.3">
      <c r="P86125" s="83"/>
    </row>
    <row r="86126" spans="16:16" x14ac:dyDescent="0.3">
      <c r="P86126" s="83"/>
    </row>
    <row r="86127" spans="16:16" x14ac:dyDescent="0.3">
      <c r="P86127" s="83"/>
    </row>
    <row r="86128" spans="16:16" x14ac:dyDescent="0.3">
      <c r="P86128" s="83"/>
    </row>
    <row r="86129" spans="16:16" x14ac:dyDescent="0.3">
      <c r="P86129" s="83"/>
    </row>
    <row r="86130" spans="16:16" x14ac:dyDescent="0.3">
      <c r="P86130" s="83"/>
    </row>
    <row r="86131" spans="16:16" x14ac:dyDescent="0.3">
      <c r="P86131" s="83"/>
    </row>
    <row r="86132" spans="16:16" x14ac:dyDescent="0.3">
      <c r="P86132" s="83"/>
    </row>
    <row r="86133" spans="16:16" x14ac:dyDescent="0.3">
      <c r="P86133" s="83"/>
    </row>
    <row r="86134" spans="16:16" x14ac:dyDescent="0.3">
      <c r="P86134" s="83"/>
    </row>
    <row r="86135" spans="16:16" x14ac:dyDescent="0.3">
      <c r="P86135" s="83"/>
    </row>
    <row r="86136" spans="16:16" x14ac:dyDescent="0.3">
      <c r="P86136" s="83"/>
    </row>
    <row r="86137" spans="16:16" x14ac:dyDescent="0.3">
      <c r="P86137" s="83"/>
    </row>
    <row r="86138" spans="16:16" x14ac:dyDescent="0.3">
      <c r="P86138" s="83"/>
    </row>
    <row r="86139" spans="16:16" x14ac:dyDescent="0.3">
      <c r="P86139" s="83"/>
    </row>
    <row r="86140" spans="16:16" x14ac:dyDescent="0.3">
      <c r="P86140" s="83"/>
    </row>
    <row r="86141" spans="16:16" x14ac:dyDescent="0.3">
      <c r="P86141" s="83"/>
    </row>
    <row r="86142" spans="16:16" x14ac:dyDescent="0.3">
      <c r="P86142" s="83"/>
    </row>
    <row r="86143" spans="16:16" x14ac:dyDescent="0.3">
      <c r="P86143" s="83"/>
    </row>
    <row r="86144" spans="16:16" x14ac:dyDescent="0.3">
      <c r="P86144" s="83"/>
    </row>
    <row r="86145" spans="16:16" x14ac:dyDescent="0.3">
      <c r="P86145" s="83"/>
    </row>
    <row r="86146" spans="16:16" x14ac:dyDescent="0.3">
      <c r="P86146" s="83"/>
    </row>
    <row r="86147" spans="16:16" x14ac:dyDescent="0.3">
      <c r="P86147" s="83"/>
    </row>
    <row r="86148" spans="16:16" x14ac:dyDescent="0.3">
      <c r="P86148" s="83"/>
    </row>
    <row r="86149" spans="16:16" x14ac:dyDescent="0.3">
      <c r="P86149" s="83"/>
    </row>
    <row r="86150" spans="16:16" x14ac:dyDescent="0.3">
      <c r="P86150" s="83"/>
    </row>
    <row r="86151" spans="16:16" x14ac:dyDescent="0.3">
      <c r="P86151" s="83"/>
    </row>
    <row r="86152" spans="16:16" x14ac:dyDescent="0.3">
      <c r="P86152" s="83"/>
    </row>
    <row r="86153" spans="16:16" x14ac:dyDescent="0.3">
      <c r="P86153" s="83"/>
    </row>
    <row r="86154" spans="16:16" x14ac:dyDescent="0.3">
      <c r="P86154" s="83"/>
    </row>
    <row r="86155" spans="16:16" x14ac:dyDescent="0.3">
      <c r="P86155" s="83"/>
    </row>
    <row r="86156" spans="16:16" x14ac:dyDescent="0.3">
      <c r="P86156" s="83"/>
    </row>
    <row r="86157" spans="16:16" x14ac:dyDescent="0.3">
      <c r="P86157" s="83"/>
    </row>
    <row r="86158" spans="16:16" x14ac:dyDescent="0.3">
      <c r="P86158" s="83"/>
    </row>
    <row r="86159" spans="16:16" x14ac:dyDescent="0.3">
      <c r="P86159" s="83"/>
    </row>
    <row r="86160" spans="16:16" x14ac:dyDescent="0.3">
      <c r="P86160" s="83"/>
    </row>
    <row r="86161" spans="16:16" x14ac:dyDescent="0.3">
      <c r="P86161" s="83"/>
    </row>
    <row r="86162" spans="16:16" x14ac:dyDescent="0.3">
      <c r="P86162" s="83"/>
    </row>
    <row r="86163" spans="16:16" x14ac:dyDescent="0.3">
      <c r="P86163" s="83"/>
    </row>
    <row r="86164" spans="16:16" x14ac:dyDescent="0.3">
      <c r="P86164" s="83"/>
    </row>
    <row r="86165" spans="16:16" x14ac:dyDescent="0.3">
      <c r="P86165" s="83"/>
    </row>
    <row r="86166" spans="16:16" x14ac:dyDescent="0.3">
      <c r="P86166" s="83"/>
    </row>
    <row r="86167" spans="16:16" x14ac:dyDescent="0.3">
      <c r="P86167" s="83"/>
    </row>
    <row r="86168" spans="16:16" x14ac:dyDescent="0.3">
      <c r="P86168" s="83"/>
    </row>
    <row r="86169" spans="16:16" x14ac:dyDescent="0.3">
      <c r="P86169" s="83"/>
    </row>
    <row r="86170" spans="16:16" x14ac:dyDescent="0.3">
      <c r="P86170" s="83"/>
    </row>
    <row r="86171" spans="16:16" x14ac:dyDescent="0.3">
      <c r="P86171" s="83"/>
    </row>
    <row r="86172" spans="16:16" x14ac:dyDescent="0.3">
      <c r="P86172" s="83"/>
    </row>
    <row r="86173" spans="16:16" x14ac:dyDescent="0.3">
      <c r="P86173" s="83"/>
    </row>
    <row r="86174" spans="16:16" x14ac:dyDescent="0.3">
      <c r="P86174" s="83"/>
    </row>
    <row r="86175" spans="16:16" x14ac:dyDescent="0.3">
      <c r="P86175" s="83"/>
    </row>
    <row r="86176" spans="16:16" x14ac:dyDescent="0.3">
      <c r="P86176" s="83"/>
    </row>
    <row r="86177" spans="16:16" x14ac:dyDescent="0.3">
      <c r="P86177" s="83"/>
    </row>
    <row r="86178" spans="16:16" x14ac:dyDescent="0.3">
      <c r="P86178" s="83"/>
    </row>
    <row r="86179" spans="16:16" x14ac:dyDescent="0.3">
      <c r="P86179" s="83"/>
    </row>
    <row r="86180" spans="16:16" x14ac:dyDescent="0.3">
      <c r="P86180" s="83"/>
    </row>
    <row r="86181" spans="16:16" x14ac:dyDescent="0.3">
      <c r="P86181" s="83"/>
    </row>
    <row r="86182" spans="16:16" x14ac:dyDescent="0.3">
      <c r="P86182" s="83"/>
    </row>
    <row r="86183" spans="16:16" x14ac:dyDescent="0.3">
      <c r="P86183" s="83"/>
    </row>
    <row r="86184" spans="16:16" x14ac:dyDescent="0.3">
      <c r="P86184" s="83"/>
    </row>
    <row r="86185" spans="16:16" x14ac:dyDescent="0.3">
      <c r="P86185" s="83"/>
    </row>
    <row r="86186" spans="16:16" x14ac:dyDescent="0.3">
      <c r="P86186" s="83"/>
    </row>
    <row r="86187" spans="16:16" x14ac:dyDescent="0.3">
      <c r="P86187" s="83"/>
    </row>
    <row r="86188" spans="16:16" x14ac:dyDescent="0.3">
      <c r="P86188" s="83"/>
    </row>
    <row r="86189" spans="16:16" x14ac:dyDescent="0.3">
      <c r="P86189" s="83"/>
    </row>
    <row r="86190" spans="16:16" x14ac:dyDescent="0.3">
      <c r="P86190" s="83"/>
    </row>
    <row r="86191" spans="16:16" x14ac:dyDescent="0.3">
      <c r="P86191" s="83"/>
    </row>
    <row r="86192" spans="16:16" x14ac:dyDescent="0.3">
      <c r="P86192" s="83"/>
    </row>
    <row r="86193" spans="16:16" x14ac:dyDescent="0.3">
      <c r="P86193" s="83"/>
    </row>
    <row r="86194" spans="16:16" x14ac:dyDescent="0.3">
      <c r="P86194" s="83"/>
    </row>
    <row r="86195" spans="16:16" x14ac:dyDescent="0.3">
      <c r="P86195" s="83"/>
    </row>
    <row r="86196" spans="16:16" x14ac:dyDescent="0.3">
      <c r="P86196" s="83"/>
    </row>
    <row r="86197" spans="16:16" x14ac:dyDescent="0.3">
      <c r="P86197" s="83"/>
    </row>
    <row r="86198" spans="16:16" x14ac:dyDescent="0.3">
      <c r="P86198" s="83"/>
    </row>
    <row r="86199" spans="16:16" x14ac:dyDescent="0.3">
      <c r="P86199" s="83"/>
    </row>
    <row r="86200" spans="16:16" x14ac:dyDescent="0.3">
      <c r="P86200" s="83"/>
    </row>
    <row r="86201" spans="16:16" x14ac:dyDescent="0.3">
      <c r="P86201" s="83"/>
    </row>
    <row r="86202" spans="16:16" x14ac:dyDescent="0.3">
      <c r="P86202" s="83"/>
    </row>
    <row r="86203" spans="16:16" x14ac:dyDescent="0.3">
      <c r="P86203" s="83"/>
    </row>
    <row r="86204" spans="16:16" x14ac:dyDescent="0.3">
      <c r="P86204" s="83"/>
    </row>
    <row r="86205" spans="16:16" x14ac:dyDescent="0.3">
      <c r="P86205" s="83"/>
    </row>
    <row r="86206" spans="16:16" x14ac:dyDescent="0.3">
      <c r="P86206" s="83"/>
    </row>
    <row r="86207" spans="16:16" x14ac:dyDescent="0.3">
      <c r="P86207" s="83"/>
    </row>
    <row r="86208" spans="16:16" x14ac:dyDescent="0.3">
      <c r="P86208" s="83"/>
    </row>
    <row r="86209" spans="16:16" x14ac:dyDescent="0.3">
      <c r="P86209" s="83"/>
    </row>
    <row r="86210" spans="16:16" x14ac:dyDescent="0.3">
      <c r="P86210" s="83"/>
    </row>
    <row r="86211" spans="16:16" x14ac:dyDescent="0.3">
      <c r="P86211" s="83"/>
    </row>
    <row r="86212" spans="16:16" x14ac:dyDescent="0.3">
      <c r="P86212" s="83"/>
    </row>
    <row r="86213" spans="16:16" x14ac:dyDescent="0.3">
      <c r="P86213" s="83"/>
    </row>
    <row r="86214" spans="16:16" x14ac:dyDescent="0.3">
      <c r="P86214" s="83"/>
    </row>
    <row r="86215" spans="16:16" x14ac:dyDescent="0.3">
      <c r="P86215" s="83"/>
    </row>
    <row r="86216" spans="16:16" x14ac:dyDescent="0.3">
      <c r="P86216" s="83"/>
    </row>
    <row r="86217" spans="16:16" x14ac:dyDescent="0.3">
      <c r="P86217" s="83"/>
    </row>
    <row r="86218" spans="16:16" x14ac:dyDescent="0.3">
      <c r="P86218" s="83"/>
    </row>
    <row r="86219" spans="16:16" x14ac:dyDescent="0.3">
      <c r="P86219" s="83"/>
    </row>
    <row r="86220" spans="16:16" x14ac:dyDescent="0.3">
      <c r="P86220" s="83"/>
    </row>
    <row r="86221" spans="16:16" x14ac:dyDescent="0.3">
      <c r="P86221" s="83"/>
    </row>
    <row r="86222" spans="16:16" x14ac:dyDescent="0.3">
      <c r="P86222" s="83"/>
    </row>
    <row r="86223" spans="16:16" x14ac:dyDescent="0.3">
      <c r="P86223" s="83"/>
    </row>
    <row r="86224" spans="16:16" x14ac:dyDescent="0.3">
      <c r="P86224" s="83"/>
    </row>
    <row r="86225" spans="16:16" x14ac:dyDescent="0.3">
      <c r="P86225" s="83"/>
    </row>
    <row r="86226" spans="16:16" x14ac:dyDescent="0.3">
      <c r="P86226" s="83"/>
    </row>
    <row r="86227" spans="16:16" x14ac:dyDescent="0.3">
      <c r="P86227" s="83"/>
    </row>
    <row r="86228" spans="16:16" x14ac:dyDescent="0.3">
      <c r="P86228" s="83"/>
    </row>
    <row r="86229" spans="16:16" x14ac:dyDescent="0.3">
      <c r="P86229" s="83"/>
    </row>
    <row r="86230" spans="16:16" x14ac:dyDescent="0.3">
      <c r="P86230" s="83"/>
    </row>
    <row r="86231" spans="16:16" x14ac:dyDescent="0.3">
      <c r="P86231" s="83"/>
    </row>
    <row r="86232" spans="16:16" x14ac:dyDescent="0.3">
      <c r="P86232" s="83"/>
    </row>
    <row r="86233" spans="16:16" x14ac:dyDescent="0.3">
      <c r="P86233" s="83"/>
    </row>
    <row r="86234" spans="16:16" x14ac:dyDescent="0.3">
      <c r="P86234" s="83"/>
    </row>
    <row r="86235" spans="16:16" x14ac:dyDescent="0.3">
      <c r="P86235" s="83"/>
    </row>
    <row r="86236" spans="16:16" x14ac:dyDescent="0.3">
      <c r="P86236" s="83"/>
    </row>
    <row r="86237" spans="16:16" x14ac:dyDescent="0.3">
      <c r="P86237" s="83"/>
    </row>
    <row r="86238" spans="16:16" x14ac:dyDescent="0.3">
      <c r="P86238" s="83"/>
    </row>
    <row r="86239" spans="16:16" x14ac:dyDescent="0.3">
      <c r="P86239" s="83"/>
    </row>
    <row r="86240" spans="16:16" x14ac:dyDescent="0.3">
      <c r="P86240" s="83"/>
    </row>
    <row r="86241" spans="16:16" x14ac:dyDescent="0.3">
      <c r="P86241" s="83"/>
    </row>
    <row r="86242" spans="16:16" x14ac:dyDescent="0.3">
      <c r="P86242" s="83"/>
    </row>
    <row r="86243" spans="16:16" x14ac:dyDescent="0.3">
      <c r="P86243" s="83"/>
    </row>
    <row r="86244" spans="16:16" x14ac:dyDescent="0.3">
      <c r="P86244" s="83"/>
    </row>
    <row r="86245" spans="16:16" x14ac:dyDescent="0.3">
      <c r="P86245" s="83"/>
    </row>
    <row r="86246" spans="16:16" x14ac:dyDescent="0.3">
      <c r="P86246" s="83"/>
    </row>
    <row r="86247" spans="16:16" x14ac:dyDescent="0.3">
      <c r="P86247" s="83"/>
    </row>
    <row r="86248" spans="16:16" x14ac:dyDescent="0.3">
      <c r="P86248" s="83"/>
    </row>
    <row r="86249" spans="16:16" x14ac:dyDescent="0.3">
      <c r="P86249" s="83"/>
    </row>
    <row r="86250" spans="16:16" x14ac:dyDescent="0.3">
      <c r="P86250" s="83"/>
    </row>
    <row r="86251" spans="16:16" x14ac:dyDescent="0.3">
      <c r="P86251" s="83"/>
    </row>
    <row r="86252" spans="16:16" x14ac:dyDescent="0.3">
      <c r="P86252" s="83"/>
    </row>
    <row r="86253" spans="16:16" x14ac:dyDescent="0.3">
      <c r="P86253" s="83"/>
    </row>
    <row r="86254" spans="16:16" x14ac:dyDescent="0.3">
      <c r="P86254" s="83"/>
    </row>
    <row r="86255" spans="16:16" x14ac:dyDescent="0.3">
      <c r="P86255" s="83"/>
    </row>
    <row r="86256" spans="16:16" x14ac:dyDescent="0.3">
      <c r="P86256" s="83"/>
    </row>
    <row r="86257" spans="16:16" x14ac:dyDescent="0.3">
      <c r="P86257" s="83"/>
    </row>
    <row r="86258" spans="16:16" x14ac:dyDescent="0.3">
      <c r="P86258" s="83"/>
    </row>
    <row r="86259" spans="16:16" x14ac:dyDescent="0.3">
      <c r="P86259" s="83"/>
    </row>
    <row r="86260" spans="16:16" x14ac:dyDescent="0.3">
      <c r="P86260" s="83"/>
    </row>
    <row r="86261" spans="16:16" x14ac:dyDescent="0.3">
      <c r="P86261" s="83"/>
    </row>
    <row r="86262" spans="16:16" x14ac:dyDescent="0.3">
      <c r="P86262" s="83"/>
    </row>
    <row r="86263" spans="16:16" x14ac:dyDescent="0.3">
      <c r="P86263" s="83"/>
    </row>
    <row r="86264" spans="16:16" x14ac:dyDescent="0.3">
      <c r="P86264" s="83"/>
    </row>
    <row r="86265" spans="16:16" x14ac:dyDescent="0.3">
      <c r="P86265" s="83"/>
    </row>
    <row r="86266" spans="16:16" x14ac:dyDescent="0.3">
      <c r="P86266" s="83"/>
    </row>
    <row r="86267" spans="16:16" x14ac:dyDescent="0.3">
      <c r="P86267" s="83"/>
    </row>
    <row r="86268" spans="16:16" x14ac:dyDescent="0.3">
      <c r="P86268" s="83"/>
    </row>
    <row r="86269" spans="16:16" x14ac:dyDescent="0.3">
      <c r="P86269" s="83"/>
    </row>
    <row r="86270" spans="16:16" x14ac:dyDescent="0.3">
      <c r="P86270" s="83"/>
    </row>
    <row r="86271" spans="16:16" x14ac:dyDescent="0.3">
      <c r="P86271" s="83"/>
    </row>
    <row r="86272" spans="16:16" x14ac:dyDescent="0.3">
      <c r="P86272" s="83"/>
    </row>
    <row r="86273" spans="16:16" x14ac:dyDescent="0.3">
      <c r="P86273" s="83"/>
    </row>
    <row r="86274" spans="16:16" x14ac:dyDescent="0.3">
      <c r="P86274" s="83"/>
    </row>
    <row r="86275" spans="16:16" x14ac:dyDescent="0.3">
      <c r="P86275" s="83"/>
    </row>
    <row r="86276" spans="16:16" x14ac:dyDescent="0.3">
      <c r="P86276" s="83"/>
    </row>
    <row r="86277" spans="16:16" x14ac:dyDescent="0.3">
      <c r="P86277" s="83"/>
    </row>
    <row r="86278" spans="16:16" x14ac:dyDescent="0.3">
      <c r="P86278" s="83"/>
    </row>
    <row r="86279" spans="16:16" x14ac:dyDescent="0.3">
      <c r="P86279" s="83"/>
    </row>
    <row r="86280" spans="16:16" x14ac:dyDescent="0.3">
      <c r="P86280" s="83"/>
    </row>
    <row r="86281" spans="16:16" x14ac:dyDescent="0.3">
      <c r="P86281" s="83"/>
    </row>
    <row r="86282" spans="16:16" x14ac:dyDescent="0.3">
      <c r="P86282" s="83"/>
    </row>
    <row r="86283" spans="16:16" x14ac:dyDescent="0.3">
      <c r="P86283" s="83"/>
    </row>
    <row r="86284" spans="16:16" x14ac:dyDescent="0.3">
      <c r="P86284" s="83"/>
    </row>
    <row r="86285" spans="16:16" x14ac:dyDescent="0.3">
      <c r="P86285" s="83"/>
    </row>
    <row r="86286" spans="16:16" x14ac:dyDescent="0.3">
      <c r="P86286" s="83"/>
    </row>
    <row r="86287" spans="16:16" x14ac:dyDescent="0.3">
      <c r="P86287" s="83"/>
    </row>
    <row r="86288" spans="16:16" x14ac:dyDescent="0.3">
      <c r="P86288" s="83"/>
    </row>
    <row r="86289" spans="16:16" x14ac:dyDescent="0.3">
      <c r="P86289" s="83"/>
    </row>
    <row r="86290" spans="16:16" x14ac:dyDescent="0.3">
      <c r="P86290" s="83"/>
    </row>
    <row r="86291" spans="16:16" x14ac:dyDescent="0.3">
      <c r="P86291" s="83"/>
    </row>
    <row r="86292" spans="16:16" x14ac:dyDescent="0.3">
      <c r="P86292" s="83"/>
    </row>
    <row r="86293" spans="16:16" x14ac:dyDescent="0.3">
      <c r="P86293" s="83"/>
    </row>
    <row r="86294" spans="16:16" x14ac:dyDescent="0.3">
      <c r="P86294" s="83"/>
    </row>
    <row r="86295" spans="16:16" x14ac:dyDescent="0.3">
      <c r="P86295" s="83"/>
    </row>
    <row r="86296" spans="16:16" x14ac:dyDescent="0.3">
      <c r="P86296" s="83"/>
    </row>
    <row r="86297" spans="16:16" x14ac:dyDescent="0.3">
      <c r="P86297" s="83"/>
    </row>
    <row r="86298" spans="16:16" x14ac:dyDescent="0.3">
      <c r="P86298" s="83"/>
    </row>
    <row r="86299" spans="16:16" x14ac:dyDescent="0.3">
      <c r="P86299" s="83"/>
    </row>
    <row r="86300" spans="16:16" x14ac:dyDescent="0.3">
      <c r="P86300" s="83"/>
    </row>
    <row r="86301" spans="16:16" x14ac:dyDescent="0.3">
      <c r="P86301" s="83"/>
    </row>
    <row r="86302" spans="16:16" x14ac:dyDescent="0.3">
      <c r="P86302" s="83"/>
    </row>
    <row r="86303" spans="16:16" x14ac:dyDescent="0.3">
      <c r="P86303" s="83"/>
    </row>
    <row r="86304" spans="16:16" x14ac:dyDescent="0.3">
      <c r="P86304" s="83"/>
    </row>
    <row r="86305" spans="16:16" x14ac:dyDescent="0.3">
      <c r="P86305" s="83"/>
    </row>
    <row r="86306" spans="16:16" x14ac:dyDescent="0.3">
      <c r="P86306" s="83"/>
    </row>
    <row r="86307" spans="16:16" x14ac:dyDescent="0.3">
      <c r="P86307" s="83"/>
    </row>
    <row r="86308" spans="16:16" x14ac:dyDescent="0.3">
      <c r="P86308" s="83"/>
    </row>
    <row r="86309" spans="16:16" x14ac:dyDescent="0.3">
      <c r="P86309" s="83"/>
    </row>
    <row r="86310" spans="16:16" x14ac:dyDescent="0.3">
      <c r="P86310" s="83"/>
    </row>
    <row r="86311" spans="16:16" x14ac:dyDescent="0.3">
      <c r="P86311" s="83"/>
    </row>
    <row r="86312" spans="16:16" x14ac:dyDescent="0.3">
      <c r="P86312" s="83"/>
    </row>
    <row r="86313" spans="16:16" x14ac:dyDescent="0.3">
      <c r="P86313" s="83"/>
    </row>
    <row r="86314" spans="16:16" x14ac:dyDescent="0.3">
      <c r="P86314" s="83"/>
    </row>
    <row r="86315" spans="16:16" x14ac:dyDescent="0.3">
      <c r="P86315" s="83"/>
    </row>
    <row r="86316" spans="16:16" x14ac:dyDescent="0.3">
      <c r="P86316" s="83"/>
    </row>
    <row r="86317" spans="16:16" x14ac:dyDescent="0.3">
      <c r="P86317" s="83"/>
    </row>
    <row r="86318" spans="16:16" x14ac:dyDescent="0.3">
      <c r="P86318" s="83"/>
    </row>
    <row r="86319" spans="16:16" x14ac:dyDescent="0.3">
      <c r="P86319" s="83"/>
    </row>
    <row r="86320" spans="16:16" x14ac:dyDescent="0.3">
      <c r="P86320" s="83"/>
    </row>
    <row r="86321" spans="16:16" x14ac:dyDescent="0.3">
      <c r="P86321" s="83"/>
    </row>
    <row r="86322" spans="16:16" x14ac:dyDescent="0.3">
      <c r="P86322" s="83"/>
    </row>
    <row r="86323" spans="16:16" x14ac:dyDescent="0.3">
      <c r="P86323" s="83"/>
    </row>
    <row r="86324" spans="16:16" x14ac:dyDescent="0.3">
      <c r="P86324" s="83"/>
    </row>
    <row r="86325" spans="16:16" x14ac:dyDescent="0.3">
      <c r="P86325" s="83"/>
    </row>
    <row r="86326" spans="16:16" x14ac:dyDescent="0.3">
      <c r="P86326" s="83"/>
    </row>
    <row r="86327" spans="16:16" x14ac:dyDescent="0.3">
      <c r="P86327" s="83"/>
    </row>
    <row r="86328" spans="16:16" x14ac:dyDescent="0.3">
      <c r="P86328" s="83"/>
    </row>
    <row r="86329" spans="16:16" x14ac:dyDescent="0.3">
      <c r="P86329" s="83"/>
    </row>
    <row r="86330" spans="16:16" x14ac:dyDescent="0.3">
      <c r="P86330" s="83"/>
    </row>
    <row r="86331" spans="16:16" x14ac:dyDescent="0.3">
      <c r="P86331" s="83"/>
    </row>
    <row r="86332" spans="16:16" x14ac:dyDescent="0.3">
      <c r="P86332" s="83"/>
    </row>
    <row r="86333" spans="16:16" x14ac:dyDescent="0.3">
      <c r="P86333" s="83"/>
    </row>
    <row r="86334" spans="16:16" x14ac:dyDescent="0.3">
      <c r="P86334" s="83"/>
    </row>
    <row r="86335" spans="16:16" x14ac:dyDescent="0.3">
      <c r="P86335" s="83"/>
    </row>
    <row r="86336" spans="16:16" x14ac:dyDescent="0.3">
      <c r="P86336" s="83"/>
    </row>
    <row r="86337" spans="16:16" x14ac:dyDescent="0.3">
      <c r="P86337" s="83"/>
    </row>
    <row r="86338" spans="16:16" x14ac:dyDescent="0.3">
      <c r="P86338" s="83"/>
    </row>
    <row r="86339" spans="16:16" x14ac:dyDescent="0.3">
      <c r="P86339" s="83"/>
    </row>
    <row r="86340" spans="16:16" x14ac:dyDescent="0.3">
      <c r="P86340" s="83"/>
    </row>
    <row r="86341" spans="16:16" x14ac:dyDescent="0.3">
      <c r="P86341" s="83"/>
    </row>
    <row r="86342" spans="16:16" x14ac:dyDescent="0.3">
      <c r="P86342" s="83"/>
    </row>
    <row r="86343" spans="16:16" x14ac:dyDescent="0.3">
      <c r="P86343" s="83"/>
    </row>
    <row r="86344" spans="16:16" x14ac:dyDescent="0.3">
      <c r="P86344" s="83"/>
    </row>
    <row r="86345" spans="16:16" x14ac:dyDescent="0.3">
      <c r="P86345" s="83"/>
    </row>
    <row r="86346" spans="16:16" x14ac:dyDescent="0.3">
      <c r="P86346" s="83"/>
    </row>
    <row r="86347" spans="16:16" x14ac:dyDescent="0.3">
      <c r="P86347" s="83"/>
    </row>
    <row r="86348" spans="16:16" x14ac:dyDescent="0.3">
      <c r="P86348" s="83"/>
    </row>
    <row r="86349" spans="16:16" x14ac:dyDescent="0.3">
      <c r="P86349" s="83"/>
    </row>
    <row r="86350" spans="16:16" x14ac:dyDescent="0.3">
      <c r="P86350" s="83"/>
    </row>
    <row r="86351" spans="16:16" x14ac:dyDescent="0.3">
      <c r="P86351" s="83"/>
    </row>
    <row r="86352" spans="16:16" x14ac:dyDescent="0.3">
      <c r="P86352" s="83"/>
    </row>
    <row r="86353" spans="16:16" x14ac:dyDescent="0.3">
      <c r="P86353" s="83"/>
    </row>
    <row r="86354" spans="16:16" x14ac:dyDescent="0.3">
      <c r="P86354" s="83"/>
    </row>
    <row r="86355" spans="16:16" x14ac:dyDescent="0.3">
      <c r="P86355" s="83"/>
    </row>
    <row r="86356" spans="16:16" x14ac:dyDescent="0.3">
      <c r="P86356" s="83"/>
    </row>
    <row r="86357" spans="16:16" x14ac:dyDescent="0.3">
      <c r="P86357" s="83"/>
    </row>
    <row r="86358" spans="16:16" x14ac:dyDescent="0.3">
      <c r="P86358" s="83"/>
    </row>
    <row r="86359" spans="16:16" x14ac:dyDescent="0.3">
      <c r="P86359" s="83"/>
    </row>
    <row r="86360" spans="16:16" x14ac:dyDescent="0.3">
      <c r="P86360" s="83"/>
    </row>
    <row r="86361" spans="16:16" x14ac:dyDescent="0.3">
      <c r="P86361" s="83"/>
    </row>
    <row r="86362" spans="16:16" x14ac:dyDescent="0.3">
      <c r="P86362" s="83"/>
    </row>
    <row r="86363" spans="16:16" x14ac:dyDescent="0.3">
      <c r="P86363" s="83"/>
    </row>
    <row r="86364" spans="16:16" x14ac:dyDescent="0.3">
      <c r="P86364" s="83"/>
    </row>
    <row r="86365" spans="16:16" x14ac:dyDescent="0.3">
      <c r="P86365" s="83"/>
    </row>
    <row r="86366" spans="16:16" x14ac:dyDescent="0.3">
      <c r="P86366" s="83"/>
    </row>
    <row r="86367" spans="16:16" x14ac:dyDescent="0.3">
      <c r="P86367" s="83"/>
    </row>
    <row r="86368" spans="16:16" x14ac:dyDescent="0.3">
      <c r="P86368" s="83"/>
    </row>
    <row r="86369" spans="16:16" x14ac:dyDescent="0.3">
      <c r="P86369" s="83"/>
    </row>
    <row r="86370" spans="16:16" x14ac:dyDescent="0.3">
      <c r="P86370" s="83"/>
    </row>
    <row r="86371" spans="16:16" x14ac:dyDescent="0.3">
      <c r="P86371" s="83"/>
    </row>
    <row r="86372" spans="16:16" x14ac:dyDescent="0.3">
      <c r="P86372" s="83"/>
    </row>
    <row r="86373" spans="16:16" x14ac:dyDescent="0.3">
      <c r="P86373" s="83"/>
    </row>
    <row r="86374" spans="16:16" x14ac:dyDescent="0.3">
      <c r="P86374" s="83"/>
    </row>
    <row r="86375" spans="16:16" x14ac:dyDescent="0.3">
      <c r="P86375" s="83"/>
    </row>
    <row r="86376" spans="16:16" x14ac:dyDescent="0.3">
      <c r="P86376" s="83"/>
    </row>
    <row r="86377" spans="16:16" x14ac:dyDescent="0.3">
      <c r="P86377" s="83"/>
    </row>
    <row r="86378" spans="16:16" x14ac:dyDescent="0.3">
      <c r="P86378" s="83"/>
    </row>
    <row r="86379" spans="16:16" x14ac:dyDescent="0.3">
      <c r="P86379" s="83"/>
    </row>
    <row r="86380" spans="16:16" x14ac:dyDescent="0.3">
      <c r="P86380" s="83"/>
    </row>
    <row r="86381" spans="16:16" x14ac:dyDescent="0.3">
      <c r="P86381" s="83"/>
    </row>
    <row r="86382" spans="16:16" x14ac:dyDescent="0.3">
      <c r="P86382" s="83"/>
    </row>
    <row r="86383" spans="16:16" x14ac:dyDescent="0.3">
      <c r="P86383" s="83"/>
    </row>
    <row r="86384" spans="16:16" x14ac:dyDescent="0.3">
      <c r="P86384" s="83"/>
    </row>
    <row r="86385" spans="16:16" x14ac:dyDescent="0.3">
      <c r="P86385" s="83"/>
    </row>
    <row r="86386" spans="16:16" x14ac:dyDescent="0.3">
      <c r="P86386" s="83"/>
    </row>
    <row r="86387" spans="16:16" x14ac:dyDescent="0.3">
      <c r="P86387" s="83"/>
    </row>
    <row r="86388" spans="16:16" x14ac:dyDescent="0.3">
      <c r="P86388" s="83"/>
    </row>
    <row r="86389" spans="16:16" x14ac:dyDescent="0.3">
      <c r="P86389" s="83"/>
    </row>
    <row r="86390" spans="16:16" x14ac:dyDescent="0.3">
      <c r="P86390" s="83"/>
    </row>
    <row r="86391" spans="16:16" x14ac:dyDescent="0.3">
      <c r="P86391" s="83"/>
    </row>
    <row r="86392" spans="16:16" x14ac:dyDescent="0.3">
      <c r="P86392" s="83"/>
    </row>
    <row r="86393" spans="16:16" x14ac:dyDescent="0.3">
      <c r="P86393" s="83"/>
    </row>
    <row r="86394" spans="16:16" x14ac:dyDescent="0.3">
      <c r="P86394" s="83"/>
    </row>
    <row r="86395" spans="16:16" x14ac:dyDescent="0.3">
      <c r="P86395" s="83"/>
    </row>
    <row r="86396" spans="16:16" x14ac:dyDescent="0.3">
      <c r="P86396" s="83"/>
    </row>
    <row r="86397" spans="16:16" x14ac:dyDescent="0.3">
      <c r="P86397" s="83"/>
    </row>
    <row r="86398" spans="16:16" x14ac:dyDescent="0.3">
      <c r="P86398" s="83"/>
    </row>
    <row r="86399" spans="16:16" x14ac:dyDescent="0.3">
      <c r="P86399" s="83"/>
    </row>
    <row r="86400" spans="16:16" x14ac:dyDescent="0.3">
      <c r="P86400" s="83"/>
    </row>
    <row r="86401" spans="16:16" x14ac:dyDescent="0.3">
      <c r="P86401" s="83"/>
    </row>
    <row r="86402" spans="16:16" x14ac:dyDescent="0.3">
      <c r="P86402" s="83"/>
    </row>
    <row r="86403" spans="16:16" x14ac:dyDescent="0.3">
      <c r="P86403" s="83"/>
    </row>
    <row r="86404" spans="16:16" x14ac:dyDescent="0.3">
      <c r="P86404" s="83"/>
    </row>
    <row r="86405" spans="16:16" x14ac:dyDescent="0.3">
      <c r="P86405" s="83"/>
    </row>
    <row r="86406" spans="16:16" x14ac:dyDescent="0.3">
      <c r="P86406" s="83"/>
    </row>
    <row r="86407" spans="16:16" x14ac:dyDescent="0.3">
      <c r="P86407" s="83"/>
    </row>
    <row r="86408" spans="16:16" x14ac:dyDescent="0.3">
      <c r="P86408" s="83"/>
    </row>
    <row r="86409" spans="16:16" x14ac:dyDescent="0.3">
      <c r="P86409" s="83"/>
    </row>
    <row r="86410" spans="16:16" x14ac:dyDescent="0.3">
      <c r="P86410" s="83"/>
    </row>
    <row r="86411" spans="16:16" x14ac:dyDescent="0.3">
      <c r="P86411" s="83"/>
    </row>
    <row r="86412" spans="16:16" x14ac:dyDescent="0.3">
      <c r="P86412" s="83"/>
    </row>
    <row r="86413" spans="16:16" x14ac:dyDescent="0.3">
      <c r="P86413" s="83"/>
    </row>
    <row r="86414" spans="16:16" x14ac:dyDescent="0.3">
      <c r="P86414" s="83"/>
    </row>
    <row r="86415" spans="16:16" x14ac:dyDescent="0.3">
      <c r="P86415" s="83"/>
    </row>
    <row r="86416" spans="16:16" x14ac:dyDescent="0.3">
      <c r="P86416" s="83"/>
    </row>
    <row r="86417" spans="16:16" x14ac:dyDescent="0.3">
      <c r="P86417" s="83"/>
    </row>
    <row r="86418" spans="16:16" x14ac:dyDescent="0.3">
      <c r="P86418" s="83"/>
    </row>
    <row r="86419" spans="16:16" x14ac:dyDescent="0.3">
      <c r="P86419" s="83"/>
    </row>
    <row r="86420" spans="16:16" x14ac:dyDescent="0.3">
      <c r="P86420" s="83"/>
    </row>
    <row r="86421" spans="16:16" x14ac:dyDescent="0.3">
      <c r="P86421" s="83"/>
    </row>
    <row r="86422" spans="16:16" x14ac:dyDescent="0.3">
      <c r="P86422" s="83"/>
    </row>
    <row r="86423" spans="16:16" x14ac:dyDescent="0.3">
      <c r="P86423" s="83"/>
    </row>
    <row r="86424" spans="16:16" x14ac:dyDescent="0.3">
      <c r="P86424" s="83"/>
    </row>
    <row r="86425" spans="16:16" x14ac:dyDescent="0.3">
      <c r="P86425" s="83"/>
    </row>
    <row r="86426" spans="16:16" x14ac:dyDescent="0.3">
      <c r="P86426" s="83"/>
    </row>
    <row r="86427" spans="16:16" x14ac:dyDescent="0.3">
      <c r="P86427" s="83"/>
    </row>
    <row r="86428" spans="16:16" x14ac:dyDescent="0.3">
      <c r="P86428" s="83"/>
    </row>
    <row r="86429" spans="16:16" x14ac:dyDescent="0.3">
      <c r="P86429" s="83"/>
    </row>
    <row r="86430" spans="16:16" x14ac:dyDescent="0.3">
      <c r="P86430" s="83"/>
    </row>
    <row r="86431" spans="16:16" x14ac:dyDescent="0.3">
      <c r="P86431" s="83"/>
    </row>
    <row r="86432" spans="16:16" x14ac:dyDescent="0.3">
      <c r="P86432" s="83"/>
    </row>
    <row r="86433" spans="16:16" x14ac:dyDescent="0.3">
      <c r="P86433" s="83"/>
    </row>
    <row r="86434" spans="16:16" x14ac:dyDescent="0.3">
      <c r="P86434" s="83"/>
    </row>
    <row r="86435" spans="16:16" x14ac:dyDescent="0.3">
      <c r="P86435" s="83"/>
    </row>
    <row r="86436" spans="16:16" x14ac:dyDescent="0.3">
      <c r="P86436" s="83"/>
    </row>
    <row r="86437" spans="16:16" x14ac:dyDescent="0.3">
      <c r="P86437" s="83"/>
    </row>
    <row r="86438" spans="16:16" x14ac:dyDescent="0.3">
      <c r="P86438" s="83"/>
    </row>
    <row r="86439" spans="16:16" x14ac:dyDescent="0.3">
      <c r="P86439" s="83"/>
    </row>
    <row r="86440" spans="16:16" x14ac:dyDescent="0.3">
      <c r="P86440" s="83"/>
    </row>
    <row r="86441" spans="16:16" x14ac:dyDescent="0.3">
      <c r="P86441" s="83"/>
    </row>
    <row r="86442" spans="16:16" x14ac:dyDescent="0.3">
      <c r="P86442" s="83"/>
    </row>
    <row r="86443" spans="16:16" x14ac:dyDescent="0.3">
      <c r="P86443" s="83"/>
    </row>
    <row r="86444" spans="16:16" x14ac:dyDescent="0.3">
      <c r="P86444" s="83"/>
    </row>
    <row r="86445" spans="16:16" x14ac:dyDescent="0.3">
      <c r="P86445" s="83"/>
    </row>
    <row r="86446" spans="16:16" x14ac:dyDescent="0.3">
      <c r="P86446" s="83"/>
    </row>
    <row r="86447" spans="16:16" x14ac:dyDescent="0.3">
      <c r="P86447" s="83"/>
    </row>
    <row r="86448" spans="16:16" x14ac:dyDescent="0.3">
      <c r="P86448" s="83"/>
    </row>
    <row r="86449" spans="16:16" x14ac:dyDescent="0.3">
      <c r="P86449" s="83"/>
    </row>
    <row r="86450" spans="16:16" x14ac:dyDescent="0.3">
      <c r="P86450" s="83"/>
    </row>
    <row r="86451" spans="16:16" x14ac:dyDescent="0.3">
      <c r="P86451" s="83"/>
    </row>
    <row r="86452" spans="16:16" x14ac:dyDescent="0.3">
      <c r="P86452" s="83"/>
    </row>
    <row r="86453" spans="16:16" x14ac:dyDescent="0.3">
      <c r="P86453" s="83"/>
    </row>
    <row r="86454" spans="16:16" x14ac:dyDescent="0.3">
      <c r="P86454" s="83"/>
    </row>
    <row r="86455" spans="16:16" x14ac:dyDescent="0.3">
      <c r="P86455" s="83"/>
    </row>
    <row r="86456" spans="16:16" x14ac:dyDescent="0.3">
      <c r="P86456" s="83"/>
    </row>
    <row r="86457" spans="16:16" x14ac:dyDescent="0.3">
      <c r="P86457" s="83"/>
    </row>
    <row r="86458" spans="16:16" x14ac:dyDescent="0.3">
      <c r="P86458" s="83"/>
    </row>
    <row r="86459" spans="16:16" x14ac:dyDescent="0.3">
      <c r="P86459" s="83"/>
    </row>
    <row r="86460" spans="16:16" x14ac:dyDescent="0.3">
      <c r="P86460" s="83"/>
    </row>
    <row r="86461" spans="16:16" x14ac:dyDescent="0.3">
      <c r="P86461" s="83"/>
    </row>
    <row r="86462" spans="16:16" x14ac:dyDescent="0.3">
      <c r="P86462" s="83"/>
    </row>
    <row r="86463" spans="16:16" x14ac:dyDescent="0.3">
      <c r="P86463" s="83"/>
    </row>
    <row r="86464" spans="16:16" x14ac:dyDescent="0.3">
      <c r="P86464" s="83"/>
    </row>
    <row r="86465" spans="16:16" x14ac:dyDescent="0.3">
      <c r="P86465" s="83"/>
    </row>
    <row r="86466" spans="16:16" x14ac:dyDescent="0.3">
      <c r="P86466" s="83"/>
    </row>
    <row r="86467" spans="16:16" x14ac:dyDescent="0.3">
      <c r="P86467" s="83"/>
    </row>
    <row r="86468" spans="16:16" x14ac:dyDescent="0.3">
      <c r="P86468" s="83"/>
    </row>
    <row r="86469" spans="16:16" x14ac:dyDescent="0.3">
      <c r="P86469" s="83"/>
    </row>
    <row r="86470" spans="16:16" x14ac:dyDescent="0.3">
      <c r="P86470" s="83"/>
    </row>
    <row r="86471" spans="16:16" x14ac:dyDescent="0.3">
      <c r="P86471" s="83"/>
    </row>
    <row r="86472" spans="16:16" x14ac:dyDescent="0.3">
      <c r="P86472" s="83"/>
    </row>
    <row r="86473" spans="16:16" x14ac:dyDescent="0.3">
      <c r="P86473" s="83"/>
    </row>
    <row r="86474" spans="16:16" x14ac:dyDescent="0.3">
      <c r="P86474" s="83"/>
    </row>
    <row r="86475" spans="16:16" x14ac:dyDescent="0.3">
      <c r="P86475" s="83"/>
    </row>
    <row r="86476" spans="16:16" x14ac:dyDescent="0.3">
      <c r="P86476" s="83"/>
    </row>
    <row r="86477" spans="16:16" x14ac:dyDescent="0.3">
      <c r="P86477" s="83"/>
    </row>
    <row r="86478" spans="16:16" x14ac:dyDescent="0.3">
      <c r="P86478" s="83"/>
    </row>
    <row r="86479" spans="16:16" x14ac:dyDescent="0.3">
      <c r="P86479" s="83"/>
    </row>
    <row r="86480" spans="16:16" x14ac:dyDescent="0.3">
      <c r="P86480" s="83"/>
    </row>
    <row r="86481" spans="16:16" x14ac:dyDescent="0.3">
      <c r="P86481" s="83"/>
    </row>
    <row r="86482" spans="16:16" x14ac:dyDescent="0.3">
      <c r="P86482" s="83"/>
    </row>
    <row r="86483" spans="16:16" x14ac:dyDescent="0.3">
      <c r="P86483" s="83"/>
    </row>
    <row r="86484" spans="16:16" x14ac:dyDescent="0.3">
      <c r="P86484" s="83"/>
    </row>
    <row r="86485" spans="16:16" x14ac:dyDescent="0.3">
      <c r="P86485" s="83"/>
    </row>
    <row r="86486" spans="16:16" x14ac:dyDescent="0.3">
      <c r="P86486" s="83"/>
    </row>
    <row r="86487" spans="16:16" x14ac:dyDescent="0.3">
      <c r="P86487" s="83"/>
    </row>
    <row r="86488" spans="16:16" x14ac:dyDescent="0.3">
      <c r="P86488" s="83"/>
    </row>
    <row r="86489" spans="16:16" x14ac:dyDescent="0.3">
      <c r="P86489" s="83"/>
    </row>
    <row r="86490" spans="16:16" x14ac:dyDescent="0.3">
      <c r="P86490" s="83"/>
    </row>
    <row r="86491" spans="16:16" x14ac:dyDescent="0.3">
      <c r="P86491" s="83"/>
    </row>
    <row r="86492" spans="16:16" x14ac:dyDescent="0.3">
      <c r="P86492" s="83"/>
    </row>
    <row r="86493" spans="16:16" x14ac:dyDescent="0.3">
      <c r="P86493" s="83"/>
    </row>
    <row r="86494" spans="16:16" x14ac:dyDescent="0.3">
      <c r="P86494" s="83"/>
    </row>
    <row r="86495" spans="16:16" x14ac:dyDescent="0.3">
      <c r="P86495" s="83"/>
    </row>
    <row r="86496" spans="16:16" x14ac:dyDescent="0.3">
      <c r="P86496" s="83"/>
    </row>
    <row r="86497" spans="16:16" x14ac:dyDescent="0.3">
      <c r="P86497" s="83"/>
    </row>
    <row r="86498" spans="16:16" x14ac:dyDescent="0.3">
      <c r="P86498" s="83"/>
    </row>
    <row r="86499" spans="16:16" x14ac:dyDescent="0.3">
      <c r="P86499" s="83"/>
    </row>
    <row r="86500" spans="16:16" x14ac:dyDescent="0.3">
      <c r="P86500" s="83"/>
    </row>
    <row r="86501" spans="16:16" x14ac:dyDescent="0.3">
      <c r="P86501" s="83"/>
    </row>
    <row r="86502" spans="16:16" x14ac:dyDescent="0.3">
      <c r="P86502" s="83"/>
    </row>
    <row r="86503" spans="16:16" x14ac:dyDescent="0.3">
      <c r="P86503" s="83"/>
    </row>
    <row r="86504" spans="16:16" x14ac:dyDescent="0.3">
      <c r="P86504" s="83"/>
    </row>
    <row r="86505" spans="16:16" x14ac:dyDescent="0.3">
      <c r="P86505" s="83"/>
    </row>
    <row r="86506" spans="16:16" x14ac:dyDescent="0.3">
      <c r="P86506" s="83"/>
    </row>
    <row r="86507" spans="16:16" x14ac:dyDescent="0.3">
      <c r="P86507" s="83"/>
    </row>
    <row r="86508" spans="16:16" x14ac:dyDescent="0.3">
      <c r="P86508" s="83"/>
    </row>
    <row r="86509" spans="16:16" x14ac:dyDescent="0.3">
      <c r="P86509" s="83"/>
    </row>
    <row r="86510" spans="16:16" x14ac:dyDescent="0.3">
      <c r="P86510" s="83"/>
    </row>
    <row r="86511" spans="16:16" x14ac:dyDescent="0.3">
      <c r="P86511" s="83"/>
    </row>
    <row r="86512" spans="16:16" x14ac:dyDescent="0.3">
      <c r="P86512" s="83"/>
    </row>
    <row r="86513" spans="16:16" x14ac:dyDescent="0.3">
      <c r="P86513" s="83"/>
    </row>
    <row r="86514" spans="16:16" x14ac:dyDescent="0.3">
      <c r="P86514" s="83"/>
    </row>
    <row r="86515" spans="16:16" x14ac:dyDescent="0.3">
      <c r="P86515" s="83"/>
    </row>
    <row r="86516" spans="16:16" x14ac:dyDescent="0.3">
      <c r="P86516" s="83"/>
    </row>
    <row r="86517" spans="16:16" x14ac:dyDescent="0.3">
      <c r="P86517" s="83"/>
    </row>
    <row r="86518" spans="16:16" x14ac:dyDescent="0.3">
      <c r="P86518" s="83"/>
    </row>
    <row r="86519" spans="16:16" x14ac:dyDescent="0.3">
      <c r="P86519" s="83"/>
    </row>
    <row r="86520" spans="16:16" x14ac:dyDescent="0.3">
      <c r="P86520" s="83"/>
    </row>
    <row r="86521" spans="16:16" x14ac:dyDescent="0.3">
      <c r="P86521" s="83"/>
    </row>
    <row r="86522" spans="16:16" x14ac:dyDescent="0.3">
      <c r="P86522" s="83"/>
    </row>
    <row r="86523" spans="16:16" x14ac:dyDescent="0.3">
      <c r="P86523" s="83"/>
    </row>
    <row r="86524" spans="16:16" x14ac:dyDescent="0.3">
      <c r="P86524" s="83"/>
    </row>
    <row r="86525" spans="16:16" x14ac:dyDescent="0.3">
      <c r="P86525" s="83"/>
    </row>
    <row r="86526" spans="16:16" x14ac:dyDescent="0.3">
      <c r="P86526" s="83"/>
    </row>
    <row r="86527" spans="16:16" x14ac:dyDescent="0.3">
      <c r="P86527" s="83"/>
    </row>
    <row r="86528" spans="16:16" x14ac:dyDescent="0.3">
      <c r="P86528" s="83"/>
    </row>
    <row r="86529" spans="16:16" x14ac:dyDescent="0.3">
      <c r="P86529" s="83"/>
    </row>
    <row r="86530" spans="16:16" x14ac:dyDescent="0.3">
      <c r="P86530" s="83"/>
    </row>
    <row r="86531" spans="16:16" x14ac:dyDescent="0.3">
      <c r="P86531" s="83"/>
    </row>
    <row r="86532" spans="16:16" x14ac:dyDescent="0.3">
      <c r="P86532" s="83"/>
    </row>
    <row r="86533" spans="16:16" x14ac:dyDescent="0.3">
      <c r="P86533" s="83"/>
    </row>
    <row r="86534" spans="16:16" x14ac:dyDescent="0.3">
      <c r="P86534" s="83"/>
    </row>
    <row r="86535" spans="16:16" x14ac:dyDescent="0.3">
      <c r="P86535" s="83"/>
    </row>
    <row r="86536" spans="16:16" x14ac:dyDescent="0.3">
      <c r="P86536" s="83"/>
    </row>
    <row r="86537" spans="16:16" x14ac:dyDescent="0.3">
      <c r="P86537" s="83"/>
    </row>
    <row r="86538" spans="16:16" x14ac:dyDescent="0.3">
      <c r="P86538" s="83"/>
    </row>
    <row r="86539" spans="16:16" x14ac:dyDescent="0.3">
      <c r="P86539" s="83"/>
    </row>
    <row r="86540" spans="16:16" x14ac:dyDescent="0.3">
      <c r="P86540" s="83"/>
    </row>
    <row r="86541" spans="16:16" x14ac:dyDescent="0.3">
      <c r="P86541" s="83"/>
    </row>
    <row r="86542" spans="16:16" x14ac:dyDescent="0.3">
      <c r="P86542" s="83"/>
    </row>
    <row r="86543" spans="16:16" x14ac:dyDescent="0.3">
      <c r="P86543" s="83"/>
    </row>
    <row r="86544" spans="16:16" x14ac:dyDescent="0.3">
      <c r="P86544" s="83"/>
    </row>
    <row r="86545" spans="16:16" x14ac:dyDescent="0.3">
      <c r="P86545" s="83"/>
    </row>
    <row r="86546" spans="16:16" x14ac:dyDescent="0.3">
      <c r="P86546" s="83"/>
    </row>
    <row r="86547" spans="16:16" x14ac:dyDescent="0.3">
      <c r="P86547" s="83"/>
    </row>
    <row r="86548" spans="16:16" x14ac:dyDescent="0.3">
      <c r="P86548" s="83"/>
    </row>
    <row r="86549" spans="16:16" x14ac:dyDescent="0.3">
      <c r="P86549" s="83"/>
    </row>
    <row r="86550" spans="16:16" x14ac:dyDescent="0.3">
      <c r="P86550" s="83"/>
    </row>
    <row r="86551" spans="16:16" x14ac:dyDescent="0.3">
      <c r="P86551" s="83"/>
    </row>
    <row r="86552" spans="16:16" x14ac:dyDescent="0.3">
      <c r="P86552" s="83"/>
    </row>
    <row r="86553" spans="16:16" x14ac:dyDescent="0.3">
      <c r="P86553" s="83"/>
    </row>
    <row r="86554" spans="16:16" x14ac:dyDescent="0.3">
      <c r="P86554" s="83"/>
    </row>
    <row r="86555" spans="16:16" x14ac:dyDescent="0.3">
      <c r="P86555" s="83"/>
    </row>
    <row r="86556" spans="16:16" x14ac:dyDescent="0.3">
      <c r="P86556" s="83"/>
    </row>
    <row r="86557" spans="16:16" x14ac:dyDescent="0.3">
      <c r="P86557" s="83"/>
    </row>
    <row r="86558" spans="16:16" x14ac:dyDescent="0.3">
      <c r="P86558" s="83"/>
    </row>
    <row r="86559" spans="16:16" x14ac:dyDescent="0.3">
      <c r="P86559" s="83"/>
    </row>
    <row r="86560" spans="16:16" x14ac:dyDescent="0.3">
      <c r="P86560" s="83"/>
    </row>
    <row r="86561" spans="16:16" x14ac:dyDescent="0.3">
      <c r="P86561" s="83"/>
    </row>
    <row r="86562" spans="16:16" x14ac:dyDescent="0.3">
      <c r="P86562" s="83"/>
    </row>
    <row r="86563" spans="16:16" x14ac:dyDescent="0.3">
      <c r="P86563" s="83"/>
    </row>
    <row r="86564" spans="16:16" x14ac:dyDescent="0.3">
      <c r="P86564" s="83"/>
    </row>
    <row r="86565" spans="16:16" x14ac:dyDescent="0.3">
      <c r="P86565" s="83"/>
    </row>
    <row r="86566" spans="16:16" x14ac:dyDescent="0.3">
      <c r="P86566" s="83"/>
    </row>
    <row r="86567" spans="16:16" x14ac:dyDescent="0.3">
      <c r="P86567" s="83"/>
    </row>
    <row r="86568" spans="16:16" x14ac:dyDescent="0.3">
      <c r="P86568" s="83"/>
    </row>
    <row r="86569" spans="16:16" x14ac:dyDescent="0.3">
      <c r="P86569" s="83"/>
    </row>
    <row r="86570" spans="16:16" x14ac:dyDescent="0.3">
      <c r="P86570" s="83"/>
    </row>
    <row r="86571" spans="16:16" x14ac:dyDescent="0.3">
      <c r="P86571" s="83"/>
    </row>
    <row r="86572" spans="16:16" x14ac:dyDescent="0.3">
      <c r="P86572" s="83"/>
    </row>
    <row r="86573" spans="16:16" x14ac:dyDescent="0.3">
      <c r="P86573" s="83"/>
    </row>
    <row r="86574" spans="16:16" x14ac:dyDescent="0.3">
      <c r="P86574" s="83"/>
    </row>
    <row r="86575" spans="16:16" x14ac:dyDescent="0.3">
      <c r="P86575" s="83"/>
    </row>
    <row r="86576" spans="16:16" x14ac:dyDescent="0.3">
      <c r="P86576" s="83"/>
    </row>
    <row r="86577" spans="16:16" x14ac:dyDescent="0.3">
      <c r="P86577" s="83"/>
    </row>
    <row r="86578" spans="16:16" x14ac:dyDescent="0.3">
      <c r="P86578" s="83"/>
    </row>
    <row r="86579" spans="16:16" x14ac:dyDescent="0.3">
      <c r="P86579" s="83"/>
    </row>
    <row r="86580" spans="16:16" x14ac:dyDescent="0.3">
      <c r="P86580" s="83"/>
    </row>
    <row r="86581" spans="16:16" x14ac:dyDescent="0.3">
      <c r="P86581" s="83"/>
    </row>
    <row r="86582" spans="16:16" x14ac:dyDescent="0.3">
      <c r="P86582" s="83"/>
    </row>
    <row r="86583" spans="16:16" x14ac:dyDescent="0.3">
      <c r="P86583" s="83"/>
    </row>
    <row r="86584" spans="16:16" x14ac:dyDescent="0.3">
      <c r="P86584" s="83"/>
    </row>
    <row r="86585" spans="16:16" x14ac:dyDescent="0.3">
      <c r="P86585" s="83"/>
    </row>
    <row r="86586" spans="16:16" x14ac:dyDescent="0.3">
      <c r="P86586" s="83"/>
    </row>
    <row r="86587" spans="16:16" x14ac:dyDescent="0.3">
      <c r="P86587" s="83"/>
    </row>
    <row r="86588" spans="16:16" x14ac:dyDescent="0.3">
      <c r="P86588" s="83"/>
    </row>
    <row r="86589" spans="16:16" x14ac:dyDescent="0.3">
      <c r="P86589" s="83"/>
    </row>
    <row r="86590" spans="16:16" x14ac:dyDescent="0.3">
      <c r="P86590" s="83"/>
    </row>
    <row r="86591" spans="16:16" x14ac:dyDescent="0.3">
      <c r="P86591" s="83"/>
    </row>
    <row r="86592" spans="16:16" x14ac:dyDescent="0.3">
      <c r="P86592" s="83"/>
    </row>
    <row r="86593" spans="16:16" x14ac:dyDescent="0.3">
      <c r="P86593" s="83"/>
    </row>
    <row r="86594" spans="16:16" x14ac:dyDescent="0.3">
      <c r="P86594" s="83"/>
    </row>
    <row r="86595" spans="16:16" x14ac:dyDescent="0.3">
      <c r="P86595" s="83"/>
    </row>
    <row r="86596" spans="16:16" x14ac:dyDescent="0.3">
      <c r="P86596" s="83"/>
    </row>
    <row r="86597" spans="16:16" x14ac:dyDescent="0.3">
      <c r="P86597" s="83"/>
    </row>
    <row r="86598" spans="16:16" x14ac:dyDescent="0.3">
      <c r="P86598" s="83"/>
    </row>
    <row r="86599" spans="16:16" x14ac:dyDescent="0.3">
      <c r="P86599" s="83"/>
    </row>
    <row r="86600" spans="16:16" x14ac:dyDescent="0.3">
      <c r="P86600" s="83"/>
    </row>
    <row r="86601" spans="16:16" x14ac:dyDescent="0.3">
      <c r="P86601" s="83"/>
    </row>
    <row r="86602" spans="16:16" x14ac:dyDescent="0.3">
      <c r="P86602" s="83"/>
    </row>
    <row r="86603" spans="16:16" x14ac:dyDescent="0.3">
      <c r="P86603" s="83"/>
    </row>
    <row r="86604" spans="16:16" x14ac:dyDescent="0.3">
      <c r="P86604" s="83"/>
    </row>
    <row r="86605" spans="16:16" x14ac:dyDescent="0.3">
      <c r="P86605" s="83"/>
    </row>
    <row r="86606" spans="16:16" x14ac:dyDescent="0.3">
      <c r="P86606" s="83"/>
    </row>
    <row r="86607" spans="16:16" x14ac:dyDescent="0.3">
      <c r="P86607" s="83"/>
    </row>
    <row r="86608" spans="16:16" x14ac:dyDescent="0.3">
      <c r="P86608" s="83"/>
    </row>
    <row r="86609" spans="16:16" x14ac:dyDescent="0.3">
      <c r="P86609" s="83"/>
    </row>
    <row r="86610" spans="16:16" x14ac:dyDescent="0.3">
      <c r="P86610" s="83"/>
    </row>
    <row r="86611" spans="16:16" x14ac:dyDescent="0.3">
      <c r="P86611" s="83"/>
    </row>
    <row r="86612" spans="16:16" x14ac:dyDescent="0.3">
      <c r="P86612" s="83"/>
    </row>
    <row r="86613" spans="16:16" x14ac:dyDescent="0.3">
      <c r="P86613" s="83"/>
    </row>
    <row r="86614" spans="16:16" x14ac:dyDescent="0.3">
      <c r="P86614" s="83"/>
    </row>
    <row r="86615" spans="16:16" x14ac:dyDescent="0.3">
      <c r="P86615" s="83"/>
    </row>
    <row r="86616" spans="16:16" x14ac:dyDescent="0.3">
      <c r="P86616" s="83"/>
    </row>
    <row r="86617" spans="16:16" x14ac:dyDescent="0.3">
      <c r="P86617" s="83"/>
    </row>
    <row r="86618" spans="16:16" x14ac:dyDescent="0.3">
      <c r="P86618" s="83"/>
    </row>
    <row r="86619" spans="16:16" x14ac:dyDescent="0.3">
      <c r="P86619" s="83"/>
    </row>
    <row r="86620" spans="16:16" x14ac:dyDescent="0.3">
      <c r="P86620" s="83"/>
    </row>
    <row r="86621" spans="16:16" x14ac:dyDescent="0.3">
      <c r="P86621" s="83"/>
    </row>
    <row r="86622" spans="16:16" x14ac:dyDescent="0.3">
      <c r="P86622" s="83"/>
    </row>
    <row r="86623" spans="16:16" x14ac:dyDescent="0.3">
      <c r="P86623" s="83"/>
    </row>
    <row r="86624" spans="16:16" x14ac:dyDescent="0.3">
      <c r="P86624" s="83"/>
    </row>
    <row r="86625" spans="16:16" x14ac:dyDescent="0.3">
      <c r="P86625" s="83"/>
    </row>
    <row r="86626" spans="16:16" x14ac:dyDescent="0.3">
      <c r="P86626" s="83"/>
    </row>
    <row r="86627" spans="16:16" x14ac:dyDescent="0.3">
      <c r="P86627" s="83"/>
    </row>
    <row r="86628" spans="16:16" x14ac:dyDescent="0.3">
      <c r="P86628" s="83"/>
    </row>
    <row r="86629" spans="16:16" x14ac:dyDescent="0.3">
      <c r="P86629" s="83"/>
    </row>
    <row r="86630" spans="16:16" x14ac:dyDescent="0.3">
      <c r="P86630" s="83"/>
    </row>
    <row r="86631" spans="16:16" x14ac:dyDescent="0.3">
      <c r="P86631" s="83"/>
    </row>
    <row r="86632" spans="16:16" x14ac:dyDescent="0.3">
      <c r="P86632" s="83"/>
    </row>
    <row r="86633" spans="16:16" x14ac:dyDescent="0.3">
      <c r="P86633" s="83"/>
    </row>
    <row r="86634" spans="16:16" x14ac:dyDescent="0.3">
      <c r="P86634" s="83"/>
    </row>
    <row r="86635" spans="16:16" x14ac:dyDescent="0.3">
      <c r="P86635" s="83"/>
    </row>
    <row r="86636" spans="16:16" x14ac:dyDescent="0.3">
      <c r="P86636" s="83"/>
    </row>
    <row r="86637" spans="16:16" x14ac:dyDescent="0.3">
      <c r="P86637" s="83"/>
    </row>
    <row r="86638" spans="16:16" x14ac:dyDescent="0.3">
      <c r="P86638" s="83"/>
    </row>
    <row r="86639" spans="16:16" x14ac:dyDescent="0.3">
      <c r="P86639" s="83"/>
    </row>
    <row r="86640" spans="16:16" x14ac:dyDescent="0.3">
      <c r="P86640" s="83"/>
    </row>
    <row r="86641" spans="16:16" x14ac:dyDescent="0.3">
      <c r="P86641" s="83"/>
    </row>
    <row r="86642" spans="16:16" x14ac:dyDescent="0.3">
      <c r="P86642" s="83"/>
    </row>
    <row r="86643" spans="16:16" x14ac:dyDescent="0.3">
      <c r="P86643" s="83"/>
    </row>
    <row r="86644" spans="16:16" x14ac:dyDescent="0.3">
      <c r="P86644" s="83"/>
    </row>
    <row r="86645" spans="16:16" x14ac:dyDescent="0.3">
      <c r="P86645" s="83"/>
    </row>
    <row r="86646" spans="16:16" x14ac:dyDescent="0.3">
      <c r="P86646" s="83"/>
    </row>
    <row r="86647" spans="16:16" x14ac:dyDescent="0.3">
      <c r="P86647" s="83"/>
    </row>
    <row r="86648" spans="16:16" x14ac:dyDescent="0.3">
      <c r="P86648" s="83"/>
    </row>
    <row r="86649" spans="16:16" x14ac:dyDescent="0.3">
      <c r="P86649" s="83"/>
    </row>
    <row r="86650" spans="16:16" x14ac:dyDescent="0.3">
      <c r="P86650" s="83"/>
    </row>
    <row r="86651" spans="16:16" x14ac:dyDescent="0.3">
      <c r="P86651" s="83"/>
    </row>
    <row r="86652" spans="16:16" x14ac:dyDescent="0.3">
      <c r="P86652" s="83"/>
    </row>
    <row r="86653" spans="16:16" x14ac:dyDescent="0.3">
      <c r="P86653" s="83"/>
    </row>
    <row r="86654" spans="16:16" x14ac:dyDescent="0.3">
      <c r="P86654" s="83"/>
    </row>
    <row r="86655" spans="16:16" x14ac:dyDescent="0.3">
      <c r="P86655" s="83"/>
    </row>
    <row r="86656" spans="16:16" x14ac:dyDescent="0.3">
      <c r="P86656" s="83"/>
    </row>
    <row r="86657" spans="16:16" x14ac:dyDescent="0.3">
      <c r="P86657" s="83"/>
    </row>
    <row r="86658" spans="16:16" x14ac:dyDescent="0.3">
      <c r="P86658" s="83"/>
    </row>
    <row r="86659" spans="16:16" x14ac:dyDescent="0.3">
      <c r="P86659" s="83"/>
    </row>
    <row r="86660" spans="16:16" x14ac:dyDescent="0.3">
      <c r="P86660" s="83"/>
    </row>
    <row r="86661" spans="16:16" x14ac:dyDescent="0.3">
      <c r="P86661" s="83"/>
    </row>
    <row r="86662" spans="16:16" x14ac:dyDescent="0.3">
      <c r="P86662" s="83"/>
    </row>
    <row r="86663" spans="16:16" x14ac:dyDescent="0.3">
      <c r="P86663" s="83"/>
    </row>
    <row r="86664" spans="16:16" x14ac:dyDescent="0.3">
      <c r="P86664" s="83"/>
    </row>
    <row r="86665" spans="16:16" x14ac:dyDescent="0.3">
      <c r="P86665" s="83"/>
    </row>
    <row r="86666" spans="16:16" x14ac:dyDescent="0.3">
      <c r="P86666" s="83"/>
    </row>
    <row r="86667" spans="16:16" x14ac:dyDescent="0.3">
      <c r="P86667" s="83"/>
    </row>
    <row r="86668" spans="16:16" x14ac:dyDescent="0.3">
      <c r="P86668" s="83"/>
    </row>
    <row r="86669" spans="16:16" x14ac:dyDescent="0.3">
      <c r="P86669" s="83"/>
    </row>
    <row r="86670" spans="16:16" x14ac:dyDescent="0.3">
      <c r="P86670" s="83"/>
    </row>
    <row r="86671" spans="16:16" x14ac:dyDescent="0.3">
      <c r="P86671" s="83"/>
    </row>
    <row r="86672" spans="16:16" x14ac:dyDescent="0.3">
      <c r="P86672" s="83"/>
    </row>
    <row r="86673" spans="16:16" x14ac:dyDescent="0.3">
      <c r="P86673" s="83"/>
    </row>
    <row r="86674" spans="16:16" x14ac:dyDescent="0.3">
      <c r="P86674" s="83"/>
    </row>
    <row r="86675" spans="16:16" x14ac:dyDescent="0.3">
      <c r="P86675" s="83"/>
    </row>
    <row r="86676" spans="16:16" x14ac:dyDescent="0.3">
      <c r="P86676" s="83"/>
    </row>
    <row r="86677" spans="16:16" x14ac:dyDescent="0.3">
      <c r="P86677" s="83"/>
    </row>
    <row r="86678" spans="16:16" x14ac:dyDescent="0.3">
      <c r="P86678" s="83"/>
    </row>
    <row r="86679" spans="16:16" x14ac:dyDescent="0.3">
      <c r="P86679" s="83"/>
    </row>
    <row r="86680" spans="16:16" x14ac:dyDescent="0.3">
      <c r="P86680" s="83"/>
    </row>
    <row r="86681" spans="16:16" x14ac:dyDescent="0.3">
      <c r="P86681" s="83"/>
    </row>
    <row r="86682" spans="16:16" x14ac:dyDescent="0.3">
      <c r="P86682" s="83"/>
    </row>
    <row r="86683" spans="16:16" x14ac:dyDescent="0.3">
      <c r="P86683" s="83"/>
    </row>
    <row r="86684" spans="16:16" x14ac:dyDescent="0.3">
      <c r="P86684" s="83"/>
    </row>
    <row r="86685" spans="16:16" x14ac:dyDescent="0.3">
      <c r="P86685" s="83"/>
    </row>
    <row r="86686" spans="16:16" x14ac:dyDescent="0.3">
      <c r="P86686" s="83"/>
    </row>
    <row r="86687" spans="16:16" x14ac:dyDescent="0.3">
      <c r="P86687" s="83"/>
    </row>
    <row r="86688" spans="16:16" x14ac:dyDescent="0.3">
      <c r="P86688" s="83"/>
    </row>
    <row r="86689" spans="16:16" x14ac:dyDescent="0.3">
      <c r="P86689" s="83"/>
    </row>
    <row r="86690" spans="16:16" x14ac:dyDescent="0.3">
      <c r="P86690" s="83"/>
    </row>
    <row r="86691" spans="16:16" x14ac:dyDescent="0.3">
      <c r="P86691" s="83"/>
    </row>
    <row r="86692" spans="16:16" x14ac:dyDescent="0.3">
      <c r="P86692" s="83"/>
    </row>
    <row r="86693" spans="16:16" x14ac:dyDescent="0.3">
      <c r="P86693" s="83"/>
    </row>
    <row r="86694" spans="16:16" x14ac:dyDescent="0.3">
      <c r="P86694" s="83"/>
    </row>
    <row r="86695" spans="16:16" x14ac:dyDescent="0.3">
      <c r="P86695" s="83"/>
    </row>
    <row r="86696" spans="16:16" x14ac:dyDescent="0.3">
      <c r="P86696" s="83"/>
    </row>
    <row r="86697" spans="16:16" x14ac:dyDescent="0.3">
      <c r="P86697" s="83"/>
    </row>
    <row r="86698" spans="16:16" x14ac:dyDescent="0.3">
      <c r="P86698" s="83"/>
    </row>
    <row r="86699" spans="16:16" x14ac:dyDescent="0.3">
      <c r="P86699" s="83"/>
    </row>
    <row r="86700" spans="16:16" x14ac:dyDescent="0.3">
      <c r="P86700" s="83"/>
    </row>
    <row r="86701" spans="16:16" x14ac:dyDescent="0.3">
      <c r="P86701" s="83"/>
    </row>
    <row r="86702" spans="16:16" x14ac:dyDescent="0.3">
      <c r="P86702" s="83"/>
    </row>
    <row r="86703" spans="16:16" x14ac:dyDescent="0.3">
      <c r="P86703" s="83"/>
    </row>
    <row r="86704" spans="16:16" x14ac:dyDescent="0.3">
      <c r="P86704" s="83"/>
    </row>
    <row r="86705" spans="16:16" x14ac:dyDescent="0.3">
      <c r="P86705" s="83"/>
    </row>
    <row r="86706" spans="16:16" x14ac:dyDescent="0.3">
      <c r="P86706" s="83"/>
    </row>
    <row r="86707" spans="16:16" x14ac:dyDescent="0.3">
      <c r="P86707" s="83"/>
    </row>
    <row r="86708" spans="16:16" x14ac:dyDescent="0.3">
      <c r="P86708" s="83"/>
    </row>
    <row r="86709" spans="16:16" x14ac:dyDescent="0.3">
      <c r="P86709" s="83"/>
    </row>
    <row r="86710" spans="16:16" x14ac:dyDescent="0.3">
      <c r="P86710" s="83"/>
    </row>
    <row r="86711" spans="16:16" x14ac:dyDescent="0.3">
      <c r="P86711" s="83"/>
    </row>
    <row r="86712" spans="16:16" x14ac:dyDescent="0.3">
      <c r="P86712" s="83"/>
    </row>
    <row r="86713" spans="16:16" x14ac:dyDescent="0.3">
      <c r="P86713" s="83"/>
    </row>
    <row r="86714" spans="16:16" x14ac:dyDescent="0.3">
      <c r="P86714" s="83"/>
    </row>
    <row r="86715" spans="16:16" x14ac:dyDescent="0.3">
      <c r="P86715" s="83"/>
    </row>
    <row r="86716" spans="16:16" x14ac:dyDescent="0.3">
      <c r="P86716" s="83"/>
    </row>
    <row r="86717" spans="16:16" x14ac:dyDescent="0.3">
      <c r="P86717" s="83"/>
    </row>
    <row r="86718" spans="16:16" x14ac:dyDescent="0.3">
      <c r="P86718" s="83"/>
    </row>
    <row r="86719" spans="16:16" x14ac:dyDescent="0.3">
      <c r="P86719" s="83"/>
    </row>
    <row r="86720" spans="16:16" x14ac:dyDescent="0.3">
      <c r="P86720" s="83"/>
    </row>
    <row r="86721" spans="16:16" x14ac:dyDescent="0.3">
      <c r="P86721" s="83"/>
    </row>
    <row r="86722" spans="16:16" x14ac:dyDescent="0.3">
      <c r="P86722" s="83"/>
    </row>
    <row r="86723" spans="16:16" x14ac:dyDescent="0.3">
      <c r="P86723" s="83"/>
    </row>
    <row r="86724" spans="16:16" x14ac:dyDescent="0.3">
      <c r="P86724" s="83"/>
    </row>
    <row r="86725" spans="16:16" x14ac:dyDescent="0.3">
      <c r="P86725" s="83"/>
    </row>
    <row r="86726" spans="16:16" x14ac:dyDescent="0.3">
      <c r="P86726" s="83"/>
    </row>
    <row r="86727" spans="16:16" x14ac:dyDescent="0.3">
      <c r="P86727" s="83"/>
    </row>
    <row r="86728" spans="16:16" x14ac:dyDescent="0.3">
      <c r="P86728" s="83"/>
    </row>
    <row r="86729" spans="16:16" x14ac:dyDescent="0.3">
      <c r="P86729" s="83"/>
    </row>
    <row r="86730" spans="16:16" x14ac:dyDescent="0.3">
      <c r="P86730" s="83"/>
    </row>
    <row r="86731" spans="16:16" x14ac:dyDescent="0.3">
      <c r="P86731" s="83"/>
    </row>
    <row r="86732" spans="16:16" x14ac:dyDescent="0.3">
      <c r="P86732" s="83"/>
    </row>
    <row r="86733" spans="16:16" x14ac:dyDescent="0.3">
      <c r="P86733" s="83"/>
    </row>
    <row r="86734" spans="16:16" x14ac:dyDescent="0.3">
      <c r="P86734" s="83"/>
    </row>
    <row r="86735" spans="16:16" x14ac:dyDescent="0.3">
      <c r="P86735" s="83"/>
    </row>
    <row r="86736" spans="16:16" x14ac:dyDescent="0.3">
      <c r="P86736" s="83"/>
    </row>
    <row r="86737" spans="16:16" x14ac:dyDescent="0.3">
      <c r="P86737" s="83"/>
    </row>
    <row r="86738" spans="16:16" x14ac:dyDescent="0.3">
      <c r="P86738" s="83"/>
    </row>
    <row r="86739" spans="16:16" x14ac:dyDescent="0.3">
      <c r="P86739" s="83"/>
    </row>
    <row r="86740" spans="16:16" x14ac:dyDescent="0.3">
      <c r="P86740" s="83"/>
    </row>
    <row r="86741" spans="16:16" x14ac:dyDescent="0.3">
      <c r="P86741" s="83"/>
    </row>
    <row r="86742" spans="16:16" x14ac:dyDescent="0.3">
      <c r="P86742" s="83"/>
    </row>
    <row r="86743" spans="16:16" x14ac:dyDescent="0.3">
      <c r="P86743" s="83"/>
    </row>
    <row r="86744" spans="16:16" x14ac:dyDescent="0.3">
      <c r="P86744" s="83"/>
    </row>
    <row r="86745" spans="16:16" x14ac:dyDescent="0.3">
      <c r="P86745" s="83"/>
    </row>
    <row r="86746" spans="16:16" x14ac:dyDescent="0.3">
      <c r="P86746" s="83"/>
    </row>
    <row r="86747" spans="16:16" x14ac:dyDescent="0.3">
      <c r="P86747" s="83"/>
    </row>
    <row r="86748" spans="16:16" x14ac:dyDescent="0.3">
      <c r="P86748" s="83"/>
    </row>
    <row r="86749" spans="16:16" x14ac:dyDescent="0.3">
      <c r="P86749" s="83"/>
    </row>
    <row r="86750" spans="16:16" x14ac:dyDescent="0.3">
      <c r="P86750" s="83"/>
    </row>
    <row r="86751" spans="16:16" x14ac:dyDescent="0.3">
      <c r="P86751" s="83"/>
    </row>
    <row r="86752" spans="16:16" x14ac:dyDescent="0.3">
      <c r="P86752" s="83"/>
    </row>
    <row r="86753" spans="16:16" x14ac:dyDescent="0.3">
      <c r="P86753" s="83"/>
    </row>
    <row r="86754" spans="16:16" x14ac:dyDescent="0.3">
      <c r="P86754" s="83"/>
    </row>
    <row r="86755" spans="16:16" x14ac:dyDescent="0.3">
      <c r="P86755" s="83"/>
    </row>
    <row r="86756" spans="16:16" x14ac:dyDescent="0.3">
      <c r="P86756" s="83"/>
    </row>
    <row r="86757" spans="16:16" x14ac:dyDescent="0.3">
      <c r="P86757" s="83"/>
    </row>
    <row r="86758" spans="16:16" x14ac:dyDescent="0.3">
      <c r="P86758" s="83"/>
    </row>
    <row r="86759" spans="16:16" x14ac:dyDescent="0.3">
      <c r="P86759" s="83"/>
    </row>
    <row r="86760" spans="16:16" x14ac:dyDescent="0.3">
      <c r="P86760" s="83"/>
    </row>
    <row r="86761" spans="16:16" x14ac:dyDescent="0.3">
      <c r="P86761" s="83"/>
    </row>
    <row r="86762" spans="16:16" x14ac:dyDescent="0.3">
      <c r="P86762" s="83"/>
    </row>
    <row r="86763" spans="16:16" x14ac:dyDescent="0.3">
      <c r="P86763" s="83"/>
    </row>
    <row r="86764" spans="16:16" x14ac:dyDescent="0.3">
      <c r="P86764" s="83"/>
    </row>
    <row r="86765" spans="16:16" x14ac:dyDescent="0.3">
      <c r="P86765" s="83"/>
    </row>
    <row r="86766" spans="16:16" x14ac:dyDescent="0.3">
      <c r="P86766" s="83"/>
    </row>
    <row r="86767" spans="16:16" x14ac:dyDescent="0.3">
      <c r="P86767" s="83"/>
    </row>
    <row r="86768" spans="16:16" x14ac:dyDescent="0.3">
      <c r="P86768" s="83"/>
    </row>
    <row r="86769" spans="16:16" x14ac:dyDescent="0.3">
      <c r="P86769" s="83"/>
    </row>
    <row r="86770" spans="16:16" x14ac:dyDescent="0.3">
      <c r="P86770" s="83"/>
    </row>
    <row r="86771" spans="16:16" x14ac:dyDescent="0.3">
      <c r="P86771" s="83"/>
    </row>
    <row r="86772" spans="16:16" x14ac:dyDescent="0.3">
      <c r="P86772" s="83"/>
    </row>
    <row r="86773" spans="16:16" x14ac:dyDescent="0.3">
      <c r="P86773" s="83"/>
    </row>
    <row r="86774" spans="16:16" x14ac:dyDescent="0.3">
      <c r="P86774" s="83"/>
    </row>
    <row r="86775" spans="16:16" x14ac:dyDescent="0.3">
      <c r="P86775" s="83"/>
    </row>
    <row r="86776" spans="16:16" x14ac:dyDescent="0.3">
      <c r="P86776" s="83"/>
    </row>
    <row r="86777" spans="16:16" x14ac:dyDescent="0.3">
      <c r="P86777" s="83"/>
    </row>
    <row r="86778" spans="16:16" x14ac:dyDescent="0.3">
      <c r="P86778" s="83"/>
    </row>
    <row r="86779" spans="16:16" x14ac:dyDescent="0.3">
      <c r="P86779" s="83"/>
    </row>
    <row r="86780" spans="16:16" x14ac:dyDescent="0.3">
      <c r="P86780" s="83"/>
    </row>
    <row r="86781" spans="16:16" x14ac:dyDescent="0.3">
      <c r="P86781" s="83"/>
    </row>
    <row r="86782" spans="16:16" x14ac:dyDescent="0.3">
      <c r="P86782" s="83"/>
    </row>
    <row r="86783" spans="16:16" x14ac:dyDescent="0.3">
      <c r="P86783" s="83"/>
    </row>
    <row r="86784" spans="16:16" x14ac:dyDescent="0.3">
      <c r="P86784" s="83"/>
    </row>
    <row r="86785" spans="16:16" x14ac:dyDescent="0.3">
      <c r="P86785" s="83"/>
    </row>
    <row r="86786" spans="16:16" x14ac:dyDescent="0.3">
      <c r="P86786" s="83"/>
    </row>
    <row r="86787" spans="16:16" x14ac:dyDescent="0.3">
      <c r="P86787" s="83"/>
    </row>
    <row r="86788" spans="16:16" x14ac:dyDescent="0.3">
      <c r="P86788" s="83"/>
    </row>
    <row r="86789" spans="16:16" x14ac:dyDescent="0.3">
      <c r="P86789" s="83"/>
    </row>
    <row r="86790" spans="16:16" x14ac:dyDescent="0.3">
      <c r="P86790" s="83"/>
    </row>
    <row r="86791" spans="16:16" x14ac:dyDescent="0.3">
      <c r="P86791" s="83"/>
    </row>
    <row r="86792" spans="16:16" x14ac:dyDescent="0.3">
      <c r="P86792" s="83"/>
    </row>
    <row r="86793" spans="16:16" x14ac:dyDescent="0.3">
      <c r="P86793" s="83"/>
    </row>
    <row r="86794" spans="16:16" x14ac:dyDescent="0.3">
      <c r="P86794" s="83"/>
    </row>
    <row r="86795" spans="16:16" x14ac:dyDescent="0.3">
      <c r="P86795" s="83"/>
    </row>
    <row r="86796" spans="16:16" x14ac:dyDescent="0.3">
      <c r="P86796" s="83"/>
    </row>
    <row r="86797" spans="16:16" x14ac:dyDescent="0.3">
      <c r="P86797" s="83"/>
    </row>
    <row r="86798" spans="16:16" x14ac:dyDescent="0.3">
      <c r="P86798" s="83"/>
    </row>
    <row r="86799" spans="16:16" x14ac:dyDescent="0.3">
      <c r="P86799" s="83"/>
    </row>
    <row r="86800" spans="16:16" x14ac:dyDescent="0.3">
      <c r="P86800" s="83"/>
    </row>
    <row r="86801" spans="16:16" x14ac:dyDescent="0.3">
      <c r="P86801" s="83"/>
    </row>
    <row r="86802" spans="16:16" x14ac:dyDescent="0.3">
      <c r="P86802" s="83"/>
    </row>
    <row r="86803" spans="16:16" x14ac:dyDescent="0.3">
      <c r="P86803" s="83"/>
    </row>
    <row r="86804" spans="16:16" x14ac:dyDescent="0.3">
      <c r="P86804" s="83"/>
    </row>
    <row r="86805" spans="16:16" x14ac:dyDescent="0.3">
      <c r="P86805" s="83"/>
    </row>
    <row r="86806" spans="16:16" x14ac:dyDescent="0.3">
      <c r="P86806" s="83"/>
    </row>
    <row r="86807" spans="16:16" x14ac:dyDescent="0.3">
      <c r="P86807" s="83"/>
    </row>
    <row r="86808" spans="16:16" x14ac:dyDescent="0.3">
      <c r="P86808" s="83"/>
    </row>
    <row r="86809" spans="16:16" x14ac:dyDescent="0.3">
      <c r="P86809" s="83"/>
    </row>
    <row r="86810" spans="16:16" x14ac:dyDescent="0.3">
      <c r="P86810" s="83"/>
    </row>
    <row r="86811" spans="16:16" x14ac:dyDescent="0.3">
      <c r="P86811" s="83"/>
    </row>
    <row r="86812" spans="16:16" x14ac:dyDescent="0.3">
      <c r="P86812" s="83"/>
    </row>
    <row r="86813" spans="16:16" x14ac:dyDescent="0.3">
      <c r="P86813" s="83"/>
    </row>
    <row r="86814" spans="16:16" x14ac:dyDescent="0.3">
      <c r="P86814" s="83"/>
    </row>
    <row r="86815" spans="16:16" x14ac:dyDescent="0.3">
      <c r="P86815" s="83"/>
    </row>
    <row r="86816" spans="16:16" x14ac:dyDescent="0.3">
      <c r="P86816" s="83"/>
    </row>
    <row r="86817" spans="16:16" x14ac:dyDescent="0.3">
      <c r="P86817" s="83"/>
    </row>
    <row r="86818" spans="16:16" x14ac:dyDescent="0.3">
      <c r="P86818" s="83"/>
    </row>
    <row r="86819" spans="16:16" x14ac:dyDescent="0.3">
      <c r="P86819" s="83"/>
    </row>
    <row r="86820" spans="16:16" x14ac:dyDescent="0.3">
      <c r="P86820" s="83"/>
    </row>
    <row r="86821" spans="16:16" x14ac:dyDescent="0.3">
      <c r="P86821" s="83"/>
    </row>
    <row r="86822" spans="16:16" x14ac:dyDescent="0.3">
      <c r="P86822" s="83"/>
    </row>
    <row r="86823" spans="16:16" x14ac:dyDescent="0.3">
      <c r="P86823" s="83"/>
    </row>
    <row r="86824" spans="16:16" x14ac:dyDescent="0.3">
      <c r="P86824" s="83"/>
    </row>
    <row r="86825" spans="16:16" x14ac:dyDescent="0.3">
      <c r="P86825" s="83"/>
    </row>
    <row r="86826" spans="16:16" x14ac:dyDescent="0.3">
      <c r="P86826" s="83"/>
    </row>
    <row r="86827" spans="16:16" x14ac:dyDescent="0.3">
      <c r="P86827" s="83"/>
    </row>
    <row r="86828" spans="16:16" x14ac:dyDescent="0.3">
      <c r="P86828" s="83"/>
    </row>
    <row r="86829" spans="16:16" x14ac:dyDescent="0.3">
      <c r="P86829" s="83"/>
    </row>
    <row r="86830" spans="16:16" x14ac:dyDescent="0.3">
      <c r="P86830" s="83"/>
    </row>
    <row r="86831" spans="16:16" x14ac:dyDescent="0.3">
      <c r="P86831" s="83"/>
    </row>
    <row r="86832" spans="16:16" x14ac:dyDescent="0.3">
      <c r="P86832" s="83"/>
    </row>
    <row r="86833" spans="16:16" x14ac:dyDescent="0.3">
      <c r="P86833" s="83"/>
    </row>
    <row r="86834" spans="16:16" x14ac:dyDescent="0.3">
      <c r="P86834" s="83"/>
    </row>
    <row r="86835" spans="16:16" x14ac:dyDescent="0.3">
      <c r="P86835" s="83"/>
    </row>
    <row r="86836" spans="16:16" x14ac:dyDescent="0.3">
      <c r="P86836" s="83"/>
    </row>
    <row r="86837" spans="16:16" x14ac:dyDescent="0.3">
      <c r="P86837" s="83"/>
    </row>
    <row r="86838" spans="16:16" x14ac:dyDescent="0.3">
      <c r="P86838" s="83"/>
    </row>
    <row r="86839" spans="16:16" x14ac:dyDescent="0.3">
      <c r="P86839" s="83"/>
    </row>
    <row r="86840" spans="16:16" x14ac:dyDescent="0.3">
      <c r="P86840" s="83"/>
    </row>
    <row r="86841" spans="16:16" x14ac:dyDescent="0.3">
      <c r="P86841" s="83"/>
    </row>
    <row r="86842" spans="16:16" x14ac:dyDescent="0.3">
      <c r="P86842" s="83"/>
    </row>
    <row r="86843" spans="16:16" x14ac:dyDescent="0.3">
      <c r="P86843" s="83"/>
    </row>
    <row r="86844" spans="16:16" x14ac:dyDescent="0.3">
      <c r="P86844" s="83"/>
    </row>
    <row r="86845" spans="16:16" x14ac:dyDescent="0.3">
      <c r="P86845" s="83"/>
    </row>
    <row r="86846" spans="16:16" x14ac:dyDescent="0.3">
      <c r="P86846" s="83"/>
    </row>
    <row r="86847" spans="16:16" x14ac:dyDescent="0.3">
      <c r="P86847" s="83"/>
    </row>
    <row r="86848" spans="16:16" x14ac:dyDescent="0.3">
      <c r="P86848" s="83"/>
    </row>
    <row r="86849" spans="16:16" x14ac:dyDescent="0.3">
      <c r="P86849" s="83"/>
    </row>
    <row r="86850" spans="16:16" x14ac:dyDescent="0.3">
      <c r="P86850" s="83"/>
    </row>
    <row r="86851" spans="16:16" x14ac:dyDescent="0.3">
      <c r="P86851" s="83"/>
    </row>
    <row r="86852" spans="16:16" x14ac:dyDescent="0.3">
      <c r="P86852" s="83"/>
    </row>
    <row r="86853" spans="16:16" x14ac:dyDescent="0.3">
      <c r="P86853" s="83"/>
    </row>
    <row r="86854" spans="16:16" x14ac:dyDescent="0.3">
      <c r="P86854" s="83"/>
    </row>
    <row r="86855" spans="16:16" x14ac:dyDescent="0.3">
      <c r="P86855" s="83"/>
    </row>
    <row r="86856" spans="16:16" x14ac:dyDescent="0.3">
      <c r="P86856" s="83"/>
    </row>
    <row r="86857" spans="16:16" x14ac:dyDescent="0.3">
      <c r="P86857" s="83"/>
    </row>
    <row r="86858" spans="16:16" x14ac:dyDescent="0.3">
      <c r="P86858" s="83"/>
    </row>
    <row r="86859" spans="16:16" x14ac:dyDescent="0.3">
      <c r="P86859" s="83"/>
    </row>
    <row r="86860" spans="16:16" x14ac:dyDescent="0.3">
      <c r="P86860" s="83"/>
    </row>
    <row r="86861" spans="16:16" x14ac:dyDescent="0.3">
      <c r="P86861" s="83"/>
    </row>
    <row r="86862" spans="16:16" x14ac:dyDescent="0.3">
      <c r="P86862" s="83"/>
    </row>
    <row r="86863" spans="16:16" x14ac:dyDescent="0.3">
      <c r="P86863" s="83"/>
    </row>
    <row r="86864" spans="16:16" x14ac:dyDescent="0.3">
      <c r="P86864" s="83"/>
    </row>
    <row r="86865" spans="16:16" x14ac:dyDescent="0.3">
      <c r="P86865" s="83"/>
    </row>
    <row r="86866" spans="16:16" x14ac:dyDescent="0.3">
      <c r="P86866" s="83"/>
    </row>
    <row r="86867" spans="16:16" x14ac:dyDescent="0.3">
      <c r="P86867" s="83"/>
    </row>
    <row r="86868" spans="16:16" x14ac:dyDescent="0.3">
      <c r="P86868" s="83"/>
    </row>
    <row r="86869" spans="16:16" x14ac:dyDescent="0.3">
      <c r="P86869" s="83"/>
    </row>
    <row r="86870" spans="16:16" x14ac:dyDescent="0.3">
      <c r="P86870" s="83"/>
    </row>
    <row r="86871" spans="16:16" x14ac:dyDescent="0.3">
      <c r="P86871" s="83"/>
    </row>
    <row r="86872" spans="16:16" x14ac:dyDescent="0.3">
      <c r="P86872" s="83"/>
    </row>
    <row r="86873" spans="16:16" x14ac:dyDescent="0.3">
      <c r="P86873" s="83"/>
    </row>
    <row r="86874" spans="16:16" x14ac:dyDescent="0.3">
      <c r="P86874" s="83"/>
    </row>
    <row r="86875" spans="16:16" x14ac:dyDescent="0.3">
      <c r="P86875" s="83"/>
    </row>
    <row r="86876" spans="16:16" x14ac:dyDescent="0.3">
      <c r="P86876" s="83"/>
    </row>
    <row r="86877" spans="16:16" x14ac:dyDescent="0.3">
      <c r="P86877" s="83"/>
    </row>
    <row r="86878" spans="16:16" x14ac:dyDescent="0.3">
      <c r="P86878" s="83"/>
    </row>
    <row r="86879" spans="16:16" x14ac:dyDescent="0.3">
      <c r="P86879" s="83"/>
    </row>
    <row r="86880" spans="16:16" x14ac:dyDescent="0.3">
      <c r="P86880" s="83"/>
    </row>
    <row r="86881" spans="16:16" x14ac:dyDescent="0.3">
      <c r="P86881" s="83"/>
    </row>
    <row r="86882" spans="16:16" x14ac:dyDescent="0.3">
      <c r="P86882" s="83"/>
    </row>
    <row r="86883" spans="16:16" x14ac:dyDescent="0.3">
      <c r="P86883" s="83"/>
    </row>
    <row r="86884" spans="16:16" x14ac:dyDescent="0.3">
      <c r="P86884" s="83"/>
    </row>
    <row r="86885" spans="16:16" x14ac:dyDescent="0.3">
      <c r="P86885" s="83"/>
    </row>
    <row r="86886" spans="16:16" x14ac:dyDescent="0.3">
      <c r="P86886" s="83"/>
    </row>
    <row r="86887" spans="16:16" x14ac:dyDescent="0.3">
      <c r="P86887" s="83"/>
    </row>
    <row r="86888" spans="16:16" x14ac:dyDescent="0.3">
      <c r="P86888" s="83"/>
    </row>
    <row r="86889" spans="16:16" x14ac:dyDescent="0.3">
      <c r="P86889" s="83"/>
    </row>
    <row r="86890" spans="16:16" x14ac:dyDescent="0.3">
      <c r="P86890" s="83"/>
    </row>
    <row r="86891" spans="16:16" x14ac:dyDescent="0.3">
      <c r="P86891" s="83"/>
    </row>
    <row r="86892" spans="16:16" x14ac:dyDescent="0.3">
      <c r="P86892" s="83"/>
    </row>
    <row r="86893" spans="16:16" x14ac:dyDescent="0.3">
      <c r="P86893" s="83"/>
    </row>
    <row r="86894" spans="16:16" x14ac:dyDescent="0.3">
      <c r="P86894" s="83"/>
    </row>
    <row r="86895" spans="16:16" x14ac:dyDescent="0.3">
      <c r="P86895" s="83"/>
    </row>
    <row r="86896" spans="16:16" x14ac:dyDescent="0.3">
      <c r="P86896" s="83"/>
    </row>
    <row r="86897" spans="16:16" x14ac:dyDescent="0.3">
      <c r="P86897" s="83"/>
    </row>
    <row r="86898" spans="16:16" x14ac:dyDescent="0.3">
      <c r="P86898" s="83"/>
    </row>
    <row r="86899" spans="16:16" x14ac:dyDescent="0.3">
      <c r="P86899" s="83"/>
    </row>
    <row r="86900" spans="16:16" x14ac:dyDescent="0.3">
      <c r="P86900" s="83"/>
    </row>
    <row r="86901" spans="16:16" x14ac:dyDescent="0.3">
      <c r="P86901" s="83"/>
    </row>
    <row r="86902" spans="16:16" x14ac:dyDescent="0.3">
      <c r="P86902" s="83"/>
    </row>
    <row r="86903" spans="16:16" x14ac:dyDescent="0.3">
      <c r="P86903" s="83"/>
    </row>
    <row r="86904" spans="16:16" x14ac:dyDescent="0.3">
      <c r="P86904" s="83"/>
    </row>
    <row r="86905" spans="16:16" x14ac:dyDescent="0.3">
      <c r="P86905" s="83"/>
    </row>
    <row r="86906" spans="16:16" x14ac:dyDescent="0.3">
      <c r="P86906" s="83"/>
    </row>
    <row r="86907" spans="16:16" x14ac:dyDescent="0.3">
      <c r="P86907" s="83"/>
    </row>
    <row r="86908" spans="16:16" x14ac:dyDescent="0.3">
      <c r="P86908" s="83"/>
    </row>
    <row r="86909" spans="16:16" x14ac:dyDescent="0.3">
      <c r="P86909" s="83"/>
    </row>
    <row r="86910" spans="16:16" x14ac:dyDescent="0.3">
      <c r="P86910" s="83"/>
    </row>
    <row r="86911" spans="16:16" x14ac:dyDescent="0.3">
      <c r="P86911" s="83"/>
    </row>
    <row r="86912" spans="16:16" x14ac:dyDescent="0.3">
      <c r="P86912" s="83"/>
    </row>
    <row r="86913" spans="16:16" x14ac:dyDescent="0.3">
      <c r="P86913" s="83"/>
    </row>
    <row r="86914" spans="16:16" x14ac:dyDescent="0.3">
      <c r="P86914" s="83"/>
    </row>
    <row r="86915" spans="16:16" x14ac:dyDescent="0.3">
      <c r="P86915" s="83"/>
    </row>
    <row r="86916" spans="16:16" x14ac:dyDescent="0.3">
      <c r="P86916" s="83"/>
    </row>
    <row r="86917" spans="16:16" x14ac:dyDescent="0.3">
      <c r="P86917" s="83"/>
    </row>
    <row r="86918" spans="16:16" x14ac:dyDescent="0.3">
      <c r="P86918" s="83"/>
    </row>
    <row r="86919" spans="16:16" x14ac:dyDescent="0.3">
      <c r="P86919" s="83"/>
    </row>
    <row r="86920" spans="16:16" x14ac:dyDescent="0.3">
      <c r="P86920" s="83"/>
    </row>
    <row r="86921" spans="16:16" x14ac:dyDescent="0.3">
      <c r="P86921" s="83"/>
    </row>
    <row r="86922" spans="16:16" x14ac:dyDescent="0.3">
      <c r="P86922" s="83"/>
    </row>
    <row r="86923" spans="16:16" x14ac:dyDescent="0.3">
      <c r="P86923" s="83"/>
    </row>
    <row r="86924" spans="16:16" x14ac:dyDescent="0.3">
      <c r="P86924" s="83"/>
    </row>
    <row r="86925" spans="16:16" x14ac:dyDescent="0.3">
      <c r="P86925" s="83"/>
    </row>
    <row r="86926" spans="16:16" x14ac:dyDescent="0.3">
      <c r="P86926" s="83"/>
    </row>
    <row r="86927" spans="16:16" x14ac:dyDescent="0.3">
      <c r="P86927" s="83"/>
    </row>
    <row r="86928" spans="16:16" x14ac:dyDescent="0.3">
      <c r="P86928" s="83"/>
    </row>
    <row r="86929" spans="16:16" x14ac:dyDescent="0.3">
      <c r="P86929" s="83"/>
    </row>
    <row r="86930" spans="16:16" x14ac:dyDescent="0.3">
      <c r="P86930" s="83"/>
    </row>
    <row r="86931" spans="16:16" x14ac:dyDescent="0.3">
      <c r="P86931" s="83"/>
    </row>
    <row r="86932" spans="16:16" x14ac:dyDescent="0.3">
      <c r="P86932" s="83"/>
    </row>
    <row r="86933" spans="16:16" x14ac:dyDescent="0.3">
      <c r="P86933" s="83"/>
    </row>
    <row r="86934" spans="16:16" x14ac:dyDescent="0.3">
      <c r="P86934" s="83"/>
    </row>
    <row r="86935" spans="16:16" x14ac:dyDescent="0.3">
      <c r="P86935" s="83"/>
    </row>
    <row r="86936" spans="16:16" x14ac:dyDescent="0.3">
      <c r="P86936" s="83"/>
    </row>
    <row r="86937" spans="16:16" x14ac:dyDescent="0.3">
      <c r="P86937" s="83"/>
    </row>
    <row r="86938" spans="16:16" x14ac:dyDescent="0.3">
      <c r="P86938" s="83"/>
    </row>
    <row r="86939" spans="16:16" x14ac:dyDescent="0.3">
      <c r="P86939" s="83"/>
    </row>
    <row r="86940" spans="16:16" x14ac:dyDescent="0.3">
      <c r="P86940" s="83"/>
    </row>
    <row r="86941" spans="16:16" x14ac:dyDescent="0.3">
      <c r="P86941" s="83"/>
    </row>
    <row r="86942" spans="16:16" x14ac:dyDescent="0.3">
      <c r="P86942" s="83"/>
    </row>
    <row r="86943" spans="16:16" x14ac:dyDescent="0.3">
      <c r="P86943" s="83"/>
    </row>
    <row r="86944" spans="16:16" x14ac:dyDescent="0.3">
      <c r="P86944" s="83"/>
    </row>
    <row r="86945" spans="16:16" x14ac:dyDescent="0.3">
      <c r="P86945" s="83"/>
    </row>
    <row r="86946" spans="16:16" x14ac:dyDescent="0.3">
      <c r="P86946" s="83"/>
    </row>
    <row r="86947" spans="16:16" x14ac:dyDescent="0.3">
      <c r="P86947" s="83"/>
    </row>
    <row r="86948" spans="16:16" x14ac:dyDescent="0.3">
      <c r="P86948" s="83"/>
    </row>
    <row r="86949" spans="16:16" x14ac:dyDescent="0.3">
      <c r="P86949" s="83"/>
    </row>
    <row r="86950" spans="16:16" x14ac:dyDescent="0.3">
      <c r="P86950" s="83"/>
    </row>
    <row r="86951" spans="16:16" x14ac:dyDescent="0.3">
      <c r="P86951" s="83"/>
    </row>
    <row r="86952" spans="16:16" x14ac:dyDescent="0.3">
      <c r="P86952" s="83"/>
    </row>
    <row r="86953" spans="16:16" x14ac:dyDescent="0.3">
      <c r="P86953" s="83"/>
    </row>
    <row r="86954" spans="16:16" x14ac:dyDescent="0.3">
      <c r="P86954" s="83"/>
    </row>
    <row r="86955" spans="16:16" x14ac:dyDescent="0.3">
      <c r="P86955" s="83"/>
    </row>
    <row r="86956" spans="16:16" x14ac:dyDescent="0.3">
      <c r="P86956" s="83"/>
    </row>
    <row r="86957" spans="16:16" x14ac:dyDescent="0.3">
      <c r="P86957" s="83"/>
    </row>
    <row r="86958" spans="16:16" x14ac:dyDescent="0.3">
      <c r="P86958" s="83"/>
    </row>
    <row r="86959" spans="16:16" x14ac:dyDescent="0.3">
      <c r="P86959" s="83"/>
    </row>
    <row r="86960" spans="16:16" x14ac:dyDescent="0.3">
      <c r="P86960" s="83"/>
    </row>
    <row r="86961" spans="16:16" x14ac:dyDescent="0.3">
      <c r="P86961" s="83"/>
    </row>
    <row r="86962" spans="16:16" x14ac:dyDescent="0.3">
      <c r="P86962" s="83"/>
    </row>
    <row r="86963" spans="16:16" x14ac:dyDescent="0.3">
      <c r="P86963" s="83"/>
    </row>
    <row r="86964" spans="16:16" x14ac:dyDescent="0.3">
      <c r="P86964" s="83"/>
    </row>
    <row r="86965" spans="16:16" x14ac:dyDescent="0.3">
      <c r="P86965" s="83"/>
    </row>
    <row r="86966" spans="16:16" x14ac:dyDescent="0.3">
      <c r="P86966" s="83"/>
    </row>
    <row r="86967" spans="16:16" x14ac:dyDescent="0.3">
      <c r="P86967" s="83"/>
    </row>
    <row r="86968" spans="16:16" x14ac:dyDescent="0.3">
      <c r="P86968" s="83"/>
    </row>
    <row r="86969" spans="16:16" x14ac:dyDescent="0.3">
      <c r="P86969" s="83"/>
    </row>
    <row r="86970" spans="16:16" x14ac:dyDescent="0.3">
      <c r="P86970" s="83"/>
    </row>
    <row r="86971" spans="16:16" x14ac:dyDescent="0.3">
      <c r="P86971" s="83"/>
    </row>
    <row r="86972" spans="16:16" x14ac:dyDescent="0.3">
      <c r="P86972" s="83"/>
    </row>
    <row r="86973" spans="16:16" x14ac:dyDescent="0.3">
      <c r="P86973" s="83"/>
    </row>
    <row r="86974" spans="16:16" x14ac:dyDescent="0.3">
      <c r="P86974" s="83"/>
    </row>
    <row r="86975" spans="16:16" x14ac:dyDescent="0.3">
      <c r="P86975" s="83"/>
    </row>
    <row r="86976" spans="16:16" x14ac:dyDescent="0.3">
      <c r="P86976" s="83"/>
    </row>
    <row r="86977" spans="16:16" x14ac:dyDescent="0.3">
      <c r="P86977" s="83"/>
    </row>
    <row r="86978" spans="16:16" x14ac:dyDescent="0.3">
      <c r="P86978" s="83"/>
    </row>
    <row r="86979" spans="16:16" x14ac:dyDescent="0.3">
      <c r="P86979" s="83"/>
    </row>
    <row r="86980" spans="16:16" x14ac:dyDescent="0.3">
      <c r="P86980" s="83"/>
    </row>
    <row r="86981" spans="16:16" x14ac:dyDescent="0.3">
      <c r="P86981" s="83"/>
    </row>
    <row r="86982" spans="16:16" x14ac:dyDescent="0.3">
      <c r="P86982" s="83"/>
    </row>
    <row r="86983" spans="16:16" x14ac:dyDescent="0.3">
      <c r="P86983" s="83"/>
    </row>
    <row r="86984" spans="16:16" x14ac:dyDescent="0.3">
      <c r="P86984" s="83"/>
    </row>
    <row r="86985" spans="16:16" x14ac:dyDescent="0.3">
      <c r="P86985" s="83"/>
    </row>
    <row r="86986" spans="16:16" x14ac:dyDescent="0.3">
      <c r="P86986" s="83"/>
    </row>
    <row r="86987" spans="16:16" x14ac:dyDescent="0.3">
      <c r="P86987" s="83"/>
    </row>
    <row r="86988" spans="16:16" x14ac:dyDescent="0.3">
      <c r="P86988" s="83"/>
    </row>
    <row r="86989" spans="16:16" x14ac:dyDescent="0.3">
      <c r="P86989" s="83"/>
    </row>
    <row r="86990" spans="16:16" x14ac:dyDescent="0.3">
      <c r="P86990" s="83"/>
    </row>
    <row r="86991" spans="16:16" x14ac:dyDescent="0.3">
      <c r="P86991" s="83"/>
    </row>
    <row r="86992" spans="16:16" x14ac:dyDescent="0.3">
      <c r="P86992" s="83"/>
    </row>
    <row r="86993" spans="16:16" x14ac:dyDescent="0.3">
      <c r="P86993" s="83"/>
    </row>
    <row r="86994" spans="16:16" x14ac:dyDescent="0.3">
      <c r="P86994" s="83"/>
    </row>
    <row r="86995" spans="16:16" x14ac:dyDescent="0.3">
      <c r="P86995" s="83"/>
    </row>
    <row r="86996" spans="16:16" x14ac:dyDescent="0.3">
      <c r="P86996" s="83"/>
    </row>
    <row r="86997" spans="16:16" x14ac:dyDescent="0.3">
      <c r="P86997" s="83"/>
    </row>
    <row r="86998" spans="16:16" x14ac:dyDescent="0.3">
      <c r="P86998" s="83"/>
    </row>
    <row r="86999" spans="16:16" x14ac:dyDescent="0.3">
      <c r="P86999" s="83"/>
    </row>
    <row r="87000" spans="16:16" x14ac:dyDescent="0.3">
      <c r="P87000" s="83"/>
    </row>
    <row r="87001" spans="16:16" x14ac:dyDescent="0.3">
      <c r="P87001" s="83"/>
    </row>
    <row r="87002" spans="16:16" x14ac:dyDescent="0.3">
      <c r="P87002" s="83"/>
    </row>
    <row r="87003" spans="16:16" x14ac:dyDescent="0.3">
      <c r="P87003" s="83"/>
    </row>
    <row r="87004" spans="16:16" x14ac:dyDescent="0.3">
      <c r="P87004" s="83"/>
    </row>
    <row r="87005" spans="16:16" x14ac:dyDescent="0.3">
      <c r="P87005" s="83"/>
    </row>
    <row r="87006" spans="16:16" x14ac:dyDescent="0.3">
      <c r="P87006" s="83"/>
    </row>
    <row r="87007" spans="16:16" x14ac:dyDescent="0.3">
      <c r="P87007" s="83"/>
    </row>
    <row r="87008" spans="16:16" x14ac:dyDescent="0.3">
      <c r="P87008" s="83"/>
    </row>
    <row r="87009" spans="16:16" x14ac:dyDescent="0.3">
      <c r="P87009" s="83"/>
    </row>
    <row r="87010" spans="16:16" x14ac:dyDescent="0.3">
      <c r="P87010" s="83"/>
    </row>
    <row r="87011" spans="16:16" x14ac:dyDescent="0.3">
      <c r="P87011" s="83"/>
    </row>
    <row r="87012" spans="16:16" x14ac:dyDescent="0.3">
      <c r="P87012" s="83"/>
    </row>
    <row r="87013" spans="16:16" x14ac:dyDescent="0.3">
      <c r="P87013" s="83"/>
    </row>
    <row r="87014" spans="16:16" x14ac:dyDescent="0.3">
      <c r="P87014" s="83"/>
    </row>
    <row r="87015" spans="16:16" x14ac:dyDescent="0.3">
      <c r="P87015" s="83"/>
    </row>
    <row r="87016" spans="16:16" x14ac:dyDescent="0.3">
      <c r="P87016" s="83"/>
    </row>
    <row r="87017" spans="16:16" x14ac:dyDescent="0.3">
      <c r="P87017" s="83"/>
    </row>
    <row r="87018" spans="16:16" x14ac:dyDescent="0.3">
      <c r="P87018" s="83"/>
    </row>
    <row r="87019" spans="16:16" x14ac:dyDescent="0.3">
      <c r="P87019" s="83"/>
    </row>
    <row r="87020" spans="16:16" x14ac:dyDescent="0.3">
      <c r="P87020" s="83"/>
    </row>
    <row r="87021" spans="16:16" x14ac:dyDescent="0.3">
      <c r="P87021" s="83"/>
    </row>
    <row r="87022" spans="16:16" x14ac:dyDescent="0.3">
      <c r="P87022" s="83"/>
    </row>
    <row r="87023" spans="16:16" x14ac:dyDescent="0.3">
      <c r="P87023" s="83"/>
    </row>
    <row r="87024" spans="16:16" x14ac:dyDescent="0.3">
      <c r="P87024" s="83"/>
    </row>
    <row r="87025" spans="16:16" x14ac:dyDescent="0.3">
      <c r="P87025" s="83"/>
    </row>
    <row r="87026" spans="16:16" x14ac:dyDescent="0.3">
      <c r="P87026" s="83"/>
    </row>
    <row r="87027" spans="16:16" x14ac:dyDescent="0.3">
      <c r="P87027" s="83"/>
    </row>
    <row r="87028" spans="16:16" x14ac:dyDescent="0.3">
      <c r="P87028" s="83"/>
    </row>
    <row r="87029" spans="16:16" x14ac:dyDescent="0.3">
      <c r="P87029" s="83"/>
    </row>
    <row r="87030" spans="16:16" x14ac:dyDescent="0.3">
      <c r="P87030" s="83"/>
    </row>
    <row r="87031" spans="16:16" x14ac:dyDescent="0.3">
      <c r="P87031" s="83"/>
    </row>
    <row r="87032" spans="16:16" x14ac:dyDescent="0.3">
      <c r="P87032" s="83"/>
    </row>
    <row r="87033" spans="16:16" x14ac:dyDescent="0.3">
      <c r="P87033" s="83"/>
    </row>
    <row r="87034" spans="16:16" x14ac:dyDescent="0.3">
      <c r="P87034" s="83"/>
    </row>
    <row r="87035" spans="16:16" x14ac:dyDescent="0.3">
      <c r="P87035" s="83"/>
    </row>
    <row r="87036" spans="16:16" x14ac:dyDescent="0.3">
      <c r="P87036" s="83"/>
    </row>
    <row r="87037" spans="16:16" x14ac:dyDescent="0.3">
      <c r="P87037" s="83"/>
    </row>
    <row r="87038" spans="16:16" x14ac:dyDescent="0.3">
      <c r="P87038" s="83"/>
    </row>
    <row r="87039" spans="16:16" x14ac:dyDescent="0.3">
      <c r="P87039" s="83"/>
    </row>
    <row r="87040" spans="16:16" x14ac:dyDescent="0.3">
      <c r="P87040" s="83"/>
    </row>
    <row r="87041" spans="16:16" x14ac:dyDescent="0.3">
      <c r="P87041" s="83"/>
    </row>
    <row r="87042" spans="16:16" x14ac:dyDescent="0.3">
      <c r="P87042" s="83"/>
    </row>
    <row r="87043" spans="16:16" x14ac:dyDescent="0.3">
      <c r="P87043" s="83"/>
    </row>
    <row r="87044" spans="16:16" x14ac:dyDescent="0.3">
      <c r="P87044" s="83"/>
    </row>
    <row r="87045" spans="16:16" x14ac:dyDescent="0.3">
      <c r="P87045" s="83"/>
    </row>
    <row r="87046" spans="16:16" x14ac:dyDescent="0.3">
      <c r="P87046" s="83"/>
    </row>
    <row r="87047" spans="16:16" x14ac:dyDescent="0.3">
      <c r="P87047" s="83"/>
    </row>
    <row r="87048" spans="16:16" x14ac:dyDescent="0.3">
      <c r="P87048" s="83"/>
    </row>
    <row r="87049" spans="16:16" x14ac:dyDescent="0.3">
      <c r="P87049" s="83"/>
    </row>
    <row r="87050" spans="16:16" x14ac:dyDescent="0.3">
      <c r="P87050" s="83"/>
    </row>
    <row r="87051" spans="16:16" x14ac:dyDescent="0.3">
      <c r="P87051" s="83"/>
    </row>
    <row r="87052" spans="16:16" x14ac:dyDescent="0.3">
      <c r="P87052" s="83"/>
    </row>
    <row r="87053" spans="16:16" x14ac:dyDescent="0.3">
      <c r="P87053" s="83"/>
    </row>
    <row r="87054" spans="16:16" x14ac:dyDescent="0.3">
      <c r="P87054" s="83"/>
    </row>
    <row r="87055" spans="16:16" x14ac:dyDescent="0.3">
      <c r="P87055" s="83"/>
    </row>
    <row r="87056" spans="16:16" x14ac:dyDescent="0.3">
      <c r="P87056" s="83"/>
    </row>
    <row r="87057" spans="16:16" x14ac:dyDescent="0.3">
      <c r="P87057" s="83"/>
    </row>
    <row r="87058" spans="16:16" x14ac:dyDescent="0.3">
      <c r="P87058" s="83"/>
    </row>
    <row r="87059" spans="16:16" x14ac:dyDescent="0.3">
      <c r="P87059" s="83"/>
    </row>
    <row r="87060" spans="16:16" x14ac:dyDescent="0.3">
      <c r="P87060" s="83"/>
    </row>
    <row r="87061" spans="16:16" x14ac:dyDescent="0.3">
      <c r="P87061" s="83"/>
    </row>
    <row r="87062" spans="16:16" x14ac:dyDescent="0.3">
      <c r="P87062" s="83"/>
    </row>
    <row r="87063" spans="16:16" x14ac:dyDescent="0.3">
      <c r="P87063" s="83"/>
    </row>
    <row r="87064" spans="16:16" x14ac:dyDescent="0.3">
      <c r="P87064" s="83"/>
    </row>
    <row r="87065" spans="16:16" x14ac:dyDescent="0.3">
      <c r="P87065" s="83"/>
    </row>
    <row r="87066" spans="16:16" x14ac:dyDescent="0.3">
      <c r="P87066" s="83"/>
    </row>
    <row r="87067" spans="16:16" x14ac:dyDescent="0.3">
      <c r="P87067" s="83"/>
    </row>
    <row r="87068" spans="16:16" x14ac:dyDescent="0.3">
      <c r="P87068" s="83"/>
    </row>
    <row r="87069" spans="16:16" x14ac:dyDescent="0.3">
      <c r="P87069" s="83"/>
    </row>
    <row r="87070" spans="16:16" x14ac:dyDescent="0.3">
      <c r="P87070" s="83"/>
    </row>
    <row r="87071" spans="16:16" x14ac:dyDescent="0.3">
      <c r="P87071" s="83"/>
    </row>
    <row r="87072" spans="16:16" x14ac:dyDescent="0.3">
      <c r="P87072" s="83"/>
    </row>
    <row r="87073" spans="16:16" x14ac:dyDescent="0.3">
      <c r="P87073" s="83"/>
    </row>
    <row r="87074" spans="16:16" x14ac:dyDescent="0.3">
      <c r="P87074" s="83"/>
    </row>
    <row r="87075" spans="16:16" x14ac:dyDescent="0.3">
      <c r="P87075" s="83"/>
    </row>
    <row r="87076" spans="16:16" x14ac:dyDescent="0.3">
      <c r="P87076" s="83"/>
    </row>
    <row r="87077" spans="16:16" x14ac:dyDescent="0.3">
      <c r="P87077" s="83"/>
    </row>
    <row r="87078" spans="16:16" x14ac:dyDescent="0.3">
      <c r="P87078" s="83"/>
    </row>
    <row r="87079" spans="16:16" x14ac:dyDescent="0.3">
      <c r="P87079" s="83"/>
    </row>
    <row r="87080" spans="16:16" x14ac:dyDescent="0.3">
      <c r="P87080" s="83"/>
    </row>
    <row r="87081" spans="16:16" x14ac:dyDescent="0.3">
      <c r="P87081" s="83"/>
    </row>
    <row r="87082" spans="16:16" x14ac:dyDescent="0.3">
      <c r="P87082" s="83"/>
    </row>
    <row r="87083" spans="16:16" x14ac:dyDescent="0.3">
      <c r="P87083" s="83"/>
    </row>
    <row r="87084" spans="16:16" x14ac:dyDescent="0.3">
      <c r="P87084" s="83"/>
    </row>
    <row r="87085" spans="16:16" x14ac:dyDescent="0.3">
      <c r="P87085" s="83"/>
    </row>
    <row r="87086" spans="16:16" x14ac:dyDescent="0.3">
      <c r="P87086" s="83"/>
    </row>
    <row r="87087" spans="16:16" x14ac:dyDescent="0.3">
      <c r="P87087" s="83"/>
    </row>
    <row r="87088" spans="16:16" x14ac:dyDescent="0.3">
      <c r="P87088" s="83"/>
    </row>
    <row r="87089" spans="16:16" x14ac:dyDescent="0.3">
      <c r="P87089" s="83"/>
    </row>
    <row r="87090" spans="16:16" x14ac:dyDescent="0.3">
      <c r="P87090" s="83"/>
    </row>
    <row r="87091" spans="16:16" x14ac:dyDescent="0.3">
      <c r="P87091" s="83"/>
    </row>
    <row r="87092" spans="16:16" x14ac:dyDescent="0.3">
      <c r="P87092" s="83"/>
    </row>
    <row r="87093" spans="16:16" x14ac:dyDescent="0.3">
      <c r="P87093" s="83"/>
    </row>
    <row r="87094" spans="16:16" x14ac:dyDescent="0.3">
      <c r="P87094" s="83"/>
    </row>
    <row r="87095" spans="16:16" x14ac:dyDescent="0.3">
      <c r="P87095" s="83"/>
    </row>
    <row r="87096" spans="16:16" x14ac:dyDescent="0.3">
      <c r="P87096" s="83"/>
    </row>
    <row r="87097" spans="16:16" x14ac:dyDescent="0.3">
      <c r="P87097" s="83"/>
    </row>
    <row r="87098" spans="16:16" x14ac:dyDescent="0.3">
      <c r="P87098" s="83"/>
    </row>
    <row r="87099" spans="16:16" x14ac:dyDescent="0.3">
      <c r="P87099" s="83"/>
    </row>
    <row r="87100" spans="16:16" x14ac:dyDescent="0.3">
      <c r="P87100" s="83"/>
    </row>
    <row r="87101" spans="16:16" x14ac:dyDescent="0.3">
      <c r="P87101" s="83"/>
    </row>
    <row r="87102" spans="16:16" x14ac:dyDescent="0.3">
      <c r="P87102" s="83"/>
    </row>
    <row r="87103" spans="16:16" x14ac:dyDescent="0.3">
      <c r="P87103" s="83"/>
    </row>
    <row r="87104" spans="16:16" x14ac:dyDescent="0.3">
      <c r="P87104" s="83"/>
    </row>
    <row r="87105" spans="16:16" x14ac:dyDescent="0.3">
      <c r="P87105" s="83"/>
    </row>
    <row r="87106" spans="16:16" x14ac:dyDescent="0.3">
      <c r="P87106" s="83"/>
    </row>
    <row r="87107" spans="16:16" x14ac:dyDescent="0.3">
      <c r="P87107" s="83"/>
    </row>
    <row r="87108" spans="16:16" x14ac:dyDescent="0.3">
      <c r="P87108" s="83"/>
    </row>
    <row r="87109" spans="16:16" x14ac:dyDescent="0.3">
      <c r="P87109" s="83"/>
    </row>
    <row r="87110" spans="16:16" x14ac:dyDescent="0.3">
      <c r="P87110" s="83"/>
    </row>
    <row r="87111" spans="16:16" x14ac:dyDescent="0.3">
      <c r="P87111" s="83"/>
    </row>
    <row r="87112" spans="16:16" x14ac:dyDescent="0.3">
      <c r="P87112" s="83"/>
    </row>
    <row r="87113" spans="16:16" x14ac:dyDescent="0.3">
      <c r="P87113" s="83"/>
    </row>
    <row r="87114" spans="16:16" x14ac:dyDescent="0.3">
      <c r="P87114" s="83"/>
    </row>
    <row r="87115" spans="16:16" x14ac:dyDescent="0.3">
      <c r="P87115" s="83"/>
    </row>
    <row r="87116" spans="16:16" x14ac:dyDescent="0.3">
      <c r="P87116" s="83"/>
    </row>
    <row r="87117" spans="16:16" x14ac:dyDescent="0.3">
      <c r="P87117" s="83"/>
    </row>
    <row r="87118" spans="16:16" x14ac:dyDescent="0.3">
      <c r="P87118" s="83"/>
    </row>
    <row r="87119" spans="16:16" x14ac:dyDescent="0.3">
      <c r="P87119" s="83"/>
    </row>
    <row r="87120" spans="16:16" x14ac:dyDescent="0.3">
      <c r="P87120" s="83"/>
    </row>
    <row r="87121" spans="16:16" x14ac:dyDescent="0.3">
      <c r="P87121" s="83"/>
    </row>
    <row r="87122" spans="16:16" x14ac:dyDescent="0.3">
      <c r="P87122" s="83"/>
    </row>
    <row r="87123" spans="16:16" x14ac:dyDescent="0.3">
      <c r="P87123" s="83"/>
    </row>
    <row r="87124" spans="16:16" x14ac:dyDescent="0.3">
      <c r="P87124" s="83"/>
    </row>
    <row r="87125" spans="16:16" x14ac:dyDescent="0.3">
      <c r="P87125" s="83"/>
    </row>
    <row r="87126" spans="16:16" x14ac:dyDescent="0.3">
      <c r="P87126" s="83"/>
    </row>
    <row r="87127" spans="16:16" x14ac:dyDescent="0.3">
      <c r="P87127" s="83"/>
    </row>
    <row r="87128" spans="16:16" x14ac:dyDescent="0.3">
      <c r="P87128" s="83"/>
    </row>
    <row r="87129" spans="16:16" x14ac:dyDescent="0.3">
      <c r="P87129" s="83"/>
    </row>
    <row r="87130" spans="16:16" x14ac:dyDescent="0.3">
      <c r="P87130" s="83"/>
    </row>
    <row r="87131" spans="16:16" x14ac:dyDescent="0.3">
      <c r="P87131" s="83"/>
    </row>
    <row r="87132" spans="16:16" x14ac:dyDescent="0.3">
      <c r="P87132" s="83"/>
    </row>
    <row r="87133" spans="16:16" x14ac:dyDescent="0.3">
      <c r="P87133" s="83"/>
    </row>
    <row r="87134" spans="16:16" x14ac:dyDescent="0.3">
      <c r="P87134" s="83"/>
    </row>
    <row r="87135" spans="16:16" x14ac:dyDescent="0.3">
      <c r="P87135" s="83"/>
    </row>
    <row r="87136" spans="16:16" x14ac:dyDescent="0.3">
      <c r="P87136" s="83"/>
    </row>
    <row r="87137" spans="16:16" x14ac:dyDescent="0.3">
      <c r="P87137" s="83"/>
    </row>
    <row r="87138" spans="16:16" x14ac:dyDescent="0.3">
      <c r="P87138" s="83"/>
    </row>
    <row r="87139" spans="16:16" x14ac:dyDescent="0.3">
      <c r="P87139" s="83"/>
    </row>
    <row r="87140" spans="16:16" x14ac:dyDescent="0.3">
      <c r="P87140" s="83"/>
    </row>
    <row r="87141" spans="16:16" x14ac:dyDescent="0.3">
      <c r="P87141" s="83"/>
    </row>
    <row r="87142" spans="16:16" x14ac:dyDescent="0.3">
      <c r="P87142" s="83"/>
    </row>
    <row r="87143" spans="16:16" x14ac:dyDescent="0.3">
      <c r="P87143" s="83"/>
    </row>
    <row r="87144" spans="16:16" x14ac:dyDescent="0.3">
      <c r="P87144" s="83"/>
    </row>
    <row r="87145" spans="16:16" x14ac:dyDescent="0.3">
      <c r="P87145" s="83"/>
    </row>
    <row r="87146" spans="16:16" x14ac:dyDescent="0.3">
      <c r="P87146" s="83"/>
    </row>
    <row r="87147" spans="16:16" x14ac:dyDescent="0.3">
      <c r="P87147" s="83"/>
    </row>
    <row r="87148" spans="16:16" x14ac:dyDescent="0.3">
      <c r="P87148" s="83"/>
    </row>
    <row r="87149" spans="16:16" x14ac:dyDescent="0.3">
      <c r="P87149" s="83"/>
    </row>
    <row r="87150" spans="16:16" x14ac:dyDescent="0.3">
      <c r="P87150" s="83"/>
    </row>
    <row r="87151" spans="16:16" x14ac:dyDescent="0.3">
      <c r="P87151" s="83"/>
    </row>
    <row r="87152" spans="16:16" x14ac:dyDescent="0.3">
      <c r="P87152" s="83"/>
    </row>
    <row r="87153" spans="16:16" x14ac:dyDescent="0.3">
      <c r="P87153" s="83"/>
    </row>
    <row r="87154" spans="16:16" x14ac:dyDescent="0.3">
      <c r="P87154" s="83"/>
    </row>
    <row r="87155" spans="16:16" x14ac:dyDescent="0.3">
      <c r="P87155" s="83"/>
    </row>
    <row r="87156" spans="16:16" x14ac:dyDescent="0.3">
      <c r="P87156" s="83"/>
    </row>
    <row r="87157" spans="16:16" x14ac:dyDescent="0.3">
      <c r="P87157" s="83"/>
    </row>
    <row r="87158" spans="16:16" x14ac:dyDescent="0.3">
      <c r="P87158" s="83"/>
    </row>
    <row r="87159" spans="16:16" x14ac:dyDescent="0.3">
      <c r="P87159" s="83"/>
    </row>
    <row r="87160" spans="16:16" x14ac:dyDescent="0.3">
      <c r="P87160" s="83"/>
    </row>
    <row r="87161" spans="16:16" x14ac:dyDescent="0.3">
      <c r="P87161" s="83"/>
    </row>
    <row r="87162" spans="16:16" x14ac:dyDescent="0.3">
      <c r="P87162" s="83"/>
    </row>
    <row r="87163" spans="16:16" x14ac:dyDescent="0.3">
      <c r="P87163" s="83"/>
    </row>
    <row r="87164" spans="16:16" x14ac:dyDescent="0.3">
      <c r="P87164" s="83"/>
    </row>
    <row r="87165" spans="16:16" x14ac:dyDescent="0.3">
      <c r="P87165" s="83"/>
    </row>
    <row r="87166" spans="16:16" x14ac:dyDescent="0.3">
      <c r="P87166" s="83"/>
    </row>
    <row r="87167" spans="16:16" x14ac:dyDescent="0.3">
      <c r="P87167" s="83"/>
    </row>
    <row r="87168" spans="16:16" x14ac:dyDescent="0.3">
      <c r="P87168" s="83"/>
    </row>
    <row r="87169" spans="16:16" x14ac:dyDescent="0.3">
      <c r="P87169" s="83"/>
    </row>
    <row r="87170" spans="16:16" x14ac:dyDescent="0.3">
      <c r="P87170" s="83"/>
    </row>
    <row r="87171" spans="16:16" x14ac:dyDescent="0.3">
      <c r="P87171" s="83"/>
    </row>
    <row r="87172" spans="16:16" x14ac:dyDescent="0.3">
      <c r="P87172" s="83"/>
    </row>
    <row r="87173" spans="16:16" x14ac:dyDescent="0.3">
      <c r="P87173" s="83"/>
    </row>
    <row r="87174" spans="16:16" x14ac:dyDescent="0.3">
      <c r="P87174" s="83"/>
    </row>
    <row r="87175" spans="16:16" x14ac:dyDescent="0.3">
      <c r="P87175" s="83"/>
    </row>
    <row r="87176" spans="16:16" x14ac:dyDescent="0.3">
      <c r="P87176" s="83"/>
    </row>
    <row r="87177" spans="16:16" x14ac:dyDescent="0.3">
      <c r="P87177" s="83"/>
    </row>
    <row r="87178" spans="16:16" x14ac:dyDescent="0.3">
      <c r="P87178" s="83"/>
    </row>
    <row r="87179" spans="16:16" x14ac:dyDescent="0.3">
      <c r="P87179" s="83"/>
    </row>
    <row r="87180" spans="16:16" x14ac:dyDescent="0.3">
      <c r="P87180" s="83"/>
    </row>
    <row r="87181" spans="16:16" x14ac:dyDescent="0.3">
      <c r="P87181" s="83"/>
    </row>
    <row r="87182" spans="16:16" x14ac:dyDescent="0.3">
      <c r="P87182" s="83"/>
    </row>
    <row r="87183" spans="16:16" x14ac:dyDescent="0.3">
      <c r="P87183" s="83"/>
    </row>
    <row r="87184" spans="16:16" x14ac:dyDescent="0.3">
      <c r="P87184" s="83"/>
    </row>
    <row r="87185" spans="16:16" x14ac:dyDescent="0.3">
      <c r="P87185" s="83"/>
    </row>
    <row r="87186" spans="16:16" x14ac:dyDescent="0.3">
      <c r="P87186" s="83"/>
    </row>
    <row r="87187" spans="16:16" x14ac:dyDescent="0.3">
      <c r="P87187" s="83"/>
    </row>
    <row r="87188" spans="16:16" x14ac:dyDescent="0.3">
      <c r="P87188" s="83"/>
    </row>
    <row r="87189" spans="16:16" x14ac:dyDescent="0.3">
      <c r="P87189" s="83"/>
    </row>
    <row r="87190" spans="16:16" x14ac:dyDescent="0.3">
      <c r="P87190" s="83"/>
    </row>
    <row r="87191" spans="16:16" x14ac:dyDescent="0.3">
      <c r="P87191" s="83"/>
    </row>
    <row r="87192" spans="16:16" x14ac:dyDescent="0.3">
      <c r="P87192" s="83"/>
    </row>
    <row r="87193" spans="16:16" x14ac:dyDescent="0.3">
      <c r="P87193" s="83"/>
    </row>
    <row r="87194" spans="16:16" x14ac:dyDescent="0.3">
      <c r="P87194" s="83"/>
    </row>
    <row r="87195" spans="16:16" x14ac:dyDescent="0.3">
      <c r="P87195" s="83"/>
    </row>
    <row r="87196" spans="16:16" x14ac:dyDescent="0.3">
      <c r="P87196" s="83"/>
    </row>
    <row r="87197" spans="16:16" x14ac:dyDescent="0.3">
      <c r="P87197" s="83"/>
    </row>
    <row r="87198" spans="16:16" x14ac:dyDescent="0.3">
      <c r="P87198" s="83"/>
    </row>
    <row r="87199" spans="16:16" x14ac:dyDescent="0.3">
      <c r="P87199" s="83"/>
    </row>
    <row r="87200" spans="16:16" x14ac:dyDescent="0.3">
      <c r="P87200" s="83"/>
    </row>
    <row r="87201" spans="16:16" x14ac:dyDescent="0.3">
      <c r="P87201" s="83"/>
    </row>
    <row r="87202" spans="16:16" x14ac:dyDescent="0.3">
      <c r="P87202" s="83"/>
    </row>
    <row r="87203" spans="16:16" x14ac:dyDescent="0.3">
      <c r="P87203" s="83"/>
    </row>
    <row r="87204" spans="16:16" x14ac:dyDescent="0.3">
      <c r="P87204" s="83"/>
    </row>
    <row r="87205" spans="16:16" x14ac:dyDescent="0.3">
      <c r="P87205" s="83"/>
    </row>
    <row r="87206" spans="16:16" x14ac:dyDescent="0.3">
      <c r="P87206" s="83"/>
    </row>
    <row r="87207" spans="16:16" x14ac:dyDescent="0.3">
      <c r="P87207" s="83"/>
    </row>
    <row r="87208" spans="16:16" x14ac:dyDescent="0.3">
      <c r="P87208" s="83"/>
    </row>
    <row r="87209" spans="16:16" x14ac:dyDescent="0.3">
      <c r="P87209" s="83"/>
    </row>
    <row r="87210" spans="16:16" x14ac:dyDescent="0.3">
      <c r="P87210" s="83"/>
    </row>
    <row r="87211" spans="16:16" x14ac:dyDescent="0.3">
      <c r="P87211" s="83"/>
    </row>
    <row r="87212" spans="16:16" x14ac:dyDescent="0.3">
      <c r="P87212" s="83"/>
    </row>
    <row r="87213" spans="16:16" x14ac:dyDescent="0.3">
      <c r="P87213" s="83"/>
    </row>
    <row r="87214" spans="16:16" x14ac:dyDescent="0.3">
      <c r="P87214" s="83"/>
    </row>
    <row r="87215" spans="16:16" x14ac:dyDescent="0.3">
      <c r="P87215" s="83"/>
    </row>
    <row r="87216" spans="16:16" x14ac:dyDescent="0.3">
      <c r="P87216" s="83"/>
    </row>
    <row r="87217" spans="16:16" x14ac:dyDescent="0.3">
      <c r="P87217" s="83"/>
    </row>
    <row r="87218" spans="16:16" x14ac:dyDescent="0.3">
      <c r="P87218" s="83"/>
    </row>
    <row r="87219" spans="16:16" x14ac:dyDescent="0.3">
      <c r="P87219" s="83"/>
    </row>
    <row r="87220" spans="16:16" x14ac:dyDescent="0.3">
      <c r="P87220" s="83"/>
    </row>
    <row r="87221" spans="16:16" x14ac:dyDescent="0.3">
      <c r="P87221" s="83"/>
    </row>
    <row r="87222" spans="16:16" x14ac:dyDescent="0.3">
      <c r="P87222" s="83"/>
    </row>
    <row r="87223" spans="16:16" x14ac:dyDescent="0.3">
      <c r="P87223" s="83"/>
    </row>
    <row r="87224" spans="16:16" x14ac:dyDescent="0.3">
      <c r="P87224" s="83"/>
    </row>
    <row r="87225" spans="16:16" x14ac:dyDescent="0.3">
      <c r="P87225" s="83"/>
    </row>
    <row r="87226" spans="16:16" x14ac:dyDescent="0.3">
      <c r="P87226" s="83"/>
    </row>
    <row r="87227" spans="16:16" x14ac:dyDescent="0.3">
      <c r="P87227" s="83"/>
    </row>
    <row r="87228" spans="16:16" x14ac:dyDescent="0.3">
      <c r="P87228" s="83"/>
    </row>
    <row r="87229" spans="16:16" x14ac:dyDescent="0.3">
      <c r="P87229" s="83"/>
    </row>
    <row r="87230" spans="16:16" x14ac:dyDescent="0.3">
      <c r="P87230" s="83"/>
    </row>
    <row r="87231" spans="16:16" x14ac:dyDescent="0.3">
      <c r="P87231" s="83"/>
    </row>
    <row r="87232" spans="16:16" x14ac:dyDescent="0.3">
      <c r="P87232" s="83"/>
    </row>
    <row r="87233" spans="16:16" x14ac:dyDescent="0.3">
      <c r="P87233" s="83"/>
    </row>
    <row r="87234" spans="16:16" x14ac:dyDescent="0.3">
      <c r="P87234" s="83"/>
    </row>
    <row r="87235" spans="16:16" x14ac:dyDescent="0.3">
      <c r="P87235" s="83"/>
    </row>
    <row r="87236" spans="16:16" x14ac:dyDescent="0.3">
      <c r="P87236" s="83"/>
    </row>
    <row r="87237" spans="16:16" x14ac:dyDescent="0.3">
      <c r="P87237" s="83"/>
    </row>
    <row r="87238" spans="16:16" x14ac:dyDescent="0.3">
      <c r="P87238" s="83"/>
    </row>
    <row r="87239" spans="16:16" x14ac:dyDescent="0.3">
      <c r="P87239" s="83"/>
    </row>
    <row r="87240" spans="16:16" x14ac:dyDescent="0.3">
      <c r="P87240" s="83"/>
    </row>
    <row r="87241" spans="16:16" x14ac:dyDescent="0.3">
      <c r="P87241" s="83"/>
    </row>
    <row r="87242" spans="16:16" x14ac:dyDescent="0.3">
      <c r="P87242" s="83"/>
    </row>
    <row r="87243" spans="16:16" x14ac:dyDescent="0.3">
      <c r="P87243" s="83"/>
    </row>
    <row r="87244" spans="16:16" x14ac:dyDescent="0.3">
      <c r="P87244" s="83"/>
    </row>
    <row r="87245" spans="16:16" x14ac:dyDescent="0.3">
      <c r="P87245" s="83"/>
    </row>
    <row r="87246" spans="16:16" x14ac:dyDescent="0.3">
      <c r="P87246" s="83"/>
    </row>
    <row r="87247" spans="16:16" x14ac:dyDescent="0.3">
      <c r="P87247" s="83"/>
    </row>
    <row r="87248" spans="16:16" x14ac:dyDescent="0.3">
      <c r="P87248" s="83"/>
    </row>
    <row r="87249" spans="16:16" x14ac:dyDescent="0.3">
      <c r="P87249" s="83"/>
    </row>
    <row r="87250" spans="16:16" x14ac:dyDescent="0.3">
      <c r="P87250" s="83"/>
    </row>
    <row r="87251" spans="16:16" x14ac:dyDescent="0.3">
      <c r="P87251" s="83"/>
    </row>
    <row r="87252" spans="16:16" x14ac:dyDescent="0.3">
      <c r="P87252" s="83"/>
    </row>
    <row r="87253" spans="16:16" x14ac:dyDescent="0.3">
      <c r="P87253" s="83"/>
    </row>
    <row r="87254" spans="16:16" x14ac:dyDescent="0.3">
      <c r="P87254" s="83"/>
    </row>
    <row r="87255" spans="16:16" x14ac:dyDescent="0.3">
      <c r="P87255" s="83"/>
    </row>
    <row r="87256" spans="16:16" x14ac:dyDescent="0.3">
      <c r="P87256" s="83"/>
    </row>
    <row r="87257" spans="16:16" x14ac:dyDescent="0.3">
      <c r="P87257" s="83"/>
    </row>
    <row r="87258" spans="16:16" x14ac:dyDescent="0.3">
      <c r="P87258" s="83"/>
    </row>
    <row r="87259" spans="16:16" x14ac:dyDescent="0.3">
      <c r="P87259" s="83"/>
    </row>
    <row r="87260" spans="16:16" x14ac:dyDescent="0.3">
      <c r="P87260" s="83"/>
    </row>
    <row r="87261" spans="16:16" x14ac:dyDescent="0.3">
      <c r="P87261" s="83"/>
    </row>
    <row r="87262" spans="16:16" x14ac:dyDescent="0.3">
      <c r="P87262" s="83"/>
    </row>
    <row r="87263" spans="16:16" x14ac:dyDescent="0.3">
      <c r="P87263" s="83"/>
    </row>
    <row r="87264" spans="16:16" x14ac:dyDescent="0.3">
      <c r="P87264" s="83"/>
    </row>
    <row r="87265" spans="16:16" x14ac:dyDescent="0.3">
      <c r="P87265" s="83"/>
    </row>
    <row r="87266" spans="16:16" x14ac:dyDescent="0.3">
      <c r="P87266" s="83"/>
    </row>
    <row r="87267" spans="16:16" x14ac:dyDescent="0.3">
      <c r="P87267" s="83"/>
    </row>
    <row r="87268" spans="16:16" x14ac:dyDescent="0.3">
      <c r="P87268" s="83"/>
    </row>
    <row r="87269" spans="16:16" x14ac:dyDescent="0.3">
      <c r="P87269" s="83"/>
    </row>
    <row r="87270" spans="16:16" x14ac:dyDescent="0.3">
      <c r="P87270" s="83"/>
    </row>
    <row r="87271" spans="16:16" x14ac:dyDescent="0.3">
      <c r="P87271" s="83"/>
    </row>
    <row r="87272" spans="16:16" x14ac:dyDescent="0.3">
      <c r="P87272" s="83"/>
    </row>
    <row r="87273" spans="16:16" x14ac:dyDescent="0.3">
      <c r="P87273" s="83"/>
    </row>
    <row r="87274" spans="16:16" x14ac:dyDescent="0.3">
      <c r="P87274" s="83"/>
    </row>
    <row r="87275" spans="16:16" x14ac:dyDescent="0.3">
      <c r="P87275" s="83"/>
    </row>
    <row r="87276" spans="16:16" x14ac:dyDescent="0.3">
      <c r="P87276" s="83"/>
    </row>
    <row r="87277" spans="16:16" x14ac:dyDescent="0.3">
      <c r="P87277" s="83"/>
    </row>
    <row r="87278" spans="16:16" x14ac:dyDescent="0.3">
      <c r="P87278" s="83"/>
    </row>
    <row r="87279" spans="16:16" x14ac:dyDescent="0.3">
      <c r="P87279" s="83"/>
    </row>
    <row r="87280" spans="16:16" x14ac:dyDescent="0.3">
      <c r="P87280" s="83"/>
    </row>
    <row r="87281" spans="16:16" x14ac:dyDescent="0.3">
      <c r="P87281" s="83"/>
    </row>
    <row r="87282" spans="16:16" x14ac:dyDescent="0.3">
      <c r="P87282" s="83"/>
    </row>
    <row r="87283" spans="16:16" x14ac:dyDescent="0.3">
      <c r="P87283" s="83"/>
    </row>
    <row r="87284" spans="16:16" x14ac:dyDescent="0.3">
      <c r="P87284" s="83"/>
    </row>
    <row r="87285" spans="16:16" x14ac:dyDescent="0.3">
      <c r="P87285" s="83"/>
    </row>
    <row r="87286" spans="16:16" x14ac:dyDescent="0.3">
      <c r="P87286" s="83"/>
    </row>
    <row r="87287" spans="16:16" x14ac:dyDescent="0.3">
      <c r="P87287" s="83"/>
    </row>
    <row r="87288" spans="16:16" x14ac:dyDescent="0.3">
      <c r="P87288" s="83"/>
    </row>
    <row r="87289" spans="16:16" x14ac:dyDescent="0.3">
      <c r="P87289" s="83"/>
    </row>
    <row r="87290" spans="16:16" x14ac:dyDescent="0.3">
      <c r="P87290" s="83"/>
    </row>
    <row r="87291" spans="16:16" x14ac:dyDescent="0.3">
      <c r="P87291" s="83"/>
    </row>
    <row r="87292" spans="16:16" x14ac:dyDescent="0.3">
      <c r="P87292" s="83"/>
    </row>
    <row r="87293" spans="16:16" x14ac:dyDescent="0.3">
      <c r="P87293" s="83"/>
    </row>
    <row r="87294" spans="16:16" x14ac:dyDescent="0.3">
      <c r="P87294" s="83"/>
    </row>
    <row r="87295" spans="16:16" x14ac:dyDescent="0.3">
      <c r="P87295" s="83"/>
    </row>
    <row r="87296" spans="16:16" x14ac:dyDescent="0.3">
      <c r="P87296" s="83"/>
    </row>
    <row r="87297" spans="16:16" x14ac:dyDescent="0.3">
      <c r="P87297" s="83"/>
    </row>
    <row r="87298" spans="16:16" x14ac:dyDescent="0.3">
      <c r="P87298" s="83"/>
    </row>
    <row r="87299" spans="16:16" x14ac:dyDescent="0.3">
      <c r="P87299" s="83"/>
    </row>
    <row r="87300" spans="16:16" x14ac:dyDescent="0.3">
      <c r="P87300" s="83"/>
    </row>
    <row r="87301" spans="16:16" x14ac:dyDescent="0.3">
      <c r="P87301" s="83"/>
    </row>
    <row r="87302" spans="16:16" x14ac:dyDescent="0.3">
      <c r="P87302" s="83"/>
    </row>
    <row r="87303" spans="16:16" x14ac:dyDescent="0.3">
      <c r="P87303" s="83"/>
    </row>
    <row r="87304" spans="16:16" x14ac:dyDescent="0.3">
      <c r="P87304" s="83"/>
    </row>
    <row r="87305" spans="16:16" x14ac:dyDescent="0.3">
      <c r="P87305" s="83"/>
    </row>
    <row r="87306" spans="16:16" x14ac:dyDescent="0.3">
      <c r="P87306" s="83"/>
    </row>
    <row r="87307" spans="16:16" x14ac:dyDescent="0.3">
      <c r="P87307" s="83"/>
    </row>
    <row r="87308" spans="16:16" x14ac:dyDescent="0.3">
      <c r="P87308" s="83"/>
    </row>
    <row r="87309" spans="16:16" x14ac:dyDescent="0.3">
      <c r="P87309" s="83"/>
    </row>
    <row r="87310" spans="16:16" x14ac:dyDescent="0.3">
      <c r="P87310" s="83"/>
    </row>
    <row r="87311" spans="16:16" x14ac:dyDescent="0.3">
      <c r="P87311" s="83"/>
    </row>
    <row r="87312" spans="16:16" x14ac:dyDescent="0.3">
      <c r="P87312" s="83"/>
    </row>
    <row r="87313" spans="16:16" x14ac:dyDescent="0.3">
      <c r="P87313" s="83"/>
    </row>
    <row r="87314" spans="16:16" x14ac:dyDescent="0.3">
      <c r="P87314" s="83"/>
    </row>
    <row r="87315" spans="16:16" x14ac:dyDescent="0.3">
      <c r="P87315" s="83"/>
    </row>
    <row r="87316" spans="16:16" x14ac:dyDescent="0.3">
      <c r="P87316" s="83"/>
    </row>
    <row r="87317" spans="16:16" x14ac:dyDescent="0.3">
      <c r="P87317" s="83"/>
    </row>
    <row r="87318" spans="16:16" x14ac:dyDescent="0.3">
      <c r="P87318" s="83"/>
    </row>
    <row r="87319" spans="16:16" x14ac:dyDescent="0.3">
      <c r="P87319" s="83"/>
    </row>
    <row r="87320" spans="16:16" x14ac:dyDescent="0.3">
      <c r="P87320" s="83"/>
    </row>
    <row r="87321" spans="16:16" x14ac:dyDescent="0.3">
      <c r="P87321" s="83"/>
    </row>
    <row r="87322" spans="16:16" x14ac:dyDescent="0.3">
      <c r="P87322" s="83"/>
    </row>
    <row r="87323" spans="16:16" x14ac:dyDescent="0.3">
      <c r="P87323" s="83"/>
    </row>
    <row r="87324" spans="16:16" x14ac:dyDescent="0.3">
      <c r="P87324" s="83"/>
    </row>
    <row r="87325" spans="16:16" x14ac:dyDescent="0.3">
      <c r="P87325" s="83"/>
    </row>
    <row r="87326" spans="16:16" x14ac:dyDescent="0.3">
      <c r="P87326" s="83"/>
    </row>
    <row r="87327" spans="16:16" x14ac:dyDescent="0.3">
      <c r="P87327" s="83"/>
    </row>
    <row r="87328" spans="16:16" x14ac:dyDescent="0.3">
      <c r="P87328" s="83"/>
    </row>
    <row r="87329" spans="16:16" x14ac:dyDescent="0.3">
      <c r="P87329" s="83"/>
    </row>
    <row r="87330" spans="16:16" x14ac:dyDescent="0.3">
      <c r="P87330" s="83"/>
    </row>
    <row r="87331" spans="16:16" x14ac:dyDescent="0.3">
      <c r="P87331" s="83"/>
    </row>
    <row r="87332" spans="16:16" x14ac:dyDescent="0.3">
      <c r="P87332" s="83"/>
    </row>
    <row r="87333" spans="16:16" x14ac:dyDescent="0.3">
      <c r="P87333" s="83"/>
    </row>
    <row r="87334" spans="16:16" x14ac:dyDescent="0.3">
      <c r="P87334" s="83"/>
    </row>
    <row r="87335" spans="16:16" x14ac:dyDescent="0.3">
      <c r="P87335" s="83"/>
    </row>
    <row r="87336" spans="16:16" x14ac:dyDescent="0.3">
      <c r="P87336" s="83"/>
    </row>
    <row r="87337" spans="16:16" x14ac:dyDescent="0.3">
      <c r="P87337" s="83"/>
    </row>
    <row r="87338" spans="16:16" x14ac:dyDescent="0.3">
      <c r="P87338" s="83"/>
    </row>
    <row r="87339" spans="16:16" x14ac:dyDescent="0.3">
      <c r="P87339" s="83"/>
    </row>
    <row r="87340" spans="16:16" x14ac:dyDescent="0.3">
      <c r="P87340" s="83"/>
    </row>
    <row r="87341" spans="16:16" x14ac:dyDescent="0.3">
      <c r="P87341" s="83"/>
    </row>
    <row r="87342" spans="16:16" x14ac:dyDescent="0.3">
      <c r="P87342" s="83"/>
    </row>
    <row r="87343" spans="16:16" x14ac:dyDescent="0.3">
      <c r="P87343" s="83"/>
    </row>
    <row r="87344" spans="16:16" x14ac:dyDescent="0.3">
      <c r="P87344" s="83"/>
    </row>
    <row r="87345" spans="16:16" x14ac:dyDescent="0.3">
      <c r="P87345" s="83"/>
    </row>
    <row r="87346" spans="16:16" x14ac:dyDescent="0.3">
      <c r="P87346" s="83"/>
    </row>
    <row r="87347" spans="16:16" x14ac:dyDescent="0.3">
      <c r="P87347" s="83"/>
    </row>
    <row r="87348" spans="16:16" x14ac:dyDescent="0.3">
      <c r="P87348" s="83"/>
    </row>
    <row r="87349" spans="16:16" x14ac:dyDescent="0.3">
      <c r="P87349" s="83"/>
    </row>
    <row r="87350" spans="16:16" x14ac:dyDescent="0.3">
      <c r="P87350" s="83"/>
    </row>
    <row r="87351" spans="16:16" x14ac:dyDescent="0.3">
      <c r="P87351" s="83"/>
    </row>
    <row r="87352" spans="16:16" x14ac:dyDescent="0.3">
      <c r="P87352" s="83"/>
    </row>
    <row r="87353" spans="16:16" x14ac:dyDescent="0.3">
      <c r="P87353" s="83"/>
    </row>
    <row r="87354" spans="16:16" x14ac:dyDescent="0.3">
      <c r="P87354" s="83"/>
    </row>
    <row r="87355" spans="16:16" x14ac:dyDescent="0.3">
      <c r="P87355" s="83"/>
    </row>
    <row r="87356" spans="16:16" x14ac:dyDescent="0.3">
      <c r="P87356" s="83"/>
    </row>
    <row r="87357" spans="16:16" x14ac:dyDescent="0.3">
      <c r="P87357" s="83"/>
    </row>
    <row r="87358" spans="16:16" x14ac:dyDescent="0.3">
      <c r="P87358" s="83"/>
    </row>
    <row r="87359" spans="16:16" x14ac:dyDescent="0.3">
      <c r="P87359" s="83"/>
    </row>
    <row r="87360" spans="16:16" x14ac:dyDescent="0.3">
      <c r="P87360" s="83"/>
    </row>
    <row r="87361" spans="16:16" x14ac:dyDescent="0.3">
      <c r="P87361" s="83"/>
    </row>
    <row r="87362" spans="16:16" x14ac:dyDescent="0.3">
      <c r="P87362" s="83"/>
    </row>
    <row r="87363" spans="16:16" x14ac:dyDescent="0.3">
      <c r="P87363" s="83"/>
    </row>
    <row r="87364" spans="16:16" x14ac:dyDescent="0.3">
      <c r="P87364" s="83"/>
    </row>
    <row r="87365" spans="16:16" x14ac:dyDescent="0.3">
      <c r="P87365" s="83"/>
    </row>
    <row r="87366" spans="16:16" x14ac:dyDescent="0.3">
      <c r="P87366" s="83"/>
    </row>
    <row r="87367" spans="16:16" x14ac:dyDescent="0.3">
      <c r="P87367" s="83"/>
    </row>
    <row r="87368" spans="16:16" x14ac:dyDescent="0.3">
      <c r="P87368" s="83"/>
    </row>
    <row r="87369" spans="16:16" x14ac:dyDescent="0.3">
      <c r="P87369" s="83"/>
    </row>
    <row r="87370" spans="16:16" x14ac:dyDescent="0.3">
      <c r="P87370" s="83"/>
    </row>
    <row r="87371" spans="16:16" x14ac:dyDescent="0.3">
      <c r="P87371" s="83"/>
    </row>
    <row r="87372" spans="16:16" x14ac:dyDescent="0.3">
      <c r="P87372" s="83"/>
    </row>
    <row r="87373" spans="16:16" x14ac:dyDescent="0.3">
      <c r="P87373" s="83"/>
    </row>
    <row r="87374" spans="16:16" x14ac:dyDescent="0.3">
      <c r="P87374" s="83"/>
    </row>
    <row r="87375" spans="16:16" x14ac:dyDescent="0.3">
      <c r="P87375" s="83"/>
    </row>
    <row r="87376" spans="16:16" x14ac:dyDescent="0.3">
      <c r="P87376" s="83"/>
    </row>
    <row r="87377" spans="16:16" x14ac:dyDescent="0.3">
      <c r="P87377" s="83"/>
    </row>
    <row r="87378" spans="16:16" x14ac:dyDescent="0.3">
      <c r="P87378" s="83"/>
    </row>
    <row r="87379" spans="16:16" x14ac:dyDescent="0.3">
      <c r="P87379" s="83"/>
    </row>
    <row r="87380" spans="16:16" x14ac:dyDescent="0.3">
      <c r="P87380" s="83"/>
    </row>
    <row r="87381" spans="16:16" x14ac:dyDescent="0.3">
      <c r="P87381" s="83"/>
    </row>
    <row r="87382" spans="16:16" x14ac:dyDescent="0.3">
      <c r="P87382" s="83"/>
    </row>
    <row r="87383" spans="16:16" x14ac:dyDescent="0.3">
      <c r="P87383" s="83"/>
    </row>
    <row r="87384" spans="16:16" x14ac:dyDescent="0.3">
      <c r="P87384" s="83"/>
    </row>
    <row r="87385" spans="16:16" x14ac:dyDescent="0.3">
      <c r="P87385" s="83"/>
    </row>
    <row r="87386" spans="16:16" x14ac:dyDescent="0.3">
      <c r="P87386" s="83"/>
    </row>
    <row r="87387" spans="16:16" x14ac:dyDescent="0.3">
      <c r="P87387" s="83"/>
    </row>
    <row r="87388" spans="16:16" x14ac:dyDescent="0.3">
      <c r="P87388" s="83"/>
    </row>
    <row r="87389" spans="16:16" x14ac:dyDescent="0.3">
      <c r="P87389" s="83"/>
    </row>
    <row r="87390" spans="16:16" x14ac:dyDescent="0.3">
      <c r="P87390" s="83"/>
    </row>
    <row r="87391" spans="16:16" x14ac:dyDescent="0.3">
      <c r="P87391" s="83"/>
    </row>
    <row r="87392" spans="16:16" x14ac:dyDescent="0.3">
      <c r="P87392" s="83"/>
    </row>
    <row r="87393" spans="16:16" x14ac:dyDescent="0.3">
      <c r="P87393" s="83"/>
    </row>
    <row r="87394" spans="16:16" x14ac:dyDescent="0.3">
      <c r="P87394" s="83"/>
    </row>
    <row r="87395" spans="16:16" x14ac:dyDescent="0.3">
      <c r="P87395" s="83"/>
    </row>
    <row r="87396" spans="16:16" x14ac:dyDescent="0.3">
      <c r="P87396" s="83"/>
    </row>
    <row r="87397" spans="16:16" x14ac:dyDescent="0.3">
      <c r="P87397" s="83"/>
    </row>
    <row r="87398" spans="16:16" x14ac:dyDescent="0.3">
      <c r="P87398" s="83"/>
    </row>
    <row r="87399" spans="16:16" x14ac:dyDescent="0.3">
      <c r="P87399" s="83"/>
    </row>
    <row r="87400" spans="16:16" x14ac:dyDescent="0.3">
      <c r="P87400" s="83"/>
    </row>
    <row r="87401" spans="16:16" x14ac:dyDescent="0.3">
      <c r="P87401" s="83"/>
    </row>
    <row r="87402" spans="16:16" x14ac:dyDescent="0.3">
      <c r="P87402" s="83"/>
    </row>
    <row r="87403" spans="16:16" x14ac:dyDescent="0.3">
      <c r="P87403" s="83"/>
    </row>
    <row r="87404" spans="16:16" x14ac:dyDescent="0.3">
      <c r="P87404" s="83"/>
    </row>
    <row r="87405" spans="16:16" x14ac:dyDescent="0.3">
      <c r="P87405" s="83"/>
    </row>
    <row r="87406" spans="16:16" x14ac:dyDescent="0.3">
      <c r="P87406" s="83"/>
    </row>
    <row r="87407" spans="16:16" x14ac:dyDescent="0.3">
      <c r="P87407" s="83"/>
    </row>
    <row r="87408" spans="16:16" x14ac:dyDescent="0.3">
      <c r="P87408" s="83"/>
    </row>
    <row r="87409" spans="16:16" x14ac:dyDescent="0.3">
      <c r="P87409" s="83"/>
    </row>
    <row r="87410" spans="16:16" x14ac:dyDescent="0.3">
      <c r="P87410" s="83"/>
    </row>
    <row r="87411" spans="16:16" x14ac:dyDescent="0.3">
      <c r="P87411" s="83"/>
    </row>
    <row r="87412" spans="16:16" x14ac:dyDescent="0.3">
      <c r="P87412" s="83"/>
    </row>
    <row r="87413" spans="16:16" x14ac:dyDescent="0.3">
      <c r="P87413" s="83"/>
    </row>
    <row r="87414" spans="16:16" x14ac:dyDescent="0.3">
      <c r="P87414" s="83"/>
    </row>
    <row r="87415" spans="16:16" x14ac:dyDescent="0.3">
      <c r="P87415" s="83"/>
    </row>
    <row r="87416" spans="16:16" x14ac:dyDescent="0.3">
      <c r="P87416" s="83"/>
    </row>
    <row r="87417" spans="16:16" x14ac:dyDescent="0.3">
      <c r="P87417" s="83"/>
    </row>
    <row r="87418" spans="16:16" x14ac:dyDescent="0.3">
      <c r="P87418" s="83"/>
    </row>
    <row r="87419" spans="16:16" x14ac:dyDescent="0.3">
      <c r="P87419" s="83"/>
    </row>
    <row r="87420" spans="16:16" x14ac:dyDescent="0.3">
      <c r="P87420" s="83"/>
    </row>
    <row r="87421" spans="16:16" x14ac:dyDescent="0.3">
      <c r="P87421" s="83"/>
    </row>
    <row r="87422" spans="16:16" x14ac:dyDescent="0.3">
      <c r="P87422" s="83"/>
    </row>
    <row r="87423" spans="16:16" x14ac:dyDescent="0.3">
      <c r="P87423" s="83"/>
    </row>
    <row r="87424" spans="16:16" x14ac:dyDescent="0.3">
      <c r="P87424" s="83"/>
    </row>
    <row r="87425" spans="16:16" x14ac:dyDescent="0.3">
      <c r="P87425" s="83"/>
    </row>
    <row r="87426" spans="16:16" x14ac:dyDescent="0.3">
      <c r="P87426" s="83"/>
    </row>
    <row r="87427" spans="16:16" x14ac:dyDescent="0.3">
      <c r="P87427" s="83"/>
    </row>
    <row r="87428" spans="16:16" x14ac:dyDescent="0.3">
      <c r="P87428" s="83"/>
    </row>
    <row r="87429" spans="16:16" x14ac:dyDescent="0.3">
      <c r="P87429" s="83"/>
    </row>
    <row r="87430" spans="16:16" x14ac:dyDescent="0.3">
      <c r="P87430" s="83"/>
    </row>
    <row r="87431" spans="16:16" x14ac:dyDescent="0.3">
      <c r="P87431" s="83"/>
    </row>
    <row r="87432" spans="16:16" x14ac:dyDescent="0.3">
      <c r="P87432" s="83"/>
    </row>
    <row r="87433" spans="16:16" x14ac:dyDescent="0.3">
      <c r="P87433" s="83"/>
    </row>
    <row r="87434" spans="16:16" x14ac:dyDescent="0.3">
      <c r="P87434" s="83"/>
    </row>
    <row r="87435" spans="16:16" x14ac:dyDescent="0.3">
      <c r="P87435" s="83"/>
    </row>
    <row r="87436" spans="16:16" x14ac:dyDescent="0.3">
      <c r="P87436" s="83"/>
    </row>
    <row r="87437" spans="16:16" x14ac:dyDescent="0.3">
      <c r="P87437" s="83"/>
    </row>
    <row r="87438" spans="16:16" x14ac:dyDescent="0.3">
      <c r="P87438" s="83"/>
    </row>
    <row r="87439" spans="16:16" x14ac:dyDescent="0.3">
      <c r="P87439" s="83"/>
    </row>
    <row r="87440" spans="16:16" x14ac:dyDescent="0.3">
      <c r="P87440" s="83"/>
    </row>
    <row r="87441" spans="16:16" x14ac:dyDescent="0.3">
      <c r="P87441" s="83"/>
    </row>
    <row r="87442" spans="16:16" x14ac:dyDescent="0.3">
      <c r="P87442" s="83"/>
    </row>
    <row r="87443" spans="16:16" x14ac:dyDescent="0.3">
      <c r="P87443" s="83"/>
    </row>
    <row r="87444" spans="16:16" x14ac:dyDescent="0.3">
      <c r="P87444" s="83"/>
    </row>
    <row r="87445" spans="16:16" x14ac:dyDescent="0.3">
      <c r="P87445" s="83"/>
    </row>
    <row r="87446" spans="16:16" x14ac:dyDescent="0.3">
      <c r="P87446" s="83"/>
    </row>
    <row r="87447" spans="16:16" x14ac:dyDescent="0.3">
      <c r="P87447" s="83"/>
    </row>
    <row r="87448" spans="16:16" x14ac:dyDescent="0.3">
      <c r="P87448" s="83"/>
    </row>
    <row r="87449" spans="16:16" x14ac:dyDescent="0.3">
      <c r="P87449" s="83"/>
    </row>
    <row r="87450" spans="16:16" x14ac:dyDescent="0.3">
      <c r="P87450" s="83"/>
    </row>
    <row r="87451" spans="16:16" x14ac:dyDescent="0.3">
      <c r="P87451" s="83"/>
    </row>
    <row r="87452" spans="16:16" x14ac:dyDescent="0.3">
      <c r="P87452" s="83"/>
    </row>
    <row r="87453" spans="16:16" x14ac:dyDescent="0.3">
      <c r="P87453" s="83"/>
    </row>
    <row r="87454" spans="16:16" x14ac:dyDescent="0.3">
      <c r="P87454" s="83"/>
    </row>
    <row r="87455" spans="16:16" x14ac:dyDescent="0.3">
      <c r="P87455" s="83"/>
    </row>
    <row r="87456" spans="16:16" x14ac:dyDescent="0.3">
      <c r="P87456" s="83"/>
    </row>
    <row r="87457" spans="16:16" x14ac:dyDescent="0.3">
      <c r="P87457" s="83"/>
    </row>
    <row r="87458" spans="16:16" x14ac:dyDescent="0.3">
      <c r="P87458" s="83"/>
    </row>
    <row r="87459" spans="16:16" x14ac:dyDescent="0.3">
      <c r="P87459" s="83"/>
    </row>
    <row r="87460" spans="16:16" x14ac:dyDescent="0.3">
      <c r="P87460" s="83"/>
    </row>
    <row r="87461" spans="16:16" x14ac:dyDescent="0.3">
      <c r="P87461" s="83"/>
    </row>
    <row r="87462" spans="16:16" x14ac:dyDescent="0.3">
      <c r="P87462" s="83"/>
    </row>
    <row r="87463" spans="16:16" x14ac:dyDescent="0.3">
      <c r="P87463" s="83"/>
    </row>
    <row r="87464" spans="16:16" x14ac:dyDescent="0.3">
      <c r="P87464" s="83"/>
    </row>
    <row r="87465" spans="16:16" x14ac:dyDescent="0.3">
      <c r="P87465" s="83"/>
    </row>
    <row r="87466" spans="16:16" x14ac:dyDescent="0.3">
      <c r="P87466" s="83"/>
    </row>
    <row r="87467" spans="16:16" x14ac:dyDescent="0.3">
      <c r="P87467" s="83"/>
    </row>
    <row r="87468" spans="16:16" x14ac:dyDescent="0.3">
      <c r="P87468" s="83"/>
    </row>
    <row r="87469" spans="16:16" x14ac:dyDescent="0.3">
      <c r="P87469" s="83"/>
    </row>
    <row r="87470" spans="16:16" x14ac:dyDescent="0.3">
      <c r="P87470" s="83"/>
    </row>
    <row r="87471" spans="16:16" x14ac:dyDescent="0.3">
      <c r="P87471" s="83"/>
    </row>
    <row r="87472" spans="16:16" x14ac:dyDescent="0.3">
      <c r="P87472" s="83"/>
    </row>
    <row r="87473" spans="16:16" x14ac:dyDescent="0.3">
      <c r="P87473" s="83"/>
    </row>
    <row r="87474" spans="16:16" x14ac:dyDescent="0.3">
      <c r="P87474" s="83"/>
    </row>
    <row r="87475" spans="16:16" x14ac:dyDescent="0.3">
      <c r="P87475" s="83"/>
    </row>
    <row r="87476" spans="16:16" x14ac:dyDescent="0.3">
      <c r="P87476" s="83"/>
    </row>
    <row r="87477" spans="16:16" x14ac:dyDescent="0.3">
      <c r="P87477" s="83"/>
    </row>
    <row r="87478" spans="16:16" x14ac:dyDescent="0.3">
      <c r="P87478" s="83"/>
    </row>
    <row r="87479" spans="16:16" x14ac:dyDescent="0.3">
      <c r="P87479" s="83"/>
    </row>
    <row r="87480" spans="16:16" x14ac:dyDescent="0.3">
      <c r="P87480" s="83"/>
    </row>
    <row r="87481" spans="16:16" x14ac:dyDescent="0.3">
      <c r="P87481" s="83"/>
    </row>
    <row r="87482" spans="16:16" x14ac:dyDescent="0.3">
      <c r="P87482" s="83"/>
    </row>
    <row r="87483" spans="16:16" x14ac:dyDescent="0.3">
      <c r="P87483" s="83"/>
    </row>
    <row r="87484" spans="16:16" x14ac:dyDescent="0.3">
      <c r="P87484" s="83"/>
    </row>
    <row r="87485" spans="16:16" x14ac:dyDescent="0.3">
      <c r="P87485" s="83"/>
    </row>
    <row r="87486" spans="16:16" x14ac:dyDescent="0.3">
      <c r="P87486" s="83"/>
    </row>
    <row r="87487" spans="16:16" x14ac:dyDescent="0.3">
      <c r="P87487" s="83"/>
    </row>
    <row r="87488" spans="16:16" x14ac:dyDescent="0.3">
      <c r="P87488" s="83"/>
    </row>
    <row r="87489" spans="16:16" x14ac:dyDescent="0.3">
      <c r="P87489" s="83"/>
    </row>
    <row r="87490" spans="16:16" x14ac:dyDescent="0.3">
      <c r="P87490" s="83"/>
    </row>
    <row r="87491" spans="16:16" x14ac:dyDescent="0.3">
      <c r="P87491" s="83"/>
    </row>
    <row r="87492" spans="16:16" x14ac:dyDescent="0.3">
      <c r="P87492" s="83"/>
    </row>
    <row r="87493" spans="16:16" x14ac:dyDescent="0.3">
      <c r="P87493" s="83"/>
    </row>
    <row r="87494" spans="16:16" x14ac:dyDescent="0.3">
      <c r="P87494" s="83"/>
    </row>
    <row r="87495" spans="16:16" x14ac:dyDescent="0.3">
      <c r="P87495" s="83"/>
    </row>
    <row r="87496" spans="16:16" x14ac:dyDescent="0.3">
      <c r="P87496" s="83"/>
    </row>
    <row r="87497" spans="16:16" x14ac:dyDescent="0.3">
      <c r="P87497" s="83"/>
    </row>
    <row r="87498" spans="16:16" x14ac:dyDescent="0.3">
      <c r="P87498" s="83"/>
    </row>
    <row r="87499" spans="16:16" x14ac:dyDescent="0.3">
      <c r="P87499" s="83"/>
    </row>
    <row r="87500" spans="16:16" x14ac:dyDescent="0.3">
      <c r="P87500" s="83"/>
    </row>
    <row r="87501" spans="16:16" x14ac:dyDescent="0.3">
      <c r="P87501" s="83"/>
    </row>
    <row r="87502" spans="16:16" x14ac:dyDescent="0.3">
      <c r="P87502" s="83"/>
    </row>
    <row r="87503" spans="16:16" x14ac:dyDescent="0.3">
      <c r="P87503" s="83"/>
    </row>
    <row r="87504" spans="16:16" x14ac:dyDescent="0.3">
      <c r="P87504" s="83"/>
    </row>
    <row r="87505" spans="16:16" x14ac:dyDescent="0.3">
      <c r="P87505" s="83"/>
    </row>
    <row r="87506" spans="16:16" x14ac:dyDescent="0.3">
      <c r="P87506" s="83"/>
    </row>
    <row r="87507" spans="16:16" x14ac:dyDescent="0.3">
      <c r="P87507" s="83"/>
    </row>
    <row r="87508" spans="16:16" x14ac:dyDescent="0.3">
      <c r="P87508" s="83"/>
    </row>
    <row r="87509" spans="16:16" x14ac:dyDescent="0.3">
      <c r="P87509" s="83"/>
    </row>
    <row r="87510" spans="16:16" x14ac:dyDescent="0.3">
      <c r="P87510" s="83"/>
    </row>
    <row r="87511" spans="16:16" x14ac:dyDescent="0.3">
      <c r="P87511" s="83"/>
    </row>
    <row r="87512" spans="16:16" x14ac:dyDescent="0.3">
      <c r="P87512" s="83"/>
    </row>
    <row r="87513" spans="16:16" x14ac:dyDescent="0.3">
      <c r="P87513" s="83"/>
    </row>
    <row r="87514" spans="16:16" x14ac:dyDescent="0.3">
      <c r="P87514" s="83"/>
    </row>
    <row r="87515" spans="16:16" x14ac:dyDescent="0.3">
      <c r="P87515" s="83"/>
    </row>
    <row r="87516" spans="16:16" x14ac:dyDescent="0.3">
      <c r="P87516" s="83"/>
    </row>
    <row r="87517" spans="16:16" x14ac:dyDescent="0.3">
      <c r="P87517" s="83"/>
    </row>
    <row r="87518" spans="16:16" x14ac:dyDescent="0.3">
      <c r="P87518" s="83"/>
    </row>
    <row r="87519" spans="16:16" x14ac:dyDescent="0.3">
      <c r="P87519" s="83"/>
    </row>
    <row r="87520" spans="16:16" x14ac:dyDescent="0.3">
      <c r="P87520" s="83"/>
    </row>
    <row r="87521" spans="16:16" x14ac:dyDescent="0.3">
      <c r="P87521" s="83"/>
    </row>
    <row r="87522" spans="16:16" x14ac:dyDescent="0.3">
      <c r="P87522" s="83"/>
    </row>
    <row r="87523" spans="16:16" x14ac:dyDescent="0.3">
      <c r="P87523" s="83"/>
    </row>
    <row r="87524" spans="16:16" x14ac:dyDescent="0.3">
      <c r="P87524" s="83"/>
    </row>
    <row r="87525" spans="16:16" x14ac:dyDescent="0.3">
      <c r="P87525" s="83"/>
    </row>
    <row r="87526" spans="16:16" x14ac:dyDescent="0.3">
      <c r="P87526" s="83"/>
    </row>
    <row r="87527" spans="16:16" x14ac:dyDescent="0.3">
      <c r="P87527" s="83"/>
    </row>
    <row r="87528" spans="16:16" x14ac:dyDescent="0.3">
      <c r="P87528" s="83"/>
    </row>
    <row r="87529" spans="16:16" x14ac:dyDescent="0.3">
      <c r="P87529" s="83"/>
    </row>
    <row r="87530" spans="16:16" x14ac:dyDescent="0.3">
      <c r="P87530" s="83"/>
    </row>
    <row r="87531" spans="16:16" x14ac:dyDescent="0.3">
      <c r="P87531" s="83"/>
    </row>
    <row r="87532" spans="16:16" x14ac:dyDescent="0.3">
      <c r="P87532" s="83"/>
    </row>
    <row r="87533" spans="16:16" x14ac:dyDescent="0.3">
      <c r="P87533" s="83"/>
    </row>
    <row r="87534" spans="16:16" x14ac:dyDescent="0.3">
      <c r="P87534" s="83"/>
    </row>
    <row r="87535" spans="16:16" x14ac:dyDescent="0.3">
      <c r="P87535" s="83"/>
    </row>
    <row r="87536" spans="16:16" x14ac:dyDescent="0.3">
      <c r="P87536" s="83"/>
    </row>
    <row r="87537" spans="16:16" x14ac:dyDescent="0.3">
      <c r="P87537" s="83"/>
    </row>
    <row r="87538" spans="16:16" x14ac:dyDescent="0.3">
      <c r="P87538" s="83"/>
    </row>
    <row r="87539" spans="16:16" x14ac:dyDescent="0.3">
      <c r="P87539" s="83"/>
    </row>
    <row r="87540" spans="16:16" x14ac:dyDescent="0.3">
      <c r="P87540" s="83"/>
    </row>
    <row r="87541" spans="16:16" x14ac:dyDescent="0.3">
      <c r="P87541" s="83"/>
    </row>
    <row r="87542" spans="16:16" x14ac:dyDescent="0.3">
      <c r="P87542" s="83"/>
    </row>
    <row r="87543" spans="16:16" x14ac:dyDescent="0.3">
      <c r="P87543" s="83"/>
    </row>
    <row r="87544" spans="16:16" x14ac:dyDescent="0.3">
      <c r="P87544" s="83"/>
    </row>
    <row r="87545" spans="16:16" x14ac:dyDescent="0.3">
      <c r="P87545" s="83"/>
    </row>
    <row r="87546" spans="16:16" x14ac:dyDescent="0.3">
      <c r="P87546" s="83"/>
    </row>
    <row r="87547" spans="16:16" x14ac:dyDescent="0.3">
      <c r="P87547" s="83"/>
    </row>
    <row r="87548" spans="16:16" x14ac:dyDescent="0.3">
      <c r="P87548" s="83"/>
    </row>
    <row r="87549" spans="16:16" x14ac:dyDescent="0.3">
      <c r="P87549" s="83"/>
    </row>
    <row r="87550" spans="16:16" x14ac:dyDescent="0.3">
      <c r="P87550" s="83"/>
    </row>
    <row r="87551" spans="16:16" x14ac:dyDescent="0.3">
      <c r="P87551" s="83"/>
    </row>
    <row r="87552" spans="16:16" x14ac:dyDescent="0.3">
      <c r="P87552" s="83"/>
    </row>
    <row r="87553" spans="16:16" x14ac:dyDescent="0.3">
      <c r="P87553" s="83"/>
    </row>
    <row r="87554" spans="16:16" x14ac:dyDescent="0.3">
      <c r="P87554" s="83"/>
    </row>
    <row r="87555" spans="16:16" x14ac:dyDescent="0.3">
      <c r="P87555" s="83"/>
    </row>
    <row r="87556" spans="16:16" x14ac:dyDescent="0.3">
      <c r="P87556" s="83"/>
    </row>
    <row r="87557" spans="16:16" x14ac:dyDescent="0.3">
      <c r="P87557" s="83"/>
    </row>
    <row r="87558" spans="16:16" x14ac:dyDescent="0.3">
      <c r="P87558" s="83"/>
    </row>
    <row r="87559" spans="16:16" x14ac:dyDescent="0.3">
      <c r="P87559" s="83"/>
    </row>
    <row r="87560" spans="16:16" x14ac:dyDescent="0.3">
      <c r="P87560" s="83"/>
    </row>
    <row r="87561" spans="16:16" x14ac:dyDescent="0.3">
      <c r="P87561" s="83"/>
    </row>
    <row r="87562" spans="16:16" x14ac:dyDescent="0.3">
      <c r="P87562" s="83"/>
    </row>
    <row r="87563" spans="16:16" x14ac:dyDescent="0.3">
      <c r="P87563" s="83"/>
    </row>
    <row r="87564" spans="16:16" x14ac:dyDescent="0.3">
      <c r="P87564" s="83"/>
    </row>
    <row r="87565" spans="16:16" x14ac:dyDescent="0.3">
      <c r="P87565" s="83"/>
    </row>
    <row r="87566" spans="16:16" x14ac:dyDescent="0.3">
      <c r="P87566" s="83"/>
    </row>
    <row r="87567" spans="16:16" x14ac:dyDescent="0.3">
      <c r="P87567" s="83"/>
    </row>
    <row r="87568" spans="16:16" x14ac:dyDescent="0.3">
      <c r="P87568" s="83"/>
    </row>
    <row r="87569" spans="16:16" x14ac:dyDescent="0.3">
      <c r="P87569" s="83"/>
    </row>
    <row r="87570" spans="16:16" x14ac:dyDescent="0.3">
      <c r="P87570" s="83"/>
    </row>
    <row r="87571" spans="16:16" x14ac:dyDescent="0.3">
      <c r="P87571" s="83"/>
    </row>
    <row r="87572" spans="16:16" x14ac:dyDescent="0.3">
      <c r="P87572" s="83"/>
    </row>
    <row r="87573" spans="16:16" x14ac:dyDescent="0.3">
      <c r="P87573" s="83"/>
    </row>
    <row r="87574" spans="16:16" x14ac:dyDescent="0.3">
      <c r="P87574" s="83"/>
    </row>
    <row r="87575" spans="16:16" x14ac:dyDescent="0.3">
      <c r="P87575" s="83"/>
    </row>
    <row r="87576" spans="16:16" x14ac:dyDescent="0.3">
      <c r="P87576" s="83"/>
    </row>
    <row r="87577" spans="16:16" x14ac:dyDescent="0.3">
      <c r="P87577" s="83"/>
    </row>
    <row r="87578" spans="16:16" x14ac:dyDescent="0.3">
      <c r="P87578" s="83"/>
    </row>
    <row r="87579" spans="16:16" x14ac:dyDescent="0.3">
      <c r="P87579" s="83"/>
    </row>
    <row r="87580" spans="16:16" x14ac:dyDescent="0.3">
      <c r="P87580" s="83"/>
    </row>
    <row r="87581" spans="16:16" x14ac:dyDescent="0.3">
      <c r="P87581" s="83"/>
    </row>
    <row r="87582" spans="16:16" x14ac:dyDescent="0.3">
      <c r="P87582" s="83"/>
    </row>
    <row r="87583" spans="16:16" x14ac:dyDescent="0.3">
      <c r="P87583" s="83"/>
    </row>
    <row r="87584" spans="16:16" x14ac:dyDescent="0.3">
      <c r="P87584" s="83"/>
    </row>
    <row r="87585" spans="16:16" x14ac:dyDescent="0.3">
      <c r="P87585" s="83"/>
    </row>
    <row r="87586" spans="16:16" x14ac:dyDescent="0.3">
      <c r="P87586" s="83"/>
    </row>
    <row r="87587" spans="16:16" x14ac:dyDescent="0.3">
      <c r="P87587" s="83"/>
    </row>
    <row r="87588" spans="16:16" x14ac:dyDescent="0.3">
      <c r="P87588" s="83"/>
    </row>
    <row r="87589" spans="16:16" x14ac:dyDescent="0.3">
      <c r="P87589" s="83"/>
    </row>
    <row r="87590" spans="16:16" x14ac:dyDescent="0.3">
      <c r="P87590" s="83"/>
    </row>
    <row r="87591" spans="16:16" x14ac:dyDescent="0.3">
      <c r="P87591" s="83"/>
    </row>
    <row r="87592" spans="16:16" x14ac:dyDescent="0.3">
      <c r="P87592" s="83"/>
    </row>
    <row r="87593" spans="16:16" x14ac:dyDescent="0.3">
      <c r="P87593" s="83"/>
    </row>
    <row r="87594" spans="16:16" x14ac:dyDescent="0.3">
      <c r="P87594" s="83"/>
    </row>
    <row r="87595" spans="16:16" x14ac:dyDescent="0.3">
      <c r="P87595" s="83"/>
    </row>
    <row r="87596" spans="16:16" x14ac:dyDescent="0.3">
      <c r="P87596" s="83"/>
    </row>
    <row r="87597" spans="16:16" x14ac:dyDescent="0.3">
      <c r="P87597" s="83"/>
    </row>
    <row r="87598" spans="16:16" x14ac:dyDescent="0.3">
      <c r="P87598" s="83"/>
    </row>
    <row r="87599" spans="16:16" x14ac:dyDescent="0.3">
      <c r="P87599" s="83"/>
    </row>
    <row r="87600" spans="16:16" x14ac:dyDescent="0.3">
      <c r="P87600" s="83"/>
    </row>
    <row r="87601" spans="16:16" x14ac:dyDescent="0.3">
      <c r="P87601" s="83"/>
    </row>
    <row r="87602" spans="16:16" x14ac:dyDescent="0.3">
      <c r="P87602" s="83"/>
    </row>
    <row r="87603" spans="16:16" x14ac:dyDescent="0.3">
      <c r="P87603" s="83"/>
    </row>
    <row r="87604" spans="16:16" x14ac:dyDescent="0.3">
      <c r="P87604" s="83"/>
    </row>
    <row r="87605" spans="16:16" x14ac:dyDescent="0.3">
      <c r="P87605" s="83"/>
    </row>
    <row r="87606" spans="16:16" x14ac:dyDescent="0.3">
      <c r="P87606" s="83"/>
    </row>
    <row r="87607" spans="16:16" x14ac:dyDescent="0.3">
      <c r="P87607" s="83"/>
    </row>
    <row r="87608" spans="16:16" x14ac:dyDescent="0.3">
      <c r="P87608" s="83"/>
    </row>
    <row r="87609" spans="16:16" x14ac:dyDescent="0.3">
      <c r="P87609" s="83"/>
    </row>
    <row r="87610" spans="16:16" x14ac:dyDescent="0.3">
      <c r="P87610" s="83"/>
    </row>
    <row r="87611" spans="16:16" x14ac:dyDescent="0.3">
      <c r="P87611" s="83"/>
    </row>
    <row r="87612" spans="16:16" x14ac:dyDescent="0.3">
      <c r="P87612" s="83"/>
    </row>
    <row r="87613" spans="16:16" x14ac:dyDescent="0.3">
      <c r="P87613" s="83"/>
    </row>
    <row r="87614" spans="16:16" x14ac:dyDescent="0.3">
      <c r="P87614" s="83"/>
    </row>
    <row r="87615" spans="16:16" x14ac:dyDescent="0.3">
      <c r="P87615" s="83"/>
    </row>
    <row r="87616" spans="16:16" x14ac:dyDescent="0.3">
      <c r="P87616" s="83"/>
    </row>
    <row r="87617" spans="16:16" x14ac:dyDescent="0.3">
      <c r="P87617" s="83"/>
    </row>
    <row r="87618" spans="16:16" x14ac:dyDescent="0.3">
      <c r="P87618" s="83"/>
    </row>
    <row r="87619" spans="16:16" x14ac:dyDescent="0.3">
      <c r="P87619" s="83"/>
    </row>
    <row r="87620" spans="16:16" x14ac:dyDescent="0.3">
      <c r="P87620" s="83"/>
    </row>
    <row r="87621" spans="16:16" x14ac:dyDescent="0.3">
      <c r="P87621" s="83"/>
    </row>
    <row r="87622" spans="16:16" x14ac:dyDescent="0.3">
      <c r="P87622" s="83"/>
    </row>
    <row r="87623" spans="16:16" x14ac:dyDescent="0.3">
      <c r="P87623" s="83"/>
    </row>
    <row r="87624" spans="16:16" x14ac:dyDescent="0.3">
      <c r="P87624" s="83"/>
    </row>
    <row r="87625" spans="16:16" x14ac:dyDescent="0.3">
      <c r="P87625" s="83"/>
    </row>
    <row r="87626" spans="16:16" x14ac:dyDescent="0.3">
      <c r="P87626" s="83"/>
    </row>
    <row r="87627" spans="16:16" x14ac:dyDescent="0.3">
      <c r="P87627" s="83"/>
    </row>
    <row r="87628" spans="16:16" x14ac:dyDescent="0.3">
      <c r="P87628" s="83"/>
    </row>
    <row r="87629" spans="16:16" x14ac:dyDescent="0.3">
      <c r="P87629" s="83"/>
    </row>
    <row r="87630" spans="16:16" x14ac:dyDescent="0.3">
      <c r="P87630" s="83"/>
    </row>
    <row r="87631" spans="16:16" x14ac:dyDescent="0.3">
      <c r="P87631" s="83"/>
    </row>
    <row r="87632" spans="16:16" x14ac:dyDescent="0.3">
      <c r="P87632" s="83"/>
    </row>
    <row r="87633" spans="16:16" x14ac:dyDescent="0.3">
      <c r="P87633" s="83"/>
    </row>
    <row r="87634" spans="16:16" x14ac:dyDescent="0.3">
      <c r="P87634" s="83"/>
    </row>
    <row r="87635" spans="16:16" x14ac:dyDescent="0.3">
      <c r="P87635" s="83"/>
    </row>
    <row r="87636" spans="16:16" x14ac:dyDescent="0.3">
      <c r="P87636" s="83"/>
    </row>
    <row r="87637" spans="16:16" x14ac:dyDescent="0.3">
      <c r="P87637" s="83"/>
    </row>
    <row r="87638" spans="16:16" x14ac:dyDescent="0.3">
      <c r="P87638" s="83"/>
    </row>
    <row r="87639" spans="16:16" x14ac:dyDescent="0.3">
      <c r="P87639" s="83"/>
    </row>
    <row r="87640" spans="16:16" x14ac:dyDescent="0.3">
      <c r="P87640" s="83"/>
    </row>
    <row r="87641" spans="16:16" x14ac:dyDescent="0.3">
      <c r="P87641" s="83"/>
    </row>
    <row r="87642" spans="16:16" x14ac:dyDescent="0.3">
      <c r="P87642" s="83"/>
    </row>
    <row r="87643" spans="16:16" x14ac:dyDescent="0.3">
      <c r="P87643" s="83"/>
    </row>
    <row r="87644" spans="16:16" x14ac:dyDescent="0.3">
      <c r="P87644" s="83"/>
    </row>
    <row r="87645" spans="16:16" x14ac:dyDescent="0.3">
      <c r="P87645" s="83"/>
    </row>
    <row r="87646" spans="16:16" x14ac:dyDescent="0.3">
      <c r="P87646" s="83"/>
    </row>
    <row r="87647" spans="16:16" x14ac:dyDescent="0.3">
      <c r="P87647" s="83"/>
    </row>
    <row r="87648" spans="16:16" x14ac:dyDescent="0.3">
      <c r="P87648" s="83"/>
    </row>
    <row r="87649" spans="16:16" x14ac:dyDescent="0.3">
      <c r="P87649" s="83"/>
    </row>
    <row r="87650" spans="16:16" x14ac:dyDescent="0.3">
      <c r="P87650" s="83"/>
    </row>
    <row r="87651" spans="16:16" x14ac:dyDescent="0.3">
      <c r="P87651" s="83"/>
    </row>
    <row r="87652" spans="16:16" x14ac:dyDescent="0.3">
      <c r="P87652" s="83"/>
    </row>
    <row r="87653" spans="16:16" x14ac:dyDescent="0.3">
      <c r="P87653" s="83"/>
    </row>
    <row r="87654" spans="16:16" x14ac:dyDescent="0.3">
      <c r="P87654" s="83"/>
    </row>
    <row r="87655" spans="16:16" x14ac:dyDescent="0.3">
      <c r="P87655" s="83"/>
    </row>
    <row r="87656" spans="16:16" x14ac:dyDescent="0.3">
      <c r="P87656" s="83"/>
    </row>
    <row r="87657" spans="16:16" x14ac:dyDescent="0.3">
      <c r="P87657" s="83"/>
    </row>
    <row r="87658" spans="16:16" x14ac:dyDescent="0.3">
      <c r="P87658" s="83"/>
    </row>
    <row r="87659" spans="16:16" x14ac:dyDescent="0.3">
      <c r="P87659" s="83"/>
    </row>
    <row r="87660" spans="16:16" x14ac:dyDescent="0.3">
      <c r="P87660" s="83"/>
    </row>
    <row r="87661" spans="16:16" x14ac:dyDescent="0.3">
      <c r="P87661" s="83"/>
    </row>
    <row r="87662" spans="16:16" x14ac:dyDescent="0.3">
      <c r="P87662" s="83"/>
    </row>
    <row r="87663" spans="16:16" x14ac:dyDescent="0.3">
      <c r="P87663" s="83"/>
    </row>
    <row r="87664" spans="16:16" x14ac:dyDescent="0.3">
      <c r="P87664" s="83"/>
    </row>
    <row r="87665" spans="16:16" x14ac:dyDescent="0.3">
      <c r="P87665" s="83"/>
    </row>
    <row r="87666" spans="16:16" x14ac:dyDescent="0.3">
      <c r="P87666" s="83"/>
    </row>
    <row r="87667" spans="16:16" x14ac:dyDescent="0.3">
      <c r="P87667" s="83"/>
    </row>
    <row r="87668" spans="16:16" x14ac:dyDescent="0.3">
      <c r="P87668" s="83"/>
    </row>
    <row r="87669" spans="16:16" x14ac:dyDescent="0.3">
      <c r="P87669" s="83"/>
    </row>
    <row r="87670" spans="16:16" x14ac:dyDescent="0.3">
      <c r="P87670" s="83"/>
    </row>
    <row r="87671" spans="16:16" x14ac:dyDescent="0.3">
      <c r="P87671" s="83"/>
    </row>
    <row r="87672" spans="16:16" x14ac:dyDescent="0.3">
      <c r="P87672" s="83"/>
    </row>
    <row r="87673" spans="16:16" x14ac:dyDescent="0.3">
      <c r="P87673" s="83"/>
    </row>
    <row r="87674" spans="16:16" x14ac:dyDescent="0.3">
      <c r="P87674" s="83"/>
    </row>
    <row r="87675" spans="16:16" x14ac:dyDescent="0.3">
      <c r="P87675" s="83"/>
    </row>
    <row r="87676" spans="16:16" x14ac:dyDescent="0.3">
      <c r="P87676" s="83"/>
    </row>
    <row r="87677" spans="16:16" x14ac:dyDescent="0.3">
      <c r="P87677" s="83"/>
    </row>
    <row r="87678" spans="16:16" x14ac:dyDescent="0.3">
      <c r="P87678" s="83"/>
    </row>
    <row r="87679" spans="16:16" x14ac:dyDescent="0.3">
      <c r="P87679" s="83"/>
    </row>
    <row r="87680" spans="16:16" x14ac:dyDescent="0.3">
      <c r="P87680" s="83"/>
    </row>
    <row r="87681" spans="16:16" x14ac:dyDescent="0.3">
      <c r="P87681" s="83"/>
    </row>
    <row r="87682" spans="16:16" x14ac:dyDescent="0.3">
      <c r="P87682" s="83"/>
    </row>
    <row r="87683" spans="16:16" x14ac:dyDescent="0.3">
      <c r="P87683" s="83"/>
    </row>
    <row r="87684" spans="16:16" x14ac:dyDescent="0.3">
      <c r="P87684" s="83"/>
    </row>
    <row r="87685" spans="16:16" x14ac:dyDescent="0.3">
      <c r="P87685" s="83"/>
    </row>
    <row r="87686" spans="16:16" x14ac:dyDescent="0.3">
      <c r="P87686" s="83"/>
    </row>
    <row r="87687" spans="16:16" x14ac:dyDescent="0.3">
      <c r="P87687" s="83"/>
    </row>
    <row r="87688" spans="16:16" x14ac:dyDescent="0.3">
      <c r="P87688" s="83"/>
    </row>
    <row r="87689" spans="16:16" x14ac:dyDescent="0.3">
      <c r="P87689" s="83"/>
    </row>
    <row r="87690" spans="16:16" x14ac:dyDescent="0.3">
      <c r="P87690" s="83"/>
    </row>
    <row r="87691" spans="16:16" x14ac:dyDescent="0.3">
      <c r="P87691" s="83"/>
    </row>
    <row r="87692" spans="16:16" x14ac:dyDescent="0.3">
      <c r="P87692" s="83"/>
    </row>
    <row r="87693" spans="16:16" x14ac:dyDescent="0.3">
      <c r="P87693" s="83"/>
    </row>
    <row r="87694" spans="16:16" x14ac:dyDescent="0.3">
      <c r="P87694" s="83"/>
    </row>
    <row r="87695" spans="16:16" x14ac:dyDescent="0.3">
      <c r="P87695" s="83"/>
    </row>
    <row r="87696" spans="16:16" x14ac:dyDescent="0.3">
      <c r="P87696" s="83"/>
    </row>
    <row r="87697" spans="16:16" x14ac:dyDescent="0.3">
      <c r="P87697" s="83"/>
    </row>
    <row r="87698" spans="16:16" x14ac:dyDescent="0.3">
      <c r="P87698" s="83"/>
    </row>
    <row r="87699" spans="16:16" x14ac:dyDescent="0.3">
      <c r="P87699" s="83"/>
    </row>
    <row r="87700" spans="16:16" x14ac:dyDescent="0.3">
      <c r="P87700" s="83"/>
    </row>
    <row r="87701" spans="16:16" x14ac:dyDescent="0.3">
      <c r="P87701" s="83"/>
    </row>
    <row r="87702" spans="16:16" x14ac:dyDescent="0.3">
      <c r="P87702" s="83"/>
    </row>
    <row r="87703" spans="16:16" x14ac:dyDescent="0.3">
      <c r="P87703" s="83"/>
    </row>
    <row r="87704" spans="16:16" x14ac:dyDescent="0.3">
      <c r="P87704" s="83"/>
    </row>
    <row r="87705" spans="16:16" x14ac:dyDescent="0.3">
      <c r="P87705" s="83"/>
    </row>
    <row r="87706" spans="16:16" x14ac:dyDescent="0.3">
      <c r="P87706" s="83"/>
    </row>
    <row r="87707" spans="16:16" x14ac:dyDescent="0.3">
      <c r="P87707" s="83"/>
    </row>
    <row r="87708" spans="16:16" x14ac:dyDescent="0.3">
      <c r="P87708" s="83"/>
    </row>
    <row r="87709" spans="16:16" x14ac:dyDescent="0.3">
      <c r="P87709" s="83"/>
    </row>
    <row r="87710" spans="16:16" x14ac:dyDescent="0.3">
      <c r="P87710" s="83"/>
    </row>
    <row r="87711" spans="16:16" x14ac:dyDescent="0.3">
      <c r="P87711" s="83"/>
    </row>
    <row r="87712" spans="16:16" x14ac:dyDescent="0.3">
      <c r="P87712" s="83"/>
    </row>
    <row r="87713" spans="16:16" x14ac:dyDescent="0.3">
      <c r="P87713" s="83"/>
    </row>
    <row r="87714" spans="16:16" x14ac:dyDescent="0.3">
      <c r="P87714" s="83"/>
    </row>
    <row r="87715" spans="16:16" x14ac:dyDescent="0.3">
      <c r="P87715" s="83"/>
    </row>
    <row r="87716" spans="16:16" x14ac:dyDescent="0.3">
      <c r="P87716" s="83"/>
    </row>
    <row r="87717" spans="16:16" x14ac:dyDescent="0.3">
      <c r="P87717" s="83"/>
    </row>
    <row r="87718" spans="16:16" x14ac:dyDescent="0.3">
      <c r="P87718" s="83"/>
    </row>
    <row r="87719" spans="16:16" x14ac:dyDescent="0.3">
      <c r="P87719" s="83"/>
    </row>
    <row r="87720" spans="16:16" x14ac:dyDescent="0.3">
      <c r="P87720" s="83"/>
    </row>
    <row r="87721" spans="16:16" x14ac:dyDescent="0.3">
      <c r="P87721" s="83"/>
    </row>
    <row r="87722" spans="16:16" x14ac:dyDescent="0.3">
      <c r="P87722" s="83"/>
    </row>
    <row r="87723" spans="16:16" x14ac:dyDescent="0.3">
      <c r="P87723" s="83"/>
    </row>
    <row r="87724" spans="16:16" x14ac:dyDescent="0.3">
      <c r="P87724" s="83"/>
    </row>
    <row r="87725" spans="16:16" x14ac:dyDescent="0.3">
      <c r="P87725" s="83"/>
    </row>
    <row r="87726" spans="16:16" x14ac:dyDescent="0.3">
      <c r="P87726" s="83"/>
    </row>
    <row r="87727" spans="16:16" x14ac:dyDescent="0.3">
      <c r="P87727" s="83"/>
    </row>
    <row r="87728" spans="16:16" x14ac:dyDescent="0.3">
      <c r="P87728" s="83"/>
    </row>
    <row r="87729" spans="16:16" x14ac:dyDescent="0.3">
      <c r="P87729" s="83"/>
    </row>
    <row r="87730" spans="16:16" x14ac:dyDescent="0.3">
      <c r="P87730" s="83"/>
    </row>
    <row r="87731" spans="16:16" x14ac:dyDescent="0.3">
      <c r="P87731" s="83"/>
    </row>
    <row r="87732" spans="16:16" x14ac:dyDescent="0.3">
      <c r="P87732" s="83"/>
    </row>
    <row r="87733" spans="16:16" x14ac:dyDescent="0.3">
      <c r="P87733" s="83"/>
    </row>
    <row r="87734" spans="16:16" x14ac:dyDescent="0.3">
      <c r="P87734" s="83"/>
    </row>
    <row r="87735" spans="16:16" x14ac:dyDescent="0.3">
      <c r="P87735" s="83"/>
    </row>
    <row r="87736" spans="16:16" x14ac:dyDescent="0.3">
      <c r="P87736" s="83"/>
    </row>
    <row r="87737" spans="16:16" x14ac:dyDescent="0.3">
      <c r="P87737" s="83"/>
    </row>
    <row r="87738" spans="16:16" x14ac:dyDescent="0.3">
      <c r="P87738" s="83"/>
    </row>
    <row r="87739" spans="16:16" x14ac:dyDescent="0.3">
      <c r="P87739" s="83"/>
    </row>
    <row r="87740" spans="16:16" x14ac:dyDescent="0.3">
      <c r="P87740" s="83"/>
    </row>
    <row r="87741" spans="16:16" x14ac:dyDescent="0.3">
      <c r="P87741" s="83"/>
    </row>
    <row r="87742" spans="16:16" x14ac:dyDescent="0.3">
      <c r="P87742" s="83"/>
    </row>
    <row r="87743" spans="16:16" x14ac:dyDescent="0.3">
      <c r="P87743" s="83"/>
    </row>
    <row r="87744" spans="16:16" x14ac:dyDescent="0.3">
      <c r="P87744" s="83"/>
    </row>
    <row r="87745" spans="16:16" x14ac:dyDescent="0.3">
      <c r="P87745" s="83"/>
    </row>
    <row r="87746" spans="16:16" x14ac:dyDescent="0.3">
      <c r="P87746" s="83"/>
    </row>
    <row r="87747" spans="16:16" x14ac:dyDescent="0.3">
      <c r="P87747" s="83"/>
    </row>
    <row r="87748" spans="16:16" x14ac:dyDescent="0.3">
      <c r="P87748" s="83"/>
    </row>
    <row r="87749" spans="16:16" x14ac:dyDescent="0.3">
      <c r="P87749" s="83"/>
    </row>
    <row r="87750" spans="16:16" x14ac:dyDescent="0.3">
      <c r="P87750" s="83"/>
    </row>
    <row r="87751" spans="16:16" x14ac:dyDescent="0.3">
      <c r="P87751" s="83"/>
    </row>
    <row r="87752" spans="16:16" x14ac:dyDescent="0.3">
      <c r="P87752" s="83"/>
    </row>
    <row r="87753" spans="16:16" x14ac:dyDescent="0.3">
      <c r="P87753" s="83"/>
    </row>
    <row r="87754" spans="16:16" x14ac:dyDescent="0.3">
      <c r="P87754" s="83"/>
    </row>
    <row r="87755" spans="16:16" x14ac:dyDescent="0.3">
      <c r="P87755" s="83"/>
    </row>
    <row r="87756" spans="16:16" x14ac:dyDescent="0.3">
      <c r="P87756" s="83"/>
    </row>
    <row r="87757" spans="16:16" x14ac:dyDescent="0.3">
      <c r="P87757" s="83"/>
    </row>
    <row r="87758" spans="16:16" x14ac:dyDescent="0.3">
      <c r="P87758" s="83"/>
    </row>
    <row r="87759" spans="16:16" x14ac:dyDescent="0.3">
      <c r="P87759" s="83"/>
    </row>
    <row r="87760" spans="16:16" x14ac:dyDescent="0.3">
      <c r="P87760" s="83"/>
    </row>
    <row r="87761" spans="16:16" x14ac:dyDescent="0.3">
      <c r="P87761" s="83"/>
    </row>
    <row r="87762" spans="16:16" x14ac:dyDescent="0.3">
      <c r="P87762" s="83"/>
    </row>
    <row r="87763" spans="16:16" x14ac:dyDescent="0.3">
      <c r="P87763" s="83"/>
    </row>
    <row r="87764" spans="16:16" x14ac:dyDescent="0.3">
      <c r="P87764" s="83"/>
    </row>
    <row r="87765" spans="16:16" x14ac:dyDescent="0.3">
      <c r="P87765" s="83"/>
    </row>
    <row r="87766" spans="16:16" x14ac:dyDescent="0.3">
      <c r="P87766" s="83"/>
    </row>
    <row r="87767" spans="16:16" x14ac:dyDescent="0.3">
      <c r="P87767" s="83"/>
    </row>
    <row r="87768" spans="16:16" x14ac:dyDescent="0.3">
      <c r="P87768" s="83"/>
    </row>
    <row r="87769" spans="16:16" x14ac:dyDescent="0.3">
      <c r="P87769" s="83"/>
    </row>
    <row r="87770" spans="16:16" x14ac:dyDescent="0.3">
      <c r="P87770" s="83"/>
    </row>
    <row r="87771" spans="16:16" x14ac:dyDescent="0.3">
      <c r="P87771" s="83"/>
    </row>
    <row r="87772" spans="16:16" x14ac:dyDescent="0.3">
      <c r="P87772" s="83"/>
    </row>
    <row r="87773" spans="16:16" x14ac:dyDescent="0.3">
      <c r="P87773" s="83"/>
    </row>
    <row r="87774" spans="16:16" x14ac:dyDescent="0.3">
      <c r="P87774" s="83"/>
    </row>
    <row r="87775" spans="16:16" x14ac:dyDescent="0.3">
      <c r="P87775" s="83"/>
    </row>
    <row r="87776" spans="16:16" x14ac:dyDescent="0.3">
      <c r="P87776" s="83"/>
    </row>
    <row r="87777" spans="16:16" x14ac:dyDescent="0.3">
      <c r="P87777" s="83"/>
    </row>
    <row r="87778" spans="16:16" x14ac:dyDescent="0.3">
      <c r="P87778" s="83"/>
    </row>
    <row r="87779" spans="16:16" x14ac:dyDescent="0.3">
      <c r="P87779" s="83"/>
    </row>
    <row r="87780" spans="16:16" x14ac:dyDescent="0.3">
      <c r="P87780" s="83"/>
    </row>
    <row r="87781" spans="16:16" x14ac:dyDescent="0.3">
      <c r="P87781" s="83"/>
    </row>
    <row r="87782" spans="16:16" x14ac:dyDescent="0.3">
      <c r="P87782" s="83"/>
    </row>
    <row r="87783" spans="16:16" x14ac:dyDescent="0.3">
      <c r="P87783" s="83"/>
    </row>
    <row r="87784" spans="16:16" x14ac:dyDescent="0.3">
      <c r="P87784" s="83"/>
    </row>
    <row r="87785" spans="16:16" x14ac:dyDescent="0.3">
      <c r="P87785" s="83"/>
    </row>
    <row r="87786" spans="16:16" x14ac:dyDescent="0.3">
      <c r="P87786" s="83"/>
    </row>
    <row r="87787" spans="16:16" x14ac:dyDescent="0.3">
      <c r="P87787" s="83"/>
    </row>
    <row r="87788" spans="16:16" x14ac:dyDescent="0.3">
      <c r="P87788" s="83"/>
    </row>
    <row r="87789" spans="16:16" x14ac:dyDescent="0.3">
      <c r="P87789" s="83"/>
    </row>
    <row r="87790" spans="16:16" x14ac:dyDescent="0.3">
      <c r="P87790" s="83"/>
    </row>
    <row r="87791" spans="16:16" x14ac:dyDescent="0.3">
      <c r="P87791" s="83"/>
    </row>
    <row r="87792" spans="16:16" x14ac:dyDescent="0.3">
      <c r="P87792" s="83"/>
    </row>
    <row r="87793" spans="16:16" x14ac:dyDescent="0.3">
      <c r="P87793" s="83"/>
    </row>
    <row r="87794" spans="16:16" x14ac:dyDescent="0.3">
      <c r="P87794" s="83"/>
    </row>
    <row r="87795" spans="16:16" x14ac:dyDescent="0.3">
      <c r="P87795" s="83"/>
    </row>
    <row r="87796" spans="16:16" x14ac:dyDescent="0.3">
      <c r="P87796" s="83"/>
    </row>
    <row r="87797" spans="16:16" x14ac:dyDescent="0.3">
      <c r="P87797" s="83"/>
    </row>
    <row r="87798" spans="16:16" x14ac:dyDescent="0.3">
      <c r="P87798" s="83"/>
    </row>
    <row r="87799" spans="16:16" x14ac:dyDescent="0.3">
      <c r="P87799" s="83"/>
    </row>
    <row r="87800" spans="16:16" x14ac:dyDescent="0.3">
      <c r="P87800" s="83"/>
    </row>
    <row r="87801" spans="16:16" x14ac:dyDescent="0.3">
      <c r="P87801" s="83"/>
    </row>
    <row r="87802" spans="16:16" x14ac:dyDescent="0.3">
      <c r="P87802" s="83"/>
    </row>
    <row r="87803" spans="16:16" x14ac:dyDescent="0.3">
      <c r="P87803" s="83"/>
    </row>
    <row r="87804" spans="16:16" x14ac:dyDescent="0.3">
      <c r="P87804" s="83"/>
    </row>
    <row r="87805" spans="16:16" x14ac:dyDescent="0.3">
      <c r="P87805" s="83"/>
    </row>
    <row r="87806" spans="16:16" x14ac:dyDescent="0.3">
      <c r="P87806" s="83"/>
    </row>
    <row r="87807" spans="16:16" x14ac:dyDescent="0.3">
      <c r="P87807" s="83"/>
    </row>
    <row r="87808" spans="16:16" x14ac:dyDescent="0.3">
      <c r="P87808" s="83"/>
    </row>
    <row r="87809" spans="16:16" x14ac:dyDescent="0.3">
      <c r="P87809" s="83"/>
    </row>
    <row r="87810" spans="16:16" x14ac:dyDescent="0.3">
      <c r="P87810" s="83"/>
    </row>
    <row r="87811" spans="16:16" x14ac:dyDescent="0.3">
      <c r="P87811" s="83"/>
    </row>
    <row r="87812" spans="16:16" x14ac:dyDescent="0.3">
      <c r="P87812" s="83"/>
    </row>
    <row r="87813" spans="16:16" x14ac:dyDescent="0.3">
      <c r="P87813" s="83"/>
    </row>
    <row r="87814" spans="16:16" x14ac:dyDescent="0.3">
      <c r="P87814" s="83"/>
    </row>
    <row r="87815" spans="16:16" x14ac:dyDescent="0.3">
      <c r="P87815" s="83"/>
    </row>
    <row r="87816" spans="16:16" x14ac:dyDescent="0.3">
      <c r="P87816" s="83"/>
    </row>
    <row r="87817" spans="16:16" x14ac:dyDescent="0.3">
      <c r="P87817" s="83"/>
    </row>
    <row r="87818" spans="16:16" x14ac:dyDescent="0.3">
      <c r="P87818" s="83"/>
    </row>
    <row r="87819" spans="16:16" x14ac:dyDescent="0.3">
      <c r="P87819" s="83"/>
    </row>
    <row r="87820" spans="16:16" x14ac:dyDescent="0.3">
      <c r="P87820" s="83"/>
    </row>
    <row r="87821" spans="16:16" x14ac:dyDescent="0.3">
      <c r="P87821" s="83"/>
    </row>
    <row r="87822" spans="16:16" x14ac:dyDescent="0.3">
      <c r="P87822" s="83"/>
    </row>
    <row r="87823" spans="16:16" x14ac:dyDescent="0.3">
      <c r="P87823" s="83"/>
    </row>
    <row r="87824" spans="16:16" x14ac:dyDescent="0.3">
      <c r="P87824" s="83"/>
    </row>
    <row r="87825" spans="16:16" x14ac:dyDescent="0.3">
      <c r="P87825" s="83"/>
    </row>
    <row r="87826" spans="16:16" x14ac:dyDescent="0.3">
      <c r="P87826" s="83"/>
    </row>
    <row r="87827" spans="16:16" x14ac:dyDescent="0.3">
      <c r="P87827" s="83"/>
    </row>
    <row r="87828" spans="16:16" x14ac:dyDescent="0.3">
      <c r="P87828" s="83"/>
    </row>
    <row r="87829" spans="16:16" x14ac:dyDescent="0.3">
      <c r="P87829" s="83"/>
    </row>
    <row r="87830" spans="16:16" x14ac:dyDescent="0.3">
      <c r="P87830" s="83"/>
    </row>
    <row r="87831" spans="16:16" x14ac:dyDescent="0.3">
      <c r="P87831" s="83"/>
    </row>
    <row r="87832" spans="16:16" x14ac:dyDescent="0.3">
      <c r="P87832" s="83"/>
    </row>
    <row r="87833" spans="16:16" x14ac:dyDescent="0.3">
      <c r="P87833" s="83"/>
    </row>
    <row r="87834" spans="16:16" x14ac:dyDescent="0.3">
      <c r="P87834" s="83"/>
    </row>
    <row r="87835" spans="16:16" x14ac:dyDescent="0.3">
      <c r="P87835" s="83"/>
    </row>
    <row r="87836" spans="16:16" x14ac:dyDescent="0.3">
      <c r="P87836" s="83"/>
    </row>
    <row r="87837" spans="16:16" x14ac:dyDescent="0.3">
      <c r="P87837" s="83"/>
    </row>
    <row r="87838" spans="16:16" x14ac:dyDescent="0.3">
      <c r="P87838" s="83"/>
    </row>
    <row r="87839" spans="16:16" x14ac:dyDescent="0.3">
      <c r="P87839" s="83"/>
    </row>
    <row r="87840" spans="16:16" x14ac:dyDescent="0.3">
      <c r="P87840" s="83"/>
    </row>
    <row r="87841" spans="16:16" x14ac:dyDescent="0.3">
      <c r="P87841" s="83"/>
    </row>
    <row r="87842" spans="16:16" x14ac:dyDescent="0.3">
      <c r="P87842" s="83"/>
    </row>
    <row r="87843" spans="16:16" x14ac:dyDescent="0.3">
      <c r="P87843" s="83"/>
    </row>
    <row r="87844" spans="16:16" x14ac:dyDescent="0.3">
      <c r="P87844" s="83"/>
    </row>
    <row r="87845" spans="16:16" x14ac:dyDescent="0.3">
      <c r="P87845" s="83"/>
    </row>
    <row r="87846" spans="16:16" x14ac:dyDescent="0.3">
      <c r="P87846" s="83"/>
    </row>
    <row r="87847" spans="16:16" x14ac:dyDescent="0.3">
      <c r="P87847" s="83"/>
    </row>
    <row r="87848" spans="16:16" x14ac:dyDescent="0.3">
      <c r="P87848" s="83"/>
    </row>
    <row r="87849" spans="16:16" x14ac:dyDescent="0.3">
      <c r="P87849" s="83"/>
    </row>
    <row r="87850" spans="16:16" x14ac:dyDescent="0.3">
      <c r="P87850" s="83"/>
    </row>
    <row r="87851" spans="16:16" x14ac:dyDescent="0.3">
      <c r="P87851" s="83"/>
    </row>
    <row r="87852" spans="16:16" x14ac:dyDescent="0.3">
      <c r="P87852" s="83"/>
    </row>
    <row r="87853" spans="16:16" x14ac:dyDescent="0.3">
      <c r="P87853" s="83"/>
    </row>
    <row r="87854" spans="16:16" x14ac:dyDescent="0.3">
      <c r="P87854" s="83"/>
    </row>
    <row r="87855" spans="16:16" x14ac:dyDescent="0.3">
      <c r="P87855" s="83"/>
    </row>
    <row r="87856" spans="16:16" x14ac:dyDescent="0.3">
      <c r="P87856" s="83"/>
    </row>
    <row r="87857" spans="16:16" x14ac:dyDescent="0.3">
      <c r="P87857" s="83"/>
    </row>
    <row r="87858" spans="16:16" x14ac:dyDescent="0.3">
      <c r="P87858" s="83"/>
    </row>
    <row r="87859" spans="16:16" x14ac:dyDescent="0.3">
      <c r="P87859" s="83"/>
    </row>
    <row r="87860" spans="16:16" x14ac:dyDescent="0.3">
      <c r="P87860" s="83"/>
    </row>
    <row r="87861" spans="16:16" x14ac:dyDescent="0.3">
      <c r="P87861" s="83"/>
    </row>
    <row r="87862" spans="16:16" x14ac:dyDescent="0.3">
      <c r="P87862" s="83"/>
    </row>
    <row r="87863" spans="16:16" x14ac:dyDescent="0.3">
      <c r="P87863" s="83"/>
    </row>
    <row r="87864" spans="16:16" x14ac:dyDescent="0.3">
      <c r="P87864" s="83"/>
    </row>
    <row r="87865" spans="16:16" x14ac:dyDescent="0.3">
      <c r="P87865" s="83"/>
    </row>
    <row r="87866" spans="16:16" x14ac:dyDescent="0.3">
      <c r="P87866" s="83"/>
    </row>
    <row r="87867" spans="16:16" x14ac:dyDescent="0.3">
      <c r="P87867" s="83"/>
    </row>
    <row r="87868" spans="16:16" x14ac:dyDescent="0.3">
      <c r="P87868" s="83"/>
    </row>
    <row r="87869" spans="16:16" x14ac:dyDescent="0.3">
      <c r="P87869" s="83"/>
    </row>
    <row r="87870" spans="16:16" x14ac:dyDescent="0.3">
      <c r="P87870" s="83"/>
    </row>
    <row r="87871" spans="16:16" x14ac:dyDescent="0.3">
      <c r="P87871" s="83"/>
    </row>
    <row r="87872" spans="16:16" x14ac:dyDescent="0.3">
      <c r="P87872" s="83"/>
    </row>
    <row r="87873" spans="16:16" x14ac:dyDescent="0.3">
      <c r="P87873" s="83"/>
    </row>
    <row r="87874" spans="16:16" x14ac:dyDescent="0.3">
      <c r="P87874" s="83"/>
    </row>
    <row r="87875" spans="16:16" x14ac:dyDescent="0.3">
      <c r="P87875" s="83"/>
    </row>
    <row r="87876" spans="16:16" x14ac:dyDescent="0.3">
      <c r="P87876" s="83"/>
    </row>
    <row r="87877" spans="16:16" x14ac:dyDescent="0.3">
      <c r="P87877" s="83"/>
    </row>
    <row r="87878" spans="16:16" x14ac:dyDescent="0.3">
      <c r="P87878" s="83"/>
    </row>
    <row r="87879" spans="16:16" x14ac:dyDescent="0.3">
      <c r="P87879" s="83"/>
    </row>
    <row r="87880" spans="16:16" x14ac:dyDescent="0.3">
      <c r="P87880" s="83"/>
    </row>
    <row r="87881" spans="16:16" x14ac:dyDescent="0.3">
      <c r="P87881" s="83"/>
    </row>
    <row r="87882" spans="16:16" x14ac:dyDescent="0.3">
      <c r="P87882" s="83"/>
    </row>
    <row r="87883" spans="16:16" x14ac:dyDescent="0.3">
      <c r="P87883" s="83"/>
    </row>
    <row r="87884" spans="16:16" x14ac:dyDescent="0.3">
      <c r="P87884" s="83"/>
    </row>
    <row r="87885" spans="16:16" x14ac:dyDescent="0.3">
      <c r="P87885" s="83"/>
    </row>
    <row r="87886" spans="16:16" x14ac:dyDescent="0.3">
      <c r="P87886" s="83"/>
    </row>
    <row r="87887" spans="16:16" x14ac:dyDescent="0.3">
      <c r="P87887" s="83"/>
    </row>
    <row r="87888" spans="16:16" x14ac:dyDescent="0.3">
      <c r="P87888" s="83"/>
    </row>
    <row r="87889" spans="16:16" x14ac:dyDescent="0.3">
      <c r="P87889" s="83"/>
    </row>
    <row r="87890" spans="16:16" x14ac:dyDescent="0.3">
      <c r="P87890" s="83"/>
    </row>
    <row r="87891" spans="16:16" x14ac:dyDescent="0.3">
      <c r="P87891" s="83"/>
    </row>
    <row r="87892" spans="16:16" x14ac:dyDescent="0.3">
      <c r="P87892" s="83"/>
    </row>
    <row r="87893" spans="16:16" x14ac:dyDescent="0.3">
      <c r="P87893" s="83"/>
    </row>
    <row r="87894" spans="16:16" x14ac:dyDescent="0.3">
      <c r="P87894" s="83"/>
    </row>
    <row r="87895" spans="16:16" x14ac:dyDescent="0.3">
      <c r="P87895" s="83"/>
    </row>
    <row r="87896" spans="16:16" x14ac:dyDescent="0.3">
      <c r="P87896" s="83"/>
    </row>
    <row r="87897" spans="16:16" x14ac:dyDescent="0.3">
      <c r="P87897" s="83"/>
    </row>
    <row r="87898" spans="16:16" x14ac:dyDescent="0.3">
      <c r="P87898" s="83"/>
    </row>
    <row r="87899" spans="16:16" x14ac:dyDescent="0.3">
      <c r="P87899" s="83"/>
    </row>
    <row r="87900" spans="16:16" x14ac:dyDescent="0.3">
      <c r="P87900" s="83"/>
    </row>
    <row r="87901" spans="16:16" x14ac:dyDescent="0.3">
      <c r="P87901" s="83"/>
    </row>
    <row r="87902" spans="16:16" x14ac:dyDescent="0.3">
      <c r="P87902" s="83"/>
    </row>
    <row r="87903" spans="16:16" x14ac:dyDescent="0.3">
      <c r="P87903" s="83"/>
    </row>
    <row r="87904" spans="16:16" x14ac:dyDescent="0.3">
      <c r="P87904" s="83"/>
    </row>
    <row r="87905" spans="16:16" x14ac:dyDescent="0.3">
      <c r="P87905" s="83"/>
    </row>
    <row r="87906" spans="16:16" x14ac:dyDescent="0.3">
      <c r="P87906" s="83"/>
    </row>
    <row r="87907" spans="16:16" x14ac:dyDescent="0.3">
      <c r="P87907" s="83"/>
    </row>
    <row r="87908" spans="16:16" x14ac:dyDescent="0.3">
      <c r="P87908" s="83"/>
    </row>
    <row r="87909" spans="16:16" x14ac:dyDescent="0.3">
      <c r="P87909" s="83"/>
    </row>
    <row r="87910" spans="16:16" x14ac:dyDescent="0.3">
      <c r="P87910" s="83"/>
    </row>
    <row r="87911" spans="16:16" x14ac:dyDescent="0.3">
      <c r="P87911" s="83"/>
    </row>
    <row r="87912" spans="16:16" x14ac:dyDescent="0.3">
      <c r="P87912" s="83"/>
    </row>
    <row r="87913" spans="16:16" x14ac:dyDescent="0.3">
      <c r="P87913" s="83"/>
    </row>
    <row r="87914" spans="16:16" x14ac:dyDescent="0.3">
      <c r="P87914" s="83"/>
    </row>
    <row r="87915" spans="16:16" x14ac:dyDescent="0.3">
      <c r="P87915" s="83"/>
    </row>
    <row r="87916" spans="16:16" x14ac:dyDescent="0.3">
      <c r="P87916" s="83"/>
    </row>
    <row r="87917" spans="16:16" x14ac:dyDescent="0.3">
      <c r="P87917" s="83"/>
    </row>
    <row r="87918" spans="16:16" x14ac:dyDescent="0.3">
      <c r="P87918" s="83"/>
    </row>
    <row r="87919" spans="16:16" x14ac:dyDescent="0.3">
      <c r="P87919" s="83"/>
    </row>
    <row r="87920" spans="16:16" x14ac:dyDescent="0.3">
      <c r="P87920" s="83"/>
    </row>
    <row r="87921" spans="16:16" x14ac:dyDescent="0.3">
      <c r="P87921" s="83"/>
    </row>
    <row r="87922" spans="16:16" x14ac:dyDescent="0.3">
      <c r="P87922" s="83"/>
    </row>
    <row r="87923" spans="16:16" x14ac:dyDescent="0.3">
      <c r="P87923" s="83"/>
    </row>
    <row r="87924" spans="16:16" x14ac:dyDescent="0.3">
      <c r="P87924" s="83"/>
    </row>
    <row r="87925" spans="16:16" x14ac:dyDescent="0.3">
      <c r="P87925" s="83"/>
    </row>
    <row r="87926" spans="16:16" x14ac:dyDescent="0.3">
      <c r="P87926" s="83"/>
    </row>
    <row r="87927" spans="16:16" x14ac:dyDescent="0.3">
      <c r="P87927" s="83"/>
    </row>
    <row r="87928" spans="16:16" x14ac:dyDescent="0.3">
      <c r="P87928" s="83"/>
    </row>
    <row r="87929" spans="16:16" x14ac:dyDescent="0.3">
      <c r="P87929" s="83"/>
    </row>
    <row r="87930" spans="16:16" x14ac:dyDescent="0.3">
      <c r="P87930" s="83"/>
    </row>
    <row r="87931" spans="16:16" x14ac:dyDescent="0.3">
      <c r="P87931" s="83"/>
    </row>
    <row r="87932" spans="16:16" x14ac:dyDescent="0.3">
      <c r="P87932" s="83"/>
    </row>
    <row r="87933" spans="16:16" x14ac:dyDescent="0.3">
      <c r="P87933" s="83"/>
    </row>
    <row r="87934" spans="16:16" x14ac:dyDescent="0.3">
      <c r="P87934" s="83"/>
    </row>
    <row r="87935" spans="16:16" x14ac:dyDescent="0.3">
      <c r="P87935" s="83"/>
    </row>
    <row r="87936" spans="16:16" x14ac:dyDescent="0.3">
      <c r="P87936" s="83"/>
    </row>
    <row r="87937" spans="16:16" x14ac:dyDescent="0.3">
      <c r="P87937" s="83"/>
    </row>
    <row r="87938" spans="16:16" x14ac:dyDescent="0.3">
      <c r="P87938" s="83"/>
    </row>
    <row r="87939" spans="16:16" x14ac:dyDescent="0.3">
      <c r="P87939" s="83"/>
    </row>
    <row r="87940" spans="16:16" x14ac:dyDescent="0.3">
      <c r="P87940" s="83"/>
    </row>
    <row r="87941" spans="16:16" x14ac:dyDescent="0.3">
      <c r="P87941" s="83"/>
    </row>
    <row r="87942" spans="16:16" x14ac:dyDescent="0.3">
      <c r="P87942" s="83"/>
    </row>
    <row r="87943" spans="16:16" x14ac:dyDescent="0.3">
      <c r="P87943" s="83"/>
    </row>
    <row r="87944" spans="16:16" x14ac:dyDescent="0.3">
      <c r="P87944" s="83"/>
    </row>
    <row r="87945" spans="16:16" x14ac:dyDescent="0.3">
      <c r="P87945" s="83"/>
    </row>
    <row r="87946" spans="16:16" x14ac:dyDescent="0.3">
      <c r="P87946" s="83"/>
    </row>
    <row r="87947" spans="16:16" x14ac:dyDescent="0.3">
      <c r="P87947" s="83"/>
    </row>
    <row r="87948" spans="16:16" x14ac:dyDescent="0.3">
      <c r="P87948" s="83"/>
    </row>
    <row r="87949" spans="16:16" x14ac:dyDescent="0.3">
      <c r="P87949" s="83"/>
    </row>
    <row r="87950" spans="16:16" x14ac:dyDescent="0.3">
      <c r="P87950" s="83"/>
    </row>
    <row r="87951" spans="16:16" x14ac:dyDescent="0.3">
      <c r="P87951" s="83"/>
    </row>
    <row r="87952" spans="16:16" x14ac:dyDescent="0.3">
      <c r="P87952" s="83"/>
    </row>
    <row r="87953" spans="16:16" x14ac:dyDescent="0.3">
      <c r="P87953" s="83"/>
    </row>
    <row r="87954" spans="16:16" x14ac:dyDescent="0.3">
      <c r="P87954" s="83"/>
    </row>
    <row r="87955" spans="16:16" x14ac:dyDescent="0.3">
      <c r="P87955" s="83"/>
    </row>
    <row r="87956" spans="16:16" x14ac:dyDescent="0.3">
      <c r="P87956" s="83"/>
    </row>
    <row r="87957" spans="16:16" x14ac:dyDescent="0.3">
      <c r="P87957" s="83"/>
    </row>
    <row r="87958" spans="16:16" x14ac:dyDescent="0.3">
      <c r="P87958" s="83"/>
    </row>
    <row r="87959" spans="16:16" x14ac:dyDescent="0.3">
      <c r="P87959" s="83"/>
    </row>
    <row r="87960" spans="16:16" x14ac:dyDescent="0.3">
      <c r="P87960" s="83"/>
    </row>
    <row r="87961" spans="16:16" x14ac:dyDescent="0.3">
      <c r="P87961" s="83"/>
    </row>
    <row r="87962" spans="16:16" x14ac:dyDescent="0.3">
      <c r="P87962" s="83"/>
    </row>
    <row r="87963" spans="16:16" x14ac:dyDescent="0.3">
      <c r="P87963" s="83"/>
    </row>
    <row r="87964" spans="16:16" x14ac:dyDescent="0.3">
      <c r="P87964" s="83"/>
    </row>
    <row r="87965" spans="16:16" x14ac:dyDescent="0.3">
      <c r="P87965" s="83"/>
    </row>
    <row r="87966" spans="16:16" x14ac:dyDescent="0.3">
      <c r="P87966" s="83"/>
    </row>
    <row r="87967" spans="16:16" x14ac:dyDescent="0.3">
      <c r="P87967" s="83"/>
    </row>
    <row r="87968" spans="16:16" x14ac:dyDescent="0.3">
      <c r="P87968" s="83"/>
    </row>
    <row r="87969" spans="16:16" x14ac:dyDescent="0.3">
      <c r="P87969" s="83"/>
    </row>
    <row r="87970" spans="16:16" x14ac:dyDescent="0.3">
      <c r="P87970" s="83"/>
    </row>
    <row r="87971" spans="16:16" x14ac:dyDescent="0.3">
      <c r="P87971" s="83"/>
    </row>
    <row r="87972" spans="16:16" x14ac:dyDescent="0.3">
      <c r="P87972" s="83"/>
    </row>
    <row r="87973" spans="16:16" x14ac:dyDescent="0.3">
      <c r="P87973" s="83"/>
    </row>
    <row r="87974" spans="16:16" x14ac:dyDescent="0.3">
      <c r="P87974" s="83"/>
    </row>
    <row r="87975" spans="16:16" x14ac:dyDescent="0.3">
      <c r="P87975" s="83"/>
    </row>
    <row r="87976" spans="16:16" x14ac:dyDescent="0.3">
      <c r="P87976" s="83"/>
    </row>
    <row r="87977" spans="16:16" x14ac:dyDescent="0.3">
      <c r="P87977" s="83"/>
    </row>
    <row r="87978" spans="16:16" x14ac:dyDescent="0.3">
      <c r="P87978" s="83"/>
    </row>
    <row r="87979" spans="16:16" x14ac:dyDescent="0.3">
      <c r="P87979" s="83"/>
    </row>
    <row r="87980" spans="16:16" x14ac:dyDescent="0.3">
      <c r="P87980" s="83"/>
    </row>
    <row r="87981" spans="16:16" x14ac:dyDescent="0.3">
      <c r="P87981" s="83"/>
    </row>
    <row r="87982" spans="16:16" x14ac:dyDescent="0.3">
      <c r="P87982" s="83"/>
    </row>
    <row r="87983" spans="16:16" x14ac:dyDescent="0.3">
      <c r="P87983" s="83"/>
    </row>
    <row r="87984" spans="16:16" x14ac:dyDescent="0.3">
      <c r="P87984" s="83"/>
    </row>
    <row r="87985" spans="16:16" x14ac:dyDescent="0.3">
      <c r="P87985" s="83"/>
    </row>
    <row r="87986" spans="16:16" x14ac:dyDescent="0.3">
      <c r="P87986" s="83"/>
    </row>
    <row r="87987" spans="16:16" x14ac:dyDescent="0.3">
      <c r="P87987" s="83"/>
    </row>
    <row r="87988" spans="16:16" x14ac:dyDescent="0.3">
      <c r="P87988" s="83"/>
    </row>
    <row r="87989" spans="16:16" x14ac:dyDescent="0.3">
      <c r="P87989" s="83"/>
    </row>
    <row r="87990" spans="16:16" x14ac:dyDescent="0.3">
      <c r="P87990" s="83"/>
    </row>
    <row r="87991" spans="16:16" x14ac:dyDescent="0.3">
      <c r="P87991" s="83"/>
    </row>
    <row r="87992" spans="16:16" x14ac:dyDescent="0.3">
      <c r="P87992" s="83"/>
    </row>
    <row r="87993" spans="16:16" x14ac:dyDescent="0.3">
      <c r="P87993" s="83"/>
    </row>
    <row r="87994" spans="16:16" x14ac:dyDescent="0.3">
      <c r="P87994" s="83"/>
    </row>
    <row r="87995" spans="16:16" x14ac:dyDescent="0.3">
      <c r="P87995" s="83"/>
    </row>
    <row r="87996" spans="16:16" x14ac:dyDescent="0.3">
      <c r="P87996" s="83"/>
    </row>
    <row r="87997" spans="16:16" x14ac:dyDescent="0.3">
      <c r="P87997" s="83"/>
    </row>
    <row r="87998" spans="16:16" x14ac:dyDescent="0.3">
      <c r="P87998" s="83"/>
    </row>
    <row r="87999" spans="16:16" x14ac:dyDescent="0.3">
      <c r="P87999" s="83"/>
    </row>
    <row r="88000" spans="16:16" x14ac:dyDescent="0.3">
      <c r="P88000" s="83"/>
    </row>
    <row r="88001" spans="16:16" x14ac:dyDescent="0.3">
      <c r="P88001" s="83"/>
    </row>
    <row r="88002" spans="16:16" x14ac:dyDescent="0.3">
      <c r="P88002" s="83"/>
    </row>
    <row r="88003" spans="16:16" x14ac:dyDescent="0.3">
      <c r="P88003" s="83"/>
    </row>
    <row r="88004" spans="16:16" x14ac:dyDescent="0.3">
      <c r="P88004" s="83"/>
    </row>
    <row r="88005" spans="16:16" x14ac:dyDescent="0.3">
      <c r="P88005" s="83"/>
    </row>
    <row r="88006" spans="16:16" x14ac:dyDescent="0.3">
      <c r="P88006" s="83"/>
    </row>
    <row r="88007" spans="16:16" x14ac:dyDescent="0.3">
      <c r="P88007" s="83"/>
    </row>
    <row r="88008" spans="16:16" x14ac:dyDescent="0.3">
      <c r="P88008" s="83"/>
    </row>
    <row r="88009" spans="16:16" x14ac:dyDescent="0.3">
      <c r="P88009" s="83"/>
    </row>
    <row r="88010" spans="16:16" x14ac:dyDescent="0.3">
      <c r="P88010" s="83"/>
    </row>
    <row r="88011" spans="16:16" x14ac:dyDescent="0.3">
      <c r="P88011" s="83"/>
    </row>
    <row r="88012" spans="16:16" x14ac:dyDescent="0.3">
      <c r="P88012" s="83"/>
    </row>
    <row r="88013" spans="16:16" x14ac:dyDescent="0.3">
      <c r="P88013" s="83"/>
    </row>
    <row r="88014" spans="16:16" x14ac:dyDescent="0.3">
      <c r="P88014" s="83"/>
    </row>
    <row r="88015" spans="16:16" x14ac:dyDescent="0.3">
      <c r="P88015" s="83"/>
    </row>
    <row r="88016" spans="16:16" x14ac:dyDescent="0.3">
      <c r="P88016" s="83"/>
    </row>
    <row r="88017" spans="16:16" x14ac:dyDescent="0.3">
      <c r="P88017" s="83"/>
    </row>
    <row r="88018" spans="16:16" x14ac:dyDescent="0.3">
      <c r="P88018" s="83"/>
    </row>
    <row r="88019" spans="16:16" x14ac:dyDescent="0.3">
      <c r="P88019" s="83"/>
    </row>
    <row r="88020" spans="16:16" x14ac:dyDescent="0.3">
      <c r="P88020" s="83"/>
    </row>
    <row r="88021" spans="16:16" x14ac:dyDescent="0.3">
      <c r="P88021" s="83"/>
    </row>
    <row r="88022" spans="16:16" x14ac:dyDescent="0.3">
      <c r="P88022" s="83"/>
    </row>
    <row r="88023" spans="16:16" x14ac:dyDescent="0.3">
      <c r="P88023" s="83"/>
    </row>
    <row r="88024" spans="16:16" x14ac:dyDescent="0.3">
      <c r="P88024" s="83"/>
    </row>
    <row r="88025" spans="16:16" x14ac:dyDescent="0.3">
      <c r="P88025" s="83"/>
    </row>
    <row r="88026" spans="16:16" x14ac:dyDescent="0.3">
      <c r="P88026" s="83"/>
    </row>
    <row r="88027" spans="16:16" x14ac:dyDescent="0.3">
      <c r="P88027" s="83"/>
    </row>
    <row r="88028" spans="16:16" x14ac:dyDescent="0.3">
      <c r="P88028" s="83"/>
    </row>
    <row r="88029" spans="16:16" x14ac:dyDescent="0.3">
      <c r="P88029" s="83"/>
    </row>
    <row r="88030" spans="16:16" x14ac:dyDescent="0.3">
      <c r="P88030" s="83"/>
    </row>
    <row r="88031" spans="16:16" x14ac:dyDescent="0.3">
      <c r="P88031" s="83"/>
    </row>
    <row r="88032" spans="16:16" x14ac:dyDescent="0.3">
      <c r="P88032" s="83"/>
    </row>
    <row r="88033" spans="16:16" x14ac:dyDescent="0.3">
      <c r="P88033" s="83"/>
    </row>
    <row r="88034" spans="16:16" x14ac:dyDescent="0.3">
      <c r="P88034" s="83"/>
    </row>
    <row r="88035" spans="16:16" x14ac:dyDescent="0.3">
      <c r="P88035" s="83"/>
    </row>
    <row r="88036" spans="16:16" x14ac:dyDescent="0.3">
      <c r="P88036" s="83"/>
    </row>
    <row r="88037" spans="16:16" x14ac:dyDescent="0.3">
      <c r="P88037" s="83"/>
    </row>
    <row r="88038" spans="16:16" x14ac:dyDescent="0.3">
      <c r="P88038" s="83"/>
    </row>
    <row r="88039" spans="16:16" x14ac:dyDescent="0.3">
      <c r="P88039" s="83"/>
    </row>
    <row r="88040" spans="16:16" x14ac:dyDescent="0.3">
      <c r="P88040" s="83"/>
    </row>
    <row r="88041" spans="16:16" x14ac:dyDescent="0.3">
      <c r="P88041" s="83"/>
    </row>
    <row r="88042" spans="16:16" x14ac:dyDescent="0.3">
      <c r="P88042" s="83"/>
    </row>
    <row r="88043" spans="16:16" x14ac:dyDescent="0.3">
      <c r="P88043" s="83"/>
    </row>
    <row r="88044" spans="16:16" x14ac:dyDescent="0.3">
      <c r="P88044" s="83"/>
    </row>
    <row r="88045" spans="16:16" x14ac:dyDescent="0.3">
      <c r="P88045" s="83"/>
    </row>
    <row r="88046" spans="16:16" x14ac:dyDescent="0.3">
      <c r="P88046" s="83"/>
    </row>
    <row r="88047" spans="16:16" x14ac:dyDescent="0.3">
      <c r="P88047" s="83"/>
    </row>
    <row r="88048" spans="16:16" x14ac:dyDescent="0.3">
      <c r="P88048" s="83"/>
    </row>
    <row r="88049" spans="16:16" x14ac:dyDescent="0.3">
      <c r="P88049" s="83"/>
    </row>
    <row r="88050" spans="16:16" x14ac:dyDescent="0.3">
      <c r="P88050" s="83"/>
    </row>
    <row r="88051" spans="16:16" x14ac:dyDescent="0.3">
      <c r="P88051" s="83"/>
    </row>
    <row r="88052" spans="16:16" x14ac:dyDescent="0.3">
      <c r="P88052" s="83"/>
    </row>
    <row r="88053" spans="16:16" x14ac:dyDescent="0.3">
      <c r="P88053" s="83"/>
    </row>
    <row r="88054" spans="16:16" x14ac:dyDescent="0.3">
      <c r="P88054" s="83"/>
    </row>
    <row r="88055" spans="16:16" x14ac:dyDescent="0.3">
      <c r="P88055" s="83"/>
    </row>
    <row r="88056" spans="16:16" x14ac:dyDescent="0.3">
      <c r="P88056" s="83"/>
    </row>
    <row r="88057" spans="16:16" x14ac:dyDescent="0.3">
      <c r="P88057" s="83"/>
    </row>
    <row r="88058" spans="16:16" x14ac:dyDescent="0.3">
      <c r="P88058" s="83"/>
    </row>
    <row r="88059" spans="16:16" x14ac:dyDescent="0.3">
      <c r="P88059" s="83"/>
    </row>
    <row r="88060" spans="16:16" x14ac:dyDescent="0.3">
      <c r="P88060" s="83"/>
    </row>
    <row r="88061" spans="16:16" x14ac:dyDescent="0.3">
      <c r="P88061" s="83"/>
    </row>
    <row r="88062" spans="16:16" x14ac:dyDescent="0.3">
      <c r="P88062" s="83"/>
    </row>
    <row r="88063" spans="16:16" x14ac:dyDescent="0.3">
      <c r="P88063" s="83"/>
    </row>
    <row r="88064" spans="16:16" x14ac:dyDescent="0.3">
      <c r="P88064" s="83"/>
    </row>
    <row r="88065" spans="16:16" x14ac:dyDescent="0.3">
      <c r="P88065" s="83"/>
    </row>
    <row r="88066" spans="16:16" x14ac:dyDescent="0.3">
      <c r="P88066" s="83"/>
    </row>
    <row r="88067" spans="16:16" x14ac:dyDescent="0.3">
      <c r="P88067" s="83"/>
    </row>
    <row r="88068" spans="16:16" x14ac:dyDescent="0.3">
      <c r="P88068" s="83"/>
    </row>
    <row r="88069" spans="16:16" x14ac:dyDescent="0.3">
      <c r="P88069" s="83"/>
    </row>
    <row r="88070" spans="16:16" x14ac:dyDescent="0.3">
      <c r="P88070" s="83"/>
    </row>
    <row r="88071" spans="16:16" x14ac:dyDescent="0.3">
      <c r="P88071" s="83"/>
    </row>
    <row r="88072" spans="16:16" x14ac:dyDescent="0.3">
      <c r="P88072" s="83"/>
    </row>
    <row r="88073" spans="16:16" x14ac:dyDescent="0.3">
      <c r="P88073" s="83"/>
    </row>
    <row r="88074" spans="16:16" x14ac:dyDescent="0.3">
      <c r="P88074" s="83"/>
    </row>
    <row r="88075" spans="16:16" x14ac:dyDescent="0.3">
      <c r="P88075" s="83"/>
    </row>
    <row r="88076" spans="16:16" x14ac:dyDescent="0.3">
      <c r="P88076" s="83"/>
    </row>
    <row r="88077" spans="16:16" x14ac:dyDescent="0.3">
      <c r="P88077" s="83"/>
    </row>
    <row r="88078" spans="16:16" x14ac:dyDescent="0.3">
      <c r="P88078" s="83"/>
    </row>
    <row r="88079" spans="16:16" x14ac:dyDescent="0.3">
      <c r="P88079" s="83"/>
    </row>
    <row r="88080" spans="16:16" x14ac:dyDescent="0.3">
      <c r="P88080" s="83"/>
    </row>
    <row r="88081" spans="16:16" x14ac:dyDescent="0.3">
      <c r="P88081" s="83"/>
    </row>
    <row r="88082" spans="16:16" x14ac:dyDescent="0.3">
      <c r="P88082" s="83"/>
    </row>
    <row r="88083" spans="16:16" x14ac:dyDescent="0.3">
      <c r="P88083" s="83"/>
    </row>
    <row r="88084" spans="16:16" x14ac:dyDescent="0.3">
      <c r="P88084" s="83"/>
    </row>
    <row r="88085" spans="16:16" x14ac:dyDescent="0.3">
      <c r="P88085" s="83"/>
    </row>
    <row r="88086" spans="16:16" x14ac:dyDescent="0.3">
      <c r="P88086" s="83"/>
    </row>
    <row r="88087" spans="16:16" x14ac:dyDescent="0.3">
      <c r="P88087" s="83"/>
    </row>
    <row r="88088" spans="16:16" x14ac:dyDescent="0.3">
      <c r="P88088" s="83"/>
    </row>
    <row r="88089" spans="16:16" x14ac:dyDescent="0.3">
      <c r="P88089" s="83"/>
    </row>
    <row r="88090" spans="16:16" x14ac:dyDescent="0.3">
      <c r="P88090" s="83"/>
    </row>
    <row r="88091" spans="16:16" x14ac:dyDescent="0.3">
      <c r="P88091" s="83"/>
    </row>
    <row r="88092" spans="16:16" x14ac:dyDescent="0.3">
      <c r="P88092" s="83"/>
    </row>
    <row r="88093" spans="16:16" x14ac:dyDescent="0.3">
      <c r="P88093" s="83"/>
    </row>
    <row r="88094" spans="16:16" x14ac:dyDescent="0.3">
      <c r="P88094" s="83"/>
    </row>
    <row r="88095" spans="16:16" x14ac:dyDescent="0.3">
      <c r="P88095" s="83"/>
    </row>
    <row r="88096" spans="16:16" x14ac:dyDescent="0.3">
      <c r="P88096" s="83"/>
    </row>
    <row r="88097" spans="16:16" x14ac:dyDescent="0.3">
      <c r="P88097" s="83"/>
    </row>
    <row r="88098" spans="16:16" x14ac:dyDescent="0.3">
      <c r="P88098" s="83"/>
    </row>
    <row r="88099" spans="16:16" x14ac:dyDescent="0.3">
      <c r="P88099" s="83"/>
    </row>
    <row r="88100" spans="16:16" x14ac:dyDescent="0.3">
      <c r="P88100" s="83"/>
    </row>
    <row r="88101" spans="16:16" x14ac:dyDescent="0.3">
      <c r="P88101" s="83"/>
    </row>
    <row r="88102" spans="16:16" x14ac:dyDescent="0.3">
      <c r="P88102" s="83"/>
    </row>
    <row r="88103" spans="16:16" x14ac:dyDescent="0.3">
      <c r="P88103" s="83"/>
    </row>
    <row r="88104" spans="16:16" x14ac:dyDescent="0.3">
      <c r="P88104" s="83"/>
    </row>
    <row r="88105" spans="16:16" x14ac:dyDescent="0.3">
      <c r="P88105" s="83"/>
    </row>
    <row r="88106" spans="16:16" x14ac:dyDescent="0.3">
      <c r="P88106" s="83"/>
    </row>
    <row r="88107" spans="16:16" x14ac:dyDescent="0.3">
      <c r="P88107" s="83"/>
    </row>
    <row r="88108" spans="16:16" x14ac:dyDescent="0.3">
      <c r="P88108" s="83"/>
    </row>
    <row r="88109" spans="16:16" x14ac:dyDescent="0.3">
      <c r="P88109" s="83"/>
    </row>
    <row r="88110" spans="16:16" x14ac:dyDescent="0.3">
      <c r="P88110" s="83"/>
    </row>
    <row r="88111" spans="16:16" x14ac:dyDescent="0.3">
      <c r="P88111" s="83"/>
    </row>
    <row r="88112" spans="16:16" x14ac:dyDescent="0.3">
      <c r="P88112" s="83"/>
    </row>
    <row r="88113" spans="16:16" x14ac:dyDescent="0.3">
      <c r="P88113" s="83"/>
    </row>
    <row r="88114" spans="16:16" x14ac:dyDescent="0.3">
      <c r="P88114" s="83"/>
    </row>
    <row r="88115" spans="16:16" x14ac:dyDescent="0.3">
      <c r="P88115" s="83"/>
    </row>
    <row r="88116" spans="16:16" x14ac:dyDescent="0.3">
      <c r="P88116" s="83"/>
    </row>
    <row r="88117" spans="16:16" x14ac:dyDescent="0.3">
      <c r="P88117" s="83"/>
    </row>
    <row r="88118" spans="16:16" x14ac:dyDescent="0.3">
      <c r="P88118" s="83"/>
    </row>
    <row r="88119" spans="16:16" x14ac:dyDescent="0.3">
      <c r="P88119" s="83"/>
    </row>
    <row r="88120" spans="16:16" x14ac:dyDescent="0.3">
      <c r="P88120" s="83"/>
    </row>
    <row r="88121" spans="16:16" x14ac:dyDescent="0.3">
      <c r="P88121" s="83"/>
    </row>
    <row r="88122" spans="16:16" x14ac:dyDescent="0.3">
      <c r="P88122" s="83"/>
    </row>
    <row r="88123" spans="16:16" x14ac:dyDescent="0.3">
      <c r="P88123" s="83"/>
    </row>
    <row r="88124" spans="16:16" x14ac:dyDescent="0.3">
      <c r="P88124" s="83"/>
    </row>
    <row r="88125" spans="16:16" x14ac:dyDescent="0.3">
      <c r="P88125" s="83"/>
    </row>
    <row r="88126" spans="16:16" x14ac:dyDescent="0.3">
      <c r="P88126" s="83"/>
    </row>
    <row r="88127" spans="16:16" x14ac:dyDescent="0.3">
      <c r="P88127" s="83"/>
    </row>
    <row r="88128" spans="16:16" x14ac:dyDescent="0.3">
      <c r="P88128" s="83"/>
    </row>
    <row r="88129" spans="16:16" x14ac:dyDescent="0.3">
      <c r="P88129" s="83"/>
    </row>
    <row r="88130" spans="16:16" x14ac:dyDescent="0.3">
      <c r="P88130" s="83"/>
    </row>
    <row r="88131" spans="16:16" x14ac:dyDescent="0.3">
      <c r="P88131" s="83"/>
    </row>
    <row r="88132" spans="16:16" x14ac:dyDescent="0.3">
      <c r="P88132" s="83"/>
    </row>
    <row r="88133" spans="16:16" x14ac:dyDescent="0.3">
      <c r="P88133" s="83"/>
    </row>
    <row r="88134" spans="16:16" x14ac:dyDescent="0.3">
      <c r="P88134" s="83"/>
    </row>
    <row r="88135" spans="16:16" x14ac:dyDescent="0.3">
      <c r="P88135" s="83"/>
    </row>
    <row r="88136" spans="16:16" x14ac:dyDescent="0.3">
      <c r="P88136" s="83"/>
    </row>
    <row r="88137" spans="16:16" x14ac:dyDescent="0.3">
      <c r="P88137" s="83"/>
    </row>
    <row r="88138" spans="16:16" x14ac:dyDescent="0.3">
      <c r="P88138" s="83"/>
    </row>
    <row r="88139" spans="16:16" x14ac:dyDescent="0.3">
      <c r="P88139" s="83"/>
    </row>
    <row r="88140" spans="16:16" x14ac:dyDescent="0.3">
      <c r="P88140" s="83"/>
    </row>
    <row r="88141" spans="16:16" x14ac:dyDescent="0.3">
      <c r="P88141" s="83"/>
    </row>
    <row r="88142" spans="16:16" x14ac:dyDescent="0.3">
      <c r="P88142" s="83"/>
    </row>
    <row r="88143" spans="16:16" x14ac:dyDescent="0.3">
      <c r="P88143" s="83"/>
    </row>
    <row r="88144" spans="16:16" x14ac:dyDescent="0.3">
      <c r="P88144" s="83"/>
    </row>
    <row r="88145" spans="16:16" x14ac:dyDescent="0.3">
      <c r="P88145" s="83"/>
    </row>
    <row r="88146" spans="16:16" x14ac:dyDescent="0.3">
      <c r="P88146" s="83"/>
    </row>
    <row r="88147" spans="16:16" x14ac:dyDescent="0.3">
      <c r="P88147" s="83"/>
    </row>
    <row r="88148" spans="16:16" x14ac:dyDescent="0.3">
      <c r="P88148" s="83"/>
    </row>
    <row r="88149" spans="16:16" x14ac:dyDescent="0.3">
      <c r="P88149" s="83"/>
    </row>
    <row r="88150" spans="16:16" x14ac:dyDescent="0.3">
      <c r="P88150" s="83"/>
    </row>
    <row r="88151" spans="16:16" x14ac:dyDescent="0.3">
      <c r="P88151" s="83"/>
    </row>
    <row r="88152" spans="16:16" x14ac:dyDescent="0.3">
      <c r="P88152" s="83"/>
    </row>
    <row r="88153" spans="16:16" x14ac:dyDescent="0.3">
      <c r="P88153" s="83"/>
    </row>
    <row r="88154" spans="16:16" x14ac:dyDescent="0.3">
      <c r="P88154" s="83"/>
    </row>
    <row r="88155" spans="16:16" x14ac:dyDescent="0.3">
      <c r="P88155" s="83"/>
    </row>
    <row r="88156" spans="16:16" x14ac:dyDescent="0.3">
      <c r="P88156" s="83"/>
    </row>
    <row r="88157" spans="16:16" x14ac:dyDescent="0.3">
      <c r="P88157" s="83"/>
    </row>
    <row r="88158" spans="16:16" x14ac:dyDescent="0.3">
      <c r="P88158" s="83"/>
    </row>
    <row r="88159" spans="16:16" x14ac:dyDescent="0.3">
      <c r="P88159" s="83"/>
    </row>
    <row r="88160" spans="16:16" x14ac:dyDescent="0.3">
      <c r="P88160" s="83"/>
    </row>
    <row r="88161" spans="16:16" x14ac:dyDescent="0.3">
      <c r="P88161" s="83"/>
    </row>
    <row r="88162" spans="16:16" x14ac:dyDescent="0.3">
      <c r="P88162" s="83"/>
    </row>
    <row r="88163" spans="16:16" x14ac:dyDescent="0.3">
      <c r="P88163" s="83"/>
    </row>
    <row r="88164" spans="16:16" x14ac:dyDescent="0.3">
      <c r="P88164" s="83"/>
    </row>
    <row r="88165" spans="16:16" x14ac:dyDescent="0.3">
      <c r="P88165" s="83"/>
    </row>
    <row r="88166" spans="16:16" x14ac:dyDescent="0.3">
      <c r="P88166" s="83"/>
    </row>
    <row r="88167" spans="16:16" x14ac:dyDescent="0.3">
      <c r="P88167" s="83"/>
    </row>
    <row r="88168" spans="16:16" x14ac:dyDescent="0.3">
      <c r="P88168" s="83"/>
    </row>
    <row r="88169" spans="16:16" x14ac:dyDescent="0.3">
      <c r="P88169" s="83"/>
    </row>
    <row r="88170" spans="16:16" x14ac:dyDescent="0.3">
      <c r="P88170" s="83"/>
    </row>
    <row r="88171" spans="16:16" x14ac:dyDescent="0.3">
      <c r="P88171" s="83"/>
    </row>
    <row r="88172" spans="16:16" x14ac:dyDescent="0.3">
      <c r="P88172" s="83"/>
    </row>
    <row r="88173" spans="16:16" x14ac:dyDescent="0.3">
      <c r="P88173" s="83"/>
    </row>
    <row r="88174" spans="16:16" x14ac:dyDescent="0.3">
      <c r="P88174" s="83"/>
    </row>
    <row r="88175" spans="16:16" x14ac:dyDescent="0.3">
      <c r="P88175" s="83"/>
    </row>
    <row r="88176" spans="16:16" x14ac:dyDescent="0.3">
      <c r="P88176" s="83"/>
    </row>
    <row r="88177" spans="16:16" x14ac:dyDescent="0.3">
      <c r="P88177" s="83"/>
    </row>
    <row r="88178" spans="16:16" x14ac:dyDescent="0.3">
      <c r="P88178" s="83"/>
    </row>
    <row r="88179" spans="16:16" x14ac:dyDescent="0.3">
      <c r="P88179" s="83"/>
    </row>
    <row r="88180" spans="16:16" x14ac:dyDescent="0.3">
      <c r="P88180" s="83"/>
    </row>
    <row r="88181" spans="16:16" x14ac:dyDescent="0.3">
      <c r="P88181" s="83"/>
    </row>
    <row r="88182" spans="16:16" x14ac:dyDescent="0.3">
      <c r="P88182" s="83"/>
    </row>
    <row r="88183" spans="16:16" x14ac:dyDescent="0.3">
      <c r="P88183" s="83"/>
    </row>
    <row r="88184" spans="16:16" x14ac:dyDescent="0.3">
      <c r="P88184" s="83"/>
    </row>
    <row r="88185" spans="16:16" x14ac:dyDescent="0.3">
      <c r="P88185" s="83"/>
    </row>
    <row r="88186" spans="16:16" x14ac:dyDescent="0.3">
      <c r="P88186" s="83"/>
    </row>
    <row r="88187" spans="16:16" x14ac:dyDescent="0.3">
      <c r="P88187" s="83"/>
    </row>
    <row r="88188" spans="16:16" x14ac:dyDescent="0.3">
      <c r="P88188" s="83"/>
    </row>
    <row r="88189" spans="16:16" x14ac:dyDescent="0.3">
      <c r="P88189" s="83"/>
    </row>
    <row r="88190" spans="16:16" x14ac:dyDescent="0.3">
      <c r="P88190" s="83"/>
    </row>
    <row r="88191" spans="16:16" x14ac:dyDescent="0.3">
      <c r="P88191" s="83"/>
    </row>
    <row r="88192" spans="16:16" x14ac:dyDescent="0.3">
      <c r="P88192" s="83"/>
    </row>
    <row r="88193" spans="16:16" x14ac:dyDescent="0.3">
      <c r="P88193" s="83"/>
    </row>
    <row r="88194" spans="16:16" x14ac:dyDescent="0.3">
      <c r="P88194" s="83"/>
    </row>
    <row r="88195" spans="16:16" x14ac:dyDescent="0.3">
      <c r="P88195" s="83"/>
    </row>
    <row r="88196" spans="16:16" x14ac:dyDescent="0.3">
      <c r="P88196" s="83"/>
    </row>
    <row r="88197" spans="16:16" x14ac:dyDescent="0.3">
      <c r="P88197" s="83"/>
    </row>
    <row r="88198" spans="16:16" x14ac:dyDescent="0.3">
      <c r="P88198" s="83"/>
    </row>
    <row r="88199" spans="16:16" x14ac:dyDescent="0.3">
      <c r="P88199" s="83"/>
    </row>
    <row r="88200" spans="16:16" x14ac:dyDescent="0.3">
      <c r="P88200" s="83"/>
    </row>
    <row r="88201" spans="16:16" x14ac:dyDescent="0.3">
      <c r="P88201" s="83"/>
    </row>
    <row r="88202" spans="16:16" x14ac:dyDescent="0.3">
      <c r="P88202" s="83"/>
    </row>
    <row r="88203" spans="16:16" x14ac:dyDescent="0.3">
      <c r="P88203" s="83"/>
    </row>
    <row r="88204" spans="16:16" x14ac:dyDescent="0.3">
      <c r="P88204" s="83"/>
    </row>
    <row r="88205" spans="16:16" x14ac:dyDescent="0.3">
      <c r="P88205" s="83"/>
    </row>
    <row r="88206" spans="16:16" x14ac:dyDescent="0.3">
      <c r="P88206" s="83"/>
    </row>
    <row r="88207" spans="16:16" x14ac:dyDescent="0.3">
      <c r="P88207" s="83"/>
    </row>
    <row r="88208" spans="16:16" x14ac:dyDescent="0.3">
      <c r="P88208" s="83"/>
    </row>
    <row r="88209" spans="16:16" x14ac:dyDescent="0.3">
      <c r="P88209" s="83"/>
    </row>
    <row r="88210" spans="16:16" x14ac:dyDescent="0.3">
      <c r="P88210" s="83"/>
    </row>
    <row r="88211" spans="16:16" x14ac:dyDescent="0.3">
      <c r="P88211" s="83"/>
    </row>
    <row r="88212" spans="16:16" x14ac:dyDescent="0.3">
      <c r="P88212" s="83"/>
    </row>
    <row r="88213" spans="16:16" x14ac:dyDescent="0.3">
      <c r="P88213" s="83"/>
    </row>
    <row r="88214" spans="16:16" x14ac:dyDescent="0.3">
      <c r="P88214" s="83"/>
    </row>
    <row r="88215" spans="16:16" x14ac:dyDescent="0.3">
      <c r="P88215" s="83"/>
    </row>
    <row r="88216" spans="16:16" x14ac:dyDescent="0.3">
      <c r="P88216" s="83"/>
    </row>
    <row r="88217" spans="16:16" x14ac:dyDescent="0.3">
      <c r="P88217" s="83"/>
    </row>
    <row r="88218" spans="16:16" x14ac:dyDescent="0.3">
      <c r="P88218" s="83"/>
    </row>
    <row r="88219" spans="16:16" x14ac:dyDescent="0.3">
      <c r="P88219" s="83"/>
    </row>
    <row r="88220" spans="16:16" x14ac:dyDescent="0.3">
      <c r="P88220" s="83"/>
    </row>
    <row r="88221" spans="16:16" x14ac:dyDescent="0.3">
      <c r="P88221" s="83"/>
    </row>
    <row r="88222" spans="16:16" x14ac:dyDescent="0.3">
      <c r="P88222" s="83"/>
    </row>
    <row r="88223" spans="16:16" x14ac:dyDescent="0.3">
      <c r="P88223" s="83"/>
    </row>
    <row r="88224" spans="16:16" x14ac:dyDescent="0.3">
      <c r="P88224" s="83"/>
    </row>
    <row r="88225" spans="16:16" x14ac:dyDescent="0.3">
      <c r="P88225" s="83"/>
    </row>
    <row r="88226" spans="16:16" x14ac:dyDescent="0.3">
      <c r="P88226" s="83"/>
    </row>
    <row r="88227" spans="16:16" x14ac:dyDescent="0.3">
      <c r="P88227" s="83"/>
    </row>
    <row r="88228" spans="16:16" x14ac:dyDescent="0.3">
      <c r="P88228" s="83"/>
    </row>
    <row r="88229" spans="16:16" x14ac:dyDescent="0.3">
      <c r="P88229" s="83"/>
    </row>
    <row r="88230" spans="16:16" x14ac:dyDescent="0.3">
      <c r="P88230" s="83"/>
    </row>
    <row r="88231" spans="16:16" x14ac:dyDescent="0.3">
      <c r="P88231" s="83"/>
    </row>
    <row r="88232" spans="16:16" x14ac:dyDescent="0.3">
      <c r="P88232" s="83"/>
    </row>
    <row r="88233" spans="16:16" x14ac:dyDescent="0.3">
      <c r="P88233" s="83"/>
    </row>
    <row r="88234" spans="16:16" x14ac:dyDescent="0.3">
      <c r="P88234" s="83"/>
    </row>
    <row r="88235" spans="16:16" x14ac:dyDescent="0.3">
      <c r="P88235" s="83"/>
    </row>
    <row r="88236" spans="16:16" x14ac:dyDescent="0.3">
      <c r="P88236" s="83"/>
    </row>
    <row r="88237" spans="16:16" x14ac:dyDescent="0.3">
      <c r="P88237" s="83"/>
    </row>
    <row r="88238" spans="16:16" x14ac:dyDescent="0.3">
      <c r="P88238" s="83"/>
    </row>
    <row r="88239" spans="16:16" x14ac:dyDescent="0.3">
      <c r="P88239" s="83"/>
    </row>
    <row r="88240" spans="16:16" x14ac:dyDescent="0.3">
      <c r="P88240" s="83"/>
    </row>
    <row r="88241" spans="16:16" x14ac:dyDescent="0.3">
      <c r="P88241" s="83"/>
    </row>
    <row r="88242" spans="16:16" x14ac:dyDescent="0.3">
      <c r="P88242" s="83"/>
    </row>
    <row r="88243" spans="16:16" x14ac:dyDescent="0.3">
      <c r="P88243" s="83"/>
    </row>
    <row r="88244" spans="16:16" x14ac:dyDescent="0.3">
      <c r="P88244" s="83"/>
    </row>
    <row r="88245" spans="16:16" x14ac:dyDescent="0.3">
      <c r="P88245" s="83"/>
    </row>
    <row r="88246" spans="16:16" x14ac:dyDescent="0.3">
      <c r="P88246" s="83"/>
    </row>
    <row r="88247" spans="16:16" x14ac:dyDescent="0.3">
      <c r="P88247" s="83"/>
    </row>
    <row r="88248" spans="16:16" x14ac:dyDescent="0.3">
      <c r="P88248" s="83"/>
    </row>
    <row r="88249" spans="16:16" x14ac:dyDescent="0.3">
      <c r="P88249" s="83"/>
    </row>
    <row r="88250" spans="16:16" x14ac:dyDescent="0.3">
      <c r="P88250" s="83"/>
    </row>
    <row r="88251" spans="16:16" x14ac:dyDescent="0.3">
      <c r="P88251" s="83"/>
    </row>
    <row r="88252" spans="16:16" x14ac:dyDescent="0.3">
      <c r="P88252" s="83"/>
    </row>
    <row r="88253" spans="16:16" x14ac:dyDescent="0.3">
      <c r="P88253" s="83"/>
    </row>
    <row r="88254" spans="16:16" x14ac:dyDescent="0.3">
      <c r="P88254" s="83"/>
    </row>
    <row r="88255" spans="16:16" x14ac:dyDescent="0.3">
      <c r="P88255" s="83"/>
    </row>
    <row r="88256" spans="16:16" x14ac:dyDescent="0.3">
      <c r="P88256" s="83"/>
    </row>
    <row r="88257" spans="16:16" x14ac:dyDescent="0.3">
      <c r="P88257" s="83"/>
    </row>
    <row r="88258" spans="16:16" x14ac:dyDescent="0.3">
      <c r="P88258" s="83"/>
    </row>
    <row r="88259" spans="16:16" x14ac:dyDescent="0.3">
      <c r="P88259" s="83"/>
    </row>
    <row r="88260" spans="16:16" x14ac:dyDescent="0.3">
      <c r="P88260" s="83"/>
    </row>
    <row r="88261" spans="16:16" x14ac:dyDescent="0.3">
      <c r="P88261" s="83"/>
    </row>
    <row r="88262" spans="16:16" x14ac:dyDescent="0.3">
      <c r="P88262" s="83"/>
    </row>
    <row r="88263" spans="16:16" x14ac:dyDescent="0.3">
      <c r="P88263" s="83"/>
    </row>
    <row r="88264" spans="16:16" x14ac:dyDescent="0.3">
      <c r="P88264" s="83"/>
    </row>
    <row r="88265" spans="16:16" x14ac:dyDescent="0.3">
      <c r="P88265" s="83"/>
    </row>
    <row r="88266" spans="16:16" x14ac:dyDescent="0.3">
      <c r="P88266" s="83"/>
    </row>
    <row r="88267" spans="16:16" x14ac:dyDescent="0.3">
      <c r="P88267" s="83"/>
    </row>
    <row r="88268" spans="16:16" x14ac:dyDescent="0.3">
      <c r="P88268" s="83"/>
    </row>
    <row r="88269" spans="16:16" x14ac:dyDescent="0.3">
      <c r="P88269" s="83"/>
    </row>
    <row r="88270" spans="16:16" x14ac:dyDescent="0.3">
      <c r="P88270" s="83"/>
    </row>
    <row r="88271" spans="16:16" x14ac:dyDescent="0.3">
      <c r="P88271" s="83"/>
    </row>
    <row r="88272" spans="16:16" x14ac:dyDescent="0.3">
      <c r="P88272" s="83"/>
    </row>
    <row r="88273" spans="16:16" x14ac:dyDescent="0.3">
      <c r="P88273" s="83"/>
    </row>
    <row r="88274" spans="16:16" x14ac:dyDescent="0.3">
      <c r="P88274" s="83"/>
    </row>
    <row r="88275" spans="16:16" x14ac:dyDescent="0.3">
      <c r="P88275" s="83"/>
    </row>
    <row r="88276" spans="16:16" x14ac:dyDescent="0.3">
      <c r="P88276" s="83"/>
    </row>
    <row r="88277" spans="16:16" x14ac:dyDescent="0.3">
      <c r="P88277" s="83"/>
    </row>
    <row r="88278" spans="16:16" x14ac:dyDescent="0.3">
      <c r="P88278" s="83"/>
    </row>
    <row r="88279" spans="16:16" x14ac:dyDescent="0.3">
      <c r="P88279" s="83"/>
    </row>
    <row r="88280" spans="16:16" x14ac:dyDescent="0.3">
      <c r="P88280" s="83"/>
    </row>
    <row r="88281" spans="16:16" x14ac:dyDescent="0.3">
      <c r="P88281" s="83"/>
    </row>
    <row r="88282" spans="16:16" x14ac:dyDescent="0.3">
      <c r="P88282" s="83"/>
    </row>
    <row r="88283" spans="16:16" x14ac:dyDescent="0.3">
      <c r="P88283" s="83"/>
    </row>
    <row r="88284" spans="16:16" x14ac:dyDescent="0.3">
      <c r="P88284" s="83"/>
    </row>
    <row r="88285" spans="16:16" x14ac:dyDescent="0.3">
      <c r="P88285" s="83"/>
    </row>
    <row r="88286" spans="16:16" x14ac:dyDescent="0.3">
      <c r="P88286" s="83"/>
    </row>
    <row r="88287" spans="16:16" x14ac:dyDescent="0.3">
      <c r="P88287" s="83"/>
    </row>
    <row r="88288" spans="16:16" x14ac:dyDescent="0.3">
      <c r="P88288" s="83"/>
    </row>
    <row r="88289" spans="16:16" x14ac:dyDescent="0.3">
      <c r="P88289" s="83"/>
    </row>
    <row r="88290" spans="16:16" x14ac:dyDescent="0.3">
      <c r="P88290" s="83"/>
    </row>
    <row r="88291" spans="16:16" x14ac:dyDescent="0.3">
      <c r="P88291" s="83"/>
    </row>
    <row r="88292" spans="16:16" x14ac:dyDescent="0.3">
      <c r="P88292" s="83"/>
    </row>
    <row r="88293" spans="16:16" x14ac:dyDescent="0.3">
      <c r="P88293" s="83"/>
    </row>
    <row r="88294" spans="16:16" x14ac:dyDescent="0.3">
      <c r="P88294" s="83"/>
    </row>
    <row r="88295" spans="16:16" x14ac:dyDescent="0.3">
      <c r="P88295" s="83"/>
    </row>
    <row r="88296" spans="16:16" x14ac:dyDescent="0.3">
      <c r="P88296" s="83"/>
    </row>
    <row r="88297" spans="16:16" x14ac:dyDescent="0.3">
      <c r="P88297" s="83"/>
    </row>
    <row r="88298" spans="16:16" x14ac:dyDescent="0.3">
      <c r="P88298" s="83"/>
    </row>
    <row r="88299" spans="16:16" x14ac:dyDescent="0.3">
      <c r="P88299" s="83"/>
    </row>
    <row r="88300" spans="16:16" x14ac:dyDescent="0.3">
      <c r="P88300" s="83"/>
    </row>
    <row r="88301" spans="16:16" x14ac:dyDescent="0.3">
      <c r="P88301" s="83"/>
    </row>
    <row r="88302" spans="16:16" x14ac:dyDescent="0.3">
      <c r="P88302" s="83"/>
    </row>
    <row r="88303" spans="16:16" x14ac:dyDescent="0.3">
      <c r="P88303" s="83"/>
    </row>
    <row r="88304" spans="16:16" x14ac:dyDescent="0.3">
      <c r="P88304" s="83"/>
    </row>
    <row r="88305" spans="16:16" x14ac:dyDescent="0.3">
      <c r="P88305" s="83"/>
    </row>
    <row r="88306" spans="16:16" x14ac:dyDescent="0.3">
      <c r="P88306" s="83"/>
    </row>
    <row r="88307" spans="16:16" x14ac:dyDescent="0.3">
      <c r="P88307" s="83"/>
    </row>
    <row r="88308" spans="16:16" x14ac:dyDescent="0.3">
      <c r="P88308" s="83"/>
    </row>
    <row r="88309" spans="16:16" x14ac:dyDescent="0.3">
      <c r="P88309" s="83"/>
    </row>
    <row r="88310" spans="16:16" x14ac:dyDescent="0.3">
      <c r="P88310" s="83"/>
    </row>
    <row r="88311" spans="16:16" x14ac:dyDescent="0.3">
      <c r="P88311" s="83"/>
    </row>
    <row r="88312" spans="16:16" x14ac:dyDescent="0.3">
      <c r="P88312" s="83"/>
    </row>
    <row r="88313" spans="16:16" x14ac:dyDescent="0.3">
      <c r="P88313" s="83"/>
    </row>
    <row r="88314" spans="16:16" x14ac:dyDescent="0.3">
      <c r="P88314" s="83"/>
    </row>
    <row r="88315" spans="16:16" x14ac:dyDescent="0.3">
      <c r="P88315" s="83"/>
    </row>
    <row r="88316" spans="16:16" x14ac:dyDescent="0.3">
      <c r="P88316" s="83"/>
    </row>
    <row r="88317" spans="16:16" x14ac:dyDescent="0.3">
      <c r="P88317" s="83"/>
    </row>
    <row r="88318" spans="16:16" x14ac:dyDescent="0.3">
      <c r="P88318" s="83"/>
    </row>
    <row r="88319" spans="16:16" x14ac:dyDescent="0.3">
      <c r="P88319" s="83"/>
    </row>
    <row r="88320" spans="16:16" x14ac:dyDescent="0.3">
      <c r="P88320" s="83"/>
    </row>
    <row r="88321" spans="16:16" x14ac:dyDescent="0.3">
      <c r="P88321" s="83"/>
    </row>
    <row r="88322" spans="16:16" x14ac:dyDescent="0.3">
      <c r="P88322" s="83"/>
    </row>
    <row r="88323" spans="16:16" x14ac:dyDescent="0.3">
      <c r="P88323" s="83"/>
    </row>
    <row r="88324" spans="16:16" x14ac:dyDescent="0.3">
      <c r="P88324" s="83"/>
    </row>
    <row r="88325" spans="16:16" x14ac:dyDescent="0.3">
      <c r="P88325" s="83"/>
    </row>
    <row r="88326" spans="16:16" x14ac:dyDescent="0.3">
      <c r="P88326" s="83"/>
    </row>
    <row r="88327" spans="16:16" x14ac:dyDescent="0.3">
      <c r="P88327" s="83"/>
    </row>
    <row r="88328" spans="16:16" x14ac:dyDescent="0.3">
      <c r="P88328" s="83"/>
    </row>
    <row r="88329" spans="16:16" x14ac:dyDescent="0.3">
      <c r="P88329" s="83"/>
    </row>
    <row r="88330" spans="16:16" x14ac:dyDescent="0.3">
      <c r="P88330" s="83"/>
    </row>
    <row r="88331" spans="16:16" x14ac:dyDescent="0.3">
      <c r="P88331" s="83"/>
    </row>
    <row r="88332" spans="16:16" x14ac:dyDescent="0.3">
      <c r="P88332" s="83"/>
    </row>
    <row r="88333" spans="16:16" x14ac:dyDescent="0.3">
      <c r="P88333" s="83"/>
    </row>
    <row r="88334" spans="16:16" x14ac:dyDescent="0.3">
      <c r="P88334" s="83"/>
    </row>
    <row r="88335" spans="16:16" x14ac:dyDescent="0.3">
      <c r="P88335" s="83"/>
    </row>
    <row r="88336" spans="16:16" x14ac:dyDescent="0.3">
      <c r="P88336" s="83"/>
    </row>
    <row r="88337" spans="16:16" x14ac:dyDescent="0.3">
      <c r="P88337" s="83"/>
    </row>
    <row r="88338" spans="16:16" x14ac:dyDescent="0.3">
      <c r="P88338" s="83"/>
    </row>
    <row r="88339" spans="16:16" x14ac:dyDescent="0.3">
      <c r="P88339" s="83"/>
    </row>
    <row r="88340" spans="16:16" x14ac:dyDescent="0.3">
      <c r="P88340" s="83"/>
    </row>
    <row r="88341" spans="16:16" x14ac:dyDescent="0.3">
      <c r="P88341" s="83"/>
    </row>
    <row r="88342" spans="16:16" x14ac:dyDescent="0.3">
      <c r="P88342" s="83"/>
    </row>
    <row r="88343" spans="16:16" x14ac:dyDescent="0.3">
      <c r="P88343" s="83"/>
    </row>
    <row r="88344" spans="16:16" x14ac:dyDescent="0.3">
      <c r="P88344" s="83"/>
    </row>
    <row r="88345" spans="16:16" x14ac:dyDescent="0.3">
      <c r="P88345" s="83"/>
    </row>
    <row r="88346" spans="16:16" x14ac:dyDescent="0.3">
      <c r="P88346" s="83"/>
    </row>
    <row r="88347" spans="16:16" x14ac:dyDescent="0.3">
      <c r="P88347" s="83"/>
    </row>
    <row r="88348" spans="16:16" x14ac:dyDescent="0.3">
      <c r="P88348" s="83"/>
    </row>
    <row r="88349" spans="16:16" x14ac:dyDescent="0.3">
      <c r="P88349" s="83"/>
    </row>
    <row r="88350" spans="16:16" x14ac:dyDescent="0.3">
      <c r="P88350" s="83"/>
    </row>
    <row r="88351" spans="16:16" x14ac:dyDescent="0.3">
      <c r="P88351" s="83"/>
    </row>
    <row r="88352" spans="16:16" x14ac:dyDescent="0.3">
      <c r="P88352" s="83"/>
    </row>
    <row r="88353" spans="16:16" x14ac:dyDescent="0.3">
      <c r="P88353" s="83"/>
    </row>
    <row r="88354" spans="16:16" x14ac:dyDescent="0.3">
      <c r="P88354" s="83"/>
    </row>
    <row r="88355" spans="16:16" x14ac:dyDescent="0.3">
      <c r="P88355" s="83"/>
    </row>
    <row r="88356" spans="16:16" x14ac:dyDescent="0.3">
      <c r="P88356" s="83"/>
    </row>
    <row r="88357" spans="16:16" x14ac:dyDescent="0.3">
      <c r="P88357" s="83"/>
    </row>
    <row r="88358" spans="16:16" x14ac:dyDescent="0.3">
      <c r="P88358" s="83"/>
    </row>
    <row r="88359" spans="16:16" x14ac:dyDescent="0.3">
      <c r="P88359" s="83"/>
    </row>
    <row r="88360" spans="16:16" x14ac:dyDescent="0.3">
      <c r="P88360" s="83"/>
    </row>
    <row r="88361" spans="16:16" x14ac:dyDescent="0.3">
      <c r="P88361" s="83"/>
    </row>
    <row r="88362" spans="16:16" x14ac:dyDescent="0.3">
      <c r="P88362" s="83"/>
    </row>
    <row r="88363" spans="16:16" x14ac:dyDescent="0.3">
      <c r="P88363" s="83"/>
    </row>
    <row r="88364" spans="16:16" x14ac:dyDescent="0.3">
      <c r="P88364" s="83"/>
    </row>
    <row r="88365" spans="16:16" x14ac:dyDescent="0.3">
      <c r="P88365" s="83"/>
    </row>
    <row r="88366" spans="16:16" x14ac:dyDescent="0.3">
      <c r="P88366" s="83"/>
    </row>
    <row r="88367" spans="16:16" x14ac:dyDescent="0.3">
      <c r="P88367" s="83"/>
    </row>
    <row r="88368" spans="16:16" x14ac:dyDescent="0.3">
      <c r="P88368" s="83"/>
    </row>
    <row r="88369" spans="16:16" x14ac:dyDescent="0.3">
      <c r="P88369" s="83"/>
    </row>
    <row r="88370" spans="16:16" x14ac:dyDescent="0.3">
      <c r="P88370" s="83"/>
    </row>
    <row r="88371" spans="16:16" x14ac:dyDescent="0.3">
      <c r="P88371" s="83"/>
    </row>
    <row r="88372" spans="16:16" x14ac:dyDescent="0.3">
      <c r="P88372" s="83"/>
    </row>
    <row r="88373" spans="16:16" x14ac:dyDescent="0.3">
      <c r="P88373" s="83"/>
    </row>
    <row r="88374" spans="16:16" x14ac:dyDescent="0.3">
      <c r="P88374" s="83"/>
    </row>
    <row r="88375" spans="16:16" x14ac:dyDescent="0.3">
      <c r="P88375" s="83"/>
    </row>
    <row r="88376" spans="16:16" x14ac:dyDescent="0.3">
      <c r="P88376" s="83"/>
    </row>
    <row r="88377" spans="16:16" x14ac:dyDescent="0.3">
      <c r="P88377" s="83"/>
    </row>
    <row r="88378" spans="16:16" x14ac:dyDescent="0.3">
      <c r="P88378" s="83"/>
    </row>
    <row r="88379" spans="16:16" x14ac:dyDescent="0.3">
      <c r="P88379" s="83"/>
    </row>
    <row r="88380" spans="16:16" x14ac:dyDescent="0.3">
      <c r="P88380" s="83"/>
    </row>
    <row r="88381" spans="16:16" x14ac:dyDescent="0.3">
      <c r="P88381" s="83"/>
    </row>
    <row r="88382" spans="16:16" x14ac:dyDescent="0.3">
      <c r="P88382" s="83"/>
    </row>
    <row r="88383" spans="16:16" x14ac:dyDescent="0.3">
      <c r="P88383" s="83"/>
    </row>
    <row r="88384" spans="16:16" x14ac:dyDescent="0.3">
      <c r="P88384" s="83"/>
    </row>
    <row r="88385" spans="16:16" x14ac:dyDescent="0.3">
      <c r="P88385" s="83"/>
    </row>
    <row r="88386" spans="16:16" x14ac:dyDescent="0.3">
      <c r="P88386" s="83"/>
    </row>
    <row r="88387" spans="16:16" x14ac:dyDescent="0.3">
      <c r="P88387" s="83"/>
    </row>
    <row r="88388" spans="16:16" x14ac:dyDescent="0.3">
      <c r="P88388" s="83"/>
    </row>
    <row r="88389" spans="16:16" x14ac:dyDescent="0.3">
      <c r="P88389" s="83"/>
    </row>
    <row r="88390" spans="16:16" x14ac:dyDescent="0.3">
      <c r="P88390" s="83"/>
    </row>
    <row r="88391" spans="16:16" x14ac:dyDescent="0.3">
      <c r="P88391" s="83"/>
    </row>
    <row r="88392" spans="16:16" x14ac:dyDescent="0.3">
      <c r="P88392" s="83"/>
    </row>
    <row r="88393" spans="16:16" x14ac:dyDescent="0.3">
      <c r="P88393" s="83"/>
    </row>
    <row r="88394" spans="16:16" x14ac:dyDescent="0.3">
      <c r="P88394" s="83"/>
    </row>
    <row r="88395" spans="16:16" x14ac:dyDescent="0.3">
      <c r="P88395" s="83"/>
    </row>
    <row r="88396" spans="16:16" x14ac:dyDescent="0.3">
      <c r="P88396" s="83"/>
    </row>
    <row r="88397" spans="16:16" x14ac:dyDescent="0.3">
      <c r="P88397" s="83"/>
    </row>
    <row r="88398" spans="16:16" x14ac:dyDescent="0.3">
      <c r="P88398" s="83"/>
    </row>
    <row r="88399" spans="16:16" x14ac:dyDescent="0.3">
      <c r="P88399" s="83"/>
    </row>
    <row r="88400" spans="16:16" x14ac:dyDescent="0.3">
      <c r="P88400" s="83"/>
    </row>
    <row r="88401" spans="16:16" x14ac:dyDescent="0.3">
      <c r="P88401" s="83"/>
    </row>
    <row r="88402" spans="16:16" x14ac:dyDescent="0.3">
      <c r="P88402" s="83"/>
    </row>
    <row r="88403" spans="16:16" x14ac:dyDescent="0.3">
      <c r="P88403" s="83"/>
    </row>
    <row r="88404" spans="16:16" x14ac:dyDescent="0.3">
      <c r="P88404" s="83"/>
    </row>
    <row r="88405" spans="16:16" x14ac:dyDescent="0.3">
      <c r="P88405" s="83"/>
    </row>
    <row r="88406" spans="16:16" x14ac:dyDescent="0.3">
      <c r="P88406" s="83"/>
    </row>
    <row r="88407" spans="16:16" x14ac:dyDescent="0.3">
      <c r="P88407" s="83"/>
    </row>
    <row r="88408" spans="16:16" x14ac:dyDescent="0.3">
      <c r="P88408" s="83"/>
    </row>
    <row r="88409" spans="16:16" x14ac:dyDescent="0.3">
      <c r="P88409" s="83"/>
    </row>
    <row r="88410" spans="16:16" x14ac:dyDescent="0.3">
      <c r="P88410" s="83"/>
    </row>
    <row r="88411" spans="16:16" x14ac:dyDescent="0.3">
      <c r="P88411" s="83"/>
    </row>
    <row r="88412" spans="16:16" x14ac:dyDescent="0.3">
      <c r="P88412" s="83"/>
    </row>
    <row r="88413" spans="16:16" x14ac:dyDescent="0.3">
      <c r="P88413" s="83"/>
    </row>
    <row r="88414" spans="16:16" x14ac:dyDescent="0.3">
      <c r="P88414" s="83"/>
    </row>
    <row r="88415" spans="16:16" x14ac:dyDescent="0.3">
      <c r="P88415" s="83"/>
    </row>
    <row r="88416" spans="16:16" x14ac:dyDescent="0.3">
      <c r="P88416" s="83"/>
    </row>
    <row r="88417" spans="16:16" x14ac:dyDescent="0.3">
      <c r="P88417" s="83"/>
    </row>
    <row r="88418" spans="16:16" x14ac:dyDescent="0.3">
      <c r="P88418" s="83"/>
    </row>
    <row r="88419" spans="16:16" x14ac:dyDescent="0.3">
      <c r="P88419" s="83"/>
    </row>
    <row r="88420" spans="16:16" x14ac:dyDescent="0.3">
      <c r="P88420" s="83"/>
    </row>
    <row r="88421" spans="16:16" x14ac:dyDescent="0.3">
      <c r="P88421" s="83"/>
    </row>
    <row r="88422" spans="16:16" x14ac:dyDescent="0.3">
      <c r="P88422" s="83"/>
    </row>
    <row r="88423" spans="16:16" x14ac:dyDescent="0.3">
      <c r="P88423" s="83"/>
    </row>
    <row r="88424" spans="16:16" x14ac:dyDescent="0.3">
      <c r="P88424" s="83"/>
    </row>
    <row r="88425" spans="16:16" x14ac:dyDescent="0.3">
      <c r="P88425" s="83"/>
    </row>
    <row r="88426" spans="16:16" x14ac:dyDescent="0.3">
      <c r="P88426" s="83"/>
    </row>
    <row r="88427" spans="16:16" x14ac:dyDescent="0.3">
      <c r="P88427" s="83"/>
    </row>
    <row r="88428" spans="16:16" x14ac:dyDescent="0.3">
      <c r="P88428" s="83"/>
    </row>
    <row r="88429" spans="16:16" x14ac:dyDescent="0.3">
      <c r="P88429" s="83"/>
    </row>
    <row r="88430" spans="16:16" x14ac:dyDescent="0.3">
      <c r="P88430" s="83"/>
    </row>
    <row r="88431" spans="16:16" x14ac:dyDescent="0.3">
      <c r="P88431" s="83"/>
    </row>
    <row r="88432" spans="16:16" x14ac:dyDescent="0.3">
      <c r="P88432" s="83"/>
    </row>
    <row r="88433" spans="16:16" x14ac:dyDescent="0.3">
      <c r="P88433" s="83"/>
    </row>
    <row r="88434" spans="16:16" x14ac:dyDescent="0.3">
      <c r="P88434" s="83"/>
    </row>
    <row r="88435" spans="16:16" x14ac:dyDescent="0.3">
      <c r="P88435" s="83"/>
    </row>
    <row r="88436" spans="16:16" x14ac:dyDescent="0.3">
      <c r="P88436" s="83"/>
    </row>
    <row r="88437" spans="16:16" x14ac:dyDescent="0.3">
      <c r="P88437" s="83"/>
    </row>
    <row r="88438" spans="16:16" x14ac:dyDescent="0.3">
      <c r="P88438" s="83"/>
    </row>
    <row r="88439" spans="16:16" x14ac:dyDescent="0.3">
      <c r="P88439" s="83"/>
    </row>
    <row r="88440" spans="16:16" x14ac:dyDescent="0.3">
      <c r="P88440" s="83"/>
    </row>
    <row r="88441" spans="16:16" x14ac:dyDescent="0.3">
      <c r="P88441" s="83"/>
    </row>
    <row r="88442" spans="16:16" x14ac:dyDescent="0.3">
      <c r="P88442" s="83"/>
    </row>
    <row r="88443" spans="16:16" x14ac:dyDescent="0.3">
      <c r="P88443" s="83"/>
    </row>
    <row r="88444" spans="16:16" x14ac:dyDescent="0.3">
      <c r="P88444" s="83"/>
    </row>
    <row r="88445" spans="16:16" x14ac:dyDescent="0.3">
      <c r="P88445" s="83"/>
    </row>
    <row r="88446" spans="16:16" x14ac:dyDescent="0.3">
      <c r="P88446" s="83"/>
    </row>
    <row r="88447" spans="16:16" x14ac:dyDescent="0.3">
      <c r="P88447" s="83"/>
    </row>
    <row r="88448" spans="16:16" x14ac:dyDescent="0.3">
      <c r="P88448" s="83"/>
    </row>
    <row r="88449" spans="16:16" x14ac:dyDescent="0.3">
      <c r="P88449" s="83"/>
    </row>
    <row r="88450" spans="16:16" x14ac:dyDescent="0.3">
      <c r="P88450" s="83"/>
    </row>
    <row r="88451" spans="16:16" x14ac:dyDescent="0.3">
      <c r="P88451" s="83"/>
    </row>
    <row r="88452" spans="16:16" x14ac:dyDescent="0.3">
      <c r="P88452" s="83"/>
    </row>
    <row r="88453" spans="16:16" x14ac:dyDescent="0.3">
      <c r="P88453" s="83"/>
    </row>
    <row r="88454" spans="16:16" x14ac:dyDescent="0.3">
      <c r="P88454" s="83"/>
    </row>
    <row r="88455" spans="16:16" x14ac:dyDescent="0.3">
      <c r="P88455" s="83"/>
    </row>
    <row r="88456" spans="16:16" x14ac:dyDescent="0.3">
      <c r="P88456" s="83"/>
    </row>
    <row r="88457" spans="16:16" x14ac:dyDescent="0.3">
      <c r="P88457" s="83"/>
    </row>
    <row r="88458" spans="16:16" x14ac:dyDescent="0.3">
      <c r="P88458" s="83"/>
    </row>
    <row r="88459" spans="16:16" x14ac:dyDescent="0.3">
      <c r="P88459" s="83"/>
    </row>
    <row r="88460" spans="16:16" x14ac:dyDescent="0.3">
      <c r="P88460" s="83"/>
    </row>
    <row r="88461" spans="16:16" x14ac:dyDescent="0.3">
      <c r="P88461" s="83"/>
    </row>
    <row r="88462" spans="16:16" x14ac:dyDescent="0.3">
      <c r="P88462" s="83"/>
    </row>
    <row r="88463" spans="16:16" x14ac:dyDescent="0.3">
      <c r="P88463" s="83"/>
    </row>
    <row r="88464" spans="16:16" x14ac:dyDescent="0.3">
      <c r="P88464" s="83"/>
    </row>
    <row r="88465" spans="16:16" x14ac:dyDescent="0.3">
      <c r="P88465" s="83"/>
    </row>
    <row r="88466" spans="16:16" x14ac:dyDescent="0.3">
      <c r="P88466" s="83"/>
    </row>
    <row r="88467" spans="16:16" x14ac:dyDescent="0.3">
      <c r="P88467" s="83"/>
    </row>
    <row r="88468" spans="16:16" x14ac:dyDescent="0.3">
      <c r="P88468" s="83"/>
    </row>
    <row r="88469" spans="16:16" x14ac:dyDescent="0.3">
      <c r="P88469" s="83"/>
    </row>
    <row r="88470" spans="16:16" x14ac:dyDescent="0.3">
      <c r="P88470" s="83"/>
    </row>
    <row r="88471" spans="16:16" x14ac:dyDescent="0.3">
      <c r="P88471" s="83"/>
    </row>
    <row r="88472" spans="16:16" x14ac:dyDescent="0.3">
      <c r="P88472" s="83"/>
    </row>
    <row r="88473" spans="16:16" x14ac:dyDescent="0.3">
      <c r="P88473" s="83"/>
    </row>
    <row r="88474" spans="16:16" x14ac:dyDescent="0.3">
      <c r="P88474" s="83"/>
    </row>
    <row r="88475" spans="16:16" x14ac:dyDescent="0.3">
      <c r="P88475" s="83"/>
    </row>
    <row r="88476" spans="16:16" x14ac:dyDescent="0.3">
      <c r="P88476" s="83"/>
    </row>
    <row r="88477" spans="16:16" x14ac:dyDescent="0.3">
      <c r="P88477" s="83"/>
    </row>
    <row r="88478" spans="16:16" x14ac:dyDescent="0.3">
      <c r="P88478" s="83"/>
    </row>
    <row r="88479" spans="16:16" x14ac:dyDescent="0.3">
      <c r="P88479" s="83"/>
    </row>
    <row r="88480" spans="16:16" x14ac:dyDescent="0.3">
      <c r="P88480" s="83"/>
    </row>
    <row r="88481" spans="16:16" x14ac:dyDescent="0.3">
      <c r="P88481" s="83"/>
    </row>
    <row r="88482" spans="16:16" x14ac:dyDescent="0.3">
      <c r="P88482" s="83"/>
    </row>
    <row r="88483" spans="16:16" x14ac:dyDescent="0.3">
      <c r="P88483" s="83"/>
    </row>
    <row r="88484" spans="16:16" x14ac:dyDescent="0.3">
      <c r="P88484" s="83"/>
    </row>
    <row r="88485" spans="16:16" x14ac:dyDescent="0.3">
      <c r="P88485" s="83"/>
    </row>
    <row r="88486" spans="16:16" x14ac:dyDescent="0.3">
      <c r="P88486" s="83"/>
    </row>
    <row r="88487" spans="16:16" x14ac:dyDescent="0.3">
      <c r="P88487" s="83"/>
    </row>
    <row r="88488" spans="16:16" x14ac:dyDescent="0.3">
      <c r="P88488" s="83"/>
    </row>
    <row r="88489" spans="16:16" x14ac:dyDescent="0.3">
      <c r="P88489" s="83"/>
    </row>
    <row r="88490" spans="16:16" x14ac:dyDescent="0.3">
      <c r="P88490" s="83"/>
    </row>
    <row r="88491" spans="16:16" x14ac:dyDescent="0.3">
      <c r="P88491" s="83"/>
    </row>
    <row r="88492" spans="16:16" x14ac:dyDescent="0.3">
      <c r="P88492" s="83"/>
    </row>
    <row r="88493" spans="16:16" x14ac:dyDescent="0.3">
      <c r="P88493" s="83"/>
    </row>
    <row r="88494" spans="16:16" x14ac:dyDescent="0.3">
      <c r="P88494" s="83"/>
    </row>
    <row r="88495" spans="16:16" x14ac:dyDescent="0.3">
      <c r="P88495" s="83"/>
    </row>
    <row r="88496" spans="16:16" x14ac:dyDescent="0.3">
      <c r="P88496" s="83"/>
    </row>
    <row r="88497" spans="16:16" x14ac:dyDescent="0.3">
      <c r="P88497" s="83"/>
    </row>
    <row r="88498" spans="16:16" x14ac:dyDescent="0.3">
      <c r="P88498" s="83"/>
    </row>
    <row r="88499" spans="16:16" x14ac:dyDescent="0.3">
      <c r="P88499" s="83"/>
    </row>
    <row r="88500" spans="16:16" x14ac:dyDescent="0.3">
      <c r="P88500" s="83"/>
    </row>
    <row r="88501" spans="16:16" x14ac:dyDescent="0.3">
      <c r="P88501" s="83"/>
    </row>
    <row r="88502" spans="16:16" x14ac:dyDescent="0.3">
      <c r="P88502" s="83"/>
    </row>
    <row r="88503" spans="16:16" x14ac:dyDescent="0.3">
      <c r="P88503" s="83"/>
    </row>
    <row r="88504" spans="16:16" x14ac:dyDescent="0.3">
      <c r="P88504" s="83"/>
    </row>
    <row r="88505" spans="16:16" x14ac:dyDescent="0.3">
      <c r="P88505" s="83"/>
    </row>
    <row r="88506" spans="16:16" x14ac:dyDescent="0.3">
      <c r="P88506" s="83"/>
    </row>
    <row r="88507" spans="16:16" x14ac:dyDescent="0.3">
      <c r="P88507" s="83"/>
    </row>
    <row r="88508" spans="16:16" x14ac:dyDescent="0.3">
      <c r="P88508" s="83"/>
    </row>
    <row r="88509" spans="16:16" x14ac:dyDescent="0.3">
      <c r="P88509" s="83"/>
    </row>
    <row r="88510" spans="16:16" x14ac:dyDescent="0.3">
      <c r="P88510" s="83"/>
    </row>
    <row r="88511" spans="16:16" x14ac:dyDescent="0.3">
      <c r="P88511" s="83"/>
    </row>
    <row r="88512" spans="16:16" x14ac:dyDescent="0.3">
      <c r="P88512" s="83"/>
    </row>
    <row r="88513" spans="16:16" x14ac:dyDescent="0.3">
      <c r="P88513" s="83"/>
    </row>
    <row r="88514" spans="16:16" x14ac:dyDescent="0.3">
      <c r="P88514" s="83"/>
    </row>
    <row r="88515" spans="16:16" x14ac:dyDescent="0.3">
      <c r="P88515" s="83"/>
    </row>
    <row r="88516" spans="16:16" x14ac:dyDescent="0.3">
      <c r="P88516" s="83"/>
    </row>
    <row r="88517" spans="16:16" x14ac:dyDescent="0.3">
      <c r="P88517" s="83"/>
    </row>
    <row r="88518" spans="16:16" x14ac:dyDescent="0.3">
      <c r="P88518" s="83"/>
    </row>
    <row r="88519" spans="16:16" x14ac:dyDescent="0.3">
      <c r="P88519" s="83"/>
    </row>
    <row r="88520" spans="16:16" x14ac:dyDescent="0.3">
      <c r="P88520" s="83"/>
    </row>
    <row r="88521" spans="16:16" x14ac:dyDescent="0.3">
      <c r="P88521" s="83"/>
    </row>
    <row r="88522" spans="16:16" x14ac:dyDescent="0.3">
      <c r="P88522" s="83"/>
    </row>
    <row r="88523" spans="16:16" x14ac:dyDescent="0.3">
      <c r="P88523" s="83"/>
    </row>
    <row r="88524" spans="16:16" x14ac:dyDescent="0.3">
      <c r="P88524" s="83"/>
    </row>
    <row r="88525" spans="16:16" x14ac:dyDescent="0.3">
      <c r="P88525" s="83"/>
    </row>
    <row r="88526" spans="16:16" x14ac:dyDescent="0.3">
      <c r="P88526" s="83"/>
    </row>
    <row r="88527" spans="16:16" x14ac:dyDescent="0.3">
      <c r="P88527" s="83"/>
    </row>
    <row r="88528" spans="16:16" x14ac:dyDescent="0.3">
      <c r="P88528" s="83"/>
    </row>
    <row r="88529" spans="16:16" x14ac:dyDescent="0.3">
      <c r="P88529" s="83"/>
    </row>
    <row r="88530" spans="16:16" x14ac:dyDescent="0.3">
      <c r="P88530" s="83"/>
    </row>
    <row r="88531" spans="16:16" x14ac:dyDescent="0.3">
      <c r="P88531" s="83"/>
    </row>
    <row r="88532" spans="16:16" x14ac:dyDescent="0.3">
      <c r="P88532" s="83"/>
    </row>
    <row r="88533" spans="16:16" x14ac:dyDescent="0.3">
      <c r="P88533" s="83"/>
    </row>
    <row r="88534" spans="16:16" x14ac:dyDescent="0.3">
      <c r="P88534" s="83"/>
    </row>
    <row r="88535" spans="16:16" x14ac:dyDescent="0.3">
      <c r="P88535" s="83"/>
    </row>
    <row r="88536" spans="16:16" x14ac:dyDescent="0.3">
      <c r="P88536" s="83"/>
    </row>
    <row r="88537" spans="16:16" x14ac:dyDescent="0.3">
      <c r="P88537" s="83"/>
    </row>
    <row r="88538" spans="16:16" x14ac:dyDescent="0.3">
      <c r="P88538" s="83"/>
    </row>
    <row r="88539" spans="16:16" x14ac:dyDescent="0.3">
      <c r="P88539" s="83"/>
    </row>
    <row r="88540" spans="16:16" x14ac:dyDescent="0.3">
      <c r="P88540" s="83"/>
    </row>
    <row r="88541" spans="16:16" x14ac:dyDescent="0.3">
      <c r="P88541" s="83"/>
    </row>
    <row r="88542" spans="16:16" x14ac:dyDescent="0.3">
      <c r="P88542" s="83"/>
    </row>
    <row r="88543" spans="16:16" x14ac:dyDescent="0.3">
      <c r="P88543" s="83"/>
    </row>
    <row r="88544" spans="16:16" x14ac:dyDescent="0.3">
      <c r="P88544" s="83"/>
    </row>
    <row r="88545" spans="16:16" x14ac:dyDescent="0.3">
      <c r="P88545" s="83"/>
    </row>
    <row r="88546" spans="16:16" x14ac:dyDescent="0.3">
      <c r="P88546" s="83"/>
    </row>
    <row r="88547" spans="16:16" x14ac:dyDescent="0.3">
      <c r="P88547" s="83"/>
    </row>
    <row r="88548" spans="16:16" x14ac:dyDescent="0.3">
      <c r="P88548" s="83"/>
    </row>
    <row r="88549" spans="16:16" x14ac:dyDescent="0.3">
      <c r="P88549" s="83"/>
    </row>
    <row r="88550" spans="16:16" x14ac:dyDescent="0.3">
      <c r="P88550" s="83"/>
    </row>
    <row r="88551" spans="16:16" x14ac:dyDescent="0.3">
      <c r="P88551" s="83"/>
    </row>
    <row r="88552" spans="16:16" x14ac:dyDescent="0.3">
      <c r="P88552" s="83"/>
    </row>
    <row r="88553" spans="16:16" x14ac:dyDescent="0.3">
      <c r="P88553" s="83"/>
    </row>
    <row r="88554" spans="16:16" x14ac:dyDescent="0.3">
      <c r="P88554" s="83"/>
    </row>
    <row r="88555" spans="16:16" x14ac:dyDescent="0.3">
      <c r="P88555" s="83"/>
    </row>
    <row r="88556" spans="16:16" x14ac:dyDescent="0.3">
      <c r="P88556" s="83"/>
    </row>
    <row r="88557" spans="16:16" x14ac:dyDescent="0.3">
      <c r="P88557" s="83"/>
    </row>
    <row r="88558" spans="16:16" x14ac:dyDescent="0.3">
      <c r="P88558" s="83"/>
    </row>
    <row r="88559" spans="16:16" x14ac:dyDescent="0.3">
      <c r="P88559" s="83"/>
    </row>
    <row r="88560" spans="16:16" x14ac:dyDescent="0.3">
      <c r="P88560" s="83"/>
    </row>
    <row r="88561" spans="16:16" x14ac:dyDescent="0.3">
      <c r="P88561" s="83"/>
    </row>
    <row r="88562" spans="16:16" x14ac:dyDescent="0.3">
      <c r="P88562" s="83"/>
    </row>
    <row r="88563" spans="16:16" x14ac:dyDescent="0.3">
      <c r="P88563" s="83"/>
    </row>
    <row r="88564" spans="16:16" x14ac:dyDescent="0.3">
      <c r="P88564" s="83"/>
    </row>
    <row r="88565" spans="16:16" x14ac:dyDescent="0.3">
      <c r="P88565" s="83"/>
    </row>
    <row r="88566" spans="16:16" x14ac:dyDescent="0.3">
      <c r="P88566" s="83"/>
    </row>
    <row r="88567" spans="16:16" x14ac:dyDescent="0.3">
      <c r="P88567" s="83"/>
    </row>
    <row r="88568" spans="16:16" x14ac:dyDescent="0.3">
      <c r="P88568" s="83"/>
    </row>
    <row r="88569" spans="16:16" x14ac:dyDescent="0.3">
      <c r="P88569" s="83"/>
    </row>
    <row r="88570" spans="16:16" x14ac:dyDescent="0.3">
      <c r="P88570" s="83"/>
    </row>
    <row r="88571" spans="16:16" x14ac:dyDescent="0.3">
      <c r="P88571" s="83"/>
    </row>
    <row r="88572" spans="16:16" x14ac:dyDescent="0.3">
      <c r="P88572" s="83"/>
    </row>
    <row r="88573" spans="16:16" x14ac:dyDescent="0.3">
      <c r="P88573" s="83"/>
    </row>
    <row r="88574" spans="16:16" x14ac:dyDescent="0.3">
      <c r="P88574" s="83"/>
    </row>
    <row r="88575" spans="16:16" x14ac:dyDescent="0.3">
      <c r="P88575" s="83"/>
    </row>
    <row r="88576" spans="16:16" x14ac:dyDescent="0.3">
      <c r="P88576" s="83"/>
    </row>
    <row r="88577" spans="16:16" x14ac:dyDescent="0.3">
      <c r="P88577" s="83"/>
    </row>
    <row r="88578" spans="16:16" x14ac:dyDescent="0.3">
      <c r="P88578" s="83"/>
    </row>
    <row r="88579" spans="16:16" x14ac:dyDescent="0.3">
      <c r="P88579" s="83"/>
    </row>
    <row r="88580" spans="16:16" x14ac:dyDescent="0.3">
      <c r="P88580" s="83"/>
    </row>
    <row r="88581" spans="16:16" x14ac:dyDescent="0.3">
      <c r="P88581" s="83"/>
    </row>
    <row r="88582" spans="16:16" x14ac:dyDescent="0.3">
      <c r="P88582" s="83"/>
    </row>
    <row r="88583" spans="16:16" x14ac:dyDescent="0.3">
      <c r="P88583" s="83"/>
    </row>
    <row r="88584" spans="16:16" x14ac:dyDescent="0.3">
      <c r="P88584" s="83"/>
    </row>
    <row r="88585" spans="16:16" x14ac:dyDescent="0.3">
      <c r="P88585" s="83"/>
    </row>
    <row r="88586" spans="16:16" x14ac:dyDescent="0.3">
      <c r="P88586" s="83"/>
    </row>
    <row r="88587" spans="16:16" x14ac:dyDescent="0.3">
      <c r="P88587" s="83"/>
    </row>
    <row r="88588" spans="16:16" x14ac:dyDescent="0.3">
      <c r="P88588" s="83"/>
    </row>
    <row r="88589" spans="16:16" x14ac:dyDescent="0.3">
      <c r="P88589" s="83"/>
    </row>
    <row r="88590" spans="16:16" x14ac:dyDescent="0.3">
      <c r="P88590" s="83"/>
    </row>
    <row r="88591" spans="16:16" x14ac:dyDescent="0.3">
      <c r="P88591" s="83"/>
    </row>
    <row r="88592" spans="16:16" x14ac:dyDescent="0.3">
      <c r="P88592" s="83"/>
    </row>
    <row r="88593" spans="16:16" x14ac:dyDescent="0.3">
      <c r="P88593" s="83"/>
    </row>
    <row r="88594" spans="16:16" x14ac:dyDescent="0.3">
      <c r="P88594" s="83"/>
    </row>
    <row r="88595" spans="16:16" x14ac:dyDescent="0.3">
      <c r="P88595" s="83"/>
    </row>
    <row r="88596" spans="16:16" x14ac:dyDescent="0.3">
      <c r="P88596" s="83"/>
    </row>
    <row r="88597" spans="16:16" x14ac:dyDescent="0.3">
      <c r="P88597" s="83"/>
    </row>
    <row r="88598" spans="16:16" x14ac:dyDescent="0.3">
      <c r="P88598" s="83"/>
    </row>
    <row r="88599" spans="16:16" x14ac:dyDescent="0.3">
      <c r="P88599" s="83"/>
    </row>
    <row r="88600" spans="16:16" x14ac:dyDescent="0.3">
      <c r="P88600" s="83"/>
    </row>
    <row r="88601" spans="16:16" x14ac:dyDescent="0.3">
      <c r="P88601" s="83"/>
    </row>
    <row r="88602" spans="16:16" x14ac:dyDescent="0.3">
      <c r="P88602" s="83"/>
    </row>
    <row r="88603" spans="16:16" x14ac:dyDescent="0.3">
      <c r="P88603" s="83"/>
    </row>
    <row r="88604" spans="16:16" x14ac:dyDescent="0.3">
      <c r="P88604" s="83"/>
    </row>
    <row r="88605" spans="16:16" x14ac:dyDescent="0.3">
      <c r="P88605" s="83"/>
    </row>
    <row r="88606" spans="16:16" x14ac:dyDescent="0.3">
      <c r="P88606" s="83"/>
    </row>
    <row r="88607" spans="16:16" x14ac:dyDescent="0.3">
      <c r="P88607" s="83"/>
    </row>
    <row r="88608" spans="16:16" x14ac:dyDescent="0.3">
      <c r="P88608" s="83"/>
    </row>
    <row r="88609" spans="16:16" x14ac:dyDescent="0.3">
      <c r="P88609" s="83"/>
    </row>
    <row r="88610" spans="16:16" x14ac:dyDescent="0.3">
      <c r="P88610" s="83"/>
    </row>
    <row r="88611" spans="16:16" x14ac:dyDescent="0.3">
      <c r="P88611" s="83"/>
    </row>
    <row r="88612" spans="16:16" x14ac:dyDescent="0.3">
      <c r="P88612" s="83"/>
    </row>
    <row r="88613" spans="16:16" x14ac:dyDescent="0.3">
      <c r="P88613" s="83"/>
    </row>
    <row r="88614" spans="16:16" x14ac:dyDescent="0.3">
      <c r="P88614" s="83"/>
    </row>
    <row r="88615" spans="16:16" x14ac:dyDescent="0.3">
      <c r="P88615" s="83"/>
    </row>
    <row r="88616" spans="16:16" x14ac:dyDescent="0.3">
      <c r="P88616" s="83"/>
    </row>
    <row r="88617" spans="16:16" x14ac:dyDescent="0.3">
      <c r="P88617" s="83"/>
    </row>
    <row r="88618" spans="16:16" x14ac:dyDescent="0.3">
      <c r="P88618" s="83"/>
    </row>
    <row r="88619" spans="16:16" x14ac:dyDescent="0.3">
      <c r="P88619" s="83"/>
    </row>
    <row r="88620" spans="16:16" x14ac:dyDescent="0.3">
      <c r="P88620" s="83"/>
    </row>
    <row r="88621" spans="16:16" x14ac:dyDescent="0.3">
      <c r="P88621" s="83"/>
    </row>
    <row r="88622" spans="16:16" x14ac:dyDescent="0.3">
      <c r="P88622" s="83"/>
    </row>
    <row r="88623" spans="16:16" x14ac:dyDescent="0.3">
      <c r="P88623" s="83"/>
    </row>
    <row r="88624" spans="16:16" x14ac:dyDescent="0.3">
      <c r="P88624" s="83"/>
    </row>
    <row r="88625" spans="16:16" x14ac:dyDescent="0.3">
      <c r="P88625" s="83"/>
    </row>
    <row r="88626" spans="16:16" x14ac:dyDescent="0.3">
      <c r="P88626" s="83"/>
    </row>
    <row r="88627" spans="16:16" x14ac:dyDescent="0.3">
      <c r="P88627" s="83"/>
    </row>
    <row r="88628" spans="16:16" x14ac:dyDescent="0.3">
      <c r="P88628" s="83"/>
    </row>
    <row r="88629" spans="16:16" x14ac:dyDescent="0.3">
      <c r="P88629" s="83"/>
    </row>
    <row r="88630" spans="16:16" x14ac:dyDescent="0.3">
      <c r="P88630" s="83"/>
    </row>
    <row r="88631" spans="16:16" x14ac:dyDescent="0.3">
      <c r="P88631" s="83"/>
    </row>
    <row r="88632" spans="16:16" x14ac:dyDescent="0.3">
      <c r="P88632" s="83"/>
    </row>
    <row r="88633" spans="16:16" x14ac:dyDescent="0.3">
      <c r="P88633" s="83"/>
    </row>
    <row r="88634" spans="16:16" x14ac:dyDescent="0.3">
      <c r="P88634" s="83"/>
    </row>
    <row r="88635" spans="16:16" x14ac:dyDescent="0.3">
      <c r="P88635" s="83"/>
    </row>
    <row r="88636" spans="16:16" x14ac:dyDescent="0.3">
      <c r="P88636" s="83"/>
    </row>
    <row r="88637" spans="16:16" x14ac:dyDescent="0.3">
      <c r="P88637" s="83"/>
    </row>
    <row r="88638" spans="16:16" x14ac:dyDescent="0.3">
      <c r="P88638" s="83"/>
    </row>
    <row r="88639" spans="16:16" x14ac:dyDescent="0.3">
      <c r="P88639" s="83"/>
    </row>
    <row r="88640" spans="16:16" x14ac:dyDescent="0.3">
      <c r="P88640" s="83"/>
    </row>
    <row r="88641" spans="16:16" x14ac:dyDescent="0.3">
      <c r="P88641" s="83"/>
    </row>
    <row r="88642" spans="16:16" x14ac:dyDescent="0.3">
      <c r="P88642" s="83"/>
    </row>
    <row r="88643" spans="16:16" x14ac:dyDescent="0.3">
      <c r="P88643" s="83"/>
    </row>
    <row r="88644" spans="16:16" x14ac:dyDescent="0.3">
      <c r="P88644" s="83"/>
    </row>
    <row r="88645" spans="16:16" x14ac:dyDescent="0.3">
      <c r="P88645" s="83"/>
    </row>
    <row r="88646" spans="16:16" x14ac:dyDescent="0.3">
      <c r="P88646" s="83"/>
    </row>
    <row r="88647" spans="16:16" x14ac:dyDescent="0.3">
      <c r="P88647" s="83"/>
    </row>
    <row r="88648" spans="16:16" x14ac:dyDescent="0.3">
      <c r="P88648" s="83"/>
    </row>
    <row r="88649" spans="16:16" x14ac:dyDescent="0.3">
      <c r="P88649" s="83"/>
    </row>
    <row r="88650" spans="16:16" x14ac:dyDescent="0.3">
      <c r="P88650" s="83"/>
    </row>
    <row r="88651" spans="16:16" x14ac:dyDescent="0.3">
      <c r="P88651" s="83"/>
    </row>
    <row r="88652" spans="16:16" x14ac:dyDescent="0.3">
      <c r="P88652" s="83"/>
    </row>
    <row r="88653" spans="16:16" x14ac:dyDescent="0.3">
      <c r="P88653" s="83"/>
    </row>
    <row r="88654" spans="16:16" x14ac:dyDescent="0.3">
      <c r="P88654" s="83"/>
    </row>
    <row r="88655" spans="16:16" x14ac:dyDescent="0.3">
      <c r="P88655" s="83"/>
    </row>
    <row r="88656" spans="16:16" x14ac:dyDescent="0.3">
      <c r="P88656" s="83"/>
    </row>
    <row r="88657" spans="16:16" x14ac:dyDescent="0.3">
      <c r="P88657" s="83"/>
    </row>
    <row r="88658" spans="16:16" x14ac:dyDescent="0.3">
      <c r="P88658" s="83"/>
    </row>
    <row r="88659" spans="16:16" x14ac:dyDescent="0.3">
      <c r="P88659" s="83"/>
    </row>
    <row r="88660" spans="16:16" x14ac:dyDescent="0.3">
      <c r="P88660" s="83"/>
    </row>
    <row r="88661" spans="16:16" x14ac:dyDescent="0.3">
      <c r="P88661" s="83"/>
    </row>
    <row r="88662" spans="16:16" x14ac:dyDescent="0.3">
      <c r="P88662" s="83"/>
    </row>
    <row r="88663" spans="16:16" x14ac:dyDescent="0.3">
      <c r="P88663" s="83"/>
    </row>
    <row r="88664" spans="16:16" x14ac:dyDescent="0.3">
      <c r="P88664" s="83"/>
    </row>
    <row r="88665" spans="16:16" x14ac:dyDescent="0.3">
      <c r="P88665" s="83"/>
    </row>
    <row r="88666" spans="16:16" x14ac:dyDescent="0.3">
      <c r="P88666" s="83"/>
    </row>
    <row r="88667" spans="16:16" x14ac:dyDescent="0.3">
      <c r="P88667" s="83"/>
    </row>
    <row r="88668" spans="16:16" x14ac:dyDescent="0.3">
      <c r="P88668" s="83"/>
    </row>
    <row r="88669" spans="16:16" x14ac:dyDescent="0.3">
      <c r="P88669" s="83"/>
    </row>
    <row r="88670" spans="16:16" x14ac:dyDescent="0.3">
      <c r="P88670" s="83"/>
    </row>
    <row r="88671" spans="16:16" x14ac:dyDescent="0.3">
      <c r="P88671" s="83"/>
    </row>
    <row r="88672" spans="16:16" x14ac:dyDescent="0.3">
      <c r="P88672" s="83"/>
    </row>
    <row r="88673" spans="16:16" x14ac:dyDescent="0.3">
      <c r="P88673" s="83"/>
    </row>
    <row r="88674" spans="16:16" x14ac:dyDescent="0.3">
      <c r="P88674" s="83"/>
    </row>
    <row r="88675" spans="16:16" x14ac:dyDescent="0.3">
      <c r="P88675" s="83"/>
    </row>
    <row r="88676" spans="16:16" x14ac:dyDescent="0.3">
      <c r="P88676" s="83"/>
    </row>
    <row r="88677" spans="16:16" x14ac:dyDescent="0.3">
      <c r="P88677" s="83"/>
    </row>
    <row r="88678" spans="16:16" x14ac:dyDescent="0.3">
      <c r="P88678" s="83"/>
    </row>
    <row r="88679" spans="16:16" x14ac:dyDescent="0.3">
      <c r="P88679" s="83"/>
    </row>
    <row r="88680" spans="16:16" x14ac:dyDescent="0.3">
      <c r="P88680" s="83"/>
    </row>
    <row r="88681" spans="16:16" x14ac:dyDescent="0.3">
      <c r="P88681" s="83"/>
    </row>
    <row r="88682" spans="16:16" x14ac:dyDescent="0.3">
      <c r="P88682" s="83"/>
    </row>
    <row r="88683" spans="16:16" x14ac:dyDescent="0.3">
      <c r="P88683" s="83"/>
    </row>
    <row r="88684" spans="16:16" x14ac:dyDescent="0.3">
      <c r="P88684" s="83"/>
    </row>
    <row r="88685" spans="16:16" x14ac:dyDescent="0.3">
      <c r="P88685" s="83"/>
    </row>
    <row r="88686" spans="16:16" x14ac:dyDescent="0.3">
      <c r="P88686" s="83"/>
    </row>
    <row r="88687" spans="16:16" x14ac:dyDescent="0.3">
      <c r="P88687" s="83"/>
    </row>
    <row r="88688" spans="16:16" x14ac:dyDescent="0.3">
      <c r="P88688" s="83"/>
    </row>
    <row r="88689" spans="16:16" x14ac:dyDescent="0.3">
      <c r="P88689" s="83"/>
    </row>
    <row r="88690" spans="16:16" x14ac:dyDescent="0.3">
      <c r="P88690" s="83"/>
    </row>
    <row r="88691" spans="16:16" x14ac:dyDescent="0.3">
      <c r="P88691" s="83"/>
    </row>
    <row r="88692" spans="16:16" x14ac:dyDescent="0.3">
      <c r="P88692" s="83"/>
    </row>
    <row r="88693" spans="16:16" x14ac:dyDescent="0.3">
      <c r="P88693" s="83"/>
    </row>
    <row r="88694" spans="16:16" x14ac:dyDescent="0.3">
      <c r="P88694" s="83"/>
    </row>
    <row r="88695" spans="16:16" x14ac:dyDescent="0.3">
      <c r="P88695" s="83"/>
    </row>
    <row r="88696" spans="16:16" x14ac:dyDescent="0.3">
      <c r="P88696" s="83"/>
    </row>
    <row r="88697" spans="16:16" x14ac:dyDescent="0.3">
      <c r="P88697" s="83"/>
    </row>
    <row r="88698" spans="16:16" x14ac:dyDescent="0.3">
      <c r="P88698" s="83"/>
    </row>
    <row r="88699" spans="16:16" x14ac:dyDescent="0.3">
      <c r="P88699" s="83"/>
    </row>
    <row r="88700" spans="16:16" x14ac:dyDescent="0.3">
      <c r="P88700" s="83"/>
    </row>
    <row r="88701" spans="16:16" x14ac:dyDescent="0.3">
      <c r="P88701" s="83"/>
    </row>
    <row r="88702" spans="16:16" x14ac:dyDescent="0.3">
      <c r="P88702" s="83"/>
    </row>
    <row r="88703" spans="16:16" x14ac:dyDescent="0.3">
      <c r="P88703" s="83"/>
    </row>
    <row r="88704" spans="16:16" x14ac:dyDescent="0.3">
      <c r="P88704" s="83"/>
    </row>
    <row r="88705" spans="16:16" x14ac:dyDescent="0.3">
      <c r="P88705" s="83"/>
    </row>
    <row r="88706" spans="16:16" x14ac:dyDescent="0.3">
      <c r="P88706" s="83"/>
    </row>
    <row r="88707" spans="16:16" x14ac:dyDescent="0.3">
      <c r="P88707" s="83"/>
    </row>
    <row r="88708" spans="16:16" x14ac:dyDescent="0.3">
      <c r="P88708" s="83"/>
    </row>
    <row r="88709" spans="16:16" x14ac:dyDescent="0.3">
      <c r="P88709" s="83"/>
    </row>
    <row r="88710" spans="16:16" x14ac:dyDescent="0.3">
      <c r="P88710" s="83"/>
    </row>
    <row r="88711" spans="16:16" x14ac:dyDescent="0.3">
      <c r="P88711" s="83"/>
    </row>
    <row r="88712" spans="16:16" x14ac:dyDescent="0.3">
      <c r="P88712" s="83"/>
    </row>
    <row r="88713" spans="16:16" x14ac:dyDescent="0.3">
      <c r="P88713" s="83"/>
    </row>
    <row r="88714" spans="16:16" x14ac:dyDescent="0.3">
      <c r="P88714" s="83"/>
    </row>
    <row r="88715" spans="16:16" x14ac:dyDescent="0.3">
      <c r="P88715" s="83"/>
    </row>
    <row r="88716" spans="16:16" x14ac:dyDescent="0.3">
      <c r="P88716" s="83"/>
    </row>
    <row r="88717" spans="16:16" x14ac:dyDescent="0.3">
      <c r="P88717" s="83"/>
    </row>
    <row r="88718" spans="16:16" x14ac:dyDescent="0.3">
      <c r="P88718" s="83"/>
    </row>
    <row r="88719" spans="16:16" x14ac:dyDescent="0.3">
      <c r="P88719" s="83"/>
    </row>
    <row r="88720" spans="16:16" x14ac:dyDescent="0.3">
      <c r="P88720" s="83"/>
    </row>
    <row r="88721" spans="16:16" x14ac:dyDescent="0.3">
      <c r="P88721" s="83"/>
    </row>
    <row r="88722" spans="16:16" x14ac:dyDescent="0.3">
      <c r="P88722" s="83"/>
    </row>
    <row r="88723" spans="16:16" x14ac:dyDescent="0.3">
      <c r="P88723" s="83"/>
    </row>
    <row r="88724" spans="16:16" x14ac:dyDescent="0.3">
      <c r="P88724" s="83"/>
    </row>
    <row r="88725" spans="16:16" x14ac:dyDescent="0.3">
      <c r="P88725" s="83"/>
    </row>
    <row r="88726" spans="16:16" x14ac:dyDescent="0.3">
      <c r="P88726" s="83"/>
    </row>
    <row r="88727" spans="16:16" x14ac:dyDescent="0.3">
      <c r="P88727" s="83"/>
    </row>
    <row r="88728" spans="16:16" x14ac:dyDescent="0.3">
      <c r="P88728" s="83"/>
    </row>
    <row r="88729" spans="16:16" x14ac:dyDescent="0.3">
      <c r="P88729" s="83"/>
    </row>
    <row r="88730" spans="16:16" x14ac:dyDescent="0.3">
      <c r="P88730" s="83"/>
    </row>
    <row r="88731" spans="16:16" x14ac:dyDescent="0.3">
      <c r="P88731" s="83"/>
    </row>
    <row r="88732" spans="16:16" x14ac:dyDescent="0.3">
      <c r="P88732" s="83"/>
    </row>
    <row r="88733" spans="16:16" x14ac:dyDescent="0.3">
      <c r="P88733" s="83"/>
    </row>
    <row r="88734" spans="16:16" x14ac:dyDescent="0.3">
      <c r="P88734" s="83"/>
    </row>
    <row r="88735" spans="16:16" x14ac:dyDescent="0.3">
      <c r="P88735" s="83"/>
    </row>
    <row r="88736" spans="16:16" x14ac:dyDescent="0.3">
      <c r="P88736" s="83"/>
    </row>
    <row r="88737" spans="16:16" x14ac:dyDescent="0.3">
      <c r="P88737" s="83"/>
    </row>
    <row r="88738" spans="16:16" x14ac:dyDescent="0.3">
      <c r="P88738" s="83"/>
    </row>
    <row r="88739" spans="16:16" x14ac:dyDescent="0.3">
      <c r="P88739" s="83"/>
    </row>
    <row r="88740" spans="16:16" x14ac:dyDescent="0.3">
      <c r="P88740" s="83"/>
    </row>
    <row r="88741" spans="16:16" x14ac:dyDescent="0.3">
      <c r="P88741" s="83"/>
    </row>
    <row r="88742" spans="16:16" x14ac:dyDescent="0.3">
      <c r="P88742" s="83"/>
    </row>
    <row r="88743" spans="16:16" x14ac:dyDescent="0.3">
      <c r="P88743" s="83"/>
    </row>
    <row r="88744" spans="16:16" x14ac:dyDescent="0.3">
      <c r="P88744" s="83"/>
    </row>
    <row r="88745" spans="16:16" x14ac:dyDescent="0.3">
      <c r="P88745" s="83"/>
    </row>
    <row r="88746" spans="16:16" x14ac:dyDescent="0.3">
      <c r="P88746" s="83"/>
    </row>
    <row r="88747" spans="16:16" x14ac:dyDescent="0.3">
      <c r="P88747" s="83"/>
    </row>
    <row r="88748" spans="16:16" x14ac:dyDescent="0.3">
      <c r="P88748" s="83"/>
    </row>
    <row r="88749" spans="16:16" x14ac:dyDescent="0.3">
      <c r="P88749" s="83"/>
    </row>
    <row r="88750" spans="16:16" x14ac:dyDescent="0.3">
      <c r="P88750" s="83"/>
    </row>
    <row r="88751" spans="16:16" x14ac:dyDescent="0.3">
      <c r="P88751" s="83"/>
    </row>
    <row r="88752" spans="16:16" x14ac:dyDescent="0.3">
      <c r="P88752" s="83"/>
    </row>
    <row r="88753" spans="16:16" x14ac:dyDescent="0.3">
      <c r="P88753" s="83"/>
    </row>
    <row r="88754" spans="16:16" x14ac:dyDescent="0.3">
      <c r="P88754" s="83"/>
    </row>
    <row r="88755" spans="16:16" x14ac:dyDescent="0.3">
      <c r="P88755" s="83"/>
    </row>
    <row r="88756" spans="16:16" x14ac:dyDescent="0.3">
      <c r="P88756" s="83"/>
    </row>
    <row r="88757" spans="16:16" x14ac:dyDescent="0.3">
      <c r="P88757" s="83"/>
    </row>
    <row r="88758" spans="16:16" x14ac:dyDescent="0.3">
      <c r="P88758" s="83"/>
    </row>
    <row r="88759" spans="16:16" x14ac:dyDescent="0.3">
      <c r="P88759" s="83"/>
    </row>
    <row r="88760" spans="16:16" x14ac:dyDescent="0.3">
      <c r="P88760" s="83"/>
    </row>
    <row r="88761" spans="16:16" x14ac:dyDescent="0.3">
      <c r="P88761" s="83"/>
    </row>
    <row r="88762" spans="16:16" x14ac:dyDescent="0.3">
      <c r="P88762" s="83"/>
    </row>
    <row r="88763" spans="16:16" x14ac:dyDescent="0.3">
      <c r="P88763" s="83"/>
    </row>
    <row r="88764" spans="16:16" x14ac:dyDescent="0.3">
      <c r="P88764" s="83"/>
    </row>
    <row r="88765" spans="16:16" x14ac:dyDescent="0.3">
      <c r="P88765" s="83"/>
    </row>
    <row r="88766" spans="16:16" x14ac:dyDescent="0.3">
      <c r="P88766" s="83"/>
    </row>
    <row r="88767" spans="16:16" x14ac:dyDescent="0.3">
      <c r="P88767" s="83"/>
    </row>
    <row r="88768" spans="16:16" x14ac:dyDescent="0.3">
      <c r="P88768" s="83"/>
    </row>
    <row r="88769" spans="16:16" x14ac:dyDescent="0.3">
      <c r="P88769" s="83"/>
    </row>
    <row r="88770" spans="16:16" x14ac:dyDescent="0.3">
      <c r="P88770" s="83"/>
    </row>
    <row r="88771" spans="16:16" x14ac:dyDescent="0.3">
      <c r="P88771" s="83"/>
    </row>
    <row r="88772" spans="16:16" x14ac:dyDescent="0.3">
      <c r="P88772" s="83"/>
    </row>
    <row r="88773" spans="16:16" x14ac:dyDescent="0.3">
      <c r="P88773" s="83"/>
    </row>
    <row r="88774" spans="16:16" x14ac:dyDescent="0.3">
      <c r="P88774" s="83"/>
    </row>
    <row r="88775" spans="16:16" x14ac:dyDescent="0.3">
      <c r="P88775" s="83"/>
    </row>
    <row r="88776" spans="16:16" x14ac:dyDescent="0.3">
      <c r="P88776" s="83"/>
    </row>
    <row r="88777" spans="16:16" x14ac:dyDescent="0.3">
      <c r="P88777" s="83"/>
    </row>
    <row r="88778" spans="16:16" x14ac:dyDescent="0.3">
      <c r="P88778" s="83"/>
    </row>
    <row r="88779" spans="16:16" x14ac:dyDescent="0.3">
      <c r="P88779" s="83"/>
    </row>
    <row r="88780" spans="16:16" x14ac:dyDescent="0.3">
      <c r="P88780" s="83"/>
    </row>
    <row r="88781" spans="16:16" x14ac:dyDescent="0.3">
      <c r="P88781" s="83"/>
    </row>
    <row r="88782" spans="16:16" x14ac:dyDescent="0.3">
      <c r="P88782" s="83"/>
    </row>
    <row r="88783" spans="16:16" x14ac:dyDescent="0.3">
      <c r="P88783" s="83"/>
    </row>
    <row r="88784" spans="16:16" x14ac:dyDescent="0.3">
      <c r="P88784" s="83"/>
    </row>
    <row r="88785" spans="16:16" x14ac:dyDescent="0.3">
      <c r="P88785" s="83"/>
    </row>
    <row r="88786" spans="16:16" x14ac:dyDescent="0.3">
      <c r="P88786" s="83"/>
    </row>
    <row r="88787" spans="16:16" x14ac:dyDescent="0.3">
      <c r="P88787" s="83"/>
    </row>
    <row r="88788" spans="16:16" x14ac:dyDescent="0.3">
      <c r="P88788" s="83"/>
    </row>
    <row r="88789" spans="16:16" x14ac:dyDescent="0.3">
      <c r="P88789" s="83"/>
    </row>
    <row r="88790" spans="16:16" x14ac:dyDescent="0.3">
      <c r="P88790" s="83"/>
    </row>
    <row r="88791" spans="16:16" x14ac:dyDescent="0.3">
      <c r="P88791" s="83"/>
    </row>
    <row r="88792" spans="16:16" x14ac:dyDescent="0.3">
      <c r="P88792" s="83"/>
    </row>
    <row r="88793" spans="16:16" x14ac:dyDescent="0.3">
      <c r="P88793" s="83"/>
    </row>
    <row r="88794" spans="16:16" x14ac:dyDescent="0.3">
      <c r="P88794" s="83"/>
    </row>
    <row r="88795" spans="16:16" x14ac:dyDescent="0.3">
      <c r="P88795" s="83"/>
    </row>
    <row r="88796" spans="16:16" x14ac:dyDescent="0.3">
      <c r="P88796" s="83"/>
    </row>
    <row r="88797" spans="16:16" x14ac:dyDescent="0.3">
      <c r="P88797" s="83"/>
    </row>
    <row r="88798" spans="16:16" x14ac:dyDescent="0.3">
      <c r="P88798" s="83"/>
    </row>
    <row r="88799" spans="16:16" x14ac:dyDescent="0.3">
      <c r="P88799" s="83"/>
    </row>
    <row r="88800" spans="16:16" x14ac:dyDescent="0.3">
      <c r="P88800" s="83"/>
    </row>
    <row r="88801" spans="16:16" x14ac:dyDescent="0.3">
      <c r="P88801" s="83"/>
    </row>
    <row r="88802" spans="16:16" x14ac:dyDescent="0.3">
      <c r="P88802" s="83"/>
    </row>
    <row r="88803" spans="16:16" x14ac:dyDescent="0.3">
      <c r="P88803" s="83"/>
    </row>
    <row r="88804" spans="16:16" x14ac:dyDescent="0.3">
      <c r="P88804" s="83"/>
    </row>
    <row r="88805" spans="16:16" x14ac:dyDescent="0.3">
      <c r="P88805" s="83"/>
    </row>
    <row r="88806" spans="16:16" x14ac:dyDescent="0.3">
      <c r="P88806" s="83"/>
    </row>
    <row r="88807" spans="16:16" x14ac:dyDescent="0.3">
      <c r="P88807" s="83"/>
    </row>
    <row r="88808" spans="16:16" x14ac:dyDescent="0.3">
      <c r="P88808" s="83"/>
    </row>
    <row r="88809" spans="16:16" x14ac:dyDescent="0.3">
      <c r="P88809" s="83"/>
    </row>
    <row r="88810" spans="16:16" x14ac:dyDescent="0.3">
      <c r="P88810" s="83"/>
    </row>
    <row r="88811" spans="16:16" x14ac:dyDescent="0.3">
      <c r="P88811" s="83"/>
    </row>
    <row r="88812" spans="16:16" x14ac:dyDescent="0.3">
      <c r="P88812" s="83"/>
    </row>
    <row r="88813" spans="16:16" x14ac:dyDescent="0.3">
      <c r="P88813" s="83"/>
    </row>
    <row r="88814" spans="16:16" x14ac:dyDescent="0.3">
      <c r="P88814" s="83"/>
    </row>
    <row r="88815" spans="16:16" x14ac:dyDescent="0.3">
      <c r="P88815" s="83"/>
    </row>
    <row r="88816" spans="16:16" x14ac:dyDescent="0.3">
      <c r="P88816" s="83"/>
    </row>
    <row r="88817" spans="16:16" x14ac:dyDescent="0.3">
      <c r="P88817" s="83"/>
    </row>
    <row r="88818" spans="16:16" x14ac:dyDescent="0.3">
      <c r="P88818" s="83"/>
    </row>
    <row r="88819" spans="16:16" x14ac:dyDescent="0.3">
      <c r="P88819" s="83"/>
    </row>
    <row r="88820" spans="16:16" x14ac:dyDescent="0.3">
      <c r="P88820" s="83"/>
    </row>
    <row r="88821" spans="16:16" x14ac:dyDescent="0.3">
      <c r="P88821" s="83"/>
    </row>
    <row r="88822" spans="16:16" x14ac:dyDescent="0.3">
      <c r="P88822" s="83"/>
    </row>
    <row r="88823" spans="16:16" x14ac:dyDescent="0.3">
      <c r="P88823" s="83"/>
    </row>
    <row r="88824" spans="16:16" x14ac:dyDescent="0.3">
      <c r="P88824" s="83"/>
    </row>
    <row r="88825" spans="16:16" x14ac:dyDescent="0.3">
      <c r="P88825" s="83"/>
    </row>
    <row r="88826" spans="16:16" x14ac:dyDescent="0.3">
      <c r="P88826" s="83"/>
    </row>
    <row r="88827" spans="16:16" x14ac:dyDescent="0.3">
      <c r="P88827" s="83"/>
    </row>
    <row r="88828" spans="16:16" x14ac:dyDescent="0.3">
      <c r="P88828" s="83"/>
    </row>
    <row r="88829" spans="16:16" x14ac:dyDescent="0.3">
      <c r="P88829" s="83"/>
    </row>
    <row r="88830" spans="16:16" x14ac:dyDescent="0.3">
      <c r="P88830" s="83"/>
    </row>
    <row r="88831" spans="16:16" x14ac:dyDescent="0.3">
      <c r="P88831" s="83"/>
    </row>
    <row r="88832" spans="16:16" x14ac:dyDescent="0.3">
      <c r="P88832" s="83"/>
    </row>
    <row r="88833" spans="16:16" x14ac:dyDescent="0.3">
      <c r="P88833" s="83"/>
    </row>
    <row r="88834" spans="16:16" x14ac:dyDescent="0.3">
      <c r="P88834" s="83"/>
    </row>
    <row r="88835" spans="16:16" x14ac:dyDescent="0.3">
      <c r="P88835" s="83"/>
    </row>
    <row r="88836" spans="16:16" x14ac:dyDescent="0.3">
      <c r="P88836" s="83"/>
    </row>
    <row r="88837" spans="16:16" x14ac:dyDescent="0.3">
      <c r="P88837" s="83"/>
    </row>
    <row r="88838" spans="16:16" x14ac:dyDescent="0.3">
      <c r="P88838" s="83"/>
    </row>
    <row r="88839" spans="16:16" x14ac:dyDescent="0.3">
      <c r="P88839" s="83"/>
    </row>
    <row r="88840" spans="16:16" x14ac:dyDescent="0.3">
      <c r="P88840" s="83"/>
    </row>
    <row r="88841" spans="16:16" x14ac:dyDescent="0.3">
      <c r="P88841" s="83"/>
    </row>
    <row r="88842" spans="16:16" x14ac:dyDescent="0.3">
      <c r="P88842" s="83"/>
    </row>
    <row r="88843" spans="16:16" x14ac:dyDescent="0.3">
      <c r="P88843" s="83"/>
    </row>
    <row r="88844" spans="16:16" x14ac:dyDescent="0.3">
      <c r="P88844" s="83"/>
    </row>
    <row r="88845" spans="16:16" x14ac:dyDescent="0.3">
      <c r="P88845" s="83"/>
    </row>
    <row r="88846" spans="16:16" x14ac:dyDescent="0.3">
      <c r="P88846" s="83"/>
    </row>
    <row r="88847" spans="16:16" x14ac:dyDescent="0.3">
      <c r="P88847" s="83"/>
    </row>
    <row r="88848" spans="16:16" x14ac:dyDescent="0.3">
      <c r="P88848" s="83"/>
    </row>
    <row r="88849" spans="16:16" x14ac:dyDescent="0.3">
      <c r="P88849" s="83"/>
    </row>
    <row r="88850" spans="16:16" x14ac:dyDescent="0.3">
      <c r="P88850" s="83"/>
    </row>
    <row r="88851" spans="16:16" x14ac:dyDescent="0.3">
      <c r="P88851" s="83"/>
    </row>
    <row r="88852" spans="16:16" x14ac:dyDescent="0.3">
      <c r="P88852" s="83"/>
    </row>
    <row r="88853" spans="16:16" x14ac:dyDescent="0.3">
      <c r="P88853" s="83"/>
    </row>
    <row r="88854" spans="16:16" x14ac:dyDescent="0.3">
      <c r="P88854" s="83"/>
    </row>
    <row r="88855" spans="16:16" x14ac:dyDescent="0.3">
      <c r="P88855" s="83"/>
    </row>
    <row r="88856" spans="16:16" x14ac:dyDescent="0.3">
      <c r="P88856" s="83"/>
    </row>
    <row r="88857" spans="16:16" x14ac:dyDescent="0.3">
      <c r="P88857" s="83"/>
    </row>
    <row r="88858" spans="16:16" x14ac:dyDescent="0.3">
      <c r="P88858" s="83"/>
    </row>
    <row r="88859" spans="16:16" x14ac:dyDescent="0.3">
      <c r="P88859" s="83"/>
    </row>
    <row r="88860" spans="16:16" x14ac:dyDescent="0.3">
      <c r="P88860" s="83"/>
    </row>
    <row r="88861" spans="16:16" x14ac:dyDescent="0.3">
      <c r="P88861" s="83"/>
    </row>
    <row r="88862" spans="16:16" x14ac:dyDescent="0.3">
      <c r="P88862" s="83"/>
    </row>
    <row r="88863" spans="16:16" x14ac:dyDescent="0.3">
      <c r="P88863" s="83"/>
    </row>
    <row r="88864" spans="16:16" x14ac:dyDescent="0.3">
      <c r="P88864" s="83"/>
    </row>
    <row r="88865" spans="16:16" x14ac:dyDescent="0.3">
      <c r="P88865" s="83"/>
    </row>
    <row r="88866" spans="16:16" x14ac:dyDescent="0.3">
      <c r="P88866" s="83"/>
    </row>
    <row r="88867" spans="16:16" x14ac:dyDescent="0.3">
      <c r="P88867" s="83"/>
    </row>
    <row r="88868" spans="16:16" x14ac:dyDescent="0.3">
      <c r="P88868" s="83"/>
    </row>
    <row r="88869" spans="16:16" x14ac:dyDescent="0.3">
      <c r="P88869" s="83"/>
    </row>
    <row r="88870" spans="16:16" x14ac:dyDescent="0.3">
      <c r="P88870" s="83"/>
    </row>
    <row r="88871" spans="16:16" x14ac:dyDescent="0.3">
      <c r="P88871" s="83"/>
    </row>
    <row r="88872" spans="16:16" x14ac:dyDescent="0.3">
      <c r="P88872" s="83"/>
    </row>
    <row r="88873" spans="16:16" x14ac:dyDescent="0.3">
      <c r="P88873" s="83"/>
    </row>
    <row r="88874" spans="16:16" x14ac:dyDescent="0.3">
      <c r="P88874" s="83"/>
    </row>
    <row r="88875" spans="16:16" x14ac:dyDescent="0.3">
      <c r="P88875" s="83"/>
    </row>
    <row r="88876" spans="16:16" x14ac:dyDescent="0.3">
      <c r="P88876" s="83"/>
    </row>
    <row r="88877" spans="16:16" x14ac:dyDescent="0.3">
      <c r="P88877" s="83"/>
    </row>
    <row r="88878" spans="16:16" x14ac:dyDescent="0.3">
      <c r="P88878" s="83"/>
    </row>
    <row r="88879" spans="16:16" x14ac:dyDescent="0.3">
      <c r="P88879" s="83"/>
    </row>
    <row r="88880" spans="16:16" x14ac:dyDescent="0.3">
      <c r="P88880" s="83"/>
    </row>
    <row r="88881" spans="16:16" x14ac:dyDescent="0.3">
      <c r="P88881" s="83"/>
    </row>
    <row r="88882" spans="16:16" x14ac:dyDescent="0.3">
      <c r="P88882" s="83"/>
    </row>
    <row r="88883" spans="16:16" x14ac:dyDescent="0.3">
      <c r="P88883" s="83"/>
    </row>
    <row r="88884" spans="16:16" x14ac:dyDescent="0.3">
      <c r="P88884" s="83"/>
    </row>
    <row r="88885" spans="16:16" x14ac:dyDescent="0.3">
      <c r="P88885" s="83"/>
    </row>
    <row r="88886" spans="16:16" x14ac:dyDescent="0.3">
      <c r="P88886" s="83"/>
    </row>
    <row r="88887" spans="16:16" x14ac:dyDescent="0.3">
      <c r="P88887" s="83"/>
    </row>
    <row r="88888" spans="16:16" x14ac:dyDescent="0.3">
      <c r="P88888" s="83"/>
    </row>
    <row r="88889" spans="16:16" x14ac:dyDescent="0.3">
      <c r="P88889" s="83"/>
    </row>
    <row r="88890" spans="16:16" x14ac:dyDescent="0.3">
      <c r="P88890" s="83"/>
    </row>
    <row r="88891" spans="16:16" x14ac:dyDescent="0.3">
      <c r="P88891" s="83"/>
    </row>
    <row r="88892" spans="16:16" x14ac:dyDescent="0.3">
      <c r="P88892" s="83"/>
    </row>
    <row r="88893" spans="16:16" x14ac:dyDescent="0.3">
      <c r="P88893" s="83"/>
    </row>
    <row r="88894" spans="16:16" x14ac:dyDescent="0.3">
      <c r="P88894" s="83"/>
    </row>
    <row r="88895" spans="16:16" x14ac:dyDescent="0.3">
      <c r="P88895" s="83"/>
    </row>
    <row r="88896" spans="16:16" x14ac:dyDescent="0.3">
      <c r="P88896" s="83"/>
    </row>
    <row r="88897" spans="16:16" x14ac:dyDescent="0.3">
      <c r="P88897" s="83"/>
    </row>
    <row r="88898" spans="16:16" x14ac:dyDescent="0.3">
      <c r="P88898" s="83"/>
    </row>
    <row r="88899" spans="16:16" x14ac:dyDescent="0.3">
      <c r="P88899" s="83"/>
    </row>
    <row r="88900" spans="16:16" x14ac:dyDescent="0.3">
      <c r="P88900" s="83"/>
    </row>
    <row r="88901" spans="16:16" x14ac:dyDescent="0.3">
      <c r="P88901" s="83"/>
    </row>
    <row r="88902" spans="16:16" x14ac:dyDescent="0.3">
      <c r="P88902" s="83"/>
    </row>
    <row r="88903" spans="16:16" x14ac:dyDescent="0.3">
      <c r="P88903" s="83"/>
    </row>
    <row r="88904" spans="16:16" x14ac:dyDescent="0.3">
      <c r="P88904" s="83"/>
    </row>
    <row r="88905" spans="16:16" x14ac:dyDescent="0.3">
      <c r="P88905" s="83"/>
    </row>
    <row r="88906" spans="16:16" x14ac:dyDescent="0.3">
      <c r="P88906" s="83"/>
    </row>
    <row r="88907" spans="16:16" x14ac:dyDescent="0.3">
      <c r="P88907" s="83"/>
    </row>
    <row r="88908" spans="16:16" x14ac:dyDescent="0.3">
      <c r="P88908" s="83"/>
    </row>
    <row r="88909" spans="16:16" x14ac:dyDescent="0.3">
      <c r="P88909" s="83"/>
    </row>
    <row r="88910" spans="16:16" x14ac:dyDescent="0.3">
      <c r="P88910" s="83"/>
    </row>
    <row r="88911" spans="16:16" x14ac:dyDescent="0.3">
      <c r="P88911" s="83"/>
    </row>
    <row r="88912" spans="16:16" x14ac:dyDescent="0.3">
      <c r="P88912" s="83"/>
    </row>
    <row r="88913" spans="16:16" x14ac:dyDescent="0.3">
      <c r="P88913" s="83"/>
    </row>
    <row r="88914" spans="16:16" x14ac:dyDescent="0.3">
      <c r="P88914" s="83"/>
    </row>
    <row r="88915" spans="16:16" x14ac:dyDescent="0.3">
      <c r="P88915" s="83"/>
    </row>
    <row r="88916" spans="16:16" x14ac:dyDescent="0.3">
      <c r="P88916" s="83"/>
    </row>
    <row r="88917" spans="16:16" x14ac:dyDescent="0.3">
      <c r="P88917" s="83"/>
    </row>
    <row r="88918" spans="16:16" x14ac:dyDescent="0.3">
      <c r="P88918" s="83"/>
    </row>
    <row r="88919" spans="16:16" x14ac:dyDescent="0.3">
      <c r="P88919" s="83"/>
    </row>
    <row r="88920" spans="16:16" x14ac:dyDescent="0.3">
      <c r="P88920" s="83"/>
    </row>
    <row r="88921" spans="16:16" x14ac:dyDescent="0.3">
      <c r="P88921" s="83"/>
    </row>
    <row r="88922" spans="16:16" x14ac:dyDescent="0.3">
      <c r="P88922" s="83"/>
    </row>
    <row r="88923" spans="16:16" x14ac:dyDescent="0.3">
      <c r="P88923" s="83"/>
    </row>
    <row r="88924" spans="16:16" x14ac:dyDescent="0.3">
      <c r="P88924" s="83"/>
    </row>
    <row r="88925" spans="16:16" x14ac:dyDescent="0.3">
      <c r="P88925" s="83"/>
    </row>
    <row r="88926" spans="16:16" x14ac:dyDescent="0.3">
      <c r="P88926" s="83"/>
    </row>
    <row r="88927" spans="16:16" x14ac:dyDescent="0.3">
      <c r="P88927" s="83"/>
    </row>
    <row r="88928" spans="16:16" x14ac:dyDescent="0.3">
      <c r="P88928" s="83"/>
    </row>
    <row r="88929" spans="16:16" x14ac:dyDescent="0.3">
      <c r="P88929" s="83"/>
    </row>
    <row r="88930" spans="16:16" x14ac:dyDescent="0.3">
      <c r="P88930" s="83"/>
    </row>
    <row r="88931" spans="16:16" x14ac:dyDescent="0.3">
      <c r="P88931" s="83"/>
    </row>
    <row r="88932" spans="16:16" x14ac:dyDescent="0.3">
      <c r="P88932" s="83"/>
    </row>
    <row r="88933" spans="16:16" x14ac:dyDescent="0.3">
      <c r="P88933" s="83"/>
    </row>
    <row r="88934" spans="16:16" x14ac:dyDescent="0.3">
      <c r="P88934" s="83"/>
    </row>
    <row r="88935" spans="16:16" x14ac:dyDescent="0.3">
      <c r="P88935" s="83"/>
    </row>
    <row r="88936" spans="16:16" x14ac:dyDescent="0.3">
      <c r="P88936" s="83"/>
    </row>
    <row r="88937" spans="16:16" x14ac:dyDescent="0.3">
      <c r="P88937" s="83"/>
    </row>
    <row r="88938" spans="16:16" x14ac:dyDescent="0.3">
      <c r="P88938" s="83"/>
    </row>
    <row r="88939" spans="16:16" x14ac:dyDescent="0.3">
      <c r="P88939" s="83"/>
    </row>
    <row r="88940" spans="16:16" x14ac:dyDescent="0.3">
      <c r="P88940" s="83"/>
    </row>
    <row r="88941" spans="16:16" x14ac:dyDescent="0.3">
      <c r="P88941" s="83"/>
    </row>
    <row r="88942" spans="16:16" x14ac:dyDescent="0.3">
      <c r="P88942" s="83"/>
    </row>
    <row r="88943" spans="16:16" x14ac:dyDescent="0.3">
      <c r="P88943" s="83"/>
    </row>
    <row r="88944" spans="16:16" x14ac:dyDescent="0.3">
      <c r="P88944" s="83"/>
    </row>
    <row r="88945" spans="16:16" x14ac:dyDescent="0.3">
      <c r="P88945" s="83"/>
    </row>
    <row r="88946" spans="16:16" x14ac:dyDescent="0.3">
      <c r="P88946" s="83"/>
    </row>
    <row r="88947" spans="16:16" x14ac:dyDescent="0.3">
      <c r="P88947" s="83"/>
    </row>
    <row r="88948" spans="16:16" x14ac:dyDescent="0.3">
      <c r="P88948" s="83"/>
    </row>
    <row r="88949" spans="16:16" x14ac:dyDescent="0.3">
      <c r="P88949" s="83"/>
    </row>
    <row r="88950" spans="16:16" x14ac:dyDescent="0.3">
      <c r="P88950" s="83"/>
    </row>
    <row r="88951" spans="16:16" x14ac:dyDescent="0.3">
      <c r="P88951" s="83"/>
    </row>
    <row r="88952" spans="16:16" x14ac:dyDescent="0.3">
      <c r="P88952" s="83"/>
    </row>
    <row r="88953" spans="16:16" x14ac:dyDescent="0.3">
      <c r="P88953" s="83"/>
    </row>
    <row r="88954" spans="16:16" x14ac:dyDescent="0.3">
      <c r="P88954" s="83"/>
    </row>
    <row r="88955" spans="16:16" x14ac:dyDescent="0.3">
      <c r="P88955" s="83"/>
    </row>
    <row r="88956" spans="16:16" x14ac:dyDescent="0.3">
      <c r="P88956" s="83"/>
    </row>
    <row r="88957" spans="16:16" x14ac:dyDescent="0.3">
      <c r="P88957" s="83"/>
    </row>
    <row r="88958" spans="16:16" x14ac:dyDescent="0.3">
      <c r="P88958" s="83"/>
    </row>
    <row r="88959" spans="16:16" x14ac:dyDescent="0.3">
      <c r="P88959" s="83"/>
    </row>
    <row r="88960" spans="16:16" x14ac:dyDescent="0.3">
      <c r="P88960" s="83"/>
    </row>
    <row r="88961" spans="16:16" x14ac:dyDescent="0.3">
      <c r="P88961" s="83"/>
    </row>
    <row r="88962" spans="16:16" x14ac:dyDescent="0.3">
      <c r="P88962" s="83"/>
    </row>
    <row r="88963" spans="16:16" x14ac:dyDescent="0.3">
      <c r="P88963" s="83"/>
    </row>
    <row r="88964" spans="16:16" x14ac:dyDescent="0.3">
      <c r="P88964" s="83"/>
    </row>
    <row r="88965" spans="16:16" x14ac:dyDescent="0.3">
      <c r="P88965" s="83"/>
    </row>
    <row r="88966" spans="16:16" x14ac:dyDescent="0.3">
      <c r="P88966" s="83"/>
    </row>
    <row r="88967" spans="16:16" x14ac:dyDescent="0.3">
      <c r="P88967" s="83"/>
    </row>
    <row r="88968" spans="16:16" x14ac:dyDescent="0.3">
      <c r="P88968" s="83"/>
    </row>
    <row r="88969" spans="16:16" x14ac:dyDescent="0.3">
      <c r="P88969" s="83"/>
    </row>
    <row r="88970" spans="16:16" x14ac:dyDescent="0.3">
      <c r="P88970" s="83"/>
    </row>
    <row r="88971" spans="16:16" x14ac:dyDescent="0.3">
      <c r="P88971" s="83"/>
    </row>
    <row r="88972" spans="16:16" x14ac:dyDescent="0.3">
      <c r="P88972" s="83"/>
    </row>
    <row r="88973" spans="16:16" x14ac:dyDescent="0.3">
      <c r="P88973" s="83"/>
    </row>
    <row r="88974" spans="16:16" x14ac:dyDescent="0.3">
      <c r="P88974" s="83"/>
    </row>
    <row r="88975" spans="16:16" x14ac:dyDescent="0.3">
      <c r="P88975" s="83"/>
    </row>
    <row r="88976" spans="16:16" x14ac:dyDescent="0.3">
      <c r="P88976" s="83"/>
    </row>
    <row r="88977" spans="16:16" x14ac:dyDescent="0.3">
      <c r="P88977" s="83"/>
    </row>
    <row r="88978" spans="16:16" x14ac:dyDescent="0.3">
      <c r="P88978" s="83"/>
    </row>
    <row r="88979" spans="16:16" x14ac:dyDescent="0.3">
      <c r="P88979" s="83"/>
    </row>
    <row r="88980" spans="16:16" x14ac:dyDescent="0.3">
      <c r="P88980" s="83"/>
    </row>
    <row r="88981" spans="16:16" x14ac:dyDescent="0.3">
      <c r="P88981" s="83"/>
    </row>
    <row r="88982" spans="16:16" x14ac:dyDescent="0.3">
      <c r="P88982" s="83"/>
    </row>
    <row r="88983" spans="16:16" x14ac:dyDescent="0.3">
      <c r="P88983" s="83"/>
    </row>
    <row r="88984" spans="16:16" x14ac:dyDescent="0.3">
      <c r="P88984" s="83"/>
    </row>
    <row r="88985" spans="16:16" x14ac:dyDescent="0.3">
      <c r="P88985" s="83"/>
    </row>
    <row r="88986" spans="16:16" x14ac:dyDescent="0.3">
      <c r="P88986" s="83"/>
    </row>
    <row r="88987" spans="16:16" x14ac:dyDescent="0.3">
      <c r="P88987" s="83"/>
    </row>
    <row r="88988" spans="16:16" x14ac:dyDescent="0.3">
      <c r="P88988" s="83"/>
    </row>
    <row r="88989" spans="16:16" x14ac:dyDescent="0.3">
      <c r="P88989" s="83"/>
    </row>
    <row r="88990" spans="16:16" x14ac:dyDescent="0.3">
      <c r="P88990" s="83"/>
    </row>
    <row r="88991" spans="16:16" x14ac:dyDescent="0.3">
      <c r="P88991" s="83"/>
    </row>
    <row r="88992" spans="16:16" x14ac:dyDescent="0.3">
      <c r="P88992" s="83"/>
    </row>
    <row r="88993" spans="16:16" x14ac:dyDescent="0.3">
      <c r="P88993" s="83"/>
    </row>
    <row r="88994" spans="16:16" x14ac:dyDescent="0.3">
      <c r="P88994" s="83"/>
    </row>
    <row r="88995" spans="16:16" x14ac:dyDescent="0.3">
      <c r="P88995" s="83"/>
    </row>
    <row r="88996" spans="16:16" x14ac:dyDescent="0.3">
      <c r="P88996" s="83"/>
    </row>
    <row r="88997" spans="16:16" x14ac:dyDescent="0.3">
      <c r="P88997" s="83"/>
    </row>
    <row r="88998" spans="16:16" x14ac:dyDescent="0.3">
      <c r="P88998" s="83"/>
    </row>
    <row r="88999" spans="16:16" x14ac:dyDescent="0.3">
      <c r="P88999" s="83"/>
    </row>
    <row r="89000" spans="16:16" x14ac:dyDescent="0.3">
      <c r="P89000" s="83"/>
    </row>
    <row r="89001" spans="16:16" x14ac:dyDescent="0.3">
      <c r="P89001" s="83"/>
    </row>
    <row r="89002" spans="16:16" x14ac:dyDescent="0.3">
      <c r="P89002" s="83"/>
    </row>
    <row r="89003" spans="16:16" x14ac:dyDescent="0.3">
      <c r="P89003" s="83"/>
    </row>
    <row r="89004" spans="16:16" x14ac:dyDescent="0.3">
      <c r="P89004" s="83"/>
    </row>
    <row r="89005" spans="16:16" x14ac:dyDescent="0.3">
      <c r="P89005" s="83"/>
    </row>
    <row r="89006" spans="16:16" x14ac:dyDescent="0.3">
      <c r="P89006" s="83"/>
    </row>
    <row r="89007" spans="16:16" x14ac:dyDescent="0.3">
      <c r="P89007" s="83"/>
    </row>
    <row r="89008" spans="16:16" x14ac:dyDescent="0.3">
      <c r="P89008" s="83"/>
    </row>
    <row r="89009" spans="16:16" x14ac:dyDescent="0.3">
      <c r="P89009" s="83"/>
    </row>
    <row r="89010" spans="16:16" x14ac:dyDescent="0.3">
      <c r="P89010" s="83"/>
    </row>
    <row r="89011" spans="16:16" x14ac:dyDescent="0.3">
      <c r="P89011" s="83"/>
    </row>
    <row r="89012" spans="16:16" x14ac:dyDescent="0.3">
      <c r="P89012" s="83"/>
    </row>
    <row r="89013" spans="16:16" x14ac:dyDescent="0.3">
      <c r="P89013" s="83"/>
    </row>
    <row r="89014" spans="16:16" x14ac:dyDescent="0.3">
      <c r="P89014" s="83"/>
    </row>
    <row r="89015" spans="16:16" x14ac:dyDescent="0.3">
      <c r="P89015" s="83"/>
    </row>
    <row r="89016" spans="16:16" x14ac:dyDescent="0.3">
      <c r="P89016" s="83"/>
    </row>
    <row r="89017" spans="16:16" x14ac:dyDescent="0.3">
      <c r="P89017" s="83"/>
    </row>
    <row r="89018" spans="16:16" x14ac:dyDescent="0.3">
      <c r="P89018" s="83"/>
    </row>
    <row r="89019" spans="16:16" x14ac:dyDescent="0.3">
      <c r="P89019" s="83"/>
    </row>
    <row r="89020" spans="16:16" x14ac:dyDescent="0.3">
      <c r="P89020" s="83"/>
    </row>
    <row r="89021" spans="16:16" x14ac:dyDescent="0.3">
      <c r="P89021" s="83"/>
    </row>
    <row r="89022" spans="16:16" x14ac:dyDescent="0.3">
      <c r="P89022" s="83"/>
    </row>
    <row r="89023" spans="16:16" x14ac:dyDescent="0.3">
      <c r="P89023" s="83"/>
    </row>
    <row r="89024" spans="16:16" x14ac:dyDescent="0.3">
      <c r="P89024" s="83"/>
    </row>
    <row r="89025" spans="16:16" x14ac:dyDescent="0.3">
      <c r="P89025" s="83"/>
    </row>
    <row r="89026" spans="16:16" x14ac:dyDescent="0.3">
      <c r="P89026" s="83"/>
    </row>
    <row r="89027" spans="16:16" x14ac:dyDescent="0.3">
      <c r="P89027" s="83"/>
    </row>
    <row r="89028" spans="16:16" x14ac:dyDescent="0.3">
      <c r="P89028" s="83"/>
    </row>
    <row r="89029" spans="16:16" x14ac:dyDescent="0.3">
      <c r="P89029" s="83"/>
    </row>
    <row r="89030" spans="16:16" x14ac:dyDescent="0.3">
      <c r="P89030" s="83"/>
    </row>
    <row r="89031" spans="16:16" x14ac:dyDescent="0.3">
      <c r="P89031" s="83"/>
    </row>
    <row r="89032" spans="16:16" x14ac:dyDescent="0.3">
      <c r="P89032" s="83"/>
    </row>
    <row r="89033" spans="16:16" x14ac:dyDescent="0.3">
      <c r="P89033" s="83"/>
    </row>
    <row r="89034" spans="16:16" x14ac:dyDescent="0.3">
      <c r="P89034" s="83"/>
    </row>
    <row r="89035" spans="16:16" x14ac:dyDescent="0.3">
      <c r="P89035" s="83"/>
    </row>
    <row r="89036" spans="16:16" x14ac:dyDescent="0.3">
      <c r="P89036" s="83"/>
    </row>
    <row r="89037" spans="16:16" x14ac:dyDescent="0.3">
      <c r="P89037" s="83"/>
    </row>
    <row r="89038" spans="16:16" x14ac:dyDescent="0.3">
      <c r="P89038" s="83"/>
    </row>
    <row r="89039" spans="16:16" x14ac:dyDescent="0.3">
      <c r="P89039" s="83"/>
    </row>
    <row r="89040" spans="16:16" x14ac:dyDescent="0.3">
      <c r="P89040" s="83"/>
    </row>
    <row r="89041" spans="16:16" x14ac:dyDescent="0.3">
      <c r="P89041" s="83"/>
    </row>
    <row r="89042" spans="16:16" x14ac:dyDescent="0.3">
      <c r="P89042" s="83"/>
    </row>
    <row r="89043" spans="16:16" x14ac:dyDescent="0.3">
      <c r="P89043" s="83"/>
    </row>
    <row r="89044" spans="16:16" x14ac:dyDescent="0.3">
      <c r="P89044" s="83"/>
    </row>
    <row r="89045" spans="16:16" x14ac:dyDescent="0.3">
      <c r="P89045" s="83"/>
    </row>
    <row r="89046" spans="16:16" x14ac:dyDescent="0.3">
      <c r="P89046" s="83"/>
    </row>
    <row r="89047" spans="16:16" x14ac:dyDescent="0.3">
      <c r="P89047" s="83"/>
    </row>
    <row r="89048" spans="16:16" x14ac:dyDescent="0.3">
      <c r="P89048" s="83"/>
    </row>
    <row r="89049" spans="16:16" x14ac:dyDescent="0.3">
      <c r="P89049" s="83"/>
    </row>
    <row r="89050" spans="16:16" x14ac:dyDescent="0.3">
      <c r="P89050" s="83"/>
    </row>
    <row r="89051" spans="16:16" x14ac:dyDescent="0.3">
      <c r="P89051" s="83"/>
    </row>
    <row r="89052" spans="16:16" x14ac:dyDescent="0.3">
      <c r="P89052" s="83"/>
    </row>
    <row r="89053" spans="16:16" x14ac:dyDescent="0.3">
      <c r="P89053" s="83"/>
    </row>
    <row r="89054" spans="16:16" x14ac:dyDescent="0.3">
      <c r="P89054" s="83"/>
    </row>
    <row r="89055" spans="16:16" x14ac:dyDescent="0.3">
      <c r="P89055" s="83"/>
    </row>
    <row r="89056" spans="16:16" x14ac:dyDescent="0.3">
      <c r="P89056" s="83"/>
    </row>
    <row r="89057" spans="16:16" x14ac:dyDescent="0.3">
      <c r="P89057" s="83"/>
    </row>
    <row r="89058" spans="16:16" x14ac:dyDescent="0.3">
      <c r="P89058" s="83"/>
    </row>
    <row r="89059" spans="16:16" x14ac:dyDescent="0.3">
      <c r="P89059" s="83"/>
    </row>
    <row r="89060" spans="16:16" x14ac:dyDescent="0.3">
      <c r="P89060" s="83"/>
    </row>
    <row r="89061" spans="16:16" x14ac:dyDescent="0.3">
      <c r="P89061" s="83"/>
    </row>
    <row r="89062" spans="16:16" x14ac:dyDescent="0.3">
      <c r="P89062" s="83"/>
    </row>
    <row r="89063" spans="16:16" x14ac:dyDescent="0.3">
      <c r="P89063" s="83"/>
    </row>
    <row r="89064" spans="16:16" x14ac:dyDescent="0.3">
      <c r="P89064" s="83"/>
    </row>
    <row r="89065" spans="16:16" x14ac:dyDescent="0.3">
      <c r="P89065" s="83"/>
    </row>
    <row r="89066" spans="16:16" x14ac:dyDescent="0.3">
      <c r="P89066" s="83"/>
    </row>
    <row r="89067" spans="16:16" x14ac:dyDescent="0.3">
      <c r="P89067" s="83"/>
    </row>
    <row r="89068" spans="16:16" x14ac:dyDescent="0.3">
      <c r="P89068" s="83"/>
    </row>
    <row r="89069" spans="16:16" x14ac:dyDescent="0.3">
      <c r="P89069" s="83"/>
    </row>
    <row r="89070" spans="16:16" x14ac:dyDescent="0.3">
      <c r="P89070" s="83"/>
    </row>
    <row r="89071" spans="16:16" x14ac:dyDescent="0.3">
      <c r="P89071" s="83"/>
    </row>
    <row r="89072" spans="16:16" x14ac:dyDescent="0.3">
      <c r="P89072" s="83"/>
    </row>
    <row r="89073" spans="16:16" x14ac:dyDescent="0.3">
      <c r="P89073" s="83"/>
    </row>
    <row r="89074" spans="16:16" x14ac:dyDescent="0.3">
      <c r="P89074" s="83"/>
    </row>
    <row r="89075" spans="16:16" x14ac:dyDescent="0.3">
      <c r="P89075" s="83"/>
    </row>
    <row r="89076" spans="16:16" x14ac:dyDescent="0.3">
      <c r="P89076" s="83"/>
    </row>
    <row r="89077" spans="16:16" x14ac:dyDescent="0.3">
      <c r="P89077" s="83"/>
    </row>
    <row r="89078" spans="16:16" x14ac:dyDescent="0.3">
      <c r="P89078" s="83"/>
    </row>
    <row r="89079" spans="16:16" x14ac:dyDescent="0.3">
      <c r="P89079" s="83"/>
    </row>
    <row r="89080" spans="16:16" x14ac:dyDescent="0.3">
      <c r="P89080" s="83"/>
    </row>
    <row r="89081" spans="16:16" x14ac:dyDescent="0.3">
      <c r="P89081" s="83"/>
    </row>
    <row r="89082" spans="16:16" x14ac:dyDescent="0.3">
      <c r="P89082" s="83"/>
    </row>
    <row r="89083" spans="16:16" x14ac:dyDescent="0.3">
      <c r="P89083" s="83"/>
    </row>
    <row r="89084" spans="16:16" x14ac:dyDescent="0.3">
      <c r="P89084" s="83"/>
    </row>
    <row r="89085" spans="16:16" x14ac:dyDescent="0.3">
      <c r="P89085" s="83"/>
    </row>
    <row r="89086" spans="16:16" x14ac:dyDescent="0.3">
      <c r="P89086" s="83"/>
    </row>
    <row r="89087" spans="16:16" x14ac:dyDescent="0.3">
      <c r="P89087" s="83"/>
    </row>
    <row r="89088" spans="16:16" x14ac:dyDescent="0.3">
      <c r="P89088" s="83"/>
    </row>
    <row r="89089" spans="16:16" x14ac:dyDescent="0.3">
      <c r="P89089" s="83"/>
    </row>
    <row r="89090" spans="16:16" x14ac:dyDescent="0.3">
      <c r="P89090" s="83"/>
    </row>
    <row r="89091" spans="16:16" x14ac:dyDescent="0.3">
      <c r="P89091" s="83"/>
    </row>
    <row r="89092" spans="16:16" x14ac:dyDescent="0.3">
      <c r="P89092" s="83"/>
    </row>
    <row r="89093" spans="16:16" x14ac:dyDescent="0.3">
      <c r="P89093" s="83"/>
    </row>
    <row r="89094" spans="16:16" x14ac:dyDescent="0.3">
      <c r="P89094" s="83"/>
    </row>
    <row r="89095" spans="16:16" x14ac:dyDescent="0.3">
      <c r="P89095" s="83"/>
    </row>
    <row r="89096" spans="16:16" x14ac:dyDescent="0.3">
      <c r="P89096" s="83"/>
    </row>
    <row r="89097" spans="16:16" x14ac:dyDescent="0.3">
      <c r="P89097" s="83"/>
    </row>
    <row r="89098" spans="16:16" x14ac:dyDescent="0.3">
      <c r="P89098" s="83"/>
    </row>
    <row r="89099" spans="16:16" x14ac:dyDescent="0.3">
      <c r="P89099" s="83"/>
    </row>
    <row r="89100" spans="16:16" x14ac:dyDescent="0.3">
      <c r="P89100" s="83"/>
    </row>
    <row r="89101" spans="16:16" x14ac:dyDescent="0.3">
      <c r="P89101" s="83"/>
    </row>
    <row r="89102" spans="16:16" x14ac:dyDescent="0.3">
      <c r="P89102" s="83"/>
    </row>
    <row r="89103" spans="16:16" x14ac:dyDescent="0.3">
      <c r="P89103" s="83"/>
    </row>
    <row r="89104" spans="16:16" x14ac:dyDescent="0.3">
      <c r="P89104" s="83"/>
    </row>
    <row r="89105" spans="16:16" x14ac:dyDescent="0.3">
      <c r="P89105" s="83"/>
    </row>
    <row r="89106" spans="16:16" x14ac:dyDescent="0.3">
      <c r="P89106" s="83"/>
    </row>
    <row r="89107" spans="16:16" x14ac:dyDescent="0.3">
      <c r="P89107" s="83"/>
    </row>
    <row r="89108" spans="16:16" x14ac:dyDescent="0.3">
      <c r="P89108" s="83"/>
    </row>
    <row r="89109" spans="16:16" x14ac:dyDescent="0.3">
      <c r="P89109" s="83"/>
    </row>
    <row r="89110" spans="16:16" x14ac:dyDescent="0.3">
      <c r="P89110" s="83"/>
    </row>
    <row r="89111" spans="16:16" x14ac:dyDescent="0.3">
      <c r="P89111" s="83"/>
    </row>
    <row r="89112" spans="16:16" x14ac:dyDescent="0.3">
      <c r="P89112" s="83"/>
    </row>
    <row r="89113" spans="16:16" x14ac:dyDescent="0.3">
      <c r="P89113" s="83"/>
    </row>
    <row r="89114" spans="16:16" x14ac:dyDescent="0.3">
      <c r="P89114" s="83"/>
    </row>
    <row r="89115" spans="16:16" x14ac:dyDescent="0.3">
      <c r="P89115" s="83"/>
    </row>
    <row r="89116" spans="16:16" x14ac:dyDescent="0.3">
      <c r="P89116" s="83"/>
    </row>
    <row r="89117" spans="16:16" x14ac:dyDescent="0.3">
      <c r="P89117" s="83"/>
    </row>
    <row r="89118" spans="16:16" x14ac:dyDescent="0.3">
      <c r="P89118" s="83"/>
    </row>
    <row r="89119" spans="16:16" x14ac:dyDescent="0.3">
      <c r="P89119" s="83"/>
    </row>
    <row r="89120" spans="16:16" x14ac:dyDescent="0.3">
      <c r="P89120" s="83"/>
    </row>
    <row r="89121" spans="16:16" x14ac:dyDescent="0.3">
      <c r="P89121" s="83"/>
    </row>
    <row r="89122" spans="16:16" x14ac:dyDescent="0.3">
      <c r="P89122" s="83"/>
    </row>
    <row r="89123" spans="16:16" x14ac:dyDescent="0.3">
      <c r="P89123" s="83"/>
    </row>
    <row r="89124" spans="16:16" x14ac:dyDescent="0.3">
      <c r="P89124" s="83"/>
    </row>
    <row r="89125" spans="16:16" x14ac:dyDescent="0.3">
      <c r="P89125" s="83"/>
    </row>
    <row r="89126" spans="16:16" x14ac:dyDescent="0.3">
      <c r="P89126" s="83"/>
    </row>
    <row r="89127" spans="16:16" x14ac:dyDescent="0.3">
      <c r="P89127" s="83"/>
    </row>
    <row r="89128" spans="16:16" x14ac:dyDescent="0.3">
      <c r="P89128" s="83"/>
    </row>
    <row r="89129" spans="16:16" x14ac:dyDescent="0.3">
      <c r="P89129" s="83"/>
    </row>
    <row r="89130" spans="16:16" x14ac:dyDescent="0.3">
      <c r="P89130" s="83"/>
    </row>
    <row r="89131" spans="16:16" x14ac:dyDescent="0.3">
      <c r="P89131" s="83"/>
    </row>
    <row r="89132" spans="16:16" x14ac:dyDescent="0.3">
      <c r="P89132" s="83"/>
    </row>
    <row r="89133" spans="16:16" x14ac:dyDescent="0.3">
      <c r="P89133" s="83"/>
    </row>
    <row r="89134" spans="16:16" x14ac:dyDescent="0.3">
      <c r="P89134" s="83"/>
    </row>
    <row r="89135" spans="16:16" x14ac:dyDescent="0.3">
      <c r="P89135" s="83"/>
    </row>
    <row r="89136" spans="16:16" x14ac:dyDescent="0.3">
      <c r="P89136" s="83"/>
    </row>
    <row r="89137" spans="16:16" x14ac:dyDescent="0.3">
      <c r="P89137" s="83"/>
    </row>
    <row r="89138" spans="16:16" x14ac:dyDescent="0.3">
      <c r="P89138" s="83"/>
    </row>
    <row r="89139" spans="16:16" x14ac:dyDescent="0.3">
      <c r="P89139" s="83"/>
    </row>
    <row r="89140" spans="16:16" x14ac:dyDescent="0.3">
      <c r="P89140" s="83"/>
    </row>
    <row r="89141" spans="16:16" x14ac:dyDescent="0.3">
      <c r="P89141" s="83"/>
    </row>
    <row r="89142" spans="16:16" x14ac:dyDescent="0.3">
      <c r="P89142" s="83"/>
    </row>
    <row r="89143" spans="16:16" x14ac:dyDescent="0.3">
      <c r="P89143" s="83"/>
    </row>
    <row r="89144" spans="16:16" x14ac:dyDescent="0.3">
      <c r="P89144" s="83"/>
    </row>
    <row r="89145" spans="16:16" x14ac:dyDescent="0.3">
      <c r="P89145" s="83"/>
    </row>
    <row r="89146" spans="16:16" x14ac:dyDescent="0.3">
      <c r="P89146" s="83"/>
    </row>
    <row r="89147" spans="16:16" x14ac:dyDescent="0.3">
      <c r="P89147" s="83"/>
    </row>
    <row r="89148" spans="16:16" x14ac:dyDescent="0.3">
      <c r="P89148" s="83"/>
    </row>
    <row r="89149" spans="16:16" x14ac:dyDescent="0.3">
      <c r="P89149" s="83"/>
    </row>
    <row r="89150" spans="16:16" x14ac:dyDescent="0.3">
      <c r="P89150" s="83"/>
    </row>
    <row r="89151" spans="16:16" x14ac:dyDescent="0.3">
      <c r="P89151" s="83"/>
    </row>
    <row r="89152" spans="16:16" x14ac:dyDescent="0.3">
      <c r="P89152" s="83"/>
    </row>
    <row r="89153" spans="16:16" x14ac:dyDescent="0.3">
      <c r="P89153" s="83"/>
    </row>
    <row r="89154" spans="16:16" x14ac:dyDescent="0.3">
      <c r="P89154" s="83"/>
    </row>
    <row r="89155" spans="16:16" x14ac:dyDescent="0.3">
      <c r="P89155" s="83"/>
    </row>
    <row r="89156" spans="16:16" x14ac:dyDescent="0.3">
      <c r="P89156" s="83"/>
    </row>
    <row r="89157" spans="16:16" x14ac:dyDescent="0.3">
      <c r="P89157" s="83"/>
    </row>
    <row r="89158" spans="16:16" x14ac:dyDescent="0.3">
      <c r="P89158" s="83"/>
    </row>
    <row r="89159" spans="16:16" x14ac:dyDescent="0.3">
      <c r="P89159" s="83"/>
    </row>
    <row r="89160" spans="16:16" x14ac:dyDescent="0.3">
      <c r="P89160" s="83"/>
    </row>
    <row r="89161" spans="16:16" x14ac:dyDescent="0.3">
      <c r="P89161" s="83"/>
    </row>
    <row r="89162" spans="16:16" x14ac:dyDescent="0.3">
      <c r="P89162" s="83"/>
    </row>
    <row r="89163" spans="16:16" x14ac:dyDescent="0.3">
      <c r="P89163" s="83"/>
    </row>
    <row r="89164" spans="16:16" x14ac:dyDescent="0.3">
      <c r="P89164" s="83"/>
    </row>
    <row r="89165" spans="16:16" x14ac:dyDescent="0.3">
      <c r="P89165" s="83"/>
    </row>
    <row r="89166" spans="16:16" x14ac:dyDescent="0.3">
      <c r="P89166" s="83"/>
    </row>
    <row r="89167" spans="16:16" x14ac:dyDescent="0.3">
      <c r="P89167" s="83"/>
    </row>
    <row r="89168" spans="16:16" x14ac:dyDescent="0.3">
      <c r="P89168" s="83"/>
    </row>
    <row r="89169" spans="16:16" x14ac:dyDescent="0.3">
      <c r="P89169" s="83"/>
    </row>
    <row r="89170" spans="16:16" x14ac:dyDescent="0.3">
      <c r="P89170" s="83"/>
    </row>
    <row r="89171" spans="16:16" x14ac:dyDescent="0.3">
      <c r="P89171" s="83"/>
    </row>
    <row r="89172" spans="16:16" x14ac:dyDescent="0.3">
      <c r="P89172" s="83"/>
    </row>
    <row r="89173" spans="16:16" x14ac:dyDescent="0.3">
      <c r="P89173" s="83"/>
    </row>
    <row r="89174" spans="16:16" x14ac:dyDescent="0.3">
      <c r="P89174" s="83"/>
    </row>
    <row r="89175" spans="16:16" x14ac:dyDescent="0.3">
      <c r="P89175" s="83"/>
    </row>
    <row r="89176" spans="16:16" x14ac:dyDescent="0.3">
      <c r="P89176" s="83"/>
    </row>
    <row r="89177" spans="16:16" x14ac:dyDescent="0.3">
      <c r="P89177" s="83"/>
    </row>
    <row r="89178" spans="16:16" x14ac:dyDescent="0.3">
      <c r="P89178" s="83"/>
    </row>
    <row r="89179" spans="16:16" x14ac:dyDescent="0.3">
      <c r="P89179" s="83"/>
    </row>
    <row r="89180" spans="16:16" x14ac:dyDescent="0.3">
      <c r="P89180" s="83"/>
    </row>
    <row r="89181" spans="16:16" x14ac:dyDescent="0.3">
      <c r="P89181" s="83"/>
    </row>
    <row r="89182" spans="16:16" x14ac:dyDescent="0.3">
      <c r="P89182" s="83"/>
    </row>
    <row r="89183" spans="16:16" x14ac:dyDescent="0.3">
      <c r="P89183" s="83"/>
    </row>
    <row r="89184" spans="16:16" x14ac:dyDescent="0.3">
      <c r="P89184" s="83"/>
    </row>
    <row r="89185" spans="16:16" x14ac:dyDescent="0.3">
      <c r="P89185" s="83"/>
    </row>
    <row r="89186" spans="16:16" x14ac:dyDescent="0.3">
      <c r="P89186" s="83"/>
    </row>
    <row r="89187" spans="16:16" x14ac:dyDescent="0.3">
      <c r="P89187" s="83"/>
    </row>
    <row r="89188" spans="16:16" x14ac:dyDescent="0.3">
      <c r="P89188" s="83"/>
    </row>
    <row r="89189" spans="16:16" x14ac:dyDescent="0.3">
      <c r="P89189" s="83"/>
    </row>
    <row r="89190" spans="16:16" x14ac:dyDescent="0.3">
      <c r="P89190" s="83"/>
    </row>
    <row r="89191" spans="16:16" x14ac:dyDescent="0.3">
      <c r="P89191" s="83"/>
    </row>
    <row r="89192" spans="16:16" x14ac:dyDescent="0.3">
      <c r="P89192" s="83"/>
    </row>
    <row r="89193" spans="16:16" x14ac:dyDescent="0.3">
      <c r="P89193" s="83"/>
    </row>
    <row r="89194" spans="16:16" x14ac:dyDescent="0.3">
      <c r="P89194" s="83"/>
    </row>
    <row r="89195" spans="16:16" x14ac:dyDescent="0.3">
      <c r="P89195" s="83"/>
    </row>
    <row r="89196" spans="16:16" x14ac:dyDescent="0.3">
      <c r="P89196" s="83"/>
    </row>
    <row r="89197" spans="16:16" x14ac:dyDescent="0.3">
      <c r="P89197" s="83"/>
    </row>
    <row r="89198" spans="16:16" x14ac:dyDescent="0.3">
      <c r="P89198" s="83"/>
    </row>
    <row r="89199" spans="16:16" x14ac:dyDescent="0.3">
      <c r="P89199" s="83"/>
    </row>
    <row r="89200" spans="16:16" x14ac:dyDescent="0.3">
      <c r="P89200" s="83"/>
    </row>
    <row r="89201" spans="16:16" x14ac:dyDescent="0.3">
      <c r="P89201" s="83"/>
    </row>
    <row r="89202" spans="16:16" x14ac:dyDescent="0.3">
      <c r="P89202" s="83"/>
    </row>
    <row r="89203" spans="16:16" x14ac:dyDescent="0.3">
      <c r="P89203" s="83"/>
    </row>
    <row r="89204" spans="16:16" x14ac:dyDescent="0.3">
      <c r="P89204" s="83"/>
    </row>
    <row r="89205" spans="16:16" x14ac:dyDescent="0.3">
      <c r="P89205" s="83"/>
    </row>
    <row r="89206" spans="16:16" x14ac:dyDescent="0.3">
      <c r="P89206" s="83"/>
    </row>
    <row r="89207" spans="16:16" x14ac:dyDescent="0.3">
      <c r="P89207" s="83"/>
    </row>
    <row r="89208" spans="16:16" x14ac:dyDescent="0.3">
      <c r="P89208" s="83"/>
    </row>
    <row r="89209" spans="16:16" x14ac:dyDescent="0.3">
      <c r="P89209" s="83"/>
    </row>
    <row r="89210" spans="16:16" x14ac:dyDescent="0.3">
      <c r="P89210" s="83"/>
    </row>
    <row r="89211" spans="16:16" x14ac:dyDescent="0.3">
      <c r="P89211" s="83"/>
    </row>
    <row r="89212" spans="16:16" x14ac:dyDescent="0.3">
      <c r="P89212" s="83"/>
    </row>
    <row r="89213" spans="16:16" x14ac:dyDescent="0.3">
      <c r="P89213" s="83"/>
    </row>
    <row r="89214" spans="16:16" x14ac:dyDescent="0.3">
      <c r="P89214" s="83"/>
    </row>
    <row r="89215" spans="16:16" x14ac:dyDescent="0.3">
      <c r="P89215" s="83"/>
    </row>
    <row r="89216" spans="16:16" x14ac:dyDescent="0.3">
      <c r="P89216" s="83"/>
    </row>
    <row r="89217" spans="16:16" x14ac:dyDescent="0.3">
      <c r="P89217" s="83"/>
    </row>
    <row r="89218" spans="16:16" x14ac:dyDescent="0.3">
      <c r="P89218" s="83"/>
    </row>
    <row r="89219" spans="16:16" x14ac:dyDescent="0.3">
      <c r="P89219" s="83"/>
    </row>
    <row r="89220" spans="16:16" x14ac:dyDescent="0.3">
      <c r="P89220" s="83"/>
    </row>
    <row r="89221" spans="16:16" x14ac:dyDescent="0.3">
      <c r="P89221" s="83"/>
    </row>
    <row r="89222" spans="16:16" x14ac:dyDescent="0.3">
      <c r="P89222" s="83"/>
    </row>
    <row r="89223" spans="16:16" x14ac:dyDescent="0.3">
      <c r="P89223" s="83"/>
    </row>
    <row r="89224" spans="16:16" x14ac:dyDescent="0.3">
      <c r="P89224" s="83"/>
    </row>
    <row r="89225" spans="16:16" x14ac:dyDescent="0.3">
      <c r="P89225" s="83"/>
    </row>
    <row r="89226" spans="16:16" x14ac:dyDescent="0.3">
      <c r="P89226" s="83"/>
    </row>
    <row r="89227" spans="16:16" x14ac:dyDescent="0.3">
      <c r="P89227" s="83"/>
    </row>
    <row r="89228" spans="16:16" x14ac:dyDescent="0.3">
      <c r="P89228" s="83"/>
    </row>
    <row r="89229" spans="16:16" x14ac:dyDescent="0.3">
      <c r="P89229" s="83"/>
    </row>
    <row r="89230" spans="16:16" x14ac:dyDescent="0.3">
      <c r="P89230" s="83"/>
    </row>
    <row r="89231" spans="16:16" x14ac:dyDescent="0.3">
      <c r="P89231" s="83"/>
    </row>
    <row r="89232" spans="16:16" x14ac:dyDescent="0.3">
      <c r="P89232" s="83"/>
    </row>
    <row r="89233" spans="16:16" x14ac:dyDescent="0.3">
      <c r="P89233" s="83"/>
    </row>
    <row r="89234" spans="16:16" x14ac:dyDescent="0.3">
      <c r="P89234" s="83"/>
    </row>
    <row r="89235" spans="16:16" x14ac:dyDescent="0.3">
      <c r="P89235" s="83"/>
    </row>
    <row r="89236" spans="16:16" x14ac:dyDescent="0.3">
      <c r="P89236" s="83"/>
    </row>
    <row r="89237" spans="16:16" x14ac:dyDescent="0.3">
      <c r="P89237" s="83"/>
    </row>
    <row r="89238" spans="16:16" x14ac:dyDescent="0.3">
      <c r="P89238" s="83"/>
    </row>
    <row r="89239" spans="16:16" x14ac:dyDescent="0.3">
      <c r="P89239" s="83"/>
    </row>
    <row r="89240" spans="16:16" x14ac:dyDescent="0.3">
      <c r="P89240" s="83"/>
    </row>
    <row r="89241" spans="16:16" x14ac:dyDescent="0.3">
      <c r="P89241" s="83"/>
    </row>
    <row r="89242" spans="16:16" x14ac:dyDescent="0.3">
      <c r="P89242" s="83"/>
    </row>
    <row r="89243" spans="16:16" x14ac:dyDescent="0.3">
      <c r="P89243" s="83"/>
    </row>
    <row r="89244" spans="16:16" x14ac:dyDescent="0.3">
      <c r="P89244" s="83"/>
    </row>
    <row r="89245" spans="16:16" x14ac:dyDescent="0.3">
      <c r="P89245" s="83"/>
    </row>
    <row r="89246" spans="16:16" x14ac:dyDescent="0.3">
      <c r="P89246" s="83"/>
    </row>
    <row r="89247" spans="16:16" x14ac:dyDescent="0.3">
      <c r="P89247" s="83"/>
    </row>
    <row r="89248" spans="16:16" x14ac:dyDescent="0.3">
      <c r="P89248" s="83"/>
    </row>
    <row r="89249" spans="16:16" x14ac:dyDescent="0.3">
      <c r="P89249" s="83"/>
    </row>
    <row r="89250" spans="16:16" x14ac:dyDescent="0.3">
      <c r="P89250" s="83"/>
    </row>
    <row r="89251" spans="16:16" x14ac:dyDescent="0.3">
      <c r="P89251" s="83"/>
    </row>
    <row r="89252" spans="16:16" x14ac:dyDescent="0.3">
      <c r="P89252" s="83"/>
    </row>
    <row r="89253" spans="16:16" x14ac:dyDescent="0.3">
      <c r="P89253" s="83"/>
    </row>
    <row r="89254" spans="16:16" x14ac:dyDescent="0.3">
      <c r="P89254" s="83"/>
    </row>
    <row r="89255" spans="16:16" x14ac:dyDescent="0.3">
      <c r="P89255" s="83"/>
    </row>
    <row r="89256" spans="16:16" x14ac:dyDescent="0.3">
      <c r="P89256" s="83"/>
    </row>
    <row r="89257" spans="16:16" x14ac:dyDescent="0.3">
      <c r="P89257" s="83"/>
    </row>
    <row r="89258" spans="16:16" x14ac:dyDescent="0.3">
      <c r="P89258" s="83"/>
    </row>
    <row r="89259" spans="16:16" x14ac:dyDescent="0.3">
      <c r="P89259" s="83"/>
    </row>
    <row r="89260" spans="16:16" x14ac:dyDescent="0.3">
      <c r="P89260" s="83"/>
    </row>
    <row r="89261" spans="16:16" x14ac:dyDescent="0.3">
      <c r="P89261" s="83"/>
    </row>
    <row r="89262" spans="16:16" x14ac:dyDescent="0.3">
      <c r="P89262" s="83"/>
    </row>
    <row r="89263" spans="16:16" x14ac:dyDescent="0.3">
      <c r="P89263" s="83"/>
    </row>
    <row r="89264" spans="16:16" x14ac:dyDescent="0.3">
      <c r="P89264" s="83"/>
    </row>
    <row r="89265" spans="16:16" x14ac:dyDescent="0.3">
      <c r="P89265" s="83"/>
    </row>
    <row r="89266" spans="16:16" x14ac:dyDescent="0.3">
      <c r="P89266" s="83"/>
    </row>
    <row r="89267" spans="16:16" x14ac:dyDescent="0.3">
      <c r="P89267" s="83"/>
    </row>
    <row r="89268" spans="16:16" x14ac:dyDescent="0.3">
      <c r="P89268" s="83"/>
    </row>
    <row r="89269" spans="16:16" x14ac:dyDescent="0.3">
      <c r="P89269" s="83"/>
    </row>
    <row r="89270" spans="16:16" x14ac:dyDescent="0.3">
      <c r="P89270" s="83"/>
    </row>
    <row r="89271" spans="16:16" x14ac:dyDescent="0.3">
      <c r="P89271" s="83"/>
    </row>
    <row r="89272" spans="16:16" x14ac:dyDescent="0.3">
      <c r="P89272" s="83"/>
    </row>
    <row r="89273" spans="16:16" x14ac:dyDescent="0.3">
      <c r="P89273" s="83"/>
    </row>
    <row r="89274" spans="16:16" x14ac:dyDescent="0.3">
      <c r="P89274" s="83"/>
    </row>
    <row r="89275" spans="16:16" x14ac:dyDescent="0.3">
      <c r="P89275" s="83"/>
    </row>
    <row r="89276" spans="16:16" x14ac:dyDescent="0.3">
      <c r="P89276" s="83"/>
    </row>
    <row r="89277" spans="16:16" x14ac:dyDescent="0.3">
      <c r="P89277" s="83"/>
    </row>
    <row r="89278" spans="16:16" x14ac:dyDescent="0.3">
      <c r="P89278" s="83"/>
    </row>
    <row r="89279" spans="16:16" x14ac:dyDescent="0.3">
      <c r="P89279" s="83"/>
    </row>
    <row r="89280" spans="16:16" x14ac:dyDescent="0.3">
      <c r="P89280" s="83"/>
    </row>
    <row r="89281" spans="16:16" x14ac:dyDescent="0.3">
      <c r="P89281" s="83"/>
    </row>
    <row r="89282" spans="16:16" x14ac:dyDescent="0.3">
      <c r="P89282" s="83"/>
    </row>
    <row r="89283" spans="16:16" x14ac:dyDescent="0.3">
      <c r="P89283" s="83"/>
    </row>
    <row r="89284" spans="16:16" x14ac:dyDescent="0.3">
      <c r="P89284" s="83"/>
    </row>
    <row r="89285" spans="16:16" x14ac:dyDescent="0.3">
      <c r="P89285" s="83"/>
    </row>
    <row r="89286" spans="16:16" x14ac:dyDescent="0.3">
      <c r="P89286" s="83"/>
    </row>
    <row r="89287" spans="16:16" x14ac:dyDescent="0.3">
      <c r="P89287" s="83"/>
    </row>
    <row r="89288" spans="16:16" x14ac:dyDescent="0.3">
      <c r="P89288" s="83"/>
    </row>
    <row r="89289" spans="16:16" x14ac:dyDescent="0.3">
      <c r="P89289" s="83"/>
    </row>
    <row r="89290" spans="16:16" x14ac:dyDescent="0.3">
      <c r="P89290" s="83"/>
    </row>
    <row r="89291" spans="16:16" x14ac:dyDescent="0.3">
      <c r="P89291" s="83"/>
    </row>
    <row r="89292" spans="16:16" x14ac:dyDescent="0.3">
      <c r="P89292" s="83"/>
    </row>
    <row r="89293" spans="16:16" x14ac:dyDescent="0.3">
      <c r="P89293" s="83"/>
    </row>
    <row r="89294" spans="16:16" x14ac:dyDescent="0.3">
      <c r="P89294" s="83"/>
    </row>
    <row r="89295" spans="16:16" x14ac:dyDescent="0.3">
      <c r="P89295" s="83"/>
    </row>
    <row r="89296" spans="16:16" x14ac:dyDescent="0.3">
      <c r="P89296" s="83"/>
    </row>
    <row r="89297" spans="16:16" x14ac:dyDescent="0.3">
      <c r="P89297" s="83"/>
    </row>
    <row r="89298" spans="16:16" x14ac:dyDescent="0.3">
      <c r="P89298" s="83"/>
    </row>
    <row r="89299" spans="16:16" x14ac:dyDescent="0.3">
      <c r="P89299" s="83"/>
    </row>
    <row r="89300" spans="16:16" x14ac:dyDescent="0.3">
      <c r="P89300" s="83"/>
    </row>
    <row r="89301" spans="16:16" x14ac:dyDescent="0.3">
      <c r="P89301" s="83"/>
    </row>
    <row r="89302" spans="16:16" x14ac:dyDescent="0.3">
      <c r="P89302" s="83"/>
    </row>
    <row r="89303" spans="16:16" x14ac:dyDescent="0.3">
      <c r="P89303" s="83"/>
    </row>
    <row r="89304" spans="16:16" x14ac:dyDescent="0.3">
      <c r="P89304" s="83"/>
    </row>
    <row r="89305" spans="16:16" x14ac:dyDescent="0.3">
      <c r="P89305" s="83"/>
    </row>
    <row r="89306" spans="16:16" x14ac:dyDescent="0.3">
      <c r="P89306" s="83"/>
    </row>
    <row r="89307" spans="16:16" x14ac:dyDescent="0.3">
      <c r="P89307" s="83"/>
    </row>
    <row r="89308" spans="16:16" x14ac:dyDescent="0.3">
      <c r="P89308" s="83"/>
    </row>
    <row r="89309" spans="16:16" x14ac:dyDescent="0.3">
      <c r="P89309" s="83"/>
    </row>
    <row r="89310" spans="16:16" x14ac:dyDescent="0.3">
      <c r="P89310" s="83"/>
    </row>
    <row r="89311" spans="16:16" x14ac:dyDescent="0.3">
      <c r="P89311" s="83"/>
    </row>
    <row r="89312" spans="16:16" x14ac:dyDescent="0.3">
      <c r="P89312" s="83"/>
    </row>
    <row r="89313" spans="16:16" x14ac:dyDescent="0.3">
      <c r="P89313" s="83"/>
    </row>
    <row r="89314" spans="16:16" x14ac:dyDescent="0.3">
      <c r="P89314" s="83"/>
    </row>
    <row r="89315" spans="16:16" x14ac:dyDescent="0.3">
      <c r="P89315" s="83"/>
    </row>
    <row r="89316" spans="16:16" x14ac:dyDescent="0.3">
      <c r="P89316" s="83"/>
    </row>
    <row r="89317" spans="16:16" x14ac:dyDescent="0.3">
      <c r="P89317" s="83"/>
    </row>
    <row r="89318" spans="16:16" x14ac:dyDescent="0.3">
      <c r="P89318" s="83"/>
    </row>
    <row r="89319" spans="16:16" x14ac:dyDescent="0.3">
      <c r="P89319" s="83"/>
    </row>
    <row r="89320" spans="16:16" x14ac:dyDescent="0.3">
      <c r="P89320" s="83"/>
    </row>
    <row r="89321" spans="16:16" x14ac:dyDescent="0.3">
      <c r="P89321" s="83"/>
    </row>
    <row r="89322" spans="16:16" x14ac:dyDescent="0.3">
      <c r="P89322" s="83"/>
    </row>
    <row r="89323" spans="16:16" x14ac:dyDescent="0.3">
      <c r="P89323" s="83"/>
    </row>
    <row r="89324" spans="16:16" x14ac:dyDescent="0.3">
      <c r="P89324" s="83"/>
    </row>
    <row r="89325" spans="16:16" x14ac:dyDescent="0.3">
      <c r="P89325" s="83"/>
    </row>
    <row r="89326" spans="16:16" x14ac:dyDescent="0.3">
      <c r="P89326" s="83"/>
    </row>
    <row r="89327" spans="16:16" x14ac:dyDescent="0.3">
      <c r="P89327" s="83"/>
    </row>
    <row r="89328" spans="16:16" x14ac:dyDescent="0.3">
      <c r="P89328" s="83"/>
    </row>
    <row r="89329" spans="16:16" x14ac:dyDescent="0.3">
      <c r="P89329" s="83"/>
    </row>
    <row r="89330" spans="16:16" x14ac:dyDescent="0.3">
      <c r="P89330" s="83"/>
    </row>
    <row r="89331" spans="16:16" x14ac:dyDescent="0.3">
      <c r="P89331" s="83"/>
    </row>
    <row r="89332" spans="16:16" x14ac:dyDescent="0.3">
      <c r="P89332" s="83"/>
    </row>
    <row r="89333" spans="16:16" x14ac:dyDescent="0.3">
      <c r="P89333" s="83"/>
    </row>
    <row r="89334" spans="16:16" x14ac:dyDescent="0.3">
      <c r="P89334" s="83"/>
    </row>
    <row r="89335" spans="16:16" x14ac:dyDescent="0.3">
      <c r="P89335" s="83"/>
    </row>
    <row r="89336" spans="16:16" x14ac:dyDescent="0.3">
      <c r="P89336" s="83"/>
    </row>
    <row r="89337" spans="16:16" x14ac:dyDescent="0.3">
      <c r="P89337" s="83"/>
    </row>
    <row r="89338" spans="16:16" x14ac:dyDescent="0.3">
      <c r="P89338" s="83"/>
    </row>
    <row r="89339" spans="16:16" x14ac:dyDescent="0.3">
      <c r="P89339" s="83"/>
    </row>
    <row r="89340" spans="16:16" x14ac:dyDescent="0.3">
      <c r="P89340" s="83"/>
    </row>
    <row r="89341" spans="16:16" x14ac:dyDescent="0.3">
      <c r="P89341" s="83"/>
    </row>
    <row r="89342" spans="16:16" x14ac:dyDescent="0.3">
      <c r="P89342" s="83"/>
    </row>
    <row r="89343" spans="16:16" x14ac:dyDescent="0.3">
      <c r="P89343" s="83"/>
    </row>
    <row r="89344" spans="16:16" x14ac:dyDescent="0.3">
      <c r="P89344" s="83"/>
    </row>
    <row r="89345" spans="16:16" x14ac:dyDescent="0.3">
      <c r="P89345" s="83"/>
    </row>
    <row r="89346" spans="16:16" x14ac:dyDescent="0.3">
      <c r="P89346" s="83"/>
    </row>
    <row r="89347" spans="16:16" x14ac:dyDescent="0.3">
      <c r="P89347" s="83"/>
    </row>
    <row r="89348" spans="16:16" x14ac:dyDescent="0.3">
      <c r="P89348" s="83"/>
    </row>
    <row r="89349" spans="16:16" x14ac:dyDescent="0.3">
      <c r="P89349" s="83"/>
    </row>
    <row r="89350" spans="16:16" x14ac:dyDescent="0.3">
      <c r="P89350" s="83"/>
    </row>
    <row r="89351" spans="16:16" x14ac:dyDescent="0.3">
      <c r="P89351" s="83"/>
    </row>
    <row r="89352" spans="16:16" x14ac:dyDescent="0.3">
      <c r="P89352" s="83"/>
    </row>
    <row r="89353" spans="16:16" x14ac:dyDescent="0.3">
      <c r="P89353" s="83"/>
    </row>
    <row r="89354" spans="16:16" x14ac:dyDescent="0.3">
      <c r="P89354" s="83"/>
    </row>
    <row r="89355" spans="16:16" x14ac:dyDescent="0.3">
      <c r="P89355" s="83"/>
    </row>
    <row r="89356" spans="16:16" x14ac:dyDescent="0.3">
      <c r="P89356" s="83"/>
    </row>
    <row r="89357" spans="16:16" x14ac:dyDescent="0.3">
      <c r="P89357" s="83"/>
    </row>
    <row r="89358" spans="16:16" x14ac:dyDescent="0.3">
      <c r="P89358" s="83"/>
    </row>
    <row r="89359" spans="16:16" x14ac:dyDescent="0.3">
      <c r="P89359" s="83"/>
    </row>
    <row r="89360" spans="16:16" x14ac:dyDescent="0.3">
      <c r="P89360" s="83"/>
    </row>
    <row r="89361" spans="16:16" x14ac:dyDescent="0.3">
      <c r="P89361" s="83"/>
    </row>
    <row r="89362" spans="16:16" x14ac:dyDescent="0.3">
      <c r="P89362" s="83"/>
    </row>
    <row r="89363" spans="16:16" x14ac:dyDescent="0.3">
      <c r="P89363" s="83"/>
    </row>
    <row r="89364" spans="16:16" x14ac:dyDescent="0.3">
      <c r="P89364" s="83"/>
    </row>
    <row r="89365" spans="16:16" x14ac:dyDescent="0.3">
      <c r="P89365" s="83"/>
    </row>
    <row r="89366" spans="16:16" x14ac:dyDescent="0.3">
      <c r="P89366" s="83"/>
    </row>
    <row r="89367" spans="16:16" x14ac:dyDescent="0.3">
      <c r="P89367" s="83"/>
    </row>
    <row r="89368" spans="16:16" x14ac:dyDescent="0.3">
      <c r="P89368" s="83"/>
    </row>
    <row r="89369" spans="16:16" x14ac:dyDescent="0.3">
      <c r="P89369" s="83"/>
    </row>
    <row r="89370" spans="16:16" x14ac:dyDescent="0.3">
      <c r="P89370" s="83"/>
    </row>
    <row r="89371" spans="16:16" x14ac:dyDescent="0.3">
      <c r="P89371" s="83"/>
    </row>
    <row r="89372" spans="16:16" x14ac:dyDescent="0.3">
      <c r="P89372" s="83"/>
    </row>
    <row r="89373" spans="16:16" x14ac:dyDescent="0.3">
      <c r="P89373" s="83"/>
    </row>
    <row r="89374" spans="16:16" x14ac:dyDescent="0.3">
      <c r="P89374" s="83"/>
    </row>
    <row r="89375" spans="16:16" x14ac:dyDescent="0.3">
      <c r="P89375" s="83"/>
    </row>
    <row r="89376" spans="16:16" x14ac:dyDescent="0.3">
      <c r="P89376" s="83"/>
    </row>
    <row r="89377" spans="16:16" x14ac:dyDescent="0.3">
      <c r="P89377" s="83"/>
    </row>
    <row r="89378" spans="16:16" x14ac:dyDescent="0.3">
      <c r="P89378" s="83"/>
    </row>
    <row r="89379" spans="16:16" x14ac:dyDescent="0.3">
      <c r="P89379" s="83"/>
    </row>
    <row r="89380" spans="16:16" x14ac:dyDescent="0.3">
      <c r="P89380" s="83"/>
    </row>
    <row r="89381" spans="16:16" x14ac:dyDescent="0.3">
      <c r="P89381" s="83"/>
    </row>
    <row r="89382" spans="16:16" x14ac:dyDescent="0.3">
      <c r="P89382" s="83"/>
    </row>
    <row r="89383" spans="16:16" x14ac:dyDescent="0.3">
      <c r="P89383" s="83"/>
    </row>
    <row r="89384" spans="16:16" x14ac:dyDescent="0.3">
      <c r="P89384" s="83"/>
    </row>
    <row r="89385" spans="16:16" x14ac:dyDescent="0.3">
      <c r="P89385" s="83"/>
    </row>
    <row r="89386" spans="16:16" x14ac:dyDescent="0.3">
      <c r="P89386" s="83"/>
    </row>
    <row r="89387" spans="16:16" x14ac:dyDescent="0.3">
      <c r="P89387" s="83"/>
    </row>
    <row r="89388" spans="16:16" x14ac:dyDescent="0.3">
      <c r="P89388" s="83"/>
    </row>
    <row r="89389" spans="16:16" x14ac:dyDescent="0.3">
      <c r="P89389" s="83"/>
    </row>
    <row r="89390" spans="16:16" x14ac:dyDescent="0.3">
      <c r="P89390" s="83"/>
    </row>
    <row r="89391" spans="16:16" x14ac:dyDescent="0.3">
      <c r="P89391" s="83"/>
    </row>
    <row r="89392" spans="16:16" x14ac:dyDescent="0.3">
      <c r="P89392" s="83"/>
    </row>
    <row r="89393" spans="16:16" x14ac:dyDescent="0.3">
      <c r="P89393" s="83"/>
    </row>
    <row r="89394" spans="16:16" x14ac:dyDescent="0.3">
      <c r="P89394" s="83"/>
    </row>
    <row r="89395" spans="16:16" x14ac:dyDescent="0.3">
      <c r="P89395" s="83"/>
    </row>
    <row r="89396" spans="16:16" x14ac:dyDescent="0.3">
      <c r="P89396" s="83"/>
    </row>
    <row r="89397" spans="16:16" x14ac:dyDescent="0.3">
      <c r="P89397" s="83"/>
    </row>
    <row r="89398" spans="16:16" x14ac:dyDescent="0.3">
      <c r="P89398" s="83"/>
    </row>
    <row r="89399" spans="16:16" x14ac:dyDescent="0.3">
      <c r="P89399" s="83"/>
    </row>
    <row r="89400" spans="16:16" x14ac:dyDescent="0.3">
      <c r="P89400" s="83"/>
    </row>
    <row r="89401" spans="16:16" x14ac:dyDescent="0.3">
      <c r="P89401" s="83"/>
    </row>
    <row r="89402" spans="16:16" x14ac:dyDescent="0.3">
      <c r="P89402" s="83"/>
    </row>
    <row r="89403" spans="16:16" x14ac:dyDescent="0.3">
      <c r="P89403" s="83"/>
    </row>
    <row r="89404" spans="16:16" x14ac:dyDescent="0.3">
      <c r="P89404" s="83"/>
    </row>
    <row r="89405" spans="16:16" x14ac:dyDescent="0.3">
      <c r="P89405" s="83"/>
    </row>
    <row r="89406" spans="16:16" x14ac:dyDescent="0.3">
      <c r="P89406" s="83"/>
    </row>
    <row r="89407" spans="16:16" x14ac:dyDescent="0.3">
      <c r="P89407" s="83"/>
    </row>
    <row r="89408" spans="16:16" x14ac:dyDescent="0.3">
      <c r="P89408" s="83"/>
    </row>
    <row r="89409" spans="16:16" x14ac:dyDescent="0.3">
      <c r="P89409" s="83"/>
    </row>
    <row r="89410" spans="16:16" x14ac:dyDescent="0.3">
      <c r="P89410" s="83"/>
    </row>
    <row r="89411" spans="16:16" x14ac:dyDescent="0.3">
      <c r="P89411" s="83"/>
    </row>
    <row r="89412" spans="16:16" x14ac:dyDescent="0.3">
      <c r="P89412" s="83"/>
    </row>
    <row r="89413" spans="16:16" x14ac:dyDescent="0.3">
      <c r="P89413" s="83"/>
    </row>
    <row r="89414" spans="16:16" x14ac:dyDescent="0.3">
      <c r="P89414" s="83"/>
    </row>
    <row r="89415" spans="16:16" x14ac:dyDescent="0.3">
      <c r="P89415" s="83"/>
    </row>
    <row r="89416" spans="16:16" x14ac:dyDescent="0.3">
      <c r="P89416" s="83"/>
    </row>
    <row r="89417" spans="16:16" x14ac:dyDescent="0.3">
      <c r="P89417" s="83"/>
    </row>
    <row r="89418" spans="16:16" x14ac:dyDescent="0.3">
      <c r="P89418" s="83"/>
    </row>
    <row r="89419" spans="16:16" x14ac:dyDescent="0.3">
      <c r="P89419" s="83"/>
    </row>
    <row r="89420" spans="16:16" x14ac:dyDescent="0.3">
      <c r="P89420" s="83"/>
    </row>
    <row r="89421" spans="16:16" x14ac:dyDescent="0.3">
      <c r="P89421" s="83"/>
    </row>
    <row r="89422" spans="16:16" x14ac:dyDescent="0.3">
      <c r="P89422" s="83"/>
    </row>
    <row r="89423" spans="16:16" x14ac:dyDescent="0.3">
      <c r="P89423" s="83"/>
    </row>
    <row r="89424" spans="16:16" x14ac:dyDescent="0.3">
      <c r="P89424" s="83"/>
    </row>
    <row r="89425" spans="16:16" x14ac:dyDescent="0.3">
      <c r="P89425" s="83"/>
    </row>
    <row r="89426" spans="16:16" x14ac:dyDescent="0.3">
      <c r="P89426" s="83"/>
    </row>
    <row r="89427" spans="16:16" x14ac:dyDescent="0.3">
      <c r="P89427" s="83"/>
    </row>
    <row r="89428" spans="16:16" x14ac:dyDescent="0.3">
      <c r="P89428" s="83"/>
    </row>
    <row r="89429" spans="16:16" x14ac:dyDescent="0.3">
      <c r="P89429" s="83"/>
    </row>
    <row r="89430" spans="16:16" x14ac:dyDescent="0.3">
      <c r="P89430" s="83"/>
    </row>
    <row r="89431" spans="16:16" x14ac:dyDescent="0.3">
      <c r="P89431" s="83"/>
    </row>
    <row r="89432" spans="16:16" x14ac:dyDescent="0.3">
      <c r="P89432" s="83"/>
    </row>
    <row r="89433" spans="16:16" x14ac:dyDescent="0.3">
      <c r="P89433" s="83"/>
    </row>
    <row r="89434" spans="16:16" x14ac:dyDescent="0.3">
      <c r="P89434" s="83"/>
    </row>
    <row r="89435" spans="16:16" x14ac:dyDescent="0.3">
      <c r="P89435" s="83"/>
    </row>
    <row r="89436" spans="16:16" x14ac:dyDescent="0.3">
      <c r="P89436" s="83"/>
    </row>
    <row r="89437" spans="16:16" x14ac:dyDescent="0.3">
      <c r="P89437" s="83"/>
    </row>
    <row r="89438" spans="16:16" x14ac:dyDescent="0.3">
      <c r="P89438" s="83"/>
    </row>
    <row r="89439" spans="16:16" x14ac:dyDescent="0.3">
      <c r="P89439" s="83"/>
    </row>
    <row r="89440" spans="16:16" x14ac:dyDescent="0.3">
      <c r="P89440" s="83"/>
    </row>
    <row r="89441" spans="16:16" x14ac:dyDescent="0.3">
      <c r="P89441" s="83"/>
    </row>
    <row r="89442" spans="16:16" x14ac:dyDescent="0.3">
      <c r="P89442" s="83"/>
    </row>
    <row r="89443" spans="16:16" x14ac:dyDescent="0.3">
      <c r="P89443" s="83"/>
    </row>
    <row r="89444" spans="16:16" x14ac:dyDescent="0.3">
      <c r="P89444" s="83"/>
    </row>
    <row r="89445" spans="16:16" x14ac:dyDescent="0.3">
      <c r="P89445" s="83"/>
    </row>
    <row r="89446" spans="16:16" x14ac:dyDescent="0.3">
      <c r="P89446" s="83"/>
    </row>
    <row r="89447" spans="16:16" x14ac:dyDescent="0.3">
      <c r="P89447" s="83"/>
    </row>
    <row r="89448" spans="16:16" x14ac:dyDescent="0.3">
      <c r="P89448" s="83"/>
    </row>
    <row r="89449" spans="16:16" x14ac:dyDescent="0.3">
      <c r="P89449" s="83"/>
    </row>
    <row r="89450" spans="16:16" x14ac:dyDescent="0.3">
      <c r="P89450" s="83"/>
    </row>
    <row r="89451" spans="16:16" x14ac:dyDescent="0.3">
      <c r="P89451" s="83"/>
    </row>
    <row r="89452" spans="16:16" x14ac:dyDescent="0.3">
      <c r="P89452" s="83"/>
    </row>
    <row r="89453" spans="16:16" x14ac:dyDescent="0.3">
      <c r="P89453" s="83"/>
    </row>
    <row r="89454" spans="16:16" x14ac:dyDescent="0.3">
      <c r="P89454" s="83"/>
    </row>
    <row r="89455" spans="16:16" x14ac:dyDescent="0.3">
      <c r="P89455" s="83"/>
    </row>
    <row r="89456" spans="16:16" x14ac:dyDescent="0.3">
      <c r="P89456" s="83"/>
    </row>
    <row r="89457" spans="16:16" x14ac:dyDescent="0.3">
      <c r="P89457" s="83"/>
    </row>
    <row r="89458" spans="16:16" x14ac:dyDescent="0.3">
      <c r="P89458" s="83"/>
    </row>
    <row r="89459" spans="16:16" x14ac:dyDescent="0.3">
      <c r="P89459" s="83"/>
    </row>
    <row r="89460" spans="16:16" x14ac:dyDescent="0.3">
      <c r="P89460" s="83"/>
    </row>
    <row r="89461" spans="16:16" x14ac:dyDescent="0.3">
      <c r="P89461" s="83"/>
    </row>
    <row r="89462" spans="16:16" x14ac:dyDescent="0.3">
      <c r="P89462" s="83"/>
    </row>
    <row r="89463" spans="16:16" x14ac:dyDescent="0.3">
      <c r="P89463" s="83"/>
    </row>
    <row r="89464" spans="16:16" x14ac:dyDescent="0.3">
      <c r="P89464" s="83"/>
    </row>
    <row r="89465" spans="16:16" x14ac:dyDescent="0.3">
      <c r="P89465" s="83"/>
    </row>
    <row r="89466" spans="16:16" x14ac:dyDescent="0.3">
      <c r="P89466" s="83"/>
    </row>
    <row r="89467" spans="16:16" x14ac:dyDescent="0.3">
      <c r="P89467" s="83"/>
    </row>
    <row r="89468" spans="16:16" x14ac:dyDescent="0.3">
      <c r="P89468" s="83"/>
    </row>
    <row r="89469" spans="16:16" x14ac:dyDescent="0.3">
      <c r="P89469" s="83"/>
    </row>
    <row r="89470" spans="16:16" x14ac:dyDescent="0.3">
      <c r="P89470" s="83"/>
    </row>
    <row r="89471" spans="16:16" x14ac:dyDescent="0.3">
      <c r="P89471" s="83"/>
    </row>
    <row r="89472" spans="16:16" x14ac:dyDescent="0.3">
      <c r="P89472" s="83"/>
    </row>
    <row r="89473" spans="16:16" x14ac:dyDescent="0.3">
      <c r="P89473" s="83"/>
    </row>
    <row r="89474" spans="16:16" x14ac:dyDescent="0.3">
      <c r="P89474" s="83"/>
    </row>
    <row r="89475" spans="16:16" x14ac:dyDescent="0.3">
      <c r="P89475" s="83"/>
    </row>
    <row r="89476" spans="16:16" x14ac:dyDescent="0.3">
      <c r="P89476" s="83"/>
    </row>
    <row r="89477" spans="16:16" x14ac:dyDescent="0.3">
      <c r="P89477" s="83"/>
    </row>
    <row r="89478" spans="16:16" x14ac:dyDescent="0.3">
      <c r="P89478" s="83"/>
    </row>
    <row r="89479" spans="16:16" x14ac:dyDescent="0.3">
      <c r="P89479" s="83"/>
    </row>
    <row r="89480" spans="16:16" x14ac:dyDescent="0.3">
      <c r="P89480" s="83"/>
    </row>
    <row r="89481" spans="16:16" x14ac:dyDescent="0.3">
      <c r="P89481" s="83"/>
    </row>
    <row r="89482" spans="16:16" x14ac:dyDescent="0.3">
      <c r="P89482" s="83"/>
    </row>
    <row r="89483" spans="16:16" x14ac:dyDescent="0.3">
      <c r="P89483" s="83"/>
    </row>
    <row r="89484" spans="16:16" x14ac:dyDescent="0.3">
      <c r="P89484" s="83"/>
    </row>
    <row r="89485" spans="16:16" x14ac:dyDescent="0.3">
      <c r="P89485" s="83"/>
    </row>
    <row r="89486" spans="16:16" x14ac:dyDescent="0.3">
      <c r="P89486" s="83"/>
    </row>
    <row r="89487" spans="16:16" x14ac:dyDescent="0.3">
      <c r="P89487" s="83"/>
    </row>
    <row r="89488" spans="16:16" x14ac:dyDescent="0.3">
      <c r="P89488" s="83"/>
    </row>
    <row r="89489" spans="16:16" x14ac:dyDescent="0.3">
      <c r="P89489" s="83"/>
    </row>
    <row r="89490" spans="16:16" x14ac:dyDescent="0.3">
      <c r="P89490" s="83"/>
    </row>
    <row r="89491" spans="16:16" x14ac:dyDescent="0.3">
      <c r="P89491" s="83"/>
    </row>
    <row r="89492" spans="16:16" x14ac:dyDescent="0.3">
      <c r="P89492" s="83"/>
    </row>
    <row r="89493" spans="16:16" x14ac:dyDescent="0.3">
      <c r="P89493" s="83"/>
    </row>
    <row r="89494" spans="16:16" x14ac:dyDescent="0.3">
      <c r="P89494" s="83"/>
    </row>
    <row r="89495" spans="16:16" x14ac:dyDescent="0.3">
      <c r="P89495" s="83"/>
    </row>
    <row r="89496" spans="16:16" x14ac:dyDescent="0.3">
      <c r="P89496" s="83"/>
    </row>
    <row r="89497" spans="16:16" x14ac:dyDescent="0.3">
      <c r="P89497" s="83"/>
    </row>
    <row r="89498" spans="16:16" x14ac:dyDescent="0.3">
      <c r="P89498" s="83"/>
    </row>
    <row r="89499" spans="16:16" x14ac:dyDescent="0.3">
      <c r="P89499" s="83"/>
    </row>
    <row r="89500" spans="16:16" x14ac:dyDescent="0.3">
      <c r="P89500" s="83"/>
    </row>
    <row r="89501" spans="16:16" x14ac:dyDescent="0.3">
      <c r="P89501" s="83"/>
    </row>
    <row r="89502" spans="16:16" x14ac:dyDescent="0.3">
      <c r="P89502" s="83"/>
    </row>
    <row r="89503" spans="16:16" x14ac:dyDescent="0.3">
      <c r="P89503" s="83"/>
    </row>
    <row r="89504" spans="16:16" x14ac:dyDescent="0.3">
      <c r="P89504" s="83"/>
    </row>
    <row r="89505" spans="16:16" x14ac:dyDescent="0.3">
      <c r="P89505" s="83"/>
    </row>
    <row r="89506" spans="16:16" x14ac:dyDescent="0.3">
      <c r="P89506" s="83"/>
    </row>
    <row r="89507" spans="16:16" x14ac:dyDescent="0.3">
      <c r="P89507" s="83"/>
    </row>
    <row r="89508" spans="16:16" x14ac:dyDescent="0.3">
      <c r="P89508" s="83"/>
    </row>
    <row r="89509" spans="16:16" x14ac:dyDescent="0.3">
      <c r="P89509" s="83"/>
    </row>
    <row r="89510" spans="16:16" x14ac:dyDescent="0.3">
      <c r="P89510" s="83"/>
    </row>
    <row r="89511" spans="16:16" x14ac:dyDescent="0.3">
      <c r="P89511" s="83"/>
    </row>
    <row r="89512" spans="16:16" x14ac:dyDescent="0.3">
      <c r="P89512" s="83"/>
    </row>
    <row r="89513" spans="16:16" x14ac:dyDescent="0.3">
      <c r="P89513" s="83"/>
    </row>
    <row r="89514" spans="16:16" x14ac:dyDescent="0.3">
      <c r="P89514" s="83"/>
    </row>
    <row r="89515" spans="16:16" x14ac:dyDescent="0.3">
      <c r="P89515" s="83"/>
    </row>
    <row r="89516" spans="16:16" x14ac:dyDescent="0.3">
      <c r="P89516" s="83"/>
    </row>
    <row r="89517" spans="16:16" x14ac:dyDescent="0.3">
      <c r="P89517" s="83"/>
    </row>
    <row r="89518" spans="16:16" x14ac:dyDescent="0.3">
      <c r="P89518" s="83"/>
    </row>
    <row r="89519" spans="16:16" x14ac:dyDescent="0.3">
      <c r="P89519" s="83"/>
    </row>
    <row r="89520" spans="16:16" x14ac:dyDescent="0.3">
      <c r="P89520" s="83"/>
    </row>
    <row r="89521" spans="16:16" x14ac:dyDescent="0.3">
      <c r="P89521" s="83"/>
    </row>
    <row r="89522" spans="16:16" x14ac:dyDescent="0.3">
      <c r="P89522" s="83"/>
    </row>
    <row r="89523" spans="16:16" x14ac:dyDescent="0.3">
      <c r="P89523" s="83"/>
    </row>
    <row r="89524" spans="16:16" x14ac:dyDescent="0.3">
      <c r="P89524" s="83"/>
    </row>
    <row r="89525" spans="16:16" x14ac:dyDescent="0.3">
      <c r="P89525" s="83"/>
    </row>
    <row r="89526" spans="16:16" x14ac:dyDescent="0.3">
      <c r="P89526" s="83"/>
    </row>
    <row r="89527" spans="16:16" x14ac:dyDescent="0.3">
      <c r="P89527" s="83"/>
    </row>
    <row r="89528" spans="16:16" x14ac:dyDescent="0.3">
      <c r="P89528" s="83"/>
    </row>
    <row r="89529" spans="16:16" x14ac:dyDescent="0.3">
      <c r="P89529" s="83"/>
    </row>
    <row r="89530" spans="16:16" x14ac:dyDescent="0.3">
      <c r="P89530" s="83"/>
    </row>
    <row r="89531" spans="16:16" x14ac:dyDescent="0.3">
      <c r="P89531" s="83"/>
    </row>
    <row r="89532" spans="16:16" x14ac:dyDescent="0.3">
      <c r="P89532" s="83"/>
    </row>
    <row r="89533" spans="16:16" x14ac:dyDescent="0.3">
      <c r="P89533" s="83"/>
    </row>
    <row r="89534" spans="16:16" x14ac:dyDescent="0.3">
      <c r="P89534" s="83"/>
    </row>
    <row r="89535" spans="16:16" x14ac:dyDescent="0.3">
      <c r="P89535" s="83"/>
    </row>
    <row r="89536" spans="16:16" x14ac:dyDescent="0.3">
      <c r="P89536" s="83"/>
    </row>
    <row r="89537" spans="16:16" x14ac:dyDescent="0.3">
      <c r="P89537" s="83"/>
    </row>
    <row r="89538" spans="16:16" x14ac:dyDescent="0.3">
      <c r="P89538" s="83"/>
    </row>
    <row r="89539" spans="16:16" x14ac:dyDescent="0.3">
      <c r="P89539" s="83"/>
    </row>
    <row r="89540" spans="16:16" x14ac:dyDescent="0.3">
      <c r="P89540" s="83"/>
    </row>
    <row r="89541" spans="16:16" x14ac:dyDescent="0.3">
      <c r="P89541" s="83"/>
    </row>
    <row r="89542" spans="16:16" x14ac:dyDescent="0.3">
      <c r="P89542" s="83"/>
    </row>
    <row r="89543" spans="16:16" x14ac:dyDescent="0.3">
      <c r="P89543" s="83"/>
    </row>
    <row r="89544" spans="16:16" x14ac:dyDescent="0.3">
      <c r="P89544" s="83"/>
    </row>
    <row r="89545" spans="16:16" x14ac:dyDescent="0.3">
      <c r="P89545" s="83"/>
    </row>
    <row r="89546" spans="16:16" x14ac:dyDescent="0.3">
      <c r="P89546" s="83"/>
    </row>
    <row r="89547" spans="16:16" x14ac:dyDescent="0.3">
      <c r="P89547" s="83"/>
    </row>
    <row r="89548" spans="16:16" x14ac:dyDescent="0.3">
      <c r="P89548" s="83"/>
    </row>
    <row r="89549" spans="16:16" x14ac:dyDescent="0.3">
      <c r="P89549" s="83"/>
    </row>
    <row r="89550" spans="16:16" x14ac:dyDescent="0.3">
      <c r="P89550" s="83"/>
    </row>
    <row r="89551" spans="16:16" x14ac:dyDescent="0.3">
      <c r="P89551" s="83"/>
    </row>
    <row r="89552" spans="16:16" x14ac:dyDescent="0.3">
      <c r="P89552" s="83"/>
    </row>
    <row r="89553" spans="16:16" x14ac:dyDescent="0.3">
      <c r="P89553" s="83"/>
    </row>
    <row r="89554" spans="16:16" x14ac:dyDescent="0.3">
      <c r="P89554" s="83"/>
    </row>
    <row r="89555" spans="16:16" x14ac:dyDescent="0.3">
      <c r="P89555" s="83"/>
    </row>
    <row r="89556" spans="16:16" x14ac:dyDescent="0.3">
      <c r="P89556" s="83"/>
    </row>
    <row r="89557" spans="16:16" x14ac:dyDescent="0.3">
      <c r="P89557" s="83"/>
    </row>
    <row r="89558" spans="16:16" x14ac:dyDescent="0.3">
      <c r="P89558" s="83"/>
    </row>
    <row r="89559" spans="16:16" x14ac:dyDescent="0.3">
      <c r="P89559" s="83"/>
    </row>
    <row r="89560" spans="16:16" x14ac:dyDescent="0.3">
      <c r="P89560" s="83"/>
    </row>
    <row r="89561" spans="16:16" x14ac:dyDescent="0.3">
      <c r="P89561" s="83"/>
    </row>
    <row r="89562" spans="16:16" x14ac:dyDescent="0.3">
      <c r="P89562" s="83"/>
    </row>
    <row r="89563" spans="16:16" x14ac:dyDescent="0.3">
      <c r="P89563" s="83"/>
    </row>
    <row r="89564" spans="16:16" x14ac:dyDescent="0.3">
      <c r="P89564" s="83"/>
    </row>
    <row r="89565" spans="16:16" x14ac:dyDescent="0.3">
      <c r="P89565" s="83"/>
    </row>
    <row r="89566" spans="16:16" x14ac:dyDescent="0.3">
      <c r="P89566" s="83"/>
    </row>
    <row r="89567" spans="16:16" x14ac:dyDescent="0.3">
      <c r="P89567" s="83"/>
    </row>
    <row r="89568" spans="16:16" x14ac:dyDescent="0.3">
      <c r="P89568" s="83"/>
    </row>
    <row r="89569" spans="16:16" x14ac:dyDescent="0.3">
      <c r="P89569" s="83"/>
    </row>
    <row r="89570" spans="16:16" x14ac:dyDescent="0.3">
      <c r="P89570" s="83"/>
    </row>
    <row r="89571" spans="16:16" x14ac:dyDescent="0.3">
      <c r="P89571" s="83"/>
    </row>
    <row r="89572" spans="16:16" x14ac:dyDescent="0.3">
      <c r="P89572" s="83"/>
    </row>
    <row r="89573" spans="16:16" x14ac:dyDescent="0.3">
      <c r="P89573" s="83"/>
    </row>
    <row r="89574" spans="16:16" x14ac:dyDescent="0.3">
      <c r="P89574" s="83"/>
    </row>
    <row r="89575" spans="16:16" x14ac:dyDescent="0.3">
      <c r="P89575" s="83"/>
    </row>
    <row r="89576" spans="16:16" x14ac:dyDescent="0.3">
      <c r="P89576" s="83"/>
    </row>
    <row r="89577" spans="16:16" x14ac:dyDescent="0.3">
      <c r="P89577" s="83"/>
    </row>
    <row r="89578" spans="16:16" x14ac:dyDescent="0.3">
      <c r="P89578" s="83"/>
    </row>
    <row r="89579" spans="16:16" x14ac:dyDescent="0.3">
      <c r="P89579" s="83"/>
    </row>
    <row r="89580" spans="16:16" x14ac:dyDescent="0.3">
      <c r="P89580" s="83"/>
    </row>
    <row r="89581" spans="16:16" x14ac:dyDescent="0.3">
      <c r="P89581" s="83"/>
    </row>
    <row r="89582" spans="16:16" x14ac:dyDescent="0.3">
      <c r="P89582" s="83"/>
    </row>
    <row r="89583" spans="16:16" x14ac:dyDescent="0.3">
      <c r="P89583" s="83"/>
    </row>
    <row r="89584" spans="16:16" x14ac:dyDescent="0.3">
      <c r="P89584" s="83"/>
    </row>
    <row r="89585" spans="16:16" x14ac:dyDescent="0.3">
      <c r="P89585" s="83"/>
    </row>
    <row r="89586" spans="16:16" x14ac:dyDescent="0.3">
      <c r="P89586" s="83"/>
    </row>
    <row r="89587" spans="16:16" x14ac:dyDescent="0.3">
      <c r="P89587" s="83"/>
    </row>
    <row r="89588" spans="16:16" x14ac:dyDescent="0.3">
      <c r="P89588" s="83"/>
    </row>
    <row r="89589" spans="16:16" x14ac:dyDescent="0.3">
      <c r="P89589" s="83"/>
    </row>
    <row r="89590" spans="16:16" x14ac:dyDescent="0.3">
      <c r="P89590" s="83"/>
    </row>
    <row r="89591" spans="16:16" x14ac:dyDescent="0.3">
      <c r="P89591" s="83"/>
    </row>
    <row r="89592" spans="16:16" x14ac:dyDescent="0.3">
      <c r="P89592" s="83"/>
    </row>
    <row r="89593" spans="16:16" x14ac:dyDescent="0.3">
      <c r="P89593" s="83"/>
    </row>
    <row r="89594" spans="16:16" x14ac:dyDescent="0.3">
      <c r="P89594" s="83"/>
    </row>
    <row r="89595" spans="16:16" x14ac:dyDescent="0.3">
      <c r="P89595" s="83"/>
    </row>
    <row r="89596" spans="16:16" x14ac:dyDescent="0.3">
      <c r="P89596" s="83"/>
    </row>
    <row r="89597" spans="16:16" x14ac:dyDescent="0.3">
      <c r="P89597" s="83"/>
    </row>
    <row r="89598" spans="16:16" x14ac:dyDescent="0.3">
      <c r="P89598" s="83"/>
    </row>
    <row r="89599" spans="16:16" x14ac:dyDescent="0.3">
      <c r="P89599" s="83"/>
    </row>
    <row r="89600" spans="16:16" x14ac:dyDescent="0.3">
      <c r="P89600" s="83"/>
    </row>
    <row r="89601" spans="16:16" x14ac:dyDescent="0.3">
      <c r="P89601" s="83"/>
    </row>
    <row r="89602" spans="16:16" x14ac:dyDescent="0.3">
      <c r="P89602" s="83"/>
    </row>
    <row r="89603" spans="16:16" x14ac:dyDescent="0.3">
      <c r="P89603" s="83"/>
    </row>
    <row r="89604" spans="16:16" x14ac:dyDescent="0.3">
      <c r="P89604" s="83"/>
    </row>
    <row r="89605" spans="16:16" x14ac:dyDescent="0.3">
      <c r="P89605" s="83"/>
    </row>
    <row r="89606" spans="16:16" x14ac:dyDescent="0.3">
      <c r="P89606" s="83"/>
    </row>
    <row r="89607" spans="16:16" x14ac:dyDescent="0.3">
      <c r="P89607" s="83"/>
    </row>
    <row r="89608" spans="16:16" x14ac:dyDescent="0.3">
      <c r="P89608" s="83"/>
    </row>
    <row r="89609" spans="16:16" x14ac:dyDescent="0.3">
      <c r="P89609" s="83"/>
    </row>
    <row r="89610" spans="16:16" x14ac:dyDescent="0.3">
      <c r="P89610" s="83"/>
    </row>
    <row r="89611" spans="16:16" x14ac:dyDescent="0.3">
      <c r="P89611" s="83"/>
    </row>
    <row r="89612" spans="16:16" x14ac:dyDescent="0.3">
      <c r="P89612" s="83"/>
    </row>
    <row r="89613" spans="16:16" x14ac:dyDescent="0.3">
      <c r="P89613" s="83"/>
    </row>
    <row r="89614" spans="16:16" x14ac:dyDescent="0.3">
      <c r="P89614" s="83"/>
    </row>
    <row r="89615" spans="16:16" x14ac:dyDescent="0.3">
      <c r="P89615" s="83"/>
    </row>
    <row r="89616" spans="16:16" x14ac:dyDescent="0.3">
      <c r="P89616" s="83"/>
    </row>
    <row r="89617" spans="16:16" x14ac:dyDescent="0.3">
      <c r="P89617" s="83"/>
    </row>
    <row r="89618" spans="16:16" x14ac:dyDescent="0.3">
      <c r="P89618" s="83"/>
    </row>
    <row r="89619" spans="16:16" x14ac:dyDescent="0.3">
      <c r="P89619" s="83"/>
    </row>
    <row r="89620" spans="16:16" x14ac:dyDescent="0.3">
      <c r="P89620" s="83"/>
    </row>
    <row r="89621" spans="16:16" x14ac:dyDescent="0.3">
      <c r="P89621" s="83"/>
    </row>
    <row r="89622" spans="16:16" x14ac:dyDescent="0.3">
      <c r="P89622" s="83"/>
    </row>
    <row r="89623" spans="16:16" x14ac:dyDescent="0.3">
      <c r="P89623" s="83"/>
    </row>
    <row r="89624" spans="16:16" x14ac:dyDescent="0.3">
      <c r="P89624" s="83"/>
    </row>
    <row r="89625" spans="16:16" x14ac:dyDescent="0.3">
      <c r="P89625" s="83"/>
    </row>
    <row r="89626" spans="16:16" x14ac:dyDescent="0.3">
      <c r="P89626" s="83"/>
    </row>
    <row r="89627" spans="16:16" x14ac:dyDescent="0.3">
      <c r="P89627" s="83"/>
    </row>
    <row r="89628" spans="16:16" x14ac:dyDescent="0.3">
      <c r="P89628" s="83"/>
    </row>
    <row r="89629" spans="16:16" x14ac:dyDescent="0.3">
      <c r="P89629" s="83"/>
    </row>
    <row r="89630" spans="16:16" x14ac:dyDescent="0.3">
      <c r="P89630" s="83"/>
    </row>
    <row r="89631" spans="16:16" x14ac:dyDescent="0.3">
      <c r="P89631" s="83"/>
    </row>
    <row r="89632" spans="16:16" x14ac:dyDescent="0.3">
      <c r="P89632" s="83"/>
    </row>
    <row r="89633" spans="16:16" x14ac:dyDescent="0.3">
      <c r="P89633" s="83"/>
    </row>
    <row r="89634" spans="16:16" x14ac:dyDescent="0.3">
      <c r="P89634" s="83"/>
    </row>
    <row r="89635" spans="16:16" x14ac:dyDescent="0.3">
      <c r="P89635" s="83"/>
    </row>
    <row r="89636" spans="16:16" x14ac:dyDescent="0.3">
      <c r="P89636" s="83"/>
    </row>
    <row r="89637" spans="16:16" x14ac:dyDescent="0.3">
      <c r="P89637" s="83"/>
    </row>
    <row r="89638" spans="16:16" x14ac:dyDescent="0.3">
      <c r="P89638" s="83"/>
    </row>
    <row r="89639" spans="16:16" x14ac:dyDescent="0.3">
      <c r="P89639" s="83"/>
    </row>
    <row r="89640" spans="16:16" x14ac:dyDescent="0.3">
      <c r="P89640" s="83"/>
    </row>
    <row r="89641" spans="16:16" x14ac:dyDescent="0.3">
      <c r="P89641" s="83"/>
    </row>
    <row r="89642" spans="16:16" x14ac:dyDescent="0.3">
      <c r="P89642" s="83"/>
    </row>
    <row r="89643" spans="16:16" x14ac:dyDescent="0.3">
      <c r="P89643" s="83"/>
    </row>
    <row r="89644" spans="16:16" x14ac:dyDescent="0.3">
      <c r="P89644" s="83"/>
    </row>
    <row r="89645" spans="16:16" x14ac:dyDescent="0.3">
      <c r="P89645" s="83"/>
    </row>
    <row r="89646" spans="16:16" x14ac:dyDescent="0.3">
      <c r="P89646" s="83"/>
    </row>
    <row r="89647" spans="16:16" x14ac:dyDescent="0.3">
      <c r="P89647" s="83"/>
    </row>
    <row r="89648" spans="16:16" x14ac:dyDescent="0.3">
      <c r="P89648" s="83"/>
    </row>
    <row r="89649" spans="16:16" x14ac:dyDescent="0.3">
      <c r="P89649" s="83"/>
    </row>
    <row r="89650" spans="16:16" x14ac:dyDescent="0.3">
      <c r="P89650" s="83"/>
    </row>
    <row r="89651" spans="16:16" x14ac:dyDescent="0.3">
      <c r="P89651" s="83"/>
    </row>
    <row r="89652" spans="16:16" x14ac:dyDescent="0.3">
      <c r="P89652" s="83"/>
    </row>
    <row r="89653" spans="16:16" x14ac:dyDescent="0.3">
      <c r="P89653" s="83"/>
    </row>
    <row r="89654" spans="16:16" x14ac:dyDescent="0.3">
      <c r="P89654" s="83"/>
    </row>
    <row r="89655" spans="16:16" x14ac:dyDescent="0.3">
      <c r="P89655" s="83"/>
    </row>
    <row r="89656" spans="16:16" x14ac:dyDescent="0.3">
      <c r="P89656" s="83"/>
    </row>
    <row r="89657" spans="16:16" x14ac:dyDescent="0.3">
      <c r="P89657" s="83"/>
    </row>
    <row r="89658" spans="16:16" x14ac:dyDescent="0.3">
      <c r="P89658" s="83"/>
    </row>
    <row r="89659" spans="16:16" x14ac:dyDescent="0.3">
      <c r="P89659" s="83"/>
    </row>
    <row r="89660" spans="16:16" x14ac:dyDescent="0.3">
      <c r="P89660" s="83"/>
    </row>
    <row r="89661" spans="16:16" x14ac:dyDescent="0.3">
      <c r="P89661" s="83"/>
    </row>
    <row r="89662" spans="16:16" x14ac:dyDescent="0.3">
      <c r="P89662" s="83"/>
    </row>
    <row r="89663" spans="16:16" x14ac:dyDescent="0.3">
      <c r="P89663" s="83"/>
    </row>
    <row r="89664" spans="16:16" x14ac:dyDescent="0.3">
      <c r="P89664" s="83"/>
    </row>
    <row r="89665" spans="16:16" x14ac:dyDescent="0.3">
      <c r="P89665" s="83"/>
    </row>
    <row r="89666" spans="16:16" x14ac:dyDescent="0.3">
      <c r="P89666" s="83"/>
    </row>
    <row r="89667" spans="16:16" x14ac:dyDescent="0.3">
      <c r="P89667" s="83"/>
    </row>
    <row r="89668" spans="16:16" x14ac:dyDescent="0.3">
      <c r="P89668" s="83"/>
    </row>
    <row r="89669" spans="16:16" x14ac:dyDescent="0.3">
      <c r="P89669" s="83"/>
    </row>
    <row r="89670" spans="16:16" x14ac:dyDescent="0.3">
      <c r="P89670" s="83"/>
    </row>
    <row r="89671" spans="16:16" x14ac:dyDescent="0.3">
      <c r="P89671" s="83"/>
    </row>
    <row r="89672" spans="16:16" x14ac:dyDescent="0.3">
      <c r="P89672" s="83"/>
    </row>
    <row r="89673" spans="16:16" x14ac:dyDescent="0.3">
      <c r="P89673" s="83"/>
    </row>
    <row r="89674" spans="16:16" x14ac:dyDescent="0.3">
      <c r="P89674" s="83"/>
    </row>
    <row r="89675" spans="16:16" x14ac:dyDescent="0.3">
      <c r="P89675" s="83"/>
    </row>
    <row r="89676" spans="16:16" x14ac:dyDescent="0.3">
      <c r="P89676" s="83"/>
    </row>
    <row r="89677" spans="16:16" x14ac:dyDescent="0.3">
      <c r="P89677" s="83"/>
    </row>
    <row r="89678" spans="16:16" x14ac:dyDescent="0.3">
      <c r="P89678" s="83"/>
    </row>
    <row r="89679" spans="16:16" x14ac:dyDescent="0.3">
      <c r="P89679" s="83"/>
    </row>
    <row r="89680" spans="16:16" x14ac:dyDescent="0.3">
      <c r="P89680" s="83"/>
    </row>
    <row r="89681" spans="16:16" x14ac:dyDescent="0.3">
      <c r="P89681" s="83"/>
    </row>
    <row r="89682" spans="16:16" x14ac:dyDescent="0.3">
      <c r="P89682" s="83"/>
    </row>
    <row r="89683" spans="16:16" x14ac:dyDescent="0.3">
      <c r="P89683" s="83"/>
    </row>
    <row r="89684" spans="16:16" x14ac:dyDescent="0.3">
      <c r="P89684" s="83"/>
    </row>
    <row r="89685" spans="16:16" x14ac:dyDescent="0.3">
      <c r="P89685" s="83"/>
    </row>
    <row r="89686" spans="16:16" x14ac:dyDescent="0.3">
      <c r="P89686" s="83"/>
    </row>
    <row r="89687" spans="16:16" x14ac:dyDescent="0.3">
      <c r="P89687" s="83"/>
    </row>
    <row r="89688" spans="16:16" x14ac:dyDescent="0.3">
      <c r="P89688" s="83"/>
    </row>
    <row r="89689" spans="16:16" x14ac:dyDescent="0.3">
      <c r="P89689" s="83"/>
    </row>
    <row r="89690" spans="16:16" x14ac:dyDescent="0.3">
      <c r="P89690" s="83"/>
    </row>
    <row r="89691" spans="16:16" x14ac:dyDescent="0.3">
      <c r="P89691" s="83"/>
    </row>
    <row r="89692" spans="16:16" x14ac:dyDescent="0.3">
      <c r="P89692" s="83"/>
    </row>
    <row r="89693" spans="16:16" x14ac:dyDescent="0.3">
      <c r="P89693" s="83"/>
    </row>
    <row r="89694" spans="16:16" x14ac:dyDescent="0.3">
      <c r="P89694" s="83"/>
    </row>
    <row r="89695" spans="16:16" x14ac:dyDescent="0.3">
      <c r="P89695" s="83"/>
    </row>
    <row r="89696" spans="16:16" x14ac:dyDescent="0.3">
      <c r="P89696" s="83"/>
    </row>
    <row r="89697" spans="16:16" x14ac:dyDescent="0.3">
      <c r="P89697" s="83"/>
    </row>
    <row r="89698" spans="16:16" x14ac:dyDescent="0.3">
      <c r="P89698" s="83"/>
    </row>
    <row r="89699" spans="16:16" x14ac:dyDescent="0.3">
      <c r="P89699" s="83"/>
    </row>
    <row r="89700" spans="16:16" x14ac:dyDescent="0.3">
      <c r="P89700" s="83"/>
    </row>
    <row r="89701" spans="16:16" x14ac:dyDescent="0.3">
      <c r="P89701" s="83"/>
    </row>
    <row r="89702" spans="16:16" x14ac:dyDescent="0.3">
      <c r="P89702" s="83"/>
    </row>
    <row r="89703" spans="16:16" x14ac:dyDescent="0.3">
      <c r="P89703" s="83"/>
    </row>
    <row r="89704" spans="16:16" x14ac:dyDescent="0.3">
      <c r="P89704" s="83"/>
    </row>
    <row r="89705" spans="16:16" x14ac:dyDescent="0.3">
      <c r="P89705" s="83"/>
    </row>
    <row r="89706" spans="16:16" x14ac:dyDescent="0.3">
      <c r="P89706" s="83"/>
    </row>
    <row r="89707" spans="16:16" x14ac:dyDescent="0.3">
      <c r="P89707" s="83"/>
    </row>
    <row r="89708" spans="16:16" x14ac:dyDescent="0.3">
      <c r="P89708" s="83"/>
    </row>
    <row r="89709" spans="16:16" x14ac:dyDescent="0.3">
      <c r="P89709" s="83"/>
    </row>
    <row r="89710" spans="16:16" x14ac:dyDescent="0.3">
      <c r="P89710" s="83"/>
    </row>
    <row r="89711" spans="16:16" x14ac:dyDescent="0.3">
      <c r="P89711" s="83"/>
    </row>
    <row r="89712" spans="16:16" x14ac:dyDescent="0.3">
      <c r="P89712" s="83"/>
    </row>
    <row r="89713" spans="16:16" x14ac:dyDescent="0.3">
      <c r="P89713" s="83"/>
    </row>
    <row r="89714" spans="16:16" x14ac:dyDescent="0.3">
      <c r="P89714" s="83"/>
    </row>
    <row r="89715" spans="16:16" x14ac:dyDescent="0.3">
      <c r="P89715" s="83"/>
    </row>
    <row r="89716" spans="16:16" x14ac:dyDescent="0.3">
      <c r="P89716" s="83"/>
    </row>
    <row r="89717" spans="16:16" x14ac:dyDescent="0.3">
      <c r="P89717" s="83"/>
    </row>
    <row r="89718" spans="16:16" x14ac:dyDescent="0.3">
      <c r="P89718" s="83"/>
    </row>
    <row r="89719" spans="16:16" x14ac:dyDescent="0.3">
      <c r="P89719" s="83"/>
    </row>
    <row r="89720" spans="16:16" x14ac:dyDescent="0.3">
      <c r="P89720" s="83"/>
    </row>
    <row r="89721" spans="16:16" x14ac:dyDescent="0.3">
      <c r="P89721" s="83"/>
    </row>
    <row r="89722" spans="16:16" x14ac:dyDescent="0.3">
      <c r="P89722" s="83"/>
    </row>
    <row r="89723" spans="16:16" x14ac:dyDescent="0.3">
      <c r="P89723" s="83"/>
    </row>
    <row r="89724" spans="16:16" x14ac:dyDescent="0.3">
      <c r="P89724" s="83"/>
    </row>
    <row r="89725" spans="16:16" x14ac:dyDescent="0.3">
      <c r="P89725" s="83"/>
    </row>
    <row r="89726" spans="16:16" x14ac:dyDescent="0.3">
      <c r="P89726" s="83"/>
    </row>
    <row r="89727" spans="16:16" x14ac:dyDescent="0.3">
      <c r="P89727" s="83"/>
    </row>
    <row r="89728" spans="16:16" x14ac:dyDescent="0.3">
      <c r="P89728" s="83"/>
    </row>
    <row r="89729" spans="16:16" x14ac:dyDescent="0.3">
      <c r="P89729" s="83"/>
    </row>
    <row r="89730" spans="16:16" x14ac:dyDescent="0.3">
      <c r="P89730" s="83"/>
    </row>
    <row r="89731" spans="16:16" x14ac:dyDescent="0.3">
      <c r="P89731" s="83"/>
    </row>
    <row r="89732" spans="16:16" x14ac:dyDescent="0.3">
      <c r="P89732" s="83"/>
    </row>
    <row r="89733" spans="16:16" x14ac:dyDescent="0.3">
      <c r="P89733" s="83"/>
    </row>
    <row r="89734" spans="16:16" x14ac:dyDescent="0.3">
      <c r="P89734" s="83"/>
    </row>
    <row r="89735" spans="16:16" x14ac:dyDescent="0.3">
      <c r="P89735" s="83"/>
    </row>
    <row r="89736" spans="16:16" x14ac:dyDescent="0.3">
      <c r="P89736" s="83"/>
    </row>
    <row r="89737" spans="16:16" x14ac:dyDescent="0.3">
      <c r="P89737" s="83"/>
    </row>
    <row r="89738" spans="16:16" x14ac:dyDescent="0.3">
      <c r="P89738" s="83"/>
    </row>
    <row r="89739" spans="16:16" x14ac:dyDescent="0.3">
      <c r="P89739" s="83"/>
    </row>
    <row r="89740" spans="16:16" x14ac:dyDescent="0.3">
      <c r="P89740" s="83"/>
    </row>
    <row r="89741" spans="16:16" x14ac:dyDescent="0.3">
      <c r="P89741" s="83"/>
    </row>
    <row r="89742" spans="16:16" x14ac:dyDescent="0.3">
      <c r="P89742" s="83"/>
    </row>
    <row r="89743" spans="16:16" x14ac:dyDescent="0.3">
      <c r="P89743" s="83"/>
    </row>
    <row r="89744" spans="16:16" x14ac:dyDescent="0.3">
      <c r="P89744" s="83"/>
    </row>
    <row r="89745" spans="16:16" x14ac:dyDescent="0.3">
      <c r="P89745" s="83"/>
    </row>
    <row r="89746" spans="16:16" x14ac:dyDescent="0.3">
      <c r="P89746" s="83"/>
    </row>
    <row r="89747" spans="16:16" x14ac:dyDescent="0.3">
      <c r="P89747" s="83"/>
    </row>
    <row r="89748" spans="16:16" x14ac:dyDescent="0.3">
      <c r="P89748" s="83"/>
    </row>
    <row r="89749" spans="16:16" x14ac:dyDescent="0.3">
      <c r="P89749" s="83"/>
    </row>
    <row r="89750" spans="16:16" x14ac:dyDescent="0.3">
      <c r="P89750" s="83"/>
    </row>
    <row r="89751" spans="16:16" x14ac:dyDescent="0.3">
      <c r="P89751" s="83"/>
    </row>
    <row r="89752" spans="16:16" x14ac:dyDescent="0.3">
      <c r="P89752" s="83"/>
    </row>
    <row r="89753" spans="16:16" x14ac:dyDescent="0.3">
      <c r="P89753" s="83"/>
    </row>
    <row r="89754" spans="16:16" x14ac:dyDescent="0.3">
      <c r="P89754" s="83"/>
    </row>
    <row r="89755" spans="16:16" x14ac:dyDescent="0.3">
      <c r="P89755" s="83"/>
    </row>
    <row r="89756" spans="16:16" x14ac:dyDescent="0.3">
      <c r="P89756" s="83"/>
    </row>
    <row r="89757" spans="16:16" x14ac:dyDescent="0.3">
      <c r="P89757" s="83"/>
    </row>
    <row r="89758" spans="16:16" x14ac:dyDescent="0.3">
      <c r="P89758" s="83"/>
    </row>
    <row r="89759" spans="16:16" x14ac:dyDescent="0.3">
      <c r="P89759" s="83"/>
    </row>
    <row r="89760" spans="16:16" x14ac:dyDescent="0.3">
      <c r="P89760" s="83"/>
    </row>
    <row r="89761" spans="16:16" x14ac:dyDescent="0.3">
      <c r="P89761" s="83"/>
    </row>
    <row r="89762" spans="16:16" x14ac:dyDescent="0.3">
      <c r="P89762" s="83"/>
    </row>
    <row r="89763" spans="16:16" x14ac:dyDescent="0.3">
      <c r="P89763" s="83"/>
    </row>
    <row r="89764" spans="16:16" x14ac:dyDescent="0.3">
      <c r="P89764" s="83"/>
    </row>
    <row r="89765" spans="16:16" x14ac:dyDescent="0.3">
      <c r="P89765" s="83"/>
    </row>
    <row r="89766" spans="16:16" x14ac:dyDescent="0.3">
      <c r="P89766" s="83"/>
    </row>
    <row r="89767" spans="16:16" x14ac:dyDescent="0.3">
      <c r="P89767" s="83"/>
    </row>
    <row r="89768" spans="16:16" x14ac:dyDescent="0.3">
      <c r="P89768" s="83"/>
    </row>
    <row r="89769" spans="16:16" x14ac:dyDescent="0.3">
      <c r="P89769" s="83"/>
    </row>
    <row r="89770" spans="16:16" x14ac:dyDescent="0.3">
      <c r="P89770" s="83"/>
    </row>
    <row r="89771" spans="16:16" x14ac:dyDescent="0.3">
      <c r="P89771" s="83"/>
    </row>
    <row r="89772" spans="16:16" x14ac:dyDescent="0.3">
      <c r="P89772" s="83"/>
    </row>
    <row r="89773" spans="16:16" x14ac:dyDescent="0.3">
      <c r="P89773" s="83"/>
    </row>
    <row r="89774" spans="16:16" x14ac:dyDescent="0.3">
      <c r="P89774" s="83"/>
    </row>
    <row r="89775" spans="16:16" x14ac:dyDescent="0.3">
      <c r="P89775" s="83"/>
    </row>
    <row r="89776" spans="16:16" x14ac:dyDescent="0.3">
      <c r="P89776" s="83"/>
    </row>
    <row r="89777" spans="16:16" x14ac:dyDescent="0.3">
      <c r="P89777" s="83"/>
    </row>
    <row r="89778" spans="16:16" x14ac:dyDescent="0.3">
      <c r="P89778" s="83"/>
    </row>
    <row r="89779" spans="16:16" x14ac:dyDescent="0.3">
      <c r="P89779" s="83"/>
    </row>
    <row r="89780" spans="16:16" x14ac:dyDescent="0.3">
      <c r="P89780" s="83"/>
    </row>
    <row r="89781" spans="16:16" x14ac:dyDescent="0.3">
      <c r="P89781" s="83"/>
    </row>
    <row r="89782" spans="16:16" x14ac:dyDescent="0.3">
      <c r="P89782" s="83"/>
    </row>
    <row r="89783" spans="16:16" x14ac:dyDescent="0.3">
      <c r="P89783" s="83"/>
    </row>
    <row r="89784" spans="16:16" x14ac:dyDescent="0.3">
      <c r="P89784" s="83"/>
    </row>
    <row r="89785" spans="16:16" x14ac:dyDescent="0.3">
      <c r="P89785" s="83"/>
    </row>
    <row r="89786" spans="16:16" x14ac:dyDescent="0.3">
      <c r="P89786" s="83"/>
    </row>
    <row r="89787" spans="16:16" x14ac:dyDescent="0.3">
      <c r="P89787" s="83"/>
    </row>
    <row r="89788" spans="16:16" x14ac:dyDescent="0.3">
      <c r="P89788" s="83"/>
    </row>
    <row r="89789" spans="16:16" x14ac:dyDescent="0.3">
      <c r="P89789" s="83"/>
    </row>
    <row r="89790" spans="16:16" x14ac:dyDescent="0.3">
      <c r="P89790" s="83"/>
    </row>
    <row r="89791" spans="16:16" x14ac:dyDescent="0.3">
      <c r="P89791" s="83"/>
    </row>
    <row r="89792" spans="16:16" x14ac:dyDescent="0.3">
      <c r="P89792" s="83"/>
    </row>
    <row r="89793" spans="16:16" x14ac:dyDescent="0.3">
      <c r="P89793" s="83"/>
    </row>
    <row r="89794" spans="16:16" x14ac:dyDescent="0.3">
      <c r="P89794" s="83"/>
    </row>
    <row r="89795" spans="16:16" x14ac:dyDescent="0.3">
      <c r="P89795" s="83"/>
    </row>
    <row r="89796" spans="16:16" x14ac:dyDescent="0.3">
      <c r="P89796" s="83"/>
    </row>
    <row r="89797" spans="16:16" x14ac:dyDescent="0.3">
      <c r="P89797" s="83"/>
    </row>
    <row r="89798" spans="16:16" x14ac:dyDescent="0.3">
      <c r="P89798" s="83"/>
    </row>
    <row r="89799" spans="16:16" x14ac:dyDescent="0.3">
      <c r="P89799" s="83"/>
    </row>
    <row r="89800" spans="16:16" x14ac:dyDescent="0.3">
      <c r="P89800" s="83"/>
    </row>
    <row r="89801" spans="16:16" x14ac:dyDescent="0.3">
      <c r="P89801" s="83"/>
    </row>
    <row r="89802" spans="16:16" x14ac:dyDescent="0.3">
      <c r="P89802" s="83"/>
    </row>
    <row r="89803" spans="16:16" x14ac:dyDescent="0.3">
      <c r="P89803" s="83"/>
    </row>
    <row r="89804" spans="16:16" x14ac:dyDescent="0.3">
      <c r="P89804" s="83"/>
    </row>
    <row r="89805" spans="16:16" x14ac:dyDescent="0.3">
      <c r="P89805" s="83"/>
    </row>
    <row r="89806" spans="16:16" x14ac:dyDescent="0.3">
      <c r="P89806" s="83"/>
    </row>
    <row r="89807" spans="16:16" x14ac:dyDescent="0.3">
      <c r="P89807" s="83"/>
    </row>
    <row r="89808" spans="16:16" x14ac:dyDescent="0.3">
      <c r="P89808" s="83"/>
    </row>
    <row r="89809" spans="16:16" x14ac:dyDescent="0.3">
      <c r="P89809" s="83"/>
    </row>
    <row r="89810" spans="16:16" x14ac:dyDescent="0.3">
      <c r="P89810" s="83"/>
    </row>
    <row r="89811" spans="16:16" x14ac:dyDescent="0.3">
      <c r="P89811" s="83"/>
    </row>
    <row r="89812" spans="16:16" x14ac:dyDescent="0.3">
      <c r="P89812" s="83"/>
    </row>
    <row r="89813" spans="16:16" x14ac:dyDescent="0.3">
      <c r="P89813" s="83"/>
    </row>
    <row r="89814" spans="16:16" x14ac:dyDescent="0.3">
      <c r="P89814" s="83"/>
    </row>
    <row r="89815" spans="16:16" x14ac:dyDescent="0.3">
      <c r="P89815" s="83"/>
    </row>
    <row r="89816" spans="16:16" x14ac:dyDescent="0.3">
      <c r="P89816" s="83"/>
    </row>
    <row r="89817" spans="16:16" x14ac:dyDescent="0.3">
      <c r="P89817" s="83"/>
    </row>
    <row r="89818" spans="16:16" x14ac:dyDescent="0.3">
      <c r="P89818" s="83"/>
    </row>
    <row r="89819" spans="16:16" x14ac:dyDescent="0.3">
      <c r="P89819" s="83"/>
    </row>
    <row r="89820" spans="16:16" x14ac:dyDescent="0.3">
      <c r="P89820" s="83"/>
    </row>
    <row r="89821" spans="16:16" x14ac:dyDescent="0.3">
      <c r="P89821" s="83"/>
    </row>
    <row r="89822" spans="16:16" x14ac:dyDescent="0.3">
      <c r="P89822" s="83"/>
    </row>
    <row r="89823" spans="16:16" x14ac:dyDescent="0.3">
      <c r="P89823" s="83"/>
    </row>
    <row r="89824" spans="16:16" x14ac:dyDescent="0.3">
      <c r="P89824" s="83"/>
    </row>
    <row r="89825" spans="16:16" x14ac:dyDescent="0.3">
      <c r="P89825" s="83"/>
    </row>
    <row r="89826" spans="16:16" x14ac:dyDescent="0.3">
      <c r="P89826" s="83"/>
    </row>
    <row r="89827" spans="16:16" x14ac:dyDescent="0.3">
      <c r="P89827" s="83"/>
    </row>
    <row r="89828" spans="16:16" x14ac:dyDescent="0.3">
      <c r="P89828" s="83"/>
    </row>
    <row r="89829" spans="16:16" x14ac:dyDescent="0.3">
      <c r="P89829" s="83"/>
    </row>
    <row r="89830" spans="16:16" x14ac:dyDescent="0.3">
      <c r="P89830" s="83"/>
    </row>
    <row r="89831" spans="16:16" x14ac:dyDescent="0.3">
      <c r="P89831" s="83"/>
    </row>
    <row r="89832" spans="16:16" x14ac:dyDescent="0.3">
      <c r="P89832" s="83"/>
    </row>
    <row r="89833" spans="16:16" x14ac:dyDescent="0.3">
      <c r="P89833" s="83"/>
    </row>
    <row r="89834" spans="16:16" x14ac:dyDescent="0.3">
      <c r="P89834" s="83"/>
    </row>
    <row r="89835" spans="16:16" x14ac:dyDescent="0.3">
      <c r="P89835" s="83"/>
    </row>
    <row r="89836" spans="16:16" x14ac:dyDescent="0.3">
      <c r="P89836" s="83"/>
    </row>
    <row r="89837" spans="16:16" x14ac:dyDescent="0.3">
      <c r="P89837" s="83"/>
    </row>
    <row r="89838" spans="16:16" x14ac:dyDescent="0.3">
      <c r="P89838" s="83"/>
    </row>
    <row r="89839" spans="16:16" x14ac:dyDescent="0.3">
      <c r="P89839" s="83"/>
    </row>
    <row r="89840" spans="16:16" x14ac:dyDescent="0.3">
      <c r="P89840" s="83"/>
    </row>
    <row r="89841" spans="16:16" x14ac:dyDescent="0.3">
      <c r="P89841" s="83"/>
    </row>
    <row r="89842" spans="16:16" x14ac:dyDescent="0.3">
      <c r="P89842" s="83"/>
    </row>
    <row r="89843" spans="16:16" x14ac:dyDescent="0.3">
      <c r="P89843" s="83"/>
    </row>
    <row r="89844" spans="16:16" x14ac:dyDescent="0.3">
      <c r="P89844" s="83"/>
    </row>
    <row r="89845" spans="16:16" x14ac:dyDescent="0.3">
      <c r="P89845" s="83"/>
    </row>
    <row r="89846" spans="16:16" x14ac:dyDescent="0.3">
      <c r="P89846" s="83"/>
    </row>
    <row r="89847" spans="16:16" x14ac:dyDescent="0.3">
      <c r="P89847" s="83"/>
    </row>
    <row r="89848" spans="16:16" x14ac:dyDescent="0.3">
      <c r="P89848" s="83"/>
    </row>
    <row r="89849" spans="16:16" x14ac:dyDescent="0.3">
      <c r="P89849" s="83"/>
    </row>
    <row r="89850" spans="16:16" x14ac:dyDescent="0.3">
      <c r="P89850" s="83"/>
    </row>
    <row r="89851" spans="16:16" x14ac:dyDescent="0.3">
      <c r="P89851" s="83"/>
    </row>
    <row r="89852" spans="16:16" x14ac:dyDescent="0.3">
      <c r="P89852" s="83"/>
    </row>
    <row r="89853" spans="16:16" x14ac:dyDescent="0.3">
      <c r="P89853" s="83"/>
    </row>
    <row r="89854" spans="16:16" x14ac:dyDescent="0.3">
      <c r="P89854" s="83"/>
    </row>
    <row r="89855" spans="16:16" x14ac:dyDescent="0.3">
      <c r="P89855" s="83"/>
    </row>
    <row r="89856" spans="16:16" x14ac:dyDescent="0.3">
      <c r="P89856" s="83"/>
    </row>
    <row r="89857" spans="16:16" x14ac:dyDescent="0.3">
      <c r="P89857" s="83"/>
    </row>
    <row r="89858" spans="16:16" x14ac:dyDescent="0.3">
      <c r="P89858" s="83"/>
    </row>
    <row r="89859" spans="16:16" x14ac:dyDescent="0.3">
      <c r="P89859" s="83"/>
    </row>
    <row r="89860" spans="16:16" x14ac:dyDescent="0.3">
      <c r="P89860" s="83"/>
    </row>
    <row r="89861" spans="16:16" x14ac:dyDescent="0.3">
      <c r="P89861" s="83"/>
    </row>
    <row r="89862" spans="16:16" x14ac:dyDescent="0.3">
      <c r="P89862" s="83"/>
    </row>
    <row r="89863" spans="16:16" x14ac:dyDescent="0.3">
      <c r="P89863" s="83"/>
    </row>
    <row r="89864" spans="16:16" x14ac:dyDescent="0.3">
      <c r="P89864" s="83"/>
    </row>
    <row r="89865" spans="16:16" x14ac:dyDescent="0.3">
      <c r="P89865" s="83"/>
    </row>
    <row r="89866" spans="16:16" x14ac:dyDescent="0.3">
      <c r="P89866" s="83"/>
    </row>
    <row r="89867" spans="16:16" x14ac:dyDescent="0.3">
      <c r="P89867" s="83"/>
    </row>
    <row r="89868" spans="16:16" x14ac:dyDescent="0.3">
      <c r="P89868" s="83"/>
    </row>
    <row r="89869" spans="16:16" x14ac:dyDescent="0.3">
      <c r="P89869" s="83"/>
    </row>
    <row r="89870" spans="16:16" x14ac:dyDescent="0.3">
      <c r="P89870" s="83"/>
    </row>
    <row r="89871" spans="16:16" x14ac:dyDescent="0.3">
      <c r="P89871" s="83"/>
    </row>
    <row r="89872" spans="16:16" x14ac:dyDescent="0.3">
      <c r="P89872" s="83"/>
    </row>
    <row r="89873" spans="16:16" x14ac:dyDescent="0.3">
      <c r="P89873" s="83"/>
    </row>
    <row r="89874" spans="16:16" x14ac:dyDescent="0.3">
      <c r="P89874" s="83"/>
    </row>
    <row r="89875" spans="16:16" x14ac:dyDescent="0.3">
      <c r="P89875" s="83"/>
    </row>
    <row r="89876" spans="16:16" x14ac:dyDescent="0.3">
      <c r="P89876" s="83"/>
    </row>
    <row r="89877" spans="16:16" x14ac:dyDescent="0.3">
      <c r="P89877" s="83"/>
    </row>
    <row r="89878" spans="16:16" x14ac:dyDescent="0.3">
      <c r="P89878" s="83"/>
    </row>
    <row r="89879" spans="16:16" x14ac:dyDescent="0.3">
      <c r="P89879" s="83"/>
    </row>
    <row r="89880" spans="16:16" x14ac:dyDescent="0.3">
      <c r="P89880" s="83"/>
    </row>
    <row r="89881" spans="16:16" x14ac:dyDescent="0.3">
      <c r="P89881" s="83"/>
    </row>
    <row r="89882" spans="16:16" x14ac:dyDescent="0.3">
      <c r="P89882" s="83"/>
    </row>
    <row r="89883" spans="16:16" x14ac:dyDescent="0.3">
      <c r="P89883" s="83"/>
    </row>
    <row r="89884" spans="16:16" x14ac:dyDescent="0.3">
      <c r="P89884" s="83"/>
    </row>
    <row r="89885" spans="16:16" x14ac:dyDescent="0.3">
      <c r="P89885" s="83"/>
    </row>
    <row r="89886" spans="16:16" x14ac:dyDescent="0.3">
      <c r="P89886" s="83"/>
    </row>
    <row r="89887" spans="16:16" x14ac:dyDescent="0.3">
      <c r="P89887" s="83"/>
    </row>
    <row r="89888" spans="16:16" x14ac:dyDescent="0.3">
      <c r="P89888" s="83"/>
    </row>
    <row r="89889" spans="16:16" x14ac:dyDescent="0.3">
      <c r="P89889" s="83"/>
    </row>
    <row r="89890" spans="16:16" x14ac:dyDescent="0.3">
      <c r="P89890" s="83"/>
    </row>
    <row r="89891" spans="16:16" x14ac:dyDescent="0.3">
      <c r="P89891" s="83"/>
    </row>
    <row r="89892" spans="16:16" x14ac:dyDescent="0.3">
      <c r="P89892" s="83"/>
    </row>
    <row r="89893" spans="16:16" x14ac:dyDescent="0.3">
      <c r="P89893" s="83"/>
    </row>
    <row r="89894" spans="16:16" x14ac:dyDescent="0.3">
      <c r="P89894" s="83"/>
    </row>
    <row r="89895" spans="16:16" x14ac:dyDescent="0.3">
      <c r="P89895" s="83"/>
    </row>
    <row r="89896" spans="16:16" x14ac:dyDescent="0.3">
      <c r="P89896" s="83"/>
    </row>
    <row r="89897" spans="16:16" x14ac:dyDescent="0.3">
      <c r="P89897" s="83"/>
    </row>
    <row r="89898" spans="16:16" x14ac:dyDescent="0.3">
      <c r="P89898" s="83"/>
    </row>
    <row r="89899" spans="16:16" x14ac:dyDescent="0.3">
      <c r="P89899" s="83"/>
    </row>
    <row r="89900" spans="16:16" x14ac:dyDescent="0.3">
      <c r="P89900" s="83"/>
    </row>
    <row r="89901" spans="16:16" x14ac:dyDescent="0.3">
      <c r="P89901" s="83"/>
    </row>
    <row r="89902" spans="16:16" x14ac:dyDescent="0.3">
      <c r="P89902" s="83"/>
    </row>
    <row r="89903" spans="16:16" x14ac:dyDescent="0.3">
      <c r="P89903" s="83"/>
    </row>
    <row r="89904" spans="16:16" x14ac:dyDescent="0.3">
      <c r="P89904" s="83"/>
    </row>
    <row r="89905" spans="16:16" x14ac:dyDescent="0.3">
      <c r="P89905" s="83"/>
    </row>
    <row r="89906" spans="16:16" x14ac:dyDescent="0.3">
      <c r="P89906" s="83"/>
    </row>
    <row r="89907" spans="16:16" x14ac:dyDescent="0.3">
      <c r="P89907" s="83"/>
    </row>
    <row r="89908" spans="16:16" x14ac:dyDescent="0.3">
      <c r="P89908" s="83"/>
    </row>
    <row r="89909" spans="16:16" x14ac:dyDescent="0.3">
      <c r="P89909" s="83"/>
    </row>
    <row r="89910" spans="16:16" x14ac:dyDescent="0.3">
      <c r="P89910" s="83"/>
    </row>
    <row r="89911" spans="16:16" x14ac:dyDescent="0.3">
      <c r="P89911" s="83"/>
    </row>
    <row r="89912" spans="16:16" x14ac:dyDescent="0.3">
      <c r="P89912" s="83"/>
    </row>
    <row r="89913" spans="16:16" x14ac:dyDescent="0.3">
      <c r="P89913" s="83"/>
    </row>
    <row r="89914" spans="16:16" x14ac:dyDescent="0.3">
      <c r="P89914" s="83"/>
    </row>
    <row r="89915" spans="16:16" x14ac:dyDescent="0.3">
      <c r="P89915" s="83"/>
    </row>
    <row r="89916" spans="16:16" x14ac:dyDescent="0.3">
      <c r="P89916" s="83"/>
    </row>
    <row r="89917" spans="16:16" x14ac:dyDescent="0.3">
      <c r="P89917" s="83"/>
    </row>
    <row r="89918" spans="16:16" x14ac:dyDescent="0.3">
      <c r="P89918" s="83"/>
    </row>
    <row r="89919" spans="16:16" x14ac:dyDescent="0.3">
      <c r="P89919" s="83"/>
    </row>
    <row r="89920" spans="16:16" x14ac:dyDescent="0.3">
      <c r="P89920" s="83"/>
    </row>
    <row r="89921" spans="16:16" x14ac:dyDescent="0.3">
      <c r="P89921" s="83"/>
    </row>
    <row r="89922" spans="16:16" x14ac:dyDescent="0.3">
      <c r="P89922" s="83"/>
    </row>
    <row r="89923" spans="16:16" x14ac:dyDescent="0.3">
      <c r="P89923" s="83"/>
    </row>
    <row r="89924" spans="16:16" x14ac:dyDescent="0.3">
      <c r="P89924" s="83"/>
    </row>
    <row r="89925" spans="16:16" x14ac:dyDescent="0.3">
      <c r="P89925" s="83"/>
    </row>
    <row r="89926" spans="16:16" x14ac:dyDescent="0.3">
      <c r="P89926" s="83"/>
    </row>
    <row r="89927" spans="16:16" x14ac:dyDescent="0.3">
      <c r="P89927" s="83"/>
    </row>
    <row r="89928" spans="16:16" x14ac:dyDescent="0.3">
      <c r="P89928" s="83"/>
    </row>
    <row r="89929" spans="16:16" x14ac:dyDescent="0.3">
      <c r="P89929" s="83"/>
    </row>
    <row r="89930" spans="16:16" x14ac:dyDescent="0.3">
      <c r="P89930" s="83"/>
    </row>
    <row r="89931" spans="16:16" x14ac:dyDescent="0.3">
      <c r="P89931" s="83"/>
    </row>
    <row r="89932" spans="16:16" x14ac:dyDescent="0.3">
      <c r="P89932" s="83"/>
    </row>
    <row r="89933" spans="16:16" x14ac:dyDescent="0.3">
      <c r="P89933" s="83"/>
    </row>
    <row r="89934" spans="16:16" x14ac:dyDescent="0.3">
      <c r="P89934" s="83"/>
    </row>
    <row r="89935" spans="16:16" x14ac:dyDescent="0.3">
      <c r="P89935" s="83"/>
    </row>
    <row r="89936" spans="16:16" x14ac:dyDescent="0.3">
      <c r="P89936" s="83"/>
    </row>
    <row r="89937" spans="16:16" x14ac:dyDescent="0.3">
      <c r="P89937" s="83"/>
    </row>
    <row r="89938" spans="16:16" x14ac:dyDescent="0.3">
      <c r="P89938" s="83"/>
    </row>
    <row r="89939" spans="16:16" x14ac:dyDescent="0.3">
      <c r="P89939" s="83"/>
    </row>
    <row r="89940" spans="16:16" x14ac:dyDescent="0.3">
      <c r="P89940" s="83"/>
    </row>
    <row r="89941" spans="16:16" x14ac:dyDescent="0.3">
      <c r="P89941" s="83"/>
    </row>
    <row r="89942" spans="16:16" x14ac:dyDescent="0.3">
      <c r="P89942" s="83"/>
    </row>
    <row r="89943" spans="16:16" x14ac:dyDescent="0.3">
      <c r="P89943" s="83"/>
    </row>
    <row r="89944" spans="16:16" x14ac:dyDescent="0.3">
      <c r="P89944" s="83"/>
    </row>
    <row r="89945" spans="16:16" x14ac:dyDescent="0.3">
      <c r="P89945" s="83"/>
    </row>
    <row r="89946" spans="16:16" x14ac:dyDescent="0.3">
      <c r="P89946" s="83"/>
    </row>
    <row r="89947" spans="16:16" x14ac:dyDescent="0.3">
      <c r="P89947" s="83"/>
    </row>
    <row r="89948" spans="16:16" x14ac:dyDescent="0.3">
      <c r="P89948" s="83"/>
    </row>
    <row r="89949" spans="16:16" x14ac:dyDescent="0.3">
      <c r="P89949" s="83"/>
    </row>
    <row r="89950" spans="16:16" x14ac:dyDescent="0.3">
      <c r="P89950" s="83"/>
    </row>
    <row r="89951" spans="16:16" x14ac:dyDescent="0.3">
      <c r="P89951" s="83"/>
    </row>
    <row r="89952" spans="16:16" x14ac:dyDescent="0.3">
      <c r="P89952" s="83"/>
    </row>
    <row r="89953" spans="16:16" x14ac:dyDescent="0.3">
      <c r="P89953" s="83"/>
    </row>
    <row r="89954" spans="16:16" x14ac:dyDescent="0.3">
      <c r="P89954" s="83"/>
    </row>
    <row r="89955" spans="16:16" x14ac:dyDescent="0.3">
      <c r="P89955" s="83"/>
    </row>
    <row r="89956" spans="16:16" x14ac:dyDescent="0.3">
      <c r="P89956" s="83"/>
    </row>
    <row r="89957" spans="16:16" x14ac:dyDescent="0.3">
      <c r="P89957" s="83"/>
    </row>
    <row r="89958" spans="16:16" x14ac:dyDescent="0.3">
      <c r="P89958" s="83"/>
    </row>
    <row r="89959" spans="16:16" x14ac:dyDescent="0.3">
      <c r="P89959" s="83"/>
    </row>
    <row r="89960" spans="16:16" x14ac:dyDescent="0.3">
      <c r="P89960" s="83"/>
    </row>
    <row r="89961" spans="16:16" x14ac:dyDescent="0.3">
      <c r="P89961" s="83"/>
    </row>
    <row r="89962" spans="16:16" x14ac:dyDescent="0.3">
      <c r="P89962" s="83"/>
    </row>
    <row r="89963" spans="16:16" x14ac:dyDescent="0.3">
      <c r="P89963" s="83"/>
    </row>
    <row r="89964" spans="16:16" x14ac:dyDescent="0.3">
      <c r="P89964" s="83"/>
    </row>
    <row r="89965" spans="16:16" x14ac:dyDescent="0.3">
      <c r="P89965" s="83"/>
    </row>
    <row r="89966" spans="16:16" x14ac:dyDescent="0.3">
      <c r="P89966" s="83"/>
    </row>
    <row r="89967" spans="16:16" x14ac:dyDescent="0.3">
      <c r="P89967" s="83"/>
    </row>
    <row r="89968" spans="16:16" x14ac:dyDescent="0.3">
      <c r="P89968" s="83"/>
    </row>
    <row r="89969" spans="16:16" x14ac:dyDescent="0.3">
      <c r="P89969" s="83"/>
    </row>
    <row r="89970" spans="16:16" x14ac:dyDescent="0.3">
      <c r="P89970" s="83"/>
    </row>
    <row r="89971" spans="16:16" x14ac:dyDescent="0.3">
      <c r="P89971" s="83"/>
    </row>
    <row r="89972" spans="16:16" x14ac:dyDescent="0.3">
      <c r="P89972" s="83"/>
    </row>
    <row r="89973" spans="16:16" x14ac:dyDescent="0.3">
      <c r="P89973" s="83"/>
    </row>
    <row r="89974" spans="16:16" x14ac:dyDescent="0.3">
      <c r="P89974" s="83"/>
    </row>
    <row r="89975" spans="16:16" x14ac:dyDescent="0.3">
      <c r="P89975" s="83"/>
    </row>
    <row r="89976" spans="16:16" x14ac:dyDescent="0.3">
      <c r="P89976" s="83"/>
    </row>
    <row r="89977" spans="16:16" x14ac:dyDescent="0.3">
      <c r="P89977" s="83"/>
    </row>
    <row r="89978" spans="16:16" x14ac:dyDescent="0.3">
      <c r="P89978" s="83"/>
    </row>
    <row r="89979" spans="16:16" x14ac:dyDescent="0.3">
      <c r="P89979" s="83"/>
    </row>
    <row r="89980" spans="16:16" x14ac:dyDescent="0.3">
      <c r="P89980" s="83"/>
    </row>
    <row r="89981" spans="16:16" x14ac:dyDescent="0.3">
      <c r="P89981" s="83"/>
    </row>
    <row r="89982" spans="16:16" x14ac:dyDescent="0.3">
      <c r="P89982" s="83"/>
    </row>
    <row r="89983" spans="16:16" x14ac:dyDescent="0.3">
      <c r="P89983" s="83"/>
    </row>
    <row r="89984" spans="16:16" x14ac:dyDescent="0.3">
      <c r="P89984" s="83"/>
    </row>
    <row r="89985" spans="16:16" x14ac:dyDescent="0.3">
      <c r="P89985" s="83"/>
    </row>
    <row r="89986" spans="16:16" x14ac:dyDescent="0.3">
      <c r="P89986" s="83"/>
    </row>
    <row r="89987" spans="16:16" x14ac:dyDescent="0.3">
      <c r="P89987" s="83"/>
    </row>
    <row r="89988" spans="16:16" x14ac:dyDescent="0.3">
      <c r="P89988" s="83"/>
    </row>
    <row r="89989" spans="16:16" x14ac:dyDescent="0.3">
      <c r="P89989" s="83"/>
    </row>
    <row r="89990" spans="16:16" x14ac:dyDescent="0.3">
      <c r="P89990" s="83"/>
    </row>
    <row r="89991" spans="16:16" x14ac:dyDescent="0.3">
      <c r="P89991" s="83"/>
    </row>
    <row r="89992" spans="16:16" x14ac:dyDescent="0.3">
      <c r="P89992" s="83"/>
    </row>
    <row r="89993" spans="16:16" x14ac:dyDescent="0.3">
      <c r="P89993" s="83"/>
    </row>
    <row r="89994" spans="16:16" x14ac:dyDescent="0.3">
      <c r="P89994" s="83"/>
    </row>
    <row r="89995" spans="16:16" x14ac:dyDescent="0.3">
      <c r="P89995" s="83"/>
    </row>
    <row r="89996" spans="16:16" x14ac:dyDescent="0.3">
      <c r="P89996" s="83"/>
    </row>
    <row r="89997" spans="16:16" x14ac:dyDescent="0.3">
      <c r="P89997" s="83"/>
    </row>
    <row r="89998" spans="16:16" x14ac:dyDescent="0.3">
      <c r="P89998" s="83"/>
    </row>
    <row r="89999" spans="16:16" x14ac:dyDescent="0.3">
      <c r="P89999" s="83"/>
    </row>
    <row r="90000" spans="16:16" x14ac:dyDescent="0.3">
      <c r="P90000" s="83"/>
    </row>
    <row r="90001" spans="16:16" x14ac:dyDescent="0.3">
      <c r="P90001" s="83"/>
    </row>
    <row r="90002" spans="16:16" x14ac:dyDescent="0.3">
      <c r="P90002" s="83"/>
    </row>
    <row r="90003" spans="16:16" x14ac:dyDescent="0.3">
      <c r="P90003" s="83"/>
    </row>
    <row r="90004" spans="16:16" x14ac:dyDescent="0.3">
      <c r="P90004" s="83"/>
    </row>
    <row r="90005" spans="16:16" x14ac:dyDescent="0.3">
      <c r="P90005" s="83"/>
    </row>
    <row r="90006" spans="16:16" x14ac:dyDescent="0.3">
      <c r="P90006" s="83"/>
    </row>
    <row r="90007" spans="16:16" x14ac:dyDescent="0.3">
      <c r="P90007" s="83"/>
    </row>
    <row r="90008" spans="16:16" x14ac:dyDescent="0.3">
      <c r="P90008" s="83"/>
    </row>
    <row r="90009" spans="16:16" x14ac:dyDescent="0.3">
      <c r="P90009" s="83"/>
    </row>
    <row r="90010" spans="16:16" x14ac:dyDescent="0.3">
      <c r="P90010" s="83"/>
    </row>
    <row r="90011" spans="16:16" x14ac:dyDescent="0.3">
      <c r="P90011" s="83"/>
    </row>
    <row r="90012" spans="16:16" x14ac:dyDescent="0.3">
      <c r="P90012" s="83"/>
    </row>
    <row r="90013" spans="16:16" x14ac:dyDescent="0.3">
      <c r="P90013" s="83"/>
    </row>
    <row r="90014" spans="16:16" x14ac:dyDescent="0.3">
      <c r="P90014" s="83"/>
    </row>
    <row r="90015" spans="16:16" x14ac:dyDescent="0.3">
      <c r="P90015" s="83"/>
    </row>
    <row r="90016" spans="16:16" x14ac:dyDescent="0.3">
      <c r="P90016" s="83"/>
    </row>
    <row r="90017" spans="16:16" x14ac:dyDescent="0.3">
      <c r="P90017" s="83"/>
    </row>
    <row r="90018" spans="16:16" x14ac:dyDescent="0.3">
      <c r="P90018" s="83"/>
    </row>
    <row r="90019" spans="16:16" x14ac:dyDescent="0.3">
      <c r="P90019" s="83"/>
    </row>
    <row r="90020" spans="16:16" x14ac:dyDescent="0.3">
      <c r="P90020" s="83"/>
    </row>
    <row r="90021" spans="16:16" x14ac:dyDescent="0.3">
      <c r="P90021" s="83"/>
    </row>
    <row r="90022" spans="16:16" x14ac:dyDescent="0.3">
      <c r="P90022" s="83"/>
    </row>
    <row r="90023" spans="16:16" x14ac:dyDescent="0.3">
      <c r="P90023" s="83"/>
    </row>
    <row r="90024" spans="16:16" x14ac:dyDescent="0.3">
      <c r="P90024" s="83"/>
    </row>
    <row r="90025" spans="16:16" x14ac:dyDescent="0.3">
      <c r="P90025" s="83"/>
    </row>
    <row r="90026" spans="16:16" x14ac:dyDescent="0.3">
      <c r="P90026" s="83"/>
    </row>
    <row r="90027" spans="16:16" x14ac:dyDescent="0.3">
      <c r="P90027" s="83"/>
    </row>
    <row r="90028" spans="16:16" x14ac:dyDescent="0.3">
      <c r="P90028" s="83"/>
    </row>
    <row r="90029" spans="16:16" x14ac:dyDescent="0.3">
      <c r="P90029" s="83"/>
    </row>
    <row r="90030" spans="16:16" x14ac:dyDescent="0.3">
      <c r="P90030" s="83"/>
    </row>
    <row r="90031" spans="16:16" x14ac:dyDescent="0.3">
      <c r="P90031" s="83"/>
    </row>
    <row r="90032" spans="16:16" x14ac:dyDescent="0.3">
      <c r="P90032" s="83"/>
    </row>
    <row r="90033" spans="16:16" x14ac:dyDescent="0.3">
      <c r="P90033" s="83"/>
    </row>
    <row r="90034" spans="16:16" x14ac:dyDescent="0.3">
      <c r="P90034" s="83"/>
    </row>
    <row r="90035" spans="16:16" x14ac:dyDescent="0.3">
      <c r="P90035" s="83"/>
    </row>
    <row r="90036" spans="16:16" x14ac:dyDescent="0.3">
      <c r="P90036" s="83"/>
    </row>
    <row r="90037" spans="16:16" x14ac:dyDescent="0.3">
      <c r="P90037" s="83"/>
    </row>
    <row r="90038" spans="16:16" x14ac:dyDescent="0.3">
      <c r="P90038" s="83"/>
    </row>
    <row r="90039" spans="16:16" x14ac:dyDescent="0.3">
      <c r="P90039" s="83"/>
    </row>
    <row r="90040" spans="16:16" x14ac:dyDescent="0.3">
      <c r="P90040" s="83"/>
    </row>
    <row r="90041" spans="16:16" x14ac:dyDescent="0.3">
      <c r="P90041" s="83"/>
    </row>
    <row r="90042" spans="16:16" x14ac:dyDescent="0.3">
      <c r="P90042" s="83"/>
    </row>
    <row r="90043" spans="16:16" x14ac:dyDescent="0.3">
      <c r="P90043" s="83"/>
    </row>
    <row r="90044" spans="16:16" x14ac:dyDescent="0.3">
      <c r="P90044" s="83"/>
    </row>
    <row r="90045" spans="16:16" x14ac:dyDescent="0.3">
      <c r="P90045" s="83"/>
    </row>
    <row r="90046" spans="16:16" x14ac:dyDescent="0.3">
      <c r="P90046" s="83"/>
    </row>
    <row r="90047" spans="16:16" x14ac:dyDescent="0.3">
      <c r="P90047" s="83"/>
    </row>
    <row r="90048" spans="16:16" x14ac:dyDescent="0.3">
      <c r="P90048" s="83"/>
    </row>
    <row r="90049" spans="16:16" x14ac:dyDescent="0.3">
      <c r="P90049" s="83"/>
    </row>
    <row r="90050" spans="16:16" x14ac:dyDescent="0.3">
      <c r="P90050" s="83"/>
    </row>
    <row r="90051" spans="16:16" x14ac:dyDescent="0.3">
      <c r="P90051" s="83"/>
    </row>
    <row r="90052" spans="16:16" x14ac:dyDescent="0.3">
      <c r="P90052" s="83"/>
    </row>
    <row r="90053" spans="16:16" x14ac:dyDescent="0.3">
      <c r="P90053" s="83"/>
    </row>
    <row r="90054" spans="16:16" x14ac:dyDescent="0.3">
      <c r="P90054" s="83"/>
    </row>
    <row r="90055" spans="16:16" x14ac:dyDescent="0.3">
      <c r="P90055" s="83"/>
    </row>
    <row r="90056" spans="16:16" x14ac:dyDescent="0.3">
      <c r="P90056" s="83"/>
    </row>
    <row r="90057" spans="16:16" x14ac:dyDescent="0.3">
      <c r="P90057" s="83"/>
    </row>
    <row r="90058" spans="16:16" x14ac:dyDescent="0.3">
      <c r="P90058" s="83"/>
    </row>
    <row r="90059" spans="16:16" x14ac:dyDescent="0.3">
      <c r="P90059" s="83"/>
    </row>
    <row r="90060" spans="16:16" x14ac:dyDescent="0.3">
      <c r="P90060" s="83"/>
    </row>
    <row r="90061" spans="16:16" x14ac:dyDescent="0.3">
      <c r="P90061" s="83"/>
    </row>
    <row r="90062" spans="16:16" x14ac:dyDescent="0.3">
      <c r="P90062" s="83"/>
    </row>
    <row r="90063" spans="16:16" x14ac:dyDescent="0.3">
      <c r="P90063" s="83"/>
    </row>
    <row r="90064" spans="16:16" x14ac:dyDescent="0.3">
      <c r="P90064" s="83"/>
    </row>
    <row r="90065" spans="16:16" x14ac:dyDescent="0.3">
      <c r="P90065" s="83"/>
    </row>
    <row r="90066" spans="16:16" x14ac:dyDescent="0.3">
      <c r="P90066" s="83"/>
    </row>
    <row r="90067" spans="16:16" x14ac:dyDescent="0.3">
      <c r="P90067" s="83"/>
    </row>
    <row r="90068" spans="16:16" x14ac:dyDescent="0.3">
      <c r="P90068" s="83"/>
    </row>
    <row r="90069" spans="16:16" x14ac:dyDescent="0.3">
      <c r="P90069" s="83"/>
    </row>
    <row r="90070" spans="16:16" x14ac:dyDescent="0.3">
      <c r="P90070" s="83"/>
    </row>
    <row r="90071" spans="16:16" x14ac:dyDescent="0.3">
      <c r="P90071" s="83"/>
    </row>
    <row r="90072" spans="16:16" x14ac:dyDescent="0.3">
      <c r="P90072" s="83"/>
    </row>
    <row r="90073" spans="16:16" x14ac:dyDescent="0.3">
      <c r="P90073" s="83"/>
    </row>
    <row r="90074" spans="16:16" x14ac:dyDescent="0.3">
      <c r="P90074" s="83"/>
    </row>
    <row r="90075" spans="16:16" x14ac:dyDescent="0.3">
      <c r="P90075" s="83"/>
    </row>
    <row r="90076" spans="16:16" x14ac:dyDescent="0.3">
      <c r="P90076" s="83"/>
    </row>
    <row r="90077" spans="16:16" x14ac:dyDescent="0.3">
      <c r="P90077" s="83"/>
    </row>
    <row r="90078" spans="16:16" x14ac:dyDescent="0.3">
      <c r="P90078" s="83"/>
    </row>
    <row r="90079" spans="16:16" x14ac:dyDescent="0.3">
      <c r="P90079" s="83"/>
    </row>
    <row r="90080" spans="16:16" x14ac:dyDescent="0.3">
      <c r="P90080" s="83"/>
    </row>
    <row r="90081" spans="16:16" x14ac:dyDescent="0.3">
      <c r="P90081" s="83"/>
    </row>
    <row r="90082" spans="16:16" x14ac:dyDescent="0.3">
      <c r="P90082" s="83"/>
    </row>
    <row r="90083" spans="16:16" x14ac:dyDescent="0.3">
      <c r="P90083" s="83"/>
    </row>
    <row r="90084" spans="16:16" x14ac:dyDescent="0.3">
      <c r="P90084" s="83"/>
    </row>
    <row r="90085" spans="16:16" x14ac:dyDescent="0.3">
      <c r="P90085" s="83"/>
    </row>
    <row r="90086" spans="16:16" x14ac:dyDescent="0.3">
      <c r="P90086" s="83"/>
    </row>
    <row r="90087" spans="16:16" x14ac:dyDescent="0.3">
      <c r="P90087" s="83"/>
    </row>
    <row r="90088" spans="16:16" x14ac:dyDescent="0.3">
      <c r="P90088" s="83"/>
    </row>
    <row r="90089" spans="16:16" x14ac:dyDescent="0.3">
      <c r="P90089" s="83"/>
    </row>
    <row r="90090" spans="16:16" x14ac:dyDescent="0.3">
      <c r="P90090" s="83"/>
    </row>
    <row r="90091" spans="16:16" x14ac:dyDescent="0.3">
      <c r="P90091" s="83"/>
    </row>
    <row r="90092" spans="16:16" x14ac:dyDescent="0.3">
      <c r="P90092" s="83"/>
    </row>
    <row r="90093" spans="16:16" x14ac:dyDescent="0.3">
      <c r="P90093" s="83"/>
    </row>
    <row r="90094" spans="16:16" x14ac:dyDescent="0.3">
      <c r="P90094" s="83"/>
    </row>
    <row r="90095" spans="16:16" x14ac:dyDescent="0.3">
      <c r="P90095" s="83"/>
    </row>
    <row r="90096" spans="16:16" x14ac:dyDescent="0.3">
      <c r="P90096" s="83"/>
    </row>
    <row r="90097" spans="16:16" x14ac:dyDescent="0.3">
      <c r="P90097" s="83"/>
    </row>
    <row r="90098" spans="16:16" x14ac:dyDescent="0.3">
      <c r="P90098" s="83"/>
    </row>
    <row r="90099" spans="16:16" x14ac:dyDescent="0.3">
      <c r="P90099" s="83"/>
    </row>
    <row r="90100" spans="16:16" x14ac:dyDescent="0.3">
      <c r="P90100" s="83"/>
    </row>
    <row r="90101" spans="16:16" x14ac:dyDescent="0.3">
      <c r="P90101" s="83"/>
    </row>
    <row r="90102" spans="16:16" x14ac:dyDescent="0.3">
      <c r="P90102" s="83"/>
    </row>
    <row r="90103" spans="16:16" x14ac:dyDescent="0.3">
      <c r="P90103" s="83"/>
    </row>
    <row r="90104" spans="16:16" x14ac:dyDescent="0.3">
      <c r="P90104" s="83"/>
    </row>
    <row r="90105" spans="16:16" x14ac:dyDescent="0.3">
      <c r="P90105" s="83"/>
    </row>
    <row r="90106" spans="16:16" x14ac:dyDescent="0.3">
      <c r="P90106" s="83"/>
    </row>
    <row r="90107" spans="16:16" x14ac:dyDescent="0.3">
      <c r="P90107" s="83"/>
    </row>
    <row r="90108" spans="16:16" x14ac:dyDescent="0.3">
      <c r="P90108" s="83"/>
    </row>
    <row r="90109" spans="16:16" x14ac:dyDescent="0.3">
      <c r="P90109" s="83"/>
    </row>
    <row r="90110" spans="16:16" x14ac:dyDescent="0.3">
      <c r="P90110" s="83"/>
    </row>
    <row r="90111" spans="16:16" x14ac:dyDescent="0.3">
      <c r="P90111" s="83"/>
    </row>
    <row r="90112" spans="16:16" x14ac:dyDescent="0.3">
      <c r="P90112" s="83"/>
    </row>
    <row r="90113" spans="16:16" x14ac:dyDescent="0.3">
      <c r="P90113" s="83"/>
    </row>
    <row r="90114" spans="16:16" x14ac:dyDescent="0.3">
      <c r="P90114" s="83"/>
    </row>
    <row r="90115" spans="16:16" x14ac:dyDescent="0.3">
      <c r="P90115" s="83"/>
    </row>
    <row r="90116" spans="16:16" x14ac:dyDescent="0.3">
      <c r="P90116" s="83"/>
    </row>
    <row r="90117" spans="16:16" x14ac:dyDescent="0.3">
      <c r="P90117" s="83"/>
    </row>
    <row r="90118" spans="16:16" x14ac:dyDescent="0.3">
      <c r="P90118" s="83"/>
    </row>
    <row r="90119" spans="16:16" x14ac:dyDescent="0.3">
      <c r="P90119" s="83"/>
    </row>
    <row r="90120" spans="16:16" x14ac:dyDescent="0.3">
      <c r="P90120" s="83"/>
    </row>
    <row r="90121" spans="16:16" x14ac:dyDescent="0.3">
      <c r="P90121" s="83"/>
    </row>
    <row r="90122" spans="16:16" x14ac:dyDescent="0.3">
      <c r="P90122" s="83"/>
    </row>
    <row r="90123" spans="16:16" x14ac:dyDescent="0.3">
      <c r="P90123" s="83"/>
    </row>
    <row r="90124" spans="16:16" x14ac:dyDescent="0.3">
      <c r="P90124" s="83"/>
    </row>
    <row r="90125" spans="16:16" x14ac:dyDescent="0.3">
      <c r="P90125" s="83"/>
    </row>
    <row r="90126" spans="16:16" x14ac:dyDescent="0.3">
      <c r="P90126" s="83"/>
    </row>
    <row r="90127" spans="16:16" x14ac:dyDescent="0.3">
      <c r="P90127" s="83"/>
    </row>
    <row r="90128" spans="16:16" x14ac:dyDescent="0.3">
      <c r="P90128" s="83"/>
    </row>
    <row r="90129" spans="16:16" x14ac:dyDescent="0.3">
      <c r="P90129" s="83"/>
    </row>
    <row r="90130" spans="16:16" x14ac:dyDescent="0.3">
      <c r="P90130" s="83"/>
    </row>
    <row r="90131" spans="16:16" x14ac:dyDescent="0.3">
      <c r="P90131" s="83"/>
    </row>
    <row r="90132" spans="16:16" x14ac:dyDescent="0.3">
      <c r="P90132" s="83"/>
    </row>
    <row r="90133" spans="16:16" x14ac:dyDescent="0.3">
      <c r="P90133" s="83"/>
    </row>
    <row r="90134" spans="16:16" x14ac:dyDescent="0.3">
      <c r="P90134" s="83"/>
    </row>
    <row r="90135" spans="16:16" x14ac:dyDescent="0.3">
      <c r="P90135" s="83"/>
    </row>
    <row r="90136" spans="16:16" x14ac:dyDescent="0.3">
      <c r="P90136" s="83"/>
    </row>
    <row r="90137" spans="16:16" x14ac:dyDescent="0.3">
      <c r="P90137" s="83"/>
    </row>
    <row r="90138" spans="16:16" x14ac:dyDescent="0.3">
      <c r="P90138" s="83"/>
    </row>
    <row r="90139" spans="16:16" x14ac:dyDescent="0.3">
      <c r="P90139" s="83"/>
    </row>
    <row r="90140" spans="16:16" x14ac:dyDescent="0.3">
      <c r="P90140" s="83"/>
    </row>
    <row r="90141" spans="16:16" x14ac:dyDescent="0.3">
      <c r="P90141" s="83"/>
    </row>
    <row r="90142" spans="16:16" x14ac:dyDescent="0.3">
      <c r="P90142" s="83"/>
    </row>
    <row r="90143" spans="16:16" x14ac:dyDescent="0.3">
      <c r="P90143" s="83"/>
    </row>
    <row r="90144" spans="16:16" x14ac:dyDescent="0.3">
      <c r="P90144" s="83"/>
    </row>
    <row r="90145" spans="16:16" x14ac:dyDescent="0.3">
      <c r="P90145" s="83"/>
    </row>
    <row r="90146" spans="16:16" x14ac:dyDescent="0.3">
      <c r="P90146" s="83"/>
    </row>
    <row r="90147" spans="16:16" x14ac:dyDescent="0.3">
      <c r="P90147" s="83"/>
    </row>
    <row r="90148" spans="16:16" x14ac:dyDescent="0.3">
      <c r="P90148" s="83"/>
    </row>
    <row r="90149" spans="16:16" x14ac:dyDescent="0.3">
      <c r="P90149" s="83"/>
    </row>
    <row r="90150" spans="16:16" x14ac:dyDescent="0.3">
      <c r="P90150" s="83"/>
    </row>
    <row r="90151" spans="16:16" x14ac:dyDescent="0.3">
      <c r="P90151" s="83"/>
    </row>
    <row r="90152" spans="16:16" x14ac:dyDescent="0.3">
      <c r="P90152" s="83"/>
    </row>
    <row r="90153" spans="16:16" x14ac:dyDescent="0.3">
      <c r="P90153" s="83"/>
    </row>
    <row r="90154" spans="16:16" x14ac:dyDescent="0.3">
      <c r="P90154" s="83"/>
    </row>
    <row r="90155" spans="16:16" x14ac:dyDescent="0.3">
      <c r="P90155" s="83"/>
    </row>
    <row r="90156" spans="16:16" x14ac:dyDescent="0.3">
      <c r="P90156" s="83"/>
    </row>
    <row r="90157" spans="16:16" x14ac:dyDescent="0.3">
      <c r="P90157" s="83"/>
    </row>
    <row r="90158" spans="16:16" x14ac:dyDescent="0.3">
      <c r="P90158" s="83"/>
    </row>
    <row r="90159" spans="16:16" x14ac:dyDescent="0.3">
      <c r="P90159" s="83"/>
    </row>
    <row r="90160" spans="16:16" x14ac:dyDescent="0.3">
      <c r="P90160" s="83"/>
    </row>
    <row r="90161" spans="16:16" x14ac:dyDescent="0.3">
      <c r="P90161" s="83"/>
    </row>
    <row r="90162" spans="16:16" x14ac:dyDescent="0.3">
      <c r="P90162" s="83"/>
    </row>
    <row r="90163" spans="16:16" x14ac:dyDescent="0.3">
      <c r="P90163" s="83"/>
    </row>
    <row r="90164" spans="16:16" x14ac:dyDescent="0.3">
      <c r="P90164" s="83"/>
    </row>
    <row r="90165" spans="16:16" x14ac:dyDescent="0.3">
      <c r="P90165" s="83"/>
    </row>
    <row r="90166" spans="16:16" x14ac:dyDescent="0.3">
      <c r="P90166" s="83"/>
    </row>
    <row r="90167" spans="16:16" x14ac:dyDescent="0.3">
      <c r="P90167" s="83"/>
    </row>
    <row r="90168" spans="16:16" x14ac:dyDescent="0.3">
      <c r="P90168" s="83"/>
    </row>
    <row r="90169" spans="16:16" x14ac:dyDescent="0.3">
      <c r="P90169" s="83"/>
    </row>
    <row r="90170" spans="16:16" x14ac:dyDescent="0.3">
      <c r="P90170" s="83"/>
    </row>
    <row r="90171" spans="16:16" x14ac:dyDescent="0.3">
      <c r="P90171" s="83"/>
    </row>
    <row r="90172" spans="16:16" x14ac:dyDescent="0.3">
      <c r="P90172" s="83"/>
    </row>
    <row r="90173" spans="16:16" x14ac:dyDescent="0.3">
      <c r="P90173" s="83"/>
    </row>
    <row r="90174" spans="16:16" x14ac:dyDescent="0.3">
      <c r="P90174" s="83"/>
    </row>
    <row r="90175" spans="16:16" x14ac:dyDescent="0.3">
      <c r="P90175" s="83"/>
    </row>
    <row r="90176" spans="16:16" x14ac:dyDescent="0.3">
      <c r="P90176" s="83"/>
    </row>
    <row r="90177" spans="16:16" x14ac:dyDescent="0.3">
      <c r="P90177" s="83"/>
    </row>
    <row r="90178" spans="16:16" x14ac:dyDescent="0.3">
      <c r="P90178" s="83"/>
    </row>
    <row r="90179" spans="16:16" x14ac:dyDescent="0.3">
      <c r="P90179" s="83"/>
    </row>
    <row r="90180" spans="16:16" x14ac:dyDescent="0.3">
      <c r="P90180" s="83"/>
    </row>
    <row r="90181" spans="16:16" x14ac:dyDescent="0.3">
      <c r="P90181" s="83"/>
    </row>
    <row r="90182" spans="16:16" x14ac:dyDescent="0.3">
      <c r="P90182" s="83"/>
    </row>
    <row r="90183" spans="16:16" x14ac:dyDescent="0.3">
      <c r="P90183" s="83"/>
    </row>
    <row r="90184" spans="16:16" x14ac:dyDescent="0.3">
      <c r="P90184" s="83"/>
    </row>
    <row r="90185" spans="16:16" x14ac:dyDescent="0.3">
      <c r="P90185" s="83"/>
    </row>
    <row r="90186" spans="16:16" x14ac:dyDescent="0.3">
      <c r="P90186" s="83"/>
    </row>
    <row r="90187" spans="16:16" x14ac:dyDescent="0.3">
      <c r="P90187" s="83"/>
    </row>
    <row r="90188" spans="16:16" x14ac:dyDescent="0.3">
      <c r="P90188" s="83"/>
    </row>
    <row r="90189" spans="16:16" x14ac:dyDescent="0.3">
      <c r="P90189" s="83"/>
    </row>
    <row r="90190" spans="16:16" x14ac:dyDescent="0.3">
      <c r="P90190" s="83"/>
    </row>
    <row r="90191" spans="16:16" x14ac:dyDescent="0.3">
      <c r="P90191" s="83"/>
    </row>
    <row r="90192" spans="16:16" x14ac:dyDescent="0.3">
      <c r="P90192" s="83"/>
    </row>
    <row r="90193" spans="16:16" x14ac:dyDescent="0.3">
      <c r="P90193" s="83"/>
    </row>
    <row r="90194" spans="16:16" x14ac:dyDescent="0.3">
      <c r="P90194" s="83"/>
    </row>
    <row r="90195" spans="16:16" x14ac:dyDescent="0.3">
      <c r="P90195" s="83"/>
    </row>
    <row r="90196" spans="16:16" x14ac:dyDescent="0.3">
      <c r="P90196" s="83"/>
    </row>
    <row r="90197" spans="16:16" x14ac:dyDescent="0.3">
      <c r="P90197" s="83"/>
    </row>
    <row r="90198" spans="16:16" x14ac:dyDescent="0.3">
      <c r="P90198" s="83"/>
    </row>
    <row r="90199" spans="16:16" x14ac:dyDescent="0.3">
      <c r="P90199" s="83"/>
    </row>
    <row r="90200" spans="16:16" x14ac:dyDescent="0.3">
      <c r="P90200" s="83"/>
    </row>
    <row r="90201" spans="16:16" x14ac:dyDescent="0.3">
      <c r="P90201" s="83"/>
    </row>
    <row r="90202" spans="16:16" x14ac:dyDescent="0.3">
      <c r="P90202" s="83"/>
    </row>
    <row r="90203" spans="16:16" x14ac:dyDescent="0.3">
      <c r="P90203" s="83"/>
    </row>
    <row r="90204" spans="16:16" x14ac:dyDescent="0.3">
      <c r="P90204" s="83"/>
    </row>
    <row r="90205" spans="16:16" x14ac:dyDescent="0.3">
      <c r="P90205" s="83"/>
    </row>
    <row r="90206" spans="16:16" x14ac:dyDescent="0.3">
      <c r="P90206" s="83"/>
    </row>
    <row r="90207" spans="16:16" x14ac:dyDescent="0.3">
      <c r="P90207" s="83"/>
    </row>
    <row r="90208" spans="16:16" x14ac:dyDescent="0.3">
      <c r="P90208" s="83"/>
    </row>
    <row r="90209" spans="16:16" x14ac:dyDescent="0.3">
      <c r="P90209" s="83"/>
    </row>
    <row r="90210" spans="16:16" x14ac:dyDescent="0.3">
      <c r="P90210" s="83"/>
    </row>
    <row r="90211" spans="16:16" x14ac:dyDescent="0.3">
      <c r="P90211" s="83"/>
    </row>
    <row r="90212" spans="16:16" x14ac:dyDescent="0.3">
      <c r="P90212" s="83"/>
    </row>
    <row r="90213" spans="16:16" x14ac:dyDescent="0.3">
      <c r="P90213" s="83"/>
    </row>
    <row r="90214" spans="16:16" x14ac:dyDescent="0.3">
      <c r="P90214" s="83"/>
    </row>
    <row r="90215" spans="16:16" x14ac:dyDescent="0.3">
      <c r="P90215" s="83"/>
    </row>
    <row r="90216" spans="16:16" x14ac:dyDescent="0.3">
      <c r="P90216" s="83"/>
    </row>
    <row r="90217" spans="16:16" x14ac:dyDescent="0.3">
      <c r="P90217" s="83"/>
    </row>
    <row r="90218" spans="16:16" x14ac:dyDescent="0.3">
      <c r="P90218" s="83"/>
    </row>
    <row r="90219" spans="16:16" x14ac:dyDescent="0.3">
      <c r="P90219" s="83"/>
    </row>
    <row r="90220" spans="16:16" x14ac:dyDescent="0.3">
      <c r="P90220" s="83"/>
    </row>
    <row r="90221" spans="16:16" x14ac:dyDescent="0.3">
      <c r="P90221" s="83"/>
    </row>
    <row r="90222" spans="16:16" x14ac:dyDescent="0.3">
      <c r="P90222" s="83"/>
    </row>
    <row r="90223" spans="16:16" x14ac:dyDescent="0.3">
      <c r="P90223" s="83"/>
    </row>
    <row r="90224" spans="16:16" x14ac:dyDescent="0.3">
      <c r="P90224" s="83"/>
    </row>
    <row r="90225" spans="16:16" x14ac:dyDescent="0.3">
      <c r="P90225" s="83"/>
    </row>
    <row r="90226" spans="16:16" x14ac:dyDescent="0.3">
      <c r="P90226" s="83"/>
    </row>
    <row r="90227" spans="16:16" x14ac:dyDescent="0.3">
      <c r="P90227" s="83"/>
    </row>
    <row r="90228" spans="16:16" x14ac:dyDescent="0.3">
      <c r="P90228" s="83"/>
    </row>
    <row r="90229" spans="16:16" x14ac:dyDescent="0.3">
      <c r="P90229" s="83"/>
    </row>
    <row r="90230" spans="16:16" x14ac:dyDescent="0.3">
      <c r="P90230" s="83"/>
    </row>
    <row r="90231" spans="16:16" x14ac:dyDescent="0.3">
      <c r="P90231" s="83"/>
    </row>
    <row r="90232" spans="16:16" x14ac:dyDescent="0.3">
      <c r="P90232" s="83"/>
    </row>
    <row r="90233" spans="16:16" x14ac:dyDescent="0.3">
      <c r="P90233" s="83"/>
    </row>
    <row r="90234" spans="16:16" x14ac:dyDescent="0.3">
      <c r="P90234" s="83"/>
    </row>
    <row r="90235" spans="16:16" x14ac:dyDescent="0.3">
      <c r="P90235" s="83"/>
    </row>
    <row r="90236" spans="16:16" x14ac:dyDescent="0.3">
      <c r="P90236" s="83"/>
    </row>
    <row r="90237" spans="16:16" x14ac:dyDescent="0.3">
      <c r="P90237" s="83"/>
    </row>
    <row r="90238" spans="16:16" x14ac:dyDescent="0.3">
      <c r="P90238" s="83"/>
    </row>
    <row r="90239" spans="16:16" x14ac:dyDescent="0.3">
      <c r="P90239" s="83"/>
    </row>
    <row r="90240" spans="16:16" x14ac:dyDescent="0.3">
      <c r="P90240" s="83"/>
    </row>
    <row r="90241" spans="16:16" x14ac:dyDescent="0.3">
      <c r="P90241" s="83"/>
    </row>
    <row r="90242" spans="16:16" x14ac:dyDescent="0.3">
      <c r="P90242" s="83"/>
    </row>
    <row r="90243" spans="16:16" x14ac:dyDescent="0.3">
      <c r="P90243" s="83"/>
    </row>
    <row r="90244" spans="16:16" x14ac:dyDescent="0.3">
      <c r="P90244" s="83"/>
    </row>
    <row r="90245" spans="16:16" x14ac:dyDescent="0.3">
      <c r="P90245" s="83"/>
    </row>
    <row r="90246" spans="16:16" x14ac:dyDescent="0.3">
      <c r="P90246" s="83"/>
    </row>
    <row r="90247" spans="16:16" x14ac:dyDescent="0.3">
      <c r="P90247" s="83"/>
    </row>
    <row r="90248" spans="16:16" x14ac:dyDescent="0.3">
      <c r="P90248" s="83"/>
    </row>
    <row r="90249" spans="16:16" x14ac:dyDescent="0.3">
      <c r="P90249" s="83"/>
    </row>
    <row r="90250" spans="16:16" x14ac:dyDescent="0.3">
      <c r="P90250" s="83"/>
    </row>
    <row r="90251" spans="16:16" x14ac:dyDescent="0.3">
      <c r="P90251" s="83"/>
    </row>
    <row r="90252" spans="16:16" x14ac:dyDescent="0.3">
      <c r="P90252" s="83"/>
    </row>
    <row r="90253" spans="16:16" x14ac:dyDescent="0.3">
      <c r="P90253" s="83"/>
    </row>
    <row r="90254" spans="16:16" x14ac:dyDescent="0.3">
      <c r="P90254" s="83"/>
    </row>
    <row r="90255" spans="16:16" x14ac:dyDescent="0.3">
      <c r="P90255" s="83"/>
    </row>
    <row r="90256" spans="16:16" x14ac:dyDescent="0.3">
      <c r="P90256" s="83"/>
    </row>
    <row r="90257" spans="16:16" x14ac:dyDescent="0.3">
      <c r="P90257" s="83"/>
    </row>
    <row r="90258" spans="16:16" x14ac:dyDescent="0.3">
      <c r="P90258" s="83"/>
    </row>
    <row r="90259" spans="16:16" x14ac:dyDescent="0.3">
      <c r="P90259" s="83"/>
    </row>
    <row r="90260" spans="16:16" x14ac:dyDescent="0.3">
      <c r="P90260" s="83"/>
    </row>
    <row r="90261" spans="16:16" x14ac:dyDescent="0.3">
      <c r="P90261" s="83"/>
    </row>
    <row r="90262" spans="16:16" x14ac:dyDescent="0.3">
      <c r="P90262" s="83"/>
    </row>
    <row r="90263" spans="16:16" x14ac:dyDescent="0.3">
      <c r="P90263" s="83"/>
    </row>
    <row r="90264" spans="16:16" x14ac:dyDescent="0.3">
      <c r="P90264" s="83"/>
    </row>
    <row r="90265" spans="16:16" x14ac:dyDescent="0.3">
      <c r="P90265" s="83"/>
    </row>
    <row r="90266" spans="16:16" x14ac:dyDescent="0.3">
      <c r="P90266" s="83"/>
    </row>
    <row r="90267" spans="16:16" x14ac:dyDescent="0.3">
      <c r="P90267" s="83"/>
    </row>
    <row r="90268" spans="16:16" x14ac:dyDescent="0.3">
      <c r="P90268" s="83"/>
    </row>
    <row r="90269" spans="16:16" x14ac:dyDescent="0.3">
      <c r="P90269" s="83"/>
    </row>
    <row r="90270" spans="16:16" x14ac:dyDescent="0.3">
      <c r="P90270" s="83"/>
    </row>
    <row r="90271" spans="16:16" x14ac:dyDescent="0.3">
      <c r="P90271" s="83"/>
    </row>
    <row r="90272" spans="16:16" x14ac:dyDescent="0.3">
      <c r="P90272" s="83"/>
    </row>
    <row r="90273" spans="16:16" x14ac:dyDescent="0.3">
      <c r="P90273" s="83"/>
    </row>
    <row r="90274" spans="16:16" x14ac:dyDescent="0.3">
      <c r="P90274" s="83"/>
    </row>
    <row r="90275" spans="16:16" x14ac:dyDescent="0.3">
      <c r="P90275" s="83"/>
    </row>
    <row r="90276" spans="16:16" x14ac:dyDescent="0.3">
      <c r="P90276" s="83"/>
    </row>
    <row r="90277" spans="16:16" x14ac:dyDescent="0.3">
      <c r="P90277" s="83"/>
    </row>
    <row r="90278" spans="16:16" x14ac:dyDescent="0.3">
      <c r="P90278" s="83"/>
    </row>
    <row r="90279" spans="16:16" x14ac:dyDescent="0.3">
      <c r="P90279" s="83"/>
    </row>
    <row r="90280" spans="16:16" x14ac:dyDescent="0.3">
      <c r="P90280" s="83"/>
    </row>
    <row r="90281" spans="16:16" x14ac:dyDescent="0.3">
      <c r="P90281" s="83"/>
    </row>
    <row r="90282" spans="16:16" x14ac:dyDescent="0.3">
      <c r="P90282" s="83"/>
    </row>
    <row r="90283" spans="16:16" x14ac:dyDescent="0.3">
      <c r="P90283" s="83"/>
    </row>
    <row r="90284" spans="16:16" x14ac:dyDescent="0.3">
      <c r="P90284" s="83"/>
    </row>
    <row r="90285" spans="16:16" x14ac:dyDescent="0.3">
      <c r="P90285" s="83"/>
    </row>
    <row r="90286" spans="16:16" x14ac:dyDescent="0.3">
      <c r="P90286" s="83"/>
    </row>
    <row r="90287" spans="16:16" x14ac:dyDescent="0.3">
      <c r="P90287" s="83"/>
    </row>
    <row r="90288" spans="16:16" x14ac:dyDescent="0.3">
      <c r="P90288" s="83"/>
    </row>
    <row r="90289" spans="16:16" x14ac:dyDescent="0.3">
      <c r="P90289" s="83"/>
    </row>
    <row r="90290" spans="16:16" x14ac:dyDescent="0.3">
      <c r="P90290" s="83"/>
    </row>
    <row r="90291" spans="16:16" x14ac:dyDescent="0.3">
      <c r="P90291" s="83"/>
    </row>
    <row r="90292" spans="16:16" x14ac:dyDescent="0.3">
      <c r="P90292" s="83"/>
    </row>
    <row r="90293" spans="16:16" x14ac:dyDescent="0.3">
      <c r="P90293" s="83"/>
    </row>
    <row r="90294" spans="16:16" x14ac:dyDescent="0.3">
      <c r="P90294" s="83"/>
    </row>
    <row r="90295" spans="16:16" x14ac:dyDescent="0.3">
      <c r="P90295" s="83"/>
    </row>
    <row r="90296" spans="16:16" x14ac:dyDescent="0.3">
      <c r="P90296" s="83"/>
    </row>
    <row r="90297" spans="16:16" x14ac:dyDescent="0.3">
      <c r="P90297" s="83"/>
    </row>
    <row r="90298" spans="16:16" x14ac:dyDescent="0.3">
      <c r="P90298" s="83"/>
    </row>
    <row r="90299" spans="16:16" x14ac:dyDescent="0.3">
      <c r="P90299" s="83"/>
    </row>
    <row r="90300" spans="16:16" x14ac:dyDescent="0.3">
      <c r="P90300" s="83"/>
    </row>
    <row r="90301" spans="16:16" x14ac:dyDescent="0.3">
      <c r="P90301" s="83"/>
    </row>
    <row r="90302" spans="16:16" x14ac:dyDescent="0.3">
      <c r="P90302" s="83"/>
    </row>
    <row r="90303" spans="16:16" x14ac:dyDescent="0.3">
      <c r="P90303" s="83"/>
    </row>
    <row r="90304" spans="16:16" x14ac:dyDescent="0.3">
      <c r="P90304" s="83"/>
    </row>
    <row r="90305" spans="16:16" x14ac:dyDescent="0.3">
      <c r="P90305" s="83"/>
    </row>
    <row r="90306" spans="16:16" x14ac:dyDescent="0.3">
      <c r="P90306" s="83"/>
    </row>
    <row r="90307" spans="16:16" x14ac:dyDescent="0.3">
      <c r="P90307" s="83"/>
    </row>
    <row r="90308" spans="16:16" x14ac:dyDescent="0.3">
      <c r="P90308" s="83"/>
    </row>
    <row r="90309" spans="16:16" x14ac:dyDescent="0.3">
      <c r="P90309" s="83"/>
    </row>
    <row r="90310" spans="16:16" x14ac:dyDescent="0.3">
      <c r="P90310" s="83"/>
    </row>
    <row r="90311" spans="16:16" x14ac:dyDescent="0.3">
      <c r="P90311" s="83"/>
    </row>
    <row r="90312" spans="16:16" x14ac:dyDescent="0.3">
      <c r="P90312" s="83"/>
    </row>
    <row r="90313" spans="16:16" x14ac:dyDescent="0.3">
      <c r="P90313" s="83"/>
    </row>
    <row r="90314" spans="16:16" x14ac:dyDescent="0.3">
      <c r="P90314" s="83"/>
    </row>
    <row r="90315" spans="16:16" x14ac:dyDescent="0.3">
      <c r="P90315" s="83"/>
    </row>
    <row r="90316" spans="16:16" x14ac:dyDescent="0.3">
      <c r="P90316" s="83"/>
    </row>
    <row r="90317" spans="16:16" x14ac:dyDescent="0.3">
      <c r="P90317" s="83"/>
    </row>
    <row r="90318" spans="16:16" x14ac:dyDescent="0.3">
      <c r="P90318" s="83"/>
    </row>
    <row r="90319" spans="16:16" x14ac:dyDescent="0.3">
      <c r="P90319" s="83"/>
    </row>
    <row r="90320" spans="16:16" x14ac:dyDescent="0.3">
      <c r="P90320" s="83"/>
    </row>
    <row r="90321" spans="16:16" x14ac:dyDescent="0.3">
      <c r="P90321" s="83"/>
    </row>
    <row r="90322" spans="16:16" x14ac:dyDescent="0.3">
      <c r="P90322" s="83"/>
    </row>
    <row r="90323" spans="16:16" x14ac:dyDescent="0.3">
      <c r="P90323" s="83"/>
    </row>
    <row r="90324" spans="16:16" x14ac:dyDescent="0.3">
      <c r="P90324" s="83"/>
    </row>
    <row r="90325" spans="16:16" x14ac:dyDescent="0.3">
      <c r="P90325" s="83"/>
    </row>
    <row r="90326" spans="16:16" x14ac:dyDescent="0.3">
      <c r="P90326" s="83"/>
    </row>
    <row r="90327" spans="16:16" x14ac:dyDescent="0.3">
      <c r="P90327" s="83"/>
    </row>
    <row r="90328" spans="16:16" x14ac:dyDescent="0.3">
      <c r="P90328" s="83"/>
    </row>
    <row r="90329" spans="16:16" x14ac:dyDescent="0.3">
      <c r="P90329" s="83"/>
    </row>
    <row r="90330" spans="16:16" x14ac:dyDescent="0.3">
      <c r="P90330" s="83"/>
    </row>
    <row r="90331" spans="16:16" x14ac:dyDescent="0.3">
      <c r="P90331" s="83"/>
    </row>
    <row r="90332" spans="16:16" x14ac:dyDescent="0.3">
      <c r="P90332" s="83"/>
    </row>
    <row r="90333" spans="16:16" x14ac:dyDescent="0.3">
      <c r="P90333" s="83"/>
    </row>
    <row r="90334" spans="16:16" x14ac:dyDescent="0.3">
      <c r="P90334" s="83"/>
    </row>
    <row r="90335" spans="16:16" x14ac:dyDescent="0.3">
      <c r="P90335" s="83"/>
    </row>
    <row r="90336" spans="16:16" x14ac:dyDescent="0.3">
      <c r="P90336" s="83"/>
    </row>
    <row r="90337" spans="16:16" x14ac:dyDescent="0.3">
      <c r="P90337" s="83"/>
    </row>
    <row r="90338" spans="16:16" x14ac:dyDescent="0.3">
      <c r="P90338" s="83"/>
    </row>
    <row r="90339" spans="16:16" x14ac:dyDescent="0.3">
      <c r="P90339" s="83"/>
    </row>
    <row r="90340" spans="16:16" x14ac:dyDescent="0.3">
      <c r="P90340" s="83"/>
    </row>
    <row r="90341" spans="16:16" x14ac:dyDescent="0.3">
      <c r="P90341" s="83"/>
    </row>
    <row r="90342" spans="16:16" x14ac:dyDescent="0.3">
      <c r="P90342" s="83"/>
    </row>
    <row r="90343" spans="16:16" x14ac:dyDescent="0.3">
      <c r="P90343" s="83"/>
    </row>
    <row r="90344" spans="16:16" x14ac:dyDescent="0.3">
      <c r="P90344" s="83"/>
    </row>
    <row r="90345" spans="16:16" x14ac:dyDescent="0.3">
      <c r="P90345" s="83"/>
    </row>
    <row r="90346" spans="16:16" x14ac:dyDescent="0.3">
      <c r="P90346" s="83"/>
    </row>
    <row r="90347" spans="16:16" x14ac:dyDescent="0.3">
      <c r="P90347" s="83"/>
    </row>
    <row r="90348" spans="16:16" x14ac:dyDescent="0.3">
      <c r="P90348" s="83"/>
    </row>
    <row r="90349" spans="16:16" x14ac:dyDescent="0.3">
      <c r="P90349" s="83"/>
    </row>
    <row r="90350" spans="16:16" x14ac:dyDescent="0.3">
      <c r="P90350" s="83"/>
    </row>
    <row r="90351" spans="16:16" x14ac:dyDescent="0.3">
      <c r="P90351" s="83"/>
    </row>
    <row r="90352" spans="16:16" x14ac:dyDescent="0.3">
      <c r="P90352" s="83"/>
    </row>
    <row r="90353" spans="16:16" x14ac:dyDescent="0.3">
      <c r="P90353" s="83"/>
    </row>
    <row r="90354" spans="16:16" x14ac:dyDescent="0.3">
      <c r="P90354" s="83"/>
    </row>
    <row r="90355" spans="16:16" x14ac:dyDescent="0.3">
      <c r="P90355" s="83"/>
    </row>
    <row r="90356" spans="16:16" x14ac:dyDescent="0.3">
      <c r="P90356" s="83"/>
    </row>
    <row r="90357" spans="16:16" x14ac:dyDescent="0.3">
      <c r="P90357" s="83"/>
    </row>
    <row r="90358" spans="16:16" x14ac:dyDescent="0.3">
      <c r="P90358" s="83"/>
    </row>
    <row r="90359" spans="16:16" x14ac:dyDescent="0.3">
      <c r="P90359" s="83"/>
    </row>
    <row r="90360" spans="16:16" x14ac:dyDescent="0.3">
      <c r="P90360" s="83"/>
    </row>
    <row r="90361" spans="16:16" x14ac:dyDescent="0.3">
      <c r="P90361" s="83"/>
    </row>
    <row r="90362" spans="16:16" x14ac:dyDescent="0.3">
      <c r="P90362" s="83"/>
    </row>
    <row r="90363" spans="16:16" x14ac:dyDescent="0.3">
      <c r="P90363" s="83"/>
    </row>
    <row r="90364" spans="16:16" x14ac:dyDescent="0.3">
      <c r="P90364" s="83"/>
    </row>
    <row r="90365" spans="16:16" x14ac:dyDescent="0.3">
      <c r="P90365" s="83"/>
    </row>
    <row r="90366" spans="16:16" x14ac:dyDescent="0.3">
      <c r="P90366" s="83"/>
    </row>
    <row r="90367" spans="16:16" x14ac:dyDescent="0.3">
      <c r="P90367" s="83"/>
    </row>
    <row r="90368" spans="16:16" x14ac:dyDescent="0.3">
      <c r="P90368" s="83"/>
    </row>
    <row r="90369" spans="16:16" x14ac:dyDescent="0.3">
      <c r="P90369" s="83"/>
    </row>
    <row r="90370" spans="16:16" x14ac:dyDescent="0.3">
      <c r="P90370" s="83"/>
    </row>
    <row r="90371" spans="16:16" x14ac:dyDescent="0.3">
      <c r="P90371" s="83"/>
    </row>
    <row r="90372" spans="16:16" x14ac:dyDescent="0.3">
      <c r="P90372" s="83"/>
    </row>
    <row r="90373" spans="16:16" x14ac:dyDescent="0.3">
      <c r="P90373" s="83"/>
    </row>
    <row r="90374" spans="16:16" x14ac:dyDescent="0.3">
      <c r="P90374" s="83"/>
    </row>
    <row r="90375" spans="16:16" x14ac:dyDescent="0.3">
      <c r="P90375" s="83"/>
    </row>
    <row r="90376" spans="16:16" x14ac:dyDescent="0.3">
      <c r="P90376" s="83"/>
    </row>
    <row r="90377" spans="16:16" x14ac:dyDescent="0.3">
      <c r="P90377" s="83"/>
    </row>
    <row r="90378" spans="16:16" x14ac:dyDescent="0.3">
      <c r="P90378" s="83"/>
    </row>
    <row r="90379" spans="16:16" x14ac:dyDescent="0.3">
      <c r="P90379" s="83"/>
    </row>
    <row r="90380" spans="16:16" x14ac:dyDescent="0.3">
      <c r="P90380" s="83"/>
    </row>
    <row r="90381" spans="16:16" x14ac:dyDescent="0.3">
      <c r="P90381" s="83"/>
    </row>
    <row r="90382" spans="16:16" x14ac:dyDescent="0.3">
      <c r="P90382" s="83"/>
    </row>
    <row r="90383" spans="16:16" x14ac:dyDescent="0.3">
      <c r="P90383" s="83"/>
    </row>
    <row r="90384" spans="16:16" x14ac:dyDescent="0.3">
      <c r="P90384" s="83"/>
    </row>
    <row r="90385" spans="16:16" x14ac:dyDescent="0.3">
      <c r="P90385" s="83"/>
    </row>
    <row r="90386" spans="16:16" x14ac:dyDescent="0.3">
      <c r="P90386" s="83"/>
    </row>
    <row r="90387" spans="16:16" x14ac:dyDescent="0.3">
      <c r="P90387" s="83"/>
    </row>
    <row r="90388" spans="16:16" x14ac:dyDescent="0.3">
      <c r="P90388" s="83"/>
    </row>
    <row r="90389" spans="16:16" x14ac:dyDescent="0.3">
      <c r="P90389" s="83"/>
    </row>
    <row r="90390" spans="16:16" x14ac:dyDescent="0.3">
      <c r="P90390" s="83"/>
    </row>
    <row r="90391" spans="16:16" x14ac:dyDescent="0.3">
      <c r="P90391" s="83"/>
    </row>
    <row r="90392" spans="16:16" x14ac:dyDescent="0.3">
      <c r="P90392" s="83"/>
    </row>
    <row r="90393" spans="16:16" x14ac:dyDescent="0.3">
      <c r="P90393" s="83"/>
    </row>
    <row r="90394" spans="16:16" x14ac:dyDescent="0.3">
      <c r="P90394" s="83"/>
    </row>
    <row r="90395" spans="16:16" x14ac:dyDescent="0.3">
      <c r="P90395" s="83"/>
    </row>
    <row r="90396" spans="16:16" x14ac:dyDescent="0.3">
      <c r="P90396" s="83"/>
    </row>
    <row r="90397" spans="16:16" x14ac:dyDescent="0.3">
      <c r="P90397" s="83"/>
    </row>
    <row r="90398" spans="16:16" x14ac:dyDescent="0.3">
      <c r="P90398" s="83"/>
    </row>
    <row r="90399" spans="16:16" x14ac:dyDescent="0.3">
      <c r="P90399" s="83"/>
    </row>
    <row r="90400" spans="16:16" x14ac:dyDescent="0.3">
      <c r="P90400" s="83"/>
    </row>
    <row r="90401" spans="16:16" x14ac:dyDescent="0.3">
      <c r="P90401" s="83"/>
    </row>
    <row r="90402" spans="16:16" x14ac:dyDescent="0.3">
      <c r="P90402" s="83"/>
    </row>
    <row r="90403" spans="16:16" x14ac:dyDescent="0.3">
      <c r="P90403" s="83"/>
    </row>
    <row r="90404" spans="16:16" x14ac:dyDescent="0.3">
      <c r="P90404" s="83"/>
    </row>
    <row r="90405" spans="16:16" x14ac:dyDescent="0.3">
      <c r="P90405" s="83"/>
    </row>
    <row r="90406" spans="16:16" x14ac:dyDescent="0.3">
      <c r="P90406" s="83"/>
    </row>
    <row r="90407" spans="16:16" x14ac:dyDescent="0.3">
      <c r="P90407" s="83"/>
    </row>
    <row r="90408" spans="16:16" x14ac:dyDescent="0.3">
      <c r="P90408" s="83"/>
    </row>
    <row r="90409" spans="16:16" x14ac:dyDescent="0.3">
      <c r="P90409" s="83"/>
    </row>
    <row r="90410" spans="16:16" x14ac:dyDescent="0.3">
      <c r="P90410" s="83"/>
    </row>
    <row r="90411" spans="16:16" x14ac:dyDescent="0.3">
      <c r="P90411" s="83"/>
    </row>
    <row r="90412" spans="16:16" x14ac:dyDescent="0.3">
      <c r="P90412" s="83"/>
    </row>
    <row r="90413" spans="16:16" x14ac:dyDescent="0.3">
      <c r="P90413" s="83"/>
    </row>
    <row r="90414" spans="16:16" x14ac:dyDescent="0.3">
      <c r="P90414" s="83"/>
    </row>
    <row r="90415" spans="16:16" x14ac:dyDescent="0.3">
      <c r="P90415" s="83"/>
    </row>
    <row r="90416" spans="16:16" x14ac:dyDescent="0.3">
      <c r="P90416" s="83"/>
    </row>
    <row r="90417" spans="16:16" x14ac:dyDescent="0.3">
      <c r="P90417" s="83"/>
    </row>
    <row r="90418" spans="16:16" x14ac:dyDescent="0.3">
      <c r="P90418" s="83"/>
    </row>
    <row r="90419" spans="16:16" x14ac:dyDescent="0.3">
      <c r="P90419" s="83"/>
    </row>
    <row r="90420" spans="16:16" x14ac:dyDescent="0.3">
      <c r="P90420" s="83"/>
    </row>
    <row r="90421" spans="16:16" x14ac:dyDescent="0.3">
      <c r="P90421" s="83"/>
    </row>
    <row r="90422" spans="16:16" x14ac:dyDescent="0.3">
      <c r="P90422" s="83"/>
    </row>
    <row r="90423" spans="16:16" x14ac:dyDescent="0.3">
      <c r="P90423" s="83"/>
    </row>
    <row r="90424" spans="16:16" x14ac:dyDescent="0.3">
      <c r="P90424" s="83"/>
    </row>
    <row r="90425" spans="16:16" x14ac:dyDescent="0.3">
      <c r="P90425" s="83"/>
    </row>
    <row r="90426" spans="16:16" x14ac:dyDescent="0.3">
      <c r="P90426" s="83"/>
    </row>
    <row r="90427" spans="16:16" x14ac:dyDescent="0.3">
      <c r="P90427" s="83"/>
    </row>
    <row r="90428" spans="16:16" x14ac:dyDescent="0.3">
      <c r="P90428" s="83"/>
    </row>
    <row r="90429" spans="16:16" x14ac:dyDescent="0.3">
      <c r="P90429" s="83"/>
    </row>
    <row r="90430" spans="16:16" x14ac:dyDescent="0.3">
      <c r="P90430" s="83"/>
    </row>
    <row r="90431" spans="16:16" x14ac:dyDescent="0.3">
      <c r="P90431" s="83"/>
    </row>
    <row r="90432" spans="16:16" x14ac:dyDescent="0.3">
      <c r="P90432" s="83"/>
    </row>
    <row r="90433" spans="16:16" x14ac:dyDescent="0.3">
      <c r="P90433" s="83"/>
    </row>
    <row r="90434" spans="16:16" x14ac:dyDescent="0.3">
      <c r="P90434" s="83"/>
    </row>
    <row r="90435" spans="16:16" x14ac:dyDescent="0.3">
      <c r="P90435" s="83"/>
    </row>
    <row r="90436" spans="16:16" x14ac:dyDescent="0.3">
      <c r="P90436" s="83"/>
    </row>
    <row r="90437" spans="16:16" x14ac:dyDescent="0.3">
      <c r="P90437" s="83"/>
    </row>
    <row r="90438" spans="16:16" x14ac:dyDescent="0.3">
      <c r="P90438" s="83"/>
    </row>
    <row r="90439" spans="16:16" x14ac:dyDescent="0.3">
      <c r="P90439" s="83"/>
    </row>
    <row r="90440" spans="16:16" x14ac:dyDescent="0.3">
      <c r="P90440" s="83"/>
    </row>
    <row r="90441" spans="16:16" x14ac:dyDescent="0.3">
      <c r="P90441" s="83"/>
    </row>
    <row r="90442" spans="16:16" x14ac:dyDescent="0.3">
      <c r="P90442" s="83"/>
    </row>
    <row r="90443" spans="16:16" x14ac:dyDescent="0.3">
      <c r="P90443" s="83"/>
    </row>
    <row r="90444" spans="16:16" x14ac:dyDescent="0.3">
      <c r="P90444" s="83"/>
    </row>
    <row r="90445" spans="16:16" x14ac:dyDescent="0.3">
      <c r="P90445" s="83"/>
    </row>
    <row r="90446" spans="16:16" x14ac:dyDescent="0.3">
      <c r="P90446" s="83"/>
    </row>
    <row r="90447" spans="16:16" x14ac:dyDescent="0.3">
      <c r="P90447" s="83"/>
    </row>
    <row r="90448" spans="16:16" x14ac:dyDescent="0.3">
      <c r="P90448" s="83"/>
    </row>
    <row r="90449" spans="16:16" x14ac:dyDescent="0.3">
      <c r="P90449" s="83"/>
    </row>
    <row r="90450" spans="16:16" x14ac:dyDescent="0.3">
      <c r="P90450" s="83"/>
    </row>
    <row r="90451" spans="16:16" x14ac:dyDescent="0.3">
      <c r="P90451" s="83"/>
    </row>
    <row r="90452" spans="16:16" x14ac:dyDescent="0.3">
      <c r="P90452" s="83"/>
    </row>
    <row r="90453" spans="16:16" x14ac:dyDescent="0.3">
      <c r="P90453" s="83"/>
    </row>
    <row r="90454" spans="16:16" x14ac:dyDescent="0.3">
      <c r="P90454" s="83"/>
    </row>
    <row r="90455" spans="16:16" x14ac:dyDescent="0.3">
      <c r="P90455" s="83"/>
    </row>
    <row r="90456" spans="16:16" x14ac:dyDescent="0.3">
      <c r="P90456" s="83"/>
    </row>
    <row r="90457" spans="16:16" x14ac:dyDescent="0.3">
      <c r="P90457" s="83"/>
    </row>
    <row r="90458" spans="16:16" x14ac:dyDescent="0.3">
      <c r="P90458" s="83"/>
    </row>
    <row r="90459" spans="16:16" x14ac:dyDescent="0.3">
      <c r="P90459" s="83"/>
    </row>
    <row r="90460" spans="16:16" x14ac:dyDescent="0.3">
      <c r="P90460" s="83"/>
    </row>
    <row r="90461" spans="16:16" x14ac:dyDescent="0.3">
      <c r="P90461" s="83"/>
    </row>
    <row r="90462" spans="16:16" x14ac:dyDescent="0.3">
      <c r="P90462" s="83"/>
    </row>
    <row r="90463" spans="16:16" x14ac:dyDescent="0.3">
      <c r="P90463" s="83"/>
    </row>
    <row r="90464" spans="16:16" x14ac:dyDescent="0.3">
      <c r="P90464" s="83"/>
    </row>
    <row r="90465" spans="16:16" x14ac:dyDescent="0.3">
      <c r="P90465" s="83"/>
    </row>
    <row r="90466" spans="16:16" x14ac:dyDescent="0.3">
      <c r="P90466" s="83"/>
    </row>
    <row r="90467" spans="16:16" x14ac:dyDescent="0.3">
      <c r="P90467" s="83"/>
    </row>
    <row r="90468" spans="16:16" x14ac:dyDescent="0.3">
      <c r="P90468" s="83"/>
    </row>
    <row r="90469" spans="16:16" x14ac:dyDescent="0.3">
      <c r="P90469" s="83"/>
    </row>
    <row r="90470" spans="16:16" x14ac:dyDescent="0.3">
      <c r="P90470" s="83"/>
    </row>
    <row r="90471" spans="16:16" x14ac:dyDescent="0.3">
      <c r="P90471" s="83"/>
    </row>
    <row r="90472" spans="16:16" x14ac:dyDescent="0.3">
      <c r="P90472" s="83"/>
    </row>
    <row r="90473" spans="16:16" x14ac:dyDescent="0.3">
      <c r="P90473" s="83"/>
    </row>
    <row r="90474" spans="16:16" x14ac:dyDescent="0.3">
      <c r="P90474" s="83"/>
    </row>
    <row r="90475" spans="16:16" x14ac:dyDescent="0.3">
      <c r="P90475" s="83"/>
    </row>
    <row r="90476" spans="16:16" x14ac:dyDescent="0.3">
      <c r="P90476" s="83"/>
    </row>
    <row r="90477" spans="16:16" x14ac:dyDescent="0.3">
      <c r="P90477" s="83"/>
    </row>
    <row r="90478" spans="16:16" x14ac:dyDescent="0.3">
      <c r="P90478" s="83"/>
    </row>
    <row r="90479" spans="16:16" x14ac:dyDescent="0.3">
      <c r="P90479" s="83"/>
    </row>
    <row r="90480" spans="16:16" x14ac:dyDescent="0.3">
      <c r="P90480" s="83"/>
    </row>
    <row r="90481" spans="16:16" x14ac:dyDescent="0.3">
      <c r="P90481" s="83"/>
    </row>
    <row r="90482" spans="16:16" x14ac:dyDescent="0.3">
      <c r="P90482" s="83"/>
    </row>
    <row r="90483" spans="16:16" x14ac:dyDescent="0.3">
      <c r="P90483" s="83"/>
    </row>
    <row r="90484" spans="16:16" x14ac:dyDescent="0.3">
      <c r="P90484" s="83"/>
    </row>
    <row r="90485" spans="16:16" x14ac:dyDescent="0.3">
      <c r="P90485" s="83"/>
    </row>
    <row r="90486" spans="16:16" x14ac:dyDescent="0.3">
      <c r="P90486" s="83"/>
    </row>
    <row r="90487" spans="16:16" x14ac:dyDescent="0.3">
      <c r="P90487" s="83"/>
    </row>
    <row r="90488" spans="16:16" x14ac:dyDescent="0.3">
      <c r="P90488" s="83"/>
    </row>
    <row r="90489" spans="16:16" x14ac:dyDescent="0.3">
      <c r="P90489" s="83"/>
    </row>
    <row r="90490" spans="16:16" x14ac:dyDescent="0.3">
      <c r="P90490" s="83"/>
    </row>
    <row r="90491" spans="16:16" x14ac:dyDescent="0.3">
      <c r="P90491" s="83"/>
    </row>
    <row r="90492" spans="16:16" x14ac:dyDescent="0.3">
      <c r="P90492" s="83"/>
    </row>
    <row r="90493" spans="16:16" x14ac:dyDescent="0.3">
      <c r="P90493" s="83"/>
    </row>
    <row r="90494" spans="16:16" x14ac:dyDescent="0.3">
      <c r="P90494" s="83"/>
    </row>
    <row r="90495" spans="16:16" x14ac:dyDescent="0.3">
      <c r="P90495" s="83"/>
    </row>
    <row r="90496" spans="16:16" x14ac:dyDescent="0.3">
      <c r="P90496" s="83"/>
    </row>
    <row r="90497" spans="16:16" x14ac:dyDescent="0.3">
      <c r="P90497" s="83"/>
    </row>
    <row r="90498" spans="16:16" x14ac:dyDescent="0.3">
      <c r="P90498" s="83"/>
    </row>
    <row r="90499" spans="16:16" x14ac:dyDescent="0.3">
      <c r="P90499" s="83"/>
    </row>
    <row r="90500" spans="16:16" x14ac:dyDescent="0.3">
      <c r="P90500" s="83"/>
    </row>
    <row r="90501" spans="16:16" x14ac:dyDescent="0.3">
      <c r="P90501" s="83"/>
    </row>
    <row r="90502" spans="16:16" x14ac:dyDescent="0.3">
      <c r="P90502" s="83"/>
    </row>
    <row r="90503" spans="16:16" x14ac:dyDescent="0.3">
      <c r="P90503" s="83"/>
    </row>
    <row r="90504" spans="16:16" x14ac:dyDescent="0.3">
      <c r="P90504" s="83"/>
    </row>
    <row r="90505" spans="16:16" x14ac:dyDescent="0.3">
      <c r="P90505" s="83"/>
    </row>
    <row r="90506" spans="16:16" x14ac:dyDescent="0.3">
      <c r="P90506" s="83"/>
    </row>
    <row r="90507" spans="16:16" x14ac:dyDescent="0.3">
      <c r="P90507" s="83"/>
    </row>
    <row r="90508" spans="16:16" x14ac:dyDescent="0.3">
      <c r="P90508" s="83"/>
    </row>
    <row r="90509" spans="16:16" x14ac:dyDescent="0.3">
      <c r="P90509" s="83"/>
    </row>
    <row r="90510" spans="16:16" x14ac:dyDescent="0.3">
      <c r="P90510" s="83"/>
    </row>
    <row r="90511" spans="16:16" x14ac:dyDescent="0.3">
      <c r="P90511" s="83"/>
    </row>
    <row r="90512" spans="16:16" x14ac:dyDescent="0.3">
      <c r="P90512" s="83"/>
    </row>
    <row r="90513" spans="16:16" x14ac:dyDescent="0.3">
      <c r="P90513" s="83"/>
    </row>
    <row r="90514" spans="16:16" x14ac:dyDescent="0.3">
      <c r="P90514" s="83"/>
    </row>
    <row r="90515" spans="16:16" x14ac:dyDescent="0.3">
      <c r="P90515" s="83"/>
    </row>
    <row r="90516" spans="16:16" x14ac:dyDescent="0.3">
      <c r="P90516" s="83"/>
    </row>
    <row r="90517" spans="16:16" x14ac:dyDescent="0.3">
      <c r="P90517" s="83"/>
    </row>
    <row r="90518" spans="16:16" x14ac:dyDescent="0.3">
      <c r="P90518" s="83"/>
    </row>
    <row r="90519" spans="16:16" x14ac:dyDescent="0.3">
      <c r="P90519" s="83"/>
    </row>
    <row r="90520" spans="16:16" x14ac:dyDescent="0.3">
      <c r="P90520" s="83"/>
    </row>
    <row r="90521" spans="16:16" x14ac:dyDescent="0.3">
      <c r="P90521" s="83"/>
    </row>
    <row r="90522" spans="16:16" x14ac:dyDescent="0.3">
      <c r="P90522" s="83"/>
    </row>
    <row r="90523" spans="16:16" x14ac:dyDescent="0.3">
      <c r="P90523" s="83"/>
    </row>
    <row r="90524" spans="16:16" x14ac:dyDescent="0.3">
      <c r="P90524" s="83"/>
    </row>
    <row r="90525" spans="16:16" x14ac:dyDescent="0.3">
      <c r="P90525" s="83"/>
    </row>
    <row r="90526" spans="16:16" x14ac:dyDescent="0.3">
      <c r="P90526" s="83"/>
    </row>
    <row r="90527" spans="16:16" x14ac:dyDescent="0.3">
      <c r="P90527" s="83"/>
    </row>
    <row r="90528" spans="16:16" x14ac:dyDescent="0.3">
      <c r="P90528" s="83"/>
    </row>
    <row r="90529" spans="16:16" x14ac:dyDescent="0.3">
      <c r="P90529" s="83"/>
    </row>
    <row r="90530" spans="16:16" x14ac:dyDescent="0.3">
      <c r="P90530" s="83"/>
    </row>
    <row r="90531" spans="16:16" x14ac:dyDescent="0.3">
      <c r="P90531" s="83"/>
    </row>
    <row r="90532" spans="16:16" x14ac:dyDescent="0.3">
      <c r="P90532" s="83"/>
    </row>
    <row r="90533" spans="16:16" x14ac:dyDescent="0.3">
      <c r="P90533" s="83"/>
    </row>
    <row r="90534" spans="16:16" x14ac:dyDescent="0.3">
      <c r="P90534" s="83"/>
    </row>
    <row r="90535" spans="16:16" x14ac:dyDescent="0.3">
      <c r="P90535" s="83"/>
    </row>
    <row r="90536" spans="16:16" x14ac:dyDescent="0.3">
      <c r="P90536" s="83"/>
    </row>
    <row r="90537" spans="16:16" x14ac:dyDescent="0.3">
      <c r="P90537" s="83"/>
    </row>
    <row r="90538" spans="16:16" x14ac:dyDescent="0.3">
      <c r="P90538" s="83"/>
    </row>
    <row r="90539" spans="16:16" x14ac:dyDescent="0.3">
      <c r="P90539" s="83"/>
    </row>
    <row r="90540" spans="16:16" x14ac:dyDescent="0.3">
      <c r="P90540" s="83"/>
    </row>
    <row r="90541" spans="16:16" x14ac:dyDescent="0.3">
      <c r="P90541" s="83"/>
    </row>
    <row r="90542" spans="16:16" x14ac:dyDescent="0.3">
      <c r="P90542" s="83"/>
    </row>
    <row r="90543" spans="16:16" x14ac:dyDescent="0.3">
      <c r="P90543" s="83"/>
    </row>
    <row r="90544" spans="16:16" x14ac:dyDescent="0.3">
      <c r="P90544" s="83"/>
    </row>
    <row r="90545" spans="16:16" x14ac:dyDescent="0.3">
      <c r="P90545" s="83"/>
    </row>
    <row r="90546" spans="16:16" x14ac:dyDescent="0.3">
      <c r="P90546" s="83"/>
    </row>
    <row r="90547" spans="16:16" x14ac:dyDescent="0.3">
      <c r="P90547" s="83"/>
    </row>
    <row r="90548" spans="16:16" x14ac:dyDescent="0.3">
      <c r="P90548" s="83"/>
    </row>
    <row r="90549" spans="16:16" x14ac:dyDescent="0.3">
      <c r="P90549" s="83"/>
    </row>
    <row r="90550" spans="16:16" x14ac:dyDescent="0.3">
      <c r="P90550" s="83"/>
    </row>
    <row r="90551" spans="16:16" x14ac:dyDescent="0.3">
      <c r="P90551" s="83"/>
    </row>
    <row r="90552" spans="16:16" x14ac:dyDescent="0.3">
      <c r="P90552" s="83"/>
    </row>
    <row r="90553" spans="16:16" x14ac:dyDescent="0.3">
      <c r="P90553" s="83"/>
    </row>
    <row r="90554" spans="16:16" x14ac:dyDescent="0.3">
      <c r="P90554" s="83"/>
    </row>
    <row r="90555" spans="16:16" x14ac:dyDescent="0.3">
      <c r="P90555" s="83"/>
    </row>
    <row r="90556" spans="16:16" x14ac:dyDescent="0.3">
      <c r="P90556" s="83"/>
    </row>
    <row r="90557" spans="16:16" x14ac:dyDescent="0.3">
      <c r="P90557" s="83"/>
    </row>
    <row r="90558" spans="16:16" x14ac:dyDescent="0.3">
      <c r="P90558" s="83"/>
    </row>
    <row r="90559" spans="16:16" x14ac:dyDescent="0.3">
      <c r="P90559" s="83"/>
    </row>
    <row r="90560" spans="16:16" x14ac:dyDescent="0.3">
      <c r="P90560" s="83"/>
    </row>
    <row r="90561" spans="16:16" x14ac:dyDescent="0.3">
      <c r="P90561" s="83"/>
    </row>
    <row r="90562" spans="16:16" x14ac:dyDescent="0.3">
      <c r="P90562" s="83"/>
    </row>
    <row r="90563" spans="16:16" x14ac:dyDescent="0.3">
      <c r="P90563" s="83"/>
    </row>
    <row r="90564" spans="16:16" x14ac:dyDescent="0.3">
      <c r="P90564" s="83"/>
    </row>
    <row r="90565" spans="16:16" x14ac:dyDescent="0.3">
      <c r="P90565" s="83"/>
    </row>
    <row r="90566" spans="16:16" x14ac:dyDescent="0.3">
      <c r="P90566" s="83"/>
    </row>
    <row r="90567" spans="16:16" x14ac:dyDescent="0.3">
      <c r="P90567" s="83"/>
    </row>
    <row r="90568" spans="16:16" x14ac:dyDescent="0.3">
      <c r="P90568" s="83"/>
    </row>
    <row r="90569" spans="16:16" x14ac:dyDescent="0.3">
      <c r="P90569" s="83"/>
    </row>
    <row r="90570" spans="16:16" x14ac:dyDescent="0.3">
      <c r="P90570" s="83"/>
    </row>
    <row r="90571" spans="16:16" x14ac:dyDescent="0.3">
      <c r="P90571" s="83"/>
    </row>
    <row r="90572" spans="16:16" x14ac:dyDescent="0.3">
      <c r="P90572" s="83"/>
    </row>
    <row r="90573" spans="16:16" x14ac:dyDescent="0.3">
      <c r="P90573" s="83"/>
    </row>
    <row r="90574" spans="16:16" x14ac:dyDescent="0.3">
      <c r="P90574" s="83"/>
    </row>
    <row r="90575" spans="16:16" x14ac:dyDescent="0.3">
      <c r="P90575" s="83"/>
    </row>
    <row r="90576" spans="16:16" x14ac:dyDescent="0.3">
      <c r="P90576" s="83"/>
    </row>
    <row r="90577" spans="16:16" x14ac:dyDescent="0.3">
      <c r="P90577" s="83"/>
    </row>
    <row r="90578" spans="16:16" x14ac:dyDescent="0.3">
      <c r="P90578" s="83"/>
    </row>
    <row r="90579" spans="16:16" x14ac:dyDescent="0.3">
      <c r="P90579" s="83"/>
    </row>
    <row r="90580" spans="16:16" x14ac:dyDescent="0.3">
      <c r="P90580" s="83"/>
    </row>
    <row r="90581" spans="16:16" x14ac:dyDescent="0.3">
      <c r="P90581" s="83"/>
    </row>
    <row r="90582" spans="16:16" x14ac:dyDescent="0.3">
      <c r="P90582" s="83"/>
    </row>
    <row r="90583" spans="16:16" x14ac:dyDescent="0.3">
      <c r="P90583" s="83"/>
    </row>
    <row r="90584" spans="16:16" x14ac:dyDescent="0.3">
      <c r="P90584" s="83"/>
    </row>
    <row r="90585" spans="16:16" x14ac:dyDescent="0.3">
      <c r="P90585" s="83"/>
    </row>
    <row r="90586" spans="16:16" x14ac:dyDescent="0.3">
      <c r="P90586" s="83"/>
    </row>
    <row r="90587" spans="16:16" x14ac:dyDescent="0.3">
      <c r="P90587" s="83"/>
    </row>
    <row r="90588" spans="16:16" x14ac:dyDescent="0.3">
      <c r="P90588" s="83"/>
    </row>
    <row r="90589" spans="16:16" x14ac:dyDescent="0.3">
      <c r="P90589" s="83"/>
    </row>
    <row r="90590" spans="16:16" x14ac:dyDescent="0.3">
      <c r="P90590" s="83"/>
    </row>
    <row r="90591" spans="16:16" x14ac:dyDescent="0.3">
      <c r="P90591" s="83"/>
    </row>
    <row r="90592" spans="16:16" x14ac:dyDescent="0.3">
      <c r="P90592" s="83"/>
    </row>
    <row r="90593" spans="16:16" x14ac:dyDescent="0.3">
      <c r="P90593" s="83"/>
    </row>
    <row r="90594" spans="16:16" x14ac:dyDescent="0.3">
      <c r="P90594" s="83"/>
    </row>
    <row r="90595" spans="16:16" x14ac:dyDescent="0.3">
      <c r="P90595" s="83"/>
    </row>
    <row r="90596" spans="16:16" x14ac:dyDescent="0.3">
      <c r="P90596" s="83"/>
    </row>
    <row r="90597" spans="16:16" x14ac:dyDescent="0.3">
      <c r="P90597" s="83"/>
    </row>
    <row r="90598" spans="16:16" x14ac:dyDescent="0.3">
      <c r="P90598" s="83"/>
    </row>
    <row r="90599" spans="16:16" x14ac:dyDescent="0.3">
      <c r="P90599" s="83"/>
    </row>
    <row r="90600" spans="16:16" x14ac:dyDescent="0.3">
      <c r="P90600" s="83"/>
    </row>
    <row r="90601" spans="16:16" x14ac:dyDescent="0.3">
      <c r="P90601" s="83"/>
    </row>
    <row r="90602" spans="16:16" x14ac:dyDescent="0.3">
      <c r="P90602" s="83"/>
    </row>
    <row r="90603" spans="16:16" x14ac:dyDescent="0.3">
      <c r="P90603" s="83"/>
    </row>
    <row r="90604" spans="16:16" x14ac:dyDescent="0.3">
      <c r="P90604" s="83"/>
    </row>
    <row r="90605" spans="16:16" x14ac:dyDescent="0.3">
      <c r="P90605" s="83"/>
    </row>
    <row r="90606" spans="16:16" x14ac:dyDescent="0.3">
      <c r="P90606" s="83"/>
    </row>
    <row r="90607" spans="16:16" x14ac:dyDescent="0.3">
      <c r="P90607" s="83"/>
    </row>
    <row r="90608" spans="16:16" x14ac:dyDescent="0.3">
      <c r="P90608" s="83"/>
    </row>
    <row r="90609" spans="16:16" x14ac:dyDescent="0.3">
      <c r="P90609" s="83"/>
    </row>
    <row r="90610" spans="16:16" x14ac:dyDescent="0.3">
      <c r="P90610" s="83"/>
    </row>
    <row r="90611" spans="16:16" x14ac:dyDescent="0.3">
      <c r="P90611" s="83"/>
    </row>
    <row r="90612" spans="16:16" x14ac:dyDescent="0.3">
      <c r="P90612" s="83"/>
    </row>
    <row r="90613" spans="16:16" x14ac:dyDescent="0.3">
      <c r="P90613" s="83"/>
    </row>
    <row r="90614" spans="16:16" x14ac:dyDescent="0.3">
      <c r="P90614" s="83"/>
    </row>
    <row r="90615" spans="16:16" x14ac:dyDescent="0.3">
      <c r="P90615" s="83"/>
    </row>
    <row r="90616" spans="16:16" x14ac:dyDescent="0.3">
      <c r="P90616" s="83"/>
    </row>
    <row r="90617" spans="16:16" x14ac:dyDescent="0.3">
      <c r="P90617" s="83"/>
    </row>
    <row r="90618" spans="16:16" x14ac:dyDescent="0.3">
      <c r="P90618" s="83"/>
    </row>
    <row r="90619" spans="16:16" x14ac:dyDescent="0.3">
      <c r="P90619" s="83"/>
    </row>
    <row r="90620" spans="16:16" x14ac:dyDescent="0.3">
      <c r="P90620" s="83"/>
    </row>
    <row r="90621" spans="16:16" x14ac:dyDescent="0.3">
      <c r="P90621" s="83"/>
    </row>
    <row r="90622" spans="16:16" x14ac:dyDescent="0.3">
      <c r="P90622" s="83"/>
    </row>
    <row r="90623" spans="16:16" x14ac:dyDescent="0.3">
      <c r="P90623" s="83"/>
    </row>
    <row r="90624" spans="16:16" x14ac:dyDescent="0.3">
      <c r="P90624" s="83"/>
    </row>
    <row r="90625" spans="16:16" x14ac:dyDescent="0.3">
      <c r="P90625" s="83"/>
    </row>
    <row r="90626" spans="16:16" x14ac:dyDescent="0.3">
      <c r="P90626" s="83"/>
    </row>
    <row r="90627" spans="16:16" x14ac:dyDescent="0.3">
      <c r="P90627" s="83"/>
    </row>
    <row r="90628" spans="16:16" x14ac:dyDescent="0.3">
      <c r="P90628" s="83"/>
    </row>
    <row r="90629" spans="16:16" x14ac:dyDescent="0.3">
      <c r="P90629" s="83"/>
    </row>
    <row r="90630" spans="16:16" x14ac:dyDescent="0.3">
      <c r="P90630" s="83"/>
    </row>
    <row r="90631" spans="16:16" x14ac:dyDescent="0.3">
      <c r="P90631" s="83"/>
    </row>
    <row r="90632" spans="16:16" x14ac:dyDescent="0.3">
      <c r="P90632" s="83"/>
    </row>
    <row r="90633" spans="16:16" x14ac:dyDescent="0.3">
      <c r="P90633" s="83"/>
    </row>
    <row r="90634" spans="16:16" x14ac:dyDescent="0.3">
      <c r="P90634" s="83"/>
    </row>
    <row r="90635" spans="16:16" x14ac:dyDescent="0.3">
      <c r="P90635" s="83"/>
    </row>
    <row r="90636" spans="16:16" x14ac:dyDescent="0.3">
      <c r="P90636" s="83"/>
    </row>
    <row r="90637" spans="16:16" x14ac:dyDescent="0.3">
      <c r="P90637" s="83"/>
    </row>
    <row r="90638" spans="16:16" x14ac:dyDescent="0.3">
      <c r="P90638" s="83"/>
    </row>
    <row r="90639" spans="16:16" x14ac:dyDescent="0.3">
      <c r="P90639" s="83"/>
    </row>
    <row r="90640" spans="16:16" x14ac:dyDescent="0.3">
      <c r="P90640" s="83"/>
    </row>
    <row r="90641" spans="16:16" x14ac:dyDescent="0.3">
      <c r="P90641" s="83"/>
    </row>
    <row r="90642" spans="16:16" x14ac:dyDescent="0.3">
      <c r="P90642" s="83"/>
    </row>
    <row r="90643" spans="16:16" x14ac:dyDescent="0.3">
      <c r="P90643" s="83"/>
    </row>
    <row r="90644" spans="16:16" x14ac:dyDescent="0.3">
      <c r="P90644" s="83"/>
    </row>
    <row r="90645" spans="16:16" x14ac:dyDescent="0.3">
      <c r="P90645" s="83"/>
    </row>
    <row r="90646" spans="16:16" x14ac:dyDescent="0.3">
      <c r="P90646" s="83"/>
    </row>
    <row r="90647" spans="16:16" x14ac:dyDescent="0.3">
      <c r="P90647" s="83"/>
    </row>
    <row r="90648" spans="16:16" x14ac:dyDescent="0.3">
      <c r="P90648" s="83"/>
    </row>
    <row r="90649" spans="16:16" x14ac:dyDescent="0.3">
      <c r="P90649" s="83"/>
    </row>
    <row r="90650" spans="16:16" x14ac:dyDescent="0.3">
      <c r="P90650" s="83"/>
    </row>
    <row r="90651" spans="16:16" x14ac:dyDescent="0.3">
      <c r="P90651" s="83"/>
    </row>
    <row r="90652" spans="16:16" x14ac:dyDescent="0.3">
      <c r="P90652" s="83"/>
    </row>
    <row r="90653" spans="16:16" x14ac:dyDescent="0.3">
      <c r="P90653" s="83"/>
    </row>
    <row r="90654" spans="16:16" x14ac:dyDescent="0.3">
      <c r="P90654" s="83"/>
    </row>
    <row r="90655" spans="16:16" x14ac:dyDescent="0.3">
      <c r="P90655" s="83"/>
    </row>
    <row r="90656" spans="16:16" x14ac:dyDescent="0.3">
      <c r="P90656" s="83"/>
    </row>
    <row r="90657" spans="16:16" x14ac:dyDescent="0.3">
      <c r="P90657" s="83"/>
    </row>
    <row r="90658" spans="16:16" x14ac:dyDescent="0.3">
      <c r="P90658" s="83"/>
    </row>
    <row r="90659" spans="16:16" x14ac:dyDescent="0.3">
      <c r="P90659" s="83"/>
    </row>
    <row r="90660" spans="16:16" x14ac:dyDescent="0.3">
      <c r="P90660" s="83"/>
    </row>
    <row r="90661" spans="16:16" x14ac:dyDescent="0.3">
      <c r="P90661" s="83"/>
    </row>
    <row r="90662" spans="16:16" x14ac:dyDescent="0.3">
      <c r="P90662" s="83"/>
    </row>
    <row r="90663" spans="16:16" x14ac:dyDescent="0.3">
      <c r="P90663" s="83"/>
    </row>
    <row r="90664" spans="16:16" x14ac:dyDescent="0.3">
      <c r="P90664" s="83"/>
    </row>
    <row r="90665" spans="16:16" x14ac:dyDescent="0.3">
      <c r="P90665" s="83"/>
    </row>
    <row r="90666" spans="16:16" x14ac:dyDescent="0.3">
      <c r="P90666" s="83"/>
    </row>
    <row r="90667" spans="16:16" x14ac:dyDescent="0.3">
      <c r="P90667" s="83"/>
    </row>
    <row r="90668" spans="16:16" x14ac:dyDescent="0.3">
      <c r="P90668" s="83"/>
    </row>
    <row r="90669" spans="16:16" x14ac:dyDescent="0.3">
      <c r="P90669" s="83"/>
    </row>
    <row r="90670" spans="16:16" x14ac:dyDescent="0.3">
      <c r="P90670" s="83"/>
    </row>
    <row r="90671" spans="16:16" x14ac:dyDescent="0.3">
      <c r="P90671" s="83"/>
    </row>
    <row r="90672" spans="16:16" x14ac:dyDescent="0.3">
      <c r="P90672" s="83"/>
    </row>
    <row r="90673" spans="16:16" x14ac:dyDescent="0.3">
      <c r="P90673" s="83"/>
    </row>
    <row r="90674" spans="16:16" x14ac:dyDescent="0.3">
      <c r="P90674" s="83"/>
    </row>
    <row r="90675" spans="16:16" x14ac:dyDescent="0.3">
      <c r="P90675" s="83"/>
    </row>
    <row r="90676" spans="16:16" x14ac:dyDescent="0.3">
      <c r="P90676" s="83"/>
    </row>
    <row r="90677" spans="16:16" x14ac:dyDescent="0.3">
      <c r="P90677" s="83"/>
    </row>
    <row r="90678" spans="16:16" x14ac:dyDescent="0.3">
      <c r="P90678" s="83"/>
    </row>
    <row r="90679" spans="16:16" x14ac:dyDescent="0.3">
      <c r="P90679" s="83"/>
    </row>
    <row r="90680" spans="16:16" x14ac:dyDescent="0.3">
      <c r="P90680" s="83"/>
    </row>
    <row r="90681" spans="16:16" x14ac:dyDescent="0.3">
      <c r="P90681" s="83"/>
    </row>
    <row r="90682" spans="16:16" x14ac:dyDescent="0.3">
      <c r="P90682" s="83"/>
    </row>
    <row r="90683" spans="16:16" x14ac:dyDescent="0.3">
      <c r="P90683" s="83"/>
    </row>
    <row r="90684" spans="16:16" x14ac:dyDescent="0.3">
      <c r="P90684" s="83"/>
    </row>
    <row r="90685" spans="16:16" x14ac:dyDescent="0.3">
      <c r="P90685" s="83"/>
    </row>
    <row r="90686" spans="16:16" x14ac:dyDescent="0.3">
      <c r="P90686" s="83"/>
    </row>
    <row r="90687" spans="16:16" x14ac:dyDescent="0.3">
      <c r="P90687" s="83"/>
    </row>
    <row r="90688" spans="16:16" x14ac:dyDescent="0.3">
      <c r="P90688" s="83"/>
    </row>
    <row r="90689" spans="16:16" x14ac:dyDescent="0.3">
      <c r="P90689" s="83"/>
    </row>
    <row r="90690" spans="16:16" x14ac:dyDescent="0.3">
      <c r="P90690" s="83"/>
    </row>
    <row r="90691" spans="16:16" x14ac:dyDescent="0.3">
      <c r="P90691" s="83"/>
    </row>
    <row r="90692" spans="16:16" x14ac:dyDescent="0.3">
      <c r="P90692" s="83"/>
    </row>
    <row r="90693" spans="16:16" x14ac:dyDescent="0.3">
      <c r="P90693" s="83"/>
    </row>
    <row r="90694" spans="16:16" x14ac:dyDescent="0.3">
      <c r="P90694" s="83"/>
    </row>
    <row r="90695" spans="16:16" x14ac:dyDescent="0.3">
      <c r="P90695" s="83"/>
    </row>
    <row r="90696" spans="16:16" x14ac:dyDescent="0.3">
      <c r="P90696" s="83"/>
    </row>
    <row r="90697" spans="16:16" x14ac:dyDescent="0.3">
      <c r="P90697" s="83"/>
    </row>
    <row r="90698" spans="16:16" x14ac:dyDescent="0.3">
      <c r="P90698" s="83"/>
    </row>
    <row r="90699" spans="16:16" x14ac:dyDescent="0.3">
      <c r="P90699" s="83"/>
    </row>
    <row r="90700" spans="16:16" x14ac:dyDescent="0.3">
      <c r="P90700" s="83"/>
    </row>
    <row r="90701" spans="16:16" x14ac:dyDescent="0.3">
      <c r="P90701" s="83"/>
    </row>
    <row r="90702" spans="16:16" x14ac:dyDescent="0.3">
      <c r="P90702" s="83"/>
    </row>
    <row r="90703" spans="16:16" x14ac:dyDescent="0.3">
      <c r="P90703" s="83"/>
    </row>
    <row r="90704" spans="16:16" x14ac:dyDescent="0.3">
      <c r="P90704" s="83"/>
    </row>
    <row r="90705" spans="16:16" x14ac:dyDescent="0.3">
      <c r="P90705" s="83"/>
    </row>
    <row r="90706" spans="16:16" x14ac:dyDescent="0.3">
      <c r="P90706" s="83"/>
    </row>
    <row r="90707" spans="16:16" x14ac:dyDescent="0.3">
      <c r="P90707" s="83"/>
    </row>
    <row r="90708" spans="16:16" x14ac:dyDescent="0.3">
      <c r="P90708" s="83"/>
    </row>
    <row r="90709" spans="16:16" x14ac:dyDescent="0.3">
      <c r="P90709" s="83"/>
    </row>
    <row r="90710" spans="16:16" x14ac:dyDescent="0.3">
      <c r="P90710" s="83"/>
    </row>
    <row r="90711" spans="16:16" x14ac:dyDescent="0.3">
      <c r="P90711" s="83"/>
    </row>
    <row r="90712" spans="16:16" x14ac:dyDescent="0.3">
      <c r="P90712" s="83"/>
    </row>
    <row r="90713" spans="16:16" x14ac:dyDescent="0.3">
      <c r="P90713" s="83"/>
    </row>
    <row r="90714" spans="16:16" x14ac:dyDescent="0.3">
      <c r="P90714" s="83"/>
    </row>
    <row r="90715" spans="16:16" x14ac:dyDescent="0.3">
      <c r="P90715" s="83"/>
    </row>
    <row r="90716" spans="16:16" x14ac:dyDescent="0.3">
      <c r="P90716" s="83"/>
    </row>
    <row r="90717" spans="16:16" x14ac:dyDescent="0.3">
      <c r="P90717" s="83"/>
    </row>
    <row r="90718" spans="16:16" x14ac:dyDescent="0.3">
      <c r="P90718" s="83"/>
    </row>
    <row r="90719" spans="16:16" x14ac:dyDescent="0.3">
      <c r="P90719" s="83"/>
    </row>
    <row r="90720" spans="16:16" x14ac:dyDescent="0.3">
      <c r="P90720" s="83"/>
    </row>
    <row r="90721" spans="16:16" x14ac:dyDescent="0.3">
      <c r="P90721" s="83"/>
    </row>
    <row r="90722" spans="16:16" x14ac:dyDescent="0.3">
      <c r="P90722" s="83"/>
    </row>
    <row r="90723" spans="16:16" x14ac:dyDescent="0.3">
      <c r="P90723" s="83"/>
    </row>
    <row r="90724" spans="16:16" x14ac:dyDescent="0.3">
      <c r="P90724" s="83"/>
    </row>
    <row r="90725" spans="16:16" x14ac:dyDescent="0.3">
      <c r="P90725" s="83"/>
    </row>
    <row r="90726" spans="16:16" x14ac:dyDescent="0.3">
      <c r="P90726" s="83"/>
    </row>
    <row r="90727" spans="16:16" x14ac:dyDescent="0.3">
      <c r="P90727" s="83"/>
    </row>
    <row r="90728" spans="16:16" x14ac:dyDescent="0.3">
      <c r="P90728" s="83"/>
    </row>
    <row r="90729" spans="16:16" x14ac:dyDescent="0.3">
      <c r="P90729" s="83"/>
    </row>
    <row r="90730" spans="16:16" x14ac:dyDescent="0.3">
      <c r="P90730" s="83"/>
    </row>
    <row r="90731" spans="16:16" x14ac:dyDescent="0.3">
      <c r="P90731" s="83"/>
    </row>
    <row r="90732" spans="16:16" x14ac:dyDescent="0.3">
      <c r="P90732" s="83"/>
    </row>
    <row r="90733" spans="16:16" x14ac:dyDescent="0.3">
      <c r="P90733" s="83"/>
    </row>
    <row r="90734" spans="16:16" x14ac:dyDescent="0.3">
      <c r="P90734" s="83"/>
    </row>
    <row r="90735" spans="16:16" x14ac:dyDescent="0.3">
      <c r="P90735" s="83"/>
    </row>
    <row r="90736" spans="16:16" x14ac:dyDescent="0.3">
      <c r="P90736" s="83"/>
    </row>
    <row r="90737" spans="16:16" x14ac:dyDescent="0.3">
      <c r="P90737" s="83"/>
    </row>
    <row r="90738" spans="16:16" x14ac:dyDescent="0.3">
      <c r="P90738" s="83"/>
    </row>
    <row r="90739" spans="16:16" x14ac:dyDescent="0.3">
      <c r="P90739" s="83"/>
    </row>
    <row r="90740" spans="16:16" x14ac:dyDescent="0.3">
      <c r="P90740" s="83"/>
    </row>
    <row r="90741" spans="16:16" x14ac:dyDescent="0.3">
      <c r="P90741" s="83"/>
    </row>
    <row r="90742" spans="16:16" x14ac:dyDescent="0.3">
      <c r="P90742" s="83"/>
    </row>
    <row r="90743" spans="16:16" x14ac:dyDescent="0.3">
      <c r="P90743" s="83"/>
    </row>
    <row r="90744" spans="16:16" x14ac:dyDescent="0.3">
      <c r="P90744" s="83"/>
    </row>
    <row r="90745" spans="16:16" x14ac:dyDescent="0.3">
      <c r="P90745" s="83"/>
    </row>
    <row r="90746" spans="16:16" x14ac:dyDescent="0.3">
      <c r="P90746" s="83"/>
    </row>
    <row r="90747" spans="16:16" x14ac:dyDescent="0.3">
      <c r="P90747" s="83"/>
    </row>
    <row r="90748" spans="16:16" x14ac:dyDescent="0.3">
      <c r="P90748" s="83"/>
    </row>
    <row r="90749" spans="16:16" x14ac:dyDescent="0.3">
      <c r="P90749" s="83"/>
    </row>
    <row r="90750" spans="16:16" x14ac:dyDescent="0.3">
      <c r="P90750" s="83"/>
    </row>
    <row r="90751" spans="16:16" x14ac:dyDescent="0.3">
      <c r="P90751" s="83"/>
    </row>
    <row r="90752" spans="16:16" x14ac:dyDescent="0.3">
      <c r="P90752" s="83"/>
    </row>
    <row r="90753" spans="16:16" x14ac:dyDescent="0.3">
      <c r="P90753" s="83"/>
    </row>
    <row r="90754" spans="16:16" x14ac:dyDescent="0.3">
      <c r="P90754" s="83"/>
    </row>
    <row r="90755" spans="16:16" x14ac:dyDescent="0.3">
      <c r="P90755" s="83"/>
    </row>
    <row r="90756" spans="16:16" x14ac:dyDescent="0.3">
      <c r="P90756" s="83"/>
    </row>
    <row r="90757" spans="16:16" x14ac:dyDescent="0.3">
      <c r="P90757" s="83"/>
    </row>
    <row r="90758" spans="16:16" x14ac:dyDescent="0.3">
      <c r="P90758" s="83"/>
    </row>
    <row r="90759" spans="16:16" x14ac:dyDescent="0.3">
      <c r="P90759" s="83"/>
    </row>
    <row r="90760" spans="16:16" x14ac:dyDescent="0.3">
      <c r="P90760" s="83"/>
    </row>
    <row r="90761" spans="16:16" x14ac:dyDescent="0.3">
      <c r="P90761" s="83"/>
    </row>
    <row r="90762" spans="16:16" x14ac:dyDescent="0.3">
      <c r="P90762" s="83"/>
    </row>
    <row r="90763" spans="16:16" x14ac:dyDescent="0.3">
      <c r="P90763" s="83"/>
    </row>
    <row r="90764" spans="16:16" x14ac:dyDescent="0.3">
      <c r="P90764" s="83"/>
    </row>
    <row r="90765" spans="16:16" x14ac:dyDescent="0.3">
      <c r="P90765" s="83"/>
    </row>
    <row r="90766" spans="16:16" x14ac:dyDescent="0.3">
      <c r="P90766" s="83"/>
    </row>
    <row r="90767" spans="16:16" x14ac:dyDescent="0.3">
      <c r="P90767" s="83"/>
    </row>
    <row r="90768" spans="16:16" x14ac:dyDescent="0.3">
      <c r="P90768" s="83"/>
    </row>
    <row r="90769" spans="16:16" x14ac:dyDescent="0.3">
      <c r="P90769" s="83"/>
    </row>
    <row r="90770" spans="16:16" x14ac:dyDescent="0.3">
      <c r="P90770" s="83"/>
    </row>
    <row r="90771" spans="16:16" x14ac:dyDescent="0.3">
      <c r="P90771" s="83"/>
    </row>
    <row r="90772" spans="16:16" x14ac:dyDescent="0.3">
      <c r="P90772" s="83"/>
    </row>
    <row r="90773" spans="16:16" x14ac:dyDescent="0.3">
      <c r="P90773" s="83"/>
    </row>
    <row r="90774" spans="16:16" x14ac:dyDescent="0.3">
      <c r="P90774" s="83"/>
    </row>
    <row r="90775" spans="16:16" x14ac:dyDescent="0.3">
      <c r="P90775" s="83"/>
    </row>
    <row r="90776" spans="16:16" x14ac:dyDescent="0.3">
      <c r="P90776" s="83"/>
    </row>
    <row r="90777" spans="16:16" x14ac:dyDescent="0.3">
      <c r="P90777" s="83"/>
    </row>
    <row r="90778" spans="16:16" x14ac:dyDescent="0.3">
      <c r="P90778" s="83"/>
    </row>
    <row r="90779" spans="16:16" x14ac:dyDescent="0.3">
      <c r="P90779" s="83"/>
    </row>
    <row r="90780" spans="16:16" x14ac:dyDescent="0.3">
      <c r="P90780" s="83"/>
    </row>
    <row r="90781" spans="16:16" x14ac:dyDescent="0.3">
      <c r="P90781" s="83"/>
    </row>
    <row r="90782" spans="16:16" x14ac:dyDescent="0.3">
      <c r="P90782" s="83"/>
    </row>
    <row r="90783" spans="16:16" x14ac:dyDescent="0.3">
      <c r="P90783" s="83"/>
    </row>
    <row r="90784" spans="16:16" x14ac:dyDescent="0.3">
      <c r="P90784" s="83"/>
    </row>
    <row r="90785" spans="16:16" x14ac:dyDescent="0.3">
      <c r="P90785" s="83"/>
    </row>
    <row r="90786" spans="16:16" x14ac:dyDescent="0.3">
      <c r="P90786" s="83"/>
    </row>
    <row r="90787" spans="16:16" x14ac:dyDescent="0.3">
      <c r="P90787" s="83"/>
    </row>
    <row r="90788" spans="16:16" x14ac:dyDescent="0.3">
      <c r="P90788" s="83"/>
    </row>
    <row r="90789" spans="16:16" x14ac:dyDescent="0.3">
      <c r="P90789" s="83"/>
    </row>
    <row r="90790" spans="16:16" x14ac:dyDescent="0.3">
      <c r="P90790" s="83"/>
    </row>
    <row r="90791" spans="16:16" x14ac:dyDescent="0.3">
      <c r="P90791" s="83"/>
    </row>
    <row r="90792" spans="16:16" x14ac:dyDescent="0.3">
      <c r="P90792" s="83"/>
    </row>
    <row r="90793" spans="16:16" x14ac:dyDescent="0.3">
      <c r="P90793" s="83"/>
    </row>
    <row r="90794" spans="16:16" x14ac:dyDescent="0.3">
      <c r="P90794" s="83"/>
    </row>
    <row r="90795" spans="16:16" x14ac:dyDescent="0.3">
      <c r="P90795" s="83"/>
    </row>
    <row r="90796" spans="16:16" x14ac:dyDescent="0.3">
      <c r="P90796" s="83"/>
    </row>
    <row r="90797" spans="16:16" x14ac:dyDescent="0.3">
      <c r="P90797" s="83"/>
    </row>
    <row r="90798" spans="16:16" x14ac:dyDescent="0.3">
      <c r="P90798" s="83"/>
    </row>
    <row r="90799" spans="16:16" x14ac:dyDescent="0.3">
      <c r="P90799" s="83"/>
    </row>
    <row r="90800" spans="16:16" x14ac:dyDescent="0.3">
      <c r="P90800" s="83"/>
    </row>
    <row r="90801" spans="16:16" x14ac:dyDescent="0.3">
      <c r="P90801" s="83"/>
    </row>
    <row r="90802" spans="16:16" x14ac:dyDescent="0.3">
      <c r="P90802" s="83"/>
    </row>
    <row r="90803" spans="16:16" x14ac:dyDescent="0.3">
      <c r="P90803" s="83"/>
    </row>
    <row r="90804" spans="16:16" x14ac:dyDescent="0.3">
      <c r="P90804" s="83"/>
    </row>
    <row r="90805" spans="16:16" x14ac:dyDescent="0.3">
      <c r="P90805" s="83"/>
    </row>
    <row r="90806" spans="16:16" x14ac:dyDescent="0.3">
      <c r="P90806" s="83"/>
    </row>
    <row r="90807" spans="16:16" x14ac:dyDescent="0.3">
      <c r="P90807" s="83"/>
    </row>
    <row r="90808" spans="16:16" x14ac:dyDescent="0.3">
      <c r="P90808" s="83"/>
    </row>
    <row r="90809" spans="16:16" x14ac:dyDescent="0.3">
      <c r="P90809" s="83"/>
    </row>
    <row r="90810" spans="16:16" x14ac:dyDescent="0.3">
      <c r="P90810" s="83"/>
    </row>
    <row r="90811" spans="16:16" x14ac:dyDescent="0.3">
      <c r="P90811" s="83"/>
    </row>
    <row r="90812" spans="16:16" x14ac:dyDescent="0.3">
      <c r="P90812" s="83"/>
    </row>
    <row r="90813" spans="16:16" x14ac:dyDescent="0.3">
      <c r="P90813" s="83"/>
    </row>
    <row r="90814" spans="16:16" x14ac:dyDescent="0.3">
      <c r="P90814" s="83"/>
    </row>
    <row r="90815" spans="16:16" x14ac:dyDescent="0.3">
      <c r="P90815" s="83"/>
    </row>
    <row r="90816" spans="16:16" x14ac:dyDescent="0.3">
      <c r="P90816" s="83"/>
    </row>
    <row r="90817" spans="16:16" x14ac:dyDescent="0.3">
      <c r="P90817" s="83"/>
    </row>
    <row r="90818" spans="16:16" x14ac:dyDescent="0.3">
      <c r="P90818" s="83"/>
    </row>
    <row r="90819" spans="16:16" x14ac:dyDescent="0.3">
      <c r="P90819" s="83"/>
    </row>
    <row r="90820" spans="16:16" x14ac:dyDescent="0.3">
      <c r="P90820" s="83"/>
    </row>
    <row r="90821" spans="16:16" x14ac:dyDescent="0.3">
      <c r="P90821" s="83"/>
    </row>
    <row r="90822" spans="16:16" x14ac:dyDescent="0.3">
      <c r="P90822" s="83"/>
    </row>
    <row r="90823" spans="16:16" x14ac:dyDescent="0.3">
      <c r="P90823" s="83"/>
    </row>
    <row r="90824" spans="16:16" x14ac:dyDescent="0.3">
      <c r="P90824" s="83"/>
    </row>
    <row r="90825" spans="16:16" x14ac:dyDescent="0.3">
      <c r="P90825" s="83"/>
    </row>
    <row r="90826" spans="16:16" x14ac:dyDescent="0.3">
      <c r="P90826" s="83"/>
    </row>
    <row r="90827" spans="16:16" x14ac:dyDescent="0.3">
      <c r="P90827" s="83"/>
    </row>
    <row r="90828" spans="16:16" x14ac:dyDescent="0.3">
      <c r="P90828" s="83"/>
    </row>
    <row r="90829" spans="16:16" x14ac:dyDescent="0.3">
      <c r="P90829" s="83"/>
    </row>
    <row r="90830" spans="16:16" x14ac:dyDescent="0.3">
      <c r="P90830" s="83"/>
    </row>
    <row r="90831" spans="16:16" x14ac:dyDescent="0.3">
      <c r="P90831" s="83"/>
    </row>
    <row r="90832" spans="16:16" x14ac:dyDescent="0.3">
      <c r="P90832" s="83"/>
    </row>
    <row r="90833" spans="16:16" x14ac:dyDescent="0.3">
      <c r="P90833" s="83"/>
    </row>
    <row r="90834" spans="16:16" x14ac:dyDescent="0.3">
      <c r="P90834" s="83"/>
    </row>
    <row r="90835" spans="16:16" x14ac:dyDescent="0.3">
      <c r="P90835" s="83"/>
    </row>
    <row r="90836" spans="16:16" x14ac:dyDescent="0.3">
      <c r="P90836" s="83"/>
    </row>
    <row r="90837" spans="16:16" x14ac:dyDescent="0.3">
      <c r="P90837" s="83"/>
    </row>
    <row r="90838" spans="16:16" x14ac:dyDescent="0.3">
      <c r="P90838" s="83"/>
    </row>
    <row r="90839" spans="16:16" x14ac:dyDescent="0.3">
      <c r="P90839" s="83"/>
    </row>
    <row r="90840" spans="16:16" x14ac:dyDescent="0.3">
      <c r="P90840" s="83"/>
    </row>
    <row r="90841" spans="16:16" x14ac:dyDescent="0.3">
      <c r="P90841" s="83"/>
    </row>
    <row r="90842" spans="16:16" x14ac:dyDescent="0.3">
      <c r="P90842" s="83"/>
    </row>
    <row r="90843" spans="16:16" x14ac:dyDescent="0.3">
      <c r="P90843" s="83"/>
    </row>
    <row r="90844" spans="16:16" x14ac:dyDescent="0.3">
      <c r="P90844" s="83"/>
    </row>
    <row r="90845" spans="16:16" x14ac:dyDescent="0.3">
      <c r="P90845" s="83"/>
    </row>
    <row r="90846" spans="16:16" x14ac:dyDescent="0.3">
      <c r="P90846" s="83"/>
    </row>
    <row r="90847" spans="16:16" x14ac:dyDescent="0.3">
      <c r="P90847" s="83"/>
    </row>
    <row r="90848" spans="16:16" x14ac:dyDescent="0.3">
      <c r="P90848" s="83"/>
    </row>
    <row r="90849" spans="16:16" x14ac:dyDescent="0.3">
      <c r="P90849" s="83"/>
    </row>
    <row r="90850" spans="16:16" x14ac:dyDescent="0.3">
      <c r="P90850" s="83"/>
    </row>
    <row r="90851" spans="16:16" x14ac:dyDescent="0.3">
      <c r="P90851" s="83"/>
    </row>
    <row r="90852" spans="16:16" x14ac:dyDescent="0.3">
      <c r="P90852" s="83"/>
    </row>
    <row r="90853" spans="16:16" x14ac:dyDescent="0.3">
      <c r="P90853" s="83"/>
    </row>
    <row r="90854" spans="16:16" x14ac:dyDescent="0.3">
      <c r="P90854" s="83"/>
    </row>
    <row r="90855" spans="16:16" x14ac:dyDescent="0.3">
      <c r="P90855" s="83"/>
    </row>
    <row r="90856" spans="16:16" x14ac:dyDescent="0.3">
      <c r="P90856" s="83"/>
    </row>
    <row r="90857" spans="16:16" x14ac:dyDescent="0.3">
      <c r="P90857" s="83"/>
    </row>
    <row r="90858" spans="16:16" x14ac:dyDescent="0.3">
      <c r="P90858" s="83"/>
    </row>
    <row r="90859" spans="16:16" x14ac:dyDescent="0.3">
      <c r="P90859" s="83"/>
    </row>
    <row r="90860" spans="16:16" x14ac:dyDescent="0.3">
      <c r="P90860" s="83"/>
    </row>
    <row r="90861" spans="16:16" x14ac:dyDescent="0.3">
      <c r="P90861" s="83"/>
    </row>
    <row r="90862" spans="16:16" x14ac:dyDescent="0.3">
      <c r="P90862" s="83"/>
    </row>
    <row r="90863" spans="16:16" x14ac:dyDescent="0.3">
      <c r="P90863" s="83"/>
    </row>
    <row r="90864" spans="16:16" x14ac:dyDescent="0.3">
      <c r="P90864" s="83"/>
    </row>
    <row r="90865" spans="16:16" x14ac:dyDescent="0.3">
      <c r="P90865" s="83"/>
    </row>
    <row r="90866" spans="16:16" x14ac:dyDescent="0.3">
      <c r="P90866" s="83"/>
    </row>
    <row r="90867" spans="16:16" x14ac:dyDescent="0.3">
      <c r="P90867" s="83"/>
    </row>
    <row r="90868" spans="16:16" x14ac:dyDescent="0.3">
      <c r="P90868" s="83"/>
    </row>
    <row r="90869" spans="16:16" x14ac:dyDescent="0.3">
      <c r="P90869" s="83"/>
    </row>
    <row r="90870" spans="16:16" x14ac:dyDescent="0.3">
      <c r="P90870" s="83"/>
    </row>
    <row r="90871" spans="16:16" x14ac:dyDescent="0.3">
      <c r="P90871" s="83"/>
    </row>
    <row r="90872" spans="16:16" x14ac:dyDescent="0.3">
      <c r="P90872" s="83"/>
    </row>
    <row r="90873" spans="16:16" x14ac:dyDescent="0.3">
      <c r="P90873" s="83"/>
    </row>
    <row r="90874" spans="16:16" x14ac:dyDescent="0.3">
      <c r="P90874" s="83"/>
    </row>
    <row r="90875" spans="16:16" x14ac:dyDescent="0.3">
      <c r="P90875" s="83"/>
    </row>
    <row r="90876" spans="16:16" x14ac:dyDescent="0.3">
      <c r="P90876" s="83"/>
    </row>
    <row r="90877" spans="16:16" x14ac:dyDescent="0.3">
      <c r="P90877" s="83"/>
    </row>
    <row r="90878" spans="16:16" x14ac:dyDescent="0.3">
      <c r="P90878" s="83"/>
    </row>
    <row r="90879" spans="16:16" x14ac:dyDescent="0.3">
      <c r="P90879" s="83"/>
    </row>
    <row r="90880" spans="16:16" x14ac:dyDescent="0.3">
      <c r="P90880" s="83"/>
    </row>
    <row r="90881" spans="16:16" x14ac:dyDescent="0.3">
      <c r="P90881" s="83"/>
    </row>
    <row r="90882" spans="16:16" x14ac:dyDescent="0.3">
      <c r="P90882" s="83"/>
    </row>
    <row r="90883" spans="16:16" x14ac:dyDescent="0.3">
      <c r="P90883" s="83"/>
    </row>
    <row r="90884" spans="16:16" x14ac:dyDescent="0.3">
      <c r="P90884" s="83"/>
    </row>
    <row r="90885" spans="16:16" x14ac:dyDescent="0.3">
      <c r="P90885" s="83"/>
    </row>
    <row r="90886" spans="16:16" x14ac:dyDescent="0.3">
      <c r="P90886" s="83"/>
    </row>
    <row r="90887" spans="16:16" x14ac:dyDescent="0.3">
      <c r="P90887" s="83"/>
    </row>
    <row r="90888" spans="16:16" x14ac:dyDescent="0.3">
      <c r="P90888" s="83"/>
    </row>
    <row r="90889" spans="16:16" x14ac:dyDescent="0.3">
      <c r="P90889" s="83"/>
    </row>
    <row r="90890" spans="16:16" x14ac:dyDescent="0.3">
      <c r="P90890" s="83"/>
    </row>
    <row r="90891" spans="16:16" x14ac:dyDescent="0.3">
      <c r="P90891" s="83"/>
    </row>
    <row r="90892" spans="16:16" x14ac:dyDescent="0.3">
      <c r="P90892" s="83"/>
    </row>
    <row r="90893" spans="16:16" x14ac:dyDescent="0.3">
      <c r="P90893" s="83"/>
    </row>
    <row r="90894" spans="16:16" x14ac:dyDescent="0.3">
      <c r="P90894" s="83"/>
    </row>
    <row r="90895" spans="16:16" x14ac:dyDescent="0.3">
      <c r="P90895" s="83"/>
    </row>
    <row r="90896" spans="16:16" x14ac:dyDescent="0.3">
      <c r="P90896" s="83"/>
    </row>
    <row r="90897" spans="16:16" x14ac:dyDescent="0.3">
      <c r="P90897" s="83"/>
    </row>
    <row r="90898" spans="16:16" x14ac:dyDescent="0.3">
      <c r="P90898" s="83"/>
    </row>
    <row r="90899" spans="16:16" x14ac:dyDescent="0.3">
      <c r="P90899" s="83"/>
    </row>
    <row r="90900" spans="16:16" x14ac:dyDescent="0.3">
      <c r="P90900" s="83"/>
    </row>
    <row r="90901" spans="16:16" x14ac:dyDescent="0.3">
      <c r="P90901" s="83"/>
    </row>
    <row r="90902" spans="16:16" x14ac:dyDescent="0.3">
      <c r="P90902" s="83"/>
    </row>
    <row r="90903" spans="16:16" x14ac:dyDescent="0.3">
      <c r="P90903" s="83"/>
    </row>
    <row r="90904" spans="16:16" x14ac:dyDescent="0.3">
      <c r="P90904" s="83"/>
    </row>
    <row r="90905" spans="16:16" x14ac:dyDescent="0.3">
      <c r="P90905" s="83"/>
    </row>
    <row r="90906" spans="16:16" x14ac:dyDescent="0.3">
      <c r="P90906" s="83"/>
    </row>
    <row r="90907" spans="16:16" x14ac:dyDescent="0.3">
      <c r="P90907" s="83"/>
    </row>
    <row r="90908" spans="16:16" x14ac:dyDescent="0.3">
      <c r="P90908" s="83"/>
    </row>
    <row r="90909" spans="16:16" x14ac:dyDescent="0.3">
      <c r="P90909" s="83"/>
    </row>
    <row r="90910" spans="16:16" x14ac:dyDescent="0.3">
      <c r="P90910" s="83"/>
    </row>
    <row r="90911" spans="16:16" x14ac:dyDescent="0.3">
      <c r="P90911" s="83"/>
    </row>
    <row r="90912" spans="16:16" x14ac:dyDescent="0.3">
      <c r="P90912" s="83"/>
    </row>
    <row r="90913" spans="16:16" x14ac:dyDescent="0.3">
      <c r="P90913" s="83"/>
    </row>
    <row r="90914" spans="16:16" x14ac:dyDescent="0.3">
      <c r="P90914" s="83"/>
    </row>
    <row r="90915" spans="16:16" x14ac:dyDescent="0.3">
      <c r="P90915" s="83"/>
    </row>
    <row r="90916" spans="16:16" x14ac:dyDescent="0.3">
      <c r="P90916" s="83"/>
    </row>
    <row r="90917" spans="16:16" x14ac:dyDescent="0.3">
      <c r="P90917" s="83"/>
    </row>
    <row r="90918" spans="16:16" x14ac:dyDescent="0.3">
      <c r="P90918" s="83"/>
    </row>
    <row r="90919" spans="16:16" x14ac:dyDescent="0.3">
      <c r="P90919" s="83"/>
    </row>
    <row r="90920" spans="16:16" x14ac:dyDescent="0.3">
      <c r="P90920" s="83"/>
    </row>
    <row r="90921" spans="16:16" x14ac:dyDescent="0.3">
      <c r="P90921" s="83"/>
    </row>
    <row r="90922" spans="16:16" x14ac:dyDescent="0.3">
      <c r="P90922" s="83"/>
    </row>
    <row r="90923" spans="16:16" x14ac:dyDescent="0.3">
      <c r="P90923" s="83"/>
    </row>
    <row r="90924" spans="16:16" x14ac:dyDescent="0.3">
      <c r="P90924" s="83"/>
    </row>
    <row r="90925" spans="16:16" x14ac:dyDescent="0.3">
      <c r="P90925" s="83"/>
    </row>
    <row r="90926" spans="16:16" x14ac:dyDescent="0.3">
      <c r="P90926" s="83"/>
    </row>
    <row r="90927" spans="16:16" x14ac:dyDescent="0.3">
      <c r="P90927" s="83"/>
    </row>
    <row r="90928" spans="16:16" x14ac:dyDescent="0.3">
      <c r="P90928" s="83"/>
    </row>
    <row r="90929" spans="16:16" x14ac:dyDescent="0.3">
      <c r="P90929" s="83"/>
    </row>
    <row r="90930" spans="16:16" x14ac:dyDescent="0.3">
      <c r="P90930" s="83"/>
    </row>
    <row r="90931" spans="16:16" x14ac:dyDescent="0.3">
      <c r="P90931" s="83"/>
    </row>
    <row r="90932" spans="16:16" x14ac:dyDescent="0.3">
      <c r="P90932" s="83"/>
    </row>
    <row r="90933" spans="16:16" x14ac:dyDescent="0.3">
      <c r="P90933" s="83"/>
    </row>
    <row r="90934" spans="16:16" x14ac:dyDescent="0.3">
      <c r="P90934" s="83"/>
    </row>
    <row r="90935" spans="16:16" x14ac:dyDescent="0.3">
      <c r="P90935" s="83"/>
    </row>
    <row r="90936" spans="16:16" x14ac:dyDescent="0.3">
      <c r="P90936" s="83"/>
    </row>
    <row r="90937" spans="16:16" x14ac:dyDescent="0.3">
      <c r="P90937" s="83"/>
    </row>
    <row r="90938" spans="16:16" x14ac:dyDescent="0.3">
      <c r="P90938" s="83"/>
    </row>
    <row r="90939" spans="16:16" x14ac:dyDescent="0.3">
      <c r="P90939" s="83"/>
    </row>
    <row r="90940" spans="16:16" x14ac:dyDescent="0.3">
      <c r="P90940" s="83"/>
    </row>
    <row r="90941" spans="16:16" x14ac:dyDescent="0.3">
      <c r="P90941" s="83"/>
    </row>
    <row r="90942" spans="16:16" x14ac:dyDescent="0.3">
      <c r="P90942" s="83"/>
    </row>
    <row r="90943" spans="16:16" x14ac:dyDescent="0.3">
      <c r="P90943" s="83"/>
    </row>
    <row r="90944" spans="16:16" x14ac:dyDescent="0.3">
      <c r="P90944" s="83"/>
    </row>
    <row r="90945" spans="16:16" x14ac:dyDescent="0.3">
      <c r="P90945" s="83"/>
    </row>
    <row r="90946" spans="16:16" x14ac:dyDescent="0.3">
      <c r="P90946" s="83"/>
    </row>
    <row r="90947" spans="16:16" x14ac:dyDescent="0.3">
      <c r="P90947" s="83"/>
    </row>
    <row r="90948" spans="16:16" x14ac:dyDescent="0.3">
      <c r="P90948" s="83"/>
    </row>
    <row r="90949" spans="16:16" x14ac:dyDescent="0.3">
      <c r="P90949" s="83"/>
    </row>
    <row r="90950" spans="16:16" x14ac:dyDescent="0.3">
      <c r="P90950" s="83"/>
    </row>
    <row r="90951" spans="16:16" x14ac:dyDescent="0.3">
      <c r="P90951" s="83"/>
    </row>
    <row r="90952" spans="16:16" x14ac:dyDescent="0.3">
      <c r="P90952" s="83"/>
    </row>
    <row r="90953" spans="16:16" x14ac:dyDescent="0.3">
      <c r="P90953" s="83"/>
    </row>
    <row r="90954" spans="16:16" x14ac:dyDescent="0.3">
      <c r="P90954" s="83"/>
    </row>
    <row r="90955" spans="16:16" x14ac:dyDescent="0.3">
      <c r="P90955" s="83"/>
    </row>
    <row r="90956" spans="16:16" x14ac:dyDescent="0.3">
      <c r="P90956" s="83"/>
    </row>
    <row r="90957" spans="16:16" x14ac:dyDescent="0.3">
      <c r="P90957" s="83"/>
    </row>
    <row r="90958" spans="16:16" x14ac:dyDescent="0.3">
      <c r="P90958" s="83"/>
    </row>
    <row r="90959" spans="16:16" x14ac:dyDescent="0.3">
      <c r="P90959" s="83"/>
    </row>
    <row r="90960" spans="16:16" x14ac:dyDescent="0.3">
      <c r="P90960" s="83"/>
    </row>
    <row r="90961" spans="16:16" x14ac:dyDescent="0.3">
      <c r="P90961" s="83"/>
    </row>
    <row r="90962" spans="16:16" x14ac:dyDescent="0.3">
      <c r="P90962" s="83"/>
    </row>
    <row r="90963" spans="16:16" x14ac:dyDescent="0.3">
      <c r="P90963" s="83"/>
    </row>
    <row r="90964" spans="16:16" x14ac:dyDescent="0.3">
      <c r="P90964" s="83"/>
    </row>
    <row r="90965" spans="16:16" x14ac:dyDescent="0.3">
      <c r="P90965" s="83"/>
    </row>
    <row r="90966" spans="16:16" x14ac:dyDescent="0.3">
      <c r="P90966" s="83"/>
    </row>
    <row r="90967" spans="16:16" x14ac:dyDescent="0.3">
      <c r="P90967" s="83"/>
    </row>
    <row r="90968" spans="16:16" x14ac:dyDescent="0.3">
      <c r="P90968" s="83"/>
    </row>
    <row r="90969" spans="16:16" x14ac:dyDescent="0.3">
      <c r="P90969" s="83"/>
    </row>
    <row r="90970" spans="16:16" x14ac:dyDescent="0.3">
      <c r="P90970" s="83"/>
    </row>
    <row r="90971" spans="16:16" x14ac:dyDescent="0.3">
      <c r="P90971" s="83"/>
    </row>
    <row r="90972" spans="16:16" x14ac:dyDescent="0.3">
      <c r="P90972" s="83"/>
    </row>
    <row r="90973" spans="16:16" x14ac:dyDescent="0.3">
      <c r="P90973" s="83"/>
    </row>
    <row r="90974" spans="16:16" x14ac:dyDescent="0.3">
      <c r="P90974" s="83"/>
    </row>
    <row r="90975" spans="16:16" x14ac:dyDescent="0.3">
      <c r="P90975" s="83"/>
    </row>
    <row r="90976" spans="16:16" x14ac:dyDescent="0.3">
      <c r="P90976" s="83"/>
    </row>
    <row r="90977" spans="16:16" x14ac:dyDescent="0.3">
      <c r="P90977" s="83"/>
    </row>
    <row r="90978" spans="16:16" x14ac:dyDescent="0.3">
      <c r="P90978" s="83"/>
    </row>
    <row r="90979" spans="16:16" x14ac:dyDescent="0.3">
      <c r="P90979" s="83"/>
    </row>
    <row r="90980" spans="16:16" x14ac:dyDescent="0.3">
      <c r="P90980" s="83"/>
    </row>
    <row r="90981" spans="16:16" x14ac:dyDescent="0.3">
      <c r="P90981" s="83"/>
    </row>
    <row r="90982" spans="16:16" x14ac:dyDescent="0.3">
      <c r="P90982" s="83"/>
    </row>
    <row r="90983" spans="16:16" x14ac:dyDescent="0.3">
      <c r="P90983" s="83"/>
    </row>
    <row r="90984" spans="16:16" x14ac:dyDescent="0.3">
      <c r="P90984" s="83"/>
    </row>
    <row r="90985" spans="16:16" x14ac:dyDescent="0.3">
      <c r="P90985" s="83"/>
    </row>
    <row r="90986" spans="16:16" x14ac:dyDescent="0.3">
      <c r="P90986" s="83"/>
    </row>
    <row r="90987" spans="16:16" x14ac:dyDescent="0.3">
      <c r="P90987" s="83"/>
    </row>
    <row r="90988" spans="16:16" x14ac:dyDescent="0.3">
      <c r="P90988" s="83"/>
    </row>
    <row r="90989" spans="16:16" x14ac:dyDescent="0.3">
      <c r="P90989" s="83"/>
    </row>
    <row r="90990" spans="16:16" x14ac:dyDescent="0.3">
      <c r="P90990" s="83"/>
    </row>
    <row r="90991" spans="16:16" x14ac:dyDescent="0.3">
      <c r="P90991" s="83"/>
    </row>
    <row r="90992" spans="16:16" x14ac:dyDescent="0.3">
      <c r="P90992" s="83"/>
    </row>
    <row r="90993" spans="16:16" x14ac:dyDescent="0.3">
      <c r="P90993" s="83"/>
    </row>
    <row r="90994" spans="16:16" x14ac:dyDescent="0.3">
      <c r="P90994" s="83"/>
    </row>
    <row r="90995" spans="16:16" x14ac:dyDescent="0.3">
      <c r="P90995" s="83"/>
    </row>
    <row r="90996" spans="16:16" x14ac:dyDescent="0.3">
      <c r="P90996" s="83"/>
    </row>
    <row r="90997" spans="16:16" x14ac:dyDescent="0.3">
      <c r="P90997" s="83"/>
    </row>
    <row r="90998" spans="16:16" x14ac:dyDescent="0.3">
      <c r="P90998" s="83"/>
    </row>
    <row r="90999" spans="16:16" x14ac:dyDescent="0.3">
      <c r="P90999" s="83"/>
    </row>
    <row r="91000" spans="16:16" x14ac:dyDescent="0.3">
      <c r="P91000" s="83"/>
    </row>
    <row r="91001" spans="16:16" x14ac:dyDescent="0.3">
      <c r="P91001" s="83"/>
    </row>
    <row r="91002" spans="16:16" x14ac:dyDescent="0.3">
      <c r="P91002" s="83"/>
    </row>
    <row r="91003" spans="16:16" x14ac:dyDescent="0.3">
      <c r="P91003" s="83"/>
    </row>
    <row r="91004" spans="16:16" x14ac:dyDescent="0.3">
      <c r="P91004" s="83"/>
    </row>
    <row r="91005" spans="16:16" x14ac:dyDescent="0.3">
      <c r="P91005" s="83"/>
    </row>
    <row r="91006" spans="16:16" x14ac:dyDescent="0.3">
      <c r="P91006" s="83"/>
    </row>
    <row r="91007" spans="16:16" x14ac:dyDescent="0.3">
      <c r="P91007" s="83"/>
    </row>
    <row r="91008" spans="16:16" x14ac:dyDescent="0.3">
      <c r="P91008" s="83"/>
    </row>
    <row r="91009" spans="16:16" x14ac:dyDescent="0.3">
      <c r="P91009" s="83"/>
    </row>
    <row r="91010" spans="16:16" x14ac:dyDescent="0.3">
      <c r="P91010" s="83"/>
    </row>
    <row r="91011" spans="16:16" x14ac:dyDescent="0.3">
      <c r="P91011" s="83"/>
    </row>
    <row r="91012" spans="16:16" x14ac:dyDescent="0.3">
      <c r="P91012" s="83"/>
    </row>
    <row r="91013" spans="16:16" x14ac:dyDescent="0.3">
      <c r="P91013" s="83"/>
    </row>
    <row r="91014" spans="16:16" x14ac:dyDescent="0.3">
      <c r="P91014" s="83"/>
    </row>
    <row r="91015" spans="16:16" x14ac:dyDescent="0.3">
      <c r="P91015" s="83"/>
    </row>
    <row r="91016" spans="16:16" x14ac:dyDescent="0.3">
      <c r="P91016" s="83"/>
    </row>
    <row r="91017" spans="16:16" x14ac:dyDescent="0.3">
      <c r="P91017" s="83"/>
    </row>
    <row r="91018" spans="16:16" x14ac:dyDescent="0.3">
      <c r="P91018" s="83"/>
    </row>
    <row r="91019" spans="16:16" x14ac:dyDescent="0.3">
      <c r="P91019" s="83"/>
    </row>
    <row r="91020" spans="16:16" x14ac:dyDescent="0.3">
      <c r="P91020" s="83"/>
    </row>
    <row r="91021" spans="16:16" x14ac:dyDescent="0.3">
      <c r="P91021" s="83"/>
    </row>
    <row r="91022" spans="16:16" x14ac:dyDescent="0.3">
      <c r="P91022" s="83"/>
    </row>
    <row r="91023" spans="16:16" x14ac:dyDescent="0.3">
      <c r="P91023" s="83"/>
    </row>
    <row r="91024" spans="16:16" x14ac:dyDescent="0.3">
      <c r="P91024" s="83"/>
    </row>
    <row r="91025" spans="16:16" x14ac:dyDescent="0.3">
      <c r="P91025" s="83"/>
    </row>
    <row r="91026" spans="16:16" x14ac:dyDescent="0.3">
      <c r="P91026" s="83"/>
    </row>
    <row r="91027" spans="16:16" x14ac:dyDescent="0.3">
      <c r="P91027" s="83"/>
    </row>
    <row r="91028" spans="16:16" x14ac:dyDescent="0.3">
      <c r="P91028" s="83"/>
    </row>
    <row r="91029" spans="16:16" x14ac:dyDescent="0.3">
      <c r="P91029" s="83"/>
    </row>
    <row r="91030" spans="16:16" x14ac:dyDescent="0.3">
      <c r="P91030" s="83"/>
    </row>
    <row r="91031" spans="16:16" x14ac:dyDescent="0.3">
      <c r="P91031" s="83"/>
    </row>
    <row r="91032" spans="16:16" x14ac:dyDescent="0.3">
      <c r="P91032" s="83"/>
    </row>
    <row r="91033" spans="16:16" x14ac:dyDescent="0.3">
      <c r="P91033" s="83"/>
    </row>
    <row r="91034" spans="16:16" x14ac:dyDescent="0.3">
      <c r="P91034" s="83"/>
    </row>
    <row r="91035" spans="16:16" x14ac:dyDescent="0.3">
      <c r="P91035" s="83"/>
    </row>
    <row r="91036" spans="16:16" x14ac:dyDescent="0.3">
      <c r="P91036" s="83"/>
    </row>
    <row r="91037" spans="16:16" x14ac:dyDescent="0.3">
      <c r="P91037" s="83"/>
    </row>
    <row r="91038" spans="16:16" x14ac:dyDescent="0.3">
      <c r="P91038" s="83"/>
    </row>
    <row r="91039" spans="16:16" x14ac:dyDescent="0.3">
      <c r="P91039" s="83"/>
    </row>
    <row r="91040" spans="16:16" x14ac:dyDescent="0.3">
      <c r="P91040" s="83"/>
    </row>
    <row r="91041" spans="16:16" x14ac:dyDescent="0.3">
      <c r="P91041" s="83"/>
    </row>
    <row r="91042" spans="16:16" x14ac:dyDescent="0.3">
      <c r="P91042" s="83"/>
    </row>
    <row r="91043" spans="16:16" x14ac:dyDescent="0.3">
      <c r="P91043" s="83"/>
    </row>
    <row r="91044" spans="16:16" x14ac:dyDescent="0.3">
      <c r="P91044" s="83"/>
    </row>
    <row r="91045" spans="16:16" x14ac:dyDescent="0.3">
      <c r="P91045" s="83"/>
    </row>
    <row r="91046" spans="16:16" x14ac:dyDescent="0.3">
      <c r="P91046" s="83"/>
    </row>
    <row r="91047" spans="16:16" x14ac:dyDescent="0.3">
      <c r="P91047" s="83"/>
    </row>
    <row r="91048" spans="16:16" x14ac:dyDescent="0.3">
      <c r="P91048" s="83"/>
    </row>
    <row r="91049" spans="16:16" x14ac:dyDescent="0.3">
      <c r="P91049" s="83"/>
    </row>
    <row r="91050" spans="16:16" x14ac:dyDescent="0.3">
      <c r="P91050" s="83"/>
    </row>
    <row r="91051" spans="16:16" x14ac:dyDescent="0.3">
      <c r="P91051" s="83"/>
    </row>
    <row r="91052" spans="16:16" x14ac:dyDescent="0.3">
      <c r="P91052" s="83"/>
    </row>
    <row r="91053" spans="16:16" x14ac:dyDescent="0.3">
      <c r="P91053" s="83"/>
    </row>
    <row r="91054" spans="16:16" x14ac:dyDescent="0.3">
      <c r="P91054" s="83"/>
    </row>
    <row r="91055" spans="16:16" x14ac:dyDescent="0.3">
      <c r="P91055" s="83"/>
    </row>
    <row r="91056" spans="16:16" x14ac:dyDescent="0.3">
      <c r="P91056" s="83"/>
    </row>
    <row r="91057" spans="16:16" x14ac:dyDescent="0.3">
      <c r="P91057" s="83"/>
    </row>
    <row r="91058" spans="16:16" x14ac:dyDescent="0.3">
      <c r="P91058" s="83"/>
    </row>
    <row r="91059" spans="16:16" x14ac:dyDescent="0.3">
      <c r="P91059" s="83"/>
    </row>
    <row r="91060" spans="16:16" x14ac:dyDescent="0.3">
      <c r="P91060" s="83"/>
    </row>
    <row r="91061" spans="16:16" x14ac:dyDescent="0.3">
      <c r="P91061" s="83"/>
    </row>
    <row r="91062" spans="16:16" x14ac:dyDescent="0.3">
      <c r="P91062" s="83"/>
    </row>
    <row r="91063" spans="16:16" x14ac:dyDescent="0.3">
      <c r="P91063" s="83"/>
    </row>
    <row r="91064" spans="16:16" x14ac:dyDescent="0.3">
      <c r="P91064" s="83"/>
    </row>
    <row r="91065" spans="16:16" x14ac:dyDescent="0.3">
      <c r="P91065" s="83"/>
    </row>
    <row r="91066" spans="16:16" x14ac:dyDescent="0.3">
      <c r="P91066" s="83"/>
    </row>
    <row r="91067" spans="16:16" x14ac:dyDescent="0.3">
      <c r="P91067" s="83"/>
    </row>
    <row r="91068" spans="16:16" x14ac:dyDescent="0.3">
      <c r="P91068" s="83"/>
    </row>
    <row r="91069" spans="16:16" x14ac:dyDescent="0.3">
      <c r="P91069" s="83"/>
    </row>
    <row r="91070" spans="16:16" x14ac:dyDescent="0.3">
      <c r="P91070" s="83"/>
    </row>
    <row r="91071" spans="16:16" x14ac:dyDescent="0.3">
      <c r="P91071" s="83"/>
    </row>
    <row r="91072" spans="16:16" x14ac:dyDescent="0.3">
      <c r="P91072" s="83"/>
    </row>
    <row r="91073" spans="16:16" x14ac:dyDescent="0.3">
      <c r="P91073" s="83"/>
    </row>
    <row r="91074" spans="16:16" x14ac:dyDescent="0.3">
      <c r="P91074" s="83"/>
    </row>
    <row r="91075" spans="16:16" x14ac:dyDescent="0.3">
      <c r="P91075" s="83"/>
    </row>
    <row r="91076" spans="16:16" x14ac:dyDescent="0.3">
      <c r="P91076" s="83"/>
    </row>
    <row r="91077" spans="16:16" x14ac:dyDescent="0.3">
      <c r="P91077" s="83"/>
    </row>
    <row r="91078" spans="16:16" x14ac:dyDescent="0.3">
      <c r="P91078" s="83"/>
    </row>
    <row r="91079" spans="16:16" x14ac:dyDescent="0.3">
      <c r="P91079" s="83"/>
    </row>
    <row r="91080" spans="16:16" x14ac:dyDescent="0.3">
      <c r="P91080" s="83"/>
    </row>
    <row r="91081" spans="16:16" x14ac:dyDescent="0.3">
      <c r="P91081" s="83"/>
    </row>
    <row r="91082" spans="16:16" x14ac:dyDescent="0.3">
      <c r="P91082" s="83"/>
    </row>
    <row r="91083" spans="16:16" x14ac:dyDescent="0.3">
      <c r="P91083" s="83"/>
    </row>
    <row r="91084" spans="16:16" x14ac:dyDescent="0.3">
      <c r="P91084" s="83"/>
    </row>
    <row r="91085" spans="16:16" x14ac:dyDescent="0.3">
      <c r="P91085" s="83"/>
    </row>
    <row r="91086" spans="16:16" x14ac:dyDescent="0.3">
      <c r="P91086" s="83"/>
    </row>
    <row r="91087" spans="16:16" x14ac:dyDescent="0.3">
      <c r="P91087" s="83"/>
    </row>
    <row r="91088" spans="16:16" x14ac:dyDescent="0.3">
      <c r="P91088" s="83"/>
    </row>
    <row r="91089" spans="16:16" x14ac:dyDescent="0.3">
      <c r="P91089" s="83"/>
    </row>
    <row r="91090" spans="16:16" x14ac:dyDescent="0.3">
      <c r="P91090" s="83"/>
    </row>
    <row r="91091" spans="16:16" x14ac:dyDescent="0.3">
      <c r="P91091" s="83"/>
    </row>
    <row r="91092" spans="16:16" x14ac:dyDescent="0.3">
      <c r="P91092" s="83"/>
    </row>
    <row r="91093" spans="16:16" x14ac:dyDescent="0.3">
      <c r="P91093" s="83"/>
    </row>
    <row r="91094" spans="16:16" x14ac:dyDescent="0.3">
      <c r="P91094" s="83"/>
    </row>
    <row r="91095" spans="16:16" x14ac:dyDescent="0.3">
      <c r="P91095" s="83"/>
    </row>
    <row r="91096" spans="16:16" x14ac:dyDescent="0.3">
      <c r="P91096" s="83"/>
    </row>
    <row r="91097" spans="16:16" x14ac:dyDescent="0.3">
      <c r="P91097" s="83"/>
    </row>
    <row r="91098" spans="16:16" x14ac:dyDescent="0.3">
      <c r="P91098" s="83"/>
    </row>
    <row r="91099" spans="16:16" x14ac:dyDescent="0.3">
      <c r="P91099" s="83"/>
    </row>
    <row r="91100" spans="16:16" x14ac:dyDescent="0.3">
      <c r="P91100" s="83"/>
    </row>
    <row r="91101" spans="16:16" x14ac:dyDescent="0.3">
      <c r="P91101" s="83"/>
    </row>
    <row r="91102" spans="16:16" x14ac:dyDescent="0.3">
      <c r="P91102" s="83"/>
    </row>
    <row r="91103" spans="16:16" x14ac:dyDescent="0.3">
      <c r="P91103" s="83"/>
    </row>
    <row r="91104" spans="16:16" x14ac:dyDescent="0.3">
      <c r="P91104" s="83"/>
    </row>
    <row r="91105" spans="16:16" x14ac:dyDescent="0.3">
      <c r="P91105" s="83"/>
    </row>
    <row r="91106" spans="16:16" x14ac:dyDescent="0.3">
      <c r="P91106" s="83"/>
    </row>
    <row r="91107" spans="16:16" x14ac:dyDescent="0.3">
      <c r="P91107" s="83"/>
    </row>
    <row r="91108" spans="16:16" x14ac:dyDescent="0.3">
      <c r="P91108" s="83"/>
    </row>
    <row r="91109" spans="16:16" x14ac:dyDescent="0.3">
      <c r="P91109" s="83"/>
    </row>
    <row r="91110" spans="16:16" x14ac:dyDescent="0.3">
      <c r="P91110" s="83"/>
    </row>
    <row r="91111" spans="16:16" x14ac:dyDescent="0.3">
      <c r="P91111" s="83"/>
    </row>
    <row r="91112" spans="16:16" x14ac:dyDescent="0.3">
      <c r="P91112" s="83"/>
    </row>
    <row r="91113" spans="16:16" x14ac:dyDescent="0.3">
      <c r="P91113" s="83"/>
    </row>
    <row r="91114" spans="16:16" x14ac:dyDescent="0.3">
      <c r="P91114" s="83"/>
    </row>
    <row r="91115" spans="16:16" x14ac:dyDescent="0.3">
      <c r="P91115" s="83"/>
    </row>
    <row r="91116" spans="16:16" x14ac:dyDescent="0.3">
      <c r="P91116" s="83"/>
    </row>
    <row r="91117" spans="16:16" x14ac:dyDescent="0.3">
      <c r="P91117" s="83"/>
    </row>
    <row r="91118" spans="16:16" x14ac:dyDescent="0.3">
      <c r="P91118" s="83"/>
    </row>
    <row r="91119" spans="16:16" x14ac:dyDescent="0.3">
      <c r="P91119" s="83"/>
    </row>
    <row r="91120" spans="16:16" x14ac:dyDescent="0.3">
      <c r="P91120" s="83"/>
    </row>
    <row r="91121" spans="16:16" x14ac:dyDescent="0.3">
      <c r="P91121" s="83"/>
    </row>
    <row r="91122" spans="16:16" x14ac:dyDescent="0.3">
      <c r="P91122" s="83"/>
    </row>
    <row r="91123" spans="16:16" x14ac:dyDescent="0.3">
      <c r="P91123" s="83"/>
    </row>
    <row r="91124" spans="16:16" x14ac:dyDescent="0.3">
      <c r="P91124" s="83"/>
    </row>
    <row r="91125" spans="16:16" x14ac:dyDescent="0.3">
      <c r="P91125" s="83"/>
    </row>
    <row r="91126" spans="16:16" x14ac:dyDescent="0.3">
      <c r="P91126" s="83"/>
    </row>
    <row r="91127" spans="16:16" x14ac:dyDescent="0.3">
      <c r="P91127" s="83"/>
    </row>
    <row r="91128" spans="16:16" x14ac:dyDescent="0.3">
      <c r="P91128" s="83"/>
    </row>
    <row r="91129" spans="16:16" x14ac:dyDescent="0.3">
      <c r="P91129" s="83"/>
    </row>
    <row r="91130" spans="16:16" x14ac:dyDescent="0.3">
      <c r="P91130" s="83"/>
    </row>
    <row r="91131" spans="16:16" x14ac:dyDescent="0.3">
      <c r="P91131" s="83"/>
    </row>
    <row r="91132" spans="16:16" x14ac:dyDescent="0.3">
      <c r="P91132" s="83"/>
    </row>
    <row r="91133" spans="16:16" x14ac:dyDescent="0.3">
      <c r="P91133" s="83"/>
    </row>
    <row r="91134" spans="16:16" x14ac:dyDescent="0.3">
      <c r="P91134" s="83"/>
    </row>
    <row r="91135" spans="16:16" x14ac:dyDescent="0.3">
      <c r="P91135" s="83"/>
    </row>
    <row r="91136" spans="16:16" x14ac:dyDescent="0.3">
      <c r="P91136" s="83"/>
    </row>
    <row r="91137" spans="16:16" x14ac:dyDescent="0.3">
      <c r="P91137" s="83"/>
    </row>
    <row r="91138" spans="16:16" x14ac:dyDescent="0.3">
      <c r="P91138" s="83"/>
    </row>
    <row r="91139" spans="16:16" x14ac:dyDescent="0.3">
      <c r="P91139" s="83"/>
    </row>
    <row r="91140" spans="16:16" x14ac:dyDescent="0.3">
      <c r="P91140" s="83"/>
    </row>
    <row r="91141" spans="16:16" x14ac:dyDescent="0.3">
      <c r="P91141" s="83"/>
    </row>
    <row r="91142" spans="16:16" x14ac:dyDescent="0.3">
      <c r="P91142" s="83"/>
    </row>
    <row r="91143" spans="16:16" x14ac:dyDescent="0.3">
      <c r="P91143" s="83"/>
    </row>
    <row r="91144" spans="16:16" x14ac:dyDescent="0.3">
      <c r="P91144" s="83"/>
    </row>
    <row r="91145" spans="16:16" x14ac:dyDescent="0.3">
      <c r="P91145" s="83"/>
    </row>
    <row r="91146" spans="16:16" x14ac:dyDescent="0.3">
      <c r="P91146" s="83"/>
    </row>
    <row r="91147" spans="16:16" x14ac:dyDescent="0.3">
      <c r="P91147" s="83"/>
    </row>
    <row r="91148" spans="16:16" x14ac:dyDescent="0.3">
      <c r="P91148" s="83"/>
    </row>
    <row r="91149" spans="16:16" x14ac:dyDescent="0.3">
      <c r="P91149" s="83"/>
    </row>
    <row r="91150" spans="16:16" x14ac:dyDescent="0.3">
      <c r="P91150" s="83"/>
    </row>
    <row r="91151" spans="16:16" x14ac:dyDescent="0.3">
      <c r="P91151" s="83"/>
    </row>
    <row r="91152" spans="16:16" x14ac:dyDescent="0.3">
      <c r="P91152" s="83"/>
    </row>
    <row r="91153" spans="16:16" x14ac:dyDescent="0.3">
      <c r="P91153" s="83"/>
    </row>
    <row r="91154" spans="16:16" x14ac:dyDescent="0.3">
      <c r="P91154" s="83"/>
    </row>
    <row r="91155" spans="16:16" x14ac:dyDescent="0.3">
      <c r="P91155" s="83"/>
    </row>
    <row r="91156" spans="16:16" x14ac:dyDescent="0.3">
      <c r="P91156" s="83"/>
    </row>
    <row r="91157" spans="16:16" x14ac:dyDescent="0.3">
      <c r="P91157" s="83"/>
    </row>
    <row r="91158" spans="16:16" x14ac:dyDescent="0.3">
      <c r="P91158" s="83"/>
    </row>
    <row r="91159" spans="16:16" x14ac:dyDescent="0.3">
      <c r="P91159" s="83"/>
    </row>
    <row r="91160" spans="16:16" x14ac:dyDescent="0.3">
      <c r="P91160" s="83"/>
    </row>
    <row r="91161" spans="16:16" x14ac:dyDescent="0.3">
      <c r="P91161" s="83"/>
    </row>
    <row r="91162" spans="16:16" x14ac:dyDescent="0.3">
      <c r="P91162" s="83"/>
    </row>
    <row r="91163" spans="16:16" x14ac:dyDescent="0.3">
      <c r="P91163" s="83"/>
    </row>
    <row r="91164" spans="16:16" x14ac:dyDescent="0.3">
      <c r="P91164" s="83"/>
    </row>
    <row r="91165" spans="16:16" x14ac:dyDescent="0.3">
      <c r="P91165" s="83"/>
    </row>
    <row r="91166" spans="16:16" x14ac:dyDescent="0.3">
      <c r="P91166" s="83"/>
    </row>
    <row r="91167" spans="16:16" x14ac:dyDescent="0.3">
      <c r="P91167" s="83"/>
    </row>
    <row r="91168" spans="16:16" x14ac:dyDescent="0.3">
      <c r="P91168" s="83"/>
    </row>
    <row r="91169" spans="16:16" x14ac:dyDescent="0.3">
      <c r="P91169" s="83"/>
    </row>
    <row r="91170" spans="16:16" x14ac:dyDescent="0.3">
      <c r="P91170" s="83"/>
    </row>
    <row r="91171" spans="16:16" x14ac:dyDescent="0.3">
      <c r="P91171" s="83"/>
    </row>
    <row r="91172" spans="16:16" x14ac:dyDescent="0.3">
      <c r="P91172" s="83"/>
    </row>
    <row r="91173" spans="16:16" x14ac:dyDescent="0.3">
      <c r="P91173" s="83"/>
    </row>
    <row r="91174" spans="16:16" x14ac:dyDescent="0.3">
      <c r="P91174" s="83"/>
    </row>
    <row r="91175" spans="16:16" x14ac:dyDescent="0.3">
      <c r="P91175" s="83"/>
    </row>
    <row r="91176" spans="16:16" x14ac:dyDescent="0.3">
      <c r="P91176" s="83"/>
    </row>
    <row r="91177" spans="16:16" x14ac:dyDescent="0.3">
      <c r="P91177" s="83"/>
    </row>
    <row r="91178" spans="16:16" x14ac:dyDescent="0.3">
      <c r="P91178" s="83"/>
    </row>
    <row r="91179" spans="16:16" x14ac:dyDescent="0.3">
      <c r="P91179" s="83"/>
    </row>
    <row r="91180" spans="16:16" x14ac:dyDescent="0.3">
      <c r="P91180" s="83"/>
    </row>
    <row r="91181" spans="16:16" x14ac:dyDescent="0.3">
      <c r="P91181" s="83"/>
    </row>
    <row r="91182" spans="16:16" x14ac:dyDescent="0.3">
      <c r="P91182" s="83"/>
    </row>
    <row r="91183" spans="16:16" x14ac:dyDescent="0.3">
      <c r="P91183" s="83"/>
    </row>
    <row r="91184" spans="16:16" x14ac:dyDescent="0.3">
      <c r="P91184" s="83"/>
    </row>
    <row r="91185" spans="16:16" x14ac:dyDescent="0.3">
      <c r="P91185" s="83"/>
    </row>
    <row r="91186" spans="16:16" x14ac:dyDescent="0.3">
      <c r="P91186" s="83"/>
    </row>
    <row r="91187" spans="16:16" x14ac:dyDescent="0.3">
      <c r="P91187" s="83"/>
    </row>
    <row r="91188" spans="16:16" x14ac:dyDescent="0.3">
      <c r="P91188" s="83"/>
    </row>
    <row r="91189" spans="16:16" x14ac:dyDescent="0.3">
      <c r="P91189" s="83"/>
    </row>
    <row r="91190" spans="16:16" x14ac:dyDescent="0.3">
      <c r="P91190" s="83"/>
    </row>
    <row r="91191" spans="16:16" x14ac:dyDescent="0.3">
      <c r="P91191" s="83"/>
    </row>
    <row r="91192" spans="16:16" x14ac:dyDescent="0.3">
      <c r="P91192" s="83"/>
    </row>
    <row r="91193" spans="16:16" x14ac:dyDescent="0.3">
      <c r="P91193" s="83"/>
    </row>
    <row r="91194" spans="16:16" x14ac:dyDescent="0.3">
      <c r="P91194" s="83"/>
    </row>
    <row r="91195" spans="16:16" x14ac:dyDescent="0.3">
      <c r="P91195" s="83"/>
    </row>
    <row r="91196" spans="16:16" x14ac:dyDescent="0.3">
      <c r="P91196" s="83"/>
    </row>
    <row r="91197" spans="16:16" x14ac:dyDescent="0.3">
      <c r="P91197" s="83"/>
    </row>
    <row r="91198" spans="16:16" x14ac:dyDescent="0.3">
      <c r="P91198" s="83"/>
    </row>
    <row r="91199" spans="16:16" x14ac:dyDescent="0.3">
      <c r="P91199" s="83"/>
    </row>
    <row r="91200" spans="16:16" x14ac:dyDescent="0.3">
      <c r="P91200" s="83"/>
    </row>
    <row r="91201" spans="16:16" x14ac:dyDescent="0.3">
      <c r="P91201" s="83"/>
    </row>
    <row r="91202" spans="16:16" x14ac:dyDescent="0.3">
      <c r="P91202" s="83"/>
    </row>
    <row r="91203" spans="16:16" x14ac:dyDescent="0.3">
      <c r="P91203" s="83"/>
    </row>
    <row r="91204" spans="16:16" x14ac:dyDescent="0.3">
      <c r="P91204" s="83"/>
    </row>
    <row r="91205" spans="16:16" x14ac:dyDescent="0.3">
      <c r="P91205" s="83"/>
    </row>
    <row r="91206" spans="16:16" x14ac:dyDescent="0.3">
      <c r="P91206" s="83"/>
    </row>
    <row r="91207" spans="16:16" x14ac:dyDescent="0.3">
      <c r="P91207" s="83"/>
    </row>
    <row r="91208" spans="16:16" x14ac:dyDescent="0.3">
      <c r="P91208" s="83"/>
    </row>
    <row r="91209" spans="16:16" x14ac:dyDescent="0.3">
      <c r="P91209" s="83"/>
    </row>
    <row r="91210" spans="16:16" x14ac:dyDescent="0.3">
      <c r="P91210" s="83"/>
    </row>
    <row r="91211" spans="16:16" x14ac:dyDescent="0.3">
      <c r="P91211" s="83"/>
    </row>
    <row r="91212" spans="16:16" x14ac:dyDescent="0.3">
      <c r="P91212" s="83"/>
    </row>
    <row r="91213" spans="16:16" x14ac:dyDescent="0.3">
      <c r="P91213" s="83"/>
    </row>
    <row r="91214" spans="16:16" x14ac:dyDescent="0.3">
      <c r="P91214" s="83"/>
    </row>
    <row r="91215" spans="16:16" x14ac:dyDescent="0.3">
      <c r="P91215" s="83"/>
    </row>
    <row r="91216" spans="16:16" x14ac:dyDescent="0.3">
      <c r="P91216" s="83"/>
    </row>
    <row r="91217" spans="16:16" x14ac:dyDescent="0.3">
      <c r="P91217" s="83"/>
    </row>
    <row r="91218" spans="16:16" x14ac:dyDescent="0.3">
      <c r="P91218" s="83"/>
    </row>
    <row r="91219" spans="16:16" x14ac:dyDescent="0.3">
      <c r="P91219" s="83"/>
    </row>
    <row r="91220" spans="16:16" x14ac:dyDescent="0.3">
      <c r="P91220" s="83"/>
    </row>
    <row r="91221" spans="16:16" x14ac:dyDescent="0.3">
      <c r="P91221" s="83"/>
    </row>
    <row r="91222" spans="16:16" x14ac:dyDescent="0.3">
      <c r="P91222" s="83"/>
    </row>
    <row r="91223" spans="16:16" x14ac:dyDescent="0.3">
      <c r="P91223" s="83"/>
    </row>
    <row r="91224" spans="16:16" x14ac:dyDescent="0.3">
      <c r="P91224" s="83"/>
    </row>
    <row r="91225" spans="16:16" x14ac:dyDescent="0.3">
      <c r="P91225" s="83"/>
    </row>
    <row r="91226" spans="16:16" x14ac:dyDescent="0.3">
      <c r="P91226" s="83"/>
    </row>
    <row r="91227" spans="16:16" x14ac:dyDescent="0.3">
      <c r="P91227" s="83"/>
    </row>
    <row r="91228" spans="16:16" x14ac:dyDescent="0.3">
      <c r="P91228" s="83"/>
    </row>
    <row r="91229" spans="16:16" x14ac:dyDescent="0.3">
      <c r="P91229" s="83"/>
    </row>
    <row r="91230" spans="16:16" x14ac:dyDescent="0.3">
      <c r="P91230" s="83"/>
    </row>
    <row r="91231" spans="16:16" x14ac:dyDescent="0.3">
      <c r="P91231" s="83"/>
    </row>
    <row r="91232" spans="16:16" x14ac:dyDescent="0.3">
      <c r="P91232" s="83"/>
    </row>
    <row r="91233" spans="16:16" x14ac:dyDescent="0.3">
      <c r="P91233" s="83"/>
    </row>
    <row r="91234" spans="16:16" x14ac:dyDescent="0.3">
      <c r="P91234" s="83"/>
    </row>
    <row r="91235" spans="16:16" x14ac:dyDescent="0.3">
      <c r="P91235" s="83"/>
    </row>
    <row r="91236" spans="16:16" x14ac:dyDescent="0.3">
      <c r="P91236" s="83"/>
    </row>
    <row r="91237" spans="16:16" x14ac:dyDescent="0.3">
      <c r="P91237" s="83"/>
    </row>
    <row r="91238" spans="16:16" x14ac:dyDescent="0.3">
      <c r="P91238" s="83"/>
    </row>
    <row r="91239" spans="16:16" x14ac:dyDescent="0.3">
      <c r="P91239" s="83"/>
    </row>
    <row r="91240" spans="16:16" x14ac:dyDescent="0.3">
      <c r="P91240" s="83"/>
    </row>
    <row r="91241" spans="16:16" x14ac:dyDescent="0.3">
      <c r="P91241" s="83"/>
    </row>
    <row r="91242" spans="16:16" x14ac:dyDescent="0.3">
      <c r="P91242" s="83"/>
    </row>
    <row r="91243" spans="16:16" x14ac:dyDescent="0.3">
      <c r="P91243" s="83"/>
    </row>
    <row r="91244" spans="16:16" x14ac:dyDescent="0.3">
      <c r="P91244" s="83"/>
    </row>
    <row r="91245" spans="16:16" x14ac:dyDescent="0.3">
      <c r="P91245" s="83"/>
    </row>
    <row r="91246" spans="16:16" x14ac:dyDescent="0.3">
      <c r="P91246" s="83"/>
    </row>
    <row r="91247" spans="16:16" x14ac:dyDescent="0.3">
      <c r="P91247" s="83"/>
    </row>
    <row r="91248" spans="16:16" x14ac:dyDescent="0.3">
      <c r="P91248" s="83"/>
    </row>
    <row r="91249" spans="16:16" x14ac:dyDescent="0.3">
      <c r="P91249" s="83"/>
    </row>
    <row r="91250" spans="16:16" x14ac:dyDescent="0.3">
      <c r="P91250" s="83"/>
    </row>
    <row r="91251" spans="16:16" x14ac:dyDescent="0.3">
      <c r="P91251" s="83"/>
    </row>
    <row r="91252" spans="16:16" x14ac:dyDescent="0.3">
      <c r="P91252" s="83"/>
    </row>
    <row r="91253" spans="16:16" x14ac:dyDescent="0.3">
      <c r="P91253" s="83"/>
    </row>
    <row r="91254" spans="16:16" x14ac:dyDescent="0.3">
      <c r="P91254" s="83"/>
    </row>
    <row r="91255" spans="16:16" x14ac:dyDescent="0.3">
      <c r="P91255" s="83"/>
    </row>
    <row r="91256" spans="16:16" x14ac:dyDescent="0.3">
      <c r="P91256" s="83"/>
    </row>
    <row r="91257" spans="16:16" x14ac:dyDescent="0.3">
      <c r="P91257" s="83"/>
    </row>
    <row r="91258" spans="16:16" x14ac:dyDescent="0.3">
      <c r="P91258" s="83"/>
    </row>
    <row r="91259" spans="16:16" x14ac:dyDescent="0.3">
      <c r="P91259" s="83"/>
    </row>
    <row r="91260" spans="16:16" x14ac:dyDescent="0.3">
      <c r="P91260" s="83"/>
    </row>
    <row r="91261" spans="16:16" x14ac:dyDescent="0.3">
      <c r="P91261" s="83"/>
    </row>
    <row r="91262" spans="16:16" x14ac:dyDescent="0.3">
      <c r="P91262" s="83"/>
    </row>
    <row r="91263" spans="16:16" x14ac:dyDescent="0.3">
      <c r="P91263" s="83"/>
    </row>
    <row r="91264" spans="16:16" x14ac:dyDescent="0.3">
      <c r="P91264" s="83"/>
    </row>
    <row r="91265" spans="16:16" x14ac:dyDescent="0.3">
      <c r="P91265" s="83"/>
    </row>
    <row r="91266" spans="16:16" x14ac:dyDescent="0.3">
      <c r="P91266" s="83"/>
    </row>
    <row r="91267" spans="16:16" x14ac:dyDescent="0.3">
      <c r="P91267" s="83"/>
    </row>
    <row r="91268" spans="16:16" x14ac:dyDescent="0.3">
      <c r="P91268" s="83"/>
    </row>
    <row r="91269" spans="16:16" x14ac:dyDescent="0.3">
      <c r="P91269" s="83"/>
    </row>
    <row r="91270" spans="16:16" x14ac:dyDescent="0.3">
      <c r="P91270" s="83"/>
    </row>
    <row r="91271" spans="16:16" x14ac:dyDescent="0.3">
      <c r="P91271" s="83"/>
    </row>
    <row r="91272" spans="16:16" x14ac:dyDescent="0.3">
      <c r="P91272" s="83"/>
    </row>
    <row r="91273" spans="16:16" x14ac:dyDescent="0.3">
      <c r="P91273" s="83"/>
    </row>
    <row r="91274" spans="16:16" x14ac:dyDescent="0.3">
      <c r="P91274" s="83"/>
    </row>
    <row r="91275" spans="16:16" x14ac:dyDescent="0.3">
      <c r="P91275" s="83"/>
    </row>
    <row r="91276" spans="16:16" x14ac:dyDescent="0.3">
      <c r="P91276" s="83"/>
    </row>
    <row r="91277" spans="16:16" x14ac:dyDescent="0.3">
      <c r="P91277" s="83"/>
    </row>
    <row r="91278" spans="16:16" x14ac:dyDescent="0.3">
      <c r="P91278" s="83"/>
    </row>
    <row r="91279" spans="16:16" x14ac:dyDescent="0.3">
      <c r="P91279" s="83"/>
    </row>
    <row r="91280" spans="16:16" x14ac:dyDescent="0.3">
      <c r="P91280" s="83"/>
    </row>
    <row r="91281" spans="16:16" x14ac:dyDescent="0.3">
      <c r="P91281" s="83"/>
    </row>
    <row r="91282" spans="16:16" x14ac:dyDescent="0.3">
      <c r="P91282" s="83"/>
    </row>
    <row r="91283" spans="16:16" x14ac:dyDescent="0.3">
      <c r="P91283" s="83"/>
    </row>
    <row r="91284" spans="16:16" x14ac:dyDescent="0.3">
      <c r="P91284" s="83"/>
    </row>
    <row r="91285" spans="16:16" x14ac:dyDescent="0.3">
      <c r="P91285" s="83"/>
    </row>
    <row r="91286" spans="16:16" x14ac:dyDescent="0.3">
      <c r="P91286" s="83"/>
    </row>
    <row r="91287" spans="16:16" x14ac:dyDescent="0.3">
      <c r="P91287" s="83"/>
    </row>
    <row r="91288" spans="16:16" x14ac:dyDescent="0.3">
      <c r="P91288" s="83"/>
    </row>
    <row r="91289" spans="16:16" x14ac:dyDescent="0.3">
      <c r="P91289" s="83"/>
    </row>
    <row r="91290" spans="16:16" x14ac:dyDescent="0.3">
      <c r="P91290" s="83"/>
    </row>
    <row r="91291" spans="16:16" x14ac:dyDescent="0.3">
      <c r="P91291" s="83"/>
    </row>
    <row r="91292" spans="16:16" x14ac:dyDescent="0.3">
      <c r="P91292" s="83"/>
    </row>
    <row r="91293" spans="16:16" x14ac:dyDescent="0.3">
      <c r="P91293" s="83"/>
    </row>
    <row r="91294" spans="16:16" x14ac:dyDescent="0.3">
      <c r="P91294" s="83"/>
    </row>
    <row r="91295" spans="16:16" x14ac:dyDescent="0.3">
      <c r="P91295" s="83"/>
    </row>
    <row r="91296" spans="16:16" x14ac:dyDescent="0.3">
      <c r="P91296" s="83"/>
    </row>
    <row r="91297" spans="16:16" x14ac:dyDescent="0.3">
      <c r="P91297" s="83"/>
    </row>
    <row r="91298" spans="16:16" x14ac:dyDescent="0.3">
      <c r="P91298" s="83"/>
    </row>
    <row r="91299" spans="16:16" x14ac:dyDescent="0.3">
      <c r="P91299" s="83"/>
    </row>
    <row r="91300" spans="16:16" x14ac:dyDescent="0.3">
      <c r="P91300" s="83"/>
    </row>
    <row r="91301" spans="16:16" x14ac:dyDescent="0.3">
      <c r="P91301" s="83"/>
    </row>
    <row r="91302" spans="16:16" x14ac:dyDescent="0.3">
      <c r="P91302" s="83"/>
    </row>
    <row r="91303" spans="16:16" x14ac:dyDescent="0.3">
      <c r="P91303" s="83"/>
    </row>
    <row r="91304" spans="16:16" x14ac:dyDescent="0.3">
      <c r="P91304" s="83"/>
    </row>
    <row r="91305" spans="16:16" x14ac:dyDescent="0.3">
      <c r="P91305" s="83"/>
    </row>
    <row r="91306" spans="16:16" x14ac:dyDescent="0.3">
      <c r="P91306" s="83"/>
    </row>
    <row r="91307" spans="16:16" x14ac:dyDescent="0.3">
      <c r="P91307" s="83"/>
    </row>
    <row r="91308" spans="16:16" x14ac:dyDescent="0.3">
      <c r="P91308" s="83"/>
    </row>
    <row r="91309" spans="16:16" x14ac:dyDescent="0.3">
      <c r="P91309" s="83"/>
    </row>
    <row r="91310" spans="16:16" x14ac:dyDescent="0.3">
      <c r="P91310" s="83"/>
    </row>
    <row r="91311" spans="16:16" x14ac:dyDescent="0.3">
      <c r="P91311" s="83"/>
    </row>
    <row r="91312" spans="16:16" x14ac:dyDescent="0.3">
      <c r="P91312" s="83"/>
    </row>
    <row r="91313" spans="16:16" x14ac:dyDescent="0.3">
      <c r="P91313" s="83"/>
    </row>
    <row r="91314" spans="16:16" x14ac:dyDescent="0.3">
      <c r="P91314" s="83"/>
    </row>
    <row r="91315" spans="16:16" x14ac:dyDescent="0.3">
      <c r="P91315" s="83"/>
    </row>
    <row r="91316" spans="16:16" x14ac:dyDescent="0.3">
      <c r="P91316" s="83"/>
    </row>
    <row r="91317" spans="16:16" x14ac:dyDescent="0.3">
      <c r="P91317" s="83"/>
    </row>
    <row r="91318" spans="16:16" x14ac:dyDescent="0.3">
      <c r="P91318" s="83"/>
    </row>
    <row r="91319" spans="16:16" x14ac:dyDescent="0.3">
      <c r="P91319" s="83"/>
    </row>
    <row r="91320" spans="16:16" x14ac:dyDescent="0.3">
      <c r="P91320" s="83"/>
    </row>
    <row r="91321" spans="16:16" x14ac:dyDescent="0.3">
      <c r="P91321" s="83"/>
    </row>
    <row r="91322" spans="16:16" x14ac:dyDescent="0.3">
      <c r="P91322" s="83"/>
    </row>
    <row r="91323" spans="16:16" x14ac:dyDescent="0.3">
      <c r="P91323" s="83"/>
    </row>
    <row r="91324" spans="16:16" x14ac:dyDescent="0.3">
      <c r="P91324" s="83"/>
    </row>
    <row r="91325" spans="16:16" x14ac:dyDescent="0.3">
      <c r="P91325" s="83"/>
    </row>
    <row r="91326" spans="16:16" x14ac:dyDescent="0.3">
      <c r="P91326" s="83"/>
    </row>
    <row r="91327" spans="16:16" x14ac:dyDescent="0.3">
      <c r="P91327" s="83"/>
    </row>
    <row r="91328" spans="16:16" x14ac:dyDescent="0.3">
      <c r="P91328" s="83"/>
    </row>
    <row r="91329" spans="16:16" x14ac:dyDescent="0.3">
      <c r="P91329" s="83"/>
    </row>
    <row r="91330" spans="16:16" x14ac:dyDescent="0.3">
      <c r="P91330" s="83"/>
    </row>
    <row r="91331" spans="16:16" x14ac:dyDescent="0.3">
      <c r="P91331" s="83"/>
    </row>
    <row r="91332" spans="16:16" x14ac:dyDescent="0.3">
      <c r="P91332" s="83"/>
    </row>
    <row r="91333" spans="16:16" x14ac:dyDescent="0.3">
      <c r="P91333" s="83"/>
    </row>
    <row r="91334" spans="16:16" x14ac:dyDescent="0.3">
      <c r="P91334" s="83"/>
    </row>
    <row r="91335" spans="16:16" x14ac:dyDescent="0.3">
      <c r="P91335" s="83"/>
    </row>
    <row r="91336" spans="16:16" x14ac:dyDescent="0.3">
      <c r="P91336" s="83"/>
    </row>
    <row r="91337" spans="16:16" x14ac:dyDescent="0.3">
      <c r="P91337" s="83"/>
    </row>
    <row r="91338" spans="16:16" x14ac:dyDescent="0.3">
      <c r="P91338" s="83"/>
    </row>
    <row r="91339" spans="16:16" x14ac:dyDescent="0.3">
      <c r="P91339" s="83"/>
    </row>
    <row r="91340" spans="16:16" x14ac:dyDescent="0.3">
      <c r="P91340" s="83"/>
    </row>
    <row r="91341" spans="16:16" x14ac:dyDescent="0.3">
      <c r="P91341" s="83"/>
    </row>
    <row r="91342" spans="16:16" x14ac:dyDescent="0.3">
      <c r="P91342" s="83"/>
    </row>
    <row r="91343" spans="16:16" x14ac:dyDescent="0.3">
      <c r="P91343" s="83"/>
    </row>
    <row r="91344" spans="16:16" x14ac:dyDescent="0.3">
      <c r="P91344" s="83"/>
    </row>
    <row r="91345" spans="16:16" x14ac:dyDescent="0.3">
      <c r="P91345" s="83"/>
    </row>
    <row r="91346" spans="16:16" x14ac:dyDescent="0.3">
      <c r="P91346" s="83"/>
    </row>
    <row r="91347" spans="16:16" x14ac:dyDescent="0.3">
      <c r="P91347" s="83"/>
    </row>
    <row r="91348" spans="16:16" x14ac:dyDescent="0.3">
      <c r="P91348" s="83"/>
    </row>
    <row r="91349" spans="16:16" x14ac:dyDescent="0.3">
      <c r="P91349" s="83"/>
    </row>
    <row r="91350" spans="16:16" x14ac:dyDescent="0.3">
      <c r="P91350" s="83"/>
    </row>
    <row r="91351" spans="16:16" x14ac:dyDescent="0.3">
      <c r="P91351" s="83"/>
    </row>
    <row r="91352" spans="16:16" x14ac:dyDescent="0.3">
      <c r="P91352" s="83"/>
    </row>
    <row r="91353" spans="16:16" x14ac:dyDescent="0.3">
      <c r="P91353" s="83"/>
    </row>
    <row r="91354" spans="16:16" x14ac:dyDescent="0.3">
      <c r="P91354" s="83"/>
    </row>
    <row r="91355" spans="16:16" x14ac:dyDescent="0.3">
      <c r="P91355" s="83"/>
    </row>
    <row r="91356" spans="16:16" x14ac:dyDescent="0.3">
      <c r="P91356" s="83"/>
    </row>
    <row r="91357" spans="16:16" x14ac:dyDescent="0.3">
      <c r="P91357" s="83"/>
    </row>
    <row r="91358" spans="16:16" x14ac:dyDescent="0.3">
      <c r="P91358" s="83"/>
    </row>
    <row r="91359" spans="16:16" x14ac:dyDescent="0.3">
      <c r="P91359" s="83"/>
    </row>
    <row r="91360" spans="16:16" x14ac:dyDescent="0.3">
      <c r="P91360" s="83"/>
    </row>
    <row r="91361" spans="16:16" x14ac:dyDescent="0.3">
      <c r="P91361" s="83"/>
    </row>
    <row r="91362" spans="16:16" x14ac:dyDescent="0.3">
      <c r="P91362" s="83"/>
    </row>
    <row r="91363" spans="16:16" x14ac:dyDescent="0.3">
      <c r="P91363" s="83"/>
    </row>
    <row r="91364" spans="16:16" x14ac:dyDescent="0.3">
      <c r="P91364" s="83"/>
    </row>
    <row r="91365" spans="16:16" x14ac:dyDescent="0.3">
      <c r="P91365" s="83"/>
    </row>
    <row r="91366" spans="16:16" x14ac:dyDescent="0.3">
      <c r="P91366" s="83"/>
    </row>
    <row r="91367" spans="16:16" x14ac:dyDescent="0.3">
      <c r="P91367" s="83"/>
    </row>
    <row r="91368" spans="16:16" x14ac:dyDescent="0.3">
      <c r="P91368" s="83"/>
    </row>
    <row r="91369" spans="16:16" x14ac:dyDescent="0.3">
      <c r="P91369" s="83"/>
    </row>
    <row r="91370" spans="16:16" x14ac:dyDescent="0.3">
      <c r="P91370" s="83"/>
    </row>
    <row r="91371" spans="16:16" x14ac:dyDescent="0.3">
      <c r="P91371" s="83"/>
    </row>
    <row r="91372" spans="16:16" x14ac:dyDescent="0.3">
      <c r="P91372" s="83"/>
    </row>
    <row r="91373" spans="16:16" x14ac:dyDescent="0.3">
      <c r="P91373" s="83"/>
    </row>
    <row r="91374" spans="16:16" x14ac:dyDescent="0.3">
      <c r="P91374" s="83"/>
    </row>
    <row r="91375" spans="16:16" x14ac:dyDescent="0.3">
      <c r="P91375" s="83"/>
    </row>
    <row r="91376" spans="16:16" x14ac:dyDescent="0.3">
      <c r="P91376" s="83"/>
    </row>
    <row r="91377" spans="16:16" x14ac:dyDescent="0.3">
      <c r="P91377" s="83"/>
    </row>
    <row r="91378" spans="16:16" x14ac:dyDescent="0.3">
      <c r="P91378" s="83"/>
    </row>
    <row r="91379" spans="16:16" x14ac:dyDescent="0.3">
      <c r="P91379" s="83"/>
    </row>
    <row r="91380" spans="16:16" x14ac:dyDescent="0.3">
      <c r="P91380" s="83"/>
    </row>
    <row r="91381" spans="16:16" x14ac:dyDescent="0.3">
      <c r="P91381" s="83"/>
    </row>
    <row r="91382" spans="16:16" x14ac:dyDescent="0.3">
      <c r="P91382" s="83"/>
    </row>
    <row r="91383" spans="16:16" x14ac:dyDescent="0.3">
      <c r="P91383" s="83"/>
    </row>
    <row r="91384" spans="16:16" x14ac:dyDescent="0.3">
      <c r="P91384" s="83"/>
    </row>
    <row r="91385" spans="16:16" x14ac:dyDescent="0.3">
      <c r="P91385" s="83"/>
    </row>
    <row r="91386" spans="16:16" x14ac:dyDescent="0.3">
      <c r="P91386" s="83"/>
    </row>
    <row r="91387" spans="16:16" x14ac:dyDescent="0.3">
      <c r="P91387" s="83"/>
    </row>
    <row r="91388" spans="16:16" x14ac:dyDescent="0.3">
      <c r="P91388" s="83"/>
    </row>
    <row r="91389" spans="16:16" x14ac:dyDescent="0.3">
      <c r="P91389" s="83"/>
    </row>
    <row r="91390" spans="16:16" x14ac:dyDescent="0.3">
      <c r="P91390" s="83"/>
    </row>
    <row r="91391" spans="16:16" x14ac:dyDescent="0.3">
      <c r="P91391" s="83"/>
    </row>
    <row r="91392" spans="16:16" x14ac:dyDescent="0.3">
      <c r="P91392" s="83"/>
    </row>
    <row r="91393" spans="16:16" x14ac:dyDescent="0.3">
      <c r="P91393" s="83"/>
    </row>
    <row r="91394" spans="16:16" x14ac:dyDescent="0.3">
      <c r="P91394" s="83"/>
    </row>
    <row r="91395" spans="16:16" x14ac:dyDescent="0.3">
      <c r="P91395" s="83"/>
    </row>
    <row r="91396" spans="16:16" x14ac:dyDescent="0.3">
      <c r="P91396" s="83"/>
    </row>
    <row r="91397" spans="16:16" x14ac:dyDescent="0.3">
      <c r="P91397" s="83"/>
    </row>
    <row r="91398" spans="16:16" x14ac:dyDescent="0.3">
      <c r="P91398" s="83"/>
    </row>
    <row r="91399" spans="16:16" x14ac:dyDescent="0.3">
      <c r="P91399" s="83"/>
    </row>
    <row r="91400" spans="16:16" x14ac:dyDescent="0.3">
      <c r="P91400" s="83"/>
    </row>
    <row r="91401" spans="16:16" x14ac:dyDescent="0.3">
      <c r="P91401" s="83"/>
    </row>
    <row r="91402" spans="16:16" x14ac:dyDescent="0.3">
      <c r="P91402" s="83"/>
    </row>
    <row r="91403" spans="16:16" x14ac:dyDescent="0.3">
      <c r="P91403" s="83"/>
    </row>
    <row r="91404" spans="16:16" x14ac:dyDescent="0.3">
      <c r="P91404" s="83"/>
    </row>
    <row r="91405" spans="16:16" x14ac:dyDescent="0.3">
      <c r="P91405" s="83"/>
    </row>
    <row r="91406" spans="16:16" x14ac:dyDescent="0.3">
      <c r="P91406" s="83"/>
    </row>
    <row r="91407" spans="16:16" x14ac:dyDescent="0.3">
      <c r="P91407" s="83"/>
    </row>
    <row r="91408" spans="16:16" x14ac:dyDescent="0.3">
      <c r="P91408" s="83"/>
    </row>
    <row r="91409" spans="16:16" x14ac:dyDescent="0.3">
      <c r="P91409" s="83"/>
    </row>
    <row r="91410" spans="16:16" x14ac:dyDescent="0.3">
      <c r="P91410" s="83"/>
    </row>
    <row r="91411" spans="16:16" x14ac:dyDescent="0.3">
      <c r="P91411" s="83"/>
    </row>
    <row r="91412" spans="16:16" x14ac:dyDescent="0.3">
      <c r="P91412" s="83"/>
    </row>
    <row r="91413" spans="16:16" x14ac:dyDescent="0.3">
      <c r="P91413" s="83"/>
    </row>
    <row r="91414" spans="16:16" x14ac:dyDescent="0.3">
      <c r="P91414" s="83"/>
    </row>
    <row r="91415" spans="16:16" x14ac:dyDescent="0.3">
      <c r="P91415" s="83"/>
    </row>
    <row r="91416" spans="16:16" x14ac:dyDescent="0.3">
      <c r="P91416" s="83"/>
    </row>
    <row r="91417" spans="16:16" x14ac:dyDescent="0.3">
      <c r="P91417" s="83"/>
    </row>
    <row r="91418" spans="16:16" x14ac:dyDescent="0.3">
      <c r="P91418" s="83"/>
    </row>
    <row r="91419" spans="16:16" x14ac:dyDescent="0.3">
      <c r="P91419" s="83"/>
    </row>
    <row r="91420" spans="16:16" x14ac:dyDescent="0.3">
      <c r="P91420" s="83"/>
    </row>
    <row r="91421" spans="16:16" x14ac:dyDescent="0.3">
      <c r="P91421" s="83"/>
    </row>
    <row r="91422" spans="16:16" x14ac:dyDescent="0.3">
      <c r="P91422" s="83"/>
    </row>
    <row r="91423" spans="16:16" x14ac:dyDescent="0.3">
      <c r="P91423" s="83"/>
    </row>
    <row r="91424" spans="16:16" x14ac:dyDescent="0.3">
      <c r="P91424" s="83"/>
    </row>
    <row r="91425" spans="16:16" x14ac:dyDescent="0.3">
      <c r="P91425" s="83"/>
    </row>
    <row r="91426" spans="16:16" x14ac:dyDescent="0.3">
      <c r="P91426" s="83"/>
    </row>
    <row r="91427" spans="16:16" x14ac:dyDescent="0.3">
      <c r="P91427" s="83"/>
    </row>
    <row r="91428" spans="16:16" x14ac:dyDescent="0.3">
      <c r="P91428" s="83"/>
    </row>
    <row r="91429" spans="16:16" x14ac:dyDescent="0.3">
      <c r="P91429" s="83"/>
    </row>
    <row r="91430" spans="16:16" x14ac:dyDescent="0.3">
      <c r="P91430" s="83"/>
    </row>
    <row r="91431" spans="16:16" x14ac:dyDescent="0.3">
      <c r="P91431" s="83"/>
    </row>
    <row r="91432" spans="16:16" x14ac:dyDescent="0.3">
      <c r="P91432" s="83"/>
    </row>
    <row r="91433" spans="16:16" x14ac:dyDescent="0.3">
      <c r="P91433" s="83"/>
    </row>
    <row r="91434" spans="16:16" x14ac:dyDescent="0.3">
      <c r="P91434" s="83"/>
    </row>
    <row r="91435" spans="16:16" x14ac:dyDescent="0.3">
      <c r="P91435" s="83"/>
    </row>
    <row r="91436" spans="16:16" x14ac:dyDescent="0.3">
      <c r="P91436" s="83"/>
    </row>
    <row r="91437" spans="16:16" x14ac:dyDescent="0.3">
      <c r="P91437" s="83"/>
    </row>
    <row r="91438" spans="16:16" x14ac:dyDescent="0.3">
      <c r="P91438" s="83"/>
    </row>
    <row r="91439" spans="16:16" x14ac:dyDescent="0.3">
      <c r="P91439" s="83"/>
    </row>
    <row r="91440" spans="16:16" x14ac:dyDescent="0.3">
      <c r="P91440" s="83"/>
    </row>
    <row r="91441" spans="16:16" x14ac:dyDescent="0.3">
      <c r="P91441" s="83"/>
    </row>
    <row r="91442" spans="16:16" x14ac:dyDescent="0.3">
      <c r="P91442" s="83"/>
    </row>
    <row r="91443" spans="16:16" x14ac:dyDescent="0.3">
      <c r="P91443" s="83"/>
    </row>
    <row r="91444" spans="16:16" x14ac:dyDescent="0.3">
      <c r="P91444" s="83"/>
    </row>
    <row r="91445" spans="16:16" x14ac:dyDescent="0.3">
      <c r="P91445" s="83"/>
    </row>
    <row r="91446" spans="16:16" x14ac:dyDescent="0.3">
      <c r="P91446" s="83"/>
    </row>
    <row r="91447" spans="16:16" x14ac:dyDescent="0.3">
      <c r="P91447" s="83"/>
    </row>
    <row r="91448" spans="16:16" x14ac:dyDescent="0.3">
      <c r="P91448" s="83"/>
    </row>
    <row r="91449" spans="16:16" x14ac:dyDescent="0.3">
      <c r="P91449" s="83"/>
    </row>
    <row r="91450" spans="16:16" x14ac:dyDescent="0.3">
      <c r="P91450" s="83"/>
    </row>
    <row r="91451" spans="16:16" x14ac:dyDescent="0.3">
      <c r="P91451" s="83"/>
    </row>
    <row r="91452" spans="16:16" x14ac:dyDescent="0.3">
      <c r="P91452" s="83"/>
    </row>
    <row r="91453" spans="16:16" x14ac:dyDescent="0.3">
      <c r="P91453" s="83"/>
    </row>
    <row r="91454" spans="16:16" x14ac:dyDescent="0.3">
      <c r="P91454" s="83"/>
    </row>
    <row r="91455" spans="16:16" x14ac:dyDescent="0.3">
      <c r="P91455" s="83"/>
    </row>
    <row r="91456" spans="16:16" x14ac:dyDescent="0.3">
      <c r="P91456" s="83"/>
    </row>
    <row r="91457" spans="16:16" x14ac:dyDescent="0.3">
      <c r="P91457" s="83"/>
    </row>
    <row r="91458" spans="16:16" x14ac:dyDescent="0.3">
      <c r="P91458" s="83"/>
    </row>
    <row r="91459" spans="16:16" x14ac:dyDescent="0.3">
      <c r="P91459" s="83"/>
    </row>
    <row r="91460" spans="16:16" x14ac:dyDescent="0.3">
      <c r="P91460" s="83"/>
    </row>
    <row r="91461" spans="16:16" x14ac:dyDescent="0.3">
      <c r="P91461" s="83"/>
    </row>
    <row r="91462" spans="16:16" x14ac:dyDescent="0.3">
      <c r="P91462" s="83"/>
    </row>
    <row r="91463" spans="16:16" x14ac:dyDescent="0.3">
      <c r="P91463" s="83"/>
    </row>
    <row r="91464" spans="16:16" x14ac:dyDescent="0.3">
      <c r="P91464" s="83"/>
    </row>
    <row r="91465" spans="16:16" x14ac:dyDescent="0.3">
      <c r="P91465" s="83"/>
    </row>
    <row r="91466" spans="16:16" x14ac:dyDescent="0.3">
      <c r="P91466" s="83"/>
    </row>
    <row r="91467" spans="16:16" x14ac:dyDescent="0.3">
      <c r="P91467" s="83"/>
    </row>
    <row r="91468" spans="16:16" x14ac:dyDescent="0.3">
      <c r="P91468" s="83"/>
    </row>
    <row r="91469" spans="16:16" x14ac:dyDescent="0.3">
      <c r="P91469" s="83"/>
    </row>
    <row r="91470" spans="16:16" x14ac:dyDescent="0.3">
      <c r="P91470" s="83"/>
    </row>
    <row r="91471" spans="16:16" x14ac:dyDescent="0.3">
      <c r="P91471" s="83"/>
    </row>
    <row r="91472" spans="16:16" x14ac:dyDescent="0.3">
      <c r="P91472" s="83"/>
    </row>
    <row r="91473" spans="16:16" x14ac:dyDescent="0.3">
      <c r="P91473" s="83"/>
    </row>
    <row r="91474" spans="16:16" x14ac:dyDescent="0.3">
      <c r="P91474" s="83"/>
    </row>
    <row r="91475" spans="16:16" x14ac:dyDescent="0.3">
      <c r="P91475" s="83"/>
    </row>
    <row r="91476" spans="16:16" x14ac:dyDescent="0.3">
      <c r="P91476" s="83"/>
    </row>
    <row r="91477" spans="16:16" x14ac:dyDescent="0.3">
      <c r="P91477" s="83"/>
    </row>
    <row r="91478" spans="16:16" x14ac:dyDescent="0.3">
      <c r="P91478" s="83"/>
    </row>
    <row r="91479" spans="16:16" x14ac:dyDescent="0.3">
      <c r="P91479" s="83"/>
    </row>
    <row r="91480" spans="16:16" x14ac:dyDescent="0.3">
      <c r="P91480" s="83"/>
    </row>
    <row r="91481" spans="16:16" x14ac:dyDescent="0.3">
      <c r="P91481" s="83"/>
    </row>
    <row r="91482" spans="16:16" x14ac:dyDescent="0.3">
      <c r="P91482" s="83"/>
    </row>
    <row r="91483" spans="16:16" x14ac:dyDescent="0.3">
      <c r="P91483" s="83"/>
    </row>
    <row r="91484" spans="16:16" x14ac:dyDescent="0.3">
      <c r="P91484" s="83"/>
    </row>
    <row r="91485" spans="16:16" x14ac:dyDescent="0.3">
      <c r="P91485" s="83"/>
    </row>
    <row r="91486" spans="16:16" x14ac:dyDescent="0.3">
      <c r="P91486" s="83"/>
    </row>
    <row r="91487" spans="16:16" x14ac:dyDescent="0.3">
      <c r="P91487" s="83"/>
    </row>
    <row r="91488" spans="16:16" x14ac:dyDescent="0.3">
      <c r="P91488" s="83"/>
    </row>
    <row r="91489" spans="16:16" x14ac:dyDescent="0.3">
      <c r="P91489" s="83"/>
    </row>
    <row r="91490" spans="16:16" x14ac:dyDescent="0.3">
      <c r="P91490" s="83"/>
    </row>
    <row r="91491" spans="16:16" x14ac:dyDescent="0.3">
      <c r="P91491" s="83"/>
    </row>
    <row r="91492" spans="16:16" x14ac:dyDescent="0.3">
      <c r="P91492" s="83"/>
    </row>
    <row r="91493" spans="16:16" x14ac:dyDescent="0.3">
      <c r="P91493" s="83"/>
    </row>
    <row r="91494" spans="16:16" x14ac:dyDescent="0.3">
      <c r="P91494" s="83"/>
    </row>
    <row r="91495" spans="16:16" x14ac:dyDescent="0.3">
      <c r="P91495" s="83"/>
    </row>
    <row r="91496" spans="16:16" x14ac:dyDescent="0.3">
      <c r="P91496" s="83"/>
    </row>
    <row r="91497" spans="16:16" x14ac:dyDescent="0.3">
      <c r="P91497" s="83"/>
    </row>
    <row r="91498" spans="16:16" x14ac:dyDescent="0.3">
      <c r="P91498" s="83"/>
    </row>
    <row r="91499" spans="16:16" x14ac:dyDescent="0.3">
      <c r="P91499" s="83"/>
    </row>
    <row r="91500" spans="16:16" x14ac:dyDescent="0.3">
      <c r="P91500" s="83"/>
    </row>
    <row r="91501" spans="16:16" x14ac:dyDescent="0.3">
      <c r="P91501" s="83"/>
    </row>
    <row r="91502" spans="16:16" x14ac:dyDescent="0.3">
      <c r="P91502" s="83"/>
    </row>
    <row r="91503" spans="16:16" x14ac:dyDescent="0.3">
      <c r="P91503" s="83"/>
    </row>
    <row r="91504" spans="16:16" x14ac:dyDescent="0.3">
      <c r="P91504" s="83"/>
    </row>
    <row r="91505" spans="16:16" x14ac:dyDescent="0.3">
      <c r="P91505" s="83"/>
    </row>
    <row r="91506" spans="16:16" x14ac:dyDescent="0.3">
      <c r="P91506" s="83"/>
    </row>
    <row r="91507" spans="16:16" x14ac:dyDescent="0.3">
      <c r="P91507" s="83"/>
    </row>
    <row r="91508" spans="16:16" x14ac:dyDescent="0.3">
      <c r="P91508" s="83"/>
    </row>
    <row r="91509" spans="16:16" x14ac:dyDescent="0.3">
      <c r="P91509" s="83"/>
    </row>
    <row r="91510" spans="16:16" x14ac:dyDescent="0.3">
      <c r="P91510" s="83"/>
    </row>
    <row r="91511" spans="16:16" x14ac:dyDescent="0.3">
      <c r="P91511" s="83"/>
    </row>
    <row r="91512" spans="16:16" x14ac:dyDescent="0.3">
      <c r="P91512" s="83"/>
    </row>
    <row r="91513" spans="16:16" x14ac:dyDescent="0.3">
      <c r="P91513" s="83"/>
    </row>
    <row r="91514" spans="16:16" x14ac:dyDescent="0.3">
      <c r="P91514" s="83"/>
    </row>
    <row r="91515" spans="16:16" x14ac:dyDescent="0.3">
      <c r="P91515" s="83"/>
    </row>
    <row r="91516" spans="16:16" x14ac:dyDescent="0.3">
      <c r="P91516" s="83"/>
    </row>
    <row r="91517" spans="16:16" x14ac:dyDescent="0.3">
      <c r="P91517" s="83"/>
    </row>
    <row r="91518" spans="16:16" x14ac:dyDescent="0.3">
      <c r="P91518" s="83"/>
    </row>
    <row r="91519" spans="16:16" x14ac:dyDescent="0.3">
      <c r="P91519" s="83"/>
    </row>
    <row r="91520" spans="16:16" x14ac:dyDescent="0.3">
      <c r="P91520" s="83"/>
    </row>
    <row r="91521" spans="16:16" x14ac:dyDescent="0.3">
      <c r="P91521" s="83"/>
    </row>
    <row r="91522" spans="16:16" x14ac:dyDescent="0.3">
      <c r="P91522" s="83"/>
    </row>
    <row r="91523" spans="16:16" x14ac:dyDescent="0.3">
      <c r="P91523" s="83"/>
    </row>
    <row r="91524" spans="16:16" x14ac:dyDescent="0.3">
      <c r="P91524" s="83"/>
    </row>
    <row r="91525" spans="16:16" x14ac:dyDescent="0.3">
      <c r="P91525" s="83"/>
    </row>
    <row r="91526" spans="16:16" x14ac:dyDescent="0.3">
      <c r="P91526" s="83"/>
    </row>
    <row r="91527" spans="16:16" x14ac:dyDescent="0.3">
      <c r="P91527" s="83"/>
    </row>
    <row r="91528" spans="16:16" x14ac:dyDescent="0.3">
      <c r="P91528" s="83"/>
    </row>
    <row r="91529" spans="16:16" x14ac:dyDescent="0.3">
      <c r="P91529" s="83"/>
    </row>
    <row r="91530" spans="16:16" x14ac:dyDescent="0.3">
      <c r="P91530" s="83"/>
    </row>
    <row r="91531" spans="16:16" x14ac:dyDescent="0.3">
      <c r="P91531" s="83"/>
    </row>
    <row r="91532" spans="16:16" x14ac:dyDescent="0.3">
      <c r="P91532" s="83"/>
    </row>
    <row r="91533" spans="16:16" x14ac:dyDescent="0.3">
      <c r="P91533" s="83"/>
    </row>
    <row r="91534" spans="16:16" x14ac:dyDescent="0.3">
      <c r="P91534" s="83"/>
    </row>
    <row r="91535" spans="16:16" x14ac:dyDescent="0.3">
      <c r="P91535" s="83"/>
    </row>
    <row r="91536" spans="16:16" x14ac:dyDescent="0.3">
      <c r="P91536" s="83"/>
    </row>
    <row r="91537" spans="16:16" x14ac:dyDescent="0.3">
      <c r="P91537" s="83"/>
    </row>
    <row r="91538" spans="16:16" x14ac:dyDescent="0.3">
      <c r="P91538" s="83"/>
    </row>
    <row r="91539" spans="16:16" x14ac:dyDescent="0.3">
      <c r="P91539" s="83"/>
    </row>
    <row r="91540" spans="16:16" x14ac:dyDescent="0.3">
      <c r="P91540" s="83"/>
    </row>
    <row r="91541" spans="16:16" x14ac:dyDescent="0.3">
      <c r="P91541" s="83"/>
    </row>
    <row r="91542" spans="16:16" x14ac:dyDescent="0.3">
      <c r="P91542" s="83"/>
    </row>
    <row r="91543" spans="16:16" x14ac:dyDescent="0.3">
      <c r="P91543" s="83"/>
    </row>
    <row r="91544" spans="16:16" x14ac:dyDescent="0.3">
      <c r="P91544" s="83"/>
    </row>
    <row r="91545" spans="16:16" x14ac:dyDescent="0.3">
      <c r="P91545" s="83"/>
    </row>
    <row r="91546" spans="16:16" x14ac:dyDescent="0.3">
      <c r="P91546" s="83"/>
    </row>
    <row r="91547" spans="16:16" x14ac:dyDescent="0.3">
      <c r="P91547" s="83"/>
    </row>
    <row r="91548" spans="16:16" x14ac:dyDescent="0.3">
      <c r="P91548" s="83"/>
    </row>
    <row r="91549" spans="16:16" x14ac:dyDescent="0.3">
      <c r="P91549" s="83"/>
    </row>
    <row r="91550" spans="16:16" x14ac:dyDescent="0.3">
      <c r="P91550" s="83"/>
    </row>
    <row r="91551" spans="16:16" x14ac:dyDescent="0.3">
      <c r="P91551" s="83"/>
    </row>
    <row r="91552" spans="16:16" x14ac:dyDescent="0.3">
      <c r="P91552" s="83"/>
    </row>
    <row r="91553" spans="16:16" x14ac:dyDescent="0.3">
      <c r="P91553" s="83"/>
    </row>
    <row r="91554" spans="16:16" x14ac:dyDescent="0.3">
      <c r="P91554" s="83"/>
    </row>
    <row r="91555" spans="16:16" x14ac:dyDescent="0.3">
      <c r="P91555" s="83"/>
    </row>
    <row r="91556" spans="16:16" x14ac:dyDescent="0.3">
      <c r="P91556" s="83"/>
    </row>
    <row r="91557" spans="16:16" x14ac:dyDescent="0.3">
      <c r="P91557" s="83"/>
    </row>
    <row r="91558" spans="16:16" x14ac:dyDescent="0.3">
      <c r="P91558" s="83"/>
    </row>
    <row r="91559" spans="16:16" x14ac:dyDescent="0.3">
      <c r="P91559" s="83"/>
    </row>
    <row r="91560" spans="16:16" x14ac:dyDescent="0.3">
      <c r="P91560" s="83"/>
    </row>
    <row r="91561" spans="16:16" x14ac:dyDescent="0.3">
      <c r="P91561" s="83"/>
    </row>
    <row r="91562" spans="16:16" x14ac:dyDescent="0.3">
      <c r="P91562" s="83"/>
    </row>
    <row r="91563" spans="16:16" x14ac:dyDescent="0.3">
      <c r="P91563" s="83"/>
    </row>
    <row r="91564" spans="16:16" x14ac:dyDescent="0.3">
      <c r="P91564" s="83"/>
    </row>
    <row r="91565" spans="16:16" x14ac:dyDescent="0.3">
      <c r="P91565" s="83"/>
    </row>
    <row r="91566" spans="16:16" x14ac:dyDescent="0.3">
      <c r="P91566" s="83"/>
    </row>
    <row r="91567" spans="16:16" x14ac:dyDescent="0.3">
      <c r="P91567" s="83"/>
    </row>
    <row r="91568" spans="16:16" x14ac:dyDescent="0.3">
      <c r="P91568" s="83"/>
    </row>
    <row r="91569" spans="16:16" x14ac:dyDescent="0.3">
      <c r="P91569" s="83"/>
    </row>
    <row r="91570" spans="16:16" x14ac:dyDescent="0.3">
      <c r="P91570" s="83"/>
    </row>
    <row r="91571" spans="16:16" x14ac:dyDescent="0.3">
      <c r="P91571" s="83"/>
    </row>
    <row r="91572" spans="16:16" x14ac:dyDescent="0.3">
      <c r="P91572" s="83"/>
    </row>
    <row r="91573" spans="16:16" x14ac:dyDescent="0.3">
      <c r="P91573" s="83"/>
    </row>
    <row r="91574" spans="16:16" x14ac:dyDescent="0.3">
      <c r="P91574" s="83"/>
    </row>
    <row r="91575" spans="16:16" x14ac:dyDescent="0.3">
      <c r="P91575" s="83"/>
    </row>
    <row r="91576" spans="16:16" x14ac:dyDescent="0.3">
      <c r="P91576" s="83"/>
    </row>
    <row r="91577" spans="16:16" x14ac:dyDescent="0.3">
      <c r="P91577" s="83"/>
    </row>
    <row r="91578" spans="16:16" x14ac:dyDescent="0.3">
      <c r="P91578" s="83"/>
    </row>
    <row r="91579" spans="16:16" x14ac:dyDescent="0.3">
      <c r="P91579" s="83"/>
    </row>
    <row r="91580" spans="16:16" x14ac:dyDescent="0.3">
      <c r="P91580" s="83"/>
    </row>
    <row r="91581" spans="16:16" x14ac:dyDescent="0.3">
      <c r="P91581" s="83"/>
    </row>
    <row r="91582" spans="16:16" x14ac:dyDescent="0.3">
      <c r="P91582" s="83"/>
    </row>
    <row r="91583" spans="16:16" x14ac:dyDescent="0.3">
      <c r="P91583" s="83"/>
    </row>
    <row r="91584" spans="16:16" x14ac:dyDescent="0.3">
      <c r="P91584" s="83"/>
    </row>
    <row r="91585" spans="16:16" x14ac:dyDescent="0.3">
      <c r="P91585" s="83"/>
    </row>
    <row r="91586" spans="16:16" x14ac:dyDescent="0.3">
      <c r="P91586" s="83"/>
    </row>
    <row r="91587" spans="16:16" x14ac:dyDescent="0.3">
      <c r="P91587" s="83"/>
    </row>
    <row r="91588" spans="16:16" x14ac:dyDescent="0.3">
      <c r="P91588" s="83"/>
    </row>
    <row r="91589" spans="16:16" x14ac:dyDescent="0.3">
      <c r="P91589" s="83"/>
    </row>
    <row r="91590" spans="16:16" x14ac:dyDescent="0.3">
      <c r="P91590" s="83"/>
    </row>
    <row r="91591" spans="16:16" x14ac:dyDescent="0.3">
      <c r="P91591" s="83"/>
    </row>
    <row r="91592" spans="16:16" x14ac:dyDescent="0.3">
      <c r="P91592" s="83"/>
    </row>
    <row r="91593" spans="16:16" x14ac:dyDescent="0.3">
      <c r="P91593" s="83"/>
    </row>
    <row r="91594" spans="16:16" x14ac:dyDescent="0.3">
      <c r="P91594" s="83"/>
    </row>
    <row r="91595" spans="16:16" x14ac:dyDescent="0.3">
      <c r="P91595" s="83"/>
    </row>
    <row r="91596" spans="16:16" x14ac:dyDescent="0.3">
      <c r="P91596" s="83"/>
    </row>
    <row r="91597" spans="16:16" x14ac:dyDescent="0.3">
      <c r="P91597" s="83"/>
    </row>
    <row r="91598" spans="16:16" x14ac:dyDescent="0.3">
      <c r="P91598" s="83"/>
    </row>
    <row r="91599" spans="16:16" x14ac:dyDescent="0.3">
      <c r="P91599" s="83"/>
    </row>
    <row r="91600" spans="16:16" x14ac:dyDescent="0.3">
      <c r="P91600" s="83"/>
    </row>
    <row r="91601" spans="16:16" x14ac:dyDescent="0.3">
      <c r="P91601" s="83"/>
    </row>
    <row r="91602" spans="16:16" x14ac:dyDescent="0.3">
      <c r="P91602" s="83"/>
    </row>
    <row r="91603" spans="16:16" x14ac:dyDescent="0.3">
      <c r="P91603" s="83"/>
    </row>
    <row r="91604" spans="16:16" x14ac:dyDescent="0.3">
      <c r="P91604" s="83"/>
    </row>
    <row r="91605" spans="16:16" x14ac:dyDescent="0.3">
      <c r="P91605" s="83"/>
    </row>
    <row r="91606" spans="16:16" x14ac:dyDescent="0.3">
      <c r="P91606" s="83"/>
    </row>
    <row r="91607" spans="16:16" x14ac:dyDescent="0.3">
      <c r="P91607" s="83"/>
    </row>
    <row r="91608" spans="16:16" x14ac:dyDescent="0.3">
      <c r="P91608" s="83"/>
    </row>
    <row r="91609" spans="16:16" x14ac:dyDescent="0.3">
      <c r="P91609" s="83"/>
    </row>
    <row r="91610" spans="16:16" x14ac:dyDescent="0.3">
      <c r="P91610" s="83"/>
    </row>
    <row r="91611" spans="16:16" x14ac:dyDescent="0.3">
      <c r="P91611" s="83"/>
    </row>
    <row r="91612" spans="16:16" x14ac:dyDescent="0.3">
      <c r="P91612" s="83"/>
    </row>
    <row r="91613" spans="16:16" x14ac:dyDescent="0.3">
      <c r="P91613" s="83"/>
    </row>
    <row r="91614" spans="16:16" x14ac:dyDescent="0.3">
      <c r="P91614" s="83"/>
    </row>
    <row r="91615" spans="16:16" x14ac:dyDescent="0.3">
      <c r="P91615" s="83"/>
    </row>
    <row r="91616" spans="16:16" x14ac:dyDescent="0.3">
      <c r="P91616" s="83"/>
    </row>
    <row r="91617" spans="16:16" x14ac:dyDescent="0.3">
      <c r="P91617" s="83"/>
    </row>
    <row r="91618" spans="16:16" x14ac:dyDescent="0.3">
      <c r="P91618" s="83"/>
    </row>
    <row r="91619" spans="16:16" x14ac:dyDescent="0.3">
      <c r="P91619" s="83"/>
    </row>
    <row r="91620" spans="16:16" x14ac:dyDescent="0.3">
      <c r="P91620" s="83"/>
    </row>
    <row r="91621" spans="16:16" x14ac:dyDescent="0.3">
      <c r="P91621" s="83"/>
    </row>
    <row r="91622" spans="16:16" x14ac:dyDescent="0.3">
      <c r="P91622" s="83"/>
    </row>
    <row r="91623" spans="16:16" x14ac:dyDescent="0.3">
      <c r="P91623" s="83"/>
    </row>
    <row r="91624" spans="16:16" x14ac:dyDescent="0.3">
      <c r="P91624" s="83"/>
    </row>
    <row r="91625" spans="16:16" x14ac:dyDescent="0.3">
      <c r="P91625" s="83"/>
    </row>
    <row r="91626" spans="16:16" x14ac:dyDescent="0.3">
      <c r="P91626" s="83"/>
    </row>
    <row r="91627" spans="16:16" x14ac:dyDescent="0.3">
      <c r="P91627" s="83"/>
    </row>
    <row r="91628" spans="16:16" x14ac:dyDescent="0.3">
      <c r="P91628" s="83"/>
    </row>
    <row r="91629" spans="16:16" x14ac:dyDescent="0.3">
      <c r="P91629" s="83"/>
    </row>
    <row r="91630" spans="16:16" x14ac:dyDescent="0.3">
      <c r="P91630" s="83"/>
    </row>
    <row r="91631" spans="16:16" x14ac:dyDescent="0.3">
      <c r="P91631" s="83"/>
    </row>
    <row r="91632" spans="16:16" x14ac:dyDescent="0.3">
      <c r="P91632" s="83"/>
    </row>
    <row r="91633" spans="16:16" x14ac:dyDescent="0.3">
      <c r="P91633" s="83"/>
    </row>
    <row r="91634" spans="16:16" x14ac:dyDescent="0.3">
      <c r="P91634" s="83"/>
    </row>
    <row r="91635" spans="16:16" x14ac:dyDescent="0.3">
      <c r="P91635" s="83"/>
    </row>
    <row r="91636" spans="16:16" x14ac:dyDescent="0.3">
      <c r="P91636" s="83"/>
    </row>
    <row r="91637" spans="16:16" x14ac:dyDescent="0.3">
      <c r="P91637" s="83"/>
    </row>
    <row r="91638" spans="16:16" x14ac:dyDescent="0.3">
      <c r="P91638" s="83"/>
    </row>
    <row r="91639" spans="16:16" x14ac:dyDescent="0.3">
      <c r="P91639" s="83"/>
    </row>
    <row r="91640" spans="16:16" x14ac:dyDescent="0.3">
      <c r="P91640" s="83"/>
    </row>
    <row r="91641" spans="16:16" x14ac:dyDescent="0.3">
      <c r="P91641" s="83"/>
    </row>
    <row r="91642" spans="16:16" x14ac:dyDescent="0.3">
      <c r="P91642" s="83"/>
    </row>
    <row r="91643" spans="16:16" x14ac:dyDescent="0.3">
      <c r="P91643" s="83"/>
    </row>
    <row r="91644" spans="16:16" x14ac:dyDescent="0.3">
      <c r="P91644" s="83"/>
    </row>
    <row r="91645" spans="16:16" x14ac:dyDescent="0.3">
      <c r="P91645" s="83"/>
    </row>
    <row r="91646" spans="16:16" x14ac:dyDescent="0.3">
      <c r="P91646" s="83"/>
    </row>
    <row r="91647" spans="16:16" x14ac:dyDescent="0.3">
      <c r="P91647" s="83"/>
    </row>
    <row r="91648" spans="16:16" x14ac:dyDescent="0.3">
      <c r="P91648" s="83"/>
    </row>
    <row r="91649" spans="16:16" x14ac:dyDescent="0.3">
      <c r="P91649" s="83"/>
    </row>
    <row r="91650" spans="16:16" x14ac:dyDescent="0.3">
      <c r="P91650" s="83"/>
    </row>
    <row r="91651" spans="16:16" x14ac:dyDescent="0.3">
      <c r="P91651" s="83"/>
    </row>
    <row r="91652" spans="16:16" x14ac:dyDescent="0.3">
      <c r="P91652" s="83"/>
    </row>
    <row r="91653" spans="16:16" x14ac:dyDescent="0.3">
      <c r="P91653" s="83"/>
    </row>
    <row r="91654" spans="16:16" x14ac:dyDescent="0.3">
      <c r="P91654" s="83"/>
    </row>
    <row r="91655" spans="16:16" x14ac:dyDescent="0.3">
      <c r="P91655" s="83"/>
    </row>
    <row r="91656" spans="16:16" x14ac:dyDescent="0.3">
      <c r="P91656" s="83"/>
    </row>
    <row r="91657" spans="16:16" x14ac:dyDescent="0.3">
      <c r="P91657" s="83"/>
    </row>
    <row r="91658" spans="16:16" x14ac:dyDescent="0.3">
      <c r="P91658" s="83"/>
    </row>
    <row r="91659" spans="16:16" x14ac:dyDescent="0.3">
      <c r="P91659" s="83"/>
    </row>
    <row r="91660" spans="16:16" x14ac:dyDescent="0.3">
      <c r="P91660" s="83"/>
    </row>
    <row r="91661" spans="16:16" x14ac:dyDescent="0.3">
      <c r="P91661" s="83"/>
    </row>
    <row r="91662" spans="16:16" x14ac:dyDescent="0.3">
      <c r="P91662" s="83"/>
    </row>
    <row r="91663" spans="16:16" x14ac:dyDescent="0.3">
      <c r="P91663" s="83"/>
    </row>
    <row r="91664" spans="16:16" x14ac:dyDescent="0.3">
      <c r="P91664" s="83"/>
    </row>
    <row r="91665" spans="16:16" x14ac:dyDescent="0.3">
      <c r="P91665" s="83"/>
    </row>
    <row r="91666" spans="16:16" x14ac:dyDescent="0.3">
      <c r="P91666" s="83"/>
    </row>
    <row r="91667" spans="16:16" x14ac:dyDescent="0.3">
      <c r="P91667" s="83"/>
    </row>
    <row r="91668" spans="16:16" x14ac:dyDescent="0.3">
      <c r="P91668" s="83"/>
    </row>
    <row r="91669" spans="16:16" x14ac:dyDescent="0.3">
      <c r="P91669" s="83"/>
    </row>
    <row r="91670" spans="16:16" x14ac:dyDescent="0.3">
      <c r="P91670" s="83"/>
    </row>
    <row r="91671" spans="16:16" x14ac:dyDescent="0.3">
      <c r="P91671" s="83"/>
    </row>
    <row r="91672" spans="16:16" x14ac:dyDescent="0.3">
      <c r="P91672" s="83"/>
    </row>
    <row r="91673" spans="16:16" x14ac:dyDescent="0.3">
      <c r="P91673" s="83"/>
    </row>
    <row r="91674" spans="16:16" x14ac:dyDescent="0.3">
      <c r="P91674" s="83"/>
    </row>
    <row r="91675" spans="16:16" x14ac:dyDescent="0.3">
      <c r="P91675" s="83"/>
    </row>
    <row r="91676" spans="16:16" x14ac:dyDescent="0.3">
      <c r="P91676" s="83"/>
    </row>
    <row r="91677" spans="16:16" x14ac:dyDescent="0.3">
      <c r="P91677" s="83"/>
    </row>
    <row r="91678" spans="16:16" x14ac:dyDescent="0.3">
      <c r="P91678" s="83"/>
    </row>
    <row r="91679" spans="16:16" x14ac:dyDescent="0.3">
      <c r="P91679" s="83"/>
    </row>
    <row r="91680" spans="16:16" x14ac:dyDescent="0.3">
      <c r="P91680" s="83"/>
    </row>
    <row r="91681" spans="16:16" x14ac:dyDescent="0.3">
      <c r="P91681" s="83"/>
    </row>
    <row r="91682" spans="16:16" x14ac:dyDescent="0.3">
      <c r="P91682" s="83"/>
    </row>
    <row r="91683" spans="16:16" x14ac:dyDescent="0.3">
      <c r="P91683" s="83"/>
    </row>
    <row r="91684" spans="16:16" x14ac:dyDescent="0.3">
      <c r="P91684" s="83"/>
    </row>
    <row r="91685" spans="16:16" x14ac:dyDescent="0.3">
      <c r="P91685" s="83"/>
    </row>
    <row r="91686" spans="16:16" x14ac:dyDescent="0.3">
      <c r="P91686" s="83"/>
    </row>
    <row r="91687" spans="16:16" x14ac:dyDescent="0.3">
      <c r="P91687" s="83"/>
    </row>
    <row r="91688" spans="16:16" x14ac:dyDescent="0.3">
      <c r="P91688" s="83"/>
    </row>
    <row r="91689" spans="16:16" x14ac:dyDescent="0.3">
      <c r="P91689" s="83"/>
    </row>
    <row r="91690" spans="16:16" x14ac:dyDescent="0.3">
      <c r="P91690" s="83"/>
    </row>
    <row r="91691" spans="16:16" x14ac:dyDescent="0.3">
      <c r="P91691" s="83"/>
    </row>
    <row r="91692" spans="16:16" x14ac:dyDescent="0.3">
      <c r="P91692" s="83"/>
    </row>
    <row r="91693" spans="16:16" x14ac:dyDescent="0.3">
      <c r="P91693" s="83"/>
    </row>
    <row r="91694" spans="16:16" x14ac:dyDescent="0.3">
      <c r="P91694" s="83"/>
    </row>
    <row r="91695" spans="16:16" x14ac:dyDescent="0.3">
      <c r="P91695" s="83"/>
    </row>
    <row r="91696" spans="16:16" x14ac:dyDescent="0.3">
      <c r="P91696" s="83"/>
    </row>
    <row r="91697" spans="16:16" x14ac:dyDescent="0.3">
      <c r="P91697" s="83"/>
    </row>
    <row r="91698" spans="16:16" x14ac:dyDescent="0.3">
      <c r="P91698" s="83"/>
    </row>
    <row r="91699" spans="16:16" x14ac:dyDescent="0.3">
      <c r="P91699" s="83"/>
    </row>
    <row r="91700" spans="16:16" x14ac:dyDescent="0.3">
      <c r="P91700" s="83"/>
    </row>
    <row r="91701" spans="16:16" x14ac:dyDescent="0.3">
      <c r="P91701" s="83"/>
    </row>
    <row r="91702" spans="16:16" x14ac:dyDescent="0.3">
      <c r="P91702" s="83"/>
    </row>
    <row r="91703" spans="16:16" x14ac:dyDescent="0.3">
      <c r="P91703" s="83"/>
    </row>
    <row r="91704" spans="16:16" x14ac:dyDescent="0.3">
      <c r="P91704" s="83"/>
    </row>
    <row r="91705" spans="16:16" x14ac:dyDescent="0.3">
      <c r="P91705" s="83"/>
    </row>
    <row r="91706" spans="16:16" x14ac:dyDescent="0.3">
      <c r="P91706" s="83"/>
    </row>
    <row r="91707" spans="16:16" x14ac:dyDescent="0.3">
      <c r="P91707" s="83"/>
    </row>
    <row r="91708" spans="16:16" x14ac:dyDescent="0.3">
      <c r="P91708" s="83"/>
    </row>
    <row r="91709" spans="16:16" x14ac:dyDescent="0.3">
      <c r="P91709" s="83"/>
    </row>
    <row r="91710" spans="16:16" x14ac:dyDescent="0.3">
      <c r="P91710" s="83"/>
    </row>
    <row r="91711" spans="16:16" x14ac:dyDescent="0.3">
      <c r="P91711" s="83"/>
    </row>
    <row r="91712" spans="16:16" x14ac:dyDescent="0.3">
      <c r="P91712" s="83"/>
    </row>
    <row r="91713" spans="16:16" x14ac:dyDescent="0.3">
      <c r="P91713" s="83"/>
    </row>
    <row r="91714" spans="16:16" x14ac:dyDescent="0.3">
      <c r="P91714" s="83"/>
    </row>
    <row r="91715" spans="16:16" x14ac:dyDescent="0.3">
      <c r="P91715" s="83"/>
    </row>
    <row r="91716" spans="16:16" x14ac:dyDescent="0.3">
      <c r="P91716" s="83"/>
    </row>
    <row r="91717" spans="16:16" x14ac:dyDescent="0.3">
      <c r="P91717" s="83"/>
    </row>
    <row r="91718" spans="16:16" x14ac:dyDescent="0.3">
      <c r="P91718" s="83"/>
    </row>
    <row r="91719" spans="16:16" x14ac:dyDescent="0.3">
      <c r="P91719" s="83"/>
    </row>
    <row r="91720" spans="16:16" x14ac:dyDescent="0.3">
      <c r="P91720" s="83"/>
    </row>
    <row r="91721" spans="16:16" x14ac:dyDescent="0.3">
      <c r="P91721" s="83"/>
    </row>
    <row r="91722" spans="16:16" x14ac:dyDescent="0.3">
      <c r="P91722" s="83"/>
    </row>
    <row r="91723" spans="16:16" x14ac:dyDescent="0.3">
      <c r="P91723" s="83"/>
    </row>
    <row r="91724" spans="16:16" x14ac:dyDescent="0.3">
      <c r="P91724" s="83"/>
    </row>
    <row r="91725" spans="16:16" x14ac:dyDescent="0.3">
      <c r="P91725" s="83"/>
    </row>
    <row r="91726" spans="16:16" x14ac:dyDescent="0.3">
      <c r="P91726" s="83"/>
    </row>
    <row r="91727" spans="16:16" x14ac:dyDescent="0.3">
      <c r="P91727" s="83"/>
    </row>
    <row r="91728" spans="16:16" x14ac:dyDescent="0.3">
      <c r="P91728" s="83"/>
    </row>
    <row r="91729" spans="16:16" x14ac:dyDescent="0.3">
      <c r="P91729" s="83"/>
    </row>
    <row r="91730" spans="16:16" x14ac:dyDescent="0.3">
      <c r="P91730" s="83"/>
    </row>
    <row r="91731" spans="16:16" x14ac:dyDescent="0.3">
      <c r="P91731" s="83"/>
    </row>
    <row r="91732" spans="16:16" x14ac:dyDescent="0.3">
      <c r="P91732" s="83"/>
    </row>
    <row r="91733" spans="16:16" x14ac:dyDescent="0.3">
      <c r="P91733" s="83"/>
    </row>
    <row r="91734" spans="16:16" x14ac:dyDescent="0.3">
      <c r="P91734" s="83"/>
    </row>
    <row r="91735" spans="16:16" x14ac:dyDescent="0.3">
      <c r="P91735" s="83"/>
    </row>
    <row r="91736" spans="16:16" x14ac:dyDescent="0.3">
      <c r="P91736" s="83"/>
    </row>
    <row r="91737" spans="16:16" x14ac:dyDescent="0.3">
      <c r="P91737" s="83"/>
    </row>
    <row r="91738" spans="16:16" x14ac:dyDescent="0.3">
      <c r="P91738" s="83"/>
    </row>
    <row r="91739" spans="16:16" x14ac:dyDescent="0.3">
      <c r="P91739" s="83"/>
    </row>
    <row r="91740" spans="16:16" x14ac:dyDescent="0.3">
      <c r="P91740" s="83"/>
    </row>
    <row r="91741" spans="16:16" x14ac:dyDescent="0.3">
      <c r="P91741" s="83"/>
    </row>
    <row r="91742" spans="16:16" x14ac:dyDescent="0.3">
      <c r="P91742" s="83"/>
    </row>
    <row r="91743" spans="16:16" x14ac:dyDescent="0.3">
      <c r="P91743" s="83"/>
    </row>
    <row r="91744" spans="16:16" x14ac:dyDescent="0.3">
      <c r="P91744" s="83"/>
    </row>
    <row r="91745" spans="16:16" x14ac:dyDescent="0.3">
      <c r="P91745" s="83"/>
    </row>
    <row r="91746" spans="16:16" x14ac:dyDescent="0.3">
      <c r="P91746" s="83"/>
    </row>
    <row r="91747" spans="16:16" x14ac:dyDescent="0.3">
      <c r="P91747" s="83"/>
    </row>
    <row r="91748" spans="16:16" x14ac:dyDescent="0.3">
      <c r="P91748" s="83"/>
    </row>
    <row r="91749" spans="16:16" x14ac:dyDescent="0.3">
      <c r="P91749" s="83"/>
    </row>
    <row r="91750" spans="16:16" x14ac:dyDescent="0.3">
      <c r="P91750" s="83"/>
    </row>
    <row r="91751" spans="16:16" x14ac:dyDescent="0.3">
      <c r="P91751" s="83"/>
    </row>
    <row r="91752" spans="16:16" x14ac:dyDescent="0.3">
      <c r="P91752" s="83"/>
    </row>
    <row r="91753" spans="16:16" x14ac:dyDescent="0.3">
      <c r="P91753" s="83"/>
    </row>
    <row r="91754" spans="16:16" x14ac:dyDescent="0.3">
      <c r="P91754" s="83"/>
    </row>
    <row r="91755" spans="16:16" x14ac:dyDescent="0.3">
      <c r="P91755" s="83"/>
    </row>
    <row r="91756" spans="16:16" x14ac:dyDescent="0.3">
      <c r="P91756" s="83"/>
    </row>
    <row r="91757" spans="16:16" x14ac:dyDescent="0.3">
      <c r="P91757" s="83"/>
    </row>
    <row r="91758" spans="16:16" x14ac:dyDescent="0.3">
      <c r="P91758" s="83"/>
    </row>
    <row r="91759" spans="16:16" x14ac:dyDescent="0.3">
      <c r="P91759" s="83"/>
    </row>
    <row r="91760" spans="16:16" x14ac:dyDescent="0.3">
      <c r="P91760" s="83"/>
    </row>
    <row r="91761" spans="16:16" x14ac:dyDescent="0.3">
      <c r="P91761" s="83"/>
    </row>
    <row r="91762" spans="16:16" x14ac:dyDescent="0.3">
      <c r="P91762" s="83"/>
    </row>
    <row r="91763" spans="16:16" x14ac:dyDescent="0.3">
      <c r="P91763" s="83"/>
    </row>
    <row r="91764" spans="16:16" x14ac:dyDescent="0.3">
      <c r="P91764" s="83"/>
    </row>
    <row r="91765" spans="16:16" x14ac:dyDescent="0.3">
      <c r="P91765" s="83"/>
    </row>
    <row r="91766" spans="16:16" x14ac:dyDescent="0.3">
      <c r="P91766" s="83"/>
    </row>
    <row r="91767" spans="16:16" x14ac:dyDescent="0.3">
      <c r="P91767" s="83"/>
    </row>
    <row r="91768" spans="16:16" x14ac:dyDescent="0.3">
      <c r="P91768" s="83"/>
    </row>
    <row r="91769" spans="16:16" x14ac:dyDescent="0.3">
      <c r="P91769" s="83"/>
    </row>
    <row r="91770" spans="16:16" x14ac:dyDescent="0.3">
      <c r="P91770" s="83"/>
    </row>
    <row r="91771" spans="16:16" x14ac:dyDescent="0.3">
      <c r="P91771" s="83"/>
    </row>
    <row r="91772" spans="16:16" x14ac:dyDescent="0.3">
      <c r="P91772" s="83"/>
    </row>
    <row r="91773" spans="16:16" x14ac:dyDescent="0.3">
      <c r="P91773" s="83"/>
    </row>
    <row r="91774" spans="16:16" x14ac:dyDescent="0.3">
      <c r="P91774" s="83"/>
    </row>
    <row r="91775" spans="16:16" x14ac:dyDescent="0.3">
      <c r="P91775" s="83"/>
    </row>
    <row r="91776" spans="16:16" x14ac:dyDescent="0.3">
      <c r="P91776" s="83"/>
    </row>
    <row r="91777" spans="16:16" x14ac:dyDescent="0.3">
      <c r="P91777" s="83"/>
    </row>
    <row r="91778" spans="16:16" x14ac:dyDescent="0.3">
      <c r="P91778" s="83"/>
    </row>
    <row r="91779" spans="16:16" x14ac:dyDescent="0.3">
      <c r="P91779" s="83"/>
    </row>
    <row r="91780" spans="16:16" x14ac:dyDescent="0.3">
      <c r="P91780" s="83"/>
    </row>
    <row r="91781" spans="16:16" x14ac:dyDescent="0.3">
      <c r="P91781" s="83"/>
    </row>
    <row r="91782" spans="16:16" x14ac:dyDescent="0.3">
      <c r="P91782" s="83"/>
    </row>
    <row r="91783" spans="16:16" x14ac:dyDescent="0.3">
      <c r="P91783" s="83"/>
    </row>
    <row r="91784" spans="16:16" x14ac:dyDescent="0.3">
      <c r="P91784" s="83"/>
    </row>
    <row r="91785" spans="16:16" x14ac:dyDescent="0.3">
      <c r="P91785" s="83"/>
    </row>
    <row r="91786" spans="16:16" x14ac:dyDescent="0.3">
      <c r="P91786" s="83"/>
    </row>
    <row r="91787" spans="16:16" x14ac:dyDescent="0.3">
      <c r="P91787" s="83"/>
    </row>
    <row r="91788" spans="16:16" x14ac:dyDescent="0.3">
      <c r="P91788" s="83"/>
    </row>
    <row r="91789" spans="16:16" x14ac:dyDescent="0.3">
      <c r="P91789" s="83"/>
    </row>
    <row r="91790" spans="16:16" x14ac:dyDescent="0.3">
      <c r="P91790" s="83"/>
    </row>
    <row r="91791" spans="16:16" x14ac:dyDescent="0.3">
      <c r="P91791" s="83"/>
    </row>
    <row r="91792" spans="16:16" x14ac:dyDescent="0.3">
      <c r="P91792" s="83"/>
    </row>
    <row r="91793" spans="16:16" x14ac:dyDescent="0.3">
      <c r="P91793" s="83"/>
    </row>
    <row r="91794" spans="16:16" x14ac:dyDescent="0.3">
      <c r="P91794" s="83"/>
    </row>
    <row r="91795" spans="16:16" x14ac:dyDescent="0.3">
      <c r="P91795" s="83"/>
    </row>
    <row r="91796" spans="16:16" x14ac:dyDescent="0.3">
      <c r="P91796" s="83"/>
    </row>
    <row r="91797" spans="16:16" x14ac:dyDescent="0.3">
      <c r="P91797" s="83"/>
    </row>
    <row r="91798" spans="16:16" x14ac:dyDescent="0.3">
      <c r="P91798" s="83"/>
    </row>
    <row r="91799" spans="16:16" x14ac:dyDescent="0.3">
      <c r="P91799" s="83"/>
    </row>
    <row r="91800" spans="16:16" x14ac:dyDescent="0.3">
      <c r="P91800" s="83"/>
    </row>
    <row r="91801" spans="16:16" x14ac:dyDescent="0.3">
      <c r="P91801" s="83"/>
    </row>
    <row r="91802" spans="16:16" x14ac:dyDescent="0.3">
      <c r="P91802" s="83"/>
    </row>
    <row r="91803" spans="16:16" x14ac:dyDescent="0.3">
      <c r="P91803" s="83"/>
    </row>
    <row r="91804" spans="16:16" x14ac:dyDescent="0.3">
      <c r="P91804" s="83"/>
    </row>
    <row r="91805" spans="16:16" x14ac:dyDescent="0.3">
      <c r="P91805" s="83"/>
    </row>
    <row r="91806" spans="16:16" x14ac:dyDescent="0.3">
      <c r="P91806" s="83"/>
    </row>
    <row r="91807" spans="16:16" x14ac:dyDescent="0.3">
      <c r="P91807" s="83"/>
    </row>
    <row r="91808" spans="16:16" x14ac:dyDescent="0.3">
      <c r="P91808" s="83"/>
    </row>
    <row r="91809" spans="16:16" x14ac:dyDescent="0.3">
      <c r="P91809" s="83"/>
    </row>
    <row r="91810" spans="16:16" x14ac:dyDescent="0.3">
      <c r="P91810" s="83"/>
    </row>
    <row r="91811" spans="16:16" x14ac:dyDescent="0.3">
      <c r="P91811" s="83"/>
    </row>
    <row r="91812" spans="16:16" x14ac:dyDescent="0.3">
      <c r="P91812" s="83"/>
    </row>
    <row r="91813" spans="16:16" x14ac:dyDescent="0.3">
      <c r="P91813" s="83"/>
    </row>
    <row r="91814" spans="16:16" x14ac:dyDescent="0.3">
      <c r="P91814" s="83"/>
    </row>
    <row r="91815" spans="16:16" x14ac:dyDescent="0.3">
      <c r="P91815" s="83"/>
    </row>
    <row r="91816" spans="16:16" x14ac:dyDescent="0.3">
      <c r="P91816" s="83"/>
    </row>
    <row r="91817" spans="16:16" x14ac:dyDescent="0.3">
      <c r="P91817" s="83"/>
    </row>
    <row r="91818" spans="16:16" x14ac:dyDescent="0.3">
      <c r="P91818" s="83"/>
    </row>
    <row r="91819" spans="16:16" x14ac:dyDescent="0.3">
      <c r="P91819" s="83"/>
    </row>
    <row r="91820" spans="16:16" x14ac:dyDescent="0.3">
      <c r="P91820" s="83"/>
    </row>
    <row r="91821" spans="16:16" x14ac:dyDescent="0.3">
      <c r="P91821" s="83"/>
    </row>
    <row r="91822" spans="16:16" x14ac:dyDescent="0.3">
      <c r="P91822" s="83"/>
    </row>
    <row r="91823" spans="16:16" x14ac:dyDescent="0.3">
      <c r="P91823" s="83"/>
    </row>
    <row r="91824" spans="16:16" x14ac:dyDescent="0.3">
      <c r="P91824" s="83"/>
    </row>
    <row r="91825" spans="16:16" x14ac:dyDescent="0.3">
      <c r="P91825" s="83"/>
    </row>
    <row r="91826" spans="16:16" x14ac:dyDescent="0.3">
      <c r="P91826" s="83"/>
    </row>
    <row r="91827" spans="16:16" x14ac:dyDescent="0.3">
      <c r="P91827" s="83"/>
    </row>
    <row r="91828" spans="16:16" x14ac:dyDescent="0.3">
      <c r="P91828" s="83"/>
    </row>
    <row r="91829" spans="16:16" x14ac:dyDescent="0.3">
      <c r="P91829" s="83"/>
    </row>
    <row r="91830" spans="16:16" x14ac:dyDescent="0.3">
      <c r="P91830" s="83"/>
    </row>
    <row r="91831" spans="16:16" x14ac:dyDescent="0.3">
      <c r="P91831" s="83"/>
    </row>
    <row r="91832" spans="16:16" x14ac:dyDescent="0.3">
      <c r="P91832" s="83"/>
    </row>
    <row r="91833" spans="16:16" x14ac:dyDescent="0.3">
      <c r="P91833" s="83"/>
    </row>
    <row r="91834" spans="16:16" x14ac:dyDescent="0.3">
      <c r="P91834" s="83"/>
    </row>
    <row r="91835" spans="16:16" x14ac:dyDescent="0.3">
      <c r="P91835" s="83"/>
    </row>
    <row r="91836" spans="16:16" x14ac:dyDescent="0.3">
      <c r="P91836" s="83"/>
    </row>
    <row r="91837" spans="16:16" x14ac:dyDescent="0.3">
      <c r="P91837" s="83"/>
    </row>
    <row r="91838" spans="16:16" x14ac:dyDescent="0.3">
      <c r="P91838" s="83"/>
    </row>
    <row r="91839" spans="16:16" x14ac:dyDescent="0.3">
      <c r="P91839" s="83"/>
    </row>
    <row r="91840" spans="16:16" x14ac:dyDescent="0.3">
      <c r="P91840" s="83"/>
    </row>
    <row r="91841" spans="16:16" x14ac:dyDescent="0.3">
      <c r="P91841" s="83"/>
    </row>
    <row r="91842" spans="16:16" x14ac:dyDescent="0.3">
      <c r="P91842" s="83"/>
    </row>
    <row r="91843" spans="16:16" x14ac:dyDescent="0.3">
      <c r="P91843" s="83"/>
    </row>
    <row r="91844" spans="16:16" x14ac:dyDescent="0.3">
      <c r="P91844" s="83"/>
    </row>
    <row r="91845" spans="16:16" x14ac:dyDescent="0.3">
      <c r="P91845" s="83"/>
    </row>
    <row r="91846" spans="16:16" x14ac:dyDescent="0.3">
      <c r="P91846" s="83"/>
    </row>
    <row r="91847" spans="16:16" x14ac:dyDescent="0.3">
      <c r="P91847" s="83"/>
    </row>
    <row r="91848" spans="16:16" x14ac:dyDescent="0.3">
      <c r="P91848" s="83"/>
    </row>
    <row r="91849" spans="16:16" x14ac:dyDescent="0.3">
      <c r="P91849" s="83"/>
    </row>
    <row r="91850" spans="16:16" x14ac:dyDescent="0.3">
      <c r="P91850" s="83"/>
    </row>
    <row r="91851" spans="16:16" x14ac:dyDescent="0.3">
      <c r="P91851" s="83"/>
    </row>
    <row r="91852" spans="16:16" x14ac:dyDescent="0.3">
      <c r="P91852" s="83"/>
    </row>
    <row r="91853" spans="16:16" x14ac:dyDescent="0.3">
      <c r="P91853" s="83"/>
    </row>
    <row r="91854" spans="16:16" x14ac:dyDescent="0.3">
      <c r="P91854" s="83"/>
    </row>
    <row r="91855" spans="16:16" x14ac:dyDescent="0.3">
      <c r="P91855" s="83"/>
    </row>
    <row r="91856" spans="16:16" x14ac:dyDescent="0.3">
      <c r="P91856" s="83"/>
    </row>
    <row r="91857" spans="16:16" x14ac:dyDescent="0.3">
      <c r="P91857" s="83"/>
    </row>
    <row r="91858" spans="16:16" x14ac:dyDescent="0.3">
      <c r="P91858" s="83"/>
    </row>
    <row r="91859" spans="16:16" x14ac:dyDescent="0.3">
      <c r="P91859" s="83"/>
    </row>
    <row r="91860" spans="16:16" x14ac:dyDescent="0.3">
      <c r="P91860" s="83"/>
    </row>
    <row r="91861" spans="16:16" x14ac:dyDescent="0.3">
      <c r="P91861" s="83"/>
    </row>
    <row r="91862" spans="16:16" x14ac:dyDescent="0.3">
      <c r="P91862" s="83"/>
    </row>
    <row r="91863" spans="16:16" x14ac:dyDescent="0.3">
      <c r="P91863" s="83"/>
    </row>
    <row r="91864" spans="16:16" x14ac:dyDescent="0.3">
      <c r="P91864" s="83"/>
    </row>
    <row r="91865" spans="16:16" x14ac:dyDescent="0.3">
      <c r="P91865" s="83"/>
    </row>
    <row r="91866" spans="16:16" x14ac:dyDescent="0.3">
      <c r="P91866" s="83"/>
    </row>
    <row r="91867" spans="16:16" x14ac:dyDescent="0.3">
      <c r="P91867" s="83"/>
    </row>
    <row r="91868" spans="16:16" x14ac:dyDescent="0.3">
      <c r="P91868" s="83"/>
    </row>
    <row r="91869" spans="16:16" x14ac:dyDescent="0.3">
      <c r="P91869" s="83"/>
    </row>
    <row r="91870" spans="16:16" x14ac:dyDescent="0.3">
      <c r="P91870" s="83"/>
    </row>
    <row r="91871" spans="16:16" x14ac:dyDescent="0.3">
      <c r="P91871" s="83"/>
    </row>
    <row r="91872" spans="16:16" x14ac:dyDescent="0.3">
      <c r="P91872" s="83"/>
    </row>
    <row r="91873" spans="16:16" x14ac:dyDescent="0.3">
      <c r="P91873" s="83"/>
    </row>
    <row r="91874" spans="16:16" x14ac:dyDescent="0.3">
      <c r="P91874" s="83"/>
    </row>
    <row r="91875" spans="16:16" x14ac:dyDescent="0.3">
      <c r="P91875" s="83"/>
    </row>
    <row r="91876" spans="16:16" x14ac:dyDescent="0.3">
      <c r="P91876" s="83"/>
    </row>
    <row r="91877" spans="16:16" x14ac:dyDescent="0.3">
      <c r="P91877" s="83"/>
    </row>
    <row r="91878" spans="16:16" x14ac:dyDescent="0.3">
      <c r="P91878" s="83"/>
    </row>
    <row r="91879" spans="16:16" x14ac:dyDescent="0.3">
      <c r="P91879" s="83"/>
    </row>
    <row r="91880" spans="16:16" x14ac:dyDescent="0.3">
      <c r="P91880" s="83"/>
    </row>
    <row r="91881" spans="16:16" x14ac:dyDescent="0.3">
      <c r="P91881" s="83"/>
    </row>
    <row r="91882" spans="16:16" x14ac:dyDescent="0.3">
      <c r="P91882" s="83"/>
    </row>
    <row r="91883" spans="16:16" x14ac:dyDescent="0.3">
      <c r="P91883" s="83"/>
    </row>
    <row r="91884" spans="16:16" x14ac:dyDescent="0.3">
      <c r="P91884" s="83"/>
    </row>
    <row r="91885" spans="16:16" x14ac:dyDescent="0.3">
      <c r="P91885" s="83"/>
    </row>
    <row r="91886" spans="16:16" x14ac:dyDescent="0.3">
      <c r="P91886" s="83"/>
    </row>
    <row r="91887" spans="16:16" x14ac:dyDescent="0.3">
      <c r="P91887" s="83"/>
    </row>
    <row r="91888" spans="16:16" x14ac:dyDescent="0.3">
      <c r="P91888" s="83"/>
    </row>
    <row r="91889" spans="16:16" x14ac:dyDescent="0.3">
      <c r="P91889" s="83"/>
    </row>
    <row r="91890" spans="16:16" x14ac:dyDescent="0.3">
      <c r="P91890" s="83"/>
    </row>
    <row r="91891" spans="16:16" x14ac:dyDescent="0.3">
      <c r="P91891" s="83"/>
    </row>
    <row r="91892" spans="16:16" x14ac:dyDescent="0.3">
      <c r="P91892" s="83"/>
    </row>
    <row r="91893" spans="16:16" x14ac:dyDescent="0.3">
      <c r="P91893" s="83"/>
    </row>
    <row r="91894" spans="16:16" x14ac:dyDescent="0.3">
      <c r="P91894" s="83"/>
    </row>
    <row r="91895" spans="16:16" x14ac:dyDescent="0.3">
      <c r="P91895" s="83"/>
    </row>
    <row r="91896" spans="16:16" x14ac:dyDescent="0.3">
      <c r="P91896" s="83"/>
    </row>
    <row r="91897" spans="16:16" x14ac:dyDescent="0.3">
      <c r="P91897" s="83"/>
    </row>
    <row r="91898" spans="16:16" x14ac:dyDescent="0.3">
      <c r="P91898" s="83"/>
    </row>
    <row r="91899" spans="16:16" x14ac:dyDescent="0.3">
      <c r="P91899" s="83"/>
    </row>
    <row r="91900" spans="16:16" x14ac:dyDescent="0.3">
      <c r="P91900" s="83"/>
    </row>
    <row r="91901" spans="16:16" x14ac:dyDescent="0.3">
      <c r="P91901" s="83"/>
    </row>
    <row r="91902" spans="16:16" x14ac:dyDescent="0.3">
      <c r="P91902" s="83"/>
    </row>
    <row r="91903" spans="16:16" x14ac:dyDescent="0.3">
      <c r="P91903" s="83"/>
    </row>
    <row r="91904" spans="16:16" x14ac:dyDescent="0.3">
      <c r="P91904" s="83"/>
    </row>
    <row r="91905" spans="16:16" x14ac:dyDescent="0.3">
      <c r="P91905" s="83"/>
    </row>
    <row r="91906" spans="16:16" x14ac:dyDescent="0.3">
      <c r="P91906" s="83"/>
    </row>
    <row r="91907" spans="16:16" x14ac:dyDescent="0.3">
      <c r="P91907" s="83"/>
    </row>
    <row r="91908" spans="16:16" x14ac:dyDescent="0.3">
      <c r="P91908" s="83"/>
    </row>
    <row r="91909" spans="16:16" x14ac:dyDescent="0.3">
      <c r="P91909" s="83"/>
    </row>
    <row r="91910" spans="16:16" x14ac:dyDescent="0.3">
      <c r="P91910" s="83"/>
    </row>
    <row r="91911" spans="16:16" x14ac:dyDescent="0.3">
      <c r="P91911" s="83"/>
    </row>
    <row r="91912" spans="16:16" x14ac:dyDescent="0.3">
      <c r="P91912" s="83"/>
    </row>
    <row r="91913" spans="16:16" x14ac:dyDescent="0.3">
      <c r="P91913" s="83"/>
    </row>
    <row r="91914" spans="16:16" x14ac:dyDescent="0.3">
      <c r="P91914" s="83"/>
    </row>
    <row r="91915" spans="16:16" x14ac:dyDescent="0.3">
      <c r="P91915" s="83"/>
    </row>
    <row r="91916" spans="16:16" x14ac:dyDescent="0.3">
      <c r="P91916" s="83"/>
    </row>
    <row r="91917" spans="16:16" x14ac:dyDescent="0.3">
      <c r="P91917" s="83"/>
    </row>
    <row r="91918" spans="16:16" x14ac:dyDescent="0.3">
      <c r="P91918" s="83"/>
    </row>
    <row r="91919" spans="16:16" x14ac:dyDescent="0.3">
      <c r="P91919" s="83"/>
    </row>
    <row r="91920" spans="16:16" x14ac:dyDescent="0.3">
      <c r="P91920" s="83"/>
    </row>
    <row r="91921" spans="16:16" x14ac:dyDescent="0.3">
      <c r="P91921" s="83"/>
    </row>
    <row r="91922" spans="16:16" x14ac:dyDescent="0.3">
      <c r="P91922" s="83"/>
    </row>
    <row r="91923" spans="16:16" x14ac:dyDescent="0.3">
      <c r="P91923" s="83"/>
    </row>
    <row r="91924" spans="16:16" x14ac:dyDescent="0.3">
      <c r="P91924" s="83"/>
    </row>
    <row r="91925" spans="16:16" x14ac:dyDescent="0.3">
      <c r="P91925" s="83"/>
    </row>
    <row r="91926" spans="16:16" x14ac:dyDescent="0.3">
      <c r="P91926" s="83"/>
    </row>
    <row r="91927" spans="16:16" x14ac:dyDescent="0.3">
      <c r="P91927" s="83"/>
    </row>
    <row r="91928" spans="16:16" x14ac:dyDescent="0.3">
      <c r="P91928" s="83"/>
    </row>
    <row r="91929" spans="16:16" x14ac:dyDescent="0.3">
      <c r="P91929" s="83"/>
    </row>
    <row r="91930" spans="16:16" x14ac:dyDescent="0.3">
      <c r="P91930" s="83"/>
    </row>
    <row r="91931" spans="16:16" x14ac:dyDescent="0.3">
      <c r="P91931" s="83"/>
    </row>
    <row r="91932" spans="16:16" x14ac:dyDescent="0.3">
      <c r="P91932" s="83"/>
    </row>
    <row r="91933" spans="16:16" x14ac:dyDescent="0.3">
      <c r="P91933" s="83"/>
    </row>
    <row r="91934" spans="16:16" x14ac:dyDescent="0.3">
      <c r="P91934" s="83"/>
    </row>
    <row r="91935" spans="16:16" x14ac:dyDescent="0.3">
      <c r="P91935" s="83"/>
    </row>
    <row r="91936" spans="16:16" x14ac:dyDescent="0.3">
      <c r="P91936" s="83"/>
    </row>
    <row r="91937" spans="16:16" x14ac:dyDescent="0.3">
      <c r="P91937" s="83"/>
    </row>
    <row r="91938" spans="16:16" x14ac:dyDescent="0.3">
      <c r="P91938" s="83"/>
    </row>
    <row r="91939" spans="16:16" x14ac:dyDescent="0.3">
      <c r="P91939" s="83"/>
    </row>
    <row r="91940" spans="16:16" x14ac:dyDescent="0.3">
      <c r="P91940" s="83"/>
    </row>
    <row r="91941" spans="16:16" x14ac:dyDescent="0.3">
      <c r="P91941" s="83"/>
    </row>
    <row r="91942" spans="16:16" x14ac:dyDescent="0.3">
      <c r="P91942" s="83"/>
    </row>
    <row r="91943" spans="16:16" x14ac:dyDescent="0.3">
      <c r="P91943" s="83"/>
    </row>
    <row r="91944" spans="16:16" x14ac:dyDescent="0.3">
      <c r="P91944" s="83"/>
    </row>
    <row r="91945" spans="16:16" x14ac:dyDescent="0.3">
      <c r="P91945" s="83"/>
    </row>
    <row r="91946" spans="16:16" x14ac:dyDescent="0.3">
      <c r="P91946" s="83"/>
    </row>
    <row r="91947" spans="16:16" x14ac:dyDescent="0.3">
      <c r="P91947" s="83"/>
    </row>
    <row r="91948" spans="16:16" x14ac:dyDescent="0.3">
      <c r="P91948" s="83"/>
    </row>
    <row r="91949" spans="16:16" x14ac:dyDescent="0.3">
      <c r="P91949" s="83"/>
    </row>
    <row r="91950" spans="16:16" x14ac:dyDescent="0.3">
      <c r="P91950" s="83"/>
    </row>
    <row r="91951" spans="16:16" x14ac:dyDescent="0.3">
      <c r="P91951" s="83"/>
    </row>
    <row r="91952" spans="16:16" x14ac:dyDescent="0.3">
      <c r="P91952" s="83"/>
    </row>
    <row r="91953" spans="16:16" x14ac:dyDescent="0.3">
      <c r="P91953" s="83"/>
    </row>
    <row r="91954" spans="16:16" x14ac:dyDescent="0.3">
      <c r="P91954" s="83"/>
    </row>
    <row r="91955" spans="16:16" x14ac:dyDescent="0.3">
      <c r="P91955" s="83"/>
    </row>
    <row r="91956" spans="16:16" x14ac:dyDescent="0.3">
      <c r="P91956" s="83"/>
    </row>
    <row r="91957" spans="16:16" x14ac:dyDescent="0.3">
      <c r="P91957" s="83"/>
    </row>
    <row r="91958" spans="16:16" x14ac:dyDescent="0.3">
      <c r="P91958" s="83"/>
    </row>
    <row r="91959" spans="16:16" x14ac:dyDescent="0.3">
      <c r="P91959" s="83"/>
    </row>
    <row r="91960" spans="16:16" x14ac:dyDescent="0.3">
      <c r="P91960" s="83"/>
    </row>
    <row r="91961" spans="16:16" x14ac:dyDescent="0.3">
      <c r="P91961" s="83"/>
    </row>
    <row r="91962" spans="16:16" x14ac:dyDescent="0.3">
      <c r="P91962" s="83"/>
    </row>
    <row r="91963" spans="16:16" x14ac:dyDescent="0.3">
      <c r="P91963" s="83"/>
    </row>
    <row r="91964" spans="16:16" x14ac:dyDescent="0.3">
      <c r="P91964" s="83"/>
    </row>
    <row r="91965" spans="16:16" x14ac:dyDescent="0.3">
      <c r="P91965" s="83"/>
    </row>
    <row r="91966" spans="16:16" x14ac:dyDescent="0.3">
      <c r="P91966" s="83"/>
    </row>
    <row r="91967" spans="16:16" x14ac:dyDescent="0.3">
      <c r="P91967" s="83"/>
    </row>
    <row r="91968" spans="16:16" x14ac:dyDescent="0.3">
      <c r="P91968" s="83"/>
    </row>
    <row r="91969" spans="16:16" x14ac:dyDescent="0.3">
      <c r="P91969" s="83"/>
    </row>
    <row r="91970" spans="16:16" x14ac:dyDescent="0.3">
      <c r="P91970" s="83"/>
    </row>
    <row r="91971" spans="16:16" x14ac:dyDescent="0.3">
      <c r="P91971" s="83"/>
    </row>
    <row r="91972" spans="16:16" x14ac:dyDescent="0.3">
      <c r="P91972" s="83"/>
    </row>
    <row r="91973" spans="16:16" x14ac:dyDescent="0.3">
      <c r="P91973" s="83"/>
    </row>
    <row r="91974" spans="16:16" x14ac:dyDescent="0.3">
      <c r="P91974" s="83"/>
    </row>
    <row r="91975" spans="16:16" x14ac:dyDescent="0.3">
      <c r="P91975" s="83"/>
    </row>
    <row r="91976" spans="16:16" x14ac:dyDescent="0.3">
      <c r="P91976" s="83"/>
    </row>
    <row r="91977" spans="16:16" x14ac:dyDescent="0.3">
      <c r="P91977" s="83"/>
    </row>
    <row r="91978" spans="16:16" x14ac:dyDescent="0.3">
      <c r="P91978" s="83"/>
    </row>
    <row r="91979" spans="16:16" x14ac:dyDescent="0.3">
      <c r="P91979" s="83"/>
    </row>
    <row r="91980" spans="16:16" x14ac:dyDescent="0.3">
      <c r="P91980" s="83"/>
    </row>
    <row r="91981" spans="16:16" x14ac:dyDescent="0.3">
      <c r="P91981" s="83"/>
    </row>
    <row r="91982" spans="16:16" x14ac:dyDescent="0.3">
      <c r="P91982" s="83"/>
    </row>
    <row r="91983" spans="16:16" x14ac:dyDescent="0.3">
      <c r="P91983" s="83"/>
    </row>
    <row r="91984" spans="16:16" x14ac:dyDescent="0.3">
      <c r="P91984" s="83"/>
    </row>
    <row r="91985" spans="16:16" x14ac:dyDescent="0.3">
      <c r="P91985" s="83"/>
    </row>
    <row r="91986" spans="16:16" x14ac:dyDescent="0.3">
      <c r="P91986" s="83"/>
    </row>
    <row r="91987" spans="16:16" x14ac:dyDescent="0.3">
      <c r="P91987" s="83"/>
    </row>
    <row r="91988" spans="16:16" x14ac:dyDescent="0.3">
      <c r="P91988" s="83"/>
    </row>
    <row r="91989" spans="16:16" x14ac:dyDescent="0.3">
      <c r="P91989" s="83"/>
    </row>
    <row r="91990" spans="16:16" x14ac:dyDescent="0.3">
      <c r="P91990" s="83"/>
    </row>
    <row r="91991" spans="16:16" x14ac:dyDescent="0.3">
      <c r="P91991" s="83"/>
    </row>
    <row r="91992" spans="16:16" x14ac:dyDescent="0.3">
      <c r="P91992" s="83"/>
    </row>
    <row r="91993" spans="16:16" x14ac:dyDescent="0.3">
      <c r="P91993" s="83"/>
    </row>
    <row r="91994" spans="16:16" x14ac:dyDescent="0.3">
      <c r="P91994" s="83"/>
    </row>
    <row r="91995" spans="16:16" x14ac:dyDescent="0.3">
      <c r="P91995" s="83"/>
    </row>
    <row r="91996" spans="16:16" x14ac:dyDescent="0.3">
      <c r="P91996" s="83"/>
    </row>
    <row r="91997" spans="16:16" x14ac:dyDescent="0.3">
      <c r="P91997" s="83"/>
    </row>
    <row r="91998" spans="16:16" x14ac:dyDescent="0.3">
      <c r="P91998" s="83"/>
    </row>
    <row r="91999" spans="16:16" x14ac:dyDescent="0.3">
      <c r="P91999" s="83"/>
    </row>
    <row r="92000" spans="16:16" x14ac:dyDescent="0.3">
      <c r="P92000" s="83"/>
    </row>
    <row r="92001" spans="16:16" x14ac:dyDescent="0.3">
      <c r="P92001" s="83"/>
    </row>
    <row r="92002" spans="16:16" x14ac:dyDescent="0.3">
      <c r="P92002" s="83"/>
    </row>
    <row r="92003" spans="16:16" x14ac:dyDescent="0.3">
      <c r="P92003" s="83"/>
    </row>
    <row r="92004" spans="16:16" x14ac:dyDescent="0.3">
      <c r="P92004" s="83"/>
    </row>
    <row r="92005" spans="16:16" x14ac:dyDescent="0.3">
      <c r="P92005" s="83"/>
    </row>
    <row r="92006" spans="16:16" x14ac:dyDescent="0.3">
      <c r="P92006" s="83"/>
    </row>
    <row r="92007" spans="16:16" x14ac:dyDescent="0.3">
      <c r="P92007" s="83"/>
    </row>
    <row r="92008" spans="16:16" x14ac:dyDescent="0.3">
      <c r="P92008" s="83"/>
    </row>
    <row r="92009" spans="16:16" x14ac:dyDescent="0.3">
      <c r="P92009" s="83"/>
    </row>
    <row r="92010" spans="16:16" x14ac:dyDescent="0.3">
      <c r="P92010" s="83"/>
    </row>
    <row r="92011" spans="16:16" x14ac:dyDescent="0.3">
      <c r="P92011" s="83"/>
    </row>
    <row r="92012" spans="16:16" x14ac:dyDescent="0.3">
      <c r="P92012" s="83"/>
    </row>
    <row r="92013" spans="16:16" x14ac:dyDescent="0.3">
      <c r="P92013" s="83"/>
    </row>
    <row r="92014" spans="16:16" x14ac:dyDescent="0.3">
      <c r="P92014" s="83"/>
    </row>
    <row r="92015" spans="16:16" x14ac:dyDescent="0.3">
      <c r="P92015" s="83"/>
    </row>
    <row r="92016" spans="16:16" x14ac:dyDescent="0.3">
      <c r="P92016" s="83"/>
    </row>
    <row r="92017" spans="16:16" x14ac:dyDescent="0.3">
      <c r="P92017" s="83"/>
    </row>
    <row r="92018" spans="16:16" x14ac:dyDescent="0.3">
      <c r="P92018" s="83"/>
    </row>
    <row r="92019" spans="16:16" x14ac:dyDescent="0.3">
      <c r="P92019" s="83"/>
    </row>
    <row r="92020" spans="16:16" x14ac:dyDescent="0.3">
      <c r="P92020" s="83"/>
    </row>
    <row r="92021" spans="16:16" x14ac:dyDescent="0.3">
      <c r="P92021" s="83"/>
    </row>
    <row r="92022" spans="16:16" x14ac:dyDescent="0.3">
      <c r="P92022" s="83"/>
    </row>
    <row r="92023" spans="16:16" x14ac:dyDescent="0.3">
      <c r="P92023" s="83"/>
    </row>
    <row r="92024" spans="16:16" x14ac:dyDescent="0.3">
      <c r="P92024" s="83"/>
    </row>
    <row r="92025" spans="16:16" x14ac:dyDescent="0.3">
      <c r="P92025" s="83"/>
    </row>
    <row r="92026" spans="16:16" x14ac:dyDescent="0.3">
      <c r="P92026" s="83"/>
    </row>
    <row r="92027" spans="16:16" x14ac:dyDescent="0.3">
      <c r="P92027" s="83"/>
    </row>
    <row r="92028" spans="16:16" x14ac:dyDescent="0.3">
      <c r="P92028" s="83"/>
    </row>
    <row r="92029" spans="16:16" x14ac:dyDescent="0.3">
      <c r="P92029" s="83"/>
    </row>
    <row r="92030" spans="16:16" x14ac:dyDescent="0.3">
      <c r="P92030" s="83"/>
    </row>
    <row r="92031" spans="16:16" x14ac:dyDescent="0.3">
      <c r="P92031" s="83"/>
    </row>
    <row r="92032" spans="16:16" x14ac:dyDescent="0.3">
      <c r="P92032" s="83"/>
    </row>
    <row r="92033" spans="16:16" x14ac:dyDescent="0.3">
      <c r="P92033" s="83"/>
    </row>
    <row r="92034" spans="16:16" x14ac:dyDescent="0.3">
      <c r="P92034" s="83"/>
    </row>
    <row r="92035" spans="16:16" x14ac:dyDescent="0.3">
      <c r="P92035" s="83"/>
    </row>
    <row r="92036" spans="16:16" x14ac:dyDescent="0.3">
      <c r="P92036" s="83"/>
    </row>
    <row r="92037" spans="16:16" x14ac:dyDescent="0.3">
      <c r="P92037" s="83"/>
    </row>
    <row r="92038" spans="16:16" x14ac:dyDescent="0.3">
      <c r="P92038" s="83"/>
    </row>
    <row r="92039" spans="16:16" x14ac:dyDescent="0.3">
      <c r="P92039" s="83"/>
    </row>
    <row r="92040" spans="16:16" x14ac:dyDescent="0.3">
      <c r="P92040" s="83"/>
    </row>
    <row r="92041" spans="16:16" x14ac:dyDescent="0.3">
      <c r="P92041" s="83"/>
    </row>
    <row r="92042" spans="16:16" x14ac:dyDescent="0.3">
      <c r="P92042" s="83"/>
    </row>
    <row r="92043" spans="16:16" x14ac:dyDescent="0.3">
      <c r="P92043" s="83"/>
    </row>
    <row r="92044" spans="16:16" x14ac:dyDescent="0.3">
      <c r="P92044" s="83"/>
    </row>
    <row r="92045" spans="16:16" x14ac:dyDescent="0.3">
      <c r="P92045" s="83"/>
    </row>
    <row r="92046" spans="16:16" x14ac:dyDescent="0.3">
      <c r="P92046" s="83"/>
    </row>
    <row r="92047" spans="16:16" x14ac:dyDescent="0.3">
      <c r="P92047" s="83"/>
    </row>
    <row r="92048" spans="16:16" x14ac:dyDescent="0.3">
      <c r="P92048" s="83"/>
    </row>
    <row r="92049" spans="16:16" x14ac:dyDescent="0.3">
      <c r="P92049" s="83"/>
    </row>
    <row r="92050" spans="16:16" x14ac:dyDescent="0.3">
      <c r="P92050" s="83"/>
    </row>
    <row r="92051" spans="16:16" x14ac:dyDescent="0.3">
      <c r="P92051" s="83"/>
    </row>
    <row r="92052" spans="16:16" x14ac:dyDescent="0.3">
      <c r="P92052" s="83"/>
    </row>
    <row r="92053" spans="16:16" x14ac:dyDescent="0.3">
      <c r="P92053" s="83"/>
    </row>
    <row r="92054" spans="16:16" x14ac:dyDescent="0.3">
      <c r="P92054" s="83"/>
    </row>
    <row r="92055" spans="16:16" x14ac:dyDescent="0.3">
      <c r="P92055" s="83"/>
    </row>
    <row r="92056" spans="16:16" x14ac:dyDescent="0.3">
      <c r="P92056" s="83"/>
    </row>
    <row r="92057" spans="16:16" x14ac:dyDescent="0.3">
      <c r="P92057" s="83"/>
    </row>
    <row r="92058" spans="16:16" x14ac:dyDescent="0.3">
      <c r="P92058" s="83"/>
    </row>
    <row r="92059" spans="16:16" x14ac:dyDescent="0.3">
      <c r="P92059" s="83"/>
    </row>
    <row r="92060" spans="16:16" x14ac:dyDescent="0.3">
      <c r="P92060" s="83"/>
    </row>
    <row r="92061" spans="16:16" x14ac:dyDescent="0.3">
      <c r="P92061" s="83"/>
    </row>
    <row r="92062" spans="16:16" x14ac:dyDescent="0.3">
      <c r="P92062" s="83"/>
    </row>
    <row r="92063" spans="16:16" x14ac:dyDescent="0.3">
      <c r="P92063" s="83"/>
    </row>
    <row r="92064" spans="16:16" x14ac:dyDescent="0.3">
      <c r="P92064" s="83"/>
    </row>
    <row r="92065" spans="16:16" x14ac:dyDescent="0.3">
      <c r="P92065" s="83"/>
    </row>
    <row r="92066" spans="16:16" x14ac:dyDescent="0.3">
      <c r="P92066" s="83"/>
    </row>
    <row r="92067" spans="16:16" x14ac:dyDescent="0.3">
      <c r="P92067" s="83"/>
    </row>
    <row r="92068" spans="16:16" x14ac:dyDescent="0.3">
      <c r="P92068" s="83"/>
    </row>
    <row r="92069" spans="16:16" x14ac:dyDescent="0.3">
      <c r="P92069" s="83"/>
    </row>
    <row r="92070" spans="16:16" x14ac:dyDescent="0.3">
      <c r="P92070" s="83"/>
    </row>
    <row r="92071" spans="16:16" x14ac:dyDescent="0.3">
      <c r="P92071" s="83"/>
    </row>
    <row r="92072" spans="16:16" x14ac:dyDescent="0.3">
      <c r="P92072" s="83"/>
    </row>
    <row r="92073" spans="16:16" x14ac:dyDescent="0.3">
      <c r="P92073" s="83"/>
    </row>
    <row r="92074" spans="16:16" x14ac:dyDescent="0.3">
      <c r="P92074" s="83"/>
    </row>
    <row r="92075" spans="16:16" x14ac:dyDescent="0.3">
      <c r="P92075" s="83"/>
    </row>
    <row r="92076" spans="16:16" x14ac:dyDescent="0.3">
      <c r="P92076" s="83"/>
    </row>
    <row r="92077" spans="16:16" x14ac:dyDescent="0.3">
      <c r="P92077" s="83"/>
    </row>
    <row r="92078" spans="16:16" x14ac:dyDescent="0.3">
      <c r="P92078" s="83"/>
    </row>
    <row r="92079" spans="16:16" x14ac:dyDescent="0.3">
      <c r="P92079" s="83"/>
    </row>
    <row r="92080" spans="16:16" x14ac:dyDescent="0.3">
      <c r="P92080" s="83"/>
    </row>
    <row r="92081" spans="16:16" x14ac:dyDescent="0.3">
      <c r="P92081" s="83"/>
    </row>
    <row r="92082" spans="16:16" x14ac:dyDescent="0.3">
      <c r="P92082" s="83"/>
    </row>
    <row r="92083" spans="16:16" x14ac:dyDescent="0.3">
      <c r="P92083" s="83"/>
    </row>
    <row r="92084" spans="16:16" x14ac:dyDescent="0.3">
      <c r="P92084" s="83"/>
    </row>
    <row r="92085" spans="16:16" x14ac:dyDescent="0.3">
      <c r="P92085" s="83"/>
    </row>
    <row r="92086" spans="16:16" x14ac:dyDescent="0.3">
      <c r="P92086" s="83"/>
    </row>
    <row r="92087" spans="16:16" x14ac:dyDescent="0.3">
      <c r="P92087" s="83"/>
    </row>
    <row r="92088" spans="16:16" x14ac:dyDescent="0.3">
      <c r="P92088" s="83"/>
    </row>
    <row r="92089" spans="16:16" x14ac:dyDescent="0.3">
      <c r="P92089" s="83"/>
    </row>
    <row r="92090" spans="16:16" x14ac:dyDescent="0.3">
      <c r="P92090" s="83"/>
    </row>
    <row r="92091" spans="16:16" x14ac:dyDescent="0.3">
      <c r="P92091" s="83"/>
    </row>
    <row r="92092" spans="16:16" x14ac:dyDescent="0.3">
      <c r="P92092" s="83"/>
    </row>
    <row r="92093" spans="16:16" x14ac:dyDescent="0.3">
      <c r="P92093" s="83"/>
    </row>
    <row r="92094" spans="16:16" x14ac:dyDescent="0.3">
      <c r="P92094" s="83"/>
    </row>
    <row r="92095" spans="16:16" x14ac:dyDescent="0.3">
      <c r="P92095" s="83"/>
    </row>
    <row r="92096" spans="16:16" x14ac:dyDescent="0.3">
      <c r="P92096" s="83"/>
    </row>
    <row r="92097" spans="16:16" x14ac:dyDescent="0.3">
      <c r="P92097" s="83"/>
    </row>
    <row r="92098" spans="16:16" x14ac:dyDescent="0.3">
      <c r="P92098" s="83"/>
    </row>
    <row r="92099" spans="16:16" x14ac:dyDescent="0.3">
      <c r="P92099" s="83"/>
    </row>
    <row r="92100" spans="16:16" x14ac:dyDescent="0.3">
      <c r="P92100" s="83"/>
    </row>
    <row r="92101" spans="16:16" x14ac:dyDescent="0.3">
      <c r="P92101" s="83"/>
    </row>
    <row r="92102" spans="16:16" x14ac:dyDescent="0.3">
      <c r="P92102" s="83"/>
    </row>
    <row r="92103" spans="16:16" x14ac:dyDescent="0.3">
      <c r="P92103" s="83"/>
    </row>
    <row r="92104" spans="16:16" x14ac:dyDescent="0.3">
      <c r="P92104" s="83"/>
    </row>
    <row r="92105" spans="16:16" x14ac:dyDescent="0.3">
      <c r="P92105" s="83"/>
    </row>
    <row r="92106" spans="16:16" x14ac:dyDescent="0.3">
      <c r="P92106" s="83"/>
    </row>
    <row r="92107" spans="16:16" x14ac:dyDescent="0.3">
      <c r="P92107" s="83"/>
    </row>
    <row r="92108" spans="16:16" x14ac:dyDescent="0.3">
      <c r="P92108" s="83"/>
    </row>
    <row r="92109" spans="16:16" x14ac:dyDescent="0.3">
      <c r="P92109" s="83"/>
    </row>
    <row r="92110" spans="16:16" x14ac:dyDescent="0.3">
      <c r="P92110" s="83"/>
    </row>
    <row r="92111" spans="16:16" x14ac:dyDescent="0.3">
      <c r="P92111" s="83"/>
    </row>
    <row r="92112" spans="16:16" x14ac:dyDescent="0.3">
      <c r="P92112" s="83"/>
    </row>
    <row r="92113" spans="16:16" x14ac:dyDescent="0.3">
      <c r="P92113" s="83"/>
    </row>
    <row r="92114" spans="16:16" x14ac:dyDescent="0.3">
      <c r="P92114" s="83"/>
    </row>
    <row r="92115" spans="16:16" x14ac:dyDescent="0.3">
      <c r="P92115" s="83"/>
    </row>
    <row r="92116" spans="16:16" x14ac:dyDescent="0.3">
      <c r="P92116" s="83"/>
    </row>
    <row r="92117" spans="16:16" x14ac:dyDescent="0.3">
      <c r="P92117" s="83"/>
    </row>
    <row r="92118" spans="16:16" x14ac:dyDescent="0.3">
      <c r="P92118" s="83"/>
    </row>
    <row r="92119" spans="16:16" x14ac:dyDescent="0.3">
      <c r="P92119" s="83"/>
    </row>
    <row r="92120" spans="16:16" x14ac:dyDescent="0.3">
      <c r="P92120" s="83"/>
    </row>
    <row r="92121" spans="16:16" x14ac:dyDescent="0.3">
      <c r="P92121" s="83"/>
    </row>
    <row r="92122" spans="16:16" x14ac:dyDescent="0.3">
      <c r="P92122" s="83"/>
    </row>
    <row r="92123" spans="16:16" x14ac:dyDescent="0.3">
      <c r="P92123" s="83"/>
    </row>
    <row r="92124" spans="16:16" x14ac:dyDescent="0.3">
      <c r="P92124" s="83"/>
    </row>
    <row r="92125" spans="16:16" x14ac:dyDescent="0.3">
      <c r="P92125" s="83"/>
    </row>
    <row r="92126" spans="16:16" x14ac:dyDescent="0.3">
      <c r="P92126" s="83"/>
    </row>
    <row r="92127" spans="16:16" x14ac:dyDescent="0.3">
      <c r="P92127" s="83"/>
    </row>
    <row r="92128" spans="16:16" x14ac:dyDescent="0.3">
      <c r="P92128" s="83"/>
    </row>
    <row r="92129" spans="16:16" x14ac:dyDescent="0.3">
      <c r="P92129" s="83"/>
    </row>
    <row r="92130" spans="16:16" x14ac:dyDescent="0.3">
      <c r="P92130" s="83"/>
    </row>
    <row r="92131" spans="16:16" x14ac:dyDescent="0.3">
      <c r="P92131" s="83"/>
    </row>
    <row r="92132" spans="16:16" x14ac:dyDescent="0.3">
      <c r="P92132" s="83"/>
    </row>
    <row r="92133" spans="16:16" x14ac:dyDescent="0.3">
      <c r="P92133" s="83"/>
    </row>
    <row r="92134" spans="16:16" x14ac:dyDescent="0.3">
      <c r="P92134" s="83"/>
    </row>
    <row r="92135" spans="16:16" x14ac:dyDescent="0.3">
      <c r="P92135" s="83"/>
    </row>
    <row r="92136" spans="16:16" x14ac:dyDescent="0.3">
      <c r="P92136" s="83"/>
    </row>
    <row r="92137" spans="16:16" x14ac:dyDescent="0.3">
      <c r="P92137" s="83"/>
    </row>
    <row r="92138" spans="16:16" x14ac:dyDescent="0.3">
      <c r="P92138" s="83"/>
    </row>
    <row r="92139" spans="16:16" x14ac:dyDescent="0.3">
      <c r="P92139" s="83"/>
    </row>
    <row r="92140" spans="16:16" x14ac:dyDescent="0.3">
      <c r="P92140" s="83"/>
    </row>
    <row r="92141" spans="16:16" x14ac:dyDescent="0.3">
      <c r="P92141" s="83"/>
    </row>
    <row r="92142" spans="16:16" x14ac:dyDescent="0.3">
      <c r="P92142" s="83"/>
    </row>
    <row r="92143" spans="16:16" x14ac:dyDescent="0.3">
      <c r="P92143" s="83"/>
    </row>
    <row r="92144" spans="16:16" x14ac:dyDescent="0.3">
      <c r="P92144" s="83"/>
    </row>
    <row r="92145" spans="16:16" x14ac:dyDescent="0.3">
      <c r="P92145" s="83"/>
    </row>
    <row r="92146" spans="16:16" x14ac:dyDescent="0.3">
      <c r="P92146" s="83"/>
    </row>
    <row r="92147" spans="16:16" x14ac:dyDescent="0.3">
      <c r="P92147" s="83"/>
    </row>
    <row r="92148" spans="16:16" x14ac:dyDescent="0.3">
      <c r="P92148" s="83"/>
    </row>
    <row r="92149" spans="16:16" x14ac:dyDescent="0.3">
      <c r="P92149" s="83"/>
    </row>
    <row r="92150" spans="16:16" x14ac:dyDescent="0.3">
      <c r="P92150" s="83"/>
    </row>
    <row r="92151" spans="16:16" x14ac:dyDescent="0.3">
      <c r="P92151" s="83"/>
    </row>
    <row r="92152" spans="16:16" x14ac:dyDescent="0.3">
      <c r="P92152" s="83"/>
    </row>
    <row r="92153" spans="16:16" x14ac:dyDescent="0.3">
      <c r="P92153" s="83"/>
    </row>
    <row r="92154" spans="16:16" x14ac:dyDescent="0.3">
      <c r="P92154" s="83"/>
    </row>
    <row r="92155" spans="16:16" x14ac:dyDescent="0.3">
      <c r="P92155" s="83"/>
    </row>
    <row r="92156" spans="16:16" x14ac:dyDescent="0.3">
      <c r="P92156" s="83"/>
    </row>
    <row r="92157" spans="16:16" x14ac:dyDescent="0.3">
      <c r="P92157" s="83"/>
    </row>
    <row r="92158" spans="16:16" x14ac:dyDescent="0.3">
      <c r="P92158" s="83"/>
    </row>
    <row r="92159" spans="16:16" x14ac:dyDescent="0.3">
      <c r="P92159" s="83"/>
    </row>
    <row r="92160" spans="16:16" x14ac:dyDescent="0.3">
      <c r="P92160" s="83"/>
    </row>
    <row r="92161" spans="16:16" x14ac:dyDescent="0.3">
      <c r="P92161" s="83"/>
    </row>
    <row r="92162" spans="16:16" x14ac:dyDescent="0.3">
      <c r="P92162" s="83"/>
    </row>
    <row r="92163" spans="16:16" x14ac:dyDescent="0.3">
      <c r="P92163" s="83"/>
    </row>
    <row r="92164" spans="16:16" x14ac:dyDescent="0.3">
      <c r="P92164" s="83"/>
    </row>
    <row r="92165" spans="16:16" x14ac:dyDescent="0.3">
      <c r="P92165" s="83"/>
    </row>
    <row r="92166" spans="16:16" x14ac:dyDescent="0.3">
      <c r="P92166" s="83"/>
    </row>
    <row r="92167" spans="16:16" x14ac:dyDescent="0.3">
      <c r="P92167" s="83"/>
    </row>
    <row r="92168" spans="16:16" x14ac:dyDescent="0.3">
      <c r="P92168" s="83"/>
    </row>
    <row r="92169" spans="16:16" x14ac:dyDescent="0.3">
      <c r="P92169" s="83"/>
    </row>
    <row r="92170" spans="16:16" x14ac:dyDescent="0.3">
      <c r="P92170" s="83"/>
    </row>
    <row r="92171" spans="16:16" x14ac:dyDescent="0.3">
      <c r="P92171" s="83"/>
    </row>
    <row r="92172" spans="16:16" x14ac:dyDescent="0.3">
      <c r="P92172" s="83"/>
    </row>
    <row r="92173" spans="16:16" x14ac:dyDescent="0.3">
      <c r="P92173" s="83"/>
    </row>
    <row r="92174" spans="16:16" x14ac:dyDescent="0.3">
      <c r="P92174" s="83"/>
    </row>
    <row r="92175" spans="16:16" x14ac:dyDescent="0.3">
      <c r="P92175" s="83"/>
    </row>
    <row r="92176" spans="16:16" x14ac:dyDescent="0.3">
      <c r="P92176" s="83"/>
    </row>
    <row r="92177" spans="16:16" x14ac:dyDescent="0.3">
      <c r="P92177" s="83"/>
    </row>
    <row r="92178" spans="16:16" x14ac:dyDescent="0.3">
      <c r="P92178" s="83"/>
    </row>
    <row r="92179" spans="16:16" x14ac:dyDescent="0.3">
      <c r="P92179" s="83"/>
    </row>
    <row r="92180" spans="16:16" x14ac:dyDescent="0.3">
      <c r="P92180" s="83"/>
    </row>
    <row r="92181" spans="16:16" x14ac:dyDescent="0.3">
      <c r="P92181" s="83"/>
    </row>
    <row r="92182" spans="16:16" x14ac:dyDescent="0.3">
      <c r="P92182" s="83"/>
    </row>
    <row r="92183" spans="16:16" x14ac:dyDescent="0.3">
      <c r="P92183" s="83"/>
    </row>
    <row r="92184" spans="16:16" x14ac:dyDescent="0.3">
      <c r="P92184" s="83"/>
    </row>
    <row r="92185" spans="16:16" x14ac:dyDescent="0.3">
      <c r="P92185" s="83"/>
    </row>
    <row r="92186" spans="16:16" x14ac:dyDescent="0.3">
      <c r="P92186" s="83"/>
    </row>
    <row r="92187" spans="16:16" x14ac:dyDescent="0.3">
      <c r="P92187" s="83"/>
    </row>
    <row r="92188" spans="16:16" x14ac:dyDescent="0.3">
      <c r="P92188" s="83"/>
    </row>
    <row r="92189" spans="16:16" x14ac:dyDescent="0.3">
      <c r="P92189" s="83"/>
    </row>
    <row r="92190" spans="16:16" x14ac:dyDescent="0.3">
      <c r="P92190" s="83"/>
    </row>
    <row r="92191" spans="16:16" x14ac:dyDescent="0.3">
      <c r="P92191" s="83"/>
    </row>
    <row r="92192" spans="16:16" x14ac:dyDescent="0.3">
      <c r="P92192" s="83"/>
    </row>
    <row r="92193" spans="16:16" x14ac:dyDescent="0.3">
      <c r="P92193" s="83"/>
    </row>
    <row r="92194" spans="16:16" x14ac:dyDescent="0.3">
      <c r="P92194" s="83"/>
    </row>
    <row r="92195" spans="16:16" x14ac:dyDescent="0.3">
      <c r="P92195" s="83"/>
    </row>
    <row r="92196" spans="16:16" x14ac:dyDescent="0.3">
      <c r="P92196" s="83"/>
    </row>
    <row r="92197" spans="16:16" x14ac:dyDescent="0.3">
      <c r="P92197" s="83"/>
    </row>
    <row r="92198" spans="16:16" x14ac:dyDescent="0.3">
      <c r="P92198" s="83"/>
    </row>
    <row r="92199" spans="16:16" x14ac:dyDescent="0.3">
      <c r="P92199" s="83"/>
    </row>
    <row r="92200" spans="16:16" x14ac:dyDescent="0.3">
      <c r="P92200" s="83"/>
    </row>
    <row r="92201" spans="16:16" x14ac:dyDescent="0.3">
      <c r="P92201" s="83"/>
    </row>
    <row r="92202" spans="16:16" x14ac:dyDescent="0.3">
      <c r="P92202" s="83"/>
    </row>
    <row r="92203" spans="16:16" x14ac:dyDescent="0.3">
      <c r="P92203" s="83"/>
    </row>
    <row r="92204" spans="16:16" x14ac:dyDescent="0.3">
      <c r="P92204" s="83"/>
    </row>
    <row r="92205" spans="16:16" x14ac:dyDescent="0.3">
      <c r="P92205" s="83"/>
    </row>
    <row r="92206" spans="16:16" x14ac:dyDescent="0.3">
      <c r="P92206" s="83"/>
    </row>
    <row r="92207" spans="16:16" x14ac:dyDescent="0.3">
      <c r="P92207" s="83"/>
    </row>
    <row r="92208" spans="16:16" x14ac:dyDescent="0.3">
      <c r="P92208" s="83"/>
    </row>
    <row r="92209" spans="16:16" x14ac:dyDescent="0.3">
      <c r="P92209" s="83"/>
    </row>
    <row r="92210" spans="16:16" x14ac:dyDescent="0.3">
      <c r="P92210" s="83"/>
    </row>
    <row r="92211" spans="16:16" x14ac:dyDescent="0.3">
      <c r="P92211" s="83"/>
    </row>
    <row r="92212" spans="16:16" x14ac:dyDescent="0.3">
      <c r="P92212" s="83"/>
    </row>
    <row r="92213" spans="16:16" x14ac:dyDescent="0.3">
      <c r="P92213" s="83"/>
    </row>
    <row r="92214" spans="16:16" x14ac:dyDescent="0.3">
      <c r="P92214" s="83"/>
    </row>
    <row r="92215" spans="16:16" x14ac:dyDescent="0.3">
      <c r="P92215" s="83"/>
    </row>
    <row r="92216" spans="16:16" x14ac:dyDescent="0.3">
      <c r="P92216" s="83"/>
    </row>
    <row r="92217" spans="16:16" x14ac:dyDescent="0.3">
      <c r="P92217" s="83"/>
    </row>
    <row r="92218" spans="16:16" x14ac:dyDescent="0.3">
      <c r="P92218" s="83"/>
    </row>
    <row r="92219" spans="16:16" x14ac:dyDescent="0.3">
      <c r="P92219" s="83"/>
    </row>
    <row r="92220" spans="16:16" x14ac:dyDescent="0.3">
      <c r="P92220" s="83"/>
    </row>
    <row r="92221" spans="16:16" x14ac:dyDescent="0.3">
      <c r="P92221" s="83"/>
    </row>
    <row r="92222" spans="16:16" x14ac:dyDescent="0.3">
      <c r="P92222" s="83"/>
    </row>
    <row r="92223" spans="16:16" x14ac:dyDescent="0.3">
      <c r="P92223" s="83"/>
    </row>
    <row r="92224" spans="16:16" x14ac:dyDescent="0.3">
      <c r="P92224" s="83"/>
    </row>
    <row r="92225" spans="16:16" x14ac:dyDescent="0.3">
      <c r="P92225" s="83"/>
    </row>
    <row r="92226" spans="16:16" x14ac:dyDescent="0.3">
      <c r="P92226" s="83"/>
    </row>
    <row r="92227" spans="16:16" x14ac:dyDescent="0.3">
      <c r="P92227" s="83"/>
    </row>
    <row r="92228" spans="16:16" x14ac:dyDescent="0.3">
      <c r="P92228" s="83"/>
    </row>
    <row r="92229" spans="16:16" x14ac:dyDescent="0.3">
      <c r="P92229" s="83"/>
    </row>
    <row r="92230" spans="16:16" x14ac:dyDescent="0.3">
      <c r="P92230" s="83"/>
    </row>
    <row r="92231" spans="16:16" x14ac:dyDescent="0.3">
      <c r="P92231" s="83"/>
    </row>
    <row r="92232" spans="16:16" x14ac:dyDescent="0.3">
      <c r="P92232" s="83"/>
    </row>
    <row r="92233" spans="16:16" x14ac:dyDescent="0.3">
      <c r="P92233" s="83"/>
    </row>
    <row r="92234" spans="16:16" x14ac:dyDescent="0.3">
      <c r="P92234" s="83"/>
    </row>
    <row r="92235" spans="16:16" x14ac:dyDescent="0.3">
      <c r="P92235" s="83"/>
    </row>
    <row r="92236" spans="16:16" x14ac:dyDescent="0.3">
      <c r="P92236" s="83"/>
    </row>
    <row r="92237" spans="16:16" x14ac:dyDescent="0.3">
      <c r="P92237" s="83"/>
    </row>
    <row r="92238" spans="16:16" x14ac:dyDescent="0.3">
      <c r="P92238" s="83"/>
    </row>
    <row r="92239" spans="16:16" x14ac:dyDescent="0.3">
      <c r="P92239" s="83"/>
    </row>
    <row r="92240" spans="16:16" x14ac:dyDescent="0.3">
      <c r="P92240" s="83"/>
    </row>
    <row r="92241" spans="16:16" x14ac:dyDescent="0.3">
      <c r="P92241" s="83"/>
    </row>
    <row r="92242" spans="16:16" x14ac:dyDescent="0.3">
      <c r="P92242" s="83"/>
    </row>
    <row r="92243" spans="16:16" x14ac:dyDescent="0.3">
      <c r="P92243" s="83"/>
    </row>
    <row r="92244" spans="16:16" x14ac:dyDescent="0.3">
      <c r="P92244" s="83"/>
    </row>
    <row r="92245" spans="16:16" x14ac:dyDescent="0.3">
      <c r="P92245" s="83"/>
    </row>
    <row r="92246" spans="16:16" x14ac:dyDescent="0.3">
      <c r="P92246" s="83"/>
    </row>
    <row r="92247" spans="16:16" x14ac:dyDescent="0.3">
      <c r="P92247" s="83"/>
    </row>
    <row r="92248" spans="16:16" x14ac:dyDescent="0.3">
      <c r="P92248" s="83"/>
    </row>
    <row r="92249" spans="16:16" x14ac:dyDescent="0.3">
      <c r="P92249" s="83"/>
    </row>
    <row r="92250" spans="16:16" x14ac:dyDescent="0.3">
      <c r="P92250" s="83"/>
    </row>
    <row r="92251" spans="16:16" x14ac:dyDescent="0.3">
      <c r="P92251" s="83"/>
    </row>
    <row r="92252" spans="16:16" x14ac:dyDescent="0.3">
      <c r="P92252" s="83"/>
    </row>
    <row r="92253" spans="16:16" x14ac:dyDescent="0.3">
      <c r="P92253" s="83"/>
    </row>
    <row r="92254" spans="16:16" x14ac:dyDescent="0.3">
      <c r="P92254" s="83"/>
    </row>
    <row r="92255" spans="16:16" x14ac:dyDescent="0.3">
      <c r="P92255" s="83"/>
    </row>
    <row r="92256" spans="16:16" x14ac:dyDescent="0.3">
      <c r="P92256" s="83"/>
    </row>
    <row r="92257" spans="16:16" x14ac:dyDescent="0.3">
      <c r="P92257" s="83"/>
    </row>
    <row r="92258" spans="16:16" x14ac:dyDescent="0.3">
      <c r="P92258" s="83"/>
    </row>
    <row r="92259" spans="16:16" x14ac:dyDescent="0.3">
      <c r="P92259" s="83"/>
    </row>
    <row r="92260" spans="16:16" x14ac:dyDescent="0.3">
      <c r="P92260" s="83"/>
    </row>
    <row r="92261" spans="16:16" x14ac:dyDescent="0.3">
      <c r="P92261" s="83"/>
    </row>
    <row r="92262" spans="16:16" x14ac:dyDescent="0.3">
      <c r="P92262" s="83"/>
    </row>
    <row r="92263" spans="16:16" x14ac:dyDescent="0.3">
      <c r="P92263" s="83"/>
    </row>
    <row r="92264" spans="16:16" x14ac:dyDescent="0.3">
      <c r="P92264" s="83"/>
    </row>
    <row r="92265" spans="16:16" x14ac:dyDescent="0.3">
      <c r="P92265" s="83"/>
    </row>
    <row r="92266" spans="16:16" x14ac:dyDescent="0.3">
      <c r="P92266" s="83"/>
    </row>
    <row r="92267" spans="16:16" x14ac:dyDescent="0.3">
      <c r="P92267" s="83"/>
    </row>
    <row r="92268" spans="16:16" x14ac:dyDescent="0.3">
      <c r="P92268" s="83"/>
    </row>
    <row r="92269" spans="16:16" x14ac:dyDescent="0.3">
      <c r="P92269" s="83"/>
    </row>
    <row r="92270" spans="16:16" x14ac:dyDescent="0.3">
      <c r="P92270" s="83"/>
    </row>
    <row r="92271" spans="16:16" x14ac:dyDescent="0.3">
      <c r="P92271" s="83"/>
    </row>
    <row r="92272" spans="16:16" x14ac:dyDescent="0.3">
      <c r="P92272" s="83"/>
    </row>
    <row r="92273" spans="16:16" x14ac:dyDescent="0.3">
      <c r="P92273" s="83"/>
    </row>
    <row r="92274" spans="16:16" x14ac:dyDescent="0.3">
      <c r="P92274" s="83"/>
    </row>
    <row r="92275" spans="16:16" x14ac:dyDescent="0.3">
      <c r="P92275" s="83"/>
    </row>
    <row r="92276" spans="16:16" x14ac:dyDescent="0.3">
      <c r="P92276" s="83"/>
    </row>
    <row r="92277" spans="16:16" x14ac:dyDescent="0.3">
      <c r="P92277" s="83"/>
    </row>
    <row r="92278" spans="16:16" x14ac:dyDescent="0.3">
      <c r="P92278" s="83"/>
    </row>
    <row r="92279" spans="16:16" x14ac:dyDescent="0.3">
      <c r="P92279" s="83"/>
    </row>
    <row r="92280" spans="16:16" x14ac:dyDescent="0.3">
      <c r="P92280" s="83"/>
    </row>
    <row r="92281" spans="16:16" x14ac:dyDescent="0.3">
      <c r="P92281" s="83"/>
    </row>
    <row r="92282" spans="16:16" x14ac:dyDescent="0.3">
      <c r="P92282" s="83"/>
    </row>
    <row r="92283" spans="16:16" x14ac:dyDescent="0.3">
      <c r="P92283" s="83"/>
    </row>
    <row r="92284" spans="16:16" x14ac:dyDescent="0.3">
      <c r="P92284" s="83"/>
    </row>
    <row r="92285" spans="16:16" x14ac:dyDescent="0.3">
      <c r="P92285" s="83"/>
    </row>
    <row r="92286" spans="16:16" x14ac:dyDescent="0.3">
      <c r="P92286" s="83"/>
    </row>
    <row r="92287" spans="16:16" x14ac:dyDescent="0.3">
      <c r="P92287" s="83"/>
    </row>
    <row r="92288" spans="16:16" x14ac:dyDescent="0.3">
      <c r="P92288" s="83"/>
    </row>
    <row r="92289" spans="16:16" x14ac:dyDescent="0.3">
      <c r="P92289" s="83"/>
    </row>
    <row r="92290" spans="16:16" x14ac:dyDescent="0.3">
      <c r="P92290" s="83"/>
    </row>
    <row r="92291" spans="16:16" x14ac:dyDescent="0.3">
      <c r="P92291" s="83"/>
    </row>
    <row r="92292" spans="16:16" x14ac:dyDescent="0.3">
      <c r="P92292" s="83"/>
    </row>
    <row r="92293" spans="16:16" x14ac:dyDescent="0.3">
      <c r="P92293" s="83"/>
    </row>
    <row r="92294" spans="16:16" x14ac:dyDescent="0.3">
      <c r="P92294" s="83"/>
    </row>
    <row r="92295" spans="16:16" x14ac:dyDescent="0.3">
      <c r="P92295" s="83"/>
    </row>
    <row r="92296" spans="16:16" x14ac:dyDescent="0.3">
      <c r="P92296" s="83"/>
    </row>
    <row r="92297" spans="16:16" x14ac:dyDescent="0.3">
      <c r="P92297" s="83"/>
    </row>
    <row r="92298" spans="16:16" x14ac:dyDescent="0.3">
      <c r="P92298" s="83"/>
    </row>
    <row r="92299" spans="16:16" x14ac:dyDescent="0.3">
      <c r="P92299" s="83"/>
    </row>
    <row r="92300" spans="16:16" x14ac:dyDescent="0.3">
      <c r="P92300" s="83"/>
    </row>
    <row r="92301" spans="16:16" x14ac:dyDescent="0.3">
      <c r="P92301" s="83"/>
    </row>
    <row r="92302" spans="16:16" x14ac:dyDescent="0.3">
      <c r="P92302" s="83"/>
    </row>
    <row r="92303" spans="16:16" x14ac:dyDescent="0.3">
      <c r="P92303" s="83"/>
    </row>
    <row r="92304" spans="16:16" x14ac:dyDescent="0.3">
      <c r="P92304" s="83"/>
    </row>
    <row r="92305" spans="16:16" x14ac:dyDescent="0.3">
      <c r="P92305" s="83"/>
    </row>
    <row r="92306" spans="16:16" x14ac:dyDescent="0.3">
      <c r="P92306" s="83"/>
    </row>
    <row r="92307" spans="16:16" x14ac:dyDescent="0.3">
      <c r="P92307" s="83"/>
    </row>
    <row r="92308" spans="16:16" x14ac:dyDescent="0.3">
      <c r="P92308" s="83"/>
    </row>
    <row r="92309" spans="16:16" x14ac:dyDescent="0.3">
      <c r="P92309" s="83"/>
    </row>
    <row r="92310" spans="16:16" x14ac:dyDescent="0.3">
      <c r="P92310" s="83"/>
    </row>
    <row r="92311" spans="16:16" x14ac:dyDescent="0.3">
      <c r="P92311" s="83"/>
    </row>
    <row r="92312" spans="16:16" x14ac:dyDescent="0.3">
      <c r="P92312" s="83"/>
    </row>
    <row r="92313" spans="16:16" x14ac:dyDescent="0.3">
      <c r="P92313" s="83"/>
    </row>
    <row r="92314" spans="16:16" x14ac:dyDescent="0.3">
      <c r="P92314" s="83"/>
    </row>
    <row r="92315" spans="16:16" x14ac:dyDescent="0.3">
      <c r="P92315" s="83"/>
    </row>
    <row r="92316" spans="16:16" x14ac:dyDescent="0.3">
      <c r="P92316" s="83"/>
    </row>
    <row r="92317" spans="16:16" x14ac:dyDescent="0.3">
      <c r="P92317" s="83"/>
    </row>
    <row r="92318" spans="16:16" x14ac:dyDescent="0.3">
      <c r="P92318" s="83"/>
    </row>
    <row r="92319" spans="16:16" x14ac:dyDescent="0.3">
      <c r="P92319" s="83"/>
    </row>
    <row r="92320" spans="16:16" x14ac:dyDescent="0.3">
      <c r="P92320" s="83"/>
    </row>
    <row r="92321" spans="16:16" x14ac:dyDescent="0.3">
      <c r="P92321" s="83"/>
    </row>
    <row r="92322" spans="16:16" x14ac:dyDescent="0.3">
      <c r="P92322" s="83"/>
    </row>
    <row r="92323" spans="16:16" x14ac:dyDescent="0.3">
      <c r="P92323" s="83"/>
    </row>
    <row r="92324" spans="16:16" x14ac:dyDescent="0.3">
      <c r="P92324" s="83"/>
    </row>
    <row r="92325" spans="16:16" x14ac:dyDescent="0.3">
      <c r="P92325" s="83"/>
    </row>
    <row r="92326" spans="16:16" x14ac:dyDescent="0.3">
      <c r="P92326" s="83"/>
    </row>
    <row r="92327" spans="16:16" x14ac:dyDescent="0.3">
      <c r="P92327" s="83"/>
    </row>
    <row r="92328" spans="16:16" x14ac:dyDescent="0.3">
      <c r="P92328" s="83"/>
    </row>
    <row r="92329" spans="16:16" x14ac:dyDescent="0.3">
      <c r="P92329" s="83"/>
    </row>
    <row r="92330" spans="16:16" x14ac:dyDescent="0.3">
      <c r="P92330" s="83"/>
    </row>
    <row r="92331" spans="16:16" x14ac:dyDescent="0.3">
      <c r="P92331" s="83"/>
    </row>
    <row r="92332" spans="16:16" x14ac:dyDescent="0.3">
      <c r="P92332" s="83"/>
    </row>
    <row r="92333" spans="16:16" x14ac:dyDescent="0.3">
      <c r="P92333" s="83"/>
    </row>
    <row r="92334" spans="16:16" x14ac:dyDescent="0.3">
      <c r="P92334" s="83"/>
    </row>
    <row r="92335" spans="16:16" x14ac:dyDescent="0.3">
      <c r="P92335" s="83"/>
    </row>
    <row r="92336" spans="16:16" x14ac:dyDescent="0.3">
      <c r="P92336" s="83"/>
    </row>
    <row r="92337" spans="16:16" x14ac:dyDescent="0.3">
      <c r="P92337" s="83"/>
    </row>
    <row r="92338" spans="16:16" x14ac:dyDescent="0.3">
      <c r="P92338" s="83"/>
    </row>
    <row r="92339" spans="16:16" x14ac:dyDescent="0.3">
      <c r="P92339" s="83"/>
    </row>
    <row r="92340" spans="16:16" x14ac:dyDescent="0.3">
      <c r="P92340" s="83"/>
    </row>
    <row r="92341" spans="16:16" x14ac:dyDescent="0.3">
      <c r="P92341" s="83"/>
    </row>
    <row r="92342" spans="16:16" x14ac:dyDescent="0.3">
      <c r="P92342" s="83"/>
    </row>
    <row r="92343" spans="16:16" x14ac:dyDescent="0.3">
      <c r="P92343" s="83"/>
    </row>
    <row r="92344" spans="16:16" x14ac:dyDescent="0.3">
      <c r="P92344" s="83"/>
    </row>
    <row r="92345" spans="16:16" x14ac:dyDescent="0.3">
      <c r="P92345" s="83"/>
    </row>
    <row r="92346" spans="16:16" x14ac:dyDescent="0.3">
      <c r="P92346" s="83"/>
    </row>
    <row r="92347" spans="16:16" x14ac:dyDescent="0.3">
      <c r="P92347" s="83"/>
    </row>
    <row r="92348" spans="16:16" x14ac:dyDescent="0.3">
      <c r="P92348" s="83"/>
    </row>
    <row r="92349" spans="16:16" x14ac:dyDescent="0.3">
      <c r="P92349" s="83"/>
    </row>
    <row r="92350" spans="16:16" x14ac:dyDescent="0.3">
      <c r="P92350" s="83"/>
    </row>
    <row r="92351" spans="16:16" x14ac:dyDescent="0.3">
      <c r="P92351" s="83"/>
    </row>
    <row r="92352" spans="16:16" x14ac:dyDescent="0.3">
      <c r="P92352" s="83"/>
    </row>
    <row r="92353" spans="16:16" x14ac:dyDescent="0.3">
      <c r="P92353" s="83"/>
    </row>
    <row r="92354" spans="16:16" x14ac:dyDescent="0.3">
      <c r="P92354" s="83"/>
    </row>
    <row r="92355" spans="16:16" x14ac:dyDescent="0.3">
      <c r="P92355" s="83"/>
    </row>
    <row r="92356" spans="16:16" x14ac:dyDescent="0.3">
      <c r="P92356" s="83"/>
    </row>
    <row r="92357" spans="16:16" x14ac:dyDescent="0.3">
      <c r="P92357" s="83"/>
    </row>
    <row r="92358" spans="16:16" x14ac:dyDescent="0.3">
      <c r="P92358" s="83"/>
    </row>
    <row r="92359" spans="16:16" x14ac:dyDescent="0.3">
      <c r="P92359" s="83"/>
    </row>
    <row r="92360" spans="16:16" x14ac:dyDescent="0.3">
      <c r="P92360" s="83"/>
    </row>
    <row r="92361" spans="16:16" x14ac:dyDescent="0.3">
      <c r="P92361" s="83"/>
    </row>
    <row r="92362" spans="16:16" x14ac:dyDescent="0.3">
      <c r="P92362" s="83"/>
    </row>
    <row r="92363" spans="16:16" x14ac:dyDescent="0.3">
      <c r="P92363" s="83"/>
    </row>
    <row r="92364" spans="16:16" x14ac:dyDescent="0.3">
      <c r="P92364" s="83"/>
    </row>
    <row r="92365" spans="16:16" x14ac:dyDescent="0.3">
      <c r="P92365" s="83"/>
    </row>
    <row r="92366" spans="16:16" x14ac:dyDescent="0.3">
      <c r="P92366" s="83"/>
    </row>
    <row r="92367" spans="16:16" x14ac:dyDescent="0.3">
      <c r="P92367" s="83"/>
    </row>
    <row r="92368" spans="16:16" x14ac:dyDescent="0.3">
      <c r="P92368" s="83"/>
    </row>
    <row r="92369" spans="16:16" x14ac:dyDescent="0.3">
      <c r="P92369" s="83"/>
    </row>
    <row r="92370" spans="16:16" x14ac:dyDescent="0.3">
      <c r="P92370" s="83"/>
    </row>
    <row r="92371" spans="16:16" x14ac:dyDescent="0.3">
      <c r="P92371" s="83"/>
    </row>
    <row r="92372" spans="16:16" x14ac:dyDescent="0.3">
      <c r="P92372" s="83"/>
    </row>
    <row r="92373" spans="16:16" x14ac:dyDescent="0.3">
      <c r="P92373" s="83"/>
    </row>
    <row r="92374" spans="16:16" x14ac:dyDescent="0.3">
      <c r="P92374" s="83"/>
    </row>
    <row r="92375" spans="16:16" x14ac:dyDescent="0.3">
      <c r="P92375" s="83"/>
    </row>
    <row r="92376" spans="16:16" x14ac:dyDescent="0.3">
      <c r="P92376" s="83"/>
    </row>
    <row r="92377" spans="16:16" x14ac:dyDescent="0.3">
      <c r="P92377" s="83"/>
    </row>
    <row r="92378" spans="16:16" x14ac:dyDescent="0.3">
      <c r="P92378" s="83"/>
    </row>
    <row r="92379" spans="16:16" x14ac:dyDescent="0.3">
      <c r="P92379" s="83"/>
    </row>
    <row r="92380" spans="16:16" x14ac:dyDescent="0.3">
      <c r="P92380" s="83"/>
    </row>
    <row r="92381" spans="16:16" x14ac:dyDescent="0.3">
      <c r="P92381" s="83"/>
    </row>
    <row r="92382" spans="16:16" x14ac:dyDescent="0.3">
      <c r="P92382" s="83"/>
    </row>
    <row r="92383" spans="16:16" x14ac:dyDescent="0.3">
      <c r="P92383" s="83"/>
    </row>
    <row r="92384" spans="16:16" x14ac:dyDescent="0.3">
      <c r="P92384" s="83"/>
    </row>
    <row r="92385" spans="16:16" x14ac:dyDescent="0.3">
      <c r="P92385" s="83"/>
    </row>
    <row r="92386" spans="16:16" x14ac:dyDescent="0.3">
      <c r="P92386" s="83"/>
    </row>
    <row r="92387" spans="16:16" x14ac:dyDescent="0.3">
      <c r="P92387" s="83"/>
    </row>
    <row r="92388" spans="16:16" x14ac:dyDescent="0.3">
      <c r="P92388" s="83"/>
    </row>
    <row r="92389" spans="16:16" x14ac:dyDescent="0.3">
      <c r="P92389" s="83"/>
    </row>
    <row r="92390" spans="16:16" x14ac:dyDescent="0.3">
      <c r="P92390" s="83"/>
    </row>
    <row r="92391" spans="16:16" x14ac:dyDescent="0.3">
      <c r="P92391" s="83"/>
    </row>
    <row r="92392" spans="16:16" x14ac:dyDescent="0.3">
      <c r="P92392" s="83"/>
    </row>
    <row r="92393" spans="16:16" x14ac:dyDescent="0.3">
      <c r="P92393" s="83"/>
    </row>
    <row r="92394" spans="16:16" x14ac:dyDescent="0.3">
      <c r="P92394" s="83"/>
    </row>
    <row r="92395" spans="16:16" x14ac:dyDescent="0.3">
      <c r="P92395" s="83"/>
    </row>
    <row r="92396" spans="16:16" x14ac:dyDescent="0.3">
      <c r="P92396" s="83"/>
    </row>
    <row r="92397" spans="16:16" x14ac:dyDescent="0.3">
      <c r="P92397" s="83"/>
    </row>
    <row r="92398" spans="16:16" x14ac:dyDescent="0.3">
      <c r="P92398" s="83"/>
    </row>
    <row r="92399" spans="16:16" x14ac:dyDescent="0.3">
      <c r="P92399" s="83"/>
    </row>
    <row r="92400" spans="16:16" x14ac:dyDescent="0.3">
      <c r="P92400" s="83"/>
    </row>
    <row r="92401" spans="16:16" x14ac:dyDescent="0.3">
      <c r="P92401" s="83"/>
    </row>
    <row r="92402" spans="16:16" x14ac:dyDescent="0.3">
      <c r="P92402" s="83"/>
    </row>
    <row r="92403" spans="16:16" x14ac:dyDescent="0.3">
      <c r="P92403" s="83"/>
    </row>
    <row r="92404" spans="16:16" x14ac:dyDescent="0.3">
      <c r="P92404" s="83"/>
    </row>
    <row r="92405" spans="16:16" x14ac:dyDescent="0.3">
      <c r="P92405" s="83"/>
    </row>
    <row r="92406" spans="16:16" x14ac:dyDescent="0.3">
      <c r="P92406" s="83"/>
    </row>
    <row r="92407" spans="16:16" x14ac:dyDescent="0.3">
      <c r="P92407" s="83"/>
    </row>
    <row r="92408" spans="16:16" x14ac:dyDescent="0.3">
      <c r="P92408" s="83"/>
    </row>
    <row r="92409" spans="16:16" x14ac:dyDescent="0.3">
      <c r="P92409" s="83"/>
    </row>
    <row r="92410" spans="16:16" x14ac:dyDescent="0.3">
      <c r="P92410" s="83"/>
    </row>
    <row r="92411" spans="16:16" x14ac:dyDescent="0.3">
      <c r="P92411" s="83"/>
    </row>
    <row r="92412" spans="16:16" x14ac:dyDescent="0.3">
      <c r="P92412" s="83"/>
    </row>
    <row r="92413" spans="16:16" x14ac:dyDescent="0.3">
      <c r="P92413" s="83"/>
    </row>
    <row r="92414" spans="16:16" x14ac:dyDescent="0.3">
      <c r="P92414" s="83"/>
    </row>
    <row r="92415" spans="16:16" x14ac:dyDescent="0.3">
      <c r="P92415" s="83"/>
    </row>
    <row r="92416" spans="16:16" x14ac:dyDescent="0.3">
      <c r="P92416" s="83"/>
    </row>
    <row r="92417" spans="16:16" x14ac:dyDescent="0.3">
      <c r="P92417" s="83"/>
    </row>
    <row r="92418" spans="16:16" x14ac:dyDescent="0.3">
      <c r="P92418" s="83"/>
    </row>
    <row r="92419" spans="16:16" x14ac:dyDescent="0.3">
      <c r="P92419" s="83"/>
    </row>
    <row r="92420" spans="16:16" x14ac:dyDescent="0.3">
      <c r="P92420" s="83"/>
    </row>
    <row r="92421" spans="16:16" x14ac:dyDescent="0.3">
      <c r="P92421" s="83"/>
    </row>
    <row r="92422" spans="16:16" x14ac:dyDescent="0.3">
      <c r="P92422" s="83"/>
    </row>
    <row r="92423" spans="16:16" x14ac:dyDescent="0.3">
      <c r="P92423" s="83"/>
    </row>
    <row r="92424" spans="16:16" x14ac:dyDescent="0.3">
      <c r="P92424" s="83"/>
    </row>
    <row r="92425" spans="16:16" x14ac:dyDescent="0.3">
      <c r="P92425" s="83"/>
    </row>
    <row r="92426" spans="16:16" x14ac:dyDescent="0.3">
      <c r="P92426" s="83"/>
    </row>
    <row r="92427" spans="16:16" x14ac:dyDescent="0.3">
      <c r="P92427" s="83"/>
    </row>
    <row r="92428" spans="16:16" x14ac:dyDescent="0.3">
      <c r="P92428" s="83"/>
    </row>
    <row r="92429" spans="16:16" x14ac:dyDescent="0.3">
      <c r="P92429" s="83"/>
    </row>
    <row r="92430" spans="16:16" x14ac:dyDescent="0.3">
      <c r="P92430" s="83"/>
    </row>
    <row r="92431" spans="16:16" x14ac:dyDescent="0.3">
      <c r="P92431" s="83"/>
    </row>
    <row r="92432" spans="16:16" x14ac:dyDescent="0.3">
      <c r="P92432" s="83"/>
    </row>
    <row r="92433" spans="16:16" x14ac:dyDescent="0.3">
      <c r="P92433" s="83"/>
    </row>
    <row r="92434" spans="16:16" x14ac:dyDescent="0.3">
      <c r="P92434" s="83"/>
    </row>
    <row r="92435" spans="16:16" x14ac:dyDescent="0.3">
      <c r="P92435" s="83"/>
    </row>
    <row r="92436" spans="16:16" x14ac:dyDescent="0.3">
      <c r="P92436" s="83"/>
    </row>
    <row r="92437" spans="16:16" x14ac:dyDescent="0.3">
      <c r="P92437" s="83"/>
    </row>
    <row r="92438" spans="16:16" x14ac:dyDescent="0.3">
      <c r="P92438" s="83"/>
    </row>
    <row r="92439" spans="16:16" x14ac:dyDescent="0.3">
      <c r="P92439" s="83"/>
    </row>
    <row r="92440" spans="16:16" x14ac:dyDescent="0.3">
      <c r="P92440" s="83"/>
    </row>
    <row r="92441" spans="16:16" x14ac:dyDescent="0.3">
      <c r="P92441" s="83"/>
    </row>
    <row r="92442" spans="16:16" x14ac:dyDescent="0.3">
      <c r="P92442" s="83"/>
    </row>
    <row r="92443" spans="16:16" x14ac:dyDescent="0.3">
      <c r="P92443" s="83"/>
    </row>
    <row r="92444" spans="16:16" x14ac:dyDescent="0.3">
      <c r="P92444" s="83"/>
    </row>
    <row r="92445" spans="16:16" x14ac:dyDescent="0.3">
      <c r="P92445" s="83"/>
    </row>
    <row r="92446" spans="16:16" x14ac:dyDescent="0.3">
      <c r="P92446" s="83"/>
    </row>
    <row r="92447" spans="16:16" x14ac:dyDescent="0.3">
      <c r="P92447" s="83"/>
    </row>
    <row r="92448" spans="16:16" x14ac:dyDescent="0.3">
      <c r="P92448" s="83"/>
    </row>
    <row r="92449" spans="16:16" x14ac:dyDescent="0.3">
      <c r="P92449" s="83"/>
    </row>
    <row r="92450" spans="16:16" x14ac:dyDescent="0.3">
      <c r="P92450" s="83"/>
    </row>
    <row r="92451" spans="16:16" x14ac:dyDescent="0.3">
      <c r="P92451" s="83"/>
    </row>
    <row r="92452" spans="16:16" x14ac:dyDescent="0.3">
      <c r="P92452" s="83"/>
    </row>
    <row r="92453" spans="16:16" x14ac:dyDescent="0.3">
      <c r="P92453" s="83"/>
    </row>
    <row r="92454" spans="16:16" x14ac:dyDescent="0.3">
      <c r="P92454" s="83"/>
    </row>
    <row r="92455" spans="16:16" x14ac:dyDescent="0.3">
      <c r="P92455" s="83"/>
    </row>
    <row r="92456" spans="16:16" x14ac:dyDescent="0.3">
      <c r="P92456" s="83"/>
    </row>
    <row r="92457" spans="16:16" x14ac:dyDescent="0.3">
      <c r="P92457" s="83"/>
    </row>
    <row r="92458" spans="16:16" x14ac:dyDescent="0.3">
      <c r="P92458" s="83"/>
    </row>
    <row r="92459" spans="16:16" x14ac:dyDescent="0.3">
      <c r="P92459" s="83"/>
    </row>
    <row r="92460" spans="16:16" x14ac:dyDescent="0.3">
      <c r="P92460" s="83"/>
    </row>
    <row r="92461" spans="16:16" x14ac:dyDescent="0.3">
      <c r="P92461" s="83"/>
    </row>
    <row r="92462" spans="16:16" x14ac:dyDescent="0.3">
      <c r="P92462" s="83"/>
    </row>
    <row r="92463" spans="16:16" x14ac:dyDescent="0.3">
      <c r="P92463" s="83"/>
    </row>
    <row r="92464" spans="16:16" x14ac:dyDescent="0.3">
      <c r="P92464" s="83"/>
    </row>
    <row r="92465" spans="16:16" x14ac:dyDescent="0.3">
      <c r="P92465" s="83"/>
    </row>
    <row r="92466" spans="16:16" x14ac:dyDescent="0.3">
      <c r="P92466" s="83"/>
    </row>
    <row r="92467" spans="16:16" x14ac:dyDescent="0.3">
      <c r="P92467" s="83"/>
    </row>
    <row r="92468" spans="16:16" x14ac:dyDescent="0.3">
      <c r="P92468" s="83"/>
    </row>
    <row r="92469" spans="16:16" x14ac:dyDescent="0.3">
      <c r="P92469" s="83"/>
    </row>
    <row r="92470" spans="16:16" x14ac:dyDescent="0.3">
      <c r="P92470" s="83"/>
    </row>
    <row r="92471" spans="16:16" x14ac:dyDescent="0.3">
      <c r="P92471" s="83"/>
    </row>
    <row r="92472" spans="16:16" x14ac:dyDescent="0.3">
      <c r="P92472" s="83"/>
    </row>
    <row r="92473" spans="16:16" x14ac:dyDescent="0.3">
      <c r="P92473" s="83"/>
    </row>
    <row r="92474" spans="16:16" x14ac:dyDescent="0.3">
      <c r="P92474" s="83"/>
    </row>
    <row r="92475" spans="16:16" x14ac:dyDescent="0.3">
      <c r="P92475" s="83"/>
    </row>
    <row r="92476" spans="16:16" x14ac:dyDescent="0.3">
      <c r="P92476" s="83"/>
    </row>
    <row r="92477" spans="16:16" x14ac:dyDescent="0.3">
      <c r="P92477" s="83"/>
    </row>
    <row r="92478" spans="16:16" x14ac:dyDescent="0.3">
      <c r="P92478" s="83"/>
    </row>
    <row r="92479" spans="16:16" x14ac:dyDescent="0.3">
      <c r="P92479" s="83"/>
    </row>
    <row r="92480" spans="16:16" x14ac:dyDescent="0.3">
      <c r="P92480" s="83"/>
    </row>
    <row r="92481" spans="16:16" x14ac:dyDescent="0.3">
      <c r="P92481" s="83"/>
    </row>
    <row r="92482" spans="16:16" x14ac:dyDescent="0.3">
      <c r="P92482" s="83"/>
    </row>
    <row r="92483" spans="16:16" x14ac:dyDescent="0.3">
      <c r="P92483" s="83"/>
    </row>
    <row r="92484" spans="16:16" x14ac:dyDescent="0.3">
      <c r="P92484" s="83"/>
    </row>
    <row r="92485" spans="16:16" x14ac:dyDescent="0.3">
      <c r="P92485" s="83"/>
    </row>
    <row r="92486" spans="16:16" x14ac:dyDescent="0.3">
      <c r="P92486" s="83"/>
    </row>
    <row r="92487" spans="16:16" x14ac:dyDescent="0.3">
      <c r="P92487" s="83"/>
    </row>
    <row r="92488" spans="16:16" x14ac:dyDescent="0.3">
      <c r="P92488" s="83"/>
    </row>
    <row r="92489" spans="16:16" x14ac:dyDescent="0.3">
      <c r="P92489" s="83"/>
    </row>
    <row r="92490" spans="16:16" x14ac:dyDescent="0.3">
      <c r="P92490" s="83"/>
    </row>
    <row r="92491" spans="16:16" x14ac:dyDescent="0.3">
      <c r="P92491" s="83"/>
    </row>
    <row r="92492" spans="16:16" x14ac:dyDescent="0.3">
      <c r="P92492" s="83"/>
    </row>
    <row r="92493" spans="16:16" x14ac:dyDescent="0.3">
      <c r="P92493" s="83"/>
    </row>
    <row r="92494" spans="16:16" x14ac:dyDescent="0.3">
      <c r="P92494" s="83"/>
    </row>
    <row r="92495" spans="16:16" x14ac:dyDescent="0.3">
      <c r="P92495" s="83"/>
    </row>
    <row r="92496" spans="16:16" x14ac:dyDescent="0.3">
      <c r="P92496" s="83"/>
    </row>
    <row r="92497" spans="16:16" x14ac:dyDescent="0.3">
      <c r="P92497" s="83"/>
    </row>
    <row r="92498" spans="16:16" x14ac:dyDescent="0.3">
      <c r="P92498" s="83"/>
    </row>
    <row r="92499" spans="16:16" x14ac:dyDescent="0.3">
      <c r="P92499" s="83"/>
    </row>
    <row r="92500" spans="16:16" x14ac:dyDescent="0.3">
      <c r="P92500" s="83"/>
    </row>
    <row r="92501" spans="16:16" x14ac:dyDescent="0.3">
      <c r="P92501" s="83"/>
    </row>
    <row r="92502" spans="16:16" x14ac:dyDescent="0.3">
      <c r="P92502" s="83"/>
    </row>
    <row r="92503" spans="16:16" x14ac:dyDescent="0.3">
      <c r="P92503" s="83"/>
    </row>
    <row r="92504" spans="16:16" x14ac:dyDescent="0.3">
      <c r="P92504" s="83"/>
    </row>
    <row r="92505" spans="16:16" x14ac:dyDescent="0.3">
      <c r="P92505" s="83"/>
    </row>
    <row r="92506" spans="16:16" x14ac:dyDescent="0.3">
      <c r="P92506" s="83"/>
    </row>
    <row r="92507" spans="16:16" x14ac:dyDescent="0.3">
      <c r="P92507" s="83"/>
    </row>
    <row r="92508" spans="16:16" x14ac:dyDescent="0.3">
      <c r="P92508" s="83"/>
    </row>
    <row r="92509" spans="16:16" x14ac:dyDescent="0.3">
      <c r="P92509" s="83"/>
    </row>
    <row r="92510" spans="16:16" x14ac:dyDescent="0.3">
      <c r="P92510" s="83"/>
    </row>
    <row r="92511" spans="16:16" x14ac:dyDescent="0.3">
      <c r="P92511" s="83"/>
    </row>
    <row r="92512" spans="16:16" x14ac:dyDescent="0.3">
      <c r="P92512" s="83"/>
    </row>
    <row r="92513" spans="16:16" x14ac:dyDescent="0.3">
      <c r="P92513" s="83"/>
    </row>
    <row r="92514" spans="16:16" x14ac:dyDescent="0.3">
      <c r="P92514" s="83"/>
    </row>
    <row r="92515" spans="16:16" x14ac:dyDescent="0.3">
      <c r="P92515" s="83"/>
    </row>
    <row r="92516" spans="16:16" x14ac:dyDescent="0.3">
      <c r="P92516" s="83"/>
    </row>
    <row r="92517" spans="16:16" x14ac:dyDescent="0.3">
      <c r="P92517" s="83"/>
    </row>
    <row r="92518" spans="16:16" x14ac:dyDescent="0.3">
      <c r="P92518" s="83"/>
    </row>
    <row r="92519" spans="16:16" x14ac:dyDescent="0.3">
      <c r="P92519" s="83"/>
    </row>
    <row r="92520" spans="16:16" x14ac:dyDescent="0.3">
      <c r="P92520" s="83"/>
    </row>
    <row r="92521" spans="16:16" x14ac:dyDescent="0.3">
      <c r="P92521" s="83"/>
    </row>
    <row r="92522" spans="16:16" x14ac:dyDescent="0.3">
      <c r="P92522" s="83"/>
    </row>
    <row r="92523" spans="16:16" x14ac:dyDescent="0.3">
      <c r="P92523" s="83"/>
    </row>
    <row r="92524" spans="16:16" x14ac:dyDescent="0.3">
      <c r="P92524" s="83"/>
    </row>
    <row r="92525" spans="16:16" x14ac:dyDescent="0.3">
      <c r="P92525" s="83"/>
    </row>
    <row r="92526" spans="16:16" x14ac:dyDescent="0.3">
      <c r="P92526" s="83"/>
    </row>
    <row r="92527" spans="16:16" x14ac:dyDescent="0.3">
      <c r="P92527" s="83"/>
    </row>
    <row r="92528" spans="16:16" x14ac:dyDescent="0.3">
      <c r="P92528" s="83"/>
    </row>
    <row r="92529" spans="16:16" x14ac:dyDescent="0.3">
      <c r="P92529" s="83"/>
    </row>
    <row r="92530" spans="16:16" x14ac:dyDescent="0.3">
      <c r="P92530" s="83"/>
    </row>
    <row r="92531" spans="16:16" x14ac:dyDescent="0.3">
      <c r="P92531" s="83"/>
    </row>
    <row r="92532" spans="16:16" x14ac:dyDescent="0.3">
      <c r="P92532" s="83"/>
    </row>
    <row r="92533" spans="16:16" x14ac:dyDescent="0.3">
      <c r="P92533" s="83"/>
    </row>
    <row r="92534" spans="16:16" x14ac:dyDescent="0.3">
      <c r="P92534" s="83"/>
    </row>
    <row r="92535" spans="16:16" x14ac:dyDescent="0.3">
      <c r="P92535" s="83"/>
    </row>
    <row r="92536" spans="16:16" x14ac:dyDescent="0.3">
      <c r="P92536" s="83"/>
    </row>
    <row r="92537" spans="16:16" x14ac:dyDescent="0.3">
      <c r="P92537" s="83"/>
    </row>
    <row r="92538" spans="16:16" x14ac:dyDescent="0.3">
      <c r="P92538" s="83"/>
    </row>
    <row r="92539" spans="16:16" x14ac:dyDescent="0.3">
      <c r="P92539" s="83"/>
    </row>
    <row r="92540" spans="16:16" x14ac:dyDescent="0.3">
      <c r="P92540" s="83"/>
    </row>
    <row r="92541" spans="16:16" x14ac:dyDescent="0.3">
      <c r="P92541" s="83"/>
    </row>
    <row r="92542" spans="16:16" x14ac:dyDescent="0.3">
      <c r="P92542" s="83"/>
    </row>
    <row r="92543" spans="16:16" x14ac:dyDescent="0.3">
      <c r="P92543" s="83"/>
    </row>
    <row r="92544" spans="16:16" x14ac:dyDescent="0.3">
      <c r="P92544" s="83"/>
    </row>
    <row r="92545" spans="16:16" x14ac:dyDescent="0.3">
      <c r="P92545" s="83"/>
    </row>
    <row r="92546" spans="16:16" x14ac:dyDescent="0.3">
      <c r="P92546" s="83"/>
    </row>
    <row r="92547" spans="16:16" x14ac:dyDescent="0.3">
      <c r="P92547" s="83"/>
    </row>
    <row r="92548" spans="16:16" x14ac:dyDescent="0.3">
      <c r="P92548" s="83"/>
    </row>
    <row r="92549" spans="16:16" x14ac:dyDescent="0.3">
      <c r="P92549" s="83"/>
    </row>
    <row r="92550" spans="16:16" x14ac:dyDescent="0.3">
      <c r="P92550" s="83"/>
    </row>
    <row r="92551" spans="16:16" x14ac:dyDescent="0.3">
      <c r="P92551" s="83"/>
    </row>
    <row r="92552" spans="16:16" x14ac:dyDescent="0.3">
      <c r="P92552" s="83"/>
    </row>
    <row r="92553" spans="16:16" x14ac:dyDescent="0.3">
      <c r="P92553" s="83"/>
    </row>
    <row r="92554" spans="16:16" x14ac:dyDescent="0.3">
      <c r="P92554" s="83"/>
    </row>
    <row r="92555" spans="16:16" x14ac:dyDescent="0.3">
      <c r="P92555" s="83"/>
    </row>
    <row r="92556" spans="16:16" x14ac:dyDescent="0.3">
      <c r="P92556" s="83"/>
    </row>
    <row r="92557" spans="16:16" x14ac:dyDescent="0.3">
      <c r="P92557" s="83"/>
    </row>
    <row r="92558" spans="16:16" x14ac:dyDescent="0.3">
      <c r="P92558" s="83"/>
    </row>
    <row r="92559" spans="16:16" x14ac:dyDescent="0.3">
      <c r="P92559" s="83"/>
    </row>
    <row r="92560" spans="16:16" x14ac:dyDescent="0.3">
      <c r="P92560" s="83"/>
    </row>
    <row r="92561" spans="16:16" x14ac:dyDescent="0.3">
      <c r="P92561" s="83"/>
    </row>
    <row r="92562" spans="16:16" x14ac:dyDescent="0.3">
      <c r="P92562" s="83"/>
    </row>
    <row r="92563" spans="16:16" x14ac:dyDescent="0.3">
      <c r="P92563" s="83"/>
    </row>
    <row r="92564" spans="16:16" x14ac:dyDescent="0.3">
      <c r="P92564" s="83"/>
    </row>
    <row r="92565" spans="16:16" x14ac:dyDescent="0.3">
      <c r="P92565" s="83"/>
    </row>
    <row r="92566" spans="16:16" x14ac:dyDescent="0.3">
      <c r="P92566" s="83"/>
    </row>
    <row r="92567" spans="16:16" x14ac:dyDescent="0.3">
      <c r="P92567" s="83"/>
    </row>
    <row r="92568" spans="16:16" x14ac:dyDescent="0.3">
      <c r="P92568" s="83"/>
    </row>
    <row r="92569" spans="16:16" x14ac:dyDescent="0.3">
      <c r="P92569" s="83"/>
    </row>
    <row r="92570" spans="16:16" x14ac:dyDescent="0.3">
      <c r="P92570" s="83"/>
    </row>
    <row r="92571" spans="16:16" x14ac:dyDescent="0.3">
      <c r="P92571" s="83"/>
    </row>
    <row r="92572" spans="16:16" x14ac:dyDescent="0.3">
      <c r="P92572" s="83"/>
    </row>
    <row r="92573" spans="16:16" x14ac:dyDescent="0.3">
      <c r="P92573" s="83"/>
    </row>
    <row r="92574" spans="16:16" x14ac:dyDescent="0.3">
      <c r="P92574" s="83"/>
    </row>
    <row r="92575" spans="16:16" x14ac:dyDescent="0.3">
      <c r="P92575" s="83"/>
    </row>
    <row r="92576" spans="16:16" x14ac:dyDescent="0.3">
      <c r="P92576" s="83"/>
    </row>
    <row r="92577" spans="16:16" x14ac:dyDescent="0.3">
      <c r="P92577" s="83"/>
    </row>
    <row r="92578" spans="16:16" x14ac:dyDescent="0.3">
      <c r="P92578" s="83"/>
    </row>
    <row r="92579" spans="16:16" x14ac:dyDescent="0.3">
      <c r="P92579" s="83"/>
    </row>
    <row r="92580" spans="16:16" x14ac:dyDescent="0.3">
      <c r="P92580" s="83"/>
    </row>
    <row r="92581" spans="16:16" x14ac:dyDescent="0.3">
      <c r="P92581" s="83"/>
    </row>
    <row r="92582" spans="16:16" x14ac:dyDescent="0.3">
      <c r="P92582" s="83"/>
    </row>
    <row r="92583" spans="16:16" x14ac:dyDescent="0.3">
      <c r="P92583" s="83"/>
    </row>
    <row r="92584" spans="16:16" x14ac:dyDescent="0.3">
      <c r="P92584" s="83"/>
    </row>
    <row r="92585" spans="16:16" x14ac:dyDescent="0.3">
      <c r="P92585" s="83"/>
    </row>
    <row r="92586" spans="16:16" x14ac:dyDescent="0.3">
      <c r="P92586" s="83"/>
    </row>
    <row r="92587" spans="16:16" x14ac:dyDescent="0.3">
      <c r="P92587" s="83"/>
    </row>
    <row r="92588" spans="16:16" x14ac:dyDescent="0.3">
      <c r="P92588" s="83"/>
    </row>
    <row r="92589" spans="16:16" x14ac:dyDescent="0.3">
      <c r="P92589" s="83"/>
    </row>
    <row r="92590" spans="16:16" x14ac:dyDescent="0.3">
      <c r="P92590" s="83"/>
    </row>
    <row r="92591" spans="16:16" x14ac:dyDescent="0.3">
      <c r="P92591" s="83"/>
    </row>
    <row r="92592" spans="16:16" x14ac:dyDescent="0.3">
      <c r="P92592" s="83"/>
    </row>
    <row r="92593" spans="16:16" x14ac:dyDescent="0.3">
      <c r="P92593" s="83"/>
    </row>
    <row r="92594" spans="16:16" x14ac:dyDescent="0.3">
      <c r="P92594" s="83"/>
    </row>
    <row r="92595" spans="16:16" x14ac:dyDescent="0.3">
      <c r="P92595" s="83"/>
    </row>
    <row r="92596" spans="16:16" x14ac:dyDescent="0.3">
      <c r="P92596" s="83"/>
    </row>
    <row r="92597" spans="16:16" x14ac:dyDescent="0.3">
      <c r="P92597" s="83"/>
    </row>
    <row r="92598" spans="16:16" x14ac:dyDescent="0.3">
      <c r="P92598" s="83"/>
    </row>
    <row r="92599" spans="16:16" x14ac:dyDescent="0.3">
      <c r="P92599" s="83"/>
    </row>
    <row r="92600" spans="16:16" x14ac:dyDescent="0.3">
      <c r="P92600" s="83"/>
    </row>
    <row r="92601" spans="16:16" x14ac:dyDescent="0.3">
      <c r="P92601" s="83"/>
    </row>
    <row r="92602" spans="16:16" x14ac:dyDescent="0.3">
      <c r="P92602" s="83"/>
    </row>
    <row r="92603" spans="16:16" x14ac:dyDescent="0.3">
      <c r="P92603" s="83"/>
    </row>
    <row r="92604" spans="16:16" x14ac:dyDescent="0.3">
      <c r="P92604" s="83"/>
    </row>
    <row r="92605" spans="16:16" x14ac:dyDescent="0.3">
      <c r="P92605" s="83"/>
    </row>
    <row r="92606" spans="16:16" x14ac:dyDescent="0.3">
      <c r="P92606" s="83"/>
    </row>
    <row r="92607" spans="16:16" x14ac:dyDescent="0.3">
      <c r="P92607" s="83"/>
    </row>
    <row r="92608" spans="16:16" x14ac:dyDescent="0.3">
      <c r="P92608" s="83"/>
    </row>
    <row r="92609" spans="16:16" x14ac:dyDescent="0.3">
      <c r="P92609" s="83"/>
    </row>
    <row r="92610" spans="16:16" x14ac:dyDescent="0.3">
      <c r="P92610" s="83"/>
    </row>
    <row r="92611" spans="16:16" x14ac:dyDescent="0.3">
      <c r="P92611" s="83"/>
    </row>
    <row r="92612" spans="16:16" x14ac:dyDescent="0.3">
      <c r="P92612" s="83"/>
    </row>
    <row r="92613" spans="16:16" x14ac:dyDescent="0.3">
      <c r="P92613" s="83"/>
    </row>
    <row r="92614" spans="16:16" x14ac:dyDescent="0.3">
      <c r="P92614" s="83"/>
    </row>
    <row r="92615" spans="16:16" x14ac:dyDescent="0.3">
      <c r="P92615" s="83"/>
    </row>
    <row r="92616" spans="16:16" x14ac:dyDescent="0.3">
      <c r="P92616" s="83"/>
    </row>
    <row r="92617" spans="16:16" x14ac:dyDescent="0.3">
      <c r="P92617" s="83"/>
    </row>
    <row r="92618" spans="16:16" x14ac:dyDescent="0.3">
      <c r="P92618" s="83"/>
    </row>
    <row r="92619" spans="16:16" x14ac:dyDescent="0.3">
      <c r="P92619" s="83"/>
    </row>
    <row r="92620" spans="16:16" x14ac:dyDescent="0.3">
      <c r="P92620" s="83"/>
    </row>
    <row r="92621" spans="16:16" x14ac:dyDescent="0.3">
      <c r="P92621" s="83"/>
    </row>
    <row r="92622" spans="16:16" x14ac:dyDescent="0.3">
      <c r="P92622" s="83"/>
    </row>
    <row r="92623" spans="16:16" x14ac:dyDescent="0.3">
      <c r="P92623" s="83"/>
    </row>
    <row r="92624" spans="16:16" x14ac:dyDescent="0.3">
      <c r="P92624" s="83"/>
    </row>
    <row r="92625" spans="16:16" x14ac:dyDescent="0.3">
      <c r="P92625" s="83"/>
    </row>
    <row r="92626" spans="16:16" x14ac:dyDescent="0.3">
      <c r="P92626" s="83"/>
    </row>
    <row r="92627" spans="16:16" x14ac:dyDescent="0.3">
      <c r="P92627" s="83"/>
    </row>
    <row r="92628" spans="16:16" x14ac:dyDescent="0.3">
      <c r="P92628" s="83"/>
    </row>
    <row r="92629" spans="16:16" x14ac:dyDescent="0.3">
      <c r="P92629" s="83"/>
    </row>
    <row r="92630" spans="16:16" x14ac:dyDescent="0.3">
      <c r="P92630" s="83"/>
    </row>
    <row r="92631" spans="16:16" x14ac:dyDescent="0.3">
      <c r="P92631" s="83"/>
    </row>
    <row r="92632" spans="16:16" x14ac:dyDescent="0.3">
      <c r="P92632" s="83"/>
    </row>
    <row r="92633" spans="16:16" x14ac:dyDescent="0.3">
      <c r="P92633" s="83"/>
    </row>
    <row r="92634" spans="16:16" x14ac:dyDescent="0.3">
      <c r="P92634" s="83"/>
    </row>
    <row r="92635" spans="16:16" x14ac:dyDescent="0.3">
      <c r="P92635" s="83"/>
    </row>
    <row r="92636" spans="16:16" x14ac:dyDescent="0.3">
      <c r="P92636" s="83"/>
    </row>
    <row r="92637" spans="16:16" x14ac:dyDescent="0.3">
      <c r="P92637" s="83"/>
    </row>
    <row r="92638" spans="16:16" x14ac:dyDescent="0.3">
      <c r="P92638" s="83"/>
    </row>
    <row r="92639" spans="16:16" x14ac:dyDescent="0.3">
      <c r="P92639" s="83"/>
    </row>
    <row r="92640" spans="16:16" x14ac:dyDescent="0.3">
      <c r="P92640" s="83"/>
    </row>
    <row r="92641" spans="16:16" x14ac:dyDescent="0.3">
      <c r="P92641" s="83"/>
    </row>
    <row r="92642" spans="16:16" x14ac:dyDescent="0.3">
      <c r="P92642" s="83"/>
    </row>
    <row r="92643" spans="16:16" x14ac:dyDescent="0.3">
      <c r="P92643" s="83"/>
    </row>
    <row r="92644" spans="16:16" x14ac:dyDescent="0.3">
      <c r="P92644" s="83"/>
    </row>
    <row r="92645" spans="16:16" x14ac:dyDescent="0.3">
      <c r="P92645" s="83"/>
    </row>
    <row r="92646" spans="16:16" x14ac:dyDescent="0.3">
      <c r="P92646" s="83"/>
    </row>
    <row r="92647" spans="16:16" x14ac:dyDescent="0.3">
      <c r="P92647" s="83"/>
    </row>
    <row r="92648" spans="16:16" x14ac:dyDescent="0.3">
      <c r="P92648" s="83"/>
    </row>
    <row r="92649" spans="16:16" x14ac:dyDescent="0.3">
      <c r="P92649" s="83"/>
    </row>
    <row r="92650" spans="16:16" x14ac:dyDescent="0.3">
      <c r="P92650" s="83"/>
    </row>
    <row r="92651" spans="16:16" x14ac:dyDescent="0.3">
      <c r="P92651" s="83"/>
    </row>
    <row r="92652" spans="16:16" x14ac:dyDescent="0.3">
      <c r="P92652" s="83"/>
    </row>
    <row r="92653" spans="16:16" x14ac:dyDescent="0.3">
      <c r="P92653" s="83"/>
    </row>
    <row r="92654" spans="16:16" x14ac:dyDescent="0.3">
      <c r="P92654" s="83"/>
    </row>
    <row r="92655" spans="16:16" x14ac:dyDescent="0.3">
      <c r="P92655" s="83"/>
    </row>
    <row r="92656" spans="16:16" x14ac:dyDescent="0.3">
      <c r="P92656" s="83"/>
    </row>
    <row r="92657" spans="16:16" x14ac:dyDescent="0.3">
      <c r="P92657" s="83"/>
    </row>
    <row r="92658" spans="16:16" x14ac:dyDescent="0.3">
      <c r="P92658" s="83"/>
    </row>
    <row r="92659" spans="16:16" x14ac:dyDescent="0.3">
      <c r="P92659" s="83"/>
    </row>
    <row r="92660" spans="16:16" x14ac:dyDescent="0.3">
      <c r="P92660" s="83"/>
    </row>
    <row r="92661" spans="16:16" x14ac:dyDescent="0.3">
      <c r="P92661" s="83"/>
    </row>
    <row r="92662" spans="16:16" x14ac:dyDescent="0.3">
      <c r="P92662" s="83"/>
    </row>
    <row r="92663" spans="16:16" x14ac:dyDescent="0.3">
      <c r="P92663" s="83"/>
    </row>
    <row r="92664" spans="16:16" x14ac:dyDescent="0.3">
      <c r="P92664" s="83"/>
    </row>
    <row r="92665" spans="16:16" x14ac:dyDescent="0.3">
      <c r="P92665" s="83"/>
    </row>
    <row r="92666" spans="16:16" x14ac:dyDescent="0.3">
      <c r="P92666" s="83"/>
    </row>
    <row r="92667" spans="16:16" x14ac:dyDescent="0.3">
      <c r="P92667" s="83"/>
    </row>
    <row r="92668" spans="16:16" x14ac:dyDescent="0.3">
      <c r="P92668" s="83"/>
    </row>
    <row r="92669" spans="16:16" x14ac:dyDescent="0.3">
      <c r="P92669" s="83"/>
    </row>
    <row r="92670" spans="16:16" x14ac:dyDescent="0.3">
      <c r="P92670" s="83"/>
    </row>
    <row r="92671" spans="16:16" x14ac:dyDescent="0.3">
      <c r="P92671" s="83"/>
    </row>
    <row r="92672" spans="16:16" x14ac:dyDescent="0.3">
      <c r="P92672" s="83"/>
    </row>
    <row r="92673" spans="16:16" x14ac:dyDescent="0.3">
      <c r="P92673" s="83"/>
    </row>
    <row r="92674" spans="16:16" x14ac:dyDescent="0.3">
      <c r="P92674" s="83"/>
    </row>
    <row r="92675" spans="16:16" x14ac:dyDescent="0.3">
      <c r="P92675" s="83"/>
    </row>
    <row r="92676" spans="16:16" x14ac:dyDescent="0.3">
      <c r="P92676" s="83"/>
    </row>
    <row r="92677" spans="16:16" x14ac:dyDescent="0.3">
      <c r="P92677" s="83"/>
    </row>
    <row r="92678" spans="16:16" x14ac:dyDescent="0.3">
      <c r="P92678" s="83"/>
    </row>
    <row r="92679" spans="16:16" x14ac:dyDescent="0.3">
      <c r="P92679" s="83"/>
    </row>
    <row r="92680" spans="16:16" x14ac:dyDescent="0.3">
      <c r="P92680" s="83"/>
    </row>
    <row r="92681" spans="16:16" x14ac:dyDescent="0.3">
      <c r="P92681" s="83"/>
    </row>
    <row r="92682" spans="16:16" x14ac:dyDescent="0.3">
      <c r="P92682" s="83"/>
    </row>
    <row r="92683" spans="16:16" x14ac:dyDescent="0.3">
      <c r="P92683" s="83"/>
    </row>
    <row r="92684" spans="16:16" x14ac:dyDescent="0.3">
      <c r="P92684" s="83"/>
    </row>
    <row r="92685" spans="16:16" x14ac:dyDescent="0.3">
      <c r="P92685" s="83"/>
    </row>
    <row r="92686" spans="16:16" x14ac:dyDescent="0.3">
      <c r="P92686" s="83"/>
    </row>
    <row r="92687" spans="16:16" x14ac:dyDescent="0.3">
      <c r="P92687" s="83"/>
    </row>
    <row r="92688" spans="16:16" x14ac:dyDescent="0.3">
      <c r="P92688" s="83"/>
    </row>
    <row r="92689" spans="16:16" x14ac:dyDescent="0.3">
      <c r="P92689" s="83"/>
    </row>
    <row r="92690" spans="16:16" x14ac:dyDescent="0.3">
      <c r="P92690" s="83"/>
    </row>
    <row r="92691" spans="16:16" x14ac:dyDescent="0.3">
      <c r="P92691" s="83"/>
    </row>
    <row r="92692" spans="16:16" x14ac:dyDescent="0.3">
      <c r="P92692" s="83"/>
    </row>
    <row r="92693" spans="16:16" x14ac:dyDescent="0.3">
      <c r="P92693" s="83"/>
    </row>
    <row r="92694" spans="16:16" x14ac:dyDescent="0.3">
      <c r="P92694" s="83"/>
    </row>
    <row r="92695" spans="16:16" x14ac:dyDescent="0.3">
      <c r="P92695" s="83"/>
    </row>
    <row r="92696" spans="16:16" x14ac:dyDescent="0.3">
      <c r="P92696" s="83"/>
    </row>
    <row r="92697" spans="16:16" x14ac:dyDescent="0.3">
      <c r="P92697" s="83"/>
    </row>
    <row r="92698" spans="16:16" x14ac:dyDescent="0.3">
      <c r="P92698" s="83"/>
    </row>
    <row r="92699" spans="16:16" x14ac:dyDescent="0.3">
      <c r="P92699" s="83"/>
    </row>
    <row r="92700" spans="16:16" x14ac:dyDescent="0.3">
      <c r="P92700" s="83"/>
    </row>
    <row r="92701" spans="16:16" x14ac:dyDescent="0.3">
      <c r="P92701" s="83"/>
    </row>
    <row r="92702" spans="16:16" x14ac:dyDescent="0.3">
      <c r="P92702" s="83"/>
    </row>
    <row r="92703" spans="16:16" x14ac:dyDescent="0.3">
      <c r="P92703" s="83"/>
    </row>
    <row r="92704" spans="16:16" x14ac:dyDescent="0.3">
      <c r="P92704" s="83"/>
    </row>
    <row r="92705" spans="16:16" x14ac:dyDescent="0.3">
      <c r="P92705" s="83"/>
    </row>
    <row r="92706" spans="16:16" x14ac:dyDescent="0.3">
      <c r="P92706" s="83"/>
    </row>
    <row r="92707" spans="16:16" x14ac:dyDescent="0.3">
      <c r="P92707" s="83"/>
    </row>
    <row r="92708" spans="16:16" x14ac:dyDescent="0.3">
      <c r="P92708" s="83"/>
    </row>
    <row r="92709" spans="16:16" x14ac:dyDescent="0.3">
      <c r="P92709" s="83"/>
    </row>
    <row r="92710" spans="16:16" x14ac:dyDescent="0.3">
      <c r="P92710" s="83"/>
    </row>
    <row r="92711" spans="16:16" x14ac:dyDescent="0.3">
      <c r="P92711" s="83"/>
    </row>
    <row r="92712" spans="16:16" x14ac:dyDescent="0.3">
      <c r="P92712" s="83"/>
    </row>
    <row r="92713" spans="16:16" x14ac:dyDescent="0.3">
      <c r="P92713" s="83"/>
    </row>
    <row r="92714" spans="16:16" x14ac:dyDescent="0.3">
      <c r="P92714" s="83"/>
    </row>
    <row r="92715" spans="16:16" x14ac:dyDescent="0.3">
      <c r="P92715" s="83"/>
    </row>
    <row r="92716" spans="16:16" x14ac:dyDescent="0.3">
      <c r="P92716" s="83"/>
    </row>
    <row r="92717" spans="16:16" x14ac:dyDescent="0.3">
      <c r="P92717" s="83"/>
    </row>
    <row r="92718" spans="16:16" x14ac:dyDescent="0.3">
      <c r="P92718" s="83"/>
    </row>
    <row r="92719" spans="16:16" x14ac:dyDescent="0.3">
      <c r="P92719" s="83"/>
    </row>
    <row r="92720" spans="16:16" x14ac:dyDescent="0.3">
      <c r="P92720" s="83"/>
    </row>
    <row r="92721" spans="16:16" x14ac:dyDescent="0.3">
      <c r="P92721" s="83"/>
    </row>
    <row r="92722" spans="16:16" x14ac:dyDescent="0.3">
      <c r="P92722" s="83"/>
    </row>
    <row r="92723" spans="16:16" x14ac:dyDescent="0.3">
      <c r="P92723" s="83"/>
    </row>
    <row r="92724" spans="16:16" x14ac:dyDescent="0.3">
      <c r="P92724" s="83"/>
    </row>
    <row r="92725" spans="16:16" x14ac:dyDescent="0.3">
      <c r="P92725" s="83"/>
    </row>
    <row r="92726" spans="16:16" x14ac:dyDescent="0.3">
      <c r="P92726" s="83"/>
    </row>
    <row r="92727" spans="16:16" x14ac:dyDescent="0.3">
      <c r="P92727" s="83"/>
    </row>
    <row r="92728" spans="16:16" x14ac:dyDescent="0.3">
      <c r="P92728" s="83"/>
    </row>
    <row r="92729" spans="16:16" x14ac:dyDescent="0.3">
      <c r="P92729" s="83"/>
    </row>
    <row r="92730" spans="16:16" x14ac:dyDescent="0.3">
      <c r="P92730" s="83"/>
    </row>
    <row r="92731" spans="16:16" x14ac:dyDescent="0.3">
      <c r="P92731" s="83"/>
    </row>
    <row r="92732" spans="16:16" x14ac:dyDescent="0.3">
      <c r="P92732" s="83"/>
    </row>
    <row r="92733" spans="16:16" x14ac:dyDescent="0.3">
      <c r="P92733" s="83"/>
    </row>
    <row r="92734" spans="16:16" x14ac:dyDescent="0.3">
      <c r="P92734" s="83"/>
    </row>
    <row r="92735" spans="16:16" x14ac:dyDescent="0.3">
      <c r="P92735" s="83"/>
    </row>
    <row r="92736" spans="16:16" x14ac:dyDescent="0.3">
      <c r="P92736" s="83"/>
    </row>
    <row r="92737" spans="16:16" x14ac:dyDescent="0.3">
      <c r="P92737" s="83"/>
    </row>
    <row r="92738" spans="16:16" x14ac:dyDescent="0.3">
      <c r="P92738" s="83"/>
    </row>
    <row r="92739" spans="16:16" x14ac:dyDescent="0.3">
      <c r="P92739" s="83"/>
    </row>
    <row r="92740" spans="16:16" x14ac:dyDescent="0.3">
      <c r="P92740" s="83"/>
    </row>
    <row r="92741" spans="16:16" x14ac:dyDescent="0.3">
      <c r="P92741" s="83"/>
    </row>
    <row r="92742" spans="16:16" x14ac:dyDescent="0.3">
      <c r="P92742" s="83"/>
    </row>
    <row r="92743" spans="16:16" x14ac:dyDescent="0.3">
      <c r="P92743" s="83"/>
    </row>
    <row r="92744" spans="16:16" x14ac:dyDescent="0.3">
      <c r="P92744" s="83"/>
    </row>
    <row r="92745" spans="16:16" x14ac:dyDescent="0.3">
      <c r="P92745" s="83"/>
    </row>
    <row r="92746" spans="16:16" x14ac:dyDescent="0.3">
      <c r="P92746" s="83"/>
    </row>
    <row r="92747" spans="16:16" x14ac:dyDescent="0.3">
      <c r="P92747" s="83"/>
    </row>
    <row r="92748" spans="16:16" x14ac:dyDescent="0.3">
      <c r="P92748" s="83"/>
    </row>
    <row r="92749" spans="16:16" x14ac:dyDescent="0.3">
      <c r="P92749" s="83"/>
    </row>
    <row r="92750" spans="16:16" x14ac:dyDescent="0.3">
      <c r="P92750" s="83"/>
    </row>
    <row r="92751" spans="16:16" x14ac:dyDescent="0.3">
      <c r="P92751" s="83"/>
    </row>
    <row r="92752" spans="16:16" x14ac:dyDescent="0.3">
      <c r="P92752" s="83"/>
    </row>
    <row r="92753" spans="16:16" x14ac:dyDescent="0.3">
      <c r="P92753" s="83"/>
    </row>
    <row r="92754" spans="16:16" x14ac:dyDescent="0.3">
      <c r="P92754" s="83"/>
    </row>
    <row r="92755" spans="16:16" x14ac:dyDescent="0.3">
      <c r="P92755" s="83"/>
    </row>
    <row r="92756" spans="16:16" x14ac:dyDescent="0.3">
      <c r="P92756" s="83"/>
    </row>
    <row r="92757" spans="16:16" x14ac:dyDescent="0.3">
      <c r="P92757" s="83"/>
    </row>
    <row r="92758" spans="16:16" x14ac:dyDescent="0.3">
      <c r="P92758" s="83"/>
    </row>
    <row r="92759" spans="16:16" x14ac:dyDescent="0.3">
      <c r="P92759" s="83"/>
    </row>
    <row r="92760" spans="16:16" x14ac:dyDescent="0.3">
      <c r="P92760" s="83"/>
    </row>
    <row r="92761" spans="16:16" x14ac:dyDescent="0.3">
      <c r="P92761" s="83"/>
    </row>
    <row r="92762" spans="16:16" x14ac:dyDescent="0.3">
      <c r="P92762" s="83"/>
    </row>
    <row r="92763" spans="16:16" x14ac:dyDescent="0.3">
      <c r="P92763" s="83"/>
    </row>
    <row r="92764" spans="16:16" x14ac:dyDescent="0.3">
      <c r="P92764" s="83"/>
    </row>
    <row r="92765" spans="16:16" x14ac:dyDescent="0.3">
      <c r="P92765" s="83"/>
    </row>
    <row r="92766" spans="16:16" x14ac:dyDescent="0.3">
      <c r="P92766" s="83"/>
    </row>
    <row r="92767" spans="16:16" x14ac:dyDescent="0.3">
      <c r="P92767" s="83"/>
    </row>
    <row r="92768" spans="16:16" x14ac:dyDescent="0.3">
      <c r="P92768" s="83"/>
    </row>
    <row r="92769" spans="16:16" x14ac:dyDescent="0.3">
      <c r="P92769" s="83"/>
    </row>
    <row r="92770" spans="16:16" x14ac:dyDescent="0.3">
      <c r="P92770" s="83"/>
    </row>
    <row r="92771" spans="16:16" x14ac:dyDescent="0.3">
      <c r="P92771" s="83"/>
    </row>
    <row r="92772" spans="16:16" x14ac:dyDescent="0.3">
      <c r="P92772" s="83"/>
    </row>
    <row r="92773" spans="16:16" x14ac:dyDescent="0.3">
      <c r="P92773" s="83"/>
    </row>
    <row r="92774" spans="16:16" x14ac:dyDescent="0.3">
      <c r="P92774" s="83"/>
    </row>
    <row r="92775" spans="16:16" x14ac:dyDescent="0.3">
      <c r="P92775" s="83"/>
    </row>
    <row r="92776" spans="16:16" x14ac:dyDescent="0.3">
      <c r="P92776" s="83"/>
    </row>
    <row r="92777" spans="16:16" x14ac:dyDescent="0.3">
      <c r="P92777" s="83"/>
    </row>
    <row r="92778" spans="16:16" x14ac:dyDescent="0.3">
      <c r="P92778" s="83"/>
    </row>
    <row r="92779" spans="16:16" x14ac:dyDescent="0.3">
      <c r="P92779" s="83"/>
    </row>
    <row r="92780" spans="16:16" x14ac:dyDescent="0.3">
      <c r="P92780" s="83"/>
    </row>
    <row r="92781" spans="16:16" x14ac:dyDescent="0.3">
      <c r="P92781" s="83"/>
    </row>
    <row r="92782" spans="16:16" x14ac:dyDescent="0.3">
      <c r="P92782" s="83"/>
    </row>
    <row r="92783" spans="16:16" x14ac:dyDescent="0.3">
      <c r="P92783" s="83"/>
    </row>
    <row r="92784" spans="16:16" x14ac:dyDescent="0.3">
      <c r="P92784" s="83"/>
    </row>
    <row r="92785" spans="16:16" x14ac:dyDescent="0.3">
      <c r="P92785" s="83"/>
    </row>
    <row r="92786" spans="16:16" x14ac:dyDescent="0.3">
      <c r="P92786" s="83"/>
    </row>
    <row r="92787" spans="16:16" x14ac:dyDescent="0.3">
      <c r="P92787" s="83"/>
    </row>
    <row r="92788" spans="16:16" x14ac:dyDescent="0.3">
      <c r="P92788" s="83"/>
    </row>
    <row r="92789" spans="16:16" x14ac:dyDescent="0.3">
      <c r="P92789" s="83"/>
    </row>
    <row r="92790" spans="16:16" x14ac:dyDescent="0.3">
      <c r="P92790" s="83"/>
    </row>
    <row r="92791" spans="16:16" x14ac:dyDescent="0.3">
      <c r="P92791" s="83"/>
    </row>
    <row r="92792" spans="16:16" x14ac:dyDescent="0.3">
      <c r="P92792" s="83"/>
    </row>
    <row r="92793" spans="16:16" x14ac:dyDescent="0.3">
      <c r="P92793" s="83"/>
    </row>
    <row r="92794" spans="16:16" x14ac:dyDescent="0.3">
      <c r="P92794" s="83"/>
    </row>
    <row r="92795" spans="16:16" x14ac:dyDescent="0.3">
      <c r="P92795" s="83"/>
    </row>
    <row r="92796" spans="16:16" x14ac:dyDescent="0.3">
      <c r="P92796" s="83"/>
    </row>
    <row r="92797" spans="16:16" x14ac:dyDescent="0.3">
      <c r="P92797" s="83"/>
    </row>
    <row r="92798" spans="16:16" x14ac:dyDescent="0.3">
      <c r="P92798" s="83"/>
    </row>
    <row r="92799" spans="16:16" x14ac:dyDescent="0.3">
      <c r="P92799" s="83"/>
    </row>
    <row r="92800" spans="16:16" x14ac:dyDescent="0.3">
      <c r="P92800" s="83"/>
    </row>
    <row r="92801" spans="16:16" x14ac:dyDescent="0.3">
      <c r="P92801" s="83"/>
    </row>
    <row r="92802" spans="16:16" x14ac:dyDescent="0.3">
      <c r="P92802" s="83"/>
    </row>
    <row r="92803" spans="16:16" x14ac:dyDescent="0.3">
      <c r="P92803" s="83"/>
    </row>
    <row r="92804" spans="16:16" x14ac:dyDescent="0.3">
      <c r="P92804" s="83"/>
    </row>
    <row r="92805" spans="16:16" x14ac:dyDescent="0.3">
      <c r="P92805" s="83"/>
    </row>
    <row r="92806" spans="16:16" x14ac:dyDescent="0.3">
      <c r="P92806" s="83"/>
    </row>
    <row r="92807" spans="16:16" x14ac:dyDescent="0.3">
      <c r="P92807" s="83"/>
    </row>
    <row r="92808" spans="16:16" x14ac:dyDescent="0.3">
      <c r="P92808" s="83"/>
    </row>
    <row r="92809" spans="16:16" x14ac:dyDescent="0.3">
      <c r="P92809" s="83"/>
    </row>
    <row r="92810" spans="16:16" x14ac:dyDescent="0.3">
      <c r="P92810" s="83"/>
    </row>
    <row r="92811" spans="16:16" x14ac:dyDescent="0.3">
      <c r="P92811" s="83"/>
    </row>
    <row r="92812" spans="16:16" x14ac:dyDescent="0.3">
      <c r="P92812" s="83"/>
    </row>
    <row r="92813" spans="16:16" x14ac:dyDescent="0.3">
      <c r="P92813" s="83"/>
    </row>
    <row r="92814" spans="16:16" x14ac:dyDescent="0.3">
      <c r="P92814" s="83"/>
    </row>
    <row r="92815" spans="16:16" x14ac:dyDescent="0.3">
      <c r="P92815" s="83"/>
    </row>
    <row r="92816" spans="16:16" x14ac:dyDescent="0.3">
      <c r="P92816" s="83"/>
    </row>
    <row r="92817" spans="16:16" x14ac:dyDescent="0.3">
      <c r="P92817" s="83"/>
    </row>
    <row r="92818" spans="16:16" x14ac:dyDescent="0.3">
      <c r="P92818" s="83"/>
    </row>
    <row r="92819" spans="16:16" x14ac:dyDescent="0.3">
      <c r="P92819" s="83"/>
    </row>
    <row r="92820" spans="16:16" x14ac:dyDescent="0.3">
      <c r="P92820" s="83"/>
    </row>
    <row r="92821" spans="16:16" x14ac:dyDescent="0.3">
      <c r="P92821" s="83"/>
    </row>
    <row r="92822" spans="16:16" x14ac:dyDescent="0.3">
      <c r="P92822" s="83"/>
    </row>
    <row r="92823" spans="16:16" x14ac:dyDescent="0.3">
      <c r="P92823" s="83"/>
    </row>
    <row r="92824" spans="16:16" x14ac:dyDescent="0.3">
      <c r="P92824" s="83"/>
    </row>
    <row r="92825" spans="16:16" x14ac:dyDescent="0.3">
      <c r="P92825" s="83"/>
    </row>
    <row r="92826" spans="16:16" x14ac:dyDescent="0.3">
      <c r="P92826" s="83"/>
    </row>
    <row r="92827" spans="16:16" x14ac:dyDescent="0.3">
      <c r="P92827" s="83"/>
    </row>
    <row r="92828" spans="16:16" x14ac:dyDescent="0.3">
      <c r="P92828" s="83"/>
    </row>
    <row r="92829" spans="16:16" x14ac:dyDescent="0.3">
      <c r="P92829" s="83"/>
    </row>
    <row r="92830" spans="16:16" x14ac:dyDescent="0.3">
      <c r="P92830" s="83"/>
    </row>
    <row r="92831" spans="16:16" x14ac:dyDescent="0.3">
      <c r="P92831" s="83"/>
    </row>
    <row r="92832" spans="16:16" x14ac:dyDescent="0.3">
      <c r="P92832" s="83"/>
    </row>
    <row r="92833" spans="16:16" x14ac:dyDescent="0.3">
      <c r="P92833" s="83"/>
    </row>
    <row r="92834" spans="16:16" x14ac:dyDescent="0.3">
      <c r="P92834" s="83"/>
    </row>
    <row r="92835" spans="16:16" x14ac:dyDescent="0.3">
      <c r="P92835" s="83"/>
    </row>
    <row r="92836" spans="16:16" x14ac:dyDescent="0.3">
      <c r="P92836" s="83"/>
    </row>
    <row r="92837" spans="16:16" x14ac:dyDescent="0.3">
      <c r="P92837" s="83"/>
    </row>
    <row r="92838" spans="16:16" x14ac:dyDescent="0.3">
      <c r="P92838" s="83"/>
    </row>
    <row r="92839" spans="16:16" x14ac:dyDescent="0.3">
      <c r="P92839" s="83"/>
    </row>
    <row r="92840" spans="16:16" x14ac:dyDescent="0.3">
      <c r="P92840" s="83"/>
    </row>
    <row r="92841" spans="16:16" x14ac:dyDescent="0.3">
      <c r="P92841" s="83"/>
    </row>
    <row r="92842" spans="16:16" x14ac:dyDescent="0.3">
      <c r="P92842" s="83"/>
    </row>
    <row r="92843" spans="16:16" x14ac:dyDescent="0.3">
      <c r="P92843" s="83"/>
    </row>
    <row r="92844" spans="16:16" x14ac:dyDescent="0.3">
      <c r="P92844" s="83"/>
    </row>
    <row r="92845" spans="16:16" x14ac:dyDescent="0.3">
      <c r="P92845" s="83"/>
    </row>
    <row r="92846" spans="16:16" x14ac:dyDescent="0.3">
      <c r="P92846" s="83"/>
    </row>
    <row r="92847" spans="16:16" x14ac:dyDescent="0.3">
      <c r="P92847" s="83"/>
    </row>
    <row r="92848" spans="16:16" x14ac:dyDescent="0.3">
      <c r="P92848" s="83"/>
    </row>
    <row r="92849" spans="16:16" x14ac:dyDescent="0.3">
      <c r="P92849" s="83"/>
    </row>
    <row r="92850" spans="16:16" x14ac:dyDescent="0.3">
      <c r="P92850" s="83"/>
    </row>
    <row r="92851" spans="16:16" x14ac:dyDescent="0.3">
      <c r="P92851" s="83"/>
    </row>
    <row r="92852" spans="16:16" x14ac:dyDescent="0.3">
      <c r="P92852" s="83"/>
    </row>
    <row r="92853" spans="16:16" x14ac:dyDescent="0.3">
      <c r="P92853" s="83"/>
    </row>
    <row r="92854" spans="16:16" x14ac:dyDescent="0.3">
      <c r="P92854" s="83"/>
    </row>
    <row r="92855" spans="16:16" x14ac:dyDescent="0.3">
      <c r="P92855" s="83"/>
    </row>
    <row r="92856" spans="16:16" x14ac:dyDescent="0.3">
      <c r="P92856" s="83"/>
    </row>
    <row r="92857" spans="16:16" x14ac:dyDescent="0.3">
      <c r="P92857" s="83"/>
    </row>
    <row r="92858" spans="16:16" x14ac:dyDescent="0.3">
      <c r="P92858" s="83"/>
    </row>
    <row r="92859" spans="16:16" x14ac:dyDescent="0.3">
      <c r="P92859" s="83"/>
    </row>
    <row r="92860" spans="16:16" x14ac:dyDescent="0.3">
      <c r="P92860" s="83"/>
    </row>
    <row r="92861" spans="16:16" x14ac:dyDescent="0.3">
      <c r="P92861" s="83"/>
    </row>
    <row r="92862" spans="16:16" x14ac:dyDescent="0.3">
      <c r="P92862" s="83"/>
    </row>
    <row r="92863" spans="16:16" x14ac:dyDescent="0.3">
      <c r="P92863" s="83"/>
    </row>
    <row r="92864" spans="16:16" x14ac:dyDescent="0.3">
      <c r="P92864" s="83"/>
    </row>
    <row r="92865" spans="16:16" x14ac:dyDescent="0.3">
      <c r="P92865" s="83"/>
    </row>
    <row r="92866" spans="16:16" x14ac:dyDescent="0.3">
      <c r="P92866" s="83"/>
    </row>
    <row r="92867" spans="16:16" x14ac:dyDescent="0.3">
      <c r="P92867" s="83"/>
    </row>
    <row r="92868" spans="16:16" x14ac:dyDescent="0.3">
      <c r="P92868" s="83"/>
    </row>
    <row r="92869" spans="16:16" x14ac:dyDescent="0.3">
      <c r="P92869" s="83"/>
    </row>
    <row r="92870" spans="16:16" x14ac:dyDescent="0.3">
      <c r="P92870" s="83"/>
    </row>
    <row r="92871" spans="16:16" x14ac:dyDescent="0.3">
      <c r="P92871" s="83"/>
    </row>
    <row r="92872" spans="16:16" x14ac:dyDescent="0.3">
      <c r="P92872" s="83"/>
    </row>
    <row r="92873" spans="16:16" x14ac:dyDescent="0.3">
      <c r="P92873" s="83"/>
    </row>
    <row r="92874" spans="16:16" x14ac:dyDescent="0.3">
      <c r="P92874" s="83"/>
    </row>
    <row r="92875" spans="16:16" x14ac:dyDescent="0.3">
      <c r="P92875" s="83"/>
    </row>
    <row r="92876" spans="16:16" x14ac:dyDescent="0.3">
      <c r="P92876" s="83"/>
    </row>
    <row r="92877" spans="16:16" x14ac:dyDescent="0.3">
      <c r="P92877" s="83"/>
    </row>
    <row r="92878" spans="16:16" x14ac:dyDescent="0.3">
      <c r="P92878" s="83"/>
    </row>
    <row r="92879" spans="16:16" x14ac:dyDescent="0.3">
      <c r="P92879" s="83"/>
    </row>
    <row r="92880" spans="16:16" x14ac:dyDescent="0.3">
      <c r="P92880" s="83"/>
    </row>
    <row r="92881" spans="16:16" x14ac:dyDescent="0.3">
      <c r="P92881" s="83"/>
    </row>
    <row r="92882" spans="16:16" x14ac:dyDescent="0.3">
      <c r="P92882" s="83"/>
    </row>
    <row r="92883" spans="16:16" x14ac:dyDescent="0.3">
      <c r="P92883" s="83"/>
    </row>
    <row r="92884" spans="16:16" x14ac:dyDescent="0.3">
      <c r="P92884" s="83"/>
    </row>
    <row r="92885" spans="16:16" x14ac:dyDescent="0.3">
      <c r="P92885" s="83"/>
    </row>
    <row r="92886" spans="16:16" x14ac:dyDescent="0.3">
      <c r="P92886" s="83"/>
    </row>
    <row r="92887" spans="16:16" x14ac:dyDescent="0.3">
      <c r="P92887" s="83"/>
    </row>
    <row r="92888" spans="16:16" x14ac:dyDescent="0.3">
      <c r="P92888" s="83"/>
    </row>
    <row r="92889" spans="16:16" x14ac:dyDescent="0.3">
      <c r="P92889" s="83"/>
    </row>
    <row r="92890" spans="16:16" x14ac:dyDescent="0.3">
      <c r="P92890" s="83"/>
    </row>
    <row r="92891" spans="16:16" x14ac:dyDescent="0.3">
      <c r="P92891" s="83"/>
    </row>
    <row r="92892" spans="16:16" x14ac:dyDescent="0.3">
      <c r="P92892" s="83"/>
    </row>
    <row r="92893" spans="16:16" x14ac:dyDescent="0.3">
      <c r="P92893" s="83"/>
    </row>
    <row r="92894" spans="16:16" x14ac:dyDescent="0.3">
      <c r="P92894" s="83"/>
    </row>
    <row r="92895" spans="16:16" x14ac:dyDescent="0.3">
      <c r="P92895" s="83"/>
    </row>
    <row r="92896" spans="16:16" x14ac:dyDescent="0.3">
      <c r="P92896" s="83"/>
    </row>
    <row r="92897" spans="16:16" x14ac:dyDescent="0.3">
      <c r="P92897" s="83"/>
    </row>
    <row r="92898" spans="16:16" x14ac:dyDescent="0.3">
      <c r="P92898" s="83"/>
    </row>
    <row r="92899" spans="16:16" x14ac:dyDescent="0.3">
      <c r="P92899" s="83"/>
    </row>
    <row r="92900" spans="16:16" x14ac:dyDescent="0.3">
      <c r="P92900" s="83"/>
    </row>
    <row r="92901" spans="16:16" x14ac:dyDescent="0.3">
      <c r="P92901" s="83"/>
    </row>
    <row r="92902" spans="16:16" x14ac:dyDescent="0.3">
      <c r="P92902" s="83"/>
    </row>
    <row r="92903" spans="16:16" x14ac:dyDescent="0.3">
      <c r="P92903" s="83"/>
    </row>
    <row r="92904" spans="16:16" x14ac:dyDescent="0.3">
      <c r="P92904" s="83"/>
    </row>
    <row r="92905" spans="16:16" x14ac:dyDescent="0.3">
      <c r="P92905" s="83"/>
    </row>
    <row r="92906" spans="16:16" x14ac:dyDescent="0.3">
      <c r="P92906" s="83"/>
    </row>
    <row r="92907" spans="16:16" x14ac:dyDescent="0.3">
      <c r="P92907" s="83"/>
    </row>
    <row r="92908" spans="16:16" x14ac:dyDescent="0.3">
      <c r="P92908" s="83"/>
    </row>
    <row r="92909" spans="16:16" x14ac:dyDescent="0.3">
      <c r="P92909" s="83"/>
    </row>
    <row r="92910" spans="16:16" x14ac:dyDescent="0.3">
      <c r="P92910" s="83"/>
    </row>
    <row r="92911" spans="16:16" x14ac:dyDescent="0.3">
      <c r="P92911" s="83"/>
    </row>
    <row r="92912" spans="16:16" x14ac:dyDescent="0.3">
      <c r="P92912" s="83"/>
    </row>
    <row r="92913" spans="16:16" x14ac:dyDescent="0.3">
      <c r="P92913" s="83"/>
    </row>
    <row r="92914" spans="16:16" x14ac:dyDescent="0.3">
      <c r="P92914" s="83"/>
    </row>
    <row r="92915" spans="16:16" x14ac:dyDescent="0.3">
      <c r="P92915" s="83"/>
    </row>
    <row r="92916" spans="16:16" x14ac:dyDescent="0.3">
      <c r="P92916" s="83"/>
    </row>
    <row r="92917" spans="16:16" x14ac:dyDescent="0.3">
      <c r="P92917" s="83"/>
    </row>
    <row r="92918" spans="16:16" x14ac:dyDescent="0.3">
      <c r="P92918" s="83"/>
    </row>
    <row r="92919" spans="16:16" x14ac:dyDescent="0.3">
      <c r="P92919" s="83"/>
    </row>
    <row r="92920" spans="16:16" x14ac:dyDescent="0.3">
      <c r="P92920" s="83"/>
    </row>
    <row r="92921" spans="16:16" x14ac:dyDescent="0.3">
      <c r="P92921" s="83"/>
    </row>
    <row r="92922" spans="16:16" x14ac:dyDescent="0.3">
      <c r="P92922" s="83"/>
    </row>
    <row r="92923" spans="16:16" x14ac:dyDescent="0.3">
      <c r="P92923" s="83"/>
    </row>
    <row r="92924" spans="16:16" x14ac:dyDescent="0.3">
      <c r="P92924" s="83"/>
    </row>
    <row r="92925" spans="16:16" x14ac:dyDescent="0.3">
      <c r="P92925" s="83"/>
    </row>
    <row r="92926" spans="16:16" x14ac:dyDescent="0.3">
      <c r="P92926" s="83"/>
    </row>
    <row r="92927" spans="16:16" x14ac:dyDescent="0.3">
      <c r="P92927" s="83"/>
    </row>
    <row r="92928" spans="16:16" x14ac:dyDescent="0.3">
      <c r="P92928" s="83"/>
    </row>
    <row r="92929" spans="16:16" x14ac:dyDescent="0.3">
      <c r="P92929" s="83"/>
    </row>
    <row r="92930" spans="16:16" x14ac:dyDescent="0.3">
      <c r="P92930" s="83"/>
    </row>
    <row r="92931" spans="16:16" x14ac:dyDescent="0.3">
      <c r="P92931" s="83"/>
    </row>
    <row r="92932" spans="16:16" x14ac:dyDescent="0.3">
      <c r="P92932" s="83"/>
    </row>
    <row r="92933" spans="16:16" x14ac:dyDescent="0.3">
      <c r="P92933" s="83"/>
    </row>
    <row r="92934" spans="16:16" x14ac:dyDescent="0.3">
      <c r="P92934" s="83"/>
    </row>
    <row r="92935" spans="16:16" x14ac:dyDescent="0.3">
      <c r="P92935" s="83"/>
    </row>
    <row r="92936" spans="16:16" x14ac:dyDescent="0.3">
      <c r="P92936" s="83"/>
    </row>
    <row r="92937" spans="16:16" x14ac:dyDescent="0.3">
      <c r="P92937" s="83"/>
    </row>
    <row r="92938" spans="16:16" x14ac:dyDescent="0.3">
      <c r="P92938" s="83"/>
    </row>
    <row r="92939" spans="16:16" x14ac:dyDescent="0.3">
      <c r="P92939" s="83"/>
    </row>
    <row r="92940" spans="16:16" x14ac:dyDescent="0.3">
      <c r="P92940" s="83"/>
    </row>
    <row r="92941" spans="16:16" x14ac:dyDescent="0.3">
      <c r="P92941" s="83"/>
    </row>
    <row r="92942" spans="16:16" x14ac:dyDescent="0.3">
      <c r="P92942" s="83"/>
    </row>
    <row r="92943" spans="16:16" x14ac:dyDescent="0.3">
      <c r="P92943" s="83"/>
    </row>
    <row r="92944" spans="16:16" x14ac:dyDescent="0.3">
      <c r="P92944" s="83"/>
    </row>
    <row r="92945" spans="16:16" x14ac:dyDescent="0.3">
      <c r="P92945" s="83"/>
    </row>
    <row r="92946" spans="16:16" x14ac:dyDescent="0.3">
      <c r="P92946" s="83"/>
    </row>
    <row r="92947" spans="16:16" x14ac:dyDescent="0.3">
      <c r="P92947" s="83"/>
    </row>
    <row r="92948" spans="16:16" x14ac:dyDescent="0.3">
      <c r="P92948" s="83"/>
    </row>
    <row r="92949" spans="16:16" x14ac:dyDescent="0.3">
      <c r="P92949" s="83"/>
    </row>
    <row r="92950" spans="16:16" x14ac:dyDescent="0.3">
      <c r="P92950" s="83"/>
    </row>
    <row r="92951" spans="16:16" x14ac:dyDescent="0.3">
      <c r="P92951" s="83"/>
    </row>
    <row r="92952" spans="16:16" x14ac:dyDescent="0.3">
      <c r="P92952" s="83"/>
    </row>
    <row r="92953" spans="16:16" x14ac:dyDescent="0.3">
      <c r="P92953" s="83"/>
    </row>
    <row r="92954" spans="16:16" x14ac:dyDescent="0.3">
      <c r="P92954" s="83"/>
    </row>
    <row r="92955" spans="16:16" x14ac:dyDescent="0.3">
      <c r="P92955" s="83"/>
    </row>
    <row r="92956" spans="16:16" x14ac:dyDescent="0.3">
      <c r="P92956" s="83"/>
    </row>
    <row r="92957" spans="16:16" x14ac:dyDescent="0.3">
      <c r="P92957" s="83"/>
    </row>
    <row r="92958" spans="16:16" x14ac:dyDescent="0.3">
      <c r="P92958" s="83"/>
    </row>
    <row r="92959" spans="16:16" x14ac:dyDescent="0.3">
      <c r="P92959" s="83"/>
    </row>
    <row r="92960" spans="16:16" x14ac:dyDescent="0.3">
      <c r="P92960" s="83"/>
    </row>
    <row r="92961" spans="16:16" x14ac:dyDescent="0.3">
      <c r="P92961" s="83"/>
    </row>
    <row r="92962" spans="16:16" x14ac:dyDescent="0.3">
      <c r="P92962" s="83"/>
    </row>
    <row r="92963" spans="16:16" x14ac:dyDescent="0.3">
      <c r="P92963" s="83"/>
    </row>
    <row r="92964" spans="16:16" x14ac:dyDescent="0.3">
      <c r="P92964" s="83"/>
    </row>
    <row r="92965" spans="16:16" x14ac:dyDescent="0.3">
      <c r="P92965" s="83"/>
    </row>
    <row r="92966" spans="16:16" x14ac:dyDescent="0.3">
      <c r="P92966" s="83"/>
    </row>
    <row r="92967" spans="16:16" x14ac:dyDescent="0.3">
      <c r="P92967" s="83"/>
    </row>
    <row r="92968" spans="16:16" x14ac:dyDescent="0.3">
      <c r="P92968" s="83"/>
    </row>
    <row r="92969" spans="16:16" x14ac:dyDescent="0.3">
      <c r="P92969" s="83"/>
    </row>
    <row r="92970" spans="16:16" x14ac:dyDescent="0.3">
      <c r="P92970" s="83"/>
    </row>
    <row r="92971" spans="16:16" x14ac:dyDescent="0.3">
      <c r="P92971" s="83"/>
    </row>
    <row r="92972" spans="16:16" x14ac:dyDescent="0.3">
      <c r="P92972" s="83"/>
    </row>
    <row r="92973" spans="16:16" x14ac:dyDescent="0.3">
      <c r="P92973" s="83"/>
    </row>
    <row r="92974" spans="16:16" x14ac:dyDescent="0.3">
      <c r="P92974" s="83"/>
    </row>
    <row r="92975" spans="16:16" x14ac:dyDescent="0.3">
      <c r="P92975" s="83"/>
    </row>
    <row r="92976" spans="16:16" x14ac:dyDescent="0.3">
      <c r="P92976" s="83"/>
    </row>
    <row r="92977" spans="16:16" x14ac:dyDescent="0.3">
      <c r="P92977" s="83"/>
    </row>
    <row r="92978" spans="16:16" x14ac:dyDescent="0.3">
      <c r="P92978" s="83"/>
    </row>
    <row r="92979" spans="16:16" x14ac:dyDescent="0.3">
      <c r="P92979" s="83"/>
    </row>
    <row r="92980" spans="16:16" x14ac:dyDescent="0.3">
      <c r="P92980" s="83"/>
    </row>
    <row r="92981" spans="16:16" x14ac:dyDescent="0.3">
      <c r="P92981" s="83"/>
    </row>
    <row r="92982" spans="16:16" x14ac:dyDescent="0.3">
      <c r="P92982" s="83"/>
    </row>
    <row r="92983" spans="16:16" x14ac:dyDescent="0.3">
      <c r="P92983" s="83"/>
    </row>
    <row r="92984" spans="16:16" x14ac:dyDescent="0.3">
      <c r="P92984" s="83"/>
    </row>
    <row r="92985" spans="16:16" x14ac:dyDescent="0.3">
      <c r="P92985" s="83"/>
    </row>
    <row r="92986" spans="16:16" x14ac:dyDescent="0.3">
      <c r="P92986" s="83"/>
    </row>
    <row r="92987" spans="16:16" x14ac:dyDescent="0.3">
      <c r="P92987" s="83"/>
    </row>
    <row r="92988" spans="16:16" x14ac:dyDescent="0.3">
      <c r="P92988" s="83"/>
    </row>
    <row r="92989" spans="16:16" x14ac:dyDescent="0.3">
      <c r="P92989" s="83"/>
    </row>
    <row r="92990" spans="16:16" x14ac:dyDescent="0.3">
      <c r="P92990" s="83"/>
    </row>
    <row r="92991" spans="16:16" x14ac:dyDescent="0.3">
      <c r="P92991" s="83"/>
    </row>
    <row r="92992" spans="16:16" x14ac:dyDescent="0.3">
      <c r="P92992" s="83"/>
    </row>
    <row r="92993" spans="16:16" x14ac:dyDescent="0.3">
      <c r="P92993" s="83"/>
    </row>
    <row r="92994" spans="16:16" x14ac:dyDescent="0.3">
      <c r="P92994" s="83"/>
    </row>
    <row r="92995" spans="16:16" x14ac:dyDescent="0.3">
      <c r="P92995" s="83"/>
    </row>
    <row r="92996" spans="16:16" x14ac:dyDescent="0.3">
      <c r="P92996" s="83"/>
    </row>
    <row r="92997" spans="16:16" x14ac:dyDescent="0.3">
      <c r="P92997" s="83"/>
    </row>
    <row r="92998" spans="16:16" x14ac:dyDescent="0.3">
      <c r="P92998" s="83"/>
    </row>
    <row r="92999" spans="16:16" x14ac:dyDescent="0.3">
      <c r="P92999" s="83"/>
    </row>
    <row r="93000" spans="16:16" x14ac:dyDescent="0.3">
      <c r="P93000" s="83"/>
    </row>
    <row r="93001" spans="16:16" x14ac:dyDescent="0.3">
      <c r="P93001" s="83"/>
    </row>
    <row r="93002" spans="16:16" x14ac:dyDescent="0.3">
      <c r="P93002" s="83"/>
    </row>
    <row r="93003" spans="16:16" x14ac:dyDescent="0.3">
      <c r="P93003" s="83"/>
    </row>
    <row r="93004" spans="16:16" x14ac:dyDescent="0.3">
      <c r="P93004" s="83"/>
    </row>
    <row r="93005" spans="16:16" x14ac:dyDescent="0.3">
      <c r="P93005" s="83"/>
    </row>
    <row r="93006" spans="16:16" x14ac:dyDescent="0.3">
      <c r="P93006" s="83"/>
    </row>
    <row r="93007" spans="16:16" x14ac:dyDescent="0.3">
      <c r="P93007" s="83"/>
    </row>
    <row r="93008" spans="16:16" x14ac:dyDescent="0.3">
      <c r="P93008" s="83"/>
    </row>
    <row r="93009" spans="16:16" x14ac:dyDescent="0.3">
      <c r="P93009" s="83"/>
    </row>
    <row r="93010" spans="16:16" x14ac:dyDescent="0.3">
      <c r="P93010" s="83"/>
    </row>
    <row r="93011" spans="16:16" x14ac:dyDescent="0.3">
      <c r="P93011" s="83"/>
    </row>
    <row r="93012" spans="16:16" x14ac:dyDescent="0.3">
      <c r="P93012" s="83"/>
    </row>
    <row r="93013" spans="16:16" x14ac:dyDescent="0.3">
      <c r="P93013" s="83"/>
    </row>
    <row r="93014" spans="16:16" x14ac:dyDescent="0.3">
      <c r="P93014" s="83"/>
    </row>
    <row r="93015" spans="16:16" x14ac:dyDescent="0.3">
      <c r="P93015" s="83"/>
    </row>
    <row r="93016" spans="16:16" x14ac:dyDescent="0.3">
      <c r="P93016" s="83"/>
    </row>
    <row r="93017" spans="16:16" x14ac:dyDescent="0.3">
      <c r="P93017" s="83"/>
    </row>
    <row r="93018" spans="16:16" x14ac:dyDescent="0.3">
      <c r="P93018" s="83"/>
    </row>
    <row r="93019" spans="16:16" x14ac:dyDescent="0.3">
      <c r="P93019" s="83"/>
    </row>
    <row r="93020" spans="16:16" x14ac:dyDescent="0.3">
      <c r="P93020" s="83"/>
    </row>
    <row r="93021" spans="16:16" x14ac:dyDescent="0.3">
      <c r="P93021" s="83"/>
    </row>
    <row r="93022" spans="16:16" x14ac:dyDescent="0.3">
      <c r="P93022" s="83"/>
    </row>
    <row r="93023" spans="16:16" x14ac:dyDescent="0.3">
      <c r="P93023" s="83"/>
    </row>
    <row r="93024" spans="16:16" x14ac:dyDescent="0.3">
      <c r="P93024" s="83"/>
    </row>
    <row r="93025" spans="16:16" x14ac:dyDescent="0.3">
      <c r="P93025" s="83"/>
    </row>
    <row r="93026" spans="16:16" x14ac:dyDescent="0.3">
      <c r="P93026" s="83"/>
    </row>
    <row r="93027" spans="16:16" x14ac:dyDescent="0.3">
      <c r="P93027" s="83"/>
    </row>
    <row r="93028" spans="16:16" x14ac:dyDescent="0.3">
      <c r="P93028" s="83"/>
    </row>
    <row r="93029" spans="16:16" x14ac:dyDescent="0.3">
      <c r="P93029" s="83"/>
    </row>
    <row r="93030" spans="16:16" x14ac:dyDescent="0.3">
      <c r="P93030" s="83"/>
    </row>
    <row r="93031" spans="16:16" x14ac:dyDescent="0.3">
      <c r="P93031" s="83"/>
    </row>
    <row r="93032" spans="16:16" x14ac:dyDescent="0.3">
      <c r="P93032" s="83"/>
    </row>
    <row r="93033" spans="16:16" x14ac:dyDescent="0.3">
      <c r="P93033" s="83"/>
    </row>
    <row r="93034" spans="16:16" x14ac:dyDescent="0.3">
      <c r="P93034" s="83"/>
    </row>
    <row r="93035" spans="16:16" x14ac:dyDescent="0.3">
      <c r="P93035" s="83"/>
    </row>
    <row r="93036" spans="16:16" x14ac:dyDescent="0.3">
      <c r="P93036" s="83"/>
    </row>
    <row r="93037" spans="16:16" x14ac:dyDescent="0.3">
      <c r="P93037" s="83"/>
    </row>
    <row r="93038" spans="16:16" x14ac:dyDescent="0.3">
      <c r="P93038" s="83"/>
    </row>
    <row r="93039" spans="16:16" x14ac:dyDescent="0.3">
      <c r="P93039" s="83"/>
    </row>
    <row r="93040" spans="16:16" x14ac:dyDescent="0.3">
      <c r="P93040" s="83"/>
    </row>
    <row r="93041" spans="16:16" x14ac:dyDescent="0.3">
      <c r="P93041" s="83"/>
    </row>
    <row r="93042" spans="16:16" x14ac:dyDescent="0.3">
      <c r="P93042" s="83"/>
    </row>
    <row r="93043" spans="16:16" x14ac:dyDescent="0.3">
      <c r="P93043" s="83"/>
    </row>
    <row r="93044" spans="16:16" x14ac:dyDescent="0.3">
      <c r="P93044" s="83"/>
    </row>
    <row r="93045" spans="16:16" x14ac:dyDescent="0.3">
      <c r="P93045" s="83"/>
    </row>
    <row r="93046" spans="16:16" x14ac:dyDescent="0.3">
      <c r="P93046" s="83"/>
    </row>
    <row r="93047" spans="16:16" x14ac:dyDescent="0.3">
      <c r="P93047" s="83"/>
    </row>
    <row r="93048" spans="16:16" x14ac:dyDescent="0.3">
      <c r="P93048" s="83"/>
    </row>
    <row r="93049" spans="16:16" x14ac:dyDescent="0.3">
      <c r="P93049" s="83"/>
    </row>
    <row r="93050" spans="16:16" x14ac:dyDescent="0.3">
      <c r="P93050" s="83"/>
    </row>
    <row r="93051" spans="16:16" x14ac:dyDescent="0.3">
      <c r="P93051" s="83"/>
    </row>
    <row r="93052" spans="16:16" x14ac:dyDescent="0.3">
      <c r="P93052" s="83"/>
    </row>
    <row r="93053" spans="16:16" x14ac:dyDescent="0.3">
      <c r="P93053" s="83"/>
    </row>
    <row r="93054" spans="16:16" x14ac:dyDescent="0.3">
      <c r="P93054" s="83"/>
    </row>
    <row r="93055" spans="16:16" x14ac:dyDescent="0.3">
      <c r="P93055" s="83"/>
    </row>
    <row r="93056" spans="16:16" x14ac:dyDescent="0.3">
      <c r="P93056" s="83"/>
    </row>
    <row r="93057" spans="16:16" x14ac:dyDescent="0.3">
      <c r="P93057" s="83"/>
    </row>
    <row r="93058" spans="16:16" x14ac:dyDescent="0.3">
      <c r="P93058" s="83"/>
    </row>
    <row r="93059" spans="16:16" x14ac:dyDescent="0.3">
      <c r="P93059" s="83"/>
    </row>
    <row r="93060" spans="16:16" x14ac:dyDescent="0.3">
      <c r="P93060" s="83"/>
    </row>
    <row r="93061" spans="16:16" x14ac:dyDescent="0.3">
      <c r="P93061" s="83"/>
    </row>
    <row r="93062" spans="16:16" x14ac:dyDescent="0.3">
      <c r="P93062" s="83"/>
    </row>
    <row r="93063" spans="16:16" x14ac:dyDescent="0.3">
      <c r="P93063" s="83"/>
    </row>
    <row r="93064" spans="16:16" x14ac:dyDescent="0.3">
      <c r="P93064" s="83"/>
    </row>
    <row r="93065" spans="16:16" x14ac:dyDescent="0.3">
      <c r="P93065" s="83"/>
    </row>
    <row r="93066" spans="16:16" x14ac:dyDescent="0.3">
      <c r="P93066" s="83"/>
    </row>
    <row r="93067" spans="16:16" x14ac:dyDescent="0.3">
      <c r="P93067" s="83"/>
    </row>
    <row r="93068" spans="16:16" x14ac:dyDescent="0.3">
      <c r="P93068" s="83"/>
    </row>
    <row r="93069" spans="16:16" x14ac:dyDescent="0.3">
      <c r="P93069" s="83"/>
    </row>
    <row r="93070" spans="16:16" x14ac:dyDescent="0.3">
      <c r="P93070" s="83"/>
    </row>
    <row r="93071" spans="16:16" x14ac:dyDescent="0.3">
      <c r="P93071" s="83"/>
    </row>
    <row r="93072" spans="16:16" x14ac:dyDescent="0.3">
      <c r="P93072" s="83"/>
    </row>
    <row r="93073" spans="16:16" x14ac:dyDescent="0.3">
      <c r="P93073" s="83"/>
    </row>
    <row r="93074" spans="16:16" x14ac:dyDescent="0.3">
      <c r="P93074" s="83"/>
    </row>
    <row r="93075" spans="16:16" x14ac:dyDescent="0.3">
      <c r="P93075" s="83"/>
    </row>
    <row r="93076" spans="16:16" x14ac:dyDescent="0.3">
      <c r="P93076" s="83"/>
    </row>
    <row r="93077" spans="16:16" x14ac:dyDescent="0.3">
      <c r="P93077" s="83"/>
    </row>
    <row r="93078" spans="16:16" x14ac:dyDescent="0.3">
      <c r="P93078" s="83"/>
    </row>
    <row r="93079" spans="16:16" x14ac:dyDescent="0.3">
      <c r="P93079" s="83"/>
    </row>
    <row r="93080" spans="16:16" x14ac:dyDescent="0.3">
      <c r="P93080" s="83"/>
    </row>
    <row r="93081" spans="16:16" x14ac:dyDescent="0.3">
      <c r="P93081" s="83"/>
    </row>
    <row r="93082" spans="16:16" x14ac:dyDescent="0.3">
      <c r="P93082" s="83"/>
    </row>
    <row r="93083" spans="16:16" x14ac:dyDescent="0.3">
      <c r="P93083" s="83"/>
    </row>
    <row r="93084" spans="16:16" x14ac:dyDescent="0.3">
      <c r="P93084" s="83"/>
    </row>
    <row r="93085" spans="16:16" x14ac:dyDescent="0.3">
      <c r="P93085" s="83"/>
    </row>
    <row r="93086" spans="16:16" x14ac:dyDescent="0.3">
      <c r="P93086" s="83"/>
    </row>
    <row r="93087" spans="16:16" x14ac:dyDescent="0.3">
      <c r="P93087" s="83"/>
    </row>
    <row r="93088" spans="16:16" x14ac:dyDescent="0.3">
      <c r="P93088" s="83"/>
    </row>
    <row r="93089" spans="16:16" x14ac:dyDescent="0.3">
      <c r="P93089" s="83"/>
    </row>
    <row r="93090" spans="16:16" x14ac:dyDescent="0.3">
      <c r="P93090" s="83"/>
    </row>
    <row r="93091" spans="16:16" x14ac:dyDescent="0.3">
      <c r="P93091" s="83"/>
    </row>
    <row r="93092" spans="16:16" x14ac:dyDescent="0.3">
      <c r="P93092" s="83"/>
    </row>
    <row r="93093" spans="16:16" x14ac:dyDescent="0.3">
      <c r="P93093" s="83"/>
    </row>
    <row r="93094" spans="16:16" x14ac:dyDescent="0.3">
      <c r="P93094" s="83"/>
    </row>
    <row r="93095" spans="16:16" x14ac:dyDescent="0.3">
      <c r="P93095" s="83"/>
    </row>
    <row r="93096" spans="16:16" x14ac:dyDescent="0.3">
      <c r="P93096" s="83"/>
    </row>
    <row r="93097" spans="16:16" x14ac:dyDescent="0.3">
      <c r="P93097" s="83"/>
    </row>
    <row r="93098" spans="16:16" x14ac:dyDescent="0.3">
      <c r="P93098" s="83"/>
    </row>
    <row r="93099" spans="16:16" x14ac:dyDescent="0.3">
      <c r="P93099" s="83"/>
    </row>
    <row r="93100" spans="16:16" x14ac:dyDescent="0.3">
      <c r="P93100" s="83"/>
    </row>
    <row r="93101" spans="16:16" x14ac:dyDescent="0.3">
      <c r="P93101" s="83"/>
    </row>
    <row r="93102" spans="16:16" x14ac:dyDescent="0.3">
      <c r="P93102" s="83"/>
    </row>
    <row r="93103" spans="16:16" x14ac:dyDescent="0.3">
      <c r="P93103" s="83"/>
    </row>
    <row r="93104" spans="16:16" x14ac:dyDescent="0.3">
      <c r="P93104" s="83"/>
    </row>
    <row r="93105" spans="16:16" x14ac:dyDescent="0.3">
      <c r="P93105" s="83"/>
    </row>
    <row r="93106" spans="16:16" x14ac:dyDescent="0.3">
      <c r="P93106" s="83"/>
    </row>
    <row r="93107" spans="16:16" x14ac:dyDescent="0.3">
      <c r="P93107" s="83"/>
    </row>
    <row r="93108" spans="16:16" x14ac:dyDescent="0.3">
      <c r="P93108" s="83"/>
    </row>
    <row r="93109" spans="16:16" x14ac:dyDescent="0.3">
      <c r="P93109" s="83"/>
    </row>
    <row r="93110" spans="16:16" x14ac:dyDescent="0.3">
      <c r="P93110" s="83"/>
    </row>
    <row r="93111" spans="16:16" x14ac:dyDescent="0.3">
      <c r="P93111" s="83"/>
    </row>
    <row r="93112" spans="16:16" x14ac:dyDescent="0.3">
      <c r="P93112" s="83"/>
    </row>
    <row r="93113" spans="16:16" x14ac:dyDescent="0.3">
      <c r="P93113" s="83"/>
    </row>
    <row r="93114" spans="16:16" x14ac:dyDescent="0.3">
      <c r="P93114" s="83"/>
    </row>
    <row r="93115" spans="16:16" x14ac:dyDescent="0.3">
      <c r="P93115" s="83"/>
    </row>
    <row r="93116" spans="16:16" x14ac:dyDescent="0.3">
      <c r="P93116" s="83"/>
    </row>
    <row r="93117" spans="16:16" x14ac:dyDescent="0.3">
      <c r="P93117" s="83"/>
    </row>
    <row r="93118" spans="16:16" x14ac:dyDescent="0.3">
      <c r="P93118" s="83"/>
    </row>
    <row r="93119" spans="16:16" x14ac:dyDescent="0.3">
      <c r="P93119" s="83"/>
    </row>
    <row r="93120" spans="16:16" x14ac:dyDescent="0.3">
      <c r="P93120" s="83"/>
    </row>
    <row r="93121" spans="16:16" x14ac:dyDescent="0.3">
      <c r="P93121" s="83"/>
    </row>
    <row r="93122" spans="16:16" x14ac:dyDescent="0.3">
      <c r="P93122" s="83"/>
    </row>
    <row r="93123" spans="16:16" x14ac:dyDescent="0.3">
      <c r="P93123" s="83"/>
    </row>
    <row r="93124" spans="16:16" x14ac:dyDescent="0.3">
      <c r="P93124" s="83"/>
    </row>
    <row r="93125" spans="16:16" x14ac:dyDescent="0.3">
      <c r="P93125" s="83"/>
    </row>
    <row r="93126" spans="16:16" x14ac:dyDescent="0.3">
      <c r="P93126" s="83"/>
    </row>
    <row r="93127" spans="16:16" x14ac:dyDescent="0.3">
      <c r="P93127" s="83"/>
    </row>
    <row r="93128" spans="16:16" x14ac:dyDescent="0.3">
      <c r="P93128" s="83"/>
    </row>
    <row r="93129" spans="16:16" x14ac:dyDescent="0.3">
      <c r="P93129" s="83"/>
    </row>
    <row r="93130" spans="16:16" x14ac:dyDescent="0.3">
      <c r="P93130" s="83"/>
    </row>
    <row r="93131" spans="16:16" x14ac:dyDescent="0.3">
      <c r="P93131" s="83"/>
    </row>
    <row r="93132" spans="16:16" x14ac:dyDescent="0.3">
      <c r="P93132" s="83"/>
    </row>
    <row r="93133" spans="16:16" x14ac:dyDescent="0.3">
      <c r="P93133" s="83"/>
    </row>
    <row r="93134" spans="16:16" x14ac:dyDescent="0.3">
      <c r="P93134" s="83"/>
    </row>
    <row r="93135" spans="16:16" x14ac:dyDescent="0.3">
      <c r="P93135" s="83"/>
    </row>
    <row r="93136" spans="16:16" x14ac:dyDescent="0.3">
      <c r="P93136" s="83"/>
    </row>
    <row r="93137" spans="16:16" x14ac:dyDescent="0.3">
      <c r="P93137" s="83"/>
    </row>
    <row r="93138" spans="16:16" x14ac:dyDescent="0.3">
      <c r="P93138" s="83"/>
    </row>
    <row r="93139" spans="16:16" x14ac:dyDescent="0.3">
      <c r="P93139" s="83"/>
    </row>
    <row r="93140" spans="16:16" x14ac:dyDescent="0.3">
      <c r="P93140" s="83"/>
    </row>
    <row r="93141" spans="16:16" x14ac:dyDescent="0.3">
      <c r="P93141" s="83"/>
    </row>
    <row r="93142" spans="16:16" x14ac:dyDescent="0.3">
      <c r="P93142" s="83"/>
    </row>
    <row r="93143" spans="16:16" x14ac:dyDescent="0.3">
      <c r="P93143" s="83"/>
    </row>
    <row r="93144" spans="16:16" x14ac:dyDescent="0.3">
      <c r="P93144" s="83"/>
    </row>
    <row r="93145" spans="16:16" x14ac:dyDescent="0.3">
      <c r="P93145" s="83"/>
    </row>
    <row r="93146" spans="16:16" x14ac:dyDescent="0.3">
      <c r="P93146" s="83"/>
    </row>
    <row r="93147" spans="16:16" x14ac:dyDescent="0.3">
      <c r="P93147" s="83"/>
    </row>
    <row r="93148" spans="16:16" x14ac:dyDescent="0.3">
      <c r="P93148" s="83"/>
    </row>
    <row r="93149" spans="16:16" x14ac:dyDescent="0.3">
      <c r="P93149" s="83"/>
    </row>
    <row r="93150" spans="16:16" x14ac:dyDescent="0.3">
      <c r="P93150" s="83"/>
    </row>
    <row r="93151" spans="16:16" x14ac:dyDescent="0.3">
      <c r="P93151" s="83"/>
    </row>
    <row r="93152" spans="16:16" x14ac:dyDescent="0.3">
      <c r="P93152" s="83"/>
    </row>
    <row r="93153" spans="16:16" x14ac:dyDescent="0.3">
      <c r="P93153" s="83"/>
    </row>
    <row r="93154" spans="16:16" x14ac:dyDescent="0.3">
      <c r="P93154" s="83"/>
    </row>
    <row r="93155" spans="16:16" x14ac:dyDescent="0.3">
      <c r="P93155" s="83"/>
    </row>
    <row r="93156" spans="16:16" x14ac:dyDescent="0.3">
      <c r="P93156" s="83"/>
    </row>
    <row r="93157" spans="16:16" x14ac:dyDescent="0.3">
      <c r="P93157" s="83"/>
    </row>
    <row r="93158" spans="16:16" x14ac:dyDescent="0.3">
      <c r="P93158" s="83"/>
    </row>
    <row r="93159" spans="16:16" x14ac:dyDescent="0.3">
      <c r="P93159" s="83"/>
    </row>
    <row r="93160" spans="16:16" x14ac:dyDescent="0.3">
      <c r="P93160" s="83"/>
    </row>
    <row r="93161" spans="16:16" x14ac:dyDescent="0.3">
      <c r="P93161" s="83"/>
    </row>
    <row r="93162" spans="16:16" x14ac:dyDescent="0.3">
      <c r="P93162" s="83"/>
    </row>
    <row r="93163" spans="16:16" x14ac:dyDescent="0.3">
      <c r="P93163" s="83"/>
    </row>
    <row r="93164" spans="16:16" x14ac:dyDescent="0.3">
      <c r="P93164" s="83"/>
    </row>
    <row r="93165" spans="16:16" x14ac:dyDescent="0.3">
      <c r="P93165" s="83"/>
    </row>
    <row r="93166" spans="16:16" x14ac:dyDescent="0.3">
      <c r="P93166" s="83"/>
    </row>
    <row r="93167" spans="16:16" x14ac:dyDescent="0.3">
      <c r="P93167" s="83"/>
    </row>
    <row r="93168" spans="16:16" x14ac:dyDescent="0.3">
      <c r="P93168" s="83"/>
    </row>
    <row r="93169" spans="16:16" x14ac:dyDescent="0.3">
      <c r="P93169" s="83"/>
    </row>
    <row r="93170" spans="16:16" x14ac:dyDescent="0.3">
      <c r="P93170" s="83"/>
    </row>
    <row r="93171" spans="16:16" x14ac:dyDescent="0.3">
      <c r="P93171" s="83"/>
    </row>
    <row r="93172" spans="16:16" x14ac:dyDescent="0.3">
      <c r="P93172" s="83"/>
    </row>
    <row r="93173" spans="16:16" x14ac:dyDescent="0.3">
      <c r="P93173" s="83"/>
    </row>
    <row r="93174" spans="16:16" x14ac:dyDescent="0.3">
      <c r="P93174" s="83"/>
    </row>
    <row r="93175" spans="16:16" x14ac:dyDescent="0.3">
      <c r="P93175" s="83"/>
    </row>
    <row r="93176" spans="16:16" x14ac:dyDescent="0.3">
      <c r="P93176" s="83"/>
    </row>
    <row r="93177" spans="16:16" x14ac:dyDescent="0.3">
      <c r="P93177" s="83"/>
    </row>
    <row r="93178" spans="16:16" x14ac:dyDescent="0.3">
      <c r="P93178" s="83"/>
    </row>
    <row r="93179" spans="16:16" x14ac:dyDescent="0.3">
      <c r="P93179" s="83"/>
    </row>
    <row r="93180" spans="16:16" x14ac:dyDescent="0.3">
      <c r="P93180" s="83"/>
    </row>
    <row r="93181" spans="16:16" x14ac:dyDescent="0.3">
      <c r="P93181" s="83"/>
    </row>
    <row r="93182" spans="16:16" x14ac:dyDescent="0.3">
      <c r="P93182" s="83"/>
    </row>
    <row r="93183" spans="16:16" x14ac:dyDescent="0.3">
      <c r="P93183" s="83"/>
    </row>
    <row r="93184" spans="16:16" x14ac:dyDescent="0.3">
      <c r="P93184" s="83"/>
    </row>
    <row r="93185" spans="16:16" x14ac:dyDescent="0.3">
      <c r="P93185" s="83"/>
    </row>
    <row r="93186" spans="16:16" x14ac:dyDescent="0.3">
      <c r="P93186" s="83"/>
    </row>
    <row r="93187" spans="16:16" x14ac:dyDescent="0.3">
      <c r="P93187" s="83"/>
    </row>
    <row r="93188" spans="16:16" x14ac:dyDescent="0.3">
      <c r="P93188" s="83"/>
    </row>
    <row r="93189" spans="16:16" x14ac:dyDescent="0.3">
      <c r="P93189" s="83"/>
    </row>
    <row r="93190" spans="16:16" x14ac:dyDescent="0.3">
      <c r="P93190" s="83"/>
    </row>
    <row r="93191" spans="16:16" x14ac:dyDescent="0.3">
      <c r="P93191" s="83"/>
    </row>
    <row r="93192" spans="16:16" x14ac:dyDescent="0.3">
      <c r="P93192" s="83"/>
    </row>
    <row r="93193" spans="16:16" x14ac:dyDescent="0.3">
      <c r="P93193" s="83"/>
    </row>
    <row r="93194" spans="16:16" x14ac:dyDescent="0.3">
      <c r="P93194" s="83"/>
    </row>
    <row r="93195" spans="16:16" x14ac:dyDescent="0.3">
      <c r="P93195" s="83"/>
    </row>
    <row r="93196" spans="16:16" x14ac:dyDescent="0.3">
      <c r="P93196" s="83"/>
    </row>
    <row r="93197" spans="16:16" x14ac:dyDescent="0.3">
      <c r="P93197" s="83"/>
    </row>
    <row r="93198" spans="16:16" x14ac:dyDescent="0.3">
      <c r="P93198" s="83"/>
    </row>
    <row r="93199" spans="16:16" x14ac:dyDescent="0.3">
      <c r="P93199" s="83"/>
    </row>
    <row r="93200" spans="16:16" x14ac:dyDescent="0.3">
      <c r="P93200" s="83"/>
    </row>
    <row r="93201" spans="16:16" x14ac:dyDescent="0.3">
      <c r="P93201" s="83"/>
    </row>
    <row r="93202" spans="16:16" x14ac:dyDescent="0.3">
      <c r="P93202" s="83"/>
    </row>
    <row r="93203" spans="16:16" x14ac:dyDescent="0.3">
      <c r="P93203" s="83"/>
    </row>
    <row r="93204" spans="16:16" x14ac:dyDescent="0.3">
      <c r="P93204" s="83"/>
    </row>
    <row r="93205" spans="16:16" x14ac:dyDescent="0.3">
      <c r="P93205" s="83"/>
    </row>
    <row r="93206" spans="16:16" x14ac:dyDescent="0.3">
      <c r="P93206" s="83"/>
    </row>
    <row r="93207" spans="16:16" x14ac:dyDescent="0.3">
      <c r="P93207" s="83"/>
    </row>
    <row r="93208" spans="16:16" x14ac:dyDescent="0.3">
      <c r="P93208" s="83"/>
    </row>
    <row r="93209" spans="16:16" x14ac:dyDescent="0.3">
      <c r="P93209" s="83"/>
    </row>
    <row r="93210" spans="16:16" x14ac:dyDescent="0.3">
      <c r="P93210" s="83"/>
    </row>
    <row r="93211" spans="16:16" x14ac:dyDescent="0.3">
      <c r="P93211" s="83"/>
    </row>
    <row r="93212" spans="16:16" x14ac:dyDescent="0.3">
      <c r="P93212" s="83"/>
    </row>
    <row r="93213" spans="16:16" x14ac:dyDescent="0.3">
      <c r="P93213" s="83"/>
    </row>
    <row r="93214" spans="16:16" x14ac:dyDescent="0.3">
      <c r="P93214" s="83"/>
    </row>
    <row r="93215" spans="16:16" x14ac:dyDescent="0.3">
      <c r="P93215" s="83"/>
    </row>
    <row r="93216" spans="16:16" x14ac:dyDescent="0.3">
      <c r="P93216" s="83"/>
    </row>
    <row r="93217" spans="16:16" x14ac:dyDescent="0.3">
      <c r="P93217" s="83"/>
    </row>
    <row r="93218" spans="16:16" x14ac:dyDescent="0.3">
      <c r="P93218" s="83"/>
    </row>
    <row r="93219" spans="16:16" x14ac:dyDescent="0.3">
      <c r="P93219" s="83"/>
    </row>
    <row r="93220" spans="16:16" x14ac:dyDescent="0.3">
      <c r="P93220" s="83"/>
    </row>
    <row r="93221" spans="16:16" x14ac:dyDescent="0.3">
      <c r="P93221" s="83"/>
    </row>
    <row r="93222" spans="16:16" x14ac:dyDescent="0.3">
      <c r="P93222" s="83"/>
    </row>
    <row r="93223" spans="16:16" x14ac:dyDescent="0.3">
      <c r="P93223" s="83"/>
    </row>
    <row r="93224" spans="16:16" x14ac:dyDescent="0.3">
      <c r="P93224" s="83"/>
    </row>
    <row r="93225" spans="16:16" x14ac:dyDescent="0.3">
      <c r="P93225" s="83"/>
    </row>
    <row r="93226" spans="16:16" x14ac:dyDescent="0.3">
      <c r="P93226" s="83"/>
    </row>
    <row r="93227" spans="16:16" x14ac:dyDescent="0.3">
      <c r="P93227" s="83"/>
    </row>
    <row r="93228" spans="16:16" x14ac:dyDescent="0.3">
      <c r="P93228" s="83"/>
    </row>
    <row r="93229" spans="16:16" x14ac:dyDescent="0.3">
      <c r="P93229" s="83"/>
    </row>
    <row r="93230" spans="16:16" x14ac:dyDescent="0.3">
      <c r="P93230" s="83"/>
    </row>
    <row r="93231" spans="16:16" x14ac:dyDescent="0.3">
      <c r="P93231" s="83"/>
    </row>
    <row r="93232" spans="16:16" x14ac:dyDescent="0.3">
      <c r="P93232" s="83"/>
    </row>
    <row r="93233" spans="16:16" x14ac:dyDescent="0.3">
      <c r="P93233" s="83"/>
    </row>
    <row r="93234" spans="16:16" x14ac:dyDescent="0.3">
      <c r="P93234" s="83"/>
    </row>
    <row r="93235" spans="16:16" x14ac:dyDescent="0.3">
      <c r="P93235" s="83"/>
    </row>
    <row r="93236" spans="16:16" x14ac:dyDescent="0.3">
      <c r="P93236" s="83"/>
    </row>
    <row r="93237" spans="16:16" x14ac:dyDescent="0.3">
      <c r="P93237" s="83"/>
    </row>
    <row r="93238" spans="16:16" x14ac:dyDescent="0.3">
      <c r="P93238" s="83"/>
    </row>
    <row r="93239" spans="16:16" x14ac:dyDescent="0.3">
      <c r="P93239" s="83"/>
    </row>
    <row r="93240" spans="16:16" x14ac:dyDescent="0.3">
      <c r="P93240" s="83"/>
    </row>
    <row r="93241" spans="16:16" x14ac:dyDescent="0.3">
      <c r="P93241" s="83"/>
    </row>
    <row r="93242" spans="16:16" x14ac:dyDescent="0.3">
      <c r="P93242" s="83"/>
    </row>
    <row r="93243" spans="16:16" x14ac:dyDescent="0.3">
      <c r="P93243" s="83"/>
    </row>
    <row r="93244" spans="16:16" x14ac:dyDescent="0.3">
      <c r="P93244" s="83"/>
    </row>
    <row r="93245" spans="16:16" x14ac:dyDescent="0.3">
      <c r="P93245" s="83"/>
    </row>
    <row r="93246" spans="16:16" x14ac:dyDescent="0.3">
      <c r="P93246" s="83"/>
    </row>
    <row r="93247" spans="16:16" x14ac:dyDescent="0.3">
      <c r="P93247" s="83"/>
    </row>
    <row r="93248" spans="16:16" x14ac:dyDescent="0.3">
      <c r="P93248" s="83"/>
    </row>
    <row r="93249" spans="16:16" x14ac:dyDescent="0.3">
      <c r="P93249" s="83"/>
    </row>
    <row r="93250" spans="16:16" x14ac:dyDescent="0.3">
      <c r="P93250" s="83"/>
    </row>
    <row r="93251" spans="16:16" x14ac:dyDescent="0.3">
      <c r="P93251" s="83"/>
    </row>
    <row r="93252" spans="16:16" x14ac:dyDescent="0.3">
      <c r="P93252" s="83"/>
    </row>
    <row r="93253" spans="16:16" x14ac:dyDescent="0.3">
      <c r="P93253" s="83"/>
    </row>
    <row r="93254" spans="16:16" x14ac:dyDescent="0.3">
      <c r="P93254" s="83"/>
    </row>
    <row r="93255" spans="16:16" x14ac:dyDescent="0.3">
      <c r="P93255" s="83"/>
    </row>
    <row r="93256" spans="16:16" x14ac:dyDescent="0.3">
      <c r="P93256" s="83"/>
    </row>
    <row r="93257" spans="16:16" x14ac:dyDescent="0.3">
      <c r="P93257" s="83"/>
    </row>
    <row r="93258" spans="16:16" x14ac:dyDescent="0.3">
      <c r="P93258" s="83"/>
    </row>
    <row r="93259" spans="16:16" x14ac:dyDescent="0.3">
      <c r="P93259" s="83"/>
    </row>
    <row r="93260" spans="16:16" x14ac:dyDescent="0.3">
      <c r="P93260" s="83"/>
    </row>
    <row r="93261" spans="16:16" x14ac:dyDescent="0.3">
      <c r="P93261" s="83"/>
    </row>
    <row r="93262" spans="16:16" x14ac:dyDescent="0.3">
      <c r="P93262" s="83"/>
    </row>
    <row r="93263" spans="16:16" x14ac:dyDescent="0.3">
      <c r="P93263" s="83"/>
    </row>
    <row r="93264" spans="16:16" x14ac:dyDescent="0.3">
      <c r="P93264" s="83"/>
    </row>
    <row r="93265" spans="16:16" x14ac:dyDescent="0.3">
      <c r="P93265" s="83"/>
    </row>
    <row r="93266" spans="16:16" x14ac:dyDescent="0.3">
      <c r="P93266" s="83"/>
    </row>
    <row r="93267" spans="16:16" x14ac:dyDescent="0.3">
      <c r="P93267" s="83"/>
    </row>
    <row r="93268" spans="16:16" x14ac:dyDescent="0.3">
      <c r="P93268" s="83"/>
    </row>
    <row r="93269" spans="16:16" x14ac:dyDescent="0.3">
      <c r="P93269" s="83"/>
    </row>
    <row r="93270" spans="16:16" x14ac:dyDescent="0.3">
      <c r="P93270" s="83"/>
    </row>
    <row r="93271" spans="16:16" x14ac:dyDescent="0.3">
      <c r="P93271" s="83"/>
    </row>
    <row r="93272" spans="16:16" x14ac:dyDescent="0.3">
      <c r="P93272" s="83"/>
    </row>
    <row r="93273" spans="16:16" x14ac:dyDescent="0.3">
      <c r="P93273" s="83"/>
    </row>
    <row r="93274" spans="16:16" x14ac:dyDescent="0.3">
      <c r="P93274" s="83"/>
    </row>
    <row r="93275" spans="16:16" x14ac:dyDescent="0.3">
      <c r="P93275" s="83"/>
    </row>
    <row r="93276" spans="16:16" x14ac:dyDescent="0.3">
      <c r="P93276" s="83"/>
    </row>
    <row r="93277" spans="16:16" x14ac:dyDescent="0.3">
      <c r="P93277" s="83"/>
    </row>
    <row r="93278" spans="16:16" x14ac:dyDescent="0.3">
      <c r="P93278" s="83"/>
    </row>
    <row r="93279" spans="16:16" x14ac:dyDescent="0.3">
      <c r="P93279" s="83"/>
    </row>
    <row r="93280" spans="16:16" x14ac:dyDescent="0.3">
      <c r="P93280" s="83"/>
    </row>
    <row r="93281" spans="16:16" x14ac:dyDescent="0.3">
      <c r="P93281" s="83"/>
    </row>
    <row r="93282" spans="16:16" x14ac:dyDescent="0.3">
      <c r="P93282" s="83"/>
    </row>
    <row r="93283" spans="16:16" x14ac:dyDescent="0.3">
      <c r="P93283" s="83"/>
    </row>
    <row r="93284" spans="16:16" x14ac:dyDescent="0.3">
      <c r="P93284" s="83"/>
    </row>
    <row r="93285" spans="16:16" x14ac:dyDescent="0.3">
      <c r="P93285" s="83"/>
    </row>
    <row r="93286" spans="16:16" x14ac:dyDescent="0.3">
      <c r="P93286" s="83"/>
    </row>
    <row r="93287" spans="16:16" x14ac:dyDescent="0.3">
      <c r="P93287" s="83"/>
    </row>
    <row r="93288" spans="16:16" x14ac:dyDescent="0.3">
      <c r="P93288" s="83"/>
    </row>
    <row r="93289" spans="16:16" x14ac:dyDescent="0.3">
      <c r="P93289" s="83"/>
    </row>
    <row r="93290" spans="16:16" x14ac:dyDescent="0.3">
      <c r="P93290" s="83"/>
    </row>
    <row r="93291" spans="16:16" x14ac:dyDescent="0.3">
      <c r="P93291" s="83"/>
    </row>
    <row r="93292" spans="16:16" x14ac:dyDescent="0.3">
      <c r="P93292" s="83"/>
    </row>
    <row r="93293" spans="16:16" x14ac:dyDescent="0.3">
      <c r="P93293" s="83"/>
    </row>
    <row r="93294" spans="16:16" x14ac:dyDescent="0.3">
      <c r="P93294" s="83"/>
    </row>
    <row r="93295" spans="16:16" x14ac:dyDescent="0.3">
      <c r="P93295" s="83"/>
    </row>
    <row r="93296" spans="16:16" x14ac:dyDescent="0.3">
      <c r="P93296" s="83"/>
    </row>
    <row r="93297" spans="16:16" x14ac:dyDescent="0.3">
      <c r="P93297" s="83"/>
    </row>
    <row r="93298" spans="16:16" x14ac:dyDescent="0.3">
      <c r="P93298" s="83"/>
    </row>
    <row r="93299" spans="16:16" x14ac:dyDescent="0.3">
      <c r="P93299" s="83"/>
    </row>
    <row r="93300" spans="16:16" x14ac:dyDescent="0.3">
      <c r="P93300" s="83"/>
    </row>
    <row r="93301" spans="16:16" x14ac:dyDescent="0.3">
      <c r="P93301" s="83"/>
    </row>
    <row r="93302" spans="16:16" x14ac:dyDescent="0.3">
      <c r="P93302" s="83"/>
    </row>
    <row r="93303" spans="16:16" x14ac:dyDescent="0.3">
      <c r="P93303" s="83"/>
    </row>
    <row r="93304" spans="16:16" x14ac:dyDescent="0.3">
      <c r="P93304" s="83"/>
    </row>
    <row r="93305" spans="16:16" x14ac:dyDescent="0.3">
      <c r="P93305" s="83"/>
    </row>
    <row r="93306" spans="16:16" x14ac:dyDescent="0.3">
      <c r="P93306" s="83"/>
    </row>
    <row r="93307" spans="16:16" x14ac:dyDescent="0.3">
      <c r="P93307" s="83"/>
    </row>
    <row r="93308" spans="16:16" x14ac:dyDescent="0.3">
      <c r="P93308" s="83"/>
    </row>
    <row r="93309" spans="16:16" x14ac:dyDescent="0.3">
      <c r="P93309" s="83"/>
    </row>
    <row r="93310" spans="16:16" x14ac:dyDescent="0.3">
      <c r="P93310" s="83"/>
    </row>
    <row r="93311" spans="16:16" x14ac:dyDescent="0.3">
      <c r="P93311" s="83"/>
    </row>
    <row r="93312" spans="16:16" x14ac:dyDescent="0.3">
      <c r="P93312" s="83"/>
    </row>
    <row r="93313" spans="16:16" x14ac:dyDescent="0.3">
      <c r="P93313" s="83"/>
    </row>
    <row r="93314" spans="16:16" x14ac:dyDescent="0.3">
      <c r="P93314" s="83"/>
    </row>
    <row r="93315" spans="16:16" x14ac:dyDescent="0.3">
      <c r="P93315" s="83"/>
    </row>
    <row r="93316" spans="16:16" x14ac:dyDescent="0.3">
      <c r="P93316" s="83"/>
    </row>
    <row r="93317" spans="16:16" x14ac:dyDescent="0.3">
      <c r="P93317" s="83"/>
    </row>
    <row r="93318" spans="16:16" x14ac:dyDescent="0.3">
      <c r="P93318" s="83"/>
    </row>
    <row r="93319" spans="16:16" x14ac:dyDescent="0.3">
      <c r="P93319" s="83"/>
    </row>
    <row r="93320" spans="16:16" x14ac:dyDescent="0.3">
      <c r="P93320" s="83"/>
    </row>
    <row r="93321" spans="16:16" x14ac:dyDescent="0.3">
      <c r="P93321" s="83"/>
    </row>
    <row r="93322" spans="16:16" x14ac:dyDescent="0.3">
      <c r="P93322" s="83"/>
    </row>
    <row r="93323" spans="16:16" x14ac:dyDescent="0.3">
      <c r="P93323" s="83"/>
    </row>
    <row r="93324" spans="16:16" x14ac:dyDescent="0.3">
      <c r="P93324" s="83"/>
    </row>
    <row r="93325" spans="16:16" x14ac:dyDescent="0.3">
      <c r="P93325" s="83"/>
    </row>
    <row r="93326" spans="16:16" x14ac:dyDescent="0.3">
      <c r="P93326" s="83"/>
    </row>
    <row r="93327" spans="16:16" x14ac:dyDescent="0.3">
      <c r="P93327" s="83"/>
    </row>
    <row r="93328" spans="16:16" x14ac:dyDescent="0.3">
      <c r="P93328" s="83"/>
    </row>
    <row r="93329" spans="16:16" x14ac:dyDescent="0.3">
      <c r="P93329" s="83"/>
    </row>
    <row r="93330" spans="16:16" x14ac:dyDescent="0.3">
      <c r="P93330" s="83"/>
    </row>
    <row r="93331" spans="16:16" x14ac:dyDescent="0.3">
      <c r="P93331" s="83"/>
    </row>
    <row r="93332" spans="16:16" x14ac:dyDescent="0.3">
      <c r="P93332" s="83"/>
    </row>
    <row r="93333" spans="16:16" x14ac:dyDescent="0.3">
      <c r="P93333" s="83"/>
    </row>
    <row r="93334" spans="16:16" x14ac:dyDescent="0.3">
      <c r="P93334" s="83"/>
    </row>
    <row r="93335" spans="16:16" x14ac:dyDescent="0.3">
      <c r="P93335" s="83"/>
    </row>
    <row r="93336" spans="16:16" x14ac:dyDescent="0.3">
      <c r="P93336" s="83"/>
    </row>
    <row r="93337" spans="16:16" x14ac:dyDescent="0.3">
      <c r="P93337" s="83"/>
    </row>
    <row r="93338" spans="16:16" x14ac:dyDescent="0.3">
      <c r="P93338" s="83"/>
    </row>
    <row r="93339" spans="16:16" x14ac:dyDescent="0.3">
      <c r="P93339" s="83"/>
    </row>
    <row r="93340" spans="16:16" x14ac:dyDescent="0.3">
      <c r="P93340" s="83"/>
    </row>
    <row r="93341" spans="16:16" x14ac:dyDescent="0.3">
      <c r="P93341" s="83"/>
    </row>
    <row r="93342" spans="16:16" x14ac:dyDescent="0.3">
      <c r="P93342" s="83"/>
    </row>
    <row r="93343" spans="16:16" x14ac:dyDescent="0.3">
      <c r="P93343" s="83"/>
    </row>
    <row r="93344" spans="16:16" x14ac:dyDescent="0.3">
      <c r="P93344" s="83"/>
    </row>
    <row r="93345" spans="16:16" x14ac:dyDescent="0.3">
      <c r="P93345" s="83"/>
    </row>
    <row r="93346" spans="16:16" x14ac:dyDescent="0.3">
      <c r="P93346" s="83"/>
    </row>
    <row r="93347" spans="16:16" x14ac:dyDescent="0.3">
      <c r="P93347" s="83"/>
    </row>
    <row r="93348" spans="16:16" x14ac:dyDescent="0.3">
      <c r="P93348" s="83"/>
    </row>
    <row r="93349" spans="16:16" x14ac:dyDescent="0.3">
      <c r="P93349" s="83"/>
    </row>
    <row r="93350" spans="16:16" x14ac:dyDescent="0.3">
      <c r="P93350" s="83"/>
    </row>
    <row r="93351" spans="16:16" x14ac:dyDescent="0.3">
      <c r="P93351" s="83"/>
    </row>
    <row r="93352" spans="16:16" x14ac:dyDescent="0.3">
      <c r="P93352" s="83"/>
    </row>
    <row r="93353" spans="16:16" x14ac:dyDescent="0.3">
      <c r="P93353" s="83"/>
    </row>
    <row r="93354" spans="16:16" x14ac:dyDescent="0.3">
      <c r="P93354" s="83"/>
    </row>
    <row r="93355" spans="16:16" x14ac:dyDescent="0.3">
      <c r="P93355" s="83"/>
    </row>
    <row r="93356" spans="16:16" x14ac:dyDescent="0.3">
      <c r="P93356" s="83"/>
    </row>
    <row r="93357" spans="16:16" x14ac:dyDescent="0.3">
      <c r="P93357" s="83"/>
    </row>
    <row r="93358" spans="16:16" x14ac:dyDescent="0.3">
      <c r="P93358" s="83"/>
    </row>
    <row r="93359" spans="16:16" x14ac:dyDescent="0.3">
      <c r="P93359" s="83"/>
    </row>
    <row r="93360" spans="16:16" x14ac:dyDescent="0.3">
      <c r="P93360" s="83"/>
    </row>
    <row r="93361" spans="16:16" x14ac:dyDescent="0.3">
      <c r="P93361" s="83"/>
    </row>
    <row r="93362" spans="16:16" x14ac:dyDescent="0.3">
      <c r="P93362" s="83"/>
    </row>
    <row r="93363" spans="16:16" x14ac:dyDescent="0.3">
      <c r="P93363" s="83"/>
    </row>
    <row r="93364" spans="16:16" x14ac:dyDescent="0.3">
      <c r="P93364" s="83"/>
    </row>
    <row r="93365" spans="16:16" x14ac:dyDescent="0.3">
      <c r="P93365" s="83"/>
    </row>
    <row r="93366" spans="16:16" x14ac:dyDescent="0.3">
      <c r="P93366" s="83"/>
    </row>
    <row r="93367" spans="16:16" x14ac:dyDescent="0.3">
      <c r="P93367" s="83"/>
    </row>
    <row r="93368" spans="16:16" x14ac:dyDescent="0.3">
      <c r="P93368" s="83"/>
    </row>
    <row r="93369" spans="16:16" x14ac:dyDescent="0.3">
      <c r="P93369" s="83"/>
    </row>
    <row r="93370" spans="16:16" x14ac:dyDescent="0.3">
      <c r="P93370" s="83"/>
    </row>
    <row r="93371" spans="16:16" x14ac:dyDescent="0.3">
      <c r="P93371" s="83"/>
    </row>
    <row r="93372" spans="16:16" x14ac:dyDescent="0.3">
      <c r="P93372" s="83"/>
    </row>
    <row r="93373" spans="16:16" x14ac:dyDescent="0.3">
      <c r="P93373" s="83"/>
    </row>
    <row r="93374" spans="16:16" x14ac:dyDescent="0.3">
      <c r="P93374" s="83"/>
    </row>
    <row r="93375" spans="16:16" x14ac:dyDescent="0.3">
      <c r="P93375" s="83"/>
    </row>
    <row r="93376" spans="16:16" x14ac:dyDescent="0.3">
      <c r="P93376" s="83"/>
    </row>
    <row r="93377" spans="16:16" x14ac:dyDescent="0.3">
      <c r="P93377" s="83"/>
    </row>
    <row r="93378" spans="16:16" x14ac:dyDescent="0.3">
      <c r="P93378" s="83"/>
    </row>
    <row r="93379" spans="16:16" x14ac:dyDescent="0.3">
      <c r="P93379" s="83"/>
    </row>
    <row r="93380" spans="16:16" x14ac:dyDescent="0.3">
      <c r="P93380" s="83"/>
    </row>
    <row r="93381" spans="16:16" x14ac:dyDescent="0.3">
      <c r="P93381" s="83"/>
    </row>
    <row r="93382" spans="16:16" x14ac:dyDescent="0.3">
      <c r="P93382" s="83"/>
    </row>
    <row r="93383" spans="16:16" x14ac:dyDescent="0.3">
      <c r="P93383" s="83"/>
    </row>
    <row r="93384" spans="16:16" x14ac:dyDescent="0.3">
      <c r="P93384" s="83"/>
    </row>
    <row r="93385" spans="16:16" x14ac:dyDescent="0.3">
      <c r="P93385" s="83"/>
    </row>
    <row r="93386" spans="16:16" x14ac:dyDescent="0.3">
      <c r="P93386" s="83"/>
    </row>
    <row r="93387" spans="16:16" x14ac:dyDescent="0.3">
      <c r="P93387" s="83"/>
    </row>
    <row r="93388" spans="16:16" x14ac:dyDescent="0.3">
      <c r="P93388" s="83"/>
    </row>
    <row r="93389" spans="16:16" x14ac:dyDescent="0.3">
      <c r="P93389" s="83"/>
    </row>
    <row r="93390" spans="16:16" x14ac:dyDescent="0.3">
      <c r="P93390" s="83"/>
    </row>
    <row r="93391" spans="16:16" x14ac:dyDescent="0.3">
      <c r="P93391" s="83"/>
    </row>
    <row r="93392" spans="16:16" x14ac:dyDescent="0.3">
      <c r="P93392" s="83"/>
    </row>
    <row r="93393" spans="16:16" x14ac:dyDescent="0.3">
      <c r="P93393" s="83"/>
    </row>
    <row r="93394" spans="16:16" x14ac:dyDescent="0.3">
      <c r="P93394" s="83"/>
    </row>
    <row r="93395" spans="16:16" x14ac:dyDescent="0.3">
      <c r="P93395" s="83"/>
    </row>
    <row r="93396" spans="16:16" x14ac:dyDescent="0.3">
      <c r="P93396" s="83"/>
    </row>
    <row r="93397" spans="16:16" x14ac:dyDescent="0.3">
      <c r="P93397" s="83"/>
    </row>
    <row r="93398" spans="16:16" x14ac:dyDescent="0.3">
      <c r="P93398" s="83"/>
    </row>
    <row r="93399" spans="16:16" x14ac:dyDescent="0.3">
      <c r="P93399" s="83"/>
    </row>
    <row r="93400" spans="16:16" x14ac:dyDescent="0.3">
      <c r="P93400" s="83"/>
    </row>
    <row r="93401" spans="16:16" x14ac:dyDescent="0.3">
      <c r="P93401" s="83"/>
    </row>
    <row r="93402" spans="16:16" x14ac:dyDescent="0.3">
      <c r="P93402" s="83"/>
    </row>
    <row r="93403" spans="16:16" x14ac:dyDescent="0.3">
      <c r="P93403" s="83"/>
    </row>
    <row r="93404" spans="16:16" x14ac:dyDescent="0.3">
      <c r="P93404" s="83"/>
    </row>
    <row r="93405" spans="16:16" x14ac:dyDescent="0.3">
      <c r="P93405" s="83"/>
    </row>
    <row r="93406" spans="16:16" x14ac:dyDescent="0.3">
      <c r="P93406" s="83"/>
    </row>
    <row r="93407" spans="16:16" x14ac:dyDescent="0.3">
      <c r="P93407" s="83"/>
    </row>
    <row r="93408" spans="16:16" x14ac:dyDescent="0.3">
      <c r="P93408" s="83"/>
    </row>
    <row r="93409" spans="16:16" x14ac:dyDescent="0.3">
      <c r="P93409" s="83"/>
    </row>
    <row r="93410" spans="16:16" x14ac:dyDescent="0.3">
      <c r="P93410" s="83"/>
    </row>
    <row r="93411" spans="16:16" x14ac:dyDescent="0.3">
      <c r="P93411" s="83"/>
    </row>
    <row r="93412" spans="16:16" x14ac:dyDescent="0.3">
      <c r="P93412" s="83"/>
    </row>
    <row r="93413" spans="16:16" x14ac:dyDescent="0.3">
      <c r="P93413" s="83"/>
    </row>
    <row r="93414" spans="16:16" x14ac:dyDescent="0.3">
      <c r="P93414" s="83"/>
    </row>
    <row r="93415" spans="16:16" x14ac:dyDescent="0.3">
      <c r="P93415" s="83"/>
    </row>
    <row r="93416" spans="16:16" x14ac:dyDescent="0.3">
      <c r="P93416" s="83"/>
    </row>
    <row r="93417" spans="16:16" x14ac:dyDescent="0.3">
      <c r="P93417" s="83"/>
    </row>
    <row r="93418" spans="16:16" x14ac:dyDescent="0.3">
      <c r="P93418" s="83"/>
    </row>
    <row r="93419" spans="16:16" x14ac:dyDescent="0.3">
      <c r="P93419" s="83"/>
    </row>
    <row r="93420" spans="16:16" x14ac:dyDescent="0.3">
      <c r="P93420" s="83"/>
    </row>
    <row r="93421" spans="16:16" x14ac:dyDescent="0.3">
      <c r="P93421" s="83"/>
    </row>
    <row r="93422" spans="16:16" x14ac:dyDescent="0.3">
      <c r="P93422" s="83"/>
    </row>
    <row r="93423" spans="16:16" x14ac:dyDescent="0.3">
      <c r="P93423" s="83"/>
    </row>
    <row r="93424" spans="16:16" x14ac:dyDescent="0.3">
      <c r="P93424" s="83"/>
    </row>
    <row r="93425" spans="16:16" x14ac:dyDescent="0.3">
      <c r="P93425" s="83"/>
    </row>
    <row r="93426" spans="16:16" x14ac:dyDescent="0.3">
      <c r="P93426" s="83"/>
    </row>
    <row r="93427" spans="16:16" x14ac:dyDescent="0.3">
      <c r="P93427" s="83"/>
    </row>
    <row r="93428" spans="16:16" x14ac:dyDescent="0.3">
      <c r="P93428" s="83"/>
    </row>
    <row r="93429" spans="16:16" x14ac:dyDescent="0.3">
      <c r="P93429" s="83"/>
    </row>
    <row r="93430" spans="16:16" x14ac:dyDescent="0.3">
      <c r="P93430" s="83"/>
    </row>
    <row r="93431" spans="16:16" x14ac:dyDescent="0.3">
      <c r="P93431" s="83"/>
    </row>
    <row r="93432" spans="16:16" x14ac:dyDescent="0.3">
      <c r="P93432" s="83"/>
    </row>
    <row r="93433" spans="16:16" x14ac:dyDescent="0.3">
      <c r="P93433" s="83"/>
    </row>
    <row r="93434" spans="16:16" x14ac:dyDescent="0.3">
      <c r="P93434" s="83"/>
    </row>
    <row r="93435" spans="16:16" x14ac:dyDescent="0.3">
      <c r="P93435" s="83"/>
    </row>
    <row r="93436" spans="16:16" x14ac:dyDescent="0.3">
      <c r="P93436" s="83"/>
    </row>
    <row r="93437" spans="16:16" x14ac:dyDescent="0.3">
      <c r="P93437" s="83"/>
    </row>
    <row r="93438" spans="16:16" x14ac:dyDescent="0.3">
      <c r="P93438" s="83"/>
    </row>
    <row r="93439" spans="16:16" x14ac:dyDescent="0.3">
      <c r="P93439" s="83"/>
    </row>
    <row r="93440" spans="16:16" x14ac:dyDescent="0.3">
      <c r="P93440" s="83"/>
    </row>
    <row r="93441" spans="16:16" x14ac:dyDescent="0.3">
      <c r="P93441" s="83"/>
    </row>
    <row r="93442" spans="16:16" x14ac:dyDescent="0.3">
      <c r="P93442" s="83"/>
    </row>
    <row r="93443" spans="16:16" x14ac:dyDescent="0.3">
      <c r="P93443" s="83"/>
    </row>
    <row r="93444" spans="16:16" x14ac:dyDescent="0.3">
      <c r="P93444" s="83"/>
    </row>
    <row r="93445" spans="16:16" x14ac:dyDescent="0.3">
      <c r="P93445" s="83"/>
    </row>
    <row r="93446" spans="16:16" x14ac:dyDescent="0.3">
      <c r="P93446" s="83"/>
    </row>
    <row r="93447" spans="16:16" x14ac:dyDescent="0.3">
      <c r="P93447" s="83"/>
    </row>
    <row r="93448" spans="16:16" x14ac:dyDescent="0.3">
      <c r="P93448" s="83"/>
    </row>
    <row r="93449" spans="16:16" x14ac:dyDescent="0.3">
      <c r="P93449" s="83"/>
    </row>
    <row r="93450" spans="16:16" x14ac:dyDescent="0.3">
      <c r="P93450" s="83"/>
    </row>
    <row r="93451" spans="16:16" x14ac:dyDescent="0.3">
      <c r="P93451" s="83"/>
    </row>
    <row r="93452" spans="16:16" x14ac:dyDescent="0.3">
      <c r="P93452" s="83"/>
    </row>
    <row r="93453" spans="16:16" x14ac:dyDescent="0.3">
      <c r="P93453" s="83"/>
    </row>
    <row r="93454" spans="16:16" x14ac:dyDescent="0.3">
      <c r="P93454" s="83"/>
    </row>
    <row r="93455" spans="16:16" x14ac:dyDescent="0.3">
      <c r="P93455" s="83"/>
    </row>
    <row r="93456" spans="16:16" x14ac:dyDescent="0.3">
      <c r="P93456" s="83"/>
    </row>
    <row r="93457" spans="16:16" x14ac:dyDescent="0.3">
      <c r="P93457" s="83"/>
    </row>
    <row r="93458" spans="16:16" x14ac:dyDescent="0.3">
      <c r="P93458" s="83"/>
    </row>
    <row r="93459" spans="16:16" x14ac:dyDescent="0.3">
      <c r="P93459" s="83"/>
    </row>
    <row r="93460" spans="16:16" x14ac:dyDescent="0.3">
      <c r="P93460" s="83"/>
    </row>
    <row r="93461" spans="16:16" x14ac:dyDescent="0.3">
      <c r="P93461" s="83"/>
    </row>
    <row r="93462" spans="16:16" x14ac:dyDescent="0.3">
      <c r="P93462" s="83"/>
    </row>
    <row r="93463" spans="16:16" x14ac:dyDescent="0.3">
      <c r="P93463" s="83"/>
    </row>
    <row r="93464" spans="16:16" x14ac:dyDescent="0.3">
      <c r="P93464" s="83"/>
    </row>
    <row r="93465" spans="16:16" x14ac:dyDescent="0.3">
      <c r="P93465" s="83"/>
    </row>
    <row r="93466" spans="16:16" x14ac:dyDescent="0.3">
      <c r="P93466" s="83"/>
    </row>
    <row r="93467" spans="16:16" x14ac:dyDescent="0.3">
      <c r="P93467" s="83"/>
    </row>
    <row r="93468" spans="16:16" x14ac:dyDescent="0.3">
      <c r="P93468" s="83"/>
    </row>
    <row r="93469" spans="16:16" x14ac:dyDescent="0.3">
      <c r="P93469" s="83"/>
    </row>
    <row r="93470" spans="16:16" x14ac:dyDescent="0.3">
      <c r="P93470" s="83"/>
    </row>
    <row r="93471" spans="16:16" x14ac:dyDescent="0.3">
      <c r="P93471" s="83"/>
    </row>
    <row r="93472" spans="16:16" x14ac:dyDescent="0.3">
      <c r="P93472" s="83"/>
    </row>
    <row r="93473" spans="16:16" x14ac:dyDescent="0.3">
      <c r="P93473" s="83"/>
    </row>
    <row r="93474" spans="16:16" x14ac:dyDescent="0.3">
      <c r="P93474" s="83"/>
    </row>
    <row r="93475" spans="16:16" x14ac:dyDescent="0.3">
      <c r="P93475" s="83"/>
    </row>
    <row r="93476" spans="16:16" x14ac:dyDescent="0.3">
      <c r="P93476" s="83"/>
    </row>
    <row r="93477" spans="16:16" x14ac:dyDescent="0.3">
      <c r="P93477" s="83"/>
    </row>
    <row r="93478" spans="16:16" x14ac:dyDescent="0.3">
      <c r="P93478" s="83"/>
    </row>
    <row r="93479" spans="16:16" x14ac:dyDescent="0.3">
      <c r="P93479" s="83"/>
    </row>
    <row r="93480" spans="16:16" x14ac:dyDescent="0.3">
      <c r="P93480" s="83"/>
    </row>
    <row r="93481" spans="16:16" x14ac:dyDescent="0.3">
      <c r="P93481" s="83"/>
    </row>
    <row r="93482" spans="16:16" x14ac:dyDescent="0.3">
      <c r="P93482" s="83"/>
    </row>
    <row r="93483" spans="16:16" x14ac:dyDescent="0.3">
      <c r="P93483" s="83"/>
    </row>
    <row r="93484" spans="16:16" x14ac:dyDescent="0.3">
      <c r="P93484" s="83"/>
    </row>
    <row r="93485" spans="16:16" x14ac:dyDescent="0.3">
      <c r="P93485" s="83"/>
    </row>
    <row r="93486" spans="16:16" x14ac:dyDescent="0.3">
      <c r="P93486" s="83"/>
    </row>
    <row r="93487" spans="16:16" x14ac:dyDescent="0.3">
      <c r="P93487" s="83"/>
    </row>
    <row r="93488" spans="16:16" x14ac:dyDescent="0.3">
      <c r="P93488" s="83"/>
    </row>
    <row r="93489" spans="16:16" x14ac:dyDescent="0.3">
      <c r="P93489" s="83"/>
    </row>
    <row r="93490" spans="16:16" x14ac:dyDescent="0.3">
      <c r="P93490" s="83"/>
    </row>
    <row r="93491" spans="16:16" x14ac:dyDescent="0.3">
      <c r="P93491" s="83"/>
    </row>
    <row r="93492" spans="16:16" x14ac:dyDescent="0.3">
      <c r="P93492" s="83"/>
    </row>
    <row r="93493" spans="16:16" x14ac:dyDescent="0.3">
      <c r="P93493" s="83"/>
    </row>
    <row r="93494" spans="16:16" x14ac:dyDescent="0.3">
      <c r="P93494" s="83"/>
    </row>
    <row r="93495" spans="16:16" x14ac:dyDescent="0.3">
      <c r="P93495" s="83"/>
    </row>
    <row r="93496" spans="16:16" x14ac:dyDescent="0.3">
      <c r="P93496" s="83"/>
    </row>
    <row r="93497" spans="16:16" x14ac:dyDescent="0.3">
      <c r="P93497" s="83"/>
    </row>
    <row r="93498" spans="16:16" x14ac:dyDescent="0.3">
      <c r="P93498" s="83"/>
    </row>
    <row r="93499" spans="16:16" x14ac:dyDescent="0.3">
      <c r="P93499" s="83"/>
    </row>
    <row r="93500" spans="16:16" x14ac:dyDescent="0.3">
      <c r="P93500" s="83"/>
    </row>
    <row r="93501" spans="16:16" x14ac:dyDescent="0.3">
      <c r="P93501" s="83"/>
    </row>
    <row r="93502" spans="16:16" x14ac:dyDescent="0.3">
      <c r="P93502" s="83"/>
    </row>
    <row r="93503" spans="16:16" x14ac:dyDescent="0.3">
      <c r="P93503" s="83"/>
    </row>
    <row r="93504" spans="16:16" x14ac:dyDescent="0.3">
      <c r="P93504" s="83"/>
    </row>
    <row r="93505" spans="16:16" x14ac:dyDescent="0.3">
      <c r="P93505" s="83"/>
    </row>
    <row r="93506" spans="16:16" x14ac:dyDescent="0.3">
      <c r="P93506" s="83"/>
    </row>
    <row r="93507" spans="16:16" x14ac:dyDescent="0.3">
      <c r="P93507" s="83"/>
    </row>
    <row r="93508" spans="16:16" x14ac:dyDescent="0.3">
      <c r="P93508" s="83"/>
    </row>
    <row r="93509" spans="16:16" x14ac:dyDescent="0.3">
      <c r="P93509" s="83"/>
    </row>
    <row r="93510" spans="16:16" x14ac:dyDescent="0.3">
      <c r="P93510" s="83"/>
    </row>
    <row r="93511" spans="16:16" x14ac:dyDescent="0.3">
      <c r="P93511" s="83"/>
    </row>
    <row r="93512" spans="16:16" x14ac:dyDescent="0.3">
      <c r="P93512" s="83"/>
    </row>
    <row r="93513" spans="16:16" x14ac:dyDescent="0.3">
      <c r="P93513" s="83"/>
    </row>
    <row r="93514" spans="16:16" x14ac:dyDescent="0.3">
      <c r="P93514" s="83"/>
    </row>
    <row r="93515" spans="16:16" x14ac:dyDescent="0.3">
      <c r="P93515" s="83"/>
    </row>
    <row r="93516" spans="16:16" x14ac:dyDescent="0.3">
      <c r="P93516" s="83"/>
    </row>
    <row r="93517" spans="16:16" x14ac:dyDescent="0.3">
      <c r="P93517" s="83"/>
    </row>
    <row r="93518" spans="16:16" x14ac:dyDescent="0.3">
      <c r="P93518" s="83"/>
    </row>
    <row r="93519" spans="16:16" x14ac:dyDescent="0.3">
      <c r="P93519" s="83"/>
    </row>
    <row r="93520" spans="16:16" x14ac:dyDescent="0.3">
      <c r="P93520" s="83"/>
    </row>
    <row r="93521" spans="16:16" x14ac:dyDescent="0.3">
      <c r="P93521" s="83"/>
    </row>
    <row r="93522" spans="16:16" x14ac:dyDescent="0.3">
      <c r="P93522" s="83"/>
    </row>
    <row r="93523" spans="16:16" x14ac:dyDescent="0.3">
      <c r="P93523" s="83"/>
    </row>
    <row r="93524" spans="16:16" x14ac:dyDescent="0.3">
      <c r="P93524" s="83"/>
    </row>
    <row r="93525" spans="16:16" x14ac:dyDescent="0.3">
      <c r="P93525" s="83"/>
    </row>
    <row r="93526" spans="16:16" x14ac:dyDescent="0.3">
      <c r="P93526" s="83"/>
    </row>
    <row r="93527" spans="16:16" x14ac:dyDescent="0.3">
      <c r="P93527" s="83"/>
    </row>
    <row r="93528" spans="16:16" x14ac:dyDescent="0.3">
      <c r="P93528" s="83"/>
    </row>
    <row r="93529" spans="16:16" x14ac:dyDescent="0.3">
      <c r="P93529" s="83"/>
    </row>
    <row r="93530" spans="16:16" x14ac:dyDescent="0.3">
      <c r="P93530" s="83"/>
    </row>
    <row r="93531" spans="16:16" x14ac:dyDescent="0.3">
      <c r="P93531" s="83"/>
    </row>
    <row r="93532" spans="16:16" x14ac:dyDescent="0.3">
      <c r="P93532" s="83"/>
    </row>
    <row r="93533" spans="16:16" x14ac:dyDescent="0.3">
      <c r="P93533" s="83"/>
    </row>
    <row r="93534" spans="16:16" x14ac:dyDescent="0.3">
      <c r="P93534" s="83"/>
    </row>
    <row r="93535" spans="16:16" x14ac:dyDescent="0.3">
      <c r="P93535" s="83"/>
    </row>
    <row r="93536" spans="16:16" x14ac:dyDescent="0.3">
      <c r="P93536" s="83"/>
    </row>
    <row r="93537" spans="16:16" x14ac:dyDescent="0.3">
      <c r="P93537" s="83"/>
    </row>
    <row r="93538" spans="16:16" x14ac:dyDescent="0.3">
      <c r="P93538" s="83"/>
    </row>
    <row r="93539" spans="16:16" x14ac:dyDescent="0.3">
      <c r="P93539" s="83"/>
    </row>
    <row r="93540" spans="16:16" x14ac:dyDescent="0.3">
      <c r="P93540" s="83"/>
    </row>
    <row r="93541" spans="16:16" x14ac:dyDescent="0.3">
      <c r="P93541" s="83"/>
    </row>
    <row r="93542" spans="16:16" x14ac:dyDescent="0.3">
      <c r="P93542" s="83"/>
    </row>
    <row r="93543" spans="16:16" x14ac:dyDescent="0.3">
      <c r="P93543" s="83"/>
    </row>
    <row r="93544" spans="16:16" x14ac:dyDescent="0.3">
      <c r="P93544" s="83"/>
    </row>
    <row r="93545" spans="16:16" x14ac:dyDescent="0.3">
      <c r="P93545" s="83"/>
    </row>
    <row r="93546" spans="16:16" x14ac:dyDescent="0.3">
      <c r="P93546" s="83"/>
    </row>
    <row r="93547" spans="16:16" x14ac:dyDescent="0.3">
      <c r="P93547" s="83"/>
    </row>
    <row r="93548" spans="16:16" x14ac:dyDescent="0.3">
      <c r="P93548" s="83"/>
    </row>
    <row r="93549" spans="16:16" x14ac:dyDescent="0.3">
      <c r="P93549" s="83"/>
    </row>
    <row r="93550" spans="16:16" x14ac:dyDescent="0.3">
      <c r="P93550" s="83"/>
    </row>
    <row r="93551" spans="16:16" x14ac:dyDescent="0.3">
      <c r="P93551" s="83"/>
    </row>
    <row r="93552" spans="16:16" x14ac:dyDescent="0.3">
      <c r="P93552" s="83"/>
    </row>
    <row r="93553" spans="16:16" x14ac:dyDescent="0.3">
      <c r="P93553" s="83"/>
    </row>
    <row r="93554" spans="16:16" x14ac:dyDescent="0.3">
      <c r="P93554" s="83"/>
    </row>
    <row r="93555" spans="16:16" x14ac:dyDescent="0.3">
      <c r="P93555" s="83"/>
    </row>
    <row r="93556" spans="16:16" x14ac:dyDescent="0.3">
      <c r="P93556" s="83"/>
    </row>
    <row r="93557" spans="16:16" x14ac:dyDescent="0.3">
      <c r="P93557" s="83"/>
    </row>
    <row r="93558" spans="16:16" x14ac:dyDescent="0.3">
      <c r="P93558" s="83"/>
    </row>
    <row r="93559" spans="16:16" x14ac:dyDescent="0.3">
      <c r="P93559" s="83"/>
    </row>
    <row r="93560" spans="16:16" x14ac:dyDescent="0.3">
      <c r="P93560" s="83"/>
    </row>
    <row r="93561" spans="16:16" x14ac:dyDescent="0.3">
      <c r="P93561" s="83"/>
    </row>
    <row r="93562" spans="16:16" x14ac:dyDescent="0.3">
      <c r="P93562" s="83"/>
    </row>
    <row r="93563" spans="16:16" x14ac:dyDescent="0.3">
      <c r="P93563" s="83"/>
    </row>
    <row r="93564" spans="16:16" x14ac:dyDescent="0.3">
      <c r="P93564" s="83"/>
    </row>
    <row r="93565" spans="16:16" x14ac:dyDescent="0.3">
      <c r="P93565" s="83"/>
    </row>
    <row r="93566" spans="16:16" x14ac:dyDescent="0.3">
      <c r="P93566" s="83"/>
    </row>
    <row r="93567" spans="16:16" x14ac:dyDescent="0.3">
      <c r="P93567" s="83"/>
    </row>
    <row r="93568" spans="16:16" x14ac:dyDescent="0.3">
      <c r="P93568" s="83"/>
    </row>
    <row r="93569" spans="16:16" x14ac:dyDescent="0.3">
      <c r="P93569" s="83"/>
    </row>
    <row r="93570" spans="16:16" x14ac:dyDescent="0.3">
      <c r="P93570" s="83"/>
    </row>
    <row r="93571" spans="16:16" x14ac:dyDescent="0.3">
      <c r="P93571" s="83"/>
    </row>
    <row r="93572" spans="16:16" x14ac:dyDescent="0.3">
      <c r="P93572" s="83"/>
    </row>
    <row r="93573" spans="16:16" x14ac:dyDescent="0.3">
      <c r="P93573" s="83"/>
    </row>
    <row r="93574" spans="16:16" x14ac:dyDescent="0.3">
      <c r="P93574" s="83"/>
    </row>
    <row r="93575" spans="16:16" x14ac:dyDescent="0.3">
      <c r="P93575" s="83"/>
    </row>
    <row r="93576" spans="16:16" x14ac:dyDescent="0.3">
      <c r="P93576" s="83"/>
    </row>
    <row r="93577" spans="16:16" x14ac:dyDescent="0.3">
      <c r="P93577" s="83"/>
    </row>
    <row r="93578" spans="16:16" x14ac:dyDescent="0.3">
      <c r="P93578" s="83"/>
    </row>
    <row r="93579" spans="16:16" x14ac:dyDescent="0.3">
      <c r="P93579" s="83"/>
    </row>
    <row r="93580" spans="16:16" x14ac:dyDescent="0.3">
      <c r="P93580" s="83"/>
    </row>
    <row r="93581" spans="16:16" x14ac:dyDescent="0.3">
      <c r="P93581" s="83"/>
    </row>
    <row r="93582" spans="16:16" x14ac:dyDescent="0.3">
      <c r="P93582" s="83"/>
    </row>
    <row r="93583" spans="16:16" x14ac:dyDescent="0.3">
      <c r="P93583" s="83"/>
    </row>
    <row r="93584" spans="16:16" x14ac:dyDescent="0.3">
      <c r="P93584" s="83"/>
    </row>
    <row r="93585" spans="16:16" x14ac:dyDescent="0.3">
      <c r="P93585" s="83"/>
    </row>
    <row r="93586" spans="16:16" x14ac:dyDescent="0.3">
      <c r="P93586" s="83"/>
    </row>
    <row r="93587" spans="16:16" x14ac:dyDescent="0.3">
      <c r="P93587" s="83"/>
    </row>
    <row r="93588" spans="16:16" x14ac:dyDescent="0.3">
      <c r="P93588" s="83"/>
    </row>
    <row r="93589" spans="16:16" x14ac:dyDescent="0.3">
      <c r="P93589" s="83"/>
    </row>
    <row r="93590" spans="16:16" x14ac:dyDescent="0.3">
      <c r="P93590" s="83"/>
    </row>
    <row r="93591" spans="16:16" x14ac:dyDescent="0.3">
      <c r="P93591" s="83"/>
    </row>
    <row r="93592" spans="16:16" x14ac:dyDescent="0.3">
      <c r="P93592" s="83"/>
    </row>
    <row r="93593" spans="16:16" x14ac:dyDescent="0.3">
      <c r="P93593" s="83"/>
    </row>
    <row r="93594" spans="16:16" x14ac:dyDescent="0.3">
      <c r="P93594" s="83"/>
    </row>
    <row r="93595" spans="16:16" x14ac:dyDescent="0.3">
      <c r="P93595" s="83"/>
    </row>
    <row r="93596" spans="16:16" x14ac:dyDescent="0.3">
      <c r="P93596" s="83"/>
    </row>
    <row r="93597" spans="16:16" x14ac:dyDescent="0.3">
      <c r="P93597" s="83"/>
    </row>
    <row r="93598" spans="16:16" x14ac:dyDescent="0.3">
      <c r="P93598" s="83"/>
    </row>
    <row r="93599" spans="16:16" x14ac:dyDescent="0.3">
      <c r="P93599" s="83"/>
    </row>
    <row r="93600" spans="16:16" x14ac:dyDescent="0.3">
      <c r="P93600" s="83"/>
    </row>
    <row r="93601" spans="16:16" x14ac:dyDescent="0.3">
      <c r="P93601" s="83"/>
    </row>
    <row r="93602" spans="16:16" x14ac:dyDescent="0.3">
      <c r="P93602" s="83"/>
    </row>
    <row r="93603" spans="16:16" x14ac:dyDescent="0.3">
      <c r="P93603" s="83"/>
    </row>
    <row r="93604" spans="16:16" x14ac:dyDescent="0.3">
      <c r="P93604" s="83"/>
    </row>
    <row r="93605" spans="16:16" x14ac:dyDescent="0.3">
      <c r="P93605" s="83"/>
    </row>
    <row r="93606" spans="16:16" x14ac:dyDescent="0.3">
      <c r="P93606" s="83"/>
    </row>
    <row r="93607" spans="16:16" x14ac:dyDescent="0.3">
      <c r="P93607" s="83"/>
    </row>
    <row r="93608" spans="16:16" x14ac:dyDescent="0.3">
      <c r="P93608" s="83"/>
    </row>
    <row r="93609" spans="16:16" x14ac:dyDescent="0.3">
      <c r="P93609" s="83"/>
    </row>
    <row r="93610" spans="16:16" x14ac:dyDescent="0.3">
      <c r="P93610" s="83"/>
    </row>
    <row r="93611" spans="16:16" x14ac:dyDescent="0.3">
      <c r="P93611" s="83"/>
    </row>
    <row r="93612" spans="16:16" x14ac:dyDescent="0.3">
      <c r="P93612" s="83"/>
    </row>
    <row r="93613" spans="16:16" x14ac:dyDescent="0.3">
      <c r="P93613" s="83"/>
    </row>
    <row r="93614" spans="16:16" x14ac:dyDescent="0.3">
      <c r="P93614" s="83"/>
    </row>
    <row r="93615" spans="16:16" x14ac:dyDescent="0.3">
      <c r="P93615" s="83"/>
    </row>
    <row r="93616" spans="16:16" x14ac:dyDescent="0.3">
      <c r="P93616" s="83"/>
    </row>
    <row r="93617" spans="16:16" x14ac:dyDescent="0.3">
      <c r="P93617" s="83"/>
    </row>
    <row r="93618" spans="16:16" x14ac:dyDescent="0.3">
      <c r="P93618" s="83"/>
    </row>
    <row r="93619" spans="16:16" x14ac:dyDescent="0.3">
      <c r="P93619" s="83"/>
    </row>
    <row r="93620" spans="16:16" x14ac:dyDescent="0.3">
      <c r="P93620" s="83"/>
    </row>
    <row r="93621" spans="16:16" x14ac:dyDescent="0.3">
      <c r="P93621" s="83"/>
    </row>
    <row r="93622" spans="16:16" x14ac:dyDescent="0.3">
      <c r="P93622" s="83"/>
    </row>
    <row r="93623" spans="16:16" x14ac:dyDescent="0.3">
      <c r="P93623" s="83"/>
    </row>
    <row r="93624" spans="16:16" x14ac:dyDescent="0.3">
      <c r="P93624" s="83"/>
    </row>
    <row r="93625" spans="16:16" x14ac:dyDescent="0.3">
      <c r="P93625" s="83"/>
    </row>
    <row r="93626" spans="16:16" x14ac:dyDescent="0.3">
      <c r="P93626" s="83"/>
    </row>
    <row r="93627" spans="16:16" x14ac:dyDescent="0.3">
      <c r="P93627" s="83"/>
    </row>
    <row r="93628" spans="16:16" x14ac:dyDescent="0.3">
      <c r="P93628" s="83"/>
    </row>
    <row r="93629" spans="16:16" x14ac:dyDescent="0.3">
      <c r="P93629" s="83"/>
    </row>
    <row r="93630" spans="16:16" x14ac:dyDescent="0.3">
      <c r="P93630" s="83"/>
    </row>
    <row r="93631" spans="16:16" x14ac:dyDescent="0.3">
      <c r="P93631" s="83"/>
    </row>
    <row r="93632" spans="16:16" x14ac:dyDescent="0.3">
      <c r="P93632" s="83"/>
    </row>
    <row r="93633" spans="16:16" x14ac:dyDescent="0.3">
      <c r="P93633" s="83"/>
    </row>
    <row r="93634" spans="16:16" x14ac:dyDescent="0.3">
      <c r="P93634" s="83"/>
    </row>
    <row r="93635" spans="16:16" x14ac:dyDescent="0.3">
      <c r="P93635" s="83"/>
    </row>
    <row r="93636" spans="16:16" x14ac:dyDescent="0.3">
      <c r="P93636" s="83"/>
    </row>
    <row r="93637" spans="16:16" x14ac:dyDescent="0.3">
      <c r="P93637" s="83"/>
    </row>
    <row r="93638" spans="16:16" x14ac:dyDescent="0.3">
      <c r="P93638" s="83"/>
    </row>
    <row r="93639" spans="16:16" x14ac:dyDescent="0.3">
      <c r="P93639" s="83"/>
    </row>
    <row r="93640" spans="16:16" x14ac:dyDescent="0.3">
      <c r="P93640" s="83"/>
    </row>
    <row r="93641" spans="16:16" x14ac:dyDescent="0.3">
      <c r="P93641" s="83"/>
    </row>
    <row r="93642" spans="16:16" x14ac:dyDescent="0.3">
      <c r="P93642" s="83"/>
    </row>
    <row r="93643" spans="16:16" x14ac:dyDescent="0.3">
      <c r="P93643" s="83"/>
    </row>
    <row r="93644" spans="16:16" x14ac:dyDescent="0.3">
      <c r="P93644" s="83"/>
    </row>
    <row r="93645" spans="16:16" x14ac:dyDescent="0.3">
      <c r="P93645" s="83"/>
    </row>
    <row r="93646" spans="16:16" x14ac:dyDescent="0.3">
      <c r="P93646" s="83"/>
    </row>
    <row r="93647" spans="16:16" x14ac:dyDescent="0.3">
      <c r="P93647" s="83"/>
    </row>
    <row r="93648" spans="16:16" x14ac:dyDescent="0.3">
      <c r="P93648" s="83"/>
    </row>
    <row r="93649" spans="16:16" x14ac:dyDescent="0.3">
      <c r="P93649" s="83"/>
    </row>
    <row r="93650" spans="16:16" x14ac:dyDescent="0.3">
      <c r="P93650" s="83"/>
    </row>
    <row r="93651" spans="16:16" x14ac:dyDescent="0.3">
      <c r="P93651" s="83"/>
    </row>
    <row r="93652" spans="16:16" x14ac:dyDescent="0.3">
      <c r="P93652" s="83"/>
    </row>
    <row r="93653" spans="16:16" x14ac:dyDescent="0.3">
      <c r="P93653" s="83"/>
    </row>
    <row r="93654" spans="16:16" x14ac:dyDescent="0.3">
      <c r="P93654" s="83"/>
    </row>
    <row r="93655" spans="16:16" x14ac:dyDescent="0.3">
      <c r="P93655" s="83"/>
    </row>
    <row r="93656" spans="16:16" x14ac:dyDescent="0.3">
      <c r="P93656" s="83"/>
    </row>
    <row r="93657" spans="16:16" x14ac:dyDescent="0.3">
      <c r="P93657" s="83"/>
    </row>
    <row r="93658" spans="16:16" x14ac:dyDescent="0.3">
      <c r="P93658" s="83"/>
    </row>
    <row r="93659" spans="16:16" x14ac:dyDescent="0.3">
      <c r="P93659" s="83"/>
    </row>
    <row r="93660" spans="16:16" x14ac:dyDescent="0.3">
      <c r="P93660" s="83"/>
    </row>
    <row r="93661" spans="16:16" x14ac:dyDescent="0.3">
      <c r="P93661" s="83"/>
    </row>
    <row r="93662" spans="16:16" x14ac:dyDescent="0.3">
      <c r="P93662" s="83"/>
    </row>
    <row r="93663" spans="16:16" x14ac:dyDescent="0.3">
      <c r="P93663" s="83"/>
    </row>
    <row r="93664" spans="16:16" x14ac:dyDescent="0.3">
      <c r="P93664" s="83"/>
    </row>
    <row r="93665" spans="16:16" x14ac:dyDescent="0.3">
      <c r="P93665" s="83"/>
    </row>
    <row r="93666" spans="16:16" x14ac:dyDescent="0.3">
      <c r="P93666" s="83"/>
    </row>
    <row r="93667" spans="16:16" x14ac:dyDescent="0.3">
      <c r="P93667" s="83"/>
    </row>
    <row r="93668" spans="16:16" x14ac:dyDescent="0.3">
      <c r="P93668" s="83"/>
    </row>
    <row r="93669" spans="16:16" x14ac:dyDescent="0.3">
      <c r="P93669" s="83"/>
    </row>
    <row r="93670" spans="16:16" x14ac:dyDescent="0.3">
      <c r="P93670" s="83"/>
    </row>
    <row r="93671" spans="16:16" x14ac:dyDescent="0.3">
      <c r="P93671" s="83"/>
    </row>
    <row r="93672" spans="16:16" x14ac:dyDescent="0.3">
      <c r="P93672" s="83"/>
    </row>
    <row r="93673" spans="16:16" x14ac:dyDescent="0.3">
      <c r="P93673" s="83"/>
    </row>
    <row r="93674" spans="16:16" x14ac:dyDescent="0.3">
      <c r="P93674" s="83"/>
    </row>
    <row r="93675" spans="16:16" x14ac:dyDescent="0.3">
      <c r="P93675" s="83"/>
    </row>
    <row r="93676" spans="16:16" x14ac:dyDescent="0.3">
      <c r="P93676" s="83"/>
    </row>
    <row r="93677" spans="16:16" x14ac:dyDescent="0.3">
      <c r="P93677" s="83"/>
    </row>
    <row r="93678" spans="16:16" x14ac:dyDescent="0.3">
      <c r="P93678" s="83"/>
    </row>
    <row r="93679" spans="16:16" x14ac:dyDescent="0.3">
      <c r="P93679" s="83"/>
    </row>
    <row r="93680" spans="16:16" x14ac:dyDescent="0.3">
      <c r="P93680" s="83"/>
    </row>
    <row r="93681" spans="16:16" x14ac:dyDescent="0.3">
      <c r="P93681" s="83"/>
    </row>
    <row r="93682" spans="16:16" x14ac:dyDescent="0.3">
      <c r="P93682" s="83"/>
    </row>
    <row r="93683" spans="16:16" x14ac:dyDescent="0.3">
      <c r="P93683" s="83"/>
    </row>
    <row r="93684" spans="16:16" x14ac:dyDescent="0.3">
      <c r="P93684" s="83"/>
    </row>
    <row r="93685" spans="16:16" x14ac:dyDescent="0.3">
      <c r="P93685" s="83"/>
    </row>
    <row r="93686" spans="16:16" x14ac:dyDescent="0.3">
      <c r="P93686" s="83"/>
    </row>
    <row r="93687" spans="16:16" x14ac:dyDescent="0.3">
      <c r="P93687" s="83"/>
    </row>
    <row r="93688" spans="16:16" x14ac:dyDescent="0.3">
      <c r="P93688" s="83"/>
    </row>
    <row r="93689" spans="16:16" x14ac:dyDescent="0.3">
      <c r="P93689" s="83"/>
    </row>
    <row r="93690" spans="16:16" x14ac:dyDescent="0.3">
      <c r="P93690" s="83"/>
    </row>
    <row r="93691" spans="16:16" x14ac:dyDescent="0.3">
      <c r="P93691" s="83"/>
    </row>
    <row r="93692" spans="16:16" x14ac:dyDescent="0.3">
      <c r="P93692" s="83"/>
    </row>
    <row r="93693" spans="16:16" x14ac:dyDescent="0.3">
      <c r="P93693" s="83"/>
    </row>
    <row r="93694" spans="16:16" x14ac:dyDescent="0.3">
      <c r="P93694" s="83"/>
    </row>
    <row r="93695" spans="16:16" x14ac:dyDescent="0.3">
      <c r="P93695" s="83"/>
    </row>
    <row r="93696" spans="16:16" x14ac:dyDescent="0.3">
      <c r="P93696" s="83"/>
    </row>
    <row r="93697" spans="16:16" x14ac:dyDescent="0.3">
      <c r="P93697" s="83"/>
    </row>
    <row r="93698" spans="16:16" x14ac:dyDescent="0.3">
      <c r="P93698" s="83"/>
    </row>
    <row r="93699" spans="16:16" x14ac:dyDescent="0.3">
      <c r="P93699" s="83"/>
    </row>
    <row r="93700" spans="16:16" x14ac:dyDescent="0.3">
      <c r="P93700" s="83"/>
    </row>
    <row r="93701" spans="16:16" x14ac:dyDescent="0.3">
      <c r="P93701" s="83"/>
    </row>
    <row r="93702" spans="16:16" x14ac:dyDescent="0.3">
      <c r="P93702" s="83"/>
    </row>
    <row r="93703" spans="16:16" x14ac:dyDescent="0.3">
      <c r="P93703" s="83"/>
    </row>
    <row r="93704" spans="16:16" x14ac:dyDescent="0.3">
      <c r="P93704" s="83"/>
    </row>
    <row r="93705" spans="16:16" x14ac:dyDescent="0.3">
      <c r="P93705" s="83"/>
    </row>
    <row r="93706" spans="16:16" x14ac:dyDescent="0.3">
      <c r="P93706" s="83"/>
    </row>
    <row r="93707" spans="16:16" x14ac:dyDescent="0.3">
      <c r="P93707" s="83"/>
    </row>
    <row r="93708" spans="16:16" x14ac:dyDescent="0.3">
      <c r="P93708" s="83"/>
    </row>
    <row r="93709" spans="16:16" x14ac:dyDescent="0.3">
      <c r="P93709" s="83"/>
    </row>
    <row r="93710" spans="16:16" x14ac:dyDescent="0.3">
      <c r="P93710" s="83"/>
    </row>
    <row r="93711" spans="16:16" x14ac:dyDescent="0.3">
      <c r="P93711" s="83"/>
    </row>
    <row r="93712" spans="16:16" x14ac:dyDescent="0.3">
      <c r="P93712" s="83"/>
    </row>
    <row r="93713" spans="16:16" x14ac:dyDescent="0.3">
      <c r="P93713" s="83"/>
    </row>
    <row r="93714" spans="16:16" x14ac:dyDescent="0.3">
      <c r="P93714" s="83"/>
    </row>
    <row r="93715" spans="16:16" x14ac:dyDescent="0.3">
      <c r="P93715" s="83"/>
    </row>
    <row r="93716" spans="16:16" x14ac:dyDescent="0.3">
      <c r="P93716" s="83"/>
    </row>
    <row r="93717" spans="16:16" x14ac:dyDescent="0.3">
      <c r="P93717" s="83"/>
    </row>
    <row r="93718" spans="16:16" x14ac:dyDescent="0.3">
      <c r="P93718" s="83"/>
    </row>
    <row r="93719" spans="16:16" x14ac:dyDescent="0.3">
      <c r="P93719" s="83"/>
    </row>
    <row r="93720" spans="16:16" x14ac:dyDescent="0.3">
      <c r="P93720" s="83"/>
    </row>
    <row r="93721" spans="16:16" x14ac:dyDescent="0.3">
      <c r="P93721" s="83"/>
    </row>
    <row r="93722" spans="16:16" x14ac:dyDescent="0.3">
      <c r="P93722" s="83"/>
    </row>
    <row r="93723" spans="16:16" x14ac:dyDescent="0.3">
      <c r="P93723" s="83"/>
    </row>
    <row r="93724" spans="16:16" x14ac:dyDescent="0.3">
      <c r="P93724" s="83"/>
    </row>
    <row r="93725" spans="16:16" x14ac:dyDescent="0.3">
      <c r="P93725" s="83"/>
    </row>
    <row r="93726" spans="16:16" x14ac:dyDescent="0.3">
      <c r="P93726" s="83"/>
    </row>
    <row r="93727" spans="16:16" x14ac:dyDescent="0.3">
      <c r="P93727" s="83"/>
    </row>
    <row r="93728" spans="16:16" x14ac:dyDescent="0.3">
      <c r="P93728" s="83"/>
    </row>
    <row r="93729" spans="16:16" x14ac:dyDescent="0.3">
      <c r="P93729" s="83"/>
    </row>
    <row r="93730" spans="16:16" x14ac:dyDescent="0.3">
      <c r="P93730" s="83"/>
    </row>
    <row r="93731" spans="16:16" x14ac:dyDescent="0.3">
      <c r="P93731" s="83"/>
    </row>
    <row r="93732" spans="16:16" x14ac:dyDescent="0.3">
      <c r="P93732" s="83"/>
    </row>
    <row r="93733" spans="16:16" x14ac:dyDescent="0.3">
      <c r="P93733" s="83"/>
    </row>
    <row r="93734" spans="16:16" x14ac:dyDescent="0.3">
      <c r="P93734" s="83"/>
    </row>
    <row r="93735" spans="16:16" x14ac:dyDescent="0.3">
      <c r="P93735" s="83"/>
    </row>
    <row r="93736" spans="16:16" x14ac:dyDescent="0.3">
      <c r="P93736" s="83"/>
    </row>
    <row r="93737" spans="16:16" x14ac:dyDescent="0.3">
      <c r="P93737" s="83"/>
    </row>
    <row r="93738" spans="16:16" x14ac:dyDescent="0.3">
      <c r="P93738" s="83"/>
    </row>
    <row r="93739" spans="16:16" x14ac:dyDescent="0.3">
      <c r="P93739" s="83"/>
    </row>
    <row r="93740" spans="16:16" x14ac:dyDescent="0.3">
      <c r="P93740" s="83"/>
    </row>
    <row r="93741" spans="16:16" x14ac:dyDescent="0.3">
      <c r="P93741" s="83"/>
    </row>
    <row r="93742" spans="16:16" x14ac:dyDescent="0.3">
      <c r="P93742" s="83"/>
    </row>
    <row r="93743" spans="16:16" x14ac:dyDescent="0.3">
      <c r="P93743" s="83"/>
    </row>
    <row r="93744" spans="16:16" x14ac:dyDescent="0.3">
      <c r="P93744" s="83"/>
    </row>
    <row r="93745" spans="16:16" x14ac:dyDescent="0.3">
      <c r="P93745" s="83"/>
    </row>
    <row r="93746" spans="16:16" x14ac:dyDescent="0.3">
      <c r="P93746" s="83"/>
    </row>
    <row r="93747" spans="16:16" x14ac:dyDescent="0.3">
      <c r="P93747" s="83"/>
    </row>
    <row r="93748" spans="16:16" x14ac:dyDescent="0.3">
      <c r="P93748" s="83"/>
    </row>
    <row r="93749" spans="16:16" x14ac:dyDescent="0.3">
      <c r="P93749" s="83"/>
    </row>
    <row r="93750" spans="16:16" x14ac:dyDescent="0.3">
      <c r="P93750" s="83"/>
    </row>
    <row r="93751" spans="16:16" x14ac:dyDescent="0.3">
      <c r="P93751" s="83"/>
    </row>
    <row r="93752" spans="16:16" x14ac:dyDescent="0.3">
      <c r="P93752" s="83"/>
    </row>
    <row r="93753" spans="16:16" x14ac:dyDescent="0.3">
      <c r="P93753" s="83"/>
    </row>
    <row r="93754" spans="16:16" x14ac:dyDescent="0.3">
      <c r="P93754" s="83"/>
    </row>
    <row r="93755" spans="16:16" x14ac:dyDescent="0.3">
      <c r="P93755" s="83"/>
    </row>
    <row r="93756" spans="16:16" x14ac:dyDescent="0.3">
      <c r="P93756" s="83"/>
    </row>
    <row r="93757" spans="16:16" x14ac:dyDescent="0.3">
      <c r="P93757" s="83"/>
    </row>
    <row r="93758" spans="16:16" x14ac:dyDescent="0.3">
      <c r="P93758" s="83"/>
    </row>
    <row r="93759" spans="16:16" x14ac:dyDescent="0.3">
      <c r="P93759" s="83"/>
    </row>
    <row r="93760" spans="16:16" x14ac:dyDescent="0.3">
      <c r="P93760" s="83"/>
    </row>
    <row r="93761" spans="16:16" x14ac:dyDescent="0.3">
      <c r="P93761" s="83"/>
    </row>
    <row r="93762" spans="16:16" x14ac:dyDescent="0.3">
      <c r="P93762" s="83"/>
    </row>
    <row r="93763" spans="16:16" x14ac:dyDescent="0.3">
      <c r="P93763" s="83"/>
    </row>
    <row r="93764" spans="16:16" x14ac:dyDescent="0.3">
      <c r="P93764" s="83"/>
    </row>
    <row r="93765" spans="16:16" x14ac:dyDescent="0.3">
      <c r="P93765" s="83"/>
    </row>
    <row r="93766" spans="16:16" x14ac:dyDescent="0.3">
      <c r="P93766" s="83"/>
    </row>
    <row r="93767" spans="16:16" x14ac:dyDescent="0.3">
      <c r="P93767" s="83"/>
    </row>
    <row r="93768" spans="16:16" x14ac:dyDescent="0.3">
      <c r="P93768" s="83"/>
    </row>
    <row r="93769" spans="16:16" x14ac:dyDescent="0.3">
      <c r="P93769" s="83"/>
    </row>
    <row r="93770" spans="16:16" x14ac:dyDescent="0.3">
      <c r="P93770" s="83"/>
    </row>
    <row r="93771" spans="16:16" x14ac:dyDescent="0.3">
      <c r="P93771" s="83"/>
    </row>
    <row r="93772" spans="16:16" x14ac:dyDescent="0.3">
      <c r="P93772" s="83"/>
    </row>
    <row r="93773" spans="16:16" x14ac:dyDescent="0.3">
      <c r="P93773" s="83"/>
    </row>
    <row r="93774" spans="16:16" x14ac:dyDescent="0.3">
      <c r="P93774" s="83"/>
    </row>
    <row r="93775" spans="16:16" x14ac:dyDescent="0.3">
      <c r="P93775" s="83"/>
    </row>
    <row r="93776" spans="16:16" x14ac:dyDescent="0.3">
      <c r="P93776" s="83"/>
    </row>
    <row r="93777" spans="16:16" x14ac:dyDescent="0.3">
      <c r="P93777" s="83"/>
    </row>
    <row r="93778" spans="16:16" x14ac:dyDescent="0.3">
      <c r="P93778" s="83"/>
    </row>
    <row r="93779" spans="16:16" x14ac:dyDescent="0.3">
      <c r="P93779" s="83"/>
    </row>
    <row r="93780" spans="16:16" x14ac:dyDescent="0.3">
      <c r="P93780" s="83"/>
    </row>
    <row r="93781" spans="16:16" x14ac:dyDescent="0.3">
      <c r="P93781" s="83"/>
    </row>
    <row r="93782" spans="16:16" x14ac:dyDescent="0.3">
      <c r="P93782" s="83"/>
    </row>
    <row r="93783" spans="16:16" x14ac:dyDescent="0.3">
      <c r="P93783" s="83"/>
    </row>
    <row r="93784" spans="16:16" x14ac:dyDescent="0.3">
      <c r="P93784" s="83"/>
    </row>
    <row r="93785" spans="16:16" x14ac:dyDescent="0.3">
      <c r="P93785" s="83"/>
    </row>
    <row r="93786" spans="16:16" x14ac:dyDescent="0.3">
      <c r="P93786" s="83"/>
    </row>
    <row r="93787" spans="16:16" x14ac:dyDescent="0.3">
      <c r="P93787" s="83"/>
    </row>
    <row r="93788" spans="16:16" x14ac:dyDescent="0.3">
      <c r="P93788" s="83"/>
    </row>
    <row r="93789" spans="16:16" x14ac:dyDescent="0.3">
      <c r="P93789" s="83"/>
    </row>
    <row r="93790" spans="16:16" x14ac:dyDescent="0.3">
      <c r="P93790" s="83"/>
    </row>
    <row r="93791" spans="16:16" x14ac:dyDescent="0.3">
      <c r="P93791" s="83"/>
    </row>
    <row r="93792" spans="16:16" x14ac:dyDescent="0.3">
      <c r="P93792" s="83"/>
    </row>
    <row r="93793" spans="16:16" x14ac:dyDescent="0.3">
      <c r="P93793" s="83"/>
    </row>
    <row r="93794" spans="16:16" x14ac:dyDescent="0.3">
      <c r="P93794" s="83"/>
    </row>
    <row r="93795" spans="16:16" x14ac:dyDescent="0.3">
      <c r="P93795" s="83"/>
    </row>
    <row r="93796" spans="16:16" x14ac:dyDescent="0.3">
      <c r="P93796" s="83"/>
    </row>
    <row r="93797" spans="16:16" x14ac:dyDescent="0.3">
      <c r="P93797" s="83"/>
    </row>
    <row r="93798" spans="16:16" x14ac:dyDescent="0.3">
      <c r="P93798" s="83"/>
    </row>
    <row r="93799" spans="16:16" x14ac:dyDescent="0.3">
      <c r="P93799" s="83"/>
    </row>
    <row r="93800" spans="16:16" x14ac:dyDescent="0.3">
      <c r="P93800" s="83"/>
    </row>
    <row r="93801" spans="16:16" x14ac:dyDescent="0.3">
      <c r="P93801" s="83"/>
    </row>
    <row r="93802" spans="16:16" x14ac:dyDescent="0.3">
      <c r="P93802" s="83"/>
    </row>
    <row r="93803" spans="16:16" x14ac:dyDescent="0.3">
      <c r="P93803" s="83"/>
    </row>
    <row r="93804" spans="16:16" x14ac:dyDescent="0.3">
      <c r="P93804" s="83"/>
    </row>
    <row r="93805" spans="16:16" x14ac:dyDescent="0.3">
      <c r="P93805" s="83"/>
    </row>
    <row r="93806" spans="16:16" x14ac:dyDescent="0.3">
      <c r="P93806" s="83"/>
    </row>
    <row r="93807" spans="16:16" x14ac:dyDescent="0.3">
      <c r="P93807" s="83"/>
    </row>
    <row r="93808" spans="16:16" x14ac:dyDescent="0.3">
      <c r="P93808" s="83"/>
    </row>
    <row r="93809" spans="16:16" x14ac:dyDescent="0.3">
      <c r="P93809" s="83"/>
    </row>
    <row r="93810" spans="16:16" x14ac:dyDescent="0.3">
      <c r="P93810" s="83"/>
    </row>
    <row r="93811" spans="16:16" x14ac:dyDescent="0.3">
      <c r="P93811" s="83"/>
    </row>
    <row r="93812" spans="16:16" x14ac:dyDescent="0.3">
      <c r="P93812" s="83"/>
    </row>
    <row r="93813" spans="16:16" x14ac:dyDescent="0.3">
      <c r="P93813" s="83"/>
    </row>
    <row r="93814" spans="16:16" x14ac:dyDescent="0.3">
      <c r="P93814" s="83"/>
    </row>
    <row r="93815" spans="16:16" x14ac:dyDescent="0.3">
      <c r="P93815" s="83"/>
    </row>
    <row r="93816" spans="16:16" x14ac:dyDescent="0.3">
      <c r="P93816" s="83"/>
    </row>
    <row r="93817" spans="16:16" x14ac:dyDescent="0.3">
      <c r="P93817" s="83"/>
    </row>
    <row r="93818" spans="16:16" x14ac:dyDescent="0.3">
      <c r="P93818" s="83"/>
    </row>
    <row r="93819" spans="16:16" x14ac:dyDescent="0.3">
      <c r="P93819" s="83"/>
    </row>
    <row r="93820" spans="16:16" x14ac:dyDescent="0.3">
      <c r="P93820" s="83"/>
    </row>
    <row r="93821" spans="16:16" x14ac:dyDescent="0.3">
      <c r="P93821" s="83"/>
    </row>
    <row r="93822" spans="16:16" x14ac:dyDescent="0.3">
      <c r="P93822" s="83"/>
    </row>
    <row r="93823" spans="16:16" x14ac:dyDescent="0.3">
      <c r="P93823" s="83"/>
    </row>
    <row r="93824" spans="16:16" x14ac:dyDescent="0.3">
      <c r="P93824" s="83"/>
    </row>
    <row r="93825" spans="16:16" x14ac:dyDescent="0.3">
      <c r="P93825" s="83"/>
    </row>
    <row r="93826" spans="16:16" x14ac:dyDescent="0.3">
      <c r="P93826" s="83"/>
    </row>
    <row r="93827" spans="16:16" x14ac:dyDescent="0.3">
      <c r="P93827" s="83"/>
    </row>
    <row r="93828" spans="16:16" x14ac:dyDescent="0.3">
      <c r="P93828" s="83"/>
    </row>
    <row r="93829" spans="16:16" x14ac:dyDescent="0.3">
      <c r="P93829" s="83"/>
    </row>
    <row r="93830" spans="16:16" x14ac:dyDescent="0.3">
      <c r="P93830" s="83"/>
    </row>
    <row r="93831" spans="16:16" x14ac:dyDescent="0.3">
      <c r="P93831" s="83"/>
    </row>
    <row r="93832" spans="16:16" x14ac:dyDescent="0.3">
      <c r="P93832" s="83"/>
    </row>
    <row r="93833" spans="16:16" x14ac:dyDescent="0.3">
      <c r="P93833" s="83"/>
    </row>
    <row r="93834" spans="16:16" x14ac:dyDescent="0.3">
      <c r="P93834" s="83"/>
    </row>
    <row r="93835" spans="16:16" x14ac:dyDescent="0.3">
      <c r="P93835" s="83"/>
    </row>
    <row r="93836" spans="16:16" x14ac:dyDescent="0.3">
      <c r="P93836" s="83"/>
    </row>
    <row r="93837" spans="16:16" x14ac:dyDescent="0.3">
      <c r="P93837" s="83"/>
    </row>
    <row r="93838" spans="16:16" x14ac:dyDescent="0.3">
      <c r="P93838" s="83"/>
    </row>
    <row r="93839" spans="16:16" x14ac:dyDescent="0.3">
      <c r="P93839" s="83"/>
    </row>
    <row r="93840" spans="16:16" x14ac:dyDescent="0.3">
      <c r="P93840" s="83"/>
    </row>
    <row r="93841" spans="16:16" x14ac:dyDescent="0.3">
      <c r="P93841" s="83"/>
    </row>
    <row r="93842" spans="16:16" x14ac:dyDescent="0.3">
      <c r="P93842" s="83"/>
    </row>
    <row r="93843" spans="16:16" x14ac:dyDescent="0.3">
      <c r="P93843" s="83"/>
    </row>
    <row r="93844" spans="16:16" x14ac:dyDescent="0.3">
      <c r="P93844" s="83"/>
    </row>
    <row r="93845" spans="16:16" x14ac:dyDescent="0.3">
      <c r="P93845" s="83"/>
    </row>
    <row r="93846" spans="16:16" x14ac:dyDescent="0.3">
      <c r="P93846" s="83"/>
    </row>
    <row r="93847" spans="16:16" x14ac:dyDescent="0.3">
      <c r="P93847" s="83"/>
    </row>
    <row r="93848" spans="16:16" x14ac:dyDescent="0.3">
      <c r="P93848" s="83"/>
    </row>
    <row r="93849" spans="16:16" x14ac:dyDescent="0.3">
      <c r="P93849" s="83"/>
    </row>
    <row r="93850" spans="16:16" x14ac:dyDescent="0.3">
      <c r="P93850" s="83"/>
    </row>
    <row r="93851" spans="16:16" x14ac:dyDescent="0.3">
      <c r="P93851" s="83"/>
    </row>
    <row r="93852" spans="16:16" x14ac:dyDescent="0.3">
      <c r="P93852" s="83"/>
    </row>
    <row r="93853" spans="16:16" x14ac:dyDescent="0.3">
      <c r="P93853" s="83"/>
    </row>
    <row r="93854" spans="16:16" x14ac:dyDescent="0.3">
      <c r="P93854" s="83"/>
    </row>
    <row r="93855" spans="16:16" x14ac:dyDescent="0.3">
      <c r="P93855" s="83"/>
    </row>
    <row r="93856" spans="16:16" x14ac:dyDescent="0.3">
      <c r="P93856" s="83"/>
    </row>
    <row r="93857" spans="16:16" x14ac:dyDescent="0.3">
      <c r="P93857" s="83"/>
    </row>
    <row r="93858" spans="16:16" x14ac:dyDescent="0.3">
      <c r="P93858" s="83"/>
    </row>
    <row r="93859" spans="16:16" x14ac:dyDescent="0.3">
      <c r="P93859" s="83"/>
    </row>
    <row r="93860" spans="16:16" x14ac:dyDescent="0.3">
      <c r="P93860" s="83"/>
    </row>
    <row r="93861" spans="16:16" x14ac:dyDescent="0.3">
      <c r="P93861" s="83"/>
    </row>
    <row r="93862" spans="16:16" x14ac:dyDescent="0.3">
      <c r="P93862" s="83"/>
    </row>
    <row r="93863" spans="16:16" x14ac:dyDescent="0.3">
      <c r="P93863" s="83"/>
    </row>
    <row r="93864" spans="16:16" x14ac:dyDescent="0.3">
      <c r="P93864" s="83"/>
    </row>
    <row r="93865" spans="16:16" x14ac:dyDescent="0.3">
      <c r="P93865" s="83"/>
    </row>
    <row r="93866" spans="16:16" x14ac:dyDescent="0.3">
      <c r="P93866" s="83"/>
    </row>
    <row r="93867" spans="16:16" x14ac:dyDescent="0.3">
      <c r="P93867" s="83"/>
    </row>
    <row r="93868" spans="16:16" x14ac:dyDescent="0.3">
      <c r="P93868" s="83"/>
    </row>
    <row r="93869" spans="16:16" x14ac:dyDescent="0.3">
      <c r="P93869" s="83"/>
    </row>
    <row r="93870" spans="16:16" x14ac:dyDescent="0.3">
      <c r="P93870" s="83"/>
    </row>
    <row r="93871" spans="16:16" x14ac:dyDescent="0.3">
      <c r="P93871" s="83"/>
    </row>
    <row r="93872" spans="16:16" x14ac:dyDescent="0.3">
      <c r="P93872" s="83"/>
    </row>
    <row r="93873" spans="16:16" x14ac:dyDescent="0.3">
      <c r="P93873" s="83"/>
    </row>
    <row r="93874" spans="16:16" x14ac:dyDescent="0.3">
      <c r="P93874" s="83"/>
    </row>
    <row r="93875" spans="16:16" x14ac:dyDescent="0.3">
      <c r="P93875" s="83"/>
    </row>
    <row r="93876" spans="16:16" x14ac:dyDescent="0.3">
      <c r="P93876" s="83"/>
    </row>
    <row r="93877" spans="16:16" x14ac:dyDescent="0.3">
      <c r="P93877" s="83"/>
    </row>
    <row r="93878" spans="16:16" x14ac:dyDescent="0.3">
      <c r="P93878" s="83"/>
    </row>
    <row r="93879" spans="16:16" x14ac:dyDescent="0.3">
      <c r="P93879" s="83"/>
    </row>
    <row r="93880" spans="16:16" x14ac:dyDescent="0.3">
      <c r="P93880" s="83"/>
    </row>
    <row r="93881" spans="16:16" x14ac:dyDescent="0.3">
      <c r="P93881" s="83"/>
    </row>
    <row r="93882" spans="16:16" x14ac:dyDescent="0.3">
      <c r="P93882" s="83"/>
    </row>
    <row r="93883" spans="16:16" x14ac:dyDescent="0.3">
      <c r="P93883" s="83"/>
    </row>
    <row r="93884" spans="16:16" x14ac:dyDescent="0.3">
      <c r="P93884" s="83"/>
    </row>
    <row r="93885" spans="16:16" x14ac:dyDescent="0.3">
      <c r="P93885" s="83"/>
    </row>
    <row r="93886" spans="16:16" x14ac:dyDescent="0.3">
      <c r="P93886" s="83"/>
    </row>
    <row r="93887" spans="16:16" x14ac:dyDescent="0.3">
      <c r="P93887" s="83"/>
    </row>
    <row r="93888" spans="16:16" x14ac:dyDescent="0.3">
      <c r="P93888" s="83"/>
    </row>
    <row r="93889" spans="16:16" x14ac:dyDescent="0.3">
      <c r="P93889" s="83"/>
    </row>
    <row r="93890" spans="16:16" x14ac:dyDescent="0.3">
      <c r="P93890" s="83"/>
    </row>
    <row r="93891" spans="16:16" x14ac:dyDescent="0.3">
      <c r="P93891" s="83"/>
    </row>
    <row r="93892" spans="16:16" x14ac:dyDescent="0.3">
      <c r="P93892" s="83"/>
    </row>
    <row r="93893" spans="16:16" x14ac:dyDescent="0.3">
      <c r="P93893" s="83"/>
    </row>
    <row r="93894" spans="16:16" x14ac:dyDescent="0.3">
      <c r="P93894" s="83"/>
    </row>
    <row r="93895" spans="16:16" x14ac:dyDescent="0.3">
      <c r="P93895" s="83"/>
    </row>
    <row r="93896" spans="16:16" x14ac:dyDescent="0.3">
      <c r="P93896" s="83"/>
    </row>
    <row r="93897" spans="16:16" x14ac:dyDescent="0.3">
      <c r="P93897" s="83"/>
    </row>
    <row r="93898" spans="16:16" x14ac:dyDescent="0.3">
      <c r="P93898" s="83"/>
    </row>
    <row r="93899" spans="16:16" x14ac:dyDescent="0.3">
      <c r="P93899" s="83"/>
    </row>
    <row r="93900" spans="16:16" x14ac:dyDescent="0.3">
      <c r="P93900" s="83"/>
    </row>
    <row r="93901" spans="16:16" x14ac:dyDescent="0.3">
      <c r="P93901" s="83"/>
    </row>
    <row r="93902" spans="16:16" x14ac:dyDescent="0.3">
      <c r="P93902" s="83"/>
    </row>
    <row r="93903" spans="16:16" x14ac:dyDescent="0.3">
      <c r="P93903" s="83"/>
    </row>
    <row r="93904" spans="16:16" x14ac:dyDescent="0.3">
      <c r="P93904" s="83"/>
    </row>
    <row r="93905" spans="16:16" x14ac:dyDescent="0.3">
      <c r="P93905" s="83"/>
    </row>
    <row r="93906" spans="16:16" x14ac:dyDescent="0.3">
      <c r="P93906" s="83"/>
    </row>
    <row r="93907" spans="16:16" x14ac:dyDescent="0.3">
      <c r="P93907" s="83"/>
    </row>
    <row r="93908" spans="16:16" x14ac:dyDescent="0.3">
      <c r="P93908" s="83"/>
    </row>
    <row r="93909" spans="16:16" x14ac:dyDescent="0.3">
      <c r="P93909" s="83"/>
    </row>
    <row r="93910" spans="16:16" x14ac:dyDescent="0.3">
      <c r="P93910" s="83"/>
    </row>
    <row r="93911" spans="16:16" x14ac:dyDescent="0.3">
      <c r="P93911" s="83"/>
    </row>
    <row r="93912" spans="16:16" x14ac:dyDescent="0.3">
      <c r="P93912" s="83"/>
    </row>
    <row r="93913" spans="16:16" x14ac:dyDescent="0.3">
      <c r="P93913" s="83"/>
    </row>
    <row r="93914" spans="16:16" x14ac:dyDescent="0.3">
      <c r="P93914" s="83"/>
    </row>
    <row r="93915" spans="16:16" x14ac:dyDescent="0.3">
      <c r="P93915" s="83"/>
    </row>
    <row r="93916" spans="16:16" x14ac:dyDescent="0.3">
      <c r="P93916" s="83"/>
    </row>
    <row r="93917" spans="16:16" x14ac:dyDescent="0.3">
      <c r="P93917" s="83"/>
    </row>
    <row r="93918" spans="16:16" x14ac:dyDescent="0.3">
      <c r="P93918" s="83"/>
    </row>
    <row r="93919" spans="16:16" x14ac:dyDescent="0.3">
      <c r="P93919" s="83"/>
    </row>
    <row r="93920" spans="16:16" x14ac:dyDescent="0.3">
      <c r="P93920" s="83"/>
    </row>
    <row r="93921" spans="16:16" x14ac:dyDescent="0.3">
      <c r="P93921" s="83"/>
    </row>
    <row r="93922" spans="16:16" x14ac:dyDescent="0.3">
      <c r="P93922" s="83"/>
    </row>
    <row r="93923" spans="16:16" x14ac:dyDescent="0.3">
      <c r="P93923" s="83"/>
    </row>
    <row r="93924" spans="16:16" x14ac:dyDescent="0.3">
      <c r="P93924" s="83"/>
    </row>
    <row r="93925" spans="16:16" x14ac:dyDescent="0.3">
      <c r="P93925" s="83"/>
    </row>
    <row r="93926" spans="16:16" x14ac:dyDescent="0.3">
      <c r="P93926" s="83"/>
    </row>
    <row r="93927" spans="16:16" x14ac:dyDescent="0.3">
      <c r="P93927" s="83"/>
    </row>
    <row r="93928" spans="16:16" x14ac:dyDescent="0.3">
      <c r="P93928" s="83"/>
    </row>
    <row r="93929" spans="16:16" x14ac:dyDescent="0.3">
      <c r="P93929" s="83"/>
    </row>
    <row r="93930" spans="16:16" x14ac:dyDescent="0.3">
      <c r="P93930" s="83"/>
    </row>
    <row r="93931" spans="16:16" x14ac:dyDescent="0.3">
      <c r="P93931" s="83"/>
    </row>
    <row r="93932" spans="16:16" x14ac:dyDescent="0.3">
      <c r="P93932" s="83"/>
    </row>
    <row r="93933" spans="16:16" x14ac:dyDescent="0.3">
      <c r="P93933" s="83"/>
    </row>
    <row r="93934" spans="16:16" x14ac:dyDescent="0.3">
      <c r="P93934" s="83"/>
    </row>
    <row r="93935" spans="16:16" x14ac:dyDescent="0.3">
      <c r="P93935" s="83"/>
    </row>
    <row r="93936" spans="16:16" x14ac:dyDescent="0.3">
      <c r="P93936" s="83"/>
    </row>
    <row r="93937" spans="16:16" x14ac:dyDescent="0.3">
      <c r="P93937" s="83"/>
    </row>
    <row r="93938" spans="16:16" x14ac:dyDescent="0.3">
      <c r="P93938" s="83"/>
    </row>
    <row r="93939" spans="16:16" x14ac:dyDescent="0.3">
      <c r="P93939" s="83"/>
    </row>
    <row r="93940" spans="16:16" x14ac:dyDescent="0.3">
      <c r="P93940" s="83"/>
    </row>
    <row r="93941" spans="16:16" x14ac:dyDescent="0.3">
      <c r="P93941" s="83"/>
    </row>
    <row r="93942" spans="16:16" x14ac:dyDescent="0.3">
      <c r="P93942" s="83"/>
    </row>
    <row r="93943" spans="16:16" x14ac:dyDescent="0.3">
      <c r="P93943" s="83"/>
    </row>
    <row r="93944" spans="16:16" x14ac:dyDescent="0.3">
      <c r="P93944" s="83"/>
    </row>
    <row r="93945" spans="16:16" x14ac:dyDescent="0.3">
      <c r="P93945" s="83"/>
    </row>
    <row r="93946" spans="16:16" x14ac:dyDescent="0.3">
      <c r="P93946" s="83"/>
    </row>
    <row r="93947" spans="16:16" x14ac:dyDescent="0.3">
      <c r="P93947" s="83"/>
    </row>
    <row r="93948" spans="16:16" x14ac:dyDescent="0.3">
      <c r="P93948" s="83"/>
    </row>
    <row r="93949" spans="16:16" x14ac:dyDescent="0.3">
      <c r="P93949" s="83"/>
    </row>
    <row r="93950" spans="16:16" x14ac:dyDescent="0.3">
      <c r="P93950" s="83"/>
    </row>
    <row r="93951" spans="16:16" x14ac:dyDescent="0.3">
      <c r="P93951" s="83"/>
    </row>
    <row r="93952" spans="16:16" x14ac:dyDescent="0.3">
      <c r="P93952" s="83"/>
    </row>
    <row r="93953" spans="16:16" x14ac:dyDescent="0.3">
      <c r="P93953" s="83"/>
    </row>
    <row r="93954" spans="16:16" x14ac:dyDescent="0.3">
      <c r="P93954" s="83"/>
    </row>
    <row r="93955" spans="16:16" x14ac:dyDescent="0.3">
      <c r="P93955" s="83"/>
    </row>
    <row r="93956" spans="16:16" x14ac:dyDescent="0.3">
      <c r="P93956" s="83"/>
    </row>
    <row r="93957" spans="16:16" x14ac:dyDescent="0.3">
      <c r="P93957" s="83"/>
    </row>
    <row r="93958" spans="16:16" x14ac:dyDescent="0.3">
      <c r="P93958" s="83"/>
    </row>
    <row r="93959" spans="16:16" x14ac:dyDescent="0.3">
      <c r="P93959" s="83"/>
    </row>
    <row r="93960" spans="16:16" x14ac:dyDescent="0.3">
      <c r="P93960" s="83"/>
    </row>
    <row r="93961" spans="16:16" x14ac:dyDescent="0.3">
      <c r="P93961" s="83"/>
    </row>
    <row r="93962" spans="16:16" x14ac:dyDescent="0.3">
      <c r="P93962" s="83"/>
    </row>
    <row r="93963" spans="16:16" x14ac:dyDescent="0.3">
      <c r="P93963" s="83"/>
    </row>
    <row r="93964" spans="16:16" x14ac:dyDescent="0.3">
      <c r="P93964" s="83"/>
    </row>
    <row r="93965" spans="16:16" x14ac:dyDescent="0.3">
      <c r="P93965" s="83"/>
    </row>
    <row r="93966" spans="16:16" x14ac:dyDescent="0.3">
      <c r="P93966" s="83"/>
    </row>
    <row r="93967" spans="16:16" x14ac:dyDescent="0.3">
      <c r="P93967" s="83"/>
    </row>
    <row r="93968" spans="16:16" x14ac:dyDescent="0.3">
      <c r="P93968" s="83"/>
    </row>
    <row r="93969" spans="16:16" x14ac:dyDescent="0.3">
      <c r="P93969" s="83"/>
    </row>
    <row r="93970" spans="16:16" x14ac:dyDescent="0.3">
      <c r="P93970" s="83"/>
    </row>
    <row r="93971" spans="16:16" x14ac:dyDescent="0.3">
      <c r="P93971" s="83"/>
    </row>
    <row r="93972" spans="16:16" x14ac:dyDescent="0.3">
      <c r="P93972" s="83"/>
    </row>
    <row r="93973" spans="16:16" x14ac:dyDescent="0.3">
      <c r="P93973" s="83"/>
    </row>
    <row r="93974" spans="16:16" x14ac:dyDescent="0.3">
      <c r="P93974" s="83"/>
    </row>
    <row r="93975" spans="16:16" x14ac:dyDescent="0.3">
      <c r="P93975" s="83"/>
    </row>
    <row r="93976" spans="16:16" x14ac:dyDescent="0.3">
      <c r="P93976" s="83"/>
    </row>
    <row r="93977" spans="16:16" x14ac:dyDescent="0.3">
      <c r="P93977" s="83"/>
    </row>
    <row r="93978" spans="16:16" x14ac:dyDescent="0.3">
      <c r="P93978" s="83"/>
    </row>
    <row r="93979" spans="16:16" x14ac:dyDescent="0.3">
      <c r="P93979" s="83"/>
    </row>
    <row r="93980" spans="16:16" x14ac:dyDescent="0.3">
      <c r="P93980" s="83"/>
    </row>
    <row r="93981" spans="16:16" x14ac:dyDescent="0.3">
      <c r="P93981" s="83"/>
    </row>
    <row r="93982" spans="16:16" x14ac:dyDescent="0.3">
      <c r="P93982" s="83"/>
    </row>
    <row r="93983" spans="16:16" x14ac:dyDescent="0.3">
      <c r="P93983" s="83"/>
    </row>
    <row r="93984" spans="16:16" x14ac:dyDescent="0.3">
      <c r="P93984" s="83"/>
    </row>
    <row r="93985" spans="16:16" x14ac:dyDescent="0.3">
      <c r="P93985" s="83"/>
    </row>
    <row r="93986" spans="16:16" x14ac:dyDescent="0.3">
      <c r="P93986" s="83"/>
    </row>
    <row r="93987" spans="16:16" x14ac:dyDescent="0.3">
      <c r="P93987" s="83"/>
    </row>
    <row r="93988" spans="16:16" x14ac:dyDescent="0.3">
      <c r="P93988" s="83"/>
    </row>
    <row r="93989" spans="16:16" x14ac:dyDescent="0.3">
      <c r="P93989" s="83"/>
    </row>
    <row r="93990" spans="16:16" x14ac:dyDescent="0.3">
      <c r="P93990" s="83"/>
    </row>
    <row r="93991" spans="16:16" x14ac:dyDescent="0.3">
      <c r="P93991" s="83"/>
    </row>
    <row r="93992" spans="16:16" x14ac:dyDescent="0.3">
      <c r="P93992" s="83"/>
    </row>
    <row r="93993" spans="16:16" x14ac:dyDescent="0.3">
      <c r="P93993" s="83"/>
    </row>
    <row r="93994" spans="16:16" x14ac:dyDescent="0.3">
      <c r="P93994" s="83"/>
    </row>
    <row r="93995" spans="16:16" x14ac:dyDescent="0.3">
      <c r="P93995" s="83"/>
    </row>
    <row r="93996" spans="16:16" x14ac:dyDescent="0.3">
      <c r="P93996" s="83"/>
    </row>
    <row r="93997" spans="16:16" x14ac:dyDescent="0.3">
      <c r="P93997" s="83"/>
    </row>
    <row r="93998" spans="16:16" x14ac:dyDescent="0.3">
      <c r="P93998" s="83"/>
    </row>
    <row r="93999" spans="16:16" x14ac:dyDescent="0.3">
      <c r="P93999" s="83"/>
    </row>
    <row r="94000" spans="16:16" x14ac:dyDescent="0.3">
      <c r="P94000" s="83"/>
    </row>
    <row r="94001" spans="16:16" x14ac:dyDescent="0.3">
      <c r="P94001" s="83"/>
    </row>
    <row r="94002" spans="16:16" x14ac:dyDescent="0.3">
      <c r="P94002" s="83"/>
    </row>
    <row r="94003" spans="16:16" x14ac:dyDescent="0.3">
      <c r="P94003" s="83"/>
    </row>
    <row r="94004" spans="16:16" x14ac:dyDescent="0.3">
      <c r="P94004" s="83"/>
    </row>
    <row r="94005" spans="16:16" x14ac:dyDescent="0.3">
      <c r="P94005" s="83"/>
    </row>
    <row r="94006" spans="16:16" x14ac:dyDescent="0.3">
      <c r="P94006" s="83"/>
    </row>
    <row r="94007" spans="16:16" x14ac:dyDescent="0.3">
      <c r="P94007" s="83"/>
    </row>
    <row r="94008" spans="16:16" x14ac:dyDescent="0.3">
      <c r="P94008" s="83"/>
    </row>
    <row r="94009" spans="16:16" x14ac:dyDescent="0.3">
      <c r="P94009" s="83"/>
    </row>
    <row r="94010" spans="16:16" x14ac:dyDescent="0.3">
      <c r="P94010" s="83"/>
    </row>
    <row r="94011" spans="16:16" x14ac:dyDescent="0.3">
      <c r="P94011" s="83"/>
    </row>
    <row r="94012" spans="16:16" x14ac:dyDescent="0.3">
      <c r="P94012" s="83"/>
    </row>
    <row r="94013" spans="16:16" x14ac:dyDescent="0.3">
      <c r="P94013" s="83"/>
    </row>
    <row r="94014" spans="16:16" x14ac:dyDescent="0.3">
      <c r="P94014" s="83"/>
    </row>
    <row r="94015" spans="16:16" x14ac:dyDescent="0.3">
      <c r="P94015" s="83"/>
    </row>
    <row r="94016" spans="16:16" x14ac:dyDescent="0.3">
      <c r="P94016" s="83"/>
    </row>
    <row r="94017" spans="16:16" x14ac:dyDescent="0.3">
      <c r="P94017" s="83"/>
    </row>
    <row r="94018" spans="16:16" x14ac:dyDescent="0.3">
      <c r="P94018" s="83"/>
    </row>
    <row r="94019" spans="16:16" x14ac:dyDescent="0.3">
      <c r="P94019" s="83"/>
    </row>
    <row r="94020" spans="16:16" x14ac:dyDescent="0.3">
      <c r="P94020" s="83"/>
    </row>
    <row r="94021" spans="16:16" x14ac:dyDescent="0.3">
      <c r="P94021" s="83"/>
    </row>
    <row r="94022" spans="16:16" x14ac:dyDescent="0.3">
      <c r="P94022" s="83"/>
    </row>
    <row r="94023" spans="16:16" x14ac:dyDescent="0.3">
      <c r="P94023" s="83"/>
    </row>
    <row r="94024" spans="16:16" x14ac:dyDescent="0.3">
      <c r="P94024" s="83"/>
    </row>
    <row r="94025" spans="16:16" x14ac:dyDescent="0.3">
      <c r="P94025" s="83"/>
    </row>
    <row r="94026" spans="16:16" x14ac:dyDescent="0.3">
      <c r="P94026" s="83"/>
    </row>
    <row r="94027" spans="16:16" x14ac:dyDescent="0.3">
      <c r="P94027" s="83"/>
    </row>
    <row r="94028" spans="16:16" x14ac:dyDescent="0.3">
      <c r="P94028" s="83"/>
    </row>
    <row r="94029" spans="16:16" x14ac:dyDescent="0.3">
      <c r="P94029" s="83"/>
    </row>
    <row r="94030" spans="16:16" x14ac:dyDescent="0.3">
      <c r="P94030" s="83"/>
    </row>
    <row r="94031" spans="16:16" x14ac:dyDescent="0.3">
      <c r="P94031" s="83"/>
    </row>
    <row r="94032" spans="16:16" x14ac:dyDescent="0.3">
      <c r="P94032" s="83"/>
    </row>
    <row r="94033" spans="16:16" x14ac:dyDescent="0.3">
      <c r="P94033" s="83"/>
    </row>
    <row r="94034" spans="16:16" x14ac:dyDescent="0.3">
      <c r="P94034" s="83"/>
    </row>
    <row r="94035" spans="16:16" x14ac:dyDescent="0.3">
      <c r="P94035" s="83"/>
    </row>
    <row r="94036" spans="16:16" x14ac:dyDescent="0.3">
      <c r="P94036" s="83"/>
    </row>
    <row r="94037" spans="16:16" x14ac:dyDescent="0.3">
      <c r="P94037" s="83"/>
    </row>
    <row r="94038" spans="16:16" x14ac:dyDescent="0.3">
      <c r="P94038" s="83"/>
    </row>
    <row r="94039" spans="16:16" x14ac:dyDescent="0.3">
      <c r="P94039" s="83"/>
    </row>
    <row r="94040" spans="16:16" x14ac:dyDescent="0.3">
      <c r="P94040" s="83"/>
    </row>
    <row r="94041" spans="16:16" x14ac:dyDescent="0.3">
      <c r="P94041" s="83"/>
    </row>
    <row r="94042" spans="16:16" x14ac:dyDescent="0.3">
      <c r="P94042" s="83"/>
    </row>
    <row r="94043" spans="16:16" x14ac:dyDescent="0.3">
      <c r="P94043" s="83"/>
    </row>
    <row r="94044" spans="16:16" x14ac:dyDescent="0.3">
      <c r="P94044" s="83"/>
    </row>
    <row r="94045" spans="16:16" x14ac:dyDescent="0.3">
      <c r="P94045" s="83"/>
    </row>
    <row r="94046" spans="16:16" x14ac:dyDescent="0.3">
      <c r="P94046" s="83"/>
    </row>
    <row r="94047" spans="16:16" x14ac:dyDescent="0.3">
      <c r="P94047" s="83"/>
    </row>
    <row r="94048" spans="16:16" x14ac:dyDescent="0.3">
      <c r="P94048" s="83"/>
    </row>
    <row r="94049" spans="16:16" x14ac:dyDescent="0.3">
      <c r="P94049" s="83"/>
    </row>
    <row r="94050" spans="16:16" x14ac:dyDescent="0.3">
      <c r="P94050" s="83"/>
    </row>
    <row r="94051" spans="16:16" x14ac:dyDescent="0.3">
      <c r="P94051" s="83"/>
    </row>
    <row r="94052" spans="16:16" x14ac:dyDescent="0.3">
      <c r="P94052" s="83"/>
    </row>
    <row r="94053" spans="16:16" x14ac:dyDescent="0.3">
      <c r="P94053" s="83"/>
    </row>
    <row r="94054" spans="16:16" x14ac:dyDescent="0.3">
      <c r="P94054" s="83"/>
    </row>
    <row r="94055" spans="16:16" x14ac:dyDescent="0.3">
      <c r="P94055" s="83"/>
    </row>
    <row r="94056" spans="16:16" x14ac:dyDescent="0.3">
      <c r="P94056" s="83"/>
    </row>
    <row r="94057" spans="16:16" x14ac:dyDescent="0.3">
      <c r="P94057" s="83"/>
    </row>
    <row r="94058" spans="16:16" x14ac:dyDescent="0.3">
      <c r="P94058" s="83"/>
    </row>
    <row r="94059" spans="16:16" x14ac:dyDescent="0.3">
      <c r="P94059" s="83"/>
    </row>
    <row r="94060" spans="16:16" x14ac:dyDescent="0.3">
      <c r="P94060" s="83"/>
    </row>
    <row r="94061" spans="16:16" x14ac:dyDescent="0.3">
      <c r="P94061" s="83"/>
    </row>
    <row r="94062" spans="16:16" x14ac:dyDescent="0.3">
      <c r="P94062" s="83"/>
    </row>
    <row r="94063" spans="16:16" x14ac:dyDescent="0.3">
      <c r="P94063" s="83"/>
    </row>
    <row r="94064" spans="16:16" x14ac:dyDescent="0.3">
      <c r="P94064" s="83"/>
    </row>
    <row r="94065" spans="16:16" x14ac:dyDescent="0.3">
      <c r="P94065" s="83"/>
    </row>
    <row r="94066" spans="16:16" x14ac:dyDescent="0.3">
      <c r="P94066" s="83"/>
    </row>
    <row r="94067" spans="16:16" x14ac:dyDescent="0.3">
      <c r="P94067" s="83"/>
    </row>
    <row r="94068" spans="16:16" x14ac:dyDescent="0.3">
      <c r="P94068" s="83"/>
    </row>
    <row r="94069" spans="16:16" x14ac:dyDescent="0.3">
      <c r="P94069" s="83"/>
    </row>
    <row r="94070" spans="16:16" x14ac:dyDescent="0.3">
      <c r="P94070" s="83"/>
    </row>
    <row r="94071" spans="16:16" x14ac:dyDescent="0.3">
      <c r="P94071" s="83"/>
    </row>
    <row r="94072" spans="16:16" x14ac:dyDescent="0.3">
      <c r="P94072" s="83"/>
    </row>
    <row r="94073" spans="16:16" x14ac:dyDescent="0.3">
      <c r="P94073" s="83"/>
    </row>
    <row r="94074" spans="16:16" x14ac:dyDescent="0.3">
      <c r="P94074" s="83"/>
    </row>
    <row r="94075" spans="16:16" x14ac:dyDescent="0.3">
      <c r="P94075" s="83"/>
    </row>
    <row r="94076" spans="16:16" x14ac:dyDescent="0.3">
      <c r="P94076" s="83"/>
    </row>
    <row r="94077" spans="16:16" x14ac:dyDescent="0.3">
      <c r="P94077" s="83"/>
    </row>
    <row r="94078" spans="16:16" x14ac:dyDescent="0.3">
      <c r="P94078" s="83"/>
    </row>
    <row r="94079" spans="16:16" x14ac:dyDescent="0.3">
      <c r="P94079" s="83"/>
    </row>
    <row r="94080" spans="16:16" x14ac:dyDescent="0.3">
      <c r="P94080" s="83"/>
    </row>
    <row r="94081" spans="16:16" x14ac:dyDescent="0.3">
      <c r="P94081" s="83"/>
    </row>
    <row r="94082" spans="16:16" x14ac:dyDescent="0.3">
      <c r="P94082" s="83"/>
    </row>
    <row r="94083" spans="16:16" x14ac:dyDescent="0.3">
      <c r="P94083" s="83"/>
    </row>
    <row r="94084" spans="16:16" x14ac:dyDescent="0.3">
      <c r="P94084" s="83"/>
    </row>
    <row r="94085" spans="16:16" x14ac:dyDescent="0.3">
      <c r="P94085" s="83"/>
    </row>
    <row r="94086" spans="16:16" x14ac:dyDescent="0.3">
      <c r="P94086" s="83"/>
    </row>
    <row r="94087" spans="16:16" x14ac:dyDescent="0.3">
      <c r="P94087" s="83"/>
    </row>
    <row r="94088" spans="16:16" x14ac:dyDescent="0.3">
      <c r="P94088" s="83"/>
    </row>
    <row r="94089" spans="16:16" x14ac:dyDescent="0.3">
      <c r="P94089" s="83"/>
    </row>
    <row r="94090" spans="16:16" x14ac:dyDescent="0.3">
      <c r="P94090" s="83"/>
    </row>
    <row r="94091" spans="16:16" x14ac:dyDescent="0.3">
      <c r="P94091" s="83"/>
    </row>
    <row r="94092" spans="16:16" x14ac:dyDescent="0.3">
      <c r="P94092" s="83"/>
    </row>
    <row r="94093" spans="16:16" x14ac:dyDescent="0.3">
      <c r="P94093" s="83"/>
    </row>
    <row r="94094" spans="16:16" x14ac:dyDescent="0.3">
      <c r="P94094" s="83"/>
    </row>
    <row r="94095" spans="16:16" x14ac:dyDescent="0.3">
      <c r="P94095" s="83"/>
    </row>
    <row r="94096" spans="16:16" x14ac:dyDescent="0.3">
      <c r="P94096" s="83"/>
    </row>
    <row r="94097" spans="16:16" x14ac:dyDescent="0.3">
      <c r="P94097" s="83"/>
    </row>
    <row r="94098" spans="16:16" x14ac:dyDescent="0.3">
      <c r="P94098" s="83"/>
    </row>
    <row r="94099" spans="16:16" x14ac:dyDescent="0.3">
      <c r="P94099" s="83"/>
    </row>
    <row r="94100" spans="16:16" x14ac:dyDescent="0.3">
      <c r="P94100" s="83"/>
    </row>
    <row r="94101" spans="16:16" x14ac:dyDescent="0.3">
      <c r="P94101" s="83"/>
    </row>
    <row r="94102" spans="16:16" x14ac:dyDescent="0.3">
      <c r="P94102" s="83"/>
    </row>
    <row r="94103" spans="16:16" x14ac:dyDescent="0.3">
      <c r="P94103" s="83"/>
    </row>
    <row r="94104" spans="16:16" x14ac:dyDescent="0.3">
      <c r="P94104" s="83"/>
    </row>
    <row r="94105" spans="16:16" x14ac:dyDescent="0.3">
      <c r="P94105" s="83"/>
    </row>
    <row r="94106" spans="16:16" x14ac:dyDescent="0.3">
      <c r="P94106" s="83"/>
    </row>
    <row r="94107" spans="16:16" x14ac:dyDescent="0.3">
      <c r="P94107" s="83"/>
    </row>
    <row r="94108" spans="16:16" x14ac:dyDescent="0.3">
      <c r="P94108" s="83"/>
    </row>
    <row r="94109" spans="16:16" x14ac:dyDescent="0.3">
      <c r="P94109" s="83"/>
    </row>
    <row r="94110" spans="16:16" x14ac:dyDescent="0.3">
      <c r="P94110" s="83"/>
    </row>
    <row r="94111" spans="16:16" x14ac:dyDescent="0.3">
      <c r="P94111" s="83"/>
    </row>
    <row r="94112" spans="16:16" x14ac:dyDescent="0.3">
      <c r="P94112" s="83"/>
    </row>
    <row r="94113" spans="16:16" x14ac:dyDescent="0.3">
      <c r="P94113" s="83"/>
    </row>
    <row r="94114" spans="16:16" x14ac:dyDescent="0.3">
      <c r="P94114" s="83"/>
    </row>
    <row r="94115" spans="16:16" x14ac:dyDescent="0.3">
      <c r="P94115" s="83"/>
    </row>
    <row r="94116" spans="16:16" x14ac:dyDescent="0.3">
      <c r="P94116" s="83"/>
    </row>
    <row r="94117" spans="16:16" x14ac:dyDescent="0.3">
      <c r="P94117" s="83"/>
    </row>
    <row r="94118" spans="16:16" x14ac:dyDescent="0.3">
      <c r="P94118" s="83"/>
    </row>
    <row r="94119" spans="16:16" x14ac:dyDescent="0.3">
      <c r="P94119" s="83"/>
    </row>
    <row r="94120" spans="16:16" x14ac:dyDescent="0.3">
      <c r="P94120" s="83"/>
    </row>
    <row r="94121" spans="16:16" x14ac:dyDescent="0.3">
      <c r="P94121" s="83"/>
    </row>
    <row r="94122" spans="16:16" x14ac:dyDescent="0.3">
      <c r="P94122" s="83"/>
    </row>
    <row r="94123" spans="16:16" x14ac:dyDescent="0.3">
      <c r="P94123" s="83"/>
    </row>
    <row r="94124" spans="16:16" x14ac:dyDescent="0.3">
      <c r="P94124" s="83"/>
    </row>
    <row r="94125" spans="16:16" x14ac:dyDescent="0.3">
      <c r="P94125" s="83"/>
    </row>
    <row r="94126" spans="16:16" x14ac:dyDescent="0.3">
      <c r="P94126" s="83"/>
    </row>
    <row r="94127" spans="16:16" x14ac:dyDescent="0.3">
      <c r="P94127" s="83"/>
    </row>
    <row r="94128" spans="16:16" x14ac:dyDescent="0.3">
      <c r="P94128" s="83"/>
    </row>
    <row r="94129" spans="16:16" x14ac:dyDescent="0.3">
      <c r="P94129" s="83"/>
    </row>
    <row r="94130" spans="16:16" x14ac:dyDescent="0.3">
      <c r="P94130" s="83"/>
    </row>
    <row r="94131" spans="16:16" x14ac:dyDescent="0.3">
      <c r="P94131" s="83"/>
    </row>
    <row r="94132" spans="16:16" x14ac:dyDescent="0.3">
      <c r="P94132" s="83"/>
    </row>
    <row r="94133" spans="16:16" x14ac:dyDescent="0.3">
      <c r="P94133" s="83"/>
    </row>
    <row r="94134" spans="16:16" x14ac:dyDescent="0.3">
      <c r="P94134" s="83"/>
    </row>
    <row r="94135" spans="16:16" x14ac:dyDescent="0.3">
      <c r="P94135" s="83"/>
    </row>
    <row r="94136" spans="16:16" x14ac:dyDescent="0.3">
      <c r="P94136" s="83"/>
    </row>
    <row r="94137" spans="16:16" x14ac:dyDescent="0.3">
      <c r="P94137" s="83"/>
    </row>
    <row r="94138" spans="16:16" x14ac:dyDescent="0.3">
      <c r="P94138" s="83"/>
    </row>
    <row r="94139" spans="16:16" x14ac:dyDescent="0.3">
      <c r="P94139" s="83"/>
    </row>
    <row r="94140" spans="16:16" x14ac:dyDescent="0.3">
      <c r="P94140" s="83"/>
    </row>
    <row r="94141" spans="16:16" x14ac:dyDescent="0.3">
      <c r="P94141" s="83"/>
    </row>
    <row r="94142" spans="16:16" x14ac:dyDescent="0.3">
      <c r="P94142" s="83"/>
    </row>
    <row r="94143" spans="16:16" x14ac:dyDescent="0.3">
      <c r="P94143" s="83"/>
    </row>
    <row r="94144" spans="16:16" x14ac:dyDescent="0.3">
      <c r="P94144" s="83"/>
    </row>
    <row r="94145" spans="16:16" x14ac:dyDescent="0.3">
      <c r="P94145" s="83"/>
    </row>
    <row r="94146" spans="16:16" x14ac:dyDescent="0.3">
      <c r="P94146" s="83"/>
    </row>
    <row r="94147" spans="16:16" x14ac:dyDescent="0.3">
      <c r="P94147" s="83"/>
    </row>
    <row r="94148" spans="16:16" x14ac:dyDescent="0.3">
      <c r="P94148" s="83"/>
    </row>
    <row r="94149" spans="16:16" x14ac:dyDescent="0.3">
      <c r="P94149" s="83"/>
    </row>
    <row r="94150" spans="16:16" x14ac:dyDescent="0.3">
      <c r="P94150" s="83"/>
    </row>
    <row r="94151" spans="16:16" x14ac:dyDescent="0.3">
      <c r="P94151" s="83"/>
    </row>
    <row r="94152" spans="16:16" x14ac:dyDescent="0.3">
      <c r="P94152" s="83"/>
    </row>
    <row r="94153" spans="16:16" x14ac:dyDescent="0.3">
      <c r="P94153" s="83"/>
    </row>
    <row r="94154" spans="16:16" x14ac:dyDescent="0.3">
      <c r="P94154" s="83"/>
    </row>
    <row r="94155" spans="16:16" x14ac:dyDescent="0.3">
      <c r="P94155" s="83"/>
    </row>
    <row r="94156" spans="16:16" x14ac:dyDescent="0.3">
      <c r="P94156" s="83"/>
    </row>
    <row r="94157" spans="16:16" x14ac:dyDescent="0.3">
      <c r="P94157" s="83"/>
    </row>
    <row r="94158" spans="16:16" x14ac:dyDescent="0.3">
      <c r="P94158" s="83"/>
    </row>
    <row r="94159" spans="16:16" x14ac:dyDescent="0.3">
      <c r="P94159" s="83"/>
    </row>
    <row r="94160" spans="16:16" x14ac:dyDescent="0.3">
      <c r="P94160" s="83"/>
    </row>
    <row r="94161" spans="16:16" x14ac:dyDescent="0.3">
      <c r="P94161" s="83"/>
    </row>
    <row r="94162" spans="16:16" x14ac:dyDescent="0.3">
      <c r="P94162" s="83"/>
    </row>
    <row r="94163" spans="16:16" x14ac:dyDescent="0.3">
      <c r="P94163" s="83"/>
    </row>
    <row r="94164" spans="16:16" x14ac:dyDescent="0.3">
      <c r="P94164" s="83"/>
    </row>
    <row r="94165" spans="16:16" x14ac:dyDescent="0.3">
      <c r="P94165" s="83"/>
    </row>
    <row r="94166" spans="16:16" x14ac:dyDescent="0.3">
      <c r="P94166" s="83"/>
    </row>
    <row r="94167" spans="16:16" x14ac:dyDescent="0.3">
      <c r="P94167" s="83"/>
    </row>
    <row r="94168" spans="16:16" x14ac:dyDescent="0.3">
      <c r="P94168" s="83"/>
    </row>
    <row r="94169" spans="16:16" x14ac:dyDescent="0.3">
      <c r="P94169" s="83"/>
    </row>
    <row r="94170" spans="16:16" x14ac:dyDescent="0.3">
      <c r="P94170" s="83"/>
    </row>
    <row r="94171" spans="16:16" x14ac:dyDescent="0.3">
      <c r="P94171" s="83"/>
    </row>
    <row r="94172" spans="16:16" x14ac:dyDescent="0.3">
      <c r="P94172" s="83"/>
    </row>
    <row r="94173" spans="16:16" x14ac:dyDescent="0.3">
      <c r="P94173" s="83"/>
    </row>
    <row r="94174" spans="16:16" x14ac:dyDescent="0.3">
      <c r="P94174" s="83"/>
    </row>
    <row r="94175" spans="16:16" x14ac:dyDescent="0.3">
      <c r="P94175" s="83"/>
    </row>
    <row r="94176" spans="16:16" x14ac:dyDescent="0.3">
      <c r="P94176" s="83"/>
    </row>
    <row r="94177" spans="16:16" x14ac:dyDescent="0.3">
      <c r="P94177" s="83"/>
    </row>
    <row r="94178" spans="16:16" x14ac:dyDescent="0.3">
      <c r="P94178" s="83"/>
    </row>
    <row r="94179" spans="16:16" x14ac:dyDescent="0.3">
      <c r="P94179" s="83"/>
    </row>
    <row r="94180" spans="16:16" x14ac:dyDescent="0.3">
      <c r="P94180" s="83"/>
    </row>
    <row r="94181" spans="16:16" x14ac:dyDescent="0.3">
      <c r="P94181" s="83"/>
    </row>
    <row r="94182" spans="16:16" x14ac:dyDescent="0.3">
      <c r="P94182" s="83"/>
    </row>
    <row r="94183" spans="16:16" x14ac:dyDescent="0.3">
      <c r="P94183" s="83"/>
    </row>
    <row r="94184" spans="16:16" x14ac:dyDescent="0.3">
      <c r="P94184" s="83"/>
    </row>
    <row r="94185" spans="16:16" x14ac:dyDescent="0.3">
      <c r="P94185" s="83"/>
    </row>
    <row r="94186" spans="16:16" x14ac:dyDescent="0.3">
      <c r="P94186" s="83"/>
    </row>
    <row r="94187" spans="16:16" x14ac:dyDescent="0.3">
      <c r="P94187" s="83"/>
    </row>
    <row r="94188" spans="16:16" x14ac:dyDescent="0.3">
      <c r="P94188" s="83"/>
    </row>
    <row r="94189" spans="16:16" x14ac:dyDescent="0.3">
      <c r="P94189" s="83"/>
    </row>
    <row r="94190" spans="16:16" x14ac:dyDescent="0.3">
      <c r="P94190" s="83"/>
    </row>
    <row r="94191" spans="16:16" x14ac:dyDescent="0.3">
      <c r="P94191" s="83"/>
    </row>
    <row r="94192" spans="16:16" x14ac:dyDescent="0.3">
      <c r="P94192" s="83"/>
    </row>
    <row r="94193" spans="16:16" x14ac:dyDescent="0.3">
      <c r="P94193" s="83"/>
    </row>
    <row r="94194" spans="16:16" x14ac:dyDescent="0.3">
      <c r="P94194" s="83"/>
    </row>
    <row r="94195" spans="16:16" x14ac:dyDescent="0.3">
      <c r="P94195" s="83"/>
    </row>
    <row r="94196" spans="16:16" x14ac:dyDescent="0.3">
      <c r="P94196" s="83"/>
    </row>
    <row r="94197" spans="16:16" x14ac:dyDescent="0.3">
      <c r="P94197" s="83"/>
    </row>
    <row r="94198" spans="16:16" x14ac:dyDescent="0.3">
      <c r="P94198" s="83"/>
    </row>
    <row r="94199" spans="16:16" x14ac:dyDescent="0.3">
      <c r="P94199" s="83"/>
    </row>
    <row r="94200" spans="16:16" x14ac:dyDescent="0.3">
      <c r="P94200" s="83"/>
    </row>
    <row r="94201" spans="16:16" x14ac:dyDescent="0.3">
      <c r="P94201" s="83"/>
    </row>
    <row r="94202" spans="16:16" x14ac:dyDescent="0.3">
      <c r="P94202" s="83"/>
    </row>
    <row r="94203" spans="16:16" x14ac:dyDescent="0.3">
      <c r="P94203" s="83"/>
    </row>
    <row r="94204" spans="16:16" x14ac:dyDescent="0.3">
      <c r="P94204" s="83"/>
    </row>
    <row r="94205" spans="16:16" x14ac:dyDescent="0.3">
      <c r="P94205" s="83"/>
    </row>
    <row r="94206" spans="16:16" x14ac:dyDescent="0.3">
      <c r="P94206" s="83"/>
    </row>
    <row r="94207" spans="16:16" x14ac:dyDescent="0.3">
      <c r="P94207" s="83"/>
    </row>
    <row r="94208" spans="16:16" x14ac:dyDescent="0.3">
      <c r="P94208" s="83"/>
    </row>
    <row r="94209" spans="16:16" x14ac:dyDescent="0.3">
      <c r="P94209" s="83"/>
    </row>
    <row r="94210" spans="16:16" x14ac:dyDescent="0.3">
      <c r="P94210" s="83"/>
    </row>
    <row r="94211" spans="16:16" x14ac:dyDescent="0.3">
      <c r="P94211" s="83"/>
    </row>
    <row r="94212" spans="16:16" x14ac:dyDescent="0.3">
      <c r="P94212" s="83"/>
    </row>
    <row r="94213" spans="16:16" x14ac:dyDescent="0.3">
      <c r="P94213" s="83"/>
    </row>
    <row r="94214" spans="16:16" x14ac:dyDescent="0.3">
      <c r="P94214" s="83"/>
    </row>
    <row r="94215" spans="16:16" x14ac:dyDescent="0.3">
      <c r="P94215" s="83"/>
    </row>
    <row r="94216" spans="16:16" x14ac:dyDescent="0.3">
      <c r="P94216" s="83"/>
    </row>
    <row r="94217" spans="16:16" x14ac:dyDescent="0.3">
      <c r="P94217" s="83"/>
    </row>
    <row r="94218" spans="16:16" x14ac:dyDescent="0.3">
      <c r="P94218" s="83"/>
    </row>
    <row r="94219" spans="16:16" x14ac:dyDescent="0.3">
      <c r="P94219" s="83"/>
    </row>
    <row r="94220" spans="16:16" x14ac:dyDescent="0.3">
      <c r="P94220" s="83"/>
    </row>
    <row r="94221" spans="16:16" x14ac:dyDescent="0.3">
      <c r="P94221" s="83"/>
    </row>
    <row r="94222" spans="16:16" x14ac:dyDescent="0.3">
      <c r="P94222" s="83"/>
    </row>
    <row r="94223" spans="16:16" x14ac:dyDescent="0.3">
      <c r="P94223" s="83"/>
    </row>
    <row r="94224" spans="16:16" x14ac:dyDescent="0.3">
      <c r="P94224" s="83"/>
    </row>
    <row r="94225" spans="16:16" x14ac:dyDescent="0.3">
      <c r="P94225" s="83"/>
    </row>
    <row r="94226" spans="16:16" x14ac:dyDescent="0.3">
      <c r="P94226" s="83"/>
    </row>
    <row r="94227" spans="16:16" x14ac:dyDescent="0.3">
      <c r="P94227" s="83"/>
    </row>
    <row r="94228" spans="16:16" x14ac:dyDescent="0.3">
      <c r="P94228" s="83"/>
    </row>
    <row r="94229" spans="16:16" x14ac:dyDescent="0.3">
      <c r="P94229" s="83"/>
    </row>
    <row r="94230" spans="16:16" x14ac:dyDescent="0.3">
      <c r="P94230" s="83"/>
    </row>
    <row r="94231" spans="16:16" x14ac:dyDescent="0.3">
      <c r="P94231" s="83"/>
    </row>
    <row r="94232" spans="16:16" x14ac:dyDescent="0.3">
      <c r="P94232" s="83"/>
    </row>
    <row r="94233" spans="16:16" x14ac:dyDescent="0.3">
      <c r="P94233" s="83"/>
    </row>
    <row r="94234" spans="16:16" x14ac:dyDescent="0.3">
      <c r="P94234" s="83"/>
    </row>
    <row r="94235" spans="16:16" x14ac:dyDescent="0.3">
      <c r="P94235" s="83"/>
    </row>
    <row r="94236" spans="16:16" x14ac:dyDescent="0.3">
      <c r="P94236" s="83"/>
    </row>
    <row r="94237" spans="16:16" x14ac:dyDescent="0.3">
      <c r="P94237" s="83"/>
    </row>
    <row r="94238" spans="16:16" x14ac:dyDescent="0.3">
      <c r="P94238" s="83"/>
    </row>
    <row r="94239" spans="16:16" x14ac:dyDescent="0.3">
      <c r="P94239" s="83"/>
    </row>
    <row r="94240" spans="16:16" x14ac:dyDescent="0.3">
      <c r="P94240" s="83"/>
    </row>
    <row r="94241" spans="16:16" x14ac:dyDescent="0.3">
      <c r="P94241" s="83"/>
    </row>
    <row r="94242" spans="16:16" x14ac:dyDescent="0.3">
      <c r="P94242" s="83"/>
    </row>
    <row r="94243" spans="16:16" x14ac:dyDescent="0.3">
      <c r="P94243" s="83"/>
    </row>
    <row r="94244" spans="16:16" x14ac:dyDescent="0.3">
      <c r="P94244" s="83"/>
    </row>
    <row r="94245" spans="16:16" x14ac:dyDescent="0.3">
      <c r="P94245" s="83"/>
    </row>
    <row r="94246" spans="16:16" x14ac:dyDescent="0.3">
      <c r="P94246" s="83"/>
    </row>
    <row r="94247" spans="16:16" x14ac:dyDescent="0.3">
      <c r="P94247" s="83"/>
    </row>
    <row r="94248" spans="16:16" x14ac:dyDescent="0.3">
      <c r="P94248" s="83"/>
    </row>
    <row r="94249" spans="16:16" x14ac:dyDescent="0.3">
      <c r="P94249" s="83"/>
    </row>
    <row r="94250" spans="16:16" x14ac:dyDescent="0.3">
      <c r="P94250" s="83"/>
    </row>
    <row r="94251" spans="16:16" x14ac:dyDescent="0.3">
      <c r="P94251" s="83"/>
    </row>
    <row r="94252" spans="16:16" x14ac:dyDescent="0.3">
      <c r="P94252" s="83"/>
    </row>
    <row r="94253" spans="16:16" x14ac:dyDescent="0.3">
      <c r="P94253" s="83"/>
    </row>
    <row r="94254" spans="16:16" x14ac:dyDescent="0.3">
      <c r="P94254" s="83"/>
    </row>
    <row r="94255" spans="16:16" x14ac:dyDescent="0.3">
      <c r="P94255" s="83"/>
    </row>
    <row r="94256" spans="16:16" x14ac:dyDescent="0.3">
      <c r="P94256" s="83"/>
    </row>
    <row r="94257" spans="16:16" x14ac:dyDescent="0.3">
      <c r="P94257" s="83"/>
    </row>
    <row r="94258" spans="16:16" x14ac:dyDescent="0.3">
      <c r="P94258" s="83"/>
    </row>
    <row r="94259" spans="16:16" x14ac:dyDescent="0.3">
      <c r="P94259" s="83"/>
    </row>
    <row r="94260" spans="16:16" x14ac:dyDescent="0.3">
      <c r="P94260" s="83"/>
    </row>
    <row r="94261" spans="16:16" x14ac:dyDescent="0.3">
      <c r="P94261" s="83"/>
    </row>
    <row r="94262" spans="16:16" x14ac:dyDescent="0.3">
      <c r="P94262" s="83"/>
    </row>
    <row r="94263" spans="16:16" x14ac:dyDescent="0.3">
      <c r="P94263" s="83"/>
    </row>
    <row r="94264" spans="16:16" x14ac:dyDescent="0.3">
      <c r="P94264" s="83"/>
    </row>
    <row r="94265" spans="16:16" x14ac:dyDescent="0.3">
      <c r="P94265" s="83"/>
    </row>
    <row r="94266" spans="16:16" x14ac:dyDescent="0.3">
      <c r="P94266" s="83"/>
    </row>
    <row r="94267" spans="16:16" x14ac:dyDescent="0.3">
      <c r="P94267" s="83"/>
    </row>
    <row r="94268" spans="16:16" x14ac:dyDescent="0.3">
      <c r="P94268" s="83"/>
    </row>
    <row r="94269" spans="16:16" x14ac:dyDescent="0.3">
      <c r="P94269" s="83"/>
    </row>
    <row r="94270" spans="16:16" x14ac:dyDescent="0.3">
      <c r="P94270" s="83"/>
    </row>
    <row r="94271" spans="16:16" x14ac:dyDescent="0.3">
      <c r="P94271" s="83"/>
    </row>
    <row r="94272" spans="16:16" x14ac:dyDescent="0.3">
      <c r="P94272" s="83"/>
    </row>
    <row r="94273" spans="16:16" x14ac:dyDescent="0.3">
      <c r="P94273" s="83"/>
    </row>
    <row r="94274" spans="16:16" x14ac:dyDescent="0.3">
      <c r="P94274" s="83"/>
    </row>
    <row r="94275" spans="16:16" x14ac:dyDescent="0.3">
      <c r="P94275" s="83"/>
    </row>
    <row r="94276" spans="16:16" x14ac:dyDescent="0.3">
      <c r="P94276" s="83"/>
    </row>
    <row r="94277" spans="16:16" x14ac:dyDescent="0.3">
      <c r="P94277" s="83"/>
    </row>
    <row r="94278" spans="16:16" x14ac:dyDescent="0.3">
      <c r="P94278" s="83"/>
    </row>
    <row r="94279" spans="16:16" x14ac:dyDescent="0.3">
      <c r="P94279" s="83"/>
    </row>
    <row r="94280" spans="16:16" x14ac:dyDescent="0.3">
      <c r="P94280" s="83"/>
    </row>
    <row r="94281" spans="16:16" x14ac:dyDescent="0.3">
      <c r="P94281" s="83"/>
    </row>
    <row r="94282" spans="16:16" x14ac:dyDescent="0.3">
      <c r="P94282" s="83"/>
    </row>
    <row r="94283" spans="16:16" x14ac:dyDescent="0.3">
      <c r="P94283" s="83"/>
    </row>
    <row r="94284" spans="16:16" x14ac:dyDescent="0.3">
      <c r="P94284" s="83"/>
    </row>
    <row r="94285" spans="16:16" x14ac:dyDescent="0.3">
      <c r="P94285" s="83"/>
    </row>
    <row r="94286" spans="16:16" x14ac:dyDescent="0.3">
      <c r="P94286" s="83"/>
    </row>
    <row r="94287" spans="16:16" x14ac:dyDescent="0.3">
      <c r="P94287" s="83"/>
    </row>
    <row r="94288" spans="16:16" x14ac:dyDescent="0.3">
      <c r="P94288" s="83"/>
    </row>
    <row r="94289" spans="16:16" x14ac:dyDescent="0.3">
      <c r="P94289" s="83"/>
    </row>
    <row r="94290" spans="16:16" x14ac:dyDescent="0.3">
      <c r="P94290" s="83"/>
    </row>
    <row r="94291" spans="16:16" x14ac:dyDescent="0.3">
      <c r="P94291" s="83"/>
    </row>
    <row r="94292" spans="16:16" x14ac:dyDescent="0.3">
      <c r="P94292" s="83"/>
    </row>
    <row r="94293" spans="16:16" x14ac:dyDescent="0.3">
      <c r="P94293" s="83"/>
    </row>
    <row r="94294" spans="16:16" x14ac:dyDescent="0.3">
      <c r="P94294" s="83"/>
    </row>
    <row r="94295" spans="16:16" x14ac:dyDescent="0.3">
      <c r="P94295" s="83"/>
    </row>
    <row r="94296" spans="16:16" x14ac:dyDescent="0.3">
      <c r="P94296" s="83"/>
    </row>
    <row r="94297" spans="16:16" x14ac:dyDescent="0.3">
      <c r="P94297" s="83"/>
    </row>
    <row r="94298" spans="16:16" x14ac:dyDescent="0.3">
      <c r="P94298" s="83"/>
    </row>
    <row r="94299" spans="16:16" x14ac:dyDescent="0.3">
      <c r="P94299" s="83"/>
    </row>
    <row r="94300" spans="16:16" x14ac:dyDescent="0.3">
      <c r="P94300" s="83"/>
    </row>
    <row r="94301" spans="16:16" x14ac:dyDescent="0.3">
      <c r="P94301" s="83"/>
    </row>
    <row r="94302" spans="16:16" x14ac:dyDescent="0.3">
      <c r="P94302" s="83"/>
    </row>
    <row r="94303" spans="16:16" x14ac:dyDescent="0.3">
      <c r="P94303" s="83"/>
    </row>
    <row r="94304" spans="16:16" x14ac:dyDescent="0.3">
      <c r="P94304" s="83"/>
    </row>
    <row r="94305" spans="16:16" x14ac:dyDescent="0.3">
      <c r="P94305" s="83"/>
    </row>
    <row r="94306" spans="16:16" x14ac:dyDescent="0.3">
      <c r="P94306" s="83"/>
    </row>
    <row r="94307" spans="16:16" x14ac:dyDescent="0.3">
      <c r="P94307" s="83"/>
    </row>
    <row r="94308" spans="16:16" x14ac:dyDescent="0.3">
      <c r="P94308" s="83"/>
    </row>
    <row r="94309" spans="16:16" x14ac:dyDescent="0.3">
      <c r="P94309" s="83"/>
    </row>
    <row r="94310" spans="16:16" x14ac:dyDescent="0.3">
      <c r="P94310" s="83"/>
    </row>
    <row r="94311" spans="16:16" x14ac:dyDescent="0.3">
      <c r="P94311" s="83"/>
    </row>
    <row r="94312" spans="16:16" x14ac:dyDescent="0.3">
      <c r="P94312" s="83"/>
    </row>
    <row r="94313" spans="16:16" x14ac:dyDescent="0.3">
      <c r="P94313" s="83"/>
    </row>
    <row r="94314" spans="16:16" x14ac:dyDescent="0.3">
      <c r="P94314" s="83"/>
    </row>
    <row r="94315" spans="16:16" x14ac:dyDescent="0.3">
      <c r="P94315" s="83"/>
    </row>
    <row r="94316" spans="16:16" x14ac:dyDescent="0.3">
      <c r="P94316" s="83"/>
    </row>
    <row r="94317" spans="16:16" x14ac:dyDescent="0.3">
      <c r="P94317" s="83"/>
    </row>
    <row r="94318" spans="16:16" x14ac:dyDescent="0.3">
      <c r="P94318" s="83"/>
    </row>
    <row r="94319" spans="16:16" x14ac:dyDescent="0.3">
      <c r="P94319" s="83"/>
    </row>
    <row r="94320" spans="16:16" x14ac:dyDescent="0.3">
      <c r="P94320" s="83"/>
    </row>
    <row r="94321" spans="16:16" x14ac:dyDescent="0.3">
      <c r="P94321" s="83"/>
    </row>
    <row r="94322" spans="16:16" x14ac:dyDescent="0.3">
      <c r="P94322" s="83"/>
    </row>
    <row r="94323" spans="16:16" x14ac:dyDescent="0.3">
      <c r="P94323" s="83"/>
    </row>
    <row r="94324" spans="16:16" x14ac:dyDescent="0.3">
      <c r="P94324" s="83"/>
    </row>
    <row r="94325" spans="16:16" x14ac:dyDescent="0.3">
      <c r="P94325" s="83"/>
    </row>
    <row r="94326" spans="16:16" x14ac:dyDescent="0.3">
      <c r="P94326" s="83"/>
    </row>
    <row r="94327" spans="16:16" x14ac:dyDescent="0.3">
      <c r="P94327" s="83"/>
    </row>
    <row r="94328" spans="16:16" x14ac:dyDescent="0.3">
      <c r="P94328" s="83"/>
    </row>
    <row r="94329" spans="16:16" x14ac:dyDescent="0.3">
      <c r="P94329" s="83"/>
    </row>
    <row r="94330" spans="16:16" x14ac:dyDescent="0.3">
      <c r="P94330" s="83"/>
    </row>
    <row r="94331" spans="16:16" x14ac:dyDescent="0.3">
      <c r="P94331" s="83"/>
    </row>
    <row r="94332" spans="16:16" x14ac:dyDescent="0.3">
      <c r="P94332" s="83"/>
    </row>
    <row r="94333" spans="16:16" x14ac:dyDescent="0.3">
      <c r="P94333" s="83"/>
    </row>
    <row r="94334" spans="16:16" x14ac:dyDescent="0.3">
      <c r="P94334" s="83"/>
    </row>
    <row r="94335" spans="16:16" x14ac:dyDescent="0.3">
      <c r="P94335" s="83"/>
    </row>
    <row r="94336" spans="16:16" x14ac:dyDescent="0.3">
      <c r="P94336" s="83"/>
    </row>
    <row r="94337" spans="16:16" x14ac:dyDescent="0.3">
      <c r="P94337" s="83"/>
    </row>
    <row r="94338" spans="16:16" x14ac:dyDescent="0.3">
      <c r="P94338" s="83"/>
    </row>
    <row r="94339" spans="16:16" x14ac:dyDescent="0.3">
      <c r="P94339" s="83"/>
    </row>
    <row r="94340" spans="16:16" x14ac:dyDescent="0.3">
      <c r="P94340" s="83"/>
    </row>
    <row r="94341" spans="16:16" x14ac:dyDescent="0.3">
      <c r="P94341" s="83"/>
    </row>
    <row r="94342" spans="16:16" x14ac:dyDescent="0.3">
      <c r="P94342" s="83"/>
    </row>
    <row r="94343" spans="16:16" x14ac:dyDescent="0.3">
      <c r="P94343" s="83"/>
    </row>
    <row r="94344" spans="16:16" x14ac:dyDescent="0.3">
      <c r="P94344" s="83"/>
    </row>
    <row r="94345" spans="16:16" x14ac:dyDescent="0.3">
      <c r="P94345" s="83"/>
    </row>
    <row r="94346" spans="16:16" x14ac:dyDescent="0.3">
      <c r="P94346" s="83"/>
    </row>
    <row r="94347" spans="16:16" x14ac:dyDescent="0.3">
      <c r="P94347" s="83"/>
    </row>
    <row r="94348" spans="16:16" x14ac:dyDescent="0.3">
      <c r="P94348" s="83"/>
    </row>
    <row r="94349" spans="16:16" x14ac:dyDescent="0.3">
      <c r="P94349" s="83"/>
    </row>
    <row r="94350" spans="16:16" x14ac:dyDescent="0.3">
      <c r="P94350" s="83"/>
    </row>
    <row r="94351" spans="16:16" x14ac:dyDescent="0.3">
      <c r="P94351" s="83"/>
    </row>
    <row r="94352" spans="16:16" x14ac:dyDescent="0.3">
      <c r="P94352" s="83"/>
    </row>
    <row r="94353" spans="16:16" x14ac:dyDescent="0.3">
      <c r="P94353" s="83"/>
    </row>
    <row r="94354" spans="16:16" x14ac:dyDescent="0.3">
      <c r="P94354" s="83"/>
    </row>
    <row r="94355" spans="16:16" x14ac:dyDescent="0.3">
      <c r="P94355" s="83"/>
    </row>
    <row r="94356" spans="16:16" x14ac:dyDescent="0.3">
      <c r="P94356" s="83"/>
    </row>
    <row r="94357" spans="16:16" x14ac:dyDescent="0.3">
      <c r="P94357" s="83"/>
    </row>
    <row r="94358" spans="16:16" x14ac:dyDescent="0.3">
      <c r="P94358" s="83"/>
    </row>
    <row r="94359" spans="16:16" x14ac:dyDescent="0.3">
      <c r="P94359" s="83"/>
    </row>
    <row r="94360" spans="16:16" x14ac:dyDescent="0.3">
      <c r="P94360" s="83"/>
    </row>
    <row r="94361" spans="16:16" x14ac:dyDescent="0.3">
      <c r="P94361" s="83"/>
    </row>
    <row r="94362" spans="16:16" x14ac:dyDescent="0.3">
      <c r="P94362" s="83"/>
    </row>
    <row r="94363" spans="16:16" x14ac:dyDescent="0.3">
      <c r="P94363" s="83"/>
    </row>
    <row r="94364" spans="16:16" x14ac:dyDescent="0.3">
      <c r="P94364" s="83"/>
    </row>
    <row r="94365" spans="16:16" x14ac:dyDescent="0.3">
      <c r="P94365" s="83"/>
    </row>
    <row r="94366" spans="16:16" x14ac:dyDescent="0.3">
      <c r="P94366" s="83"/>
    </row>
    <row r="94367" spans="16:16" x14ac:dyDescent="0.3">
      <c r="P94367" s="83"/>
    </row>
    <row r="94368" spans="16:16" x14ac:dyDescent="0.3">
      <c r="P94368" s="83"/>
    </row>
    <row r="94369" spans="16:16" x14ac:dyDescent="0.3">
      <c r="P94369" s="83"/>
    </row>
    <row r="94370" spans="16:16" x14ac:dyDescent="0.3">
      <c r="P94370" s="83"/>
    </row>
    <row r="94371" spans="16:16" x14ac:dyDescent="0.3">
      <c r="P94371" s="83"/>
    </row>
    <row r="94372" spans="16:16" x14ac:dyDescent="0.3">
      <c r="P94372" s="83"/>
    </row>
    <row r="94373" spans="16:16" x14ac:dyDescent="0.3">
      <c r="P94373" s="83"/>
    </row>
    <row r="94374" spans="16:16" x14ac:dyDescent="0.3">
      <c r="P94374" s="83"/>
    </row>
    <row r="94375" spans="16:16" x14ac:dyDescent="0.3">
      <c r="P94375" s="83"/>
    </row>
    <row r="94376" spans="16:16" x14ac:dyDescent="0.3">
      <c r="P94376" s="83"/>
    </row>
    <row r="94377" spans="16:16" x14ac:dyDescent="0.3">
      <c r="P94377" s="83"/>
    </row>
    <row r="94378" spans="16:16" x14ac:dyDescent="0.3">
      <c r="P94378" s="83"/>
    </row>
    <row r="94379" spans="16:16" x14ac:dyDescent="0.3">
      <c r="P94379" s="83"/>
    </row>
    <row r="94380" spans="16:16" x14ac:dyDescent="0.3">
      <c r="P94380" s="83"/>
    </row>
    <row r="94381" spans="16:16" x14ac:dyDescent="0.3">
      <c r="P94381" s="83"/>
    </row>
    <row r="94382" spans="16:16" x14ac:dyDescent="0.3">
      <c r="P94382" s="83"/>
    </row>
    <row r="94383" spans="16:16" x14ac:dyDescent="0.3">
      <c r="P94383" s="83"/>
    </row>
    <row r="94384" spans="16:16" x14ac:dyDescent="0.3">
      <c r="P94384" s="83"/>
    </row>
    <row r="94385" spans="16:16" x14ac:dyDescent="0.3">
      <c r="P94385" s="83"/>
    </row>
    <row r="94386" spans="16:16" x14ac:dyDescent="0.3">
      <c r="P94386" s="83"/>
    </row>
    <row r="94387" spans="16:16" x14ac:dyDescent="0.3">
      <c r="P94387" s="83"/>
    </row>
    <row r="94388" spans="16:16" x14ac:dyDescent="0.3">
      <c r="P94388" s="83"/>
    </row>
    <row r="94389" spans="16:16" x14ac:dyDescent="0.3">
      <c r="P94389" s="83"/>
    </row>
    <row r="94390" spans="16:16" x14ac:dyDescent="0.3">
      <c r="P94390" s="83"/>
    </row>
    <row r="94391" spans="16:16" x14ac:dyDescent="0.3">
      <c r="P94391" s="83"/>
    </row>
    <row r="94392" spans="16:16" x14ac:dyDescent="0.3">
      <c r="P94392" s="83"/>
    </row>
    <row r="94393" spans="16:16" x14ac:dyDescent="0.3">
      <c r="P94393" s="83"/>
    </row>
    <row r="94394" spans="16:16" x14ac:dyDescent="0.3">
      <c r="P94394" s="83"/>
    </row>
    <row r="94395" spans="16:16" x14ac:dyDescent="0.3">
      <c r="P94395" s="83"/>
    </row>
    <row r="94396" spans="16:16" x14ac:dyDescent="0.3">
      <c r="P94396" s="83"/>
    </row>
    <row r="94397" spans="16:16" x14ac:dyDescent="0.3">
      <c r="P94397" s="83"/>
    </row>
    <row r="94398" spans="16:16" x14ac:dyDescent="0.3">
      <c r="P94398" s="83"/>
    </row>
    <row r="94399" spans="16:16" x14ac:dyDescent="0.3">
      <c r="P94399" s="83"/>
    </row>
    <row r="94400" spans="16:16" x14ac:dyDescent="0.3">
      <c r="P94400" s="83"/>
    </row>
    <row r="94401" spans="16:16" x14ac:dyDescent="0.3">
      <c r="P94401" s="83"/>
    </row>
    <row r="94402" spans="16:16" x14ac:dyDescent="0.3">
      <c r="P94402" s="83"/>
    </row>
    <row r="94403" spans="16:16" x14ac:dyDescent="0.3">
      <c r="P94403" s="83"/>
    </row>
    <row r="94404" spans="16:16" x14ac:dyDescent="0.3">
      <c r="P94404" s="83"/>
    </row>
    <row r="94405" spans="16:16" x14ac:dyDescent="0.3">
      <c r="P94405" s="83"/>
    </row>
    <row r="94406" spans="16:16" x14ac:dyDescent="0.3">
      <c r="P94406" s="83"/>
    </row>
    <row r="94407" spans="16:16" x14ac:dyDescent="0.3">
      <c r="P94407" s="83"/>
    </row>
    <row r="94408" spans="16:16" x14ac:dyDescent="0.3">
      <c r="P94408" s="83"/>
    </row>
    <row r="94409" spans="16:16" x14ac:dyDescent="0.3">
      <c r="P94409" s="83"/>
    </row>
    <row r="94410" spans="16:16" x14ac:dyDescent="0.3">
      <c r="P94410" s="83"/>
    </row>
    <row r="94411" spans="16:16" x14ac:dyDescent="0.3">
      <c r="P94411" s="83"/>
    </row>
    <row r="94412" spans="16:16" x14ac:dyDescent="0.3">
      <c r="P94412" s="83"/>
    </row>
    <row r="94413" spans="16:16" x14ac:dyDescent="0.3">
      <c r="P94413" s="83"/>
    </row>
    <row r="94414" spans="16:16" x14ac:dyDescent="0.3">
      <c r="P94414" s="83"/>
    </row>
    <row r="94415" spans="16:16" x14ac:dyDescent="0.3">
      <c r="P94415" s="83"/>
    </row>
    <row r="94416" spans="16:16" x14ac:dyDescent="0.3">
      <c r="P94416" s="83"/>
    </row>
    <row r="94417" spans="16:16" x14ac:dyDescent="0.3">
      <c r="P94417" s="83"/>
    </row>
    <row r="94418" spans="16:16" x14ac:dyDescent="0.3">
      <c r="P94418" s="83"/>
    </row>
    <row r="94419" spans="16:16" x14ac:dyDescent="0.3">
      <c r="P94419" s="83"/>
    </row>
    <row r="94420" spans="16:16" x14ac:dyDescent="0.3">
      <c r="P94420" s="83"/>
    </row>
    <row r="94421" spans="16:16" x14ac:dyDescent="0.3">
      <c r="P94421" s="83"/>
    </row>
    <row r="94422" spans="16:16" x14ac:dyDescent="0.3">
      <c r="P94422" s="83"/>
    </row>
    <row r="94423" spans="16:16" x14ac:dyDescent="0.3">
      <c r="P94423" s="83"/>
    </row>
    <row r="94424" spans="16:16" x14ac:dyDescent="0.3">
      <c r="P94424" s="83"/>
    </row>
    <row r="94425" spans="16:16" x14ac:dyDescent="0.3">
      <c r="P94425" s="83"/>
    </row>
    <row r="94426" spans="16:16" x14ac:dyDescent="0.3">
      <c r="P94426" s="83"/>
    </row>
    <row r="94427" spans="16:16" x14ac:dyDescent="0.3">
      <c r="P94427" s="83"/>
    </row>
    <row r="94428" spans="16:16" x14ac:dyDescent="0.3">
      <c r="P94428" s="83"/>
    </row>
    <row r="94429" spans="16:16" x14ac:dyDescent="0.3">
      <c r="P94429" s="83"/>
    </row>
    <row r="94430" spans="16:16" x14ac:dyDescent="0.3">
      <c r="P94430" s="83"/>
    </row>
    <row r="94431" spans="16:16" x14ac:dyDescent="0.3">
      <c r="P94431" s="83"/>
    </row>
    <row r="94432" spans="16:16" x14ac:dyDescent="0.3">
      <c r="P94432" s="83"/>
    </row>
    <row r="94433" spans="16:16" x14ac:dyDescent="0.3">
      <c r="P94433" s="83"/>
    </row>
    <row r="94434" spans="16:16" x14ac:dyDescent="0.3">
      <c r="P94434" s="83"/>
    </row>
    <row r="94435" spans="16:16" x14ac:dyDescent="0.3">
      <c r="P94435" s="83"/>
    </row>
    <row r="94436" spans="16:16" x14ac:dyDescent="0.3">
      <c r="P94436" s="83"/>
    </row>
    <row r="94437" spans="16:16" x14ac:dyDescent="0.3">
      <c r="P94437" s="83"/>
    </row>
    <row r="94438" spans="16:16" x14ac:dyDescent="0.3">
      <c r="P94438" s="83"/>
    </row>
    <row r="94439" spans="16:16" x14ac:dyDescent="0.3">
      <c r="P94439" s="83"/>
    </row>
    <row r="94440" spans="16:16" x14ac:dyDescent="0.3">
      <c r="P94440" s="83"/>
    </row>
    <row r="94441" spans="16:16" x14ac:dyDescent="0.3">
      <c r="P94441" s="83"/>
    </row>
    <row r="94442" spans="16:16" x14ac:dyDescent="0.3">
      <c r="P94442" s="83"/>
    </row>
    <row r="94443" spans="16:16" x14ac:dyDescent="0.3">
      <c r="P94443" s="83"/>
    </row>
    <row r="94444" spans="16:16" x14ac:dyDescent="0.3">
      <c r="P94444" s="83"/>
    </row>
    <row r="94445" spans="16:16" x14ac:dyDescent="0.3">
      <c r="P94445" s="83"/>
    </row>
    <row r="94446" spans="16:16" x14ac:dyDescent="0.3">
      <c r="P94446" s="83"/>
    </row>
    <row r="94447" spans="16:16" x14ac:dyDescent="0.3">
      <c r="P94447" s="83"/>
    </row>
    <row r="94448" spans="16:16" x14ac:dyDescent="0.3">
      <c r="P94448" s="83"/>
    </row>
    <row r="94449" spans="16:16" x14ac:dyDescent="0.3">
      <c r="P94449" s="83"/>
    </row>
    <row r="94450" spans="16:16" x14ac:dyDescent="0.3">
      <c r="P94450" s="83"/>
    </row>
    <row r="94451" spans="16:16" x14ac:dyDescent="0.3">
      <c r="P94451" s="83"/>
    </row>
    <row r="94452" spans="16:16" x14ac:dyDescent="0.3">
      <c r="P94452" s="83"/>
    </row>
    <row r="94453" spans="16:16" x14ac:dyDescent="0.3">
      <c r="P94453" s="83"/>
    </row>
    <row r="94454" spans="16:16" x14ac:dyDescent="0.3">
      <c r="P94454" s="83"/>
    </row>
    <row r="94455" spans="16:16" x14ac:dyDescent="0.3">
      <c r="P94455" s="83"/>
    </row>
    <row r="94456" spans="16:16" x14ac:dyDescent="0.3">
      <c r="P94456" s="83"/>
    </row>
    <row r="94457" spans="16:16" x14ac:dyDescent="0.3">
      <c r="P94457" s="83"/>
    </row>
    <row r="94458" spans="16:16" x14ac:dyDescent="0.3">
      <c r="P94458" s="83"/>
    </row>
    <row r="94459" spans="16:16" x14ac:dyDescent="0.3">
      <c r="P94459" s="83"/>
    </row>
    <row r="94460" spans="16:16" x14ac:dyDescent="0.3">
      <c r="P94460" s="83"/>
    </row>
    <row r="94461" spans="16:16" x14ac:dyDescent="0.3">
      <c r="P94461" s="83"/>
    </row>
    <row r="94462" spans="16:16" x14ac:dyDescent="0.3">
      <c r="P94462" s="83"/>
    </row>
    <row r="94463" spans="16:16" x14ac:dyDescent="0.3">
      <c r="P94463" s="83"/>
    </row>
    <row r="94464" spans="16:16" x14ac:dyDescent="0.3">
      <c r="P94464" s="83"/>
    </row>
    <row r="94465" spans="16:16" x14ac:dyDescent="0.3">
      <c r="P94465" s="83"/>
    </row>
    <row r="94466" spans="16:16" x14ac:dyDescent="0.3">
      <c r="P94466" s="83"/>
    </row>
    <row r="94467" spans="16:16" x14ac:dyDescent="0.3">
      <c r="P94467" s="83"/>
    </row>
    <row r="94468" spans="16:16" x14ac:dyDescent="0.3">
      <c r="P94468" s="83"/>
    </row>
    <row r="94469" spans="16:16" x14ac:dyDescent="0.3">
      <c r="P94469" s="83"/>
    </row>
    <row r="94470" spans="16:16" x14ac:dyDescent="0.3">
      <c r="P94470" s="83"/>
    </row>
    <row r="94471" spans="16:16" x14ac:dyDescent="0.3">
      <c r="P94471" s="83"/>
    </row>
    <row r="94472" spans="16:16" x14ac:dyDescent="0.3">
      <c r="P94472" s="83"/>
    </row>
    <row r="94473" spans="16:16" x14ac:dyDescent="0.3">
      <c r="P94473" s="83"/>
    </row>
    <row r="94474" spans="16:16" x14ac:dyDescent="0.3">
      <c r="P94474" s="83"/>
    </row>
    <row r="94475" spans="16:16" x14ac:dyDescent="0.3">
      <c r="P94475" s="83"/>
    </row>
    <row r="94476" spans="16:16" x14ac:dyDescent="0.3">
      <c r="P94476" s="83"/>
    </row>
    <row r="94477" spans="16:16" x14ac:dyDescent="0.3">
      <c r="P94477" s="83"/>
    </row>
    <row r="94478" spans="16:16" x14ac:dyDescent="0.3">
      <c r="P94478" s="83"/>
    </row>
    <row r="94479" spans="16:16" x14ac:dyDescent="0.3">
      <c r="P94479" s="83"/>
    </row>
    <row r="94480" spans="16:16" x14ac:dyDescent="0.3">
      <c r="P94480" s="83"/>
    </row>
    <row r="94481" spans="16:16" x14ac:dyDescent="0.3">
      <c r="P94481" s="83"/>
    </row>
    <row r="94482" spans="16:16" x14ac:dyDescent="0.3">
      <c r="P94482" s="83"/>
    </row>
    <row r="94483" spans="16:16" x14ac:dyDescent="0.3">
      <c r="P94483" s="83"/>
    </row>
    <row r="94484" spans="16:16" x14ac:dyDescent="0.3">
      <c r="P94484" s="83"/>
    </row>
    <row r="94485" spans="16:16" x14ac:dyDescent="0.3">
      <c r="P94485" s="83"/>
    </row>
    <row r="94486" spans="16:16" x14ac:dyDescent="0.3">
      <c r="P94486" s="83"/>
    </row>
    <row r="94487" spans="16:16" x14ac:dyDescent="0.3">
      <c r="P94487" s="83"/>
    </row>
    <row r="94488" spans="16:16" x14ac:dyDescent="0.3">
      <c r="P94488" s="83"/>
    </row>
    <row r="94489" spans="16:16" x14ac:dyDescent="0.3">
      <c r="P94489" s="83"/>
    </row>
    <row r="94490" spans="16:16" x14ac:dyDescent="0.3">
      <c r="P94490" s="83"/>
    </row>
    <row r="94491" spans="16:16" x14ac:dyDescent="0.3">
      <c r="P94491" s="83"/>
    </row>
    <row r="94492" spans="16:16" x14ac:dyDescent="0.3">
      <c r="P94492" s="83"/>
    </row>
    <row r="94493" spans="16:16" x14ac:dyDescent="0.3">
      <c r="P94493" s="83"/>
    </row>
    <row r="94494" spans="16:16" x14ac:dyDescent="0.3">
      <c r="P94494" s="83"/>
    </row>
    <row r="94495" spans="16:16" x14ac:dyDescent="0.3">
      <c r="P94495" s="83"/>
    </row>
    <row r="94496" spans="16:16" x14ac:dyDescent="0.3">
      <c r="P94496" s="83"/>
    </row>
    <row r="94497" spans="16:16" x14ac:dyDescent="0.3">
      <c r="P94497" s="83"/>
    </row>
    <row r="94498" spans="16:16" x14ac:dyDescent="0.3">
      <c r="P94498" s="83"/>
    </row>
    <row r="94499" spans="16:16" x14ac:dyDescent="0.3">
      <c r="P94499" s="83"/>
    </row>
    <row r="94500" spans="16:16" x14ac:dyDescent="0.3">
      <c r="P94500" s="83"/>
    </row>
    <row r="94501" spans="16:16" x14ac:dyDescent="0.3">
      <c r="P94501" s="83"/>
    </row>
    <row r="94502" spans="16:16" x14ac:dyDescent="0.3">
      <c r="P94502" s="83"/>
    </row>
    <row r="94503" spans="16:16" x14ac:dyDescent="0.3">
      <c r="P94503" s="83"/>
    </row>
    <row r="94504" spans="16:16" x14ac:dyDescent="0.3">
      <c r="P94504" s="83"/>
    </row>
    <row r="94505" spans="16:16" x14ac:dyDescent="0.3">
      <c r="P94505" s="83"/>
    </row>
    <row r="94506" spans="16:16" x14ac:dyDescent="0.3">
      <c r="P94506" s="83"/>
    </row>
    <row r="94507" spans="16:16" x14ac:dyDescent="0.3">
      <c r="P94507" s="83"/>
    </row>
    <row r="94508" spans="16:16" x14ac:dyDescent="0.3">
      <c r="P94508" s="83"/>
    </row>
    <row r="94509" spans="16:16" x14ac:dyDescent="0.3">
      <c r="P94509" s="83"/>
    </row>
    <row r="94510" spans="16:16" x14ac:dyDescent="0.3">
      <c r="P94510" s="83"/>
    </row>
    <row r="94511" spans="16:16" x14ac:dyDescent="0.3">
      <c r="P94511" s="83"/>
    </row>
    <row r="94512" spans="16:16" x14ac:dyDescent="0.3">
      <c r="P94512" s="83"/>
    </row>
    <row r="94513" spans="16:16" x14ac:dyDescent="0.3">
      <c r="P94513" s="83"/>
    </row>
    <row r="94514" spans="16:16" x14ac:dyDescent="0.3">
      <c r="P94514" s="83"/>
    </row>
    <row r="94515" spans="16:16" x14ac:dyDescent="0.3">
      <c r="P94515" s="83"/>
    </row>
    <row r="94516" spans="16:16" x14ac:dyDescent="0.3">
      <c r="P94516" s="83"/>
    </row>
    <row r="94517" spans="16:16" x14ac:dyDescent="0.3">
      <c r="P94517" s="83"/>
    </row>
    <row r="94518" spans="16:16" x14ac:dyDescent="0.3">
      <c r="P94518" s="83"/>
    </row>
    <row r="94519" spans="16:16" x14ac:dyDescent="0.3">
      <c r="P94519" s="83"/>
    </row>
    <row r="94520" spans="16:16" x14ac:dyDescent="0.3">
      <c r="P94520" s="83"/>
    </row>
    <row r="94521" spans="16:16" x14ac:dyDescent="0.3">
      <c r="P94521" s="83"/>
    </row>
    <row r="94522" spans="16:16" x14ac:dyDescent="0.3">
      <c r="P94522" s="83"/>
    </row>
    <row r="94523" spans="16:16" x14ac:dyDescent="0.3">
      <c r="P94523" s="83"/>
    </row>
    <row r="94524" spans="16:16" x14ac:dyDescent="0.3">
      <c r="P94524" s="83"/>
    </row>
    <row r="94525" spans="16:16" x14ac:dyDescent="0.3">
      <c r="P94525" s="83"/>
    </row>
    <row r="94526" spans="16:16" x14ac:dyDescent="0.3">
      <c r="P94526" s="83"/>
    </row>
    <row r="94527" spans="16:16" x14ac:dyDescent="0.3">
      <c r="P94527" s="83"/>
    </row>
    <row r="94528" spans="16:16" x14ac:dyDescent="0.3">
      <c r="P94528" s="83"/>
    </row>
    <row r="94529" spans="16:16" x14ac:dyDescent="0.3">
      <c r="P94529" s="83"/>
    </row>
    <row r="94530" spans="16:16" x14ac:dyDescent="0.3">
      <c r="P94530" s="83"/>
    </row>
    <row r="94531" spans="16:16" x14ac:dyDescent="0.3">
      <c r="P94531" s="83"/>
    </row>
    <row r="94532" spans="16:16" x14ac:dyDescent="0.3">
      <c r="P94532" s="83"/>
    </row>
    <row r="94533" spans="16:16" x14ac:dyDescent="0.3">
      <c r="P94533" s="83"/>
    </row>
    <row r="94534" spans="16:16" x14ac:dyDescent="0.3">
      <c r="P94534" s="83"/>
    </row>
    <row r="94535" spans="16:16" x14ac:dyDescent="0.3">
      <c r="P94535" s="83"/>
    </row>
    <row r="94536" spans="16:16" x14ac:dyDescent="0.3">
      <c r="P94536" s="83"/>
    </row>
    <row r="94537" spans="16:16" x14ac:dyDescent="0.3">
      <c r="P94537" s="83"/>
    </row>
    <row r="94538" spans="16:16" x14ac:dyDescent="0.3">
      <c r="P94538" s="83"/>
    </row>
    <row r="94539" spans="16:16" x14ac:dyDescent="0.3">
      <c r="P94539" s="83"/>
    </row>
    <row r="94540" spans="16:16" x14ac:dyDescent="0.3">
      <c r="P94540" s="83"/>
    </row>
    <row r="94541" spans="16:16" x14ac:dyDescent="0.3">
      <c r="P94541" s="83"/>
    </row>
    <row r="94542" spans="16:16" x14ac:dyDescent="0.3">
      <c r="P94542" s="83"/>
    </row>
    <row r="94543" spans="16:16" x14ac:dyDescent="0.3">
      <c r="P94543" s="83"/>
    </row>
    <row r="94544" spans="16:16" x14ac:dyDescent="0.3">
      <c r="P94544" s="83"/>
    </row>
    <row r="94545" spans="16:16" x14ac:dyDescent="0.3">
      <c r="P94545" s="83"/>
    </row>
    <row r="94546" spans="16:16" x14ac:dyDescent="0.3">
      <c r="P94546" s="83"/>
    </row>
    <row r="94547" spans="16:16" x14ac:dyDescent="0.3">
      <c r="P94547" s="83"/>
    </row>
    <row r="94548" spans="16:16" x14ac:dyDescent="0.3">
      <c r="P94548" s="83"/>
    </row>
    <row r="94549" spans="16:16" x14ac:dyDescent="0.3">
      <c r="P94549" s="83"/>
    </row>
    <row r="94550" spans="16:16" x14ac:dyDescent="0.3">
      <c r="P94550" s="83"/>
    </row>
    <row r="94551" spans="16:16" x14ac:dyDescent="0.3">
      <c r="P94551" s="83"/>
    </row>
    <row r="94552" spans="16:16" x14ac:dyDescent="0.3">
      <c r="P94552" s="83"/>
    </row>
    <row r="94553" spans="16:16" x14ac:dyDescent="0.3">
      <c r="P94553" s="83"/>
    </row>
    <row r="94554" spans="16:16" x14ac:dyDescent="0.3">
      <c r="P94554" s="83"/>
    </row>
    <row r="94555" spans="16:16" x14ac:dyDescent="0.3">
      <c r="P94555" s="83"/>
    </row>
    <row r="94556" spans="16:16" x14ac:dyDescent="0.3">
      <c r="P94556" s="83"/>
    </row>
    <row r="94557" spans="16:16" x14ac:dyDescent="0.3">
      <c r="P94557" s="83"/>
    </row>
    <row r="94558" spans="16:16" x14ac:dyDescent="0.3">
      <c r="P94558" s="83"/>
    </row>
    <row r="94559" spans="16:16" x14ac:dyDescent="0.3">
      <c r="P94559" s="83"/>
    </row>
    <row r="94560" spans="16:16" x14ac:dyDescent="0.3">
      <c r="P94560" s="83"/>
    </row>
    <row r="94561" spans="16:16" x14ac:dyDescent="0.3">
      <c r="P94561" s="83"/>
    </row>
    <row r="94562" spans="16:16" x14ac:dyDescent="0.3">
      <c r="P94562" s="83"/>
    </row>
    <row r="94563" spans="16:16" x14ac:dyDescent="0.3">
      <c r="P94563" s="83"/>
    </row>
    <row r="94564" spans="16:16" x14ac:dyDescent="0.3">
      <c r="P94564" s="83"/>
    </row>
    <row r="94565" spans="16:16" x14ac:dyDescent="0.3">
      <c r="P94565" s="83"/>
    </row>
    <row r="94566" spans="16:16" x14ac:dyDescent="0.3">
      <c r="P94566" s="83"/>
    </row>
    <row r="94567" spans="16:16" x14ac:dyDescent="0.3">
      <c r="P94567" s="83"/>
    </row>
    <row r="94568" spans="16:16" x14ac:dyDescent="0.3">
      <c r="P94568" s="83"/>
    </row>
    <row r="94569" spans="16:16" x14ac:dyDescent="0.3">
      <c r="P94569" s="83"/>
    </row>
    <row r="94570" spans="16:16" x14ac:dyDescent="0.3">
      <c r="P94570" s="83"/>
    </row>
    <row r="94571" spans="16:16" x14ac:dyDescent="0.3">
      <c r="P94571" s="83"/>
    </row>
    <row r="94572" spans="16:16" x14ac:dyDescent="0.3">
      <c r="P94572" s="83"/>
    </row>
    <row r="94573" spans="16:16" x14ac:dyDescent="0.3">
      <c r="P94573" s="83"/>
    </row>
    <row r="94574" spans="16:16" x14ac:dyDescent="0.3">
      <c r="P94574" s="83"/>
    </row>
    <row r="94575" spans="16:16" x14ac:dyDescent="0.3">
      <c r="P94575" s="83"/>
    </row>
    <row r="94576" spans="16:16" x14ac:dyDescent="0.3">
      <c r="P94576" s="83"/>
    </row>
    <row r="94577" spans="16:16" x14ac:dyDescent="0.3">
      <c r="P94577" s="83"/>
    </row>
    <row r="94578" spans="16:16" x14ac:dyDescent="0.3">
      <c r="P94578" s="83"/>
    </row>
    <row r="94579" spans="16:16" x14ac:dyDescent="0.3">
      <c r="P94579" s="83"/>
    </row>
    <row r="94580" spans="16:16" x14ac:dyDescent="0.3">
      <c r="P94580" s="83"/>
    </row>
    <row r="94581" spans="16:16" x14ac:dyDescent="0.3">
      <c r="P94581" s="83"/>
    </row>
    <row r="94582" spans="16:16" x14ac:dyDescent="0.3">
      <c r="P94582" s="83"/>
    </row>
    <row r="94583" spans="16:16" x14ac:dyDescent="0.3">
      <c r="P94583" s="83"/>
    </row>
    <row r="94584" spans="16:16" x14ac:dyDescent="0.3">
      <c r="P94584" s="83"/>
    </row>
    <row r="94585" spans="16:16" x14ac:dyDescent="0.3">
      <c r="P94585" s="83"/>
    </row>
    <row r="94586" spans="16:16" x14ac:dyDescent="0.3">
      <c r="P94586" s="83"/>
    </row>
    <row r="94587" spans="16:16" x14ac:dyDescent="0.3">
      <c r="P94587" s="83"/>
    </row>
    <row r="94588" spans="16:16" x14ac:dyDescent="0.3">
      <c r="P94588" s="83"/>
    </row>
    <row r="94589" spans="16:16" x14ac:dyDescent="0.3">
      <c r="P94589" s="83"/>
    </row>
    <row r="94590" spans="16:16" x14ac:dyDescent="0.3">
      <c r="P94590" s="83"/>
    </row>
    <row r="94591" spans="16:16" x14ac:dyDescent="0.3">
      <c r="P94591" s="83"/>
    </row>
    <row r="94592" spans="16:16" x14ac:dyDescent="0.3">
      <c r="P94592" s="83"/>
    </row>
    <row r="94593" spans="16:16" x14ac:dyDescent="0.3">
      <c r="P94593" s="83"/>
    </row>
    <row r="94594" spans="16:16" x14ac:dyDescent="0.3">
      <c r="P94594" s="83"/>
    </row>
    <row r="94595" spans="16:16" x14ac:dyDescent="0.3">
      <c r="P94595" s="83"/>
    </row>
    <row r="94596" spans="16:16" x14ac:dyDescent="0.3">
      <c r="P94596" s="83"/>
    </row>
    <row r="94597" spans="16:16" x14ac:dyDescent="0.3">
      <c r="P94597" s="83"/>
    </row>
    <row r="94598" spans="16:16" x14ac:dyDescent="0.3">
      <c r="P94598" s="83"/>
    </row>
    <row r="94599" spans="16:16" x14ac:dyDescent="0.3">
      <c r="P94599" s="83"/>
    </row>
    <row r="94600" spans="16:16" x14ac:dyDescent="0.3">
      <c r="P94600" s="83"/>
    </row>
    <row r="94601" spans="16:16" x14ac:dyDescent="0.3">
      <c r="P94601" s="83"/>
    </row>
    <row r="94602" spans="16:16" x14ac:dyDescent="0.3">
      <c r="P94602" s="83"/>
    </row>
    <row r="94603" spans="16:16" x14ac:dyDescent="0.3">
      <c r="P94603" s="83"/>
    </row>
    <row r="94604" spans="16:16" x14ac:dyDescent="0.3">
      <c r="P94604" s="83"/>
    </row>
    <row r="94605" spans="16:16" x14ac:dyDescent="0.3">
      <c r="P94605" s="83"/>
    </row>
    <row r="94606" spans="16:16" x14ac:dyDescent="0.3">
      <c r="P94606" s="83"/>
    </row>
    <row r="94607" spans="16:16" x14ac:dyDescent="0.3">
      <c r="P94607" s="83"/>
    </row>
    <row r="94608" spans="16:16" x14ac:dyDescent="0.3">
      <c r="P94608" s="83"/>
    </row>
    <row r="94609" spans="16:16" x14ac:dyDescent="0.3">
      <c r="P94609" s="83"/>
    </row>
    <row r="94610" spans="16:16" x14ac:dyDescent="0.3">
      <c r="P94610" s="83"/>
    </row>
    <row r="94611" spans="16:16" x14ac:dyDescent="0.3">
      <c r="P94611" s="83"/>
    </row>
    <row r="94612" spans="16:16" x14ac:dyDescent="0.3">
      <c r="P94612" s="83"/>
    </row>
    <row r="94613" spans="16:16" x14ac:dyDescent="0.3">
      <c r="P94613" s="83"/>
    </row>
    <row r="94614" spans="16:16" x14ac:dyDescent="0.3">
      <c r="P94614" s="83"/>
    </row>
    <row r="94615" spans="16:16" x14ac:dyDescent="0.3">
      <c r="P94615" s="83"/>
    </row>
    <row r="94616" spans="16:16" x14ac:dyDescent="0.3">
      <c r="P94616" s="83"/>
    </row>
    <row r="94617" spans="16:16" x14ac:dyDescent="0.3">
      <c r="P94617" s="83"/>
    </row>
    <row r="94618" spans="16:16" x14ac:dyDescent="0.3">
      <c r="P94618" s="83"/>
    </row>
    <row r="94619" spans="16:16" x14ac:dyDescent="0.3">
      <c r="P94619" s="83"/>
    </row>
    <row r="94620" spans="16:16" x14ac:dyDescent="0.3">
      <c r="P94620" s="83"/>
    </row>
    <row r="94621" spans="16:16" x14ac:dyDescent="0.3">
      <c r="P94621" s="83"/>
    </row>
    <row r="94622" spans="16:16" x14ac:dyDescent="0.3">
      <c r="P94622" s="83"/>
    </row>
    <row r="94623" spans="16:16" x14ac:dyDescent="0.3">
      <c r="P94623" s="83"/>
    </row>
    <row r="94624" spans="16:16" x14ac:dyDescent="0.3">
      <c r="P94624" s="83"/>
    </row>
    <row r="94625" spans="16:16" x14ac:dyDescent="0.3">
      <c r="P94625" s="83"/>
    </row>
    <row r="94626" spans="16:16" x14ac:dyDescent="0.3">
      <c r="P94626" s="83"/>
    </row>
    <row r="94627" spans="16:16" x14ac:dyDescent="0.3">
      <c r="P94627" s="83"/>
    </row>
    <row r="94628" spans="16:16" x14ac:dyDescent="0.3">
      <c r="P94628" s="83"/>
    </row>
    <row r="94629" spans="16:16" x14ac:dyDescent="0.3">
      <c r="P94629" s="83"/>
    </row>
    <row r="94630" spans="16:16" x14ac:dyDescent="0.3">
      <c r="P94630" s="83"/>
    </row>
    <row r="94631" spans="16:16" x14ac:dyDescent="0.3">
      <c r="P94631" s="83"/>
    </row>
    <row r="94632" spans="16:16" x14ac:dyDescent="0.3">
      <c r="P94632" s="83"/>
    </row>
    <row r="94633" spans="16:16" x14ac:dyDescent="0.3">
      <c r="P94633" s="83"/>
    </row>
    <row r="94634" spans="16:16" x14ac:dyDescent="0.3">
      <c r="P94634" s="83"/>
    </row>
    <row r="94635" spans="16:16" x14ac:dyDescent="0.3">
      <c r="P94635" s="83"/>
    </row>
    <row r="94636" spans="16:16" x14ac:dyDescent="0.3">
      <c r="P94636" s="83"/>
    </row>
    <row r="94637" spans="16:16" x14ac:dyDescent="0.3">
      <c r="P94637" s="83"/>
    </row>
    <row r="94638" spans="16:16" x14ac:dyDescent="0.3">
      <c r="P94638" s="83"/>
    </row>
    <row r="94639" spans="16:16" x14ac:dyDescent="0.3">
      <c r="P94639" s="83"/>
    </row>
    <row r="94640" spans="16:16" x14ac:dyDescent="0.3">
      <c r="P94640" s="83"/>
    </row>
    <row r="94641" spans="16:16" x14ac:dyDescent="0.3">
      <c r="P94641" s="83"/>
    </row>
    <row r="94642" spans="16:16" x14ac:dyDescent="0.3">
      <c r="P94642" s="83"/>
    </row>
    <row r="94643" spans="16:16" x14ac:dyDescent="0.3">
      <c r="P94643" s="83"/>
    </row>
    <row r="94644" spans="16:16" x14ac:dyDescent="0.3">
      <c r="P94644" s="83"/>
    </row>
    <row r="94645" spans="16:16" x14ac:dyDescent="0.3">
      <c r="P94645" s="83"/>
    </row>
    <row r="94646" spans="16:16" x14ac:dyDescent="0.3">
      <c r="P94646" s="83"/>
    </row>
    <row r="94647" spans="16:16" x14ac:dyDescent="0.3">
      <c r="P94647" s="83"/>
    </row>
    <row r="94648" spans="16:16" x14ac:dyDescent="0.3">
      <c r="P94648" s="83"/>
    </row>
    <row r="94649" spans="16:16" x14ac:dyDescent="0.3">
      <c r="P94649" s="83"/>
    </row>
    <row r="94650" spans="16:16" x14ac:dyDescent="0.3">
      <c r="P94650" s="83"/>
    </row>
    <row r="94651" spans="16:16" x14ac:dyDescent="0.3">
      <c r="P94651" s="83"/>
    </row>
    <row r="94652" spans="16:16" x14ac:dyDescent="0.3">
      <c r="P94652" s="83"/>
    </row>
    <row r="94653" spans="16:16" x14ac:dyDescent="0.3">
      <c r="P94653" s="83"/>
    </row>
    <row r="94654" spans="16:16" x14ac:dyDescent="0.3">
      <c r="P94654" s="83"/>
    </row>
    <row r="94655" spans="16:16" x14ac:dyDescent="0.3">
      <c r="P94655" s="83"/>
    </row>
    <row r="94656" spans="16:16" x14ac:dyDescent="0.3">
      <c r="P94656" s="83"/>
    </row>
    <row r="94657" spans="16:16" x14ac:dyDescent="0.3">
      <c r="P94657" s="83"/>
    </row>
    <row r="94658" spans="16:16" x14ac:dyDescent="0.3">
      <c r="P94658" s="83"/>
    </row>
    <row r="94659" spans="16:16" x14ac:dyDescent="0.3">
      <c r="P94659" s="83"/>
    </row>
    <row r="94660" spans="16:16" x14ac:dyDescent="0.3">
      <c r="P94660" s="83"/>
    </row>
    <row r="94661" spans="16:16" x14ac:dyDescent="0.3">
      <c r="P94661" s="83"/>
    </row>
    <row r="94662" spans="16:16" x14ac:dyDescent="0.3">
      <c r="P94662" s="83"/>
    </row>
    <row r="94663" spans="16:16" x14ac:dyDescent="0.3">
      <c r="P94663" s="83"/>
    </row>
    <row r="94664" spans="16:16" x14ac:dyDescent="0.3">
      <c r="P94664" s="83"/>
    </row>
    <row r="94665" spans="16:16" x14ac:dyDescent="0.3">
      <c r="P94665" s="83"/>
    </row>
    <row r="94666" spans="16:16" x14ac:dyDescent="0.3">
      <c r="P94666" s="83"/>
    </row>
    <row r="94667" spans="16:16" x14ac:dyDescent="0.3">
      <c r="P94667" s="83"/>
    </row>
    <row r="94668" spans="16:16" x14ac:dyDescent="0.3">
      <c r="P94668" s="83"/>
    </row>
    <row r="94669" spans="16:16" x14ac:dyDescent="0.3">
      <c r="P94669" s="83"/>
    </row>
    <row r="94670" spans="16:16" x14ac:dyDescent="0.3">
      <c r="P94670" s="83"/>
    </row>
    <row r="94671" spans="16:16" x14ac:dyDescent="0.3">
      <c r="P94671" s="83"/>
    </row>
    <row r="94672" spans="16:16" x14ac:dyDescent="0.3">
      <c r="P94672" s="83"/>
    </row>
    <row r="94673" spans="16:16" x14ac:dyDescent="0.3">
      <c r="P94673" s="83"/>
    </row>
    <row r="94674" spans="16:16" x14ac:dyDescent="0.3">
      <c r="P94674" s="83"/>
    </row>
    <row r="94675" spans="16:16" x14ac:dyDescent="0.3">
      <c r="P94675" s="83"/>
    </row>
    <row r="94676" spans="16:16" x14ac:dyDescent="0.3">
      <c r="P94676" s="83"/>
    </row>
    <row r="94677" spans="16:16" x14ac:dyDescent="0.3">
      <c r="P94677" s="83"/>
    </row>
    <row r="94678" spans="16:16" x14ac:dyDescent="0.3">
      <c r="P94678" s="83"/>
    </row>
    <row r="94679" spans="16:16" x14ac:dyDescent="0.3">
      <c r="P94679" s="83"/>
    </row>
    <row r="94680" spans="16:16" x14ac:dyDescent="0.3">
      <c r="P94680" s="83"/>
    </row>
    <row r="94681" spans="16:16" x14ac:dyDescent="0.3">
      <c r="P94681" s="83"/>
    </row>
    <row r="94682" spans="16:16" x14ac:dyDescent="0.3">
      <c r="P94682" s="83"/>
    </row>
    <row r="94683" spans="16:16" x14ac:dyDescent="0.3">
      <c r="P94683" s="83"/>
    </row>
    <row r="94684" spans="16:16" x14ac:dyDescent="0.3">
      <c r="P94684" s="83"/>
    </row>
    <row r="94685" spans="16:16" x14ac:dyDescent="0.3">
      <c r="P94685" s="83"/>
    </row>
    <row r="94686" spans="16:16" x14ac:dyDescent="0.3">
      <c r="P94686" s="83"/>
    </row>
    <row r="94687" spans="16:16" x14ac:dyDescent="0.3">
      <c r="P94687" s="83"/>
    </row>
    <row r="94688" spans="16:16" x14ac:dyDescent="0.3">
      <c r="P94688" s="83"/>
    </row>
    <row r="94689" spans="16:16" x14ac:dyDescent="0.3">
      <c r="P94689" s="83"/>
    </row>
    <row r="94690" spans="16:16" x14ac:dyDescent="0.3">
      <c r="P94690" s="83"/>
    </row>
    <row r="94691" spans="16:16" x14ac:dyDescent="0.3">
      <c r="P94691" s="83"/>
    </row>
    <row r="94692" spans="16:16" x14ac:dyDescent="0.3">
      <c r="P94692" s="83"/>
    </row>
    <row r="94693" spans="16:16" x14ac:dyDescent="0.3">
      <c r="P94693" s="83"/>
    </row>
    <row r="94694" spans="16:16" x14ac:dyDescent="0.3">
      <c r="P94694" s="83"/>
    </row>
    <row r="94695" spans="16:16" x14ac:dyDescent="0.3">
      <c r="P94695" s="83"/>
    </row>
    <row r="94696" spans="16:16" x14ac:dyDescent="0.3">
      <c r="P94696" s="83"/>
    </row>
    <row r="94697" spans="16:16" x14ac:dyDescent="0.3">
      <c r="P94697" s="83"/>
    </row>
    <row r="94698" spans="16:16" x14ac:dyDescent="0.3">
      <c r="P94698" s="83"/>
    </row>
    <row r="94699" spans="16:16" x14ac:dyDescent="0.3">
      <c r="P94699" s="83"/>
    </row>
    <row r="94700" spans="16:16" x14ac:dyDescent="0.3">
      <c r="P94700" s="83"/>
    </row>
    <row r="94701" spans="16:16" x14ac:dyDescent="0.3">
      <c r="P94701" s="83"/>
    </row>
    <row r="94702" spans="16:16" x14ac:dyDescent="0.3">
      <c r="P94702" s="83"/>
    </row>
    <row r="94703" spans="16:16" x14ac:dyDescent="0.3">
      <c r="P94703" s="83"/>
    </row>
    <row r="94704" spans="16:16" x14ac:dyDescent="0.3">
      <c r="P94704" s="83"/>
    </row>
    <row r="94705" spans="16:16" x14ac:dyDescent="0.3">
      <c r="P94705" s="83"/>
    </row>
    <row r="94706" spans="16:16" x14ac:dyDescent="0.3">
      <c r="P94706" s="83"/>
    </row>
    <row r="94707" spans="16:16" x14ac:dyDescent="0.3">
      <c r="P94707" s="83"/>
    </row>
    <row r="94708" spans="16:16" x14ac:dyDescent="0.3">
      <c r="P94708" s="83"/>
    </row>
    <row r="94709" spans="16:16" x14ac:dyDescent="0.3">
      <c r="P94709" s="83"/>
    </row>
    <row r="94710" spans="16:16" x14ac:dyDescent="0.3">
      <c r="P94710" s="83"/>
    </row>
    <row r="94711" spans="16:16" x14ac:dyDescent="0.3">
      <c r="P94711" s="83"/>
    </row>
    <row r="94712" spans="16:16" x14ac:dyDescent="0.3">
      <c r="P94712" s="83"/>
    </row>
    <row r="94713" spans="16:16" x14ac:dyDescent="0.3">
      <c r="P94713" s="83"/>
    </row>
    <row r="94714" spans="16:16" x14ac:dyDescent="0.3">
      <c r="P94714" s="83"/>
    </row>
    <row r="94715" spans="16:16" x14ac:dyDescent="0.3">
      <c r="P94715" s="83"/>
    </row>
    <row r="94716" spans="16:16" x14ac:dyDescent="0.3">
      <c r="P94716" s="83"/>
    </row>
    <row r="94717" spans="16:16" x14ac:dyDescent="0.3">
      <c r="P94717" s="83"/>
    </row>
    <row r="94718" spans="16:16" x14ac:dyDescent="0.3">
      <c r="P94718" s="83"/>
    </row>
    <row r="94719" spans="16:16" x14ac:dyDescent="0.3">
      <c r="P94719" s="83"/>
    </row>
    <row r="94720" spans="16:16" x14ac:dyDescent="0.3">
      <c r="P94720" s="83"/>
    </row>
    <row r="94721" spans="16:16" x14ac:dyDescent="0.3">
      <c r="P94721" s="83"/>
    </row>
    <row r="94722" spans="16:16" x14ac:dyDescent="0.3">
      <c r="P94722" s="83"/>
    </row>
    <row r="94723" spans="16:16" x14ac:dyDescent="0.3">
      <c r="P94723" s="83"/>
    </row>
    <row r="94724" spans="16:16" x14ac:dyDescent="0.3">
      <c r="P94724" s="83"/>
    </row>
    <row r="94725" spans="16:16" x14ac:dyDescent="0.3">
      <c r="P94725" s="83"/>
    </row>
    <row r="94726" spans="16:16" x14ac:dyDescent="0.3">
      <c r="P94726" s="83"/>
    </row>
    <row r="94727" spans="16:16" x14ac:dyDescent="0.3">
      <c r="P94727" s="83"/>
    </row>
    <row r="94728" spans="16:16" x14ac:dyDescent="0.3">
      <c r="P94728" s="83"/>
    </row>
    <row r="94729" spans="16:16" x14ac:dyDescent="0.3">
      <c r="P94729" s="83"/>
    </row>
    <row r="94730" spans="16:16" x14ac:dyDescent="0.3">
      <c r="P94730" s="83"/>
    </row>
    <row r="94731" spans="16:16" x14ac:dyDescent="0.3">
      <c r="P94731" s="83"/>
    </row>
    <row r="94732" spans="16:16" x14ac:dyDescent="0.3">
      <c r="P94732" s="83"/>
    </row>
    <row r="94733" spans="16:16" x14ac:dyDescent="0.3">
      <c r="P94733" s="83"/>
    </row>
    <row r="94734" spans="16:16" x14ac:dyDescent="0.3">
      <c r="P94734" s="83"/>
    </row>
    <row r="94735" spans="16:16" x14ac:dyDescent="0.3">
      <c r="P94735" s="83"/>
    </row>
    <row r="94736" spans="16:16" x14ac:dyDescent="0.3">
      <c r="P94736" s="83"/>
    </row>
    <row r="94737" spans="16:16" x14ac:dyDescent="0.3">
      <c r="P94737" s="83"/>
    </row>
    <row r="94738" spans="16:16" x14ac:dyDescent="0.3">
      <c r="P94738" s="83"/>
    </row>
    <row r="94739" spans="16:16" x14ac:dyDescent="0.3">
      <c r="P94739" s="83"/>
    </row>
    <row r="94740" spans="16:16" x14ac:dyDescent="0.3">
      <c r="P94740" s="83"/>
    </row>
    <row r="94741" spans="16:16" x14ac:dyDescent="0.3">
      <c r="P94741" s="83"/>
    </row>
    <row r="94742" spans="16:16" x14ac:dyDescent="0.3">
      <c r="P94742" s="83"/>
    </row>
    <row r="94743" spans="16:16" x14ac:dyDescent="0.3">
      <c r="P94743" s="83"/>
    </row>
    <row r="94744" spans="16:16" x14ac:dyDescent="0.3">
      <c r="P94744" s="83"/>
    </row>
    <row r="94745" spans="16:16" x14ac:dyDescent="0.3">
      <c r="P94745" s="83"/>
    </row>
    <row r="94746" spans="16:16" x14ac:dyDescent="0.3">
      <c r="P94746" s="83"/>
    </row>
    <row r="94747" spans="16:16" x14ac:dyDescent="0.3">
      <c r="P94747" s="83"/>
    </row>
    <row r="94748" spans="16:16" x14ac:dyDescent="0.3">
      <c r="P94748" s="83"/>
    </row>
    <row r="94749" spans="16:16" x14ac:dyDescent="0.3">
      <c r="P94749" s="83"/>
    </row>
    <row r="94750" spans="16:16" x14ac:dyDescent="0.3">
      <c r="P94750" s="83"/>
    </row>
    <row r="94751" spans="16:16" x14ac:dyDescent="0.3">
      <c r="P94751" s="83"/>
    </row>
    <row r="94752" spans="16:16" x14ac:dyDescent="0.3">
      <c r="P94752" s="83"/>
    </row>
    <row r="94753" spans="16:16" x14ac:dyDescent="0.3">
      <c r="P94753" s="83"/>
    </row>
    <row r="94754" spans="16:16" x14ac:dyDescent="0.3">
      <c r="P94754" s="83"/>
    </row>
    <row r="94755" spans="16:16" x14ac:dyDescent="0.3">
      <c r="P94755" s="83"/>
    </row>
    <row r="94756" spans="16:16" x14ac:dyDescent="0.3">
      <c r="P94756" s="83"/>
    </row>
    <row r="94757" spans="16:16" x14ac:dyDescent="0.3">
      <c r="P94757" s="83"/>
    </row>
    <row r="94758" spans="16:16" x14ac:dyDescent="0.3">
      <c r="P94758" s="83"/>
    </row>
    <row r="94759" spans="16:16" x14ac:dyDescent="0.3">
      <c r="P94759" s="83"/>
    </row>
    <row r="94760" spans="16:16" x14ac:dyDescent="0.3">
      <c r="P94760" s="83"/>
    </row>
    <row r="94761" spans="16:16" x14ac:dyDescent="0.3">
      <c r="P94761" s="83"/>
    </row>
    <row r="94762" spans="16:16" x14ac:dyDescent="0.3">
      <c r="P94762" s="83"/>
    </row>
    <row r="94763" spans="16:16" x14ac:dyDescent="0.3">
      <c r="P94763" s="83"/>
    </row>
    <row r="94764" spans="16:16" x14ac:dyDescent="0.3">
      <c r="P94764" s="83"/>
    </row>
    <row r="94765" spans="16:16" x14ac:dyDescent="0.3">
      <c r="P94765" s="83"/>
    </row>
    <row r="94766" spans="16:16" x14ac:dyDescent="0.3">
      <c r="P94766" s="83"/>
    </row>
    <row r="94767" spans="16:16" x14ac:dyDescent="0.3">
      <c r="P94767" s="83"/>
    </row>
    <row r="94768" spans="16:16" x14ac:dyDescent="0.3">
      <c r="P94768" s="83"/>
    </row>
    <row r="94769" spans="16:16" x14ac:dyDescent="0.3">
      <c r="P94769" s="83"/>
    </row>
    <row r="94770" spans="16:16" x14ac:dyDescent="0.3">
      <c r="P94770" s="83"/>
    </row>
    <row r="94771" spans="16:16" x14ac:dyDescent="0.3">
      <c r="P94771" s="83"/>
    </row>
    <row r="94772" spans="16:16" x14ac:dyDescent="0.3">
      <c r="P94772" s="83"/>
    </row>
    <row r="94773" spans="16:16" x14ac:dyDescent="0.3">
      <c r="P94773" s="83"/>
    </row>
    <row r="94774" spans="16:16" x14ac:dyDescent="0.3">
      <c r="P94774" s="83"/>
    </row>
    <row r="94775" spans="16:16" x14ac:dyDescent="0.3">
      <c r="P94775" s="83"/>
    </row>
    <row r="94776" spans="16:16" x14ac:dyDescent="0.3">
      <c r="P94776" s="83"/>
    </row>
    <row r="94777" spans="16:16" x14ac:dyDescent="0.3">
      <c r="P94777" s="83"/>
    </row>
    <row r="94778" spans="16:16" x14ac:dyDescent="0.3">
      <c r="P94778" s="83"/>
    </row>
    <row r="94779" spans="16:16" x14ac:dyDescent="0.3">
      <c r="P94779" s="83"/>
    </row>
    <row r="94780" spans="16:16" x14ac:dyDescent="0.3">
      <c r="P94780" s="83"/>
    </row>
    <row r="94781" spans="16:16" x14ac:dyDescent="0.3">
      <c r="P94781" s="83"/>
    </row>
    <row r="94782" spans="16:16" x14ac:dyDescent="0.3">
      <c r="P94782" s="83"/>
    </row>
    <row r="94783" spans="16:16" x14ac:dyDescent="0.3">
      <c r="P94783" s="83"/>
    </row>
    <row r="94784" spans="16:16" x14ac:dyDescent="0.3">
      <c r="P94784" s="83"/>
    </row>
    <row r="94785" spans="16:16" x14ac:dyDescent="0.3">
      <c r="P94785" s="83"/>
    </row>
    <row r="94786" spans="16:16" x14ac:dyDescent="0.3">
      <c r="P94786" s="83"/>
    </row>
    <row r="94787" spans="16:16" x14ac:dyDescent="0.3">
      <c r="P94787" s="83"/>
    </row>
    <row r="94788" spans="16:16" x14ac:dyDescent="0.3">
      <c r="P94788" s="83"/>
    </row>
    <row r="94789" spans="16:16" x14ac:dyDescent="0.3">
      <c r="P94789" s="83"/>
    </row>
    <row r="94790" spans="16:16" x14ac:dyDescent="0.3">
      <c r="P94790" s="83"/>
    </row>
    <row r="94791" spans="16:16" x14ac:dyDescent="0.3">
      <c r="P94791" s="83"/>
    </row>
    <row r="94792" spans="16:16" x14ac:dyDescent="0.3">
      <c r="P94792" s="83"/>
    </row>
    <row r="94793" spans="16:16" x14ac:dyDescent="0.3">
      <c r="P94793" s="83"/>
    </row>
    <row r="94794" spans="16:16" x14ac:dyDescent="0.3">
      <c r="P94794" s="83"/>
    </row>
    <row r="94795" spans="16:16" x14ac:dyDescent="0.3">
      <c r="P94795" s="83"/>
    </row>
    <row r="94796" spans="16:16" x14ac:dyDescent="0.3">
      <c r="P94796" s="83"/>
    </row>
    <row r="94797" spans="16:16" x14ac:dyDescent="0.3">
      <c r="P94797" s="83"/>
    </row>
    <row r="94798" spans="16:16" x14ac:dyDescent="0.3">
      <c r="P94798" s="83"/>
    </row>
    <row r="94799" spans="16:16" x14ac:dyDescent="0.3">
      <c r="P94799" s="83"/>
    </row>
    <row r="94800" spans="16:16" x14ac:dyDescent="0.3">
      <c r="P94800" s="83"/>
    </row>
    <row r="94801" spans="16:16" x14ac:dyDescent="0.3">
      <c r="P94801" s="83"/>
    </row>
    <row r="94802" spans="16:16" x14ac:dyDescent="0.3">
      <c r="P94802" s="83"/>
    </row>
    <row r="94803" spans="16:16" x14ac:dyDescent="0.3">
      <c r="P94803" s="83"/>
    </row>
    <row r="94804" spans="16:16" x14ac:dyDescent="0.3">
      <c r="P94804" s="83"/>
    </row>
    <row r="94805" spans="16:16" x14ac:dyDescent="0.3">
      <c r="P94805" s="83"/>
    </row>
    <row r="94806" spans="16:16" x14ac:dyDescent="0.3">
      <c r="P94806" s="83"/>
    </row>
    <row r="94807" spans="16:16" x14ac:dyDescent="0.3">
      <c r="P94807" s="83"/>
    </row>
    <row r="94808" spans="16:16" x14ac:dyDescent="0.3">
      <c r="P94808" s="83"/>
    </row>
    <row r="94809" spans="16:16" x14ac:dyDescent="0.3">
      <c r="P94809" s="83"/>
    </row>
    <row r="94810" spans="16:16" x14ac:dyDescent="0.3">
      <c r="P94810" s="83"/>
    </row>
    <row r="94811" spans="16:16" x14ac:dyDescent="0.3">
      <c r="P94811" s="83"/>
    </row>
    <row r="94812" spans="16:16" x14ac:dyDescent="0.3">
      <c r="P94812" s="83"/>
    </row>
    <row r="94813" spans="16:16" x14ac:dyDescent="0.3">
      <c r="P94813" s="83"/>
    </row>
    <row r="94814" spans="16:16" x14ac:dyDescent="0.3">
      <c r="P94814" s="83"/>
    </row>
    <row r="94815" spans="16:16" x14ac:dyDescent="0.3">
      <c r="P94815" s="83"/>
    </row>
    <row r="94816" spans="16:16" x14ac:dyDescent="0.3">
      <c r="P94816" s="83"/>
    </row>
    <row r="94817" spans="16:16" x14ac:dyDescent="0.3">
      <c r="P94817" s="83"/>
    </row>
    <row r="94818" spans="16:16" x14ac:dyDescent="0.3">
      <c r="P94818" s="83"/>
    </row>
    <row r="94819" spans="16:16" x14ac:dyDescent="0.3">
      <c r="P94819" s="83"/>
    </row>
    <row r="94820" spans="16:16" x14ac:dyDescent="0.3">
      <c r="P94820" s="83"/>
    </row>
    <row r="94821" spans="16:16" x14ac:dyDescent="0.3">
      <c r="P94821" s="83"/>
    </row>
    <row r="94822" spans="16:16" x14ac:dyDescent="0.3">
      <c r="P94822" s="83"/>
    </row>
    <row r="94823" spans="16:16" x14ac:dyDescent="0.3">
      <c r="P94823" s="83"/>
    </row>
    <row r="94824" spans="16:16" x14ac:dyDescent="0.3">
      <c r="P94824" s="83"/>
    </row>
    <row r="94825" spans="16:16" x14ac:dyDescent="0.3">
      <c r="P94825" s="83"/>
    </row>
    <row r="94826" spans="16:16" x14ac:dyDescent="0.3">
      <c r="P94826" s="83"/>
    </row>
    <row r="94827" spans="16:16" x14ac:dyDescent="0.3">
      <c r="P94827" s="83"/>
    </row>
    <row r="94828" spans="16:16" x14ac:dyDescent="0.3">
      <c r="P94828" s="83"/>
    </row>
    <row r="94829" spans="16:16" x14ac:dyDescent="0.3">
      <c r="P94829" s="83"/>
    </row>
    <row r="94830" spans="16:16" x14ac:dyDescent="0.3">
      <c r="P94830" s="83"/>
    </row>
    <row r="94831" spans="16:16" x14ac:dyDescent="0.3">
      <c r="P94831" s="83"/>
    </row>
    <row r="94832" spans="16:16" x14ac:dyDescent="0.3">
      <c r="P94832" s="83"/>
    </row>
    <row r="94833" spans="16:16" x14ac:dyDescent="0.3">
      <c r="P94833" s="83"/>
    </row>
    <row r="94834" spans="16:16" x14ac:dyDescent="0.3">
      <c r="P94834" s="83"/>
    </row>
    <row r="94835" spans="16:16" x14ac:dyDescent="0.3">
      <c r="P94835" s="83"/>
    </row>
    <row r="94836" spans="16:16" x14ac:dyDescent="0.3">
      <c r="P94836" s="83"/>
    </row>
    <row r="94837" spans="16:16" x14ac:dyDescent="0.3">
      <c r="P94837" s="83"/>
    </row>
    <row r="94838" spans="16:16" x14ac:dyDescent="0.3">
      <c r="P94838" s="83"/>
    </row>
    <row r="94839" spans="16:16" x14ac:dyDescent="0.3">
      <c r="P94839" s="83"/>
    </row>
    <row r="94840" spans="16:16" x14ac:dyDescent="0.3">
      <c r="P94840" s="83"/>
    </row>
    <row r="94841" spans="16:16" x14ac:dyDescent="0.3">
      <c r="P94841" s="83"/>
    </row>
    <row r="94842" spans="16:16" x14ac:dyDescent="0.3">
      <c r="P94842" s="83"/>
    </row>
    <row r="94843" spans="16:16" x14ac:dyDescent="0.3">
      <c r="P94843" s="83"/>
    </row>
    <row r="94844" spans="16:16" x14ac:dyDescent="0.3">
      <c r="P94844" s="83"/>
    </row>
    <row r="94845" spans="16:16" x14ac:dyDescent="0.3">
      <c r="P94845" s="83"/>
    </row>
    <row r="94846" spans="16:16" x14ac:dyDescent="0.3">
      <c r="P94846" s="83"/>
    </row>
    <row r="94847" spans="16:16" x14ac:dyDescent="0.3">
      <c r="P94847" s="83"/>
    </row>
    <row r="94848" spans="16:16" x14ac:dyDescent="0.3">
      <c r="P94848" s="83"/>
    </row>
    <row r="94849" spans="16:16" x14ac:dyDescent="0.3">
      <c r="P94849" s="83"/>
    </row>
    <row r="94850" spans="16:16" x14ac:dyDescent="0.3">
      <c r="P94850" s="83"/>
    </row>
    <row r="94851" spans="16:16" x14ac:dyDescent="0.3">
      <c r="P94851" s="83"/>
    </row>
    <row r="94852" spans="16:16" x14ac:dyDescent="0.3">
      <c r="P94852" s="83"/>
    </row>
    <row r="94853" spans="16:16" x14ac:dyDescent="0.3">
      <c r="P94853" s="83"/>
    </row>
    <row r="94854" spans="16:16" x14ac:dyDescent="0.3">
      <c r="P94854" s="83"/>
    </row>
    <row r="94855" spans="16:16" x14ac:dyDescent="0.3">
      <c r="P94855" s="83"/>
    </row>
    <row r="94856" spans="16:16" x14ac:dyDescent="0.3">
      <c r="P94856" s="83"/>
    </row>
    <row r="94857" spans="16:16" x14ac:dyDescent="0.3">
      <c r="P94857" s="83"/>
    </row>
    <row r="94858" spans="16:16" x14ac:dyDescent="0.3">
      <c r="P94858" s="83"/>
    </row>
    <row r="94859" spans="16:16" x14ac:dyDescent="0.3">
      <c r="P94859" s="83"/>
    </row>
    <row r="94860" spans="16:16" x14ac:dyDescent="0.3">
      <c r="P94860" s="83"/>
    </row>
    <row r="94861" spans="16:16" x14ac:dyDescent="0.3">
      <c r="P94861" s="83"/>
    </row>
    <row r="94862" spans="16:16" x14ac:dyDescent="0.3">
      <c r="P94862" s="83"/>
    </row>
    <row r="94863" spans="16:16" x14ac:dyDescent="0.3">
      <c r="P94863" s="83"/>
    </row>
    <row r="94864" spans="16:16" x14ac:dyDescent="0.3">
      <c r="P94864" s="83"/>
    </row>
    <row r="94865" spans="16:16" x14ac:dyDescent="0.3">
      <c r="P94865" s="83"/>
    </row>
    <row r="94866" spans="16:16" x14ac:dyDescent="0.3">
      <c r="P94866" s="83"/>
    </row>
    <row r="94867" spans="16:16" x14ac:dyDescent="0.3">
      <c r="P94867" s="83"/>
    </row>
    <row r="94868" spans="16:16" x14ac:dyDescent="0.3">
      <c r="P94868" s="83"/>
    </row>
    <row r="94869" spans="16:16" x14ac:dyDescent="0.3">
      <c r="P94869" s="83"/>
    </row>
    <row r="94870" spans="16:16" x14ac:dyDescent="0.3">
      <c r="P94870" s="83"/>
    </row>
    <row r="94871" spans="16:16" x14ac:dyDescent="0.3">
      <c r="P94871" s="83"/>
    </row>
    <row r="94872" spans="16:16" x14ac:dyDescent="0.3">
      <c r="P94872" s="83"/>
    </row>
    <row r="94873" spans="16:16" x14ac:dyDescent="0.3">
      <c r="P94873" s="83"/>
    </row>
    <row r="94874" spans="16:16" x14ac:dyDescent="0.3">
      <c r="P94874" s="83"/>
    </row>
    <row r="94875" spans="16:16" x14ac:dyDescent="0.3">
      <c r="P94875" s="83"/>
    </row>
    <row r="94876" spans="16:16" x14ac:dyDescent="0.3">
      <c r="P94876" s="83"/>
    </row>
    <row r="94877" spans="16:16" x14ac:dyDescent="0.3">
      <c r="P94877" s="83"/>
    </row>
    <row r="94878" spans="16:16" x14ac:dyDescent="0.3">
      <c r="P94878" s="83"/>
    </row>
    <row r="94879" spans="16:16" x14ac:dyDescent="0.3">
      <c r="P94879" s="83"/>
    </row>
    <row r="94880" spans="16:16" x14ac:dyDescent="0.3">
      <c r="P94880" s="83"/>
    </row>
    <row r="94881" spans="16:16" x14ac:dyDescent="0.3">
      <c r="P94881" s="83"/>
    </row>
    <row r="94882" spans="16:16" x14ac:dyDescent="0.3">
      <c r="P94882" s="83"/>
    </row>
    <row r="94883" spans="16:16" x14ac:dyDescent="0.3">
      <c r="P94883" s="83"/>
    </row>
    <row r="94884" spans="16:16" x14ac:dyDescent="0.3">
      <c r="P94884" s="83"/>
    </row>
    <row r="94885" spans="16:16" x14ac:dyDescent="0.3">
      <c r="P94885" s="83"/>
    </row>
    <row r="94886" spans="16:16" x14ac:dyDescent="0.3">
      <c r="P94886" s="83"/>
    </row>
    <row r="94887" spans="16:16" x14ac:dyDescent="0.3">
      <c r="P94887" s="83"/>
    </row>
    <row r="94888" spans="16:16" x14ac:dyDescent="0.3">
      <c r="P94888" s="83"/>
    </row>
    <row r="94889" spans="16:16" x14ac:dyDescent="0.3">
      <c r="P94889" s="83"/>
    </row>
    <row r="94890" spans="16:16" x14ac:dyDescent="0.3">
      <c r="P94890" s="83"/>
    </row>
    <row r="94891" spans="16:16" x14ac:dyDescent="0.3">
      <c r="P94891" s="83"/>
    </row>
    <row r="94892" spans="16:16" x14ac:dyDescent="0.3">
      <c r="P94892" s="83"/>
    </row>
    <row r="94893" spans="16:16" x14ac:dyDescent="0.3">
      <c r="P94893" s="83"/>
    </row>
    <row r="94894" spans="16:16" x14ac:dyDescent="0.3">
      <c r="P94894" s="83"/>
    </row>
    <row r="94895" spans="16:16" x14ac:dyDescent="0.3">
      <c r="P94895" s="83"/>
    </row>
    <row r="94896" spans="16:16" x14ac:dyDescent="0.3">
      <c r="P94896" s="83"/>
    </row>
    <row r="94897" spans="16:16" x14ac:dyDescent="0.3">
      <c r="P94897" s="83"/>
    </row>
    <row r="94898" spans="16:16" x14ac:dyDescent="0.3">
      <c r="P94898" s="83"/>
    </row>
    <row r="94899" spans="16:16" x14ac:dyDescent="0.3">
      <c r="P94899" s="83"/>
    </row>
    <row r="94900" spans="16:16" x14ac:dyDescent="0.3">
      <c r="P94900" s="83"/>
    </row>
    <row r="94901" spans="16:16" x14ac:dyDescent="0.3">
      <c r="P94901" s="83"/>
    </row>
    <row r="94902" spans="16:16" x14ac:dyDescent="0.3">
      <c r="P94902" s="83"/>
    </row>
    <row r="94903" spans="16:16" x14ac:dyDescent="0.3">
      <c r="P94903" s="83"/>
    </row>
    <row r="94904" spans="16:16" x14ac:dyDescent="0.3">
      <c r="P94904" s="83"/>
    </row>
    <row r="94905" spans="16:16" x14ac:dyDescent="0.3">
      <c r="P94905" s="83"/>
    </row>
    <row r="94906" spans="16:16" x14ac:dyDescent="0.3">
      <c r="P94906" s="83"/>
    </row>
    <row r="94907" spans="16:16" x14ac:dyDescent="0.3">
      <c r="P94907" s="83"/>
    </row>
    <row r="94908" spans="16:16" x14ac:dyDescent="0.3">
      <c r="P94908" s="83"/>
    </row>
    <row r="94909" spans="16:16" x14ac:dyDescent="0.3">
      <c r="P94909" s="83"/>
    </row>
    <row r="94910" spans="16:16" x14ac:dyDescent="0.3">
      <c r="P94910" s="83"/>
    </row>
    <row r="94911" spans="16:16" x14ac:dyDescent="0.3">
      <c r="P94911" s="83"/>
    </row>
    <row r="94912" spans="16:16" x14ac:dyDescent="0.3">
      <c r="P94912" s="83"/>
    </row>
    <row r="94913" spans="16:16" x14ac:dyDescent="0.3">
      <c r="P94913" s="83"/>
    </row>
    <row r="94914" spans="16:16" x14ac:dyDescent="0.3">
      <c r="P94914" s="83"/>
    </row>
    <row r="94915" spans="16:16" x14ac:dyDescent="0.3">
      <c r="P94915" s="83"/>
    </row>
    <row r="94916" spans="16:16" x14ac:dyDescent="0.3">
      <c r="P94916" s="83"/>
    </row>
    <row r="94917" spans="16:16" x14ac:dyDescent="0.3">
      <c r="P94917" s="83"/>
    </row>
    <row r="94918" spans="16:16" x14ac:dyDescent="0.3">
      <c r="P94918" s="83"/>
    </row>
    <row r="94919" spans="16:16" x14ac:dyDescent="0.3">
      <c r="P94919" s="83"/>
    </row>
    <row r="94920" spans="16:16" x14ac:dyDescent="0.3">
      <c r="P94920" s="83"/>
    </row>
    <row r="94921" spans="16:16" x14ac:dyDescent="0.3">
      <c r="P94921" s="83"/>
    </row>
    <row r="94922" spans="16:16" x14ac:dyDescent="0.3">
      <c r="P94922" s="83"/>
    </row>
    <row r="94923" spans="16:16" x14ac:dyDescent="0.3">
      <c r="P94923" s="83"/>
    </row>
    <row r="94924" spans="16:16" x14ac:dyDescent="0.3">
      <c r="P94924" s="83"/>
    </row>
    <row r="94925" spans="16:16" x14ac:dyDescent="0.3">
      <c r="P94925" s="83"/>
    </row>
    <row r="94926" spans="16:16" x14ac:dyDescent="0.3">
      <c r="P94926" s="83"/>
    </row>
    <row r="94927" spans="16:16" x14ac:dyDescent="0.3">
      <c r="P94927" s="83"/>
    </row>
    <row r="94928" spans="16:16" x14ac:dyDescent="0.3">
      <c r="P94928" s="83"/>
    </row>
    <row r="94929" spans="16:16" x14ac:dyDescent="0.3">
      <c r="P94929" s="83"/>
    </row>
    <row r="94930" spans="16:16" x14ac:dyDescent="0.3">
      <c r="P94930" s="83"/>
    </row>
    <row r="94931" spans="16:16" x14ac:dyDescent="0.3">
      <c r="P94931" s="83"/>
    </row>
    <row r="94932" spans="16:16" x14ac:dyDescent="0.3">
      <c r="P94932" s="83"/>
    </row>
    <row r="94933" spans="16:16" x14ac:dyDescent="0.3">
      <c r="P94933" s="83"/>
    </row>
    <row r="94934" spans="16:16" x14ac:dyDescent="0.3">
      <c r="P94934" s="83"/>
    </row>
    <row r="94935" spans="16:16" x14ac:dyDescent="0.3">
      <c r="P94935" s="83"/>
    </row>
    <row r="94936" spans="16:16" x14ac:dyDescent="0.3">
      <c r="P94936" s="83"/>
    </row>
    <row r="94937" spans="16:16" x14ac:dyDescent="0.3">
      <c r="P94937" s="83"/>
    </row>
    <row r="94938" spans="16:16" x14ac:dyDescent="0.3">
      <c r="P94938" s="83"/>
    </row>
    <row r="94939" spans="16:16" x14ac:dyDescent="0.3">
      <c r="P94939" s="83"/>
    </row>
    <row r="94940" spans="16:16" x14ac:dyDescent="0.3">
      <c r="P94940" s="83"/>
    </row>
    <row r="94941" spans="16:16" x14ac:dyDescent="0.3">
      <c r="P94941" s="83"/>
    </row>
    <row r="94942" spans="16:16" x14ac:dyDescent="0.3">
      <c r="P94942" s="83"/>
    </row>
    <row r="94943" spans="16:16" x14ac:dyDescent="0.3">
      <c r="P94943" s="83"/>
    </row>
    <row r="94944" spans="16:16" x14ac:dyDescent="0.3">
      <c r="P94944" s="83"/>
    </row>
    <row r="94945" spans="16:16" x14ac:dyDescent="0.3">
      <c r="P94945" s="83"/>
    </row>
    <row r="94946" spans="16:16" x14ac:dyDescent="0.3">
      <c r="P94946" s="83"/>
    </row>
    <row r="94947" spans="16:16" x14ac:dyDescent="0.3">
      <c r="P94947" s="83"/>
    </row>
    <row r="94948" spans="16:16" x14ac:dyDescent="0.3">
      <c r="P94948" s="83"/>
    </row>
    <row r="94949" spans="16:16" x14ac:dyDescent="0.3">
      <c r="P94949" s="83"/>
    </row>
    <row r="94950" spans="16:16" x14ac:dyDescent="0.3">
      <c r="P94950" s="83"/>
    </row>
    <row r="94951" spans="16:16" x14ac:dyDescent="0.3">
      <c r="P94951" s="83"/>
    </row>
    <row r="94952" spans="16:16" x14ac:dyDescent="0.3">
      <c r="P94952" s="83"/>
    </row>
    <row r="94953" spans="16:16" x14ac:dyDescent="0.3">
      <c r="P94953" s="83"/>
    </row>
    <row r="94954" spans="16:16" x14ac:dyDescent="0.3">
      <c r="P94954" s="83"/>
    </row>
    <row r="94955" spans="16:16" x14ac:dyDescent="0.3">
      <c r="P94955" s="83"/>
    </row>
    <row r="94956" spans="16:16" x14ac:dyDescent="0.3">
      <c r="P94956" s="83"/>
    </row>
    <row r="94957" spans="16:16" x14ac:dyDescent="0.3">
      <c r="P94957" s="83"/>
    </row>
    <row r="94958" spans="16:16" x14ac:dyDescent="0.3">
      <c r="P94958" s="83"/>
    </row>
    <row r="94959" spans="16:16" x14ac:dyDescent="0.3">
      <c r="P94959" s="83"/>
    </row>
    <row r="94960" spans="16:16" x14ac:dyDescent="0.3">
      <c r="P94960" s="83"/>
    </row>
    <row r="94961" spans="16:16" x14ac:dyDescent="0.3">
      <c r="P94961" s="83"/>
    </row>
    <row r="94962" spans="16:16" x14ac:dyDescent="0.3">
      <c r="P94962" s="83"/>
    </row>
    <row r="94963" spans="16:16" x14ac:dyDescent="0.3">
      <c r="P94963" s="83"/>
    </row>
    <row r="94964" spans="16:16" x14ac:dyDescent="0.3">
      <c r="P94964" s="83"/>
    </row>
    <row r="94965" spans="16:16" x14ac:dyDescent="0.3">
      <c r="P94965" s="83"/>
    </row>
    <row r="94966" spans="16:16" x14ac:dyDescent="0.3">
      <c r="P94966" s="83"/>
    </row>
    <row r="94967" spans="16:16" x14ac:dyDescent="0.3">
      <c r="P94967" s="83"/>
    </row>
    <row r="94968" spans="16:16" x14ac:dyDescent="0.3">
      <c r="P94968" s="83"/>
    </row>
    <row r="94969" spans="16:16" x14ac:dyDescent="0.3">
      <c r="P94969" s="83"/>
    </row>
    <row r="94970" spans="16:16" x14ac:dyDescent="0.3">
      <c r="P94970" s="83"/>
    </row>
    <row r="94971" spans="16:16" x14ac:dyDescent="0.3">
      <c r="P94971" s="83"/>
    </row>
    <row r="94972" spans="16:16" x14ac:dyDescent="0.3">
      <c r="P94972" s="83"/>
    </row>
    <row r="94973" spans="16:16" x14ac:dyDescent="0.3">
      <c r="P94973" s="83"/>
    </row>
    <row r="94974" spans="16:16" x14ac:dyDescent="0.3">
      <c r="P94974" s="83"/>
    </row>
    <row r="94975" spans="16:16" x14ac:dyDescent="0.3">
      <c r="P94975" s="83"/>
    </row>
    <row r="94976" spans="16:16" x14ac:dyDescent="0.3">
      <c r="P94976" s="83"/>
    </row>
    <row r="94977" spans="16:16" x14ac:dyDescent="0.3">
      <c r="P94977" s="83"/>
    </row>
    <row r="94978" spans="16:16" x14ac:dyDescent="0.3">
      <c r="P94978" s="83"/>
    </row>
    <row r="94979" spans="16:16" x14ac:dyDescent="0.3">
      <c r="P94979" s="83"/>
    </row>
    <row r="94980" spans="16:16" x14ac:dyDescent="0.3">
      <c r="P94980" s="83"/>
    </row>
    <row r="94981" spans="16:16" x14ac:dyDescent="0.3">
      <c r="P94981" s="83"/>
    </row>
    <row r="94982" spans="16:16" x14ac:dyDescent="0.3">
      <c r="P94982" s="83"/>
    </row>
    <row r="94983" spans="16:16" x14ac:dyDescent="0.3">
      <c r="P94983" s="83"/>
    </row>
    <row r="94984" spans="16:16" x14ac:dyDescent="0.3">
      <c r="P94984" s="83"/>
    </row>
    <row r="94985" spans="16:16" x14ac:dyDescent="0.3">
      <c r="P94985" s="83"/>
    </row>
    <row r="94986" spans="16:16" x14ac:dyDescent="0.3">
      <c r="P94986" s="83"/>
    </row>
    <row r="94987" spans="16:16" x14ac:dyDescent="0.3">
      <c r="P94987" s="83"/>
    </row>
    <row r="94988" spans="16:16" x14ac:dyDescent="0.3">
      <c r="P94988" s="83"/>
    </row>
    <row r="94989" spans="16:16" x14ac:dyDescent="0.3">
      <c r="P94989" s="83"/>
    </row>
    <row r="94990" spans="16:16" x14ac:dyDescent="0.3">
      <c r="P94990" s="83"/>
    </row>
    <row r="94991" spans="16:16" x14ac:dyDescent="0.3">
      <c r="P94991" s="83"/>
    </row>
    <row r="94992" spans="16:16" x14ac:dyDescent="0.3">
      <c r="P94992" s="83"/>
    </row>
    <row r="94993" spans="16:16" x14ac:dyDescent="0.3">
      <c r="P94993" s="83"/>
    </row>
    <row r="94994" spans="16:16" x14ac:dyDescent="0.3">
      <c r="P94994" s="83"/>
    </row>
    <row r="94995" spans="16:16" x14ac:dyDescent="0.3">
      <c r="P94995" s="83"/>
    </row>
    <row r="94996" spans="16:16" x14ac:dyDescent="0.3">
      <c r="P94996" s="83"/>
    </row>
    <row r="94997" spans="16:16" x14ac:dyDescent="0.3">
      <c r="P94997" s="83"/>
    </row>
    <row r="94998" spans="16:16" x14ac:dyDescent="0.3">
      <c r="P94998" s="83"/>
    </row>
    <row r="94999" spans="16:16" x14ac:dyDescent="0.3">
      <c r="P94999" s="83"/>
    </row>
    <row r="95000" spans="16:16" x14ac:dyDescent="0.3">
      <c r="P95000" s="83"/>
    </row>
    <row r="95001" spans="16:16" x14ac:dyDescent="0.3">
      <c r="P95001" s="83"/>
    </row>
    <row r="95002" spans="16:16" x14ac:dyDescent="0.3">
      <c r="P95002" s="83"/>
    </row>
    <row r="95003" spans="16:16" x14ac:dyDescent="0.3">
      <c r="P95003" s="83"/>
    </row>
    <row r="95004" spans="16:16" x14ac:dyDescent="0.3">
      <c r="P95004" s="83"/>
    </row>
    <row r="95005" spans="16:16" x14ac:dyDescent="0.3">
      <c r="P95005" s="83"/>
    </row>
    <row r="95006" spans="16:16" x14ac:dyDescent="0.3">
      <c r="P95006" s="83"/>
    </row>
    <row r="95007" spans="16:16" x14ac:dyDescent="0.3">
      <c r="P95007" s="83"/>
    </row>
    <row r="95008" spans="16:16" x14ac:dyDescent="0.3">
      <c r="P95008" s="83"/>
    </row>
    <row r="95009" spans="16:16" x14ac:dyDescent="0.3">
      <c r="P95009" s="83"/>
    </row>
    <row r="95010" spans="16:16" x14ac:dyDescent="0.3">
      <c r="P95010" s="83"/>
    </row>
    <row r="95011" spans="16:16" x14ac:dyDescent="0.3">
      <c r="P95011" s="83"/>
    </row>
    <row r="95012" spans="16:16" x14ac:dyDescent="0.3">
      <c r="P95012" s="83"/>
    </row>
    <row r="95013" spans="16:16" x14ac:dyDescent="0.3">
      <c r="P95013" s="83"/>
    </row>
    <row r="95014" spans="16:16" x14ac:dyDescent="0.3">
      <c r="P95014" s="83"/>
    </row>
    <row r="95015" spans="16:16" x14ac:dyDescent="0.3">
      <c r="P95015" s="83"/>
    </row>
    <row r="95016" spans="16:16" x14ac:dyDescent="0.3">
      <c r="P95016" s="83"/>
    </row>
    <row r="95017" spans="16:16" x14ac:dyDescent="0.3">
      <c r="P95017" s="83"/>
    </row>
    <row r="95018" spans="16:16" x14ac:dyDescent="0.3">
      <c r="P95018" s="83"/>
    </row>
    <row r="95019" spans="16:16" x14ac:dyDescent="0.3">
      <c r="P95019" s="83"/>
    </row>
    <row r="95020" spans="16:16" x14ac:dyDescent="0.3">
      <c r="P95020" s="83"/>
    </row>
    <row r="95021" spans="16:16" x14ac:dyDescent="0.3">
      <c r="P95021" s="83"/>
    </row>
    <row r="95022" spans="16:16" x14ac:dyDescent="0.3">
      <c r="P95022" s="83"/>
    </row>
    <row r="95023" spans="16:16" x14ac:dyDescent="0.3">
      <c r="P95023" s="83"/>
    </row>
    <row r="95024" spans="16:16" x14ac:dyDescent="0.3">
      <c r="P95024" s="83"/>
    </row>
    <row r="95025" spans="16:16" x14ac:dyDescent="0.3">
      <c r="P95025" s="83"/>
    </row>
    <row r="95026" spans="16:16" x14ac:dyDescent="0.3">
      <c r="P95026" s="83"/>
    </row>
    <row r="95027" spans="16:16" x14ac:dyDescent="0.3">
      <c r="P95027" s="83"/>
    </row>
    <row r="95028" spans="16:16" x14ac:dyDescent="0.3">
      <c r="P95028" s="83"/>
    </row>
    <row r="95029" spans="16:16" x14ac:dyDescent="0.3">
      <c r="P95029" s="83"/>
    </row>
    <row r="95030" spans="16:16" x14ac:dyDescent="0.3">
      <c r="P95030" s="83"/>
    </row>
    <row r="95031" spans="16:16" x14ac:dyDescent="0.3">
      <c r="P95031" s="83"/>
    </row>
    <row r="95032" spans="16:16" x14ac:dyDescent="0.3">
      <c r="P95032" s="83"/>
    </row>
    <row r="95033" spans="16:16" x14ac:dyDescent="0.3">
      <c r="P95033" s="83"/>
    </row>
    <row r="95034" spans="16:16" x14ac:dyDescent="0.3">
      <c r="P95034" s="83"/>
    </row>
    <row r="95035" spans="16:16" x14ac:dyDescent="0.3">
      <c r="P95035" s="83"/>
    </row>
    <row r="95036" spans="16:16" x14ac:dyDescent="0.3">
      <c r="P95036" s="83"/>
    </row>
    <row r="95037" spans="16:16" x14ac:dyDescent="0.3">
      <c r="P95037" s="83"/>
    </row>
    <row r="95038" spans="16:16" x14ac:dyDescent="0.3">
      <c r="P95038" s="83"/>
    </row>
    <row r="95039" spans="16:16" x14ac:dyDescent="0.3">
      <c r="P95039" s="83"/>
    </row>
    <row r="95040" spans="16:16" x14ac:dyDescent="0.3">
      <c r="P95040" s="83"/>
    </row>
    <row r="95041" spans="16:16" x14ac:dyDescent="0.3">
      <c r="P95041" s="83"/>
    </row>
    <row r="95042" spans="16:16" x14ac:dyDescent="0.3">
      <c r="P95042" s="83"/>
    </row>
    <row r="95043" spans="16:16" x14ac:dyDescent="0.3">
      <c r="P95043" s="83"/>
    </row>
    <row r="95044" spans="16:16" x14ac:dyDescent="0.3">
      <c r="P95044" s="83"/>
    </row>
    <row r="95045" spans="16:16" x14ac:dyDescent="0.3">
      <c r="P95045" s="83"/>
    </row>
    <row r="95046" spans="16:16" x14ac:dyDescent="0.3">
      <c r="P95046" s="83"/>
    </row>
    <row r="95047" spans="16:16" x14ac:dyDescent="0.3">
      <c r="P95047" s="83"/>
    </row>
    <row r="95048" spans="16:16" x14ac:dyDescent="0.3">
      <c r="P95048" s="83"/>
    </row>
    <row r="95049" spans="16:16" x14ac:dyDescent="0.3">
      <c r="P95049" s="83"/>
    </row>
    <row r="95050" spans="16:16" x14ac:dyDescent="0.3">
      <c r="P95050" s="83"/>
    </row>
    <row r="95051" spans="16:16" x14ac:dyDescent="0.3">
      <c r="P95051" s="83"/>
    </row>
    <row r="95052" spans="16:16" x14ac:dyDescent="0.3">
      <c r="P95052" s="83"/>
    </row>
    <row r="95053" spans="16:16" x14ac:dyDescent="0.3">
      <c r="P95053" s="83"/>
    </row>
    <row r="95054" spans="16:16" x14ac:dyDescent="0.3">
      <c r="P95054" s="83"/>
    </row>
    <row r="95055" spans="16:16" x14ac:dyDescent="0.3">
      <c r="P95055" s="83"/>
    </row>
    <row r="95056" spans="16:16" x14ac:dyDescent="0.3">
      <c r="P95056" s="83"/>
    </row>
    <row r="95057" spans="16:16" x14ac:dyDescent="0.3">
      <c r="P95057" s="83"/>
    </row>
    <row r="95058" spans="16:16" x14ac:dyDescent="0.3">
      <c r="P95058" s="83"/>
    </row>
    <row r="95059" spans="16:16" x14ac:dyDescent="0.3">
      <c r="P95059" s="83"/>
    </row>
    <row r="95060" spans="16:16" x14ac:dyDescent="0.3">
      <c r="P95060" s="83"/>
    </row>
    <row r="95061" spans="16:16" x14ac:dyDescent="0.3">
      <c r="P95061" s="83"/>
    </row>
    <row r="95062" spans="16:16" x14ac:dyDescent="0.3">
      <c r="P95062" s="83"/>
    </row>
    <row r="95063" spans="16:16" x14ac:dyDescent="0.3">
      <c r="P95063" s="83"/>
    </row>
    <row r="95064" spans="16:16" x14ac:dyDescent="0.3">
      <c r="P95064" s="83"/>
    </row>
    <row r="95065" spans="16:16" x14ac:dyDescent="0.3">
      <c r="P95065" s="83"/>
    </row>
    <row r="95066" spans="16:16" x14ac:dyDescent="0.3">
      <c r="P95066" s="83"/>
    </row>
    <row r="95067" spans="16:16" x14ac:dyDescent="0.3">
      <c r="P95067" s="83"/>
    </row>
    <row r="95068" spans="16:16" x14ac:dyDescent="0.3">
      <c r="P95068" s="83"/>
    </row>
    <row r="95069" spans="16:16" x14ac:dyDescent="0.3">
      <c r="P95069" s="83"/>
    </row>
    <row r="95070" spans="16:16" x14ac:dyDescent="0.3">
      <c r="P95070" s="83"/>
    </row>
    <row r="95071" spans="16:16" x14ac:dyDescent="0.3">
      <c r="P95071" s="83"/>
    </row>
    <row r="95072" spans="16:16" x14ac:dyDescent="0.3">
      <c r="P95072" s="83"/>
    </row>
    <row r="95073" spans="16:16" x14ac:dyDescent="0.3">
      <c r="P95073" s="83"/>
    </row>
    <row r="95074" spans="16:16" x14ac:dyDescent="0.3">
      <c r="P95074" s="83"/>
    </row>
    <row r="95075" spans="16:16" x14ac:dyDescent="0.3">
      <c r="P95075" s="83"/>
    </row>
    <row r="95076" spans="16:16" x14ac:dyDescent="0.3">
      <c r="P95076" s="83"/>
    </row>
    <row r="95077" spans="16:16" x14ac:dyDescent="0.3">
      <c r="P95077" s="83"/>
    </row>
    <row r="95078" spans="16:16" x14ac:dyDescent="0.3">
      <c r="P95078" s="83"/>
    </row>
    <row r="95079" spans="16:16" x14ac:dyDescent="0.3">
      <c r="P95079" s="83"/>
    </row>
    <row r="95080" spans="16:16" x14ac:dyDescent="0.3">
      <c r="P95080" s="83"/>
    </row>
    <row r="95081" spans="16:16" x14ac:dyDescent="0.3">
      <c r="P95081" s="83"/>
    </row>
    <row r="95082" spans="16:16" x14ac:dyDescent="0.3">
      <c r="P95082" s="83"/>
    </row>
    <row r="95083" spans="16:16" x14ac:dyDescent="0.3">
      <c r="P95083" s="83"/>
    </row>
    <row r="95084" spans="16:16" x14ac:dyDescent="0.3">
      <c r="P95084" s="83"/>
    </row>
    <row r="95085" spans="16:16" x14ac:dyDescent="0.3">
      <c r="P95085" s="83"/>
    </row>
    <row r="95086" spans="16:16" x14ac:dyDescent="0.3">
      <c r="P95086" s="83"/>
    </row>
    <row r="95087" spans="16:16" x14ac:dyDescent="0.3">
      <c r="P95087" s="83"/>
    </row>
    <row r="95088" spans="16:16" x14ac:dyDescent="0.3">
      <c r="P95088" s="83"/>
    </row>
    <row r="95089" spans="16:16" x14ac:dyDescent="0.3">
      <c r="P95089" s="83"/>
    </row>
    <row r="95090" spans="16:16" x14ac:dyDescent="0.3">
      <c r="P95090" s="83"/>
    </row>
    <row r="95091" spans="16:16" x14ac:dyDescent="0.3">
      <c r="P95091" s="83"/>
    </row>
    <row r="95092" spans="16:16" x14ac:dyDescent="0.3">
      <c r="P95092" s="83"/>
    </row>
    <row r="95093" spans="16:16" x14ac:dyDescent="0.3">
      <c r="P95093" s="83"/>
    </row>
    <row r="95094" spans="16:16" x14ac:dyDescent="0.3">
      <c r="P95094" s="83"/>
    </row>
    <row r="95095" spans="16:16" x14ac:dyDescent="0.3">
      <c r="P95095" s="83"/>
    </row>
    <row r="95096" spans="16:16" x14ac:dyDescent="0.3">
      <c r="P95096" s="83"/>
    </row>
    <row r="95097" spans="16:16" x14ac:dyDescent="0.3">
      <c r="P95097" s="83"/>
    </row>
    <row r="95098" spans="16:16" x14ac:dyDescent="0.3">
      <c r="P95098" s="83"/>
    </row>
    <row r="95099" spans="16:16" x14ac:dyDescent="0.3">
      <c r="P95099" s="83"/>
    </row>
    <row r="95100" spans="16:16" x14ac:dyDescent="0.3">
      <c r="P95100" s="83"/>
    </row>
    <row r="95101" spans="16:16" x14ac:dyDescent="0.3">
      <c r="P95101" s="83"/>
    </row>
    <row r="95102" spans="16:16" x14ac:dyDescent="0.3">
      <c r="P95102" s="83"/>
    </row>
    <row r="95103" spans="16:16" x14ac:dyDescent="0.3">
      <c r="P95103" s="83"/>
    </row>
    <row r="95104" spans="16:16" x14ac:dyDescent="0.3">
      <c r="P95104" s="83"/>
    </row>
    <row r="95105" spans="16:16" x14ac:dyDescent="0.3">
      <c r="P95105" s="83"/>
    </row>
    <row r="95106" spans="16:16" x14ac:dyDescent="0.3">
      <c r="P95106" s="83"/>
    </row>
    <row r="95107" spans="16:16" x14ac:dyDescent="0.3">
      <c r="P95107" s="83"/>
    </row>
    <row r="95108" spans="16:16" x14ac:dyDescent="0.3">
      <c r="P95108" s="83"/>
    </row>
    <row r="95109" spans="16:16" x14ac:dyDescent="0.3">
      <c r="P95109" s="83"/>
    </row>
    <row r="95110" spans="16:16" x14ac:dyDescent="0.3">
      <c r="P95110" s="83"/>
    </row>
    <row r="95111" spans="16:16" x14ac:dyDescent="0.3">
      <c r="P95111" s="83"/>
    </row>
    <row r="95112" spans="16:16" x14ac:dyDescent="0.3">
      <c r="P95112" s="83"/>
    </row>
    <row r="95113" spans="16:16" x14ac:dyDescent="0.3">
      <c r="P95113" s="83"/>
    </row>
    <row r="95114" spans="16:16" x14ac:dyDescent="0.3">
      <c r="P95114" s="83"/>
    </row>
    <row r="95115" spans="16:16" x14ac:dyDescent="0.3">
      <c r="P95115" s="83"/>
    </row>
    <row r="95116" spans="16:16" x14ac:dyDescent="0.3">
      <c r="P95116" s="83"/>
    </row>
    <row r="95117" spans="16:16" x14ac:dyDescent="0.3">
      <c r="P95117" s="83"/>
    </row>
    <row r="95118" spans="16:16" x14ac:dyDescent="0.3">
      <c r="P95118" s="83"/>
    </row>
    <row r="95119" spans="16:16" x14ac:dyDescent="0.3">
      <c r="P95119" s="83"/>
    </row>
    <row r="95120" spans="16:16" x14ac:dyDescent="0.3">
      <c r="P95120" s="83"/>
    </row>
    <row r="95121" spans="16:16" x14ac:dyDescent="0.3">
      <c r="P95121" s="83"/>
    </row>
    <row r="95122" spans="16:16" x14ac:dyDescent="0.3">
      <c r="P95122" s="83"/>
    </row>
    <row r="95123" spans="16:16" x14ac:dyDescent="0.3">
      <c r="P95123" s="83"/>
    </row>
    <row r="95124" spans="16:16" x14ac:dyDescent="0.3">
      <c r="P95124" s="83"/>
    </row>
    <row r="95125" spans="16:16" x14ac:dyDescent="0.3">
      <c r="P95125" s="83"/>
    </row>
    <row r="95126" spans="16:16" x14ac:dyDescent="0.3">
      <c r="P95126" s="83"/>
    </row>
    <row r="95127" spans="16:16" x14ac:dyDescent="0.3">
      <c r="P95127" s="83"/>
    </row>
    <row r="95128" spans="16:16" x14ac:dyDescent="0.3">
      <c r="P95128" s="83"/>
    </row>
    <row r="95129" spans="16:16" x14ac:dyDescent="0.3">
      <c r="P95129" s="83"/>
    </row>
    <row r="95130" spans="16:16" x14ac:dyDescent="0.3">
      <c r="P95130" s="83"/>
    </row>
    <row r="95131" spans="16:16" x14ac:dyDescent="0.3">
      <c r="P95131" s="83"/>
    </row>
    <row r="95132" spans="16:16" x14ac:dyDescent="0.3">
      <c r="P95132" s="83"/>
    </row>
    <row r="95133" spans="16:16" x14ac:dyDescent="0.3">
      <c r="P95133" s="83"/>
    </row>
    <row r="95134" spans="16:16" x14ac:dyDescent="0.3">
      <c r="P95134" s="83"/>
    </row>
    <row r="95135" spans="16:16" x14ac:dyDescent="0.3">
      <c r="P95135" s="83"/>
    </row>
    <row r="95136" spans="16:16" x14ac:dyDescent="0.3">
      <c r="P95136" s="83"/>
    </row>
    <row r="95137" spans="16:16" x14ac:dyDescent="0.3">
      <c r="P95137" s="83"/>
    </row>
    <row r="95138" spans="16:16" x14ac:dyDescent="0.3">
      <c r="P95138" s="83"/>
    </row>
    <row r="95139" spans="16:16" x14ac:dyDescent="0.3">
      <c r="P95139" s="83"/>
    </row>
    <row r="95140" spans="16:16" x14ac:dyDescent="0.3">
      <c r="P95140" s="83"/>
    </row>
    <row r="95141" spans="16:16" x14ac:dyDescent="0.3">
      <c r="P95141" s="83"/>
    </row>
    <row r="95142" spans="16:16" x14ac:dyDescent="0.3">
      <c r="P95142" s="83"/>
    </row>
    <row r="95143" spans="16:16" x14ac:dyDescent="0.3">
      <c r="P95143" s="83"/>
    </row>
    <row r="95144" spans="16:16" x14ac:dyDescent="0.3">
      <c r="P95144" s="83"/>
    </row>
    <row r="95145" spans="16:16" x14ac:dyDescent="0.3">
      <c r="P95145" s="83"/>
    </row>
    <row r="95146" spans="16:16" x14ac:dyDescent="0.3">
      <c r="P95146" s="83"/>
    </row>
    <row r="95147" spans="16:16" x14ac:dyDescent="0.3">
      <c r="P95147" s="83"/>
    </row>
    <row r="95148" spans="16:16" x14ac:dyDescent="0.3">
      <c r="P95148" s="83"/>
    </row>
    <row r="95149" spans="16:16" x14ac:dyDescent="0.3">
      <c r="P95149" s="83"/>
    </row>
    <row r="95150" spans="16:16" x14ac:dyDescent="0.3">
      <c r="P95150" s="83"/>
    </row>
    <row r="95151" spans="16:16" x14ac:dyDescent="0.3">
      <c r="P95151" s="83"/>
    </row>
    <row r="95152" spans="16:16" x14ac:dyDescent="0.3">
      <c r="P95152" s="83"/>
    </row>
    <row r="95153" spans="16:16" x14ac:dyDescent="0.3">
      <c r="P95153" s="83"/>
    </row>
    <row r="95154" spans="16:16" x14ac:dyDescent="0.3">
      <c r="P95154" s="83"/>
    </row>
    <row r="95155" spans="16:16" x14ac:dyDescent="0.3">
      <c r="P95155" s="83"/>
    </row>
    <row r="95156" spans="16:16" x14ac:dyDescent="0.3">
      <c r="P95156" s="83"/>
    </row>
    <row r="95157" spans="16:16" x14ac:dyDescent="0.3">
      <c r="P95157" s="83"/>
    </row>
    <row r="95158" spans="16:16" x14ac:dyDescent="0.3">
      <c r="P95158" s="83"/>
    </row>
    <row r="95159" spans="16:16" x14ac:dyDescent="0.3">
      <c r="P95159" s="83"/>
    </row>
    <row r="95160" spans="16:16" x14ac:dyDescent="0.3">
      <c r="P95160" s="83"/>
    </row>
    <row r="95161" spans="16:16" x14ac:dyDescent="0.3">
      <c r="P95161" s="83"/>
    </row>
    <row r="95162" spans="16:16" x14ac:dyDescent="0.3">
      <c r="P95162" s="83"/>
    </row>
    <row r="95163" spans="16:16" x14ac:dyDescent="0.3">
      <c r="P95163" s="83"/>
    </row>
    <row r="95164" spans="16:16" x14ac:dyDescent="0.3">
      <c r="P95164" s="83"/>
    </row>
    <row r="95165" spans="16:16" x14ac:dyDescent="0.3">
      <c r="P95165" s="83"/>
    </row>
    <row r="95166" spans="16:16" x14ac:dyDescent="0.3">
      <c r="P95166" s="83"/>
    </row>
    <row r="95167" spans="16:16" x14ac:dyDescent="0.3">
      <c r="P95167" s="83"/>
    </row>
    <row r="95168" spans="16:16" x14ac:dyDescent="0.3">
      <c r="P95168" s="83"/>
    </row>
    <row r="95169" spans="16:16" x14ac:dyDescent="0.3">
      <c r="P95169" s="83"/>
    </row>
    <row r="95170" spans="16:16" x14ac:dyDescent="0.3">
      <c r="P95170" s="83"/>
    </row>
    <row r="95171" spans="16:16" x14ac:dyDescent="0.3">
      <c r="P95171" s="83"/>
    </row>
    <row r="95172" spans="16:16" x14ac:dyDescent="0.3">
      <c r="P95172" s="83"/>
    </row>
    <row r="95173" spans="16:16" x14ac:dyDescent="0.3">
      <c r="P95173" s="83"/>
    </row>
    <row r="95174" spans="16:16" x14ac:dyDescent="0.3">
      <c r="P95174" s="83"/>
    </row>
    <row r="95175" spans="16:16" x14ac:dyDescent="0.3">
      <c r="P95175" s="83"/>
    </row>
    <row r="95176" spans="16:16" x14ac:dyDescent="0.3">
      <c r="P95176" s="83"/>
    </row>
    <row r="95177" spans="16:16" x14ac:dyDescent="0.3">
      <c r="P95177" s="83"/>
    </row>
    <row r="95178" spans="16:16" x14ac:dyDescent="0.3">
      <c r="P95178" s="83"/>
    </row>
    <row r="95179" spans="16:16" x14ac:dyDescent="0.3">
      <c r="P95179" s="83"/>
    </row>
    <row r="95180" spans="16:16" x14ac:dyDescent="0.3">
      <c r="P95180" s="83"/>
    </row>
    <row r="95181" spans="16:16" x14ac:dyDescent="0.3">
      <c r="P95181" s="83"/>
    </row>
    <row r="95182" spans="16:16" x14ac:dyDescent="0.3">
      <c r="P95182" s="83"/>
    </row>
    <row r="95183" spans="16:16" x14ac:dyDescent="0.3">
      <c r="P95183" s="83"/>
    </row>
    <row r="95184" spans="16:16" x14ac:dyDescent="0.3">
      <c r="P95184" s="83"/>
    </row>
    <row r="95185" spans="16:16" x14ac:dyDescent="0.3">
      <c r="P95185" s="83"/>
    </row>
    <row r="95186" spans="16:16" x14ac:dyDescent="0.3">
      <c r="P95186" s="83"/>
    </row>
    <row r="95187" spans="16:16" x14ac:dyDescent="0.3">
      <c r="P95187" s="83"/>
    </row>
    <row r="95188" spans="16:16" x14ac:dyDescent="0.3">
      <c r="P95188" s="83"/>
    </row>
    <row r="95189" spans="16:16" x14ac:dyDescent="0.3">
      <c r="P95189" s="83"/>
    </row>
    <row r="95190" spans="16:16" x14ac:dyDescent="0.3">
      <c r="P95190" s="83"/>
    </row>
    <row r="95191" spans="16:16" x14ac:dyDescent="0.3">
      <c r="P95191" s="83"/>
    </row>
    <row r="95192" spans="16:16" x14ac:dyDescent="0.3">
      <c r="P95192" s="83"/>
    </row>
    <row r="95193" spans="16:16" x14ac:dyDescent="0.3">
      <c r="P95193" s="83"/>
    </row>
    <row r="95194" spans="16:16" x14ac:dyDescent="0.3">
      <c r="P95194" s="83"/>
    </row>
    <row r="95195" spans="16:16" x14ac:dyDescent="0.3">
      <c r="P95195" s="83"/>
    </row>
    <row r="95196" spans="16:16" x14ac:dyDescent="0.3">
      <c r="P95196" s="83"/>
    </row>
    <row r="95197" spans="16:16" x14ac:dyDescent="0.3">
      <c r="P95197" s="83"/>
    </row>
    <row r="95198" spans="16:16" x14ac:dyDescent="0.3">
      <c r="P95198" s="83"/>
    </row>
    <row r="95199" spans="16:16" x14ac:dyDescent="0.3">
      <c r="P95199" s="83"/>
    </row>
    <row r="95200" spans="16:16" x14ac:dyDescent="0.3">
      <c r="P95200" s="83"/>
    </row>
    <row r="95201" spans="16:16" x14ac:dyDescent="0.3">
      <c r="P95201" s="83"/>
    </row>
    <row r="95202" spans="16:16" x14ac:dyDescent="0.3">
      <c r="P95202" s="83"/>
    </row>
    <row r="95203" spans="16:16" x14ac:dyDescent="0.3">
      <c r="P95203" s="83"/>
    </row>
    <row r="95204" spans="16:16" x14ac:dyDescent="0.3">
      <c r="P95204" s="83"/>
    </row>
    <row r="95205" spans="16:16" x14ac:dyDescent="0.3">
      <c r="P95205" s="83"/>
    </row>
    <row r="95206" spans="16:16" x14ac:dyDescent="0.3">
      <c r="P95206" s="83"/>
    </row>
    <row r="95207" spans="16:16" x14ac:dyDescent="0.3">
      <c r="P95207" s="83"/>
    </row>
    <row r="95208" spans="16:16" x14ac:dyDescent="0.3">
      <c r="P95208" s="83"/>
    </row>
    <row r="95209" spans="16:16" x14ac:dyDescent="0.3">
      <c r="P95209" s="83"/>
    </row>
    <row r="95210" spans="16:16" x14ac:dyDescent="0.3">
      <c r="P95210" s="83"/>
    </row>
    <row r="95211" spans="16:16" x14ac:dyDescent="0.3">
      <c r="P95211" s="83"/>
    </row>
    <row r="95212" spans="16:16" x14ac:dyDescent="0.3">
      <c r="P95212" s="83"/>
    </row>
    <row r="95213" spans="16:16" x14ac:dyDescent="0.3">
      <c r="P95213" s="83"/>
    </row>
    <row r="95214" spans="16:16" x14ac:dyDescent="0.3">
      <c r="P95214" s="83"/>
    </row>
    <row r="95215" spans="16:16" x14ac:dyDescent="0.3">
      <c r="P95215" s="83"/>
    </row>
    <row r="95216" spans="16:16" x14ac:dyDescent="0.3">
      <c r="P95216" s="83"/>
    </row>
    <row r="95217" spans="16:16" x14ac:dyDescent="0.3">
      <c r="P95217" s="83"/>
    </row>
    <row r="95218" spans="16:16" x14ac:dyDescent="0.3">
      <c r="P95218" s="83"/>
    </row>
    <row r="95219" spans="16:16" x14ac:dyDescent="0.3">
      <c r="P95219" s="83"/>
    </row>
    <row r="95220" spans="16:16" x14ac:dyDescent="0.3">
      <c r="P95220" s="83"/>
    </row>
    <row r="95221" spans="16:16" x14ac:dyDescent="0.3">
      <c r="P95221" s="83"/>
    </row>
    <row r="95222" spans="16:16" x14ac:dyDescent="0.3">
      <c r="P95222" s="83"/>
    </row>
    <row r="95223" spans="16:16" x14ac:dyDescent="0.3">
      <c r="P95223" s="83"/>
    </row>
    <row r="95224" spans="16:16" x14ac:dyDescent="0.3">
      <c r="P95224" s="83"/>
    </row>
    <row r="95225" spans="16:16" x14ac:dyDescent="0.3">
      <c r="P95225" s="83"/>
    </row>
    <row r="95226" spans="16:16" x14ac:dyDescent="0.3">
      <c r="P95226" s="83"/>
    </row>
    <row r="95227" spans="16:16" x14ac:dyDescent="0.3">
      <c r="P95227" s="83"/>
    </row>
    <row r="95228" spans="16:16" x14ac:dyDescent="0.3">
      <c r="P95228" s="83"/>
    </row>
    <row r="95229" spans="16:16" x14ac:dyDescent="0.3">
      <c r="P95229" s="83"/>
    </row>
    <row r="95230" spans="16:16" x14ac:dyDescent="0.3">
      <c r="P95230" s="83"/>
    </row>
    <row r="95231" spans="16:16" x14ac:dyDescent="0.3">
      <c r="P95231" s="83"/>
    </row>
    <row r="95232" spans="16:16" x14ac:dyDescent="0.3">
      <c r="P95232" s="83"/>
    </row>
    <row r="95233" spans="16:16" x14ac:dyDescent="0.3">
      <c r="P95233" s="83"/>
    </row>
    <row r="95234" spans="16:16" x14ac:dyDescent="0.3">
      <c r="P95234" s="83"/>
    </row>
    <row r="95235" spans="16:16" x14ac:dyDescent="0.3">
      <c r="P95235" s="83"/>
    </row>
    <row r="95236" spans="16:16" x14ac:dyDescent="0.3">
      <c r="P95236" s="83"/>
    </row>
    <row r="95237" spans="16:16" x14ac:dyDescent="0.3">
      <c r="P95237" s="83"/>
    </row>
    <row r="95238" spans="16:16" x14ac:dyDescent="0.3">
      <c r="P95238" s="83"/>
    </row>
    <row r="95239" spans="16:16" x14ac:dyDescent="0.3">
      <c r="P95239" s="83"/>
    </row>
    <row r="95240" spans="16:16" x14ac:dyDescent="0.3">
      <c r="P95240" s="83"/>
    </row>
    <row r="95241" spans="16:16" x14ac:dyDescent="0.3">
      <c r="P95241" s="83"/>
    </row>
    <row r="95242" spans="16:16" x14ac:dyDescent="0.3">
      <c r="P95242" s="83"/>
    </row>
    <row r="95243" spans="16:16" x14ac:dyDescent="0.3">
      <c r="P95243" s="83"/>
    </row>
    <row r="95244" spans="16:16" x14ac:dyDescent="0.3">
      <c r="P95244" s="83"/>
    </row>
    <row r="95245" spans="16:16" x14ac:dyDescent="0.3">
      <c r="P95245" s="83"/>
    </row>
    <row r="95246" spans="16:16" x14ac:dyDescent="0.3">
      <c r="P95246" s="83"/>
    </row>
    <row r="95247" spans="16:16" x14ac:dyDescent="0.3">
      <c r="P95247" s="83"/>
    </row>
    <row r="95248" spans="16:16" x14ac:dyDescent="0.3">
      <c r="P95248" s="83"/>
    </row>
    <row r="95249" spans="16:16" x14ac:dyDescent="0.3">
      <c r="P95249" s="83"/>
    </row>
    <row r="95250" spans="16:16" x14ac:dyDescent="0.3">
      <c r="P95250" s="83"/>
    </row>
    <row r="95251" spans="16:16" x14ac:dyDescent="0.3">
      <c r="P95251" s="83"/>
    </row>
    <row r="95252" spans="16:16" x14ac:dyDescent="0.3">
      <c r="P95252" s="83"/>
    </row>
    <row r="95253" spans="16:16" x14ac:dyDescent="0.3">
      <c r="P95253" s="83"/>
    </row>
    <row r="95254" spans="16:16" x14ac:dyDescent="0.3">
      <c r="P95254" s="83"/>
    </row>
    <row r="95255" spans="16:16" x14ac:dyDescent="0.3">
      <c r="P95255" s="83"/>
    </row>
    <row r="95256" spans="16:16" x14ac:dyDescent="0.3">
      <c r="P95256" s="83"/>
    </row>
    <row r="95257" spans="16:16" x14ac:dyDescent="0.3">
      <c r="P95257" s="83"/>
    </row>
    <row r="95258" spans="16:16" x14ac:dyDescent="0.3">
      <c r="P95258" s="83"/>
    </row>
    <row r="95259" spans="16:16" x14ac:dyDescent="0.3">
      <c r="P95259" s="83"/>
    </row>
    <row r="95260" spans="16:16" x14ac:dyDescent="0.3">
      <c r="P95260" s="83"/>
    </row>
    <row r="95261" spans="16:16" x14ac:dyDescent="0.3">
      <c r="P95261" s="83"/>
    </row>
    <row r="95262" spans="16:16" x14ac:dyDescent="0.3">
      <c r="P95262" s="83"/>
    </row>
    <row r="95263" spans="16:16" x14ac:dyDescent="0.3">
      <c r="P95263" s="83"/>
    </row>
    <row r="95264" spans="16:16" x14ac:dyDescent="0.3">
      <c r="P95264" s="83"/>
    </row>
    <row r="95265" spans="16:16" x14ac:dyDescent="0.3">
      <c r="P95265" s="83"/>
    </row>
    <row r="95266" spans="16:16" x14ac:dyDescent="0.3">
      <c r="P95266" s="83"/>
    </row>
    <row r="95267" spans="16:16" x14ac:dyDescent="0.3">
      <c r="P95267" s="83"/>
    </row>
    <row r="95268" spans="16:16" x14ac:dyDescent="0.3">
      <c r="P95268" s="83"/>
    </row>
    <row r="95269" spans="16:16" x14ac:dyDescent="0.3">
      <c r="P95269" s="83"/>
    </row>
    <row r="95270" spans="16:16" x14ac:dyDescent="0.3">
      <c r="P95270" s="83"/>
    </row>
    <row r="95271" spans="16:16" x14ac:dyDescent="0.3">
      <c r="P95271" s="83"/>
    </row>
    <row r="95272" spans="16:16" x14ac:dyDescent="0.3">
      <c r="P95272" s="83"/>
    </row>
    <row r="95273" spans="16:16" x14ac:dyDescent="0.3">
      <c r="P95273" s="83"/>
    </row>
    <row r="95274" spans="16:16" x14ac:dyDescent="0.3">
      <c r="P95274" s="83"/>
    </row>
    <row r="95275" spans="16:16" x14ac:dyDescent="0.3">
      <c r="P95275" s="83"/>
    </row>
    <row r="95276" spans="16:16" x14ac:dyDescent="0.3">
      <c r="P95276" s="83"/>
    </row>
    <row r="95277" spans="16:16" x14ac:dyDescent="0.3">
      <c r="P95277" s="83"/>
    </row>
    <row r="95278" spans="16:16" x14ac:dyDescent="0.3">
      <c r="P95278" s="83"/>
    </row>
    <row r="95279" spans="16:16" x14ac:dyDescent="0.3">
      <c r="P95279" s="83"/>
    </row>
    <row r="95280" spans="16:16" x14ac:dyDescent="0.3">
      <c r="P95280" s="83"/>
    </row>
    <row r="95281" spans="16:16" x14ac:dyDescent="0.3">
      <c r="P95281" s="83"/>
    </row>
    <row r="95282" spans="16:16" x14ac:dyDescent="0.3">
      <c r="P95282" s="83"/>
    </row>
    <row r="95283" spans="16:16" x14ac:dyDescent="0.3">
      <c r="P95283" s="83"/>
    </row>
    <row r="95284" spans="16:16" x14ac:dyDescent="0.3">
      <c r="P95284" s="83"/>
    </row>
    <row r="95285" spans="16:16" x14ac:dyDescent="0.3">
      <c r="P95285" s="83"/>
    </row>
    <row r="95286" spans="16:16" x14ac:dyDescent="0.3">
      <c r="P95286" s="83"/>
    </row>
    <row r="95287" spans="16:16" x14ac:dyDescent="0.3">
      <c r="P95287" s="83"/>
    </row>
    <row r="95288" spans="16:16" x14ac:dyDescent="0.3">
      <c r="P95288" s="83"/>
    </row>
    <row r="95289" spans="16:16" x14ac:dyDescent="0.3">
      <c r="P95289" s="83"/>
    </row>
    <row r="95290" spans="16:16" x14ac:dyDescent="0.3">
      <c r="P95290" s="83"/>
    </row>
    <row r="95291" spans="16:16" x14ac:dyDescent="0.3">
      <c r="P95291" s="83"/>
    </row>
    <row r="95292" spans="16:16" x14ac:dyDescent="0.3">
      <c r="P95292" s="83"/>
    </row>
    <row r="95293" spans="16:16" x14ac:dyDescent="0.3">
      <c r="P95293" s="83"/>
    </row>
    <row r="95294" spans="16:16" x14ac:dyDescent="0.3">
      <c r="P95294" s="83"/>
    </row>
    <row r="95295" spans="16:16" x14ac:dyDescent="0.3">
      <c r="P95295" s="83"/>
    </row>
    <row r="95296" spans="16:16" x14ac:dyDescent="0.3">
      <c r="P95296" s="83"/>
    </row>
    <row r="95297" spans="16:16" x14ac:dyDescent="0.3">
      <c r="P95297" s="83"/>
    </row>
    <row r="95298" spans="16:16" x14ac:dyDescent="0.3">
      <c r="P95298" s="83"/>
    </row>
    <row r="95299" spans="16:16" x14ac:dyDescent="0.3">
      <c r="P95299" s="83"/>
    </row>
    <row r="95300" spans="16:16" x14ac:dyDescent="0.3">
      <c r="P95300" s="83"/>
    </row>
    <row r="95301" spans="16:16" x14ac:dyDescent="0.3">
      <c r="P95301" s="83"/>
    </row>
    <row r="95302" spans="16:16" x14ac:dyDescent="0.3">
      <c r="P95302" s="83"/>
    </row>
    <row r="95303" spans="16:16" x14ac:dyDescent="0.3">
      <c r="P95303" s="83"/>
    </row>
    <row r="95304" spans="16:16" x14ac:dyDescent="0.3">
      <c r="P95304" s="83"/>
    </row>
    <row r="95305" spans="16:16" x14ac:dyDescent="0.3">
      <c r="P95305" s="83"/>
    </row>
    <row r="95306" spans="16:16" x14ac:dyDescent="0.3">
      <c r="P95306" s="83"/>
    </row>
    <row r="95307" spans="16:16" x14ac:dyDescent="0.3">
      <c r="P95307" s="83"/>
    </row>
    <row r="95308" spans="16:16" x14ac:dyDescent="0.3">
      <c r="P95308" s="83"/>
    </row>
    <row r="95309" spans="16:16" x14ac:dyDescent="0.3">
      <c r="P95309" s="83"/>
    </row>
    <row r="95310" spans="16:16" x14ac:dyDescent="0.3">
      <c r="P95310" s="83"/>
    </row>
    <row r="95311" spans="16:16" x14ac:dyDescent="0.3">
      <c r="P95311" s="83"/>
    </row>
    <row r="95312" spans="16:16" x14ac:dyDescent="0.3">
      <c r="P95312" s="83"/>
    </row>
    <row r="95313" spans="16:16" x14ac:dyDescent="0.3">
      <c r="P95313" s="83"/>
    </row>
    <row r="95314" spans="16:16" x14ac:dyDescent="0.3">
      <c r="P95314" s="83"/>
    </row>
    <row r="95315" spans="16:16" x14ac:dyDescent="0.3">
      <c r="P95315" s="83"/>
    </row>
    <row r="95316" spans="16:16" x14ac:dyDescent="0.3">
      <c r="P95316" s="83"/>
    </row>
    <row r="95317" spans="16:16" x14ac:dyDescent="0.3">
      <c r="P95317" s="83"/>
    </row>
    <row r="95318" spans="16:16" x14ac:dyDescent="0.3">
      <c r="P95318" s="83"/>
    </row>
    <row r="95319" spans="16:16" x14ac:dyDescent="0.3">
      <c r="P95319" s="83"/>
    </row>
    <row r="95320" spans="16:16" x14ac:dyDescent="0.3">
      <c r="P95320" s="83"/>
    </row>
    <row r="95321" spans="16:16" x14ac:dyDescent="0.3">
      <c r="P95321" s="83"/>
    </row>
    <row r="95322" spans="16:16" x14ac:dyDescent="0.3">
      <c r="P95322" s="83"/>
    </row>
    <row r="95323" spans="16:16" x14ac:dyDescent="0.3">
      <c r="P95323" s="83"/>
    </row>
    <row r="95324" spans="16:16" x14ac:dyDescent="0.3">
      <c r="P95324" s="83"/>
    </row>
    <row r="95325" spans="16:16" x14ac:dyDescent="0.3">
      <c r="P95325" s="83"/>
    </row>
    <row r="95326" spans="16:16" x14ac:dyDescent="0.3">
      <c r="P95326" s="83"/>
    </row>
    <row r="95327" spans="16:16" x14ac:dyDescent="0.3">
      <c r="P95327" s="83"/>
    </row>
    <row r="95328" spans="16:16" x14ac:dyDescent="0.3">
      <c r="P95328" s="83"/>
    </row>
    <row r="95329" spans="16:16" x14ac:dyDescent="0.3">
      <c r="P95329" s="83"/>
    </row>
    <row r="95330" spans="16:16" x14ac:dyDescent="0.3">
      <c r="P95330" s="83"/>
    </row>
    <row r="95331" spans="16:16" x14ac:dyDescent="0.3">
      <c r="P95331" s="83"/>
    </row>
    <row r="95332" spans="16:16" x14ac:dyDescent="0.3">
      <c r="P95332" s="83"/>
    </row>
    <row r="95333" spans="16:16" x14ac:dyDescent="0.3">
      <c r="P95333" s="83"/>
    </row>
    <row r="95334" spans="16:16" x14ac:dyDescent="0.3">
      <c r="P95334" s="83"/>
    </row>
    <row r="95335" spans="16:16" x14ac:dyDescent="0.3">
      <c r="P95335" s="83"/>
    </row>
    <row r="95336" spans="16:16" x14ac:dyDescent="0.3">
      <c r="P95336" s="83"/>
    </row>
    <row r="95337" spans="16:16" x14ac:dyDescent="0.3">
      <c r="P95337" s="83"/>
    </row>
    <row r="95338" spans="16:16" x14ac:dyDescent="0.3">
      <c r="P95338" s="83"/>
    </row>
    <row r="95339" spans="16:16" x14ac:dyDescent="0.3">
      <c r="P95339" s="83"/>
    </row>
    <row r="95340" spans="16:16" x14ac:dyDescent="0.3">
      <c r="P95340" s="83"/>
    </row>
    <row r="95341" spans="16:16" x14ac:dyDescent="0.3">
      <c r="P95341" s="83"/>
    </row>
    <row r="95342" spans="16:16" x14ac:dyDescent="0.3">
      <c r="P95342" s="83"/>
    </row>
    <row r="95343" spans="16:16" x14ac:dyDescent="0.3">
      <c r="P95343" s="83"/>
    </row>
    <row r="95344" spans="16:16" x14ac:dyDescent="0.3">
      <c r="P95344" s="83"/>
    </row>
    <row r="95345" spans="16:16" x14ac:dyDescent="0.3">
      <c r="P95345" s="83"/>
    </row>
    <row r="95346" spans="16:16" x14ac:dyDescent="0.3">
      <c r="P95346" s="83"/>
    </row>
    <row r="95347" spans="16:16" x14ac:dyDescent="0.3">
      <c r="P95347" s="83"/>
    </row>
    <row r="95348" spans="16:16" x14ac:dyDescent="0.3">
      <c r="P95348" s="83"/>
    </row>
    <row r="95349" spans="16:16" x14ac:dyDescent="0.3">
      <c r="P95349" s="83"/>
    </row>
    <row r="95350" spans="16:16" x14ac:dyDescent="0.3">
      <c r="P95350" s="83"/>
    </row>
    <row r="95351" spans="16:16" x14ac:dyDescent="0.3">
      <c r="P95351" s="83"/>
    </row>
    <row r="95352" spans="16:16" x14ac:dyDescent="0.3">
      <c r="P95352" s="83"/>
    </row>
    <row r="95353" spans="16:16" x14ac:dyDescent="0.3">
      <c r="P95353" s="83"/>
    </row>
    <row r="95354" spans="16:16" x14ac:dyDescent="0.3">
      <c r="P95354" s="83"/>
    </row>
    <row r="95355" spans="16:16" x14ac:dyDescent="0.3">
      <c r="P95355" s="83"/>
    </row>
    <row r="95356" spans="16:16" x14ac:dyDescent="0.3">
      <c r="P95356" s="83"/>
    </row>
    <row r="95357" spans="16:16" x14ac:dyDescent="0.3">
      <c r="P95357" s="83"/>
    </row>
    <row r="95358" spans="16:16" x14ac:dyDescent="0.3">
      <c r="P95358" s="83"/>
    </row>
    <row r="95359" spans="16:16" x14ac:dyDescent="0.3">
      <c r="P95359" s="83"/>
    </row>
    <row r="95360" spans="16:16" x14ac:dyDescent="0.3">
      <c r="P95360" s="83"/>
    </row>
    <row r="95361" spans="16:16" x14ac:dyDescent="0.3">
      <c r="P95361" s="83"/>
    </row>
    <row r="95362" spans="16:16" x14ac:dyDescent="0.3">
      <c r="P95362" s="83"/>
    </row>
    <row r="95363" spans="16:16" x14ac:dyDescent="0.3">
      <c r="P95363" s="83"/>
    </row>
    <row r="95364" spans="16:16" x14ac:dyDescent="0.3">
      <c r="P95364" s="83"/>
    </row>
    <row r="95365" spans="16:16" x14ac:dyDescent="0.3">
      <c r="P95365" s="83"/>
    </row>
    <row r="95366" spans="16:16" x14ac:dyDescent="0.3">
      <c r="P95366" s="83"/>
    </row>
    <row r="95367" spans="16:16" x14ac:dyDescent="0.3">
      <c r="P95367" s="83"/>
    </row>
    <row r="95368" spans="16:16" x14ac:dyDescent="0.3">
      <c r="P95368" s="83"/>
    </row>
    <row r="95369" spans="16:16" x14ac:dyDescent="0.3">
      <c r="P95369" s="83"/>
    </row>
    <row r="95370" spans="16:16" x14ac:dyDescent="0.3">
      <c r="P95370" s="83"/>
    </row>
    <row r="95371" spans="16:16" x14ac:dyDescent="0.3">
      <c r="P95371" s="83"/>
    </row>
    <row r="95372" spans="16:16" x14ac:dyDescent="0.3">
      <c r="P95372" s="83"/>
    </row>
    <row r="95373" spans="16:16" x14ac:dyDescent="0.3">
      <c r="P95373" s="83"/>
    </row>
    <row r="95374" spans="16:16" x14ac:dyDescent="0.3">
      <c r="P95374" s="83"/>
    </row>
    <row r="95375" spans="16:16" x14ac:dyDescent="0.3">
      <c r="P95375" s="83"/>
    </row>
    <row r="95376" spans="16:16" x14ac:dyDescent="0.3">
      <c r="P95376" s="83"/>
    </row>
    <row r="95377" spans="16:16" x14ac:dyDescent="0.3">
      <c r="P95377" s="83"/>
    </row>
    <row r="95378" spans="16:16" x14ac:dyDescent="0.3">
      <c r="P95378" s="83"/>
    </row>
    <row r="95379" spans="16:16" x14ac:dyDescent="0.3">
      <c r="P95379" s="83"/>
    </row>
    <row r="95380" spans="16:16" x14ac:dyDescent="0.3">
      <c r="P95380" s="83"/>
    </row>
    <row r="95381" spans="16:16" x14ac:dyDescent="0.3">
      <c r="P95381" s="83"/>
    </row>
    <row r="95382" spans="16:16" x14ac:dyDescent="0.3">
      <c r="P95382" s="83"/>
    </row>
    <row r="95383" spans="16:16" x14ac:dyDescent="0.3">
      <c r="P95383" s="83"/>
    </row>
    <row r="95384" spans="16:16" x14ac:dyDescent="0.3">
      <c r="P95384" s="83"/>
    </row>
    <row r="95385" spans="16:16" x14ac:dyDescent="0.3">
      <c r="P95385" s="83"/>
    </row>
    <row r="95386" spans="16:16" x14ac:dyDescent="0.3">
      <c r="P95386" s="83"/>
    </row>
    <row r="95387" spans="16:16" x14ac:dyDescent="0.3">
      <c r="P95387" s="83"/>
    </row>
    <row r="95388" spans="16:16" x14ac:dyDescent="0.3">
      <c r="P95388" s="83"/>
    </row>
    <row r="95389" spans="16:16" x14ac:dyDescent="0.3">
      <c r="P95389" s="83"/>
    </row>
    <row r="95390" spans="16:16" x14ac:dyDescent="0.3">
      <c r="P95390" s="83"/>
    </row>
    <row r="95391" spans="16:16" x14ac:dyDescent="0.3">
      <c r="P95391" s="83"/>
    </row>
    <row r="95392" spans="16:16" x14ac:dyDescent="0.3">
      <c r="P95392" s="83"/>
    </row>
    <row r="95393" spans="16:16" x14ac:dyDescent="0.3">
      <c r="P95393" s="83"/>
    </row>
    <row r="95394" spans="16:16" x14ac:dyDescent="0.3">
      <c r="P95394" s="83"/>
    </row>
    <row r="95395" spans="16:16" x14ac:dyDescent="0.3">
      <c r="P95395" s="83"/>
    </row>
    <row r="95396" spans="16:16" x14ac:dyDescent="0.3">
      <c r="P95396" s="83"/>
    </row>
    <row r="95397" spans="16:16" x14ac:dyDescent="0.3">
      <c r="P95397" s="83"/>
    </row>
    <row r="95398" spans="16:16" x14ac:dyDescent="0.3">
      <c r="P95398" s="83"/>
    </row>
    <row r="95399" spans="16:16" x14ac:dyDescent="0.3">
      <c r="P95399" s="83"/>
    </row>
    <row r="95400" spans="16:16" x14ac:dyDescent="0.3">
      <c r="P95400" s="83"/>
    </row>
    <row r="95401" spans="16:16" x14ac:dyDescent="0.3">
      <c r="P95401" s="83"/>
    </row>
    <row r="95402" spans="16:16" x14ac:dyDescent="0.3">
      <c r="P95402" s="83"/>
    </row>
    <row r="95403" spans="16:16" x14ac:dyDescent="0.3">
      <c r="P95403" s="83"/>
    </row>
    <row r="95404" spans="16:16" x14ac:dyDescent="0.3">
      <c r="P95404" s="83"/>
    </row>
    <row r="95405" spans="16:16" x14ac:dyDescent="0.3">
      <c r="P95405" s="83"/>
    </row>
    <row r="95406" spans="16:16" x14ac:dyDescent="0.3">
      <c r="P95406" s="83"/>
    </row>
    <row r="95407" spans="16:16" x14ac:dyDescent="0.3">
      <c r="P95407" s="83"/>
    </row>
    <row r="95408" spans="16:16" x14ac:dyDescent="0.3">
      <c r="P95408" s="83"/>
    </row>
    <row r="95409" spans="16:16" x14ac:dyDescent="0.3">
      <c r="P95409" s="83"/>
    </row>
    <row r="95410" spans="16:16" x14ac:dyDescent="0.3">
      <c r="P95410" s="83"/>
    </row>
    <row r="95411" spans="16:16" x14ac:dyDescent="0.3">
      <c r="P95411" s="83"/>
    </row>
    <row r="95412" spans="16:16" x14ac:dyDescent="0.3">
      <c r="P95412" s="83"/>
    </row>
    <row r="95413" spans="16:16" x14ac:dyDescent="0.3">
      <c r="P95413" s="83"/>
    </row>
    <row r="95414" spans="16:16" x14ac:dyDescent="0.3">
      <c r="P95414" s="83"/>
    </row>
    <row r="95415" spans="16:16" x14ac:dyDescent="0.3">
      <c r="P95415" s="83"/>
    </row>
    <row r="95416" spans="16:16" x14ac:dyDescent="0.3">
      <c r="P95416" s="83"/>
    </row>
    <row r="95417" spans="16:16" x14ac:dyDescent="0.3">
      <c r="P95417" s="83"/>
    </row>
    <row r="95418" spans="16:16" x14ac:dyDescent="0.3">
      <c r="P95418" s="83"/>
    </row>
    <row r="95419" spans="16:16" x14ac:dyDescent="0.3">
      <c r="P95419" s="83"/>
    </row>
    <row r="95420" spans="16:16" x14ac:dyDescent="0.3">
      <c r="P95420" s="83"/>
    </row>
    <row r="95421" spans="16:16" x14ac:dyDescent="0.3">
      <c r="P95421" s="83"/>
    </row>
    <row r="95422" spans="16:16" x14ac:dyDescent="0.3">
      <c r="P95422" s="83"/>
    </row>
    <row r="95423" spans="16:16" x14ac:dyDescent="0.3">
      <c r="P95423" s="83"/>
    </row>
    <row r="95424" spans="16:16" x14ac:dyDescent="0.3">
      <c r="P95424" s="83"/>
    </row>
    <row r="95425" spans="16:16" x14ac:dyDescent="0.3">
      <c r="P95425" s="83"/>
    </row>
    <row r="95426" spans="16:16" x14ac:dyDescent="0.3">
      <c r="P95426" s="83"/>
    </row>
    <row r="95427" spans="16:16" x14ac:dyDescent="0.3">
      <c r="P95427" s="83"/>
    </row>
    <row r="95428" spans="16:16" x14ac:dyDescent="0.3">
      <c r="P95428" s="83"/>
    </row>
    <row r="95429" spans="16:16" x14ac:dyDescent="0.3">
      <c r="P95429" s="83"/>
    </row>
    <row r="95430" spans="16:16" x14ac:dyDescent="0.3">
      <c r="P95430" s="83"/>
    </row>
    <row r="95431" spans="16:16" x14ac:dyDescent="0.3">
      <c r="P95431" s="83"/>
    </row>
    <row r="95432" spans="16:16" x14ac:dyDescent="0.3">
      <c r="P95432" s="83"/>
    </row>
    <row r="95433" spans="16:16" x14ac:dyDescent="0.3">
      <c r="P95433" s="83"/>
    </row>
    <row r="95434" spans="16:16" x14ac:dyDescent="0.3">
      <c r="P95434" s="83"/>
    </row>
    <row r="95435" spans="16:16" x14ac:dyDescent="0.3">
      <c r="P95435" s="83"/>
    </row>
    <row r="95436" spans="16:16" x14ac:dyDescent="0.3">
      <c r="P95436" s="83"/>
    </row>
    <row r="95437" spans="16:16" x14ac:dyDescent="0.3">
      <c r="P95437" s="83"/>
    </row>
    <row r="95438" spans="16:16" x14ac:dyDescent="0.3">
      <c r="P95438" s="83"/>
    </row>
    <row r="95439" spans="16:16" x14ac:dyDescent="0.3">
      <c r="P95439" s="83"/>
    </row>
    <row r="95440" spans="16:16" x14ac:dyDescent="0.3">
      <c r="P95440" s="83"/>
    </row>
    <row r="95441" spans="16:16" x14ac:dyDescent="0.3">
      <c r="P95441" s="83"/>
    </row>
    <row r="95442" spans="16:16" x14ac:dyDescent="0.3">
      <c r="P95442" s="83"/>
    </row>
    <row r="95443" spans="16:16" x14ac:dyDescent="0.3">
      <c r="P95443" s="83"/>
    </row>
    <row r="95444" spans="16:16" x14ac:dyDescent="0.3">
      <c r="P95444" s="83"/>
    </row>
    <row r="95445" spans="16:16" x14ac:dyDescent="0.3">
      <c r="P95445" s="83"/>
    </row>
    <row r="95446" spans="16:16" x14ac:dyDescent="0.3">
      <c r="P95446" s="83"/>
    </row>
    <row r="95447" spans="16:16" x14ac:dyDescent="0.3">
      <c r="P95447" s="83"/>
    </row>
    <row r="95448" spans="16:16" x14ac:dyDescent="0.3">
      <c r="P95448" s="83"/>
    </row>
    <row r="95449" spans="16:16" x14ac:dyDescent="0.3">
      <c r="P95449" s="83"/>
    </row>
    <row r="95450" spans="16:16" x14ac:dyDescent="0.3">
      <c r="P95450" s="83"/>
    </row>
    <row r="95451" spans="16:16" x14ac:dyDescent="0.3">
      <c r="P95451" s="83"/>
    </row>
    <row r="95452" spans="16:16" x14ac:dyDescent="0.3">
      <c r="P95452" s="83"/>
    </row>
    <row r="95453" spans="16:16" x14ac:dyDescent="0.3">
      <c r="P95453" s="83"/>
    </row>
    <row r="95454" spans="16:16" x14ac:dyDescent="0.3">
      <c r="P95454" s="83"/>
    </row>
    <row r="95455" spans="16:16" x14ac:dyDescent="0.3">
      <c r="P95455" s="83"/>
    </row>
    <row r="95456" spans="16:16" x14ac:dyDescent="0.3">
      <c r="P95456" s="83"/>
    </row>
    <row r="95457" spans="16:16" x14ac:dyDescent="0.3">
      <c r="P95457" s="83"/>
    </row>
    <row r="95458" spans="16:16" x14ac:dyDescent="0.3">
      <c r="P95458" s="83"/>
    </row>
    <row r="95459" spans="16:16" x14ac:dyDescent="0.3">
      <c r="P95459" s="83"/>
    </row>
    <row r="95460" spans="16:16" x14ac:dyDescent="0.3">
      <c r="P95460" s="83"/>
    </row>
    <row r="95461" spans="16:16" x14ac:dyDescent="0.3">
      <c r="P95461" s="83"/>
    </row>
    <row r="95462" spans="16:16" x14ac:dyDescent="0.3">
      <c r="P95462" s="83"/>
    </row>
    <row r="95463" spans="16:16" x14ac:dyDescent="0.3">
      <c r="P95463" s="83"/>
    </row>
    <row r="95464" spans="16:16" x14ac:dyDescent="0.3">
      <c r="P95464" s="83"/>
    </row>
    <row r="95465" spans="16:16" x14ac:dyDescent="0.3">
      <c r="P95465" s="83"/>
    </row>
    <row r="95466" spans="16:16" x14ac:dyDescent="0.3">
      <c r="P95466" s="83"/>
    </row>
    <row r="95467" spans="16:16" x14ac:dyDescent="0.3">
      <c r="P95467" s="83"/>
    </row>
    <row r="95468" spans="16:16" x14ac:dyDescent="0.3">
      <c r="P95468" s="83"/>
    </row>
    <row r="95469" spans="16:16" x14ac:dyDescent="0.3">
      <c r="P95469" s="83"/>
    </row>
    <row r="95470" spans="16:16" x14ac:dyDescent="0.3">
      <c r="P95470" s="83"/>
    </row>
    <row r="95471" spans="16:16" x14ac:dyDescent="0.3">
      <c r="P95471" s="83"/>
    </row>
    <row r="95472" spans="16:16" x14ac:dyDescent="0.3">
      <c r="P95472" s="83"/>
    </row>
    <row r="95473" spans="16:16" x14ac:dyDescent="0.3">
      <c r="P95473" s="83"/>
    </row>
    <row r="95474" spans="16:16" x14ac:dyDescent="0.3">
      <c r="P95474" s="83"/>
    </row>
    <row r="95475" spans="16:16" x14ac:dyDescent="0.3">
      <c r="P95475" s="83"/>
    </row>
    <row r="95476" spans="16:16" x14ac:dyDescent="0.3">
      <c r="P95476" s="83"/>
    </row>
    <row r="95477" spans="16:16" x14ac:dyDescent="0.3">
      <c r="P95477" s="83"/>
    </row>
    <row r="95478" spans="16:16" x14ac:dyDescent="0.3">
      <c r="P95478" s="83"/>
    </row>
    <row r="95479" spans="16:16" x14ac:dyDescent="0.3">
      <c r="P95479" s="83"/>
    </row>
    <row r="95480" spans="16:16" x14ac:dyDescent="0.3">
      <c r="P95480" s="83"/>
    </row>
    <row r="95481" spans="16:16" x14ac:dyDescent="0.3">
      <c r="P95481" s="83"/>
    </row>
    <row r="95482" spans="16:16" x14ac:dyDescent="0.3">
      <c r="P95482" s="83"/>
    </row>
    <row r="95483" spans="16:16" x14ac:dyDescent="0.3">
      <c r="P95483" s="83"/>
    </row>
    <row r="95484" spans="16:16" x14ac:dyDescent="0.3">
      <c r="P95484" s="83"/>
    </row>
    <row r="95485" spans="16:16" x14ac:dyDescent="0.3">
      <c r="P95485" s="83"/>
    </row>
    <row r="95486" spans="16:16" x14ac:dyDescent="0.3">
      <c r="P95486" s="83"/>
    </row>
    <row r="95487" spans="16:16" x14ac:dyDescent="0.3">
      <c r="P95487" s="83"/>
    </row>
    <row r="95488" spans="16:16" x14ac:dyDescent="0.3">
      <c r="P95488" s="83"/>
    </row>
    <row r="95489" spans="16:16" x14ac:dyDescent="0.3">
      <c r="P95489" s="83"/>
    </row>
    <row r="95490" spans="16:16" x14ac:dyDescent="0.3">
      <c r="P95490" s="83"/>
    </row>
    <row r="95491" spans="16:16" x14ac:dyDescent="0.3">
      <c r="P95491" s="83"/>
    </row>
    <row r="95492" spans="16:16" x14ac:dyDescent="0.3">
      <c r="P95492" s="83"/>
    </row>
    <row r="95493" spans="16:16" x14ac:dyDescent="0.3">
      <c r="P95493" s="83"/>
    </row>
    <row r="95494" spans="16:16" x14ac:dyDescent="0.3">
      <c r="P95494" s="83"/>
    </row>
    <row r="95495" spans="16:16" x14ac:dyDescent="0.3">
      <c r="P95495" s="83"/>
    </row>
    <row r="95496" spans="16:16" x14ac:dyDescent="0.3">
      <c r="P95496" s="83"/>
    </row>
    <row r="95497" spans="16:16" x14ac:dyDescent="0.3">
      <c r="P95497" s="83"/>
    </row>
    <row r="95498" spans="16:16" x14ac:dyDescent="0.3">
      <c r="P95498" s="83"/>
    </row>
    <row r="95499" spans="16:16" x14ac:dyDescent="0.3">
      <c r="P95499" s="83"/>
    </row>
    <row r="95500" spans="16:16" x14ac:dyDescent="0.3">
      <c r="P95500" s="83"/>
    </row>
    <row r="95501" spans="16:16" x14ac:dyDescent="0.3">
      <c r="P95501" s="83"/>
    </row>
    <row r="95502" spans="16:16" x14ac:dyDescent="0.3">
      <c r="P95502" s="83"/>
    </row>
    <row r="95503" spans="16:16" x14ac:dyDescent="0.3">
      <c r="P95503" s="83"/>
    </row>
    <row r="95504" spans="16:16" x14ac:dyDescent="0.3">
      <c r="P95504" s="83"/>
    </row>
    <row r="95505" spans="16:16" x14ac:dyDescent="0.3">
      <c r="P95505" s="83"/>
    </row>
    <row r="95506" spans="16:16" x14ac:dyDescent="0.3">
      <c r="P95506" s="83"/>
    </row>
    <row r="95507" spans="16:16" x14ac:dyDescent="0.3">
      <c r="P95507" s="83"/>
    </row>
    <row r="95508" spans="16:16" x14ac:dyDescent="0.3">
      <c r="P95508" s="83"/>
    </row>
    <row r="95509" spans="16:16" x14ac:dyDescent="0.3">
      <c r="P95509" s="83"/>
    </row>
    <row r="95510" spans="16:16" x14ac:dyDescent="0.3">
      <c r="P95510" s="83"/>
    </row>
    <row r="95511" spans="16:16" x14ac:dyDescent="0.3">
      <c r="P95511" s="83"/>
    </row>
    <row r="95512" spans="16:16" x14ac:dyDescent="0.3">
      <c r="P95512" s="83"/>
    </row>
    <row r="95513" spans="16:16" x14ac:dyDescent="0.3">
      <c r="P95513" s="83"/>
    </row>
    <row r="95514" spans="16:16" x14ac:dyDescent="0.3">
      <c r="P95514" s="83"/>
    </row>
    <row r="95515" spans="16:16" x14ac:dyDescent="0.3">
      <c r="P95515" s="83"/>
    </row>
    <row r="95516" spans="16:16" x14ac:dyDescent="0.3">
      <c r="P95516" s="83"/>
    </row>
    <row r="95517" spans="16:16" x14ac:dyDescent="0.3">
      <c r="P95517" s="83"/>
    </row>
    <row r="95518" spans="16:16" x14ac:dyDescent="0.3">
      <c r="P95518" s="83"/>
    </row>
    <row r="95519" spans="16:16" x14ac:dyDescent="0.3">
      <c r="P95519" s="83"/>
    </row>
    <row r="95520" spans="16:16" x14ac:dyDescent="0.3">
      <c r="P95520" s="83"/>
    </row>
    <row r="95521" spans="16:16" x14ac:dyDescent="0.3">
      <c r="P95521" s="83"/>
    </row>
    <row r="95522" spans="16:16" x14ac:dyDescent="0.3">
      <c r="P95522" s="83"/>
    </row>
    <row r="95523" spans="16:16" x14ac:dyDescent="0.3">
      <c r="P95523" s="83"/>
    </row>
    <row r="95524" spans="16:16" x14ac:dyDescent="0.3">
      <c r="P95524" s="83"/>
    </row>
    <row r="95525" spans="16:16" x14ac:dyDescent="0.3">
      <c r="P95525" s="83"/>
    </row>
    <row r="95526" spans="16:16" x14ac:dyDescent="0.3">
      <c r="P95526" s="83"/>
    </row>
    <row r="95527" spans="16:16" x14ac:dyDescent="0.3">
      <c r="P95527" s="83"/>
    </row>
    <row r="95528" spans="16:16" x14ac:dyDescent="0.3">
      <c r="P95528" s="83"/>
    </row>
    <row r="95529" spans="16:16" x14ac:dyDescent="0.3">
      <c r="P95529" s="83"/>
    </row>
    <row r="95530" spans="16:16" x14ac:dyDescent="0.3">
      <c r="P95530" s="83"/>
    </row>
    <row r="95531" spans="16:16" x14ac:dyDescent="0.3">
      <c r="P95531" s="83"/>
    </row>
    <row r="95532" spans="16:16" x14ac:dyDescent="0.3">
      <c r="P95532" s="83"/>
    </row>
    <row r="95533" spans="16:16" x14ac:dyDescent="0.3">
      <c r="P95533" s="83"/>
    </row>
    <row r="95534" spans="16:16" x14ac:dyDescent="0.3">
      <c r="P95534" s="83"/>
    </row>
    <row r="95535" spans="16:16" x14ac:dyDescent="0.3">
      <c r="P95535" s="83"/>
    </row>
    <row r="95536" spans="16:16" x14ac:dyDescent="0.3">
      <c r="P95536" s="83"/>
    </row>
    <row r="95537" spans="16:16" x14ac:dyDescent="0.3">
      <c r="P95537" s="83"/>
    </row>
    <row r="95538" spans="16:16" x14ac:dyDescent="0.3">
      <c r="P95538" s="83"/>
    </row>
    <row r="95539" spans="16:16" x14ac:dyDescent="0.3">
      <c r="P95539" s="83"/>
    </row>
    <row r="95540" spans="16:16" x14ac:dyDescent="0.3">
      <c r="P95540" s="83"/>
    </row>
    <row r="95541" spans="16:16" x14ac:dyDescent="0.3">
      <c r="P95541" s="83"/>
    </row>
    <row r="95542" spans="16:16" x14ac:dyDescent="0.3">
      <c r="P95542" s="83"/>
    </row>
    <row r="95543" spans="16:16" x14ac:dyDescent="0.3">
      <c r="P95543" s="83"/>
    </row>
    <row r="95544" spans="16:16" x14ac:dyDescent="0.3">
      <c r="P95544" s="83"/>
    </row>
    <row r="95545" spans="16:16" x14ac:dyDescent="0.3">
      <c r="P95545" s="83"/>
    </row>
    <row r="95546" spans="16:16" x14ac:dyDescent="0.3">
      <c r="P95546" s="83"/>
    </row>
    <row r="95547" spans="16:16" x14ac:dyDescent="0.3">
      <c r="P95547" s="83"/>
    </row>
    <row r="95548" spans="16:16" x14ac:dyDescent="0.3">
      <c r="P95548" s="83"/>
    </row>
    <row r="95549" spans="16:16" x14ac:dyDescent="0.3">
      <c r="P95549" s="83"/>
    </row>
    <row r="95550" spans="16:16" x14ac:dyDescent="0.3">
      <c r="P95550" s="83"/>
    </row>
    <row r="95551" spans="16:16" x14ac:dyDescent="0.3">
      <c r="P95551" s="83"/>
    </row>
    <row r="95552" spans="16:16" x14ac:dyDescent="0.3">
      <c r="P95552" s="83"/>
    </row>
    <row r="95553" spans="16:16" x14ac:dyDescent="0.3">
      <c r="P95553" s="83"/>
    </row>
    <row r="95554" spans="16:16" x14ac:dyDescent="0.3">
      <c r="P95554" s="83"/>
    </row>
    <row r="95555" spans="16:16" x14ac:dyDescent="0.3">
      <c r="P95555" s="83"/>
    </row>
    <row r="95556" spans="16:16" x14ac:dyDescent="0.3">
      <c r="P95556" s="83"/>
    </row>
    <row r="95557" spans="16:16" x14ac:dyDescent="0.3">
      <c r="P95557" s="83"/>
    </row>
    <row r="95558" spans="16:16" x14ac:dyDescent="0.3">
      <c r="P95558" s="83"/>
    </row>
    <row r="95559" spans="16:16" x14ac:dyDescent="0.3">
      <c r="P95559" s="83"/>
    </row>
    <row r="95560" spans="16:16" x14ac:dyDescent="0.3">
      <c r="P95560" s="83"/>
    </row>
    <row r="95561" spans="16:16" x14ac:dyDescent="0.3">
      <c r="P95561" s="83"/>
    </row>
    <row r="95562" spans="16:16" x14ac:dyDescent="0.3">
      <c r="P95562" s="83"/>
    </row>
    <row r="95563" spans="16:16" x14ac:dyDescent="0.3">
      <c r="P95563" s="83"/>
    </row>
    <row r="95564" spans="16:16" x14ac:dyDescent="0.3">
      <c r="P95564" s="83"/>
    </row>
    <row r="95565" spans="16:16" x14ac:dyDescent="0.3">
      <c r="P95565" s="83"/>
    </row>
    <row r="95566" spans="16:16" x14ac:dyDescent="0.3">
      <c r="P95566" s="83"/>
    </row>
    <row r="95567" spans="16:16" x14ac:dyDescent="0.3">
      <c r="P95567" s="83"/>
    </row>
    <row r="95568" spans="16:16" x14ac:dyDescent="0.3">
      <c r="P95568" s="83"/>
    </row>
    <row r="95569" spans="16:16" x14ac:dyDescent="0.3">
      <c r="P95569" s="83"/>
    </row>
    <row r="95570" spans="16:16" x14ac:dyDescent="0.3">
      <c r="P95570" s="83"/>
    </row>
    <row r="95571" spans="16:16" x14ac:dyDescent="0.3">
      <c r="P95571" s="83"/>
    </row>
    <row r="95572" spans="16:16" x14ac:dyDescent="0.3">
      <c r="P95572" s="83"/>
    </row>
    <row r="95573" spans="16:16" x14ac:dyDescent="0.3">
      <c r="P95573" s="83"/>
    </row>
    <row r="95574" spans="16:16" x14ac:dyDescent="0.3">
      <c r="P95574" s="83"/>
    </row>
    <row r="95575" spans="16:16" x14ac:dyDescent="0.3">
      <c r="P95575" s="83"/>
    </row>
    <row r="95576" spans="16:16" x14ac:dyDescent="0.3">
      <c r="P95576" s="83"/>
    </row>
    <row r="95577" spans="16:16" x14ac:dyDescent="0.3">
      <c r="P95577" s="83"/>
    </row>
    <row r="95578" spans="16:16" x14ac:dyDescent="0.3">
      <c r="P95578" s="83"/>
    </row>
    <row r="95579" spans="16:16" x14ac:dyDescent="0.3">
      <c r="P95579" s="83"/>
    </row>
    <row r="95580" spans="16:16" x14ac:dyDescent="0.3">
      <c r="P95580" s="83"/>
    </row>
    <row r="95581" spans="16:16" x14ac:dyDescent="0.3">
      <c r="P95581" s="83"/>
    </row>
    <row r="95582" spans="16:16" x14ac:dyDescent="0.3">
      <c r="P95582" s="83"/>
    </row>
    <row r="95583" spans="16:16" x14ac:dyDescent="0.3">
      <c r="P95583" s="83"/>
    </row>
    <row r="95584" spans="16:16" x14ac:dyDescent="0.3">
      <c r="P95584" s="83"/>
    </row>
    <row r="95585" spans="16:16" x14ac:dyDescent="0.3">
      <c r="P95585" s="83"/>
    </row>
    <row r="95586" spans="16:16" x14ac:dyDescent="0.3">
      <c r="P95586" s="83"/>
    </row>
    <row r="95587" spans="16:16" x14ac:dyDescent="0.3">
      <c r="P95587" s="83"/>
    </row>
    <row r="95588" spans="16:16" x14ac:dyDescent="0.3">
      <c r="P95588" s="83"/>
    </row>
    <row r="95589" spans="16:16" x14ac:dyDescent="0.3">
      <c r="P95589" s="83"/>
    </row>
    <row r="95590" spans="16:16" x14ac:dyDescent="0.3">
      <c r="P95590" s="83"/>
    </row>
    <row r="95591" spans="16:16" x14ac:dyDescent="0.3">
      <c r="P95591" s="83"/>
    </row>
    <row r="95592" spans="16:16" x14ac:dyDescent="0.3">
      <c r="P95592" s="83"/>
    </row>
    <row r="95593" spans="16:16" x14ac:dyDescent="0.3">
      <c r="P95593" s="83"/>
    </row>
    <row r="95594" spans="16:16" x14ac:dyDescent="0.3">
      <c r="P95594" s="83"/>
    </row>
    <row r="95595" spans="16:16" x14ac:dyDescent="0.3">
      <c r="P95595" s="83"/>
    </row>
    <row r="95596" spans="16:16" x14ac:dyDescent="0.3">
      <c r="P95596" s="83"/>
    </row>
    <row r="95597" spans="16:16" x14ac:dyDescent="0.3">
      <c r="P95597" s="83"/>
    </row>
    <row r="95598" spans="16:16" x14ac:dyDescent="0.3">
      <c r="P95598" s="83"/>
    </row>
    <row r="95599" spans="16:16" x14ac:dyDescent="0.3">
      <c r="P95599" s="83"/>
    </row>
    <row r="95600" spans="16:16" x14ac:dyDescent="0.3">
      <c r="P95600" s="83"/>
    </row>
    <row r="95601" spans="16:16" x14ac:dyDescent="0.3">
      <c r="P95601" s="83"/>
    </row>
    <row r="95602" spans="16:16" x14ac:dyDescent="0.3">
      <c r="P95602" s="83"/>
    </row>
    <row r="95603" spans="16:16" x14ac:dyDescent="0.3">
      <c r="P95603" s="83"/>
    </row>
    <row r="95604" spans="16:16" x14ac:dyDescent="0.3">
      <c r="P95604" s="83"/>
    </row>
    <row r="95605" spans="16:16" x14ac:dyDescent="0.3">
      <c r="P95605" s="83"/>
    </row>
    <row r="95606" spans="16:16" x14ac:dyDescent="0.3">
      <c r="P95606" s="83"/>
    </row>
    <row r="95607" spans="16:16" x14ac:dyDescent="0.3">
      <c r="P95607" s="83"/>
    </row>
    <row r="95608" spans="16:16" x14ac:dyDescent="0.3">
      <c r="P95608" s="83"/>
    </row>
    <row r="95609" spans="16:16" x14ac:dyDescent="0.3">
      <c r="P95609" s="83"/>
    </row>
    <row r="95610" spans="16:16" x14ac:dyDescent="0.3">
      <c r="P95610" s="83"/>
    </row>
    <row r="95611" spans="16:16" x14ac:dyDescent="0.3">
      <c r="P95611" s="83"/>
    </row>
    <row r="95612" spans="16:16" x14ac:dyDescent="0.3">
      <c r="P95612" s="83"/>
    </row>
    <row r="95613" spans="16:16" x14ac:dyDescent="0.3">
      <c r="P95613" s="83"/>
    </row>
    <row r="95614" spans="16:16" x14ac:dyDescent="0.3">
      <c r="P95614" s="83"/>
    </row>
    <row r="95615" spans="16:16" x14ac:dyDescent="0.3">
      <c r="P95615" s="83"/>
    </row>
    <row r="95616" spans="16:16" x14ac:dyDescent="0.3">
      <c r="P95616" s="83"/>
    </row>
    <row r="95617" spans="16:16" x14ac:dyDescent="0.3">
      <c r="P95617" s="83"/>
    </row>
    <row r="95618" spans="16:16" x14ac:dyDescent="0.3">
      <c r="P95618" s="83"/>
    </row>
    <row r="95619" spans="16:16" x14ac:dyDescent="0.3">
      <c r="P95619" s="83"/>
    </row>
    <row r="95620" spans="16:16" x14ac:dyDescent="0.3">
      <c r="P95620" s="83"/>
    </row>
    <row r="95621" spans="16:16" x14ac:dyDescent="0.3">
      <c r="P95621" s="83"/>
    </row>
    <row r="95622" spans="16:16" x14ac:dyDescent="0.3">
      <c r="P95622" s="83"/>
    </row>
    <row r="95623" spans="16:16" x14ac:dyDescent="0.3">
      <c r="P95623" s="83"/>
    </row>
    <row r="95624" spans="16:16" x14ac:dyDescent="0.3">
      <c r="P95624" s="83"/>
    </row>
    <row r="95625" spans="16:16" x14ac:dyDescent="0.3">
      <c r="P95625" s="83"/>
    </row>
    <row r="95626" spans="16:16" x14ac:dyDescent="0.3">
      <c r="P95626" s="83"/>
    </row>
    <row r="95627" spans="16:16" x14ac:dyDescent="0.3">
      <c r="P95627" s="83"/>
    </row>
    <row r="95628" spans="16:16" x14ac:dyDescent="0.3">
      <c r="P95628" s="83"/>
    </row>
    <row r="95629" spans="16:16" x14ac:dyDescent="0.3">
      <c r="P95629" s="83"/>
    </row>
    <row r="95630" spans="16:16" x14ac:dyDescent="0.3">
      <c r="P95630" s="83"/>
    </row>
    <row r="95631" spans="16:16" x14ac:dyDescent="0.3">
      <c r="P95631" s="83"/>
    </row>
    <row r="95632" spans="16:16" x14ac:dyDescent="0.3">
      <c r="P95632" s="83"/>
    </row>
    <row r="95633" spans="16:16" x14ac:dyDescent="0.3">
      <c r="P95633" s="83"/>
    </row>
    <row r="95634" spans="16:16" x14ac:dyDescent="0.3">
      <c r="P95634" s="83"/>
    </row>
    <row r="95635" spans="16:16" x14ac:dyDescent="0.3">
      <c r="P95635" s="83"/>
    </row>
    <row r="95636" spans="16:16" x14ac:dyDescent="0.3">
      <c r="P95636" s="83"/>
    </row>
    <row r="95637" spans="16:16" x14ac:dyDescent="0.3">
      <c r="P95637" s="83"/>
    </row>
    <row r="95638" spans="16:16" x14ac:dyDescent="0.3">
      <c r="P95638" s="83"/>
    </row>
    <row r="95639" spans="16:16" x14ac:dyDescent="0.3">
      <c r="P95639" s="83"/>
    </row>
    <row r="95640" spans="16:16" x14ac:dyDescent="0.3">
      <c r="P95640" s="83"/>
    </row>
    <row r="95641" spans="16:16" x14ac:dyDescent="0.3">
      <c r="P95641" s="83"/>
    </row>
    <row r="95642" spans="16:16" x14ac:dyDescent="0.3">
      <c r="P95642" s="83"/>
    </row>
    <row r="95643" spans="16:16" x14ac:dyDescent="0.3">
      <c r="P95643" s="83"/>
    </row>
    <row r="95644" spans="16:16" x14ac:dyDescent="0.3">
      <c r="P95644" s="83"/>
    </row>
    <row r="95645" spans="16:16" x14ac:dyDescent="0.3">
      <c r="P95645" s="83"/>
    </row>
    <row r="95646" spans="16:16" x14ac:dyDescent="0.3">
      <c r="P95646" s="83"/>
    </row>
    <row r="95647" spans="16:16" x14ac:dyDescent="0.3">
      <c r="P95647" s="83"/>
    </row>
    <row r="95648" spans="16:16" x14ac:dyDescent="0.3">
      <c r="P95648" s="83"/>
    </row>
    <row r="95649" spans="16:16" x14ac:dyDescent="0.3">
      <c r="P95649" s="83"/>
    </row>
    <row r="95650" spans="16:16" x14ac:dyDescent="0.3">
      <c r="P95650" s="83"/>
    </row>
    <row r="95651" spans="16:16" x14ac:dyDescent="0.3">
      <c r="P95651" s="83"/>
    </row>
    <row r="95652" spans="16:16" x14ac:dyDescent="0.3">
      <c r="P95652" s="83"/>
    </row>
    <row r="95653" spans="16:16" x14ac:dyDescent="0.3">
      <c r="P95653" s="83"/>
    </row>
    <row r="95654" spans="16:16" x14ac:dyDescent="0.3">
      <c r="P95654" s="83"/>
    </row>
    <row r="95655" spans="16:16" x14ac:dyDescent="0.3">
      <c r="P95655" s="83"/>
    </row>
    <row r="95656" spans="16:16" x14ac:dyDescent="0.3">
      <c r="P95656" s="83"/>
    </row>
    <row r="95657" spans="16:16" x14ac:dyDescent="0.3">
      <c r="P95657" s="83"/>
    </row>
    <row r="95658" spans="16:16" x14ac:dyDescent="0.3">
      <c r="P95658" s="83"/>
    </row>
    <row r="95659" spans="16:16" x14ac:dyDescent="0.3">
      <c r="P95659" s="83"/>
    </row>
    <row r="95660" spans="16:16" x14ac:dyDescent="0.3">
      <c r="P95660" s="83"/>
    </row>
    <row r="95661" spans="16:16" x14ac:dyDescent="0.3">
      <c r="P95661" s="83"/>
    </row>
    <row r="95662" spans="16:16" x14ac:dyDescent="0.3">
      <c r="P95662" s="83"/>
    </row>
    <row r="95663" spans="16:16" x14ac:dyDescent="0.3">
      <c r="P95663" s="83"/>
    </row>
    <row r="95664" spans="16:16" x14ac:dyDescent="0.3">
      <c r="P95664" s="83"/>
    </row>
    <row r="95665" spans="16:16" x14ac:dyDescent="0.3">
      <c r="P95665" s="83"/>
    </row>
    <row r="95666" spans="16:16" x14ac:dyDescent="0.3">
      <c r="P95666" s="83"/>
    </row>
    <row r="95667" spans="16:16" x14ac:dyDescent="0.3">
      <c r="P95667" s="83"/>
    </row>
    <row r="95668" spans="16:16" x14ac:dyDescent="0.3">
      <c r="P95668" s="83"/>
    </row>
    <row r="95669" spans="16:16" x14ac:dyDescent="0.3">
      <c r="P95669" s="83"/>
    </row>
    <row r="95670" spans="16:16" x14ac:dyDescent="0.3">
      <c r="P95670" s="83"/>
    </row>
    <row r="95671" spans="16:16" x14ac:dyDescent="0.3">
      <c r="P95671" s="83"/>
    </row>
    <row r="95672" spans="16:16" x14ac:dyDescent="0.3">
      <c r="P95672" s="83"/>
    </row>
    <row r="95673" spans="16:16" x14ac:dyDescent="0.3">
      <c r="P95673" s="83"/>
    </row>
    <row r="95674" spans="16:16" x14ac:dyDescent="0.3">
      <c r="P95674" s="83"/>
    </row>
    <row r="95675" spans="16:16" x14ac:dyDescent="0.3">
      <c r="P95675" s="83"/>
    </row>
    <row r="95676" spans="16:16" x14ac:dyDescent="0.3">
      <c r="P95676" s="83"/>
    </row>
    <row r="95677" spans="16:16" x14ac:dyDescent="0.3">
      <c r="P95677" s="83"/>
    </row>
    <row r="95678" spans="16:16" x14ac:dyDescent="0.3">
      <c r="P95678" s="83"/>
    </row>
    <row r="95679" spans="16:16" x14ac:dyDescent="0.3">
      <c r="P95679" s="83"/>
    </row>
    <row r="95680" spans="16:16" x14ac:dyDescent="0.3">
      <c r="P95680" s="83"/>
    </row>
    <row r="95681" spans="16:16" x14ac:dyDescent="0.3">
      <c r="P95681" s="83"/>
    </row>
    <row r="95682" spans="16:16" x14ac:dyDescent="0.3">
      <c r="P95682" s="83"/>
    </row>
    <row r="95683" spans="16:16" x14ac:dyDescent="0.3">
      <c r="P95683" s="83"/>
    </row>
    <row r="95684" spans="16:16" x14ac:dyDescent="0.3">
      <c r="P95684" s="83"/>
    </row>
    <row r="95685" spans="16:16" x14ac:dyDescent="0.3">
      <c r="P95685" s="83"/>
    </row>
    <row r="95686" spans="16:16" x14ac:dyDescent="0.3">
      <c r="P95686" s="83"/>
    </row>
    <row r="95687" spans="16:16" x14ac:dyDescent="0.3">
      <c r="P95687" s="83"/>
    </row>
    <row r="95688" spans="16:16" x14ac:dyDescent="0.3">
      <c r="P95688" s="83"/>
    </row>
    <row r="95689" spans="16:16" x14ac:dyDescent="0.3">
      <c r="P95689" s="83"/>
    </row>
    <row r="95690" spans="16:16" x14ac:dyDescent="0.3">
      <c r="P95690" s="83"/>
    </row>
    <row r="95691" spans="16:16" x14ac:dyDescent="0.3">
      <c r="P95691" s="83"/>
    </row>
    <row r="95692" spans="16:16" x14ac:dyDescent="0.3">
      <c r="P95692" s="83"/>
    </row>
    <row r="95693" spans="16:16" x14ac:dyDescent="0.3">
      <c r="P95693" s="83"/>
    </row>
    <row r="95694" spans="16:16" x14ac:dyDescent="0.3">
      <c r="P95694" s="83"/>
    </row>
    <row r="95695" spans="16:16" x14ac:dyDescent="0.3">
      <c r="P95695" s="83"/>
    </row>
    <row r="95696" spans="16:16" x14ac:dyDescent="0.3">
      <c r="P95696" s="83"/>
    </row>
    <row r="95697" spans="16:16" x14ac:dyDescent="0.3">
      <c r="P95697" s="83"/>
    </row>
    <row r="95698" spans="16:16" x14ac:dyDescent="0.3">
      <c r="P95698" s="83"/>
    </row>
    <row r="95699" spans="16:16" x14ac:dyDescent="0.3">
      <c r="P95699" s="83"/>
    </row>
    <row r="95700" spans="16:16" x14ac:dyDescent="0.3">
      <c r="P95700" s="83"/>
    </row>
    <row r="95701" spans="16:16" x14ac:dyDescent="0.3">
      <c r="P95701" s="83"/>
    </row>
    <row r="95702" spans="16:16" x14ac:dyDescent="0.3">
      <c r="P95702" s="83"/>
    </row>
    <row r="95703" spans="16:16" x14ac:dyDescent="0.3">
      <c r="P95703" s="83"/>
    </row>
    <row r="95704" spans="16:16" x14ac:dyDescent="0.3">
      <c r="P95704" s="83"/>
    </row>
    <row r="95705" spans="16:16" x14ac:dyDescent="0.3">
      <c r="P95705" s="83"/>
    </row>
    <row r="95706" spans="16:16" x14ac:dyDescent="0.3">
      <c r="P95706" s="83"/>
    </row>
    <row r="95707" spans="16:16" x14ac:dyDescent="0.3">
      <c r="P95707" s="83"/>
    </row>
    <row r="95708" spans="16:16" x14ac:dyDescent="0.3">
      <c r="P95708" s="83"/>
    </row>
    <row r="95709" spans="16:16" x14ac:dyDescent="0.3">
      <c r="P95709" s="83"/>
    </row>
    <row r="95710" spans="16:16" x14ac:dyDescent="0.3">
      <c r="P95710" s="83"/>
    </row>
    <row r="95711" spans="16:16" x14ac:dyDescent="0.3">
      <c r="P95711" s="83"/>
    </row>
    <row r="95712" spans="16:16" x14ac:dyDescent="0.3">
      <c r="P95712" s="83"/>
    </row>
    <row r="95713" spans="16:16" x14ac:dyDescent="0.3">
      <c r="P95713" s="83"/>
    </row>
    <row r="95714" spans="16:16" x14ac:dyDescent="0.3">
      <c r="P95714" s="83"/>
    </row>
    <row r="95715" spans="16:16" x14ac:dyDescent="0.3">
      <c r="P95715" s="83"/>
    </row>
    <row r="95716" spans="16:16" x14ac:dyDescent="0.3">
      <c r="P95716" s="83"/>
    </row>
    <row r="95717" spans="16:16" x14ac:dyDescent="0.3">
      <c r="P95717" s="83"/>
    </row>
    <row r="95718" spans="16:16" x14ac:dyDescent="0.3">
      <c r="P95718" s="83"/>
    </row>
    <row r="95719" spans="16:16" x14ac:dyDescent="0.3">
      <c r="P95719" s="83"/>
    </row>
    <row r="95720" spans="16:16" x14ac:dyDescent="0.3">
      <c r="P95720" s="83"/>
    </row>
    <row r="95721" spans="16:16" x14ac:dyDescent="0.3">
      <c r="P95721" s="83"/>
    </row>
    <row r="95722" spans="16:16" x14ac:dyDescent="0.3">
      <c r="P95722" s="83"/>
    </row>
    <row r="95723" spans="16:16" x14ac:dyDescent="0.3">
      <c r="P95723" s="83"/>
    </row>
    <row r="95724" spans="16:16" x14ac:dyDescent="0.3">
      <c r="P95724" s="83"/>
    </row>
    <row r="95725" spans="16:16" x14ac:dyDescent="0.3">
      <c r="P95725" s="83"/>
    </row>
    <row r="95726" spans="16:16" x14ac:dyDescent="0.3">
      <c r="P95726" s="83"/>
    </row>
    <row r="95727" spans="16:16" x14ac:dyDescent="0.3">
      <c r="P95727" s="83"/>
    </row>
    <row r="95728" spans="16:16" x14ac:dyDescent="0.3">
      <c r="P95728" s="83"/>
    </row>
    <row r="95729" spans="16:16" x14ac:dyDescent="0.3">
      <c r="P95729" s="83"/>
    </row>
    <row r="95730" spans="16:16" x14ac:dyDescent="0.3">
      <c r="P95730" s="83"/>
    </row>
    <row r="95731" spans="16:16" x14ac:dyDescent="0.3">
      <c r="P95731" s="83"/>
    </row>
    <row r="95732" spans="16:16" x14ac:dyDescent="0.3">
      <c r="P95732" s="83"/>
    </row>
    <row r="95733" spans="16:16" x14ac:dyDescent="0.3">
      <c r="P95733" s="83"/>
    </row>
    <row r="95734" spans="16:16" x14ac:dyDescent="0.3">
      <c r="P95734" s="83"/>
    </row>
    <row r="95735" spans="16:16" x14ac:dyDescent="0.3">
      <c r="P95735" s="83"/>
    </row>
    <row r="95736" spans="16:16" x14ac:dyDescent="0.3">
      <c r="P95736" s="83"/>
    </row>
    <row r="95737" spans="16:16" x14ac:dyDescent="0.3">
      <c r="P95737" s="83"/>
    </row>
    <row r="95738" spans="16:16" x14ac:dyDescent="0.3">
      <c r="P95738" s="83"/>
    </row>
    <row r="95739" spans="16:16" x14ac:dyDescent="0.3">
      <c r="P95739" s="83"/>
    </row>
    <row r="95740" spans="16:16" x14ac:dyDescent="0.3">
      <c r="P95740" s="83"/>
    </row>
    <row r="95741" spans="16:16" x14ac:dyDescent="0.3">
      <c r="P95741" s="83"/>
    </row>
    <row r="95742" spans="16:16" x14ac:dyDescent="0.3">
      <c r="P95742" s="83"/>
    </row>
    <row r="95743" spans="16:16" x14ac:dyDescent="0.3">
      <c r="P95743" s="83"/>
    </row>
    <row r="95744" spans="16:16" x14ac:dyDescent="0.3">
      <c r="P95744" s="83"/>
    </row>
    <row r="95745" spans="16:16" x14ac:dyDescent="0.3">
      <c r="P95745" s="83"/>
    </row>
    <row r="95746" spans="16:16" x14ac:dyDescent="0.3">
      <c r="P95746" s="83"/>
    </row>
    <row r="95747" spans="16:16" x14ac:dyDescent="0.3">
      <c r="P95747" s="83"/>
    </row>
    <row r="95748" spans="16:16" x14ac:dyDescent="0.3">
      <c r="P95748" s="83"/>
    </row>
    <row r="95749" spans="16:16" x14ac:dyDescent="0.3">
      <c r="P95749" s="83"/>
    </row>
    <row r="95750" spans="16:16" x14ac:dyDescent="0.3">
      <c r="P95750" s="83"/>
    </row>
    <row r="95751" spans="16:16" x14ac:dyDescent="0.3">
      <c r="P95751" s="83"/>
    </row>
    <row r="95752" spans="16:16" x14ac:dyDescent="0.3">
      <c r="P95752" s="83"/>
    </row>
    <row r="95753" spans="16:16" x14ac:dyDescent="0.3">
      <c r="P95753" s="83"/>
    </row>
    <row r="95754" spans="16:16" x14ac:dyDescent="0.3">
      <c r="P95754" s="83"/>
    </row>
    <row r="95755" spans="16:16" x14ac:dyDescent="0.3">
      <c r="P95755" s="83"/>
    </row>
    <row r="95756" spans="16:16" x14ac:dyDescent="0.3">
      <c r="P95756" s="83"/>
    </row>
    <row r="95757" spans="16:16" x14ac:dyDescent="0.3">
      <c r="P95757" s="83"/>
    </row>
    <row r="95758" spans="16:16" x14ac:dyDescent="0.3">
      <c r="P95758" s="83"/>
    </row>
    <row r="95759" spans="16:16" x14ac:dyDescent="0.3">
      <c r="P95759" s="83"/>
    </row>
    <row r="95760" spans="16:16" x14ac:dyDescent="0.3">
      <c r="P95760" s="83"/>
    </row>
    <row r="95761" spans="16:16" x14ac:dyDescent="0.3">
      <c r="P95761" s="83"/>
    </row>
    <row r="95762" spans="16:16" x14ac:dyDescent="0.3">
      <c r="P95762" s="83"/>
    </row>
    <row r="95763" spans="16:16" x14ac:dyDescent="0.3">
      <c r="P95763" s="83"/>
    </row>
    <row r="95764" spans="16:16" x14ac:dyDescent="0.3">
      <c r="P95764" s="83"/>
    </row>
    <row r="95765" spans="16:16" x14ac:dyDescent="0.3">
      <c r="P95765" s="83"/>
    </row>
    <row r="95766" spans="16:16" x14ac:dyDescent="0.3">
      <c r="P95766" s="83"/>
    </row>
    <row r="95767" spans="16:16" x14ac:dyDescent="0.3">
      <c r="P95767" s="83"/>
    </row>
    <row r="95768" spans="16:16" x14ac:dyDescent="0.3">
      <c r="P95768" s="83"/>
    </row>
    <row r="95769" spans="16:16" x14ac:dyDescent="0.3">
      <c r="P95769" s="83"/>
    </row>
    <row r="95770" spans="16:16" x14ac:dyDescent="0.3">
      <c r="P95770" s="83"/>
    </row>
    <row r="95771" spans="16:16" x14ac:dyDescent="0.3">
      <c r="P95771" s="83"/>
    </row>
    <row r="95772" spans="16:16" x14ac:dyDescent="0.3">
      <c r="P95772" s="83"/>
    </row>
    <row r="95773" spans="16:16" x14ac:dyDescent="0.3">
      <c r="P95773" s="83"/>
    </row>
    <row r="95774" spans="16:16" x14ac:dyDescent="0.3">
      <c r="P95774" s="83"/>
    </row>
    <row r="95775" spans="16:16" x14ac:dyDescent="0.3">
      <c r="P95775" s="83"/>
    </row>
    <row r="95776" spans="16:16" x14ac:dyDescent="0.3">
      <c r="P95776" s="83"/>
    </row>
    <row r="95777" spans="16:16" x14ac:dyDescent="0.3">
      <c r="P95777" s="83"/>
    </row>
    <row r="95778" spans="16:16" x14ac:dyDescent="0.3">
      <c r="P95778" s="83"/>
    </row>
    <row r="95779" spans="16:16" x14ac:dyDescent="0.3">
      <c r="P95779" s="83"/>
    </row>
    <row r="95780" spans="16:16" x14ac:dyDescent="0.3">
      <c r="P95780" s="83"/>
    </row>
    <row r="95781" spans="16:16" x14ac:dyDescent="0.3">
      <c r="P95781" s="83"/>
    </row>
    <row r="95782" spans="16:16" x14ac:dyDescent="0.3">
      <c r="P95782" s="83"/>
    </row>
    <row r="95783" spans="16:16" x14ac:dyDescent="0.3">
      <c r="P95783" s="83"/>
    </row>
    <row r="95784" spans="16:16" x14ac:dyDescent="0.3">
      <c r="P95784" s="83"/>
    </row>
    <row r="95785" spans="16:16" x14ac:dyDescent="0.3">
      <c r="P95785" s="83"/>
    </row>
    <row r="95786" spans="16:16" x14ac:dyDescent="0.3">
      <c r="P95786" s="83"/>
    </row>
    <row r="95787" spans="16:16" x14ac:dyDescent="0.3">
      <c r="P95787" s="83"/>
    </row>
    <row r="95788" spans="16:16" x14ac:dyDescent="0.3">
      <c r="P95788" s="83"/>
    </row>
    <row r="95789" spans="16:16" x14ac:dyDescent="0.3">
      <c r="P95789" s="83"/>
    </row>
    <row r="95790" spans="16:16" x14ac:dyDescent="0.3">
      <c r="P95790" s="83"/>
    </row>
    <row r="95791" spans="16:16" x14ac:dyDescent="0.3">
      <c r="P95791" s="83"/>
    </row>
    <row r="95792" spans="16:16" x14ac:dyDescent="0.3">
      <c r="P95792" s="83"/>
    </row>
    <row r="95793" spans="16:16" x14ac:dyDescent="0.3">
      <c r="P95793" s="83"/>
    </row>
    <row r="95794" spans="16:16" x14ac:dyDescent="0.3">
      <c r="P95794" s="83"/>
    </row>
    <row r="95795" spans="16:16" x14ac:dyDescent="0.3">
      <c r="P95795" s="83"/>
    </row>
    <row r="95796" spans="16:16" x14ac:dyDescent="0.3">
      <c r="P95796" s="83"/>
    </row>
    <row r="95797" spans="16:16" x14ac:dyDescent="0.3">
      <c r="P95797" s="83"/>
    </row>
    <row r="95798" spans="16:16" x14ac:dyDescent="0.3">
      <c r="P95798" s="83"/>
    </row>
    <row r="95799" spans="16:16" x14ac:dyDescent="0.3">
      <c r="P95799" s="83"/>
    </row>
    <row r="95800" spans="16:16" x14ac:dyDescent="0.3">
      <c r="P95800" s="83"/>
    </row>
    <row r="95801" spans="16:16" x14ac:dyDescent="0.3">
      <c r="P95801" s="83"/>
    </row>
    <row r="95802" spans="16:16" x14ac:dyDescent="0.3">
      <c r="P95802" s="83"/>
    </row>
    <row r="95803" spans="16:16" x14ac:dyDescent="0.3">
      <c r="P95803" s="83"/>
    </row>
    <row r="95804" spans="16:16" x14ac:dyDescent="0.3">
      <c r="P95804" s="83"/>
    </row>
    <row r="95805" spans="16:16" x14ac:dyDescent="0.3">
      <c r="P95805" s="83"/>
    </row>
    <row r="95806" spans="16:16" x14ac:dyDescent="0.3">
      <c r="P95806" s="83"/>
    </row>
    <row r="95807" spans="16:16" x14ac:dyDescent="0.3">
      <c r="P95807" s="83"/>
    </row>
    <row r="95808" spans="16:16" x14ac:dyDescent="0.3">
      <c r="P95808" s="83"/>
    </row>
    <row r="95809" spans="16:16" x14ac:dyDescent="0.3">
      <c r="P95809" s="83"/>
    </row>
    <row r="95810" spans="16:16" x14ac:dyDescent="0.3">
      <c r="P95810" s="83"/>
    </row>
    <row r="95811" spans="16:16" x14ac:dyDescent="0.3">
      <c r="P95811" s="83"/>
    </row>
    <row r="95812" spans="16:16" x14ac:dyDescent="0.3">
      <c r="P95812" s="83"/>
    </row>
    <row r="95813" spans="16:16" x14ac:dyDescent="0.3">
      <c r="P95813" s="83"/>
    </row>
    <row r="95814" spans="16:16" x14ac:dyDescent="0.3">
      <c r="P95814" s="83"/>
    </row>
    <row r="95815" spans="16:16" x14ac:dyDescent="0.3">
      <c r="P95815" s="83"/>
    </row>
    <row r="95816" spans="16:16" x14ac:dyDescent="0.3">
      <c r="P95816" s="83"/>
    </row>
    <row r="95817" spans="16:16" x14ac:dyDescent="0.3">
      <c r="P95817" s="83"/>
    </row>
    <row r="95818" spans="16:16" x14ac:dyDescent="0.3">
      <c r="P95818" s="83"/>
    </row>
    <row r="95819" spans="16:16" x14ac:dyDescent="0.3">
      <c r="P95819" s="83"/>
    </row>
    <row r="95820" spans="16:16" x14ac:dyDescent="0.3">
      <c r="P95820" s="83"/>
    </row>
    <row r="95821" spans="16:16" x14ac:dyDescent="0.3">
      <c r="P95821" s="83"/>
    </row>
    <row r="95822" spans="16:16" x14ac:dyDescent="0.3">
      <c r="P95822" s="83"/>
    </row>
    <row r="95823" spans="16:16" x14ac:dyDescent="0.3">
      <c r="P95823" s="83"/>
    </row>
    <row r="95824" spans="16:16" x14ac:dyDescent="0.3">
      <c r="P95824" s="83"/>
    </row>
    <row r="95825" spans="16:16" x14ac:dyDescent="0.3">
      <c r="P95825" s="83"/>
    </row>
    <row r="95826" spans="16:16" x14ac:dyDescent="0.3">
      <c r="P95826" s="83"/>
    </row>
    <row r="95827" spans="16:16" x14ac:dyDescent="0.3">
      <c r="P95827" s="83"/>
    </row>
    <row r="95828" spans="16:16" x14ac:dyDescent="0.3">
      <c r="P95828" s="83"/>
    </row>
    <row r="95829" spans="16:16" x14ac:dyDescent="0.3">
      <c r="P95829" s="83"/>
    </row>
    <row r="95830" spans="16:16" x14ac:dyDescent="0.3">
      <c r="P95830" s="83"/>
    </row>
    <row r="95831" spans="16:16" x14ac:dyDescent="0.3">
      <c r="P95831" s="83"/>
    </row>
    <row r="95832" spans="16:16" x14ac:dyDescent="0.3">
      <c r="P95832" s="83"/>
    </row>
    <row r="95833" spans="16:16" x14ac:dyDescent="0.3">
      <c r="P95833" s="83"/>
    </row>
    <row r="95834" spans="16:16" x14ac:dyDescent="0.3">
      <c r="P95834" s="83"/>
    </row>
    <row r="95835" spans="16:16" x14ac:dyDescent="0.3">
      <c r="P95835" s="83"/>
    </row>
    <row r="95836" spans="16:16" x14ac:dyDescent="0.3">
      <c r="P95836" s="83"/>
    </row>
    <row r="95837" spans="16:16" x14ac:dyDescent="0.3">
      <c r="P95837" s="83"/>
    </row>
    <row r="95838" spans="16:16" x14ac:dyDescent="0.3">
      <c r="P95838" s="83"/>
    </row>
    <row r="95839" spans="16:16" x14ac:dyDescent="0.3">
      <c r="P95839" s="83"/>
    </row>
    <row r="95840" spans="16:16" x14ac:dyDescent="0.3">
      <c r="P95840" s="83"/>
    </row>
    <row r="95841" spans="16:16" x14ac:dyDescent="0.3">
      <c r="P95841" s="83"/>
    </row>
    <row r="95842" spans="16:16" x14ac:dyDescent="0.3">
      <c r="P95842" s="83"/>
    </row>
    <row r="95843" spans="16:16" x14ac:dyDescent="0.3">
      <c r="P95843" s="83"/>
    </row>
    <row r="95844" spans="16:16" x14ac:dyDescent="0.3">
      <c r="P95844" s="83"/>
    </row>
    <row r="95845" spans="16:16" x14ac:dyDescent="0.3">
      <c r="P95845" s="83"/>
    </row>
    <row r="95846" spans="16:16" x14ac:dyDescent="0.3">
      <c r="P95846" s="83"/>
    </row>
    <row r="95847" spans="16:16" x14ac:dyDescent="0.3">
      <c r="P95847" s="83"/>
    </row>
    <row r="95848" spans="16:16" x14ac:dyDescent="0.3">
      <c r="P95848" s="83"/>
    </row>
    <row r="95849" spans="16:16" x14ac:dyDescent="0.3">
      <c r="P95849" s="83"/>
    </row>
    <row r="95850" spans="16:16" x14ac:dyDescent="0.3">
      <c r="P95850" s="83"/>
    </row>
    <row r="95851" spans="16:16" x14ac:dyDescent="0.3">
      <c r="P95851" s="83"/>
    </row>
    <row r="95852" spans="16:16" x14ac:dyDescent="0.3">
      <c r="P95852" s="83"/>
    </row>
    <row r="95853" spans="16:16" x14ac:dyDescent="0.3">
      <c r="P95853" s="83"/>
    </row>
    <row r="95854" spans="16:16" x14ac:dyDescent="0.3">
      <c r="P95854" s="83"/>
    </row>
    <row r="95855" spans="16:16" x14ac:dyDescent="0.3">
      <c r="P95855" s="83"/>
    </row>
    <row r="95856" spans="16:16" x14ac:dyDescent="0.3">
      <c r="P95856" s="83"/>
    </row>
    <row r="95857" spans="16:16" x14ac:dyDescent="0.3">
      <c r="P95857" s="83"/>
    </row>
    <row r="95858" spans="16:16" x14ac:dyDescent="0.3">
      <c r="P95858" s="83"/>
    </row>
    <row r="95859" spans="16:16" x14ac:dyDescent="0.3">
      <c r="P95859" s="83"/>
    </row>
    <row r="95860" spans="16:16" x14ac:dyDescent="0.3">
      <c r="P95860" s="83"/>
    </row>
    <row r="95861" spans="16:16" x14ac:dyDescent="0.3">
      <c r="P95861" s="83"/>
    </row>
    <row r="95862" spans="16:16" x14ac:dyDescent="0.3">
      <c r="P95862" s="83"/>
    </row>
    <row r="95863" spans="16:16" x14ac:dyDescent="0.3">
      <c r="P95863" s="83"/>
    </row>
    <row r="95864" spans="16:16" x14ac:dyDescent="0.3">
      <c r="P95864" s="83"/>
    </row>
    <row r="95865" spans="16:16" x14ac:dyDescent="0.3">
      <c r="P95865" s="83"/>
    </row>
    <row r="95866" spans="16:16" x14ac:dyDescent="0.3">
      <c r="P95866" s="83"/>
    </row>
    <row r="95867" spans="16:16" x14ac:dyDescent="0.3">
      <c r="P95867" s="83"/>
    </row>
    <row r="95868" spans="16:16" x14ac:dyDescent="0.3">
      <c r="P95868" s="83"/>
    </row>
    <row r="95869" spans="16:16" x14ac:dyDescent="0.3">
      <c r="P95869" s="83"/>
    </row>
    <row r="95870" spans="16:16" x14ac:dyDescent="0.3">
      <c r="P95870" s="83"/>
    </row>
    <row r="95871" spans="16:16" x14ac:dyDescent="0.3">
      <c r="P95871" s="83"/>
    </row>
    <row r="95872" spans="16:16" x14ac:dyDescent="0.3">
      <c r="P95872" s="83"/>
    </row>
    <row r="95873" spans="16:16" x14ac:dyDescent="0.3">
      <c r="P95873" s="83"/>
    </row>
    <row r="95874" spans="16:16" x14ac:dyDescent="0.3">
      <c r="P95874" s="83"/>
    </row>
    <row r="95875" spans="16:16" x14ac:dyDescent="0.3">
      <c r="P95875" s="83"/>
    </row>
    <row r="95876" spans="16:16" x14ac:dyDescent="0.3">
      <c r="P95876" s="83"/>
    </row>
    <row r="95877" spans="16:16" x14ac:dyDescent="0.3">
      <c r="P95877" s="83"/>
    </row>
    <row r="95878" spans="16:16" x14ac:dyDescent="0.3">
      <c r="P95878" s="83"/>
    </row>
    <row r="95879" spans="16:16" x14ac:dyDescent="0.3">
      <c r="P95879" s="83"/>
    </row>
    <row r="95880" spans="16:16" x14ac:dyDescent="0.3">
      <c r="P95880" s="83"/>
    </row>
    <row r="95881" spans="16:16" x14ac:dyDescent="0.3">
      <c r="P95881" s="83"/>
    </row>
    <row r="95882" spans="16:16" x14ac:dyDescent="0.3">
      <c r="P95882" s="83"/>
    </row>
    <row r="95883" spans="16:16" x14ac:dyDescent="0.3">
      <c r="P95883" s="83"/>
    </row>
    <row r="95884" spans="16:16" x14ac:dyDescent="0.3">
      <c r="P95884" s="83"/>
    </row>
    <row r="95885" spans="16:16" x14ac:dyDescent="0.3">
      <c r="P95885" s="83"/>
    </row>
    <row r="95886" spans="16:16" x14ac:dyDescent="0.3">
      <c r="P95886" s="83"/>
    </row>
    <row r="95887" spans="16:16" x14ac:dyDescent="0.3">
      <c r="P95887" s="83"/>
    </row>
    <row r="95888" spans="16:16" x14ac:dyDescent="0.3">
      <c r="P95888" s="83"/>
    </row>
    <row r="95889" spans="16:16" x14ac:dyDescent="0.3">
      <c r="P95889" s="83"/>
    </row>
    <row r="95890" spans="16:16" x14ac:dyDescent="0.3">
      <c r="P95890" s="83"/>
    </row>
    <row r="95891" spans="16:16" x14ac:dyDescent="0.3">
      <c r="P95891" s="83"/>
    </row>
    <row r="95892" spans="16:16" x14ac:dyDescent="0.3">
      <c r="P95892" s="83"/>
    </row>
    <row r="95893" spans="16:16" x14ac:dyDescent="0.3">
      <c r="P95893" s="83"/>
    </row>
    <row r="95894" spans="16:16" x14ac:dyDescent="0.3">
      <c r="P95894" s="83"/>
    </row>
    <row r="95895" spans="16:16" x14ac:dyDescent="0.3">
      <c r="P95895" s="83"/>
    </row>
    <row r="95896" spans="16:16" x14ac:dyDescent="0.3">
      <c r="P95896" s="83"/>
    </row>
    <row r="95897" spans="16:16" x14ac:dyDescent="0.3">
      <c r="P95897" s="83"/>
    </row>
    <row r="95898" spans="16:16" x14ac:dyDescent="0.3">
      <c r="P95898" s="83"/>
    </row>
    <row r="95899" spans="16:16" x14ac:dyDescent="0.3">
      <c r="P95899" s="83"/>
    </row>
    <row r="95900" spans="16:16" x14ac:dyDescent="0.3">
      <c r="P95900" s="83"/>
    </row>
    <row r="95901" spans="16:16" x14ac:dyDescent="0.3">
      <c r="P95901" s="83"/>
    </row>
    <row r="95902" spans="16:16" x14ac:dyDescent="0.3">
      <c r="P95902" s="83"/>
    </row>
    <row r="95903" spans="16:16" x14ac:dyDescent="0.3">
      <c r="P95903" s="83"/>
    </row>
    <row r="95904" spans="16:16" x14ac:dyDescent="0.3">
      <c r="P95904" s="83"/>
    </row>
    <row r="95905" spans="16:16" x14ac:dyDescent="0.3">
      <c r="P95905" s="83"/>
    </row>
    <row r="95906" spans="16:16" x14ac:dyDescent="0.3">
      <c r="P95906" s="83"/>
    </row>
    <row r="95907" spans="16:16" x14ac:dyDescent="0.3">
      <c r="P95907" s="83"/>
    </row>
    <row r="95908" spans="16:16" x14ac:dyDescent="0.3">
      <c r="P95908" s="83"/>
    </row>
    <row r="95909" spans="16:16" x14ac:dyDescent="0.3">
      <c r="P95909" s="83"/>
    </row>
    <row r="95910" spans="16:16" x14ac:dyDescent="0.3">
      <c r="P95910" s="83"/>
    </row>
    <row r="95911" spans="16:16" x14ac:dyDescent="0.3">
      <c r="P95911" s="83"/>
    </row>
    <row r="95912" spans="16:16" x14ac:dyDescent="0.3">
      <c r="P95912" s="83"/>
    </row>
    <row r="95913" spans="16:16" x14ac:dyDescent="0.3">
      <c r="P95913" s="83"/>
    </row>
    <row r="95914" spans="16:16" x14ac:dyDescent="0.3">
      <c r="P95914" s="83"/>
    </row>
    <row r="95915" spans="16:16" x14ac:dyDescent="0.3">
      <c r="P95915" s="83"/>
    </row>
    <row r="95916" spans="16:16" x14ac:dyDescent="0.3">
      <c r="P95916" s="83"/>
    </row>
    <row r="95917" spans="16:16" x14ac:dyDescent="0.3">
      <c r="P95917" s="83"/>
    </row>
    <row r="95918" spans="16:16" x14ac:dyDescent="0.3">
      <c r="P95918" s="83"/>
    </row>
    <row r="95919" spans="16:16" x14ac:dyDescent="0.3">
      <c r="P95919" s="83"/>
    </row>
    <row r="95920" spans="16:16" x14ac:dyDescent="0.3">
      <c r="P95920" s="83"/>
    </row>
    <row r="95921" spans="16:16" x14ac:dyDescent="0.3">
      <c r="P95921" s="83"/>
    </row>
    <row r="95922" spans="16:16" x14ac:dyDescent="0.3">
      <c r="P95922" s="83"/>
    </row>
    <row r="95923" spans="16:16" x14ac:dyDescent="0.3">
      <c r="P95923" s="83"/>
    </row>
    <row r="95924" spans="16:16" x14ac:dyDescent="0.3">
      <c r="P95924" s="83"/>
    </row>
    <row r="95925" spans="16:16" x14ac:dyDescent="0.3">
      <c r="P95925" s="83"/>
    </row>
    <row r="95926" spans="16:16" x14ac:dyDescent="0.3">
      <c r="P95926" s="83"/>
    </row>
    <row r="95927" spans="16:16" x14ac:dyDescent="0.3">
      <c r="P95927" s="83"/>
    </row>
    <row r="95928" spans="16:16" x14ac:dyDescent="0.3">
      <c r="P95928" s="83"/>
    </row>
    <row r="95929" spans="16:16" x14ac:dyDescent="0.3">
      <c r="P95929" s="83"/>
    </row>
    <row r="95930" spans="16:16" x14ac:dyDescent="0.3">
      <c r="P95930" s="83"/>
    </row>
    <row r="95931" spans="16:16" x14ac:dyDescent="0.3">
      <c r="P95931" s="83"/>
    </row>
    <row r="95932" spans="16:16" x14ac:dyDescent="0.3">
      <c r="P95932" s="83"/>
    </row>
    <row r="95933" spans="16:16" x14ac:dyDescent="0.3">
      <c r="P95933" s="83"/>
    </row>
    <row r="95934" spans="16:16" x14ac:dyDescent="0.3">
      <c r="P95934" s="83"/>
    </row>
    <row r="95935" spans="16:16" x14ac:dyDescent="0.3">
      <c r="P95935" s="83"/>
    </row>
    <row r="95936" spans="16:16" x14ac:dyDescent="0.3">
      <c r="P95936" s="83"/>
    </row>
    <row r="95937" spans="16:16" x14ac:dyDescent="0.3">
      <c r="P95937" s="83"/>
    </row>
    <row r="95938" spans="16:16" x14ac:dyDescent="0.3">
      <c r="P95938" s="83"/>
    </row>
    <row r="95939" spans="16:16" x14ac:dyDescent="0.3">
      <c r="P95939" s="83"/>
    </row>
    <row r="95940" spans="16:16" x14ac:dyDescent="0.3">
      <c r="P95940" s="83"/>
    </row>
    <row r="95941" spans="16:16" x14ac:dyDescent="0.3">
      <c r="P95941" s="83"/>
    </row>
    <row r="95942" spans="16:16" x14ac:dyDescent="0.3">
      <c r="P95942" s="83"/>
    </row>
    <row r="95943" spans="16:16" x14ac:dyDescent="0.3">
      <c r="P95943" s="83"/>
    </row>
    <row r="95944" spans="16:16" x14ac:dyDescent="0.3">
      <c r="P95944" s="83"/>
    </row>
    <row r="95945" spans="16:16" x14ac:dyDescent="0.3">
      <c r="P95945" s="83"/>
    </row>
    <row r="95946" spans="16:16" x14ac:dyDescent="0.3">
      <c r="P95946" s="83"/>
    </row>
    <row r="95947" spans="16:16" x14ac:dyDescent="0.3">
      <c r="P95947" s="83"/>
    </row>
    <row r="95948" spans="16:16" x14ac:dyDescent="0.3">
      <c r="P95948" s="83"/>
    </row>
    <row r="95949" spans="16:16" x14ac:dyDescent="0.3">
      <c r="P95949" s="83"/>
    </row>
    <row r="95950" spans="16:16" x14ac:dyDescent="0.3">
      <c r="P95950" s="83"/>
    </row>
    <row r="95951" spans="16:16" x14ac:dyDescent="0.3">
      <c r="P95951" s="83"/>
    </row>
    <row r="95952" spans="16:16" x14ac:dyDescent="0.3">
      <c r="P95952" s="83"/>
    </row>
    <row r="95953" spans="16:16" x14ac:dyDescent="0.3">
      <c r="P95953" s="83"/>
    </row>
    <row r="95954" spans="16:16" x14ac:dyDescent="0.3">
      <c r="P95954" s="83"/>
    </row>
    <row r="95955" spans="16:16" x14ac:dyDescent="0.3">
      <c r="P95955" s="83"/>
    </row>
    <row r="95956" spans="16:16" x14ac:dyDescent="0.3">
      <c r="P95956" s="83"/>
    </row>
    <row r="95957" spans="16:16" x14ac:dyDescent="0.3">
      <c r="P95957" s="83"/>
    </row>
    <row r="95958" spans="16:16" x14ac:dyDescent="0.3">
      <c r="P95958" s="83"/>
    </row>
    <row r="95959" spans="16:16" x14ac:dyDescent="0.3">
      <c r="P95959" s="83"/>
    </row>
    <row r="95960" spans="16:16" x14ac:dyDescent="0.3">
      <c r="P95960" s="83"/>
    </row>
    <row r="95961" spans="16:16" x14ac:dyDescent="0.3">
      <c r="P95961" s="83"/>
    </row>
    <row r="95962" spans="16:16" x14ac:dyDescent="0.3">
      <c r="P95962" s="83"/>
    </row>
    <row r="95963" spans="16:16" x14ac:dyDescent="0.3">
      <c r="P95963" s="83"/>
    </row>
    <row r="95964" spans="16:16" x14ac:dyDescent="0.3">
      <c r="P95964" s="83"/>
    </row>
    <row r="95965" spans="16:16" x14ac:dyDescent="0.3">
      <c r="P95965" s="83"/>
    </row>
    <row r="95966" spans="16:16" x14ac:dyDescent="0.3">
      <c r="P95966" s="83"/>
    </row>
    <row r="95967" spans="16:16" x14ac:dyDescent="0.3">
      <c r="P95967" s="83"/>
    </row>
    <row r="95968" spans="16:16" x14ac:dyDescent="0.3">
      <c r="P95968" s="83"/>
    </row>
    <row r="95969" spans="16:16" x14ac:dyDescent="0.3">
      <c r="P95969" s="83"/>
    </row>
    <row r="95970" spans="16:16" x14ac:dyDescent="0.3">
      <c r="P95970" s="83"/>
    </row>
    <row r="95971" spans="16:16" x14ac:dyDescent="0.3">
      <c r="P95971" s="83"/>
    </row>
    <row r="95972" spans="16:16" x14ac:dyDescent="0.3">
      <c r="P95972" s="83"/>
    </row>
    <row r="95973" spans="16:16" x14ac:dyDescent="0.3">
      <c r="P95973" s="83"/>
    </row>
    <row r="95974" spans="16:16" x14ac:dyDescent="0.3">
      <c r="P95974" s="83"/>
    </row>
    <row r="95975" spans="16:16" x14ac:dyDescent="0.3">
      <c r="P95975" s="83"/>
    </row>
    <row r="95976" spans="16:16" x14ac:dyDescent="0.3">
      <c r="P95976" s="83"/>
    </row>
    <row r="95977" spans="16:16" x14ac:dyDescent="0.3">
      <c r="P95977" s="83"/>
    </row>
    <row r="95978" spans="16:16" x14ac:dyDescent="0.3">
      <c r="P95978" s="83"/>
    </row>
    <row r="95979" spans="16:16" x14ac:dyDescent="0.3">
      <c r="P95979" s="83"/>
    </row>
    <row r="95980" spans="16:16" x14ac:dyDescent="0.3">
      <c r="P95980" s="83"/>
    </row>
    <row r="95981" spans="16:16" x14ac:dyDescent="0.3">
      <c r="P95981" s="83"/>
    </row>
    <row r="95982" spans="16:16" x14ac:dyDescent="0.3">
      <c r="P95982" s="83"/>
    </row>
    <row r="95983" spans="16:16" x14ac:dyDescent="0.3">
      <c r="P95983" s="83"/>
    </row>
    <row r="95984" spans="16:16" x14ac:dyDescent="0.3">
      <c r="P95984" s="83"/>
    </row>
    <row r="95985" spans="16:16" x14ac:dyDescent="0.3">
      <c r="P95985" s="83"/>
    </row>
    <row r="95986" spans="16:16" x14ac:dyDescent="0.3">
      <c r="P95986" s="83"/>
    </row>
    <row r="95987" spans="16:16" x14ac:dyDescent="0.3">
      <c r="P95987" s="83"/>
    </row>
    <row r="95988" spans="16:16" x14ac:dyDescent="0.3">
      <c r="P95988" s="83"/>
    </row>
    <row r="95989" spans="16:16" x14ac:dyDescent="0.3">
      <c r="P95989" s="83"/>
    </row>
    <row r="95990" spans="16:16" x14ac:dyDescent="0.3">
      <c r="P95990" s="83"/>
    </row>
    <row r="95991" spans="16:16" x14ac:dyDescent="0.3">
      <c r="P95991" s="83"/>
    </row>
    <row r="95992" spans="16:16" x14ac:dyDescent="0.3">
      <c r="P95992" s="83"/>
    </row>
    <row r="95993" spans="16:16" x14ac:dyDescent="0.3">
      <c r="P95993" s="83"/>
    </row>
    <row r="95994" spans="16:16" x14ac:dyDescent="0.3">
      <c r="P95994" s="83"/>
    </row>
    <row r="95995" spans="16:16" x14ac:dyDescent="0.3">
      <c r="P95995" s="83"/>
    </row>
    <row r="95996" spans="16:16" x14ac:dyDescent="0.3">
      <c r="P95996" s="83"/>
    </row>
    <row r="95997" spans="16:16" x14ac:dyDescent="0.3">
      <c r="P95997" s="83"/>
    </row>
    <row r="95998" spans="16:16" x14ac:dyDescent="0.3">
      <c r="P95998" s="83"/>
    </row>
    <row r="95999" spans="16:16" x14ac:dyDescent="0.3">
      <c r="P95999" s="83"/>
    </row>
    <row r="96000" spans="16:16" x14ac:dyDescent="0.3">
      <c r="P96000" s="83"/>
    </row>
    <row r="96001" spans="16:16" x14ac:dyDescent="0.3">
      <c r="P96001" s="83"/>
    </row>
    <row r="96002" spans="16:16" x14ac:dyDescent="0.3">
      <c r="P96002" s="83"/>
    </row>
    <row r="96003" spans="16:16" x14ac:dyDescent="0.3">
      <c r="P96003" s="83"/>
    </row>
    <row r="96004" spans="16:16" x14ac:dyDescent="0.3">
      <c r="P96004" s="83"/>
    </row>
    <row r="96005" spans="16:16" x14ac:dyDescent="0.3">
      <c r="P96005" s="83"/>
    </row>
    <row r="96006" spans="16:16" x14ac:dyDescent="0.3">
      <c r="P96006" s="83"/>
    </row>
    <row r="96007" spans="16:16" x14ac:dyDescent="0.3">
      <c r="P96007" s="83"/>
    </row>
    <row r="96008" spans="16:16" x14ac:dyDescent="0.3">
      <c r="P96008" s="83"/>
    </row>
    <row r="96009" spans="16:16" x14ac:dyDescent="0.3">
      <c r="P96009" s="83"/>
    </row>
    <row r="96010" spans="16:16" x14ac:dyDescent="0.3">
      <c r="P96010" s="83"/>
    </row>
    <row r="96011" spans="16:16" x14ac:dyDescent="0.3">
      <c r="P96011" s="83"/>
    </row>
    <row r="96012" spans="16:16" x14ac:dyDescent="0.3">
      <c r="P96012" s="83"/>
    </row>
    <row r="96013" spans="16:16" x14ac:dyDescent="0.3">
      <c r="P96013" s="83"/>
    </row>
    <row r="96014" spans="16:16" x14ac:dyDescent="0.3">
      <c r="P96014" s="83"/>
    </row>
    <row r="96015" spans="16:16" x14ac:dyDescent="0.3">
      <c r="P96015" s="83"/>
    </row>
    <row r="96016" spans="16:16" x14ac:dyDescent="0.3">
      <c r="P96016" s="83"/>
    </row>
    <row r="96017" spans="16:16" x14ac:dyDescent="0.3">
      <c r="P96017" s="83"/>
    </row>
    <row r="96018" spans="16:16" x14ac:dyDescent="0.3">
      <c r="P96018" s="83"/>
    </row>
    <row r="96019" spans="16:16" x14ac:dyDescent="0.3">
      <c r="P96019" s="83"/>
    </row>
    <row r="96020" spans="16:16" x14ac:dyDescent="0.3">
      <c r="P96020" s="83"/>
    </row>
    <row r="96021" spans="16:16" x14ac:dyDescent="0.3">
      <c r="P96021" s="83"/>
    </row>
    <row r="96022" spans="16:16" x14ac:dyDescent="0.3">
      <c r="P96022" s="83"/>
    </row>
    <row r="96023" spans="16:16" x14ac:dyDescent="0.3">
      <c r="P96023" s="83"/>
    </row>
    <row r="96024" spans="16:16" x14ac:dyDescent="0.3">
      <c r="P96024" s="83"/>
    </row>
    <row r="96025" spans="16:16" x14ac:dyDescent="0.3">
      <c r="P96025" s="83"/>
    </row>
    <row r="96026" spans="16:16" x14ac:dyDescent="0.3">
      <c r="P96026" s="83"/>
    </row>
    <row r="96027" spans="16:16" x14ac:dyDescent="0.3">
      <c r="P96027" s="83"/>
    </row>
    <row r="96028" spans="16:16" x14ac:dyDescent="0.3">
      <c r="P96028" s="83"/>
    </row>
    <row r="96029" spans="16:16" x14ac:dyDescent="0.3">
      <c r="P96029" s="83"/>
    </row>
    <row r="96030" spans="16:16" x14ac:dyDescent="0.3">
      <c r="P96030" s="83"/>
    </row>
    <row r="96031" spans="16:16" x14ac:dyDescent="0.3">
      <c r="P96031" s="83"/>
    </row>
    <row r="96032" spans="16:16" x14ac:dyDescent="0.3">
      <c r="P96032" s="83"/>
    </row>
    <row r="96033" spans="16:16" x14ac:dyDescent="0.3">
      <c r="P96033" s="83"/>
    </row>
    <row r="96034" spans="16:16" x14ac:dyDescent="0.3">
      <c r="P96034" s="83"/>
    </row>
    <row r="96035" spans="16:16" x14ac:dyDescent="0.3">
      <c r="P96035" s="83"/>
    </row>
    <row r="96036" spans="16:16" x14ac:dyDescent="0.3">
      <c r="P96036" s="83"/>
    </row>
    <row r="96037" spans="16:16" x14ac:dyDescent="0.3">
      <c r="P96037" s="83"/>
    </row>
    <row r="96038" spans="16:16" x14ac:dyDescent="0.3">
      <c r="P96038" s="83"/>
    </row>
    <row r="96039" spans="16:16" x14ac:dyDescent="0.3">
      <c r="P96039" s="83"/>
    </row>
    <row r="96040" spans="16:16" x14ac:dyDescent="0.3">
      <c r="P96040" s="83"/>
    </row>
    <row r="96041" spans="16:16" x14ac:dyDescent="0.3">
      <c r="P96041" s="83"/>
    </row>
    <row r="96042" spans="16:16" x14ac:dyDescent="0.3">
      <c r="P96042" s="83"/>
    </row>
    <row r="96043" spans="16:16" x14ac:dyDescent="0.3">
      <c r="P96043" s="83"/>
    </row>
    <row r="96044" spans="16:16" x14ac:dyDescent="0.3">
      <c r="P96044" s="83"/>
    </row>
    <row r="96045" spans="16:16" x14ac:dyDescent="0.3">
      <c r="P96045" s="83"/>
    </row>
    <row r="96046" spans="16:16" x14ac:dyDescent="0.3">
      <c r="P96046" s="83"/>
    </row>
    <row r="96047" spans="16:16" x14ac:dyDescent="0.3">
      <c r="P96047" s="83"/>
    </row>
    <row r="96048" spans="16:16" x14ac:dyDescent="0.3">
      <c r="P96048" s="83"/>
    </row>
    <row r="96049" spans="16:16" x14ac:dyDescent="0.3">
      <c r="P96049" s="83"/>
    </row>
    <row r="96050" spans="16:16" x14ac:dyDescent="0.3">
      <c r="P96050" s="83"/>
    </row>
    <row r="96051" spans="16:16" x14ac:dyDescent="0.3">
      <c r="P96051" s="83"/>
    </row>
    <row r="96052" spans="16:16" x14ac:dyDescent="0.3">
      <c r="P96052" s="83"/>
    </row>
    <row r="96053" spans="16:16" x14ac:dyDescent="0.3">
      <c r="P96053" s="83"/>
    </row>
    <row r="96054" spans="16:16" x14ac:dyDescent="0.3">
      <c r="P96054" s="83"/>
    </row>
    <row r="96055" spans="16:16" x14ac:dyDescent="0.3">
      <c r="P96055" s="83"/>
    </row>
    <row r="96056" spans="16:16" x14ac:dyDescent="0.3">
      <c r="P96056" s="83"/>
    </row>
    <row r="96057" spans="16:16" x14ac:dyDescent="0.3">
      <c r="P96057" s="83"/>
    </row>
    <row r="96058" spans="16:16" x14ac:dyDescent="0.3">
      <c r="P96058" s="83"/>
    </row>
    <row r="96059" spans="16:16" x14ac:dyDescent="0.3">
      <c r="P96059" s="83"/>
    </row>
    <row r="96060" spans="16:16" x14ac:dyDescent="0.3">
      <c r="P96060" s="83"/>
    </row>
    <row r="96061" spans="16:16" x14ac:dyDescent="0.3">
      <c r="P96061" s="83"/>
    </row>
    <row r="96062" spans="16:16" x14ac:dyDescent="0.3">
      <c r="P96062" s="83"/>
    </row>
    <row r="96063" spans="16:16" x14ac:dyDescent="0.3">
      <c r="P96063" s="83"/>
    </row>
    <row r="96064" spans="16:16" x14ac:dyDescent="0.3">
      <c r="P96064" s="83"/>
    </row>
    <row r="96065" spans="16:16" x14ac:dyDescent="0.3">
      <c r="P96065" s="83"/>
    </row>
    <row r="96066" spans="16:16" x14ac:dyDescent="0.3">
      <c r="P96066" s="83"/>
    </row>
    <row r="96067" spans="16:16" x14ac:dyDescent="0.3">
      <c r="P96067" s="83"/>
    </row>
    <row r="96068" spans="16:16" x14ac:dyDescent="0.3">
      <c r="P96068" s="83"/>
    </row>
    <row r="96069" spans="16:16" x14ac:dyDescent="0.3">
      <c r="P96069" s="83"/>
    </row>
    <row r="96070" spans="16:16" x14ac:dyDescent="0.3">
      <c r="P96070" s="83"/>
    </row>
    <row r="96071" spans="16:16" x14ac:dyDescent="0.3">
      <c r="P96071" s="83"/>
    </row>
    <row r="96072" spans="16:16" x14ac:dyDescent="0.3">
      <c r="P96072" s="83"/>
    </row>
    <row r="96073" spans="16:16" x14ac:dyDescent="0.3">
      <c r="P96073" s="83"/>
    </row>
    <row r="96074" spans="16:16" x14ac:dyDescent="0.3">
      <c r="P96074" s="83"/>
    </row>
    <row r="96075" spans="16:16" x14ac:dyDescent="0.3">
      <c r="P96075" s="83"/>
    </row>
    <row r="96076" spans="16:16" x14ac:dyDescent="0.3">
      <c r="P96076" s="83"/>
    </row>
    <row r="96077" spans="16:16" x14ac:dyDescent="0.3">
      <c r="P96077" s="83"/>
    </row>
    <row r="96078" spans="16:16" x14ac:dyDescent="0.3">
      <c r="P96078" s="83"/>
    </row>
    <row r="96079" spans="16:16" x14ac:dyDescent="0.3">
      <c r="P96079" s="83"/>
    </row>
    <row r="96080" spans="16:16" x14ac:dyDescent="0.3">
      <c r="P96080" s="83"/>
    </row>
    <row r="96081" spans="16:16" x14ac:dyDescent="0.3">
      <c r="P96081" s="83"/>
    </row>
    <row r="96082" spans="16:16" x14ac:dyDescent="0.3">
      <c r="P96082" s="83"/>
    </row>
    <row r="96083" spans="16:16" x14ac:dyDescent="0.3">
      <c r="P96083" s="83"/>
    </row>
    <row r="96084" spans="16:16" x14ac:dyDescent="0.3">
      <c r="P96084" s="83"/>
    </row>
    <row r="96085" spans="16:16" x14ac:dyDescent="0.3">
      <c r="P96085" s="83"/>
    </row>
    <row r="96086" spans="16:16" x14ac:dyDescent="0.3">
      <c r="P96086" s="83"/>
    </row>
    <row r="96087" spans="16:16" x14ac:dyDescent="0.3">
      <c r="P96087" s="83"/>
    </row>
    <row r="96088" spans="16:16" x14ac:dyDescent="0.3">
      <c r="P96088" s="83"/>
    </row>
    <row r="96089" spans="16:16" x14ac:dyDescent="0.3">
      <c r="P96089" s="83"/>
    </row>
    <row r="96090" spans="16:16" x14ac:dyDescent="0.3">
      <c r="P96090" s="83"/>
    </row>
    <row r="96091" spans="16:16" x14ac:dyDescent="0.3">
      <c r="P96091" s="83"/>
    </row>
    <row r="96092" spans="16:16" x14ac:dyDescent="0.3">
      <c r="P96092" s="83"/>
    </row>
    <row r="96093" spans="16:16" x14ac:dyDescent="0.3">
      <c r="P96093" s="83"/>
    </row>
    <row r="96094" spans="16:16" x14ac:dyDescent="0.3">
      <c r="P96094" s="83"/>
    </row>
    <row r="96095" spans="16:16" x14ac:dyDescent="0.3">
      <c r="P96095" s="83"/>
    </row>
    <row r="96096" spans="16:16" x14ac:dyDescent="0.3">
      <c r="P96096" s="83"/>
    </row>
    <row r="96097" spans="16:16" x14ac:dyDescent="0.3">
      <c r="P96097" s="83"/>
    </row>
    <row r="96098" spans="16:16" x14ac:dyDescent="0.3">
      <c r="P96098" s="83"/>
    </row>
    <row r="96099" spans="16:16" x14ac:dyDescent="0.3">
      <c r="P96099" s="83"/>
    </row>
    <row r="96100" spans="16:16" x14ac:dyDescent="0.3">
      <c r="P96100" s="83"/>
    </row>
    <row r="96101" spans="16:16" x14ac:dyDescent="0.3">
      <c r="P96101" s="83"/>
    </row>
    <row r="96102" spans="16:16" x14ac:dyDescent="0.3">
      <c r="P96102" s="83"/>
    </row>
    <row r="96103" spans="16:16" x14ac:dyDescent="0.3">
      <c r="P96103" s="83"/>
    </row>
    <row r="96104" spans="16:16" x14ac:dyDescent="0.3">
      <c r="P96104" s="83"/>
    </row>
    <row r="96105" spans="16:16" x14ac:dyDescent="0.3">
      <c r="P96105" s="83"/>
    </row>
    <row r="96106" spans="16:16" x14ac:dyDescent="0.3">
      <c r="P96106" s="83"/>
    </row>
    <row r="96107" spans="16:16" x14ac:dyDescent="0.3">
      <c r="P96107" s="83"/>
    </row>
    <row r="96108" spans="16:16" x14ac:dyDescent="0.3">
      <c r="P96108" s="83"/>
    </row>
    <row r="96109" spans="16:16" x14ac:dyDescent="0.3">
      <c r="P96109" s="83"/>
    </row>
    <row r="96110" spans="16:16" x14ac:dyDescent="0.3">
      <c r="P96110" s="83"/>
    </row>
    <row r="96111" spans="16:16" x14ac:dyDescent="0.3">
      <c r="P96111" s="83"/>
    </row>
    <row r="96112" spans="16:16" x14ac:dyDescent="0.3">
      <c r="P96112" s="83"/>
    </row>
    <row r="96113" spans="16:16" x14ac:dyDescent="0.3">
      <c r="P96113" s="83"/>
    </row>
    <row r="96114" spans="16:16" x14ac:dyDescent="0.3">
      <c r="P96114" s="83"/>
    </row>
    <row r="96115" spans="16:16" x14ac:dyDescent="0.3">
      <c r="P96115" s="83"/>
    </row>
    <row r="96116" spans="16:16" x14ac:dyDescent="0.3">
      <c r="P96116" s="83"/>
    </row>
    <row r="96117" spans="16:16" x14ac:dyDescent="0.3">
      <c r="P96117" s="83"/>
    </row>
    <row r="96118" spans="16:16" x14ac:dyDescent="0.3">
      <c r="P96118" s="83"/>
    </row>
    <row r="96119" spans="16:16" x14ac:dyDescent="0.3">
      <c r="P96119" s="83"/>
    </row>
    <row r="96120" spans="16:16" x14ac:dyDescent="0.3">
      <c r="P96120" s="83"/>
    </row>
    <row r="96121" spans="16:16" x14ac:dyDescent="0.3">
      <c r="P96121" s="83"/>
    </row>
    <row r="96122" spans="16:16" x14ac:dyDescent="0.3">
      <c r="P96122" s="83"/>
    </row>
    <row r="96123" spans="16:16" x14ac:dyDescent="0.3">
      <c r="P96123" s="83"/>
    </row>
    <row r="96124" spans="16:16" x14ac:dyDescent="0.3">
      <c r="P96124" s="83"/>
    </row>
    <row r="96125" spans="16:16" x14ac:dyDescent="0.3">
      <c r="P96125" s="83"/>
    </row>
    <row r="96126" spans="16:16" x14ac:dyDescent="0.3">
      <c r="P96126" s="83"/>
    </row>
    <row r="96127" spans="16:16" x14ac:dyDescent="0.3">
      <c r="P96127" s="83"/>
    </row>
    <row r="96128" spans="16:16" x14ac:dyDescent="0.3">
      <c r="P96128" s="83"/>
    </row>
    <row r="96129" spans="16:16" x14ac:dyDescent="0.3">
      <c r="P96129" s="83"/>
    </row>
    <row r="96130" spans="16:16" x14ac:dyDescent="0.3">
      <c r="P96130" s="83"/>
    </row>
    <row r="96131" spans="16:16" x14ac:dyDescent="0.3">
      <c r="P96131" s="83"/>
    </row>
    <row r="96132" spans="16:16" x14ac:dyDescent="0.3">
      <c r="P96132" s="83"/>
    </row>
    <row r="96133" spans="16:16" x14ac:dyDescent="0.3">
      <c r="P96133" s="83"/>
    </row>
    <row r="96134" spans="16:16" x14ac:dyDescent="0.3">
      <c r="P96134" s="83"/>
    </row>
    <row r="96135" spans="16:16" x14ac:dyDescent="0.3">
      <c r="P96135" s="83"/>
    </row>
    <row r="96136" spans="16:16" x14ac:dyDescent="0.3">
      <c r="P96136" s="83"/>
    </row>
    <row r="96137" spans="16:16" x14ac:dyDescent="0.3">
      <c r="P96137" s="83"/>
    </row>
    <row r="96138" spans="16:16" x14ac:dyDescent="0.3">
      <c r="P96138" s="83"/>
    </row>
    <row r="96139" spans="16:16" x14ac:dyDescent="0.3">
      <c r="P96139" s="83"/>
    </row>
    <row r="96140" spans="16:16" x14ac:dyDescent="0.3">
      <c r="P96140" s="83"/>
    </row>
    <row r="96141" spans="16:16" x14ac:dyDescent="0.3">
      <c r="P96141" s="83"/>
    </row>
    <row r="96142" spans="16:16" x14ac:dyDescent="0.3">
      <c r="P96142" s="83"/>
    </row>
    <row r="96143" spans="16:16" x14ac:dyDescent="0.3">
      <c r="P96143" s="83"/>
    </row>
    <row r="96144" spans="16:16" x14ac:dyDescent="0.3">
      <c r="P96144" s="83"/>
    </row>
    <row r="96145" spans="16:16" x14ac:dyDescent="0.3">
      <c r="P96145" s="83"/>
    </row>
    <row r="96146" spans="16:16" x14ac:dyDescent="0.3">
      <c r="P96146" s="83"/>
    </row>
    <row r="96147" spans="16:16" x14ac:dyDescent="0.3">
      <c r="P96147" s="83"/>
    </row>
    <row r="96148" spans="16:16" x14ac:dyDescent="0.3">
      <c r="P96148" s="83"/>
    </row>
    <row r="96149" spans="16:16" x14ac:dyDescent="0.3">
      <c r="P96149" s="83"/>
    </row>
    <row r="96150" spans="16:16" x14ac:dyDescent="0.3">
      <c r="P96150" s="83"/>
    </row>
    <row r="96151" spans="16:16" x14ac:dyDescent="0.3">
      <c r="P96151" s="83"/>
    </row>
    <row r="96152" spans="16:16" x14ac:dyDescent="0.3">
      <c r="P96152" s="83"/>
    </row>
    <row r="96153" spans="16:16" x14ac:dyDescent="0.3">
      <c r="P96153" s="83"/>
    </row>
    <row r="96154" spans="16:16" x14ac:dyDescent="0.3">
      <c r="P96154" s="83"/>
    </row>
    <row r="96155" spans="16:16" x14ac:dyDescent="0.3">
      <c r="P96155" s="83"/>
    </row>
    <row r="96156" spans="16:16" x14ac:dyDescent="0.3">
      <c r="P96156" s="83"/>
    </row>
    <row r="96157" spans="16:16" x14ac:dyDescent="0.3">
      <c r="P96157" s="83"/>
    </row>
    <row r="96158" spans="16:16" x14ac:dyDescent="0.3">
      <c r="P96158" s="83"/>
    </row>
    <row r="96159" spans="16:16" x14ac:dyDescent="0.3">
      <c r="P96159" s="83"/>
    </row>
    <row r="96160" spans="16:16" x14ac:dyDescent="0.3">
      <c r="P96160" s="83"/>
    </row>
    <row r="96161" spans="16:16" x14ac:dyDescent="0.3">
      <c r="P96161" s="83"/>
    </row>
    <row r="96162" spans="16:16" x14ac:dyDescent="0.3">
      <c r="P96162" s="83"/>
    </row>
    <row r="96163" spans="16:16" x14ac:dyDescent="0.3">
      <c r="P96163" s="83"/>
    </row>
    <row r="96164" spans="16:16" x14ac:dyDescent="0.3">
      <c r="P96164" s="83"/>
    </row>
    <row r="96165" spans="16:16" x14ac:dyDescent="0.3">
      <c r="P96165" s="83"/>
    </row>
    <row r="96166" spans="16:16" x14ac:dyDescent="0.3">
      <c r="P96166" s="83"/>
    </row>
    <row r="96167" spans="16:16" x14ac:dyDescent="0.3">
      <c r="P96167" s="83"/>
    </row>
    <row r="96168" spans="16:16" x14ac:dyDescent="0.3">
      <c r="P96168" s="83"/>
    </row>
    <row r="96169" spans="16:16" x14ac:dyDescent="0.3">
      <c r="P96169" s="83"/>
    </row>
    <row r="96170" spans="16:16" x14ac:dyDescent="0.3">
      <c r="P96170" s="83"/>
    </row>
    <row r="96171" spans="16:16" x14ac:dyDescent="0.3">
      <c r="P96171" s="83"/>
    </row>
    <row r="96172" spans="16:16" x14ac:dyDescent="0.3">
      <c r="P96172" s="83"/>
    </row>
    <row r="96173" spans="16:16" x14ac:dyDescent="0.3">
      <c r="P96173" s="83"/>
    </row>
    <row r="96174" spans="16:16" x14ac:dyDescent="0.3">
      <c r="P96174" s="83"/>
    </row>
    <row r="96175" spans="16:16" x14ac:dyDescent="0.3">
      <c r="P96175" s="83"/>
    </row>
    <row r="96176" spans="16:16" x14ac:dyDescent="0.3">
      <c r="P96176" s="83"/>
    </row>
    <row r="96177" spans="16:16" x14ac:dyDescent="0.3">
      <c r="P96177" s="83"/>
    </row>
    <row r="96178" spans="16:16" x14ac:dyDescent="0.3">
      <c r="P96178" s="83"/>
    </row>
    <row r="96179" spans="16:16" x14ac:dyDescent="0.3">
      <c r="P96179" s="83"/>
    </row>
    <row r="96180" spans="16:16" x14ac:dyDescent="0.3">
      <c r="P96180" s="83"/>
    </row>
    <row r="96181" spans="16:16" x14ac:dyDescent="0.3">
      <c r="P96181" s="83"/>
    </row>
    <row r="96182" spans="16:16" x14ac:dyDescent="0.3">
      <c r="P96182" s="83"/>
    </row>
    <row r="96183" spans="16:16" x14ac:dyDescent="0.3">
      <c r="P96183" s="83"/>
    </row>
    <row r="96184" spans="16:16" x14ac:dyDescent="0.3">
      <c r="P96184" s="83"/>
    </row>
    <row r="96185" spans="16:16" x14ac:dyDescent="0.3">
      <c r="P96185" s="83"/>
    </row>
    <row r="96186" spans="16:16" x14ac:dyDescent="0.3">
      <c r="P96186" s="83"/>
    </row>
    <row r="96187" spans="16:16" x14ac:dyDescent="0.3">
      <c r="P96187" s="83"/>
    </row>
    <row r="96188" spans="16:16" x14ac:dyDescent="0.3">
      <c r="P96188" s="83"/>
    </row>
    <row r="96189" spans="16:16" x14ac:dyDescent="0.3">
      <c r="P96189" s="83"/>
    </row>
    <row r="96190" spans="16:16" x14ac:dyDescent="0.3">
      <c r="P96190" s="83"/>
    </row>
    <row r="96191" spans="16:16" x14ac:dyDescent="0.3">
      <c r="P96191" s="83"/>
    </row>
    <row r="96192" spans="16:16" x14ac:dyDescent="0.3">
      <c r="P96192" s="83"/>
    </row>
    <row r="96193" spans="16:16" x14ac:dyDescent="0.3">
      <c r="P96193" s="83"/>
    </row>
    <row r="96194" spans="16:16" x14ac:dyDescent="0.3">
      <c r="P96194" s="83"/>
    </row>
    <row r="96195" spans="16:16" x14ac:dyDescent="0.3">
      <c r="P96195" s="83"/>
    </row>
    <row r="96196" spans="16:16" x14ac:dyDescent="0.3">
      <c r="P96196" s="83"/>
    </row>
    <row r="96197" spans="16:16" x14ac:dyDescent="0.3">
      <c r="P96197" s="83"/>
    </row>
    <row r="96198" spans="16:16" x14ac:dyDescent="0.3">
      <c r="P96198" s="83"/>
    </row>
    <row r="96199" spans="16:16" x14ac:dyDescent="0.3">
      <c r="P96199" s="83"/>
    </row>
    <row r="96200" spans="16:16" x14ac:dyDescent="0.3">
      <c r="P96200" s="83"/>
    </row>
    <row r="96201" spans="16:16" x14ac:dyDescent="0.3">
      <c r="P96201" s="83"/>
    </row>
    <row r="96202" spans="16:16" x14ac:dyDescent="0.3">
      <c r="P96202" s="83"/>
    </row>
    <row r="96203" spans="16:16" x14ac:dyDescent="0.3">
      <c r="P96203" s="83"/>
    </row>
    <row r="96204" spans="16:16" x14ac:dyDescent="0.3">
      <c r="P96204" s="83"/>
    </row>
    <row r="96205" spans="16:16" x14ac:dyDescent="0.3">
      <c r="P96205" s="83"/>
    </row>
    <row r="96206" spans="16:16" x14ac:dyDescent="0.3">
      <c r="P96206" s="83"/>
    </row>
    <row r="96207" spans="16:16" x14ac:dyDescent="0.3">
      <c r="P96207" s="83"/>
    </row>
    <row r="96208" spans="16:16" x14ac:dyDescent="0.3">
      <c r="P96208" s="83"/>
    </row>
    <row r="96209" spans="16:16" x14ac:dyDescent="0.3">
      <c r="P96209" s="83"/>
    </row>
    <row r="96210" spans="16:16" x14ac:dyDescent="0.3">
      <c r="P96210" s="83"/>
    </row>
    <row r="96211" spans="16:16" x14ac:dyDescent="0.3">
      <c r="P96211" s="83"/>
    </row>
    <row r="96212" spans="16:16" x14ac:dyDescent="0.3">
      <c r="P96212" s="83"/>
    </row>
    <row r="96213" spans="16:16" x14ac:dyDescent="0.3">
      <c r="P96213" s="83"/>
    </row>
    <row r="96214" spans="16:16" x14ac:dyDescent="0.3">
      <c r="P96214" s="83"/>
    </row>
    <row r="96215" spans="16:16" x14ac:dyDescent="0.3">
      <c r="P96215" s="83"/>
    </row>
    <row r="96216" spans="16:16" x14ac:dyDescent="0.3">
      <c r="P96216" s="83"/>
    </row>
    <row r="96217" spans="16:16" x14ac:dyDescent="0.3">
      <c r="P96217" s="83"/>
    </row>
    <row r="96218" spans="16:16" x14ac:dyDescent="0.3">
      <c r="P96218" s="83"/>
    </row>
    <row r="96219" spans="16:16" x14ac:dyDescent="0.3">
      <c r="P96219" s="83"/>
    </row>
    <row r="96220" spans="16:16" x14ac:dyDescent="0.3">
      <c r="P96220" s="83"/>
    </row>
    <row r="96221" spans="16:16" x14ac:dyDescent="0.3">
      <c r="P96221" s="83"/>
    </row>
    <row r="96222" spans="16:16" x14ac:dyDescent="0.3">
      <c r="P96222" s="83"/>
    </row>
    <row r="96223" spans="16:16" x14ac:dyDescent="0.3">
      <c r="P96223" s="83"/>
    </row>
    <row r="96224" spans="16:16" x14ac:dyDescent="0.3">
      <c r="P96224" s="83"/>
    </row>
    <row r="96225" spans="16:16" x14ac:dyDescent="0.3">
      <c r="P96225" s="83"/>
    </row>
    <row r="96226" spans="16:16" x14ac:dyDescent="0.3">
      <c r="P96226" s="83"/>
    </row>
    <row r="96227" spans="16:16" x14ac:dyDescent="0.3">
      <c r="P96227" s="83"/>
    </row>
    <row r="96228" spans="16:16" x14ac:dyDescent="0.3">
      <c r="P96228" s="83"/>
    </row>
    <row r="96229" spans="16:16" x14ac:dyDescent="0.3">
      <c r="P96229" s="83"/>
    </row>
    <row r="96230" spans="16:16" x14ac:dyDescent="0.3">
      <c r="P96230" s="83"/>
    </row>
    <row r="96231" spans="16:16" x14ac:dyDescent="0.3">
      <c r="P96231" s="83"/>
    </row>
    <row r="96232" spans="16:16" x14ac:dyDescent="0.3">
      <c r="P96232" s="83"/>
    </row>
    <row r="96233" spans="16:16" x14ac:dyDescent="0.3">
      <c r="P96233" s="83"/>
    </row>
    <row r="96234" spans="16:16" x14ac:dyDescent="0.3">
      <c r="P96234" s="83"/>
    </row>
    <row r="96235" spans="16:16" x14ac:dyDescent="0.3">
      <c r="P96235" s="83"/>
    </row>
    <row r="96236" spans="16:16" x14ac:dyDescent="0.3">
      <c r="P96236" s="83"/>
    </row>
    <row r="96237" spans="16:16" x14ac:dyDescent="0.3">
      <c r="P96237" s="83"/>
    </row>
    <row r="96238" spans="16:16" x14ac:dyDescent="0.3">
      <c r="P96238" s="83"/>
    </row>
    <row r="96239" spans="16:16" x14ac:dyDescent="0.3">
      <c r="P96239" s="83"/>
    </row>
    <row r="96240" spans="16:16" x14ac:dyDescent="0.3">
      <c r="P96240" s="83"/>
    </row>
    <row r="96241" spans="16:16" x14ac:dyDescent="0.3">
      <c r="P96241" s="83"/>
    </row>
    <row r="96242" spans="16:16" x14ac:dyDescent="0.3">
      <c r="P96242" s="83"/>
    </row>
    <row r="96243" spans="16:16" x14ac:dyDescent="0.3">
      <c r="P96243" s="83"/>
    </row>
    <row r="96244" spans="16:16" x14ac:dyDescent="0.3">
      <c r="P96244" s="83"/>
    </row>
    <row r="96245" spans="16:16" x14ac:dyDescent="0.3">
      <c r="P96245" s="83"/>
    </row>
    <row r="96246" spans="16:16" x14ac:dyDescent="0.3">
      <c r="P96246" s="83"/>
    </row>
    <row r="96247" spans="16:16" x14ac:dyDescent="0.3">
      <c r="P96247" s="83"/>
    </row>
    <row r="96248" spans="16:16" x14ac:dyDescent="0.3">
      <c r="P96248" s="83"/>
    </row>
    <row r="96249" spans="16:16" x14ac:dyDescent="0.3">
      <c r="P96249" s="83"/>
    </row>
    <row r="96250" spans="16:16" x14ac:dyDescent="0.3">
      <c r="P96250" s="83"/>
    </row>
    <row r="96251" spans="16:16" x14ac:dyDescent="0.3">
      <c r="P96251" s="83"/>
    </row>
    <row r="96252" spans="16:16" x14ac:dyDescent="0.3">
      <c r="P96252" s="83"/>
    </row>
    <row r="96253" spans="16:16" x14ac:dyDescent="0.3">
      <c r="P96253" s="83"/>
    </row>
    <row r="96254" spans="16:16" x14ac:dyDescent="0.3">
      <c r="P96254" s="83"/>
    </row>
    <row r="96255" spans="16:16" x14ac:dyDescent="0.3">
      <c r="P96255" s="83"/>
    </row>
    <row r="96256" spans="16:16" x14ac:dyDescent="0.3">
      <c r="P96256" s="83"/>
    </row>
    <row r="96257" spans="16:16" x14ac:dyDescent="0.3">
      <c r="P96257" s="83"/>
    </row>
    <row r="96258" spans="16:16" x14ac:dyDescent="0.3">
      <c r="P96258" s="83"/>
    </row>
    <row r="96259" spans="16:16" x14ac:dyDescent="0.3">
      <c r="P96259" s="83"/>
    </row>
    <row r="96260" spans="16:16" x14ac:dyDescent="0.3">
      <c r="P96260" s="83"/>
    </row>
    <row r="96261" spans="16:16" x14ac:dyDescent="0.3">
      <c r="P96261" s="83"/>
    </row>
    <row r="96262" spans="16:16" x14ac:dyDescent="0.3">
      <c r="P96262" s="83"/>
    </row>
    <row r="96263" spans="16:16" x14ac:dyDescent="0.3">
      <c r="P96263" s="83"/>
    </row>
    <row r="96264" spans="16:16" x14ac:dyDescent="0.3">
      <c r="P96264" s="83"/>
    </row>
    <row r="96265" spans="16:16" x14ac:dyDescent="0.3">
      <c r="P96265" s="83"/>
    </row>
    <row r="96266" spans="16:16" x14ac:dyDescent="0.3">
      <c r="P96266" s="83"/>
    </row>
    <row r="96267" spans="16:16" x14ac:dyDescent="0.3">
      <c r="P96267" s="83"/>
    </row>
    <row r="96268" spans="16:16" x14ac:dyDescent="0.3">
      <c r="P96268" s="83"/>
    </row>
    <row r="96269" spans="16:16" x14ac:dyDescent="0.3">
      <c r="P96269" s="83"/>
    </row>
    <row r="96270" spans="16:16" x14ac:dyDescent="0.3">
      <c r="P96270" s="83"/>
    </row>
    <row r="96271" spans="16:16" x14ac:dyDescent="0.3">
      <c r="P96271" s="83"/>
    </row>
    <row r="96272" spans="16:16" x14ac:dyDescent="0.3">
      <c r="P96272" s="83"/>
    </row>
    <row r="96273" spans="16:16" x14ac:dyDescent="0.3">
      <c r="P96273" s="83"/>
    </row>
    <row r="96274" spans="16:16" x14ac:dyDescent="0.3">
      <c r="P96274" s="83"/>
    </row>
    <row r="96275" spans="16:16" x14ac:dyDescent="0.3">
      <c r="P96275" s="83"/>
    </row>
    <row r="96276" spans="16:16" x14ac:dyDescent="0.3">
      <c r="P96276" s="83"/>
    </row>
    <row r="96277" spans="16:16" x14ac:dyDescent="0.3">
      <c r="P96277" s="83"/>
    </row>
    <row r="96278" spans="16:16" x14ac:dyDescent="0.3">
      <c r="P96278" s="83"/>
    </row>
    <row r="96279" spans="16:16" x14ac:dyDescent="0.3">
      <c r="P96279" s="83"/>
    </row>
    <row r="96280" spans="16:16" x14ac:dyDescent="0.3">
      <c r="P96280" s="83"/>
    </row>
    <row r="96281" spans="16:16" x14ac:dyDescent="0.3">
      <c r="P96281" s="83"/>
    </row>
    <row r="96282" spans="16:16" x14ac:dyDescent="0.3">
      <c r="P96282" s="83"/>
    </row>
    <row r="96283" spans="16:16" x14ac:dyDescent="0.3">
      <c r="P96283" s="83"/>
    </row>
    <row r="96284" spans="16:16" x14ac:dyDescent="0.3">
      <c r="P96284" s="83"/>
    </row>
    <row r="96285" spans="16:16" x14ac:dyDescent="0.3">
      <c r="P96285" s="83"/>
    </row>
    <row r="96286" spans="16:16" x14ac:dyDescent="0.3">
      <c r="P96286" s="83"/>
    </row>
    <row r="96287" spans="16:16" x14ac:dyDescent="0.3">
      <c r="P96287" s="83"/>
    </row>
    <row r="96288" spans="16:16" x14ac:dyDescent="0.3">
      <c r="P96288" s="83"/>
    </row>
    <row r="96289" spans="16:16" x14ac:dyDescent="0.3">
      <c r="P96289" s="83"/>
    </row>
    <row r="96290" spans="16:16" x14ac:dyDescent="0.3">
      <c r="P96290" s="83"/>
    </row>
    <row r="96291" spans="16:16" x14ac:dyDescent="0.3">
      <c r="P96291" s="83"/>
    </row>
    <row r="96292" spans="16:16" x14ac:dyDescent="0.3">
      <c r="P96292" s="83"/>
    </row>
    <row r="96293" spans="16:16" x14ac:dyDescent="0.3">
      <c r="P96293" s="83"/>
    </row>
    <row r="96294" spans="16:16" x14ac:dyDescent="0.3">
      <c r="P96294" s="83"/>
    </row>
    <row r="96295" spans="16:16" x14ac:dyDescent="0.3">
      <c r="P96295" s="83"/>
    </row>
    <row r="96296" spans="16:16" x14ac:dyDescent="0.3">
      <c r="P96296" s="83"/>
    </row>
    <row r="96297" spans="16:16" x14ac:dyDescent="0.3">
      <c r="P96297" s="83"/>
    </row>
    <row r="96298" spans="16:16" x14ac:dyDescent="0.3">
      <c r="P96298" s="83"/>
    </row>
    <row r="96299" spans="16:16" x14ac:dyDescent="0.3">
      <c r="P96299" s="83"/>
    </row>
    <row r="96300" spans="16:16" x14ac:dyDescent="0.3">
      <c r="P96300" s="83"/>
    </row>
    <row r="96301" spans="16:16" x14ac:dyDescent="0.3">
      <c r="P96301" s="83"/>
    </row>
    <row r="96302" spans="16:16" x14ac:dyDescent="0.3">
      <c r="P96302" s="83"/>
    </row>
    <row r="96303" spans="16:16" x14ac:dyDescent="0.3">
      <c r="P96303" s="83"/>
    </row>
    <row r="96304" spans="16:16" x14ac:dyDescent="0.3">
      <c r="P96304" s="83"/>
    </row>
    <row r="96305" spans="16:16" x14ac:dyDescent="0.3">
      <c r="P96305" s="83"/>
    </row>
    <row r="96306" spans="16:16" x14ac:dyDescent="0.3">
      <c r="P96306" s="83"/>
    </row>
    <row r="96307" spans="16:16" x14ac:dyDescent="0.3">
      <c r="P96307" s="83"/>
    </row>
    <row r="96308" spans="16:16" x14ac:dyDescent="0.3">
      <c r="P96308" s="83"/>
    </row>
    <row r="96309" spans="16:16" x14ac:dyDescent="0.3">
      <c r="P96309" s="83"/>
    </row>
    <row r="96310" spans="16:16" x14ac:dyDescent="0.3">
      <c r="P96310" s="83"/>
    </row>
    <row r="96311" spans="16:16" x14ac:dyDescent="0.3">
      <c r="P96311" s="83"/>
    </row>
    <row r="96312" spans="16:16" x14ac:dyDescent="0.3">
      <c r="P96312" s="83"/>
    </row>
    <row r="96313" spans="16:16" x14ac:dyDescent="0.3">
      <c r="P96313" s="83"/>
    </row>
    <row r="96314" spans="16:16" x14ac:dyDescent="0.3">
      <c r="P96314" s="83"/>
    </row>
    <row r="96315" spans="16:16" x14ac:dyDescent="0.3">
      <c r="P96315" s="83"/>
    </row>
    <row r="96316" spans="16:16" x14ac:dyDescent="0.3">
      <c r="P96316" s="83"/>
    </row>
    <row r="96317" spans="16:16" x14ac:dyDescent="0.3">
      <c r="P96317" s="83"/>
    </row>
    <row r="96318" spans="16:16" x14ac:dyDescent="0.3">
      <c r="P96318" s="83"/>
    </row>
    <row r="96319" spans="16:16" x14ac:dyDescent="0.3">
      <c r="P96319" s="83"/>
    </row>
    <row r="96320" spans="16:16" x14ac:dyDescent="0.3">
      <c r="P96320" s="83"/>
    </row>
    <row r="96321" spans="16:16" x14ac:dyDescent="0.3">
      <c r="P96321" s="83"/>
    </row>
    <row r="96322" spans="16:16" x14ac:dyDescent="0.3">
      <c r="P96322" s="83"/>
    </row>
    <row r="96323" spans="16:16" x14ac:dyDescent="0.3">
      <c r="P96323" s="83"/>
    </row>
    <row r="96324" spans="16:16" x14ac:dyDescent="0.3">
      <c r="P96324" s="83"/>
    </row>
    <row r="96325" spans="16:16" x14ac:dyDescent="0.3">
      <c r="P96325" s="83"/>
    </row>
    <row r="96326" spans="16:16" x14ac:dyDescent="0.3">
      <c r="P96326" s="83"/>
    </row>
    <row r="96327" spans="16:16" x14ac:dyDescent="0.3">
      <c r="P96327" s="83"/>
    </row>
    <row r="96328" spans="16:16" x14ac:dyDescent="0.3">
      <c r="P96328" s="83"/>
    </row>
    <row r="96329" spans="16:16" x14ac:dyDescent="0.3">
      <c r="P96329" s="83"/>
    </row>
    <row r="96330" spans="16:16" x14ac:dyDescent="0.3">
      <c r="P96330" s="83"/>
    </row>
    <row r="96331" spans="16:16" x14ac:dyDescent="0.3">
      <c r="P96331" s="83"/>
    </row>
    <row r="96332" spans="16:16" x14ac:dyDescent="0.3">
      <c r="P96332" s="83"/>
    </row>
    <row r="96333" spans="16:16" x14ac:dyDescent="0.3">
      <c r="P96333" s="83"/>
    </row>
    <row r="96334" spans="16:16" x14ac:dyDescent="0.3">
      <c r="P96334" s="83"/>
    </row>
    <row r="96335" spans="16:16" x14ac:dyDescent="0.3">
      <c r="P96335" s="83"/>
    </row>
    <row r="96336" spans="16:16" x14ac:dyDescent="0.3">
      <c r="P96336" s="83"/>
    </row>
    <row r="96337" spans="16:16" x14ac:dyDescent="0.3">
      <c r="P96337" s="83"/>
    </row>
    <row r="96338" spans="16:16" x14ac:dyDescent="0.3">
      <c r="P96338" s="83"/>
    </row>
    <row r="96339" spans="16:16" x14ac:dyDescent="0.3">
      <c r="P96339" s="83"/>
    </row>
    <row r="96340" spans="16:16" x14ac:dyDescent="0.3">
      <c r="P96340" s="83"/>
    </row>
    <row r="96341" spans="16:16" x14ac:dyDescent="0.3">
      <c r="P96341" s="83"/>
    </row>
    <row r="96342" spans="16:16" x14ac:dyDescent="0.3">
      <c r="P96342" s="83"/>
    </row>
    <row r="96343" spans="16:16" x14ac:dyDescent="0.3">
      <c r="P96343" s="83"/>
    </row>
    <row r="96344" spans="16:16" x14ac:dyDescent="0.3">
      <c r="P96344" s="83"/>
    </row>
    <row r="96345" spans="16:16" x14ac:dyDescent="0.3">
      <c r="P96345" s="83"/>
    </row>
    <row r="96346" spans="16:16" x14ac:dyDescent="0.3">
      <c r="P96346" s="83"/>
    </row>
    <row r="96347" spans="16:16" x14ac:dyDescent="0.3">
      <c r="P96347" s="83"/>
    </row>
    <row r="96348" spans="16:16" x14ac:dyDescent="0.3">
      <c r="P96348" s="83"/>
    </row>
    <row r="96349" spans="16:16" x14ac:dyDescent="0.3">
      <c r="P96349" s="83"/>
    </row>
    <row r="96350" spans="16:16" x14ac:dyDescent="0.3">
      <c r="P96350" s="83"/>
    </row>
    <row r="96351" spans="16:16" x14ac:dyDescent="0.3">
      <c r="P96351" s="83"/>
    </row>
    <row r="96352" spans="16:16" x14ac:dyDescent="0.3">
      <c r="P96352" s="83"/>
    </row>
    <row r="96353" spans="16:16" x14ac:dyDescent="0.3">
      <c r="P96353" s="83"/>
    </row>
    <row r="96354" spans="16:16" x14ac:dyDescent="0.3">
      <c r="P96354" s="83"/>
    </row>
    <row r="96355" spans="16:16" x14ac:dyDescent="0.3">
      <c r="P96355" s="83"/>
    </row>
    <row r="96356" spans="16:16" x14ac:dyDescent="0.3">
      <c r="P96356" s="83"/>
    </row>
    <row r="96357" spans="16:16" x14ac:dyDescent="0.3">
      <c r="P96357" s="83"/>
    </row>
    <row r="96358" spans="16:16" x14ac:dyDescent="0.3">
      <c r="P96358" s="83"/>
    </row>
    <row r="96359" spans="16:16" x14ac:dyDescent="0.3">
      <c r="P96359" s="83"/>
    </row>
    <row r="96360" spans="16:16" x14ac:dyDescent="0.3">
      <c r="P96360" s="83"/>
    </row>
    <row r="96361" spans="16:16" x14ac:dyDescent="0.3">
      <c r="P96361" s="83"/>
    </row>
    <row r="96362" spans="16:16" x14ac:dyDescent="0.3">
      <c r="P96362" s="83"/>
    </row>
    <row r="96363" spans="16:16" x14ac:dyDescent="0.3">
      <c r="P96363" s="83"/>
    </row>
    <row r="96364" spans="16:16" x14ac:dyDescent="0.3">
      <c r="P96364" s="83"/>
    </row>
    <row r="96365" spans="16:16" x14ac:dyDescent="0.3">
      <c r="P96365" s="83"/>
    </row>
    <row r="96366" spans="16:16" x14ac:dyDescent="0.3">
      <c r="P96366" s="83"/>
    </row>
    <row r="96367" spans="16:16" x14ac:dyDescent="0.3">
      <c r="P96367" s="83"/>
    </row>
    <row r="96368" spans="16:16" x14ac:dyDescent="0.3">
      <c r="P96368" s="83"/>
    </row>
    <row r="96369" spans="16:16" x14ac:dyDescent="0.3">
      <c r="P96369" s="83"/>
    </row>
    <row r="96370" spans="16:16" x14ac:dyDescent="0.3">
      <c r="P96370" s="83"/>
    </row>
    <row r="96371" spans="16:16" x14ac:dyDescent="0.3">
      <c r="P96371" s="83"/>
    </row>
    <row r="96372" spans="16:16" x14ac:dyDescent="0.3">
      <c r="P96372" s="83"/>
    </row>
    <row r="96373" spans="16:16" x14ac:dyDescent="0.3">
      <c r="P96373" s="83"/>
    </row>
    <row r="96374" spans="16:16" x14ac:dyDescent="0.3">
      <c r="P96374" s="83"/>
    </row>
    <row r="96375" spans="16:16" x14ac:dyDescent="0.3">
      <c r="P96375" s="83"/>
    </row>
    <row r="96376" spans="16:16" x14ac:dyDescent="0.3">
      <c r="P96376" s="83"/>
    </row>
    <row r="96377" spans="16:16" x14ac:dyDescent="0.3">
      <c r="P96377" s="83"/>
    </row>
    <row r="96378" spans="16:16" x14ac:dyDescent="0.3">
      <c r="P96378" s="83"/>
    </row>
    <row r="96379" spans="16:16" x14ac:dyDescent="0.3">
      <c r="P96379" s="83"/>
    </row>
    <row r="96380" spans="16:16" x14ac:dyDescent="0.3">
      <c r="P96380" s="83"/>
    </row>
    <row r="96381" spans="16:16" x14ac:dyDescent="0.3">
      <c r="P96381" s="83"/>
    </row>
    <row r="96382" spans="16:16" x14ac:dyDescent="0.3">
      <c r="P96382" s="83"/>
    </row>
    <row r="96383" spans="16:16" x14ac:dyDescent="0.3">
      <c r="P96383" s="83"/>
    </row>
    <row r="96384" spans="16:16" x14ac:dyDescent="0.3">
      <c r="P96384" s="83"/>
    </row>
    <row r="96385" spans="16:16" x14ac:dyDescent="0.3">
      <c r="P96385" s="83"/>
    </row>
    <row r="96386" spans="16:16" x14ac:dyDescent="0.3">
      <c r="P96386" s="83"/>
    </row>
    <row r="96387" spans="16:16" x14ac:dyDescent="0.3">
      <c r="P96387" s="83"/>
    </row>
    <row r="96388" spans="16:16" x14ac:dyDescent="0.3">
      <c r="P96388" s="83"/>
    </row>
    <row r="96389" spans="16:16" x14ac:dyDescent="0.3">
      <c r="P96389" s="83"/>
    </row>
    <row r="96390" spans="16:16" x14ac:dyDescent="0.3">
      <c r="P96390" s="83"/>
    </row>
    <row r="96391" spans="16:16" x14ac:dyDescent="0.3">
      <c r="P96391" s="83"/>
    </row>
    <row r="96392" spans="16:16" x14ac:dyDescent="0.3">
      <c r="P96392" s="83"/>
    </row>
    <row r="96393" spans="16:16" x14ac:dyDescent="0.3">
      <c r="P96393" s="83"/>
    </row>
    <row r="96394" spans="16:16" x14ac:dyDescent="0.3">
      <c r="P96394" s="83"/>
    </row>
    <row r="96395" spans="16:16" x14ac:dyDescent="0.3">
      <c r="P96395" s="83"/>
    </row>
    <row r="96396" spans="16:16" x14ac:dyDescent="0.3">
      <c r="P96396" s="83"/>
    </row>
    <row r="96397" spans="16:16" x14ac:dyDescent="0.3">
      <c r="P96397" s="83"/>
    </row>
    <row r="96398" spans="16:16" x14ac:dyDescent="0.3">
      <c r="P96398" s="83"/>
    </row>
    <row r="96399" spans="16:16" x14ac:dyDescent="0.3">
      <c r="P96399" s="83"/>
    </row>
    <row r="96400" spans="16:16" x14ac:dyDescent="0.3">
      <c r="P96400" s="83"/>
    </row>
    <row r="96401" spans="16:16" x14ac:dyDescent="0.3">
      <c r="P96401" s="83"/>
    </row>
    <row r="96402" spans="16:16" x14ac:dyDescent="0.3">
      <c r="P96402" s="83"/>
    </row>
    <row r="96403" spans="16:16" x14ac:dyDescent="0.3">
      <c r="P96403" s="83"/>
    </row>
    <row r="96404" spans="16:16" x14ac:dyDescent="0.3">
      <c r="P96404" s="83"/>
    </row>
    <row r="96405" spans="16:16" x14ac:dyDescent="0.3">
      <c r="P96405" s="83"/>
    </row>
    <row r="96406" spans="16:16" x14ac:dyDescent="0.3">
      <c r="P96406" s="83"/>
    </row>
    <row r="96407" spans="16:16" x14ac:dyDescent="0.3">
      <c r="P96407" s="83"/>
    </row>
    <row r="96408" spans="16:16" x14ac:dyDescent="0.3">
      <c r="P96408" s="83"/>
    </row>
    <row r="96409" spans="16:16" x14ac:dyDescent="0.3">
      <c r="P96409" s="83"/>
    </row>
    <row r="96410" spans="16:16" x14ac:dyDescent="0.3">
      <c r="P96410" s="83"/>
    </row>
    <row r="96411" spans="16:16" x14ac:dyDescent="0.3">
      <c r="P96411" s="83"/>
    </row>
    <row r="96412" spans="16:16" x14ac:dyDescent="0.3">
      <c r="P96412" s="83"/>
    </row>
    <row r="96413" spans="16:16" x14ac:dyDescent="0.3">
      <c r="P96413" s="83"/>
    </row>
    <row r="96414" spans="16:16" x14ac:dyDescent="0.3">
      <c r="P96414" s="83"/>
    </row>
    <row r="96415" spans="16:16" x14ac:dyDescent="0.3">
      <c r="P96415" s="83"/>
    </row>
    <row r="96416" spans="16:16" x14ac:dyDescent="0.3">
      <c r="P96416" s="83"/>
    </row>
    <row r="96417" spans="16:16" x14ac:dyDescent="0.3">
      <c r="P96417" s="83"/>
    </row>
    <row r="96418" spans="16:16" x14ac:dyDescent="0.3">
      <c r="P96418" s="83"/>
    </row>
    <row r="96419" spans="16:16" x14ac:dyDescent="0.3">
      <c r="P96419" s="83"/>
    </row>
    <row r="96420" spans="16:16" x14ac:dyDescent="0.3">
      <c r="P96420" s="83"/>
    </row>
    <row r="96421" spans="16:16" x14ac:dyDescent="0.3">
      <c r="P96421" s="83"/>
    </row>
    <row r="96422" spans="16:16" x14ac:dyDescent="0.3">
      <c r="P96422" s="83"/>
    </row>
    <row r="96423" spans="16:16" x14ac:dyDescent="0.3">
      <c r="P96423" s="83"/>
    </row>
    <row r="96424" spans="16:16" x14ac:dyDescent="0.3">
      <c r="P96424" s="83"/>
    </row>
    <row r="96425" spans="16:16" x14ac:dyDescent="0.3">
      <c r="P96425" s="83"/>
    </row>
    <row r="96426" spans="16:16" x14ac:dyDescent="0.3">
      <c r="P96426" s="83"/>
    </row>
    <row r="96427" spans="16:16" x14ac:dyDescent="0.3">
      <c r="P96427" s="83"/>
    </row>
    <row r="96428" spans="16:16" x14ac:dyDescent="0.3">
      <c r="P96428" s="83"/>
    </row>
    <row r="96429" spans="16:16" x14ac:dyDescent="0.3">
      <c r="P96429" s="83"/>
    </row>
    <row r="96430" spans="16:16" x14ac:dyDescent="0.3">
      <c r="P96430" s="83"/>
    </row>
    <row r="96431" spans="16:16" x14ac:dyDescent="0.3">
      <c r="P96431" s="83"/>
    </row>
    <row r="96432" spans="16:16" x14ac:dyDescent="0.3">
      <c r="P96432" s="83"/>
    </row>
    <row r="96433" spans="16:16" x14ac:dyDescent="0.3">
      <c r="P96433" s="83"/>
    </row>
    <row r="96434" spans="16:16" x14ac:dyDescent="0.3">
      <c r="P96434" s="83"/>
    </row>
    <row r="96435" spans="16:16" x14ac:dyDescent="0.3">
      <c r="P96435" s="83"/>
    </row>
    <row r="96436" spans="16:16" x14ac:dyDescent="0.3">
      <c r="P96436" s="83"/>
    </row>
    <row r="96437" spans="16:16" x14ac:dyDescent="0.3">
      <c r="P96437" s="83"/>
    </row>
    <row r="96438" spans="16:16" x14ac:dyDescent="0.3">
      <c r="P96438" s="83"/>
    </row>
    <row r="96439" spans="16:16" x14ac:dyDescent="0.3">
      <c r="P96439" s="83"/>
    </row>
    <row r="96440" spans="16:16" x14ac:dyDescent="0.3">
      <c r="P96440" s="83"/>
    </row>
    <row r="96441" spans="16:16" x14ac:dyDescent="0.3">
      <c r="P96441" s="83"/>
    </row>
    <row r="96442" spans="16:16" x14ac:dyDescent="0.3">
      <c r="P96442" s="83"/>
    </row>
    <row r="96443" spans="16:16" x14ac:dyDescent="0.3">
      <c r="P96443" s="83"/>
    </row>
    <row r="96444" spans="16:16" x14ac:dyDescent="0.3">
      <c r="P96444" s="83"/>
    </row>
    <row r="96445" spans="16:16" x14ac:dyDescent="0.3">
      <c r="P96445" s="83"/>
    </row>
    <row r="96446" spans="16:16" x14ac:dyDescent="0.3">
      <c r="P96446" s="83"/>
    </row>
    <row r="96447" spans="16:16" x14ac:dyDescent="0.3">
      <c r="P96447" s="83"/>
    </row>
    <row r="96448" spans="16:16" x14ac:dyDescent="0.3">
      <c r="P96448" s="83"/>
    </row>
    <row r="96449" spans="16:16" x14ac:dyDescent="0.3">
      <c r="P96449" s="83"/>
    </row>
    <row r="96450" spans="16:16" x14ac:dyDescent="0.3">
      <c r="P96450" s="83"/>
    </row>
    <row r="96451" spans="16:16" x14ac:dyDescent="0.3">
      <c r="P96451" s="83"/>
    </row>
    <row r="96452" spans="16:16" x14ac:dyDescent="0.3">
      <c r="P96452" s="83"/>
    </row>
    <row r="96453" spans="16:16" x14ac:dyDescent="0.3">
      <c r="P96453" s="83"/>
    </row>
    <row r="96454" spans="16:16" x14ac:dyDescent="0.3">
      <c r="P96454" s="83"/>
    </row>
    <row r="96455" spans="16:16" x14ac:dyDescent="0.3">
      <c r="P96455" s="83"/>
    </row>
    <row r="96456" spans="16:16" x14ac:dyDescent="0.3">
      <c r="P96456" s="83"/>
    </row>
    <row r="96457" spans="16:16" x14ac:dyDescent="0.3">
      <c r="P96457" s="83"/>
    </row>
    <row r="96458" spans="16:16" x14ac:dyDescent="0.3">
      <c r="P96458" s="83"/>
    </row>
    <row r="96459" spans="16:16" x14ac:dyDescent="0.3">
      <c r="P96459" s="83"/>
    </row>
    <row r="96460" spans="16:16" x14ac:dyDescent="0.3">
      <c r="P96460" s="83"/>
    </row>
    <row r="96461" spans="16:16" x14ac:dyDescent="0.3">
      <c r="P96461" s="83"/>
    </row>
    <row r="96462" spans="16:16" x14ac:dyDescent="0.3">
      <c r="P96462" s="83"/>
    </row>
    <row r="96463" spans="16:16" x14ac:dyDescent="0.3">
      <c r="P96463" s="83"/>
    </row>
    <row r="96464" spans="16:16" x14ac:dyDescent="0.3">
      <c r="P96464" s="83"/>
    </row>
    <row r="96465" spans="16:16" x14ac:dyDescent="0.3">
      <c r="P96465" s="83"/>
    </row>
    <row r="96466" spans="16:16" x14ac:dyDescent="0.3">
      <c r="P96466" s="83"/>
    </row>
    <row r="96467" spans="16:16" x14ac:dyDescent="0.3">
      <c r="P96467" s="83"/>
    </row>
    <row r="96468" spans="16:16" x14ac:dyDescent="0.3">
      <c r="P96468" s="83"/>
    </row>
    <row r="96469" spans="16:16" x14ac:dyDescent="0.3">
      <c r="P96469" s="83"/>
    </row>
    <row r="96470" spans="16:16" x14ac:dyDescent="0.3">
      <c r="P96470" s="83"/>
    </row>
    <row r="96471" spans="16:16" x14ac:dyDescent="0.3">
      <c r="P96471" s="83"/>
    </row>
    <row r="96472" spans="16:16" x14ac:dyDescent="0.3">
      <c r="P96472" s="83"/>
    </row>
    <row r="96473" spans="16:16" x14ac:dyDescent="0.3">
      <c r="P96473" s="83"/>
    </row>
    <row r="96474" spans="16:16" x14ac:dyDescent="0.3">
      <c r="P96474" s="83"/>
    </row>
    <row r="96475" spans="16:16" x14ac:dyDescent="0.3">
      <c r="P96475" s="83"/>
    </row>
    <row r="96476" spans="16:16" x14ac:dyDescent="0.3">
      <c r="P96476" s="83"/>
    </row>
    <row r="96477" spans="16:16" x14ac:dyDescent="0.3">
      <c r="P96477" s="83"/>
    </row>
    <row r="96478" spans="16:16" x14ac:dyDescent="0.3">
      <c r="P96478" s="83"/>
    </row>
    <row r="96479" spans="16:16" x14ac:dyDescent="0.3">
      <c r="P96479" s="83"/>
    </row>
    <row r="96480" spans="16:16" x14ac:dyDescent="0.3">
      <c r="P96480" s="83"/>
    </row>
    <row r="96481" spans="16:16" x14ac:dyDescent="0.3">
      <c r="P96481" s="83"/>
    </row>
    <row r="96482" spans="16:16" x14ac:dyDescent="0.3">
      <c r="P96482" s="83"/>
    </row>
    <row r="96483" spans="16:16" x14ac:dyDescent="0.3">
      <c r="P96483" s="83"/>
    </row>
    <row r="96484" spans="16:16" x14ac:dyDescent="0.3">
      <c r="P96484" s="83"/>
    </row>
    <row r="96485" spans="16:16" x14ac:dyDescent="0.3">
      <c r="P96485" s="83"/>
    </row>
    <row r="96486" spans="16:16" x14ac:dyDescent="0.3">
      <c r="P96486" s="83"/>
    </row>
    <row r="96487" spans="16:16" x14ac:dyDescent="0.3">
      <c r="P96487" s="83"/>
    </row>
    <row r="96488" spans="16:16" x14ac:dyDescent="0.3">
      <c r="P96488" s="83"/>
    </row>
    <row r="96489" spans="16:16" x14ac:dyDescent="0.3">
      <c r="P96489" s="83"/>
    </row>
    <row r="96490" spans="16:16" x14ac:dyDescent="0.3">
      <c r="P96490" s="83"/>
    </row>
    <row r="96491" spans="16:16" x14ac:dyDescent="0.3">
      <c r="P96491" s="83"/>
    </row>
    <row r="96492" spans="16:16" x14ac:dyDescent="0.3">
      <c r="P96492" s="83"/>
    </row>
    <row r="96493" spans="16:16" x14ac:dyDescent="0.3">
      <c r="P96493" s="83"/>
    </row>
    <row r="96494" spans="16:16" x14ac:dyDescent="0.3">
      <c r="P96494" s="83"/>
    </row>
    <row r="96495" spans="16:16" x14ac:dyDescent="0.3">
      <c r="P96495" s="83"/>
    </row>
    <row r="96496" spans="16:16" x14ac:dyDescent="0.3">
      <c r="P96496" s="83"/>
    </row>
    <row r="96497" spans="16:16" x14ac:dyDescent="0.3">
      <c r="P96497" s="83"/>
    </row>
    <row r="96498" spans="16:16" x14ac:dyDescent="0.3">
      <c r="P96498" s="83"/>
    </row>
    <row r="96499" spans="16:16" x14ac:dyDescent="0.3">
      <c r="P96499" s="83"/>
    </row>
    <row r="96500" spans="16:16" x14ac:dyDescent="0.3">
      <c r="P96500" s="83"/>
    </row>
    <row r="96501" spans="16:16" x14ac:dyDescent="0.3">
      <c r="P96501" s="83"/>
    </row>
    <row r="96502" spans="16:16" x14ac:dyDescent="0.3">
      <c r="P96502" s="83"/>
    </row>
    <row r="96503" spans="16:16" x14ac:dyDescent="0.3">
      <c r="P96503" s="83"/>
    </row>
    <row r="96504" spans="16:16" x14ac:dyDescent="0.3">
      <c r="P96504" s="83"/>
    </row>
    <row r="96505" spans="16:16" x14ac:dyDescent="0.3">
      <c r="P96505" s="83"/>
    </row>
    <row r="96506" spans="16:16" x14ac:dyDescent="0.3">
      <c r="P96506" s="83"/>
    </row>
    <row r="96507" spans="16:16" x14ac:dyDescent="0.3">
      <c r="P96507" s="83"/>
    </row>
    <row r="96508" spans="16:16" x14ac:dyDescent="0.3">
      <c r="P96508" s="83"/>
    </row>
    <row r="96509" spans="16:16" x14ac:dyDescent="0.3">
      <c r="P96509" s="83"/>
    </row>
    <row r="96510" spans="16:16" x14ac:dyDescent="0.3">
      <c r="P96510" s="83"/>
    </row>
    <row r="96511" spans="16:16" x14ac:dyDescent="0.3">
      <c r="P96511" s="83"/>
    </row>
    <row r="96512" spans="16:16" x14ac:dyDescent="0.3">
      <c r="P96512" s="83"/>
    </row>
    <row r="96513" spans="16:16" x14ac:dyDescent="0.3">
      <c r="P96513" s="83"/>
    </row>
    <row r="96514" spans="16:16" x14ac:dyDescent="0.3">
      <c r="P96514" s="83"/>
    </row>
    <row r="96515" spans="16:16" x14ac:dyDescent="0.3">
      <c r="P96515" s="83"/>
    </row>
    <row r="96516" spans="16:16" x14ac:dyDescent="0.3">
      <c r="P96516" s="83"/>
    </row>
    <row r="96517" spans="16:16" x14ac:dyDescent="0.3">
      <c r="P96517" s="83"/>
    </row>
    <row r="96518" spans="16:16" x14ac:dyDescent="0.3">
      <c r="P96518" s="83"/>
    </row>
    <row r="96519" spans="16:16" x14ac:dyDescent="0.3">
      <c r="P96519" s="83"/>
    </row>
    <row r="96520" spans="16:16" x14ac:dyDescent="0.3">
      <c r="P96520" s="83"/>
    </row>
    <row r="96521" spans="16:16" x14ac:dyDescent="0.3">
      <c r="P96521" s="83"/>
    </row>
    <row r="96522" spans="16:16" x14ac:dyDescent="0.3">
      <c r="P96522" s="83"/>
    </row>
    <row r="96523" spans="16:16" x14ac:dyDescent="0.3">
      <c r="P96523" s="83"/>
    </row>
    <row r="96524" spans="16:16" x14ac:dyDescent="0.3">
      <c r="P96524" s="83"/>
    </row>
    <row r="96525" spans="16:16" x14ac:dyDescent="0.3">
      <c r="P96525" s="83"/>
    </row>
    <row r="96526" spans="16:16" x14ac:dyDescent="0.3">
      <c r="P96526" s="83"/>
    </row>
    <row r="96527" spans="16:16" x14ac:dyDescent="0.3">
      <c r="P96527" s="83"/>
    </row>
    <row r="96528" spans="16:16" x14ac:dyDescent="0.3">
      <c r="P96528" s="83"/>
    </row>
    <row r="96529" spans="16:16" x14ac:dyDescent="0.3">
      <c r="P96529" s="83"/>
    </row>
    <row r="96530" spans="16:16" x14ac:dyDescent="0.3">
      <c r="P96530" s="83"/>
    </row>
    <row r="96531" spans="16:16" x14ac:dyDescent="0.3">
      <c r="P96531" s="83"/>
    </row>
    <row r="96532" spans="16:16" x14ac:dyDescent="0.3">
      <c r="P96532" s="83"/>
    </row>
    <row r="96533" spans="16:16" x14ac:dyDescent="0.3">
      <c r="P96533" s="83"/>
    </row>
    <row r="96534" spans="16:16" x14ac:dyDescent="0.3">
      <c r="P96534" s="83"/>
    </row>
    <row r="96535" spans="16:16" x14ac:dyDescent="0.3">
      <c r="P96535" s="83"/>
    </row>
    <row r="96536" spans="16:16" x14ac:dyDescent="0.3">
      <c r="P96536" s="83"/>
    </row>
    <row r="96537" spans="16:16" x14ac:dyDescent="0.3">
      <c r="P96537" s="83"/>
    </row>
    <row r="96538" spans="16:16" x14ac:dyDescent="0.3">
      <c r="P96538" s="83"/>
    </row>
    <row r="96539" spans="16:16" x14ac:dyDescent="0.3">
      <c r="P96539" s="83"/>
    </row>
    <row r="96540" spans="16:16" x14ac:dyDescent="0.3">
      <c r="P96540" s="83"/>
    </row>
    <row r="96541" spans="16:16" x14ac:dyDescent="0.3">
      <c r="P96541" s="83"/>
    </row>
    <row r="96542" spans="16:16" x14ac:dyDescent="0.3">
      <c r="P96542" s="83"/>
    </row>
    <row r="96543" spans="16:16" x14ac:dyDescent="0.3">
      <c r="P96543" s="83"/>
    </row>
    <row r="96544" spans="16:16" x14ac:dyDescent="0.3">
      <c r="P96544" s="83"/>
    </row>
    <row r="96545" spans="16:16" x14ac:dyDescent="0.3">
      <c r="P96545" s="83"/>
    </row>
    <row r="96546" spans="16:16" x14ac:dyDescent="0.3">
      <c r="P96546" s="83"/>
    </row>
    <row r="96547" spans="16:16" x14ac:dyDescent="0.3">
      <c r="P96547" s="83"/>
    </row>
    <row r="96548" spans="16:16" x14ac:dyDescent="0.3">
      <c r="P96548" s="83"/>
    </row>
    <row r="96549" spans="16:16" x14ac:dyDescent="0.3">
      <c r="P96549" s="83"/>
    </row>
    <row r="96550" spans="16:16" x14ac:dyDescent="0.3">
      <c r="P96550" s="83"/>
    </row>
    <row r="96551" spans="16:16" x14ac:dyDescent="0.3">
      <c r="P96551" s="83"/>
    </row>
    <row r="96552" spans="16:16" x14ac:dyDescent="0.3">
      <c r="P96552" s="83"/>
    </row>
    <row r="96553" spans="16:16" x14ac:dyDescent="0.3">
      <c r="P96553" s="83"/>
    </row>
    <row r="96554" spans="16:16" x14ac:dyDescent="0.3">
      <c r="P96554" s="83"/>
    </row>
    <row r="96555" spans="16:16" x14ac:dyDescent="0.3">
      <c r="P96555" s="83"/>
    </row>
    <row r="96556" spans="16:16" x14ac:dyDescent="0.3">
      <c r="P96556" s="83"/>
    </row>
    <row r="96557" spans="16:16" x14ac:dyDescent="0.3">
      <c r="P96557" s="83"/>
    </row>
    <row r="96558" spans="16:16" x14ac:dyDescent="0.3">
      <c r="P96558" s="83"/>
    </row>
    <row r="96559" spans="16:16" x14ac:dyDescent="0.3">
      <c r="P96559" s="83"/>
    </row>
    <row r="96560" spans="16:16" x14ac:dyDescent="0.3">
      <c r="P96560" s="83"/>
    </row>
    <row r="96561" spans="16:16" x14ac:dyDescent="0.3">
      <c r="P96561" s="83"/>
    </row>
    <row r="96562" spans="16:16" x14ac:dyDescent="0.3">
      <c r="P96562" s="83"/>
    </row>
    <row r="96563" spans="16:16" x14ac:dyDescent="0.3">
      <c r="P96563" s="83"/>
    </row>
    <row r="96564" spans="16:16" x14ac:dyDescent="0.3">
      <c r="P96564" s="83"/>
    </row>
    <row r="96565" spans="16:16" x14ac:dyDescent="0.3">
      <c r="P96565" s="83"/>
    </row>
    <row r="96566" spans="16:16" x14ac:dyDescent="0.3">
      <c r="P96566" s="83"/>
    </row>
    <row r="96567" spans="16:16" x14ac:dyDescent="0.3">
      <c r="P96567" s="83"/>
    </row>
    <row r="96568" spans="16:16" x14ac:dyDescent="0.3">
      <c r="P96568" s="83"/>
    </row>
    <row r="96569" spans="16:16" x14ac:dyDescent="0.3">
      <c r="P96569" s="83"/>
    </row>
    <row r="96570" spans="16:16" x14ac:dyDescent="0.3">
      <c r="P96570" s="83"/>
    </row>
    <row r="96571" spans="16:16" x14ac:dyDescent="0.3">
      <c r="P96571" s="83"/>
    </row>
    <row r="96572" spans="16:16" x14ac:dyDescent="0.3">
      <c r="P96572" s="83"/>
    </row>
    <row r="96573" spans="16:16" x14ac:dyDescent="0.3">
      <c r="P96573" s="83"/>
    </row>
    <row r="96574" spans="16:16" x14ac:dyDescent="0.3">
      <c r="P96574" s="83"/>
    </row>
    <row r="96575" spans="16:16" x14ac:dyDescent="0.3">
      <c r="P96575" s="83"/>
    </row>
    <row r="96576" spans="16:16" x14ac:dyDescent="0.3">
      <c r="P96576" s="83"/>
    </row>
    <row r="96577" spans="16:16" x14ac:dyDescent="0.3">
      <c r="P96577" s="83"/>
    </row>
    <row r="96578" spans="16:16" x14ac:dyDescent="0.3">
      <c r="P96578" s="83"/>
    </row>
    <row r="96579" spans="16:16" x14ac:dyDescent="0.3">
      <c r="P96579" s="83"/>
    </row>
    <row r="96580" spans="16:16" x14ac:dyDescent="0.3">
      <c r="P96580" s="83"/>
    </row>
    <row r="96581" spans="16:16" x14ac:dyDescent="0.3">
      <c r="P96581" s="83"/>
    </row>
    <row r="96582" spans="16:16" x14ac:dyDescent="0.3">
      <c r="P96582" s="83"/>
    </row>
    <row r="96583" spans="16:16" x14ac:dyDescent="0.3">
      <c r="P96583" s="83"/>
    </row>
    <row r="96584" spans="16:16" x14ac:dyDescent="0.3">
      <c r="P96584" s="83"/>
    </row>
    <row r="96585" spans="16:16" x14ac:dyDescent="0.3">
      <c r="P96585" s="83"/>
    </row>
    <row r="96586" spans="16:16" x14ac:dyDescent="0.3">
      <c r="P96586" s="83"/>
    </row>
    <row r="96587" spans="16:16" x14ac:dyDescent="0.3">
      <c r="P96587" s="83"/>
    </row>
    <row r="96588" spans="16:16" x14ac:dyDescent="0.3">
      <c r="P96588" s="83"/>
    </row>
    <row r="96589" spans="16:16" x14ac:dyDescent="0.3">
      <c r="P96589" s="83"/>
    </row>
    <row r="96590" spans="16:16" x14ac:dyDescent="0.3">
      <c r="P96590" s="83"/>
    </row>
    <row r="96591" spans="16:16" x14ac:dyDescent="0.3">
      <c r="P96591" s="83"/>
    </row>
    <row r="96592" spans="16:16" x14ac:dyDescent="0.3">
      <c r="P96592" s="83"/>
    </row>
    <row r="96593" spans="16:16" x14ac:dyDescent="0.3">
      <c r="P96593" s="83"/>
    </row>
    <row r="96594" spans="16:16" x14ac:dyDescent="0.3">
      <c r="P96594" s="83"/>
    </row>
    <row r="96595" spans="16:16" x14ac:dyDescent="0.3">
      <c r="P96595" s="83"/>
    </row>
    <row r="96596" spans="16:16" x14ac:dyDescent="0.3">
      <c r="P96596" s="83"/>
    </row>
    <row r="96597" spans="16:16" x14ac:dyDescent="0.3">
      <c r="P96597" s="83"/>
    </row>
    <row r="96598" spans="16:16" x14ac:dyDescent="0.3">
      <c r="P96598" s="83"/>
    </row>
    <row r="96599" spans="16:16" x14ac:dyDescent="0.3">
      <c r="P96599" s="83"/>
    </row>
    <row r="96600" spans="16:16" x14ac:dyDescent="0.3">
      <c r="P96600" s="83"/>
    </row>
    <row r="96601" spans="16:16" x14ac:dyDescent="0.3">
      <c r="P96601" s="83"/>
    </row>
    <row r="96602" spans="16:16" x14ac:dyDescent="0.3">
      <c r="P96602" s="83"/>
    </row>
    <row r="96603" spans="16:16" x14ac:dyDescent="0.3">
      <c r="P96603" s="83"/>
    </row>
    <row r="96604" spans="16:16" x14ac:dyDescent="0.3">
      <c r="P96604" s="83"/>
    </row>
    <row r="96605" spans="16:16" x14ac:dyDescent="0.3">
      <c r="P96605" s="83"/>
    </row>
    <row r="96606" spans="16:16" x14ac:dyDescent="0.3">
      <c r="P96606" s="83"/>
    </row>
    <row r="96607" spans="16:16" x14ac:dyDescent="0.3">
      <c r="P96607" s="83"/>
    </row>
    <row r="96608" spans="16:16" x14ac:dyDescent="0.3">
      <c r="P96608" s="83"/>
    </row>
    <row r="96609" spans="16:16" x14ac:dyDescent="0.3">
      <c r="P96609" s="83"/>
    </row>
    <row r="96610" spans="16:16" x14ac:dyDescent="0.3">
      <c r="P96610" s="83"/>
    </row>
    <row r="96611" spans="16:16" x14ac:dyDescent="0.3">
      <c r="P96611" s="83"/>
    </row>
    <row r="96612" spans="16:16" x14ac:dyDescent="0.3">
      <c r="P96612" s="83"/>
    </row>
    <row r="96613" spans="16:16" x14ac:dyDescent="0.3">
      <c r="P96613" s="83"/>
    </row>
    <row r="96614" spans="16:16" x14ac:dyDescent="0.3">
      <c r="P96614" s="83"/>
    </row>
    <row r="96615" spans="16:16" x14ac:dyDescent="0.3">
      <c r="P96615" s="83"/>
    </row>
    <row r="96616" spans="16:16" x14ac:dyDescent="0.3">
      <c r="P96616" s="83"/>
    </row>
    <row r="96617" spans="16:16" x14ac:dyDescent="0.3">
      <c r="P96617" s="83"/>
    </row>
    <row r="96618" spans="16:16" x14ac:dyDescent="0.3">
      <c r="P96618" s="83"/>
    </row>
    <row r="96619" spans="16:16" x14ac:dyDescent="0.3">
      <c r="P96619" s="83"/>
    </row>
    <row r="96620" spans="16:16" x14ac:dyDescent="0.3">
      <c r="P96620" s="83"/>
    </row>
    <row r="96621" spans="16:16" x14ac:dyDescent="0.3">
      <c r="P96621" s="83"/>
    </row>
    <row r="96622" spans="16:16" x14ac:dyDescent="0.3">
      <c r="P96622" s="83"/>
    </row>
    <row r="96623" spans="16:16" x14ac:dyDescent="0.3">
      <c r="P96623" s="83"/>
    </row>
    <row r="96624" spans="16:16" x14ac:dyDescent="0.3">
      <c r="P96624" s="83"/>
    </row>
    <row r="96625" spans="16:16" x14ac:dyDescent="0.3">
      <c r="P96625" s="83"/>
    </row>
    <row r="96626" spans="16:16" x14ac:dyDescent="0.3">
      <c r="P96626" s="83"/>
    </row>
    <row r="96627" spans="16:16" x14ac:dyDescent="0.3">
      <c r="P96627" s="83"/>
    </row>
    <row r="96628" spans="16:16" x14ac:dyDescent="0.3">
      <c r="P96628" s="83"/>
    </row>
    <row r="96629" spans="16:16" x14ac:dyDescent="0.3">
      <c r="P96629" s="83"/>
    </row>
    <row r="96630" spans="16:16" x14ac:dyDescent="0.3">
      <c r="P96630" s="83"/>
    </row>
    <row r="96631" spans="16:16" x14ac:dyDescent="0.3">
      <c r="P96631" s="83"/>
    </row>
    <row r="96632" spans="16:16" x14ac:dyDescent="0.3">
      <c r="P96632" s="83"/>
    </row>
    <row r="96633" spans="16:16" x14ac:dyDescent="0.3">
      <c r="P96633" s="83"/>
    </row>
    <row r="96634" spans="16:16" x14ac:dyDescent="0.3">
      <c r="P96634" s="83"/>
    </row>
    <row r="96635" spans="16:16" x14ac:dyDescent="0.3">
      <c r="P96635" s="83"/>
    </row>
    <row r="96636" spans="16:16" x14ac:dyDescent="0.3">
      <c r="P96636" s="83"/>
    </row>
    <row r="96637" spans="16:16" x14ac:dyDescent="0.3">
      <c r="P96637" s="83"/>
    </row>
    <row r="96638" spans="16:16" x14ac:dyDescent="0.3">
      <c r="P96638" s="83"/>
    </row>
    <row r="96639" spans="16:16" x14ac:dyDescent="0.3">
      <c r="P96639" s="83"/>
    </row>
    <row r="96640" spans="16:16" x14ac:dyDescent="0.3">
      <c r="P96640" s="83"/>
    </row>
    <row r="96641" spans="16:16" x14ac:dyDescent="0.3">
      <c r="P96641" s="83"/>
    </row>
    <row r="96642" spans="16:16" x14ac:dyDescent="0.3">
      <c r="P96642" s="83"/>
    </row>
    <row r="96643" spans="16:16" x14ac:dyDescent="0.3">
      <c r="P96643" s="83"/>
    </row>
    <row r="96644" spans="16:16" x14ac:dyDescent="0.3">
      <c r="P96644" s="83"/>
    </row>
    <row r="96645" spans="16:16" x14ac:dyDescent="0.3">
      <c r="P96645" s="83"/>
    </row>
    <row r="96646" spans="16:16" x14ac:dyDescent="0.3">
      <c r="P96646" s="83"/>
    </row>
    <row r="96647" spans="16:16" x14ac:dyDescent="0.3">
      <c r="P96647" s="83"/>
    </row>
    <row r="96648" spans="16:16" x14ac:dyDescent="0.3">
      <c r="P96648" s="83"/>
    </row>
    <row r="96649" spans="16:16" x14ac:dyDescent="0.3">
      <c r="P96649" s="83"/>
    </row>
    <row r="96650" spans="16:16" x14ac:dyDescent="0.3">
      <c r="P96650" s="83"/>
    </row>
    <row r="96651" spans="16:16" x14ac:dyDescent="0.3">
      <c r="P96651" s="83"/>
    </row>
    <row r="96652" spans="16:16" x14ac:dyDescent="0.3">
      <c r="P96652" s="83"/>
    </row>
    <row r="96653" spans="16:16" x14ac:dyDescent="0.3">
      <c r="P96653" s="83"/>
    </row>
    <row r="96654" spans="16:16" x14ac:dyDescent="0.3">
      <c r="P96654" s="83"/>
    </row>
    <row r="96655" spans="16:16" x14ac:dyDescent="0.3">
      <c r="P96655" s="83"/>
    </row>
    <row r="96656" spans="16:16" x14ac:dyDescent="0.3">
      <c r="P96656" s="83"/>
    </row>
    <row r="96657" spans="16:16" x14ac:dyDescent="0.3">
      <c r="P96657" s="83"/>
    </row>
    <row r="96658" spans="16:16" x14ac:dyDescent="0.3">
      <c r="P96658" s="83"/>
    </row>
    <row r="96659" spans="16:16" x14ac:dyDescent="0.3">
      <c r="P96659" s="83"/>
    </row>
    <row r="96660" spans="16:16" x14ac:dyDescent="0.3">
      <c r="P96660" s="83"/>
    </row>
    <row r="96661" spans="16:16" x14ac:dyDescent="0.3">
      <c r="P96661" s="83"/>
    </row>
    <row r="96662" spans="16:16" x14ac:dyDescent="0.3">
      <c r="P96662" s="83"/>
    </row>
    <row r="96663" spans="16:16" x14ac:dyDescent="0.3">
      <c r="P96663" s="83"/>
    </row>
    <row r="96664" spans="16:16" x14ac:dyDescent="0.3">
      <c r="P96664" s="83"/>
    </row>
    <row r="96665" spans="16:16" x14ac:dyDescent="0.3">
      <c r="P96665" s="83"/>
    </row>
    <row r="96666" spans="16:16" x14ac:dyDescent="0.3">
      <c r="P96666" s="83"/>
    </row>
    <row r="96667" spans="16:16" x14ac:dyDescent="0.3">
      <c r="P96667" s="83"/>
    </row>
    <row r="96668" spans="16:16" x14ac:dyDescent="0.3">
      <c r="P96668" s="83"/>
    </row>
    <row r="96669" spans="16:16" x14ac:dyDescent="0.3">
      <c r="P96669" s="83"/>
    </row>
    <row r="96670" spans="16:16" x14ac:dyDescent="0.3">
      <c r="P96670" s="83"/>
    </row>
    <row r="96671" spans="16:16" x14ac:dyDescent="0.3">
      <c r="P96671" s="83"/>
    </row>
    <row r="96672" spans="16:16" x14ac:dyDescent="0.3">
      <c r="P96672" s="83"/>
    </row>
    <row r="96673" spans="16:16" x14ac:dyDescent="0.3">
      <c r="P96673" s="83"/>
    </row>
    <row r="96674" spans="16:16" x14ac:dyDescent="0.3">
      <c r="P96674" s="83"/>
    </row>
    <row r="96675" spans="16:16" x14ac:dyDescent="0.3">
      <c r="P96675" s="83"/>
    </row>
    <row r="96676" spans="16:16" x14ac:dyDescent="0.3">
      <c r="P96676" s="83"/>
    </row>
    <row r="96677" spans="16:16" x14ac:dyDescent="0.3">
      <c r="P96677" s="83"/>
    </row>
    <row r="96678" spans="16:16" x14ac:dyDescent="0.3">
      <c r="P96678" s="83"/>
    </row>
    <row r="96679" spans="16:16" x14ac:dyDescent="0.3">
      <c r="P96679" s="83"/>
    </row>
    <row r="96680" spans="16:16" x14ac:dyDescent="0.3">
      <c r="P96680" s="83"/>
    </row>
    <row r="96681" spans="16:16" x14ac:dyDescent="0.3">
      <c r="P96681" s="83"/>
    </row>
    <row r="96682" spans="16:16" x14ac:dyDescent="0.3">
      <c r="P96682" s="83"/>
    </row>
    <row r="96683" spans="16:16" x14ac:dyDescent="0.3">
      <c r="P96683" s="83"/>
    </row>
    <row r="96684" spans="16:16" x14ac:dyDescent="0.3">
      <c r="P96684" s="83"/>
    </row>
    <row r="96685" spans="16:16" x14ac:dyDescent="0.3">
      <c r="P96685" s="83"/>
    </row>
    <row r="96686" spans="16:16" x14ac:dyDescent="0.3">
      <c r="P96686" s="83"/>
    </row>
    <row r="96687" spans="16:16" x14ac:dyDescent="0.3">
      <c r="P96687" s="83"/>
    </row>
    <row r="96688" spans="16:16" x14ac:dyDescent="0.3">
      <c r="P96688" s="83"/>
    </row>
    <row r="96689" spans="16:16" x14ac:dyDescent="0.3">
      <c r="P96689" s="83"/>
    </row>
    <row r="96690" spans="16:16" x14ac:dyDescent="0.3">
      <c r="P96690" s="83"/>
    </row>
    <row r="96691" spans="16:16" x14ac:dyDescent="0.3">
      <c r="P96691" s="83"/>
    </row>
    <row r="96692" spans="16:16" x14ac:dyDescent="0.3">
      <c r="P96692" s="83"/>
    </row>
    <row r="96693" spans="16:16" x14ac:dyDescent="0.3">
      <c r="P96693" s="83"/>
    </row>
    <row r="96694" spans="16:16" x14ac:dyDescent="0.3">
      <c r="P96694" s="83"/>
    </row>
    <row r="96695" spans="16:16" x14ac:dyDescent="0.3">
      <c r="P96695" s="83"/>
    </row>
    <row r="96696" spans="16:16" x14ac:dyDescent="0.3">
      <c r="P96696" s="83"/>
    </row>
    <row r="96697" spans="16:16" x14ac:dyDescent="0.3">
      <c r="P96697" s="83"/>
    </row>
    <row r="96698" spans="16:16" x14ac:dyDescent="0.3">
      <c r="P96698" s="83"/>
    </row>
    <row r="96699" spans="16:16" x14ac:dyDescent="0.3">
      <c r="P96699" s="83"/>
    </row>
    <row r="96700" spans="16:16" x14ac:dyDescent="0.3">
      <c r="P96700" s="83"/>
    </row>
    <row r="96701" spans="16:16" x14ac:dyDescent="0.3">
      <c r="P96701" s="83"/>
    </row>
    <row r="96702" spans="16:16" x14ac:dyDescent="0.3">
      <c r="P96702" s="83"/>
    </row>
    <row r="96703" spans="16:16" x14ac:dyDescent="0.3">
      <c r="P96703" s="83"/>
    </row>
    <row r="96704" spans="16:16" x14ac:dyDescent="0.3">
      <c r="P96704" s="83"/>
    </row>
    <row r="96705" spans="16:16" x14ac:dyDescent="0.3">
      <c r="P96705" s="83"/>
    </row>
    <row r="96706" spans="16:16" x14ac:dyDescent="0.3">
      <c r="P96706" s="83"/>
    </row>
    <row r="96707" spans="16:16" x14ac:dyDescent="0.3">
      <c r="P96707" s="83"/>
    </row>
    <row r="96708" spans="16:16" x14ac:dyDescent="0.3">
      <c r="P96708" s="83"/>
    </row>
    <row r="96709" spans="16:16" x14ac:dyDescent="0.3">
      <c r="P96709" s="83"/>
    </row>
    <row r="96710" spans="16:16" x14ac:dyDescent="0.3">
      <c r="P96710" s="83"/>
    </row>
    <row r="96711" spans="16:16" x14ac:dyDescent="0.3">
      <c r="P96711" s="83"/>
    </row>
    <row r="96712" spans="16:16" x14ac:dyDescent="0.3">
      <c r="P96712" s="83"/>
    </row>
    <row r="96713" spans="16:16" x14ac:dyDescent="0.3">
      <c r="P96713" s="83"/>
    </row>
    <row r="96714" spans="16:16" x14ac:dyDescent="0.3">
      <c r="P96714" s="83"/>
    </row>
    <row r="96715" spans="16:16" x14ac:dyDescent="0.3">
      <c r="P96715" s="83"/>
    </row>
    <row r="96716" spans="16:16" x14ac:dyDescent="0.3">
      <c r="P96716" s="83"/>
    </row>
    <row r="96717" spans="16:16" x14ac:dyDescent="0.3">
      <c r="P96717" s="83"/>
    </row>
    <row r="96718" spans="16:16" x14ac:dyDescent="0.3">
      <c r="P96718" s="83"/>
    </row>
    <row r="96719" spans="16:16" x14ac:dyDescent="0.3">
      <c r="P96719" s="83"/>
    </row>
    <row r="96720" spans="16:16" x14ac:dyDescent="0.3">
      <c r="P96720" s="83"/>
    </row>
    <row r="96721" spans="16:16" x14ac:dyDescent="0.3">
      <c r="P96721" s="83"/>
    </row>
    <row r="96722" spans="16:16" x14ac:dyDescent="0.3">
      <c r="P96722" s="83"/>
    </row>
    <row r="96723" spans="16:16" x14ac:dyDescent="0.3">
      <c r="P96723" s="83"/>
    </row>
    <row r="96724" spans="16:16" x14ac:dyDescent="0.3">
      <c r="P96724" s="83"/>
    </row>
    <row r="96725" spans="16:16" x14ac:dyDescent="0.3">
      <c r="P96725" s="83"/>
    </row>
    <row r="96726" spans="16:16" x14ac:dyDescent="0.3">
      <c r="P96726" s="83"/>
    </row>
    <row r="96727" spans="16:16" x14ac:dyDescent="0.3">
      <c r="P96727" s="83"/>
    </row>
    <row r="96728" spans="16:16" x14ac:dyDescent="0.3">
      <c r="P96728" s="83"/>
    </row>
    <row r="96729" spans="16:16" x14ac:dyDescent="0.3">
      <c r="P96729" s="83"/>
    </row>
    <row r="96730" spans="16:16" x14ac:dyDescent="0.3">
      <c r="P96730" s="83"/>
    </row>
    <row r="96731" spans="16:16" x14ac:dyDescent="0.3">
      <c r="P96731" s="83"/>
    </row>
    <row r="96732" spans="16:16" x14ac:dyDescent="0.3">
      <c r="P96732" s="83"/>
    </row>
    <row r="96733" spans="16:16" x14ac:dyDescent="0.3">
      <c r="P96733" s="83"/>
    </row>
    <row r="96734" spans="16:16" x14ac:dyDescent="0.3">
      <c r="P96734" s="83"/>
    </row>
    <row r="96735" spans="16:16" x14ac:dyDescent="0.3">
      <c r="P96735" s="83"/>
    </row>
    <row r="96736" spans="16:16" x14ac:dyDescent="0.3">
      <c r="P96736" s="83"/>
    </row>
    <row r="96737" spans="16:16" x14ac:dyDescent="0.3">
      <c r="P96737" s="83"/>
    </row>
    <row r="96738" spans="16:16" x14ac:dyDescent="0.3">
      <c r="P96738" s="83"/>
    </row>
    <row r="96739" spans="16:16" x14ac:dyDescent="0.3">
      <c r="P96739" s="83"/>
    </row>
    <row r="96740" spans="16:16" x14ac:dyDescent="0.3">
      <c r="P96740" s="83"/>
    </row>
    <row r="96741" spans="16:16" x14ac:dyDescent="0.3">
      <c r="P96741" s="83"/>
    </row>
    <row r="96742" spans="16:16" x14ac:dyDescent="0.3">
      <c r="P96742" s="83"/>
    </row>
    <row r="96743" spans="16:16" x14ac:dyDescent="0.3">
      <c r="P96743" s="83"/>
    </row>
    <row r="96744" spans="16:16" x14ac:dyDescent="0.3">
      <c r="P96744" s="83"/>
    </row>
    <row r="96745" spans="16:16" x14ac:dyDescent="0.3">
      <c r="P96745" s="83"/>
    </row>
    <row r="96746" spans="16:16" x14ac:dyDescent="0.3">
      <c r="P96746" s="83"/>
    </row>
    <row r="96747" spans="16:16" x14ac:dyDescent="0.3">
      <c r="P96747" s="83"/>
    </row>
    <row r="96748" spans="16:16" x14ac:dyDescent="0.3">
      <c r="P96748" s="83"/>
    </row>
    <row r="96749" spans="16:16" x14ac:dyDescent="0.3">
      <c r="P96749" s="83"/>
    </row>
    <row r="96750" spans="16:16" x14ac:dyDescent="0.3">
      <c r="P96750" s="83"/>
    </row>
    <row r="96751" spans="16:16" x14ac:dyDescent="0.3">
      <c r="P96751" s="83"/>
    </row>
    <row r="96752" spans="16:16" x14ac:dyDescent="0.3">
      <c r="P96752" s="83"/>
    </row>
    <row r="96753" spans="16:16" x14ac:dyDescent="0.3">
      <c r="P96753" s="83"/>
    </row>
    <row r="96754" spans="16:16" x14ac:dyDescent="0.3">
      <c r="P96754" s="83"/>
    </row>
    <row r="96755" spans="16:16" x14ac:dyDescent="0.3">
      <c r="P96755" s="83"/>
    </row>
    <row r="96756" spans="16:16" x14ac:dyDescent="0.3">
      <c r="P96756" s="83"/>
    </row>
    <row r="96757" spans="16:16" x14ac:dyDescent="0.3">
      <c r="P96757" s="83"/>
    </row>
    <row r="96758" spans="16:16" x14ac:dyDescent="0.3">
      <c r="P96758" s="83"/>
    </row>
    <row r="96759" spans="16:16" x14ac:dyDescent="0.3">
      <c r="P96759" s="83"/>
    </row>
    <row r="96760" spans="16:16" x14ac:dyDescent="0.3">
      <c r="P96760" s="83"/>
    </row>
    <row r="96761" spans="16:16" x14ac:dyDescent="0.3">
      <c r="P96761" s="83"/>
    </row>
    <row r="96762" spans="16:16" x14ac:dyDescent="0.3">
      <c r="P96762" s="83"/>
    </row>
    <row r="96763" spans="16:16" x14ac:dyDescent="0.3">
      <c r="P96763" s="83"/>
    </row>
    <row r="96764" spans="16:16" x14ac:dyDescent="0.3">
      <c r="P96764" s="83"/>
    </row>
    <row r="96765" spans="16:16" x14ac:dyDescent="0.3">
      <c r="P96765" s="83"/>
    </row>
    <row r="96766" spans="16:16" x14ac:dyDescent="0.3">
      <c r="P96766" s="83"/>
    </row>
    <row r="96767" spans="16:16" x14ac:dyDescent="0.3">
      <c r="P96767" s="83"/>
    </row>
    <row r="96768" spans="16:16" x14ac:dyDescent="0.3">
      <c r="P96768" s="83"/>
    </row>
    <row r="96769" spans="16:16" x14ac:dyDescent="0.3">
      <c r="P96769" s="83"/>
    </row>
    <row r="96770" spans="16:16" x14ac:dyDescent="0.3">
      <c r="P96770" s="83"/>
    </row>
    <row r="96771" spans="16:16" x14ac:dyDescent="0.3">
      <c r="P96771" s="83"/>
    </row>
    <row r="96772" spans="16:16" x14ac:dyDescent="0.3">
      <c r="P96772" s="83"/>
    </row>
    <row r="96773" spans="16:16" x14ac:dyDescent="0.3">
      <c r="P96773" s="83"/>
    </row>
    <row r="96774" spans="16:16" x14ac:dyDescent="0.3">
      <c r="P96774" s="83"/>
    </row>
    <row r="96775" spans="16:16" x14ac:dyDescent="0.3">
      <c r="P96775" s="83"/>
    </row>
    <row r="96776" spans="16:16" x14ac:dyDescent="0.3">
      <c r="P96776" s="83"/>
    </row>
    <row r="96777" spans="16:16" x14ac:dyDescent="0.3">
      <c r="P96777" s="83"/>
    </row>
    <row r="96778" spans="16:16" x14ac:dyDescent="0.3">
      <c r="P96778" s="83"/>
    </row>
    <row r="96779" spans="16:16" x14ac:dyDescent="0.3">
      <c r="P96779" s="83"/>
    </row>
    <row r="96780" spans="16:16" x14ac:dyDescent="0.3">
      <c r="P96780" s="83"/>
    </row>
    <row r="96781" spans="16:16" x14ac:dyDescent="0.3">
      <c r="P96781" s="83"/>
    </row>
    <row r="96782" spans="16:16" x14ac:dyDescent="0.3">
      <c r="P96782" s="83"/>
    </row>
    <row r="96783" spans="16:16" x14ac:dyDescent="0.3">
      <c r="P96783" s="83"/>
    </row>
    <row r="96784" spans="16:16" x14ac:dyDescent="0.3">
      <c r="P96784" s="83"/>
    </row>
    <row r="96785" spans="16:16" x14ac:dyDescent="0.3">
      <c r="P96785" s="83"/>
    </row>
    <row r="96786" spans="16:16" x14ac:dyDescent="0.3">
      <c r="P96786" s="83"/>
    </row>
    <row r="96787" spans="16:16" x14ac:dyDescent="0.3">
      <c r="P96787" s="83"/>
    </row>
    <row r="96788" spans="16:16" x14ac:dyDescent="0.3">
      <c r="P96788" s="83"/>
    </row>
    <row r="96789" spans="16:16" x14ac:dyDescent="0.3">
      <c r="P96789" s="83"/>
    </row>
    <row r="96790" spans="16:16" x14ac:dyDescent="0.3">
      <c r="P96790" s="83"/>
    </row>
    <row r="96791" spans="16:16" x14ac:dyDescent="0.3">
      <c r="P96791" s="83"/>
    </row>
    <row r="96792" spans="16:16" x14ac:dyDescent="0.3">
      <c r="P96792" s="83"/>
    </row>
    <row r="96793" spans="16:16" x14ac:dyDescent="0.3">
      <c r="P96793" s="83"/>
    </row>
    <row r="96794" spans="16:16" x14ac:dyDescent="0.3">
      <c r="P96794" s="83"/>
    </row>
    <row r="96795" spans="16:16" x14ac:dyDescent="0.3">
      <c r="P96795" s="83"/>
    </row>
    <row r="96796" spans="16:16" x14ac:dyDescent="0.3">
      <c r="P96796" s="83"/>
    </row>
    <row r="96797" spans="16:16" x14ac:dyDescent="0.3">
      <c r="P96797" s="83"/>
    </row>
    <row r="96798" spans="16:16" x14ac:dyDescent="0.3">
      <c r="P96798" s="83"/>
    </row>
    <row r="96799" spans="16:16" x14ac:dyDescent="0.3">
      <c r="P96799" s="83"/>
    </row>
    <row r="96800" spans="16:16" x14ac:dyDescent="0.3">
      <c r="P96800" s="83"/>
    </row>
    <row r="96801" spans="16:16" x14ac:dyDescent="0.3">
      <c r="P96801" s="83"/>
    </row>
    <row r="96802" spans="16:16" x14ac:dyDescent="0.3">
      <c r="P96802" s="83"/>
    </row>
    <row r="96803" spans="16:16" x14ac:dyDescent="0.3">
      <c r="P96803" s="83"/>
    </row>
    <row r="96804" spans="16:16" x14ac:dyDescent="0.3">
      <c r="P96804" s="83"/>
    </row>
    <row r="96805" spans="16:16" x14ac:dyDescent="0.3">
      <c r="P96805" s="83"/>
    </row>
    <row r="96806" spans="16:16" x14ac:dyDescent="0.3">
      <c r="P96806" s="83"/>
    </row>
    <row r="96807" spans="16:16" x14ac:dyDescent="0.3">
      <c r="P96807" s="83"/>
    </row>
    <row r="96808" spans="16:16" x14ac:dyDescent="0.3">
      <c r="P96808" s="83"/>
    </row>
    <row r="96809" spans="16:16" x14ac:dyDescent="0.3">
      <c r="P96809" s="83"/>
    </row>
    <row r="96810" spans="16:16" x14ac:dyDescent="0.3">
      <c r="P96810" s="83"/>
    </row>
    <row r="96811" spans="16:16" x14ac:dyDescent="0.3">
      <c r="P96811" s="83"/>
    </row>
    <row r="96812" spans="16:16" x14ac:dyDescent="0.3">
      <c r="P96812" s="83"/>
    </row>
    <row r="96813" spans="16:16" x14ac:dyDescent="0.3">
      <c r="P96813" s="83"/>
    </row>
    <row r="96814" spans="16:16" x14ac:dyDescent="0.3">
      <c r="P96814" s="83"/>
    </row>
    <row r="96815" spans="16:16" x14ac:dyDescent="0.3">
      <c r="P96815" s="83"/>
    </row>
    <row r="96816" spans="16:16" x14ac:dyDescent="0.3">
      <c r="P96816" s="83"/>
    </row>
    <row r="96817" spans="16:16" x14ac:dyDescent="0.3">
      <c r="P96817" s="83"/>
    </row>
    <row r="96818" spans="16:16" x14ac:dyDescent="0.3">
      <c r="P96818" s="83"/>
    </row>
    <row r="96819" spans="16:16" x14ac:dyDescent="0.3">
      <c r="P96819" s="83"/>
    </row>
    <row r="96820" spans="16:16" x14ac:dyDescent="0.3">
      <c r="P96820" s="83"/>
    </row>
    <row r="96821" spans="16:16" x14ac:dyDescent="0.3">
      <c r="P96821" s="83"/>
    </row>
    <row r="96822" spans="16:16" x14ac:dyDescent="0.3">
      <c r="P96822" s="83"/>
    </row>
    <row r="96823" spans="16:16" x14ac:dyDescent="0.3">
      <c r="P96823" s="83"/>
    </row>
    <row r="96824" spans="16:16" x14ac:dyDescent="0.3">
      <c r="P96824" s="83"/>
    </row>
    <row r="96825" spans="16:16" x14ac:dyDescent="0.3">
      <c r="P96825" s="83"/>
    </row>
    <row r="96826" spans="16:16" x14ac:dyDescent="0.3">
      <c r="P96826" s="83"/>
    </row>
    <row r="96827" spans="16:16" x14ac:dyDescent="0.3">
      <c r="P96827" s="83"/>
    </row>
    <row r="96828" spans="16:16" x14ac:dyDescent="0.3">
      <c r="P96828" s="83"/>
    </row>
    <row r="96829" spans="16:16" x14ac:dyDescent="0.3">
      <c r="P96829" s="83"/>
    </row>
    <row r="96830" spans="16:16" x14ac:dyDescent="0.3">
      <c r="P96830" s="83"/>
    </row>
    <row r="96831" spans="16:16" x14ac:dyDescent="0.3">
      <c r="P96831" s="83"/>
    </row>
    <row r="96832" spans="16:16" x14ac:dyDescent="0.3">
      <c r="P96832" s="83"/>
    </row>
    <row r="96833" spans="16:16" x14ac:dyDescent="0.3">
      <c r="P96833" s="83"/>
    </row>
    <row r="96834" spans="16:16" x14ac:dyDescent="0.3">
      <c r="P96834" s="83"/>
    </row>
    <row r="96835" spans="16:16" x14ac:dyDescent="0.3">
      <c r="P96835" s="83"/>
    </row>
    <row r="96836" spans="16:16" x14ac:dyDescent="0.3">
      <c r="P96836" s="83"/>
    </row>
    <row r="96837" spans="16:16" x14ac:dyDescent="0.3">
      <c r="P96837" s="83"/>
    </row>
    <row r="96838" spans="16:16" x14ac:dyDescent="0.3">
      <c r="P96838" s="83"/>
    </row>
    <row r="96839" spans="16:16" x14ac:dyDescent="0.3">
      <c r="P96839" s="83"/>
    </row>
    <row r="96840" spans="16:16" x14ac:dyDescent="0.3">
      <c r="P96840" s="83"/>
    </row>
    <row r="96841" spans="16:16" x14ac:dyDescent="0.3">
      <c r="P96841" s="83"/>
    </row>
    <row r="96842" spans="16:16" x14ac:dyDescent="0.3">
      <c r="P96842" s="83"/>
    </row>
    <row r="96843" spans="16:16" x14ac:dyDescent="0.3">
      <c r="P96843" s="83"/>
    </row>
    <row r="96844" spans="16:16" x14ac:dyDescent="0.3">
      <c r="P96844" s="83"/>
    </row>
    <row r="96845" spans="16:16" x14ac:dyDescent="0.3">
      <c r="P96845" s="83"/>
    </row>
    <row r="96846" spans="16:16" x14ac:dyDescent="0.3">
      <c r="P96846" s="83"/>
    </row>
    <row r="96847" spans="16:16" x14ac:dyDescent="0.3">
      <c r="P96847" s="83"/>
    </row>
    <row r="96848" spans="16:16" x14ac:dyDescent="0.3">
      <c r="P96848" s="83"/>
    </row>
    <row r="96849" spans="16:16" x14ac:dyDescent="0.3">
      <c r="P96849" s="83"/>
    </row>
    <row r="96850" spans="16:16" x14ac:dyDescent="0.3">
      <c r="P96850" s="83"/>
    </row>
    <row r="96851" spans="16:16" x14ac:dyDescent="0.3">
      <c r="P96851" s="83"/>
    </row>
    <row r="96852" spans="16:16" x14ac:dyDescent="0.3">
      <c r="P96852" s="83"/>
    </row>
    <row r="96853" spans="16:16" x14ac:dyDescent="0.3">
      <c r="P96853" s="83"/>
    </row>
    <row r="96854" spans="16:16" x14ac:dyDescent="0.3">
      <c r="P96854" s="83"/>
    </row>
    <row r="96855" spans="16:16" x14ac:dyDescent="0.3">
      <c r="P96855" s="83"/>
    </row>
    <row r="96856" spans="16:16" x14ac:dyDescent="0.3">
      <c r="P96856" s="83"/>
    </row>
    <row r="96857" spans="16:16" x14ac:dyDescent="0.3">
      <c r="P96857" s="83"/>
    </row>
    <row r="96858" spans="16:16" x14ac:dyDescent="0.3">
      <c r="P96858" s="83"/>
    </row>
    <row r="96859" spans="16:16" x14ac:dyDescent="0.3">
      <c r="P96859" s="83"/>
    </row>
    <row r="96860" spans="16:16" x14ac:dyDescent="0.3">
      <c r="P96860" s="83"/>
    </row>
    <row r="96861" spans="16:16" x14ac:dyDescent="0.3">
      <c r="P96861" s="83"/>
    </row>
    <row r="96862" spans="16:16" x14ac:dyDescent="0.3">
      <c r="P96862" s="83"/>
    </row>
    <row r="96863" spans="16:16" x14ac:dyDescent="0.3">
      <c r="P96863" s="83"/>
    </row>
    <row r="96864" spans="16:16" x14ac:dyDescent="0.3">
      <c r="P96864" s="83"/>
    </row>
    <row r="96865" spans="16:16" x14ac:dyDescent="0.3">
      <c r="P96865" s="83"/>
    </row>
    <row r="96866" spans="16:16" x14ac:dyDescent="0.3">
      <c r="P96866" s="83"/>
    </row>
    <row r="96867" spans="16:16" x14ac:dyDescent="0.3">
      <c r="P96867" s="83"/>
    </row>
    <row r="96868" spans="16:16" x14ac:dyDescent="0.3">
      <c r="P96868" s="83"/>
    </row>
    <row r="96869" spans="16:16" x14ac:dyDescent="0.3">
      <c r="P96869" s="83"/>
    </row>
    <row r="96870" spans="16:16" x14ac:dyDescent="0.3">
      <c r="P96870" s="83"/>
    </row>
    <row r="96871" spans="16:16" x14ac:dyDescent="0.3">
      <c r="P96871" s="83"/>
    </row>
    <row r="96872" spans="16:16" x14ac:dyDescent="0.3">
      <c r="P96872" s="83"/>
    </row>
    <row r="96873" spans="16:16" x14ac:dyDescent="0.3">
      <c r="P96873" s="83"/>
    </row>
    <row r="96874" spans="16:16" x14ac:dyDescent="0.3">
      <c r="P96874" s="83"/>
    </row>
    <row r="96875" spans="16:16" x14ac:dyDescent="0.3">
      <c r="P96875" s="83"/>
    </row>
    <row r="96876" spans="16:16" x14ac:dyDescent="0.3">
      <c r="P96876" s="83"/>
    </row>
    <row r="96877" spans="16:16" x14ac:dyDescent="0.3">
      <c r="P96877" s="83"/>
    </row>
    <row r="96878" spans="16:16" x14ac:dyDescent="0.3">
      <c r="P96878" s="83"/>
    </row>
    <row r="96879" spans="16:16" x14ac:dyDescent="0.3">
      <c r="P96879" s="83"/>
    </row>
    <row r="96880" spans="16:16" x14ac:dyDescent="0.3">
      <c r="P96880" s="83"/>
    </row>
    <row r="96881" spans="16:16" x14ac:dyDescent="0.3">
      <c r="P96881" s="83"/>
    </row>
    <row r="96882" spans="16:16" x14ac:dyDescent="0.3">
      <c r="P96882" s="83"/>
    </row>
    <row r="96883" spans="16:16" x14ac:dyDescent="0.3">
      <c r="P96883" s="83"/>
    </row>
    <row r="96884" spans="16:16" x14ac:dyDescent="0.3">
      <c r="P96884" s="83"/>
    </row>
    <row r="96885" spans="16:16" x14ac:dyDescent="0.3">
      <c r="P96885" s="83"/>
    </row>
    <row r="96886" spans="16:16" x14ac:dyDescent="0.3">
      <c r="P96886" s="83"/>
    </row>
    <row r="96887" spans="16:16" x14ac:dyDescent="0.3">
      <c r="P96887" s="83"/>
    </row>
    <row r="96888" spans="16:16" x14ac:dyDescent="0.3">
      <c r="P96888" s="83"/>
    </row>
    <row r="96889" spans="16:16" x14ac:dyDescent="0.3">
      <c r="P96889" s="83"/>
    </row>
    <row r="96890" spans="16:16" x14ac:dyDescent="0.3">
      <c r="P96890" s="83"/>
    </row>
    <row r="96891" spans="16:16" x14ac:dyDescent="0.3">
      <c r="P96891" s="83"/>
    </row>
    <row r="96892" spans="16:16" x14ac:dyDescent="0.3">
      <c r="P96892" s="83"/>
    </row>
    <row r="96893" spans="16:16" x14ac:dyDescent="0.3">
      <c r="P96893" s="83"/>
    </row>
    <row r="96894" spans="16:16" x14ac:dyDescent="0.3">
      <c r="P96894" s="83"/>
    </row>
    <row r="96895" spans="16:16" x14ac:dyDescent="0.3">
      <c r="P96895" s="83"/>
    </row>
    <row r="96896" spans="16:16" x14ac:dyDescent="0.3">
      <c r="P96896" s="83"/>
    </row>
    <row r="96897" spans="16:16" x14ac:dyDescent="0.3">
      <c r="P96897" s="83"/>
    </row>
    <row r="96898" spans="16:16" x14ac:dyDescent="0.3">
      <c r="P96898" s="83"/>
    </row>
    <row r="96899" spans="16:16" x14ac:dyDescent="0.3">
      <c r="P96899" s="83"/>
    </row>
    <row r="96900" spans="16:16" x14ac:dyDescent="0.3">
      <c r="P96900" s="83"/>
    </row>
    <row r="96901" spans="16:16" x14ac:dyDescent="0.3">
      <c r="P96901" s="83"/>
    </row>
    <row r="96902" spans="16:16" x14ac:dyDescent="0.3">
      <c r="P96902" s="83"/>
    </row>
    <row r="96903" spans="16:16" x14ac:dyDescent="0.3">
      <c r="P96903" s="83"/>
    </row>
    <row r="96904" spans="16:16" x14ac:dyDescent="0.3">
      <c r="P96904" s="83"/>
    </row>
    <row r="96905" spans="16:16" x14ac:dyDescent="0.3">
      <c r="P96905" s="83"/>
    </row>
    <row r="96906" spans="16:16" x14ac:dyDescent="0.3">
      <c r="P96906" s="83"/>
    </row>
    <row r="96907" spans="16:16" x14ac:dyDescent="0.3">
      <c r="P96907" s="83"/>
    </row>
    <row r="96908" spans="16:16" x14ac:dyDescent="0.3">
      <c r="P96908" s="83"/>
    </row>
    <row r="96909" spans="16:16" x14ac:dyDescent="0.3">
      <c r="P96909" s="83"/>
    </row>
    <row r="96910" spans="16:16" x14ac:dyDescent="0.3">
      <c r="P96910" s="83"/>
    </row>
    <row r="96911" spans="16:16" x14ac:dyDescent="0.3">
      <c r="P96911" s="83"/>
    </row>
    <row r="96912" spans="16:16" x14ac:dyDescent="0.3">
      <c r="P96912" s="83"/>
    </row>
    <row r="96913" spans="16:16" x14ac:dyDescent="0.3">
      <c r="P96913" s="83"/>
    </row>
    <row r="96914" spans="16:16" x14ac:dyDescent="0.3">
      <c r="P96914" s="83"/>
    </row>
    <row r="96915" spans="16:16" x14ac:dyDescent="0.3">
      <c r="P96915" s="83"/>
    </row>
    <row r="96916" spans="16:16" x14ac:dyDescent="0.3">
      <c r="P96916" s="83"/>
    </row>
    <row r="96917" spans="16:16" x14ac:dyDescent="0.3">
      <c r="P96917" s="83"/>
    </row>
    <row r="96918" spans="16:16" x14ac:dyDescent="0.3">
      <c r="P96918" s="83"/>
    </row>
    <row r="96919" spans="16:16" x14ac:dyDescent="0.3">
      <c r="P96919" s="83"/>
    </row>
    <row r="96920" spans="16:16" x14ac:dyDescent="0.3">
      <c r="P96920" s="83"/>
    </row>
    <row r="96921" spans="16:16" x14ac:dyDescent="0.3">
      <c r="P96921" s="83"/>
    </row>
    <row r="96922" spans="16:16" x14ac:dyDescent="0.3">
      <c r="P96922" s="83"/>
    </row>
    <row r="96923" spans="16:16" x14ac:dyDescent="0.3">
      <c r="P96923" s="83"/>
    </row>
    <row r="96924" spans="16:16" x14ac:dyDescent="0.3">
      <c r="P96924" s="83"/>
    </row>
    <row r="96925" spans="16:16" x14ac:dyDescent="0.3">
      <c r="P96925" s="83"/>
    </row>
    <row r="96926" spans="16:16" x14ac:dyDescent="0.3">
      <c r="P96926" s="83"/>
    </row>
    <row r="96927" spans="16:16" x14ac:dyDescent="0.3">
      <c r="P96927" s="83"/>
    </row>
    <row r="96928" spans="16:16" x14ac:dyDescent="0.3">
      <c r="P96928" s="83"/>
    </row>
    <row r="96929" spans="16:16" x14ac:dyDescent="0.3">
      <c r="P96929" s="83"/>
    </row>
    <row r="96930" spans="16:16" x14ac:dyDescent="0.3">
      <c r="P96930" s="83"/>
    </row>
    <row r="96931" spans="16:16" x14ac:dyDescent="0.3">
      <c r="P96931" s="83"/>
    </row>
    <row r="96932" spans="16:16" x14ac:dyDescent="0.3">
      <c r="P96932" s="83"/>
    </row>
    <row r="96933" spans="16:16" x14ac:dyDescent="0.3">
      <c r="P96933" s="83"/>
    </row>
    <row r="96934" spans="16:16" x14ac:dyDescent="0.3">
      <c r="P96934" s="83"/>
    </row>
    <row r="96935" spans="16:16" x14ac:dyDescent="0.3">
      <c r="P96935" s="83"/>
    </row>
    <row r="96936" spans="16:16" x14ac:dyDescent="0.3">
      <c r="P96936" s="83"/>
    </row>
    <row r="96937" spans="16:16" x14ac:dyDescent="0.3">
      <c r="P96937" s="83"/>
    </row>
    <row r="96938" spans="16:16" x14ac:dyDescent="0.3">
      <c r="P96938" s="83"/>
    </row>
    <row r="96939" spans="16:16" x14ac:dyDescent="0.3">
      <c r="P96939" s="83"/>
    </row>
    <row r="96940" spans="16:16" x14ac:dyDescent="0.3">
      <c r="P96940" s="83"/>
    </row>
    <row r="96941" spans="16:16" x14ac:dyDescent="0.3">
      <c r="P96941" s="83"/>
    </row>
    <row r="96942" spans="16:16" x14ac:dyDescent="0.3">
      <c r="P96942" s="83"/>
    </row>
    <row r="96943" spans="16:16" x14ac:dyDescent="0.3">
      <c r="P96943" s="83"/>
    </row>
    <row r="96944" spans="16:16" x14ac:dyDescent="0.3">
      <c r="P96944" s="83"/>
    </row>
    <row r="96945" spans="16:16" x14ac:dyDescent="0.3">
      <c r="P96945" s="83"/>
    </row>
    <row r="96946" spans="16:16" x14ac:dyDescent="0.3">
      <c r="P96946" s="83"/>
    </row>
    <row r="96947" spans="16:16" x14ac:dyDescent="0.3">
      <c r="P96947" s="83"/>
    </row>
    <row r="96948" spans="16:16" x14ac:dyDescent="0.3">
      <c r="P96948" s="83"/>
    </row>
    <row r="96949" spans="16:16" x14ac:dyDescent="0.3">
      <c r="P96949" s="83"/>
    </row>
    <row r="96950" spans="16:16" x14ac:dyDescent="0.3">
      <c r="P96950" s="83"/>
    </row>
    <row r="96951" spans="16:16" x14ac:dyDescent="0.3">
      <c r="P96951" s="83"/>
    </row>
    <row r="96952" spans="16:16" x14ac:dyDescent="0.3">
      <c r="P96952" s="83"/>
    </row>
    <row r="96953" spans="16:16" x14ac:dyDescent="0.3">
      <c r="P96953" s="83"/>
    </row>
    <row r="96954" spans="16:16" x14ac:dyDescent="0.3">
      <c r="P96954" s="83"/>
    </row>
    <row r="96955" spans="16:16" x14ac:dyDescent="0.3">
      <c r="P96955" s="83"/>
    </row>
    <row r="96956" spans="16:16" x14ac:dyDescent="0.3">
      <c r="P96956" s="83"/>
    </row>
    <row r="96957" spans="16:16" x14ac:dyDescent="0.3">
      <c r="P96957" s="83"/>
    </row>
    <row r="96958" spans="16:16" x14ac:dyDescent="0.3">
      <c r="P96958" s="83"/>
    </row>
    <row r="96959" spans="16:16" x14ac:dyDescent="0.3">
      <c r="P96959" s="83"/>
    </row>
    <row r="96960" spans="16:16" x14ac:dyDescent="0.3">
      <c r="P96960" s="83"/>
    </row>
    <row r="96961" spans="16:16" x14ac:dyDescent="0.3">
      <c r="P96961" s="83"/>
    </row>
    <row r="96962" spans="16:16" x14ac:dyDescent="0.3">
      <c r="P96962" s="83"/>
    </row>
    <row r="96963" spans="16:16" x14ac:dyDescent="0.3">
      <c r="P96963" s="83"/>
    </row>
    <row r="96964" spans="16:16" x14ac:dyDescent="0.3">
      <c r="P96964" s="83"/>
    </row>
    <row r="96965" spans="16:16" x14ac:dyDescent="0.3">
      <c r="P96965" s="83"/>
    </row>
    <row r="96966" spans="16:16" x14ac:dyDescent="0.3">
      <c r="P96966" s="83"/>
    </row>
    <row r="96967" spans="16:16" x14ac:dyDescent="0.3">
      <c r="P96967" s="83"/>
    </row>
    <row r="96968" spans="16:16" x14ac:dyDescent="0.3">
      <c r="P96968" s="83"/>
    </row>
    <row r="96969" spans="16:16" x14ac:dyDescent="0.3">
      <c r="P96969" s="83"/>
    </row>
    <row r="96970" spans="16:16" x14ac:dyDescent="0.3">
      <c r="P96970" s="83"/>
    </row>
    <row r="96971" spans="16:16" x14ac:dyDescent="0.3">
      <c r="P96971" s="83"/>
    </row>
    <row r="96972" spans="16:16" x14ac:dyDescent="0.3">
      <c r="P96972" s="83"/>
    </row>
    <row r="96973" spans="16:16" x14ac:dyDescent="0.3">
      <c r="P96973" s="83"/>
    </row>
    <row r="96974" spans="16:16" x14ac:dyDescent="0.3">
      <c r="P96974" s="83"/>
    </row>
    <row r="96975" spans="16:16" x14ac:dyDescent="0.3">
      <c r="P96975" s="83"/>
    </row>
    <row r="96976" spans="16:16" x14ac:dyDescent="0.3">
      <c r="P96976" s="83"/>
    </row>
    <row r="96977" spans="16:16" x14ac:dyDescent="0.3">
      <c r="P96977" s="83"/>
    </row>
    <row r="96978" spans="16:16" x14ac:dyDescent="0.3">
      <c r="P96978" s="83"/>
    </row>
    <row r="96979" spans="16:16" x14ac:dyDescent="0.3">
      <c r="P96979" s="83"/>
    </row>
    <row r="96980" spans="16:16" x14ac:dyDescent="0.3">
      <c r="P96980" s="83"/>
    </row>
    <row r="96981" spans="16:16" x14ac:dyDescent="0.3">
      <c r="P96981" s="83"/>
    </row>
    <row r="96982" spans="16:16" x14ac:dyDescent="0.3">
      <c r="P96982" s="83"/>
    </row>
    <row r="96983" spans="16:16" x14ac:dyDescent="0.3">
      <c r="P96983" s="83"/>
    </row>
    <row r="96984" spans="16:16" x14ac:dyDescent="0.3">
      <c r="P96984" s="83"/>
    </row>
    <row r="96985" spans="16:16" x14ac:dyDescent="0.3">
      <c r="P96985" s="83"/>
    </row>
    <row r="96986" spans="16:16" x14ac:dyDescent="0.3">
      <c r="P96986" s="83"/>
    </row>
    <row r="96987" spans="16:16" x14ac:dyDescent="0.3">
      <c r="P96987" s="83"/>
    </row>
    <row r="96988" spans="16:16" x14ac:dyDescent="0.3">
      <c r="P96988" s="83"/>
    </row>
    <row r="96989" spans="16:16" x14ac:dyDescent="0.3">
      <c r="P96989" s="83"/>
    </row>
    <row r="96990" spans="16:16" x14ac:dyDescent="0.3">
      <c r="P96990" s="83"/>
    </row>
    <row r="96991" spans="16:16" x14ac:dyDescent="0.3">
      <c r="P96991" s="83"/>
    </row>
    <row r="96992" spans="16:16" x14ac:dyDescent="0.3">
      <c r="P96992" s="83"/>
    </row>
    <row r="96993" spans="16:16" x14ac:dyDescent="0.3">
      <c r="P96993" s="83"/>
    </row>
    <row r="96994" spans="16:16" x14ac:dyDescent="0.3">
      <c r="P96994" s="83"/>
    </row>
    <row r="96995" spans="16:16" x14ac:dyDescent="0.3">
      <c r="P96995" s="83"/>
    </row>
    <row r="96996" spans="16:16" x14ac:dyDescent="0.3">
      <c r="P96996" s="83"/>
    </row>
    <row r="96997" spans="16:16" x14ac:dyDescent="0.3">
      <c r="P96997" s="83"/>
    </row>
    <row r="96998" spans="16:16" x14ac:dyDescent="0.3">
      <c r="P96998" s="83"/>
    </row>
    <row r="96999" spans="16:16" x14ac:dyDescent="0.3">
      <c r="P96999" s="83"/>
    </row>
    <row r="97000" spans="16:16" x14ac:dyDescent="0.3">
      <c r="P97000" s="83"/>
    </row>
    <row r="97001" spans="16:16" x14ac:dyDescent="0.3">
      <c r="P97001" s="83"/>
    </row>
    <row r="97002" spans="16:16" x14ac:dyDescent="0.3">
      <c r="P97002" s="83"/>
    </row>
    <row r="97003" spans="16:16" x14ac:dyDescent="0.3">
      <c r="P97003" s="83"/>
    </row>
    <row r="97004" spans="16:16" x14ac:dyDescent="0.3">
      <c r="P97004" s="83"/>
    </row>
    <row r="97005" spans="16:16" x14ac:dyDescent="0.3">
      <c r="P97005" s="83"/>
    </row>
    <row r="97006" spans="16:16" x14ac:dyDescent="0.3">
      <c r="P97006" s="83"/>
    </row>
    <row r="97007" spans="16:16" x14ac:dyDescent="0.3">
      <c r="P97007" s="83"/>
    </row>
    <row r="97008" spans="16:16" x14ac:dyDescent="0.3">
      <c r="P97008" s="83"/>
    </row>
    <row r="97009" spans="16:16" x14ac:dyDescent="0.3">
      <c r="P97009" s="83"/>
    </row>
    <row r="97010" spans="16:16" x14ac:dyDescent="0.3">
      <c r="P97010" s="83"/>
    </row>
    <row r="97011" spans="16:16" x14ac:dyDescent="0.3">
      <c r="P97011" s="83"/>
    </row>
    <row r="97012" spans="16:16" x14ac:dyDescent="0.3">
      <c r="P97012" s="83"/>
    </row>
    <row r="97013" spans="16:16" x14ac:dyDescent="0.3">
      <c r="P97013" s="83"/>
    </row>
    <row r="97014" spans="16:16" x14ac:dyDescent="0.3">
      <c r="P97014" s="83"/>
    </row>
    <row r="97015" spans="16:16" x14ac:dyDescent="0.3">
      <c r="P97015" s="83"/>
    </row>
    <row r="97016" spans="16:16" x14ac:dyDescent="0.3">
      <c r="P97016" s="83"/>
    </row>
    <row r="97017" spans="16:16" x14ac:dyDescent="0.3">
      <c r="P97017" s="83"/>
    </row>
    <row r="97018" spans="16:16" x14ac:dyDescent="0.3">
      <c r="P97018" s="83"/>
    </row>
    <row r="97019" spans="16:16" x14ac:dyDescent="0.3">
      <c r="P97019" s="83"/>
    </row>
    <row r="97020" spans="16:16" x14ac:dyDescent="0.3">
      <c r="P97020" s="83"/>
    </row>
    <row r="97021" spans="16:16" x14ac:dyDescent="0.3">
      <c r="P97021" s="83"/>
    </row>
    <row r="97022" spans="16:16" x14ac:dyDescent="0.3">
      <c r="P97022" s="83"/>
    </row>
    <row r="97023" spans="16:16" x14ac:dyDescent="0.3">
      <c r="P97023" s="83"/>
    </row>
    <row r="97024" spans="16:16" x14ac:dyDescent="0.3">
      <c r="P97024" s="83"/>
    </row>
    <row r="97025" spans="16:16" x14ac:dyDescent="0.3">
      <c r="P97025" s="83"/>
    </row>
    <row r="97026" spans="16:16" x14ac:dyDescent="0.3">
      <c r="P97026" s="83"/>
    </row>
    <row r="97027" spans="16:16" x14ac:dyDescent="0.3">
      <c r="P97027" s="83"/>
    </row>
    <row r="97028" spans="16:16" x14ac:dyDescent="0.3">
      <c r="P97028" s="83"/>
    </row>
    <row r="97029" spans="16:16" x14ac:dyDescent="0.3">
      <c r="P97029" s="83"/>
    </row>
    <row r="97030" spans="16:16" x14ac:dyDescent="0.3">
      <c r="P97030" s="83"/>
    </row>
    <row r="97031" spans="16:16" x14ac:dyDescent="0.3">
      <c r="P97031" s="83"/>
    </row>
    <row r="97032" spans="16:16" x14ac:dyDescent="0.3">
      <c r="P97032" s="83"/>
    </row>
    <row r="97033" spans="16:16" x14ac:dyDescent="0.3">
      <c r="P97033" s="83"/>
    </row>
    <row r="97034" spans="16:16" x14ac:dyDescent="0.3">
      <c r="P97034" s="83"/>
    </row>
    <row r="97035" spans="16:16" x14ac:dyDescent="0.3">
      <c r="P97035" s="83"/>
    </row>
    <row r="97036" spans="16:16" x14ac:dyDescent="0.3">
      <c r="P97036" s="83"/>
    </row>
    <row r="97037" spans="16:16" x14ac:dyDescent="0.3">
      <c r="P97037" s="83"/>
    </row>
    <row r="97038" spans="16:16" x14ac:dyDescent="0.3">
      <c r="P97038" s="83"/>
    </row>
    <row r="97039" spans="16:16" x14ac:dyDescent="0.3">
      <c r="P97039" s="83"/>
    </row>
    <row r="97040" spans="16:16" x14ac:dyDescent="0.3">
      <c r="P97040" s="83"/>
    </row>
    <row r="97041" spans="16:16" x14ac:dyDescent="0.3">
      <c r="P97041" s="83"/>
    </row>
    <row r="97042" spans="16:16" x14ac:dyDescent="0.3">
      <c r="P97042" s="83"/>
    </row>
    <row r="97043" spans="16:16" x14ac:dyDescent="0.3">
      <c r="P97043" s="83"/>
    </row>
    <row r="97044" spans="16:16" x14ac:dyDescent="0.3">
      <c r="P97044" s="83"/>
    </row>
    <row r="97045" spans="16:16" x14ac:dyDescent="0.3">
      <c r="P97045" s="83"/>
    </row>
    <row r="97046" spans="16:16" x14ac:dyDescent="0.3">
      <c r="P97046" s="83"/>
    </row>
    <row r="97047" spans="16:16" x14ac:dyDescent="0.3">
      <c r="P97047" s="83"/>
    </row>
    <row r="97048" spans="16:16" x14ac:dyDescent="0.3">
      <c r="P97048" s="83"/>
    </row>
    <row r="97049" spans="16:16" x14ac:dyDescent="0.3">
      <c r="P97049" s="83"/>
    </row>
    <row r="97050" spans="16:16" x14ac:dyDescent="0.3">
      <c r="P97050" s="83"/>
    </row>
    <row r="97051" spans="16:16" x14ac:dyDescent="0.3">
      <c r="P97051" s="83"/>
    </row>
    <row r="97052" spans="16:16" x14ac:dyDescent="0.3">
      <c r="P97052" s="83"/>
    </row>
    <row r="97053" spans="16:16" x14ac:dyDescent="0.3">
      <c r="P97053" s="83"/>
    </row>
    <row r="97054" spans="16:16" x14ac:dyDescent="0.3">
      <c r="P97054" s="83"/>
    </row>
    <row r="97055" spans="16:16" x14ac:dyDescent="0.3">
      <c r="P97055" s="83"/>
    </row>
    <row r="97056" spans="16:16" x14ac:dyDescent="0.3">
      <c r="P97056" s="83"/>
    </row>
    <row r="97057" spans="16:16" x14ac:dyDescent="0.3">
      <c r="P97057" s="83"/>
    </row>
    <row r="97058" spans="16:16" x14ac:dyDescent="0.3">
      <c r="P97058" s="83"/>
    </row>
    <row r="97059" spans="16:16" x14ac:dyDescent="0.3">
      <c r="P97059" s="83"/>
    </row>
    <row r="97060" spans="16:16" x14ac:dyDescent="0.3">
      <c r="P97060" s="83"/>
    </row>
    <row r="97061" spans="16:16" x14ac:dyDescent="0.3">
      <c r="P97061" s="83"/>
    </row>
    <row r="97062" spans="16:16" x14ac:dyDescent="0.3">
      <c r="P97062" s="83"/>
    </row>
    <row r="97063" spans="16:16" x14ac:dyDescent="0.3">
      <c r="P97063" s="83"/>
    </row>
    <row r="97064" spans="16:16" x14ac:dyDescent="0.3">
      <c r="P97064" s="83"/>
    </row>
    <row r="97065" spans="16:16" x14ac:dyDescent="0.3">
      <c r="P97065" s="83"/>
    </row>
    <row r="97066" spans="16:16" x14ac:dyDescent="0.3">
      <c r="P97066" s="83"/>
    </row>
    <row r="97067" spans="16:16" x14ac:dyDescent="0.3">
      <c r="P97067" s="83"/>
    </row>
    <row r="97068" spans="16:16" x14ac:dyDescent="0.3">
      <c r="P97068" s="83"/>
    </row>
    <row r="97069" spans="16:16" x14ac:dyDescent="0.3">
      <c r="P97069" s="83"/>
    </row>
    <row r="97070" spans="16:16" x14ac:dyDescent="0.3">
      <c r="P97070" s="83"/>
    </row>
    <row r="97071" spans="16:16" x14ac:dyDescent="0.3">
      <c r="P97071" s="83"/>
    </row>
    <row r="97072" spans="16:16" x14ac:dyDescent="0.3">
      <c r="P97072" s="83"/>
    </row>
    <row r="97073" spans="16:16" x14ac:dyDescent="0.3">
      <c r="P97073" s="83"/>
    </row>
    <row r="97074" spans="16:16" x14ac:dyDescent="0.3">
      <c r="P97074" s="83"/>
    </row>
    <row r="97075" spans="16:16" x14ac:dyDescent="0.3">
      <c r="P97075" s="83"/>
    </row>
    <row r="97076" spans="16:16" x14ac:dyDescent="0.3">
      <c r="P97076" s="83"/>
    </row>
    <row r="97077" spans="16:16" x14ac:dyDescent="0.3">
      <c r="P97077" s="83"/>
    </row>
    <row r="97078" spans="16:16" x14ac:dyDescent="0.3">
      <c r="P97078" s="83"/>
    </row>
    <row r="97079" spans="16:16" x14ac:dyDescent="0.3">
      <c r="P97079" s="83"/>
    </row>
    <row r="97080" spans="16:16" x14ac:dyDescent="0.3">
      <c r="P97080" s="83"/>
    </row>
    <row r="97081" spans="16:16" x14ac:dyDescent="0.3">
      <c r="P97081" s="83"/>
    </row>
    <row r="97082" spans="16:16" x14ac:dyDescent="0.3">
      <c r="P97082" s="83"/>
    </row>
    <row r="97083" spans="16:16" x14ac:dyDescent="0.3">
      <c r="P97083" s="83"/>
    </row>
    <row r="97084" spans="16:16" x14ac:dyDescent="0.3">
      <c r="P97084" s="83"/>
    </row>
    <row r="97085" spans="16:16" x14ac:dyDescent="0.3">
      <c r="P97085" s="83"/>
    </row>
    <row r="97086" spans="16:16" x14ac:dyDescent="0.3">
      <c r="P97086" s="83"/>
    </row>
    <row r="97087" spans="16:16" x14ac:dyDescent="0.3">
      <c r="P97087" s="83"/>
    </row>
    <row r="97088" spans="16:16" x14ac:dyDescent="0.3">
      <c r="P97088" s="83"/>
    </row>
    <row r="97089" spans="16:16" x14ac:dyDescent="0.3">
      <c r="P97089" s="83"/>
    </row>
    <row r="97090" spans="16:16" x14ac:dyDescent="0.3">
      <c r="P97090" s="83"/>
    </row>
    <row r="97091" spans="16:16" x14ac:dyDescent="0.3">
      <c r="P97091" s="83"/>
    </row>
    <row r="97092" spans="16:16" x14ac:dyDescent="0.3">
      <c r="P97092" s="83"/>
    </row>
    <row r="97093" spans="16:16" x14ac:dyDescent="0.3">
      <c r="P97093" s="83"/>
    </row>
    <row r="97094" spans="16:16" x14ac:dyDescent="0.3">
      <c r="P97094" s="83"/>
    </row>
    <row r="97095" spans="16:16" x14ac:dyDescent="0.3">
      <c r="P97095" s="83"/>
    </row>
    <row r="97096" spans="16:16" x14ac:dyDescent="0.3">
      <c r="P97096" s="83"/>
    </row>
    <row r="97097" spans="16:16" x14ac:dyDescent="0.3">
      <c r="P97097" s="83"/>
    </row>
    <row r="97098" spans="16:16" x14ac:dyDescent="0.3">
      <c r="P97098" s="83"/>
    </row>
    <row r="97099" spans="16:16" x14ac:dyDescent="0.3">
      <c r="P97099" s="83"/>
    </row>
    <row r="97100" spans="16:16" x14ac:dyDescent="0.3">
      <c r="P97100" s="83"/>
    </row>
    <row r="97101" spans="16:16" x14ac:dyDescent="0.3">
      <c r="P97101" s="83"/>
    </row>
    <row r="97102" spans="16:16" x14ac:dyDescent="0.3">
      <c r="P97102" s="83"/>
    </row>
    <row r="97103" spans="16:16" x14ac:dyDescent="0.3">
      <c r="P97103" s="83"/>
    </row>
    <row r="97104" spans="16:16" x14ac:dyDescent="0.3">
      <c r="P97104" s="83"/>
    </row>
    <row r="97105" spans="16:16" x14ac:dyDescent="0.3">
      <c r="P97105" s="83"/>
    </row>
    <row r="97106" spans="16:16" x14ac:dyDescent="0.3">
      <c r="P97106" s="83"/>
    </row>
    <row r="97107" spans="16:16" x14ac:dyDescent="0.3">
      <c r="P97107" s="83"/>
    </row>
    <row r="97108" spans="16:16" x14ac:dyDescent="0.3">
      <c r="P97108" s="83"/>
    </row>
    <row r="97109" spans="16:16" x14ac:dyDescent="0.3">
      <c r="P97109" s="83"/>
    </row>
    <row r="97110" spans="16:16" x14ac:dyDescent="0.3">
      <c r="P97110" s="83"/>
    </row>
    <row r="97111" spans="16:16" x14ac:dyDescent="0.3">
      <c r="P97111" s="83"/>
    </row>
    <row r="97112" spans="16:16" x14ac:dyDescent="0.3">
      <c r="P97112" s="83"/>
    </row>
    <row r="97113" spans="16:16" x14ac:dyDescent="0.3">
      <c r="P97113" s="83"/>
    </row>
    <row r="97114" spans="16:16" x14ac:dyDescent="0.3">
      <c r="P97114" s="83"/>
    </row>
    <row r="97115" spans="16:16" x14ac:dyDescent="0.3">
      <c r="P97115" s="83"/>
    </row>
    <row r="97116" spans="16:16" x14ac:dyDescent="0.3">
      <c r="P97116" s="83"/>
    </row>
    <row r="97117" spans="16:16" x14ac:dyDescent="0.3">
      <c r="P97117" s="83"/>
    </row>
    <row r="97118" spans="16:16" x14ac:dyDescent="0.3">
      <c r="P97118" s="83"/>
    </row>
    <row r="97119" spans="16:16" x14ac:dyDescent="0.3">
      <c r="P97119" s="83"/>
    </row>
    <row r="97120" spans="16:16" x14ac:dyDescent="0.3">
      <c r="P97120" s="83"/>
    </row>
    <row r="97121" spans="16:16" x14ac:dyDescent="0.3">
      <c r="P97121" s="83"/>
    </row>
    <row r="97122" spans="16:16" x14ac:dyDescent="0.3">
      <c r="P97122" s="83"/>
    </row>
    <row r="97123" spans="16:16" x14ac:dyDescent="0.3">
      <c r="P97123" s="83"/>
    </row>
    <row r="97124" spans="16:16" x14ac:dyDescent="0.3">
      <c r="P97124" s="83"/>
    </row>
    <row r="97125" spans="16:16" x14ac:dyDescent="0.3">
      <c r="P97125" s="83"/>
    </row>
    <row r="97126" spans="16:16" x14ac:dyDescent="0.3">
      <c r="P97126" s="83"/>
    </row>
    <row r="97127" spans="16:16" x14ac:dyDescent="0.3">
      <c r="P97127" s="83"/>
    </row>
    <row r="97128" spans="16:16" x14ac:dyDescent="0.3">
      <c r="P97128" s="83"/>
    </row>
    <row r="97129" spans="16:16" x14ac:dyDescent="0.3">
      <c r="P97129" s="83"/>
    </row>
    <row r="97130" spans="16:16" x14ac:dyDescent="0.3">
      <c r="P97130" s="83"/>
    </row>
    <row r="97131" spans="16:16" x14ac:dyDescent="0.3">
      <c r="P97131" s="83"/>
    </row>
    <row r="97132" spans="16:16" x14ac:dyDescent="0.3">
      <c r="P97132" s="83"/>
    </row>
    <row r="97133" spans="16:16" x14ac:dyDescent="0.3">
      <c r="P97133" s="83"/>
    </row>
    <row r="97134" spans="16:16" x14ac:dyDescent="0.3">
      <c r="P97134" s="83"/>
    </row>
    <row r="97135" spans="16:16" x14ac:dyDescent="0.3">
      <c r="P97135" s="83"/>
    </row>
    <row r="97136" spans="16:16" x14ac:dyDescent="0.3">
      <c r="P97136" s="83"/>
    </row>
    <row r="97137" spans="16:16" x14ac:dyDescent="0.3">
      <c r="P97137" s="83"/>
    </row>
    <row r="97138" spans="16:16" x14ac:dyDescent="0.3">
      <c r="P97138" s="83"/>
    </row>
    <row r="97139" spans="16:16" x14ac:dyDescent="0.3">
      <c r="P97139" s="83"/>
    </row>
    <row r="97140" spans="16:16" x14ac:dyDescent="0.3">
      <c r="P97140" s="83"/>
    </row>
    <row r="97141" spans="16:16" x14ac:dyDescent="0.3">
      <c r="P97141" s="83"/>
    </row>
    <row r="97142" spans="16:16" x14ac:dyDescent="0.3">
      <c r="P97142" s="83"/>
    </row>
    <row r="97143" spans="16:16" x14ac:dyDescent="0.3">
      <c r="P97143" s="83"/>
    </row>
    <row r="97144" spans="16:16" x14ac:dyDescent="0.3">
      <c r="P97144" s="83"/>
    </row>
    <row r="97145" spans="16:16" x14ac:dyDescent="0.3">
      <c r="P97145" s="83"/>
    </row>
    <row r="97146" spans="16:16" x14ac:dyDescent="0.3">
      <c r="P97146" s="83"/>
    </row>
    <row r="97147" spans="16:16" x14ac:dyDescent="0.3">
      <c r="P97147" s="83"/>
    </row>
    <row r="97148" spans="16:16" x14ac:dyDescent="0.3">
      <c r="P97148" s="83"/>
    </row>
    <row r="97149" spans="16:16" x14ac:dyDescent="0.3">
      <c r="P97149" s="83"/>
    </row>
    <row r="97150" spans="16:16" x14ac:dyDescent="0.3">
      <c r="P97150" s="83"/>
    </row>
    <row r="97151" spans="16:16" x14ac:dyDescent="0.3">
      <c r="P97151" s="83"/>
    </row>
    <row r="97152" spans="16:16" x14ac:dyDescent="0.3">
      <c r="P97152" s="83"/>
    </row>
    <row r="97153" spans="16:16" x14ac:dyDescent="0.3">
      <c r="P97153" s="83"/>
    </row>
    <row r="97154" spans="16:16" x14ac:dyDescent="0.3">
      <c r="P97154" s="83"/>
    </row>
    <row r="97155" spans="16:16" x14ac:dyDescent="0.3">
      <c r="P97155" s="83"/>
    </row>
    <row r="97156" spans="16:16" x14ac:dyDescent="0.3">
      <c r="P97156" s="83"/>
    </row>
    <row r="97157" spans="16:16" x14ac:dyDescent="0.3">
      <c r="P97157" s="83"/>
    </row>
    <row r="97158" spans="16:16" x14ac:dyDescent="0.3">
      <c r="P97158" s="83"/>
    </row>
    <row r="97159" spans="16:16" x14ac:dyDescent="0.3">
      <c r="P97159" s="83"/>
    </row>
    <row r="97160" spans="16:16" x14ac:dyDescent="0.3">
      <c r="P97160" s="83"/>
    </row>
    <row r="97161" spans="16:16" x14ac:dyDescent="0.3">
      <c r="P97161" s="83"/>
    </row>
    <row r="97162" spans="16:16" x14ac:dyDescent="0.3">
      <c r="P97162" s="83"/>
    </row>
    <row r="97163" spans="16:16" x14ac:dyDescent="0.3">
      <c r="P97163" s="83"/>
    </row>
    <row r="97164" spans="16:16" x14ac:dyDescent="0.3">
      <c r="P97164" s="83"/>
    </row>
    <row r="97165" spans="16:16" x14ac:dyDescent="0.3">
      <c r="P97165" s="83"/>
    </row>
    <row r="97166" spans="16:16" x14ac:dyDescent="0.3">
      <c r="P97166" s="83"/>
    </row>
    <row r="97167" spans="16:16" x14ac:dyDescent="0.3">
      <c r="P97167" s="83"/>
    </row>
    <row r="97168" spans="16:16" x14ac:dyDescent="0.3">
      <c r="P97168" s="83"/>
    </row>
    <row r="97169" spans="16:16" x14ac:dyDescent="0.3">
      <c r="P97169" s="83"/>
    </row>
    <row r="97170" spans="16:16" x14ac:dyDescent="0.3">
      <c r="P97170" s="83"/>
    </row>
    <row r="97171" spans="16:16" x14ac:dyDescent="0.3">
      <c r="P97171" s="83"/>
    </row>
    <row r="97172" spans="16:16" x14ac:dyDescent="0.3">
      <c r="P97172" s="83"/>
    </row>
    <row r="97173" spans="16:16" x14ac:dyDescent="0.3">
      <c r="P97173" s="83"/>
    </row>
    <row r="97174" spans="16:16" x14ac:dyDescent="0.3">
      <c r="P97174" s="83"/>
    </row>
    <row r="97175" spans="16:16" x14ac:dyDescent="0.3">
      <c r="P97175" s="83"/>
    </row>
    <row r="97176" spans="16:16" x14ac:dyDescent="0.3">
      <c r="P97176" s="83"/>
    </row>
    <row r="97177" spans="16:16" x14ac:dyDescent="0.3">
      <c r="P97177" s="83"/>
    </row>
    <row r="97178" spans="16:16" x14ac:dyDescent="0.3">
      <c r="P97178" s="83"/>
    </row>
    <row r="97179" spans="16:16" x14ac:dyDescent="0.3">
      <c r="P97179" s="83"/>
    </row>
    <row r="97180" spans="16:16" x14ac:dyDescent="0.3">
      <c r="P97180" s="83"/>
    </row>
    <row r="97181" spans="16:16" x14ac:dyDescent="0.3">
      <c r="P97181" s="83"/>
    </row>
    <row r="97182" spans="16:16" x14ac:dyDescent="0.3">
      <c r="P97182" s="83"/>
    </row>
    <row r="97183" spans="16:16" x14ac:dyDescent="0.3">
      <c r="P97183" s="83"/>
    </row>
    <row r="97184" spans="16:16" x14ac:dyDescent="0.3">
      <c r="P97184" s="83"/>
    </row>
    <row r="97185" spans="16:16" x14ac:dyDescent="0.3">
      <c r="P97185" s="83"/>
    </row>
    <row r="97186" spans="16:16" x14ac:dyDescent="0.3">
      <c r="P97186" s="83"/>
    </row>
    <row r="97187" spans="16:16" x14ac:dyDescent="0.3">
      <c r="P97187" s="83"/>
    </row>
    <row r="97188" spans="16:16" x14ac:dyDescent="0.3">
      <c r="P97188" s="83"/>
    </row>
    <row r="97189" spans="16:16" x14ac:dyDescent="0.3">
      <c r="P97189" s="83"/>
    </row>
    <row r="97190" spans="16:16" x14ac:dyDescent="0.3">
      <c r="P97190" s="83"/>
    </row>
    <row r="97191" spans="16:16" x14ac:dyDescent="0.3">
      <c r="P97191" s="83"/>
    </row>
    <row r="97192" spans="16:16" x14ac:dyDescent="0.3">
      <c r="P97192" s="83"/>
    </row>
    <row r="97193" spans="16:16" x14ac:dyDescent="0.3">
      <c r="P97193" s="83"/>
    </row>
    <row r="97194" spans="16:16" x14ac:dyDescent="0.3">
      <c r="P97194" s="83"/>
    </row>
    <row r="97195" spans="16:16" x14ac:dyDescent="0.3">
      <c r="P97195" s="83"/>
    </row>
    <row r="97196" spans="16:16" x14ac:dyDescent="0.3">
      <c r="P97196" s="83"/>
    </row>
    <row r="97197" spans="16:16" x14ac:dyDescent="0.3">
      <c r="P97197" s="83"/>
    </row>
    <row r="97198" spans="16:16" x14ac:dyDescent="0.3">
      <c r="P97198" s="83"/>
    </row>
    <row r="97199" spans="16:16" x14ac:dyDescent="0.3">
      <c r="P97199" s="83"/>
    </row>
    <row r="97200" spans="16:16" x14ac:dyDescent="0.3">
      <c r="P97200" s="83"/>
    </row>
    <row r="97201" spans="16:16" x14ac:dyDescent="0.3">
      <c r="P97201" s="83"/>
    </row>
    <row r="97202" spans="16:16" x14ac:dyDescent="0.3">
      <c r="P97202" s="83"/>
    </row>
    <row r="97203" spans="16:16" x14ac:dyDescent="0.3">
      <c r="P97203" s="83"/>
    </row>
    <row r="97204" spans="16:16" x14ac:dyDescent="0.3">
      <c r="P97204" s="83"/>
    </row>
    <row r="97205" spans="16:16" x14ac:dyDescent="0.3">
      <c r="P97205" s="83"/>
    </row>
    <row r="97206" spans="16:16" x14ac:dyDescent="0.3">
      <c r="P97206" s="83"/>
    </row>
    <row r="97207" spans="16:16" x14ac:dyDescent="0.3">
      <c r="P97207" s="83"/>
    </row>
    <row r="97208" spans="16:16" x14ac:dyDescent="0.3">
      <c r="P97208" s="83"/>
    </row>
    <row r="97209" spans="16:16" x14ac:dyDescent="0.3">
      <c r="P97209" s="83"/>
    </row>
    <row r="97210" spans="16:16" x14ac:dyDescent="0.3">
      <c r="P97210" s="83"/>
    </row>
    <row r="97211" spans="16:16" x14ac:dyDescent="0.3">
      <c r="P97211" s="83"/>
    </row>
    <row r="97212" spans="16:16" x14ac:dyDescent="0.3">
      <c r="P97212" s="83"/>
    </row>
    <row r="97213" spans="16:16" x14ac:dyDescent="0.3">
      <c r="P97213" s="83"/>
    </row>
    <row r="97214" spans="16:16" x14ac:dyDescent="0.3">
      <c r="P97214" s="83"/>
    </row>
    <row r="97215" spans="16:16" x14ac:dyDescent="0.3">
      <c r="P97215" s="83"/>
    </row>
    <row r="97216" spans="16:16" x14ac:dyDescent="0.3">
      <c r="P97216" s="83"/>
    </row>
    <row r="97217" spans="16:16" x14ac:dyDescent="0.3">
      <c r="P97217" s="83"/>
    </row>
    <row r="97218" spans="16:16" x14ac:dyDescent="0.3">
      <c r="P97218" s="83"/>
    </row>
    <row r="97219" spans="16:16" x14ac:dyDescent="0.3">
      <c r="P97219" s="83"/>
    </row>
    <row r="97220" spans="16:16" x14ac:dyDescent="0.3">
      <c r="P97220" s="83"/>
    </row>
    <row r="97221" spans="16:16" x14ac:dyDescent="0.3">
      <c r="P97221" s="83"/>
    </row>
    <row r="97222" spans="16:16" x14ac:dyDescent="0.3">
      <c r="P97222" s="83"/>
    </row>
    <row r="97223" spans="16:16" x14ac:dyDescent="0.3">
      <c r="P97223" s="83"/>
    </row>
    <row r="97224" spans="16:16" x14ac:dyDescent="0.3">
      <c r="P97224" s="83"/>
    </row>
    <row r="97225" spans="16:16" x14ac:dyDescent="0.3">
      <c r="P97225" s="83"/>
    </row>
    <row r="97226" spans="16:16" x14ac:dyDescent="0.3">
      <c r="P97226" s="83"/>
    </row>
    <row r="97227" spans="16:16" x14ac:dyDescent="0.3">
      <c r="P97227" s="83"/>
    </row>
    <row r="97228" spans="16:16" x14ac:dyDescent="0.3">
      <c r="P97228" s="83"/>
    </row>
    <row r="97229" spans="16:16" x14ac:dyDescent="0.3">
      <c r="P97229" s="83"/>
    </row>
    <row r="97230" spans="16:16" x14ac:dyDescent="0.3">
      <c r="P97230" s="83"/>
    </row>
    <row r="97231" spans="16:16" x14ac:dyDescent="0.3">
      <c r="P97231" s="83"/>
    </row>
    <row r="97232" spans="16:16" x14ac:dyDescent="0.3">
      <c r="P97232" s="83"/>
    </row>
    <row r="97233" spans="16:16" x14ac:dyDescent="0.3">
      <c r="P97233" s="83"/>
    </row>
    <row r="97234" spans="16:16" x14ac:dyDescent="0.3">
      <c r="P97234" s="83"/>
    </row>
    <row r="97235" spans="16:16" x14ac:dyDescent="0.3">
      <c r="P97235" s="83"/>
    </row>
    <row r="97236" spans="16:16" x14ac:dyDescent="0.3">
      <c r="P97236" s="83"/>
    </row>
    <row r="97237" spans="16:16" x14ac:dyDescent="0.3">
      <c r="P97237" s="83"/>
    </row>
    <row r="97238" spans="16:16" x14ac:dyDescent="0.3">
      <c r="P97238" s="83"/>
    </row>
    <row r="97239" spans="16:16" x14ac:dyDescent="0.3">
      <c r="P97239" s="83"/>
    </row>
    <row r="97240" spans="16:16" x14ac:dyDescent="0.3">
      <c r="P97240" s="83"/>
    </row>
    <row r="97241" spans="16:16" x14ac:dyDescent="0.3">
      <c r="P97241" s="83"/>
    </row>
    <row r="97242" spans="16:16" x14ac:dyDescent="0.3">
      <c r="P97242" s="83"/>
    </row>
    <row r="97243" spans="16:16" x14ac:dyDescent="0.3">
      <c r="P97243" s="83"/>
    </row>
    <row r="97244" spans="16:16" x14ac:dyDescent="0.3">
      <c r="P97244" s="83"/>
    </row>
    <row r="97245" spans="16:16" x14ac:dyDescent="0.3">
      <c r="P97245" s="83"/>
    </row>
    <row r="97246" spans="16:16" x14ac:dyDescent="0.3">
      <c r="P97246" s="83"/>
    </row>
    <row r="97247" spans="16:16" x14ac:dyDescent="0.3">
      <c r="P97247" s="83"/>
    </row>
    <row r="97248" spans="16:16" x14ac:dyDescent="0.3">
      <c r="P97248" s="83"/>
    </row>
    <row r="97249" spans="16:16" x14ac:dyDescent="0.3">
      <c r="P97249" s="83"/>
    </row>
    <row r="97250" spans="16:16" x14ac:dyDescent="0.3">
      <c r="P97250" s="83"/>
    </row>
    <row r="97251" spans="16:16" x14ac:dyDescent="0.3">
      <c r="P97251" s="83"/>
    </row>
    <row r="97252" spans="16:16" x14ac:dyDescent="0.3">
      <c r="P97252" s="83"/>
    </row>
    <row r="97253" spans="16:16" x14ac:dyDescent="0.3">
      <c r="P97253" s="83"/>
    </row>
    <row r="97254" spans="16:16" x14ac:dyDescent="0.3">
      <c r="P97254" s="83"/>
    </row>
    <row r="97255" spans="16:16" x14ac:dyDescent="0.3">
      <c r="P97255" s="83"/>
    </row>
    <row r="97256" spans="16:16" x14ac:dyDescent="0.3">
      <c r="P97256" s="83"/>
    </row>
    <row r="97257" spans="16:16" x14ac:dyDescent="0.3">
      <c r="P97257" s="83"/>
    </row>
    <row r="97258" spans="16:16" x14ac:dyDescent="0.3">
      <c r="P97258" s="83"/>
    </row>
    <row r="97259" spans="16:16" x14ac:dyDescent="0.3">
      <c r="P97259" s="83"/>
    </row>
    <row r="97260" spans="16:16" x14ac:dyDescent="0.3">
      <c r="P97260" s="83"/>
    </row>
    <row r="97261" spans="16:16" x14ac:dyDescent="0.3">
      <c r="P97261" s="83"/>
    </row>
    <row r="97262" spans="16:16" x14ac:dyDescent="0.3">
      <c r="P97262" s="83"/>
    </row>
    <row r="97263" spans="16:16" x14ac:dyDescent="0.3">
      <c r="P97263" s="83"/>
    </row>
    <row r="97264" spans="16:16" x14ac:dyDescent="0.3">
      <c r="P97264" s="83"/>
    </row>
    <row r="97265" spans="16:16" x14ac:dyDescent="0.3">
      <c r="P97265" s="83"/>
    </row>
    <row r="97266" spans="16:16" x14ac:dyDescent="0.3">
      <c r="P97266" s="83"/>
    </row>
    <row r="97267" spans="16:16" x14ac:dyDescent="0.3">
      <c r="P97267" s="83"/>
    </row>
    <row r="97268" spans="16:16" x14ac:dyDescent="0.3">
      <c r="P97268" s="83"/>
    </row>
    <row r="97269" spans="16:16" x14ac:dyDescent="0.3">
      <c r="P97269" s="83"/>
    </row>
    <row r="97270" spans="16:16" x14ac:dyDescent="0.3">
      <c r="P97270" s="83"/>
    </row>
    <row r="97271" spans="16:16" x14ac:dyDescent="0.3">
      <c r="P97271" s="83"/>
    </row>
    <row r="97272" spans="16:16" x14ac:dyDescent="0.3">
      <c r="P97272" s="83"/>
    </row>
    <row r="97273" spans="16:16" x14ac:dyDescent="0.3">
      <c r="P97273" s="83"/>
    </row>
    <row r="97274" spans="16:16" x14ac:dyDescent="0.3">
      <c r="P97274" s="83"/>
    </row>
    <row r="97275" spans="16:16" x14ac:dyDescent="0.3">
      <c r="P97275" s="83"/>
    </row>
    <row r="97276" spans="16:16" x14ac:dyDescent="0.3">
      <c r="P97276" s="83"/>
    </row>
    <row r="97277" spans="16:16" x14ac:dyDescent="0.3">
      <c r="P97277" s="83"/>
    </row>
    <row r="97278" spans="16:16" x14ac:dyDescent="0.3">
      <c r="P97278" s="83"/>
    </row>
    <row r="97279" spans="16:16" x14ac:dyDescent="0.3">
      <c r="P97279" s="83"/>
    </row>
    <row r="97280" spans="16:16" x14ac:dyDescent="0.3">
      <c r="P97280" s="83"/>
    </row>
    <row r="97281" spans="16:16" x14ac:dyDescent="0.3">
      <c r="P97281" s="83"/>
    </row>
    <row r="97282" spans="16:16" x14ac:dyDescent="0.3">
      <c r="P97282" s="83"/>
    </row>
    <row r="97283" spans="16:16" x14ac:dyDescent="0.3">
      <c r="P97283" s="83"/>
    </row>
    <row r="97284" spans="16:16" x14ac:dyDescent="0.3">
      <c r="P97284" s="83"/>
    </row>
    <row r="97285" spans="16:16" x14ac:dyDescent="0.3">
      <c r="P97285" s="83"/>
    </row>
    <row r="97286" spans="16:16" x14ac:dyDescent="0.3">
      <c r="P97286" s="83"/>
    </row>
    <row r="97287" spans="16:16" x14ac:dyDescent="0.3">
      <c r="P97287" s="83"/>
    </row>
    <row r="97288" spans="16:16" x14ac:dyDescent="0.3">
      <c r="P97288" s="83"/>
    </row>
    <row r="97289" spans="16:16" x14ac:dyDescent="0.3">
      <c r="P97289" s="83"/>
    </row>
    <row r="97290" spans="16:16" x14ac:dyDescent="0.3">
      <c r="P97290" s="83"/>
    </row>
    <row r="97291" spans="16:16" x14ac:dyDescent="0.3">
      <c r="P97291" s="83"/>
    </row>
    <row r="97292" spans="16:16" x14ac:dyDescent="0.3">
      <c r="P97292" s="83"/>
    </row>
    <row r="97293" spans="16:16" x14ac:dyDescent="0.3">
      <c r="P97293" s="83"/>
    </row>
    <row r="97294" spans="16:16" x14ac:dyDescent="0.3">
      <c r="P97294" s="83"/>
    </row>
    <row r="97295" spans="16:16" x14ac:dyDescent="0.3">
      <c r="P97295" s="83"/>
    </row>
    <row r="97296" spans="16:16" x14ac:dyDescent="0.3">
      <c r="P97296" s="83"/>
    </row>
    <row r="97297" spans="16:16" x14ac:dyDescent="0.3">
      <c r="P97297" s="83"/>
    </row>
    <row r="97298" spans="16:16" x14ac:dyDescent="0.3">
      <c r="P97298" s="83"/>
    </row>
    <row r="97299" spans="16:16" x14ac:dyDescent="0.3">
      <c r="P97299" s="83"/>
    </row>
    <row r="97300" spans="16:16" x14ac:dyDescent="0.3">
      <c r="P97300" s="83"/>
    </row>
    <row r="97301" spans="16:16" x14ac:dyDescent="0.3">
      <c r="P97301" s="83"/>
    </row>
    <row r="97302" spans="16:16" x14ac:dyDescent="0.3">
      <c r="P97302" s="83"/>
    </row>
    <row r="97303" spans="16:16" x14ac:dyDescent="0.3">
      <c r="P97303" s="83"/>
    </row>
    <row r="97304" spans="16:16" x14ac:dyDescent="0.3">
      <c r="P97304" s="83"/>
    </row>
    <row r="97305" spans="16:16" x14ac:dyDescent="0.3">
      <c r="P97305" s="83"/>
    </row>
    <row r="97306" spans="16:16" x14ac:dyDescent="0.3">
      <c r="P97306" s="83"/>
    </row>
    <row r="97307" spans="16:16" x14ac:dyDescent="0.3">
      <c r="P97307" s="83"/>
    </row>
    <row r="97308" spans="16:16" x14ac:dyDescent="0.3">
      <c r="P97308" s="83"/>
    </row>
    <row r="97309" spans="16:16" x14ac:dyDescent="0.3">
      <c r="P97309" s="83"/>
    </row>
    <row r="97310" spans="16:16" x14ac:dyDescent="0.3">
      <c r="P97310" s="83"/>
    </row>
    <row r="97311" spans="16:16" x14ac:dyDescent="0.3">
      <c r="P97311" s="83"/>
    </row>
    <row r="97312" spans="16:16" x14ac:dyDescent="0.3">
      <c r="P97312" s="83"/>
    </row>
    <row r="97313" spans="16:16" x14ac:dyDescent="0.3">
      <c r="P97313" s="83"/>
    </row>
    <row r="97314" spans="16:16" x14ac:dyDescent="0.3">
      <c r="P97314" s="83"/>
    </row>
    <row r="97315" spans="16:16" x14ac:dyDescent="0.3">
      <c r="P97315" s="83"/>
    </row>
    <row r="97316" spans="16:16" x14ac:dyDescent="0.3">
      <c r="P97316" s="83"/>
    </row>
    <row r="97317" spans="16:16" x14ac:dyDescent="0.3">
      <c r="P97317" s="83"/>
    </row>
    <row r="97318" spans="16:16" x14ac:dyDescent="0.3">
      <c r="P97318" s="83"/>
    </row>
    <row r="97319" spans="16:16" x14ac:dyDescent="0.3">
      <c r="P97319" s="83"/>
    </row>
    <row r="97320" spans="16:16" x14ac:dyDescent="0.3">
      <c r="P97320" s="83"/>
    </row>
    <row r="97321" spans="16:16" x14ac:dyDescent="0.3">
      <c r="P97321" s="83"/>
    </row>
    <row r="97322" spans="16:16" x14ac:dyDescent="0.3">
      <c r="P97322" s="83"/>
    </row>
    <row r="97323" spans="16:16" x14ac:dyDescent="0.3">
      <c r="P97323" s="83"/>
    </row>
    <row r="97324" spans="16:16" x14ac:dyDescent="0.3">
      <c r="P97324" s="83"/>
    </row>
    <row r="97325" spans="16:16" x14ac:dyDescent="0.3">
      <c r="P97325" s="83"/>
    </row>
    <row r="97326" spans="16:16" x14ac:dyDescent="0.3">
      <c r="P97326" s="83"/>
    </row>
    <row r="97327" spans="16:16" x14ac:dyDescent="0.3">
      <c r="P97327" s="83"/>
    </row>
    <row r="97328" spans="16:16" x14ac:dyDescent="0.3">
      <c r="P97328" s="83"/>
    </row>
    <row r="97329" spans="16:16" x14ac:dyDescent="0.3">
      <c r="P97329" s="83"/>
    </row>
    <row r="97330" spans="16:16" x14ac:dyDescent="0.3">
      <c r="P97330" s="83"/>
    </row>
    <row r="97331" spans="16:16" x14ac:dyDescent="0.3">
      <c r="P97331" s="83"/>
    </row>
    <row r="97332" spans="16:16" x14ac:dyDescent="0.3">
      <c r="P97332" s="83"/>
    </row>
    <row r="97333" spans="16:16" x14ac:dyDescent="0.3">
      <c r="P97333" s="83"/>
    </row>
    <row r="97334" spans="16:16" x14ac:dyDescent="0.3">
      <c r="P97334" s="83"/>
    </row>
    <row r="97335" spans="16:16" x14ac:dyDescent="0.3">
      <c r="P97335" s="83"/>
    </row>
    <row r="97336" spans="16:16" x14ac:dyDescent="0.3">
      <c r="P97336" s="83"/>
    </row>
    <row r="97337" spans="16:16" x14ac:dyDescent="0.3">
      <c r="P97337" s="83"/>
    </row>
    <row r="97338" spans="16:16" x14ac:dyDescent="0.3">
      <c r="P97338" s="83"/>
    </row>
    <row r="97339" spans="16:16" x14ac:dyDescent="0.3">
      <c r="P97339" s="83"/>
    </row>
    <row r="97340" spans="16:16" x14ac:dyDescent="0.3">
      <c r="P97340" s="83"/>
    </row>
    <row r="97341" spans="16:16" x14ac:dyDescent="0.3">
      <c r="P97341" s="83"/>
    </row>
    <row r="97342" spans="16:16" x14ac:dyDescent="0.3">
      <c r="P97342" s="83"/>
    </row>
    <row r="97343" spans="16:16" x14ac:dyDescent="0.3">
      <c r="P97343" s="83"/>
    </row>
    <row r="97344" spans="16:16" x14ac:dyDescent="0.3">
      <c r="P97344" s="83"/>
    </row>
    <row r="97345" spans="16:16" x14ac:dyDescent="0.3">
      <c r="P97345" s="83"/>
    </row>
    <row r="97346" spans="16:16" x14ac:dyDescent="0.3">
      <c r="P97346" s="83"/>
    </row>
    <row r="97347" spans="16:16" x14ac:dyDescent="0.3">
      <c r="P97347" s="83"/>
    </row>
    <row r="97348" spans="16:16" x14ac:dyDescent="0.3">
      <c r="P97348" s="83"/>
    </row>
    <row r="97349" spans="16:16" x14ac:dyDescent="0.3">
      <c r="P97349" s="83"/>
    </row>
    <row r="97350" spans="16:16" x14ac:dyDescent="0.3">
      <c r="P97350" s="83"/>
    </row>
    <row r="97351" spans="16:16" x14ac:dyDescent="0.3">
      <c r="P97351" s="83"/>
    </row>
    <row r="97352" spans="16:16" x14ac:dyDescent="0.3">
      <c r="P97352" s="83"/>
    </row>
    <row r="97353" spans="16:16" x14ac:dyDescent="0.3">
      <c r="P97353" s="83"/>
    </row>
    <row r="97354" spans="16:16" x14ac:dyDescent="0.3">
      <c r="P97354" s="83"/>
    </row>
    <row r="97355" spans="16:16" x14ac:dyDescent="0.3">
      <c r="P97355" s="83"/>
    </row>
    <row r="97356" spans="16:16" x14ac:dyDescent="0.3">
      <c r="P97356" s="83"/>
    </row>
    <row r="97357" spans="16:16" x14ac:dyDescent="0.3">
      <c r="P97357" s="83"/>
    </row>
    <row r="97358" spans="16:16" x14ac:dyDescent="0.3">
      <c r="P97358" s="83"/>
    </row>
    <row r="97359" spans="16:16" x14ac:dyDescent="0.3">
      <c r="P97359" s="83"/>
    </row>
    <row r="97360" spans="16:16" x14ac:dyDescent="0.3">
      <c r="P97360" s="83"/>
    </row>
    <row r="97361" spans="16:16" x14ac:dyDescent="0.3">
      <c r="P97361" s="83"/>
    </row>
    <row r="97362" spans="16:16" x14ac:dyDescent="0.3">
      <c r="P97362" s="83"/>
    </row>
    <row r="97363" spans="16:16" x14ac:dyDescent="0.3">
      <c r="P97363" s="83"/>
    </row>
    <row r="97364" spans="16:16" x14ac:dyDescent="0.3">
      <c r="P97364" s="83"/>
    </row>
    <row r="97365" spans="16:16" x14ac:dyDescent="0.3">
      <c r="P97365" s="83"/>
    </row>
    <row r="97366" spans="16:16" x14ac:dyDescent="0.3">
      <c r="P97366" s="83"/>
    </row>
    <row r="97367" spans="16:16" x14ac:dyDescent="0.3">
      <c r="P97367" s="83"/>
    </row>
    <row r="97368" spans="16:16" x14ac:dyDescent="0.3">
      <c r="P97368" s="83"/>
    </row>
    <row r="97369" spans="16:16" x14ac:dyDescent="0.3">
      <c r="P97369" s="83"/>
    </row>
    <row r="97370" spans="16:16" x14ac:dyDescent="0.3">
      <c r="P97370" s="83"/>
    </row>
    <row r="97371" spans="16:16" x14ac:dyDescent="0.3">
      <c r="P97371" s="83"/>
    </row>
    <row r="97372" spans="16:16" x14ac:dyDescent="0.3">
      <c r="P97372" s="83"/>
    </row>
    <row r="97373" spans="16:16" x14ac:dyDescent="0.3">
      <c r="P97373" s="83"/>
    </row>
    <row r="97374" spans="16:16" x14ac:dyDescent="0.3">
      <c r="P97374" s="83"/>
    </row>
    <row r="97375" spans="16:16" x14ac:dyDescent="0.3">
      <c r="P97375" s="83"/>
    </row>
    <row r="97376" spans="16:16" x14ac:dyDescent="0.3">
      <c r="P97376" s="83"/>
    </row>
    <row r="97377" spans="16:16" x14ac:dyDescent="0.3">
      <c r="P97377" s="83"/>
    </row>
    <row r="97378" spans="16:16" x14ac:dyDescent="0.3">
      <c r="P97378" s="83"/>
    </row>
    <row r="97379" spans="16:16" x14ac:dyDescent="0.3">
      <c r="P97379" s="83"/>
    </row>
    <row r="97380" spans="16:16" x14ac:dyDescent="0.3">
      <c r="P97380" s="83"/>
    </row>
    <row r="97381" spans="16:16" x14ac:dyDescent="0.3">
      <c r="P97381" s="83"/>
    </row>
    <row r="97382" spans="16:16" x14ac:dyDescent="0.3">
      <c r="P97382" s="83"/>
    </row>
    <row r="97383" spans="16:16" x14ac:dyDescent="0.3">
      <c r="P97383" s="83"/>
    </row>
    <row r="97384" spans="16:16" x14ac:dyDescent="0.3">
      <c r="P97384" s="83"/>
    </row>
    <row r="97385" spans="16:16" x14ac:dyDescent="0.3">
      <c r="P97385" s="83"/>
    </row>
    <row r="97386" spans="16:16" x14ac:dyDescent="0.3">
      <c r="P97386" s="83"/>
    </row>
    <row r="97387" spans="16:16" x14ac:dyDescent="0.3">
      <c r="P97387" s="83"/>
    </row>
    <row r="97388" spans="16:16" x14ac:dyDescent="0.3">
      <c r="P97388" s="83"/>
    </row>
    <row r="97389" spans="16:16" x14ac:dyDescent="0.3">
      <c r="P97389" s="83"/>
    </row>
    <row r="97390" spans="16:16" x14ac:dyDescent="0.3">
      <c r="P97390" s="83"/>
    </row>
    <row r="97391" spans="16:16" x14ac:dyDescent="0.3">
      <c r="P97391" s="83"/>
    </row>
    <row r="97392" spans="16:16" x14ac:dyDescent="0.3">
      <c r="P97392" s="83"/>
    </row>
    <row r="97393" spans="16:16" x14ac:dyDescent="0.3">
      <c r="P97393" s="83"/>
    </row>
    <row r="97394" spans="16:16" x14ac:dyDescent="0.3">
      <c r="P97394" s="83"/>
    </row>
    <row r="97395" spans="16:16" x14ac:dyDescent="0.3">
      <c r="P97395" s="83"/>
    </row>
    <row r="97396" spans="16:16" x14ac:dyDescent="0.3">
      <c r="P97396" s="83"/>
    </row>
    <row r="97397" spans="16:16" x14ac:dyDescent="0.3">
      <c r="P97397" s="83"/>
    </row>
    <row r="97398" spans="16:16" x14ac:dyDescent="0.3">
      <c r="P97398" s="83"/>
    </row>
    <row r="97399" spans="16:16" x14ac:dyDescent="0.3">
      <c r="P97399" s="83"/>
    </row>
    <row r="97400" spans="16:16" x14ac:dyDescent="0.3">
      <c r="P97400" s="83"/>
    </row>
    <row r="97401" spans="16:16" x14ac:dyDescent="0.3">
      <c r="P97401" s="83"/>
    </row>
    <row r="97402" spans="16:16" x14ac:dyDescent="0.3">
      <c r="P97402" s="83"/>
    </row>
    <row r="97403" spans="16:16" x14ac:dyDescent="0.3">
      <c r="P97403" s="83"/>
    </row>
    <row r="97404" spans="16:16" x14ac:dyDescent="0.3">
      <c r="P97404" s="83"/>
    </row>
    <row r="97405" spans="16:16" x14ac:dyDescent="0.3">
      <c r="P97405" s="83"/>
    </row>
    <row r="97406" spans="16:16" x14ac:dyDescent="0.3">
      <c r="P97406" s="83"/>
    </row>
    <row r="97407" spans="16:16" x14ac:dyDescent="0.3">
      <c r="P97407" s="83"/>
    </row>
    <row r="97408" spans="16:16" x14ac:dyDescent="0.3">
      <c r="P97408" s="83"/>
    </row>
    <row r="97409" spans="16:16" x14ac:dyDescent="0.3">
      <c r="P97409" s="83"/>
    </row>
    <row r="97410" spans="16:16" x14ac:dyDescent="0.3">
      <c r="P97410" s="83"/>
    </row>
    <row r="97411" spans="16:16" x14ac:dyDescent="0.3">
      <c r="P97411" s="83"/>
    </row>
    <row r="97412" spans="16:16" x14ac:dyDescent="0.3">
      <c r="P97412" s="83"/>
    </row>
    <row r="97413" spans="16:16" x14ac:dyDescent="0.3">
      <c r="P97413" s="83"/>
    </row>
    <row r="97414" spans="16:16" x14ac:dyDescent="0.3">
      <c r="P97414" s="83"/>
    </row>
    <row r="97415" spans="16:16" x14ac:dyDescent="0.3">
      <c r="P97415" s="83"/>
    </row>
    <row r="97416" spans="16:16" x14ac:dyDescent="0.3">
      <c r="P97416" s="83"/>
    </row>
    <row r="97417" spans="16:16" x14ac:dyDescent="0.3">
      <c r="P97417" s="83"/>
    </row>
    <row r="97418" spans="16:16" x14ac:dyDescent="0.3">
      <c r="P97418" s="83"/>
    </row>
    <row r="97419" spans="16:16" x14ac:dyDescent="0.3">
      <c r="P97419" s="83"/>
    </row>
    <row r="97420" spans="16:16" x14ac:dyDescent="0.3">
      <c r="P97420" s="83"/>
    </row>
    <row r="97421" spans="16:16" x14ac:dyDescent="0.3">
      <c r="P97421" s="83"/>
    </row>
    <row r="97422" spans="16:16" x14ac:dyDescent="0.3">
      <c r="P97422" s="83"/>
    </row>
    <row r="97423" spans="16:16" x14ac:dyDescent="0.3">
      <c r="P97423" s="83"/>
    </row>
    <row r="97424" spans="16:16" x14ac:dyDescent="0.3">
      <c r="P97424" s="83"/>
    </row>
    <row r="97425" spans="16:16" x14ac:dyDescent="0.3">
      <c r="P97425" s="83"/>
    </row>
    <row r="97426" spans="16:16" x14ac:dyDescent="0.3">
      <c r="P97426" s="83"/>
    </row>
    <row r="97427" spans="16:16" x14ac:dyDescent="0.3">
      <c r="P97427" s="83"/>
    </row>
    <row r="97428" spans="16:16" x14ac:dyDescent="0.3">
      <c r="P97428" s="83"/>
    </row>
    <row r="97429" spans="16:16" x14ac:dyDescent="0.3">
      <c r="P97429" s="83"/>
    </row>
    <row r="97430" spans="16:16" x14ac:dyDescent="0.3">
      <c r="P97430" s="83"/>
    </row>
    <row r="97431" spans="16:16" x14ac:dyDescent="0.3">
      <c r="P97431" s="83"/>
    </row>
    <row r="97432" spans="16:16" x14ac:dyDescent="0.3">
      <c r="P97432" s="83"/>
    </row>
    <row r="97433" spans="16:16" x14ac:dyDescent="0.3">
      <c r="P97433" s="83"/>
    </row>
    <row r="97434" spans="16:16" x14ac:dyDescent="0.3">
      <c r="P97434" s="83"/>
    </row>
    <row r="97435" spans="16:16" x14ac:dyDescent="0.3">
      <c r="P97435" s="83"/>
    </row>
    <row r="97436" spans="16:16" x14ac:dyDescent="0.3">
      <c r="P97436" s="83"/>
    </row>
    <row r="97437" spans="16:16" x14ac:dyDescent="0.3">
      <c r="P97437" s="83"/>
    </row>
    <row r="97438" spans="16:16" x14ac:dyDescent="0.3">
      <c r="P97438" s="83"/>
    </row>
    <row r="97439" spans="16:16" x14ac:dyDescent="0.3">
      <c r="P97439" s="83"/>
    </row>
    <row r="97440" spans="16:16" x14ac:dyDescent="0.3">
      <c r="P97440" s="83"/>
    </row>
    <row r="97441" spans="16:16" x14ac:dyDescent="0.3">
      <c r="P97441" s="83"/>
    </row>
    <row r="97442" spans="16:16" x14ac:dyDescent="0.3">
      <c r="P97442" s="83"/>
    </row>
    <row r="97443" spans="16:16" x14ac:dyDescent="0.3">
      <c r="P97443" s="83"/>
    </row>
    <row r="97444" spans="16:16" x14ac:dyDescent="0.3">
      <c r="P97444" s="83"/>
    </row>
    <row r="97445" spans="16:16" x14ac:dyDescent="0.3">
      <c r="P97445" s="83"/>
    </row>
    <row r="97446" spans="16:16" x14ac:dyDescent="0.3">
      <c r="P97446" s="83"/>
    </row>
    <row r="97447" spans="16:16" x14ac:dyDescent="0.3">
      <c r="P97447" s="83"/>
    </row>
    <row r="97448" spans="16:16" x14ac:dyDescent="0.3">
      <c r="P97448" s="83"/>
    </row>
    <row r="97449" spans="16:16" x14ac:dyDescent="0.3">
      <c r="P97449" s="83"/>
    </row>
    <row r="97450" spans="16:16" x14ac:dyDescent="0.3">
      <c r="P97450" s="83"/>
    </row>
    <row r="97451" spans="16:16" x14ac:dyDescent="0.3">
      <c r="P97451" s="83"/>
    </row>
    <row r="97452" spans="16:16" x14ac:dyDescent="0.3">
      <c r="P97452" s="83"/>
    </row>
    <row r="97453" spans="16:16" x14ac:dyDescent="0.3">
      <c r="P97453" s="83"/>
    </row>
    <row r="97454" spans="16:16" x14ac:dyDescent="0.3">
      <c r="P97454" s="83"/>
    </row>
    <row r="97455" spans="16:16" x14ac:dyDescent="0.3">
      <c r="P97455" s="83"/>
    </row>
    <row r="97456" spans="16:16" x14ac:dyDescent="0.3">
      <c r="P97456" s="83"/>
    </row>
    <row r="97457" spans="16:16" x14ac:dyDescent="0.3">
      <c r="P97457" s="83"/>
    </row>
    <row r="97458" spans="16:16" x14ac:dyDescent="0.3">
      <c r="P97458" s="83"/>
    </row>
    <row r="97459" spans="16:16" x14ac:dyDescent="0.3">
      <c r="P97459" s="83"/>
    </row>
    <row r="97460" spans="16:16" x14ac:dyDescent="0.3">
      <c r="P97460" s="83"/>
    </row>
    <row r="97461" spans="16:16" x14ac:dyDescent="0.3">
      <c r="P97461" s="83"/>
    </row>
    <row r="97462" spans="16:16" x14ac:dyDescent="0.3">
      <c r="P97462" s="83"/>
    </row>
    <row r="97463" spans="16:16" x14ac:dyDescent="0.3">
      <c r="P97463" s="83"/>
    </row>
    <row r="97464" spans="16:16" x14ac:dyDescent="0.3">
      <c r="P97464" s="83"/>
    </row>
    <row r="97465" spans="16:16" x14ac:dyDescent="0.3">
      <c r="P97465" s="83"/>
    </row>
    <row r="97466" spans="16:16" x14ac:dyDescent="0.3">
      <c r="P97466" s="83"/>
    </row>
    <row r="97467" spans="16:16" x14ac:dyDescent="0.3">
      <c r="P97467" s="83"/>
    </row>
    <row r="97468" spans="16:16" x14ac:dyDescent="0.3">
      <c r="P97468" s="83"/>
    </row>
    <row r="97469" spans="16:16" x14ac:dyDescent="0.3">
      <c r="P97469" s="83"/>
    </row>
    <row r="97470" spans="16:16" x14ac:dyDescent="0.3">
      <c r="P97470" s="83"/>
    </row>
    <row r="97471" spans="16:16" x14ac:dyDescent="0.3">
      <c r="P97471" s="83"/>
    </row>
    <row r="97472" spans="16:16" x14ac:dyDescent="0.3">
      <c r="P97472" s="83"/>
    </row>
    <row r="97473" spans="16:16" x14ac:dyDescent="0.3">
      <c r="P97473" s="83"/>
    </row>
    <row r="97474" spans="16:16" x14ac:dyDescent="0.3">
      <c r="P97474" s="83"/>
    </row>
    <row r="97475" spans="16:16" x14ac:dyDescent="0.3">
      <c r="P97475" s="83"/>
    </row>
    <row r="97476" spans="16:16" x14ac:dyDescent="0.3">
      <c r="P97476" s="83"/>
    </row>
    <row r="97477" spans="16:16" x14ac:dyDescent="0.3">
      <c r="P97477" s="83"/>
    </row>
    <row r="97478" spans="16:16" x14ac:dyDescent="0.3">
      <c r="P97478" s="83"/>
    </row>
    <row r="97479" spans="16:16" x14ac:dyDescent="0.3">
      <c r="P97479" s="83"/>
    </row>
    <row r="97480" spans="16:16" x14ac:dyDescent="0.3">
      <c r="P97480" s="83"/>
    </row>
    <row r="97481" spans="16:16" x14ac:dyDescent="0.3">
      <c r="P97481" s="83"/>
    </row>
    <row r="97482" spans="16:16" x14ac:dyDescent="0.3">
      <c r="P97482" s="83"/>
    </row>
    <row r="97483" spans="16:16" x14ac:dyDescent="0.3">
      <c r="P97483" s="83"/>
    </row>
    <row r="97484" spans="16:16" x14ac:dyDescent="0.3">
      <c r="P97484" s="83"/>
    </row>
    <row r="97485" spans="16:16" x14ac:dyDescent="0.3">
      <c r="P97485" s="83"/>
    </row>
    <row r="97486" spans="16:16" x14ac:dyDescent="0.3">
      <c r="P97486" s="83"/>
    </row>
    <row r="97487" spans="16:16" x14ac:dyDescent="0.3">
      <c r="P97487" s="83"/>
    </row>
    <row r="97488" spans="16:16" x14ac:dyDescent="0.3">
      <c r="P97488" s="83"/>
    </row>
    <row r="97489" spans="16:16" x14ac:dyDescent="0.3">
      <c r="P97489" s="83"/>
    </row>
    <row r="97490" spans="16:16" x14ac:dyDescent="0.3">
      <c r="P97490" s="83"/>
    </row>
    <row r="97491" spans="16:16" x14ac:dyDescent="0.3">
      <c r="P97491" s="83"/>
    </row>
    <row r="97492" spans="16:16" x14ac:dyDescent="0.3">
      <c r="P97492" s="83"/>
    </row>
    <row r="97493" spans="16:16" x14ac:dyDescent="0.3">
      <c r="P97493" s="83"/>
    </row>
    <row r="97494" spans="16:16" x14ac:dyDescent="0.3">
      <c r="P97494" s="83"/>
    </row>
    <row r="97495" spans="16:16" x14ac:dyDescent="0.3">
      <c r="P97495" s="83"/>
    </row>
    <row r="97496" spans="16:16" x14ac:dyDescent="0.3">
      <c r="P97496" s="83"/>
    </row>
    <row r="97497" spans="16:16" x14ac:dyDescent="0.3">
      <c r="P97497" s="83"/>
    </row>
    <row r="97498" spans="16:16" x14ac:dyDescent="0.3">
      <c r="P97498" s="83"/>
    </row>
    <row r="97499" spans="16:16" x14ac:dyDescent="0.3">
      <c r="P97499" s="83"/>
    </row>
    <row r="97500" spans="16:16" x14ac:dyDescent="0.3">
      <c r="P97500" s="83"/>
    </row>
    <row r="97501" spans="16:16" x14ac:dyDescent="0.3">
      <c r="P97501" s="83"/>
    </row>
    <row r="97502" spans="16:16" x14ac:dyDescent="0.3">
      <c r="P97502" s="83"/>
    </row>
    <row r="97503" spans="16:16" x14ac:dyDescent="0.3">
      <c r="P97503" s="83"/>
    </row>
    <row r="97504" spans="16:16" x14ac:dyDescent="0.3">
      <c r="P97504" s="83"/>
    </row>
    <row r="97505" spans="16:16" x14ac:dyDescent="0.3">
      <c r="P97505" s="83"/>
    </row>
    <row r="97506" spans="16:16" x14ac:dyDescent="0.3">
      <c r="P97506" s="83"/>
    </row>
    <row r="97507" spans="16:16" x14ac:dyDescent="0.3">
      <c r="P97507" s="83"/>
    </row>
    <row r="97508" spans="16:16" x14ac:dyDescent="0.3">
      <c r="P97508" s="83"/>
    </row>
    <row r="97509" spans="16:16" x14ac:dyDescent="0.3">
      <c r="P97509" s="83"/>
    </row>
    <row r="97510" spans="16:16" x14ac:dyDescent="0.3">
      <c r="P97510" s="83"/>
    </row>
    <row r="97511" spans="16:16" x14ac:dyDescent="0.3">
      <c r="P97511" s="83"/>
    </row>
    <row r="97512" spans="16:16" x14ac:dyDescent="0.3">
      <c r="P97512" s="83"/>
    </row>
    <row r="97513" spans="16:16" x14ac:dyDescent="0.3">
      <c r="P97513" s="83"/>
    </row>
    <row r="97514" spans="16:16" x14ac:dyDescent="0.3">
      <c r="P97514" s="83"/>
    </row>
    <row r="97515" spans="16:16" x14ac:dyDescent="0.3">
      <c r="P97515" s="83"/>
    </row>
    <row r="97516" spans="16:16" x14ac:dyDescent="0.3">
      <c r="P97516" s="83"/>
    </row>
    <row r="97517" spans="16:16" x14ac:dyDescent="0.3">
      <c r="P97517" s="83"/>
    </row>
    <row r="97518" spans="16:16" x14ac:dyDescent="0.3">
      <c r="P97518" s="83"/>
    </row>
    <row r="97519" spans="16:16" x14ac:dyDescent="0.3">
      <c r="P97519" s="83"/>
    </row>
    <row r="97520" spans="16:16" x14ac:dyDescent="0.3">
      <c r="P97520" s="83"/>
    </row>
    <row r="97521" spans="16:16" x14ac:dyDescent="0.3">
      <c r="P97521" s="83"/>
    </row>
    <row r="97522" spans="16:16" x14ac:dyDescent="0.3">
      <c r="P97522" s="83"/>
    </row>
    <row r="97523" spans="16:16" x14ac:dyDescent="0.3">
      <c r="P97523" s="83"/>
    </row>
    <row r="97524" spans="16:16" x14ac:dyDescent="0.3">
      <c r="P97524" s="83"/>
    </row>
    <row r="97525" spans="16:16" x14ac:dyDescent="0.3">
      <c r="P97525" s="83"/>
    </row>
    <row r="97526" spans="16:16" x14ac:dyDescent="0.3">
      <c r="P97526" s="83"/>
    </row>
    <row r="97527" spans="16:16" x14ac:dyDescent="0.3">
      <c r="P97527" s="83"/>
    </row>
    <row r="97528" spans="16:16" x14ac:dyDescent="0.3">
      <c r="P97528" s="83"/>
    </row>
    <row r="97529" spans="16:16" x14ac:dyDescent="0.3">
      <c r="P97529" s="83"/>
    </row>
    <row r="97530" spans="16:16" x14ac:dyDescent="0.3">
      <c r="P97530" s="83"/>
    </row>
    <row r="97531" spans="16:16" x14ac:dyDescent="0.3">
      <c r="P97531" s="83"/>
    </row>
    <row r="97532" spans="16:16" x14ac:dyDescent="0.3">
      <c r="P97532" s="83"/>
    </row>
    <row r="97533" spans="16:16" x14ac:dyDescent="0.3">
      <c r="P97533" s="83"/>
    </row>
    <row r="97534" spans="16:16" x14ac:dyDescent="0.3">
      <c r="P97534" s="83"/>
    </row>
    <row r="97535" spans="16:16" x14ac:dyDescent="0.3">
      <c r="P97535" s="83"/>
    </row>
    <row r="97536" spans="16:16" x14ac:dyDescent="0.3">
      <c r="P97536" s="83"/>
    </row>
    <row r="97537" spans="16:16" x14ac:dyDescent="0.3">
      <c r="P97537" s="83"/>
    </row>
    <row r="97538" spans="16:16" x14ac:dyDescent="0.3">
      <c r="P97538" s="83"/>
    </row>
    <row r="97539" spans="16:16" x14ac:dyDescent="0.3">
      <c r="P97539" s="83"/>
    </row>
    <row r="97540" spans="16:16" x14ac:dyDescent="0.3">
      <c r="P97540" s="83"/>
    </row>
    <row r="97541" spans="16:16" x14ac:dyDescent="0.3">
      <c r="P97541" s="83"/>
    </row>
    <row r="97542" spans="16:16" x14ac:dyDescent="0.3">
      <c r="P97542" s="83"/>
    </row>
    <row r="97543" spans="16:16" x14ac:dyDescent="0.3">
      <c r="P97543" s="83"/>
    </row>
    <row r="97544" spans="16:16" x14ac:dyDescent="0.3">
      <c r="P97544" s="83"/>
    </row>
    <row r="97545" spans="16:16" x14ac:dyDescent="0.3">
      <c r="P97545" s="83"/>
    </row>
    <row r="97546" spans="16:16" x14ac:dyDescent="0.3">
      <c r="P97546" s="83"/>
    </row>
    <row r="97547" spans="16:16" x14ac:dyDescent="0.3">
      <c r="P97547" s="83"/>
    </row>
    <row r="97548" spans="16:16" x14ac:dyDescent="0.3">
      <c r="P97548" s="83"/>
    </row>
    <row r="97549" spans="16:16" x14ac:dyDescent="0.3">
      <c r="P97549" s="83"/>
    </row>
    <row r="97550" spans="16:16" x14ac:dyDescent="0.3">
      <c r="P97550" s="83"/>
    </row>
    <row r="97551" spans="16:16" x14ac:dyDescent="0.3">
      <c r="P97551" s="83"/>
    </row>
    <row r="97552" spans="16:16" x14ac:dyDescent="0.3">
      <c r="P97552" s="83"/>
    </row>
    <row r="97553" spans="16:16" x14ac:dyDescent="0.3">
      <c r="P97553" s="83"/>
    </row>
    <row r="97554" spans="16:16" x14ac:dyDescent="0.3">
      <c r="P97554" s="83"/>
    </row>
    <row r="97555" spans="16:16" x14ac:dyDescent="0.3">
      <c r="P97555" s="83"/>
    </row>
    <row r="97556" spans="16:16" x14ac:dyDescent="0.3">
      <c r="P97556" s="83"/>
    </row>
    <row r="97557" spans="16:16" x14ac:dyDescent="0.3">
      <c r="P97557" s="83"/>
    </row>
    <row r="97558" spans="16:16" x14ac:dyDescent="0.3">
      <c r="P97558" s="83"/>
    </row>
    <row r="97559" spans="16:16" x14ac:dyDescent="0.3">
      <c r="P97559" s="83"/>
    </row>
    <row r="97560" spans="16:16" x14ac:dyDescent="0.3">
      <c r="P97560" s="83"/>
    </row>
    <row r="97561" spans="16:16" x14ac:dyDescent="0.3">
      <c r="P97561" s="83"/>
    </row>
    <row r="97562" spans="16:16" x14ac:dyDescent="0.3">
      <c r="P97562" s="83"/>
    </row>
    <row r="97563" spans="16:16" x14ac:dyDescent="0.3">
      <c r="P97563" s="83"/>
    </row>
    <row r="97564" spans="16:16" x14ac:dyDescent="0.3">
      <c r="P97564" s="83"/>
    </row>
    <row r="97565" spans="16:16" x14ac:dyDescent="0.3">
      <c r="P97565" s="83"/>
    </row>
    <row r="97566" spans="16:16" x14ac:dyDescent="0.3">
      <c r="P97566" s="83"/>
    </row>
    <row r="97567" spans="16:16" x14ac:dyDescent="0.3">
      <c r="P97567" s="83"/>
    </row>
    <row r="97568" spans="16:16" x14ac:dyDescent="0.3">
      <c r="P97568" s="83"/>
    </row>
    <row r="97569" spans="16:16" x14ac:dyDescent="0.3">
      <c r="P97569" s="83"/>
    </row>
    <row r="97570" spans="16:16" x14ac:dyDescent="0.3">
      <c r="P97570" s="83"/>
    </row>
    <row r="97571" spans="16:16" x14ac:dyDescent="0.3">
      <c r="P97571" s="83"/>
    </row>
    <row r="97572" spans="16:16" x14ac:dyDescent="0.3">
      <c r="P97572" s="83"/>
    </row>
    <row r="97573" spans="16:16" x14ac:dyDescent="0.3">
      <c r="P97573" s="83"/>
    </row>
    <row r="97574" spans="16:16" x14ac:dyDescent="0.3">
      <c r="P97574" s="83"/>
    </row>
    <row r="97575" spans="16:16" x14ac:dyDescent="0.3">
      <c r="P97575" s="83"/>
    </row>
    <row r="97576" spans="16:16" x14ac:dyDescent="0.3">
      <c r="P97576" s="83"/>
    </row>
    <row r="97577" spans="16:16" x14ac:dyDescent="0.3">
      <c r="P97577" s="83"/>
    </row>
    <row r="97578" spans="16:16" x14ac:dyDescent="0.3">
      <c r="P97578" s="83"/>
    </row>
    <row r="97579" spans="16:16" x14ac:dyDescent="0.3">
      <c r="P97579" s="83"/>
    </row>
    <row r="97580" spans="16:16" x14ac:dyDescent="0.3">
      <c r="P97580" s="83"/>
    </row>
    <row r="97581" spans="16:16" x14ac:dyDescent="0.3">
      <c r="P97581" s="83"/>
    </row>
    <row r="97582" spans="16:16" x14ac:dyDescent="0.3">
      <c r="P97582" s="83"/>
    </row>
    <row r="97583" spans="16:16" x14ac:dyDescent="0.3">
      <c r="P97583" s="83"/>
    </row>
    <row r="97584" spans="16:16" x14ac:dyDescent="0.3">
      <c r="P97584" s="83"/>
    </row>
    <row r="97585" spans="16:16" x14ac:dyDescent="0.3">
      <c r="P97585" s="83"/>
    </row>
    <row r="97586" spans="16:16" x14ac:dyDescent="0.3">
      <c r="P97586" s="83"/>
    </row>
    <row r="97587" spans="16:16" x14ac:dyDescent="0.3">
      <c r="P97587" s="83"/>
    </row>
    <row r="97588" spans="16:16" x14ac:dyDescent="0.3">
      <c r="P97588" s="83"/>
    </row>
    <row r="97589" spans="16:16" x14ac:dyDescent="0.3">
      <c r="P97589" s="83"/>
    </row>
    <row r="97590" spans="16:16" x14ac:dyDescent="0.3">
      <c r="P97590" s="83"/>
    </row>
    <row r="97591" spans="16:16" x14ac:dyDescent="0.3">
      <c r="P97591" s="83"/>
    </row>
    <row r="97592" spans="16:16" x14ac:dyDescent="0.3">
      <c r="P97592" s="83"/>
    </row>
    <row r="97593" spans="16:16" x14ac:dyDescent="0.3">
      <c r="P97593" s="83"/>
    </row>
    <row r="97594" spans="16:16" x14ac:dyDescent="0.3">
      <c r="P97594" s="83"/>
    </row>
    <row r="97595" spans="16:16" x14ac:dyDescent="0.3">
      <c r="P97595" s="83"/>
    </row>
    <row r="97596" spans="16:16" x14ac:dyDescent="0.3">
      <c r="P97596" s="83"/>
    </row>
    <row r="97597" spans="16:16" x14ac:dyDescent="0.3">
      <c r="P97597" s="83"/>
    </row>
    <row r="97598" spans="16:16" x14ac:dyDescent="0.3">
      <c r="P97598" s="83"/>
    </row>
    <row r="97599" spans="16:16" x14ac:dyDescent="0.3">
      <c r="P97599" s="83"/>
    </row>
    <row r="97600" spans="16:16" x14ac:dyDescent="0.3">
      <c r="P97600" s="83"/>
    </row>
    <row r="97601" spans="16:16" x14ac:dyDescent="0.3">
      <c r="P97601" s="83"/>
    </row>
    <row r="97602" spans="16:16" x14ac:dyDescent="0.3">
      <c r="P97602" s="83"/>
    </row>
    <row r="97603" spans="16:16" x14ac:dyDescent="0.3">
      <c r="P97603" s="83"/>
    </row>
    <row r="97604" spans="16:16" x14ac:dyDescent="0.3">
      <c r="P97604" s="83"/>
    </row>
    <row r="97605" spans="16:16" x14ac:dyDescent="0.3">
      <c r="P97605" s="83"/>
    </row>
    <row r="97606" spans="16:16" x14ac:dyDescent="0.3">
      <c r="P97606" s="83"/>
    </row>
    <row r="97607" spans="16:16" x14ac:dyDescent="0.3">
      <c r="P97607" s="83"/>
    </row>
    <row r="97608" spans="16:16" x14ac:dyDescent="0.3">
      <c r="P97608" s="83"/>
    </row>
    <row r="97609" spans="16:16" x14ac:dyDescent="0.3">
      <c r="P97609" s="83"/>
    </row>
    <row r="97610" spans="16:16" x14ac:dyDescent="0.3">
      <c r="P97610" s="83"/>
    </row>
    <row r="97611" spans="16:16" x14ac:dyDescent="0.3">
      <c r="P97611" s="83"/>
    </row>
    <row r="97612" spans="16:16" x14ac:dyDescent="0.3">
      <c r="P97612" s="83"/>
    </row>
    <row r="97613" spans="16:16" x14ac:dyDescent="0.3">
      <c r="P97613" s="83"/>
    </row>
    <row r="97614" spans="16:16" x14ac:dyDescent="0.3">
      <c r="P97614" s="83"/>
    </row>
    <row r="97615" spans="16:16" x14ac:dyDescent="0.3">
      <c r="P97615" s="83"/>
    </row>
    <row r="97616" spans="16:16" x14ac:dyDescent="0.3">
      <c r="P97616" s="83"/>
    </row>
    <row r="97617" spans="16:16" x14ac:dyDescent="0.3">
      <c r="P97617" s="83"/>
    </row>
    <row r="97618" spans="16:16" x14ac:dyDescent="0.3">
      <c r="P97618" s="83"/>
    </row>
    <row r="97619" spans="16:16" x14ac:dyDescent="0.3">
      <c r="P97619" s="83"/>
    </row>
    <row r="97620" spans="16:16" x14ac:dyDescent="0.3">
      <c r="P97620" s="83"/>
    </row>
    <row r="97621" spans="16:16" x14ac:dyDescent="0.3">
      <c r="P97621" s="83"/>
    </row>
    <row r="97622" spans="16:16" x14ac:dyDescent="0.3">
      <c r="P97622" s="83"/>
    </row>
    <row r="97623" spans="16:16" x14ac:dyDescent="0.3">
      <c r="P97623" s="83"/>
    </row>
    <row r="97624" spans="16:16" x14ac:dyDescent="0.3">
      <c r="P97624" s="83"/>
    </row>
    <row r="97625" spans="16:16" x14ac:dyDescent="0.3">
      <c r="P97625" s="83"/>
    </row>
    <row r="97626" spans="16:16" x14ac:dyDescent="0.3">
      <c r="P97626" s="83"/>
    </row>
    <row r="97627" spans="16:16" x14ac:dyDescent="0.3">
      <c r="P97627" s="83"/>
    </row>
    <row r="97628" spans="16:16" x14ac:dyDescent="0.3">
      <c r="P97628" s="83"/>
    </row>
    <row r="97629" spans="16:16" x14ac:dyDescent="0.3">
      <c r="P97629" s="83"/>
    </row>
    <row r="97630" spans="16:16" x14ac:dyDescent="0.3">
      <c r="P97630" s="83"/>
    </row>
    <row r="97631" spans="16:16" x14ac:dyDescent="0.3">
      <c r="P97631" s="83"/>
    </row>
    <row r="97632" spans="16:16" x14ac:dyDescent="0.3">
      <c r="P97632" s="83"/>
    </row>
    <row r="97633" spans="16:16" x14ac:dyDescent="0.3">
      <c r="P97633" s="83"/>
    </row>
    <row r="97634" spans="16:16" x14ac:dyDescent="0.3">
      <c r="P97634" s="83"/>
    </row>
    <row r="97635" spans="16:16" x14ac:dyDescent="0.3">
      <c r="P97635" s="83"/>
    </row>
    <row r="97636" spans="16:16" x14ac:dyDescent="0.3">
      <c r="P97636" s="83"/>
    </row>
    <row r="97637" spans="16:16" x14ac:dyDescent="0.3">
      <c r="P97637" s="83"/>
    </row>
    <row r="97638" spans="16:16" x14ac:dyDescent="0.3">
      <c r="P97638" s="83"/>
    </row>
    <row r="97639" spans="16:16" x14ac:dyDescent="0.3">
      <c r="P97639" s="83"/>
    </row>
    <row r="97640" spans="16:16" x14ac:dyDescent="0.3">
      <c r="P97640" s="83"/>
    </row>
    <row r="97641" spans="16:16" x14ac:dyDescent="0.3">
      <c r="P97641" s="83"/>
    </row>
    <row r="97642" spans="16:16" x14ac:dyDescent="0.3">
      <c r="P97642" s="83"/>
    </row>
    <row r="97643" spans="16:16" x14ac:dyDescent="0.3">
      <c r="P97643" s="83"/>
    </row>
    <row r="97644" spans="16:16" x14ac:dyDescent="0.3">
      <c r="P97644" s="83"/>
    </row>
    <row r="97645" spans="16:16" x14ac:dyDescent="0.3">
      <c r="P97645" s="83"/>
    </row>
    <row r="97646" spans="16:16" x14ac:dyDescent="0.3">
      <c r="P97646" s="83"/>
    </row>
    <row r="97647" spans="16:16" x14ac:dyDescent="0.3">
      <c r="P97647" s="83"/>
    </row>
    <row r="97648" spans="16:16" x14ac:dyDescent="0.3">
      <c r="P97648" s="83"/>
    </row>
    <row r="97649" spans="16:16" x14ac:dyDescent="0.3">
      <c r="P97649" s="83"/>
    </row>
    <row r="97650" spans="16:16" x14ac:dyDescent="0.3">
      <c r="P97650" s="83"/>
    </row>
    <row r="97651" spans="16:16" x14ac:dyDescent="0.3">
      <c r="P97651" s="83"/>
    </row>
    <row r="97652" spans="16:16" x14ac:dyDescent="0.3">
      <c r="P97652" s="83"/>
    </row>
    <row r="97653" spans="16:16" x14ac:dyDescent="0.3">
      <c r="P97653" s="83"/>
    </row>
    <row r="97654" spans="16:16" x14ac:dyDescent="0.3">
      <c r="P97654" s="83"/>
    </row>
    <row r="97655" spans="16:16" x14ac:dyDescent="0.3">
      <c r="P97655" s="83"/>
    </row>
    <row r="97656" spans="16:16" x14ac:dyDescent="0.3">
      <c r="P97656" s="83"/>
    </row>
    <row r="97657" spans="16:16" x14ac:dyDescent="0.3">
      <c r="P97657" s="83"/>
    </row>
    <row r="97658" spans="16:16" x14ac:dyDescent="0.3">
      <c r="P97658" s="83"/>
    </row>
    <row r="97659" spans="16:16" x14ac:dyDescent="0.3">
      <c r="P97659" s="83"/>
    </row>
    <row r="97660" spans="16:16" x14ac:dyDescent="0.3">
      <c r="P97660" s="83"/>
    </row>
    <row r="97661" spans="16:16" x14ac:dyDescent="0.3">
      <c r="P97661" s="83"/>
    </row>
    <row r="97662" spans="16:16" x14ac:dyDescent="0.3">
      <c r="P97662" s="83"/>
    </row>
    <row r="97663" spans="16:16" x14ac:dyDescent="0.3">
      <c r="P97663" s="83"/>
    </row>
    <row r="97664" spans="16:16" x14ac:dyDescent="0.3">
      <c r="P97664" s="83"/>
    </row>
    <row r="97665" spans="16:16" x14ac:dyDescent="0.3">
      <c r="P97665" s="83"/>
    </row>
    <row r="97666" spans="16:16" x14ac:dyDescent="0.3">
      <c r="P97666" s="83"/>
    </row>
    <row r="97667" spans="16:16" x14ac:dyDescent="0.3">
      <c r="P97667" s="83"/>
    </row>
    <row r="97668" spans="16:16" x14ac:dyDescent="0.3">
      <c r="P97668" s="83"/>
    </row>
    <row r="97669" spans="16:16" x14ac:dyDescent="0.3">
      <c r="P97669" s="83"/>
    </row>
    <row r="97670" spans="16:16" x14ac:dyDescent="0.3">
      <c r="P97670" s="83"/>
    </row>
    <row r="97671" spans="16:16" x14ac:dyDescent="0.3">
      <c r="P97671" s="83"/>
    </row>
    <row r="97672" spans="16:16" x14ac:dyDescent="0.3">
      <c r="P97672" s="83"/>
    </row>
    <row r="97673" spans="16:16" x14ac:dyDescent="0.3">
      <c r="P97673" s="83"/>
    </row>
    <row r="97674" spans="16:16" x14ac:dyDescent="0.3">
      <c r="P97674" s="83"/>
    </row>
    <row r="97675" spans="16:16" x14ac:dyDescent="0.3">
      <c r="P97675" s="83"/>
    </row>
    <row r="97676" spans="16:16" x14ac:dyDescent="0.3">
      <c r="P97676" s="83"/>
    </row>
    <row r="97677" spans="16:16" x14ac:dyDescent="0.3">
      <c r="P97677" s="83"/>
    </row>
    <row r="97678" spans="16:16" x14ac:dyDescent="0.3">
      <c r="P97678" s="83"/>
    </row>
    <row r="97679" spans="16:16" x14ac:dyDescent="0.3">
      <c r="P97679" s="83"/>
    </row>
    <row r="97680" spans="16:16" x14ac:dyDescent="0.3">
      <c r="P97680" s="83"/>
    </row>
    <row r="97681" spans="16:16" x14ac:dyDescent="0.3">
      <c r="P97681" s="83"/>
    </row>
    <row r="97682" spans="16:16" x14ac:dyDescent="0.3">
      <c r="P97682" s="83"/>
    </row>
    <row r="97683" spans="16:16" x14ac:dyDescent="0.3">
      <c r="P97683" s="83"/>
    </row>
    <row r="97684" spans="16:16" x14ac:dyDescent="0.3">
      <c r="P97684" s="83"/>
    </row>
    <row r="97685" spans="16:16" x14ac:dyDescent="0.3">
      <c r="P97685" s="83"/>
    </row>
    <row r="97686" spans="16:16" x14ac:dyDescent="0.3">
      <c r="P97686" s="83"/>
    </row>
    <row r="97687" spans="16:16" x14ac:dyDescent="0.3">
      <c r="P97687" s="83"/>
    </row>
    <row r="97688" spans="16:16" x14ac:dyDescent="0.3">
      <c r="P97688" s="83"/>
    </row>
    <row r="97689" spans="16:16" x14ac:dyDescent="0.3">
      <c r="P97689" s="83"/>
    </row>
    <row r="97690" spans="16:16" x14ac:dyDescent="0.3">
      <c r="P97690" s="83"/>
    </row>
    <row r="97691" spans="16:16" x14ac:dyDescent="0.3">
      <c r="P97691" s="83"/>
    </row>
    <row r="97692" spans="16:16" x14ac:dyDescent="0.3">
      <c r="P97692" s="83"/>
    </row>
    <row r="97693" spans="16:16" x14ac:dyDescent="0.3">
      <c r="P97693" s="83"/>
    </row>
    <row r="97694" spans="16:16" x14ac:dyDescent="0.3">
      <c r="P97694" s="83"/>
    </row>
    <row r="97695" spans="16:16" x14ac:dyDescent="0.3">
      <c r="P97695" s="83"/>
    </row>
    <row r="97696" spans="16:16" x14ac:dyDescent="0.3">
      <c r="P97696" s="83"/>
    </row>
    <row r="97697" spans="16:16" x14ac:dyDescent="0.3">
      <c r="P97697" s="83"/>
    </row>
    <row r="97698" spans="16:16" x14ac:dyDescent="0.3">
      <c r="P97698" s="83"/>
    </row>
    <row r="97699" spans="16:16" x14ac:dyDescent="0.3">
      <c r="P97699" s="83"/>
    </row>
    <row r="97700" spans="16:16" x14ac:dyDescent="0.3">
      <c r="P97700" s="83"/>
    </row>
    <row r="97701" spans="16:16" x14ac:dyDescent="0.3">
      <c r="P97701" s="83"/>
    </row>
    <row r="97702" spans="16:16" x14ac:dyDescent="0.3">
      <c r="P97702" s="83"/>
    </row>
    <row r="97703" spans="16:16" x14ac:dyDescent="0.3">
      <c r="P97703" s="83"/>
    </row>
    <row r="97704" spans="16:16" x14ac:dyDescent="0.3">
      <c r="P97704" s="83"/>
    </row>
    <row r="97705" spans="16:16" x14ac:dyDescent="0.3">
      <c r="P97705" s="83"/>
    </row>
    <row r="97706" spans="16:16" x14ac:dyDescent="0.3">
      <c r="P97706" s="83"/>
    </row>
    <row r="97707" spans="16:16" x14ac:dyDescent="0.3">
      <c r="P97707" s="83"/>
    </row>
    <row r="97708" spans="16:16" x14ac:dyDescent="0.3">
      <c r="P97708" s="83"/>
    </row>
    <row r="97709" spans="16:16" x14ac:dyDescent="0.3">
      <c r="P97709" s="83"/>
    </row>
    <row r="97710" spans="16:16" x14ac:dyDescent="0.3">
      <c r="P97710" s="83"/>
    </row>
    <row r="97711" spans="16:16" x14ac:dyDescent="0.3">
      <c r="P97711" s="83"/>
    </row>
    <row r="97712" spans="16:16" x14ac:dyDescent="0.3">
      <c r="P97712" s="83"/>
    </row>
    <row r="97713" spans="16:16" x14ac:dyDescent="0.3">
      <c r="P97713" s="83"/>
    </row>
    <row r="97714" spans="16:16" x14ac:dyDescent="0.3">
      <c r="P97714" s="83"/>
    </row>
    <row r="97715" spans="16:16" x14ac:dyDescent="0.3">
      <c r="P97715" s="83"/>
    </row>
    <row r="97716" spans="16:16" x14ac:dyDescent="0.3">
      <c r="P97716" s="83"/>
    </row>
    <row r="97717" spans="16:16" x14ac:dyDescent="0.3">
      <c r="P97717" s="83"/>
    </row>
    <row r="97718" spans="16:16" x14ac:dyDescent="0.3">
      <c r="P97718" s="83"/>
    </row>
    <row r="97719" spans="16:16" x14ac:dyDescent="0.3">
      <c r="P97719" s="83"/>
    </row>
    <row r="97720" spans="16:16" x14ac:dyDescent="0.3">
      <c r="P97720" s="83"/>
    </row>
    <row r="97721" spans="16:16" x14ac:dyDescent="0.3">
      <c r="P97721" s="83"/>
    </row>
    <row r="97722" spans="16:16" x14ac:dyDescent="0.3">
      <c r="P97722" s="83"/>
    </row>
    <row r="97723" spans="16:16" x14ac:dyDescent="0.3">
      <c r="P97723" s="83"/>
    </row>
    <row r="97724" spans="16:16" x14ac:dyDescent="0.3">
      <c r="P97724" s="83"/>
    </row>
    <row r="97725" spans="16:16" x14ac:dyDescent="0.3">
      <c r="P97725" s="83"/>
    </row>
    <row r="97726" spans="16:16" x14ac:dyDescent="0.3">
      <c r="P97726" s="83"/>
    </row>
    <row r="97727" spans="16:16" x14ac:dyDescent="0.3">
      <c r="P97727" s="83"/>
    </row>
    <row r="97728" spans="16:16" x14ac:dyDescent="0.3">
      <c r="P97728" s="83"/>
    </row>
    <row r="97729" spans="16:16" x14ac:dyDescent="0.3">
      <c r="P97729" s="83"/>
    </row>
    <row r="97730" spans="16:16" x14ac:dyDescent="0.3">
      <c r="P97730" s="83"/>
    </row>
    <row r="97731" spans="16:16" x14ac:dyDescent="0.3">
      <c r="P97731" s="83"/>
    </row>
    <row r="97732" spans="16:16" x14ac:dyDescent="0.3">
      <c r="P97732" s="83"/>
    </row>
    <row r="97733" spans="16:16" x14ac:dyDescent="0.3">
      <c r="P97733" s="83"/>
    </row>
    <row r="97734" spans="16:16" x14ac:dyDescent="0.3">
      <c r="P97734" s="83"/>
    </row>
    <row r="97735" spans="16:16" x14ac:dyDescent="0.3">
      <c r="P97735" s="83"/>
    </row>
    <row r="97736" spans="16:16" x14ac:dyDescent="0.3">
      <c r="P97736" s="83"/>
    </row>
    <row r="97737" spans="16:16" x14ac:dyDescent="0.3">
      <c r="P97737" s="83"/>
    </row>
    <row r="97738" spans="16:16" x14ac:dyDescent="0.3">
      <c r="P97738" s="83"/>
    </row>
    <row r="97739" spans="16:16" x14ac:dyDescent="0.3">
      <c r="P97739" s="83"/>
    </row>
    <row r="97740" spans="16:16" x14ac:dyDescent="0.3">
      <c r="P97740" s="83"/>
    </row>
    <row r="97741" spans="16:16" x14ac:dyDescent="0.3">
      <c r="P97741" s="83"/>
    </row>
    <row r="97742" spans="16:16" x14ac:dyDescent="0.3">
      <c r="P97742" s="83"/>
    </row>
    <row r="97743" spans="16:16" x14ac:dyDescent="0.3">
      <c r="P97743" s="83"/>
    </row>
    <row r="97744" spans="16:16" x14ac:dyDescent="0.3">
      <c r="P97744" s="83"/>
    </row>
    <row r="97745" spans="16:16" x14ac:dyDescent="0.3">
      <c r="P97745" s="83"/>
    </row>
    <row r="97746" spans="16:16" x14ac:dyDescent="0.3">
      <c r="P97746" s="83"/>
    </row>
    <row r="97747" spans="16:16" x14ac:dyDescent="0.3">
      <c r="P97747" s="83"/>
    </row>
    <row r="97748" spans="16:16" x14ac:dyDescent="0.3">
      <c r="P97748" s="83"/>
    </row>
    <row r="97749" spans="16:16" x14ac:dyDescent="0.3">
      <c r="P97749" s="83"/>
    </row>
    <row r="97750" spans="16:16" x14ac:dyDescent="0.3">
      <c r="P97750" s="83"/>
    </row>
    <row r="97751" spans="16:16" x14ac:dyDescent="0.3">
      <c r="P97751" s="83"/>
    </row>
    <row r="97752" spans="16:16" x14ac:dyDescent="0.3">
      <c r="P97752" s="83"/>
    </row>
    <row r="97753" spans="16:16" x14ac:dyDescent="0.3">
      <c r="P97753" s="83"/>
    </row>
    <row r="97754" spans="16:16" x14ac:dyDescent="0.3">
      <c r="P97754" s="83"/>
    </row>
    <row r="97755" spans="16:16" x14ac:dyDescent="0.3">
      <c r="P97755" s="83"/>
    </row>
    <row r="97756" spans="16:16" x14ac:dyDescent="0.3">
      <c r="P97756" s="83"/>
    </row>
    <row r="97757" spans="16:16" x14ac:dyDescent="0.3">
      <c r="P97757" s="83"/>
    </row>
    <row r="97758" spans="16:16" x14ac:dyDescent="0.3">
      <c r="P97758" s="83"/>
    </row>
    <row r="97759" spans="16:16" x14ac:dyDescent="0.3">
      <c r="P97759" s="83"/>
    </row>
    <row r="97760" spans="16:16" x14ac:dyDescent="0.3">
      <c r="P97760" s="83"/>
    </row>
    <row r="97761" spans="16:16" x14ac:dyDescent="0.3">
      <c r="P97761" s="83"/>
    </row>
    <row r="97762" spans="16:16" x14ac:dyDescent="0.3">
      <c r="P97762" s="83"/>
    </row>
    <row r="97763" spans="16:16" x14ac:dyDescent="0.3">
      <c r="P97763" s="83"/>
    </row>
    <row r="97764" spans="16:16" x14ac:dyDescent="0.3">
      <c r="P97764" s="83"/>
    </row>
    <row r="97765" spans="16:16" x14ac:dyDescent="0.3">
      <c r="P97765" s="83"/>
    </row>
    <row r="97766" spans="16:16" x14ac:dyDescent="0.3">
      <c r="P97766" s="83"/>
    </row>
    <row r="97767" spans="16:16" x14ac:dyDescent="0.3">
      <c r="P97767" s="83"/>
    </row>
    <row r="97768" spans="16:16" x14ac:dyDescent="0.3">
      <c r="P97768" s="83"/>
    </row>
    <row r="97769" spans="16:16" x14ac:dyDescent="0.3">
      <c r="P97769" s="83"/>
    </row>
    <row r="97770" spans="16:16" x14ac:dyDescent="0.3">
      <c r="P97770" s="83"/>
    </row>
    <row r="97771" spans="16:16" x14ac:dyDescent="0.3">
      <c r="P97771" s="83"/>
    </row>
    <row r="97772" spans="16:16" x14ac:dyDescent="0.3">
      <c r="P97772" s="83"/>
    </row>
    <row r="97773" spans="16:16" x14ac:dyDescent="0.3">
      <c r="P97773" s="83"/>
    </row>
    <row r="97774" spans="16:16" x14ac:dyDescent="0.3">
      <c r="P97774" s="83"/>
    </row>
    <row r="97775" spans="16:16" x14ac:dyDescent="0.3">
      <c r="P97775" s="83"/>
    </row>
    <row r="97776" spans="16:16" x14ac:dyDescent="0.3">
      <c r="P97776" s="83"/>
    </row>
    <row r="97777" spans="16:16" x14ac:dyDescent="0.3">
      <c r="P97777" s="83"/>
    </row>
    <row r="97778" spans="16:16" x14ac:dyDescent="0.3">
      <c r="P97778" s="83"/>
    </row>
    <row r="97779" spans="16:16" x14ac:dyDescent="0.3">
      <c r="P97779" s="83"/>
    </row>
    <row r="97780" spans="16:16" x14ac:dyDescent="0.3">
      <c r="P97780" s="83"/>
    </row>
    <row r="97781" spans="16:16" x14ac:dyDescent="0.3">
      <c r="P97781" s="83"/>
    </row>
    <row r="97782" spans="16:16" x14ac:dyDescent="0.3">
      <c r="P97782" s="83"/>
    </row>
    <row r="97783" spans="16:16" x14ac:dyDescent="0.3">
      <c r="P97783" s="83"/>
    </row>
    <row r="97784" spans="16:16" x14ac:dyDescent="0.3">
      <c r="P97784" s="83"/>
    </row>
    <row r="97785" spans="16:16" x14ac:dyDescent="0.3">
      <c r="P97785" s="83"/>
    </row>
    <row r="97786" spans="16:16" x14ac:dyDescent="0.3">
      <c r="P97786" s="83"/>
    </row>
    <row r="97787" spans="16:16" x14ac:dyDescent="0.3">
      <c r="P97787" s="83"/>
    </row>
    <row r="97788" spans="16:16" x14ac:dyDescent="0.3">
      <c r="P97788" s="83"/>
    </row>
    <row r="97789" spans="16:16" x14ac:dyDescent="0.3">
      <c r="P97789" s="83"/>
    </row>
    <row r="97790" spans="16:16" x14ac:dyDescent="0.3">
      <c r="P97790" s="83"/>
    </row>
    <row r="97791" spans="16:16" x14ac:dyDescent="0.3">
      <c r="P97791" s="83"/>
    </row>
    <row r="97792" spans="16:16" x14ac:dyDescent="0.3">
      <c r="P97792" s="83"/>
    </row>
    <row r="97793" spans="16:16" x14ac:dyDescent="0.3">
      <c r="P97793" s="83"/>
    </row>
    <row r="97794" spans="16:16" x14ac:dyDescent="0.3">
      <c r="P97794" s="83"/>
    </row>
    <row r="97795" spans="16:16" x14ac:dyDescent="0.3">
      <c r="P97795" s="83"/>
    </row>
    <row r="97796" spans="16:16" x14ac:dyDescent="0.3">
      <c r="P97796" s="83"/>
    </row>
    <row r="97797" spans="16:16" x14ac:dyDescent="0.3">
      <c r="P97797" s="83"/>
    </row>
    <row r="97798" spans="16:16" x14ac:dyDescent="0.3">
      <c r="P97798" s="83"/>
    </row>
    <row r="97799" spans="16:16" x14ac:dyDescent="0.3">
      <c r="P97799" s="83"/>
    </row>
    <row r="97800" spans="16:16" x14ac:dyDescent="0.3">
      <c r="P97800" s="83"/>
    </row>
    <row r="97801" spans="16:16" x14ac:dyDescent="0.3">
      <c r="P97801" s="83"/>
    </row>
    <row r="97802" spans="16:16" x14ac:dyDescent="0.3">
      <c r="P97802" s="83"/>
    </row>
    <row r="97803" spans="16:16" x14ac:dyDescent="0.3">
      <c r="P97803" s="83"/>
    </row>
    <row r="97804" spans="16:16" x14ac:dyDescent="0.3">
      <c r="P97804" s="83"/>
    </row>
    <row r="97805" spans="16:16" x14ac:dyDescent="0.3">
      <c r="P97805" s="83"/>
    </row>
    <row r="97806" spans="16:16" x14ac:dyDescent="0.3">
      <c r="P97806" s="83"/>
    </row>
    <row r="97807" spans="16:16" x14ac:dyDescent="0.3">
      <c r="P97807" s="83"/>
    </row>
    <row r="97808" spans="16:16" x14ac:dyDescent="0.3">
      <c r="P97808" s="83"/>
    </row>
    <row r="97809" spans="16:16" x14ac:dyDescent="0.3">
      <c r="P97809" s="83"/>
    </row>
    <row r="97810" spans="16:16" x14ac:dyDescent="0.3">
      <c r="P97810" s="83"/>
    </row>
    <row r="97811" spans="16:16" x14ac:dyDescent="0.3">
      <c r="P97811" s="83"/>
    </row>
    <row r="97812" spans="16:16" x14ac:dyDescent="0.3">
      <c r="P97812" s="83"/>
    </row>
    <row r="97813" spans="16:16" x14ac:dyDescent="0.3">
      <c r="P97813" s="83"/>
    </row>
    <row r="97814" spans="16:16" x14ac:dyDescent="0.3">
      <c r="P97814" s="83"/>
    </row>
    <row r="97815" spans="16:16" x14ac:dyDescent="0.3">
      <c r="P97815" s="83"/>
    </row>
    <row r="97816" spans="16:16" x14ac:dyDescent="0.3">
      <c r="P97816" s="83"/>
    </row>
    <row r="97817" spans="16:16" x14ac:dyDescent="0.3">
      <c r="P97817" s="83"/>
    </row>
    <row r="97818" spans="16:16" x14ac:dyDescent="0.3">
      <c r="P97818" s="83"/>
    </row>
    <row r="97819" spans="16:16" x14ac:dyDescent="0.3">
      <c r="P97819" s="83"/>
    </row>
    <row r="97820" spans="16:16" x14ac:dyDescent="0.3">
      <c r="P97820" s="83"/>
    </row>
    <row r="97821" spans="16:16" x14ac:dyDescent="0.3">
      <c r="P97821" s="83"/>
    </row>
    <row r="97822" spans="16:16" x14ac:dyDescent="0.3">
      <c r="P97822" s="83"/>
    </row>
    <row r="97823" spans="16:16" x14ac:dyDescent="0.3">
      <c r="P97823" s="83"/>
    </row>
    <row r="97824" spans="16:16" x14ac:dyDescent="0.3">
      <c r="P97824" s="83"/>
    </row>
    <row r="97825" spans="16:16" x14ac:dyDescent="0.3">
      <c r="P97825" s="83"/>
    </row>
    <row r="97826" spans="16:16" x14ac:dyDescent="0.3">
      <c r="P97826" s="83"/>
    </row>
    <row r="97827" spans="16:16" x14ac:dyDescent="0.3">
      <c r="P97827" s="83"/>
    </row>
    <row r="97828" spans="16:16" x14ac:dyDescent="0.3">
      <c r="P97828" s="83"/>
    </row>
    <row r="97829" spans="16:16" x14ac:dyDescent="0.3">
      <c r="P97829" s="83"/>
    </row>
    <row r="97830" spans="16:16" x14ac:dyDescent="0.3">
      <c r="P97830" s="83"/>
    </row>
    <row r="97831" spans="16:16" x14ac:dyDescent="0.3">
      <c r="P97831" s="83"/>
    </row>
    <row r="97832" spans="16:16" x14ac:dyDescent="0.3">
      <c r="P97832" s="83"/>
    </row>
    <row r="97833" spans="16:16" x14ac:dyDescent="0.3">
      <c r="P97833" s="83"/>
    </row>
    <row r="97834" spans="16:16" x14ac:dyDescent="0.3">
      <c r="P97834" s="83"/>
    </row>
    <row r="97835" spans="16:16" x14ac:dyDescent="0.3">
      <c r="P97835" s="83"/>
    </row>
    <row r="97836" spans="16:16" x14ac:dyDescent="0.3">
      <c r="P97836" s="83"/>
    </row>
    <row r="97837" spans="16:16" x14ac:dyDescent="0.3">
      <c r="P97837" s="83"/>
    </row>
    <row r="97838" spans="16:16" x14ac:dyDescent="0.3">
      <c r="P97838" s="83"/>
    </row>
    <row r="97839" spans="16:16" x14ac:dyDescent="0.3">
      <c r="P97839" s="83"/>
    </row>
    <row r="97840" spans="16:16" x14ac:dyDescent="0.3">
      <c r="P97840" s="83"/>
    </row>
    <row r="97841" spans="16:16" x14ac:dyDescent="0.3">
      <c r="P97841" s="83"/>
    </row>
    <row r="97842" spans="16:16" x14ac:dyDescent="0.3">
      <c r="P97842" s="83"/>
    </row>
    <row r="97843" spans="16:16" x14ac:dyDescent="0.3">
      <c r="P97843" s="83"/>
    </row>
    <row r="97844" spans="16:16" x14ac:dyDescent="0.3">
      <c r="P97844" s="83"/>
    </row>
    <row r="97845" spans="16:16" x14ac:dyDescent="0.3">
      <c r="P97845" s="83"/>
    </row>
    <row r="97846" spans="16:16" x14ac:dyDescent="0.3">
      <c r="P97846" s="83"/>
    </row>
    <row r="97847" spans="16:16" x14ac:dyDescent="0.3">
      <c r="P97847" s="83"/>
    </row>
    <row r="97848" spans="16:16" x14ac:dyDescent="0.3">
      <c r="P97848" s="83"/>
    </row>
    <row r="97849" spans="16:16" x14ac:dyDescent="0.3">
      <c r="P97849" s="83"/>
    </row>
    <row r="97850" spans="16:16" x14ac:dyDescent="0.3">
      <c r="P97850" s="83"/>
    </row>
    <row r="97851" spans="16:16" x14ac:dyDescent="0.3">
      <c r="P97851" s="83"/>
    </row>
    <row r="97852" spans="16:16" x14ac:dyDescent="0.3">
      <c r="P97852" s="83"/>
    </row>
    <row r="97853" spans="16:16" x14ac:dyDescent="0.3">
      <c r="P97853" s="83"/>
    </row>
    <row r="97854" spans="16:16" x14ac:dyDescent="0.3">
      <c r="P97854" s="83"/>
    </row>
    <row r="97855" spans="16:16" x14ac:dyDescent="0.3">
      <c r="P97855" s="83"/>
    </row>
    <row r="97856" spans="16:16" x14ac:dyDescent="0.3">
      <c r="P97856" s="83"/>
    </row>
    <row r="97857" spans="16:16" x14ac:dyDescent="0.3">
      <c r="P97857" s="83"/>
    </row>
    <row r="97858" spans="16:16" x14ac:dyDescent="0.3">
      <c r="P97858" s="83"/>
    </row>
    <row r="97859" spans="16:16" x14ac:dyDescent="0.3">
      <c r="P97859" s="83"/>
    </row>
    <row r="97860" spans="16:16" x14ac:dyDescent="0.3">
      <c r="P97860" s="83"/>
    </row>
    <row r="97861" spans="16:16" x14ac:dyDescent="0.3">
      <c r="P97861" s="83"/>
    </row>
    <row r="97862" spans="16:16" x14ac:dyDescent="0.3">
      <c r="P97862" s="83"/>
    </row>
    <row r="97863" spans="16:16" x14ac:dyDescent="0.3">
      <c r="P97863" s="83"/>
    </row>
    <row r="97864" spans="16:16" x14ac:dyDescent="0.3">
      <c r="P97864" s="83"/>
    </row>
    <row r="97865" spans="16:16" x14ac:dyDescent="0.3">
      <c r="P97865" s="83"/>
    </row>
    <row r="97866" spans="16:16" x14ac:dyDescent="0.3">
      <c r="P97866" s="83"/>
    </row>
    <row r="97867" spans="16:16" x14ac:dyDescent="0.3">
      <c r="P97867" s="83"/>
    </row>
    <row r="97868" spans="16:16" x14ac:dyDescent="0.3">
      <c r="P97868" s="83"/>
    </row>
    <row r="97869" spans="16:16" x14ac:dyDescent="0.3">
      <c r="P97869" s="83"/>
    </row>
    <row r="97870" spans="16:16" x14ac:dyDescent="0.3">
      <c r="P97870" s="83"/>
    </row>
    <row r="97871" spans="16:16" x14ac:dyDescent="0.3">
      <c r="P97871" s="83"/>
    </row>
    <row r="97872" spans="16:16" x14ac:dyDescent="0.3">
      <c r="P97872" s="83"/>
    </row>
    <row r="97873" spans="16:16" x14ac:dyDescent="0.3">
      <c r="P97873" s="83"/>
    </row>
    <row r="97874" spans="16:16" x14ac:dyDescent="0.3">
      <c r="P97874" s="83"/>
    </row>
    <row r="97875" spans="16:16" x14ac:dyDescent="0.3">
      <c r="P97875" s="83"/>
    </row>
    <row r="97876" spans="16:16" x14ac:dyDescent="0.3">
      <c r="P97876" s="83"/>
    </row>
    <row r="97877" spans="16:16" x14ac:dyDescent="0.3">
      <c r="P97877" s="83"/>
    </row>
    <row r="97878" spans="16:16" x14ac:dyDescent="0.3">
      <c r="P97878" s="83"/>
    </row>
    <row r="97879" spans="16:16" x14ac:dyDescent="0.3">
      <c r="P97879" s="83"/>
    </row>
    <row r="97880" spans="16:16" x14ac:dyDescent="0.3">
      <c r="P97880" s="83"/>
    </row>
    <row r="97881" spans="16:16" x14ac:dyDescent="0.3">
      <c r="P97881" s="83"/>
    </row>
    <row r="97882" spans="16:16" x14ac:dyDescent="0.3">
      <c r="P97882" s="83"/>
    </row>
    <row r="97883" spans="16:16" x14ac:dyDescent="0.3">
      <c r="P97883" s="83"/>
    </row>
    <row r="97884" spans="16:16" x14ac:dyDescent="0.3">
      <c r="P97884" s="83"/>
    </row>
    <row r="97885" spans="16:16" x14ac:dyDescent="0.3">
      <c r="P97885" s="83"/>
    </row>
    <row r="97886" spans="16:16" x14ac:dyDescent="0.3">
      <c r="P97886" s="83"/>
    </row>
    <row r="97887" spans="16:16" x14ac:dyDescent="0.3">
      <c r="P97887" s="83"/>
    </row>
    <row r="97888" spans="16:16" x14ac:dyDescent="0.3">
      <c r="P97888" s="83"/>
    </row>
    <row r="97889" spans="16:16" x14ac:dyDescent="0.3">
      <c r="P97889" s="83"/>
    </row>
    <row r="97890" spans="16:16" x14ac:dyDescent="0.3">
      <c r="P97890" s="83"/>
    </row>
    <row r="97891" spans="16:16" x14ac:dyDescent="0.3">
      <c r="P97891" s="83"/>
    </row>
    <row r="97892" spans="16:16" x14ac:dyDescent="0.3">
      <c r="P97892" s="83"/>
    </row>
    <row r="97893" spans="16:16" x14ac:dyDescent="0.3">
      <c r="P97893" s="83"/>
    </row>
    <row r="97894" spans="16:16" x14ac:dyDescent="0.3">
      <c r="P97894" s="83"/>
    </row>
    <row r="97895" spans="16:16" x14ac:dyDescent="0.3">
      <c r="P97895" s="83"/>
    </row>
    <row r="97896" spans="16:16" x14ac:dyDescent="0.3">
      <c r="P97896" s="83"/>
    </row>
    <row r="97897" spans="16:16" x14ac:dyDescent="0.3">
      <c r="P97897" s="83"/>
    </row>
    <row r="97898" spans="16:16" x14ac:dyDescent="0.3">
      <c r="P97898" s="83"/>
    </row>
    <row r="97899" spans="16:16" x14ac:dyDescent="0.3">
      <c r="P97899" s="83"/>
    </row>
    <row r="97900" spans="16:16" x14ac:dyDescent="0.3">
      <c r="P97900" s="83"/>
    </row>
    <row r="97901" spans="16:16" x14ac:dyDescent="0.3">
      <c r="P97901" s="83"/>
    </row>
    <row r="97902" spans="16:16" x14ac:dyDescent="0.3">
      <c r="P97902" s="83"/>
    </row>
    <row r="97903" spans="16:16" x14ac:dyDescent="0.3">
      <c r="P97903" s="83"/>
    </row>
    <row r="97904" spans="16:16" x14ac:dyDescent="0.3">
      <c r="P97904" s="83"/>
    </row>
    <row r="97905" spans="16:16" x14ac:dyDescent="0.3">
      <c r="P97905" s="83"/>
    </row>
    <row r="97906" spans="16:16" x14ac:dyDescent="0.3">
      <c r="P97906" s="83"/>
    </row>
    <row r="97907" spans="16:16" x14ac:dyDescent="0.3">
      <c r="P97907" s="83"/>
    </row>
    <row r="97908" spans="16:16" x14ac:dyDescent="0.3">
      <c r="P97908" s="83"/>
    </row>
    <row r="97909" spans="16:16" x14ac:dyDescent="0.3">
      <c r="P97909" s="83"/>
    </row>
    <row r="97910" spans="16:16" x14ac:dyDescent="0.3">
      <c r="P97910" s="83"/>
    </row>
    <row r="97911" spans="16:16" x14ac:dyDescent="0.3">
      <c r="P97911" s="83"/>
    </row>
    <row r="97912" spans="16:16" x14ac:dyDescent="0.3">
      <c r="P97912" s="83"/>
    </row>
    <row r="97913" spans="16:16" x14ac:dyDescent="0.3">
      <c r="P97913" s="83"/>
    </row>
    <row r="97914" spans="16:16" x14ac:dyDescent="0.3">
      <c r="P97914" s="83"/>
    </row>
    <row r="97915" spans="16:16" x14ac:dyDescent="0.3">
      <c r="P97915" s="83"/>
    </row>
    <row r="97916" spans="16:16" x14ac:dyDescent="0.3">
      <c r="P97916" s="83"/>
    </row>
    <row r="97917" spans="16:16" x14ac:dyDescent="0.3">
      <c r="P97917" s="83"/>
    </row>
    <row r="97918" spans="16:16" x14ac:dyDescent="0.3">
      <c r="P97918" s="83"/>
    </row>
    <row r="97919" spans="16:16" x14ac:dyDescent="0.3">
      <c r="P97919" s="83"/>
    </row>
    <row r="97920" spans="16:16" x14ac:dyDescent="0.3">
      <c r="P97920" s="83"/>
    </row>
    <row r="97921" spans="16:16" x14ac:dyDescent="0.3">
      <c r="P97921" s="83"/>
    </row>
    <row r="97922" spans="16:16" x14ac:dyDescent="0.3">
      <c r="P97922" s="83"/>
    </row>
    <row r="97923" spans="16:16" x14ac:dyDescent="0.3">
      <c r="P97923" s="83"/>
    </row>
    <row r="97924" spans="16:16" x14ac:dyDescent="0.3">
      <c r="P97924" s="83"/>
    </row>
    <row r="97925" spans="16:16" x14ac:dyDescent="0.3">
      <c r="P97925" s="83"/>
    </row>
    <row r="97926" spans="16:16" x14ac:dyDescent="0.3">
      <c r="P97926" s="83"/>
    </row>
    <row r="97927" spans="16:16" x14ac:dyDescent="0.3">
      <c r="P97927" s="83"/>
    </row>
    <row r="97928" spans="16:16" x14ac:dyDescent="0.3">
      <c r="P97928" s="83"/>
    </row>
    <row r="97929" spans="16:16" x14ac:dyDescent="0.3">
      <c r="P97929" s="83"/>
    </row>
    <row r="97930" spans="16:16" x14ac:dyDescent="0.3">
      <c r="P97930" s="83"/>
    </row>
    <row r="97931" spans="16:16" x14ac:dyDescent="0.3">
      <c r="P97931" s="83"/>
    </row>
    <row r="97932" spans="16:16" x14ac:dyDescent="0.3">
      <c r="P97932" s="83"/>
    </row>
    <row r="97933" spans="16:16" x14ac:dyDescent="0.3">
      <c r="P97933" s="83"/>
    </row>
    <row r="97934" spans="16:16" x14ac:dyDescent="0.3">
      <c r="P97934" s="83"/>
    </row>
    <row r="97935" spans="16:16" x14ac:dyDescent="0.3">
      <c r="P97935" s="83"/>
    </row>
    <row r="97936" spans="16:16" x14ac:dyDescent="0.3">
      <c r="P97936" s="83"/>
    </row>
    <row r="97937" spans="16:16" x14ac:dyDescent="0.3">
      <c r="P97937" s="83"/>
    </row>
    <row r="97938" spans="16:16" x14ac:dyDescent="0.3">
      <c r="P97938" s="83"/>
    </row>
    <row r="97939" spans="16:16" x14ac:dyDescent="0.3">
      <c r="P97939" s="83"/>
    </row>
    <row r="97940" spans="16:16" x14ac:dyDescent="0.3">
      <c r="P97940" s="83"/>
    </row>
    <row r="97941" spans="16:16" x14ac:dyDescent="0.3">
      <c r="P97941" s="83"/>
    </row>
    <row r="97942" spans="16:16" x14ac:dyDescent="0.3">
      <c r="P97942" s="83"/>
    </row>
    <row r="97943" spans="16:16" x14ac:dyDescent="0.3">
      <c r="P97943" s="83"/>
    </row>
    <row r="97944" spans="16:16" x14ac:dyDescent="0.3">
      <c r="P97944" s="83"/>
    </row>
    <row r="97945" spans="16:16" x14ac:dyDescent="0.3">
      <c r="P97945" s="83"/>
    </row>
    <row r="97946" spans="16:16" x14ac:dyDescent="0.3">
      <c r="P97946" s="83"/>
    </row>
    <row r="97947" spans="16:16" x14ac:dyDescent="0.3">
      <c r="P97947" s="83"/>
    </row>
    <row r="97948" spans="16:16" x14ac:dyDescent="0.3">
      <c r="P97948" s="83"/>
    </row>
    <row r="97949" spans="16:16" x14ac:dyDescent="0.3">
      <c r="P97949" s="83"/>
    </row>
    <row r="97950" spans="16:16" x14ac:dyDescent="0.3">
      <c r="P97950" s="83"/>
    </row>
    <row r="97951" spans="16:16" x14ac:dyDescent="0.3">
      <c r="P97951" s="83"/>
    </row>
    <row r="97952" spans="16:16" x14ac:dyDescent="0.3">
      <c r="P97952" s="83"/>
    </row>
    <row r="97953" spans="16:16" x14ac:dyDescent="0.3">
      <c r="P97953" s="83"/>
    </row>
    <row r="97954" spans="16:16" x14ac:dyDescent="0.3">
      <c r="P97954" s="83"/>
    </row>
    <row r="97955" spans="16:16" x14ac:dyDescent="0.3">
      <c r="P97955" s="83"/>
    </row>
    <row r="97956" spans="16:16" x14ac:dyDescent="0.3">
      <c r="P97956" s="83"/>
    </row>
    <row r="97957" spans="16:16" x14ac:dyDescent="0.3">
      <c r="P97957" s="83"/>
    </row>
    <row r="97958" spans="16:16" x14ac:dyDescent="0.3">
      <c r="P97958" s="83"/>
    </row>
    <row r="97959" spans="16:16" x14ac:dyDescent="0.3">
      <c r="P97959" s="83"/>
    </row>
    <row r="97960" spans="16:16" x14ac:dyDescent="0.3">
      <c r="P97960" s="83"/>
    </row>
    <row r="97961" spans="16:16" x14ac:dyDescent="0.3">
      <c r="P97961" s="83"/>
    </row>
    <row r="97962" spans="16:16" x14ac:dyDescent="0.3">
      <c r="P97962" s="83"/>
    </row>
    <row r="97963" spans="16:16" x14ac:dyDescent="0.3">
      <c r="P97963" s="83"/>
    </row>
    <row r="97964" spans="16:16" x14ac:dyDescent="0.3">
      <c r="P97964" s="83"/>
    </row>
    <row r="97965" spans="16:16" x14ac:dyDescent="0.3">
      <c r="P97965" s="83"/>
    </row>
    <row r="97966" spans="16:16" x14ac:dyDescent="0.3">
      <c r="P97966" s="83"/>
    </row>
    <row r="97967" spans="16:16" x14ac:dyDescent="0.3">
      <c r="P97967" s="83"/>
    </row>
    <row r="97968" spans="16:16" x14ac:dyDescent="0.3">
      <c r="P97968" s="83"/>
    </row>
    <row r="97969" spans="16:16" x14ac:dyDescent="0.3">
      <c r="P97969" s="83"/>
    </row>
    <row r="97970" spans="16:16" x14ac:dyDescent="0.3">
      <c r="P97970" s="83"/>
    </row>
    <row r="97971" spans="16:16" x14ac:dyDescent="0.3">
      <c r="P97971" s="83"/>
    </row>
    <row r="97972" spans="16:16" x14ac:dyDescent="0.3">
      <c r="P97972" s="83"/>
    </row>
    <row r="97973" spans="16:16" x14ac:dyDescent="0.3">
      <c r="P97973" s="83"/>
    </row>
    <row r="97974" spans="16:16" x14ac:dyDescent="0.3">
      <c r="P97974" s="83"/>
    </row>
    <row r="97975" spans="16:16" x14ac:dyDescent="0.3">
      <c r="P97975" s="83"/>
    </row>
    <row r="97976" spans="16:16" x14ac:dyDescent="0.3">
      <c r="P97976" s="83"/>
    </row>
    <row r="97977" spans="16:16" x14ac:dyDescent="0.3">
      <c r="P97977" s="83"/>
    </row>
    <row r="97978" spans="16:16" x14ac:dyDescent="0.3">
      <c r="P97978" s="83"/>
    </row>
    <row r="97979" spans="16:16" x14ac:dyDescent="0.3">
      <c r="P97979" s="83"/>
    </row>
    <row r="97980" spans="16:16" x14ac:dyDescent="0.3">
      <c r="P97980" s="83"/>
    </row>
    <row r="97981" spans="16:16" x14ac:dyDescent="0.3">
      <c r="P97981" s="83"/>
    </row>
    <row r="97982" spans="16:16" x14ac:dyDescent="0.3">
      <c r="P97982" s="83"/>
    </row>
    <row r="97983" spans="16:16" x14ac:dyDescent="0.3">
      <c r="P97983" s="83"/>
    </row>
    <row r="97984" spans="16:16" x14ac:dyDescent="0.3">
      <c r="P97984" s="83"/>
    </row>
    <row r="97985" spans="16:16" x14ac:dyDescent="0.3">
      <c r="P97985" s="83"/>
    </row>
    <row r="97986" spans="16:16" x14ac:dyDescent="0.3">
      <c r="P97986" s="83"/>
    </row>
    <row r="97987" spans="16:16" x14ac:dyDescent="0.3">
      <c r="P97987" s="83"/>
    </row>
    <row r="97988" spans="16:16" x14ac:dyDescent="0.3">
      <c r="P97988" s="83"/>
    </row>
    <row r="97989" spans="16:16" x14ac:dyDescent="0.3">
      <c r="P97989" s="83"/>
    </row>
    <row r="97990" spans="16:16" x14ac:dyDescent="0.3">
      <c r="P97990" s="83"/>
    </row>
    <row r="97991" spans="16:16" x14ac:dyDescent="0.3">
      <c r="P97991" s="83"/>
    </row>
    <row r="97992" spans="16:16" x14ac:dyDescent="0.3">
      <c r="P97992" s="83"/>
    </row>
    <row r="97993" spans="16:16" x14ac:dyDescent="0.3">
      <c r="P97993" s="83"/>
    </row>
    <row r="97994" spans="16:16" x14ac:dyDescent="0.3">
      <c r="P97994" s="83"/>
    </row>
    <row r="97995" spans="16:16" x14ac:dyDescent="0.3">
      <c r="P97995" s="83"/>
    </row>
    <row r="97996" spans="16:16" x14ac:dyDescent="0.3">
      <c r="P97996" s="83"/>
    </row>
    <row r="97997" spans="16:16" x14ac:dyDescent="0.3">
      <c r="P97997" s="83"/>
    </row>
    <row r="97998" spans="16:16" x14ac:dyDescent="0.3">
      <c r="P97998" s="83"/>
    </row>
    <row r="97999" spans="16:16" x14ac:dyDescent="0.3">
      <c r="P97999" s="83"/>
    </row>
    <row r="98000" spans="16:16" x14ac:dyDescent="0.3">
      <c r="P98000" s="83"/>
    </row>
    <row r="98001" spans="16:16" x14ac:dyDescent="0.3">
      <c r="P98001" s="83"/>
    </row>
    <row r="98002" spans="16:16" x14ac:dyDescent="0.3">
      <c r="P98002" s="83"/>
    </row>
    <row r="98003" spans="16:16" x14ac:dyDescent="0.3">
      <c r="P98003" s="83"/>
    </row>
    <row r="98004" spans="16:16" x14ac:dyDescent="0.3">
      <c r="P98004" s="83"/>
    </row>
    <row r="98005" spans="16:16" x14ac:dyDescent="0.3">
      <c r="P98005" s="83"/>
    </row>
    <row r="98006" spans="16:16" x14ac:dyDescent="0.3">
      <c r="P98006" s="83"/>
    </row>
    <row r="98007" spans="16:16" x14ac:dyDescent="0.3">
      <c r="P98007" s="83"/>
    </row>
    <row r="98008" spans="16:16" x14ac:dyDescent="0.3">
      <c r="P98008" s="83"/>
    </row>
    <row r="98009" spans="16:16" x14ac:dyDescent="0.3">
      <c r="P98009" s="83"/>
    </row>
    <row r="98010" spans="16:16" x14ac:dyDescent="0.3">
      <c r="P98010" s="83"/>
    </row>
    <row r="98011" spans="16:16" x14ac:dyDescent="0.3">
      <c r="P98011" s="83"/>
    </row>
    <row r="98012" spans="16:16" x14ac:dyDescent="0.3">
      <c r="P98012" s="83"/>
    </row>
    <row r="98013" spans="16:16" x14ac:dyDescent="0.3">
      <c r="P98013" s="83"/>
    </row>
    <row r="98014" spans="16:16" x14ac:dyDescent="0.3">
      <c r="P98014" s="83"/>
    </row>
    <row r="98015" spans="16:16" x14ac:dyDescent="0.3">
      <c r="P98015" s="83"/>
    </row>
    <row r="98016" spans="16:16" x14ac:dyDescent="0.3">
      <c r="P98016" s="83"/>
    </row>
    <row r="98017" spans="16:16" x14ac:dyDescent="0.3">
      <c r="P98017" s="83"/>
    </row>
    <row r="98018" spans="16:16" x14ac:dyDescent="0.3">
      <c r="P98018" s="83"/>
    </row>
    <row r="98019" spans="16:16" x14ac:dyDescent="0.3">
      <c r="P98019" s="83"/>
    </row>
    <row r="98020" spans="16:16" x14ac:dyDescent="0.3">
      <c r="P98020" s="83"/>
    </row>
    <row r="98021" spans="16:16" x14ac:dyDescent="0.3">
      <c r="P98021" s="83"/>
    </row>
    <row r="98022" spans="16:16" x14ac:dyDescent="0.3">
      <c r="P98022" s="83"/>
    </row>
    <row r="98023" spans="16:16" x14ac:dyDescent="0.3">
      <c r="P98023" s="83"/>
    </row>
    <row r="98024" spans="16:16" x14ac:dyDescent="0.3">
      <c r="P98024" s="83"/>
    </row>
    <row r="98025" spans="16:16" x14ac:dyDescent="0.3">
      <c r="P98025" s="83"/>
    </row>
    <row r="98026" spans="16:16" x14ac:dyDescent="0.3">
      <c r="P98026" s="83"/>
    </row>
    <row r="98027" spans="16:16" x14ac:dyDescent="0.3">
      <c r="P98027" s="83"/>
    </row>
    <row r="98028" spans="16:16" x14ac:dyDescent="0.3">
      <c r="P98028" s="83"/>
    </row>
    <row r="98029" spans="16:16" x14ac:dyDescent="0.3">
      <c r="P98029" s="83"/>
    </row>
    <row r="98030" spans="16:16" x14ac:dyDescent="0.3">
      <c r="P98030" s="83"/>
    </row>
    <row r="98031" spans="16:16" x14ac:dyDescent="0.3">
      <c r="P98031" s="83"/>
    </row>
    <row r="98032" spans="16:16" x14ac:dyDescent="0.3">
      <c r="P98032" s="83"/>
    </row>
    <row r="98033" spans="16:16" x14ac:dyDescent="0.3">
      <c r="P98033" s="83"/>
    </row>
    <row r="98034" spans="16:16" x14ac:dyDescent="0.3">
      <c r="P98034" s="83"/>
    </row>
    <row r="98035" spans="16:16" x14ac:dyDescent="0.3">
      <c r="P98035" s="83"/>
    </row>
    <row r="98036" spans="16:16" x14ac:dyDescent="0.3">
      <c r="P98036" s="83"/>
    </row>
    <row r="98037" spans="16:16" x14ac:dyDescent="0.3">
      <c r="P98037" s="83"/>
    </row>
    <row r="98038" spans="16:16" x14ac:dyDescent="0.3">
      <c r="P98038" s="83"/>
    </row>
    <row r="98039" spans="16:16" x14ac:dyDescent="0.3">
      <c r="P98039" s="83"/>
    </row>
    <row r="98040" spans="16:16" x14ac:dyDescent="0.3">
      <c r="P98040" s="83"/>
    </row>
    <row r="98041" spans="16:16" x14ac:dyDescent="0.3">
      <c r="P98041" s="83"/>
    </row>
    <row r="98042" spans="16:16" x14ac:dyDescent="0.3">
      <c r="P98042" s="83"/>
    </row>
    <row r="98043" spans="16:16" x14ac:dyDescent="0.3">
      <c r="P98043" s="83"/>
    </row>
    <row r="98044" spans="16:16" x14ac:dyDescent="0.3">
      <c r="P98044" s="83"/>
    </row>
    <row r="98045" spans="16:16" x14ac:dyDescent="0.3">
      <c r="P98045" s="83"/>
    </row>
    <row r="98046" spans="16:16" x14ac:dyDescent="0.3">
      <c r="P98046" s="83"/>
    </row>
    <row r="98047" spans="16:16" x14ac:dyDescent="0.3">
      <c r="P98047" s="83"/>
    </row>
    <row r="98048" spans="16:16" x14ac:dyDescent="0.3">
      <c r="P98048" s="83"/>
    </row>
    <row r="98049" spans="16:16" x14ac:dyDescent="0.3">
      <c r="P98049" s="83"/>
    </row>
    <row r="98050" spans="16:16" x14ac:dyDescent="0.3">
      <c r="P98050" s="83"/>
    </row>
    <row r="98051" spans="16:16" x14ac:dyDescent="0.3">
      <c r="P98051" s="83"/>
    </row>
    <row r="98052" spans="16:16" x14ac:dyDescent="0.3">
      <c r="P98052" s="83"/>
    </row>
    <row r="98053" spans="16:16" x14ac:dyDescent="0.3">
      <c r="P98053" s="83"/>
    </row>
    <row r="98054" spans="16:16" x14ac:dyDescent="0.3">
      <c r="P98054" s="83"/>
    </row>
    <row r="98055" spans="16:16" x14ac:dyDescent="0.3">
      <c r="P98055" s="83"/>
    </row>
    <row r="98056" spans="16:16" x14ac:dyDescent="0.3">
      <c r="P98056" s="83"/>
    </row>
    <row r="98057" spans="16:16" x14ac:dyDescent="0.3">
      <c r="P98057" s="83"/>
    </row>
    <row r="98058" spans="16:16" x14ac:dyDescent="0.3">
      <c r="P98058" s="83"/>
    </row>
    <row r="98059" spans="16:16" x14ac:dyDescent="0.3">
      <c r="P98059" s="83"/>
    </row>
    <row r="98060" spans="16:16" x14ac:dyDescent="0.3">
      <c r="P98060" s="83"/>
    </row>
    <row r="98061" spans="16:16" x14ac:dyDescent="0.3">
      <c r="P98061" s="83"/>
    </row>
    <row r="98062" spans="16:16" x14ac:dyDescent="0.3">
      <c r="P98062" s="83"/>
    </row>
    <row r="98063" spans="16:16" x14ac:dyDescent="0.3">
      <c r="P98063" s="83"/>
    </row>
    <row r="98064" spans="16:16" x14ac:dyDescent="0.3">
      <c r="P98064" s="83"/>
    </row>
    <row r="98065" spans="16:16" x14ac:dyDescent="0.3">
      <c r="P98065" s="83"/>
    </row>
    <row r="98066" spans="16:16" x14ac:dyDescent="0.3">
      <c r="P98066" s="83"/>
    </row>
    <row r="98067" spans="16:16" x14ac:dyDescent="0.3">
      <c r="P98067" s="83"/>
    </row>
    <row r="98068" spans="16:16" x14ac:dyDescent="0.3">
      <c r="P98068" s="83"/>
    </row>
    <row r="98069" spans="16:16" x14ac:dyDescent="0.3">
      <c r="P98069" s="83"/>
    </row>
    <row r="98070" spans="16:16" x14ac:dyDescent="0.3">
      <c r="P98070" s="83"/>
    </row>
    <row r="98071" spans="16:16" x14ac:dyDescent="0.3">
      <c r="P98071" s="83"/>
    </row>
    <row r="98072" spans="16:16" x14ac:dyDescent="0.3">
      <c r="P98072" s="83"/>
    </row>
    <row r="98073" spans="16:16" x14ac:dyDescent="0.3">
      <c r="P98073" s="83"/>
    </row>
    <row r="98074" spans="16:16" x14ac:dyDescent="0.3">
      <c r="P98074" s="83"/>
    </row>
    <row r="98075" spans="16:16" x14ac:dyDescent="0.3">
      <c r="P98075" s="83"/>
    </row>
    <row r="98076" spans="16:16" x14ac:dyDescent="0.3">
      <c r="P98076" s="83"/>
    </row>
    <row r="98077" spans="16:16" x14ac:dyDescent="0.3">
      <c r="P98077" s="83"/>
    </row>
    <row r="98078" spans="16:16" x14ac:dyDescent="0.3">
      <c r="P98078" s="83"/>
    </row>
    <row r="98079" spans="16:16" x14ac:dyDescent="0.3">
      <c r="P98079" s="83"/>
    </row>
    <row r="98080" spans="16:16" x14ac:dyDescent="0.3">
      <c r="P98080" s="83"/>
    </row>
    <row r="98081" spans="16:16" x14ac:dyDescent="0.3">
      <c r="P98081" s="83"/>
    </row>
    <row r="98082" spans="16:16" x14ac:dyDescent="0.3">
      <c r="P98082" s="83"/>
    </row>
    <row r="98083" spans="16:16" x14ac:dyDescent="0.3">
      <c r="P98083" s="83"/>
    </row>
    <row r="98084" spans="16:16" x14ac:dyDescent="0.3">
      <c r="P98084" s="83"/>
    </row>
    <row r="98085" spans="16:16" x14ac:dyDescent="0.3">
      <c r="P98085" s="83"/>
    </row>
    <row r="98086" spans="16:16" x14ac:dyDescent="0.3">
      <c r="P98086" s="83"/>
    </row>
    <row r="98087" spans="16:16" x14ac:dyDescent="0.3">
      <c r="P98087" s="83"/>
    </row>
    <row r="98088" spans="16:16" x14ac:dyDescent="0.3">
      <c r="P98088" s="83"/>
    </row>
    <row r="98089" spans="16:16" x14ac:dyDescent="0.3">
      <c r="P98089" s="83"/>
    </row>
    <row r="98090" spans="16:16" x14ac:dyDescent="0.3">
      <c r="P98090" s="83"/>
    </row>
    <row r="98091" spans="16:16" x14ac:dyDescent="0.3">
      <c r="P98091" s="83"/>
    </row>
    <row r="98092" spans="16:16" x14ac:dyDescent="0.3">
      <c r="P98092" s="83"/>
    </row>
    <row r="98093" spans="16:16" x14ac:dyDescent="0.3">
      <c r="P98093" s="83"/>
    </row>
    <row r="98094" spans="16:16" x14ac:dyDescent="0.3">
      <c r="P98094" s="83"/>
    </row>
    <row r="98095" spans="16:16" x14ac:dyDescent="0.3">
      <c r="P98095" s="83"/>
    </row>
    <row r="98096" spans="16:16" x14ac:dyDescent="0.3">
      <c r="P98096" s="83"/>
    </row>
    <row r="98097" spans="16:16" x14ac:dyDescent="0.3">
      <c r="P98097" s="83"/>
    </row>
    <row r="98098" spans="16:16" x14ac:dyDescent="0.3">
      <c r="P98098" s="83"/>
    </row>
    <row r="98099" spans="16:16" x14ac:dyDescent="0.3">
      <c r="P98099" s="83"/>
    </row>
    <row r="98100" spans="16:16" x14ac:dyDescent="0.3">
      <c r="P98100" s="83"/>
    </row>
    <row r="98101" spans="16:16" x14ac:dyDescent="0.3">
      <c r="P98101" s="83"/>
    </row>
    <row r="98102" spans="16:16" x14ac:dyDescent="0.3">
      <c r="P98102" s="83"/>
    </row>
    <row r="98103" spans="16:16" x14ac:dyDescent="0.3">
      <c r="P98103" s="83"/>
    </row>
    <row r="98104" spans="16:16" x14ac:dyDescent="0.3">
      <c r="P98104" s="83"/>
    </row>
    <row r="98105" spans="16:16" x14ac:dyDescent="0.3">
      <c r="P98105" s="83"/>
    </row>
    <row r="98106" spans="16:16" x14ac:dyDescent="0.3">
      <c r="P98106" s="83"/>
    </row>
    <row r="98107" spans="16:16" x14ac:dyDescent="0.3">
      <c r="P98107" s="83"/>
    </row>
    <row r="98108" spans="16:16" x14ac:dyDescent="0.3">
      <c r="P98108" s="83"/>
    </row>
    <row r="98109" spans="16:16" x14ac:dyDescent="0.3">
      <c r="P98109" s="83"/>
    </row>
    <row r="98110" spans="16:16" x14ac:dyDescent="0.3">
      <c r="P98110" s="83"/>
    </row>
    <row r="98111" spans="16:16" x14ac:dyDescent="0.3">
      <c r="P98111" s="83"/>
    </row>
    <row r="98112" spans="16:16" x14ac:dyDescent="0.3">
      <c r="P98112" s="83"/>
    </row>
    <row r="98113" spans="16:16" x14ac:dyDescent="0.3">
      <c r="P98113" s="83"/>
    </row>
    <row r="98114" spans="16:16" x14ac:dyDescent="0.3">
      <c r="P98114" s="83"/>
    </row>
    <row r="98115" spans="16:16" x14ac:dyDescent="0.3">
      <c r="P98115" s="83"/>
    </row>
    <row r="98116" spans="16:16" x14ac:dyDescent="0.3">
      <c r="P98116" s="83"/>
    </row>
    <row r="98117" spans="16:16" x14ac:dyDescent="0.3">
      <c r="P98117" s="83"/>
    </row>
    <row r="98118" spans="16:16" x14ac:dyDescent="0.3">
      <c r="P98118" s="83"/>
    </row>
    <row r="98119" spans="16:16" x14ac:dyDescent="0.3">
      <c r="P98119" s="83"/>
    </row>
    <row r="98120" spans="16:16" x14ac:dyDescent="0.3">
      <c r="P98120" s="83"/>
    </row>
    <row r="98121" spans="16:16" x14ac:dyDescent="0.3">
      <c r="P98121" s="83"/>
    </row>
    <row r="98122" spans="16:16" x14ac:dyDescent="0.3">
      <c r="P98122" s="83"/>
    </row>
    <row r="98123" spans="16:16" x14ac:dyDescent="0.3">
      <c r="P98123" s="83"/>
    </row>
    <row r="98124" spans="16:16" x14ac:dyDescent="0.3">
      <c r="P98124" s="83"/>
    </row>
    <row r="98125" spans="16:16" x14ac:dyDescent="0.3">
      <c r="P98125" s="83"/>
    </row>
    <row r="98126" spans="16:16" x14ac:dyDescent="0.3">
      <c r="P98126" s="83"/>
    </row>
    <row r="98127" spans="16:16" x14ac:dyDescent="0.3">
      <c r="P98127" s="83"/>
    </row>
    <row r="98128" spans="16:16" x14ac:dyDescent="0.3">
      <c r="P98128" s="83"/>
    </row>
    <row r="98129" spans="16:16" x14ac:dyDescent="0.3">
      <c r="P98129" s="83"/>
    </row>
    <row r="98130" spans="16:16" x14ac:dyDescent="0.3">
      <c r="P98130" s="83"/>
    </row>
    <row r="98131" spans="16:16" x14ac:dyDescent="0.3">
      <c r="P98131" s="83"/>
    </row>
    <row r="98132" spans="16:16" x14ac:dyDescent="0.3">
      <c r="P98132" s="83"/>
    </row>
    <row r="98133" spans="16:16" x14ac:dyDescent="0.3">
      <c r="P98133" s="83"/>
    </row>
    <row r="98134" spans="16:16" x14ac:dyDescent="0.3">
      <c r="P98134" s="83"/>
    </row>
    <row r="98135" spans="16:16" x14ac:dyDescent="0.3">
      <c r="P98135" s="83"/>
    </row>
    <row r="98136" spans="16:16" x14ac:dyDescent="0.3">
      <c r="P98136" s="83"/>
    </row>
    <row r="98137" spans="16:16" x14ac:dyDescent="0.3">
      <c r="P98137" s="83"/>
    </row>
    <row r="98138" spans="16:16" x14ac:dyDescent="0.3">
      <c r="P98138" s="83"/>
    </row>
    <row r="98139" spans="16:16" x14ac:dyDescent="0.3">
      <c r="P98139" s="83"/>
    </row>
    <row r="98140" spans="16:16" x14ac:dyDescent="0.3">
      <c r="P98140" s="83"/>
    </row>
    <row r="98141" spans="16:16" x14ac:dyDescent="0.3">
      <c r="P98141" s="83"/>
    </row>
    <row r="98142" spans="16:16" x14ac:dyDescent="0.3">
      <c r="P98142" s="83"/>
    </row>
    <row r="98143" spans="16:16" x14ac:dyDescent="0.3">
      <c r="P98143" s="83"/>
    </row>
    <row r="98144" spans="16:16" x14ac:dyDescent="0.3">
      <c r="P98144" s="83"/>
    </row>
    <row r="98145" spans="16:16" x14ac:dyDescent="0.3">
      <c r="P98145" s="83"/>
    </row>
    <row r="98146" spans="16:16" x14ac:dyDescent="0.3">
      <c r="P98146" s="83"/>
    </row>
    <row r="98147" spans="16:16" x14ac:dyDescent="0.3">
      <c r="P98147" s="83"/>
    </row>
    <row r="98148" spans="16:16" x14ac:dyDescent="0.3">
      <c r="P98148" s="83"/>
    </row>
    <row r="98149" spans="16:16" x14ac:dyDescent="0.3">
      <c r="P98149" s="83"/>
    </row>
    <row r="98150" spans="16:16" x14ac:dyDescent="0.3">
      <c r="P98150" s="83"/>
    </row>
    <row r="98151" spans="16:16" x14ac:dyDescent="0.3">
      <c r="P98151" s="83"/>
    </row>
    <row r="98152" spans="16:16" x14ac:dyDescent="0.3">
      <c r="P98152" s="83"/>
    </row>
    <row r="98153" spans="16:16" x14ac:dyDescent="0.3">
      <c r="P98153" s="83"/>
    </row>
    <row r="98154" spans="16:16" x14ac:dyDescent="0.3">
      <c r="P98154" s="83"/>
    </row>
    <row r="98155" spans="16:16" x14ac:dyDescent="0.3">
      <c r="P98155" s="83"/>
    </row>
    <row r="98156" spans="16:16" x14ac:dyDescent="0.3">
      <c r="P98156" s="83"/>
    </row>
    <row r="98157" spans="16:16" x14ac:dyDescent="0.3">
      <c r="P98157" s="83"/>
    </row>
    <row r="98158" spans="16:16" x14ac:dyDescent="0.3">
      <c r="P98158" s="83"/>
    </row>
    <row r="98159" spans="16:16" x14ac:dyDescent="0.3">
      <c r="P98159" s="83"/>
    </row>
    <row r="98160" spans="16:16" x14ac:dyDescent="0.3">
      <c r="P98160" s="83"/>
    </row>
    <row r="98161" spans="16:16" x14ac:dyDescent="0.3">
      <c r="P98161" s="83"/>
    </row>
    <row r="98162" spans="16:16" x14ac:dyDescent="0.3">
      <c r="P98162" s="83"/>
    </row>
    <row r="98163" spans="16:16" x14ac:dyDescent="0.3">
      <c r="P98163" s="83"/>
    </row>
    <row r="98164" spans="16:16" x14ac:dyDescent="0.3">
      <c r="P98164" s="83"/>
    </row>
    <row r="98165" spans="16:16" x14ac:dyDescent="0.3">
      <c r="P98165" s="83"/>
    </row>
    <row r="98166" spans="16:16" x14ac:dyDescent="0.3">
      <c r="P98166" s="83"/>
    </row>
    <row r="98167" spans="16:16" x14ac:dyDescent="0.3">
      <c r="P98167" s="83"/>
    </row>
    <row r="98168" spans="16:16" x14ac:dyDescent="0.3">
      <c r="P98168" s="83"/>
    </row>
    <row r="98169" spans="16:16" x14ac:dyDescent="0.3">
      <c r="P98169" s="83"/>
    </row>
    <row r="98170" spans="16:16" x14ac:dyDescent="0.3">
      <c r="P98170" s="83"/>
    </row>
    <row r="98171" spans="16:16" x14ac:dyDescent="0.3">
      <c r="P98171" s="83"/>
    </row>
    <row r="98172" spans="16:16" x14ac:dyDescent="0.3">
      <c r="P98172" s="83"/>
    </row>
    <row r="98173" spans="16:16" x14ac:dyDescent="0.3">
      <c r="P98173" s="83"/>
    </row>
    <row r="98174" spans="16:16" x14ac:dyDescent="0.3">
      <c r="P98174" s="83"/>
    </row>
    <row r="98175" spans="16:16" x14ac:dyDescent="0.3">
      <c r="P98175" s="83"/>
    </row>
    <row r="98176" spans="16:16" x14ac:dyDescent="0.3">
      <c r="P98176" s="83"/>
    </row>
    <row r="98177" spans="16:16" x14ac:dyDescent="0.3">
      <c r="P98177" s="83"/>
    </row>
    <row r="98178" spans="16:16" x14ac:dyDescent="0.3">
      <c r="P98178" s="83"/>
    </row>
    <row r="98179" spans="16:16" x14ac:dyDescent="0.3">
      <c r="P98179" s="83"/>
    </row>
    <row r="98180" spans="16:16" x14ac:dyDescent="0.3">
      <c r="P98180" s="83"/>
    </row>
    <row r="98181" spans="16:16" x14ac:dyDescent="0.3">
      <c r="P98181" s="83"/>
    </row>
    <row r="98182" spans="16:16" x14ac:dyDescent="0.3">
      <c r="P98182" s="83"/>
    </row>
    <row r="98183" spans="16:16" x14ac:dyDescent="0.3">
      <c r="P98183" s="83"/>
    </row>
    <row r="98184" spans="16:16" x14ac:dyDescent="0.3">
      <c r="P98184" s="83"/>
    </row>
    <row r="98185" spans="16:16" x14ac:dyDescent="0.3">
      <c r="P98185" s="83"/>
    </row>
    <row r="98186" spans="16:16" x14ac:dyDescent="0.3">
      <c r="P98186" s="83"/>
    </row>
    <row r="98187" spans="16:16" x14ac:dyDescent="0.3">
      <c r="P98187" s="83"/>
    </row>
    <row r="98188" spans="16:16" x14ac:dyDescent="0.3">
      <c r="P98188" s="83"/>
    </row>
    <row r="98189" spans="16:16" x14ac:dyDescent="0.3">
      <c r="P98189" s="83"/>
    </row>
    <row r="98190" spans="16:16" x14ac:dyDescent="0.3">
      <c r="P98190" s="83"/>
    </row>
    <row r="98191" spans="16:16" x14ac:dyDescent="0.3">
      <c r="P98191" s="83"/>
    </row>
    <row r="98192" spans="16:16" x14ac:dyDescent="0.3">
      <c r="P98192" s="83"/>
    </row>
    <row r="98193" spans="16:16" x14ac:dyDescent="0.3">
      <c r="P98193" s="83"/>
    </row>
    <row r="98194" spans="16:16" x14ac:dyDescent="0.3">
      <c r="P98194" s="83"/>
    </row>
    <row r="98195" spans="16:16" x14ac:dyDescent="0.3">
      <c r="P98195" s="83"/>
    </row>
    <row r="98196" spans="16:16" x14ac:dyDescent="0.3">
      <c r="P98196" s="83"/>
    </row>
    <row r="98197" spans="16:16" x14ac:dyDescent="0.3">
      <c r="P98197" s="83"/>
    </row>
    <row r="98198" spans="16:16" x14ac:dyDescent="0.3">
      <c r="P98198" s="83"/>
    </row>
    <row r="98199" spans="16:16" x14ac:dyDescent="0.3">
      <c r="P98199" s="83"/>
    </row>
    <row r="98200" spans="16:16" x14ac:dyDescent="0.3">
      <c r="P98200" s="83"/>
    </row>
    <row r="98201" spans="16:16" x14ac:dyDescent="0.3">
      <c r="P98201" s="83"/>
    </row>
    <row r="98202" spans="16:16" x14ac:dyDescent="0.3">
      <c r="P98202" s="83"/>
    </row>
    <row r="98203" spans="16:16" x14ac:dyDescent="0.3">
      <c r="P98203" s="83"/>
    </row>
    <row r="98204" spans="16:16" x14ac:dyDescent="0.3">
      <c r="P98204" s="83"/>
    </row>
    <row r="98205" spans="16:16" x14ac:dyDescent="0.3">
      <c r="P98205" s="83"/>
    </row>
    <row r="98206" spans="16:16" x14ac:dyDescent="0.3">
      <c r="P98206" s="83"/>
    </row>
    <row r="98207" spans="16:16" x14ac:dyDescent="0.3">
      <c r="P98207" s="83"/>
    </row>
    <row r="98208" spans="16:16" x14ac:dyDescent="0.3">
      <c r="P98208" s="83"/>
    </row>
    <row r="98209" spans="16:16" x14ac:dyDescent="0.3">
      <c r="P98209" s="83"/>
    </row>
    <row r="98210" spans="16:16" x14ac:dyDescent="0.3">
      <c r="P98210" s="83"/>
    </row>
    <row r="98211" spans="16:16" x14ac:dyDescent="0.3">
      <c r="P98211" s="83"/>
    </row>
    <row r="98212" spans="16:16" x14ac:dyDescent="0.3">
      <c r="P98212" s="83"/>
    </row>
    <row r="98213" spans="16:16" x14ac:dyDescent="0.3">
      <c r="P98213" s="83"/>
    </row>
    <row r="98214" spans="16:16" x14ac:dyDescent="0.3">
      <c r="P98214" s="83"/>
    </row>
    <row r="98215" spans="16:16" x14ac:dyDescent="0.3">
      <c r="P98215" s="83"/>
    </row>
    <row r="98216" spans="16:16" x14ac:dyDescent="0.3">
      <c r="P98216" s="83"/>
    </row>
    <row r="98217" spans="16:16" x14ac:dyDescent="0.3">
      <c r="P98217" s="83"/>
    </row>
    <row r="98218" spans="16:16" x14ac:dyDescent="0.3">
      <c r="P98218" s="83"/>
    </row>
    <row r="98219" spans="16:16" x14ac:dyDescent="0.3">
      <c r="P98219" s="83"/>
    </row>
    <row r="98220" spans="16:16" x14ac:dyDescent="0.3">
      <c r="P98220" s="83"/>
    </row>
    <row r="98221" spans="16:16" x14ac:dyDescent="0.3">
      <c r="P98221" s="83"/>
    </row>
    <row r="98222" spans="16:16" x14ac:dyDescent="0.3">
      <c r="P98222" s="83"/>
    </row>
    <row r="98223" spans="16:16" x14ac:dyDescent="0.3">
      <c r="P98223" s="83"/>
    </row>
    <row r="98224" spans="16:16" x14ac:dyDescent="0.3">
      <c r="P98224" s="83"/>
    </row>
    <row r="98225" spans="16:16" x14ac:dyDescent="0.3">
      <c r="P98225" s="83"/>
    </row>
    <row r="98226" spans="16:16" x14ac:dyDescent="0.3">
      <c r="P98226" s="83"/>
    </row>
    <row r="98227" spans="16:16" x14ac:dyDescent="0.3">
      <c r="P98227" s="83"/>
    </row>
    <row r="98228" spans="16:16" x14ac:dyDescent="0.3">
      <c r="P98228" s="83"/>
    </row>
    <row r="98229" spans="16:16" x14ac:dyDescent="0.3">
      <c r="P98229" s="83"/>
    </row>
    <row r="98230" spans="16:16" x14ac:dyDescent="0.3">
      <c r="P98230" s="83"/>
    </row>
    <row r="98231" spans="16:16" x14ac:dyDescent="0.3">
      <c r="P98231" s="83"/>
    </row>
    <row r="98232" spans="16:16" x14ac:dyDescent="0.3">
      <c r="P98232" s="83"/>
    </row>
    <row r="98233" spans="16:16" x14ac:dyDescent="0.3">
      <c r="P98233" s="83"/>
    </row>
    <row r="98234" spans="16:16" x14ac:dyDescent="0.3">
      <c r="P98234" s="83"/>
    </row>
    <row r="98235" spans="16:16" x14ac:dyDescent="0.3">
      <c r="P98235" s="83"/>
    </row>
    <row r="98236" spans="16:16" x14ac:dyDescent="0.3">
      <c r="P98236" s="83"/>
    </row>
    <row r="98237" spans="16:16" x14ac:dyDescent="0.3">
      <c r="P98237" s="83"/>
    </row>
    <row r="98238" spans="16:16" x14ac:dyDescent="0.3">
      <c r="P98238" s="83"/>
    </row>
    <row r="98239" spans="16:16" x14ac:dyDescent="0.3">
      <c r="P98239" s="83"/>
    </row>
    <row r="98240" spans="16:16" x14ac:dyDescent="0.3">
      <c r="P98240" s="83"/>
    </row>
    <row r="98241" spans="16:16" x14ac:dyDescent="0.3">
      <c r="P98241" s="83"/>
    </row>
    <row r="98242" spans="16:16" x14ac:dyDescent="0.3">
      <c r="P98242" s="83"/>
    </row>
    <row r="98243" spans="16:16" x14ac:dyDescent="0.3">
      <c r="P98243" s="83"/>
    </row>
    <row r="98244" spans="16:16" x14ac:dyDescent="0.3">
      <c r="P98244" s="83"/>
    </row>
    <row r="98245" spans="16:16" x14ac:dyDescent="0.3">
      <c r="P98245" s="83"/>
    </row>
    <row r="98246" spans="16:16" x14ac:dyDescent="0.3">
      <c r="P98246" s="83"/>
    </row>
    <row r="98247" spans="16:16" x14ac:dyDescent="0.3">
      <c r="P98247" s="83"/>
    </row>
    <row r="98248" spans="16:16" x14ac:dyDescent="0.3">
      <c r="P98248" s="83"/>
    </row>
    <row r="98249" spans="16:16" x14ac:dyDescent="0.3">
      <c r="P98249" s="83"/>
    </row>
    <row r="98250" spans="16:16" x14ac:dyDescent="0.3">
      <c r="P98250" s="83"/>
    </row>
    <row r="98251" spans="16:16" x14ac:dyDescent="0.3">
      <c r="P98251" s="83"/>
    </row>
    <row r="98252" spans="16:16" x14ac:dyDescent="0.3">
      <c r="P98252" s="83"/>
    </row>
    <row r="98253" spans="16:16" x14ac:dyDescent="0.3">
      <c r="P98253" s="83"/>
    </row>
    <row r="98254" spans="16:16" x14ac:dyDescent="0.3">
      <c r="P98254" s="83"/>
    </row>
    <row r="98255" spans="16:16" x14ac:dyDescent="0.3">
      <c r="P98255" s="83"/>
    </row>
    <row r="98256" spans="16:16" x14ac:dyDescent="0.3">
      <c r="P98256" s="83"/>
    </row>
    <row r="98257" spans="16:16" x14ac:dyDescent="0.3">
      <c r="P98257" s="83"/>
    </row>
    <row r="98258" spans="16:16" x14ac:dyDescent="0.3">
      <c r="P98258" s="83"/>
    </row>
    <row r="98259" spans="16:16" x14ac:dyDescent="0.3">
      <c r="P98259" s="83"/>
    </row>
    <row r="98260" spans="16:16" x14ac:dyDescent="0.3">
      <c r="P98260" s="83"/>
    </row>
    <row r="98261" spans="16:16" x14ac:dyDescent="0.3">
      <c r="P98261" s="83"/>
    </row>
    <row r="98262" spans="16:16" x14ac:dyDescent="0.3">
      <c r="P98262" s="83"/>
    </row>
    <row r="98263" spans="16:16" x14ac:dyDescent="0.3">
      <c r="P98263" s="83"/>
    </row>
    <row r="98264" spans="16:16" x14ac:dyDescent="0.3">
      <c r="P98264" s="83"/>
    </row>
    <row r="98265" spans="16:16" x14ac:dyDescent="0.3">
      <c r="P98265" s="83"/>
    </row>
    <row r="98266" spans="16:16" x14ac:dyDescent="0.3">
      <c r="P98266" s="83"/>
    </row>
    <row r="98267" spans="16:16" x14ac:dyDescent="0.3">
      <c r="P98267" s="83"/>
    </row>
    <row r="98268" spans="16:16" x14ac:dyDescent="0.3">
      <c r="P98268" s="83"/>
    </row>
    <row r="98269" spans="16:16" x14ac:dyDescent="0.3">
      <c r="P98269" s="83"/>
    </row>
    <row r="98270" spans="16:16" x14ac:dyDescent="0.3">
      <c r="P98270" s="83"/>
    </row>
    <row r="98271" spans="16:16" x14ac:dyDescent="0.3">
      <c r="P98271" s="83"/>
    </row>
    <row r="98272" spans="16:16" x14ac:dyDescent="0.3">
      <c r="P98272" s="83"/>
    </row>
    <row r="98273" spans="16:16" x14ac:dyDescent="0.3">
      <c r="P98273" s="83"/>
    </row>
    <row r="98274" spans="16:16" x14ac:dyDescent="0.3">
      <c r="P98274" s="83"/>
    </row>
    <row r="98275" spans="16:16" x14ac:dyDescent="0.3">
      <c r="P98275" s="83"/>
    </row>
    <row r="98276" spans="16:16" x14ac:dyDescent="0.3">
      <c r="P98276" s="83"/>
    </row>
    <row r="98277" spans="16:16" x14ac:dyDescent="0.3">
      <c r="P98277" s="83"/>
    </row>
    <row r="98278" spans="16:16" x14ac:dyDescent="0.3">
      <c r="P98278" s="83"/>
    </row>
    <row r="98279" spans="16:16" x14ac:dyDescent="0.3">
      <c r="P98279" s="83"/>
    </row>
    <row r="98280" spans="16:16" x14ac:dyDescent="0.3">
      <c r="P98280" s="83"/>
    </row>
    <row r="98281" spans="16:16" x14ac:dyDescent="0.3">
      <c r="P98281" s="83"/>
    </row>
    <row r="98282" spans="16:16" x14ac:dyDescent="0.3">
      <c r="P98282" s="83"/>
    </row>
    <row r="98283" spans="16:16" x14ac:dyDescent="0.3">
      <c r="P98283" s="83"/>
    </row>
    <row r="98284" spans="16:16" x14ac:dyDescent="0.3">
      <c r="P98284" s="83"/>
    </row>
    <row r="98285" spans="16:16" x14ac:dyDescent="0.3">
      <c r="P98285" s="83"/>
    </row>
    <row r="98286" spans="16:16" x14ac:dyDescent="0.3">
      <c r="P98286" s="83"/>
    </row>
    <row r="98287" spans="16:16" x14ac:dyDescent="0.3">
      <c r="P98287" s="83"/>
    </row>
    <row r="98288" spans="16:16" x14ac:dyDescent="0.3">
      <c r="P98288" s="83"/>
    </row>
    <row r="98289" spans="16:16" x14ac:dyDescent="0.3">
      <c r="P98289" s="83"/>
    </row>
    <row r="98290" spans="16:16" x14ac:dyDescent="0.3">
      <c r="P98290" s="83"/>
    </row>
    <row r="98291" spans="16:16" x14ac:dyDescent="0.3">
      <c r="P98291" s="83"/>
    </row>
    <row r="98292" spans="16:16" x14ac:dyDescent="0.3">
      <c r="P98292" s="83"/>
    </row>
    <row r="98293" spans="16:16" x14ac:dyDescent="0.3">
      <c r="P98293" s="83"/>
    </row>
    <row r="98294" spans="16:16" x14ac:dyDescent="0.3">
      <c r="P98294" s="83"/>
    </row>
    <row r="98295" spans="16:16" x14ac:dyDescent="0.3">
      <c r="P98295" s="83"/>
    </row>
    <row r="98296" spans="16:16" x14ac:dyDescent="0.3">
      <c r="P98296" s="83"/>
    </row>
    <row r="98297" spans="16:16" x14ac:dyDescent="0.3">
      <c r="P98297" s="83"/>
    </row>
    <row r="98298" spans="16:16" x14ac:dyDescent="0.3">
      <c r="P98298" s="83"/>
    </row>
    <row r="98299" spans="16:16" x14ac:dyDescent="0.3">
      <c r="P98299" s="83"/>
    </row>
    <row r="98300" spans="16:16" x14ac:dyDescent="0.3">
      <c r="P98300" s="83"/>
    </row>
    <row r="98301" spans="16:16" x14ac:dyDescent="0.3">
      <c r="P98301" s="83"/>
    </row>
    <row r="98302" spans="16:16" x14ac:dyDescent="0.3">
      <c r="P98302" s="83"/>
    </row>
    <row r="98303" spans="16:16" x14ac:dyDescent="0.3">
      <c r="P98303" s="83"/>
    </row>
    <row r="98304" spans="16:16" x14ac:dyDescent="0.3">
      <c r="P98304" s="83"/>
    </row>
    <row r="98305" spans="16:16" x14ac:dyDescent="0.3">
      <c r="P98305" s="83"/>
    </row>
    <row r="98306" spans="16:16" x14ac:dyDescent="0.3">
      <c r="P98306" s="83"/>
    </row>
    <row r="98307" spans="16:16" x14ac:dyDescent="0.3">
      <c r="P98307" s="83"/>
    </row>
    <row r="98308" spans="16:16" x14ac:dyDescent="0.3">
      <c r="P98308" s="83"/>
    </row>
    <row r="98309" spans="16:16" x14ac:dyDescent="0.3">
      <c r="P98309" s="83"/>
    </row>
    <row r="98310" spans="16:16" x14ac:dyDescent="0.3">
      <c r="P98310" s="83"/>
    </row>
    <row r="98311" spans="16:16" x14ac:dyDescent="0.3">
      <c r="P98311" s="83"/>
    </row>
    <row r="98312" spans="16:16" x14ac:dyDescent="0.3">
      <c r="P98312" s="83"/>
    </row>
    <row r="98313" spans="16:16" x14ac:dyDescent="0.3">
      <c r="P98313" s="83"/>
    </row>
    <row r="98314" spans="16:16" x14ac:dyDescent="0.3">
      <c r="P98314" s="83"/>
    </row>
    <row r="98315" spans="16:16" x14ac:dyDescent="0.3">
      <c r="P98315" s="83"/>
    </row>
    <row r="98316" spans="16:16" x14ac:dyDescent="0.3">
      <c r="P98316" s="83"/>
    </row>
    <row r="98317" spans="16:16" x14ac:dyDescent="0.3">
      <c r="P98317" s="83"/>
    </row>
    <row r="98318" spans="16:16" x14ac:dyDescent="0.3">
      <c r="P98318" s="83"/>
    </row>
    <row r="98319" spans="16:16" x14ac:dyDescent="0.3">
      <c r="P98319" s="83"/>
    </row>
    <row r="98320" spans="16:16" x14ac:dyDescent="0.3">
      <c r="P98320" s="83"/>
    </row>
    <row r="98321" spans="16:16" x14ac:dyDescent="0.3">
      <c r="P98321" s="83"/>
    </row>
    <row r="98322" spans="16:16" x14ac:dyDescent="0.3">
      <c r="P98322" s="83"/>
    </row>
    <row r="98323" spans="16:16" x14ac:dyDescent="0.3">
      <c r="P98323" s="83"/>
    </row>
    <row r="98324" spans="16:16" x14ac:dyDescent="0.3">
      <c r="P98324" s="83"/>
    </row>
    <row r="98325" spans="16:16" x14ac:dyDescent="0.3">
      <c r="P98325" s="83"/>
    </row>
    <row r="98326" spans="16:16" x14ac:dyDescent="0.3">
      <c r="P98326" s="83"/>
    </row>
    <row r="98327" spans="16:16" x14ac:dyDescent="0.3">
      <c r="P98327" s="83"/>
    </row>
    <row r="98328" spans="16:16" x14ac:dyDescent="0.3">
      <c r="P98328" s="83"/>
    </row>
    <row r="98329" spans="16:16" x14ac:dyDescent="0.3">
      <c r="P98329" s="83"/>
    </row>
    <row r="98330" spans="16:16" x14ac:dyDescent="0.3">
      <c r="P98330" s="83"/>
    </row>
    <row r="98331" spans="16:16" x14ac:dyDescent="0.3">
      <c r="P98331" s="83"/>
    </row>
    <row r="98332" spans="16:16" x14ac:dyDescent="0.3">
      <c r="P98332" s="83"/>
    </row>
    <row r="98333" spans="16:16" x14ac:dyDescent="0.3">
      <c r="P98333" s="83"/>
    </row>
    <row r="98334" spans="16:16" x14ac:dyDescent="0.3">
      <c r="P98334" s="83"/>
    </row>
    <row r="98335" spans="16:16" x14ac:dyDescent="0.3">
      <c r="P98335" s="83"/>
    </row>
    <row r="98336" spans="16:16" x14ac:dyDescent="0.3">
      <c r="P98336" s="83"/>
    </row>
    <row r="98337" spans="16:16" x14ac:dyDescent="0.3">
      <c r="P98337" s="83"/>
    </row>
    <row r="98338" spans="16:16" x14ac:dyDescent="0.3">
      <c r="P98338" s="83"/>
    </row>
    <row r="98339" spans="16:16" x14ac:dyDescent="0.3">
      <c r="P98339" s="83"/>
    </row>
    <row r="98340" spans="16:16" x14ac:dyDescent="0.3">
      <c r="P98340" s="83"/>
    </row>
    <row r="98341" spans="16:16" x14ac:dyDescent="0.3">
      <c r="P98341" s="83"/>
    </row>
    <row r="98342" spans="16:16" x14ac:dyDescent="0.3">
      <c r="P98342" s="83"/>
    </row>
    <row r="98343" spans="16:16" x14ac:dyDescent="0.3">
      <c r="P98343" s="83"/>
    </row>
    <row r="98344" spans="16:16" x14ac:dyDescent="0.3">
      <c r="P98344" s="83"/>
    </row>
    <row r="98345" spans="16:16" x14ac:dyDescent="0.3">
      <c r="P98345" s="83"/>
    </row>
    <row r="98346" spans="16:16" x14ac:dyDescent="0.3">
      <c r="P98346" s="83"/>
    </row>
    <row r="98347" spans="16:16" x14ac:dyDescent="0.3">
      <c r="P98347" s="83"/>
    </row>
    <row r="98348" spans="16:16" x14ac:dyDescent="0.3">
      <c r="P98348" s="83"/>
    </row>
    <row r="98349" spans="16:16" x14ac:dyDescent="0.3">
      <c r="P98349" s="83"/>
    </row>
    <row r="98350" spans="16:16" x14ac:dyDescent="0.3">
      <c r="P98350" s="83"/>
    </row>
    <row r="98351" spans="16:16" x14ac:dyDescent="0.3">
      <c r="P98351" s="83"/>
    </row>
    <row r="98352" spans="16:16" x14ac:dyDescent="0.3">
      <c r="P98352" s="83"/>
    </row>
    <row r="98353" spans="16:16" x14ac:dyDescent="0.3">
      <c r="P98353" s="83"/>
    </row>
    <row r="98354" spans="16:16" x14ac:dyDescent="0.3">
      <c r="P98354" s="83"/>
    </row>
    <row r="98355" spans="16:16" x14ac:dyDescent="0.3">
      <c r="P98355" s="83"/>
    </row>
    <row r="98356" spans="16:16" x14ac:dyDescent="0.3">
      <c r="P98356" s="83"/>
    </row>
    <row r="98357" spans="16:16" x14ac:dyDescent="0.3">
      <c r="P98357" s="83"/>
    </row>
    <row r="98358" spans="16:16" x14ac:dyDescent="0.3">
      <c r="P98358" s="83"/>
    </row>
    <row r="98359" spans="16:16" x14ac:dyDescent="0.3">
      <c r="P98359" s="83"/>
    </row>
    <row r="98360" spans="16:16" x14ac:dyDescent="0.3">
      <c r="P98360" s="83"/>
    </row>
    <row r="98361" spans="16:16" x14ac:dyDescent="0.3">
      <c r="P98361" s="83"/>
    </row>
    <row r="98362" spans="16:16" x14ac:dyDescent="0.3">
      <c r="P98362" s="83"/>
    </row>
    <row r="98363" spans="16:16" x14ac:dyDescent="0.3">
      <c r="P98363" s="83"/>
    </row>
    <row r="98364" spans="16:16" x14ac:dyDescent="0.3">
      <c r="P98364" s="83"/>
    </row>
    <row r="98365" spans="16:16" x14ac:dyDescent="0.3">
      <c r="P98365" s="83"/>
    </row>
    <row r="98366" spans="16:16" x14ac:dyDescent="0.3">
      <c r="P98366" s="83"/>
    </row>
    <row r="98367" spans="16:16" x14ac:dyDescent="0.3">
      <c r="P98367" s="83"/>
    </row>
    <row r="98368" spans="16:16" x14ac:dyDescent="0.3">
      <c r="P98368" s="83"/>
    </row>
    <row r="98369" spans="16:16" x14ac:dyDescent="0.3">
      <c r="P98369" s="83"/>
    </row>
    <row r="98370" spans="16:16" x14ac:dyDescent="0.3">
      <c r="P98370" s="83"/>
    </row>
    <row r="98371" spans="16:16" x14ac:dyDescent="0.3">
      <c r="P98371" s="83"/>
    </row>
    <row r="98372" spans="16:16" x14ac:dyDescent="0.3">
      <c r="P98372" s="83"/>
    </row>
    <row r="98373" spans="16:16" x14ac:dyDescent="0.3">
      <c r="P98373" s="83"/>
    </row>
    <row r="98374" spans="16:16" x14ac:dyDescent="0.3">
      <c r="P98374" s="83"/>
    </row>
    <row r="98375" spans="16:16" x14ac:dyDescent="0.3">
      <c r="P98375" s="83"/>
    </row>
    <row r="98376" spans="16:16" x14ac:dyDescent="0.3">
      <c r="P98376" s="83"/>
    </row>
    <row r="98377" spans="16:16" x14ac:dyDescent="0.3">
      <c r="P98377" s="83"/>
    </row>
    <row r="98378" spans="16:16" x14ac:dyDescent="0.3">
      <c r="P98378" s="83"/>
    </row>
    <row r="98379" spans="16:16" x14ac:dyDescent="0.3">
      <c r="P98379" s="83"/>
    </row>
    <row r="98380" spans="16:16" x14ac:dyDescent="0.3">
      <c r="P98380" s="83"/>
    </row>
    <row r="98381" spans="16:16" x14ac:dyDescent="0.3">
      <c r="P98381" s="83"/>
    </row>
    <row r="98382" spans="16:16" x14ac:dyDescent="0.3">
      <c r="P98382" s="83"/>
    </row>
    <row r="98383" spans="16:16" x14ac:dyDescent="0.3">
      <c r="P98383" s="83"/>
    </row>
    <row r="98384" spans="16:16" x14ac:dyDescent="0.3">
      <c r="P98384" s="83"/>
    </row>
    <row r="98385" spans="16:16" x14ac:dyDescent="0.3">
      <c r="P98385" s="83"/>
    </row>
    <row r="98386" spans="16:16" x14ac:dyDescent="0.3">
      <c r="P98386" s="83"/>
    </row>
    <row r="98387" spans="16:16" x14ac:dyDescent="0.3">
      <c r="P98387" s="83"/>
    </row>
    <row r="98388" spans="16:16" x14ac:dyDescent="0.3">
      <c r="P98388" s="83"/>
    </row>
    <row r="98389" spans="16:16" x14ac:dyDescent="0.3">
      <c r="P98389" s="83"/>
    </row>
    <row r="98390" spans="16:16" x14ac:dyDescent="0.3">
      <c r="P98390" s="83"/>
    </row>
    <row r="98391" spans="16:16" x14ac:dyDescent="0.3">
      <c r="P98391" s="83"/>
    </row>
    <row r="98392" spans="16:16" x14ac:dyDescent="0.3">
      <c r="P98392" s="83"/>
    </row>
    <row r="98393" spans="16:16" x14ac:dyDescent="0.3">
      <c r="P98393" s="83"/>
    </row>
    <row r="98394" spans="16:16" x14ac:dyDescent="0.3">
      <c r="P98394" s="83"/>
    </row>
    <row r="98395" spans="16:16" x14ac:dyDescent="0.3">
      <c r="P98395" s="83"/>
    </row>
    <row r="98396" spans="16:16" x14ac:dyDescent="0.3">
      <c r="P98396" s="83"/>
    </row>
    <row r="98397" spans="16:16" x14ac:dyDescent="0.3">
      <c r="P98397" s="83"/>
    </row>
    <row r="98398" spans="16:16" x14ac:dyDescent="0.3">
      <c r="P98398" s="83"/>
    </row>
    <row r="98399" spans="16:16" x14ac:dyDescent="0.3">
      <c r="P98399" s="83"/>
    </row>
    <row r="98400" spans="16:16" x14ac:dyDescent="0.3">
      <c r="P98400" s="83"/>
    </row>
    <row r="98401" spans="16:16" x14ac:dyDescent="0.3">
      <c r="P98401" s="83"/>
    </row>
    <row r="98402" spans="16:16" x14ac:dyDescent="0.3">
      <c r="P98402" s="83"/>
    </row>
    <row r="98403" spans="16:16" x14ac:dyDescent="0.3">
      <c r="P98403" s="83"/>
    </row>
    <row r="98404" spans="16:16" x14ac:dyDescent="0.3">
      <c r="P98404" s="83"/>
    </row>
    <row r="98405" spans="16:16" x14ac:dyDescent="0.3">
      <c r="P98405" s="83"/>
    </row>
    <row r="98406" spans="16:16" x14ac:dyDescent="0.3">
      <c r="P98406" s="83"/>
    </row>
    <row r="98407" spans="16:16" x14ac:dyDescent="0.3">
      <c r="P98407" s="83"/>
    </row>
    <row r="98408" spans="16:16" x14ac:dyDescent="0.3">
      <c r="P98408" s="83"/>
    </row>
    <row r="98409" spans="16:16" x14ac:dyDescent="0.3">
      <c r="P98409" s="83"/>
    </row>
    <row r="98410" spans="16:16" x14ac:dyDescent="0.3">
      <c r="P98410" s="83"/>
    </row>
    <row r="98411" spans="16:16" x14ac:dyDescent="0.3">
      <c r="P98411" s="83"/>
    </row>
    <row r="98412" spans="16:16" x14ac:dyDescent="0.3">
      <c r="P98412" s="83"/>
    </row>
    <row r="98413" spans="16:16" x14ac:dyDescent="0.3">
      <c r="P98413" s="83"/>
    </row>
    <row r="98414" spans="16:16" x14ac:dyDescent="0.3">
      <c r="P98414" s="83"/>
    </row>
    <row r="98415" spans="16:16" x14ac:dyDescent="0.3">
      <c r="P98415" s="83"/>
    </row>
    <row r="98416" spans="16:16" x14ac:dyDescent="0.3">
      <c r="P98416" s="83"/>
    </row>
    <row r="98417" spans="16:16" x14ac:dyDescent="0.3">
      <c r="P98417" s="83"/>
    </row>
    <row r="98418" spans="16:16" x14ac:dyDescent="0.3">
      <c r="P98418" s="83"/>
    </row>
    <row r="98419" spans="16:16" x14ac:dyDescent="0.3">
      <c r="P98419" s="83"/>
    </row>
    <row r="98420" spans="16:16" x14ac:dyDescent="0.3">
      <c r="P98420" s="83"/>
    </row>
    <row r="98421" spans="16:16" x14ac:dyDescent="0.3">
      <c r="P98421" s="83"/>
    </row>
    <row r="98422" spans="16:16" x14ac:dyDescent="0.3">
      <c r="P98422" s="83"/>
    </row>
    <row r="98423" spans="16:16" x14ac:dyDescent="0.3">
      <c r="P98423" s="83"/>
    </row>
    <row r="98424" spans="16:16" x14ac:dyDescent="0.3">
      <c r="P98424" s="83"/>
    </row>
    <row r="98425" spans="16:16" x14ac:dyDescent="0.3">
      <c r="P98425" s="83"/>
    </row>
    <row r="98426" spans="16:16" x14ac:dyDescent="0.3">
      <c r="P98426" s="83"/>
    </row>
    <row r="98427" spans="16:16" x14ac:dyDescent="0.3">
      <c r="P98427" s="83"/>
    </row>
    <row r="98428" spans="16:16" x14ac:dyDescent="0.3">
      <c r="P98428" s="83"/>
    </row>
    <row r="98429" spans="16:16" x14ac:dyDescent="0.3">
      <c r="P98429" s="83"/>
    </row>
    <row r="98430" spans="16:16" x14ac:dyDescent="0.3">
      <c r="P98430" s="83"/>
    </row>
    <row r="98431" spans="16:16" x14ac:dyDescent="0.3">
      <c r="P98431" s="83"/>
    </row>
    <row r="98432" spans="16:16" x14ac:dyDescent="0.3">
      <c r="P98432" s="83"/>
    </row>
    <row r="98433" spans="16:16" x14ac:dyDescent="0.3">
      <c r="P98433" s="83"/>
    </row>
    <row r="98434" spans="16:16" x14ac:dyDescent="0.3">
      <c r="P98434" s="83"/>
    </row>
    <row r="98435" spans="16:16" x14ac:dyDescent="0.3">
      <c r="P98435" s="83"/>
    </row>
    <row r="98436" spans="16:16" x14ac:dyDescent="0.3">
      <c r="P98436" s="83"/>
    </row>
    <row r="98437" spans="16:16" x14ac:dyDescent="0.3">
      <c r="P98437" s="83"/>
    </row>
    <row r="98438" spans="16:16" x14ac:dyDescent="0.3">
      <c r="P98438" s="83"/>
    </row>
    <row r="98439" spans="16:16" x14ac:dyDescent="0.3">
      <c r="P98439" s="83"/>
    </row>
    <row r="98440" spans="16:16" x14ac:dyDescent="0.3">
      <c r="P98440" s="83"/>
    </row>
    <row r="98441" spans="16:16" x14ac:dyDescent="0.3">
      <c r="P98441" s="83"/>
    </row>
    <row r="98442" spans="16:16" x14ac:dyDescent="0.3">
      <c r="P98442" s="83"/>
    </row>
    <row r="98443" spans="16:16" x14ac:dyDescent="0.3">
      <c r="P98443" s="83"/>
    </row>
    <row r="98444" spans="16:16" x14ac:dyDescent="0.3">
      <c r="P98444" s="83"/>
    </row>
    <row r="98445" spans="16:16" x14ac:dyDescent="0.3">
      <c r="P98445" s="83"/>
    </row>
    <row r="98446" spans="16:16" x14ac:dyDescent="0.3">
      <c r="P98446" s="83"/>
    </row>
    <row r="98447" spans="16:16" x14ac:dyDescent="0.3">
      <c r="P98447" s="83"/>
    </row>
    <row r="98448" spans="16:16" x14ac:dyDescent="0.3">
      <c r="P98448" s="83"/>
    </row>
    <row r="98449" spans="16:16" x14ac:dyDescent="0.3">
      <c r="P98449" s="83"/>
    </row>
    <row r="98450" spans="16:16" x14ac:dyDescent="0.3">
      <c r="P98450" s="83"/>
    </row>
    <row r="98451" spans="16:16" x14ac:dyDescent="0.3">
      <c r="P98451" s="83"/>
    </row>
    <row r="98452" spans="16:16" x14ac:dyDescent="0.3">
      <c r="P98452" s="83"/>
    </row>
    <row r="98453" spans="16:16" x14ac:dyDescent="0.3">
      <c r="P98453" s="83"/>
    </row>
    <row r="98454" spans="16:16" x14ac:dyDescent="0.3">
      <c r="P98454" s="83"/>
    </row>
    <row r="98455" spans="16:16" x14ac:dyDescent="0.3">
      <c r="P98455" s="83"/>
    </row>
    <row r="98456" spans="16:16" x14ac:dyDescent="0.3">
      <c r="P98456" s="83"/>
    </row>
    <row r="98457" spans="16:16" x14ac:dyDescent="0.3">
      <c r="P98457" s="83"/>
    </row>
    <row r="98458" spans="16:16" x14ac:dyDescent="0.3">
      <c r="P98458" s="83"/>
    </row>
    <row r="98459" spans="16:16" x14ac:dyDescent="0.3">
      <c r="P98459" s="83"/>
    </row>
    <row r="98460" spans="16:16" x14ac:dyDescent="0.3">
      <c r="P98460" s="83"/>
    </row>
    <row r="98461" spans="16:16" x14ac:dyDescent="0.3">
      <c r="P98461" s="83"/>
    </row>
    <row r="98462" spans="16:16" x14ac:dyDescent="0.3">
      <c r="P98462" s="83"/>
    </row>
    <row r="98463" spans="16:16" x14ac:dyDescent="0.3">
      <c r="P98463" s="83"/>
    </row>
    <row r="98464" spans="16:16" x14ac:dyDescent="0.3">
      <c r="P98464" s="83"/>
    </row>
    <row r="98465" spans="16:16" x14ac:dyDescent="0.3">
      <c r="P98465" s="83"/>
    </row>
    <row r="98466" spans="16:16" x14ac:dyDescent="0.3">
      <c r="P98466" s="83"/>
    </row>
    <row r="98467" spans="16:16" x14ac:dyDescent="0.3">
      <c r="P98467" s="83"/>
    </row>
    <row r="98468" spans="16:16" x14ac:dyDescent="0.3">
      <c r="P98468" s="83"/>
    </row>
    <row r="98469" spans="16:16" x14ac:dyDescent="0.3">
      <c r="P98469" s="83"/>
    </row>
    <row r="98470" spans="16:16" x14ac:dyDescent="0.3">
      <c r="P98470" s="83"/>
    </row>
    <row r="98471" spans="16:16" x14ac:dyDescent="0.3">
      <c r="P98471" s="83"/>
    </row>
    <row r="98472" spans="16:16" x14ac:dyDescent="0.3">
      <c r="P98472" s="83"/>
    </row>
    <row r="98473" spans="16:16" x14ac:dyDescent="0.3">
      <c r="P98473" s="83"/>
    </row>
    <row r="98474" spans="16:16" x14ac:dyDescent="0.3">
      <c r="P98474" s="83"/>
    </row>
    <row r="98475" spans="16:16" x14ac:dyDescent="0.3">
      <c r="P98475" s="83"/>
    </row>
    <row r="98476" spans="16:16" x14ac:dyDescent="0.3">
      <c r="P98476" s="83"/>
    </row>
    <row r="98477" spans="16:16" x14ac:dyDescent="0.3">
      <c r="P98477" s="83"/>
    </row>
    <row r="98478" spans="16:16" x14ac:dyDescent="0.3">
      <c r="P98478" s="83"/>
    </row>
    <row r="98479" spans="16:16" x14ac:dyDescent="0.3">
      <c r="P98479" s="83"/>
    </row>
    <row r="98480" spans="16:16" x14ac:dyDescent="0.3">
      <c r="P98480" s="83"/>
    </row>
    <row r="98481" spans="16:16" x14ac:dyDescent="0.3">
      <c r="P98481" s="83"/>
    </row>
    <row r="98482" spans="16:16" x14ac:dyDescent="0.3">
      <c r="P98482" s="83"/>
    </row>
    <row r="98483" spans="16:16" x14ac:dyDescent="0.3">
      <c r="P98483" s="83"/>
    </row>
    <row r="98484" spans="16:16" x14ac:dyDescent="0.3">
      <c r="P98484" s="83"/>
    </row>
    <row r="98485" spans="16:16" x14ac:dyDescent="0.3">
      <c r="P98485" s="83"/>
    </row>
    <row r="98486" spans="16:16" x14ac:dyDescent="0.3">
      <c r="P98486" s="83"/>
    </row>
    <row r="98487" spans="16:16" x14ac:dyDescent="0.3">
      <c r="P98487" s="83"/>
    </row>
    <row r="98488" spans="16:16" x14ac:dyDescent="0.3">
      <c r="P98488" s="83"/>
    </row>
    <row r="98489" spans="16:16" x14ac:dyDescent="0.3">
      <c r="P98489" s="83"/>
    </row>
    <row r="98490" spans="16:16" x14ac:dyDescent="0.3">
      <c r="P98490" s="83"/>
    </row>
    <row r="98491" spans="16:16" x14ac:dyDescent="0.3">
      <c r="P98491" s="83"/>
    </row>
    <row r="98492" spans="16:16" x14ac:dyDescent="0.3">
      <c r="P98492" s="83"/>
    </row>
    <row r="98493" spans="16:16" x14ac:dyDescent="0.3">
      <c r="P98493" s="83"/>
    </row>
    <row r="98494" spans="16:16" x14ac:dyDescent="0.3">
      <c r="P98494" s="83"/>
    </row>
    <row r="98495" spans="16:16" x14ac:dyDescent="0.3">
      <c r="P98495" s="83"/>
    </row>
    <row r="98496" spans="16:16" x14ac:dyDescent="0.3">
      <c r="P98496" s="83"/>
    </row>
    <row r="98497" spans="16:16" x14ac:dyDescent="0.3">
      <c r="P98497" s="83"/>
    </row>
    <row r="98498" spans="16:16" x14ac:dyDescent="0.3">
      <c r="P98498" s="83"/>
    </row>
    <row r="98499" spans="16:16" x14ac:dyDescent="0.3">
      <c r="P98499" s="83"/>
    </row>
    <row r="98500" spans="16:16" x14ac:dyDescent="0.3">
      <c r="P98500" s="83"/>
    </row>
    <row r="98501" spans="16:16" x14ac:dyDescent="0.3">
      <c r="P98501" s="83"/>
    </row>
    <row r="98502" spans="16:16" x14ac:dyDescent="0.3">
      <c r="P98502" s="83"/>
    </row>
    <row r="98503" spans="16:16" x14ac:dyDescent="0.3">
      <c r="P98503" s="83"/>
    </row>
    <row r="98504" spans="16:16" x14ac:dyDescent="0.3">
      <c r="P98504" s="83"/>
    </row>
    <row r="98505" spans="16:16" x14ac:dyDescent="0.3">
      <c r="P98505" s="83"/>
    </row>
    <row r="98506" spans="16:16" x14ac:dyDescent="0.3">
      <c r="P98506" s="83"/>
    </row>
    <row r="98507" spans="16:16" x14ac:dyDescent="0.3">
      <c r="P98507" s="83"/>
    </row>
    <row r="98508" spans="16:16" x14ac:dyDescent="0.3">
      <c r="P98508" s="83"/>
    </row>
    <row r="98509" spans="16:16" x14ac:dyDescent="0.3">
      <c r="P98509" s="83"/>
    </row>
    <row r="98510" spans="16:16" x14ac:dyDescent="0.3">
      <c r="P98510" s="83"/>
    </row>
    <row r="98511" spans="16:16" x14ac:dyDescent="0.3">
      <c r="P98511" s="83"/>
    </row>
    <row r="98512" spans="16:16" x14ac:dyDescent="0.3">
      <c r="P98512" s="83"/>
    </row>
    <row r="98513" spans="16:16" x14ac:dyDescent="0.3">
      <c r="P98513" s="83"/>
    </row>
    <row r="98514" spans="16:16" x14ac:dyDescent="0.3">
      <c r="P98514" s="83"/>
    </row>
    <row r="98515" spans="16:16" x14ac:dyDescent="0.3">
      <c r="P98515" s="83"/>
    </row>
    <row r="98516" spans="16:16" x14ac:dyDescent="0.3">
      <c r="P98516" s="83"/>
    </row>
    <row r="98517" spans="16:16" x14ac:dyDescent="0.3">
      <c r="P98517" s="83"/>
    </row>
    <row r="98518" spans="16:16" x14ac:dyDescent="0.3">
      <c r="P98518" s="83"/>
    </row>
    <row r="98519" spans="16:16" x14ac:dyDescent="0.3">
      <c r="P98519" s="83"/>
    </row>
    <row r="98520" spans="16:16" x14ac:dyDescent="0.3">
      <c r="P98520" s="83"/>
    </row>
    <row r="98521" spans="16:16" x14ac:dyDescent="0.3">
      <c r="P98521" s="83"/>
    </row>
    <row r="98522" spans="16:16" x14ac:dyDescent="0.3">
      <c r="P98522" s="83"/>
    </row>
    <row r="98523" spans="16:16" x14ac:dyDescent="0.3">
      <c r="P98523" s="83"/>
    </row>
    <row r="98524" spans="16:16" x14ac:dyDescent="0.3">
      <c r="P98524" s="83"/>
    </row>
    <row r="98525" spans="16:16" x14ac:dyDescent="0.3">
      <c r="P98525" s="83"/>
    </row>
    <row r="98526" spans="16:16" x14ac:dyDescent="0.3">
      <c r="P98526" s="83"/>
    </row>
    <row r="98527" spans="16:16" x14ac:dyDescent="0.3">
      <c r="P98527" s="83"/>
    </row>
    <row r="98528" spans="16:16" x14ac:dyDescent="0.3">
      <c r="P98528" s="83"/>
    </row>
    <row r="98529" spans="16:16" x14ac:dyDescent="0.3">
      <c r="P98529" s="83"/>
    </row>
    <row r="98530" spans="16:16" x14ac:dyDescent="0.3">
      <c r="P98530" s="83"/>
    </row>
    <row r="98531" spans="16:16" x14ac:dyDescent="0.3">
      <c r="P98531" s="83"/>
    </row>
    <row r="98532" spans="16:16" x14ac:dyDescent="0.3">
      <c r="P98532" s="83"/>
    </row>
    <row r="98533" spans="16:16" x14ac:dyDescent="0.3">
      <c r="P98533" s="83"/>
    </row>
    <row r="98534" spans="16:16" x14ac:dyDescent="0.3">
      <c r="P98534" s="83"/>
    </row>
    <row r="98535" spans="16:16" x14ac:dyDescent="0.3">
      <c r="P98535" s="83"/>
    </row>
    <row r="98536" spans="16:16" x14ac:dyDescent="0.3">
      <c r="P98536" s="83"/>
    </row>
    <row r="98537" spans="16:16" x14ac:dyDescent="0.3">
      <c r="P98537" s="83"/>
    </row>
    <row r="98538" spans="16:16" x14ac:dyDescent="0.3">
      <c r="P98538" s="83"/>
    </row>
    <row r="98539" spans="16:16" x14ac:dyDescent="0.3">
      <c r="P98539" s="83"/>
    </row>
    <row r="98540" spans="16:16" x14ac:dyDescent="0.3">
      <c r="P98540" s="83"/>
    </row>
    <row r="98541" spans="16:16" x14ac:dyDescent="0.3">
      <c r="P98541" s="83"/>
    </row>
    <row r="98542" spans="16:16" x14ac:dyDescent="0.3">
      <c r="P98542" s="83"/>
    </row>
    <row r="98543" spans="16:16" x14ac:dyDescent="0.3">
      <c r="P98543" s="83"/>
    </row>
    <row r="98544" spans="16:16" x14ac:dyDescent="0.3">
      <c r="P98544" s="83"/>
    </row>
    <row r="98545" spans="16:16" x14ac:dyDescent="0.3">
      <c r="P98545" s="83"/>
    </row>
    <row r="98546" spans="16:16" x14ac:dyDescent="0.3">
      <c r="P98546" s="83"/>
    </row>
    <row r="98547" spans="16:16" x14ac:dyDescent="0.3">
      <c r="P98547" s="83"/>
    </row>
    <row r="98548" spans="16:16" x14ac:dyDescent="0.3">
      <c r="P98548" s="83"/>
    </row>
    <row r="98549" spans="16:16" x14ac:dyDescent="0.3">
      <c r="P98549" s="83"/>
    </row>
    <row r="98550" spans="16:16" x14ac:dyDescent="0.3">
      <c r="P98550" s="83"/>
    </row>
    <row r="98551" spans="16:16" x14ac:dyDescent="0.3">
      <c r="P98551" s="83"/>
    </row>
    <row r="98552" spans="16:16" x14ac:dyDescent="0.3">
      <c r="P98552" s="83"/>
    </row>
    <row r="98553" spans="16:16" x14ac:dyDescent="0.3">
      <c r="P98553" s="83"/>
    </row>
    <row r="98554" spans="16:16" x14ac:dyDescent="0.3">
      <c r="P98554" s="83"/>
    </row>
    <row r="98555" spans="16:16" x14ac:dyDescent="0.3">
      <c r="P98555" s="83"/>
    </row>
    <row r="98556" spans="16:16" x14ac:dyDescent="0.3">
      <c r="P98556" s="83"/>
    </row>
    <row r="98557" spans="16:16" x14ac:dyDescent="0.3">
      <c r="P98557" s="83"/>
    </row>
    <row r="98558" spans="16:16" x14ac:dyDescent="0.3">
      <c r="P98558" s="83"/>
    </row>
    <row r="98559" spans="16:16" x14ac:dyDescent="0.3">
      <c r="P98559" s="83"/>
    </row>
    <row r="98560" spans="16:16" x14ac:dyDescent="0.3">
      <c r="P98560" s="83"/>
    </row>
    <row r="98561" spans="16:16" x14ac:dyDescent="0.3">
      <c r="P98561" s="83"/>
    </row>
    <row r="98562" spans="16:16" x14ac:dyDescent="0.3">
      <c r="P98562" s="83"/>
    </row>
    <row r="98563" spans="16:16" x14ac:dyDescent="0.3">
      <c r="P98563" s="83"/>
    </row>
    <row r="98564" spans="16:16" x14ac:dyDescent="0.3">
      <c r="P98564" s="83"/>
    </row>
    <row r="98565" spans="16:16" x14ac:dyDescent="0.3">
      <c r="P98565" s="83"/>
    </row>
    <row r="98566" spans="16:16" x14ac:dyDescent="0.3">
      <c r="P98566" s="83"/>
    </row>
    <row r="98567" spans="16:16" x14ac:dyDescent="0.3">
      <c r="P98567" s="83"/>
    </row>
    <row r="98568" spans="16:16" x14ac:dyDescent="0.3">
      <c r="P98568" s="83"/>
    </row>
    <row r="98569" spans="16:16" x14ac:dyDescent="0.3">
      <c r="P98569" s="83"/>
    </row>
    <row r="98570" spans="16:16" x14ac:dyDescent="0.3">
      <c r="P98570" s="83"/>
    </row>
    <row r="98571" spans="16:16" x14ac:dyDescent="0.3">
      <c r="P98571" s="83"/>
    </row>
    <row r="98572" spans="16:16" x14ac:dyDescent="0.3">
      <c r="P98572" s="83"/>
    </row>
    <row r="98573" spans="16:16" x14ac:dyDescent="0.3">
      <c r="P98573" s="83"/>
    </row>
    <row r="98574" spans="16:16" x14ac:dyDescent="0.3">
      <c r="P98574" s="83"/>
    </row>
    <row r="98575" spans="16:16" x14ac:dyDescent="0.3">
      <c r="P98575" s="83"/>
    </row>
    <row r="98576" spans="16:16" x14ac:dyDescent="0.3">
      <c r="P98576" s="83"/>
    </row>
    <row r="98577" spans="16:16" x14ac:dyDescent="0.3">
      <c r="P98577" s="83"/>
    </row>
    <row r="98578" spans="16:16" x14ac:dyDescent="0.3">
      <c r="P98578" s="83"/>
    </row>
    <row r="98579" spans="16:16" x14ac:dyDescent="0.3">
      <c r="P98579" s="83"/>
    </row>
    <row r="98580" spans="16:16" x14ac:dyDescent="0.3">
      <c r="P98580" s="83"/>
    </row>
    <row r="98581" spans="16:16" x14ac:dyDescent="0.3">
      <c r="P98581" s="83"/>
    </row>
    <row r="98582" spans="16:16" x14ac:dyDescent="0.3">
      <c r="P98582" s="83"/>
    </row>
    <row r="98583" spans="16:16" x14ac:dyDescent="0.3">
      <c r="P98583" s="83"/>
    </row>
    <row r="98584" spans="16:16" x14ac:dyDescent="0.3">
      <c r="P98584" s="83"/>
    </row>
    <row r="98585" spans="16:16" x14ac:dyDescent="0.3">
      <c r="P98585" s="83"/>
    </row>
    <row r="98586" spans="16:16" x14ac:dyDescent="0.3">
      <c r="P98586" s="83"/>
    </row>
    <row r="98587" spans="16:16" x14ac:dyDescent="0.3">
      <c r="P98587" s="83"/>
    </row>
    <row r="98588" spans="16:16" x14ac:dyDescent="0.3">
      <c r="P98588" s="83"/>
    </row>
    <row r="98589" spans="16:16" x14ac:dyDescent="0.3">
      <c r="P98589" s="83"/>
    </row>
    <row r="98590" spans="16:16" x14ac:dyDescent="0.3">
      <c r="P98590" s="83"/>
    </row>
    <row r="98591" spans="16:16" x14ac:dyDescent="0.3">
      <c r="P98591" s="83"/>
    </row>
    <row r="98592" spans="16:16" x14ac:dyDescent="0.3">
      <c r="P98592" s="83"/>
    </row>
    <row r="98593" spans="16:16" x14ac:dyDescent="0.3">
      <c r="P98593" s="83"/>
    </row>
    <row r="98594" spans="16:16" x14ac:dyDescent="0.3">
      <c r="P98594" s="83"/>
    </row>
    <row r="98595" spans="16:16" x14ac:dyDescent="0.3">
      <c r="P98595" s="83"/>
    </row>
    <row r="98596" spans="16:16" x14ac:dyDescent="0.3">
      <c r="P98596" s="83"/>
    </row>
    <row r="98597" spans="16:16" x14ac:dyDescent="0.3">
      <c r="P98597" s="83"/>
    </row>
    <row r="98598" spans="16:16" x14ac:dyDescent="0.3">
      <c r="P98598" s="83"/>
    </row>
    <row r="98599" spans="16:16" x14ac:dyDescent="0.3">
      <c r="P98599" s="83"/>
    </row>
    <row r="98600" spans="16:16" x14ac:dyDescent="0.3">
      <c r="P98600" s="83"/>
    </row>
    <row r="98601" spans="16:16" x14ac:dyDescent="0.3">
      <c r="P98601" s="83"/>
    </row>
    <row r="98602" spans="16:16" x14ac:dyDescent="0.3">
      <c r="P98602" s="83"/>
    </row>
    <row r="98603" spans="16:16" x14ac:dyDescent="0.3">
      <c r="P98603" s="83"/>
    </row>
    <row r="98604" spans="16:16" x14ac:dyDescent="0.3">
      <c r="P98604" s="83"/>
    </row>
    <row r="98605" spans="16:16" x14ac:dyDescent="0.3">
      <c r="P98605" s="83"/>
    </row>
    <row r="98606" spans="16:16" x14ac:dyDescent="0.3">
      <c r="P98606" s="83"/>
    </row>
    <row r="98607" spans="16:16" x14ac:dyDescent="0.3">
      <c r="P98607" s="83"/>
    </row>
    <row r="98608" spans="16:16" x14ac:dyDescent="0.3">
      <c r="P98608" s="83"/>
    </row>
    <row r="98609" spans="16:16" x14ac:dyDescent="0.3">
      <c r="P98609" s="83"/>
    </row>
    <row r="98610" spans="16:16" x14ac:dyDescent="0.3">
      <c r="P98610" s="83"/>
    </row>
    <row r="98611" spans="16:16" x14ac:dyDescent="0.3">
      <c r="P98611" s="83"/>
    </row>
    <row r="98612" spans="16:16" x14ac:dyDescent="0.3">
      <c r="P98612" s="83"/>
    </row>
    <row r="98613" spans="16:16" x14ac:dyDescent="0.3">
      <c r="P98613" s="83"/>
    </row>
    <row r="98614" spans="16:16" x14ac:dyDescent="0.3">
      <c r="P98614" s="83"/>
    </row>
    <row r="98615" spans="16:16" x14ac:dyDescent="0.3">
      <c r="P98615" s="83"/>
    </row>
    <row r="98616" spans="16:16" x14ac:dyDescent="0.3">
      <c r="P98616" s="83"/>
    </row>
    <row r="98617" spans="16:16" x14ac:dyDescent="0.3">
      <c r="P98617" s="83"/>
    </row>
    <row r="98618" spans="16:16" x14ac:dyDescent="0.3">
      <c r="P98618" s="83"/>
    </row>
    <row r="98619" spans="16:16" x14ac:dyDescent="0.3">
      <c r="P98619" s="83"/>
    </row>
    <row r="98620" spans="16:16" x14ac:dyDescent="0.3">
      <c r="P98620" s="83"/>
    </row>
    <row r="98621" spans="16:16" x14ac:dyDescent="0.3">
      <c r="P98621" s="83"/>
    </row>
    <row r="98622" spans="16:16" x14ac:dyDescent="0.3">
      <c r="P98622" s="83"/>
    </row>
    <row r="98623" spans="16:16" x14ac:dyDescent="0.3">
      <c r="P98623" s="83"/>
    </row>
    <row r="98624" spans="16:16" x14ac:dyDescent="0.3">
      <c r="P98624" s="83"/>
    </row>
    <row r="98625" spans="16:16" x14ac:dyDescent="0.3">
      <c r="P98625" s="83"/>
    </row>
    <row r="98626" spans="16:16" x14ac:dyDescent="0.3">
      <c r="P98626" s="83"/>
    </row>
    <row r="98627" spans="16:16" x14ac:dyDescent="0.3">
      <c r="P98627" s="83"/>
    </row>
    <row r="98628" spans="16:16" x14ac:dyDescent="0.3">
      <c r="P98628" s="83"/>
    </row>
    <row r="98629" spans="16:16" x14ac:dyDescent="0.3">
      <c r="P98629" s="83"/>
    </row>
    <row r="98630" spans="16:16" x14ac:dyDescent="0.3">
      <c r="P98630" s="83"/>
    </row>
    <row r="98631" spans="16:16" x14ac:dyDescent="0.3">
      <c r="P98631" s="83"/>
    </row>
    <row r="98632" spans="16:16" x14ac:dyDescent="0.3">
      <c r="P98632" s="83"/>
    </row>
    <row r="98633" spans="16:16" x14ac:dyDescent="0.3">
      <c r="P98633" s="83"/>
    </row>
    <row r="98634" spans="16:16" x14ac:dyDescent="0.3">
      <c r="P98634" s="83"/>
    </row>
    <row r="98635" spans="16:16" x14ac:dyDescent="0.3">
      <c r="P98635" s="83"/>
    </row>
    <row r="98636" spans="16:16" x14ac:dyDescent="0.3">
      <c r="P98636" s="83"/>
    </row>
    <row r="98637" spans="16:16" x14ac:dyDescent="0.3">
      <c r="P98637" s="83"/>
    </row>
    <row r="98638" spans="16:16" x14ac:dyDescent="0.3">
      <c r="P98638" s="83"/>
    </row>
    <row r="98639" spans="16:16" x14ac:dyDescent="0.3">
      <c r="P98639" s="83"/>
    </row>
    <row r="98640" spans="16:16" x14ac:dyDescent="0.3">
      <c r="P98640" s="83"/>
    </row>
    <row r="98641" spans="16:16" x14ac:dyDescent="0.3">
      <c r="P98641" s="83"/>
    </row>
    <row r="98642" spans="16:16" x14ac:dyDescent="0.3">
      <c r="P98642" s="83"/>
    </row>
    <row r="98643" spans="16:16" x14ac:dyDescent="0.3">
      <c r="P98643" s="83"/>
    </row>
    <row r="98644" spans="16:16" x14ac:dyDescent="0.3">
      <c r="P98644" s="83"/>
    </row>
    <row r="98645" spans="16:16" x14ac:dyDescent="0.3">
      <c r="P98645" s="83"/>
    </row>
    <row r="98646" spans="16:16" x14ac:dyDescent="0.3">
      <c r="P98646" s="83"/>
    </row>
    <row r="98647" spans="16:16" x14ac:dyDescent="0.3">
      <c r="P98647" s="83"/>
    </row>
    <row r="98648" spans="16:16" x14ac:dyDescent="0.3">
      <c r="P98648" s="83"/>
    </row>
    <row r="98649" spans="16:16" x14ac:dyDescent="0.3">
      <c r="P98649" s="83"/>
    </row>
    <row r="98650" spans="16:16" x14ac:dyDescent="0.3">
      <c r="P98650" s="83"/>
    </row>
    <row r="98651" spans="16:16" x14ac:dyDescent="0.3">
      <c r="P98651" s="83"/>
    </row>
    <row r="98652" spans="16:16" x14ac:dyDescent="0.3">
      <c r="P98652" s="83"/>
    </row>
    <row r="98653" spans="16:16" x14ac:dyDescent="0.3">
      <c r="P98653" s="83"/>
    </row>
    <row r="98654" spans="16:16" x14ac:dyDescent="0.3">
      <c r="P98654" s="83"/>
    </row>
    <row r="98655" spans="16:16" x14ac:dyDescent="0.3">
      <c r="P98655" s="83"/>
    </row>
    <row r="98656" spans="16:16" x14ac:dyDescent="0.3">
      <c r="P98656" s="83"/>
    </row>
    <row r="98657" spans="16:16" x14ac:dyDescent="0.3">
      <c r="P98657" s="83"/>
    </row>
    <row r="98658" spans="16:16" x14ac:dyDescent="0.3">
      <c r="P98658" s="83"/>
    </row>
    <row r="98659" spans="16:16" x14ac:dyDescent="0.3">
      <c r="P98659" s="83"/>
    </row>
    <row r="98660" spans="16:16" x14ac:dyDescent="0.3">
      <c r="P98660" s="83"/>
    </row>
    <row r="98661" spans="16:16" x14ac:dyDescent="0.3">
      <c r="P98661" s="83"/>
    </row>
    <row r="98662" spans="16:16" x14ac:dyDescent="0.3">
      <c r="P98662" s="83"/>
    </row>
    <row r="98663" spans="16:16" x14ac:dyDescent="0.3">
      <c r="P98663" s="83"/>
    </row>
    <row r="98664" spans="16:16" x14ac:dyDescent="0.3">
      <c r="P98664" s="83"/>
    </row>
    <row r="98665" spans="16:16" x14ac:dyDescent="0.3">
      <c r="P98665" s="83"/>
    </row>
    <row r="98666" spans="16:16" x14ac:dyDescent="0.3">
      <c r="P98666" s="83"/>
    </row>
    <row r="98667" spans="16:16" x14ac:dyDescent="0.3">
      <c r="P98667" s="83"/>
    </row>
    <row r="98668" spans="16:16" x14ac:dyDescent="0.3">
      <c r="P98668" s="83"/>
    </row>
    <row r="98669" spans="16:16" x14ac:dyDescent="0.3">
      <c r="P98669" s="83"/>
    </row>
    <row r="98670" spans="16:16" x14ac:dyDescent="0.3">
      <c r="P98670" s="83"/>
    </row>
    <row r="98671" spans="16:16" x14ac:dyDescent="0.3">
      <c r="P98671" s="83"/>
    </row>
    <row r="98672" spans="16:16" x14ac:dyDescent="0.3">
      <c r="P98672" s="83"/>
    </row>
    <row r="98673" spans="16:16" x14ac:dyDescent="0.3">
      <c r="P98673" s="83"/>
    </row>
    <row r="98674" spans="16:16" x14ac:dyDescent="0.3">
      <c r="P98674" s="83"/>
    </row>
    <row r="98675" spans="16:16" x14ac:dyDescent="0.3">
      <c r="P98675" s="83"/>
    </row>
    <row r="98676" spans="16:16" x14ac:dyDescent="0.3">
      <c r="P98676" s="83"/>
    </row>
    <row r="98677" spans="16:16" x14ac:dyDescent="0.3">
      <c r="P98677" s="83"/>
    </row>
    <row r="98678" spans="16:16" x14ac:dyDescent="0.3">
      <c r="P98678" s="83"/>
    </row>
    <row r="98679" spans="16:16" x14ac:dyDescent="0.3">
      <c r="P98679" s="83"/>
    </row>
    <row r="98680" spans="16:16" x14ac:dyDescent="0.3">
      <c r="P98680" s="83"/>
    </row>
    <row r="98681" spans="16:16" x14ac:dyDescent="0.3">
      <c r="P98681" s="83"/>
    </row>
    <row r="98682" spans="16:16" x14ac:dyDescent="0.3">
      <c r="P98682" s="83"/>
    </row>
    <row r="98683" spans="16:16" x14ac:dyDescent="0.3">
      <c r="P98683" s="83"/>
    </row>
    <row r="98684" spans="16:16" x14ac:dyDescent="0.3">
      <c r="P98684" s="83"/>
    </row>
    <row r="98685" spans="16:16" x14ac:dyDescent="0.3">
      <c r="P98685" s="83"/>
    </row>
    <row r="98686" spans="16:16" x14ac:dyDescent="0.3">
      <c r="P98686" s="83"/>
    </row>
    <row r="98687" spans="16:16" x14ac:dyDescent="0.3">
      <c r="P98687" s="83"/>
    </row>
    <row r="98688" spans="16:16" x14ac:dyDescent="0.3">
      <c r="P98688" s="83"/>
    </row>
    <row r="98689" spans="16:16" x14ac:dyDescent="0.3">
      <c r="P98689" s="83"/>
    </row>
    <row r="98690" spans="16:16" x14ac:dyDescent="0.3">
      <c r="P98690" s="83"/>
    </row>
    <row r="98691" spans="16:16" x14ac:dyDescent="0.3">
      <c r="P98691" s="83"/>
    </row>
    <row r="98692" spans="16:16" x14ac:dyDescent="0.3">
      <c r="P98692" s="83"/>
    </row>
    <row r="98693" spans="16:16" x14ac:dyDescent="0.3">
      <c r="P98693" s="83"/>
    </row>
    <row r="98694" spans="16:16" x14ac:dyDescent="0.3">
      <c r="P98694" s="83"/>
    </row>
    <row r="98695" spans="16:16" x14ac:dyDescent="0.3">
      <c r="P98695" s="83"/>
    </row>
    <row r="98696" spans="16:16" x14ac:dyDescent="0.3">
      <c r="P98696" s="83"/>
    </row>
    <row r="98697" spans="16:16" x14ac:dyDescent="0.3">
      <c r="P98697" s="83"/>
    </row>
    <row r="98698" spans="16:16" x14ac:dyDescent="0.3">
      <c r="P98698" s="83"/>
    </row>
    <row r="98699" spans="16:16" x14ac:dyDescent="0.3">
      <c r="P98699" s="83"/>
    </row>
    <row r="98700" spans="16:16" x14ac:dyDescent="0.3">
      <c r="P98700" s="83"/>
    </row>
    <row r="98701" spans="16:16" x14ac:dyDescent="0.3">
      <c r="P98701" s="83"/>
    </row>
    <row r="98702" spans="16:16" x14ac:dyDescent="0.3">
      <c r="P98702" s="83"/>
    </row>
    <row r="98703" spans="16:16" x14ac:dyDescent="0.3">
      <c r="P98703" s="83"/>
    </row>
    <row r="98704" spans="16:16" x14ac:dyDescent="0.3">
      <c r="P98704" s="83"/>
    </row>
    <row r="98705" spans="16:16" x14ac:dyDescent="0.3">
      <c r="P98705" s="83"/>
    </row>
    <row r="98706" spans="16:16" x14ac:dyDescent="0.3">
      <c r="P98706" s="83"/>
    </row>
    <row r="98707" spans="16:16" x14ac:dyDescent="0.3">
      <c r="P98707" s="83"/>
    </row>
    <row r="98708" spans="16:16" x14ac:dyDescent="0.3">
      <c r="P98708" s="83"/>
    </row>
    <row r="98709" spans="16:16" x14ac:dyDescent="0.3">
      <c r="P98709" s="83"/>
    </row>
    <row r="98710" spans="16:16" x14ac:dyDescent="0.3">
      <c r="P98710" s="83"/>
    </row>
    <row r="98711" spans="16:16" x14ac:dyDescent="0.3">
      <c r="P98711" s="83"/>
    </row>
    <row r="98712" spans="16:16" x14ac:dyDescent="0.3">
      <c r="P98712" s="83"/>
    </row>
    <row r="98713" spans="16:16" x14ac:dyDescent="0.3">
      <c r="P98713" s="83"/>
    </row>
    <row r="98714" spans="16:16" x14ac:dyDescent="0.3">
      <c r="P98714" s="83"/>
    </row>
    <row r="98715" spans="16:16" x14ac:dyDescent="0.3">
      <c r="P98715" s="83"/>
    </row>
    <row r="98716" spans="16:16" x14ac:dyDescent="0.3">
      <c r="P98716" s="83"/>
    </row>
    <row r="98717" spans="16:16" x14ac:dyDescent="0.3">
      <c r="P98717" s="83"/>
    </row>
    <row r="98718" spans="16:16" x14ac:dyDescent="0.3">
      <c r="P98718" s="83"/>
    </row>
    <row r="98719" spans="16:16" x14ac:dyDescent="0.3">
      <c r="P98719" s="83"/>
    </row>
    <row r="98720" spans="16:16" x14ac:dyDescent="0.3">
      <c r="P98720" s="83"/>
    </row>
    <row r="98721" spans="16:16" x14ac:dyDescent="0.3">
      <c r="P98721" s="83"/>
    </row>
    <row r="98722" spans="16:16" x14ac:dyDescent="0.3">
      <c r="P98722" s="83"/>
    </row>
    <row r="98723" spans="16:16" x14ac:dyDescent="0.3">
      <c r="P98723" s="83"/>
    </row>
    <row r="98724" spans="16:16" x14ac:dyDescent="0.3">
      <c r="P98724" s="83"/>
    </row>
    <row r="98725" spans="16:16" x14ac:dyDescent="0.3">
      <c r="P98725" s="83"/>
    </row>
    <row r="98726" spans="16:16" x14ac:dyDescent="0.3">
      <c r="P98726" s="83"/>
    </row>
    <row r="98727" spans="16:16" x14ac:dyDescent="0.3">
      <c r="P98727" s="83"/>
    </row>
    <row r="98728" spans="16:16" x14ac:dyDescent="0.3">
      <c r="P98728" s="83"/>
    </row>
    <row r="98729" spans="16:16" x14ac:dyDescent="0.3">
      <c r="P98729" s="83"/>
    </row>
    <row r="98730" spans="16:16" x14ac:dyDescent="0.3">
      <c r="P98730" s="83"/>
    </row>
    <row r="98731" spans="16:16" x14ac:dyDescent="0.3">
      <c r="P98731" s="83"/>
    </row>
    <row r="98732" spans="16:16" x14ac:dyDescent="0.3">
      <c r="P98732" s="83"/>
    </row>
    <row r="98733" spans="16:16" x14ac:dyDescent="0.3">
      <c r="P98733" s="83"/>
    </row>
    <row r="98734" spans="16:16" x14ac:dyDescent="0.3">
      <c r="P98734" s="83"/>
    </row>
    <row r="98735" spans="16:16" x14ac:dyDescent="0.3">
      <c r="P98735" s="83"/>
    </row>
    <row r="98736" spans="16:16" x14ac:dyDescent="0.3">
      <c r="P98736" s="83"/>
    </row>
    <row r="98737" spans="16:16" x14ac:dyDescent="0.3">
      <c r="P98737" s="83"/>
    </row>
    <row r="98738" spans="16:16" x14ac:dyDescent="0.3">
      <c r="P98738" s="83"/>
    </row>
    <row r="98739" spans="16:16" x14ac:dyDescent="0.3">
      <c r="P98739" s="83"/>
    </row>
    <row r="98740" spans="16:16" x14ac:dyDescent="0.3">
      <c r="P98740" s="83"/>
    </row>
    <row r="98741" spans="16:16" x14ac:dyDescent="0.3">
      <c r="P98741" s="83"/>
    </row>
    <row r="98742" spans="16:16" x14ac:dyDescent="0.3">
      <c r="P98742" s="83"/>
    </row>
    <row r="98743" spans="16:16" x14ac:dyDescent="0.3">
      <c r="P98743" s="83"/>
    </row>
    <row r="98744" spans="16:16" x14ac:dyDescent="0.3">
      <c r="P98744" s="83"/>
    </row>
    <row r="98745" spans="16:16" x14ac:dyDescent="0.3">
      <c r="P98745" s="83"/>
    </row>
    <row r="98746" spans="16:16" x14ac:dyDescent="0.3">
      <c r="P98746" s="83"/>
    </row>
    <row r="98747" spans="16:16" x14ac:dyDescent="0.3">
      <c r="P98747" s="83"/>
    </row>
    <row r="98748" spans="16:16" x14ac:dyDescent="0.3">
      <c r="P98748" s="83"/>
    </row>
    <row r="98749" spans="16:16" x14ac:dyDescent="0.3">
      <c r="P98749" s="83"/>
    </row>
    <row r="98750" spans="16:16" x14ac:dyDescent="0.3">
      <c r="P98750" s="83"/>
    </row>
    <row r="98751" spans="16:16" x14ac:dyDescent="0.3">
      <c r="P98751" s="83"/>
    </row>
    <row r="98752" spans="16:16" x14ac:dyDescent="0.3">
      <c r="P98752" s="83"/>
    </row>
    <row r="98753" spans="16:16" x14ac:dyDescent="0.3">
      <c r="P98753" s="83"/>
    </row>
    <row r="98754" spans="16:16" x14ac:dyDescent="0.3">
      <c r="P98754" s="83"/>
    </row>
    <row r="98755" spans="16:16" x14ac:dyDescent="0.3">
      <c r="P98755" s="83"/>
    </row>
    <row r="98756" spans="16:16" x14ac:dyDescent="0.3">
      <c r="P98756" s="83"/>
    </row>
    <row r="98757" spans="16:16" x14ac:dyDescent="0.3">
      <c r="P98757" s="83"/>
    </row>
    <row r="98758" spans="16:16" x14ac:dyDescent="0.3">
      <c r="P98758" s="83"/>
    </row>
    <row r="98759" spans="16:16" x14ac:dyDescent="0.3">
      <c r="P98759" s="83"/>
    </row>
    <row r="98760" spans="16:16" x14ac:dyDescent="0.3">
      <c r="P98760" s="83"/>
    </row>
    <row r="98761" spans="16:16" x14ac:dyDescent="0.3">
      <c r="P98761" s="83"/>
    </row>
    <row r="98762" spans="16:16" x14ac:dyDescent="0.3">
      <c r="P98762" s="83"/>
    </row>
    <row r="98763" spans="16:16" x14ac:dyDescent="0.3">
      <c r="P98763" s="83"/>
    </row>
    <row r="98764" spans="16:16" x14ac:dyDescent="0.3">
      <c r="P98764" s="83"/>
    </row>
    <row r="98765" spans="16:16" x14ac:dyDescent="0.3">
      <c r="P98765" s="83"/>
    </row>
    <row r="98766" spans="16:16" x14ac:dyDescent="0.3">
      <c r="P98766" s="83"/>
    </row>
    <row r="98767" spans="16:16" x14ac:dyDescent="0.3">
      <c r="P98767" s="83"/>
    </row>
    <row r="98768" spans="16:16" x14ac:dyDescent="0.3">
      <c r="P98768" s="83"/>
    </row>
    <row r="98769" spans="16:16" x14ac:dyDescent="0.3">
      <c r="P98769" s="83"/>
    </row>
    <row r="98770" spans="16:16" x14ac:dyDescent="0.3">
      <c r="P98770" s="83"/>
    </row>
    <row r="98771" spans="16:16" x14ac:dyDescent="0.3">
      <c r="P98771" s="83"/>
    </row>
    <row r="98772" spans="16:16" x14ac:dyDescent="0.3">
      <c r="P98772" s="83"/>
    </row>
    <row r="98773" spans="16:16" x14ac:dyDescent="0.3">
      <c r="P98773" s="83"/>
    </row>
    <row r="98774" spans="16:16" x14ac:dyDescent="0.3">
      <c r="P98774" s="83"/>
    </row>
    <row r="98775" spans="16:16" x14ac:dyDescent="0.3">
      <c r="P98775" s="83"/>
    </row>
    <row r="98776" spans="16:16" x14ac:dyDescent="0.3">
      <c r="P98776" s="83"/>
    </row>
    <row r="98777" spans="16:16" x14ac:dyDescent="0.3">
      <c r="P98777" s="83"/>
    </row>
    <row r="98778" spans="16:16" x14ac:dyDescent="0.3">
      <c r="P98778" s="83"/>
    </row>
    <row r="98779" spans="16:16" x14ac:dyDescent="0.3">
      <c r="P98779" s="83"/>
    </row>
    <row r="98780" spans="16:16" x14ac:dyDescent="0.3">
      <c r="P98780" s="83"/>
    </row>
    <row r="98781" spans="16:16" x14ac:dyDescent="0.3">
      <c r="P98781" s="83"/>
    </row>
    <row r="98782" spans="16:16" x14ac:dyDescent="0.3">
      <c r="P98782" s="83"/>
    </row>
    <row r="98783" spans="16:16" x14ac:dyDescent="0.3">
      <c r="P98783" s="83"/>
    </row>
    <row r="98784" spans="16:16" x14ac:dyDescent="0.3">
      <c r="P98784" s="83"/>
    </row>
    <row r="98785" spans="16:16" x14ac:dyDescent="0.3">
      <c r="P98785" s="83"/>
    </row>
    <row r="98786" spans="16:16" x14ac:dyDescent="0.3">
      <c r="P98786" s="83"/>
    </row>
    <row r="98787" spans="16:16" x14ac:dyDescent="0.3">
      <c r="P98787" s="83"/>
    </row>
    <row r="98788" spans="16:16" x14ac:dyDescent="0.3">
      <c r="P98788" s="83"/>
    </row>
    <row r="98789" spans="16:16" x14ac:dyDescent="0.3">
      <c r="P98789" s="83"/>
    </row>
    <row r="98790" spans="16:16" x14ac:dyDescent="0.3">
      <c r="P98790" s="83"/>
    </row>
    <row r="98791" spans="16:16" x14ac:dyDescent="0.3">
      <c r="P98791" s="83"/>
    </row>
    <row r="98792" spans="16:16" x14ac:dyDescent="0.3">
      <c r="P98792" s="83"/>
    </row>
    <row r="98793" spans="16:16" x14ac:dyDescent="0.3">
      <c r="P98793" s="83"/>
    </row>
    <row r="98794" spans="16:16" x14ac:dyDescent="0.3">
      <c r="P98794" s="83"/>
    </row>
    <row r="98795" spans="16:16" x14ac:dyDescent="0.3">
      <c r="P98795" s="83"/>
    </row>
    <row r="98796" spans="16:16" x14ac:dyDescent="0.3">
      <c r="P98796" s="83"/>
    </row>
    <row r="98797" spans="16:16" x14ac:dyDescent="0.3">
      <c r="P98797" s="83"/>
    </row>
    <row r="98798" spans="16:16" x14ac:dyDescent="0.3">
      <c r="P98798" s="83"/>
    </row>
    <row r="98799" spans="16:16" x14ac:dyDescent="0.3">
      <c r="P98799" s="83"/>
    </row>
    <row r="98800" spans="16:16" x14ac:dyDescent="0.3">
      <c r="P98800" s="83"/>
    </row>
    <row r="98801" spans="16:16" x14ac:dyDescent="0.3">
      <c r="P98801" s="83"/>
    </row>
    <row r="98802" spans="16:16" x14ac:dyDescent="0.3">
      <c r="P98802" s="83"/>
    </row>
    <row r="98803" spans="16:16" x14ac:dyDescent="0.3">
      <c r="P98803" s="83"/>
    </row>
    <row r="98804" spans="16:16" x14ac:dyDescent="0.3">
      <c r="P98804" s="83"/>
    </row>
    <row r="98805" spans="16:16" x14ac:dyDescent="0.3">
      <c r="P98805" s="83"/>
    </row>
    <row r="98806" spans="16:16" x14ac:dyDescent="0.3">
      <c r="P98806" s="83"/>
    </row>
    <row r="98807" spans="16:16" x14ac:dyDescent="0.3">
      <c r="P98807" s="83"/>
    </row>
    <row r="98808" spans="16:16" x14ac:dyDescent="0.3">
      <c r="P98808" s="83"/>
    </row>
    <row r="98809" spans="16:16" x14ac:dyDescent="0.3">
      <c r="P98809" s="83"/>
    </row>
    <row r="98810" spans="16:16" x14ac:dyDescent="0.3">
      <c r="P98810" s="83"/>
    </row>
    <row r="98811" spans="16:16" x14ac:dyDescent="0.3">
      <c r="P98811" s="83"/>
    </row>
    <row r="98812" spans="16:16" x14ac:dyDescent="0.3">
      <c r="P98812" s="83"/>
    </row>
    <row r="98813" spans="16:16" x14ac:dyDescent="0.3">
      <c r="P98813" s="83"/>
    </row>
    <row r="98814" spans="16:16" x14ac:dyDescent="0.3">
      <c r="P98814" s="83"/>
    </row>
    <row r="98815" spans="16:16" x14ac:dyDescent="0.3">
      <c r="P98815" s="83"/>
    </row>
    <row r="98816" spans="16:16" x14ac:dyDescent="0.3">
      <c r="P98816" s="83"/>
    </row>
    <row r="98817" spans="16:16" x14ac:dyDescent="0.3">
      <c r="P98817" s="83"/>
    </row>
    <row r="98818" spans="16:16" x14ac:dyDescent="0.3">
      <c r="P98818" s="83"/>
    </row>
    <row r="98819" spans="16:16" x14ac:dyDescent="0.3">
      <c r="P98819" s="83"/>
    </row>
    <row r="98820" spans="16:16" x14ac:dyDescent="0.3">
      <c r="P98820" s="83"/>
    </row>
    <row r="98821" spans="16:16" x14ac:dyDescent="0.3">
      <c r="P98821" s="83"/>
    </row>
    <row r="98822" spans="16:16" x14ac:dyDescent="0.3">
      <c r="P98822" s="83"/>
    </row>
    <row r="98823" spans="16:16" x14ac:dyDescent="0.3">
      <c r="P98823" s="83"/>
    </row>
    <row r="98824" spans="16:16" x14ac:dyDescent="0.3">
      <c r="P98824" s="83"/>
    </row>
    <row r="98825" spans="16:16" x14ac:dyDescent="0.3">
      <c r="P98825" s="83"/>
    </row>
    <row r="98826" spans="16:16" x14ac:dyDescent="0.3">
      <c r="P98826" s="83"/>
    </row>
    <row r="98827" spans="16:16" x14ac:dyDescent="0.3">
      <c r="P98827" s="83"/>
    </row>
    <row r="98828" spans="16:16" x14ac:dyDescent="0.3">
      <c r="P98828" s="83"/>
    </row>
    <row r="98829" spans="16:16" x14ac:dyDescent="0.3">
      <c r="P98829" s="83"/>
    </row>
    <row r="98830" spans="16:16" x14ac:dyDescent="0.3">
      <c r="P98830" s="83"/>
    </row>
    <row r="98831" spans="16:16" x14ac:dyDescent="0.3">
      <c r="P98831" s="83"/>
    </row>
    <row r="98832" spans="16:16" x14ac:dyDescent="0.3">
      <c r="P98832" s="83"/>
    </row>
    <row r="98833" spans="16:16" x14ac:dyDescent="0.3">
      <c r="P98833" s="83"/>
    </row>
    <row r="98834" spans="16:16" x14ac:dyDescent="0.3">
      <c r="P98834" s="83"/>
    </row>
    <row r="98835" spans="16:16" x14ac:dyDescent="0.3">
      <c r="P98835" s="83"/>
    </row>
    <row r="98836" spans="16:16" x14ac:dyDescent="0.3">
      <c r="P98836" s="83"/>
    </row>
    <row r="98837" spans="16:16" x14ac:dyDescent="0.3">
      <c r="P98837" s="83"/>
    </row>
    <row r="98838" spans="16:16" x14ac:dyDescent="0.3">
      <c r="P98838" s="83"/>
    </row>
    <row r="98839" spans="16:16" x14ac:dyDescent="0.3">
      <c r="P98839" s="83"/>
    </row>
    <row r="98840" spans="16:16" x14ac:dyDescent="0.3">
      <c r="P98840" s="83"/>
    </row>
    <row r="98841" spans="16:16" x14ac:dyDescent="0.3">
      <c r="P98841" s="83"/>
    </row>
    <row r="98842" spans="16:16" x14ac:dyDescent="0.3">
      <c r="P98842" s="83"/>
    </row>
    <row r="98843" spans="16:16" x14ac:dyDescent="0.3">
      <c r="P98843" s="83"/>
    </row>
    <row r="98844" spans="16:16" x14ac:dyDescent="0.3">
      <c r="P98844" s="83"/>
    </row>
    <row r="98845" spans="16:16" x14ac:dyDescent="0.3">
      <c r="P98845" s="83"/>
    </row>
    <row r="98846" spans="16:16" x14ac:dyDescent="0.3">
      <c r="P98846" s="83"/>
    </row>
    <row r="98847" spans="16:16" x14ac:dyDescent="0.3">
      <c r="P98847" s="83"/>
    </row>
    <row r="98848" spans="16:16" x14ac:dyDescent="0.3">
      <c r="P98848" s="83"/>
    </row>
    <row r="98849" spans="16:16" x14ac:dyDescent="0.3">
      <c r="P98849" s="83"/>
    </row>
    <row r="98850" spans="16:16" x14ac:dyDescent="0.3">
      <c r="P98850" s="83"/>
    </row>
    <row r="98851" spans="16:16" x14ac:dyDescent="0.3">
      <c r="P98851" s="83"/>
    </row>
    <row r="98852" spans="16:16" x14ac:dyDescent="0.3">
      <c r="P98852" s="83"/>
    </row>
    <row r="98853" spans="16:16" x14ac:dyDescent="0.3">
      <c r="P98853" s="83"/>
    </row>
    <row r="98854" spans="16:16" x14ac:dyDescent="0.3">
      <c r="P98854" s="83"/>
    </row>
    <row r="98855" spans="16:16" x14ac:dyDescent="0.3">
      <c r="P98855" s="83"/>
    </row>
    <row r="98856" spans="16:16" x14ac:dyDescent="0.3">
      <c r="P98856" s="83"/>
    </row>
    <row r="98857" spans="16:16" x14ac:dyDescent="0.3">
      <c r="P98857" s="83"/>
    </row>
    <row r="98858" spans="16:16" x14ac:dyDescent="0.3">
      <c r="P98858" s="83"/>
    </row>
    <row r="98859" spans="16:16" x14ac:dyDescent="0.3">
      <c r="P98859" s="83"/>
    </row>
    <row r="98860" spans="16:16" x14ac:dyDescent="0.3">
      <c r="P98860" s="83"/>
    </row>
    <row r="98861" spans="16:16" x14ac:dyDescent="0.3">
      <c r="P98861" s="83"/>
    </row>
    <row r="98862" spans="16:16" x14ac:dyDescent="0.3">
      <c r="P98862" s="83"/>
    </row>
    <row r="98863" spans="16:16" x14ac:dyDescent="0.3">
      <c r="P98863" s="83"/>
    </row>
    <row r="98864" spans="16:16" x14ac:dyDescent="0.3">
      <c r="P98864" s="83"/>
    </row>
    <row r="98865" spans="16:16" x14ac:dyDescent="0.3">
      <c r="P98865" s="83"/>
    </row>
    <row r="98866" spans="16:16" x14ac:dyDescent="0.3">
      <c r="P98866" s="83"/>
    </row>
    <row r="98867" spans="16:16" x14ac:dyDescent="0.3">
      <c r="P98867" s="83"/>
    </row>
    <row r="98868" spans="16:16" x14ac:dyDescent="0.3">
      <c r="P98868" s="83"/>
    </row>
    <row r="98869" spans="16:16" x14ac:dyDescent="0.3">
      <c r="P98869" s="83"/>
    </row>
    <row r="98870" spans="16:16" x14ac:dyDescent="0.3">
      <c r="P98870" s="83"/>
    </row>
    <row r="98871" spans="16:16" x14ac:dyDescent="0.3">
      <c r="P98871" s="83"/>
    </row>
    <row r="98872" spans="16:16" x14ac:dyDescent="0.3">
      <c r="P98872" s="83"/>
    </row>
    <row r="98873" spans="16:16" x14ac:dyDescent="0.3">
      <c r="P98873" s="83"/>
    </row>
    <row r="98874" spans="16:16" x14ac:dyDescent="0.3">
      <c r="P98874" s="83"/>
    </row>
    <row r="98875" spans="16:16" x14ac:dyDescent="0.3">
      <c r="P98875" s="83"/>
    </row>
    <row r="98876" spans="16:16" x14ac:dyDescent="0.3">
      <c r="P98876" s="83"/>
    </row>
    <row r="98877" spans="16:16" x14ac:dyDescent="0.3">
      <c r="P98877" s="83"/>
    </row>
    <row r="98878" spans="16:16" x14ac:dyDescent="0.3">
      <c r="P98878" s="83"/>
    </row>
    <row r="98879" spans="16:16" x14ac:dyDescent="0.3">
      <c r="P98879" s="83"/>
    </row>
    <row r="98880" spans="16:16" x14ac:dyDescent="0.3">
      <c r="P98880" s="83"/>
    </row>
    <row r="98881" spans="16:16" x14ac:dyDescent="0.3">
      <c r="P98881" s="83"/>
    </row>
    <row r="98882" spans="16:16" x14ac:dyDescent="0.3">
      <c r="P98882" s="83"/>
    </row>
    <row r="98883" spans="16:16" x14ac:dyDescent="0.3">
      <c r="P98883" s="83"/>
    </row>
    <row r="98884" spans="16:16" x14ac:dyDescent="0.3">
      <c r="P98884" s="83"/>
    </row>
    <row r="98885" spans="16:16" x14ac:dyDescent="0.3">
      <c r="P98885" s="83"/>
    </row>
    <row r="98886" spans="16:16" x14ac:dyDescent="0.3">
      <c r="P98886" s="83"/>
    </row>
    <row r="98887" spans="16:16" x14ac:dyDescent="0.3">
      <c r="P98887" s="83"/>
    </row>
    <row r="98888" spans="16:16" x14ac:dyDescent="0.3">
      <c r="P98888" s="83"/>
    </row>
    <row r="98889" spans="16:16" x14ac:dyDescent="0.3">
      <c r="P98889" s="83"/>
    </row>
    <row r="98890" spans="16:16" x14ac:dyDescent="0.3">
      <c r="P98890" s="83"/>
    </row>
    <row r="98891" spans="16:16" x14ac:dyDescent="0.3">
      <c r="P98891" s="83"/>
    </row>
    <row r="98892" spans="16:16" x14ac:dyDescent="0.3">
      <c r="P98892" s="83"/>
    </row>
    <row r="98893" spans="16:16" x14ac:dyDescent="0.3">
      <c r="P98893" s="83"/>
    </row>
    <row r="98894" spans="16:16" x14ac:dyDescent="0.3">
      <c r="P98894" s="83"/>
    </row>
    <row r="98895" spans="16:16" x14ac:dyDescent="0.3">
      <c r="P98895" s="83"/>
    </row>
    <row r="98896" spans="16:16" x14ac:dyDescent="0.3">
      <c r="P98896" s="83"/>
    </row>
    <row r="98897" spans="16:16" x14ac:dyDescent="0.3">
      <c r="P98897" s="83"/>
    </row>
    <row r="98898" spans="16:16" x14ac:dyDescent="0.3">
      <c r="P98898" s="83"/>
    </row>
    <row r="98899" spans="16:16" x14ac:dyDescent="0.3">
      <c r="P98899" s="83"/>
    </row>
    <row r="98900" spans="16:16" x14ac:dyDescent="0.3">
      <c r="P98900" s="83"/>
    </row>
    <row r="98901" spans="16:16" x14ac:dyDescent="0.3">
      <c r="P98901" s="83"/>
    </row>
    <row r="98902" spans="16:16" x14ac:dyDescent="0.3">
      <c r="P98902" s="83"/>
    </row>
    <row r="98903" spans="16:16" x14ac:dyDescent="0.3">
      <c r="P98903" s="83"/>
    </row>
    <row r="98904" spans="16:16" x14ac:dyDescent="0.3">
      <c r="P98904" s="83"/>
    </row>
    <row r="98905" spans="16:16" x14ac:dyDescent="0.3">
      <c r="P98905" s="83"/>
    </row>
    <row r="98906" spans="16:16" x14ac:dyDescent="0.3">
      <c r="P98906" s="83"/>
    </row>
    <row r="98907" spans="16:16" x14ac:dyDescent="0.3">
      <c r="P98907" s="83"/>
    </row>
    <row r="98908" spans="16:16" x14ac:dyDescent="0.3">
      <c r="P98908" s="83"/>
    </row>
    <row r="98909" spans="16:16" x14ac:dyDescent="0.3">
      <c r="P98909" s="83"/>
    </row>
    <row r="98910" spans="16:16" x14ac:dyDescent="0.3">
      <c r="P98910" s="83"/>
    </row>
    <row r="98911" spans="16:16" x14ac:dyDescent="0.3">
      <c r="P98911" s="83"/>
    </row>
    <row r="98912" spans="16:16" x14ac:dyDescent="0.3">
      <c r="P98912" s="83"/>
    </row>
    <row r="98913" spans="16:16" x14ac:dyDescent="0.3">
      <c r="P98913" s="83"/>
    </row>
    <row r="98914" spans="16:16" x14ac:dyDescent="0.3">
      <c r="P98914" s="83"/>
    </row>
    <row r="98915" spans="16:16" x14ac:dyDescent="0.3">
      <c r="P98915" s="83"/>
    </row>
    <row r="98916" spans="16:16" x14ac:dyDescent="0.3">
      <c r="P98916" s="83"/>
    </row>
    <row r="98917" spans="16:16" x14ac:dyDescent="0.3">
      <c r="P98917" s="83"/>
    </row>
    <row r="98918" spans="16:16" x14ac:dyDescent="0.3">
      <c r="P98918" s="83"/>
    </row>
    <row r="98919" spans="16:16" x14ac:dyDescent="0.3">
      <c r="P98919" s="83"/>
    </row>
    <row r="98920" spans="16:16" x14ac:dyDescent="0.3">
      <c r="P98920" s="83"/>
    </row>
    <row r="98921" spans="16:16" x14ac:dyDescent="0.3">
      <c r="P98921" s="83"/>
    </row>
    <row r="98922" spans="16:16" x14ac:dyDescent="0.3">
      <c r="P98922" s="83"/>
    </row>
    <row r="98923" spans="16:16" x14ac:dyDescent="0.3">
      <c r="P98923" s="83"/>
    </row>
    <row r="98924" spans="16:16" x14ac:dyDescent="0.3">
      <c r="P98924" s="83"/>
    </row>
    <row r="98925" spans="16:16" x14ac:dyDescent="0.3">
      <c r="P98925" s="83"/>
    </row>
    <row r="98926" spans="16:16" x14ac:dyDescent="0.3">
      <c r="P98926" s="83"/>
    </row>
    <row r="98927" spans="16:16" x14ac:dyDescent="0.3">
      <c r="P98927" s="83"/>
    </row>
    <row r="98928" spans="16:16" x14ac:dyDescent="0.3">
      <c r="P98928" s="83"/>
    </row>
    <row r="98929" spans="16:16" x14ac:dyDescent="0.3">
      <c r="P98929" s="83"/>
    </row>
    <row r="98930" spans="16:16" x14ac:dyDescent="0.3">
      <c r="P98930" s="83"/>
    </row>
    <row r="98931" spans="16:16" x14ac:dyDescent="0.3">
      <c r="P98931" s="83"/>
    </row>
    <row r="98932" spans="16:16" x14ac:dyDescent="0.3">
      <c r="P98932" s="83"/>
    </row>
    <row r="98933" spans="16:16" x14ac:dyDescent="0.3">
      <c r="P98933" s="83"/>
    </row>
    <row r="98934" spans="16:16" x14ac:dyDescent="0.3">
      <c r="P98934" s="83"/>
    </row>
    <row r="98935" spans="16:16" x14ac:dyDescent="0.3">
      <c r="P98935" s="83"/>
    </row>
    <row r="98936" spans="16:16" x14ac:dyDescent="0.3">
      <c r="P98936" s="83"/>
    </row>
    <row r="98937" spans="16:16" x14ac:dyDescent="0.3">
      <c r="P98937" s="83"/>
    </row>
    <row r="98938" spans="16:16" x14ac:dyDescent="0.3">
      <c r="P98938" s="83"/>
    </row>
    <row r="98939" spans="16:16" x14ac:dyDescent="0.3">
      <c r="P98939" s="83"/>
    </row>
    <row r="98940" spans="16:16" x14ac:dyDescent="0.3">
      <c r="P98940" s="83"/>
    </row>
    <row r="98941" spans="16:16" x14ac:dyDescent="0.3">
      <c r="P98941" s="83"/>
    </row>
    <row r="98942" spans="16:16" x14ac:dyDescent="0.3">
      <c r="P98942" s="83"/>
    </row>
    <row r="98943" spans="16:16" x14ac:dyDescent="0.3">
      <c r="P98943" s="83"/>
    </row>
    <row r="98944" spans="16:16" x14ac:dyDescent="0.3">
      <c r="P98944" s="83"/>
    </row>
    <row r="98945" spans="16:16" x14ac:dyDescent="0.3">
      <c r="P98945" s="83"/>
    </row>
    <row r="98946" spans="16:16" x14ac:dyDescent="0.3">
      <c r="P98946" s="83"/>
    </row>
    <row r="98947" spans="16:16" x14ac:dyDescent="0.3">
      <c r="P98947" s="83"/>
    </row>
    <row r="98948" spans="16:16" x14ac:dyDescent="0.3">
      <c r="P98948" s="83"/>
    </row>
    <row r="98949" spans="16:16" x14ac:dyDescent="0.3">
      <c r="P98949" s="83"/>
    </row>
    <row r="98950" spans="16:16" x14ac:dyDescent="0.3">
      <c r="P98950" s="83"/>
    </row>
    <row r="98951" spans="16:16" x14ac:dyDescent="0.3">
      <c r="P98951" s="83"/>
    </row>
    <row r="98952" spans="16:16" x14ac:dyDescent="0.3">
      <c r="P98952" s="83"/>
    </row>
    <row r="98953" spans="16:16" x14ac:dyDescent="0.3">
      <c r="P98953" s="83"/>
    </row>
    <row r="98954" spans="16:16" x14ac:dyDescent="0.3">
      <c r="P98954" s="83"/>
    </row>
    <row r="98955" spans="16:16" x14ac:dyDescent="0.3">
      <c r="P98955" s="83"/>
    </row>
    <row r="98956" spans="16:16" x14ac:dyDescent="0.3">
      <c r="P98956" s="83"/>
    </row>
    <row r="98957" spans="16:16" x14ac:dyDescent="0.3">
      <c r="P98957" s="83"/>
    </row>
    <row r="98958" spans="16:16" x14ac:dyDescent="0.3">
      <c r="P98958" s="83"/>
    </row>
    <row r="98959" spans="16:16" x14ac:dyDescent="0.3">
      <c r="P98959" s="83"/>
    </row>
    <row r="98960" spans="16:16" x14ac:dyDescent="0.3">
      <c r="P98960" s="83"/>
    </row>
    <row r="98961" spans="16:16" x14ac:dyDescent="0.3">
      <c r="P98961" s="83"/>
    </row>
    <row r="98962" spans="16:16" x14ac:dyDescent="0.3">
      <c r="P98962" s="83"/>
    </row>
    <row r="98963" spans="16:16" x14ac:dyDescent="0.3">
      <c r="P98963" s="83"/>
    </row>
    <row r="98964" spans="16:16" x14ac:dyDescent="0.3">
      <c r="P98964" s="83"/>
    </row>
    <row r="98965" spans="16:16" x14ac:dyDescent="0.3">
      <c r="P98965" s="83"/>
    </row>
    <row r="98966" spans="16:16" x14ac:dyDescent="0.3">
      <c r="P98966" s="83"/>
    </row>
    <row r="98967" spans="16:16" x14ac:dyDescent="0.3">
      <c r="P98967" s="83"/>
    </row>
    <row r="98968" spans="16:16" x14ac:dyDescent="0.3">
      <c r="P98968" s="83"/>
    </row>
    <row r="98969" spans="16:16" x14ac:dyDescent="0.3">
      <c r="P98969" s="83"/>
    </row>
    <row r="98970" spans="16:16" x14ac:dyDescent="0.3">
      <c r="P98970" s="83"/>
    </row>
    <row r="98971" spans="16:16" x14ac:dyDescent="0.3">
      <c r="P98971" s="83"/>
    </row>
    <row r="98972" spans="16:16" x14ac:dyDescent="0.3">
      <c r="P98972" s="83"/>
    </row>
    <row r="98973" spans="16:16" x14ac:dyDescent="0.3">
      <c r="P98973" s="83"/>
    </row>
    <row r="98974" spans="16:16" x14ac:dyDescent="0.3">
      <c r="P98974" s="83"/>
    </row>
    <row r="98975" spans="16:16" x14ac:dyDescent="0.3">
      <c r="P98975" s="83"/>
    </row>
    <row r="98976" spans="16:16" x14ac:dyDescent="0.3">
      <c r="P98976" s="83"/>
    </row>
    <row r="98977" spans="16:16" x14ac:dyDescent="0.3">
      <c r="P98977" s="83"/>
    </row>
    <row r="98978" spans="16:16" x14ac:dyDescent="0.3">
      <c r="P98978" s="83"/>
    </row>
    <row r="98979" spans="16:16" x14ac:dyDescent="0.3">
      <c r="P98979" s="83"/>
    </row>
    <row r="98980" spans="16:16" x14ac:dyDescent="0.3">
      <c r="P98980" s="83"/>
    </row>
    <row r="98981" spans="16:16" x14ac:dyDescent="0.3">
      <c r="P98981" s="83"/>
    </row>
    <row r="98982" spans="16:16" x14ac:dyDescent="0.3">
      <c r="P98982" s="83"/>
    </row>
    <row r="98983" spans="16:16" x14ac:dyDescent="0.3">
      <c r="P98983" s="83"/>
    </row>
    <row r="98984" spans="16:16" x14ac:dyDescent="0.3">
      <c r="P98984" s="83"/>
    </row>
    <row r="98985" spans="16:16" x14ac:dyDescent="0.3">
      <c r="P98985" s="83"/>
    </row>
    <row r="98986" spans="16:16" x14ac:dyDescent="0.3">
      <c r="P98986" s="83"/>
    </row>
    <row r="98987" spans="16:16" x14ac:dyDescent="0.3">
      <c r="P98987" s="83"/>
    </row>
    <row r="98988" spans="16:16" x14ac:dyDescent="0.3">
      <c r="P98988" s="83"/>
    </row>
    <row r="98989" spans="16:16" x14ac:dyDescent="0.3">
      <c r="P98989" s="83"/>
    </row>
    <row r="98990" spans="16:16" x14ac:dyDescent="0.3">
      <c r="P98990" s="83"/>
    </row>
    <row r="98991" spans="16:16" x14ac:dyDescent="0.3">
      <c r="P98991" s="83"/>
    </row>
    <row r="98992" spans="16:16" x14ac:dyDescent="0.3">
      <c r="P98992" s="83"/>
    </row>
    <row r="98993" spans="16:16" x14ac:dyDescent="0.3">
      <c r="P98993" s="83"/>
    </row>
    <row r="98994" spans="16:16" x14ac:dyDescent="0.3">
      <c r="P98994" s="83"/>
    </row>
    <row r="98995" spans="16:16" x14ac:dyDescent="0.3">
      <c r="P98995" s="83"/>
    </row>
    <row r="98996" spans="16:16" x14ac:dyDescent="0.3">
      <c r="P98996" s="83"/>
    </row>
    <row r="98997" spans="16:16" x14ac:dyDescent="0.3">
      <c r="P98997" s="83"/>
    </row>
    <row r="98998" spans="16:16" x14ac:dyDescent="0.3">
      <c r="P98998" s="83"/>
    </row>
    <row r="98999" spans="16:16" x14ac:dyDescent="0.3">
      <c r="P98999" s="83"/>
    </row>
    <row r="99000" spans="16:16" x14ac:dyDescent="0.3">
      <c r="P99000" s="83"/>
    </row>
    <row r="99001" spans="16:16" x14ac:dyDescent="0.3">
      <c r="P99001" s="83"/>
    </row>
    <row r="99002" spans="16:16" x14ac:dyDescent="0.3">
      <c r="P99002" s="83"/>
    </row>
    <row r="99003" spans="16:16" x14ac:dyDescent="0.3">
      <c r="P99003" s="83"/>
    </row>
    <row r="99004" spans="16:16" x14ac:dyDescent="0.3">
      <c r="P99004" s="83"/>
    </row>
    <row r="99005" spans="16:16" x14ac:dyDescent="0.3">
      <c r="P99005" s="83"/>
    </row>
    <row r="99006" spans="16:16" x14ac:dyDescent="0.3">
      <c r="P99006" s="83"/>
    </row>
    <row r="99007" spans="16:16" x14ac:dyDescent="0.3">
      <c r="P99007" s="83"/>
    </row>
    <row r="99008" spans="16:16" x14ac:dyDescent="0.3">
      <c r="P99008" s="83"/>
    </row>
    <row r="99009" spans="16:16" x14ac:dyDescent="0.3">
      <c r="P99009" s="83"/>
    </row>
    <row r="99010" spans="16:16" x14ac:dyDescent="0.3">
      <c r="P99010" s="83"/>
    </row>
    <row r="99011" spans="16:16" x14ac:dyDescent="0.3">
      <c r="P99011" s="83"/>
    </row>
    <row r="99012" spans="16:16" x14ac:dyDescent="0.3">
      <c r="P99012" s="83"/>
    </row>
    <row r="99013" spans="16:16" x14ac:dyDescent="0.3">
      <c r="P99013" s="83"/>
    </row>
    <row r="99014" spans="16:16" x14ac:dyDescent="0.3">
      <c r="P99014" s="83"/>
    </row>
    <row r="99015" spans="16:16" x14ac:dyDescent="0.3">
      <c r="P99015" s="83"/>
    </row>
    <row r="99016" spans="16:16" x14ac:dyDescent="0.3">
      <c r="P99016" s="83"/>
    </row>
    <row r="99017" spans="16:16" x14ac:dyDescent="0.3">
      <c r="P99017" s="83"/>
    </row>
    <row r="99018" spans="16:16" x14ac:dyDescent="0.3">
      <c r="P99018" s="83"/>
    </row>
    <row r="99019" spans="16:16" x14ac:dyDescent="0.3">
      <c r="P99019" s="83"/>
    </row>
    <row r="99020" spans="16:16" x14ac:dyDescent="0.3">
      <c r="P99020" s="83"/>
    </row>
    <row r="99021" spans="16:16" x14ac:dyDescent="0.3">
      <c r="P99021" s="83"/>
    </row>
    <row r="99022" spans="16:16" x14ac:dyDescent="0.3">
      <c r="P99022" s="83"/>
    </row>
    <row r="99023" spans="16:16" x14ac:dyDescent="0.3">
      <c r="P99023" s="83"/>
    </row>
    <row r="99024" spans="16:16" x14ac:dyDescent="0.3">
      <c r="P99024" s="83"/>
    </row>
    <row r="99025" spans="16:16" x14ac:dyDescent="0.3">
      <c r="P99025" s="83"/>
    </row>
    <row r="99026" spans="16:16" x14ac:dyDescent="0.3">
      <c r="P99026" s="83"/>
    </row>
    <row r="99027" spans="16:16" x14ac:dyDescent="0.3">
      <c r="P99027" s="83"/>
    </row>
    <row r="99028" spans="16:16" x14ac:dyDescent="0.3">
      <c r="P99028" s="83"/>
    </row>
    <row r="99029" spans="16:16" x14ac:dyDescent="0.3">
      <c r="P99029" s="83"/>
    </row>
    <row r="99030" spans="16:16" x14ac:dyDescent="0.3">
      <c r="P99030" s="83"/>
    </row>
    <row r="99031" spans="16:16" x14ac:dyDescent="0.3">
      <c r="P99031" s="83"/>
    </row>
    <row r="99032" spans="16:16" x14ac:dyDescent="0.3">
      <c r="P99032" s="83"/>
    </row>
    <row r="99033" spans="16:16" x14ac:dyDescent="0.3">
      <c r="P99033" s="83"/>
    </row>
    <row r="99034" spans="16:16" x14ac:dyDescent="0.3">
      <c r="P99034" s="83"/>
    </row>
    <row r="99035" spans="16:16" x14ac:dyDescent="0.3">
      <c r="P99035" s="83"/>
    </row>
    <row r="99036" spans="16:16" x14ac:dyDescent="0.3">
      <c r="P99036" s="83"/>
    </row>
    <row r="99037" spans="16:16" x14ac:dyDescent="0.3">
      <c r="P99037" s="83"/>
    </row>
    <row r="99038" spans="16:16" x14ac:dyDescent="0.3">
      <c r="P99038" s="83"/>
    </row>
    <row r="99039" spans="16:16" x14ac:dyDescent="0.3">
      <c r="P99039" s="83"/>
    </row>
    <row r="99040" spans="16:16" x14ac:dyDescent="0.3">
      <c r="P99040" s="83"/>
    </row>
    <row r="99041" spans="16:16" x14ac:dyDescent="0.3">
      <c r="P99041" s="83"/>
    </row>
    <row r="99042" spans="16:16" x14ac:dyDescent="0.3">
      <c r="P99042" s="83"/>
    </row>
    <row r="99043" spans="16:16" x14ac:dyDescent="0.3">
      <c r="P99043" s="83"/>
    </row>
    <row r="99044" spans="16:16" x14ac:dyDescent="0.3">
      <c r="P99044" s="83"/>
    </row>
    <row r="99045" spans="16:16" x14ac:dyDescent="0.3">
      <c r="P99045" s="83"/>
    </row>
    <row r="99046" spans="16:16" x14ac:dyDescent="0.3">
      <c r="P99046" s="83"/>
    </row>
    <row r="99047" spans="16:16" x14ac:dyDescent="0.3">
      <c r="P99047" s="83"/>
    </row>
    <row r="99048" spans="16:16" x14ac:dyDescent="0.3">
      <c r="P99048" s="83"/>
    </row>
    <row r="99049" spans="16:16" x14ac:dyDescent="0.3">
      <c r="P99049" s="83"/>
    </row>
    <row r="99050" spans="16:16" x14ac:dyDescent="0.3">
      <c r="P99050" s="83"/>
    </row>
    <row r="99051" spans="16:16" x14ac:dyDescent="0.3">
      <c r="P99051" s="83"/>
    </row>
    <row r="99052" spans="16:16" x14ac:dyDescent="0.3">
      <c r="P99052" s="83"/>
    </row>
    <row r="99053" spans="16:16" x14ac:dyDescent="0.3">
      <c r="P99053" s="83"/>
    </row>
    <row r="99054" spans="16:16" x14ac:dyDescent="0.3">
      <c r="P99054" s="83"/>
    </row>
    <row r="99055" spans="16:16" x14ac:dyDescent="0.3">
      <c r="P99055" s="83"/>
    </row>
    <row r="99056" spans="16:16" x14ac:dyDescent="0.3">
      <c r="P99056" s="83"/>
    </row>
    <row r="99057" spans="16:16" x14ac:dyDescent="0.3">
      <c r="P99057" s="83"/>
    </row>
    <row r="99058" spans="16:16" x14ac:dyDescent="0.3">
      <c r="P99058" s="83"/>
    </row>
    <row r="99059" spans="16:16" x14ac:dyDescent="0.3">
      <c r="P99059" s="83"/>
    </row>
    <row r="99060" spans="16:16" x14ac:dyDescent="0.3">
      <c r="P99060" s="83"/>
    </row>
    <row r="99061" spans="16:16" x14ac:dyDescent="0.3">
      <c r="P99061" s="83"/>
    </row>
    <row r="99062" spans="16:16" x14ac:dyDescent="0.3">
      <c r="P99062" s="83"/>
    </row>
    <row r="99063" spans="16:16" x14ac:dyDescent="0.3">
      <c r="P99063" s="83"/>
    </row>
    <row r="99064" spans="16:16" x14ac:dyDescent="0.3">
      <c r="P99064" s="83"/>
    </row>
    <row r="99065" spans="16:16" x14ac:dyDescent="0.3">
      <c r="P99065" s="83"/>
    </row>
    <row r="99066" spans="16:16" x14ac:dyDescent="0.3">
      <c r="P99066" s="83"/>
    </row>
    <row r="99067" spans="16:16" x14ac:dyDescent="0.3">
      <c r="P99067" s="83"/>
    </row>
    <row r="99068" spans="16:16" x14ac:dyDescent="0.3">
      <c r="P99068" s="83"/>
    </row>
    <row r="99069" spans="16:16" x14ac:dyDescent="0.3">
      <c r="P99069" s="83"/>
    </row>
    <row r="99070" spans="16:16" x14ac:dyDescent="0.3">
      <c r="P99070" s="83"/>
    </row>
    <row r="99071" spans="16:16" x14ac:dyDescent="0.3">
      <c r="P99071" s="83"/>
    </row>
    <row r="99072" spans="16:16" x14ac:dyDescent="0.3">
      <c r="P99072" s="83"/>
    </row>
    <row r="99073" spans="16:16" x14ac:dyDescent="0.3">
      <c r="P99073" s="83"/>
    </row>
    <row r="99074" spans="16:16" x14ac:dyDescent="0.3">
      <c r="P99074" s="83"/>
    </row>
    <row r="99075" spans="16:16" x14ac:dyDescent="0.3">
      <c r="P99075" s="83"/>
    </row>
    <row r="99076" spans="16:16" x14ac:dyDescent="0.3">
      <c r="P99076" s="83"/>
    </row>
    <row r="99077" spans="16:16" x14ac:dyDescent="0.3">
      <c r="P99077" s="83"/>
    </row>
    <row r="99078" spans="16:16" x14ac:dyDescent="0.3">
      <c r="P99078" s="83"/>
    </row>
    <row r="99079" spans="16:16" x14ac:dyDescent="0.3">
      <c r="P99079" s="83"/>
    </row>
    <row r="99080" spans="16:16" x14ac:dyDescent="0.3">
      <c r="P99080" s="83"/>
    </row>
    <row r="99081" spans="16:16" x14ac:dyDescent="0.3">
      <c r="P99081" s="83"/>
    </row>
    <row r="99082" spans="16:16" x14ac:dyDescent="0.3">
      <c r="P99082" s="83"/>
    </row>
    <row r="99083" spans="16:16" x14ac:dyDescent="0.3">
      <c r="P99083" s="83"/>
    </row>
    <row r="99084" spans="16:16" x14ac:dyDescent="0.3">
      <c r="P99084" s="83"/>
    </row>
    <row r="99085" spans="16:16" x14ac:dyDescent="0.3">
      <c r="P99085" s="83"/>
    </row>
    <row r="99086" spans="16:16" x14ac:dyDescent="0.3">
      <c r="P99086" s="83"/>
    </row>
    <row r="99087" spans="16:16" x14ac:dyDescent="0.3">
      <c r="P99087" s="83"/>
    </row>
    <row r="99088" spans="16:16" x14ac:dyDescent="0.3">
      <c r="P99088" s="83"/>
    </row>
    <row r="99089" spans="16:16" x14ac:dyDescent="0.3">
      <c r="P99089" s="83"/>
    </row>
    <row r="99090" spans="16:16" x14ac:dyDescent="0.3">
      <c r="P99090" s="83"/>
    </row>
    <row r="99091" spans="16:16" x14ac:dyDescent="0.3">
      <c r="P99091" s="83"/>
    </row>
    <row r="99092" spans="16:16" x14ac:dyDescent="0.3">
      <c r="P99092" s="83"/>
    </row>
    <row r="99093" spans="16:16" x14ac:dyDescent="0.3">
      <c r="P99093" s="83"/>
    </row>
    <row r="99094" spans="16:16" x14ac:dyDescent="0.3">
      <c r="P99094" s="83"/>
    </row>
    <row r="99095" spans="16:16" x14ac:dyDescent="0.3">
      <c r="P99095" s="83"/>
    </row>
    <row r="99096" spans="16:16" x14ac:dyDescent="0.3">
      <c r="P99096" s="83"/>
    </row>
    <row r="99097" spans="16:16" x14ac:dyDescent="0.3">
      <c r="P99097" s="83"/>
    </row>
    <row r="99098" spans="16:16" x14ac:dyDescent="0.3">
      <c r="P99098" s="83"/>
    </row>
    <row r="99099" spans="16:16" x14ac:dyDescent="0.3">
      <c r="P99099" s="83"/>
    </row>
    <row r="99100" spans="16:16" x14ac:dyDescent="0.3">
      <c r="P99100" s="83"/>
    </row>
    <row r="99101" spans="16:16" x14ac:dyDescent="0.3">
      <c r="P99101" s="83"/>
    </row>
    <row r="99102" spans="16:16" x14ac:dyDescent="0.3">
      <c r="P99102" s="83"/>
    </row>
    <row r="99103" spans="16:16" x14ac:dyDescent="0.3">
      <c r="P99103" s="83"/>
    </row>
    <row r="99104" spans="16:16" x14ac:dyDescent="0.3">
      <c r="P99104" s="83"/>
    </row>
    <row r="99105" spans="16:16" x14ac:dyDescent="0.3">
      <c r="P99105" s="83"/>
    </row>
    <row r="99106" spans="16:16" x14ac:dyDescent="0.3">
      <c r="P99106" s="83"/>
    </row>
    <row r="99107" spans="16:16" x14ac:dyDescent="0.3">
      <c r="P99107" s="83"/>
    </row>
    <row r="99108" spans="16:16" x14ac:dyDescent="0.3">
      <c r="P99108" s="83"/>
    </row>
    <row r="99109" spans="16:16" x14ac:dyDescent="0.3">
      <c r="P99109" s="83"/>
    </row>
    <row r="99110" spans="16:16" x14ac:dyDescent="0.3">
      <c r="P99110" s="83"/>
    </row>
    <row r="99111" spans="16:16" x14ac:dyDescent="0.3">
      <c r="P99111" s="83"/>
    </row>
    <row r="99112" spans="16:16" x14ac:dyDescent="0.3">
      <c r="P99112" s="83"/>
    </row>
    <row r="99113" spans="16:16" x14ac:dyDescent="0.3">
      <c r="P99113" s="83"/>
    </row>
    <row r="99114" spans="16:16" x14ac:dyDescent="0.3">
      <c r="P99114" s="83"/>
    </row>
    <row r="99115" spans="16:16" x14ac:dyDescent="0.3">
      <c r="P99115" s="83"/>
    </row>
    <row r="99116" spans="16:16" x14ac:dyDescent="0.3">
      <c r="P99116" s="83"/>
    </row>
    <row r="99117" spans="16:16" x14ac:dyDescent="0.3">
      <c r="P99117" s="83"/>
    </row>
    <row r="99118" spans="16:16" x14ac:dyDescent="0.3">
      <c r="P99118" s="83"/>
    </row>
    <row r="99119" spans="16:16" x14ac:dyDescent="0.3">
      <c r="P99119" s="83"/>
    </row>
    <row r="99120" spans="16:16" x14ac:dyDescent="0.3">
      <c r="P99120" s="83"/>
    </row>
    <row r="99121" spans="16:16" x14ac:dyDescent="0.3">
      <c r="P99121" s="83"/>
    </row>
    <row r="99122" spans="16:16" x14ac:dyDescent="0.3">
      <c r="P99122" s="83"/>
    </row>
    <row r="99123" spans="16:16" x14ac:dyDescent="0.3">
      <c r="P99123" s="83"/>
    </row>
    <row r="99124" spans="16:16" x14ac:dyDescent="0.3">
      <c r="P99124" s="83"/>
    </row>
    <row r="99125" spans="16:16" x14ac:dyDescent="0.3">
      <c r="P99125" s="83"/>
    </row>
    <row r="99126" spans="16:16" x14ac:dyDescent="0.3">
      <c r="P99126" s="83"/>
    </row>
    <row r="99127" spans="16:16" x14ac:dyDescent="0.3">
      <c r="P99127" s="83"/>
    </row>
    <row r="99128" spans="16:16" x14ac:dyDescent="0.3">
      <c r="P99128" s="83"/>
    </row>
    <row r="99129" spans="16:16" x14ac:dyDescent="0.3">
      <c r="P99129" s="83"/>
    </row>
    <row r="99130" spans="16:16" x14ac:dyDescent="0.3">
      <c r="P99130" s="83"/>
    </row>
    <row r="99131" spans="16:16" x14ac:dyDescent="0.3">
      <c r="P99131" s="83"/>
    </row>
    <row r="99132" spans="16:16" x14ac:dyDescent="0.3">
      <c r="P99132" s="83"/>
    </row>
    <row r="99133" spans="16:16" x14ac:dyDescent="0.3">
      <c r="P99133" s="83"/>
    </row>
    <row r="99134" spans="16:16" x14ac:dyDescent="0.3">
      <c r="P99134" s="83"/>
    </row>
    <row r="99135" spans="16:16" x14ac:dyDescent="0.3">
      <c r="P99135" s="83"/>
    </row>
    <row r="99136" spans="16:16" x14ac:dyDescent="0.3">
      <c r="P99136" s="83"/>
    </row>
    <row r="99137" spans="16:16" x14ac:dyDescent="0.3">
      <c r="P99137" s="83"/>
    </row>
    <row r="99138" spans="16:16" x14ac:dyDescent="0.3">
      <c r="P99138" s="83"/>
    </row>
    <row r="99139" spans="16:16" x14ac:dyDescent="0.3">
      <c r="P99139" s="83"/>
    </row>
    <row r="99140" spans="16:16" x14ac:dyDescent="0.3">
      <c r="P99140" s="83"/>
    </row>
    <row r="99141" spans="16:16" x14ac:dyDescent="0.3">
      <c r="P99141" s="83"/>
    </row>
    <row r="99142" spans="16:16" x14ac:dyDescent="0.3">
      <c r="P99142" s="83"/>
    </row>
    <row r="99143" spans="16:16" x14ac:dyDescent="0.3">
      <c r="P99143" s="83"/>
    </row>
    <row r="99144" spans="16:16" x14ac:dyDescent="0.3">
      <c r="P99144" s="83"/>
    </row>
    <row r="99145" spans="16:16" x14ac:dyDescent="0.3">
      <c r="P99145" s="83"/>
    </row>
    <row r="99146" spans="16:16" x14ac:dyDescent="0.3">
      <c r="P99146" s="83"/>
    </row>
    <row r="99147" spans="16:16" x14ac:dyDescent="0.3">
      <c r="P99147" s="83"/>
    </row>
    <row r="99148" spans="16:16" x14ac:dyDescent="0.3">
      <c r="P99148" s="83"/>
    </row>
    <row r="99149" spans="16:16" x14ac:dyDescent="0.3">
      <c r="P99149" s="83"/>
    </row>
    <row r="99150" spans="16:16" x14ac:dyDescent="0.3">
      <c r="P99150" s="83"/>
    </row>
    <row r="99151" spans="16:16" x14ac:dyDescent="0.3">
      <c r="P99151" s="83"/>
    </row>
    <row r="99152" spans="16:16" x14ac:dyDescent="0.3">
      <c r="P99152" s="83"/>
    </row>
    <row r="99153" spans="16:16" x14ac:dyDescent="0.3">
      <c r="P99153" s="83"/>
    </row>
    <row r="99154" spans="16:16" x14ac:dyDescent="0.3">
      <c r="P99154" s="83"/>
    </row>
    <row r="99155" spans="16:16" x14ac:dyDescent="0.3">
      <c r="P99155" s="83"/>
    </row>
    <row r="99156" spans="16:16" x14ac:dyDescent="0.3">
      <c r="P99156" s="83"/>
    </row>
    <row r="99157" spans="16:16" x14ac:dyDescent="0.3">
      <c r="P99157" s="83"/>
    </row>
    <row r="99158" spans="16:16" x14ac:dyDescent="0.3">
      <c r="P99158" s="83"/>
    </row>
    <row r="99159" spans="16:16" x14ac:dyDescent="0.3">
      <c r="P99159" s="83"/>
    </row>
    <row r="99160" spans="16:16" x14ac:dyDescent="0.3">
      <c r="P99160" s="83"/>
    </row>
    <row r="99161" spans="16:16" x14ac:dyDescent="0.3">
      <c r="P99161" s="83"/>
    </row>
    <row r="99162" spans="16:16" x14ac:dyDescent="0.3">
      <c r="P99162" s="83"/>
    </row>
    <row r="99163" spans="16:16" x14ac:dyDescent="0.3">
      <c r="P99163" s="83"/>
    </row>
    <row r="99164" spans="16:16" x14ac:dyDescent="0.3">
      <c r="P99164" s="83"/>
    </row>
    <row r="99165" spans="16:16" x14ac:dyDescent="0.3">
      <c r="P99165" s="83"/>
    </row>
    <row r="99166" spans="16:16" x14ac:dyDescent="0.3">
      <c r="P99166" s="83"/>
    </row>
    <row r="99167" spans="16:16" x14ac:dyDescent="0.3">
      <c r="P99167" s="83"/>
    </row>
    <row r="99168" spans="16:16" x14ac:dyDescent="0.3">
      <c r="P99168" s="83"/>
    </row>
    <row r="99169" spans="16:16" x14ac:dyDescent="0.3">
      <c r="P99169" s="83"/>
    </row>
    <row r="99170" spans="16:16" x14ac:dyDescent="0.3">
      <c r="P99170" s="83"/>
    </row>
    <row r="99171" spans="16:16" x14ac:dyDescent="0.3">
      <c r="P99171" s="83"/>
    </row>
    <row r="99172" spans="16:16" x14ac:dyDescent="0.3">
      <c r="P99172" s="83"/>
    </row>
    <row r="99173" spans="16:16" x14ac:dyDescent="0.3">
      <c r="P99173" s="83"/>
    </row>
    <row r="99174" spans="16:16" x14ac:dyDescent="0.3">
      <c r="P99174" s="83"/>
    </row>
    <row r="99175" spans="16:16" x14ac:dyDescent="0.3">
      <c r="P99175" s="83"/>
    </row>
    <row r="99176" spans="16:16" x14ac:dyDescent="0.3">
      <c r="P99176" s="83"/>
    </row>
    <row r="99177" spans="16:16" x14ac:dyDescent="0.3">
      <c r="P99177" s="83"/>
    </row>
    <row r="99178" spans="16:16" x14ac:dyDescent="0.3">
      <c r="P99178" s="83"/>
    </row>
    <row r="99179" spans="16:16" x14ac:dyDescent="0.3">
      <c r="P99179" s="83"/>
    </row>
    <row r="99180" spans="16:16" x14ac:dyDescent="0.3">
      <c r="P99180" s="83"/>
    </row>
    <row r="99181" spans="16:16" x14ac:dyDescent="0.3">
      <c r="P99181" s="83"/>
    </row>
    <row r="99182" spans="16:16" x14ac:dyDescent="0.3">
      <c r="P99182" s="83"/>
    </row>
    <row r="99183" spans="16:16" x14ac:dyDescent="0.3">
      <c r="P99183" s="83"/>
    </row>
    <row r="99184" spans="16:16" x14ac:dyDescent="0.3">
      <c r="P99184" s="83"/>
    </row>
    <row r="99185" spans="16:16" x14ac:dyDescent="0.3">
      <c r="P99185" s="83"/>
    </row>
    <row r="99186" spans="16:16" x14ac:dyDescent="0.3">
      <c r="P99186" s="83"/>
    </row>
    <row r="99187" spans="16:16" x14ac:dyDescent="0.3">
      <c r="P99187" s="83"/>
    </row>
    <row r="99188" spans="16:16" x14ac:dyDescent="0.3">
      <c r="P99188" s="83"/>
    </row>
    <row r="99189" spans="16:16" x14ac:dyDescent="0.3">
      <c r="P99189" s="83"/>
    </row>
    <row r="99190" spans="16:16" x14ac:dyDescent="0.3">
      <c r="P99190" s="83"/>
    </row>
    <row r="99191" spans="16:16" x14ac:dyDescent="0.3">
      <c r="P99191" s="83"/>
    </row>
    <row r="99192" spans="16:16" x14ac:dyDescent="0.3">
      <c r="P99192" s="83"/>
    </row>
    <row r="99193" spans="16:16" x14ac:dyDescent="0.3">
      <c r="P99193" s="83"/>
    </row>
    <row r="99194" spans="16:16" x14ac:dyDescent="0.3">
      <c r="P99194" s="83"/>
    </row>
    <row r="99195" spans="16:16" x14ac:dyDescent="0.3">
      <c r="P99195" s="83"/>
    </row>
    <row r="99196" spans="16:16" x14ac:dyDescent="0.3">
      <c r="P99196" s="83"/>
    </row>
    <row r="99197" spans="16:16" x14ac:dyDescent="0.3">
      <c r="P99197" s="83"/>
    </row>
    <row r="99198" spans="16:16" x14ac:dyDescent="0.3">
      <c r="P99198" s="83"/>
    </row>
    <row r="99199" spans="16:16" x14ac:dyDescent="0.3">
      <c r="P99199" s="83"/>
    </row>
    <row r="99200" spans="16:16" x14ac:dyDescent="0.3">
      <c r="P99200" s="83"/>
    </row>
    <row r="99201" spans="16:16" x14ac:dyDescent="0.3">
      <c r="P99201" s="83"/>
    </row>
    <row r="99202" spans="16:16" x14ac:dyDescent="0.3">
      <c r="P99202" s="83"/>
    </row>
    <row r="99203" spans="16:16" x14ac:dyDescent="0.3">
      <c r="P99203" s="83"/>
    </row>
    <row r="99204" spans="16:16" x14ac:dyDescent="0.3">
      <c r="P99204" s="83"/>
    </row>
    <row r="99205" spans="16:16" x14ac:dyDescent="0.3">
      <c r="P99205" s="83"/>
    </row>
    <row r="99206" spans="16:16" x14ac:dyDescent="0.3">
      <c r="P99206" s="83"/>
    </row>
    <row r="99207" spans="16:16" x14ac:dyDescent="0.3">
      <c r="P99207" s="83"/>
    </row>
    <row r="99208" spans="16:16" x14ac:dyDescent="0.3">
      <c r="P99208" s="83"/>
    </row>
    <row r="99209" spans="16:16" x14ac:dyDescent="0.3">
      <c r="P99209" s="83"/>
    </row>
    <row r="99210" spans="16:16" x14ac:dyDescent="0.3">
      <c r="P99210" s="83"/>
    </row>
    <row r="99211" spans="16:16" x14ac:dyDescent="0.3">
      <c r="P99211" s="83"/>
    </row>
    <row r="99212" spans="16:16" x14ac:dyDescent="0.3">
      <c r="P99212" s="83"/>
    </row>
    <row r="99213" spans="16:16" x14ac:dyDescent="0.3">
      <c r="P99213" s="83"/>
    </row>
    <row r="99214" spans="16:16" x14ac:dyDescent="0.3">
      <c r="P99214" s="83"/>
    </row>
    <row r="99215" spans="16:16" x14ac:dyDescent="0.3">
      <c r="P99215" s="83"/>
    </row>
    <row r="99216" spans="16:16" x14ac:dyDescent="0.3">
      <c r="P99216" s="83"/>
    </row>
    <row r="99217" spans="16:16" x14ac:dyDescent="0.3">
      <c r="P99217" s="83"/>
    </row>
    <row r="99218" spans="16:16" x14ac:dyDescent="0.3">
      <c r="P99218" s="83"/>
    </row>
    <row r="99219" spans="16:16" x14ac:dyDescent="0.3">
      <c r="P99219" s="83"/>
    </row>
    <row r="99220" spans="16:16" x14ac:dyDescent="0.3">
      <c r="P99220" s="83"/>
    </row>
    <row r="99221" spans="16:16" x14ac:dyDescent="0.3">
      <c r="P99221" s="83"/>
    </row>
    <row r="99222" spans="16:16" x14ac:dyDescent="0.3">
      <c r="P99222" s="83"/>
    </row>
    <row r="99223" spans="16:16" x14ac:dyDescent="0.3">
      <c r="P99223" s="83"/>
    </row>
    <row r="99224" spans="16:16" x14ac:dyDescent="0.3">
      <c r="P99224" s="83"/>
    </row>
    <row r="99225" spans="16:16" x14ac:dyDescent="0.3">
      <c r="P99225" s="83"/>
    </row>
    <row r="99226" spans="16:16" x14ac:dyDescent="0.3">
      <c r="P99226" s="83"/>
    </row>
    <row r="99227" spans="16:16" x14ac:dyDescent="0.3">
      <c r="P99227" s="83"/>
    </row>
    <row r="99228" spans="16:16" x14ac:dyDescent="0.3">
      <c r="P99228" s="83"/>
    </row>
    <row r="99229" spans="16:16" x14ac:dyDescent="0.3">
      <c r="P99229" s="83"/>
    </row>
    <row r="99230" spans="16:16" x14ac:dyDescent="0.3">
      <c r="P99230" s="83"/>
    </row>
    <row r="99231" spans="16:16" x14ac:dyDescent="0.3">
      <c r="P99231" s="83"/>
    </row>
    <row r="99232" spans="16:16" x14ac:dyDescent="0.3">
      <c r="P99232" s="83"/>
    </row>
    <row r="99233" spans="16:16" x14ac:dyDescent="0.3">
      <c r="P99233" s="83"/>
    </row>
    <row r="99234" spans="16:16" x14ac:dyDescent="0.3">
      <c r="P99234" s="83"/>
    </row>
    <row r="99235" spans="16:16" x14ac:dyDescent="0.3">
      <c r="P99235" s="83"/>
    </row>
    <row r="99236" spans="16:16" x14ac:dyDescent="0.3">
      <c r="P99236" s="83"/>
    </row>
    <row r="99237" spans="16:16" x14ac:dyDescent="0.3">
      <c r="P99237" s="83"/>
    </row>
    <row r="99238" spans="16:16" x14ac:dyDescent="0.3">
      <c r="P99238" s="83"/>
    </row>
    <row r="99239" spans="16:16" x14ac:dyDescent="0.3">
      <c r="P99239" s="83"/>
    </row>
    <row r="99240" spans="16:16" x14ac:dyDescent="0.3">
      <c r="P99240" s="83"/>
    </row>
    <row r="99241" spans="16:16" x14ac:dyDescent="0.3">
      <c r="P99241" s="83"/>
    </row>
    <row r="99242" spans="16:16" x14ac:dyDescent="0.3">
      <c r="P99242" s="83"/>
    </row>
    <row r="99243" spans="16:16" x14ac:dyDescent="0.3">
      <c r="P99243" s="83"/>
    </row>
    <row r="99244" spans="16:16" x14ac:dyDescent="0.3">
      <c r="P99244" s="83"/>
    </row>
    <row r="99245" spans="16:16" x14ac:dyDescent="0.3">
      <c r="P99245" s="83"/>
    </row>
    <row r="99246" spans="16:16" x14ac:dyDescent="0.3">
      <c r="P99246" s="83"/>
    </row>
    <row r="99247" spans="16:16" x14ac:dyDescent="0.3">
      <c r="P99247" s="83"/>
    </row>
    <row r="99248" spans="16:16" x14ac:dyDescent="0.3">
      <c r="P99248" s="83"/>
    </row>
    <row r="99249" spans="16:16" x14ac:dyDescent="0.3">
      <c r="P99249" s="83"/>
    </row>
    <row r="99250" spans="16:16" x14ac:dyDescent="0.3">
      <c r="P99250" s="83"/>
    </row>
    <row r="99251" spans="16:16" x14ac:dyDescent="0.3">
      <c r="P99251" s="83"/>
    </row>
    <row r="99252" spans="16:16" x14ac:dyDescent="0.3">
      <c r="P99252" s="83"/>
    </row>
    <row r="99253" spans="16:16" x14ac:dyDescent="0.3">
      <c r="P99253" s="83"/>
    </row>
    <row r="99254" spans="16:16" x14ac:dyDescent="0.3">
      <c r="P99254" s="83"/>
    </row>
    <row r="99255" spans="16:16" x14ac:dyDescent="0.3">
      <c r="P99255" s="83"/>
    </row>
    <row r="99256" spans="16:16" x14ac:dyDescent="0.3">
      <c r="P99256" s="83"/>
    </row>
    <row r="99257" spans="16:16" x14ac:dyDescent="0.3">
      <c r="P99257" s="83"/>
    </row>
    <row r="99258" spans="16:16" x14ac:dyDescent="0.3">
      <c r="P99258" s="83"/>
    </row>
    <row r="99259" spans="16:16" x14ac:dyDescent="0.3">
      <c r="P99259" s="83"/>
    </row>
    <row r="99260" spans="16:16" x14ac:dyDescent="0.3">
      <c r="P99260" s="83"/>
    </row>
    <row r="99261" spans="16:16" x14ac:dyDescent="0.3">
      <c r="P99261" s="83"/>
    </row>
    <row r="99262" spans="16:16" x14ac:dyDescent="0.3">
      <c r="P99262" s="83"/>
    </row>
    <row r="99263" spans="16:16" x14ac:dyDescent="0.3">
      <c r="P99263" s="83"/>
    </row>
    <row r="99264" spans="16:16" x14ac:dyDescent="0.3">
      <c r="P99264" s="83"/>
    </row>
    <row r="99265" spans="16:16" x14ac:dyDescent="0.3">
      <c r="P99265" s="83"/>
    </row>
    <row r="99266" spans="16:16" x14ac:dyDescent="0.3">
      <c r="P99266" s="83"/>
    </row>
    <row r="99267" spans="16:16" x14ac:dyDescent="0.3">
      <c r="P99267" s="83"/>
    </row>
    <row r="99268" spans="16:16" x14ac:dyDescent="0.3">
      <c r="P99268" s="83"/>
    </row>
    <row r="99269" spans="16:16" x14ac:dyDescent="0.3">
      <c r="P99269" s="83"/>
    </row>
    <row r="99270" spans="16:16" x14ac:dyDescent="0.3">
      <c r="P99270" s="83"/>
    </row>
    <row r="99271" spans="16:16" x14ac:dyDescent="0.3">
      <c r="P99271" s="83"/>
    </row>
    <row r="99272" spans="16:16" x14ac:dyDescent="0.3">
      <c r="P99272" s="83"/>
    </row>
    <row r="99273" spans="16:16" x14ac:dyDescent="0.3">
      <c r="P99273" s="83"/>
    </row>
    <row r="99274" spans="16:16" x14ac:dyDescent="0.3">
      <c r="P99274" s="83"/>
    </row>
    <row r="99275" spans="16:16" x14ac:dyDescent="0.3">
      <c r="P99275" s="83"/>
    </row>
    <row r="99276" spans="16:16" x14ac:dyDescent="0.3">
      <c r="P99276" s="83"/>
    </row>
    <row r="99277" spans="16:16" x14ac:dyDescent="0.3">
      <c r="P99277" s="83"/>
    </row>
    <row r="99278" spans="16:16" x14ac:dyDescent="0.3">
      <c r="P99278" s="83"/>
    </row>
    <row r="99279" spans="16:16" x14ac:dyDescent="0.3">
      <c r="P99279" s="83"/>
    </row>
    <row r="99280" spans="16:16" x14ac:dyDescent="0.3">
      <c r="P99280" s="83"/>
    </row>
    <row r="99281" spans="16:16" x14ac:dyDescent="0.3">
      <c r="P99281" s="83"/>
    </row>
    <row r="99282" spans="16:16" x14ac:dyDescent="0.3">
      <c r="P99282" s="83"/>
    </row>
    <row r="99283" spans="16:16" x14ac:dyDescent="0.3">
      <c r="P99283" s="83"/>
    </row>
    <row r="99284" spans="16:16" x14ac:dyDescent="0.3">
      <c r="P99284" s="83"/>
    </row>
    <row r="99285" spans="16:16" x14ac:dyDescent="0.3">
      <c r="P99285" s="83"/>
    </row>
    <row r="99286" spans="16:16" x14ac:dyDescent="0.3">
      <c r="P99286" s="83"/>
    </row>
    <row r="99287" spans="16:16" x14ac:dyDescent="0.3">
      <c r="P99287" s="83"/>
    </row>
    <row r="99288" spans="16:16" x14ac:dyDescent="0.3">
      <c r="P99288" s="83"/>
    </row>
    <row r="99289" spans="16:16" x14ac:dyDescent="0.3">
      <c r="P99289" s="83"/>
    </row>
    <row r="99290" spans="16:16" x14ac:dyDescent="0.3">
      <c r="P99290" s="83"/>
    </row>
    <row r="99291" spans="16:16" x14ac:dyDescent="0.3">
      <c r="P99291" s="83"/>
    </row>
    <row r="99292" spans="16:16" x14ac:dyDescent="0.3">
      <c r="P99292" s="83"/>
    </row>
    <row r="99293" spans="16:16" x14ac:dyDescent="0.3">
      <c r="P99293" s="83"/>
    </row>
    <row r="99294" spans="16:16" x14ac:dyDescent="0.3">
      <c r="P99294" s="83"/>
    </row>
    <row r="99295" spans="16:16" x14ac:dyDescent="0.3">
      <c r="P99295" s="83"/>
    </row>
    <row r="99296" spans="16:16" x14ac:dyDescent="0.3">
      <c r="P99296" s="83"/>
    </row>
    <row r="99297" spans="16:16" x14ac:dyDescent="0.3">
      <c r="P99297" s="83"/>
    </row>
    <row r="99298" spans="16:16" x14ac:dyDescent="0.3">
      <c r="P99298" s="83"/>
    </row>
    <row r="99299" spans="16:16" x14ac:dyDescent="0.3">
      <c r="P99299" s="83"/>
    </row>
    <row r="99300" spans="16:16" x14ac:dyDescent="0.3">
      <c r="P99300" s="83"/>
    </row>
    <row r="99301" spans="16:16" x14ac:dyDescent="0.3">
      <c r="P99301" s="83"/>
    </row>
    <row r="99302" spans="16:16" x14ac:dyDescent="0.3">
      <c r="P99302" s="83"/>
    </row>
    <row r="99303" spans="16:16" x14ac:dyDescent="0.3">
      <c r="P99303" s="83"/>
    </row>
    <row r="99304" spans="16:16" x14ac:dyDescent="0.3">
      <c r="P99304" s="83"/>
    </row>
    <row r="99305" spans="16:16" x14ac:dyDescent="0.3">
      <c r="P99305" s="83"/>
    </row>
    <row r="99306" spans="16:16" x14ac:dyDescent="0.3">
      <c r="P99306" s="83"/>
    </row>
    <row r="99307" spans="16:16" x14ac:dyDescent="0.3">
      <c r="P99307" s="83"/>
    </row>
    <row r="99308" spans="16:16" x14ac:dyDescent="0.3">
      <c r="P99308" s="83"/>
    </row>
    <row r="99309" spans="16:16" x14ac:dyDescent="0.3">
      <c r="P99309" s="83"/>
    </row>
    <row r="99310" spans="16:16" x14ac:dyDescent="0.3">
      <c r="P99310" s="83"/>
    </row>
    <row r="99311" spans="16:16" x14ac:dyDescent="0.3">
      <c r="P99311" s="83"/>
    </row>
    <row r="99312" spans="16:16" x14ac:dyDescent="0.3">
      <c r="P99312" s="83"/>
    </row>
    <row r="99313" spans="16:16" x14ac:dyDescent="0.3">
      <c r="P99313" s="83"/>
    </row>
    <row r="99314" spans="16:16" x14ac:dyDescent="0.3">
      <c r="P99314" s="83"/>
    </row>
    <row r="99315" spans="16:16" x14ac:dyDescent="0.3">
      <c r="P99315" s="83"/>
    </row>
    <row r="99316" spans="16:16" x14ac:dyDescent="0.3">
      <c r="P99316" s="83"/>
    </row>
    <row r="99317" spans="16:16" x14ac:dyDescent="0.3">
      <c r="P99317" s="83"/>
    </row>
    <row r="99318" spans="16:16" x14ac:dyDescent="0.3">
      <c r="P99318" s="83"/>
    </row>
    <row r="99319" spans="16:16" x14ac:dyDescent="0.3">
      <c r="P99319" s="83"/>
    </row>
    <row r="99320" spans="16:16" x14ac:dyDescent="0.3">
      <c r="P99320" s="83"/>
    </row>
    <row r="99321" spans="16:16" x14ac:dyDescent="0.3">
      <c r="P99321" s="83"/>
    </row>
    <row r="99322" spans="16:16" x14ac:dyDescent="0.3">
      <c r="P99322" s="83"/>
    </row>
    <row r="99323" spans="16:16" x14ac:dyDescent="0.3">
      <c r="P99323" s="83"/>
    </row>
    <row r="99324" spans="16:16" x14ac:dyDescent="0.3">
      <c r="P99324" s="83"/>
    </row>
    <row r="99325" spans="16:16" x14ac:dyDescent="0.3">
      <c r="P99325" s="83"/>
    </row>
    <row r="99326" spans="16:16" x14ac:dyDescent="0.3">
      <c r="P99326" s="83"/>
    </row>
    <row r="99327" spans="16:16" x14ac:dyDescent="0.3">
      <c r="P99327" s="83"/>
    </row>
    <row r="99328" spans="16:16" x14ac:dyDescent="0.3">
      <c r="P99328" s="83"/>
    </row>
    <row r="99329" spans="16:16" x14ac:dyDescent="0.3">
      <c r="P99329" s="83"/>
    </row>
    <row r="99330" spans="16:16" x14ac:dyDescent="0.3">
      <c r="P99330" s="83"/>
    </row>
    <row r="99331" spans="16:16" x14ac:dyDescent="0.3">
      <c r="P99331" s="83"/>
    </row>
    <row r="99332" spans="16:16" x14ac:dyDescent="0.3">
      <c r="P99332" s="83"/>
    </row>
    <row r="99333" spans="16:16" x14ac:dyDescent="0.3">
      <c r="P99333" s="83"/>
    </row>
    <row r="99334" spans="16:16" x14ac:dyDescent="0.3">
      <c r="P99334" s="83"/>
    </row>
    <row r="99335" spans="16:16" x14ac:dyDescent="0.3">
      <c r="P99335" s="83"/>
    </row>
    <row r="99336" spans="16:16" x14ac:dyDescent="0.3">
      <c r="P99336" s="83"/>
    </row>
    <row r="99337" spans="16:16" x14ac:dyDescent="0.3">
      <c r="P99337" s="83"/>
    </row>
    <row r="99338" spans="16:16" x14ac:dyDescent="0.3">
      <c r="P99338" s="83"/>
    </row>
    <row r="99339" spans="16:16" x14ac:dyDescent="0.3">
      <c r="P99339" s="83"/>
    </row>
    <row r="99340" spans="16:16" x14ac:dyDescent="0.3">
      <c r="P99340" s="83"/>
    </row>
    <row r="99341" spans="16:16" x14ac:dyDescent="0.3">
      <c r="P99341" s="83"/>
    </row>
    <row r="99342" spans="16:16" x14ac:dyDescent="0.3">
      <c r="P99342" s="83"/>
    </row>
    <row r="99343" spans="16:16" x14ac:dyDescent="0.3">
      <c r="P99343" s="83"/>
    </row>
    <row r="99344" spans="16:16" x14ac:dyDescent="0.3">
      <c r="P99344" s="83"/>
    </row>
    <row r="99345" spans="16:16" x14ac:dyDescent="0.3">
      <c r="P99345" s="83"/>
    </row>
    <row r="99346" spans="16:16" x14ac:dyDescent="0.3">
      <c r="P99346" s="83"/>
    </row>
    <row r="99347" spans="16:16" x14ac:dyDescent="0.3">
      <c r="P99347" s="83"/>
    </row>
    <row r="99348" spans="16:16" x14ac:dyDescent="0.3">
      <c r="P99348" s="83"/>
    </row>
    <row r="99349" spans="16:16" x14ac:dyDescent="0.3">
      <c r="P99349" s="83"/>
    </row>
    <row r="99350" spans="16:16" x14ac:dyDescent="0.3">
      <c r="P99350" s="83"/>
    </row>
    <row r="99351" spans="16:16" x14ac:dyDescent="0.3">
      <c r="P99351" s="83"/>
    </row>
    <row r="99352" spans="16:16" x14ac:dyDescent="0.3">
      <c r="P99352" s="83"/>
    </row>
    <row r="99353" spans="16:16" x14ac:dyDescent="0.3">
      <c r="P99353" s="83"/>
    </row>
    <row r="99354" spans="16:16" x14ac:dyDescent="0.3">
      <c r="P99354" s="83"/>
    </row>
    <row r="99355" spans="16:16" x14ac:dyDescent="0.3">
      <c r="P99355" s="83"/>
    </row>
    <row r="99356" spans="16:16" x14ac:dyDescent="0.3">
      <c r="P99356" s="83"/>
    </row>
    <row r="99357" spans="16:16" x14ac:dyDescent="0.3">
      <c r="P99357" s="83"/>
    </row>
    <row r="99358" spans="16:16" x14ac:dyDescent="0.3">
      <c r="P99358" s="83"/>
    </row>
    <row r="99359" spans="16:16" x14ac:dyDescent="0.3">
      <c r="P99359" s="83"/>
    </row>
    <row r="99360" spans="16:16" x14ac:dyDescent="0.3">
      <c r="P99360" s="83"/>
    </row>
    <row r="99361" spans="16:16" x14ac:dyDescent="0.3">
      <c r="P99361" s="83"/>
    </row>
    <row r="99362" spans="16:16" x14ac:dyDescent="0.3">
      <c r="P99362" s="83"/>
    </row>
    <row r="99363" spans="16:16" x14ac:dyDescent="0.3">
      <c r="P99363" s="83"/>
    </row>
    <row r="99364" spans="16:16" x14ac:dyDescent="0.3">
      <c r="P99364" s="83"/>
    </row>
    <row r="99365" spans="16:16" x14ac:dyDescent="0.3">
      <c r="P99365" s="83"/>
    </row>
    <row r="99366" spans="16:16" x14ac:dyDescent="0.3">
      <c r="P99366" s="83"/>
    </row>
    <row r="99367" spans="16:16" x14ac:dyDescent="0.3">
      <c r="P99367" s="83"/>
    </row>
    <row r="99368" spans="16:16" x14ac:dyDescent="0.3">
      <c r="P99368" s="83"/>
    </row>
    <row r="99369" spans="16:16" x14ac:dyDescent="0.3">
      <c r="P99369" s="83"/>
    </row>
    <row r="99370" spans="16:16" x14ac:dyDescent="0.3">
      <c r="P99370" s="83"/>
    </row>
    <row r="99371" spans="16:16" x14ac:dyDescent="0.3">
      <c r="P99371" s="83"/>
    </row>
    <row r="99372" spans="16:16" x14ac:dyDescent="0.3">
      <c r="P99372" s="83"/>
    </row>
    <row r="99373" spans="16:16" x14ac:dyDescent="0.3">
      <c r="P99373" s="83"/>
    </row>
    <row r="99374" spans="16:16" x14ac:dyDescent="0.3">
      <c r="P99374" s="83"/>
    </row>
    <row r="99375" spans="16:16" x14ac:dyDescent="0.3">
      <c r="P99375" s="83"/>
    </row>
    <row r="99376" spans="16:16" x14ac:dyDescent="0.3">
      <c r="P99376" s="83"/>
    </row>
    <row r="99377" spans="16:16" x14ac:dyDescent="0.3">
      <c r="P99377" s="83"/>
    </row>
    <row r="99378" spans="16:16" x14ac:dyDescent="0.3">
      <c r="P99378" s="83"/>
    </row>
    <row r="99379" spans="16:16" x14ac:dyDescent="0.3">
      <c r="P99379" s="83"/>
    </row>
    <row r="99380" spans="16:16" x14ac:dyDescent="0.3">
      <c r="P99380" s="83"/>
    </row>
    <row r="99381" spans="16:16" x14ac:dyDescent="0.3">
      <c r="P99381" s="83"/>
    </row>
    <row r="99382" spans="16:16" x14ac:dyDescent="0.3">
      <c r="P99382" s="83"/>
    </row>
    <row r="99383" spans="16:16" x14ac:dyDescent="0.3">
      <c r="P99383" s="83"/>
    </row>
    <row r="99384" spans="16:16" x14ac:dyDescent="0.3">
      <c r="P99384" s="83"/>
    </row>
    <row r="99385" spans="16:16" x14ac:dyDescent="0.3">
      <c r="P99385" s="83"/>
    </row>
    <row r="99386" spans="16:16" x14ac:dyDescent="0.3">
      <c r="P99386" s="83"/>
    </row>
    <row r="99387" spans="16:16" x14ac:dyDescent="0.3">
      <c r="P99387" s="83"/>
    </row>
    <row r="99388" spans="16:16" x14ac:dyDescent="0.3">
      <c r="P99388" s="83"/>
    </row>
    <row r="99389" spans="16:16" x14ac:dyDescent="0.3">
      <c r="P99389" s="83"/>
    </row>
    <row r="99390" spans="16:16" x14ac:dyDescent="0.3">
      <c r="P99390" s="83"/>
    </row>
    <row r="99391" spans="16:16" x14ac:dyDescent="0.3">
      <c r="P99391" s="83"/>
    </row>
    <row r="99392" spans="16:16" x14ac:dyDescent="0.3">
      <c r="P99392" s="83"/>
    </row>
    <row r="99393" spans="16:16" x14ac:dyDescent="0.3">
      <c r="P99393" s="83"/>
    </row>
    <row r="99394" spans="16:16" x14ac:dyDescent="0.3">
      <c r="P99394" s="83"/>
    </row>
    <row r="99395" spans="16:16" x14ac:dyDescent="0.3">
      <c r="P99395" s="83"/>
    </row>
    <row r="99396" spans="16:16" x14ac:dyDescent="0.3">
      <c r="P99396" s="83"/>
    </row>
    <row r="99397" spans="16:16" x14ac:dyDescent="0.3">
      <c r="P99397" s="83"/>
    </row>
    <row r="99398" spans="16:16" x14ac:dyDescent="0.3">
      <c r="P99398" s="83"/>
    </row>
    <row r="99399" spans="16:16" x14ac:dyDescent="0.3">
      <c r="P99399" s="83"/>
    </row>
    <row r="99400" spans="16:16" x14ac:dyDescent="0.3">
      <c r="P99400" s="83"/>
    </row>
    <row r="99401" spans="16:16" x14ac:dyDescent="0.3">
      <c r="P99401" s="83"/>
    </row>
    <row r="99402" spans="16:16" x14ac:dyDescent="0.3">
      <c r="P99402" s="83"/>
    </row>
    <row r="99403" spans="16:16" x14ac:dyDescent="0.3">
      <c r="P99403" s="83"/>
    </row>
    <row r="99404" spans="16:16" x14ac:dyDescent="0.3">
      <c r="P99404" s="83"/>
    </row>
    <row r="99405" spans="16:16" x14ac:dyDescent="0.3">
      <c r="P99405" s="83"/>
    </row>
    <row r="99406" spans="16:16" x14ac:dyDescent="0.3">
      <c r="P99406" s="83"/>
    </row>
    <row r="99407" spans="16:16" x14ac:dyDescent="0.3">
      <c r="P99407" s="83"/>
    </row>
    <row r="99408" spans="16:16" x14ac:dyDescent="0.3">
      <c r="P99408" s="83"/>
    </row>
    <row r="99409" spans="16:16" x14ac:dyDescent="0.3">
      <c r="P99409" s="83"/>
    </row>
    <row r="99410" spans="16:16" x14ac:dyDescent="0.3">
      <c r="P99410" s="83"/>
    </row>
    <row r="99411" spans="16:16" x14ac:dyDescent="0.3">
      <c r="P99411" s="83"/>
    </row>
    <row r="99412" spans="16:16" x14ac:dyDescent="0.3">
      <c r="P99412" s="83"/>
    </row>
    <row r="99413" spans="16:16" x14ac:dyDescent="0.3">
      <c r="P99413" s="83"/>
    </row>
    <row r="99414" spans="16:16" x14ac:dyDescent="0.3">
      <c r="P99414" s="83"/>
    </row>
    <row r="99415" spans="16:16" x14ac:dyDescent="0.3">
      <c r="P99415" s="83"/>
    </row>
    <row r="99416" spans="16:16" x14ac:dyDescent="0.3">
      <c r="P99416" s="83"/>
    </row>
    <row r="99417" spans="16:16" x14ac:dyDescent="0.3">
      <c r="P99417" s="83"/>
    </row>
    <row r="99418" spans="16:16" x14ac:dyDescent="0.3">
      <c r="P99418" s="83"/>
    </row>
    <row r="99419" spans="16:16" x14ac:dyDescent="0.3">
      <c r="P99419" s="83"/>
    </row>
    <row r="99420" spans="16:16" x14ac:dyDescent="0.3">
      <c r="P99420" s="83"/>
    </row>
    <row r="99421" spans="16:16" x14ac:dyDescent="0.3">
      <c r="P99421" s="83"/>
    </row>
    <row r="99422" spans="16:16" x14ac:dyDescent="0.3">
      <c r="P99422" s="83"/>
    </row>
    <row r="99423" spans="16:16" x14ac:dyDescent="0.3">
      <c r="P99423" s="83"/>
    </row>
    <row r="99424" spans="16:16" x14ac:dyDescent="0.3">
      <c r="P99424" s="83"/>
    </row>
    <row r="99425" spans="16:16" x14ac:dyDescent="0.3">
      <c r="P99425" s="83"/>
    </row>
    <row r="99426" spans="16:16" x14ac:dyDescent="0.3">
      <c r="P99426" s="83"/>
    </row>
    <row r="99427" spans="16:16" x14ac:dyDescent="0.3">
      <c r="P99427" s="83"/>
    </row>
    <row r="99428" spans="16:16" x14ac:dyDescent="0.3">
      <c r="P99428" s="83"/>
    </row>
    <row r="99429" spans="16:16" x14ac:dyDescent="0.3">
      <c r="P99429" s="83"/>
    </row>
    <row r="99430" spans="16:16" x14ac:dyDescent="0.3">
      <c r="P99430" s="83"/>
    </row>
    <row r="99431" spans="16:16" x14ac:dyDescent="0.3">
      <c r="P99431" s="83"/>
    </row>
    <row r="99432" spans="16:16" x14ac:dyDescent="0.3">
      <c r="P99432" s="83"/>
    </row>
    <row r="99433" spans="16:16" x14ac:dyDescent="0.3">
      <c r="P99433" s="83"/>
    </row>
    <row r="99434" spans="16:16" x14ac:dyDescent="0.3">
      <c r="P99434" s="83"/>
    </row>
    <row r="99435" spans="16:16" x14ac:dyDescent="0.3">
      <c r="P99435" s="83"/>
    </row>
    <row r="99436" spans="16:16" x14ac:dyDescent="0.3">
      <c r="P99436" s="83"/>
    </row>
    <row r="99437" spans="16:16" x14ac:dyDescent="0.3">
      <c r="P99437" s="83"/>
    </row>
    <row r="99438" spans="16:16" x14ac:dyDescent="0.3">
      <c r="P99438" s="83"/>
    </row>
    <row r="99439" spans="16:16" x14ac:dyDescent="0.3">
      <c r="P99439" s="83"/>
    </row>
    <row r="99440" spans="16:16" x14ac:dyDescent="0.3">
      <c r="P99440" s="83"/>
    </row>
    <row r="99441" spans="16:16" x14ac:dyDescent="0.3">
      <c r="P99441" s="83"/>
    </row>
    <row r="99442" spans="16:16" x14ac:dyDescent="0.3">
      <c r="P99442" s="83"/>
    </row>
    <row r="99443" spans="16:16" x14ac:dyDescent="0.3">
      <c r="P99443" s="83"/>
    </row>
    <row r="99444" spans="16:16" x14ac:dyDescent="0.3">
      <c r="P99444" s="83"/>
    </row>
    <row r="99445" spans="16:16" x14ac:dyDescent="0.3">
      <c r="P99445" s="83"/>
    </row>
    <row r="99446" spans="16:16" x14ac:dyDescent="0.3">
      <c r="P99446" s="83"/>
    </row>
    <row r="99447" spans="16:16" x14ac:dyDescent="0.3">
      <c r="P99447" s="83"/>
    </row>
    <row r="99448" spans="16:16" x14ac:dyDescent="0.3">
      <c r="P99448" s="83"/>
    </row>
    <row r="99449" spans="16:16" x14ac:dyDescent="0.3">
      <c r="P99449" s="83"/>
    </row>
    <row r="99450" spans="16:16" x14ac:dyDescent="0.3">
      <c r="P99450" s="83"/>
    </row>
    <row r="99451" spans="16:16" x14ac:dyDescent="0.3">
      <c r="P99451" s="83"/>
    </row>
    <row r="99452" spans="16:16" x14ac:dyDescent="0.3">
      <c r="P99452" s="83"/>
    </row>
    <row r="99453" spans="16:16" x14ac:dyDescent="0.3">
      <c r="P99453" s="83"/>
    </row>
    <row r="99454" spans="16:16" x14ac:dyDescent="0.3">
      <c r="P99454" s="83"/>
    </row>
    <row r="99455" spans="16:16" x14ac:dyDescent="0.3">
      <c r="P99455" s="83"/>
    </row>
    <row r="99456" spans="16:16" x14ac:dyDescent="0.3">
      <c r="P99456" s="83"/>
    </row>
    <row r="99457" spans="16:16" x14ac:dyDescent="0.3">
      <c r="P99457" s="83"/>
    </row>
    <row r="99458" spans="16:16" x14ac:dyDescent="0.3">
      <c r="P99458" s="83"/>
    </row>
    <row r="99459" spans="16:16" x14ac:dyDescent="0.3">
      <c r="P99459" s="83"/>
    </row>
    <row r="99460" spans="16:16" x14ac:dyDescent="0.3">
      <c r="P99460" s="83"/>
    </row>
    <row r="99461" spans="16:16" x14ac:dyDescent="0.3">
      <c r="P99461" s="83"/>
    </row>
    <row r="99462" spans="16:16" x14ac:dyDescent="0.3">
      <c r="P99462" s="83"/>
    </row>
    <row r="99463" spans="16:16" x14ac:dyDescent="0.3">
      <c r="P99463" s="83"/>
    </row>
    <row r="99464" spans="16:16" x14ac:dyDescent="0.3">
      <c r="P99464" s="83"/>
    </row>
    <row r="99465" spans="16:16" x14ac:dyDescent="0.3">
      <c r="P99465" s="83"/>
    </row>
    <row r="99466" spans="16:16" x14ac:dyDescent="0.3">
      <c r="P99466" s="83"/>
    </row>
    <row r="99467" spans="16:16" x14ac:dyDescent="0.3">
      <c r="P99467" s="83"/>
    </row>
    <row r="99468" spans="16:16" x14ac:dyDescent="0.3">
      <c r="P99468" s="83"/>
    </row>
    <row r="99469" spans="16:16" x14ac:dyDescent="0.3">
      <c r="P99469" s="83"/>
    </row>
    <row r="99470" spans="16:16" x14ac:dyDescent="0.3">
      <c r="P99470" s="83"/>
    </row>
    <row r="99471" spans="16:16" x14ac:dyDescent="0.3">
      <c r="P99471" s="83"/>
    </row>
    <row r="99472" spans="16:16" x14ac:dyDescent="0.3">
      <c r="P99472" s="83"/>
    </row>
    <row r="99473" spans="16:16" x14ac:dyDescent="0.3">
      <c r="P99473" s="83"/>
    </row>
    <row r="99474" spans="16:16" x14ac:dyDescent="0.3">
      <c r="P99474" s="83"/>
    </row>
    <row r="99475" spans="16:16" x14ac:dyDescent="0.3">
      <c r="P99475" s="83"/>
    </row>
    <row r="99476" spans="16:16" x14ac:dyDescent="0.3">
      <c r="P99476" s="83"/>
    </row>
    <row r="99477" spans="16:16" x14ac:dyDescent="0.3">
      <c r="P99477" s="83"/>
    </row>
    <row r="99478" spans="16:16" x14ac:dyDescent="0.3">
      <c r="P99478" s="83"/>
    </row>
    <row r="99479" spans="16:16" x14ac:dyDescent="0.3">
      <c r="P99479" s="83"/>
    </row>
    <row r="99480" spans="16:16" x14ac:dyDescent="0.3">
      <c r="P99480" s="83"/>
    </row>
    <row r="99481" spans="16:16" x14ac:dyDescent="0.3">
      <c r="P99481" s="83"/>
    </row>
    <row r="99482" spans="16:16" x14ac:dyDescent="0.3">
      <c r="P99482" s="83"/>
    </row>
    <row r="99483" spans="16:16" x14ac:dyDescent="0.3">
      <c r="P99483" s="83"/>
    </row>
    <row r="99484" spans="16:16" x14ac:dyDescent="0.3">
      <c r="P99484" s="83"/>
    </row>
    <row r="99485" spans="16:16" x14ac:dyDescent="0.3">
      <c r="P99485" s="83"/>
    </row>
    <row r="99486" spans="16:16" x14ac:dyDescent="0.3">
      <c r="P99486" s="83"/>
    </row>
    <row r="99487" spans="16:16" x14ac:dyDescent="0.3">
      <c r="P99487" s="83"/>
    </row>
    <row r="99488" spans="16:16" x14ac:dyDescent="0.3">
      <c r="P99488" s="83"/>
    </row>
    <row r="99489" spans="16:16" x14ac:dyDescent="0.3">
      <c r="P99489" s="83"/>
    </row>
    <row r="99490" spans="16:16" x14ac:dyDescent="0.3">
      <c r="P99490" s="83"/>
    </row>
    <row r="99491" spans="16:16" x14ac:dyDescent="0.3">
      <c r="P99491" s="83"/>
    </row>
    <row r="99492" spans="16:16" x14ac:dyDescent="0.3">
      <c r="P99492" s="83"/>
    </row>
    <row r="99493" spans="16:16" x14ac:dyDescent="0.3">
      <c r="P99493" s="83"/>
    </row>
    <row r="99494" spans="16:16" x14ac:dyDescent="0.3">
      <c r="P99494" s="83"/>
    </row>
    <row r="99495" spans="16:16" x14ac:dyDescent="0.3">
      <c r="P99495" s="83"/>
    </row>
    <row r="99496" spans="16:16" x14ac:dyDescent="0.3">
      <c r="P99496" s="83"/>
    </row>
    <row r="99497" spans="16:16" x14ac:dyDescent="0.3">
      <c r="P99497" s="83"/>
    </row>
    <row r="99498" spans="16:16" x14ac:dyDescent="0.3">
      <c r="P99498" s="83"/>
    </row>
    <row r="99499" spans="16:16" x14ac:dyDescent="0.3">
      <c r="P99499" s="83"/>
    </row>
    <row r="99500" spans="16:16" x14ac:dyDescent="0.3">
      <c r="P99500" s="83"/>
    </row>
    <row r="99501" spans="16:16" x14ac:dyDescent="0.3">
      <c r="P99501" s="83"/>
    </row>
    <row r="99502" spans="16:16" x14ac:dyDescent="0.3">
      <c r="P99502" s="83"/>
    </row>
    <row r="99503" spans="16:16" x14ac:dyDescent="0.3">
      <c r="P99503" s="83"/>
    </row>
    <row r="99504" spans="16:16" x14ac:dyDescent="0.3">
      <c r="P99504" s="83"/>
    </row>
    <row r="99505" spans="16:16" x14ac:dyDescent="0.3">
      <c r="P99505" s="83"/>
    </row>
    <row r="99506" spans="16:16" x14ac:dyDescent="0.3">
      <c r="P99506" s="83"/>
    </row>
    <row r="99507" spans="16:16" x14ac:dyDescent="0.3">
      <c r="P99507" s="83"/>
    </row>
    <row r="99508" spans="16:16" x14ac:dyDescent="0.3">
      <c r="P99508" s="83"/>
    </row>
    <row r="99509" spans="16:16" x14ac:dyDescent="0.3">
      <c r="P99509" s="83"/>
    </row>
    <row r="99510" spans="16:16" x14ac:dyDescent="0.3">
      <c r="P99510" s="83"/>
    </row>
    <row r="99511" spans="16:16" x14ac:dyDescent="0.3">
      <c r="P99511" s="83"/>
    </row>
    <row r="99512" spans="16:16" x14ac:dyDescent="0.3">
      <c r="P99512" s="83"/>
    </row>
    <row r="99513" spans="16:16" x14ac:dyDescent="0.3">
      <c r="P99513" s="83"/>
    </row>
    <row r="99514" spans="16:16" x14ac:dyDescent="0.3">
      <c r="P99514" s="83"/>
    </row>
    <row r="99515" spans="16:16" x14ac:dyDescent="0.3">
      <c r="P99515" s="83"/>
    </row>
    <row r="99516" spans="16:16" x14ac:dyDescent="0.3">
      <c r="P99516" s="83"/>
    </row>
    <row r="99517" spans="16:16" x14ac:dyDescent="0.3">
      <c r="P99517" s="83"/>
    </row>
    <row r="99518" spans="16:16" x14ac:dyDescent="0.3">
      <c r="P99518" s="83"/>
    </row>
    <row r="99519" spans="16:16" x14ac:dyDescent="0.3">
      <c r="P99519" s="83"/>
    </row>
    <row r="99520" spans="16:16" x14ac:dyDescent="0.3">
      <c r="P99520" s="83"/>
    </row>
    <row r="99521" spans="16:16" x14ac:dyDescent="0.3">
      <c r="P99521" s="83"/>
    </row>
    <row r="99522" spans="16:16" x14ac:dyDescent="0.3">
      <c r="P99522" s="83"/>
    </row>
    <row r="99523" spans="16:16" x14ac:dyDescent="0.3">
      <c r="P99523" s="83"/>
    </row>
    <row r="99524" spans="16:16" x14ac:dyDescent="0.3">
      <c r="P99524" s="83"/>
    </row>
    <row r="99525" spans="16:16" x14ac:dyDescent="0.3">
      <c r="P99525" s="83"/>
    </row>
    <row r="99526" spans="16:16" x14ac:dyDescent="0.3">
      <c r="P99526" s="83"/>
    </row>
    <row r="99527" spans="16:16" x14ac:dyDescent="0.3">
      <c r="P99527" s="83"/>
    </row>
    <row r="99528" spans="16:16" x14ac:dyDescent="0.3">
      <c r="P99528" s="83"/>
    </row>
    <row r="99529" spans="16:16" x14ac:dyDescent="0.3">
      <c r="P99529" s="83"/>
    </row>
    <row r="99530" spans="16:16" x14ac:dyDescent="0.3">
      <c r="P99530" s="83"/>
    </row>
    <row r="99531" spans="16:16" x14ac:dyDescent="0.3">
      <c r="P99531" s="83"/>
    </row>
    <row r="99532" spans="16:16" x14ac:dyDescent="0.3">
      <c r="P99532" s="83"/>
    </row>
    <row r="99533" spans="16:16" x14ac:dyDescent="0.3">
      <c r="P99533" s="83"/>
    </row>
    <row r="99534" spans="16:16" x14ac:dyDescent="0.3">
      <c r="P99534" s="83"/>
    </row>
    <row r="99535" spans="16:16" x14ac:dyDescent="0.3">
      <c r="P99535" s="83"/>
    </row>
    <row r="99536" spans="16:16" x14ac:dyDescent="0.3">
      <c r="P99536" s="83"/>
    </row>
    <row r="99537" spans="16:16" x14ac:dyDescent="0.3">
      <c r="P99537" s="83"/>
    </row>
    <row r="99538" spans="16:16" x14ac:dyDescent="0.3">
      <c r="P99538" s="83"/>
    </row>
    <row r="99539" spans="16:16" x14ac:dyDescent="0.3">
      <c r="P99539" s="83"/>
    </row>
    <row r="99540" spans="16:16" x14ac:dyDescent="0.3">
      <c r="P99540" s="83"/>
    </row>
    <row r="99541" spans="16:16" x14ac:dyDescent="0.3">
      <c r="P99541" s="83"/>
    </row>
    <row r="99542" spans="16:16" x14ac:dyDescent="0.3">
      <c r="P99542" s="83"/>
    </row>
    <row r="99543" spans="16:16" x14ac:dyDescent="0.3">
      <c r="P99543" s="83"/>
    </row>
    <row r="99544" spans="16:16" x14ac:dyDescent="0.3">
      <c r="P99544" s="83"/>
    </row>
    <row r="99545" spans="16:16" x14ac:dyDescent="0.3">
      <c r="P99545" s="83"/>
    </row>
    <row r="99546" spans="16:16" x14ac:dyDescent="0.3">
      <c r="P99546" s="83"/>
    </row>
    <row r="99547" spans="16:16" x14ac:dyDescent="0.3">
      <c r="P99547" s="83"/>
    </row>
    <row r="99548" spans="16:16" x14ac:dyDescent="0.3">
      <c r="P99548" s="83"/>
    </row>
    <row r="99549" spans="16:16" x14ac:dyDescent="0.3">
      <c r="P99549" s="83"/>
    </row>
    <row r="99550" spans="16:16" x14ac:dyDescent="0.3">
      <c r="P99550" s="83"/>
    </row>
    <row r="99551" spans="16:16" x14ac:dyDescent="0.3">
      <c r="P99551" s="83"/>
    </row>
    <row r="99552" spans="16:16" x14ac:dyDescent="0.3">
      <c r="P99552" s="83"/>
    </row>
    <row r="99553" spans="16:16" x14ac:dyDescent="0.3">
      <c r="P99553" s="83"/>
    </row>
    <row r="99554" spans="16:16" x14ac:dyDescent="0.3">
      <c r="P99554" s="83"/>
    </row>
    <row r="99555" spans="16:16" x14ac:dyDescent="0.3">
      <c r="P99555" s="83"/>
    </row>
    <row r="99556" spans="16:16" x14ac:dyDescent="0.3">
      <c r="P99556" s="83"/>
    </row>
    <row r="99557" spans="16:16" x14ac:dyDescent="0.3">
      <c r="P99557" s="83"/>
    </row>
    <row r="99558" spans="16:16" x14ac:dyDescent="0.3">
      <c r="P99558" s="83"/>
    </row>
    <row r="99559" spans="16:16" x14ac:dyDescent="0.3">
      <c r="P99559" s="83"/>
    </row>
    <row r="99560" spans="16:16" x14ac:dyDescent="0.3">
      <c r="P99560" s="83"/>
    </row>
    <row r="99561" spans="16:16" x14ac:dyDescent="0.3">
      <c r="P99561" s="83"/>
    </row>
    <row r="99562" spans="16:16" x14ac:dyDescent="0.3">
      <c r="P99562" s="83"/>
    </row>
    <row r="99563" spans="16:16" x14ac:dyDescent="0.3">
      <c r="P99563" s="83"/>
    </row>
    <row r="99564" spans="16:16" x14ac:dyDescent="0.3">
      <c r="P99564" s="83"/>
    </row>
    <row r="99565" spans="16:16" x14ac:dyDescent="0.3">
      <c r="P99565" s="83"/>
    </row>
    <row r="99566" spans="16:16" x14ac:dyDescent="0.3">
      <c r="P99566" s="83"/>
    </row>
    <row r="99567" spans="16:16" x14ac:dyDescent="0.3">
      <c r="P99567" s="83"/>
    </row>
    <row r="99568" spans="16:16" x14ac:dyDescent="0.3">
      <c r="P99568" s="83"/>
    </row>
    <row r="99569" spans="16:16" x14ac:dyDescent="0.3">
      <c r="P99569" s="83"/>
    </row>
    <row r="99570" spans="16:16" x14ac:dyDescent="0.3">
      <c r="P99570" s="83"/>
    </row>
    <row r="99571" spans="16:16" x14ac:dyDescent="0.3">
      <c r="P99571" s="83"/>
    </row>
    <row r="99572" spans="16:16" x14ac:dyDescent="0.3">
      <c r="P99572" s="83"/>
    </row>
    <row r="99573" spans="16:16" x14ac:dyDescent="0.3">
      <c r="P99573" s="83"/>
    </row>
    <row r="99574" spans="16:16" x14ac:dyDescent="0.3">
      <c r="P99574" s="83"/>
    </row>
    <row r="99575" spans="16:16" x14ac:dyDescent="0.3">
      <c r="P99575" s="83"/>
    </row>
    <row r="99576" spans="16:16" x14ac:dyDescent="0.3">
      <c r="P99576" s="83"/>
    </row>
    <row r="99577" spans="16:16" x14ac:dyDescent="0.3">
      <c r="P99577" s="83"/>
    </row>
    <row r="99578" spans="16:16" x14ac:dyDescent="0.3">
      <c r="P99578" s="83"/>
    </row>
    <row r="99579" spans="16:16" x14ac:dyDescent="0.3">
      <c r="P99579" s="83"/>
    </row>
    <row r="99580" spans="16:16" x14ac:dyDescent="0.3">
      <c r="P99580" s="83"/>
    </row>
    <row r="99581" spans="16:16" x14ac:dyDescent="0.3">
      <c r="P99581" s="83"/>
    </row>
    <row r="99582" spans="16:16" x14ac:dyDescent="0.3">
      <c r="P99582" s="83"/>
    </row>
    <row r="99583" spans="16:16" x14ac:dyDescent="0.3">
      <c r="P99583" s="83"/>
    </row>
    <row r="99584" spans="16:16" x14ac:dyDescent="0.3">
      <c r="P99584" s="83"/>
    </row>
    <row r="99585" spans="16:16" x14ac:dyDescent="0.3">
      <c r="P99585" s="83"/>
    </row>
    <row r="99586" spans="16:16" x14ac:dyDescent="0.3">
      <c r="P99586" s="83"/>
    </row>
    <row r="99587" spans="16:16" x14ac:dyDescent="0.3">
      <c r="P99587" s="83"/>
    </row>
    <row r="99588" spans="16:16" x14ac:dyDescent="0.3">
      <c r="P99588" s="83"/>
    </row>
    <row r="99589" spans="16:16" x14ac:dyDescent="0.3">
      <c r="P99589" s="83"/>
    </row>
    <row r="99590" spans="16:16" x14ac:dyDescent="0.3">
      <c r="P99590" s="83"/>
    </row>
    <row r="99591" spans="16:16" x14ac:dyDescent="0.3">
      <c r="P99591" s="83"/>
    </row>
    <row r="99592" spans="16:16" x14ac:dyDescent="0.3">
      <c r="P99592" s="83"/>
    </row>
    <row r="99593" spans="16:16" x14ac:dyDescent="0.3">
      <c r="P99593" s="83"/>
    </row>
    <row r="99594" spans="16:16" x14ac:dyDescent="0.3">
      <c r="P99594" s="83"/>
    </row>
    <row r="99595" spans="16:16" x14ac:dyDescent="0.3">
      <c r="P99595" s="83"/>
    </row>
    <row r="99596" spans="16:16" x14ac:dyDescent="0.3">
      <c r="P99596" s="83"/>
    </row>
    <row r="99597" spans="16:16" x14ac:dyDescent="0.3">
      <c r="P99597" s="83"/>
    </row>
    <row r="99598" spans="16:16" x14ac:dyDescent="0.3">
      <c r="P99598" s="83"/>
    </row>
    <row r="99599" spans="16:16" x14ac:dyDescent="0.3">
      <c r="P99599" s="83"/>
    </row>
    <row r="99600" spans="16:16" x14ac:dyDescent="0.3">
      <c r="P99600" s="83"/>
    </row>
    <row r="99601" spans="16:16" x14ac:dyDescent="0.3">
      <c r="P99601" s="83"/>
    </row>
    <row r="99602" spans="16:16" x14ac:dyDescent="0.3">
      <c r="P99602" s="83"/>
    </row>
    <row r="99603" spans="16:16" x14ac:dyDescent="0.3">
      <c r="P99603" s="83"/>
    </row>
    <row r="99604" spans="16:16" x14ac:dyDescent="0.3">
      <c r="P99604" s="83"/>
    </row>
    <row r="99605" spans="16:16" x14ac:dyDescent="0.3">
      <c r="P99605" s="83"/>
    </row>
    <row r="99606" spans="16:16" x14ac:dyDescent="0.3">
      <c r="P99606" s="83"/>
    </row>
    <row r="99607" spans="16:16" x14ac:dyDescent="0.3">
      <c r="P99607" s="83"/>
    </row>
    <row r="99608" spans="16:16" x14ac:dyDescent="0.3">
      <c r="P99608" s="83"/>
    </row>
    <row r="99609" spans="16:16" x14ac:dyDescent="0.3">
      <c r="P99609" s="83"/>
    </row>
    <row r="99610" spans="16:16" x14ac:dyDescent="0.3">
      <c r="P99610" s="83"/>
    </row>
    <row r="99611" spans="16:16" x14ac:dyDescent="0.3">
      <c r="P99611" s="83"/>
    </row>
    <row r="99612" spans="16:16" x14ac:dyDescent="0.3">
      <c r="P99612" s="83"/>
    </row>
    <row r="99613" spans="16:16" x14ac:dyDescent="0.3">
      <c r="P99613" s="83"/>
    </row>
    <row r="99614" spans="16:16" x14ac:dyDescent="0.3">
      <c r="P99614" s="83"/>
    </row>
    <row r="99615" spans="16:16" x14ac:dyDescent="0.3">
      <c r="P99615" s="83"/>
    </row>
    <row r="99616" spans="16:16" x14ac:dyDescent="0.3">
      <c r="P99616" s="83"/>
    </row>
    <row r="99617" spans="16:16" x14ac:dyDescent="0.3">
      <c r="P99617" s="83"/>
    </row>
    <row r="99618" spans="16:16" x14ac:dyDescent="0.3">
      <c r="P99618" s="83"/>
    </row>
    <row r="99619" spans="16:16" x14ac:dyDescent="0.3">
      <c r="P99619" s="83"/>
    </row>
    <row r="99620" spans="16:16" x14ac:dyDescent="0.3">
      <c r="P99620" s="83"/>
    </row>
    <row r="99621" spans="16:16" x14ac:dyDescent="0.3">
      <c r="P99621" s="83"/>
    </row>
    <row r="99622" spans="16:16" x14ac:dyDescent="0.3">
      <c r="P99622" s="83"/>
    </row>
    <row r="99623" spans="16:16" x14ac:dyDescent="0.3">
      <c r="P99623" s="83"/>
    </row>
    <row r="99624" spans="16:16" x14ac:dyDescent="0.3">
      <c r="P99624" s="83"/>
    </row>
    <row r="99625" spans="16:16" x14ac:dyDescent="0.3">
      <c r="P99625" s="83"/>
    </row>
    <row r="99626" spans="16:16" x14ac:dyDescent="0.3">
      <c r="P99626" s="83"/>
    </row>
    <row r="99627" spans="16:16" x14ac:dyDescent="0.3">
      <c r="P99627" s="83"/>
    </row>
    <row r="99628" spans="16:16" x14ac:dyDescent="0.3">
      <c r="P99628" s="83"/>
    </row>
    <row r="99629" spans="16:16" x14ac:dyDescent="0.3">
      <c r="P99629" s="83"/>
    </row>
    <row r="99630" spans="16:16" x14ac:dyDescent="0.3">
      <c r="P99630" s="83"/>
    </row>
    <row r="99631" spans="16:16" x14ac:dyDescent="0.3">
      <c r="P99631" s="83"/>
    </row>
    <row r="99632" spans="16:16" x14ac:dyDescent="0.3">
      <c r="P99632" s="83"/>
    </row>
    <row r="99633" spans="16:16" x14ac:dyDescent="0.3">
      <c r="P99633" s="83"/>
    </row>
    <row r="99634" spans="16:16" x14ac:dyDescent="0.3">
      <c r="P99634" s="83"/>
    </row>
    <row r="99635" spans="16:16" x14ac:dyDescent="0.3">
      <c r="P99635" s="83"/>
    </row>
    <row r="99636" spans="16:16" x14ac:dyDescent="0.3">
      <c r="P99636" s="83"/>
    </row>
    <row r="99637" spans="16:16" x14ac:dyDescent="0.3">
      <c r="P99637" s="83"/>
    </row>
    <row r="99638" spans="16:16" x14ac:dyDescent="0.3">
      <c r="P99638" s="83"/>
    </row>
    <row r="99639" spans="16:16" x14ac:dyDescent="0.3">
      <c r="P99639" s="83"/>
    </row>
    <row r="99640" spans="16:16" x14ac:dyDescent="0.3">
      <c r="P99640" s="83"/>
    </row>
    <row r="99641" spans="16:16" x14ac:dyDescent="0.3">
      <c r="P99641" s="83"/>
    </row>
    <row r="99642" spans="16:16" x14ac:dyDescent="0.3">
      <c r="P99642" s="83"/>
    </row>
    <row r="99643" spans="16:16" x14ac:dyDescent="0.3">
      <c r="P99643" s="83"/>
    </row>
    <row r="99644" spans="16:16" x14ac:dyDescent="0.3">
      <c r="P99644" s="83"/>
    </row>
    <row r="99645" spans="16:16" x14ac:dyDescent="0.3">
      <c r="P99645" s="83"/>
    </row>
    <row r="99646" spans="16:16" x14ac:dyDescent="0.3">
      <c r="P99646" s="83"/>
    </row>
    <row r="99647" spans="16:16" x14ac:dyDescent="0.3">
      <c r="P99647" s="83"/>
    </row>
    <row r="99648" spans="16:16" x14ac:dyDescent="0.3">
      <c r="P99648" s="83"/>
    </row>
    <row r="99649" spans="16:16" x14ac:dyDescent="0.3">
      <c r="P99649" s="83"/>
    </row>
    <row r="99650" spans="16:16" x14ac:dyDescent="0.3">
      <c r="P99650" s="83"/>
    </row>
    <row r="99651" spans="16:16" x14ac:dyDescent="0.3">
      <c r="P99651" s="83"/>
    </row>
    <row r="99652" spans="16:16" x14ac:dyDescent="0.3">
      <c r="P99652" s="83"/>
    </row>
    <row r="99653" spans="16:16" x14ac:dyDescent="0.3">
      <c r="P99653" s="83"/>
    </row>
    <row r="99654" spans="16:16" x14ac:dyDescent="0.3">
      <c r="P99654" s="83"/>
    </row>
    <row r="99655" spans="16:16" x14ac:dyDescent="0.3">
      <c r="P99655" s="83"/>
    </row>
    <row r="99656" spans="16:16" x14ac:dyDescent="0.3">
      <c r="P99656" s="83"/>
    </row>
    <row r="99657" spans="16:16" x14ac:dyDescent="0.3">
      <c r="P99657" s="83"/>
    </row>
    <row r="99658" spans="16:16" x14ac:dyDescent="0.3">
      <c r="P99658" s="83"/>
    </row>
    <row r="99659" spans="16:16" x14ac:dyDescent="0.3">
      <c r="P99659" s="83"/>
    </row>
    <row r="99660" spans="16:16" x14ac:dyDescent="0.3">
      <c r="P99660" s="83"/>
    </row>
    <row r="99661" spans="16:16" x14ac:dyDescent="0.3">
      <c r="P99661" s="83"/>
    </row>
    <row r="99662" spans="16:16" x14ac:dyDescent="0.3">
      <c r="P99662" s="83"/>
    </row>
    <row r="99663" spans="16:16" x14ac:dyDescent="0.3">
      <c r="P99663" s="83"/>
    </row>
    <row r="99664" spans="16:16" x14ac:dyDescent="0.3">
      <c r="P99664" s="83"/>
    </row>
    <row r="99665" spans="16:16" x14ac:dyDescent="0.3">
      <c r="P99665" s="83"/>
    </row>
    <row r="99666" spans="16:16" x14ac:dyDescent="0.3">
      <c r="P99666" s="83"/>
    </row>
    <row r="99667" spans="16:16" x14ac:dyDescent="0.3">
      <c r="P99667" s="83"/>
    </row>
    <row r="99668" spans="16:16" x14ac:dyDescent="0.3">
      <c r="P99668" s="83"/>
    </row>
    <row r="99669" spans="16:16" x14ac:dyDescent="0.3">
      <c r="P99669" s="83"/>
    </row>
    <row r="99670" spans="16:16" x14ac:dyDescent="0.3">
      <c r="P99670" s="83"/>
    </row>
    <row r="99671" spans="16:16" x14ac:dyDescent="0.3">
      <c r="P99671" s="83"/>
    </row>
    <row r="99672" spans="16:16" x14ac:dyDescent="0.3">
      <c r="P99672" s="83"/>
    </row>
    <row r="99673" spans="16:16" x14ac:dyDescent="0.3">
      <c r="P99673" s="83"/>
    </row>
    <row r="99674" spans="16:16" x14ac:dyDescent="0.3">
      <c r="P99674" s="83"/>
    </row>
    <row r="99675" spans="16:16" x14ac:dyDescent="0.3">
      <c r="P99675" s="83"/>
    </row>
    <row r="99676" spans="16:16" x14ac:dyDescent="0.3">
      <c r="P99676" s="83"/>
    </row>
    <row r="99677" spans="16:16" x14ac:dyDescent="0.3">
      <c r="P99677" s="83"/>
    </row>
    <row r="99678" spans="16:16" x14ac:dyDescent="0.3">
      <c r="P99678" s="83"/>
    </row>
    <row r="99679" spans="16:16" x14ac:dyDescent="0.3">
      <c r="P99679" s="83"/>
    </row>
    <row r="99680" spans="16:16" x14ac:dyDescent="0.3">
      <c r="P99680" s="83"/>
    </row>
    <row r="99681" spans="16:16" x14ac:dyDescent="0.3">
      <c r="P99681" s="83"/>
    </row>
    <row r="99682" spans="16:16" x14ac:dyDescent="0.3">
      <c r="P99682" s="83"/>
    </row>
    <row r="99683" spans="16:16" x14ac:dyDescent="0.3">
      <c r="P99683" s="83"/>
    </row>
    <row r="99684" spans="16:16" x14ac:dyDescent="0.3">
      <c r="P99684" s="83"/>
    </row>
    <row r="99685" spans="16:16" x14ac:dyDescent="0.3">
      <c r="P99685" s="83"/>
    </row>
    <row r="99686" spans="16:16" x14ac:dyDescent="0.3">
      <c r="P99686" s="83"/>
    </row>
    <row r="99687" spans="16:16" x14ac:dyDescent="0.3">
      <c r="P99687" s="83"/>
    </row>
    <row r="99688" spans="16:16" x14ac:dyDescent="0.3">
      <c r="P99688" s="83"/>
    </row>
    <row r="99689" spans="16:16" x14ac:dyDescent="0.3">
      <c r="P99689" s="83"/>
    </row>
    <row r="99690" spans="16:16" x14ac:dyDescent="0.3">
      <c r="P99690" s="83"/>
    </row>
    <row r="99691" spans="16:16" x14ac:dyDescent="0.3">
      <c r="P99691" s="83"/>
    </row>
    <row r="99692" spans="16:16" x14ac:dyDescent="0.3">
      <c r="P99692" s="83"/>
    </row>
    <row r="99693" spans="16:16" x14ac:dyDescent="0.3">
      <c r="P99693" s="83"/>
    </row>
    <row r="99694" spans="16:16" x14ac:dyDescent="0.3">
      <c r="P99694" s="83"/>
    </row>
    <row r="99695" spans="16:16" x14ac:dyDescent="0.3">
      <c r="P99695" s="83"/>
    </row>
    <row r="99696" spans="16:16" x14ac:dyDescent="0.3">
      <c r="P99696" s="83"/>
    </row>
    <row r="99697" spans="16:16" x14ac:dyDescent="0.3">
      <c r="P99697" s="83"/>
    </row>
    <row r="99698" spans="16:16" x14ac:dyDescent="0.3">
      <c r="P99698" s="83"/>
    </row>
    <row r="99699" spans="16:16" x14ac:dyDescent="0.3">
      <c r="P99699" s="83"/>
    </row>
    <row r="99700" spans="16:16" x14ac:dyDescent="0.3">
      <c r="P99700" s="83"/>
    </row>
    <row r="99701" spans="16:16" x14ac:dyDescent="0.3">
      <c r="P99701" s="83"/>
    </row>
    <row r="99702" spans="16:16" x14ac:dyDescent="0.3">
      <c r="P99702" s="83"/>
    </row>
    <row r="99703" spans="16:16" x14ac:dyDescent="0.3">
      <c r="P99703" s="83"/>
    </row>
    <row r="99704" spans="16:16" x14ac:dyDescent="0.3">
      <c r="P99704" s="83"/>
    </row>
    <row r="99705" spans="16:16" x14ac:dyDescent="0.3">
      <c r="P99705" s="83"/>
    </row>
    <row r="99706" spans="16:16" x14ac:dyDescent="0.3">
      <c r="P99706" s="83"/>
    </row>
    <row r="99707" spans="16:16" x14ac:dyDescent="0.3">
      <c r="P99707" s="83"/>
    </row>
    <row r="99708" spans="16:16" x14ac:dyDescent="0.3">
      <c r="P99708" s="83"/>
    </row>
    <row r="99709" spans="16:16" x14ac:dyDescent="0.3">
      <c r="P99709" s="83"/>
    </row>
    <row r="99710" spans="16:16" x14ac:dyDescent="0.3">
      <c r="P99710" s="83"/>
    </row>
    <row r="99711" spans="16:16" x14ac:dyDescent="0.3">
      <c r="P99711" s="83"/>
    </row>
    <row r="99712" spans="16:16" x14ac:dyDescent="0.3">
      <c r="P99712" s="83"/>
    </row>
    <row r="99713" spans="16:16" x14ac:dyDescent="0.3">
      <c r="P99713" s="83"/>
    </row>
    <row r="99714" spans="16:16" x14ac:dyDescent="0.3">
      <c r="P99714" s="83"/>
    </row>
    <row r="99715" spans="16:16" x14ac:dyDescent="0.3">
      <c r="P99715" s="83"/>
    </row>
    <row r="99716" spans="16:16" x14ac:dyDescent="0.3">
      <c r="P99716" s="83"/>
    </row>
    <row r="99717" spans="16:16" x14ac:dyDescent="0.3">
      <c r="P99717" s="83"/>
    </row>
    <row r="99718" spans="16:16" x14ac:dyDescent="0.3">
      <c r="P99718" s="83"/>
    </row>
    <row r="99719" spans="16:16" x14ac:dyDescent="0.3">
      <c r="P99719" s="83"/>
    </row>
    <row r="99720" spans="16:16" x14ac:dyDescent="0.3">
      <c r="P99720" s="83"/>
    </row>
    <row r="99721" spans="16:16" x14ac:dyDescent="0.3">
      <c r="P99721" s="83"/>
    </row>
    <row r="99722" spans="16:16" x14ac:dyDescent="0.3">
      <c r="P99722" s="83"/>
    </row>
    <row r="99723" spans="16:16" x14ac:dyDescent="0.3">
      <c r="P99723" s="83"/>
    </row>
    <row r="99724" spans="16:16" x14ac:dyDescent="0.3">
      <c r="P99724" s="83"/>
    </row>
    <row r="99725" spans="16:16" x14ac:dyDescent="0.3">
      <c r="P99725" s="83"/>
    </row>
    <row r="99726" spans="16:16" x14ac:dyDescent="0.3">
      <c r="P99726" s="83"/>
    </row>
    <row r="99727" spans="16:16" x14ac:dyDescent="0.3">
      <c r="P99727" s="83"/>
    </row>
    <row r="99728" spans="16:16" x14ac:dyDescent="0.3">
      <c r="P99728" s="83"/>
    </row>
    <row r="99729" spans="16:16" x14ac:dyDescent="0.3">
      <c r="P99729" s="83"/>
    </row>
    <row r="99730" spans="16:16" x14ac:dyDescent="0.3">
      <c r="P99730" s="83"/>
    </row>
    <row r="99731" spans="16:16" x14ac:dyDescent="0.3">
      <c r="P99731" s="83"/>
    </row>
    <row r="99732" spans="16:16" x14ac:dyDescent="0.3">
      <c r="P99732" s="83"/>
    </row>
    <row r="99733" spans="16:16" x14ac:dyDescent="0.3">
      <c r="P99733" s="83"/>
    </row>
    <row r="99734" spans="16:16" x14ac:dyDescent="0.3">
      <c r="P99734" s="83"/>
    </row>
    <row r="99735" spans="16:16" x14ac:dyDescent="0.3">
      <c r="P99735" s="83"/>
    </row>
    <row r="99736" spans="16:16" x14ac:dyDescent="0.3">
      <c r="P99736" s="83"/>
    </row>
    <row r="99737" spans="16:16" x14ac:dyDescent="0.3">
      <c r="P99737" s="83"/>
    </row>
    <row r="99738" spans="16:16" x14ac:dyDescent="0.3">
      <c r="P99738" s="83"/>
    </row>
    <row r="99739" spans="16:16" x14ac:dyDescent="0.3">
      <c r="P99739" s="83"/>
    </row>
    <row r="99740" spans="16:16" x14ac:dyDescent="0.3">
      <c r="P99740" s="83"/>
    </row>
    <row r="99741" spans="16:16" x14ac:dyDescent="0.3">
      <c r="P99741" s="83"/>
    </row>
    <row r="99742" spans="16:16" x14ac:dyDescent="0.3">
      <c r="P99742" s="83"/>
    </row>
    <row r="99743" spans="16:16" x14ac:dyDescent="0.3">
      <c r="P99743" s="83"/>
    </row>
    <row r="99744" spans="16:16" x14ac:dyDescent="0.3">
      <c r="P99744" s="83"/>
    </row>
    <row r="99745" spans="16:16" x14ac:dyDescent="0.3">
      <c r="P99745" s="83"/>
    </row>
    <row r="99746" spans="16:16" x14ac:dyDescent="0.3">
      <c r="P99746" s="83"/>
    </row>
    <row r="99747" spans="16:16" x14ac:dyDescent="0.3">
      <c r="P99747" s="83"/>
    </row>
    <row r="99748" spans="16:16" x14ac:dyDescent="0.3">
      <c r="P99748" s="83"/>
    </row>
    <row r="99749" spans="16:16" x14ac:dyDescent="0.3">
      <c r="P99749" s="83"/>
    </row>
    <row r="99750" spans="16:16" x14ac:dyDescent="0.3">
      <c r="P99750" s="83"/>
    </row>
    <row r="99751" spans="16:16" x14ac:dyDescent="0.3">
      <c r="P99751" s="83"/>
    </row>
    <row r="99752" spans="16:16" x14ac:dyDescent="0.3">
      <c r="P99752" s="83"/>
    </row>
    <row r="99753" spans="16:16" x14ac:dyDescent="0.3">
      <c r="P99753" s="83"/>
    </row>
    <row r="99754" spans="16:16" x14ac:dyDescent="0.3">
      <c r="P99754" s="83"/>
    </row>
    <row r="99755" spans="16:16" x14ac:dyDescent="0.3">
      <c r="P99755" s="83"/>
    </row>
    <row r="99756" spans="16:16" x14ac:dyDescent="0.3">
      <c r="P99756" s="83"/>
    </row>
    <row r="99757" spans="16:16" x14ac:dyDescent="0.3">
      <c r="P99757" s="83"/>
    </row>
    <row r="99758" spans="16:16" x14ac:dyDescent="0.3">
      <c r="P99758" s="83"/>
    </row>
    <row r="99759" spans="16:16" x14ac:dyDescent="0.3">
      <c r="P99759" s="83"/>
    </row>
    <row r="99760" spans="16:16" x14ac:dyDescent="0.3">
      <c r="P99760" s="83"/>
    </row>
    <row r="99761" spans="16:16" x14ac:dyDescent="0.3">
      <c r="P99761" s="83"/>
    </row>
    <row r="99762" spans="16:16" x14ac:dyDescent="0.3">
      <c r="P99762" s="83"/>
    </row>
    <row r="99763" spans="16:16" x14ac:dyDescent="0.3">
      <c r="P99763" s="83"/>
    </row>
    <row r="99764" spans="16:16" x14ac:dyDescent="0.3">
      <c r="P99764" s="83"/>
    </row>
    <row r="99765" spans="16:16" x14ac:dyDescent="0.3">
      <c r="P99765" s="83"/>
    </row>
    <row r="99766" spans="16:16" x14ac:dyDescent="0.3">
      <c r="P99766" s="83"/>
    </row>
    <row r="99767" spans="16:16" x14ac:dyDescent="0.3">
      <c r="P99767" s="83"/>
    </row>
    <row r="99768" spans="16:16" x14ac:dyDescent="0.3">
      <c r="P99768" s="83"/>
    </row>
    <row r="99769" spans="16:16" x14ac:dyDescent="0.3">
      <c r="P99769" s="83"/>
    </row>
    <row r="99770" spans="16:16" x14ac:dyDescent="0.3">
      <c r="P99770" s="83"/>
    </row>
    <row r="99771" spans="16:16" x14ac:dyDescent="0.3">
      <c r="P99771" s="83"/>
    </row>
    <row r="99772" spans="16:16" x14ac:dyDescent="0.3">
      <c r="P99772" s="83"/>
    </row>
    <row r="99773" spans="16:16" x14ac:dyDescent="0.3">
      <c r="P99773" s="83"/>
    </row>
    <row r="99774" spans="16:16" x14ac:dyDescent="0.3">
      <c r="P99774" s="83"/>
    </row>
    <row r="99775" spans="16:16" x14ac:dyDescent="0.3">
      <c r="P99775" s="83"/>
    </row>
    <row r="99776" spans="16:16" x14ac:dyDescent="0.3">
      <c r="P99776" s="83"/>
    </row>
    <row r="99777" spans="16:16" x14ac:dyDescent="0.3">
      <c r="P99777" s="83"/>
    </row>
    <row r="99778" spans="16:16" x14ac:dyDescent="0.3">
      <c r="P99778" s="83"/>
    </row>
    <row r="99779" spans="16:16" x14ac:dyDescent="0.3">
      <c r="P99779" s="83"/>
    </row>
    <row r="99780" spans="16:16" x14ac:dyDescent="0.3">
      <c r="P99780" s="83"/>
    </row>
    <row r="99781" spans="16:16" x14ac:dyDescent="0.3">
      <c r="P99781" s="83"/>
    </row>
    <row r="99782" spans="16:16" x14ac:dyDescent="0.3">
      <c r="P99782" s="83"/>
    </row>
    <row r="99783" spans="16:16" x14ac:dyDescent="0.3">
      <c r="P99783" s="83"/>
    </row>
    <row r="99784" spans="16:16" x14ac:dyDescent="0.3">
      <c r="P99784" s="83"/>
    </row>
    <row r="99785" spans="16:16" x14ac:dyDescent="0.3">
      <c r="P99785" s="83"/>
    </row>
    <row r="99786" spans="16:16" x14ac:dyDescent="0.3">
      <c r="P99786" s="83"/>
    </row>
    <row r="99787" spans="16:16" x14ac:dyDescent="0.3">
      <c r="P99787" s="83"/>
    </row>
    <row r="99788" spans="16:16" x14ac:dyDescent="0.3">
      <c r="P99788" s="83"/>
    </row>
    <row r="99789" spans="16:16" x14ac:dyDescent="0.3">
      <c r="P99789" s="83"/>
    </row>
    <row r="99790" spans="16:16" x14ac:dyDescent="0.3">
      <c r="P99790" s="83"/>
    </row>
    <row r="99791" spans="16:16" x14ac:dyDescent="0.3">
      <c r="P99791" s="83"/>
    </row>
    <row r="99792" spans="16:16" x14ac:dyDescent="0.3">
      <c r="P99792" s="83"/>
    </row>
    <row r="99793" spans="16:16" x14ac:dyDescent="0.3">
      <c r="P99793" s="83"/>
    </row>
    <row r="99794" spans="16:16" x14ac:dyDescent="0.3">
      <c r="P99794" s="83"/>
    </row>
    <row r="99795" spans="16:16" x14ac:dyDescent="0.3">
      <c r="P99795" s="83"/>
    </row>
    <row r="99796" spans="16:16" x14ac:dyDescent="0.3">
      <c r="P99796" s="83"/>
    </row>
    <row r="99797" spans="16:16" x14ac:dyDescent="0.3">
      <c r="P99797" s="83"/>
    </row>
    <row r="99798" spans="16:16" x14ac:dyDescent="0.3">
      <c r="P99798" s="83"/>
    </row>
    <row r="99799" spans="16:16" x14ac:dyDescent="0.3">
      <c r="P99799" s="83"/>
    </row>
    <row r="99800" spans="16:16" x14ac:dyDescent="0.3">
      <c r="P99800" s="83"/>
    </row>
    <row r="99801" spans="16:16" x14ac:dyDescent="0.3">
      <c r="P99801" s="83"/>
    </row>
    <row r="99802" spans="16:16" x14ac:dyDescent="0.3">
      <c r="P99802" s="83"/>
    </row>
    <row r="99803" spans="16:16" x14ac:dyDescent="0.3">
      <c r="P99803" s="83"/>
    </row>
    <row r="99804" spans="16:16" x14ac:dyDescent="0.3">
      <c r="P99804" s="83"/>
    </row>
    <row r="99805" spans="16:16" x14ac:dyDescent="0.3">
      <c r="P99805" s="83"/>
    </row>
    <row r="99806" spans="16:16" x14ac:dyDescent="0.3">
      <c r="P99806" s="83"/>
    </row>
    <row r="99807" spans="16:16" x14ac:dyDescent="0.3">
      <c r="P99807" s="83"/>
    </row>
    <row r="99808" spans="16:16" x14ac:dyDescent="0.3">
      <c r="P99808" s="83"/>
    </row>
    <row r="99809" spans="16:16" x14ac:dyDescent="0.3">
      <c r="P99809" s="83"/>
    </row>
    <row r="99810" spans="16:16" x14ac:dyDescent="0.3">
      <c r="P99810" s="83"/>
    </row>
    <row r="99811" spans="16:16" x14ac:dyDescent="0.3">
      <c r="P99811" s="83"/>
    </row>
    <row r="99812" spans="16:16" x14ac:dyDescent="0.3">
      <c r="P99812" s="83"/>
    </row>
    <row r="99813" spans="16:16" x14ac:dyDescent="0.3">
      <c r="P99813" s="83"/>
    </row>
    <row r="99814" spans="16:16" x14ac:dyDescent="0.3">
      <c r="P99814" s="83"/>
    </row>
    <row r="99815" spans="16:16" x14ac:dyDescent="0.3">
      <c r="P99815" s="83"/>
    </row>
    <row r="99816" spans="16:16" x14ac:dyDescent="0.3">
      <c r="P99816" s="83"/>
    </row>
    <row r="99817" spans="16:16" x14ac:dyDescent="0.3">
      <c r="P99817" s="83"/>
    </row>
    <row r="99818" spans="16:16" x14ac:dyDescent="0.3">
      <c r="P99818" s="83"/>
    </row>
    <row r="99819" spans="16:16" x14ac:dyDescent="0.3">
      <c r="P99819" s="83"/>
    </row>
    <row r="99820" spans="16:16" x14ac:dyDescent="0.3">
      <c r="P99820" s="83"/>
    </row>
    <row r="99821" spans="16:16" x14ac:dyDescent="0.3">
      <c r="P99821" s="83"/>
    </row>
    <row r="99822" spans="16:16" x14ac:dyDescent="0.3">
      <c r="P99822" s="83"/>
    </row>
    <row r="99823" spans="16:16" x14ac:dyDescent="0.3">
      <c r="P99823" s="83"/>
    </row>
    <row r="99824" spans="16:16" x14ac:dyDescent="0.3">
      <c r="P99824" s="83"/>
    </row>
    <row r="99825" spans="16:16" x14ac:dyDescent="0.3">
      <c r="P99825" s="83"/>
    </row>
    <row r="99826" spans="16:16" x14ac:dyDescent="0.3">
      <c r="P99826" s="83"/>
    </row>
    <row r="99827" spans="16:16" x14ac:dyDescent="0.3">
      <c r="P99827" s="83"/>
    </row>
    <row r="99828" spans="16:16" x14ac:dyDescent="0.3">
      <c r="P99828" s="83"/>
    </row>
    <row r="99829" spans="16:16" x14ac:dyDescent="0.3">
      <c r="P99829" s="83"/>
    </row>
    <row r="99830" spans="16:16" x14ac:dyDescent="0.3">
      <c r="P99830" s="83"/>
    </row>
    <row r="99831" spans="16:16" x14ac:dyDescent="0.3">
      <c r="P99831" s="83"/>
    </row>
    <row r="99832" spans="16:16" x14ac:dyDescent="0.3">
      <c r="P99832" s="83"/>
    </row>
    <row r="99833" spans="16:16" x14ac:dyDescent="0.3">
      <c r="P99833" s="83"/>
    </row>
    <row r="99834" spans="16:16" x14ac:dyDescent="0.3">
      <c r="P99834" s="83"/>
    </row>
    <row r="99835" spans="16:16" x14ac:dyDescent="0.3">
      <c r="P99835" s="83"/>
    </row>
    <row r="99836" spans="16:16" x14ac:dyDescent="0.3">
      <c r="P99836" s="83"/>
    </row>
    <row r="99837" spans="16:16" x14ac:dyDescent="0.3">
      <c r="P99837" s="83"/>
    </row>
    <row r="99838" spans="16:16" x14ac:dyDescent="0.3">
      <c r="P99838" s="83"/>
    </row>
    <row r="99839" spans="16:16" x14ac:dyDescent="0.3">
      <c r="P99839" s="83"/>
    </row>
    <row r="99840" spans="16:16" x14ac:dyDescent="0.3">
      <c r="P99840" s="83"/>
    </row>
    <row r="99841" spans="16:16" x14ac:dyDescent="0.3">
      <c r="P99841" s="83"/>
    </row>
    <row r="99842" spans="16:16" x14ac:dyDescent="0.3">
      <c r="P99842" s="83"/>
    </row>
    <row r="99843" spans="16:16" x14ac:dyDescent="0.3">
      <c r="P99843" s="83"/>
    </row>
    <row r="99844" spans="16:16" x14ac:dyDescent="0.3">
      <c r="P99844" s="83"/>
    </row>
    <row r="99845" spans="16:16" x14ac:dyDescent="0.3">
      <c r="P99845" s="83"/>
    </row>
    <row r="99846" spans="16:16" x14ac:dyDescent="0.3">
      <c r="P99846" s="83"/>
    </row>
    <row r="99847" spans="16:16" x14ac:dyDescent="0.3">
      <c r="P99847" s="83"/>
    </row>
    <row r="99848" spans="16:16" x14ac:dyDescent="0.3">
      <c r="P99848" s="83"/>
    </row>
    <row r="99849" spans="16:16" x14ac:dyDescent="0.3">
      <c r="P99849" s="83"/>
    </row>
    <row r="99850" spans="16:16" x14ac:dyDescent="0.3">
      <c r="P99850" s="83"/>
    </row>
    <row r="99851" spans="16:16" x14ac:dyDescent="0.3">
      <c r="P99851" s="83"/>
    </row>
    <row r="99852" spans="16:16" x14ac:dyDescent="0.3">
      <c r="P99852" s="83"/>
    </row>
    <row r="99853" spans="16:16" x14ac:dyDescent="0.3">
      <c r="P99853" s="83"/>
    </row>
    <row r="99854" spans="16:16" x14ac:dyDescent="0.3">
      <c r="P99854" s="83"/>
    </row>
    <row r="99855" spans="16:16" x14ac:dyDescent="0.3">
      <c r="P99855" s="83"/>
    </row>
    <row r="99856" spans="16:16" x14ac:dyDescent="0.3">
      <c r="P99856" s="83"/>
    </row>
    <row r="99857" spans="16:16" x14ac:dyDescent="0.3">
      <c r="P99857" s="83"/>
    </row>
    <row r="99858" spans="16:16" x14ac:dyDescent="0.3">
      <c r="P99858" s="83"/>
    </row>
    <row r="99859" spans="16:16" x14ac:dyDescent="0.3">
      <c r="P99859" s="83"/>
    </row>
    <row r="99860" spans="16:16" x14ac:dyDescent="0.3">
      <c r="P99860" s="83"/>
    </row>
    <row r="99861" spans="16:16" x14ac:dyDescent="0.3">
      <c r="P99861" s="83"/>
    </row>
    <row r="99862" spans="16:16" x14ac:dyDescent="0.3">
      <c r="P99862" s="83"/>
    </row>
    <row r="99863" spans="16:16" x14ac:dyDescent="0.3">
      <c r="P99863" s="83"/>
    </row>
    <row r="99864" spans="16:16" x14ac:dyDescent="0.3">
      <c r="P99864" s="83"/>
    </row>
    <row r="99865" spans="16:16" x14ac:dyDescent="0.3">
      <c r="P99865" s="83"/>
    </row>
    <row r="99866" spans="16:16" x14ac:dyDescent="0.3">
      <c r="P99866" s="83"/>
    </row>
    <row r="99867" spans="16:16" x14ac:dyDescent="0.3">
      <c r="P99867" s="83"/>
    </row>
    <row r="99868" spans="16:16" x14ac:dyDescent="0.3">
      <c r="P99868" s="83"/>
    </row>
    <row r="99869" spans="16:16" x14ac:dyDescent="0.3">
      <c r="P99869" s="83"/>
    </row>
    <row r="99870" spans="16:16" x14ac:dyDescent="0.3">
      <c r="P99870" s="83"/>
    </row>
    <row r="99871" spans="16:16" x14ac:dyDescent="0.3">
      <c r="P99871" s="83"/>
    </row>
    <row r="99872" spans="16:16" x14ac:dyDescent="0.3">
      <c r="P99872" s="83"/>
    </row>
    <row r="99873" spans="16:16" x14ac:dyDescent="0.3">
      <c r="P99873" s="83"/>
    </row>
    <row r="99874" spans="16:16" x14ac:dyDescent="0.3">
      <c r="P99874" s="83"/>
    </row>
    <row r="99875" spans="16:16" x14ac:dyDescent="0.3">
      <c r="P99875" s="83"/>
    </row>
    <row r="99876" spans="16:16" x14ac:dyDescent="0.3">
      <c r="P99876" s="83"/>
    </row>
    <row r="99877" spans="16:16" x14ac:dyDescent="0.3">
      <c r="P99877" s="83"/>
    </row>
    <row r="99878" spans="16:16" x14ac:dyDescent="0.3">
      <c r="P99878" s="83"/>
    </row>
    <row r="99879" spans="16:16" x14ac:dyDescent="0.3">
      <c r="P99879" s="83"/>
    </row>
    <row r="99880" spans="16:16" x14ac:dyDescent="0.3">
      <c r="P99880" s="83"/>
    </row>
    <row r="99881" spans="16:16" x14ac:dyDescent="0.3">
      <c r="P99881" s="83"/>
    </row>
    <row r="99882" spans="16:16" x14ac:dyDescent="0.3">
      <c r="P99882" s="83"/>
    </row>
    <row r="99883" spans="16:16" x14ac:dyDescent="0.3">
      <c r="P99883" s="83"/>
    </row>
    <row r="99884" spans="16:16" x14ac:dyDescent="0.3">
      <c r="P99884" s="83"/>
    </row>
    <row r="99885" spans="16:16" x14ac:dyDescent="0.3">
      <c r="P99885" s="83"/>
    </row>
    <row r="99886" spans="16:16" x14ac:dyDescent="0.3">
      <c r="P99886" s="83"/>
    </row>
    <row r="99887" spans="16:16" x14ac:dyDescent="0.3">
      <c r="P99887" s="83"/>
    </row>
    <row r="99888" spans="16:16" x14ac:dyDescent="0.3">
      <c r="P99888" s="83"/>
    </row>
    <row r="99889" spans="16:16" x14ac:dyDescent="0.3">
      <c r="P99889" s="83"/>
    </row>
    <row r="99890" spans="16:16" x14ac:dyDescent="0.3">
      <c r="P99890" s="83"/>
    </row>
    <row r="99891" spans="16:16" x14ac:dyDescent="0.3">
      <c r="P99891" s="83"/>
    </row>
    <row r="99892" spans="16:16" x14ac:dyDescent="0.3">
      <c r="P99892" s="83"/>
    </row>
    <row r="99893" spans="16:16" x14ac:dyDescent="0.3">
      <c r="P99893" s="83"/>
    </row>
    <row r="99894" spans="16:16" x14ac:dyDescent="0.3">
      <c r="P99894" s="83"/>
    </row>
    <row r="99895" spans="16:16" x14ac:dyDescent="0.3">
      <c r="P99895" s="83"/>
    </row>
    <row r="99896" spans="16:16" x14ac:dyDescent="0.3">
      <c r="P99896" s="83"/>
    </row>
    <row r="99897" spans="16:16" x14ac:dyDescent="0.3">
      <c r="P99897" s="83"/>
    </row>
    <row r="99898" spans="16:16" x14ac:dyDescent="0.3">
      <c r="P99898" s="83"/>
    </row>
    <row r="99899" spans="16:16" x14ac:dyDescent="0.3">
      <c r="P99899" s="83"/>
    </row>
    <row r="99900" spans="16:16" x14ac:dyDescent="0.3">
      <c r="P99900" s="83"/>
    </row>
    <row r="99901" spans="16:16" x14ac:dyDescent="0.3">
      <c r="P99901" s="83"/>
    </row>
    <row r="99902" spans="16:16" x14ac:dyDescent="0.3">
      <c r="P99902" s="83"/>
    </row>
    <row r="99903" spans="16:16" x14ac:dyDescent="0.3">
      <c r="P99903" s="83"/>
    </row>
    <row r="99904" spans="16:16" x14ac:dyDescent="0.3">
      <c r="P99904" s="83"/>
    </row>
    <row r="99905" spans="16:16" x14ac:dyDescent="0.3">
      <c r="P99905" s="83"/>
    </row>
    <row r="99906" spans="16:16" x14ac:dyDescent="0.3">
      <c r="P99906" s="83"/>
    </row>
    <row r="99907" spans="16:16" x14ac:dyDescent="0.3">
      <c r="P99907" s="83"/>
    </row>
    <row r="99908" spans="16:16" x14ac:dyDescent="0.3">
      <c r="P99908" s="83"/>
    </row>
    <row r="99909" spans="16:16" x14ac:dyDescent="0.3">
      <c r="P99909" s="83"/>
    </row>
    <row r="99910" spans="16:16" x14ac:dyDescent="0.3">
      <c r="P99910" s="83"/>
    </row>
    <row r="99911" spans="16:16" x14ac:dyDescent="0.3">
      <c r="P99911" s="83"/>
    </row>
    <row r="99912" spans="16:16" x14ac:dyDescent="0.3">
      <c r="P99912" s="83"/>
    </row>
    <row r="99913" spans="16:16" x14ac:dyDescent="0.3">
      <c r="P99913" s="83"/>
    </row>
    <row r="99914" spans="16:16" x14ac:dyDescent="0.3">
      <c r="P99914" s="83"/>
    </row>
    <row r="99915" spans="16:16" x14ac:dyDescent="0.3">
      <c r="P99915" s="83"/>
    </row>
    <row r="99916" spans="16:16" x14ac:dyDescent="0.3">
      <c r="P99916" s="83"/>
    </row>
    <row r="99917" spans="16:16" x14ac:dyDescent="0.3">
      <c r="P99917" s="83"/>
    </row>
    <row r="99918" spans="16:16" x14ac:dyDescent="0.3">
      <c r="P99918" s="83"/>
    </row>
    <row r="99919" spans="16:16" x14ac:dyDescent="0.3">
      <c r="P99919" s="83"/>
    </row>
    <row r="99920" spans="16:16" x14ac:dyDescent="0.3">
      <c r="P99920" s="83"/>
    </row>
    <row r="99921" spans="16:16" x14ac:dyDescent="0.3">
      <c r="P99921" s="83"/>
    </row>
    <row r="99922" spans="16:16" x14ac:dyDescent="0.3">
      <c r="P99922" s="83"/>
    </row>
    <row r="99923" spans="16:16" x14ac:dyDescent="0.3">
      <c r="P99923" s="83"/>
    </row>
    <row r="99924" spans="16:16" x14ac:dyDescent="0.3">
      <c r="P99924" s="83"/>
    </row>
    <row r="99925" spans="16:16" x14ac:dyDescent="0.3">
      <c r="P99925" s="83"/>
    </row>
    <row r="99926" spans="16:16" x14ac:dyDescent="0.3">
      <c r="P99926" s="83"/>
    </row>
    <row r="99927" spans="16:16" x14ac:dyDescent="0.3">
      <c r="P99927" s="83"/>
    </row>
    <row r="99928" spans="16:16" x14ac:dyDescent="0.3">
      <c r="P99928" s="83"/>
    </row>
    <row r="99929" spans="16:16" x14ac:dyDescent="0.3">
      <c r="P99929" s="83"/>
    </row>
    <row r="99930" spans="16:16" x14ac:dyDescent="0.3">
      <c r="P99930" s="83"/>
    </row>
    <row r="99931" spans="16:16" x14ac:dyDescent="0.3">
      <c r="P99931" s="83"/>
    </row>
    <row r="99932" spans="16:16" x14ac:dyDescent="0.3">
      <c r="P99932" s="83"/>
    </row>
    <row r="99933" spans="16:16" x14ac:dyDescent="0.3">
      <c r="P99933" s="83"/>
    </row>
    <row r="99934" spans="16:16" x14ac:dyDescent="0.3">
      <c r="P99934" s="83"/>
    </row>
    <row r="99935" spans="16:16" x14ac:dyDescent="0.3">
      <c r="P99935" s="83"/>
    </row>
    <row r="99936" spans="16:16" x14ac:dyDescent="0.3">
      <c r="P99936" s="83"/>
    </row>
    <row r="99937" spans="16:16" x14ac:dyDescent="0.3">
      <c r="P99937" s="83"/>
    </row>
    <row r="99938" spans="16:16" x14ac:dyDescent="0.3">
      <c r="P99938" s="83"/>
    </row>
    <row r="99939" spans="16:16" x14ac:dyDescent="0.3">
      <c r="P99939" s="83"/>
    </row>
    <row r="99940" spans="16:16" x14ac:dyDescent="0.3">
      <c r="P99940" s="83"/>
    </row>
    <row r="99941" spans="16:16" x14ac:dyDescent="0.3">
      <c r="P99941" s="83"/>
    </row>
    <row r="99942" spans="16:16" x14ac:dyDescent="0.3">
      <c r="P99942" s="83"/>
    </row>
    <row r="99943" spans="16:16" x14ac:dyDescent="0.3">
      <c r="P99943" s="83"/>
    </row>
    <row r="99944" spans="16:16" x14ac:dyDescent="0.3">
      <c r="P99944" s="83"/>
    </row>
    <row r="99945" spans="16:16" x14ac:dyDescent="0.3">
      <c r="P99945" s="83"/>
    </row>
    <row r="99946" spans="16:16" x14ac:dyDescent="0.3">
      <c r="P99946" s="83"/>
    </row>
    <row r="99947" spans="16:16" x14ac:dyDescent="0.3">
      <c r="P99947" s="83"/>
    </row>
    <row r="99948" spans="16:16" x14ac:dyDescent="0.3">
      <c r="P99948" s="83"/>
    </row>
    <row r="99949" spans="16:16" x14ac:dyDescent="0.3">
      <c r="P99949" s="83"/>
    </row>
    <row r="99950" spans="16:16" x14ac:dyDescent="0.3">
      <c r="P99950" s="83"/>
    </row>
    <row r="99951" spans="16:16" x14ac:dyDescent="0.3">
      <c r="P99951" s="83"/>
    </row>
    <row r="99952" spans="16:16" x14ac:dyDescent="0.3">
      <c r="P99952" s="83"/>
    </row>
    <row r="99953" spans="16:16" x14ac:dyDescent="0.3">
      <c r="P99953" s="83"/>
    </row>
    <row r="99954" spans="16:16" x14ac:dyDescent="0.3">
      <c r="P99954" s="83"/>
    </row>
    <row r="99955" spans="16:16" x14ac:dyDescent="0.3">
      <c r="P99955" s="83"/>
    </row>
    <row r="99956" spans="16:16" x14ac:dyDescent="0.3">
      <c r="P99956" s="83"/>
    </row>
    <row r="99957" spans="16:16" x14ac:dyDescent="0.3">
      <c r="P99957" s="83"/>
    </row>
    <row r="99958" spans="16:16" x14ac:dyDescent="0.3">
      <c r="P99958" s="83"/>
    </row>
    <row r="99959" spans="16:16" x14ac:dyDescent="0.3">
      <c r="P99959" s="83"/>
    </row>
    <row r="99960" spans="16:16" x14ac:dyDescent="0.3">
      <c r="P99960" s="83"/>
    </row>
    <row r="99961" spans="16:16" x14ac:dyDescent="0.3">
      <c r="P99961" s="83"/>
    </row>
    <row r="99962" spans="16:16" x14ac:dyDescent="0.3">
      <c r="P99962" s="83"/>
    </row>
    <row r="99963" spans="16:16" x14ac:dyDescent="0.3">
      <c r="P99963" s="83"/>
    </row>
    <row r="99964" spans="16:16" x14ac:dyDescent="0.3">
      <c r="P99964" s="83"/>
    </row>
    <row r="99965" spans="16:16" x14ac:dyDescent="0.3">
      <c r="P99965" s="83"/>
    </row>
    <row r="99966" spans="16:16" x14ac:dyDescent="0.3">
      <c r="P99966" s="83"/>
    </row>
    <row r="99967" spans="16:16" x14ac:dyDescent="0.3">
      <c r="P99967" s="83"/>
    </row>
    <row r="99968" spans="16:16" x14ac:dyDescent="0.3">
      <c r="P99968" s="83"/>
    </row>
    <row r="99969" spans="16:16" x14ac:dyDescent="0.3">
      <c r="P99969" s="83"/>
    </row>
    <row r="99970" spans="16:16" x14ac:dyDescent="0.3">
      <c r="P99970" s="83"/>
    </row>
    <row r="99971" spans="16:16" x14ac:dyDescent="0.3">
      <c r="P99971" s="83"/>
    </row>
    <row r="99972" spans="16:16" x14ac:dyDescent="0.3">
      <c r="P99972" s="83"/>
    </row>
    <row r="99973" spans="16:16" x14ac:dyDescent="0.3">
      <c r="P99973" s="83"/>
    </row>
    <row r="99974" spans="16:16" x14ac:dyDescent="0.3">
      <c r="P99974" s="83"/>
    </row>
    <row r="99975" spans="16:16" x14ac:dyDescent="0.3">
      <c r="P99975" s="83"/>
    </row>
    <row r="99976" spans="16:16" x14ac:dyDescent="0.3">
      <c r="P99976" s="83"/>
    </row>
    <row r="99977" spans="16:16" x14ac:dyDescent="0.3">
      <c r="P99977" s="83"/>
    </row>
    <row r="99978" spans="16:16" x14ac:dyDescent="0.3">
      <c r="P99978" s="83"/>
    </row>
    <row r="99979" spans="16:16" x14ac:dyDescent="0.3">
      <c r="P99979" s="83"/>
    </row>
    <row r="99980" spans="16:16" x14ac:dyDescent="0.3">
      <c r="P99980" s="83"/>
    </row>
    <row r="99981" spans="16:16" x14ac:dyDescent="0.3">
      <c r="P99981" s="83"/>
    </row>
    <row r="99982" spans="16:16" x14ac:dyDescent="0.3">
      <c r="P99982" s="83"/>
    </row>
    <row r="99983" spans="16:16" x14ac:dyDescent="0.3">
      <c r="P99983" s="83"/>
    </row>
    <row r="99984" spans="16:16" x14ac:dyDescent="0.3">
      <c r="P99984" s="83"/>
    </row>
    <row r="99985" spans="16:16" x14ac:dyDescent="0.3">
      <c r="P99985" s="83"/>
    </row>
    <row r="99986" spans="16:16" x14ac:dyDescent="0.3">
      <c r="P99986" s="83"/>
    </row>
    <row r="99987" spans="16:16" x14ac:dyDescent="0.3">
      <c r="P99987" s="83"/>
    </row>
    <row r="99988" spans="16:16" x14ac:dyDescent="0.3">
      <c r="P99988" s="83"/>
    </row>
    <row r="99989" spans="16:16" x14ac:dyDescent="0.3">
      <c r="P99989" s="83"/>
    </row>
    <row r="99990" spans="16:16" x14ac:dyDescent="0.3">
      <c r="P99990" s="83"/>
    </row>
    <row r="99991" spans="16:16" x14ac:dyDescent="0.3">
      <c r="P99991" s="83"/>
    </row>
    <row r="99992" spans="16:16" x14ac:dyDescent="0.3">
      <c r="P99992" s="83"/>
    </row>
    <row r="99993" spans="16:16" x14ac:dyDescent="0.3">
      <c r="P99993" s="83"/>
    </row>
    <row r="99994" spans="16:16" x14ac:dyDescent="0.3">
      <c r="P99994" s="83"/>
    </row>
    <row r="99995" spans="16:16" x14ac:dyDescent="0.3">
      <c r="P99995" s="83"/>
    </row>
    <row r="99996" spans="16:16" x14ac:dyDescent="0.3">
      <c r="P99996" s="83"/>
    </row>
    <row r="99997" spans="16:16" x14ac:dyDescent="0.3">
      <c r="P99997" s="83"/>
    </row>
    <row r="99998" spans="16:16" x14ac:dyDescent="0.3">
      <c r="P99998" s="83"/>
    </row>
    <row r="99999" spans="16:16" x14ac:dyDescent="0.3">
      <c r="P99999" s="83"/>
    </row>
    <row r="100000" spans="16:16" x14ac:dyDescent="0.3">
      <c r="P100000" s="83"/>
    </row>
    <row r="100001" spans="16:16" x14ac:dyDescent="0.3">
      <c r="P100001" s="83"/>
    </row>
    <row r="100002" spans="16:16" x14ac:dyDescent="0.3">
      <c r="P100002" s="83"/>
    </row>
    <row r="100003" spans="16:16" x14ac:dyDescent="0.3">
      <c r="P100003" s="83"/>
    </row>
    <row r="100004" spans="16:16" x14ac:dyDescent="0.3">
      <c r="P100004" s="83"/>
    </row>
    <row r="100005" spans="16:16" x14ac:dyDescent="0.3">
      <c r="P100005" s="83"/>
    </row>
    <row r="100006" spans="16:16" x14ac:dyDescent="0.3">
      <c r="P100006" s="83"/>
    </row>
    <row r="100007" spans="16:16" x14ac:dyDescent="0.3">
      <c r="P100007" s="83"/>
    </row>
    <row r="100008" spans="16:16" x14ac:dyDescent="0.3">
      <c r="P100008" s="83"/>
    </row>
    <row r="100009" spans="16:16" x14ac:dyDescent="0.3">
      <c r="P100009" s="83"/>
    </row>
    <row r="100010" spans="16:16" x14ac:dyDescent="0.3">
      <c r="P100010" s="83"/>
    </row>
    <row r="100011" spans="16:16" x14ac:dyDescent="0.3">
      <c r="P100011" s="83"/>
    </row>
    <row r="100012" spans="16:16" x14ac:dyDescent="0.3">
      <c r="P100012" s="83"/>
    </row>
    <row r="100013" spans="16:16" x14ac:dyDescent="0.3">
      <c r="P100013" s="83"/>
    </row>
    <row r="100014" spans="16:16" x14ac:dyDescent="0.3">
      <c r="P100014" s="83"/>
    </row>
    <row r="100015" spans="16:16" x14ac:dyDescent="0.3">
      <c r="P100015" s="83"/>
    </row>
    <row r="100016" spans="16:16" x14ac:dyDescent="0.3">
      <c r="P100016" s="83"/>
    </row>
    <row r="100017" spans="16:16" x14ac:dyDescent="0.3">
      <c r="P100017" s="83"/>
    </row>
    <row r="100018" spans="16:16" x14ac:dyDescent="0.3">
      <c r="P100018" s="83"/>
    </row>
    <row r="100019" spans="16:16" x14ac:dyDescent="0.3">
      <c r="P100019" s="83"/>
    </row>
    <row r="100020" spans="16:16" x14ac:dyDescent="0.3">
      <c r="P100020" s="83"/>
    </row>
    <row r="100021" spans="16:16" x14ac:dyDescent="0.3">
      <c r="P100021" s="83"/>
    </row>
    <row r="100022" spans="16:16" x14ac:dyDescent="0.3">
      <c r="P100022" s="83"/>
    </row>
    <row r="100023" spans="16:16" x14ac:dyDescent="0.3">
      <c r="P100023" s="83"/>
    </row>
    <row r="100024" spans="16:16" x14ac:dyDescent="0.3">
      <c r="P100024" s="83"/>
    </row>
    <row r="100025" spans="16:16" x14ac:dyDescent="0.3">
      <c r="P100025" s="83"/>
    </row>
    <row r="100026" spans="16:16" x14ac:dyDescent="0.3">
      <c r="P100026" s="83"/>
    </row>
    <row r="100027" spans="16:16" x14ac:dyDescent="0.3">
      <c r="P100027" s="83"/>
    </row>
    <row r="100028" spans="16:16" x14ac:dyDescent="0.3">
      <c r="P100028" s="83"/>
    </row>
    <row r="100029" spans="16:16" x14ac:dyDescent="0.3">
      <c r="P100029" s="83"/>
    </row>
    <row r="100030" spans="16:16" x14ac:dyDescent="0.3">
      <c r="P100030" s="83"/>
    </row>
    <row r="100031" spans="16:16" x14ac:dyDescent="0.3">
      <c r="P100031" s="83"/>
    </row>
    <row r="100032" spans="16:16" x14ac:dyDescent="0.3">
      <c r="P100032" s="83"/>
    </row>
    <row r="100033" spans="16:16" x14ac:dyDescent="0.3">
      <c r="P100033" s="83"/>
    </row>
    <row r="100034" spans="16:16" x14ac:dyDescent="0.3">
      <c r="P100034" s="83"/>
    </row>
    <row r="100035" spans="16:16" x14ac:dyDescent="0.3">
      <c r="P100035" s="83"/>
    </row>
    <row r="100036" spans="16:16" x14ac:dyDescent="0.3">
      <c r="P100036" s="83"/>
    </row>
    <row r="100037" spans="16:16" x14ac:dyDescent="0.3">
      <c r="P100037" s="83"/>
    </row>
    <row r="100038" spans="16:16" x14ac:dyDescent="0.3">
      <c r="P100038" s="83"/>
    </row>
    <row r="100039" spans="16:16" x14ac:dyDescent="0.3">
      <c r="P100039" s="83"/>
    </row>
    <row r="100040" spans="16:16" x14ac:dyDescent="0.3">
      <c r="P100040" s="83"/>
    </row>
    <row r="100041" spans="16:16" x14ac:dyDescent="0.3">
      <c r="P100041" s="83"/>
    </row>
    <row r="100042" spans="16:16" x14ac:dyDescent="0.3">
      <c r="P100042" s="83"/>
    </row>
    <row r="100043" spans="16:16" x14ac:dyDescent="0.3">
      <c r="P100043" s="83"/>
    </row>
    <row r="100044" spans="16:16" x14ac:dyDescent="0.3">
      <c r="P100044" s="83"/>
    </row>
    <row r="100045" spans="16:16" x14ac:dyDescent="0.3">
      <c r="P100045" s="83"/>
    </row>
    <row r="100046" spans="16:16" x14ac:dyDescent="0.3">
      <c r="P100046" s="83"/>
    </row>
    <row r="100047" spans="16:16" x14ac:dyDescent="0.3">
      <c r="P100047" s="83"/>
    </row>
    <row r="100048" spans="16:16" x14ac:dyDescent="0.3">
      <c r="P100048" s="83"/>
    </row>
    <row r="100049" spans="16:16" x14ac:dyDescent="0.3">
      <c r="P100049" s="83"/>
    </row>
    <row r="100050" spans="16:16" x14ac:dyDescent="0.3">
      <c r="P100050" s="83"/>
    </row>
    <row r="100051" spans="16:16" x14ac:dyDescent="0.3">
      <c r="P100051" s="83"/>
    </row>
    <row r="100052" spans="16:16" x14ac:dyDescent="0.3">
      <c r="P100052" s="83"/>
    </row>
    <row r="100053" spans="16:16" x14ac:dyDescent="0.3">
      <c r="P100053" s="83"/>
    </row>
    <row r="100054" spans="16:16" x14ac:dyDescent="0.3">
      <c r="P100054" s="83"/>
    </row>
    <row r="100055" spans="16:16" x14ac:dyDescent="0.3">
      <c r="P100055" s="83"/>
    </row>
    <row r="100056" spans="16:16" x14ac:dyDescent="0.3">
      <c r="P100056" s="83"/>
    </row>
    <row r="100057" spans="16:16" x14ac:dyDescent="0.3">
      <c r="P100057" s="83"/>
    </row>
    <row r="100058" spans="16:16" x14ac:dyDescent="0.3">
      <c r="P100058" s="83"/>
    </row>
    <row r="100059" spans="16:16" x14ac:dyDescent="0.3">
      <c r="P100059" s="83"/>
    </row>
    <row r="100060" spans="16:16" x14ac:dyDescent="0.3">
      <c r="P100060" s="83"/>
    </row>
    <row r="100061" spans="16:16" x14ac:dyDescent="0.3">
      <c r="P100061" s="83"/>
    </row>
    <row r="100062" spans="16:16" x14ac:dyDescent="0.3">
      <c r="P100062" s="83"/>
    </row>
    <row r="100063" spans="16:16" x14ac:dyDescent="0.3">
      <c r="P100063" s="83"/>
    </row>
    <row r="100064" spans="16:16" x14ac:dyDescent="0.3">
      <c r="P100064" s="83"/>
    </row>
    <row r="100065" spans="16:16" x14ac:dyDescent="0.3">
      <c r="P100065" s="83"/>
    </row>
    <row r="100066" spans="16:16" x14ac:dyDescent="0.3">
      <c r="P100066" s="83"/>
    </row>
    <row r="100067" spans="16:16" x14ac:dyDescent="0.3">
      <c r="P100067" s="83"/>
    </row>
    <row r="100068" spans="16:16" x14ac:dyDescent="0.3">
      <c r="P100068" s="83"/>
    </row>
    <row r="100069" spans="16:16" x14ac:dyDescent="0.3">
      <c r="P100069" s="83"/>
    </row>
    <row r="100070" spans="16:16" x14ac:dyDescent="0.3">
      <c r="P100070" s="83"/>
    </row>
    <row r="100071" spans="16:16" x14ac:dyDescent="0.3">
      <c r="P100071" s="83"/>
    </row>
    <row r="100072" spans="16:16" x14ac:dyDescent="0.3">
      <c r="P100072" s="83"/>
    </row>
    <row r="100073" spans="16:16" x14ac:dyDescent="0.3">
      <c r="P100073" s="83"/>
    </row>
    <row r="100074" spans="16:16" x14ac:dyDescent="0.3">
      <c r="P100074" s="83"/>
    </row>
    <row r="100075" spans="16:16" x14ac:dyDescent="0.3">
      <c r="P100075" s="83"/>
    </row>
    <row r="100076" spans="16:16" x14ac:dyDescent="0.3">
      <c r="P100076" s="83"/>
    </row>
    <row r="100077" spans="16:16" x14ac:dyDescent="0.3">
      <c r="P100077" s="83"/>
    </row>
    <row r="100078" spans="16:16" x14ac:dyDescent="0.3">
      <c r="P100078" s="83"/>
    </row>
    <row r="100079" spans="16:16" x14ac:dyDescent="0.3">
      <c r="P100079" s="83"/>
    </row>
    <row r="100080" spans="16:16" x14ac:dyDescent="0.3">
      <c r="P100080" s="83"/>
    </row>
    <row r="100081" spans="16:16" x14ac:dyDescent="0.3">
      <c r="P100081" s="83"/>
    </row>
    <row r="100082" spans="16:16" x14ac:dyDescent="0.3">
      <c r="P100082" s="83"/>
    </row>
    <row r="100083" spans="16:16" x14ac:dyDescent="0.3">
      <c r="P100083" s="83"/>
    </row>
    <row r="100084" spans="16:16" x14ac:dyDescent="0.3">
      <c r="P100084" s="83"/>
    </row>
    <row r="100085" spans="16:16" x14ac:dyDescent="0.3">
      <c r="P100085" s="83"/>
    </row>
    <row r="100086" spans="16:16" x14ac:dyDescent="0.3">
      <c r="P100086" s="83"/>
    </row>
    <row r="100087" spans="16:16" x14ac:dyDescent="0.3">
      <c r="P100087" s="83"/>
    </row>
    <row r="100088" spans="16:16" x14ac:dyDescent="0.3">
      <c r="P100088" s="83"/>
    </row>
    <row r="100089" spans="16:16" x14ac:dyDescent="0.3">
      <c r="P100089" s="83"/>
    </row>
    <row r="100090" spans="16:16" x14ac:dyDescent="0.3">
      <c r="P100090" s="83"/>
    </row>
    <row r="100091" spans="16:16" x14ac:dyDescent="0.3">
      <c r="P100091" s="83"/>
    </row>
    <row r="100092" spans="16:16" x14ac:dyDescent="0.3">
      <c r="P100092" s="83"/>
    </row>
    <row r="100093" spans="16:16" x14ac:dyDescent="0.3">
      <c r="P100093" s="83"/>
    </row>
    <row r="100094" spans="16:16" x14ac:dyDescent="0.3">
      <c r="P100094" s="83"/>
    </row>
    <row r="100095" spans="16:16" x14ac:dyDescent="0.3">
      <c r="P100095" s="83"/>
    </row>
    <row r="100096" spans="16:16" x14ac:dyDescent="0.3">
      <c r="P100096" s="83"/>
    </row>
    <row r="100097" spans="16:16" x14ac:dyDescent="0.3">
      <c r="P100097" s="83"/>
    </row>
    <row r="100098" spans="16:16" x14ac:dyDescent="0.3">
      <c r="P100098" s="83"/>
    </row>
    <row r="100099" spans="16:16" x14ac:dyDescent="0.3">
      <c r="P100099" s="83"/>
    </row>
    <row r="100100" spans="16:16" x14ac:dyDescent="0.3">
      <c r="P100100" s="83"/>
    </row>
    <row r="100101" spans="16:16" x14ac:dyDescent="0.3">
      <c r="P100101" s="83"/>
    </row>
    <row r="100102" spans="16:16" x14ac:dyDescent="0.3">
      <c r="P100102" s="83"/>
    </row>
    <row r="100103" spans="16:16" x14ac:dyDescent="0.3">
      <c r="P100103" s="83"/>
    </row>
    <row r="100104" spans="16:16" x14ac:dyDescent="0.3">
      <c r="P100104" s="83"/>
    </row>
    <row r="100105" spans="16:16" x14ac:dyDescent="0.3">
      <c r="P100105" s="83"/>
    </row>
    <row r="100106" spans="16:16" x14ac:dyDescent="0.3">
      <c r="P100106" s="83"/>
    </row>
    <row r="100107" spans="16:16" x14ac:dyDescent="0.3">
      <c r="P100107" s="83"/>
    </row>
    <row r="100108" spans="16:16" x14ac:dyDescent="0.3">
      <c r="P100108" s="83"/>
    </row>
    <row r="100109" spans="16:16" x14ac:dyDescent="0.3">
      <c r="P100109" s="83"/>
    </row>
    <row r="100110" spans="16:16" x14ac:dyDescent="0.3">
      <c r="P100110" s="83"/>
    </row>
    <row r="100111" spans="16:16" x14ac:dyDescent="0.3">
      <c r="P100111" s="83"/>
    </row>
    <row r="100112" spans="16:16" x14ac:dyDescent="0.3">
      <c r="P100112" s="83"/>
    </row>
    <row r="100113" spans="16:16" x14ac:dyDescent="0.3">
      <c r="P100113" s="83"/>
    </row>
    <row r="100114" spans="16:16" x14ac:dyDescent="0.3">
      <c r="P100114" s="83"/>
    </row>
    <row r="100115" spans="16:16" x14ac:dyDescent="0.3">
      <c r="P100115" s="83"/>
    </row>
    <row r="100116" spans="16:16" x14ac:dyDescent="0.3">
      <c r="P100116" s="83"/>
    </row>
    <row r="100117" spans="16:16" x14ac:dyDescent="0.3">
      <c r="P100117" s="83"/>
    </row>
    <row r="100118" spans="16:16" x14ac:dyDescent="0.3">
      <c r="P100118" s="83"/>
    </row>
    <row r="100119" spans="16:16" x14ac:dyDescent="0.3">
      <c r="P100119" s="83"/>
    </row>
    <row r="100120" spans="16:16" x14ac:dyDescent="0.3">
      <c r="P100120" s="83"/>
    </row>
    <row r="100121" spans="16:16" x14ac:dyDescent="0.3">
      <c r="P100121" s="83"/>
    </row>
    <row r="100122" spans="16:16" x14ac:dyDescent="0.3">
      <c r="P100122" s="83"/>
    </row>
    <row r="100123" spans="16:16" x14ac:dyDescent="0.3">
      <c r="P100123" s="83"/>
    </row>
    <row r="100124" spans="16:16" x14ac:dyDescent="0.3">
      <c r="P100124" s="83"/>
    </row>
    <row r="100125" spans="16:16" x14ac:dyDescent="0.3">
      <c r="P100125" s="83"/>
    </row>
    <row r="100126" spans="16:16" x14ac:dyDescent="0.3">
      <c r="P100126" s="83"/>
    </row>
    <row r="100127" spans="16:16" x14ac:dyDescent="0.3">
      <c r="P100127" s="83"/>
    </row>
    <row r="100128" spans="16:16" x14ac:dyDescent="0.3">
      <c r="P100128" s="83"/>
    </row>
    <row r="100129" spans="16:16" x14ac:dyDescent="0.3">
      <c r="P100129" s="83"/>
    </row>
    <row r="100130" spans="16:16" x14ac:dyDescent="0.3">
      <c r="P100130" s="83"/>
    </row>
    <row r="100131" spans="16:16" x14ac:dyDescent="0.3">
      <c r="P100131" s="83"/>
    </row>
    <row r="100132" spans="16:16" x14ac:dyDescent="0.3">
      <c r="P100132" s="83"/>
    </row>
    <row r="100133" spans="16:16" x14ac:dyDescent="0.3">
      <c r="P100133" s="83"/>
    </row>
    <row r="100134" spans="16:16" x14ac:dyDescent="0.3">
      <c r="P100134" s="83"/>
    </row>
    <row r="100135" spans="16:16" x14ac:dyDescent="0.3">
      <c r="P100135" s="83"/>
    </row>
    <row r="100136" spans="16:16" x14ac:dyDescent="0.3">
      <c r="P100136" s="83"/>
    </row>
    <row r="100137" spans="16:16" x14ac:dyDescent="0.3">
      <c r="P100137" s="83"/>
    </row>
    <row r="100138" spans="16:16" x14ac:dyDescent="0.3">
      <c r="P100138" s="83"/>
    </row>
    <row r="100139" spans="16:16" x14ac:dyDescent="0.3">
      <c r="P100139" s="83"/>
    </row>
    <row r="100140" spans="16:16" x14ac:dyDescent="0.3">
      <c r="P100140" s="83"/>
    </row>
    <row r="100141" spans="16:16" x14ac:dyDescent="0.3">
      <c r="P100141" s="83"/>
    </row>
    <row r="100142" spans="16:16" x14ac:dyDescent="0.3">
      <c r="P100142" s="83"/>
    </row>
    <row r="100143" spans="16:16" x14ac:dyDescent="0.3">
      <c r="P100143" s="83"/>
    </row>
    <row r="100144" spans="16:16" x14ac:dyDescent="0.3">
      <c r="P100144" s="83"/>
    </row>
    <row r="100145" spans="16:16" x14ac:dyDescent="0.3">
      <c r="P100145" s="83"/>
    </row>
    <row r="100146" spans="16:16" x14ac:dyDescent="0.3">
      <c r="P100146" s="83"/>
    </row>
    <row r="100147" spans="16:16" x14ac:dyDescent="0.3">
      <c r="P100147" s="83"/>
    </row>
    <row r="100148" spans="16:16" x14ac:dyDescent="0.3">
      <c r="P100148" s="83"/>
    </row>
    <row r="100149" spans="16:16" x14ac:dyDescent="0.3">
      <c r="P100149" s="83"/>
    </row>
    <row r="100150" spans="16:16" x14ac:dyDescent="0.3">
      <c r="P100150" s="83"/>
    </row>
    <row r="100151" spans="16:16" x14ac:dyDescent="0.3">
      <c r="P100151" s="83"/>
    </row>
    <row r="100152" spans="16:16" x14ac:dyDescent="0.3">
      <c r="P100152" s="83"/>
    </row>
    <row r="100153" spans="16:16" x14ac:dyDescent="0.3">
      <c r="P100153" s="83"/>
    </row>
    <row r="100154" spans="16:16" x14ac:dyDescent="0.3">
      <c r="P100154" s="83"/>
    </row>
    <row r="100155" spans="16:16" x14ac:dyDescent="0.3">
      <c r="P100155" s="83"/>
    </row>
    <row r="100156" spans="16:16" x14ac:dyDescent="0.3">
      <c r="P100156" s="83"/>
    </row>
    <row r="100157" spans="16:16" x14ac:dyDescent="0.3">
      <c r="P100157" s="83"/>
    </row>
    <row r="100158" spans="16:16" x14ac:dyDescent="0.3">
      <c r="P100158" s="83"/>
    </row>
    <row r="100159" spans="16:16" x14ac:dyDescent="0.3">
      <c r="P100159" s="83"/>
    </row>
    <row r="100160" spans="16:16" x14ac:dyDescent="0.3">
      <c r="P100160" s="83"/>
    </row>
    <row r="100161" spans="16:16" x14ac:dyDescent="0.3">
      <c r="P100161" s="83"/>
    </row>
    <row r="100162" spans="16:16" x14ac:dyDescent="0.3">
      <c r="P100162" s="83"/>
    </row>
    <row r="100163" spans="16:16" x14ac:dyDescent="0.3">
      <c r="P100163" s="83"/>
    </row>
    <row r="100164" spans="16:16" x14ac:dyDescent="0.3">
      <c r="P100164" s="83"/>
    </row>
    <row r="100165" spans="16:16" x14ac:dyDescent="0.3">
      <c r="P100165" s="83"/>
    </row>
    <row r="100166" spans="16:16" x14ac:dyDescent="0.3">
      <c r="P100166" s="83"/>
    </row>
    <row r="100167" spans="16:16" x14ac:dyDescent="0.3">
      <c r="P100167" s="83"/>
    </row>
    <row r="100168" spans="16:16" x14ac:dyDescent="0.3">
      <c r="P100168" s="83"/>
    </row>
    <row r="100169" spans="16:16" x14ac:dyDescent="0.3">
      <c r="P100169" s="83"/>
    </row>
    <row r="100170" spans="16:16" x14ac:dyDescent="0.3">
      <c r="P100170" s="83"/>
    </row>
    <row r="100171" spans="16:16" x14ac:dyDescent="0.3">
      <c r="P100171" s="83"/>
    </row>
    <row r="100172" spans="16:16" x14ac:dyDescent="0.3">
      <c r="P100172" s="83"/>
    </row>
    <row r="100173" spans="16:16" x14ac:dyDescent="0.3">
      <c r="P100173" s="83"/>
    </row>
    <row r="100174" spans="16:16" x14ac:dyDescent="0.3">
      <c r="P100174" s="83"/>
    </row>
    <row r="100175" spans="16:16" x14ac:dyDescent="0.3">
      <c r="P100175" s="83"/>
    </row>
    <row r="100176" spans="16:16" x14ac:dyDescent="0.3">
      <c r="P100176" s="83"/>
    </row>
    <row r="100177" spans="16:16" x14ac:dyDescent="0.3">
      <c r="P100177" s="83"/>
    </row>
    <row r="100178" spans="16:16" x14ac:dyDescent="0.3">
      <c r="P100178" s="83"/>
    </row>
    <row r="100179" spans="16:16" x14ac:dyDescent="0.3">
      <c r="P100179" s="83"/>
    </row>
    <row r="100180" spans="16:16" x14ac:dyDescent="0.3">
      <c r="P100180" s="83"/>
    </row>
    <row r="100181" spans="16:16" x14ac:dyDescent="0.3">
      <c r="P100181" s="83"/>
    </row>
    <row r="100182" spans="16:16" x14ac:dyDescent="0.3">
      <c r="P100182" s="83"/>
    </row>
    <row r="100183" spans="16:16" x14ac:dyDescent="0.3">
      <c r="P100183" s="83"/>
    </row>
    <row r="100184" spans="16:16" x14ac:dyDescent="0.3">
      <c r="P100184" s="83"/>
    </row>
    <row r="100185" spans="16:16" x14ac:dyDescent="0.3">
      <c r="P100185" s="83"/>
    </row>
    <row r="100186" spans="16:16" x14ac:dyDescent="0.3">
      <c r="P100186" s="83"/>
    </row>
    <row r="100187" spans="16:16" x14ac:dyDescent="0.3">
      <c r="P100187" s="83"/>
    </row>
    <row r="100188" spans="16:16" x14ac:dyDescent="0.3">
      <c r="P100188" s="83"/>
    </row>
    <row r="100189" spans="16:16" x14ac:dyDescent="0.3">
      <c r="P100189" s="83"/>
    </row>
    <row r="100190" spans="16:16" x14ac:dyDescent="0.3">
      <c r="P100190" s="83"/>
    </row>
    <row r="100191" spans="16:16" x14ac:dyDescent="0.3">
      <c r="P100191" s="83"/>
    </row>
    <row r="100192" spans="16:16" x14ac:dyDescent="0.3">
      <c r="P100192" s="83"/>
    </row>
    <row r="100193" spans="16:16" x14ac:dyDescent="0.3">
      <c r="P100193" s="83"/>
    </row>
    <row r="100194" spans="16:16" x14ac:dyDescent="0.3">
      <c r="P100194" s="83"/>
    </row>
    <row r="100195" spans="16:16" x14ac:dyDescent="0.3">
      <c r="P100195" s="83"/>
    </row>
    <row r="100196" spans="16:16" x14ac:dyDescent="0.3">
      <c r="P100196" s="83"/>
    </row>
    <row r="100197" spans="16:16" x14ac:dyDescent="0.3">
      <c r="P100197" s="83"/>
    </row>
    <row r="100198" spans="16:16" x14ac:dyDescent="0.3">
      <c r="P100198" s="83"/>
    </row>
    <row r="100199" spans="16:16" x14ac:dyDescent="0.3">
      <c r="P100199" s="83"/>
    </row>
    <row r="100200" spans="16:16" x14ac:dyDescent="0.3">
      <c r="P100200" s="83"/>
    </row>
    <row r="100201" spans="16:16" x14ac:dyDescent="0.3">
      <c r="P100201" s="83"/>
    </row>
    <row r="100202" spans="16:16" x14ac:dyDescent="0.3">
      <c r="P100202" s="83"/>
    </row>
    <row r="100203" spans="16:16" x14ac:dyDescent="0.3">
      <c r="P100203" s="83"/>
    </row>
    <row r="100204" spans="16:16" x14ac:dyDescent="0.3">
      <c r="P100204" s="83"/>
    </row>
    <row r="100205" spans="16:16" x14ac:dyDescent="0.3">
      <c r="P100205" s="83"/>
    </row>
    <row r="100206" spans="16:16" x14ac:dyDescent="0.3">
      <c r="P100206" s="83"/>
    </row>
    <row r="100207" spans="16:16" x14ac:dyDescent="0.3">
      <c r="P100207" s="83"/>
    </row>
    <row r="100208" spans="16:16" x14ac:dyDescent="0.3">
      <c r="P100208" s="83"/>
    </row>
    <row r="100209" spans="16:16" x14ac:dyDescent="0.3">
      <c r="P100209" s="83"/>
    </row>
    <row r="100210" spans="16:16" x14ac:dyDescent="0.3">
      <c r="P100210" s="83"/>
    </row>
    <row r="100211" spans="16:16" x14ac:dyDescent="0.3">
      <c r="P100211" s="83"/>
    </row>
    <row r="100212" spans="16:16" x14ac:dyDescent="0.3">
      <c r="P100212" s="83"/>
    </row>
    <row r="100213" spans="16:16" x14ac:dyDescent="0.3">
      <c r="P100213" s="83"/>
    </row>
    <row r="100214" spans="16:16" x14ac:dyDescent="0.3">
      <c r="P100214" s="83"/>
    </row>
    <row r="100215" spans="16:16" x14ac:dyDescent="0.3">
      <c r="P100215" s="83"/>
    </row>
    <row r="100216" spans="16:16" x14ac:dyDescent="0.3">
      <c r="P100216" s="83"/>
    </row>
    <row r="100217" spans="16:16" x14ac:dyDescent="0.3">
      <c r="P100217" s="83"/>
    </row>
    <row r="100218" spans="16:16" x14ac:dyDescent="0.3">
      <c r="P100218" s="83"/>
    </row>
    <row r="100219" spans="16:16" x14ac:dyDescent="0.3">
      <c r="P100219" s="83"/>
    </row>
    <row r="100220" spans="16:16" x14ac:dyDescent="0.3">
      <c r="P100220" s="83"/>
    </row>
    <row r="100221" spans="16:16" x14ac:dyDescent="0.3">
      <c r="P100221" s="83"/>
    </row>
    <row r="100222" spans="16:16" x14ac:dyDescent="0.3">
      <c r="P100222" s="83"/>
    </row>
    <row r="100223" spans="16:16" x14ac:dyDescent="0.3">
      <c r="P100223" s="83"/>
    </row>
    <row r="100224" spans="16:16" x14ac:dyDescent="0.3">
      <c r="P100224" s="83"/>
    </row>
    <row r="100225" spans="16:16" x14ac:dyDescent="0.3">
      <c r="P100225" s="83"/>
    </row>
    <row r="100226" spans="16:16" x14ac:dyDescent="0.3">
      <c r="P100226" s="83"/>
    </row>
    <row r="100227" spans="16:16" x14ac:dyDescent="0.3">
      <c r="P100227" s="83"/>
    </row>
    <row r="100228" spans="16:16" x14ac:dyDescent="0.3">
      <c r="P100228" s="83"/>
    </row>
    <row r="100229" spans="16:16" x14ac:dyDescent="0.3">
      <c r="P100229" s="83"/>
    </row>
    <row r="100230" spans="16:16" x14ac:dyDescent="0.3">
      <c r="P100230" s="83"/>
    </row>
    <row r="100231" spans="16:16" x14ac:dyDescent="0.3">
      <c r="P100231" s="83"/>
    </row>
    <row r="100232" spans="16:16" x14ac:dyDescent="0.3">
      <c r="P100232" s="83"/>
    </row>
    <row r="100233" spans="16:16" x14ac:dyDescent="0.3">
      <c r="P100233" s="83"/>
    </row>
    <row r="100234" spans="16:16" x14ac:dyDescent="0.3">
      <c r="P100234" s="83"/>
    </row>
    <row r="100235" spans="16:16" x14ac:dyDescent="0.3">
      <c r="P100235" s="83"/>
    </row>
    <row r="100236" spans="16:16" x14ac:dyDescent="0.3">
      <c r="P100236" s="83"/>
    </row>
    <row r="100237" spans="16:16" x14ac:dyDescent="0.3">
      <c r="P100237" s="83"/>
    </row>
    <row r="100238" spans="16:16" x14ac:dyDescent="0.3">
      <c r="P100238" s="83"/>
    </row>
    <row r="100239" spans="16:16" x14ac:dyDescent="0.3">
      <c r="P100239" s="83"/>
    </row>
    <row r="100240" spans="16:16" x14ac:dyDescent="0.3">
      <c r="P100240" s="83"/>
    </row>
    <row r="100241" spans="16:16" x14ac:dyDescent="0.3">
      <c r="P100241" s="83"/>
    </row>
    <row r="100242" spans="16:16" x14ac:dyDescent="0.3">
      <c r="P100242" s="83"/>
    </row>
    <row r="100243" spans="16:16" x14ac:dyDescent="0.3">
      <c r="P100243" s="83"/>
    </row>
    <row r="100244" spans="16:16" x14ac:dyDescent="0.3">
      <c r="P100244" s="83"/>
    </row>
    <row r="100245" spans="16:16" x14ac:dyDescent="0.3">
      <c r="P100245" s="83"/>
    </row>
    <row r="100246" spans="16:16" x14ac:dyDescent="0.3">
      <c r="P100246" s="83"/>
    </row>
    <row r="100247" spans="16:16" x14ac:dyDescent="0.3">
      <c r="P100247" s="83"/>
    </row>
    <row r="100248" spans="16:16" x14ac:dyDescent="0.3">
      <c r="P100248" s="83"/>
    </row>
    <row r="100249" spans="16:16" x14ac:dyDescent="0.3">
      <c r="P100249" s="83"/>
    </row>
    <row r="100250" spans="16:16" x14ac:dyDescent="0.3">
      <c r="P100250" s="83"/>
    </row>
    <row r="100251" spans="16:16" x14ac:dyDescent="0.3">
      <c r="P100251" s="83"/>
    </row>
    <row r="100252" spans="16:16" x14ac:dyDescent="0.3">
      <c r="P100252" s="83"/>
    </row>
    <row r="100253" spans="16:16" x14ac:dyDescent="0.3">
      <c r="P100253" s="83"/>
    </row>
    <row r="100254" spans="16:16" x14ac:dyDescent="0.3">
      <c r="P100254" s="83"/>
    </row>
    <row r="100255" spans="16:16" x14ac:dyDescent="0.3">
      <c r="P100255" s="83"/>
    </row>
    <row r="100256" spans="16:16" x14ac:dyDescent="0.3">
      <c r="P100256" s="83"/>
    </row>
    <row r="100257" spans="16:16" x14ac:dyDescent="0.3">
      <c r="P100257" s="83"/>
    </row>
    <row r="100258" spans="16:16" x14ac:dyDescent="0.3">
      <c r="P100258" s="83"/>
    </row>
    <row r="100259" spans="16:16" x14ac:dyDescent="0.3">
      <c r="P100259" s="83"/>
    </row>
    <row r="100260" spans="16:16" x14ac:dyDescent="0.3">
      <c r="P100260" s="83"/>
    </row>
    <row r="100261" spans="16:16" x14ac:dyDescent="0.3">
      <c r="P100261" s="83"/>
    </row>
    <row r="100262" spans="16:16" x14ac:dyDescent="0.3">
      <c r="P100262" s="83"/>
    </row>
    <row r="100263" spans="16:16" x14ac:dyDescent="0.3">
      <c r="P100263" s="83"/>
    </row>
    <row r="100264" spans="16:16" x14ac:dyDescent="0.3">
      <c r="P100264" s="83"/>
    </row>
    <row r="100265" spans="16:16" x14ac:dyDescent="0.3">
      <c r="P100265" s="83"/>
    </row>
    <row r="100266" spans="16:16" x14ac:dyDescent="0.3">
      <c r="P100266" s="83"/>
    </row>
    <row r="100267" spans="16:16" x14ac:dyDescent="0.3">
      <c r="P100267" s="83"/>
    </row>
    <row r="100268" spans="16:16" x14ac:dyDescent="0.3">
      <c r="P100268" s="83"/>
    </row>
    <row r="100269" spans="16:16" x14ac:dyDescent="0.3">
      <c r="P100269" s="83"/>
    </row>
    <row r="100270" spans="16:16" x14ac:dyDescent="0.3">
      <c r="P100270" s="83"/>
    </row>
    <row r="100271" spans="16:16" x14ac:dyDescent="0.3">
      <c r="P100271" s="83"/>
    </row>
    <row r="100272" spans="16:16" x14ac:dyDescent="0.3">
      <c r="P100272" s="83"/>
    </row>
    <row r="100273" spans="16:16" x14ac:dyDescent="0.3">
      <c r="P100273" s="83"/>
    </row>
    <row r="100274" spans="16:16" x14ac:dyDescent="0.3">
      <c r="P100274" s="83"/>
    </row>
    <row r="100275" spans="16:16" x14ac:dyDescent="0.3">
      <c r="P100275" s="83"/>
    </row>
    <row r="100276" spans="16:16" x14ac:dyDescent="0.3">
      <c r="P100276" s="83"/>
    </row>
    <row r="100277" spans="16:16" x14ac:dyDescent="0.3">
      <c r="P100277" s="83"/>
    </row>
    <row r="100278" spans="16:16" x14ac:dyDescent="0.3">
      <c r="P100278" s="83"/>
    </row>
    <row r="100279" spans="16:16" x14ac:dyDescent="0.3">
      <c r="P100279" s="83"/>
    </row>
    <row r="100280" spans="16:16" x14ac:dyDescent="0.3">
      <c r="P100280" s="83"/>
    </row>
    <row r="100281" spans="16:16" x14ac:dyDescent="0.3">
      <c r="P100281" s="83"/>
    </row>
    <row r="100282" spans="16:16" x14ac:dyDescent="0.3">
      <c r="P100282" s="83"/>
    </row>
    <row r="100283" spans="16:16" x14ac:dyDescent="0.3">
      <c r="P100283" s="83"/>
    </row>
    <row r="100284" spans="16:16" x14ac:dyDescent="0.3">
      <c r="P100284" s="83"/>
    </row>
    <row r="100285" spans="16:16" x14ac:dyDescent="0.3">
      <c r="P100285" s="83"/>
    </row>
    <row r="100286" spans="16:16" x14ac:dyDescent="0.3">
      <c r="P100286" s="83"/>
    </row>
    <row r="100287" spans="16:16" x14ac:dyDescent="0.3">
      <c r="P100287" s="83"/>
    </row>
    <row r="100288" spans="16:16" x14ac:dyDescent="0.3">
      <c r="P100288" s="83"/>
    </row>
    <row r="100289" spans="16:16" x14ac:dyDescent="0.3">
      <c r="P100289" s="83"/>
    </row>
    <row r="100290" spans="16:16" x14ac:dyDescent="0.3">
      <c r="P100290" s="83"/>
    </row>
    <row r="100291" spans="16:16" x14ac:dyDescent="0.3">
      <c r="P100291" s="83"/>
    </row>
    <row r="100292" spans="16:16" x14ac:dyDescent="0.3">
      <c r="P100292" s="83"/>
    </row>
    <row r="100293" spans="16:16" x14ac:dyDescent="0.3">
      <c r="P100293" s="83"/>
    </row>
    <row r="100294" spans="16:16" x14ac:dyDescent="0.3">
      <c r="P100294" s="83"/>
    </row>
    <row r="100295" spans="16:16" x14ac:dyDescent="0.3">
      <c r="P100295" s="83"/>
    </row>
    <row r="100296" spans="16:16" x14ac:dyDescent="0.3">
      <c r="P100296" s="83"/>
    </row>
    <row r="100297" spans="16:16" x14ac:dyDescent="0.3">
      <c r="P100297" s="83"/>
    </row>
    <row r="100298" spans="16:16" x14ac:dyDescent="0.3">
      <c r="P100298" s="83"/>
    </row>
    <row r="100299" spans="16:16" x14ac:dyDescent="0.3">
      <c r="P100299" s="83"/>
    </row>
    <row r="100300" spans="16:16" x14ac:dyDescent="0.3">
      <c r="P100300" s="83"/>
    </row>
    <row r="100301" spans="16:16" x14ac:dyDescent="0.3">
      <c r="P100301" s="83"/>
    </row>
    <row r="100302" spans="16:16" x14ac:dyDescent="0.3">
      <c r="P100302" s="83"/>
    </row>
    <row r="100303" spans="16:16" x14ac:dyDescent="0.3">
      <c r="P100303" s="83"/>
    </row>
    <row r="100304" spans="16:16" x14ac:dyDescent="0.3">
      <c r="P100304" s="83"/>
    </row>
    <row r="100305" spans="16:16" x14ac:dyDescent="0.3">
      <c r="P100305" s="83"/>
    </row>
    <row r="100306" spans="16:16" x14ac:dyDescent="0.3">
      <c r="P100306" s="83"/>
    </row>
    <row r="100307" spans="16:16" x14ac:dyDescent="0.3">
      <c r="P100307" s="83"/>
    </row>
    <row r="100308" spans="16:16" x14ac:dyDescent="0.3">
      <c r="P100308" s="83"/>
    </row>
    <row r="100309" spans="16:16" x14ac:dyDescent="0.3">
      <c r="P100309" s="83"/>
    </row>
    <row r="100310" spans="16:16" x14ac:dyDescent="0.3">
      <c r="P100310" s="83"/>
    </row>
    <row r="100311" spans="16:16" x14ac:dyDescent="0.3">
      <c r="P100311" s="83"/>
    </row>
    <row r="100312" spans="16:16" x14ac:dyDescent="0.3">
      <c r="P100312" s="83"/>
    </row>
    <row r="100313" spans="16:16" x14ac:dyDescent="0.3">
      <c r="P100313" s="83"/>
    </row>
    <row r="100314" spans="16:16" x14ac:dyDescent="0.3">
      <c r="P100314" s="83"/>
    </row>
    <row r="100315" spans="16:16" x14ac:dyDescent="0.3">
      <c r="P100315" s="83"/>
    </row>
    <row r="100316" spans="16:16" x14ac:dyDescent="0.3">
      <c r="P100316" s="83"/>
    </row>
    <row r="100317" spans="16:16" x14ac:dyDescent="0.3">
      <c r="P100317" s="83"/>
    </row>
    <row r="100318" spans="16:16" x14ac:dyDescent="0.3">
      <c r="P100318" s="83"/>
    </row>
    <row r="100319" spans="16:16" x14ac:dyDescent="0.3">
      <c r="P100319" s="83"/>
    </row>
    <row r="100320" spans="16:16" x14ac:dyDescent="0.3">
      <c r="P100320" s="83"/>
    </row>
    <row r="100321" spans="16:16" x14ac:dyDescent="0.3">
      <c r="P100321" s="83"/>
    </row>
    <row r="100322" spans="16:16" x14ac:dyDescent="0.3">
      <c r="P100322" s="83"/>
    </row>
    <row r="100323" spans="16:16" x14ac:dyDescent="0.3">
      <c r="P100323" s="83"/>
    </row>
    <row r="100324" spans="16:16" x14ac:dyDescent="0.3">
      <c r="P100324" s="83"/>
    </row>
    <row r="100325" spans="16:16" x14ac:dyDescent="0.3">
      <c r="P100325" s="83"/>
    </row>
    <row r="100326" spans="16:16" x14ac:dyDescent="0.3">
      <c r="P100326" s="83"/>
    </row>
    <row r="100327" spans="16:16" x14ac:dyDescent="0.3">
      <c r="P100327" s="83"/>
    </row>
    <row r="100328" spans="16:16" x14ac:dyDescent="0.3">
      <c r="P100328" s="83"/>
    </row>
    <row r="100329" spans="16:16" x14ac:dyDescent="0.3">
      <c r="P100329" s="83"/>
    </row>
    <row r="100330" spans="16:16" x14ac:dyDescent="0.3">
      <c r="P100330" s="83"/>
    </row>
    <row r="100331" spans="16:16" x14ac:dyDescent="0.3">
      <c r="P100331" s="83"/>
    </row>
    <row r="100332" spans="16:16" x14ac:dyDescent="0.3">
      <c r="P100332" s="83"/>
    </row>
    <row r="100333" spans="16:16" x14ac:dyDescent="0.3">
      <c r="P100333" s="83"/>
    </row>
    <row r="100334" spans="16:16" x14ac:dyDescent="0.3">
      <c r="P100334" s="83"/>
    </row>
    <row r="100335" spans="16:16" x14ac:dyDescent="0.3">
      <c r="P100335" s="83"/>
    </row>
    <row r="100336" spans="16:16" x14ac:dyDescent="0.3">
      <c r="P100336" s="83"/>
    </row>
    <row r="100337" spans="16:16" x14ac:dyDescent="0.3">
      <c r="P100337" s="83"/>
    </row>
    <row r="100338" spans="16:16" x14ac:dyDescent="0.3">
      <c r="P100338" s="83"/>
    </row>
    <row r="100339" spans="16:16" x14ac:dyDescent="0.3">
      <c r="P100339" s="83"/>
    </row>
    <row r="100340" spans="16:16" x14ac:dyDescent="0.3">
      <c r="P100340" s="83"/>
    </row>
    <row r="100341" spans="16:16" x14ac:dyDescent="0.3">
      <c r="P100341" s="83"/>
    </row>
    <row r="100342" spans="16:16" x14ac:dyDescent="0.3">
      <c r="P100342" s="83"/>
    </row>
    <row r="100343" spans="16:16" x14ac:dyDescent="0.3">
      <c r="P100343" s="83"/>
    </row>
    <row r="100344" spans="16:16" x14ac:dyDescent="0.3">
      <c r="P100344" s="83"/>
    </row>
    <row r="100345" spans="16:16" x14ac:dyDescent="0.3">
      <c r="P100345" s="83"/>
    </row>
    <row r="100346" spans="16:16" x14ac:dyDescent="0.3">
      <c r="P100346" s="83"/>
    </row>
    <row r="100347" spans="16:16" x14ac:dyDescent="0.3">
      <c r="P100347" s="83"/>
    </row>
    <row r="100348" spans="16:16" x14ac:dyDescent="0.3">
      <c r="P100348" s="83"/>
    </row>
    <row r="100349" spans="16:16" x14ac:dyDescent="0.3">
      <c r="P100349" s="83"/>
    </row>
    <row r="100350" spans="16:16" x14ac:dyDescent="0.3">
      <c r="P100350" s="83"/>
    </row>
    <row r="100351" spans="16:16" x14ac:dyDescent="0.3">
      <c r="P100351" s="83"/>
    </row>
    <row r="100352" spans="16:16" x14ac:dyDescent="0.3">
      <c r="P100352" s="83"/>
    </row>
    <row r="100353" spans="16:16" x14ac:dyDescent="0.3">
      <c r="P100353" s="83"/>
    </row>
    <row r="100354" spans="16:16" x14ac:dyDescent="0.3">
      <c r="P100354" s="83"/>
    </row>
    <row r="100355" spans="16:16" x14ac:dyDescent="0.3">
      <c r="P100355" s="83"/>
    </row>
    <row r="100356" spans="16:16" x14ac:dyDescent="0.3">
      <c r="P100356" s="83"/>
    </row>
    <row r="100357" spans="16:16" x14ac:dyDescent="0.3">
      <c r="P100357" s="83"/>
    </row>
    <row r="100358" spans="16:16" x14ac:dyDescent="0.3">
      <c r="P100358" s="83"/>
    </row>
    <row r="100359" spans="16:16" x14ac:dyDescent="0.3">
      <c r="P100359" s="83"/>
    </row>
    <row r="100360" spans="16:16" x14ac:dyDescent="0.3">
      <c r="P100360" s="83"/>
    </row>
    <row r="100361" spans="16:16" x14ac:dyDescent="0.3">
      <c r="P100361" s="83"/>
    </row>
    <row r="100362" spans="16:16" x14ac:dyDescent="0.3">
      <c r="P100362" s="83"/>
    </row>
    <row r="100363" spans="16:16" x14ac:dyDescent="0.3">
      <c r="P100363" s="83"/>
    </row>
    <row r="100364" spans="16:16" x14ac:dyDescent="0.3">
      <c r="P100364" s="83"/>
    </row>
    <row r="100365" spans="16:16" x14ac:dyDescent="0.3">
      <c r="P100365" s="83"/>
    </row>
    <row r="100366" spans="16:16" x14ac:dyDescent="0.3">
      <c r="P100366" s="83"/>
    </row>
    <row r="100367" spans="16:16" x14ac:dyDescent="0.3">
      <c r="P100367" s="83"/>
    </row>
    <row r="100368" spans="16:16" x14ac:dyDescent="0.3">
      <c r="P100368" s="83"/>
    </row>
    <row r="100369" spans="16:16" x14ac:dyDescent="0.3">
      <c r="P100369" s="83"/>
    </row>
    <row r="100370" spans="16:16" x14ac:dyDescent="0.3">
      <c r="P100370" s="83"/>
    </row>
    <row r="100371" spans="16:16" x14ac:dyDescent="0.3">
      <c r="P100371" s="83"/>
    </row>
    <row r="100372" spans="16:16" x14ac:dyDescent="0.3">
      <c r="P100372" s="83"/>
    </row>
    <row r="100373" spans="16:16" x14ac:dyDescent="0.3">
      <c r="P100373" s="83"/>
    </row>
    <row r="100374" spans="16:16" x14ac:dyDescent="0.3">
      <c r="P100374" s="83"/>
    </row>
    <row r="100375" spans="16:16" x14ac:dyDescent="0.3">
      <c r="P100375" s="83"/>
    </row>
    <row r="100376" spans="16:16" x14ac:dyDescent="0.3">
      <c r="P100376" s="83"/>
    </row>
    <row r="100377" spans="16:16" x14ac:dyDescent="0.3">
      <c r="P100377" s="83"/>
    </row>
    <row r="100378" spans="16:16" x14ac:dyDescent="0.3">
      <c r="P100378" s="83"/>
    </row>
    <row r="100379" spans="16:16" x14ac:dyDescent="0.3">
      <c r="P100379" s="83"/>
    </row>
    <row r="100380" spans="16:16" x14ac:dyDescent="0.3">
      <c r="P100380" s="83"/>
    </row>
    <row r="100381" spans="16:16" x14ac:dyDescent="0.3">
      <c r="P100381" s="83"/>
    </row>
    <row r="100382" spans="16:16" x14ac:dyDescent="0.3">
      <c r="P100382" s="83"/>
    </row>
    <row r="100383" spans="16:16" x14ac:dyDescent="0.3">
      <c r="P100383" s="83"/>
    </row>
    <row r="100384" spans="16:16" x14ac:dyDescent="0.3">
      <c r="P100384" s="83"/>
    </row>
    <row r="100385" spans="16:16" x14ac:dyDescent="0.3">
      <c r="P100385" s="83"/>
    </row>
    <row r="100386" spans="16:16" x14ac:dyDescent="0.3">
      <c r="P100386" s="83"/>
    </row>
    <row r="100387" spans="16:16" x14ac:dyDescent="0.3">
      <c r="P100387" s="83"/>
    </row>
    <row r="100388" spans="16:16" x14ac:dyDescent="0.3">
      <c r="P100388" s="83"/>
    </row>
    <row r="100389" spans="16:16" x14ac:dyDescent="0.3">
      <c r="P100389" s="83"/>
    </row>
    <row r="100390" spans="16:16" x14ac:dyDescent="0.3">
      <c r="P100390" s="83"/>
    </row>
    <row r="100391" spans="16:16" x14ac:dyDescent="0.3">
      <c r="P100391" s="83"/>
    </row>
    <row r="100392" spans="16:16" x14ac:dyDescent="0.3">
      <c r="P100392" s="83"/>
    </row>
    <row r="100393" spans="16:16" x14ac:dyDescent="0.3">
      <c r="P100393" s="83"/>
    </row>
    <row r="100394" spans="16:16" x14ac:dyDescent="0.3">
      <c r="P100394" s="83"/>
    </row>
    <row r="100395" spans="16:16" x14ac:dyDescent="0.3">
      <c r="P100395" s="83"/>
    </row>
    <row r="100396" spans="16:16" x14ac:dyDescent="0.3">
      <c r="P100396" s="83"/>
    </row>
    <row r="100397" spans="16:16" x14ac:dyDescent="0.3">
      <c r="P100397" s="83"/>
    </row>
    <row r="100398" spans="16:16" x14ac:dyDescent="0.3">
      <c r="P100398" s="83"/>
    </row>
    <row r="100399" spans="16:16" x14ac:dyDescent="0.3">
      <c r="P100399" s="83"/>
    </row>
    <row r="100400" spans="16:16" x14ac:dyDescent="0.3">
      <c r="P100400" s="83"/>
    </row>
    <row r="100401" spans="16:16" x14ac:dyDescent="0.3">
      <c r="P100401" s="83"/>
    </row>
    <row r="100402" spans="16:16" x14ac:dyDescent="0.3">
      <c r="P100402" s="83"/>
    </row>
    <row r="100403" spans="16:16" x14ac:dyDescent="0.3">
      <c r="P100403" s="83"/>
    </row>
    <row r="100404" spans="16:16" x14ac:dyDescent="0.3">
      <c r="P100404" s="83"/>
    </row>
    <row r="100405" spans="16:16" x14ac:dyDescent="0.3">
      <c r="P100405" s="83"/>
    </row>
    <row r="100406" spans="16:16" x14ac:dyDescent="0.3">
      <c r="P100406" s="83"/>
    </row>
    <row r="100407" spans="16:16" x14ac:dyDescent="0.3">
      <c r="P100407" s="83"/>
    </row>
    <row r="100408" spans="16:16" x14ac:dyDescent="0.3">
      <c r="P100408" s="83"/>
    </row>
    <row r="100409" spans="16:16" x14ac:dyDescent="0.3">
      <c r="P100409" s="83"/>
    </row>
    <row r="100410" spans="16:16" x14ac:dyDescent="0.3">
      <c r="P100410" s="83"/>
    </row>
    <row r="100411" spans="16:16" x14ac:dyDescent="0.3">
      <c r="P100411" s="83"/>
    </row>
    <row r="100412" spans="16:16" x14ac:dyDescent="0.3">
      <c r="P100412" s="83"/>
    </row>
    <row r="100413" spans="16:16" x14ac:dyDescent="0.3">
      <c r="P100413" s="83"/>
    </row>
    <row r="100414" spans="16:16" x14ac:dyDescent="0.3">
      <c r="P100414" s="83"/>
    </row>
    <row r="100415" spans="16:16" x14ac:dyDescent="0.3">
      <c r="P100415" s="83"/>
    </row>
    <row r="100416" spans="16:16" x14ac:dyDescent="0.3">
      <c r="P100416" s="83"/>
    </row>
    <row r="100417" spans="16:16" x14ac:dyDescent="0.3">
      <c r="P100417" s="83"/>
    </row>
    <row r="100418" spans="16:16" x14ac:dyDescent="0.3">
      <c r="P100418" s="83"/>
    </row>
    <row r="100419" spans="16:16" x14ac:dyDescent="0.3">
      <c r="P100419" s="83"/>
    </row>
    <row r="100420" spans="16:16" x14ac:dyDescent="0.3">
      <c r="P100420" s="83"/>
    </row>
    <row r="100421" spans="16:16" x14ac:dyDescent="0.3">
      <c r="P100421" s="83"/>
    </row>
    <row r="100422" spans="16:16" x14ac:dyDescent="0.3">
      <c r="P100422" s="83"/>
    </row>
    <row r="100423" spans="16:16" x14ac:dyDescent="0.3">
      <c r="P100423" s="83"/>
    </row>
    <row r="100424" spans="16:16" x14ac:dyDescent="0.3">
      <c r="P100424" s="83"/>
    </row>
    <row r="100425" spans="16:16" x14ac:dyDescent="0.3">
      <c r="P100425" s="83"/>
    </row>
    <row r="100426" spans="16:16" x14ac:dyDescent="0.3">
      <c r="P100426" s="83"/>
    </row>
    <row r="100427" spans="16:16" x14ac:dyDescent="0.3">
      <c r="P100427" s="83"/>
    </row>
    <row r="100428" spans="16:16" x14ac:dyDescent="0.3">
      <c r="P100428" s="83"/>
    </row>
    <row r="100429" spans="16:16" x14ac:dyDescent="0.3">
      <c r="P100429" s="83"/>
    </row>
    <row r="100430" spans="16:16" x14ac:dyDescent="0.3">
      <c r="P100430" s="83"/>
    </row>
    <row r="100431" spans="16:16" x14ac:dyDescent="0.3">
      <c r="P100431" s="83"/>
    </row>
    <row r="100432" spans="16:16" x14ac:dyDescent="0.3">
      <c r="P100432" s="83"/>
    </row>
    <row r="100433" spans="16:16" x14ac:dyDescent="0.3">
      <c r="P100433" s="83"/>
    </row>
    <row r="100434" spans="16:16" x14ac:dyDescent="0.3">
      <c r="P100434" s="83"/>
    </row>
    <row r="100435" spans="16:16" x14ac:dyDescent="0.3">
      <c r="P100435" s="83"/>
    </row>
    <row r="100436" spans="16:16" x14ac:dyDescent="0.3">
      <c r="P100436" s="83"/>
    </row>
    <row r="100437" spans="16:16" x14ac:dyDescent="0.3">
      <c r="P100437" s="83"/>
    </row>
    <row r="100438" spans="16:16" x14ac:dyDescent="0.3">
      <c r="P100438" s="83"/>
    </row>
    <row r="100439" spans="16:16" x14ac:dyDescent="0.3">
      <c r="P100439" s="83"/>
    </row>
    <row r="100440" spans="16:16" x14ac:dyDescent="0.3">
      <c r="P100440" s="83"/>
    </row>
    <row r="100441" spans="16:16" x14ac:dyDescent="0.3">
      <c r="P100441" s="83"/>
    </row>
    <row r="100442" spans="16:16" x14ac:dyDescent="0.3">
      <c r="P100442" s="83"/>
    </row>
    <row r="100443" spans="16:16" x14ac:dyDescent="0.3">
      <c r="P100443" s="83"/>
    </row>
    <row r="100444" spans="16:16" x14ac:dyDescent="0.3">
      <c r="P100444" s="83"/>
    </row>
    <row r="100445" spans="16:16" x14ac:dyDescent="0.3">
      <c r="P100445" s="83"/>
    </row>
    <row r="100446" spans="16:16" x14ac:dyDescent="0.3">
      <c r="P100446" s="83"/>
    </row>
    <row r="100447" spans="16:16" x14ac:dyDescent="0.3">
      <c r="P100447" s="83"/>
    </row>
    <row r="100448" spans="16:16" x14ac:dyDescent="0.3">
      <c r="P100448" s="83"/>
    </row>
    <row r="100449" spans="16:16" x14ac:dyDescent="0.3">
      <c r="P100449" s="83"/>
    </row>
    <row r="100450" spans="16:16" x14ac:dyDescent="0.3">
      <c r="P100450" s="83"/>
    </row>
    <row r="100451" spans="16:16" x14ac:dyDescent="0.3">
      <c r="P100451" s="83"/>
    </row>
    <row r="100452" spans="16:16" x14ac:dyDescent="0.3">
      <c r="P100452" s="83"/>
    </row>
    <row r="100453" spans="16:16" x14ac:dyDescent="0.3">
      <c r="P100453" s="83"/>
    </row>
    <row r="100454" spans="16:16" x14ac:dyDescent="0.3">
      <c r="P100454" s="83"/>
    </row>
    <row r="100455" spans="16:16" x14ac:dyDescent="0.3">
      <c r="P100455" s="83"/>
    </row>
    <row r="100456" spans="16:16" x14ac:dyDescent="0.3">
      <c r="P100456" s="83"/>
    </row>
    <row r="100457" spans="16:16" x14ac:dyDescent="0.3">
      <c r="P100457" s="83"/>
    </row>
    <row r="100458" spans="16:16" x14ac:dyDescent="0.3">
      <c r="P100458" s="83"/>
    </row>
    <row r="100459" spans="16:16" x14ac:dyDescent="0.3">
      <c r="P100459" s="83"/>
    </row>
    <row r="100460" spans="16:16" x14ac:dyDescent="0.3">
      <c r="P100460" s="83"/>
    </row>
    <row r="100461" spans="16:16" x14ac:dyDescent="0.3">
      <c r="P100461" s="83"/>
    </row>
    <row r="100462" spans="16:16" x14ac:dyDescent="0.3">
      <c r="P100462" s="83"/>
    </row>
    <row r="100463" spans="16:16" x14ac:dyDescent="0.3">
      <c r="P100463" s="83"/>
    </row>
    <row r="100464" spans="16:16" x14ac:dyDescent="0.3">
      <c r="P100464" s="83"/>
    </row>
    <row r="100465" spans="16:16" x14ac:dyDescent="0.3">
      <c r="P100465" s="83"/>
    </row>
    <row r="100466" spans="16:16" x14ac:dyDescent="0.3">
      <c r="P100466" s="83"/>
    </row>
    <row r="100467" spans="16:16" x14ac:dyDescent="0.3">
      <c r="P100467" s="83"/>
    </row>
    <row r="100468" spans="16:16" x14ac:dyDescent="0.3">
      <c r="P100468" s="83"/>
    </row>
    <row r="100469" spans="16:16" x14ac:dyDescent="0.3">
      <c r="P100469" s="83"/>
    </row>
    <row r="100470" spans="16:16" x14ac:dyDescent="0.3">
      <c r="P100470" s="83"/>
    </row>
    <row r="100471" spans="16:16" x14ac:dyDescent="0.3">
      <c r="P100471" s="83"/>
    </row>
    <row r="100472" spans="16:16" x14ac:dyDescent="0.3">
      <c r="P100472" s="83"/>
    </row>
    <row r="100473" spans="16:16" x14ac:dyDescent="0.3">
      <c r="P100473" s="83"/>
    </row>
    <row r="100474" spans="16:16" x14ac:dyDescent="0.3">
      <c r="P100474" s="83"/>
    </row>
    <row r="100475" spans="16:16" x14ac:dyDescent="0.3">
      <c r="P100475" s="83"/>
    </row>
    <row r="100476" spans="16:16" x14ac:dyDescent="0.3">
      <c r="P100476" s="83"/>
    </row>
    <row r="100477" spans="16:16" x14ac:dyDescent="0.3">
      <c r="P100477" s="83"/>
    </row>
    <row r="100478" spans="16:16" x14ac:dyDescent="0.3">
      <c r="P100478" s="83"/>
    </row>
    <row r="100479" spans="16:16" x14ac:dyDescent="0.3">
      <c r="P100479" s="83"/>
    </row>
    <row r="100480" spans="16:16" x14ac:dyDescent="0.3">
      <c r="P100480" s="83"/>
    </row>
    <row r="100481" spans="16:16" x14ac:dyDescent="0.3">
      <c r="P100481" s="83"/>
    </row>
    <row r="100482" spans="16:16" x14ac:dyDescent="0.3">
      <c r="P100482" s="83"/>
    </row>
    <row r="100483" spans="16:16" x14ac:dyDescent="0.3">
      <c r="P100483" s="83"/>
    </row>
    <row r="100484" spans="16:16" x14ac:dyDescent="0.3">
      <c r="P100484" s="83"/>
    </row>
    <row r="100485" spans="16:16" x14ac:dyDescent="0.3">
      <c r="P100485" s="83"/>
    </row>
    <row r="100486" spans="16:16" x14ac:dyDescent="0.3">
      <c r="P100486" s="83"/>
    </row>
    <row r="100487" spans="16:16" x14ac:dyDescent="0.3">
      <c r="P100487" s="83"/>
    </row>
    <row r="100488" spans="16:16" x14ac:dyDescent="0.3">
      <c r="P100488" s="83"/>
    </row>
    <row r="100489" spans="16:16" x14ac:dyDescent="0.3">
      <c r="P100489" s="83"/>
    </row>
    <row r="100490" spans="16:16" x14ac:dyDescent="0.3">
      <c r="P100490" s="83"/>
    </row>
    <row r="100491" spans="16:16" x14ac:dyDescent="0.3">
      <c r="P100491" s="83"/>
    </row>
    <row r="100492" spans="16:16" x14ac:dyDescent="0.3">
      <c r="P100492" s="83"/>
    </row>
    <row r="100493" spans="16:16" x14ac:dyDescent="0.3">
      <c r="P100493" s="83"/>
    </row>
    <row r="100494" spans="16:16" x14ac:dyDescent="0.3">
      <c r="P100494" s="83"/>
    </row>
    <row r="100495" spans="16:16" x14ac:dyDescent="0.3">
      <c r="P100495" s="83"/>
    </row>
    <row r="100496" spans="16:16" x14ac:dyDescent="0.3">
      <c r="P100496" s="83"/>
    </row>
    <row r="100497" spans="16:16" x14ac:dyDescent="0.3">
      <c r="P100497" s="83"/>
    </row>
    <row r="100498" spans="16:16" x14ac:dyDescent="0.3">
      <c r="P100498" s="83"/>
    </row>
    <row r="100499" spans="16:16" x14ac:dyDescent="0.3">
      <c r="P100499" s="83"/>
    </row>
    <row r="100500" spans="16:16" x14ac:dyDescent="0.3">
      <c r="P100500" s="83"/>
    </row>
    <row r="100501" spans="16:16" x14ac:dyDescent="0.3">
      <c r="P100501" s="83"/>
    </row>
    <row r="100502" spans="16:16" x14ac:dyDescent="0.3">
      <c r="P100502" s="83"/>
    </row>
    <row r="100503" spans="16:16" x14ac:dyDescent="0.3">
      <c r="P100503" s="83"/>
    </row>
    <row r="100504" spans="16:16" x14ac:dyDescent="0.3">
      <c r="P100504" s="83"/>
    </row>
    <row r="100505" spans="16:16" x14ac:dyDescent="0.3">
      <c r="P100505" s="83"/>
    </row>
    <row r="100506" spans="16:16" x14ac:dyDescent="0.3">
      <c r="P100506" s="83"/>
    </row>
    <row r="100507" spans="16:16" x14ac:dyDescent="0.3">
      <c r="P100507" s="83"/>
    </row>
    <row r="100508" spans="16:16" x14ac:dyDescent="0.3">
      <c r="P100508" s="83"/>
    </row>
    <row r="100509" spans="16:16" x14ac:dyDescent="0.3">
      <c r="P100509" s="83"/>
    </row>
    <row r="100510" spans="16:16" x14ac:dyDescent="0.3">
      <c r="P100510" s="83"/>
    </row>
    <row r="100511" spans="16:16" x14ac:dyDescent="0.3">
      <c r="P100511" s="83"/>
    </row>
    <row r="100512" spans="16:16" x14ac:dyDescent="0.3">
      <c r="P100512" s="83"/>
    </row>
    <row r="100513" spans="16:16" x14ac:dyDescent="0.3">
      <c r="P100513" s="83"/>
    </row>
    <row r="100514" spans="16:16" x14ac:dyDescent="0.3">
      <c r="P100514" s="83"/>
    </row>
    <row r="100515" spans="16:16" x14ac:dyDescent="0.3">
      <c r="P100515" s="83"/>
    </row>
    <row r="100516" spans="16:16" x14ac:dyDescent="0.3">
      <c r="P100516" s="83"/>
    </row>
    <row r="100517" spans="16:16" x14ac:dyDescent="0.3">
      <c r="P100517" s="83"/>
    </row>
    <row r="100518" spans="16:16" x14ac:dyDescent="0.3">
      <c r="P100518" s="83"/>
    </row>
    <row r="100519" spans="16:16" x14ac:dyDescent="0.3">
      <c r="P100519" s="83"/>
    </row>
    <row r="100520" spans="16:16" x14ac:dyDescent="0.3">
      <c r="P100520" s="83"/>
    </row>
    <row r="100521" spans="16:16" x14ac:dyDescent="0.3">
      <c r="P100521" s="83"/>
    </row>
    <row r="100522" spans="16:16" x14ac:dyDescent="0.3">
      <c r="P100522" s="83"/>
    </row>
    <row r="100523" spans="16:16" x14ac:dyDescent="0.3">
      <c r="P100523" s="83"/>
    </row>
    <row r="100524" spans="16:16" x14ac:dyDescent="0.3">
      <c r="P100524" s="83"/>
    </row>
    <row r="100525" spans="16:16" x14ac:dyDescent="0.3">
      <c r="P100525" s="83"/>
    </row>
    <row r="100526" spans="16:16" x14ac:dyDescent="0.3">
      <c r="P100526" s="83"/>
    </row>
    <row r="100527" spans="16:16" x14ac:dyDescent="0.3">
      <c r="P100527" s="83"/>
    </row>
    <row r="100528" spans="16:16" x14ac:dyDescent="0.3">
      <c r="P100528" s="83"/>
    </row>
    <row r="100529" spans="16:16" x14ac:dyDescent="0.3">
      <c r="P100529" s="83"/>
    </row>
    <row r="100530" spans="16:16" x14ac:dyDescent="0.3">
      <c r="P100530" s="83"/>
    </row>
    <row r="100531" spans="16:16" x14ac:dyDescent="0.3">
      <c r="P100531" s="83"/>
    </row>
    <row r="100532" spans="16:16" x14ac:dyDescent="0.3">
      <c r="P100532" s="83"/>
    </row>
    <row r="100533" spans="16:16" x14ac:dyDescent="0.3">
      <c r="P100533" s="83"/>
    </row>
    <row r="100534" spans="16:16" x14ac:dyDescent="0.3">
      <c r="P100534" s="83"/>
    </row>
    <row r="100535" spans="16:16" x14ac:dyDescent="0.3">
      <c r="P100535" s="83"/>
    </row>
    <row r="100536" spans="16:16" x14ac:dyDescent="0.3">
      <c r="P100536" s="83"/>
    </row>
    <row r="100537" spans="16:16" x14ac:dyDescent="0.3">
      <c r="P100537" s="83"/>
    </row>
    <row r="100538" spans="16:16" x14ac:dyDescent="0.3">
      <c r="P100538" s="83"/>
    </row>
    <row r="100539" spans="16:16" x14ac:dyDescent="0.3">
      <c r="P100539" s="83"/>
    </row>
    <row r="100540" spans="16:16" x14ac:dyDescent="0.3">
      <c r="P100540" s="83"/>
    </row>
    <row r="100541" spans="16:16" x14ac:dyDescent="0.3">
      <c r="P100541" s="83"/>
    </row>
    <row r="100542" spans="16:16" x14ac:dyDescent="0.3">
      <c r="P100542" s="83"/>
    </row>
    <row r="100543" spans="16:16" x14ac:dyDescent="0.3">
      <c r="P100543" s="83"/>
    </row>
    <row r="100544" spans="16:16" x14ac:dyDescent="0.3">
      <c r="P100544" s="83"/>
    </row>
    <row r="100545" spans="16:16" x14ac:dyDescent="0.3">
      <c r="P100545" s="83"/>
    </row>
    <row r="100546" spans="16:16" x14ac:dyDescent="0.3">
      <c r="P100546" s="83"/>
    </row>
    <row r="100547" spans="16:16" x14ac:dyDescent="0.3">
      <c r="P100547" s="83"/>
    </row>
    <row r="100548" spans="16:16" x14ac:dyDescent="0.3">
      <c r="P100548" s="83"/>
    </row>
    <row r="100549" spans="16:16" x14ac:dyDescent="0.3">
      <c r="P100549" s="83"/>
    </row>
    <row r="100550" spans="16:16" x14ac:dyDescent="0.3">
      <c r="P100550" s="83"/>
    </row>
    <row r="100551" spans="16:16" x14ac:dyDescent="0.3">
      <c r="P100551" s="83"/>
    </row>
    <row r="100552" spans="16:16" x14ac:dyDescent="0.3">
      <c r="P100552" s="83"/>
    </row>
    <row r="100553" spans="16:16" x14ac:dyDescent="0.3">
      <c r="P100553" s="83"/>
    </row>
    <row r="100554" spans="16:16" x14ac:dyDescent="0.3">
      <c r="P100554" s="83"/>
    </row>
    <row r="100555" spans="16:16" x14ac:dyDescent="0.3">
      <c r="P100555" s="83"/>
    </row>
    <row r="100556" spans="16:16" x14ac:dyDescent="0.3">
      <c r="P100556" s="83"/>
    </row>
    <row r="100557" spans="16:16" x14ac:dyDescent="0.3">
      <c r="P100557" s="83"/>
    </row>
    <row r="100558" spans="16:16" x14ac:dyDescent="0.3">
      <c r="P100558" s="83"/>
    </row>
    <row r="100559" spans="16:16" x14ac:dyDescent="0.3">
      <c r="P100559" s="83"/>
    </row>
    <row r="100560" spans="16:16" x14ac:dyDescent="0.3">
      <c r="P100560" s="83"/>
    </row>
    <row r="100561" spans="16:16" x14ac:dyDescent="0.3">
      <c r="P100561" s="83"/>
    </row>
    <row r="100562" spans="16:16" x14ac:dyDescent="0.3">
      <c r="P100562" s="83"/>
    </row>
    <row r="100563" spans="16:16" x14ac:dyDescent="0.3">
      <c r="P100563" s="83"/>
    </row>
    <row r="100564" spans="16:16" x14ac:dyDescent="0.3">
      <c r="P100564" s="83"/>
    </row>
    <row r="100565" spans="16:16" x14ac:dyDescent="0.3">
      <c r="P100565" s="83"/>
    </row>
    <row r="100566" spans="16:16" x14ac:dyDescent="0.3">
      <c r="P100566" s="83"/>
    </row>
    <row r="100567" spans="16:16" x14ac:dyDescent="0.3">
      <c r="P100567" s="83"/>
    </row>
    <row r="100568" spans="16:16" x14ac:dyDescent="0.3">
      <c r="P100568" s="83"/>
    </row>
    <row r="100569" spans="16:16" x14ac:dyDescent="0.3">
      <c r="P100569" s="83"/>
    </row>
    <row r="100570" spans="16:16" x14ac:dyDescent="0.3">
      <c r="P100570" s="83"/>
    </row>
    <row r="100571" spans="16:16" x14ac:dyDescent="0.3">
      <c r="P100571" s="83"/>
    </row>
    <row r="100572" spans="16:16" x14ac:dyDescent="0.3">
      <c r="P100572" s="83"/>
    </row>
    <row r="100573" spans="16:16" x14ac:dyDescent="0.3">
      <c r="P100573" s="83"/>
    </row>
    <row r="100574" spans="16:16" x14ac:dyDescent="0.3">
      <c r="P100574" s="83"/>
    </row>
    <row r="100575" spans="16:16" x14ac:dyDescent="0.3">
      <c r="P100575" s="83"/>
    </row>
    <row r="100576" spans="16:16" x14ac:dyDescent="0.3">
      <c r="P100576" s="83"/>
    </row>
    <row r="100577" spans="16:16" x14ac:dyDescent="0.3">
      <c r="P100577" s="83"/>
    </row>
    <row r="100578" spans="16:16" x14ac:dyDescent="0.3">
      <c r="P100578" s="83"/>
    </row>
    <row r="100579" spans="16:16" x14ac:dyDescent="0.3">
      <c r="P100579" s="83"/>
    </row>
    <row r="100580" spans="16:16" x14ac:dyDescent="0.3">
      <c r="P100580" s="83"/>
    </row>
    <row r="100581" spans="16:16" x14ac:dyDescent="0.3">
      <c r="P100581" s="83"/>
    </row>
    <row r="100582" spans="16:16" x14ac:dyDescent="0.3">
      <c r="P100582" s="83"/>
    </row>
    <row r="100583" spans="16:16" x14ac:dyDescent="0.3">
      <c r="P100583" s="83"/>
    </row>
    <row r="100584" spans="16:16" x14ac:dyDescent="0.3">
      <c r="P100584" s="83"/>
    </row>
    <row r="100585" spans="16:16" x14ac:dyDescent="0.3">
      <c r="P100585" s="83"/>
    </row>
    <row r="100586" spans="16:16" x14ac:dyDescent="0.3">
      <c r="P100586" s="83"/>
    </row>
    <row r="100587" spans="16:16" x14ac:dyDescent="0.3">
      <c r="P100587" s="83"/>
    </row>
    <row r="100588" spans="16:16" x14ac:dyDescent="0.3">
      <c r="P100588" s="83"/>
    </row>
    <row r="100589" spans="16:16" x14ac:dyDescent="0.3">
      <c r="P100589" s="83"/>
    </row>
    <row r="100590" spans="16:16" x14ac:dyDescent="0.3">
      <c r="P100590" s="83"/>
    </row>
    <row r="100591" spans="16:16" x14ac:dyDescent="0.3">
      <c r="P100591" s="83"/>
    </row>
    <row r="100592" spans="16:16" x14ac:dyDescent="0.3">
      <c r="P100592" s="83"/>
    </row>
    <row r="100593" spans="16:16" x14ac:dyDescent="0.3">
      <c r="P100593" s="83"/>
    </row>
    <row r="100594" spans="16:16" x14ac:dyDescent="0.3">
      <c r="P100594" s="83"/>
    </row>
    <row r="100595" spans="16:16" x14ac:dyDescent="0.3">
      <c r="P100595" s="83"/>
    </row>
    <row r="100596" spans="16:16" x14ac:dyDescent="0.3">
      <c r="P100596" s="83"/>
    </row>
    <row r="100597" spans="16:16" x14ac:dyDescent="0.3">
      <c r="P100597" s="83"/>
    </row>
    <row r="100598" spans="16:16" x14ac:dyDescent="0.3">
      <c r="P100598" s="83"/>
    </row>
    <row r="100599" spans="16:16" x14ac:dyDescent="0.3">
      <c r="P100599" s="83"/>
    </row>
    <row r="100600" spans="16:16" x14ac:dyDescent="0.3">
      <c r="P100600" s="83"/>
    </row>
    <row r="100601" spans="16:16" x14ac:dyDescent="0.3">
      <c r="P100601" s="83"/>
    </row>
    <row r="100602" spans="16:16" x14ac:dyDescent="0.3">
      <c r="P100602" s="83"/>
    </row>
    <row r="100603" spans="16:16" x14ac:dyDescent="0.3">
      <c r="P100603" s="83"/>
    </row>
    <row r="100604" spans="16:16" x14ac:dyDescent="0.3">
      <c r="P100604" s="83"/>
    </row>
    <row r="100605" spans="16:16" x14ac:dyDescent="0.3">
      <c r="P100605" s="83"/>
    </row>
    <row r="100606" spans="16:16" x14ac:dyDescent="0.3">
      <c r="P100606" s="83"/>
    </row>
    <row r="100607" spans="16:16" x14ac:dyDescent="0.3">
      <c r="P100607" s="83"/>
    </row>
    <row r="100608" spans="16:16" x14ac:dyDescent="0.3">
      <c r="P100608" s="83"/>
    </row>
    <row r="100609" spans="16:16" x14ac:dyDescent="0.3">
      <c r="P100609" s="83"/>
    </row>
    <row r="100610" spans="16:16" x14ac:dyDescent="0.3">
      <c r="P100610" s="83"/>
    </row>
    <row r="100611" spans="16:16" x14ac:dyDescent="0.3">
      <c r="P100611" s="83"/>
    </row>
    <row r="100612" spans="16:16" x14ac:dyDescent="0.3">
      <c r="P100612" s="83"/>
    </row>
    <row r="100613" spans="16:16" x14ac:dyDescent="0.3">
      <c r="P100613" s="83"/>
    </row>
    <row r="100614" spans="16:16" x14ac:dyDescent="0.3">
      <c r="P100614" s="83"/>
    </row>
    <row r="100615" spans="16:16" x14ac:dyDescent="0.3">
      <c r="P100615" s="83"/>
    </row>
    <row r="100616" spans="16:16" x14ac:dyDescent="0.3">
      <c r="P100616" s="83"/>
    </row>
    <row r="100617" spans="16:16" x14ac:dyDescent="0.3">
      <c r="P100617" s="83"/>
    </row>
    <row r="100618" spans="16:16" x14ac:dyDescent="0.3">
      <c r="P100618" s="83"/>
    </row>
    <row r="100619" spans="16:16" x14ac:dyDescent="0.3">
      <c r="P100619" s="83"/>
    </row>
    <row r="100620" spans="16:16" x14ac:dyDescent="0.3">
      <c r="P100620" s="83"/>
    </row>
    <row r="100621" spans="16:16" x14ac:dyDescent="0.3">
      <c r="P100621" s="83"/>
    </row>
    <row r="100622" spans="16:16" x14ac:dyDescent="0.3">
      <c r="P100622" s="83"/>
    </row>
    <row r="100623" spans="16:16" x14ac:dyDescent="0.3">
      <c r="P100623" s="83"/>
    </row>
    <row r="100624" spans="16:16" x14ac:dyDescent="0.3">
      <c r="P100624" s="83"/>
    </row>
    <row r="100625" spans="16:16" x14ac:dyDescent="0.3">
      <c r="P100625" s="83"/>
    </row>
    <row r="100626" spans="16:16" x14ac:dyDescent="0.3">
      <c r="P100626" s="83"/>
    </row>
    <row r="100627" spans="16:16" x14ac:dyDescent="0.3">
      <c r="P100627" s="83"/>
    </row>
    <row r="100628" spans="16:16" x14ac:dyDescent="0.3">
      <c r="P100628" s="83"/>
    </row>
    <row r="100629" spans="16:16" x14ac:dyDescent="0.3">
      <c r="P100629" s="83"/>
    </row>
    <row r="100630" spans="16:16" x14ac:dyDescent="0.3">
      <c r="P100630" s="83"/>
    </row>
    <row r="100631" spans="16:16" x14ac:dyDescent="0.3">
      <c r="P100631" s="83"/>
    </row>
    <row r="100632" spans="16:16" x14ac:dyDescent="0.3">
      <c r="P100632" s="83"/>
    </row>
    <row r="100633" spans="16:16" x14ac:dyDescent="0.3">
      <c r="P100633" s="83"/>
    </row>
    <row r="100634" spans="16:16" x14ac:dyDescent="0.3">
      <c r="P100634" s="83"/>
    </row>
    <row r="100635" spans="16:16" x14ac:dyDescent="0.3">
      <c r="P100635" s="83"/>
    </row>
    <row r="100636" spans="16:16" x14ac:dyDescent="0.3">
      <c r="P100636" s="83"/>
    </row>
    <row r="100637" spans="16:16" x14ac:dyDescent="0.3">
      <c r="P100637" s="83"/>
    </row>
    <row r="100638" spans="16:16" x14ac:dyDescent="0.3">
      <c r="P100638" s="83"/>
    </row>
    <row r="100639" spans="16:16" x14ac:dyDescent="0.3">
      <c r="P100639" s="83"/>
    </row>
    <row r="100640" spans="16:16" x14ac:dyDescent="0.3">
      <c r="P100640" s="83"/>
    </row>
    <row r="100641" spans="16:16" x14ac:dyDescent="0.3">
      <c r="P100641" s="83"/>
    </row>
    <row r="100642" spans="16:16" x14ac:dyDescent="0.3">
      <c r="P100642" s="83"/>
    </row>
    <row r="100643" spans="16:16" x14ac:dyDescent="0.3">
      <c r="P100643" s="83"/>
    </row>
    <row r="100644" spans="16:16" x14ac:dyDescent="0.3">
      <c r="P100644" s="83"/>
    </row>
    <row r="100645" spans="16:16" x14ac:dyDescent="0.3">
      <c r="P100645" s="83"/>
    </row>
    <row r="100646" spans="16:16" x14ac:dyDescent="0.3">
      <c r="P100646" s="83"/>
    </row>
    <row r="100647" spans="16:16" x14ac:dyDescent="0.3">
      <c r="P100647" s="83"/>
    </row>
    <row r="100648" spans="16:16" x14ac:dyDescent="0.3">
      <c r="P100648" s="83"/>
    </row>
    <row r="100649" spans="16:16" x14ac:dyDescent="0.3">
      <c r="P100649" s="83"/>
    </row>
    <row r="100650" spans="16:16" x14ac:dyDescent="0.3">
      <c r="P100650" s="83"/>
    </row>
    <row r="100651" spans="16:16" x14ac:dyDescent="0.3">
      <c r="P100651" s="83"/>
    </row>
    <row r="100652" spans="16:16" x14ac:dyDescent="0.3">
      <c r="P100652" s="83"/>
    </row>
    <row r="100653" spans="16:16" x14ac:dyDescent="0.3">
      <c r="P100653" s="83"/>
    </row>
    <row r="100654" spans="16:16" x14ac:dyDescent="0.3">
      <c r="P100654" s="83"/>
    </row>
    <row r="100655" spans="16:16" x14ac:dyDescent="0.3">
      <c r="P100655" s="83"/>
    </row>
    <row r="100656" spans="16:16" x14ac:dyDescent="0.3">
      <c r="P100656" s="83"/>
    </row>
    <row r="100657" spans="16:16" x14ac:dyDescent="0.3">
      <c r="P100657" s="83"/>
    </row>
    <row r="100658" spans="16:16" x14ac:dyDescent="0.3">
      <c r="P100658" s="83"/>
    </row>
    <row r="100659" spans="16:16" x14ac:dyDescent="0.3">
      <c r="P100659" s="83"/>
    </row>
    <row r="100660" spans="16:16" x14ac:dyDescent="0.3">
      <c r="P100660" s="83"/>
    </row>
    <row r="100661" spans="16:16" x14ac:dyDescent="0.3">
      <c r="P100661" s="83"/>
    </row>
    <row r="100662" spans="16:16" x14ac:dyDescent="0.3">
      <c r="P100662" s="83"/>
    </row>
    <row r="100663" spans="16:16" x14ac:dyDescent="0.3">
      <c r="P100663" s="83"/>
    </row>
    <row r="100664" spans="16:16" x14ac:dyDescent="0.3">
      <c r="P100664" s="83"/>
    </row>
    <row r="100665" spans="16:16" x14ac:dyDescent="0.3">
      <c r="P100665" s="83"/>
    </row>
    <row r="100666" spans="16:16" x14ac:dyDescent="0.3">
      <c r="P100666" s="83"/>
    </row>
    <row r="100667" spans="16:16" x14ac:dyDescent="0.3">
      <c r="P100667" s="83"/>
    </row>
    <row r="100668" spans="16:16" x14ac:dyDescent="0.3">
      <c r="P100668" s="83"/>
    </row>
    <row r="100669" spans="16:16" x14ac:dyDescent="0.3">
      <c r="P100669" s="83"/>
    </row>
    <row r="100670" spans="16:16" x14ac:dyDescent="0.3">
      <c r="P100670" s="83"/>
    </row>
    <row r="100671" spans="16:16" x14ac:dyDescent="0.3">
      <c r="P100671" s="83"/>
    </row>
    <row r="100672" spans="16:16" x14ac:dyDescent="0.3">
      <c r="P100672" s="83"/>
    </row>
    <row r="100673" spans="16:16" x14ac:dyDescent="0.3">
      <c r="P100673" s="83"/>
    </row>
    <row r="100674" spans="16:16" x14ac:dyDescent="0.3">
      <c r="P100674" s="83"/>
    </row>
    <row r="100675" spans="16:16" x14ac:dyDescent="0.3">
      <c r="P100675" s="83"/>
    </row>
    <row r="100676" spans="16:16" x14ac:dyDescent="0.3">
      <c r="P100676" s="83"/>
    </row>
    <row r="100677" spans="16:16" x14ac:dyDescent="0.3">
      <c r="P100677" s="83"/>
    </row>
    <row r="100678" spans="16:16" x14ac:dyDescent="0.3">
      <c r="P100678" s="83"/>
    </row>
    <row r="100679" spans="16:16" x14ac:dyDescent="0.3">
      <c r="P100679" s="83"/>
    </row>
    <row r="100680" spans="16:16" x14ac:dyDescent="0.3">
      <c r="P100680" s="83"/>
    </row>
    <row r="100681" spans="16:16" x14ac:dyDescent="0.3">
      <c r="P100681" s="83"/>
    </row>
    <row r="100682" spans="16:16" x14ac:dyDescent="0.3">
      <c r="P100682" s="83"/>
    </row>
    <row r="100683" spans="16:16" x14ac:dyDescent="0.3">
      <c r="P100683" s="83"/>
    </row>
    <row r="100684" spans="16:16" x14ac:dyDescent="0.3">
      <c r="P100684" s="83"/>
    </row>
    <row r="100685" spans="16:16" x14ac:dyDescent="0.3">
      <c r="P100685" s="83"/>
    </row>
    <row r="100686" spans="16:16" x14ac:dyDescent="0.3">
      <c r="P100686" s="83"/>
    </row>
    <row r="100687" spans="16:16" x14ac:dyDescent="0.3">
      <c r="P100687" s="83"/>
    </row>
    <row r="100688" spans="16:16" x14ac:dyDescent="0.3">
      <c r="P100688" s="83"/>
    </row>
    <row r="100689" spans="16:16" x14ac:dyDescent="0.3">
      <c r="P100689" s="83"/>
    </row>
    <row r="100690" spans="16:16" x14ac:dyDescent="0.3">
      <c r="P100690" s="83"/>
    </row>
    <row r="100691" spans="16:16" x14ac:dyDescent="0.3">
      <c r="P100691" s="83"/>
    </row>
    <row r="100692" spans="16:16" x14ac:dyDescent="0.3">
      <c r="P100692" s="83"/>
    </row>
    <row r="100693" spans="16:16" x14ac:dyDescent="0.3">
      <c r="P100693" s="83"/>
    </row>
    <row r="100694" spans="16:16" x14ac:dyDescent="0.3">
      <c r="P100694" s="83"/>
    </row>
    <row r="100695" spans="16:16" x14ac:dyDescent="0.3">
      <c r="P100695" s="83"/>
    </row>
    <row r="100696" spans="16:16" x14ac:dyDescent="0.3">
      <c r="P100696" s="83"/>
    </row>
    <row r="100697" spans="16:16" x14ac:dyDescent="0.3">
      <c r="P100697" s="83"/>
    </row>
    <row r="100698" spans="16:16" x14ac:dyDescent="0.3">
      <c r="P100698" s="83"/>
    </row>
    <row r="100699" spans="16:16" x14ac:dyDescent="0.3">
      <c r="P100699" s="83"/>
    </row>
    <row r="100700" spans="16:16" x14ac:dyDescent="0.3">
      <c r="P100700" s="83"/>
    </row>
    <row r="100701" spans="16:16" x14ac:dyDescent="0.3">
      <c r="P100701" s="83"/>
    </row>
    <row r="100702" spans="16:16" x14ac:dyDescent="0.3">
      <c r="P100702" s="83"/>
    </row>
    <row r="100703" spans="16:16" x14ac:dyDescent="0.3">
      <c r="P100703" s="83"/>
    </row>
    <row r="100704" spans="16:16" x14ac:dyDescent="0.3">
      <c r="P100704" s="83"/>
    </row>
    <row r="100705" spans="16:16" x14ac:dyDescent="0.3">
      <c r="P100705" s="83"/>
    </row>
    <row r="100706" spans="16:16" x14ac:dyDescent="0.3">
      <c r="P100706" s="83"/>
    </row>
    <row r="100707" spans="16:16" x14ac:dyDescent="0.3">
      <c r="P100707" s="83"/>
    </row>
    <row r="100708" spans="16:16" x14ac:dyDescent="0.3">
      <c r="P100708" s="83"/>
    </row>
    <row r="100709" spans="16:16" x14ac:dyDescent="0.3">
      <c r="P100709" s="83"/>
    </row>
    <row r="100710" spans="16:16" x14ac:dyDescent="0.3">
      <c r="P100710" s="83"/>
    </row>
    <row r="100711" spans="16:16" x14ac:dyDescent="0.3">
      <c r="P100711" s="83"/>
    </row>
    <row r="100712" spans="16:16" x14ac:dyDescent="0.3">
      <c r="P100712" s="83"/>
    </row>
    <row r="100713" spans="16:16" x14ac:dyDescent="0.3">
      <c r="P100713" s="83"/>
    </row>
    <row r="100714" spans="16:16" x14ac:dyDescent="0.3">
      <c r="P100714" s="83"/>
    </row>
    <row r="100715" spans="16:16" x14ac:dyDescent="0.3">
      <c r="P100715" s="83"/>
    </row>
    <row r="100716" spans="16:16" x14ac:dyDescent="0.3">
      <c r="P100716" s="83"/>
    </row>
    <row r="100717" spans="16:16" x14ac:dyDescent="0.3">
      <c r="P100717" s="83"/>
    </row>
    <row r="100718" spans="16:16" x14ac:dyDescent="0.3">
      <c r="P100718" s="83"/>
    </row>
    <row r="100719" spans="16:16" x14ac:dyDescent="0.3">
      <c r="P100719" s="83"/>
    </row>
    <row r="100720" spans="16:16" x14ac:dyDescent="0.3">
      <c r="P100720" s="83"/>
    </row>
    <row r="100721" spans="16:16" x14ac:dyDescent="0.3">
      <c r="P100721" s="83"/>
    </row>
    <row r="100722" spans="16:16" x14ac:dyDescent="0.3">
      <c r="P100722" s="83"/>
    </row>
    <row r="100723" spans="16:16" x14ac:dyDescent="0.3">
      <c r="P100723" s="83"/>
    </row>
    <row r="100724" spans="16:16" x14ac:dyDescent="0.3">
      <c r="P100724" s="83"/>
    </row>
    <row r="100725" spans="16:16" x14ac:dyDescent="0.3">
      <c r="P100725" s="83"/>
    </row>
    <row r="100726" spans="16:16" x14ac:dyDescent="0.3">
      <c r="P100726" s="83"/>
    </row>
    <row r="100727" spans="16:16" x14ac:dyDescent="0.3">
      <c r="P100727" s="83"/>
    </row>
    <row r="100728" spans="16:16" x14ac:dyDescent="0.3">
      <c r="P100728" s="83"/>
    </row>
    <row r="100729" spans="16:16" x14ac:dyDescent="0.3">
      <c r="P100729" s="83"/>
    </row>
    <row r="100730" spans="16:16" x14ac:dyDescent="0.3">
      <c r="P100730" s="83"/>
    </row>
    <row r="100731" spans="16:16" x14ac:dyDescent="0.3">
      <c r="P100731" s="83"/>
    </row>
    <row r="100732" spans="16:16" x14ac:dyDescent="0.3">
      <c r="P100732" s="83"/>
    </row>
    <row r="100733" spans="16:16" x14ac:dyDescent="0.3">
      <c r="P100733" s="83"/>
    </row>
    <row r="100734" spans="16:16" x14ac:dyDescent="0.3">
      <c r="P100734" s="83"/>
    </row>
    <row r="100735" spans="16:16" x14ac:dyDescent="0.3">
      <c r="P100735" s="83"/>
    </row>
    <row r="100736" spans="16:16" x14ac:dyDescent="0.3">
      <c r="P100736" s="83"/>
    </row>
    <row r="100737" spans="16:16" x14ac:dyDescent="0.3">
      <c r="P100737" s="83"/>
    </row>
    <row r="100738" spans="16:16" x14ac:dyDescent="0.3">
      <c r="P100738" s="83"/>
    </row>
    <row r="100739" spans="16:16" x14ac:dyDescent="0.3">
      <c r="P100739" s="83"/>
    </row>
    <row r="100740" spans="16:16" x14ac:dyDescent="0.3">
      <c r="P100740" s="83"/>
    </row>
    <row r="100741" spans="16:16" x14ac:dyDescent="0.3">
      <c r="P100741" s="83"/>
    </row>
    <row r="100742" spans="16:16" x14ac:dyDescent="0.3">
      <c r="P100742" s="83"/>
    </row>
    <row r="100743" spans="16:16" x14ac:dyDescent="0.3">
      <c r="P100743" s="83"/>
    </row>
    <row r="100744" spans="16:16" x14ac:dyDescent="0.3">
      <c r="P100744" s="83"/>
    </row>
    <row r="100745" spans="16:16" x14ac:dyDescent="0.3">
      <c r="P100745" s="83"/>
    </row>
    <row r="100746" spans="16:16" x14ac:dyDescent="0.3">
      <c r="P100746" s="83"/>
    </row>
    <row r="100747" spans="16:16" x14ac:dyDescent="0.3">
      <c r="P100747" s="83"/>
    </row>
    <row r="100748" spans="16:16" x14ac:dyDescent="0.3">
      <c r="P100748" s="83"/>
    </row>
    <row r="100749" spans="16:16" x14ac:dyDescent="0.3">
      <c r="P100749" s="83"/>
    </row>
    <row r="100750" spans="16:16" x14ac:dyDescent="0.3">
      <c r="P100750" s="83"/>
    </row>
    <row r="100751" spans="16:16" x14ac:dyDescent="0.3">
      <c r="P100751" s="83"/>
    </row>
    <row r="100752" spans="16:16" x14ac:dyDescent="0.3">
      <c r="P100752" s="83"/>
    </row>
    <row r="100753" spans="16:16" x14ac:dyDescent="0.3">
      <c r="P100753" s="83"/>
    </row>
    <row r="100754" spans="16:16" x14ac:dyDescent="0.3">
      <c r="P100754" s="83"/>
    </row>
    <row r="100755" spans="16:16" x14ac:dyDescent="0.3">
      <c r="P100755" s="83"/>
    </row>
    <row r="100756" spans="16:16" x14ac:dyDescent="0.3">
      <c r="P100756" s="83"/>
    </row>
    <row r="100757" spans="16:16" x14ac:dyDescent="0.3">
      <c r="P100757" s="83"/>
    </row>
    <row r="100758" spans="16:16" x14ac:dyDescent="0.3">
      <c r="P100758" s="83"/>
    </row>
    <row r="100759" spans="16:16" x14ac:dyDescent="0.3">
      <c r="P100759" s="83"/>
    </row>
    <row r="100760" spans="16:16" x14ac:dyDescent="0.3">
      <c r="P100760" s="83"/>
    </row>
    <row r="100761" spans="16:16" x14ac:dyDescent="0.3">
      <c r="P100761" s="83"/>
    </row>
    <row r="100762" spans="16:16" x14ac:dyDescent="0.3">
      <c r="P100762" s="83"/>
    </row>
    <row r="100763" spans="16:16" x14ac:dyDescent="0.3">
      <c r="P100763" s="83"/>
    </row>
    <row r="100764" spans="16:16" x14ac:dyDescent="0.3">
      <c r="P100764" s="83"/>
    </row>
    <row r="100765" spans="16:16" x14ac:dyDescent="0.3">
      <c r="P100765" s="83"/>
    </row>
    <row r="100766" spans="16:16" x14ac:dyDescent="0.3">
      <c r="P100766" s="83"/>
    </row>
    <row r="100767" spans="16:16" x14ac:dyDescent="0.3">
      <c r="P100767" s="83"/>
    </row>
    <row r="100768" spans="16:16" x14ac:dyDescent="0.3">
      <c r="P100768" s="83"/>
    </row>
    <row r="100769" spans="16:16" x14ac:dyDescent="0.3">
      <c r="P100769" s="83"/>
    </row>
    <row r="100770" spans="16:16" x14ac:dyDescent="0.3">
      <c r="P100770" s="83"/>
    </row>
    <row r="100771" spans="16:16" x14ac:dyDescent="0.3">
      <c r="P100771" s="83"/>
    </row>
    <row r="100772" spans="16:16" x14ac:dyDescent="0.3">
      <c r="P100772" s="83"/>
    </row>
    <row r="100773" spans="16:16" x14ac:dyDescent="0.3">
      <c r="P100773" s="83"/>
    </row>
    <row r="100774" spans="16:16" x14ac:dyDescent="0.3">
      <c r="P100774" s="83"/>
    </row>
    <row r="100775" spans="16:16" x14ac:dyDescent="0.3">
      <c r="P100775" s="83"/>
    </row>
    <row r="100776" spans="16:16" x14ac:dyDescent="0.3">
      <c r="P100776" s="83"/>
    </row>
    <row r="100777" spans="16:16" x14ac:dyDescent="0.3">
      <c r="P100777" s="83"/>
    </row>
    <row r="100778" spans="16:16" x14ac:dyDescent="0.3">
      <c r="P100778" s="83"/>
    </row>
    <row r="100779" spans="16:16" x14ac:dyDescent="0.3">
      <c r="P100779" s="83"/>
    </row>
    <row r="100780" spans="16:16" x14ac:dyDescent="0.3">
      <c r="P100780" s="83"/>
    </row>
    <row r="100781" spans="16:16" x14ac:dyDescent="0.3">
      <c r="P100781" s="83"/>
    </row>
    <row r="100782" spans="16:16" x14ac:dyDescent="0.3">
      <c r="P100782" s="83"/>
    </row>
    <row r="100783" spans="16:16" x14ac:dyDescent="0.3">
      <c r="P100783" s="83"/>
    </row>
    <row r="100784" spans="16:16" x14ac:dyDescent="0.3">
      <c r="P100784" s="83"/>
    </row>
    <row r="100785" spans="16:16" x14ac:dyDescent="0.3">
      <c r="P100785" s="83"/>
    </row>
    <row r="100786" spans="16:16" x14ac:dyDescent="0.3">
      <c r="P100786" s="83"/>
    </row>
    <row r="100787" spans="16:16" x14ac:dyDescent="0.3">
      <c r="P100787" s="83"/>
    </row>
    <row r="100788" spans="16:16" x14ac:dyDescent="0.3">
      <c r="P100788" s="83"/>
    </row>
    <row r="100789" spans="16:16" x14ac:dyDescent="0.3">
      <c r="P100789" s="83"/>
    </row>
    <row r="100790" spans="16:16" x14ac:dyDescent="0.3">
      <c r="P100790" s="83"/>
    </row>
    <row r="100791" spans="16:16" x14ac:dyDescent="0.3">
      <c r="P100791" s="83"/>
    </row>
    <row r="100792" spans="16:16" x14ac:dyDescent="0.3">
      <c r="P100792" s="83"/>
    </row>
    <row r="100793" spans="16:16" x14ac:dyDescent="0.3">
      <c r="P100793" s="83"/>
    </row>
    <row r="100794" spans="16:16" x14ac:dyDescent="0.3">
      <c r="P100794" s="83"/>
    </row>
    <row r="100795" spans="16:16" x14ac:dyDescent="0.3">
      <c r="P100795" s="83"/>
    </row>
    <row r="100796" spans="16:16" x14ac:dyDescent="0.3">
      <c r="P100796" s="83"/>
    </row>
    <row r="100797" spans="16:16" x14ac:dyDescent="0.3">
      <c r="P100797" s="83"/>
    </row>
    <row r="100798" spans="16:16" x14ac:dyDescent="0.3">
      <c r="P100798" s="83"/>
    </row>
    <row r="100799" spans="16:16" x14ac:dyDescent="0.3">
      <c r="P100799" s="83"/>
    </row>
    <row r="100800" spans="16:16" x14ac:dyDescent="0.3">
      <c r="P100800" s="83"/>
    </row>
    <row r="100801" spans="16:16" x14ac:dyDescent="0.3">
      <c r="P100801" s="83"/>
    </row>
    <row r="100802" spans="16:16" x14ac:dyDescent="0.3">
      <c r="P100802" s="83"/>
    </row>
    <row r="100803" spans="16:16" x14ac:dyDescent="0.3">
      <c r="P100803" s="83"/>
    </row>
    <row r="100804" spans="16:16" x14ac:dyDescent="0.3">
      <c r="P100804" s="83"/>
    </row>
    <row r="100805" spans="16:16" x14ac:dyDescent="0.3">
      <c r="P100805" s="83"/>
    </row>
    <row r="100806" spans="16:16" x14ac:dyDescent="0.3">
      <c r="P100806" s="83"/>
    </row>
    <row r="100807" spans="16:16" x14ac:dyDescent="0.3">
      <c r="P100807" s="83"/>
    </row>
    <row r="100808" spans="16:16" x14ac:dyDescent="0.3">
      <c r="P100808" s="83"/>
    </row>
    <row r="100809" spans="16:16" x14ac:dyDescent="0.3">
      <c r="P100809" s="83"/>
    </row>
    <row r="100810" spans="16:16" x14ac:dyDescent="0.3">
      <c r="P100810" s="83"/>
    </row>
    <row r="100811" spans="16:16" x14ac:dyDescent="0.3">
      <c r="P100811" s="83"/>
    </row>
    <row r="100812" spans="16:16" x14ac:dyDescent="0.3">
      <c r="P100812" s="83"/>
    </row>
    <row r="100813" spans="16:16" x14ac:dyDescent="0.3">
      <c r="P100813" s="83"/>
    </row>
    <row r="100814" spans="16:16" x14ac:dyDescent="0.3">
      <c r="P100814" s="83"/>
    </row>
    <row r="100815" spans="16:16" x14ac:dyDescent="0.3">
      <c r="P100815" s="83"/>
    </row>
    <row r="100816" spans="16:16" x14ac:dyDescent="0.3">
      <c r="P100816" s="83"/>
    </row>
    <row r="100817" spans="16:16" x14ac:dyDescent="0.3">
      <c r="P100817" s="83"/>
    </row>
    <row r="100818" spans="16:16" x14ac:dyDescent="0.3">
      <c r="P100818" s="83"/>
    </row>
    <row r="100819" spans="16:16" x14ac:dyDescent="0.3">
      <c r="P100819" s="83"/>
    </row>
    <row r="100820" spans="16:16" x14ac:dyDescent="0.3">
      <c r="P100820" s="83"/>
    </row>
    <row r="100821" spans="16:16" x14ac:dyDescent="0.3">
      <c r="P100821" s="83"/>
    </row>
    <row r="100822" spans="16:16" x14ac:dyDescent="0.3">
      <c r="P100822" s="83"/>
    </row>
    <row r="100823" spans="16:16" x14ac:dyDescent="0.3">
      <c r="P100823" s="83"/>
    </row>
    <row r="100824" spans="16:16" x14ac:dyDescent="0.3">
      <c r="P100824" s="83"/>
    </row>
    <row r="100825" spans="16:16" x14ac:dyDescent="0.3">
      <c r="P100825" s="83"/>
    </row>
    <row r="100826" spans="16:16" x14ac:dyDescent="0.3">
      <c r="P100826" s="83"/>
    </row>
    <row r="100827" spans="16:16" x14ac:dyDescent="0.3">
      <c r="P100827" s="83"/>
    </row>
    <row r="100828" spans="16:16" x14ac:dyDescent="0.3">
      <c r="P100828" s="83"/>
    </row>
    <row r="100829" spans="16:16" x14ac:dyDescent="0.3">
      <c r="P100829" s="83"/>
    </row>
    <row r="100830" spans="16:16" x14ac:dyDescent="0.3">
      <c r="P100830" s="83"/>
    </row>
    <row r="100831" spans="16:16" x14ac:dyDescent="0.3">
      <c r="P100831" s="83"/>
    </row>
    <row r="100832" spans="16:16" x14ac:dyDescent="0.3">
      <c r="P100832" s="83"/>
    </row>
    <row r="100833" spans="16:16" x14ac:dyDescent="0.3">
      <c r="P100833" s="83"/>
    </row>
    <row r="100834" spans="16:16" x14ac:dyDescent="0.3">
      <c r="P100834" s="83"/>
    </row>
    <row r="100835" spans="16:16" x14ac:dyDescent="0.3">
      <c r="P100835" s="83"/>
    </row>
    <row r="100836" spans="16:16" x14ac:dyDescent="0.3">
      <c r="P100836" s="83"/>
    </row>
    <row r="100837" spans="16:16" x14ac:dyDescent="0.3">
      <c r="P100837" s="83"/>
    </row>
    <row r="100838" spans="16:16" x14ac:dyDescent="0.3">
      <c r="P100838" s="83"/>
    </row>
    <row r="100839" spans="16:16" x14ac:dyDescent="0.3">
      <c r="P100839" s="83"/>
    </row>
    <row r="100840" spans="16:16" x14ac:dyDescent="0.3">
      <c r="P100840" s="83"/>
    </row>
    <row r="100841" spans="16:16" x14ac:dyDescent="0.3">
      <c r="P100841" s="83"/>
    </row>
    <row r="100842" spans="16:16" x14ac:dyDescent="0.3">
      <c r="P100842" s="83"/>
    </row>
    <row r="100843" spans="16:16" x14ac:dyDescent="0.3">
      <c r="P100843" s="83"/>
    </row>
    <row r="100844" spans="16:16" x14ac:dyDescent="0.3">
      <c r="P100844" s="83"/>
    </row>
    <row r="100845" spans="16:16" x14ac:dyDescent="0.3">
      <c r="P100845" s="83"/>
    </row>
    <row r="100846" spans="16:16" x14ac:dyDescent="0.3">
      <c r="P100846" s="83"/>
    </row>
    <row r="100847" spans="16:16" x14ac:dyDescent="0.3">
      <c r="P100847" s="83"/>
    </row>
    <row r="100848" spans="16:16" x14ac:dyDescent="0.3">
      <c r="P100848" s="83"/>
    </row>
    <row r="100849" spans="16:16" x14ac:dyDescent="0.3">
      <c r="P100849" s="83"/>
    </row>
    <row r="100850" spans="16:16" x14ac:dyDescent="0.3">
      <c r="P100850" s="83"/>
    </row>
    <row r="100851" spans="16:16" x14ac:dyDescent="0.3">
      <c r="P100851" s="83"/>
    </row>
    <row r="100852" spans="16:16" x14ac:dyDescent="0.3">
      <c r="P100852" s="83"/>
    </row>
    <row r="100853" spans="16:16" x14ac:dyDescent="0.3">
      <c r="P100853" s="83"/>
    </row>
    <row r="100854" spans="16:16" x14ac:dyDescent="0.3">
      <c r="P100854" s="83"/>
    </row>
    <row r="100855" spans="16:16" x14ac:dyDescent="0.3">
      <c r="P100855" s="83"/>
    </row>
    <row r="100856" spans="16:16" x14ac:dyDescent="0.3">
      <c r="P100856" s="83"/>
    </row>
    <row r="100857" spans="16:16" x14ac:dyDescent="0.3">
      <c r="P100857" s="83"/>
    </row>
    <row r="100858" spans="16:16" x14ac:dyDescent="0.3">
      <c r="P100858" s="83"/>
    </row>
    <row r="100859" spans="16:16" x14ac:dyDescent="0.3">
      <c r="P100859" s="83"/>
    </row>
    <row r="100860" spans="16:16" x14ac:dyDescent="0.3">
      <c r="P100860" s="83"/>
    </row>
    <row r="100861" spans="16:16" x14ac:dyDescent="0.3">
      <c r="P100861" s="83"/>
    </row>
    <row r="100862" spans="16:16" x14ac:dyDescent="0.3">
      <c r="P100862" s="83"/>
    </row>
    <row r="100863" spans="16:16" x14ac:dyDescent="0.3">
      <c r="P100863" s="83"/>
    </row>
    <row r="100864" spans="16:16" x14ac:dyDescent="0.3">
      <c r="P100864" s="83"/>
    </row>
    <row r="100865" spans="16:16" x14ac:dyDescent="0.3">
      <c r="P100865" s="83"/>
    </row>
    <row r="100866" spans="16:16" x14ac:dyDescent="0.3">
      <c r="P100866" s="83"/>
    </row>
    <row r="100867" spans="16:16" x14ac:dyDescent="0.3">
      <c r="P100867" s="83"/>
    </row>
    <row r="100868" spans="16:16" x14ac:dyDescent="0.3">
      <c r="P100868" s="83"/>
    </row>
    <row r="100869" spans="16:16" x14ac:dyDescent="0.3">
      <c r="P100869" s="83"/>
    </row>
    <row r="100870" spans="16:16" x14ac:dyDescent="0.3">
      <c r="P100870" s="83"/>
    </row>
    <row r="100871" spans="16:16" x14ac:dyDescent="0.3">
      <c r="P100871" s="83"/>
    </row>
    <row r="100872" spans="16:16" x14ac:dyDescent="0.3">
      <c r="P100872" s="83"/>
    </row>
    <row r="100873" spans="16:16" x14ac:dyDescent="0.3">
      <c r="P100873" s="83"/>
    </row>
    <row r="100874" spans="16:16" x14ac:dyDescent="0.3">
      <c r="P100874" s="83"/>
    </row>
    <row r="100875" spans="16:16" x14ac:dyDescent="0.3">
      <c r="P100875" s="83"/>
    </row>
    <row r="100876" spans="16:16" x14ac:dyDescent="0.3">
      <c r="P100876" s="83"/>
    </row>
    <row r="100877" spans="16:16" x14ac:dyDescent="0.3">
      <c r="P100877" s="83"/>
    </row>
    <row r="100878" spans="16:16" x14ac:dyDescent="0.3">
      <c r="P100878" s="83"/>
    </row>
    <row r="100879" spans="16:16" x14ac:dyDescent="0.3">
      <c r="P100879" s="83"/>
    </row>
    <row r="100880" spans="16:16" x14ac:dyDescent="0.3">
      <c r="P100880" s="83"/>
    </row>
    <row r="100881" spans="16:16" x14ac:dyDescent="0.3">
      <c r="P100881" s="83"/>
    </row>
    <row r="100882" spans="16:16" x14ac:dyDescent="0.3">
      <c r="P100882" s="83"/>
    </row>
    <row r="100883" spans="16:16" x14ac:dyDescent="0.3">
      <c r="P100883" s="83"/>
    </row>
    <row r="100884" spans="16:16" x14ac:dyDescent="0.3">
      <c r="P100884" s="83"/>
    </row>
    <row r="100885" spans="16:16" x14ac:dyDescent="0.3">
      <c r="P100885" s="83"/>
    </row>
    <row r="100886" spans="16:16" x14ac:dyDescent="0.3">
      <c r="P100886" s="83"/>
    </row>
    <row r="100887" spans="16:16" x14ac:dyDescent="0.3">
      <c r="P100887" s="83"/>
    </row>
    <row r="100888" spans="16:16" x14ac:dyDescent="0.3">
      <c r="P100888" s="83"/>
    </row>
    <row r="100889" spans="16:16" x14ac:dyDescent="0.3">
      <c r="P100889" s="83"/>
    </row>
    <row r="100890" spans="16:16" x14ac:dyDescent="0.3">
      <c r="P100890" s="83"/>
    </row>
    <row r="100891" spans="16:16" x14ac:dyDescent="0.3">
      <c r="P100891" s="83"/>
    </row>
    <row r="100892" spans="16:16" x14ac:dyDescent="0.3">
      <c r="P100892" s="83"/>
    </row>
    <row r="100893" spans="16:16" x14ac:dyDescent="0.3">
      <c r="P100893" s="83"/>
    </row>
    <row r="100894" spans="16:16" x14ac:dyDescent="0.3">
      <c r="P100894" s="83"/>
    </row>
    <row r="100895" spans="16:16" x14ac:dyDescent="0.3">
      <c r="P100895" s="83"/>
    </row>
    <row r="100896" spans="16:16" x14ac:dyDescent="0.3">
      <c r="P100896" s="83"/>
    </row>
    <row r="100897" spans="16:16" x14ac:dyDescent="0.3">
      <c r="P100897" s="83"/>
    </row>
    <row r="100898" spans="16:16" x14ac:dyDescent="0.3">
      <c r="P100898" s="83"/>
    </row>
    <row r="100899" spans="16:16" x14ac:dyDescent="0.3">
      <c r="P100899" s="83"/>
    </row>
    <row r="100900" spans="16:16" x14ac:dyDescent="0.3">
      <c r="P100900" s="83"/>
    </row>
    <row r="100901" spans="16:16" x14ac:dyDescent="0.3">
      <c r="P100901" s="83"/>
    </row>
    <row r="100902" spans="16:16" x14ac:dyDescent="0.3">
      <c r="P100902" s="83"/>
    </row>
    <row r="100903" spans="16:16" x14ac:dyDescent="0.3">
      <c r="P100903" s="83"/>
    </row>
    <row r="100904" spans="16:16" x14ac:dyDescent="0.3">
      <c r="P100904" s="83"/>
    </row>
    <row r="100905" spans="16:16" x14ac:dyDescent="0.3">
      <c r="P100905" s="83"/>
    </row>
    <row r="100906" spans="16:16" x14ac:dyDescent="0.3">
      <c r="P100906" s="83"/>
    </row>
    <row r="100907" spans="16:16" x14ac:dyDescent="0.3">
      <c r="P100907" s="83"/>
    </row>
    <row r="100908" spans="16:16" x14ac:dyDescent="0.3">
      <c r="P100908" s="83"/>
    </row>
    <row r="100909" spans="16:16" x14ac:dyDescent="0.3">
      <c r="P100909" s="83"/>
    </row>
    <row r="100910" spans="16:16" x14ac:dyDescent="0.3">
      <c r="P100910" s="83"/>
    </row>
    <row r="100911" spans="16:16" x14ac:dyDescent="0.3">
      <c r="P100911" s="83"/>
    </row>
    <row r="100912" spans="16:16" x14ac:dyDescent="0.3">
      <c r="P100912" s="83"/>
    </row>
    <row r="100913" spans="16:16" x14ac:dyDescent="0.3">
      <c r="P100913" s="83"/>
    </row>
    <row r="100914" spans="16:16" x14ac:dyDescent="0.3">
      <c r="P100914" s="83"/>
    </row>
    <row r="100915" spans="16:16" x14ac:dyDescent="0.3">
      <c r="P100915" s="83"/>
    </row>
    <row r="100916" spans="16:16" x14ac:dyDescent="0.3">
      <c r="P100916" s="83"/>
    </row>
    <row r="100917" spans="16:16" x14ac:dyDescent="0.3">
      <c r="P100917" s="83"/>
    </row>
    <row r="100918" spans="16:16" x14ac:dyDescent="0.3">
      <c r="P100918" s="83"/>
    </row>
    <row r="100919" spans="16:16" x14ac:dyDescent="0.3">
      <c r="P100919" s="83"/>
    </row>
    <row r="100920" spans="16:16" x14ac:dyDescent="0.3">
      <c r="P100920" s="83"/>
    </row>
    <row r="100921" spans="16:16" x14ac:dyDescent="0.3">
      <c r="P100921" s="83"/>
    </row>
    <row r="100922" spans="16:16" x14ac:dyDescent="0.3">
      <c r="P100922" s="83"/>
    </row>
    <row r="100923" spans="16:16" x14ac:dyDescent="0.3">
      <c r="P100923" s="83"/>
    </row>
    <row r="100924" spans="16:16" x14ac:dyDescent="0.3">
      <c r="P100924" s="83"/>
    </row>
    <row r="100925" spans="16:16" x14ac:dyDescent="0.3">
      <c r="P100925" s="83"/>
    </row>
    <row r="100926" spans="16:16" x14ac:dyDescent="0.3">
      <c r="P100926" s="83"/>
    </row>
    <row r="100927" spans="16:16" x14ac:dyDescent="0.3">
      <c r="P100927" s="83"/>
    </row>
    <row r="100928" spans="16:16" x14ac:dyDescent="0.3">
      <c r="P100928" s="83"/>
    </row>
    <row r="100929" spans="16:16" x14ac:dyDescent="0.3">
      <c r="P100929" s="83"/>
    </row>
    <row r="100930" spans="16:16" x14ac:dyDescent="0.3">
      <c r="P100930" s="83"/>
    </row>
    <row r="100931" spans="16:16" x14ac:dyDescent="0.3">
      <c r="P100931" s="83"/>
    </row>
    <row r="100932" spans="16:16" x14ac:dyDescent="0.3">
      <c r="P100932" s="83"/>
    </row>
    <row r="100933" spans="16:16" x14ac:dyDescent="0.3">
      <c r="P100933" s="83"/>
    </row>
    <row r="100934" spans="16:16" x14ac:dyDescent="0.3">
      <c r="P100934" s="83"/>
    </row>
    <row r="100935" spans="16:16" x14ac:dyDescent="0.3">
      <c r="P100935" s="83"/>
    </row>
    <row r="100936" spans="16:16" x14ac:dyDescent="0.3">
      <c r="P100936" s="83"/>
    </row>
    <row r="100937" spans="16:16" x14ac:dyDescent="0.3">
      <c r="P100937" s="83"/>
    </row>
    <row r="100938" spans="16:16" x14ac:dyDescent="0.3">
      <c r="P100938" s="83"/>
    </row>
    <row r="100939" spans="16:16" x14ac:dyDescent="0.3">
      <c r="P100939" s="83"/>
    </row>
    <row r="100940" spans="16:16" x14ac:dyDescent="0.3">
      <c r="P100940" s="83"/>
    </row>
    <row r="100941" spans="16:16" x14ac:dyDescent="0.3">
      <c r="P100941" s="83"/>
    </row>
    <row r="100942" spans="16:16" x14ac:dyDescent="0.3">
      <c r="P100942" s="83"/>
    </row>
    <row r="100943" spans="16:16" x14ac:dyDescent="0.3">
      <c r="P100943" s="83"/>
    </row>
    <row r="100944" spans="16:16" x14ac:dyDescent="0.3">
      <c r="P100944" s="83"/>
    </row>
    <row r="100945" spans="16:16" x14ac:dyDescent="0.3">
      <c r="P100945" s="83"/>
    </row>
    <row r="100946" spans="16:16" x14ac:dyDescent="0.3">
      <c r="P100946" s="83"/>
    </row>
    <row r="100947" spans="16:16" x14ac:dyDescent="0.3">
      <c r="P100947" s="83"/>
    </row>
    <row r="100948" spans="16:16" x14ac:dyDescent="0.3">
      <c r="P100948" s="83"/>
    </row>
    <row r="100949" spans="16:16" x14ac:dyDescent="0.3">
      <c r="P100949" s="83"/>
    </row>
    <row r="100950" spans="16:16" x14ac:dyDescent="0.3">
      <c r="P100950" s="83"/>
    </row>
    <row r="100951" spans="16:16" x14ac:dyDescent="0.3">
      <c r="P100951" s="83"/>
    </row>
    <row r="100952" spans="16:16" x14ac:dyDescent="0.3">
      <c r="P100952" s="83"/>
    </row>
    <row r="100953" spans="16:16" x14ac:dyDescent="0.3">
      <c r="P100953" s="83"/>
    </row>
    <row r="100954" spans="16:16" x14ac:dyDescent="0.3">
      <c r="P100954" s="83"/>
    </row>
    <row r="100955" spans="16:16" x14ac:dyDescent="0.3">
      <c r="P100955" s="83"/>
    </row>
    <row r="100956" spans="16:16" x14ac:dyDescent="0.3">
      <c r="P100956" s="83"/>
    </row>
    <row r="100957" spans="16:16" x14ac:dyDescent="0.3">
      <c r="P100957" s="83"/>
    </row>
    <row r="100958" spans="16:16" x14ac:dyDescent="0.3">
      <c r="P100958" s="83"/>
    </row>
    <row r="100959" spans="16:16" x14ac:dyDescent="0.3">
      <c r="P100959" s="83"/>
    </row>
    <row r="100960" spans="16:16" x14ac:dyDescent="0.3">
      <c r="P100960" s="83"/>
    </row>
    <row r="100961" spans="16:16" x14ac:dyDescent="0.3">
      <c r="P100961" s="83"/>
    </row>
    <row r="100962" spans="16:16" x14ac:dyDescent="0.3">
      <c r="P100962" s="83"/>
    </row>
    <row r="100963" spans="16:16" x14ac:dyDescent="0.3">
      <c r="P100963" s="83"/>
    </row>
    <row r="100964" spans="16:16" x14ac:dyDescent="0.3">
      <c r="P100964" s="83"/>
    </row>
    <row r="100965" spans="16:16" x14ac:dyDescent="0.3">
      <c r="P100965" s="83"/>
    </row>
    <row r="100966" spans="16:16" x14ac:dyDescent="0.3">
      <c r="P100966" s="83"/>
    </row>
    <row r="100967" spans="16:16" x14ac:dyDescent="0.3">
      <c r="P100967" s="83"/>
    </row>
    <row r="100968" spans="16:16" x14ac:dyDescent="0.3">
      <c r="P100968" s="83"/>
    </row>
    <row r="100969" spans="16:16" x14ac:dyDescent="0.3">
      <c r="P100969" s="83"/>
    </row>
    <row r="100970" spans="16:16" x14ac:dyDescent="0.3">
      <c r="P100970" s="83"/>
    </row>
    <row r="100971" spans="16:16" x14ac:dyDescent="0.3">
      <c r="P100971" s="83"/>
    </row>
    <row r="100972" spans="16:16" x14ac:dyDescent="0.3">
      <c r="P100972" s="83"/>
    </row>
    <row r="100973" spans="16:16" x14ac:dyDescent="0.3">
      <c r="P100973" s="83"/>
    </row>
    <row r="100974" spans="16:16" x14ac:dyDescent="0.3">
      <c r="P100974" s="83"/>
    </row>
    <row r="100975" spans="16:16" x14ac:dyDescent="0.3">
      <c r="P100975" s="83"/>
    </row>
    <row r="100976" spans="16:16" x14ac:dyDescent="0.3">
      <c r="P100976" s="83"/>
    </row>
    <row r="100977" spans="16:16" x14ac:dyDescent="0.3">
      <c r="P100977" s="83"/>
    </row>
    <row r="100978" spans="16:16" x14ac:dyDescent="0.3">
      <c r="P100978" s="83"/>
    </row>
    <row r="100979" spans="16:16" x14ac:dyDescent="0.3">
      <c r="P100979" s="83"/>
    </row>
    <row r="100980" spans="16:16" x14ac:dyDescent="0.3">
      <c r="P100980" s="83"/>
    </row>
    <row r="100981" spans="16:16" x14ac:dyDescent="0.3">
      <c r="P100981" s="83"/>
    </row>
    <row r="100982" spans="16:16" x14ac:dyDescent="0.3">
      <c r="P100982" s="83"/>
    </row>
    <row r="100983" spans="16:16" x14ac:dyDescent="0.3">
      <c r="P100983" s="83"/>
    </row>
    <row r="100984" spans="16:16" x14ac:dyDescent="0.3">
      <c r="P100984" s="83"/>
    </row>
    <row r="100985" spans="16:16" x14ac:dyDescent="0.3">
      <c r="P100985" s="83"/>
    </row>
    <row r="100986" spans="16:16" x14ac:dyDescent="0.3">
      <c r="P100986" s="83"/>
    </row>
    <row r="100987" spans="16:16" x14ac:dyDescent="0.3">
      <c r="P100987" s="83"/>
    </row>
    <row r="100988" spans="16:16" x14ac:dyDescent="0.3">
      <c r="P100988" s="83"/>
    </row>
    <row r="100989" spans="16:16" x14ac:dyDescent="0.3">
      <c r="P100989" s="83"/>
    </row>
    <row r="100990" spans="16:16" x14ac:dyDescent="0.3">
      <c r="P100990" s="83"/>
    </row>
    <row r="100991" spans="16:16" x14ac:dyDescent="0.3">
      <c r="P100991" s="83"/>
    </row>
    <row r="100992" spans="16:16" x14ac:dyDescent="0.3">
      <c r="P100992" s="83"/>
    </row>
    <row r="100993" spans="16:16" x14ac:dyDescent="0.3">
      <c r="P100993" s="83"/>
    </row>
    <row r="100994" spans="16:16" x14ac:dyDescent="0.3">
      <c r="P100994" s="83"/>
    </row>
    <row r="100995" spans="16:16" x14ac:dyDescent="0.3">
      <c r="P100995" s="83"/>
    </row>
    <row r="100996" spans="16:16" x14ac:dyDescent="0.3">
      <c r="P100996" s="83"/>
    </row>
    <row r="100997" spans="16:16" x14ac:dyDescent="0.3">
      <c r="P100997" s="83"/>
    </row>
    <row r="100998" spans="16:16" x14ac:dyDescent="0.3">
      <c r="P100998" s="83"/>
    </row>
    <row r="100999" spans="16:16" x14ac:dyDescent="0.3">
      <c r="P100999" s="83"/>
    </row>
    <row r="101000" spans="16:16" x14ac:dyDescent="0.3">
      <c r="P101000" s="83"/>
    </row>
    <row r="101001" spans="16:16" x14ac:dyDescent="0.3">
      <c r="P101001" s="83"/>
    </row>
    <row r="101002" spans="16:16" x14ac:dyDescent="0.3">
      <c r="P101002" s="83"/>
    </row>
    <row r="101003" spans="16:16" x14ac:dyDescent="0.3">
      <c r="P101003" s="83"/>
    </row>
    <row r="101004" spans="16:16" x14ac:dyDescent="0.3">
      <c r="P101004" s="83"/>
    </row>
    <row r="101005" spans="16:16" x14ac:dyDescent="0.3">
      <c r="P101005" s="83"/>
    </row>
    <row r="101006" spans="16:16" x14ac:dyDescent="0.3">
      <c r="P101006" s="83"/>
    </row>
    <row r="101007" spans="16:16" x14ac:dyDescent="0.3">
      <c r="P101007" s="83"/>
    </row>
    <row r="101008" spans="16:16" x14ac:dyDescent="0.3">
      <c r="P101008" s="83"/>
    </row>
    <row r="101009" spans="16:16" x14ac:dyDescent="0.3">
      <c r="P101009" s="83"/>
    </row>
    <row r="101010" spans="16:16" x14ac:dyDescent="0.3">
      <c r="P101010" s="83"/>
    </row>
    <row r="101011" spans="16:16" x14ac:dyDescent="0.3">
      <c r="P101011" s="83"/>
    </row>
    <row r="101012" spans="16:16" x14ac:dyDescent="0.3">
      <c r="P101012" s="83"/>
    </row>
    <row r="101013" spans="16:16" x14ac:dyDescent="0.3">
      <c r="P101013" s="83"/>
    </row>
    <row r="101014" spans="16:16" x14ac:dyDescent="0.3">
      <c r="P101014" s="83"/>
    </row>
    <row r="101015" spans="16:16" x14ac:dyDescent="0.3">
      <c r="P101015" s="83"/>
    </row>
    <row r="101016" spans="16:16" x14ac:dyDescent="0.3">
      <c r="P101016" s="83"/>
    </row>
    <row r="101017" spans="16:16" x14ac:dyDescent="0.3">
      <c r="P101017" s="83"/>
    </row>
    <row r="101018" spans="16:16" x14ac:dyDescent="0.3">
      <c r="P101018" s="83"/>
    </row>
    <row r="101019" spans="16:16" x14ac:dyDescent="0.3">
      <c r="P101019" s="83"/>
    </row>
    <row r="101020" spans="16:16" x14ac:dyDescent="0.3">
      <c r="P101020" s="83"/>
    </row>
    <row r="101021" spans="16:16" x14ac:dyDescent="0.3">
      <c r="P101021" s="83"/>
    </row>
    <row r="101022" spans="16:16" x14ac:dyDescent="0.3">
      <c r="P101022" s="83"/>
    </row>
    <row r="101023" spans="16:16" x14ac:dyDescent="0.3">
      <c r="P101023" s="83"/>
    </row>
    <row r="101024" spans="16:16" x14ac:dyDescent="0.3">
      <c r="P101024" s="83"/>
    </row>
    <row r="101025" spans="16:16" x14ac:dyDescent="0.3">
      <c r="P101025" s="83"/>
    </row>
    <row r="101026" spans="16:16" x14ac:dyDescent="0.3">
      <c r="P101026" s="83"/>
    </row>
    <row r="101027" spans="16:16" x14ac:dyDescent="0.3">
      <c r="P101027" s="83"/>
    </row>
    <row r="101028" spans="16:16" x14ac:dyDescent="0.3">
      <c r="P101028" s="83"/>
    </row>
    <row r="101029" spans="16:16" x14ac:dyDescent="0.3">
      <c r="P101029" s="83"/>
    </row>
    <row r="101030" spans="16:16" x14ac:dyDescent="0.3">
      <c r="P101030" s="83"/>
    </row>
    <row r="101031" spans="16:16" x14ac:dyDescent="0.3">
      <c r="P101031" s="83"/>
    </row>
    <row r="101032" spans="16:16" x14ac:dyDescent="0.3">
      <c r="P101032" s="83"/>
    </row>
    <row r="101033" spans="16:16" x14ac:dyDescent="0.3">
      <c r="P101033" s="83"/>
    </row>
    <row r="101034" spans="16:16" x14ac:dyDescent="0.3">
      <c r="P101034" s="83"/>
    </row>
    <row r="101035" spans="16:16" x14ac:dyDescent="0.3">
      <c r="P101035" s="83"/>
    </row>
    <row r="101036" spans="16:16" x14ac:dyDescent="0.3">
      <c r="P101036" s="83"/>
    </row>
    <row r="101037" spans="16:16" x14ac:dyDescent="0.3">
      <c r="P101037" s="83"/>
    </row>
    <row r="101038" spans="16:16" x14ac:dyDescent="0.3">
      <c r="P101038" s="83"/>
    </row>
    <row r="101039" spans="16:16" x14ac:dyDescent="0.3">
      <c r="P101039" s="83"/>
    </row>
    <row r="101040" spans="16:16" x14ac:dyDescent="0.3">
      <c r="P101040" s="83"/>
    </row>
    <row r="101041" spans="16:16" x14ac:dyDescent="0.3">
      <c r="P101041" s="83"/>
    </row>
    <row r="101042" spans="16:16" x14ac:dyDescent="0.3">
      <c r="P101042" s="83"/>
    </row>
    <row r="101043" spans="16:16" x14ac:dyDescent="0.3">
      <c r="P101043" s="83"/>
    </row>
    <row r="101044" spans="16:16" x14ac:dyDescent="0.3">
      <c r="P101044" s="83"/>
    </row>
    <row r="101045" spans="16:16" x14ac:dyDescent="0.3">
      <c r="P101045" s="83"/>
    </row>
    <row r="101046" spans="16:16" x14ac:dyDescent="0.3">
      <c r="P101046" s="83"/>
    </row>
    <row r="101047" spans="16:16" x14ac:dyDescent="0.3">
      <c r="P101047" s="83"/>
    </row>
    <row r="101048" spans="16:16" x14ac:dyDescent="0.3">
      <c r="P101048" s="83"/>
    </row>
    <row r="101049" spans="16:16" x14ac:dyDescent="0.3">
      <c r="P101049" s="83"/>
    </row>
    <row r="101050" spans="16:16" x14ac:dyDescent="0.3">
      <c r="P101050" s="83"/>
    </row>
    <row r="101051" spans="16:16" x14ac:dyDescent="0.3">
      <c r="P101051" s="83"/>
    </row>
    <row r="101052" spans="16:16" x14ac:dyDescent="0.3">
      <c r="P101052" s="83"/>
    </row>
    <row r="101053" spans="16:16" x14ac:dyDescent="0.3">
      <c r="P101053" s="83"/>
    </row>
    <row r="101054" spans="16:16" x14ac:dyDescent="0.3">
      <c r="P101054" s="83"/>
    </row>
    <row r="101055" spans="16:16" x14ac:dyDescent="0.3">
      <c r="P101055" s="83"/>
    </row>
    <row r="101056" spans="16:16" x14ac:dyDescent="0.3">
      <c r="P101056" s="83"/>
    </row>
    <row r="101057" spans="16:16" x14ac:dyDescent="0.3">
      <c r="P101057" s="83"/>
    </row>
    <row r="101058" spans="16:16" x14ac:dyDescent="0.3">
      <c r="P101058" s="83"/>
    </row>
    <row r="101059" spans="16:16" x14ac:dyDescent="0.3">
      <c r="P101059" s="83"/>
    </row>
    <row r="101060" spans="16:16" x14ac:dyDescent="0.3">
      <c r="P101060" s="83"/>
    </row>
    <row r="101061" spans="16:16" x14ac:dyDescent="0.3">
      <c r="P101061" s="83"/>
    </row>
    <row r="101062" spans="16:16" x14ac:dyDescent="0.3">
      <c r="P101062" s="83"/>
    </row>
    <row r="101063" spans="16:16" x14ac:dyDescent="0.3">
      <c r="P101063" s="83"/>
    </row>
    <row r="101064" spans="16:16" x14ac:dyDescent="0.3">
      <c r="P101064" s="83"/>
    </row>
    <row r="101065" spans="16:16" x14ac:dyDescent="0.3">
      <c r="P101065" s="83"/>
    </row>
    <row r="101066" spans="16:16" x14ac:dyDescent="0.3">
      <c r="P101066" s="83"/>
    </row>
    <row r="101067" spans="16:16" x14ac:dyDescent="0.3">
      <c r="P101067" s="83"/>
    </row>
    <row r="101068" spans="16:16" x14ac:dyDescent="0.3">
      <c r="P101068" s="83"/>
    </row>
    <row r="101069" spans="16:16" x14ac:dyDescent="0.3">
      <c r="P101069" s="83"/>
    </row>
    <row r="101070" spans="16:16" x14ac:dyDescent="0.3">
      <c r="P101070" s="83"/>
    </row>
    <row r="101071" spans="16:16" x14ac:dyDescent="0.3">
      <c r="P101071" s="83"/>
    </row>
    <row r="101072" spans="16:16" x14ac:dyDescent="0.3">
      <c r="P101072" s="83"/>
    </row>
    <row r="101073" spans="16:16" x14ac:dyDescent="0.3">
      <c r="P101073" s="83"/>
    </row>
    <row r="101074" spans="16:16" x14ac:dyDescent="0.3">
      <c r="P101074" s="83"/>
    </row>
    <row r="101075" spans="16:16" x14ac:dyDescent="0.3">
      <c r="P101075" s="83"/>
    </row>
    <row r="101076" spans="16:16" x14ac:dyDescent="0.3">
      <c r="P101076" s="83"/>
    </row>
    <row r="101077" spans="16:16" x14ac:dyDescent="0.3">
      <c r="P101077" s="83"/>
    </row>
    <row r="101078" spans="16:16" x14ac:dyDescent="0.3">
      <c r="P101078" s="83"/>
    </row>
    <row r="101079" spans="16:16" x14ac:dyDescent="0.3">
      <c r="P101079" s="83"/>
    </row>
    <row r="101080" spans="16:16" x14ac:dyDescent="0.3">
      <c r="P101080" s="83"/>
    </row>
    <row r="101081" spans="16:16" x14ac:dyDescent="0.3">
      <c r="P101081" s="83"/>
    </row>
    <row r="101082" spans="16:16" x14ac:dyDescent="0.3">
      <c r="P101082" s="83"/>
    </row>
    <row r="101083" spans="16:16" x14ac:dyDescent="0.3">
      <c r="P101083" s="83"/>
    </row>
    <row r="101084" spans="16:16" x14ac:dyDescent="0.3">
      <c r="P101084" s="83"/>
    </row>
    <row r="101085" spans="16:16" x14ac:dyDescent="0.3">
      <c r="P101085" s="83"/>
    </row>
    <row r="101086" spans="16:16" x14ac:dyDescent="0.3">
      <c r="P101086" s="83"/>
    </row>
    <row r="101087" spans="16:16" x14ac:dyDescent="0.3">
      <c r="P101087" s="83"/>
    </row>
    <row r="101088" spans="16:16" x14ac:dyDescent="0.3">
      <c r="P101088" s="83"/>
    </row>
    <row r="101089" spans="16:16" x14ac:dyDescent="0.3">
      <c r="P101089" s="83"/>
    </row>
    <row r="101090" spans="16:16" x14ac:dyDescent="0.3">
      <c r="P101090" s="83"/>
    </row>
    <row r="101091" spans="16:16" x14ac:dyDescent="0.3">
      <c r="P101091" s="83"/>
    </row>
    <row r="101092" spans="16:16" x14ac:dyDescent="0.3">
      <c r="P101092" s="83"/>
    </row>
    <row r="101093" spans="16:16" x14ac:dyDescent="0.3">
      <c r="P101093" s="83"/>
    </row>
    <row r="101094" spans="16:16" x14ac:dyDescent="0.3">
      <c r="P101094" s="83"/>
    </row>
    <row r="101095" spans="16:16" x14ac:dyDescent="0.3">
      <c r="P101095" s="83"/>
    </row>
    <row r="101096" spans="16:16" x14ac:dyDescent="0.3">
      <c r="P101096" s="83"/>
    </row>
    <row r="101097" spans="16:16" x14ac:dyDescent="0.3">
      <c r="P101097" s="83"/>
    </row>
    <row r="101098" spans="16:16" x14ac:dyDescent="0.3">
      <c r="P101098" s="83"/>
    </row>
    <row r="101099" spans="16:16" x14ac:dyDescent="0.3">
      <c r="P101099" s="83"/>
    </row>
    <row r="101100" spans="16:16" x14ac:dyDescent="0.3">
      <c r="P101100" s="83"/>
    </row>
    <row r="101101" spans="16:16" x14ac:dyDescent="0.3">
      <c r="P101101" s="83"/>
    </row>
    <row r="101102" spans="16:16" x14ac:dyDescent="0.3">
      <c r="P101102" s="83"/>
    </row>
    <row r="101103" spans="16:16" x14ac:dyDescent="0.3">
      <c r="P101103" s="83"/>
    </row>
    <row r="101104" spans="16:16" x14ac:dyDescent="0.3">
      <c r="P101104" s="83"/>
    </row>
    <row r="101105" spans="16:16" x14ac:dyDescent="0.3">
      <c r="P101105" s="83"/>
    </row>
    <row r="101106" spans="16:16" x14ac:dyDescent="0.3">
      <c r="P101106" s="83"/>
    </row>
    <row r="101107" spans="16:16" x14ac:dyDescent="0.3">
      <c r="P101107" s="83"/>
    </row>
    <row r="101108" spans="16:16" x14ac:dyDescent="0.3">
      <c r="P101108" s="83"/>
    </row>
    <row r="101109" spans="16:16" x14ac:dyDescent="0.3">
      <c r="P101109" s="83"/>
    </row>
    <row r="101110" spans="16:16" x14ac:dyDescent="0.3">
      <c r="P101110" s="83"/>
    </row>
    <row r="101111" spans="16:16" x14ac:dyDescent="0.3">
      <c r="P101111" s="83"/>
    </row>
    <row r="101112" spans="16:16" x14ac:dyDescent="0.3">
      <c r="P101112" s="83"/>
    </row>
    <row r="101113" spans="16:16" x14ac:dyDescent="0.3">
      <c r="P101113" s="83"/>
    </row>
    <row r="101114" spans="16:16" x14ac:dyDescent="0.3">
      <c r="P101114" s="83"/>
    </row>
    <row r="101115" spans="16:16" x14ac:dyDescent="0.3">
      <c r="P101115" s="83"/>
    </row>
    <row r="101116" spans="16:16" x14ac:dyDescent="0.3">
      <c r="P101116" s="83"/>
    </row>
    <row r="101117" spans="16:16" x14ac:dyDescent="0.3">
      <c r="P101117" s="83"/>
    </row>
    <row r="101118" spans="16:16" x14ac:dyDescent="0.3">
      <c r="P101118" s="83"/>
    </row>
    <row r="101119" spans="16:16" x14ac:dyDescent="0.3">
      <c r="P101119" s="83"/>
    </row>
    <row r="101120" spans="16:16" x14ac:dyDescent="0.3">
      <c r="P101120" s="83"/>
    </row>
    <row r="101121" spans="16:16" x14ac:dyDescent="0.3">
      <c r="P101121" s="83"/>
    </row>
    <row r="101122" spans="16:16" x14ac:dyDescent="0.3">
      <c r="P101122" s="83"/>
    </row>
    <row r="101123" spans="16:16" x14ac:dyDescent="0.3">
      <c r="P101123" s="83"/>
    </row>
    <row r="101124" spans="16:16" x14ac:dyDescent="0.3">
      <c r="P101124" s="83"/>
    </row>
    <row r="101125" spans="16:16" x14ac:dyDescent="0.3">
      <c r="P101125" s="83"/>
    </row>
    <row r="101126" spans="16:16" x14ac:dyDescent="0.3">
      <c r="P101126" s="83"/>
    </row>
    <row r="101127" spans="16:16" x14ac:dyDescent="0.3">
      <c r="P101127" s="83"/>
    </row>
    <row r="101128" spans="16:16" x14ac:dyDescent="0.3">
      <c r="P101128" s="83"/>
    </row>
    <row r="101129" spans="16:16" x14ac:dyDescent="0.3">
      <c r="P101129" s="83"/>
    </row>
    <row r="101130" spans="16:16" x14ac:dyDescent="0.3">
      <c r="P101130" s="83"/>
    </row>
    <row r="101131" spans="16:16" x14ac:dyDescent="0.3">
      <c r="P101131" s="83"/>
    </row>
    <row r="101132" spans="16:16" x14ac:dyDescent="0.3">
      <c r="P101132" s="83"/>
    </row>
    <row r="101133" spans="16:16" x14ac:dyDescent="0.3">
      <c r="P101133" s="83"/>
    </row>
    <row r="101134" spans="16:16" x14ac:dyDescent="0.3">
      <c r="P101134" s="83"/>
    </row>
    <row r="101135" spans="16:16" x14ac:dyDescent="0.3">
      <c r="P101135" s="83"/>
    </row>
    <row r="101136" spans="16:16" x14ac:dyDescent="0.3">
      <c r="P101136" s="83"/>
    </row>
    <row r="101137" spans="16:16" x14ac:dyDescent="0.3">
      <c r="P101137" s="83"/>
    </row>
    <row r="101138" spans="16:16" x14ac:dyDescent="0.3">
      <c r="P101138" s="83"/>
    </row>
    <row r="101139" spans="16:16" x14ac:dyDescent="0.3">
      <c r="P101139" s="83"/>
    </row>
    <row r="101140" spans="16:16" x14ac:dyDescent="0.3">
      <c r="P101140" s="83"/>
    </row>
    <row r="101141" spans="16:16" x14ac:dyDescent="0.3">
      <c r="P101141" s="83"/>
    </row>
    <row r="101142" spans="16:16" x14ac:dyDescent="0.3">
      <c r="P101142" s="83"/>
    </row>
    <row r="101143" spans="16:16" x14ac:dyDescent="0.3">
      <c r="P101143" s="83"/>
    </row>
    <row r="101144" spans="16:16" x14ac:dyDescent="0.3">
      <c r="P101144" s="83"/>
    </row>
    <row r="101145" spans="16:16" x14ac:dyDescent="0.3">
      <c r="P101145" s="83"/>
    </row>
    <row r="101146" spans="16:16" x14ac:dyDescent="0.3">
      <c r="P101146" s="83"/>
    </row>
    <row r="101147" spans="16:16" x14ac:dyDescent="0.3">
      <c r="P101147" s="83"/>
    </row>
    <row r="101148" spans="16:16" x14ac:dyDescent="0.3">
      <c r="P101148" s="83"/>
    </row>
    <row r="101149" spans="16:16" x14ac:dyDescent="0.3">
      <c r="P101149" s="83"/>
    </row>
    <row r="101150" spans="16:16" x14ac:dyDescent="0.3">
      <c r="P101150" s="83"/>
    </row>
    <row r="101151" spans="16:16" x14ac:dyDescent="0.3">
      <c r="P101151" s="83"/>
    </row>
    <row r="101152" spans="16:16" x14ac:dyDescent="0.3">
      <c r="P101152" s="83"/>
    </row>
    <row r="101153" spans="16:16" x14ac:dyDescent="0.3">
      <c r="P101153" s="83"/>
    </row>
    <row r="101154" spans="16:16" x14ac:dyDescent="0.3">
      <c r="P101154" s="83"/>
    </row>
    <row r="101155" spans="16:16" x14ac:dyDescent="0.3">
      <c r="P101155" s="83"/>
    </row>
    <row r="101156" spans="16:16" x14ac:dyDescent="0.3">
      <c r="P101156" s="83"/>
    </row>
    <row r="101157" spans="16:16" x14ac:dyDescent="0.3">
      <c r="P101157" s="83"/>
    </row>
    <row r="101158" spans="16:16" x14ac:dyDescent="0.3">
      <c r="P101158" s="83"/>
    </row>
    <row r="101159" spans="16:16" x14ac:dyDescent="0.3">
      <c r="P101159" s="83"/>
    </row>
    <row r="101160" spans="16:16" x14ac:dyDescent="0.3">
      <c r="P101160" s="83"/>
    </row>
    <row r="101161" spans="16:16" x14ac:dyDescent="0.3">
      <c r="P101161" s="83"/>
    </row>
    <row r="101162" spans="16:16" x14ac:dyDescent="0.3">
      <c r="P101162" s="83"/>
    </row>
    <row r="101163" spans="16:16" x14ac:dyDescent="0.3">
      <c r="P101163" s="83"/>
    </row>
    <row r="101164" spans="16:16" x14ac:dyDescent="0.3">
      <c r="P101164" s="83"/>
    </row>
    <row r="101165" spans="16:16" x14ac:dyDescent="0.3">
      <c r="P101165" s="83"/>
    </row>
    <row r="101166" spans="16:16" x14ac:dyDescent="0.3">
      <c r="P101166" s="83"/>
    </row>
    <row r="101167" spans="16:16" x14ac:dyDescent="0.3">
      <c r="P101167" s="83"/>
    </row>
    <row r="101168" spans="16:16" x14ac:dyDescent="0.3">
      <c r="P101168" s="83"/>
    </row>
    <row r="101169" spans="16:16" x14ac:dyDescent="0.3">
      <c r="P101169" s="83"/>
    </row>
    <row r="101170" spans="16:16" x14ac:dyDescent="0.3">
      <c r="P101170" s="83"/>
    </row>
    <row r="101171" spans="16:16" x14ac:dyDescent="0.3">
      <c r="P101171" s="83"/>
    </row>
    <row r="101172" spans="16:16" x14ac:dyDescent="0.3">
      <c r="P101172" s="83"/>
    </row>
    <row r="101173" spans="16:16" x14ac:dyDescent="0.3">
      <c r="P101173" s="83"/>
    </row>
    <row r="101174" spans="16:16" x14ac:dyDescent="0.3">
      <c r="P101174" s="83"/>
    </row>
    <row r="101175" spans="16:16" x14ac:dyDescent="0.3">
      <c r="P101175" s="83"/>
    </row>
    <row r="101176" spans="16:16" x14ac:dyDescent="0.3">
      <c r="P101176" s="83"/>
    </row>
    <row r="101177" spans="16:16" x14ac:dyDescent="0.3">
      <c r="P101177" s="83"/>
    </row>
    <row r="101178" spans="16:16" x14ac:dyDescent="0.3">
      <c r="P101178" s="83"/>
    </row>
    <row r="101179" spans="16:16" x14ac:dyDescent="0.3">
      <c r="P101179" s="83"/>
    </row>
    <row r="101180" spans="16:16" x14ac:dyDescent="0.3">
      <c r="P101180" s="83"/>
    </row>
    <row r="101181" spans="16:16" x14ac:dyDescent="0.3">
      <c r="P101181" s="83"/>
    </row>
    <row r="101182" spans="16:16" x14ac:dyDescent="0.3">
      <c r="P101182" s="83"/>
    </row>
    <row r="101183" spans="16:16" x14ac:dyDescent="0.3">
      <c r="P101183" s="83"/>
    </row>
    <row r="101184" spans="16:16" x14ac:dyDescent="0.3">
      <c r="P101184" s="83"/>
    </row>
    <row r="101185" spans="16:16" x14ac:dyDescent="0.3">
      <c r="P101185" s="83"/>
    </row>
    <row r="101186" spans="16:16" x14ac:dyDescent="0.3">
      <c r="P101186" s="83"/>
    </row>
    <row r="101187" spans="16:16" x14ac:dyDescent="0.3">
      <c r="P101187" s="83"/>
    </row>
    <row r="101188" spans="16:16" x14ac:dyDescent="0.3">
      <c r="P101188" s="83"/>
    </row>
    <row r="101189" spans="16:16" x14ac:dyDescent="0.3">
      <c r="P101189" s="83"/>
    </row>
    <row r="101190" spans="16:16" x14ac:dyDescent="0.3">
      <c r="P101190" s="83"/>
    </row>
    <row r="101191" spans="16:16" x14ac:dyDescent="0.3">
      <c r="P101191" s="83"/>
    </row>
    <row r="101192" spans="16:16" x14ac:dyDescent="0.3">
      <c r="P101192" s="83"/>
    </row>
    <row r="101193" spans="16:16" x14ac:dyDescent="0.3">
      <c r="P101193" s="83"/>
    </row>
    <row r="101194" spans="16:16" x14ac:dyDescent="0.3">
      <c r="P101194" s="83"/>
    </row>
    <row r="101195" spans="16:16" x14ac:dyDescent="0.3">
      <c r="P101195" s="83"/>
    </row>
    <row r="101196" spans="16:16" x14ac:dyDescent="0.3">
      <c r="P101196" s="83"/>
    </row>
    <row r="101197" spans="16:16" x14ac:dyDescent="0.3">
      <c r="P101197" s="83"/>
    </row>
    <row r="101198" spans="16:16" x14ac:dyDescent="0.3">
      <c r="P101198" s="83"/>
    </row>
    <row r="101199" spans="16:16" x14ac:dyDescent="0.3">
      <c r="P101199" s="83"/>
    </row>
    <row r="101200" spans="16:16" x14ac:dyDescent="0.3">
      <c r="P101200" s="83"/>
    </row>
    <row r="101201" spans="16:16" x14ac:dyDescent="0.3">
      <c r="P101201" s="83"/>
    </row>
    <row r="101202" spans="16:16" x14ac:dyDescent="0.3">
      <c r="P101202" s="83"/>
    </row>
    <row r="101203" spans="16:16" x14ac:dyDescent="0.3">
      <c r="P101203" s="83"/>
    </row>
    <row r="101204" spans="16:16" x14ac:dyDescent="0.3">
      <c r="P101204" s="83"/>
    </row>
    <row r="101205" spans="16:16" x14ac:dyDescent="0.3">
      <c r="P101205" s="83"/>
    </row>
    <row r="101206" spans="16:16" x14ac:dyDescent="0.3">
      <c r="P101206" s="83"/>
    </row>
    <row r="101207" spans="16:16" x14ac:dyDescent="0.3">
      <c r="P101207" s="83"/>
    </row>
    <row r="101208" spans="16:16" x14ac:dyDescent="0.3">
      <c r="P101208" s="83"/>
    </row>
    <row r="101209" spans="16:16" x14ac:dyDescent="0.3">
      <c r="P101209" s="83"/>
    </row>
    <row r="101210" spans="16:16" x14ac:dyDescent="0.3">
      <c r="P101210" s="83"/>
    </row>
    <row r="101211" spans="16:16" x14ac:dyDescent="0.3">
      <c r="P101211" s="83"/>
    </row>
    <row r="101212" spans="16:16" x14ac:dyDescent="0.3">
      <c r="P101212" s="83"/>
    </row>
    <row r="101213" spans="16:16" x14ac:dyDescent="0.3">
      <c r="P101213" s="83"/>
    </row>
    <row r="101214" spans="16:16" x14ac:dyDescent="0.3">
      <c r="P101214" s="83"/>
    </row>
    <row r="101215" spans="16:16" x14ac:dyDescent="0.3">
      <c r="P101215" s="83"/>
    </row>
    <row r="101216" spans="16:16" x14ac:dyDescent="0.3">
      <c r="P101216" s="83"/>
    </row>
    <row r="101217" spans="16:16" x14ac:dyDescent="0.3">
      <c r="P101217" s="83"/>
    </row>
    <row r="101218" spans="16:16" x14ac:dyDescent="0.3">
      <c r="P101218" s="83"/>
    </row>
    <row r="101219" spans="16:16" x14ac:dyDescent="0.3">
      <c r="P101219" s="83"/>
    </row>
    <row r="101220" spans="16:16" x14ac:dyDescent="0.3">
      <c r="P101220" s="83"/>
    </row>
    <row r="101221" spans="16:16" x14ac:dyDescent="0.3">
      <c r="P101221" s="83"/>
    </row>
    <row r="101222" spans="16:16" x14ac:dyDescent="0.3">
      <c r="P101222" s="83"/>
    </row>
    <row r="101223" spans="16:16" x14ac:dyDescent="0.3">
      <c r="P101223" s="83"/>
    </row>
    <row r="101224" spans="16:16" x14ac:dyDescent="0.3">
      <c r="P101224" s="83"/>
    </row>
    <row r="101225" spans="16:16" x14ac:dyDescent="0.3">
      <c r="P101225" s="83"/>
    </row>
    <row r="101226" spans="16:16" x14ac:dyDescent="0.3">
      <c r="P101226" s="83"/>
    </row>
    <row r="101227" spans="16:16" x14ac:dyDescent="0.3">
      <c r="P101227" s="83"/>
    </row>
    <row r="101228" spans="16:16" x14ac:dyDescent="0.3">
      <c r="P101228" s="83"/>
    </row>
    <row r="101229" spans="16:16" x14ac:dyDescent="0.3">
      <c r="P101229" s="83"/>
    </row>
    <row r="101230" spans="16:16" x14ac:dyDescent="0.3">
      <c r="P101230" s="83"/>
    </row>
    <row r="101231" spans="16:16" x14ac:dyDescent="0.3">
      <c r="P101231" s="83"/>
    </row>
    <row r="101232" spans="16:16" x14ac:dyDescent="0.3">
      <c r="P101232" s="83"/>
    </row>
    <row r="101233" spans="16:16" x14ac:dyDescent="0.3">
      <c r="P101233" s="83"/>
    </row>
    <row r="101234" spans="16:16" x14ac:dyDescent="0.3">
      <c r="P101234" s="83"/>
    </row>
    <row r="101235" spans="16:16" x14ac:dyDescent="0.3">
      <c r="P101235" s="83"/>
    </row>
    <row r="101236" spans="16:16" x14ac:dyDescent="0.3">
      <c r="P101236" s="83"/>
    </row>
    <row r="101237" spans="16:16" x14ac:dyDescent="0.3">
      <c r="P101237" s="83"/>
    </row>
    <row r="101238" spans="16:16" x14ac:dyDescent="0.3">
      <c r="P101238" s="83"/>
    </row>
    <row r="101239" spans="16:16" x14ac:dyDescent="0.3">
      <c r="P101239" s="83"/>
    </row>
    <row r="101240" spans="16:16" x14ac:dyDescent="0.3">
      <c r="P101240" s="83"/>
    </row>
    <row r="101241" spans="16:16" x14ac:dyDescent="0.3">
      <c r="P101241" s="83"/>
    </row>
    <row r="101242" spans="16:16" x14ac:dyDescent="0.3">
      <c r="P101242" s="83"/>
    </row>
    <row r="101243" spans="16:16" x14ac:dyDescent="0.3">
      <c r="P101243" s="83"/>
    </row>
    <row r="101244" spans="16:16" x14ac:dyDescent="0.3">
      <c r="P101244" s="83"/>
    </row>
    <row r="101245" spans="16:16" x14ac:dyDescent="0.3">
      <c r="P101245" s="83"/>
    </row>
    <row r="101246" spans="16:16" x14ac:dyDescent="0.3">
      <c r="P101246" s="83"/>
    </row>
    <row r="101247" spans="16:16" x14ac:dyDescent="0.3">
      <c r="P101247" s="83"/>
    </row>
    <row r="101248" spans="16:16" x14ac:dyDescent="0.3">
      <c r="P101248" s="83"/>
    </row>
    <row r="101249" spans="16:16" x14ac:dyDescent="0.3">
      <c r="P101249" s="83"/>
    </row>
    <row r="101250" spans="16:16" x14ac:dyDescent="0.3">
      <c r="P101250" s="83"/>
    </row>
    <row r="101251" spans="16:16" x14ac:dyDescent="0.3">
      <c r="P101251" s="83"/>
    </row>
    <row r="101252" spans="16:16" x14ac:dyDescent="0.3">
      <c r="P101252" s="83"/>
    </row>
    <row r="101253" spans="16:16" x14ac:dyDescent="0.3">
      <c r="P101253" s="83"/>
    </row>
    <row r="101254" spans="16:16" x14ac:dyDescent="0.3">
      <c r="P101254" s="83"/>
    </row>
    <row r="101255" spans="16:16" x14ac:dyDescent="0.3">
      <c r="P101255" s="83"/>
    </row>
    <row r="101256" spans="16:16" x14ac:dyDescent="0.3">
      <c r="P101256" s="83"/>
    </row>
    <row r="101257" spans="16:16" x14ac:dyDescent="0.3">
      <c r="P101257" s="83"/>
    </row>
    <row r="101258" spans="16:16" x14ac:dyDescent="0.3">
      <c r="P101258" s="83"/>
    </row>
    <row r="101259" spans="16:16" x14ac:dyDescent="0.3">
      <c r="P101259" s="83"/>
    </row>
    <row r="101260" spans="16:16" x14ac:dyDescent="0.3">
      <c r="P101260" s="83"/>
    </row>
    <row r="101261" spans="16:16" x14ac:dyDescent="0.3">
      <c r="P101261" s="83"/>
    </row>
    <row r="101262" spans="16:16" x14ac:dyDescent="0.3">
      <c r="P101262" s="83"/>
    </row>
    <row r="101263" spans="16:16" x14ac:dyDescent="0.3">
      <c r="P101263" s="83"/>
    </row>
    <row r="101264" spans="16:16" x14ac:dyDescent="0.3">
      <c r="P101264" s="83"/>
    </row>
    <row r="101265" spans="16:16" x14ac:dyDescent="0.3">
      <c r="P101265" s="83"/>
    </row>
    <row r="101266" spans="16:16" x14ac:dyDescent="0.3">
      <c r="P101266" s="83"/>
    </row>
    <row r="101267" spans="16:16" x14ac:dyDescent="0.3">
      <c r="P101267" s="83"/>
    </row>
    <row r="101268" spans="16:16" x14ac:dyDescent="0.3">
      <c r="P101268" s="83"/>
    </row>
    <row r="101269" spans="16:16" x14ac:dyDescent="0.3">
      <c r="P101269" s="83"/>
    </row>
    <row r="101270" spans="16:16" x14ac:dyDescent="0.3">
      <c r="P101270" s="83"/>
    </row>
    <row r="101271" spans="16:16" x14ac:dyDescent="0.3">
      <c r="P101271" s="83"/>
    </row>
    <row r="101272" spans="16:16" x14ac:dyDescent="0.3">
      <c r="P101272" s="83"/>
    </row>
    <row r="101273" spans="16:16" x14ac:dyDescent="0.3">
      <c r="P101273" s="83"/>
    </row>
    <row r="101274" spans="16:16" x14ac:dyDescent="0.3">
      <c r="P101274" s="83"/>
    </row>
    <row r="101275" spans="16:16" x14ac:dyDescent="0.3">
      <c r="P101275" s="83"/>
    </row>
    <row r="101276" spans="16:16" x14ac:dyDescent="0.3">
      <c r="P101276" s="83"/>
    </row>
    <row r="101277" spans="16:16" x14ac:dyDescent="0.3">
      <c r="P101277" s="83"/>
    </row>
    <row r="101278" spans="16:16" x14ac:dyDescent="0.3">
      <c r="P101278" s="83"/>
    </row>
    <row r="101279" spans="16:16" x14ac:dyDescent="0.3">
      <c r="P101279" s="83"/>
    </row>
    <row r="101280" spans="16:16" x14ac:dyDescent="0.3">
      <c r="P101280" s="83"/>
    </row>
    <row r="101281" spans="16:16" x14ac:dyDescent="0.3">
      <c r="P101281" s="83"/>
    </row>
    <row r="101282" spans="16:16" x14ac:dyDescent="0.3">
      <c r="P101282" s="83"/>
    </row>
    <row r="101283" spans="16:16" x14ac:dyDescent="0.3">
      <c r="P101283" s="83"/>
    </row>
    <row r="101284" spans="16:16" x14ac:dyDescent="0.3">
      <c r="P101284" s="83"/>
    </row>
    <row r="101285" spans="16:16" x14ac:dyDescent="0.3">
      <c r="P101285" s="83"/>
    </row>
    <row r="101286" spans="16:16" x14ac:dyDescent="0.3">
      <c r="P101286" s="83"/>
    </row>
    <row r="101287" spans="16:16" x14ac:dyDescent="0.3">
      <c r="P101287" s="83"/>
    </row>
    <row r="101288" spans="16:16" x14ac:dyDescent="0.3">
      <c r="P101288" s="83"/>
    </row>
    <row r="101289" spans="16:16" x14ac:dyDescent="0.3">
      <c r="P101289" s="83"/>
    </row>
    <row r="101290" spans="16:16" x14ac:dyDescent="0.3">
      <c r="P101290" s="83"/>
    </row>
    <row r="101291" spans="16:16" x14ac:dyDescent="0.3">
      <c r="P101291" s="83"/>
    </row>
    <row r="101292" spans="16:16" x14ac:dyDescent="0.3">
      <c r="P101292" s="83"/>
    </row>
    <row r="101293" spans="16:16" x14ac:dyDescent="0.3">
      <c r="P101293" s="83"/>
    </row>
    <row r="101294" spans="16:16" x14ac:dyDescent="0.3">
      <c r="P101294" s="83"/>
    </row>
    <row r="101295" spans="16:16" x14ac:dyDescent="0.3">
      <c r="P101295" s="83"/>
    </row>
    <row r="101296" spans="16:16" x14ac:dyDescent="0.3">
      <c r="P101296" s="83"/>
    </row>
    <row r="101297" spans="16:16" x14ac:dyDescent="0.3">
      <c r="P101297" s="83"/>
    </row>
    <row r="101298" spans="16:16" x14ac:dyDescent="0.3">
      <c r="P101298" s="83"/>
    </row>
    <row r="101299" spans="16:16" x14ac:dyDescent="0.3">
      <c r="P101299" s="83"/>
    </row>
    <row r="101300" spans="16:16" x14ac:dyDescent="0.3">
      <c r="P101300" s="83"/>
    </row>
    <row r="101301" spans="16:16" x14ac:dyDescent="0.3">
      <c r="P101301" s="83"/>
    </row>
    <row r="101302" spans="16:16" x14ac:dyDescent="0.3">
      <c r="P101302" s="83"/>
    </row>
    <row r="101303" spans="16:16" x14ac:dyDescent="0.3">
      <c r="P101303" s="83"/>
    </row>
    <row r="101304" spans="16:16" x14ac:dyDescent="0.3">
      <c r="P101304" s="83"/>
    </row>
    <row r="101305" spans="16:16" x14ac:dyDescent="0.3">
      <c r="P101305" s="83"/>
    </row>
    <row r="101306" spans="16:16" x14ac:dyDescent="0.3">
      <c r="P101306" s="83"/>
    </row>
    <row r="101307" spans="16:16" x14ac:dyDescent="0.3">
      <c r="P101307" s="83"/>
    </row>
    <row r="101308" spans="16:16" x14ac:dyDescent="0.3">
      <c r="P101308" s="83"/>
    </row>
    <row r="101309" spans="16:16" x14ac:dyDescent="0.3">
      <c r="P101309" s="83"/>
    </row>
    <row r="101310" spans="16:16" x14ac:dyDescent="0.3">
      <c r="P101310" s="83"/>
    </row>
    <row r="101311" spans="16:16" x14ac:dyDescent="0.3">
      <c r="P101311" s="83"/>
    </row>
    <row r="101312" spans="16:16" x14ac:dyDescent="0.3">
      <c r="P101312" s="83"/>
    </row>
    <row r="101313" spans="16:16" x14ac:dyDescent="0.3">
      <c r="P101313" s="83"/>
    </row>
    <row r="101314" spans="16:16" x14ac:dyDescent="0.3">
      <c r="P101314" s="83"/>
    </row>
    <row r="101315" spans="16:16" x14ac:dyDescent="0.3">
      <c r="P101315" s="83"/>
    </row>
    <row r="101316" spans="16:16" x14ac:dyDescent="0.3">
      <c r="P101316" s="83"/>
    </row>
    <row r="101317" spans="16:16" x14ac:dyDescent="0.3">
      <c r="P101317" s="83"/>
    </row>
    <row r="101318" spans="16:16" x14ac:dyDescent="0.3">
      <c r="P101318" s="83"/>
    </row>
    <row r="101319" spans="16:16" x14ac:dyDescent="0.3">
      <c r="P101319" s="83"/>
    </row>
    <row r="101320" spans="16:16" x14ac:dyDescent="0.3">
      <c r="P101320" s="83"/>
    </row>
    <row r="101321" spans="16:16" x14ac:dyDescent="0.3">
      <c r="P101321" s="83"/>
    </row>
    <row r="101322" spans="16:16" x14ac:dyDescent="0.3">
      <c r="P101322" s="83"/>
    </row>
    <row r="101323" spans="16:16" x14ac:dyDescent="0.3">
      <c r="P101323" s="83"/>
    </row>
    <row r="101324" spans="16:16" x14ac:dyDescent="0.3">
      <c r="P101324" s="83"/>
    </row>
    <row r="101325" spans="16:16" x14ac:dyDescent="0.3">
      <c r="P101325" s="83"/>
    </row>
    <row r="101326" spans="16:16" x14ac:dyDescent="0.3">
      <c r="P101326" s="83"/>
    </row>
    <row r="101327" spans="16:16" x14ac:dyDescent="0.3">
      <c r="P101327" s="83"/>
    </row>
    <row r="101328" spans="16:16" x14ac:dyDescent="0.3">
      <c r="P101328" s="83"/>
    </row>
    <row r="101329" spans="16:16" x14ac:dyDescent="0.3">
      <c r="P101329" s="83"/>
    </row>
    <row r="101330" spans="16:16" x14ac:dyDescent="0.3">
      <c r="P101330" s="83"/>
    </row>
    <row r="101331" spans="16:16" x14ac:dyDescent="0.3">
      <c r="P101331" s="83"/>
    </row>
    <row r="101332" spans="16:16" x14ac:dyDescent="0.3">
      <c r="P101332" s="83"/>
    </row>
    <row r="101333" spans="16:16" x14ac:dyDescent="0.3">
      <c r="P101333" s="83"/>
    </row>
    <row r="101334" spans="16:16" x14ac:dyDescent="0.3">
      <c r="P101334" s="83"/>
    </row>
    <row r="101335" spans="16:16" x14ac:dyDescent="0.3">
      <c r="P101335" s="83"/>
    </row>
    <row r="101336" spans="16:16" x14ac:dyDescent="0.3">
      <c r="P101336" s="83"/>
    </row>
    <row r="101337" spans="16:16" x14ac:dyDescent="0.3">
      <c r="P101337" s="83"/>
    </row>
    <row r="101338" spans="16:16" x14ac:dyDescent="0.3">
      <c r="P101338" s="83"/>
    </row>
    <row r="101339" spans="16:16" x14ac:dyDescent="0.3">
      <c r="P101339" s="83"/>
    </row>
    <row r="101340" spans="16:16" x14ac:dyDescent="0.3">
      <c r="P101340" s="83"/>
    </row>
    <row r="101341" spans="16:16" x14ac:dyDescent="0.3">
      <c r="P101341" s="83"/>
    </row>
    <row r="101342" spans="16:16" x14ac:dyDescent="0.3">
      <c r="P101342" s="83"/>
    </row>
    <row r="101343" spans="16:16" x14ac:dyDescent="0.3">
      <c r="P101343" s="83"/>
    </row>
    <row r="101344" spans="16:16" x14ac:dyDescent="0.3">
      <c r="P101344" s="83"/>
    </row>
    <row r="101345" spans="16:16" x14ac:dyDescent="0.3">
      <c r="P101345" s="83"/>
    </row>
    <row r="101346" spans="16:16" x14ac:dyDescent="0.3">
      <c r="P101346" s="83"/>
    </row>
    <row r="101347" spans="16:16" x14ac:dyDescent="0.3">
      <c r="P101347" s="83"/>
    </row>
    <row r="101348" spans="16:16" x14ac:dyDescent="0.3">
      <c r="P101348" s="83"/>
    </row>
    <row r="101349" spans="16:16" x14ac:dyDescent="0.3">
      <c r="P101349" s="83"/>
    </row>
    <row r="101350" spans="16:16" x14ac:dyDescent="0.3">
      <c r="P101350" s="83"/>
    </row>
    <row r="101351" spans="16:16" x14ac:dyDescent="0.3">
      <c r="P101351" s="83"/>
    </row>
    <row r="101352" spans="16:16" x14ac:dyDescent="0.3">
      <c r="P101352" s="83"/>
    </row>
    <row r="101353" spans="16:16" x14ac:dyDescent="0.3">
      <c r="P101353" s="83"/>
    </row>
    <row r="101354" spans="16:16" x14ac:dyDescent="0.3">
      <c r="P101354" s="83"/>
    </row>
    <row r="101355" spans="16:16" x14ac:dyDescent="0.3">
      <c r="P101355" s="83"/>
    </row>
    <row r="101356" spans="16:16" x14ac:dyDescent="0.3">
      <c r="P101356" s="83"/>
    </row>
    <row r="101357" spans="16:16" x14ac:dyDescent="0.3">
      <c r="P101357" s="83"/>
    </row>
    <row r="101358" spans="16:16" x14ac:dyDescent="0.3">
      <c r="P101358" s="83"/>
    </row>
    <row r="101359" spans="16:16" x14ac:dyDescent="0.3">
      <c r="P101359" s="83"/>
    </row>
    <row r="101360" spans="16:16" x14ac:dyDescent="0.3">
      <c r="P101360" s="83"/>
    </row>
    <row r="101361" spans="16:16" x14ac:dyDescent="0.3">
      <c r="P101361" s="83"/>
    </row>
    <row r="101362" spans="16:16" x14ac:dyDescent="0.3">
      <c r="P101362" s="83"/>
    </row>
    <row r="101363" spans="16:16" x14ac:dyDescent="0.3">
      <c r="P101363" s="83"/>
    </row>
    <row r="101364" spans="16:16" x14ac:dyDescent="0.3">
      <c r="P101364" s="83"/>
    </row>
    <row r="101365" spans="16:16" x14ac:dyDescent="0.3">
      <c r="P101365" s="83"/>
    </row>
    <row r="101366" spans="16:16" x14ac:dyDescent="0.3">
      <c r="P101366" s="83"/>
    </row>
    <row r="101367" spans="16:16" x14ac:dyDescent="0.3">
      <c r="P101367" s="83"/>
    </row>
    <row r="101368" spans="16:16" x14ac:dyDescent="0.3">
      <c r="P101368" s="83"/>
    </row>
    <row r="101369" spans="16:16" x14ac:dyDescent="0.3">
      <c r="P101369" s="83"/>
    </row>
    <row r="101370" spans="16:16" x14ac:dyDescent="0.3">
      <c r="P101370" s="83"/>
    </row>
    <row r="101371" spans="16:16" x14ac:dyDescent="0.3">
      <c r="P101371" s="83"/>
    </row>
    <row r="101372" spans="16:16" x14ac:dyDescent="0.3">
      <c r="P101372" s="83"/>
    </row>
    <row r="101373" spans="16:16" x14ac:dyDescent="0.3">
      <c r="P101373" s="83"/>
    </row>
    <row r="101374" spans="16:16" x14ac:dyDescent="0.3">
      <c r="P101374" s="83"/>
    </row>
    <row r="101375" spans="16:16" x14ac:dyDescent="0.3">
      <c r="P101375" s="83"/>
    </row>
    <row r="101376" spans="16:16" x14ac:dyDescent="0.3">
      <c r="P101376" s="83"/>
    </row>
    <row r="101377" spans="16:16" x14ac:dyDescent="0.3">
      <c r="P101377" s="83"/>
    </row>
    <row r="101378" spans="16:16" x14ac:dyDescent="0.3">
      <c r="P101378" s="83"/>
    </row>
    <row r="101379" spans="16:16" x14ac:dyDescent="0.3">
      <c r="P101379" s="83"/>
    </row>
    <row r="101380" spans="16:16" x14ac:dyDescent="0.3">
      <c r="P101380" s="83"/>
    </row>
    <row r="101381" spans="16:16" x14ac:dyDescent="0.3">
      <c r="P101381" s="83"/>
    </row>
    <row r="101382" spans="16:16" x14ac:dyDescent="0.3">
      <c r="P101382" s="83"/>
    </row>
    <row r="101383" spans="16:16" x14ac:dyDescent="0.3">
      <c r="P101383" s="83"/>
    </row>
    <row r="101384" spans="16:16" x14ac:dyDescent="0.3">
      <c r="P101384" s="83"/>
    </row>
    <row r="101385" spans="16:16" x14ac:dyDescent="0.3">
      <c r="P101385" s="83"/>
    </row>
    <row r="101386" spans="16:16" x14ac:dyDescent="0.3">
      <c r="P101386" s="83"/>
    </row>
    <row r="101387" spans="16:16" x14ac:dyDescent="0.3">
      <c r="P101387" s="83"/>
    </row>
    <row r="101388" spans="16:16" x14ac:dyDescent="0.3">
      <c r="P101388" s="83"/>
    </row>
    <row r="101389" spans="16:16" x14ac:dyDescent="0.3">
      <c r="P101389" s="83"/>
    </row>
    <row r="101390" spans="16:16" x14ac:dyDescent="0.3">
      <c r="P101390" s="83"/>
    </row>
    <row r="101391" spans="16:16" x14ac:dyDescent="0.3">
      <c r="P101391" s="83"/>
    </row>
    <row r="101392" spans="16:16" x14ac:dyDescent="0.3">
      <c r="P101392" s="83"/>
    </row>
    <row r="101393" spans="16:16" x14ac:dyDescent="0.3">
      <c r="P101393" s="83"/>
    </row>
    <row r="101394" spans="16:16" x14ac:dyDescent="0.3">
      <c r="P101394" s="83"/>
    </row>
    <row r="101395" spans="16:16" x14ac:dyDescent="0.3">
      <c r="P101395" s="83"/>
    </row>
    <row r="101396" spans="16:16" x14ac:dyDescent="0.3">
      <c r="P101396" s="83"/>
    </row>
    <row r="101397" spans="16:16" x14ac:dyDescent="0.3">
      <c r="P101397" s="83"/>
    </row>
    <row r="101398" spans="16:16" x14ac:dyDescent="0.3">
      <c r="P101398" s="83"/>
    </row>
    <row r="101399" spans="16:16" x14ac:dyDescent="0.3">
      <c r="P101399" s="83"/>
    </row>
    <row r="101400" spans="16:16" x14ac:dyDescent="0.3">
      <c r="P101400" s="83"/>
    </row>
    <row r="101401" spans="16:16" x14ac:dyDescent="0.3">
      <c r="P101401" s="83"/>
    </row>
    <row r="101402" spans="16:16" x14ac:dyDescent="0.3">
      <c r="P101402" s="83"/>
    </row>
    <row r="101403" spans="16:16" x14ac:dyDescent="0.3">
      <c r="P101403" s="83"/>
    </row>
    <row r="101404" spans="16:16" x14ac:dyDescent="0.3">
      <c r="P101404" s="83"/>
    </row>
    <row r="101405" spans="16:16" x14ac:dyDescent="0.3">
      <c r="P101405" s="83"/>
    </row>
    <row r="101406" spans="16:16" x14ac:dyDescent="0.3">
      <c r="P101406" s="83"/>
    </row>
    <row r="101407" spans="16:16" x14ac:dyDescent="0.3">
      <c r="P101407" s="83"/>
    </row>
    <row r="101408" spans="16:16" x14ac:dyDescent="0.3">
      <c r="P101408" s="83"/>
    </row>
    <row r="101409" spans="16:16" x14ac:dyDescent="0.3">
      <c r="P101409" s="83"/>
    </row>
    <row r="101410" spans="16:16" x14ac:dyDescent="0.3">
      <c r="P101410" s="83"/>
    </row>
    <row r="101411" spans="16:16" x14ac:dyDescent="0.3">
      <c r="P101411" s="83"/>
    </row>
    <row r="101412" spans="16:16" x14ac:dyDescent="0.3">
      <c r="P101412" s="83"/>
    </row>
    <row r="101413" spans="16:16" x14ac:dyDescent="0.3">
      <c r="P101413" s="83"/>
    </row>
    <row r="101414" spans="16:16" x14ac:dyDescent="0.3">
      <c r="P101414" s="83"/>
    </row>
    <row r="101415" spans="16:16" x14ac:dyDescent="0.3">
      <c r="P101415" s="83"/>
    </row>
    <row r="101416" spans="16:16" x14ac:dyDescent="0.3">
      <c r="P101416" s="83"/>
    </row>
    <row r="101417" spans="16:16" x14ac:dyDescent="0.3">
      <c r="P101417" s="83"/>
    </row>
    <row r="101418" spans="16:16" x14ac:dyDescent="0.3">
      <c r="P101418" s="83"/>
    </row>
    <row r="101419" spans="16:16" x14ac:dyDescent="0.3">
      <c r="P101419" s="83"/>
    </row>
    <row r="101420" spans="16:16" x14ac:dyDescent="0.3">
      <c r="P101420" s="83"/>
    </row>
    <row r="101421" spans="16:16" x14ac:dyDescent="0.3">
      <c r="P101421" s="83"/>
    </row>
    <row r="101422" spans="16:16" x14ac:dyDescent="0.3">
      <c r="P101422" s="83"/>
    </row>
    <row r="101423" spans="16:16" x14ac:dyDescent="0.3">
      <c r="P101423" s="83"/>
    </row>
    <row r="101424" spans="16:16" x14ac:dyDescent="0.3">
      <c r="P101424" s="83"/>
    </row>
    <row r="101425" spans="16:16" x14ac:dyDescent="0.3">
      <c r="P101425" s="83"/>
    </row>
    <row r="101426" spans="16:16" x14ac:dyDescent="0.3">
      <c r="P101426" s="83"/>
    </row>
    <row r="101427" spans="16:16" x14ac:dyDescent="0.3">
      <c r="P101427" s="83"/>
    </row>
    <row r="101428" spans="16:16" x14ac:dyDescent="0.3">
      <c r="P101428" s="83"/>
    </row>
    <row r="101429" spans="16:16" x14ac:dyDescent="0.3">
      <c r="P101429" s="83"/>
    </row>
    <row r="101430" spans="16:16" x14ac:dyDescent="0.3">
      <c r="P101430" s="83"/>
    </row>
    <row r="101431" spans="16:16" x14ac:dyDescent="0.3">
      <c r="P101431" s="83"/>
    </row>
    <row r="101432" spans="16:16" x14ac:dyDescent="0.3">
      <c r="P101432" s="83"/>
    </row>
    <row r="101433" spans="16:16" x14ac:dyDescent="0.3">
      <c r="P101433" s="83"/>
    </row>
    <row r="101434" spans="16:16" x14ac:dyDescent="0.3">
      <c r="P101434" s="83"/>
    </row>
    <row r="101435" spans="16:16" x14ac:dyDescent="0.3">
      <c r="P101435" s="83"/>
    </row>
    <row r="101436" spans="16:16" x14ac:dyDescent="0.3">
      <c r="P101436" s="83"/>
    </row>
    <row r="101437" spans="16:16" x14ac:dyDescent="0.3">
      <c r="P101437" s="83"/>
    </row>
    <row r="101438" spans="16:16" x14ac:dyDescent="0.3">
      <c r="P101438" s="83"/>
    </row>
    <row r="101439" spans="16:16" x14ac:dyDescent="0.3">
      <c r="P101439" s="83"/>
    </row>
    <row r="101440" spans="16:16" x14ac:dyDescent="0.3">
      <c r="P101440" s="83"/>
    </row>
    <row r="101441" spans="16:16" x14ac:dyDescent="0.3">
      <c r="P101441" s="83"/>
    </row>
    <row r="101442" spans="16:16" x14ac:dyDescent="0.3">
      <c r="P101442" s="83"/>
    </row>
    <row r="101443" spans="16:16" x14ac:dyDescent="0.3">
      <c r="P101443" s="83"/>
    </row>
    <row r="101444" spans="16:16" x14ac:dyDescent="0.3">
      <c r="P101444" s="83"/>
    </row>
    <row r="101445" spans="16:16" x14ac:dyDescent="0.3">
      <c r="P101445" s="83"/>
    </row>
    <row r="101446" spans="16:16" x14ac:dyDescent="0.3">
      <c r="P101446" s="83"/>
    </row>
    <row r="101447" spans="16:16" x14ac:dyDescent="0.3">
      <c r="P101447" s="83"/>
    </row>
    <row r="101448" spans="16:16" x14ac:dyDescent="0.3">
      <c r="P101448" s="83"/>
    </row>
    <row r="101449" spans="16:16" x14ac:dyDescent="0.3">
      <c r="P101449" s="83"/>
    </row>
    <row r="101450" spans="16:16" x14ac:dyDescent="0.3">
      <c r="P101450" s="83"/>
    </row>
    <row r="101451" spans="16:16" x14ac:dyDescent="0.3">
      <c r="P101451" s="83"/>
    </row>
    <row r="101452" spans="16:16" x14ac:dyDescent="0.3">
      <c r="P101452" s="83"/>
    </row>
    <row r="101453" spans="16:16" x14ac:dyDescent="0.3">
      <c r="P101453" s="83"/>
    </row>
    <row r="101454" spans="16:16" x14ac:dyDescent="0.3">
      <c r="P101454" s="83"/>
    </row>
    <row r="101455" spans="16:16" x14ac:dyDescent="0.3">
      <c r="P101455" s="83"/>
    </row>
    <row r="101456" spans="16:16" x14ac:dyDescent="0.3">
      <c r="P101456" s="83"/>
    </row>
    <row r="101457" spans="16:16" x14ac:dyDescent="0.3">
      <c r="P101457" s="83"/>
    </row>
    <row r="101458" spans="16:16" x14ac:dyDescent="0.3">
      <c r="P101458" s="83"/>
    </row>
    <row r="101459" spans="16:16" x14ac:dyDescent="0.3">
      <c r="P101459" s="83"/>
    </row>
    <row r="101460" spans="16:16" x14ac:dyDescent="0.3">
      <c r="P101460" s="83"/>
    </row>
    <row r="101461" spans="16:16" x14ac:dyDescent="0.3">
      <c r="P101461" s="83"/>
    </row>
    <row r="101462" spans="16:16" x14ac:dyDescent="0.3">
      <c r="P101462" s="83"/>
    </row>
    <row r="101463" spans="16:16" x14ac:dyDescent="0.3">
      <c r="P101463" s="83"/>
    </row>
    <row r="101464" spans="16:16" x14ac:dyDescent="0.3">
      <c r="P101464" s="83"/>
    </row>
    <row r="101465" spans="16:16" x14ac:dyDescent="0.3">
      <c r="P101465" s="83"/>
    </row>
    <row r="101466" spans="16:16" x14ac:dyDescent="0.3">
      <c r="P101466" s="83"/>
    </row>
    <row r="101467" spans="16:16" x14ac:dyDescent="0.3">
      <c r="P101467" s="83"/>
    </row>
    <row r="101468" spans="16:16" x14ac:dyDescent="0.3">
      <c r="P101468" s="83"/>
    </row>
    <row r="101469" spans="16:16" x14ac:dyDescent="0.3">
      <c r="P101469" s="83"/>
    </row>
    <row r="101470" spans="16:16" x14ac:dyDescent="0.3">
      <c r="P101470" s="83"/>
    </row>
    <row r="101471" spans="16:16" x14ac:dyDescent="0.3">
      <c r="P101471" s="83"/>
    </row>
    <row r="101472" spans="16:16" x14ac:dyDescent="0.3">
      <c r="P101472" s="83"/>
    </row>
    <row r="101473" spans="16:16" x14ac:dyDescent="0.3">
      <c r="P101473" s="83"/>
    </row>
    <row r="101474" spans="16:16" x14ac:dyDescent="0.3">
      <c r="P101474" s="83"/>
    </row>
    <row r="101475" spans="16:16" x14ac:dyDescent="0.3">
      <c r="P101475" s="83"/>
    </row>
    <row r="101476" spans="16:16" x14ac:dyDescent="0.3">
      <c r="P101476" s="83"/>
    </row>
    <row r="101477" spans="16:16" x14ac:dyDescent="0.3">
      <c r="P101477" s="83"/>
    </row>
    <row r="101478" spans="16:16" x14ac:dyDescent="0.3">
      <c r="P101478" s="83"/>
    </row>
    <row r="101479" spans="16:16" x14ac:dyDescent="0.3">
      <c r="P101479" s="83"/>
    </row>
    <row r="101480" spans="16:16" x14ac:dyDescent="0.3">
      <c r="P101480" s="83"/>
    </row>
    <row r="101481" spans="16:16" x14ac:dyDescent="0.3">
      <c r="P101481" s="83"/>
    </row>
    <row r="101482" spans="16:16" x14ac:dyDescent="0.3">
      <c r="P101482" s="83"/>
    </row>
    <row r="101483" spans="16:16" x14ac:dyDescent="0.3">
      <c r="P101483" s="83"/>
    </row>
    <row r="101484" spans="16:16" x14ac:dyDescent="0.3">
      <c r="P101484" s="83"/>
    </row>
    <row r="101485" spans="16:16" x14ac:dyDescent="0.3">
      <c r="P101485" s="83"/>
    </row>
    <row r="101486" spans="16:16" x14ac:dyDescent="0.3">
      <c r="P101486" s="83"/>
    </row>
    <row r="101487" spans="16:16" x14ac:dyDescent="0.3">
      <c r="P101487" s="83"/>
    </row>
    <row r="101488" spans="16:16" x14ac:dyDescent="0.3">
      <c r="P101488" s="83"/>
    </row>
    <row r="101489" spans="16:16" x14ac:dyDescent="0.3">
      <c r="P101489" s="83"/>
    </row>
    <row r="101490" spans="16:16" x14ac:dyDescent="0.3">
      <c r="P101490" s="83"/>
    </row>
    <row r="101491" spans="16:16" x14ac:dyDescent="0.3">
      <c r="P101491" s="83"/>
    </row>
    <row r="101492" spans="16:16" x14ac:dyDescent="0.3">
      <c r="P101492" s="83"/>
    </row>
    <row r="101493" spans="16:16" x14ac:dyDescent="0.3">
      <c r="P101493" s="83"/>
    </row>
    <row r="101494" spans="16:16" x14ac:dyDescent="0.3">
      <c r="P101494" s="83"/>
    </row>
    <row r="101495" spans="16:16" x14ac:dyDescent="0.3">
      <c r="P101495" s="83"/>
    </row>
    <row r="101496" spans="16:16" x14ac:dyDescent="0.3">
      <c r="P101496" s="83"/>
    </row>
    <row r="101497" spans="16:16" x14ac:dyDescent="0.3">
      <c r="P101497" s="83"/>
    </row>
    <row r="101498" spans="16:16" x14ac:dyDescent="0.3">
      <c r="P101498" s="83"/>
    </row>
    <row r="101499" spans="16:16" x14ac:dyDescent="0.3">
      <c r="P101499" s="83"/>
    </row>
    <row r="101500" spans="16:16" x14ac:dyDescent="0.3">
      <c r="P101500" s="83"/>
    </row>
    <row r="101501" spans="16:16" x14ac:dyDescent="0.3">
      <c r="P101501" s="83"/>
    </row>
    <row r="101502" spans="16:16" x14ac:dyDescent="0.3">
      <c r="P101502" s="83"/>
    </row>
    <row r="101503" spans="16:16" x14ac:dyDescent="0.3">
      <c r="P101503" s="83"/>
    </row>
    <row r="101504" spans="16:16" x14ac:dyDescent="0.3">
      <c r="P101504" s="83"/>
    </row>
    <row r="101505" spans="16:16" x14ac:dyDescent="0.3">
      <c r="P101505" s="83"/>
    </row>
    <row r="101506" spans="16:16" x14ac:dyDescent="0.3">
      <c r="P101506" s="83"/>
    </row>
    <row r="101507" spans="16:16" x14ac:dyDescent="0.3">
      <c r="P101507" s="83"/>
    </row>
    <row r="101508" spans="16:16" x14ac:dyDescent="0.3">
      <c r="P101508" s="83"/>
    </row>
    <row r="101509" spans="16:16" x14ac:dyDescent="0.3">
      <c r="P101509" s="83"/>
    </row>
    <row r="101510" spans="16:16" x14ac:dyDescent="0.3">
      <c r="P101510" s="83"/>
    </row>
    <row r="101511" spans="16:16" x14ac:dyDescent="0.3">
      <c r="P101511" s="83"/>
    </row>
    <row r="101512" spans="16:16" x14ac:dyDescent="0.3">
      <c r="P101512" s="83"/>
    </row>
    <row r="101513" spans="16:16" x14ac:dyDescent="0.3">
      <c r="P101513" s="83"/>
    </row>
    <row r="101514" spans="16:16" x14ac:dyDescent="0.3">
      <c r="P101514" s="83"/>
    </row>
    <row r="101515" spans="16:16" x14ac:dyDescent="0.3">
      <c r="P101515" s="83"/>
    </row>
    <row r="101516" spans="16:16" x14ac:dyDescent="0.3">
      <c r="P101516" s="83"/>
    </row>
    <row r="101517" spans="16:16" x14ac:dyDescent="0.3">
      <c r="P101517" s="83"/>
    </row>
    <row r="101518" spans="16:16" x14ac:dyDescent="0.3">
      <c r="P101518" s="83"/>
    </row>
    <row r="101519" spans="16:16" x14ac:dyDescent="0.3">
      <c r="P101519" s="83"/>
    </row>
    <row r="101520" spans="16:16" x14ac:dyDescent="0.3">
      <c r="P101520" s="83"/>
    </row>
    <row r="101521" spans="16:16" x14ac:dyDescent="0.3">
      <c r="P101521" s="83"/>
    </row>
    <row r="101522" spans="16:16" x14ac:dyDescent="0.3">
      <c r="P101522" s="83"/>
    </row>
    <row r="101523" spans="16:16" x14ac:dyDescent="0.3">
      <c r="P101523" s="83"/>
    </row>
    <row r="101524" spans="16:16" x14ac:dyDescent="0.3">
      <c r="P101524" s="83"/>
    </row>
    <row r="101525" spans="16:16" x14ac:dyDescent="0.3">
      <c r="P101525" s="83"/>
    </row>
    <row r="101526" spans="16:16" x14ac:dyDescent="0.3">
      <c r="P101526" s="83"/>
    </row>
    <row r="101527" spans="16:16" x14ac:dyDescent="0.3">
      <c r="P101527" s="83"/>
    </row>
    <row r="101528" spans="16:16" x14ac:dyDescent="0.3">
      <c r="P101528" s="83"/>
    </row>
    <row r="101529" spans="16:16" x14ac:dyDescent="0.3">
      <c r="P101529" s="83"/>
    </row>
    <row r="101530" spans="16:16" x14ac:dyDescent="0.3">
      <c r="P101530" s="83"/>
    </row>
    <row r="101531" spans="16:16" x14ac:dyDescent="0.3">
      <c r="P101531" s="83"/>
    </row>
    <row r="101532" spans="16:16" x14ac:dyDescent="0.3">
      <c r="P101532" s="83"/>
    </row>
    <row r="101533" spans="16:16" x14ac:dyDescent="0.3">
      <c r="P101533" s="83"/>
    </row>
    <row r="101534" spans="16:16" x14ac:dyDescent="0.3">
      <c r="P101534" s="83"/>
    </row>
    <row r="101535" spans="16:16" x14ac:dyDescent="0.3">
      <c r="P101535" s="83"/>
    </row>
    <row r="101536" spans="16:16" x14ac:dyDescent="0.3">
      <c r="P101536" s="83"/>
    </row>
    <row r="101537" spans="16:16" x14ac:dyDescent="0.3">
      <c r="P101537" s="83"/>
    </row>
    <row r="101538" spans="16:16" x14ac:dyDescent="0.3">
      <c r="P101538" s="83"/>
    </row>
    <row r="101539" spans="16:16" x14ac:dyDescent="0.3">
      <c r="P101539" s="83"/>
    </row>
    <row r="101540" spans="16:16" x14ac:dyDescent="0.3">
      <c r="P101540" s="83"/>
    </row>
    <row r="101541" spans="16:16" x14ac:dyDescent="0.3">
      <c r="P101541" s="83"/>
    </row>
    <row r="101542" spans="16:16" x14ac:dyDescent="0.3">
      <c r="P101542" s="83"/>
    </row>
    <row r="101543" spans="16:16" x14ac:dyDescent="0.3">
      <c r="P101543" s="83"/>
    </row>
    <row r="101544" spans="16:16" x14ac:dyDescent="0.3">
      <c r="P101544" s="83"/>
    </row>
    <row r="101545" spans="16:16" x14ac:dyDescent="0.3">
      <c r="P101545" s="83"/>
    </row>
    <row r="101546" spans="16:16" x14ac:dyDescent="0.3">
      <c r="P101546" s="83"/>
    </row>
    <row r="101547" spans="16:16" x14ac:dyDescent="0.3">
      <c r="P101547" s="83"/>
    </row>
    <row r="101548" spans="16:16" x14ac:dyDescent="0.3">
      <c r="P101548" s="83"/>
    </row>
    <row r="101549" spans="16:16" x14ac:dyDescent="0.3">
      <c r="P101549" s="83"/>
    </row>
    <row r="101550" spans="16:16" x14ac:dyDescent="0.3">
      <c r="P101550" s="83"/>
    </row>
    <row r="101551" spans="16:16" x14ac:dyDescent="0.3">
      <c r="P101551" s="83"/>
    </row>
    <row r="101552" spans="16:16" x14ac:dyDescent="0.3">
      <c r="P101552" s="83"/>
    </row>
    <row r="101553" spans="16:16" x14ac:dyDescent="0.3">
      <c r="P101553" s="83"/>
    </row>
    <row r="101554" spans="16:16" x14ac:dyDescent="0.3">
      <c r="P101554" s="83"/>
    </row>
    <row r="101555" spans="16:16" x14ac:dyDescent="0.3">
      <c r="P101555" s="83"/>
    </row>
    <row r="101556" spans="16:16" x14ac:dyDescent="0.3">
      <c r="P101556" s="83"/>
    </row>
    <row r="101557" spans="16:16" x14ac:dyDescent="0.3">
      <c r="P101557" s="83"/>
    </row>
    <row r="101558" spans="16:16" x14ac:dyDescent="0.3">
      <c r="P101558" s="83"/>
    </row>
    <row r="101559" spans="16:16" x14ac:dyDescent="0.3">
      <c r="P101559" s="83"/>
    </row>
    <row r="101560" spans="16:16" x14ac:dyDescent="0.3">
      <c r="P101560" s="83"/>
    </row>
    <row r="101561" spans="16:16" x14ac:dyDescent="0.3">
      <c r="P101561" s="83"/>
    </row>
    <row r="101562" spans="16:16" x14ac:dyDescent="0.3">
      <c r="P101562" s="83"/>
    </row>
    <row r="101563" spans="16:16" x14ac:dyDescent="0.3">
      <c r="P101563" s="83"/>
    </row>
    <row r="101564" spans="16:16" x14ac:dyDescent="0.3">
      <c r="P101564" s="83"/>
    </row>
    <row r="101565" spans="16:16" x14ac:dyDescent="0.3">
      <c r="P101565" s="83"/>
    </row>
    <row r="101566" spans="16:16" x14ac:dyDescent="0.3">
      <c r="P101566" s="83"/>
    </row>
    <row r="101567" spans="16:16" x14ac:dyDescent="0.3">
      <c r="P101567" s="83"/>
    </row>
    <row r="101568" spans="16:16" x14ac:dyDescent="0.3">
      <c r="P101568" s="83"/>
    </row>
    <row r="101569" spans="16:16" x14ac:dyDescent="0.3">
      <c r="P101569" s="83"/>
    </row>
    <row r="101570" spans="16:16" x14ac:dyDescent="0.3">
      <c r="P101570" s="83"/>
    </row>
    <row r="101571" spans="16:16" x14ac:dyDescent="0.3">
      <c r="P101571" s="83"/>
    </row>
    <row r="101572" spans="16:16" x14ac:dyDescent="0.3">
      <c r="P101572" s="83"/>
    </row>
    <row r="101573" spans="16:16" x14ac:dyDescent="0.3">
      <c r="P101573" s="83"/>
    </row>
    <row r="101574" spans="16:16" x14ac:dyDescent="0.3">
      <c r="P101574" s="83"/>
    </row>
    <row r="101575" spans="16:16" x14ac:dyDescent="0.3">
      <c r="P101575" s="83"/>
    </row>
    <row r="101576" spans="16:16" x14ac:dyDescent="0.3">
      <c r="P101576" s="83"/>
    </row>
    <row r="101577" spans="16:16" x14ac:dyDescent="0.3">
      <c r="P101577" s="83"/>
    </row>
    <row r="101578" spans="16:16" x14ac:dyDescent="0.3">
      <c r="P101578" s="83"/>
    </row>
    <row r="101579" spans="16:16" x14ac:dyDescent="0.3">
      <c r="P101579" s="83"/>
    </row>
    <row r="101580" spans="16:16" x14ac:dyDescent="0.3">
      <c r="P101580" s="83"/>
    </row>
    <row r="101581" spans="16:16" x14ac:dyDescent="0.3">
      <c r="P101581" s="83"/>
    </row>
    <row r="101582" spans="16:16" x14ac:dyDescent="0.3">
      <c r="P101582" s="83"/>
    </row>
    <row r="101583" spans="16:16" x14ac:dyDescent="0.3">
      <c r="P101583" s="83"/>
    </row>
    <row r="101584" spans="16:16" x14ac:dyDescent="0.3">
      <c r="P101584" s="83"/>
    </row>
    <row r="101585" spans="16:16" x14ac:dyDescent="0.3">
      <c r="P101585" s="83"/>
    </row>
    <row r="101586" spans="16:16" x14ac:dyDescent="0.3">
      <c r="P101586" s="83"/>
    </row>
    <row r="101587" spans="16:16" x14ac:dyDescent="0.3">
      <c r="P101587" s="83"/>
    </row>
    <row r="101588" spans="16:16" x14ac:dyDescent="0.3">
      <c r="P101588" s="83"/>
    </row>
    <row r="101589" spans="16:16" x14ac:dyDescent="0.3">
      <c r="P101589" s="83"/>
    </row>
    <row r="101590" spans="16:16" x14ac:dyDescent="0.3">
      <c r="P101590" s="83"/>
    </row>
    <row r="101591" spans="16:16" x14ac:dyDescent="0.3">
      <c r="P101591" s="83"/>
    </row>
    <row r="101592" spans="16:16" x14ac:dyDescent="0.3">
      <c r="P101592" s="83"/>
    </row>
    <row r="101593" spans="16:16" x14ac:dyDescent="0.3">
      <c r="P101593" s="83"/>
    </row>
    <row r="101594" spans="16:16" x14ac:dyDescent="0.3">
      <c r="P101594" s="83"/>
    </row>
    <row r="101595" spans="16:16" x14ac:dyDescent="0.3">
      <c r="P101595" s="83"/>
    </row>
    <row r="101596" spans="16:16" x14ac:dyDescent="0.3">
      <c r="P101596" s="83"/>
    </row>
    <row r="101597" spans="16:16" x14ac:dyDescent="0.3">
      <c r="P101597" s="83"/>
    </row>
    <row r="101598" spans="16:16" x14ac:dyDescent="0.3">
      <c r="P101598" s="83"/>
    </row>
    <row r="101599" spans="16:16" x14ac:dyDescent="0.3">
      <c r="P101599" s="83"/>
    </row>
    <row r="101600" spans="16:16" x14ac:dyDescent="0.3">
      <c r="P101600" s="83"/>
    </row>
    <row r="101601" spans="16:16" x14ac:dyDescent="0.3">
      <c r="P101601" s="83"/>
    </row>
    <row r="101602" spans="16:16" x14ac:dyDescent="0.3">
      <c r="P101602" s="83"/>
    </row>
    <row r="101603" spans="16:16" x14ac:dyDescent="0.3">
      <c r="P101603" s="83"/>
    </row>
    <row r="101604" spans="16:16" x14ac:dyDescent="0.3">
      <c r="P101604" s="83"/>
    </row>
    <row r="101605" spans="16:16" x14ac:dyDescent="0.3">
      <c r="P101605" s="83"/>
    </row>
    <row r="101606" spans="16:16" x14ac:dyDescent="0.3">
      <c r="P101606" s="83"/>
    </row>
    <row r="101607" spans="16:16" x14ac:dyDescent="0.3">
      <c r="P101607" s="83"/>
    </row>
    <row r="101608" spans="16:16" x14ac:dyDescent="0.3">
      <c r="P101608" s="83"/>
    </row>
    <row r="101609" spans="16:16" x14ac:dyDescent="0.3">
      <c r="P101609" s="83"/>
    </row>
    <row r="101610" spans="16:16" x14ac:dyDescent="0.3">
      <c r="P101610" s="83"/>
    </row>
    <row r="101611" spans="16:16" x14ac:dyDescent="0.3">
      <c r="P101611" s="83"/>
    </row>
    <row r="101612" spans="16:16" x14ac:dyDescent="0.3">
      <c r="P101612" s="83"/>
    </row>
    <row r="101613" spans="16:16" x14ac:dyDescent="0.3">
      <c r="P101613" s="83"/>
    </row>
    <row r="101614" spans="16:16" x14ac:dyDescent="0.3">
      <c r="P101614" s="83"/>
    </row>
    <row r="101615" spans="16:16" x14ac:dyDescent="0.3">
      <c r="P101615" s="83"/>
    </row>
    <row r="101616" spans="16:16" x14ac:dyDescent="0.3">
      <c r="P101616" s="83"/>
    </row>
    <row r="101617" spans="16:16" x14ac:dyDescent="0.3">
      <c r="P101617" s="83"/>
    </row>
    <row r="101618" spans="16:16" x14ac:dyDescent="0.3">
      <c r="P101618" s="83"/>
    </row>
    <row r="101619" spans="16:16" x14ac:dyDescent="0.3">
      <c r="P101619" s="83"/>
    </row>
    <row r="101620" spans="16:16" x14ac:dyDescent="0.3">
      <c r="P101620" s="83"/>
    </row>
    <row r="101621" spans="16:16" x14ac:dyDescent="0.3">
      <c r="P101621" s="83"/>
    </row>
    <row r="101622" spans="16:16" x14ac:dyDescent="0.3">
      <c r="P101622" s="83"/>
    </row>
    <row r="101623" spans="16:16" x14ac:dyDescent="0.3">
      <c r="P101623" s="83"/>
    </row>
    <row r="101624" spans="16:16" x14ac:dyDescent="0.3">
      <c r="P101624" s="83"/>
    </row>
    <row r="101625" spans="16:16" x14ac:dyDescent="0.3">
      <c r="P101625" s="83"/>
    </row>
    <row r="101626" spans="16:16" x14ac:dyDescent="0.3">
      <c r="P101626" s="83"/>
    </row>
    <row r="101627" spans="16:16" x14ac:dyDescent="0.3">
      <c r="P101627" s="83"/>
    </row>
    <row r="101628" spans="16:16" x14ac:dyDescent="0.3">
      <c r="P101628" s="83"/>
    </row>
    <row r="101629" spans="16:16" x14ac:dyDescent="0.3">
      <c r="P101629" s="83"/>
    </row>
    <row r="101630" spans="16:16" x14ac:dyDescent="0.3">
      <c r="P101630" s="83"/>
    </row>
    <row r="101631" spans="16:16" x14ac:dyDescent="0.3">
      <c r="P101631" s="83"/>
    </row>
    <row r="101632" spans="16:16" x14ac:dyDescent="0.3">
      <c r="P101632" s="83"/>
    </row>
    <row r="101633" spans="16:16" x14ac:dyDescent="0.3">
      <c r="P101633" s="83"/>
    </row>
    <row r="101634" spans="16:16" x14ac:dyDescent="0.3">
      <c r="P101634" s="83"/>
    </row>
    <row r="101635" spans="16:16" x14ac:dyDescent="0.3">
      <c r="P101635" s="83"/>
    </row>
    <row r="101636" spans="16:16" x14ac:dyDescent="0.3">
      <c r="P101636" s="83"/>
    </row>
    <row r="101637" spans="16:16" x14ac:dyDescent="0.3">
      <c r="P101637" s="83"/>
    </row>
    <row r="101638" spans="16:16" x14ac:dyDescent="0.3">
      <c r="P101638" s="83"/>
    </row>
    <row r="101639" spans="16:16" x14ac:dyDescent="0.3">
      <c r="P101639" s="83"/>
    </row>
    <row r="101640" spans="16:16" x14ac:dyDescent="0.3">
      <c r="P101640" s="83"/>
    </row>
    <row r="101641" spans="16:16" x14ac:dyDescent="0.3">
      <c r="P101641" s="83"/>
    </row>
    <row r="101642" spans="16:16" x14ac:dyDescent="0.3">
      <c r="P101642" s="83"/>
    </row>
    <row r="101643" spans="16:16" x14ac:dyDescent="0.3">
      <c r="P101643" s="83"/>
    </row>
    <row r="101644" spans="16:16" x14ac:dyDescent="0.3">
      <c r="P101644" s="83"/>
    </row>
    <row r="101645" spans="16:16" x14ac:dyDescent="0.3">
      <c r="P101645" s="83"/>
    </row>
    <row r="101646" spans="16:16" x14ac:dyDescent="0.3">
      <c r="P101646" s="83"/>
    </row>
    <row r="101647" spans="16:16" x14ac:dyDescent="0.3">
      <c r="P101647" s="83"/>
    </row>
    <row r="101648" spans="16:16" x14ac:dyDescent="0.3">
      <c r="P101648" s="83"/>
    </row>
    <row r="101649" spans="16:16" x14ac:dyDescent="0.3">
      <c r="P101649" s="83"/>
    </row>
    <row r="101650" spans="16:16" x14ac:dyDescent="0.3">
      <c r="P101650" s="83"/>
    </row>
    <row r="101651" spans="16:16" x14ac:dyDescent="0.3">
      <c r="P101651" s="83"/>
    </row>
    <row r="101652" spans="16:16" x14ac:dyDescent="0.3">
      <c r="P101652" s="83"/>
    </row>
    <row r="101653" spans="16:16" x14ac:dyDescent="0.3">
      <c r="P101653" s="83"/>
    </row>
    <row r="101654" spans="16:16" x14ac:dyDescent="0.3">
      <c r="P101654" s="83"/>
    </row>
    <row r="101655" spans="16:16" x14ac:dyDescent="0.3">
      <c r="P101655" s="83"/>
    </row>
    <row r="101656" spans="16:16" x14ac:dyDescent="0.3">
      <c r="P101656" s="83"/>
    </row>
    <row r="101657" spans="16:16" x14ac:dyDescent="0.3">
      <c r="P101657" s="83"/>
    </row>
    <row r="101658" spans="16:16" x14ac:dyDescent="0.3">
      <c r="P101658" s="83"/>
    </row>
    <row r="101659" spans="16:16" x14ac:dyDescent="0.3">
      <c r="P101659" s="83"/>
    </row>
    <row r="101660" spans="16:16" x14ac:dyDescent="0.3">
      <c r="P101660" s="83"/>
    </row>
    <row r="101661" spans="16:16" x14ac:dyDescent="0.3">
      <c r="P101661" s="83"/>
    </row>
    <row r="101662" spans="16:16" x14ac:dyDescent="0.3">
      <c r="P101662" s="83"/>
    </row>
    <row r="101663" spans="16:16" x14ac:dyDescent="0.3">
      <c r="P101663" s="83"/>
    </row>
    <row r="101664" spans="16:16" x14ac:dyDescent="0.3">
      <c r="P101664" s="83"/>
    </row>
    <row r="101665" spans="16:16" x14ac:dyDescent="0.3">
      <c r="P101665" s="83"/>
    </row>
    <row r="101666" spans="16:16" x14ac:dyDescent="0.3">
      <c r="P101666" s="83"/>
    </row>
    <row r="101667" spans="16:16" x14ac:dyDescent="0.3">
      <c r="P101667" s="83"/>
    </row>
    <row r="101668" spans="16:16" x14ac:dyDescent="0.3">
      <c r="P101668" s="83"/>
    </row>
    <row r="101669" spans="16:16" x14ac:dyDescent="0.3">
      <c r="P101669" s="83"/>
    </row>
    <row r="101670" spans="16:16" x14ac:dyDescent="0.3">
      <c r="P101670" s="83"/>
    </row>
    <row r="101671" spans="16:16" x14ac:dyDescent="0.3">
      <c r="P101671" s="83"/>
    </row>
    <row r="101672" spans="16:16" x14ac:dyDescent="0.3">
      <c r="P101672" s="83"/>
    </row>
    <row r="101673" spans="16:16" x14ac:dyDescent="0.3">
      <c r="P101673" s="83"/>
    </row>
    <row r="101674" spans="16:16" x14ac:dyDescent="0.3">
      <c r="P101674" s="83"/>
    </row>
    <row r="101675" spans="16:16" x14ac:dyDescent="0.3">
      <c r="P101675" s="83"/>
    </row>
    <row r="101676" spans="16:16" x14ac:dyDescent="0.3">
      <c r="P101676" s="83"/>
    </row>
    <row r="101677" spans="16:16" x14ac:dyDescent="0.3">
      <c r="P101677" s="83"/>
    </row>
    <row r="101678" spans="16:16" x14ac:dyDescent="0.3">
      <c r="P101678" s="83"/>
    </row>
    <row r="101679" spans="16:16" x14ac:dyDescent="0.3">
      <c r="P101679" s="83"/>
    </row>
    <row r="101680" spans="16:16" x14ac:dyDescent="0.3">
      <c r="P101680" s="83"/>
    </row>
    <row r="101681" spans="16:16" x14ac:dyDescent="0.3">
      <c r="P101681" s="83"/>
    </row>
    <row r="101682" spans="16:16" x14ac:dyDescent="0.3">
      <c r="P101682" s="83"/>
    </row>
    <row r="101683" spans="16:16" x14ac:dyDescent="0.3">
      <c r="P101683" s="83"/>
    </row>
    <row r="101684" spans="16:16" x14ac:dyDescent="0.3">
      <c r="P101684" s="83"/>
    </row>
    <row r="101685" spans="16:16" x14ac:dyDescent="0.3">
      <c r="P101685" s="83"/>
    </row>
    <row r="101686" spans="16:16" x14ac:dyDescent="0.3">
      <c r="P101686" s="83"/>
    </row>
    <row r="101687" spans="16:16" x14ac:dyDescent="0.3">
      <c r="P101687" s="83"/>
    </row>
    <row r="101688" spans="16:16" x14ac:dyDescent="0.3">
      <c r="P101688" s="83"/>
    </row>
    <row r="101689" spans="16:16" x14ac:dyDescent="0.3">
      <c r="P101689" s="83"/>
    </row>
    <row r="101690" spans="16:16" x14ac:dyDescent="0.3">
      <c r="P101690" s="83"/>
    </row>
    <row r="101691" spans="16:16" x14ac:dyDescent="0.3">
      <c r="P101691" s="83"/>
    </row>
    <row r="101692" spans="16:16" x14ac:dyDescent="0.3">
      <c r="P101692" s="83"/>
    </row>
    <row r="101693" spans="16:16" x14ac:dyDescent="0.3">
      <c r="P101693" s="83"/>
    </row>
    <row r="101694" spans="16:16" x14ac:dyDescent="0.3">
      <c r="P101694" s="83"/>
    </row>
    <row r="101695" spans="16:16" x14ac:dyDescent="0.3">
      <c r="P101695" s="83"/>
    </row>
    <row r="101696" spans="16:16" x14ac:dyDescent="0.3">
      <c r="P101696" s="83"/>
    </row>
    <row r="101697" spans="16:16" x14ac:dyDescent="0.3">
      <c r="P101697" s="83"/>
    </row>
    <row r="101698" spans="16:16" x14ac:dyDescent="0.3">
      <c r="P101698" s="83"/>
    </row>
    <row r="101699" spans="16:16" x14ac:dyDescent="0.3">
      <c r="P101699" s="83"/>
    </row>
    <row r="101700" spans="16:16" x14ac:dyDescent="0.3">
      <c r="P101700" s="83"/>
    </row>
    <row r="101701" spans="16:16" x14ac:dyDescent="0.3">
      <c r="P101701" s="83"/>
    </row>
    <row r="101702" spans="16:16" x14ac:dyDescent="0.3">
      <c r="P101702" s="83"/>
    </row>
    <row r="101703" spans="16:16" x14ac:dyDescent="0.3">
      <c r="P101703" s="83"/>
    </row>
    <row r="101704" spans="16:16" x14ac:dyDescent="0.3">
      <c r="P101704" s="83"/>
    </row>
    <row r="101705" spans="16:16" x14ac:dyDescent="0.3">
      <c r="P101705" s="83"/>
    </row>
    <row r="101706" spans="16:16" x14ac:dyDescent="0.3">
      <c r="P101706" s="83"/>
    </row>
    <row r="101707" spans="16:16" x14ac:dyDescent="0.3">
      <c r="P101707" s="83"/>
    </row>
    <row r="101708" spans="16:16" x14ac:dyDescent="0.3">
      <c r="P101708" s="83"/>
    </row>
    <row r="101709" spans="16:16" x14ac:dyDescent="0.3">
      <c r="P101709" s="83"/>
    </row>
    <row r="101710" spans="16:16" x14ac:dyDescent="0.3">
      <c r="P101710" s="83"/>
    </row>
    <row r="101711" spans="16:16" x14ac:dyDescent="0.3">
      <c r="P101711" s="83"/>
    </row>
    <row r="101712" spans="16:16" x14ac:dyDescent="0.3">
      <c r="P101712" s="83"/>
    </row>
    <row r="101713" spans="16:16" x14ac:dyDescent="0.3">
      <c r="P101713" s="83"/>
    </row>
    <row r="101714" spans="16:16" x14ac:dyDescent="0.3">
      <c r="P101714" s="83"/>
    </row>
    <row r="101715" spans="16:16" x14ac:dyDescent="0.3">
      <c r="P101715" s="83"/>
    </row>
    <row r="101716" spans="16:16" x14ac:dyDescent="0.3">
      <c r="P101716" s="83"/>
    </row>
    <row r="101717" spans="16:16" x14ac:dyDescent="0.3">
      <c r="P101717" s="83"/>
    </row>
    <row r="101718" spans="16:16" x14ac:dyDescent="0.3">
      <c r="P101718" s="83"/>
    </row>
    <row r="101719" spans="16:16" x14ac:dyDescent="0.3">
      <c r="P101719" s="83"/>
    </row>
    <row r="101720" spans="16:16" x14ac:dyDescent="0.3">
      <c r="P101720" s="83"/>
    </row>
    <row r="101721" spans="16:16" x14ac:dyDescent="0.3">
      <c r="P101721" s="83"/>
    </row>
    <row r="101722" spans="16:16" x14ac:dyDescent="0.3">
      <c r="P101722" s="83"/>
    </row>
    <row r="101723" spans="16:16" x14ac:dyDescent="0.3">
      <c r="P101723" s="83"/>
    </row>
    <row r="101724" spans="16:16" x14ac:dyDescent="0.3">
      <c r="P101724" s="83"/>
    </row>
    <row r="101725" spans="16:16" x14ac:dyDescent="0.3">
      <c r="P101725" s="83"/>
    </row>
    <row r="101726" spans="16:16" x14ac:dyDescent="0.3">
      <c r="P101726" s="83"/>
    </row>
    <row r="101727" spans="16:16" x14ac:dyDescent="0.3">
      <c r="P101727" s="83"/>
    </row>
    <row r="101728" spans="16:16" x14ac:dyDescent="0.3">
      <c r="P101728" s="83"/>
    </row>
    <row r="101729" spans="16:16" x14ac:dyDescent="0.3">
      <c r="P101729" s="83"/>
    </row>
    <row r="101730" spans="16:16" x14ac:dyDescent="0.3">
      <c r="P101730" s="83"/>
    </row>
    <row r="101731" spans="16:16" x14ac:dyDescent="0.3">
      <c r="P101731" s="83"/>
    </row>
    <row r="101732" spans="16:16" x14ac:dyDescent="0.3">
      <c r="P101732" s="83"/>
    </row>
    <row r="101733" spans="16:16" x14ac:dyDescent="0.3">
      <c r="P101733" s="83"/>
    </row>
    <row r="101734" spans="16:16" x14ac:dyDescent="0.3">
      <c r="P101734" s="83"/>
    </row>
    <row r="101735" spans="16:16" x14ac:dyDescent="0.3">
      <c r="P101735" s="83"/>
    </row>
    <row r="101736" spans="16:16" x14ac:dyDescent="0.3">
      <c r="P101736" s="83"/>
    </row>
    <row r="101737" spans="16:16" x14ac:dyDescent="0.3">
      <c r="P101737" s="83"/>
    </row>
    <row r="101738" spans="16:16" x14ac:dyDescent="0.3">
      <c r="P101738" s="83"/>
    </row>
    <row r="101739" spans="16:16" x14ac:dyDescent="0.3">
      <c r="P101739" s="83"/>
    </row>
    <row r="101740" spans="16:16" x14ac:dyDescent="0.3">
      <c r="P101740" s="83"/>
    </row>
    <row r="101741" spans="16:16" x14ac:dyDescent="0.3">
      <c r="P101741" s="83"/>
    </row>
    <row r="101742" spans="16:16" x14ac:dyDescent="0.3">
      <c r="P101742" s="83"/>
    </row>
    <row r="101743" spans="16:16" x14ac:dyDescent="0.3">
      <c r="P101743" s="83"/>
    </row>
    <row r="101744" spans="16:16" x14ac:dyDescent="0.3">
      <c r="P101744" s="83"/>
    </row>
    <row r="101745" spans="16:16" x14ac:dyDescent="0.3">
      <c r="P101745" s="83"/>
    </row>
    <row r="101746" spans="16:16" x14ac:dyDescent="0.3">
      <c r="P101746" s="83"/>
    </row>
    <row r="101747" spans="16:16" x14ac:dyDescent="0.3">
      <c r="P101747" s="83"/>
    </row>
    <row r="101748" spans="16:16" x14ac:dyDescent="0.3">
      <c r="P101748" s="83"/>
    </row>
    <row r="101749" spans="16:16" x14ac:dyDescent="0.3">
      <c r="P101749" s="83"/>
    </row>
    <row r="101750" spans="16:16" x14ac:dyDescent="0.3">
      <c r="P101750" s="83"/>
    </row>
    <row r="101751" spans="16:16" x14ac:dyDescent="0.3">
      <c r="P101751" s="83"/>
    </row>
    <row r="101752" spans="16:16" x14ac:dyDescent="0.3">
      <c r="P101752" s="83"/>
    </row>
    <row r="101753" spans="16:16" x14ac:dyDescent="0.3">
      <c r="P101753" s="83"/>
    </row>
    <row r="101754" spans="16:16" x14ac:dyDescent="0.3">
      <c r="P101754" s="83"/>
    </row>
    <row r="101755" spans="16:16" x14ac:dyDescent="0.3">
      <c r="P101755" s="83"/>
    </row>
    <row r="101756" spans="16:16" x14ac:dyDescent="0.3">
      <c r="P101756" s="83"/>
    </row>
    <row r="101757" spans="16:16" x14ac:dyDescent="0.3">
      <c r="P101757" s="83"/>
    </row>
    <row r="101758" spans="16:16" x14ac:dyDescent="0.3">
      <c r="P101758" s="83"/>
    </row>
    <row r="101759" spans="16:16" x14ac:dyDescent="0.3">
      <c r="P101759" s="83"/>
    </row>
    <row r="101760" spans="16:16" x14ac:dyDescent="0.3">
      <c r="P101760" s="83"/>
    </row>
    <row r="101761" spans="16:16" x14ac:dyDescent="0.3">
      <c r="P101761" s="83"/>
    </row>
    <row r="101762" spans="16:16" x14ac:dyDescent="0.3">
      <c r="P101762" s="83"/>
    </row>
    <row r="101763" spans="16:16" x14ac:dyDescent="0.3">
      <c r="P101763" s="83"/>
    </row>
    <row r="101764" spans="16:16" x14ac:dyDescent="0.3">
      <c r="P101764" s="83"/>
    </row>
    <row r="101765" spans="16:16" x14ac:dyDescent="0.3">
      <c r="P101765" s="83"/>
    </row>
    <row r="101766" spans="16:16" x14ac:dyDescent="0.3">
      <c r="P101766" s="83"/>
    </row>
    <row r="101767" spans="16:16" x14ac:dyDescent="0.3">
      <c r="P101767" s="83"/>
    </row>
    <row r="101768" spans="16:16" x14ac:dyDescent="0.3">
      <c r="P101768" s="83"/>
    </row>
    <row r="101769" spans="16:16" x14ac:dyDescent="0.3">
      <c r="P101769" s="83"/>
    </row>
    <row r="101770" spans="16:16" x14ac:dyDescent="0.3">
      <c r="P101770" s="83"/>
    </row>
    <row r="101771" spans="16:16" x14ac:dyDescent="0.3">
      <c r="P101771" s="83"/>
    </row>
    <row r="101772" spans="16:16" x14ac:dyDescent="0.3">
      <c r="P101772" s="83"/>
    </row>
    <row r="101773" spans="16:16" x14ac:dyDescent="0.3">
      <c r="P101773" s="83"/>
    </row>
    <row r="101774" spans="16:16" x14ac:dyDescent="0.3">
      <c r="P101774" s="83"/>
    </row>
    <row r="101775" spans="16:16" x14ac:dyDescent="0.3">
      <c r="P101775" s="83"/>
    </row>
    <row r="101776" spans="16:16" x14ac:dyDescent="0.3">
      <c r="P101776" s="83"/>
    </row>
    <row r="101777" spans="16:16" x14ac:dyDescent="0.3">
      <c r="P101777" s="83"/>
    </row>
    <row r="101778" spans="16:16" x14ac:dyDescent="0.3">
      <c r="P101778" s="83"/>
    </row>
    <row r="101779" spans="16:16" x14ac:dyDescent="0.3">
      <c r="P101779" s="83"/>
    </row>
    <row r="101780" spans="16:16" x14ac:dyDescent="0.3">
      <c r="P101780" s="83"/>
    </row>
    <row r="101781" spans="16:16" x14ac:dyDescent="0.3">
      <c r="P101781" s="83"/>
    </row>
    <row r="101782" spans="16:16" x14ac:dyDescent="0.3">
      <c r="P101782" s="83"/>
    </row>
    <row r="101783" spans="16:16" x14ac:dyDescent="0.3">
      <c r="P101783" s="83"/>
    </row>
    <row r="101784" spans="16:16" x14ac:dyDescent="0.3">
      <c r="P101784" s="83"/>
    </row>
    <row r="101785" spans="16:16" x14ac:dyDescent="0.3">
      <c r="P101785" s="83"/>
    </row>
    <row r="101786" spans="16:16" x14ac:dyDescent="0.3">
      <c r="P101786" s="83"/>
    </row>
    <row r="101787" spans="16:16" x14ac:dyDescent="0.3">
      <c r="P101787" s="83"/>
    </row>
    <row r="101788" spans="16:16" x14ac:dyDescent="0.3">
      <c r="P101788" s="83"/>
    </row>
    <row r="101789" spans="16:16" x14ac:dyDescent="0.3">
      <c r="P101789" s="83"/>
    </row>
    <row r="101790" spans="16:16" x14ac:dyDescent="0.3">
      <c r="P101790" s="83"/>
    </row>
    <row r="101791" spans="16:16" x14ac:dyDescent="0.3">
      <c r="P101791" s="83"/>
    </row>
    <row r="101792" spans="16:16" x14ac:dyDescent="0.3">
      <c r="P101792" s="83"/>
    </row>
    <row r="101793" spans="16:16" x14ac:dyDescent="0.3">
      <c r="P101793" s="83"/>
    </row>
    <row r="101794" spans="16:16" x14ac:dyDescent="0.3">
      <c r="P101794" s="83"/>
    </row>
    <row r="101795" spans="16:16" x14ac:dyDescent="0.3">
      <c r="P101795" s="83"/>
    </row>
    <row r="101796" spans="16:16" x14ac:dyDescent="0.3">
      <c r="P101796" s="83"/>
    </row>
    <row r="101797" spans="16:16" x14ac:dyDescent="0.3">
      <c r="P101797" s="83"/>
    </row>
    <row r="101798" spans="16:16" x14ac:dyDescent="0.3">
      <c r="P101798" s="83"/>
    </row>
    <row r="101799" spans="16:16" x14ac:dyDescent="0.3">
      <c r="P101799" s="83"/>
    </row>
    <row r="101800" spans="16:16" x14ac:dyDescent="0.3">
      <c r="P101800" s="83"/>
    </row>
    <row r="101801" spans="16:16" x14ac:dyDescent="0.3">
      <c r="P101801" s="83"/>
    </row>
    <row r="101802" spans="16:16" x14ac:dyDescent="0.3">
      <c r="P101802" s="83"/>
    </row>
    <row r="101803" spans="16:16" x14ac:dyDescent="0.3">
      <c r="P101803" s="83"/>
    </row>
    <row r="101804" spans="16:16" x14ac:dyDescent="0.3">
      <c r="P101804" s="83"/>
    </row>
    <row r="101805" spans="16:16" x14ac:dyDescent="0.3">
      <c r="P101805" s="83"/>
    </row>
    <row r="101806" spans="16:16" x14ac:dyDescent="0.3">
      <c r="P101806" s="83"/>
    </row>
    <row r="101807" spans="16:16" x14ac:dyDescent="0.3">
      <c r="P101807" s="83"/>
    </row>
    <row r="101808" spans="16:16" x14ac:dyDescent="0.3">
      <c r="P101808" s="83"/>
    </row>
    <row r="101809" spans="16:16" x14ac:dyDescent="0.3">
      <c r="P101809" s="83"/>
    </row>
    <row r="101810" spans="16:16" x14ac:dyDescent="0.3">
      <c r="P101810" s="83"/>
    </row>
    <row r="101811" spans="16:16" x14ac:dyDescent="0.3">
      <c r="P101811" s="83"/>
    </row>
    <row r="101812" spans="16:16" x14ac:dyDescent="0.3">
      <c r="P101812" s="83"/>
    </row>
    <row r="101813" spans="16:16" x14ac:dyDescent="0.3">
      <c r="P101813" s="83"/>
    </row>
    <row r="101814" spans="16:16" x14ac:dyDescent="0.3">
      <c r="P101814" s="83"/>
    </row>
    <row r="101815" spans="16:16" x14ac:dyDescent="0.3">
      <c r="P101815" s="83"/>
    </row>
    <row r="101816" spans="16:16" x14ac:dyDescent="0.3">
      <c r="P101816" s="83"/>
    </row>
    <row r="101817" spans="16:16" x14ac:dyDescent="0.3">
      <c r="P101817" s="83"/>
    </row>
    <row r="101818" spans="16:16" x14ac:dyDescent="0.3">
      <c r="P101818" s="83"/>
    </row>
    <row r="101819" spans="16:16" x14ac:dyDescent="0.3">
      <c r="P101819" s="83"/>
    </row>
    <row r="101820" spans="16:16" x14ac:dyDescent="0.3">
      <c r="P101820" s="83"/>
    </row>
    <row r="101821" spans="16:16" x14ac:dyDescent="0.3">
      <c r="P101821" s="83"/>
    </row>
    <row r="101822" spans="16:16" x14ac:dyDescent="0.3">
      <c r="P101822" s="83"/>
    </row>
    <row r="101823" spans="16:16" x14ac:dyDescent="0.3">
      <c r="P101823" s="83"/>
    </row>
    <row r="101824" spans="16:16" x14ac:dyDescent="0.3">
      <c r="P101824" s="83"/>
    </row>
    <row r="101825" spans="16:16" x14ac:dyDescent="0.3">
      <c r="P101825" s="83"/>
    </row>
    <row r="101826" spans="16:16" x14ac:dyDescent="0.3">
      <c r="P101826" s="83"/>
    </row>
    <row r="101827" spans="16:16" x14ac:dyDescent="0.3">
      <c r="P101827" s="83"/>
    </row>
    <row r="101828" spans="16:16" x14ac:dyDescent="0.3">
      <c r="P101828" s="83"/>
    </row>
    <row r="101829" spans="16:16" x14ac:dyDescent="0.3">
      <c r="P101829" s="83"/>
    </row>
    <row r="101830" spans="16:16" x14ac:dyDescent="0.3">
      <c r="P101830" s="83"/>
    </row>
    <row r="101831" spans="16:16" x14ac:dyDescent="0.3">
      <c r="P101831" s="83"/>
    </row>
    <row r="101832" spans="16:16" x14ac:dyDescent="0.3">
      <c r="P101832" s="83"/>
    </row>
    <row r="101833" spans="16:16" x14ac:dyDescent="0.3">
      <c r="P101833" s="83"/>
    </row>
    <row r="101834" spans="16:16" x14ac:dyDescent="0.3">
      <c r="P101834" s="83"/>
    </row>
    <row r="101835" spans="16:16" x14ac:dyDescent="0.3">
      <c r="P101835" s="83"/>
    </row>
    <row r="101836" spans="16:16" x14ac:dyDescent="0.3">
      <c r="P101836" s="83"/>
    </row>
    <row r="101837" spans="16:16" x14ac:dyDescent="0.3">
      <c r="P101837" s="83"/>
    </row>
    <row r="101838" spans="16:16" x14ac:dyDescent="0.3">
      <c r="P101838" s="83"/>
    </row>
    <row r="101839" spans="16:16" x14ac:dyDescent="0.3">
      <c r="P101839" s="83"/>
    </row>
    <row r="101840" spans="16:16" x14ac:dyDescent="0.3">
      <c r="P101840" s="83"/>
    </row>
    <row r="101841" spans="16:16" x14ac:dyDescent="0.3">
      <c r="P101841" s="83"/>
    </row>
    <row r="101842" spans="16:16" x14ac:dyDescent="0.3">
      <c r="P101842" s="83"/>
    </row>
    <row r="101843" spans="16:16" x14ac:dyDescent="0.3">
      <c r="P101843" s="83"/>
    </row>
    <row r="101844" spans="16:16" x14ac:dyDescent="0.3">
      <c r="P101844" s="83"/>
    </row>
    <row r="101845" spans="16:16" x14ac:dyDescent="0.3">
      <c r="P101845" s="83"/>
    </row>
    <row r="101846" spans="16:16" x14ac:dyDescent="0.3">
      <c r="P101846" s="83"/>
    </row>
    <row r="101847" spans="16:16" x14ac:dyDescent="0.3">
      <c r="P101847" s="83"/>
    </row>
    <row r="101848" spans="16:16" x14ac:dyDescent="0.3">
      <c r="P101848" s="83"/>
    </row>
    <row r="101849" spans="16:16" x14ac:dyDescent="0.3">
      <c r="P101849" s="83"/>
    </row>
    <row r="101850" spans="16:16" x14ac:dyDescent="0.3">
      <c r="P101850" s="83"/>
    </row>
    <row r="101851" spans="16:16" x14ac:dyDescent="0.3">
      <c r="P101851" s="83"/>
    </row>
    <row r="101852" spans="16:16" x14ac:dyDescent="0.3">
      <c r="P101852" s="83"/>
    </row>
    <row r="101853" spans="16:16" x14ac:dyDescent="0.3">
      <c r="P101853" s="83"/>
    </row>
    <row r="101854" spans="16:16" x14ac:dyDescent="0.3">
      <c r="P101854" s="83"/>
    </row>
    <row r="101855" spans="16:16" x14ac:dyDescent="0.3">
      <c r="P101855" s="83"/>
    </row>
    <row r="101856" spans="16:16" x14ac:dyDescent="0.3">
      <c r="P101856" s="83"/>
    </row>
    <row r="101857" spans="16:16" x14ac:dyDescent="0.3">
      <c r="P101857" s="83"/>
    </row>
    <row r="101858" spans="16:16" x14ac:dyDescent="0.3">
      <c r="P101858" s="83"/>
    </row>
    <row r="101859" spans="16:16" x14ac:dyDescent="0.3">
      <c r="P101859" s="83"/>
    </row>
    <row r="101860" spans="16:16" x14ac:dyDescent="0.3">
      <c r="P101860" s="83"/>
    </row>
    <row r="101861" spans="16:16" x14ac:dyDescent="0.3">
      <c r="P101861" s="83"/>
    </row>
    <row r="101862" spans="16:16" x14ac:dyDescent="0.3">
      <c r="P101862" s="83"/>
    </row>
    <row r="101863" spans="16:16" x14ac:dyDescent="0.3">
      <c r="P101863" s="83"/>
    </row>
    <row r="101864" spans="16:16" x14ac:dyDescent="0.3">
      <c r="P101864" s="83"/>
    </row>
    <row r="101865" spans="16:16" x14ac:dyDescent="0.3">
      <c r="P101865" s="83"/>
    </row>
    <row r="101866" spans="16:16" x14ac:dyDescent="0.3">
      <c r="P101866" s="83"/>
    </row>
    <row r="101867" spans="16:16" x14ac:dyDescent="0.3">
      <c r="P101867" s="83"/>
    </row>
    <row r="101868" spans="16:16" x14ac:dyDescent="0.3">
      <c r="P101868" s="83"/>
    </row>
    <row r="101869" spans="16:16" x14ac:dyDescent="0.3">
      <c r="P101869" s="83"/>
    </row>
    <row r="101870" spans="16:16" x14ac:dyDescent="0.3">
      <c r="P101870" s="83"/>
    </row>
    <row r="101871" spans="16:16" x14ac:dyDescent="0.3">
      <c r="P101871" s="83"/>
    </row>
    <row r="101872" spans="16:16" x14ac:dyDescent="0.3">
      <c r="P101872" s="83"/>
    </row>
    <row r="101873" spans="16:16" x14ac:dyDescent="0.3">
      <c r="P101873" s="83"/>
    </row>
    <row r="101874" spans="16:16" x14ac:dyDescent="0.3">
      <c r="P101874" s="83"/>
    </row>
    <row r="101875" spans="16:16" x14ac:dyDescent="0.3">
      <c r="P101875" s="83"/>
    </row>
    <row r="101876" spans="16:16" x14ac:dyDescent="0.3">
      <c r="P101876" s="83"/>
    </row>
    <row r="101877" spans="16:16" x14ac:dyDescent="0.3">
      <c r="P101877" s="83"/>
    </row>
    <row r="101878" spans="16:16" x14ac:dyDescent="0.3">
      <c r="P101878" s="83"/>
    </row>
    <row r="101879" spans="16:16" x14ac:dyDescent="0.3">
      <c r="P101879" s="83"/>
    </row>
    <row r="101880" spans="16:16" x14ac:dyDescent="0.3">
      <c r="P101880" s="83"/>
    </row>
    <row r="101881" spans="16:16" x14ac:dyDescent="0.3">
      <c r="P101881" s="83"/>
    </row>
    <row r="101882" spans="16:16" x14ac:dyDescent="0.3">
      <c r="P101882" s="83"/>
    </row>
    <row r="101883" spans="16:16" x14ac:dyDescent="0.3">
      <c r="P101883" s="83"/>
    </row>
    <row r="101884" spans="16:16" x14ac:dyDescent="0.3">
      <c r="P101884" s="83"/>
    </row>
    <row r="101885" spans="16:16" x14ac:dyDescent="0.3">
      <c r="P101885" s="83"/>
    </row>
    <row r="101886" spans="16:16" x14ac:dyDescent="0.3">
      <c r="P101886" s="83"/>
    </row>
    <row r="101887" spans="16:16" x14ac:dyDescent="0.3">
      <c r="P101887" s="83"/>
    </row>
    <row r="101888" spans="16:16" x14ac:dyDescent="0.3">
      <c r="P101888" s="83"/>
    </row>
    <row r="101889" spans="16:16" x14ac:dyDescent="0.3">
      <c r="P101889" s="83"/>
    </row>
    <row r="101890" spans="16:16" x14ac:dyDescent="0.3">
      <c r="P101890" s="83"/>
    </row>
    <row r="101891" spans="16:16" x14ac:dyDescent="0.3">
      <c r="P101891" s="83"/>
    </row>
    <row r="101892" spans="16:16" x14ac:dyDescent="0.3">
      <c r="P101892" s="83"/>
    </row>
    <row r="101893" spans="16:16" x14ac:dyDescent="0.3">
      <c r="P101893" s="83"/>
    </row>
    <row r="101894" spans="16:16" x14ac:dyDescent="0.3">
      <c r="P101894" s="83"/>
    </row>
    <row r="101895" spans="16:16" x14ac:dyDescent="0.3">
      <c r="P101895" s="83"/>
    </row>
    <row r="101896" spans="16:16" x14ac:dyDescent="0.3">
      <c r="P101896" s="83"/>
    </row>
    <row r="101897" spans="16:16" x14ac:dyDescent="0.3">
      <c r="P101897" s="83"/>
    </row>
    <row r="101898" spans="16:16" x14ac:dyDescent="0.3">
      <c r="P101898" s="83"/>
    </row>
    <row r="101899" spans="16:16" x14ac:dyDescent="0.3">
      <c r="P101899" s="83"/>
    </row>
    <row r="101900" spans="16:16" x14ac:dyDescent="0.3">
      <c r="P101900" s="83"/>
    </row>
    <row r="101901" spans="16:16" x14ac:dyDescent="0.3">
      <c r="P101901" s="83"/>
    </row>
    <row r="101902" spans="16:16" x14ac:dyDescent="0.3">
      <c r="P101902" s="83"/>
    </row>
    <row r="101903" spans="16:16" x14ac:dyDescent="0.3">
      <c r="P101903" s="83"/>
    </row>
    <row r="101904" spans="16:16" x14ac:dyDescent="0.3">
      <c r="P101904" s="83"/>
    </row>
    <row r="101905" spans="16:16" x14ac:dyDescent="0.3">
      <c r="P101905" s="83"/>
    </row>
    <row r="101906" spans="16:16" x14ac:dyDescent="0.3">
      <c r="P101906" s="83"/>
    </row>
    <row r="101907" spans="16:16" x14ac:dyDescent="0.3">
      <c r="P101907" s="83"/>
    </row>
    <row r="101908" spans="16:16" x14ac:dyDescent="0.3">
      <c r="P101908" s="83"/>
    </row>
    <row r="101909" spans="16:16" x14ac:dyDescent="0.3">
      <c r="P101909" s="83"/>
    </row>
    <row r="101910" spans="16:16" x14ac:dyDescent="0.3">
      <c r="P101910" s="83"/>
    </row>
    <row r="101911" spans="16:16" x14ac:dyDescent="0.3">
      <c r="P101911" s="83"/>
    </row>
    <row r="101912" spans="16:16" x14ac:dyDescent="0.3">
      <c r="P101912" s="83"/>
    </row>
    <row r="101913" spans="16:16" x14ac:dyDescent="0.3">
      <c r="P101913" s="83"/>
    </row>
    <row r="101914" spans="16:16" x14ac:dyDescent="0.3">
      <c r="P101914" s="83"/>
    </row>
    <row r="101915" spans="16:16" x14ac:dyDescent="0.3">
      <c r="P101915" s="83"/>
    </row>
    <row r="101916" spans="16:16" x14ac:dyDescent="0.3">
      <c r="P101916" s="83"/>
    </row>
    <row r="101917" spans="16:16" x14ac:dyDescent="0.3">
      <c r="P101917" s="83"/>
    </row>
    <row r="101918" spans="16:16" x14ac:dyDescent="0.3">
      <c r="P101918" s="83"/>
    </row>
    <row r="101919" spans="16:16" x14ac:dyDescent="0.3">
      <c r="P101919" s="83"/>
    </row>
    <row r="101920" spans="16:16" x14ac:dyDescent="0.3">
      <c r="P101920" s="83"/>
    </row>
    <row r="101921" spans="16:16" x14ac:dyDescent="0.3">
      <c r="P101921" s="83"/>
    </row>
    <row r="101922" spans="16:16" x14ac:dyDescent="0.3">
      <c r="P101922" s="83"/>
    </row>
    <row r="101923" spans="16:16" x14ac:dyDescent="0.3">
      <c r="P101923" s="83"/>
    </row>
    <row r="101924" spans="16:16" x14ac:dyDescent="0.3">
      <c r="P101924" s="83"/>
    </row>
    <row r="101925" spans="16:16" x14ac:dyDescent="0.3">
      <c r="P101925" s="83"/>
    </row>
    <row r="101926" spans="16:16" x14ac:dyDescent="0.3">
      <c r="P101926" s="83"/>
    </row>
    <row r="101927" spans="16:16" x14ac:dyDescent="0.3">
      <c r="P101927" s="83"/>
    </row>
    <row r="101928" spans="16:16" x14ac:dyDescent="0.3">
      <c r="P101928" s="83"/>
    </row>
    <row r="101929" spans="16:16" x14ac:dyDescent="0.3">
      <c r="P101929" s="83"/>
    </row>
    <row r="101930" spans="16:16" x14ac:dyDescent="0.3">
      <c r="P101930" s="83"/>
    </row>
    <row r="101931" spans="16:16" x14ac:dyDescent="0.3">
      <c r="P101931" s="83"/>
    </row>
    <row r="101932" spans="16:16" x14ac:dyDescent="0.3">
      <c r="P101932" s="83"/>
    </row>
    <row r="101933" spans="16:16" x14ac:dyDescent="0.3">
      <c r="P101933" s="83"/>
    </row>
    <row r="101934" spans="16:16" x14ac:dyDescent="0.3">
      <c r="P101934" s="83"/>
    </row>
    <row r="101935" spans="16:16" x14ac:dyDescent="0.3">
      <c r="P101935" s="83"/>
    </row>
    <row r="101936" spans="16:16" x14ac:dyDescent="0.3">
      <c r="P101936" s="83"/>
    </row>
    <row r="101937" spans="16:16" x14ac:dyDescent="0.3">
      <c r="P101937" s="83"/>
    </row>
    <row r="101938" spans="16:16" x14ac:dyDescent="0.3">
      <c r="P101938" s="83"/>
    </row>
    <row r="101939" spans="16:16" x14ac:dyDescent="0.3">
      <c r="P101939" s="83"/>
    </row>
    <row r="101940" spans="16:16" x14ac:dyDescent="0.3">
      <c r="P101940" s="83"/>
    </row>
    <row r="101941" spans="16:16" x14ac:dyDescent="0.3">
      <c r="P101941" s="83"/>
    </row>
    <row r="101942" spans="16:16" x14ac:dyDescent="0.3">
      <c r="P101942" s="83"/>
    </row>
    <row r="101943" spans="16:16" x14ac:dyDescent="0.3">
      <c r="P101943" s="83"/>
    </row>
    <row r="101944" spans="16:16" x14ac:dyDescent="0.3">
      <c r="P101944" s="83"/>
    </row>
    <row r="101945" spans="16:16" x14ac:dyDescent="0.3">
      <c r="P101945" s="83"/>
    </row>
    <row r="101946" spans="16:16" x14ac:dyDescent="0.3">
      <c r="P101946" s="83"/>
    </row>
    <row r="101947" spans="16:16" x14ac:dyDescent="0.3">
      <c r="P101947" s="83"/>
    </row>
    <row r="101948" spans="16:16" x14ac:dyDescent="0.3">
      <c r="P101948" s="83"/>
    </row>
    <row r="101949" spans="16:16" x14ac:dyDescent="0.3">
      <c r="P101949" s="83"/>
    </row>
    <row r="101950" spans="16:16" x14ac:dyDescent="0.3">
      <c r="P101950" s="83"/>
    </row>
    <row r="101951" spans="16:16" x14ac:dyDescent="0.3">
      <c r="P101951" s="83"/>
    </row>
    <row r="101952" spans="16:16" x14ac:dyDescent="0.3">
      <c r="P101952" s="83"/>
    </row>
    <row r="101953" spans="16:16" x14ac:dyDescent="0.3">
      <c r="P101953" s="83"/>
    </row>
    <row r="101954" spans="16:16" x14ac:dyDescent="0.3">
      <c r="P101954" s="83"/>
    </row>
    <row r="101955" spans="16:16" x14ac:dyDescent="0.3">
      <c r="P101955" s="83"/>
    </row>
    <row r="101956" spans="16:16" x14ac:dyDescent="0.3">
      <c r="P101956" s="83"/>
    </row>
    <row r="101957" spans="16:16" x14ac:dyDescent="0.3">
      <c r="P101957" s="83"/>
    </row>
    <row r="101958" spans="16:16" x14ac:dyDescent="0.3">
      <c r="P101958" s="83"/>
    </row>
    <row r="101959" spans="16:16" x14ac:dyDescent="0.3">
      <c r="P101959" s="83"/>
    </row>
    <row r="101960" spans="16:16" x14ac:dyDescent="0.3">
      <c r="P101960" s="83"/>
    </row>
    <row r="101961" spans="16:16" x14ac:dyDescent="0.3">
      <c r="P101961" s="83"/>
    </row>
    <row r="101962" spans="16:16" x14ac:dyDescent="0.3">
      <c r="P101962" s="83"/>
    </row>
    <row r="101963" spans="16:16" x14ac:dyDescent="0.3">
      <c r="P101963" s="83"/>
    </row>
    <row r="101964" spans="16:16" x14ac:dyDescent="0.3">
      <c r="P101964" s="83"/>
    </row>
    <row r="101965" spans="16:16" x14ac:dyDescent="0.3">
      <c r="P101965" s="83"/>
    </row>
    <row r="101966" spans="16:16" x14ac:dyDescent="0.3">
      <c r="P101966" s="83"/>
    </row>
    <row r="101967" spans="16:16" x14ac:dyDescent="0.3">
      <c r="P101967" s="83"/>
    </row>
    <row r="101968" spans="16:16" x14ac:dyDescent="0.3">
      <c r="P101968" s="83"/>
    </row>
    <row r="101969" spans="16:16" x14ac:dyDescent="0.3">
      <c r="P101969" s="83"/>
    </row>
    <row r="101970" spans="16:16" x14ac:dyDescent="0.3">
      <c r="P101970" s="83"/>
    </row>
    <row r="101971" spans="16:16" x14ac:dyDescent="0.3">
      <c r="P101971" s="83"/>
    </row>
    <row r="101972" spans="16:16" x14ac:dyDescent="0.3">
      <c r="P101972" s="83"/>
    </row>
    <row r="101973" spans="16:16" x14ac:dyDescent="0.3">
      <c r="P101973" s="83"/>
    </row>
    <row r="101974" spans="16:16" x14ac:dyDescent="0.3">
      <c r="P101974" s="83"/>
    </row>
    <row r="101975" spans="16:16" x14ac:dyDescent="0.3">
      <c r="P101975" s="83"/>
    </row>
    <row r="101976" spans="16:16" x14ac:dyDescent="0.3">
      <c r="P101976" s="83"/>
    </row>
    <row r="101977" spans="16:16" x14ac:dyDescent="0.3">
      <c r="P101977" s="83"/>
    </row>
    <row r="101978" spans="16:16" x14ac:dyDescent="0.3">
      <c r="P101978" s="83"/>
    </row>
    <row r="101979" spans="16:16" x14ac:dyDescent="0.3">
      <c r="P101979" s="83"/>
    </row>
    <row r="101980" spans="16:16" x14ac:dyDescent="0.3">
      <c r="P101980" s="83"/>
    </row>
    <row r="101981" spans="16:16" x14ac:dyDescent="0.3">
      <c r="P101981" s="83"/>
    </row>
    <row r="101982" spans="16:16" x14ac:dyDescent="0.3">
      <c r="P101982" s="83"/>
    </row>
    <row r="101983" spans="16:16" x14ac:dyDescent="0.3">
      <c r="P101983" s="83"/>
    </row>
    <row r="101984" spans="16:16" x14ac:dyDescent="0.3">
      <c r="P101984" s="83"/>
    </row>
    <row r="101985" spans="16:16" x14ac:dyDescent="0.3">
      <c r="P101985" s="83"/>
    </row>
    <row r="101986" spans="16:16" x14ac:dyDescent="0.3">
      <c r="P101986" s="83"/>
    </row>
    <row r="101987" spans="16:16" x14ac:dyDescent="0.3">
      <c r="P101987" s="83"/>
    </row>
    <row r="101988" spans="16:16" x14ac:dyDescent="0.3">
      <c r="P101988" s="83"/>
    </row>
    <row r="101989" spans="16:16" x14ac:dyDescent="0.3">
      <c r="P101989" s="83"/>
    </row>
    <row r="101990" spans="16:16" x14ac:dyDescent="0.3">
      <c r="P101990" s="83"/>
    </row>
    <row r="101991" spans="16:16" x14ac:dyDescent="0.3">
      <c r="P101991" s="83"/>
    </row>
    <row r="101992" spans="16:16" x14ac:dyDescent="0.3">
      <c r="P101992" s="83"/>
    </row>
    <row r="101993" spans="16:16" x14ac:dyDescent="0.3">
      <c r="P101993" s="83"/>
    </row>
    <row r="101994" spans="16:16" x14ac:dyDescent="0.3">
      <c r="P101994" s="83"/>
    </row>
    <row r="101995" spans="16:16" x14ac:dyDescent="0.3">
      <c r="P101995" s="83"/>
    </row>
    <row r="101996" spans="16:16" x14ac:dyDescent="0.3">
      <c r="P101996" s="83"/>
    </row>
    <row r="101997" spans="16:16" x14ac:dyDescent="0.3">
      <c r="P101997" s="83"/>
    </row>
    <row r="101998" spans="16:16" x14ac:dyDescent="0.3">
      <c r="P101998" s="83"/>
    </row>
    <row r="101999" spans="16:16" x14ac:dyDescent="0.3">
      <c r="P101999" s="83"/>
    </row>
    <row r="102000" spans="16:16" x14ac:dyDescent="0.3">
      <c r="P102000" s="83"/>
    </row>
    <row r="102001" spans="16:16" x14ac:dyDescent="0.3">
      <c r="P102001" s="83"/>
    </row>
    <row r="102002" spans="16:16" x14ac:dyDescent="0.3">
      <c r="P102002" s="83"/>
    </row>
    <row r="102003" spans="16:16" x14ac:dyDescent="0.3">
      <c r="P102003" s="83"/>
    </row>
    <row r="102004" spans="16:16" x14ac:dyDescent="0.3">
      <c r="P102004" s="83"/>
    </row>
    <row r="102005" spans="16:16" x14ac:dyDescent="0.3">
      <c r="P102005" s="83"/>
    </row>
    <row r="102006" spans="16:16" x14ac:dyDescent="0.3">
      <c r="P102006" s="83"/>
    </row>
    <row r="102007" spans="16:16" x14ac:dyDescent="0.3">
      <c r="P102007" s="83"/>
    </row>
    <row r="102008" spans="16:16" x14ac:dyDescent="0.3">
      <c r="P102008" s="83"/>
    </row>
    <row r="102009" spans="16:16" x14ac:dyDescent="0.3">
      <c r="P102009" s="83"/>
    </row>
    <row r="102010" spans="16:16" x14ac:dyDescent="0.3">
      <c r="P102010" s="83"/>
    </row>
    <row r="102011" spans="16:16" x14ac:dyDescent="0.3">
      <c r="P102011" s="83"/>
    </row>
    <row r="102012" spans="16:16" x14ac:dyDescent="0.3">
      <c r="P102012" s="83"/>
    </row>
    <row r="102013" spans="16:16" x14ac:dyDescent="0.3">
      <c r="P102013" s="83"/>
    </row>
    <row r="102014" spans="16:16" x14ac:dyDescent="0.3">
      <c r="P102014" s="83"/>
    </row>
    <row r="102015" spans="16:16" x14ac:dyDescent="0.3">
      <c r="P102015" s="83"/>
    </row>
    <row r="102016" spans="16:16" x14ac:dyDescent="0.3">
      <c r="P102016" s="83"/>
    </row>
    <row r="102017" spans="16:16" x14ac:dyDescent="0.3">
      <c r="P102017" s="83"/>
    </row>
    <row r="102018" spans="16:16" x14ac:dyDescent="0.3">
      <c r="P102018" s="83"/>
    </row>
    <row r="102019" spans="16:16" x14ac:dyDescent="0.3">
      <c r="P102019" s="83"/>
    </row>
    <row r="102020" spans="16:16" x14ac:dyDescent="0.3">
      <c r="P102020" s="83"/>
    </row>
    <row r="102021" spans="16:16" x14ac:dyDescent="0.3">
      <c r="P102021" s="83"/>
    </row>
    <row r="102022" spans="16:16" x14ac:dyDescent="0.3">
      <c r="P102022" s="83"/>
    </row>
    <row r="102023" spans="16:16" x14ac:dyDescent="0.3">
      <c r="P102023" s="83"/>
    </row>
    <row r="102024" spans="16:16" x14ac:dyDescent="0.3">
      <c r="P102024" s="83"/>
    </row>
    <row r="102025" spans="16:16" x14ac:dyDescent="0.3">
      <c r="P102025" s="83"/>
    </row>
    <row r="102026" spans="16:16" x14ac:dyDescent="0.3">
      <c r="P102026" s="83"/>
    </row>
    <row r="102027" spans="16:16" x14ac:dyDescent="0.3">
      <c r="P102027" s="83"/>
    </row>
    <row r="102028" spans="16:16" x14ac:dyDescent="0.3">
      <c r="P102028" s="83"/>
    </row>
    <row r="102029" spans="16:16" x14ac:dyDescent="0.3">
      <c r="P102029" s="83"/>
    </row>
    <row r="102030" spans="16:16" x14ac:dyDescent="0.3">
      <c r="P102030" s="83"/>
    </row>
    <row r="102031" spans="16:16" x14ac:dyDescent="0.3">
      <c r="P102031" s="83"/>
    </row>
    <row r="102032" spans="16:16" x14ac:dyDescent="0.3">
      <c r="P102032" s="83"/>
    </row>
    <row r="102033" spans="16:16" x14ac:dyDescent="0.3">
      <c r="P102033" s="83"/>
    </row>
    <row r="102034" spans="16:16" x14ac:dyDescent="0.3">
      <c r="P102034" s="83"/>
    </row>
    <row r="102035" spans="16:16" x14ac:dyDescent="0.3">
      <c r="P102035" s="83"/>
    </row>
    <row r="102036" spans="16:16" x14ac:dyDescent="0.3">
      <c r="P102036" s="83"/>
    </row>
    <row r="102037" spans="16:16" x14ac:dyDescent="0.3">
      <c r="P102037" s="83"/>
    </row>
    <row r="102038" spans="16:16" x14ac:dyDescent="0.3">
      <c r="P102038" s="83"/>
    </row>
    <row r="102039" spans="16:16" x14ac:dyDescent="0.3">
      <c r="P102039" s="83"/>
    </row>
    <row r="102040" spans="16:16" x14ac:dyDescent="0.3">
      <c r="P102040" s="83"/>
    </row>
    <row r="102041" spans="16:16" x14ac:dyDescent="0.3">
      <c r="P102041" s="83"/>
    </row>
    <row r="102042" spans="16:16" x14ac:dyDescent="0.3">
      <c r="P102042" s="83"/>
    </row>
    <row r="102043" spans="16:16" x14ac:dyDescent="0.3">
      <c r="P102043" s="83"/>
    </row>
    <row r="102044" spans="16:16" x14ac:dyDescent="0.3">
      <c r="P102044" s="83"/>
    </row>
    <row r="102045" spans="16:16" x14ac:dyDescent="0.3">
      <c r="P102045" s="83"/>
    </row>
    <row r="102046" spans="16:16" x14ac:dyDescent="0.3">
      <c r="P102046" s="83"/>
    </row>
    <row r="102047" spans="16:16" x14ac:dyDescent="0.3">
      <c r="P102047" s="83"/>
    </row>
    <row r="102048" spans="16:16" x14ac:dyDescent="0.3">
      <c r="P102048" s="83"/>
    </row>
    <row r="102049" spans="16:16" x14ac:dyDescent="0.3">
      <c r="P102049" s="83"/>
    </row>
    <row r="102050" spans="16:16" x14ac:dyDescent="0.3">
      <c r="P102050" s="83"/>
    </row>
    <row r="102051" spans="16:16" x14ac:dyDescent="0.3">
      <c r="P102051" s="83"/>
    </row>
    <row r="102052" spans="16:16" x14ac:dyDescent="0.3">
      <c r="P102052" s="83"/>
    </row>
    <row r="102053" spans="16:16" x14ac:dyDescent="0.3">
      <c r="P102053" s="83"/>
    </row>
    <row r="102054" spans="16:16" x14ac:dyDescent="0.3">
      <c r="P102054" s="83"/>
    </row>
    <row r="102055" spans="16:16" x14ac:dyDescent="0.3">
      <c r="P102055" s="83"/>
    </row>
    <row r="102056" spans="16:16" x14ac:dyDescent="0.3">
      <c r="P102056" s="83"/>
    </row>
    <row r="102057" spans="16:16" x14ac:dyDescent="0.3">
      <c r="P102057" s="83"/>
    </row>
    <row r="102058" spans="16:16" x14ac:dyDescent="0.3">
      <c r="P102058" s="83"/>
    </row>
    <row r="102059" spans="16:16" x14ac:dyDescent="0.3">
      <c r="P102059" s="83"/>
    </row>
    <row r="102060" spans="16:16" x14ac:dyDescent="0.3">
      <c r="P102060" s="83"/>
    </row>
    <row r="102061" spans="16:16" x14ac:dyDescent="0.3">
      <c r="P102061" s="83"/>
    </row>
    <row r="102062" spans="16:16" x14ac:dyDescent="0.3">
      <c r="P102062" s="83"/>
    </row>
    <row r="102063" spans="16:16" x14ac:dyDescent="0.3">
      <c r="P102063" s="83"/>
    </row>
    <row r="102064" spans="16:16" x14ac:dyDescent="0.3">
      <c r="P102064" s="83"/>
    </row>
    <row r="102065" spans="16:16" x14ac:dyDescent="0.3">
      <c r="P102065" s="83"/>
    </row>
    <row r="102066" spans="16:16" x14ac:dyDescent="0.3">
      <c r="P102066" s="83"/>
    </row>
    <row r="102067" spans="16:16" x14ac:dyDescent="0.3">
      <c r="P102067" s="83"/>
    </row>
    <row r="102068" spans="16:16" x14ac:dyDescent="0.3">
      <c r="P102068" s="83"/>
    </row>
    <row r="102069" spans="16:16" x14ac:dyDescent="0.3">
      <c r="P102069" s="83"/>
    </row>
    <row r="102070" spans="16:16" x14ac:dyDescent="0.3">
      <c r="P102070" s="83"/>
    </row>
    <row r="102071" spans="16:16" x14ac:dyDescent="0.3">
      <c r="P102071" s="83"/>
    </row>
    <row r="102072" spans="16:16" x14ac:dyDescent="0.3">
      <c r="P102072" s="83"/>
    </row>
    <row r="102073" spans="16:16" x14ac:dyDescent="0.3">
      <c r="P102073" s="83"/>
    </row>
    <row r="102074" spans="16:16" x14ac:dyDescent="0.3">
      <c r="P102074" s="83"/>
    </row>
    <row r="102075" spans="16:16" x14ac:dyDescent="0.3">
      <c r="P102075" s="83"/>
    </row>
    <row r="102076" spans="16:16" x14ac:dyDescent="0.3">
      <c r="P102076" s="83"/>
    </row>
    <row r="102077" spans="16:16" x14ac:dyDescent="0.3">
      <c r="P102077" s="83"/>
    </row>
    <row r="102078" spans="16:16" x14ac:dyDescent="0.3">
      <c r="P102078" s="83"/>
    </row>
    <row r="102079" spans="16:16" x14ac:dyDescent="0.3">
      <c r="P102079" s="83"/>
    </row>
    <row r="102080" spans="16:16" x14ac:dyDescent="0.3">
      <c r="P102080" s="83"/>
    </row>
    <row r="102081" spans="16:16" x14ac:dyDescent="0.3">
      <c r="P102081" s="83"/>
    </row>
    <row r="102082" spans="16:16" x14ac:dyDescent="0.3">
      <c r="P102082" s="83"/>
    </row>
    <row r="102083" spans="16:16" x14ac:dyDescent="0.3">
      <c r="P102083" s="83"/>
    </row>
    <row r="102084" spans="16:16" x14ac:dyDescent="0.3">
      <c r="P102084" s="83"/>
    </row>
    <row r="102085" spans="16:16" x14ac:dyDescent="0.3">
      <c r="P102085" s="83"/>
    </row>
    <row r="102086" spans="16:16" x14ac:dyDescent="0.3">
      <c r="P102086" s="83"/>
    </row>
    <row r="102087" spans="16:16" x14ac:dyDescent="0.3">
      <c r="P102087" s="83"/>
    </row>
    <row r="102088" spans="16:16" x14ac:dyDescent="0.3">
      <c r="P102088" s="83"/>
    </row>
    <row r="102089" spans="16:16" x14ac:dyDescent="0.3">
      <c r="P102089" s="83"/>
    </row>
    <row r="102090" spans="16:16" x14ac:dyDescent="0.3">
      <c r="P102090" s="83"/>
    </row>
    <row r="102091" spans="16:16" x14ac:dyDescent="0.3">
      <c r="P102091" s="83"/>
    </row>
    <row r="102092" spans="16:16" x14ac:dyDescent="0.3">
      <c r="P102092" s="83"/>
    </row>
    <row r="102093" spans="16:16" x14ac:dyDescent="0.3">
      <c r="P102093" s="83"/>
    </row>
    <row r="102094" spans="16:16" x14ac:dyDescent="0.3">
      <c r="P102094" s="83"/>
    </row>
    <row r="102095" spans="16:16" x14ac:dyDescent="0.3">
      <c r="P102095" s="83"/>
    </row>
    <row r="102096" spans="16:16" x14ac:dyDescent="0.3">
      <c r="P102096" s="83"/>
    </row>
    <row r="102097" spans="16:16" x14ac:dyDescent="0.3">
      <c r="P102097" s="83"/>
    </row>
    <row r="102098" spans="16:16" x14ac:dyDescent="0.3">
      <c r="P102098" s="83"/>
    </row>
    <row r="102099" spans="16:16" x14ac:dyDescent="0.3">
      <c r="P102099" s="83"/>
    </row>
    <row r="102100" spans="16:16" x14ac:dyDescent="0.3">
      <c r="P102100" s="83"/>
    </row>
    <row r="102101" spans="16:16" x14ac:dyDescent="0.3">
      <c r="P102101" s="83"/>
    </row>
    <row r="102102" spans="16:16" x14ac:dyDescent="0.3">
      <c r="P102102" s="83"/>
    </row>
    <row r="102103" spans="16:16" x14ac:dyDescent="0.3">
      <c r="P102103" s="83"/>
    </row>
    <row r="102104" spans="16:16" x14ac:dyDescent="0.3">
      <c r="P102104" s="83"/>
    </row>
    <row r="102105" spans="16:16" x14ac:dyDescent="0.3">
      <c r="P102105" s="83"/>
    </row>
    <row r="102106" spans="16:16" x14ac:dyDescent="0.3">
      <c r="P102106" s="83"/>
    </row>
    <row r="102107" spans="16:16" x14ac:dyDescent="0.3">
      <c r="P102107" s="83"/>
    </row>
    <row r="102108" spans="16:16" x14ac:dyDescent="0.3">
      <c r="P102108" s="83"/>
    </row>
    <row r="102109" spans="16:16" x14ac:dyDescent="0.3">
      <c r="P102109" s="83"/>
    </row>
    <row r="102110" spans="16:16" x14ac:dyDescent="0.3">
      <c r="P102110" s="83"/>
    </row>
    <row r="102111" spans="16:16" x14ac:dyDescent="0.3">
      <c r="P102111" s="83"/>
    </row>
    <row r="102112" spans="16:16" x14ac:dyDescent="0.3">
      <c r="P102112" s="83"/>
    </row>
    <row r="102113" spans="16:16" x14ac:dyDescent="0.3">
      <c r="P102113" s="83"/>
    </row>
    <row r="102114" spans="16:16" x14ac:dyDescent="0.3">
      <c r="P102114" s="83"/>
    </row>
    <row r="102115" spans="16:16" x14ac:dyDescent="0.3">
      <c r="P102115" s="83"/>
    </row>
    <row r="102116" spans="16:16" x14ac:dyDescent="0.3">
      <c r="P102116" s="83"/>
    </row>
    <row r="102117" spans="16:16" x14ac:dyDescent="0.3">
      <c r="P102117" s="83"/>
    </row>
    <row r="102118" spans="16:16" x14ac:dyDescent="0.3">
      <c r="P102118" s="83"/>
    </row>
    <row r="102119" spans="16:16" x14ac:dyDescent="0.3">
      <c r="P102119" s="83"/>
    </row>
    <row r="102120" spans="16:16" x14ac:dyDescent="0.3">
      <c r="P102120" s="83"/>
    </row>
    <row r="102121" spans="16:16" x14ac:dyDescent="0.3">
      <c r="P102121" s="83"/>
    </row>
    <row r="102122" spans="16:16" x14ac:dyDescent="0.3">
      <c r="P102122" s="83"/>
    </row>
    <row r="102123" spans="16:16" x14ac:dyDescent="0.3">
      <c r="P102123" s="83"/>
    </row>
    <row r="102124" spans="16:16" x14ac:dyDescent="0.3">
      <c r="P102124" s="83"/>
    </row>
    <row r="102125" spans="16:16" x14ac:dyDescent="0.3">
      <c r="P102125" s="83"/>
    </row>
    <row r="102126" spans="16:16" x14ac:dyDescent="0.3">
      <c r="P102126" s="83"/>
    </row>
    <row r="102127" spans="16:16" x14ac:dyDescent="0.3">
      <c r="P102127" s="83"/>
    </row>
    <row r="102128" spans="16:16" x14ac:dyDescent="0.3">
      <c r="P102128" s="83"/>
    </row>
    <row r="102129" spans="16:16" x14ac:dyDescent="0.3">
      <c r="P102129" s="83"/>
    </row>
    <row r="102130" spans="16:16" x14ac:dyDescent="0.3">
      <c r="P102130" s="83"/>
    </row>
    <row r="102131" spans="16:16" x14ac:dyDescent="0.3">
      <c r="P102131" s="83"/>
    </row>
    <row r="102132" spans="16:16" x14ac:dyDescent="0.3">
      <c r="P102132" s="83"/>
    </row>
    <row r="102133" spans="16:16" x14ac:dyDescent="0.3">
      <c r="P102133" s="83"/>
    </row>
    <row r="102134" spans="16:16" x14ac:dyDescent="0.3">
      <c r="P102134" s="83"/>
    </row>
    <row r="102135" spans="16:16" x14ac:dyDescent="0.3">
      <c r="P102135" s="83"/>
    </row>
    <row r="102136" spans="16:16" x14ac:dyDescent="0.3">
      <c r="P102136" s="83"/>
    </row>
    <row r="102137" spans="16:16" x14ac:dyDescent="0.3">
      <c r="P102137" s="83"/>
    </row>
    <row r="102138" spans="16:16" x14ac:dyDescent="0.3">
      <c r="P102138" s="83"/>
    </row>
    <row r="102139" spans="16:16" x14ac:dyDescent="0.3">
      <c r="P102139" s="83"/>
    </row>
    <row r="102140" spans="16:16" x14ac:dyDescent="0.3">
      <c r="P102140" s="83"/>
    </row>
    <row r="102141" spans="16:16" x14ac:dyDescent="0.3">
      <c r="P102141" s="83"/>
    </row>
    <row r="102142" spans="16:16" x14ac:dyDescent="0.3">
      <c r="P102142" s="83"/>
    </row>
    <row r="102143" spans="16:16" x14ac:dyDescent="0.3">
      <c r="P102143" s="83"/>
    </row>
    <row r="102144" spans="16:16" x14ac:dyDescent="0.3">
      <c r="P102144" s="83"/>
    </row>
    <row r="102145" spans="16:16" x14ac:dyDescent="0.3">
      <c r="P102145" s="83"/>
    </row>
    <row r="102146" spans="16:16" x14ac:dyDescent="0.3">
      <c r="P102146" s="83"/>
    </row>
    <row r="102147" spans="16:16" x14ac:dyDescent="0.3">
      <c r="P102147" s="83"/>
    </row>
    <row r="102148" spans="16:16" x14ac:dyDescent="0.3">
      <c r="P102148" s="83"/>
    </row>
    <row r="102149" spans="16:16" x14ac:dyDescent="0.3">
      <c r="P102149" s="83"/>
    </row>
    <row r="102150" spans="16:16" x14ac:dyDescent="0.3">
      <c r="P102150" s="83"/>
    </row>
    <row r="102151" spans="16:16" x14ac:dyDescent="0.3">
      <c r="P102151" s="83"/>
    </row>
    <row r="102152" spans="16:16" x14ac:dyDescent="0.3">
      <c r="P102152" s="83"/>
    </row>
    <row r="102153" spans="16:16" x14ac:dyDescent="0.3">
      <c r="P102153" s="83"/>
    </row>
    <row r="102154" spans="16:16" x14ac:dyDescent="0.3">
      <c r="P102154" s="83"/>
    </row>
    <row r="102155" spans="16:16" x14ac:dyDescent="0.3">
      <c r="P102155" s="83"/>
    </row>
    <row r="102156" spans="16:16" x14ac:dyDescent="0.3">
      <c r="P102156" s="83"/>
    </row>
    <row r="102157" spans="16:16" x14ac:dyDescent="0.3">
      <c r="P102157" s="83"/>
    </row>
    <row r="102158" spans="16:16" x14ac:dyDescent="0.3">
      <c r="P102158" s="83"/>
    </row>
    <row r="102159" spans="16:16" x14ac:dyDescent="0.3">
      <c r="P102159" s="83"/>
    </row>
    <row r="102160" spans="16:16" x14ac:dyDescent="0.3">
      <c r="P102160" s="83"/>
    </row>
    <row r="102161" spans="16:16" x14ac:dyDescent="0.3">
      <c r="P102161" s="83"/>
    </row>
    <row r="102162" spans="16:16" x14ac:dyDescent="0.3">
      <c r="P102162" s="83"/>
    </row>
    <row r="102163" spans="16:16" x14ac:dyDescent="0.3">
      <c r="P102163" s="83"/>
    </row>
    <row r="102164" spans="16:16" x14ac:dyDescent="0.3">
      <c r="P102164" s="83"/>
    </row>
    <row r="102165" spans="16:16" x14ac:dyDescent="0.3">
      <c r="P102165" s="83"/>
    </row>
    <row r="102166" spans="16:16" x14ac:dyDescent="0.3">
      <c r="P102166" s="83"/>
    </row>
    <row r="102167" spans="16:16" x14ac:dyDescent="0.3">
      <c r="P102167" s="83"/>
    </row>
    <row r="102168" spans="16:16" x14ac:dyDescent="0.3">
      <c r="P102168" s="83"/>
    </row>
    <row r="102169" spans="16:16" x14ac:dyDescent="0.3">
      <c r="P102169" s="83"/>
    </row>
    <row r="102170" spans="16:16" x14ac:dyDescent="0.3">
      <c r="P102170" s="83"/>
    </row>
    <row r="102171" spans="16:16" x14ac:dyDescent="0.3">
      <c r="P102171" s="83"/>
    </row>
    <row r="102172" spans="16:16" x14ac:dyDescent="0.3">
      <c r="P102172" s="83"/>
    </row>
    <row r="102173" spans="16:16" x14ac:dyDescent="0.3">
      <c r="P102173" s="83"/>
    </row>
    <row r="102174" spans="16:16" x14ac:dyDescent="0.3">
      <c r="P102174" s="83"/>
    </row>
    <row r="102175" spans="16:16" x14ac:dyDescent="0.3">
      <c r="P102175" s="83"/>
    </row>
    <row r="102176" spans="16:16" x14ac:dyDescent="0.3">
      <c r="P102176" s="83"/>
    </row>
    <row r="102177" spans="16:16" x14ac:dyDescent="0.3">
      <c r="P102177" s="83"/>
    </row>
    <row r="102178" spans="16:16" x14ac:dyDescent="0.3">
      <c r="P102178" s="83"/>
    </row>
    <row r="102179" spans="16:16" x14ac:dyDescent="0.3">
      <c r="P102179" s="83"/>
    </row>
    <row r="102180" spans="16:16" x14ac:dyDescent="0.3">
      <c r="P102180" s="83"/>
    </row>
    <row r="102181" spans="16:16" x14ac:dyDescent="0.3">
      <c r="P102181" s="83"/>
    </row>
    <row r="102182" spans="16:16" x14ac:dyDescent="0.3">
      <c r="P102182" s="83"/>
    </row>
    <row r="102183" spans="16:16" x14ac:dyDescent="0.3">
      <c r="P102183" s="83"/>
    </row>
    <row r="102184" spans="16:16" x14ac:dyDescent="0.3">
      <c r="P102184" s="83"/>
    </row>
    <row r="102185" spans="16:16" x14ac:dyDescent="0.3">
      <c r="P102185" s="83"/>
    </row>
    <row r="102186" spans="16:16" x14ac:dyDescent="0.3">
      <c r="P102186" s="83"/>
    </row>
    <row r="102187" spans="16:16" x14ac:dyDescent="0.3">
      <c r="P102187" s="83"/>
    </row>
    <row r="102188" spans="16:16" x14ac:dyDescent="0.3">
      <c r="P102188" s="83"/>
    </row>
    <row r="102189" spans="16:16" x14ac:dyDescent="0.3">
      <c r="P102189" s="83"/>
    </row>
    <row r="102190" spans="16:16" x14ac:dyDescent="0.3">
      <c r="P102190" s="83"/>
    </row>
    <row r="102191" spans="16:16" x14ac:dyDescent="0.3">
      <c r="P102191" s="83"/>
    </row>
    <row r="102192" spans="16:16" x14ac:dyDescent="0.3">
      <c r="P102192" s="83"/>
    </row>
    <row r="102193" spans="16:16" x14ac:dyDescent="0.3">
      <c r="P102193" s="83"/>
    </row>
    <row r="102194" spans="16:16" x14ac:dyDescent="0.3">
      <c r="P102194" s="83"/>
    </row>
    <row r="102195" spans="16:16" x14ac:dyDescent="0.3">
      <c r="P102195" s="83"/>
    </row>
    <row r="102196" spans="16:16" x14ac:dyDescent="0.3">
      <c r="P102196" s="83"/>
    </row>
    <row r="102197" spans="16:16" x14ac:dyDescent="0.3">
      <c r="P102197" s="83"/>
    </row>
    <row r="102198" spans="16:16" x14ac:dyDescent="0.3">
      <c r="P102198" s="83"/>
    </row>
    <row r="102199" spans="16:16" x14ac:dyDescent="0.3">
      <c r="P102199" s="83"/>
    </row>
    <row r="102200" spans="16:16" x14ac:dyDescent="0.3">
      <c r="P102200" s="83"/>
    </row>
    <row r="102201" spans="16:16" x14ac:dyDescent="0.3">
      <c r="P102201" s="83"/>
    </row>
    <row r="102202" spans="16:16" x14ac:dyDescent="0.3">
      <c r="P102202" s="83"/>
    </row>
    <row r="102203" spans="16:16" x14ac:dyDescent="0.3">
      <c r="P102203" s="83"/>
    </row>
    <row r="102204" spans="16:16" x14ac:dyDescent="0.3">
      <c r="P102204" s="83"/>
    </row>
    <row r="102205" spans="16:16" x14ac:dyDescent="0.3">
      <c r="P102205" s="83"/>
    </row>
    <row r="102206" spans="16:16" x14ac:dyDescent="0.3">
      <c r="P102206" s="83"/>
    </row>
    <row r="102207" spans="16:16" x14ac:dyDescent="0.3">
      <c r="P102207" s="83"/>
    </row>
    <row r="102208" spans="16:16" x14ac:dyDescent="0.3">
      <c r="P102208" s="83"/>
    </row>
    <row r="102209" spans="16:16" x14ac:dyDescent="0.3">
      <c r="P102209" s="83"/>
    </row>
    <row r="102210" spans="16:16" x14ac:dyDescent="0.3">
      <c r="P102210" s="83"/>
    </row>
    <row r="102211" spans="16:16" x14ac:dyDescent="0.3">
      <c r="P102211" s="83"/>
    </row>
    <row r="102212" spans="16:16" x14ac:dyDescent="0.3">
      <c r="P102212" s="83"/>
    </row>
    <row r="102213" spans="16:16" x14ac:dyDescent="0.3">
      <c r="P102213" s="83"/>
    </row>
    <row r="102214" spans="16:16" x14ac:dyDescent="0.3">
      <c r="P102214" s="83"/>
    </row>
    <row r="102215" spans="16:16" x14ac:dyDescent="0.3">
      <c r="P102215" s="83"/>
    </row>
    <row r="102216" spans="16:16" x14ac:dyDescent="0.3">
      <c r="P102216" s="83"/>
    </row>
    <row r="102217" spans="16:16" x14ac:dyDescent="0.3">
      <c r="P102217" s="83"/>
    </row>
    <row r="102218" spans="16:16" x14ac:dyDescent="0.3">
      <c r="P102218" s="83"/>
    </row>
    <row r="102219" spans="16:16" x14ac:dyDescent="0.3">
      <c r="P102219" s="83"/>
    </row>
    <row r="102220" spans="16:16" x14ac:dyDescent="0.3">
      <c r="P102220" s="83"/>
    </row>
    <row r="102221" spans="16:16" x14ac:dyDescent="0.3">
      <c r="P102221" s="83"/>
    </row>
    <row r="102222" spans="16:16" x14ac:dyDescent="0.3">
      <c r="P102222" s="83"/>
    </row>
    <row r="102223" spans="16:16" x14ac:dyDescent="0.3">
      <c r="P102223" s="83"/>
    </row>
    <row r="102224" spans="16:16" x14ac:dyDescent="0.3">
      <c r="P102224" s="83"/>
    </row>
    <row r="102225" spans="16:16" x14ac:dyDescent="0.3">
      <c r="P102225" s="83"/>
    </row>
    <row r="102226" spans="16:16" x14ac:dyDescent="0.3">
      <c r="P102226" s="83"/>
    </row>
    <row r="102227" spans="16:16" x14ac:dyDescent="0.3">
      <c r="P102227" s="83"/>
    </row>
    <row r="102228" spans="16:16" x14ac:dyDescent="0.3">
      <c r="P102228" s="83"/>
    </row>
    <row r="102229" spans="16:16" x14ac:dyDescent="0.3">
      <c r="P102229" s="83"/>
    </row>
    <row r="102230" spans="16:16" x14ac:dyDescent="0.3">
      <c r="P102230" s="83"/>
    </row>
    <row r="102231" spans="16:16" x14ac:dyDescent="0.3">
      <c r="P102231" s="83"/>
    </row>
    <row r="102232" spans="16:16" x14ac:dyDescent="0.3">
      <c r="P102232" s="83"/>
    </row>
    <row r="102233" spans="16:16" x14ac:dyDescent="0.3">
      <c r="P102233" s="83"/>
    </row>
    <row r="102234" spans="16:16" x14ac:dyDescent="0.3">
      <c r="P102234" s="83"/>
    </row>
    <row r="102235" spans="16:16" x14ac:dyDescent="0.3">
      <c r="P102235" s="83"/>
    </row>
    <row r="102236" spans="16:16" x14ac:dyDescent="0.3">
      <c r="P102236" s="83"/>
    </row>
    <row r="102237" spans="16:16" x14ac:dyDescent="0.3">
      <c r="P102237" s="83"/>
    </row>
    <row r="102238" spans="16:16" x14ac:dyDescent="0.3">
      <c r="P102238" s="83"/>
    </row>
    <row r="102239" spans="16:16" x14ac:dyDescent="0.3">
      <c r="P102239" s="83"/>
    </row>
    <row r="102240" spans="16:16" x14ac:dyDescent="0.3">
      <c r="P102240" s="83"/>
    </row>
    <row r="102241" spans="16:16" x14ac:dyDescent="0.3">
      <c r="P102241" s="83"/>
    </row>
    <row r="102242" spans="16:16" x14ac:dyDescent="0.3">
      <c r="P102242" s="83"/>
    </row>
    <row r="102243" spans="16:16" x14ac:dyDescent="0.3">
      <c r="P102243" s="83"/>
    </row>
    <row r="102244" spans="16:16" x14ac:dyDescent="0.3">
      <c r="P102244" s="83"/>
    </row>
    <row r="102245" spans="16:16" x14ac:dyDescent="0.3">
      <c r="P102245" s="83"/>
    </row>
    <row r="102246" spans="16:16" x14ac:dyDescent="0.3">
      <c r="P102246" s="83"/>
    </row>
    <row r="102247" spans="16:16" x14ac:dyDescent="0.3">
      <c r="P102247" s="83"/>
    </row>
    <row r="102248" spans="16:16" x14ac:dyDescent="0.3">
      <c r="P102248" s="83"/>
    </row>
    <row r="102249" spans="16:16" x14ac:dyDescent="0.3">
      <c r="P102249" s="83"/>
    </row>
    <row r="102250" spans="16:16" x14ac:dyDescent="0.3">
      <c r="P102250" s="83"/>
    </row>
    <row r="102251" spans="16:16" x14ac:dyDescent="0.3">
      <c r="P102251" s="83"/>
    </row>
    <row r="102252" spans="16:16" x14ac:dyDescent="0.3">
      <c r="P102252" s="83"/>
    </row>
    <row r="102253" spans="16:16" x14ac:dyDescent="0.3">
      <c r="P102253" s="83"/>
    </row>
    <row r="102254" spans="16:16" x14ac:dyDescent="0.3">
      <c r="P102254" s="83"/>
    </row>
    <row r="102255" spans="16:16" x14ac:dyDescent="0.3">
      <c r="P102255" s="83"/>
    </row>
    <row r="102256" spans="16:16" x14ac:dyDescent="0.3">
      <c r="P102256" s="83"/>
    </row>
    <row r="102257" spans="16:16" x14ac:dyDescent="0.3">
      <c r="P102257" s="83"/>
    </row>
    <row r="102258" spans="16:16" x14ac:dyDescent="0.3">
      <c r="P102258" s="83"/>
    </row>
    <row r="102259" spans="16:16" x14ac:dyDescent="0.3">
      <c r="P102259" s="83"/>
    </row>
    <row r="102260" spans="16:16" x14ac:dyDescent="0.3">
      <c r="P102260" s="83"/>
    </row>
    <row r="102261" spans="16:16" x14ac:dyDescent="0.3">
      <c r="P102261" s="83"/>
    </row>
    <row r="102262" spans="16:16" x14ac:dyDescent="0.3">
      <c r="P102262" s="83"/>
    </row>
    <row r="102263" spans="16:16" x14ac:dyDescent="0.3">
      <c r="P102263" s="83"/>
    </row>
    <row r="102264" spans="16:16" x14ac:dyDescent="0.3">
      <c r="P102264" s="83"/>
    </row>
    <row r="102265" spans="16:16" x14ac:dyDescent="0.3">
      <c r="P102265" s="83"/>
    </row>
    <row r="102266" spans="16:16" x14ac:dyDescent="0.3">
      <c r="P102266" s="83"/>
    </row>
    <row r="102267" spans="16:16" x14ac:dyDescent="0.3">
      <c r="P102267" s="83"/>
    </row>
    <row r="102268" spans="16:16" x14ac:dyDescent="0.3">
      <c r="P102268" s="83"/>
    </row>
    <row r="102269" spans="16:16" x14ac:dyDescent="0.3">
      <c r="P102269" s="83"/>
    </row>
    <row r="102270" spans="16:16" x14ac:dyDescent="0.3">
      <c r="P102270" s="83"/>
    </row>
    <row r="102271" spans="16:16" x14ac:dyDescent="0.3">
      <c r="P102271" s="83"/>
    </row>
    <row r="102272" spans="16:16" x14ac:dyDescent="0.3">
      <c r="P102272" s="83"/>
    </row>
    <row r="102273" spans="16:16" x14ac:dyDescent="0.3">
      <c r="P102273" s="83"/>
    </row>
    <row r="102274" spans="16:16" x14ac:dyDescent="0.3">
      <c r="P102274" s="83"/>
    </row>
    <row r="102275" spans="16:16" x14ac:dyDescent="0.3">
      <c r="P102275" s="83"/>
    </row>
    <row r="102276" spans="16:16" x14ac:dyDescent="0.3">
      <c r="P102276" s="83"/>
    </row>
    <row r="102277" spans="16:16" x14ac:dyDescent="0.3">
      <c r="P102277" s="83"/>
    </row>
    <row r="102278" spans="16:16" x14ac:dyDescent="0.3">
      <c r="P102278" s="83"/>
    </row>
    <row r="102279" spans="16:16" x14ac:dyDescent="0.3">
      <c r="P102279" s="83"/>
    </row>
    <row r="102280" spans="16:16" x14ac:dyDescent="0.3">
      <c r="P102280" s="83"/>
    </row>
    <row r="102281" spans="16:16" x14ac:dyDescent="0.3">
      <c r="P102281" s="83"/>
    </row>
    <row r="102282" spans="16:16" x14ac:dyDescent="0.3">
      <c r="P102282" s="83"/>
    </row>
    <row r="102283" spans="16:16" x14ac:dyDescent="0.3">
      <c r="P102283" s="83"/>
    </row>
    <row r="102284" spans="16:16" x14ac:dyDescent="0.3">
      <c r="P102284" s="83"/>
    </row>
    <row r="102285" spans="16:16" x14ac:dyDescent="0.3">
      <c r="P102285" s="83"/>
    </row>
    <row r="102286" spans="16:16" x14ac:dyDescent="0.3">
      <c r="P102286" s="83"/>
    </row>
    <row r="102287" spans="16:16" x14ac:dyDescent="0.3">
      <c r="P102287" s="83"/>
    </row>
    <row r="102288" spans="16:16" x14ac:dyDescent="0.3">
      <c r="P102288" s="83"/>
    </row>
    <row r="102289" spans="16:16" x14ac:dyDescent="0.3">
      <c r="P102289" s="83"/>
    </row>
    <row r="102290" spans="16:16" x14ac:dyDescent="0.3">
      <c r="P102290" s="83"/>
    </row>
    <row r="102291" spans="16:16" x14ac:dyDescent="0.3">
      <c r="P102291" s="83"/>
    </row>
    <row r="102292" spans="16:16" x14ac:dyDescent="0.3">
      <c r="P102292" s="83"/>
    </row>
    <row r="102293" spans="16:16" x14ac:dyDescent="0.3">
      <c r="P102293" s="83"/>
    </row>
    <row r="102294" spans="16:16" x14ac:dyDescent="0.3">
      <c r="P102294" s="83"/>
    </row>
    <row r="102295" spans="16:16" x14ac:dyDescent="0.3">
      <c r="P102295" s="83"/>
    </row>
    <row r="102296" spans="16:16" x14ac:dyDescent="0.3">
      <c r="P102296" s="83"/>
    </row>
    <row r="102297" spans="16:16" x14ac:dyDescent="0.3">
      <c r="P102297" s="83"/>
    </row>
    <row r="102298" spans="16:16" x14ac:dyDescent="0.3">
      <c r="P102298" s="83"/>
    </row>
    <row r="102299" spans="16:16" x14ac:dyDescent="0.3">
      <c r="P102299" s="83"/>
    </row>
    <row r="102300" spans="16:16" x14ac:dyDescent="0.3">
      <c r="P102300" s="83"/>
    </row>
    <row r="102301" spans="16:16" x14ac:dyDescent="0.3">
      <c r="P102301" s="83"/>
    </row>
    <row r="102302" spans="16:16" x14ac:dyDescent="0.3">
      <c r="P102302" s="83"/>
    </row>
    <row r="102303" spans="16:16" x14ac:dyDescent="0.3">
      <c r="P102303" s="83"/>
    </row>
    <row r="102304" spans="16:16" x14ac:dyDescent="0.3">
      <c r="P102304" s="83"/>
    </row>
    <row r="102305" spans="16:16" x14ac:dyDescent="0.3">
      <c r="P102305" s="83"/>
    </row>
    <row r="102306" spans="16:16" x14ac:dyDescent="0.3">
      <c r="P102306" s="83"/>
    </row>
    <row r="102307" spans="16:16" x14ac:dyDescent="0.3">
      <c r="P102307" s="83"/>
    </row>
    <row r="102308" spans="16:16" x14ac:dyDescent="0.3">
      <c r="P102308" s="83"/>
    </row>
    <row r="102309" spans="16:16" x14ac:dyDescent="0.3">
      <c r="P102309" s="83"/>
    </row>
    <row r="102310" spans="16:16" x14ac:dyDescent="0.3">
      <c r="P102310" s="83"/>
    </row>
    <row r="102311" spans="16:16" x14ac:dyDescent="0.3">
      <c r="P102311" s="83"/>
    </row>
    <row r="102312" spans="16:16" x14ac:dyDescent="0.3">
      <c r="P102312" s="83"/>
    </row>
    <row r="102313" spans="16:16" x14ac:dyDescent="0.3">
      <c r="P102313" s="83"/>
    </row>
    <row r="102314" spans="16:16" x14ac:dyDescent="0.3">
      <c r="P102314" s="83"/>
    </row>
    <row r="102315" spans="16:16" x14ac:dyDescent="0.3">
      <c r="P102315" s="83"/>
    </row>
    <row r="102316" spans="16:16" x14ac:dyDescent="0.3">
      <c r="P102316" s="83"/>
    </row>
    <row r="102317" spans="16:16" x14ac:dyDescent="0.3">
      <c r="P102317" s="83"/>
    </row>
    <row r="102318" spans="16:16" x14ac:dyDescent="0.3">
      <c r="P102318" s="83"/>
    </row>
    <row r="102319" spans="16:16" x14ac:dyDescent="0.3">
      <c r="P102319" s="83"/>
    </row>
    <row r="102320" spans="16:16" x14ac:dyDescent="0.3">
      <c r="P102320" s="83"/>
    </row>
    <row r="102321" spans="16:16" x14ac:dyDescent="0.3">
      <c r="P102321" s="83"/>
    </row>
    <row r="102322" spans="16:16" x14ac:dyDescent="0.3">
      <c r="P102322" s="83"/>
    </row>
    <row r="102323" spans="16:16" x14ac:dyDescent="0.3">
      <c r="P102323" s="83"/>
    </row>
    <row r="102324" spans="16:16" x14ac:dyDescent="0.3">
      <c r="P102324" s="83"/>
    </row>
    <row r="102325" spans="16:16" x14ac:dyDescent="0.3">
      <c r="P102325" s="83"/>
    </row>
    <row r="102326" spans="16:16" x14ac:dyDescent="0.3">
      <c r="P102326" s="83"/>
    </row>
    <row r="102327" spans="16:16" x14ac:dyDescent="0.3">
      <c r="P102327" s="83"/>
    </row>
    <row r="102328" spans="16:16" x14ac:dyDescent="0.3">
      <c r="P102328" s="83"/>
    </row>
    <row r="102329" spans="16:16" x14ac:dyDescent="0.3">
      <c r="P102329" s="83"/>
    </row>
    <row r="102330" spans="16:16" x14ac:dyDescent="0.3">
      <c r="P102330" s="83"/>
    </row>
    <row r="102331" spans="16:16" x14ac:dyDescent="0.3">
      <c r="P102331" s="83"/>
    </row>
    <row r="102332" spans="16:16" x14ac:dyDescent="0.3">
      <c r="P102332" s="83"/>
    </row>
    <row r="102333" spans="16:16" x14ac:dyDescent="0.3">
      <c r="P102333" s="83"/>
    </row>
    <row r="102334" spans="16:16" x14ac:dyDescent="0.3">
      <c r="P102334" s="83"/>
    </row>
    <row r="102335" spans="16:16" x14ac:dyDescent="0.3">
      <c r="P102335" s="83"/>
    </row>
    <row r="102336" spans="16:16" x14ac:dyDescent="0.3">
      <c r="P102336" s="83"/>
    </row>
    <row r="102337" spans="16:16" x14ac:dyDescent="0.3">
      <c r="P102337" s="83"/>
    </row>
    <row r="102338" spans="16:16" x14ac:dyDescent="0.3">
      <c r="P102338" s="83"/>
    </row>
    <row r="102339" spans="16:16" x14ac:dyDescent="0.3">
      <c r="P102339" s="83"/>
    </row>
    <row r="102340" spans="16:16" x14ac:dyDescent="0.3">
      <c r="P102340" s="83"/>
    </row>
    <row r="102341" spans="16:16" x14ac:dyDescent="0.3">
      <c r="P102341" s="83"/>
    </row>
    <row r="102342" spans="16:16" x14ac:dyDescent="0.3">
      <c r="P102342" s="83"/>
    </row>
    <row r="102343" spans="16:16" x14ac:dyDescent="0.3">
      <c r="P102343" s="83"/>
    </row>
    <row r="102344" spans="16:16" x14ac:dyDescent="0.3">
      <c r="P102344" s="83"/>
    </row>
    <row r="102345" spans="16:16" x14ac:dyDescent="0.3">
      <c r="P102345" s="83"/>
    </row>
    <row r="102346" spans="16:16" x14ac:dyDescent="0.3">
      <c r="P102346" s="83"/>
    </row>
    <row r="102347" spans="16:16" x14ac:dyDescent="0.3">
      <c r="P102347" s="83"/>
    </row>
    <row r="102348" spans="16:16" x14ac:dyDescent="0.3">
      <c r="P102348" s="83"/>
    </row>
    <row r="102349" spans="16:16" x14ac:dyDescent="0.3">
      <c r="P102349" s="83"/>
    </row>
    <row r="102350" spans="16:16" x14ac:dyDescent="0.3">
      <c r="P102350" s="83"/>
    </row>
    <row r="102351" spans="16:16" x14ac:dyDescent="0.3">
      <c r="P102351" s="83"/>
    </row>
    <row r="102352" spans="16:16" x14ac:dyDescent="0.3">
      <c r="P102352" s="83"/>
    </row>
    <row r="102353" spans="16:16" x14ac:dyDescent="0.3">
      <c r="P102353" s="83"/>
    </row>
    <row r="102354" spans="16:16" x14ac:dyDescent="0.3">
      <c r="P102354" s="83"/>
    </row>
    <row r="102355" spans="16:16" x14ac:dyDescent="0.3">
      <c r="P102355" s="83"/>
    </row>
    <row r="102356" spans="16:16" x14ac:dyDescent="0.3">
      <c r="P102356" s="83"/>
    </row>
    <row r="102357" spans="16:16" x14ac:dyDescent="0.3">
      <c r="P102357" s="83"/>
    </row>
    <row r="102358" spans="16:16" x14ac:dyDescent="0.3">
      <c r="P102358" s="83"/>
    </row>
    <row r="102359" spans="16:16" x14ac:dyDescent="0.3">
      <c r="P102359" s="83"/>
    </row>
    <row r="102360" spans="16:16" x14ac:dyDescent="0.3">
      <c r="P102360" s="83"/>
    </row>
    <row r="102361" spans="16:16" x14ac:dyDescent="0.3">
      <c r="P102361" s="83"/>
    </row>
    <row r="102362" spans="16:16" x14ac:dyDescent="0.3">
      <c r="P102362" s="83"/>
    </row>
    <row r="102363" spans="16:16" x14ac:dyDescent="0.3">
      <c r="P102363" s="83"/>
    </row>
    <row r="102364" spans="16:16" x14ac:dyDescent="0.3">
      <c r="P102364" s="83"/>
    </row>
    <row r="102365" spans="16:16" x14ac:dyDescent="0.3">
      <c r="P102365" s="83"/>
    </row>
    <row r="102366" spans="16:16" x14ac:dyDescent="0.3">
      <c r="P102366" s="83"/>
    </row>
    <row r="102367" spans="16:16" x14ac:dyDescent="0.3">
      <c r="P102367" s="83"/>
    </row>
    <row r="102368" spans="16:16" x14ac:dyDescent="0.3">
      <c r="P102368" s="83"/>
    </row>
    <row r="102369" spans="16:16" x14ac:dyDescent="0.3">
      <c r="P102369" s="83"/>
    </row>
    <row r="102370" spans="16:16" x14ac:dyDescent="0.3">
      <c r="P102370" s="83"/>
    </row>
    <row r="102371" spans="16:16" x14ac:dyDescent="0.3">
      <c r="P102371" s="83"/>
    </row>
    <row r="102372" spans="16:16" x14ac:dyDescent="0.3">
      <c r="P102372" s="83"/>
    </row>
    <row r="102373" spans="16:16" x14ac:dyDescent="0.3">
      <c r="P102373" s="83"/>
    </row>
    <row r="102374" spans="16:16" x14ac:dyDescent="0.3">
      <c r="P102374" s="83"/>
    </row>
    <row r="102375" spans="16:16" x14ac:dyDescent="0.3">
      <c r="P102375" s="83"/>
    </row>
    <row r="102376" spans="16:16" x14ac:dyDescent="0.3">
      <c r="P102376" s="83"/>
    </row>
    <row r="102377" spans="16:16" x14ac:dyDescent="0.3">
      <c r="P102377" s="83"/>
    </row>
    <row r="102378" spans="16:16" x14ac:dyDescent="0.3">
      <c r="P102378" s="83"/>
    </row>
    <row r="102379" spans="16:16" x14ac:dyDescent="0.3">
      <c r="P102379" s="83"/>
    </row>
    <row r="102380" spans="16:16" x14ac:dyDescent="0.3">
      <c r="P102380" s="83"/>
    </row>
    <row r="102381" spans="16:16" x14ac:dyDescent="0.3">
      <c r="P102381" s="83"/>
    </row>
    <row r="102382" spans="16:16" x14ac:dyDescent="0.3">
      <c r="P102382" s="83"/>
    </row>
    <row r="102383" spans="16:16" x14ac:dyDescent="0.3">
      <c r="P102383" s="83"/>
    </row>
    <row r="102384" spans="16:16" x14ac:dyDescent="0.3">
      <c r="P102384" s="83"/>
    </row>
    <row r="102385" spans="16:16" x14ac:dyDescent="0.3">
      <c r="P102385" s="83"/>
    </row>
    <row r="102386" spans="16:16" x14ac:dyDescent="0.3">
      <c r="P102386" s="83"/>
    </row>
    <row r="102387" spans="16:16" x14ac:dyDescent="0.3">
      <c r="P102387" s="83"/>
    </row>
    <row r="102388" spans="16:16" x14ac:dyDescent="0.3">
      <c r="P102388" s="83"/>
    </row>
    <row r="102389" spans="16:16" x14ac:dyDescent="0.3">
      <c r="P102389" s="83"/>
    </row>
    <row r="102390" spans="16:16" x14ac:dyDescent="0.3">
      <c r="P102390" s="83"/>
    </row>
    <row r="102391" spans="16:16" x14ac:dyDescent="0.3">
      <c r="P102391" s="83"/>
    </row>
    <row r="102392" spans="16:16" x14ac:dyDescent="0.3">
      <c r="P102392" s="83"/>
    </row>
    <row r="102393" spans="16:16" x14ac:dyDescent="0.3">
      <c r="P102393" s="83"/>
    </row>
    <row r="102394" spans="16:16" x14ac:dyDescent="0.3">
      <c r="P102394" s="83"/>
    </row>
    <row r="102395" spans="16:16" x14ac:dyDescent="0.3">
      <c r="P102395" s="83"/>
    </row>
    <row r="102396" spans="16:16" x14ac:dyDescent="0.3">
      <c r="P102396" s="83"/>
    </row>
    <row r="102397" spans="16:16" x14ac:dyDescent="0.3">
      <c r="P102397" s="83"/>
    </row>
    <row r="102398" spans="16:16" x14ac:dyDescent="0.3">
      <c r="P102398" s="83"/>
    </row>
    <row r="102399" spans="16:16" x14ac:dyDescent="0.3">
      <c r="P102399" s="83"/>
    </row>
    <row r="102400" spans="16:16" x14ac:dyDescent="0.3">
      <c r="P102400" s="83"/>
    </row>
    <row r="102401" spans="16:16" x14ac:dyDescent="0.3">
      <c r="P102401" s="83"/>
    </row>
    <row r="102402" spans="16:16" x14ac:dyDescent="0.3">
      <c r="P102402" s="83"/>
    </row>
    <row r="102403" spans="16:16" x14ac:dyDescent="0.3">
      <c r="P102403" s="83"/>
    </row>
    <row r="102404" spans="16:16" x14ac:dyDescent="0.3">
      <c r="P102404" s="83"/>
    </row>
    <row r="102405" spans="16:16" x14ac:dyDescent="0.3">
      <c r="P102405" s="83"/>
    </row>
    <row r="102406" spans="16:16" x14ac:dyDescent="0.3">
      <c r="P102406" s="83"/>
    </row>
    <row r="102407" spans="16:16" x14ac:dyDescent="0.3">
      <c r="P102407" s="83"/>
    </row>
    <row r="102408" spans="16:16" x14ac:dyDescent="0.3">
      <c r="P102408" s="83"/>
    </row>
    <row r="102409" spans="16:16" x14ac:dyDescent="0.3">
      <c r="P102409" s="83"/>
    </row>
    <row r="102410" spans="16:16" x14ac:dyDescent="0.3">
      <c r="P102410" s="83"/>
    </row>
    <row r="102411" spans="16:16" x14ac:dyDescent="0.3">
      <c r="P102411" s="83"/>
    </row>
    <row r="102412" spans="16:16" x14ac:dyDescent="0.3">
      <c r="P102412" s="83"/>
    </row>
    <row r="102413" spans="16:16" x14ac:dyDescent="0.3">
      <c r="P102413" s="83"/>
    </row>
    <row r="102414" spans="16:16" x14ac:dyDescent="0.3">
      <c r="P102414" s="83"/>
    </row>
    <row r="102415" spans="16:16" x14ac:dyDescent="0.3">
      <c r="P102415" s="83"/>
    </row>
    <row r="102416" spans="16:16" x14ac:dyDescent="0.3">
      <c r="P102416" s="83"/>
    </row>
    <row r="102417" spans="16:16" x14ac:dyDescent="0.3">
      <c r="P102417" s="83"/>
    </row>
    <row r="102418" spans="16:16" x14ac:dyDescent="0.3">
      <c r="P102418" s="83"/>
    </row>
    <row r="102419" spans="16:16" x14ac:dyDescent="0.3">
      <c r="P102419" s="83"/>
    </row>
    <row r="102420" spans="16:16" x14ac:dyDescent="0.3">
      <c r="P102420" s="83"/>
    </row>
    <row r="102421" spans="16:16" x14ac:dyDescent="0.3">
      <c r="P102421" s="83"/>
    </row>
    <row r="102422" spans="16:16" x14ac:dyDescent="0.3">
      <c r="P102422" s="83"/>
    </row>
    <row r="102423" spans="16:16" x14ac:dyDescent="0.3">
      <c r="P102423" s="83"/>
    </row>
    <row r="102424" spans="16:16" x14ac:dyDescent="0.3">
      <c r="P102424" s="83"/>
    </row>
    <row r="102425" spans="16:16" x14ac:dyDescent="0.3">
      <c r="P102425" s="83"/>
    </row>
    <row r="102426" spans="16:16" x14ac:dyDescent="0.3">
      <c r="P102426" s="83"/>
    </row>
    <row r="102427" spans="16:16" x14ac:dyDescent="0.3">
      <c r="P102427" s="83"/>
    </row>
    <row r="102428" spans="16:16" x14ac:dyDescent="0.3">
      <c r="P102428" s="83"/>
    </row>
    <row r="102429" spans="16:16" x14ac:dyDescent="0.3">
      <c r="P102429" s="83"/>
    </row>
    <row r="102430" spans="16:16" x14ac:dyDescent="0.3">
      <c r="P102430" s="83"/>
    </row>
    <row r="102431" spans="16:16" x14ac:dyDescent="0.3">
      <c r="P102431" s="83"/>
    </row>
    <row r="102432" spans="16:16" x14ac:dyDescent="0.3">
      <c r="P102432" s="83"/>
    </row>
    <row r="102433" spans="16:16" x14ac:dyDescent="0.3">
      <c r="P102433" s="83"/>
    </row>
    <row r="102434" spans="16:16" x14ac:dyDescent="0.3">
      <c r="P102434" s="83"/>
    </row>
    <row r="102435" spans="16:16" x14ac:dyDescent="0.3">
      <c r="P102435" s="83"/>
    </row>
    <row r="102436" spans="16:16" x14ac:dyDescent="0.3">
      <c r="P102436" s="83"/>
    </row>
    <row r="102437" spans="16:16" x14ac:dyDescent="0.3">
      <c r="P102437" s="83"/>
    </row>
    <row r="102438" spans="16:16" x14ac:dyDescent="0.3">
      <c r="P102438" s="83"/>
    </row>
    <row r="102439" spans="16:16" x14ac:dyDescent="0.3">
      <c r="P102439" s="83"/>
    </row>
    <row r="102440" spans="16:16" x14ac:dyDescent="0.3">
      <c r="P102440" s="83"/>
    </row>
    <row r="102441" spans="16:16" x14ac:dyDescent="0.3">
      <c r="P102441" s="83"/>
    </row>
    <row r="102442" spans="16:16" x14ac:dyDescent="0.3">
      <c r="P102442" s="83"/>
    </row>
    <row r="102443" spans="16:16" x14ac:dyDescent="0.3">
      <c r="P102443" s="83"/>
    </row>
    <row r="102444" spans="16:16" x14ac:dyDescent="0.3">
      <c r="P102444" s="83"/>
    </row>
    <row r="102445" spans="16:16" x14ac:dyDescent="0.3">
      <c r="P102445" s="83"/>
    </row>
    <row r="102446" spans="16:16" x14ac:dyDescent="0.3">
      <c r="P102446" s="83"/>
    </row>
    <row r="102447" spans="16:16" x14ac:dyDescent="0.3">
      <c r="P102447" s="83"/>
    </row>
    <row r="102448" spans="16:16" x14ac:dyDescent="0.3">
      <c r="P102448" s="83"/>
    </row>
    <row r="102449" spans="16:16" x14ac:dyDescent="0.3">
      <c r="P102449" s="83"/>
    </row>
    <row r="102450" spans="16:16" x14ac:dyDescent="0.3">
      <c r="P102450" s="83"/>
    </row>
    <row r="102451" spans="16:16" x14ac:dyDescent="0.3">
      <c r="P102451" s="83"/>
    </row>
    <row r="102452" spans="16:16" x14ac:dyDescent="0.3">
      <c r="P102452" s="83"/>
    </row>
    <row r="102453" spans="16:16" x14ac:dyDescent="0.3">
      <c r="P102453" s="83"/>
    </row>
    <row r="102454" spans="16:16" x14ac:dyDescent="0.3">
      <c r="P102454" s="83"/>
    </row>
    <row r="102455" spans="16:16" x14ac:dyDescent="0.3">
      <c r="P102455" s="83"/>
    </row>
    <row r="102456" spans="16:16" x14ac:dyDescent="0.3">
      <c r="P102456" s="83"/>
    </row>
    <row r="102457" spans="16:16" x14ac:dyDescent="0.3">
      <c r="P102457" s="83"/>
    </row>
    <row r="102458" spans="16:16" x14ac:dyDescent="0.3">
      <c r="P102458" s="83"/>
    </row>
    <row r="102459" spans="16:16" x14ac:dyDescent="0.3">
      <c r="P102459" s="83"/>
    </row>
    <row r="102460" spans="16:16" x14ac:dyDescent="0.3">
      <c r="P102460" s="83"/>
    </row>
    <row r="102461" spans="16:16" x14ac:dyDescent="0.3">
      <c r="P102461" s="83"/>
    </row>
    <row r="102462" spans="16:16" x14ac:dyDescent="0.3">
      <c r="P102462" s="83"/>
    </row>
    <row r="102463" spans="16:16" x14ac:dyDescent="0.3">
      <c r="P102463" s="83"/>
    </row>
    <row r="102464" spans="16:16" x14ac:dyDescent="0.3">
      <c r="P102464" s="83"/>
    </row>
    <row r="102465" spans="16:16" x14ac:dyDescent="0.3">
      <c r="P102465" s="83"/>
    </row>
    <row r="102466" spans="16:16" x14ac:dyDescent="0.3">
      <c r="P102466" s="83"/>
    </row>
    <row r="102467" spans="16:16" x14ac:dyDescent="0.3">
      <c r="P102467" s="83"/>
    </row>
    <row r="102468" spans="16:16" x14ac:dyDescent="0.3">
      <c r="P102468" s="83"/>
    </row>
    <row r="102469" spans="16:16" x14ac:dyDescent="0.3">
      <c r="P102469" s="83"/>
    </row>
    <row r="102470" spans="16:16" x14ac:dyDescent="0.3">
      <c r="P102470" s="83"/>
    </row>
    <row r="102471" spans="16:16" x14ac:dyDescent="0.3">
      <c r="P102471" s="83"/>
    </row>
    <row r="102472" spans="16:16" x14ac:dyDescent="0.3">
      <c r="P102472" s="83"/>
    </row>
    <row r="102473" spans="16:16" x14ac:dyDescent="0.3">
      <c r="P102473" s="83"/>
    </row>
    <row r="102474" spans="16:16" x14ac:dyDescent="0.3">
      <c r="P102474" s="83"/>
    </row>
    <row r="102475" spans="16:16" x14ac:dyDescent="0.3">
      <c r="P102475" s="83"/>
    </row>
    <row r="102476" spans="16:16" x14ac:dyDescent="0.3">
      <c r="P102476" s="83"/>
    </row>
    <row r="102477" spans="16:16" x14ac:dyDescent="0.3">
      <c r="P102477" s="83"/>
    </row>
    <row r="102478" spans="16:16" x14ac:dyDescent="0.3">
      <c r="P102478" s="83"/>
    </row>
    <row r="102479" spans="16:16" x14ac:dyDescent="0.3">
      <c r="P102479" s="83"/>
    </row>
    <row r="102480" spans="16:16" x14ac:dyDescent="0.3">
      <c r="P102480" s="83"/>
    </row>
    <row r="102481" spans="16:16" x14ac:dyDescent="0.3">
      <c r="P102481" s="83"/>
    </row>
    <row r="102482" spans="16:16" x14ac:dyDescent="0.3">
      <c r="P102482" s="83"/>
    </row>
    <row r="102483" spans="16:16" x14ac:dyDescent="0.3">
      <c r="P102483" s="83"/>
    </row>
    <row r="102484" spans="16:16" x14ac:dyDescent="0.3">
      <c r="P102484" s="83"/>
    </row>
    <row r="102485" spans="16:16" x14ac:dyDescent="0.3">
      <c r="P102485" s="83"/>
    </row>
    <row r="102486" spans="16:16" x14ac:dyDescent="0.3">
      <c r="P102486" s="83"/>
    </row>
    <row r="102487" spans="16:16" x14ac:dyDescent="0.3">
      <c r="P102487" s="83"/>
    </row>
    <row r="102488" spans="16:16" x14ac:dyDescent="0.3">
      <c r="P102488" s="83"/>
    </row>
    <row r="102489" spans="16:16" x14ac:dyDescent="0.3">
      <c r="P102489" s="83"/>
    </row>
    <row r="102490" spans="16:16" x14ac:dyDescent="0.3">
      <c r="P102490" s="83"/>
    </row>
    <row r="102491" spans="16:16" x14ac:dyDescent="0.3">
      <c r="P102491" s="83"/>
    </row>
    <row r="102492" spans="16:16" x14ac:dyDescent="0.3">
      <c r="P102492" s="83"/>
    </row>
    <row r="102493" spans="16:16" x14ac:dyDescent="0.3">
      <c r="P102493" s="83"/>
    </row>
    <row r="102494" spans="16:16" x14ac:dyDescent="0.3">
      <c r="P102494" s="83"/>
    </row>
    <row r="102495" spans="16:16" x14ac:dyDescent="0.3">
      <c r="P102495" s="83"/>
    </row>
    <row r="102496" spans="16:16" x14ac:dyDescent="0.3">
      <c r="P102496" s="83"/>
    </row>
    <row r="102497" spans="16:16" x14ac:dyDescent="0.3">
      <c r="P102497" s="83"/>
    </row>
    <row r="102498" spans="16:16" x14ac:dyDescent="0.3">
      <c r="P102498" s="83"/>
    </row>
    <row r="102499" spans="16:16" x14ac:dyDescent="0.3">
      <c r="P102499" s="83"/>
    </row>
    <row r="102500" spans="16:16" x14ac:dyDescent="0.3">
      <c r="P102500" s="83"/>
    </row>
    <row r="102501" spans="16:16" x14ac:dyDescent="0.3">
      <c r="P102501" s="83"/>
    </row>
    <row r="102502" spans="16:16" x14ac:dyDescent="0.3">
      <c r="P102502" s="83"/>
    </row>
    <row r="102503" spans="16:16" x14ac:dyDescent="0.3">
      <c r="P102503" s="83"/>
    </row>
    <row r="102504" spans="16:16" x14ac:dyDescent="0.3">
      <c r="P102504" s="83"/>
    </row>
    <row r="102505" spans="16:16" x14ac:dyDescent="0.3">
      <c r="P102505" s="83"/>
    </row>
    <row r="102506" spans="16:16" x14ac:dyDescent="0.3">
      <c r="P102506" s="83"/>
    </row>
    <row r="102507" spans="16:16" x14ac:dyDescent="0.3">
      <c r="P102507" s="83"/>
    </row>
    <row r="102508" spans="16:16" x14ac:dyDescent="0.3">
      <c r="P102508" s="83"/>
    </row>
    <row r="102509" spans="16:16" x14ac:dyDescent="0.3">
      <c r="P102509" s="83"/>
    </row>
    <row r="102510" spans="16:16" x14ac:dyDescent="0.3">
      <c r="P102510" s="83"/>
    </row>
    <row r="102511" spans="16:16" x14ac:dyDescent="0.3">
      <c r="P102511" s="83"/>
    </row>
    <row r="102512" spans="16:16" x14ac:dyDescent="0.3">
      <c r="P102512" s="83"/>
    </row>
    <row r="102513" spans="16:16" x14ac:dyDescent="0.3">
      <c r="P102513" s="83"/>
    </row>
    <row r="102514" spans="16:16" x14ac:dyDescent="0.3">
      <c r="P102514" s="83"/>
    </row>
    <row r="102515" spans="16:16" x14ac:dyDescent="0.3">
      <c r="P102515" s="83"/>
    </row>
    <row r="102516" spans="16:16" x14ac:dyDescent="0.3">
      <c r="P102516" s="83"/>
    </row>
    <row r="102517" spans="16:16" x14ac:dyDescent="0.3">
      <c r="P102517" s="83"/>
    </row>
    <row r="102518" spans="16:16" x14ac:dyDescent="0.3">
      <c r="P102518" s="83"/>
    </row>
    <row r="102519" spans="16:16" x14ac:dyDescent="0.3">
      <c r="P102519" s="83"/>
    </row>
    <row r="102520" spans="16:16" x14ac:dyDescent="0.3">
      <c r="P102520" s="83"/>
    </row>
    <row r="102521" spans="16:16" x14ac:dyDescent="0.3">
      <c r="P102521" s="83"/>
    </row>
    <row r="102522" spans="16:16" x14ac:dyDescent="0.3">
      <c r="P102522" s="83"/>
    </row>
    <row r="102523" spans="16:16" x14ac:dyDescent="0.3">
      <c r="P102523" s="83"/>
    </row>
    <row r="102524" spans="16:16" x14ac:dyDescent="0.3">
      <c r="P102524" s="83"/>
    </row>
    <row r="102525" spans="16:16" x14ac:dyDescent="0.3">
      <c r="P102525" s="83"/>
    </row>
    <row r="102526" spans="16:16" x14ac:dyDescent="0.3">
      <c r="P102526" s="83"/>
    </row>
    <row r="102527" spans="16:16" x14ac:dyDescent="0.3">
      <c r="P102527" s="83"/>
    </row>
    <row r="102528" spans="16:16" x14ac:dyDescent="0.3">
      <c r="P102528" s="83"/>
    </row>
    <row r="102529" spans="16:16" x14ac:dyDescent="0.3">
      <c r="P102529" s="83"/>
    </row>
    <row r="102530" spans="16:16" x14ac:dyDescent="0.3">
      <c r="P102530" s="83"/>
    </row>
    <row r="102531" spans="16:16" x14ac:dyDescent="0.3">
      <c r="P102531" s="83"/>
    </row>
    <row r="102532" spans="16:16" x14ac:dyDescent="0.3">
      <c r="P102532" s="83"/>
    </row>
    <row r="102533" spans="16:16" x14ac:dyDescent="0.3">
      <c r="P102533" s="83"/>
    </row>
    <row r="102534" spans="16:16" x14ac:dyDescent="0.3">
      <c r="P102534" s="83"/>
    </row>
    <row r="102535" spans="16:16" x14ac:dyDescent="0.3">
      <c r="P102535" s="83"/>
    </row>
    <row r="102536" spans="16:16" x14ac:dyDescent="0.3">
      <c r="P102536" s="83"/>
    </row>
    <row r="102537" spans="16:16" x14ac:dyDescent="0.3">
      <c r="P102537" s="83"/>
    </row>
    <row r="102538" spans="16:16" x14ac:dyDescent="0.3">
      <c r="P102538" s="83"/>
    </row>
    <row r="102539" spans="16:16" x14ac:dyDescent="0.3">
      <c r="P102539" s="83"/>
    </row>
    <row r="102540" spans="16:16" x14ac:dyDescent="0.3">
      <c r="P102540" s="83"/>
    </row>
    <row r="102541" spans="16:16" x14ac:dyDescent="0.3">
      <c r="P102541" s="83"/>
    </row>
    <row r="102542" spans="16:16" x14ac:dyDescent="0.3">
      <c r="P102542" s="83"/>
    </row>
    <row r="102543" spans="16:16" x14ac:dyDescent="0.3">
      <c r="P102543" s="83"/>
    </row>
    <row r="102544" spans="16:16" x14ac:dyDescent="0.3">
      <c r="P102544" s="83"/>
    </row>
    <row r="102545" spans="16:16" x14ac:dyDescent="0.3">
      <c r="P102545" s="83"/>
    </row>
    <row r="102546" spans="16:16" x14ac:dyDescent="0.3">
      <c r="P102546" s="83"/>
    </row>
    <row r="102547" spans="16:16" x14ac:dyDescent="0.3">
      <c r="P102547" s="83"/>
    </row>
    <row r="102548" spans="16:16" x14ac:dyDescent="0.3">
      <c r="P102548" s="83"/>
    </row>
    <row r="102549" spans="16:16" x14ac:dyDescent="0.3">
      <c r="P102549" s="83"/>
    </row>
    <row r="102550" spans="16:16" x14ac:dyDescent="0.3">
      <c r="P102550" s="83"/>
    </row>
    <row r="102551" spans="16:16" x14ac:dyDescent="0.3">
      <c r="P102551" s="83"/>
    </row>
    <row r="102552" spans="16:16" x14ac:dyDescent="0.3">
      <c r="P102552" s="83"/>
    </row>
    <row r="102553" spans="16:16" x14ac:dyDescent="0.3">
      <c r="P102553" s="83"/>
    </row>
    <row r="102554" spans="16:16" x14ac:dyDescent="0.3">
      <c r="P102554" s="83"/>
    </row>
    <row r="102555" spans="16:16" x14ac:dyDescent="0.3">
      <c r="P102555" s="83"/>
    </row>
    <row r="102556" spans="16:16" x14ac:dyDescent="0.3">
      <c r="P102556" s="83"/>
    </row>
    <row r="102557" spans="16:16" x14ac:dyDescent="0.3">
      <c r="P102557" s="83"/>
    </row>
    <row r="102558" spans="16:16" x14ac:dyDescent="0.3">
      <c r="P102558" s="83"/>
    </row>
    <row r="102559" spans="16:16" x14ac:dyDescent="0.3">
      <c r="P102559" s="83"/>
    </row>
    <row r="102560" spans="16:16" x14ac:dyDescent="0.3">
      <c r="P102560" s="83"/>
    </row>
    <row r="102561" spans="16:16" x14ac:dyDescent="0.3">
      <c r="P102561" s="83"/>
    </row>
    <row r="102562" spans="16:16" x14ac:dyDescent="0.3">
      <c r="P102562" s="83"/>
    </row>
    <row r="102563" spans="16:16" x14ac:dyDescent="0.3">
      <c r="P102563" s="83"/>
    </row>
    <row r="102564" spans="16:16" x14ac:dyDescent="0.3">
      <c r="P102564" s="83"/>
    </row>
    <row r="102565" spans="16:16" x14ac:dyDescent="0.3">
      <c r="P102565" s="83"/>
    </row>
    <row r="102566" spans="16:16" x14ac:dyDescent="0.3">
      <c r="P102566" s="83"/>
    </row>
    <row r="102567" spans="16:16" x14ac:dyDescent="0.3">
      <c r="P102567" s="83"/>
    </row>
    <row r="102568" spans="16:16" x14ac:dyDescent="0.3">
      <c r="P102568" s="83"/>
    </row>
    <row r="102569" spans="16:16" x14ac:dyDescent="0.3">
      <c r="P102569" s="83"/>
    </row>
    <row r="102570" spans="16:16" x14ac:dyDescent="0.3">
      <c r="P102570" s="83"/>
    </row>
    <row r="102571" spans="16:16" x14ac:dyDescent="0.3">
      <c r="P102571" s="83"/>
    </row>
    <row r="102572" spans="16:16" x14ac:dyDescent="0.3">
      <c r="P102572" s="83"/>
    </row>
    <row r="102573" spans="16:16" x14ac:dyDescent="0.3">
      <c r="P102573" s="83"/>
    </row>
    <row r="102574" spans="16:16" x14ac:dyDescent="0.3">
      <c r="P102574" s="83"/>
    </row>
    <row r="102575" spans="16:16" x14ac:dyDescent="0.3">
      <c r="P102575" s="83"/>
    </row>
    <row r="102576" spans="16:16" x14ac:dyDescent="0.3">
      <c r="P102576" s="83"/>
    </row>
    <row r="102577" spans="16:16" x14ac:dyDescent="0.3">
      <c r="P102577" s="83"/>
    </row>
    <row r="102578" spans="16:16" x14ac:dyDescent="0.3">
      <c r="P102578" s="83"/>
    </row>
    <row r="102579" spans="16:16" x14ac:dyDescent="0.3">
      <c r="P102579" s="83"/>
    </row>
    <row r="102580" spans="16:16" x14ac:dyDescent="0.3">
      <c r="P102580" s="83"/>
    </row>
    <row r="102581" spans="16:16" x14ac:dyDescent="0.3">
      <c r="P102581" s="83"/>
    </row>
    <row r="102582" spans="16:16" x14ac:dyDescent="0.3">
      <c r="P102582" s="83"/>
    </row>
    <row r="102583" spans="16:16" x14ac:dyDescent="0.3">
      <c r="P102583" s="83"/>
    </row>
    <row r="102584" spans="16:16" x14ac:dyDescent="0.3">
      <c r="P102584" s="83"/>
    </row>
    <row r="102585" spans="16:16" x14ac:dyDescent="0.3">
      <c r="P102585" s="83"/>
    </row>
    <row r="102586" spans="16:16" x14ac:dyDescent="0.3">
      <c r="P102586" s="83"/>
    </row>
    <row r="102587" spans="16:16" x14ac:dyDescent="0.3">
      <c r="P102587" s="83"/>
    </row>
    <row r="102588" spans="16:16" x14ac:dyDescent="0.3">
      <c r="P102588" s="83"/>
    </row>
    <row r="102589" spans="16:16" x14ac:dyDescent="0.3">
      <c r="P102589" s="83"/>
    </row>
    <row r="102590" spans="16:16" x14ac:dyDescent="0.3">
      <c r="P102590" s="83"/>
    </row>
    <row r="102591" spans="16:16" x14ac:dyDescent="0.3">
      <c r="P102591" s="83"/>
    </row>
    <row r="102592" spans="16:16" x14ac:dyDescent="0.3">
      <c r="P102592" s="83"/>
    </row>
    <row r="102593" spans="16:16" x14ac:dyDescent="0.3">
      <c r="P102593" s="83"/>
    </row>
    <row r="102594" spans="16:16" x14ac:dyDescent="0.3">
      <c r="P102594" s="83"/>
    </row>
    <row r="102595" spans="16:16" x14ac:dyDescent="0.3">
      <c r="P102595" s="83"/>
    </row>
    <row r="102596" spans="16:16" x14ac:dyDescent="0.3">
      <c r="P102596" s="83"/>
    </row>
    <row r="102597" spans="16:16" x14ac:dyDescent="0.3">
      <c r="P102597" s="83"/>
    </row>
    <row r="102598" spans="16:16" x14ac:dyDescent="0.3">
      <c r="P102598" s="83"/>
    </row>
    <row r="102599" spans="16:16" x14ac:dyDescent="0.3">
      <c r="P102599" s="83"/>
    </row>
    <row r="102600" spans="16:16" x14ac:dyDescent="0.3">
      <c r="P102600" s="83"/>
    </row>
    <row r="102601" spans="16:16" x14ac:dyDescent="0.3">
      <c r="P102601" s="83"/>
    </row>
    <row r="102602" spans="16:16" x14ac:dyDescent="0.3">
      <c r="P102602" s="83"/>
    </row>
    <row r="102603" spans="16:16" x14ac:dyDescent="0.3">
      <c r="P102603" s="83"/>
    </row>
    <row r="102604" spans="16:16" x14ac:dyDescent="0.3">
      <c r="P102604" s="83"/>
    </row>
    <row r="102605" spans="16:16" x14ac:dyDescent="0.3">
      <c r="P102605" s="83"/>
    </row>
    <row r="102606" spans="16:16" x14ac:dyDescent="0.3">
      <c r="P102606" s="83"/>
    </row>
    <row r="102607" spans="16:16" x14ac:dyDescent="0.3">
      <c r="P102607" s="83"/>
    </row>
    <row r="102608" spans="16:16" x14ac:dyDescent="0.3">
      <c r="P102608" s="83"/>
    </row>
    <row r="102609" spans="16:16" x14ac:dyDescent="0.3">
      <c r="P102609" s="83"/>
    </row>
    <row r="102610" spans="16:16" x14ac:dyDescent="0.3">
      <c r="P102610" s="83"/>
    </row>
    <row r="102611" spans="16:16" x14ac:dyDescent="0.3">
      <c r="P102611" s="83"/>
    </row>
    <row r="102612" spans="16:16" x14ac:dyDescent="0.3">
      <c r="P102612" s="83"/>
    </row>
    <row r="102613" spans="16:16" x14ac:dyDescent="0.3">
      <c r="P102613" s="83"/>
    </row>
    <row r="102614" spans="16:16" x14ac:dyDescent="0.3">
      <c r="P102614" s="83"/>
    </row>
    <row r="102615" spans="16:16" x14ac:dyDescent="0.3">
      <c r="P102615" s="83"/>
    </row>
    <row r="102616" spans="16:16" x14ac:dyDescent="0.3">
      <c r="P102616" s="83"/>
    </row>
    <row r="102617" spans="16:16" x14ac:dyDescent="0.3">
      <c r="P102617" s="83"/>
    </row>
    <row r="102618" spans="16:16" x14ac:dyDescent="0.3">
      <c r="P102618" s="83"/>
    </row>
    <row r="102619" spans="16:16" x14ac:dyDescent="0.3">
      <c r="P102619" s="83"/>
    </row>
    <row r="102620" spans="16:16" x14ac:dyDescent="0.3">
      <c r="P102620" s="83"/>
    </row>
    <row r="102621" spans="16:16" x14ac:dyDescent="0.3">
      <c r="P102621" s="83"/>
    </row>
    <row r="102622" spans="16:16" x14ac:dyDescent="0.3">
      <c r="P102622" s="83"/>
    </row>
    <row r="102623" spans="16:16" x14ac:dyDescent="0.3">
      <c r="P102623" s="83"/>
    </row>
    <row r="102624" spans="16:16" x14ac:dyDescent="0.3">
      <c r="P102624" s="83"/>
    </row>
    <row r="102625" spans="16:16" x14ac:dyDescent="0.3">
      <c r="P102625" s="83"/>
    </row>
    <row r="102626" spans="16:16" x14ac:dyDescent="0.3">
      <c r="P102626" s="83"/>
    </row>
    <row r="102627" spans="16:16" x14ac:dyDescent="0.3">
      <c r="P102627" s="83"/>
    </row>
    <row r="102628" spans="16:16" x14ac:dyDescent="0.3">
      <c r="P102628" s="83"/>
    </row>
    <row r="102629" spans="16:16" x14ac:dyDescent="0.3">
      <c r="P102629" s="83"/>
    </row>
    <row r="102630" spans="16:16" x14ac:dyDescent="0.3">
      <c r="P102630" s="83"/>
    </row>
    <row r="102631" spans="16:16" x14ac:dyDescent="0.3">
      <c r="P102631" s="83"/>
    </row>
    <row r="102632" spans="16:16" x14ac:dyDescent="0.3">
      <c r="P102632" s="83"/>
    </row>
    <row r="102633" spans="16:16" x14ac:dyDescent="0.3">
      <c r="P102633" s="83"/>
    </row>
    <row r="102634" spans="16:16" x14ac:dyDescent="0.3">
      <c r="P102634" s="83"/>
    </row>
    <row r="102635" spans="16:16" x14ac:dyDescent="0.3">
      <c r="P102635" s="83"/>
    </row>
    <row r="102636" spans="16:16" x14ac:dyDescent="0.3">
      <c r="P102636" s="83"/>
    </row>
    <row r="102637" spans="16:16" x14ac:dyDescent="0.3">
      <c r="P102637" s="83"/>
    </row>
    <row r="102638" spans="16:16" x14ac:dyDescent="0.3">
      <c r="P102638" s="83"/>
    </row>
    <row r="102639" spans="16:16" x14ac:dyDescent="0.3">
      <c r="P102639" s="83"/>
    </row>
    <row r="102640" spans="16:16" x14ac:dyDescent="0.3">
      <c r="P102640" s="83"/>
    </row>
    <row r="102641" spans="16:16" x14ac:dyDescent="0.3">
      <c r="P102641" s="83"/>
    </row>
    <row r="102642" spans="16:16" x14ac:dyDescent="0.3">
      <c r="P102642" s="83"/>
    </row>
    <row r="102643" spans="16:16" x14ac:dyDescent="0.3">
      <c r="P102643" s="83"/>
    </row>
    <row r="102644" spans="16:16" x14ac:dyDescent="0.3">
      <c r="P102644" s="83"/>
    </row>
    <row r="102645" spans="16:16" x14ac:dyDescent="0.3">
      <c r="P102645" s="83"/>
    </row>
    <row r="102646" spans="16:16" x14ac:dyDescent="0.3">
      <c r="P102646" s="83"/>
    </row>
    <row r="102647" spans="16:16" x14ac:dyDescent="0.3">
      <c r="P102647" s="83"/>
    </row>
    <row r="102648" spans="16:16" x14ac:dyDescent="0.3">
      <c r="P102648" s="83"/>
    </row>
    <row r="102649" spans="16:16" x14ac:dyDescent="0.3">
      <c r="P102649" s="83"/>
    </row>
    <row r="102650" spans="16:16" x14ac:dyDescent="0.3">
      <c r="P102650" s="83"/>
    </row>
    <row r="102651" spans="16:16" x14ac:dyDescent="0.3">
      <c r="P102651" s="83"/>
    </row>
    <row r="102652" spans="16:16" x14ac:dyDescent="0.3">
      <c r="P102652" s="83"/>
    </row>
    <row r="102653" spans="16:16" x14ac:dyDescent="0.3">
      <c r="P102653" s="83"/>
    </row>
    <row r="102654" spans="16:16" x14ac:dyDescent="0.3">
      <c r="P102654" s="83"/>
    </row>
    <row r="102655" spans="16:16" x14ac:dyDescent="0.3">
      <c r="P102655" s="83"/>
    </row>
    <row r="102656" spans="16:16" x14ac:dyDescent="0.3">
      <c r="P102656" s="83"/>
    </row>
    <row r="102657" spans="16:16" x14ac:dyDescent="0.3">
      <c r="P102657" s="83"/>
    </row>
    <row r="102658" spans="16:16" x14ac:dyDescent="0.3">
      <c r="P102658" s="83"/>
    </row>
    <row r="102659" spans="16:16" x14ac:dyDescent="0.3">
      <c r="P102659" s="83"/>
    </row>
    <row r="102660" spans="16:16" x14ac:dyDescent="0.3">
      <c r="P102660" s="83"/>
    </row>
    <row r="102661" spans="16:16" x14ac:dyDescent="0.3">
      <c r="P102661" s="83"/>
    </row>
    <row r="102662" spans="16:16" x14ac:dyDescent="0.3">
      <c r="P102662" s="83"/>
    </row>
    <row r="102663" spans="16:16" x14ac:dyDescent="0.3">
      <c r="P102663" s="83"/>
    </row>
    <row r="102664" spans="16:16" x14ac:dyDescent="0.3">
      <c r="P102664" s="83"/>
    </row>
    <row r="102665" spans="16:16" x14ac:dyDescent="0.3">
      <c r="P102665" s="83"/>
    </row>
    <row r="102666" spans="16:16" x14ac:dyDescent="0.3">
      <c r="P102666" s="83"/>
    </row>
    <row r="102667" spans="16:16" x14ac:dyDescent="0.3">
      <c r="P102667" s="83"/>
    </row>
    <row r="102668" spans="16:16" x14ac:dyDescent="0.3">
      <c r="P102668" s="83"/>
    </row>
    <row r="102669" spans="16:16" x14ac:dyDescent="0.3">
      <c r="P102669" s="83"/>
    </row>
    <row r="102670" spans="16:16" x14ac:dyDescent="0.3">
      <c r="P102670" s="83"/>
    </row>
    <row r="102671" spans="16:16" x14ac:dyDescent="0.3">
      <c r="P102671" s="83"/>
    </row>
    <row r="102672" spans="16:16" x14ac:dyDescent="0.3">
      <c r="P102672" s="83"/>
    </row>
    <row r="102673" spans="16:16" x14ac:dyDescent="0.3">
      <c r="P102673" s="83"/>
    </row>
    <row r="102674" spans="16:16" x14ac:dyDescent="0.3">
      <c r="P102674" s="83"/>
    </row>
    <row r="102675" spans="16:16" x14ac:dyDescent="0.3">
      <c r="P102675" s="83"/>
    </row>
    <row r="102676" spans="16:16" x14ac:dyDescent="0.3">
      <c r="P102676" s="83"/>
    </row>
    <row r="102677" spans="16:16" x14ac:dyDescent="0.3">
      <c r="P102677" s="83"/>
    </row>
    <row r="102678" spans="16:16" x14ac:dyDescent="0.3">
      <c r="P102678" s="83"/>
    </row>
    <row r="102679" spans="16:16" x14ac:dyDescent="0.3">
      <c r="P102679" s="83"/>
    </row>
    <row r="102680" spans="16:16" x14ac:dyDescent="0.3">
      <c r="P102680" s="83"/>
    </row>
    <row r="102681" spans="16:16" x14ac:dyDescent="0.3">
      <c r="P102681" s="83"/>
    </row>
    <row r="102682" spans="16:16" x14ac:dyDescent="0.3">
      <c r="P102682" s="83"/>
    </row>
    <row r="102683" spans="16:16" x14ac:dyDescent="0.3">
      <c r="P102683" s="83"/>
    </row>
    <row r="102684" spans="16:16" x14ac:dyDescent="0.3">
      <c r="P102684" s="83"/>
    </row>
    <row r="102685" spans="16:16" x14ac:dyDescent="0.3">
      <c r="P102685" s="83"/>
    </row>
    <row r="102686" spans="16:16" x14ac:dyDescent="0.3">
      <c r="P102686" s="83"/>
    </row>
    <row r="102687" spans="16:16" x14ac:dyDescent="0.3">
      <c r="P102687" s="83"/>
    </row>
    <row r="102688" spans="16:16" x14ac:dyDescent="0.3">
      <c r="P102688" s="83"/>
    </row>
    <row r="102689" spans="16:16" x14ac:dyDescent="0.3">
      <c r="P102689" s="83"/>
    </row>
    <row r="102690" spans="16:16" x14ac:dyDescent="0.3">
      <c r="P102690" s="83"/>
    </row>
    <row r="102691" spans="16:16" x14ac:dyDescent="0.3">
      <c r="P102691" s="83"/>
    </row>
    <row r="102692" spans="16:16" x14ac:dyDescent="0.3">
      <c r="P102692" s="83"/>
    </row>
    <row r="102693" spans="16:16" x14ac:dyDescent="0.3">
      <c r="P102693" s="83"/>
    </row>
    <row r="102694" spans="16:16" x14ac:dyDescent="0.3">
      <c r="P102694" s="83"/>
    </row>
    <row r="102695" spans="16:16" x14ac:dyDescent="0.3">
      <c r="P102695" s="83"/>
    </row>
    <row r="102696" spans="16:16" x14ac:dyDescent="0.3">
      <c r="P102696" s="83"/>
    </row>
    <row r="102697" spans="16:16" x14ac:dyDescent="0.3">
      <c r="P102697" s="83"/>
    </row>
    <row r="102698" spans="16:16" x14ac:dyDescent="0.3">
      <c r="P102698" s="83"/>
    </row>
    <row r="102699" spans="16:16" x14ac:dyDescent="0.3">
      <c r="P102699" s="83"/>
    </row>
    <row r="102700" spans="16:16" x14ac:dyDescent="0.3">
      <c r="P102700" s="83"/>
    </row>
    <row r="102701" spans="16:16" x14ac:dyDescent="0.3">
      <c r="P102701" s="83"/>
    </row>
    <row r="102702" spans="16:16" x14ac:dyDescent="0.3">
      <c r="P102702" s="83"/>
    </row>
    <row r="102703" spans="16:16" x14ac:dyDescent="0.3">
      <c r="P102703" s="83"/>
    </row>
    <row r="102704" spans="16:16" x14ac:dyDescent="0.3">
      <c r="P102704" s="83"/>
    </row>
    <row r="102705" spans="16:16" x14ac:dyDescent="0.3">
      <c r="P102705" s="83"/>
    </row>
    <row r="102706" spans="16:16" x14ac:dyDescent="0.3">
      <c r="P102706" s="83"/>
    </row>
    <row r="102707" spans="16:16" x14ac:dyDescent="0.3">
      <c r="P102707" s="83"/>
    </row>
    <row r="102708" spans="16:16" x14ac:dyDescent="0.3">
      <c r="P102708" s="83"/>
    </row>
    <row r="102709" spans="16:16" x14ac:dyDescent="0.3">
      <c r="P102709" s="83"/>
    </row>
    <row r="102710" spans="16:16" x14ac:dyDescent="0.3">
      <c r="P102710" s="83"/>
    </row>
    <row r="102711" spans="16:16" x14ac:dyDescent="0.3">
      <c r="P102711" s="83"/>
    </row>
    <row r="102712" spans="16:16" x14ac:dyDescent="0.3">
      <c r="P102712" s="83"/>
    </row>
    <row r="102713" spans="16:16" x14ac:dyDescent="0.3">
      <c r="P102713" s="83"/>
    </row>
    <row r="102714" spans="16:16" x14ac:dyDescent="0.3">
      <c r="P102714" s="83"/>
    </row>
    <row r="102715" spans="16:16" x14ac:dyDescent="0.3">
      <c r="P102715" s="83"/>
    </row>
    <row r="102716" spans="16:16" x14ac:dyDescent="0.3">
      <c r="P102716" s="83"/>
    </row>
    <row r="102717" spans="16:16" x14ac:dyDescent="0.3">
      <c r="P102717" s="83"/>
    </row>
    <row r="102718" spans="16:16" x14ac:dyDescent="0.3">
      <c r="P102718" s="83"/>
    </row>
    <row r="102719" spans="16:16" x14ac:dyDescent="0.3">
      <c r="P102719" s="83"/>
    </row>
    <row r="102720" spans="16:16" x14ac:dyDescent="0.3">
      <c r="P102720" s="83"/>
    </row>
    <row r="102721" spans="16:16" x14ac:dyDescent="0.3">
      <c r="P102721" s="83"/>
    </row>
    <row r="102722" spans="16:16" x14ac:dyDescent="0.3">
      <c r="P102722" s="83"/>
    </row>
    <row r="102723" spans="16:16" x14ac:dyDescent="0.3">
      <c r="P102723" s="83"/>
    </row>
    <row r="102724" spans="16:16" x14ac:dyDescent="0.3">
      <c r="P102724" s="83"/>
    </row>
    <row r="102725" spans="16:16" x14ac:dyDescent="0.3">
      <c r="P102725" s="83"/>
    </row>
    <row r="102726" spans="16:16" x14ac:dyDescent="0.3">
      <c r="P102726" s="83"/>
    </row>
    <row r="102727" spans="16:16" x14ac:dyDescent="0.3">
      <c r="P102727" s="83"/>
    </row>
    <row r="102728" spans="16:16" x14ac:dyDescent="0.3">
      <c r="P102728" s="83"/>
    </row>
    <row r="102729" spans="16:16" x14ac:dyDescent="0.3">
      <c r="P102729" s="83"/>
    </row>
    <row r="102730" spans="16:16" x14ac:dyDescent="0.3">
      <c r="P102730" s="83"/>
    </row>
    <row r="102731" spans="16:16" x14ac:dyDescent="0.3">
      <c r="P102731" s="83"/>
    </row>
    <row r="102732" spans="16:16" x14ac:dyDescent="0.3">
      <c r="P102732" s="83"/>
    </row>
    <row r="102733" spans="16:16" x14ac:dyDescent="0.3">
      <c r="P102733" s="83"/>
    </row>
    <row r="102734" spans="16:16" x14ac:dyDescent="0.3">
      <c r="P102734" s="83"/>
    </row>
    <row r="102735" spans="16:16" x14ac:dyDescent="0.3">
      <c r="P102735" s="83"/>
    </row>
    <row r="102736" spans="16:16" x14ac:dyDescent="0.3">
      <c r="P102736" s="83"/>
    </row>
    <row r="102737" spans="16:16" x14ac:dyDescent="0.3">
      <c r="P102737" s="83"/>
    </row>
    <row r="102738" spans="16:16" x14ac:dyDescent="0.3">
      <c r="P102738" s="83"/>
    </row>
    <row r="102739" spans="16:16" x14ac:dyDescent="0.3">
      <c r="P102739" s="83"/>
    </row>
    <row r="102740" spans="16:16" x14ac:dyDescent="0.3">
      <c r="P102740" s="83"/>
    </row>
    <row r="102741" spans="16:16" x14ac:dyDescent="0.3">
      <c r="P102741" s="83"/>
    </row>
    <row r="102742" spans="16:16" x14ac:dyDescent="0.3">
      <c r="P102742" s="83"/>
    </row>
    <row r="102743" spans="16:16" x14ac:dyDescent="0.3">
      <c r="P102743" s="83"/>
    </row>
    <row r="102744" spans="16:16" x14ac:dyDescent="0.3">
      <c r="P102744" s="83"/>
    </row>
    <row r="102745" spans="16:16" x14ac:dyDescent="0.3">
      <c r="P102745" s="83"/>
    </row>
    <row r="102746" spans="16:16" x14ac:dyDescent="0.3">
      <c r="P102746" s="83"/>
    </row>
    <row r="102747" spans="16:16" x14ac:dyDescent="0.3">
      <c r="P102747" s="83"/>
    </row>
    <row r="102748" spans="16:16" x14ac:dyDescent="0.3">
      <c r="P102748" s="83"/>
    </row>
    <row r="102749" spans="16:16" x14ac:dyDescent="0.3">
      <c r="P102749" s="83"/>
    </row>
    <row r="102750" spans="16:16" x14ac:dyDescent="0.3">
      <c r="P102750" s="83"/>
    </row>
    <row r="102751" spans="16:16" x14ac:dyDescent="0.3">
      <c r="P102751" s="83"/>
    </row>
    <row r="102752" spans="16:16" x14ac:dyDescent="0.3">
      <c r="P102752" s="83"/>
    </row>
    <row r="102753" spans="16:16" x14ac:dyDescent="0.3">
      <c r="P102753" s="83"/>
    </row>
    <row r="102754" spans="16:16" x14ac:dyDescent="0.3">
      <c r="P102754" s="83"/>
    </row>
    <row r="102755" spans="16:16" x14ac:dyDescent="0.3">
      <c r="P102755" s="83"/>
    </row>
    <row r="102756" spans="16:16" x14ac:dyDescent="0.3">
      <c r="P102756" s="83"/>
    </row>
    <row r="102757" spans="16:16" x14ac:dyDescent="0.3">
      <c r="P102757" s="83"/>
    </row>
    <row r="102758" spans="16:16" x14ac:dyDescent="0.3">
      <c r="P102758" s="83"/>
    </row>
    <row r="102759" spans="16:16" x14ac:dyDescent="0.3">
      <c r="P102759" s="83"/>
    </row>
    <row r="102760" spans="16:16" x14ac:dyDescent="0.3">
      <c r="P102760" s="83"/>
    </row>
    <row r="102761" spans="16:16" x14ac:dyDescent="0.3">
      <c r="P102761" s="83"/>
    </row>
    <row r="102762" spans="16:16" x14ac:dyDescent="0.3">
      <c r="P102762" s="83"/>
    </row>
    <row r="102763" spans="16:16" x14ac:dyDescent="0.3">
      <c r="P102763" s="83"/>
    </row>
    <row r="102764" spans="16:16" x14ac:dyDescent="0.3">
      <c r="P102764" s="83"/>
    </row>
    <row r="102765" spans="16:16" x14ac:dyDescent="0.3">
      <c r="P102765" s="83"/>
    </row>
    <row r="102766" spans="16:16" x14ac:dyDescent="0.3">
      <c r="P102766" s="83"/>
    </row>
    <row r="102767" spans="16:16" x14ac:dyDescent="0.3">
      <c r="P102767" s="83"/>
    </row>
    <row r="102768" spans="16:16" x14ac:dyDescent="0.3">
      <c r="P102768" s="83"/>
    </row>
    <row r="102769" spans="16:16" x14ac:dyDescent="0.3">
      <c r="P102769" s="83"/>
    </row>
    <row r="102770" spans="16:16" x14ac:dyDescent="0.3">
      <c r="P102770" s="83"/>
    </row>
    <row r="102771" spans="16:16" x14ac:dyDescent="0.3">
      <c r="P102771" s="83"/>
    </row>
    <row r="102772" spans="16:16" x14ac:dyDescent="0.3">
      <c r="P102772" s="83"/>
    </row>
    <row r="102773" spans="16:16" x14ac:dyDescent="0.3">
      <c r="P102773" s="83"/>
    </row>
    <row r="102774" spans="16:16" x14ac:dyDescent="0.3">
      <c r="P102774" s="83"/>
    </row>
    <row r="102775" spans="16:16" x14ac:dyDescent="0.3">
      <c r="P102775" s="83"/>
    </row>
    <row r="102776" spans="16:16" x14ac:dyDescent="0.3">
      <c r="P102776" s="83"/>
    </row>
    <row r="102777" spans="16:16" x14ac:dyDescent="0.3">
      <c r="P102777" s="83"/>
    </row>
    <row r="102778" spans="16:16" x14ac:dyDescent="0.3">
      <c r="P102778" s="83"/>
    </row>
    <row r="102779" spans="16:16" x14ac:dyDescent="0.3">
      <c r="P102779" s="83"/>
    </row>
    <row r="102780" spans="16:16" x14ac:dyDescent="0.3">
      <c r="P102780" s="83"/>
    </row>
    <row r="102781" spans="16:16" x14ac:dyDescent="0.3">
      <c r="P102781" s="83"/>
    </row>
    <row r="102782" spans="16:16" x14ac:dyDescent="0.3">
      <c r="P102782" s="83"/>
    </row>
    <row r="102783" spans="16:16" x14ac:dyDescent="0.3">
      <c r="P102783" s="83"/>
    </row>
    <row r="102784" spans="16:16" x14ac:dyDescent="0.3">
      <c r="P102784" s="83"/>
    </row>
    <row r="102785" spans="16:16" x14ac:dyDescent="0.3">
      <c r="P102785" s="83"/>
    </row>
    <row r="102786" spans="16:16" x14ac:dyDescent="0.3">
      <c r="P102786" s="83"/>
    </row>
    <row r="102787" spans="16:16" x14ac:dyDescent="0.3">
      <c r="P102787" s="83"/>
    </row>
    <row r="102788" spans="16:16" x14ac:dyDescent="0.3">
      <c r="P102788" s="83"/>
    </row>
    <row r="102789" spans="16:16" x14ac:dyDescent="0.3">
      <c r="P102789" s="83"/>
    </row>
    <row r="102790" spans="16:16" x14ac:dyDescent="0.3">
      <c r="P102790" s="83"/>
    </row>
    <row r="102791" spans="16:16" x14ac:dyDescent="0.3">
      <c r="P102791" s="83"/>
    </row>
    <row r="102792" spans="16:16" x14ac:dyDescent="0.3">
      <c r="P102792" s="83"/>
    </row>
    <row r="102793" spans="16:16" x14ac:dyDescent="0.3">
      <c r="P102793" s="83"/>
    </row>
    <row r="102794" spans="16:16" x14ac:dyDescent="0.3">
      <c r="P102794" s="83"/>
    </row>
    <row r="102795" spans="16:16" x14ac:dyDescent="0.3">
      <c r="P102795" s="83"/>
    </row>
    <row r="102796" spans="16:16" x14ac:dyDescent="0.3">
      <c r="P102796" s="83"/>
    </row>
    <row r="102797" spans="16:16" x14ac:dyDescent="0.3">
      <c r="P102797" s="83"/>
    </row>
    <row r="102798" spans="16:16" x14ac:dyDescent="0.3">
      <c r="P102798" s="83"/>
    </row>
    <row r="102799" spans="16:16" x14ac:dyDescent="0.3">
      <c r="P102799" s="83"/>
    </row>
    <row r="102800" spans="16:16" x14ac:dyDescent="0.3">
      <c r="P102800" s="83"/>
    </row>
    <row r="102801" spans="16:16" x14ac:dyDescent="0.3">
      <c r="P102801" s="83"/>
    </row>
    <row r="102802" spans="16:16" x14ac:dyDescent="0.3">
      <c r="P102802" s="83"/>
    </row>
    <row r="102803" spans="16:16" x14ac:dyDescent="0.3">
      <c r="P102803" s="83"/>
    </row>
    <row r="102804" spans="16:16" x14ac:dyDescent="0.3">
      <c r="P102804" s="83"/>
    </row>
    <row r="102805" spans="16:16" x14ac:dyDescent="0.3">
      <c r="P102805" s="83"/>
    </row>
    <row r="102806" spans="16:16" x14ac:dyDescent="0.3">
      <c r="P102806" s="83"/>
    </row>
    <row r="102807" spans="16:16" x14ac:dyDescent="0.3">
      <c r="P102807" s="83"/>
    </row>
    <row r="102808" spans="16:16" x14ac:dyDescent="0.3">
      <c r="P102808" s="83"/>
    </row>
    <row r="102809" spans="16:16" x14ac:dyDescent="0.3">
      <c r="P102809" s="83"/>
    </row>
    <row r="102810" spans="16:16" x14ac:dyDescent="0.3">
      <c r="P102810" s="83"/>
    </row>
    <row r="102811" spans="16:16" x14ac:dyDescent="0.3">
      <c r="P102811" s="83"/>
    </row>
    <row r="102812" spans="16:16" x14ac:dyDescent="0.3">
      <c r="P102812" s="83"/>
    </row>
    <row r="102813" spans="16:16" x14ac:dyDescent="0.3">
      <c r="P102813" s="83"/>
    </row>
    <row r="102814" spans="16:16" x14ac:dyDescent="0.3">
      <c r="P102814" s="83"/>
    </row>
    <row r="102815" spans="16:16" x14ac:dyDescent="0.3">
      <c r="P102815" s="83"/>
    </row>
    <row r="102816" spans="16:16" x14ac:dyDescent="0.3">
      <c r="P102816" s="83"/>
    </row>
    <row r="102817" spans="16:16" x14ac:dyDescent="0.3">
      <c r="P102817" s="83"/>
    </row>
    <row r="102818" spans="16:16" x14ac:dyDescent="0.3">
      <c r="P102818" s="83"/>
    </row>
    <row r="102819" spans="16:16" x14ac:dyDescent="0.3">
      <c r="P102819" s="83"/>
    </row>
    <row r="102820" spans="16:16" x14ac:dyDescent="0.3">
      <c r="P102820" s="83"/>
    </row>
    <row r="102821" spans="16:16" x14ac:dyDescent="0.3">
      <c r="P102821" s="83"/>
    </row>
    <row r="102822" spans="16:16" x14ac:dyDescent="0.3">
      <c r="P102822" s="83"/>
    </row>
    <row r="102823" spans="16:16" x14ac:dyDescent="0.3">
      <c r="P102823" s="83"/>
    </row>
    <row r="102824" spans="16:16" x14ac:dyDescent="0.3">
      <c r="P102824" s="83"/>
    </row>
    <row r="102825" spans="16:16" x14ac:dyDescent="0.3">
      <c r="P102825" s="83"/>
    </row>
    <row r="102826" spans="16:16" x14ac:dyDescent="0.3">
      <c r="P102826" s="83"/>
    </row>
    <row r="102827" spans="16:16" x14ac:dyDescent="0.3">
      <c r="P102827" s="83"/>
    </row>
    <row r="102828" spans="16:16" x14ac:dyDescent="0.3">
      <c r="P102828" s="83"/>
    </row>
    <row r="102829" spans="16:16" x14ac:dyDescent="0.3">
      <c r="P102829" s="83"/>
    </row>
    <row r="102830" spans="16:16" x14ac:dyDescent="0.3">
      <c r="P102830" s="83"/>
    </row>
    <row r="102831" spans="16:16" x14ac:dyDescent="0.3">
      <c r="P102831" s="83"/>
    </row>
    <row r="102832" spans="16:16" x14ac:dyDescent="0.3">
      <c r="P102832" s="83"/>
    </row>
    <row r="102833" spans="16:16" x14ac:dyDescent="0.3">
      <c r="P102833" s="83"/>
    </row>
    <row r="102834" spans="16:16" x14ac:dyDescent="0.3">
      <c r="P102834" s="83"/>
    </row>
    <row r="102835" spans="16:16" x14ac:dyDescent="0.3">
      <c r="P102835" s="83"/>
    </row>
    <row r="102836" spans="16:16" x14ac:dyDescent="0.3">
      <c r="P102836" s="83"/>
    </row>
    <row r="102837" spans="16:16" x14ac:dyDescent="0.3">
      <c r="P102837" s="83"/>
    </row>
    <row r="102838" spans="16:16" x14ac:dyDescent="0.3">
      <c r="P102838" s="83"/>
    </row>
    <row r="102839" spans="16:16" x14ac:dyDescent="0.3">
      <c r="P102839" s="83"/>
    </row>
    <row r="102840" spans="16:16" x14ac:dyDescent="0.3">
      <c r="P102840" s="83"/>
    </row>
    <row r="102841" spans="16:16" x14ac:dyDescent="0.3">
      <c r="P102841" s="83"/>
    </row>
    <row r="102842" spans="16:16" x14ac:dyDescent="0.3">
      <c r="P102842" s="83"/>
    </row>
    <row r="102843" spans="16:16" x14ac:dyDescent="0.3">
      <c r="P102843" s="83"/>
    </row>
    <row r="102844" spans="16:16" x14ac:dyDescent="0.3">
      <c r="P102844" s="83"/>
    </row>
    <row r="102845" spans="16:16" x14ac:dyDescent="0.3">
      <c r="P102845" s="83"/>
    </row>
    <row r="102846" spans="16:16" x14ac:dyDescent="0.3">
      <c r="P102846" s="83"/>
    </row>
    <row r="102847" spans="16:16" x14ac:dyDescent="0.3">
      <c r="P102847" s="83"/>
    </row>
    <row r="102848" spans="16:16" x14ac:dyDescent="0.3">
      <c r="P102848" s="83"/>
    </row>
    <row r="102849" spans="16:16" x14ac:dyDescent="0.3">
      <c r="P102849" s="83"/>
    </row>
    <row r="102850" spans="16:16" x14ac:dyDescent="0.3">
      <c r="P102850" s="83"/>
    </row>
    <row r="102851" spans="16:16" x14ac:dyDescent="0.3">
      <c r="P102851" s="83"/>
    </row>
    <row r="102852" spans="16:16" x14ac:dyDescent="0.3">
      <c r="P102852" s="83"/>
    </row>
    <row r="102853" spans="16:16" x14ac:dyDescent="0.3">
      <c r="P102853" s="83"/>
    </row>
    <row r="102854" spans="16:16" x14ac:dyDescent="0.3">
      <c r="P102854" s="83"/>
    </row>
    <row r="102855" spans="16:16" x14ac:dyDescent="0.3">
      <c r="P102855" s="83"/>
    </row>
    <row r="102856" spans="16:16" x14ac:dyDescent="0.3">
      <c r="P102856" s="83"/>
    </row>
    <row r="102857" spans="16:16" x14ac:dyDescent="0.3">
      <c r="P102857" s="83"/>
    </row>
    <row r="102858" spans="16:16" x14ac:dyDescent="0.3">
      <c r="P102858" s="83"/>
    </row>
    <row r="102859" spans="16:16" x14ac:dyDescent="0.3">
      <c r="P102859" s="83"/>
    </row>
    <row r="102860" spans="16:16" x14ac:dyDescent="0.3">
      <c r="P102860" s="83"/>
    </row>
    <row r="102861" spans="16:16" x14ac:dyDescent="0.3">
      <c r="P102861" s="83"/>
    </row>
    <row r="102862" spans="16:16" x14ac:dyDescent="0.3">
      <c r="P102862" s="83"/>
    </row>
    <row r="102863" spans="16:16" x14ac:dyDescent="0.3">
      <c r="P102863" s="83"/>
    </row>
    <row r="102864" spans="16:16" x14ac:dyDescent="0.3">
      <c r="P102864" s="83"/>
    </row>
    <row r="102865" spans="16:16" x14ac:dyDescent="0.3">
      <c r="P102865" s="83"/>
    </row>
    <row r="102866" spans="16:16" x14ac:dyDescent="0.3">
      <c r="P102866" s="83"/>
    </row>
    <row r="102867" spans="16:16" x14ac:dyDescent="0.3">
      <c r="P102867" s="83"/>
    </row>
    <row r="102868" spans="16:16" x14ac:dyDescent="0.3">
      <c r="P102868" s="83"/>
    </row>
    <row r="102869" spans="16:16" x14ac:dyDescent="0.3">
      <c r="P102869" s="83"/>
    </row>
    <row r="102870" spans="16:16" x14ac:dyDescent="0.3">
      <c r="P102870" s="83"/>
    </row>
    <row r="102871" spans="16:16" x14ac:dyDescent="0.3">
      <c r="P102871" s="83"/>
    </row>
    <row r="102872" spans="16:16" x14ac:dyDescent="0.3">
      <c r="P102872" s="83"/>
    </row>
    <row r="102873" spans="16:16" x14ac:dyDescent="0.3">
      <c r="P102873" s="83"/>
    </row>
    <row r="102874" spans="16:16" x14ac:dyDescent="0.3">
      <c r="P102874" s="83"/>
    </row>
    <row r="102875" spans="16:16" x14ac:dyDescent="0.3">
      <c r="P102875" s="83"/>
    </row>
    <row r="102876" spans="16:16" x14ac:dyDescent="0.3">
      <c r="P102876" s="83"/>
    </row>
    <row r="102877" spans="16:16" x14ac:dyDescent="0.3">
      <c r="P102877" s="83"/>
    </row>
    <row r="102878" spans="16:16" x14ac:dyDescent="0.3">
      <c r="P102878" s="83"/>
    </row>
    <row r="102879" spans="16:16" x14ac:dyDescent="0.3">
      <c r="P102879" s="83"/>
    </row>
    <row r="102880" spans="16:16" x14ac:dyDescent="0.3">
      <c r="P102880" s="83"/>
    </row>
    <row r="102881" spans="16:16" x14ac:dyDescent="0.3">
      <c r="P102881" s="83"/>
    </row>
    <row r="102882" spans="16:16" x14ac:dyDescent="0.3">
      <c r="P102882" s="83"/>
    </row>
    <row r="102883" spans="16:16" x14ac:dyDescent="0.3">
      <c r="P102883" s="83"/>
    </row>
    <row r="102884" spans="16:16" x14ac:dyDescent="0.3">
      <c r="P102884" s="83"/>
    </row>
    <row r="102885" spans="16:16" x14ac:dyDescent="0.3">
      <c r="P102885" s="83"/>
    </row>
    <row r="102886" spans="16:16" x14ac:dyDescent="0.3">
      <c r="P102886" s="83"/>
    </row>
    <row r="102887" spans="16:16" x14ac:dyDescent="0.3">
      <c r="P102887" s="83"/>
    </row>
    <row r="102888" spans="16:16" x14ac:dyDescent="0.3">
      <c r="P102888" s="83"/>
    </row>
    <row r="102889" spans="16:16" x14ac:dyDescent="0.3">
      <c r="P102889" s="83"/>
    </row>
    <row r="102890" spans="16:16" x14ac:dyDescent="0.3">
      <c r="P102890" s="83"/>
    </row>
    <row r="102891" spans="16:16" x14ac:dyDescent="0.3">
      <c r="P102891" s="83"/>
    </row>
    <row r="102892" spans="16:16" x14ac:dyDescent="0.3">
      <c r="P102892" s="83"/>
    </row>
    <row r="102893" spans="16:16" x14ac:dyDescent="0.3">
      <c r="P102893" s="83"/>
    </row>
    <row r="102894" spans="16:16" x14ac:dyDescent="0.3">
      <c r="P102894" s="83"/>
    </row>
    <row r="102895" spans="16:16" x14ac:dyDescent="0.3">
      <c r="P102895" s="83"/>
    </row>
    <row r="102896" spans="16:16" x14ac:dyDescent="0.3">
      <c r="P102896" s="83"/>
    </row>
    <row r="102897" spans="16:16" x14ac:dyDescent="0.3">
      <c r="P102897" s="83"/>
    </row>
    <row r="102898" spans="16:16" x14ac:dyDescent="0.3">
      <c r="P102898" s="83"/>
    </row>
    <row r="102899" spans="16:16" x14ac:dyDescent="0.3">
      <c r="P102899" s="83"/>
    </row>
    <row r="102900" spans="16:16" x14ac:dyDescent="0.3">
      <c r="P102900" s="83"/>
    </row>
    <row r="102901" spans="16:16" x14ac:dyDescent="0.3">
      <c r="P102901" s="83"/>
    </row>
    <row r="102902" spans="16:16" x14ac:dyDescent="0.3">
      <c r="P102902" s="83"/>
    </row>
    <row r="102903" spans="16:16" x14ac:dyDescent="0.3">
      <c r="P102903" s="83"/>
    </row>
    <row r="102904" spans="16:16" x14ac:dyDescent="0.3">
      <c r="P102904" s="83"/>
    </row>
    <row r="102905" spans="16:16" x14ac:dyDescent="0.3">
      <c r="P102905" s="83"/>
    </row>
    <row r="102906" spans="16:16" x14ac:dyDescent="0.3">
      <c r="P102906" s="83"/>
    </row>
    <row r="102907" spans="16:16" x14ac:dyDescent="0.3">
      <c r="P102907" s="83"/>
    </row>
    <row r="102908" spans="16:16" x14ac:dyDescent="0.3">
      <c r="P102908" s="83"/>
    </row>
    <row r="102909" spans="16:16" x14ac:dyDescent="0.3">
      <c r="P102909" s="83"/>
    </row>
    <row r="102910" spans="16:16" x14ac:dyDescent="0.3">
      <c r="P102910" s="83"/>
    </row>
    <row r="102911" spans="16:16" x14ac:dyDescent="0.3">
      <c r="P102911" s="83"/>
    </row>
    <row r="102912" spans="16:16" x14ac:dyDescent="0.3">
      <c r="P102912" s="83"/>
    </row>
    <row r="102913" spans="16:16" x14ac:dyDescent="0.3">
      <c r="P102913" s="83"/>
    </row>
    <row r="102914" spans="16:16" x14ac:dyDescent="0.3">
      <c r="P102914" s="83"/>
    </row>
    <row r="102915" spans="16:16" x14ac:dyDescent="0.3">
      <c r="P102915" s="83"/>
    </row>
    <row r="102916" spans="16:16" x14ac:dyDescent="0.3">
      <c r="P102916" s="83"/>
    </row>
    <row r="102917" spans="16:16" x14ac:dyDescent="0.3">
      <c r="P102917" s="83"/>
    </row>
    <row r="102918" spans="16:16" x14ac:dyDescent="0.3">
      <c r="P102918" s="83"/>
    </row>
    <row r="102919" spans="16:16" x14ac:dyDescent="0.3">
      <c r="P102919" s="83"/>
    </row>
    <row r="102920" spans="16:16" x14ac:dyDescent="0.3">
      <c r="P102920" s="83"/>
    </row>
    <row r="102921" spans="16:16" x14ac:dyDescent="0.3">
      <c r="P102921" s="83"/>
    </row>
    <row r="102922" spans="16:16" x14ac:dyDescent="0.3">
      <c r="P102922" s="83"/>
    </row>
    <row r="102923" spans="16:16" x14ac:dyDescent="0.3">
      <c r="P102923" s="83"/>
    </row>
    <row r="102924" spans="16:16" x14ac:dyDescent="0.3">
      <c r="P102924" s="83"/>
    </row>
    <row r="102925" spans="16:16" x14ac:dyDescent="0.3">
      <c r="P102925" s="83"/>
    </row>
    <row r="102926" spans="16:16" x14ac:dyDescent="0.3">
      <c r="P102926" s="83"/>
    </row>
    <row r="102927" spans="16:16" x14ac:dyDescent="0.3">
      <c r="P102927" s="83"/>
    </row>
    <row r="102928" spans="16:16" x14ac:dyDescent="0.3">
      <c r="P102928" s="83"/>
    </row>
    <row r="102929" spans="16:16" x14ac:dyDescent="0.3">
      <c r="P102929" s="83"/>
    </row>
    <row r="102930" spans="16:16" x14ac:dyDescent="0.3">
      <c r="P102930" s="83"/>
    </row>
    <row r="102931" spans="16:16" x14ac:dyDescent="0.3">
      <c r="P102931" s="83"/>
    </row>
    <row r="102932" spans="16:16" x14ac:dyDescent="0.3">
      <c r="P102932" s="83"/>
    </row>
    <row r="102933" spans="16:16" x14ac:dyDescent="0.3">
      <c r="P102933" s="83"/>
    </row>
    <row r="102934" spans="16:16" x14ac:dyDescent="0.3">
      <c r="P102934" s="83"/>
    </row>
    <row r="102935" spans="16:16" x14ac:dyDescent="0.3">
      <c r="P102935" s="83"/>
    </row>
    <row r="102936" spans="16:16" x14ac:dyDescent="0.3">
      <c r="P102936" s="83"/>
    </row>
    <row r="102937" spans="16:16" x14ac:dyDescent="0.3">
      <c r="P102937" s="83"/>
    </row>
    <row r="102938" spans="16:16" x14ac:dyDescent="0.3">
      <c r="P102938" s="83"/>
    </row>
    <row r="102939" spans="16:16" x14ac:dyDescent="0.3">
      <c r="P102939" s="83"/>
    </row>
    <row r="102940" spans="16:16" x14ac:dyDescent="0.3">
      <c r="P102940" s="83"/>
    </row>
    <row r="102941" spans="16:16" x14ac:dyDescent="0.3">
      <c r="P102941" s="83"/>
    </row>
    <row r="102942" spans="16:16" x14ac:dyDescent="0.3">
      <c r="P102942" s="83"/>
    </row>
    <row r="102943" spans="16:16" x14ac:dyDescent="0.3">
      <c r="P102943" s="83"/>
    </row>
    <row r="102944" spans="16:16" x14ac:dyDescent="0.3">
      <c r="P102944" s="83"/>
    </row>
    <row r="102945" spans="16:16" x14ac:dyDescent="0.3">
      <c r="P102945" s="83"/>
    </row>
    <row r="102946" spans="16:16" x14ac:dyDescent="0.3">
      <c r="P102946" s="83"/>
    </row>
    <row r="102947" spans="16:16" x14ac:dyDescent="0.3">
      <c r="P102947" s="83"/>
    </row>
    <row r="102948" spans="16:16" x14ac:dyDescent="0.3">
      <c r="P102948" s="83"/>
    </row>
    <row r="102949" spans="16:16" x14ac:dyDescent="0.3">
      <c r="P102949" s="83"/>
    </row>
    <row r="102950" spans="16:16" x14ac:dyDescent="0.3">
      <c r="P102950" s="83"/>
    </row>
    <row r="102951" spans="16:16" x14ac:dyDescent="0.3">
      <c r="P102951" s="83"/>
    </row>
    <row r="102952" spans="16:16" x14ac:dyDescent="0.3">
      <c r="P102952" s="83"/>
    </row>
    <row r="102953" spans="16:16" x14ac:dyDescent="0.3">
      <c r="P102953" s="83"/>
    </row>
    <row r="102954" spans="16:16" x14ac:dyDescent="0.3">
      <c r="P102954" s="83"/>
    </row>
    <row r="102955" spans="16:16" x14ac:dyDescent="0.3">
      <c r="P102955" s="83"/>
    </row>
    <row r="102956" spans="16:16" x14ac:dyDescent="0.3">
      <c r="P102956" s="83"/>
    </row>
    <row r="102957" spans="16:16" x14ac:dyDescent="0.3">
      <c r="P102957" s="83"/>
    </row>
    <row r="102958" spans="16:16" x14ac:dyDescent="0.3">
      <c r="P102958" s="83"/>
    </row>
    <row r="102959" spans="16:16" x14ac:dyDescent="0.3">
      <c r="P102959" s="83"/>
    </row>
    <row r="102960" spans="16:16" x14ac:dyDescent="0.3">
      <c r="P102960" s="83"/>
    </row>
    <row r="102961" spans="16:16" x14ac:dyDescent="0.3">
      <c r="P102961" s="83"/>
    </row>
    <row r="102962" spans="16:16" x14ac:dyDescent="0.3">
      <c r="P102962" s="83"/>
    </row>
    <row r="102963" spans="16:16" x14ac:dyDescent="0.3">
      <c r="P102963" s="83"/>
    </row>
    <row r="102964" spans="16:16" x14ac:dyDescent="0.3">
      <c r="P102964" s="83"/>
    </row>
    <row r="102965" spans="16:16" x14ac:dyDescent="0.3">
      <c r="P102965" s="83"/>
    </row>
    <row r="102966" spans="16:16" x14ac:dyDescent="0.3">
      <c r="P102966" s="83"/>
    </row>
    <row r="102967" spans="16:16" x14ac:dyDescent="0.3">
      <c r="P102967" s="83"/>
    </row>
    <row r="102968" spans="16:16" x14ac:dyDescent="0.3">
      <c r="P102968" s="83"/>
    </row>
    <row r="102969" spans="16:16" x14ac:dyDescent="0.3">
      <c r="P102969" s="83"/>
    </row>
    <row r="102970" spans="16:16" x14ac:dyDescent="0.3">
      <c r="P102970" s="83"/>
    </row>
    <row r="102971" spans="16:16" x14ac:dyDescent="0.3">
      <c r="P102971" s="83"/>
    </row>
    <row r="102972" spans="16:16" x14ac:dyDescent="0.3">
      <c r="P102972" s="83"/>
    </row>
    <row r="102973" spans="16:16" x14ac:dyDescent="0.3">
      <c r="P102973" s="83"/>
    </row>
    <row r="102974" spans="16:16" x14ac:dyDescent="0.3">
      <c r="P102974" s="83"/>
    </row>
    <row r="102975" spans="16:16" x14ac:dyDescent="0.3">
      <c r="P102975" s="83"/>
    </row>
    <row r="102976" spans="16:16" x14ac:dyDescent="0.3">
      <c r="P102976" s="83"/>
    </row>
    <row r="102977" spans="16:16" x14ac:dyDescent="0.3">
      <c r="P102977" s="83"/>
    </row>
    <row r="102978" spans="16:16" x14ac:dyDescent="0.3">
      <c r="P102978" s="83"/>
    </row>
    <row r="102979" spans="16:16" x14ac:dyDescent="0.3">
      <c r="P102979" s="83"/>
    </row>
    <row r="102980" spans="16:16" x14ac:dyDescent="0.3">
      <c r="P102980" s="83"/>
    </row>
    <row r="102981" spans="16:16" x14ac:dyDescent="0.3">
      <c r="P102981" s="83"/>
    </row>
    <row r="102982" spans="16:16" x14ac:dyDescent="0.3">
      <c r="P102982" s="83"/>
    </row>
    <row r="102983" spans="16:16" x14ac:dyDescent="0.3">
      <c r="P102983" s="83"/>
    </row>
    <row r="102984" spans="16:16" x14ac:dyDescent="0.3">
      <c r="P102984" s="83"/>
    </row>
    <row r="102985" spans="16:16" x14ac:dyDescent="0.3">
      <c r="P102985" s="83"/>
    </row>
    <row r="102986" spans="16:16" x14ac:dyDescent="0.3">
      <c r="P102986" s="83"/>
    </row>
    <row r="102987" spans="16:16" x14ac:dyDescent="0.3">
      <c r="P102987" s="83"/>
    </row>
    <row r="102988" spans="16:16" x14ac:dyDescent="0.3">
      <c r="P102988" s="83"/>
    </row>
    <row r="102989" spans="16:16" x14ac:dyDescent="0.3">
      <c r="P102989" s="83"/>
    </row>
    <row r="102990" spans="16:16" x14ac:dyDescent="0.3">
      <c r="P102990" s="83"/>
    </row>
    <row r="102991" spans="16:16" x14ac:dyDescent="0.3">
      <c r="P102991" s="83"/>
    </row>
    <row r="102992" spans="16:16" x14ac:dyDescent="0.3">
      <c r="P102992" s="83"/>
    </row>
    <row r="102993" spans="16:16" x14ac:dyDescent="0.3">
      <c r="P102993" s="83"/>
    </row>
    <row r="102994" spans="16:16" x14ac:dyDescent="0.3">
      <c r="P102994" s="83"/>
    </row>
    <row r="102995" spans="16:16" x14ac:dyDescent="0.3">
      <c r="P102995" s="83"/>
    </row>
    <row r="102996" spans="16:16" x14ac:dyDescent="0.3">
      <c r="P102996" s="83"/>
    </row>
    <row r="102997" spans="16:16" x14ac:dyDescent="0.3">
      <c r="P102997" s="83"/>
    </row>
    <row r="102998" spans="16:16" x14ac:dyDescent="0.3">
      <c r="P102998" s="83"/>
    </row>
    <row r="102999" spans="16:16" x14ac:dyDescent="0.3">
      <c r="P102999" s="83"/>
    </row>
    <row r="103000" spans="16:16" x14ac:dyDescent="0.3">
      <c r="P103000" s="83"/>
    </row>
    <row r="103001" spans="16:16" x14ac:dyDescent="0.3">
      <c r="P103001" s="83"/>
    </row>
    <row r="103002" spans="16:16" x14ac:dyDescent="0.3">
      <c r="P103002" s="83"/>
    </row>
    <row r="103003" spans="16:16" x14ac:dyDescent="0.3">
      <c r="P103003" s="83"/>
    </row>
    <row r="103004" spans="16:16" x14ac:dyDescent="0.3">
      <c r="P103004" s="83"/>
    </row>
    <row r="103005" spans="16:16" x14ac:dyDescent="0.3">
      <c r="P103005" s="83"/>
    </row>
    <row r="103006" spans="16:16" x14ac:dyDescent="0.3">
      <c r="P103006" s="83"/>
    </row>
    <row r="103007" spans="16:16" x14ac:dyDescent="0.3">
      <c r="P103007" s="83"/>
    </row>
    <row r="103008" spans="16:16" x14ac:dyDescent="0.3">
      <c r="P103008" s="83"/>
    </row>
    <row r="103009" spans="16:16" x14ac:dyDescent="0.3">
      <c r="P103009" s="83"/>
    </row>
    <row r="103010" spans="16:16" x14ac:dyDescent="0.3">
      <c r="P103010" s="83"/>
    </row>
    <row r="103011" spans="16:16" x14ac:dyDescent="0.3">
      <c r="P103011" s="83"/>
    </row>
    <row r="103012" spans="16:16" x14ac:dyDescent="0.3">
      <c r="P103012" s="83"/>
    </row>
    <row r="103013" spans="16:16" x14ac:dyDescent="0.3">
      <c r="P103013" s="83"/>
    </row>
    <row r="103014" spans="16:16" x14ac:dyDescent="0.3">
      <c r="P103014" s="83"/>
    </row>
    <row r="103015" spans="16:16" x14ac:dyDescent="0.3">
      <c r="P103015" s="83"/>
    </row>
    <row r="103016" spans="16:16" x14ac:dyDescent="0.3">
      <c r="P103016" s="83"/>
    </row>
    <row r="103017" spans="16:16" x14ac:dyDescent="0.3">
      <c r="P103017" s="83"/>
    </row>
    <row r="103018" spans="16:16" x14ac:dyDescent="0.3">
      <c r="P103018" s="83"/>
    </row>
    <row r="103019" spans="16:16" x14ac:dyDescent="0.3">
      <c r="P103019" s="83"/>
    </row>
    <row r="103020" spans="16:16" x14ac:dyDescent="0.3">
      <c r="P103020" s="83"/>
    </row>
    <row r="103021" spans="16:16" x14ac:dyDescent="0.3">
      <c r="P103021" s="83"/>
    </row>
    <row r="103022" spans="16:16" x14ac:dyDescent="0.3">
      <c r="P103022" s="83"/>
    </row>
    <row r="103023" spans="16:16" x14ac:dyDescent="0.3">
      <c r="P103023" s="83"/>
    </row>
    <row r="103024" spans="16:16" x14ac:dyDescent="0.3">
      <c r="P103024" s="83"/>
    </row>
    <row r="103025" spans="16:16" x14ac:dyDescent="0.3">
      <c r="P103025" s="83"/>
    </row>
    <row r="103026" spans="16:16" x14ac:dyDescent="0.3">
      <c r="P103026" s="83"/>
    </row>
    <row r="103027" spans="16:16" x14ac:dyDescent="0.3">
      <c r="P103027" s="83"/>
    </row>
    <row r="103028" spans="16:16" x14ac:dyDescent="0.3">
      <c r="P103028" s="83"/>
    </row>
    <row r="103029" spans="16:16" x14ac:dyDescent="0.3">
      <c r="P103029" s="83"/>
    </row>
    <row r="103030" spans="16:16" x14ac:dyDescent="0.3">
      <c r="P103030" s="83"/>
    </row>
    <row r="103031" spans="16:16" x14ac:dyDescent="0.3">
      <c r="P103031" s="83"/>
    </row>
    <row r="103032" spans="16:16" x14ac:dyDescent="0.3">
      <c r="P103032" s="83"/>
    </row>
    <row r="103033" spans="16:16" x14ac:dyDescent="0.3">
      <c r="P103033" s="83"/>
    </row>
    <row r="103034" spans="16:16" x14ac:dyDescent="0.3">
      <c r="P103034" s="83"/>
    </row>
    <row r="103035" spans="16:16" x14ac:dyDescent="0.3">
      <c r="P103035" s="83"/>
    </row>
    <row r="103036" spans="16:16" x14ac:dyDescent="0.3">
      <c r="P103036" s="83"/>
    </row>
    <row r="103037" spans="16:16" x14ac:dyDescent="0.3">
      <c r="P103037" s="83"/>
    </row>
    <row r="103038" spans="16:16" x14ac:dyDescent="0.3">
      <c r="P103038" s="83"/>
    </row>
    <row r="103039" spans="16:16" x14ac:dyDescent="0.3">
      <c r="P103039" s="83"/>
    </row>
    <row r="103040" spans="16:16" x14ac:dyDescent="0.3">
      <c r="P103040" s="83"/>
    </row>
    <row r="103041" spans="16:16" x14ac:dyDescent="0.3">
      <c r="P103041" s="83"/>
    </row>
    <row r="103042" spans="16:16" x14ac:dyDescent="0.3">
      <c r="P103042" s="83"/>
    </row>
    <row r="103043" spans="16:16" x14ac:dyDescent="0.3">
      <c r="P103043" s="83"/>
    </row>
    <row r="103044" spans="16:16" x14ac:dyDescent="0.3">
      <c r="P103044" s="83"/>
    </row>
    <row r="103045" spans="16:16" x14ac:dyDescent="0.3">
      <c r="P103045" s="83"/>
    </row>
    <row r="103046" spans="16:16" x14ac:dyDescent="0.3">
      <c r="P103046" s="83"/>
    </row>
    <row r="103047" spans="16:16" x14ac:dyDescent="0.3">
      <c r="P103047" s="83"/>
    </row>
    <row r="103048" spans="16:16" x14ac:dyDescent="0.3">
      <c r="P103048" s="83"/>
    </row>
    <row r="103049" spans="16:16" x14ac:dyDescent="0.3">
      <c r="P103049" s="83"/>
    </row>
    <row r="103050" spans="16:16" x14ac:dyDescent="0.3">
      <c r="P103050" s="83"/>
    </row>
    <row r="103051" spans="16:16" x14ac:dyDescent="0.3">
      <c r="P103051" s="83"/>
    </row>
    <row r="103052" spans="16:16" x14ac:dyDescent="0.3">
      <c r="P103052" s="83"/>
    </row>
    <row r="103053" spans="16:16" x14ac:dyDescent="0.3">
      <c r="P103053" s="83"/>
    </row>
    <row r="103054" spans="16:16" x14ac:dyDescent="0.3">
      <c r="P103054" s="83"/>
    </row>
    <row r="103055" spans="16:16" x14ac:dyDescent="0.3">
      <c r="P103055" s="83"/>
    </row>
    <row r="103056" spans="16:16" x14ac:dyDescent="0.3">
      <c r="P103056" s="83"/>
    </row>
    <row r="103057" spans="16:16" x14ac:dyDescent="0.3">
      <c r="P103057" s="83"/>
    </row>
    <row r="103058" spans="16:16" x14ac:dyDescent="0.3">
      <c r="P103058" s="83"/>
    </row>
    <row r="103059" spans="16:16" x14ac:dyDescent="0.3">
      <c r="P103059" s="83"/>
    </row>
    <row r="103060" spans="16:16" x14ac:dyDescent="0.3">
      <c r="P103060" s="83"/>
    </row>
    <row r="103061" spans="16:16" x14ac:dyDescent="0.3">
      <c r="P103061" s="83"/>
    </row>
    <row r="103062" spans="16:16" x14ac:dyDescent="0.3">
      <c r="P103062" s="83"/>
    </row>
    <row r="103063" spans="16:16" x14ac:dyDescent="0.3">
      <c r="P103063" s="83"/>
    </row>
    <row r="103064" spans="16:16" x14ac:dyDescent="0.3">
      <c r="P103064" s="83"/>
    </row>
    <row r="103065" spans="16:16" x14ac:dyDescent="0.3">
      <c r="P103065" s="83"/>
    </row>
    <row r="103066" spans="16:16" x14ac:dyDescent="0.3">
      <c r="P103066" s="83"/>
    </row>
    <row r="103067" spans="16:16" x14ac:dyDescent="0.3">
      <c r="P103067" s="83"/>
    </row>
    <row r="103068" spans="16:16" x14ac:dyDescent="0.3">
      <c r="P103068" s="83"/>
    </row>
    <row r="103069" spans="16:16" x14ac:dyDescent="0.3">
      <c r="P103069" s="83"/>
    </row>
    <row r="103070" spans="16:16" x14ac:dyDescent="0.3">
      <c r="P103070" s="83"/>
    </row>
    <row r="103071" spans="16:16" x14ac:dyDescent="0.3">
      <c r="P103071" s="83"/>
    </row>
    <row r="103072" spans="16:16" x14ac:dyDescent="0.3">
      <c r="P103072" s="83"/>
    </row>
    <row r="103073" spans="16:16" x14ac:dyDescent="0.3">
      <c r="P103073" s="83"/>
    </row>
    <row r="103074" spans="16:16" x14ac:dyDescent="0.3">
      <c r="P103074" s="83"/>
    </row>
    <row r="103075" spans="16:16" x14ac:dyDescent="0.3">
      <c r="P103075" s="83"/>
    </row>
    <row r="103076" spans="16:16" x14ac:dyDescent="0.3">
      <c r="P103076" s="83"/>
    </row>
    <row r="103077" spans="16:16" x14ac:dyDescent="0.3">
      <c r="P103077" s="83"/>
    </row>
    <row r="103078" spans="16:16" x14ac:dyDescent="0.3">
      <c r="P103078" s="83"/>
    </row>
    <row r="103079" spans="16:16" x14ac:dyDescent="0.3">
      <c r="P103079" s="83"/>
    </row>
    <row r="103080" spans="16:16" x14ac:dyDescent="0.3">
      <c r="P103080" s="83"/>
    </row>
    <row r="103081" spans="16:16" x14ac:dyDescent="0.3">
      <c r="P103081" s="83"/>
    </row>
    <row r="103082" spans="16:16" x14ac:dyDescent="0.3">
      <c r="P103082" s="83"/>
    </row>
    <row r="103083" spans="16:16" x14ac:dyDescent="0.3">
      <c r="P103083" s="83"/>
    </row>
    <row r="103084" spans="16:16" x14ac:dyDescent="0.3">
      <c r="P103084" s="83"/>
    </row>
    <row r="103085" spans="16:16" x14ac:dyDescent="0.3">
      <c r="P103085" s="83"/>
    </row>
    <row r="103086" spans="16:16" x14ac:dyDescent="0.3">
      <c r="P103086" s="83"/>
    </row>
    <row r="103087" spans="16:16" x14ac:dyDescent="0.3">
      <c r="P103087" s="83"/>
    </row>
    <row r="103088" spans="16:16" x14ac:dyDescent="0.3">
      <c r="P103088" s="83"/>
    </row>
    <row r="103089" spans="16:16" x14ac:dyDescent="0.3">
      <c r="P103089" s="83"/>
    </row>
    <row r="103090" spans="16:16" x14ac:dyDescent="0.3">
      <c r="P103090" s="83"/>
    </row>
    <row r="103091" spans="16:16" x14ac:dyDescent="0.3">
      <c r="P103091" s="83"/>
    </row>
    <row r="103092" spans="16:16" x14ac:dyDescent="0.3">
      <c r="P103092" s="83"/>
    </row>
    <row r="103093" spans="16:16" x14ac:dyDescent="0.3">
      <c r="P103093" s="83"/>
    </row>
    <row r="103094" spans="16:16" x14ac:dyDescent="0.3">
      <c r="P103094" s="83"/>
    </row>
    <row r="103095" spans="16:16" x14ac:dyDescent="0.3">
      <c r="P103095" s="83"/>
    </row>
    <row r="103096" spans="16:16" x14ac:dyDescent="0.3">
      <c r="P103096" s="83"/>
    </row>
    <row r="103097" spans="16:16" x14ac:dyDescent="0.3">
      <c r="P103097" s="83"/>
    </row>
    <row r="103098" spans="16:16" x14ac:dyDescent="0.3">
      <c r="P103098" s="83"/>
    </row>
    <row r="103099" spans="16:16" x14ac:dyDescent="0.3">
      <c r="P103099" s="83"/>
    </row>
    <row r="103100" spans="16:16" x14ac:dyDescent="0.3">
      <c r="P103100" s="83"/>
    </row>
    <row r="103101" spans="16:16" x14ac:dyDescent="0.3">
      <c r="P103101" s="83"/>
    </row>
    <row r="103102" spans="16:16" x14ac:dyDescent="0.3">
      <c r="P103102" s="83"/>
    </row>
    <row r="103103" spans="16:16" x14ac:dyDescent="0.3">
      <c r="P103103" s="83"/>
    </row>
    <row r="103104" spans="16:16" x14ac:dyDescent="0.3">
      <c r="P103104" s="83"/>
    </row>
    <row r="103105" spans="16:16" x14ac:dyDescent="0.3">
      <c r="P103105" s="83"/>
    </row>
    <row r="103106" spans="16:16" x14ac:dyDescent="0.3">
      <c r="P103106" s="83"/>
    </row>
    <row r="103107" spans="16:16" x14ac:dyDescent="0.3">
      <c r="P103107" s="83"/>
    </row>
    <row r="103108" spans="16:16" x14ac:dyDescent="0.3">
      <c r="P103108" s="83"/>
    </row>
    <row r="103109" spans="16:16" x14ac:dyDescent="0.3">
      <c r="P103109" s="83"/>
    </row>
    <row r="103110" spans="16:16" x14ac:dyDescent="0.3">
      <c r="P103110" s="83"/>
    </row>
    <row r="103111" spans="16:16" x14ac:dyDescent="0.3">
      <c r="P103111" s="83"/>
    </row>
    <row r="103112" spans="16:16" x14ac:dyDescent="0.3">
      <c r="P103112" s="83"/>
    </row>
    <row r="103113" spans="16:16" x14ac:dyDescent="0.3">
      <c r="P103113" s="83"/>
    </row>
    <row r="103114" spans="16:16" x14ac:dyDescent="0.3">
      <c r="P103114" s="83"/>
    </row>
    <row r="103115" spans="16:16" x14ac:dyDescent="0.3">
      <c r="P103115" s="83"/>
    </row>
    <row r="103116" spans="16:16" x14ac:dyDescent="0.3">
      <c r="P103116" s="83"/>
    </row>
    <row r="103117" spans="16:16" x14ac:dyDescent="0.3">
      <c r="P103117" s="83"/>
    </row>
    <row r="103118" spans="16:16" x14ac:dyDescent="0.3">
      <c r="P103118" s="83"/>
    </row>
    <row r="103119" spans="16:16" x14ac:dyDescent="0.3">
      <c r="P103119" s="83"/>
    </row>
    <row r="103120" spans="16:16" x14ac:dyDescent="0.3">
      <c r="P103120" s="83"/>
    </row>
    <row r="103121" spans="16:16" x14ac:dyDescent="0.3">
      <c r="P103121" s="83"/>
    </row>
    <row r="103122" spans="16:16" x14ac:dyDescent="0.3">
      <c r="P103122" s="83"/>
    </row>
    <row r="103123" spans="16:16" x14ac:dyDescent="0.3">
      <c r="P103123" s="83"/>
    </row>
    <row r="103124" spans="16:16" x14ac:dyDescent="0.3">
      <c r="P103124" s="83"/>
    </row>
    <row r="103125" spans="16:16" x14ac:dyDescent="0.3">
      <c r="P103125" s="83"/>
    </row>
    <row r="103126" spans="16:16" x14ac:dyDescent="0.3">
      <c r="P103126" s="83"/>
    </row>
    <row r="103127" spans="16:16" x14ac:dyDescent="0.3">
      <c r="P103127" s="83"/>
    </row>
    <row r="103128" spans="16:16" x14ac:dyDescent="0.3">
      <c r="P103128" s="83"/>
    </row>
    <row r="103129" spans="16:16" x14ac:dyDescent="0.3">
      <c r="P103129" s="83"/>
    </row>
    <row r="103130" spans="16:16" x14ac:dyDescent="0.3">
      <c r="P103130" s="83"/>
    </row>
    <row r="103131" spans="16:16" x14ac:dyDescent="0.3">
      <c r="P103131" s="83"/>
    </row>
    <row r="103132" spans="16:16" x14ac:dyDescent="0.3">
      <c r="P103132" s="83"/>
    </row>
    <row r="103133" spans="16:16" x14ac:dyDescent="0.3">
      <c r="P103133" s="83"/>
    </row>
    <row r="103134" spans="16:16" x14ac:dyDescent="0.3">
      <c r="P103134" s="83"/>
    </row>
    <row r="103135" spans="16:16" x14ac:dyDescent="0.3">
      <c r="P103135" s="83"/>
    </row>
    <row r="103136" spans="16:16" x14ac:dyDescent="0.3">
      <c r="P103136" s="83"/>
    </row>
    <row r="103137" spans="16:16" x14ac:dyDescent="0.3">
      <c r="P103137" s="83"/>
    </row>
    <row r="103138" spans="16:16" x14ac:dyDescent="0.3">
      <c r="P103138" s="83"/>
    </row>
    <row r="103139" spans="16:16" x14ac:dyDescent="0.3">
      <c r="P103139" s="83"/>
    </row>
    <row r="103140" spans="16:16" x14ac:dyDescent="0.3">
      <c r="P103140" s="83"/>
    </row>
    <row r="103141" spans="16:16" x14ac:dyDescent="0.3">
      <c r="P103141" s="83"/>
    </row>
    <row r="103142" spans="16:16" x14ac:dyDescent="0.3">
      <c r="P103142" s="83"/>
    </row>
    <row r="103143" spans="16:16" x14ac:dyDescent="0.3">
      <c r="P103143" s="83"/>
    </row>
    <row r="103144" spans="16:16" x14ac:dyDescent="0.3">
      <c r="P103144" s="83"/>
    </row>
    <row r="103145" spans="16:16" x14ac:dyDescent="0.3">
      <c r="P103145" s="83"/>
    </row>
    <row r="103146" spans="16:16" x14ac:dyDescent="0.3">
      <c r="P103146" s="83"/>
    </row>
    <row r="103147" spans="16:16" x14ac:dyDescent="0.3">
      <c r="P103147" s="83"/>
    </row>
    <row r="103148" spans="16:16" x14ac:dyDescent="0.3">
      <c r="P103148" s="83"/>
    </row>
    <row r="103149" spans="16:16" x14ac:dyDescent="0.3">
      <c r="P103149" s="83"/>
    </row>
    <row r="103150" spans="16:16" x14ac:dyDescent="0.3">
      <c r="P103150" s="83"/>
    </row>
    <row r="103151" spans="16:16" x14ac:dyDescent="0.3">
      <c r="P103151" s="83"/>
    </row>
    <row r="103152" spans="16:16" x14ac:dyDescent="0.3">
      <c r="P103152" s="83"/>
    </row>
    <row r="103153" spans="16:16" x14ac:dyDescent="0.3">
      <c r="P103153" s="83"/>
    </row>
    <row r="103154" spans="16:16" x14ac:dyDescent="0.3">
      <c r="P103154" s="83"/>
    </row>
    <row r="103155" spans="16:16" x14ac:dyDescent="0.3">
      <c r="P103155" s="83"/>
    </row>
    <row r="103156" spans="16:16" x14ac:dyDescent="0.3">
      <c r="P103156" s="83"/>
    </row>
    <row r="103157" spans="16:16" x14ac:dyDescent="0.3">
      <c r="P103157" s="83"/>
    </row>
    <row r="103158" spans="16:16" x14ac:dyDescent="0.3">
      <c r="P103158" s="83"/>
    </row>
    <row r="103159" spans="16:16" x14ac:dyDescent="0.3">
      <c r="P103159" s="83"/>
    </row>
    <row r="103160" spans="16:16" x14ac:dyDescent="0.3">
      <c r="P103160" s="83"/>
    </row>
    <row r="103161" spans="16:16" x14ac:dyDescent="0.3">
      <c r="P103161" s="83"/>
    </row>
    <row r="103162" spans="16:16" x14ac:dyDescent="0.3">
      <c r="P103162" s="83"/>
    </row>
    <row r="103163" spans="16:16" x14ac:dyDescent="0.3">
      <c r="P103163" s="83"/>
    </row>
    <row r="103164" spans="16:16" x14ac:dyDescent="0.3">
      <c r="P103164" s="83"/>
    </row>
    <row r="103165" spans="16:16" x14ac:dyDescent="0.3">
      <c r="P103165" s="83"/>
    </row>
    <row r="103166" spans="16:16" x14ac:dyDescent="0.3">
      <c r="P103166" s="83"/>
    </row>
    <row r="103167" spans="16:16" x14ac:dyDescent="0.3">
      <c r="P103167" s="83"/>
    </row>
    <row r="103168" spans="16:16" x14ac:dyDescent="0.3">
      <c r="P103168" s="83"/>
    </row>
    <row r="103169" spans="16:16" x14ac:dyDescent="0.3">
      <c r="P103169" s="83"/>
    </row>
    <row r="103170" spans="16:16" x14ac:dyDescent="0.3">
      <c r="P103170" s="83"/>
    </row>
    <row r="103171" spans="16:16" x14ac:dyDescent="0.3">
      <c r="P103171" s="83"/>
    </row>
    <row r="103172" spans="16:16" x14ac:dyDescent="0.3">
      <c r="P103172" s="83"/>
    </row>
    <row r="103173" spans="16:16" x14ac:dyDescent="0.3">
      <c r="P103173" s="83"/>
    </row>
    <row r="103174" spans="16:16" x14ac:dyDescent="0.3">
      <c r="P103174" s="83"/>
    </row>
    <row r="103175" spans="16:16" x14ac:dyDescent="0.3">
      <c r="P103175" s="83"/>
    </row>
    <row r="103176" spans="16:16" x14ac:dyDescent="0.3">
      <c r="P103176" s="83"/>
    </row>
    <row r="103177" spans="16:16" x14ac:dyDescent="0.3">
      <c r="P103177" s="83"/>
    </row>
    <row r="103178" spans="16:16" x14ac:dyDescent="0.3">
      <c r="P103178" s="83"/>
    </row>
    <row r="103179" spans="16:16" x14ac:dyDescent="0.3">
      <c r="P103179" s="83"/>
    </row>
    <row r="103180" spans="16:16" x14ac:dyDescent="0.3">
      <c r="P103180" s="83"/>
    </row>
    <row r="103181" spans="16:16" x14ac:dyDescent="0.3">
      <c r="P103181" s="83"/>
    </row>
    <row r="103182" spans="16:16" x14ac:dyDescent="0.3">
      <c r="P103182" s="83"/>
    </row>
    <row r="103183" spans="16:16" x14ac:dyDescent="0.3">
      <c r="P103183" s="83"/>
    </row>
    <row r="103184" spans="16:16" x14ac:dyDescent="0.3">
      <c r="P103184" s="83"/>
    </row>
    <row r="103185" spans="16:16" x14ac:dyDescent="0.3">
      <c r="P103185" s="83"/>
    </row>
    <row r="103186" spans="16:16" x14ac:dyDescent="0.3">
      <c r="P103186" s="83"/>
    </row>
    <row r="103187" spans="16:16" x14ac:dyDescent="0.3">
      <c r="P103187" s="83"/>
    </row>
    <row r="103188" spans="16:16" x14ac:dyDescent="0.3">
      <c r="P103188" s="83"/>
    </row>
    <row r="103189" spans="16:16" x14ac:dyDescent="0.3">
      <c r="P103189" s="83"/>
    </row>
    <row r="103190" spans="16:16" x14ac:dyDescent="0.3">
      <c r="P103190" s="83"/>
    </row>
    <row r="103191" spans="16:16" x14ac:dyDescent="0.3">
      <c r="P103191" s="83"/>
    </row>
    <row r="103192" spans="16:16" x14ac:dyDescent="0.3">
      <c r="P103192" s="83"/>
    </row>
    <row r="103193" spans="16:16" x14ac:dyDescent="0.3">
      <c r="P103193" s="83"/>
    </row>
    <row r="103194" spans="16:16" x14ac:dyDescent="0.3">
      <c r="P103194" s="83"/>
    </row>
    <row r="103195" spans="16:16" x14ac:dyDescent="0.3">
      <c r="P103195" s="83"/>
    </row>
    <row r="103196" spans="16:16" x14ac:dyDescent="0.3">
      <c r="P103196" s="83"/>
    </row>
    <row r="103197" spans="16:16" x14ac:dyDescent="0.3">
      <c r="P103197" s="83"/>
    </row>
    <row r="103198" spans="16:16" x14ac:dyDescent="0.3">
      <c r="P103198" s="83"/>
    </row>
    <row r="103199" spans="16:16" x14ac:dyDescent="0.3">
      <c r="P103199" s="83"/>
    </row>
    <row r="103200" spans="16:16" x14ac:dyDescent="0.3">
      <c r="P103200" s="83"/>
    </row>
    <row r="103201" spans="16:16" x14ac:dyDescent="0.3">
      <c r="P103201" s="83"/>
    </row>
    <row r="103202" spans="16:16" x14ac:dyDescent="0.3">
      <c r="P103202" s="83"/>
    </row>
    <row r="103203" spans="16:16" x14ac:dyDescent="0.3">
      <c r="P103203" s="83"/>
    </row>
    <row r="103204" spans="16:16" x14ac:dyDescent="0.3">
      <c r="P103204" s="83"/>
    </row>
    <row r="103205" spans="16:16" x14ac:dyDescent="0.3">
      <c r="P103205" s="83"/>
    </row>
    <row r="103206" spans="16:16" x14ac:dyDescent="0.3">
      <c r="P103206" s="83"/>
    </row>
    <row r="103207" spans="16:16" x14ac:dyDescent="0.3">
      <c r="P103207" s="83"/>
    </row>
    <row r="103208" spans="16:16" x14ac:dyDescent="0.3">
      <c r="P103208" s="83"/>
    </row>
    <row r="103209" spans="16:16" x14ac:dyDescent="0.3">
      <c r="P103209" s="83"/>
    </row>
    <row r="103210" spans="16:16" x14ac:dyDescent="0.3">
      <c r="P103210" s="83"/>
    </row>
    <row r="103211" spans="16:16" x14ac:dyDescent="0.3">
      <c r="P103211" s="83"/>
    </row>
    <row r="103212" spans="16:16" x14ac:dyDescent="0.3">
      <c r="P103212" s="83"/>
    </row>
    <row r="103213" spans="16:16" x14ac:dyDescent="0.3">
      <c r="P103213" s="83"/>
    </row>
    <row r="103214" spans="16:16" x14ac:dyDescent="0.3">
      <c r="P103214" s="83"/>
    </row>
    <row r="103215" spans="16:16" x14ac:dyDescent="0.3">
      <c r="P103215" s="83"/>
    </row>
    <row r="103216" spans="16:16" x14ac:dyDescent="0.3">
      <c r="P103216" s="83"/>
    </row>
    <row r="103217" spans="16:16" x14ac:dyDescent="0.3">
      <c r="P103217" s="83"/>
    </row>
    <row r="103218" spans="16:16" x14ac:dyDescent="0.3">
      <c r="P103218" s="83"/>
    </row>
    <row r="103219" spans="16:16" x14ac:dyDescent="0.3">
      <c r="P103219" s="83"/>
    </row>
    <row r="103220" spans="16:16" x14ac:dyDescent="0.3">
      <c r="P103220" s="83"/>
    </row>
    <row r="103221" spans="16:16" x14ac:dyDescent="0.3">
      <c r="P103221" s="83"/>
    </row>
    <row r="103222" spans="16:16" x14ac:dyDescent="0.3">
      <c r="P103222" s="83"/>
    </row>
    <row r="103223" spans="16:16" x14ac:dyDescent="0.3">
      <c r="P103223" s="83"/>
    </row>
    <row r="103224" spans="16:16" x14ac:dyDescent="0.3">
      <c r="P103224" s="83"/>
    </row>
    <row r="103225" spans="16:16" x14ac:dyDescent="0.3">
      <c r="P103225" s="83"/>
    </row>
    <row r="103226" spans="16:16" x14ac:dyDescent="0.3">
      <c r="P103226" s="83"/>
    </row>
    <row r="103227" spans="16:16" x14ac:dyDescent="0.3">
      <c r="P103227" s="83"/>
    </row>
    <row r="103228" spans="16:16" x14ac:dyDescent="0.3">
      <c r="P103228" s="83"/>
    </row>
    <row r="103229" spans="16:16" x14ac:dyDescent="0.3">
      <c r="P103229" s="83"/>
    </row>
    <row r="103230" spans="16:16" x14ac:dyDescent="0.3">
      <c r="P103230" s="83"/>
    </row>
    <row r="103231" spans="16:16" x14ac:dyDescent="0.3">
      <c r="P103231" s="83"/>
    </row>
    <row r="103232" spans="16:16" x14ac:dyDescent="0.3">
      <c r="P103232" s="83"/>
    </row>
    <row r="103233" spans="16:16" x14ac:dyDescent="0.3">
      <c r="P103233" s="83"/>
    </row>
    <row r="103234" spans="16:16" x14ac:dyDescent="0.3">
      <c r="P103234" s="83"/>
    </row>
    <row r="103235" spans="16:16" x14ac:dyDescent="0.3">
      <c r="P103235" s="83"/>
    </row>
    <row r="103236" spans="16:16" x14ac:dyDescent="0.3">
      <c r="P103236" s="83"/>
    </row>
    <row r="103237" spans="16:16" x14ac:dyDescent="0.3">
      <c r="P103237" s="83"/>
    </row>
    <row r="103238" spans="16:16" x14ac:dyDescent="0.3">
      <c r="P103238" s="83"/>
    </row>
    <row r="103239" spans="16:16" x14ac:dyDescent="0.3">
      <c r="P103239" s="83"/>
    </row>
    <row r="103240" spans="16:16" x14ac:dyDescent="0.3">
      <c r="P103240" s="83"/>
    </row>
    <row r="103241" spans="16:16" x14ac:dyDescent="0.3">
      <c r="P103241" s="83"/>
    </row>
    <row r="103242" spans="16:16" x14ac:dyDescent="0.3">
      <c r="P103242" s="83"/>
    </row>
    <row r="103243" spans="16:16" x14ac:dyDescent="0.3">
      <c r="P103243" s="83"/>
    </row>
    <row r="103244" spans="16:16" x14ac:dyDescent="0.3">
      <c r="P103244" s="83"/>
    </row>
    <row r="103245" spans="16:16" x14ac:dyDescent="0.3">
      <c r="P103245" s="83"/>
    </row>
    <row r="103246" spans="16:16" x14ac:dyDescent="0.3">
      <c r="P103246" s="83"/>
    </row>
    <row r="103247" spans="16:16" x14ac:dyDescent="0.3">
      <c r="P103247" s="83"/>
    </row>
    <row r="103248" spans="16:16" x14ac:dyDescent="0.3">
      <c r="P103248" s="83"/>
    </row>
    <row r="103249" spans="16:16" x14ac:dyDescent="0.3">
      <c r="P103249" s="83"/>
    </row>
    <row r="103250" spans="16:16" x14ac:dyDescent="0.3">
      <c r="P103250" s="83"/>
    </row>
    <row r="103251" spans="16:16" x14ac:dyDescent="0.3">
      <c r="P103251" s="83"/>
    </row>
    <row r="103252" spans="16:16" x14ac:dyDescent="0.3">
      <c r="P103252" s="83"/>
    </row>
    <row r="103253" spans="16:16" x14ac:dyDescent="0.3">
      <c r="P103253" s="83"/>
    </row>
    <row r="103254" spans="16:16" x14ac:dyDescent="0.3">
      <c r="P103254" s="83"/>
    </row>
    <row r="103255" spans="16:16" x14ac:dyDescent="0.3">
      <c r="P103255" s="83"/>
    </row>
    <row r="103256" spans="16:16" x14ac:dyDescent="0.3">
      <c r="P103256" s="83"/>
    </row>
    <row r="103257" spans="16:16" x14ac:dyDescent="0.3">
      <c r="P103257" s="83"/>
    </row>
    <row r="103258" spans="16:16" x14ac:dyDescent="0.3">
      <c r="P103258" s="83"/>
    </row>
    <row r="103259" spans="16:16" x14ac:dyDescent="0.3">
      <c r="P103259" s="83"/>
    </row>
    <row r="103260" spans="16:16" x14ac:dyDescent="0.3">
      <c r="P103260" s="83"/>
    </row>
    <row r="103261" spans="16:16" x14ac:dyDescent="0.3">
      <c r="P103261" s="83"/>
    </row>
    <row r="103262" spans="16:16" x14ac:dyDescent="0.3">
      <c r="P103262" s="83"/>
    </row>
    <row r="103263" spans="16:16" x14ac:dyDescent="0.3">
      <c r="P103263" s="83"/>
    </row>
    <row r="103264" spans="16:16" x14ac:dyDescent="0.3">
      <c r="P103264" s="83"/>
    </row>
    <row r="103265" spans="16:16" x14ac:dyDescent="0.3">
      <c r="P103265" s="83"/>
    </row>
    <row r="103266" spans="16:16" x14ac:dyDescent="0.3">
      <c r="P103266" s="83"/>
    </row>
    <row r="103267" spans="16:16" x14ac:dyDescent="0.3">
      <c r="P103267" s="83"/>
    </row>
    <row r="103268" spans="16:16" x14ac:dyDescent="0.3">
      <c r="P103268" s="83"/>
    </row>
    <row r="103269" spans="16:16" x14ac:dyDescent="0.3">
      <c r="P103269" s="83"/>
    </row>
    <row r="103270" spans="16:16" x14ac:dyDescent="0.3">
      <c r="P103270" s="83"/>
    </row>
    <row r="103271" spans="16:16" x14ac:dyDescent="0.3">
      <c r="P103271" s="83"/>
    </row>
    <row r="103272" spans="16:16" x14ac:dyDescent="0.3">
      <c r="P103272" s="83"/>
    </row>
    <row r="103273" spans="16:16" x14ac:dyDescent="0.3">
      <c r="P103273" s="83"/>
    </row>
    <row r="103274" spans="16:16" x14ac:dyDescent="0.3">
      <c r="P103274" s="83"/>
    </row>
    <row r="103275" spans="16:16" x14ac:dyDescent="0.3">
      <c r="P103275" s="83"/>
    </row>
    <row r="103276" spans="16:16" x14ac:dyDescent="0.3">
      <c r="P103276" s="83"/>
    </row>
    <row r="103277" spans="16:16" x14ac:dyDescent="0.3">
      <c r="P103277" s="83"/>
    </row>
    <row r="103278" spans="16:16" x14ac:dyDescent="0.3">
      <c r="P103278" s="83"/>
    </row>
    <row r="103279" spans="16:16" x14ac:dyDescent="0.3">
      <c r="P103279" s="83"/>
    </row>
    <row r="103280" spans="16:16" x14ac:dyDescent="0.3">
      <c r="P103280" s="83"/>
    </row>
    <row r="103281" spans="16:16" x14ac:dyDescent="0.3">
      <c r="P103281" s="83"/>
    </row>
    <row r="103282" spans="16:16" x14ac:dyDescent="0.3">
      <c r="P103282" s="83"/>
    </row>
    <row r="103283" spans="16:16" x14ac:dyDescent="0.3">
      <c r="P103283" s="83"/>
    </row>
    <row r="103284" spans="16:16" x14ac:dyDescent="0.3">
      <c r="P103284" s="83"/>
    </row>
    <row r="103285" spans="16:16" x14ac:dyDescent="0.3">
      <c r="P103285" s="83"/>
    </row>
    <row r="103286" spans="16:16" x14ac:dyDescent="0.3">
      <c r="P103286" s="83"/>
    </row>
    <row r="103287" spans="16:16" x14ac:dyDescent="0.3">
      <c r="P103287" s="83"/>
    </row>
    <row r="103288" spans="16:16" x14ac:dyDescent="0.3">
      <c r="P103288" s="83"/>
    </row>
    <row r="103289" spans="16:16" x14ac:dyDescent="0.3">
      <c r="P103289" s="83"/>
    </row>
    <row r="103290" spans="16:16" x14ac:dyDescent="0.3">
      <c r="P103290" s="83"/>
    </row>
    <row r="103291" spans="16:16" x14ac:dyDescent="0.3">
      <c r="P103291" s="83"/>
    </row>
    <row r="103292" spans="16:16" x14ac:dyDescent="0.3">
      <c r="P103292" s="83"/>
    </row>
    <row r="103293" spans="16:16" x14ac:dyDescent="0.3">
      <c r="P103293" s="83"/>
    </row>
    <row r="103294" spans="16:16" x14ac:dyDescent="0.3">
      <c r="P103294" s="83"/>
    </row>
    <row r="103295" spans="16:16" x14ac:dyDescent="0.3">
      <c r="P103295" s="83"/>
    </row>
    <row r="103296" spans="16:16" x14ac:dyDescent="0.3">
      <c r="P103296" s="83"/>
    </row>
    <row r="103297" spans="16:16" x14ac:dyDescent="0.3">
      <c r="P103297" s="83"/>
    </row>
    <row r="103298" spans="16:16" x14ac:dyDescent="0.3">
      <c r="P103298" s="83"/>
    </row>
    <row r="103299" spans="16:16" x14ac:dyDescent="0.3">
      <c r="P103299" s="83"/>
    </row>
    <row r="103300" spans="16:16" x14ac:dyDescent="0.3">
      <c r="P103300" s="83"/>
    </row>
    <row r="103301" spans="16:16" x14ac:dyDescent="0.3">
      <c r="P103301" s="83"/>
    </row>
    <row r="103302" spans="16:16" x14ac:dyDescent="0.3">
      <c r="P103302" s="83"/>
    </row>
    <row r="103303" spans="16:16" x14ac:dyDescent="0.3">
      <c r="P103303" s="83"/>
    </row>
    <row r="103304" spans="16:16" x14ac:dyDescent="0.3">
      <c r="P103304" s="83"/>
    </row>
    <row r="103305" spans="16:16" x14ac:dyDescent="0.3">
      <c r="P103305" s="83"/>
    </row>
    <row r="103306" spans="16:16" x14ac:dyDescent="0.3">
      <c r="P103306" s="83"/>
    </row>
    <row r="103307" spans="16:16" x14ac:dyDescent="0.3">
      <c r="P103307" s="83"/>
    </row>
    <row r="103308" spans="16:16" x14ac:dyDescent="0.3">
      <c r="P103308" s="83"/>
    </row>
    <row r="103309" spans="16:16" x14ac:dyDescent="0.3">
      <c r="P103309" s="83"/>
    </row>
    <row r="103310" spans="16:16" x14ac:dyDescent="0.3">
      <c r="P103310" s="83"/>
    </row>
    <row r="103311" spans="16:16" x14ac:dyDescent="0.3">
      <c r="P103311" s="83"/>
    </row>
    <row r="103312" spans="16:16" x14ac:dyDescent="0.3">
      <c r="P103312" s="83"/>
    </row>
    <row r="103313" spans="16:16" x14ac:dyDescent="0.3">
      <c r="P103313" s="83"/>
    </row>
    <row r="103314" spans="16:16" x14ac:dyDescent="0.3">
      <c r="P103314" s="83"/>
    </row>
    <row r="103315" spans="16:16" x14ac:dyDescent="0.3">
      <c r="P103315" s="83"/>
    </row>
    <row r="103316" spans="16:16" x14ac:dyDescent="0.3">
      <c r="P103316" s="83"/>
    </row>
    <row r="103317" spans="16:16" x14ac:dyDescent="0.3">
      <c r="P103317" s="83"/>
    </row>
    <row r="103318" spans="16:16" x14ac:dyDescent="0.3">
      <c r="P103318" s="83"/>
    </row>
    <row r="103319" spans="16:16" x14ac:dyDescent="0.3">
      <c r="P103319" s="83"/>
    </row>
    <row r="103320" spans="16:16" x14ac:dyDescent="0.3">
      <c r="P103320" s="83"/>
    </row>
    <row r="103321" spans="16:16" x14ac:dyDescent="0.3">
      <c r="P103321" s="83"/>
    </row>
    <row r="103322" spans="16:16" x14ac:dyDescent="0.3">
      <c r="P103322" s="83"/>
    </row>
    <row r="103323" spans="16:16" x14ac:dyDescent="0.3">
      <c r="P103323" s="83"/>
    </row>
    <row r="103324" spans="16:16" x14ac:dyDescent="0.3">
      <c r="P103324" s="83"/>
    </row>
    <row r="103325" spans="16:16" x14ac:dyDescent="0.3">
      <c r="P103325" s="83"/>
    </row>
    <row r="103326" spans="16:16" x14ac:dyDescent="0.3">
      <c r="P103326" s="83"/>
    </row>
    <row r="103327" spans="16:16" x14ac:dyDescent="0.3">
      <c r="P103327" s="83"/>
    </row>
    <row r="103328" spans="16:16" x14ac:dyDescent="0.3">
      <c r="P103328" s="83"/>
    </row>
    <row r="103329" spans="16:16" x14ac:dyDescent="0.3">
      <c r="P103329" s="83"/>
    </row>
    <row r="103330" spans="16:16" x14ac:dyDescent="0.3">
      <c r="P103330" s="83"/>
    </row>
    <row r="103331" spans="16:16" x14ac:dyDescent="0.3">
      <c r="P103331" s="83"/>
    </row>
    <row r="103332" spans="16:16" x14ac:dyDescent="0.3">
      <c r="P103332" s="83"/>
    </row>
    <row r="103333" spans="16:16" x14ac:dyDescent="0.3">
      <c r="P103333" s="83"/>
    </row>
    <row r="103334" spans="16:16" x14ac:dyDescent="0.3">
      <c r="P103334" s="83"/>
    </row>
    <row r="103335" spans="16:16" x14ac:dyDescent="0.3">
      <c r="P103335" s="83"/>
    </row>
    <row r="103336" spans="16:16" x14ac:dyDescent="0.3">
      <c r="P103336" s="83"/>
    </row>
    <row r="103337" spans="16:16" x14ac:dyDescent="0.3">
      <c r="P103337" s="83"/>
    </row>
    <row r="103338" spans="16:16" x14ac:dyDescent="0.3">
      <c r="P103338" s="83"/>
    </row>
    <row r="103339" spans="16:16" x14ac:dyDescent="0.3">
      <c r="P103339" s="83"/>
    </row>
    <row r="103340" spans="16:16" x14ac:dyDescent="0.3">
      <c r="P103340" s="83"/>
    </row>
    <row r="103341" spans="16:16" x14ac:dyDescent="0.3">
      <c r="P103341" s="83"/>
    </row>
    <row r="103342" spans="16:16" x14ac:dyDescent="0.3">
      <c r="P103342" s="83"/>
    </row>
    <row r="103343" spans="16:16" x14ac:dyDescent="0.3">
      <c r="P103343" s="83"/>
    </row>
    <row r="103344" spans="16:16" x14ac:dyDescent="0.3">
      <c r="P103344" s="83"/>
    </row>
    <row r="103345" spans="16:16" x14ac:dyDescent="0.3">
      <c r="P103345" s="83"/>
    </row>
    <row r="103346" spans="16:16" x14ac:dyDescent="0.3">
      <c r="P103346" s="83"/>
    </row>
    <row r="103347" spans="16:16" x14ac:dyDescent="0.3">
      <c r="P103347" s="83"/>
    </row>
    <row r="103348" spans="16:16" x14ac:dyDescent="0.3">
      <c r="P103348" s="83"/>
    </row>
    <row r="103349" spans="16:16" x14ac:dyDescent="0.3">
      <c r="P103349" s="83"/>
    </row>
    <row r="103350" spans="16:16" x14ac:dyDescent="0.3">
      <c r="P103350" s="83"/>
    </row>
    <row r="103351" spans="16:16" x14ac:dyDescent="0.3">
      <c r="P103351" s="83"/>
    </row>
    <row r="103352" spans="16:16" x14ac:dyDescent="0.3">
      <c r="P103352" s="83"/>
    </row>
    <row r="103353" spans="16:16" x14ac:dyDescent="0.3">
      <c r="P103353" s="83"/>
    </row>
    <row r="103354" spans="16:16" x14ac:dyDescent="0.3">
      <c r="P103354" s="83"/>
    </row>
    <row r="103355" spans="16:16" x14ac:dyDescent="0.3">
      <c r="P103355" s="83"/>
    </row>
    <row r="103356" spans="16:16" x14ac:dyDescent="0.3">
      <c r="P103356" s="83"/>
    </row>
    <row r="103357" spans="16:16" x14ac:dyDescent="0.3">
      <c r="P103357" s="83"/>
    </row>
    <row r="103358" spans="16:16" x14ac:dyDescent="0.3">
      <c r="P103358" s="83"/>
    </row>
    <row r="103359" spans="16:16" x14ac:dyDescent="0.3">
      <c r="P103359" s="83"/>
    </row>
    <row r="103360" spans="16:16" x14ac:dyDescent="0.3">
      <c r="P103360" s="83"/>
    </row>
    <row r="103361" spans="16:16" x14ac:dyDescent="0.3">
      <c r="P103361" s="83"/>
    </row>
    <row r="103362" spans="16:16" x14ac:dyDescent="0.3">
      <c r="P103362" s="83"/>
    </row>
    <row r="103363" spans="16:16" x14ac:dyDescent="0.3">
      <c r="P103363" s="83"/>
    </row>
    <row r="103364" spans="16:16" x14ac:dyDescent="0.3">
      <c r="P103364" s="83"/>
    </row>
    <row r="103365" spans="16:16" x14ac:dyDescent="0.3">
      <c r="P103365" s="83"/>
    </row>
    <row r="103366" spans="16:16" x14ac:dyDescent="0.3">
      <c r="P103366" s="83"/>
    </row>
    <row r="103367" spans="16:16" x14ac:dyDescent="0.3">
      <c r="P103367" s="83"/>
    </row>
    <row r="103368" spans="16:16" x14ac:dyDescent="0.3">
      <c r="P103368" s="83"/>
    </row>
    <row r="103369" spans="16:16" x14ac:dyDescent="0.3">
      <c r="P103369" s="83"/>
    </row>
    <row r="103370" spans="16:16" x14ac:dyDescent="0.3">
      <c r="P103370" s="83"/>
    </row>
    <row r="103371" spans="16:16" x14ac:dyDescent="0.3">
      <c r="P103371" s="83"/>
    </row>
    <row r="103372" spans="16:16" x14ac:dyDescent="0.3">
      <c r="P103372" s="83"/>
    </row>
    <row r="103373" spans="16:16" x14ac:dyDescent="0.3">
      <c r="P103373" s="83"/>
    </row>
    <row r="103374" spans="16:16" x14ac:dyDescent="0.3">
      <c r="P103374" s="83"/>
    </row>
    <row r="103375" spans="16:16" x14ac:dyDescent="0.3">
      <c r="P103375" s="83"/>
    </row>
    <row r="103376" spans="16:16" x14ac:dyDescent="0.3">
      <c r="P103376" s="83"/>
    </row>
    <row r="103377" spans="16:16" x14ac:dyDescent="0.3">
      <c r="P103377" s="83"/>
    </row>
    <row r="103378" spans="16:16" x14ac:dyDescent="0.3">
      <c r="P103378" s="83"/>
    </row>
    <row r="103379" spans="16:16" x14ac:dyDescent="0.3">
      <c r="P103379" s="83"/>
    </row>
    <row r="103380" spans="16:16" x14ac:dyDescent="0.3">
      <c r="P103380" s="83"/>
    </row>
    <row r="103381" spans="16:16" x14ac:dyDescent="0.3">
      <c r="P103381" s="83"/>
    </row>
    <row r="103382" spans="16:16" x14ac:dyDescent="0.3">
      <c r="P103382" s="83"/>
    </row>
    <row r="103383" spans="16:16" x14ac:dyDescent="0.3">
      <c r="P103383" s="83"/>
    </row>
    <row r="103384" spans="16:16" x14ac:dyDescent="0.3">
      <c r="P103384" s="83"/>
    </row>
    <row r="103385" spans="16:16" x14ac:dyDescent="0.3">
      <c r="P103385" s="83"/>
    </row>
    <row r="103386" spans="16:16" x14ac:dyDescent="0.3">
      <c r="P103386" s="83"/>
    </row>
    <row r="103387" spans="16:16" x14ac:dyDescent="0.3">
      <c r="P103387" s="83"/>
    </row>
    <row r="103388" spans="16:16" x14ac:dyDescent="0.3">
      <c r="P103388" s="83"/>
    </row>
    <row r="103389" spans="16:16" x14ac:dyDescent="0.3">
      <c r="P103389" s="83"/>
    </row>
    <row r="103390" spans="16:16" x14ac:dyDescent="0.3">
      <c r="P103390" s="83"/>
    </row>
    <row r="103391" spans="16:16" x14ac:dyDescent="0.3">
      <c r="P103391" s="83"/>
    </row>
    <row r="103392" spans="16:16" x14ac:dyDescent="0.3">
      <c r="P103392" s="83"/>
    </row>
    <row r="103393" spans="16:16" x14ac:dyDescent="0.3">
      <c r="P103393" s="83"/>
    </row>
    <row r="103394" spans="16:16" x14ac:dyDescent="0.3">
      <c r="P103394" s="83"/>
    </row>
    <row r="103395" spans="16:16" x14ac:dyDescent="0.3">
      <c r="P103395" s="83"/>
    </row>
    <row r="103396" spans="16:16" x14ac:dyDescent="0.3">
      <c r="P103396" s="83"/>
    </row>
    <row r="103397" spans="16:16" x14ac:dyDescent="0.3">
      <c r="P103397" s="83"/>
    </row>
    <row r="103398" spans="16:16" x14ac:dyDescent="0.3">
      <c r="P103398" s="83"/>
    </row>
    <row r="103399" spans="16:16" x14ac:dyDescent="0.3">
      <c r="P103399" s="83"/>
    </row>
    <row r="103400" spans="16:16" x14ac:dyDescent="0.3">
      <c r="P103400" s="83"/>
    </row>
    <row r="103401" spans="16:16" x14ac:dyDescent="0.3">
      <c r="P103401" s="83"/>
    </row>
    <row r="103402" spans="16:16" x14ac:dyDescent="0.3">
      <c r="P103402" s="83"/>
    </row>
    <row r="103403" spans="16:16" x14ac:dyDescent="0.3">
      <c r="P103403" s="83"/>
    </row>
    <row r="103404" spans="16:16" x14ac:dyDescent="0.3">
      <c r="P103404" s="83"/>
    </row>
    <row r="103405" spans="16:16" x14ac:dyDescent="0.3">
      <c r="P103405" s="83"/>
    </row>
    <row r="103406" spans="16:16" x14ac:dyDescent="0.3">
      <c r="P103406" s="83"/>
    </row>
    <row r="103407" spans="16:16" x14ac:dyDescent="0.3">
      <c r="P103407" s="83"/>
    </row>
    <row r="103408" spans="16:16" x14ac:dyDescent="0.3">
      <c r="P103408" s="83"/>
    </row>
    <row r="103409" spans="16:16" x14ac:dyDescent="0.3">
      <c r="P103409" s="83"/>
    </row>
    <row r="103410" spans="16:16" x14ac:dyDescent="0.3">
      <c r="P103410" s="83"/>
    </row>
    <row r="103411" spans="16:16" x14ac:dyDescent="0.3">
      <c r="P103411" s="83"/>
    </row>
    <row r="103412" spans="16:16" x14ac:dyDescent="0.3">
      <c r="P103412" s="83"/>
    </row>
    <row r="103413" spans="16:16" x14ac:dyDescent="0.3">
      <c r="P103413" s="83"/>
    </row>
    <row r="103414" spans="16:16" x14ac:dyDescent="0.3">
      <c r="P103414" s="83"/>
    </row>
    <row r="103415" spans="16:16" x14ac:dyDescent="0.3">
      <c r="P103415" s="83"/>
    </row>
    <row r="103416" spans="16:16" x14ac:dyDescent="0.3">
      <c r="P103416" s="83"/>
    </row>
    <row r="103417" spans="16:16" x14ac:dyDescent="0.3">
      <c r="P103417" s="83"/>
    </row>
    <row r="103418" spans="16:16" x14ac:dyDescent="0.3">
      <c r="P103418" s="83"/>
    </row>
    <row r="103419" spans="16:16" x14ac:dyDescent="0.3">
      <c r="P103419" s="83"/>
    </row>
    <row r="103420" spans="16:16" x14ac:dyDescent="0.3">
      <c r="P103420" s="83"/>
    </row>
    <row r="103421" spans="16:16" x14ac:dyDescent="0.3">
      <c r="P103421" s="83"/>
    </row>
    <row r="103422" spans="16:16" x14ac:dyDescent="0.3">
      <c r="P103422" s="83"/>
    </row>
    <row r="103423" spans="16:16" x14ac:dyDescent="0.3">
      <c r="P103423" s="83"/>
    </row>
    <row r="103424" spans="16:16" x14ac:dyDescent="0.3">
      <c r="P103424" s="83"/>
    </row>
    <row r="103425" spans="16:16" x14ac:dyDescent="0.3">
      <c r="P103425" s="83"/>
    </row>
    <row r="103426" spans="16:16" x14ac:dyDescent="0.3">
      <c r="P103426" s="83"/>
    </row>
    <row r="103427" spans="16:16" x14ac:dyDescent="0.3">
      <c r="P103427" s="83"/>
    </row>
    <row r="103428" spans="16:16" x14ac:dyDescent="0.3">
      <c r="P103428" s="83"/>
    </row>
    <row r="103429" spans="16:16" x14ac:dyDescent="0.3">
      <c r="P103429" s="83"/>
    </row>
    <row r="103430" spans="16:16" x14ac:dyDescent="0.3">
      <c r="P103430" s="83"/>
    </row>
    <row r="103431" spans="16:16" x14ac:dyDescent="0.3">
      <c r="P103431" s="83"/>
    </row>
    <row r="103432" spans="16:16" x14ac:dyDescent="0.3">
      <c r="P103432" s="83"/>
    </row>
    <row r="103433" spans="16:16" x14ac:dyDescent="0.3">
      <c r="P103433" s="83"/>
    </row>
    <row r="103434" spans="16:16" x14ac:dyDescent="0.3">
      <c r="P103434" s="83"/>
    </row>
    <row r="103435" spans="16:16" x14ac:dyDescent="0.3">
      <c r="P103435" s="83"/>
    </row>
    <row r="103436" spans="16:16" x14ac:dyDescent="0.3">
      <c r="P103436" s="83"/>
    </row>
    <row r="103437" spans="16:16" x14ac:dyDescent="0.3">
      <c r="P103437" s="83"/>
    </row>
    <row r="103438" spans="16:16" x14ac:dyDescent="0.3">
      <c r="P103438" s="83"/>
    </row>
    <row r="103439" spans="16:16" x14ac:dyDescent="0.3">
      <c r="P103439" s="83"/>
    </row>
    <row r="103440" spans="16:16" x14ac:dyDescent="0.3">
      <c r="P103440" s="83"/>
    </row>
    <row r="103441" spans="16:16" x14ac:dyDescent="0.3">
      <c r="P103441" s="83"/>
    </row>
    <row r="103442" spans="16:16" x14ac:dyDescent="0.3">
      <c r="P103442" s="83"/>
    </row>
    <row r="103443" spans="16:16" x14ac:dyDescent="0.3">
      <c r="P103443" s="83"/>
    </row>
    <row r="103444" spans="16:16" x14ac:dyDescent="0.3">
      <c r="P103444" s="83"/>
    </row>
    <row r="103445" spans="16:16" x14ac:dyDescent="0.3">
      <c r="P103445" s="83"/>
    </row>
    <row r="103446" spans="16:16" x14ac:dyDescent="0.3">
      <c r="P103446" s="83"/>
    </row>
    <row r="103447" spans="16:16" x14ac:dyDescent="0.3">
      <c r="P103447" s="83"/>
    </row>
    <row r="103448" spans="16:16" x14ac:dyDescent="0.3">
      <c r="P103448" s="83"/>
    </row>
    <row r="103449" spans="16:16" x14ac:dyDescent="0.3">
      <c r="P103449" s="83"/>
    </row>
    <row r="103450" spans="16:16" x14ac:dyDescent="0.3">
      <c r="P103450" s="83"/>
    </row>
    <row r="103451" spans="16:16" x14ac:dyDescent="0.3">
      <c r="P103451" s="83"/>
    </row>
    <row r="103452" spans="16:16" x14ac:dyDescent="0.3">
      <c r="P103452" s="83"/>
    </row>
    <row r="103453" spans="16:16" x14ac:dyDescent="0.3">
      <c r="P103453" s="83"/>
    </row>
    <row r="103454" spans="16:16" x14ac:dyDescent="0.3">
      <c r="P103454" s="83"/>
    </row>
    <row r="103455" spans="16:16" x14ac:dyDescent="0.3">
      <c r="P103455" s="83"/>
    </row>
    <row r="103456" spans="16:16" x14ac:dyDescent="0.3">
      <c r="P103456" s="83"/>
    </row>
    <row r="103457" spans="16:16" x14ac:dyDescent="0.3">
      <c r="P103457" s="83"/>
    </row>
    <row r="103458" spans="16:16" x14ac:dyDescent="0.3">
      <c r="P103458" s="83"/>
    </row>
    <row r="103459" spans="16:16" x14ac:dyDescent="0.3">
      <c r="P103459" s="83"/>
    </row>
    <row r="103460" spans="16:16" x14ac:dyDescent="0.3">
      <c r="P103460" s="83"/>
    </row>
    <row r="103461" spans="16:16" x14ac:dyDescent="0.3">
      <c r="P103461" s="83"/>
    </row>
    <row r="103462" spans="16:16" x14ac:dyDescent="0.3">
      <c r="P103462" s="83"/>
    </row>
    <row r="103463" spans="16:16" x14ac:dyDescent="0.3">
      <c r="P103463" s="83"/>
    </row>
    <row r="103464" spans="16:16" x14ac:dyDescent="0.3">
      <c r="P103464" s="83"/>
    </row>
    <row r="103465" spans="16:16" x14ac:dyDescent="0.3">
      <c r="P103465" s="83"/>
    </row>
    <row r="103466" spans="16:16" x14ac:dyDescent="0.3">
      <c r="P103466" s="83"/>
    </row>
    <row r="103467" spans="16:16" x14ac:dyDescent="0.3">
      <c r="P103467" s="83"/>
    </row>
    <row r="103468" spans="16:16" x14ac:dyDescent="0.3">
      <c r="P103468" s="83"/>
    </row>
    <row r="103469" spans="16:16" x14ac:dyDescent="0.3">
      <c r="P103469" s="83"/>
    </row>
    <row r="103470" spans="16:16" x14ac:dyDescent="0.3">
      <c r="P103470" s="83"/>
    </row>
    <row r="103471" spans="16:16" x14ac:dyDescent="0.3">
      <c r="P103471" s="83"/>
    </row>
    <row r="103472" spans="16:16" x14ac:dyDescent="0.3">
      <c r="P103472" s="83"/>
    </row>
    <row r="103473" spans="16:16" x14ac:dyDescent="0.3">
      <c r="P103473" s="83"/>
    </row>
    <row r="103474" spans="16:16" x14ac:dyDescent="0.3">
      <c r="P103474" s="83"/>
    </row>
    <row r="103475" spans="16:16" x14ac:dyDescent="0.3">
      <c r="P103475" s="83"/>
    </row>
    <row r="103476" spans="16:16" x14ac:dyDescent="0.3">
      <c r="P103476" s="83"/>
    </row>
    <row r="103477" spans="16:16" x14ac:dyDescent="0.3">
      <c r="P103477" s="83"/>
    </row>
    <row r="103478" spans="16:16" x14ac:dyDescent="0.3">
      <c r="P103478" s="83"/>
    </row>
    <row r="103479" spans="16:16" x14ac:dyDescent="0.3">
      <c r="P103479" s="83"/>
    </row>
    <row r="103480" spans="16:16" x14ac:dyDescent="0.3">
      <c r="P103480" s="83"/>
    </row>
    <row r="103481" spans="16:16" x14ac:dyDescent="0.3">
      <c r="P103481" s="83"/>
    </row>
    <row r="103482" spans="16:16" x14ac:dyDescent="0.3">
      <c r="P103482" s="83"/>
    </row>
    <row r="103483" spans="16:16" x14ac:dyDescent="0.3">
      <c r="P103483" s="83"/>
    </row>
    <row r="103484" spans="16:16" x14ac:dyDescent="0.3">
      <c r="P103484" s="83"/>
    </row>
    <row r="103485" spans="16:16" x14ac:dyDescent="0.3">
      <c r="P103485" s="83"/>
    </row>
    <row r="103486" spans="16:16" x14ac:dyDescent="0.3">
      <c r="P103486" s="83"/>
    </row>
    <row r="103487" spans="16:16" x14ac:dyDescent="0.3">
      <c r="P103487" s="83"/>
    </row>
    <row r="103488" spans="16:16" x14ac:dyDescent="0.3">
      <c r="P103488" s="83"/>
    </row>
    <row r="103489" spans="16:16" x14ac:dyDescent="0.3">
      <c r="P103489" s="83"/>
    </row>
    <row r="103490" spans="16:16" x14ac:dyDescent="0.3">
      <c r="P103490" s="83"/>
    </row>
    <row r="103491" spans="16:16" x14ac:dyDescent="0.3">
      <c r="P103491" s="83"/>
    </row>
    <row r="103492" spans="16:16" x14ac:dyDescent="0.3">
      <c r="P103492" s="83"/>
    </row>
    <row r="103493" spans="16:16" x14ac:dyDescent="0.3">
      <c r="P103493" s="83"/>
    </row>
    <row r="103494" spans="16:16" x14ac:dyDescent="0.3">
      <c r="P103494" s="83"/>
    </row>
    <row r="103495" spans="16:16" x14ac:dyDescent="0.3">
      <c r="P103495" s="83"/>
    </row>
    <row r="103496" spans="16:16" x14ac:dyDescent="0.3">
      <c r="P103496" s="83"/>
    </row>
    <row r="103497" spans="16:16" x14ac:dyDescent="0.3">
      <c r="P103497" s="83"/>
    </row>
    <row r="103498" spans="16:16" x14ac:dyDescent="0.3">
      <c r="P103498" s="83"/>
    </row>
    <row r="103499" spans="16:16" x14ac:dyDescent="0.3">
      <c r="P103499" s="83"/>
    </row>
    <row r="103500" spans="16:16" x14ac:dyDescent="0.3">
      <c r="P103500" s="83"/>
    </row>
    <row r="103501" spans="16:16" x14ac:dyDescent="0.3">
      <c r="P103501" s="83"/>
    </row>
    <row r="103502" spans="16:16" x14ac:dyDescent="0.3">
      <c r="P103502" s="83"/>
    </row>
    <row r="103503" spans="16:16" x14ac:dyDescent="0.3">
      <c r="P103503" s="83"/>
    </row>
    <row r="103504" spans="16:16" x14ac:dyDescent="0.3">
      <c r="P103504" s="83"/>
    </row>
    <row r="103505" spans="16:16" x14ac:dyDescent="0.3">
      <c r="P103505" s="83"/>
    </row>
    <row r="103506" spans="16:16" x14ac:dyDescent="0.3">
      <c r="P103506" s="83"/>
    </row>
    <row r="103507" spans="16:16" x14ac:dyDescent="0.3">
      <c r="P103507" s="83"/>
    </row>
    <row r="103508" spans="16:16" x14ac:dyDescent="0.3">
      <c r="P103508" s="83"/>
    </row>
    <row r="103509" spans="16:16" x14ac:dyDescent="0.3">
      <c r="P103509" s="83"/>
    </row>
    <row r="103510" spans="16:16" x14ac:dyDescent="0.3">
      <c r="P103510" s="83"/>
    </row>
    <row r="103511" spans="16:16" x14ac:dyDescent="0.3">
      <c r="P103511" s="83"/>
    </row>
    <row r="103512" spans="16:16" x14ac:dyDescent="0.3">
      <c r="P103512" s="83"/>
    </row>
    <row r="103513" spans="16:16" x14ac:dyDescent="0.3">
      <c r="P103513" s="83"/>
    </row>
    <row r="103514" spans="16:16" x14ac:dyDescent="0.3">
      <c r="P103514" s="83"/>
    </row>
    <row r="103515" spans="16:16" x14ac:dyDescent="0.3">
      <c r="P103515" s="83"/>
    </row>
    <row r="103516" spans="16:16" x14ac:dyDescent="0.3">
      <c r="P103516" s="83"/>
    </row>
    <row r="103517" spans="16:16" x14ac:dyDescent="0.3">
      <c r="P103517" s="83"/>
    </row>
    <row r="103518" spans="16:16" x14ac:dyDescent="0.3">
      <c r="P103518" s="83"/>
    </row>
    <row r="103519" spans="16:16" x14ac:dyDescent="0.3">
      <c r="P103519" s="83"/>
    </row>
    <row r="103520" spans="16:16" x14ac:dyDescent="0.3">
      <c r="P103520" s="83"/>
    </row>
    <row r="103521" spans="16:16" x14ac:dyDescent="0.3">
      <c r="P103521" s="83"/>
    </row>
    <row r="103522" spans="16:16" x14ac:dyDescent="0.3">
      <c r="P103522" s="83"/>
    </row>
    <row r="103523" spans="16:16" x14ac:dyDescent="0.3">
      <c r="P103523" s="83"/>
    </row>
    <row r="103524" spans="16:16" x14ac:dyDescent="0.3">
      <c r="P103524" s="83"/>
    </row>
    <row r="103525" spans="16:16" x14ac:dyDescent="0.3">
      <c r="P103525" s="83"/>
    </row>
    <row r="103526" spans="16:16" x14ac:dyDescent="0.3">
      <c r="P103526" s="83"/>
    </row>
    <row r="103527" spans="16:16" x14ac:dyDescent="0.3">
      <c r="P103527" s="83"/>
    </row>
    <row r="103528" spans="16:16" x14ac:dyDescent="0.3">
      <c r="P103528" s="83"/>
    </row>
    <row r="103529" spans="16:16" x14ac:dyDescent="0.3">
      <c r="P103529" s="83"/>
    </row>
    <row r="103530" spans="16:16" x14ac:dyDescent="0.3">
      <c r="P103530" s="83"/>
    </row>
    <row r="103531" spans="16:16" x14ac:dyDescent="0.3">
      <c r="P103531" s="83"/>
    </row>
    <row r="103532" spans="16:16" x14ac:dyDescent="0.3">
      <c r="P103532" s="83"/>
    </row>
    <row r="103533" spans="16:16" x14ac:dyDescent="0.3">
      <c r="P103533" s="83"/>
    </row>
    <row r="103534" spans="16:16" x14ac:dyDescent="0.3">
      <c r="P103534" s="83"/>
    </row>
    <row r="103535" spans="16:16" x14ac:dyDescent="0.3">
      <c r="P103535" s="83"/>
    </row>
    <row r="103536" spans="16:16" x14ac:dyDescent="0.3">
      <c r="P103536" s="83"/>
    </row>
    <row r="103537" spans="16:16" x14ac:dyDescent="0.3">
      <c r="P103537" s="83"/>
    </row>
    <row r="103538" spans="16:16" x14ac:dyDescent="0.3">
      <c r="P103538" s="83"/>
    </row>
    <row r="103539" spans="16:16" x14ac:dyDescent="0.3">
      <c r="P103539" s="83"/>
    </row>
    <row r="103540" spans="16:16" x14ac:dyDescent="0.3">
      <c r="P103540" s="83"/>
    </row>
    <row r="103541" spans="16:16" x14ac:dyDescent="0.3">
      <c r="P103541" s="83"/>
    </row>
    <row r="103542" spans="16:16" x14ac:dyDescent="0.3">
      <c r="P103542" s="83"/>
    </row>
    <row r="103543" spans="16:16" x14ac:dyDescent="0.3">
      <c r="P103543" s="83"/>
    </row>
    <row r="103544" spans="16:16" x14ac:dyDescent="0.3">
      <c r="P103544" s="83"/>
    </row>
    <row r="103545" spans="16:16" x14ac:dyDescent="0.3">
      <c r="P103545" s="83"/>
    </row>
    <row r="103546" spans="16:16" x14ac:dyDescent="0.3">
      <c r="P103546" s="83"/>
    </row>
    <row r="103547" spans="16:16" x14ac:dyDescent="0.3">
      <c r="P103547" s="83"/>
    </row>
    <row r="103548" spans="16:16" x14ac:dyDescent="0.3">
      <c r="P103548" s="83"/>
    </row>
    <row r="103549" spans="16:16" x14ac:dyDescent="0.3">
      <c r="P103549" s="83"/>
    </row>
    <row r="103550" spans="16:16" x14ac:dyDescent="0.3">
      <c r="P103550" s="83"/>
    </row>
    <row r="103551" spans="16:16" x14ac:dyDescent="0.3">
      <c r="P103551" s="83"/>
    </row>
    <row r="103552" spans="16:16" x14ac:dyDescent="0.3">
      <c r="P103552" s="83"/>
    </row>
    <row r="103553" spans="16:16" x14ac:dyDescent="0.3">
      <c r="P103553" s="83"/>
    </row>
    <row r="103554" spans="16:16" x14ac:dyDescent="0.3">
      <c r="P103554" s="83"/>
    </row>
    <row r="103555" spans="16:16" x14ac:dyDescent="0.3">
      <c r="P103555" s="83"/>
    </row>
    <row r="103556" spans="16:16" x14ac:dyDescent="0.3">
      <c r="P103556" s="83"/>
    </row>
    <row r="103557" spans="16:16" x14ac:dyDescent="0.3">
      <c r="P103557" s="83"/>
    </row>
    <row r="103558" spans="16:16" x14ac:dyDescent="0.3">
      <c r="P103558" s="83"/>
    </row>
    <row r="103559" spans="16:16" x14ac:dyDescent="0.3">
      <c r="P103559" s="83"/>
    </row>
    <row r="103560" spans="16:16" x14ac:dyDescent="0.3">
      <c r="P103560" s="83"/>
    </row>
    <row r="103561" spans="16:16" x14ac:dyDescent="0.3">
      <c r="P103561" s="83"/>
    </row>
    <row r="103562" spans="16:16" x14ac:dyDescent="0.3">
      <c r="P103562" s="83"/>
    </row>
    <row r="103563" spans="16:16" x14ac:dyDescent="0.3">
      <c r="P103563" s="83"/>
    </row>
    <row r="103564" spans="16:16" x14ac:dyDescent="0.3">
      <c r="P103564" s="83"/>
    </row>
    <row r="103565" spans="16:16" x14ac:dyDescent="0.3">
      <c r="P103565" s="83"/>
    </row>
    <row r="103566" spans="16:16" x14ac:dyDescent="0.3">
      <c r="P103566" s="83"/>
    </row>
    <row r="103567" spans="16:16" x14ac:dyDescent="0.3">
      <c r="P103567" s="83"/>
    </row>
    <row r="103568" spans="16:16" x14ac:dyDescent="0.3">
      <c r="P103568" s="83"/>
    </row>
    <row r="103569" spans="16:16" x14ac:dyDescent="0.3">
      <c r="P103569" s="83"/>
    </row>
    <row r="103570" spans="16:16" x14ac:dyDescent="0.3">
      <c r="P103570" s="83"/>
    </row>
    <row r="103571" spans="16:16" x14ac:dyDescent="0.3">
      <c r="P103571" s="83"/>
    </row>
    <row r="103572" spans="16:16" x14ac:dyDescent="0.3">
      <c r="P103572" s="83"/>
    </row>
    <row r="103573" spans="16:16" x14ac:dyDescent="0.3">
      <c r="P103573" s="83"/>
    </row>
    <row r="103574" spans="16:16" x14ac:dyDescent="0.3">
      <c r="P103574" s="83"/>
    </row>
    <row r="103575" spans="16:16" x14ac:dyDescent="0.3">
      <c r="P103575" s="83"/>
    </row>
    <row r="103576" spans="16:16" x14ac:dyDescent="0.3">
      <c r="P103576" s="83"/>
    </row>
    <row r="103577" spans="16:16" x14ac:dyDescent="0.3">
      <c r="P103577" s="83"/>
    </row>
    <row r="103578" spans="16:16" x14ac:dyDescent="0.3">
      <c r="P103578" s="83"/>
    </row>
    <row r="103579" spans="16:16" x14ac:dyDescent="0.3">
      <c r="P103579" s="83"/>
    </row>
    <row r="103580" spans="16:16" x14ac:dyDescent="0.3">
      <c r="P103580" s="83"/>
    </row>
    <row r="103581" spans="16:16" x14ac:dyDescent="0.3">
      <c r="P103581" s="83"/>
    </row>
    <row r="103582" spans="16:16" x14ac:dyDescent="0.3">
      <c r="P103582" s="83"/>
    </row>
    <row r="103583" spans="16:16" x14ac:dyDescent="0.3">
      <c r="P103583" s="83"/>
    </row>
    <row r="103584" spans="16:16" x14ac:dyDescent="0.3">
      <c r="P103584" s="83"/>
    </row>
    <row r="103585" spans="16:16" x14ac:dyDescent="0.3">
      <c r="P103585" s="83"/>
    </row>
    <row r="103586" spans="16:16" x14ac:dyDescent="0.3">
      <c r="P103586" s="83"/>
    </row>
    <row r="103587" spans="16:16" x14ac:dyDescent="0.3">
      <c r="P103587" s="83"/>
    </row>
    <row r="103588" spans="16:16" x14ac:dyDescent="0.3">
      <c r="P103588" s="83"/>
    </row>
    <row r="103589" spans="16:16" x14ac:dyDescent="0.3">
      <c r="P103589" s="83"/>
    </row>
    <row r="103590" spans="16:16" x14ac:dyDescent="0.3">
      <c r="P103590" s="83"/>
    </row>
    <row r="103591" spans="16:16" x14ac:dyDescent="0.3">
      <c r="P103591" s="83"/>
    </row>
    <row r="103592" spans="16:16" x14ac:dyDescent="0.3">
      <c r="P103592" s="83"/>
    </row>
    <row r="103593" spans="16:16" x14ac:dyDescent="0.3">
      <c r="P103593" s="83"/>
    </row>
    <row r="103594" spans="16:16" x14ac:dyDescent="0.3">
      <c r="P103594" s="83"/>
    </row>
    <row r="103595" spans="16:16" x14ac:dyDescent="0.3">
      <c r="P103595" s="83"/>
    </row>
    <row r="103596" spans="16:16" x14ac:dyDescent="0.3">
      <c r="P103596" s="83"/>
    </row>
    <row r="103597" spans="16:16" x14ac:dyDescent="0.3">
      <c r="P103597" s="83"/>
    </row>
    <row r="103598" spans="16:16" x14ac:dyDescent="0.3">
      <c r="P103598" s="83"/>
    </row>
    <row r="103599" spans="16:16" x14ac:dyDescent="0.3">
      <c r="P103599" s="83"/>
    </row>
    <row r="103600" spans="16:16" x14ac:dyDescent="0.3">
      <c r="P103600" s="83"/>
    </row>
    <row r="103601" spans="16:16" x14ac:dyDescent="0.3">
      <c r="P103601" s="83"/>
    </row>
    <row r="103602" spans="16:16" x14ac:dyDescent="0.3">
      <c r="P103602" s="83"/>
    </row>
    <row r="103603" spans="16:16" x14ac:dyDescent="0.3">
      <c r="P103603" s="83"/>
    </row>
    <row r="103604" spans="16:16" x14ac:dyDescent="0.3">
      <c r="P103604" s="83"/>
    </row>
    <row r="103605" spans="16:16" x14ac:dyDescent="0.3">
      <c r="P103605" s="83"/>
    </row>
    <row r="103606" spans="16:16" x14ac:dyDescent="0.3">
      <c r="P103606" s="83"/>
    </row>
    <row r="103607" spans="16:16" x14ac:dyDescent="0.3">
      <c r="P103607" s="83"/>
    </row>
    <row r="103608" spans="16:16" x14ac:dyDescent="0.3">
      <c r="P103608" s="83"/>
    </row>
    <row r="103609" spans="16:16" x14ac:dyDescent="0.3">
      <c r="P103609" s="83"/>
    </row>
    <row r="103610" spans="16:16" x14ac:dyDescent="0.3">
      <c r="P103610" s="83"/>
    </row>
    <row r="103611" spans="16:16" x14ac:dyDescent="0.3">
      <c r="P103611" s="83"/>
    </row>
    <row r="103612" spans="16:16" x14ac:dyDescent="0.3">
      <c r="P103612" s="83"/>
    </row>
    <row r="103613" spans="16:16" x14ac:dyDescent="0.3">
      <c r="P103613" s="83"/>
    </row>
    <row r="103614" spans="16:16" x14ac:dyDescent="0.3">
      <c r="P103614" s="83"/>
    </row>
    <row r="103615" spans="16:16" x14ac:dyDescent="0.3">
      <c r="P103615" s="83"/>
    </row>
    <row r="103616" spans="16:16" x14ac:dyDescent="0.3">
      <c r="P103616" s="83"/>
    </row>
    <row r="103617" spans="16:16" x14ac:dyDescent="0.3">
      <c r="P103617" s="83"/>
    </row>
    <row r="103618" spans="16:16" x14ac:dyDescent="0.3">
      <c r="P103618" s="83"/>
    </row>
    <row r="103619" spans="16:16" x14ac:dyDescent="0.3">
      <c r="P103619" s="83"/>
    </row>
    <row r="103620" spans="16:16" x14ac:dyDescent="0.3">
      <c r="P103620" s="83"/>
    </row>
    <row r="103621" spans="16:16" x14ac:dyDescent="0.3">
      <c r="P103621" s="83"/>
    </row>
    <row r="103622" spans="16:16" x14ac:dyDescent="0.3">
      <c r="P103622" s="83"/>
    </row>
    <row r="103623" spans="16:16" x14ac:dyDescent="0.3">
      <c r="P103623" s="83"/>
    </row>
    <row r="103624" spans="16:16" x14ac:dyDescent="0.3">
      <c r="P103624" s="83"/>
    </row>
    <row r="103625" spans="16:16" x14ac:dyDescent="0.3">
      <c r="P103625" s="83"/>
    </row>
    <row r="103626" spans="16:16" x14ac:dyDescent="0.3">
      <c r="P103626" s="83"/>
    </row>
    <row r="103627" spans="16:16" x14ac:dyDescent="0.3">
      <c r="P103627" s="83"/>
    </row>
    <row r="103628" spans="16:16" x14ac:dyDescent="0.3">
      <c r="P103628" s="83"/>
    </row>
    <row r="103629" spans="16:16" x14ac:dyDescent="0.3">
      <c r="P103629" s="83"/>
    </row>
    <row r="103630" spans="16:16" x14ac:dyDescent="0.3">
      <c r="P103630" s="83"/>
    </row>
    <row r="103631" spans="16:16" x14ac:dyDescent="0.3">
      <c r="P103631" s="83"/>
    </row>
    <row r="103632" spans="16:16" x14ac:dyDescent="0.3">
      <c r="P103632" s="83"/>
    </row>
    <row r="103633" spans="16:16" x14ac:dyDescent="0.3">
      <c r="P103633" s="83"/>
    </row>
    <row r="103634" spans="16:16" x14ac:dyDescent="0.3">
      <c r="P103634" s="83"/>
    </row>
    <row r="103635" spans="16:16" x14ac:dyDescent="0.3">
      <c r="P103635" s="83"/>
    </row>
    <row r="103636" spans="16:16" x14ac:dyDescent="0.3">
      <c r="P103636" s="83"/>
    </row>
    <row r="103637" spans="16:16" x14ac:dyDescent="0.3">
      <c r="P103637" s="83"/>
    </row>
    <row r="103638" spans="16:16" x14ac:dyDescent="0.3">
      <c r="P103638" s="83"/>
    </row>
    <row r="103639" spans="16:16" x14ac:dyDescent="0.3">
      <c r="P103639" s="83"/>
    </row>
    <row r="103640" spans="16:16" x14ac:dyDescent="0.3">
      <c r="P103640" s="83"/>
    </row>
    <row r="103641" spans="16:16" x14ac:dyDescent="0.3">
      <c r="P103641" s="83"/>
    </row>
    <row r="103642" spans="16:16" x14ac:dyDescent="0.3">
      <c r="P103642" s="83"/>
    </row>
    <row r="103643" spans="16:16" x14ac:dyDescent="0.3">
      <c r="P103643" s="83"/>
    </row>
    <row r="103644" spans="16:16" x14ac:dyDescent="0.3">
      <c r="P103644" s="83"/>
    </row>
    <row r="103645" spans="16:16" x14ac:dyDescent="0.3">
      <c r="P103645" s="83"/>
    </row>
    <row r="103646" spans="16:16" x14ac:dyDescent="0.3">
      <c r="P103646" s="83"/>
    </row>
    <row r="103647" spans="16:16" x14ac:dyDescent="0.3">
      <c r="P103647" s="83"/>
    </row>
    <row r="103648" spans="16:16" x14ac:dyDescent="0.3">
      <c r="P103648" s="83"/>
    </row>
    <row r="103649" spans="16:16" x14ac:dyDescent="0.3">
      <c r="P103649" s="83"/>
    </row>
    <row r="103650" spans="16:16" x14ac:dyDescent="0.3">
      <c r="P103650" s="83"/>
    </row>
    <row r="103651" spans="16:16" x14ac:dyDescent="0.3">
      <c r="P103651" s="83"/>
    </row>
    <row r="103652" spans="16:16" x14ac:dyDescent="0.3">
      <c r="P103652" s="83"/>
    </row>
    <row r="103653" spans="16:16" x14ac:dyDescent="0.3">
      <c r="P103653" s="83"/>
    </row>
    <row r="103654" spans="16:16" x14ac:dyDescent="0.3">
      <c r="P103654" s="83"/>
    </row>
    <row r="103655" spans="16:16" x14ac:dyDescent="0.3">
      <c r="P103655" s="83"/>
    </row>
    <row r="103656" spans="16:16" x14ac:dyDescent="0.3">
      <c r="P103656" s="83"/>
    </row>
    <row r="103657" spans="16:16" x14ac:dyDescent="0.3">
      <c r="P103657" s="83"/>
    </row>
    <row r="103658" spans="16:16" x14ac:dyDescent="0.3">
      <c r="P103658" s="83"/>
    </row>
    <row r="103659" spans="16:16" x14ac:dyDescent="0.3">
      <c r="P103659" s="83"/>
    </row>
    <row r="103660" spans="16:16" x14ac:dyDescent="0.3">
      <c r="P103660" s="83"/>
    </row>
    <row r="103661" spans="16:16" x14ac:dyDescent="0.3">
      <c r="P103661" s="83"/>
    </row>
    <row r="103662" spans="16:16" x14ac:dyDescent="0.3">
      <c r="P103662" s="83"/>
    </row>
    <row r="103663" spans="16:16" x14ac:dyDescent="0.3">
      <c r="P103663" s="83"/>
    </row>
    <row r="103664" spans="16:16" x14ac:dyDescent="0.3">
      <c r="P103664" s="83"/>
    </row>
    <row r="103665" spans="16:16" x14ac:dyDescent="0.3">
      <c r="P103665" s="83"/>
    </row>
    <row r="103666" spans="16:16" x14ac:dyDescent="0.3">
      <c r="P103666" s="83"/>
    </row>
    <row r="103667" spans="16:16" x14ac:dyDescent="0.3">
      <c r="P103667" s="83"/>
    </row>
    <row r="103668" spans="16:16" x14ac:dyDescent="0.3">
      <c r="P103668" s="83"/>
    </row>
    <row r="103669" spans="16:16" x14ac:dyDescent="0.3">
      <c r="P103669" s="83"/>
    </row>
    <row r="103670" spans="16:16" x14ac:dyDescent="0.3">
      <c r="P103670" s="83"/>
    </row>
    <row r="103671" spans="16:16" x14ac:dyDescent="0.3">
      <c r="P103671" s="83"/>
    </row>
    <row r="103672" spans="16:16" x14ac:dyDescent="0.3">
      <c r="P103672" s="83"/>
    </row>
    <row r="103673" spans="16:16" x14ac:dyDescent="0.3">
      <c r="P103673" s="83"/>
    </row>
    <row r="103674" spans="16:16" x14ac:dyDescent="0.3">
      <c r="P103674" s="83"/>
    </row>
    <row r="103675" spans="16:16" x14ac:dyDescent="0.3">
      <c r="P103675" s="83"/>
    </row>
    <row r="103676" spans="16:16" x14ac:dyDescent="0.3">
      <c r="P103676" s="83"/>
    </row>
    <row r="103677" spans="16:16" x14ac:dyDescent="0.3">
      <c r="P103677" s="83"/>
    </row>
    <row r="103678" spans="16:16" x14ac:dyDescent="0.3">
      <c r="P103678" s="83"/>
    </row>
    <row r="103679" spans="16:16" x14ac:dyDescent="0.3">
      <c r="P103679" s="83"/>
    </row>
    <row r="103680" spans="16:16" x14ac:dyDescent="0.3">
      <c r="P103680" s="83"/>
    </row>
    <row r="103681" spans="16:16" x14ac:dyDescent="0.3">
      <c r="P103681" s="83"/>
    </row>
    <row r="103682" spans="16:16" x14ac:dyDescent="0.3">
      <c r="P103682" s="83"/>
    </row>
    <row r="103683" spans="16:16" x14ac:dyDescent="0.3">
      <c r="P103683" s="83"/>
    </row>
    <row r="103684" spans="16:16" x14ac:dyDescent="0.3">
      <c r="P103684" s="83"/>
    </row>
    <row r="103685" spans="16:16" x14ac:dyDescent="0.3">
      <c r="P103685" s="83"/>
    </row>
    <row r="103686" spans="16:16" x14ac:dyDescent="0.3">
      <c r="P103686" s="83"/>
    </row>
    <row r="103687" spans="16:16" x14ac:dyDescent="0.3">
      <c r="P103687" s="83"/>
    </row>
    <row r="103688" spans="16:16" x14ac:dyDescent="0.3">
      <c r="P103688" s="83"/>
    </row>
    <row r="103689" spans="16:16" x14ac:dyDescent="0.3">
      <c r="P103689" s="83"/>
    </row>
    <row r="103690" spans="16:16" x14ac:dyDescent="0.3">
      <c r="P103690" s="83"/>
    </row>
    <row r="103691" spans="16:16" x14ac:dyDescent="0.3">
      <c r="P103691" s="83"/>
    </row>
    <row r="103692" spans="16:16" x14ac:dyDescent="0.3">
      <c r="P103692" s="83"/>
    </row>
    <row r="103693" spans="16:16" x14ac:dyDescent="0.3">
      <c r="P103693" s="83"/>
    </row>
    <row r="103694" spans="16:16" x14ac:dyDescent="0.3">
      <c r="P103694" s="83"/>
    </row>
    <row r="103695" spans="16:16" x14ac:dyDescent="0.3">
      <c r="P103695" s="83"/>
    </row>
    <row r="103696" spans="16:16" x14ac:dyDescent="0.3">
      <c r="P103696" s="83"/>
    </row>
    <row r="103697" spans="16:16" x14ac:dyDescent="0.3">
      <c r="P103697" s="83"/>
    </row>
    <row r="103698" spans="16:16" x14ac:dyDescent="0.3">
      <c r="P103698" s="83"/>
    </row>
    <row r="103699" spans="16:16" x14ac:dyDescent="0.3">
      <c r="P103699" s="83"/>
    </row>
    <row r="103700" spans="16:16" x14ac:dyDescent="0.3">
      <c r="P103700" s="83"/>
    </row>
    <row r="103701" spans="16:16" x14ac:dyDescent="0.3">
      <c r="P103701" s="83"/>
    </row>
    <row r="103702" spans="16:16" x14ac:dyDescent="0.3">
      <c r="P103702" s="83"/>
    </row>
    <row r="103703" spans="16:16" x14ac:dyDescent="0.3">
      <c r="P103703" s="83"/>
    </row>
    <row r="103704" spans="16:16" x14ac:dyDescent="0.3">
      <c r="P103704" s="83"/>
    </row>
    <row r="103705" spans="16:16" x14ac:dyDescent="0.3">
      <c r="P103705" s="83"/>
    </row>
    <row r="103706" spans="16:16" x14ac:dyDescent="0.3">
      <c r="P103706" s="83"/>
    </row>
    <row r="103707" spans="16:16" x14ac:dyDescent="0.3">
      <c r="P103707" s="83"/>
    </row>
    <row r="103708" spans="16:16" x14ac:dyDescent="0.3">
      <c r="P103708" s="83"/>
    </row>
    <row r="103709" spans="16:16" x14ac:dyDescent="0.3">
      <c r="P103709" s="83"/>
    </row>
    <row r="103710" spans="16:16" x14ac:dyDescent="0.3">
      <c r="P103710" s="83"/>
    </row>
    <row r="103711" spans="16:16" x14ac:dyDescent="0.3">
      <c r="P103711" s="83"/>
    </row>
    <row r="103712" spans="16:16" x14ac:dyDescent="0.3">
      <c r="P103712" s="83"/>
    </row>
    <row r="103713" spans="16:16" x14ac:dyDescent="0.3">
      <c r="P103713" s="83"/>
    </row>
    <row r="103714" spans="16:16" x14ac:dyDescent="0.3">
      <c r="P103714" s="83"/>
    </row>
    <row r="103715" spans="16:16" x14ac:dyDescent="0.3">
      <c r="P103715" s="83"/>
    </row>
    <row r="103716" spans="16:16" x14ac:dyDescent="0.3">
      <c r="P103716" s="83"/>
    </row>
    <row r="103717" spans="16:16" x14ac:dyDescent="0.3">
      <c r="P103717" s="83"/>
    </row>
    <row r="103718" spans="16:16" x14ac:dyDescent="0.3">
      <c r="P103718" s="83"/>
    </row>
    <row r="103719" spans="16:16" x14ac:dyDescent="0.3">
      <c r="P103719" s="83"/>
    </row>
    <row r="103720" spans="16:16" x14ac:dyDescent="0.3">
      <c r="P103720" s="83"/>
    </row>
    <row r="103721" spans="16:16" x14ac:dyDescent="0.3">
      <c r="P103721" s="83"/>
    </row>
    <row r="103722" spans="16:16" x14ac:dyDescent="0.3">
      <c r="P103722" s="83"/>
    </row>
    <row r="103723" spans="16:16" x14ac:dyDescent="0.3">
      <c r="P103723" s="83"/>
    </row>
    <row r="103724" spans="16:16" x14ac:dyDescent="0.3">
      <c r="P103724" s="83"/>
    </row>
    <row r="103725" spans="16:16" x14ac:dyDescent="0.3">
      <c r="P103725" s="83"/>
    </row>
    <row r="103726" spans="16:16" x14ac:dyDescent="0.3">
      <c r="P103726" s="83"/>
    </row>
    <row r="103727" spans="16:16" x14ac:dyDescent="0.3">
      <c r="P103727" s="83"/>
    </row>
    <row r="103728" spans="16:16" x14ac:dyDescent="0.3">
      <c r="P103728" s="83"/>
    </row>
    <row r="103729" spans="16:16" x14ac:dyDescent="0.3">
      <c r="P103729" s="83"/>
    </row>
    <row r="103730" spans="16:16" x14ac:dyDescent="0.3">
      <c r="P103730" s="83"/>
    </row>
    <row r="103731" spans="16:16" x14ac:dyDescent="0.3">
      <c r="P103731" s="83"/>
    </row>
    <row r="103732" spans="16:16" x14ac:dyDescent="0.3">
      <c r="P103732" s="83"/>
    </row>
    <row r="103733" spans="16:16" x14ac:dyDescent="0.3">
      <c r="P103733" s="83"/>
    </row>
    <row r="103734" spans="16:16" x14ac:dyDescent="0.3">
      <c r="P103734" s="83"/>
    </row>
    <row r="103735" spans="16:16" x14ac:dyDescent="0.3">
      <c r="P103735" s="83"/>
    </row>
    <row r="103736" spans="16:16" x14ac:dyDescent="0.3">
      <c r="P103736" s="83"/>
    </row>
    <row r="103737" spans="16:16" x14ac:dyDescent="0.3">
      <c r="P103737" s="83"/>
    </row>
    <row r="103738" spans="16:16" x14ac:dyDescent="0.3">
      <c r="P103738" s="83"/>
    </row>
    <row r="103739" spans="16:16" x14ac:dyDescent="0.3">
      <c r="P103739" s="83"/>
    </row>
    <row r="103740" spans="16:16" x14ac:dyDescent="0.3">
      <c r="P103740" s="83"/>
    </row>
    <row r="103741" spans="16:16" x14ac:dyDescent="0.3">
      <c r="P103741" s="83"/>
    </row>
    <row r="103742" spans="16:16" x14ac:dyDescent="0.3">
      <c r="P103742" s="83"/>
    </row>
    <row r="103743" spans="16:16" x14ac:dyDescent="0.3">
      <c r="P103743" s="83"/>
    </row>
    <row r="103744" spans="16:16" x14ac:dyDescent="0.3">
      <c r="P103744" s="83"/>
    </row>
    <row r="103745" spans="16:16" x14ac:dyDescent="0.3">
      <c r="P103745" s="83"/>
    </row>
    <row r="103746" spans="16:16" x14ac:dyDescent="0.3">
      <c r="P103746" s="83"/>
    </row>
    <row r="103747" spans="16:16" x14ac:dyDescent="0.3">
      <c r="P103747" s="83"/>
    </row>
    <row r="103748" spans="16:16" x14ac:dyDescent="0.3">
      <c r="P103748" s="83"/>
    </row>
    <row r="103749" spans="16:16" x14ac:dyDescent="0.3">
      <c r="P103749" s="83"/>
    </row>
    <row r="103750" spans="16:16" x14ac:dyDescent="0.3">
      <c r="P103750" s="83"/>
    </row>
    <row r="103751" spans="16:16" x14ac:dyDescent="0.3">
      <c r="P103751" s="83"/>
    </row>
    <row r="103752" spans="16:16" x14ac:dyDescent="0.3">
      <c r="P103752" s="83"/>
    </row>
    <row r="103753" spans="16:16" x14ac:dyDescent="0.3">
      <c r="P103753" s="83"/>
    </row>
    <row r="103754" spans="16:16" x14ac:dyDescent="0.3">
      <c r="P103754" s="83"/>
    </row>
    <row r="103755" spans="16:16" x14ac:dyDescent="0.3">
      <c r="P103755" s="83"/>
    </row>
    <row r="103756" spans="16:16" x14ac:dyDescent="0.3">
      <c r="P103756" s="83"/>
    </row>
    <row r="103757" spans="16:16" x14ac:dyDescent="0.3">
      <c r="P103757" s="83"/>
    </row>
    <row r="103758" spans="16:16" x14ac:dyDescent="0.3">
      <c r="P103758" s="83"/>
    </row>
    <row r="103759" spans="16:16" x14ac:dyDescent="0.3">
      <c r="P103759" s="83"/>
    </row>
    <row r="103760" spans="16:16" x14ac:dyDescent="0.3">
      <c r="P103760" s="83"/>
    </row>
    <row r="103761" spans="16:16" x14ac:dyDescent="0.3">
      <c r="P103761" s="83"/>
    </row>
    <row r="103762" spans="16:16" x14ac:dyDescent="0.3">
      <c r="P103762" s="83"/>
    </row>
    <row r="103763" spans="16:16" x14ac:dyDescent="0.3">
      <c r="P103763" s="83"/>
    </row>
    <row r="103764" spans="16:16" x14ac:dyDescent="0.3">
      <c r="P103764" s="83"/>
    </row>
    <row r="103765" spans="16:16" x14ac:dyDescent="0.3">
      <c r="P103765" s="83"/>
    </row>
    <row r="103766" spans="16:16" x14ac:dyDescent="0.3">
      <c r="P103766" s="83"/>
    </row>
    <row r="103767" spans="16:16" x14ac:dyDescent="0.3">
      <c r="P103767" s="83"/>
    </row>
    <row r="103768" spans="16:16" x14ac:dyDescent="0.3">
      <c r="P103768" s="83"/>
    </row>
    <row r="103769" spans="16:16" x14ac:dyDescent="0.3">
      <c r="P103769" s="83"/>
    </row>
    <row r="103770" spans="16:16" x14ac:dyDescent="0.3">
      <c r="P103770" s="83"/>
    </row>
    <row r="103771" spans="16:16" x14ac:dyDescent="0.3">
      <c r="P103771" s="83"/>
    </row>
    <row r="103772" spans="16:16" x14ac:dyDescent="0.3">
      <c r="P103772" s="83"/>
    </row>
    <row r="103773" spans="16:16" x14ac:dyDescent="0.3">
      <c r="P103773" s="83"/>
    </row>
    <row r="103774" spans="16:16" x14ac:dyDescent="0.3">
      <c r="P103774" s="83"/>
    </row>
    <row r="103775" spans="16:16" x14ac:dyDescent="0.3">
      <c r="P103775" s="83"/>
    </row>
    <row r="103776" spans="16:16" x14ac:dyDescent="0.3">
      <c r="P103776" s="83"/>
    </row>
    <row r="103777" spans="16:16" x14ac:dyDescent="0.3">
      <c r="P103777" s="83"/>
    </row>
    <row r="103778" spans="16:16" x14ac:dyDescent="0.3">
      <c r="P103778" s="83"/>
    </row>
    <row r="103779" spans="16:16" x14ac:dyDescent="0.3">
      <c r="P103779" s="83"/>
    </row>
    <row r="103780" spans="16:16" x14ac:dyDescent="0.3">
      <c r="P103780" s="83"/>
    </row>
    <row r="103781" spans="16:16" x14ac:dyDescent="0.3">
      <c r="P103781" s="83"/>
    </row>
    <row r="103782" spans="16:16" x14ac:dyDescent="0.3">
      <c r="P103782" s="83"/>
    </row>
    <row r="103783" spans="16:16" x14ac:dyDescent="0.3">
      <c r="P103783" s="83"/>
    </row>
    <row r="103784" spans="16:16" x14ac:dyDescent="0.3">
      <c r="P103784" s="83"/>
    </row>
    <row r="103785" spans="16:16" x14ac:dyDescent="0.3">
      <c r="P103785" s="83"/>
    </row>
    <row r="103786" spans="16:16" x14ac:dyDescent="0.3">
      <c r="P103786" s="83"/>
    </row>
    <row r="103787" spans="16:16" x14ac:dyDescent="0.3">
      <c r="P103787" s="83"/>
    </row>
    <row r="103788" spans="16:16" x14ac:dyDescent="0.3">
      <c r="P103788" s="83"/>
    </row>
    <row r="103789" spans="16:16" x14ac:dyDescent="0.3">
      <c r="P103789" s="83"/>
    </row>
    <row r="103790" spans="16:16" x14ac:dyDescent="0.3">
      <c r="P103790" s="83"/>
    </row>
    <row r="103791" spans="16:16" x14ac:dyDescent="0.3">
      <c r="P103791" s="83"/>
    </row>
    <row r="103792" spans="16:16" x14ac:dyDescent="0.3">
      <c r="P103792" s="83"/>
    </row>
    <row r="103793" spans="16:16" x14ac:dyDescent="0.3">
      <c r="P103793" s="83"/>
    </row>
    <row r="103794" spans="16:16" x14ac:dyDescent="0.3">
      <c r="P103794" s="83"/>
    </row>
    <row r="103795" spans="16:16" x14ac:dyDescent="0.3">
      <c r="P103795" s="83"/>
    </row>
    <row r="103796" spans="16:16" x14ac:dyDescent="0.3">
      <c r="P103796" s="83"/>
    </row>
    <row r="103797" spans="16:16" x14ac:dyDescent="0.3">
      <c r="P103797" s="83"/>
    </row>
    <row r="103798" spans="16:16" x14ac:dyDescent="0.3">
      <c r="P103798" s="83"/>
    </row>
    <row r="103799" spans="16:16" x14ac:dyDescent="0.3">
      <c r="P103799" s="83"/>
    </row>
    <row r="103800" spans="16:16" x14ac:dyDescent="0.3">
      <c r="P103800" s="83"/>
    </row>
    <row r="103801" spans="16:16" x14ac:dyDescent="0.3">
      <c r="P103801" s="83"/>
    </row>
    <row r="103802" spans="16:16" x14ac:dyDescent="0.3">
      <c r="P103802" s="83"/>
    </row>
    <row r="103803" spans="16:16" x14ac:dyDescent="0.3">
      <c r="P103803" s="83"/>
    </row>
    <row r="103804" spans="16:16" x14ac:dyDescent="0.3">
      <c r="P103804" s="83"/>
    </row>
    <row r="103805" spans="16:16" x14ac:dyDescent="0.3">
      <c r="P103805" s="83"/>
    </row>
    <row r="103806" spans="16:16" x14ac:dyDescent="0.3">
      <c r="P103806" s="83"/>
    </row>
    <row r="103807" spans="16:16" x14ac:dyDescent="0.3">
      <c r="P103807" s="83"/>
    </row>
    <row r="103808" spans="16:16" x14ac:dyDescent="0.3">
      <c r="P103808" s="83"/>
    </row>
    <row r="103809" spans="16:16" x14ac:dyDescent="0.3">
      <c r="P103809" s="83"/>
    </row>
    <row r="103810" spans="16:16" x14ac:dyDescent="0.3">
      <c r="P103810" s="83"/>
    </row>
    <row r="103811" spans="16:16" x14ac:dyDescent="0.3">
      <c r="P103811" s="83"/>
    </row>
    <row r="103812" spans="16:16" x14ac:dyDescent="0.3">
      <c r="P103812" s="83"/>
    </row>
    <row r="103813" spans="16:16" x14ac:dyDescent="0.3">
      <c r="P103813" s="83"/>
    </row>
    <row r="103814" spans="16:16" x14ac:dyDescent="0.3">
      <c r="P103814" s="83"/>
    </row>
    <row r="103815" spans="16:16" x14ac:dyDescent="0.3">
      <c r="P103815" s="83"/>
    </row>
    <row r="103816" spans="16:16" x14ac:dyDescent="0.3">
      <c r="P103816" s="83"/>
    </row>
    <row r="103817" spans="16:16" x14ac:dyDescent="0.3">
      <c r="P103817" s="83"/>
    </row>
    <row r="103818" spans="16:16" x14ac:dyDescent="0.3">
      <c r="P103818" s="83"/>
    </row>
    <row r="103819" spans="16:16" x14ac:dyDescent="0.3">
      <c r="P103819" s="83"/>
    </row>
    <row r="103820" spans="16:16" x14ac:dyDescent="0.3">
      <c r="P103820" s="83"/>
    </row>
    <row r="103821" spans="16:16" x14ac:dyDescent="0.3">
      <c r="P103821" s="83"/>
    </row>
    <row r="103822" spans="16:16" x14ac:dyDescent="0.3">
      <c r="P103822" s="83"/>
    </row>
    <row r="103823" spans="16:16" x14ac:dyDescent="0.3">
      <c r="P103823" s="83"/>
    </row>
    <row r="103824" spans="16:16" x14ac:dyDescent="0.3">
      <c r="P103824" s="83"/>
    </row>
    <row r="103825" spans="16:16" x14ac:dyDescent="0.3">
      <c r="P103825" s="83"/>
    </row>
    <row r="103826" spans="16:16" x14ac:dyDescent="0.3">
      <c r="P103826" s="83"/>
    </row>
    <row r="103827" spans="16:16" x14ac:dyDescent="0.3">
      <c r="P103827" s="83"/>
    </row>
    <row r="103828" spans="16:16" x14ac:dyDescent="0.3">
      <c r="P103828" s="83"/>
    </row>
    <row r="103829" spans="16:16" x14ac:dyDescent="0.3">
      <c r="P103829" s="83"/>
    </row>
    <row r="103830" spans="16:16" x14ac:dyDescent="0.3">
      <c r="P103830" s="83"/>
    </row>
    <row r="103831" spans="16:16" x14ac:dyDescent="0.3">
      <c r="P103831" s="83"/>
    </row>
    <row r="103832" spans="16:16" x14ac:dyDescent="0.3">
      <c r="P103832" s="83"/>
    </row>
    <row r="103833" spans="16:16" x14ac:dyDescent="0.3">
      <c r="P103833" s="83"/>
    </row>
    <row r="103834" spans="16:16" x14ac:dyDescent="0.3">
      <c r="P103834" s="83"/>
    </row>
    <row r="103835" spans="16:16" x14ac:dyDescent="0.3">
      <c r="P103835" s="83"/>
    </row>
    <row r="103836" spans="16:16" x14ac:dyDescent="0.3">
      <c r="P103836" s="83"/>
    </row>
    <row r="103837" spans="16:16" x14ac:dyDescent="0.3">
      <c r="P103837" s="83"/>
    </row>
    <row r="103838" spans="16:16" x14ac:dyDescent="0.3">
      <c r="P103838" s="83"/>
    </row>
    <row r="103839" spans="16:16" x14ac:dyDescent="0.3">
      <c r="P103839" s="83"/>
    </row>
    <row r="103840" spans="16:16" x14ac:dyDescent="0.3">
      <c r="P103840" s="83"/>
    </row>
    <row r="103841" spans="16:16" x14ac:dyDescent="0.3">
      <c r="P103841" s="83"/>
    </row>
    <row r="103842" spans="16:16" x14ac:dyDescent="0.3">
      <c r="P103842" s="83"/>
    </row>
    <row r="103843" spans="16:16" x14ac:dyDescent="0.3">
      <c r="P103843" s="83"/>
    </row>
    <row r="103844" spans="16:16" x14ac:dyDescent="0.3">
      <c r="P103844" s="83"/>
    </row>
    <row r="103845" spans="16:16" x14ac:dyDescent="0.3">
      <c r="P103845" s="83"/>
    </row>
    <row r="103846" spans="16:16" x14ac:dyDescent="0.3">
      <c r="P103846" s="83"/>
    </row>
    <row r="103847" spans="16:16" x14ac:dyDescent="0.3">
      <c r="P103847" s="83"/>
    </row>
    <row r="103848" spans="16:16" x14ac:dyDescent="0.3">
      <c r="P103848" s="83"/>
    </row>
    <row r="103849" spans="16:16" x14ac:dyDescent="0.3">
      <c r="P103849" s="83"/>
    </row>
    <row r="103850" spans="16:16" x14ac:dyDescent="0.3">
      <c r="P103850" s="83"/>
    </row>
    <row r="103851" spans="16:16" x14ac:dyDescent="0.3">
      <c r="P103851" s="83"/>
    </row>
    <row r="103852" spans="16:16" x14ac:dyDescent="0.3">
      <c r="P103852" s="83"/>
    </row>
    <row r="103853" spans="16:16" x14ac:dyDescent="0.3">
      <c r="P103853" s="83"/>
    </row>
    <row r="103854" spans="16:16" x14ac:dyDescent="0.3">
      <c r="P103854" s="83"/>
    </row>
    <row r="103855" spans="16:16" x14ac:dyDescent="0.3">
      <c r="P103855" s="83"/>
    </row>
    <row r="103856" spans="16:16" x14ac:dyDescent="0.3">
      <c r="P103856" s="83"/>
    </row>
    <row r="103857" spans="16:16" x14ac:dyDescent="0.3">
      <c r="P103857" s="83"/>
    </row>
    <row r="103858" spans="16:16" x14ac:dyDescent="0.3">
      <c r="P103858" s="83"/>
    </row>
    <row r="103859" spans="16:16" x14ac:dyDescent="0.3">
      <c r="P103859" s="83"/>
    </row>
    <row r="103860" spans="16:16" x14ac:dyDescent="0.3">
      <c r="P103860" s="83"/>
    </row>
    <row r="103861" spans="16:16" x14ac:dyDescent="0.3">
      <c r="P103861" s="83"/>
    </row>
    <row r="103862" spans="16:16" x14ac:dyDescent="0.3">
      <c r="P103862" s="83"/>
    </row>
    <row r="103863" spans="16:16" x14ac:dyDescent="0.3">
      <c r="P103863" s="83"/>
    </row>
    <row r="103864" spans="16:16" x14ac:dyDescent="0.3">
      <c r="P103864" s="83"/>
    </row>
    <row r="103865" spans="16:16" x14ac:dyDescent="0.3">
      <c r="P103865" s="83"/>
    </row>
    <row r="103866" spans="16:16" x14ac:dyDescent="0.3">
      <c r="P103866" s="83"/>
    </row>
    <row r="103867" spans="16:16" x14ac:dyDescent="0.3">
      <c r="P103867" s="83"/>
    </row>
    <row r="103868" spans="16:16" x14ac:dyDescent="0.3">
      <c r="P103868" s="83"/>
    </row>
    <row r="103869" spans="16:16" x14ac:dyDescent="0.3">
      <c r="P103869" s="83"/>
    </row>
    <row r="103870" spans="16:16" x14ac:dyDescent="0.3">
      <c r="P103870" s="83"/>
    </row>
    <row r="103871" spans="16:16" x14ac:dyDescent="0.3">
      <c r="P103871" s="83"/>
    </row>
    <row r="103872" spans="16:16" x14ac:dyDescent="0.3">
      <c r="P103872" s="83"/>
    </row>
    <row r="103873" spans="16:16" x14ac:dyDescent="0.3">
      <c r="P103873" s="83"/>
    </row>
    <row r="103874" spans="16:16" x14ac:dyDescent="0.3">
      <c r="P103874" s="83"/>
    </row>
    <row r="103875" spans="16:16" x14ac:dyDescent="0.3">
      <c r="P103875" s="83"/>
    </row>
    <row r="103876" spans="16:16" x14ac:dyDescent="0.3">
      <c r="P103876" s="83"/>
    </row>
    <row r="103877" spans="16:16" x14ac:dyDescent="0.3">
      <c r="P103877" s="83"/>
    </row>
    <row r="103878" spans="16:16" x14ac:dyDescent="0.3">
      <c r="P103878" s="83"/>
    </row>
    <row r="103879" spans="16:16" x14ac:dyDescent="0.3">
      <c r="P103879" s="83"/>
    </row>
    <row r="103880" spans="16:16" x14ac:dyDescent="0.3">
      <c r="P103880" s="83"/>
    </row>
    <row r="103881" spans="16:16" x14ac:dyDescent="0.3">
      <c r="P103881" s="83"/>
    </row>
    <row r="103882" spans="16:16" x14ac:dyDescent="0.3">
      <c r="P103882" s="83"/>
    </row>
    <row r="103883" spans="16:16" x14ac:dyDescent="0.3">
      <c r="P103883" s="83"/>
    </row>
    <row r="103884" spans="16:16" x14ac:dyDescent="0.3">
      <c r="P103884" s="83"/>
    </row>
    <row r="103885" spans="16:16" x14ac:dyDescent="0.3">
      <c r="P103885" s="83"/>
    </row>
    <row r="103886" spans="16:16" x14ac:dyDescent="0.3">
      <c r="P103886" s="83"/>
    </row>
    <row r="103887" spans="16:16" x14ac:dyDescent="0.3">
      <c r="P103887" s="83"/>
    </row>
    <row r="103888" spans="16:16" x14ac:dyDescent="0.3">
      <c r="P103888" s="83"/>
    </row>
    <row r="103889" spans="16:16" x14ac:dyDescent="0.3">
      <c r="P103889" s="83"/>
    </row>
    <row r="103890" spans="16:16" x14ac:dyDescent="0.3">
      <c r="P103890" s="83"/>
    </row>
    <row r="103891" spans="16:16" x14ac:dyDescent="0.3">
      <c r="P103891" s="83"/>
    </row>
    <row r="103892" spans="16:16" x14ac:dyDescent="0.3">
      <c r="P103892" s="83"/>
    </row>
    <row r="103893" spans="16:16" x14ac:dyDescent="0.3">
      <c r="P103893" s="83"/>
    </row>
    <row r="103894" spans="16:16" x14ac:dyDescent="0.3">
      <c r="P103894" s="83"/>
    </row>
    <row r="103895" spans="16:16" x14ac:dyDescent="0.3">
      <c r="P103895" s="83"/>
    </row>
    <row r="103896" spans="16:16" x14ac:dyDescent="0.3">
      <c r="P103896" s="83"/>
    </row>
    <row r="103897" spans="16:16" x14ac:dyDescent="0.3">
      <c r="P103897" s="83"/>
    </row>
    <row r="103898" spans="16:16" x14ac:dyDescent="0.3">
      <c r="P103898" s="83"/>
    </row>
    <row r="103899" spans="16:16" x14ac:dyDescent="0.3">
      <c r="P103899" s="83"/>
    </row>
    <row r="103900" spans="16:16" x14ac:dyDescent="0.3">
      <c r="P103900" s="83"/>
    </row>
    <row r="103901" spans="16:16" x14ac:dyDescent="0.3">
      <c r="P103901" s="83"/>
    </row>
    <row r="103902" spans="16:16" x14ac:dyDescent="0.3">
      <c r="P103902" s="83"/>
    </row>
    <row r="103903" spans="16:16" x14ac:dyDescent="0.3">
      <c r="P103903" s="83"/>
    </row>
    <row r="103904" spans="16:16" x14ac:dyDescent="0.3">
      <c r="P103904" s="83"/>
    </row>
    <row r="103905" spans="16:16" x14ac:dyDescent="0.3">
      <c r="P103905" s="83"/>
    </row>
    <row r="103906" spans="16:16" x14ac:dyDescent="0.3">
      <c r="P103906" s="83"/>
    </row>
    <row r="103907" spans="16:16" x14ac:dyDescent="0.3">
      <c r="P103907" s="83"/>
    </row>
    <row r="103908" spans="16:16" x14ac:dyDescent="0.3">
      <c r="P103908" s="83"/>
    </row>
    <row r="103909" spans="16:16" x14ac:dyDescent="0.3">
      <c r="P103909" s="83"/>
    </row>
    <row r="103910" spans="16:16" x14ac:dyDescent="0.3">
      <c r="P103910" s="83"/>
    </row>
    <row r="103911" spans="16:16" x14ac:dyDescent="0.3">
      <c r="P103911" s="83"/>
    </row>
    <row r="103912" spans="16:16" x14ac:dyDescent="0.3">
      <c r="P103912" s="83"/>
    </row>
    <row r="103913" spans="16:16" x14ac:dyDescent="0.3">
      <c r="P103913" s="83"/>
    </row>
    <row r="103914" spans="16:16" x14ac:dyDescent="0.3">
      <c r="P103914" s="83"/>
    </row>
    <row r="103915" spans="16:16" x14ac:dyDescent="0.3">
      <c r="P103915" s="83"/>
    </row>
    <row r="103916" spans="16:16" x14ac:dyDescent="0.3">
      <c r="P103916" s="83"/>
    </row>
    <row r="103917" spans="16:16" x14ac:dyDescent="0.3">
      <c r="P103917" s="83"/>
    </row>
    <row r="103918" spans="16:16" x14ac:dyDescent="0.3">
      <c r="P103918" s="83"/>
    </row>
    <row r="103919" spans="16:16" x14ac:dyDescent="0.3">
      <c r="P103919" s="83"/>
    </row>
    <row r="103920" spans="16:16" x14ac:dyDescent="0.3">
      <c r="P103920" s="83"/>
    </row>
    <row r="103921" spans="16:16" x14ac:dyDescent="0.3">
      <c r="P103921" s="83"/>
    </row>
    <row r="103922" spans="16:16" x14ac:dyDescent="0.3">
      <c r="P103922" s="83"/>
    </row>
    <row r="103923" spans="16:16" x14ac:dyDescent="0.3">
      <c r="P103923" s="83"/>
    </row>
    <row r="103924" spans="16:16" x14ac:dyDescent="0.3">
      <c r="P103924" s="83"/>
    </row>
    <row r="103925" spans="16:16" x14ac:dyDescent="0.3">
      <c r="P103925" s="83"/>
    </row>
    <row r="103926" spans="16:16" x14ac:dyDescent="0.3">
      <c r="P103926" s="83"/>
    </row>
    <row r="103927" spans="16:16" x14ac:dyDescent="0.3">
      <c r="P103927" s="83"/>
    </row>
    <row r="103928" spans="16:16" x14ac:dyDescent="0.3">
      <c r="P103928" s="83"/>
    </row>
    <row r="103929" spans="16:16" x14ac:dyDescent="0.3">
      <c r="P103929" s="83"/>
    </row>
    <row r="103930" spans="16:16" x14ac:dyDescent="0.3">
      <c r="P103930" s="83"/>
    </row>
    <row r="103931" spans="16:16" x14ac:dyDescent="0.3">
      <c r="P103931" s="83"/>
    </row>
    <row r="103932" spans="16:16" x14ac:dyDescent="0.3">
      <c r="P103932" s="83"/>
    </row>
    <row r="103933" spans="16:16" x14ac:dyDescent="0.3">
      <c r="P103933" s="83"/>
    </row>
    <row r="103934" spans="16:16" x14ac:dyDescent="0.3">
      <c r="P103934" s="83"/>
    </row>
    <row r="103935" spans="16:16" x14ac:dyDescent="0.3">
      <c r="P103935" s="83"/>
    </row>
    <row r="103936" spans="16:16" x14ac:dyDescent="0.3">
      <c r="P103936" s="83"/>
    </row>
    <row r="103937" spans="16:16" x14ac:dyDescent="0.3">
      <c r="P103937" s="83"/>
    </row>
    <row r="103938" spans="16:16" x14ac:dyDescent="0.3">
      <c r="P103938" s="83"/>
    </row>
    <row r="103939" spans="16:16" x14ac:dyDescent="0.3">
      <c r="P103939" s="83"/>
    </row>
    <row r="103940" spans="16:16" x14ac:dyDescent="0.3">
      <c r="P103940" s="83"/>
    </row>
    <row r="103941" spans="16:16" x14ac:dyDescent="0.3">
      <c r="P103941" s="83"/>
    </row>
    <row r="103942" spans="16:16" x14ac:dyDescent="0.3">
      <c r="P103942" s="83"/>
    </row>
    <row r="103943" spans="16:16" x14ac:dyDescent="0.3">
      <c r="P103943" s="83"/>
    </row>
    <row r="103944" spans="16:16" x14ac:dyDescent="0.3">
      <c r="P103944" s="83"/>
    </row>
    <row r="103945" spans="16:16" x14ac:dyDescent="0.3">
      <c r="P103945" s="83"/>
    </row>
    <row r="103946" spans="16:16" x14ac:dyDescent="0.3">
      <c r="P103946" s="83"/>
    </row>
    <row r="103947" spans="16:16" x14ac:dyDescent="0.3">
      <c r="P103947" s="83"/>
    </row>
    <row r="103948" spans="16:16" x14ac:dyDescent="0.3">
      <c r="P103948" s="83"/>
    </row>
    <row r="103949" spans="16:16" x14ac:dyDescent="0.3">
      <c r="P103949" s="83"/>
    </row>
    <row r="103950" spans="16:16" x14ac:dyDescent="0.3">
      <c r="P103950" s="83"/>
    </row>
    <row r="103951" spans="16:16" x14ac:dyDescent="0.3">
      <c r="P103951" s="83"/>
    </row>
    <row r="103952" spans="16:16" x14ac:dyDescent="0.3">
      <c r="P103952" s="83"/>
    </row>
    <row r="103953" spans="16:16" x14ac:dyDescent="0.3">
      <c r="P103953" s="83"/>
    </row>
    <row r="103954" spans="16:16" x14ac:dyDescent="0.3">
      <c r="P103954" s="83"/>
    </row>
    <row r="103955" spans="16:16" x14ac:dyDescent="0.3">
      <c r="P103955" s="83"/>
    </row>
    <row r="103956" spans="16:16" x14ac:dyDescent="0.3">
      <c r="P103956" s="83"/>
    </row>
    <row r="103957" spans="16:16" x14ac:dyDescent="0.3">
      <c r="P103957" s="83"/>
    </row>
    <row r="103958" spans="16:16" x14ac:dyDescent="0.3">
      <c r="P103958" s="83"/>
    </row>
    <row r="103959" spans="16:16" x14ac:dyDescent="0.3">
      <c r="P103959" s="83"/>
    </row>
    <row r="103960" spans="16:16" x14ac:dyDescent="0.3">
      <c r="P103960" s="83"/>
    </row>
    <row r="103961" spans="16:16" x14ac:dyDescent="0.3">
      <c r="P103961" s="83"/>
    </row>
    <row r="103962" spans="16:16" x14ac:dyDescent="0.3">
      <c r="P103962" s="83"/>
    </row>
    <row r="103963" spans="16:16" x14ac:dyDescent="0.3">
      <c r="P103963" s="83"/>
    </row>
    <row r="103964" spans="16:16" x14ac:dyDescent="0.3">
      <c r="P103964" s="83"/>
    </row>
    <row r="103965" spans="16:16" x14ac:dyDescent="0.3">
      <c r="P103965" s="83"/>
    </row>
    <row r="103966" spans="16:16" x14ac:dyDescent="0.3">
      <c r="P103966" s="83"/>
    </row>
    <row r="103967" spans="16:16" x14ac:dyDescent="0.3">
      <c r="P103967" s="83"/>
    </row>
    <row r="103968" spans="16:16" x14ac:dyDescent="0.3">
      <c r="P103968" s="83"/>
    </row>
    <row r="103969" spans="16:16" x14ac:dyDescent="0.3">
      <c r="P103969" s="83"/>
    </row>
    <row r="103970" spans="16:16" x14ac:dyDescent="0.3">
      <c r="P103970" s="83"/>
    </row>
    <row r="103971" spans="16:16" x14ac:dyDescent="0.3">
      <c r="P103971" s="83"/>
    </row>
    <row r="103972" spans="16:16" x14ac:dyDescent="0.3">
      <c r="P103972" s="83"/>
    </row>
    <row r="103973" spans="16:16" x14ac:dyDescent="0.3">
      <c r="P103973" s="83"/>
    </row>
    <row r="103974" spans="16:16" x14ac:dyDescent="0.3">
      <c r="P103974" s="83"/>
    </row>
    <row r="103975" spans="16:16" x14ac:dyDescent="0.3">
      <c r="P103975" s="83"/>
    </row>
    <row r="103976" spans="16:16" x14ac:dyDescent="0.3">
      <c r="P103976" s="83"/>
    </row>
    <row r="103977" spans="16:16" x14ac:dyDescent="0.3">
      <c r="P103977" s="83"/>
    </row>
    <row r="103978" spans="16:16" x14ac:dyDescent="0.3">
      <c r="P103978" s="83"/>
    </row>
    <row r="103979" spans="16:16" x14ac:dyDescent="0.3">
      <c r="P103979" s="83"/>
    </row>
    <row r="103980" spans="16:16" x14ac:dyDescent="0.3">
      <c r="P103980" s="83"/>
    </row>
    <row r="103981" spans="16:16" x14ac:dyDescent="0.3">
      <c r="P103981" s="83"/>
    </row>
    <row r="103982" spans="16:16" x14ac:dyDescent="0.3">
      <c r="P103982" s="83"/>
    </row>
    <row r="103983" spans="16:16" x14ac:dyDescent="0.3">
      <c r="P103983" s="83"/>
    </row>
    <row r="103984" spans="16:16" x14ac:dyDescent="0.3">
      <c r="P103984" s="83"/>
    </row>
    <row r="103985" spans="16:16" x14ac:dyDescent="0.3">
      <c r="P103985" s="83"/>
    </row>
    <row r="103986" spans="16:16" x14ac:dyDescent="0.3">
      <c r="P103986" s="83"/>
    </row>
    <row r="103987" spans="16:16" x14ac:dyDescent="0.3">
      <c r="P103987" s="83"/>
    </row>
    <row r="103988" spans="16:16" x14ac:dyDescent="0.3">
      <c r="P103988" s="83"/>
    </row>
    <row r="103989" spans="16:16" x14ac:dyDescent="0.3">
      <c r="P103989" s="83"/>
    </row>
    <row r="103990" spans="16:16" x14ac:dyDescent="0.3">
      <c r="P103990" s="83"/>
    </row>
    <row r="103991" spans="16:16" x14ac:dyDescent="0.3">
      <c r="P103991" s="83"/>
    </row>
    <row r="103992" spans="16:16" x14ac:dyDescent="0.3">
      <c r="P103992" s="83"/>
    </row>
    <row r="103993" spans="16:16" x14ac:dyDescent="0.3">
      <c r="P103993" s="83"/>
    </row>
    <row r="103994" spans="16:16" x14ac:dyDescent="0.3">
      <c r="P103994" s="83"/>
    </row>
    <row r="103995" spans="16:16" x14ac:dyDescent="0.3">
      <c r="P103995" s="83"/>
    </row>
    <row r="103996" spans="16:16" x14ac:dyDescent="0.3">
      <c r="P103996" s="83"/>
    </row>
    <row r="103997" spans="16:16" x14ac:dyDescent="0.3">
      <c r="P103997" s="83"/>
    </row>
    <row r="103998" spans="16:16" x14ac:dyDescent="0.3">
      <c r="P103998" s="83"/>
    </row>
    <row r="103999" spans="16:16" x14ac:dyDescent="0.3">
      <c r="P103999" s="83"/>
    </row>
    <row r="104000" spans="16:16" x14ac:dyDescent="0.3">
      <c r="P104000" s="83"/>
    </row>
    <row r="104001" spans="16:16" x14ac:dyDescent="0.3">
      <c r="P104001" s="83"/>
    </row>
    <row r="104002" spans="16:16" x14ac:dyDescent="0.3">
      <c r="P104002" s="83"/>
    </row>
    <row r="104003" spans="16:16" x14ac:dyDescent="0.3">
      <c r="P104003" s="83"/>
    </row>
    <row r="104004" spans="16:16" x14ac:dyDescent="0.3">
      <c r="P104004" s="83"/>
    </row>
    <row r="104005" spans="16:16" x14ac:dyDescent="0.3">
      <c r="P104005" s="83"/>
    </row>
    <row r="104006" spans="16:16" x14ac:dyDescent="0.3">
      <c r="P104006" s="83"/>
    </row>
    <row r="104007" spans="16:16" x14ac:dyDescent="0.3">
      <c r="P104007" s="83"/>
    </row>
    <row r="104008" spans="16:16" x14ac:dyDescent="0.3">
      <c r="P104008" s="83"/>
    </row>
    <row r="104009" spans="16:16" x14ac:dyDescent="0.3">
      <c r="P104009" s="83"/>
    </row>
    <row r="104010" spans="16:16" x14ac:dyDescent="0.3">
      <c r="P104010" s="83"/>
    </row>
    <row r="104011" spans="16:16" x14ac:dyDescent="0.3">
      <c r="P104011" s="83"/>
    </row>
    <row r="104012" spans="16:16" x14ac:dyDescent="0.3">
      <c r="P104012" s="83"/>
    </row>
    <row r="104013" spans="16:16" x14ac:dyDescent="0.3">
      <c r="P104013" s="83"/>
    </row>
    <row r="104014" spans="16:16" x14ac:dyDescent="0.3">
      <c r="P104014" s="83"/>
    </row>
    <row r="104015" spans="16:16" x14ac:dyDescent="0.3">
      <c r="P104015" s="83"/>
    </row>
    <row r="104016" spans="16:16" x14ac:dyDescent="0.3">
      <c r="P104016" s="83"/>
    </row>
    <row r="104017" spans="16:16" x14ac:dyDescent="0.3">
      <c r="P104017" s="83"/>
    </row>
    <row r="104018" spans="16:16" x14ac:dyDescent="0.3">
      <c r="P104018" s="83"/>
    </row>
    <row r="104019" spans="16:16" x14ac:dyDescent="0.3">
      <c r="P104019" s="83"/>
    </row>
    <row r="104020" spans="16:16" x14ac:dyDescent="0.3">
      <c r="P104020" s="83"/>
    </row>
    <row r="104021" spans="16:16" x14ac:dyDescent="0.3">
      <c r="P104021" s="83"/>
    </row>
    <row r="104022" spans="16:16" x14ac:dyDescent="0.3">
      <c r="P104022" s="83"/>
    </row>
    <row r="104023" spans="16:16" x14ac:dyDescent="0.3">
      <c r="P104023" s="83"/>
    </row>
    <row r="104024" spans="16:16" x14ac:dyDescent="0.3">
      <c r="P104024" s="83"/>
    </row>
    <row r="104025" spans="16:16" x14ac:dyDescent="0.3">
      <c r="P104025" s="83"/>
    </row>
    <row r="104026" spans="16:16" x14ac:dyDescent="0.3">
      <c r="P104026" s="83"/>
    </row>
    <row r="104027" spans="16:16" x14ac:dyDescent="0.3">
      <c r="P104027" s="83"/>
    </row>
    <row r="104028" spans="16:16" x14ac:dyDescent="0.3">
      <c r="P104028" s="83"/>
    </row>
    <row r="104029" spans="16:16" x14ac:dyDescent="0.3">
      <c r="P104029" s="83"/>
    </row>
    <row r="104030" spans="16:16" x14ac:dyDescent="0.3">
      <c r="P104030" s="83"/>
    </row>
    <row r="104031" spans="16:16" x14ac:dyDescent="0.3">
      <c r="P104031" s="83"/>
    </row>
    <row r="104032" spans="16:16" x14ac:dyDescent="0.3">
      <c r="P104032" s="83"/>
    </row>
    <row r="104033" spans="16:16" x14ac:dyDescent="0.3">
      <c r="P104033" s="83"/>
    </row>
    <row r="104034" spans="16:16" x14ac:dyDescent="0.3">
      <c r="P104034" s="83"/>
    </row>
    <row r="104035" spans="16:16" x14ac:dyDescent="0.3">
      <c r="P104035" s="83"/>
    </row>
    <row r="104036" spans="16:16" x14ac:dyDescent="0.3">
      <c r="P104036" s="83"/>
    </row>
    <row r="104037" spans="16:16" x14ac:dyDescent="0.3">
      <c r="P104037" s="83"/>
    </row>
    <row r="104038" spans="16:16" x14ac:dyDescent="0.3">
      <c r="P104038" s="83"/>
    </row>
    <row r="104039" spans="16:16" x14ac:dyDescent="0.3">
      <c r="P104039" s="83"/>
    </row>
    <row r="104040" spans="16:16" x14ac:dyDescent="0.3">
      <c r="P104040" s="83"/>
    </row>
    <row r="104041" spans="16:16" x14ac:dyDescent="0.3">
      <c r="P104041" s="83"/>
    </row>
    <row r="104042" spans="16:16" x14ac:dyDescent="0.3">
      <c r="P104042" s="83"/>
    </row>
    <row r="104043" spans="16:16" x14ac:dyDescent="0.3">
      <c r="P104043" s="83"/>
    </row>
    <row r="104044" spans="16:16" x14ac:dyDescent="0.3">
      <c r="P104044" s="83"/>
    </row>
    <row r="104045" spans="16:16" x14ac:dyDescent="0.3">
      <c r="P104045" s="83"/>
    </row>
    <row r="104046" spans="16:16" x14ac:dyDescent="0.3">
      <c r="P104046" s="83"/>
    </row>
    <row r="104047" spans="16:16" x14ac:dyDescent="0.3">
      <c r="P104047" s="83"/>
    </row>
    <row r="104048" spans="16:16" x14ac:dyDescent="0.3">
      <c r="P104048" s="83"/>
    </row>
    <row r="104049" spans="16:16" x14ac:dyDescent="0.3">
      <c r="P104049" s="83"/>
    </row>
    <row r="104050" spans="16:16" x14ac:dyDescent="0.3">
      <c r="P104050" s="83"/>
    </row>
    <row r="104051" spans="16:16" x14ac:dyDescent="0.3">
      <c r="P104051" s="83"/>
    </row>
    <row r="104052" spans="16:16" x14ac:dyDescent="0.3">
      <c r="P104052" s="83"/>
    </row>
    <row r="104053" spans="16:16" x14ac:dyDescent="0.3">
      <c r="P104053" s="83"/>
    </row>
    <row r="104054" spans="16:16" x14ac:dyDescent="0.3">
      <c r="P104054" s="83"/>
    </row>
    <row r="104055" spans="16:16" x14ac:dyDescent="0.3">
      <c r="P104055" s="83"/>
    </row>
    <row r="104056" spans="16:16" x14ac:dyDescent="0.3">
      <c r="P104056" s="83"/>
    </row>
    <row r="104057" spans="16:16" x14ac:dyDescent="0.3">
      <c r="P104057" s="83"/>
    </row>
    <row r="104058" spans="16:16" x14ac:dyDescent="0.3">
      <c r="P104058" s="83"/>
    </row>
    <row r="104059" spans="16:16" x14ac:dyDescent="0.3">
      <c r="P104059" s="83"/>
    </row>
    <row r="104060" spans="16:16" x14ac:dyDescent="0.3">
      <c r="P104060" s="83"/>
    </row>
    <row r="104061" spans="16:16" x14ac:dyDescent="0.3">
      <c r="P104061" s="83"/>
    </row>
    <row r="104062" spans="16:16" x14ac:dyDescent="0.3">
      <c r="P104062" s="83"/>
    </row>
    <row r="104063" spans="16:16" x14ac:dyDescent="0.3">
      <c r="P104063" s="83"/>
    </row>
    <row r="104064" spans="16:16" x14ac:dyDescent="0.3">
      <c r="P104064" s="83"/>
    </row>
    <row r="104065" spans="16:16" x14ac:dyDescent="0.3">
      <c r="P104065" s="83"/>
    </row>
    <row r="104066" spans="16:16" x14ac:dyDescent="0.3">
      <c r="P104066" s="83"/>
    </row>
    <row r="104067" spans="16:16" x14ac:dyDescent="0.3">
      <c r="P104067" s="83"/>
    </row>
    <row r="104068" spans="16:16" x14ac:dyDescent="0.3">
      <c r="P104068" s="83"/>
    </row>
    <row r="104069" spans="16:16" x14ac:dyDescent="0.3">
      <c r="P104069" s="83"/>
    </row>
    <row r="104070" spans="16:16" x14ac:dyDescent="0.3">
      <c r="P104070" s="83"/>
    </row>
    <row r="104071" spans="16:16" x14ac:dyDescent="0.3">
      <c r="P104071" s="83"/>
    </row>
    <row r="104072" spans="16:16" x14ac:dyDescent="0.3">
      <c r="P104072" s="83"/>
    </row>
    <row r="104073" spans="16:16" x14ac:dyDescent="0.3">
      <c r="P104073" s="83"/>
    </row>
    <row r="104074" spans="16:16" x14ac:dyDescent="0.3">
      <c r="P104074" s="83"/>
    </row>
    <row r="104075" spans="16:16" x14ac:dyDescent="0.3">
      <c r="P104075" s="83"/>
    </row>
    <row r="104076" spans="16:16" x14ac:dyDescent="0.3">
      <c r="P104076" s="83"/>
    </row>
    <row r="104077" spans="16:16" x14ac:dyDescent="0.3">
      <c r="P104077" s="83"/>
    </row>
    <row r="104078" spans="16:16" x14ac:dyDescent="0.3">
      <c r="P104078" s="83"/>
    </row>
    <row r="104079" spans="16:16" x14ac:dyDescent="0.3">
      <c r="P104079" s="83"/>
    </row>
    <row r="104080" spans="16:16" x14ac:dyDescent="0.3">
      <c r="P104080" s="83"/>
    </row>
    <row r="104081" spans="16:16" x14ac:dyDescent="0.3">
      <c r="P104081" s="83"/>
    </row>
    <row r="104082" spans="16:16" x14ac:dyDescent="0.3">
      <c r="P104082" s="83"/>
    </row>
    <row r="104083" spans="16:16" x14ac:dyDescent="0.3">
      <c r="P104083" s="83"/>
    </row>
    <row r="104084" spans="16:16" x14ac:dyDescent="0.3">
      <c r="P104084" s="83"/>
    </row>
    <row r="104085" spans="16:16" x14ac:dyDescent="0.3">
      <c r="P104085" s="83"/>
    </row>
    <row r="104086" spans="16:16" x14ac:dyDescent="0.3">
      <c r="P104086" s="83"/>
    </row>
    <row r="104087" spans="16:16" x14ac:dyDescent="0.3">
      <c r="P104087" s="83"/>
    </row>
    <row r="104088" spans="16:16" x14ac:dyDescent="0.3">
      <c r="P104088" s="83"/>
    </row>
    <row r="104089" spans="16:16" x14ac:dyDescent="0.3">
      <c r="P104089" s="83"/>
    </row>
    <row r="104090" spans="16:16" x14ac:dyDescent="0.3">
      <c r="P104090" s="83"/>
    </row>
    <row r="104091" spans="16:16" x14ac:dyDescent="0.3">
      <c r="P104091" s="83"/>
    </row>
    <row r="104092" spans="16:16" x14ac:dyDescent="0.3">
      <c r="P104092" s="83"/>
    </row>
    <row r="104093" spans="16:16" x14ac:dyDescent="0.3">
      <c r="P104093" s="83"/>
    </row>
    <row r="104094" spans="16:16" x14ac:dyDescent="0.3">
      <c r="P104094" s="83"/>
    </row>
    <row r="104095" spans="16:16" x14ac:dyDescent="0.3">
      <c r="P104095" s="83"/>
    </row>
    <row r="104096" spans="16:16" x14ac:dyDescent="0.3">
      <c r="P104096" s="83"/>
    </row>
    <row r="104097" spans="16:16" x14ac:dyDescent="0.3">
      <c r="P104097" s="83"/>
    </row>
    <row r="104098" spans="16:16" x14ac:dyDescent="0.3">
      <c r="P104098" s="83"/>
    </row>
    <row r="104099" spans="16:16" x14ac:dyDescent="0.3">
      <c r="P104099" s="83"/>
    </row>
    <row r="104100" spans="16:16" x14ac:dyDescent="0.3">
      <c r="P104100" s="83"/>
    </row>
    <row r="104101" spans="16:16" x14ac:dyDescent="0.3">
      <c r="P104101" s="83"/>
    </row>
    <row r="104102" spans="16:16" x14ac:dyDescent="0.3">
      <c r="P104102" s="83"/>
    </row>
    <row r="104103" spans="16:16" x14ac:dyDescent="0.3">
      <c r="P104103" s="83"/>
    </row>
    <row r="104104" spans="16:16" x14ac:dyDescent="0.3">
      <c r="P104104" s="83"/>
    </row>
    <row r="104105" spans="16:16" x14ac:dyDescent="0.3">
      <c r="P104105" s="83"/>
    </row>
    <row r="104106" spans="16:16" x14ac:dyDescent="0.3">
      <c r="P104106" s="83"/>
    </row>
    <row r="104107" spans="16:16" x14ac:dyDescent="0.3">
      <c r="P104107" s="83"/>
    </row>
    <row r="104108" spans="16:16" x14ac:dyDescent="0.3">
      <c r="P104108" s="83"/>
    </row>
    <row r="104109" spans="16:16" x14ac:dyDescent="0.3">
      <c r="P104109" s="83"/>
    </row>
    <row r="104110" spans="16:16" x14ac:dyDescent="0.3">
      <c r="P104110" s="83"/>
    </row>
    <row r="104111" spans="16:16" x14ac:dyDescent="0.3">
      <c r="P104111" s="83"/>
    </row>
    <row r="104112" spans="16:16" x14ac:dyDescent="0.3">
      <c r="P104112" s="83"/>
    </row>
    <row r="104113" spans="16:16" x14ac:dyDescent="0.3">
      <c r="P104113" s="83"/>
    </row>
    <row r="104114" spans="16:16" x14ac:dyDescent="0.3">
      <c r="P104114" s="83"/>
    </row>
    <row r="104115" spans="16:16" x14ac:dyDescent="0.3">
      <c r="P104115" s="83"/>
    </row>
    <row r="104116" spans="16:16" x14ac:dyDescent="0.3">
      <c r="P104116" s="83"/>
    </row>
    <row r="104117" spans="16:16" x14ac:dyDescent="0.3">
      <c r="P104117" s="83"/>
    </row>
    <row r="104118" spans="16:16" x14ac:dyDescent="0.3">
      <c r="P104118" s="83"/>
    </row>
    <row r="104119" spans="16:16" x14ac:dyDescent="0.3">
      <c r="P104119" s="83"/>
    </row>
    <row r="104120" spans="16:16" x14ac:dyDescent="0.3">
      <c r="P104120" s="83"/>
    </row>
    <row r="104121" spans="16:16" x14ac:dyDescent="0.3">
      <c r="P104121" s="83"/>
    </row>
    <row r="104122" spans="16:16" x14ac:dyDescent="0.3">
      <c r="P104122" s="83"/>
    </row>
    <row r="104123" spans="16:16" x14ac:dyDescent="0.3">
      <c r="P104123" s="83"/>
    </row>
    <row r="104124" spans="16:16" x14ac:dyDescent="0.3">
      <c r="P104124" s="83"/>
    </row>
    <row r="104125" spans="16:16" x14ac:dyDescent="0.3">
      <c r="P104125" s="83"/>
    </row>
    <row r="104126" spans="16:16" x14ac:dyDescent="0.3">
      <c r="P104126" s="83"/>
    </row>
    <row r="104127" spans="16:16" x14ac:dyDescent="0.3">
      <c r="P104127" s="83"/>
    </row>
    <row r="104128" spans="16:16" x14ac:dyDescent="0.3">
      <c r="P104128" s="83"/>
    </row>
    <row r="104129" spans="16:16" x14ac:dyDescent="0.3">
      <c r="P104129" s="83"/>
    </row>
    <row r="104130" spans="16:16" x14ac:dyDescent="0.3">
      <c r="P104130" s="83"/>
    </row>
    <row r="104131" spans="16:16" x14ac:dyDescent="0.3">
      <c r="P104131" s="83"/>
    </row>
    <row r="104132" spans="16:16" x14ac:dyDescent="0.3">
      <c r="P104132" s="83"/>
    </row>
    <row r="104133" spans="16:16" x14ac:dyDescent="0.3">
      <c r="P104133" s="83"/>
    </row>
    <row r="104134" spans="16:16" x14ac:dyDescent="0.3">
      <c r="P104134" s="83"/>
    </row>
    <row r="104135" spans="16:16" x14ac:dyDescent="0.3">
      <c r="P104135" s="83"/>
    </row>
    <row r="104136" spans="16:16" x14ac:dyDescent="0.3">
      <c r="P104136" s="83"/>
    </row>
    <row r="104137" spans="16:16" x14ac:dyDescent="0.3">
      <c r="P104137" s="83"/>
    </row>
    <row r="104138" spans="16:16" x14ac:dyDescent="0.3">
      <c r="P104138" s="83"/>
    </row>
    <row r="104139" spans="16:16" x14ac:dyDescent="0.3">
      <c r="P104139" s="83"/>
    </row>
    <row r="104140" spans="16:16" x14ac:dyDescent="0.3">
      <c r="P104140" s="83"/>
    </row>
    <row r="104141" spans="16:16" x14ac:dyDescent="0.3">
      <c r="P104141" s="83"/>
    </row>
    <row r="104142" spans="16:16" x14ac:dyDescent="0.3">
      <c r="P104142" s="83"/>
    </row>
    <row r="104143" spans="16:16" x14ac:dyDescent="0.3">
      <c r="P104143" s="83"/>
    </row>
    <row r="104144" spans="16:16" x14ac:dyDescent="0.3">
      <c r="P104144" s="83"/>
    </row>
    <row r="104145" spans="16:16" x14ac:dyDescent="0.3">
      <c r="P104145" s="83"/>
    </row>
    <row r="104146" spans="16:16" x14ac:dyDescent="0.3">
      <c r="P104146" s="83"/>
    </row>
    <row r="104147" spans="16:16" x14ac:dyDescent="0.3">
      <c r="P104147" s="83"/>
    </row>
    <row r="104148" spans="16:16" x14ac:dyDescent="0.3">
      <c r="P104148" s="83"/>
    </row>
    <row r="104149" spans="16:16" x14ac:dyDescent="0.3">
      <c r="P104149" s="83"/>
    </row>
    <row r="104150" spans="16:16" x14ac:dyDescent="0.3">
      <c r="P104150" s="83"/>
    </row>
    <row r="104151" spans="16:16" x14ac:dyDescent="0.3">
      <c r="P104151" s="83"/>
    </row>
    <row r="104152" spans="16:16" x14ac:dyDescent="0.3">
      <c r="P104152" s="83"/>
    </row>
    <row r="104153" spans="16:16" x14ac:dyDescent="0.3">
      <c r="P104153" s="83"/>
    </row>
    <row r="104154" spans="16:16" x14ac:dyDescent="0.3">
      <c r="P104154" s="83"/>
    </row>
    <row r="104155" spans="16:16" x14ac:dyDescent="0.3">
      <c r="P104155" s="83"/>
    </row>
    <row r="104156" spans="16:16" x14ac:dyDescent="0.3">
      <c r="P104156" s="83"/>
    </row>
    <row r="104157" spans="16:16" x14ac:dyDescent="0.3">
      <c r="P104157" s="83"/>
    </row>
    <row r="104158" spans="16:16" x14ac:dyDescent="0.3">
      <c r="P104158" s="83"/>
    </row>
    <row r="104159" spans="16:16" x14ac:dyDescent="0.3">
      <c r="P104159" s="83"/>
    </row>
    <row r="104160" spans="16:16" x14ac:dyDescent="0.3">
      <c r="P104160" s="83"/>
    </row>
    <row r="104161" spans="16:16" x14ac:dyDescent="0.3">
      <c r="P104161" s="83"/>
    </row>
    <row r="104162" spans="16:16" x14ac:dyDescent="0.3">
      <c r="P104162" s="83"/>
    </row>
    <row r="104163" spans="16:16" x14ac:dyDescent="0.3">
      <c r="P104163" s="83"/>
    </row>
    <row r="104164" spans="16:16" x14ac:dyDescent="0.3">
      <c r="P104164" s="83"/>
    </row>
    <row r="104165" spans="16:16" x14ac:dyDescent="0.3">
      <c r="P104165" s="83"/>
    </row>
    <row r="104166" spans="16:16" x14ac:dyDescent="0.3">
      <c r="P104166" s="83"/>
    </row>
    <row r="104167" spans="16:16" x14ac:dyDescent="0.3">
      <c r="P104167" s="83"/>
    </row>
    <row r="104168" spans="16:16" x14ac:dyDescent="0.3">
      <c r="P104168" s="83"/>
    </row>
    <row r="104169" spans="16:16" x14ac:dyDescent="0.3">
      <c r="P104169" s="83"/>
    </row>
    <row r="104170" spans="16:16" x14ac:dyDescent="0.3">
      <c r="P104170" s="83"/>
    </row>
    <row r="104171" spans="16:16" x14ac:dyDescent="0.3">
      <c r="P104171" s="83"/>
    </row>
    <row r="104172" spans="16:16" x14ac:dyDescent="0.3">
      <c r="P104172" s="83"/>
    </row>
    <row r="104173" spans="16:16" x14ac:dyDescent="0.3">
      <c r="P104173" s="83"/>
    </row>
    <row r="104174" spans="16:16" x14ac:dyDescent="0.3">
      <c r="P104174" s="83"/>
    </row>
    <row r="104175" spans="16:16" x14ac:dyDescent="0.3">
      <c r="P104175" s="83"/>
    </row>
    <row r="104176" spans="16:16" x14ac:dyDescent="0.3">
      <c r="P104176" s="83"/>
    </row>
    <row r="104177" spans="16:16" x14ac:dyDescent="0.3">
      <c r="P104177" s="83"/>
    </row>
    <row r="104178" spans="16:16" x14ac:dyDescent="0.3">
      <c r="P104178" s="83"/>
    </row>
    <row r="104179" spans="16:16" x14ac:dyDescent="0.3">
      <c r="P104179" s="83"/>
    </row>
    <row r="104180" spans="16:16" x14ac:dyDescent="0.3">
      <c r="P104180" s="83"/>
    </row>
    <row r="104181" spans="16:16" x14ac:dyDescent="0.3">
      <c r="P104181" s="83"/>
    </row>
    <row r="104182" spans="16:16" x14ac:dyDescent="0.3">
      <c r="P104182" s="83"/>
    </row>
    <row r="104183" spans="16:16" x14ac:dyDescent="0.3">
      <c r="P104183" s="83"/>
    </row>
    <row r="104184" spans="16:16" x14ac:dyDescent="0.3">
      <c r="P104184" s="83"/>
    </row>
    <row r="104185" spans="16:16" x14ac:dyDescent="0.3">
      <c r="P104185" s="83"/>
    </row>
    <row r="104186" spans="16:16" x14ac:dyDescent="0.3">
      <c r="P104186" s="83"/>
    </row>
    <row r="104187" spans="16:16" x14ac:dyDescent="0.3">
      <c r="P104187" s="83"/>
    </row>
    <row r="104188" spans="16:16" x14ac:dyDescent="0.3">
      <c r="P104188" s="83"/>
    </row>
    <row r="104189" spans="16:16" x14ac:dyDescent="0.3">
      <c r="P104189" s="83"/>
    </row>
    <row r="104190" spans="16:16" x14ac:dyDescent="0.3">
      <c r="P104190" s="83"/>
    </row>
    <row r="104191" spans="16:16" x14ac:dyDescent="0.3">
      <c r="P104191" s="83"/>
    </row>
    <row r="104192" spans="16:16" x14ac:dyDescent="0.3">
      <c r="P104192" s="83"/>
    </row>
    <row r="104193" spans="16:16" x14ac:dyDescent="0.3">
      <c r="P104193" s="83"/>
    </row>
    <row r="104194" spans="16:16" x14ac:dyDescent="0.3">
      <c r="P104194" s="83"/>
    </row>
    <row r="104195" spans="16:16" x14ac:dyDescent="0.3">
      <c r="P104195" s="83"/>
    </row>
    <row r="104196" spans="16:16" x14ac:dyDescent="0.3">
      <c r="P104196" s="83"/>
    </row>
    <row r="104197" spans="16:16" x14ac:dyDescent="0.3">
      <c r="P104197" s="83"/>
    </row>
    <row r="104198" spans="16:16" x14ac:dyDescent="0.3">
      <c r="P104198" s="83"/>
    </row>
    <row r="104199" spans="16:16" x14ac:dyDescent="0.3">
      <c r="P104199" s="83"/>
    </row>
    <row r="104200" spans="16:16" x14ac:dyDescent="0.3">
      <c r="P104200" s="83"/>
    </row>
    <row r="104201" spans="16:16" x14ac:dyDescent="0.3">
      <c r="P104201" s="83"/>
    </row>
    <row r="104202" spans="16:16" x14ac:dyDescent="0.3">
      <c r="P104202" s="83"/>
    </row>
    <row r="104203" spans="16:16" x14ac:dyDescent="0.3">
      <c r="P104203" s="83"/>
    </row>
    <row r="104204" spans="16:16" x14ac:dyDescent="0.3">
      <c r="P104204" s="83"/>
    </row>
    <row r="104205" spans="16:16" x14ac:dyDescent="0.3">
      <c r="P104205" s="83"/>
    </row>
    <row r="104206" spans="16:16" x14ac:dyDescent="0.3">
      <c r="P104206" s="83"/>
    </row>
    <row r="104207" spans="16:16" x14ac:dyDescent="0.3">
      <c r="P104207" s="83"/>
    </row>
    <row r="104208" spans="16:16" x14ac:dyDescent="0.3">
      <c r="P104208" s="83"/>
    </row>
    <row r="104209" spans="16:16" x14ac:dyDescent="0.3">
      <c r="P104209" s="83"/>
    </row>
    <row r="104210" spans="16:16" x14ac:dyDescent="0.3">
      <c r="P104210" s="83"/>
    </row>
    <row r="104211" spans="16:16" x14ac:dyDescent="0.3">
      <c r="P104211" s="83"/>
    </row>
    <row r="104212" spans="16:16" x14ac:dyDescent="0.3">
      <c r="P104212" s="83"/>
    </row>
    <row r="104213" spans="16:16" x14ac:dyDescent="0.3">
      <c r="P104213" s="83"/>
    </row>
    <row r="104214" spans="16:16" x14ac:dyDescent="0.3">
      <c r="P104214" s="83"/>
    </row>
    <row r="104215" spans="16:16" x14ac:dyDescent="0.3">
      <c r="P104215" s="83"/>
    </row>
    <row r="104216" spans="16:16" x14ac:dyDescent="0.3">
      <c r="P104216" s="83"/>
    </row>
    <row r="104217" spans="16:16" x14ac:dyDescent="0.3">
      <c r="P104217" s="83"/>
    </row>
    <row r="104218" spans="16:16" x14ac:dyDescent="0.3">
      <c r="P104218" s="83"/>
    </row>
    <row r="104219" spans="16:16" x14ac:dyDescent="0.3">
      <c r="P104219" s="83"/>
    </row>
    <row r="104220" spans="16:16" x14ac:dyDescent="0.3">
      <c r="P104220" s="83"/>
    </row>
    <row r="104221" spans="16:16" x14ac:dyDescent="0.3">
      <c r="P104221" s="83"/>
    </row>
    <row r="104222" spans="16:16" x14ac:dyDescent="0.3">
      <c r="P104222" s="83"/>
    </row>
    <row r="104223" spans="16:16" x14ac:dyDescent="0.3">
      <c r="P104223" s="83"/>
    </row>
    <row r="104224" spans="16:16" x14ac:dyDescent="0.3">
      <c r="P104224" s="83"/>
    </row>
    <row r="104225" spans="16:16" x14ac:dyDescent="0.3">
      <c r="P104225" s="83"/>
    </row>
    <row r="104226" spans="16:16" x14ac:dyDescent="0.3">
      <c r="P104226" s="83"/>
    </row>
    <row r="104227" spans="16:16" x14ac:dyDescent="0.3">
      <c r="P104227" s="83"/>
    </row>
    <row r="104228" spans="16:16" x14ac:dyDescent="0.3">
      <c r="P104228" s="83"/>
    </row>
    <row r="104229" spans="16:16" x14ac:dyDescent="0.3">
      <c r="P104229" s="83"/>
    </row>
    <row r="104230" spans="16:16" x14ac:dyDescent="0.3">
      <c r="P104230" s="83"/>
    </row>
    <row r="104231" spans="16:16" x14ac:dyDescent="0.3">
      <c r="P104231" s="83"/>
    </row>
    <row r="104232" spans="16:16" x14ac:dyDescent="0.3">
      <c r="P104232" s="83"/>
    </row>
    <row r="104233" spans="16:16" x14ac:dyDescent="0.3">
      <c r="P104233" s="83"/>
    </row>
    <row r="104234" spans="16:16" x14ac:dyDescent="0.3">
      <c r="P104234" s="83"/>
    </row>
    <row r="104235" spans="16:16" x14ac:dyDescent="0.3">
      <c r="P104235" s="83"/>
    </row>
    <row r="104236" spans="16:16" x14ac:dyDescent="0.3">
      <c r="P104236" s="83"/>
    </row>
    <row r="104237" spans="16:16" x14ac:dyDescent="0.3">
      <c r="P104237" s="83"/>
    </row>
    <row r="104238" spans="16:16" x14ac:dyDescent="0.3">
      <c r="P104238" s="83"/>
    </row>
    <row r="104239" spans="16:16" x14ac:dyDescent="0.3">
      <c r="P104239" s="83"/>
    </row>
    <row r="104240" spans="16:16" x14ac:dyDescent="0.3">
      <c r="P104240" s="83"/>
    </row>
    <row r="104241" spans="16:16" x14ac:dyDescent="0.3">
      <c r="P104241" s="83"/>
    </row>
    <row r="104242" spans="16:16" x14ac:dyDescent="0.3">
      <c r="P104242" s="83"/>
    </row>
    <row r="104243" spans="16:16" x14ac:dyDescent="0.3">
      <c r="P104243" s="83"/>
    </row>
    <row r="104244" spans="16:16" x14ac:dyDescent="0.3">
      <c r="P104244" s="83"/>
    </row>
    <row r="104245" spans="16:16" x14ac:dyDescent="0.3">
      <c r="P104245" s="83"/>
    </row>
    <row r="104246" spans="16:16" x14ac:dyDescent="0.3">
      <c r="P104246" s="83"/>
    </row>
    <row r="104247" spans="16:16" x14ac:dyDescent="0.3">
      <c r="P104247" s="83"/>
    </row>
    <row r="104248" spans="16:16" x14ac:dyDescent="0.3">
      <c r="P104248" s="83"/>
    </row>
    <row r="104249" spans="16:16" x14ac:dyDescent="0.3">
      <c r="P104249" s="83"/>
    </row>
    <row r="104250" spans="16:16" x14ac:dyDescent="0.3">
      <c r="P104250" s="83"/>
    </row>
    <row r="104251" spans="16:16" x14ac:dyDescent="0.3">
      <c r="P104251" s="83"/>
    </row>
    <row r="104252" spans="16:16" x14ac:dyDescent="0.3">
      <c r="P104252" s="83"/>
    </row>
    <row r="104253" spans="16:16" x14ac:dyDescent="0.3">
      <c r="P104253" s="83"/>
    </row>
    <row r="104254" spans="16:16" x14ac:dyDescent="0.3">
      <c r="P104254" s="83"/>
    </row>
    <row r="104255" spans="16:16" x14ac:dyDescent="0.3">
      <c r="P104255" s="83"/>
    </row>
    <row r="104256" spans="16:16" x14ac:dyDescent="0.3">
      <c r="P104256" s="83"/>
    </row>
    <row r="104257" spans="16:16" x14ac:dyDescent="0.3">
      <c r="P104257" s="83"/>
    </row>
    <row r="104258" spans="16:16" x14ac:dyDescent="0.3">
      <c r="P104258" s="83"/>
    </row>
    <row r="104259" spans="16:16" x14ac:dyDescent="0.3">
      <c r="P104259" s="83"/>
    </row>
    <row r="104260" spans="16:16" x14ac:dyDescent="0.3">
      <c r="P104260" s="83"/>
    </row>
    <row r="104261" spans="16:16" x14ac:dyDescent="0.3">
      <c r="P104261" s="83"/>
    </row>
    <row r="104262" spans="16:16" x14ac:dyDescent="0.3">
      <c r="P104262" s="83"/>
    </row>
    <row r="104263" spans="16:16" x14ac:dyDescent="0.3">
      <c r="P104263" s="83"/>
    </row>
    <row r="104264" spans="16:16" x14ac:dyDescent="0.3">
      <c r="P104264" s="83"/>
    </row>
    <row r="104265" spans="16:16" x14ac:dyDescent="0.3">
      <c r="P104265" s="83"/>
    </row>
    <row r="104266" spans="16:16" x14ac:dyDescent="0.3">
      <c r="P104266" s="83"/>
    </row>
    <row r="104267" spans="16:16" x14ac:dyDescent="0.3">
      <c r="P104267" s="83"/>
    </row>
    <row r="104268" spans="16:16" x14ac:dyDescent="0.3">
      <c r="P104268" s="83"/>
    </row>
    <row r="104269" spans="16:16" x14ac:dyDescent="0.3">
      <c r="P104269" s="83"/>
    </row>
    <row r="104270" spans="16:16" x14ac:dyDescent="0.3">
      <c r="P104270" s="83"/>
    </row>
    <row r="104271" spans="16:16" x14ac:dyDescent="0.3">
      <c r="P104271" s="83"/>
    </row>
    <row r="104272" spans="16:16" x14ac:dyDescent="0.3">
      <c r="P104272" s="83"/>
    </row>
    <row r="104273" spans="16:16" x14ac:dyDescent="0.3">
      <c r="P104273" s="83"/>
    </row>
    <row r="104274" spans="16:16" x14ac:dyDescent="0.3">
      <c r="P104274" s="83"/>
    </row>
    <row r="104275" spans="16:16" x14ac:dyDescent="0.3">
      <c r="P104275" s="83"/>
    </row>
    <row r="104276" spans="16:16" x14ac:dyDescent="0.3">
      <c r="P104276" s="83"/>
    </row>
    <row r="104277" spans="16:16" x14ac:dyDescent="0.3">
      <c r="P104277" s="83"/>
    </row>
    <row r="104278" spans="16:16" x14ac:dyDescent="0.3">
      <c r="P104278" s="83"/>
    </row>
    <row r="104279" spans="16:16" x14ac:dyDescent="0.3">
      <c r="P104279" s="83"/>
    </row>
    <row r="104280" spans="16:16" x14ac:dyDescent="0.3">
      <c r="P104280" s="83"/>
    </row>
    <row r="104281" spans="16:16" x14ac:dyDescent="0.3">
      <c r="P104281" s="83"/>
    </row>
    <row r="104282" spans="16:16" x14ac:dyDescent="0.3">
      <c r="P104282" s="83"/>
    </row>
    <row r="104283" spans="16:16" x14ac:dyDescent="0.3">
      <c r="P104283" s="83"/>
    </row>
    <row r="104284" spans="16:16" x14ac:dyDescent="0.3">
      <c r="P104284" s="83"/>
    </row>
    <row r="104285" spans="16:16" x14ac:dyDescent="0.3">
      <c r="P104285" s="83"/>
    </row>
    <row r="104286" spans="16:16" x14ac:dyDescent="0.3">
      <c r="P104286" s="83"/>
    </row>
    <row r="104287" spans="16:16" x14ac:dyDescent="0.3">
      <c r="P104287" s="83"/>
    </row>
    <row r="104288" spans="16:16" x14ac:dyDescent="0.3">
      <c r="P104288" s="83"/>
    </row>
    <row r="104289" spans="16:16" x14ac:dyDescent="0.3">
      <c r="P104289" s="83"/>
    </row>
    <row r="104290" spans="16:16" x14ac:dyDescent="0.3">
      <c r="P104290" s="83"/>
    </row>
    <row r="104291" spans="16:16" x14ac:dyDescent="0.3">
      <c r="P104291" s="83"/>
    </row>
    <row r="104292" spans="16:16" x14ac:dyDescent="0.3">
      <c r="P104292" s="83"/>
    </row>
    <row r="104293" spans="16:16" x14ac:dyDescent="0.3">
      <c r="P104293" s="83"/>
    </row>
    <row r="104294" spans="16:16" x14ac:dyDescent="0.3">
      <c r="P104294" s="83"/>
    </row>
    <row r="104295" spans="16:16" x14ac:dyDescent="0.3">
      <c r="P104295" s="83"/>
    </row>
    <row r="104296" spans="16:16" x14ac:dyDescent="0.3">
      <c r="P104296" s="83"/>
    </row>
    <row r="104297" spans="16:16" x14ac:dyDescent="0.3">
      <c r="P104297" s="83"/>
    </row>
    <row r="104298" spans="16:16" x14ac:dyDescent="0.3">
      <c r="P104298" s="83"/>
    </row>
    <row r="104299" spans="16:16" x14ac:dyDescent="0.3">
      <c r="P104299" s="83"/>
    </row>
    <row r="104300" spans="16:16" x14ac:dyDescent="0.3">
      <c r="P104300" s="83"/>
    </row>
    <row r="104301" spans="16:16" x14ac:dyDescent="0.3">
      <c r="P104301" s="83"/>
    </row>
    <row r="104302" spans="16:16" x14ac:dyDescent="0.3">
      <c r="P104302" s="83"/>
    </row>
    <row r="104303" spans="16:16" x14ac:dyDescent="0.3">
      <c r="P104303" s="83"/>
    </row>
    <row r="104304" spans="16:16" x14ac:dyDescent="0.3">
      <c r="P104304" s="83"/>
    </row>
    <row r="104305" spans="16:16" x14ac:dyDescent="0.3">
      <c r="P104305" s="83"/>
    </row>
    <row r="104306" spans="16:16" x14ac:dyDescent="0.3">
      <c r="P104306" s="83"/>
    </row>
    <row r="104307" spans="16:16" x14ac:dyDescent="0.3">
      <c r="P104307" s="83"/>
    </row>
    <row r="104308" spans="16:16" x14ac:dyDescent="0.3">
      <c r="P104308" s="83"/>
    </row>
    <row r="104309" spans="16:16" x14ac:dyDescent="0.3">
      <c r="P104309" s="83"/>
    </row>
    <row r="104310" spans="16:16" x14ac:dyDescent="0.3">
      <c r="P104310" s="83"/>
    </row>
    <row r="104311" spans="16:16" x14ac:dyDescent="0.3">
      <c r="P104311" s="83"/>
    </row>
    <row r="104312" spans="16:16" x14ac:dyDescent="0.3">
      <c r="P104312" s="83"/>
    </row>
    <row r="104313" spans="16:16" x14ac:dyDescent="0.3">
      <c r="P104313" s="83"/>
    </row>
    <row r="104314" spans="16:16" x14ac:dyDescent="0.3">
      <c r="P104314" s="83"/>
    </row>
    <row r="104315" spans="16:16" x14ac:dyDescent="0.3">
      <c r="P104315" s="83"/>
    </row>
    <row r="104316" spans="16:16" x14ac:dyDescent="0.3">
      <c r="P104316" s="83"/>
    </row>
    <row r="104317" spans="16:16" x14ac:dyDescent="0.3">
      <c r="P104317" s="83"/>
    </row>
    <row r="104318" spans="16:16" x14ac:dyDescent="0.3">
      <c r="P104318" s="83"/>
    </row>
    <row r="104319" spans="16:16" x14ac:dyDescent="0.3">
      <c r="P104319" s="83"/>
    </row>
    <row r="104320" spans="16:16" x14ac:dyDescent="0.3">
      <c r="P104320" s="83"/>
    </row>
    <row r="104321" spans="16:16" x14ac:dyDescent="0.3">
      <c r="P104321" s="83"/>
    </row>
    <row r="104322" spans="16:16" x14ac:dyDescent="0.3">
      <c r="P104322" s="83"/>
    </row>
    <row r="104323" spans="16:16" x14ac:dyDescent="0.3">
      <c r="P104323" s="83"/>
    </row>
    <row r="104324" spans="16:16" x14ac:dyDescent="0.3">
      <c r="P104324" s="83"/>
    </row>
    <row r="104325" spans="16:16" x14ac:dyDescent="0.3">
      <c r="P104325" s="83"/>
    </row>
    <row r="104326" spans="16:16" x14ac:dyDescent="0.3">
      <c r="P104326" s="83"/>
    </row>
    <row r="104327" spans="16:16" x14ac:dyDescent="0.3">
      <c r="P104327" s="83"/>
    </row>
    <row r="104328" spans="16:16" x14ac:dyDescent="0.3">
      <c r="P104328" s="83"/>
    </row>
    <row r="104329" spans="16:16" x14ac:dyDescent="0.3">
      <c r="P104329" s="83"/>
    </row>
    <row r="104330" spans="16:16" x14ac:dyDescent="0.3">
      <c r="P104330" s="83"/>
    </row>
    <row r="104331" spans="16:16" x14ac:dyDescent="0.3">
      <c r="P104331" s="83"/>
    </row>
    <row r="104332" spans="16:16" x14ac:dyDescent="0.3">
      <c r="P104332" s="83"/>
    </row>
    <row r="104333" spans="16:16" x14ac:dyDescent="0.3">
      <c r="P104333" s="83"/>
    </row>
    <row r="104334" spans="16:16" x14ac:dyDescent="0.3">
      <c r="P104334" s="83"/>
    </row>
    <row r="104335" spans="16:16" x14ac:dyDescent="0.3">
      <c r="P104335" s="83"/>
    </row>
    <row r="104336" spans="16:16" x14ac:dyDescent="0.3">
      <c r="P104336" s="83"/>
    </row>
    <row r="104337" spans="16:16" x14ac:dyDescent="0.3">
      <c r="P104337" s="83"/>
    </row>
    <row r="104338" spans="16:16" x14ac:dyDescent="0.3">
      <c r="P104338" s="83"/>
    </row>
    <row r="104339" spans="16:16" x14ac:dyDescent="0.3">
      <c r="P104339" s="83"/>
    </row>
    <row r="104340" spans="16:16" x14ac:dyDescent="0.3">
      <c r="P104340" s="83"/>
    </row>
    <row r="104341" spans="16:16" x14ac:dyDescent="0.3">
      <c r="P104341" s="83"/>
    </row>
    <row r="104342" spans="16:16" x14ac:dyDescent="0.3">
      <c r="P104342" s="83"/>
    </row>
    <row r="104343" spans="16:16" x14ac:dyDescent="0.3">
      <c r="P104343" s="83"/>
    </row>
    <row r="104344" spans="16:16" x14ac:dyDescent="0.3">
      <c r="P104344" s="83"/>
    </row>
    <row r="104345" spans="16:16" x14ac:dyDescent="0.3">
      <c r="P104345" s="83"/>
    </row>
    <row r="104346" spans="16:16" x14ac:dyDescent="0.3">
      <c r="P104346" s="83"/>
    </row>
    <row r="104347" spans="16:16" x14ac:dyDescent="0.3">
      <c r="P104347" s="83"/>
    </row>
    <row r="104348" spans="16:16" x14ac:dyDescent="0.3">
      <c r="P104348" s="83"/>
    </row>
    <row r="104349" spans="16:16" x14ac:dyDescent="0.3">
      <c r="P104349" s="83"/>
    </row>
    <row r="104350" spans="16:16" x14ac:dyDescent="0.3">
      <c r="P104350" s="83"/>
    </row>
    <row r="104351" spans="16:16" x14ac:dyDescent="0.3">
      <c r="P104351" s="83"/>
    </row>
    <row r="104352" spans="16:16" x14ac:dyDescent="0.3">
      <c r="P104352" s="83"/>
    </row>
    <row r="104353" spans="16:16" x14ac:dyDescent="0.3">
      <c r="P104353" s="83"/>
    </row>
    <row r="104354" spans="16:16" x14ac:dyDescent="0.3">
      <c r="P104354" s="83"/>
    </row>
    <row r="104355" spans="16:16" x14ac:dyDescent="0.3">
      <c r="P104355" s="83"/>
    </row>
    <row r="104356" spans="16:16" x14ac:dyDescent="0.3">
      <c r="P104356" s="83"/>
    </row>
    <row r="104357" spans="16:16" x14ac:dyDescent="0.3">
      <c r="P104357" s="83"/>
    </row>
    <row r="104358" spans="16:16" x14ac:dyDescent="0.3">
      <c r="P104358" s="83"/>
    </row>
    <row r="104359" spans="16:16" x14ac:dyDescent="0.3">
      <c r="P104359" s="83"/>
    </row>
    <row r="104360" spans="16:16" x14ac:dyDescent="0.3">
      <c r="P104360" s="83"/>
    </row>
    <row r="104361" spans="16:16" x14ac:dyDescent="0.3">
      <c r="P104361" s="83"/>
    </row>
    <row r="104362" spans="16:16" x14ac:dyDescent="0.3">
      <c r="P104362" s="83"/>
    </row>
    <row r="104363" spans="16:16" x14ac:dyDescent="0.3">
      <c r="P104363" s="83"/>
    </row>
    <row r="104364" spans="16:16" x14ac:dyDescent="0.3">
      <c r="P104364" s="83"/>
    </row>
    <row r="104365" spans="16:16" x14ac:dyDescent="0.3">
      <c r="P104365" s="83"/>
    </row>
    <row r="104366" spans="16:16" x14ac:dyDescent="0.3">
      <c r="P104366" s="83"/>
    </row>
    <row r="104367" spans="16:16" x14ac:dyDescent="0.3">
      <c r="P104367" s="83"/>
    </row>
    <row r="104368" spans="16:16" x14ac:dyDescent="0.3">
      <c r="P104368" s="83"/>
    </row>
    <row r="104369" spans="16:16" x14ac:dyDescent="0.3">
      <c r="P104369" s="83"/>
    </row>
    <row r="104370" spans="16:16" x14ac:dyDescent="0.3">
      <c r="P104370" s="83"/>
    </row>
    <row r="104371" spans="16:16" x14ac:dyDescent="0.3">
      <c r="P104371" s="83"/>
    </row>
    <row r="104372" spans="16:16" x14ac:dyDescent="0.3">
      <c r="P104372" s="83"/>
    </row>
    <row r="104373" spans="16:16" x14ac:dyDescent="0.3">
      <c r="P104373" s="83"/>
    </row>
    <row r="104374" spans="16:16" x14ac:dyDescent="0.3">
      <c r="P104374" s="83"/>
    </row>
    <row r="104375" spans="16:16" x14ac:dyDescent="0.3">
      <c r="P104375" s="83"/>
    </row>
    <row r="104376" spans="16:16" x14ac:dyDescent="0.3">
      <c r="P104376" s="83"/>
    </row>
    <row r="104377" spans="16:16" x14ac:dyDescent="0.3">
      <c r="P104377" s="83"/>
    </row>
    <row r="104378" spans="16:16" x14ac:dyDescent="0.3">
      <c r="P104378" s="83"/>
    </row>
    <row r="104379" spans="16:16" x14ac:dyDescent="0.3">
      <c r="P104379" s="83"/>
    </row>
    <row r="104380" spans="16:16" x14ac:dyDescent="0.3">
      <c r="P104380" s="83"/>
    </row>
    <row r="104381" spans="16:16" x14ac:dyDescent="0.3">
      <c r="P104381" s="83"/>
    </row>
    <row r="104382" spans="16:16" x14ac:dyDescent="0.3">
      <c r="P104382" s="83"/>
    </row>
    <row r="104383" spans="16:16" x14ac:dyDescent="0.3">
      <c r="P104383" s="83"/>
    </row>
    <row r="104384" spans="16:16" x14ac:dyDescent="0.3">
      <c r="P104384" s="83"/>
    </row>
    <row r="104385" spans="16:16" x14ac:dyDescent="0.3">
      <c r="P104385" s="83"/>
    </row>
    <row r="104386" spans="16:16" x14ac:dyDescent="0.3">
      <c r="P104386" s="83"/>
    </row>
    <row r="104387" spans="16:16" x14ac:dyDescent="0.3">
      <c r="P104387" s="83"/>
    </row>
    <row r="104388" spans="16:16" x14ac:dyDescent="0.3">
      <c r="P104388" s="83"/>
    </row>
    <row r="104389" spans="16:16" x14ac:dyDescent="0.3">
      <c r="P104389" s="83"/>
    </row>
    <row r="104390" spans="16:16" x14ac:dyDescent="0.3">
      <c r="P104390" s="83"/>
    </row>
    <row r="104391" spans="16:16" x14ac:dyDescent="0.3">
      <c r="P104391" s="83"/>
    </row>
    <row r="104392" spans="16:16" x14ac:dyDescent="0.3">
      <c r="P104392" s="83"/>
    </row>
    <row r="104393" spans="16:16" x14ac:dyDescent="0.3">
      <c r="P104393" s="83"/>
    </row>
    <row r="104394" spans="16:16" x14ac:dyDescent="0.3">
      <c r="P104394" s="83"/>
    </row>
    <row r="104395" spans="16:16" x14ac:dyDescent="0.3">
      <c r="P104395" s="83"/>
    </row>
    <row r="104396" spans="16:16" x14ac:dyDescent="0.3">
      <c r="P104396" s="83"/>
    </row>
    <row r="104397" spans="16:16" x14ac:dyDescent="0.3">
      <c r="P104397" s="83"/>
    </row>
    <row r="104398" spans="16:16" x14ac:dyDescent="0.3">
      <c r="P104398" s="83"/>
    </row>
    <row r="104399" spans="16:16" x14ac:dyDescent="0.3">
      <c r="P104399" s="83"/>
    </row>
    <row r="104400" spans="16:16" x14ac:dyDescent="0.3">
      <c r="P104400" s="83"/>
    </row>
    <row r="104401" spans="16:16" x14ac:dyDescent="0.3">
      <c r="P104401" s="83"/>
    </row>
    <row r="104402" spans="16:16" x14ac:dyDescent="0.3">
      <c r="P104402" s="83"/>
    </row>
    <row r="104403" spans="16:16" x14ac:dyDescent="0.3">
      <c r="P104403" s="83"/>
    </row>
    <row r="104404" spans="16:16" x14ac:dyDescent="0.3">
      <c r="P104404" s="83"/>
    </row>
    <row r="104405" spans="16:16" x14ac:dyDescent="0.3">
      <c r="P104405" s="83"/>
    </row>
    <row r="104406" spans="16:16" x14ac:dyDescent="0.3">
      <c r="P104406" s="83"/>
    </row>
    <row r="104407" spans="16:16" x14ac:dyDescent="0.3">
      <c r="P104407" s="83"/>
    </row>
    <row r="104408" spans="16:16" x14ac:dyDescent="0.3">
      <c r="P104408" s="83"/>
    </row>
    <row r="104409" spans="16:16" x14ac:dyDescent="0.3">
      <c r="P104409" s="83"/>
    </row>
    <row r="104410" spans="16:16" x14ac:dyDescent="0.3">
      <c r="P104410" s="83"/>
    </row>
    <row r="104411" spans="16:16" x14ac:dyDescent="0.3">
      <c r="P104411" s="83"/>
    </row>
    <row r="104412" spans="16:16" x14ac:dyDescent="0.3">
      <c r="P104412" s="83"/>
    </row>
    <row r="104413" spans="16:16" x14ac:dyDescent="0.3">
      <c r="P104413" s="83"/>
    </row>
    <row r="104414" spans="16:16" x14ac:dyDescent="0.3">
      <c r="P104414" s="83"/>
    </row>
    <row r="104415" spans="16:16" x14ac:dyDescent="0.3">
      <c r="P104415" s="83"/>
    </row>
    <row r="104416" spans="16:16" x14ac:dyDescent="0.3">
      <c r="P104416" s="83"/>
    </row>
    <row r="104417" spans="16:16" x14ac:dyDescent="0.3">
      <c r="P104417" s="83"/>
    </row>
    <row r="104418" spans="16:16" x14ac:dyDescent="0.3">
      <c r="P104418" s="83"/>
    </row>
    <row r="104419" spans="16:16" x14ac:dyDescent="0.3">
      <c r="P104419" s="83"/>
    </row>
    <row r="104420" spans="16:16" x14ac:dyDescent="0.3">
      <c r="P104420" s="83"/>
    </row>
    <row r="104421" spans="16:16" x14ac:dyDescent="0.3">
      <c r="P104421" s="83"/>
    </row>
    <row r="104422" spans="16:16" x14ac:dyDescent="0.3">
      <c r="P104422" s="83"/>
    </row>
    <row r="104423" spans="16:16" x14ac:dyDescent="0.3">
      <c r="P104423" s="83"/>
    </row>
    <row r="104424" spans="16:16" x14ac:dyDescent="0.3">
      <c r="P104424" s="83"/>
    </row>
    <row r="104425" spans="16:16" x14ac:dyDescent="0.3">
      <c r="P104425" s="83"/>
    </row>
    <row r="104426" spans="16:16" x14ac:dyDescent="0.3">
      <c r="P104426" s="83"/>
    </row>
    <row r="104427" spans="16:16" x14ac:dyDescent="0.3">
      <c r="P104427" s="83"/>
    </row>
    <row r="104428" spans="16:16" x14ac:dyDescent="0.3">
      <c r="P104428" s="83"/>
    </row>
    <row r="104429" spans="16:16" x14ac:dyDescent="0.3">
      <c r="P104429" s="83"/>
    </row>
    <row r="104430" spans="16:16" x14ac:dyDescent="0.3">
      <c r="P104430" s="83"/>
    </row>
    <row r="104431" spans="16:16" x14ac:dyDescent="0.3">
      <c r="P104431" s="83"/>
    </row>
    <row r="104432" spans="16:16" x14ac:dyDescent="0.3">
      <c r="P104432" s="83"/>
    </row>
    <row r="104433" spans="16:16" x14ac:dyDescent="0.3">
      <c r="P104433" s="83"/>
    </row>
    <row r="104434" spans="16:16" x14ac:dyDescent="0.3">
      <c r="P104434" s="83"/>
    </row>
    <row r="104435" spans="16:16" x14ac:dyDescent="0.3">
      <c r="P104435" s="83"/>
    </row>
    <row r="104436" spans="16:16" x14ac:dyDescent="0.3">
      <c r="P104436" s="83"/>
    </row>
    <row r="104437" spans="16:16" x14ac:dyDescent="0.3">
      <c r="P104437" s="83"/>
    </row>
    <row r="104438" spans="16:16" x14ac:dyDescent="0.3">
      <c r="P104438" s="83"/>
    </row>
    <row r="104439" spans="16:16" x14ac:dyDescent="0.3">
      <c r="P104439" s="83"/>
    </row>
    <row r="104440" spans="16:16" x14ac:dyDescent="0.3">
      <c r="P104440" s="83"/>
    </row>
    <row r="104441" spans="16:16" x14ac:dyDescent="0.3">
      <c r="P104441" s="83"/>
    </row>
    <row r="104442" spans="16:16" x14ac:dyDescent="0.3">
      <c r="P104442" s="83"/>
    </row>
    <row r="104443" spans="16:16" x14ac:dyDescent="0.3">
      <c r="P104443" s="83"/>
    </row>
    <row r="104444" spans="16:16" x14ac:dyDescent="0.3">
      <c r="P104444" s="83"/>
    </row>
    <row r="104445" spans="16:16" x14ac:dyDescent="0.3">
      <c r="P104445" s="83"/>
    </row>
    <row r="104446" spans="16:16" x14ac:dyDescent="0.3">
      <c r="P104446" s="83"/>
    </row>
    <row r="104447" spans="16:16" x14ac:dyDescent="0.3">
      <c r="P104447" s="83"/>
    </row>
    <row r="104448" spans="16:16" x14ac:dyDescent="0.3">
      <c r="P104448" s="83"/>
    </row>
    <row r="104449" spans="16:16" x14ac:dyDescent="0.3">
      <c r="P104449" s="83"/>
    </row>
    <row r="104450" spans="16:16" x14ac:dyDescent="0.3">
      <c r="P104450" s="83"/>
    </row>
    <row r="104451" spans="16:16" x14ac:dyDescent="0.3">
      <c r="P104451" s="83"/>
    </row>
    <row r="104452" spans="16:16" x14ac:dyDescent="0.3">
      <c r="P104452" s="83"/>
    </row>
    <row r="104453" spans="16:16" x14ac:dyDescent="0.3">
      <c r="P104453" s="83"/>
    </row>
    <row r="104454" spans="16:16" x14ac:dyDescent="0.3">
      <c r="P104454" s="83"/>
    </row>
    <row r="104455" spans="16:16" x14ac:dyDescent="0.3">
      <c r="P104455" s="83"/>
    </row>
    <row r="104456" spans="16:16" x14ac:dyDescent="0.3">
      <c r="P104456" s="83"/>
    </row>
    <row r="104457" spans="16:16" x14ac:dyDescent="0.3">
      <c r="P104457" s="83"/>
    </row>
    <row r="104458" spans="16:16" x14ac:dyDescent="0.3">
      <c r="P104458" s="83"/>
    </row>
    <row r="104459" spans="16:16" x14ac:dyDescent="0.3">
      <c r="P104459" s="83"/>
    </row>
    <row r="104460" spans="16:16" x14ac:dyDescent="0.3">
      <c r="P104460" s="83"/>
    </row>
    <row r="104461" spans="16:16" x14ac:dyDescent="0.3">
      <c r="P104461" s="83"/>
    </row>
    <row r="104462" spans="16:16" x14ac:dyDescent="0.3">
      <c r="P104462" s="83"/>
    </row>
    <row r="104463" spans="16:16" x14ac:dyDescent="0.3">
      <c r="P104463" s="83"/>
    </row>
    <row r="104464" spans="16:16" x14ac:dyDescent="0.3">
      <c r="P104464" s="83"/>
    </row>
    <row r="104465" spans="16:16" x14ac:dyDescent="0.3">
      <c r="P104465" s="83"/>
    </row>
    <row r="104466" spans="16:16" x14ac:dyDescent="0.3">
      <c r="P104466" s="83"/>
    </row>
    <row r="104467" spans="16:16" x14ac:dyDescent="0.3">
      <c r="P104467" s="83"/>
    </row>
    <row r="104468" spans="16:16" x14ac:dyDescent="0.3">
      <c r="P104468" s="83"/>
    </row>
    <row r="104469" spans="16:16" x14ac:dyDescent="0.3">
      <c r="P104469" s="83"/>
    </row>
    <row r="104470" spans="16:16" x14ac:dyDescent="0.3">
      <c r="P104470" s="83"/>
    </row>
    <row r="104471" spans="16:16" x14ac:dyDescent="0.3">
      <c r="P104471" s="83"/>
    </row>
    <row r="104472" spans="16:16" x14ac:dyDescent="0.3">
      <c r="P104472" s="83"/>
    </row>
    <row r="104473" spans="16:16" x14ac:dyDescent="0.3">
      <c r="P104473" s="83"/>
    </row>
    <row r="104474" spans="16:16" x14ac:dyDescent="0.3">
      <c r="P104474" s="83"/>
    </row>
    <row r="104475" spans="16:16" x14ac:dyDescent="0.3">
      <c r="P104475" s="83"/>
    </row>
    <row r="104476" spans="16:16" x14ac:dyDescent="0.3">
      <c r="P104476" s="83"/>
    </row>
    <row r="104477" spans="16:16" x14ac:dyDescent="0.3">
      <c r="P104477" s="83"/>
    </row>
    <row r="104478" spans="16:16" x14ac:dyDescent="0.3">
      <c r="P104478" s="83"/>
    </row>
    <row r="104479" spans="16:16" x14ac:dyDescent="0.3">
      <c r="P104479" s="83"/>
    </row>
    <row r="104480" spans="16:16" x14ac:dyDescent="0.3">
      <c r="P104480" s="83"/>
    </row>
    <row r="104481" spans="16:16" x14ac:dyDescent="0.3">
      <c r="P104481" s="83"/>
    </row>
    <row r="104482" spans="16:16" x14ac:dyDescent="0.3">
      <c r="P104482" s="83"/>
    </row>
    <row r="104483" spans="16:16" x14ac:dyDescent="0.3">
      <c r="P104483" s="83"/>
    </row>
    <row r="104484" spans="16:16" x14ac:dyDescent="0.3">
      <c r="P104484" s="83"/>
    </row>
    <row r="104485" spans="16:16" x14ac:dyDescent="0.3">
      <c r="P104485" s="83"/>
    </row>
    <row r="104486" spans="16:16" x14ac:dyDescent="0.3">
      <c r="P104486" s="83"/>
    </row>
    <row r="104487" spans="16:16" x14ac:dyDescent="0.3">
      <c r="P104487" s="83"/>
    </row>
    <row r="104488" spans="16:16" x14ac:dyDescent="0.3">
      <c r="P104488" s="83"/>
    </row>
    <row r="104489" spans="16:16" x14ac:dyDescent="0.3">
      <c r="P104489" s="83"/>
    </row>
    <row r="104490" spans="16:16" x14ac:dyDescent="0.3">
      <c r="P104490" s="83"/>
    </row>
    <row r="104491" spans="16:16" x14ac:dyDescent="0.3">
      <c r="P104491" s="83"/>
    </row>
    <row r="104492" spans="16:16" x14ac:dyDescent="0.3">
      <c r="P104492" s="83"/>
    </row>
    <row r="104493" spans="16:16" x14ac:dyDescent="0.3">
      <c r="P104493" s="83"/>
    </row>
    <row r="104494" spans="16:16" x14ac:dyDescent="0.3">
      <c r="P104494" s="83"/>
    </row>
    <row r="104495" spans="16:16" x14ac:dyDescent="0.3">
      <c r="P104495" s="83"/>
    </row>
    <row r="104496" spans="16:16" x14ac:dyDescent="0.3">
      <c r="P104496" s="83"/>
    </row>
    <row r="104497" spans="16:16" x14ac:dyDescent="0.3">
      <c r="P104497" s="83"/>
    </row>
    <row r="104498" spans="16:16" x14ac:dyDescent="0.3">
      <c r="P104498" s="83"/>
    </row>
    <row r="104499" spans="16:16" x14ac:dyDescent="0.3">
      <c r="P104499" s="83"/>
    </row>
    <row r="104500" spans="16:16" x14ac:dyDescent="0.3">
      <c r="P104500" s="83"/>
    </row>
    <row r="104501" spans="16:16" x14ac:dyDescent="0.3">
      <c r="P104501" s="83"/>
    </row>
    <row r="104502" spans="16:16" x14ac:dyDescent="0.3">
      <c r="P104502" s="83"/>
    </row>
    <row r="104503" spans="16:16" x14ac:dyDescent="0.3">
      <c r="P104503" s="83"/>
    </row>
    <row r="104504" spans="16:16" x14ac:dyDescent="0.3">
      <c r="P104504" s="83"/>
    </row>
    <row r="104505" spans="16:16" x14ac:dyDescent="0.3">
      <c r="P104505" s="83"/>
    </row>
    <row r="104506" spans="16:16" x14ac:dyDescent="0.3">
      <c r="P104506" s="83"/>
    </row>
    <row r="104507" spans="16:16" x14ac:dyDescent="0.3">
      <c r="P104507" s="83"/>
    </row>
    <row r="104508" spans="16:16" x14ac:dyDescent="0.3">
      <c r="P104508" s="83"/>
    </row>
    <row r="104509" spans="16:16" x14ac:dyDescent="0.3">
      <c r="P104509" s="83"/>
    </row>
    <row r="104510" spans="16:16" x14ac:dyDescent="0.3">
      <c r="P104510" s="83"/>
    </row>
    <row r="104511" spans="16:16" x14ac:dyDescent="0.3">
      <c r="P104511" s="83"/>
    </row>
    <row r="104512" spans="16:16" x14ac:dyDescent="0.3">
      <c r="P104512" s="83"/>
    </row>
    <row r="104513" spans="16:16" x14ac:dyDescent="0.3">
      <c r="P104513" s="83"/>
    </row>
    <row r="104514" spans="16:16" x14ac:dyDescent="0.3">
      <c r="P104514" s="83"/>
    </row>
    <row r="104515" spans="16:16" x14ac:dyDescent="0.3">
      <c r="P104515" s="83"/>
    </row>
    <row r="104516" spans="16:16" x14ac:dyDescent="0.3">
      <c r="P104516" s="83"/>
    </row>
    <row r="104517" spans="16:16" x14ac:dyDescent="0.3">
      <c r="P104517" s="83"/>
    </row>
    <row r="104518" spans="16:16" x14ac:dyDescent="0.3">
      <c r="P104518" s="83"/>
    </row>
    <row r="104519" spans="16:16" x14ac:dyDescent="0.3">
      <c r="P104519" s="83"/>
    </row>
    <row r="104520" spans="16:16" x14ac:dyDescent="0.3">
      <c r="P104520" s="83"/>
    </row>
    <row r="104521" spans="16:16" x14ac:dyDescent="0.3">
      <c r="P104521" s="83"/>
    </row>
    <row r="104522" spans="16:16" x14ac:dyDescent="0.3">
      <c r="P104522" s="83"/>
    </row>
    <row r="104523" spans="16:16" x14ac:dyDescent="0.3">
      <c r="P104523" s="83"/>
    </row>
    <row r="104524" spans="16:16" x14ac:dyDescent="0.3">
      <c r="P104524" s="83"/>
    </row>
    <row r="104525" spans="16:16" x14ac:dyDescent="0.3">
      <c r="P104525" s="83"/>
    </row>
    <row r="104526" spans="16:16" x14ac:dyDescent="0.3">
      <c r="P104526" s="83"/>
    </row>
    <row r="104527" spans="16:16" x14ac:dyDescent="0.3">
      <c r="P104527" s="83"/>
    </row>
    <row r="104528" spans="16:16" x14ac:dyDescent="0.3">
      <c r="P104528" s="83"/>
    </row>
    <row r="104529" spans="16:16" x14ac:dyDescent="0.3">
      <c r="P104529" s="83"/>
    </row>
    <row r="104530" spans="16:16" x14ac:dyDescent="0.3">
      <c r="P104530" s="83"/>
    </row>
    <row r="104531" spans="16:16" x14ac:dyDescent="0.3">
      <c r="P104531" s="83"/>
    </row>
    <row r="104532" spans="16:16" x14ac:dyDescent="0.3">
      <c r="P104532" s="83"/>
    </row>
    <row r="104533" spans="16:16" x14ac:dyDescent="0.3">
      <c r="P104533" s="83"/>
    </row>
    <row r="104534" spans="16:16" x14ac:dyDescent="0.3">
      <c r="P104534" s="83"/>
    </row>
    <row r="104535" spans="16:16" x14ac:dyDescent="0.3">
      <c r="P104535" s="83"/>
    </row>
    <row r="104536" spans="16:16" x14ac:dyDescent="0.3">
      <c r="P104536" s="83"/>
    </row>
    <row r="104537" spans="16:16" x14ac:dyDescent="0.3">
      <c r="P104537" s="83"/>
    </row>
    <row r="104538" spans="16:16" x14ac:dyDescent="0.3">
      <c r="P104538" s="83"/>
    </row>
    <row r="104539" spans="16:16" x14ac:dyDescent="0.3">
      <c r="P104539" s="83"/>
    </row>
    <row r="104540" spans="16:16" x14ac:dyDescent="0.3">
      <c r="P104540" s="83"/>
    </row>
    <row r="104541" spans="16:16" x14ac:dyDescent="0.3">
      <c r="P104541" s="83"/>
    </row>
    <row r="104542" spans="16:16" x14ac:dyDescent="0.3">
      <c r="P104542" s="83"/>
    </row>
    <row r="104543" spans="16:16" x14ac:dyDescent="0.3">
      <c r="P104543" s="83"/>
    </row>
    <row r="104544" spans="16:16" x14ac:dyDescent="0.3">
      <c r="P104544" s="83"/>
    </row>
    <row r="104545" spans="16:16" x14ac:dyDescent="0.3">
      <c r="P104545" s="83"/>
    </row>
    <row r="104546" spans="16:16" x14ac:dyDescent="0.3">
      <c r="P104546" s="83"/>
    </row>
    <row r="104547" spans="16:16" x14ac:dyDescent="0.3">
      <c r="P104547" s="83"/>
    </row>
    <row r="104548" spans="16:16" x14ac:dyDescent="0.3">
      <c r="P104548" s="83"/>
    </row>
    <row r="104549" spans="16:16" x14ac:dyDescent="0.3">
      <c r="P104549" s="83"/>
    </row>
    <row r="104550" spans="16:16" x14ac:dyDescent="0.3">
      <c r="P104550" s="83"/>
    </row>
    <row r="104551" spans="16:16" x14ac:dyDescent="0.3">
      <c r="P104551" s="83"/>
    </row>
    <row r="104552" spans="16:16" x14ac:dyDescent="0.3">
      <c r="P104552" s="83"/>
    </row>
    <row r="104553" spans="16:16" x14ac:dyDescent="0.3">
      <c r="P104553" s="83"/>
    </row>
    <row r="104554" spans="16:16" x14ac:dyDescent="0.3">
      <c r="P104554" s="83"/>
    </row>
    <row r="104555" spans="16:16" x14ac:dyDescent="0.3">
      <c r="P104555" s="83"/>
    </row>
    <row r="104556" spans="16:16" x14ac:dyDescent="0.3">
      <c r="P104556" s="83"/>
    </row>
    <row r="104557" spans="16:16" x14ac:dyDescent="0.3">
      <c r="P104557" s="83"/>
    </row>
    <row r="104558" spans="16:16" x14ac:dyDescent="0.3">
      <c r="P104558" s="83"/>
    </row>
    <row r="104559" spans="16:16" x14ac:dyDescent="0.3">
      <c r="P104559" s="83"/>
    </row>
    <row r="104560" spans="16:16" x14ac:dyDescent="0.3">
      <c r="P104560" s="83"/>
    </row>
    <row r="104561" spans="16:16" x14ac:dyDescent="0.3">
      <c r="P104561" s="83"/>
    </row>
    <row r="104562" spans="16:16" x14ac:dyDescent="0.3">
      <c r="P104562" s="83"/>
    </row>
    <row r="104563" spans="16:16" x14ac:dyDescent="0.3">
      <c r="P104563" s="83"/>
    </row>
    <row r="104564" spans="16:16" x14ac:dyDescent="0.3">
      <c r="P104564" s="83"/>
    </row>
    <row r="104565" spans="16:16" x14ac:dyDescent="0.3">
      <c r="P104565" s="83"/>
    </row>
    <row r="104566" spans="16:16" x14ac:dyDescent="0.3">
      <c r="P104566" s="83"/>
    </row>
    <row r="104567" spans="16:16" x14ac:dyDescent="0.3">
      <c r="P104567" s="83"/>
    </row>
    <row r="104568" spans="16:16" x14ac:dyDescent="0.3">
      <c r="P104568" s="83"/>
    </row>
    <row r="104569" spans="16:16" x14ac:dyDescent="0.3">
      <c r="P104569" s="83"/>
    </row>
    <row r="104570" spans="16:16" x14ac:dyDescent="0.3">
      <c r="P104570" s="83"/>
    </row>
    <row r="104571" spans="16:16" x14ac:dyDescent="0.3">
      <c r="P104571" s="83"/>
    </row>
    <row r="104572" spans="16:16" x14ac:dyDescent="0.3">
      <c r="P104572" s="83"/>
    </row>
    <row r="104573" spans="16:16" x14ac:dyDescent="0.3">
      <c r="P104573" s="83"/>
    </row>
    <row r="104574" spans="16:16" x14ac:dyDescent="0.3">
      <c r="P104574" s="83"/>
    </row>
    <row r="104575" spans="16:16" x14ac:dyDescent="0.3">
      <c r="P104575" s="83"/>
    </row>
    <row r="104576" spans="16:16" x14ac:dyDescent="0.3">
      <c r="P104576" s="83"/>
    </row>
    <row r="104577" spans="16:16" x14ac:dyDescent="0.3">
      <c r="P104577" s="83"/>
    </row>
    <row r="104578" spans="16:16" x14ac:dyDescent="0.3">
      <c r="P104578" s="83"/>
    </row>
    <row r="104579" spans="16:16" x14ac:dyDescent="0.3">
      <c r="P104579" s="83"/>
    </row>
    <row r="104580" spans="16:16" x14ac:dyDescent="0.3">
      <c r="P104580" s="83"/>
    </row>
    <row r="104581" spans="16:16" x14ac:dyDescent="0.3">
      <c r="P104581" s="83"/>
    </row>
    <row r="104582" spans="16:16" x14ac:dyDescent="0.3">
      <c r="P104582" s="83"/>
    </row>
    <row r="104583" spans="16:16" x14ac:dyDescent="0.3">
      <c r="P104583" s="83"/>
    </row>
    <row r="104584" spans="16:16" x14ac:dyDescent="0.3">
      <c r="P104584" s="83"/>
    </row>
    <row r="104585" spans="16:16" x14ac:dyDescent="0.3">
      <c r="P104585" s="83"/>
    </row>
    <row r="104586" spans="16:16" x14ac:dyDescent="0.3">
      <c r="P104586" s="83"/>
    </row>
    <row r="104587" spans="16:16" x14ac:dyDescent="0.3">
      <c r="P104587" s="83"/>
    </row>
    <row r="104588" spans="16:16" x14ac:dyDescent="0.3">
      <c r="P104588" s="83"/>
    </row>
    <row r="104589" spans="16:16" x14ac:dyDescent="0.3">
      <c r="P104589" s="83"/>
    </row>
    <row r="104590" spans="16:16" x14ac:dyDescent="0.3">
      <c r="P104590" s="83"/>
    </row>
    <row r="104591" spans="16:16" x14ac:dyDescent="0.3">
      <c r="P104591" s="83"/>
    </row>
    <row r="104592" spans="16:16" x14ac:dyDescent="0.3">
      <c r="P104592" s="83"/>
    </row>
    <row r="104593" spans="16:16" x14ac:dyDescent="0.3">
      <c r="P104593" s="83"/>
    </row>
    <row r="104594" spans="16:16" x14ac:dyDescent="0.3">
      <c r="P104594" s="83"/>
    </row>
    <row r="104595" spans="16:16" x14ac:dyDescent="0.3">
      <c r="P104595" s="83"/>
    </row>
    <row r="104596" spans="16:16" x14ac:dyDescent="0.3">
      <c r="P104596" s="83"/>
    </row>
    <row r="104597" spans="16:16" x14ac:dyDescent="0.3">
      <c r="P104597" s="83"/>
    </row>
    <row r="104598" spans="16:16" x14ac:dyDescent="0.3">
      <c r="P104598" s="83"/>
    </row>
    <row r="104599" spans="16:16" x14ac:dyDescent="0.3">
      <c r="P104599" s="83"/>
    </row>
    <row r="104600" spans="16:16" x14ac:dyDescent="0.3">
      <c r="P104600" s="83"/>
    </row>
    <row r="104601" spans="16:16" x14ac:dyDescent="0.3">
      <c r="P104601" s="83"/>
    </row>
    <row r="104602" spans="16:16" x14ac:dyDescent="0.3">
      <c r="P104602" s="83"/>
    </row>
    <row r="104603" spans="16:16" x14ac:dyDescent="0.3">
      <c r="P104603" s="83"/>
    </row>
    <row r="104604" spans="16:16" x14ac:dyDescent="0.3">
      <c r="P104604" s="83"/>
    </row>
    <row r="104605" spans="16:16" x14ac:dyDescent="0.3">
      <c r="P104605" s="83"/>
    </row>
    <row r="104606" spans="16:16" x14ac:dyDescent="0.3">
      <c r="P104606" s="83"/>
    </row>
    <row r="104607" spans="16:16" x14ac:dyDescent="0.3">
      <c r="P104607" s="83"/>
    </row>
    <row r="104608" spans="16:16" x14ac:dyDescent="0.3">
      <c r="P104608" s="83"/>
    </row>
    <row r="104609" spans="16:16" x14ac:dyDescent="0.3">
      <c r="P104609" s="83"/>
    </row>
    <row r="104610" spans="16:16" x14ac:dyDescent="0.3">
      <c r="P104610" s="83"/>
    </row>
    <row r="104611" spans="16:16" x14ac:dyDescent="0.3">
      <c r="P104611" s="83"/>
    </row>
    <row r="104612" spans="16:16" x14ac:dyDescent="0.3">
      <c r="P104612" s="83"/>
    </row>
    <row r="104613" spans="16:16" x14ac:dyDescent="0.3">
      <c r="P104613" s="83"/>
    </row>
    <row r="104614" spans="16:16" x14ac:dyDescent="0.3">
      <c r="P104614" s="83"/>
    </row>
    <row r="104615" spans="16:16" x14ac:dyDescent="0.3">
      <c r="P104615" s="83"/>
    </row>
    <row r="104616" spans="16:16" x14ac:dyDescent="0.3">
      <c r="P104616" s="83"/>
    </row>
    <row r="104617" spans="16:16" x14ac:dyDescent="0.3">
      <c r="P104617" s="83"/>
    </row>
    <row r="104618" spans="16:16" x14ac:dyDescent="0.3">
      <c r="P104618" s="83"/>
    </row>
    <row r="104619" spans="16:16" x14ac:dyDescent="0.3">
      <c r="P104619" s="83"/>
    </row>
    <row r="104620" spans="16:16" x14ac:dyDescent="0.3">
      <c r="P104620" s="83"/>
    </row>
    <row r="104621" spans="16:16" x14ac:dyDescent="0.3">
      <c r="P104621" s="83"/>
    </row>
    <row r="104622" spans="16:16" x14ac:dyDescent="0.3">
      <c r="P104622" s="83"/>
    </row>
    <row r="104623" spans="16:16" x14ac:dyDescent="0.3">
      <c r="P104623" s="83"/>
    </row>
    <row r="104624" spans="16:16" x14ac:dyDescent="0.3">
      <c r="P104624" s="83"/>
    </row>
    <row r="104625" spans="16:16" x14ac:dyDescent="0.3">
      <c r="P104625" s="83"/>
    </row>
    <row r="104626" spans="16:16" x14ac:dyDescent="0.3">
      <c r="P104626" s="83"/>
    </row>
    <row r="104627" spans="16:16" x14ac:dyDescent="0.3">
      <c r="P104627" s="83"/>
    </row>
    <row r="104628" spans="16:16" x14ac:dyDescent="0.3">
      <c r="P104628" s="83"/>
    </row>
    <row r="104629" spans="16:16" x14ac:dyDescent="0.3">
      <c r="P104629" s="83"/>
    </row>
    <row r="104630" spans="16:16" x14ac:dyDescent="0.3">
      <c r="P104630" s="83"/>
    </row>
    <row r="104631" spans="16:16" x14ac:dyDescent="0.3">
      <c r="P104631" s="83"/>
    </row>
    <row r="104632" spans="16:16" x14ac:dyDescent="0.3">
      <c r="P104632" s="83"/>
    </row>
    <row r="104633" spans="16:16" x14ac:dyDescent="0.3">
      <c r="P104633" s="83"/>
    </row>
    <row r="104634" spans="16:16" x14ac:dyDescent="0.3">
      <c r="P104634" s="83"/>
    </row>
    <row r="104635" spans="16:16" x14ac:dyDescent="0.3">
      <c r="P104635" s="83"/>
    </row>
    <row r="104636" spans="16:16" x14ac:dyDescent="0.3">
      <c r="P104636" s="83"/>
    </row>
    <row r="104637" spans="16:16" x14ac:dyDescent="0.3">
      <c r="P104637" s="83"/>
    </row>
    <row r="104638" spans="16:16" x14ac:dyDescent="0.3">
      <c r="P104638" s="83"/>
    </row>
    <row r="104639" spans="16:16" x14ac:dyDescent="0.3">
      <c r="P104639" s="83"/>
    </row>
    <row r="104640" spans="16:16" x14ac:dyDescent="0.3">
      <c r="P104640" s="83"/>
    </row>
    <row r="104641" spans="16:16" x14ac:dyDescent="0.3">
      <c r="P104641" s="83"/>
    </row>
    <row r="104642" spans="16:16" x14ac:dyDescent="0.3">
      <c r="P104642" s="83"/>
    </row>
    <row r="104643" spans="16:16" x14ac:dyDescent="0.3">
      <c r="P104643" s="83"/>
    </row>
    <row r="104644" spans="16:16" x14ac:dyDescent="0.3">
      <c r="P104644" s="83"/>
    </row>
    <row r="104645" spans="16:16" x14ac:dyDescent="0.3">
      <c r="P104645" s="83"/>
    </row>
    <row r="104646" spans="16:16" x14ac:dyDescent="0.3">
      <c r="P104646" s="83"/>
    </row>
    <row r="104647" spans="16:16" x14ac:dyDescent="0.3">
      <c r="P104647" s="83"/>
    </row>
    <row r="104648" spans="16:16" x14ac:dyDescent="0.3">
      <c r="P104648" s="83"/>
    </row>
    <row r="104649" spans="16:16" x14ac:dyDescent="0.3">
      <c r="P104649" s="83"/>
    </row>
    <row r="104650" spans="16:16" x14ac:dyDescent="0.3">
      <c r="P104650" s="83"/>
    </row>
    <row r="104651" spans="16:16" x14ac:dyDescent="0.3">
      <c r="P104651" s="83"/>
    </row>
    <row r="104652" spans="16:16" x14ac:dyDescent="0.3">
      <c r="P104652" s="83"/>
    </row>
    <row r="104653" spans="16:16" x14ac:dyDescent="0.3">
      <c r="P104653" s="83"/>
    </row>
    <row r="104654" spans="16:16" x14ac:dyDescent="0.3">
      <c r="P104654" s="83"/>
    </row>
    <row r="104655" spans="16:16" x14ac:dyDescent="0.3">
      <c r="P104655" s="83"/>
    </row>
    <row r="104656" spans="16:16" x14ac:dyDescent="0.3">
      <c r="P104656" s="83"/>
    </row>
    <row r="104657" spans="16:16" x14ac:dyDescent="0.3">
      <c r="P104657" s="83"/>
    </row>
    <row r="104658" spans="16:16" x14ac:dyDescent="0.3">
      <c r="P104658" s="83"/>
    </row>
    <row r="104659" spans="16:16" x14ac:dyDescent="0.3">
      <c r="P104659" s="83"/>
    </row>
    <row r="104660" spans="16:16" x14ac:dyDescent="0.3">
      <c r="P104660" s="83"/>
    </row>
    <row r="104661" spans="16:16" x14ac:dyDescent="0.3">
      <c r="P104661" s="83"/>
    </row>
    <row r="104662" spans="16:16" x14ac:dyDescent="0.3">
      <c r="P104662" s="83"/>
    </row>
    <row r="104663" spans="16:16" x14ac:dyDescent="0.3">
      <c r="P104663" s="83"/>
    </row>
    <row r="104664" spans="16:16" x14ac:dyDescent="0.3">
      <c r="P104664" s="83"/>
    </row>
    <row r="104665" spans="16:16" x14ac:dyDescent="0.3">
      <c r="P104665" s="83"/>
    </row>
    <row r="104666" spans="16:16" x14ac:dyDescent="0.3">
      <c r="P104666" s="83"/>
    </row>
    <row r="104667" spans="16:16" x14ac:dyDescent="0.3">
      <c r="P104667" s="83"/>
    </row>
    <row r="104668" spans="16:16" x14ac:dyDescent="0.3">
      <c r="P104668" s="83"/>
    </row>
    <row r="104669" spans="16:16" x14ac:dyDescent="0.3">
      <c r="P104669" s="83"/>
    </row>
    <row r="104670" spans="16:16" x14ac:dyDescent="0.3">
      <c r="P104670" s="83"/>
    </row>
    <row r="104671" spans="16:16" x14ac:dyDescent="0.3">
      <c r="P104671" s="83"/>
    </row>
    <row r="104672" spans="16:16" x14ac:dyDescent="0.3">
      <c r="P104672" s="83"/>
    </row>
    <row r="104673" spans="16:16" x14ac:dyDescent="0.3">
      <c r="P104673" s="83"/>
    </row>
    <row r="104674" spans="16:16" x14ac:dyDescent="0.3">
      <c r="P104674" s="83"/>
    </row>
    <row r="104675" spans="16:16" x14ac:dyDescent="0.3">
      <c r="P104675" s="83"/>
    </row>
    <row r="104676" spans="16:16" x14ac:dyDescent="0.3">
      <c r="P104676" s="83"/>
    </row>
    <row r="104677" spans="16:16" x14ac:dyDescent="0.3">
      <c r="P104677" s="83"/>
    </row>
    <row r="104678" spans="16:16" x14ac:dyDescent="0.3">
      <c r="P104678" s="83"/>
    </row>
    <row r="104679" spans="16:16" x14ac:dyDescent="0.3">
      <c r="P104679" s="83"/>
    </row>
    <row r="104680" spans="16:16" x14ac:dyDescent="0.3">
      <c r="P104680" s="83"/>
    </row>
    <row r="104681" spans="16:16" x14ac:dyDescent="0.3">
      <c r="P104681" s="83"/>
    </row>
    <row r="104682" spans="16:16" x14ac:dyDescent="0.3">
      <c r="P104682" s="83"/>
    </row>
    <row r="104683" spans="16:16" x14ac:dyDescent="0.3">
      <c r="P104683" s="83"/>
    </row>
    <row r="104684" spans="16:16" x14ac:dyDescent="0.3">
      <c r="P104684" s="83"/>
    </row>
    <row r="104685" spans="16:16" x14ac:dyDescent="0.3">
      <c r="P104685" s="83"/>
    </row>
    <row r="104686" spans="16:16" x14ac:dyDescent="0.3">
      <c r="P104686" s="83"/>
    </row>
    <row r="104687" spans="16:16" x14ac:dyDescent="0.3">
      <c r="P104687" s="83"/>
    </row>
    <row r="104688" spans="16:16" x14ac:dyDescent="0.3">
      <c r="P104688" s="83"/>
    </row>
    <row r="104689" spans="16:16" x14ac:dyDescent="0.3">
      <c r="P104689" s="83"/>
    </row>
    <row r="104690" spans="16:16" x14ac:dyDescent="0.3">
      <c r="P104690" s="83"/>
    </row>
    <row r="104691" spans="16:16" x14ac:dyDescent="0.3">
      <c r="P104691" s="83"/>
    </row>
    <row r="104692" spans="16:16" x14ac:dyDescent="0.3">
      <c r="P104692" s="83"/>
    </row>
    <row r="104693" spans="16:16" x14ac:dyDescent="0.3">
      <c r="P104693" s="83"/>
    </row>
    <row r="104694" spans="16:16" x14ac:dyDescent="0.3">
      <c r="P104694" s="83"/>
    </row>
    <row r="104695" spans="16:16" x14ac:dyDescent="0.3">
      <c r="P104695" s="83"/>
    </row>
    <row r="104696" spans="16:16" x14ac:dyDescent="0.3">
      <c r="P104696" s="83"/>
    </row>
    <row r="104697" spans="16:16" x14ac:dyDescent="0.3">
      <c r="P104697" s="83"/>
    </row>
    <row r="104698" spans="16:16" x14ac:dyDescent="0.3">
      <c r="P104698" s="83"/>
    </row>
    <row r="104699" spans="16:16" x14ac:dyDescent="0.3">
      <c r="P104699" s="83"/>
    </row>
    <row r="104700" spans="16:16" x14ac:dyDescent="0.3">
      <c r="P104700" s="83"/>
    </row>
    <row r="104701" spans="16:16" x14ac:dyDescent="0.3">
      <c r="P104701" s="83"/>
    </row>
    <row r="104702" spans="16:16" x14ac:dyDescent="0.3">
      <c r="P104702" s="83"/>
    </row>
    <row r="104703" spans="16:16" x14ac:dyDescent="0.3">
      <c r="P104703" s="83"/>
    </row>
    <row r="104704" spans="16:16" x14ac:dyDescent="0.3">
      <c r="P104704" s="83"/>
    </row>
    <row r="104705" spans="16:16" x14ac:dyDescent="0.3">
      <c r="P104705" s="83"/>
    </row>
    <row r="104706" spans="16:16" x14ac:dyDescent="0.3">
      <c r="P104706" s="83"/>
    </row>
    <row r="104707" spans="16:16" x14ac:dyDescent="0.3">
      <c r="P104707" s="83"/>
    </row>
    <row r="104708" spans="16:16" x14ac:dyDescent="0.3">
      <c r="P104708" s="83"/>
    </row>
    <row r="104709" spans="16:16" x14ac:dyDescent="0.3">
      <c r="P104709" s="83"/>
    </row>
    <row r="104710" spans="16:16" x14ac:dyDescent="0.3">
      <c r="P104710" s="83"/>
    </row>
    <row r="104711" spans="16:16" x14ac:dyDescent="0.3">
      <c r="P104711" s="83"/>
    </row>
    <row r="104712" spans="16:16" x14ac:dyDescent="0.3">
      <c r="P104712" s="83"/>
    </row>
    <row r="104713" spans="16:16" x14ac:dyDescent="0.3">
      <c r="P104713" s="83"/>
    </row>
    <row r="104714" spans="16:16" x14ac:dyDescent="0.3">
      <c r="P104714" s="83"/>
    </row>
    <row r="104715" spans="16:16" x14ac:dyDescent="0.3">
      <c r="P104715" s="83"/>
    </row>
    <row r="104716" spans="16:16" x14ac:dyDescent="0.3">
      <c r="P104716" s="83"/>
    </row>
    <row r="104717" spans="16:16" x14ac:dyDescent="0.3">
      <c r="P104717" s="83"/>
    </row>
    <row r="104718" spans="16:16" x14ac:dyDescent="0.3">
      <c r="P104718" s="83"/>
    </row>
    <row r="104719" spans="16:16" x14ac:dyDescent="0.3">
      <c r="P104719" s="83"/>
    </row>
    <row r="104720" spans="16:16" x14ac:dyDescent="0.3">
      <c r="P104720" s="83"/>
    </row>
    <row r="104721" spans="16:16" x14ac:dyDescent="0.3">
      <c r="P104721" s="83"/>
    </row>
    <row r="104722" spans="16:16" x14ac:dyDescent="0.3">
      <c r="P104722" s="83"/>
    </row>
    <row r="104723" spans="16:16" x14ac:dyDescent="0.3">
      <c r="P104723" s="83"/>
    </row>
    <row r="104724" spans="16:16" x14ac:dyDescent="0.3">
      <c r="P104724" s="83"/>
    </row>
    <row r="104725" spans="16:16" x14ac:dyDescent="0.3">
      <c r="P104725" s="83"/>
    </row>
    <row r="104726" spans="16:16" x14ac:dyDescent="0.3">
      <c r="P104726" s="83"/>
    </row>
    <row r="104727" spans="16:16" x14ac:dyDescent="0.3">
      <c r="P104727" s="83"/>
    </row>
    <row r="104728" spans="16:16" x14ac:dyDescent="0.3">
      <c r="P104728" s="83"/>
    </row>
    <row r="104729" spans="16:16" x14ac:dyDescent="0.3">
      <c r="P104729" s="83"/>
    </row>
    <row r="104730" spans="16:16" x14ac:dyDescent="0.3">
      <c r="P104730" s="83"/>
    </row>
    <row r="104731" spans="16:16" x14ac:dyDescent="0.3">
      <c r="P104731" s="83"/>
    </row>
    <row r="104732" spans="16:16" x14ac:dyDescent="0.3">
      <c r="P104732" s="83"/>
    </row>
    <row r="104733" spans="16:16" x14ac:dyDescent="0.3">
      <c r="P104733" s="83"/>
    </row>
    <row r="104734" spans="16:16" x14ac:dyDescent="0.3">
      <c r="P104734" s="83"/>
    </row>
    <row r="104735" spans="16:16" x14ac:dyDescent="0.3">
      <c r="P104735" s="83"/>
    </row>
    <row r="104736" spans="16:16" x14ac:dyDescent="0.3">
      <c r="P104736" s="83"/>
    </row>
    <row r="104737" spans="16:16" x14ac:dyDescent="0.3">
      <c r="P104737" s="83"/>
    </row>
    <row r="104738" spans="16:16" x14ac:dyDescent="0.3">
      <c r="P104738" s="83"/>
    </row>
    <row r="104739" spans="16:16" x14ac:dyDescent="0.3">
      <c r="P104739" s="83"/>
    </row>
    <row r="104740" spans="16:16" x14ac:dyDescent="0.3">
      <c r="P104740" s="83"/>
    </row>
    <row r="104741" spans="16:16" x14ac:dyDescent="0.3">
      <c r="P104741" s="83"/>
    </row>
    <row r="104742" spans="16:16" x14ac:dyDescent="0.3">
      <c r="P104742" s="83"/>
    </row>
    <row r="104743" spans="16:16" x14ac:dyDescent="0.3">
      <c r="P104743" s="83"/>
    </row>
    <row r="104744" spans="16:16" x14ac:dyDescent="0.3">
      <c r="P104744" s="83"/>
    </row>
    <row r="104745" spans="16:16" x14ac:dyDescent="0.3">
      <c r="P104745" s="83"/>
    </row>
    <row r="104746" spans="16:16" x14ac:dyDescent="0.3">
      <c r="P104746" s="83"/>
    </row>
    <row r="104747" spans="16:16" x14ac:dyDescent="0.3">
      <c r="P104747" s="83"/>
    </row>
    <row r="104748" spans="16:16" x14ac:dyDescent="0.3">
      <c r="P104748" s="83"/>
    </row>
    <row r="104749" spans="16:16" x14ac:dyDescent="0.3">
      <c r="P104749" s="83"/>
    </row>
    <row r="104750" spans="16:16" x14ac:dyDescent="0.3">
      <c r="P104750" s="83"/>
    </row>
    <row r="104751" spans="16:16" x14ac:dyDescent="0.3">
      <c r="P104751" s="83"/>
    </row>
    <row r="104752" spans="16:16" x14ac:dyDescent="0.3">
      <c r="P104752" s="83"/>
    </row>
    <row r="104753" spans="16:16" x14ac:dyDescent="0.3">
      <c r="P104753" s="83"/>
    </row>
    <row r="104754" spans="16:16" x14ac:dyDescent="0.3">
      <c r="P104754" s="83"/>
    </row>
    <row r="104755" spans="16:16" x14ac:dyDescent="0.3">
      <c r="P104755" s="83"/>
    </row>
    <row r="104756" spans="16:16" x14ac:dyDescent="0.3">
      <c r="P104756" s="83"/>
    </row>
    <row r="104757" spans="16:16" x14ac:dyDescent="0.3">
      <c r="P104757" s="83"/>
    </row>
    <row r="104758" spans="16:16" x14ac:dyDescent="0.3">
      <c r="P104758" s="83"/>
    </row>
    <row r="104759" spans="16:16" x14ac:dyDescent="0.3">
      <c r="P104759" s="83"/>
    </row>
    <row r="104760" spans="16:16" x14ac:dyDescent="0.3">
      <c r="P104760" s="83"/>
    </row>
    <row r="104761" spans="16:16" x14ac:dyDescent="0.3">
      <c r="P104761" s="83"/>
    </row>
    <row r="104762" spans="16:16" x14ac:dyDescent="0.3">
      <c r="P104762" s="83"/>
    </row>
    <row r="104763" spans="16:16" x14ac:dyDescent="0.3">
      <c r="P104763" s="83"/>
    </row>
    <row r="104764" spans="16:16" x14ac:dyDescent="0.3">
      <c r="P104764" s="83"/>
    </row>
    <row r="104765" spans="16:16" x14ac:dyDescent="0.3">
      <c r="P104765" s="83"/>
    </row>
    <row r="104766" spans="16:16" x14ac:dyDescent="0.3">
      <c r="P104766" s="83"/>
    </row>
    <row r="104767" spans="16:16" x14ac:dyDescent="0.3">
      <c r="P104767" s="83"/>
    </row>
    <row r="104768" spans="16:16" x14ac:dyDescent="0.3">
      <c r="P104768" s="83"/>
    </row>
    <row r="104769" spans="16:16" x14ac:dyDescent="0.3">
      <c r="P104769" s="83"/>
    </row>
    <row r="104770" spans="16:16" x14ac:dyDescent="0.3">
      <c r="P104770" s="83"/>
    </row>
    <row r="104771" spans="16:16" x14ac:dyDescent="0.3">
      <c r="P104771" s="83"/>
    </row>
    <row r="104772" spans="16:16" x14ac:dyDescent="0.3">
      <c r="P104772" s="83"/>
    </row>
    <row r="104773" spans="16:16" x14ac:dyDescent="0.3">
      <c r="P104773" s="83"/>
    </row>
    <row r="104774" spans="16:16" x14ac:dyDescent="0.3">
      <c r="P104774" s="83"/>
    </row>
    <row r="104775" spans="16:16" x14ac:dyDescent="0.3">
      <c r="P104775" s="83"/>
    </row>
    <row r="104776" spans="16:16" x14ac:dyDescent="0.3">
      <c r="P104776" s="83"/>
    </row>
    <row r="104777" spans="16:16" x14ac:dyDescent="0.3">
      <c r="P104777" s="83"/>
    </row>
    <row r="104778" spans="16:16" x14ac:dyDescent="0.3">
      <c r="P104778" s="83"/>
    </row>
    <row r="104779" spans="16:16" x14ac:dyDescent="0.3">
      <c r="P104779" s="83"/>
    </row>
    <row r="104780" spans="16:16" x14ac:dyDescent="0.3">
      <c r="P104780" s="83"/>
    </row>
    <row r="104781" spans="16:16" x14ac:dyDescent="0.3">
      <c r="P104781" s="83"/>
    </row>
    <row r="104782" spans="16:16" x14ac:dyDescent="0.3">
      <c r="P104782" s="83"/>
    </row>
    <row r="104783" spans="16:16" x14ac:dyDescent="0.3">
      <c r="P104783" s="83"/>
    </row>
    <row r="104784" spans="16:16" x14ac:dyDescent="0.3">
      <c r="P104784" s="83"/>
    </row>
    <row r="104785" spans="16:16" x14ac:dyDescent="0.3">
      <c r="P104785" s="83"/>
    </row>
    <row r="104786" spans="16:16" x14ac:dyDescent="0.3">
      <c r="P104786" s="83"/>
    </row>
    <row r="104787" spans="16:16" x14ac:dyDescent="0.3">
      <c r="P104787" s="83"/>
    </row>
    <row r="104788" spans="16:16" x14ac:dyDescent="0.3">
      <c r="P104788" s="83"/>
    </row>
    <row r="104789" spans="16:16" x14ac:dyDescent="0.3">
      <c r="P104789" s="83"/>
    </row>
    <row r="104790" spans="16:16" x14ac:dyDescent="0.3">
      <c r="P104790" s="83"/>
    </row>
    <row r="104791" spans="16:16" x14ac:dyDescent="0.3">
      <c r="P104791" s="83"/>
    </row>
    <row r="104792" spans="16:16" x14ac:dyDescent="0.3">
      <c r="P104792" s="83"/>
    </row>
    <row r="104793" spans="16:16" x14ac:dyDescent="0.3">
      <c r="P104793" s="83"/>
    </row>
    <row r="104794" spans="16:16" x14ac:dyDescent="0.3">
      <c r="P104794" s="83"/>
    </row>
    <row r="104795" spans="16:16" x14ac:dyDescent="0.3">
      <c r="P104795" s="83"/>
    </row>
    <row r="104796" spans="16:16" x14ac:dyDescent="0.3">
      <c r="P104796" s="83"/>
    </row>
    <row r="104797" spans="16:16" x14ac:dyDescent="0.3">
      <c r="P104797" s="83"/>
    </row>
    <row r="104798" spans="16:16" x14ac:dyDescent="0.3">
      <c r="P104798" s="83"/>
    </row>
    <row r="104799" spans="16:16" x14ac:dyDescent="0.3">
      <c r="P104799" s="83"/>
    </row>
    <row r="104800" spans="16:16" x14ac:dyDescent="0.3">
      <c r="P104800" s="83"/>
    </row>
    <row r="104801" spans="16:16" x14ac:dyDescent="0.3">
      <c r="P104801" s="83"/>
    </row>
    <row r="104802" spans="16:16" x14ac:dyDescent="0.3">
      <c r="P104802" s="83"/>
    </row>
    <row r="104803" spans="16:16" x14ac:dyDescent="0.3">
      <c r="P104803" s="83"/>
    </row>
    <row r="104804" spans="16:16" x14ac:dyDescent="0.3">
      <c r="P104804" s="83"/>
    </row>
    <row r="104805" spans="16:16" x14ac:dyDescent="0.3">
      <c r="P104805" s="83"/>
    </row>
    <row r="104806" spans="16:16" x14ac:dyDescent="0.3">
      <c r="P104806" s="83"/>
    </row>
    <row r="104807" spans="16:16" x14ac:dyDescent="0.3">
      <c r="P104807" s="83"/>
    </row>
    <row r="104808" spans="16:16" x14ac:dyDescent="0.3">
      <c r="P104808" s="83"/>
    </row>
    <row r="104809" spans="16:16" x14ac:dyDescent="0.3">
      <c r="P104809" s="83"/>
    </row>
    <row r="104810" spans="16:16" x14ac:dyDescent="0.3">
      <c r="P104810" s="83"/>
    </row>
    <row r="104811" spans="16:16" x14ac:dyDescent="0.3">
      <c r="P104811" s="83"/>
    </row>
    <row r="104812" spans="16:16" x14ac:dyDescent="0.3">
      <c r="P104812" s="83"/>
    </row>
    <row r="104813" spans="16:16" x14ac:dyDescent="0.3">
      <c r="P104813" s="83"/>
    </row>
    <row r="104814" spans="16:16" x14ac:dyDescent="0.3">
      <c r="P104814" s="83"/>
    </row>
    <row r="104815" spans="16:16" x14ac:dyDescent="0.3">
      <c r="P104815" s="83"/>
    </row>
    <row r="104816" spans="16:16" x14ac:dyDescent="0.3">
      <c r="P104816" s="83"/>
    </row>
    <row r="104817" spans="16:16" x14ac:dyDescent="0.3">
      <c r="P104817" s="83"/>
    </row>
    <row r="104818" spans="16:16" x14ac:dyDescent="0.3">
      <c r="P104818" s="83"/>
    </row>
    <row r="104819" spans="16:16" x14ac:dyDescent="0.3">
      <c r="P104819" s="83"/>
    </row>
    <row r="104820" spans="16:16" x14ac:dyDescent="0.3">
      <c r="P104820" s="83"/>
    </row>
    <row r="104821" spans="16:16" x14ac:dyDescent="0.3">
      <c r="P104821" s="83"/>
    </row>
    <row r="104822" spans="16:16" x14ac:dyDescent="0.3">
      <c r="P104822" s="83"/>
    </row>
    <row r="104823" spans="16:16" x14ac:dyDescent="0.3">
      <c r="P104823" s="83"/>
    </row>
    <row r="104824" spans="16:16" x14ac:dyDescent="0.3">
      <c r="P104824" s="83"/>
    </row>
    <row r="104825" spans="16:16" x14ac:dyDescent="0.3">
      <c r="P104825" s="83"/>
    </row>
    <row r="104826" spans="16:16" x14ac:dyDescent="0.3">
      <c r="P104826" s="83"/>
    </row>
    <row r="104827" spans="16:16" x14ac:dyDescent="0.3">
      <c r="P104827" s="83"/>
    </row>
    <row r="104828" spans="16:16" x14ac:dyDescent="0.3">
      <c r="P104828" s="83"/>
    </row>
    <row r="104829" spans="16:16" x14ac:dyDescent="0.3">
      <c r="P104829" s="83"/>
    </row>
    <row r="104830" spans="16:16" x14ac:dyDescent="0.3">
      <c r="P104830" s="83"/>
    </row>
    <row r="104831" spans="16:16" x14ac:dyDescent="0.3">
      <c r="P104831" s="83"/>
    </row>
    <row r="104832" spans="16:16" x14ac:dyDescent="0.3">
      <c r="P104832" s="83"/>
    </row>
    <row r="104833" spans="16:16" x14ac:dyDescent="0.3">
      <c r="P104833" s="83"/>
    </row>
    <row r="104834" spans="16:16" x14ac:dyDescent="0.3">
      <c r="P104834" s="83"/>
    </row>
    <row r="104835" spans="16:16" x14ac:dyDescent="0.3">
      <c r="P104835" s="83"/>
    </row>
    <row r="104836" spans="16:16" x14ac:dyDescent="0.3">
      <c r="P104836" s="83"/>
    </row>
    <row r="104837" spans="16:16" x14ac:dyDescent="0.3">
      <c r="P104837" s="83"/>
    </row>
    <row r="104838" spans="16:16" x14ac:dyDescent="0.3">
      <c r="P104838" s="83"/>
    </row>
    <row r="104839" spans="16:16" x14ac:dyDescent="0.3">
      <c r="P104839" s="83"/>
    </row>
    <row r="104840" spans="16:16" x14ac:dyDescent="0.3">
      <c r="P104840" s="83"/>
    </row>
    <row r="104841" spans="16:16" x14ac:dyDescent="0.3">
      <c r="P104841" s="83"/>
    </row>
    <row r="104842" spans="16:16" x14ac:dyDescent="0.3">
      <c r="P104842" s="83"/>
    </row>
    <row r="104843" spans="16:16" x14ac:dyDescent="0.3">
      <c r="P104843" s="83"/>
    </row>
    <row r="104844" spans="16:16" x14ac:dyDescent="0.3">
      <c r="P104844" s="83"/>
    </row>
    <row r="104845" spans="16:16" x14ac:dyDescent="0.3">
      <c r="P104845" s="83"/>
    </row>
    <row r="104846" spans="16:16" x14ac:dyDescent="0.3">
      <c r="P104846" s="83"/>
    </row>
    <row r="104847" spans="16:16" x14ac:dyDescent="0.3">
      <c r="P104847" s="83"/>
    </row>
    <row r="104848" spans="16:16" x14ac:dyDescent="0.3">
      <c r="P104848" s="83"/>
    </row>
    <row r="104849" spans="16:16" x14ac:dyDescent="0.3">
      <c r="P104849" s="83"/>
    </row>
    <row r="104850" spans="16:16" x14ac:dyDescent="0.3">
      <c r="P104850" s="83"/>
    </row>
    <row r="104851" spans="16:16" x14ac:dyDescent="0.3">
      <c r="P104851" s="83"/>
    </row>
    <row r="104852" spans="16:16" x14ac:dyDescent="0.3">
      <c r="P104852" s="83"/>
    </row>
    <row r="104853" spans="16:16" x14ac:dyDescent="0.3">
      <c r="P104853" s="83"/>
    </row>
    <row r="104854" spans="16:16" x14ac:dyDescent="0.3">
      <c r="P104854" s="83"/>
    </row>
    <row r="104855" spans="16:16" x14ac:dyDescent="0.3">
      <c r="P104855" s="83"/>
    </row>
    <row r="104856" spans="16:16" x14ac:dyDescent="0.3">
      <c r="P104856" s="83"/>
    </row>
    <row r="104857" spans="16:16" x14ac:dyDescent="0.3">
      <c r="P104857" s="83"/>
    </row>
    <row r="104858" spans="16:16" x14ac:dyDescent="0.3">
      <c r="P104858" s="83"/>
    </row>
    <row r="104859" spans="16:16" x14ac:dyDescent="0.3">
      <c r="P104859" s="83"/>
    </row>
    <row r="104860" spans="16:16" x14ac:dyDescent="0.3">
      <c r="P104860" s="83"/>
    </row>
    <row r="104861" spans="16:16" x14ac:dyDescent="0.3">
      <c r="P104861" s="83"/>
    </row>
    <row r="104862" spans="16:16" x14ac:dyDescent="0.3">
      <c r="P104862" s="83"/>
    </row>
    <row r="104863" spans="16:16" x14ac:dyDescent="0.3">
      <c r="P104863" s="83"/>
    </row>
    <row r="104864" spans="16:16" x14ac:dyDescent="0.3">
      <c r="P104864" s="83"/>
    </row>
    <row r="104865" spans="16:16" x14ac:dyDescent="0.3">
      <c r="P104865" s="83"/>
    </row>
    <row r="104866" spans="16:16" x14ac:dyDescent="0.3">
      <c r="P104866" s="83"/>
    </row>
    <row r="104867" spans="16:16" x14ac:dyDescent="0.3">
      <c r="P104867" s="83"/>
    </row>
    <row r="104868" spans="16:16" x14ac:dyDescent="0.3">
      <c r="P104868" s="83"/>
    </row>
    <row r="104869" spans="16:16" x14ac:dyDescent="0.3">
      <c r="P104869" s="83"/>
    </row>
    <row r="104870" spans="16:16" x14ac:dyDescent="0.3">
      <c r="P104870" s="83"/>
    </row>
    <row r="104871" spans="16:16" x14ac:dyDescent="0.3">
      <c r="P104871" s="83"/>
    </row>
    <row r="104872" spans="16:16" x14ac:dyDescent="0.3">
      <c r="P104872" s="83"/>
    </row>
    <row r="104873" spans="16:16" x14ac:dyDescent="0.3">
      <c r="P104873" s="83"/>
    </row>
    <row r="104874" spans="16:16" x14ac:dyDescent="0.3">
      <c r="P104874" s="83"/>
    </row>
    <row r="104875" spans="16:16" x14ac:dyDescent="0.3">
      <c r="P104875" s="83"/>
    </row>
    <row r="104876" spans="16:16" x14ac:dyDescent="0.3">
      <c r="P104876" s="83"/>
    </row>
    <row r="104877" spans="16:16" x14ac:dyDescent="0.3">
      <c r="P104877" s="83"/>
    </row>
    <row r="104878" spans="16:16" x14ac:dyDescent="0.3">
      <c r="P104878" s="83"/>
    </row>
    <row r="104879" spans="16:16" x14ac:dyDescent="0.3">
      <c r="P104879" s="83"/>
    </row>
    <row r="104880" spans="16:16" x14ac:dyDescent="0.3">
      <c r="P104880" s="83"/>
    </row>
    <row r="104881" spans="16:16" x14ac:dyDescent="0.3">
      <c r="P104881" s="83"/>
    </row>
    <row r="104882" spans="16:16" x14ac:dyDescent="0.3">
      <c r="P104882" s="83"/>
    </row>
    <row r="104883" spans="16:16" x14ac:dyDescent="0.3">
      <c r="P104883" s="83"/>
    </row>
    <row r="104884" spans="16:16" x14ac:dyDescent="0.3">
      <c r="P104884" s="83"/>
    </row>
    <row r="104885" spans="16:16" x14ac:dyDescent="0.3">
      <c r="P104885" s="83"/>
    </row>
    <row r="104886" spans="16:16" x14ac:dyDescent="0.3">
      <c r="P104886" s="83"/>
    </row>
    <row r="104887" spans="16:16" x14ac:dyDescent="0.3">
      <c r="P104887" s="83"/>
    </row>
    <row r="104888" spans="16:16" x14ac:dyDescent="0.3">
      <c r="P104888" s="83"/>
    </row>
    <row r="104889" spans="16:16" x14ac:dyDescent="0.3">
      <c r="P104889" s="83"/>
    </row>
    <row r="104890" spans="16:16" x14ac:dyDescent="0.3">
      <c r="P104890" s="83"/>
    </row>
    <row r="104891" spans="16:16" x14ac:dyDescent="0.3">
      <c r="P104891" s="83"/>
    </row>
    <row r="104892" spans="16:16" x14ac:dyDescent="0.3">
      <c r="P104892" s="83"/>
    </row>
    <row r="104893" spans="16:16" x14ac:dyDescent="0.3">
      <c r="P104893" s="83"/>
    </row>
    <row r="104894" spans="16:16" x14ac:dyDescent="0.3">
      <c r="P104894" s="83"/>
    </row>
    <row r="104895" spans="16:16" x14ac:dyDescent="0.3">
      <c r="P104895" s="83"/>
    </row>
    <row r="104896" spans="16:16" x14ac:dyDescent="0.3">
      <c r="P104896" s="83"/>
    </row>
    <row r="104897" spans="16:16" x14ac:dyDescent="0.3">
      <c r="P104897" s="83"/>
    </row>
    <row r="104898" spans="16:16" x14ac:dyDescent="0.3">
      <c r="P104898" s="83"/>
    </row>
    <row r="104899" spans="16:16" x14ac:dyDescent="0.3">
      <c r="P104899" s="83"/>
    </row>
    <row r="104900" spans="16:16" x14ac:dyDescent="0.3">
      <c r="P104900" s="83"/>
    </row>
    <row r="104901" spans="16:16" x14ac:dyDescent="0.3">
      <c r="P104901" s="83"/>
    </row>
    <row r="104902" spans="16:16" x14ac:dyDescent="0.3">
      <c r="P104902" s="83"/>
    </row>
    <row r="104903" spans="16:16" x14ac:dyDescent="0.3">
      <c r="P104903" s="83"/>
    </row>
    <row r="104904" spans="16:16" x14ac:dyDescent="0.3">
      <c r="P104904" s="83"/>
    </row>
    <row r="104905" spans="16:16" x14ac:dyDescent="0.3">
      <c r="P104905" s="83"/>
    </row>
    <row r="104906" spans="16:16" x14ac:dyDescent="0.3">
      <c r="P104906" s="83"/>
    </row>
    <row r="104907" spans="16:16" x14ac:dyDescent="0.3">
      <c r="P104907" s="83"/>
    </row>
    <row r="104908" spans="16:16" x14ac:dyDescent="0.3">
      <c r="P104908" s="83"/>
    </row>
    <row r="104909" spans="16:16" x14ac:dyDescent="0.3">
      <c r="P104909" s="83"/>
    </row>
    <row r="104910" spans="16:16" x14ac:dyDescent="0.3">
      <c r="P104910" s="83"/>
    </row>
    <row r="104911" spans="16:16" x14ac:dyDescent="0.3">
      <c r="P104911" s="83"/>
    </row>
    <row r="104912" spans="16:16" x14ac:dyDescent="0.3">
      <c r="P104912" s="83"/>
    </row>
    <row r="104913" spans="16:16" x14ac:dyDescent="0.3">
      <c r="P104913" s="83"/>
    </row>
    <row r="104914" spans="16:16" x14ac:dyDescent="0.3">
      <c r="P104914" s="83"/>
    </row>
    <row r="104915" spans="16:16" x14ac:dyDescent="0.3">
      <c r="P104915" s="83"/>
    </row>
    <row r="104916" spans="16:16" x14ac:dyDescent="0.3">
      <c r="P104916" s="83"/>
    </row>
    <row r="104917" spans="16:16" x14ac:dyDescent="0.3">
      <c r="P104917" s="83"/>
    </row>
    <row r="104918" spans="16:16" x14ac:dyDescent="0.3">
      <c r="P104918" s="83"/>
    </row>
    <row r="104919" spans="16:16" x14ac:dyDescent="0.3">
      <c r="P104919" s="83"/>
    </row>
    <row r="104920" spans="16:16" x14ac:dyDescent="0.3">
      <c r="P104920" s="83"/>
    </row>
    <row r="104921" spans="16:16" x14ac:dyDescent="0.3">
      <c r="P104921" s="83"/>
    </row>
    <row r="104922" spans="16:16" x14ac:dyDescent="0.3">
      <c r="P104922" s="83"/>
    </row>
    <row r="104923" spans="16:16" x14ac:dyDescent="0.3">
      <c r="P104923" s="83"/>
    </row>
    <row r="104924" spans="16:16" x14ac:dyDescent="0.3">
      <c r="P104924" s="83"/>
    </row>
    <row r="104925" spans="16:16" x14ac:dyDescent="0.3">
      <c r="P104925" s="83"/>
    </row>
    <row r="104926" spans="16:16" x14ac:dyDescent="0.3">
      <c r="P104926" s="83"/>
    </row>
    <row r="104927" spans="16:16" x14ac:dyDescent="0.3">
      <c r="P104927" s="83"/>
    </row>
    <row r="104928" spans="16:16" x14ac:dyDescent="0.3">
      <c r="P104928" s="83"/>
    </row>
    <row r="104929" spans="16:16" x14ac:dyDescent="0.3">
      <c r="P104929" s="83"/>
    </row>
    <row r="104930" spans="16:16" x14ac:dyDescent="0.3">
      <c r="P104930" s="83"/>
    </row>
    <row r="104931" spans="16:16" x14ac:dyDescent="0.3">
      <c r="P104931" s="83"/>
    </row>
    <row r="104932" spans="16:16" x14ac:dyDescent="0.3">
      <c r="P104932" s="83"/>
    </row>
    <row r="104933" spans="16:16" x14ac:dyDescent="0.3">
      <c r="P104933" s="83"/>
    </row>
    <row r="104934" spans="16:16" x14ac:dyDescent="0.3">
      <c r="P104934" s="83"/>
    </row>
    <row r="104935" spans="16:16" x14ac:dyDescent="0.3">
      <c r="P104935" s="83"/>
    </row>
    <row r="104936" spans="16:16" x14ac:dyDescent="0.3">
      <c r="P104936" s="83"/>
    </row>
    <row r="104937" spans="16:16" x14ac:dyDescent="0.3">
      <c r="P104937" s="83"/>
    </row>
    <row r="104938" spans="16:16" x14ac:dyDescent="0.3">
      <c r="P104938" s="83"/>
    </row>
    <row r="104939" spans="16:16" x14ac:dyDescent="0.3">
      <c r="P104939" s="83"/>
    </row>
    <row r="104940" spans="16:16" x14ac:dyDescent="0.3">
      <c r="P104940" s="83"/>
    </row>
    <row r="104941" spans="16:16" x14ac:dyDescent="0.3">
      <c r="P104941" s="83"/>
    </row>
    <row r="104942" spans="16:16" x14ac:dyDescent="0.3">
      <c r="P104942" s="83"/>
    </row>
    <row r="104943" spans="16:16" x14ac:dyDescent="0.3">
      <c r="P104943" s="83"/>
    </row>
    <row r="104944" spans="16:16" x14ac:dyDescent="0.3">
      <c r="P104944" s="83"/>
    </row>
    <row r="104945" spans="16:16" x14ac:dyDescent="0.3">
      <c r="P104945" s="83"/>
    </row>
    <row r="104946" spans="16:16" x14ac:dyDescent="0.3">
      <c r="P104946" s="83"/>
    </row>
    <row r="104947" spans="16:16" x14ac:dyDescent="0.3">
      <c r="P104947" s="83"/>
    </row>
    <row r="104948" spans="16:16" x14ac:dyDescent="0.3">
      <c r="P104948" s="83"/>
    </row>
    <row r="104949" spans="16:16" x14ac:dyDescent="0.3">
      <c r="P104949" s="83"/>
    </row>
    <row r="104950" spans="16:16" x14ac:dyDescent="0.3">
      <c r="P104950" s="83"/>
    </row>
    <row r="104951" spans="16:16" x14ac:dyDescent="0.3">
      <c r="P104951" s="83"/>
    </row>
    <row r="104952" spans="16:16" x14ac:dyDescent="0.3">
      <c r="P104952" s="83"/>
    </row>
    <row r="104953" spans="16:16" x14ac:dyDescent="0.3">
      <c r="P104953" s="83"/>
    </row>
    <row r="104954" spans="16:16" x14ac:dyDescent="0.3">
      <c r="P104954" s="83"/>
    </row>
    <row r="104955" spans="16:16" x14ac:dyDescent="0.3">
      <c r="P104955" s="83"/>
    </row>
    <row r="104956" spans="16:16" x14ac:dyDescent="0.3">
      <c r="P104956" s="83"/>
    </row>
    <row r="104957" spans="16:16" x14ac:dyDescent="0.3">
      <c r="P104957" s="83"/>
    </row>
    <row r="104958" spans="16:16" x14ac:dyDescent="0.3">
      <c r="P104958" s="83"/>
    </row>
    <row r="104959" spans="16:16" x14ac:dyDescent="0.3">
      <c r="P104959" s="83"/>
    </row>
    <row r="104960" spans="16:16" x14ac:dyDescent="0.3">
      <c r="P104960" s="83"/>
    </row>
    <row r="104961" spans="16:16" x14ac:dyDescent="0.3">
      <c r="P104961" s="83"/>
    </row>
    <row r="104962" spans="16:16" x14ac:dyDescent="0.3">
      <c r="P104962" s="83"/>
    </row>
    <row r="104963" spans="16:16" x14ac:dyDescent="0.3">
      <c r="P104963" s="83"/>
    </row>
    <row r="104964" spans="16:16" x14ac:dyDescent="0.3">
      <c r="P104964" s="83"/>
    </row>
    <row r="104965" spans="16:16" x14ac:dyDescent="0.3">
      <c r="P104965" s="83"/>
    </row>
    <row r="104966" spans="16:16" x14ac:dyDescent="0.3">
      <c r="P104966" s="83"/>
    </row>
    <row r="104967" spans="16:16" x14ac:dyDescent="0.3">
      <c r="P104967" s="83"/>
    </row>
    <row r="104968" spans="16:16" x14ac:dyDescent="0.3">
      <c r="P104968" s="83"/>
    </row>
    <row r="104969" spans="16:16" x14ac:dyDescent="0.3">
      <c r="P104969" s="83"/>
    </row>
    <row r="104970" spans="16:16" x14ac:dyDescent="0.3">
      <c r="P104970" s="83"/>
    </row>
    <row r="104971" spans="16:16" x14ac:dyDescent="0.3">
      <c r="P104971" s="83"/>
    </row>
    <row r="104972" spans="16:16" x14ac:dyDescent="0.3">
      <c r="P104972" s="83"/>
    </row>
    <row r="104973" spans="16:16" x14ac:dyDescent="0.3">
      <c r="P104973" s="83"/>
    </row>
    <row r="104974" spans="16:16" x14ac:dyDescent="0.3">
      <c r="P104974" s="83"/>
    </row>
    <row r="104975" spans="16:16" x14ac:dyDescent="0.3">
      <c r="P104975" s="83"/>
    </row>
    <row r="104976" spans="16:16" x14ac:dyDescent="0.3">
      <c r="P104976" s="83"/>
    </row>
    <row r="104977" spans="16:16" x14ac:dyDescent="0.3">
      <c r="P104977" s="83"/>
    </row>
    <row r="104978" spans="16:16" x14ac:dyDescent="0.3">
      <c r="P104978" s="83"/>
    </row>
    <row r="104979" spans="16:16" x14ac:dyDescent="0.3">
      <c r="P104979" s="83"/>
    </row>
    <row r="104980" spans="16:16" x14ac:dyDescent="0.3">
      <c r="P104980" s="83"/>
    </row>
    <row r="104981" spans="16:16" x14ac:dyDescent="0.3">
      <c r="P104981" s="83"/>
    </row>
    <row r="104982" spans="16:16" x14ac:dyDescent="0.3">
      <c r="P104982" s="83"/>
    </row>
    <row r="104983" spans="16:16" x14ac:dyDescent="0.3">
      <c r="P104983" s="83"/>
    </row>
    <row r="104984" spans="16:16" x14ac:dyDescent="0.3">
      <c r="P104984" s="83"/>
    </row>
    <row r="104985" spans="16:16" x14ac:dyDescent="0.3">
      <c r="P104985" s="83"/>
    </row>
    <row r="104986" spans="16:16" x14ac:dyDescent="0.3">
      <c r="P104986" s="83"/>
    </row>
    <row r="104987" spans="16:16" x14ac:dyDescent="0.3">
      <c r="P104987" s="83"/>
    </row>
    <row r="104988" spans="16:16" x14ac:dyDescent="0.3">
      <c r="P104988" s="83"/>
    </row>
    <row r="104989" spans="16:16" x14ac:dyDescent="0.3">
      <c r="P104989" s="83"/>
    </row>
    <row r="104990" spans="16:16" x14ac:dyDescent="0.3">
      <c r="P104990" s="83"/>
    </row>
    <row r="104991" spans="16:16" x14ac:dyDescent="0.3">
      <c r="P104991" s="83"/>
    </row>
    <row r="104992" spans="16:16" x14ac:dyDescent="0.3">
      <c r="P104992" s="83"/>
    </row>
    <row r="104993" spans="16:16" x14ac:dyDescent="0.3">
      <c r="P104993" s="83"/>
    </row>
    <row r="104994" spans="16:16" x14ac:dyDescent="0.3">
      <c r="P104994" s="83"/>
    </row>
    <row r="104995" spans="16:16" x14ac:dyDescent="0.3">
      <c r="P104995" s="83"/>
    </row>
    <row r="104996" spans="16:16" x14ac:dyDescent="0.3">
      <c r="P104996" s="83"/>
    </row>
    <row r="104997" spans="16:16" x14ac:dyDescent="0.3">
      <c r="P104997" s="83"/>
    </row>
    <row r="104998" spans="16:16" x14ac:dyDescent="0.3">
      <c r="P104998" s="83"/>
    </row>
    <row r="104999" spans="16:16" x14ac:dyDescent="0.3">
      <c r="P104999" s="83"/>
    </row>
    <row r="105000" spans="16:16" x14ac:dyDescent="0.3">
      <c r="P105000" s="83"/>
    </row>
    <row r="105001" spans="16:16" x14ac:dyDescent="0.3">
      <c r="P105001" s="83"/>
    </row>
    <row r="105002" spans="16:16" x14ac:dyDescent="0.3">
      <c r="P105002" s="83"/>
    </row>
    <row r="105003" spans="16:16" x14ac:dyDescent="0.3">
      <c r="P105003" s="83"/>
    </row>
    <row r="105004" spans="16:16" x14ac:dyDescent="0.3">
      <c r="P105004" s="83"/>
    </row>
    <row r="105005" spans="16:16" x14ac:dyDescent="0.3">
      <c r="P105005" s="83"/>
    </row>
    <row r="105006" spans="16:16" x14ac:dyDescent="0.3">
      <c r="P105006" s="83"/>
    </row>
    <row r="105007" spans="16:16" x14ac:dyDescent="0.3">
      <c r="P105007" s="83"/>
    </row>
    <row r="105008" spans="16:16" x14ac:dyDescent="0.3">
      <c r="P105008" s="83"/>
    </row>
    <row r="105009" spans="16:16" x14ac:dyDescent="0.3">
      <c r="P105009" s="83"/>
    </row>
    <row r="105010" spans="16:16" x14ac:dyDescent="0.3">
      <c r="P105010" s="83"/>
    </row>
    <row r="105011" spans="16:16" x14ac:dyDescent="0.3">
      <c r="P105011" s="83"/>
    </row>
    <row r="105012" spans="16:16" x14ac:dyDescent="0.3">
      <c r="P105012" s="83"/>
    </row>
    <row r="105013" spans="16:16" x14ac:dyDescent="0.3">
      <c r="P105013" s="83"/>
    </row>
    <row r="105014" spans="16:16" x14ac:dyDescent="0.3">
      <c r="P105014" s="83"/>
    </row>
    <row r="105015" spans="16:16" x14ac:dyDescent="0.3">
      <c r="P105015" s="83"/>
    </row>
    <row r="105016" spans="16:16" x14ac:dyDescent="0.3">
      <c r="P105016" s="83"/>
    </row>
    <row r="105017" spans="16:16" x14ac:dyDescent="0.3">
      <c r="P105017" s="83"/>
    </row>
    <row r="105018" spans="16:16" x14ac:dyDescent="0.3">
      <c r="P105018" s="83"/>
    </row>
    <row r="105019" spans="16:16" x14ac:dyDescent="0.3">
      <c r="P105019" s="83"/>
    </row>
    <row r="105020" spans="16:16" x14ac:dyDescent="0.3">
      <c r="P105020" s="83"/>
    </row>
    <row r="105021" spans="16:16" x14ac:dyDescent="0.3">
      <c r="P105021" s="83"/>
    </row>
    <row r="105022" spans="16:16" x14ac:dyDescent="0.3">
      <c r="P105022" s="83"/>
    </row>
    <row r="105023" spans="16:16" x14ac:dyDescent="0.3">
      <c r="P105023" s="83"/>
    </row>
    <row r="105024" spans="16:16" x14ac:dyDescent="0.3">
      <c r="P105024" s="83"/>
    </row>
    <row r="105025" spans="16:16" x14ac:dyDescent="0.3">
      <c r="P105025" s="83"/>
    </row>
    <row r="105026" spans="16:16" x14ac:dyDescent="0.3">
      <c r="P105026" s="83"/>
    </row>
    <row r="105027" spans="16:16" x14ac:dyDescent="0.3">
      <c r="P105027" s="83"/>
    </row>
    <row r="105028" spans="16:16" x14ac:dyDescent="0.3">
      <c r="P105028" s="83"/>
    </row>
    <row r="105029" spans="16:16" x14ac:dyDescent="0.3">
      <c r="P105029" s="83"/>
    </row>
    <row r="105030" spans="16:16" x14ac:dyDescent="0.3">
      <c r="P105030" s="83"/>
    </row>
    <row r="105031" spans="16:16" x14ac:dyDescent="0.3">
      <c r="P105031" s="83"/>
    </row>
    <row r="105032" spans="16:16" x14ac:dyDescent="0.3">
      <c r="P105032" s="83"/>
    </row>
    <row r="105033" spans="16:16" x14ac:dyDescent="0.3">
      <c r="P105033" s="83"/>
    </row>
    <row r="105034" spans="16:16" x14ac:dyDescent="0.3">
      <c r="P105034" s="83"/>
    </row>
    <row r="105035" spans="16:16" x14ac:dyDescent="0.3">
      <c r="P105035" s="83"/>
    </row>
    <row r="105036" spans="16:16" x14ac:dyDescent="0.3">
      <c r="P105036" s="83"/>
    </row>
    <row r="105037" spans="16:16" x14ac:dyDescent="0.3">
      <c r="P105037" s="83"/>
    </row>
    <row r="105038" spans="16:16" x14ac:dyDescent="0.3">
      <c r="P105038" s="83"/>
    </row>
    <row r="105039" spans="16:16" x14ac:dyDescent="0.3">
      <c r="P105039" s="83"/>
    </row>
    <row r="105040" spans="16:16" x14ac:dyDescent="0.3">
      <c r="P105040" s="83"/>
    </row>
    <row r="105041" spans="16:16" x14ac:dyDescent="0.3">
      <c r="P105041" s="83"/>
    </row>
    <row r="105042" spans="16:16" x14ac:dyDescent="0.3">
      <c r="P105042" s="83"/>
    </row>
    <row r="105043" spans="16:16" x14ac:dyDescent="0.3">
      <c r="P105043" s="83"/>
    </row>
    <row r="105044" spans="16:16" x14ac:dyDescent="0.3">
      <c r="P105044" s="83"/>
    </row>
    <row r="105045" spans="16:16" x14ac:dyDescent="0.3">
      <c r="P105045" s="83"/>
    </row>
    <row r="105046" spans="16:16" x14ac:dyDescent="0.3">
      <c r="P105046" s="83"/>
    </row>
    <row r="105047" spans="16:16" x14ac:dyDescent="0.3">
      <c r="P105047" s="83"/>
    </row>
    <row r="105048" spans="16:16" x14ac:dyDescent="0.3">
      <c r="P105048" s="83"/>
    </row>
    <row r="105049" spans="16:16" x14ac:dyDescent="0.3">
      <c r="P105049" s="83"/>
    </row>
    <row r="105050" spans="16:16" x14ac:dyDescent="0.3">
      <c r="P105050" s="83"/>
    </row>
    <row r="105051" spans="16:16" x14ac:dyDescent="0.3">
      <c r="P105051" s="83"/>
    </row>
    <row r="105052" spans="16:16" x14ac:dyDescent="0.3">
      <c r="P105052" s="83"/>
    </row>
    <row r="105053" spans="16:16" x14ac:dyDescent="0.3">
      <c r="P105053" s="83"/>
    </row>
    <row r="105054" spans="16:16" x14ac:dyDescent="0.3">
      <c r="P105054" s="83"/>
    </row>
    <row r="105055" spans="16:16" x14ac:dyDescent="0.3">
      <c r="P105055" s="83"/>
    </row>
    <row r="105056" spans="16:16" x14ac:dyDescent="0.3">
      <c r="P105056" s="83"/>
    </row>
    <row r="105057" spans="16:16" x14ac:dyDescent="0.3">
      <c r="P105057" s="83"/>
    </row>
    <row r="105058" spans="16:16" x14ac:dyDescent="0.3">
      <c r="P105058" s="83"/>
    </row>
    <row r="105059" spans="16:16" x14ac:dyDescent="0.3">
      <c r="P105059" s="83"/>
    </row>
    <row r="105060" spans="16:16" x14ac:dyDescent="0.3">
      <c r="P105060" s="83"/>
    </row>
    <row r="105061" spans="16:16" x14ac:dyDescent="0.3">
      <c r="P105061" s="83"/>
    </row>
    <row r="105062" spans="16:16" x14ac:dyDescent="0.3">
      <c r="P105062" s="83"/>
    </row>
    <row r="105063" spans="16:16" x14ac:dyDescent="0.3">
      <c r="P105063" s="83"/>
    </row>
    <row r="105064" spans="16:16" x14ac:dyDescent="0.3">
      <c r="P105064" s="83"/>
    </row>
    <row r="105065" spans="16:16" x14ac:dyDescent="0.3">
      <c r="P105065" s="83"/>
    </row>
    <row r="105066" spans="16:16" x14ac:dyDescent="0.3">
      <c r="P105066" s="83"/>
    </row>
    <row r="105067" spans="16:16" x14ac:dyDescent="0.3">
      <c r="P105067" s="83"/>
    </row>
    <row r="105068" spans="16:16" x14ac:dyDescent="0.3">
      <c r="P105068" s="83"/>
    </row>
    <row r="105069" spans="16:16" x14ac:dyDescent="0.3">
      <c r="P105069" s="83"/>
    </row>
    <row r="105070" spans="16:16" x14ac:dyDescent="0.3">
      <c r="P105070" s="83"/>
    </row>
    <row r="105071" spans="16:16" x14ac:dyDescent="0.3">
      <c r="P105071" s="83"/>
    </row>
    <row r="105072" spans="16:16" x14ac:dyDescent="0.3">
      <c r="P105072" s="83"/>
    </row>
    <row r="105073" spans="16:16" x14ac:dyDescent="0.3">
      <c r="P105073" s="83"/>
    </row>
    <row r="105074" spans="16:16" x14ac:dyDescent="0.3">
      <c r="P105074" s="83"/>
    </row>
    <row r="105075" spans="16:16" x14ac:dyDescent="0.3">
      <c r="P105075" s="83"/>
    </row>
    <row r="105076" spans="16:16" x14ac:dyDescent="0.3">
      <c r="P105076" s="83"/>
    </row>
    <row r="105077" spans="16:16" x14ac:dyDescent="0.3">
      <c r="P105077" s="83"/>
    </row>
    <row r="105078" spans="16:16" x14ac:dyDescent="0.3">
      <c r="P105078" s="83"/>
    </row>
    <row r="105079" spans="16:16" x14ac:dyDescent="0.3">
      <c r="P105079" s="83"/>
    </row>
    <row r="105080" spans="16:16" x14ac:dyDescent="0.3">
      <c r="P105080" s="83"/>
    </row>
    <row r="105081" spans="16:16" x14ac:dyDescent="0.3">
      <c r="P105081" s="83"/>
    </row>
    <row r="105082" spans="16:16" x14ac:dyDescent="0.3">
      <c r="P105082" s="83"/>
    </row>
    <row r="105083" spans="16:16" x14ac:dyDescent="0.3">
      <c r="P105083" s="83"/>
    </row>
    <row r="105084" spans="16:16" x14ac:dyDescent="0.3">
      <c r="P105084" s="83"/>
    </row>
    <row r="105085" spans="16:16" x14ac:dyDescent="0.3">
      <c r="P105085" s="83"/>
    </row>
    <row r="105086" spans="16:16" x14ac:dyDescent="0.3">
      <c r="P105086" s="83"/>
    </row>
    <row r="105087" spans="16:16" x14ac:dyDescent="0.3">
      <c r="P105087" s="83"/>
    </row>
    <row r="105088" spans="16:16" x14ac:dyDescent="0.3">
      <c r="P105088" s="83"/>
    </row>
    <row r="105089" spans="16:16" x14ac:dyDescent="0.3">
      <c r="P105089" s="83"/>
    </row>
    <row r="105090" spans="16:16" x14ac:dyDescent="0.3">
      <c r="P105090" s="83"/>
    </row>
    <row r="105091" spans="16:16" x14ac:dyDescent="0.3">
      <c r="P105091" s="83"/>
    </row>
    <row r="105092" spans="16:16" x14ac:dyDescent="0.3">
      <c r="P105092" s="83"/>
    </row>
    <row r="105093" spans="16:16" x14ac:dyDescent="0.3">
      <c r="P105093" s="83"/>
    </row>
    <row r="105094" spans="16:16" x14ac:dyDescent="0.3">
      <c r="P105094" s="83"/>
    </row>
    <row r="105095" spans="16:16" x14ac:dyDescent="0.3">
      <c r="P105095" s="83"/>
    </row>
    <row r="105096" spans="16:16" x14ac:dyDescent="0.3">
      <c r="P105096" s="83"/>
    </row>
    <row r="105097" spans="16:16" x14ac:dyDescent="0.3">
      <c r="P105097" s="83"/>
    </row>
    <row r="105098" spans="16:16" x14ac:dyDescent="0.3">
      <c r="P105098" s="83"/>
    </row>
    <row r="105099" spans="16:16" x14ac:dyDescent="0.3">
      <c r="P105099" s="83"/>
    </row>
    <row r="105100" spans="16:16" x14ac:dyDescent="0.3">
      <c r="P105100" s="83"/>
    </row>
    <row r="105101" spans="16:16" x14ac:dyDescent="0.3">
      <c r="P105101" s="83"/>
    </row>
    <row r="105102" spans="16:16" x14ac:dyDescent="0.3">
      <c r="P105102" s="83"/>
    </row>
    <row r="105103" spans="16:16" x14ac:dyDescent="0.3">
      <c r="P105103" s="83"/>
    </row>
    <row r="105104" spans="16:16" x14ac:dyDescent="0.3">
      <c r="P105104" s="83"/>
    </row>
    <row r="105105" spans="16:16" x14ac:dyDescent="0.3">
      <c r="P105105" s="83"/>
    </row>
    <row r="105106" spans="16:16" x14ac:dyDescent="0.3">
      <c r="P105106" s="83"/>
    </row>
    <row r="105107" spans="16:16" x14ac:dyDescent="0.3">
      <c r="P105107" s="83"/>
    </row>
    <row r="105108" spans="16:16" x14ac:dyDescent="0.3">
      <c r="P105108" s="83"/>
    </row>
    <row r="105109" spans="16:16" x14ac:dyDescent="0.3">
      <c r="P105109" s="83"/>
    </row>
    <row r="105110" spans="16:16" x14ac:dyDescent="0.3">
      <c r="P105110" s="83"/>
    </row>
    <row r="105111" spans="16:16" x14ac:dyDescent="0.3">
      <c r="P105111" s="83"/>
    </row>
    <row r="105112" spans="16:16" x14ac:dyDescent="0.3">
      <c r="P105112" s="83"/>
    </row>
    <row r="105113" spans="16:16" x14ac:dyDescent="0.3">
      <c r="P105113" s="83"/>
    </row>
    <row r="105114" spans="16:16" x14ac:dyDescent="0.3">
      <c r="P105114" s="83"/>
    </row>
    <row r="105115" spans="16:16" x14ac:dyDescent="0.3">
      <c r="P105115" s="83"/>
    </row>
    <row r="105116" spans="16:16" x14ac:dyDescent="0.3">
      <c r="P105116" s="83"/>
    </row>
    <row r="105117" spans="16:16" x14ac:dyDescent="0.3">
      <c r="P105117" s="83"/>
    </row>
    <row r="105118" spans="16:16" x14ac:dyDescent="0.3">
      <c r="P105118" s="83"/>
    </row>
    <row r="105119" spans="16:16" x14ac:dyDescent="0.3">
      <c r="P105119" s="83"/>
    </row>
    <row r="105120" spans="16:16" x14ac:dyDescent="0.3">
      <c r="P105120" s="83"/>
    </row>
    <row r="105121" spans="16:16" x14ac:dyDescent="0.3">
      <c r="P105121" s="83"/>
    </row>
    <row r="105122" spans="16:16" x14ac:dyDescent="0.3">
      <c r="P105122" s="83"/>
    </row>
    <row r="105123" spans="16:16" x14ac:dyDescent="0.3">
      <c r="P105123" s="83"/>
    </row>
    <row r="105124" spans="16:16" x14ac:dyDescent="0.3">
      <c r="P105124" s="83"/>
    </row>
    <row r="105125" spans="16:16" x14ac:dyDescent="0.3">
      <c r="P105125" s="83"/>
    </row>
    <row r="105126" spans="16:16" x14ac:dyDescent="0.3">
      <c r="P105126" s="83"/>
    </row>
    <row r="105127" spans="16:16" x14ac:dyDescent="0.3">
      <c r="P105127" s="83"/>
    </row>
    <row r="105128" spans="16:16" x14ac:dyDescent="0.3">
      <c r="P105128" s="83"/>
    </row>
    <row r="105129" spans="16:16" x14ac:dyDescent="0.3">
      <c r="P105129" s="83"/>
    </row>
    <row r="105130" spans="16:16" x14ac:dyDescent="0.3">
      <c r="P105130" s="83"/>
    </row>
    <row r="105131" spans="16:16" x14ac:dyDescent="0.3">
      <c r="P105131" s="83"/>
    </row>
    <row r="105132" spans="16:16" x14ac:dyDescent="0.3">
      <c r="P105132" s="83"/>
    </row>
    <row r="105133" spans="16:16" x14ac:dyDescent="0.3">
      <c r="P105133" s="83"/>
    </row>
    <row r="105134" spans="16:16" x14ac:dyDescent="0.3">
      <c r="P105134" s="83"/>
    </row>
    <row r="105135" spans="16:16" x14ac:dyDescent="0.3">
      <c r="P105135" s="83"/>
    </row>
    <row r="105136" spans="16:16" x14ac:dyDescent="0.3">
      <c r="P105136" s="83"/>
    </row>
    <row r="105137" spans="16:16" x14ac:dyDescent="0.3">
      <c r="P105137" s="83"/>
    </row>
    <row r="105138" spans="16:16" x14ac:dyDescent="0.3">
      <c r="P105138" s="83"/>
    </row>
    <row r="105139" spans="16:16" x14ac:dyDescent="0.3">
      <c r="P105139" s="83"/>
    </row>
    <row r="105140" spans="16:16" x14ac:dyDescent="0.3">
      <c r="P105140" s="83"/>
    </row>
    <row r="105141" spans="16:16" x14ac:dyDescent="0.3">
      <c r="P105141" s="83"/>
    </row>
    <row r="105142" spans="16:16" x14ac:dyDescent="0.3">
      <c r="P105142" s="83"/>
    </row>
    <row r="105143" spans="16:16" x14ac:dyDescent="0.3">
      <c r="P105143" s="83"/>
    </row>
    <row r="105144" spans="16:16" x14ac:dyDescent="0.3">
      <c r="P105144" s="83"/>
    </row>
    <row r="105145" spans="16:16" x14ac:dyDescent="0.3">
      <c r="P105145" s="83"/>
    </row>
    <row r="105146" spans="16:16" x14ac:dyDescent="0.3">
      <c r="P105146" s="83"/>
    </row>
    <row r="105147" spans="16:16" x14ac:dyDescent="0.3">
      <c r="P105147" s="83"/>
    </row>
    <row r="105148" spans="16:16" x14ac:dyDescent="0.3">
      <c r="P105148" s="83"/>
    </row>
    <row r="105149" spans="16:16" x14ac:dyDescent="0.3">
      <c r="P105149" s="83"/>
    </row>
    <row r="105150" spans="16:16" x14ac:dyDescent="0.3">
      <c r="P105150" s="83"/>
    </row>
    <row r="105151" spans="16:16" x14ac:dyDescent="0.3">
      <c r="P105151" s="83"/>
    </row>
    <row r="105152" spans="16:16" x14ac:dyDescent="0.3">
      <c r="P105152" s="83"/>
    </row>
    <row r="105153" spans="16:16" x14ac:dyDescent="0.3">
      <c r="P105153" s="83"/>
    </row>
    <row r="105154" spans="16:16" x14ac:dyDescent="0.3">
      <c r="P105154" s="83"/>
    </row>
    <row r="105155" spans="16:16" x14ac:dyDescent="0.3">
      <c r="P105155" s="83"/>
    </row>
    <row r="105156" spans="16:16" x14ac:dyDescent="0.3">
      <c r="P105156" s="83"/>
    </row>
    <row r="105157" spans="16:16" x14ac:dyDescent="0.3">
      <c r="P105157" s="83"/>
    </row>
    <row r="105158" spans="16:16" x14ac:dyDescent="0.3">
      <c r="P105158" s="83"/>
    </row>
    <row r="105159" spans="16:16" x14ac:dyDescent="0.3">
      <c r="P105159" s="83"/>
    </row>
    <row r="105160" spans="16:16" x14ac:dyDescent="0.3">
      <c r="P105160" s="83"/>
    </row>
    <row r="105161" spans="16:16" x14ac:dyDescent="0.3">
      <c r="P105161" s="83"/>
    </row>
    <row r="105162" spans="16:16" x14ac:dyDescent="0.3">
      <c r="P105162" s="83"/>
    </row>
    <row r="105163" spans="16:16" x14ac:dyDescent="0.3">
      <c r="P105163" s="83"/>
    </row>
    <row r="105164" spans="16:16" x14ac:dyDescent="0.3">
      <c r="P105164" s="83"/>
    </row>
    <row r="105165" spans="16:16" x14ac:dyDescent="0.3">
      <c r="P105165" s="83"/>
    </row>
    <row r="105166" spans="16:16" x14ac:dyDescent="0.3">
      <c r="P105166" s="83"/>
    </row>
    <row r="105167" spans="16:16" x14ac:dyDescent="0.3">
      <c r="P105167" s="83"/>
    </row>
    <row r="105168" spans="16:16" x14ac:dyDescent="0.3">
      <c r="P105168" s="83"/>
    </row>
    <row r="105169" spans="16:16" x14ac:dyDescent="0.3">
      <c r="P105169" s="83"/>
    </row>
    <row r="105170" spans="16:16" x14ac:dyDescent="0.3">
      <c r="P105170" s="83"/>
    </row>
    <row r="105171" spans="16:16" x14ac:dyDescent="0.3">
      <c r="P105171" s="83"/>
    </row>
    <row r="105172" spans="16:16" x14ac:dyDescent="0.3">
      <c r="P105172" s="83"/>
    </row>
    <row r="105173" spans="16:16" x14ac:dyDescent="0.3">
      <c r="P105173" s="83"/>
    </row>
    <row r="105174" spans="16:16" x14ac:dyDescent="0.3">
      <c r="P105174" s="83"/>
    </row>
    <row r="105175" spans="16:16" x14ac:dyDescent="0.3">
      <c r="P105175" s="83"/>
    </row>
    <row r="105176" spans="16:16" x14ac:dyDescent="0.3">
      <c r="P105176" s="83"/>
    </row>
    <row r="105177" spans="16:16" x14ac:dyDescent="0.3">
      <c r="P105177" s="83"/>
    </row>
    <row r="105178" spans="16:16" x14ac:dyDescent="0.3">
      <c r="P105178" s="83"/>
    </row>
    <row r="105179" spans="16:16" x14ac:dyDescent="0.3">
      <c r="P105179" s="83"/>
    </row>
    <row r="105180" spans="16:16" x14ac:dyDescent="0.3">
      <c r="P105180" s="83"/>
    </row>
    <row r="105181" spans="16:16" x14ac:dyDescent="0.3">
      <c r="P105181" s="83"/>
    </row>
    <row r="105182" spans="16:16" x14ac:dyDescent="0.3">
      <c r="P105182" s="83"/>
    </row>
    <row r="105183" spans="16:16" x14ac:dyDescent="0.3">
      <c r="P105183" s="83"/>
    </row>
    <row r="105184" spans="16:16" x14ac:dyDescent="0.3">
      <c r="P105184" s="83"/>
    </row>
    <row r="105185" spans="16:16" x14ac:dyDescent="0.3">
      <c r="P105185" s="83"/>
    </row>
    <row r="105186" spans="16:16" x14ac:dyDescent="0.3">
      <c r="P105186" s="83"/>
    </row>
    <row r="105187" spans="16:16" x14ac:dyDescent="0.3">
      <c r="P105187" s="83"/>
    </row>
    <row r="105188" spans="16:16" x14ac:dyDescent="0.3">
      <c r="P105188" s="83"/>
    </row>
    <row r="105189" spans="16:16" x14ac:dyDescent="0.3">
      <c r="P105189" s="83"/>
    </row>
    <row r="105190" spans="16:16" x14ac:dyDescent="0.3">
      <c r="P105190" s="83"/>
    </row>
    <row r="105191" spans="16:16" x14ac:dyDescent="0.3">
      <c r="P105191" s="83"/>
    </row>
    <row r="105192" spans="16:16" x14ac:dyDescent="0.3">
      <c r="P105192" s="83"/>
    </row>
    <row r="105193" spans="16:16" x14ac:dyDescent="0.3">
      <c r="P105193" s="83"/>
    </row>
    <row r="105194" spans="16:16" x14ac:dyDescent="0.3">
      <c r="P105194" s="83"/>
    </row>
    <row r="105195" spans="16:16" x14ac:dyDescent="0.3">
      <c r="P105195" s="83"/>
    </row>
    <row r="105196" spans="16:16" x14ac:dyDescent="0.3">
      <c r="P105196" s="83"/>
    </row>
    <row r="105197" spans="16:16" x14ac:dyDescent="0.3">
      <c r="P105197" s="83"/>
    </row>
    <row r="105198" spans="16:16" x14ac:dyDescent="0.3">
      <c r="P105198" s="83"/>
    </row>
    <row r="105199" spans="16:16" x14ac:dyDescent="0.3">
      <c r="P105199" s="83"/>
    </row>
    <row r="105200" spans="16:16" x14ac:dyDescent="0.3">
      <c r="P105200" s="83"/>
    </row>
    <row r="105201" spans="16:16" x14ac:dyDescent="0.3">
      <c r="P105201" s="83"/>
    </row>
    <row r="105202" spans="16:16" x14ac:dyDescent="0.3">
      <c r="P105202" s="83"/>
    </row>
    <row r="105203" spans="16:16" x14ac:dyDescent="0.3">
      <c r="P105203" s="83"/>
    </row>
    <row r="105204" spans="16:16" x14ac:dyDescent="0.3">
      <c r="P105204" s="83"/>
    </row>
    <row r="105205" spans="16:16" x14ac:dyDescent="0.3">
      <c r="P105205" s="83"/>
    </row>
    <row r="105206" spans="16:16" x14ac:dyDescent="0.3">
      <c r="P105206" s="83"/>
    </row>
    <row r="105207" spans="16:16" x14ac:dyDescent="0.3">
      <c r="P105207" s="83"/>
    </row>
    <row r="105208" spans="16:16" x14ac:dyDescent="0.3">
      <c r="P105208" s="83"/>
    </row>
    <row r="105209" spans="16:16" x14ac:dyDescent="0.3">
      <c r="P105209" s="83"/>
    </row>
    <row r="105210" spans="16:16" x14ac:dyDescent="0.3">
      <c r="P105210" s="83"/>
    </row>
    <row r="105211" spans="16:16" x14ac:dyDescent="0.3">
      <c r="P105211" s="83"/>
    </row>
    <row r="105212" spans="16:16" x14ac:dyDescent="0.3">
      <c r="P105212" s="83"/>
    </row>
    <row r="105213" spans="16:16" x14ac:dyDescent="0.3">
      <c r="P105213" s="83"/>
    </row>
    <row r="105214" spans="16:16" x14ac:dyDescent="0.3">
      <c r="P105214" s="83"/>
    </row>
    <row r="105215" spans="16:16" x14ac:dyDescent="0.3">
      <c r="P105215" s="83"/>
    </row>
    <row r="105216" spans="16:16" x14ac:dyDescent="0.3">
      <c r="P105216" s="83"/>
    </row>
    <row r="105217" spans="16:16" x14ac:dyDescent="0.3">
      <c r="P105217" s="83"/>
    </row>
    <row r="105218" spans="16:16" x14ac:dyDescent="0.3">
      <c r="P105218" s="83"/>
    </row>
    <row r="105219" spans="16:16" x14ac:dyDescent="0.3">
      <c r="P105219" s="83"/>
    </row>
    <row r="105220" spans="16:16" x14ac:dyDescent="0.3">
      <c r="P105220" s="83"/>
    </row>
    <row r="105221" spans="16:16" x14ac:dyDescent="0.3">
      <c r="P105221" s="83"/>
    </row>
    <row r="105222" spans="16:16" x14ac:dyDescent="0.3">
      <c r="P105222" s="83"/>
    </row>
    <row r="105223" spans="16:16" x14ac:dyDescent="0.3">
      <c r="P105223" s="83"/>
    </row>
    <row r="105224" spans="16:16" x14ac:dyDescent="0.3">
      <c r="P105224" s="83"/>
    </row>
    <row r="105225" spans="16:16" x14ac:dyDescent="0.3">
      <c r="P105225" s="83"/>
    </row>
    <row r="105226" spans="16:16" x14ac:dyDescent="0.3">
      <c r="P105226" s="83"/>
    </row>
    <row r="105227" spans="16:16" x14ac:dyDescent="0.3">
      <c r="P105227" s="83"/>
    </row>
    <row r="105228" spans="16:16" x14ac:dyDescent="0.3">
      <c r="P105228" s="83"/>
    </row>
    <row r="105229" spans="16:16" x14ac:dyDescent="0.3">
      <c r="P105229" s="83"/>
    </row>
    <row r="105230" spans="16:16" x14ac:dyDescent="0.3">
      <c r="P105230" s="83"/>
    </row>
    <row r="105231" spans="16:16" x14ac:dyDescent="0.3">
      <c r="P105231" s="83"/>
    </row>
    <row r="105232" spans="16:16" x14ac:dyDescent="0.3">
      <c r="P105232" s="83"/>
    </row>
    <row r="105233" spans="16:16" x14ac:dyDescent="0.3">
      <c r="P105233" s="83"/>
    </row>
    <row r="105234" spans="16:16" x14ac:dyDescent="0.3">
      <c r="P105234" s="83"/>
    </row>
    <row r="105235" spans="16:16" x14ac:dyDescent="0.3">
      <c r="P105235" s="83"/>
    </row>
    <row r="105236" spans="16:16" x14ac:dyDescent="0.3">
      <c r="P105236" s="83"/>
    </row>
    <row r="105237" spans="16:16" x14ac:dyDescent="0.3">
      <c r="P105237" s="83"/>
    </row>
    <row r="105238" spans="16:16" x14ac:dyDescent="0.3">
      <c r="P105238" s="83"/>
    </row>
    <row r="105239" spans="16:16" x14ac:dyDescent="0.3">
      <c r="P105239" s="83"/>
    </row>
    <row r="105240" spans="16:16" x14ac:dyDescent="0.3">
      <c r="P105240" s="83"/>
    </row>
    <row r="105241" spans="16:16" x14ac:dyDescent="0.3">
      <c r="P105241" s="83"/>
    </row>
    <row r="105242" spans="16:16" x14ac:dyDescent="0.3">
      <c r="P105242" s="83"/>
    </row>
    <row r="105243" spans="16:16" x14ac:dyDescent="0.3">
      <c r="P105243" s="83"/>
    </row>
    <row r="105244" spans="16:16" x14ac:dyDescent="0.3">
      <c r="P105244" s="83"/>
    </row>
    <row r="105245" spans="16:16" x14ac:dyDescent="0.3">
      <c r="P105245" s="83"/>
    </row>
    <row r="105246" spans="16:16" x14ac:dyDescent="0.3">
      <c r="P105246" s="83"/>
    </row>
    <row r="105247" spans="16:16" x14ac:dyDescent="0.3">
      <c r="P105247" s="83"/>
    </row>
    <row r="105248" spans="16:16" x14ac:dyDescent="0.3">
      <c r="P105248" s="83"/>
    </row>
    <row r="105249" spans="16:16" x14ac:dyDescent="0.3">
      <c r="P105249" s="83"/>
    </row>
    <row r="105250" spans="16:16" x14ac:dyDescent="0.3">
      <c r="P105250" s="83"/>
    </row>
    <row r="105251" spans="16:16" x14ac:dyDescent="0.3">
      <c r="P105251" s="83"/>
    </row>
    <row r="105252" spans="16:16" x14ac:dyDescent="0.3">
      <c r="P105252" s="83"/>
    </row>
    <row r="105253" spans="16:16" x14ac:dyDescent="0.3">
      <c r="P105253" s="83"/>
    </row>
    <row r="105254" spans="16:16" x14ac:dyDescent="0.3">
      <c r="P105254" s="83"/>
    </row>
    <row r="105255" spans="16:16" x14ac:dyDescent="0.3">
      <c r="P105255" s="83"/>
    </row>
    <row r="105256" spans="16:16" x14ac:dyDescent="0.3">
      <c r="P105256" s="83"/>
    </row>
    <row r="105257" spans="16:16" x14ac:dyDescent="0.3">
      <c r="P105257" s="83"/>
    </row>
    <row r="105258" spans="16:16" x14ac:dyDescent="0.3">
      <c r="P105258" s="83"/>
    </row>
    <row r="105259" spans="16:16" x14ac:dyDescent="0.3">
      <c r="P105259" s="83"/>
    </row>
    <row r="105260" spans="16:16" x14ac:dyDescent="0.3">
      <c r="P105260" s="83"/>
    </row>
    <row r="105261" spans="16:16" x14ac:dyDescent="0.3">
      <c r="P105261" s="83"/>
    </row>
    <row r="105262" spans="16:16" x14ac:dyDescent="0.3">
      <c r="P105262" s="83"/>
    </row>
    <row r="105263" spans="16:16" x14ac:dyDescent="0.3">
      <c r="P105263" s="83"/>
    </row>
    <row r="105264" spans="16:16" x14ac:dyDescent="0.3">
      <c r="P105264" s="83"/>
    </row>
    <row r="105265" spans="16:16" x14ac:dyDescent="0.3">
      <c r="P105265" s="83"/>
    </row>
    <row r="105266" spans="16:16" x14ac:dyDescent="0.3">
      <c r="P105266" s="83"/>
    </row>
    <row r="105267" spans="16:16" x14ac:dyDescent="0.3">
      <c r="P105267" s="83"/>
    </row>
    <row r="105268" spans="16:16" x14ac:dyDescent="0.3">
      <c r="P105268" s="83"/>
    </row>
    <row r="105269" spans="16:16" x14ac:dyDescent="0.3">
      <c r="P105269" s="83"/>
    </row>
    <row r="105270" spans="16:16" x14ac:dyDescent="0.3">
      <c r="P105270" s="83"/>
    </row>
    <row r="105271" spans="16:16" x14ac:dyDescent="0.3">
      <c r="P105271" s="83"/>
    </row>
    <row r="105272" spans="16:16" x14ac:dyDescent="0.3">
      <c r="P105272" s="83"/>
    </row>
    <row r="105273" spans="16:16" x14ac:dyDescent="0.3">
      <c r="P105273" s="83"/>
    </row>
    <row r="105274" spans="16:16" x14ac:dyDescent="0.3">
      <c r="P105274" s="83"/>
    </row>
    <row r="105275" spans="16:16" x14ac:dyDescent="0.3">
      <c r="P105275" s="83"/>
    </row>
    <row r="105276" spans="16:16" x14ac:dyDescent="0.3">
      <c r="P105276" s="83"/>
    </row>
    <row r="105277" spans="16:16" x14ac:dyDescent="0.3">
      <c r="P105277" s="83"/>
    </row>
    <row r="105278" spans="16:16" x14ac:dyDescent="0.3">
      <c r="P105278" s="83"/>
    </row>
    <row r="105279" spans="16:16" x14ac:dyDescent="0.3">
      <c r="P105279" s="83"/>
    </row>
    <row r="105280" spans="16:16" x14ac:dyDescent="0.3">
      <c r="P105280" s="83"/>
    </row>
    <row r="105281" spans="16:16" x14ac:dyDescent="0.3">
      <c r="P105281" s="83"/>
    </row>
    <row r="105282" spans="16:16" x14ac:dyDescent="0.3">
      <c r="P105282" s="83"/>
    </row>
    <row r="105283" spans="16:16" x14ac:dyDescent="0.3">
      <c r="P105283" s="83"/>
    </row>
    <row r="105284" spans="16:16" x14ac:dyDescent="0.3">
      <c r="P105284" s="83"/>
    </row>
    <row r="105285" spans="16:16" x14ac:dyDescent="0.3">
      <c r="P105285" s="83"/>
    </row>
    <row r="105286" spans="16:16" x14ac:dyDescent="0.3">
      <c r="P105286" s="83"/>
    </row>
    <row r="105287" spans="16:16" x14ac:dyDescent="0.3">
      <c r="P105287" s="83"/>
    </row>
    <row r="105288" spans="16:16" x14ac:dyDescent="0.3">
      <c r="P105288" s="83"/>
    </row>
    <row r="105289" spans="16:16" x14ac:dyDescent="0.3">
      <c r="P105289" s="83"/>
    </row>
    <row r="105290" spans="16:16" x14ac:dyDescent="0.3">
      <c r="P105290" s="83"/>
    </row>
    <row r="105291" spans="16:16" x14ac:dyDescent="0.3">
      <c r="P105291" s="83"/>
    </row>
    <row r="105292" spans="16:16" x14ac:dyDescent="0.3">
      <c r="P105292" s="83"/>
    </row>
    <row r="105293" spans="16:16" x14ac:dyDescent="0.3">
      <c r="P105293" s="83"/>
    </row>
    <row r="105294" spans="16:16" x14ac:dyDescent="0.3">
      <c r="P105294" s="83"/>
    </row>
    <row r="105295" spans="16:16" x14ac:dyDescent="0.3">
      <c r="P105295" s="83"/>
    </row>
    <row r="105296" spans="16:16" x14ac:dyDescent="0.3">
      <c r="P105296" s="83"/>
    </row>
    <row r="105297" spans="16:16" x14ac:dyDescent="0.3">
      <c r="P105297" s="83"/>
    </row>
    <row r="105298" spans="16:16" x14ac:dyDescent="0.3">
      <c r="P105298" s="83"/>
    </row>
    <row r="105299" spans="16:16" x14ac:dyDescent="0.3">
      <c r="P105299" s="83"/>
    </row>
    <row r="105300" spans="16:16" x14ac:dyDescent="0.3">
      <c r="P105300" s="83"/>
    </row>
    <row r="105301" spans="16:16" x14ac:dyDescent="0.3">
      <c r="P105301" s="83"/>
    </row>
    <row r="105302" spans="16:16" x14ac:dyDescent="0.3">
      <c r="P105302" s="83"/>
    </row>
    <row r="105303" spans="16:16" x14ac:dyDescent="0.3">
      <c r="P105303" s="83"/>
    </row>
    <row r="105304" spans="16:16" x14ac:dyDescent="0.3">
      <c r="P105304" s="83"/>
    </row>
    <row r="105305" spans="16:16" x14ac:dyDescent="0.3">
      <c r="P105305" s="83"/>
    </row>
    <row r="105306" spans="16:16" x14ac:dyDescent="0.3">
      <c r="P105306" s="83"/>
    </row>
    <row r="105307" spans="16:16" x14ac:dyDescent="0.3">
      <c r="P105307" s="83"/>
    </row>
    <row r="105308" spans="16:16" x14ac:dyDescent="0.3">
      <c r="P105308" s="83"/>
    </row>
    <row r="105309" spans="16:16" x14ac:dyDescent="0.3">
      <c r="P105309" s="83"/>
    </row>
    <row r="105310" spans="16:16" x14ac:dyDescent="0.3">
      <c r="P105310" s="83"/>
    </row>
    <row r="105311" spans="16:16" x14ac:dyDescent="0.3">
      <c r="P105311" s="83"/>
    </row>
    <row r="105312" spans="16:16" x14ac:dyDescent="0.3">
      <c r="P105312" s="83"/>
    </row>
    <row r="105313" spans="16:16" x14ac:dyDescent="0.3">
      <c r="P105313" s="83"/>
    </row>
    <row r="105314" spans="16:16" x14ac:dyDescent="0.3">
      <c r="P105314" s="83"/>
    </row>
    <row r="105315" spans="16:16" x14ac:dyDescent="0.3">
      <c r="P105315" s="83"/>
    </row>
    <row r="105316" spans="16:16" x14ac:dyDescent="0.3">
      <c r="P105316" s="83"/>
    </row>
    <row r="105317" spans="16:16" x14ac:dyDescent="0.3">
      <c r="P105317" s="83"/>
    </row>
    <row r="105318" spans="16:16" x14ac:dyDescent="0.3">
      <c r="P105318" s="83"/>
    </row>
    <row r="105319" spans="16:16" x14ac:dyDescent="0.3">
      <c r="P105319" s="83"/>
    </row>
    <row r="105320" spans="16:16" x14ac:dyDescent="0.3">
      <c r="P105320" s="83"/>
    </row>
    <row r="105321" spans="16:16" x14ac:dyDescent="0.3">
      <c r="P105321" s="83"/>
    </row>
    <row r="105322" spans="16:16" x14ac:dyDescent="0.3">
      <c r="P105322" s="83"/>
    </row>
    <row r="105323" spans="16:16" x14ac:dyDescent="0.3">
      <c r="P105323" s="83"/>
    </row>
    <row r="105324" spans="16:16" x14ac:dyDescent="0.3">
      <c r="P105324" s="83"/>
    </row>
    <row r="105325" spans="16:16" x14ac:dyDescent="0.3">
      <c r="P105325" s="83"/>
    </row>
    <row r="105326" spans="16:16" x14ac:dyDescent="0.3">
      <c r="P105326" s="83"/>
    </row>
    <row r="105327" spans="16:16" x14ac:dyDescent="0.3">
      <c r="P105327" s="83"/>
    </row>
    <row r="105328" spans="16:16" x14ac:dyDescent="0.3">
      <c r="P105328" s="83"/>
    </row>
    <row r="105329" spans="16:16" x14ac:dyDescent="0.3">
      <c r="P105329" s="83"/>
    </row>
    <row r="105330" spans="16:16" x14ac:dyDescent="0.3">
      <c r="P105330" s="83"/>
    </row>
    <row r="105331" spans="16:16" x14ac:dyDescent="0.3">
      <c r="P105331" s="83"/>
    </row>
    <row r="105332" spans="16:16" x14ac:dyDescent="0.3">
      <c r="P105332" s="83"/>
    </row>
    <row r="105333" spans="16:16" x14ac:dyDescent="0.3">
      <c r="P105333" s="83"/>
    </row>
    <row r="105334" spans="16:16" x14ac:dyDescent="0.3">
      <c r="P105334" s="83"/>
    </row>
    <row r="105335" spans="16:16" x14ac:dyDescent="0.3">
      <c r="P105335" s="83"/>
    </row>
    <row r="105336" spans="16:16" x14ac:dyDescent="0.3">
      <c r="P105336" s="83"/>
    </row>
    <row r="105337" spans="16:16" x14ac:dyDescent="0.3">
      <c r="P105337" s="83"/>
    </row>
    <row r="105338" spans="16:16" x14ac:dyDescent="0.3">
      <c r="P105338" s="83"/>
    </row>
    <row r="105339" spans="16:16" x14ac:dyDescent="0.3">
      <c r="P105339" s="83"/>
    </row>
    <row r="105340" spans="16:16" x14ac:dyDescent="0.3">
      <c r="P105340" s="83"/>
    </row>
    <row r="105341" spans="16:16" x14ac:dyDescent="0.3">
      <c r="P105341" s="83"/>
    </row>
    <row r="105342" spans="16:16" x14ac:dyDescent="0.3">
      <c r="P105342" s="83"/>
    </row>
    <row r="105343" spans="16:16" x14ac:dyDescent="0.3">
      <c r="P105343" s="83"/>
    </row>
    <row r="105344" spans="16:16" x14ac:dyDescent="0.3">
      <c r="P105344" s="83"/>
    </row>
    <row r="105345" spans="16:16" x14ac:dyDescent="0.3">
      <c r="P105345" s="83"/>
    </row>
    <row r="105346" spans="16:16" x14ac:dyDescent="0.3">
      <c r="P105346" s="83"/>
    </row>
    <row r="105347" spans="16:16" x14ac:dyDescent="0.3">
      <c r="P105347" s="83"/>
    </row>
    <row r="105348" spans="16:16" x14ac:dyDescent="0.3">
      <c r="P105348" s="83"/>
    </row>
    <row r="105349" spans="16:16" x14ac:dyDescent="0.3">
      <c r="P105349" s="83"/>
    </row>
    <row r="105350" spans="16:16" x14ac:dyDescent="0.3">
      <c r="P105350" s="83"/>
    </row>
    <row r="105351" spans="16:16" x14ac:dyDescent="0.3">
      <c r="P105351" s="83"/>
    </row>
    <row r="105352" spans="16:16" x14ac:dyDescent="0.3">
      <c r="P105352" s="83"/>
    </row>
    <row r="105353" spans="16:16" x14ac:dyDescent="0.3">
      <c r="P105353" s="83"/>
    </row>
    <row r="105354" spans="16:16" x14ac:dyDescent="0.3">
      <c r="P105354" s="83"/>
    </row>
    <row r="105355" spans="16:16" x14ac:dyDescent="0.3">
      <c r="P105355" s="83"/>
    </row>
    <row r="105356" spans="16:16" x14ac:dyDescent="0.3">
      <c r="P105356" s="83"/>
    </row>
    <row r="105357" spans="16:16" x14ac:dyDescent="0.3">
      <c r="P105357" s="83"/>
    </row>
    <row r="105358" spans="16:16" x14ac:dyDescent="0.3">
      <c r="P105358" s="83"/>
    </row>
    <row r="105359" spans="16:16" x14ac:dyDescent="0.3">
      <c r="P105359" s="83"/>
    </row>
    <row r="105360" spans="16:16" x14ac:dyDescent="0.3">
      <c r="P105360" s="83"/>
    </row>
    <row r="105361" spans="16:16" x14ac:dyDescent="0.3">
      <c r="P105361" s="83"/>
    </row>
    <row r="105362" spans="16:16" x14ac:dyDescent="0.3">
      <c r="P105362" s="83"/>
    </row>
    <row r="105363" spans="16:16" x14ac:dyDescent="0.3">
      <c r="P105363" s="83"/>
    </row>
    <row r="105364" spans="16:16" x14ac:dyDescent="0.3">
      <c r="P105364" s="83"/>
    </row>
    <row r="105365" spans="16:16" x14ac:dyDescent="0.3">
      <c r="P105365" s="83"/>
    </row>
    <row r="105366" spans="16:16" x14ac:dyDescent="0.3">
      <c r="P105366" s="83"/>
    </row>
    <row r="105367" spans="16:16" x14ac:dyDescent="0.3">
      <c r="P105367" s="83"/>
    </row>
    <row r="105368" spans="16:16" x14ac:dyDescent="0.3">
      <c r="P105368" s="83"/>
    </row>
    <row r="105369" spans="16:16" x14ac:dyDescent="0.3">
      <c r="P105369" s="83"/>
    </row>
    <row r="105370" spans="16:16" x14ac:dyDescent="0.3">
      <c r="P105370" s="83"/>
    </row>
    <row r="105371" spans="16:16" x14ac:dyDescent="0.3">
      <c r="P105371" s="83"/>
    </row>
    <row r="105372" spans="16:16" x14ac:dyDescent="0.3">
      <c r="P105372" s="83"/>
    </row>
    <row r="105373" spans="16:16" x14ac:dyDescent="0.3">
      <c r="P105373" s="83"/>
    </row>
    <row r="105374" spans="16:16" x14ac:dyDescent="0.3">
      <c r="P105374" s="83"/>
    </row>
    <row r="105375" spans="16:16" x14ac:dyDescent="0.3">
      <c r="P105375" s="83"/>
    </row>
    <row r="105376" spans="16:16" x14ac:dyDescent="0.3">
      <c r="P105376" s="83"/>
    </row>
    <row r="105377" spans="16:16" x14ac:dyDescent="0.3">
      <c r="P105377" s="83"/>
    </row>
    <row r="105378" spans="16:16" x14ac:dyDescent="0.3">
      <c r="P105378" s="83"/>
    </row>
    <row r="105379" spans="16:16" x14ac:dyDescent="0.3">
      <c r="P105379" s="83"/>
    </row>
    <row r="105380" spans="16:16" x14ac:dyDescent="0.3">
      <c r="P105380" s="83"/>
    </row>
    <row r="105381" spans="16:16" x14ac:dyDescent="0.3">
      <c r="P105381" s="83"/>
    </row>
    <row r="105382" spans="16:16" x14ac:dyDescent="0.3">
      <c r="P105382" s="83"/>
    </row>
    <row r="105383" spans="16:16" x14ac:dyDescent="0.3">
      <c r="P105383" s="83"/>
    </row>
    <row r="105384" spans="16:16" x14ac:dyDescent="0.3">
      <c r="P105384" s="83"/>
    </row>
    <row r="105385" spans="16:16" x14ac:dyDescent="0.3">
      <c r="P105385" s="83"/>
    </row>
    <row r="105386" spans="16:16" x14ac:dyDescent="0.3">
      <c r="P105386" s="83"/>
    </row>
    <row r="105387" spans="16:16" x14ac:dyDescent="0.3">
      <c r="P105387" s="83"/>
    </row>
    <row r="105388" spans="16:16" x14ac:dyDescent="0.3">
      <c r="P105388" s="83"/>
    </row>
    <row r="105389" spans="16:16" x14ac:dyDescent="0.3">
      <c r="P105389" s="83"/>
    </row>
    <row r="105390" spans="16:16" x14ac:dyDescent="0.3">
      <c r="P105390" s="83"/>
    </row>
    <row r="105391" spans="16:16" x14ac:dyDescent="0.3">
      <c r="P105391" s="83"/>
    </row>
    <row r="105392" spans="16:16" x14ac:dyDescent="0.3">
      <c r="P105392" s="83"/>
    </row>
    <row r="105393" spans="16:16" x14ac:dyDescent="0.3">
      <c r="P105393" s="83"/>
    </row>
    <row r="105394" spans="16:16" x14ac:dyDescent="0.3">
      <c r="P105394" s="83"/>
    </row>
    <row r="105395" spans="16:16" x14ac:dyDescent="0.3">
      <c r="P105395" s="83"/>
    </row>
    <row r="105396" spans="16:16" x14ac:dyDescent="0.3">
      <c r="P105396" s="83"/>
    </row>
    <row r="105397" spans="16:16" x14ac:dyDescent="0.3">
      <c r="P105397" s="83"/>
    </row>
    <row r="105398" spans="16:16" x14ac:dyDescent="0.3">
      <c r="P105398" s="83"/>
    </row>
    <row r="105399" spans="16:16" x14ac:dyDescent="0.3">
      <c r="P105399" s="83"/>
    </row>
    <row r="105400" spans="16:16" x14ac:dyDescent="0.3">
      <c r="P105400" s="83"/>
    </row>
    <row r="105401" spans="16:16" x14ac:dyDescent="0.3">
      <c r="P105401" s="83"/>
    </row>
    <row r="105402" spans="16:16" x14ac:dyDescent="0.3">
      <c r="P105402" s="83"/>
    </row>
    <row r="105403" spans="16:16" x14ac:dyDescent="0.3">
      <c r="P105403" s="83"/>
    </row>
    <row r="105404" spans="16:16" x14ac:dyDescent="0.3">
      <c r="P105404" s="83"/>
    </row>
    <row r="105405" spans="16:16" x14ac:dyDescent="0.3">
      <c r="P105405" s="83"/>
    </row>
    <row r="105406" spans="16:16" x14ac:dyDescent="0.3">
      <c r="P105406" s="83"/>
    </row>
    <row r="105407" spans="16:16" x14ac:dyDescent="0.3">
      <c r="P105407" s="83"/>
    </row>
    <row r="105408" spans="16:16" x14ac:dyDescent="0.3">
      <c r="P105408" s="83"/>
    </row>
    <row r="105409" spans="16:16" x14ac:dyDescent="0.3">
      <c r="P105409" s="83"/>
    </row>
    <row r="105410" spans="16:16" x14ac:dyDescent="0.3">
      <c r="P105410" s="83"/>
    </row>
    <row r="105411" spans="16:16" x14ac:dyDescent="0.3">
      <c r="P105411" s="83"/>
    </row>
    <row r="105412" spans="16:16" x14ac:dyDescent="0.3">
      <c r="P105412" s="83"/>
    </row>
    <row r="105413" spans="16:16" x14ac:dyDescent="0.3">
      <c r="P105413" s="83"/>
    </row>
    <row r="105414" spans="16:16" x14ac:dyDescent="0.3">
      <c r="P105414" s="83"/>
    </row>
    <row r="105415" spans="16:16" x14ac:dyDescent="0.3">
      <c r="P105415" s="83"/>
    </row>
    <row r="105416" spans="16:16" x14ac:dyDescent="0.3">
      <c r="P105416" s="83"/>
    </row>
    <row r="105417" spans="16:16" x14ac:dyDescent="0.3">
      <c r="P105417" s="83"/>
    </row>
    <row r="105418" spans="16:16" x14ac:dyDescent="0.3">
      <c r="P105418" s="83"/>
    </row>
    <row r="105419" spans="16:16" x14ac:dyDescent="0.3">
      <c r="P105419" s="83"/>
    </row>
    <row r="105420" spans="16:16" x14ac:dyDescent="0.3">
      <c r="P105420" s="83"/>
    </row>
    <row r="105421" spans="16:16" x14ac:dyDescent="0.3">
      <c r="P105421" s="83"/>
    </row>
    <row r="105422" spans="16:16" x14ac:dyDescent="0.3">
      <c r="P105422" s="83"/>
    </row>
    <row r="105423" spans="16:16" x14ac:dyDescent="0.3">
      <c r="P105423" s="83"/>
    </row>
    <row r="105424" spans="16:16" x14ac:dyDescent="0.3">
      <c r="P105424" s="83"/>
    </row>
    <row r="105425" spans="16:16" x14ac:dyDescent="0.3">
      <c r="P105425" s="83"/>
    </row>
    <row r="105426" spans="16:16" x14ac:dyDescent="0.3">
      <c r="P105426" s="83"/>
    </row>
    <row r="105427" spans="16:16" x14ac:dyDescent="0.3">
      <c r="P105427" s="83"/>
    </row>
    <row r="105428" spans="16:16" x14ac:dyDescent="0.3">
      <c r="P105428" s="83"/>
    </row>
    <row r="105429" spans="16:16" x14ac:dyDescent="0.3">
      <c r="P105429" s="83"/>
    </row>
    <row r="105430" spans="16:16" x14ac:dyDescent="0.3">
      <c r="P105430" s="83"/>
    </row>
    <row r="105431" spans="16:16" x14ac:dyDescent="0.3">
      <c r="P105431" s="83"/>
    </row>
    <row r="105432" spans="16:16" x14ac:dyDescent="0.3">
      <c r="P105432" s="83"/>
    </row>
    <row r="105433" spans="16:16" x14ac:dyDescent="0.3">
      <c r="P105433" s="83"/>
    </row>
    <row r="105434" spans="16:16" x14ac:dyDescent="0.3">
      <c r="P105434" s="83"/>
    </row>
    <row r="105435" spans="16:16" x14ac:dyDescent="0.3">
      <c r="P105435" s="83"/>
    </row>
    <row r="105436" spans="16:16" x14ac:dyDescent="0.3">
      <c r="P105436" s="83"/>
    </row>
    <row r="105437" spans="16:16" x14ac:dyDescent="0.3">
      <c r="P105437" s="83"/>
    </row>
    <row r="105438" spans="16:16" x14ac:dyDescent="0.3">
      <c r="P105438" s="83"/>
    </row>
    <row r="105439" spans="16:16" x14ac:dyDescent="0.3">
      <c r="P105439" s="83"/>
    </row>
    <row r="105440" spans="16:16" x14ac:dyDescent="0.3">
      <c r="P105440" s="83"/>
    </row>
    <row r="105441" spans="16:16" x14ac:dyDescent="0.3">
      <c r="P105441" s="83"/>
    </row>
    <row r="105442" spans="16:16" x14ac:dyDescent="0.3">
      <c r="P105442" s="83"/>
    </row>
    <row r="105443" spans="16:16" x14ac:dyDescent="0.3">
      <c r="P105443" s="83"/>
    </row>
    <row r="105444" spans="16:16" x14ac:dyDescent="0.3">
      <c r="P105444" s="83"/>
    </row>
    <row r="105445" spans="16:16" x14ac:dyDescent="0.3">
      <c r="P105445" s="83"/>
    </row>
    <row r="105446" spans="16:16" x14ac:dyDescent="0.3">
      <c r="P105446" s="83"/>
    </row>
    <row r="105447" spans="16:16" x14ac:dyDescent="0.3">
      <c r="P105447" s="83"/>
    </row>
    <row r="105448" spans="16:16" x14ac:dyDescent="0.3">
      <c r="P105448" s="83"/>
    </row>
    <row r="105449" spans="16:16" x14ac:dyDescent="0.3">
      <c r="P105449" s="83"/>
    </row>
    <row r="105450" spans="16:16" x14ac:dyDescent="0.3">
      <c r="P105450" s="83"/>
    </row>
    <row r="105451" spans="16:16" x14ac:dyDescent="0.3">
      <c r="P105451" s="83"/>
    </row>
    <row r="105452" spans="16:16" x14ac:dyDescent="0.3">
      <c r="P105452" s="83"/>
    </row>
    <row r="105453" spans="16:16" x14ac:dyDescent="0.3">
      <c r="P105453" s="83"/>
    </row>
    <row r="105454" spans="16:16" x14ac:dyDescent="0.3">
      <c r="P105454" s="83"/>
    </row>
    <row r="105455" spans="16:16" x14ac:dyDescent="0.3">
      <c r="P105455" s="83"/>
    </row>
    <row r="105456" spans="16:16" x14ac:dyDescent="0.3">
      <c r="P105456" s="83"/>
    </row>
    <row r="105457" spans="16:16" x14ac:dyDescent="0.3">
      <c r="P105457" s="83"/>
    </row>
    <row r="105458" spans="16:16" x14ac:dyDescent="0.3">
      <c r="P105458" s="83"/>
    </row>
    <row r="105459" spans="16:16" x14ac:dyDescent="0.3">
      <c r="P105459" s="83"/>
    </row>
    <row r="105460" spans="16:16" x14ac:dyDescent="0.3">
      <c r="P105460" s="83"/>
    </row>
    <row r="105461" spans="16:16" x14ac:dyDescent="0.3">
      <c r="P105461" s="83"/>
    </row>
    <row r="105462" spans="16:16" x14ac:dyDescent="0.3">
      <c r="P105462" s="83"/>
    </row>
    <row r="105463" spans="16:16" x14ac:dyDescent="0.3">
      <c r="P105463" s="83"/>
    </row>
    <row r="105464" spans="16:16" x14ac:dyDescent="0.3">
      <c r="P105464" s="83"/>
    </row>
    <row r="105465" spans="16:16" x14ac:dyDescent="0.3">
      <c r="P105465" s="83"/>
    </row>
    <row r="105466" spans="16:16" x14ac:dyDescent="0.3">
      <c r="P105466" s="83"/>
    </row>
    <row r="105467" spans="16:16" x14ac:dyDescent="0.3">
      <c r="P105467" s="83"/>
    </row>
    <row r="105468" spans="16:16" x14ac:dyDescent="0.3">
      <c r="P105468" s="83"/>
    </row>
    <row r="105469" spans="16:16" x14ac:dyDescent="0.3">
      <c r="P105469" s="83"/>
    </row>
    <row r="105470" spans="16:16" x14ac:dyDescent="0.3">
      <c r="P105470" s="83"/>
    </row>
    <row r="105471" spans="16:16" x14ac:dyDescent="0.3">
      <c r="P105471" s="83"/>
    </row>
    <row r="105472" spans="16:16" x14ac:dyDescent="0.3">
      <c r="P105472" s="83"/>
    </row>
    <row r="105473" spans="16:16" x14ac:dyDescent="0.3">
      <c r="P105473" s="83"/>
    </row>
    <row r="105474" spans="16:16" x14ac:dyDescent="0.3">
      <c r="P105474" s="83"/>
    </row>
    <row r="105475" spans="16:16" x14ac:dyDescent="0.3">
      <c r="P105475" s="83"/>
    </row>
    <row r="105476" spans="16:16" x14ac:dyDescent="0.3">
      <c r="P105476" s="83"/>
    </row>
    <row r="105477" spans="16:16" x14ac:dyDescent="0.3">
      <c r="P105477" s="83"/>
    </row>
    <row r="105478" spans="16:16" x14ac:dyDescent="0.3">
      <c r="P105478" s="83"/>
    </row>
    <row r="105479" spans="16:16" x14ac:dyDescent="0.3">
      <c r="P105479" s="83"/>
    </row>
    <row r="105480" spans="16:16" x14ac:dyDescent="0.3">
      <c r="P105480" s="83"/>
    </row>
    <row r="105481" spans="16:16" x14ac:dyDescent="0.3">
      <c r="P105481" s="83"/>
    </row>
    <row r="105482" spans="16:16" x14ac:dyDescent="0.3">
      <c r="P105482" s="83"/>
    </row>
    <row r="105483" spans="16:16" x14ac:dyDescent="0.3">
      <c r="P105483" s="83"/>
    </row>
    <row r="105484" spans="16:16" x14ac:dyDescent="0.3">
      <c r="P105484" s="83"/>
    </row>
    <row r="105485" spans="16:16" x14ac:dyDescent="0.3">
      <c r="P105485" s="83"/>
    </row>
    <row r="105486" spans="16:16" x14ac:dyDescent="0.3">
      <c r="P105486" s="83"/>
    </row>
    <row r="105487" spans="16:16" x14ac:dyDescent="0.3">
      <c r="P105487" s="83"/>
    </row>
    <row r="105488" spans="16:16" x14ac:dyDescent="0.3">
      <c r="P105488" s="83"/>
    </row>
    <row r="105489" spans="16:16" x14ac:dyDescent="0.3">
      <c r="P105489" s="83"/>
    </row>
    <row r="105490" spans="16:16" x14ac:dyDescent="0.3">
      <c r="P105490" s="83"/>
    </row>
    <row r="105491" spans="16:16" x14ac:dyDescent="0.3">
      <c r="P105491" s="83"/>
    </row>
    <row r="105492" spans="16:16" x14ac:dyDescent="0.3">
      <c r="P105492" s="83"/>
    </row>
    <row r="105493" spans="16:16" x14ac:dyDescent="0.3">
      <c r="P105493" s="83"/>
    </row>
    <row r="105494" spans="16:16" x14ac:dyDescent="0.3">
      <c r="P105494" s="83"/>
    </row>
    <row r="105495" spans="16:16" x14ac:dyDescent="0.3">
      <c r="P105495" s="83"/>
    </row>
    <row r="105496" spans="16:16" x14ac:dyDescent="0.3">
      <c r="P105496" s="83"/>
    </row>
    <row r="105497" spans="16:16" x14ac:dyDescent="0.3">
      <c r="P105497" s="83"/>
    </row>
    <row r="105498" spans="16:16" x14ac:dyDescent="0.3">
      <c r="P105498" s="83"/>
    </row>
    <row r="105499" spans="16:16" x14ac:dyDescent="0.3">
      <c r="P105499" s="83"/>
    </row>
    <row r="105500" spans="16:16" x14ac:dyDescent="0.3">
      <c r="P105500" s="83"/>
    </row>
    <row r="105501" spans="16:16" x14ac:dyDescent="0.3">
      <c r="P105501" s="83"/>
    </row>
    <row r="105502" spans="16:16" x14ac:dyDescent="0.3">
      <c r="P105502" s="83"/>
    </row>
    <row r="105503" spans="16:16" x14ac:dyDescent="0.3">
      <c r="P105503" s="83"/>
    </row>
    <row r="105504" spans="16:16" x14ac:dyDescent="0.3">
      <c r="P105504" s="83"/>
    </row>
    <row r="105505" spans="16:16" x14ac:dyDescent="0.3">
      <c r="P105505" s="83"/>
    </row>
    <row r="105506" spans="16:16" x14ac:dyDescent="0.3">
      <c r="P105506" s="83"/>
    </row>
    <row r="105507" spans="16:16" x14ac:dyDescent="0.3">
      <c r="P105507" s="83"/>
    </row>
    <row r="105508" spans="16:16" x14ac:dyDescent="0.3">
      <c r="P105508" s="83"/>
    </row>
    <row r="105509" spans="16:16" x14ac:dyDescent="0.3">
      <c r="P105509" s="83"/>
    </row>
    <row r="105510" spans="16:16" x14ac:dyDescent="0.3">
      <c r="P105510" s="83"/>
    </row>
    <row r="105511" spans="16:16" x14ac:dyDescent="0.3">
      <c r="P105511" s="83"/>
    </row>
    <row r="105512" spans="16:16" x14ac:dyDescent="0.3">
      <c r="P105512" s="83"/>
    </row>
    <row r="105513" spans="16:16" x14ac:dyDescent="0.3">
      <c r="P105513" s="83"/>
    </row>
    <row r="105514" spans="16:16" x14ac:dyDescent="0.3">
      <c r="P105514" s="83"/>
    </row>
    <row r="105515" spans="16:16" x14ac:dyDescent="0.3">
      <c r="P105515" s="83"/>
    </row>
    <row r="105516" spans="16:16" x14ac:dyDescent="0.3">
      <c r="P105516" s="83"/>
    </row>
    <row r="105517" spans="16:16" x14ac:dyDescent="0.3">
      <c r="P105517" s="83"/>
    </row>
    <row r="105518" spans="16:16" x14ac:dyDescent="0.3">
      <c r="P105518" s="83"/>
    </row>
    <row r="105519" spans="16:16" x14ac:dyDescent="0.3">
      <c r="P105519" s="83"/>
    </row>
    <row r="105520" spans="16:16" x14ac:dyDescent="0.3">
      <c r="P105520" s="83"/>
    </row>
    <row r="105521" spans="16:16" x14ac:dyDescent="0.3">
      <c r="P105521" s="83"/>
    </row>
    <row r="105522" spans="16:16" x14ac:dyDescent="0.3">
      <c r="P105522" s="83"/>
    </row>
    <row r="105523" spans="16:16" x14ac:dyDescent="0.3">
      <c r="P105523" s="83"/>
    </row>
    <row r="105524" spans="16:16" x14ac:dyDescent="0.3">
      <c r="P105524" s="83"/>
    </row>
    <row r="105525" spans="16:16" x14ac:dyDescent="0.3">
      <c r="P105525" s="83"/>
    </row>
    <row r="105526" spans="16:16" x14ac:dyDescent="0.3">
      <c r="P105526" s="83"/>
    </row>
    <row r="105527" spans="16:16" x14ac:dyDescent="0.3">
      <c r="P105527" s="83"/>
    </row>
    <row r="105528" spans="16:16" x14ac:dyDescent="0.3">
      <c r="P105528" s="83"/>
    </row>
    <row r="105529" spans="16:16" x14ac:dyDescent="0.3">
      <c r="P105529" s="83"/>
    </row>
    <row r="105530" spans="16:16" x14ac:dyDescent="0.3">
      <c r="P105530" s="83"/>
    </row>
    <row r="105531" spans="16:16" x14ac:dyDescent="0.3">
      <c r="P105531" s="83"/>
    </row>
    <row r="105532" spans="16:16" x14ac:dyDescent="0.3">
      <c r="P105532" s="83"/>
    </row>
    <row r="105533" spans="16:16" x14ac:dyDescent="0.3">
      <c r="P105533" s="83"/>
    </row>
    <row r="105534" spans="16:16" x14ac:dyDescent="0.3">
      <c r="P105534" s="83"/>
    </row>
    <row r="105535" spans="16:16" x14ac:dyDescent="0.3">
      <c r="P105535" s="83"/>
    </row>
    <row r="105536" spans="16:16" x14ac:dyDescent="0.3">
      <c r="P105536" s="83"/>
    </row>
    <row r="105537" spans="16:16" x14ac:dyDescent="0.3">
      <c r="P105537" s="83"/>
    </row>
    <row r="105538" spans="16:16" x14ac:dyDescent="0.3">
      <c r="P105538" s="83"/>
    </row>
    <row r="105539" spans="16:16" x14ac:dyDescent="0.3">
      <c r="P105539" s="83"/>
    </row>
    <row r="105540" spans="16:16" x14ac:dyDescent="0.3">
      <c r="P105540" s="83"/>
    </row>
    <row r="105541" spans="16:16" x14ac:dyDescent="0.3">
      <c r="P105541" s="83"/>
    </row>
    <row r="105542" spans="16:16" x14ac:dyDescent="0.3">
      <c r="P105542" s="83"/>
    </row>
    <row r="105543" spans="16:16" x14ac:dyDescent="0.3">
      <c r="P105543" s="83"/>
    </row>
    <row r="105544" spans="16:16" x14ac:dyDescent="0.3">
      <c r="P105544" s="83"/>
    </row>
    <row r="105545" spans="16:16" x14ac:dyDescent="0.3">
      <c r="P105545" s="83"/>
    </row>
    <row r="105546" spans="16:16" x14ac:dyDescent="0.3">
      <c r="P105546" s="83"/>
    </row>
    <row r="105547" spans="16:16" x14ac:dyDescent="0.3">
      <c r="P105547" s="83"/>
    </row>
    <row r="105548" spans="16:16" x14ac:dyDescent="0.3">
      <c r="P105548" s="83"/>
    </row>
    <row r="105549" spans="16:16" x14ac:dyDescent="0.3">
      <c r="P105549" s="83"/>
    </row>
    <row r="105550" spans="16:16" x14ac:dyDescent="0.3">
      <c r="P105550" s="83"/>
    </row>
    <row r="105551" spans="16:16" x14ac:dyDescent="0.3">
      <c r="P105551" s="83"/>
    </row>
    <row r="105552" spans="16:16" x14ac:dyDescent="0.3">
      <c r="P105552" s="83"/>
    </row>
    <row r="105553" spans="16:16" x14ac:dyDescent="0.3">
      <c r="P105553" s="83"/>
    </row>
    <row r="105554" spans="16:16" x14ac:dyDescent="0.3">
      <c r="P105554" s="83"/>
    </row>
    <row r="105555" spans="16:16" x14ac:dyDescent="0.3">
      <c r="P105555" s="83"/>
    </row>
    <row r="105556" spans="16:16" x14ac:dyDescent="0.3">
      <c r="P105556" s="83"/>
    </row>
    <row r="105557" spans="16:16" x14ac:dyDescent="0.3">
      <c r="P105557" s="83"/>
    </row>
    <row r="105558" spans="16:16" x14ac:dyDescent="0.3">
      <c r="P105558" s="83"/>
    </row>
    <row r="105559" spans="16:16" x14ac:dyDescent="0.3">
      <c r="P105559" s="83"/>
    </row>
    <row r="105560" spans="16:16" x14ac:dyDescent="0.3">
      <c r="P105560" s="83"/>
    </row>
    <row r="105561" spans="16:16" x14ac:dyDescent="0.3">
      <c r="P105561" s="83"/>
    </row>
    <row r="105562" spans="16:16" x14ac:dyDescent="0.3">
      <c r="P105562" s="83"/>
    </row>
    <row r="105563" spans="16:16" x14ac:dyDescent="0.3">
      <c r="P105563" s="83"/>
    </row>
    <row r="105564" spans="16:16" x14ac:dyDescent="0.3">
      <c r="P105564" s="83"/>
    </row>
    <row r="105565" spans="16:16" x14ac:dyDescent="0.3">
      <c r="P105565" s="83"/>
    </row>
    <row r="105566" spans="16:16" x14ac:dyDescent="0.3">
      <c r="P105566" s="83"/>
    </row>
    <row r="105567" spans="16:16" x14ac:dyDescent="0.3">
      <c r="P105567" s="83"/>
    </row>
    <row r="105568" spans="16:16" x14ac:dyDescent="0.3">
      <c r="P105568" s="83"/>
    </row>
    <row r="105569" spans="16:16" x14ac:dyDescent="0.3">
      <c r="P105569" s="83"/>
    </row>
    <row r="105570" spans="16:16" x14ac:dyDescent="0.3">
      <c r="P105570" s="83"/>
    </row>
    <row r="105571" spans="16:16" x14ac:dyDescent="0.3">
      <c r="P105571" s="83"/>
    </row>
    <row r="105572" spans="16:16" x14ac:dyDescent="0.3">
      <c r="P105572" s="83"/>
    </row>
    <row r="105573" spans="16:16" x14ac:dyDescent="0.3">
      <c r="P105573" s="83"/>
    </row>
    <row r="105574" spans="16:16" x14ac:dyDescent="0.3">
      <c r="P105574" s="83"/>
    </row>
    <row r="105575" spans="16:16" x14ac:dyDescent="0.3">
      <c r="P105575" s="83"/>
    </row>
    <row r="105576" spans="16:16" x14ac:dyDescent="0.3">
      <c r="P105576" s="83"/>
    </row>
    <row r="105577" spans="16:16" x14ac:dyDescent="0.3">
      <c r="P105577" s="83"/>
    </row>
    <row r="105578" spans="16:16" x14ac:dyDescent="0.3">
      <c r="P105578" s="83"/>
    </row>
    <row r="105579" spans="16:16" x14ac:dyDescent="0.3">
      <c r="P105579" s="83"/>
    </row>
    <row r="105580" spans="16:16" x14ac:dyDescent="0.3">
      <c r="P105580" s="83"/>
    </row>
    <row r="105581" spans="16:16" x14ac:dyDescent="0.3">
      <c r="P105581" s="83"/>
    </row>
    <row r="105582" spans="16:16" x14ac:dyDescent="0.3">
      <c r="P105582" s="83"/>
    </row>
    <row r="105583" spans="16:16" x14ac:dyDescent="0.3">
      <c r="P105583" s="83"/>
    </row>
    <row r="105584" spans="16:16" x14ac:dyDescent="0.3">
      <c r="P105584" s="83"/>
    </row>
    <row r="105585" spans="16:16" x14ac:dyDescent="0.3">
      <c r="P105585" s="83"/>
    </row>
    <row r="105586" spans="16:16" x14ac:dyDescent="0.3">
      <c r="P105586" s="83"/>
    </row>
    <row r="105587" spans="16:16" x14ac:dyDescent="0.3">
      <c r="P105587" s="83"/>
    </row>
    <row r="105588" spans="16:16" x14ac:dyDescent="0.3">
      <c r="P105588" s="83"/>
    </row>
    <row r="105589" spans="16:16" x14ac:dyDescent="0.3">
      <c r="P105589" s="83"/>
    </row>
    <row r="105590" spans="16:16" x14ac:dyDescent="0.3">
      <c r="P105590" s="83"/>
    </row>
    <row r="105591" spans="16:16" x14ac:dyDescent="0.3">
      <c r="P105591" s="83"/>
    </row>
    <row r="105592" spans="16:16" x14ac:dyDescent="0.3">
      <c r="P105592" s="83"/>
    </row>
    <row r="105593" spans="16:16" x14ac:dyDescent="0.3">
      <c r="P105593" s="83"/>
    </row>
    <row r="105594" spans="16:16" x14ac:dyDescent="0.3">
      <c r="P105594" s="83"/>
    </row>
    <row r="105595" spans="16:16" x14ac:dyDescent="0.3">
      <c r="P105595" s="83"/>
    </row>
    <row r="105596" spans="16:16" x14ac:dyDescent="0.3">
      <c r="P105596" s="83"/>
    </row>
    <row r="105597" spans="16:16" x14ac:dyDescent="0.3">
      <c r="P105597" s="83"/>
    </row>
    <row r="105598" spans="16:16" x14ac:dyDescent="0.3">
      <c r="P105598" s="83"/>
    </row>
    <row r="105599" spans="16:16" x14ac:dyDescent="0.3">
      <c r="P105599" s="83"/>
    </row>
    <row r="105600" spans="16:16" x14ac:dyDescent="0.3">
      <c r="P105600" s="83"/>
    </row>
    <row r="105601" spans="16:16" x14ac:dyDescent="0.3">
      <c r="P105601" s="83"/>
    </row>
    <row r="105602" spans="16:16" x14ac:dyDescent="0.3">
      <c r="P105602" s="83"/>
    </row>
    <row r="105603" spans="16:16" x14ac:dyDescent="0.3">
      <c r="P105603" s="83"/>
    </row>
    <row r="105604" spans="16:16" x14ac:dyDescent="0.3">
      <c r="P105604" s="83"/>
    </row>
    <row r="105605" spans="16:16" x14ac:dyDescent="0.3">
      <c r="P105605" s="83"/>
    </row>
    <row r="105606" spans="16:16" x14ac:dyDescent="0.3">
      <c r="P105606" s="83"/>
    </row>
    <row r="105607" spans="16:16" x14ac:dyDescent="0.3">
      <c r="P105607" s="83"/>
    </row>
    <row r="105608" spans="16:16" x14ac:dyDescent="0.3">
      <c r="P105608" s="83"/>
    </row>
    <row r="105609" spans="16:16" x14ac:dyDescent="0.3">
      <c r="P105609" s="83"/>
    </row>
    <row r="105610" spans="16:16" x14ac:dyDescent="0.3">
      <c r="P105610" s="83"/>
    </row>
    <row r="105611" spans="16:16" x14ac:dyDescent="0.3">
      <c r="P105611" s="83"/>
    </row>
    <row r="105612" spans="16:16" x14ac:dyDescent="0.3">
      <c r="P105612" s="83"/>
    </row>
    <row r="105613" spans="16:16" x14ac:dyDescent="0.3">
      <c r="P105613" s="83"/>
    </row>
    <row r="105614" spans="16:16" x14ac:dyDescent="0.3">
      <c r="P105614" s="83"/>
    </row>
    <row r="105615" spans="16:16" x14ac:dyDescent="0.3">
      <c r="P105615" s="83"/>
    </row>
    <row r="105616" spans="16:16" x14ac:dyDescent="0.3">
      <c r="P105616" s="83"/>
    </row>
    <row r="105617" spans="16:16" x14ac:dyDescent="0.3">
      <c r="P105617" s="83"/>
    </row>
    <row r="105618" spans="16:16" x14ac:dyDescent="0.3">
      <c r="P105618" s="83"/>
    </row>
    <row r="105619" spans="16:16" x14ac:dyDescent="0.3">
      <c r="P105619" s="83"/>
    </row>
    <row r="105620" spans="16:16" x14ac:dyDescent="0.3">
      <c r="P105620" s="83"/>
    </row>
    <row r="105621" spans="16:16" x14ac:dyDescent="0.3">
      <c r="P105621" s="83"/>
    </row>
    <row r="105622" spans="16:16" x14ac:dyDescent="0.3">
      <c r="P105622" s="83"/>
    </row>
    <row r="105623" spans="16:16" x14ac:dyDescent="0.3">
      <c r="P105623" s="83"/>
    </row>
    <row r="105624" spans="16:16" x14ac:dyDescent="0.3">
      <c r="P105624" s="83"/>
    </row>
    <row r="105625" spans="16:16" x14ac:dyDescent="0.3">
      <c r="P105625" s="83"/>
    </row>
    <row r="105626" spans="16:16" x14ac:dyDescent="0.3">
      <c r="P105626" s="83"/>
    </row>
    <row r="105627" spans="16:16" x14ac:dyDescent="0.3">
      <c r="P105627" s="83"/>
    </row>
    <row r="105628" spans="16:16" x14ac:dyDescent="0.3">
      <c r="P105628" s="83"/>
    </row>
    <row r="105629" spans="16:16" x14ac:dyDescent="0.3">
      <c r="P105629" s="83"/>
    </row>
    <row r="105630" spans="16:16" x14ac:dyDescent="0.3">
      <c r="P105630" s="83"/>
    </row>
    <row r="105631" spans="16:16" x14ac:dyDescent="0.3">
      <c r="P105631" s="83"/>
    </row>
    <row r="105632" spans="16:16" x14ac:dyDescent="0.3">
      <c r="P105632" s="83"/>
    </row>
    <row r="105633" spans="16:16" x14ac:dyDescent="0.3">
      <c r="P105633" s="83"/>
    </row>
    <row r="105634" spans="16:16" x14ac:dyDescent="0.3">
      <c r="P105634" s="83"/>
    </row>
    <row r="105635" spans="16:16" x14ac:dyDescent="0.3">
      <c r="P105635" s="83"/>
    </row>
    <row r="105636" spans="16:16" x14ac:dyDescent="0.3">
      <c r="P105636" s="83"/>
    </row>
    <row r="105637" spans="16:16" x14ac:dyDescent="0.3">
      <c r="P105637" s="83"/>
    </row>
    <row r="105638" spans="16:16" x14ac:dyDescent="0.3">
      <c r="P105638" s="83"/>
    </row>
    <row r="105639" spans="16:16" x14ac:dyDescent="0.3">
      <c r="P105639" s="83"/>
    </row>
    <row r="105640" spans="16:16" x14ac:dyDescent="0.3">
      <c r="P105640" s="83"/>
    </row>
    <row r="105641" spans="16:16" x14ac:dyDescent="0.3">
      <c r="P105641" s="83"/>
    </row>
    <row r="105642" spans="16:16" x14ac:dyDescent="0.3">
      <c r="P105642" s="83"/>
    </row>
    <row r="105643" spans="16:16" x14ac:dyDescent="0.3">
      <c r="P105643" s="83"/>
    </row>
    <row r="105644" spans="16:16" x14ac:dyDescent="0.3">
      <c r="P105644" s="83"/>
    </row>
    <row r="105645" spans="16:16" x14ac:dyDescent="0.3">
      <c r="P105645" s="83"/>
    </row>
    <row r="105646" spans="16:16" x14ac:dyDescent="0.3">
      <c r="P105646" s="83"/>
    </row>
    <row r="105647" spans="16:16" x14ac:dyDescent="0.3">
      <c r="P105647" s="83"/>
    </row>
    <row r="105648" spans="16:16" x14ac:dyDescent="0.3">
      <c r="P105648" s="83"/>
    </row>
    <row r="105649" spans="16:16" x14ac:dyDescent="0.3">
      <c r="P105649" s="83"/>
    </row>
    <row r="105650" spans="16:16" x14ac:dyDescent="0.3">
      <c r="P105650" s="83"/>
    </row>
    <row r="105651" spans="16:16" x14ac:dyDescent="0.3">
      <c r="P105651" s="83"/>
    </row>
    <row r="105652" spans="16:16" x14ac:dyDescent="0.3">
      <c r="P105652" s="83"/>
    </row>
    <row r="105653" spans="16:16" x14ac:dyDescent="0.3">
      <c r="P105653" s="83"/>
    </row>
    <row r="105654" spans="16:16" x14ac:dyDescent="0.3">
      <c r="P105654" s="83"/>
    </row>
    <row r="105655" spans="16:16" x14ac:dyDescent="0.3">
      <c r="P105655" s="83"/>
    </row>
    <row r="105656" spans="16:16" x14ac:dyDescent="0.3">
      <c r="P105656" s="83"/>
    </row>
    <row r="105657" spans="16:16" x14ac:dyDescent="0.3">
      <c r="P105657" s="83"/>
    </row>
    <row r="105658" spans="16:16" x14ac:dyDescent="0.3">
      <c r="P105658" s="83"/>
    </row>
    <row r="105659" spans="16:16" x14ac:dyDescent="0.3">
      <c r="P105659" s="83"/>
    </row>
    <row r="105660" spans="16:16" x14ac:dyDescent="0.3">
      <c r="P105660" s="83"/>
    </row>
    <row r="105661" spans="16:16" x14ac:dyDescent="0.3">
      <c r="P105661" s="83"/>
    </row>
    <row r="105662" spans="16:16" x14ac:dyDescent="0.3">
      <c r="P105662" s="83"/>
    </row>
    <row r="105663" spans="16:16" x14ac:dyDescent="0.3">
      <c r="P105663" s="83"/>
    </row>
    <row r="105664" spans="16:16" x14ac:dyDescent="0.3">
      <c r="P105664" s="83"/>
    </row>
    <row r="105665" spans="16:16" x14ac:dyDescent="0.3">
      <c r="P105665" s="83"/>
    </row>
    <row r="105666" spans="16:16" x14ac:dyDescent="0.3">
      <c r="P105666" s="83"/>
    </row>
    <row r="105667" spans="16:16" x14ac:dyDescent="0.3">
      <c r="P105667" s="83"/>
    </row>
    <row r="105668" spans="16:16" x14ac:dyDescent="0.3">
      <c r="P105668" s="83"/>
    </row>
    <row r="105669" spans="16:16" x14ac:dyDescent="0.3">
      <c r="P105669" s="83"/>
    </row>
    <row r="105670" spans="16:16" x14ac:dyDescent="0.3">
      <c r="P105670" s="83"/>
    </row>
    <row r="105671" spans="16:16" x14ac:dyDescent="0.3">
      <c r="P105671" s="83"/>
    </row>
    <row r="105672" spans="16:16" x14ac:dyDescent="0.3">
      <c r="P105672" s="83"/>
    </row>
    <row r="105673" spans="16:16" x14ac:dyDescent="0.3">
      <c r="P105673" s="83"/>
    </row>
    <row r="105674" spans="16:16" x14ac:dyDescent="0.3">
      <c r="P105674" s="83"/>
    </row>
    <row r="105675" spans="16:16" x14ac:dyDescent="0.3">
      <c r="P105675" s="83"/>
    </row>
    <row r="105676" spans="16:16" x14ac:dyDescent="0.3">
      <c r="P105676" s="83"/>
    </row>
    <row r="105677" spans="16:16" x14ac:dyDescent="0.3">
      <c r="P105677" s="83"/>
    </row>
    <row r="105678" spans="16:16" x14ac:dyDescent="0.3">
      <c r="P105678" s="83"/>
    </row>
    <row r="105679" spans="16:16" x14ac:dyDescent="0.3">
      <c r="P105679" s="83"/>
    </row>
    <row r="105680" spans="16:16" x14ac:dyDescent="0.3">
      <c r="P105680" s="83"/>
    </row>
    <row r="105681" spans="16:16" x14ac:dyDescent="0.3">
      <c r="P105681" s="83"/>
    </row>
    <row r="105682" spans="16:16" x14ac:dyDescent="0.3">
      <c r="P105682" s="83"/>
    </row>
    <row r="105683" spans="16:16" x14ac:dyDescent="0.3">
      <c r="P105683" s="83"/>
    </row>
    <row r="105684" spans="16:16" x14ac:dyDescent="0.3">
      <c r="P105684" s="83"/>
    </row>
    <row r="105685" spans="16:16" x14ac:dyDescent="0.3">
      <c r="P105685" s="83"/>
    </row>
    <row r="105686" spans="16:16" x14ac:dyDescent="0.3">
      <c r="P105686" s="83"/>
    </row>
    <row r="105687" spans="16:16" x14ac:dyDescent="0.3">
      <c r="P105687" s="83"/>
    </row>
    <row r="105688" spans="16:16" x14ac:dyDescent="0.3">
      <c r="P105688" s="83"/>
    </row>
    <row r="105689" spans="16:16" x14ac:dyDescent="0.3">
      <c r="P105689" s="83"/>
    </row>
    <row r="105690" spans="16:16" x14ac:dyDescent="0.3">
      <c r="P105690" s="83"/>
    </row>
    <row r="105691" spans="16:16" x14ac:dyDescent="0.3">
      <c r="P105691" s="83"/>
    </row>
    <row r="105692" spans="16:16" x14ac:dyDescent="0.3">
      <c r="P105692" s="83"/>
    </row>
    <row r="105693" spans="16:16" x14ac:dyDescent="0.3">
      <c r="P105693" s="83"/>
    </row>
    <row r="105694" spans="16:16" x14ac:dyDescent="0.3">
      <c r="P105694" s="83"/>
    </row>
    <row r="105695" spans="16:16" x14ac:dyDescent="0.3">
      <c r="P105695" s="83"/>
    </row>
    <row r="105696" spans="16:16" x14ac:dyDescent="0.3">
      <c r="P105696" s="83"/>
    </row>
    <row r="105697" spans="16:16" x14ac:dyDescent="0.3">
      <c r="P105697" s="83"/>
    </row>
    <row r="105698" spans="16:16" x14ac:dyDescent="0.3">
      <c r="P105698" s="83"/>
    </row>
    <row r="105699" spans="16:16" x14ac:dyDescent="0.3">
      <c r="P105699" s="83"/>
    </row>
    <row r="105700" spans="16:16" x14ac:dyDescent="0.3">
      <c r="P105700" s="83"/>
    </row>
    <row r="105701" spans="16:16" x14ac:dyDescent="0.3">
      <c r="P105701" s="83"/>
    </row>
    <row r="105702" spans="16:16" x14ac:dyDescent="0.3">
      <c r="P105702" s="83"/>
    </row>
    <row r="105703" spans="16:16" x14ac:dyDescent="0.3">
      <c r="P105703" s="83"/>
    </row>
    <row r="105704" spans="16:16" x14ac:dyDescent="0.3">
      <c r="P105704" s="83"/>
    </row>
    <row r="105705" spans="16:16" x14ac:dyDescent="0.3">
      <c r="P105705" s="83"/>
    </row>
    <row r="105706" spans="16:16" x14ac:dyDescent="0.3">
      <c r="P105706" s="83"/>
    </row>
    <row r="105707" spans="16:16" x14ac:dyDescent="0.3">
      <c r="P105707" s="83"/>
    </row>
    <row r="105708" spans="16:16" x14ac:dyDescent="0.3">
      <c r="P105708" s="83"/>
    </row>
    <row r="105709" spans="16:16" x14ac:dyDescent="0.3">
      <c r="P105709" s="83"/>
    </row>
    <row r="105710" spans="16:16" x14ac:dyDescent="0.3">
      <c r="P105710" s="83"/>
    </row>
    <row r="105711" spans="16:16" x14ac:dyDescent="0.3">
      <c r="P105711" s="83"/>
    </row>
    <row r="105712" spans="16:16" x14ac:dyDescent="0.3">
      <c r="P105712" s="83"/>
    </row>
    <row r="105713" spans="16:16" x14ac:dyDescent="0.3">
      <c r="P105713" s="83"/>
    </row>
    <row r="105714" spans="16:16" x14ac:dyDescent="0.3">
      <c r="P105714" s="83"/>
    </row>
    <row r="105715" spans="16:16" x14ac:dyDescent="0.3">
      <c r="P105715" s="83"/>
    </row>
    <row r="105716" spans="16:16" x14ac:dyDescent="0.3">
      <c r="P105716" s="83"/>
    </row>
    <row r="105717" spans="16:16" x14ac:dyDescent="0.3">
      <c r="P105717" s="83"/>
    </row>
    <row r="105718" spans="16:16" x14ac:dyDescent="0.3">
      <c r="P105718" s="83"/>
    </row>
    <row r="105719" spans="16:16" x14ac:dyDescent="0.3">
      <c r="P105719" s="83"/>
    </row>
    <row r="105720" spans="16:16" x14ac:dyDescent="0.3">
      <c r="P105720" s="83"/>
    </row>
    <row r="105721" spans="16:16" x14ac:dyDescent="0.3">
      <c r="P105721" s="83"/>
    </row>
    <row r="105722" spans="16:16" x14ac:dyDescent="0.3">
      <c r="P105722" s="83"/>
    </row>
    <row r="105723" spans="16:16" x14ac:dyDescent="0.3">
      <c r="P105723" s="83"/>
    </row>
    <row r="105724" spans="16:16" x14ac:dyDescent="0.3">
      <c r="P105724" s="83"/>
    </row>
    <row r="105725" spans="16:16" x14ac:dyDescent="0.3">
      <c r="P105725" s="83"/>
    </row>
    <row r="105726" spans="16:16" x14ac:dyDescent="0.3">
      <c r="P105726" s="83"/>
    </row>
    <row r="105727" spans="16:16" x14ac:dyDescent="0.3">
      <c r="P105727" s="83"/>
    </row>
    <row r="105728" spans="16:16" x14ac:dyDescent="0.3">
      <c r="P105728" s="83"/>
    </row>
    <row r="105729" spans="16:16" x14ac:dyDescent="0.3">
      <c r="P105729" s="83"/>
    </row>
    <row r="105730" spans="16:16" x14ac:dyDescent="0.3">
      <c r="P105730" s="83"/>
    </row>
    <row r="105731" spans="16:16" x14ac:dyDescent="0.3">
      <c r="P105731" s="83"/>
    </row>
    <row r="105732" spans="16:16" x14ac:dyDescent="0.3">
      <c r="P105732" s="83"/>
    </row>
    <row r="105733" spans="16:16" x14ac:dyDescent="0.3">
      <c r="P105733" s="83"/>
    </row>
    <row r="105734" spans="16:16" x14ac:dyDescent="0.3">
      <c r="P105734" s="83"/>
    </row>
    <row r="105735" spans="16:16" x14ac:dyDescent="0.3">
      <c r="P105735" s="83"/>
    </row>
    <row r="105736" spans="16:16" x14ac:dyDescent="0.3">
      <c r="P105736" s="83"/>
    </row>
    <row r="105737" spans="16:16" x14ac:dyDescent="0.3">
      <c r="P105737" s="83"/>
    </row>
    <row r="105738" spans="16:16" x14ac:dyDescent="0.3">
      <c r="P105738" s="83"/>
    </row>
    <row r="105739" spans="16:16" x14ac:dyDescent="0.3">
      <c r="P105739" s="83"/>
    </row>
    <row r="105740" spans="16:16" x14ac:dyDescent="0.3">
      <c r="P105740" s="83"/>
    </row>
    <row r="105741" spans="16:16" x14ac:dyDescent="0.3">
      <c r="P105741" s="83"/>
    </row>
    <row r="105742" spans="16:16" x14ac:dyDescent="0.3">
      <c r="P105742" s="83"/>
    </row>
    <row r="105743" spans="16:16" x14ac:dyDescent="0.3">
      <c r="P105743" s="83"/>
    </row>
    <row r="105744" spans="16:16" x14ac:dyDescent="0.3">
      <c r="P105744" s="83"/>
    </row>
    <row r="105745" spans="16:16" x14ac:dyDescent="0.3">
      <c r="P105745" s="83"/>
    </row>
    <row r="105746" spans="16:16" x14ac:dyDescent="0.3">
      <c r="P105746" s="83"/>
    </row>
    <row r="105747" spans="16:16" x14ac:dyDescent="0.3">
      <c r="P105747" s="83"/>
    </row>
    <row r="105748" spans="16:16" x14ac:dyDescent="0.3">
      <c r="P105748" s="83"/>
    </row>
    <row r="105749" spans="16:16" x14ac:dyDescent="0.3">
      <c r="P105749" s="83"/>
    </row>
    <row r="105750" spans="16:16" x14ac:dyDescent="0.3">
      <c r="P105750" s="83"/>
    </row>
    <row r="105751" spans="16:16" x14ac:dyDescent="0.3">
      <c r="P105751" s="83"/>
    </row>
    <row r="105752" spans="16:16" x14ac:dyDescent="0.3">
      <c r="P105752" s="83"/>
    </row>
    <row r="105753" spans="16:16" x14ac:dyDescent="0.3">
      <c r="P105753" s="83"/>
    </row>
    <row r="105754" spans="16:16" x14ac:dyDescent="0.3">
      <c r="P105754" s="83"/>
    </row>
    <row r="105755" spans="16:16" x14ac:dyDescent="0.3">
      <c r="P105755" s="83"/>
    </row>
    <row r="105756" spans="16:16" x14ac:dyDescent="0.3">
      <c r="P105756" s="83"/>
    </row>
    <row r="105757" spans="16:16" x14ac:dyDescent="0.3">
      <c r="P105757" s="83"/>
    </row>
    <row r="105758" spans="16:16" x14ac:dyDescent="0.3">
      <c r="P105758" s="83"/>
    </row>
    <row r="105759" spans="16:16" x14ac:dyDescent="0.3">
      <c r="P105759" s="83"/>
    </row>
    <row r="105760" spans="16:16" x14ac:dyDescent="0.3">
      <c r="P105760" s="83"/>
    </row>
    <row r="105761" spans="16:16" x14ac:dyDescent="0.3">
      <c r="P105761" s="83"/>
    </row>
    <row r="105762" spans="16:16" x14ac:dyDescent="0.3">
      <c r="P105762" s="83"/>
    </row>
    <row r="105763" spans="16:16" x14ac:dyDescent="0.3">
      <c r="P105763" s="83"/>
    </row>
    <row r="105764" spans="16:16" x14ac:dyDescent="0.3">
      <c r="P105764" s="83"/>
    </row>
    <row r="105765" spans="16:16" x14ac:dyDescent="0.3">
      <c r="P105765" s="83"/>
    </row>
    <row r="105766" spans="16:16" x14ac:dyDescent="0.3">
      <c r="P105766" s="83"/>
    </row>
    <row r="105767" spans="16:16" x14ac:dyDescent="0.3">
      <c r="P105767" s="83"/>
    </row>
    <row r="105768" spans="16:16" x14ac:dyDescent="0.3">
      <c r="P105768" s="83"/>
    </row>
    <row r="105769" spans="16:16" x14ac:dyDescent="0.3">
      <c r="P105769" s="83"/>
    </row>
    <row r="105770" spans="16:16" x14ac:dyDescent="0.3">
      <c r="P105770" s="83"/>
    </row>
    <row r="105771" spans="16:16" x14ac:dyDescent="0.3">
      <c r="P105771" s="83"/>
    </row>
    <row r="105772" spans="16:16" x14ac:dyDescent="0.3">
      <c r="P105772" s="83"/>
    </row>
    <row r="105773" spans="16:16" x14ac:dyDescent="0.3">
      <c r="P105773" s="83"/>
    </row>
    <row r="105774" spans="16:16" x14ac:dyDescent="0.3">
      <c r="P105774" s="83"/>
    </row>
    <row r="105775" spans="16:16" x14ac:dyDescent="0.3">
      <c r="P105775" s="83"/>
    </row>
    <row r="105776" spans="16:16" x14ac:dyDescent="0.3">
      <c r="P105776" s="83"/>
    </row>
    <row r="105777" spans="16:16" x14ac:dyDescent="0.3">
      <c r="P105777" s="83"/>
    </row>
    <row r="105778" spans="16:16" x14ac:dyDescent="0.3">
      <c r="P105778" s="83"/>
    </row>
    <row r="105779" spans="16:16" x14ac:dyDescent="0.3">
      <c r="P105779" s="83"/>
    </row>
    <row r="105780" spans="16:16" x14ac:dyDescent="0.3">
      <c r="P105780" s="83"/>
    </row>
    <row r="105781" spans="16:16" x14ac:dyDescent="0.3">
      <c r="P105781" s="83"/>
    </row>
    <row r="105782" spans="16:16" x14ac:dyDescent="0.3">
      <c r="P105782" s="83"/>
    </row>
    <row r="105783" spans="16:16" x14ac:dyDescent="0.3">
      <c r="P105783" s="83"/>
    </row>
    <row r="105784" spans="16:16" x14ac:dyDescent="0.3">
      <c r="P105784" s="83"/>
    </row>
    <row r="105785" spans="16:16" x14ac:dyDescent="0.3">
      <c r="P105785" s="83"/>
    </row>
    <row r="105786" spans="16:16" x14ac:dyDescent="0.3">
      <c r="P105786" s="83"/>
    </row>
    <row r="105787" spans="16:16" x14ac:dyDescent="0.3">
      <c r="P105787" s="83"/>
    </row>
    <row r="105788" spans="16:16" x14ac:dyDescent="0.3">
      <c r="P105788" s="83"/>
    </row>
    <row r="105789" spans="16:16" x14ac:dyDescent="0.3">
      <c r="P105789" s="83"/>
    </row>
    <row r="105790" spans="16:16" x14ac:dyDescent="0.3">
      <c r="P105790" s="83"/>
    </row>
    <row r="105791" spans="16:16" x14ac:dyDescent="0.3">
      <c r="P105791" s="83"/>
    </row>
    <row r="105792" spans="16:16" x14ac:dyDescent="0.3">
      <c r="P105792" s="83"/>
    </row>
    <row r="105793" spans="16:16" x14ac:dyDescent="0.3">
      <c r="P105793" s="83"/>
    </row>
    <row r="105794" spans="16:16" x14ac:dyDescent="0.3">
      <c r="P105794" s="83"/>
    </row>
    <row r="105795" spans="16:16" x14ac:dyDescent="0.3">
      <c r="P105795" s="83"/>
    </row>
    <row r="105796" spans="16:16" x14ac:dyDescent="0.3">
      <c r="P105796" s="83"/>
    </row>
    <row r="105797" spans="16:16" x14ac:dyDescent="0.3">
      <c r="P105797" s="83"/>
    </row>
    <row r="105798" spans="16:16" x14ac:dyDescent="0.3">
      <c r="P105798" s="83"/>
    </row>
    <row r="105799" spans="16:16" x14ac:dyDescent="0.3">
      <c r="P105799" s="83"/>
    </row>
    <row r="105800" spans="16:16" x14ac:dyDescent="0.3">
      <c r="P105800" s="83"/>
    </row>
    <row r="105801" spans="16:16" x14ac:dyDescent="0.3">
      <c r="P105801" s="83"/>
    </row>
    <row r="105802" spans="16:16" x14ac:dyDescent="0.3">
      <c r="P105802" s="83"/>
    </row>
    <row r="105803" spans="16:16" x14ac:dyDescent="0.3">
      <c r="P105803" s="83"/>
    </row>
    <row r="105804" spans="16:16" x14ac:dyDescent="0.3">
      <c r="P105804" s="83"/>
    </row>
    <row r="105805" spans="16:16" x14ac:dyDescent="0.3">
      <c r="P105805" s="83"/>
    </row>
    <row r="105806" spans="16:16" x14ac:dyDescent="0.3">
      <c r="P105806" s="83"/>
    </row>
    <row r="105807" spans="16:16" x14ac:dyDescent="0.3">
      <c r="P105807" s="83"/>
    </row>
    <row r="105808" spans="16:16" x14ac:dyDescent="0.3">
      <c r="P105808" s="83"/>
    </row>
    <row r="105809" spans="16:16" x14ac:dyDescent="0.3">
      <c r="P105809" s="83"/>
    </row>
    <row r="105810" spans="16:16" x14ac:dyDescent="0.3">
      <c r="P105810" s="83"/>
    </row>
    <row r="105811" spans="16:16" x14ac:dyDescent="0.3">
      <c r="P105811" s="83"/>
    </row>
    <row r="105812" spans="16:16" x14ac:dyDescent="0.3">
      <c r="P105812" s="83"/>
    </row>
    <row r="105813" spans="16:16" x14ac:dyDescent="0.3">
      <c r="P105813" s="83"/>
    </row>
    <row r="105814" spans="16:16" x14ac:dyDescent="0.3">
      <c r="P105814" s="83"/>
    </row>
    <row r="105815" spans="16:16" x14ac:dyDescent="0.3">
      <c r="P105815" s="83"/>
    </row>
    <row r="105816" spans="16:16" x14ac:dyDescent="0.3">
      <c r="P105816" s="83"/>
    </row>
    <row r="105817" spans="16:16" x14ac:dyDescent="0.3">
      <c r="P105817" s="83"/>
    </row>
    <row r="105818" spans="16:16" x14ac:dyDescent="0.3">
      <c r="P105818" s="83"/>
    </row>
    <row r="105819" spans="16:16" x14ac:dyDescent="0.3">
      <c r="P105819" s="83"/>
    </row>
    <row r="105820" spans="16:16" x14ac:dyDescent="0.3">
      <c r="P105820" s="83"/>
    </row>
    <row r="105821" spans="16:16" x14ac:dyDescent="0.3">
      <c r="P105821" s="83"/>
    </row>
    <row r="105822" spans="16:16" x14ac:dyDescent="0.3">
      <c r="P105822" s="83"/>
    </row>
    <row r="105823" spans="16:16" x14ac:dyDescent="0.3">
      <c r="P105823" s="83"/>
    </row>
    <row r="105824" spans="16:16" x14ac:dyDescent="0.3">
      <c r="P105824" s="83"/>
    </row>
    <row r="105825" spans="16:16" x14ac:dyDescent="0.3">
      <c r="P105825" s="83"/>
    </row>
    <row r="105826" spans="16:16" x14ac:dyDescent="0.3">
      <c r="P105826" s="83"/>
    </row>
    <row r="105827" spans="16:16" x14ac:dyDescent="0.3">
      <c r="P105827" s="83"/>
    </row>
    <row r="105828" spans="16:16" x14ac:dyDescent="0.3">
      <c r="P105828" s="83"/>
    </row>
    <row r="105829" spans="16:16" x14ac:dyDescent="0.3">
      <c r="P105829" s="83"/>
    </row>
    <row r="105830" spans="16:16" x14ac:dyDescent="0.3">
      <c r="P105830" s="83"/>
    </row>
    <row r="105831" spans="16:16" x14ac:dyDescent="0.3">
      <c r="P105831" s="83"/>
    </row>
    <row r="105832" spans="16:16" x14ac:dyDescent="0.3">
      <c r="P105832" s="83"/>
    </row>
    <row r="105833" spans="16:16" x14ac:dyDescent="0.3">
      <c r="P105833" s="83"/>
    </row>
    <row r="105834" spans="16:16" x14ac:dyDescent="0.3">
      <c r="P105834" s="83"/>
    </row>
    <row r="105835" spans="16:16" x14ac:dyDescent="0.3">
      <c r="P105835" s="83"/>
    </row>
    <row r="105836" spans="16:16" x14ac:dyDescent="0.3">
      <c r="P105836" s="83"/>
    </row>
    <row r="105837" spans="16:16" x14ac:dyDescent="0.3">
      <c r="P105837" s="83"/>
    </row>
    <row r="105838" spans="16:16" x14ac:dyDescent="0.3">
      <c r="P105838" s="83"/>
    </row>
    <row r="105839" spans="16:16" x14ac:dyDescent="0.3">
      <c r="P105839" s="83"/>
    </row>
    <row r="105840" spans="16:16" x14ac:dyDescent="0.3">
      <c r="P105840" s="83"/>
    </row>
    <row r="105841" spans="16:16" x14ac:dyDescent="0.3">
      <c r="P105841" s="83"/>
    </row>
    <row r="105842" spans="16:16" x14ac:dyDescent="0.3">
      <c r="P105842" s="83"/>
    </row>
    <row r="105843" spans="16:16" x14ac:dyDescent="0.3">
      <c r="P105843" s="83"/>
    </row>
    <row r="105844" spans="16:16" x14ac:dyDescent="0.3">
      <c r="P105844" s="83"/>
    </row>
    <row r="105845" spans="16:16" x14ac:dyDescent="0.3">
      <c r="P105845" s="83"/>
    </row>
    <row r="105846" spans="16:16" x14ac:dyDescent="0.3">
      <c r="P105846" s="83"/>
    </row>
    <row r="105847" spans="16:16" x14ac:dyDescent="0.3">
      <c r="P105847" s="83"/>
    </row>
    <row r="105848" spans="16:16" x14ac:dyDescent="0.3">
      <c r="P105848" s="83"/>
    </row>
    <row r="105849" spans="16:16" x14ac:dyDescent="0.3">
      <c r="P105849" s="83"/>
    </row>
    <row r="105850" spans="16:16" x14ac:dyDescent="0.3">
      <c r="P105850" s="83"/>
    </row>
    <row r="105851" spans="16:16" x14ac:dyDescent="0.3">
      <c r="P105851" s="83"/>
    </row>
    <row r="105852" spans="16:16" x14ac:dyDescent="0.3">
      <c r="P105852" s="83"/>
    </row>
    <row r="105853" spans="16:16" x14ac:dyDescent="0.3">
      <c r="P105853" s="83"/>
    </row>
    <row r="105854" spans="16:16" x14ac:dyDescent="0.3">
      <c r="P105854" s="83"/>
    </row>
    <row r="105855" spans="16:16" x14ac:dyDescent="0.3">
      <c r="P105855" s="83"/>
    </row>
    <row r="105856" spans="16:16" x14ac:dyDescent="0.3">
      <c r="P105856" s="83"/>
    </row>
    <row r="105857" spans="16:16" x14ac:dyDescent="0.3">
      <c r="P105857" s="83"/>
    </row>
    <row r="105858" spans="16:16" x14ac:dyDescent="0.3">
      <c r="P105858" s="83"/>
    </row>
    <row r="105859" spans="16:16" x14ac:dyDescent="0.3">
      <c r="P105859" s="83"/>
    </row>
    <row r="105860" spans="16:16" x14ac:dyDescent="0.3">
      <c r="P105860" s="83"/>
    </row>
    <row r="105861" spans="16:16" x14ac:dyDescent="0.3">
      <c r="P105861" s="83"/>
    </row>
    <row r="105862" spans="16:16" x14ac:dyDescent="0.3">
      <c r="P105862" s="83"/>
    </row>
    <row r="105863" spans="16:16" x14ac:dyDescent="0.3">
      <c r="P105863" s="83"/>
    </row>
    <row r="105864" spans="16:16" x14ac:dyDescent="0.3">
      <c r="P105864" s="83"/>
    </row>
    <row r="105865" spans="16:16" x14ac:dyDescent="0.3">
      <c r="P105865" s="83"/>
    </row>
    <row r="105866" spans="16:16" x14ac:dyDescent="0.3">
      <c r="P105866" s="83"/>
    </row>
    <row r="105867" spans="16:16" x14ac:dyDescent="0.3">
      <c r="P105867" s="83"/>
    </row>
    <row r="105868" spans="16:16" x14ac:dyDescent="0.3">
      <c r="P105868" s="83"/>
    </row>
    <row r="105869" spans="16:16" x14ac:dyDescent="0.3">
      <c r="P105869" s="83"/>
    </row>
    <row r="105870" spans="16:16" x14ac:dyDescent="0.3">
      <c r="P105870" s="83"/>
    </row>
    <row r="105871" spans="16:16" x14ac:dyDescent="0.3">
      <c r="P105871" s="83"/>
    </row>
    <row r="105872" spans="16:16" x14ac:dyDescent="0.3">
      <c r="P105872" s="83"/>
    </row>
    <row r="105873" spans="16:16" x14ac:dyDescent="0.3">
      <c r="P105873" s="83"/>
    </row>
    <row r="105874" spans="16:16" x14ac:dyDescent="0.3">
      <c r="P105874" s="83"/>
    </row>
    <row r="105875" spans="16:16" x14ac:dyDescent="0.3">
      <c r="P105875" s="83"/>
    </row>
    <row r="105876" spans="16:16" x14ac:dyDescent="0.3">
      <c r="P105876" s="83"/>
    </row>
    <row r="105877" spans="16:16" x14ac:dyDescent="0.3">
      <c r="P105877" s="83"/>
    </row>
    <row r="105878" spans="16:16" x14ac:dyDescent="0.3">
      <c r="P105878" s="83"/>
    </row>
    <row r="105879" spans="16:16" x14ac:dyDescent="0.3">
      <c r="P105879" s="83"/>
    </row>
    <row r="105880" spans="16:16" x14ac:dyDescent="0.3">
      <c r="P105880" s="83"/>
    </row>
    <row r="105881" spans="16:16" x14ac:dyDescent="0.3">
      <c r="P105881" s="83"/>
    </row>
    <row r="105882" spans="16:16" x14ac:dyDescent="0.3">
      <c r="P105882" s="83"/>
    </row>
    <row r="105883" spans="16:16" x14ac:dyDescent="0.3">
      <c r="P105883" s="83"/>
    </row>
    <row r="105884" spans="16:16" x14ac:dyDescent="0.3">
      <c r="P105884" s="83"/>
    </row>
    <row r="105885" spans="16:16" x14ac:dyDescent="0.3">
      <c r="P105885" s="83"/>
    </row>
    <row r="105886" spans="16:16" x14ac:dyDescent="0.3">
      <c r="P105886" s="83"/>
    </row>
    <row r="105887" spans="16:16" x14ac:dyDescent="0.3">
      <c r="P105887" s="83"/>
    </row>
    <row r="105888" spans="16:16" x14ac:dyDescent="0.3">
      <c r="P105888" s="83"/>
    </row>
    <row r="105889" spans="16:16" x14ac:dyDescent="0.3">
      <c r="P105889" s="83"/>
    </row>
    <row r="105890" spans="16:16" x14ac:dyDescent="0.3">
      <c r="P105890" s="83"/>
    </row>
    <row r="105891" spans="16:16" x14ac:dyDescent="0.3">
      <c r="P105891" s="83"/>
    </row>
    <row r="105892" spans="16:16" x14ac:dyDescent="0.3">
      <c r="P105892" s="83"/>
    </row>
    <row r="105893" spans="16:16" x14ac:dyDescent="0.3">
      <c r="P105893" s="83"/>
    </row>
    <row r="105894" spans="16:16" x14ac:dyDescent="0.3">
      <c r="P105894" s="83"/>
    </row>
    <row r="105895" spans="16:16" x14ac:dyDescent="0.3">
      <c r="P105895" s="83"/>
    </row>
    <row r="105896" spans="16:16" x14ac:dyDescent="0.3">
      <c r="P105896" s="83"/>
    </row>
    <row r="105897" spans="16:16" x14ac:dyDescent="0.3">
      <c r="P105897" s="83"/>
    </row>
    <row r="105898" spans="16:16" x14ac:dyDescent="0.3">
      <c r="P105898" s="83"/>
    </row>
    <row r="105899" spans="16:16" x14ac:dyDescent="0.3">
      <c r="P105899" s="83"/>
    </row>
    <row r="105900" spans="16:16" x14ac:dyDescent="0.3">
      <c r="P105900" s="83"/>
    </row>
    <row r="105901" spans="16:16" x14ac:dyDescent="0.3">
      <c r="P105901" s="83"/>
    </row>
    <row r="105902" spans="16:16" x14ac:dyDescent="0.3">
      <c r="P105902" s="83"/>
    </row>
    <row r="105903" spans="16:16" x14ac:dyDescent="0.3">
      <c r="P105903" s="83"/>
    </row>
    <row r="105904" spans="16:16" x14ac:dyDescent="0.3">
      <c r="P105904" s="83"/>
    </row>
    <row r="105905" spans="16:16" x14ac:dyDescent="0.3">
      <c r="P105905" s="83"/>
    </row>
    <row r="105906" spans="16:16" x14ac:dyDescent="0.3">
      <c r="P105906" s="83"/>
    </row>
    <row r="105907" spans="16:16" x14ac:dyDescent="0.3">
      <c r="P105907" s="83"/>
    </row>
    <row r="105908" spans="16:16" x14ac:dyDescent="0.3">
      <c r="P105908" s="83"/>
    </row>
    <row r="105909" spans="16:16" x14ac:dyDescent="0.3">
      <c r="P105909" s="83"/>
    </row>
    <row r="105910" spans="16:16" x14ac:dyDescent="0.3">
      <c r="P105910" s="83"/>
    </row>
    <row r="105911" spans="16:16" x14ac:dyDescent="0.3">
      <c r="P105911" s="83"/>
    </row>
    <row r="105912" spans="16:16" x14ac:dyDescent="0.3">
      <c r="P105912" s="83"/>
    </row>
    <row r="105913" spans="16:16" x14ac:dyDescent="0.3">
      <c r="P105913" s="83"/>
    </row>
    <row r="105914" spans="16:16" x14ac:dyDescent="0.3">
      <c r="P105914" s="83"/>
    </row>
    <row r="105915" spans="16:16" x14ac:dyDescent="0.3">
      <c r="P105915" s="83"/>
    </row>
    <row r="105916" spans="16:16" x14ac:dyDescent="0.3">
      <c r="P105916" s="83"/>
    </row>
    <row r="105917" spans="16:16" x14ac:dyDescent="0.3">
      <c r="P105917" s="83"/>
    </row>
    <row r="105918" spans="16:16" x14ac:dyDescent="0.3">
      <c r="P105918" s="83"/>
    </row>
    <row r="105919" spans="16:16" x14ac:dyDescent="0.3">
      <c r="P105919" s="83"/>
    </row>
    <row r="105920" spans="16:16" x14ac:dyDescent="0.3">
      <c r="P105920" s="83"/>
    </row>
    <row r="105921" spans="16:16" x14ac:dyDescent="0.3">
      <c r="P105921" s="83"/>
    </row>
    <row r="105922" spans="16:16" x14ac:dyDescent="0.3">
      <c r="P105922" s="83"/>
    </row>
    <row r="105923" spans="16:16" x14ac:dyDescent="0.3">
      <c r="P105923" s="83"/>
    </row>
    <row r="105924" spans="16:16" x14ac:dyDescent="0.3">
      <c r="P105924" s="83"/>
    </row>
    <row r="105925" spans="16:16" x14ac:dyDescent="0.3">
      <c r="P105925" s="83"/>
    </row>
    <row r="105926" spans="16:16" x14ac:dyDescent="0.3">
      <c r="P105926" s="83"/>
    </row>
    <row r="105927" spans="16:16" x14ac:dyDescent="0.3">
      <c r="P105927" s="83"/>
    </row>
    <row r="105928" spans="16:16" x14ac:dyDescent="0.3">
      <c r="P105928" s="83"/>
    </row>
    <row r="105929" spans="16:16" x14ac:dyDescent="0.3">
      <c r="P105929" s="83"/>
    </row>
    <row r="105930" spans="16:16" x14ac:dyDescent="0.3">
      <c r="P105930" s="83"/>
    </row>
    <row r="105931" spans="16:16" x14ac:dyDescent="0.3">
      <c r="P105931" s="83"/>
    </row>
    <row r="105932" spans="16:16" x14ac:dyDescent="0.3">
      <c r="P105932" s="83"/>
    </row>
    <row r="105933" spans="16:16" x14ac:dyDescent="0.3">
      <c r="P105933" s="83"/>
    </row>
    <row r="105934" spans="16:16" x14ac:dyDescent="0.3">
      <c r="P105934" s="83"/>
    </row>
    <row r="105935" spans="16:16" x14ac:dyDescent="0.3">
      <c r="P105935" s="83"/>
    </row>
    <row r="105936" spans="16:16" x14ac:dyDescent="0.3">
      <c r="P105936" s="83"/>
    </row>
    <row r="105937" spans="16:16" x14ac:dyDescent="0.3">
      <c r="P105937" s="83"/>
    </row>
    <row r="105938" spans="16:16" x14ac:dyDescent="0.3">
      <c r="P105938" s="83"/>
    </row>
    <row r="105939" spans="16:16" x14ac:dyDescent="0.3">
      <c r="P105939" s="83"/>
    </row>
    <row r="105940" spans="16:16" x14ac:dyDescent="0.3">
      <c r="P105940" s="83"/>
    </row>
    <row r="105941" spans="16:16" x14ac:dyDescent="0.3">
      <c r="P105941" s="83"/>
    </row>
    <row r="105942" spans="16:16" x14ac:dyDescent="0.3">
      <c r="P105942" s="83"/>
    </row>
    <row r="105943" spans="16:16" x14ac:dyDescent="0.3">
      <c r="P105943" s="83"/>
    </row>
    <row r="105944" spans="16:16" x14ac:dyDescent="0.3">
      <c r="P105944" s="83"/>
    </row>
    <row r="105945" spans="16:16" x14ac:dyDescent="0.3">
      <c r="P105945" s="83"/>
    </row>
    <row r="105946" spans="16:16" x14ac:dyDescent="0.3">
      <c r="P105946" s="83"/>
    </row>
    <row r="105947" spans="16:16" x14ac:dyDescent="0.3">
      <c r="P105947" s="83"/>
    </row>
    <row r="105948" spans="16:16" x14ac:dyDescent="0.3">
      <c r="P105948" s="83"/>
    </row>
    <row r="105949" spans="16:16" x14ac:dyDescent="0.3">
      <c r="P105949" s="83"/>
    </row>
    <row r="105950" spans="16:16" x14ac:dyDescent="0.3">
      <c r="P105950" s="83"/>
    </row>
    <row r="105951" spans="16:16" x14ac:dyDescent="0.3">
      <c r="P105951" s="83"/>
    </row>
    <row r="105952" spans="16:16" x14ac:dyDescent="0.3">
      <c r="P105952" s="83"/>
    </row>
    <row r="105953" spans="16:16" x14ac:dyDescent="0.3">
      <c r="P105953" s="83"/>
    </row>
    <row r="105954" spans="16:16" x14ac:dyDescent="0.3">
      <c r="P105954" s="83"/>
    </row>
    <row r="105955" spans="16:16" x14ac:dyDescent="0.3">
      <c r="P105955" s="83"/>
    </row>
    <row r="105956" spans="16:16" x14ac:dyDescent="0.3">
      <c r="P105956" s="83"/>
    </row>
    <row r="105957" spans="16:16" x14ac:dyDescent="0.3">
      <c r="P105957" s="83"/>
    </row>
    <row r="105958" spans="16:16" x14ac:dyDescent="0.3">
      <c r="P105958" s="83"/>
    </row>
    <row r="105959" spans="16:16" x14ac:dyDescent="0.3">
      <c r="P105959" s="83"/>
    </row>
    <row r="105960" spans="16:16" x14ac:dyDescent="0.3">
      <c r="P105960" s="83"/>
    </row>
    <row r="105961" spans="16:16" x14ac:dyDescent="0.3">
      <c r="P105961" s="83"/>
    </row>
    <row r="105962" spans="16:16" x14ac:dyDescent="0.3">
      <c r="P105962" s="83"/>
    </row>
    <row r="105963" spans="16:16" x14ac:dyDescent="0.3">
      <c r="P105963" s="83"/>
    </row>
    <row r="105964" spans="16:16" x14ac:dyDescent="0.3">
      <c r="P105964" s="83"/>
    </row>
    <row r="105965" spans="16:16" x14ac:dyDescent="0.3">
      <c r="P105965" s="83"/>
    </row>
    <row r="105966" spans="16:16" x14ac:dyDescent="0.3">
      <c r="P105966" s="83"/>
    </row>
    <row r="105967" spans="16:16" x14ac:dyDescent="0.3">
      <c r="P105967" s="83"/>
    </row>
    <row r="105968" spans="16:16" x14ac:dyDescent="0.3">
      <c r="P105968" s="83"/>
    </row>
    <row r="105969" spans="16:16" x14ac:dyDescent="0.3">
      <c r="P105969" s="83"/>
    </row>
    <row r="105970" spans="16:16" x14ac:dyDescent="0.3">
      <c r="P105970" s="83"/>
    </row>
    <row r="105971" spans="16:16" x14ac:dyDescent="0.3">
      <c r="P105971" s="83"/>
    </row>
    <row r="105972" spans="16:16" x14ac:dyDescent="0.3">
      <c r="P105972" s="83"/>
    </row>
    <row r="105973" spans="16:16" x14ac:dyDescent="0.3">
      <c r="P105973" s="83"/>
    </row>
    <row r="105974" spans="16:16" x14ac:dyDescent="0.3">
      <c r="P105974" s="83"/>
    </row>
    <row r="105975" spans="16:16" x14ac:dyDescent="0.3">
      <c r="P105975" s="83"/>
    </row>
    <row r="105976" spans="16:16" x14ac:dyDescent="0.3">
      <c r="P105976" s="83"/>
    </row>
    <row r="105977" spans="16:16" x14ac:dyDescent="0.3">
      <c r="P105977" s="83"/>
    </row>
    <row r="105978" spans="16:16" x14ac:dyDescent="0.3">
      <c r="P105978" s="83"/>
    </row>
    <row r="105979" spans="16:16" x14ac:dyDescent="0.3">
      <c r="P105979" s="83"/>
    </row>
    <row r="105980" spans="16:16" x14ac:dyDescent="0.3">
      <c r="P105980" s="83"/>
    </row>
    <row r="105981" spans="16:16" x14ac:dyDescent="0.3">
      <c r="P105981" s="83"/>
    </row>
    <row r="105982" spans="16:16" x14ac:dyDescent="0.3">
      <c r="P105982" s="83"/>
    </row>
    <row r="105983" spans="16:16" x14ac:dyDescent="0.3">
      <c r="P105983" s="83"/>
    </row>
    <row r="105984" spans="16:16" x14ac:dyDescent="0.3">
      <c r="P105984" s="83"/>
    </row>
    <row r="105985" spans="16:16" x14ac:dyDescent="0.3">
      <c r="P105985" s="83"/>
    </row>
    <row r="105986" spans="16:16" x14ac:dyDescent="0.3">
      <c r="P105986" s="83"/>
    </row>
    <row r="105987" spans="16:16" x14ac:dyDescent="0.3">
      <c r="P105987" s="83"/>
    </row>
    <row r="105988" spans="16:16" x14ac:dyDescent="0.3">
      <c r="P105988" s="83"/>
    </row>
    <row r="105989" spans="16:16" x14ac:dyDescent="0.3">
      <c r="P105989" s="83"/>
    </row>
    <row r="105990" spans="16:16" x14ac:dyDescent="0.3">
      <c r="P105990" s="83"/>
    </row>
    <row r="105991" spans="16:16" x14ac:dyDescent="0.3">
      <c r="P105991" s="83"/>
    </row>
    <row r="105992" spans="16:16" x14ac:dyDescent="0.3">
      <c r="P105992" s="83"/>
    </row>
    <row r="105993" spans="16:16" x14ac:dyDescent="0.3">
      <c r="P105993" s="83"/>
    </row>
    <row r="105994" spans="16:16" x14ac:dyDescent="0.3">
      <c r="P105994" s="83"/>
    </row>
    <row r="105995" spans="16:16" x14ac:dyDescent="0.3">
      <c r="P105995" s="83"/>
    </row>
    <row r="105996" spans="16:16" x14ac:dyDescent="0.3">
      <c r="P105996" s="83"/>
    </row>
    <row r="105997" spans="16:16" x14ac:dyDescent="0.3">
      <c r="P105997" s="83"/>
    </row>
    <row r="105998" spans="16:16" x14ac:dyDescent="0.3">
      <c r="P105998" s="83"/>
    </row>
    <row r="105999" spans="16:16" x14ac:dyDescent="0.3">
      <c r="P105999" s="83"/>
    </row>
    <row r="106000" spans="16:16" x14ac:dyDescent="0.3">
      <c r="P106000" s="83"/>
    </row>
    <row r="106001" spans="16:16" x14ac:dyDescent="0.3">
      <c r="P106001" s="83"/>
    </row>
    <row r="106002" spans="16:16" x14ac:dyDescent="0.3">
      <c r="P106002" s="83"/>
    </row>
    <row r="106003" spans="16:16" x14ac:dyDescent="0.3">
      <c r="P106003" s="83"/>
    </row>
    <row r="106004" spans="16:16" x14ac:dyDescent="0.3">
      <c r="P106004" s="83"/>
    </row>
    <row r="106005" spans="16:16" x14ac:dyDescent="0.3">
      <c r="P106005" s="83"/>
    </row>
    <row r="106006" spans="16:16" x14ac:dyDescent="0.3">
      <c r="P106006" s="83"/>
    </row>
    <row r="106007" spans="16:16" x14ac:dyDescent="0.3">
      <c r="P106007" s="83"/>
    </row>
    <row r="106008" spans="16:16" x14ac:dyDescent="0.3">
      <c r="P106008" s="83"/>
    </row>
    <row r="106009" spans="16:16" x14ac:dyDescent="0.3">
      <c r="P106009" s="83"/>
    </row>
    <row r="106010" spans="16:16" x14ac:dyDescent="0.3">
      <c r="P106010" s="83"/>
    </row>
    <row r="106011" spans="16:16" x14ac:dyDescent="0.3">
      <c r="P106011" s="83"/>
    </row>
    <row r="106012" spans="16:16" x14ac:dyDescent="0.3">
      <c r="P106012" s="83"/>
    </row>
    <row r="106013" spans="16:16" x14ac:dyDescent="0.3">
      <c r="P106013" s="83"/>
    </row>
    <row r="106014" spans="16:16" x14ac:dyDescent="0.3">
      <c r="P106014" s="83"/>
    </row>
    <row r="106015" spans="16:16" x14ac:dyDescent="0.3">
      <c r="P106015" s="83"/>
    </row>
    <row r="106016" spans="16:16" x14ac:dyDescent="0.3">
      <c r="P106016" s="83"/>
    </row>
    <row r="106017" spans="16:16" x14ac:dyDescent="0.3">
      <c r="P106017" s="83"/>
    </row>
    <row r="106018" spans="16:16" x14ac:dyDescent="0.3">
      <c r="P106018" s="83"/>
    </row>
    <row r="106019" spans="16:16" x14ac:dyDescent="0.3">
      <c r="P106019" s="83"/>
    </row>
    <row r="106020" spans="16:16" x14ac:dyDescent="0.3">
      <c r="P106020" s="83"/>
    </row>
    <row r="106021" spans="16:16" x14ac:dyDescent="0.3">
      <c r="P106021" s="83"/>
    </row>
    <row r="106022" spans="16:16" x14ac:dyDescent="0.3">
      <c r="P106022" s="83"/>
    </row>
    <row r="106023" spans="16:16" x14ac:dyDescent="0.3">
      <c r="P106023" s="83"/>
    </row>
    <row r="106024" spans="16:16" x14ac:dyDescent="0.3">
      <c r="P106024" s="83"/>
    </row>
    <row r="106025" spans="16:16" x14ac:dyDescent="0.3">
      <c r="P106025" s="83"/>
    </row>
    <row r="106026" spans="16:16" x14ac:dyDescent="0.3">
      <c r="P106026" s="83"/>
    </row>
    <row r="106027" spans="16:16" x14ac:dyDescent="0.3">
      <c r="P106027" s="83"/>
    </row>
    <row r="106028" spans="16:16" x14ac:dyDescent="0.3">
      <c r="P106028" s="83"/>
    </row>
    <row r="106029" spans="16:16" x14ac:dyDescent="0.3">
      <c r="P106029" s="83"/>
    </row>
    <row r="106030" spans="16:16" x14ac:dyDescent="0.3">
      <c r="P106030" s="83"/>
    </row>
    <row r="106031" spans="16:16" x14ac:dyDescent="0.3">
      <c r="P106031" s="83"/>
    </row>
    <row r="106032" spans="16:16" x14ac:dyDescent="0.3">
      <c r="P106032" s="83"/>
    </row>
    <row r="106033" spans="16:16" x14ac:dyDescent="0.3">
      <c r="P106033" s="83"/>
    </row>
    <row r="106034" spans="16:16" x14ac:dyDescent="0.3">
      <c r="P106034" s="83"/>
    </row>
    <row r="106035" spans="16:16" x14ac:dyDescent="0.3">
      <c r="P106035" s="83"/>
    </row>
    <row r="106036" spans="16:16" x14ac:dyDescent="0.3">
      <c r="P106036" s="83"/>
    </row>
    <row r="106037" spans="16:16" x14ac:dyDescent="0.3">
      <c r="P106037" s="83"/>
    </row>
    <row r="106038" spans="16:16" x14ac:dyDescent="0.3">
      <c r="P106038" s="83"/>
    </row>
    <row r="106039" spans="16:16" x14ac:dyDescent="0.3">
      <c r="P106039" s="83"/>
    </row>
    <row r="106040" spans="16:16" x14ac:dyDescent="0.3">
      <c r="P106040" s="83"/>
    </row>
    <row r="106041" spans="16:16" x14ac:dyDescent="0.3">
      <c r="P106041" s="83"/>
    </row>
    <row r="106042" spans="16:16" x14ac:dyDescent="0.3">
      <c r="P106042" s="83"/>
    </row>
    <row r="106043" spans="16:16" x14ac:dyDescent="0.3">
      <c r="P106043" s="83"/>
    </row>
    <row r="106044" spans="16:16" x14ac:dyDescent="0.3">
      <c r="P106044" s="83"/>
    </row>
    <row r="106045" spans="16:16" x14ac:dyDescent="0.3">
      <c r="P106045" s="83"/>
    </row>
    <row r="106046" spans="16:16" x14ac:dyDescent="0.3">
      <c r="P106046" s="83"/>
    </row>
    <row r="106047" spans="16:16" x14ac:dyDescent="0.3">
      <c r="P106047" s="83"/>
    </row>
    <row r="106048" spans="16:16" x14ac:dyDescent="0.3">
      <c r="P106048" s="83"/>
    </row>
    <row r="106049" spans="16:16" x14ac:dyDescent="0.3">
      <c r="P106049" s="83"/>
    </row>
    <row r="106050" spans="16:16" x14ac:dyDescent="0.3">
      <c r="P106050" s="83"/>
    </row>
    <row r="106051" spans="16:16" x14ac:dyDescent="0.3">
      <c r="P106051" s="83"/>
    </row>
    <row r="106052" spans="16:16" x14ac:dyDescent="0.3">
      <c r="P106052" s="83"/>
    </row>
    <row r="106053" spans="16:16" x14ac:dyDescent="0.3">
      <c r="P106053" s="83"/>
    </row>
    <row r="106054" spans="16:16" x14ac:dyDescent="0.3">
      <c r="P106054" s="83"/>
    </row>
    <row r="106055" spans="16:16" x14ac:dyDescent="0.3">
      <c r="P106055" s="83"/>
    </row>
    <row r="106056" spans="16:16" x14ac:dyDescent="0.3">
      <c r="P106056" s="83"/>
    </row>
    <row r="106057" spans="16:16" x14ac:dyDescent="0.3">
      <c r="P106057" s="83"/>
    </row>
    <row r="106058" spans="16:16" x14ac:dyDescent="0.3">
      <c r="P106058" s="83"/>
    </row>
    <row r="106059" spans="16:16" x14ac:dyDescent="0.3">
      <c r="P106059" s="83"/>
    </row>
    <row r="106060" spans="16:16" x14ac:dyDescent="0.3">
      <c r="P106060" s="83"/>
    </row>
    <row r="106061" spans="16:16" x14ac:dyDescent="0.3">
      <c r="P106061" s="83"/>
    </row>
    <row r="106062" spans="16:16" x14ac:dyDescent="0.3">
      <c r="P106062" s="83"/>
    </row>
    <row r="106063" spans="16:16" x14ac:dyDescent="0.3">
      <c r="P106063" s="83"/>
    </row>
    <row r="106064" spans="16:16" x14ac:dyDescent="0.3">
      <c r="P106064" s="83"/>
    </row>
    <row r="106065" spans="16:16" x14ac:dyDescent="0.3">
      <c r="P106065" s="83"/>
    </row>
    <row r="106066" spans="16:16" x14ac:dyDescent="0.3">
      <c r="P106066" s="83"/>
    </row>
    <row r="106067" spans="16:16" x14ac:dyDescent="0.3">
      <c r="P106067" s="83"/>
    </row>
    <row r="106068" spans="16:16" x14ac:dyDescent="0.3">
      <c r="P106068" s="83"/>
    </row>
    <row r="106069" spans="16:16" x14ac:dyDescent="0.3">
      <c r="P106069" s="83"/>
    </row>
    <row r="106070" spans="16:16" x14ac:dyDescent="0.3">
      <c r="P106070" s="83"/>
    </row>
    <row r="106071" spans="16:16" x14ac:dyDescent="0.3">
      <c r="P106071" s="83"/>
    </row>
    <row r="106072" spans="16:16" x14ac:dyDescent="0.3">
      <c r="P106072" s="83"/>
    </row>
    <row r="106073" spans="16:16" x14ac:dyDescent="0.3">
      <c r="P106073" s="83"/>
    </row>
    <row r="106074" spans="16:16" x14ac:dyDescent="0.3">
      <c r="P106074" s="83"/>
    </row>
    <row r="106075" spans="16:16" x14ac:dyDescent="0.3">
      <c r="P106075" s="83"/>
    </row>
    <row r="106076" spans="16:16" x14ac:dyDescent="0.3">
      <c r="P106076" s="83"/>
    </row>
    <row r="106077" spans="16:16" x14ac:dyDescent="0.3">
      <c r="P106077" s="83"/>
    </row>
    <row r="106078" spans="16:16" x14ac:dyDescent="0.3">
      <c r="P106078" s="83"/>
    </row>
    <row r="106079" spans="16:16" x14ac:dyDescent="0.3">
      <c r="P106079" s="83"/>
    </row>
    <row r="106080" spans="16:16" x14ac:dyDescent="0.3">
      <c r="P106080" s="83"/>
    </row>
    <row r="106081" spans="16:16" x14ac:dyDescent="0.3">
      <c r="P106081" s="83"/>
    </row>
    <row r="106082" spans="16:16" x14ac:dyDescent="0.3">
      <c r="P106082" s="83"/>
    </row>
    <row r="106083" spans="16:16" x14ac:dyDescent="0.3">
      <c r="P106083" s="83"/>
    </row>
    <row r="106084" spans="16:16" x14ac:dyDescent="0.3">
      <c r="P106084" s="83"/>
    </row>
    <row r="106085" spans="16:16" x14ac:dyDescent="0.3">
      <c r="P106085" s="83"/>
    </row>
    <row r="106086" spans="16:16" x14ac:dyDescent="0.3">
      <c r="P106086" s="83"/>
    </row>
    <row r="106087" spans="16:16" x14ac:dyDescent="0.3">
      <c r="P106087" s="83"/>
    </row>
    <row r="106088" spans="16:16" x14ac:dyDescent="0.3">
      <c r="P106088" s="83"/>
    </row>
    <row r="106089" spans="16:16" x14ac:dyDescent="0.3">
      <c r="P106089" s="83"/>
    </row>
    <row r="106090" spans="16:16" x14ac:dyDescent="0.3">
      <c r="P106090" s="83"/>
    </row>
    <row r="106091" spans="16:16" x14ac:dyDescent="0.3">
      <c r="P106091" s="83"/>
    </row>
    <row r="106092" spans="16:16" x14ac:dyDescent="0.3">
      <c r="P106092" s="83"/>
    </row>
    <row r="106093" spans="16:16" x14ac:dyDescent="0.3">
      <c r="P106093" s="83"/>
    </row>
    <row r="106094" spans="16:16" x14ac:dyDescent="0.3">
      <c r="P106094" s="83"/>
    </row>
    <row r="106095" spans="16:16" x14ac:dyDescent="0.3">
      <c r="P106095" s="83"/>
    </row>
    <row r="106096" spans="16:16" x14ac:dyDescent="0.3">
      <c r="P106096" s="83"/>
    </row>
    <row r="106097" spans="16:16" x14ac:dyDescent="0.3">
      <c r="P106097" s="83"/>
    </row>
    <row r="106098" spans="16:16" x14ac:dyDescent="0.3">
      <c r="P106098" s="83"/>
    </row>
    <row r="106099" spans="16:16" x14ac:dyDescent="0.3">
      <c r="P106099" s="83"/>
    </row>
    <row r="106100" spans="16:16" x14ac:dyDescent="0.3">
      <c r="P106100" s="83"/>
    </row>
    <row r="106101" spans="16:16" x14ac:dyDescent="0.3">
      <c r="P106101" s="83"/>
    </row>
    <row r="106102" spans="16:16" x14ac:dyDescent="0.3">
      <c r="P106102" s="83"/>
    </row>
    <row r="106103" spans="16:16" x14ac:dyDescent="0.3">
      <c r="P106103" s="83"/>
    </row>
    <row r="106104" spans="16:16" x14ac:dyDescent="0.3">
      <c r="P106104" s="83"/>
    </row>
    <row r="106105" spans="16:16" x14ac:dyDescent="0.3">
      <c r="P106105" s="83"/>
    </row>
    <row r="106106" spans="16:16" x14ac:dyDescent="0.3">
      <c r="P106106" s="83"/>
    </row>
    <row r="106107" spans="16:16" x14ac:dyDescent="0.3">
      <c r="P106107" s="83"/>
    </row>
    <row r="106108" spans="16:16" x14ac:dyDescent="0.3">
      <c r="P106108" s="83"/>
    </row>
    <row r="106109" spans="16:16" x14ac:dyDescent="0.3">
      <c r="P106109" s="83"/>
    </row>
    <row r="106110" spans="16:16" x14ac:dyDescent="0.3">
      <c r="P106110" s="83"/>
    </row>
    <row r="106111" spans="16:16" x14ac:dyDescent="0.3">
      <c r="P106111" s="83"/>
    </row>
    <row r="106112" spans="16:16" x14ac:dyDescent="0.3">
      <c r="P106112" s="83"/>
    </row>
    <row r="106113" spans="16:16" x14ac:dyDescent="0.3">
      <c r="P106113" s="83"/>
    </row>
    <row r="106114" spans="16:16" x14ac:dyDescent="0.3">
      <c r="P106114" s="83"/>
    </row>
    <row r="106115" spans="16:16" x14ac:dyDescent="0.3">
      <c r="P106115" s="83"/>
    </row>
    <row r="106116" spans="16:16" x14ac:dyDescent="0.3">
      <c r="P106116" s="83"/>
    </row>
    <row r="106117" spans="16:16" x14ac:dyDescent="0.3">
      <c r="P106117" s="83"/>
    </row>
    <row r="106118" spans="16:16" x14ac:dyDescent="0.3">
      <c r="P106118" s="83"/>
    </row>
    <row r="106119" spans="16:16" x14ac:dyDescent="0.3">
      <c r="P106119" s="83"/>
    </row>
    <row r="106120" spans="16:16" x14ac:dyDescent="0.3">
      <c r="P106120" s="83"/>
    </row>
    <row r="106121" spans="16:16" x14ac:dyDescent="0.3">
      <c r="P106121" s="83"/>
    </row>
    <row r="106122" spans="16:16" x14ac:dyDescent="0.3">
      <c r="P106122" s="83"/>
    </row>
    <row r="106123" spans="16:16" x14ac:dyDescent="0.3">
      <c r="P106123" s="83"/>
    </row>
    <row r="106124" spans="16:16" x14ac:dyDescent="0.3">
      <c r="P106124" s="83"/>
    </row>
    <row r="106125" spans="16:16" x14ac:dyDescent="0.3">
      <c r="P106125" s="83"/>
    </row>
    <row r="106126" spans="16:16" x14ac:dyDescent="0.3">
      <c r="P106126" s="83"/>
    </row>
    <row r="106127" spans="16:16" x14ac:dyDescent="0.3">
      <c r="P106127" s="83"/>
    </row>
    <row r="106128" spans="16:16" x14ac:dyDescent="0.3">
      <c r="P106128" s="83"/>
    </row>
    <row r="106129" spans="16:16" x14ac:dyDescent="0.3">
      <c r="P106129" s="83"/>
    </row>
    <row r="106130" spans="16:16" x14ac:dyDescent="0.3">
      <c r="P106130" s="83"/>
    </row>
    <row r="106131" spans="16:16" x14ac:dyDescent="0.3">
      <c r="P106131" s="83"/>
    </row>
    <row r="106132" spans="16:16" x14ac:dyDescent="0.3">
      <c r="P106132" s="83"/>
    </row>
    <row r="106133" spans="16:16" x14ac:dyDescent="0.3">
      <c r="P106133" s="83"/>
    </row>
    <row r="106134" spans="16:16" x14ac:dyDescent="0.3">
      <c r="P106134" s="83"/>
    </row>
    <row r="106135" spans="16:16" x14ac:dyDescent="0.3">
      <c r="P106135" s="83"/>
    </row>
    <row r="106136" spans="16:16" x14ac:dyDescent="0.3">
      <c r="P106136" s="83"/>
    </row>
    <row r="106137" spans="16:16" x14ac:dyDescent="0.3">
      <c r="P106137" s="83"/>
    </row>
    <row r="106138" spans="16:16" x14ac:dyDescent="0.3">
      <c r="P106138" s="83"/>
    </row>
    <row r="106139" spans="16:16" x14ac:dyDescent="0.3">
      <c r="P106139" s="83"/>
    </row>
    <row r="106140" spans="16:16" x14ac:dyDescent="0.3">
      <c r="P106140" s="83"/>
    </row>
    <row r="106141" spans="16:16" x14ac:dyDescent="0.3">
      <c r="P106141" s="83"/>
    </row>
    <row r="106142" spans="16:16" x14ac:dyDescent="0.3">
      <c r="P106142" s="83"/>
    </row>
    <row r="106143" spans="16:16" x14ac:dyDescent="0.3">
      <c r="P106143" s="83"/>
    </row>
    <row r="106144" spans="16:16" x14ac:dyDescent="0.3">
      <c r="P106144" s="83"/>
    </row>
    <row r="106145" spans="16:16" x14ac:dyDescent="0.3">
      <c r="P106145" s="83"/>
    </row>
    <row r="106146" spans="16:16" x14ac:dyDescent="0.3">
      <c r="P106146" s="83"/>
    </row>
    <row r="106147" spans="16:16" x14ac:dyDescent="0.3">
      <c r="P106147" s="83"/>
    </row>
    <row r="106148" spans="16:16" x14ac:dyDescent="0.3">
      <c r="P106148" s="83"/>
    </row>
    <row r="106149" spans="16:16" x14ac:dyDescent="0.3">
      <c r="P106149" s="83"/>
    </row>
    <row r="106150" spans="16:16" x14ac:dyDescent="0.3">
      <c r="P106150" s="83"/>
    </row>
    <row r="106151" spans="16:16" x14ac:dyDescent="0.3">
      <c r="P106151" s="83"/>
    </row>
    <row r="106152" spans="16:16" x14ac:dyDescent="0.3">
      <c r="P106152" s="83"/>
    </row>
    <row r="106153" spans="16:16" x14ac:dyDescent="0.3">
      <c r="P106153" s="83"/>
    </row>
    <row r="106154" spans="16:16" x14ac:dyDescent="0.3">
      <c r="P106154" s="83"/>
    </row>
    <row r="106155" spans="16:16" x14ac:dyDescent="0.3">
      <c r="P106155" s="83"/>
    </row>
    <row r="106156" spans="16:16" x14ac:dyDescent="0.3">
      <c r="P106156" s="83"/>
    </row>
    <row r="106157" spans="16:16" x14ac:dyDescent="0.3">
      <c r="P106157" s="83"/>
    </row>
    <row r="106158" spans="16:16" x14ac:dyDescent="0.3">
      <c r="P106158" s="83"/>
    </row>
    <row r="106159" spans="16:16" x14ac:dyDescent="0.3">
      <c r="P106159" s="83"/>
    </row>
    <row r="106160" spans="16:16" x14ac:dyDescent="0.3">
      <c r="P106160" s="83"/>
    </row>
    <row r="106161" spans="16:16" x14ac:dyDescent="0.3">
      <c r="P106161" s="83"/>
    </row>
    <row r="106162" spans="16:16" x14ac:dyDescent="0.3">
      <c r="P106162" s="83"/>
    </row>
    <row r="106163" spans="16:16" x14ac:dyDescent="0.3">
      <c r="P106163" s="83"/>
    </row>
    <row r="106164" spans="16:16" x14ac:dyDescent="0.3">
      <c r="P106164" s="83"/>
    </row>
    <row r="106165" spans="16:16" x14ac:dyDescent="0.3">
      <c r="P106165" s="83"/>
    </row>
    <row r="106166" spans="16:16" x14ac:dyDescent="0.3">
      <c r="P106166" s="83"/>
    </row>
    <row r="106167" spans="16:16" x14ac:dyDescent="0.3">
      <c r="P106167" s="83"/>
    </row>
    <row r="106168" spans="16:16" x14ac:dyDescent="0.3">
      <c r="P106168" s="83"/>
    </row>
    <row r="106169" spans="16:16" x14ac:dyDescent="0.3">
      <c r="P106169" s="83"/>
    </row>
    <row r="106170" spans="16:16" x14ac:dyDescent="0.3">
      <c r="P106170" s="83"/>
    </row>
    <row r="106171" spans="16:16" x14ac:dyDescent="0.3">
      <c r="P106171" s="83"/>
    </row>
    <row r="106172" spans="16:16" x14ac:dyDescent="0.3">
      <c r="P106172" s="83"/>
    </row>
    <row r="106173" spans="16:16" x14ac:dyDescent="0.3">
      <c r="P106173" s="83"/>
    </row>
    <row r="106174" spans="16:16" x14ac:dyDescent="0.3">
      <c r="P106174" s="83"/>
    </row>
    <row r="106175" spans="16:16" x14ac:dyDescent="0.3">
      <c r="P106175" s="83"/>
    </row>
    <row r="106176" spans="16:16" x14ac:dyDescent="0.3">
      <c r="P106176" s="83"/>
    </row>
    <row r="106177" spans="16:16" x14ac:dyDescent="0.3">
      <c r="P106177" s="83"/>
    </row>
    <row r="106178" spans="16:16" x14ac:dyDescent="0.3">
      <c r="P106178" s="83"/>
    </row>
    <row r="106179" spans="16:16" x14ac:dyDescent="0.3">
      <c r="P106179" s="83"/>
    </row>
    <row r="106180" spans="16:16" x14ac:dyDescent="0.3">
      <c r="P106180" s="83"/>
    </row>
    <row r="106181" spans="16:16" x14ac:dyDescent="0.3">
      <c r="P106181" s="83"/>
    </row>
    <row r="106182" spans="16:16" x14ac:dyDescent="0.3">
      <c r="P106182" s="83"/>
    </row>
    <row r="106183" spans="16:16" x14ac:dyDescent="0.3">
      <c r="P106183" s="83"/>
    </row>
    <row r="106184" spans="16:16" x14ac:dyDescent="0.3">
      <c r="P106184" s="83"/>
    </row>
    <row r="106185" spans="16:16" x14ac:dyDescent="0.3">
      <c r="P106185" s="83"/>
    </row>
    <row r="106186" spans="16:16" x14ac:dyDescent="0.3">
      <c r="P106186" s="83"/>
    </row>
    <row r="106187" spans="16:16" x14ac:dyDescent="0.3">
      <c r="P106187" s="83"/>
    </row>
    <row r="106188" spans="16:16" x14ac:dyDescent="0.3">
      <c r="P106188" s="83"/>
    </row>
    <row r="106189" spans="16:16" x14ac:dyDescent="0.3">
      <c r="P106189" s="83"/>
    </row>
    <row r="106190" spans="16:16" x14ac:dyDescent="0.3">
      <c r="P106190" s="83"/>
    </row>
    <row r="106191" spans="16:16" x14ac:dyDescent="0.3">
      <c r="P106191" s="83"/>
    </row>
    <row r="106192" spans="16:16" x14ac:dyDescent="0.3">
      <c r="P106192" s="83"/>
    </row>
    <row r="106193" spans="16:16" x14ac:dyDescent="0.3">
      <c r="P106193" s="83"/>
    </row>
    <row r="106194" spans="16:16" x14ac:dyDescent="0.3">
      <c r="P106194" s="83"/>
    </row>
    <row r="106195" spans="16:16" x14ac:dyDescent="0.3">
      <c r="P106195" s="83"/>
    </row>
    <row r="106196" spans="16:16" x14ac:dyDescent="0.3">
      <c r="P106196" s="83"/>
    </row>
    <row r="106197" spans="16:16" x14ac:dyDescent="0.3">
      <c r="P106197" s="83"/>
    </row>
    <row r="106198" spans="16:16" x14ac:dyDescent="0.3">
      <c r="P106198" s="83"/>
    </row>
    <row r="106199" spans="16:16" x14ac:dyDescent="0.3">
      <c r="P106199" s="83"/>
    </row>
    <row r="106200" spans="16:16" x14ac:dyDescent="0.3">
      <c r="P106200" s="83"/>
    </row>
    <row r="106201" spans="16:16" x14ac:dyDescent="0.3">
      <c r="P106201" s="83"/>
    </row>
    <row r="106202" spans="16:16" x14ac:dyDescent="0.3">
      <c r="P106202" s="83"/>
    </row>
    <row r="106203" spans="16:16" x14ac:dyDescent="0.3">
      <c r="P106203" s="83"/>
    </row>
    <row r="106204" spans="16:16" x14ac:dyDescent="0.3">
      <c r="P106204" s="83"/>
    </row>
    <row r="106205" spans="16:16" x14ac:dyDescent="0.3">
      <c r="P106205" s="83"/>
    </row>
    <row r="106206" spans="16:16" x14ac:dyDescent="0.3">
      <c r="P106206" s="83"/>
    </row>
    <row r="106207" spans="16:16" x14ac:dyDescent="0.3">
      <c r="P106207" s="83"/>
    </row>
    <row r="106208" spans="16:16" x14ac:dyDescent="0.3">
      <c r="P106208" s="83"/>
    </row>
    <row r="106209" spans="16:16" x14ac:dyDescent="0.3">
      <c r="P106209" s="83"/>
    </row>
    <row r="106210" spans="16:16" x14ac:dyDescent="0.3">
      <c r="P106210" s="83"/>
    </row>
    <row r="106211" spans="16:16" x14ac:dyDescent="0.3">
      <c r="P106211" s="83"/>
    </row>
    <row r="106212" spans="16:16" x14ac:dyDescent="0.3">
      <c r="P106212" s="83"/>
    </row>
    <row r="106213" spans="16:16" x14ac:dyDescent="0.3">
      <c r="P106213" s="83"/>
    </row>
    <row r="106214" spans="16:16" x14ac:dyDescent="0.3">
      <c r="P106214" s="83"/>
    </row>
    <row r="106215" spans="16:16" x14ac:dyDescent="0.3">
      <c r="P106215" s="83"/>
    </row>
    <row r="106216" spans="16:16" x14ac:dyDescent="0.3">
      <c r="P106216" s="83"/>
    </row>
    <row r="106217" spans="16:16" x14ac:dyDescent="0.3">
      <c r="P106217" s="83"/>
    </row>
    <row r="106218" spans="16:16" x14ac:dyDescent="0.3">
      <c r="P106218" s="83"/>
    </row>
    <row r="106219" spans="16:16" x14ac:dyDescent="0.3">
      <c r="P106219" s="83"/>
    </row>
    <row r="106220" spans="16:16" x14ac:dyDescent="0.3">
      <c r="P106220" s="83"/>
    </row>
    <row r="106221" spans="16:16" x14ac:dyDescent="0.3">
      <c r="P106221" s="83"/>
    </row>
    <row r="106222" spans="16:16" x14ac:dyDescent="0.3">
      <c r="P106222" s="83"/>
    </row>
    <row r="106223" spans="16:16" x14ac:dyDescent="0.3">
      <c r="P106223" s="83"/>
    </row>
    <row r="106224" spans="16:16" x14ac:dyDescent="0.3">
      <c r="P106224" s="83"/>
    </row>
    <row r="106225" spans="16:16" x14ac:dyDescent="0.3">
      <c r="P106225" s="83"/>
    </row>
    <row r="106226" spans="16:16" x14ac:dyDescent="0.3">
      <c r="P106226" s="83"/>
    </row>
    <row r="106227" spans="16:16" x14ac:dyDescent="0.3">
      <c r="P106227" s="83"/>
    </row>
    <row r="106228" spans="16:16" x14ac:dyDescent="0.3">
      <c r="P106228" s="83"/>
    </row>
    <row r="106229" spans="16:16" x14ac:dyDescent="0.3">
      <c r="P106229" s="83"/>
    </row>
    <row r="106230" spans="16:16" x14ac:dyDescent="0.3">
      <c r="P106230" s="83"/>
    </row>
    <row r="106231" spans="16:16" x14ac:dyDescent="0.3">
      <c r="P106231" s="83"/>
    </row>
    <row r="106232" spans="16:16" x14ac:dyDescent="0.3">
      <c r="P106232" s="83"/>
    </row>
    <row r="106233" spans="16:16" x14ac:dyDescent="0.3">
      <c r="P106233" s="83"/>
    </row>
    <row r="106234" spans="16:16" x14ac:dyDescent="0.3">
      <c r="P106234" s="83"/>
    </row>
    <row r="106235" spans="16:16" x14ac:dyDescent="0.3">
      <c r="P106235" s="83"/>
    </row>
    <row r="106236" spans="16:16" x14ac:dyDescent="0.3">
      <c r="P106236" s="83"/>
    </row>
    <row r="106237" spans="16:16" x14ac:dyDescent="0.3">
      <c r="P106237" s="83"/>
    </row>
    <row r="106238" spans="16:16" x14ac:dyDescent="0.3">
      <c r="P106238" s="83"/>
    </row>
    <row r="106239" spans="16:16" x14ac:dyDescent="0.3">
      <c r="P106239" s="83"/>
    </row>
    <row r="106240" spans="16:16" x14ac:dyDescent="0.3">
      <c r="P106240" s="83"/>
    </row>
    <row r="106241" spans="16:16" x14ac:dyDescent="0.3">
      <c r="P106241" s="83"/>
    </row>
    <row r="106242" spans="16:16" x14ac:dyDescent="0.3">
      <c r="P106242" s="83"/>
    </row>
    <row r="106243" spans="16:16" x14ac:dyDescent="0.3">
      <c r="P106243" s="83"/>
    </row>
    <row r="106244" spans="16:16" x14ac:dyDescent="0.3">
      <c r="P106244" s="83"/>
    </row>
    <row r="106245" spans="16:16" x14ac:dyDescent="0.3">
      <c r="P106245" s="83"/>
    </row>
    <row r="106246" spans="16:16" x14ac:dyDescent="0.3">
      <c r="P106246" s="83"/>
    </row>
    <row r="106247" spans="16:16" x14ac:dyDescent="0.3">
      <c r="P106247" s="83"/>
    </row>
    <row r="106248" spans="16:16" x14ac:dyDescent="0.3">
      <c r="P106248" s="83"/>
    </row>
    <row r="106249" spans="16:16" x14ac:dyDescent="0.3">
      <c r="P106249" s="83"/>
    </row>
    <row r="106250" spans="16:16" x14ac:dyDescent="0.3">
      <c r="P106250" s="83"/>
    </row>
    <row r="106251" spans="16:16" x14ac:dyDescent="0.3">
      <c r="P106251" s="83"/>
    </row>
    <row r="106252" spans="16:16" x14ac:dyDescent="0.3">
      <c r="P106252" s="83"/>
    </row>
    <row r="106253" spans="16:16" x14ac:dyDescent="0.3">
      <c r="P106253" s="83"/>
    </row>
    <row r="106254" spans="16:16" x14ac:dyDescent="0.3">
      <c r="P106254" s="83"/>
    </row>
    <row r="106255" spans="16:16" x14ac:dyDescent="0.3">
      <c r="P106255" s="83"/>
    </row>
    <row r="106256" spans="16:16" x14ac:dyDescent="0.3">
      <c r="P106256" s="83"/>
    </row>
    <row r="106257" spans="16:16" x14ac:dyDescent="0.3">
      <c r="P106257" s="83"/>
    </row>
    <row r="106258" spans="16:16" x14ac:dyDescent="0.3">
      <c r="P106258" s="83"/>
    </row>
    <row r="106259" spans="16:16" x14ac:dyDescent="0.3">
      <c r="P106259" s="83"/>
    </row>
    <row r="106260" spans="16:16" x14ac:dyDescent="0.3">
      <c r="P106260" s="83"/>
    </row>
    <row r="106261" spans="16:16" x14ac:dyDescent="0.3">
      <c r="P106261" s="83"/>
    </row>
    <row r="106262" spans="16:16" x14ac:dyDescent="0.3">
      <c r="P106262" s="83"/>
    </row>
    <row r="106263" spans="16:16" x14ac:dyDescent="0.3">
      <c r="P106263" s="83"/>
    </row>
    <row r="106264" spans="16:16" x14ac:dyDescent="0.3">
      <c r="P106264" s="83"/>
    </row>
    <row r="106265" spans="16:16" x14ac:dyDescent="0.3">
      <c r="P106265" s="83"/>
    </row>
    <row r="106266" spans="16:16" x14ac:dyDescent="0.3">
      <c r="P106266" s="83"/>
    </row>
    <row r="106267" spans="16:16" x14ac:dyDescent="0.3">
      <c r="P106267" s="83"/>
    </row>
    <row r="106268" spans="16:16" x14ac:dyDescent="0.3">
      <c r="P106268" s="83"/>
    </row>
    <row r="106269" spans="16:16" x14ac:dyDescent="0.3">
      <c r="P106269" s="83"/>
    </row>
    <row r="106270" spans="16:16" x14ac:dyDescent="0.3">
      <c r="P106270" s="83"/>
    </row>
    <row r="106271" spans="16:16" x14ac:dyDescent="0.3">
      <c r="P106271" s="83"/>
    </row>
    <row r="106272" spans="16:16" x14ac:dyDescent="0.3">
      <c r="P106272" s="83"/>
    </row>
    <row r="106273" spans="16:16" x14ac:dyDescent="0.3">
      <c r="P106273" s="83"/>
    </row>
    <row r="106274" spans="16:16" x14ac:dyDescent="0.3">
      <c r="P106274" s="83"/>
    </row>
    <row r="106275" spans="16:16" x14ac:dyDescent="0.3">
      <c r="P106275" s="83"/>
    </row>
    <row r="106276" spans="16:16" x14ac:dyDescent="0.3">
      <c r="P106276" s="83"/>
    </row>
    <row r="106277" spans="16:16" x14ac:dyDescent="0.3">
      <c r="P106277" s="83"/>
    </row>
    <row r="106278" spans="16:16" x14ac:dyDescent="0.3">
      <c r="P106278" s="83"/>
    </row>
    <row r="106279" spans="16:16" x14ac:dyDescent="0.3">
      <c r="P106279" s="83"/>
    </row>
    <row r="106280" spans="16:16" x14ac:dyDescent="0.3">
      <c r="P106280" s="83"/>
    </row>
    <row r="106281" spans="16:16" x14ac:dyDescent="0.3">
      <c r="P106281" s="83"/>
    </row>
    <row r="106282" spans="16:16" x14ac:dyDescent="0.3">
      <c r="P106282" s="83"/>
    </row>
    <row r="106283" spans="16:16" x14ac:dyDescent="0.3">
      <c r="P106283" s="83"/>
    </row>
    <row r="106284" spans="16:16" x14ac:dyDescent="0.3">
      <c r="P106284" s="83"/>
    </row>
    <row r="106285" spans="16:16" x14ac:dyDescent="0.3">
      <c r="P106285" s="83"/>
    </row>
    <row r="106286" spans="16:16" x14ac:dyDescent="0.3">
      <c r="P106286" s="83"/>
    </row>
    <row r="106287" spans="16:16" x14ac:dyDescent="0.3">
      <c r="P106287" s="83"/>
    </row>
    <row r="106288" spans="16:16" x14ac:dyDescent="0.3">
      <c r="P106288" s="83"/>
    </row>
    <row r="106289" spans="16:16" x14ac:dyDescent="0.3">
      <c r="P106289" s="83"/>
    </row>
    <row r="106290" spans="16:16" x14ac:dyDescent="0.3">
      <c r="P106290" s="83"/>
    </row>
    <row r="106291" spans="16:16" x14ac:dyDescent="0.3">
      <c r="P106291" s="83"/>
    </row>
    <row r="106292" spans="16:16" x14ac:dyDescent="0.3">
      <c r="P106292" s="83"/>
    </row>
    <row r="106293" spans="16:16" x14ac:dyDescent="0.3">
      <c r="P106293" s="83"/>
    </row>
    <row r="106294" spans="16:16" x14ac:dyDescent="0.3">
      <c r="P106294" s="83"/>
    </row>
    <row r="106295" spans="16:16" x14ac:dyDescent="0.3">
      <c r="P106295" s="83"/>
    </row>
    <row r="106296" spans="16:16" x14ac:dyDescent="0.3">
      <c r="P106296" s="83"/>
    </row>
    <row r="106297" spans="16:16" x14ac:dyDescent="0.3">
      <c r="P106297" s="83"/>
    </row>
    <row r="106298" spans="16:16" x14ac:dyDescent="0.3">
      <c r="P106298" s="83"/>
    </row>
    <row r="106299" spans="16:16" x14ac:dyDescent="0.3">
      <c r="P106299" s="83"/>
    </row>
    <row r="106300" spans="16:16" x14ac:dyDescent="0.3">
      <c r="P106300" s="83"/>
    </row>
    <row r="106301" spans="16:16" x14ac:dyDescent="0.3">
      <c r="P106301" s="83"/>
    </row>
    <row r="106302" spans="16:16" x14ac:dyDescent="0.3">
      <c r="P106302" s="83"/>
    </row>
    <row r="106303" spans="16:16" x14ac:dyDescent="0.3">
      <c r="P106303" s="83"/>
    </row>
    <row r="106304" spans="16:16" x14ac:dyDescent="0.3">
      <c r="P106304" s="83"/>
    </row>
    <row r="106305" spans="16:16" x14ac:dyDescent="0.3">
      <c r="P106305" s="83"/>
    </row>
    <row r="106306" spans="16:16" x14ac:dyDescent="0.3">
      <c r="P106306" s="83"/>
    </row>
    <row r="106307" spans="16:16" x14ac:dyDescent="0.3">
      <c r="P106307" s="83"/>
    </row>
    <row r="106308" spans="16:16" x14ac:dyDescent="0.3">
      <c r="P106308" s="83"/>
    </row>
    <row r="106309" spans="16:16" x14ac:dyDescent="0.3">
      <c r="P106309" s="83"/>
    </row>
    <row r="106310" spans="16:16" x14ac:dyDescent="0.3">
      <c r="P106310" s="83"/>
    </row>
    <row r="106311" spans="16:16" x14ac:dyDescent="0.3">
      <c r="P106311" s="83"/>
    </row>
    <row r="106312" spans="16:16" x14ac:dyDescent="0.3">
      <c r="P106312" s="83"/>
    </row>
    <row r="106313" spans="16:16" x14ac:dyDescent="0.3">
      <c r="P106313" s="83"/>
    </row>
    <row r="106314" spans="16:16" x14ac:dyDescent="0.3">
      <c r="P106314" s="83"/>
    </row>
    <row r="106315" spans="16:16" x14ac:dyDescent="0.3">
      <c r="P106315" s="83"/>
    </row>
    <row r="106316" spans="16:16" x14ac:dyDescent="0.3">
      <c r="P106316" s="83"/>
    </row>
    <row r="106317" spans="16:16" x14ac:dyDescent="0.3">
      <c r="P106317" s="83"/>
    </row>
    <row r="106318" spans="16:16" x14ac:dyDescent="0.3">
      <c r="P106318" s="83"/>
    </row>
    <row r="106319" spans="16:16" x14ac:dyDescent="0.3">
      <c r="P106319" s="83"/>
    </row>
    <row r="106320" spans="16:16" x14ac:dyDescent="0.3">
      <c r="P106320" s="83"/>
    </row>
    <row r="106321" spans="16:16" x14ac:dyDescent="0.3">
      <c r="P106321" s="83"/>
    </row>
    <row r="106322" spans="16:16" x14ac:dyDescent="0.3">
      <c r="P106322" s="83"/>
    </row>
    <row r="106323" spans="16:16" x14ac:dyDescent="0.3">
      <c r="P106323" s="83"/>
    </row>
    <row r="106324" spans="16:16" x14ac:dyDescent="0.3">
      <c r="P106324" s="83"/>
    </row>
    <row r="106325" spans="16:16" x14ac:dyDescent="0.3">
      <c r="P106325" s="83"/>
    </row>
    <row r="106326" spans="16:16" x14ac:dyDescent="0.3">
      <c r="P106326" s="83"/>
    </row>
    <row r="106327" spans="16:16" x14ac:dyDescent="0.3">
      <c r="P106327" s="83"/>
    </row>
    <row r="106328" spans="16:16" x14ac:dyDescent="0.3">
      <c r="P106328" s="83"/>
    </row>
    <row r="106329" spans="16:16" x14ac:dyDescent="0.3">
      <c r="P106329" s="83"/>
    </row>
    <row r="106330" spans="16:16" x14ac:dyDescent="0.3">
      <c r="P106330" s="83"/>
    </row>
    <row r="106331" spans="16:16" x14ac:dyDescent="0.3">
      <c r="P106331" s="83"/>
    </row>
    <row r="106332" spans="16:16" x14ac:dyDescent="0.3">
      <c r="P106332" s="83"/>
    </row>
    <row r="106333" spans="16:16" x14ac:dyDescent="0.3">
      <c r="P106333" s="83"/>
    </row>
    <row r="106334" spans="16:16" x14ac:dyDescent="0.3">
      <c r="P106334" s="83"/>
    </row>
    <row r="106335" spans="16:16" x14ac:dyDescent="0.3">
      <c r="P106335" s="83"/>
    </row>
    <row r="106336" spans="16:16" x14ac:dyDescent="0.3">
      <c r="P106336" s="83"/>
    </row>
    <row r="106337" spans="16:16" x14ac:dyDescent="0.3">
      <c r="P106337" s="83"/>
    </row>
    <row r="106338" spans="16:16" x14ac:dyDescent="0.3">
      <c r="P106338" s="83"/>
    </row>
    <row r="106339" spans="16:16" x14ac:dyDescent="0.3">
      <c r="P106339" s="83"/>
    </row>
    <row r="106340" spans="16:16" x14ac:dyDescent="0.3">
      <c r="P106340" s="83"/>
    </row>
    <row r="106341" spans="16:16" x14ac:dyDescent="0.3">
      <c r="P106341" s="83"/>
    </row>
    <row r="106342" spans="16:16" x14ac:dyDescent="0.3">
      <c r="P106342" s="83"/>
    </row>
    <row r="106343" spans="16:16" x14ac:dyDescent="0.3">
      <c r="P106343" s="83"/>
    </row>
    <row r="106344" spans="16:16" x14ac:dyDescent="0.3">
      <c r="P106344" s="83"/>
    </row>
    <row r="106345" spans="16:16" x14ac:dyDescent="0.3">
      <c r="P106345" s="83"/>
    </row>
    <row r="106346" spans="16:16" x14ac:dyDescent="0.3">
      <c r="P106346" s="83"/>
    </row>
    <row r="106347" spans="16:16" x14ac:dyDescent="0.3">
      <c r="P106347" s="83"/>
    </row>
    <row r="106348" spans="16:16" x14ac:dyDescent="0.3">
      <c r="P106348" s="83"/>
    </row>
    <row r="106349" spans="16:16" x14ac:dyDescent="0.3">
      <c r="P106349" s="83"/>
    </row>
    <row r="106350" spans="16:16" x14ac:dyDescent="0.3">
      <c r="P106350" s="83"/>
    </row>
    <row r="106351" spans="16:16" x14ac:dyDescent="0.3">
      <c r="P106351" s="83"/>
    </row>
    <row r="106352" spans="16:16" x14ac:dyDescent="0.3">
      <c r="P106352" s="83"/>
    </row>
    <row r="106353" spans="16:16" x14ac:dyDescent="0.3">
      <c r="P106353" s="83"/>
    </row>
    <row r="106354" spans="16:16" x14ac:dyDescent="0.3">
      <c r="P106354" s="83"/>
    </row>
    <row r="106355" spans="16:16" x14ac:dyDescent="0.3">
      <c r="P106355" s="83"/>
    </row>
    <row r="106356" spans="16:16" x14ac:dyDescent="0.3">
      <c r="P106356" s="83"/>
    </row>
    <row r="106357" spans="16:16" x14ac:dyDescent="0.3">
      <c r="P106357" s="83"/>
    </row>
    <row r="106358" spans="16:16" x14ac:dyDescent="0.3">
      <c r="P106358" s="83"/>
    </row>
    <row r="106359" spans="16:16" x14ac:dyDescent="0.3">
      <c r="P106359" s="83"/>
    </row>
    <row r="106360" spans="16:16" x14ac:dyDescent="0.3">
      <c r="P106360" s="83"/>
    </row>
    <row r="106361" spans="16:16" x14ac:dyDescent="0.3">
      <c r="P106361" s="83"/>
    </row>
    <row r="106362" spans="16:16" x14ac:dyDescent="0.3">
      <c r="P106362" s="83"/>
    </row>
    <row r="106363" spans="16:16" x14ac:dyDescent="0.3">
      <c r="P106363" s="83"/>
    </row>
    <row r="106364" spans="16:16" x14ac:dyDescent="0.3">
      <c r="P106364" s="83"/>
    </row>
    <row r="106365" spans="16:16" x14ac:dyDescent="0.3">
      <c r="P106365" s="83"/>
    </row>
    <row r="106366" spans="16:16" x14ac:dyDescent="0.3">
      <c r="P106366" s="83"/>
    </row>
    <row r="106367" spans="16:16" x14ac:dyDescent="0.3">
      <c r="P106367" s="83"/>
    </row>
    <row r="106368" spans="16:16" x14ac:dyDescent="0.3">
      <c r="P106368" s="83"/>
    </row>
    <row r="106369" spans="16:16" x14ac:dyDescent="0.3">
      <c r="P106369" s="83"/>
    </row>
    <row r="106370" spans="16:16" x14ac:dyDescent="0.3">
      <c r="P106370" s="83"/>
    </row>
    <row r="106371" spans="16:16" x14ac:dyDescent="0.3">
      <c r="P106371" s="83"/>
    </row>
    <row r="106372" spans="16:16" x14ac:dyDescent="0.3">
      <c r="P106372" s="83"/>
    </row>
    <row r="106373" spans="16:16" x14ac:dyDescent="0.3">
      <c r="P106373" s="83"/>
    </row>
    <row r="106374" spans="16:16" x14ac:dyDescent="0.3">
      <c r="P106374" s="83"/>
    </row>
    <row r="106375" spans="16:16" x14ac:dyDescent="0.3">
      <c r="P106375" s="83"/>
    </row>
    <row r="106376" spans="16:16" x14ac:dyDescent="0.3">
      <c r="P106376" s="83"/>
    </row>
    <row r="106377" spans="16:16" x14ac:dyDescent="0.3">
      <c r="P106377" s="83"/>
    </row>
    <row r="106378" spans="16:16" x14ac:dyDescent="0.3">
      <c r="P106378" s="83"/>
    </row>
    <row r="106379" spans="16:16" x14ac:dyDescent="0.3">
      <c r="P106379" s="83"/>
    </row>
    <row r="106380" spans="16:16" x14ac:dyDescent="0.3">
      <c r="P106380" s="83"/>
    </row>
    <row r="106381" spans="16:16" x14ac:dyDescent="0.3">
      <c r="P106381" s="83"/>
    </row>
    <row r="106382" spans="16:16" x14ac:dyDescent="0.3">
      <c r="P106382" s="83"/>
    </row>
    <row r="106383" spans="16:16" x14ac:dyDescent="0.3">
      <c r="P106383" s="83"/>
    </row>
    <row r="106384" spans="16:16" x14ac:dyDescent="0.3">
      <c r="P106384" s="83"/>
    </row>
    <row r="106385" spans="16:16" x14ac:dyDescent="0.3">
      <c r="P106385" s="83"/>
    </row>
    <row r="106386" spans="16:16" x14ac:dyDescent="0.3">
      <c r="P106386" s="83"/>
    </row>
    <row r="106387" spans="16:16" x14ac:dyDescent="0.3">
      <c r="P106387" s="83"/>
    </row>
    <row r="106388" spans="16:16" x14ac:dyDescent="0.3">
      <c r="P106388" s="83"/>
    </row>
    <row r="106389" spans="16:16" x14ac:dyDescent="0.3">
      <c r="P106389" s="83"/>
    </row>
    <row r="106390" spans="16:16" x14ac:dyDescent="0.3">
      <c r="P106390" s="83"/>
    </row>
    <row r="106391" spans="16:16" x14ac:dyDescent="0.3">
      <c r="P106391" s="83"/>
    </row>
    <row r="106392" spans="16:16" x14ac:dyDescent="0.3">
      <c r="P106392" s="83"/>
    </row>
    <row r="106393" spans="16:16" x14ac:dyDescent="0.3">
      <c r="P106393" s="83"/>
    </row>
    <row r="106394" spans="16:16" x14ac:dyDescent="0.3">
      <c r="P106394" s="83"/>
    </row>
    <row r="106395" spans="16:16" x14ac:dyDescent="0.3">
      <c r="P106395" s="83"/>
    </row>
    <row r="106396" spans="16:16" x14ac:dyDescent="0.3">
      <c r="P106396" s="83"/>
    </row>
    <row r="106397" spans="16:16" x14ac:dyDescent="0.3">
      <c r="P106397" s="83"/>
    </row>
    <row r="106398" spans="16:16" x14ac:dyDescent="0.3">
      <c r="P106398" s="83"/>
    </row>
    <row r="106399" spans="16:16" x14ac:dyDescent="0.3">
      <c r="P106399" s="83"/>
    </row>
    <row r="106400" spans="16:16" x14ac:dyDescent="0.3">
      <c r="P106400" s="83"/>
    </row>
    <row r="106401" spans="16:16" x14ac:dyDescent="0.3">
      <c r="P106401" s="83"/>
    </row>
    <row r="106402" spans="16:16" x14ac:dyDescent="0.3">
      <c r="P106402" s="83"/>
    </row>
    <row r="106403" spans="16:16" x14ac:dyDescent="0.3">
      <c r="P106403" s="83"/>
    </row>
    <row r="106404" spans="16:16" x14ac:dyDescent="0.3">
      <c r="P106404" s="83"/>
    </row>
    <row r="106405" spans="16:16" x14ac:dyDescent="0.3">
      <c r="P106405" s="83"/>
    </row>
    <row r="106406" spans="16:16" x14ac:dyDescent="0.3">
      <c r="P106406" s="83"/>
    </row>
    <row r="106407" spans="16:16" x14ac:dyDescent="0.3">
      <c r="P106407" s="83"/>
    </row>
    <row r="106408" spans="16:16" x14ac:dyDescent="0.3">
      <c r="P106408" s="83"/>
    </row>
    <row r="106409" spans="16:16" x14ac:dyDescent="0.3">
      <c r="P106409" s="83"/>
    </row>
    <row r="106410" spans="16:16" x14ac:dyDescent="0.3">
      <c r="P106410" s="83"/>
    </row>
    <row r="106411" spans="16:16" x14ac:dyDescent="0.3">
      <c r="P106411" s="83"/>
    </row>
    <row r="106412" spans="16:16" x14ac:dyDescent="0.3">
      <c r="P106412" s="83"/>
    </row>
    <row r="106413" spans="16:16" x14ac:dyDescent="0.3">
      <c r="P106413" s="83"/>
    </row>
    <row r="106414" spans="16:16" x14ac:dyDescent="0.3">
      <c r="P106414" s="83"/>
    </row>
    <row r="106415" spans="16:16" x14ac:dyDescent="0.3">
      <c r="P106415" s="83"/>
    </row>
    <row r="106416" spans="16:16" x14ac:dyDescent="0.3">
      <c r="P106416" s="83"/>
    </row>
    <row r="106417" spans="16:16" x14ac:dyDescent="0.3">
      <c r="P106417" s="83"/>
    </row>
    <row r="106418" spans="16:16" x14ac:dyDescent="0.3">
      <c r="P106418" s="83"/>
    </row>
    <row r="106419" spans="16:16" x14ac:dyDescent="0.3">
      <c r="P106419" s="83"/>
    </row>
    <row r="106420" spans="16:16" x14ac:dyDescent="0.3">
      <c r="P106420" s="83"/>
    </row>
    <row r="106421" spans="16:16" x14ac:dyDescent="0.3">
      <c r="P106421" s="83"/>
    </row>
    <row r="106422" spans="16:16" x14ac:dyDescent="0.3">
      <c r="P106422" s="83"/>
    </row>
    <row r="106423" spans="16:16" x14ac:dyDescent="0.3">
      <c r="P106423" s="83"/>
    </row>
    <row r="106424" spans="16:16" x14ac:dyDescent="0.3">
      <c r="P106424" s="83"/>
    </row>
    <row r="106425" spans="16:16" x14ac:dyDescent="0.3">
      <c r="P106425" s="83"/>
    </row>
    <row r="106426" spans="16:16" x14ac:dyDescent="0.3">
      <c r="P106426" s="83"/>
    </row>
    <row r="106427" spans="16:16" x14ac:dyDescent="0.3">
      <c r="P106427" s="83"/>
    </row>
    <row r="106428" spans="16:16" x14ac:dyDescent="0.3">
      <c r="P106428" s="83"/>
    </row>
    <row r="106429" spans="16:16" x14ac:dyDescent="0.3">
      <c r="P106429" s="83"/>
    </row>
    <row r="106430" spans="16:16" x14ac:dyDescent="0.3">
      <c r="P106430" s="83"/>
    </row>
    <row r="106431" spans="16:16" x14ac:dyDescent="0.3">
      <c r="P106431" s="83"/>
    </row>
    <row r="106432" spans="16:16" x14ac:dyDescent="0.3">
      <c r="P106432" s="83"/>
    </row>
    <row r="106433" spans="16:16" x14ac:dyDescent="0.3">
      <c r="P106433" s="83"/>
    </row>
    <row r="106434" spans="16:16" x14ac:dyDescent="0.3">
      <c r="P106434" s="83"/>
    </row>
    <row r="106435" spans="16:16" x14ac:dyDescent="0.3">
      <c r="P106435" s="83"/>
    </row>
    <row r="106436" spans="16:16" x14ac:dyDescent="0.3">
      <c r="P106436" s="83"/>
    </row>
    <row r="106437" spans="16:16" x14ac:dyDescent="0.3">
      <c r="P106437" s="83"/>
    </row>
    <row r="106438" spans="16:16" x14ac:dyDescent="0.3">
      <c r="P106438" s="83"/>
    </row>
    <row r="106439" spans="16:16" x14ac:dyDescent="0.3">
      <c r="P106439" s="83"/>
    </row>
    <row r="106440" spans="16:16" x14ac:dyDescent="0.3">
      <c r="P106440" s="83"/>
    </row>
    <row r="106441" spans="16:16" x14ac:dyDescent="0.3">
      <c r="P106441" s="83"/>
    </row>
    <row r="106442" spans="16:16" x14ac:dyDescent="0.3">
      <c r="P106442" s="83"/>
    </row>
    <row r="106443" spans="16:16" x14ac:dyDescent="0.3">
      <c r="P106443" s="83"/>
    </row>
    <row r="106444" spans="16:16" x14ac:dyDescent="0.3">
      <c r="P106444" s="83"/>
    </row>
    <row r="106445" spans="16:16" x14ac:dyDescent="0.3">
      <c r="P106445" s="83"/>
    </row>
    <row r="106446" spans="16:16" x14ac:dyDescent="0.3">
      <c r="P106446" s="83"/>
    </row>
    <row r="106447" spans="16:16" x14ac:dyDescent="0.3">
      <c r="P106447" s="83"/>
    </row>
    <row r="106448" spans="16:16" x14ac:dyDescent="0.3">
      <c r="P106448" s="83"/>
    </row>
    <row r="106449" spans="16:16" x14ac:dyDescent="0.3">
      <c r="P106449" s="83"/>
    </row>
    <row r="106450" spans="16:16" x14ac:dyDescent="0.3">
      <c r="P106450" s="83"/>
    </row>
    <row r="106451" spans="16:16" x14ac:dyDescent="0.3">
      <c r="P106451" s="83"/>
    </row>
    <row r="106452" spans="16:16" x14ac:dyDescent="0.3">
      <c r="P106452" s="83"/>
    </row>
    <row r="106453" spans="16:16" x14ac:dyDescent="0.3">
      <c r="P106453" s="83"/>
    </row>
    <row r="106454" spans="16:16" x14ac:dyDescent="0.3">
      <c r="P106454" s="83"/>
    </row>
    <row r="106455" spans="16:16" x14ac:dyDescent="0.3">
      <c r="P106455" s="83"/>
    </row>
    <row r="106456" spans="16:16" x14ac:dyDescent="0.3">
      <c r="P106456" s="83"/>
    </row>
    <row r="106457" spans="16:16" x14ac:dyDescent="0.3">
      <c r="P106457" s="83"/>
    </row>
    <row r="106458" spans="16:16" x14ac:dyDescent="0.3">
      <c r="P106458" s="83"/>
    </row>
    <row r="106459" spans="16:16" x14ac:dyDescent="0.3">
      <c r="P106459" s="83"/>
    </row>
    <row r="106460" spans="16:16" x14ac:dyDescent="0.3">
      <c r="P106460" s="83"/>
    </row>
    <row r="106461" spans="16:16" x14ac:dyDescent="0.3">
      <c r="P106461" s="83"/>
    </row>
    <row r="106462" spans="16:16" x14ac:dyDescent="0.3">
      <c r="P106462" s="83"/>
    </row>
    <row r="106463" spans="16:16" x14ac:dyDescent="0.3">
      <c r="P106463" s="83"/>
    </row>
    <row r="106464" spans="16:16" x14ac:dyDescent="0.3">
      <c r="P106464" s="83"/>
    </row>
    <row r="106465" spans="16:16" x14ac:dyDescent="0.3">
      <c r="P106465" s="83"/>
    </row>
    <row r="106466" spans="16:16" x14ac:dyDescent="0.3">
      <c r="P106466" s="83"/>
    </row>
    <row r="106467" spans="16:16" x14ac:dyDescent="0.3">
      <c r="P106467" s="83"/>
    </row>
    <row r="106468" spans="16:16" x14ac:dyDescent="0.3">
      <c r="P106468" s="83"/>
    </row>
    <row r="106469" spans="16:16" x14ac:dyDescent="0.3">
      <c r="P106469" s="83"/>
    </row>
    <row r="106470" spans="16:16" x14ac:dyDescent="0.3">
      <c r="P106470" s="83"/>
    </row>
    <row r="106471" spans="16:16" x14ac:dyDescent="0.3">
      <c r="P106471" s="83"/>
    </row>
    <row r="106472" spans="16:16" x14ac:dyDescent="0.3">
      <c r="P106472" s="83"/>
    </row>
    <row r="106473" spans="16:16" x14ac:dyDescent="0.3">
      <c r="P106473" s="83"/>
    </row>
    <row r="106474" spans="16:16" x14ac:dyDescent="0.3">
      <c r="P106474" s="83"/>
    </row>
    <row r="106475" spans="16:16" x14ac:dyDescent="0.3">
      <c r="P106475" s="83"/>
    </row>
    <row r="106476" spans="16:16" x14ac:dyDescent="0.3">
      <c r="P106476" s="83"/>
    </row>
    <row r="106477" spans="16:16" x14ac:dyDescent="0.3">
      <c r="P106477" s="83"/>
    </row>
    <row r="106478" spans="16:16" x14ac:dyDescent="0.3">
      <c r="P106478" s="83"/>
    </row>
    <row r="106479" spans="16:16" x14ac:dyDescent="0.3">
      <c r="P106479" s="83"/>
    </row>
    <row r="106480" spans="16:16" x14ac:dyDescent="0.3">
      <c r="P106480" s="83"/>
    </row>
    <row r="106481" spans="16:16" x14ac:dyDescent="0.3">
      <c r="P106481" s="83"/>
    </row>
    <row r="106482" spans="16:16" x14ac:dyDescent="0.3">
      <c r="P106482" s="83"/>
    </row>
    <row r="106483" spans="16:16" x14ac:dyDescent="0.3">
      <c r="P106483" s="83"/>
    </row>
    <row r="106484" spans="16:16" x14ac:dyDescent="0.3">
      <c r="P106484" s="83"/>
    </row>
    <row r="106485" spans="16:16" x14ac:dyDescent="0.3">
      <c r="P106485" s="83"/>
    </row>
    <row r="106486" spans="16:16" x14ac:dyDescent="0.3">
      <c r="P106486" s="83"/>
    </row>
    <row r="106487" spans="16:16" x14ac:dyDescent="0.3">
      <c r="P106487" s="83"/>
    </row>
    <row r="106488" spans="16:16" x14ac:dyDescent="0.3">
      <c r="P106488" s="83"/>
    </row>
    <row r="106489" spans="16:16" x14ac:dyDescent="0.3">
      <c r="P106489" s="83"/>
    </row>
    <row r="106490" spans="16:16" x14ac:dyDescent="0.3">
      <c r="P106490" s="83"/>
    </row>
    <row r="106491" spans="16:16" x14ac:dyDescent="0.3">
      <c r="P106491" s="83"/>
    </row>
    <row r="106492" spans="16:16" x14ac:dyDescent="0.3">
      <c r="P106492" s="83"/>
    </row>
    <row r="106493" spans="16:16" x14ac:dyDescent="0.3">
      <c r="P106493" s="83"/>
    </row>
    <row r="106494" spans="16:16" x14ac:dyDescent="0.3">
      <c r="P106494" s="83"/>
    </row>
    <row r="106495" spans="16:16" x14ac:dyDescent="0.3">
      <c r="P106495" s="83"/>
    </row>
    <row r="106496" spans="16:16" x14ac:dyDescent="0.3">
      <c r="P106496" s="83"/>
    </row>
    <row r="106497" spans="16:16" x14ac:dyDescent="0.3">
      <c r="P106497" s="83"/>
    </row>
    <row r="106498" spans="16:16" x14ac:dyDescent="0.3">
      <c r="P106498" s="83"/>
    </row>
    <row r="106499" spans="16:16" x14ac:dyDescent="0.3">
      <c r="P106499" s="83"/>
    </row>
    <row r="106500" spans="16:16" x14ac:dyDescent="0.3">
      <c r="P106500" s="83"/>
    </row>
    <row r="106501" spans="16:16" x14ac:dyDescent="0.3">
      <c r="P106501" s="83"/>
    </row>
    <row r="106502" spans="16:16" x14ac:dyDescent="0.3">
      <c r="P106502" s="83"/>
    </row>
    <row r="106503" spans="16:16" x14ac:dyDescent="0.3">
      <c r="P106503" s="83"/>
    </row>
    <row r="106504" spans="16:16" x14ac:dyDescent="0.3">
      <c r="P106504" s="83"/>
    </row>
    <row r="106505" spans="16:16" x14ac:dyDescent="0.3">
      <c r="P106505" s="83"/>
    </row>
    <row r="106506" spans="16:16" x14ac:dyDescent="0.3">
      <c r="P106506" s="83"/>
    </row>
    <row r="106507" spans="16:16" x14ac:dyDescent="0.3">
      <c r="P106507" s="83"/>
    </row>
    <row r="106508" spans="16:16" x14ac:dyDescent="0.3">
      <c r="P106508" s="83"/>
    </row>
    <row r="106509" spans="16:16" x14ac:dyDescent="0.3">
      <c r="P106509" s="83"/>
    </row>
    <row r="106510" spans="16:16" x14ac:dyDescent="0.3">
      <c r="P106510" s="83"/>
    </row>
    <row r="106511" spans="16:16" x14ac:dyDescent="0.3">
      <c r="P106511" s="83"/>
    </row>
    <row r="106512" spans="16:16" x14ac:dyDescent="0.3">
      <c r="P106512" s="83"/>
    </row>
    <row r="106513" spans="16:16" x14ac:dyDescent="0.3">
      <c r="P106513" s="83"/>
    </row>
    <row r="106514" spans="16:16" x14ac:dyDescent="0.3">
      <c r="P106514" s="83"/>
    </row>
    <row r="106515" spans="16:16" x14ac:dyDescent="0.3">
      <c r="P106515" s="83"/>
    </row>
    <row r="106516" spans="16:16" x14ac:dyDescent="0.3">
      <c r="P106516" s="83"/>
    </row>
    <row r="106517" spans="16:16" x14ac:dyDescent="0.3">
      <c r="P106517" s="83"/>
    </row>
    <row r="106518" spans="16:16" x14ac:dyDescent="0.3">
      <c r="P106518" s="83"/>
    </row>
    <row r="106519" spans="16:16" x14ac:dyDescent="0.3">
      <c r="P106519" s="83"/>
    </row>
    <row r="106520" spans="16:16" x14ac:dyDescent="0.3">
      <c r="P106520" s="83"/>
    </row>
    <row r="106521" spans="16:16" x14ac:dyDescent="0.3">
      <c r="P106521" s="83"/>
    </row>
    <row r="106522" spans="16:16" x14ac:dyDescent="0.3">
      <c r="P106522" s="83"/>
    </row>
    <row r="106523" spans="16:16" x14ac:dyDescent="0.3">
      <c r="P106523" s="83"/>
    </row>
    <row r="106524" spans="16:16" x14ac:dyDescent="0.3">
      <c r="P106524" s="83"/>
    </row>
    <row r="106525" spans="16:16" x14ac:dyDescent="0.3">
      <c r="P106525" s="83"/>
    </row>
    <row r="106526" spans="16:16" x14ac:dyDescent="0.3">
      <c r="P106526" s="83"/>
    </row>
    <row r="106527" spans="16:16" x14ac:dyDescent="0.3">
      <c r="P106527" s="83"/>
    </row>
    <row r="106528" spans="16:16" x14ac:dyDescent="0.3">
      <c r="P106528" s="83"/>
    </row>
    <row r="106529" spans="16:16" x14ac:dyDescent="0.3">
      <c r="P106529" s="83"/>
    </row>
    <row r="106530" spans="16:16" x14ac:dyDescent="0.3">
      <c r="P106530" s="83"/>
    </row>
    <row r="106531" spans="16:16" x14ac:dyDescent="0.3">
      <c r="P106531" s="83"/>
    </row>
    <row r="106532" spans="16:16" x14ac:dyDescent="0.3">
      <c r="P106532" s="83"/>
    </row>
    <row r="106533" spans="16:16" x14ac:dyDescent="0.3">
      <c r="P106533" s="83"/>
    </row>
    <row r="106534" spans="16:16" x14ac:dyDescent="0.3">
      <c r="P106534" s="83"/>
    </row>
    <row r="106535" spans="16:16" x14ac:dyDescent="0.3">
      <c r="P106535" s="83"/>
    </row>
    <row r="106536" spans="16:16" x14ac:dyDescent="0.3">
      <c r="P106536" s="83"/>
    </row>
    <row r="106537" spans="16:16" x14ac:dyDescent="0.3">
      <c r="P106537" s="83"/>
    </row>
    <row r="106538" spans="16:16" x14ac:dyDescent="0.3">
      <c r="P106538" s="83"/>
    </row>
    <row r="106539" spans="16:16" x14ac:dyDescent="0.3">
      <c r="P106539" s="83"/>
    </row>
    <row r="106540" spans="16:16" x14ac:dyDescent="0.3">
      <c r="P106540" s="83"/>
    </row>
    <row r="106541" spans="16:16" x14ac:dyDescent="0.3">
      <c r="P106541" s="83"/>
    </row>
    <row r="106542" spans="16:16" x14ac:dyDescent="0.3">
      <c r="P106542" s="83"/>
    </row>
    <row r="106543" spans="16:16" x14ac:dyDescent="0.3">
      <c r="P106543" s="83"/>
    </row>
    <row r="106544" spans="16:16" x14ac:dyDescent="0.3">
      <c r="P106544" s="83"/>
    </row>
    <row r="106545" spans="16:16" x14ac:dyDescent="0.3">
      <c r="P106545" s="83"/>
    </row>
    <row r="106546" spans="16:16" x14ac:dyDescent="0.3">
      <c r="P106546" s="83"/>
    </row>
    <row r="106547" spans="16:16" x14ac:dyDescent="0.3">
      <c r="P106547" s="83"/>
    </row>
    <row r="106548" spans="16:16" x14ac:dyDescent="0.3">
      <c r="P106548" s="83"/>
    </row>
    <row r="106549" spans="16:16" x14ac:dyDescent="0.3">
      <c r="P106549" s="83"/>
    </row>
    <row r="106550" spans="16:16" x14ac:dyDescent="0.3">
      <c r="P106550" s="83"/>
    </row>
    <row r="106551" spans="16:16" x14ac:dyDescent="0.3">
      <c r="P106551" s="83"/>
    </row>
    <row r="106552" spans="16:16" x14ac:dyDescent="0.3">
      <c r="P106552" s="83"/>
    </row>
    <row r="106553" spans="16:16" x14ac:dyDescent="0.3">
      <c r="P106553" s="83"/>
    </row>
    <row r="106554" spans="16:16" x14ac:dyDescent="0.3">
      <c r="P106554" s="83"/>
    </row>
    <row r="106555" spans="16:16" x14ac:dyDescent="0.3">
      <c r="P106555" s="83"/>
    </row>
    <row r="106556" spans="16:16" x14ac:dyDescent="0.3">
      <c r="P106556" s="83"/>
    </row>
    <row r="106557" spans="16:16" x14ac:dyDescent="0.3">
      <c r="P106557" s="83"/>
    </row>
    <row r="106558" spans="16:16" x14ac:dyDescent="0.3">
      <c r="P106558" s="83"/>
    </row>
    <row r="106559" spans="16:16" x14ac:dyDescent="0.3">
      <c r="P106559" s="83"/>
    </row>
    <row r="106560" spans="16:16" x14ac:dyDescent="0.3">
      <c r="P106560" s="83"/>
    </row>
    <row r="106561" spans="16:16" x14ac:dyDescent="0.3">
      <c r="P106561" s="83"/>
    </row>
    <row r="106562" spans="16:16" x14ac:dyDescent="0.3">
      <c r="P106562" s="83"/>
    </row>
    <row r="106563" spans="16:16" x14ac:dyDescent="0.3">
      <c r="P106563" s="83"/>
    </row>
    <row r="106564" spans="16:16" x14ac:dyDescent="0.3">
      <c r="P106564" s="83"/>
    </row>
    <row r="106565" spans="16:16" x14ac:dyDescent="0.3">
      <c r="P106565" s="83"/>
    </row>
    <row r="106566" spans="16:16" x14ac:dyDescent="0.3">
      <c r="P106566" s="83"/>
    </row>
    <row r="106567" spans="16:16" x14ac:dyDescent="0.3">
      <c r="P106567" s="83"/>
    </row>
    <row r="106568" spans="16:16" x14ac:dyDescent="0.3">
      <c r="P106568" s="83"/>
    </row>
    <row r="106569" spans="16:16" x14ac:dyDescent="0.3">
      <c r="P106569" s="83"/>
    </row>
    <row r="106570" spans="16:16" x14ac:dyDescent="0.3">
      <c r="P106570" s="83"/>
    </row>
    <row r="106571" spans="16:16" x14ac:dyDescent="0.3">
      <c r="P106571" s="83"/>
    </row>
    <row r="106572" spans="16:16" x14ac:dyDescent="0.3">
      <c r="P106572" s="83"/>
    </row>
    <row r="106573" spans="16:16" x14ac:dyDescent="0.3">
      <c r="P106573" s="83"/>
    </row>
    <row r="106574" spans="16:16" x14ac:dyDescent="0.3">
      <c r="P106574" s="83"/>
    </row>
    <row r="106575" spans="16:16" x14ac:dyDescent="0.3">
      <c r="P106575" s="83"/>
    </row>
    <row r="106576" spans="16:16" x14ac:dyDescent="0.3">
      <c r="P106576" s="83"/>
    </row>
    <row r="106577" spans="16:16" x14ac:dyDescent="0.3">
      <c r="P106577" s="83"/>
    </row>
    <row r="106578" spans="16:16" x14ac:dyDescent="0.3">
      <c r="P106578" s="83"/>
    </row>
    <row r="106579" spans="16:16" x14ac:dyDescent="0.3">
      <c r="P106579" s="83"/>
    </row>
    <row r="106580" spans="16:16" x14ac:dyDescent="0.3">
      <c r="P106580" s="83"/>
    </row>
    <row r="106581" spans="16:16" x14ac:dyDescent="0.3">
      <c r="P106581" s="83"/>
    </row>
    <row r="106582" spans="16:16" x14ac:dyDescent="0.3">
      <c r="P106582" s="83"/>
    </row>
    <row r="106583" spans="16:16" x14ac:dyDescent="0.3">
      <c r="P106583" s="83"/>
    </row>
    <row r="106584" spans="16:16" x14ac:dyDescent="0.3">
      <c r="P106584" s="83"/>
    </row>
    <row r="106585" spans="16:16" x14ac:dyDescent="0.3">
      <c r="P106585" s="83"/>
    </row>
    <row r="106586" spans="16:16" x14ac:dyDescent="0.3">
      <c r="P106586" s="83"/>
    </row>
    <row r="106587" spans="16:16" x14ac:dyDescent="0.3">
      <c r="P106587" s="83"/>
    </row>
    <row r="106588" spans="16:16" x14ac:dyDescent="0.3">
      <c r="P106588" s="83"/>
    </row>
    <row r="106589" spans="16:16" x14ac:dyDescent="0.3">
      <c r="P106589" s="83"/>
    </row>
    <row r="106590" spans="16:16" x14ac:dyDescent="0.3">
      <c r="P106590" s="83"/>
    </row>
    <row r="106591" spans="16:16" x14ac:dyDescent="0.3">
      <c r="P106591" s="83"/>
    </row>
    <row r="106592" spans="16:16" x14ac:dyDescent="0.3">
      <c r="P106592" s="83"/>
    </row>
    <row r="106593" spans="16:16" x14ac:dyDescent="0.3">
      <c r="P106593" s="83"/>
    </row>
    <row r="106594" spans="16:16" x14ac:dyDescent="0.3">
      <c r="P106594" s="83"/>
    </row>
    <row r="106595" spans="16:16" x14ac:dyDescent="0.3">
      <c r="P106595" s="83"/>
    </row>
    <row r="106596" spans="16:16" x14ac:dyDescent="0.3">
      <c r="P106596" s="83"/>
    </row>
    <row r="106597" spans="16:16" x14ac:dyDescent="0.3">
      <c r="P106597" s="83"/>
    </row>
    <row r="106598" spans="16:16" x14ac:dyDescent="0.3">
      <c r="P106598" s="83"/>
    </row>
    <row r="106599" spans="16:16" x14ac:dyDescent="0.3">
      <c r="P106599" s="83"/>
    </row>
    <row r="106600" spans="16:16" x14ac:dyDescent="0.3">
      <c r="P106600" s="83"/>
    </row>
    <row r="106601" spans="16:16" x14ac:dyDescent="0.3">
      <c r="P106601" s="83"/>
    </row>
    <row r="106602" spans="16:16" x14ac:dyDescent="0.3">
      <c r="P106602" s="83"/>
    </row>
    <row r="106603" spans="16:16" x14ac:dyDescent="0.3">
      <c r="P106603" s="83"/>
    </row>
    <row r="106604" spans="16:16" x14ac:dyDescent="0.3">
      <c r="P106604" s="83"/>
    </row>
    <row r="106605" spans="16:16" x14ac:dyDescent="0.3">
      <c r="P106605" s="83"/>
    </row>
    <row r="106606" spans="16:16" x14ac:dyDescent="0.3">
      <c r="P106606" s="83"/>
    </row>
    <row r="106607" spans="16:16" x14ac:dyDescent="0.3">
      <c r="P106607" s="83"/>
    </row>
    <row r="106608" spans="16:16" x14ac:dyDescent="0.3">
      <c r="P106608" s="83"/>
    </row>
    <row r="106609" spans="16:16" x14ac:dyDescent="0.3">
      <c r="P106609" s="83"/>
    </row>
    <row r="106610" spans="16:16" x14ac:dyDescent="0.3">
      <c r="P106610" s="83"/>
    </row>
    <row r="106611" spans="16:16" x14ac:dyDescent="0.3">
      <c r="P106611" s="83"/>
    </row>
    <row r="106612" spans="16:16" x14ac:dyDescent="0.3">
      <c r="P106612" s="83"/>
    </row>
    <row r="106613" spans="16:16" x14ac:dyDescent="0.3">
      <c r="P106613" s="83"/>
    </row>
    <row r="106614" spans="16:16" x14ac:dyDescent="0.3">
      <c r="P106614" s="83"/>
    </row>
    <row r="106615" spans="16:16" x14ac:dyDescent="0.3">
      <c r="P106615" s="83"/>
    </row>
    <row r="106616" spans="16:16" x14ac:dyDescent="0.3">
      <c r="P106616" s="83"/>
    </row>
    <row r="106617" spans="16:16" x14ac:dyDescent="0.3">
      <c r="P106617" s="83"/>
    </row>
    <row r="106618" spans="16:16" x14ac:dyDescent="0.3">
      <c r="P106618" s="83"/>
    </row>
    <row r="106619" spans="16:16" x14ac:dyDescent="0.3">
      <c r="P106619" s="83"/>
    </row>
    <row r="106620" spans="16:16" x14ac:dyDescent="0.3">
      <c r="P106620" s="83"/>
    </row>
    <row r="106621" spans="16:16" x14ac:dyDescent="0.3">
      <c r="P106621" s="83"/>
    </row>
    <row r="106622" spans="16:16" x14ac:dyDescent="0.3">
      <c r="P106622" s="83"/>
    </row>
    <row r="106623" spans="16:16" x14ac:dyDescent="0.3">
      <c r="P106623" s="83"/>
    </row>
    <row r="106624" spans="16:16" x14ac:dyDescent="0.3">
      <c r="P106624" s="83"/>
    </row>
    <row r="106625" spans="16:16" x14ac:dyDescent="0.3">
      <c r="P106625" s="83"/>
    </row>
    <row r="106626" spans="16:16" x14ac:dyDescent="0.3">
      <c r="P106626" s="83"/>
    </row>
    <row r="106627" spans="16:16" x14ac:dyDescent="0.3">
      <c r="P106627" s="83"/>
    </row>
    <row r="106628" spans="16:16" x14ac:dyDescent="0.3">
      <c r="P106628" s="83"/>
    </row>
    <row r="106629" spans="16:16" x14ac:dyDescent="0.3">
      <c r="P106629" s="83"/>
    </row>
    <row r="106630" spans="16:16" x14ac:dyDescent="0.3">
      <c r="P106630" s="83"/>
    </row>
    <row r="106631" spans="16:16" x14ac:dyDescent="0.3">
      <c r="P106631" s="83"/>
    </row>
    <row r="106632" spans="16:16" x14ac:dyDescent="0.3">
      <c r="P106632" s="83"/>
    </row>
    <row r="106633" spans="16:16" x14ac:dyDescent="0.3">
      <c r="P106633" s="83"/>
    </row>
    <row r="106634" spans="16:16" x14ac:dyDescent="0.3">
      <c r="P106634" s="83"/>
    </row>
    <row r="106635" spans="16:16" x14ac:dyDescent="0.3">
      <c r="P106635" s="83"/>
    </row>
    <row r="106636" spans="16:16" x14ac:dyDescent="0.3">
      <c r="P106636" s="83"/>
    </row>
    <row r="106637" spans="16:16" x14ac:dyDescent="0.3">
      <c r="P106637" s="83"/>
    </row>
    <row r="106638" spans="16:16" x14ac:dyDescent="0.3">
      <c r="P106638" s="83"/>
    </row>
    <row r="106639" spans="16:16" x14ac:dyDescent="0.3">
      <c r="P106639" s="83"/>
    </row>
    <row r="106640" spans="16:16" x14ac:dyDescent="0.3">
      <c r="P106640" s="83"/>
    </row>
    <row r="106641" spans="16:16" x14ac:dyDescent="0.3">
      <c r="P106641" s="83"/>
    </row>
    <row r="106642" spans="16:16" x14ac:dyDescent="0.3">
      <c r="P106642" s="83"/>
    </row>
    <row r="106643" spans="16:16" x14ac:dyDescent="0.3">
      <c r="P106643" s="83"/>
    </row>
    <row r="106644" spans="16:16" x14ac:dyDescent="0.3">
      <c r="P106644" s="83"/>
    </row>
    <row r="106645" spans="16:16" x14ac:dyDescent="0.3">
      <c r="P106645" s="83"/>
    </row>
    <row r="106646" spans="16:16" x14ac:dyDescent="0.3">
      <c r="P106646" s="83"/>
    </row>
    <row r="106647" spans="16:16" x14ac:dyDescent="0.3">
      <c r="P106647" s="83"/>
    </row>
    <row r="106648" spans="16:16" x14ac:dyDescent="0.3">
      <c r="P106648" s="83"/>
    </row>
    <row r="106649" spans="16:16" x14ac:dyDescent="0.3">
      <c r="P106649" s="83"/>
    </row>
    <row r="106650" spans="16:16" x14ac:dyDescent="0.3">
      <c r="P106650" s="83"/>
    </row>
    <row r="106651" spans="16:16" x14ac:dyDescent="0.3">
      <c r="P106651" s="83"/>
    </row>
    <row r="106652" spans="16:16" x14ac:dyDescent="0.3">
      <c r="P106652" s="83"/>
    </row>
    <row r="106653" spans="16:16" x14ac:dyDescent="0.3">
      <c r="P106653" s="83"/>
    </row>
    <row r="106654" spans="16:16" x14ac:dyDescent="0.3">
      <c r="P106654" s="83"/>
    </row>
    <row r="106655" spans="16:16" x14ac:dyDescent="0.3">
      <c r="P106655" s="83"/>
    </row>
    <row r="106656" spans="16:16" x14ac:dyDescent="0.3">
      <c r="P106656" s="83"/>
    </row>
    <row r="106657" spans="16:16" x14ac:dyDescent="0.3">
      <c r="P106657" s="83"/>
    </row>
    <row r="106658" spans="16:16" x14ac:dyDescent="0.3">
      <c r="P106658" s="83"/>
    </row>
    <row r="106659" spans="16:16" x14ac:dyDescent="0.3">
      <c r="P106659" s="83"/>
    </row>
    <row r="106660" spans="16:16" x14ac:dyDescent="0.3">
      <c r="P106660" s="83"/>
    </row>
    <row r="106661" spans="16:16" x14ac:dyDescent="0.3">
      <c r="P106661" s="83"/>
    </row>
    <row r="106662" spans="16:16" x14ac:dyDescent="0.3">
      <c r="P106662" s="83"/>
    </row>
    <row r="106663" spans="16:16" x14ac:dyDescent="0.3">
      <c r="P106663" s="83"/>
    </row>
    <row r="106664" spans="16:16" x14ac:dyDescent="0.3">
      <c r="P106664" s="83"/>
    </row>
    <row r="106665" spans="16:16" x14ac:dyDescent="0.3">
      <c r="P106665" s="83"/>
    </row>
    <row r="106666" spans="16:16" x14ac:dyDescent="0.3">
      <c r="P106666" s="83"/>
    </row>
    <row r="106667" spans="16:16" x14ac:dyDescent="0.3">
      <c r="P106667" s="83"/>
    </row>
    <row r="106668" spans="16:16" x14ac:dyDescent="0.3">
      <c r="P106668" s="83"/>
    </row>
    <row r="106669" spans="16:16" x14ac:dyDescent="0.3">
      <c r="P106669" s="83"/>
    </row>
    <row r="106670" spans="16:16" x14ac:dyDescent="0.3">
      <c r="P106670" s="83"/>
    </row>
    <row r="106671" spans="16:16" x14ac:dyDescent="0.3">
      <c r="P106671" s="83"/>
    </row>
    <row r="106672" spans="16:16" x14ac:dyDescent="0.3">
      <c r="P106672" s="83"/>
    </row>
    <row r="106673" spans="16:16" x14ac:dyDescent="0.3">
      <c r="P106673" s="83"/>
    </row>
    <row r="106674" spans="16:16" x14ac:dyDescent="0.3">
      <c r="P106674" s="83"/>
    </row>
    <row r="106675" spans="16:16" x14ac:dyDescent="0.3">
      <c r="P106675" s="83"/>
    </row>
    <row r="106676" spans="16:16" x14ac:dyDescent="0.3">
      <c r="P106676" s="83"/>
    </row>
    <row r="106677" spans="16:16" x14ac:dyDescent="0.3">
      <c r="P106677" s="83"/>
    </row>
    <row r="106678" spans="16:16" x14ac:dyDescent="0.3">
      <c r="P106678" s="83"/>
    </row>
    <row r="106679" spans="16:16" x14ac:dyDescent="0.3">
      <c r="P106679" s="83"/>
    </row>
    <row r="106680" spans="16:16" x14ac:dyDescent="0.3">
      <c r="P106680" s="83"/>
    </row>
    <row r="106681" spans="16:16" x14ac:dyDescent="0.3">
      <c r="P106681" s="83"/>
    </row>
    <row r="106682" spans="16:16" x14ac:dyDescent="0.3">
      <c r="P106682" s="83"/>
    </row>
    <row r="106683" spans="16:16" x14ac:dyDescent="0.3">
      <c r="P106683" s="83"/>
    </row>
    <row r="106684" spans="16:16" x14ac:dyDescent="0.3">
      <c r="P106684" s="83"/>
    </row>
    <row r="106685" spans="16:16" x14ac:dyDescent="0.3">
      <c r="P106685" s="83"/>
    </row>
    <row r="106686" spans="16:16" x14ac:dyDescent="0.3">
      <c r="P106686" s="83"/>
    </row>
    <row r="106687" spans="16:16" x14ac:dyDescent="0.3">
      <c r="P106687" s="83"/>
    </row>
    <row r="106688" spans="16:16" x14ac:dyDescent="0.3">
      <c r="P106688" s="83"/>
    </row>
    <row r="106689" spans="16:16" x14ac:dyDescent="0.3">
      <c r="P106689" s="83"/>
    </row>
    <row r="106690" spans="16:16" x14ac:dyDescent="0.3">
      <c r="P106690" s="83"/>
    </row>
    <row r="106691" spans="16:16" x14ac:dyDescent="0.3">
      <c r="P106691" s="83"/>
    </row>
    <row r="106692" spans="16:16" x14ac:dyDescent="0.3">
      <c r="P106692" s="83"/>
    </row>
    <row r="106693" spans="16:16" x14ac:dyDescent="0.3">
      <c r="P106693" s="83"/>
    </row>
    <row r="106694" spans="16:16" x14ac:dyDescent="0.3">
      <c r="P106694" s="83"/>
    </row>
    <row r="106695" spans="16:16" x14ac:dyDescent="0.3">
      <c r="P106695" s="83"/>
    </row>
    <row r="106696" spans="16:16" x14ac:dyDescent="0.3">
      <c r="P106696" s="83"/>
    </row>
    <row r="106697" spans="16:16" x14ac:dyDescent="0.3">
      <c r="P106697" s="83"/>
    </row>
    <row r="106698" spans="16:16" x14ac:dyDescent="0.3">
      <c r="P106698" s="83"/>
    </row>
    <row r="106699" spans="16:16" x14ac:dyDescent="0.3">
      <c r="P106699" s="83"/>
    </row>
    <row r="106700" spans="16:16" x14ac:dyDescent="0.3">
      <c r="P106700" s="83"/>
    </row>
    <row r="106701" spans="16:16" x14ac:dyDescent="0.3">
      <c r="P106701" s="83"/>
    </row>
    <row r="106702" spans="16:16" x14ac:dyDescent="0.3">
      <c r="P106702" s="83"/>
    </row>
    <row r="106703" spans="16:16" x14ac:dyDescent="0.3">
      <c r="P106703" s="83"/>
    </row>
    <row r="106704" spans="16:16" x14ac:dyDescent="0.3">
      <c r="P106704" s="83"/>
    </row>
    <row r="106705" spans="16:16" x14ac:dyDescent="0.3">
      <c r="P106705" s="83"/>
    </row>
    <row r="106706" spans="16:16" x14ac:dyDescent="0.3">
      <c r="P106706" s="83"/>
    </row>
    <row r="106707" spans="16:16" x14ac:dyDescent="0.3">
      <c r="P106707" s="83"/>
    </row>
    <row r="106708" spans="16:16" x14ac:dyDescent="0.3">
      <c r="P106708" s="83"/>
    </row>
    <row r="106709" spans="16:16" x14ac:dyDescent="0.3">
      <c r="P106709" s="83"/>
    </row>
    <row r="106710" spans="16:16" x14ac:dyDescent="0.3">
      <c r="P106710" s="83"/>
    </row>
    <row r="106711" spans="16:16" x14ac:dyDescent="0.3">
      <c r="P106711" s="83"/>
    </row>
    <row r="106712" spans="16:16" x14ac:dyDescent="0.3">
      <c r="P106712" s="83"/>
    </row>
    <row r="106713" spans="16:16" x14ac:dyDescent="0.3">
      <c r="P106713" s="83"/>
    </row>
    <row r="106714" spans="16:16" x14ac:dyDescent="0.3">
      <c r="P106714" s="83"/>
    </row>
    <row r="106715" spans="16:16" x14ac:dyDescent="0.3">
      <c r="P106715" s="83"/>
    </row>
    <row r="106716" spans="16:16" x14ac:dyDescent="0.3">
      <c r="P106716" s="83"/>
    </row>
    <row r="106717" spans="16:16" x14ac:dyDescent="0.3">
      <c r="P106717" s="83"/>
    </row>
    <row r="106718" spans="16:16" x14ac:dyDescent="0.3">
      <c r="P106718" s="83"/>
    </row>
    <row r="106719" spans="16:16" x14ac:dyDescent="0.3">
      <c r="P106719" s="83"/>
    </row>
    <row r="106720" spans="16:16" x14ac:dyDescent="0.3">
      <c r="P106720" s="83"/>
    </row>
    <row r="106721" spans="16:16" x14ac:dyDescent="0.3">
      <c r="P106721" s="83"/>
    </row>
    <row r="106722" spans="16:16" x14ac:dyDescent="0.3">
      <c r="P106722" s="83"/>
    </row>
    <row r="106723" spans="16:16" x14ac:dyDescent="0.3">
      <c r="P106723" s="83"/>
    </row>
    <row r="106724" spans="16:16" x14ac:dyDescent="0.3">
      <c r="P106724" s="83"/>
    </row>
    <row r="106725" spans="16:16" x14ac:dyDescent="0.3">
      <c r="P106725" s="83"/>
    </row>
    <row r="106726" spans="16:16" x14ac:dyDescent="0.3">
      <c r="P106726" s="83"/>
    </row>
    <row r="106727" spans="16:16" x14ac:dyDescent="0.3">
      <c r="P106727" s="83"/>
    </row>
    <row r="106728" spans="16:16" x14ac:dyDescent="0.3">
      <c r="P106728" s="83"/>
    </row>
    <row r="106729" spans="16:16" x14ac:dyDescent="0.3">
      <c r="P106729" s="83"/>
    </row>
    <row r="106730" spans="16:16" x14ac:dyDescent="0.3">
      <c r="P106730" s="83"/>
    </row>
    <row r="106731" spans="16:16" x14ac:dyDescent="0.3">
      <c r="P106731" s="83"/>
    </row>
    <row r="106732" spans="16:16" x14ac:dyDescent="0.3">
      <c r="P106732" s="83"/>
    </row>
    <row r="106733" spans="16:16" x14ac:dyDescent="0.3">
      <c r="P106733" s="83"/>
    </row>
    <row r="106734" spans="16:16" x14ac:dyDescent="0.3">
      <c r="P106734" s="83"/>
    </row>
    <row r="106735" spans="16:16" x14ac:dyDescent="0.3">
      <c r="P106735" s="83"/>
    </row>
    <row r="106736" spans="16:16" x14ac:dyDescent="0.3">
      <c r="P106736" s="83"/>
    </row>
    <row r="106737" spans="16:16" x14ac:dyDescent="0.3">
      <c r="P106737" s="83"/>
    </row>
    <row r="106738" spans="16:16" x14ac:dyDescent="0.3">
      <c r="P106738" s="83"/>
    </row>
    <row r="106739" spans="16:16" x14ac:dyDescent="0.3">
      <c r="P106739" s="83"/>
    </row>
    <row r="106740" spans="16:16" x14ac:dyDescent="0.3">
      <c r="P106740" s="83"/>
    </row>
    <row r="106741" spans="16:16" x14ac:dyDescent="0.3">
      <c r="P106741" s="83"/>
    </row>
    <row r="106742" spans="16:16" x14ac:dyDescent="0.3">
      <c r="P106742" s="83"/>
    </row>
    <row r="106743" spans="16:16" x14ac:dyDescent="0.3">
      <c r="P106743" s="83"/>
    </row>
    <row r="106744" spans="16:16" x14ac:dyDescent="0.3">
      <c r="P106744" s="83"/>
    </row>
    <row r="106745" spans="16:16" x14ac:dyDescent="0.3">
      <c r="P106745" s="83"/>
    </row>
    <row r="106746" spans="16:16" x14ac:dyDescent="0.3">
      <c r="P106746" s="83"/>
    </row>
    <row r="106747" spans="16:16" x14ac:dyDescent="0.3">
      <c r="P106747" s="83"/>
    </row>
    <row r="106748" spans="16:16" x14ac:dyDescent="0.3">
      <c r="P106748" s="83"/>
    </row>
    <row r="106749" spans="16:16" x14ac:dyDescent="0.3">
      <c r="P106749" s="83"/>
    </row>
    <row r="106750" spans="16:16" x14ac:dyDescent="0.3">
      <c r="P106750" s="83"/>
    </row>
    <row r="106751" spans="16:16" x14ac:dyDescent="0.3">
      <c r="P106751" s="83"/>
    </row>
    <row r="106752" spans="16:16" x14ac:dyDescent="0.3">
      <c r="P106752" s="83"/>
    </row>
    <row r="106753" spans="16:16" x14ac:dyDescent="0.3">
      <c r="P106753" s="83"/>
    </row>
    <row r="106754" spans="16:16" x14ac:dyDescent="0.3">
      <c r="P106754" s="83"/>
    </row>
    <row r="106755" spans="16:16" x14ac:dyDescent="0.3">
      <c r="P106755" s="83"/>
    </row>
    <row r="106756" spans="16:16" x14ac:dyDescent="0.3">
      <c r="P106756" s="83"/>
    </row>
    <row r="106757" spans="16:16" x14ac:dyDescent="0.3">
      <c r="P106757" s="83"/>
    </row>
    <row r="106758" spans="16:16" x14ac:dyDescent="0.3">
      <c r="P106758" s="83"/>
    </row>
    <row r="106759" spans="16:16" x14ac:dyDescent="0.3">
      <c r="P106759" s="83"/>
    </row>
    <row r="106760" spans="16:16" x14ac:dyDescent="0.3">
      <c r="P106760" s="83"/>
    </row>
    <row r="106761" spans="16:16" x14ac:dyDescent="0.3">
      <c r="P106761" s="83"/>
    </row>
    <row r="106762" spans="16:16" x14ac:dyDescent="0.3">
      <c r="P106762" s="83"/>
    </row>
    <row r="106763" spans="16:16" x14ac:dyDescent="0.3">
      <c r="P106763" s="83"/>
    </row>
    <row r="106764" spans="16:16" x14ac:dyDescent="0.3">
      <c r="P106764" s="83"/>
    </row>
    <row r="106765" spans="16:16" x14ac:dyDescent="0.3">
      <c r="P106765" s="83"/>
    </row>
    <row r="106766" spans="16:16" x14ac:dyDescent="0.3">
      <c r="P106766" s="83"/>
    </row>
    <row r="106767" spans="16:16" x14ac:dyDescent="0.3">
      <c r="P106767" s="83"/>
    </row>
    <row r="106768" spans="16:16" x14ac:dyDescent="0.3">
      <c r="P106768" s="83"/>
    </row>
    <row r="106769" spans="16:16" x14ac:dyDescent="0.3">
      <c r="P106769" s="83"/>
    </row>
    <row r="106770" spans="16:16" x14ac:dyDescent="0.3">
      <c r="P106770" s="83"/>
    </row>
    <row r="106771" spans="16:16" x14ac:dyDescent="0.3">
      <c r="P106771" s="83"/>
    </row>
    <row r="106772" spans="16:16" x14ac:dyDescent="0.3">
      <c r="P106772" s="83"/>
    </row>
    <row r="106773" spans="16:16" x14ac:dyDescent="0.3">
      <c r="P106773" s="83"/>
    </row>
    <row r="106774" spans="16:16" x14ac:dyDescent="0.3">
      <c r="P106774" s="83"/>
    </row>
    <row r="106775" spans="16:16" x14ac:dyDescent="0.3">
      <c r="P106775" s="83"/>
    </row>
    <row r="106776" spans="16:16" x14ac:dyDescent="0.3">
      <c r="P106776" s="83"/>
    </row>
    <row r="106777" spans="16:16" x14ac:dyDescent="0.3">
      <c r="P106777" s="83"/>
    </row>
    <row r="106778" spans="16:16" x14ac:dyDescent="0.3">
      <c r="P106778" s="83"/>
    </row>
    <row r="106779" spans="16:16" x14ac:dyDescent="0.3">
      <c r="P106779" s="83"/>
    </row>
    <row r="106780" spans="16:16" x14ac:dyDescent="0.3">
      <c r="P106780" s="83"/>
    </row>
    <row r="106781" spans="16:16" x14ac:dyDescent="0.3">
      <c r="P106781" s="83"/>
    </row>
    <row r="106782" spans="16:16" x14ac:dyDescent="0.3">
      <c r="P106782" s="83"/>
    </row>
    <row r="106783" spans="16:16" x14ac:dyDescent="0.3">
      <c r="P106783" s="83"/>
    </row>
    <row r="106784" spans="16:16" x14ac:dyDescent="0.3">
      <c r="P106784" s="83"/>
    </row>
    <row r="106785" spans="16:16" x14ac:dyDescent="0.3">
      <c r="P106785" s="83"/>
    </row>
    <row r="106786" spans="16:16" x14ac:dyDescent="0.3">
      <c r="P106786" s="83"/>
    </row>
    <row r="106787" spans="16:16" x14ac:dyDescent="0.3">
      <c r="P106787" s="83"/>
    </row>
    <row r="106788" spans="16:16" x14ac:dyDescent="0.3">
      <c r="P106788" s="83"/>
    </row>
    <row r="106789" spans="16:16" x14ac:dyDescent="0.3">
      <c r="P106789" s="83"/>
    </row>
    <row r="106790" spans="16:16" x14ac:dyDescent="0.3">
      <c r="P106790" s="83"/>
    </row>
    <row r="106791" spans="16:16" x14ac:dyDescent="0.3">
      <c r="P106791" s="83"/>
    </row>
    <row r="106792" spans="16:16" x14ac:dyDescent="0.3">
      <c r="P106792" s="83"/>
    </row>
    <row r="106793" spans="16:16" x14ac:dyDescent="0.3">
      <c r="P106793" s="83"/>
    </row>
    <row r="106794" spans="16:16" x14ac:dyDescent="0.3">
      <c r="P106794" s="83"/>
    </row>
    <row r="106795" spans="16:16" x14ac:dyDescent="0.3">
      <c r="P106795" s="83"/>
    </row>
    <row r="106796" spans="16:16" x14ac:dyDescent="0.3">
      <c r="P106796" s="83"/>
    </row>
    <row r="106797" spans="16:16" x14ac:dyDescent="0.3">
      <c r="P106797" s="83"/>
    </row>
    <row r="106798" spans="16:16" x14ac:dyDescent="0.3">
      <c r="P106798" s="83"/>
    </row>
    <row r="106799" spans="16:16" x14ac:dyDescent="0.3">
      <c r="P106799" s="83"/>
    </row>
    <row r="106800" spans="16:16" x14ac:dyDescent="0.3">
      <c r="P106800" s="83"/>
    </row>
    <row r="106801" spans="16:16" x14ac:dyDescent="0.3">
      <c r="P106801" s="83"/>
    </row>
    <row r="106802" spans="16:16" x14ac:dyDescent="0.3">
      <c r="P106802" s="83"/>
    </row>
    <row r="106803" spans="16:16" x14ac:dyDescent="0.3">
      <c r="P106803" s="83"/>
    </row>
    <row r="106804" spans="16:16" x14ac:dyDescent="0.3">
      <c r="P106804" s="83"/>
    </row>
    <row r="106805" spans="16:16" x14ac:dyDescent="0.3">
      <c r="P106805" s="83"/>
    </row>
    <row r="106806" spans="16:16" x14ac:dyDescent="0.3">
      <c r="P106806" s="83"/>
    </row>
    <row r="106807" spans="16:16" x14ac:dyDescent="0.3">
      <c r="P106807" s="83"/>
    </row>
    <row r="106808" spans="16:16" x14ac:dyDescent="0.3">
      <c r="P106808" s="83"/>
    </row>
    <row r="106809" spans="16:16" x14ac:dyDescent="0.3">
      <c r="P106809" s="83"/>
    </row>
    <row r="106810" spans="16:16" x14ac:dyDescent="0.3">
      <c r="P106810" s="83"/>
    </row>
    <row r="106811" spans="16:16" x14ac:dyDescent="0.3">
      <c r="P106811" s="83"/>
    </row>
    <row r="106812" spans="16:16" x14ac:dyDescent="0.3">
      <c r="P106812" s="83"/>
    </row>
    <row r="106813" spans="16:16" x14ac:dyDescent="0.3">
      <c r="P106813" s="83"/>
    </row>
    <row r="106814" spans="16:16" x14ac:dyDescent="0.3">
      <c r="P106814" s="83"/>
    </row>
    <row r="106815" spans="16:16" x14ac:dyDescent="0.3">
      <c r="P106815" s="83"/>
    </row>
    <row r="106816" spans="16:16" x14ac:dyDescent="0.3">
      <c r="P106816" s="83"/>
    </row>
    <row r="106817" spans="16:16" x14ac:dyDescent="0.3">
      <c r="P106817" s="83"/>
    </row>
    <row r="106818" spans="16:16" x14ac:dyDescent="0.3">
      <c r="P106818" s="83"/>
    </row>
    <row r="106819" spans="16:16" x14ac:dyDescent="0.3">
      <c r="P106819" s="83"/>
    </row>
    <row r="106820" spans="16:16" x14ac:dyDescent="0.3">
      <c r="P106820" s="83"/>
    </row>
    <row r="106821" spans="16:16" x14ac:dyDescent="0.3">
      <c r="P106821" s="83"/>
    </row>
    <row r="106822" spans="16:16" x14ac:dyDescent="0.3">
      <c r="P106822" s="83"/>
    </row>
    <row r="106823" spans="16:16" x14ac:dyDescent="0.3">
      <c r="P106823" s="83"/>
    </row>
    <row r="106824" spans="16:16" x14ac:dyDescent="0.3">
      <c r="P106824" s="83"/>
    </row>
    <row r="106825" spans="16:16" x14ac:dyDescent="0.3">
      <c r="P106825" s="83"/>
    </row>
    <row r="106826" spans="16:16" x14ac:dyDescent="0.3">
      <c r="P106826" s="83"/>
    </row>
    <row r="106827" spans="16:16" x14ac:dyDescent="0.3">
      <c r="P106827" s="83"/>
    </row>
    <row r="106828" spans="16:16" x14ac:dyDescent="0.3">
      <c r="P106828" s="83"/>
    </row>
    <row r="106829" spans="16:16" x14ac:dyDescent="0.3">
      <c r="P106829" s="83"/>
    </row>
    <row r="106830" spans="16:16" x14ac:dyDescent="0.3">
      <c r="P106830" s="83"/>
    </row>
    <row r="106831" spans="16:16" x14ac:dyDescent="0.3">
      <c r="P106831" s="83"/>
    </row>
    <row r="106832" spans="16:16" x14ac:dyDescent="0.3">
      <c r="P106832" s="83"/>
    </row>
    <row r="106833" spans="16:16" x14ac:dyDescent="0.3">
      <c r="P106833" s="83"/>
    </row>
    <row r="106834" spans="16:16" x14ac:dyDescent="0.3">
      <c r="P106834" s="83"/>
    </row>
    <row r="106835" spans="16:16" x14ac:dyDescent="0.3">
      <c r="P106835" s="83"/>
    </row>
    <row r="106836" spans="16:16" x14ac:dyDescent="0.3">
      <c r="P106836" s="83"/>
    </row>
    <row r="106837" spans="16:16" x14ac:dyDescent="0.3">
      <c r="P106837" s="83"/>
    </row>
    <row r="106838" spans="16:16" x14ac:dyDescent="0.3">
      <c r="P106838" s="83"/>
    </row>
    <row r="106839" spans="16:16" x14ac:dyDescent="0.3">
      <c r="P106839" s="83"/>
    </row>
    <row r="106840" spans="16:16" x14ac:dyDescent="0.3">
      <c r="P106840" s="83"/>
    </row>
    <row r="106841" spans="16:16" x14ac:dyDescent="0.3">
      <c r="P106841" s="83"/>
    </row>
    <row r="106842" spans="16:16" x14ac:dyDescent="0.3">
      <c r="P106842" s="83"/>
    </row>
    <row r="106843" spans="16:16" x14ac:dyDescent="0.3">
      <c r="P106843" s="83"/>
    </row>
    <row r="106844" spans="16:16" x14ac:dyDescent="0.3">
      <c r="P106844" s="83"/>
    </row>
    <row r="106845" spans="16:16" x14ac:dyDescent="0.3">
      <c r="P106845" s="83"/>
    </row>
    <row r="106846" spans="16:16" x14ac:dyDescent="0.3">
      <c r="P106846" s="83"/>
    </row>
    <row r="106847" spans="16:16" x14ac:dyDescent="0.3">
      <c r="P106847" s="83"/>
    </row>
    <row r="106848" spans="16:16" x14ac:dyDescent="0.3">
      <c r="P106848" s="83"/>
    </row>
    <row r="106849" spans="16:16" x14ac:dyDescent="0.3">
      <c r="P106849" s="83"/>
    </row>
    <row r="106850" spans="16:16" x14ac:dyDescent="0.3">
      <c r="P106850" s="83"/>
    </row>
    <row r="106851" spans="16:16" x14ac:dyDescent="0.3">
      <c r="P106851" s="83"/>
    </row>
    <row r="106852" spans="16:16" x14ac:dyDescent="0.3">
      <c r="P106852" s="83"/>
    </row>
    <row r="106853" spans="16:16" x14ac:dyDescent="0.3">
      <c r="P106853" s="83"/>
    </row>
    <row r="106854" spans="16:16" x14ac:dyDescent="0.3">
      <c r="P106854" s="83"/>
    </row>
    <row r="106855" spans="16:16" x14ac:dyDescent="0.3">
      <c r="P106855" s="83"/>
    </row>
    <row r="106856" spans="16:16" x14ac:dyDescent="0.3">
      <c r="P106856" s="83"/>
    </row>
    <row r="106857" spans="16:16" x14ac:dyDescent="0.3">
      <c r="P106857" s="83"/>
    </row>
    <row r="106858" spans="16:16" x14ac:dyDescent="0.3">
      <c r="P106858" s="83"/>
    </row>
    <row r="106859" spans="16:16" x14ac:dyDescent="0.3">
      <c r="P106859" s="83"/>
    </row>
    <row r="106860" spans="16:16" x14ac:dyDescent="0.3">
      <c r="P106860" s="83"/>
    </row>
    <row r="106861" spans="16:16" x14ac:dyDescent="0.3">
      <c r="P106861" s="83"/>
    </row>
    <row r="106862" spans="16:16" x14ac:dyDescent="0.3">
      <c r="P106862" s="83"/>
    </row>
    <row r="106863" spans="16:16" x14ac:dyDescent="0.3">
      <c r="P106863" s="83"/>
    </row>
    <row r="106864" spans="16:16" x14ac:dyDescent="0.3">
      <c r="P106864" s="83"/>
    </row>
    <row r="106865" spans="16:16" x14ac:dyDescent="0.3">
      <c r="P106865" s="83"/>
    </row>
    <row r="106866" spans="16:16" x14ac:dyDescent="0.3">
      <c r="P106866" s="83"/>
    </row>
    <row r="106867" spans="16:16" x14ac:dyDescent="0.3">
      <c r="P106867" s="83"/>
    </row>
    <row r="106868" spans="16:16" x14ac:dyDescent="0.3">
      <c r="P106868" s="83"/>
    </row>
    <row r="106869" spans="16:16" x14ac:dyDescent="0.3">
      <c r="P106869" s="83"/>
    </row>
    <row r="106870" spans="16:16" x14ac:dyDescent="0.3">
      <c r="P106870" s="83"/>
    </row>
    <row r="106871" spans="16:16" x14ac:dyDescent="0.3">
      <c r="P106871" s="83"/>
    </row>
    <row r="106872" spans="16:16" x14ac:dyDescent="0.3">
      <c r="P106872" s="83"/>
    </row>
    <row r="106873" spans="16:16" x14ac:dyDescent="0.3">
      <c r="P106873" s="83"/>
    </row>
    <row r="106874" spans="16:16" x14ac:dyDescent="0.3">
      <c r="P106874" s="83"/>
    </row>
    <row r="106875" spans="16:16" x14ac:dyDescent="0.3">
      <c r="P106875" s="83"/>
    </row>
    <row r="106876" spans="16:16" x14ac:dyDescent="0.3">
      <c r="P106876" s="83"/>
    </row>
    <row r="106877" spans="16:16" x14ac:dyDescent="0.3">
      <c r="P106877" s="83"/>
    </row>
    <row r="106878" spans="16:16" x14ac:dyDescent="0.3">
      <c r="P106878" s="83"/>
    </row>
    <row r="106879" spans="16:16" x14ac:dyDescent="0.3">
      <c r="P106879" s="83"/>
    </row>
    <row r="106880" spans="16:16" x14ac:dyDescent="0.3">
      <c r="P106880" s="83"/>
    </row>
    <row r="106881" spans="16:16" x14ac:dyDescent="0.3">
      <c r="P106881" s="83"/>
    </row>
    <row r="106882" spans="16:16" x14ac:dyDescent="0.3">
      <c r="P106882" s="83"/>
    </row>
    <row r="106883" spans="16:16" x14ac:dyDescent="0.3">
      <c r="P106883" s="83"/>
    </row>
    <row r="106884" spans="16:16" x14ac:dyDescent="0.3">
      <c r="P106884" s="83"/>
    </row>
    <row r="106885" spans="16:16" x14ac:dyDescent="0.3">
      <c r="P106885" s="83"/>
    </row>
    <row r="106886" spans="16:16" x14ac:dyDescent="0.3">
      <c r="P106886" s="83"/>
    </row>
    <row r="106887" spans="16:16" x14ac:dyDescent="0.3">
      <c r="P106887" s="83"/>
    </row>
    <row r="106888" spans="16:16" x14ac:dyDescent="0.3">
      <c r="P106888" s="83"/>
    </row>
    <row r="106889" spans="16:16" x14ac:dyDescent="0.3">
      <c r="P106889" s="83"/>
    </row>
    <row r="106890" spans="16:16" x14ac:dyDescent="0.3">
      <c r="P106890" s="83"/>
    </row>
    <row r="106891" spans="16:16" x14ac:dyDescent="0.3">
      <c r="P106891" s="83"/>
    </row>
    <row r="106892" spans="16:16" x14ac:dyDescent="0.3">
      <c r="P106892" s="83"/>
    </row>
    <row r="106893" spans="16:16" x14ac:dyDescent="0.3">
      <c r="P106893" s="83"/>
    </row>
    <row r="106894" spans="16:16" x14ac:dyDescent="0.3">
      <c r="P106894" s="83"/>
    </row>
    <row r="106895" spans="16:16" x14ac:dyDescent="0.3">
      <c r="P106895" s="83"/>
    </row>
    <row r="106896" spans="16:16" x14ac:dyDescent="0.3">
      <c r="P106896" s="83"/>
    </row>
    <row r="106897" spans="16:16" x14ac:dyDescent="0.3">
      <c r="P106897" s="83"/>
    </row>
    <row r="106898" spans="16:16" x14ac:dyDescent="0.3">
      <c r="P106898" s="83"/>
    </row>
    <row r="106899" spans="16:16" x14ac:dyDescent="0.3">
      <c r="P106899" s="83"/>
    </row>
    <row r="106900" spans="16:16" x14ac:dyDescent="0.3">
      <c r="P106900" s="83"/>
    </row>
    <row r="106901" spans="16:16" x14ac:dyDescent="0.3">
      <c r="P106901" s="83"/>
    </row>
    <row r="106902" spans="16:16" x14ac:dyDescent="0.3">
      <c r="P106902" s="83"/>
    </row>
    <row r="106903" spans="16:16" x14ac:dyDescent="0.3">
      <c r="P106903" s="83"/>
    </row>
    <row r="106904" spans="16:16" x14ac:dyDescent="0.3">
      <c r="P106904" s="83"/>
    </row>
    <row r="106905" spans="16:16" x14ac:dyDescent="0.3">
      <c r="P106905" s="83"/>
    </row>
    <row r="106906" spans="16:16" x14ac:dyDescent="0.3">
      <c r="P106906" s="83"/>
    </row>
    <row r="106907" spans="16:16" x14ac:dyDescent="0.3">
      <c r="P106907" s="83"/>
    </row>
    <row r="106908" spans="16:16" x14ac:dyDescent="0.3">
      <c r="P106908" s="83"/>
    </row>
    <row r="106909" spans="16:16" x14ac:dyDescent="0.3">
      <c r="P106909" s="83"/>
    </row>
    <row r="106910" spans="16:16" x14ac:dyDescent="0.3">
      <c r="P106910" s="83"/>
    </row>
    <row r="106911" spans="16:16" x14ac:dyDescent="0.3">
      <c r="P106911" s="83"/>
    </row>
    <row r="106912" spans="16:16" x14ac:dyDescent="0.3">
      <c r="P106912" s="83"/>
    </row>
    <row r="106913" spans="16:16" x14ac:dyDescent="0.3">
      <c r="P106913" s="83"/>
    </row>
    <row r="106914" spans="16:16" x14ac:dyDescent="0.3">
      <c r="P106914" s="83"/>
    </row>
    <row r="106915" spans="16:16" x14ac:dyDescent="0.3">
      <c r="P106915" s="83"/>
    </row>
    <row r="106916" spans="16:16" x14ac:dyDescent="0.3">
      <c r="P106916" s="83"/>
    </row>
    <row r="106917" spans="16:16" x14ac:dyDescent="0.3">
      <c r="P106917" s="83"/>
    </row>
    <row r="106918" spans="16:16" x14ac:dyDescent="0.3">
      <c r="P106918" s="83"/>
    </row>
    <row r="106919" spans="16:16" x14ac:dyDescent="0.3">
      <c r="P106919" s="83"/>
    </row>
    <row r="106920" spans="16:16" x14ac:dyDescent="0.3">
      <c r="P106920" s="83"/>
    </row>
    <row r="106921" spans="16:16" x14ac:dyDescent="0.3">
      <c r="P106921" s="83"/>
    </row>
    <row r="106922" spans="16:16" x14ac:dyDescent="0.3">
      <c r="P106922" s="83"/>
    </row>
    <row r="106923" spans="16:16" x14ac:dyDescent="0.3">
      <c r="P106923" s="83"/>
    </row>
    <row r="106924" spans="16:16" x14ac:dyDescent="0.3">
      <c r="P106924" s="83"/>
    </row>
    <row r="106925" spans="16:16" x14ac:dyDescent="0.3">
      <c r="P106925" s="83"/>
    </row>
    <row r="106926" spans="16:16" x14ac:dyDescent="0.3">
      <c r="P106926" s="83"/>
    </row>
    <row r="106927" spans="16:16" x14ac:dyDescent="0.3">
      <c r="P106927" s="83"/>
    </row>
    <row r="106928" spans="16:16" x14ac:dyDescent="0.3">
      <c r="P106928" s="83"/>
    </row>
    <row r="106929" spans="16:16" x14ac:dyDescent="0.3">
      <c r="P106929" s="83"/>
    </row>
    <row r="106930" spans="16:16" x14ac:dyDescent="0.3">
      <c r="P106930" s="83"/>
    </row>
    <row r="106931" spans="16:16" x14ac:dyDescent="0.3">
      <c r="P106931" s="83"/>
    </row>
    <row r="106932" spans="16:16" x14ac:dyDescent="0.3">
      <c r="P106932" s="83"/>
    </row>
    <row r="106933" spans="16:16" x14ac:dyDescent="0.3">
      <c r="P106933" s="83"/>
    </row>
    <row r="106934" spans="16:16" x14ac:dyDescent="0.3">
      <c r="P106934" s="83"/>
    </row>
    <row r="106935" spans="16:16" x14ac:dyDescent="0.3">
      <c r="P106935" s="83"/>
    </row>
    <row r="106936" spans="16:16" x14ac:dyDescent="0.3">
      <c r="P106936" s="83"/>
    </row>
    <row r="106937" spans="16:16" x14ac:dyDescent="0.3">
      <c r="P106937" s="83"/>
    </row>
    <row r="106938" spans="16:16" x14ac:dyDescent="0.3">
      <c r="P106938" s="83"/>
    </row>
    <row r="106939" spans="16:16" x14ac:dyDescent="0.3">
      <c r="P106939" s="83"/>
    </row>
    <row r="106940" spans="16:16" x14ac:dyDescent="0.3">
      <c r="P106940" s="83"/>
    </row>
    <row r="106941" spans="16:16" x14ac:dyDescent="0.3">
      <c r="P106941" s="83"/>
    </row>
    <row r="106942" spans="16:16" x14ac:dyDescent="0.3">
      <c r="P106942" s="83"/>
    </row>
    <row r="106943" spans="16:16" x14ac:dyDescent="0.3">
      <c r="P106943" s="83"/>
    </row>
    <row r="106944" spans="16:16" x14ac:dyDescent="0.3">
      <c r="P106944" s="83"/>
    </row>
    <row r="106945" spans="16:16" x14ac:dyDescent="0.3">
      <c r="P106945" s="83"/>
    </row>
    <row r="106946" spans="16:16" x14ac:dyDescent="0.3">
      <c r="P106946" s="83"/>
    </row>
    <row r="106947" spans="16:16" x14ac:dyDescent="0.3">
      <c r="P106947" s="83"/>
    </row>
    <row r="106948" spans="16:16" x14ac:dyDescent="0.3">
      <c r="P106948" s="83"/>
    </row>
    <row r="106949" spans="16:16" x14ac:dyDescent="0.3">
      <c r="P106949" s="83"/>
    </row>
    <row r="106950" spans="16:16" x14ac:dyDescent="0.3">
      <c r="P106950" s="83"/>
    </row>
    <row r="106951" spans="16:16" x14ac:dyDescent="0.3">
      <c r="P106951" s="83"/>
    </row>
    <row r="106952" spans="16:16" x14ac:dyDescent="0.3">
      <c r="P106952" s="83"/>
    </row>
    <row r="106953" spans="16:16" x14ac:dyDescent="0.3">
      <c r="P106953" s="83"/>
    </row>
    <row r="106954" spans="16:16" x14ac:dyDescent="0.3">
      <c r="P106954" s="83"/>
    </row>
    <row r="106955" spans="16:16" x14ac:dyDescent="0.3">
      <c r="P106955" s="83"/>
    </row>
    <row r="106956" spans="16:16" x14ac:dyDescent="0.3">
      <c r="P106956" s="83"/>
    </row>
    <row r="106957" spans="16:16" x14ac:dyDescent="0.3">
      <c r="P106957" s="83"/>
    </row>
    <row r="106958" spans="16:16" x14ac:dyDescent="0.3">
      <c r="P106958" s="83"/>
    </row>
    <row r="106959" spans="16:16" x14ac:dyDescent="0.3">
      <c r="P106959" s="83"/>
    </row>
    <row r="106960" spans="16:16" x14ac:dyDescent="0.3">
      <c r="P106960" s="83"/>
    </row>
    <row r="106961" spans="16:16" x14ac:dyDescent="0.3">
      <c r="P106961" s="83"/>
    </row>
    <row r="106962" spans="16:16" x14ac:dyDescent="0.3">
      <c r="P106962" s="83"/>
    </row>
    <row r="106963" spans="16:16" x14ac:dyDescent="0.3">
      <c r="P106963" s="83"/>
    </row>
    <row r="106964" spans="16:16" x14ac:dyDescent="0.3">
      <c r="P106964" s="83"/>
    </row>
    <row r="106965" spans="16:16" x14ac:dyDescent="0.3">
      <c r="P106965" s="83"/>
    </row>
    <row r="106966" spans="16:16" x14ac:dyDescent="0.3">
      <c r="P106966" s="83"/>
    </row>
    <row r="106967" spans="16:16" x14ac:dyDescent="0.3">
      <c r="P106967" s="83"/>
    </row>
    <row r="106968" spans="16:16" x14ac:dyDescent="0.3">
      <c r="P106968" s="83"/>
    </row>
    <row r="106969" spans="16:16" x14ac:dyDescent="0.3">
      <c r="P106969" s="83"/>
    </row>
    <row r="106970" spans="16:16" x14ac:dyDescent="0.3">
      <c r="P106970" s="83"/>
    </row>
    <row r="106971" spans="16:16" x14ac:dyDescent="0.3">
      <c r="P106971" s="83"/>
    </row>
    <row r="106972" spans="16:16" x14ac:dyDescent="0.3">
      <c r="P106972" s="83"/>
    </row>
    <row r="106973" spans="16:16" x14ac:dyDescent="0.3">
      <c r="P106973" s="83"/>
    </row>
    <row r="106974" spans="16:16" x14ac:dyDescent="0.3">
      <c r="P106974" s="83"/>
    </row>
    <row r="106975" spans="16:16" x14ac:dyDescent="0.3">
      <c r="P106975" s="83"/>
    </row>
    <row r="106976" spans="16:16" x14ac:dyDescent="0.3">
      <c r="P106976" s="83"/>
    </row>
    <row r="106977" spans="16:16" x14ac:dyDescent="0.3">
      <c r="P106977" s="83"/>
    </row>
    <row r="106978" spans="16:16" x14ac:dyDescent="0.3">
      <c r="P106978" s="83"/>
    </row>
    <row r="106979" spans="16:16" x14ac:dyDescent="0.3">
      <c r="P106979" s="83"/>
    </row>
    <row r="106980" spans="16:16" x14ac:dyDescent="0.3">
      <c r="P106980" s="83"/>
    </row>
    <row r="106981" spans="16:16" x14ac:dyDescent="0.3">
      <c r="P106981" s="83"/>
    </row>
    <row r="106982" spans="16:16" x14ac:dyDescent="0.3">
      <c r="P106982" s="83"/>
    </row>
    <row r="106983" spans="16:16" x14ac:dyDescent="0.3">
      <c r="P106983" s="83"/>
    </row>
    <row r="106984" spans="16:16" x14ac:dyDescent="0.3">
      <c r="P106984" s="83"/>
    </row>
    <row r="106985" spans="16:16" x14ac:dyDescent="0.3">
      <c r="P106985" s="83"/>
    </row>
    <row r="106986" spans="16:16" x14ac:dyDescent="0.3">
      <c r="P106986" s="83"/>
    </row>
    <row r="106987" spans="16:16" x14ac:dyDescent="0.3">
      <c r="P106987" s="83"/>
    </row>
    <row r="106988" spans="16:16" x14ac:dyDescent="0.3">
      <c r="P106988" s="83"/>
    </row>
    <row r="106989" spans="16:16" x14ac:dyDescent="0.3">
      <c r="P106989" s="83"/>
    </row>
    <row r="106990" spans="16:16" x14ac:dyDescent="0.3">
      <c r="P106990" s="83"/>
    </row>
    <row r="106991" spans="16:16" x14ac:dyDescent="0.3">
      <c r="P106991" s="83"/>
    </row>
    <row r="106992" spans="16:16" x14ac:dyDescent="0.3">
      <c r="P106992" s="83"/>
    </row>
    <row r="106993" spans="16:16" x14ac:dyDescent="0.3">
      <c r="P106993" s="83"/>
    </row>
    <row r="106994" spans="16:16" x14ac:dyDescent="0.3">
      <c r="P106994" s="83"/>
    </row>
    <row r="106995" spans="16:16" x14ac:dyDescent="0.3">
      <c r="P106995" s="83"/>
    </row>
    <row r="106996" spans="16:16" x14ac:dyDescent="0.3">
      <c r="P106996" s="83"/>
    </row>
    <row r="106997" spans="16:16" x14ac:dyDescent="0.3">
      <c r="P106997" s="83"/>
    </row>
    <row r="106998" spans="16:16" x14ac:dyDescent="0.3">
      <c r="P106998" s="83"/>
    </row>
    <row r="106999" spans="16:16" x14ac:dyDescent="0.3">
      <c r="P106999" s="83"/>
    </row>
    <row r="107000" spans="16:16" x14ac:dyDescent="0.3">
      <c r="P107000" s="83"/>
    </row>
    <row r="107001" spans="16:16" x14ac:dyDescent="0.3">
      <c r="P107001" s="83"/>
    </row>
    <row r="107002" spans="16:16" x14ac:dyDescent="0.3">
      <c r="P107002" s="83"/>
    </row>
    <row r="107003" spans="16:16" x14ac:dyDescent="0.3">
      <c r="P107003" s="83"/>
    </row>
    <row r="107004" spans="16:16" x14ac:dyDescent="0.3">
      <c r="P107004" s="83"/>
    </row>
    <row r="107005" spans="16:16" x14ac:dyDescent="0.3">
      <c r="P107005" s="83"/>
    </row>
    <row r="107006" spans="16:16" x14ac:dyDescent="0.3">
      <c r="P107006" s="83"/>
    </row>
    <row r="107007" spans="16:16" x14ac:dyDescent="0.3">
      <c r="P107007" s="83"/>
    </row>
    <row r="107008" spans="16:16" x14ac:dyDescent="0.3">
      <c r="P107008" s="83"/>
    </row>
    <row r="107009" spans="16:16" x14ac:dyDescent="0.3">
      <c r="P107009" s="83"/>
    </row>
    <row r="107010" spans="16:16" x14ac:dyDescent="0.3">
      <c r="P107010" s="83"/>
    </row>
    <row r="107011" spans="16:16" x14ac:dyDescent="0.3">
      <c r="P107011" s="83"/>
    </row>
    <row r="107012" spans="16:16" x14ac:dyDescent="0.3">
      <c r="P107012" s="83"/>
    </row>
    <row r="107013" spans="16:16" x14ac:dyDescent="0.3">
      <c r="P107013" s="83"/>
    </row>
    <row r="107014" spans="16:16" x14ac:dyDescent="0.3">
      <c r="P107014" s="83"/>
    </row>
    <row r="107015" spans="16:16" x14ac:dyDescent="0.3">
      <c r="P107015" s="83"/>
    </row>
    <row r="107016" spans="16:16" x14ac:dyDescent="0.3">
      <c r="P107016" s="83"/>
    </row>
    <row r="107017" spans="16:16" x14ac:dyDescent="0.3">
      <c r="P107017" s="83"/>
    </row>
    <row r="107018" spans="16:16" x14ac:dyDescent="0.3">
      <c r="P107018" s="83"/>
    </row>
    <row r="107019" spans="16:16" x14ac:dyDescent="0.3">
      <c r="P107019" s="83"/>
    </row>
    <row r="107020" spans="16:16" x14ac:dyDescent="0.3">
      <c r="P107020" s="83"/>
    </row>
    <row r="107021" spans="16:16" x14ac:dyDescent="0.3">
      <c r="P107021" s="83"/>
    </row>
    <row r="107022" spans="16:16" x14ac:dyDescent="0.3">
      <c r="P107022" s="83"/>
    </row>
    <row r="107023" spans="16:16" x14ac:dyDescent="0.3">
      <c r="P107023" s="83"/>
    </row>
    <row r="107024" spans="16:16" x14ac:dyDescent="0.3">
      <c r="P107024" s="83"/>
    </row>
    <row r="107025" spans="16:16" x14ac:dyDescent="0.3">
      <c r="P107025" s="83"/>
    </row>
    <row r="107026" spans="16:16" x14ac:dyDescent="0.3">
      <c r="P107026" s="83"/>
    </row>
    <row r="107027" spans="16:16" x14ac:dyDescent="0.3">
      <c r="P107027" s="83"/>
    </row>
    <row r="107028" spans="16:16" x14ac:dyDescent="0.3">
      <c r="P107028" s="83"/>
    </row>
    <row r="107029" spans="16:16" x14ac:dyDescent="0.3">
      <c r="P107029" s="83"/>
    </row>
    <row r="107030" spans="16:16" x14ac:dyDescent="0.3">
      <c r="P107030" s="83"/>
    </row>
    <row r="107031" spans="16:16" x14ac:dyDescent="0.3">
      <c r="P107031" s="83"/>
    </row>
    <row r="107032" spans="16:16" x14ac:dyDescent="0.3">
      <c r="P107032" s="83"/>
    </row>
    <row r="107033" spans="16:16" x14ac:dyDescent="0.3">
      <c r="P107033" s="83"/>
    </row>
    <row r="107034" spans="16:16" x14ac:dyDescent="0.3">
      <c r="P107034" s="83"/>
    </row>
    <row r="107035" spans="16:16" x14ac:dyDescent="0.3">
      <c r="P107035" s="83"/>
    </row>
    <row r="107036" spans="16:16" x14ac:dyDescent="0.3">
      <c r="P107036" s="83"/>
    </row>
    <row r="107037" spans="16:16" x14ac:dyDescent="0.3">
      <c r="P107037" s="83"/>
    </row>
    <row r="107038" spans="16:16" x14ac:dyDescent="0.3">
      <c r="P107038" s="83"/>
    </row>
    <row r="107039" spans="16:16" x14ac:dyDescent="0.3">
      <c r="P107039" s="83"/>
    </row>
    <row r="107040" spans="16:16" x14ac:dyDescent="0.3">
      <c r="P107040" s="83"/>
    </row>
    <row r="107041" spans="16:16" x14ac:dyDescent="0.3">
      <c r="P107041" s="83"/>
    </row>
    <row r="107042" spans="16:16" x14ac:dyDescent="0.3">
      <c r="P107042" s="83"/>
    </row>
    <row r="107043" spans="16:16" x14ac:dyDescent="0.3">
      <c r="P107043" s="83"/>
    </row>
    <row r="107044" spans="16:16" x14ac:dyDescent="0.3">
      <c r="P107044" s="83"/>
    </row>
    <row r="107045" spans="16:16" x14ac:dyDescent="0.3">
      <c r="P107045" s="83"/>
    </row>
    <row r="107046" spans="16:16" x14ac:dyDescent="0.3">
      <c r="P107046" s="83"/>
    </row>
    <row r="107047" spans="16:16" x14ac:dyDescent="0.3">
      <c r="P107047" s="83"/>
    </row>
    <row r="107048" spans="16:16" x14ac:dyDescent="0.3">
      <c r="P107048" s="83"/>
    </row>
    <row r="107049" spans="16:16" x14ac:dyDescent="0.3">
      <c r="P107049" s="83"/>
    </row>
    <row r="107050" spans="16:16" x14ac:dyDescent="0.3">
      <c r="P107050" s="83"/>
    </row>
    <row r="107051" spans="16:16" x14ac:dyDescent="0.3">
      <c r="P107051" s="83"/>
    </row>
    <row r="107052" spans="16:16" x14ac:dyDescent="0.3">
      <c r="P107052" s="83"/>
    </row>
    <row r="107053" spans="16:16" x14ac:dyDescent="0.3">
      <c r="P107053" s="83"/>
    </row>
    <row r="107054" spans="16:16" x14ac:dyDescent="0.3">
      <c r="P107054" s="83"/>
    </row>
    <row r="107055" spans="16:16" x14ac:dyDescent="0.3">
      <c r="P107055" s="83"/>
    </row>
    <row r="107056" spans="16:16" x14ac:dyDescent="0.3">
      <c r="P107056" s="83"/>
    </row>
    <row r="107057" spans="16:16" x14ac:dyDescent="0.3">
      <c r="P107057" s="83"/>
    </row>
    <row r="107058" spans="16:16" x14ac:dyDescent="0.3">
      <c r="P107058" s="83"/>
    </row>
    <row r="107059" spans="16:16" x14ac:dyDescent="0.3">
      <c r="P107059" s="83"/>
    </row>
    <row r="107060" spans="16:16" x14ac:dyDescent="0.3">
      <c r="P107060" s="83"/>
    </row>
    <row r="107061" spans="16:16" x14ac:dyDescent="0.3">
      <c r="P107061" s="83"/>
    </row>
    <row r="107062" spans="16:16" x14ac:dyDescent="0.3">
      <c r="P107062" s="83"/>
    </row>
    <row r="107063" spans="16:16" x14ac:dyDescent="0.3">
      <c r="P107063" s="83"/>
    </row>
    <row r="107064" spans="16:16" x14ac:dyDescent="0.3">
      <c r="P107064" s="83"/>
    </row>
    <row r="107065" spans="16:16" x14ac:dyDescent="0.3">
      <c r="P107065" s="83"/>
    </row>
    <row r="107066" spans="16:16" x14ac:dyDescent="0.3">
      <c r="P107066" s="83"/>
    </row>
    <row r="107067" spans="16:16" x14ac:dyDescent="0.3">
      <c r="P107067" s="83"/>
    </row>
    <row r="107068" spans="16:16" x14ac:dyDescent="0.3">
      <c r="P107068" s="83"/>
    </row>
    <row r="107069" spans="16:16" x14ac:dyDescent="0.3">
      <c r="P107069" s="83"/>
    </row>
    <row r="107070" spans="16:16" x14ac:dyDescent="0.3">
      <c r="P107070" s="83"/>
    </row>
    <row r="107071" spans="16:16" x14ac:dyDescent="0.3">
      <c r="P107071" s="83"/>
    </row>
    <row r="107072" spans="16:16" x14ac:dyDescent="0.3">
      <c r="P107072" s="83"/>
    </row>
    <row r="107073" spans="16:16" x14ac:dyDescent="0.3">
      <c r="P107073" s="83"/>
    </row>
    <row r="107074" spans="16:16" x14ac:dyDescent="0.3">
      <c r="P107074" s="83"/>
    </row>
    <row r="107075" spans="16:16" x14ac:dyDescent="0.3">
      <c r="P107075" s="83"/>
    </row>
    <row r="107076" spans="16:16" x14ac:dyDescent="0.3">
      <c r="P107076" s="83"/>
    </row>
    <row r="107077" spans="16:16" x14ac:dyDescent="0.3">
      <c r="P107077" s="83"/>
    </row>
    <row r="107078" spans="16:16" x14ac:dyDescent="0.3">
      <c r="P107078" s="83"/>
    </row>
    <row r="107079" spans="16:16" x14ac:dyDescent="0.3">
      <c r="P107079" s="83"/>
    </row>
    <row r="107080" spans="16:16" x14ac:dyDescent="0.3">
      <c r="P107080" s="83"/>
    </row>
    <row r="107081" spans="16:16" x14ac:dyDescent="0.3">
      <c r="P107081" s="83"/>
    </row>
    <row r="107082" spans="16:16" x14ac:dyDescent="0.3">
      <c r="P107082" s="83"/>
    </row>
    <row r="107083" spans="16:16" x14ac:dyDescent="0.3">
      <c r="P107083" s="83"/>
    </row>
    <row r="107084" spans="16:16" x14ac:dyDescent="0.3">
      <c r="P107084" s="83"/>
    </row>
    <row r="107085" spans="16:16" x14ac:dyDescent="0.3">
      <c r="P107085" s="83"/>
    </row>
    <row r="107086" spans="16:16" x14ac:dyDescent="0.3">
      <c r="P107086" s="83"/>
    </row>
    <row r="107087" spans="16:16" x14ac:dyDescent="0.3">
      <c r="P107087" s="83"/>
    </row>
    <row r="107088" spans="16:16" x14ac:dyDescent="0.3">
      <c r="P107088" s="83"/>
    </row>
    <row r="107089" spans="16:16" x14ac:dyDescent="0.3">
      <c r="P107089" s="83"/>
    </row>
    <row r="107090" spans="16:16" x14ac:dyDescent="0.3">
      <c r="P107090" s="83"/>
    </row>
    <row r="107091" spans="16:16" x14ac:dyDescent="0.3">
      <c r="P107091" s="83"/>
    </row>
    <row r="107092" spans="16:16" x14ac:dyDescent="0.3">
      <c r="P107092" s="83"/>
    </row>
    <row r="107093" spans="16:16" x14ac:dyDescent="0.3">
      <c r="P107093" s="83"/>
    </row>
    <row r="107094" spans="16:16" x14ac:dyDescent="0.3">
      <c r="P107094" s="83"/>
    </row>
    <row r="107095" spans="16:16" x14ac:dyDescent="0.3">
      <c r="P107095" s="83"/>
    </row>
    <row r="107096" spans="16:16" x14ac:dyDescent="0.3">
      <c r="P107096" s="83"/>
    </row>
    <row r="107097" spans="16:16" x14ac:dyDescent="0.3">
      <c r="P107097" s="83"/>
    </row>
    <row r="107098" spans="16:16" x14ac:dyDescent="0.3">
      <c r="P107098" s="83"/>
    </row>
    <row r="107099" spans="16:16" x14ac:dyDescent="0.3">
      <c r="P107099" s="83"/>
    </row>
    <row r="107100" spans="16:16" x14ac:dyDescent="0.3">
      <c r="P107100" s="83"/>
    </row>
    <row r="107101" spans="16:16" x14ac:dyDescent="0.3">
      <c r="P107101" s="83"/>
    </row>
    <row r="107102" spans="16:16" x14ac:dyDescent="0.3">
      <c r="P107102" s="83"/>
    </row>
    <row r="107103" spans="16:16" x14ac:dyDescent="0.3">
      <c r="P107103" s="83"/>
    </row>
    <row r="107104" spans="16:16" x14ac:dyDescent="0.3">
      <c r="P107104" s="83"/>
    </row>
    <row r="107105" spans="16:16" x14ac:dyDescent="0.3">
      <c r="P107105" s="83"/>
    </row>
    <row r="107106" spans="16:16" x14ac:dyDescent="0.3">
      <c r="P107106" s="83"/>
    </row>
    <row r="107107" spans="16:16" x14ac:dyDescent="0.3">
      <c r="P107107" s="83"/>
    </row>
    <row r="107108" spans="16:16" x14ac:dyDescent="0.3">
      <c r="P107108" s="83"/>
    </row>
    <row r="107109" spans="16:16" x14ac:dyDescent="0.3">
      <c r="P107109" s="83"/>
    </row>
    <row r="107110" spans="16:16" x14ac:dyDescent="0.3">
      <c r="P107110" s="83"/>
    </row>
    <row r="107111" spans="16:16" x14ac:dyDescent="0.3">
      <c r="P107111" s="83"/>
    </row>
    <row r="107112" spans="16:16" x14ac:dyDescent="0.3">
      <c r="P107112" s="83"/>
    </row>
    <row r="107113" spans="16:16" x14ac:dyDescent="0.3">
      <c r="P107113" s="83"/>
    </row>
    <row r="107114" spans="16:16" x14ac:dyDescent="0.3">
      <c r="P107114" s="83"/>
    </row>
    <row r="107115" spans="16:16" x14ac:dyDescent="0.3">
      <c r="P107115" s="83"/>
    </row>
    <row r="107116" spans="16:16" x14ac:dyDescent="0.3">
      <c r="P107116" s="83"/>
    </row>
    <row r="107117" spans="16:16" x14ac:dyDescent="0.3">
      <c r="P107117" s="83"/>
    </row>
    <row r="107118" spans="16:16" x14ac:dyDescent="0.3">
      <c r="P107118" s="83"/>
    </row>
    <row r="107119" spans="16:16" x14ac:dyDescent="0.3">
      <c r="P107119" s="83"/>
    </row>
    <row r="107120" spans="16:16" x14ac:dyDescent="0.3">
      <c r="P107120" s="83"/>
    </row>
    <row r="107121" spans="16:16" x14ac:dyDescent="0.3">
      <c r="P107121" s="83"/>
    </row>
    <row r="107122" spans="16:16" x14ac:dyDescent="0.3">
      <c r="P107122" s="83"/>
    </row>
    <row r="107123" spans="16:16" x14ac:dyDescent="0.3">
      <c r="P107123" s="83"/>
    </row>
    <row r="107124" spans="16:16" x14ac:dyDescent="0.3">
      <c r="P107124" s="83"/>
    </row>
    <row r="107125" spans="16:16" x14ac:dyDescent="0.3">
      <c r="P107125" s="83"/>
    </row>
    <row r="107126" spans="16:16" x14ac:dyDescent="0.3">
      <c r="P107126" s="83"/>
    </row>
    <row r="107127" spans="16:16" x14ac:dyDescent="0.3">
      <c r="P107127" s="83"/>
    </row>
    <row r="107128" spans="16:16" x14ac:dyDescent="0.3">
      <c r="P107128" s="83"/>
    </row>
    <row r="107129" spans="16:16" x14ac:dyDescent="0.3">
      <c r="P107129" s="83"/>
    </row>
    <row r="107130" spans="16:16" x14ac:dyDescent="0.3">
      <c r="P107130" s="83"/>
    </row>
    <row r="107131" spans="16:16" x14ac:dyDescent="0.3">
      <c r="P107131" s="83"/>
    </row>
    <row r="107132" spans="16:16" x14ac:dyDescent="0.3">
      <c r="P107132" s="83"/>
    </row>
    <row r="107133" spans="16:16" x14ac:dyDescent="0.3">
      <c r="P107133" s="83"/>
    </row>
    <row r="107134" spans="16:16" x14ac:dyDescent="0.3">
      <c r="P107134" s="83"/>
    </row>
    <row r="107135" spans="16:16" x14ac:dyDescent="0.3">
      <c r="P107135" s="83"/>
    </row>
    <row r="107136" spans="16:16" x14ac:dyDescent="0.3">
      <c r="P107136" s="83"/>
    </row>
    <row r="107137" spans="16:16" x14ac:dyDescent="0.3">
      <c r="P107137" s="83"/>
    </row>
    <row r="107138" spans="16:16" x14ac:dyDescent="0.3">
      <c r="P107138" s="83"/>
    </row>
    <row r="107139" spans="16:16" x14ac:dyDescent="0.3">
      <c r="P107139" s="83"/>
    </row>
    <row r="107140" spans="16:16" x14ac:dyDescent="0.3">
      <c r="P107140" s="83"/>
    </row>
    <row r="107141" spans="16:16" x14ac:dyDescent="0.3">
      <c r="P107141" s="83"/>
    </row>
    <row r="107142" spans="16:16" x14ac:dyDescent="0.3">
      <c r="P107142" s="83"/>
    </row>
    <row r="107143" spans="16:16" x14ac:dyDescent="0.3">
      <c r="P107143" s="83"/>
    </row>
    <row r="107144" spans="16:16" x14ac:dyDescent="0.3">
      <c r="P107144" s="83"/>
    </row>
    <row r="107145" spans="16:16" x14ac:dyDescent="0.3">
      <c r="P107145" s="83"/>
    </row>
    <row r="107146" spans="16:16" x14ac:dyDescent="0.3">
      <c r="P107146" s="83"/>
    </row>
    <row r="107147" spans="16:16" x14ac:dyDescent="0.3">
      <c r="P107147" s="83"/>
    </row>
    <row r="107148" spans="16:16" x14ac:dyDescent="0.3">
      <c r="P107148" s="83"/>
    </row>
    <row r="107149" spans="16:16" x14ac:dyDescent="0.3">
      <c r="P107149" s="83"/>
    </row>
    <row r="107150" spans="16:16" x14ac:dyDescent="0.3">
      <c r="P107150" s="83"/>
    </row>
    <row r="107151" spans="16:16" x14ac:dyDescent="0.3">
      <c r="P107151" s="83"/>
    </row>
    <row r="107152" spans="16:16" x14ac:dyDescent="0.3">
      <c r="P107152" s="83"/>
    </row>
    <row r="107153" spans="16:16" x14ac:dyDescent="0.3">
      <c r="P107153" s="83"/>
    </row>
    <row r="107154" spans="16:16" x14ac:dyDescent="0.3">
      <c r="P107154" s="83"/>
    </row>
    <row r="107155" spans="16:16" x14ac:dyDescent="0.3">
      <c r="P107155" s="83"/>
    </row>
    <row r="107156" spans="16:16" x14ac:dyDescent="0.3">
      <c r="P107156" s="83"/>
    </row>
    <row r="107157" spans="16:16" x14ac:dyDescent="0.3">
      <c r="P107157" s="83"/>
    </row>
    <row r="107158" spans="16:16" x14ac:dyDescent="0.3">
      <c r="P107158" s="83"/>
    </row>
    <row r="107159" spans="16:16" x14ac:dyDescent="0.3">
      <c r="P107159" s="83"/>
    </row>
    <row r="107160" spans="16:16" x14ac:dyDescent="0.3">
      <c r="P107160" s="83"/>
    </row>
    <row r="107161" spans="16:16" x14ac:dyDescent="0.3">
      <c r="P107161" s="83"/>
    </row>
    <row r="107162" spans="16:16" x14ac:dyDescent="0.3">
      <c r="P107162" s="83"/>
    </row>
    <row r="107163" spans="16:16" x14ac:dyDescent="0.3">
      <c r="P107163" s="83"/>
    </row>
    <row r="107164" spans="16:16" x14ac:dyDescent="0.3">
      <c r="P107164" s="83"/>
    </row>
    <row r="107165" spans="16:16" x14ac:dyDescent="0.3">
      <c r="P107165" s="83"/>
    </row>
    <row r="107166" spans="16:16" x14ac:dyDescent="0.3">
      <c r="P107166" s="83"/>
    </row>
    <row r="107167" spans="16:16" x14ac:dyDescent="0.3">
      <c r="P107167" s="83"/>
    </row>
    <row r="107168" spans="16:16" x14ac:dyDescent="0.3">
      <c r="P107168" s="83"/>
    </row>
    <row r="107169" spans="16:16" x14ac:dyDescent="0.3">
      <c r="P107169" s="83"/>
    </row>
    <row r="107170" spans="16:16" x14ac:dyDescent="0.3">
      <c r="P107170" s="83"/>
    </row>
    <row r="107171" spans="16:16" x14ac:dyDescent="0.3">
      <c r="P107171" s="83"/>
    </row>
    <row r="107172" spans="16:16" x14ac:dyDescent="0.3">
      <c r="P107172" s="83"/>
    </row>
    <row r="107173" spans="16:16" x14ac:dyDescent="0.3">
      <c r="P107173" s="83"/>
    </row>
    <row r="107174" spans="16:16" x14ac:dyDescent="0.3">
      <c r="P107174" s="83"/>
    </row>
    <row r="107175" spans="16:16" x14ac:dyDescent="0.3">
      <c r="P107175" s="83"/>
    </row>
    <row r="107176" spans="16:16" x14ac:dyDescent="0.3">
      <c r="P107176" s="83"/>
    </row>
    <row r="107177" spans="16:16" x14ac:dyDescent="0.3">
      <c r="P107177" s="83"/>
    </row>
    <row r="107178" spans="16:16" x14ac:dyDescent="0.3">
      <c r="P107178" s="83"/>
    </row>
    <row r="107179" spans="16:16" x14ac:dyDescent="0.3">
      <c r="P107179" s="83"/>
    </row>
    <row r="107180" spans="16:16" x14ac:dyDescent="0.3">
      <c r="P107180" s="83"/>
    </row>
    <row r="107181" spans="16:16" x14ac:dyDescent="0.3">
      <c r="P107181" s="83"/>
    </row>
    <row r="107182" spans="16:16" x14ac:dyDescent="0.3">
      <c r="P107182" s="83"/>
    </row>
    <row r="107183" spans="16:16" x14ac:dyDescent="0.3">
      <c r="P107183" s="83"/>
    </row>
    <row r="107184" spans="16:16" x14ac:dyDescent="0.3">
      <c r="P107184" s="83"/>
    </row>
    <row r="107185" spans="16:16" x14ac:dyDescent="0.3">
      <c r="P107185" s="83"/>
    </row>
    <row r="107186" spans="16:16" x14ac:dyDescent="0.3">
      <c r="P107186" s="83"/>
    </row>
    <row r="107187" spans="16:16" x14ac:dyDescent="0.3">
      <c r="P107187" s="83"/>
    </row>
    <row r="107188" spans="16:16" x14ac:dyDescent="0.3">
      <c r="P107188" s="83"/>
    </row>
    <row r="107189" spans="16:16" x14ac:dyDescent="0.3">
      <c r="P107189" s="83"/>
    </row>
    <row r="107190" spans="16:16" x14ac:dyDescent="0.3">
      <c r="P107190" s="83"/>
    </row>
    <row r="107191" spans="16:16" x14ac:dyDescent="0.3">
      <c r="P107191" s="83"/>
    </row>
    <row r="107192" spans="16:16" x14ac:dyDescent="0.3">
      <c r="P107192" s="83"/>
    </row>
    <row r="107193" spans="16:16" x14ac:dyDescent="0.3">
      <c r="P107193" s="83"/>
    </row>
    <row r="107194" spans="16:16" x14ac:dyDescent="0.3">
      <c r="P107194" s="83"/>
    </row>
    <row r="107195" spans="16:16" x14ac:dyDescent="0.3">
      <c r="P107195" s="83"/>
    </row>
    <row r="107196" spans="16:16" x14ac:dyDescent="0.3">
      <c r="P107196" s="83"/>
    </row>
    <row r="107197" spans="16:16" x14ac:dyDescent="0.3">
      <c r="P107197" s="83"/>
    </row>
    <row r="107198" spans="16:16" x14ac:dyDescent="0.3">
      <c r="P107198" s="83"/>
    </row>
    <row r="107199" spans="16:16" x14ac:dyDescent="0.3">
      <c r="P107199" s="83"/>
    </row>
    <row r="107200" spans="16:16" x14ac:dyDescent="0.3">
      <c r="P107200" s="83"/>
    </row>
    <row r="107201" spans="16:16" x14ac:dyDescent="0.3">
      <c r="P107201" s="83"/>
    </row>
    <row r="107202" spans="16:16" x14ac:dyDescent="0.3">
      <c r="P107202" s="83"/>
    </row>
    <row r="107203" spans="16:16" x14ac:dyDescent="0.3">
      <c r="P107203" s="83"/>
    </row>
    <row r="107204" spans="16:16" x14ac:dyDescent="0.3">
      <c r="P107204" s="83"/>
    </row>
    <row r="107205" spans="16:16" x14ac:dyDescent="0.3">
      <c r="P107205" s="83"/>
    </row>
    <row r="107206" spans="16:16" x14ac:dyDescent="0.3">
      <c r="P107206" s="83"/>
    </row>
    <row r="107207" spans="16:16" x14ac:dyDescent="0.3">
      <c r="P107207" s="83"/>
    </row>
    <row r="107208" spans="16:16" x14ac:dyDescent="0.3">
      <c r="P107208" s="83"/>
    </row>
    <row r="107209" spans="16:16" x14ac:dyDescent="0.3">
      <c r="P107209" s="83"/>
    </row>
    <row r="107210" spans="16:16" x14ac:dyDescent="0.3">
      <c r="P107210" s="83"/>
    </row>
    <row r="107211" spans="16:16" x14ac:dyDescent="0.3">
      <c r="P107211" s="83"/>
    </row>
    <row r="107212" spans="16:16" x14ac:dyDescent="0.3">
      <c r="P107212" s="83"/>
    </row>
    <row r="107213" spans="16:16" x14ac:dyDescent="0.3">
      <c r="P107213" s="83"/>
    </row>
    <row r="107214" spans="16:16" x14ac:dyDescent="0.3">
      <c r="P107214" s="83"/>
    </row>
    <row r="107215" spans="16:16" x14ac:dyDescent="0.3">
      <c r="P107215" s="83"/>
    </row>
    <row r="107216" spans="16:16" x14ac:dyDescent="0.3">
      <c r="P107216" s="83"/>
    </row>
    <row r="107217" spans="16:16" x14ac:dyDescent="0.3">
      <c r="P107217" s="83"/>
    </row>
    <row r="107218" spans="16:16" x14ac:dyDescent="0.3">
      <c r="P107218" s="83"/>
    </row>
    <row r="107219" spans="16:16" x14ac:dyDescent="0.3">
      <c r="P107219" s="83"/>
    </row>
    <row r="107220" spans="16:16" x14ac:dyDescent="0.3">
      <c r="P107220" s="83"/>
    </row>
    <row r="107221" spans="16:16" x14ac:dyDescent="0.3">
      <c r="P107221" s="83"/>
    </row>
    <row r="107222" spans="16:16" x14ac:dyDescent="0.3">
      <c r="P107222" s="83"/>
    </row>
    <row r="107223" spans="16:16" x14ac:dyDescent="0.3">
      <c r="P107223" s="83"/>
    </row>
    <row r="107224" spans="16:16" x14ac:dyDescent="0.3">
      <c r="P107224" s="83"/>
    </row>
    <row r="107225" spans="16:16" x14ac:dyDescent="0.3">
      <c r="P107225" s="83"/>
    </row>
    <row r="107226" spans="16:16" x14ac:dyDescent="0.3">
      <c r="P107226" s="83"/>
    </row>
    <row r="107227" spans="16:16" x14ac:dyDescent="0.3">
      <c r="P107227" s="83"/>
    </row>
    <row r="107228" spans="16:16" x14ac:dyDescent="0.3">
      <c r="P107228" s="83"/>
    </row>
    <row r="107229" spans="16:16" x14ac:dyDescent="0.3">
      <c r="P107229" s="83"/>
    </row>
    <row r="107230" spans="16:16" x14ac:dyDescent="0.3">
      <c r="P107230" s="83"/>
    </row>
    <row r="107231" spans="16:16" x14ac:dyDescent="0.3">
      <c r="P107231" s="83"/>
    </row>
    <row r="107232" spans="16:16" x14ac:dyDescent="0.3">
      <c r="P107232" s="83"/>
    </row>
    <row r="107233" spans="16:16" x14ac:dyDescent="0.3">
      <c r="P107233" s="83"/>
    </row>
    <row r="107234" spans="16:16" x14ac:dyDescent="0.3">
      <c r="P107234" s="83"/>
    </row>
    <row r="107235" spans="16:16" x14ac:dyDescent="0.3">
      <c r="P107235" s="83"/>
    </row>
    <row r="107236" spans="16:16" x14ac:dyDescent="0.3">
      <c r="P107236" s="83"/>
    </row>
    <row r="107237" spans="16:16" x14ac:dyDescent="0.3">
      <c r="P107237" s="83"/>
    </row>
    <row r="107238" spans="16:16" x14ac:dyDescent="0.3">
      <c r="P107238" s="83"/>
    </row>
    <row r="107239" spans="16:16" x14ac:dyDescent="0.3">
      <c r="P107239" s="83"/>
    </row>
    <row r="107240" spans="16:16" x14ac:dyDescent="0.3">
      <c r="P107240" s="83"/>
    </row>
    <row r="107241" spans="16:16" x14ac:dyDescent="0.3">
      <c r="P107241" s="83"/>
    </row>
    <row r="107242" spans="16:16" x14ac:dyDescent="0.3">
      <c r="P107242" s="83"/>
    </row>
    <row r="107243" spans="16:16" x14ac:dyDescent="0.3">
      <c r="P107243" s="83"/>
    </row>
    <row r="107244" spans="16:16" x14ac:dyDescent="0.3">
      <c r="P107244" s="83"/>
    </row>
    <row r="107245" spans="16:16" x14ac:dyDescent="0.3">
      <c r="P107245" s="83"/>
    </row>
    <row r="107246" spans="16:16" x14ac:dyDescent="0.3">
      <c r="P107246" s="83"/>
    </row>
    <row r="107247" spans="16:16" x14ac:dyDescent="0.3">
      <c r="P107247" s="83"/>
    </row>
    <row r="107248" spans="16:16" x14ac:dyDescent="0.3">
      <c r="P107248" s="83"/>
    </row>
    <row r="107249" spans="16:16" x14ac:dyDescent="0.3">
      <c r="P107249" s="83"/>
    </row>
    <row r="107250" spans="16:16" x14ac:dyDescent="0.3">
      <c r="P107250" s="83"/>
    </row>
    <row r="107251" spans="16:16" x14ac:dyDescent="0.3">
      <c r="P107251" s="83"/>
    </row>
    <row r="107252" spans="16:16" x14ac:dyDescent="0.3">
      <c r="P107252" s="83"/>
    </row>
    <row r="107253" spans="16:16" x14ac:dyDescent="0.3">
      <c r="P107253" s="83"/>
    </row>
    <row r="107254" spans="16:16" x14ac:dyDescent="0.3">
      <c r="P107254" s="83"/>
    </row>
    <row r="107255" spans="16:16" x14ac:dyDescent="0.3">
      <c r="P107255" s="83"/>
    </row>
    <row r="107256" spans="16:16" x14ac:dyDescent="0.3">
      <c r="P107256" s="83"/>
    </row>
    <row r="107257" spans="16:16" x14ac:dyDescent="0.3">
      <c r="P107257" s="83"/>
    </row>
    <row r="107258" spans="16:16" x14ac:dyDescent="0.3">
      <c r="P107258" s="83"/>
    </row>
    <row r="107259" spans="16:16" x14ac:dyDescent="0.3">
      <c r="P107259" s="83"/>
    </row>
    <row r="107260" spans="16:16" x14ac:dyDescent="0.3">
      <c r="P107260" s="83"/>
    </row>
    <row r="107261" spans="16:16" x14ac:dyDescent="0.3">
      <c r="P107261" s="83"/>
    </row>
    <row r="107262" spans="16:16" x14ac:dyDescent="0.3">
      <c r="P107262" s="83"/>
    </row>
    <row r="107263" spans="16:16" x14ac:dyDescent="0.3">
      <c r="P107263" s="83"/>
    </row>
    <row r="107264" spans="16:16" x14ac:dyDescent="0.3">
      <c r="P107264" s="83"/>
    </row>
    <row r="107265" spans="16:16" x14ac:dyDescent="0.3">
      <c r="P107265" s="83"/>
    </row>
    <row r="107266" spans="16:16" x14ac:dyDescent="0.3">
      <c r="P107266" s="83"/>
    </row>
    <row r="107267" spans="16:16" x14ac:dyDescent="0.3">
      <c r="P107267" s="83"/>
    </row>
    <row r="107268" spans="16:16" x14ac:dyDescent="0.3">
      <c r="P107268" s="83"/>
    </row>
    <row r="107269" spans="16:16" x14ac:dyDescent="0.3">
      <c r="P107269" s="83"/>
    </row>
    <row r="107270" spans="16:16" x14ac:dyDescent="0.3">
      <c r="P107270" s="83"/>
    </row>
    <row r="107271" spans="16:16" x14ac:dyDescent="0.3">
      <c r="P107271" s="83"/>
    </row>
    <row r="107272" spans="16:16" x14ac:dyDescent="0.3">
      <c r="P107272" s="83"/>
    </row>
    <row r="107273" spans="16:16" x14ac:dyDescent="0.3">
      <c r="P107273" s="83"/>
    </row>
    <row r="107274" spans="16:16" x14ac:dyDescent="0.3">
      <c r="P107274" s="83"/>
    </row>
    <row r="107275" spans="16:16" x14ac:dyDescent="0.3">
      <c r="P107275" s="83"/>
    </row>
    <row r="107276" spans="16:16" x14ac:dyDescent="0.3">
      <c r="P107276" s="83"/>
    </row>
    <row r="107277" spans="16:16" x14ac:dyDescent="0.3">
      <c r="P107277" s="83"/>
    </row>
    <row r="107278" spans="16:16" x14ac:dyDescent="0.3">
      <c r="P107278" s="83"/>
    </row>
    <row r="107279" spans="16:16" x14ac:dyDescent="0.3">
      <c r="P107279" s="83"/>
    </row>
    <row r="107280" spans="16:16" x14ac:dyDescent="0.3">
      <c r="P107280" s="83"/>
    </row>
    <row r="107281" spans="16:16" x14ac:dyDescent="0.3">
      <c r="P107281" s="83"/>
    </row>
    <row r="107282" spans="16:16" x14ac:dyDescent="0.3">
      <c r="P107282" s="83"/>
    </row>
    <row r="107283" spans="16:16" x14ac:dyDescent="0.3">
      <c r="P107283" s="83"/>
    </row>
    <row r="107284" spans="16:16" x14ac:dyDescent="0.3">
      <c r="P107284" s="83"/>
    </row>
    <row r="107285" spans="16:16" x14ac:dyDescent="0.3">
      <c r="P107285" s="83"/>
    </row>
    <row r="107286" spans="16:16" x14ac:dyDescent="0.3">
      <c r="P107286" s="83"/>
    </row>
    <row r="107287" spans="16:16" x14ac:dyDescent="0.3">
      <c r="P107287" s="83"/>
    </row>
    <row r="107288" spans="16:16" x14ac:dyDescent="0.3">
      <c r="P107288" s="83"/>
    </row>
    <row r="107289" spans="16:16" x14ac:dyDescent="0.3">
      <c r="P107289" s="83"/>
    </row>
    <row r="107290" spans="16:16" x14ac:dyDescent="0.3">
      <c r="P107290" s="83"/>
    </row>
    <row r="107291" spans="16:16" x14ac:dyDescent="0.3">
      <c r="P107291" s="83"/>
    </row>
    <row r="107292" spans="16:16" x14ac:dyDescent="0.3">
      <c r="P107292" s="83"/>
    </row>
    <row r="107293" spans="16:16" x14ac:dyDescent="0.3">
      <c r="P107293" s="83"/>
    </row>
    <row r="107294" spans="16:16" x14ac:dyDescent="0.3">
      <c r="P107294" s="83"/>
    </row>
    <row r="107295" spans="16:16" x14ac:dyDescent="0.3">
      <c r="P107295" s="83"/>
    </row>
    <row r="107296" spans="16:16" x14ac:dyDescent="0.3">
      <c r="P107296" s="83"/>
    </row>
    <row r="107297" spans="16:16" x14ac:dyDescent="0.3">
      <c r="P107297" s="83"/>
    </row>
    <row r="107298" spans="16:16" x14ac:dyDescent="0.3">
      <c r="P107298" s="83"/>
    </row>
    <row r="107299" spans="16:16" x14ac:dyDescent="0.3">
      <c r="P107299" s="83"/>
    </row>
    <row r="107300" spans="16:16" x14ac:dyDescent="0.3">
      <c r="P107300" s="83"/>
    </row>
    <row r="107301" spans="16:16" x14ac:dyDescent="0.3">
      <c r="P107301" s="83"/>
    </row>
    <row r="107302" spans="16:16" x14ac:dyDescent="0.3">
      <c r="P107302" s="83"/>
    </row>
    <row r="107303" spans="16:16" x14ac:dyDescent="0.3">
      <c r="P107303" s="83"/>
    </row>
    <row r="107304" spans="16:16" x14ac:dyDescent="0.3">
      <c r="P107304" s="83"/>
    </row>
    <row r="107305" spans="16:16" x14ac:dyDescent="0.3">
      <c r="P107305" s="83"/>
    </row>
    <row r="107306" spans="16:16" x14ac:dyDescent="0.3">
      <c r="P107306" s="83"/>
    </row>
    <row r="107307" spans="16:16" x14ac:dyDescent="0.3">
      <c r="P107307" s="83"/>
    </row>
    <row r="107308" spans="16:16" x14ac:dyDescent="0.3">
      <c r="P107308" s="83"/>
    </row>
    <row r="107309" spans="16:16" x14ac:dyDescent="0.3">
      <c r="P107309" s="83"/>
    </row>
    <row r="107310" spans="16:16" x14ac:dyDescent="0.3">
      <c r="P107310" s="83"/>
    </row>
    <row r="107311" spans="16:16" x14ac:dyDescent="0.3">
      <c r="P107311" s="83"/>
    </row>
    <row r="107312" spans="16:16" x14ac:dyDescent="0.3">
      <c r="P107312" s="83"/>
    </row>
    <row r="107313" spans="16:16" x14ac:dyDescent="0.3">
      <c r="P107313" s="83"/>
    </row>
    <row r="107314" spans="16:16" x14ac:dyDescent="0.3">
      <c r="P107314" s="83"/>
    </row>
    <row r="107315" spans="16:16" x14ac:dyDescent="0.3">
      <c r="P107315" s="83"/>
    </row>
    <row r="107316" spans="16:16" x14ac:dyDescent="0.3">
      <c r="P107316" s="83"/>
    </row>
    <row r="107317" spans="16:16" x14ac:dyDescent="0.3">
      <c r="P107317" s="83"/>
    </row>
    <row r="107318" spans="16:16" x14ac:dyDescent="0.3">
      <c r="P107318" s="83"/>
    </row>
    <row r="107319" spans="16:16" x14ac:dyDescent="0.3">
      <c r="P107319" s="83"/>
    </row>
    <row r="107320" spans="16:16" x14ac:dyDescent="0.3">
      <c r="P107320" s="83"/>
    </row>
    <row r="107321" spans="16:16" x14ac:dyDescent="0.3">
      <c r="P107321" s="83"/>
    </row>
    <row r="107322" spans="16:16" x14ac:dyDescent="0.3">
      <c r="P107322" s="83"/>
    </row>
    <row r="107323" spans="16:16" x14ac:dyDescent="0.3">
      <c r="P107323" s="83"/>
    </row>
    <row r="107324" spans="16:16" x14ac:dyDescent="0.3">
      <c r="P107324" s="83"/>
    </row>
    <row r="107325" spans="16:16" x14ac:dyDescent="0.3">
      <c r="P107325" s="83"/>
    </row>
    <row r="107326" spans="16:16" x14ac:dyDescent="0.3">
      <c r="P107326" s="83"/>
    </row>
    <row r="107327" spans="16:16" x14ac:dyDescent="0.3">
      <c r="P107327" s="83"/>
    </row>
    <row r="107328" spans="16:16" x14ac:dyDescent="0.3">
      <c r="P107328" s="83"/>
    </row>
    <row r="107329" spans="16:16" x14ac:dyDescent="0.3">
      <c r="P107329" s="83"/>
    </row>
    <row r="107330" spans="16:16" x14ac:dyDescent="0.3">
      <c r="P107330" s="83"/>
    </row>
    <row r="107331" spans="16:16" x14ac:dyDescent="0.3">
      <c r="P107331" s="83"/>
    </row>
    <row r="107332" spans="16:16" x14ac:dyDescent="0.3">
      <c r="P107332" s="83"/>
    </row>
    <row r="107333" spans="16:16" x14ac:dyDescent="0.3">
      <c r="P107333" s="83"/>
    </row>
    <row r="107334" spans="16:16" x14ac:dyDescent="0.3">
      <c r="P107334" s="83"/>
    </row>
    <row r="107335" spans="16:16" x14ac:dyDescent="0.3">
      <c r="P107335" s="83"/>
    </row>
    <row r="107336" spans="16:16" x14ac:dyDescent="0.3">
      <c r="P107336" s="83"/>
    </row>
    <row r="107337" spans="16:16" x14ac:dyDescent="0.3">
      <c r="P107337" s="83"/>
    </row>
    <row r="107338" spans="16:16" x14ac:dyDescent="0.3">
      <c r="P107338" s="83"/>
    </row>
    <row r="107339" spans="16:16" x14ac:dyDescent="0.3">
      <c r="P107339" s="83"/>
    </row>
    <row r="107340" spans="16:16" x14ac:dyDescent="0.3">
      <c r="P107340" s="83"/>
    </row>
    <row r="107341" spans="16:16" x14ac:dyDescent="0.3">
      <c r="P107341" s="83"/>
    </row>
    <row r="107342" spans="16:16" x14ac:dyDescent="0.3">
      <c r="P107342" s="83"/>
    </row>
    <row r="107343" spans="16:16" x14ac:dyDescent="0.3">
      <c r="P107343" s="83"/>
    </row>
    <row r="107344" spans="16:16" x14ac:dyDescent="0.3">
      <c r="P107344" s="83"/>
    </row>
    <row r="107345" spans="16:16" x14ac:dyDescent="0.3">
      <c r="P107345" s="83"/>
    </row>
    <row r="107346" spans="16:16" x14ac:dyDescent="0.3">
      <c r="P107346" s="83"/>
    </row>
    <row r="107347" spans="16:16" x14ac:dyDescent="0.3">
      <c r="P107347" s="83"/>
    </row>
    <row r="107348" spans="16:16" x14ac:dyDescent="0.3">
      <c r="P107348" s="83"/>
    </row>
    <row r="107349" spans="16:16" x14ac:dyDescent="0.3">
      <c r="P107349" s="83"/>
    </row>
    <row r="107350" spans="16:16" x14ac:dyDescent="0.3">
      <c r="P107350" s="83"/>
    </row>
    <row r="107351" spans="16:16" x14ac:dyDescent="0.3">
      <c r="P107351" s="83"/>
    </row>
    <row r="107352" spans="16:16" x14ac:dyDescent="0.3">
      <c r="P107352" s="83"/>
    </row>
    <row r="107353" spans="16:16" x14ac:dyDescent="0.3">
      <c r="P107353" s="83"/>
    </row>
    <row r="107354" spans="16:16" x14ac:dyDescent="0.3">
      <c r="P107354" s="83"/>
    </row>
    <row r="107355" spans="16:16" x14ac:dyDescent="0.3">
      <c r="P107355" s="83"/>
    </row>
    <row r="107356" spans="16:16" x14ac:dyDescent="0.3">
      <c r="P107356" s="83"/>
    </row>
    <row r="107357" spans="16:16" x14ac:dyDescent="0.3">
      <c r="P107357" s="83"/>
    </row>
    <row r="107358" spans="16:16" x14ac:dyDescent="0.3">
      <c r="P107358" s="83"/>
    </row>
    <row r="107359" spans="16:16" x14ac:dyDescent="0.3">
      <c r="P107359" s="83"/>
    </row>
    <row r="107360" spans="16:16" x14ac:dyDescent="0.3">
      <c r="P107360" s="83"/>
    </row>
    <row r="107361" spans="16:16" x14ac:dyDescent="0.3">
      <c r="P107361" s="83"/>
    </row>
    <row r="107362" spans="16:16" x14ac:dyDescent="0.3">
      <c r="P107362" s="83"/>
    </row>
    <row r="107363" spans="16:16" x14ac:dyDescent="0.3">
      <c r="P107363" s="83"/>
    </row>
    <row r="107364" spans="16:16" x14ac:dyDescent="0.3">
      <c r="P107364" s="83"/>
    </row>
    <row r="107365" spans="16:16" x14ac:dyDescent="0.3">
      <c r="P107365" s="83"/>
    </row>
    <row r="107366" spans="16:16" x14ac:dyDescent="0.3">
      <c r="P107366" s="83"/>
    </row>
    <row r="107367" spans="16:16" x14ac:dyDescent="0.3">
      <c r="P107367" s="83"/>
    </row>
    <row r="107368" spans="16:16" x14ac:dyDescent="0.3">
      <c r="P107368" s="83"/>
    </row>
    <row r="107369" spans="16:16" x14ac:dyDescent="0.3">
      <c r="P107369" s="83"/>
    </row>
    <row r="107370" spans="16:16" x14ac:dyDescent="0.3">
      <c r="P107370" s="83"/>
    </row>
    <row r="107371" spans="16:16" x14ac:dyDescent="0.3">
      <c r="P107371" s="83"/>
    </row>
    <row r="107372" spans="16:16" x14ac:dyDescent="0.3">
      <c r="P107372" s="83"/>
    </row>
    <row r="107373" spans="16:16" x14ac:dyDescent="0.3">
      <c r="P107373" s="83"/>
    </row>
    <row r="107374" spans="16:16" x14ac:dyDescent="0.3">
      <c r="P107374" s="83"/>
    </row>
    <row r="107375" spans="16:16" x14ac:dyDescent="0.3">
      <c r="P107375" s="83"/>
    </row>
    <row r="107376" spans="16:16" x14ac:dyDescent="0.3">
      <c r="P107376" s="83"/>
    </row>
    <row r="107377" spans="16:16" x14ac:dyDescent="0.3">
      <c r="P107377" s="83"/>
    </row>
    <row r="107378" spans="16:16" x14ac:dyDescent="0.3">
      <c r="P107378" s="83"/>
    </row>
    <row r="107379" spans="16:16" x14ac:dyDescent="0.3">
      <c r="P107379" s="83"/>
    </row>
    <row r="107380" spans="16:16" x14ac:dyDescent="0.3">
      <c r="P107380" s="83"/>
    </row>
    <row r="107381" spans="16:16" x14ac:dyDescent="0.3">
      <c r="P107381" s="83"/>
    </row>
    <row r="107382" spans="16:16" x14ac:dyDescent="0.3">
      <c r="P107382" s="83"/>
    </row>
    <row r="107383" spans="16:16" x14ac:dyDescent="0.3">
      <c r="P107383" s="83"/>
    </row>
    <row r="107384" spans="16:16" x14ac:dyDescent="0.3">
      <c r="P107384" s="83"/>
    </row>
    <row r="107385" spans="16:16" x14ac:dyDescent="0.3">
      <c r="P107385" s="83"/>
    </row>
    <row r="107386" spans="16:16" x14ac:dyDescent="0.3">
      <c r="P107386" s="83"/>
    </row>
    <row r="107387" spans="16:16" x14ac:dyDescent="0.3">
      <c r="P107387" s="83"/>
    </row>
    <row r="107388" spans="16:16" x14ac:dyDescent="0.3">
      <c r="P107388" s="83"/>
    </row>
    <row r="107389" spans="16:16" x14ac:dyDescent="0.3">
      <c r="P107389" s="83"/>
    </row>
    <row r="107390" spans="16:16" x14ac:dyDescent="0.3">
      <c r="P107390" s="83"/>
    </row>
    <row r="107391" spans="16:16" x14ac:dyDescent="0.3">
      <c r="P107391" s="83"/>
    </row>
    <row r="107392" spans="16:16" x14ac:dyDescent="0.3">
      <c r="P107392" s="83"/>
    </row>
    <row r="107393" spans="16:16" x14ac:dyDescent="0.3">
      <c r="P107393" s="83"/>
    </row>
    <row r="107394" spans="16:16" x14ac:dyDescent="0.3">
      <c r="P107394" s="83"/>
    </row>
    <row r="107395" spans="16:16" x14ac:dyDescent="0.3">
      <c r="P107395" s="83"/>
    </row>
    <row r="107396" spans="16:16" x14ac:dyDescent="0.3">
      <c r="P107396" s="83"/>
    </row>
    <row r="107397" spans="16:16" x14ac:dyDescent="0.3">
      <c r="P107397" s="83"/>
    </row>
    <row r="107398" spans="16:16" x14ac:dyDescent="0.3">
      <c r="P107398" s="83"/>
    </row>
    <row r="107399" spans="16:16" x14ac:dyDescent="0.3">
      <c r="P107399" s="83"/>
    </row>
    <row r="107400" spans="16:16" x14ac:dyDescent="0.3">
      <c r="P107400" s="83"/>
    </row>
    <row r="107401" spans="16:16" x14ac:dyDescent="0.3">
      <c r="P107401" s="83"/>
    </row>
    <row r="107402" spans="16:16" x14ac:dyDescent="0.3">
      <c r="P107402" s="83"/>
    </row>
    <row r="107403" spans="16:16" x14ac:dyDescent="0.3">
      <c r="P107403" s="83"/>
    </row>
    <row r="107404" spans="16:16" x14ac:dyDescent="0.3">
      <c r="P107404" s="83"/>
    </row>
    <row r="107405" spans="16:16" x14ac:dyDescent="0.3">
      <c r="P107405" s="83"/>
    </row>
    <row r="107406" spans="16:16" x14ac:dyDescent="0.3">
      <c r="P107406" s="83"/>
    </row>
    <row r="107407" spans="16:16" x14ac:dyDescent="0.3">
      <c r="P107407" s="83"/>
    </row>
    <row r="107408" spans="16:16" x14ac:dyDescent="0.3">
      <c r="P107408" s="83"/>
    </row>
    <row r="107409" spans="16:16" x14ac:dyDescent="0.3">
      <c r="P107409" s="83"/>
    </row>
    <row r="107410" spans="16:16" x14ac:dyDescent="0.3">
      <c r="P107410" s="83"/>
    </row>
    <row r="107411" spans="16:16" x14ac:dyDescent="0.3">
      <c r="P107411" s="83"/>
    </row>
    <row r="107412" spans="16:16" x14ac:dyDescent="0.3">
      <c r="P107412" s="83"/>
    </row>
    <row r="107413" spans="16:16" x14ac:dyDescent="0.3">
      <c r="P107413" s="83"/>
    </row>
    <row r="107414" spans="16:16" x14ac:dyDescent="0.3">
      <c r="P107414" s="83"/>
    </row>
    <row r="107415" spans="16:16" x14ac:dyDescent="0.3">
      <c r="P107415" s="83"/>
    </row>
    <row r="107416" spans="16:16" x14ac:dyDescent="0.3">
      <c r="P107416" s="83"/>
    </row>
    <row r="107417" spans="16:16" x14ac:dyDescent="0.3">
      <c r="P107417" s="83"/>
    </row>
    <row r="107418" spans="16:16" x14ac:dyDescent="0.3">
      <c r="P107418" s="83"/>
    </row>
    <row r="107419" spans="16:16" x14ac:dyDescent="0.3">
      <c r="P107419" s="83"/>
    </row>
    <row r="107420" spans="16:16" x14ac:dyDescent="0.3">
      <c r="P107420" s="83"/>
    </row>
    <row r="107421" spans="16:16" x14ac:dyDescent="0.3">
      <c r="P107421" s="83"/>
    </row>
    <row r="107422" spans="16:16" x14ac:dyDescent="0.3">
      <c r="P107422" s="83"/>
    </row>
    <row r="107423" spans="16:16" x14ac:dyDescent="0.3">
      <c r="P107423" s="83"/>
    </row>
    <row r="107424" spans="16:16" x14ac:dyDescent="0.3">
      <c r="P107424" s="83"/>
    </row>
    <row r="107425" spans="16:16" x14ac:dyDescent="0.3">
      <c r="P107425" s="83"/>
    </row>
    <row r="107426" spans="16:16" x14ac:dyDescent="0.3">
      <c r="P107426" s="83"/>
    </row>
    <row r="107427" spans="16:16" x14ac:dyDescent="0.3">
      <c r="P107427" s="83"/>
    </row>
    <row r="107428" spans="16:16" x14ac:dyDescent="0.3">
      <c r="P107428" s="83"/>
    </row>
    <row r="107429" spans="16:16" x14ac:dyDescent="0.3">
      <c r="P107429" s="83"/>
    </row>
    <row r="107430" spans="16:16" x14ac:dyDescent="0.3">
      <c r="P107430" s="83"/>
    </row>
    <row r="107431" spans="16:16" x14ac:dyDescent="0.3">
      <c r="P107431" s="83"/>
    </row>
    <row r="107432" spans="16:16" x14ac:dyDescent="0.3">
      <c r="P107432" s="83"/>
    </row>
    <row r="107433" spans="16:16" x14ac:dyDescent="0.3">
      <c r="P107433" s="83"/>
    </row>
    <row r="107434" spans="16:16" x14ac:dyDescent="0.3">
      <c r="P107434" s="83"/>
    </row>
    <row r="107435" spans="16:16" x14ac:dyDescent="0.3">
      <c r="P107435" s="83"/>
    </row>
    <row r="107436" spans="16:16" x14ac:dyDescent="0.3">
      <c r="P107436" s="83"/>
    </row>
    <row r="107437" spans="16:16" x14ac:dyDescent="0.3">
      <c r="P107437" s="83"/>
    </row>
    <row r="107438" spans="16:16" x14ac:dyDescent="0.3">
      <c r="P107438" s="83"/>
    </row>
    <row r="107439" spans="16:16" x14ac:dyDescent="0.3">
      <c r="P107439" s="83"/>
    </row>
    <row r="107440" spans="16:16" x14ac:dyDescent="0.3">
      <c r="P107440" s="83"/>
    </row>
    <row r="107441" spans="16:16" x14ac:dyDescent="0.3">
      <c r="P107441" s="83"/>
    </row>
    <row r="107442" spans="16:16" x14ac:dyDescent="0.3">
      <c r="P107442" s="83"/>
    </row>
    <row r="107443" spans="16:16" x14ac:dyDescent="0.3">
      <c r="P107443" s="83"/>
    </row>
    <row r="107444" spans="16:16" x14ac:dyDescent="0.3">
      <c r="P107444" s="83"/>
    </row>
    <row r="107445" spans="16:16" x14ac:dyDescent="0.3">
      <c r="P107445" s="83"/>
    </row>
    <row r="107446" spans="16:16" x14ac:dyDescent="0.3">
      <c r="P107446" s="83"/>
    </row>
    <row r="107447" spans="16:16" x14ac:dyDescent="0.3">
      <c r="P107447" s="83"/>
    </row>
    <row r="107448" spans="16:16" x14ac:dyDescent="0.3">
      <c r="P107448" s="83"/>
    </row>
    <row r="107449" spans="16:16" x14ac:dyDescent="0.3">
      <c r="P107449" s="83"/>
    </row>
    <row r="107450" spans="16:16" x14ac:dyDescent="0.3">
      <c r="P107450" s="83"/>
    </row>
    <row r="107451" spans="16:16" x14ac:dyDescent="0.3">
      <c r="P107451" s="83"/>
    </row>
    <row r="107452" spans="16:16" x14ac:dyDescent="0.3">
      <c r="P107452" s="83"/>
    </row>
    <row r="107453" spans="16:16" x14ac:dyDescent="0.3">
      <c r="P107453" s="83"/>
    </row>
    <row r="107454" spans="16:16" x14ac:dyDescent="0.3">
      <c r="P107454" s="83"/>
    </row>
    <row r="107455" spans="16:16" x14ac:dyDescent="0.3">
      <c r="P107455" s="83"/>
    </row>
    <row r="107456" spans="16:16" x14ac:dyDescent="0.3">
      <c r="P107456" s="83"/>
    </row>
    <row r="107457" spans="16:16" x14ac:dyDescent="0.3">
      <c r="P107457" s="83"/>
    </row>
    <row r="107458" spans="16:16" x14ac:dyDescent="0.3">
      <c r="P107458" s="83"/>
    </row>
    <row r="107459" spans="16:16" x14ac:dyDescent="0.3">
      <c r="P107459" s="83"/>
    </row>
    <row r="107460" spans="16:16" x14ac:dyDescent="0.3">
      <c r="P107460" s="83"/>
    </row>
    <row r="107461" spans="16:16" x14ac:dyDescent="0.3">
      <c r="P107461" s="83"/>
    </row>
    <row r="107462" spans="16:16" x14ac:dyDescent="0.3">
      <c r="P107462" s="83"/>
    </row>
    <row r="107463" spans="16:16" x14ac:dyDescent="0.3">
      <c r="P107463" s="83"/>
    </row>
    <row r="107464" spans="16:16" x14ac:dyDescent="0.3">
      <c r="P107464" s="83"/>
    </row>
    <row r="107465" spans="16:16" x14ac:dyDescent="0.3">
      <c r="P107465" s="83"/>
    </row>
    <row r="107466" spans="16:16" x14ac:dyDescent="0.3">
      <c r="P107466" s="83"/>
    </row>
    <row r="107467" spans="16:16" x14ac:dyDescent="0.3">
      <c r="P107467" s="83"/>
    </row>
    <row r="107468" spans="16:16" x14ac:dyDescent="0.3">
      <c r="P107468" s="83"/>
    </row>
    <row r="107469" spans="16:16" x14ac:dyDescent="0.3">
      <c r="P107469" s="83"/>
    </row>
    <row r="107470" spans="16:16" x14ac:dyDescent="0.3">
      <c r="P107470" s="83"/>
    </row>
    <row r="107471" spans="16:16" x14ac:dyDescent="0.3">
      <c r="P107471" s="83"/>
    </row>
    <row r="107472" spans="16:16" x14ac:dyDescent="0.3">
      <c r="P107472" s="83"/>
    </row>
    <row r="107473" spans="16:16" x14ac:dyDescent="0.3">
      <c r="P107473" s="83"/>
    </row>
    <row r="107474" spans="16:16" x14ac:dyDescent="0.3">
      <c r="P107474" s="83"/>
    </row>
    <row r="107475" spans="16:16" x14ac:dyDescent="0.3">
      <c r="P107475" s="83"/>
    </row>
    <row r="107476" spans="16:16" x14ac:dyDescent="0.3">
      <c r="P107476" s="83"/>
    </row>
    <row r="107477" spans="16:16" x14ac:dyDescent="0.3">
      <c r="P107477" s="83"/>
    </row>
    <row r="107478" spans="16:16" x14ac:dyDescent="0.3">
      <c r="P107478" s="83"/>
    </row>
    <row r="107479" spans="16:16" x14ac:dyDescent="0.3">
      <c r="P107479" s="83"/>
    </row>
    <row r="107480" spans="16:16" x14ac:dyDescent="0.3">
      <c r="P107480" s="83"/>
    </row>
    <row r="107481" spans="16:16" x14ac:dyDescent="0.3">
      <c r="P107481" s="83"/>
    </row>
    <row r="107482" spans="16:16" x14ac:dyDescent="0.3">
      <c r="P107482" s="83"/>
    </row>
    <row r="107483" spans="16:16" x14ac:dyDescent="0.3">
      <c r="P107483" s="83"/>
    </row>
    <row r="107484" spans="16:16" x14ac:dyDescent="0.3">
      <c r="P107484" s="83"/>
    </row>
    <row r="107485" spans="16:16" x14ac:dyDescent="0.3">
      <c r="P107485" s="83"/>
    </row>
    <row r="107486" spans="16:16" x14ac:dyDescent="0.3">
      <c r="P107486" s="83"/>
    </row>
    <row r="107487" spans="16:16" x14ac:dyDescent="0.3">
      <c r="P107487" s="83"/>
    </row>
    <row r="107488" spans="16:16" x14ac:dyDescent="0.3">
      <c r="P107488" s="83"/>
    </row>
    <row r="107489" spans="16:16" x14ac:dyDescent="0.3">
      <c r="P107489" s="83"/>
    </row>
    <row r="107490" spans="16:16" x14ac:dyDescent="0.3">
      <c r="P107490" s="83"/>
    </row>
    <row r="107491" spans="16:16" x14ac:dyDescent="0.3">
      <c r="P107491" s="83"/>
    </row>
    <row r="107492" spans="16:16" x14ac:dyDescent="0.3">
      <c r="P107492" s="83"/>
    </row>
    <row r="107493" spans="16:16" x14ac:dyDescent="0.3">
      <c r="P107493" s="83"/>
    </row>
    <row r="107494" spans="16:16" x14ac:dyDescent="0.3">
      <c r="P107494" s="83"/>
    </row>
    <row r="107495" spans="16:16" x14ac:dyDescent="0.3">
      <c r="P107495" s="83"/>
    </row>
    <row r="107496" spans="16:16" x14ac:dyDescent="0.3">
      <c r="P107496" s="83"/>
    </row>
    <row r="107497" spans="16:16" x14ac:dyDescent="0.3">
      <c r="P107497" s="83"/>
    </row>
    <row r="107498" spans="16:16" x14ac:dyDescent="0.3">
      <c r="P107498" s="83"/>
    </row>
    <row r="107499" spans="16:16" x14ac:dyDescent="0.3">
      <c r="P107499" s="83"/>
    </row>
    <row r="107500" spans="16:16" x14ac:dyDescent="0.3">
      <c r="P107500" s="83"/>
    </row>
    <row r="107501" spans="16:16" x14ac:dyDescent="0.3">
      <c r="P107501" s="83"/>
    </row>
    <row r="107502" spans="16:16" x14ac:dyDescent="0.3">
      <c r="P107502" s="83"/>
    </row>
    <row r="107503" spans="16:16" x14ac:dyDescent="0.3">
      <c r="P107503" s="83"/>
    </row>
    <row r="107504" spans="16:16" x14ac:dyDescent="0.3">
      <c r="P107504" s="83"/>
    </row>
    <row r="107505" spans="16:16" x14ac:dyDescent="0.3">
      <c r="P107505" s="83"/>
    </row>
    <row r="107506" spans="16:16" x14ac:dyDescent="0.3">
      <c r="P107506" s="83"/>
    </row>
    <row r="107507" spans="16:16" x14ac:dyDescent="0.3">
      <c r="P107507" s="83"/>
    </row>
    <row r="107508" spans="16:16" x14ac:dyDescent="0.3">
      <c r="P107508" s="83"/>
    </row>
    <row r="107509" spans="16:16" x14ac:dyDescent="0.3">
      <c r="P107509" s="83"/>
    </row>
    <row r="107510" spans="16:16" x14ac:dyDescent="0.3">
      <c r="P107510" s="83"/>
    </row>
    <row r="107511" spans="16:16" x14ac:dyDescent="0.3">
      <c r="P107511" s="83"/>
    </row>
    <row r="107512" spans="16:16" x14ac:dyDescent="0.3">
      <c r="P107512" s="83"/>
    </row>
    <row r="107513" spans="16:16" x14ac:dyDescent="0.3">
      <c r="P107513" s="83"/>
    </row>
    <row r="107514" spans="16:16" x14ac:dyDescent="0.3">
      <c r="P107514" s="83"/>
    </row>
    <row r="107515" spans="16:16" x14ac:dyDescent="0.3">
      <c r="P107515" s="83"/>
    </row>
    <row r="107516" spans="16:16" x14ac:dyDescent="0.3">
      <c r="P107516" s="83"/>
    </row>
    <row r="107517" spans="16:16" x14ac:dyDescent="0.3">
      <c r="P107517" s="83"/>
    </row>
    <row r="107518" spans="16:16" x14ac:dyDescent="0.3">
      <c r="P107518" s="83"/>
    </row>
    <row r="107519" spans="16:16" x14ac:dyDescent="0.3">
      <c r="P107519" s="83"/>
    </row>
    <row r="107520" spans="16:16" x14ac:dyDescent="0.3">
      <c r="P107520" s="83"/>
    </row>
    <row r="107521" spans="16:16" x14ac:dyDescent="0.3">
      <c r="P107521" s="83"/>
    </row>
    <row r="107522" spans="16:16" x14ac:dyDescent="0.3">
      <c r="P107522" s="83"/>
    </row>
    <row r="107523" spans="16:16" x14ac:dyDescent="0.3">
      <c r="P107523" s="83"/>
    </row>
    <row r="107524" spans="16:16" x14ac:dyDescent="0.3">
      <c r="P107524" s="83"/>
    </row>
    <row r="107525" spans="16:16" x14ac:dyDescent="0.3">
      <c r="P107525" s="83"/>
    </row>
    <row r="107526" spans="16:16" x14ac:dyDescent="0.3">
      <c r="P107526" s="83"/>
    </row>
    <row r="107527" spans="16:16" x14ac:dyDescent="0.3">
      <c r="P107527" s="83"/>
    </row>
    <row r="107528" spans="16:16" x14ac:dyDescent="0.3">
      <c r="P107528" s="83"/>
    </row>
    <row r="107529" spans="16:16" x14ac:dyDescent="0.3">
      <c r="P107529" s="83"/>
    </row>
    <row r="107530" spans="16:16" x14ac:dyDescent="0.3">
      <c r="P107530" s="83"/>
    </row>
    <row r="107531" spans="16:16" x14ac:dyDescent="0.3">
      <c r="P107531" s="83"/>
    </row>
    <row r="107532" spans="16:16" x14ac:dyDescent="0.3">
      <c r="P107532" s="83"/>
    </row>
    <row r="107533" spans="16:16" x14ac:dyDescent="0.3">
      <c r="P107533" s="83"/>
    </row>
    <row r="107534" spans="16:16" x14ac:dyDescent="0.3">
      <c r="P107534" s="83"/>
    </row>
    <row r="107535" spans="16:16" x14ac:dyDescent="0.3">
      <c r="P107535" s="83"/>
    </row>
    <row r="107536" spans="16:16" x14ac:dyDescent="0.3">
      <c r="P107536" s="83"/>
    </row>
    <row r="107537" spans="16:16" x14ac:dyDescent="0.3">
      <c r="P107537" s="83"/>
    </row>
    <row r="107538" spans="16:16" x14ac:dyDescent="0.3">
      <c r="P107538" s="83"/>
    </row>
    <row r="107539" spans="16:16" x14ac:dyDescent="0.3">
      <c r="P107539" s="83"/>
    </row>
    <row r="107540" spans="16:16" x14ac:dyDescent="0.3">
      <c r="P107540" s="83"/>
    </row>
    <row r="107541" spans="16:16" x14ac:dyDescent="0.3">
      <c r="P107541" s="83"/>
    </row>
    <row r="107542" spans="16:16" x14ac:dyDescent="0.3">
      <c r="P107542" s="83"/>
    </row>
    <row r="107543" spans="16:16" x14ac:dyDescent="0.3">
      <c r="P107543" s="83"/>
    </row>
    <row r="107544" spans="16:16" x14ac:dyDescent="0.3">
      <c r="P107544" s="83"/>
    </row>
    <row r="107545" spans="16:16" x14ac:dyDescent="0.3">
      <c r="P107545" s="83"/>
    </row>
    <row r="107546" spans="16:16" x14ac:dyDescent="0.3">
      <c r="P107546" s="83"/>
    </row>
    <row r="107547" spans="16:16" x14ac:dyDescent="0.3">
      <c r="P107547" s="83"/>
    </row>
    <row r="107548" spans="16:16" x14ac:dyDescent="0.3">
      <c r="P107548" s="83"/>
    </row>
    <row r="107549" spans="16:16" x14ac:dyDescent="0.3">
      <c r="P107549" s="83"/>
    </row>
    <row r="107550" spans="16:16" x14ac:dyDescent="0.3">
      <c r="P107550" s="83"/>
    </row>
    <row r="107551" spans="16:16" x14ac:dyDescent="0.3">
      <c r="P107551" s="83"/>
    </row>
    <row r="107552" spans="16:16" x14ac:dyDescent="0.3">
      <c r="P107552" s="83"/>
    </row>
    <row r="107553" spans="16:16" x14ac:dyDescent="0.3">
      <c r="P107553" s="83"/>
    </row>
    <row r="107554" spans="16:16" x14ac:dyDescent="0.3">
      <c r="P107554" s="83"/>
    </row>
    <row r="107555" spans="16:16" x14ac:dyDescent="0.3">
      <c r="P107555" s="83"/>
    </row>
    <row r="107556" spans="16:16" x14ac:dyDescent="0.3">
      <c r="P107556" s="83"/>
    </row>
    <row r="107557" spans="16:16" x14ac:dyDescent="0.3">
      <c r="P107557" s="83"/>
    </row>
    <row r="107558" spans="16:16" x14ac:dyDescent="0.3">
      <c r="P107558" s="83"/>
    </row>
    <row r="107559" spans="16:16" x14ac:dyDescent="0.3">
      <c r="P107559" s="83"/>
    </row>
    <row r="107560" spans="16:16" x14ac:dyDescent="0.3">
      <c r="P107560" s="83"/>
    </row>
    <row r="107561" spans="16:16" x14ac:dyDescent="0.3">
      <c r="P107561" s="83"/>
    </row>
    <row r="107562" spans="16:16" x14ac:dyDescent="0.3">
      <c r="P107562" s="83"/>
    </row>
    <row r="107563" spans="16:16" x14ac:dyDescent="0.3">
      <c r="P107563" s="83"/>
    </row>
    <row r="107564" spans="16:16" x14ac:dyDescent="0.3">
      <c r="P107564" s="83"/>
    </row>
    <row r="107565" spans="16:16" x14ac:dyDescent="0.3">
      <c r="P107565" s="83"/>
    </row>
    <row r="107566" spans="16:16" x14ac:dyDescent="0.3">
      <c r="P107566" s="83"/>
    </row>
    <row r="107567" spans="16:16" x14ac:dyDescent="0.3">
      <c r="P107567" s="83"/>
    </row>
    <row r="107568" spans="16:16" x14ac:dyDescent="0.3">
      <c r="P107568" s="83"/>
    </row>
    <row r="107569" spans="16:16" x14ac:dyDescent="0.3">
      <c r="P107569" s="83"/>
    </row>
    <row r="107570" spans="16:16" x14ac:dyDescent="0.3">
      <c r="P107570" s="83"/>
    </row>
    <row r="107571" spans="16:16" x14ac:dyDescent="0.3">
      <c r="P107571" s="83"/>
    </row>
    <row r="107572" spans="16:16" x14ac:dyDescent="0.3">
      <c r="P107572" s="83"/>
    </row>
    <row r="107573" spans="16:16" x14ac:dyDescent="0.3">
      <c r="P107573" s="83"/>
    </row>
    <row r="107574" spans="16:16" x14ac:dyDescent="0.3">
      <c r="P107574" s="83"/>
    </row>
    <row r="107575" spans="16:16" x14ac:dyDescent="0.3">
      <c r="P107575" s="83"/>
    </row>
    <row r="107576" spans="16:16" x14ac:dyDescent="0.3">
      <c r="P107576" s="83"/>
    </row>
    <row r="107577" spans="16:16" x14ac:dyDescent="0.3">
      <c r="P107577" s="83"/>
    </row>
    <row r="107578" spans="16:16" x14ac:dyDescent="0.3">
      <c r="P107578" s="83"/>
    </row>
    <row r="107579" spans="16:16" x14ac:dyDescent="0.3">
      <c r="P107579" s="83"/>
    </row>
    <row r="107580" spans="16:16" x14ac:dyDescent="0.3">
      <c r="P107580" s="83"/>
    </row>
    <row r="107581" spans="16:16" x14ac:dyDescent="0.3">
      <c r="P107581" s="83"/>
    </row>
    <row r="107582" spans="16:16" x14ac:dyDescent="0.3">
      <c r="P107582" s="83"/>
    </row>
    <row r="107583" spans="16:16" x14ac:dyDescent="0.3">
      <c r="P107583" s="83"/>
    </row>
    <row r="107584" spans="16:16" x14ac:dyDescent="0.3">
      <c r="P107584" s="83"/>
    </row>
    <row r="107585" spans="16:16" x14ac:dyDescent="0.3">
      <c r="P107585" s="83"/>
    </row>
    <row r="107586" spans="16:16" x14ac:dyDescent="0.3">
      <c r="P107586" s="83"/>
    </row>
    <row r="107587" spans="16:16" x14ac:dyDescent="0.3">
      <c r="P107587" s="83"/>
    </row>
    <row r="107588" spans="16:16" x14ac:dyDescent="0.3">
      <c r="P107588" s="83"/>
    </row>
    <row r="107589" spans="16:16" x14ac:dyDescent="0.3">
      <c r="P107589" s="83"/>
    </row>
    <row r="107590" spans="16:16" x14ac:dyDescent="0.3">
      <c r="P107590" s="83"/>
    </row>
    <row r="107591" spans="16:16" x14ac:dyDescent="0.3">
      <c r="P107591" s="83"/>
    </row>
    <row r="107592" spans="16:16" x14ac:dyDescent="0.3">
      <c r="P107592" s="83"/>
    </row>
    <row r="107593" spans="16:16" x14ac:dyDescent="0.3">
      <c r="P107593" s="83"/>
    </row>
    <row r="107594" spans="16:16" x14ac:dyDescent="0.3">
      <c r="P107594" s="83"/>
    </row>
    <row r="107595" spans="16:16" x14ac:dyDescent="0.3">
      <c r="P107595" s="83"/>
    </row>
    <row r="107596" spans="16:16" x14ac:dyDescent="0.3">
      <c r="P107596" s="83"/>
    </row>
    <row r="107597" spans="16:16" x14ac:dyDescent="0.3">
      <c r="P107597" s="83"/>
    </row>
    <row r="107598" spans="16:16" x14ac:dyDescent="0.3">
      <c r="P107598" s="83"/>
    </row>
    <row r="107599" spans="16:16" x14ac:dyDescent="0.3">
      <c r="P107599" s="83"/>
    </row>
    <row r="107600" spans="16:16" x14ac:dyDescent="0.3">
      <c r="P107600" s="83"/>
    </row>
    <row r="107601" spans="16:16" x14ac:dyDescent="0.3">
      <c r="P107601" s="83"/>
    </row>
    <row r="107602" spans="16:16" x14ac:dyDescent="0.3">
      <c r="P107602" s="83"/>
    </row>
    <row r="107603" spans="16:16" x14ac:dyDescent="0.3">
      <c r="P107603" s="83"/>
    </row>
    <row r="107604" spans="16:16" x14ac:dyDescent="0.3">
      <c r="P107604" s="83"/>
    </row>
    <row r="107605" spans="16:16" x14ac:dyDescent="0.3">
      <c r="P107605" s="83"/>
    </row>
    <row r="107606" spans="16:16" x14ac:dyDescent="0.3">
      <c r="P107606" s="83"/>
    </row>
    <row r="107607" spans="16:16" x14ac:dyDescent="0.3">
      <c r="P107607" s="83"/>
    </row>
    <row r="107608" spans="16:16" x14ac:dyDescent="0.3">
      <c r="P107608" s="83"/>
    </row>
    <row r="107609" spans="16:16" x14ac:dyDescent="0.3">
      <c r="P107609" s="83"/>
    </row>
    <row r="107610" spans="16:16" x14ac:dyDescent="0.3">
      <c r="P107610" s="83"/>
    </row>
    <row r="107611" spans="16:16" x14ac:dyDescent="0.3">
      <c r="P107611" s="83"/>
    </row>
    <row r="107612" spans="16:16" x14ac:dyDescent="0.3">
      <c r="P107612" s="83"/>
    </row>
    <row r="107613" spans="16:16" x14ac:dyDescent="0.3">
      <c r="P107613" s="83"/>
    </row>
    <row r="107614" spans="16:16" x14ac:dyDescent="0.3">
      <c r="P107614" s="83"/>
    </row>
    <row r="107615" spans="16:16" x14ac:dyDescent="0.3">
      <c r="P107615" s="83"/>
    </row>
    <row r="107616" spans="16:16" x14ac:dyDescent="0.3">
      <c r="P107616" s="83"/>
    </row>
    <row r="107617" spans="16:16" x14ac:dyDescent="0.3">
      <c r="P107617" s="83"/>
    </row>
    <row r="107618" spans="16:16" x14ac:dyDescent="0.3">
      <c r="P107618" s="83"/>
    </row>
    <row r="107619" spans="16:16" x14ac:dyDescent="0.3">
      <c r="P107619" s="83"/>
    </row>
    <row r="107620" spans="16:16" x14ac:dyDescent="0.3">
      <c r="P107620" s="83"/>
    </row>
    <row r="107621" spans="16:16" x14ac:dyDescent="0.3">
      <c r="P107621" s="83"/>
    </row>
    <row r="107622" spans="16:16" x14ac:dyDescent="0.3">
      <c r="P107622" s="83"/>
    </row>
    <row r="107623" spans="16:16" x14ac:dyDescent="0.3">
      <c r="P107623" s="83"/>
    </row>
    <row r="107624" spans="16:16" x14ac:dyDescent="0.3">
      <c r="P107624" s="83"/>
    </row>
    <row r="107625" spans="16:16" x14ac:dyDescent="0.3">
      <c r="P107625" s="83"/>
    </row>
    <row r="107626" spans="16:16" x14ac:dyDescent="0.3">
      <c r="P107626" s="83"/>
    </row>
    <row r="107627" spans="16:16" x14ac:dyDescent="0.3">
      <c r="P107627" s="83"/>
    </row>
    <row r="107628" spans="16:16" x14ac:dyDescent="0.3">
      <c r="P107628" s="83"/>
    </row>
    <row r="107629" spans="16:16" x14ac:dyDescent="0.3">
      <c r="P107629" s="83"/>
    </row>
    <row r="107630" spans="16:16" x14ac:dyDescent="0.3">
      <c r="P107630" s="83"/>
    </row>
    <row r="107631" spans="16:16" x14ac:dyDescent="0.3">
      <c r="P107631" s="83"/>
    </row>
    <row r="107632" spans="16:16" x14ac:dyDescent="0.3">
      <c r="P107632" s="83"/>
    </row>
    <row r="107633" spans="16:16" x14ac:dyDescent="0.3">
      <c r="P107633" s="83"/>
    </row>
    <row r="107634" spans="16:16" x14ac:dyDescent="0.3">
      <c r="P107634" s="83"/>
    </row>
    <row r="107635" spans="16:16" x14ac:dyDescent="0.3">
      <c r="P107635" s="83"/>
    </row>
    <row r="107636" spans="16:16" x14ac:dyDescent="0.3">
      <c r="P107636" s="83"/>
    </row>
    <row r="107637" spans="16:16" x14ac:dyDescent="0.3">
      <c r="P107637" s="83"/>
    </row>
    <row r="107638" spans="16:16" x14ac:dyDescent="0.3">
      <c r="P107638" s="83"/>
    </row>
    <row r="107639" spans="16:16" x14ac:dyDescent="0.3">
      <c r="P107639" s="83"/>
    </row>
    <row r="107640" spans="16:16" x14ac:dyDescent="0.3">
      <c r="P107640" s="83"/>
    </row>
    <row r="107641" spans="16:16" x14ac:dyDescent="0.3">
      <c r="P107641" s="83"/>
    </row>
    <row r="107642" spans="16:16" x14ac:dyDescent="0.3">
      <c r="P107642" s="83"/>
    </row>
    <row r="107643" spans="16:16" x14ac:dyDescent="0.3">
      <c r="P107643" s="83"/>
    </row>
    <row r="107644" spans="16:16" x14ac:dyDescent="0.3">
      <c r="P107644" s="83"/>
    </row>
    <row r="107645" spans="16:16" x14ac:dyDescent="0.3">
      <c r="P107645" s="83"/>
    </row>
    <row r="107646" spans="16:16" x14ac:dyDescent="0.3">
      <c r="P107646" s="83"/>
    </row>
    <row r="107647" spans="16:16" x14ac:dyDescent="0.3">
      <c r="P107647" s="83"/>
    </row>
    <row r="107648" spans="16:16" x14ac:dyDescent="0.3">
      <c r="P107648" s="83"/>
    </row>
    <row r="107649" spans="16:16" x14ac:dyDescent="0.3">
      <c r="P107649" s="83"/>
    </row>
    <row r="107650" spans="16:16" x14ac:dyDescent="0.3">
      <c r="P107650" s="83"/>
    </row>
    <row r="107651" spans="16:16" x14ac:dyDescent="0.3">
      <c r="P107651" s="83"/>
    </row>
    <row r="107652" spans="16:16" x14ac:dyDescent="0.3">
      <c r="P107652" s="83"/>
    </row>
    <row r="107653" spans="16:16" x14ac:dyDescent="0.3">
      <c r="P107653" s="83"/>
    </row>
    <row r="107654" spans="16:16" x14ac:dyDescent="0.3">
      <c r="P107654" s="83"/>
    </row>
    <row r="107655" spans="16:16" x14ac:dyDescent="0.3">
      <c r="P107655" s="83"/>
    </row>
    <row r="107656" spans="16:16" x14ac:dyDescent="0.3">
      <c r="P107656" s="83"/>
    </row>
    <row r="107657" spans="16:16" x14ac:dyDescent="0.3">
      <c r="P107657" s="83"/>
    </row>
    <row r="107658" spans="16:16" x14ac:dyDescent="0.3">
      <c r="P107658" s="83"/>
    </row>
    <row r="107659" spans="16:16" x14ac:dyDescent="0.3">
      <c r="P107659" s="83"/>
    </row>
    <row r="107660" spans="16:16" x14ac:dyDescent="0.3">
      <c r="P107660" s="83"/>
    </row>
    <row r="107661" spans="16:16" x14ac:dyDescent="0.3">
      <c r="P107661" s="83"/>
    </row>
    <row r="107662" spans="16:16" x14ac:dyDescent="0.3">
      <c r="P107662" s="83"/>
    </row>
    <row r="107663" spans="16:16" x14ac:dyDescent="0.3">
      <c r="P107663" s="83"/>
    </row>
    <row r="107664" spans="16:16" x14ac:dyDescent="0.3">
      <c r="P107664" s="83"/>
    </row>
    <row r="107665" spans="16:16" x14ac:dyDescent="0.3">
      <c r="P107665" s="83"/>
    </row>
    <row r="107666" spans="16:16" x14ac:dyDescent="0.3">
      <c r="P107666" s="83"/>
    </row>
    <row r="107667" spans="16:16" x14ac:dyDescent="0.3">
      <c r="P107667" s="83"/>
    </row>
    <row r="107668" spans="16:16" x14ac:dyDescent="0.3">
      <c r="P107668" s="83"/>
    </row>
    <row r="107669" spans="16:16" x14ac:dyDescent="0.3">
      <c r="P107669" s="83"/>
    </row>
    <row r="107670" spans="16:16" x14ac:dyDescent="0.3">
      <c r="P107670" s="83"/>
    </row>
    <row r="107671" spans="16:16" x14ac:dyDescent="0.3">
      <c r="P107671" s="83"/>
    </row>
    <row r="107672" spans="16:16" x14ac:dyDescent="0.3">
      <c r="P107672" s="83"/>
    </row>
    <row r="107673" spans="16:16" x14ac:dyDescent="0.3">
      <c r="P107673" s="83"/>
    </row>
    <row r="107674" spans="16:16" x14ac:dyDescent="0.3">
      <c r="P107674" s="83"/>
    </row>
    <row r="107675" spans="16:16" x14ac:dyDescent="0.3">
      <c r="P107675" s="83"/>
    </row>
    <row r="107676" spans="16:16" x14ac:dyDescent="0.3">
      <c r="P107676" s="83"/>
    </row>
    <row r="107677" spans="16:16" x14ac:dyDescent="0.3">
      <c r="P107677" s="83"/>
    </row>
    <row r="107678" spans="16:16" x14ac:dyDescent="0.3">
      <c r="P107678" s="83"/>
    </row>
    <row r="107679" spans="16:16" x14ac:dyDescent="0.3">
      <c r="P107679" s="83"/>
    </row>
    <row r="107680" spans="16:16" x14ac:dyDescent="0.3">
      <c r="P107680" s="83"/>
    </row>
    <row r="107681" spans="16:16" x14ac:dyDescent="0.3">
      <c r="P107681" s="83"/>
    </row>
    <row r="107682" spans="16:16" x14ac:dyDescent="0.3">
      <c r="P107682" s="83"/>
    </row>
    <row r="107683" spans="16:16" x14ac:dyDescent="0.3">
      <c r="P107683" s="83"/>
    </row>
    <row r="107684" spans="16:16" x14ac:dyDescent="0.3">
      <c r="P107684" s="83"/>
    </row>
    <row r="107685" spans="16:16" x14ac:dyDescent="0.3">
      <c r="P107685" s="83"/>
    </row>
    <row r="107686" spans="16:16" x14ac:dyDescent="0.3">
      <c r="P107686" s="83"/>
    </row>
    <row r="107687" spans="16:16" x14ac:dyDescent="0.3">
      <c r="P107687" s="83"/>
    </row>
    <row r="107688" spans="16:16" x14ac:dyDescent="0.3">
      <c r="P107688" s="83"/>
    </row>
    <row r="107689" spans="16:16" x14ac:dyDescent="0.3">
      <c r="P107689" s="83"/>
    </row>
    <row r="107690" spans="16:16" x14ac:dyDescent="0.3">
      <c r="P107690" s="83"/>
    </row>
    <row r="107691" spans="16:16" x14ac:dyDescent="0.3">
      <c r="P107691" s="83"/>
    </row>
    <row r="107692" spans="16:16" x14ac:dyDescent="0.3">
      <c r="P107692" s="83"/>
    </row>
    <row r="107693" spans="16:16" x14ac:dyDescent="0.3">
      <c r="P107693" s="83"/>
    </row>
    <row r="107694" spans="16:16" x14ac:dyDescent="0.3">
      <c r="P107694" s="83"/>
    </row>
    <row r="107695" spans="16:16" x14ac:dyDescent="0.3">
      <c r="P107695" s="83"/>
    </row>
    <row r="107696" spans="16:16" x14ac:dyDescent="0.3">
      <c r="P107696" s="83"/>
    </row>
    <row r="107697" spans="16:16" x14ac:dyDescent="0.3">
      <c r="P107697" s="83"/>
    </row>
    <row r="107698" spans="16:16" x14ac:dyDescent="0.3">
      <c r="P107698" s="83"/>
    </row>
    <row r="107699" spans="16:16" x14ac:dyDescent="0.3">
      <c r="P107699" s="83"/>
    </row>
    <row r="107700" spans="16:16" x14ac:dyDescent="0.3">
      <c r="P107700" s="83"/>
    </row>
    <row r="107701" spans="16:16" x14ac:dyDescent="0.3">
      <c r="P107701" s="83"/>
    </row>
    <row r="107702" spans="16:16" x14ac:dyDescent="0.3">
      <c r="P107702" s="83"/>
    </row>
    <row r="107703" spans="16:16" x14ac:dyDescent="0.3">
      <c r="P107703" s="83"/>
    </row>
    <row r="107704" spans="16:16" x14ac:dyDescent="0.3">
      <c r="P107704" s="83"/>
    </row>
    <row r="107705" spans="16:16" x14ac:dyDescent="0.3">
      <c r="P107705" s="83"/>
    </row>
    <row r="107706" spans="16:16" x14ac:dyDescent="0.3">
      <c r="P107706" s="83"/>
    </row>
    <row r="107707" spans="16:16" x14ac:dyDescent="0.3">
      <c r="P107707" s="83"/>
    </row>
    <row r="107708" spans="16:16" x14ac:dyDescent="0.3">
      <c r="P107708" s="83"/>
    </row>
    <row r="107709" spans="16:16" x14ac:dyDescent="0.3">
      <c r="P107709" s="83"/>
    </row>
    <row r="107710" spans="16:16" x14ac:dyDescent="0.3">
      <c r="P107710" s="83"/>
    </row>
    <row r="107711" spans="16:16" x14ac:dyDescent="0.3">
      <c r="P107711" s="83"/>
    </row>
    <row r="107712" spans="16:16" x14ac:dyDescent="0.3">
      <c r="P107712" s="83"/>
    </row>
    <row r="107713" spans="16:16" x14ac:dyDescent="0.3">
      <c r="P107713" s="83"/>
    </row>
    <row r="107714" spans="16:16" x14ac:dyDescent="0.3">
      <c r="P107714" s="83"/>
    </row>
    <row r="107715" spans="16:16" x14ac:dyDescent="0.3">
      <c r="P107715" s="83"/>
    </row>
    <row r="107716" spans="16:16" x14ac:dyDescent="0.3">
      <c r="P107716" s="83"/>
    </row>
    <row r="107717" spans="16:16" x14ac:dyDescent="0.3">
      <c r="P107717" s="83"/>
    </row>
    <row r="107718" spans="16:16" x14ac:dyDescent="0.3">
      <c r="P107718" s="83"/>
    </row>
    <row r="107719" spans="16:16" x14ac:dyDescent="0.3">
      <c r="P107719" s="83"/>
    </row>
    <row r="107720" spans="16:16" x14ac:dyDescent="0.3">
      <c r="P107720" s="83"/>
    </row>
    <row r="107721" spans="16:16" x14ac:dyDescent="0.3">
      <c r="P107721" s="83"/>
    </row>
    <row r="107722" spans="16:16" x14ac:dyDescent="0.3">
      <c r="P107722" s="83"/>
    </row>
    <row r="107723" spans="16:16" x14ac:dyDescent="0.3">
      <c r="P107723" s="83"/>
    </row>
    <row r="107724" spans="16:16" x14ac:dyDescent="0.3">
      <c r="P107724" s="83"/>
    </row>
    <row r="107725" spans="16:16" x14ac:dyDescent="0.3">
      <c r="P107725" s="83"/>
    </row>
    <row r="107726" spans="16:16" x14ac:dyDescent="0.3">
      <c r="P107726" s="83"/>
    </row>
    <row r="107727" spans="16:16" x14ac:dyDescent="0.3">
      <c r="P107727" s="83"/>
    </row>
    <row r="107728" spans="16:16" x14ac:dyDescent="0.3">
      <c r="P107728" s="83"/>
    </row>
    <row r="107729" spans="16:16" x14ac:dyDescent="0.3">
      <c r="P107729" s="83"/>
    </row>
    <row r="107730" spans="16:16" x14ac:dyDescent="0.3">
      <c r="P107730" s="83"/>
    </row>
    <row r="107731" spans="16:16" x14ac:dyDescent="0.3">
      <c r="P107731" s="83"/>
    </row>
    <row r="107732" spans="16:16" x14ac:dyDescent="0.3">
      <c r="P107732" s="83"/>
    </row>
    <row r="107733" spans="16:16" x14ac:dyDescent="0.3">
      <c r="P107733" s="83"/>
    </row>
    <row r="107734" spans="16:16" x14ac:dyDescent="0.3">
      <c r="P107734" s="83"/>
    </row>
    <row r="107735" spans="16:16" x14ac:dyDescent="0.3">
      <c r="P107735" s="83"/>
    </row>
    <row r="107736" spans="16:16" x14ac:dyDescent="0.3">
      <c r="P107736" s="83"/>
    </row>
    <row r="107737" spans="16:16" x14ac:dyDescent="0.3">
      <c r="P107737" s="83"/>
    </row>
    <row r="107738" spans="16:16" x14ac:dyDescent="0.3">
      <c r="P107738" s="83"/>
    </row>
    <row r="107739" spans="16:16" x14ac:dyDescent="0.3">
      <c r="P107739" s="83"/>
    </row>
    <row r="107740" spans="16:16" x14ac:dyDescent="0.3">
      <c r="P107740" s="83"/>
    </row>
    <row r="107741" spans="16:16" x14ac:dyDescent="0.3">
      <c r="P107741" s="83"/>
    </row>
    <row r="107742" spans="16:16" x14ac:dyDescent="0.3">
      <c r="P107742" s="83"/>
    </row>
    <row r="107743" spans="16:16" x14ac:dyDescent="0.3">
      <c r="P107743" s="83"/>
    </row>
    <row r="107744" spans="16:16" x14ac:dyDescent="0.3">
      <c r="P107744" s="83"/>
    </row>
    <row r="107745" spans="16:16" x14ac:dyDescent="0.3">
      <c r="P107745" s="83"/>
    </row>
    <row r="107746" spans="16:16" x14ac:dyDescent="0.3">
      <c r="P107746" s="83"/>
    </row>
    <row r="107747" spans="16:16" x14ac:dyDescent="0.3">
      <c r="P107747" s="83"/>
    </row>
    <row r="107748" spans="16:16" x14ac:dyDescent="0.3">
      <c r="P107748" s="83"/>
    </row>
    <row r="107749" spans="16:16" x14ac:dyDescent="0.3">
      <c r="P107749" s="83"/>
    </row>
    <row r="107750" spans="16:16" x14ac:dyDescent="0.3">
      <c r="P107750" s="83"/>
    </row>
    <row r="107751" spans="16:16" x14ac:dyDescent="0.3">
      <c r="P107751" s="83"/>
    </row>
    <row r="107752" spans="16:16" x14ac:dyDescent="0.3">
      <c r="P107752" s="83"/>
    </row>
    <row r="107753" spans="16:16" x14ac:dyDescent="0.3">
      <c r="P107753" s="83"/>
    </row>
    <row r="107754" spans="16:16" x14ac:dyDescent="0.3">
      <c r="P107754" s="83"/>
    </row>
    <row r="107755" spans="16:16" x14ac:dyDescent="0.3">
      <c r="P107755" s="83"/>
    </row>
    <row r="107756" spans="16:16" x14ac:dyDescent="0.3">
      <c r="P107756" s="83"/>
    </row>
    <row r="107757" spans="16:16" x14ac:dyDescent="0.3">
      <c r="P107757" s="83"/>
    </row>
    <row r="107758" spans="16:16" x14ac:dyDescent="0.3">
      <c r="P107758" s="83"/>
    </row>
    <row r="107759" spans="16:16" x14ac:dyDescent="0.3">
      <c r="P107759" s="83"/>
    </row>
    <row r="107760" spans="16:16" x14ac:dyDescent="0.3">
      <c r="P107760" s="83"/>
    </row>
    <row r="107761" spans="16:16" x14ac:dyDescent="0.3">
      <c r="P107761" s="83"/>
    </row>
    <row r="107762" spans="16:16" x14ac:dyDescent="0.3">
      <c r="P107762" s="83"/>
    </row>
    <row r="107763" spans="16:16" x14ac:dyDescent="0.3">
      <c r="P107763" s="83"/>
    </row>
    <row r="107764" spans="16:16" x14ac:dyDescent="0.3">
      <c r="P107764" s="83"/>
    </row>
    <row r="107765" spans="16:16" x14ac:dyDescent="0.3">
      <c r="P107765" s="83"/>
    </row>
    <row r="107766" spans="16:16" x14ac:dyDescent="0.3">
      <c r="P107766" s="83"/>
    </row>
    <row r="107767" spans="16:16" x14ac:dyDescent="0.3">
      <c r="P107767" s="83"/>
    </row>
    <row r="107768" spans="16:16" x14ac:dyDescent="0.3">
      <c r="P107768" s="83"/>
    </row>
    <row r="107769" spans="16:16" x14ac:dyDescent="0.3">
      <c r="P107769" s="83"/>
    </row>
    <row r="107770" spans="16:16" x14ac:dyDescent="0.3">
      <c r="P107770" s="83"/>
    </row>
    <row r="107771" spans="16:16" x14ac:dyDescent="0.3">
      <c r="P107771" s="83"/>
    </row>
    <row r="107772" spans="16:16" x14ac:dyDescent="0.3">
      <c r="P107772" s="83"/>
    </row>
    <row r="107773" spans="16:16" x14ac:dyDescent="0.3">
      <c r="P107773" s="83"/>
    </row>
    <row r="107774" spans="16:16" x14ac:dyDescent="0.3">
      <c r="P107774" s="83"/>
    </row>
    <row r="107775" spans="16:16" x14ac:dyDescent="0.3">
      <c r="P107775" s="83"/>
    </row>
    <row r="107776" spans="16:16" x14ac:dyDescent="0.3">
      <c r="P107776" s="83"/>
    </row>
    <row r="107777" spans="16:16" x14ac:dyDescent="0.3">
      <c r="P107777" s="83"/>
    </row>
    <row r="107778" spans="16:16" x14ac:dyDescent="0.3">
      <c r="P107778" s="83"/>
    </row>
    <row r="107779" spans="16:16" x14ac:dyDescent="0.3">
      <c r="P107779" s="83"/>
    </row>
    <row r="107780" spans="16:16" x14ac:dyDescent="0.3">
      <c r="P107780" s="83"/>
    </row>
    <row r="107781" spans="16:16" x14ac:dyDescent="0.3">
      <c r="P107781" s="83"/>
    </row>
    <row r="107782" spans="16:16" x14ac:dyDescent="0.3">
      <c r="P107782" s="83"/>
    </row>
    <row r="107783" spans="16:16" x14ac:dyDescent="0.3">
      <c r="P107783" s="83"/>
    </row>
    <row r="107784" spans="16:16" x14ac:dyDescent="0.3">
      <c r="P107784" s="83"/>
    </row>
    <row r="107785" spans="16:16" x14ac:dyDescent="0.3">
      <c r="P107785" s="83"/>
    </row>
    <row r="107786" spans="16:16" x14ac:dyDescent="0.3">
      <c r="P107786" s="83"/>
    </row>
    <row r="107787" spans="16:16" x14ac:dyDescent="0.3">
      <c r="P107787" s="83"/>
    </row>
    <row r="107788" spans="16:16" x14ac:dyDescent="0.3">
      <c r="P107788" s="83"/>
    </row>
    <row r="107789" spans="16:16" x14ac:dyDescent="0.3">
      <c r="P107789" s="83"/>
    </row>
    <row r="107790" spans="16:16" x14ac:dyDescent="0.3">
      <c r="P107790" s="83"/>
    </row>
    <row r="107791" spans="16:16" x14ac:dyDescent="0.3">
      <c r="P107791" s="83"/>
    </row>
    <row r="107792" spans="16:16" x14ac:dyDescent="0.3">
      <c r="P107792" s="83"/>
    </row>
    <row r="107793" spans="16:16" x14ac:dyDescent="0.3">
      <c r="P107793" s="83"/>
    </row>
    <row r="107794" spans="16:16" x14ac:dyDescent="0.3">
      <c r="P107794" s="83"/>
    </row>
    <row r="107795" spans="16:16" x14ac:dyDescent="0.3">
      <c r="P107795" s="83"/>
    </row>
    <row r="107796" spans="16:16" x14ac:dyDescent="0.3">
      <c r="P107796" s="83"/>
    </row>
    <row r="107797" spans="16:16" x14ac:dyDescent="0.3">
      <c r="P107797" s="83"/>
    </row>
    <row r="107798" spans="16:16" x14ac:dyDescent="0.3">
      <c r="P107798" s="83"/>
    </row>
    <row r="107799" spans="16:16" x14ac:dyDescent="0.3">
      <c r="P107799" s="83"/>
    </row>
    <row r="107800" spans="16:16" x14ac:dyDescent="0.3">
      <c r="P107800" s="83"/>
    </row>
    <row r="107801" spans="16:16" x14ac:dyDescent="0.3">
      <c r="P107801" s="83"/>
    </row>
    <row r="107802" spans="16:16" x14ac:dyDescent="0.3">
      <c r="P107802" s="83"/>
    </row>
    <row r="107803" spans="16:16" x14ac:dyDescent="0.3">
      <c r="P107803" s="83"/>
    </row>
    <row r="107804" spans="16:16" x14ac:dyDescent="0.3">
      <c r="P107804" s="83"/>
    </row>
    <row r="107805" spans="16:16" x14ac:dyDescent="0.3">
      <c r="P107805" s="83"/>
    </row>
    <row r="107806" spans="16:16" x14ac:dyDescent="0.3">
      <c r="P107806" s="83"/>
    </row>
    <row r="107807" spans="16:16" x14ac:dyDescent="0.3">
      <c r="P107807" s="83"/>
    </row>
    <row r="107808" spans="16:16" x14ac:dyDescent="0.3">
      <c r="P107808" s="83"/>
    </row>
    <row r="107809" spans="16:16" x14ac:dyDescent="0.3">
      <c r="P107809" s="83"/>
    </row>
    <row r="107810" spans="16:16" x14ac:dyDescent="0.3">
      <c r="P107810" s="83"/>
    </row>
    <row r="107811" spans="16:16" x14ac:dyDescent="0.3">
      <c r="P107811" s="83"/>
    </row>
    <row r="107812" spans="16:16" x14ac:dyDescent="0.3">
      <c r="P107812" s="83"/>
    </row>
    <row r="107813" spans="16:16" x14ac:dyDescent="0.3">
      <c r="P107813" s="83"/>
    </row>
    <row r="107814" spans="16:16" x14ac:dyDescent="0.3">
      <c r="P107814" s="83"/>
    </row>
    <row r="107815" spans="16:16" x14ac:dyDescent="0.3">
      <c r="P107815" s="83"/>
    </row>
    <row r="107816" spans="16:16" x14ac:dyDescent="0.3">
      <c r="P107816" s="83"/>
    </row>
    <row r="107817" spans="16:16" x14ac:dyDescent="0.3">
      <c r="P107817" s="83"/>
    </row>
    <row r="107818" spans="16:16" x14ac:dyDescent="0.3">
      <c r="P107818" s="83"/>
    </row>
    <row r="107819" spans="16:16" x14ac:dyDescent="0.3">
      <c r="P107819" s="83"/>
    </row>
    <row r="107820" spans="16:16" x14ac:dyDescent="0.3">
      <c r="P107820" s="83"/>
    </row>
    <row r="107821" spans="16:16" x14ac:dyDescent="0.3">
      <c r="P107821" s="83"/>
    </row>
    <row r="107822" spans="16:16" x14ac:dyDescent="0.3">
      <c r="P107822" s="83"/>
    </row>
    <row r="107823" spans="16:16" x14ac:dyDescent="0.3">
      <c r="P107823" s="83"/>
    </row>
    <row r="107824" spans="16:16" x14ac:dyDescent="0.3">
      <c r="P107824" s="83"/>
    </row>
    <row r="107825" spans="16:16" x14ac:dyDescent="0.3">
      <c r="P107825" s="83"/>
    </row>
    <row r="107826" spans="16:16" x14ac:dyDescent="0.3">
      <c r="P107826" s="83"/>
    </row>
    <row r="107827" spans="16:16" x14ac:dyDescent="0.3">
      <c r="P107827" s="83"/>
    </row>
    <row r="107828" spans="16:16" x14ac:dyDescent="0.3">
      <c r="P107828" s="83"/>
    </row>
    <row r="107829" spans="16:16" x14ac:dyDescent="0.3">
      <c r="P107829" s="83"/>
    </row>
    <row r="107830" spans="16:16" x14ac:dyDescent="0.3">
      <c r="P107830" s="83"/>
    </row>
    <row r="107831" spans="16:16" x14ac:dyDescent="0.3">
      <c r="P107831" s="83"/>
    </row>
    <row r="107832" spans="16:16" x14ac:dyDescent="0.3">
      <c r="P107832" s="83"/>
    </row>
    <row r="107833" spans="16:16" x14ac:dyDescent="0.3">
      <c r="P107833" s="83"/>
    </row>
    <row r="107834" spans="16:16" x14ac:dyDescent="0.3">
      <c r="P107834" s="83"/>
    </row>
    <row r="107835" spans="16:16" x14ac:dyDescent="0.3">
      <c r="P107835" s="83"/>
    </row>
    <row r="107836" spans="16:16" x14ac:dyDescent="0.3">
      <c r="P107836" s="83"/>
    </row>
    <row r="107837" spans="16:16" x14ac:dyDescent="0.3">
      <c r="P107837" s="83"/>
    </row>
    <row r="107838" spans="16:16" x14ac:dyDescent="0.3">
      <c r="P107838" s="83"/>
    </row>
    <row r="107839" spans="16:16" x14ac:dyDescent="0.3">
      <c r="P107839" s="83"/>
    </row>
    <row r="107840" spans="16:16" x14ac:dyDescent="0.3">
      <c r="P107840" s="83"/>
    </row>
    <row r="107841" spans="16:16" x14ac:dyDescent="0.3">
      <c r="P107841" s="83"/>
    </row>
    <row r="107842" spans="16:16" x14ac:dyDescent="0.3">
      <c r="P107842" s="83"/>
    </row>
    <row r="107843" spans="16:16" x14ac:dyDescent="0.3">
      <c r="P107843" s="83"/>
    </row>
    <row r="107844" spans="16:16" x14ac:dyDescent="0.3">
      <c r="P107844" s="83"/>
    </row>
    <row r="107845" spans="16:16" x14ac:dyDescent="0.3">
      <c r="P107845" s="83"/>
    </row>
    <row r="107846" spans="16:16" x14ac:dyDescent="0.3">
      <c r="P107846" s="83"/>
    </row>
    <row r="107847" spans="16:16" x14ac:dyDescent="0.3">
      <c r="P107847" s="83"/>
    </row>
    <row r="107848" spans="16:16" x14ac:dyDescent="0.3">
      <c r="P107848" s="83"/>
    </row>
    <row r="107849" spans="16:16" x14ac:dyDescent="0.3">
      <c r="P107849" s="83"/>
    </row>
    <row r="107850" spans="16:16" x14ac:dyDescent="0.3">
      <c r="P107850" s="83"/>
    </row>
    <row r="107851" spans="16:16" x14ac:dyDescent="0.3">
      <c r="P107851" s="83"/>
    </row>
    <row r="107852" spans="16:16" x14ac:dyDescent="0.3">
      <c r="P107852" s="83"/>
    </row>
    <row r="107853" spans="16:16" x14ac:dyDescent="0.3">
      <c r="P107853" s="83"/>
    </row>
    <row r="107854" spans="16:16" x14ac:dyDescent="0.3">
      <c r="P107854" s="83"/>
    </row>
    <row r="107855" spans="16:16" x14ac:dyDescent="0.3">
      <c r="P107855" s="83"/>
    </row>
    <row r="107856" spans="16:16" x14ac:dyDescent="0.3">
      <c r="P107856" s="83"/>
    </row>
    <row r="107857" spans="16:16" x14ac:dyDescent="0.3">
      <c r="P107857" s="83"/>
    </row>
    <row r="107858" spans="16:16" x14ac:dyDescent="0.3">
      <c r="P107858" s="83"/>
    </row>
    <row r="107859" spans="16:16" x14ac:dyDescent="0.3">
      <c r="P107859" s="83"/>
    </row>
    <row r="107860" spans="16:16" x14ac:dyDescent="0.3">
      <c r="P107860" s="83"/>
    </row>
    <row r="107861" spans="16:16" x14ac:dyDescent="0.3">
      <c r="P107861" s="83"/>
    </row>
    <row r="107862" spans="16:16" x14ac:dyDescent="0.3">
      <c r="P107862" s="83"/>
    </row>
    <row r="107863" spans="16:16" x14ac:dyDescent="0.3">
      <c r="P107863" s="83"/>
    </row>
    <row r="107864" spans="16:16" x14ac:dyDescent="0.3">
      <c r="P107864" s="83"/>
    </row>
    <row r="107865" spans="16:16" x14ac:dyDescent="0.3">
      <c r="P107865" s="83"/>
    </row>
    <row r="107866" spans="16:16" x14ac:dyDescent="0.3">
      <c r="P107866" s="83"/>
    </row>
    <row r="107867" spans="16:16" x14ac:dyDescent="0.3">
      <c r="P107867" s="83"/>
    </row>
    <row r="107868" spans="16:16" x14ac:dyDescent="0.3">
      <c r="P107868" s="83"/>
    </row>
    <row r="107869" spans="16:16" x14ac:dyDescent="0.3">
      <c r="P107869" s="83"/>
    </row>
    <row r="107870" spans="16:16" x14ac:dyDescent="0.3">
      <c r="P107870" s="83"/>
    </row>
    <row r="107871" spans="16:16" x14ac:dyDescent="0.3">
      <c r="P107871" s="83"/>
    </row>
    <row r="107872" spans="16:16" x14ac:dyDescent="0.3">
      <c r="P107872" s="83"/>
    </row>
    <row r="107873" spans="16:16" x14ac:dyDescent="0.3">
      <c r="P107873" s="83"/>
    </row>
    <row r="107874" spans="16:16" x14ac:dyDescent="0.3">
      <c r="P107874" s="83"/>
    </row>
    <row r="107875" spans="16:16" x14ac:dyDescent="0.3">
      <c r="P107875" s="83"/>
    </row>
    <row r="107876" spans="16:16" x14ac:dyDescent="0.3">
      <c r="P107876" s="83"/>
    </row>
    <row r="107877" spans="16:16" x14ac:dyDescent="0.3">
      <c r="P107877" s="83"/>
    </row>
    <row r="107878" spans="16:16" x14ac:dyDescent="0.3">
      <c r="P107878" s="83"/>
    </row>
    <row r="107879" spans="16:16" x14ac:dyDescent="0.3">
      <c r="P107879" s="83"/>
    </row>
    <row r="107880" spans="16:16" x14ac:dyDescent="0.3">
      <c r="P107880" s="83"/>
    </row>
    <row r="107881" spans="16:16" x14ac:dyDescent="0.3">
      <c r="P107881" s="83"/>
    </row>
    <row r="107882" spans="16:16" x14ac:dyDescent="0.3">
      <c r="P107882" s="83"/>
    </row>
    <row r="107883" spans="16:16" x14ac:dyDescent="0.3">
      <c r="P107883" s="83"/>
    </row>
    <row r="107884" spans="16:16" x14ac:dyDescent="0.3">
      <c r="P107884" s="83"/>
    </row>
    <row r="107885" spans="16:16" x14ac:dyDescent="0.3">
      <c r="P107885" s="83"/>
    </row>
    <row r="107886" spans="16:16" x14ac:dyDescent="0.3">
      <c r="P107886" s="83"/>
    </row>
    <row r="107887" spans="16:16" x14ac:dyDescent="0.3">
      <c r="P107887" s="83"/>
    </row>
    <row r="107888" spans="16:16" x14ac:dyDescent="0.3">
      <c r="P107888" s="83"/>
    </row>
    <row r="107889" spans="16:16" x14ac:dyDescent="0.3">
      <c r="P107889" s="83"/>
    </row>
    <row r="107890" spans="16:16" x14ac:dyDescent="0.3">
      <c r="P107890" s="83"/>
    </row>
    <row r="107891" spans="16:16" x14ac:dyDescent="0.3">
      <c r="P107891" s="83"/>
    </row>
    <row r="107892" spans="16:16" x14ac:dyDescent="0.3">
      <c r="P107892" s="83"/>
    </row>
    <row r="107893" spans="16:16" x14ac:dyDescent="0.3">
      <c r="P107893" s="83"/>
    </row>
    <row r="107894" spans="16:16" x14ac:dyDescent="0.3">
      <c r="P107894" s="83"/>
    </row>
    <row r="107895" spans="16:16" x14ac:dyDescent="0.3">
      <c r="P107895" s="83"/>
    </row>
    <row r="107896" spans="16:16" x14ac:dyDescent="0.3">
      <c r="P107896" s="83"/>
    </row>
    <row r="107897" spans="16:16" x14ac:dyDescent="0.3">
      <c r="P107897" s="83"/>
    </row>
    <row r="107898" spans="16:16" x14ac:dyDescent="0.3">
      <c r="P107898" s="83"/>
    </row>
    <row r="107899" spans="16:16" x14ac:dyDescent="0.3">
      <c r="P107899" s="83"/>
    </row>
    <row r="107900" spans="16:16" x14ac:dyDescent="0.3">
      <c r="P107900" s="83"/>
    </row>
    <row r="107901" spans="16:16" x14ac:dyDescent="0.3">
      <c r="P107901" s="83"/>
    </row>
    <row r="107902" spans="16:16" x14ac:dyDescent="0.3">
      <c r="P107902" s="83"/>
    </row>
    <row r="107903" spans="16:16" x14ac:dyDescent="0.3">
      <c r="P107903" s="83"/>
    </row>
    <row r="107904" spans="16:16" x14ac:dyDescent="0.3">
      <c r="P107904" s="83"/>
    </row>
    <row r="107905" spans="16:16" x14ac:dyDescent="0.3">
      <c r="P107905" s="83"/>
    </row>
    <row r="107906" spans="16:16" x14ac:dyDescent="0.3">
      <c r="P107906" s="83"/>
    </row>
    <row r="107907" spans="16:16" x14ac:dyDescent="0.3">
      <c r="P107907" s="83"/>
    </row>
    <row r="107908" spans="16:16" x14ac:dyDescent="0.3">
      <c r="P107908" s="83"/>
    </row>
    <row r="107909" spans="16:16" x14ac:dyDescent="0.3">
      <c r="P107909" s="83"/>
    </row>
    <row r="107910" spans="16:16" x14ac:dyDescent="0.3">
      <c r="P107910" s="83"/>
    </row>
    <row r="107911" spans="16:16" x14ac:dyDescent="0.3">
      <c r="P107911" s="83"/>
    </row>
    <row r="107912" spans="16:16" x14ac:dyDescent="0.3">
      <c r="P107912" s="83"/>
    </row>
    <row r="107913" spans="16:16" x14ac:dyDescent="0.3">
      <c r="P107913" s="83"/>
    </row>
    <row r="107914" spans="16:16" x14ac:dyDescent="0.3">
      <c r="P107914" s="83"/>
    </row>
    <row r="107915" spans="16:16" x14ac:dyDescent="0.3">
      <c r="P107915" s="83"/>
    </row>
    <row r="107916" spans="16:16" x14ac:dyDescent="0.3">
      <c r="P107916" s="83"/>
    </row>
    <row r="107917" spans="16:16" x14ac:dyDescent="0.3">
      <c r="P107917" s="83"/>
    </row>
    <row r="107918" spans="16:16" x14ac:dyDescent="0.3">
      <c r="P107918" s="83"/>
    </row>
    <row r="107919" spans="16:16" x14ac:dyDescent="0.3">
      <c r="P107919" s="83"/>
    </row>
    <row r="107920" spans="16:16" x14ac:dyDescent="0.3">
      <c r="P107920" s="83"/>
    </row>
    <row r="107921" spans="16:16" x14ac:dyDescent="0.3">
      <c r="P107921" s="83"/>
    </row>
    <row r="107922" spans="16:16" x14ac:dyDescent="0.3">
      <c r="P107922" s="83"/>
    </row>
    <row r="107923" spans="16:16" x14ac:dyDescent="0.3">
      <c r="P107923" s="83"/>
    </row>
    <row r="107924" spans="16:16" x14ac:dyDescent="0.3">
      <c r="P107924" s="83"/>
    </row>
    <row r="107925" spans="16:16" x14ac:dyDescent="0.3">
      <c r="P107925" s="83"/>
    </row>
    <row r="107926" spans="16:16" x14ac:dyDescent="0.3">
      <c r="P107926" s="83"/>
    </row>
    <row r="107927" spans="16:16" x14ac:dyDescent="0.3">
      <c r="P107927" s="83"/>
    </row>
    <row r="107928" spans="16:16" x14ac:dyDescent="0.3">
      <c r="P107928" s="83"/>
    </row>
    <row r="107929" spans="16:16" x14ac:dyDescent="0.3">
      <c r="P107929" s="83"/>
    </row>
    <row r="107930" spans="16:16" x14ac:dyDescent="0.3">
      <c r="P107930" s="83"/>
    </row>
    <row r="107931" spans="16:16" x14ac:dyDescent="0.3">
      <c r="P107931" s="83"/>
    </row>
    <row r="107932" spans="16:16" x14ac:dyDescent="0.3">
      <c r="P107932" s="83"/>
    </row>
    <row r="107933" spans="16:16" x14ac:dyDescent="0.3">
      <c r="P107933" s="83"/>
    </row>
    <row r="107934" spans="16:16" x14ac:dyDescent="0.3">
      <c r="P107934" s="83"/>
    </row>
    <row r="107935" spans="16:16" x14ac:dyDescent="0.3">
      <c r="P107935" s="83"/>
    </row>
    <row r="107936" spans="16:16" x14ac:dyDescent="0.3">
      <c r="P107936" s="83"/>
    </row>
    <row r="107937" spans="16:16" x14ac:dyDescent="0.3">
      <c r="P107937" s="83"/>
    </row>
    <row r="107938" spans="16:16" x14ac:dyDescent="0.3">
      <c r="P107938" s="83"/>
    </row>
    <row r="107939" spans="16:16" x14ac:dyDescent="0.3">
      <c r="P107939" s="83"/>
    </row>
    <row r="107940" spans="16:16" x14ac:dyDescent="0.3">
      <c r="P107940" s="83"/>
    </row>
    <row r="107941" spans="16:16" x14ac:dyDescent="0.3">
      <c r="P107941" s="83"/>
    </row>
    <row r="107942" spans="16:16" x14ac:dyDescent="0.3">
      <c r="P107942" s="83"/>
    </row>
    <row r="107943" spans="16:16" x14ac:dyDescent="0.3">
      <c r="P107943" s="83"/>
    </row>
    <row r="107944" spans="16:16" x14ac:dyDescent="0.3">
      <c r="P107944" s="83"/>
    </row>
    <row r="107945" spans="16:16" x14ac:dyDescent="0.3">
      <c r="P107945" s="83"/>
    </row>
    <row r="107946" spans="16:16" x14ac:dyDescent="0.3">
      <c r="P107946" s="83"/>
    </row>
    <row r="107947" spans="16:16" x14ac:dyDescent="0.3">
      <c r="P107947" s="83"/>
    </row>
    <row r="107948" spans="16:16" x14ac:dyDescent="0.3">
      <c r="P107948" s="83"/>
    </row>
    <row r="107949" spans="16:16" x14ac:dyDescent="0.3">
      <c r="P107949" s="83"/>
    </row>
    <row r="107950" spans="16:16" x14ac:dyDescent="0.3">
      <c r="P107950" s="83"/>
    </row>
    <row r="107951" spans="16:16" x14ac:dyDescent="0.3">
      <c r="P107951" s="83"/>
    </row>
    <row r="107952" spans="16:16" x14ac:dyDescent="0.3">
      <c r="P107952" s="83"/>
    </row>
    <row r="107953" spans="16:16" x14ac:dyDescent="0.3">
      <c r="P107953" s="83"/>
    </row>
    <row r="107954" spans="16:16" x14ac:dyDescent="0.3">
      <c r="P107954" s="83"/>
    </row>
    <row r="107955" spans="16:16" x14ac:dyDescent="0.3">
      <c r="P107955" s="83"/>
    </row>
    <row r="107956" spans="16:16" x14ac:dyDescent="0.3">
      <c r="P107956" s="83"/>
    </row>
    <row r="107957" spans="16:16" x14ac:dyDescent="0.3">
      <c r="P107957" s="83"/>
    </row>
    <row r="107958" spans="16:16" x14ac:dyDescent="0.3">
      <c r="P107958" s="83"/>
    </row>
    <row r="107959" spans="16:16" x14ac:dyDescent="0.3">
      <c r="P107959" s="83"/>
    </row>
    <row r="107960" spans="16:16" x14ac:dyDescent="0.3">
      <c r="P107960" s="83"/>
    </row>
    <row r="107961" spans="16:16" x14ac:dyDescent="0.3">
      <c r="P107961" s="83"/>
    </row>
    <row r="107962" spans="16:16" x14ac:dyDescent="0.3">
      <c r="P107962" s="83"/>
    </row>
    <row r="107963" spans="16:16" x14ac:dyDescent="0.3">
      <c r="P107963" s="83"/>
    </row>
    <row r="107964" spans="16:16" x14ac:dyDescent="0.3">
      <c r="P107964" s="83"/>
    </row>
    <row r="107965" spans="16:16" x14ac:dyDescent="0.3">
      <c r="P107965" s="83"/>
    </row>
    <row r="107966" spans="16:16" x14ac:dyDescent="0.3">
      <c r="P107966" s="83"/>
    </row>
    <row r="107967" spans="16:16" x14ac:dyDescent="0.3">
      <c r="P107967" s="83"/>
    </row>
    <row r="107968" spans="16:16" x14ac:dyDescent="0.3">
      <c r="P107968" s="83"/>
    </row>
    <row r="107969" spans="16:16" x14ac:dyDescent="0.3">
      <c r="P107969" s="83"/>
    </row>
    <row r="107970" spans="16:16" x14ac:dyDescent="0.3">
      <c r="P107970" s="83"/>
    </row>
    <row r="107971" spans="16:16" x14ac:dyDescent="0.3">
      <c r="P107971" s="83"/>
    </row>
    <row r="107972" spans="16:16" x14ac:dyDescent="0.3">
      <c r="P107972" s="83"/>
    </row>
    <row r="107973" spans="16:16" x14ac:dyDescent="0.3">
      <c r="P107973" s="83"/>
    </row>
    <row r="107974" spans="16:16" x14ac:dyDescent="0.3">
      <c r="P107974" s="83"/>
    </row>
    <row r="107975" spans="16:16" x14ac:dyDescent="0.3">
      <c r="P107975" s="83"/>
    </row>
    <row r="107976" spans="16:16" x14ac:dyDescent="0.3">
      <c r="P107976" s="83"/>
    </row>
    <row r="107977" spans="16:16" x14ac:dyDescent="0.3">
      <c r="P107977" s="83"/>
    </row>
    <row r="107978" spans="16:16" x14ac:dyDescent="0.3">
      <c r="P107978" s="83"/>
    </row>
    <row r="107979" spans="16:16" x14ac:dyDescent="0.3">
      <c r="P107979" s="83"/>
    </row>
    <row r="107980" spans="16:16" x14ac:dyDescent="0.3">
      <c r="P107980" s="83"/>
    </row>
    <row r="107981" spans="16:16" x14ac:dyDescent="0.3">
      <c r="P107981" s="83"/>
    </row>
    <row r="107982" spans="16:16" x14ac:dyDescent="0.3">
      <c r="P107982" s="83"/>
    </row>
    <row r="107983" spans="16:16" x14ac:dyDescent="0.3">
      <c r="P107983" s="83"/>
    </row>
    <row r="107984" spans="16:16" x14ac:dyDescent="0.3">
      <c r="P107984" s="83"/>
    </row>
    <row r="107985" spans="16:16" x14ac:dyDescent="0.3">
      <c r="P107985" s="83"/>
    </row>
    <row r="107986" spans="16:16" x14ac:dyDescent="0.3">
      <c r="P107986" s="83"/>
    </row>
    <row r="107987" spans="16:16" x14ac:dyDescent="0.3">
      <c r="P107987" s="83"/>
    </row>
    <row r="107988" spans="16:16" x14ac:dyDescent="0.3">
      <c r="P107988" s="83"/>
    </row>
    <row r="107989" spans="16:16" x14ac:dyDescent="0.3">
      <c r="P107989" s="83"/>
    </row>
    <row r="107990" spans="16:16" x14ac:dyDescent="0.3">
      <c r="P107990" s="83"/>
    </row>
    <row r="107991" spans="16:16" x14ac:dyDescent="0.3">
      <c r="P107991" s="83"/>
    </row>
    <row r="107992" spans="16:16" x14ac:dyDescent="0.3">
      <c r="P107992" s="83"/>
    </row>
    <row r="107993" spans="16:16" x14ac:dyDescent="0.3">
      <c r="P107993" s="83"/>
    </row>
    <row r="107994" spans="16:16" x14ac:dyDescent="0.3">
      <c r="P107994" s="83"/>
    </row>
    <row r="107995" spans="16:16" x14ac:dyDescent="0.3">
      <c r="P107995" s="83"/>
    </row>
    <row r="107996" spans="16:16" x14ac:dyDescent="0.3">
      <c r="P107996" s="83"/>
    </row>
    <row r="107997" spans="16:16" x14ac:dyDescent="0.3">
      <c r="P107997" s="83"/>
    </row>
    <row r="107998" spans="16:16" x14ac:dyDescent="0.3">
      <c r="P107998" s="83"/>
    </row>
    <row r="107999" spans="16:16" x14ac:dyDescent="0.3">
      <c r="P107999" s="83"/>
    </row>
    <row r="108000" spans="16:16" x14ac:dyDescent="0.3">
      <c r="P108000" s="83"/>
    </row>
    <row r="108001" spans="16:16" x14ac:dyDescent="0.3">
      <c r="P108001" s="83"/>
    </row>
    <row r="108002" spans="16:16" x14ac:dyDescent="0.3">
      <c r="P108002" s="83"/>
    </row>
    <row r="108003" spans="16:16" x14ac:dyDescent="0.3">
      <c r="P108003" s="83"/>
    </row>
    <row r="108004" spans="16:16" x14ac:dyDescent="0.3">
      <c r="P108004" s="83"/>
    </row>
    <row r="108005" spans="16:16" x14ac:dyDescent="0.3">
      <c r="P108005" s="83"/>
    </row>
    <row r="108006" spans="16:16" x14ac:dyDescent="0.3">
      <c r="P108006" s="83"/>
    </row>
    <row r="108007" spans="16:16" x14ac:dyDescent="0.3">
      <c r="P108007" s="83"/>
    </row>
    <row r="108008" spans="16:16" x14ac:dyDescent="0.3">
      <c r="P108008" s="83"/>
    </row>
    <row r="108009" spans="16:16" x14ac:dyDescent="0.3">
      <c r="P108009" s="83"/>
    </row>
    <row r="108010" spans="16:16" x14ac:dyDescent="0.3">
      <c r="P108010" s="83"/>
    </row>
    <row r="108011" spans="16:16" x14ac:dyDescent="0.3">
      <c r="P108011" s="83"/>
    </row>
    <row r="108012" spans="16:16" x14ac:dyDescent="0.3">
      <c r="P108012" s="83"/>
    </row>
    <row r="108013" spans="16:16" x14ac:dyDescent="0.3">
      <c r="P108013" s="83"/>
    </row>
    <row r="108014" spans="16:16" x14ac:dyDescent="0.3">
      <c r="P108014" s="83"/>
    </row>
    <row r="108015" spans="16:16" x14ac:dyDescent="0.3">
      <c r="P108015" s="83"/>
    </row>
    <row r="108016" spans="16:16" x14ac:dyDescent="0.3">
      <c r="P108016" s="83"/>
    </row>
    <row r="108017" spans="16:16" x14ac:dyDescent="0.3">
      <c r="P108017" s="83"/>
    </row>
    <row r="108018" spans="16:16" x14ac:dyDescent="0.3">
      <c r="P108018" s="83"/>
    </row>
    <row r="108019" spans="16:16" x14ac:dyDescent="0.3">
      <c r="P108019" s="83"/>
    </row>
    <row r="108020" spans="16:16" x14ac:dyDescent="0.3">
      <c r="P108020" s="83"/>
    </row>
    <row r="108021" spans="16:16" x14ac:dyDescent="0.3">
      <c r="P108021" s="83"/>
    </row>
    <row r="108022" spans="16:16" x14ac:dyDescent="0.3">
      <c r="P108022" s="83"/>
    </row>
    <row r="108023" spans="16:16" x14ac:dyDescent="0.3">
      <c r="P108023" s="83"/>
    </row>
    <row r="108024" spans="16:16" x14ac:dyDescent="0.3">
      <c r="P108024" s="83"/>
    </row>
    <row r="108025" spans="16:16" x14ac:dyDescent="0.3">
      <c r="P108025" s="83"/>
    </row>
    <row r="108026" spans="16:16" x14ac:dyDescent="0.3">
      <c r="P108026" s="83"/>
    </row>
    <row r="108027" spans="16:16" x14ac:dyDescent="0.3">
      <c r="P108027" s="83"/>
    </row>
    <row r="108028" spans="16:16" x14ac:dyDescent="0.3">
      <c r="P108028" s="83"/>
    </row>
    <row r="108029" spans="16:16" x14ac:dyDescent="0.3">
      <c r="P108029" s="83"/>
    </row>
    <row r="108030" spans="16:16" x14ac:dyDescent="0.3">
      <c r="P108030" s="83"/>
    </row>
    <row r="108031" spans="16:16" x14ac:dyDescent="0.3">
      <c r="P108031" s="83"/>
    </row>
    <row r="108032" spans="16:16" x14ac:dyDescent="0.3">
      <c r="P108032" s="83"/>
    </row>
    <row r="108033" spans="16:16" x14ac:dyDescent="0.3">
      <c r="P108033" s="83"/>
    </row>
    <row r="108034" spans="16:16" x14ac:dyDescent="0.3">
      <c r="P108034" s="83"/>
    </row>
    <row r="108035" spans="16:16" x14ac:dyDescent="0.3">
      <c r="P108035" s="83"/>
    </row>
    <row r="108036" spans="16:16" x14ac:dyDescent="0.3">
      <c r="P108036" s="83"/>
    </row>
    <row r="108037" spans="16:16" x14ac:dyDescent="0.3">
      <c r="P108037" s="83"/>
    </row>
    <row r="108038" spans="16:16" x14ac:dyDescent="0.3">
      <c r="P108038" s="83"/>
    </row>
    <row r="108039" spans="16:16" x14ac:dyDescent="0.3">
      <c r="P108039" s="83"/>
    </row>
    <row r="108040" spans="16:16" x14ac:dyDescent="0.3">
      <c r="P108040" s="83"/>
    </row>
    <row r="108041" spans="16:16" x14ac:dyDescent="0.3">
      <c r="P108041" s="83"/>
    </row>
    <row r="108042" spans="16:16" x14ac:dyDescent="0.3">
      <c r="P108042" s="83"/>
    </row>
    <row r="108043" spans="16:16" x14ac:dyDescent="0.3">
      <c r="P108043" s="83"/>
    </row>
    <row r="108044" spans="16:16" x14ac:dyDescent="0.3">
      <c r="P108044" s="83"/>
    </row>
    <row r="108045" spans="16:16" x14ac:dyDescent="0.3">
      <c r="P108045" s="83"/>
    </row>
    <row r="108046" spans="16:16" x14ac:dyDescent="0.3">
      <c r="P108046" s="83"/>
    </row>
    <row r="108047" spans="16:16" x14ac:dyDescent="0.3">
      <c r="P108047" s="83"/>
    </row>
    <row r="108048" spans="16:16" x14ac:dyDescent="0.3">
      <c r="P108048" s="83"/>
    </row>
    <row r="108049" spans="16:16" x14ac:dyDescent="0.3">
      <c r="P108049" s="83"/>
    </row>
    <row r="108050" spans="16:16" x14ac:dyDescent="0.3">
      <c r="P108050" s="83"/>
    </row>
    <row r="108051" spans="16:16" x14ac:dyDescent="0.3">
      <c r="P108051" s="83"/>
    </row>
    <row r="108052" spans="16:16" x14ac:dyDescent="0.3">
      <c r="P108052" s="83"/>
    </row>
    <row r="108053" spans="16:16" x14ac:dyDescent="0.3">
      <c r="P108053" s="83"/>
    </row>
    <row r="108054" spans="16:16" x14ac:dyDescent="0.3">
      <c r="P108054" s="83"/>
    </row>
    <row r="108055" spans="16:16" x14ac:dyDescent="0.3">
      <c r="P108055" s="83"/>
    </row>
    <row r="108056" spans="16:16" x14ac:dyDescent="0.3">
      <c r="P108056" s="83"/>
    </row>
    <row r="108057" spans="16:16" x14ac:dyDescent="0.3">
      <c r="P108057" s="83"/>
    </row>
    <row r="108058" spans="16:16" x14ac:dyDescent="0.3">
      <c r="P108058" s="83"/>
    </row>
    <row r="108059" spans="16:16" x14ac:dyDescent="0.3">
      <c r="P108059" s="83"/>
    </row>
    <row r="108060" spans="16:16" x14ac:dyDescent="0.3">
      <c r="P108060" s="83"/>
    </row>
    <row r="108061" spans="16:16" x14ac:dyDescent="0.3">
      <c r="P108061" s="83"/>
    </row>
    <row r="108062" spans="16:16" x14ac:dyDescent="0.3">
      <c r="P108062" s="83"/>
    </row>
    <row r="108063" spans="16:16" x14ac:dyDescent="0.3">
      <c r="P108063" s="83"/>
    </row>
    <row r="108064" spans="16:16" x14ac:dyDescent="0.3">
      <c r="P108064" s="83"/>
    </row>
    <row r="108065" spans="16:16" x14ac:dyDescent="0.3">
      <c r="P108065" s="83"/>
    </row>
    <row r="108066" spans="16:16" x14ac:dyDescent="0.3">
      <c r="P108066" s="83"/>
    </row>
    <row r="108067" spans="16:16" x14ac:dyDescent="0.3">
      <c r="P108067" s="83"/>
    </row>
    <row r="108068" spans="16:16" x14ac:dyDescent="0.3">
      <c r="P108068" s="83"/>
    </row>
    <row r="108069" spans="16:16" x14ac:dyDescent="0.3">
      <c r="P108069" s="83"/>
    </row>
    <row r="108070" spans="16:16" x14ac:dyDescent="0.3">
      <c r="P108070" s="83"/>
    </row>
    <row r="108071" spans="16:16" x14ac:dyDescent="0.3">
      <c r="P108071" s="83"/>
    </row>
    <row r="108072" spans="16:16" x14ac:dyDescent="0.3">
      <c r="P108072" s="83"/>
    </row>
    <row r="108073" spans="16:16" x14ac:dyDescent="0.3">
      <c r="P108073" s="83"/>
    </row>
    <row r="108074" spans="16:16" x14ac:dyDescent="0.3">
      <c r="P108074" s="83"/>
    </row>
    <row r="108075" spans="16:16" x14ac:dyDescent="0.3">
      <c r="P108075" s="83"/>
    </row>
    <row r="108076" spans="16:16" x14ac:dyDescent="0.3">
      <c r="P108076" s="83"/>
    </row>
    <row r="108077" spans="16:16" x14ac:dyDescent="0.3">
      <c r="P108077" s="83"/>
    </row>
    <row r="108078" spans="16:16" x14ac:dyDescent="0.3">
      <c r="P108078" s="83"/>
    </row>
    <row r="108079" spans="16:16" x14ac:dyDescent="0.3">
      <c r="P108079" s="83"/>
    </row>
    <row r="108080" spans="16:16" x14ac:dyDescent="0.3">
      <c r="P108080" s="83"/>
    </row>
    <row r="108081" spans="16:16" x14ac:dyDescent="0.3">
      <c r="P108081" s="83"/>
    </row>
    <row r="108082" spans="16:16" x14ac:dyDescent="0.3">
      <c r="P108082" s="83"/>
    </row>
    <row r="108083" spans="16:16" x14ac:dyDescent="0.3">
      <c r="P108083" s="83"/>
    </row>
    <row r="108084" spans="16:16" x14ac:dyDescent="0.3">
      <c r="P108084" s="83"/>
    </row>
    <row r="108085" spans="16:16" x14ac:dyDescent="0.3">
      <c r="P108085" s="83"/>
    </row>
    <row r="108086" spans="16:16" x14ac:dyDescent="0.3">
      <c r="P108086" s="83"/>
    </row>
    <row r="108087" spans="16:16" x14ac:dyDescent="0.3">
      <c r="P108087" s="83"/>
    </row>
    <row r="108088" spans="16:16" x14ac:dyDescent="0.3">
      <c r="P108088" s="83"/>
    </row>
    <row r="108089" spans="16:16" x14ac:dyDescent="0.3">
      <c r="P108089" s="83"/>
    </row>
    <row r="108090" spans="16:16" x14ac:dyDescent="0.3">
      <c r="P108090" s="83"/>
    </row>
    <row r="108091" spans="16:16" x14ac:dyDescent="0.3">
      <c r="P108091" s="83"/>
    </row>
    <row r="108092" spans="16:16" x14ac:dyDescent="0.3">
      <c r="P108092" s="83"/>
    </row>
    <row r="108093" spans="16:16" x14ac:dyDescent="0.3">
      <c r="P108093" s="83"/>
    </row>
    <row r="108094" spans="16:16" x14ac:dyDescent="0.3">
      <c r="P108094" s="83"/>
    </row>
    <row r="108095" spans="16:16" x14ac:dyDescent="0.3">
      <c r="P108095" s="83"/>
    </row>
    <row r="108096" spans="16:16" x14ac:dyDescent="0.3">
      <c r="P108096" s="83"/>
    </row>
    <row r="108097" spans="16:16" x14ac:dyDescent="0.3">
      <c r="P108097" s="83"/>
    </row>
    <row r="108098" spans="16:16" x14ac:dyDescent="0.3">
      <c r="P108098" s="83"/>
    </row>
    <row r="108099" spans="16:16" x14ac:dyDescent="0.3">
      <c r="P108099" s="83"/>
    </row>
    <row r="108100" spans="16:16" x14ac:dyDescent="0.3">
      <c r="P108100" s="83"/>
    </row>
    <row r="108101" spans="16:16" x14ac:dyDescent="0.3">
      <c r="P108101" s="83"/>
    </row>
    <row r="108102" spans="16:16" x14ac:dyDescent="0.3">
      <c r="P108102" s="83"/>
    </row>
    <row r="108103" spans="16:16" x14ac:dyDescent="0.3">
      <c r="P108103" s="83"/>
    </row>
    <row r="108104" spans="16:16" x14ac:dyDescent="0.3">
      <c r="P108104" s="83"/>
    </row>
    <row r="108105" spans="16:16" x14ac:dyDescent="0.3">
      <c r="P108105" s="83"/>
    </row>
    <row r="108106" spans="16:16" x14ac:dyDescent="0.3">
      <c r="P108106" s="83"/>
    </row>
    <row r="108107" spans="16:16" x14ac:dyDescent="0.3">
      <c r="P108107" s="83"/>
    </row>
    <row r="108108" spans="16:16" x14ac:dyDescent="0.3">
      <c r="P108108" s="83"/>
    </row>
    <row r="108109" spans="16:16" x14ac:dyDescent="0.3">
      <c r="P108109" s="83"/>
    </row>
    <row r="108110" spans="16:16" x14ac:dyDescent="0.3">
      <c r="P108110" s="83"/>
    </row>
    <row r="108111" spans="16:16" x14ac:dyDescent="0.3">
      <c r="P108111" s="83"/>
    </row>
    <row r="108112" spans="16:16" x14ac:dyDescent="0.3">
      <c r="P108112" s="83"/>
    </row>
    <row r="108113" spans="16:16" x14ac:dyDescent="0.3">
      <c r="P108113" s="83"/>
    </row>
    <row r="108114" spans="16:16" x14ac:dyDescent="0.3">
      <c r="P108114" s="83"/>
    </row>
    <row r="108115" spans="16:16" x14ac:dyDescent="0.3">
      <c r="P108115" s="83"/>
    </row>
    <row r="108116" spans="16:16" x14ac:dyDescent="0.3">
      <c r="P108116" s="83"/>
    </row>
    <row r="108117" spans="16:16" x14ac:dyDescent="0.3">
      <c r="P108117" s="83"/>
    </row>
    <row r="108118" spans="16:16" x14ac:dyDescent="0.3">
      <c r="P108118" s="83"/>
    </row>
    <row r="108119" spans="16:16" x14ac:dyDescent="0.3">
      <c r="P108119" s="83"/>
    </row>
    <row r="108120" spans="16:16" x14ac:dyDescent="0.3">
      <c r="P108120" s="83"/>
    </row>
    <row r="108121" spans="16:16" x14ac:dyDescent="0.3">
      <c r="P108121" s="83"/>
    </row>
    <row r="108122" spans="16:16" x14ac:dyDescent="0.3">
      <c r="P108122" s="83"/>
    </row>
    <row r="108123" spans="16:16" x14ac:dyDescent="0.3">
      <c r="P108123" s="83"/>
    </row>
    <row r="108124" spans="16:16" x14ac:dyDescent="0.3">
      <c r="P108124" s="83"/>
    </row>
    <row r="108125" spans="16:16" x14ac:dyDescent="0.3">
      <c r="P108125" s="83"/>
    </row>
    <row r="108126" spans="16:16" x14ac:dyDescent="0.3">
      <c r="P108126" s="83"/>
    </row>
    <row r="108127" spans="16:16" x14ac:dyDescent="0.3">
      <c r="P108127" s="83"/>
    </row>
    <row r="108128" spans="16:16" x14ac:dyDescent="0.3">
      <c r="P108128" s="83"/>
    </row>
    <row r="108129" spans="16:16" x14ac:dyDescent="0.3">
      <c r="P108129" s="83"/>
    </row>
    <row r="108130" spans="16:16" x14ac:dyDescent="0.3">
      <c r="P108130" s="83"/>
    </row>
    <row r="108131" spans="16:16" x14ac:dyDescent="0.3">
      <c r="P108131" s="83"/>
    </row>
    <row r="108132" spans="16:16" x14ac:dyDescent="0.3">
      <c r="P108132" s="83"/>
    </row>
    <row r="108133" spans="16:16" x14ac:dyDescent="0.3">
      <c r="P108133" s="83"/>
    </row>
    <row r="108134" spans="16:16" x14ac:dyDescent="0.3">
      <c r="P108134" s="83"/>
    </row>
    <row r="108135" spans="16:16" x14ac:dyDescent="0.3">
      <c r="P108135" s="83"/>
    </row>
    <row r="108136" spans="16:16" x14ac:dyDescent="0.3">
      <c r="P108136" s="83"/>
    </row>
    <row r="108137" spans="16:16" x14ac:dyDescent="0.3">
      <c r="P108137" s="83"/>
    </row>
    <row r="108138" spans="16:16" x14ac:dyDescent="0.3">
      <c r="P108138" s="83"/>
    </row>
    <row r="108139" spans="16:16" x14ac:dyDescent="0.3">
      <c r="P108139" s="83"/>
    </row>
    <row r="108140" spans="16:16" x14ac:dyDescent="0.3">
      <c r="P108140" s="83"/>
    </row>
    <row r="108141" spans="16:16" x14ac:dyDescent="0.3">
      <c r="P108141" s="83"/>
    </row>
    <row r="108142" spans="16:16" x14ac:dyDescent="0.3">
      <c r="P108142" s="83"/>
    </row>
    <row r="108143" spans="16:16" x14ac:dyDescent="0.3">
      <c r="P108143" s="83"/>
    </row>
    <row r="108144" spans="16:16" x14ac:dyDescent="0.3">
      <c r="P108144" s="83"/>
    </row>
    <row r="108145" spans="16:16" x14ac:dyDescent="0.3">
      <c r="P108145" s="83"/>
    </row>
    <row r="108146" spans="16:16" x14ac:dyDescent="0.3">
      <c r="P108146" s="83"/>
    </row>
    <row r="108147" spans="16:16" x14ac:dyDescent="0.3">
      <c r="P108147" s="83"/>
    </row>
    <row r="108148" spans="16:16" x14ac:dyDescent="0.3">
      <c r="P108148" s="83"/>
    </row>
    <row r="108149" spans="16:16" x14ac:dyDescent="0.3">
      <c r="P108149" s="83"/>
    </row>
    <row r="108150" spans="16:16" x14ac:dyDescent="0.3">
      <c r="P108150" s="83"/>
    </row>
    <row r="108151" spans="16:16" x14ac:dyDescent="0.3">
      <c r="P108151" s="83"/>
    </row>
    <row r="108152" spans="16:16" x14ac:dyDescent="0.3">
      <c r="P108152" s="83"/>
    </row>
    <row r="108153" spans="16:16" x14ac:dyDescent="0.3">
      <c r="P108153" s="83"/>
    </row>
    <row r="108154" spans="16:16" x14ac:dyDescent="0.3">
      <c r="P108154" s="83"/>
    </row>
    <row r="108155" spans="16:16" x14ac:dyDescent="0.3">
      <c r="P108155" s="83"/>
    </row>
    <row r="108156" spans="16:16" x14ac:dyDescent="0.3">
      <c r="P108156" s="83"/>
    </row>
    <row r="108157" spans="16:16" x14ac:dyDescent="0.3">
      <c r="P108157" s="83"/>
    </row>
    <row r="108158" spans="16:16" x14ac:dyDescent="0.3">
      <c r="P108158" s="83"/>
    </row>
    <row r="108159" spans="16:16" x14ac:dyDescent="0.3">
      <c r="P108159" s="83"/>
    </row>
    <row r="108160" spans="16:16" x14ac:dyDescent="0.3">
      <c r="P108160" s="83"/>
    </row>
    <row r="108161" spans="16:16" x14ac:dyDescent="0.3">
      <c r="P108161" s="83"/>
    </row>
    <row r="108162" spans="16:16" x14ac:dyDescent="0.3">
      <c r="P108162" s="83"/>
    </row>
    <row r="108163" spans="16:16" x14ac:dyDescent="0.3">
      <c r="P108163" s="83"/>
    </row>
    <row r="108164" spans="16:16" x14ac:dyDescent="0.3">
      <c r="P108164" s="83"/>
    </row>
    <row r="108165" spans="16:16" x14ac:dyDescent="0.3">
      <c r="P108165" s="83"/>
    </row>
    <row r="108166" spans="16:16" x14ac:dyDescent="0.3">
      <c r="P108166" s="83"/>
    </row>
    <row r="108167" spans="16:16" x14ac:dyDescent="0.3">
      <c r="P108167" s="83"/>
    </row>
    <row r="108168" spans="16:16" x14ac:dyDescent="0.3">
      <c r="P108168" s="83"/>
    </row>
    <row r="108169" spans="16:16" x14ac:dyDescent="0.3">
      <c r="P108169" s="83"/>
    </row>
    <row r="108170" spans="16:16" x14ac:dyDescent="0.3">
      <c r="P108170" s="83"/>
    </row>
    <row r="108171" spans="16:16" x14ac:dyDescent="0.3">
      <c r="P108171" s="83"/>
    </row>
    <row r="108172" spans="16:16" x14ac:dyDescent="0.3">
      <c r="P108172" s="83"/>
    </row>
    <row r="108173" spans="16:16" x14ac:dyDescent="0.3">
      <c r="P108173" s="83"/>
    </row>
    <row r="108174" spans="16:16" x14ac:dyDescent="0.3">
      <c r="P108174" s="83"/>
    </row>
    <row r="108175" spans="16:16" x14ac:dyDescent="0.3">
      <c r="P108175" s="83"/>
    </row>
    <row r="108176" spans="16:16" x14ac:dyDescent="0.3">
      <c r="P108176" s="83"/>
    </row>
    <row r="108177" spans="16:16" x14ac:dyDescent="0.3">
      <c r="P108177" s="83"/>
    </row>
    <row r="108178" spans="16:16" x14ac:dyDescent="0.3">
      <c r="P108178" s="83"/>
    </row>
    <row r="108179" spans="16:16" x14ac:dyDescent="0.3">
      <c r="P108179" s="83"/>
    </row>
    <row r="108180" spans="16:16" x14ac:dyDescent="0.3">
      <c r="P108180" s="83"/>
    </row>
    <row r="108181" spans="16:16" x14ac:dyDescent="0.3">
      <c r="P108181" s="83"/>
    </row>
    <row r="108182" spans="16:16" x14ac:dyDescent="0.3">
      <c r="P108182" s="83"/>
    </row>
    <row r="108183" spans="16:16" x14ac:dyDescent="0.3">
      <c r="P108183" s="83"/>
    </row>
    <row r="108184" spans="16:16" x14ac:dyDescent="0.3">
      <c r="P108184" s="83"/>
    </row>
    <row r="108185" spans="16:16" x14ac:dyDescent="0.3">
      <c r="P108185" s="83"/>
    </row>
    <row r="108186" spans="16:16" x14ac:dyDescent="0.3">
      <c r="P108186" s="83"/>
    </row>
    <row r="108187" spans="16:16" x14ac:dyDescent="0.3">
      <c r="P108187" s="83"/>
    </row>
    <row r="108188" spans="16:16" x14ac:dyDescent="0.3">
      <c r="P108188" s="83"/>
    </row>
    <row r="108189" spans="16:16" x14ac:dyDescent="0.3">
      <c r="P108189" s="83"/>
    </row>
    <row r="108190" spans="16:16" x14ac:dyDescent="0.3">
      <c r="P108190" s="83"/>
    </row>
    <row r="108191" spans="16:16" x14ac:dyDescent="0.3">
      <c r="P108191" s="83"/>
    </row>
    <row r="108192" spans="16:16" x14ac:dyDescent="0.3">
      <c r="P108192" s="83"/>
    </row>
    <row r="108193" spans="16:16" x14ac:dyDescent="0.3">
      <c r="P108193" s="83"/>
    </row>
    <row r="108194" spans="16:16" x14ac:dyDescent="0.3">
      <c r="P108194" s="83"/>
    </row>
    <row r="108195" spans="16:16" x14ac:dyDescent="0.3">
      <c r="P108195" s="83"/>
    </row>
    <row r="108196" spans="16:16" x14ac:dyDescent="0.3">
      <c r="P108196" s="83"/>
    </row>
    <row r="108197" spans="16:16" x14ac:dyDescent="0.3">
      <c r="P108197" s="83"/>
    </row>
    <row r="108198" spans="16:16" x14ac:dyDescent="0.3">
      <c r="P108198" s="83"/>
    </row>
    <row r="108199" spans="16:16" x14ac:dyDescent="0.3">
      <c r="P108199" s="83"/>
    </row>
    <row r="108200" spans="16:16" x14ac:dyDescent="0.3">
      <c r="P108200" s="83"/>
    </row>
    <row r="108201" spans="16:16" x14ac:dyDescent="0.3">
      <c r="P108201" s="83"/>
    </row>
    <row r="108202" spans="16:16" x14ac:dyDescent="0.3">
      <c r="P108202" s="83"/>
    </row>
    <row r="108203" spans="16:16" x14ac:dyDescent="0.3">
      <c r="P108203" s="83"/>
    </row>
    <row r="108204" spans="16:16" x14ac:dyDescent="0.3">
      <c r="P108204" s="83"/>
    </row>
    <row r="108205" spans="16:16" x14ac:dyDescent="0.3">
      <c r="P108205" s="83"/>
    </row>
    <row r="108206" spans="16:16" x14ac:dyDescent="0.3">
      <c r="P108206" s="83"/>
    </row>
    <row r="108207" spans="16:16" x14ac:dyDescent="0.3">
      <c r="P108207" s="83"/>
    </row>
    <row r="108208" spans="16:16" x14ac:dyDescent="0.3">
      <c r="P108208" s="83"/>
    </row>
    <row r="108209" spans="16:16" x14ac:dyDescent="0.3">
      <c r="P108209" s="83"/>
    </row>
    <row r="108210" spans="16:16" x14ac:dyDescent="0.3">
      <c r="P108210" s="83"/>
    </row>
    <row r="108211" spans="16:16" x14ac:dyDescent="0.3">
      <c r="P108211" s="83"/>
    </row>
    <row r="108212" spans="16:16" x14ac:dyDescent="0.3">
      <c r="P108212" s="83"/>
    </row>
    <row r="108213" spans="16:16" x14ac:dyDescent="0.3">
      <c r="P108213" s="83"/>
    </row>
    <row r="108214" spans="16:16" x14ac:dyDescent="0.3">
      <c r="P108214" s="83"/>
    </row>
    <row r="108215" spans="16:16" x14ac:dyDescent="0.3">
      <c r="P108215" s="83"/>
    </row>
    <row r="108216" spans="16:16" x14ac:dyDescent="0.3">
      <c r="P108216" s="83"/>
    </row>
    <row r="108217" spans="16:16" x14ac:dyDescent="0.3">
      <c r="P108217" s="83"/>
    </row>
    <row r="108218" spans="16:16" x14ac:dyDescent="0.3">
      <c r="P108218" s="83"/>
    </row>
    <row r="108219" spans="16:16" x14ac:dyDescent="0.3">
      <c r="P108219" s="83"/>
    </row>
    <row r="108220" spans="16:16" x14ac:dyDescent="0.3">
      <c r="P108220" s="83"/>
    </row>
    <row r="108221" spans="16:16" x14ac:dyDescent="0.3">
      <c r="P108221" s="83"/>
    </row>
    <row r="108222" spans="16:16" x14ac:dyDescent="0.3">
      <c r="P108222" s="83"/>
    </row>
    <row r="108223" spans="16:16" x14ac:dyDescent="0.3">
      <c r="P108223" s="83"/>
    </row>
    <row r="108224" spans="16:16" x14ac:dyDescent="0.3">
      <c r="P108224" s="83"/>
    </row>
    <row r="108225" spans="16:16" x14ac:dyDescent="0.3">
      <c r="P108225" s="83"/>
    </row>
    <row r="108226" spans="16:16" x14ac:dyDescent="0.3">
      <c r="P108226" s="83"/>
    </row>
    <row r="108227" spans="16:16" x14ac:dyDescent="0.3">
      <c r="P108227" s="83"/>
    </row>
    <row r="108228" spans="16:16" x14ac:dyDescent="0.3">
      <c r="P108228" s="83"/>
    </row>
    <row r="108229" spans="16:16" x14ac:dyDescent="0.3">
      <c r="P108229" s="83"/>
    </row>
    <row r="108230" spans="16:16" x14ac:dyDescent="0.3">
      <c r="P108230" s="83"/>
    </row>
    <row r="108231" spans="16:16" x14ac:dyDescent="0.3">
      <c r="P108231" s="83"/>
    </row>
    <row r="108232" spans="16:16" x14ac:dyDescent="0.3">
      <c r="P108232" s="83"/>
    </row>
    <row r="108233" spans="16:16" x14ac:dyDescent="0.3">
      <c r="P108233" s="83"/>
    </row>
    <row r="108234" spans="16:16" x14ac:dyDescent="0.3">
      <c r="P108234" s="83"/>
    </row>
    <row r="108235" spans="16:16" x14ac:dyDescent="0.3">
      <c r="P108235" s="83"/>
    </row>
    <row r="108236" spans="16:16" x14ac:dyDescent="0.3">
      <c r="P108236" s="83"/>
    </row>
    <row r="108237" spans="16:16" x14ac:dyDescent="0.3">
      <c r="P108237" s="83"/>
    </row>
    <row r="108238" spans="16:16" x14ac:dyDescent="0.3">
      <c r="P108238" s="83"/>
    </row>
    <row r="108239" spans="16:16" x14ac:dyDescent="0.3">
      <c r="P108239" s="83"/>
    </row>
    <row r="108240" spans="16:16" x14ac:dyDescent="0.3">
      <c r="P108240" s="83"/>
    </row>
    <row r="108241" spans="16:16" x14ac:dyDescent="0.3">
      <c r="P108241" s="83"/>
    </row>
    <row r="108242" spans="16:16" x14ac:dyDescent="0.3">
      <c r="P108242" s="83"/>
    </row>
    <row r="108243" spans="16:16" x14ac:dyDescent="0.3">
      <c r="P108243" s="83"/>
    </row>
    <row r="108244" spans="16:16" x14ac:dyDescent="0.3">
      <c r="P108244" s="83"/>
    </row>
    <row r="108245" spans="16:16" x14ac:dyDescent="0.3">
      <c r="P108245" s="83"/>
    </row>
    <row r="108246" spans="16:16" x14ac:dyDescent="0.3">
      <c r="P108246" s="83"/>
    </row>
    <row r="108247" spans="16:16" x14ac:dyDescent="0.3">
      <c r="P108247" s="83"/>
    </row>
    <row r="108248" spans="16:16" x14ac:dyDescent="0.3">
      <c r="P108248" s="83"/>
    </row>
    <row r="108249" spans="16:16" x14ac:dyDescent="0.3">
      <c r="P108249" s="83"/>
    </row>
    <row r="108250" spans="16:16" x14ac:dyDescent="0.3">
      <c r="P108250" s="83"/>
    </row>
    <row r="108251" spans="16:16" x14ac:dyDescent="0.3">
      <c r="P108251" s="83"/>
    </row>
    <row r="108252" spans="16:16" x14ac:dyDescent="0.3">
      <c r="P108252" s="83"/>
    </row>
    <row r="108253" spans="16:16" x14ac:dyDescent="0.3">
      <c r="P108253" s="83"/>
    </row>
    <row r="108254" spans="16:16" x14ac:dyDescent="0.3">
      <c r="P108254" s="83"/>
    </row>
    <row r="108255" spans="16:16" x14ac:dyDescent="0.3">
      <c r="P108255" s="83"/>
    </row>
    <row r="108256" spans="16:16" x14ac:dyDescent="0.3">
      <c r="P108256" s="83"/>
    </row>
    <row r="108257" spans="16:16" x14ac:dyDescent="0.3">
      <c r="P108257" s="83"/>
    </row>
    <row r="108258" spans="16:16" x14ac:dyDescent="0.3">
      <c r="P108258" s="83"/>
    </row>
    <row r="108259" spans="16:16" x14ac:dyDescent="0.3">
      <c r="P108259" s="83"/>
    </row>
    <row r="108260" spans="16:16" x14ac:dyDescent="0.3">
      <c r="P108260" s="83"/>
    </row>
    <row r="108261" spans="16:16" x14ac:dyDescent="0.3">
      <c r="P108261" s="83"/>
    </row>
    <row r="108262" spans="16:16" x14ac:dyDescent="0.3">
      <c r="P108262" s="83"/>
    </row>
    <row r="108263" spans="16:16" x14ac:dyDescent="0.3">
      <c r="P108263" s="83"/>
    </row>
    <row r="108264" spans="16:16" x14ac:dyDescent="0.3">
      <c r="P108264" s="83"/>
    </row>
    <row r="108265" spans="16:16" x14ac:dyDescent="0.3">
      <c r="P108265" s="83"/>
    </row>
    <row r="108266" spans="16:16" x14ac:dyDescent="0.3">
      <c r="P108266" s="83"/>
    </row>
    <row r="108267" spans="16:16" x14ac:dyDescent="0.3">
      <c r="P108267" s="83"/>
    </row>
    <row r="108268" spans="16:16" x14ac:dyDescent="0.3">
      <c r="P108268" s="83"/>
    </row>
    <row r="108269" spans="16:16" x14ac:dyDescent="0.3">
      <c r="P108269" s="83"/>
    </row>
    <row r="108270" spans="16:16" x14ac:dyDescent="0.3">
      <c r="P108270" s="83"/>
    </row>
    <row r="108271" spans="16:16" x14ac:dyDescent="0.3">
      <c r="P108271" s="83"/>
    </row>
    <row r="108272" spans="16:16" x14ac:dyDescent="0.3">
      <c r="P108272" s="83"/>
    </row>
    <row r="108273" spans="16:16" x14ac:dyDescent="0.3">
      <c r="P108273" s="83"/>
    </row>
    <row r="108274" spans="16:16" x14ac:dyDescent="0.3">
      <c r="P108274" s="83"/>
    </row>
    <row r="108275" spans="16:16" x14ac:dyDescent="0.3">
      <c r="P108275" s="83"/>
    </row>
    <row r="108276" spans="16:16" x14ac:dyDescent="0.3">
      <c r="P108276" s="83"/>
    </row>
    <row r="108277" spans="16:16" x14ac:dyDescent="0.3">
      <c r="P108277" s="83"/>
    </row>
    <row r="108278" spans="16:16" x14ac:dyDescent="0.3">
      <c r="P108278" s="83"/>
    </row>
    <row r="108279" spans="16:16" x14ac:dyDescent="0.3">
      <c r="P108279" s="83"/>
    </row>
    <row r="108280" spans="16:16" x14ac:dyDescent="0.3">
      <c r="P108280" s="83"/>
    </row>
    <row r="108281" spans="16:16" x14ac:dyDescent="0.3">
      <c r="P108281" s="83"/>
    </row>
    <row r="108282" spans="16:16" x14ac:dyDescent="0.3">
      <c r="P108282" s="83"/>
    </row>
    <row r="108283" spans="16:16" x14ac:dyDescent="0.3">
      <c r="P108283" s="83"/>
    </row>
    <row r="108284" spans="16:16" x14ac:dyDescent="0.3">
      <c r="P108284" s="83"/>
    </row>
    <row r="108285" spans="16:16" x14ac:dyDescent="0.3">
      <c r="P108285" s="83"/>
    </row>
    <row r="108286" spans="16:16" x14ac:dyDescent="0.3">
      <c r="P108286" s="83"/>
    </row>
    <row r="108287" spans="16:16" x14ac:dyDescent="0.3">
      <c r="P108287" s="83"/>
    </row>
    <row r="108288" spans="16:16" x14ac:dyDescent="0.3">
      <c r="P108288" s="83"/>
    </row>
    <row r="108289" spans="16:16" x14ac:dyDescent="0.3">
      <c r="P108289" s="83"/>
    </row>
    <row r="108290" spans="16:16" x14ac:dyDescent="0.3">
      <c r="P108290" s="83"/>
    </row>
    <row r="108291" spans="16:16" x14ac:dyDescent="0.3">
      <c r="P108291" s="83"/>
    </row>
    <row r="108292" spans="16:16" x14ac:dyDescent="0.3">
      <c r="P108292" s="83"/>
    </row>
    <row r="108293" spans="16:16" x14ac:dyDescent="0.3">
      <c r="P108293" s="83"/>
    </row>
    <row r="108294" spans="16:16" x14ac:dyDescent="0.3">
      <c r="P108294" s="83"/>
    </row>
    <row r="108295" spans="16:16" x14ac:dyDescent="0.3">
      <c r="P108295" s="83"/>
    </row>
    <row r="108296" spans="16:16" x14ac:dyDescent="0.3">
      <c r="P108296" s="83"/>
    </row>
    <row r="108297" spans="16:16" x14ac:dyDescent="0.3">
      <c r="P108297" s="83"/>
    </row>
    <row r="108298" spans="16:16" x14ac:dyDescent="0.3">
      <c r="P108298" s="83"/>
    </row>
    <row r="108299" spans="16:16" x14ac:dyDescent="0.3">
      <c r="P108299" s="83"/>
    </row>
    <row r="108300" spans="16:16" x14ac:dyDescent="0.3">
      <c r="P108300" s="83"/>
    </row>
    <row r="108301" spans="16:16" x14ac:dyDescent="0.3">
      <c r="P108301" s="83"/>
    </row>
    <row r="108302" spans="16:16" x14ac:dyDescent="0.3">
      <c r="P108302" s="83"/>
    </row>
    <row r="108303" spans="16:16" x14ac:dyDescent="0.3">
      <c r="P108303" s="83"/>
    </row>
    <row r="108304" spans="16:16" x14ac:dyDescent="0.3">
      <c r="P108304" s="83"/>
    </row>
    <row r="108305" spans="16:16" x14ac:dyDescent="0.3">
      <c r="P108305" s="83"/>
    </row>
    <row r="108306" spans="16:16" x14ac:dyDescent="0.3">
      <c r="P108306" s="83"/>
    </row>
    <row r="108307" spans="16:16" x14ac:dyDescent="0.3">
      <c r="P108307" s="83"/>
    </row>
    <row r="108308" spans="16:16" x14ac:dyDescent="0.3">
      <c r="P108308" s="83"/>
    </row>
    <row r="108309" spans="16:16" x14ac:dyDescent="0.3">
      <c r="P108309" s="83"/>
    </row>
    <row r="108310" spans="16:16" x14ac:dyDescent="0.3">
      <c r="P108310" s="83"/>
    </row>
    <row r="108311" spans="16:16" x14ac:dyDescent="0.3">
      <c r="P108311" s="83"/>
    </row>
    <row r="108312" spans="16:16" x14ac:dyDescent="0.3">
      <c r="P108312" s="83"/>
    </row>
    <row r="108313" spans="16:16" x14ac:dyDescent="0.3">
      <c r="P108313" s="83"/>
    </row>
    <row r="108314" spans="16:16" x14ac:dyDescent="0.3">
      <c r="P108314" s="83"/>
    </row>
    <row r="108315" spans="16:16" x14ac:dyDescent="0.3">
      <c r="P108315" s="83"/>
    </row>
    <row r="108316" spans="16:16" x14ac:dyDescent="0.3">
      <c r="P108316" s="83"/>
    </row>
    <row r="108317" spans="16:16" x14ac:dyDescent="0.3">
      <c r="P108317" s="83"/>
    </row>
    <row r="108318" spans="16:16" x14ac:dyDescent="0.3">
      <c r="P108318" s="83"/>
    </row>
    <row r="108319" spans="16:16" x14ac:dyDescent="0.3">
      <c r="P108319" s="83"/>
    </row>
    <row r="108320" spans="16:16" x14ac:dyDescent="0.3">
      <c r="P108320" s="83"/>
    </row>
    <row r="108321" spans="16:16" x14ac:dyDescent="0.3">
      <c r="P108321" s="83"/>
    </row>
    <row r="108322" spans="16:16" x14ac:dyDescent="0.3">
      <c r="P108322" s="83"/>
    </row>
    <row r="108323" spans="16:16" x14ac:dyDescent="0.3">
      <c r="P108323" s="83"/>
    </row>
    <row r="108324" spans="16:16" x14ac:dyDescent="0.3">
      <c r="P108324" s="83"/>
    </row>
    <row r="108325" spans="16:16" x14ac:dyDescent="0.3">
      <c r="P108325" s="83"/>
    </row>
    <row r="108326" spans="16:16" x14ac:dyDescent="0.3">
      <c r="P108326" s="83"/>
    </row>
    <row r="108327" spans="16:16" x14ac:dyDescent="0.3">
      <c r="P108327" s="83"/>
    </row>
    <row r="108328" spans="16:16" x14ac:dyDescent="0.3">
      <c r="P108328" s="83"/>
    </row>
    <row r="108329" spans="16:16" x14ac:dyDescent="0.3">
      <c r="P108329" s="83"/>
    </row>
    <row r="108330" spans="16:16" x14ac:dyDescent="0.3">
      <c r="P108330" s="83"/>
    </row>
    <row r="108331" spans="16:16" x14ac:dyDescent="0.3">
      <c r="P108331" s="83"/>
    </row>
    <row r="108332" spans="16:16" x14ac:dyDescent="0.3">
      <c r="P108332" s="83"/>
    </row>
    <row r="108333" spans="16:16" x14ac:dyDescent="0.3">
      <c r="P108333" s="83"/>
    </row>
    <row r="108334" spans="16:16" x14ac:dyDescent="0.3">
      <c r="P108334" s="83"/>
    </row>
    <row r="108335" spans="16:16" x14ac:dyDescent="0.3">
      <c r="P108335" s="83"/>
    </row>
    <row r="108336" spans="16:16" x14ac:dyDescent="0.3">
      <c r="P108336" s="83"/>
    </row>
    <row r="108337" spans="16:16" x14ac:dyDescent="0.3">
      <c r="P108337" s="83"/>
    </row>
    <row r="108338" spans="16:16" x14ac:dyDescent="0.3">
      <c r="P108338" s="83"/>
    </row>
    <row r="108339" spans="16:16" x14ac:dyDescent="0.3">
      <c r="P108339" s="83"/>
    </row>
    <row r="108340" spans="16:16" x14ac:dyDescent="0.3">
      <c r="P108340" s="83"/>
    </row>
    <row r="108341" spans="16:16" x14ac:dyDescent="0.3">
      <c r="P108341" s="83"/>
    </row>
    <row r="108342" spans="16:16" x14ac:dyDescent="0.3">
      <c r="P108342" s="83"/>
    </row>
    <row r="108343" spans="16:16" x14ac:dyDescent="0.3">
      <c r="P108343" s="83"/>
    </row>
    <row r="108344" spans="16:16" x14ac:dyDescent="0.3">
      <c r="P108344" s="83"/>
    </row>
    <row r="108345" spans="16:16" x14ac:dyDescent="0.3">
      <c r="P108345" s="83"/>
    </row>
    <row r="108346" spans="16:16" x14ac:dyDescent="0.3">
      <c r="P108346" s="83"/>
    </row>
    <row r="108347" spans="16:16" x14ac:dyDescent="0.3">
      <c r="P108347" s="83"/>
    </row>
    <row r="108348" spans="16:16" x14ac:dyDescent="0.3">
      <c r="P108348" s="83"/>
    </row>
    <row r="108349" spans="16:16" x14ac:dyDescent="0.3">
      <c r="P108349" s="83"/>
    </row>
    <row r="108350" spans="16:16" x14ac:dyDescent="0.3">
      <c r="P108350" s="83"/>
    </row>
    <row r="108351" spans="16:16" x14ac:dyDescent="0.3">
      <c r="P108351" s="83"/>
    </row>
    <row r="108352" spans="16:16" x14ac:dyDescent="0.3">
      <c r="P108352" s="83"/>
    </row>
    <row r="108353" spans="16:16" x14ac:dyDescent="0.3">
      <c r="P108353" s="83"/>
    </row>
    <row r="108354" spans="16:16" x14ac:dyDescent="0.3">
      <c r="P108354" s="83"/>
    </row>
    <row r="108355" spans="16:16" x14ac:dyDescent="0.3">
      <c r="P108355" s="83"/>
    </row>
    <row r="108356" spans="16:16" x14ac:dyDescent="0.3">
      <c r="P108356" s="83"/>
    </row>
    <row r="108357" spans="16:16" x14ac:dyDescent="0.3">
      <c r="P108357" s="83"/>
    </row>
    <row r="108358" spans="16:16" x14ac:dyDescent="0.3">
      <c r="P108358" s="83"/>
    </row>
    <row r="108359" spans="16:16" x14ac:dyDescent="0.3">
      <c r="P108359" s="83"/>
    </row>
    <row r="108360" spans="16:16" x14ac:dyDescent="0.3">
      <c r="P108360" s="83"/>
    </row>
    <row r="108361" spans="16:16" x14ac:dyDescent="0.3">
      <c r="P108361" s="83"/>
    </row>
    <row r="108362" spans="16:16" x14ac:dyDescent="0.3">
      <c r="P108362" s="83"/>
    </row>
    <row r="108363" spans="16:16" x14ac:dyDescent="0.3">
      <c r="P108363" s="83"/>
    </row>
    <row r="108364" spans="16:16" x14ac:dyDescent="0.3">
      <c r="P108364" s="83"/>
    </row>
    <row r="108365" spans="16:16" x14ac:dyDescent="0.3">
      <c r="P108365" s="83"/>
    </row>
    <row r="108366" spans="16:16" x14ac:dyDescent="0.3">
      <c r="P108366" s="83"/>
    </row>
    <row r="108367" spans="16:16" x14ac:dyDescent="0.3">
      <c r="P108367" s="83"/>
    </row>
    <row r="108368" spans="16:16" x14ac:dyDescent="0.3">
      <c r="P108368" s="83"/>
    </row>
    <row r="108369" spans="16:16" x14ac:dyDescent="0.3">
      <c r="P108369" s="83"/>
    </row>
    <row r="108370" spans="16:16" x14ac:dyDescent="0.3">
      <c r="P108370" s="83"/>
    </row>
    <row r="108371" spans="16:16" x14ac:dyDescent="0.3">
      <c r="P108371" s="83"/>
    </row>
    <row r="108372" spans="16:16" x14ac:dyDescent="0.3">
      <c r="P108372" s="83"/>
    </row>
    <row r="108373" spans="16:16" x14ac:dyDescent="0.3">
      <c r="P108373" s="83"/>
    </row>
    <row r="108374" spans="16:16" x14ac:dyDescent="0.3">
      <c r="P108374" s="83"/>
    </row>
    <row r="108375" spans="16:16" x14ac:dyDescent="0.3">
      <c r="P108375" s="83"/>
    </row>
    <row r="108376" spans="16:16" x14ac:dyDescent="0.3">
      <c r="P108376" s="83"/>
    </row>
    <row r="108377" spans="16:16" x14ac:dyDescent="0.3">
      <c r="P108377" s="83"/>
    </row>
    <row r="108378" spans="16:16" x14ac:dyDescent="0.3">
      <c r="P108378" s="83"/>
    </row>
    <row r="108379" spans="16:16" x14ac:dyDescent="0.3">
      <c r="P108379" s="83"/>
    </row>
    <row r="108380" spans="16:16" x14ac:dyDescent="0.3">
      <c r="P108380" s="83"/>
    </row>
    <row r="108381" spans="16:16" x14ac:dyDescent="0.3">
      <c r="P108381" s="83"/>
    </row>
    <row r="108382" spans="16:16" x14ac:dyDescent="0.3">
      <c r="P108382" s="83"/>
    </row>
    <row r="108383" spans="16:16" x14ac:dyDescent="0.3">
      <c r="P108383" s="83"/>
    </row>
    <row r="108384" spans="16:16" x14ac:dyDescent="0.3">
      <c r="P108384" s="83"/>
    </row>
    <row r="108385" spans="16:16" x14ac:dyDescent="0.3">
      <c r="P108385" s="83"/>
    </row>
    <row r="108386" spans="16:16" x14ac:dyDescent="0.3">
      <c r="P108386" s="83"/>
    </row>
    <row r="108387" spans="16:16" x14ac:dyDescent="0.3">
      <c r="P108387" s="83"/>
    </row>
    <row r="108388" spans="16:16" x14ac:dyDescent="0.3">
      <c r="P108388" s="83"/>
    </row>
    <row r="108389" spans="16:16" x14ac:dyDescent="0.3">
      <c r="P108389" s="83"/>
    </row>
    <row r="108390" spans="16:16" x14ac:dyDescent="0.3">
      <c r="P108390" s="83"/>
    </row>
    <row r="108391" spans="16:16" x14ac:dyDescent="0.3">
      <c r="P108391" s="83"/>
    </row>
    <row r="108392" spans="16:16" x14ac:dyDescent="0.3">
      <c r="P108392" s="83"/>
    </row>
    <row r="108393" spans="16:16" x14ac:dyDescent="0.3">
      <c r="P108393" s="83"/>
    </row>
    <row r="108394" spans="16:16" x14ac:dyDescent="0.3">
      <c r="P108394" s="83"/>
    </row>
    <row r="108395" spans="16:16" x14ac:dyDescent="0.3">
      <c r="P108395" s="83"/>
    </row>
    <row r="108396" spans="16:16" x14ac:dyDescent="0.3">
      <c r="P108396" s="83"/>
    </row>
    <row r="108397" spans="16:16" x14ac:dyDescent="0.3">
      <c r="P108397" s="83"/>
    </row>
    <row r="108398" spans="16:16" x14ac:dyDescent="0.3">
      <c r="P108398" s="83"/>
    </row>
    <row r="108399" spans="16:16" x14ac:dyDescent="0.3">
      <c r="P108399" s="83"/>
    </row>
    <row r="108400" spans="16:16" x14ac:dyDescent="0.3">
      <c r="P108400" s="83"/>
    </row>
    <row r="108401" spans="16:16" x14ac:dyDescent="0.3">
      <c r="P108401" s="83"/>
    </row>
    <row r="108402" spans="16:16" x14ac:dyDescent="0.3">
      <c r="P108402" s="83"/>
    </row>
    <row r="108403" spans="16:16" x14ac:dyDescent="0.3">
      <c r="P108403" s="83"/>
    </row>
    <row r="108404" spans="16:16" x14ac:dyDescent="0.3">
      <c r="P108404" s="83"/>
    </row>
    <row r="108405" spans="16:16" x14ac:dyDescent="0.3">
      <c r="P108405" s="83"/>
    </row>
    <row r="108406" spans="16:16" x14ac:dyDescent="0.3">
      <c r="P108406" s="83"/>
    </row>
    <row r="108407" spans="16:16" x14ac:dyDescent="0.3">
      <c r="P108407" s="83"/>
    </row>
    <row r="108408" spans="16:16" x14ac:dyDescent="0.3">
      <c r="P108408" s="83"/>
    </row>
    <row r="108409" spans="16:16" x14ac:dyDescent="0.3">
      <c r="P108409" s="83"/>
    </row>
    <row r="108410" spans="16:16" x14ac:dyDescent="0.3">
      <c r="P108410" s="83"/>
    </row>
    <row r="108411" spans="16:16" x14ac:dyDescent="0.3">
      <c r="P108411" s="83"/>
    </row>
    <row r="108412" spans="16:16" x14ac:dyDescent="0.3">
      <c r="P108412" s="83"/>
    </row>
    <row r="108413" spans="16:16" x14ac:dyDescent="0.3">
      <c r="P108413" s="83"/>
    </row>
    <row r="108414" spans="16:16" x14ac:dyDescent="0.3">
      <c r="P108414" s="83"/>
    </row>
    <row r="108415" spans="16:16" x14ac:dyDescent="0.3">
      <c r="P108415" s="83"/>
    </row>
    <row r="108416" spans="16:16" x14ac:dyDescent="0.3">
      <c r="P108416" s="83"/>
    </row>
    <row r="108417" spans="16:16" x14ac:dyDescent="0.3">
      <c r="P108417" s="83"/>
    </row>
    <row r="108418" spans="16:16" x14ac:dyDescent="0.3">
      <c r="P108418" s="83"/>
    </row>
    <row r="108419" spans="16:16" x14ac:dyDescent="0.3">
      <c r="P108419" s="83"/>
    </row>
    <row r="108420" spans="16:16" x14ac:dyDescent="0.3">
      <c r="P108420" s="83"/>
    </row>
    <row r="108421" spans="16:16" x14ac:dyDescent="0.3">
      <c r="P108421" s="83"/>
    </row>
    <row r="108422" spans="16:16" x14ac:dyDescent="0.3">
      <c r="P108422" s="83"/>
    </row>
    <row r="108423" spans="16:16" x14ac:dyDescent="0.3">
      <c r="P108423" s="83"/>
    </row>
    <row r="108424" spans="16:16" x14ac:dyDescent="0.3">
      <c r="P108424" s="83"/>
    </row>
    <row r="108425" spans="16:16" x14ac:dyDescent="0.3">
      <c r="P108425" s="83"/>
    </row>
    <row r="108426" spans="16:16" x14ac:dyDescent="0.3">
      <c r="P108426" s="83"/>
    </row>
    <row r="108427" spans="16:16" x14ac:dyDescent="0.3">
      <c r="P108427" s="83"/>
    </row>
    <row r="108428" spans="16:16" x14ac:dyDescent="0.3">
      <c r="P108428" s="83"/>
    </row>
    <row r="108429" spans="16:16" x14ac:dyDescent="0.3">
      <c r="P108429" s="83"/>
    </row>
    <row r="108430" spans="16:16" x14ac:dyDescent="0.3">
      <c r="P108430" s="83"/>
    </row>
    <row r="108431" spans="16:16" x14ac:dyDescent="0.3">
      <c r="P108431" s="83"/>
    </row>
    <row r="108432" spans="16:16" x14ac:dyDescent="0.3">
      <c r="P108432" s="83"/>
    </row>
    <row r="108433" spans="16:16" x14ac:dyDescent="0.3">
      <c r="P108433" s="83"/>
    </row>
    <row r="108434" spans="16:16" x14ac:dyDescent="0.3">
      <c r="P108434" s="83"/>
    </row>
    <row r="108435" spans="16:16" x14ac:dyDescent="0.3">
      <c r="P108435" s="83"/>
    </row>
    <row r="108436" spans="16:16" x14ac:dyDescent="0.3">
      <c r="P108436" s="83"/>
    </row>
    <row r="108437" spans="16:16" x14ac:dyDescent="0.3">
      <c r="P108437" s="83"/>
    </row>
    <row r="108438" spans="16:16" x14ac:dyDescent="0.3">
      <c r="P108438" s="83"/>
    </row>
    <row r="108439" spans="16:16" x14ac:dyDescent="0.3">
      <c r="P108439" s="83"/>
    </row>
    <row r="108440" spans="16:16" x14ac:dyDescent="0.3">
      <c r="P108440" s="83"/>
    </row>
    <row r="108441" spans="16:16" x14ac:dyDescent="0.3">
      <c r="P108441" s="83"/>
    </row>
    <row r="108442" spans="16:16" x14ac:dyDescent="0.3">
      <c r="P108442" s="83"/>
    </row>
    <row r="108443" spans="16:16" x14ac:dyDescent="0.3">
      <c r="P108443" s="83"/>
    </row>
    <row r="108444" spans="16:16" x14ac:dyDescent="0.3">
      <c r="P108444" s="83"/>
    </row>
    <row r="108445" spans="16:16" x14ac:dyDescent="0.3">
      <c r="P108445" s="83"/>
    </row>
    <row r="108446" spans="16:16" x14ac:dyDescent="0.3">
      <c r="P108446" s="83"/>
    </row>
    <row r="108447" spans="16:16" x14ac:dyDescent="0.3">
      <c r="P108447" s="83"/>
    </row>
    <row r="108448" spans="16:16" x14ac:dyDescent="0.3">
      <c r="P108448" s="83"/>
    </row>
    <row r="108449" spans="16:16" x14ac:dyDescent="0.3">
      <c r="P108449" s="83"/>
    </row>
    <row r="108450" spans="16:16" x14ac:dyDescent="0.3">
      <c r="P108450" s="83"/>
    </row>
    <row r="108451" spans="16:16" x14ac:dyDescent="0.3">
      <c r="P108451" s="83"/>
    </row>
    <row r="108452" spans="16:16" x14ac:dyDescent="0.3">
      <c r="P108452" s="83"/>
    </row>
    <row r="108453" spans="16:16" x14ac:dyDescent="0.3">
      <c r="P108453" s="83"/>
    </row>
    <row r="108454" spans="16:16" x14ac:dyDescent="0.3">
      <c r="P108454" s="83"/>
    </row>
    <row r="108455" spans="16:16" x14ac:dyDescent="0.3">
      <c r="P108455" s="83"/>
    </row>
    <row r="108456" spans="16:16" x14ac:dyDescent="0.3">
      <c r="P108456" s="83"/>
    </row>
    <row r="108457" spans="16:16" x14ac:dyDescent="0.3">
      <c r="P108457" s="83"/>
    </row>
    <row r="108458" spans="16:16" x14ac:dyDescent="0.3">
      <c r="P108458" s="83"/>
    </row>
    <row r="108459" spans="16:16" x14ac:dyDescent="0.3">
      <c r="P108459" s="83"/>
    </row>
    <row r="108460" spans="16:16" x14ac:dyDescent="0.3">
      <c r="P108460" s="83"/>
    </row>
    <row r="108461" spans="16:16" x14ac:dyDescent="0.3">
      <c r="P108461" s="83"/>
    </row>
    <row r="108462" spans="16:16" x14ac:dyDescent="0.3">
      <c r="P108462" s="83"/>
    </row>
    <row r="108463" spans="16:16" x14ac:dyDescent="0.3">
      <c r="P108463" s="83"/>
    </row>
    <row r="108464" spans="16:16" x14ac:dyDescent="0.3">
      <c r="P108464" s="83"/>
    </row>
    <row r="108465" spans="16:16" x14ac:dyDescent="0.3">
      <c r="P108465" s="83"/>
    </row>
    <row r="108466" spans="16:16" x14ac:dyDescent="0.3">
      <c r="P108466" s="83"/>
    </row>
    <row r="108467" spans="16:16" x14ac:dyDescent="0.3">
      <c r="P108467" s="83"/>
    </row>
    <row r="108468" spans="16:16" x14ac:dyDescent="0.3">
      <c r="P108468" s="83"/>
    </row>
    <row r="108469" spans="16:16" x14ac:dyDescent="0.3">
      <c r="P108469" s="83"/>
    </row>
    <row r="108470" spans="16:16" x14ac:dyDescent="0.3">
      <c r="P108470" s="83"/>
    </row>
    <row r="108471" spans="16:16" x14ac:dyDescent="0.3">
      <c r="P108471" s="83"/>
    </row>
    <row r="108472" spans="16:16" x14ac:dyDescent="0.3">
      <c r="P108472" s="83"/>
    </row>
    <row r="108473" spans="16:16" x14ac:dyDescent="0.3">
      <c r="P108473" s="83"/>
    </row>
    <row r="108474" spans="16:16" x14ac:dyDescent="0.3">
      <c r="P108474" s="83"/>
    </row>
    <row r="108475" spans="16:16" x14ac:dyDescent="0.3">
      <c r="P108475" s="83"/>
    </row>
    <row r="108476" spans="16:16" x14ac:dyDescent="0.3">
      <c r="P108476" s="83"/>
    </row>
    <row r="108477" spans="16:16" x14ac:dyDescent="0.3">
      <c r="P108477" s="83"/>
    </row>
    <row r="108478" spans="16:16" x14ac:dyDescent="0.3">
      <c r="P108478" s="83"/>
    </row>
    <row r="108479" spans="16:16" x14ac:dyDescent="0.3">
      <c r="P108479" s="83"/>
    </row>
    <row r="108480" spans="16:16" x14ac:dyDescent="0.3">
      <c r="P108480" s="83"/>
    </row>
    <row r="108481" spans="16:16" x14ac:dyDescent="0.3">
      <c r="P108481" s="83"/>
    </row>
    <row r="108482" spans="16:16" x14ac:dyDescent="0.3">
      <c r="P108482" s="83"/>
    </row>
    <row r="108483" spans="16:16" x14ac:dyDescent="0.3">
      <c r="P108483" s="83"/>
    </row>
    <row r="108484" spans="16:16" x14ac:dyDescent="0.3">
      <c r="P108484" s="83"/>
    </row>
    <row r="108485" spans="16:16" x14ac:dyDescent="0.3">
      <c r="P108485" s="83"/>
    </row>
    <row r="108486" spans="16:16" x14ac:dyDescent="0.3">
      <c r="P108486" s="83"/>
    </row>
    <row r="108487" spans="16:16" x14ac:dyDescent="0.3">
      <c r="P108487" s="83"/>
    </row>
    <row r="108488" spans="16:16" x14ac:dyDescent="0.3">
      <c r="P108488" s="83"/>
    </row>
    <row r="108489" spans="16:16" x14ac:dyDescent="0.3">
      <c r="P108489" s="83"/>
    </row>
    <row r="108490" spans="16:16" x14ac:dyDescent="0.3">
      <c r="P108490" s="83"/>
    </row>
    <row r="108491" spans="16:16" x14ac:dyDescent="0.3">
      <c r="P108491" s="83"/>
    </row>
    <row r="108492" spans="16:16" x14ac:dyDescent="0.3">
      <c r="P108492" s="83"/>
    </row>
    <row r="108493" spans="16:16" x14ac:dyDescent="0.3">
      <c r="P108493" s="83"/>
    </row>
    <row r="108494" spans="16:16" x14ac:dyDescent="0.3">
      <c r="P108494" s="83"/>
    </row>
    <row r="108495" spans="16:16" x14ac:dyDescent="0.3">
      <c r="P108495" s="83"/>
    </row>
    <row r="108496" spans="16:16" x14ac:dyDescent="0.3">
      <c r="P108496" s="83"/>
    </row>
    <row r="108497" spans="16:16" x14ac:dyDescent="0.3">
      <c r="P108497" s="83"/>
    </row>
    <row r="108498" spans="16:16" x14ac:dyDescent="0.3">
      <c r="P108498" s="83"/>
    </row>
    <row r="108499" spans="16:16" x14ac:dyDescent="0.3">
      <c r="P108499" s="83"/>
    </row>
    <row r="108500" spans="16:16" x14ac:dyDescent="0.3">
      <c r="P108500" s="83"/>
    </row>
    <row r="108501" spans="16:16" x14ac:dyDescent="0.3">
      <c r="P108501" s="83"/>
    </row>
    <row r="108502" spans="16:16" x14ac:dyDescent="0.3">
      <c r="P108502" s="83"/>
    </row>
    <row r="108503" spans="16:16" x14ac:dyDescent="0.3">
      <c r="P108503" s="83"/>
    </row>
    <row r="108504" spans="16:16" x14ac:dyDescent="0.3">
      <c r="P108504" s="83"/>
    </row>
    <row r="108505" spans="16:16" x14ac:dyDescent="0.3">
      <c r="P108505" s="83"/>
    </row>
    <row r="108506" spans="16:16" x14ac:dyDescent="0.3">
      <c r="P108506" s="83"/>
    </row>
    <row r="108507" spans="16:16" x14ac:dyDescent="0.3">
      <c r="P108507" s="83"/>
    </row>
    <row r="108508" spans="16:16" x14ac:dyDescent="0.3">
      <c r="P108508" s="83"/>
    </row>
    <row r="108509" spans="16:16" x14ac:dyDescent="0.3">
      <c r="P108509" s="83"/>
    </row>
    <row r="108510" spans="16:16" x14ac:dyDescent="0.3">
      <c r="P108510" s="83"/>
    </row>
    <row r="108511" spans="16:16" x14ac:dyDescent="0.3">
      <c r="P108511" s="83"/>
    </row>
    <row r="108512" spans="16:16" x14ac:dyDescent="0.3">
      <c r="P108512" s="83"/>
    </row>
    <row r="108513" spans="16:16" x14ac:dyDescent="0.3">
      <c r="P108513" s="83"/>
    </row>
    <row r="108514" spans="16:16" x14ac:dyDescent="0.3">
      <c r="P108514" s="83"/>
    </row>
    <row r="108515" spans="16:16" x14ac:dyDescent="0.3">
      <c r="P108515" s="83"/>
    </row>
    <row r="108516" spans="16:16" x14ac:dyDescent="0.3">
      <c r="P108516" s="83"/>
    </row>
    <row r="108517" spans="16:16" x14ac:dyDescent="0.3">
      <c r="P108517" s="83"/>
    </row>
    <row r="108518" spans="16:16" x14ac:dyDescent="0.3">
      <c r="P108518" s="83"/>
    </row>
    <row r="108519" spans="16:16" x14ac:dyDescent="0.3">
      <c r="P108519" s="83"/>
    </row>
    <row r="108520" spans="16:16" x14ac:dyDescent="0.3">
      <c r="P108520" s="83"/>
    </row>
    <row r="108521" spans="16:16" x14ac:dyDescent="0.3">
      <c r="P108521" s="83"/>
    </row>
    <row r="108522" spans="16:16" x14ac:dyDescent="0.3">
      <c r="P108522" s="83"/>
    </row>
    <row r="108523" spans="16:16" x14ac:dyDescent="0.3">
      <c r="P108523" s="83"/>
    </row>
    <row r="108524" spans="16:16" x14ac:dyDescent="0.3">
      <c r="P108524" s="83"/>
    </row>
    <row r="108525" spans="16:16" x14ac:dyDescent="0.3">
      <c r="P108525" s="83"/>
    </row>
    <row r="108526" spans="16:16" x14ac:dyDescent="0.3">
      <c r="P108526" s="83"/>
    </row>
    <row r="108527" spans="16:16" x14ac:dyDescent="0.3">
      <c r="P108527" s="83"/>
    </row>
    <row r="108528" spans="16:16" x14ac:dyDescent="0.3">
      <c r="P108528" s="83"/>
    </row>
    <row r="108529" spans="16:16" x14ac:dyDescent="0.3">
      <c r="P108529" s="83"/>
    </row>
    <row r="108530" spans="16:16" x14ac:dyDescent="0.3">
      <c r="P108530" s="83"/>
    </row>
    <row r="108531" spans="16:16" x14ac:dyDescent="0.3">
      <c r="P108531" s="83"/>
    </row>
    <row r="108532" spans="16:16" x14ac:dyDescent="0.3">
      <c r="P108532" s="83"/>
    </row>
    <row r="108533" spans="16:16" x14ac:dyDescent="0.3">
      <c r="P108533" s="83"/>
    </row>
    <row r="108534" spans="16:16" x14ac:dyDescent="0.3">
      <c r="P108534" s="83"/>
    </row>
    <row r="108535" spans="16:16" x14ac:dyDescent="0.3">
      <c r="P108535" s="83"/>
    </row>
    <row r="108536" spans="16:16" x14ac:dyDescent="0.3">
      <c r="P108536" s="83"/>
    </row>
    <row r="108537" spans="16:16" x14ac:dyDescent="0.3">
      <c r="P108537" s="83"/>
    </row>
    <row r="108538" spans="16:16" x14ac:dyDescent="0.3">
      <c r="P108538" s="83"/>
    </row>
    <row r="108539" spans="16:16" x14ac:dyDescent="0.3">
      <c r="P108539" s="83"/>
    </row>
    <row r="108540" spans="16:16" x14ac:dyDescent="0.3">
      <c r="P108540" s="83"/>
    </row>
    <row r="108541" spans="16:16" x14ac:dyDescent="0.3">
      <c r="P108541" s="83"/>
    </row>
    <row r="108542" spans="16:16" x14ac:dyDescent="0.3">
      <c r="P108542" s="83"/>
    </row>
    <row r="108543" spans="16:16" x14ac:dyDescent="0.3">
      <c r="P108543" s="83"/>
    </row>
    <row r="108544" spans="16:16" x14ac:dyDescent="0.3">
      <c r="P108544" s="83"/>
    </row>
    <row r="108545" spans="16:16" x14ac:dyDescent="0.3">
      <c r="P108545" s="83"/>
    </row>
    <row r="108546" spans="16:16" x14ac:dyDescent="0.3">
      <c r="P108546" s="83"/>
    </row>
    <row r="108547" spans="16:16" x14ac:dyDescent="0.3">
      <c r="P108547" s="83"/>
    </row>
    <row r="108548" spans="16:16" x14ac:dyDescent="0.3">
      <c r="P108548" s="83"/>
    </row>
    <row r="108549" spans="16:16" x14ac:dyDescent="0.3">
      <c r="P108549" s="83"/>
    </row>
    <row r="108550" spans="16:16" x14ac:dyDescent="0.3">
      <c r="P108550" s="83"/>
    </row>
    <row r="108551" spans="16:16" x14ac:dyDescent="0.3">
      <c r="P108551" s="83"/>
    </row>
    <row r="108552" spans="16:16" x14ac:dyDescent="0.3">
      <c r="P108552" s="83"/>
    </row>
    <row r="108553" spans="16:16" x14ac:dyDescent="0.3">
      <c r="P108553" s="83"/>
    </row>
    <row r="108554" spans="16:16" x14ac:dyDescent="0.3">
      <c r="P108554" s="83"/>
    </row>
    <row r="108555" spans="16:16" x14ac:dyDescent="0.3">
      <c r="P108555" s="83"/>
    </row>
    <row r="108556" spans="16:16" x14ac:dyDescent="0.3">
      <c r="P108556" s="83"/>
    </row>
    <row r="108557" spans="16:16" x14ac:dyDescent="0.3">
      <c r="P108557" s="83"/>
    </row>
    <row r="108558" spans="16:16" x14ac:dyDescent="0.3">
      <c r="P108558" s="83"/>
    </row>
    <row r="108559" spans="16:16" x14ac:dyDescent="0.3">
      <c r="P108559" s="83"/>
    </row>
    <row r="108560" spans="16:16" x14ac:dyDescent="0.3">
      <c r="P108560" s="83"/>
    </row>
    <row r="108561" spans="16:16" x14ac:dyDescent="0.3">
      <c r="P108561" s="83"/>
    </row>
    <row r="108562" spans="16:16" x14ac:dyDescent="0.3">
      <c r="P108562" s="83"/>
    </row>
    <row r="108563" spans="16:16" x14ac:dyDescent="0.3">
      <c r="P108563" s="83"/>
    </row>
    <row r="108564" spans="16:16" x14ac:dyDescent="0.3">
      <c r="P108564" s="83"/>
    </row>
    <row r="108565" spans="16:16" x14ac:dyDescent="0.3">
      <c r="P108565" s="83"/>
    </row>
    <row r="108566" spans="16:16" x14ac:dyDescent="0.3">
      <c r="P108566" s="83"/>
    </row>
    <row r="108567" spans="16:16" x14ac:dyDescent="0.3">
      <c r="P108567" s="83"/>
    </row>
    <row r="108568" spans="16:16" x14ac:dyDescent="0.3">
      <c r="P108568" s="83"/>
    </row>
    <row r="108569" spans="16:16" x14ac:dyDescent="0.3">
      <c r="P108569" s="83"/>
    </row>
    <row r="108570" spans="16:16" x14ac:dyDescent="0.3">
      <c r="P108570" s="83"/>
    </row>
    <row r="108571" spans="16:16" x14ac:dyDescent="0.3">
      <c r="P108571" s="83"/>
    </row>
    <row r="108572" spans="16:16" x14ac:dyDescent="0.3">
      <c r="P108572" s="83"/>
    </row>
    <row r="108573" spans="16:16" x14ac:dyDescent="0.3">
      <c r="P108573" s="83"/>
    </row>
    <row r="108574" spans="16:16" x14ac:dyDescent="0.3">
      <c r="P108574" s="83"/>
    </row>
    <row r="108575" spans="16:16" x14ac:dyDescent="0.3">
      <c r="P108575" s="83"/>
    </row>
    <row r="108576" spans="16:16" x14ac:dyDescent="0.3">
      <c r="P108576" s="83"/>
    </row>
    <row r="108577" spans="16:16" x14ac:dyDescent="0.3">
      <c r="P108577" s="83"/>
    </row>
    <row r="108578" spans="16:16" x14ac:dyDescent="0.3">
      <c r="P108578" s="83"/>
    </row>
    <row r="108579" spans="16:16" x14ac:dyDescent="0.3">
      <c r="P108579" s="83"/>
    </row>
    <row r="108580" spans="16:16" x14ac:dyDescent="0.3">
      <c r="P108580" s="83"/>
    </row>
    <row r="108581" spans="16:16" x14ac:dyDescent="0.3">
      <c r="P108581" s="83"/>
    </row>
    <row r="108582" spans="16:16" x14ac:dyDescent="0.3">
      <c r="P108582" s="83"/>
    </row>
    <row r="108583" spans="16:16" x14ac:dyDescent="0.3">
      <c r="P108583" s="83"/>
    </row>
    <row r="108584" spans="16:16" x14ac:dyDescent="0.3">
      <c r="P108584" s="83"/>
    </row>
    <row r="108585" spans="16:16" x14ac:dyDescent="0.3">
      <c r="P108585" s="83"/>
    </row>
    <row r="108586" spans="16:16" x14ac:dyDescent="0.3">
      <c r="P108586" s="83"/>
    </row>
    <row r="108587" spans="16:16" x14ac:dyDescent="0.3">
      <c r="P108587" s="83"/>
    </row>
    <row r="108588" spans="16:16" x14ac:dyDescent="0.3">
      <c r="P108588" s="83"/>
    </row>
    <row r="108589" spans="16:16" x14ac:dyDescent="0.3">
      <c r="P108589" s="83"/>
    </row>
    <row r="108590" spans="16:16" x14ac:dyDescent="0.3">
      <c r="P108590" s="83"/>
    </row>
    <row r="108591" spans="16:16" x14ac:dyDescent="0.3">
      <c r="P108591" s="83"/>
    </row>
    <row r="108592" spans="16:16" x14ac:dyDescent="0.3">
      <c r="P108592" s="83"/>
    </row>
    <row r="108593" spans="16:16" x14ac:dyDescent="0.3">
      <c r="P108593" s="83"/>
    </row>
    <row r="108594" spans="16:16" x14ac:dyDescent="0.3">
      <c r="P108594" s="83"/>
    </row>
    <row r="108595" spans="16:16" x14ac:dyDescent="0.3">
      <c r="P108595" s="83"/>
    </row>
    <row r="108596" spans="16:16" x14ac:dyDescent="0.3">
      <c r="P108596" s="83"/>
    </row>
    <row r="108597" spans="16:16" x14ac:dyDescent="0.3">
      <c r="P108597" s="83"/>
    </row>
    <row r="108598" spans="16:16" x14ac:dyDescent="0.3">
      <c r="P108598" s="83"/>
    </row>
    <row r="108599" spans="16:16" x14ac:dyDescent="0.3">
      <c r="P108599" s="83"/>
    </row>
    <row r="108600" spans="16:16" x14ac:dyDescent="0.3">
      <c r="P108600" s="83"/>
    </row>
    <row r="108601" spans="16:16" x14ac:dyDescent="0.3">
      <c r="P108601" s="83"/>
    </row>
    <row r="108602" spans="16:16" x14ac:dyDescent="0.3">
      <c r="P108602" s="83"/>
    </row>
    <row r="108603" spans="16:16" x14ac:dyDescent="0.3">
      <c r="P108603" s="83"/>
    </row>
    <row r="108604" spans="16:16" x14ac:dyDescent="0.3">
      <c r="P108604" s="83"/>
    </row>
    <row r="108605" spans="16:16" x14ac:dyDescent="0.3">
      <c r="P108605" s="83"/>
    </row>
    <row r="108606" spans="16:16" x14ac:dyDescent="0.3">
      <c r="P108606" s="83"/>
    </row>
    <row r="108607" spans="16:16" x14ac:dyDescent="0.3">
      <c r="P108607" s="83"/>
    </row>
    <row r="108608" spans="16:16" x14ac:dyDescent="0.3">
      <c r="P108608" s="83"/>
    </row>
    <row r="108609" spans="16:16" x14ac:dyDescent="0.3">
      <c r="P108609" s="83"/>
    </row>
    <row r="108610" spans="16:16" x14ac:dyDescent="0.3">
      <c r="P108610" s="83"/>
    </row>
    <row r="108611" spans="16:16" x14ac:dyDescent="0.3">
      <c r="P108611" s="83"/>
    </row>
    <row r="108612" spans="16:16" x14ac:dyDescent="0.3">
      <c r="P108612" s="83"/>
    </row>
    <row r="108613" spans="16:16" x14ac:dyDescent="0.3">
      <c r="P108613" s="83"/>
    </row>
    <row r="108614" spans="16:16" x14ac:dyDescent="0.3">
      <c r="P108614" s="83"/>
    </row>
    <row r="108615" spans="16:16" x14ac:dyDescent="0.3">
      <c r="P108615" s="83"/>
    </row>
    <row r="108616" spans="16:16" x14ac:dyDescent="0.3">
      <c r="P108616" s="83"/>
    </row>
    <row r="108617" spans="16:16" x14ac:dyDescent="0.3">
      <c r="P108617" s="83"/>
    </row>
    <row r="108618" spans="16:16" x14ac:dyDescent="0.3">
      <c r="P108618" s="83"/>
    </row>
    <row r="108619" spans="16:16" x14ac:dyDescent="0.3">
      <c r="P108619" s="83"/>
    </row>
    <row r="108620" spans="16:16" x14ac:dyDescent="0.3">
      <c r="P108620" s="83"/>
    </row>
    <row r="108621" spans="16:16" x14ac:dyDescent="0.3">
      <c r="P108621" s="83"/>
    </row>
    <row r="108622" spans="16:16" x14ac:dyDescent="0.3">
      <c r="P108622" s="83"/>
    </row>
    <row r="108623" spans="16:16" x14ac:dyDescent="0.3">
      <c r="P108623" s="83"/>
    </row>
    <row r="108624" spans="16:16" x14ac:dyDescent="0.3">
      <c r="P108624" s="83"/>
    </row>
    <row r="108625" spans="16:16" x14ac:dyDescent="0.3">
      <c r="P108625" s="83"/>
    </row>
    <row r="108626" spans="16:16" x14ac:dyDescent="0.3">
      <c r="P108626" s="83"/>
    </row>
    <row r="108627" spans="16:16" x14ac:dyDescent="0.3">
      <c r="P108627" s="83"/>
    </row>
    <row r="108628" spans="16:16" x14ac:dyDescent="0.3">
      <c r="P108628" s="83"/>
    </row>
    <row r="108629" spans="16:16" x14ac:dyDescent="0.3">
      <c r="P108629" s="83"/>
    </row>
    <row r="108630" spans="16:16" x14ac:dyDescent="0.3">
      <c r="P108630" s="83"/>
    </row>
    <row r="108631" spans="16:16" x14ac:dyDescent="0.3">
      <c r="P108631" s="83"/>
    </row>
    <row r="108632" spans="16:16" x14ac:dyDescent="0.3">
      <c r="P108632" s="83"/>
    </row>
    <row r="108633" spans="16:16" x14ac:dyDescent="0.3">
      <c r="P108633" s="83"/>
    </row>
    <row r="108634" spans="16:16" x14ac:dyDescent="0.3">
      <c r="P108634" s="83"/>
    </row>
    <row r="108635" spans="16:16" x14ac:dyDescent="0.3">
      <c r="P108635" s="83"/>
    </row>
    <row r="108636" spans="16:16" x14ac:dyDescent="0.3">
      <c r="P108636" s="83"/>
    </row>
    <row r="108637" spans="16:16" x14ac:dyDescent="0.3">
      <c r="P108637" s="83"/>
    </row>
    <row r="108638" spans="16:16" x14ac:dyDescent="0.3">
      <c r="P108638" s="83"/>
    </row>
    <row r="108639" spans="16:16" x14ac:dyDescent="0.3">
      <c r="P108639" s="83"/>
    </row>
    <row r="108640" spans="16:16" x14ac:dyDescent="0.3">
      <c r="P108640" s="83"/>
    </row>
    <row r="108641" spans="16:16" x14ac:dyDescent="0.3">
      <c r="P108641" s="83"/>
    </row>
    <row r="108642" spans="16:16" x14ac:dyDescent="0.3">
      <c r="P108642" s="83"/>
    </row>
    <row r="108643" spans="16:16" x14ac:dyDescent="0.3">
      <c r="P108643" s="83"/>
    </row>
    <row r="108644" spans="16:16" x14ac:dyDescent="0.3">
      <c r="P108644" s="83"/>
    </row>
    <row r="108645" spans="16:16" x14ac:dyDescent="0.3">
      <c r="P108645" s="83"/>
    </row>
    <row r="108646" spans="16:16" x14ac:dyDescent="0.3">
      <c r="P108646" s="83"/>
    </row>
    <row r="108647" spans="16:16" x14ac:dyDescent="0.3">
      <c r="P108647" s="83"/>
    </row>
    <row r="108648" spans="16:16" x14ac:dyDescent="0.3">
      <c r="P108648" s="83"/>
    </row>
    <row r="108649" spans="16:16" x14ac:dyDescent="0.3">
      <c r="P108649" s="83"/>
    </row>
    <row r="108650" spans="16:16" x14ac:dyDescent="0.3">
      <c r="P108650" s="83"/>
    </row>
    <row r="108651" spans="16:16" x14ac:dyDescent="0.3">
      <c r="P108651" s="83"/>
    </row>
    <row r="108652" spans="16:16" x14ac:dyDescent="0.3">
      <c r="P108652" s="83"/>
    </row>
    <row r="108653" spans="16:16" x14ac:dyDescent="0.3">
      <c r="P108653" s="83"/>
    </row>
    <row r="108654" spans="16:16" x14ac:dyDescent="0.3">
      <c r="P108654" s="83"/>
    </row>
    <row r="108655" spans="16:16" x14ac:dyDescent="0.3">
      <c r="P108655" s="83"/>
    </row>
    <row r="108656" spans="16:16" x14ac:dyDescent="0.3">
      <c r="P108656" s="83"/>
    </row>
    <row r="108657" spans="16:16" x14ac:dyDescent="0.3">
      <c r="P108657" s="83"/>
    </row>
    <row r="108658" spans="16:16" x14ac:dyDescent="0.3">
      <c r="P108658" s="83"/>
    </row>
    <row r="108659" spans="16:16" x14ac:dyDescent="0.3">
      <c r="P108659" s="83"/>
    </row>
    <row r="108660" spans="16:16" x14ac:dyDescent="0.3">
      <c r="P108660" s="83"/>
    </row>
    <row r="108661" spans="16:16" x14ac:dyDescent="0.3">
      <c r="P108661" s="83"/>
    </row>
    <row r="108662" spans="16:16" x14ac:dyDescent="0.3">
      <c r="P108662" s="83"/>
    </row>
    <row r="108663" spans="16:16" x14ac:dyDescent="0.3">
      <c r="P108663" s="83"/>
    </row>
    <row r="108664" spans="16:16" x14ac:dyDescent="0.3">
      <c r="P108664" s="83"/>
    </row>
    <row r="108665" spans="16:16" x14ac:dyDescent="0.3">
      <c r="P108665" s="83"/>
    </row>
    <row r="108666" spans="16:16" x14ac:dyDescent="0.3">
      <c r="P108666" s="83"/>
    </row>
    <row r="108667" spans="16:16" x14ac:dyDescent="0.3">
      <c r="P108667" s="83"/>
    </row>
    <row r="108668" spans="16:16" x14ac:dyDescent="0.3">
      <c r="P108668" s="83"/>
    </row>
    <row r="108669" spans="16:16" x14ac:dyDescent="0.3">
      <c r="P108669" s="83"/>
    </row>
    <row r="108670" spans="16:16" x14ac:dyDescent="0.3">
      <c r="P108670" s="83"/>
    </row>
    <row r="108671" spans="16:16" x14ac:dyDescent="0.3">
      <c r="P108671" s="83"/>
    </row>
    <row r="108672" spans="16:16" x14ac:dyDescent="0.3">
      <c r="P108672" s="83"/>
    </row>
    <row r="108673" spans="16:16" x14ac:dyDescent="0.3">
      <c r="P108673" s="83"/>
    </row>
    <row r="108674" spans="16:16" x14ac:dyDescent="0.3">
      <c r="P108674" s="83"/>
    </row>
    <row r="108675" spans="16:16" x14ac:dyDescent="0.3">
      <c r="P108675" s="83"/>
    </row>
    <row r="108676" spans="16:16" x14ac:dyDescent="0.3">
      <c r="P108676" s="83"/>
    </row>
    <row r="108677" spans="16:16" x14ac:dyDescent="0.3">
      <c r="P108677" s="83"/>
    </row>
    <row r="108678" spans="16:16" x14ac:dyDescent="0.3">
      <c r="P108678" s="83"/>
    </row>
    <row r="108679" spans="16:16" x14ac:dyDescent="0.3">
      <c r="P108679" s="83"/>
    </row>
    <row r="108680" spans="16:16" x14ac:dyDescent="0.3">
      <c r="P108680" s="83"/>
    </row>
    <row r="108681" spans="16:16" x14ac:dyDescent="0.3">
      <c r="P108681" s="83"/>
    </row>
    <row r="108682" spans="16:16" x14ac:dyDescent="0.3">
      <c r="P108682" s="83"/>
    </row>
    <row r="108683" spans="16:16" x14ac:dyDescent="0.3">
      <c r="P108683" s="83"/>
    </row>
    <row r="108684" spans="16:16" x14ac:dyDescent="0.3">
      <c r="P108684" s="83"/>
    </row>
    <row r="108685" spans="16:16" x14ac:dyDescent="0.3">
      <c r="P108685" s="83"/>
    </row>
    <row r="108686" spans="16:16" x14ac:dyDescent="0.3">
      <c r="P108686" s="83"/>
    </row>
    <row r="108687" spans="16:16" x14ac:dyDescent="0.3">
      <c r="P108687" s="83"/>
    </row>
    <row r="108688" spans="16:16" x14ac:dyDescent="0.3">
      <c r="P108688" s="83"/>
    </row>
    <row r="108689" spans="16:16" x14ac:dyDescent="0.3">
      <c r="P108689" s="83"/>
    </row>
    <row r="108690" spans="16:16" x14ac:dyDescent="0.3">
      <c r="P108690" s="83"/>
    </row>
    <row r="108691" spans="16:16" x14ac:dyDescent="0.3">
      <c r="P108691" s="83"/>
    </row>
    <row r="108692" spans="16:16" x14ac:dyDescent="0.3">
      <c r="P108692" s="83"/>
    </row>
    <row r="108693" spans="16:16" x14ac:dyDescent="0.3">
      <c r="P108693" s="83"/>
    </row>
    <row r="108694" spans="16:16" x14ac:dyDescent="0.3">
      <c r="P108694" s="83"/>
    </row>
    <row r="108695" spans="16:16" x14ac:dyDescent="0.3">
      <c r="P108695" s="83"/>
    </row>
    <row r="108696" spans="16:16" x14ac:dyDescent="0.3">
      <c r="P108696" s="83"/>
    </row>
    <row r="108697" spans="16:16" x14ac:dyDescent="0.3">
      <c r="P108697" s="83"/>
    </row>
    <row r="108698" spans="16:16" x14ac:dyDescent="0.3">
      <c r="P108698" s="83"/>
    </row>
    <row r="108699" spans="16:16" x14ac:dyDescent="0.3">
      <c r="P108699" s="83"/>
    </row>
    <row r="108700" spans="16:16" x14ac:dyDescent="0.3">
      <c r="P108700" s="83"/>
    </row>
    <row r="108701" spans="16:16" x14ac:dyDescent="0.3">
      <c r="P108701" s="83"/>
    </row>
    <row r="108702" spans="16:16" x14ac:dyDescent="0.3">
      <c r="P108702" s="83"/>
    </row>
    <row r="108703" spans="16:16" x14ac:dyDescent="0.3">
      <c r="P108703" s="83"/>
    </row>
    <row r="108704" spans="16:16" x14ac:dyDescent="0.3">
      <c r="P108704" s="83"/>
    </row>
    <row r="108705" spans="16:16" x14ac:dyDescent="0.3">
      <c r="P108705" s="83"/>
    </row>
    <row r="108706" spans="16:16" x14ac:dyDescent="0.3">
      <c r="P108706" s="83"/>
    </row>
    <row r="108707" spans="16:16" x14ac:dyDescent="0.3">
      <c r="P108707" s="83"/>
    </row>
    <row r="108708" spans="16:16" x14ac:dyDescent="0.3">
      <c r="P108708" s="83"/>
    </row>
    <row r="108709" spans="16:16" x14ac:dyDescent="0.3">
      <c r="P108709" s="83"/>
    </row>
    <row r="108710" spans="16:16" x14ac:dyDescent="0.3">
      <c r="P108710" s="83"/>
    </row>
    <row r="108711" spans="16:16" x14ac:dyDescent="0.3">
      <c r="P108711" s="83"/>
    </row>
    <row r="108712" spans="16:16" x14ac:dyDescent="0.3">
      <c r="P108712" s="83"/>
    </row>
    <row r="108713" spans="16:16" x14ac:dyDescent="0.3">
      <c r="P108713" s="83"/>
    </row>
    <row r="108714" spans="16:16" x14ac:dyDescent="0.3">
      <c r="P108714" s="83"/>
    </row>
    <row r="108715" spans="16:16" x14ac:dyDescent="0.3">
      <c r="P108715" s="83"/>
    </row>
    <row r="108716" spans="16:16" x14ac:dyDescent="0.3">
      <c r="P108716" s="83"/>
    </row>
    <row r="108717" spans="16:16" x14ac:dyDescent="0.3">
      <c r="P108717" s="83"/>
    </row>
    <row r="108718" spans="16:16" x14ac:dyDescent="0.3">
      <c r="P108718" s="83"/>
    </row>
    <row r="108719" spans="16:16" x14ac:dyDescent="0.3">
      <c r="P108719" s="83"/>
    </row>
    <row r="108720" spans="16:16" x14ac:dyDescent="0.3">
      <c r="P108720" s="83"/>
    </row>
    <row r="108721" spans="16:16" x14ac:dyDescent="0.3">
      <c r="P108721" s="83"/>
    </row>
    <row r="108722" spans="16:16" x14ac:dyDescent="0.3">
      <c r="P108722" s="83"/>
    </row>
    <row r="108723" spans="16:16" x14ac:dyDescent="0.3">
      <c r="P108723" s="83"/>
    </row>
    <row r="108724" spans="16:16" x14ac:dyDescent="0.3">
      <c r="P108724" s="83"/>
    </row>
    <row r="108725" spans="16:16" x14ac:dyDescent="0.3">
      <c r="P108725" s="83"/>
    </row>
    <row r="108726" spans="16:16" x14ac:dyDescent="0.3">
      <c r="P108726" s="83"/>
    </row>
    <row r="108727" spans="16:16" x14ac:dyDescent="0.3">
      <c r="P108727" s="83"/>
    </row>
    <row r="108728" spans="16:16" x14ac:dyDescent="0.3">
      <c r="P108728" s="83"/>
    </row>
    <row r="108729" spans="16:16" x14ac:dyDescent="0.3">
      <c r="P108729" s="83"/>
    </row>
    <row r="108730" spans="16:16" x14ac:dyDescent="0.3">
      <c r="P108730" s="83"/>
    </row>
    <row r="108731" spans="16:16" x14ac:dyDescent="0.3">
      <c r="P108731" s="83"/>
    </row>
    <row r="108732" spans="16:16" x14ac:dyDescent="0.3">
      <c r="P108732" s="83"/>
    </row>
    <row r="108733" spans="16:16" x14ac:dyDescent="0.3">
      <c r="P108733" s="83"/>
    </row>
    <row r="108734" spans="16:16" x14ac:dyDescent="0.3">
      <c r="P108734" s="83"/>
    </row>
    <row r="108735" spans="16:16" x14ac:dyDescent="0.3">
      <c r="P108735" s="83"/>
    </row>
    <row r="108736" spans="16:16" x14ac:dyDescent="0.3">
      <c r="P108736" s="83"/>
    </row>
    <row r="108737" spans="16:16" x14ac:dyDescent="0.3">
      <c r="P108737" s="83"/>
    </row>
    <row r="108738" spans="16:16" x14ac:dyDescent="0.3">
      <c r="P108738" s="83"/>
    </row>
    <row r="108739" spans="16:16" x14ac:dyDescent="0.3">
      <c r="P108739" s="83"/>
    </row>
    <row r="108740" spans="16:16" x14ac:dyDescent="0.3">
      <c r="P108740" s="83"/>
    </row>
    <row r="108741" spans="16:16" x14ac:dyDescent="0.3">
      <c r="P108741" s="83"/>
    </row>
    <row r="108742" spans="16:16" x14ac:dyDescent="0.3">
      <c r="P108742" s="83"/>
    </row>
    <row r="108743" spans="16:16" x14ac:dyDescent="0.3">
      <c r="P108743" s="83"/>
    </row>
    <row r="108744" spans="16:16" x14ac:dyDescent="0.3">
      <c r="P108744" s="83"/>
    </row>
    <row r="108745" spans="16:16" x14ac:dyDescent="0.3">
      <c r="P108745" s="83"/>
    </row>
    <row r="108746" spans="16:16" x14ac:dyDescent="0.3">
      <c r="P108746" s="83"/>
    </row>
    <row r="108747" spans="16:16" x14ac:dyDescent="0.3">
      <c r="P108747" s="83"/>
    </row>
    <row r="108748" spans="16:16" x14ac:dyDescent="0.3">
      <c r="P108748" s="83"/>
    </row>
    <row r="108749" spans="16:16" x14ac:dyDescent="0.3">
      <c r="P108749" s="83"/>
    </row>
    <row r="108750" spans="16:16" x14ac:dyDescent="0.3">
      <c r="P108750" s="83"/>
    </row>
    <row r="108751" spans="16:16" x14ac:dyDescent="0.3">
      <c r="P108751" s="83"/>
    </row>
    <row r="108752" spans="16:16" x14ac:dyDescent="0.3">
      <c r="P108752" s="83"/>
    </row>
    <row r="108753" spans="16:16" x14ac:dyDescent="0.3">
      <c r="P108753" s="83"/>
    </row>
    <row r="108754" spans="16:16" x14ac:dyDescent="0.3">
      <c r="P108754" s="83"/>
    </row>
    <row r="108755" spans="16:16" x14ac:dyDescent="0.3">
      <c r="P108755" s="83"/>
    </row>
    <row r="108756" spans="16:16" x14ac:dyDescent="0.3">
      <c r="P108756" s="83"/>
    </row>
    <row r="108757" spans="16:16" x14ac:dyDescent="0.3">
      <c r="P108757" s="83"/>
    </row>
    <row r="108758" spans="16:16" x14ac:dyDescent="0.3">
      <c r="P108758" s="83"/>
    </row>
    <row r="108759" spans="16:16" x14ac:dyDescent="0.3">
      <c r="P108759" s="83"/>
    </row>
    <row r="108760" spans="16:16" x14ac:dyDescent="0.3">
      <c r="P108760" s="83"/>
    </row>
    <row r="108761" spans="16:16" x14ac:dyDescent="0.3">
      <c r="P108761" s="83"/>
    </row>
    <row r="108762" spans="16:16" x14ac:dyDescent="0.3">
      <c r="P108762" s="83"/>
    </row>
    <row r="108763" spans="16:16" x14ac:dyDescent="0.3">
      <c r="P108763" s="83"/>
    </row>
    <row r="108764" spans="16:16" x14ac:dyDescent="0.3">
      <c r="P108764" s="83"/>
    </row>
    <row r="108765" spans="16:16" x14ac:dyDescent="0.3">
      <c r="P108765" s="83"/>
    </row>
    <row r="108766" spans="16:16" x14ac:dyDescent="0.3">
      <c r="P108766" s="83"/>
    </row>
    <row r="108767" spans="16:16" x14ac:dyDescent="0.3">
      <c r="P108767" s="83"/>
    </row>
    <row r="108768" spans="16:16" x14ac:dyDescent="0.3">
      <c r="P108768" s="83"/>
    </row>
    <row r="108769" spans="16:16" x14ac:dyDescent="0.3">
      <c r="P108769" s="83"/>
    </row>
    <row r="108770" spans="16:16" x14ac:dyDescent="0.3">
      <c r="P108770" s="83"/>
    </row>
    <row r="108771" spans="16:16" x14ac:dyDescent="0.3">
      <c r="P108771" s="83"/>
    </row>
    <row r="108772" spans="16:16" x14ac:dyDescent="0.3">
      <c r="P108772" s="83"/>
    </row>
    <row r="108773" spans="16:16" x14ac:dyDescent="0.3">
      <c r="P108773" s="83"/>
    </row>
    <row r="108774" spans="16:16" x14ac:dyDescent="0.3">
      <c r="P108774" s="83"/>
    </row>
    <row r="108775" spans="16:16" x14ac:dyDescent="0.3">
      <c r="P108775" s="83"/>
    </row>
    <row r="108776" spans="16:16" x14ac:dyDescent="0.3">
      <c r="P108776" s="83"/>
    </row>
    <row r="108777" spans="16:16" x14ac:dyDescent="0.3">
      <c r="P108777" s="83"/>
    </row>
    <row r="108778" spans="16:16" x14ac:dyDescent="0.3">
      <c r="P108778" s="83"/>
    </row>
    <row r="108779" spans="16:16" x14ac:dyDescent="0.3">
      <c r="P108779" s="83"/>
    </row>
    <row r="108780" spans="16:16" x14ac:dyDescent="0.3">
      <c r="P108780" s="83"/>
    </row>
    <row r="108781" spans="16:16" x14ac:dyDescent="0.3">
      <c r="P108781" s="83"/>
    </row>
    <row r="108782" spans="16:16" x14ac:dyDescent="0.3">
      <c r="P108782" s="83"/>
    </row>
    <row r="108783" spans="16:16" x14ac:dyDescent="0.3">
      <c r="P108783" s="83"/>
    </row>
    <row r="108784" spans="16:16" x14ac:dyDescent="0.3">
      <c r="P108784" s="83"/>
    </row>
    <row r="108785" spans="16:16" x14ac:dyDescent="0.3">
      <c r="P108785" s="83"/>
    </row>
    <row r="108786" spans="16:16" x14ac:dyDescent="0.3">
      <c r="P108786" s="83"/>
    </row>
    <row r="108787" spans="16:16" x14ac:dyDescent="0.3">
      <c r="P108787" s="83"/>
    </row>
    <row r="108788" spans="16:16" x14ac:dyDescent="0.3">
      <c r="P108788" s="83"/>
    </row>
    <row r="108789" spans="16:16" x14ac:dyDescent="0.3">
      <c r="P108789" s="83"/>
    </row>
    <row r="108790" spans="16:16" x14ac:dyDescent="0.3">
      <c r="P108790" s="83"/>
    </row>
    <row r="108791" spans="16:16" x14ac:dyDescent="0.3">
      <c r="P108791" s="83"/>
    </row>
    <row r="108792" spans="16:16" x14ac:dyDescent="0.3">
      <c r="P108792" s="83"/>
    </row>
    <row r="108793" spans="16:16" x14ac:dyDescent="0.3">
      <c r="P108793" s="83"/>
    </row>
    <row r="108794" spans="16:16" x14ac:dyDescent="0.3">
      <c r="P108794" s="83"/>
    </row>
    <row r="108795" spans="16:16" x14ac:dyDescent="0.3">
      <c r="P108795" s="83"/>
    </row>
    <row r="108796" spans="16:16" x14ac:dyDescent="0.3">
      <c r="P108796" s="83"/>
    </row>
    <row r="108797" spans="16:16" x14ac:dyDescent="0.3">
      <c r="P108797" s="83"/>
    </row>
    <row r="108798" spans="16:16" x14ac:dyDescent="0.3">
      <c r="P108798" s="83"/>
    </row>
    <row r="108799" spans="16:16" x14ac:dyDescent="0.3">
      <c r="P108799" s="83"/>
    </row>
    <row r="108800" spans="16:16" x14ac:dyDescent="0.3">
      <c r="P108800" s="83"/>
    </row>
    <row r="108801" spans="16:16" x14ac:dyDescent="0.3">
      <c r="P108801" s="83"/>
    </row>
    <row r="108802" spans="16:16" x14ac:dyDescent="0.3">
      <c r="P108802" s="83"/>
    </row>
    <row r="108803" spans="16:16" x14ac:dyDescent="0.3">
      <c r="P108803" s="83"/>
    </row>
    <row r="108804" spans="16:16" x14ac:dyDescent="0.3">
      <c r="P108804" s="83"/>
    </row>
    <row r="108805" spans="16:16" x14ac:dyDescent="0.3">
      <c r="P108805" s="83"/>
    </row>
    <row r="108806" spans="16:16" x14ac:dyDescent="0.3">
      <c r="P108806" s="83"/>
    </row>
    <row r="108807" spans="16:16" x14ac:dyDescent="0.3">
      <c r="P108807" s="83"/>
    </row>
    <row r="108808" spans="16:16" x14ac:dyDescent="0.3">
      <c r="P108808" s="83"/>
    </row>
    <row r="108809" spans="16:16" x14ac:dyDescent="0.3">
      <c r="P108809" s="83"/>
    </row>
    <row r="108810" spans="16:16" x14ac:dyDescent="0.3">
      <c r="P108810" s="83"/>
    </row>
    <row r="108811" spans="16:16" x14ac:dyDescent="0.3">
      <c r="P108811" s="83"/>
    </row>
    <row r="108812" spans="16:16" x14ac:dyDescent="0.3">
      <c r="P108812" s="83"/>
    </row>
    <row r="108813" spans="16:16" x14ac:dyDescent="0.3">
      <c r="P108813" s="83"/>
    </row>
    <row r="108814" spans="16:16" x14ac:dyDescent="0.3">
      <c r="P108814" s="83"/>
    </row>
    <row r="108815" spans="16:16" x14ac:dyDescent="0.3">
      <c r="P108815" s="83"/>
    </row>
    <row r="108816" spans="16:16" x14ac:dyDescent="0.3">
      <c r="P108816" s="83"/>
    </row>
    <row r="108817" spans="16:16" x14ac:dyDescent="0.3">
      <c r="P108817" s="83"/>
    </row>
    <row r="108818" spans="16:16" x14ac:dyDescent="0.3">
      <c r="P108818" s="83"/>
    </row>
    <row r="108819" spans="16:16" x14ac:dyDescent="0.3">
      <c r="P108819" s="83"/>
    </row>
    <row r="108820" spans="16:16" x14ac:dyDescent="0.3">
      <c r="P108820" s="83"/>
    </row>
    <row r="108821" spans="16:16" x14ac:dyDescent="0.3">
      <c r="P108821" s="83"/>
    </row>
    <row r="108822" spans="16:16" x14ac:dyDescent="0.3">
      <c r="P108822" s="83"/>
    </row>
    <row r="108823" spans="16:16" x14ac:dyDescent="0.3">
      <c r="P108823" s="83"/>
    </row>
    <row r="108824" spans="16:16" x14ac:dyDescent="0.3">
      <c r="P108824" s="83"/>
    </row>
    <row r="108825" spans="16:16" x14ac:dyDescent="0.3">
      <c r="P108825" s="83"/>
    </row>
    <row r="108826" spans="16:16" x14ac:dyDescent="0.3">
      <c r="P108826" s="83"/>
    </row>
    <row r="108827" spans="16:16" x14ac:dyDescent="0.3">
      <c r="P108827" s="83"/>
    </row>
    <row r="108828" spans="16:16" x14ac:dyDescent="0.3">
      <c r="P108828" s="83"/>
    </row>
    <row r="108829" spans="16:16" x14ac:dyDescent="0.3">
      <c r="P108829" s="83"/>
    </row>
    <row r="108830" spans="16:16" x14ac:dyDescent="0.3">
      <c r="P108830" s="83"/>
    </row>
    <row r="108831" spans="16:16" x14ac:dyDescent="0.3">
      <c r="P108831" s="83"/>
    </row>
    <row r="108832" spans="16:16" x14ac:dyDescent="0.3">
      <c r="P108832" s="83"/>
    </row>
    <row r="108833" spans="16:16" x14ac:dyDescent="0.3">
      <c r="P108833" s="83"/>
    </row>
    <row r="108834" spans="16:16" x14ac:dyDescent="0.3">
      <c r="P108834" s="83"/>
    </row>
    <row r="108835" spans="16:16" x14ac:dyDescent="0.3">
      <c r="P108835" s="83"/>
    </row>
    <row r="108836" spans="16:16" x14ac:dyDescent="0.3">
      <c r="P108836" s="83"/>
    </row>
    <row r="108837" spans="16:16" x14ac:dyDescent="0.3">
      <c r="P108837" s="83"/>
    </row>
    <row r="108838" spans="16:16" x14ac:dyDescent="0.3">
      <c r="P108838" s="83"/>
    </row>
    <row r="108839" spans="16:16" x14ac:dyDescent="0.3">
      <c r="P108839" s="83"/>
    </row>
    <row r="108840" spans="16:16" x14ac:dyDescent="0.3">
      <c r="P108840" s="83"/>
    </row>
    <row r="108841" spans="16:16" x14ac:dyDescent="0.3">
      <c r="P108841" s="83"/>
    </row>
    <row r="108842" spans="16:16" x14ac:dyDescent="0.3">
      <c r="P108842" s="83"/>
    </row>
    <row r="108843" spans="16:16" x14ac:dyDescent="0.3">
      <c r="P108843" s="83"/>
    </row>
    <row r="108844" spans="16:16" x14ac:dyDescent="0.3">
      <c r="P108844" s="83"/>
    </row>
    <row r="108845" spans="16:16" x14ac:dyDescent="0.3">
      <c r="P108845" s="83"/>
    </row>
    <row r="108846" spans="16:16" x14ac:dyDescent="0.3">
      <c r="P108846" s="83"/>
    </row>
    <row r="108847" spans="16:16" x14ac:dyDescent="0.3">
      <c r="P108847" s="83"/>
    </row>
    <row r="108848" spans="16:16" x14ac:dyDescent="0.3">
      <c r="P108848" s="83"/>
    </row>
    <row r="108849" spans="16:16" x14ac:dyDescent="0.3">
      <c r="P108849" s="83"/>
    </row>
    <row r="108850" spans="16:16" x14ac:dyDescent="0.3">
      <c r="P108850" s="83"/>
    </row>
    <row r="108851" spans="16:16" x14ac:dyDescent="0.3">
      <c r="P108851" s="83"/>
    </row>
    <row r="108852" spans="16:16" x14ac:dyDescent="0.3">
      <c r="P108852" s="83"/>
    </row>
    <row r="108853" spans="16:16" x14ac:dyDescent="0.3">
      <c r="P108853" s="83"/>
    </row>
    <row r="108854" spans="16:16" x14ac:dyDescent="0.3">
      <c r="P108854" s="83"/>
    </row>
    <row r="108855" spans="16:16" x14ac:dyDescent="0.3">
      <c r="P108855" s="83"/>
    </row>
    <row r="108856" spans="16:16" x14ac:dyDescent="0.3">
      <c r="P108856" s="83"/>
    </row>
    <row r="108857" spans="16:16" x14ac:dyDescent="0.3">
      <c r="P108857" s="83"/>
    </row>
    <row r="108858" spans="16:16" x14ac:dyDescent="0.3">
      <c r="P108858" s="83"/>
    </row>
    <row r="108859" spans="16:16" x14ac:dyDescent="0.3">
      <c r="P108859" s="83"/>
    </row>
    <row r="108860" spans="16:16" x14ac:dyDescent="0.3">
      <c r="P108860" s="83"/>
    </row>
    <row r="108861" spans="16:16" x14ac:dyDescent="0.3">
      <c r="P108861" s="83"/>
    </row>
    <row r="108862" spans="16:16" x14ac:dyDescent="0.3">
      <c r="P108862" s="83"/>
    </row>
    <row r="108863" spans="16:16" x14ac:dyDescent="0.3">
      <c r="P108863" s="83"/>
    </row>
    <row r="108864" spans="16:16" x14ac:dyDescent="0.3">
      <c r="P108864" s="83"/>
    </row>
    <row r="108865" spans="16:16" x14ac:dyDescent="0.3">
      <c r="P108865" s="83"/>
    </row>
    <row r="108866" spans="16:16" x14ac:dyDescent="0.3">
      <c r="P108866" s="83"/>
    </row>
    <row r="108867" spans="16:16" x14ac:dyDescent="0.3">
      <c r="P108867" s="83"/>
    </row>
    <row r="108868" spans="16:16" x14ac:dyDescent="0.3">
      <c r="P108868" s="83"/>
    </row>
    <row r="108869" spans="16:16" x14ac:dyDescent="0.3">
      <c r="P108869" s="83"/>
    </row>
    <row r="108870" spans="16:16" x14ac:dyDescent="0.3">
      <c r="P108870" s="83"/>
    </row>
    <row r="108871" spans="16:16" x14ac:dyDescent="0.3">
      <c r="P108871" s="83"/>
    </row>
    <row r="108872" spans="16:16" x14ac:dyDescent="0.3">
      <c r="P108872" s="83"/>
    </row>
    <row r="108873" spans="16:16" x14ac:dyDescent="0.3">
      <c r="P108873" s="83"/>
    </row>
    <row r="108874" spans="16:16" x14ac:dyDescent="0.3">
      <c r="P108874" s="83"/>
    </row>
    <row r="108875" spans="16:16" x14ac:dyDescent="0.3">
      <c r="P108875" s="83"/>
    </row>
    <row r="108876" spans="16:16" x14ac:dyDescent="0.3">
      <c r="P108876" s="83"/>
    </row>
    <row r="108877" spans="16:16" x14ac:dyDescent="0.3">
      <c r="P108877" s="83"/>
    </row>
    <row r="108878" spans="16:16" x14ac:dyDescent="0.3">
      <c r="P108878" s="83"/>
    </row>
    <row r="108879" spans="16:16" x14ac:dyDescent="0.3">
      <c r="P108879" s="83"/>
    </row>
    <row r="108880" spans="16:16" x14ac:dyDescent="0.3">
      <c r="P108880" s="83"/>
    </row>
    <row r="108881" spans="16:16" x14ac:dyDescent="0.3">
      <c r="P108881" s="83"/>
    </row>
    <row r="108882" spans="16:16" x14ac:dyDescent="0.3">
      <c r="P108882" s="83"/>
    </row>
    <row r="108883" spans="16:16" x14ac:dyDescent="0.3">
      <c r="P108883" s="83"/>
    </row>
    <row r="108884" spans="16:16" x14ac:dyDescent="0.3">
      <c r="P108884" s="83"/>
    </row>
    <row r="108885" spans="16:16" x14ac:dyDescent="0.3">
      <c r="P108885" s="83"/>
    </row>
    <row r="108886" spans="16:16" x14ac:dyDescent="0.3">
      <c r="P108886" s="83"/>
    </row>
    <row r="108887" spans="16:16" x14ac:dyDescent="0.3">
      <c r="P108887" s="83"/>
    </row>
    <row r="108888" spans="16:16" x14ac:dyDescent="0.3">
      <c r="P108888" s="83"/>
    </row>
    <row r="108889" spans="16:16" x14ac:dyDescent="0.3">
      <c r="P108889" s="83"/>
    </row>
    <row r="108890" spans="16:16" x14ac:dyDescent="0.3">
      <c r="P108890" s="83"/>
    </row>
    <row r="108891" spans="16:16" x14ac:dyDescent="0.3">
      <c r="P108891" s="83"/>
    </row>
    <row r="108892" spans="16:16" x14ac:dyDescent="0.3">
      <c r="P108892" s="83"/>
    </row>
    <row r="108893" spans="16:16" x14ac:dyDescent="0.3">
      <c r="P108893" s="83"/>
    </row>
    <row r="108894" spans="16:16" x14ac:dyDescent="0.3">
      <c r="P108894" s="83"/>
    </row>
    <row r="108895" spans="16:16" x14ac:dyDescent="0.3">
      <c r="P108895" s="83"/>
    </row>
    <row r="108896" spans="16:16" x14ac:dyDescent="0.3">
      <c r="P108896" s="83"/>
    </row>
    <row r="108897" spans="16:16" x14ac:dyDescent="0.3">
      <c r="P108897" s="83"/>
    </row>
    <row r="108898" spans="16:16" x14ac:dyDescent="0.3">
      <c r="P108898" s="83"/>
    </row>
    <row r="108899" spans="16:16" x14ac:dyDescent="0.3">
      <c r="P108899" s="83"/>
    </row>
    <row r="108900" spans="16:16" x14ac:dyDescent="0.3">
      <c r="P108900" s="83"/>
    </row>
    <row r="108901" spans="16:16" x14ac:dyDescent="0.3">
      <c r="P108901" s="83"/>
    </row>
    <row r="108902" spans="16:16" x14ac:dyDescent="0.3">
      <c r="P108902" s="83"/>
    </row>
    <row r="108903" spans="16:16" x14ac:dyDescent="0.3">
      <c r="P108903" s="83"/>
    </row>
    <row r="108904" spans="16:16" x14ac:dyDescent="0.3">
      <c r="P108904" s="83"/>
    </row>
    <row r="108905" spans="16:16" x14ac:dyDescent="0.3">
      <c r="P108905" s="83"/>
    </row>
    <row r="108906" spans="16:16" x14ac:dyDescent="0.3">
      <c r="P108906" s="83"/>
    </row>
    <row r="108907" spans="16:16" x14ac:dyDescent="0.3">
      <c r="P108907" s="83"/>
    </row>
    <row r="108908" spans="16:16" x14ac:dyDescent="0.3">
      <c r="P108908" s="83"/>
    </row>
    <row r="108909" spans="16:16" x14ac:dyDescent="0.3">
      <c r="P108909" s="83"/>
    </row>
    <row r="108910" spans="16:16" x14ac:dyDescent="0.3">
      <c r="P108910" s="83"/>
    </row>
    <row r="108911" spans="16:16" x14ac:dyDescent="0.3">
      <c r="P108911" s="83"/>
    </row>
    <row r="108912" spans="16:16" x14ac:dyDescent="0.3">
      <c r="P108912" s="83"/>
    </row>
    <row r="108913" spans="16:16" x14ac:dyDescent="0.3">
      <c r="P108913" s="83"/>
    </row>
    <row r="108914" spans="16:16" x14ac:dyDescent="0.3">
      <c r="P108914" s="83"/>
    </row>
    <row r="108915" spans="16:16" x14ac:dyDescent="0.3">
      <c r="P108915" s="83"/>
    </row>
    <row r="108916" spans="16:16" x14ac:dyDescent="0.3">
      <c r="P108916" s="83"/>
    </row>
    <row r="108917" spans="16:16" x14ac:dyDescent="0.3">
      <c r="P108917" s="83"/>
    </row>
    <row r="108918" spans="16:16" x14ac:dyDescent="0.3">
      <c r="P108918" s="83"/>
    </row>
    <row r="108919" spans="16:16" x14ac:dyDescent="0.3">
      <c r="P108919" s="83"/>
    </row>
    <row r="108920" spans="16:16" x14ac:dyDescent="0.3">
      <c r="P108920" s="83"/>
    </row>
    <row r="108921" spans="16:16" x14ac:dyDescent="0.3">
      <c r="P108921" s="83"/>
    </row>
    <row r="108922" spans="16:16" x14ac:dyDescent="0.3">
      <c r="P108922" s="83"/>
    </row>
    <row r="108923" spans="16:16" x14ac:dyDescent="0.3">
      <c r="P108923" s="83"/>
    </row>
    <row r="108924" spans="16:16" x14ac:dyDescent="0.3">
      <c r="P108924" s="83"/>
    </row>
    <row r="108925" spans="16:16" x14ac:dyDescent="0.3">
      <c r="P108925" s="83"/>
    </row>
    <row r="108926" spans="16:16" x14ac:dyDescent="0.3">
      <c r="P108926" s="83"/>
    </row>
    <row r="108927" spans="16:16" x14ac:dyDescent="0.3">
      <c r="P108927" s="83"/>
    </row>
    <row r="108928" spans="16:16" x14ac:dyDescent="0.3">
      <c r="P108928" s="83"/>
    </row>
    <row r="108929" spans="16:16" x14ac:dyDescent="0.3">
      <c r="P108929" s="83"/>
    </row>
    <row r="108930" spans="16:16" x14ac:dyDescent="0.3">
      <c r="P108930" s="83"/>
    </row>
    <row r="108931" spans="16:16" x14ac:dyDescent="0.3">
      <c r="P108931" s="83"/>
    </row>
    <row r="108932" spans="16:16" x14ac:dyDescent="0.3">
      <c r="P108932" s="83"/>
    </row>
    <row r="108933" spans="16:16" x14ac:dyDescent="0.3">
      <c r="P108933" s="83"/>
    </row>
    <row r="108934" spans="16:16" x14ac:dyDescent="0.3">
      <c r="P108934" s="83"/>
    </row>
    <row r="108935" spans="16:16" x14ac:dyDescent="0.3">
      <c r="P108935" s="83"/>
    </row>
    <row r="108936" spans="16:16" x14ac:dyDescent="0.3">
      <c r="P108936" s="83"/>
    </row>
    <row r="108937" spans="16:16" x14ac:dyDescent="0.3">
      <c r="P108937" s="83"/>
    </row>
    <row r="108938" spans="16:16" x14ac:dyDescent="0.3">
      <c r="P108938" s="83"/>
    </row>
    <row r="108939" spans="16:16" x14ac:dyDescent="0.3">
      <c r="P108939" s="83"/>
    </row>
    <row r="108940" spans="16:16" x14ac:dyDescent="0.3">
      <c r="P108940" s="83"/>
    </row>
    <row r="108941" spans="16:16" x14ac:dyDescent="0.3">
      <c r="P108941" s="83"/>
    </row>
    <row r="108942" spans="16:16" x14ac:dyDescent="0.3">
      <c r="P108942" s="83"/>
    </row>
    <row r="108943" spans="16:16" x14ac:dyDescent="0.3">
      <c r="P108943" s="83"/>
    </row>
    <row r="108944" spans="16:16" x14ac:dyDescent="0.3">
      <c r="P108944" s="83"/>
    </row>
    <row r="108945" spans="16:16" x14ac:dyDescent="0.3">
      <c r="P108945" s="83"/>
    </row>
    <row r="108946" spans="16:16" x14ac:dyDescent="0.3">
      <c r="P108946" s="83"/>
    </row>
    <row r="108947" spans="16:16" x14ac:dyDescent="0.3">
      <c r="P108947" s="83"/>
    </row>
    <row r="108948" spans="16:16" x14ac:dyDescent="0.3">
      <c r="P108948" s="83"/>
    </row>
    <row r="108949" spans="16:16" x14ac:dyDescent="0.3">
      <c r="P108949" s="83"/>
    </row>
    <row r="108950" spans="16:16" x14ac:dyDescent="0.3">
      <c r="P108950" s="83"/>
    </row>
    <row r="108951" spans="16:16" x14ac:dyDescent="0.3">
      <c r="P108951" s="83"/>
    </row>
    <row r="108952" spans="16:16" x14ac:dyDescent="0.3">
      <c r="P108952" s="83"/>
    </row>
    <row r="108953" spans="16:16" x14ac:dyDescent="0.3">
      <c r="P108953" s="83"/>
    </row>
    <row r="108954" spans="16:16" x14ac:dyDescent="0.3">
      <c r="P108954" s="83"/>
    </row>
    <row r="108955" spans="16:16" x14ac:dyDescent="0.3">
      <c r="P108955" s="83"/>
    </row>
    <row r="108956" spans="16:16" x14ac:dyDescent="0.3">
      <c r="P108956" s="83"/>
    </row>
    <row r="108957" spans="16:16" x14ac:dyDescent="0.3">
      <c r="P108957" s="83"/>
    </row>
    <row r="108958" spans="16:16" x14ac:dyDescent="0.3">
      <c r="P108958" s="83"/>
    </row>
    <row r="108959" spans="16:16" x14ac:dyDescent="0.3">
      <c r="P108959" s="83"/>
    </row>
    <row r="108960" spans="16:16" x14ac:dyDescent="0.3">
      <c r="P108960" s="83"/>
    </row>
    <row r="108961" spans="16:16" x14ac:dyDescent="0.3">
      <c r="P108961" s="83"/>
    </row>
    <row r="108962" spans="16:16" x14ac:dyDescent="0.3">
      <c r="P108962" s="83"/>
    </row>
    <row r="108963" spans="16:16" x14ac:dyDescent="0.3">
      <c r="P108963" s="83"/>
    </row>
    <row r="108964" spans="16:16" x14ac:dyDescent="0.3">
      <c r="P108964" s="83"/>
    </row>
    <row r="108965" spans="16:16" x14ac:dyDescent="0.3">
      <c r="P108965" s="83"/>
    </row>
    <row r="108966" spans="16:16" x14ac:dyDescent="0.3">
      <c r="P108966" s="83"/>
    </row>
    <row r="108967" spans="16:16" x14ac:dyDescent="0.3">
      <c r="P108967" s="83"/>
    </row>
    <row r="108968" spans="16:16" x14ac:dyDescent="0.3">
      <c r="P108968" s="83"/>
    </row>
    <row r="108969" spans="16:16" x14ac:dyDescent="0.3">
      <c r="P108969" s="83"/>
    </row>
    <row r="108970" spans="16:16" x14ac:dyDescent="0.3">
      <c r="P108970" s="83"/>
    </row>
    <row r="108971" spans="16:16" x14ac:dyDescent="0.3">
      <c r="P108971" s="83"/>
    </row>
    <row r="108972" spans="16:16" x14ac:dyDescent="0.3">
      <c r="P108972" s="83"/>
    </row>
    <row r="108973" spans="16:16" x14ac:dyDescent="0.3">
      <c r="P108973" s="83"/>
    </row>
    <row r="108974" spans="16:16" x14ac:dyDescent="0.3">
      <c r="P108974" s="83"/>
    </row>
    <row r="108975" spans="16:16" x14ac:dyDescent="0.3">
      <c r="P108975" s="83"/>
    </row>
    <row r="108976" spans="16:16" x14ac:dyDescent="0.3">
      <c r="P108976" s="83"/>
    </row>
    <row r="108977" spans="16:16" x14ac:dyDescent="0.3">
      <c r="P108977" s="83"/>
    </row>
    <row r="108978" spans="16:16" x14ac:dyDescent="0.3">
      <c r="P108978" s="83"/>
    </row>
    <row r="108979" spans="16:16" x14ac:dyDescent="0.3">
      <c r="P108979" s="83"/>
    </row>
    <row r="108980" spans="16:16" x14ac:dyDescent="0.3">
      <c r="P108980" s="83"/>
    </row>
    <row r="108981" spans="16:16" x14ac:dyDescent="0.3">
      <c r="P108981" s="83"/>
    </row>
    <row r="108982" spans="16:16" x14ac:dyDescent="0.3">
      <c r="P108982" s="83"/>
    </row>
    <row r="108983" spans="16:16" x14ac:dyDescent="0.3">
      <c r="P108983" s="83"/>
    </row>
    <row r="108984" spans="16:16" x14ac:dyDescent="0.3">
      <c r="P108984" s="83"/>
    </row>
    <row r="108985" spans="16:16" x14ac:dyDescent="0.3">
      <c r="P108985" s="83"/>
    </row>
    <row r="108986" spans="16:16" x14ac:dyDescent="0.3">
      <c r="P108986" s="83"/>
    </row>
    <row r="108987" spans="16:16" x14ac:dyDescent="0.3">
      <c r="P108987" s="83"/>
    </row>
    <row r="108988" spans="16:16" x14ac:dyDescent="0.3">
      <c r="P108988" s="83"/>
    </row>
    <row r="108989" spans="16:16" x14ac:dyDescent="0.3">
      <c r="P108989" s="83"/>
    </row>
    <row r="108990" spans="16:16" x14ac:dyDescent="0.3">
      <c r="P108990" s="83"/>
    </row>
    <row r="108991" spans="16:16" x14ac:dyDescent="0.3">
      <c r="P108991" s="83"/>
    </row>
    <row r="108992" spans="16:16" x14ac:dyDescent="0.3">
      <c r="P108992" s="83"/>
    </row>
    <row r="108993" spans="16:16" x14ac:dyDescent="0.3">
      <c r="P108993" s="83"/>
    </row>
    <row r="108994" spans="16:16" x14ac:dyDescent="0.3">
      <c r="P108994" s="83"/>
    </row>
    <row r="108995" spans="16:16" x14ac:dyDescent="0.3">
      <c r="P108995" s="83"/>
    </row>
    <row r="108996" spans="16:16" x14ac:dyDescent="0.3">
      <c r="P108996" s="83"/>
    </row>
    <row r="108997" spans="16:16" x14ac:dyDescent="0.3">
      <c r="P108997" s="83"/>
    </row>
    <row r="108998" spans="16:16" x14ac:dyDescent="0.3">
      <c r="P108998" s="83"/>
    </row>
    <row r="108999" spans="16:16" x14ac:dyDescent="0.3">
      <c r="P108999" s="83"/>
    </row>
    <row r="109000" spans="16:16" x14ac:dyDescent="0.3">
      <c r="P109000" s="83"/>
    </row>
    <row r="109001" spans="16:16" x14ac:dyDescent="0.3">
      <c r="P109001" s="83"/>
    </row>
    <row r="109002" spans="16:16" x14ac:dyDescent="0.3">
      <c r="P109002" s="83"/>
    </row>
    <row r="109003" spans="16:16" x14ac:dyDescent="0.3">
      <c r="P109003" s="83"/>
    </row>
    <row r="109004" spans="16:16" x14ac:dyDescent="0.3">
      <c r="P109004" s="83"/>
    </row>
    <row r="109005" spans="16:16" x14ac:dyDescent="0.3">
      <c r="P109005" s="83"/>
    </row>
    <row r="109006" spans="16:16" x14ac:dyDescent="0.3">
      <c r="P109006" s="83"/>
    </row>
    <row r="109007" spans="16:16" x14ac:dyDescent="0.3">
      <c r="P109007" s="83"/>
    </row>
    <row r="109008" spans="16:16" x14ac:dyDescent="0.3">
      <c r="P109008" s="83"/>
    </row>
    <row r="109009" spans="16:16" x14ac:dyDescent="0.3">
      <c r="P109009" s="83"/>
    </row>
    <row r="109010" spans="16:16" x14ac:dyDescent="0.3">
      <c r="P109010" s="83"/>
    </row>
    <row r="109011" spans="16:16" x14ac:dyDescent="0.3">
      <c r="P109011" s="83"/>
    </row>
    <row r="109012" spans="16:16" x14ac:dyDescent="0.3">
      <c r="P109012" s="83"/>
    </row>
    <row r="109013" spans="16:16" x14ac:dyDescent="0.3">
      <c r="P109013" s="83"/>
    </row>
    <row r="109014" spans="16:16" x14ac:dyDescent="0.3">
      <c r="P109014" s="83"/>
    </row>
    <row r="109015" spans="16:16" x14ac:dyDescent="0.3">
      <c r="P109015" s="83"/>
    </row>
    <row r="109016" spans="16:16" x14ac:dyDescent="0.3">
      <c r="P109016" s="83"/>
    </row>
    <row r="109017" spans="16:16" x14ac:dyDescent="0.3">
      <c r="P109017" s="83"/>
    </row>
    <row r="109018" spans="16:16" x14ac:dyDescent="0.3">
      <c r="P109018" s="83"/>
    </row>
    <row r="109019" spans="16:16" x14ac:dyDescent="0.3">
      <c r="P109019" s="83"/>
    </row>
    <row r="109020" spans="16:16" x14ac:dyDescent="0.3">
      <c r="P109020" s="83"/>
    </row>
    <row r="109021" spans="16:16" x14ac:dyDescent="0.3">
      <c r="P109021" s="83"/>
    </row>
    <row r="109022" spans="16:16" x14ac:dyDescent="0.3">
      <c r="P109022" s="83"/>
    </row>
    <row r="109023" spans="16:16" x14ac:dyDescent="0.3">
      <c r="P109023" s="83"/>
    </row>
    <row r="109024" spans="16:16" x14ac:dyDescent="0.3">
      <c r="P109024" s="83"/>
    </row>
    <row r="109025" spans="16:16" x14ac:dyDescent="0.3">
      <c r="P109025" s="83"/>
    </row>
    <row r="109026" spans="16:16" x14ac:dyDescent="0.3">
      <c r="P109026" s="83"/>
    </row>
    <row r="109027" spans="16:16" x14ac:dyDescent="0.3">
      <c r="P109027" s="83"/>
    </row>
    <row r="109028" spans="16:16" x14ac:dyDescent="0.3">
      <c r="P109028" s="83"/>
    </row>
    <row r="109029" spans="16:16" x14ac:dyDescent="0.3">
      <c r="P109029" s="83"/>
    </row>
    <row r="109030" spans="16:16" x14ac:dyDescent="0.3">
      <c r="P109030" s="83"/>
    </row>
    <row r="109031" spans="16:16" x14ac:dyDescent="0.3">
      <c r="P109031" s="83"/>
    </row>
    <row r="109032" spans="16:16" x14ac:dyDescent="0.3">
      <c r="P109032" s="83"/>
    </row>
    <row r="109033" spans="16:16" x14ac:dyDescent="0.3">
      <c r="P109033" s="83"/>
    </row>
    <row r="109034" spans="16:16" x14ac:dyDescent="0.3">
      <c r="P109034" s="83"/>
    </row>
    <row r="109035" spans="16:16" x14ac:dyDescent="0.3">
      <c r="P109035" s="83"/>
    </row>
    <row r="109036" spans="16:16" x14ac:dyDescent="0.3">
      <c r="P109036" s="83"/>
    </row>
    <row r="109037" spans="16:16" x14ac:dyDescent="0.3">
      <c r="P109037" s="83"/>
    </row>
    <row r="109038" spans="16:16" x14ac:dyDescent="0.3">
      <c r="P109038" s="83"/>
    </row>
    <row r="109039" spans="16:16" x14ac:dyDescent="0.3">
      <c r="P109039" s="83"/>
    </row>
    <row r="109040" spans="16:16" x14ac:dyDescent="0.3">
      <c r="P109040" s="83"/>
    </row>
    <row r="109041" spans="16:16" x14ac:dyDescent="0.3">
      <c r="P109041" s="83"/>
    </row>
    <row r="109042" spans="16:16" x14ac:dyDescent="0.3">
      <c r="P109042" s="83"/>
    </row>
    <row r="109043" spans="16:16" x14ac:dyDescent="0.3">
      <c r="P109043" s="83"/>
    </row>
    <row r="109044" spans="16:16" x14ac:dyDescent="0.3">
      <c r="P109044" s="83"/>
    </row>
    <row r="109045" spans="16:16" x14ac:dyDescent="0.3">
      <c r="P109045" s="83"/>
    </row>
    <row r="109046" spans="16:16" x14ac:dyDescent="0.3">
      <c r="P109046" s="83"/>
    </row>
    <row r="109047" spans="16:16" x14ac:dyDescent="0.3">
      <c r="P109047" s="83"/>
    </row>
    <row r="109048" spans="16:16" x14ac:dyDescent="0.3">
      <c r="P109048" s="83"/>
    </row>
    <row r="109049" spans="16:16" x14ac:dyDescent="0.3">
      <c r="P109049" s="83"/>
    </row>
    <row r="109050" spans="16:16" x14ac:dyDescent="0.3">
      <c r="P109050" s="83"/>
    </row>
    <row r="109051" spans="16:16" x14ac:dyDescent="0.3">
      <c r="P109051" s="83"/>
    </row>
    <row r="109052" spans="16:16" x14ac:dyDescent="0.3">
      <c r="P109052" s="83"/>
    </row>
    <row r="109053" spans="16:16" x14ac:dyDescent="0.3">
      <c r="P109053" s="83"/>
    </row>
    <row r="109054" spans="16:16" x14ac:dyDescent="0.3">
      <c r="P109054" s="83"/>
    </row>
    <row r="109055" spans="16:16" x14ac:dyDescent="0.3">
      <c r="P109055" s="83"/>
    </row>
    <row r="109056" spans="16:16" x14ac:dyDescent="0.3">
      <c r="P109056" s="83"/>
    </row>
    <row r="109057" spans="16:16" x14ac:dyDescent="0.3">
      <c r="P109057" s="83"/>
    </row>
    <row r="109058" spans="16:16" x14ac:dyDescent="0.3">
      <c r="P109058" s="83"/>
    </row>
    <row r="109059" spans="16:16" x14ac:dyDescent="0.3">
      <c r="P109059" s="83"/>
    </row>
    <row r="109060" spans="16:16" x14ac:dyDescent="0.3">
      <c r="P109060" s="83"/>
    </row>
    <row r="109061" spans="16:16" x14ac:dyDescent="0.3">
      <c r="P109061" s="83"/>
    </row>
    <row r="109062" spans="16:16" x14ac:dyDescent="0.3">
      <c r="P109062" s="83"/>
    </row>
    <row r="109063" spans="16:16" x14ac:dyDescent="0.3">
      <c r="P109063" s="83"/>
    </row>
    <row r="109064" spans="16:16" x14ac:dyDescent="0.3">
      <c r="P109064" s="83"/>
    </row>
    <row r="109065" spans="16:16" x14ac:dyDescent="0.3">
      <c r="P109065" s="83"/>
    </row>
    <row r="109066" spans="16:16" x14ac:dyDescent="0.3">
      <c r="P109066" s="83"/>
    </row>
    <row r="109067" spans="16:16" x14ac:dyDescent="0.3">
      <c r="P109067" s="83"/>
    </row>
    <row r="109068" spans="16:16" x14ac:dyDescent="0.3">
      <c r="P109068" s="83"/>
    </row>
    <row r="109069" spans="16:16" x14ac:dyDescent="0.3">
      <c r="P109069" s="83"/>
    </row>
    <row r="109070" spans="16:16" x14ac:dyDescent="0.3">
      <c r="P109070" s="83"/>
    </row>
    <row r="109071" spans="16:16" x14ac:dyDescent="0.3">
      <c r="P109071" s="83"/>
    </row>
    <row r="109072" spans="16:16" x14ac:dyDescent="0.3">
      <c r="P109072" s="83"/>
    </row>
    <row r="109073" spans="16:16" x14ac:dyDescent="0.3">
      <c r="P109073" s="83"/>
    </row>
    <row r="109074" spans="16:16" x14ac:dyDescent="0.3">
      <c r="P109074" s="83"/>
    </row>
    <row r="109075" spans="16:16" x14ac:dyDescent="0.3">
      <c r="P109075" s="83"/>
    </row>
    <row r="109076" spans="16:16" x14ac:dyDescent="0.3">
      <c r="P109076" s="83"/>
    </row>
    <row r="109077" spans="16:16" x14ac:dyDescent="0.3">
      <c r="P109077" s="83"/>
    </row>
    <row r="109078" spans="16:16" x14ac:dyDescent="0.3">
      <c r="P109078" s="83"/>
    </row>
    <row r="109079" spans="16:16" x14ac:dyDescent="0.3">
      <c r="P109079" s="83"/>
    </row>
    <row r="109080" spans="16:16" x14ac:dyDescent="0.3">
      <c r="P109080" s="83"/>
    </row>
    <row r="109081" spans="16:16" x14ac:dyDescent="0.3">
      <c r="P109081" s="83"/>
    </row>
    <row r="109082" spans="16:16" x14ac:dyDescent="0.3">
      <c r="P109082" s="83"/>
    </row>
    <row r="109083" spans="16:16" x14ac:dyDescent="0.3">
      <c r="P109083" s="83"/>
    </row>
    <row r="109084" spans="16:16" x14ac:dyDescent="0.3">
      <c r="P109084" s="83"/>
    </row>
    <row r="109085" spans="16:16" x14ac:dyDescent="0.3">
      <c r="P109085" s="83"/>
    </row>
    <row r="109086" spans="16:16" x14ac:dyDescent="0.3">
      <c r="P109086" s="83"/>
    </row>
    <row r="109087" spans="16:16" x14ac:dyDescent="0.3">
      <c r="P109087" s="83"/>
    </row>
    <row r="109088" spans="16:16" x14ac:dyDescent="0.3">
      <c r="P109088" s="83"/>
    </row>
    <row r="109089" spans="16:16" x14ac:dyDescent="0.3">
      <c r="P109089" s="83"/>
    </row>
    <row r="109090" spans="16:16" x14ac:dyDescent="0.3">
      <c r="P109090" s="83"/>
    </row>
    <row r="109091" spans="16:16" x14ac:dyDescent="0.3">
      <c r="P109091" s="83"/>
    </row>
    <row r="109092" spans="16:16" x14ac:dyDescent="0.3">
      <c r="P109092" s="83"/>
    </row>
    <row r="109093" spans="16:16" x14ac:dyDescent="0.3">
      <c r="P109093" s="83"/>
    </row>
    <row r="109094" spans="16:16" x14ac:dyDescent="0.3">
      <c r="P109094" s="83"/>
    </row>
    <row r="109095" spans="16:16" x14ac:dyDescent="0.3">
      <c r="P109095" s="83"/>
    </row>
    <row r="109096" spans="16:16" x14ac:dyDescent="0.3">
      <c r="P109096" s="83"/>
    </row>
    <row r="109097" spans="16:16" x14ac:dyDescent="0.3">
      <c r="P109097" s="83"/>
    </row>
    <row r="109098" spans="16:16" x14ac:dyDescent="0.3">
      <c r="P109098" s="83"/>
    </row>
    <row r="109099" spans="16:16" x14ac:dyDescent="0.3">
      <c r="P109099" s="83"/>
    </row>
    <row r="109100" spans="16:16" x14ac:dyDescent="0.3">
      <c r="P109100" s="83"/>
    </row>
    <row r="109101" spans="16:16" x14ac:dyDescent="0.3">
      <c r="P109101" s="83"/>
    </row>
    <row r="109102" spans="16:16" x14ac:dyDescent="0.3">
      <c r="P109102" s="83"/>
    </row>
    <row r="109103" spans="16:16" x14ac:dyDescent="0.3">
      <c r="P109103" s="83"/>
    </row>
    <row r="109104" spans="16:16" x14ac:dyDescent="0.3">
      <c r="P109104" s="83"/>
    </row>
    <row r="109105" spans="16:16" x14ac:dyDescent="0.3">
      <c r="P109105" s="83"/>
    </row>
    <row r="109106" spans="16:16" x14ac:dyDescent="0.3">
      <c r="P109106" s="83"/>
    </row>
    <row r="109107" spans="16:16" x14ac:dyDescent="0.3">
      <c r="P109107" s="83"/>
    </row>
    <row r="109108" spans="16:16" x14ac:dyDescent="0.3">
      <c r="P109108" s="83"/>
    </row>
    <row r="109109" spans="16:16" x14ac:dyDescent="0.3">
      <c r="P109109" s="83"/>
    </row>
    <row r="109110" spans="16:16" x14ac:dyDescent="0.3">
      <c r="P109110" s="83"/>
    </row>
    <row r="109111" spans="16:16" x14ac:dyDescent="0.3">
      <c r="P109111" s="83"/>
    </row>
    <row r="109112" spans="16:16" x14ac:dyDescent="0.3">
      <c r="P109112" s="83"/>
    </row>
    <row r="109113" spans="16:16" x14ac:dyDescent="0.3">
      <c r="P109113" s="83"/>
    </row>
    <row r="109114" spans="16:16" x14ac:dyDescent="0.3">
      <c r="P109114" s="83"/>
    </row>
    <row r="109115" spans="16:16" x14ac:dyDescent="0.3">
      <c r="P109115" s="83"/>
    </row>
    <row r="109116" spans="16:16" x14ac:dyDescent="0.3">
      <c r="P109116" s="83"/>
    </row>
    <row r="109117" spans="16:16" x14ac:dyDescent="0.3">
      <c r="P109117" s="83"/>
    </row>
    <row r="109118" spans="16:16" x14ac:dyDescent="0.3">
      <c r="P109118" s="83"/>
    </row>
    <row r="109119" spans="16:16" x14ac:dyDescent="0.3">
      <c r="P109119" s="83"/>
    </row>
    <row r="109120" spans="16:16" x14ac:dyDescent="0.3">
      <c r="P109120" s="83"/>
    </row>
    <row r="109121" spans="16:16" x14ac:dyDescent="0.3">
      <c r="P109121" s="83"/>
    </row>
    <row r="109122" spans="16:16" x14ac:dyDescent="0.3">
      <c r="P109122" s="83"/>
    </row>
    <row r="109123" spans="16:16" x14ac:dyDescent="0.3">
      <c r="P109123" s="83"/>
    </row>
    <row r="109124" spans="16:16" x14ac:dyDescent="0.3">
      <c r="P109124" s="83"/>
    </row>
    <row r="109125" spans="16:16" x14ac:dyDescent="0.3">
      <c r="P109125" s="83"/>
    </row>
    <row r="109126" spans="16:16" x14ac:dyDescent="0.3">
      <c r="P109126" s="83"/>
    </row>
    <row r="109127" spans="16:16" x14ac:dyDescent="0.3">
      <c r="P109127" s="83"/>
    </row>
    <row r="109128" spans="16:16" x14ac:dyDescent="0.3">
      <c r="P109128" s="83"/>
    </row>
    <row r="109129" spans="16:16" x14ac:dyDescent="0.3">
      <c r="P109129" s="83"/>
    </row>
    <row r="109130" spans="16:16" x14ac:dyDescent="0.3">
      <c r="P109130" s="83"/>
    </row>
    <row r="109131" spans="16:16" x14ac:dyDescent="0.3">
      <c r="P109131" s="83"/>
    </row>
    <row r="109132" spans="16:16" x14ac:dyDescent="0.3">
      <c r="P109132" s="83"/>
    </row>
    <row r="109133" spans="16:16" x14ac:dyDescent="0.3">
      <c r="P109133" s="83"/>
    </row>
    <row r="109134" spans="16:16" x14ac:dyDescent="0.3">
      <c r="P109134" s="83"/>
    </row>
    <row r="109135" spans="16:16" x14ac:dyDescent="0.3">
      <c r="P109135" s="83"/>
    </row>
    <row r="109136" spans="16:16" x14ac:dyDescent="0.3">
      <c r="P109136" s="83"/>
    </row>
    <row r="109137" spans="16:16" x14ac:dyDescent="0.3">
      <c r="P109137" s="83"/>
    </row>
    <row r="109138" spans="16:16" x14ac:dyDescent="0.3">
      <c r="P109138" s="83"/>
    </row>
    <row r="109139" spans="16:16" x14ac:dyDescent="0.3">
      <c r="P109139" s="83"/>
    </row>
    <row r="109140" spans="16:16" x14ac:dyDescent="0.3">
      <c r="P109140" s="83"/>
    </row>
    <row r="109141" spans="16:16" x14ac:dyDescent="0.3">
      <c r="P109141" s="83"/>
    </row>
    <row r="109142" spans="16:16" x14ac:dyDescent="0.3">
      <c r="P109142" s="83"/>
    </row>
    <row r="109143" spans="16:16" x14ac:dyDescent="0.3">
      <c r="P109143" s="83"/>
    </row>
    <row r="109144" spans="16:16" x14ac:dyDescent="0.3">
      <c r="P109144" s="83"/>
    </row>
    <row r="109145" spans="16:16" x14ac:dyDescent="0.3">
      <c r="P109145" s="83"/>
    </row>
    <row r="109146" spans="16:16" x14ac:dyDescent="0.3">
      <c r="P109146" s="83"/>
    </row>
    <row r="109147" spans="16:16" x14ac:dyDescent="0.3">
      <c r="P109147" s="83"/>
    </row>
    <row r="109148" spans="16:16" x14ac:dyDescent="0.3">
      <c r="P109148" s="83"/>
    </row>
    <row r="109149" spans="16:16" x14ac:dyDescent="0.3">
      <c r="P109149" s="83"/>
    </row>
    <row r="109150" spans="16:16" x14ac:dyDescent="0.3">
      <c r="P109150" s="83"/>
    </row>
    <row r="109151" spans="16:16" x14ac:dyDescent="0.3">
      <c r="P109151" s="83"/>
    </row>
    <row r="109152" spans="16:16" x14ac:dyDescent="0.3">
      <c r="P109152" s="83"/>
    </row>
    <row r="109153" spans="16:16" x14ac:dyDescent="0.3">
      <c r="P109153" s="83"/>
    </row>
    <row r="109154" spans="16:16" x14ac:dyDescent="0.3">
      <c r="P109154" s="83"/>
    </row>
    <row r="109155" spans="16:16" x14ac:dyDescent="0.3">
      <c r="P109155" s="83"/>
    </row>
    <row r="109156" spans="16:16" x14ac:dyDescent="0.3">
      <c r="P109156" s="83"/>
    </row>
    <row r="109157" spans="16:16" x14ac:dyDescent="0.3">
      <c r="P109157" s="83"/>
    </row>
    <row r="109158" spans="16:16" x14ac:dyDescent="0.3">
      <c r="P109158" s="83"/>
    </row>
    <row r="109159" spans="16:16" x14ac:dyDescent="0.3">
      <c r="P109159" s="83"/>
    </row>
    <row r="109160" spans="16:16" x14ac:dyDescent="0.3">
      <c r="P109160" s="83"/>
    </row>
    <row r="109161" spans="16:16" x14ac:dyDescent="0.3">
      <c r="P109161" s="83"/>
    </row>
    <row r="109162" spans="16:16" x14ac:dyDescent="0.3">
      <c r="P109162" s="83"/>
    </row>
    <row r="109163" spans="16:16" x14ac:dyDescent="0.3">
      <c r="P109163" s="83"/>
    </row>
    <row r="109164" spans="16:16" x14ac:dyDescent="0.3">
      <c r="P109164" s="83"/>
    </row>
    <row r="109165" spans="16:16" x14ac:dyDescent="0.3">
      <c r="P109165" s="83"/>
    </row>
    <row r="109166" spans="16:16" x14ac:dyDescent="0.3">
      <c r="P109166" s="83"/>
    </row>
    <row r="109167" spans="16:16" x14ac:dyDescent="0.3">
      <c r="P109167" s="83"/>
    </row>
    <row r="109168" spans="16:16" x14ac:dyDescent="0.3">
      <c r="P109168" s="83"/>
    </row>
    <row r="109169" spans="16:16" x14ac:dyDescent="0.3">
      <c r="P109169" s="83"/>
    </row>
    <row r="109170" spans="16:16" x14ac:dyDescent="0.3">
      <c r="P109170" s="83"/>
    </row>
    <row r="109171" spans="16:16" x14ac:dyDescent="0.3">
      <c r="P109171" s="83"/>
    </row>
    <row r="109172" spans="16:16" x14ac:dyDescent="0.3">
      <c r="P109172" s="83"/>
    </row>
    <row r="109173" spans="16:16" x14ac:dyDescent="0.3">
      <c r="P109173" s="83"/>
    </row>
    <row r="109174" spans="16:16" x14ac:dyDescent="0.3">
      <c r="P109174" s="83"/>
    </row>
    <row r="109175" spans="16:16" x14ac:dyDescent="0.3">
      <c r="P109175" s="83"/>
    </row>
    <row r="109176" spans="16:16" x14ac:dyDescent="0.3">
      <c r="P109176" s="83"/>
    </row>
    <row r="109177" spans="16:16" x14ac:dyDescent="0.3">
      <c r="P109177" s="83"/>
    </row>
    <row r="109178" spans="16:16" x14ac:dyDescent="0.3">
      <c r="P109178" s="83"/>
    </row>
    <row r="109179" spans="16:16" x14ac:dyDescent="0.3">
      <c r="P109179" s="83"/>
    </row>
    <row r="109180" spans="16:16" x14ac:dyDescent="0.3">
      <c r="P109180" s="83"/>
    </row>
    <row r="109181" spans="16:16" x14ac:dyDescent="0.3">
      <c r="P109181" s="83"/>
    </row>
    <row r="109182" spans="16:16" x14ac:dyDescent="0.3">
      <c r="P109182" s="83"/>
    </row>
    <row r="109183" spans="16:16" x14ac:dyDescent="0.3">
      <c r="P109183" s="83"/>
    </row>
    <row r="109184" spans="16:16" x14ac:dyDescent="0.3">
      <c r="P109184" s="83"/>
    </row>
    <row r="109185" spans="16:16" x14ac:dyDescent="0.3">
      <c r="P109185" s="83"/>
    </row>
    <row r="109186" spans="16:16" x14ac:dyDescent="0.3">
      <c r="P109186" s="83"/>
    </row>
    <row r="109187" spans="16:16" x14ac:dyDescent="0.3">
      <c r="P109187" s="83"/>
    </row>
    <row r="109188" spans="16:16" x14ac:dyDescent="0.3">
      <c r="P109188" s="83"/>
    </row>
    <row r="109189" spans="16:16" x14ac:dyDescent="0.3">
      <c r="P109189" s="83"/>
    </row>
    <row r="109190" spans="16:16" x14ac:dyDescent="0.3">
      <c r="P109190" s="83"/>
    </row>
    <row r="109191" spans="16:16" x14ac:dyDescent="0.3">
      <c r="P109191" s="83"/>
    </row>
    <row r="109192" spans="16:16" x14ac:dyDescent="0.3">
      <c r="P109192" s="83"/>
    </row>
    <row r="109193" spans="16:16" x14ac:dyDescent="0.3">
      <c r="P109193" s="83"/>
    </row>
    <row r="109194" spans="16:16" x14ac:dyDescent="0.3">
      <c r="P109194" s="83"/>
    </row>
    <row r="109195" spans="16:16" x14ac:dyDescent="0.3">
      <c r="P109195" s="83"/>
    </row>
    <row r="109196" spans="16:16" x14ac:dyDescent="0.3">
      <c r="P109196" s="83"/>
    </row>
    <row r="109197" spans="16:16" x14ac:dyDescent="0.3">
      <c r="P109197" s="83"/>
    </row>
    <row r="109198" spans="16:16" x14ac:dyDescent="0.3">
      <c r="P109198" s="83"/>
    </row>
    <row r="109199" spans="16:16" x14ac:dyDescent="0.3">
      <c r="P109199" s="83"/>
    </row>
    <row r="109200" spans="16:16" x14ac:dyDescent="0.3">
      <c r="P109200" s="83"/>
    </row>
    <row r="109201" spans="16:16" x14ac:dyDescent="0.3">
      <c r="P109201" s="83"/>
    </row>
    <row r="109202" spans="16:16" x14ac:dyDescent="0.3">
      <c r="P109202" s="83"/>
    </row>
    <row r="109203" spans="16:16" x14ac:dyDescent="0.3">
      <c r="P109203" s="83"/>
    </row>
    <row r="109204" spans="16:16" x14ac:dyDescent="0.3">
      <c r="P109204" s="83"/>
    </row>
    <row r="109205" spans="16:16" x14ac:dyDescent="0.3">
      <c r="P109205" s="83"/>
    </row>
    <row r="109206" spans="16:16" x14ac:dyDescent="0.3">
      <c r="P109206" s="83"/>
    </row>
    <row r="109207" spans="16:16" x14ac:dyDescent="0.3">
      <c r="P109207" s="83"/>
    </row>
    <row r="109208" spans="16:16" x14ac:dyDescent="0.3">
      <c r="P109208" s="83"/>
    </row>
    <row r="109209" spans="16:16" x14ac:dyDescent="0.3">
      <c r="P109209" s="83"/>
    </row>
    <row r="109210" spans="16:16" x14ac:dyDescent="0.3">
      <c r="P109210" s="83"/>
    </row>
    <row r="109211" spans="16:16" x14ac:dyDescent="0.3">
      <c r="P109211" s="83"/>
    </row>
    <row r="109212" spans="16:16" x14ac:dyDescent="0.3">
      <c r="P109212" s="83"/>
    </row>
    <row r="109213" spans="16:16" x14ac:dyDescent="0.3">
      <c r="P109213" s="83"/>
    </row>
    <row r="109214" spans="16:16" x14ac:dyDescent="0.3">
      <c r="P109214" s="83"/>
    </row>
    <row r="109215" spans="16:16" x14ac:dyDescent="0.3">
      <c r="P109215" s="83"/>
    </row>
    <row r="109216" spans="16:16" x14ac:dyDescent="0.3">
      <c r="P109216" s="83"/>
    </row>
    <row r="109217" spans="16:16" x14ac:dyDescent="0.3">
      <c r="P109217" s="83"/>
    </row>
    <row r="109218" spans="16:16" x14ac:dyDescent="0.3">
      <c r="P109218" s="83"/>
    </row>
    <row r="109219" spans="16:16" x14ac:dyDescent="0.3">
      <c r="P109219" s="83"/>
    </row>
    <row r="109220" spans="16:16" x14ac:dyDescent="0.3">
      <c r="P109220" s="83"/>
    </row>
    <row r="109221" spans="16:16" x14ac:dyDescent="0.3">
      <c r="P109221" s="83"/>
    </row>
    <row r="109222" spans="16:16" x14ac:dyDescent="0.3">
      <c r="P109222" s="83"/>
    </row>
    <row r="109223" spans="16:16" x14ac:dyDescent="0.3">
      <c r="P109223" s="83"/>
    </row>
    <row r="109224" spans="16:16" x14ac:dyDescent="0.3">
      <c r="P109224" s="83"/>
    </row>
    <row r="109225" spans="16:16" x14ac:dyDescent="0.3">
      <c r="P109225" s="83"/>
    </row>
    <row r="109226" spans="16:16" x14ac:dyDescent="0.3">
      <c r="P109226" s="83"/>
    </row>
    <row r="109227" spans="16:16" x14ac:dyDescent="0.3">
      <c r="P109227" s="83"/>
    </row>
    <row r="109228" spans="16:16" x14ac:dyDescent="0.3">
      <c r="P109228" s="83"/>
    </row>
    <row r="109229" spans="16:16" x14ac:dyDescent="0.3">
      <c r="P109229" s="83"/>
    </row>
    <row r="109230" spans="16:16" x14ac:dyDescent="0.3">
      <c r="P109230" s="83"/>
    </row>
    <row r="109231" spans="16:16" x14ac:dyDescent="0.3">
      <c r="P109231" s="83"/>
    </row>
    <row r="109232" spans="16:16" x14ac:dyDescent="0.3">
      <c r="P109232" s="83"/>
    </row>
    <row r="109233" spans="16:16" x14ac:dyDescent="0.3">
      <c r="P109233" s="83"/>
    </row>
    <row r="109234" spans="16:16" x14ac:dyDescent="0.3">
      <c r="P109234" s="83"/>
    </row>
    <row r="109235" spans="16:16" x14ac:dyDescent="0.3">
      <c r="P109235" s="83"/>
    </row>
    <row r="109236" spans="16:16" x14ac:dyDescent="0.3">
      <c r="P109236" s="83"/>
    </row>
    <row r="109237" spans="16:16" x14ac:dyDescent="0.3">
      <c r="P109237" s="83"/>
    </row>
    <row r="109238" spans="16:16" x14ac:dyDescent="0.3">
      <c r="P109238" s="83"/>
    </row>
    <row r="109239" spans="16:16" x14ac:dyDescent="0.3">
      <c r="P109239" s="83"/>
    </row>
    <row r="109240" spans="16:16" x14ac:dyDescent="0.3">
      <c r="P109240" s="83"/>
    </row>
    <row r="109241" spans="16:16" x14ac:dyDescent="0.3">
      <c r="P109241" s="83"/>
    </row>
    <row r="109242" spans="16:16" x14ac:dyDescent="0.3">
      <c r="P109242" s="83"/>
    </row>
    <row r="109243" spans="16:16" x14ac:dyDescent="0.3">
      <c r="P109243" s="83"/>
    </row>
    <row r="109244" spans="16:16" x14ac:dyDescent="0.3">
      <c r="P109244" s="83"/>
    </row>
    <row r="109245" spans="16:16" x14ac:dyDescent="0.3">
      <c r="P109245" s="83"/>
    </row>
    <row r="109246" spans="16:16" x14ac:dyDescent="0.3">
      <c r="P109246" s="83"/>
    </row>
    <row r="109247" spans="16:16" x14ac:dyDescent="0.3">
      <c r="P109247" s="83"/>
    </row>
    <row r="109248" spans="16:16" x14ac:dyDescent="0.3">
      <c r="P109248" s="83"/>
    </row>
    <row r="109249" spans="16:16" x14ac:dyDescent="0.3">
      <c r="P109249" s="83"/>
    </row>
    <row r="109250" spans="16:16" x14ac:dyDescent="0.3">
      <c r="P109250" s="83"/>
    </row>
    <row r="109251" spans="16:16" x14ac:dyDescent="0.3">
      <c r="P109251" s="83"/>
    </row>
    <row r="109252" spans="16:16" x14ac:dyDescent="0.3">
      <c r="P109252" s="83"/>
    </row>
    <row r="109253" spans="16:16" x14ac:dyDescent="0.3">
      <c r="P109253" s="83"/>
    </row>
    <row r="109254" spans="16:16" x14ac:dyDescent="0.3">
      <c r="P109254" s="83"/>
    </row>
    <row r="109255" spans="16:16" x14ac:dyDescent="0.3">
      <c r="P109255" s="83"/>
    </row>
    <row r="109256" spans="16:16" x14ac:dyDescent="0.3">
      <c r="P109256" s="83"/>
    </row>
    <row r="109257" spans="16:16" x14ac:dyDescent="0.3">
      <c r="P109257" s="83"/>
    </row>
    <row r="109258" spans="16:16" x14ac:dyDescent="0.3">
      <c r="P109258" s="83"/>
    </row>
    <row r="109259" spans="16:16" x14ac:dyDescent="0.3">
      <c r="P109259" s="83"/>
    </row>
    <row r="109260" spans="16:16" x14ac:dyDescent="0.3">
      <c r="P109260" s="83"/>
    </row>
    <row r="109261" spans="16:16" x14ac:dyDescent="0.3">
      <c r="P109261" s="83"/>
    </row>
    <row r="109262" spans="16:16" x14ac:dyDescent="0.3">
      <c r="P109262" s="83"/>
    </row>
    <row r="109263" spans="16:16" x14ac:dyDescent="0.3">
      <c r="P109263" s="83"/>
    </row>
    <row r="109264" spans="16:16" x14ac:dyDescent="0.3">
      <c r="P109264" s="83"/>
    </row>
    <row r="109265" spans="16:16" x14ac:dyDescent="0.3">
      <c r="P109265" s="83"/>
    </row>
    <row r="109266" spans="16:16" x14ac:dyDescent="0.3">
      <c r="P109266" s="83"/>
    </row>
    <row r="109267" spans="16:16" x14ac:dyDescent="0.3">
      <c r="P109267" s="83"/>
    </row>
    <row r="109268" spans="16:16" x14ac:dyDescent="0.3">
      <c r="P109268" s="83"/>
    </row>
    <row r="109269" spans="16:16" x14ac:dyDescent="0.3">
      <c r="P109269" s="83"/>
    </row>
    <row r="109270" spans="16:16" x14ac:dyDescent="0.3">
      <c r="P109270" s="83"/>
    </row>
    <row r="109271" spans="16:16" x14ac:dyDescent="0.3">
      <c r="P109271" s="83"/>
    </row>
    <row r="109272" spans="16:16" x14ac:dyDescent="0.3">
      <c r="P109272" s="83"/>
    </row>
    <row r="109273" spans="16:16" x14ac:dyDescent="0.3">
      <c r="P109273" s="83"/>
    </row>
    <row r="109274" spans="16:16" x14ac:dyDescent="0.3">
      <c r="P109274" s="83"/>
    </row>
    <row r="109275" spans="16:16" x14ac:dyDescent="0.3">
      <c r="P109275" s="83"/>
    </row>
    <row r="109276" spans="16:16" x14ac:dyDescent="0.3">
      <c r="P109276" s="83"/>
    </row>
    <row r="109277" spans="16:16" x14ac:dyDescent="0.3">
      <c r="P109277" s="83"/>
    </row>
    <row r="109278" spans="16:16" x14ac:dyDescent="0.3">
      <c r="P109278" s="83"/>
    </row>
    <row r="109279" spans="16:16" x14ac:dyDescent="0.3">
      <c r="P109279" s="83"/>
    </row>
    <row r="109280" spans="16:16" x14ac:dyDescent="0.3">
      <c r="P109280" s="83"/>
    </row>
    <row r="109281" spans="16:16" x14ac:dyDescent="0.3">
      <c r="P109281" s="83"/>
    </row>
    <row r="109282" spans="16:16" x14ac:dyDescent="0.3">
      <c r="P109282" s="83"/>
    </row>
    <row r="109283" spans="16:16" x14ac:dyDescent="0.3">
      <c r="P109283" s="83"/>
    </row>
    <row r="109284" spans="16:16" x14ac:dyDescent="0.3">
      <c r="P109284" s="83"/>
    </row>
    <row r="109285" spans="16:16" x14ac:dyDescent="0.3">
      <c r="P109285" s="83"/>
    </row>
    <row r="109286" spans="16:16" x14ac:dyDescent="0.3">
      <c r="P109286" s="83"/>
    </row>
    <row r="109287" spans="16:16" x14ac:dyDescent="0.3">
      <c r="P109287" s="83"/>
    </row>
    <row r="109288" spans="16:16" x14ac:dyDescent="0.3">
      <c r="P109288" s="83"/>
    </row>
    <row r="109289" spans="16:16" x14ac:dyDescent="0.3">
      <c r="P109289" s="83"/>
    </row>
    <row r="109290" spans="16:16" x14ac:dyDescent="0.3">
      <c r="P109290" s="83"/>
    </row>
    <row r="109291" spans="16:16" x14ac:dyDescent="0.3">
      <c r="P109291" s="83"/>
    </row>
    <row r="109292" spans="16:16" x14ac:dyDescent="0.3">
      <c r="P109292" s="83"/>
    </row>
    <row r="109293" spans="16:16" x14ac:dyDescent="0.3">
      <c r="P109293" s="83"/>
    </row>
    <row r="109294" spans="16:16" x14ac:dyDescent="0.3">
      <c r="P109294" s="83"/>
    </row>
    <row r="109295" spans="16:16" x14ac:dyDescent="0.3">
      <c r="P109295" s="83"/>
    </row>
    <row r="109296" spans="16:16" x14ac:dyDescent="0.3">
      <c r="P109296" s="83"/>
    </row>
    <row r="109297" spans="16:16" x14ac:dyDescent="0.3">
      <c r="P109297" s="83"/>
    </row>
    <row r="109298" spans="16:16" x14ac:dyDescent="0.3">
      <c r="P109298" s="83"/>
    </row>
    <row r="109299" spans="16:16" x14ac:dyDescent="0.3">
      <c r="P109299" s="83"/>
    </row>
    <row r="109300" spans="16:16" x14ac:dyDescent="0.3">
      <c r="P109300" s="83"/>
    </row>
    <row r="109301" spans="16:16" x14ac:dyDescent="0.3">
      <c r="P109301" s="83"/>
    </row>
    <row r="109302" spans="16:16" x14ac:dyDescent="0.3">
      <c r="P109302" s="83"/>
    </row>
    <row r="109303" spans="16:16" x14ac:dyDescent="0.3">
      <c r="P109303" s="83"/>
    </row>
    <row r="109304" spans="16:16" x14ac:dyDescent="0.3">
      <c r="P109304" s="83"/>
    </row>
    <row r="109305" spans="16:16" x14ac:dyDescent="0.3">
      <c r="P109305" s="83"/>
    </row>
    <row r="109306" spans="16:16" x14ac:dyDescent="0.3">
      <c r="P109306" s="83"/>
    </row>
    <row r="109307" spans="16:16" x14ac:dyDescent="0.3">
      <c r="P109307" s="83"/>
    </row>
    <row r="109308" spans="16:16" x14ac:dyDescent="0.3">
      <c r="P109308" s="83"/>
    </row>
    <row r="109309" spans="16:16" x14ac:dyDescent="0.3">
      <c r="P109309" s="83"/>
    </row>
    <row r="109310" spans="16:16" x14ac:dyDescent="0.3">
      <c r="P109310" s="83"/>
    </row>
    <row r="109311" spans="16:16" x14ac:dyDescent="0.3">
      <c r="P109311" s="83"/>
    </row>
    <row r="109312" spans="16:16" x14ac:dyDescent="0.3">
      <c r="P109312" s="83"/>
    </row>
    <row r="109313" spans="16:16" x14ac:dyDescent="0.3">
      <c r="P109313" s="83"/>
    </row>
    <row r="109314" spans="16:16" x14ac:dyDescent="0.3">
      <c r="P109314" s="83"/>
    </row>
    <row r="109315" spans="16:16" x14ac:dyDescent="0.3">
      <c r="P109315" s="83"/>
    </row>
    <row r="109316" spans="16:16" x14ac:dyDescent="0.3">
      <c r="P109316" s="83"/>
    </row>
    <row r="109317" spans="16:16" x14ac:dyDescent="0.3">
      <c r="P109317" s="83"/>
    </row>
    <row r="109318" spans="16:16" x14ac:dyDescent="0.3">
      <c r="P109318" s="83"/>
    </row>
    <row r="109319" spans="16:16" x14ac:dyDescent="0.3">
      <c r="P109319" s="83"/>
    </row>
    <row r="109320" spans="16:16" x14ac:dyDescent="0.3">
      <c r="P109320" s="83"/>
    </row>
    <row r="109321" spans="16:16" x14ac:dyDescent="0.3">
      <c r="P109321" s="83"/>
    </row>
    <row r="109322" spans="16:16" x14ac:dyDescent="0.3">
      <c r="P109322" s="83"/>
    </row>
    <row r="109323" spans="16:16" x14ac:dyDescent="0.3">
      <c r="P109323" s="83"/>
    </row>
    <row r="109324" spans="16:16" x14ac:dyDescent="0.3">
      <c r="P109324" s="83"/>
    </row>
    <row r="109325" spans="16:16" x14ac:dyDescent="0.3">
      <c r="P109325" s="83"/>
    </row>
    <row r="109326" spans="16:16" x14ac:dyDescent="0.3">
      <c r="P109326" s="83"/>
    </row>
    <row r="109327" spans="16:16" x14ac:dyDescent="0.3">
      <c r="P109327" s="83"/>
    </row>
    <row r="109328" spans="16:16" x14ac:dyDescent="0.3">
      <c r="P109328" s="83"/>
    </row>
    <row r="109329" spans="16:16" x14ac:dyDescent="0.3">
      <c r="P109329" s="83"/>
    </row>
    <row r="109330" spans="16:16" x14ac:dyDescent="0.3">
      <c r="P109330" s="83"/>
    </row>
    <row r="109331" spans="16:16" x14ac:dyDescent="0.3">
      <c r="P109331" s="83"/>
    </row>
    <row r="109332" spans="16:16" x14ac:dyDescent="0.3">
      <c r="P109332" s="83"/>
    </row>
    <row r="109333" spans="16:16" x14ac:dyDescent="0.3">
      <c r="P109333" s="83"/>
    </row>
    <row r="109334" spans="16:16" x14ac:dyDescent="0.3">
      <c r="P109334" s="83"/>
    </row>
    <row r="109335" spans="16:16" x14ac:dyDescent="0.3">
      <c r="P109335" s="83"/>
    </row>
    <row r="109336" spans="16:16" x14ac:dyDescent="0.3">
      <c r="P109336" s="83"/>
    </row>
    <row r="109337" spans="16:16" x14ac:dyDescent="0.3">
      <c r="P109337" s="83"/>
    </row>
    <row r="109338" spans="16:16" x14ac:dyDescent="0.3">
      <c r="P109338" s="83"/>
    </row>
    <row r="109339" spans="16:16" x14ac:dyDescent="0.3">
      <c r="P109339" s="83"/>
    </row>
    <row r="109340" spans="16:16" x14ac:dyDescent="0.3">
      <c r="P109340" s="83"/>
    </row>
    <row r="109341" spans="16:16" x14ac:dyDescent="0.3">
      <c r="P109341" s="83"/>
    </row>
    <row r="109342" spans="16:16" x14ac:dyDescent="0.3">
      <c r="P109342" s="83"/>
    </row>
    <row r="109343" spans="16:16" x14ac:dyDescent="0.3">
      <c r="P109343" s="83"/>
    </row>
    <row r="109344" spans="16:16" x14ac:dyDescent="0.3">
      <c r="P109344" s="83"/>
    </row>
    <row r="109345" spans="16:16" x14ac:dyDescent="0.3">
      <c r="P109345" s="83"/>
    </row>
    <row r="109346" spans="16:16" x14ac:dyDescent="0.3">
      <c r="P109346" s="83"/>
    </row>
    <row r="109347" spans="16:16" x14ac:dyDescent="0.3">
      <c r="P109347" s="83"/>
    </row>
    <row r="109348" spans="16:16" x14ac:dyDescent="0.3">
      <c r="P109348" s="83"/>
    </row>
    <row r="109349" spans="16:16" x14ac:dyDescent="0.3">
      <c r="P109349" s="83"/>
    </row>
    <row r="109350" spans="16:16" x14ac:dyDescent="0.3">
      <c r="P109350" s="83"/>
    </row>
    <row r="109351" spans="16:16" x14ac:dyDescent="0.3">
      <c r="P109351" s="83"/>
    </row>
    <row r="109352" spans="16:16" x14ac:dyDescent="0.3">
      <c r="P109352" s="83"/>
    </row>
    <row r="109353" spans="16:16" x14ac:dyDescent="0.3">
      <c r="P109353" s="83"/>
    </row>
    <row r="109354" spans="16:16" x14ac:dyDescent="0.3">
      <c r="P109354" s="83"/>
    </row>
    <row r="109355" spans="16:16" x14ac:dyDescent="0.3">
      <c r="P109355" s="83"/>
    </row>
    <row r="109356" spans="16:16" x14ac:dyDescent="0.3">
      <c r="P109356" s="83"/>
    </row>
    <row r="109357" spans="16:16" x14ac:dyDescent="0.3">
      <c r="P109357" s="83"/>
    </row>
    <row r="109358" spans="16:16" x14ac:dyDescent="0.3">
      <c r="P109358" s="83"/>
    </row>
    <row r="109359" spans="16:16" x14ac:dyDescent="0.3">
      <c r="P109359" s="83"/>
    </row>
    <row r="109360" spans="16:16" x14ac:dyDescent="0.3">
      <c r="P109360" s="83"/>
    </row>
    <row r="109361" spans="16:16" x14ac:dyDescent="0.3">
      <c r="P109361" s="83"/>
    </row>
    <row r="109362" spans="16:16" x14ac:dyDescent="0.3">
      <c r="P109362" s="83"/>
    </row>
    <row r="109363" spans="16:16" x14ac:dyDescent="0.3">
      <c r="P109363" s="83"/>
    </row>
    <row r="109364" spans="16:16" x14ac:dyDescent="0.3">
      <c r="P109364" s="83"/>
    </row>
    <row r="109365" spans="16:16" x14ac:dyDescent="0.3">
      <c r="P109365" s="83"/>
    </row>
    <row r="109366" spans="16:16" x14ac:dyDescent="0.3">
      <c r="P109366" s="83"/>
    </row>
    <row r="109367" spans="16:16" x14ac:dyDescent="0.3">
      <c r="P109367" s="83"/>
    </row>
    <row r="109368" spans="16:16" x14ac:dyDescent="0.3">
      <c r="P109368" s="83"/>
    </row>
    <row r="109369" spans="16:16" x14ac:dyDescent="0.3">
      <c r="P109369" s="83"/>
    </row>
    <row r="109370" spans="16:16" x14ac:dyDescent="0.3">
      <c r="P109370" s="83"/>
    </row>
    <row r="109371" spans="16:16" x14ac:dyDescent="0.3">
      <c r="P109371" s="83"/>
    </row>
    <row r="109372" spans="16:16" x14ac:dyDescent="0.3">
      <c r="P109372" s="83"/>
    </row>
    <row r="109373" spans="16:16" x14ac:dyDescent="0.3">
      <c r="P109373" s="83"/>
    </row>
    <row r="109374" spans="16:16" x14ac:dyDescent="0.3">
      <c r="P109374" s="83"/>
    </row>
    <row r="109375" spans="16:16" x14ac:dyDescent="0.3">
      <c r="P109375" s="83"/>
    </row>
    <row r="109376" spans="16:16" x14ac:dyDescent="0.3">
      <c r="P109376" s="83"/>
    </row>
    <row r="109377" spans="16:16" x14ac:dyDescent="0.3">
      <c r="P109377" s="83"/>
    </row>
    <row r="109378" spans="16:16" x14ac:dyDescent="0.3">
      <c r="P109378" s="83"/>
    </row>
    <row r="109379" spans="16:16" x14ac:dyDescent="0.3">
      <c r="P109379" s="83"/>
    </row>
    <row r="109380" spans="16:16" x14ac:dyDescent="0.3">
      <c r="P109380" s="83"/>
    </row>
    <row r="109381" spans="16:16" x14ac:dyDescent="0.3">
      <c r="P109381" s="83"/>
    </row>
    <row r="109382" spans="16:16" x14ac:dyDescent="0.3">
      <c r="P109382" s="83"/>
    </row>
    <row r="109383" spans="16:16" x14ac:dyDescent="0.3">
      <c r="P109383" s="83"/>
    </row>
    <row r="109384" spans="16:16" x14ac:dyDescent="0.3">
      <c r="P109384" s="83"/>
    </row>
    <row r="109385" spans="16:16" x14ac:dyDescent="0.3">
      <c r="P109385" s="83"/>
    </row>
    <row r="109386" spans="16:16" x14ac:dyDescent="0.3">
      <c r="P109386" s="83"/>
    </row>
    <row r="109387" spans="16:16" x14ac:dyDescent="0.3">
      <c r="P109387" s="83"/>
    </row>
    <row r="109388" spans="16:16" x14ac:dyDescent="0.3">
      <c r="P109388" s="83"/>
    </row>
    <row r="109389" spans="16:16" x14ac:dyDescent="0.3">
      <c r="P109389" s="83"/>
    </row>
    <row r="109390" spans="16:16" x14ac:dyDescent="0.3">
      <c r="P109390" s="83"/>
    </row>
    <row r="109391" spans="16:16" x14ac:dyDescent="0.3">
      <c r="P109391" s="83"/>
    </row>
    <row r="109392" spans="16:16" x14ac:dyDescent="0.3">
      <c r="P109392" s="83"/>
    </row>
    <row r="109393" spans="16:16" x14ac:dyDescent="0.3">
      <c r="P109393" s="83"/>
    </row>
    <row r="109394" spans="16:16" x14ac:dyDescent="0.3">
      <c r="P109394" s="83"/>
    </row>
    <row r="109395" spans="16:16" x14ac:dyDescent="0.3">
      <c r="P109395" s="83"/>
    </row>
    <row r="109396" spans="16:16" x14ac:dyDescent="0.3">
      <c r="P109396" s="83"/>
    </row>
    <row r="109397" spans="16:16" x14ac:dyDescent="0.3">
      <c r="P109397" s="83"/>
    </row>
    <row r="109398" spans="16:16" x14ac:dyDescent="0.3">
      <c r="P109398" s="83"/>
    </row>
    <row r="109399" spans="16:16" x14ac:dyDescent="0.3">
      <c r="P109399" s="83"/>
    </row>
    <row r="109400" spans="16:16" x14ac:dyDescent="0.3">
      <c r="P109400" s="83"/>
    </row>
    <row r="109401" spans="16:16" x14ac:dyDescent="0.3">
      <c r="P109401" s="83"/>
    </row>
    <row r="109402" spans="16:16" x14ac:dyDescent="0.3">
      <c r="P109402" s="83"/>
    </row>
    <row r="109403" spans="16:16" x14ac:dyDescent="0.3">
      <c r="P109403" s="83"/>
    </row>
    <row r="109404" spans="16:16" x14ac:dyDescent="0.3">
      <c r="P109404" s="83"/>
    </row>
    <row r="109405" spans="16:16" x14ac:dyDescent="0.3">
      <c r="P109405" s="83"/>
    </row>
    <row r="109406" spans="16:16" x14ac:dyDescent="0.3">
      <c r="P109406" s="83"/>
    </row>
    <row r="109407" spans="16:16" x14ac:dyDescent="0.3">
      <c r="P109407" s="83"/>
    </row>
    <row r="109408" spans="16:16" x14ac:dyDescent="0.3">
      <c r="P109408" s="83"/>
    </row>
    <row r="109409" spans="16:16" x14ac:dyDescent="0.3">
      <c r="P109409" s="83"/>
    </row>
    <row r="109410" spans="16:16" x14ac:dyDescent="0.3">
      <c r="P109410" s="83"/>
    </row>
    <row r="109411" spans="16:16" x14ac:dyDescent="0.3">
      <c r="P109411" s="83"/>
    </row>
    <row r="109412" spans="16:16" x14ac:dyDescent="0.3">
      <c r="P109412" s="83"/>
    </row>
    <row r="109413" spans="16:16" x14ac:dyDescent="0.3">
      <c r="P109413" s="83"/>
    </row>
    <row r="109414" spans="16:16" x14ac:dyDescent="0.3">
      <c r="P109414" s="83"/>
    </row>
    <row r="109415" spans="16:16" x14ac:dyDescent="0.3">
      <c r="P109415" s="83"/>
    </row>
    <row r="109416" spans="16:16" x14ac:dyDescent="0.3">
      <c r="P109416" s="83"/>
    </row>
    <row r="109417" spans="16:16" x14ac:dyDescent="0.3">
      <c r="P109417" s="83"/>
    </row>
    <row r="109418" spans="16:16" x14ac:dyDescent="0.3">
      <c r="P109418" s="83"/>
    </row>
    <row r="109419" spans="16:16" x14ac:dyDescent="0.3">
      <c r="P109419" s="83"/>
    </row>
    <row r="109420" spans="16:16" x14ac:dyDescent="0.3">
      <c r="P109420" s="83"/>
    </row>
    <row r="109421" spans="16:16" x14ac:dyDescent="0.3">
      <c r="P109421" s="83"/>
    </row>
    <row r="109422" spans="16:16" x14ac:dyDescent="0.3">
      <c r="P109422" s="83"/>
    </row>
    <row r="109423" spans="16:16" x14ac:dyDescent="0.3">
      <c r="P109423" s="83"/>
    </row>
    <row r="109424" spans="16:16" x14ac:dyDescent="0.3">
      <c r="P109424" s="83"/>
    </row>
    <row r="109425" spans="16:16" x14ac:dyDescent="0.3">
      <c r="P109425" s="83"/>
    </row>
    <row r="109426" spans="16:16" x14ac:dyDescent="0.3">
      <c r="P109426" s="83"/>
    </row>
    <row r="109427" spans="16:16" x14ac:dyDescent="0.3">
      <c r="P109427" s="83"/>
    </row>
    <row r="109428" spans="16:16" x14ac:dyDescent="0.3">
      <c r="P109428" s="83"/>
    </row>
    <row r="109429" spans="16:16" x14ac:dyDescent="0.3">
      <c r="P109429" s="83"/>
    </row>
    <row r="109430" spans="16:16" x14ac:dyDescent="0.3">
      <c r="P109430" s="83"/>
    </row>
    <row r="109431" spans="16:16" x14ac:dyDescent="0.3">
      <c r="P109431" s="83"/>
    </row>
    <row r="109432" spans="16:16" x14ac:dyDescent="0.3">
      <c r="P109432" s="83"/>
    </row>
    <row r="109433" spans="16:16" x14ac:dyDescent="0.3">
      <c r="P109433" s="83"/>
    </row>
    <row r="109434" spans="16:16" x14ac:dyDescent="0.3">
      <c r="P109434" s="83"/>
    </row>
    <row r="109435" spans="16:16" x14ac:dyDescent="0.3">
      <c r="P109435" s="83"/>
    </row>
    <row r="109436" spans="16:16" x14ac:dyDescent="0.3">
      <c r="P109436" s="83"/>
    </row>
    <row r="109437" spans="16:16" x14ac:dyDescent="0.3">
      <c r="P109437" s="83"/>
    </row>
    <row r="109438" spans="16:16" x14ac:dyDescent="0.3">
      <c r="P109438" s="83"/>
    </row>
    <row r="109439" spans="16:16" x14ac:dyDescent="0.3">
      <c r="P109439" s="83"/>
    </row>
    <row r="109440" spans="16:16" x14ac:dyDescent="0.3">
      <c r="P109440" s="83"/>
    </row>
    <row r="109441" spans="16:16" x14ac:dyDescent="0.3">
      <c r="P109441" s="83"/>
    </row>
    <row r="109442" spans="16:16" x14ac:dyDescent="0.3">
      <c r="P109442" s="83"/>
    </row>
    <row r="109443" spans="16:16" x14ac:dyDescent="0.3">
      <c r="P109443" s="83"/>
    </row>
    <row r="109444" spans="16:16" x14ac:dyDescent="0.3">
      <c r="P109444" s="83"/>
    </row>
    <row r="109445" spans="16:16" x14ac:dyDescent="0.3">
      <c r="P109445" s="83"/>
    </row>
    <row r="109446" spans="16:16" x14ac:dyDescent="0.3">
      <c r="P109446" s="83"/>
    </row>
    <row r="109447" spans="16:16" x14ac:dyDescent="0.3">
      <c r="P109447" s="83"/>
    </row>
    <row r="109448" spans="16:16" x14ac:dyDescent="0.3">
      <c r="P109448" s="83"/>
    </row>
    <row r="109449" spans="16:16" x14ac:dyDescent="0.3">
      <c r="P109449" s="83"/>
    </row>
    <row r="109450" spans="16:16" x14ac:dyDescent="0.3">
      <c r="P109450" s="83"/>
    </row>
    <row r="109451" spans="16:16" x14ac:dyDescent="0.3">
      <c r="P109451" s="83"/>
    </row>
    <row r="109452" spans="16:16" x14ac:dyDescent="0.3">
      <c r="P109452" s="83"/>
    </row>
    <row r="109453" spans="16:16" x14ac:dyDescent="0.3">
      <c r="P109453" s="83"/>
    </row>
    <row r="109454" spans="16:16" x14ac:dyDescent="0.3">
      <c r="P109454" s="83"/>
    </row>
    <row r="109455" spans="16:16" x14ac:dyDescent="0.3">
      <c r="P109455" s="83"/>
    </row>
    <row r="109456" spans="16:16" x14ac:dyDescent="0.3">
      <c r="P109456" s="83"/>
    </row>
    <row r="109457" spans="16:16" x14ac:dyDescent="0.3">
      <c r="P109457" s="83"/>
    </row>
    <row r="109458" spans="16:16" x14ac:dyDescent="0.3">
      <c r="P109458" s="83"/>
    </row>
    <row r="109459" spans="16:16" x14ac:dyDescent="0.3">
      <c r="P109459" s="83"/>
    </row>
    <row r="109460" spans="16:16" x14ac:dyDescent="0.3">
      <c r="P109460" s="83"/>
    </row>
    <row r="109461" spans="16:16" x14ac:dyDescent="0.3">
      <c r="P109461" s="83"/>
    </row>
    <row r="109462" spans="16:16" x14ac:dyDescent="0.3">
      <c r="P109462" s="83"/>
    </row>
    <row r="109463" spans="16:16" x14ac:dyDescent="0.3">
      <c r="P109463" s="83"/>
    </row>
    <row r="109464" spans="16:16" x14ac:dyDescent="0.3">
      <c r="P109464" s="83"/>
    </row>
    <row r="109465" spans="16:16" x14ac:dyDescent="0.3">
      <c r="P109465" s="83"/>
    </row>
    <row r="109466" spans="16:16" x14ac:dyDescent="0.3">
      <c r="P109466" s="83"/>
    </row>
    <row r="109467" spans="16:16" x14ac:dyDescent="0.3">
      <c r="P109467" s="83"/>
    </row>
    <row r="109468" spans="16:16" x14ac:dyDescent="0.3">
      <c r="P109468" s="83"/>
    </row>
    <row r="109469" spans="16:16" x14ac:dyDescent="0.3">
      <c r="P109469" s="83"/>
    </row>
    <row r="109470" spans="16:16" x14ac:dyDescent="0.3">
      <c r="P109470" s="83"/>
    </row>
    <row r="109471" spans="16:16" x14ac:dyDescent="0.3">
      <c r="P109471" s="83"/>
    </row>
    <row r="109472" spans="16:16" x14ac:dyDescent="0.3">
      <c r="P109472" s="83"/>
    </row>
    <row r="109473" spans="16:16" x14ac:dyDescent="0.3">
      <c r="P109473" s="83"/>
    </row>
    <row r="109474" spans="16:16" x14ac:dyDescent="0.3">
      <c r="P109474" s="83"/>
    </row>
    <row r="109475" spans="16:16" x14ac:dyDescent="0.3">
      <c r="P109475" s="83"/>
    </row>
    <row r="109476" spans="16:16" x14ac:dyDescent="0.3">
      <c r="P109476" s="83"/>
    </row>
    <row r="109477" spans="16:16" x14ac:dyDescent="0.3">
      <c r="P109477" s="83"/>
    </row>
    <row r="109478" spans="16:16" x14ac:dyDescent="0.3">
      <c r="P109478" s="83"/>
    </row>
    <row r="109479" spans="16:16" x14ac:dyDescent="0.3">
      <c r="P109479" s="83"/>
    </row>
    <row r="109480" spans="16:16" x14ac:dyDescent="0.3">
      <c r="P109480" s="83"/>
    </row>
    <row r="109481" spans="16:16" x14ac:dyDescent="0.3">
      <c r="P109481" s="83"/>
    </row>
    <row r="109482" spans="16:16" x14ac:dyDescent="0.3">
      <c r="P109482" s="83"/>
    </row>
    <row r="109483" spans="16:16" x14ac:dyDescent="0.3">
      <c r="P109483" s="83"/>
    </row>
    <row r="109484" spans="16:16" x14ac:dyDescent="0.3">
      <c r="P109484" s="83"/>
    </row>
    <row r="109485" spans="16:16" x14ac:dyDescent="0.3">
      <c r="P109485" s="83"/>
    </row>
    <row r="109486" spans="16:16" x14ac:dyDescent="0.3">
      <c r="P109486" s="83"/>
    </row>
    <row r="109487" spans="16:16" x14ac:dyDescent="0.3">
      <c r="P109487" s="83"/>
    </row>
    <row r="109488" spans="16:16" x14ac:dyDescent="0.3">
      <c r="P109488" s="83"/>
    </row>
    <row r="109489" spans="16:16" x14ac:dyDescent="0.3">
      <c r="P109489" s="83"/>
    </row>
    <row r="109490" spans="16:16" x14ac:dyDescent="0.3">
      <c r="P109490" s="83"/>
    </row>
    <row r="109491" spans="16:16" x14ac:dyDescent="0.3">
      <c r="P109491" s="83"/>
    </row>
    <row r="109492" spans="16:16" x14ac:dyDescent="0.3">
      <c r="P109492" s="83"/>
    </row>
    <row r="109493" spans="16:16" x14ac:dyDescent="0.3">
      <c r="P109493" s="83"/>
    </row>
    <row r="109494" spans="16:16" x14ac:dyDescent="0.3">
      <c r="P109494" s="83"/>
    </row>
    <row r="109495" spans="16:16" x14ac:dyDescent="0.3">
      <c r="P109495" s="83"/>
    </row>
    <row r="109496" spans="16:16" x14ac:dyDescent="0.3">
      <c r="P109496" s="83"/>
    </row>
    <row r="109497" spans="16:16" x14ac:dyDescent="0.3">
      <c r="P109497" s="83"/>
    </row>
    <row r="109498" spans="16:16" x14ac:dyDescent="0.3">
      <c r="P109498" s="83"/>
    </row>
    <row r="109499" spans="16:16" x14ac:dyDescent="0.3">
      <c r="P109499" s="83"/>
    </row>
    <row r="109500" spans="16:16" x14ac:dyDescent="0.3">
      <c r="P109500" s="83"/>
    </row>
    <row r="109501" spans="16:16" x14ac:dyDescent="0.3">
      <c r="P109501" s="83"/>
    </row>
    <row r="109502" spans="16:16" x14ac:dyDescent="0.3">
      <c r="P109502" s="83"/>
    </row>
    <row r="109503" spans="16:16" x14ac:dyDescent="0.3">
      <c r="P109503" s="83"/>
    </row>
    <row r="109504" spans="16:16" x14ac:dyDescent="0.3">
      <c r="P109504" s="83"/>
    </row>
    <row r="109505" spans="16:16" x14ac:dyDescent="0.3">
      <c r="P109505" s="83"/>
    </row>
    <row r="109506" spans="16:16" x14ac:dyDescent="0.3">
      <c r="P109506" s="83"/>
    </row>
    <row r="109507" spans="16:16" x14ac:dyDescent="0.3">
      <c r="P109507" s="83"/>
    </row>
    <row r="109508" spans="16:16" x14ac:dyDescent="0.3">
      <c r="P109508" s="83"/>
    </row>
    <row r="109509" spans="16:16" x14ac:dyDescent="0.3">
      <c r="P109509" s="83"/>
    </row>
    <row r="109510" spans="16:16" x14ac:dyDescent="0.3">
      <c r="P109510" s="83"/>
    </row>
    <row r="109511" spans="16:16" x14ac:dyDescent="0.3">
      <c r="P109511" s="83"/>
    </row>
    <row r="109512" spans="16:16" x14ac:dyDescent="0.3">
      <c r="P109512" s="83"/>
    </row>
    <row r="109513" spans="16:16" x14ac:dyDescent="0.3">
      <c r="P109513" s="83"/>
    </row>
    <row r="109514" spans="16:16" x14ac:dyDescent="0.3">
      <c r="P109514" s="83"/>
    </row>
    <row r="109515" spans="16:16" x14ac:dyDescent="0.3">
      <c r="P109515" s="83"/>
    </row>
    <row r="109516" spans="16:16" x14ac:dyDescent="0.3">
      <c r="P109516" s="83"/>
    </row>
    <row r="109517" spans="16:16" x14ac:dyDescent="0.3">
      <c r="P109517" s="83"/>
    </row>
    <row r="109518" spans="16:16" x14ac:dyDescent="0.3">
      <c r="P109518" s="83"/>
    </row>
    <row r="109519" spans="16:16" x14ac:dyDescent="0.3">
      <c r="P109519" s="83"/>
    </row>
    <row r="109520" spans="16:16" x14ac:dyDescent="0.3">
      <c r="P109520" s="83"/>
    </row>
    <row r="109521" spans="16:16" x14ac:dyDescent="0.3">
      <c r="P109521" s="83"/>
    </row>
    <row r="109522" spans="16:16" x14ac:dyDescent="0.3">
      <c r="P109522" s="83"/>
    </row>
    <row r="109523" spans="16:16" x14ac:dyDescent="0.3">
      <c r="P109523" s="83"/>
    </row>
    <row r="109524" spans="16:16" x14ac:dyDescent="0.3">
      <c r="P109524" s="83"/>
    </row>
    <row r="109525" spans="16:16" x14ac:dyDescent="0.3">
      <c r="P109525" s="83"/>
    </row>
    <row r="109526" spans="16:16" x14ac:dyDescent="0.3">
      <c r="P109526" s="83"/>
    </row>
    <row r="109527" spans="16:16" x14ac:dyDescent="0.3">
      <c r="P109527" s="83"/>
    </row>
    <row r="109528" spans="16:16" x14ac:dyDescent="0.3">
      <c r="P109528" s="83"/>
    </row>
    <row r="109529" spans="16:16" x14ac:dyDescent="0.3">
      <c r="P109529" s="83"/>
    </row>
    <row r="109530" spans="16:16" x14ac:dyDescent="0.3">
      <c r="P109530" s="83"/>
    </row>
    <row r="109531" spans="16:16" x14ac:dyDescent="0.3">
      <c r="P109531" s="83"/>
    </row>
    <row r="109532" spans="16:16" x14ac:dyDescent="0.3">
      <c r="P109532" s="83"/>
    </row>
    <row r="109533" spans="16:16" x14ac:dyDescent="0.3">
      <c r="P109533" s="83"/>
    </row>
    <row r="109534" spans="16:16" x14ac:dyDescent="0.3">
      <c r="P109534" s="83"/>
    </row>
    <row r="109535" spans="16:16" x14ac:dyDescent="0.3">
      <c r="P109535" s="83"/>
    </row>
    <row r="109536" spans="16:16" x14ac:dyDescent="0.3">
      <c r="P109536" s="83"/>
    </row>
    <row r="109537" spans="16:16" x14ac:dyDescent="0.3">
      <c r="P109537" s="83"/>
    </row>
    <row r="109538" spans="16:16" x14ac:dyDescent="0.3">
      <c r="P109538" s="83"/>
    </row>
    <row r="109539" spans="16:16" x14ac:dyDescent="0.3">
      <c r="P109539" s="83"/>
    </row>
    <row r="109540" spans="16:16" x14ac:dyDescent="0.3">
      <c r="P109540" s="83"/>
    </row>
    <row r="109541" spans="16:16" x14ac:dyDescent="0.3">
      <c r="P109541" s="83"/>
    </row>
    <row r="109542" spans="16:16" x14ac:dyDescent="0.3">
      <c r="P109542" s="83"/>
    </row>
    <row r="109543" spans="16:16" x14ac:dyDescent="0.3">
      <c r="P109543" s="83"/>
    </row>
    <row r="109544" spans="16:16" x14ac:dyDescent="0.3">
      <c r="P109544" s="83"/>
    </row>
    <row r="109545" spans="16:16" x14ac:dyDescent="0.3">
      <c r="P109545" s="83"/>
    </row>
    <row r="109546" spans="16:16" x14ac:dyDescent="0.3">
      <c r="P109546" s="83"/>
    </row>
    <row r="109547" spans="16:16" x14ac:dyDescent="0.3">
      <c r="P109547" s="83"/>
    </row>
    <row r="109548" spans="16:16" x14ac:dyDescent="0.3">
      <c r="P109548" s="83"/>
    </row>
    <row r="109549" spans="16:16" x14ac:dyDescent="0.3">
      <c r="P109549" s="83"/>
    </row>
    <row r="109550" spans="16:16" x14ac:dyDescent="0.3">
      <c r="P109550" s="83"/>
    </row>
    <row r="109551" spans="16:16" x14ac:dyDescent="0.3">
      <c r="P109551" s="83"/>
    </row>
    <row r="109552" spans="16:16" x14ac:dyDescent="0.3">
      <c r="P109552" s="83"/>
    </row>
    <row r="109553" spans="16:16" x14ac:dyDescent="0.3">
      <c r="P109553" s="83"/>
    </row>
    <row r="109554" spans="16:16" x14ac:dyDescent="0.3">
      <c r="P109554" s="83"/>
    </row>
    <row r="109555" spans="16:16" x14ac:dyDescent="0.3">
      <c r="P109555" s="83"/>
    </row>
    <row r="109556" spans="16:16" x14ac:dyDescent="0.3">
      <c r="P109556" s="83"/>
    </row>
    <row r="109557" spans="16:16" x14ac:dyDescent="0.3">
      <c r="P109557" s="83"/>
    </row>
    <row r="109558" spans="16:16" x14ac:dyDescent="0.3">
      <c r="P109558" s="83"/>
    </row>
    <row r="109559" spans="16:16" x14ac:dyDescent="0.3">
      <c r="P109559" s="83"/>
    </row>
    <row r="109560" spans="16:16" x14ac:dyDescent="0.3">
      <c r="P109560" s="83"/>
    </row>
    <row r="109561" spans="16:16" x14ac:dyDescent="0.3">
      <c r="P109561" s="83"/>
    </row>
    <row r="109562" spans="16:16" x14ac:dyDescent="0.3">
      <c r="P109562" s="83"/>
    </row>
    <row r="109563" spans="16:16" x14ac:dyDescent="0.3">
      <c r="P109563" s="83"/>
    </row>
    <row r="109564" spans="16:16" x14ac:dyDescent="0.3">
      <c r="P109564" s="83"/>
    </row>
    <row r="109565" spans="16:16" x14ac:dyDescent="0.3">
      <c r="P109565" s="83"/>
    </row>
    <row r="109566" spans="16:16" x14ac:dyDescent="0.3">
      <c r="P109566" s="83"/>
    </row>
    <row r="109567" spans="16:16" x14ac:dyDescent="0.3">
      <c r="P109567" s="83"/>
    </row>
    <row r="109568" spans="16:16" x14ac:dyDescent="0.3">
      <c r="P109568" s="83"/>
    </row>
    <row r="109569" spans="16:16" x14ac:dyDescent="0.3">
      <c r="P109569" s="83"/>
    </row>
    <row r="109570" spans="16:16" x14ac:dyDescent="0.3">
      <c r="P109570" s="83"/>
    </row>
    <row r="109571" spans="16:16" x14ac:dyDescent="0.3">
      <c r="P109571" s="83"/>
    </row>
    <row r="109572" spans="16:16" x14ac:dyDescent="0.3">
      <c r="P109572" s="83"/>
    </row>
    <row r="109573" spans="16:16" x14ac:dyDescent="0.3">
      <c r="P109573" s="83"/>
    </row>
    <row r="109574" spans="16:16" x14ac:dyDescent="0.3">
      <c r="P109574" s="83"/>
    </row>
    <row r="109575" spans="16:16" x14ac:dyDescent="0.3">
      <c r="P109575" s="83"/>
    </row>
    <row r="109576" spans="16:16" x14ac:dyDescent="0.3">
      <c r="P109576" s="83"/>
    </row>
    <row r="109577" spans="16:16" x14ac:dyDescent="0.3">
      <c r="P109577" s="83"/>
    </row>
    <row r="109578" spans="16:16" x14ac:dyDescent="0.3">
      <c r="P109578" s="83"/>
    </row>
    <row r="109579" spans="16:16" x14ac:dyDescent="0.3">
      <c r="P109579" s="83"/>
    </row>
    <row r="109580" spans="16:16" x14ac:dyDescent="0.3">
      <c r="P109580" s="83"/>
    </row>
    <row r="109581" spans="16:16" x14ac:dyDescent="0.3">
      <c r="P109581" s="83"/>
    </row>
    <row r="109582" spans="16:16" x14ac:dyDescent="0.3">
      <c r="P109582" s="83"/>
    </row>
    <row r="109583" spans="16:16" x14ac:dyDescent="0.3">
      <c r="P109583" s="83"/>
    </row>
    <row r="109584" spans="16:16" x14ac:dyDescent="0.3">
      <c r="P109584" s="83"/>
    </row>
    <row r="109585" spans="16:16" x14ac:dyDescent="0.3">
      <c r="P109585" s="83"/>
    </row>
    <row r="109586" spans="16:16" x14ac:dyDescent="0.3">
      <c r="P109586" s="83"/>
    </row>
    <row r="109587" spans="16:16" x14ac:dyDescent="0.3">
      <c r="P109587" s="83"/>
    </row>
    <row r="109588" spans="16:16" x14ac:dyDescent="0.3">
      <c r="P109588" s="83"/>
    </row>
    <row r="109589" spans="16:16" x14ac:dyDescent="0.3">
      <c r="P109589" s="83"/>
    </row>
    <row r="109590" spans="16:16" x14ac:dyDescent="0.3">
      <c r="P109590" s="83"/>
    </row>
    <row r="109591" spans="16:16" x14ac:dyDescent="0.3">
      <c r="P109591" s="83"/>
    </row>
    <row r="109592" spans="16:16" x14ac:dyDescent="0.3">
      <c r="P109592" s="83"/>
    </row>
    <row r="109593" spans="16:16" x14ac:dyDescent="0.3">
      <c r="P109593" s="83"/>
    </row>
    <row r="109594" spans="16:16" x14ac:dyDescent="0.3">
      <c r="P109594" s="83"/>
    </row>
    <row r="109595" spans="16:16" x14ac:dyDescent="0.3">
      <c r="P109595" s="83"/>
    </row>
    <row r="109596" spans="16:16" x14ac:dyDescent="0.3">
      <c r="P109596" s="83"/>
    </row>
    <row r="109597" spans="16:16" x14ac:dyDescent="0.3">
      <c r="P109597" s="83"/>
    </row>
    <row r="109598" spans="16:16" x14ac:dyDescent="0.3">
      <c r="P109598" s="83"/>
    </row>
    <row r="109599" spans="16:16" x14ac:dyDescent="0.3">
      <c r="P109599" s="83"/>
    </row>
    <row r="109600" spans="16:16" x14ac:dyDescent="0.3">
      <c r="P109600" s="83"/>
    </row>
    <row r="109601" spans="16:16" x14ac:dyDescent="0.3">
      <c r="P109601" s="83"/>
    </row>
    <row r="109602" spans="16:16" x14ac:dyDescent="0.3">
      <c r="P109602" s="83"/>
    </row>
    <row r="109603" spans="16:16" x14ac:dyDescent="0.3">
      <c r="P109603" s="83"/>
    </row>
    <row r="109604" spans="16:16" x14ac:dyDescent="0.3">
      <c r="P109604" s="83"/>
    </row>
    <row r="109605" spans="16:16" x14ac:dyDescent="0.3">
      <c r="P109605" s="83"/>
    </row>
    <row r="109606" spans="16:16" x14ac:dyDescent="0.3">
      <c r="P109606" s="83"/>
    </row>
    <row r="109607" spans="16:16" x14ac:dyDescent="0.3">
      <c r="P109607" s="83"/>
    </row>
    <row r="109608" spans="16:16" x14ac:dyDescent="0.3">
      <c r="P109608" s="83"/>
    </row>
    <row r="109609" spans="16:16" x14ac:dyDescent="0.3">
      <c r="P109609" s="83"/>
    </row>
    <row r="109610" spans="16:16" x14ac:dyDescent="0.3">
      <c r="P109610" s="83"/>
    </row>
    <row r="109611" spans="16:16" x14ac:dyDescent="0.3">
      <c r="P109611" s="83"/>
    </row>
    <row r="109612" spans="16:16" x14ac:dyDescent="0.3">
      <c r="P109612" s="83"/>
    </row>
    <row r="109613" spans="16:16" x14ac:dyDescent="0.3">
      <c r="P109613" s="83"/>
    </row>
    <row r="109614" spans="16:16" x14ac:dyDescent="0.3">
      <c r="P109614" s="83"/>
    </row>
    <row r="109615" spans="16:16" x14ac:dyDescent="0.3">
      <c r="P109615" s="83"/>
    </row>
    <row r="109616" spans="16:16" x14ac:dyDescent="0.3">
      <c r="P109616" s="83"/>
    </row>
    <row r="109617" spans="16:16" x14ac:dyDescent="0.3">
      <c r="P109617" s="83"/>
    </row>
    <row r="109618" spans="16:16" x14ac:dyDescent="0.3">
      <c r="P109618" s="83"/>
    </row>
    <row r="109619" spans="16:16" x14ac:dyDescent="0.3">
      <c r="P109619" s="83"/>
    </row>
    <row r="109620" spans="16:16" x14ac:dyDescent="0.3">
      <c r="P109620" s="83"/>
    </row>
    <row r="109621" spans="16:16" x14ac:dyDescent="0.3">
      <c r="P109621" s="83"/>
    </row>
    <row r="109622" spans="16:16" x14ac:dyDescent="0.3">
      <c r="P109622" s="83"/>
    </row>
    <row r="109623" spans="16:16" x14ac:dyDescent="0.3">
      <c r="P109623" s="83"/>
    </row>
    <row r="109624" spans="16:16" x14ac:dyDescent="0.3">
      <c r="P109624" s="83"/>
    </row>
    <row r="109625" spans="16:16" x14ac:dyDescent="0.3">
      <c r="P109625" s="83"/>
    </row>
    <row r="109626" spans="16:16" x14ac:dyDescent="0.3">
      <c r="P109626" s="83"/>
    </row>
    <row r="109627" spans="16:16" x14ac:dyDescent="0.3">
      <c r="P109627" s="83"/>
    </row>
    <row r="109628" spans="16:16" x14ac:dyDescent="0.3">
      <c r="P109628" s="83"/>
    </row>
    <row r="109629" spans="16:16" x14ac:dyDescent="0.3">
      <c r="P109629" s="83"/>
    </row>
    <row r="109630" spans="16:16" x14ac:dyDescent="0.3">
      <c r="P109630" s="83"/>
    </row>
    <row r="109631" spans="16:16" x14ac:dyDescent="0.3">
      <c r="P109631" s="83"/>
    </row>
    <row r="109632" spans="16:16" x14ac:dyDescent="0.3">
      <c r="P109632" s="83"/>
    </row>
    <row r="109633" spans="16:16" x14ac:dyDescent="0.3">
      <c r="P109633" s="83"/>
    </row>
    <row r="109634" spans="16:16" x14ac:dyDescent="0.3">
      <c r="P109634" s="83"/>
    </row>
    <row r="109635" spans="16:16" x14ac:dyDescent="0.3">
      <c r="P109635" s="83"/>
    </row>
    <row r="109636" spans="16:16" x14ac:dyDescent="0.3">
      <c r="P109636" s="83"/>
    </row>
    <row r="109637" spans="16:16" x14ac:dyDescent="0.3">
      <c r="P109637" s="83"/>
    </row>
    <row r="109638" spans="16:16" x14ac:dyDescent="0.3">
      <c r="P109638" s="83"/>
    </row>
    <row r="109639" spans="16:16" x14ac:dyDescent="0.3">
      <c r="P109639" s="83"/>
    </row>
    <row r="109640" spans="16:16" x14ac:dyDescent="0.3">
      <c r="P109640" s="83"/>
    </row>
    <row r="109641" spans="16:16" x14ac:dyDescent="0.3">
      <c r="P109641" s="83"/>
    </row>
    <row r="109642" spans="16:16" x14ac:dyDescent="0.3">
      <c r="P109642" s="83"/>
    </row>
    <row r="109643" spans="16:16" x14ac:dyDescent="0.3">
      <c r="P109643" s="83"/>
    </row>
    <row r="109644" spans="16:16" x14ac:dyDescent="0.3">
      <c r="P109644" s="83"/>
    </row>
    <row r="109645" spans="16:16" x14ac:dyDescent="0.3">
      <c r="P109645" s="83"/>
    </row>
    <row r="109646" spans="16:16" x14ac:dyDescent="0.3">
      <c r="P109646" s="83"/>
    </row>
    <row r="109647" spans="16:16" x14ac:dyDescent="0.3">
      <c r="P109647" s="83"/>
    </row>
    <row r="109648" spans="16:16" x14ac:dyDescent="0.3">
      <c r="P109648" s="83"/>
    </row>
    <row r="109649" spans="16:16" x14ac:dyDescent="0.3">
      <c r="P109649" s="83"/>
    </row>
    <row r="109650" spans="16:16" x14ac:dyDescent="0.3">
      <c r="P109650" s="83"/>
    </row>
    <row r="109651" spans="16:16" x14ac:dyDescent="0.3">
      <c r="P109651" s="83"/>
    </row>
    <row r="109652" spans="16:16" x14ac:dyDescent="0.3">
      <c r="P109652" s="83"/>
    </row>
    <row r="109653" spans="16:16" x14ac:dyDescent="0.3">
      <c r="P109653" s="83"/>
    </row>
    <row r="109654" spans="16:16" x14ac:dyDescent="0.3">
      <c r="P109654" s="83"/>
    </row>
    <row r="109655" spans="16:16" x14ac:dyDescent="0.3">
      <c r="P109655" s="83"/>
    </row>
    <row r="109656" spans="16:16" x14ac:dyDescent="0.3">
      <c r="P109656" s="83"/>
    </row>
    <row r="109657" spans="16:16" x14ac:dyDescent="0.3">
      <c r="P109657" s="83"/>
    </row>
    <row r="109658" spans="16:16" x14ac:dyDescent="0.3">
      <c r="P109658" s="83"/>
    </row>
    <row r="109659" spans="16:16" x14ac:dyDescent="0.3">
      <c r="P109659" s="83"/>
    </row>
    <row r="109660" spans="16:16" x14ac:dyDescent="0.3">
      <c r="P109660" s="83"/>
    </row>
    <row r="109661" spans="16:16" x14ac:dyDescent="0.3">
      <c r="P109661" s="83"/>
    </row>
    <row r="109662" spans="16:16" x14ac:dyDescent="0.3">
      <c r="P109662" s="83"/>
    </row>
    <row r="109663" spans="16:16" x14ac:dyDescent="0.3">
      <c r="P109663" s="83"/>
    </row>
    <row r="109664" spans="16:16" x14ac:dyDescent="0.3">
      <c r="P109664" s="83"/>
    </row>
    <row r="109665" spans="16:16" x14ac:dyDescent="0.3">
      <c r="P109665" s="83"/>
    </row>
    <row r="109666" spans="16:16" x14ac:dyDescent="0.3">
      <c r="P109666" s="83"/>
    </row>
    <row r="109667" spans="16:16" x14ac:dyDescent="0.3">
      <c r="P109667" s="83"/>
    </row>
    <row r="109668" spans="16:16" x14ac:dyDescent="0.3">
      <c r="P109668" s="83"/>
    </row>
    <row r="109669" spans="16:16" x14ac:dyDescent="0.3">
      <c r="P109669" s="83"/>
    </row>
    <row r="109670" spans="16:16" x14ac:dyDescent="0.3">
      <c r="P109670" s="83"/>
    </row>
    <row r="109671" spans="16:16" x14ac:dyDescent="0.3">
      <c r="P109671" s="83"/>
    </row>
    <row r="109672" spans="16:16" x14ac:dyDescent="0.3">
      <c r="P109672" s="83"/>
    </row>
    <row r="109673" spans="16:16" x14ac:dyDescent="0.3">
      <c r="P109673" s="83"/>
    </row>
    <row r="109674" spans="16:16" x14ac:dyDescent="0.3">
      <c r="P109674" s="83"/>
    </row>
    <row r="109675" spans="16:16" x14ac:dyDescent="0.3">
      <c r="P109675" s="83"/>
    </row>
    <row r="109676" spans="16:16" x14ac:dyDescent="0.3">
      <c r="P109676" s="83"/>
    </row>
    <row r="109677" spans="16:16" x14ac:dyDescent="0.3">
      <c r="P109677" s="83"/>
    </row>
    <row r="109678" spans="16:16" x14ac:dyDescent="0.3">
      <c r="P109678" s="83"/>
    </row>
    <row r="109679" spans="16:16" x14ac:dyDescent="0.3">
      <c r="P109679" s="83"/>
    </row>
    <row r="109680" spans="16:16" x14ac:dyDescent="0.3">
      <c r="P109680" s="83"/>
    </row>
    <row r="109681" spans="16:16" x14ac:dyDescent="0.3">
      <c r="P109681" s="83"/>
    </row>
    <row r="109682" spans="16:16" x14ac:dyDescent="0.3">
      <c r="P109682" s="83"/>
    </row>
    <row r="109683" spans="16:16" x14ac:dyDescent="0.3">
      <c r="P109683" s="83"/>
    </row>
    <row r="109684" spans="16:16" x14ac:dyDescent="0.3">
      <c r="P109684" s="83"/>
    </row>
    <row r="109685" spans="16:16" x14ac:dyDescent="0.3">
      <c r="P109685" s="83"/>
    </row>
    <row r="109686" spans="16:16" x14ac:dyDescent="0.3">
      <c r="P109686" s="83"/>
    </row>
    <row r="109687" spans="16:16" x14ac:dyDescent="0.3">
      <c r="P109687" s="83"/>
    </row>
    <row r="109688" spans="16:16" x14ac:dyDescent="0.3">
      <c r="P109688" s="83"/>
    </row>
    <row r="109689" spans="16:16" x14ac:dyDescent="0.3">
      <c r="P109689" s="83"/>
    </row>
    <row r="109690" spans="16:16" x14ac:dyDescent="0.3">
      <c r="P109690" s="83"/>
    </row>
    <row r="109691" spans="16:16" x14ac:dyDescent="0.3">
      <c r="P109691" s="83"/>
    </row>
    <row r="109692" spans="16:16" x14ac:dyDescent="0.3">
      <c r="P109692" s="83"/>
    </row>
    <row r="109693" spans="16:16" x14ac:dyDescent="0.3">
      <c r="P109693" s="83"/>
    </row>
    <row r="109694" spans="16:16" x14ac:dyDescent="0.3">
      <c r="P109694" s="83"/>
    </row>
    <row r="109695" spans="16:16" x14ac:dyDescent="0.3">
      <c r="P109695" s="83"/>
    </row>
    <row r="109696" spans="16:16" x14ac:dyDescent="0.3">
      <c r="P109696" s="83"/>
    </row>
    <row r="109697" spans="16:16" x14ac:dyDescent="0.3">
      <c r="P109697" s="83"/>
    </row>
    <row r="109698" spans="16:16" x14ac:dyDescent="0.3">
      <c r="P109698" s="83"/>
    </row>
    <row r="109699" spans="16:16" x14ac:dyDescent="0.3">
      <c r="P109699" s="83"/>
    </row>
    <row r="109700" spans="16:16" x14ac:dyDescent="0.3">
      <c r="P109700" s="83"/>
    </row>
    <row r="109701" spans="16:16" x14ac:dyDescent="0.3">
      <c r="P109701" s="83"/>
    </row>
    <row r="109702" spans="16:16" x14ac:dyDescent="0.3">
      <c r="P109702" s="83"/>
    </row>
    <row r="109703" spans="16:16" x14ac:dyDescent="0.3">
      <c r="P109703" s="83"/>
    </row>
    <row r="109704" spans="16:16" x14ac:dyDescent="0.3">
      <c r="P109704" s="83"/>
    </row>
    <row r="109705" spans="16:16" x14ac:dyDescent="0.3">
      <c r="P109705" s="83"/>
    </row>
    <row r="109706" spans="16:16" x14ac:dyDescent="0.3">
      <c r="P109706" s="83"/>
    </row>
    <row r="109707" spans="16:16" x14ac:dyDescent="0.3">
      <c r="P109707" s="83"/>
    </row>
    <row r="109708" spans="16:16" x14ac:dyDescent="0.3">
      <c r="P109708" s="83"/>
    </row>
    <row r="109709" spans="16:16" x14ac:dyDescent="0.3">
      <c r="P109709" s="83"/>
    </row>
    <row r="109710" spans="16:16" x14ac:dyDescent="0.3">
      <c r="P109710" s="83"/>
    </row>
    <row r="109711" spans="16:16" x14ac:dyDescent="0.3">
      <c r="P109711" s="83"/>
    </row>
    <row r="109712" spans="16:16" x14ac:dyDescent="0.3">
      <c r="P109712" s="83"/>
    </row>
    <row r="109713" spans="16:16" x14ac:dyDescent="0.3">
      <c r="P109713" s="83"/>
    </row>
    <row r="109714" spans="16:16" x14ac:dyDescent="0.3">
      <c r="P109714" s="83"/>
    </row>
    <row r="109715" spans="16:16" x14ac:dyDescent="0.3">
      <c r="P109715" s="83"/>
    </row>
    <row r="109716" spans="16:16" x14ac:dyDescent="0.3">
      <c r="P109716" s="83"/>
    </row>
    <row r="109717" spans="16:16" x14ac:dyDescent="0.3">
      <c r="P109717" s="83"/>
    </row>
    <row r="109718" spans="16:16" x14ac:dyDescent="0.3">
      <c r="P109718" s="83"/>
    </row>
    <row r="109719" spans="16:16" x14ac:dyDescent="0.3">
      <c r="P109719" s="83"/>
    </row>
    <row r="109720" spans="16:16" x14ac:dyDescent="0.3">
      <c r="P109720" s="83"/>
    </row>
    <row r="109721" spans="16:16" x14ac:dyDescent="0.3">
      <c r="P109721" s="83"/>
    </row>
    <row r="109722" spans="16:16" x14ac:dyDescent="0.3">
      <c r="P109722" s="83"/>
    </row>
    <row r="109723" spans="16:16" x14ac:dyDescent="0.3">
      <c r="P109723" s="83"/>
    </row>
    <row r="109724" spans="16:16" x14ac:dyDescent="0.3">
      <c r="P109724" s="83"/>
    </row>
    <row r="109725" spans="16:16" x14ac:dyDescent="0.3">
      <c r="P109725" s="83"/>
    </row>
    <row r="109726" spans="16:16" x14ac:dyDescent="0.3">
      <c r="P109726" s="83"/>
    </row>
    <row r="109727" spans="16:16" x14ac:dyDescent="0.3">
      <c r="P109727" s="83"/>
    </row>
    <row r="109728" spans="16:16" x14ac:dyDescent="0.3">
      <c r="P109728" s="83"/>
    </row>
    <row r="109729" spans="16:16" x14ac:dyDescent="0.3">
      <c r="P109729" s="83"/>
    </row>
    <row r="109730" spans="16:16" x14ac:dyDescent="0.3">
      <c r="P109730" s="83"/>
    </row>
    <row r="109731" spans="16:16" x14ac:dyDescent="0.3">
      <c r="P109731" s="83"/>
    </row>
    <row r="109732" spans="16:16" x14ac:dyDescent="0.3">
      <c r="P109732" s="83"/>
    </row>
    <row r="109733" spans="16:16" x14ac:dyDescent="0.3">
      <c r="P109733" s="83"/>
    </row>
    <row r="109734" spans="16:16" x14ac:dyDescent="0.3">
      <c r="P109734" s="83"/>
    </row>
    <row r="109735" spans="16:16" x14ac:dyDescent="0.3">
      <c r="P109735" s="83"/>
    </row>
    <row r="109736" spans="16:16" x14ac:dyDescent="0.3">
      <c r="P109736" s="83"/>
    </row>
    <row r="109737" spans="16:16" x14ac:dyDescent="0.3">
      <c r="P109737" s="83"/>
    </row>
    <row r="109738" spans="16:16" x14ac:dyDescent="0.3">
      <c r="P109738" s="83"/>
    </row>
    <row r="109739" spans="16:16" x14ac:dyDescent="0.3">
      <c r="P109739" s="83"/>
    </row>
    <row r="109740" spans="16:16" x14ac:dyDescent="0.3">
      <c r="P109740" s="83"/>
    </row>
    <row r="109741" spans="16:16" x14ac:dyDescent="0.3">
      <c r="P109741" s="83"/>
    </row>
    <row r="109742" spans="16:16" x14ac:dyDescent="0.3">
      <c r="P109742" s="83"/>
    </row>
    <row r="109743" spans="16:16" x14ac:dyDescent="0.3">
      <c r="P109743" s="83"/>
    </row>
    <row r="109744" spans="16:16" x14ac:dyDescent="0.3">
      <c r="P109744" s="83"/>
    </row>
    <row r="109745" spans="16:16" x14ac:dyDescent="0.3">
      <c r="P109745" s="83"/>
    </row>
    <row r="109746" spans="16:16" x14ac:dyDescent="0.3">
      <c r="P109746" s="83"/>
    </row>
    <row r="109747" spans="16:16" x14ac:dyDescent="0.3">
      <c r="P109747" s="83"/>
    </row>
    <row r="109748" spans="16:16" x14ac:dyDescent="0.3">
      <c r="P109748" s="83"/>
    </row>
    <row r="109749" spans="16:16" x14ac:dyDescent="0.3">
      <c r="P109749" s="83"/>
    </row>
    <row r="109750" spans="16:16" x14ac:dyDescent="0.3">
      <c r="P109750" s="83"/>
    </row>
    <row r="109751" spans="16:16" x14ac:dyDescent="0.3">
      <c r="P109751" s="83"/>
    </row>
    <row r="109752" spans="16:16" x14ac:dyDescent="0.3">
      <c r="P109752" s="83"/>
    </row>
    <row r="109753" spans="16:16" x14ac:dyDescent="0.3">
      <c r="P109753" s="83"/>
    </row>
    <row r="109754" spans="16:16" x14ac:dyDescent="0.3">
      <c r="P109754" s="83"/>
    </row>
    <row r="109755" spans="16:16" x14ac:dyDescent="0.3">
      <c r="P109755" s="83"/>
    </row>
    <row r="109756" spans="16:16" x14ac:dyDescent="0.3">
      <c r="P109756" s="83"/>
    </row>
    <row r="109757" spans="16:16" x14ac:dyDescent="0.3">
      <c r="P109757" s="83"/>
    </row>
    <row r="109758" spans="16:16" x14ac:dyDescent="0.3">
      <c r="P109758" s="83"/>
    </row>
    <row r="109759" spans="16:16" x14ac:dyDescent="0.3">
      <c r="P109759" s="83"/>
    </row>
    <row r="109760" spans="16:16" x14ac:dyDescent="0.3">
      <c r="P109760" s="83"/>
    </row>
    <row r="109761" spans="16:16" x14ac:dyDescent="0.3">
      <c r="P109761" s="83"/>
    </row>
    <row r="109762" spans="16:16" x14ac:dyDescent="0.3">
      <c r="P109762" s="83"/>
    </row>
    <row r="109763" spans="16:16" x14ac:dyDescent="0.3">
      <c r="P109763" s="83"/>
    </row>
    <row r="109764" spans="16:16" x14ac:dyDescent="0.3">
      <c r="P109764" s="83"/>
    </row>
    <row r="109765" spans="16:16" x14ac:dyDescent="0.3">
      <c r="P109765" s="83"/>
    </row>
    <row r="109766" spans="16:16" x14ac:dyDescent="0.3">
      <c r="P109766" s="83"/>
    </row>
    <row r="109767" spans="16:16" x14ac:dyDescent="0.3">
      <c r="P109767" s="83"/>
    </row>
    <row r="109768" spans="16:16" x14ac:dyDescent="0.3">
      <c r="P109768" s="83"/>
    </row>
    <row r="109769" spans="16:16" x14ac:dyDescent="0.3">
      <c r="P109769" s="83"/>
    </row>
    <row r="109770" spans="16:16" x14ac:dyDescent="0.3">
      <c r="P109770" s="83"/>
    </row>
    <row r="109771" spans="16:16" x14ac:dyDescent="0.3">
      <c r="P109771" s="83"/>
    </row>
    <row r="109772" spans="16:16" x14ac:dyDescent="0.3">
      <c r="P109772" s="83"/>
    </row>
    <row r="109773" spans="16:16" x14ac:dyDescent="0.3">
      <c r="P109773" s="83"/>
    </row>
    <row r="109774" spans="16:16" x14ac:dyDescent="0.3">
      <c r="P109774" s="83"/>
    </row>
    <row r="109775" spans="16:16" x14ac:dyDescent="0.3">
      <c r="P109775" s="83"/>
    </row>
    <row r="109776" spans="16:16" x14ac:dyDescent="0.3">
      <c r="P109776" s="83"/>
    </row>
    <row r="109777" spans="16:16" x14ac:dyDescent="0.3">
      <c r="P109777" s="83"/>
    </row>
    <row r="109778" spans="16:16" x14ac:dyDescent="0.3">
      <c r="P109778" s="83"/>
    </row>
    <row r="109779" spans="16:16" x14ac:dyDescent="0.3">
      <c r="P109779" s="83"/>
    </row>
    <row r="109780" spans="16:16" x14ac:dyDescent="0.3">
      <c r="P109780" s="83"/>
    </row>
    <row r="109781" spans="16:16" x14ac:dyDescent="0.3">
      <c r="P109781" s="83"/>
    </row>
    <row r="109782" spans="16:16" x14ac:dyDescent="0.3">
      <c r="P109782" s="83"/>
    </row>
    <row r="109783" spans="16:16" x14ac:dyDescent="0.3">
      <c r="P109783" s="83"/>
    </row>
    <row r="109784" spans="16:16" x14ac:dyDescent="0.3">
      <c r="P109784" s="83"/>
    </row>
    <row r="109785" spans="16:16" x14ac:dyDescent="0.3">
      <c r="P109785" s="83"/>
    </row>
    <row r="109786" spans="16:16" x14ac:dyDescent="0.3">
      <c r="P109786" s="83"/>
    </row>
    <row r="109787" spans="16:16" x14ac:dyDescent="0.3">
      <c r="P109787" s="83"/>
    </row>
    <row r="109788" spans="16:16" x14ac:dyDescent="0.3">
      <c r="P109788" s="83"/>
    </row>
    <row r="109789" spans="16:16" x14ac:dyDescent="0.3">
      <c r="P109789" s="83"/>
    </row>
    <row r="109790" spans="16:16" x14ac:dyDescent="0.3">
      <c r="P109790" s="83"/>
    </row>
    <row r="109791" spans="16:16" x14ac:dyDescent="0.3">
      <c r="P109791" s="83"/>
    </row>
    <row r="109792" spans="16:16" x14ac:dyDescent="0.3">
      <c r="P109792" s="83"/>
    </row>
    <row r="109793" spans="16:16" x14ac:dyDescent="0.3">
      <c r="P109793" s="83"/>
    </row>
    <row r="109794" spans="16:16" x14ac:dyDescent="0.3">
      <c r="P109794" s="83"/>
    </row>
    <row r="109795" spans="16:16" x14ac:dyDescent="0.3">
      <c r="P109795" s="83"/>
    </row>
    <row r="109796" spans="16:16" x14ac:dyDescent="0.3">
      <c r="P109796" s="83"/>
    </row>
    <row r="109797" spans="16:16" x14ac:dyDescent="0.3">
      <c r="P109797" s="83"/>
    </row>
    <row r="109798" spans="16:16" x14ac:dyDescent="0.3">
      <c r="P109798" s="83"/>
    </row>
    <row r="109799" spans="16:16" x14ac:dyDescent="0.3">
      <c r="P109799" s="83"/>
    </row>
    <row r="109800" spans="16:16" x14ac:dyDescent="0.3">
      <c r="P109800" s="83"/>
    </row>
    <row r="109801" spans="16:16" x14ac:dyDescent="0.3">
      <c r="P109801" s="83"/>
    </row>
    <row r="109802" spans="16:16" x14ac:dyDescent="0.3">
      <c r="P109802" s="83"/>
    </row>
    <row r="109803" spans="16:16" x14ac:dyDescent="0.3">
      <c r="P109803" s="83"/>
    </row>
    <row r="109804" spans="16:16" x14ac:dyDescent="0.3">
      <c r="P109804" s="83"/>
    </row>
    <row r="109805" spans="16:16" x14ac:dyDescent="0.3">
      <c r="P109805" s="83"/>
    </row>
    <row r="109806" spans="16:16" x14ac:dyDescent="0.3">
      <c r="P109806" s="83"/>
    </row>
    <row r="109807" spans="16:16" x14ac:dyDescent="0.3">
      <c r="P109807" s="83"/>
    </row>
    <row r="109808" spans="16:16" x14ac:dyDescent="0.3">
      <c r="P109808" s="83"/>
    </row>
    <row r="109809" spans="16:16" x14ac:dyDescent="0.3">
      <c r="P109809" s="83"/>
    </row>
    <row r="109810" spans="16:16" x14ac:dyDescent="0.3">
      <c r="P109810" s="83"/>
    </row>
    <row r="109811" spans="16:16" x14ac:dyDescent="0.3">
      <c r="P109811" s="83"/>
    </row>
    <row r="109812" spans="16:16" x14ac:dyDescent="0.3">
      <c r="P109812" s="83"/>
    </row>
    <row r="109813" spans="16:16" x14ac:dyDescent="0.3">
      <c r="P109813" s="83"/>
    </row>
    <row r="109814" spans="16:16" x14ac:dyDescent="0.3">
      <c r="P109814" s="83"/>
    </row>
    <row r="109815" spans="16:16" x14ac:dyDescent="0.3">
      <c r="P109815" s="83"/>
    </row>
    <row r="109816" spans="16:16" x14ac:dyDescent="0.3">
      <c r="P109816" s="83"/>
    </row>
    <row r="109817" spans="16:16" x14ac:dyDescent="0.3">
      <c r="P109817" s="83"/>
    </row>
    <row r="109818" spans="16:16" x14ac:dyDescent="0.3">
      <c r="P109818" s="83"/>
    </row>
    <row r="109819" spans="16:16" x14ac:dyDescent="0.3">
      <c r="P109819" s="83"/>
    </row>
    <row r="109820" spans="16:16" x14ac:dyDescent="0.3">
      <c r="P109820" s="83"/>
    </row>
    <row r="109821" spans="16:16" x14ac:dyDescent="0.3">
      <c r="P109821" s="83"/>
    </row>
    <row r="109822" spans="16:16" x14ac:dyDescent="0.3">
      <c r="P109822" s="83"/>
    </row>
    <row r="109823" spans="16:16" x14ac:dyDescent="0.3">
      <c r="P109823" s="83"/>
    </row>
    <row r="109824" spans="16:16" x14ac:dyDescent="0.3">
      <c r="P109824" s="83"/>
    </row>
    <row r="109825" spans="16:16" x14ac:dyDescent="0.3">
      <c r="P109825" s="83"/>
    </row>
    <row r="109826" spans="16:16" x14ac:dyDescent="0.3">
      <c r="P109826" s="83"/>
    </row>
    <row r="109827" spans="16:16" x14ac:dyDescent="0.3">
      <c r="P109827" s="83"/>
    </row>
    <row r="109828" spans="16:16" x14ac:dyDescent="0.3">
      <c r="P109828" s="83"/>
    </row>
    <row r="109829" spans="16:16" x14ac:dyDescent="0.3">
      <c r="P109829" s="83"/>
    </row>
    <row r="109830" spans="16:16" x14ac:dyDescent="0.3">
      <c r="P109830" s="83"/>
    </row>
    <row r="109831" spans="16:16" x14ac:dyDescent="0.3">
      <c r="P109831" s="83"/>
    </row>
    <row r="109832" spans="16:16" x14ac:dyDescent="0.3">
      <c r="P109832" s="83"/>
    </row>
    <row r="109833" spans="16:16" x14ac:dyDescent="0.3">
      <c r="P109833" s="83"/>
    </row>
    <row r="109834" spans="16:16" x14ac:dyDescent="0.3">
      <c r="P109834" s="83"/>
    </row>
    <row r="109835" spans="16:16" x14ac:dyDescent="0.3">
      <c r="P109835" s="83"/>
    </row>
    <row r="109836" spans="16:16" x14ac:dyDescent="0.3">
      <c r="P109836" s="83"/>
    </row>
    <row r="109837" spans="16:16" x14ac:dyDescent="0.3">
      <c r="P109837" s="83"/>
    </row>
    <row r="109838" spans="16:16" x14ac:dyDescent="0.3">
      <c r="P109838" s="83"/>
    </row>
    <row r="109839" spans="16:16" x14ac:dyDescent="0.3">
      <c r="P109839" s="83"/>
    </row>
    <row r="109840" spans="16:16" x14ac:dyDescent="0.3">
      <c r="P109840" s="83"/>
    </row>
    <row r="109841" spans="16:16" x14ac:dyDescent="0.3">
      <c r="P109841" s="83"/>
    </row>
    <row r="109842" spans="16:16" x14ac:dyDescent="0.3">
      <c r="P109842" s="83"/>
    </row>
    <row r="109843" spans="16:16" x14ac:dyDescent="0.3">
      <c r="P109843" s="83"/>
    </row>
    <row r="109844" spans="16:16" x14ac:dyDescent="0.3">
      <c r="P109844" s="83"/>
    </row>
    <row r="109845" spans="16:16" x14ac:dyDescent="0.3">
      <c r="P109845" s="83"/>
    </row>
    <row r="109846" spans="16:16" x14ac:dyDescent="0.3">
      <c r="P109846" s="83"/>
    </row>
    <row r="109847" spans="16:16" x14ac:dyDescent="0.3">
      <c r="P109847" s="83"/>
    </row>
    <row r="109848" spans="16:16" x14ac:dyDescent="0.3">
      <c r="P109848" s="83"/>
    </row>
    <row r="109849" spans="16:16" x14ac:dyDescent="0.3">
      <c r="P109849" s="83"/>
    </row>
    <row r="109850" spans="16:16" x14ac:dyDescent="0.3">
      <c r="P109850" s="83"/>
    </row>
    <row r="109851" spans="16:16" x14ac:dyDescent="0.3">
      <c r="P109851" s="83"/>
    </row>
    <row r="109852" spans="16:16" x14ac:dyDescent="0.3">
      <c r="P109852" s="83"/>
    </row>
    <row r="109853" spans="16:16" x14ac:dyDescent="0.3">
      <c r="P109853" s="83"/>
    </row>
    <row r="109854" spans="16:16" x14ac:dyDescent="0.3">
      <c r="P109854" s="83"/>
    </row>
    <row r="109855" spans="16:16" x14ac:dyDescent="0.3">
      <c r="P109855" s="83"/>
    </row>
    <row r="109856" spans="16:16" x14ac:dyDescent="0.3">
      <c r="P109856" s="83"/>
    </row>
    <row r="109857" spans="16:16" x14ac:dyDescent="0.3">
      <c r="P109857" s="83"/>
    </row>
    <row r="109858" spans="16:16" x14ac:dyDescent="0.3">
      <c r="P109858" s="83"/>
    </row>
    <row r="109859" spans="16:16" x14ac:dyDescent="0.3">
      <c r="P109859" s="83"/>
    </row>
    <row r="109860" spans="16:16" x14ac:dyDescent="0.3">
      <c r="P109860" s="83"/>
    </row>
    <row r="109861" spans="16:16" x14ac:dyDescent="0.3">
      <c r="P109861" s="83"/>
    </row>
    <row r="109862" spans="16:16" x14ac:dyDescent="0.3">
      <c r="P109862" s="83"/>
    </row>
    <row r="109863" spans="16:16" x14ac:dyDescent="0.3">
      <c r="P109863" s="83"/>
    </row>
    <row r="109864" spans="16:16" x14ac:dyDescent="0.3">
      <c r="P109864" s="83"/>
    </row>
    <row r="109865" spans="16:16" x14ac:dyDescent="0.3">
      <c r="P109865" s="83"/>
    </row>
    <row r="109866" spans="16:16" x14ac:dyDescent="0.3">
      <c r="P109866" s="83"/>
    </row>
    <row r="109867" spans="16:16" x14ac:dyDescent="0.3">
      <c r="P109867" s="83"/>
    </row>
    <row r="109868" spans="16:16" x14ac:dyDescent="0.3">
      <c r="P109868" s="83"/>
    </row>
    <row r="109869" spans="16:16" x14ac:dyDescent="0.3">
      <c r="P109869" s="83"/>
    </row>
    <row r="109870" spans="16:16" x14ac:dyDescent="0.3">
      <c r="P109870" s="83"/>
    </row>
    <row r="109871" spans="16:16" x14ac:dyDescent="0.3">
      <c r="P109871" s="83"/>
    </row>
    <row r="109872" spans="16:16" x14ac:dyDescent="0.3">
      <c r="P109872" s="83"/>
    </row>
    <row r="109873" spans="16:16" x14ac:dyDescent="0.3">
      <c r="P109873" s="83"/>
    </row>
    <row r="109874" spans="16:16" x14ac:dyDescent="0.3">
      <c r="P109874" s="83"/>
    </row>
    <row r="109875" spans="16:16" x14ac:dyDescent="0.3">
      <c r="P109875" s="83"/>
    </row>
    <row r="109876" spans="16:16" x14ac:dyDescent="0.3">
      <c r="P109876" s="83"/>
    </row>
    <row r="109877" spans="16:16" x14ac:dyDescent="0.3">
      <c r="P109877" s="83"/>
    </row>
    <row r="109878" spans="16:16" x14ac:dyDescent="0.3">
      <c r="P109878" s="83"/>
    </row>
    <row r="109879" spans="16:16" x14ac:dyDescent="0.3">
      <c r="P109879" s="83"/>
    </row>
    <row r="109880" spans="16:16" x14ac:dyDescent="0.3">
      <c r="P109880" s="83"/>
    </row>
    <row r="109881" spans="16:16" x14ac:dyDescent="0.3">
      <c r="P109881" s="83"/>
    </row>
    <row r="109882" spans="16:16" x14ac:dyDescent="0.3">
      <c r="P109882" s="83"/>
    </row>
    <row r="109883" spans="16:16" x14ac:dyDescent="0.3">
      <c r="P109883" s="83"/>
    </row>
    <row r="109884" spans="16:16" x14ac:dyDescent="0.3">
      <c r="P109884" s="83"/>
    </row>
    <row r="109885" spans="16:16" x14ac:dyDescent="0.3">
      <c r="P109885" s="83"/>
    </row>
    <row r="109886" spans="16:16" x14ac:dyDescent="0.3">
      <c r="P109886" s="83"/>
    </row>
    <row r="109887" spans="16:16" x14ac:dyDescent="0.3">
      <c r="P109887" s="83"/>
    </row>
    <row r="109888" spans="16:16" x14ac:dyDescent="0.3">
      <c r="P109888" s="83"/>
    </row>
    <row r="109889" spans="16:16" x14ac:dyDescent="0.3">
      <c r="P109889" s="83"/>
    </row>
    <row r="109890" spans="16:16" x14ac:dyDescent="0.3">
      <c r="P109890" s="83"/>
    </row>
    <row r="109891" spans="16:16" x14ac:dyDescent="0.3">
      <c r="P109891" s="83"/>
    </row>
    <row r="109892" spans="16:16" x14ac:dyDescent="0.3">
      <c r="P109892" s="83"/>
    </row>
    <row r="109893" spans="16:16" x14ac:dyDescent="0.3">
      <c r="P109893" s="83"/>
    </row>
    <row r="109894" spans="16:16" x14ac:dyDescent="0.3">
      <c r="P109894" s="83"/>
    </row>
    <row r="109895" spans="16:16" x14ac:dyDescent="0.3">
      <c r="P109895" s="83"/>
    </row>
    <row r="109896" spans="16:16" x14ac:dyDescent="0.3">
      <c r="P109896" s="83"/>
    </row>
    <row r="109897" spans="16:16" x14ac:dyDescent="0.3">
      <c r="P109897" s="83"/>
    </row>
    <row r="109898" spans="16:16" x14ac:dyDescent="0.3">
      <c r="P109898" s="83"/>
    </row>
    <row r="109899" spans="16:16" x14ac:dyDescent="0.3">
      <c r="P109899" s="83"/>
    </row>
    <row r="109900" spans="16:16" x14ac:dyDescent="0.3">
      <c r="P109900" s="83"/>
    </row>
    <row r="109901" spans="16:16" x14ac:dyDescent="0.3">
      <c r="P109901" s="83"/>
    </row>
    <row r="109902" spans="16:16" x14ac:dyDescent="0.3">
      <c r="P109902" s="83"/>
    </row>
    <row r="109903" spans="16:16" x14ac:dyDescent="0.3">
      <c r="P109903" s="83"/>
    </row>
    <row r="109904" spans="16:16" x14ac:dyDescent="0.3">
      <c r="P109904" s="83"/>
    </row>
    <row r="109905" spans="16:16" x14ac:dyDescent="0.3">
      <c r="P109905" s="83"/>
    </row>
    <row r="109906" spans="16:16" x14ac:dyDescent="0.3">
      <c r="P109906" s="83"/>
    </row>
    <row r="109907" spans="16:16" x14ac:dyDescent="0.3">
      <c r="P109907" s="83"/>
    </row>
    <row r="109908" spans="16:16" x14ac:dyDescent="0.3">
      <c r="P109908" s="83"/>
    </row>
    <row r="109909" spans="16:16" x14ac:dyDescent="0.3">
      <c r="P109909" s="83"/>
    </row>
    <row r="109910" spans="16:16" x14ac:dyDescent="0.3">
      <c r="P109910" s="83"/>
    </row>
    <row r="109911" spans="16:16" x14ac:dyDescent="0.3">
      <c r="P109911" s="83"/>
    </row>
    <row r="109912" spans="16:16" x14ac:dyDescent="0.3">
      <c r="P109912" s="83"/>
    </row>
    <row r="109913" spans="16:16" x14ac:dyDescent="0.3">
      <c r="P109913" s="83"/>
    </row>
    <row r="109914" spans="16:16" x14ac:dyDescent="0.3">
      <c r="P109914" s="83"/>
    </row>
    <row r="109915" spans="16:16" x14ac:dyDescent="0.3">
      <c r="P109915" s="83"/>
    </row>
    <row r="109916" spans="16:16" x14ac:dyDescent="0.3">
      <c r="P109916" s="83"/>
    </row>
    <row r="109917" spans="16:16" x14ac:dyDescent="0.3">
      <c r="P109917" s="83"/>
    </row>
    <row r="109918" spans="16:16" x14ac:dyDescent="0.3">
      <c r="P109918" s="83"/>
    </row>
    <row r="109919" spans="16:16" x14ac:dyDescent="0.3">
      <c r="P109919" s="83"/>
    </row>
    <row r="109920" spans="16:16" x14ac:dyDescent="0.3">
      <c r="P109920" s="83"/>
    </row>
    <row r="109921" spans="16:16" x14ac:dyDescent="0.3">
      <c r="P109921" s="83"/>
    </row>
    <row r="109922" spans="16:16" x14ac:dyDescent="0.3">
      <c r="P109922" s="83"/>
    </row>
    <row r="109923" spans="16:16" x14ac:dyDescent="0.3">
      <c r="P109923" s="83"/>
    </row>
    <row r="109924" spans="16:16" x14ac:dyDescent="0.3">
      <c r="P109924" s="83"/>
    </row>
    <row r="109925" spans="16:16" x14ac:dyDescent="0.3">
      <c r="P109925" s="83"/>
    </row>
    <row r="109926" spans="16:16" x14ac:dyDescent="0.3">
      <c r="P109926" s="83"/>
    </row>
    <row r="109927" spans="16:16" x14ac:dyDescent="0.3">
      <c r="P109927" s="83"/>
    </row>
    <row r="109928" spans="16:16" x14ac:dyDescent="0.3">
      <c r="P109928" s="83"/>
    </row>
    <row r="109929" spans="16:16" x14ac:dyDescent="0.3">
      <c r="P109929" s="83"/>
    </row>
    <row r="109930" spans="16:16" x14ac:dyDescent="0.3">
      <c r="P109930" s="83"/>
    </row>
    <row r="109931" spans="16:16" x14ac:dyDescent="0.3">
      <c r="P109931" s="83"/>
    </row>
    <row r="109932" spans="16:16" x14ac:dyDescent="0.3">
      <c r="P109932" s="83"/>
    </row>
    <row r="109933" spans="16:16" x14ac:dyDescent="0.3">
      <c r="P109933" s="83"/>
    </row>
    <row r="109934" spans="16:16" x14ac:dyDescent="0.3">
      <c r="P109934" s="83"/>
    </row>
    <row r="109935" spans="16:16" x14ac:dyDescent="0.3">
      <c r="P109935" s="83"/>
    </row>
    <row r="109936" spans="16:16" x14ac:dyDescent="0.3">
      <c r="P109936" s="83"/>
    </row>
    <row r="109937" spans="16:16" x14ac:dyDescent="0.3">
      <c r="P109937" s="83"/>
    </row>
    <row r="109938" spans="16:16" x14ac:dyDescent="0.3">
      <c r="P109938" s="83"/>
    </row>
    <row r="109939" spans="16:16" x14ac:dyDescent="0.3">
      <c r="P109939" s="83"/>
    </row>
    <row r="109940" spans="16:16" x14ac:dyDescent="0.3">
      <c r="P109940" s="83"/>
    </row>
    <row r="109941" spans="16:16" x14ac:dyDescent="0.3">
      <c r="P109941" s="83"/>
    </row>
    <row r="109942" spans="16:16" x14ac:dyDescent="0.3">
      <c r="P109942" s="83"/>
    </row>
    <row r="109943" spans="16:16" x14ac:dyDescent="0.3">
      <c r="P109943" s="83"/>
    </row>
    <row r="109944" spans="16:16" x14ac:dyDescent="0.3">
      <c r="P109944" s="83"/>
    </row>
    <row r="109945" spans="16:16" x14ac:dyDescent="0.3">
      <c r="P109945" s="83"/>
    </row>
    <row r="109946" spans="16:16" x14ac:dyDescent="0.3">
      <c r="P109946" s="83"/>
    </row>
    <row r="109947" spans="16:16" x14ac:dyDescent="0.3">
      <c r="P109947" s="83"/>
    </row>
    <row r="109948" spans="16:16" x14ac:dyDescent="0.3">
      <c r="P109948" s="83"/>
    </row>
    <row r="109949" spans="16:16" x14ac:dyDescent="0.3">
      <c r="P109949" s="83"/>
    </row>
    <row r="109950" spans="16:16" x14ac:dyDescent="0.3">
      <c r="P109950" s="83"/>
    </row>
    <row r="109951" spans="16:16" x14ac:dyDescent="0.3">
      <c r="P109951" s="83"/>
    </row>
    <row r="109952" spans="16:16" x14ac:dyDescent="0.3">
      <c r="P109952" s="83"/>
    </row>
    <row r="109953" spans="16:16" x14ac:dyDescent="0.3">
      <c r="P109953" s="83"/>
    </row>
    <row r="109954" spans="16:16" x14ac:dyDescent="0.3">
      <c r="P109954" s="83"/>
    </row>
    <row r="109955" spans="16:16" x14ac:dyDescent="0.3">
      <c r="P109955" s="83"/>
    </row>
    <row r="109956" spans="16:16" x14ac:dyDescent="0.3">
      <c r="P109956" s="83"/>
    </row>
    <row r="109957" spans="16:16" x14ac:dyDescent="0.3">
      <c r="P109957" s="83"/>
    </row>
    <row r="109958" spans="16:16" x14ac:dyDescent="0.3">
      <c r="P109958" s="83"/>
    </row>
    <row r="109959" spans="16:16" x14ac:dyDescent="0.3">
      <c r="P109959" s="83"/>
    </row>
    <row r="109960" spans="16:16" x14ac:dyDescent="0.3">
      <c r="P109960" s="83"/>
    </row>
    <row r="109961" spans="16:16" x14ac:dyDescent="0.3">
      <c r="P109961" s="83"/>
    </row>
    <row r="109962" spans="16:16" x14ac:dyDescent="0.3">
      <c r="P109962" s="83"/>
    </row>
    <row r="109963" spans="16:16" x14ac:dyDescent="0.3">
      <c r="P109963" s="83"/>
    </row>
    <row r="109964" spans="16:16" x14ac:dyDescent="0.3">
      <c r="P109964" s="83"/>
    </row>
    <row r="109965" spans="16:16" x14ac:dyDescent="0.3">
      <c r="P109965" s="83"/>
    </row>
    <row r="109966" spans="16:16" x14ac:dyDescent="0.3">
      <c r="P109966" s="83"/>
    </row>
    <row r="109967" spans="16:16" x14ac:dyDescent="0.3">
      <c r="P109967" s="83"/>
    </row>
    <row r="109968" spans="16:16" x14ac:dyDescent="0.3">
      <c r="P109968" s="83"/>
    </row>
    <row r="109969" spans="16:16" x14ac:dyDescent="0.3">
      <c r="P109969" s="83"/>
    </row>
    <row r="109970" spans="16:16" x14ac:dyDescent="0.3">
      <c r="P109970" s="83"/>
    </row>
    <row r="109971" spans="16:16" x14ac:dyDescent="0.3">
      <c r="P109971" s="83"/>
    </row>
    <row r="109972" spans="16:16" x14ac:dyDescent="0.3">
      <c r="P109972" s="83"/>
    </row>
    <row r="109973" spans="16:16" x14ac:dyDescent="0.3">
      <c r="P109973" s="83"/>
    </row>
    <row r="109974" spans="16:16" x14ac:dyDescent="0.3">
      <c r="P109974" s="83"/>
    </row>
    <row r="109975" spans="16:16" x14ac:dyDescent="0.3">
      <c r="P109975" s="83"/>
    </row>
    <row r="109976" spans="16:16" x14ac:dyDescent="0.3">
      <c r="P109976" s="83"/>
    </row>
    <row r="109977" spans="16:16" x14ac:dyDescent="0.3">
      <c r="P109977" s="83"/>
    </row>
    <row r="109978" spans="16:16" x14ac:dyDescent="0.3">
      <c r="P109978" s="83"/>
    </row>
    <row r="109979" spans="16:16" x14ac:dyDescent="0.3">
      <c r="P109979" s="83"/>
    </row>
    <row r="109980" spans="16:16" x14ac:dyDescent="0.3">
      <c r="P109980" s="83"/>
    </row>
    <row r="109981" spans="16:16" x14ac:dyDescent="0.3">
      <c r="P109981" s="83"/>
    </row>
    <row r="109982" spans="16:16" x14ac:dyDescent="0.3">
      <c r="P109982" s="83"/>
    </row>
    <row r="109983" spans="16:16" x14ac:dyDescent="0.3">
      <c r="P109983" s="83"/>
    </row>
    <row r="109984" spans="16:16" x14ac:dyDescent="0.3">
      <c r="P109984" s="83"/>
    </row>
    <row r="109985" spans="16:16" x14ac:dyDescent="0.3">
      <c r="P109985" s="83"/>
    </row>
    <row r="109986" spans="16:16" x14ac:dyDescent="0.3">
      <c r="P109986" s="83"/>
    </row>
    <row r="109987" spans="16:16" x14ac:dyDescent="0.3">
      <c r="P109987" s="83"/>
    </row>
    <row r="109988" spans="16:16" x14ac:dyDescent="0.3">
      <c r="P109988" s="83"/>
    </row>
    <row r="109989" spans="16:16" x14ac:dyDescent="0.3">
      <c r="P109989" s="83"/>
    </row>
    <row r="109990" spans="16:16" x14ac:dyDescent="0.3">
      <c r="P109990" s="83"/>
    </row>
    <row r="109991" spans="16:16" x14ac:dyDescent="0.3">
      <c r="P109991" s="83"/>
    </row>
    <row r="109992" spans="16:16" x14ac:dyDescent="0.3">
      <c r="P109992" s="83"/>
    </row>
    <row r="109993" spans="16:16" x14ac:dyDescent="0.3">
      <c r="P109993" s="83"/>
    </row>
    <row r="109994" spans="16:16" x14ac:dyDescent="0.3">
      <c r="P109994" s="83"/>
    </row>
    <row r="109995" spans="16:16" x14ac:dyDescent="0.3">
      <c r="P109995" s="83"/>
    </row>
    <row r="109996" spans="16:16" x14ac:dyDescent="0.3">
      <c r="P109996" s="83"/>
    </row>
    <row r="109997" spans="16:16" x14ac:dyDescent="0.3">
      <c r="P109997" s="83"/>
    </row>
    <row r="109998" spans="16:16" x14ac:dyDescent="0.3">
      <c r="P109998" s="83"/>
    </row>
    <row r="109999" spans="16:16" x14ac:dyDescent="0.3">
      <c r="P109999" s="83"/>
    </row>
    <row r="110000" spans="16:16" x14ac:dyDescent="0.3">
      <c r="P110000" s="83"/>
    </row>
    <row r="110001" spans="16:16" x14ac:dyDescent="0.3">
      <c r="P110001" s="83"/>
    </row>
    <row r="110002" spans="16:16" x14ac:dyDescent="0.3">
      <c r="P110002" s="83"/>
    </row>
    <row r="110003" spans="16:16" x14ac:dyDescent="0.3">
      <c r="P110003" s="83"/>
    </row>
    <row r="110004" spans="16:16" x14ac:dyDescent="0.3">
      <c r="P110004" s="83"/>
    </row>
    <row r="110005" spans="16:16" x14ac:dyDescent="0.3">
      <c r="P110005" s="83"/>
    </row>
    <row r="110006" spans="16:16" x14ac:dyDescent="0.3">
      <c r="P110006" s="83"/>
    </row>
    <row r="110007" spans="16:16" x14ac:dyDescent="0.3">
      <c r="P110007" s="83"/>
    </row>
    <row r="110008" spans="16:16" x14ac:dyDescent="0.3">
      <c r="P110008" s="83"/>
    </row>
    <row r="110009" spans="16:16" x14ac:dyDescent="0.3">
      <c r="P110009" s="83"/>
    </row>
    <row r="110010" spans="16:16" x14ac:dyDescent="0.3">
      <c r="P110010" s="83"/>
    </row>
    <row r="110011" spans="16:16" x14ac:dyDescent="0.3">
      <c r="P110011" s="83"/>
    </row>
    <row r="110012" spans="16:16" x14ac:dyDescent="0.3">
      <c r="P110012" s="83"/>
    </row>
    <row r="110013" spans="16:16" x14ac:dyDescent="0.3">
      <c r="P110013" s="83"/>
    </row>
    <row r="110014" spans="16:16" x14ac:dyDescent="0.3">
      <c r="P110014" s="83"/>
    </row>
    <row r="110015" spans="16:16" x14ac:dyDescent="0.3">
      <c r="P110015" s="83"/>
    </row>
    <row r="110016" spans="16:16" x14ac:dyDescent="0.3">
      <c r="P110016" s="83"/>
    </row>
    <row r="110017" spans="16:16" x14ac:dyDescent="0.3">
      <c r="P110017" s="83"/>
    </row>
    <row r="110018" spans="16:16" x14ac:dyDescent="0.3">
      <c r="P110018" s="83"/>
    </row>
    <row r="110019" spans="16:16" x14ac:dyDescent="0.3">
      <c r="P110019" s="83"/>
    </row>
    <row r="110020" spans="16:16" x14ac:dyDescent="0.3">
      <c r="P110020" s="83"/>
    </row>
    <row r="110021" spans="16:16" x14ac:dyDescent="0.3">
      <c r="P110021" s="83"/>
    </row>
    <row r="110022" spans="16:16" x14ac:dyDescent="0.3">
      <c r="P110022" s="83"/>
    </row>
    <row r="110023" spans="16:16" x14ac:dyDescent="0.3">
      <c r="P110023" s="83"/>
    </row>
    <row r="110024" spans="16:16" x14ac:dyDescent="0.3">
      <c r="P110024" s="83"/>
    </row>
    <row r="110025" spans="16:16" x14ac:dyDescent="0.3">
      <c r="P110025" s="83"/>
    </row>
    <row r="110026" spans="16:16" x14ac:dyDescent="0.3">
      <c r="P110026" s="83"/>
    </row>
    <row r="110027" spans="16:16" x14ac:dyDescent="0.3">
      <c r="P110027" s="83"/>
    </row>
    <row r="110028" spans="16:16" x14ac:dyDescent="0.3">
      <c r="P110028" s="83"/>
    </row>
    <row r="110029" spans="16:16" x14ac:dyDescent="0.3">
      <c r="P110029" s="83"/>
    </row>
    <row r="110030" spans="16:16" x14ac:dyDescent="0.3">
      <c r="P110030" s="83"/>
    </row>
    <row r="110031" spans="16:16" x14ac:dyDescent="0.3">
      <c r="P110031" s="83"/>
    </row>
    <row r="110032" spans="16:16" x14ac:dyDescent="0.3">
      <c r="P110032" s="83"/>
    </row>
    <row r="110033" spans="16:16" x14ac:dyDescent="0.3">
      <c r="P110033" s="83"/>
    </row>
    <row r="110034" spans="16:16" x14ac:dyDescent="0.3">
      <c r="P110034" s="83"/>
    </row>
    <row r="110035" spans="16:16" x14ac:dyDescent="0.3">
      <c r="P110035" s="83"/>
    </row>
    <row r="110036" spans="16:16" x14ac:dyDescent="0.3">
      <c r="P110036" s="83"/>
    </row>
    <row r="110037" spans="16:16" x14ac:dyDescent="0.3">
      <c r="P110037" s="83"/>
    </row>
    <row r="110038" spans="16:16" x14ac:dyDescent="0.3">
      <c r="P110038" s="83"/>
    </row>
    <row r="110039" spans="16:16" x14ac:dyDescent="0.3">
      <c r="P110039" s="83"/>
    </row>
    <row r="110040" spans="16:16" x14ac:dyDescent="0.3">
      <c r="P110040" s="83"/>
    </row>
    <row r="110041" spans="16:16" x14ac:dyDescent="0.3">
      <c r="P110041" s="83"/>
    </row>
    <row r="110042" spans="16:16" x14ac:dyDescent="0.3">
      <c r="P110042" s="83"/>
    </row>
    <row r="110043" spans="16:16" x14ac:dyDescent="0.3">
      <c r="P110043" s="83"/>
    </row>
    <row r="110044" spans="16:16" x14ac:dyDescent="0.3">
      <c r="P110044" s="83"/>
    </row>
    <row r="110045" spans="16:16" x14ac:dyDescent="0.3">
      <c r="P110045" s="83"/>
    </row>
    <row r="110046" spans="16:16" x14ac:dyDescent="0.3">
      <c r="P110046" s="83"/>
    </row>
    <row r="110047" spans="16:16" x14ac:dyDescent="0.3">
      <c r="P110047" s="83"/>
    </row>
    <row r="110048" spans="16:16" x14ac:dyDescent="0.3">
      <c r="P110048" s="83"/>
    </row>
    <row r="110049" spans="16:16" x14ac:dyDescent="0.3">
      <c r="P110049" s="83"/>
    </row>
    <row r="110050" spans="16:16" x14ac:dyDescent="0.3">
      <c r="P110050" s="83"/>
    </row>
    <row r="110051" spans="16:16" x14ac:dyDescent="0.3">
      <c r="P110051" s="83"/>
    </row>
    <row r="110052" spans="16:16" x14ac:dyDescent="0.3">
      <c r="P110052" s="83"/>
    </row>
    <row r="110053" spans="16:16" x14ac:dyDescent="0.3">
      <c r="P110053" s="83"/>
    </row>
    <row r="110054" spans="16:16" x14ac:dyDescent="0.3">
      <c r="P110054" s="83"/>
    </row>
    <row r="110055" spans="16:16" x14ac:dyDescent="0.3">
      <c r="P110055" s="83"/>
    </row>
    <row r="110056" spans="16:16" x14ac:dyDescent="0.3">
      <c r="P110056" s="83"/>
    </row>
    <row r="110057" spans="16:16" x14ac:dyDescent="0.3">
      <c r="P110057" s="83"/>
    </row>
    <row r="110058" spans="16:16" x14ac:dyDescent="0.3">
      <c r="P110058" s="83"/>
    </row>
    <row r="110059" spans="16:16" x14ac:dyDescent="0.3">
      <c r="P110059" s="83"/>
    </row>
    <row r="110060" spans="16:16" x14ac:dyDescent="0.3">
      <c r="P110060" s="83"/>
    </row>
    <row r="110061" spans="16:16" x14ac:dyDescent="0.3">
      <c r="P110061" s="83"/>
    </row>
    <row r="110062" spans="16:16" x14ac:dyDescent="0.3">
      <c r="P110062" s="83"/>
    </row>
    <row r="110063" spans="16:16" x14ac:dyDescent="0.3">
      <c r="P110063" s="83"/>
    </row>
    <row r="110064" spans="16:16" x14ac:dyDescent="0.3">
      <c r="P110064" s="83"/>
    </row>
    <row r="110065" spans="16:16" x14ac:dyDescent="0.3">
      <c r="P110065" s="83"/>
    </row>
    <row r="110066" spans="16:16" x14ac:dyDescent="0.3">
      <c r="P110066" s="83"/>
    </row>
    <row r="110067" spans="16:16" x14ac:dyDescent="0.3">
      <c r="P110067" s="83"/>
    </row>
    <row r="110068" spans="16:16" x14ac:dyDescent="0.3">
      <c r="P110068" s="83"/>
    </row>
    <row r="110069" spans="16:16" x14ac:dyDescent="0.3">
      <c r="P110069" s="83"/>
    </row>
    <row r="110070" spans="16:16" x14ac:dyDescent="0.3">
      <c r="P110070" s="83"/>
    </row>
    <row r="110071" spans="16:16" x14ac:dyDescent="0.3">
      <c r="P110071" s="83"/>
    </row>
    <row r="110072" spans="16:16" x14ac:dyDescent="0.3">
      <c r="P110072" s="83"/>
    </row>
    <row r="110073" spans="16:16" x14ac:dyDescent="0.3">
      <c r="P110073" s="83"/>
    </row>
    <row r="110074" spans="16:16" x14ac:dyDescent="0.3">
      <c r="P110074" s="83"/>
    </row>
    <row r="110075" spans="16:16" x14ac:dyDescent="0.3">
      <c r="P110075" s="83"/>
    </row>
    <row r="110076" spans="16:16" x14ac:dyDescent="0.3">
      <c r="P110076" s="83"/>
    </row>
    <row r="110077" spans="16:16" x14ac:dyDescent="0.3">
      <c r="P110077" s="83"/>
    </row>
    <row r="110078" spans="16:16" x14ac:dyDescent="0.3">
      <c r="P110078" s="83"/>
    </row>
    <row r="110079" spans="16:16" x14ac:dyDescent="0.3">
      <c r="P110079" s="83"/>
    </row>
    <row r="110080" spans="16:16" x14ac:dyDescent="0.3">
      <c r="P110080" s="83"/>
    </row>
    <row r="110081" spans="16:16" x14ac:dyDescent="0.3">
      <c r="P110081" s="83"/>
    </row>
    <row r="110082" spans="16:16" x14ac:dyDescent="0.3">
      <c r="P110082" s="83"/>
    </row>
    <row r="110083" spans="16:16" x14ac:dyDescent="0.3">
      <c r="P110083" s="83"/>
    </row>
    <row r="110084" spans="16:16" x14ac:dyDescent="0.3">
      <c r="P110084" s="83"/>
    </row>
    <row r="110085" spans="16:16" x14ac:dyDescent="0.3">
      <c r="P110085" s="83"/>
    </row>
    <row r="110086" spans="16:16" x14ac:dyDescent="0.3">
      <c r="P110086" s="83"/>
    </row>
    <row r="110087" spans="16:16" x14ac:dyDescent="0.3">
      <c r="P110087" s="83"/>
    </row>
    <row r="110088" spans="16:16" x14ac:dyDescent="0.3">
      <c r="P110088" s="83"/>
    </row>
    <row r="110089" spans="16:16" x14ac:dyDescent="0.3">
      <c r="P110089" s="83"/>
    </row>
    <row r="110090" spans="16:16" x14ac:dyDescent="0.3">
      <c r="P110090" s="83"/>
    </row>
    <row r="110091" spans="16:16" x14ac:dyDescent="0.3">
      <c r="P110091" s="83"/>
    </row>
    <row r="110092" spans="16:16" x14ac:dyDescent="0.3">
      <c r="P110092" s="83"/>
    </row>
    <row r="110093" spans="16:16" x14ac:dyDescent="0.3">
      <c r="P110093" s="83"/>
    </row>
    <row r="110094" spans="16:16" x14ac:dyDescent="0.3">
      <c r="P110094" s="83"/>
    </row>
    <row r="110095" spans="16:16" x14ac:dyDescent="0.3">
      <c r="P110095" s="83"/>
    </row>
    <row r="110096" spans="16:16" x14ac:dyDescent="0.3">
      <c r="P110096" s="83"/>
    </row>
    <row r="110097" spans="16:16" x14ac:dyDescent="0.3">
      <c r="P110097" s="83"/>
    </row>
    <row r="110098" spans="16:16" x14ac:dyDescent="0.3">
      <c r="P110098" s="83"/>
    </row>
    <row r="110099" spans="16:16" x14ac:dyDescent="0.3">
      <c r="P110099" s="83"/>
    </row>
    <row r="110100" spans="16:16" x14ac:dyDescent="0.3">
      <c r="P110100" s="83"/>
    </row>
    <row r="110101" spans="16:16" x14ac:dyDescent="0.3">
      <c r="P110101" s="83"/>
    </row>
    <row r="110102" spans="16:16" x14ac:dyDescent="0.3">
      <c r="P110102" s="83"/>
    </row>
    <row r="110103" spans="16:16" x14ac:dyDescent="0.3">
      <c r="P110103" s="83"/>
    </row>
    <row r="110104" spans="16:16" x14ac:dyDescent="0.3">
      <c r="P110104" s="83"/>
    </row>
    <row r="110105" spans="16:16" x14ac:dyDescent="0.3">
      <c r="P110105" s="83"/>
    </row>
    <row r="110106" spans="16:16" x14ac:dyDescent="0.3">
      <c r="P110106" s="83"/>
    </row>
    <row r="110107" spans="16:16" x14ac:dyDescent="0.3">
      <c r="P110107" s="83"/>
    </row>
    <row r="110108" spans="16:16" x14ac:dyDescent="0.3">
      <c r="P110108" s="83"/>
    </row>
    <row r="110109" spans="16:16" x14ac:dyDescent="0.3">
      <c r="P110109" s="83"/>
    </row>
    <row r="110110" spans="16:16" x14ac:dyDescent="0.3">
      <c r="P110110" s="83"/>
    </row>
    <row r="110111" spans="16:16" x14ac:dyDescent="0.3">
      <c r="P110111" s="83"/>
    </row>
    <row r="110112" spans="16:16" x14ac:dyDescent="0.3">
      <c r="P110112" s="83"/>
    </row>
    <row r="110113" spans="16:16" x14ac:dyDescent="0.3">
      <c r="P110113" s="83"/>
    </row>
    <row r="110114" spans="16:16" x14ac:dyDescent="0.3">
      <c r="P110114" s="83"/>
    </row>
    <row r="110115" spans="16:16" x14ac:dyDescent="0.3">
      <c r="P110115" s="83"/>
    </row>
    <row r="110116" spans="16:16" x14ac:dyDescent="0.3">
      <c r="P110116" s="83"/>
    </row>
    <row r="110117" spans="16:16" x14ac:dyDescent="0.3">
      <c r="P110117" s="83"/>
    </row>
    <row r="110118" spans="16:16" x14ac:dyDescent="0.3">
      <c r="P110118" s="83"/>
    </row>
    <row r="110119" spans="16:16" x14ac:dyDescent="0.3">
      <c r="P110119" s="83"/>
    </row>
    <row r="110120" spans="16:16" x14ac:dyDescent="0.3">
      <c r="P110120" s="83"/>
    </row>
    <row r="110121" spans="16:16" x14ac:dyDescent="0.3">
      <c r="P110121" s="83"/>
    </row>
    <row r="110122" spans="16:16" x14ac:dyDescent="0.3">
      <c r="P110122" s="83"/>
    </row>
    <row r="110123" spans="16:16" x14ac:dyDescent="0.3">
      <c r="P110123" s="83"/>
    </row>
    <row r="110124" spans="16:16" x14ac:dyDescent="0.3">
      <c r="P110124" s="83"/>
    </row>
    <row r="110125" spans="16:16" x14ac:dyDescent="0.3">
      <c r="P110125" s="83"/>
    </row>
    <row r="110126" spans="16:16" x14ac:dyDescent="0.3">
      <c r="P110126" s="83"/>
    </row>
    <row r="110127" spans="16:16" x14ac:dyDescent="0.3">
      <c r="P110127" s="83"/>
    </row>
    <row r="110128" spans="16:16" x14ac:dyDescent="0.3">
      <c r="P110128" s="83"/>
    </row>
    <row r="110129" spans="16:16" x14ac:dyDescent="0.3">
      <c r="P110129" s="83"/>
    </row>
    <row r="110130" spans="16:16" x14ac:dyDescent="0.3">
      <c r="P110130" s="83"/>
    </row>
    <row r="110131" spans="16:16" x14ac:dyDescent="0.3">
      <c r="P110131" s="83"/>
    </row>
    <row r="110132" spans="16:16" x14ac:dyDescent="0.3">
      <c r="P110132" s="83"/>
    </row>
    <row r="110133" spans="16:16" x14ac:dyDescent="0.3">
      <c r="P110133" s="83"/>
    </row>
    <row r="110134" spans="16:16" x14ac:dyDescent="0.3">
      <c r="P110134" s="83"/>
    </row>
    <row r="110135" spans="16:16" x14ac:dyDescent="0.3">
      <c r="P110135" s="83"/>
    </row>
    <row r="110136" spans="16:16" x14ac:dyDescent="0.3">
      <c r="P110136" s="83"/>
    </row>
    <row r="110137" spans="16:16" x14ac:dyDescent="0.3">
      <c r="P110137" s="83"/>
    </row>
    <row r="110138" spans="16:16" x14ac:dyDescent="0.3">
      <c r="P110138" s="83"/>
    </row>
    <row r="110139" spans="16:16" x14ac:dyDescent="0.3">
      <c r="P110139" s="83"/>
    </row>
    <row r="110140" spans="16:16" x14ac:dyDescent="0.3">
      <c r="P110140" s="83"/>
    </row>
    <row r="110141" spans="16:16" x14ac:dyDescent="0.3">
      <c r="P110141" s="83"/>
    </row>
    <row r="110142" spans="16:16" x14ac:dyDescent="0.3">
      <c r="P110142" s="83"/>
    </row>
    <row r="110143" spans="16:16" x14ac:dyDescent="0.3">
      <c r="P110143" s="83"/>
    </row>
    <row r="110144" spans="16:16" x14ac:dyDescent="0.3">
      <c r="P110144" s="83"/>
    </row>
    <row r="110145" spans="16:16" x14ac:dyDescent="0.3">
      <c r="P110145" s="83"/>
    </row>
    <row r="110146" spans="16:16" x14ac:dyDescent="0.3">
      <c r="P110146" s="83"/>
    </row>
    <row r="110147" spans="16:16" x14ac:dyDescent="0.3">
      <c r="P110147" s="83"/>
    </row>
    <row r="110148" spans="16:16" x14ac:dyDescent="0.3">
      <c r="P110148" s="83"/>
    </row>
    <row r="110149" spans="16:16" x14ac:dyDescent="0.3">
      <c r="P110149" s="83"/>
    </row>
    <row r="110150" spans="16:16" x14ac:dyDescent="0.3">
      <c r="P110150" s="83"/>
    </row>
    <row r="110151" spans="16:16" x14ac:dyDescent="0.3">
      <c r="P110151" s="83"/>
    </row>
    <row r="110152" spans="16:16" x14ac:dyDescent="0.3">
      <c r="P110152" s="83"/>
    </row>
    <row r="110153" spans="16:16" x14ac:dyDescent="0.3">
      <c r="P110153" s="83"/>
    </row>
    <row r="110154" spans="16:16" x14ac:dyDescent="0.3">
      <c r="P110154" s="83"/>
    </row>
    <row r="110155" spans="16:16" x14ac:dyDescent="0.3">
      <c r="P110155" s="83"/>
    </row>
    <row r="110156" spans="16:16" x14ac:dyDescent="0.3">
      <c r="P110156" s="83"/>
    </row>
    <row r="110157" spans="16:16" x14ac:dyDescent="0.3">
      <c r="P110157" s="83"/>
    </row>
    <row r="110158" spans="16:16" x14ac:dyDescent="0.3">
      <c r="P110158" s="83"/>
    </row>
    <row r="110159" spans="16:16" x14ac:dyDescent="0.3">
      <c r="P110159" s="83"/>
    </row>
    <row r="110160" spans="16:16" x14ac:dyDescent="0.3">
      <c r="P110160" s="83"/>
    </row>
    <row r="110161" spans="16:16" x14ac:dyDescent="0.3">
      <c r="P110161" s="83"/>
    </row>
    <row r="110162" spans="16:16" x14ac:dyDescent="0.3">
      <c r="P110162" s="83"/>
    </row>
    <row r="110163" spans="16:16" x14ac:dyDescent="0.3">
      <c r="P110163" s="83"/>
    </row>
    <row r="110164" spans="16:16" x14ac:dyDescent="0.3">
      <c r="P110164" s="83"/>
    </row>
    <row r="110165" spans="16:16" x14ac:dyDescent="0.3">
      <c r="P110165" s="83"/>
    </row>
    <row r="110166" spans="16:16" x14ac:dyDescent="0.3">
      <c r="P110166" s="83"/>
    </row>
    <row r="110167" spans="16:16" x14ac:dyDescent="0.3">
      <c r="P110167" s="83"/>
    </row>
    <row r="110168" spans="16:16" x14ac:dyDescent="0.3">
      <c r="P110168" s="83"/>
    </row>
    <row r="110169" spans="16:16" x14ac:dyDescent="0.3">
      <c r="P110169" s="83"/>
    </row>
    <row r="110170" spans="16:16" x14ac:dyDescent="0.3">
      <c r="P110170" s="83"/>
    </row>
    <row r="110171" spans="16:16" x14ac:dyDescent="0.3">
      <c r="P110171" s="83"/>
    </row>
    <row r="110172" spans="16:16" x14ac:dyDescent="0.3">
      <c r="P110172" s="83"/>
    </row>
    <row r="110173" spans="16:16" x14ac:dyDescent="0.3">
      <c r="P110173" s="83"/>
    </row>
    <row r="110174" spans="16:16" x14ac:dyDescent="0.3">
      <c r="P110174" s="83"/>
    </row>
    <row r="110175" spans="16:16" x14ac:dyDescent="0.3">
      <c r="P110175" s="83"/>
    </row>
    <row r="110176" spans="16:16" x14ac:dyDescent="0.3">
      <c r="P110176" s="83"/>
    </row>
    <row r="110177" spans="16:16" x14ac:dyDescent="0.3">
      <c r="P110177" s="83"/>
    </row>
    <row r="110178" spans="16:16" x14ac:dyDescent="0.3">
      <c r="P110178" s="83"/>
    </row>
    <row r="110179" spans="16:16" x14ac:dyDescent="0.3">
      <c r="P110179" s="83"/>
    </row>
    <row r="110180" spans="16:16" x14ac:dyDescent="0.3">
      <c r="P110180" s="83"/>
    </row>
    <row r="110181" spans="16:16" x14ac:dyDescent="0.3">
      <c r="P110181" s="83"/>
    </row>
    <row r="110182" spans="16:16" x14ac:dyDescent="0.3">
      <c r="P110182" s="83"/>
    </row>
    <row r="110183" spans="16:16" x14ac:dyDescent="0.3">
      <c r="P110183" s="83"/>
    </row>
    <row r="110184" spans="16:16" x14ac:dyDescent="0.3">
      <c r="P110184" s="83"/>
    </row>
    <row r="110185" spans="16:16" x14ac:dyDescent="0.3">
      <c r="P110185" s="83"/>
    </row>
    <row r="110186" spans="16:16" x14ac:dyDescent="0.3">
      <c r="P110186" s="83"/>
    </row>
    <row r="110187" spans="16:16" x14ac:dyDescent="0.3">
      <c r="P110187" s="83"/>
    </row>
    <row r="110188" spans="16:16" x14ac:dyDescent="0.3">
      <c r="P110188" s="83"/>
    </row>
    <row r="110189" spans="16:16" x14ac:dyDescent="0.3">
      <c r="P110189" s="83"/>
    </row>
    <row r="110190" spans="16:16" x14ac:dyDescent="0.3">
      <c r="P110190" s="83"/>
    </row>
    <row r="110191" spans="16:16" x14ac:dyDescent="0.3">
      <c r="P110191" s="83"/>
    </row>
    <row r="110192" spans="16:16" x14ac:dyDescent="0.3">
      <c r="P110192" s="83"/>
    </row>
    <row r="110193" spans="16:16" x14ac:dyDescent="0.3">
      <c r="P110193" s="83"/>
    </row>
    <row r="110194" spans="16:16" x14ac:dyDescent="0.3">
      <c r="P110194" s="83"/>
    </row>
    <row r="110195" spans="16:16" x14ac:dyDescent="0.3">
      <c r="P110195" s="83"/>
    </row>
    <row r="110196" spans="16:16" x14ac:dyDescent="0.3">
      <c r="P110196" s="83"/>
    </row>
    <row r="110197" spans="16:16" x14ac:dyDescent="0.3">
      <c r="P110197" s="83"/>
    </row>
    <row r="110198" spans="16:16" x14ac:dyDescent="0.3">
      <c r="P110198" s="83"/>
    </row>
    <row r="110199" spans="16:16" x14ac:dyDescent="0.3">
      <c r="P110199" s="83"/>
    </row>
    <row r="110200" spans="16:16" x14ac:dyDescent="0.3">
      <c r="P110200" s="83"/>
    </row>
    <row r="110201" spans="16:16" x14ac:dyDescent="0.3">
      <c r="P110201" s="83"/>
    </row>
    <row r="110202" spans="16:16" x14ac:dyDescent="0.3">
      <c r="P110202" s="83"/>
    </row>
    <row r="110203" spans="16:16" x14ac:dyDescent="0.3">
      <c r="P110203" s="83"/>
    </row>
    <row r="110204" spans="16:16" x14ac:dyDescent="0.3">
      <c r="P110204" s="83"/>
    </row>
    <row r="110205" spans="16:16" x14ac:dyDescent="0.3">
      <c r="P110205" s="83"/>
    </row>
    <row r="110206" spans="16:16" x14ac:dyDescent="0.3">
      <c r="P110206" s="83"/>
    </row>
    <row r="110207" spans="16:16" x14ac:dyDescent="0.3">
      <c r="P110207" s="83"/>
    </row>
    <row r="110208" spans="16:16" x14ac:dyDescent="0.3">
      <c r="P110208" s="83"/>
    </row>
    <row r="110209" spans="16:16" x14ac:dyDescent="0.3">
      <c r="P110209" s="83"/>
    </row>
    <row r="110210" spans="16:16" x14ac:dyDescent="0.3">
      <c r="P110210" s="83"/>
    </row>
    <row r="110211" spans="16:16" x14ac:dyDescent="0.3">
      <c r="P110211" s="83"/>
    </row>
    <row r="110212" spans="16:16" x14ac:dyDescent="0.3">
      <c r="P110212" s="83"/>
    </row>
    <row r="110213" spans="16:16" x14ac:dyDescent="0.3">
      <c r="P110213" s="83"/>
    </row>
    <row r="110214" spans="16:16" x14ac:dyDescent="0.3">
      <c r="P110214" s="83"/>
    </row>
    <row r="110215" spans="16:16" x14ac:dyDescent="0.3">
      <c r="P110215" s="83"/>
    </row>
    <row r="110216" spans="16:16" x14ac:dyDescent="0.3">
      <c r="P110216" s="83"/>
    </row>
    <row r="110217" spans="16:16" x14ac:dyDescent="0.3">
      <c r="P110217" s="83"/>
    </row>
    <row r="110218" spans="16:16" x14ac:dyDescent="0.3">
      <c r="P110218" s="83"/>
    </row>
    <row r="110219" spans="16:16" x14ac:dyDescent="0.3">
      <c r="P110219" s="83"/>
    </row>
    <row r="110220" spans="16:16" x14ac:dyDescent="0.3">
      <c r="P110220" s="83"/>
    </row>
    <row r="110221" spans="16:16" x14ac:dyDescent="0.3">
      <c r="P110221" s="83"/>
    </row>
    <row r="110222" spans="16:16" x14ac:dyDescent="0.3">
      <c r="P110222" s="83"/>
    </row>
    <row r="110223" spans="16:16" x14ac:dyDescent="0.3">
      <c r="P110223" s="83"/>
    </row>
    <row r="110224" spans="16:16" x14ac:dyDescent="0.3">
      <c r="P110224" s="83"/>
    </row>
    <row r="110225" spans="16:16" x14ac:dyDescent="0.3">
      <c r="P110225" s="83"/>
    </row>
    <row r="110226" spans="16:16" x14ac:dyDescent="0.3">
      <c r="P110226" s="83"/>
    </row>
    <row r="110227" spans="16:16" x14ac:dyDescent="0.3">
      <c r="P110227" s="83"/>
    </row>
    <row r="110228" spans="16:16" x14ac:dyDescent="0.3">
      <c r="P110228" s="83"/>
    </row>
    <row r="110229" spans="16:16" x14ac:dyDescent="0.3">
      <c r="P110229" s="83"/>
    </row>
    <row r="110230" spans="16:16" x14ac:dyDescent="0.3">
      <c r="P110230" s="83"/>
    </row>
    <row r="110231" spans="16:16" x14ac:dyDescent="0.3">
      <c r="P110231" s="83"/>
    </row>
    <row r="110232" spans="16:16" x14ac:dyDescent="0.3">
      <c r="P110232" s="83"/>
    </row>
    <row r="110233" spans="16:16" x14ac:dyDescent="0.3">
      <c r="P110233" s="83"/>
    </row>
    <row r="110234" spans="16:16" x14ac:dyDescent="0.3">
      <c r="P110234" s="83"/>
    </row>
    <row r="110235" spans="16:16" x14ac:dyDescent="0.3">
      <c r="P110235" s="83"/>
    </row>
    <row r="110236" spans="16:16" x14ac:dyDescent="0.3">
      <c r="P110236" s="83"/>
    </row>
    <row r="110237" spans="16:16" x14ac:dyDescent="0.3">
      <c r="P110237" s="83"/>
    </row>
    <row r="110238" spans="16:16" x14ac:dyDescent="0.3">
      <c r="P110238" s="83"/>
    </row>
    <row r="110239" spans="16:16" x14ac:dyDescent="0.3">
      <c r="P110239" s="83"/>
    </row>
    <row r="110240" spans="16:16" x14ac:dyDescent="0.3">
      <c r="P110240" s="83"/>
    </row>
    <row r="110241" spans="16:16" x14ac:dyDescent="0.3">
      <c r="P110241" s="83"/>
    </row>
    <row r="110242" spans="16:16" x14ac:dyDescent="0.3">
      <c r="P110242" s="83"/>
    </row>
    <row r="110243" spans="16:16" x14ac:dyDescent="0.3">
      <c r="P110243" s="83"/>
    </row>
    <row r="110244" spans="16:16" x14ac:dyDescent="0.3">
      <c r="P110244" s="83"/>
    </row>
    <row r="110245" spans="16:16" x14ac:dyDescent="0.3">
      <c r="P110245" s="83"/>
    </row>
    <row r="110246" spans="16:16" x14ac:dyDescent="0.3">
      <c r="P110246" s="83"/>
    </row>
    <row r="110247" spans="16:16" x14ac:dyDescent="0.3">
      <c r="P110247" s="83"/>
    </row>
    <row r="110248" spans="16:16" x14ac:dyDescent="0.3">
      <c r="P110248" s="83"/>
    </row>
    <row r="110249" spans="16:16" x14ac:dyDescent="0.3">
      <c r="P110249" s="83"/>
    </row>
    <row r="110250" spans="16:16" x14ac:dyDescent="0.3">
      <c r="P110250" s="83"/>
    </row>
    <row r="110251" spans="16:16" x14ac:dyDescent="0.3">
      <c r="P110251" s="83"/>
    </row>
    <row r="110252" spans="16:16" x14ac:dyDescent="0.3">
      <c r="P110252" s="83"/>
    </row>
    <row r="110253" spans="16:16" x14ac:dyDescent="0.3">
      <c r="P110253" s="83"/>
    </row>
    <row r="110254" spans="16:16" x14ac:dyDescent="0.3">
      <c r="P110254" s="83"/>
    </row>
    <row r="110255" spans="16:16" x14ac:dyDescent="0.3">
      <c r="P110255" s="83"/>
    </row>
    <row r="110256" spans="16:16" x14ac:dyDescent="0.3">
      <c r="P110256" s="83"/>
    </row>
    <row r="110257" spans="16:16" x14ac:dyDescent="0.3">
      <c r="P110257" s="83"/>
    </row>
    <row r="110258" spans="16:16" x14ac:dyDescent="0.3">
      <c r="P110258" s="83"/>
    </row>
    <row r="110259" spans="16:16" x14ac:dyDescent="0.3">
      <c r="P110259" s="83"/>
    </row>
    <row r="110260" spans="16:16" x14ac:dyDescent="0.3">
      <c r="P110260" s="83"/>
    </row>
    <row r="110261" spans="16:16" x14ac:dyDescent="0.3">
      <c r="P110261" s="83"/>
    </row>
    <row r="110262" spans="16:16" x14ac:dyDescent="0.3">
      <c r="P110262" s="83"/>
    </row>
    <row r="110263" spans="16:16" x14ac:dyDescent="0.3">
      <c r="P110263" s="83"/>
    </row>
    <row r="110264" spans="16:16" x14ac:dyDescent="0.3">
      <c r="P110264" s="83"/>
    </row>
    <row r="110265" spans="16:16" x14ac:dyDescent="0.3">
      <c r="P110265" s="83"/>
    </row>
    <row r="110266" spans="16:16" x14ac:dyDescent="0.3">
      <c r="P110266" s="83"/>
    </row>
    <row r="110267" spans="16:16" x14ac:dyDescent="0.3">
      <c r="P110267" s="83"/>
    </row>
    <row r="110268" spans="16:16" x14ac:dyDescent="0.3">
      <c r="P110268" s="83"/>
    </row>
    <row r="110269" spans="16:16" x14ac:dyDescent="0.3">
      <c r="P110269" s="83"/>
    </row>
    <row r="110270" spans="16:16" x14ac:dyDescent="0.3">
      <c r="P110270" s="83"/>
    </row>
    <row r="110271" spans="16:16" x14ac:dyDescent="0.3">
      <c r="P110271" s="83"/>
    </row>
    <row r="110272" spans="16:16" x14ac:dyDescent="0.3">
      <c r="P110272" s="83"/>
    </row>
    <row r="110273" spans="16:16" x14ac:dyDescent="0.3">
      <c r="P110273" s="83"/>
    </row>
    <row r="110274" spans="16:16" x14ac:dyDescent="0.3">
      <c r="P110274" s="83"/>
    </row>
    <row r="110275" spans="16:16" x14ac:dyDescent="0.3">
      <c r="P110275" s="83"/>
    </row>
    <row r="110276" spans="16:16" x14ac:dyDescent="0.3">
      <c r="P110276" s="83"/>
    </row>
    <row r="110277" spans="16:16" x14ac:dyDescent="0.3">
      <c r="P110277" s="83"/>
    </row>
    <row r="110278" spans="16:16" x14ac:dyDescent="0.3">
      <c r="P110278" s="83"/>
    </row>
    <row r="110279" spans="16:16" x14ac:dyDescent="0.3">
      <c r="P110279" s="83"/>
    </row>
    <row r="110280" spans="16:16" x14ac:dyDescent="0.3">
      <c r="P110280" s="83"/>
    </row>
    <row r="110281" spans="16:16" x14ac:dyDescent="0.3">
      <c r="P110281" s="83"/>
    </row>
    <row r="110282" spans="16:16" x14ac:dyDescent="0.3">
      <c r="P110282" s="83"/>
    </row>
    <row r="110283" spans="16:16" x14ac:dyDescent="0.3">
      <c r="P110283" s="83"/>
    </row>
    <row r="110284" spans="16:16" x14ac:dyDescent="0.3">
      <c r="P110284" s="83"/>
    </row>
    <row r="110285" spans="16:16" x14ac:dyDescent="0.3">
      <c r="P110285" s="83"/>
    </row>
    <row r="110286" spans="16:16" x14ac:dyDescent="0.3">
      <c r="P110286" s="83"/>
    </row>
    <row r="110287" spans="16:16" x14ac:dyDescent="0.3">
      <c r="P110287" s="83"/>
    </row>
    <row r="110288" spans="16:16" x14ac:dyDescent="0.3">
      <c r="P110288" s="83"/>
    </row>
    <row r="110289" spans="16:16" x14ac:dyDescent="0.3">
      <c r="P110289" s="83"/>
    </row>
    <row r="110290" spans="16:16" x14ac:dyDescent="0.3">
      <c r="P110290" s="83"/>
    </row>
    <row r="110291" spans="16:16" x14ac:dyDescent="0.3">
      <c r="P110291" s="83"/>
    </row>
    <row r="110292" spans="16:16" x14ac:dyDescent="0.3">
      <c r="P110292" s="83"/>
    </row>
    <row r="110293" spans="16:16" x14ac:dyDescent="0.3">
      <c r="P110293" s="83"/>
    </row>
    <row r="110294" spans="16:16" x14ac:dyDescent="0.3">
      <c r="P110294" s="83"/>
    </row>
    <row r="110295" spans="16:16" x14ac:dyDescent="0.3">
      <c r="P110295" s="83"/>
    </row>
    <row r="110296" spans="16:16" x14ac:dyDescent="0.3">
      <c r="P110296" s="83"/>
    </row>
    <row r="110297" spans="16:16" x14ac:dyDescent="0.3">
      <c r="P110297" s="83"/>
    </row>
    <row r="110298" spans="16:16" x14ac:dyDescent="0.3">
      <c r="P110298" s="83"/>
    </row>
    <row r="110299" spans="16:16" x14ac:dyDescent="0.3">
      <c r="P110299" s="83"/>
    </row>
    <row r="110300" spans="16:16" x14ac:dyDescent="0.3">
      <c r="P110300" s="83"/>
    </row>
    <row r="110301" spans="16:16" x14ac:dyDescent="0.3">
      <c r="P110301" s="83"/>
    </row>
    <row r="110302" spans="16:16" x14ac:dyDescent="0.3">
      <c r="P110302" s="83"/>
    </row>
    <row r="110303" spans="16:16" x14ac:dyDescent="0.3">
      <c r="P110303" s="83"/>
    </row>
    <row r="110304" spans="16:16" x14ac:dyDescent="0.3">
      <c r="P110304" s="83"/>
    </row>
    <row r="110305" spans="16:16" x14ac:dyDescent="0.3">
      <c r="P110305" s="83"/>
    </row>
    <row r="110306" spans="16:16" x14ac:dyDescent="0.3">
      <c r="P110306" s="83"/>
    </row>
    <row r="110307" spans="16:16" x14ac:dyDescent="0.3">
      <c r="P110307" s="83"/>
    </row>
    <row r="110308" spans="16:16" x14ac:dyDescent="0.3">
      <c r="P110308" s="83"/>
    </row>
    <row r="110309" spans="16:16" x14ac:dyDescent="0.3">
      <c r="P110309" s="83"/>
    </row>
    <row r="110310" spans="16:16" x14ac:dyDescent="0.3">
      <c r="P110310" s="83"/>
    </row>
    <row r="110311" spans="16:16" x14ac:dyDescent="0.3">
      <c r="P110311" s="83"/>
    </row>
    <row r="110312" spans="16:16" x14ac:dyDescent="0.3">
      <c r="P110312" s="83"/>
    </row>
    <row r="110313" spans="16:16" x14ac:dyDescent="0.3">
      <c r="P110313" s="83"/>
    </row>
    <row r="110314" spans="16:16" x14ac:dyDescent="0.3">
      <c r="P110314" s="83"/>
    </row>
    <row r="110315" spans="16:16" x14ac:dyDescent="0.3">
      <c r="P110315" s="83"/>
    </row>
    <row r="110316" spans="16:16" x14ac:dyDescent="0.3">
      <c r="P110316" s="83"/>
    </row>
    <row r="110317" spans="16:16" x14ac:dyDescent="0.3">
      <c r="P110317" s="83"/>
    </row>
    <row r="110318" spans="16:16" x14ac:dyDescent="0.3">
      <c r="P110318" s="83"/>
    </row>
    <row r="110319" spans="16:16" x14ac:dyDescent="0.3">
      <c r="P110319" s="83"/>
    </row>
    <row r="110320" spans="16:16" x14ac:dyDescent="0.3">
      <c r="P110320" s="83"/>
    </row>
    <row r="110321" spans="16:16" x14ac:dyDescent="0.3">
      <c r="P110321" s="83"/>
    </row>
    <row r="110322" spans="16:16" x14ac:dyDescent="0.3">
      <c r="P110322" s="83"/>
    </row>
    <row r="110323" spans="16:16" x14ac:dyDescent="0.3">
      <c r="P110323" s="83"/>
    </row>
    <row r="110324" spans="16:16" x14ac:dyDescent="0.3">
      <c r="P110324" s="83"/>
    </row>
    <row r="110325" spans="16:16" x14ac:dyDescent="0.3">
      <c r="P110325" s="83"/>
    </row>
    <row r="110326" spans="16:16" x14ac:dyDescent="0.3">
      <c r="P110326" s="83"/>
    </row>
    <row r="110327" spans="16:16" x14ac:dyDescent="0.3">
      <c r="P110327" s="83"/>
    </row>
    <row r="110328" spans="16:16" x14ac:dyDescent="0.3">
      <c r="P110328" s="83"/>
    </row>
    <row r="110329" spans="16:16" x14ac:dyDescent="0.3">
      <c r="P110329" s="83"/>
    </row>
    <row r="110330" spans="16:16" x14ac:dyDescent="0.3">
      <c r="P110330" s="83"/>
    </row>
    <row r="110331" spans="16:16" x14ac:dyDescent="0.3">
      <c r="P110331" s="83"/>
    </row>
    <row r="110332" spans="16:16" x14ac:dyDescent="0.3">
      <c r="P110332" s="83"/>
    </row>
    <row r="110333" spans="16:16" x14ac:dyDescent="0.3">
      <c r="P110333" s="83"/>
    </row>
    <row r="110334" spans="16:16" x14ac:dyDescent="0.3">
      <c r="P110334" s="83"/>
    </row>
    <row r="110335" spans="16:16" x14ac:dyDescent="0.3">
      <c r="P110335" s="83"/>
    </row>
    <row r="110336" spans="16:16" x14ac:dyDescent="0.3">
      <c r="P110336" s="83"/>
    </row>
    <row r="110337" spans="16:16" x14ac:dyDescent="0.3">
      <c r="P110337" s="83"/>
    </row>
    <row r="110338" spans="16:16" x14ac:dyDescent="0.3">
      <c r="P110338" s="83"/>
    </row>
    <row r="110339" spans="16:16" x14ac:dyDescent="0.3">
      <c r="P110339" s="83"/>
    </row>
    <row r="110340" spans="16:16" x14ac:dyDescent="0.3">
      <c r="P110340" s="83"/>
    </row>
    <row r="110341" spans="16:16" x14ac:dyDescent="0.3">
      <c r="P110341" s="83"/>
    </row>
    <row r="110342" spans="16:16" x14ac:dyDescent="0.3">
      <c r="P110342" s="83"/>
    </row>
    <row r="110343" spans="16:16" x14ac:dyDescent="0.3">
      <c r="P110343" s="83"/>
    </row>
    <row r="110344" spans="16:16" x14ac:dyDescent="0.3">
      <c r="P110344" s="83"/>
    </row>
    <row r="110345" spans="16:16" x14ac:dyDescent="0.3">
      <c r="P110345" s="83"/>
    </row>
    <row r="110346" spans="16:16" x14ac:dyDescent="0.3">
      <c r="P110346" s="83"/>
    </row>
    <row r="110347" spans="16:16" x14ac:dyDescent="0.3">
      <c r="P110347" s="83"/>
    </row>
    <row r="110348" spans="16:16" x14ac:dyDescent="0.3">
      <c r="P110348" s="83"/>
    </row>
    <row r="110349" spans="16:16" x14ac:dyDescent="0.3">
      <c r="P110349" s="83"/>
    </row>
    <row r="110350" spans="16:16" x14ac:dyDescent="0.3">
      <c r="P110350" s="83"/>
    </row>
    <row r="110351" spans="16:16" x14ac:dyDescent="0.3">
      <c r="P110351" s="83"/>
    </row>
    <row r="110352" spans="16:16" x14ac:dyDescent="0.3">
      <c r="P110352" s="83"/>
    </row>
    <row r="110353" spans="16:16" x14ac:dyDescent="0.3">
      <c r="P110353" s="83"/>
    </row>
    <row r="110354" spans="16:16" x14ac:dyDescent="0.3">
      <c r="P110354" s="83"/>
    </row>
    <row r="110355" spans="16:16" x14ac:dyDescent="0.3">
      <c r="P110355" s="83"/>
    </row>
    <row r="110356" spans="16:16" x14ac:dyDescent="0.3">
      <c r="P110356" s="83"/>
    </row>
    <row r="110357" spans="16:16" x14ac:dyDescent="0.3">
      <c r="P110357" s="83"/>
    </row>
    <row r="110358" spans="16:16" x14ac:dyDescent="0.3">
      <c r="P110358" s="83"/>
    </row>
    <row r="110359" spans="16:16" x14ac:dyDescent="0.3">
      <c r="P110359" s="83"/>
    </row>
    <row r="110360" spans="16:16" x14ac:dyDescent="0.3">
      <c r="P110360" s="83"/>
    </row>
    <row r="110361" spans="16:16" x14ac:dyDescent="0.3">
      <c r="P110361" s="83"/>
    </row>
    <row r="110362" spans="16:16" x14ac:dyDescent="0.3">
      <c r="P110362" s="83"/>
    </row>
    <row r="110363" spans="16:16" x14ac:dyDescent="0.3">
      <c r="P110363" s="83"/>
    </row>
    <row r="110364" spans="16:16" x14ac:dyDescent="0.3">
      <c r="P110364" s="83"/>
    </row>
    <row r="110365" spans="16:16" x14ac:dyDescent="0.3">
      <c r="P110365" s="83"/>
    </row>
    <row r="110366" spans="16:16" x14ac:dyDescent="0.3">
      <c r="P110366" s="83"/>
    </row>
    <row r="110367" spans="16:16" x14ac:dyDescent="0.3">
      <c r="P110367" s="83"/>
    </row>
    <row r="110368" spans="16:16" x14ac:dyDescent="0.3">
      <c r="P110368" s="83"/>
    </row>
    <row r="110369" spans="16:16" x14ac:dyDescent="0.3">
      <c r="P110369" s="83"/>
    </row>
    <row r="110370" spans="16:16" x14ac:dyDescent="0.3">
      <c r="P110370" s="83"/>
    </row>
    <row r="110371" spans="16:16" x14ac:dyDescent="0.3">
      <c r="P110371" s="83"/>
    </row>
    <row r="110372" spans="16:16" x14ac:dyDescent="0.3">
      <c r="P110372" s="83"/>
    </row>
    <row r="110373" spans="16:16" x14ac:dyDescent="0.3">
      <c r="P110373" s="83"/>
    </row>
    <row r="110374" spans="16:16" x14ac:dyDescent="0.3">
      <c r="P110374" s="83"/>
    </row>
    <row r="110375" spans="16:16" x14ac:dyDescent="0.3">
      <c r="P110375" s="83"/>
    </row>
    <row r="110376" spans="16:16" x14ac:dyDescent="0.3">
      <c r="P110376" s="83"/>
    </row>
    <row r="110377" spans="16:16" x14ac:dyDescent="0.3">
      <c r="P110377" s="83"/>
    </row>
    <row r="110378" spans="16:16" x14ac:dyDescent="0.3">
      <c r="P110378" s="83"/>
    </row>
    <row r="110379" spans="16:16" x14ac:dyDescent="0.3">
      <c r="P110379" s="83"/>
    </row>
    <row r="110380" spans="16:16" x14ac:dyDescent="0.3">
      <c r="P110380" s="83"/>
    </row>
    <row r="110381" spans="16:16" x14ac:dyDescent="0.3">
      <c r="P110381" s="83"/>
    </row>
    <row r="110382" spans="16:16" x14ac:dyDescent="0.3">
      <c r="P110382" s="83"/>
    </row>
    <row r="110383" spans="16:16" x14ac:dyDescent="0.3">
      <c r="P110383" s="83"/>
    </row>
    <row r="110384" spans="16:16" x14ac:dyDescent="0.3">
      <c r="P110384" s="83"/>
    </row>
    <row r="110385" spans="16:16" x14ac:dyDescent="0.3">
      <c r="P110385" s="83"/>
    </row>
    <row r="110386" spans="16:16" x14ac:dyDescent="0.3">
      <c r="P110386" s="83"/>
    </row>
    <row r="110387" spans="16:16" x14ac:dyDescent="0.3">
      <c r="P110387" s="83"/>
    </row>
    <row r="110388" spans="16:16" x14ac:dyDescent="0.3">
      <c r="P110388" s="83"/>
    </row>
    <row r="110389" spans="16:16" x14ac:dyDescent="0.3">
      <c r="P110389" s="83"/>
    </row>
    <row r="110390" spans="16:16" x14ac:dyDescent="0.3">
      <c r="P110390" s="83"/>
    </row>
    <row r="110391" spans="16:16" x14ac:dyDescent="0.3">
      <c r="P110391" s="83"/>
    </row>
    <row r="110392" spans="16:16" x14ac:dyDescent="0.3">
      <c r="P110392" s="83"/>
    </row>
    <row r="110393" spans="16:16" x14ac:dyDescent="0.3">
      <c r="P110393" s="83"/>
    </row>
    <row r="110394" spans="16:16" x14ac:dyDescent="0.3">
      <c r="P110394" s="83"/>
    </row>
    <row r="110395" spans="16:16" x14ac:dyDescent="0.3">
      <c r="P110395" s="83"/>
    </row>
    <row r="110396" spans="16:16" x14ac:dyDescent="0.3">
      <c r="P110396" s="83"/>
    </row>
    <row r="110397" spans="16:16" x14ac:dyDescent="0.3">
      <c r="P110397" s="83"/>
    </row>
    <row r="110398" spans="16:16" x14ac:dyDescent="0.3">
      <c r="P110398" s="83"/>
    </row>
    <row r="110399" spans="16:16" x14ac:dyDescent="0.3">
      <c r="P110399" s="83"/>
    </row>
    <row r="110400" spans="16:16" x14ac:dyDescent="0.3">
      <c r="P110400" s="83"/>
    </row>
    <row r="110401" spans="16:16" x14ac:dyDescent="0.3">
      <c r="P110401" s="83"/>
    </row>
    <row r="110402" spans="16:16" x14ac:dyDescent="0.3">
      <c r="P110402" s="83"/>
    </row>
    <row r="110403" spans="16:16" x14ac:dyDescent="0.3">
      <c r="P110403" s="83"/>
    </row>
    <row r="110404" spans="16:16" x14ac:dyDescent="0.3">
      <c r="P110404" s="83"/>
    </row>
    <row r="110405" spans="16:16" x14ac:dyDescent="0.3">
      <c r="P110405" s="83"/>
    </row>
    <row r="110406" spans="16:16" x14ac:dyDescent="0.3">
      <c r="P110406" s="83"/>
    </row>
    <row r="110407" spans="16:16" x14ac:dyDescent="0.3">
      <c r="P110407" s="83"/>
    </row>
    <row r="110408" spans="16:16" x14ac:dyDescent="0.3">
      <c r="P110408" s="83"/>
    </row>
    <row r="110409" spans="16:16" x14ac:dyDescent="0.3">
      <c r="P110409" s="83"/>
    </row>
    <row r="110410" spans="16:16" x14ac:dyDescent="0.3">
      <c r="P110410" s="83"/>
    </row>
    <row r="110411" spans="16:16" x14ac:dyDescent="0.3">
      <c r="P110411" s="83"/>
    </row>
    <row r="110412" spans="16:16" x14ac:dyDescent="0.3">
      <c r="P110412" s="83"/>
    </row>
    <row r="110413" spans="16:16" x14ac:dyDescent="0.3">
      <c r="P110413" s="83"/>
    </row>
    <row r="110414" spans="16:16" x14ac:dyDescent="0.3">
      <c r="P110414" s="83"/>
    </row>
    <row r="110415" spans="16:16" x14ac:dyDescent="0.3">
      <c r="P110415" s="83"/>
    </row>
    <row r="110416" spans="16:16" x14ac:dyDescent="0.3">
      <c r="P110416" s="83"/>
    </row>
    <row r="110417" spans="16:16" x14ac:dyDescent="0.3">
      <c r="P110417" s="83"/>
    </row>
    <row r="110418" spans="16:16" x14ac:dyDescent="0.3">
      <c r="P110418" s="83"/>
    </row>
    <row r="110419" spans="16:16" x14ac:dyDescent="0.3">
      <c r="P110419" s="83"/>
    </row>
    <row r="110420" spans="16:16" x14ac:dyDescent="0.3">
      <c r="P110420" s="83"/>
    </row>
    <row r="110421" spans="16:16" x14ac:dyDescent="0.3">
      <c r="P110421" s="83"/>
    </row>
    <row r="110422" spans="16:16" x14ac:dyDescent="0.3">
      <c r="P110422" s="83"/>
    </row>
    <row r="110423" spans="16:16" x14ac:dyDescent="0.3">
      <c r="P110423" s="83"/>
    </row>
    <row r="110424" spans="16:16" x14ac:dyDescent="0.3">
      <c r="P110424" s="83"/>
    </row>
    <row r="110425" spans="16:16" x14ac:dyDescent="0.3">
      <c r="P110425" s="83"/>
    </row>
    <row r="110426" spans="16:16" x14ac:dyDescent="0.3">
      <c r="P110426" s="83"/>
    </row>
    <row r="110427" spans="16:16" x14ac:dyDescent="0.3">
      <c r="P110427" s="83"/>
    </row>
    <row r="110428" spans="16:16" x14ac:dyDescent="0.3">
      <c r="P110428" s="83"/>
    </row>
    <row r="110429" spans="16:16" x14ac:dyDescent="0.3">
      <c r="P110429" s="83"/>
    </row>
    <row r="110430" spans="16:16" x14ac:dyDescent="0.3">
      <c r="P110430" s="83"/>
    </row>
    <row r="110431" spans="16:16" x14ac:dyDescent="0.3">
      <c r="P110431" s="83"/>
    </row>
    <row r="110432" spans="16:16" x14ac:dyDescent="0.3">
      <c r="P110432" s="83"/>
    </row>
    <row r="110433" spans="16:16" x14ac:dyDescent="0.3">
      <c r="P110433" s="83"/>
    </row>
    <row r="110434" spans="16:16" x14ac:dyDescent="0.3">
      <c r="P110434" s="83"/>
    </row>
    <row r="110435" spans="16:16" x14ac:dyDescent="0.3">
      <c r="P110435" s="83"/>
    </row>
    <row r="110436" spans="16:16" x14ac:dyDescent="0.3">
      <c r="P110436" s="83"/>
    </row>
    <row r="110437" spans="16:16" x14ac:dyDescent="0.3">
      <c r="P110437" s="83"/>
    </row>
    <row r="110438" spans="16:16" x14ac:dyDescent="0.3">
      <c r="P110438" s="83"/>
    </row>
    <row r="110439" spans="16:16" x14ac:dyDescent="0.3">
      <c r="P110439" s="83"/>
    </row>
    <row r="110440" spans="16:16" x14ac:dyDescent="0.3">
      <c r="P110440" s="83"/>
    </row>
    <row r="110441" spans="16:16" x14ac:dyDescent="0.3">
      <c r="P110441" s="83"/>
    </row>
    <row r="110442" spans="16:16" x14ac:dyDescent="0.3">
      <c r="P110442" s="83"/>
    </row>
    <row r="110443" spans="16:16" x14ac:dyDescent="0.3">
      <c r="P110443" s="83"/>
    </row>
    <row r="110444" spans="16:16" x14ac:dyDescent="0.3">
      <c r="P110444" s="83"/>
    </row>
    <row r="110445" spans="16:16" x14ac:dyDescent="0.3">
      <c r="P110445" s="83"/>
    </row>
    <row r="110446" spans="16:16" x14ac:dyDescent="0.3">
      <c r="P110446" s="83"/>
    </row>
    <row r="110447" spans="16:16" x14ac:dyDescent="0.3">
      <c r="P110447" s="83"/>
    </row>
    <row r="110448" spans="16:16" x14ac:dyDescent="0.3">
      <c r="P110448" s="83"/>
    </row>
    <row r="110449" spans="16:16" x14ac:dyDescent="0.3">
      <c r="P110449" s="83"/>
    </row>
    <row r="110450" spans="16:16" x14ac:dyDescent="0.3">
      <c r="P110450" s="83"/>
    </row>
    <row r="110451" spans="16:16" x14ac:dyDescent="0.3">
      <c r="P110451" s="83"/>
    </row>
    <row r="110452" spans="16:16" x14ac:dyDescent="0.3">
      <c r="P110452" s="83"/>
    </row>
    <row r="110453" spans="16:16" x14ac:dyDescent="0.3">
      <c r="P110453" s="83"/>
    </row>
    <row r="110454" spans="16:16" x14ac:dyDescent="0.3">
      <c r="P110454" s="83"/>
    </row>
    <row r="110455" spans="16:16" x14ac:dyDescent="0.3">
      <c r="P110455" s="83"/>
    </row>
    <row r="110456" spans="16:16" x14ac:dyDescent="0.3">
      <c r="P110456" s="83"/>
    </row>
    <row r="110457" spans="16:16" x14ac:dyDescent="0.3">
      <c r="P110457" s="83"/>
    </row>
    <row r="110458" spans="16:16" x14ac:dyDescent="0.3">
      <c r="P110458" s="83"/>
    </row>
    <row r="110459" spans="16:16" x14ac:dyDescent="0.3">
      <c r="P110459" s="83"/>
    </row>
    <row r="110460" spans="16:16" x14ac:dyDescent="0.3">
      <c r="P110460" s="83"/>
    </row>
    <row r="110461" spans="16:16" x14ac:dyDescent="0.3">
      <c r="P110461" s="83"/>
    </row>
    <row r="110462" spans="16:16" x14ac:dyDescent="0.3">
      <c r="P110462" s="83"/>
    </row>
    <row r="110463" spans="16:16" x14ac:dyDescent="0.3">
      <c r="P110463" s="83"/>
    </row>
    <row r="110464" spans="16:16" x14ac:dyDescent="0.3">
      <c r="P110464" s="83"/>
    </row>
    <row r="110465" spans="16:16" x14ac:dyDescent="0.3">
      <c r="P110465" s="83"/>
    </row>
    <row r="110466" spans="16:16" x14ac:dyDescent="0.3">
      <c r="P110466" s="83"/>
    </row>
    <row r="110467" spans="16:16" x14ac:dyDescent="0.3">
      <c r="P110467" s="83"/>
    </row>
    <row r="110468" spans="16:16" x14ac:dyDescent="0.3">
      <c r="P110468" s="83"/>
    </row>
    <row r="110469" spans="16:16" x14ac:dyDescent="0.3">
      <c r="P110469" s="83"/>
    </row>
    <row r="110470" spans="16:16" x14ac:dyDescent="0.3">
      <c r="P110470" s="83"/>
    </row>
    <row r="110471" spans="16:16" x14ac:dyDescent="0.3">
      <c r="P110471" s="83"/>
    </row>
    <row r="110472" spans="16:16" x14ac:dyDescent="0.3">
      <c r="P110472" s="83"/>
    </row>
    <row r="110473" spans="16:16" x14ac:dyDescent="0.3">
      <c r="P110473" s="83"/>
    </row>
    <row r="110474" spans="16:16" x14ac:dyDescent="0.3">
      <c r="P110474" s="83"/>
    </row>
    <row r="110475" spans="16:16" x14ac:dyDescent="0.3">
      <c r="P110475" s="83"/>
    </row>
    <row r="110476" spans="16:16" x14ac:dyDescent="0.3">
      <c r="P110476" s="83"/>
    </row>
    <row r="110477" spans="16:16" x14ac:dyDescent="0.3">
      <c r="P110477" s="83"/>
    </row>
    <row r="110478" spans="16:16" x14ac:dyDescent="0.3">
      <c r="P110478" s="83"/>
    </row>
    <row r="110479" spans="16:16" x14ac:dyDescent="0.3">
      <c r="P110479" s="83"/>
    </row>
    <row r="110480" spans="16:16" x14ac:dyDescent="0.3">
      <c r="P110480" s="83"/>
    </row>
    <row r="110481" spans="16:16" x14ac:dyDescent="0.3">
      <c r="P110481" s="83"/>
    </row>
    <row r="110482" spans="16:16" x14ac:dyDescent="0.3">
      <c r="P110482" s="83"/>
    </row>
    <row r="110483" spans="16:16" x14ac:dyDescent="0.3">
      <c r="P110483" s="83"/>
    </row>
    <row r="110484" spans="16:16" x14ac:dyDescent="0.3">
      <c r="P110484" s="83"/>
    </row>
    <row r="110485" spans="16:16" x14ac:dyDescent="0.3">
      <c r="P110485" s="83"/>
    </row>
    <row r="110486" spans="16:16" x14ac:dyDescent="0.3">
      <c r="P110486" s="83"/>
    </row>
    <row r="110487" spans="16:16" x14ac:dyDescent="0.3">
      <c r="P110487" s="83"/>
    </row>
    <row r="110488" spans="16:16" x14ac:dyDescent="0.3">
      <c r="P110488" s="83"/>
    </row>
    <row r="110489" spans="16:16" x14ac:dyDescent="0.3">
      <c r="P110489" s="83"/>
    </row>
    <row r="110490" spans="16:16" x14ac:dyDescent="0.3">
      <c r="P110490" s="83"/>
    </row>
    <row r="110491" spans="16:16" x14ac:dyDescent="0.3">
      <c r="P110491" s="83"/>
    </row>
    <row r="110492" spans="16:16" x14ac:dyDescent="0.3">
      <c r="P110492" s="83"/>
    </row>
    <row r="110493" spans="16:16" x14ac:dyDescent="0.3">
      <c r="P110493" s="83"/>
    </row>
    <row r="110494" spans="16:16" x14ac:dyDescent="0.3">
      <c r="P110494" s="83"/>
    </row>
    <row r="110495" spans="16:16" x14ac:dyDescent="0.3">
      <c r="P110495" s="83"/>
    </row>
    <row r="110496" spans="16:16" x14ac:dyDescent="0.3">
      <c r="P110496" s="83"/>
    </row>
    <row r="110497" spans="16:16" x14ac:dyDescent="0.3">
      <c r="P110497" s="83"/>
    </row>
    <row r="110498" spans="16:16" x14ac:dyDescent="0.3">
      <c r="P110498" s="83"/>
    </row>
    <row r="110499" spans="16:16" x14ac:dyDescent="0.3">
      <c r="P110499" s="83"/>
    </row>
    <row r="110500" spans="16:16" x14ac:dyDescent="0.3">
      <c r="P110500" s="83"/>
    </row>
    <row r="110501" spans="16:16" x14ac:dyDescent="0.3">
      <c r="P110501" s="83"/>
    </row>
    <row r="110502" spans="16:16" x14ac:dyDescent="0.3">
      <c r="P110502" s="83"/>
    </row>
    <row r="110503" spans="16:16" x14ac:dyDescent="0.3">
      <c r="P110503" s="83"/>
    </row>
    <row r="110504" spans="16:16" x14ac:dyDescent="0.3">
      <c r="P110504" s="83"/>
    </row>
    <row r="110505" spans="16:16" x14ac:dyDescent="0.3">
      <c r="P110505" s="83"/>
    </row>
    <row r="110506" spans="16:16" x14ac:dyDescent="0.3">
      <c r="P110506" s="83"/>
    </row>
    <row r="110507" spans="16:16" x14ac:dyDescent="0.3">
      <c r="P110507" s="83"/>
    </row>
    <row r="110508" spans="16:16" x14ac:dyDescent="0.3">
      <c r="P110508" s="83"/>
    </row>
    <row r="110509" spans="16:16" x14ac:dyDescent="0.3">
      <c r="P110509" s="83"/>
    </row>
    <row r="110510" spans="16:16" x14ac:dyDescent="0.3">
      <c r="P110510" s="83"/>
    </row>
    <row r="110511" spans="16:16" x14ac:dyDescent="0.3">
      <c r="P110511" s="83"/>
    </row>
    <row r="110512" spans="16:16" x14ac:dyDescent="0.3">
      <c r="P110512" s="83"/>
    </row>
    <row r="110513" spans="16:16" x14ac:dyDescent="0.3">
      <c r="P110513" s="83"/>
    </row>
    <row r="110514" spans="16:16" x14ac:dyDescent="0.3">
      <c r="P110514" s="83"/>
    </row>
    <row r="110515" spans="16:16" x14ac:dyDescent="0.3">
      <c r="P110515" s="83"/>
    </row>
    <row r="110516" spans="16:16" x14ac:dyDescent="0.3">
      <c r="P110516" s="83"/>
    </row>
    <row r="110517" spans="16:16" x14ac:dyDescent="0.3">
      <c r="P110517" s="83"/>
    </row>
    <row r="110518" spans="16:16" x14ac:dyDescent="0.3">
      <c r="P110518" s="83"/>
    </row>
    <row r="110519" spans="16:16" x14ac:dyDescent="0.3">
      <c r="P110519" s="83"/>
    </row>
    <row r="110520" spans="16:16" x14ac:dyDescent="0.3">
      <c r="P110520" s="83"/>
    </row>
    <row r="110521" spans="16:16" x14ac:dyDescent="0.3">
      <c r="P110521" s="83"/>
    </row>
    <row r="110522" spans="16:16" x14ac:dyDescent="0.3">
      <c r="P110522" s="83"/>
    </row>
    <row r="110523" spans="16:16" x14ac:dyDescent="0.3">
      <c r="P110523" s="83"/>
    </row>
    <row r="110524" spans="16:16" x14ac:dyDescent="0.3">
      <c r="P110524" s="83"/>
    </row>
    <row r="110525" spans="16:16" x14ac:dyDescent="0.3">
      <c r="P110525" s="83"/>
    </row>
    <row r="110526" spans="16:16" x14ac:dyDescent="0.3">
      <c r="P110526" s="83"/>
    </row>
    <row r="110527" spans="16:16" x14ac:dyDescent="0.3">
      <c r="P110527" s="83"/>
    </row>
    <row r="110528" spans="16:16" x14ac:dyDescent="0.3">
      <c r="P110528" s="83"/>
    </row>
    <row r="110529" spans="16:16" x14ac:dyDescent="0.3">
      <c r="P110529" s="83"/>
    </row>
    <row r="110530" spans="16:16" x14ac:dyDescent="0.3">
      <c r="P110530" s="83"/>
    </row>
    <row r="110531" spans="16:16" x14ac:dyDescent="0.3">
      <c r="P110531" s="83"/>
    </row>
    <row r="110532" spans="16:16" x14ac:dyDescent="0.3">
      <c r="P110532" s="83"/>
    </row>
    <row r="110533" spans="16:16" x14ac:dyDescent="0.3">
      <c r="P110533" s="83"/>
    </row>
    <row r="110534" spans="16:16" x14ac:dyDescent="0.3">
      <c r="P110534" s="83"/>
    </row>
    <row r="110535" spans="16:16" x14ac:dyDescent="0.3">
      <c r="P110535" s="83"/>
    </row>
    <row r="110536" spans="16:16" x14ac:dyDescent="0.3">
      <c r="P110536" s="83"/>
    </row>
    <row r="110537" spans="16:16" x14ac:dyDescent="0.3">
      <c r="P110537" s="83"/>
    </row>
    <row r="110538" spans="16:16" x14ac:dyDescent="0.3">
      <c r="P110538" s="83"/>
    </row>
    <row r="110539" spans="16:16" x14ac:dyDescent="0.3">
      <c r="P110539" s="83"/>
    </row>
    <row r="110540" spans="16:16" x14ac:dyDescent="0.3">
      <c r="P110540" s="83"/>
    </row>
    <row r="110541" spans="16:16" x14ac:dyDescent="0.3">
      <c r="P110541" s="83"/>
    </row>
    <row r="110542" spans="16:16" x14ac:dyDescent="0.3">
      <c r="P110542" s="83"/>
    </row>
    <row r="110543" spans="16:16" x14ac:dyDescent="0.3">
      <c r="P110543" s="83"/>
    </row>
    <row r="110544" spans="16:16" x14ac:dyDescent="0.3">
      <c r="P110544" s="83"/>
    </row>
    <row r="110545" spans="16:16" x14ac:dyDescent="0.3">
      <c r="P110545" s="83"/>
    </row>
    <row r="110546" spans="16:16" x14ac:dyDescent="0.3">
      <c r="P110546" s="83"/>
    </row>
    <row r="110547" spans="16:16" x14ac:dyDescent="0.3">
      <c r="P110547" s="83"/>
    </row>
    <row r="110548" spans="16:16" x14ac:dyDescent="0.3">
      <c r="P110548" s="83"/>
    </row>
    <row r="110549" spans="16:16" x14ac:dyDescent="0.3">
      <c r="P110549" s="83"/>
    </row>
    <row r="110550" spans="16:16" x14ac:dyDescent="0.3">
      <c r="P110550" s="83"/>
    </row>
    <row r="110551" spans="16:16" x14ac:dyDescent="0.3">
      <c r="P110551" s="83"/>
    </row>
    <row r="110552" spans="16:16" x14ac:dyDescent="0.3">
      <c r="P110552" s="83"/>
    </row>
    <row r="110553" spans="16:16" x14ac:dyDescent="0.3">
      <c r="P110553" s="83"/>
    </row>
    <row r="110554" spans="16:16" x14ac:dyDescent="0.3">
      <c r="P110554" s="83"/>
    </row>
    <row r="110555" spans="16:16" x14ac:dyDescent="0.3">
      <c r="P110555" s="83"/>
    </row>
    <row r="110556" spans="16:16" x14ac:dyDescent="0.3">
      <c r="P110556" s="83"/>
    </row>
    <row r="110557" spans="16:16" x14ac:dyDescent="0.3">
      <c r="P110557" s="83"/>
    </row>
    <row r="110558" spans="16:16" x14ac:dyDescent="0.3">
      <c r="P110558" s="83"/>
    </row>
    <row r="110559" spans="16:16" x14ac:dyDescent="0.3">
      <c r="P110559" s="83"/>
    </row>
    <row r="110560" spans="16:16" x14ac:dyDescent="0.3">
      <c r="P110560" s="83"/>
    </row>
    <row r="110561" spans="16:16" x14ac:dyDescent="0.3">
      <c r="P110561" s="83"/>
    </row>
    <row r="110562" spans="16:16" x14ac:dyDescent="0.3">
      <c r="P110562" s="83"/>
    </row>
    <row r="110563" spans="16:16" x14ac:dyDescent="0.3">
      <c r="P110563" s="83"/>
    </row>
    <row r="110564" spans="16:16" x14ac:dyDescent="0.3">
      <c r="P110564" s="83"/>
    </row>
    <row r="110565" spans="16:16" x14ac:dyDescent="0.3">
      <c r="P110565" s="83"/>
    </row>
    <row r="110566" spans="16:16" x14ac:dyDescent="0.3">
      <c r="P110566" s="83"/>
    </row>
    <row r="110567" spans="16:16" x14ac:dyDescent="0.3">
      <c r="P110567" s="83"/>
    </row>
    <row r="110568" spans="16:16" x14ac:dyDescent="0.3">
      <c r="P110568" s="83"/>
    </row>
    <row r="110569" spans="16:16" x14ac:dyDescent="0.3">
      <c r="P110569" s="83"/>
    </row>
    <row r="110570" spans="16:16" x14ac:dyDescent="0.3">
      <c r="P110570" s="83"/>
    </row>
    <row r="110571" spans="16:16" x14ac:dyDescent="0.3">
      <c r="P110571" s="83"/>
    </row>
    <row r="110572" spans="16:16" x14ac:dyDescent="0.3">
      <c r="P110572" s="83"/>
    </row>
    <row r="110573" spans="16:16" x14ac:dyDescent="0.3">
      <c r="P110573" s="83"/>
    </row>
    <row r="110574" spans="16:16" x14ac:dyDescent="0.3">
      <c r="P110574" s="83"/>
    </row>
    <row r="110575" spans="16:16" x14ac:dyDescent="0.3">
      <c r="P110575" s="83"/>
    </row>
    <row r="110576" spans="16:16" x14ac:dyDescent="0.3">
      <c r="P110576" s="83"/>
    </row>
    <row r="110577" spans="16:16" x14ac:dyDescent="0.3">
      <c r="P110577" s="83"/>
    </row>
    <row r="110578" spans="16:16" x14ac:dyDescent="0.3">
      <c r="P110578" s="83"/>
    </row>
    <row r="110579" spans="16:16" x14ac:dyDescent="0.3">
      <c r="P110579" s="83"/>
    </row>
    <row r="110580" spans="16:16" x14ac:dyDescent="0.3">
      <c r="P110580" s="83"/>
    </row>
    <row r="110581" spans="16:16" x14ac:dyDescent="0.3">
      <c r="P110581" s="83"/>
    </row>
    <row r="110582" spans="16:16" x14ac:dyDescent="0.3">
      <c r="P110582" s="83"/>
    </row>
    <row r="110583" spans="16:16" x14ac:dyDescent="0.3">
      <c r="P110583" s="83"/>
    </row>
    <row r="110584" spans="16:16" x14ac:dyDescent="0.3">
      <c r="P110584" s="83"/>
    </row>
    <row r="110585" spans="16:16" x14ac:dyDescent="0.3">
      <c r="P110585" s="83"/>
    </row>
    <row r="110586" spans="16:16" x14ac:dyDescent="0.3">
      <c r="P110586" s="83"/>
    </row>
    <row r="110587" spans="16:16" x14ac:dyDescent="0.3">
      <c r="P110587" s="83"/>
    </row>
    <row r="110588" spans="16:16" x14ac:dyDescent="0.3">
      <c r="P110588" s="83"/>
    </row>
    <row r="110589" spans="16:16" x14ac:dyDescent="0.3">
      <c r="P110589" s="83"/>
    </row>
    <row r="110590" spans="16:16" x14ac:dyDescent="0.3">
      <c r="P110590" s="83"/>
    </row>
    <row r="110591" spans="16:16" x14ac:dyDescent="0.3">
      <c r="P110591" s="83"/>
    </row>
    <row r="110592" spans="16:16" x14ac:dyDescent="0.3">
      <c r="P110592" s="83"/>
    </row>
    <row r="110593" spans="16:16" x14ac:dyDescent="0.3">
      <c r="P110593" s="83"/>
    </row>
    <row r="110594" spans="16:16" x14ac:dyDescent="0.3">
      <c r="P110594" s="83"/>
    </row>
    <row r="110595" spans="16:16" x14ac:dyDescent="0.3">
      <c r="P110595" s="83"/>
    </row>
    <row r="110596" spans="16:16" x14ac:dyDescent="0.3">
      <c r="P110596" s="83"/>
    </row>
    <row r="110597" spans="16:16" x14ac:dyDescent="0.3">
      <c r="P110597" s="83"/>
    </row>
    <row r="110598" spans="16:16" x14ac:dyDescent="0.3">
      <c r="P110598" s="83"/>
    </row>
    <row r="110599" spans="16:16" x14ac:dyDescent="0.3">
      <c r="P110599" s="83"/>
    </row>
    <row r="110600" spans="16:16" x14ac:dyDescent="0.3">
      <c r="P110600" s="83"/>
    </row>
    <row r="110601" spans="16:16" x14ac:dyDescent="0.3">
      <c r="P110601" s="83"/>
    </row>
    <row r="110602" spans="16:16" x14ac:dyDescent="0.3">
      <c r="P110602" s="83"/>
    </row>
    <row r="110603" spans="16:16" x14ac:dyDescent="0.3">
      <c r="P110603" s="83"/>
    </row>
    <row r="110604" spans="16:16" x14ac:dyDescent="0.3">
      <c r="P110604" s="83"/>
    </row>
    <row r="110605" spans="16:16" x14ac:dyDescent="0.3">
      <c r="P110605" s="83"/>
    </row>
    <row r="110606" spans="16:16" x14ac:dyDescent="0.3">
      <c r="P110606" s="83"/>
    </row>
    <row r="110607" spans="16:16" x14ac:dyDescent="0.3">
      <c r="P110607" s="83"/>
    </row>
    <row r="110608" spans="16:16" x14ac:dyDescent="0.3">
      <c r="P110608" s="83"/>
    </row>
    <row r="110609" spans="16:16" x14ac:dyDescent="0.3">
      <c r="P110609" s="83"/>
    </row>
    <row r="110610" spans="16:16" x14ac:dyDescent="0.3">
      <c r="P110610" s="83"/>
    </row>
    <row r="110611" spans="16:16" x14ac:dyDescent="0.3">
      <c r="P110611" s="83"/>
    </row>
    <row r="110612" spans="16:16" x14ac:dyDescent="0.3">
      <c r="P110612" s="83"/>
    </row>
    <row r="110613" spans="16:16" x14ac:dyDescent="0.3">
      <c r="P110613" s="83"/>
    </row>
    <row r="110614" spans="16:16" x14ac:dyDescent="0.3">
      <c r="P110614" s="83"/>
    </row>
    <row r="110615" spans="16:16" x14ac:dyDescent="0.3">
      <c r="P110615" s="83"/>
    </row>
    <row r="110616" spans="16:16" x14ac:dyDescent="0.3">
      <c r="P110616" s="83"/>
    </row>
    <row r="110617" spans="16:16" x14ac:dyDescent="0.3">
      <c r="P110617" s="83"/>
    </row>
    <row r="110618" spans="16:16" x14ac:dyDescent="0.3">
      <c r="P110618" s="83"/>
    </row>
    <row r="110619" spans="16:16" x14ac:dyDescent="0.3">
      <c r="P110619" s="83"/>
    </row>
    <row r="110620" spans="16:16" x14ac:dyDescent="0.3">
      <c r="P110620" s="83"/>
    </row>
    <row r="110621" spans="16:16" x14ac:dyDescent="0.3">
      <c r="P110621" s="83"/>
    </row>
    <row r="110622" spans="16:16" x14ac:dyDescent="0.3">
      <c r="P110622" s="83"/>
    </row>
    <row r="110623" spans="16:16" x14ac:dyDescent="0.3">
      <c r="P110623" s="83"/>
    </row>
    <row r="110624" spans="16:16" x14ac:dyDescent="0.3">
      <c r="P110624" s="83"/>
    </row>
    <row r="110625" spans="16:16" x14ac:dyDescent="0.3">
      <c r="P110625" s="83"/>
    </row>
    <row r="110626" spans="16:16" x14ac:dyDescent="0.3">
      <c r="P110626" s="83"/>
    </row>
    <row r="110627" spans="16:16" x14ac:dyDescent="0.3">
      <c r="P110627" s="83"/>
    </row>
    <row r="110628" spans="16:16" x14ac:dyDescent="0.3">
      <c r="P110628" s="83"/>
    </row>
    <row r="110629" spans="16:16" x14ac:dyDescent="0.3">
      <c r="P110629" s="83"/>
    </row>
    <row r="110630" spans="16:16" x14ac:dyDescent="0.3">
      <c r="P110630" s="83"/>
    </row>
    <row r="110631" spans="16:16" x14ac:dyDescent="0.3">
      <c r="P110631" s="83"/>
    </row>
    <row r="110632" spans="16:16" x14ac:dyDescent="0.3">
      <c r="P110632" s="83"/>
    </row>
    <row r="110633" spans="16:16" x14ac:dyDescent="0.3">
      <c r="P110633" s="83"/>
    </row>
    <row r="110634" spans="16:16" x14ac:dyDescent="0.3">
      <c r="P110634" s="83"/>
    </row>
    <row r="110635" spans="16:16" x14ac:dyDescent="0.3">
      <c r="P110635" s="83"/>
    </row>
    <row r="110636" spans="16:16" x14ac:dyDescent="0.3">
      <c r="P110636" s="83"/>
    </row>
    <row r="110637" spans="16:16" x14ac:dyDescent="0.3">
      <c r="P110637" s="83"/>
    </row>
    <row r="110638" spans="16:16" x14ac:dyDescent="0.3">
      <c r="P110638" s="83"/>
    </row>
    <row r="110639" spans="16:16" x14ac:dyDescent="0.3">
      <c r="P110639" s="83"/>
    </row>
    <row r="110640" spans="16:16" x14ac:dyDescent="0.3">
      <c r="P110640" s="83"/>
    </row>
    <row r="110641" spans="16:16" x14ac:dyDescent="0.3">
      <c r="P110641" s="83"/>
    </row>
    <row r="110642" spans="16:16" x14ac:dyDescent="0.3">
      <c r="P110642" s="83"/>
    </row>
    <row r="110643" spans="16:16" x14ac:dyDescent="0.3">
      <c r="P110643" s="83"/>
    </row>
    <row r="110644" spans="16:16" x14ac:dyDescent="0.3">
      <c r="P110644" s="83"/>
    </row>
    <row r="110645" spans="16:16" x14ac:dyDescent="0.3">
      <c r="P110645" s="83"/>
    </row>
    <row r="110646" spans="16:16" x14ac:dyDescent="0.3">
      <c r="P110646" s="83"/>
    </row>
    <row r="110647" spans="16:16" x14ac:dyDescent="0.3">
      <c r="P110647" s="83"/>
    </row>
    <row r="110648" spans="16:16" x14ac:dyDescent="0.3">
      <c r="P110648" s="83"/>
    </row>
    <row r="110649" spans="16:16" x14ac:dyDescent="0.3">
      <c r="P110649" s="83"/>
    </row>
    <row r="110650" spans="16:16" x14ac:dyDescent="0.3">
      <c r="P110650" s="83"/>
    </row>
    <row r="110651" spans="16:16" x14ac:dyDescent="0.3">
      <c r="P110651" s="83"/>
    </row>
    <row r="110652" spans="16:16" x14ac:dyDescent="0.3">
      <c r="P110652" s="83"/>
    </row>
    <row r="110653" spans="16:16" x14ac:dyDescent="0.3">
      <c r="P110653" s="83"/>
    </row>
    <row r="110654" spans="16:16" x14ac:dyDescent="0.3">
      <c r="P110654" s="83"/>
    </row>
    <row r="110655" spans="16:16" x14ac:dyDescent="0.3">
      <c r="P110655" s="83"/>
    </row>
    <row r="110656" spans="16:16" x14ac:dyDescent="0.3">
      <c r="P110656" s="83"/>
    </row>
    <row r="110657" spans="16:16" x14ac:dyDescent="0.3">
      <c r="P110657" s="83"/>
    </row>
    <row r="110658" spans="16:16" x14ac:dyDescent="0.3">
      <c r="P110658" s="83"/>
    </row>
    <row r="110659" spans="16:16" x14ac:dyDescent="0.3">
      <c r="P110659" s="83"/>
    </row>
    <row r="110660" spans="16:16" x14ac:dyDescent="0.3">
      <c r="P110660" s="83"/>
    </row>
    <row r="110661" spans="16:16" x14ac:dyDescent="0.3">
      <c r="P110661" s="83"/>
    </row>
    <row r="110662" spans="16:16" x14ac:dyDescent="0.3">
      <c r="P110662" s="83"/>
    </row>
    <row r="110663" spans="16:16" x14ac:dyDescent="0.3">
      <c r="P110663" s="83"/>
    </row>
    <row r="110664" spans="16:16" x14ac:dyDescent="0.3">
      <c r="P110664" s="83"/>
    </row>
    <row r="110665" spans="16:16" x14ac:dyDescent="0.3">
      <c r="P110665" s="83"/>
    </row>
    <row r="110666" spans="16:16" x14ac:dyDescent="0.3">
      <c r="P110666" s="83"/>
    </row>
    <row r="110667" spans="16:16" x14ac:dyDescent="0.3">
      <c r="P110667" s="83"/>
    </row>
    <row r="110668" spans="16:16" x14ac:dyDescent="0.3">
      <c r="P110668" s="83"/>
    </row>
    <row r="110669" spans="16:16" x14ac:dyDescent="0.3">
      <c r="P110669" s="83"/>
    </row>
    <row r="110670" spans="16:16" x14ac:dyDescent="0.3">
      <c r="P110670" s="83"/>
    </row>
    <row r="110671" spans="16:16" x14ac:dyDescent="0.3">
      <c r="P110671" s="83"/>
    </row>
    <row r="110672" spans="16:16" x14ac:dyDescent="0.3">
      <c r="P110672" s="83"/>
    </row>
    <row r="110673" spans="16:16" x14ac:dyDescent="0.3">
      <c r="P110673" s="83"/>
    </row>
    <row r="110674" spans="16:16" x14ac:dyDescent="0.3">
      <c r="P110674" s="83"/>
    </row>
    <row r="110675" spans="16:16" x14ac:dyDescent="0.3">
      <c r="P110675" s="83"/>
    </row>
    <row r="110676" spans="16:16" x14ac:dyDescent="0.3">
      <c r="P110676" s="83"/>
    </row>
    <row r="110677" spans="16:16" x14ac:dyDescent="0.3">
      <c r="P110677" s="83"/>
    </row>
    <row r="110678" spans="16:16" x14ac:dyDescent="0.3">
      <c r="P110678" s="83"/>
    </row>
    <row r="110679" spans="16:16" x14ac:dyDescent="0.3">
      <c r="P110679" s="83"/>
    </row>
    <row r="110680" spans="16:16" x14ac:dyDescent="0.3">
      <c r="P110680" s="83"/>
    </row>
    <row r="110681" spans="16:16" x14ac:dyDescent="0.3">
      <c r="P110681" s="83"/>
    </row>
    <row r="110682" spans="16:16" x14ac:dyDescent="0.3">
      <c r="P110682" s="83"/>
    </row>
    <row r="110683" spans="16:16" x14ac:dyDescent="0.3">
      <c r="P110683" s="83"/>
    </row>
    <row r="110684" spans="16:16" x14ac:dyDescent="0.3">
      <c r="P110684" s="83"/>
    </row>
    <row r="110685" spans="16:16" x14ac:dyDescent="0.3">
      <c r="P110685" s="83"/>
    </row>
    <row r="110686" spans="16:16" x14ac:dyDescent="0.3">
      <c r="P110686" s="83"/>
    </row>
    <row r="110687" spans="16:16" x14ac:dyDescent="0.3">
      <c r="P110687" s="83"/>
    </row>
    <row r="110688" spans="16:16" x14ac:dyDescent="0.3">
      <c r="P110688" s="83"/>
    </row>
    <row r="110689" spans="16:16" x14ac:dyDescent="0.3">
      <c r="P110689" s="83"/>
    </row>
    <row r="110690" spans="16:16" x14ac:dyDescent="0.3">
      <c r="P110690" s="83"/>
    </row>
    <row r="110691" spans="16:16" x14ac:dyDescent="0.3">
      <c r="P110691" s="83"/>
    </row>
    <row r="110692" spans="16:16" x14ac:dyDescent="0.3">
      <c r="P110692" s="83"/>
    </row>
    <row r="110693" spans="16:16" x14ac:dyDescent="0.3">
      <c r="P110693" s="83"/>
    </row>
    <row r="110694" spans="16:16" x14ac:dyDescent="0.3">
      <c r="P110694" s="83"/>
    </row>
    <row r="110695" spans="16:16" x14ac:dyDescent="0.3">
      <c r="P110695" s="83"/>
    </row>
    <row r="110696" spans="16:16" x14ac:dyDescent="0.3">
      <c r="P110696" s="83"/>
    </row>
    <row r="110697" spans="16:16" x14ac:dyDescent="0.3">
      <c r="P110697" s="83"/>
    </row>
    <row r="110698" spans="16:16" x14ac:dyDescent="0.3">
      <c r="P110698" s="83"/>
    </row>
    <row r="110699" spans="16:16" x14ac:dyDescent="0.3">
      <c r="P110699" s="83"/>
    </row>
    <row r="110700" spans="16:16" x14ac:dyDescent="0.3">
      <c r="P110700" s="83"/>
    </row>
    <row r="110701" spans="16:16" x14ac:dyDescent="0.3">
      <c r="P110701" s="83"/>
    </row>
    <row r="110702" spans="16:16" x14ac:dyDescent="0.3">
      <c r="P110702" s="83"/>
    </row>
    <row r="110703" spans="16:16" x14ac:dyDescent="0.3">
      <c r="P110703" s="83"/>
    </row>
    <row r="110704" spans="16:16" x14ac:dyDescent="0.3">
      <c r="P110704" s="83"/>
    </row>
    <row r="110705" spans="16:16" x14ac:dyDescent="0.3">
      <c r="P110705" s="83"/>
    </row>
    <row r="110706" spans="16:16" x14ac:dyDescent="0.3">
      <c r="P110706" s="83"/>
    </row>
    <row r="110707" spans="16:16" x14ac:dyDescent="0.3">
      <c r="P110707" s="83"/>
    </row>
    <row r="110708" spans="16:16" x14ac:dyDescent="0.3">
      <c r="P110708" s="83"/>
    </row>
    <row r="110709" spans="16:16" x14ac:dyDescent="0.3">
      <c r="P110709" s="83"/>
    </row>
    <row r="110710" spans="16:16" x14ac:dyDescent="0.3">
      <c r="P110710" s="83"/>
    </row>
    <row r="110711" spans="16:16" x14ac:dyDescent="0.3">
      <c r="P110711" s="83"/>
    </row>
    <row r="110712" spans="16:16" x14ac:dyDescent="0.3">
      <c r="P110712" s="83"/>
    </row>
    <row r="110713" spans="16:16" x14ac:dyDescent="0.3">
      <c r="P110713" s="83"/>
    </row>
    <row r="110714" spans="16:16" x14ac:dyDescent="0.3">
      <c r="P110714" s="83"/>
    </row>
    <row r="110715" spans="16:16" x14ac:dyDescent="0.3">
      <c r="P110715" s="83"/>
    </row>
    <row r="110716" spans="16:16" x14ac:dyDescent="0.3">
      <c r="P110716" s="83"/>
    </row>
    <row r="110717" spans="16:16" x14ac:dyDescent="0.3">
      <c r="P110717" s="83"/>
    </row>
    <row r="110718" spans="16:16" x14ac:dyDescent="0.3">
      <c r="P110718" s="83"/>
    </row>
    <row r="110719" spans="16:16" x14ac:dyDescent="0.3">
      <c r="P110719" s="83"/>
    </row>
    <row r="110720" spans="16:16" x14ac:dyDescent="0.3">
      <c r="P110720" s="83"/>
    </row>
    <row r="110721" spans="16:16" x14ac:dyDescent="0.3">
      <c r="P110721" s="83"/>
    </row>
    <row r="110722" spans="16:16" x14ac:dyDescent="0.3">
      <c r="P110722" s="83"/>
    </row>
    <row r="110723" spans="16:16" x14ac:dyDescent="0.3">
      <c r="P110723" s="83"/>
    </row>
    <row r="110724" spans="16:16" x14ac:dyDescent="0.3">
      <c r="P110724" s="83"/>
    </row>
    <row r="110725" spans="16:16" x14ac:dyDescent="0.3">
      <c r="P110725" s="83"/>
    </row>
    <row r="110726" spans="16:16" x14ac:dyDescent="0.3">
      <c r="P110726" s="83"/>
    </row>
    <row r="110727" spans="16:16" x14ac:dyDescent="0.3">
      <c r="P110727" s="83"/>
    </row>
    <row r="110728" spans="16:16" x14ac:dyDescent="0.3">
      <c r="P110728" s="83"/>
    </row>
    <row r="110729" spans="16:16" x14ac:dyDescent="0.3">
      <c r="P110729" s="83"/>
    </row>
    <row r="110730" spans="16:16" x14ac:dyDescent="0.3">
      <c r="P110730" s="83"/>
    </row>
    <row r="110731" spans="16:16" x14ac:dyDescent="0.3">
      <c r="P110731" s="83"/>
    </row>
    <row r="110732" spans="16:16" x14ac:dyDescent="0.3">
      <c r="P110732" s="83"/>
    </row>
    <row r="110733" spans="16:16" x14ac:dyDescent="0.3">
      <c r="P110733" s="83"/>
    </row>
    <row r="110734" spans="16:16" x14ac:dyDescent="0.3">
      <c r="P110734" s="83"/>
    </row>
    <row r="110735" spans="16:16" x14ac:dyDescent="0.3">
      <c r="P110735" s="83"/>
    </row>
    <row r="110736" spans="16:16" x14ac:dyDescent="0.3">
      <c r="P110736" s="83"/>
    </row>
    <row r="110737" spans="16:16" x14ac:dyDescent="0.3">
      <c r="P110737" s="83"/>
    </row>
    <row r="110738" spans="16:16" x14ac:dyDescent="0.3">
      <c r="P110738" s="83"/>
    </row>
    <row r="110739" spans="16:16" x14ac:dyDescent="0.3">
      <c r="P110739" s="83"/>
    </row>
    <row r="110740" spans="16:16" x14ac:dyDescent="0.3">
      <c r="P110740" s="83"/>
    </row>
    <row r="110741" spans="16:16" x14ac:dyDescent="0.3">
      <c r="P110741" s="83"/>
    </row>
    <row r="110742" spans="16:16" x14ac:dyDescent="0.3">
      <c r="P110742" s="83"/>
    </row>
    <row r="110743" spans="16:16" x14ac:dyDescent="0.3">
      <c r="P110743" s="83"/>
    </row>
    <row r="110744" spans="16:16" x14ac:dyDescent="0.3">
      <c r="P110744" s="83"/>
    </row>
    <row r="110745" spans="16:16" x14ac:dyDescent="0.3">
      <c r="P110745" s="83"/>
    </row>
    <row r="110746" spans="16:16" x14ac:dyDescent="0.3">
      <c r="P110746" s="83"/>
    </row>
    <row r="110747" spans="16:16" x14ac:dyDescent="0.3">
      <c r="P110747" s="83"/>
    </row>
    <row r="110748" spans="16:16" x14ac:dyDescent="0.3">
      <c r="P110748" s="83"/>
    </row>
    <row r="110749" spans="16:16" x14ac:dyDescent="0.3">
      <c r="P110749" s="83"/>
    </row>
    <row r="110750" spans="16:16" x14ac:dyDescent="0.3">
      <c r="P110750" s="83"/>
    </row>
    <row r="110751" spans="16:16" x14ac:dyDescent="0.3">
      <c r="P110751" s="83"/>
    </row>
    <row r="110752" spans="16:16" x14ac:dyDescent="0.3">
      <c r="P110752" s="83"/>
    </row>
    <row r="110753" spans="16:16" x14ac:dyDescent="0.3">
      <c r="P110753" s="83"/>
    </row>
    <row r="110754" spans="16:16" x14ac:dyDescent="0.3">
      <c r="P110754" s="83"/>
    </row>
    <row r="110755" spans="16:16" x14ac:dyDescent="0.3">
      <c r="P110755" s="83"/>
    </row>
    <row r="110756" spans="16:16" x14ac:dyDescent="0.3">
      <c r="P110756" s="83"/>
    </row>
    <row r="110757" spans="16:16" x14ac:dyDescent="0.3">
      <c r="P110757" s="83"/>
    </row>
    <row r="110758" spans="16:16" x14ac:dyDescent="0.3">
      <c r="P110758" s="83"/>
    </row>
    <row r="110759" spans="16:16" x14ac:dyDescent="0.3">
      <c r="P110759" s="83"/>
    </row>
    <row r="110760" spans="16:16" x14ac:dyDescent="0.3">
      <c r="P110760" s="83"/>
    </row>
    <row r="110761" spans="16:16" x14ac:dyDescent="0.3">
      <c r="P110761" s="83"/>
    </row>
    <row r="110762" spans="16:16" x14ac:dyDescent="0.3">
      <c r="P110762" s="83"/>
    </row>
    <row r="110763" spans="16:16" x14ac:dyDescent="0.3">
      <c r="P110763" s="83"/>
    </row>
    <row r="110764" spans="16:16" x14ac:dyDescent="0.3">
      <c r="P110764" s="83"/>
    </row>
    <row r="110765" spans="16:16" x14ac:dyDescent="0.3">
      <c r="P110765" s="83"/>
    </row>
    <row r="110766" spans="16:16" x14ac:dyDescent="0.3">
      <c r="P110766" s="83"/>
    </row>
    <row r="110767" spans="16:16" x14ac:dyDescent="0.3">
      <c r="P110767" s="83"/>
    </row>
    <row r="110768" spans="16:16" x14ac:dyDescent="0.3">
      <c r="P110768" s="83"/>
    </row>
    <row r="110769" spans="16:16" x14ac:dyDescent="0.3">
      <c r="P110769" s="83"/>
    </row>
    <row r="110770" spans="16:16" x14ac:dyDescent="0.3">
      <c r="P110770" s="83"/>
    </row>
    <row r="110771" spans="16:16" x14ac:dyDescent="0.3">
      <c r="P110771" s="83"/>
    </row>
    <row r="110772" spans="16:16" x14ac:dyDescent="0.3">
      <c r="P110772" s="83"/>
    </row>
    <row r="110773" spans="16:16" x14ac:dyDescent="0.3">
      <c r="P110773" s="83"/>
    </row>
    <row r="110774" spans="16:16" x14ac:dyDescent="0.3">
      <c r="P110774" s="83"/>
    </row>
    <row r="110775" spans="16:16" x14ac:dyDescent="0.3">
      <c r="P110775" s="83"/>
    </row>
    <row r="110776" spans="16:16" x14ac:dyDescent="0.3">
      <c r="P110776" s="83"/>
    </row>
    <row r="110777" spans="16:16" x14ac:dyDescent="0.3">
      <c r="P110777" s="83"/>
    </row>
    <row r="110778" spans="16:16" x14ac:dyDescent="0.3">
      <c r="P110778" s="83"/>
    </row>
    <row r="110779" spans="16:16" x14ac:dyDescent="0.3">
      <c r="P110779" s="83"/>
    </row>
    <row r="110780" spans="16:16" x14ac:dyDescent="0.3">
      <c r="P110780" s="83"/>
    </row>
    <row r="110781" spans="16:16" x14ac:dyDescent="0.3">
      <c r="P110781" s="83"/>
    </row>
    <row r="110782" spans="16:16" x14ac:dyDescent="0.3">
      <c r="P110782" s="83"/>
    </row>
    <row r="110783" spans="16:16" x14ac:dyDescent="0.3">
      <c r="P110783" s="83"/>
    </row>
    <row r="110784" spans="16:16" x14ac:dyDescent="0.3">
      <c r="P110784" s="83"/>
    </row>
    <row r="110785" spans="16:16" x14ac:dyDescent="0.3">
      <c r="P110785" s="83"/>
    </row>
    <row r="110786" spans="16:16" x14ac:dyDescent="0.3">
      <c r="P110786" s="83"/>
    </row>
    <row r="110787" spans="16:16" x14ac:dyDescent="0.3">
      <c r="P110787" s="83"/>
    </row>
    <row r="110788" spans="16:16" x14ac:dyDescent="0.3">
      <c r="P110788" s="83"/>
    </row>
    <row r="110789" spans="16:16" x14ac:dyDescent="0.3">
      <c r="P110789" s="83"/>
    </row>
    <row r="110790" spans="16:16" x14ac:dyDescent="0.3">
      <c r="P110790" s="83"/>
    </row>
    <row r="110791" spans="16:16" x14ac:dyDescent="0.3">
      <c r="P110791" s="83"/>
    </row>
    <row r="110792" spans="16:16" x14ac:dyDescent="0.3">
      <c r="P110792" s="83"/>
    </row>
    <row r="110793" spans="16:16" x14ac:dyDescent="0.3">
      <c r="P110793" s="83"/>
    </row>
    <row r="110794" spans="16:16" x14ac:dyDescent="0.3">
      <c r="P110794" s="83"/>
    </row>
    <row r="110795" spans="16:16" x14ac:dyDescent="0.3">
      <c r="P110795" s="83"/>
    </row>
    <row r="110796" spans="16:16" x14ac:dyDescent="0.3">
      <c r="P110796" s="83"/>
    </row>
    <row r="110797" spans="16:16" x14ac:dyDescent="0.3">
      <c r="P110797" s="83"/>
    </row>
    <row r="110798" spans="16:16" x14ac:dyDescent="0.3">
      <c r="P110798" s="83"/>
    </row>
    <row r="110799" spans="16:16" x14ac:dyDescent="0.3">
      <c r="P110799" s="83"/>
    </row>
    <row r="110800" spans="16:16" x14ac:dyDescent="0.3">
      <c r="P110800" s="83"/>
    </row>
    <row r="110801" spans="16:16" x14ac:dyDescent="0.3">
      <c r="P110801" s="83"/>
    </row>
    <row r="110802" spans="16:16" x14ac:dyDescent="0.3">
      <c r="P110802" s="83"/>
    </row>
    <row r="110803" spans="16:16" x14ac:dyDescent="0.3">
      <c r="P110803" s="83"/>
    </row>
    <row r="110804" spans="16:16" x14ac:dyDescent="0.3">
      <c r="P110804" s="83"/>
    </row>
    <row r="110805" spans="16:16" x14ac:dyDescent="0.3">
      <c r="P110805" s="83"/>
    </row>
    <row r="110806" spans="16:16" x14ac:dyDescent="0.3">
      <c r="P110806" s="83"/>
    </row>
    <row r="110807" spans="16:16" x14ac:dyDescent="0.3">
      <c r="P110807" s="83"/>
    </row>
    <row r="110808" spans="16:16" x14ac:dyDescent="0.3">
      <c r="P110808" s="83"/>
    </row>
    <row r="110809" spans="16:16" x14ac:dyDescent="0.3">
      <c r="P110809" s="83"/>
    </row>
    <row r="110810" spans="16:16" x14ac:dyDescent="0.3">
      <c r="P110810" s="83"/>
    </row>
    <row r="110811" spans="16:16" x14ac:dyDescent="0.3">
      <c r="P110811" s="83"/>
    </row>
    <row r="110812" spans="16:16" x14ac:dyDescent="0.3">
      <c r="P110812" s="83"/>
    </row>
    <row r="110813" spans="16:16" x14ac:dyDescent="0.3">
      <c r="P110813" s="83"/>
    </row>
    <row r="110814" spans="16:16" x14ac:dyDescent="0.3">
      <c r="P110814" s="83"/>
    </row>
    <row r="110815" spans="16:16" x14ac:dyDescent="0.3">
      <c r="P110815" s="83"/>
    </row>
    <row r="110816" spans="16:16" x14ac:dyDescent="0.3">
      <c r="P110816" s="83"/>
    </row>
    <row r="110817" spans="16:16" x14ac:dyDescent="0.3">
      <c r="P110817" s="83"/>
    </row>
    <row r="110818" spans="16:16" x14ac:dyDescent="0.3">
      <c r="P110818" s="83"/>
    </row>
    <row r="110819" spans="16:16" x14ac:dyDescent="0.3">
      <c r="P110819" s="83"/>
    </row>
    <row r="110820" spans="16:16" x14ac:dyDescent="0.3">
      <c r="P110820" s="83"/>
    </row>
    <row r="110821" spans="16:16" x14ac:dyDescent="0.3">
      <c r="P110821" s="83"/>
    </row>
    <row r="110822" spans="16:16" x14ac:dyDescent="0.3">
      <c r="P110822" s="83"/>
    </row>
    <row r="110823" spans="16:16" x14ac:dyDescent="0.3">
      <c r="P110823" s="83"/>
    </row>
    <row r="110824" spans="16:16" x14ac:dyDescent="0.3">
      <c r="P110824" s="83"/>
    </row>
    <row r="110825" spans="16:16" x14ac:dyDescent="0.3">
      <c r="P110825" s="83"/>
    </row>
    <row r="110826" spans="16:16" x14ac:dyDescent="0.3">
      <c r="P110826" s="83"/>
    </row>
    <row r="110827" spans="16:16" x14ac:dyDescent="0.3">
      <c r="P110827" s="83"/>
    </row>
    <row r="110828" spans="16:16" x14ac:dyDescent="0.3">
      <c r="P110828" s="83"/>
    </row>
    <row r="110829" spans="16:16" x14ac:dyDescent="0.3">
      <c r="P110829" s="83"/>
    </row>
    <row r="110830" spans="16:16" x14ac:dyDescent="0.3">
      <c r="P110830" s="83"/>
    </row>
    <row r="110831" spans="16:16" x14ac:dyDescent="0.3">
      <c r="P110831" s="83"/>
    </row>
    <row r="110832" spans="16:16" x14ac:dyDescent="0.3">
      <c r="P110832" s="83"/>
    </row>
    <row r="110833" spans="16:16" x14ac:dyDescent="0.3">
      <c r="P110833" s="83"/>
    </row>
    <row r="110834" spans="16:16" x14ac:dyDescent="0.3">
      <c r="P110834" s="83"/>
    </row>
    <row r="110835" spans="16:16" x14ac:dyDescent="0.3">
      <c r="P110835" s="83"/>
    </row>
    <row r="110836" spans="16:16" x14ac:dyDescent="0.3">
      <c r="P110836" s="83"/>
    </row>
    <row r="110837" spans="16:16" x14ac:dyDescent="0.3">
      <c r="P110837" s="83"/>
    </row>
    <row r="110838" spans="16:16" x14ac:dyDescent="0.3">
      <c r="P110838" s="83"/>
    </row>
    <row r="110839" spans="16:16" x14ac:dyDescent="0.3">
      <c r="P110839" s="83"/>
    </row>
    <row r="110840" spans="16:16" x14ac:dyDescent="0.3">
      <c r="P110840" s="83"/>
    </row>
    <row r="110841" spans="16:16" x14ac:dyDescent="0.3">
      <c r="P110841" s="83"/>
    </row>
    <row r="110842" spans="16:16" x14ac:dyDescent="0.3">
      <c r="P110842" s="83"/>
    </row>
    <row r="110843" spans="16:16" x14ac:dyDescent="0.3">
      <c r="P110843" s="83"/>
    </row>
    <row r="110844" spans="16:16" x14ac:dyDescent="0.3">
      <c r="P110844" s="83"/>
    </row>
    <row r="110845" spans="16:16" x14ac:dyDescent="0.3">
      <c r="P110845" s="83"/>
    </row>
    <row r="110846" spans="16:16" x14ac:dyDescent="0.3">
      <c r="P110846" s="83"/>
    </row>
    <row r="110847" spans="16:16" x14ac:dyDescent="0.3">
      <c r="P110847" s="83"/>
    </row>
    <row r="110848" spans="16:16" x14ac:dyDescent="0.3">
      <c r="P110848" s="83"/>
    </row>
    <row r="110849" spans="16:16" x14ac:dyDescent="0.3">
      <c r="P110849" s="83"/>
    </row>
    <row r="110850" spans="16:16" x14ac:dyDescent="0.3">
      <c r="P110850" s="83"/>
    </row>
    <row r="110851" spans="16:16" x14ac:dyDescent="0.3">
      <c r="P110851" s="83"/>
    </row>
    <row r="110852" spans="16:16" x14ac:dyDescent="0.3">
      <c r="P110852" s="83"/>
    </row>
    <row r="110853" spans="16:16" x14ac:dyDescent="0.3">
      <c r="P110853" s="83"/>
    </row>
    <row r="110854" spans="16:16" x14ac:dyDescent="0.3">
      <c r="P110854" s="83"/>
    </row>
    <row r="110855" spans="16:16" x14ac:dyDescent="0.3">
      <c r="P110855" s="83"/>
    </row>
    <row r="110856" spans="16:16" x14ac:dyDescent="0.3">
      <c r="P110856" s="83"/>
    </row>
    <row r="110857" spans="16:16" x14ac:dyDescent="0.3">
      <c r="P110857" s="83"/>
    </row>
    <row r="110858" spans="16:16" x14ac:dyDescent="0.3">
      <c r="P110858" s="83"/>
    </row>
    <row r="110859" spans="16:16" x14ac:dyDescent="0.3">
      <c r="P110859" s="83"/>
    </row>
    <row r="110860" spans="16:16" x14ac:dyDescent="0.3">
      <c r="P110860" s="83"/>
    </row>
    <row r="110861" spans="16:16" x14ac:dyDescent="0.3">
      <c r="P110861" s="83"/>
    </row>
    <row r="110862" spans="16:16" x14ac:dyDescent="0.3">
      <c r="P110862" s="83"/>
    </row>
    <row r="110863" spans="16:16" x14ac:dyDescent="0.3">
      <c r="P110863" s="83"/>
    </row>
    <row r="110864" spans="16:16" x14ac:dyDescent="0.3">
      <c r="P110864" s="83"/>
    </row>
    <row r="110865" spans="16:16" x14ac:dyDescent="0.3">
      <c r="P110865" s="83"/>
    </row>
    <row r="110866" spans="16:16" x14ac:dyDescent="0.3">
      <c r="P110866" s="83"/>
    </row>
    <row r="110867" spans="16:16" x14ac:dyDescent="0.3">
      <c r="P110867" s="83"/>
    </row>
    <row r="110868" spans="16:16" x14ac:dyDescent="0.3">
      <c r="P110868" s="83"/>
    </row>
    <row r="110869" spans="16:16" x14ac:dyDescent="0.3">
      <c r="P110869" s="83"/>
    </row>
    <row r="110870" spans="16:16" x14ac:dyDescent="0.3">
      <c r="P110870" s="83"/>
    </row>
    <row r="110871" spans="16:16" x14ac:dyDescent="0.3">
      <c r="P110871" s="83"/>
    </row>
    <row r="110872" spans="16:16" x14ac:dyDescent="0.3">
      <c r="P110872" s="83"/>
    </row>
    <row r="110873" spans="16:16" x14ac:dyDescent="0.3">
      <c r="P110873" s="83"/>
    </row>
    <row r="110874" spans="16:16" x14ac:dyDescent="0.3">
      <c r="P110874" s="83"/>
    </row>
    <row r="110875" spans="16:16" x14ac:dyDescent="0.3">
      <c r="P110875" s="83"/>
    </row>
    <row r="110876" spans="16:16" x14ac:dyDescent="0.3">
      <c r="P110876" s="83"/>
    </row>
    <row r="110877" spans="16:16" x14ac:dyDescent="0.3">
      <c r="P110877" s="83"/>
    </row>
    <row r="110878" spans="16:16" x14ac:dyDescent="0.3">
      <c r="P110878" s="83"/>
    </row>
    <row r="110879" spans="16:16" x14ac:dyDescent="0.3">
      <c r="P110879" s="83"/>
    </row>
    <row r="110880" spans="16:16" x14ac:dyDescent="0.3">
      <c r="P110880" s="83"/>
    </row>
    <row r="110881" spans="16:16" x14ac:dyDescent="0.3">
      <c r="P110881" s="83"/>
    </row>
    <row r="110882" spans="16:16" x14ac:dyDescent="0.3">
      <c r="P110882" s="83"/>
    </row>
    <row r="110883" spans="16:16" x14ac:dyDescent="0.3">
      <c r="P110883" s="83"/>
    </row>
    <row r="110884" spans="16:16" x14ac:dyDescent="0.3">
      <c r="P110884" s="83"/>
    </row>
    <row r="110885" spans="16:16" x14ac:dyDescent="0.3">
      <c r="P110885" s="83"/>
    </row>
    <row r="110886" spans="16:16" x14ac:dyDescent="0.3">
      <c r="P110886" s="83"/>
    </row>
    <row r="110887" spans="16:16" x14ac:dyDescent="0.3">
      <c r="P110887" s="83"/>
    </row>
    <row r="110888" spans="16:16" x14ac:dyDescent="0.3">
      <c r="P110888" s="83"/>
    </row>
    <row r="110889" spans="16:16" x14ac:dyDescent="0.3">
      <c r="P110889" s="83"/>
    </row>
    <row r="110890" spans="16:16" x14ac:dyDescent="0.3">
      <c r="P110890" s="83"/>
    </row>
    <row r="110891" spans="16:16" x14ac:dyDescent="0.3">
      <c r="P110891" s="83"/>
    </row>
    <row r="110892" spans="16:16" x14ac:dyDescent="0.3">
      <c r="P110892" s="83"/>
    </row>
    <row r="110893" spans="16:16" x14ac:dyDescent="0.3">
      <c r="P110893" s="83"/>
    </row>
    <row r="110894" spans="16:16" x14ac:dyDescent="0.3">
      <c r="P110894" s="83"/>
    </row>
    <row r="110895" spans="16:16" x14ac:dyDescent="0.3">
      <c r="P110895" s="83"/>
    </row>
    <row r="110896" spans="16:16" x14ac:dyDescent="0.3">
      <c r="P110896" s="83"/>
    </row>
    <row r="110897" spans="16:16" x14ac:dyDescent="0.3">
      <c r="P110897" s="83"/>
    </row>
    <row r="110898" spans="16:16" x14ac:dyDescent="0.3">
      <c r="P110898" s="83"/>
    </row>
    <row r="110899" spans="16:16" x14ac:dyDescent="0.3">
      <c r="P110899" s="83"/>
    </row>
    <row r="110900" spans="16:16" x14ac:dyDescent="0.3">
      <c r="P110900" s="83"/>
    </row>
    <row r="110901" spans="16:16" x14ac:dyDescent="0.3">
      <c r="P110901" s="83"/>
    </row>
    <row r="110902" spans="16:16" x14ac:dyDescent="0.3">
      <c r="P110902" s="83"/>
    </row>
    <row r="110903" spans="16:16" x14ac:dyDescent="0.3">
      <c r="P110903" s="83"/>
    </row>
    <row r="110904" spans="16:16" x14ac:dyDescent="0.3">
      <c r="P110904" s="83"/>
    </row>
    <row r="110905" spans="16:16" x14ac:dyDescent="0.3">
      <c r="P110905" s="83"/>
    </row>
    <row r="110906" spans="16:16" x14ac:dyDescent="0.3">
      <c r="P110906" s="83"/>
    </row>
    <row r="110907" spans="16:16" x14ac:dyDescent="0.3">
      <c r="P110907" s="83"/>
    </row>
    <row r="110908" spans="16:16" x14ac:dyDescent="0.3">
      <c r="P110908" s="83"/>
    </row>
    <row r="110909" spans="16:16" x14ac:dyDescent="0.3">
      <c r="P110909" s="83"/>
    </row>
    <row r="110910" spans="16:16" x14ac:dyDescent="0.3">
      <c r="P110910" s="83"/>
    </row>
    <row r="110911" spans="16:16" x14ac:dyDescent="0.3">
      <c r="P110911" s="83"/>
    </row>
    <row r="110912" spans="16:16" x14ac:dyDescent="0.3">
      <c r="P110912" s="83"/>
    </row>
    <row r="110913" spans="16:16" x14ac:dyDescent="0.3">
      <c r="P110913" s="83"/>
    </row>
    <row r="110914" spans="16:16" x14ac:dyDescent="0.3">
      <c r="P110914" s="83"/>
    </row>
    <row r="110915" spans="16:16" x14ac:dyDescent="0.3">
      <c r="P110915" s="83"/>
    </row>
    <row r="110916" spans="16:16" x14ac:dyDescent="0.3">
      <c r="P110916" s="83"/>
    </row>
    <row r="110917" spans="16:16" x14ac:dyDescent="0.3">
      <c r="P110917" s="83"/>
    </row>
    <row r="110918" spans="16:16" x14ac:dyDescent="0.3">
      <c r="P110918" s="83"/>
    </row>
    <row r="110919" spans="16:16" x14ac:dyDescent="0.3">
      <c r="P110919" s="83"/>
    </row>
    <row r="110920" spans="16:16" x14ac:dyDescent="0.3">
      <c r="P110920" s="83"/>
    </row>
    <row r="110921" spans="16:16" x14ac:dyDescent="0.3">
      <c r="P110921" s="83"/>
    </row>
    <row r="110922" spans="16:16" x14ac:dyDescent="0.3">
      <c r="P110922" s="83"/>
    </row>
    <row r="110923" spans="16:16" x14ac:dyDescent="0.3">
      <c r="P110923" s="83"/>
    </row>
    <row r="110924" spans="16:16" x14ac:dyDescent="0.3">
      <c r="P110924" s="83"/>
    </row>
    <row r="110925" spans="16:16" x14ac:dyDescent="0.3">
      <c r="P110925" s="83"/>
    </row>
    <row r="110926" spans="16:16" x14ac:dyDescent="0.3">
      <c r="P110926" s="83"/>
    </row>
    <row r="110927" spans="16:16" x14ac:dyDescent="0.3">
      <c r="P110927" s="83"/>
    </row>
    <row r="110928" spans="16:16" x14ac:dyDescent="0.3">
      <c r="P110928" s="83"/>
    </row>
    <row r="110929" spans="16:16" x14ac:dyDescent="0.3">
      <c r="P110929" s="83"/>
    </row>
    <row r="110930" spans="16:16" x14ac:dyDescent="0.3">
      <c r="P110930" s="83"/>
    </row>
    <row r="110931" spans="16:16" x14ac:dyDescent="0.3">
      <c r="P110931" s="83"/>
    </row>
    <row r="110932" spans="16:16" x14ac:dyDescent="0.3">
      <c r="P110932" s="83"/>
    </row>
    <row r="110933" spans="16:16" x14ac:dyDescent="0.3">
      <c r="P110933" s="83"/>
    </row>
    <row r="110934" spans="16:16" x14ac:dyDescent="0.3">
      <c r="P110934" s="83"/>
    </row>
    <row r="110935" spans="16:16" x14ac:dyDescent="0.3">
      <c r="P110935" s="83"/>
    </row>
    <row r="110936" spans="16:16" x14ac:dyDescent="0.3">
      <c r="P110936" s="83"/>
    </row>
    <row r="110937" spans="16:16" x14ac:dyDescent="0.3">
      <c r="P110937" s="83"/>
    </row>
    <row r="110938" spans="16:16" x14ac:dyDescent="0.3">
      <c r="P110938" s="83"/>
    </row>
    <row r="110939" spans="16:16" x14ac:dyDescent="0.3">
      <c r="P110939" s="83"/>
    </row>
    <row r="110940" spans="16:16" x14ac:dyDescent="0.3">
      <c r="P110940" s="83"/>
    </row>
    <row r="110941" spans="16:16" x14ac:dyDescent="0.3">
      <c r="P110941" s="83"/>
    </row>
    <row r="110942" spans="16:16" x14ac:dyDescent="0.3">
      <c r="P110942" s="83"/>
    </row>
    <row r="110943" spans="16:16" x14ac:dyDescent="0.3">
      <c r="P110943" s="83"/>
    </row>
    <row r="110944" spans="16:16" x14ac:dyDescent="0.3">
      <c r="P110944" s="83"/>
    </row>
    <row r="110945" spans="16:16" x14ac:dyDescent="0.3">
      <c r="P110945" s="83"/>
    </row>
    <row r="110946" spans="16:16" x14ac:dyDescent="0.3">
      <c r="P110946" s="83"/>
    </row>
    <row r="110947" spans="16:16" x14ac:dyDescent="0.3">
      <c r="P110947" s="83"/>
    </row>
    <row r="110948" spans="16:16" x14ac:dyDescent="0.3">
      <c r="P110948" s="83"/>
    </row>
    <row r="110949" spans="16:16" x14ac:dyDescent="0.3">
      <c r="P110949" s="83"/>
    </row>
    <row r="110950" spans="16:16" x14ac:dyDescent="0.3">
      <c r="P110950" s="83"/>
    </row>
    <row r="110951" spans="16:16" x14ac:dyDescent="0.3">
      <c r="P110951" s="83"/>
    </row>
    <row r="110952" spans="16:16" x14ac:dyDescent="0.3">
      <c r="P110952" s="83"/>
    </row>
    <row r="110953" spans="16:16" x14ac:dyDescent="0.3">
      <c r="P110953" s="83"/>
    </row>
    <row r="110954" spans="16:16" x14ac:dyDescent="0.3">
      <c r="P110954" s="83"/>
    </row>
    <row r="110955" spans="16:16" x14ac:dyDescent="0.3">
      <c r="P110955" s="83"/>
    </row>
    <row r="110956" spans="16:16" x14ac:dyDescent="0.3">
      <c r="P110956" s="83"/>
    </row>
    <row r="110957" spans="16:16" x14ac:dyDescent="0.3">
      <c r="P110957" s="83"/>
    </row>
    <row r="110958" spans="16:16" x14ac:dyDescent="0.3">
      <c r="P110958" s="83"/>
    </row>
    <row r="110959" spans="16:16" x14ac:dyDescent="0.3">
      <c r="P110959" s="83"/>
    </row>
    <row r="110960" spans="16:16" x14ac:dyDescent="0.3">
      <c r="P110960" s="83"/>
    </row>
    <row r="110961" spans="16:16" x14ac:dyDescent="0.3">
      <c r="P110961" s="83"/>
    </row>
    <row r="110962" spans="16:16" x14ac:dyDescent="0.3">
      <c r="P110962" s="83"/>
    </row>
    <row r="110963" spans="16:16" x14ac:dyDescent="0.3">
      <c r="P110963" s="83"/>
    </row>
    <row r="110964" spans="16:16" x14ac:dyDescent="0.3">
      <c r="P110964" s="83"/>
    </row>
    <row r="110965" spans="16:16" x14ac:dyDescent="0.3">
      <c r="P110965" s="83"/>
    </row>
    <row r="110966" spans="16:16" x14ac:dyDescent="0.3">
      <c r="P110966" s="83"/>
    </row>
    <row r="110967" spans="16:16" x14ac:dyDescent="0.3">
      <c r="P110967" s="83"/>
    </row>
    <row r="110968" spans="16:16" x14ac:dyDescent="0.3">
      <c r="P110968" s="83"/>
    </row>
    <row r="110969" spans="16:16" x14ac:dyDescent="0.3">
      <c r="P110969" s="83"/>
    </row>
    <row r="110970" spans="16:16" x14ac:dyDescent="0.3">
      <c r="P110970" s="83"/>
    </row>
    <row r="110971" spans="16:16" x14ac:dyDescent="0.3">
      <c r="P110971" s="83"/>
    </row>
    <row r="110972" spans="16:16" x14ac:dyDescent="0.3">
      <c r="P110972" s="83"/>
    </row>
    <row r="110973" spans="16:16" x14ac:dyDescent="0.3">
      <c r="P110973" s="83"/>
    </row>
    <row r="110974" spans="16:16" x14ac:dyDescent="0.3">
      <c r="P110974" s="83"/>
    </row>
    <row r="110975" spans="16:16" x14ac:dyDescent="0.3">
      <c r="P110975" s="83"/>
    </row>
    <row r="110976" spans="16:16" x14ac:dyDescent="0.3">
      <c r="P110976" s="83"/>
    </row>
    <row r="110977" spans="16:16" x14ac:dyDescent="0.3">
      <c r="P110977" s="83"/>
    </row>
    <row r="110978" spans="16:16" x14ac:dyDescent="0.3">
      <c r="P110978" s="83"/>
    </row>
    <row r="110979" spans="16:16" x14ac:dyDescent="0.3">
      <c r="P110979" s="83"/>
    </row>
    <row r="110980" spans="16:16" x14ac:dyDescent="0.3">
      <c r="P110980" s="83"/>
    </row>
    <row r="110981" spans="16:16" x14ac:dyDescent="0.3">
      <c r="P110981" s="83"/>
    </row>
    <row r="110982" spans="16:16" x14ac:dyDescent="0.3">
      <c r="P110982" s="83"/>
    </row>
    <row r="110983" spans="16:16" x14ac:dyDescent="0.3">
      <c r="P110983" s="83"/>
    </row>
    <row r="110984" spans="16:16" x14ac:dyDescent="0.3">
      <c r="P110984" s="83"/>
    </row>
    <row r="110985" spans="16:16" x14ac:dyDescent="0.3">
      <c r="P110985" s="83"/>
    </row>
    <row r="110986" spans="16:16" x14ac:dyDescent="0.3">
      <c r="P110986" s="83"/>
    </row>
    <row r="110987" spans="16:16" x14ac:dyDescent="0.3">
      <c r="P110987" s="83"/>
    </row>
    <row r="110988" spans="16:16" x14ac:dyDescent="0.3">
      <c r="P110988" s="83"/>
    </row>
    <row r="110989" spans="16:16" x14ac:dyDescent="0.3">
      <c r="P110989" s="83"/>
    </row>
    <row r="110990" spans="16:16" x14ac:dyDescent="0.3">
      <c r="P110990" s="83"/>
    </row>
    <row r="110991" spans="16:16" x14ac:dyDescent="0.3">
      <c r="P110991" s="83"/>
    </row>
    <row r="110992" spans="16:16" x14ac:dyDescent="0.3">
      <c r="P110992" s="83"/>
    </row>
    <row r="110993" spans="16:16" x14ac:dyDescent="0.3">
      <c r="P110993" s="83"/>
    </row>
    <row r="110994" spans="16:16" x14ac:dyDescent="0.3">
      <c r="P110994" s="83"/>
    </row>
    <row r="110995" spans="16:16" x14ac:dyDescent="0.3">
      <c r="P110995" s="83"/>
    </row>
    <row r="110996" spans="16:16" x14ac:dyDescent="0.3">
      <c r="P110996" s="83"/>
    </row>
    <row r="110997" spans="16:16" x14ac:dyDescent="0.3">
      <c r="P110997" s="83"/>
    </row>
    <row r="110998" spans="16:16" x14ac:dyDescent="0.3">
      <c r="P110998" s="83"/>
    </row>
    <row r="110999" spans="16:16" x14ac:dyDescent="0.3">
      <c r="P110999" s="83"/>
    </row>
    <row r="111000" spans="16:16" x14ac:dyDescent="0.3">
      <c r="P111000" s="83"/>
    </row>
    <row r="111001" spans="16:16" x14ac:dyDescent="0.3">
      <c r="P111001" s="83"/>
    </row>
    <row r="111002" spans="16:16" x14ac:dyDescent="0.3">
      <c r="P111002" s="83"/>
    </row>
    <row r="111003" spans="16:16" x14ac:dyDescent="0.3">
      <c r="P111003" s="83"/>
    </row>
    <row r="111004" spans="16:16" x14ac:dyDescent="0.3">
      <c r="P111004" s="83"/>
    </row>
    <row r="111005" spans="16:16" x14ac:dyDescent="0.3">
      <c r="P111005" s="83"/>
    </row>
    <row r="111006" spans="16:16" x14ac:dyDescent="0.3">
      <c r="P111006" s="83"/>
    </row>
    <row r="111007" spans="16:16" x14ac:dyDescent="0.3">
      <c r="P111007" s="83"/>
    </row>
    <row r="111008" spans="16:16" x14ac:dyDescent="0.3">
      <c r="P111008" s="83"/>
    </row>
    <row r="111009" spans="16:16" x14ac:dyDescent="0.3">
      <c r="P111009" s="83"/>
    </row>
    <row r="111010" spans="16:16" x14ac:dyDescent="0.3">
      <c r="P111010" s="83"/>
    </row>
    <row r="111011" spans="16:16" x14ac:dyDescent="0.3">
      <c r="P111011" s="83"/>
    </row>
    <row r="111012" spans="16:16" x14ac:dyDescent="0.3">
      <c r="P111012" s="83"/>
    </row>
    <row r="111013" spans="16:16" x14ac:dyDescent="0.3">
      <c r="P111013" s="83"/>
    </row>
    <row r="111014" spans="16:16" x14ac:dyDescent="0.3">
      <c r="P111014" s="83"/>
    </row>
    <row r="111015" spans="16:16" x14ac:dyDescent="0.3">
      <c r="P111015" s="83"/>
    </row>
    <row r="111016" spans="16:16" x14ac:dyDescent="0.3">
      <c r="P111016" s="83"/>
    </row>
    <row r="111017" spans="16:16" x14ac:dyDescent="0.3">
      <c r="P111017" s="83"/>
    </row>
    <row r="111018" spans="16:16" x14ac:dyDescent="0.3">
      <c r="P111018" s="83"/>
    </row>
    <row r="111019" spans="16:16" x14ac:dyDescent="0.3">
      <c r="P111019" s="83"/>
    </row>
    <row r="111020" spans="16:16" x14ac:dyDescent="0.3">
      <c r="P111020" s="83"/>
    </row>
    <row r="111021" spans="16:16" x14ac:dyDescent="0.3">
      <c r="P111021" s="83"/>
    </row>
    <row r="111022" spans="16:16" x14ac:dyDescent="0.3">
      <c r="P111022" s="83"/>
    </row>
    <row r="111023" spans="16:16" x14ac:dyDescent="0.3">
      <c r="P111023" s="83"/>
    </row>
    <row r="111024" spans="16:16" x14ac:dyDescent="0.3">
      <c r="P111024" s="83"/>
    </row>
    <row r="111025" spans="16:16" x14ac:dyDescent="0.3">
      <c r="P111025" s="83"/>
    </row>
    <row r="111026" spans="16:16" x14ac:dyDescent="0.3">
      <c r="P111026" s="83"/>
    </row>
    <row r="111027" spans="16:16" x14ac:dyDescent="0.3">
      <c r="P111027" s="83"/>
    </row>
    <row r="111028" spans="16:16" x14ac:dyDescent="0.3">
      <c r="P111028" s="83"/>
    </row>
    <row r="111029" spans="16:16" x14ac:dyDescent="0.3">
      <c r="P111029" s="83"/>
    </row>
    <row r="111030" spans="16:16" x14ac:dyDescent="0.3">
      <c r="P111030" s="83"/>
    </row>
    <row r="111031" spans="16:16" x14ac:dyDescent="0.3">
      <c r="P111031" s="83"/>
    </row>
    <row r="111032" spans="16:16" x14ac:dyDescent="0.3">
      <c r="P111032" s="83"/>
    </row>
    <row r="111033" spans="16:16" x14ac:dyDescent="0.3">
      <c r="P111033" s="83"/>
    </row>
    <row r="111034" spans="16:16" x14ac:dyDescent="0.3">
      <c r="P111034" s="83"/>
    </row>
    <row r="111035" spans="16:16" x14ac:dyDescent="0.3">
      <c r="P111035" s="83"/>
    </row>
    <row r="111036" spans="16:16" x14ac:dyDescent="0.3">
      <c r="P111036" s="83"/>
    </row>
    <row r="111037" spans="16:16" x14ac:dyDescent="0.3">
      <c r="P111037" s="83"/>
    </row>
    <row r="111038" spans="16:16" x14ac:dyDescent="0.3">
      <c r="P111038" s="83"/>
    </row>
    <row r="111039" spans="16:16" x14ac:dyDescent="0.3">
      <c r="P111039" s="83"/>
    </row>
    <row r="111040" spans="16:16" x14ac:dyDescent="0.3">
      <c r="P111040" s="83"/>
    </row>
    <row r="111041" spans="16:16" x14ac:dyDescent="0.3">
      <c r="P111041" s="83"/>
    </row>
    <row r="111042" spans="16:16" x14ac:dyDescent="0.3">
      <c r="P111042" s="83"/>
    </row>
    <row r="111043" spans="16:16" x14ac:dyDescent="0.3">
      <c r="P111043" s="83"/>
    </row>
    <row r="111044" spans="16:16" x14ac:dyDescent="0.3">
      <c r="P111044" s="83"/>
    </row>
    <row r="111045" spans="16:16" x14ac:dyDescent="0.3">
      <c r="P111045" s="83"/>
    </row>
    <row r="111046" spans="16:16" x14ac:dyDescent="0.3">
      <c r="P111046" s="83"/>
    </row>
    <row r="111047" spans="16:16" x14ac:dyDescent="0.3">
      <c r="P111047" s="83"/>
    </row>
    <row r="111048" spans="16:16" x14ac:dyDescent="0.3">
      <c r="P111048" s="83"/>
    </row>
    <row r="111049" spans="16:16" x14ac:dyDescent="0.3">
      <c r="P111049" s="83"/>
    </row>
    <row r="111050" spans="16:16" x14ac:dyDescent="0.3">
      <c r="P111050" s="83"/>
    </row>
    <row r="111051" spans="16:16" x14ac:dyDescent="0.3">
      <c r="P111051" s="83"/>
    </row>
    <row r="111052" spans="16:16" x14ac:dyDescent="0.3">
      <c r="P111052" s="83"/>
    </row>
    <row r="111053" spans="16:16" x14ac:dyDescent="0.3">
      <c r="P111053" s="83"/>
    </row>
    <row r="111054" spans="16:16" x14ac:dyDescent="0.3">
      <c r="P111054" s="83"/>
    </row>
    <row r="111055" spans="16:16" x14ac:dyDescent="0.3">
      <c r="P111055" s="83"/>
    </row>
    <row r="111056" spans="16:16" x14ac:dyDescent="0.3">
      <c r="P111056" s="83"/>
    </row>
    <row r="111057" spans="16:16" x14ac:dyDescent="0.3">
      <c r="P111057" s="83"/>
    </row>
    <row r="111058" spans="16:16" x14ac:dyDescent="0.3">
      <c r="P111058" s="83"/>
    </row>
    <row r="111059" spans="16:16" x14ac:dyDescent="0.3">
      <c r="P111059" s="83"/>
    </row>
    <row r="111060" spans="16:16" x14ac:dyDescent="0.3">
      <c r="P111060" s="83"/>
    </row>
    <row r="111061" spans="16:16" x14ac:dyDescent="0.3">
      <c r="P111061" s="83"/>
    </row>
    <row r="111062" spans="16:16" x14ac:dyDescent="0.3">
      <c r="P111062" s="83"/>
    </row>
    <row r="111063" spans="16:16" x14ac:dyDescent="0.3">
      <c r="P111063" s="83"/>
    </row>
    <row r="111064" spans="16:16" x14ac:dyDescent="0.3">
      <c r="P111064" s="83"/>
    </row>
    <row r="111065" spans="16:16" x14ac:dyDescent="0.3">
      <c r="P111065" s="83"/>
    </row>
    <row r="111066" spans="16:16" x14ac:dyDescent="0.3">
      <c r="P111066" s="83"/>
    </row>
    <row r="111067" spans="16:16" x14ac:dyDescent="0.3">
      <c r="P111067" s="83"/>
    </row>
    <row r="111068" spans="16:16" x14ac:dyDescent="0.3">
      <c r="P111068" s="83"/>
    </row>
    <row r="111069" spans="16:16" x14ac:dyDescent="0.3">
      <c r="P111069" s="83"/>
    </row>
    <row r="111070" spans="16:16" x14ac:dyDescent="0.3">
      <c r="P111070" s="83"/>
    </row>
    <row r="111071" spans="16:16" x14ac:dyDescent="0.3">
      <c r="P111071" s="83"/>
    </row>
    <row r="111072" spans="16:16" x14ac:dyDescent="0.3">
      <c r="P111072" s="83"/>
    </row>
    <row r="111073" spans="16:16" x14ac:dyDescent="0.3">
      <c r="P111073" s="83"/>
    </row>
    <row r="111074" spans="16:16" x14ac:dyDescent="0.3">
      <c r="P111074" s="83"/>
    </row>
    <row r="111075" spans="16:16" x14ac:dyDescent="0.3">
      <c r="P111075" s="83"/>
    </row>
    <row r="111076" spans="16:16" x14ac:dyDescent="0.3">
      <c r="P111076" s="83"/>
    </row>
    <row r="111077" spans="16:16" x14ac:dyDescent="0.3">
      <c r="P111077" s="83"/>
    </row>
    <row r="111078" spans="16:16" x14ac:dyDescent="0.3">
      <c r="P111078" s="83"/>
    </row>
    <row r="111079" spans="16:16" x14ac:dyDescent="0.3">
      <c r="P111079" s="83"/>
    </row>
    <row r="111080" spans="16:16" x14ac:dyDescent="0.3">
      <c r="P111080" s="83"/>
    </row>
    <row r="111081" spans="16:16" x14ac:dyDescent="0.3">
      <c r="P111081" s="83"/>
    </row>
    <row r="111082" spans="16:16" x14ac:dyDescent="0.3">
      <c r="P111082" s="83"/>
    </row>
    <row r="111083" spans="16:16" x14ac:dyDescent="0.3">
      <c r="P111083" s="83"/>
    </row>
    <row r="111084" spans="16:16" x14ac:dyDescent="0.3">
      <c r="P111084" s="83"/>
    </row>
    <row r="111085" spans="16:16" x14ac:dyDescent="0.3">
      <c r="P111085" s="83"/>
    </row>
    <row r="111086" spans="16:16" x14ac:dyDescent="0.3">
      <c r="P111086" s="83"/>
    </row>
    <row r="111087" spans="16:16" x14ac:dyDescent="0.3">
      <c r="P111087" s="83"/>
    </row>
    <row r="111088" spans="16:16" x14ac:dyDescent="0.3">
      <c r="P111088" s="83"/>
    </row>
    <row r="111089" spans="16:16" x14ac:dyDescent="0.3">
      <c r="P111089" s="83"/>
    </row>
    <row r="111090" spans="16:16" x14ac:dyDescent="0.3">
      <c r="P111090" s="83"/>
    </row>
    <row r="111091" spans="16:16" x14ac:dyDescent="0.3">
      <c r="P111091" s="83"/>
    </row>
    <row r="111092" spans="16:16" x14ac:dyDescent="0.3">
      <c r="P111092" s="83"/>
    </row>
    <row r="111093" spans="16:16" x14ac:dyDescent="0.3">
      <c r="P111093" s="83"/>
    </row>
    <row r="111094" spans="16:16" x14ac:dyDescent="0.3">
      <c r="P111094" s="83"/>
    </row>
    <row r="111095" spans="16:16" x14ac:dyDescent="0.3">
      <c r="P111095" s="83"/>
    </row>
    <row r="111096" spans="16:16" x14ac:dyDescent="0.3">
      <c r="P111096" s="83"/>
    </row>
    <row r="111097" spans="16:16" x14ac:dyDescent="0.3">
      <c r="P111097" s="83"/>
    </row>
    <row r="111098" spans="16:16" x14ac:dyDescent="0.3">
      <c r="P111098" s="83"/>
    </row>
    <row r="111099" spans="16:16" x14ac:dyDescent="0.3">
      <c r="P111099" s="83"/>
    </row>
    <row r="111100" spans="16:16" x14ac:dyDescent="0.3">
      <c r="P111100" s="83"/>
    </row>
    <row r="111101" spans="16:16" x14ac:dyDescent="0.3">
      <c r="P111101" s="83"/>
    </row>
    <row r="111102" spans="16:16" x14ac:dyDescent="0.3">
      <c r="P111102" s="83"/>
    </row>
    <row r="111103" spans="16:16" x14ac:dyDescent="0.3">
      <c r="P111103" s="83"/>
    </row>
    <row r="111104" spans="16:16" x14ac:dyDescent="0.3">
      <c r="P111104" s="83"/>
    </row>
    <row r="111105" spans="16:16" x14ac:dyDescent="0.3">
      <c r="P111105" s="83"/>
    </row>
    <row r="111106" spans="16:16" x14ac:dyDescent="0.3">
      <c r="P111106" s="83"/>
    </row>
    <row r="111107" spans="16:16" x14ac:dyDescent="0.3">
      <c r="P111107" s="83"/>
    </row>
    <row r="111108" spans="16:16" x14ac:dyDescent="0.3">
      <c r="P111108" s="83"/>
    </row>
    <row r="111109" spans="16:16" x14ac:dyDescent="0.3">
      <c r="P111109" s="83"/>
    </row>
    <row r="111110" spans="16:16" x14ac:dyDescent="0.3">
      <c r="P111110" s="83"/>
    </row>
    <row r="111111" spans="16:16" x14ac:dyDescent="0.3">
      <c r="P111111" s="83"/>
    </row>
    <row r="111112" spans="16:16" x14ac:dyDescent="0.3">
      <c r="P111112" s="83"/>
    </row>
    <row r="111113" spans="16:16" x14ac:dyDescent="0.3">
      <c r="P111113" s="83"/>
    </row>
    <row r="111114" spans="16:16" x14ac:dyDescent="0.3">
      <c r="P111114" s="83"/>
    </row>
    <row r="111115" spans="16:16" x14ac:dyDescent="0.3">
      <c r="P111115" s="83"/>
    </row>
    <row r="111116" spans="16:16" x14ac:dyDescent="0.3">
      <c r="P111116" s="83"/>
    </row>
    <row r="111117" spans="16:16" x14ac:dyDescent="0.3">
      <c r="P111117" s="83"/>
    </row>
    <row r="111118" spans="16:16" x14ac:dyDescent="0.3">
      <c r="P111118" s="83"/>
    </row>
    <row r="111119" spans="16:16" x14ac:dyDescent="0.3">
      <c r="P111119" s="83"/>
    </row>
    <row r="111120" spans="16:16" x14ac:dyDescent="0.3">
      <c r="P111120" s="83"/>
    </row>
    <row r="111121" spans="16:16" x14ac:dyDescent="0.3">
      <c r="P111121" s="83"/>
    </row>
    <row r="111122" spans="16:16" x14ac:dyDescent="0.3">
      <c r="P111122" s="83"/>
    </row>
    <row r="111123" spans="16:16" x14ac:dyDescent="0.3">
      <c r="P111123" s="83"/>
    </row>
    <row r="111124" spans="16:16" x14ac:dyDescent="0.3">
      <c r="P111124" s="83"/>
    </row>
    <row r="111125" spans="16:16" x14ac:dyDescent="0.3">
      <c r="P111125" s="83"/>
    </row>
    <row r="111126" spans="16:16" x14ac:dyDescent="0.3">
      <c r="P111126" s="83"/>
    </row>
    <row r="111127" spans="16:16" x14ac:dyDescent="0.3">
      <c r="P111127" s="83"/>
    </row>
    <row r="111128" spans="16:16" x14ac:dyDescent="0.3">
      <c r="P111128" s="83"/>
    </row>
    <row r="111129" spans="16:16" x14ac:dyDescent="0.3">
      <c r="P111129" s="83"/>
    </row>
    <row r="111130" spans="16:16" x14ac:dyDescent="0.3">
      <c r="P111130" s="83"/>
    </row>
    <row r="111131" spans="16:16" x14ac:dyDescent="0.3">
      <c r="P111131" s="83"/>
    </row>
    <row r="111132" spans="16:16" x14ac:dyDescent="0.3">
      <c r="P111132" s="83"/>
    </row>
    <row r="111133" spans="16:16" x14ac:dyDescent="0.3">
      <c r="P111133" s="83"/>
    </row>
    <row r="111134" spans="16:16" x14ac:dyDescent="0.3">
      <c r="P111134" s="83"/>
    </row>
    <row r="111135" spans="16:16" x14ac:dyDescent="0.3">
      <c r="P111135" s="83"/>
    </row>
    <row r="111136" spans="16:16" x14ac:dyDescent="0.3">
      <c r="P111136" s="83"/>
    </row>
    <row r="111137" spans="16:16" x14ac:dyDescent="0.3">
      <c r="P111137" s="83"/>
    </row>
    <row r="111138" spans="16:16" x14ac:dyDescent="0.3">
      <c r="P111138" s="83"/>
    </row>
    <row r="111139" spans="16:16" x14ac:dyDescent="0.3">
      <c r="P111139" s="83"/>
    </row>
    <row r="111140" spans="16:16" x14ac:dyDescent="0.3">
      <c r="P111140" s="83"/>
    </row>
    <row r="111141" spans="16:16" x14ac:dyDescent="0.3">
      <c r="P111141" s="83"/>
    </row>
    <row r="111142" spans="16:16" x14ac:dyDescent="0.3">
      <c r="P111142" s="83"/>
    </row>
    <row r="111143" spans="16:16" x14ac:dyDescent="0.3">
      <c r="P111143" s="83"/>
    </row>
    <row r="111144" spans="16:16" x14ac:dyDescent="0.3">
      <c r="P111144" s="83"/>
    </row>
    <row r="111145" spans="16:16" x14ac:dyDescent="0.3">
      <c r="P111145" s="83"/>
    </row>
    <row r="111146" spans="16:16" x14ac:dyDescent="0.3">
      <c r="P111146" s="83"/>
    </row>
    <row r="111147" spans="16:16" x14ac:dyDescent="0.3">
      <c r="P111147" s="83"/>
    </row>
    <row r="111148" spans="16:16" x14ac:dyDescent="0.3">
      <c r="P111148" s="83"/>
    </row>
    <row r="111149" spans="16:16" x14ac:dyDescent="0.3">
      <c r="P111149" s="83"/>
    </row>
    <row r="111150" spans="16:16" x14ac:dyDescent="0.3">
      <c r="P111150" s="83"/>
    </row>
    <row r="111151" spans="16:16" x14ac:dyDescent="0.3">
      <c r="P111151" s="83"/>
    </row>
    <row r="111152" spans="16:16" x14ac:dyDescent="0.3">
      <c r="P111152" s="83"/>
    </row>
    <row r="111153" spans="16:16" x14ac:dyDescent="0.3">
      <c r="P111153" s="83"/>
    </row>
    <row r="111154" spans="16:16" x14ac:dyDescent="0.3">
      <c r="P111154" s="83"/>
    </row>
    <row r="111155" spans="16:16" x14ac:dyDescent="0.3">
      <c r="P111155" s="83"/>
    </row>
    <row r="111156" spans="16:16" x14ac:dyDescent="0.3">
      <c r="P111156" s="83"/>
    </row>
    <row r="111157" spans="16:16" x14ac:dyDescent="0.3">
      <c r="P111157" s="83"/>
    </row>
    <row r="111158" spans="16:16" x14ac:dyDescent="0.3">
      <c r="P111158" s="83"/>
    </row>
    <row r="111159" spans="16:16" x14ac:dyDescent="0.3">
      <c r="P111159" s="83"/>
    </row>
    <row r="111160" spans="16:16" x14ac:dyDescent="0.3">
      <c r="P111160" s="83"/>
    </row>
    <row r="111161" spans="16:16" x14ac:dyDescent="0.3">
      <c r="P111161" s="83"/>
    </row>
    <row r="111162" spans="16:16" x14ac:dyDescent="0.3">
      <c r="P111162" s="83"/>
    </row>
    <row r="111163" spans="16:16" x14ac:dyDescent="0.3">
      <c r="P111163" s="83"/>
    </row>
    <row r="111164" spans="16:16" x14ac:dyDescent="0.3">
      <c r="P111164" s="83"/>
    </row>
    <row r="111165" spans="16:16" x14ac:dyDescent="0.3">
      <c r="P111165" s="83"/>
    </row>
    <row r="111166" spans="16:16" x14ac:dyDescent="0.3">
      <c r="P111166" s="83"/>
    </row>
    <row r="111167" spans="16:16" x14ac:dyDescent="0.3">
      <c r="P111167" s="83"/>
    </row>
    <row r="111168" spans="16:16" x14ac:dyDescent="0.3">
      <c r="P111168" s="83"/>
    </row>
    <row r="111169" spans="16:16" x14ac:dyDescent="0.3">
      <c r="P111169" s="83"/>
    </row>
    <row r="111170" spans="16:16" x14ac:dyDescent="0.3">
      <c r="P111170" s="83"/>
    </row>
    <row r="111171" spans="16:16" x14ac:dyDescent="0.3">
      <c r="P111171" s="83"/>
    </row>
    <row r="111172" spans="16:16" x14ac:dyDescent="0.3">
      <c r="P111172" s="83"/>
    </row>
    <row r="111173" spans="16:16" x14ac:dyDescent="0.3">
      <c r="P111173" s="83"/>
    </row>
    <row r="111174" spans="16:16" x14ac:dyDescent="0.3">
      <c r="P111174" s="83"/>
    </row>
    <row r="111175" spans="16:16" x14ac:dyDescent="0.3">
      <c r="P111175" s="83"/>
    </row>
    <row r="111176" spans="16:16" x14ac:dyDescent="0.3">
      <c r="P111176" s="83"/>
    </row>
    <row r="111177" spans="16:16" x14ac:dyDescent="0.3">
      <c r="P111177" s="83"/>
    </row>
    <row r="111178" spans="16:16" x14ac:dyDescent="0.3">
      <c r="P111178" s="83"/>
    </row>
    <row r="111179" spans="16:16" x14ac:dyDescent="0.3">
      <c r="P111179" s="83"/>
    </row>
    <row r="111180" spans="16:16" x14ac:dyDescent="0.3">
      <c r="P111180" s="83"/>
    </row>
    <row r="111181" spans="16:16" x14ac:dyDescent="0.3">
      <c r="P111181" s="83"/>
    </row>
    <row r="111182" spans="16:16" x14ac:dyDescent="0.3">
      <c r="P111182" s="83"/>
    </row>
    <row r="111183" spans="16:16" x14ac:dyDescent="0.3">
      <c r="P111183" s="83"/>
    </row>
    <row r="111184" spans="16:16" x14ac:dyDescent="0.3">
      <c r="P111184" s="83"/>
    </row>
    <row r="111185" spans="16:16" x14ac:dyDescent="0.3">
      <c r="P111185" s="83"/>
    </row>
    <row r="111186" spans="16:16" x14ac:dyDescent="0.3">
      <c r="P111186" s="83"/>
    </row>
    <row r="111187" spans="16:16" x14ac:dyDescent="0.3">
      <c r="P111187" s="83"/>
    </row>
    <row r="111188" spans="16:16" x14ac:dyDescent="0.3">
      <c r="P111188" s="83"/>
    </row>
    <row r="111189" spans="16:16" x14ac:dyDescent="0.3">
      <c r="P111189" s="83"/>
    </row>
    <row r="111190" spans="16:16" x14ac:dyDescent="0.3">
      <c r="P111190" s="83"/>
    </row>
    <row r="111191" spans="16:16" x14ac:dyDescent="0.3">
      <c r="P111191" s="83"/>
    </row>
    <row r="111192" spans="16:16" x14ac:dyDescent="0.3">
      <c r="P111192" s="83"/>
    </row>
    <row r="111193" spans="16:16" x14ac:dyDescent="0.3">
      <c r="P111193" s="83"/>
    </row>
    <row r="111194" spans="16:16" x14ac:dyDescent="0.3">
      <c r="P111194" s="83"/>
    </row>
    <row r="111195" spans="16:16" x14ac:dyDescent="0.3">
      <c r="P111195" s="83"/>
    </row>
    <row r="111196" spans="16:16" x14ac:dyDescent="0.3">
      <c r="P111196" s="83"/>
    </row>
    <row r="111197" spans="16:16" x14ac:dyDescent="0.3">
      <c r="P111197" s="83"/>
    </row>
    <row r="111198" spans="16:16" x14ac:dyDescent="0.3">
      <c r="P111198" s="83"/>
    </row>
    <row r="111199" spans="16:16" x14ac:dyDescent="0.3">
      <c r="P111199" s="83"/>
    </row>
    <row r="111200" spans="16:16" x14ac:dyDescent="0.3">
      <c r="P111200" s="83"/>
    </row>
    <row r="111201" spans="16:16" x14ac:dyDescent="0.3">
      <c r="P111201" s="83"/>
    </row>
    <row r="111202" spans="16:16" x14ac:dyDescent="0.3">
      <c r="P111202" s="83"/>
    </row>
    <row r="111203" spans="16:16" x14ac:dyDescent="0.3">
      <c r="P111203" s="83"/>
    </row>
    <row r="111204" spans="16:16" x14ac:dyDescent="0.3">
      <c r="P111204" s="83"/>
    </row>
    <row r="111205" spans="16:16" x14ac:dyDescent="0.3">
      <c r="P111205" s="83"/>
    </row>
    <row r="111206" spans="16:16" x14ac:dyDescent="0.3">
      <c r="P111206" s="83"/>
    </row>
    <row r="111207" spans="16:16" x14ac:dyDescent="0.3">
      <c r="P111207" s="83"/>
    </row>
    <row r="111208" spans="16:16" x14ac:dyDescent="0.3">
      <c r="P111208" s="83"/>
    </row>
    <row r="111209" spans="16:16" x14ac:dyDescent="0.3">
      <c r="P111209" s="83"/>
    </row>
    <row r="111210" spans="16:16" x14ac:dyDescent="0.3">
      <c r="P111210" s="83"/>
    </row>
    <row r="111211" spans="16:16" x14ac:dyDescent="0.3">
      <c r="P111211" s="83"/>
    </row>
    <row r="111212" spans="16:16" x14ac:dyDescent="0.3">
      <c r="P111212" s="83"/>
    </row>
    <row r="111213" spans="16:16" x14ac:dyDescent="0.3">
      <c r="P111213" s="83"/>
    </row>
    <row r="111214" spans="16:16" x14ac:dyDescent="0.3">
      <c r="P111214" s="83"/>
    </row>
    <row r="111215" spans="16:16" x14ac:dyDescent="0.3">
      <c r="P111215" s="83"/>
    </row>
    <row r="111216" spans="16:16" x14ac:dyDescent="0.3">
      <c r="P111216" s="83"/>
    </row>
    <row r="111217" spans="16:16" x14ac:dyDescent="0.3">
      <c r="P111217" s="83"/>
    </row>
    <row r="111218" spans="16:16" x14ac:dyDescent="0.3">
      <c r="P111218" s="83"/>
    </row>
    <row r="111219" spans="16:16" x14ac:dyDescent="0.3">
      <c r="P111219" s="83"/>
    </row>
    <row r="111220" spans="16:16" x14ac:dyDescent="0.3">
      <c r="P111220" s="83"/>
    </row>
    <row r="111221" spans="16:16" x14ac:dyDescent="0.3">
      <c r="P111221" s="83"/>
    </row>
    <row r="111222" spans="16:16" x14ac:dyDescent="0.3">
      <c r="P111222" s="83"/>
    </row>
    <row r="111223" spans="16:16" x14ac:dyDescent="0.3">
      <c r="P111223" s="83"/>
    </row>
    <row r="111224" spans="16:16" x14ac:dyDescent="0.3">
      <c r="P111224" s="83"/>
    </row>
    <row r="111225" spans="16:16" x14ac:dyDescent="0.3">
      <c r="P111225" s="83"/>
    </row>
    <row r="111226" spans="16:16" x14ac:dyDescent="0.3">
      <c r="P111226" s="83"/>
    </row>
    <row r="111227" spans="16:16" x14ac:dyDescent="0.3">
      <c r="P111227" s="83"/>
    </row>
    <row r="111228" spans="16:16" x14ac:dyDescent="0.3">
      <c r="P111228" s="83"/>
    </row>
    <row r="111229" spans="16:16" x14ac:dyDescent="0.3">
      <c r="P111229" s="83"/>
    </row>
    <row r="111230" spans="16:16" x14ac:dyDescent="0.3">
      <c r="P111230" s="83"/>
    </row>
    <row r="111231" spans="16:16" x14ac:dyDescent="0.3">
      <c r="P111231" s="83"/>
    </row>
    <row r="111232" spans="16:16" x14ac:dyDescent="0.3">
      <c r="P111232" s="83"/>
    </row>
    <row r="111233" spans="16:16" x14ac:dyDescent="0.3">
      <c r="P111233" s="83"/>
    </row>
    <row r="111234" spans="16:16" x14ac:dyDescent="0.3">
      <c r="P111234" s="83"/>
    </row>
    <row r="111235" spans="16:16" x14ac:dyDescent="0.3">
      <c r="P111235" s="83"/>
    </row>
    <row r="111236" spans="16:16" x14ac:dyDescent="0.3">
      <c r="P111236" s="83"/>
    </row>
    <row r="111237" spans="16:16" x14ac:dyDescent="0.3">
      <c r="P111237" s="83"/>
    </row>
    <row r="111238" spans="16:16" x14ac:dyDescent="0.3">
      <c r="P111238" s="83"/>
    </row>
    <row r="111239" spans="16:16" x14ac:dyDescent="0.3">
      <c r="P111239" s="83"/>
    </row>
    <row r="111240" spans="16:16" x14ac:dyDescent="0.3">
      <c r="P111240" s="83"/>
    </row>
    <row r="111241" spans="16:16" x14ac:dyDescent="0.3">
      <c r="P111241" s="83"/>
    </row>
    <row r="111242" spans="16:16" x14ac:dyDescent="0.3">
      <c r="P111242" s="83"/>
    </row>
    <row r="111243" spans="16:16" x14ac:dyDescent="0.3">
      <c r="P111243" s="83"/>
    </row>
    <row r="111244" spans="16:16" x14ac:dyDescent="0.3">
      <c r="P111244" s="83"/>
    </row>
    <row r="111245" spans="16:16" x14ac:dyDescent="0.3">
      <c r="P111245" s="83"/>
    </row>
    <row r="111246" spans="16:16" x14ac:dyDescent="0.3">
      <c r="P111246" s="83"/>
    </row>
    <row r="111247" spans="16:16" x14ac:dyDescent="0.3">
      <c r="P111247" s="83"/>
    </row>
    <row r="111248" spans="16:16" x14ac:dyDescent="0.3">
      <c r="P111248" s="83"/>
    </row>
    <row r="111249" spans="16:16" x14ac:dyDescent="0.3">
      <c r="P111249" s="83"/>
    </row>
    <row r="111250" spans="16:16" x14ac:dyDescent="0.3">
      <c r="P111250" s="83"/>
    </row>
    <row r="111251" spans="16:16" x14ac:dyDescent="0.3">
      <c r="P111251" s="83"/>
    </row>
    <row r="111252" spans="16:16" x14ac:dyDescent="0.3">
      <c r="P111252" s="83"/>
    </row>
    <row r="111253" spans="16:16" x14ac:dyDescent="0.3">
      <c r="P111253" s="83"/>
    </row>
    <row r="111254" spans="16:16" x14ac:dyDescent="0.3">
      <c r="P111254" s="83"/>
    </row>
    <row r="111255" spans="16:16" x14ac:dyDescent="0.3">
      <c r="P111255" s="83"/>
    </row>
    <row r="111256" spans="16:16" x14ac:dyDescent="0.3">
      <c r="P111256" s="83"/>
    </row>
    <row r="111257" spans="16:16" x14ac:dyDescent="0.3">
      <c r="P111257" s="83"/>
    </row>
    <row r="111258" spans="16:16" x14ac:dyDescent="0.3">
      <c r="P111258" s="83"/>
    </row>
    <row r="111259" spans="16:16" x14ac:dyDescent="0.3">
      <c r="P111259" s="83"/>
    </row>
    <row r="111260" spans="16:16" x14ac:dyDescent="0.3">
      <c r="P111260" s="83"/>
    </row>
    <row r="111261" spans="16:16" x14ac:dyDescent="0.3">
      <c r="P111261" s="83"/>
    </row>
    <row r="111262" spans="16:16" x14ac:dyDescent="0.3">
      <c r="P111262" s="83"/>
    </row>
    <row r="111263" spans="16:16" x14ac:dyDescent="0.3">
      <c r="P111263" s="83"/>
    </row>
    <row r="111264" spans="16:16" x14ac:dyDescent="0.3">
      <c r="P111264" s="83"/>
    </row>
    <row r="111265" spans="16:16" x14ac:dyDescent="0.3">
      <c r="P111265" s="83"/>
    </row>
    <row r="111266" spans="16:16" x14ac:dyDescent="0.3">
      <c r="P111266" s="83"/>
    </row>
    <row r="111267" spans="16:16" x14ac:dyDescent="0.3">
      <c r="P111267" s="83"/>
    </row>
    <row r="111268" spans="16:16" x14ac:dyDescent="0.3">
      <c r="P111268" s="83"/>
    </row>
    <row r="111269" spans="16:16" x14ac:dyDescent="0.3">
      <c r="P111269" s="83"/>
    </row>
    <row r="111270" spans="16:16" x14ac:dyDescent="0.3">
      <c r="P111270" s="83"/>
    </row>
    <row r="111271" spans="16:16" x14ac:dyDescent="0.3">
      <c r="P111271" s="83"/>
    </row>
    <row r="111272" spans="16:16" x14ac:dyDescent="0.3">
      <c r="P111272" s="83"/>
    </row>
    <row r="111273" spans="16:16" x14ac:dyDescent="0.3">
      <c r="P111273" s="83"/>
    </row>
    <row r="111274" spans="16:16" x14ac:dyDescent="0.3">
      <c r="P111274" s="83"/>
    </row>
    <row r="111275" spans="16:16" x14ac:dyDescent="0.3">
      <c r="P111275" s="83"/>
    </row>
    <row r="111276" spans="16:16" x14ac:dyDescent="0.3">
      <c r="P111276" s="83"/>
    </row>
    <row r="111277" spans="16:16" x14ac:dyDescent="0.3">
      <c r="P111277" s="83"/>
    </row>
    <row r="111278" spans="16:16" x14ac:dyDescent="0.3">
      <c r="P111278" s="83"/>
    </row>
    <row r="111279" spans="16:16" x14ac:dyDescent="0.3">
      <c r="P111279" s="83"/>
    </row>
    <row r="111280" spans="16:16" x14ac:dyDescent="0.3">
      <c r="P111280" s="83"/>
    </row>
    <row r="111281" spans="16:16" x14ac:dyDescent="0.3">
      <c r="P111281" s="83"/>
    </row>
    <row r="111282" spans="16:16" x14ac:dyDescent="0.3">
      <c r="P111282" s="83"/>
    </row>
    <row r="111283" spans="16:16" x14ac:dyDescent="0.3">
      <c r="P111283" s="83"/>
    </row>
    <row r="111284" spans="16:16" x14ac:dyDescent="0.3">
      <c r="P111284" s="83"/>
    </row>
    <row r="111285" spans="16:16" x14ac:dyDescent="0.3">
      <c r="P111285" s="83"/>
    </row>
    <row r="111286" spans="16:16" x14ac:dyDescent="0.3">
      <c r="P111286" s="83"/>
    </row>
    <row r="111287" spans="16:16" x14ac:dyDescent="0.3">
      <c r="P111287" s="83"/>
    </row>
    <row r="111288" spans="16:16" x14ac:dyDescent="0.3">
      <c r="P111288" s="83"/>
    </row>
    <row r="111289" spans="16:16" x14ac:dyDescent="0.3">
      <c r="P111289" s="83"/>
    </row>
    <row r="111290" spans="16:16" x14ac:dyDescent="0.3">
      <c r="P111290" s="83"/>
    </row>
    <row r="111291" spans="16:16" x14ac:dyDescent="0.3">
      <c r="P111291" s="83"/>
    </row>
    <row r="111292" spans="16:16" x14ac:dyDescent="0.3">
      <c r="P111292" s="83"/>
    </row>
    <row r="111293" spans="16:16" x14ac:dyDescent="0.3">
      <c r="P111293" s="83"/>
    </row>
    <row r="111294" spans="16:16" x14ac:dyDescent="0.3">
      <c r="P111294" s="83"/>
    </row>
    <row r="111295" spans="16:16" x14ac:dyDescent="0.3">
      <c r="P111295" s="83"/>
    </row>
    <row r="111296" spans="16:16" x14ac:dyDescent="0.3">
      <c r="P111296" s="83"/>
    </row>
    <row r="111297" spans="16:16" x14ac:dyDescent="0.3">
      <c r="P111297" s="83"/>
    </row>
    <row r="111298" spans="16:16" x14ac:dyDescent="0.3">
      <c r="P111298" s="83"/>
    </row>
    <row r="111299" spans="16:16" x14ac:dyDescent="0.3">
      <c r="P111299" s="83"/>
    </row>
    <row r="111300" spans="16:16" x14ac:dyDescent="0.3">
      <c r="P111300" s="83"/>
    </row>
    <row r="111301" spans="16:16" x14ac:dyDescent="0.3">
      <c r="P111301" s="83"/>
    </row>
    <row r="111302" spans="16:16" x14ac:dyDescent="0.3">
      <c r="P111302" s="83"/>
    </row>
    <row r="111303" spans="16:16" x14ac:dyDescent="0.3">
      <c r="P111303" s="83"/>
    </row>
    <row r="111304" spans="16:16" x14ac:dyDescent="0.3">
      <c r="P111304" s="83"/>
    </row>
    <row r="111305" spans="16:16" x14ac:dyDescent="0.3">
      <c r="P111305" s="83"/>
    </row>
    <row r="111306" spans="16:16" x14ac:dyDescent="0.3">
      <c r="P111306" s="83"/>
    </row>
    <row r="111307" spans="16:16" x14ac:dyDescent="0.3">
      <c r="P111307" s="83"/>
    </row>
    <row r="111308" spans="16:16" x14ac:dyDescent="0.3">
      <c r="P111308" s="83"/>
    </row>
    <row r="111309" spans="16:16" x14ac:dyDescent="0.3">
      <c r="P111309" s="83"/>
    </row>
    <row r="111310" spans="16:16" x14ac:dyDescent="0.3">
      <c r="P111310" s="83"/>
    </row>
    <row r="111311" spans="16:16" x14ac:dyDescent="0.3">
      <c r="P111311" s="83"/>
    </row>
    <row r="111312" spans="16:16" x14ac:dyDescent="0.3">
      <c r="P111312" s="83"/>
    </row>
    <row r="111313" spans="16:16" x14ac:dyDescent="0.3">
      <c r="P111313" s="83"/>
    </row>
    <row r="111314" spans="16:16" x14ac:dyDescent="0.3">
      <c r="P111314" s="83"/>
    </row>
    <row r="111315" spans="16:16" x14ac:dyDescent="0.3">
      <c r="P111315" s="83"/>
    </row>
    <row r="111316" spans="16:16" x14ac:dyDescent="0.3">
      <c r="P111316" s="83"/>
    </row>
    <row r="111317" spans="16:16" x14ac:dyDescent="0.3">
      <c r="P111317" s="83"/>
    </row>
    <row r="111318" spans="16:16" x14ac:dyDescent="0.3">
      <c r="P111318" s="83"/>
    </row>
    <row r="111319" spans="16:16" x14ac:dyDescent="0.3">
      <c r="P111319" s="83"/>
    </row>
    <row r="111320" spans="16:16" x14ac:dyDescent="0.3">
      <c r="P111320" s="83"/>
    </row>
    <row r="111321" spans="16:16" x14ac:dyDescent="0.3">
      <c r="P111321" s="83"/>
    </row>
    <row r="111322" spans="16:16" x14ac:dyDescent="0.3">
      <c r="P111322" s="83"/>
    </row>
    <row r="111323" spans="16:16" x14ac:dyDescent="0.3">
      <c r="P111323" s="83"/>
    </row>
    <row r="111324" spans="16:16" x14ac:dyDescent="0.3">
      <c r="P111324" s="83"/>
    </row>
    <row r="111325" spans="16:16" x14ac:dyDescent="0.3">
      <c r="P111325" s="83"/>
    </row>
    <row r="111326" spans="16:16" x14ac:dyDescent="0.3">
      <c r="P111326" s="83"/>
    </row>
    <row r="111327" spans="16:16" x14ac:dyDescent="0.3">
      <c r="P111327" s="83"/>
    </row>
    <row r="111328" spans="16:16" x14ac:dyDescent="0.3">
      <c r="P111328" s="83"/>
    </row>
    <row r="111329" spans="16:16" x14ac:dyDescent="0.3">
      <c r="P111329" s="83"/>
    </row>
    <row r="111330" spans="16:16" x14ac:dyDescent="0.3">
      <c r="P111330" s="83"/>
    </row>
    <row r="111331" spans="16:16" x14ac:dyDescent="0.3">
      <c r="P111331" s="83"/>
    </row>
    <row r="111332" spans="16:16" x14ac:dyDescent="0.3">
      <c r="P111332" s="83"/>
    </row>
    <row r="111333" spans="16:16" x14ac:dyDescent="0.3">
      <c r="P111333" s="83"/>
    </row>
    <row r="111334" spans="16:16" x14ac:dyDescent="0.3">
      <c r="P111334" s="83"/>
    </row>
    <row r="111335" spans="16:16" x14ac:dyDescent="0.3">
      <c r="P111335" s="83"/>
    </row>
    <row r="111336" spans="16:16" x14ac:dyDescent="0.3">
      <c r="P111336" s="83"/>
    </row>
    <row r="111337" spans="16:16" x14ac:dyDescent="0.3">
      <c r="P111337" s="83"/>
    </row>
    <row r="111338" spans="16:16" x14ac:dyDescent="0.3">
      <c r="P111338" s="83"/>
    </row>
    <row r="111339" spans="16:16" x14ac:dyDescent="0.3">
      <c r="P111339" s="83"/>
    </row>
    <row r="111340" spans="16:16" x14ac:dyDescent="0.3">
      <c r="P111340" s="83"/>
    </row>
    <row r="111341" spans="16:16" x14ac:dyDescent="0.3">
      <c r="P111341" s="83"/>
    </row>
    <row r="111342" spans="16:16" x14ac:dyDescent="0.3">
      <c r="P111342" s="83"/>
    </row>
    <row r="111343" spans="16:16" x14ac:dyDescent="0.3">
      <c r="P111343" s="83"/>
    </row>
    <row r="111344" spans="16:16" x14ac:dyDescent="0.3">
      <c r="P111344" s="83"/>
    </row>
    <row r="111345" spans="16:16" x14ac:dyDescent="0.3">
      <c r="P111345" s="83"/>
    </row>
    <row r="111346" spans="16:16" x14ac:dyDescent="0.3">
      <c r="P111346" s="83"/>
    </row>
    <row r="111347" spans="16:16" x14ac:dyDescent="0.3">
      <c r="P111347" s="83"/>
    </row>
    <row r="111348" spans="16:16" x14ac:dyDescent="0.3">
      <c r="P111348" s="83"/>
    </row>
    <row r="111349" spans="16:16" x14ac:dyDescent="0.3">
      <c r="P111349" s="83"/>
    </row>
    <row r="111350" spans="16:16" x14ac:dyDescent="0.3">
      <c r="P111350" s="83"/>
    </row>
    <row r="111351" spans="16:16" x14ac:dyDescent="0.3">
      <c r="P111351" s="83"/>
    </row>
    <row r="111352" spans="16:16" x14ac:dyDescent="0.3">
      <c r="P111352" s="83"/>
    </row>
    <row r="111353" spans="16:16" x14ac:dyDescent="0.3">
      <c r="P111353" s="83"/>
    </row>
    <row r="111354" spans="16:16" x14ac:dyDescent="0.3">
      <c r="P111354" s="83"/>
    </row>
    <row r="111355" spans="16:16" x14ac:dyDescent="0.3">
      <c r="P111355" s="83"/>
    </row>
    <row r="111356" spans="16:16" x14ac:dyDescent="0.3">
      <c r="P111356" s="83"/>
    </row>
    <row r="111357" spans="16:16" x14ac:dyDescent="0.3">
      <c r="P111357" s="83"/>
    </row>
    <row r="111358" spans="16:16" x14ac:dyDescent="0.3">
      <c r="P111358" s="83"/>
    </row>
    <row r="111359" spans="16:16" x14ac:dyDescent="0.3">
      <c r="P111359" s="83"/>
    </row>
    <row r="111360" spans="16:16" x14ac:dyDescent="0.3">
      <c r="P111360" s="83"/>
    </row>
    <row r="111361" spans="16:16" x14ac:dyDescent="0.3">
      <c r="P111361" s="83"/>
    </row>
    <row r="111362" spans="16:16" x14ac:dyDescent="0.3">
      <c r="P111362" s="83"/>
    </row>
    <row r="111363" spans="16:16" x14ac:dyDescent="0.3">
      <c r="P111363" s="83"/>
    </row>
    <row r="111364" spans="16:16" x14ac:dyDescent="0.3">
      <c r="P111364" s="83"/>
    </row>
    <row r="111365" spans="16:16" x14ac:dyDescent="0.3">
      <c r="P111365" s="83"/>
    </row>
    <row r="111366" spans="16:16" x14ac:dyDescent="0.3">
      <c r="P111366" s="83"/>
    </row>
    <row r="111367" spans="16:16" x14ac:dyDescent="0.3">
      <c r="P111367" s="83"/>
    </row>
    <row r="111368" spans="16:16" x14ac:dyDescent="0.3">
      <c r="P111368" s="83"/>
    </row>
    <row r="111369" spans="16:16" x14ac:dyDescent="0.3">
      <c r="P111369" s="83"/>
    </row>
    <row r="111370" spans="16:16" x14ac:dyDescent="0.3">
      <c r="P111370" s="83"/>
    </row>
    <row r="111371" spans="16:16" x14ac:dyDescent="0.3">
      <c r="P111371" s="83"/>
    </row>
    <row r="111372" spans="16:16" x14ac:dyDescent="0.3">
      <c r="P111372" s="83"/>
    </row>
    <row r="111373" spans="16:16" x14ac:dyDescent="0.3">
      <c r="P111373" s="83"/>
    </row>
    <row r="111374" spans="16:16" x14ac:dyDescent="0.3">
      <c r="P111374" s="83"/>
    </row>
    <row r="111375" spans="16:16" x14ac:dyDescent="0.3">
      <c r="P111375" s="83"/>
    </row>
    <row r="111376" spans="16:16" x14ac:dyDescent="0.3">
      <c r="P111376" s="83"/>
    </row>
    <row r="111377" spans="16:16" x14ac:dyDescent="0.3">
      <c r="P111377" s="83"/>
    </row>
    <row r="111378" spans="16:16" x14ac:dyDescent="0.3">
      <c r="P111378" s="83"/>
    </row>
    <row r="111379" spans="16:16" x14ac:dyDescent="0.3">
      <c r="P111379" s="83"/>
    </row>
    <row r="111380" spans="16:16" x14ac:dyDescent="0.3">
      <c r="P111380" s="83"/>
    </row>
    <row r="111381" spans="16:16" x14ac:dyDescent="0.3">
      <c r="P111381" s="83"/>
    </row>
    <row r="111382" spans="16:16" x14ac:dyDescent="0.3">
      <c r="P111382" s="83"/>
    </row>
    <row r="111383" spans="16:16" x14ac:dyDescent="0.3">
      <c r="P111383" s="83"/>
    </row>
    <row r="111384" spans="16:16" x14ac:dyDescent="0.3">
      <c r="P111384" s="83"/>
    </row>
    <row r="111385" spans="16:16" x14ac:dyDescent="0.3">
      <c r="P111385" s="83"/>
    </row>
    <row r="111386" spans="16:16" x14ac:dyDescent="0.3">
      <c r="P111386" s="83"/>
    </row>
    <row r="111387" spans="16:16" x14ac:dyDescent="0.3">
      <c r="P111387" s="83"/>
    </row>
    <row r="111388" spans="16:16" x14ac:dyDescent="0.3">
      <c r="P111388" s="83"/>
    </row>
    <row r="111389" spans="16:16" x14ac:dyDescent="0.3">
      <c r="P111389" s="83"/>
    </row>
    <row r="111390" spans="16:16" x14ac:dyDescent="0.3">
      <c r="P111390" s="83"/>
    </row>
    <row r="111391" spans="16:16" x14ac:dyDescent="0.3">
      <c r="P111391" s="83"/>
    </row>
    <row r="111392" spans="16:16" x14ac:dyDescent="0.3">
      <c r="P111392" s="83"/>
    </row>
    <row r="111393" spans="16:16" x14ac:dyDescent="0.3">
      <c r="P111393" s="83"/>
    </row>
    <row r="111394" spans="16:16" x14ac:dyDescent="0.3">
      <c r="P111394" s="83"/>
    </row>
    <row r="111395" spans="16:16" x14ac:dyDescent="0.3">
      <c r="P111395" s="83"/>
    </row>
    <row r="111396" spans="16:16" x14ac:dyDescent="0.3">
      <c r="P111396" s="83"/>
    </row>
    <row r="111397" spans="16:16" x14ac:dyDescent="0.3">
      <c r="P111397" s="83"/>
    </row>
    <row r="111398" spans="16:16" x14ac:dyDescent="0.3">
      <c r="P111398" s="83"/>
    </row>
    <row r="111399" spans="16:16" x14ac:dyDescent="0.3">
      <c r="P111399" s="83"/>
    </row>
    <row r="111400" spans="16:16" x14ac:dyDescent="0.3">
      <c r="P111400" s="83"/>
    </row>
    <row r="111401" spans="16:16" x14ac:dyDescent="0.3">
      <c r="P111401" s="83"/>
    </row>
    <row r="111402" spans="16:16" x14ac:dyDescent="0.3">
      <c r="P111402" s="83"/>
    </row>
    <row r="111403" spans="16:16" x14ac:dyDescent="0.3">
      <c r="P111403" s="83"/>
    </row>
    <row r="111404" spans="16:16" x14ac:dyDescent="0.3">
      <c r="P111404" s="83"/>
    </row>
    <row r="111405" spans="16:16" x14ac:dyDescent="0.3">
      <c r="P111405" s="83"/>
    </row>
    <row r="111406" spans="16:16" x14ac:dyDescent="0.3">
      <c r="P111406" s="83"/>
    </row>
    <row r="111407" spans="16:16" x14ac:dyDescent="0.3">
      <c r="P111407" s="83"/>
    </row>
    <row r="111408" spans="16:16" x14ac:dyDescent="0.3">
      <c r="P111408" s="83"/>
    </row>
    <row r="111409" spans="16:16" x14ac:dyDescent="0.3">
      <c r="P111409" s="83"/>
    </row>
    <row r="111410" spans="16:16" x14ac:dyDescent="0.3">
      <c r="P111410" s="83"/>
    </row>
    <row r="111411" spans="16:16" x14ac:dyDescent="0.3">
      <c r="P111411" s="83"/>
    </row>
    <row r="111412" spans="16:16" x14ac:dyDescent="0.3">
      <c r="P111412" s="83"/>
    </row>
    <row r="111413" spans="16:16" x14ac:dyDescent="0.3">
      <c r="P111413" s="83"/>
    </row>
    <row r="111414" spans="16:16" x14ac:dyDescent="0.3">
      <c r="P111414" s="83"/>
    </row>
    <row r="111415" spans="16:16" x14ac:dyDescent="0.3">
      <c r="P111415" s="83"/>
    </row>
    <row r="111416" spans="16:16" x14ac:dyDescent="0.3">
      <c r="P111416" s="83"/>
    </row>
    <row r="111417" spans="16:16" x14ac:dyDescent="0.3">
      <c r="P111417" s="83"/>
    </row>
    <row r="111418" spans="16:16" x14ac:dyDescent="0.3">
      <c r="P111418" s="83"/>
    </row>
    <row r="111419" spans="16:16" x14ac:dyDescent="0.3">
      <c r="P111419" s="83"/>
    </row>
    <row r="111420" spans="16:16" x14ac:dyDescent="0.3">
      <c r="P111420" s="83"/>
    </row>
    <row r="111421" spans="16:16" x14ac:dyDescent="0.3">
      <c r="P111421" s="83"/>
    </row>
    <row r="111422" spans="16:16" x14ac:dyDescent="0.3">
      <c r="P111422" s="83"/>
    </row>
    <row r="111423" spans="16:16" x14ac:dyDescent="0.3">
      <c r="P111423" s="83"/>
    </row>
    <row r="111424" spans="16:16" x14ac:dyDescent="0.3">
      <c r="P111424" s="83"/>
    </row>
    <row r="111425" spans="16:16" x14ac:dyDescent="0.3">
      <c r="P111425" s="83"/>
    </row>
    <row r="111426" spans="16:16" x14ac:dyDescent="0.3">
      <c r="P111426" s="83"/>
    </row>
    <row r="111427" spans="16:16" x14ac:dyDescent="0.3">
      <c r="P111427" s="83"/>
    </row>
    <row r="111428" spans="16:16" x14ac:dyDescent="0.3">
      <c r="P111428" s="83"/>
    </row>
    <row r="111429" spans="16:16" x14ac:dyDescent="0.3">
      <c r="P111429" s="83"/>
    </row>
    <row r="111430" spans="16:16" x14ac:dyDescent="0.3">
      <c r="P111430" s="83"/>
    </row>
    <row r="111431" spans="16:16" x14ac:dyDescent="0.3">
      <c r="P111431" s="83"/>
    </row>
    <row r="111432" spans="16:16" x14ac:dyDescent="0.3">
      <c r="P111432" s="83"/>
    </row>
    <row r="111433" spans="16:16" x14ac:dyDescent="0.3">
      <c r="P111433" s="83"/>
    </row>
    <row r="111434" spans="16:16" x14ac:dyDescent="0.3">
      <c r="P111434" s="83"/>
    </row>
    <row r="111435" spans="16:16" x14ac:dyDescent="0.3">
      <c r="P111435" s="83"/>
    </row>
    <row r="111436" spans="16:16" x14ac:dyDescent="0.3">
      <c r="P111436" s="83"/>
    </row>
    <row r="111437" spans="16:16" x14ac:dyDescent="0.3">
      <c r="P111437" s="83"/>
    </row>
    <row r="111438" spans="16:16" x14ac:dyDescent="0.3">
      <c r="P111438" s="83"/>
    </row>
    <row r="111439" spans="16:16" x14ac:dyDescent="0.3">
      <c r="P111439" s="83"/>
    </row>
    <row r="111440" spans="16:16" x14ac:dyDescent="0.3">
      <c r="P111440" s="83"/>
    </row>
    <row r="111441" spans="16:16" x14ac:dyDescent="0.3">
      <c r="P111441" s="83"/>
    </row>
    <row r="111442" spans="16:16" x14ac:dyDescent="0.3">
      <c r="P111442" s="83"/>
    </row>
    <row r="111443" spans="16:16" x14ac:dyDescent="0.3">
      <c r="P111443" s="83"/>
    </row>
    <row r="111444" spans="16:16" x14ac:dyDescent="0.3">
      <c r="P111444" s="83"/>
    </row>
    <row r="111445" spans="16:16" x14ac:dyDescent="0.3">
      <c r="P111445" s="83"/>
    </row>
    <row r="111446" spans="16:16" x14ac:dyDescent="0.3">
      <c r="P111446" s="83"/>
    </row>
    <row r="111447" spans="16:16" x14ac:dyDescent="0.3">
      <c r="P111447" s="83"/>
    </row>
    <row r="111448" spans="16:16" x14ac:dyDescent="0.3">
      <c r="P111448" s="83"/>
    </row>
    <row r="111449" spans="16:16" x14ac:dyDescent="0.3">
      <c r="P111449" s="83"/>
    </row>
    <row r="111450" spans="16:16" x14ac:dyDescent="0.3">
      <c r="P111450" s="83"/>
    </row>
    <row r="111451" spans="16:16" x14ac:dyDescent="0.3">
      <c r="P111451" s="83"/>
    </row>
    <row r="111452" spans="16:16" x14ac:dyDescent="0.3">
      <c r="P111452" s="83"/>
    </row>
    <row r="111453" spans="16:16" x14ac:dyDescent="0.3">
      <c r="P111453" s="83"/>
    </row>
    <row r="111454" spans="16:16" x14ac:dyDescent="0.3">
      <c r="P111454" s="83"/>
    </row>
    <row r="111455" spans="16:16" x14ac:dyDescent="0.3">
      <c r="P111455" s="83"/>
    </row>
    <row r="111456" spans="16:16" x14ac:dyDescent="0.3">
      <c r="P111456" s="83"/>
    </row>
    <row r="111457" spans="16:16" x14ac:dyDescent="0.3">
      <c r="P111457" s="83"/>
    </row>
    <row r="111458" spans="16:16" x14ac:dyDescent="0.3">
      <c r="P111458" s="83"/>
    </row>
    <row r="111459" spans="16:16" x14ac:dyDescent="0.3">
      <c r="P111459" s="83"/>
    </row>
    <row r="111460" spans="16:16" x14ac:dyDescent="0.3">
      <c r="P111460" s="83"/>
    </row>
    <row r="111461" spans="16:16" x14ac:dyDescent="0.3">
      <c r="P111461" s="83"/>
    </row>
    <row r="111462" spans="16:16" x14ac:dyDescent="0.3">
      <c r="P111462" s="83"/>
    </row>
    <row r="111463" spans="16:16" x14ac:dyDescent="0.3">
      <c r="P111463" s="83"/>
    </row>
    <row r="111464" spans="16:16" x14ac:dyDescent="0.3">
      <c r="P111464" s="83"/>
    </row>
    <row r="111465" spans="16:16" x14ac:dyDescent="0.3">
      <c r="P111465" s="83"/>
    </row>
    <row r="111466" spans="16:16" x14ac:dyDescent="0.3">
      <c r="P111466" s="83"/>
    </row>
    <row r="111467" spans="16:16" x14ac:dyDescent="0.3">
      <c r="P111467" s="83"/>
    </row>
    <row r="111468" spans="16:16" x14ac:dyDescent="0.3">
      <c r="P111468" s="83"/>
    </row>
    <row r="111469" spans="16:16" x14ac:dyDescent="0.3">
      <c r="P111469" s="83"/>
    </row>
    <row r="111470" spans="16:16" x14ac:dyDescent="0.3">
      <c r="P111470" s="83"/>
    </row>
    <row r="111471" spans="16:16" x14ac:dyDescent="0.3">
      <c r="P111471" s="83"/>
    </row>
    <row r="111472" spans="16:16" x14ac:dyDescent="0.3">
      <c r="P111472" s="83"/>
    </row>
    <row r="111473" spans="16:16" x14ac:dyDescent="0.3">
      <c r="P111473" s="83"/>
    </row>
    <row r="111474" spans="16:16" x14ac:dyDescent="0.3">
      <c r="P111474" s="83"/>
    </row>
    <row r="111475" spans="16:16" x14ac:dyDescent="0.3">
      <c r="P111475" s="83"/>
    </row>
    <row r="111476" spans="16:16" x14ac:dyDescent="0.3">
      <c r="P111476" s="83"/>
    </row>
    <row r="111477" spans="16:16" x14ac:dyDescent="0.3">
      <c r="P111477" s="83"/>
    </row>
    <row r="111478" spans="16:16" x14ac:dyDescent="0.3">
      <c r="P111478" s="83"/>
    </row>
    <row r="111479" spans="16:16" x14ac:dyDescent="0.3">
      <c r="P111479" s="83"/>
    </row>
    <row r="111480" spans="16:16" x14ac:dyDescent="0.3">
      <c r="P111480" s="83"/>
    </row>
    <row r="111481" spans="16:16" x14ac:dyDescent="0.3">
      <c r="P111481" s="83"/>
    </row>
    <row r="111482" spans="16:16" x14ac:dyDescent="0.3">
      <c r="P111482" s="83"/>
    </row>
    <row r="111483" spans="16:16" x14ac:dyDescent="0.3">
      <c r="P111483" s="83"/>
    </row>
    <row r="111484" spans="16:16" x14ac:dyDescent="0.3">
      <c r="P111484" s="83"/>
    </row>
    <row r="111485" spans="16:16" x14ac:dyDescent="0.3">
      <c r="P111485" s="83"/>
    </row>
    <row r="111486" spans="16:16" x14ac:dyDescent="0.3">
      <c r="P111486" s="83"/>
    </row>
    <row r="111487" spans="16:16" x14ac:dyDescent="0.3">
      <c r="P111487" s="83"/>
    </row>
    <row r="111488" spans="16:16" x14ac:dyDescent="0.3">
      <c r="P111488" s="83"/>
    </row>
    <row r="111489" spans="16:16" x14ac:dyDescent="0.3">
      <c r="P111489" s="83"/>
    </row>
    <row r="111490" spans="16:16" x14ac:dyDescent="0.3">
      <c r="P111490" s="83"/>
    </row>
    <row r="111491" spans="16:16" x14ac:dyDescent="0.3">
      <c r="P111491" s="83"/>
    </row>
    <row r="111492" spans="16:16" x14ac:dyDescent="0.3">
      <c r="P111492" s="83"/>
    </row>
    <row r="111493" spans="16:16" x14ac:dyDescent="0.3">
      <c r="P111493" s="83"/>
    </row>
    <row r="111494" spans="16:16" x14ac:dyDescent="0.3">
      <c r="P111494" s="83"/>
    </row>
    <row r="111495" spans="16:16" x14ac:dyDescent="0.3">
      <c r="P111495" s="83"/>
    </row>
    <row r="111496" spans="16:16" x14ac:dyDescent="0.3">
      <c r="P111496" s="83"/>
    </row>
    <row r="111497" spans="16:16" x14ac:dyDescent="0.3">
      <c r="P111497" s="83"/>
    </row>
    <row r="111498" spans="16:16" x14ac:dyDescent="0.3">
      <c r="P111498" s="83"/>
    </row>
    <row r="111499" spans="16:16" x14ac:dyDescent="0.3">
      <c r="P111499" s="83"/>
    </row>
    <row r="111500" spans="16:16" x14ac:dyDescent="0.3">
      <c r="P111500" s="83"/>
    </row>
    <row r="111501" spans="16:16" x14ac:dyDescent="0.3">
      <c r="P111501" s="83"/>
    </row>
    <row r="111502" spans="16:16" x14ac:dyDescent="0.3">
      <c r="P111502" s="83"/>
    </row>
    <row r="111503" spans="16:16" x14ac:dyDescent="0.3">
      <c r="P111503" s="83"/>
    </row>
    <row r="111504" spans="16:16" x14ac:dyDescent="0.3">
      <c r="P111504" s="83"/>
    </row>
    <row r="111505" spans="16:16" x14ac:dyDescent="0.3">
      <c r="P111505" s="83"/>
    </row>
    <row r="111506" spans="16:16" x14ac:dyDescent="0.3">
      <c r="P111506" s="83"/>
    </row>
    <row r="111507" spans="16:16" x14ac:dyDescent="0.3">
      <c r="P111507" s="83"/>
    </row>
    <row r="111508" spans="16:16" x14ac:dyDescent="0.3">
      <c r="P111508" s="83"/>
    </row>
    <row r="111509" spans="16:16" x14ac:dyDescent="0.3">
      <c r="P111509" s="83"/>
    </row>
    <row r="111510" spans="16:16" x14ac:dyDescent="0.3">
      <c r="P111510" s="83"/>
    </row>
    <row r="111511" spans="16:16" x14ac:dyDescent="0.3">
      <c r="P111511" s="83"/>
    </row>
    <row r="111512" spans="16:16" x14ac:dyDescent="0.3">
      <c r="P111512" s="83"/>
    </row>
    <row r="111513" spans="16:16" x14ac:dyDescent="0.3">
      <c r="P111513" s="83"/>
    </row>
    <row r="111514" spans="16:16" x14ac:dyDescent="0.3">
      <c r="P111514" s="83"/>
    </row>
    <row r="111515" spans="16:16" x14ac:dyDescent="0.3">
      <c r="P111515" s="83"/>
    </row>
    <row r="111516" spans="16:16" x14ac:dyDescent="0.3">
      <c r="P111516" s="83"/>
    </row>
    <row r="111517" spans="16:16" x14ac:dyDescent="0.3">
      <c r="P111517" s="83"/>
    </row>
    <row r="111518" spans="16:16" x14ac:dyDescent="0.3">
      <c r="P111518" s="83"/>
    </row>
    <row r="111519" spans="16:16" x14ac:dyDescent="0.3">
      <c r="P111519" s="83"/>
    </row>
    <row r="111520" spans="16:16" x14ac:dyDescent="0.3">
      <c r="P111520" s="83"/>
    </row>
    <row r="111521" spans="16:16" x14ac:dyDescent="0.3">
      <c r="P111521" s="83"/>
    </row>
    <row r="111522" spans="16:16" x14ac:dyDescent="0.3">
      <c r="P111522" s="83"/>
    </row>
    <row r="111523" spans="16:16" x14ac:dyDescent="0.3">
      <c r="P111523" s="83"/>
    </row>
    <row r="111524" spans="16:16" x14ac:dyDescent="0.3">
      <c r="P111524" s="83"/>
    </row>
    <row r="111525" spans="16:16" x14ac:dyDescent="0.3">
      <c r="P111525" s="83"/>
    </row>
    <row r="111526" spans="16:16" x14ac:dyDescent="0.3">
      <c r="P111526" s="83"/>
    </row>
    <row r="111527" spans="16:16" x14ac:dyDescent="0.3">
      <c r="P111527" s="83"/>
    </row>
    <row r="111528" spans="16:16" x14ac:dyDescent="0.3">
      <c r="P111528" s="83"/>
    </row>
    <row r="111529" spans="16:16" x14ac:dyDescent="0.3">
      <c r="P111529" s="83"/>
    </row>
    <row r="111530" spans="16:16" x14ac:dyDescent="0.3">
      <c r="P111530" s="83"/>
    </row>
    <row r="111531" spans="16:16" x14ac:dyDescent="0.3">
      <c r="P111531" s="83"/>
    </row>
    <row r="111532" spans="16:16" x14ac:dyDescent="0.3">
      <c r="P111532" s="83"/>
    </row>
    <row r="111533" spans="16:16" x14ac:dyDescent="0.3">
      <c r="P111533" s="83"/>
    </row>
    <row r="111534" spans="16:16" x14ac:dyDescent="0.3">
      <c r="P111534" s="83"/>
    </row>
    <row r="111535" spans="16:16" x14ac:dyDescent="0.3">
      <c r="P111535" s="83"/>
    </row>
    <row r="111536" spans="16:16" x14ac:dyDescent="0.3">
      <c r="P111536" s="83"/>
    </row>
    <row r="111537" spans="16:16" x14ac:dyDescent="0.3">
      <c r="P111537" s="83"/>
    </row>
    <row r="111538" spans="16:16" x14ac:dyDescent="0.3">
      <c r="P111538" s="83"/>
    </row>
    <row r="111539" spans="16:16" x14ac:dyDescent="0.3">
      <c r="P111539" s="83"/>
    </row>
    <row r="111540" spans="16:16" x14ac:dyDescent="0.3">
      <c r="P111540" s="83"/>
    </row>
    <row r="111541" spans="16:16" x14ac:dyDescent="0.3">
      <c r="P111541" s="83"/>
    </row>
    <row r="111542" spans="16:16" x14ac:dyDescent="0.3">
      <c r="P111542" s="83"/>
    </row>
    <row r="111543" spans="16:16" x14ac:dyDescent="0.3">
      <c r="P111543" s="83"/>
    </row>
    <row r="111544" spans="16:16" x14ac:dyDescent="0.3">
      <c r="P111544" s="83"/>
    </row>
    <row r="111545" spans="16:16" x14ac:dyDescent="0.3">
      <c r="P111545" s="83"/>
    </row>
    <row r="111546" spans="16:16" x14ac:dyDescent="0.3">
      <c r="P111546" s="83"/>
    </row>
    <row r="111547" spans="16:16" x14ac:dyDescent="0.3">
      <c r="P111547" s="83"/>
    </row>
    <row r="111548" spans="16:16" x14ac:dyDescent="0.3">
      <c r="P111548" s="83"/>
    </row>
    <row r="111549" spans="16:16" x14ac:dyDescent="0.3">
      <c r="P111549" s="83"/>
    </row>
    <row r="111550" spans="16:16" x14ac:dyDescent="0.3">
      <c r="P111550" s="83"/>
    </row>
    <row r="111551" spans="16:16" x14ac:dyDescent="0.3">
      <c r="P111551" s="83"/>
    </row>
    <row r="111552" spans="16:16" x14ac:dyDescent="0.3">
      <c r="P111552" s="83"/>
    </row>
    <row r="111553" spans="16:16" x14ac:dyDescent="0.3">
      <c r="P111553" s="83"/>
    </row>
    <row r="111554" spans="16:16" x14ac:dyDescent="0.3">
      <c r="P111554" s="83"/>
    </row>
    <row r="111555" spans="16:16" x14ac:dyDescent="0.3">
      <c r="P111555" s="83"/>
    </row>
    <row r="111556" spans="16:16" x14ac:dyDescent="0.3">
      <c r="P111556" s="83"/>
    </row>
    <row r="111557" spans="16:16" x14ac:dyDescent="0.3">
      <c r="P111557" s="83"/>
    </row>
    <row r="111558" spans="16:16" x14ac:dyDescent="0.3">
      <c r="P111558" s="83"/>
    </row>
    <row r="111559" spans="16:16" x14ac:dyDescent="0.3">
      <c r="P111559" s="83"/>
    </row>
    <row r="111560" spans="16:16" x14ac:dyDescent="0.3">
      <c r="P111560" s="83"/>
    </row>
    <row r="111561" spans="16:16" x14ac:dyDescent="0.3">
      <c r="P111561" s="83"/>
    </row>
    <row r="111562" spans="16:16" x14ac:dyDescent="0.3">
      <c r="P111562" s="83"/>
    </row>
    <row r="111563" spans="16:16" x14ac:dyDescent="0.3">
      <c r="P111563" s="83"/>
    </row>
    <row r="111564" spans="16:16" x14ac:dyDescent="0.3">
      <c r="P111564" s="83"/>
    </row>
    <row r="111565" spans="16:16" x14ac:dyDescent="0.3">
      <c r="P111565" s="83"/>
    </row>
    <row r="111566" spans="16:16" x14ac:dyDescent="0.3">
      <c r="P111566" s="83"/>
    </row>
    <row r="111567" spans="16:16" x14ac:dyDescent="0.3">
      <c r="P111567" s="83"/>
    </row>
    <row r="111568" spans="16:16" x14ac:dyDescent="0.3">
      <c r="P111568" s="83"/>
    </row>
    <row r="111569" spans="16:16" x14ac:dyDescent="0.3">
      <c r="P111569" s="83"/>
    </row>
    <row r="111570" spans="16:16" x14ac:dyDescent="0.3">
      <c r="P111570" s="83"/>
    </row>
    <row r="111571" spans="16:16" x14ac:dyDescent="0.3">
      <c r="P111571" s="83"/>
    </row>
    <row r="111572" spans="16:16" x14ac:dyDescent="0.3">
      <c r="P111572" s="83"/>
    </row>
    <row r="111573" spans="16:16" x14ac:dyDescent="0.3">
      <c r="P111573" s="83"/>
    </row>
    <row r="111574" spans="16:16" x14ac:dyDescent="0.3">
      <c r="P111574" s="83"/>
    </row>
    <row r="111575" spans="16:16" x14ac:dyDescent="0.3">
      <c r="P111575" s="83"/>
    </row>
    <row r="111576" spans="16:16" x14ac:dyDescent="0.3">
      <c r="P111576" s="83"/>
    </row>
    <row r="111577" spans="16:16" x14ac:dyDescent="0.3">
      <c r="P111577" s="83"/>
    </row>
    <row r="111578" spans="16:16" x14ac:dyDescent="0.3">
      <c r="P111578" s="83"/>
    </row>
    <row r="111579" spans="16:16" x14ac:dyDescent="0.3">
      <c r="P111579" s="83"/>
    </row>
    <row r="111580" spans="16:16" x14ac:dyDescent="0.3">
      <c r="P111580" s="83"/>
    </row>
    <row r="111581" spans="16:16" x14ac:dyDescent="0.3">
      <c r="P111581" s="83"/>
    </row>
    <row r="111582" spans="16:16" x14ac:dyDescent="0.3">
      <c r="P111582" s="83"/>
    </row>
    <row r="111583" spans="16:16" x14ac:dyDescent="0.3">
      <c r="P111583" s="83"/>
    </row>
    <row r="111584" spans="16:16" x14ac:dyDescent="0.3">
      <c r="P111584" s="83"/>
    </row>
    <row r="111585" spans="16:16" x14ac:dyDescent="0.3">
      <c r="P111585" s="83"/>
    </row>
    <row r="111586" spans="16:16" x14ac:dyDescent="0.3">
      <c r="P111586" s="83"/>
    </row>
    <row r="111587" spans="16:16" x14ac:dyDescent="0.3">
      <c r="P111587" s="83"/>
    </row>
    <row r="111588" spans="16:16" x14ac:dyDescent="0.3">
      <c r="P111588" s="83"/>
    </row>
    <row r="111589" spans="16:16" x14ac:dyDescent="0.3">
      <c r="P111589" s="83"/>
    </row>
    <row r="111590" spans="16:16" x14ac:dyDescent="0.3">
      <c r="P111590" s="83"/>
    </row>
    <row r="111591" spans="16:16" x14ac:dyDescent="0.3">
      <c r="P111591" s="83"/>
    </row>
    <row r="111592" spans="16:16" x14ac:dyDescent="0.3">
      <c r="P111592" s="83"/>
    </row>
    <row r="111593" spans="16:16" x14ac:dyDescent="0.3">
      <c r="P111593" s="83"/>
    </row>
    <row r="111594" spans="16:16" x14ac:dyDescent="0.3">
      <c r="P111594" s="83"/>
    </row>
    <row r="111595" spans="16:16" x14ac:dyDescent="0.3">
      <c r="P111595" s="83"/>
    </row>
    <row r="111596" spans="16:16" x14ac:dyDescent="0.3">
      <c r="P111596" s="83"/>
    </row>
    <row r="111597" spans="16:16" x14ac:dyDescent="0.3">
      <c r="P111597" s="83"/>
    </row>
    <row r="111598" spans="16:16" x14ac:dyDescent="0.3">
      <c r="P111598" s="83"/>
    </row>
    <row r="111599" spans="16:16" x14ac:dyDescent="0.3">
      <c r="P111599" s="83"/>
    </row>
    <row r="111600" spans="16:16" x14ac:dyDescent="0.3">
      <c r="P111600" s="83"/>
    </row>
    <row r="111601" spans="16:16" x14ac:dyDescent="0.3">
      <c r="P111601" s="83"/>
    </row>
    <row r="111602" spans="16:16" x14ac:dyDescent="0.3">
      <c r="P111602" s="83"/>
    </row>
    <row r="111603" spans="16:16" x14ac:dyDescent="0.3">
      <c r="P111603" s="83"/>
    </row>
    <row r="111604" spans="16:16" x14ac:dyDescent="0.3">
      <c r="P111604" s="83"/>
    </row>
    <row r="111605" spans="16:16" x14ac:dyDescent="0.3">
      <c r="P111605" s="83"/>
    </row>
    <row r="111606" spans="16:16" x14ac:dyDescent="0.3">
      <c r="P111606" s="83"/>
    </row>
    <row r="111607" spans="16:16" x14ac:dyDescent="0.3">
      <c r="P111607" s="83"/>
    </row>
    <row r="111608" spans="16:16" x14ac:dyDescent="0.3">
      <c r="P111608" s="83"/>
    </row>
    <row r="111609" spans="16:16" x14ac:dyDescent="0.3">
      <c r="P111609" s="83"/>
    </row>
    <row r="111610" spans="16:16" x14ac:dyDescent="0.3">
      <c r="P111610" s="83"/>
    </row>
    <row r="111611" spans="16:16" x14ac:dyDescent="0.3">
      <c r="P111611" s="83"/>
    </row>
    <row r="111612" spans="16:16" x14ac:dyDescent="0.3">
      <c r="P111612" s="83"/>
    </row>
    <row r="111613" spans="16:16" x14ac:dyDescent="0.3">
      <c r="P111613" s="83"/>
    </row>
    <row r="111614" spans="16:16" x14ac:dyDescent="0.3">
      <c r="P111614" s="83"/>
    </row>
    <row r="111615" spans="16:16" x14ac:dyDescent="0.3">
      <c r="P111615" s="83"/>
    </row>
    <row r="111616" spans="16:16" x14ac:dyDescent="0.3">
      <c r="P111616" s="83"/>
    </row>
    <row r="111617" spans="16:16" x14ac:dyDescent="0.3">
      <c r="P111617" s="83"/>
    </row>
    <row r="111618" spans="16:16" x14ac:dyDescent="0.3">
      <c r="P111618" s="83"/>
    </row>
    <row r="111619" spans="16:16" x14ac:dyDescent="0.3">
      <c r="P111619" s="83"/>
    </row>
    <row r="111620" spans="16:16" x14ac:dyDescent="0.3">
      <c r="P111620" s="83"/>
    </row>
    <row r="111621" spans="16:16" x14ac:dyDescent="0.3">
      <c r="P111621" s="83"/>
    </row>
    <row r="111622" spans="16:16" x14ac:dyDescent="0.3">
      <c r="P111622" s="83"/>
    </row>
    <row r="111623" spans="16:16" x14ac:dyDescent="0.3">
      <c r="P111623" s="83"/>
    </row>
    <row r="111624" spans="16:16" x14ac:dyDescent="0.3">
      <c r="P111624" s="83"/>
    </row>
    <row r="111625" spans="16:16" x14ac:dyDescent="0.3">
      <c r="P111625" s="83"/>
    </row>
    <row r="111626" spans="16:16" x14ac:dyDescent="0.3">
      <c r="P111626" s="83"/>
    </row>
    <row r="111627" spans="16:16" x14ac:dyDescent="0.3">
      <c r="P111627" s="83"/>
    </row>
    <row r="111628" spans="16:16" x14ac:dyDescent="0.3">
      <c r="P111628" s="83"/>
    </row>
    <row r="111629" spans="16:16" x14ac:dyDescent="0.3">
      <c r="P111629" s="83"/>
    </row>
    <row r="111630" spans="16:16" x14ac:dyDescent="0.3">
      <c r="P111630" s="83"/>
    </row>
    <row r="111631" spans="16:16" x14ac:dyDescent="0.3">
      <c r="P111631" s="83"/>
    </row>
    <row r="111632" spans="16:16" x14ac:dyDescent="0.3">
      <c r="P111632" s="83"/>
    </row>
    <row r="111633" spans="16:16" x14ac:dyDescent="0.3">
      <c r="P111633" s="83"/>
    </row>
    <row r="111634" spans="16:16" x14ac:dyDescent="0.3">
      <c r="P111634" s="83"/>
    </row>
    <row r="111635" spans="16:16" x14ac:dyDescent="0.3">
      <c r="P111635" s="83"/>
    </row>
    <row r="111636" spans="16:16" x14ac:dyDescent="0.3">
      <c r="P111636" s="83"/>
    </row>
    <row r="111637" spans="16:16" x14ac:dyDescent="0.3">
      <c r="P111637" s="83"/>
    </row>
    <row r="111638" spans="16:16" x14ac:dyDescent="0.3">
      <c r="P111638" s="83"/>
    </row>
    <row r="111639" spans="16:16" x14ac:dyDescent="0.3">
      <c r="P111639" s="83"/>
    </row>
    <row r="111640" spans="16:16" x14ac:dyDescent="0.3">
      <c r="P111640" s="83"/>
    </row>
    <row r="111641" spans="16:16" x14ac:dyDescent="0.3">
      <c r="P111641" s="83"/>
    </row>
    <row r="111642" spans="16:16" x14ac:dyDescent="0.3">
      <c r="P111642" s="83"/>
    </row>
    <row r="111643" spans="16:16" x14ac:dyDescent="0.3">
      <c r="P111643" s="83"/>
    </row>
    <row r="111644" spans="16:16" x14ac:dyDescent="0.3">
      <c r="P111644" s="83"/>
    </row>
    <row r="111645" spans="16:16" x14ac:dyDescent="0.3">
      <c r="P111645" s="83"/>
    </row>
    <row r="111646" spans="16:16" x14ac:dyDescent="0.3">
      <c r="P111646" s="83"/>
    </row>
    <row r="111647" spans="16:16" x14ac:dyDescent="0.3">
      <c r="P111647" s="83"/>
    </row>
    <row r="111648" spans="16:16" x14ac:dyDescent="0.3">
      <c r="P111648" s="83"/>
    </row>
    <row r="111649" spans="16:16" x14ac:dyDescent="0.3">
      <c r="P111649" s="83"/>
    </row>
    <row r="111650" spans="16:16" x14ac:dyDescent="0.3">
      <c r="P111650" s="83"/>
    </row>
    <row r="111651" spans="16:16" x14ac:dyDescent="0.3">
      <c r="P111651" s="83"/>
    </row>
    <row r="111652" spans="16:16" x14ac:dyDescent="0.3">
      <c r="P111652" s="83"/>
    </row>
    <row r="111653" spans="16:16" x14ac:dyDescent="0.3">
      <c r="P111653" s="83"/>
    </row>
    <row r="111654" spans="16:16" x14ac:dyDescent="0.3">
      <c r="P111654" s="83"/>
    </row>
    <row r="111655" spans="16:16" x14ac:dyDescent="0.3">
      <c r="P111655" s="83"/>
    </row>
    <row r="111656" spans="16:16" x14ac:dyDescent="0.3">
      <c r="P111656" s="83"/>
    </row>
    <row r="111657" spans="16:16" x14ac:dyDescent="0.3">
      <c r="P111657" s="83"/>
    </row>
    <row r="111658" spans="16:16" x14ac:dyDescent="0.3">
      <c r="P111658" s="83"/>
    </row>
    <row r="111659" spans="16:16" x14ac:dyDescent="0.3">
      <c r="P111659" s="83"/>
    </row>
    <row r="111660" spans="16:16" x14ac:dyDescent="0.3">
      <c r="P111660" s="83"/>
    </row>
    <row r="111661" spans="16:16" x14ac:dyDescent="0.3">
      <c r="P111661" s="83"/>
    </row>
    <row r="111662" spans="16:16" x14ac:dyDescent="0.3">
      <c r="P111662" s="83"/>
    </row>
    <row r="111663" spans="16:16" x14ac:dyDescent="0.3">
      <c r="P111663" s="83"/>
    </row>
    <row r="111664" spans="16:16" x14ac:dyDescent="0.3">
      <c r="P111664" s="83"/>
    </row>
    <row r="111665" spans="16:16" x14ac:dyDescent="0.3">
      <c r="P111665" s="83"/>
    </row>
    <row r="111666" spans="16:16" x14ac:dyDescent="0.3">
      <c r="P111666" s="83"/>
    </row>
    <row r="111667" spans="16:16" x14ac:dyDescent="0.3">
      <c r="P111667" s="83"/>
    </row>
    <row r="111668" spans="16:16" x14ac:dyDescent="0.3">
      <c r="P111668" s="83"/>
    </row>
    <row r="111669" spans="16:16" x14ac:dyDescent="0.3">
      <c r="P111669" s="83"/>
    </row>
    <row r="111670" spans="16:16" x14ac:dyDescent="0.3">
      <c r="P111670" s="83"/>
    </row>
    <row r="111671" spans="16:16" x14ac:dyDescent="0.3">
      <c r="P111671" s="83"/>
    </row>
    <row r="111672" spans="16:16" x14ac:dyDescent="0.3">
      <c r="P111672" s="83"/>
    </row>
    <row r="111673" spans="16:16" x14ac:dyDescent="0.3">
      <c r="P111673" s="83"/>
    </row>
    <row r="111674" spans="16:16" x14ac:dyDescent="0.3">
      <c r="P111674" s="83"/>
    </row>
    <row r="111675" spans="16:16" x14ac:dyDescent="0.3">
      <c r="P111675" s="83"/>
    </row>
    <row r="111676" spans="16:16" x14ac:dyDescent="0.3">
      <c r="P111676" s="83"/>
    </row>
    <row r="111677" spans="16:16" x14ac:dyDescent="0.3">
      <c r="P111677" s="83"/>
    </row>
    <row r="111678" spans="16:16" x14ac:dyDescent="0.3">
      <c r="P111678" s="83"/>
    </row>
    <row r="111679" spans="16:16" x14ac:dyDescent="0.3">
      <c r="P111679" s="83"/>
    </row>
    <row r="111680" spans="16:16" x14ac:dyDescent="0.3">
      <c r="P111680" s="83"/>
    </row>
    <row r="111681" spans="16:16" x14ac:dyDescent="0.3">
      <c r="P111681" s="83"/>
    </row>
    <row r="111682" spans="16:16" x14ac:dyDescent="0.3">
      <c r="P111682" s="83"/>
    </row>
    <row r="111683" spans="16:16" x14ac:dyDescent="0.3">
      <c r="P111683" s="83"/>
    </row>
    <row r="111684" spans="16:16" x14ac:dyDescent="0.3">
      <c r="P111684" s="83"/>
    </row>
    <row r="111685" spans="16:16" x14ac:dyDescent="0.3">
      <c r="P111685" s="83"/>
    </row>
    <row r="111686" spans="16:16" x14ac:dyDescent="0.3">
      <c r="P111686" s="83"/>
    </row>
    <row r="111687" spans="16:16" x14ac:dyDescent="0.3">
      <c r="P111687" s="83"/>
    </row>
    <row r="111688" spans="16:16" x14ac:dyDescent="0.3">
      <c r="P111688" s="83"/>
    </row>
    <row r="111689" spans="16:16" x14ac:dyDescent="0.3">
      <c r="P111689" s="83"/>
    </row>
    <row r="111690" spans="16:16" x14ac:dyDescent="0.3">
      <c r="P111690" s="83"/>
    </row>
    <row r="111691" spans="16:16" x14ac:dyDescent="0.3">
      <c r="P111691" s="83"/>
    </row>
    <row r="111692" spans="16:16" x14ac:dyDescent="0.3">
      <c r="P111692" s="83"/>
    </row>
    <row r="111693" spans="16:16" x14ac:dyDescent="0.3">
      <c r="P111693" s="83"/>
    </row>
    <row r="111694" spans="16:16" x14ac:dyDescent="0.3">
      <c r="P111694" s="83"/>
    </row>
    <row r="111695" spans="16:16" x14ac:dyDescent="0.3">
      <c r="P111695" s="83"/>
    </row>
    <row r="111696" spans="16:16" x14ac:dyDescent="0.3">
      <c r="P111696" s="83"/>
    </row>
    <row r="111697" spans="16:16" x14ac:dyDescent="0.3">
      <c r="P111697" s="83"/>
    </row>
    <row r="111698" spans="16:16" x14ac:dyDescent="0.3">
      <c r="P111698" s="83"/>
    </row>
    <row r="111699" spans="16:16" x14ac:dyDescent="0.3">
      <c r="P111699" s="83"/>
    </row>
    <row r="111700" spans="16:16" x14ac:dyDescent="0.3">
      <c r="P111700" s="83"/>
    </row>
    <row r="111701" spans="16:16" x14ac:dyDescent="0.3">
      <c r="P111701" s="83"/>
    </row>
    <row r="111702" spans="16:16" x14ac:dyDescent="0.3">
      <c r="P111702" s="83"/>
    </row>
    <row r="111703" spans="16:16" x14ac:dyDescent="0.3">
      <c r="P111703" s="83"/>
    </row>
    <row r="111704" spans="16:16" x14ac:dyDescent="0.3">
      <c r="P111704" s="83"/>
    </row>
    <row r="111705" spans="16:16" x14ac:dyDescent="0.3">
      <c r="P111705" s="83"/>
    </row>
    <row r="111706" spans="16:16" x14ac:dyDescent="0.3">
      <c r="P111706" s="83"/>
    </row>
    <row r="111707" spans="16:16" x14ac:dyDescent="0.3">
      <c r="P111707" s="83"/>
    </row>
    <row r="111708" spans="16:16" x14ac:dyDescent="0.3">
      <c r="P111708" s="83"/>
    </row>
    <row r="111709" spans="16:16" x14ac:dyDescent="0.3">
      <c r="P111709" s="83"/>
    </row>
    <row r="111710" spans="16:16" x14ac:dyDescent="0.3">
      <c r="P111710" s="83"/>
    </row>
    <row r="111711" spans="16:16" x14ac:dyDescent="0.3">
      <c r="P111711" s="83"/>
    </row>
    <row r="111712" spans="16:16" x14ac:dyDescent="0.3">
      <c r="P111712" s="83"/>
    </row>
    <row r="111713" spans="16:16" x14ac:dyDescent="0.3">
      <c r="P111713" s="83"/>
    </row>
    <row r="111714" spans="16:16" x14ac:dyDescent="0.3">
      <c r="P111714" s="83"/>
    </row>
    <row r="111715" spans="16:16" x14ac:dyDescent="0.3">
      <c r="P111715" s="83"/>
    </row>
    <row r="111716" spans="16:16" x14ac:dyDescent="0.3">
      <c r="P111716" s="83"/>
    </row>
    <row r="111717" spans="16:16" x14ac:dyDescent="0.3">
      <c r="P111717" s="83"/>
    </row>
    <row r="111718" spans="16:16" x14ac:dyDescent="0.3">
      <c r="P111718" s="83"/>
    </row>
    <row r="111719" spans="16:16" x14ac:dyDescent="0.3">
      <c r="P111719" s="83"/>
    </row>
    <row r="111720" spans="16:16" x14ac:dyDescent="0.3">
      <c r="P111720" s="83"/>
    </row>
    <row r="111721" spans="16:16" x14ac:dyDescent="0.3">
      <c r="P111721" s="83"/>
    </row>
    <row r="111722" spans="16:16" x14ac:dyDescent="0.3">
      <c r="P111722" s="83"/>
    </row>
    <row r="111723" spans="16:16" x14ac:dyDescent="0.3">
      <c r="P111723" s="83"/>
    </row>
    <row r="111724" spans="16:16" x14ac:dyDescent="0.3">
      <c r="P111724" s="83"/>
    </row>
    <row r="111725" spans="16:16" x14ac:dyDescent="0.3">
      <c r="P111725" s="83"/>
    </row>
    <row r="111726" spans="16:16" x14ac:dyDescent="0.3">
      <c r="P111726" s="83"/>
    </row>
    <row r="111727" spans="16:16" x14ac:dyDescent="0.3">
      <c r="P111727" s="83"/>
    </row>
    <row r="111728" spans="16:16" x14ac:dyDescent="0.3">
      <c r="P111728" s="83"/>
    </row>
    <row r="111729" spans="16:16" x14ac:dyDescent="0.3">
      <c r="P111729" s="83"/>
    </row>
    <row r="111730" spans="16:16" x14ac:dyDescent="0.3">
      <c r="P111730" s="83"/>
    </row>
    <row r="111731" spans="16:16" x14ac:dyDescent="0.3">
      <c r="P111731" s="83"/>
    </row>
    <row r="111732" spans="16:16" x14ac:dyDescent="0.3">
      <c r="P111732" s="83"/>
    </row>
    <row r="111733" spans="16:16" x14ac:dyDescent="0.3">
      <c r="P111733" s="83"/>
    </row>
    <row r="111734" spans="16:16" x14ac:dyDescent="0.3">
      <c r="P111734" s="83"/>
    </row>
    <row r="111735" spans="16:16" x14ac:dyDescent="0.3">
      <c r="P111735" s="83"/>
    </row>
    <row r="111736" spans="16:16" x14ac:dyDescent="0.3">
      <c r="P111736" s="83"/>
    </row>
    <row r="111737" spans="16:16" x14ac:dyDescent="0.3">
      <c r="P111737" s="83"/>
    </row>
    <row r="111738" spans="16:16" x14ac:dyDescent="0.3">
      <c r="P111738" s="83"/>
    </row>
    <row r="111739" spans="16:16" x14ac:dyDescent="0.3">
      <c r="P111739" s="83"/>
    </row>
    <row r="111740" spans="16:16" x14ac:dyDescent="0.3">
      <c r="P111740" s="83"/>
    </row>
    <row r="111741" spans="16:16" x14ac:dyDescent="0.3">
      <c r="P111741" s="83"/>
    </row>
    <row r="111742" spans="16:16" x14ac:dyDescent="0.3">
      <c r="P111742" s="83"/>
    </row>
    <row r="111743" spans="16:16" x14ac:dyDescent="0.3">
      <c r="P111743" s="83"/>
    </row>
    <row r="111744" spans="16:16" x14ac:dyDescent="0.3">
      <c r="P111744" s="83"/>
    </row>
    <row r="111745" spans="16:16" x14ac:dyDescent="0.3">
      <c r="P111745" s="83"/>
    </row>
    <row r="111746" spans="16:16" x14ac:dyDescent="0.3">
      <c r="P111746" s="83"/>
    </row>
    <row r="111747" spans="16:16" x14ac:dyDescent="0.3">
      <c r="P111747" s="83"/>
    </row>
    <row r="111748" spans="16:16" x14ac:dyDescent="0.3">
      <c r="P111748" s="83"/>
    </row>
    <row r="111749" spans="16:16" x14ac:dyDescent="0.3">
      <c r="P111749" s="83"/>
    </row>
    <row r="111750" spans="16:16" x14ac:dyDescent="0.3">
      <c r="P111750" s="83"/>
    </row>
    <row r="111751" spans="16:16" x14ac:dyDescent="0.3">
      <c r="P111751" s="83"/>
    </row>
    <row r="111752" spans="16:16" x14ac:dyDescent="0.3">
      <c r="P111752" s="83"/>
    </row>
    <row r="111753" spans="16:16" x14ac:dyDescent="0.3">
      <c r="P111753" s="83"/>
    </row>
    <row r="111754" spans="16:16" x14ac:dyDescent="0.3">
      <c r="P111754" s="83"/>
    </row>
    <row r="111755" spans="16:16" x14ac:dyDescent="0.3">
      <c r="P111755" s="83"/>
    </row>
    <row r="111756" spans="16:16" x14ac:dyDescent="0.3">
      <c r="P111756" s="83"/>
    </row>
    <row r="111757" spans="16:16" x14ac:dyDescent="0.3">
      <c r="P111757" s="83"/>
    </row>
    <row r="111758" spans="16:16" x14ac:dyDescent="0.3">
      <c r="P111758" s="83"/>
    </row>
    <row r="111759" spans="16:16" x14ac:dyDescent="0.3">
      <c r="P111759" s="83"/>
    </row>
    <row r="111760" spans="16:16" x14ac:dyDescent="0.3">
      <c r="P111760" s="83"/>
    </row>
    <row r="111761" spans="16:16" x14ac:dyDescent="0.3">
      <c r="P111761" s="83"/>
    </row>
    <row r="111762" spans="16:16" x14ac:dyDescent="0.3">
      <c r="P111762" s="83"/>
    </row>
    <row r="111763" spans="16:16" x14ac:dyDescent="0.3">
      <c r="P111763" s="83"/>
    </row>
    <row r="111764" spans="16:16" x14ac:dyDescent="0.3">
      <c r="P111764" s="83"/>
    </row>
    <row r="111765" spans="16:16" x14ac:dyDescent="0.3">
      <c r="P111765" s="83"/>
    </row>
    <row r="111766" spans="16:16" x14ac:dyDescent="0.3">
      <c r="P111766" s="83"/>
    </row>
    <row r="111767" spans="16:16" x14ac:dyDescent="0.3">
      <c r="P111767" s="83"/>
    </row>
    <row r="111768" spans="16:16" x14ac:dyDescent="0.3">
      <c r="P111768" s="83"/>
    </row>
    <row r="111769" spans="16:16" x14ac:dyDescent="0.3">
      <c r="P111769" s="83"/>
    </row>
    <row r="111770" spans="16:16" x14ac:dyDescent="0.3">
      <c r="P111770" s="83"/>
    </row>
    <row r="111771" spans="16:16" x14ac:dyDescent="0.3">
      <c r="P111771" s="83"/>
    </row>
    <row r="111772" spans="16:16" x14ac:dyDescent="0.3">
      <c r="P111772" s="83"/>
    </row>
    <row r="111773" spans="16:16" x14ac:dyDescent="0.3">
      <c r="P111773" s="83"/>
    </row>
    <row r="111774" spans="16:16" x14ac:dyDescent="0.3">
      <c r="P111774" s="83"/>
    </row>
    <row r="111775" spans="16:16" x14ac:dyDescent="0.3">
      <c r="P111775" s="83"/>
    </row>
    <row r="111776" spans="16:16" x14ac:dyDescent="0.3">
      <c r="P111776" s="83"/>
    </row>
    <row r="111777" spans="16:16" x14ac:dyDescent="0.3">
      <c r="P111777" s="83"/>
    </row>
    <row r="111778" spans="16:16" x14ac:dyDescent="0.3">
      <c r="P111778" s="83"/>
    </row>
    <row r="111779" spans="16:16" x14ac:dyDescent="0.3">
      <c r="P111779" s="83"/>
    </row>
    <row r="111780" spans="16:16" x14ac:dyDescent="0.3">
      <c r="P111780" s="83"/>
    </row>
    <row r="111781" spans="16:16" x14ac:dyDescent="0.3">
      <c r="P111781" s="83"/>
    </row>
    <row r="111782" spans="16:16" x14ac:dyDescent="0.3">
      <c r="P111782" s="83"/>
    </row>
    <row r="111783" spans="16:16" x14ac:dyDescent="0.3">
      <c r="P111783" s="83"/>
    </row>
    <row r="111784" spans="16:16" x14ac:dyDescent="0.3">
      <c r="P111784" s="83"/>
    </row>
    <row r="111785" spans="16:16" x14ac:dyDescent="0.3">
      <c r="P111785" s="83"/>
    </row>
    <row r="111786" spans="16:16" x14ac:dyDescent="0.3">
      <c r="P111786" s="83"/>
    </row>
    <row r="111787" spans="16:16" x14ac:dyDescent="0.3">
      <c r="P111787" s="83"/>
    </row>
    <row r="111788" spans="16:16" x14ac:dyDescent="0.3">
      <c r="P111788" s="83"/>
    </row>
    <row r="111789" spans="16:16" x14ac:dyDescent="0.3">
      <c r="P111789" s="83"/>
    </row>
    <row r="111790" spans="16:16" x14ac:dyDescent="0.3">
      <c r="P111790" s="83"/>
    </row>
    <row r="111791" spans="16:16" x14ac:dyDescent="0.3">
      <c r="P111791" s="83"/>
    </row>
    <row r="111792" spans="16:16" x14ac:dyDescent="0.3">
      <c r="P111792" s="83"/>
    </row>
    <row r="111793" spans="16:16" x14ac:dyDescent="0.3">
      <c r="P111793" s="83"/>
    </row>
    <row r="111794" spans="16:16" x14ac:dyDescent="0.3">
      <c r="P111794" s="83"/>
    </row>
    <row r="111795" spans="16:16" x14ac:dyDescent="0.3">
      <c r="P111795" s="83"/>
    </row>
    <row r="111796" spans="16:16" x14ac:dyDescent="0.3">
      <c r="P111796" s="83"/>
    </row>
    <row r="111797" spans="16:16" x14ac:dyDescent="0.3">
      <c r="P111797" s="83"/>
    </row>
    <row r="111798" spans="16:16" x14ac:dyDescent="0.3">
      <c r="P111798" s="83"/>
    </row>
    <row r="111799" spans="16:16" x14ac:dyDescent="0.3">
      <c r="P111799" s="83"/>
    </row>
    <row r="111800" spans="16:16" x14ac:dyDescent="0.3">
      <c r="P111800" s="83"/>
    </row>
    <row r="111801" spans="16:16" x14ac:dyDescent="0.3">
      <c r="P111801" s="83"/>
    </row>
    <row r="111802" spans="16:16" x14ac:dyDescent="0.3">
      <c r="P111802" s="83"/>
    </row>
    <row r="111803" spans="16:16" x14ac:dyDescent="0.3">
      <c r="P111803" s="83"/>
    </row>
    <row r="111804" spans="16:16" x14ac:dyDescent="0.3">
      <c r="P111804" s="83"/>
    </row>
    <row r="111805" spans="16:16" x14ac:dyDescent="0.3">
      <c r="P111805" s="83"/>
    </row>
    <row r="111806" spans="16:16" x14ac:dyDescent="0.3">
      <c r="P111806" s="83"/>
    </row>
    <row r="111807" spans="16:16" x14ac:dyDescent="0.3">
      <c r="P111807" s="83"/>
    </row>
    <row r="111808" spans="16:16" x14ac:dyDescent="0.3">
      <c r="P111808" s="83"/>
    </row>
    <row r="111809" spans="16:16" x14ac:dyDescent="0.3">
      <c r="P111809" s="83"/>
    </row>
    <row r="111810" spans="16:16" x14ac:dyDescent="0.3">
      <c r="P111810" s="83"/>
    </row>
    <row r="111811" spans="16:16" x14ac:dyDescent="0.3">
      <c r="P111811" s="83"/>
    </row>
    <row r="111812" spans="16:16" x14ac:dyDescent="0.3">
      <c r="P111812" s="83"/>
    </row>
    <row r="111813" spans="16:16" x14ac:dyDescent="0.3">
      <c r="P111813" s="83"/>
    </row>
    <row r="111814" spans="16:16" x14ac:dyDescent="0.3">
      <c r="P111814" s="83"/>
    </row>
    <row r="111815" spans="16:16" x14ac:dyDescent="0.3">
      <c r="P111815" s="83"/>
    </row>
    <row r="111816" spans="16:16" x14ac:dyDescent="0.3">
      <c r="P111816" s="83"/>
    </row>
    <row r="111817" spans="16:16" x14ac:dyDescent="0.3">
      <c r="P111817" s="83"/>
    </row>
    <row r="111818" spans="16:16" x14ac:dyDescent="0.3">
      <c r="P111818" s="83"/>
    </row>
    <row r="111819" spans="16:16" x14ac:dyDescent="0.3">
      <c r="P111819" s="83"/>
    </row>
    <row r="111820" spans="16:16" x14ac:dyDescent="0.3">
      <c r="P111820" s="83"/>
    </row>
    <row r="111821" spans="16:16" x14ac:dyDescent="0.3">
      <c r="P111821" s="83"/>
    </row>
    <row r="111822" spans="16:16" x14ac:dyDescent="0.3">
      <c r="P111822" s="83"/>
    </row>
    <row r="111823" spans="16:16" x14ac:dyDescent="0.3">
      <c r="P111823" s="83"/>
    </row>
    <row r="111824" spans="16:16" x14ac:dyDescent="0.3">
      <c r="P111824" s="83"/>
    </row>
    <row r="111825" spans="16:16" x14ac:dyDescent="0.3">
      <c r="P111825" s="83"/>
    </row>
    <row r="111826" spans="16:16" x14ac:dyDescent="0.3">
      <c r="P111826" s="83"/>
    </row>
    <row r="111827" spans="16:16" x14ac:dyDescent="0.3">
      <c r="P111827" s="83"/>
    </row>
    <row r="111828" spans="16:16" x14ac:dyDescent="0.3">
      <c r="P111828" s="83"/>
    </row>
    <row r="111829" spans="16:16" x14ac:dyDescent="0.3">
      <c r="P111829" s="83"/>
    </row>
    <row r="111830" spans="16:16" x14ac:dyDescent="0.3">
      <c r="P111830" s="83"/>
    </row>
    <row r="111831" spans="16:16" x14ac:dyDescent="0.3">
      <c r="P111831" s="83"/>
    </row>
    <row r="111832" spans="16:16" x14ac:dyDescent="0.3">
      <c r="P111832" s="83"/>
    </row>
    <row r="111833" spans="16:16" x14ac:dyDescent="0.3">
      <c r="P111833" s="83"/>
    </row>
    <row r="111834" spans="16:16" x14ac:dyDescent="0.3">
      <c r="P111834" s="83"/>
    </row>
    <row r="111835" spans="16:16" x14ac:dyDescent="0.3">
      <c r="P111835" s="83"/>
    </row>
    <row r="111836" spans="16:16" x14ac:dyDescent="0.3">
      <c r="P111836" s="83"/>
    </row>
    <row r="111837" spans="16:16" x14ac:dyDescent="0.3">
      <c r="P111837" s="83"/>
    </row>
    <row r="111838" spans="16:16" x14ac:dyDescent="0.3">
      <c r="P111838" s="83"/>
    </row>
    <row r="111839" spans="16:16" x14ac:dyDescent="0.3">
      <c r="P111839" s="83"/>
    </row>
    <row r="111840" spans="16:16" x14ac:dyDescent="0.3">
      <c r="P111840" s="83"/>
    </row>
    <row r="111841" spans="16:16" x14ac:dyDescent="0.3">
      <c r="P111841" s="83"/>
    </row>
    <row r="111842" spans="16:16" x14ac:dyDescent="0.3">
      <c r="P111842" s="83"/>
    </row>
    <row r="111843" spans="16:16" x14ac:dyDescent="0.3">
      <c r="P111843" s="83"/>
    </row>
    <row r="111844" spans="16:16" x14ac:dyDescent="0.3">
      <c r="P111844" s="83"/>
    </row>
    <row r="111845" spans="16:16" x14ac:dyDescent="0.3">
      <c r="P111845" s="83"/>
    </row>
    <row r="111846" spans="16:16" x14ac:dyDescent="0.3">
      <c r="P111846" s="83"/>
    </row>
    <row r="111847" spans="16:16" x14ac:dyDescent="0.3">
      <c r="P111847" s="83"/>
    </row>
    <row r="111848" spans="16:16" x14ac:dyDescent="0.3">
      <c r="P111848" s="83"/>
    </row>
    <row r="111849" spans="16:16" x14ac:dyDescent="0.3">
      <c r="P111849" s="83"/>
    </row>
    <row r="111850" spans="16:16" x14ac:dyDescent="0.3">
      <c r="P111850" s="83"/>
    </row>
    <row r="111851" spans="16:16" x14ac:dyDescent="0.3">
      <c r="P111851" s="83"/>
    </row>
    <row r="111852" spans="16:16" x14ac:dyDescent="0.3">
      <c r="P111852" s="83"/>
    </row>
    <row r="111853" spans="16:16" x14ac:dyDescent="0.3">
      <c r="P111853" s="83"/>
    </row>
    <row r="111854" spans="16:16" x14ac:dyDescent="0.3">
      <c r="P111854" s="83"/>
    </row>
    <row r="111855" spans="16:16" x14ac:dyDescent="0.3">
      <c r="P111855" s="83"/>
    </row>
    <row r="111856" spans="16:16" x14ac:dyDescent="0.3">
      <c r="P111856" s="83"/>
    </row>
    <row r="111857" spans="16:16" x14ac:dyDescent="0.3">
      <c r="P111857" s="83"/>
    </row>
    <row r="111858" spans="16:16" x14ac:dyDescent="0.3">
      <c r="P111858" s="83"/>
    </row>
    <row r="111859" spans="16:16" x14ac:dyDescent="0.3">
      <c r="P111859" s="83"/>
    </row>
    <row r="111860" spans="16:16" x14ac:dyDescent="0.3">
      <c r="P111860" s="83"/>
    </row>
    <row r="111861" spans="16:16" x14ac:dyDescent="0.3">
      <c r="P111861" s="83"/>
    </row>
    <row r="111862" spans="16:16" x14ac:dyDescent="0.3">
      <c r="P111862" s="83"/>
    </row>
    <row r="111863" spans="16:16" x14ac:dyDescent="0.3">
      <c r="P111863" s="83"/>
    </row>
    <row r="111864" spans="16:16" x14ac:dyDescent="0.3">
      <c r="P111864" s="83"/>
    </row>
    <row r="111865" spans="16:16" x14ac:dyDescent="0.3">
      <c r="P111865" s="83"/>
    </row>
    <row r="111866" spans="16:16" x14ac:dyDescent="0.3">
      <c r="P111866" s="83"/>
    </row>
    <row r="111867" spans="16:16" x14ac:dyDescent="0.3">
      <c r="P111867" s="83"/>
    </row>
    <row r="111868" spans="16:16" x14ac:dyDescent="0.3">
      <c r="P111868" s="83"/>
    </row>
    <row r="111869" spans="16:16" x14ac:dyDescent="0.3">
      <c r="P111869" s="83"/>
    </row>
    <row r="111870" spans="16:16" x14ac:dyDescent="0.3">
      <c r="P111870" s="83"/>
    </row>
    <row r="111871" spans="16:16" x14ac:dyDescent="0.3">
      <c r="P111871" s="83"/>
    </row>
    <row r="111872" spans="16:16" x14ac:dyDescent="0.3">
      <c r="P111872" s="83"/>
    </row>
    <row r="111873" spans="16:16" x14ac:dyDescent="0.3">
      <c r="P111873" s="83"/>
    </row>
    <row r="111874" spans="16:16" x14ac:dyDescent="0.3">
      <c r="P111874" s="83"/>
    </row>
    <row r="111875" spans="16:16" x14ac:dyDescent="0.3">
      <c r="P111875" s="83"/>
    </row>
    <row r="111876" spans="16:16" x14ac:dyDescent="0.3">
      <c r="P111876" s="83"/>
    </row>
    <row r="111877" spans="16:16" x14ac:dyDescent="0.3">
      <c r="P111877" s="83"/>
    </row>
    <row r="111878" spans="16:16" x14ac:dyDescent="0.3">
      <c r="P111878" s="83"/>
    </row>
    <row r="111879" spans="16:16" x14ac:dyDescent="0.3">
      <c r="P111879" s="83"/>
    </row>
    <row r="111880" spans="16:16" x14ac:dyDescent="0.3">
      <c r="P111880" s="83"/>
    </row>
    <row r="111881" spans="16:16" x14ac:dyDescent="0.3">
      <c r="P111881" s="83"/>
    </row>
    <row r="111882" spans="16:16" x14ac:dyDescent="0.3">
      <c r="P111882" s="83"/>
    </row>
    <row r="111883" spans="16:16" x14ac:dyDescent="0.3">
      <c r="P111883" s="83"/>
    </row>
    <row r="111884" spans="16:16" x14ac:dyDescent="0.3">
      <c r="P111884" s="83"/>
    </row>
    <row r="111885" spans="16:16" x14ac:dyDescent="0.3">
      <c r="P111885" s="83"/>
    </row>
    <row r="111886" spans="16:16" x14ac:dyDescent="0.3">
      <c r="P111886" s="83"/>
    </row>
    <row r="111887" spans="16:16" x14ac:dyDescent="0.3">
      <c r="P111887" s="83"/>
    </row>
    <row r="111888" spans="16:16" x14ac:dyDescent="0.3">
      <c r="P111888" s="83"/>
    </row>
    <row r="111889" spans="16:16" x14ac:dyDescent="0.3">
      <c r="P111889" s="83"/>
    </row>
    <row r="111890" spans="16:16" x14ac:dyDescent="0.3">
      <c r="P111890" s="83"/>
    </row>
    <row r="111891" spans="16:16" x14ac:dyDescent="0.3">
      <c r="P111891" s="83"/>
    </row>
    <row r="111892" spans="16:16" x14ac:dyDescent="0.3">
      <c r="P111892" s="83"/>
    </row>
    <row r="111893" spans="16:16" x14ac:dyDescent="0.3">
      <c r="P111893" s="83"/>
    </row>
    <row r="111894" spans="16:16" x14ac:dyDescent="0.3">
      <c r="P111894" s="83"/>
    </row>
    <row r="111895" spans="16:16" x14ac:dyDescent="0.3">
      <c r="P111895" s="83"/>
    </row>
    <row r="111896" spans="16:16" x14ac:dyDescent="0.3">
      <c r="P111896" s="83"/>
    </row>
    <row r="111897" spans="16:16" x14ac:dyDescent="0.3">
      <c r="P111897" s="83"/>
    </row>
    <row r="111898" spans="16:16" x14ac:dyDescent="0.3">
      <c r="P111898" s="83"/>
    </row>
    <row r="111899" spans="16:16" x14ac:dyDescent="0.3">
      <c r="P111899" s="83"/>
    </row>
    <row r="111900" spans="16:16" x14ac:dyDescent="0.3">
      <c r="P111900" s="83"/>
    </row>
    <row r="111901" spans="16:16" x14ac:dyDescent="0.3">
      <c r="P111901" s="83"/>
    </row>
    <row r="111902" spans="16:16" x14ac:dyDescent="0.3">
      <c r="P111902" s="83"/>
    </row>
    <row r="111903" spans="16:16" x14ac:dyDescent="0.3">
      <c r="P111903" s="83"/>
    </row>
    <row r="111904" spans="16:16" x14ac:dyDescent="0.3">
      <c r="P111904" s="83"/>
    </row>
    <row r="111905" spans="16:16" x14ac:dyDescent="0.3">
      <c r="P111905" s="83"/>
    </row>
    <row r="111906" spans="16:16" x14ac:dyDescent="0.3">
      <c r="P111906" s="83"/>
    </row>
    <row r="111907" spans="16:16" x14ac:dyDescent="0.3">
      <c r="P111907" s="83"/>
    </row>
    <row r="111908" spans="16:16" x14ac:dyDescent="0.3">
      <c r="P111908" s="83"/>
    </row>
    <row r="111909" spans="16:16" x14ac:dyDescent="0.3">
      <c r="P111909" s="83"/>
    </row>
    <row r="111910" spans="16:16" x14ac:dyDescent="0.3">
      <c r="P111910" s="83"/>
    </row>
    <row r="111911" spans="16:16" x14ac:dyDescent="0.3">
      <c r="P111911" s="83"/>
    </row>
    <row r="111912" spans="16:16" x14ac:dyDescent="0.3">
      <c r="P111912" s="83"/>
    </row>
    <row r="111913" spans="16:16" x14ac:dyDescent="0.3">
      <c r="P111913" s="83"/>
    </row>
    <row r="111914" spans="16:16" x14ac:dyDescent="0.3">
      <c r="P111914" s="83"/>
    </row>
    <row r="111915" spans="16:16" x14ac:dyDescent="0.3">
      <c r="P111915" s="83"/>
    </row>
    <row r="111916" spans="16:16" x14ac:dyDescent="0.3">
      <c r="P111916" s="83"/>
    </row>
    <row r="111917" spans="16:16" x14ac:dyDescent="0.3">
      <c r="P111917" s="83"/>
    </row>
    <row r="111918" spans="16:16" x14ac:dyDescent="0.3">
      <c r="P111918" s="83"/>
    </row>
    <row r="111919" spans="16:16" x14ac:dyDescent="0.3">
      <c r="P111919" s="83"/>
    </row>
    <row r="111920" spans="16:16" x14ac:dyDescent="0.3">
      <c r="P111920" s="83"/>
    </row>
    <row r="111921" spans="16:16" x14ac:dyDescent="0.3">
      <c r="P111921" s="83"/>
    </row>
    <row r="111922" spans="16:16" x14ac:dyDescent="0.3">
      <c r="P111922" s="83"/>
    </row>
    <row r="111923" spans="16:16" x14ac:dyDescent="0.3">
      <c r="P111923" s="83"/>
    </row>
    <row r="111924" spans="16:16" x14ac:dyDescent="0.3">
      <c r="P111924" s="83"/>
    </row>
    <row r="111925" spans="16:16" x14ac:dyDescent="0.3">
      <c r="P111925" s="83"/>
    </row>
    <row r="111926" spans="16:16" x14ac:dyDescent="0.3">
      <c r="P111926" s="83"/>
    </row>
    <row r="111927" spans="16:16" x14ac:dyDescent="0.3">
      <c r="P111927" s="83"/>
    </row>
    <row r="111928" spans="16:16" x14ac:dyDescent="0.3">
      <c r="P111928" s="83"/>
    </row>
    <row r="111929" spans="16:16" x14ac:dyDescent="0.3">
      <c r="P111929" s="83"/>
    </row>
    <row r="111930" spans="16:16" x14ac:dyDescent="0.3">
      <c r="P111930" s="83"/>
    </row>
    <row r="111931" spans="16:16" x14ac:dyDescent="0.3">
      <c r="P111931" s="83"/>
    </row>
    <row r="111932" spans="16:16" x14ac:dyDescent="0.3">
      <c r="P111932" s="83"/>
    </row>
    <row r="111933" spans="16:16" x14ac:dyDescent="0.3">
      <c r="P111933" s="83"/>
    </row>
    <row r="111934" spans="16:16" x14ac:dyDescent="0.3">
      <c r="P111934" s="83"/>
    </row>
    <row r="111935" spans="16:16" x14ac:dyDescent="0.3">
      <c r="P111935" s="83"/>
    </row>
    <row r="111936" spans="16:16" x14ac:dyDescent="0.3">
      <c r="P111936" s="83"/>
    </row>
    <row r="111937" spans="16:16" x14ac:dyDescent="0.3">
      <c r="P111937" s="83"/>
    </row>
    <row r="111938" spans="16:16" x14ac:dyDescent="0.3">
      <c r="P111938" s="83"/>
    </row>
    <row r="111939" spans="16:16" x14ac:dyDescent="0.3">
      <c r="P111939" s="83"/>
    </row>
    <row r="111940" spans="16:16" x14ac:dyDescent="0.3">
      <c r="P111940" s="83"/>
    </row>
    <row r="111941" spans="16:16" x14ac:dyDescent="0.3">
      <c r="P111941" s="83"/>
    </row>
    <row r="111942" spans="16:16" x14ac:dyDescent="0.3">
      <c r="P111942" s="83"/>
    </row>
    <row r="111943" spans="16:16" x14ac:dyDescent="0.3">
      <c r="P111943" s="83"/>
    </row>
    <row r="111944" spans="16:16" x14ac:dyDescent="0.3">
      <c r="P111944" s="83"/>
    </row>
    <row r="111945" spans="16:16" x14ac:dyDescent="0.3">
      <c r="P111945" s="83"/>
    </row>
    <row r="111946" spans="16:16" x14ac:dyDescent="0.3">
      <c r="P111946" s="83"/>
    </row>
    <row r="111947" spans="16:16" x14ac:dyDescent="0.3">
      <c r="P111947" s="83"/>
    </row>
    <row r="111948" spans="16:16" x14ac:dyDescent="0.3">
      <c r="P111948" s="83"/>
    </row>
    <row r="111949" spans="16:16" x14ac:dyDescent="0.3">
      <c r="P111949" s="83"/>
    </row>
    <row r="111950" spans="16:16" x14ac:dyDescent="0.3">
      <c r="P111950" s="83"/>
    </row>
    <row r="111951" spans="16:16" x14ac:dyDescent="0.3">
      <c r="P111951" s="83"/>
    </row>
    <row r="111952" spans="16:16" x14ac:dyDescent="0.3">
      <c r="P111952" s="83"/>
    </row>
    <row r="111953" spans="16:16" x14ac:dyDescent="0.3">
      <c r="P111953" s="83"/>
    </row>
    <row r="111954" spans="16:16" x14ac:dyDescent="0.3">
      <c r="P111954" s="83"/>
    </row>
    <row r="111955" spans="16:16" x14ac:dyDescent="0.3">
      <c r="P111955" s="83"/>
    </row>
    <row r="111956" spans="16:16" x14ac:dyDescent="0.3">
      <c r="P111956" s="83"/>
    </row>
    <row r="111957" spans="16:16" x14ac:dyDescent="0.3">
      <c r="P111957" s="83"/>
    </row>
    <row r="111958" spans="16:16" x14ac:dyDescent="0.3">
      <c r="P111958" s="83"/>
    </row>
    <row r="111959" spans="16:16" x14ac:dyDescent="0.3">
      <c r="P111959" s="83"/>
    </row>
    <row r="111960" spans="16:16" x14ac:dyDescent="0.3">
      <c r="P111960" s="83"/>
    </row>
    <row r="111961" spans="16:16" x14ac:dyDescent="0.3">
      <c r="P111961" s="83"/>
    </row>
    <row r="111962" spans="16:16" x14ac:dyDescent="0.3">
      <c r="P111962" s="83"/>
    </row>
    <row r="111963" spans="16:16" x14ac:dyDescent="0.3">
      <c r="P111963" s="83"/>
    </row>
    <row r="111964" spans="16:16" x14ac:dyDescent="0.3">
      <c r="P111964" s="83"/>
    </row>
    <row r="111965" spans="16:16" x14ac:dyDescent="0.3">
      <c r="P111965" s="83"/>
    </row>
    <row r="111966" spans="16:16" x14ac:dyDescent="0.3">
      <c r="P111966" s="83"/>
    </row>
    <row r="111967" spans="16:16" x14ac:dyDescent="0.3">
      <c r="P111967" s="83"/>
    </row>
    <row r="111968" spans="16:16" x14ac:dyDescent="0.3">
      <c r="P111968" s="83"/>
    </row>
    <row r="111969" spans="16:16" x14ac:dyDescent="0.3">
      <c r="P111969" s="83"/>
    </row>
    <row r="111970" spans="16:16" x14ac:dyDescent="0.3">
      <c r="P111970" s="83"/>
    </row>
    <row r="111971" spans="16:16" x14ac:dyDescent="0.3">
      <c r="P111971" s="83"/>
    </row>
    <row r="111972" spans="16:16" x14ac:dyDescent="0.3">
      <c r="P111972" s="83"/>
    </row>
    <row r="111973" spans="16:16" x14ac:dyDescent="0.3">
      <c r="P111973" s="83"/>
    </row>
    <row r="111974" spans="16:16" x14ac:dyDescent="0.3">
      <c r="P111974" s="83"/>
    </row>
    <row r="111975" spans="16:16" x14ac:dyDescent="0.3">
      <c r="P111975" s="83"/>
    </row>
    <row r="111976" spans="16:16" x14ac:dyDescent="0.3">
      <c r="P111976" s="83"/>
    </row>
    <row r="111977" spans="16:16" x14ac:dyDescent="0.3">
      <c r="P111977" s="83"/>
    </row>
    <row r="111978" spans="16:16" x14ac:dyDescent="0.3">
      <c r="P111978" s="83"/>
    </row>
    <row r="111979" spans="16:16" x14ac:dyDescent="0.3">
      <c r="P111979" s="83"/>
    </row>
    <row r="111980" spans="16:16" x14ac:dyDescent="0.3">
      <c r="P111980" s="83"/>
    </row>
    <row r="111981" spans="16:16" x14ac:dyDescent="0.3">
      <c r="P111981" s="83"/>
    </row>
    <row r="111982" spans="16:16" x14ac:dyDescent="0.3">
      <c r="P111982" s="83"/>
    </row>
    <row r="111983" spans="16:16" x14ac:dyDescent="0.3">
      <c r="P111983" s="83"/>
    </row>
    <row r="111984" spans="16:16" x14ac:dyDescent="0.3">
      <c r="P111984" s="83"/>
    </row>
    <row r="111985" spans="16:16" x14ac:dyDescent="0.3">
      <c r="P111985" s="83"/>
    </row>
    <row r="111986" spans="16:16" x14ac:dyDescent="0.3">
      <c r="P111986" s="83"/>
    </row>
    <row r="111987" spans="16:16" x14ac:dyDescent="0.3">
      <c r="P111987" s="83"/>
    </row>
    <row r="111988" spans="16:16" x14ac:dyDescent="0.3">
      <c r="P111988" s="83"/>
    </row>
    <row r="111989" spans="16:16" x14ac:dyDescent="0.3">
      <c r="P111989" s="83"/>
    </row>
    <row r="111990" spans="16:16" x14ac:dyDescent="0.3">
      <c r="P111990" s="83"/>
    </row>
    <row r="111991" spans="16:16" x14ac:dyDescent="0.3">
      <c r="P111991" s="83"/>
    </row>
    <row r="111992" spans="16:16" x14ac:dyDescent="0.3">
      <c r="P111992" s="83"/>
    </row>
    <row r="111993" spans="16:16" x14ac:dyDescent="0.3">
      <c r="P111993" s="83"/>
    </row>
    <row r="111994" spans="16:16" x14ac:dyDescent="0.3">
      <c r="P111994" s="83"/>
    </row>
    <row r="111995" spans="16:16" x14ac:dyDescent="0.3">
      <c r="P111995" s="83"/>
    </row>
    <row r="111996" spans="16:16" x14ac:dyDescent="0.3">
      <c r="P111996" s="83"/>
    </row>
    <row r="111997" spans="16:16" x14ac:dyDescent="0.3">
      <c r="P111997" s="83"/>
    </row>
    <row r="111998" spans="16:16" x14ac:dyDescent="0.3">
      <c r="P111998" s="83"/>
    </row>
    <row r="111999" spans="16:16" x14ac:dyDescent="0.3">
      <c r="P111999" s="83"/>
    </row>
    <row r="112000" spans="16:16" x14ac:dyDescent="0.3">
      <c r="P112000" s="83"/>
    </row>
    <row r="112001" spans="16:16" x14ac:dyDescent="0.3">
      <c r="P112001" s="83"/>
    </row>
    <row r="112002" spans="16:16" x14ac:dyDescent="0.3">
      <c r="P112002" s="83"/>
    </row>
    <row r="112003" spans="16:16" x14ac:dyDescent="0.3">
      <c r="P112003" s="83"/>
    </row>
    <row r="112004" spans="16:16" x14ac:dyDescent="0.3">
      <c r="P112004" s="83"/>
    </row>
    <row r="112005" spans="16:16" x14ac:dyDescent="0.3">
      <c r="P112005" s="83"/>
    </row>
    <row r="112006" spans="16:16" x14ac:dyDescent="0.3">
      <c r="P112006" s="83"/>
    </row>
    <row r="112007" spans="16:16" x14ac:dyDescent="0.3">
      <c r="P112007" s="83"/>
    </row>
    <row r="112008" spans="16:16" x14ac:dyDescent="0.3">
      <c r="P112008" s="83"/>
    </row>
    <row r="112009" spans="16:16" x14ac:dyDescent="0.3">
      <c r="P112009" s="83"/>
    </row>
    <row r="112010" spans="16:16" x14ac:dyDescent="0.3">
      <c r="P112010" s="83"/>
    </row>
    <row r="112011" spans="16:16" x14ac:dyDescent="0.3">
      <c r="P112011" s="83"/>
    </row>
    <row r="112012" spans="16:16" x14ac:dyDescent="0.3">
      <c r="P112012" s="83"/>
    </row>
    <row r="112013" spans="16:16" x14ac:dyDescent="0.3">
      <c r="P112013" s="83"/>
    </row>
    <row r="112014" spans="16:16" x14ac:dyDescent="0.3">
      <c r="P112014" s="83"/>
    </row>
    <row r="112015" spans="16:16" x14ac:dyDescent="0.3">
      <c r="P112015" s="83"/>
    </row>
    <row r="112016" spans="16:16" x14ac:dyDescent="0.3">
      <c r="P112016" s="83"/>
    </row>
    <row r="112017" spans="16:16" x14ac:dyDescent="0.3">
      <c r="P112017" s="83"/>
    </row>
    <row r="112018" spans="16:16" x14ac:dyDescent="0.3">
      <c r="P112018" s="83"/>
    </row>
    <row r="112019" spans="16:16" x14ac:dyDescent="0.3">
      <c r="P112019" s="83"/>
    </row>
    <row r="112020" spans="16:16" x14ac:dyDescent="0.3">
      <c r="P112020" s="83"/>
    </row>
    <row r="112021" spans="16:16" x14ac:dyDescent="0.3">
      <c r="P112021" s="83"/>
    </row>
    <row r="112022" spans="16:16" x14ac:dyDescent="0.3">
      <c r="P112022" s="83"/>
    </row>
    <row r="112023" spans="16:16" x14ac:dyDescent="0.3">
      <c r="P112023" s="83"/>
    </row>
    <row r="112024" spans="16:16" x14ac:dyDescent="0.3">
      <c r="P112024" s="83"/>
    </row>
    <row r="112025" spans="16:16" x14ac:dyDescent="0.3">
      <c r="P112025" s="83"/>
    </row>
    <row r="112026" spans="16:16" x14ac:dyDescent="0.3">
      <c r="P112026" s="83"/>
    </row>
    <row r="112027" spans="16:16" x14ac:dyDescent="0.3">
      <c r="P112027" s="83"/>
    </row>
    <row r="112028" spans="16:16" x14ac:dyDescent="0.3">
      <c r="P112028" s="83"/>
    </row>
    <row r="112029" spans="16:16" x14ac:dyDescent="0.3">
      <c r="P112029" s="83"/>
    </row>
    <row r="112030" spans="16:16" x14ac:dyDescent="0.3">
      <c r="P112030" s="83"/>
    </row>
    <row r="112031" spans="16:16" x14ac:dyDescent="0.3">
      <c r="P112031" s="83"/>
    </row>
    <row r="112032" spans="16:16" x14ac:dyDescent="0.3">
      <c r="P112032" s="83"/>
    </row>
    <row r="112033" spans="16:16" x14ac:dyDescent="0.3">
      <c r="P112033" s="83"/>
    </row>
    <row r="112034" spans="16:16" x14ac:dyDescent="0.3">
      <c r="P112034" s="83"/>
    </row>
    <row r="112035" spans="16:16" x14ac:dyDescent="0.3">
      <c r="P112035" s="83"/>
    </row>
    <row r="112036" spans="16:16" x14ac:dyDescent="0.3">
      <c r="P112036" s="83"/>
    </row>
    <row r="112037" spans="16:16" x14ac:dyDescent="0.3">
      <c r="P112037" s="83"/>
    </row>
    <row r="112038" spans="16:16" x14ac:dyDescent="0.3">
      <c r="P112038" s="83"/>
    </row>
    <row r="112039" spans="16:16" x14ac:dyDescent="0.3">
      <c r="P112039" s="83"/>
    </row>
    <row r="112040" spans="16:16" x14ac:dyDescent="0.3">
      <c r="P112040" s="83"/>
    </row>
    <row r="112041" spans="16:16" x14ac:dyDescent="0.3">
      <c r="P112041" s="83"/>
    </row>
    <row r="112042" spans="16:16" x14ac:dyDescent="0.3">
      <c r="P112042" s="83"/>
    </row>
    <row r="112043" spans="16:16" x14ac:dyDescent="0.3">
      <c r="P112043" s="83"/>
    </row>
    <row r="112044" spans="16:16" x14ac:dyDescent="0.3">
      <c r="P112044" s="83"/>
    </row>
    <row r="112045" spans="16:16" x14ac:dyDescent="0.3">
      <c r="P112045" s="83"/>
    </row>
    <row r="112046" spans="16:16" x14ac:dyDescent="0.3">
      <c r="P112046" s="83"/>
    </row>
    <row r="112047" spans="16:16" x14ac:dyDescent="0.3">
      <c r="P112047" s="83"/>
    </row>
    <row r="112048" spans="16:16" x14ac:dyDescent="0.3">
      <c r="P112048" s="83"/>
    </row>
    <row r="112049" spans="16:16" x14ac:dyDescent="0.3">
      <c r="P112049" s="83"/>
    </row>
    <row r="112050" spans="16:16" x14ac:dyDescent="0.3">
      <c r="P112050" s="83"/>
    </row>
    <row r="112051" spans="16:16" x14ac:dyDescent="0.3">
      <c r="P112051" s="83"/>
    </row>
    <row r="112052" spans="16:16" x14ac:dyDescent="0.3">
      <c r="P112052" s="83"/>
    </row>
    <row r="112053" spans="16:16" x14ac:dyDescent="0.3">
      <c r="P112053" s="83"/>
    </row>
    <row r="112054" spans="16:16" x14ac:dyDescent="0.3">
      <c r="P112054" s="83"/>
    </row>
    <row r="112055" spans="16:16" x14ac:dyDescent="0.3">
      <c r="P112055" s="83"/>
    </row>
    <row r="112056" spans="16:16" x14ac:dyDescent="0.3">
      <c r="P112056" s="83"/>
    </row>
    <row r="112057" spans="16:16" x14ac:dyDescent="0.3">
      <c r="P112057" s="83"/>
    </row>
    <row r="112058" spans="16:16" x14ac:dyDescent="0.3">
      <c r="P112058" s="83"/>
    </row>
    <row r="112059" spans="16:16" x14ac:dyDescent="0.3">
      <c r="P112059" s="83"/>
    </row>
    <row r="112060" spans="16:16" x14ac:dyDescent="0.3">
      <c r="P112060" s="83"/>
    </row>
    <row r="112061" spans="16:16" x14ac:dyDescent="0.3">
      <c r="P112061" s="83"/>
    </row>
    <row r="112062" spans="16:16" x14ac:dyDescent="0.3">
      <c r="P112062" s="83"/>
    </row>
    <row r="112063" spans="16:16" x14ac:dyDescent="0.3">
      <c r="P112063" s="83"/>
    </row>
    <row r="112064" spans="16:16" x14ac:dyDescent="0.3">
      <c r="P112064" s="83"/>
    </row>
    <row r="112065" spans="16:16" x14ac:dyDescent="0.3">
      <c r="P112065" s="83"/>
    </row>
    <row r="112066" spans="16:16" x14ac:dyDescent="0.3">
      <c r="P112066" s="83"/>
    </row>
    <row r="112067" spans="16:16" x14ac:dyDescent="0.3">
      <c r="P112067" s="83"/>
    </row>
    <row r="112068" spans="16:16" x14ac:dyDescent="0.3">
      <c r="P112068" s="83"/>
    </row>
    <row r="112069" spans="16:16" x14ac:dyDescent="0.3">
      <c r="P112069" s="83"/>
    </row>
    <row r="112070" spans="16:16" x14ac:dyDescent="0.3">
      <c r="P112070" s="83"/>
    </row>
    <row r="112071" spans="16:16" x14ac:dyDescent="0.3">
      <c r="P112071" s="83"/>
    </row>
    <row r="112072" spans="16:16" x14ac:dyDescent="0.3">
      <c r="P112072" s="83"/>
    </row>
    <row r="112073" spans="16:16" x14ac:dyDescent="0.3">
      <c r="P112073" s="83"/>
    </row>
    <row r="112074" spans="16:16" x14ac:dyDescent="0.3">
      <c r="P112074" s="83"/>
    </row>
    <row r="112075" spans="16:16" x14ac:dyDescent="0.3">
      <c r="P112075" s="83"/>
    </row>
    <row r="112076" spans="16:16" x14ac:dyDescent="0.3">
      <c r="P112076" s="83"/>
    </row>
    <row r="112077" spans="16:16" x14ac:dyDescent="0.3">
      <c r="P112077" s="83"/>
    </row>
    <row r="112078" spans="16:16" x14ac:dyDescent="0.3">
      <c r="P112078" s="83"/>
    </row>
    <row r="112079" spans="16:16" x14ac:dyDescent="0.3">
      <c r="P112079" s="83"/>
    </row>
    <row r="112080" spans="16:16" x14ac:dyDescent="0.3">
      <c r="P112080" s="83"/>
    </row>
    <row r="112081" spans="16:16" x14ac:dyDescent="0.3">
      <c r="P112081" s="83"/>
    </row>
    <row r="112082" spans="16:16" x14ac:dyDescent="0.3">
      <c r="P112082" s="83"/>
    </row>
    <row r="112083" spans="16:16" x14ac:dyDescent="0.3">
      <c r="P112083" s="83"/>
    </row>
    <row r="112084" spans="16:16" x14ac:dyDescent="0.3">
      <c r="P112084" s="83"/>
    </row>
    <row r="112085" spans="16:16" x14ac:dyDescent="0.3">
      <c r="P112085" s="83"/>
    </row>
    <row r="112086" spans="16:16" x14ac:dyDescent="0.3">
      <c r="P112086" s="83"/>
    </row>
    <row r="112087" spans="16:16" x14ac:dyDescent="0.3">
      <c r="P112087" s="83"/>
    </row>
    <row r="112088" spans="16:16" x14ac:dyDescent="0.3">
      <c r="P112088" s="83"/>
    </row>
    <row r="112089" spans="16:16" x14ac:dyDescent="0.3">
      <c r="P112089" s="83"/>
    </row>
    <row r="112090" spans="16:16" x14ac:dyDescent="0.3">
      <c r="P112090" s="83"/>
    </row>
    <row r="112091" spans="16:16" x14ac:dyDescent="0.3">
      <c r="P112091" s="83"/>
    </row>
    <row r="112092" spans="16:16" x14ac:dyDescent="0.3">
      <c r="P112092" s="83"/>
    </row>
    <row r="112093" spans="16:16" x14ac:dyDescent="0.3">
      <c r="P112093" s="83"/>
    </row>
    <row r="112094" spans="16:16" x14ac:dyDescent="0.3">
      <c r="P112094" s="83"/>
    </row>
    <row r="112095" spans="16:16" x14ac:dyDescent="0.3">
      <c r="P112095" s="83"/>
    </row>
    <row r="112096" spans="16:16" x14ac:dyDescent="0.3">
      <c r="P112096" s="83"/>
    </row>
    <row r="112097" spans="16:16" x14ac:dyDescent="0.3">
      <c r="P112097" s="83"/>
    </row>
    <row r="112098" spans="16:16" x14ac:dyDescent="0.3">
      <c r="P112098" s="83"/>
    </row>
    <row r="112099" spans="16:16" x14ac:dyDescent="0.3">
      <c r="P112099" s="83"/>
    </row>
    <row r="112100" spans="16:16" x14ac:dyDescent="0.3">
      <c r="P112100" s="83"/>
    </row>
    <row r="112101" spans="16:16" x14ac:dyDescent="0.3">
      <c r="P112101" s="83"/>
    </row>
    <row r="112102" spans="16:16" x14ac:dyDescent="0.3">
      <c r="P112102" s="83"/>
    </row>
    <row r="112103" spans="16:16" x14ac:dyDescent="0.3">
      <c r="P112103" s="83"/>
    </row>
    <row r="112104" spans="16:16" x14ac:dyDescent="0.3">
      <c r="P112104" s="83"/>
    </row>
    <row r="112105" spans="16:16" x14ac:dyDescent="0.3">
      <c r="P112105" s="83"/>
    </row>
    <row r="112106" spans="16:16" x14ac:dyDescent="0.3">
      <c r="P112106" s="83"/>
    </row>
    <row r="112107" spans="16:16" x14ac:dyDescent="0.3">
      <c r="P112107" s="83"/>
    </row>
    <row r="112108" spans="16:16" x14ac:dyDescent="0.3">
      <c r="P112108" s="83"/>
    </row>
    <row r="112109" spans="16:16" x14ac:dyDescent="0.3">
      <c r="P112109" s="83"/>
    </row>
    <row r="112110" spans="16:16" x14ac:dyDescent="0.3">
      <c r="P112110" s="83"/>
    </row>
    <row r="112111" spans="16:16" x14ac:dyDescent="0.3">
      <c r="P112111" s="83"/>
    </row>
    <row r="112112" spans="16:16" x14ac:dyDescent="0.3">
      <c r="P112112" s="83"/>
    </row>
    <row r="112113" spans="16:16" x14ac:dyDescent="0.3">
      <c r="P112113" s="83"/>
    </row>
    <row r="112114" spans="16:16" x14ac:dyDescent="0.3">
      <c r="P112114" s="83"/>
    </row>
    <row r="112115" spans="16:16" x14ac:dyDescent="0.3">
      <c r="P112115" s="83"/>
    </row>
    <row r="112116" spans="16:16" x14ac:dyDescent="0.3">
      <c r="P112116" s="83"/>
    </row>
    <row r="112117" spans="16:16" x14ac:dyDescent="0.3">
      <c r="P112117" s="83"/>
    </row>
    <row r="112118" spans="16:16" x14ac:dyDescent="0.3">
      <c r="P112118" s="83"/>
    </row>
    <row r="112119" spans="16:16" x14ac:dyDescent="0.3">
      <c r="P112119" s="83"/>
    </row>
    <row r="112120" spans="16:16" x14ac:dyDescent="0.3">
      <c r="P112120" s="83"/>
    </row>
    <row r="112121" spans="16:16" x14ac:dyDescent="0.3">
      <c r="P112121" s="83"/>
    </row>
    <row r="112122" spans="16:16" x14ac:dyDescent="0.3">
      <c r="P112122" s="83"/>
    </row>
    <row r="112123" spans="16:16" x14ac:dyDescent="0.3">
      <c r="P112123" s="83"/>
    </row>
    <row r="112124" spans="16:16" x14ac:dyDescent="0.3">
      <c r="P112124" s="83"/>
    </row>
    <row r="112125" spans="16:16" x14ac:dyDescent="0.3">
      <c r="P112125" s="83"/>
    </row>
    <row r="112126" spans="16:16" x14ac:dyDescent="0.3">
      <c r="P112126" s="83"/>
    </row>
    <row r="112127" spans="16:16" x14ac:dyDescent="0.3">
      <c r="P112127" s="83"/>
    </row>
    <row r="112128" spans="16:16" x14ac:dyDescent="0.3">
      <c r="P112128" s="83"/>
    </row>
    <row r="112129" spans="16:16" x14ac:dyDescent="0.3">
      <c r="P112129" s="83"/>
    </row>
    <row r="112130" spans="16:16" x14ac:dyDescent="0.3">
      <c r="P112130" s="83"/>
    </row>
    <row r="112131" spans="16:16" x14ac:dyDescent="0.3">
      <c r="P112131" s="83"/>
    </row>
    <row r="112132" spans="16:16" x14ac:dyDescent="0.3">
      <c r="P112132" s="83"/>
    </row>
    <row r="112133" spans="16:16" x14ac:dyDescent="0.3">
      <c r="P112133" s="83"/>
    </row>
    <row r="112134" spans="16:16" x14ac:dyDescent="0.3">
      <c r="P112134" s="83"/>
    </row>
    <row r="112135" spans="16:16" x14ac:dyDescent="0.3">
      <c r="P112135" s="83"/>
    </row>
    <row r="112136" spans="16:16" x14ac:dyDescent="0.3">
      <c r="P112136" s="83"/>
    </row>
    <row r="112137" spans="16:16" x14ac:dyDescent="0.3">
      <c r="P112137" s="83"/>
    </row>
    <row r="112138" spans="16:16" x14ac:dyDescent="0.3">
      <c r="P112138" s="83"/>
    </row>
    <row r="112139" spans="16:16" x14ac:dyDescent="0.3">
      <c r="P112139" s="83"/>
    </row>
    <row r="112140" spans="16:16" x14ac:dyDescent="0.3">
      <c r="P112140" s="83"/>
    </row>
    <row r="112141" spans="16:16" x14ac:dyDescent="0.3">
      <c r="P112141" s="83"/>
    </row>
    <row r="112142" spans="16:16" x14ac:dyDescent="0.3">
      <c r="P112142" s="83"/>
    </row>
    <row r="112143" spans="16:16" x14ac:dyDescent="0.3">
      <c r="P112143" s="83"/>
    </row>
    <row r="112144" spans="16:16" x14ac:dyDescent="0.3">
      <c r="P112144" s="83"/>
    </row>
    <row r="112145" spans="16:16" x14ac:dyDescent="0.3">
      <c r="P112145" s="83"/>
    </row>
    <row r="112146" spans="16:16" x14ac:dyDescent="0.3">
      <c r="P112146" s="83"/>
    </row>
    <row r="112147" spans="16:16" x14ac:dyDescent="0.3">
      <c r="P112147" s="83"/>
    </row>
    <row r="112148" spans="16:16" x14ac:dyDescent="0.3">
      <c r="P112148" s="83"/>
    </row>
    <row r="112149" spans="16:16" x14ac:dyDescent="0.3">
      <c r="P112149" s="83"/>
    </row>
    <row r="112150" spans="16:16" x14ac:dyDescent="0.3">
      <c r="P112150" s="83"/>
    </row>
    <row r="112151" spans="16:16" x14ac:dyDescent="0.3">
      <c r="P112151" s="83"/>
    </row>
    <row r="112152" spans="16:16" x14ac:dyDescent="0.3">
      <c r="P112152" s="83"/>
    </row>
    <row r="112153" spans="16:16" x14ac:dyDescent="0.3">
      <c r="P112153" s="83"/>
    </row>
    <row r="112154" spans="16:16" x14ac:dyDescent="0.3">
      <c r="P112154" s="83"/>
    </row>
    <row r="112155" spans="16:16" x14ac:dyDescent="0.3">
      <c r="P112155" s="83"/>
    </row>
    <row r="112156" spans="16:16" x14ac:dyDescent="0.3">
      <c r="P112156" s="83"/>
    </row>
    <row r="112157" spans="16:16" x14ac:dyDescent="0.3">
      <c r="P112157" s="83"/>
    </row>
    <row r="112158" spans="16:16" x14ac:dyDescent="0.3">
      <c r="P112158" s="83"/>
    </row>
    <row r="112159" spans="16:16" x14ac:dyDescent="0.3">
      <c r="P112159" s="83"/>
    </row>
    <row r="112160" spans="16:16" x14ac:dyDescent="0.3">
      <c r="P112160" s="83"/>
    </row>
    <row r="112161" spans="16:16" x14ac:dyDescent="0.3">
      <c r="P112161" s="83"/>
    </row>
    <row r="112162" spans="16:16" x14ac:dyDescent="0.3">
      <c r="P112162" s="83"/>
    </row>
    <row r="112163" spans="16:16" x14ac:dyDescent="0.3">
      <c r="P112163" s="83"/>
    </row>
    <row r="112164" spans="16:16" x14ac:dyDescent="0.3">
      <c r="P112164" s="83"/>
    </row>
    <row r="112165" spans="16:16" x14ac:dyDescent="0.3">
      <c r="P112165" s="83"/>
    </row>
    <row r="112166" spans="16:16" x14ac:dyDescent="0.3">
      <c r="P112166" s="83"/>
    </row>
    <row r="112167" spans="16:16" x14ac:dyDescent="0.3">
      <c r="P112167" s="83"/>
    </row>
    <row r="112168" spans="16:16" x14ac:dyDescent="0.3">
      <c r="P112168" s="83"/>
    </row>
    <row r="112169" spans="16:16" x14ac:dyDescent="0.3">
      <c r="P112169" s="83"/>
    </row>
    <row r="112170" spans="16:16" x14ac:dyDescent="0.3">
      <c r="P112170" s="83"/>
    </row>
    <row r="112171" spans="16:16" x14ac:dyDescent="0.3">
      <c r="P112171" s="83"/>
    </row>
    <row r="112172" spans="16:16" x14ac:dyDescent="0.3">
      <c r="P112172" s="83"/>
    </row>
    <row r="112173" spans="16:16" x14ac:dyDescent="0.3">
      <c r="P112173" s="83"/>
    </row>
    <row r="112174" spans="16:16" x14ac:dyDescent="0.3">
      <c r="P112174" s="83"/>
    </row>
    <row r="112175" spans="16:16" x14ac:dyDescent="0.3">
      <c r="P112175" s="83"/>
    </row>
    <row r="112176" spans="16:16" x14ac:dyDescent="0.3">
      <c r="P112176" s="83"/>
    </row>
    <row r="112177" spans="16:16" x14ac:dyDescent="0.3">
      <c r="P112177" s="83"/>
    </row>
    <row r="112178" spans="16:16" x14ac:dyDescent="0.3">
      <c r="P112178" s="83"/>
    </row>
    <row r="112179" spans="16:16" x14ac:dyDescent="0.3">
      <c r="P112179" s="83"/>
    </row>
    <row r="112180" spans="16:16" x14ac:dyDescent="0.3">
      <c r="P112180" s="83"/>
    </row>
    <row r="112181" spans="16:16" x14ac:dyDescent="0.3">
      <c r="P112181" s="83"/>
    </row>
    <row r="112182" spans="16:16" x14ac:dyDescent="0.3">
      <c r="P112182" s="83"/>
    </row>
    <row r="112183" spans="16:16" x14ac:dyDescent="0.3">
      <c r="P112183" s="83"/>
    </row>
    <row r="112184" spans="16:16" x14ac:dyDescent="0.3">
      <c r="P112184" s="83"/>
    </row>
    <row r="112185" spans="16:16" x14ac:dyDescent="0.3">
      <c r="P112185" s="83"/>
    </row>
    <row r="112186" spans="16:16" x14ac:dyDescent="0.3">
      <c r="P112186" s="83"/>
    </row>
    <row r="112187" spans="16:16" x14ac:dyDescent="0.3">
      <c r="P112187" s="83"/>
    </row>
    <row r="112188" spans="16:16" x14ac:dyDescent="0.3">
      <c r="P112188" s="83"/>
    </row>
    <row r="112189" spans="16:16" x14ac:dyDescent="0.3">
      <c r="P112189" s="83"/>
    </row>
    <row r="112190" spans="16:16" x14ac:dyDescent="0.3">
      <c r="P112190" s="83"/>
    </row>
    <row r="112191" spans="16:16" x14ac:dyDescent="0.3">
      <c r="P112191" s="83"/>
    </row>
    <row r="112192" spans="16:16" x14ac:dyDescent="0.3">
      <c r="P112192" s="83"/>
    </row>
    <row r="112193" spans="16:16" x14ac:dyDescent="0.3">
      <c r="P112193" s="83"/>
    </row>
    <row r="112194" spans="16:16" x14ac:dyDescent="0.3">
      <c r="P112194" s="83"/>
    </row>
    <row r="112195" spans="16:16" x14ac:dyDescent="0.3">
      <c r="P112195" s="83"/>
    </row>
    <row r="112196" spans="16:16" x14ac:dyDescent="0.3">
      <c r="P112196" s="83"/>
    </row>
    <row r="112197" spans="16:16" x14ac:dyDescent="0.3">
      <c r="P112197" s="83"/>
    </row>
    <row r="112198" spans="16:16" x14ac:dyDescent="0.3">
      <c r="P112198" s="83"/>
    </row>
    <row r="112199" spans="16:16" x14ac:dyDescent="0.3">
      <c r="P112199" s="83"/>
    </row>
    <row r="112200" spans="16:16" x14ac:dyDescent="0.3">
      <c r="P112200" s="83"/>
    </row>
    <row r="112201" spans="16:16" x14ac:dyDescent="0.3">
      <c r="P112201" s="83"/>
    </row>
    <row r="112202" spans="16:16" x14ac:dyDescent="0.3">
      <c r="P112202" s="83"/>
    </row>
    <row r="112203" spans="16:16" x14ac:dyDescent="0.3">
      <c r="P112203" s="83"/>
    </row>
    <row r="112204" spans="16:16" x14ac:dyDescent="0.3">
      <c r="P112204" s="83"/>
    </row>
    <row r="112205" spans="16:16" x14ac:dyDescent="0.3">
      <c r="P112205" s="83"/>
    </row>
    <row r="112206" spans="16:16" x14ac:dyDescent="0.3">
      <c r="P112206" s="83"/>
    </row>
    <row r="112207" spans="16:16" x14ac:dyDescent="0.3">
      <c r="P112207" s="83"/>
    </row>
    <row r="112208" spans="16:16" x14ac:dyDescent="0.3">
      <c r="P112208" s="83"/>
    </row>
    <row r="112209" spans="16:16" x14ac:dyDescent="0.3">
      <c r="P112209" s="83"/>
    </row>
    <row r="112210" spans="16:16" x14ac:dyDescent="0.3">
      <c r="P112210" s="83"/>
    </row>
    <row r="112211" spans="16:16" x14ac:dyDescent="0.3">
      <c r="P112211" s="83"/>
    </row>
    <row r="112212" spans="16:16" x14ac:dyDescent="0.3">
      <c r="P112212" s="83"/>
    </row>
    <row r="112213" spans="16:16" x14ac:dyDescent="0.3">
      <c r="P112213" s="83"/>
    </row>
    <row r="112214" spans="16:16" x14ac:dyDescent="0.3">
      <c r="P112214" s="83"/>
    </row>
    <row r="112215" spans="16:16" x14ac:dyDescent="0.3">
      <c r="P112215" s="83"/>
    </row>
    <row r="112216" spans="16:16" x14ac:dyDescent="0.3">
      <c r="P112216" s="83"/>
    </row>
    <row r="112217" spans="16:16" x14ac:dyDescent="0.3">
      <c r="P112217" s="83"/>
    </row>
    <row r="112218" spans="16:16" x14ac:dyDescent="0.3">
      <c r="P112218" s="83"/>
    </row>
    <row r="112219" spans="16:16" x14ac:dyDescent="0.3">
      <c r="P112219" s="83"/>
    </row>
    <row r="112220" spans="16:16" x14ac:dyDescent="0.3">
      <c r="P112220" s="83"/>
    </row>
    <row r="112221" spans="16:16" x14ac:dyDescent="0.3">
      <c r="P112221" s="83"/>
    </row>
    <row r="112222" spans="16:16" x14ac:dyDescent="0.3">
      <c r="P112222" s="83"/>
    </row>
    <row r="112223" spans="16:16" x14ac:dyDescent="0.3">
      <c r="P112223" s="83"/>
    </row>
    <row r="112224" spans="16:16" x14ac:dyDescent="0.3">
      <c r="P112224" s="83"/>
    </row>
    <row r="112225" spans="16:16" x14ac:dyDescent="0.3">
      <c r="P112225" s="83"/>
    </row>
    <row r="112226" spans="16:16" x14ac:dyDescent="0.3">
      <c r="P112226" s="83"/>
    </row>
    <row r="112227" spans="16:16" x14ac:dyDescent="0.3">
      <c r="P112227" s="83"/>
    </row>
    <row r="112228" spans="16:16" x14ac:dyDescent="0.3">
      <c r="P112228" s="83"/>
    </row>
    <row r="112229" spans="16:16" x14ac:dyDescent="0.3">
      <c r="P112229" s="83"/>
    </row>
    <row r="112230" spans="16:16" x14ac:dyDescent="0.3">
      <c r="P112230" s="83"/>
    </row>
    <row r="112231" spans="16:16" x14ac:dyDescent="0.3">
      <c r="P112231" s="83"/>
    </row>
    <row r="112232" spans="16:16" x14ac:dyDescent="0.3">
      <c r="P112232" s="83"/>
    </row>
    <row r="112233" spans="16:16" x14ac:dyDescent="0.3">
      <c r="P112233" s="83"/>
    </row>
    <row r="112234" spans="16:16" x14ac:dyDescent="0.3">
      <c r="P112234" s="83"/>
    </row>
    <row r="112235" spans="16:16" x14ac:dyDescent="0.3">
      <c r="P112235" s="83"/>
    </row>
    <row r="112236" spans="16:16" x14ac:dyDescent="0.3">
      <c r="P112236" s="83"/>
    </row>
    <row r="112237" spans="16:16" x14ac:dyDescent="0.3">
      <c r="P112237" s="83"/>
    </row>
    <row r="112238" spans="16:16" x14ac:dyDescent="0.3">
      <c r="P112238" s="83"/>
    </row>
    <row r="112239" spans="16:16" x14ac:dyDescent="0.3">
      <c r="P112239" s="83"/>
    </row>
    <row r="112240" spans="16:16" x14ac:dyDescent="0.3">
      <c r="P112240" s="83"/>
    </row>
    <row r="112241" spans="16:16" x14ac:dyDescent="0.3">
      <c r="P112241" s="83"/>
    </row>
    <row r="112242" spans="16:16" x14ac:dyDescent="0.3">
      <c r="P112242" s="83"/>
    </row>
    <row r="112243" spans="16:16" x14ac:dyDescent="0.3">
      <c r="P112243" s="83"/>
    </row>
    <row r="112244" spans="16:16" x14ac:dyDescent="0.3">
      <c r="P112244" s="83"/>
    </row>
    <row r="112245" spans="16:16" x14ac:dyDescent="0.3">
      <c r="P112245" s="83"/>
    </row>
    <row r="112246" spans="16:16" x14ac:dyDescent="0.3">
      <c r="P112246" s="83"/>
    </row>
    <row r="112247" spans="16:16" x14ac:dyDescent="0.3">
      <c r="P112247" s="83"/>
    </row>
    <row r="112248" spans="16:16" x14ac:dyDescent="0.3">
      <c r="P112248" s="83"/>
    </row>
    <row r="112249" spans="16:16" x14ac:dyDescent="0.3">
      <c r="P112249" s="83"/>
    </row>
    <row r="112250" spans="16:16" x14ac:dyDescent="0.3">
      <c r="P112250" s="83"/>
    </row>
    <row r="112251" spans="16:16" x14ac:dyDescent="0.3">
      <c r="P112251" s="83"/>
    </row>
    <row r="112252" spans="16:16" x14ac:dyDescent="0.3">
      <c r="P112252" s="83"/>
    </row>
    <row r="112253" spans="16:16" x14ac:dyDescent="0.3">
      <c r="P112253" s="83"/>
    </row>
    <row r="112254" spans="16:16" x14ac:dyDescent="0.3">
      <c r="P112254" s="83"/>
    </row>
    <row r="112255" spans="16:16" x14ac:dyDescent="0.3">
      <c r="P112255" s="83"/>
    </row>
    <row r="112256" spans="16:16" x14ac:dyDescent="0.3">
      <c r="P112256" s="83"/>
    </row>
    <row r="112257" spans="16:16" x14ac:dyDescent="0.3">
      <c r="P112257" s="83"/>
    </row>
    <row r="112258" spans="16:16" x14ac:dyDescent="0.3">
      <c r="P112258" s="83"/>
    </row>
    <row r="112259" spans="16:16" x14ac:dyDescent="0.3">
      <c r="P112259" s="83"/>
    </row>
    <row r="112260" spans="16:16" x14ac:dyDescent="0.3">
      <c r="P112260" s="83"/>
    </row>
    <row r="112261" spans="16:16" x14ac:dyDescent="0.3">
      <c r="P112261" s="83"/>
    </row>
    <row r="112262" spans="16:16" x14ac:dyDescent="0.3">
      <c r="P112262" s="83"/>
    </row>
    <row r="112263" spans="16:16" x14ac:dyDescent="0.3">
      <c r="P112263" s="83"/>
    </row>
    <row r="112264" spans="16:16" x14ac:dyDescent="0.3">
      <c r="P112264" s="83"/>
    </row>
    <row r="112265" spans="16:16" x14ac:dyDescent="0.3">
      <c r="P112265" s="83"/>
    </row>
    <row r="112266" spans="16:16" x14ac:dyDescent="0.3">
      <c r="P112266" s="83"/>
    </row>
    <row r="112267" spans="16:16" x14ac:dyDescent="0.3">
      <c r="P112267" s="83"/>
    </row>
    <row r="112268" spans="16:16" x14ac:dyDescent="0.3">
      <c r="P112268" s="83"/>
    </row>
    <row r="112269" spans="16:16" x14ac:dyDescent="0.3">
      <c r="P112269" s="83"/>
    </row>
    <row r="112270" spans="16:16" x14ac:dyDescent="0.3">
      <c r="P112270" s="83"/>
    </row>
    <row r="112271" spans="16:16" x14ac:dyDescent="0.3">
      <c r="P112271" s="83"/>
    </row>
    <row r="112272" spans="16:16" x14ac:dyDescent="0.3">
      <c r="P112272" s="83"/>
    </row>
    <row r="112273" spans="16:16" x14ac:dyDescent="0.3">
      <c r="P112273" s="83"/>
    </row>
    <row r="112274" spans="16:16" x14ac:dyDescent="0.3">
      <c r="P112274" s="83"/>
    </row>
    <row r="112275" spans="16:16" x14ac:dyDescent="0.3">
      <c r="P112275" s="83"/>
    </row>
    <row r="112276" spans="16:16" x14ac:dyDescent="0.3">
      <c r="P112276" s="83"/>
    </row>
    <row r="112277" spans="16:16" x14ac:dyDescent="0.3">
      <c r="P112277" s="83"/>
    </row>
    <row r="112278" spans="16:16" x14ac:dyDescent="0.3">
      <c r="P112278" s="83"/>
    </row>
    <row r="112279" spans="16:16" x14ac:dyDescent="0.3">
      <c r="P112279" s="83"/>
    </row>
    <row r="112280" spans="16:16" x14ac:dyDescent="0.3">
      <c r="P112280" s="83"/>
    </row>
    <row r="112281" spans="16:16" x14ac:dyDescent="0.3">
      <c r="P112281" s="83"/>
    </row>
    <row r="112282" spans="16:16" x14ac:dyDescent="0.3">
      <c r="P112282" s="83"/>
    </row>
    <row r="112283" spans="16:16" x14ac:dyDescent="0.3">
      <c r="P112283" s="83"/>
    </row>
    <row r="112284" spans="16:16" x14ac:dyDescent="0.3">
      <c r="P112284" s="83"/>
    </row>
    <row r="112285" spans="16:16" x14ac:dyDescent="0.3">
      <c r="P112285" s="83"/>
    </row>
    <row r="112286" spans="16:16" x14ac:dyDescent="0.3">
      <c r="P112286" s="83"/>
    </row>
    <row r="112287" spans="16:16" x14ac:dyDescent="0.3">
      <c r="P112287" s="83"/>
    </row>
    <row r="112288" spans="16:16" x14ac:dyDescent="0.3">
      <c r="P112288" s="83"/>
    </row>
    <row r="112289" spans="16:16" x14ac:dyDescent="0.3">
      <c r="P112289" s="83"/>
    </row>
    <row r="112290" spans="16:16" x14ac:dyDescent="0.3">
      <c r="P112290" s="83"/>
    </row>
    <row r="112291" spans="16:16" x14ac:dyDescent="0.3">
      <c r="P112291" s="83"/>
    </row>
    <row r="112292" spans="16:16" x14ac:dyDescent="0.3">
      <c r="P112292" s="83"/>
    </row>
    <row r="112293" spans="16:16" x14ac:dyDescent="0.3">
      <c r="P112293" s="83"/>
    </row>
    <row r="112294" spans="16:16" x14ac:dyDescent="0.3">
      <c r="P112294" s="83"/>
    </row>
    <row r="112295" spans="16:16" x14ac:dyDescent="0.3">
      <c r="P112295" s="83"/>
    </row>
    <row r="112296" spans="16:16" x14ac:dyDescent="0.3">
      <c r="P112296" s="83"/>
    </row>
    <row r="112297" spans="16:16" x14ac:dyDescent="0.3">
      <c r="P112297" s="83"/>
    </row>
    <row r="112298" spans="16:16" x14ac:dyDescent="0.3">
      <c r="P112298" s="83"/>
    </row>
    <row r="112299" spans="16:16" x14ac:dyDescent="0.3">
      <c r="P112299" s="83"/>
    </row>
    <row r="112300" spans="16:16" x14ac:dyDescent="0.3">
      <c r="P112300" s="83"/>
    </row>
    <row r="112301" spans="16:16" x14ac:dyDescent="0.3">
      <c r="P112301" s="83"/>
    </row>
    <row r="112302" spans="16:16" x14ac:dyDescent="0.3">
      <c r="P112302" s="83"/>
    </row>
    <row r="112303" spans="16:16" x14ac:dyDescent="0.3">
      <c r="P112303" s="83"/>
    </row>
    <row r="112304" spans="16:16" x14ac:dyDescent="0.3">
      <c r="P112304" s="83"/>
    </row>
    <row r="112305" spans="16:16" x14ac:dyDescent="0.3">
      <c r="P112305" s="83"/>
    </row>
    <row r="112306" spans="16:16" x14ac:dyDescent="0.3">
      <c r="P112306" s="83"/>
    </row>
    <row r="112307" spans="16:16" x14ac:dyDescent="0.3">
      <c r="P112307" s="83"/>
    </row>
    <row r="112308" spans="16:16" x14ac:dyDescent="0.3">
      <c r="P112308" s="83"/>
    </row>
    <row r="112309" spans="16:16" x14ac:dyDescent="0.3">
      <c r="P112309" s="83"/>
    </row>
    <row r="112310" spans="16:16" x14ac:dyDescent="0.3">
      <c r="P112310" s="83"/>
    </row>
    <row r="112311" spans="16:16" x14ac:dyDescent="0.3">
      <c r="P112311" s="83"/>
    </row>
    <row r="112312" spans="16:16" x14ac:dyDescent="0.3">
      <c r="P112312" s="83"/>
    </row>
    <row r="112313" spans="16:16" x14ac:dyDescent="0.3">
      <c r="P112313" s="83"/>
    </row>
    <row r="112314" spans="16:16" x14ac:dyDescent="0.3">
      <c r="P112314" s="83"/>
    </row>
    <row r="112315" spans="16:16" x14ac:dyDescent="0.3">
      <c r="P112315" s="83"/>
    </row>
    <row r="112316" spans="16:16" x14ac:dyDescent="0.3">
      <c r="P112316" s="83"/>
    </row>
    <row r="112317" spans="16:16" x14ac:dyDescent="0.3">
      <c r="P112317" s="83"/>
    </row>
    <row r="112318" spans="16:16" x14ac:dyDescent="0.3">
      <c r="P112318" s="83"/>
    </row>
    <row r="112319" spans="16:16" x14ac:dyDescent="0.3">
      <c r="P112319" s="83"/>
    </row>
    <row r="112320" spans="16:16" x14ac:dyDescent="0.3">
      <c r="P112320" s="83"/>
    </row>
    <row r="112321" spans="16:16" x14ac:dyDescent="0.3">
      <c r="P112321" s="83"/>
    </row>
    <row r="112322" spans="16:16" x14ac:dyDescent="0.3">
      <c r="P112322" s="83"/>
    </row>
    <row r="112323" spans="16:16" x14ac:dyDescent="0.3">
      <c r="P112323" s="83"/>
    </row>
    <row r="112324" spans="16:16" x14ac:dyDescent="0.3">
      <c r="P112324" s="83"/>
    </row>
    <row r="112325" spans="16:16" x14ac:dyDescent="0.3">
      <c r="P112325" s="83"/>
    </row>
    <row r="112326" spans="16:16" x14ac:dyDescent="0.3">
      <c r="P112326" s="83"/>
    </row>
    <row r="112327" spans="16:16" x14ac:dyDescent="0.3">
      <c r="P112327" s="83"/>
    </row>
    <row r="112328" spans="16:16" x14ac:dyDescent="0.3">
      <c r="P112328" s="83"/>
    </row>
    <row r="112329" spans="16:16" x14ac:dyDescent="0.3">
      <c r="P112329" s="83"/>
    </row>
    <row r="112330" spans="16:16" x14ac:dyDescent="0.3">
      <c r="P112330" s="83"/>
    </row>
    <row r="112331" spans="16:16" x14ac:dyDescent="0.3">
      <c r="P112331" s="83"/>
    </row>
    <row r="112332" spans="16:16" x14ac:dyDescent="0.3">
      <c r="P112332" s="83"/>
    </row>
    <row r="112333" spans="16:16" x14ac:dyDescent="0.3">
      <c r="P112333" s="83"/>
    </row>
    <row r="112334" spans="16:16" x14ac:dyDescent="0.3">
      <c r="P112334" s="83"/>
    </row>
    <row r="112335" spans="16:16" x14ac:dyDescent="0.3">
      <c r="P112335" s="83"/>
    </row>
    <row r="112336" spans="16:16" x14ac:dyDescent="0.3">
      <c r="P112336" s="83"/>
    </row>
    <row r="112337" spans="16:16" x14ac:dyDescent="0.3">
      <c r="P112337" s="83"/>
    </row>
    <row r="112338" spans="16:16" x14ac:dyDescent="0.3">
      <c r="P112338" s="83"/>
    </row>
    <row r="112339" spans="16:16" x14ac:dyDescent="0.3">
      <c r="P112339" s="83"/>
    </row>
    <row r="112340" spans="16:16" x14ac:dyDescent="0.3">
      <c r="P112340" s="83"/>
    </row>
    <row r="112341" spans="16:16" x14ac:dyDescent="0.3">
      <c r="P112341" s="83"/>
    </row>
    <row r="112342" spans="16:16" x14ac:dyDescent="0.3">
      <c r="P112342" s="83"/>
    </row>
    <row r="112343" spans="16:16" x14ac:dyDescent="0.3">
      <c r="P112343" s="83"/>
    </row>
    <row r="112344" spans="16:16" x14ac:dyDescent="0.3">
      <c r="P112344" s="83"/>
    </row>
    <row r="112345" spans="16:16" x14ac:dyDescent="0.3">
      <c r="P112345" s="83"/>
    </row>
    <row r="112346" spans="16:16" x14ac:dyDescent="0.3">
      <c r="P112346" s="83"/>
    </row>
    <row r="112347" spans="16:16" x14ac:dyDescent="0.3">
      <c r="P112347" s="83"/>
    </row>
    <row r="112348" spans="16:16" x14ac:dyDescent="0.3">
      <c r="P112348" s="83"/>
    </row>
    <row r="112349" spans="16:16" x14ac:dyDescent="0.3">
      <c r="P112349" s="83"/>
    </row>
    <row r="112350" spans="16:16" x14ac:dyDescent="0.3">
      <c r="P112350" s="83"/>
    </row>
    <row r="112351" spans="16:16" x14ac:dyDescent="0.3">
      <c r="P112351" s="83"/>
    </row>
    <row r="112352" spans="16:16" x14ac:dyDescent="0.3">
      <c r="P112352" s="83"/>
    </row>
    <row r="112353" spans="16:16" x14ac:dyDescent="0.3">
      <c r="P112353" s="83"/>
    </row>
    <row r="112354" spans="16:16" x14ac:dyDescent="0.3">
      <c r="P112354" s="83"/>
    </row>
    <row r="112355" spans="16:16" x14ac:dyDescent="0.3">
      <c r="P112355" s="83"/>
    </row>
    <row r="112356" spans="16:16" x14ac:dyDescent="0.3">
      <c r="P112356" s="83"/>
    </row>
    <row r="112357" spans="16:16" x14ac:dyDescent="0.3">
      <c r="P112357" s="83"/>
    </row>
    <row r="112358" spans="16:16" x14ac:dyDescent="0.3">
      <c r="P112358" s="83"/>
    </row>
    <row r="112359" spans="16:16" x14ac:dyDescent="0.3">
      <c r="P112359" s="83"/>
    </row>
    <row r="112360" spans="16:16" x14ac:dyDescent="0.3">
      <c r="P112360" s="83"/>
    </row>
    <row r="112361" spans="16:16" x14ac:dyDescent="0.3">
      <c r="P112361" s="83"/>
    </row>
    <row r="112362" spans="16:16" x14ac:dyDescent="0.3">
      <c r="P112362" s="83"/>
    </row>
    <row r="112363" spans="16:16" x14ac:dyDescent="0.3">
      <c r="P112363" s="83"/>
    </row>
    <row r="112364" spans="16:16" x14ac:dyDescent="0.3">
      <c r="P112364" s="83"/>
    </row>
    <row r="112365" spans="16:16" x14ac:dyDescent="0.3">
      <c r="P112365" s="83"/>
    </row>
    <row r="112366" spans="16:16" x14ac:dyDescent="0.3">
      <c r="P112366" s="83"/>
    </row>
    <row r="112367" spans="16:16" x14ac:dyDescent="0.3">
      <c r="P112367" s="83"/>
    </row>
    <row r="112368" spans="16:16" x14ac:dyDescent="0.3">
      <c r="P112368" s="83"/>
    </row>
    <row r="112369" spans="16:16" x14ac:dyDescent="0.3">
      <c r="P112369" s="83"/>
    </row>
    <row r="112370" spans="16:16" x14ac:dyDescent="0.3">
      <c r="P112370" s="83"/>
    </row>
    <row r="112371" spans="16:16" x14ac:dyDescent="0.3">
      <c r="P112371" s="83"/>
    </row>
    <row r="112372" spans="16:16" x14ac:dyDescent="0.3">
      <c r="P112372" s="83"/>
    </row>
    <row r="112373" spans="16:16" x14ac:dyDescent="0.3">
      <c r="P112373" s="83"/>
    </row>
    <row r="112374" spans="16:16" x14ac:dyDescent="0.3">
      <c r="P112374" s="83"/>
    </row>
    <row r="112375" spans="16:16" x14ac:dyDescent="0.3">
      <c r="P112375" s="83"/>
    </row>
    <row r="112376" spans="16:16" x14ac:dyDescent="0.3">
      <c r="P112376" s="83"/>
    </row>
    <row r="112377" spans="16:16" x14ac:dyDescent="0.3">
      <c r="P112377" s="83"/>
    </row>
    <row r="112378" spans="16:16" x14ac:dyDescent="0.3">
      <c r="P112378" s="83"/>
    </row>
    <row r="112379" spans="16:16" x14ac:dyDescent="0.3">
      <c r="P112379" s="83"/>
    </row>
    <row r="112380" spans="16:16" x14ac:dyDescent="0.3">
      <c r="P112380" s="83"/>
    </row>
    <row r="112381" spans="16:16" x14ac:dyDescent="0.3">
      <c r="P112381" s="83"/>
    </row>
    <row r="112382" spans="16:16" x14ac:dyDescent="0.3">
      <c r="P112382" s="83"/>
    </row>
    <row r="112383" spans="16:16" x14ac:dyDescent="0.3">
      <c r="P112383" s="83"/>
    </row>
    <row r="112384" spans="16:16" x14ac:dyDescent="0.3">
      <c r="P112384" s="83"/>
    </row>
    <row r="112385" spans="16:16" x14ac:dyDescent="0.3">
      <c r="P112385" s="83"/>
    </row>
    <row r="112386" spans="16:16" x14ac:dyDescent="0.3">
      <c r="P112386" s="83"/>
    </row>
    <row r="112387" spans="16:16" x14ac:dyDescent="0.3">
      <c r="P112387" s="83"/>
    </row>
    <row r="112388" spans="16:16" x14ac:dyDescent="0.3">
      <c r="P112388" s="83"/>
    </row>
    <row r="112389" spans="16:16" x14ac:dyDescent="0.3">
      <c r="P112389" s="83"/>
    </row>
    <row r="112390" spans="16:16" x14ac:dyDescent="0.3">
      <c r="P112390" s="83"/>
    </row>
    <row r="112391" spans="16:16" x14ac:dyDescent="0.3">
      <c r="P112391" s="83"/>
    </row>
    <row r="112392" spans="16:16" x14ac:dyDescent="0.3">
      <c r="P112392" s="83"/>
    </row>
    <row r="112393" spans="16:16" x14ac:dyDescent="0.3">
      <c r="P112393" s="83"/>
    </row>
    <row r="112394" spans="16:16" x14ac:dyDescent="0.3">
      <c r="P112394" s="83"/>
    </row>
    <row r="112395" spans="16:16" x14ac:dyDescent="0.3">
      <c r="P112395" s="83"/>
    </row>
    <row r="112396" spans="16:16" x14ac:dyDescent="0.3">
      <c r="P112396" s="83"/>
    </row>
    <row r="112397" spans="16:16" x14ac:dyDescent="0.3">
      <c r="P112397" s="83"/>
    </row>
    <row r="112398" spans="16:16" x14ac:dyDescent="0.3">
      <c r="P112398" s="83"/>
    </row>
    <row r="112399" spans="16:16" x14ac:dyDescent="0.3">
      <c r="P112399" s="83"/>
    </row>
    <row r="112400" spans="16:16" x14ac:dyDescent="0.3">
      <c r="P112400" s="83"/>
    </row>
    <row r="112401" spans="16:16" x14ac:dyDescent="0.3">
      <c r="P112401" s="83"/>
    </row>
    <row r="112402" spans="16:16" x14ac:dyDescent="0.3">
      <c r="P112402" s="83"/>
    </row>
    <row r="112403" spans="16:16" x14ac:dyDescent="0.3">
      <c r="P112403" s="83"/>
    </row>
    <row r="112404" spans="16:16" x14ac:dyDescent="0.3">
      <c r="P112404" s="83"/>
    </row>
    <row r="112405" spans="16:16" x14ac:dyDescent="0.3">
      <c r="P112405" s="83"/>
    </row>
    <row r="112406" spans="16:16" x14ac:dyDescent="0.3">
      <c r="P112406" s="83"/>
    </row>
    <row r="112407" spans="16:16" x14ac:dyDescent="0.3">
      <c r="P112407" s="83"/>
    </row>
    <row r="112408" spans="16:16" x14ac:dyDescent="0.3">
      <c r="P112408" s="83"/>
    </row>
    <row r="112409" spans="16:16" x14ac:dyDescent="0.3">
      <c r="P112409" s="83"/>
    </row>
    <row r="112410" spans="16:16" x14ac:dyDescent="0.3">
      <c r="P112410" s="83"/>
    </row>
    <row r="112411" spans="16:16" x14ac:dyDescent="0.3">
      <c r="P112411" s="83"/>
    </row>
    <row r="112412" spans="16:16" x14ac:dyDescent="0.3">
      <c r="P112412" s="83"/>
    </row>
    <row r="112413" spans="16:16" x14ac:dyDescent="0.3">
      <c r="P112413" s="83"/>
    </row>
    <row r="112414" spans="16:16" x14ac:dyDescent="0.3">
      <c r="P112414" s="83"/>
    </row>
    <row r="112415" spans="16:16" x14ac:dyDescent="0.3">
      <c r="P112415" s="83"/>
    </row>
    <row r="112416" spans="16:16" x14ac:dyDescent="0.3">
      <c r="P112416" s="83"/>
    </row>
    <row r="112417" spans="16:16" x14ac:dyDescent="0.3">
      <c r="P112417" s="83"/>
    </row>
    <row r="112418" spans="16:16" x14ac:dyDescent="0.3">
      <c r="P112418" s="83"/>
    </row>
    <row r="112419" spans="16:16" x14ac:dyDescent="0.3">
      <c r="P112419" s="83"/>
    </row>
    <row r="112420" spans="16:16" x14ac:dyDescent="0.3">
      <c r="P112420" s="83"/>
    </row>
    <row r="112421" spans="16:16" x14ac:dyDescent="0.3">
      <c r="P112421" s="83"/>
    </row>
    <row r="112422" spans="16:16" x14ac:dyDescent="0.3">
      <c r="P112422" s="83"/>
    </row>
    <row r="112423" spans="16:16" x14ac:dyDescent="0.3">
      <c r="P112423" s="83"/>
    </row>
    <row r="112424" spans="16:16" x14ac:dyDescent="0.3">
      <c r="P112424" s="83"/>
    </row>
    <row r="112425" spans="16:16" x14ac:dyDescent="0.3">
      <c r="P112425" s="83"/>
    </row>
    <row r="112426" spans="16:16" x14ac:dyDescent="0.3">
      <c r="P112426" s="83"/>
    </row>
    <row r="112427" spans="16:16" x14ac:dyDescent="0.3">
      <c r="P112427" s="83"/>
    </row>
    <row r="112428" spans="16:16" x14ac:dyDescent="0.3">
      <c r="P112428" s="83"/>
    </row>
    <row r="112429" spans="16:16" x14ac:dyDescent="0.3">
      <c r="P112429" s="83"/>
    </row>
    <row r="112430" spans="16:16" x14ac:dyDescent="0.3">
      <c r="P112430" s="83"/>
    </row>
    <row r="112431" spans="16:16" x14ac:dyDescent="0.3">
      <c r="P112431" s="83"/>
    </row>
    <row r="112432" spans="16:16" x14ac:dyDescent="0.3">
      <c r="P112432" s="83"/>
    </row>
    <row r="112433" spans="16:16" x14ac:dyDescent="0.3">
      <c r="P112433" s="83"/>
    </row>
    <row r="112434" spans="16:16" x14ac:dyDescent="0.3">
      <c r="P112434" s="83"/>
    </row>
    <row r="112435" spans="16:16" x14ac:dyDescent="0.3">
      <c r="P112435" s="83"/>
    </row>
    <row r="112436" spans="16:16" x14ac:dyDescent="0.3">
      <c r="P112436" s="83"/>
    </row>
    <row r="112437" spans="16:16" x14ac:dyDescent="0.3">
      <c r="P112437" s="83"/>
    </row>
    <row r="112438" spans="16:16" x14ac:dyDescent="0.3">
      <c r="P112438" s="83"/>
    </row>
    <row r="112439" spans="16:16" x14ac:dyDescent="0.3">
      <c r="P112439" s="83"/>
    </row>
    <row r="112440" spans="16:16" x14ac:dyDescent="0.3">
      <c r="P112440" s="83"/>
    </row>
    <row r="112441" spans="16:16" x14ac:dyDescent="0.3">
      <c r="P112441" s="83"/>
    </row>
    <row r="112442" spans="16:16" x14ac:dyDescent="0.3">
      <c r="P112442" s="83"/>
    </row>
    <row r="112443" spans="16:16" x14ac:dyDescent="0.3">
      <c r="P112443" s="83"/>
    </row>
    <row r="112444" spans="16:16" x14ac:dyDescent="0.3">
      <c r="P112444" s="83"/>
    </row>
    <row r="112445" spans="16:16" x14ac:dyDescent="0.3">
      <c r="P112445" s="83"/>
    </row>
    <row r="112446" spans="16:16" x14ac:dyDescent="0.3">
      <c r="P112446" s="83"/>
    </row>
    <row r="112447" spans="16:16" x14ac:dyDescent="0.3">
      <c r="P112447" s="83"/>
    </row>
    <row r="112448" spans="16:16" x14ac:dyDescent="0.3">
      <c r="P112448" s="83"/>
    </row>
    <row r="112449" spans="16:16" x14ac:dyDescent="0.3">
      <c r="P112449" s="83"/>
    </row>
    <row r="112450" spans="16:16" x14ac:dyDescent="0.3">
      <c r="P112450" s="83"/>
    </row>
    <row r="112451" spans="16:16" x14ac:dyDescent="0.3">
      <c r="P112451" s="83"/>
    </row>
    <row r="112452" spans="16:16" x14ac:dyDescent="0.3">
      <c r="P112452" s="83"/>
    </row>
    <row r="112453" spans="16:16" x14ac:dyDescent="0.3">
      <c r="P112453" s="83"/>
    </row>
    <row r="112454" spans="16:16" x14ac:dyDescent="0.3">
      <c r="P112454" s="83"/>
    </row>
    <row r="112455" spans="16:16" x14ac:dyDescent="0.3">
      <c r="P112455" s="83"/>
    </row>
    <row r="112456" spans="16:16" x14ac:dyDescent="0.3">
      <c r="P112456" s="83"/>
    </row>
    <row r="112457" spans="16:16" x14ac:dyDescent="0.3">
      <c r="P112457" s="83"/>
    </row>
    <row r="112458" spans="16:16" x14ac:dyDescent="0.3">
      <c r="P112458" s="83"/>
    </row>
    <row r="112459" spans="16:16" x14ac:dyDescent="0.3">
      <c r="P112459" s="83"/>
    </row>
    <row r="112460" spans="16:16" x14ac:dyDescent="0.3">
      <c r="P112460" s="83"/>
    </row>
    <row r="112461" spans="16:16" x14ac:dyDescent="0.3">
      <c r="P112461" s="83"/>
    </row>
    <row r="112462" spans="16:16" x14ac:dyDescent="0.3">
      <c r="P112462" s="83"/>
    </row>
    <row r="112463" spans="16:16" x14ac:dyDescent="0.3">
      <c r="P112463" s="83"/>
    </row>
    <row r="112464" spans="16:16" x14ac:dyDescent="0.3">
      <c r="P112464" s="83"/>
    </row>
    <row r="112465" spans="16:16" x14ac:dyDescent="0.3">
      <c r="P112465" s="83"/>
    </row>
    <row r="112466" spans="16:16" x14ac:dyDescent="0.3">
      <c r="P112466" s="83"/>
    </row>
    <row r="112467" spans="16:16" x14ac:dyDescent="0.3">
      <c r="P112467" s="83"/>
    </row>
    <row r="112468" spans="16:16" x14ac:dyDescent="0.3">
      <c r="P112468" s="83"/>
    </row>
    <row r="112469" spans="16:16" x14ac:dyDescent="0.3">
      <c r="P112469" s="83"/>
    </row>
    <row r="112470" spans="16:16" x14ac:dyDescent="0.3">
      <c r="P112470" s="83"/>
    </row>
    <row r="112471" spans="16:16" x14ac:dyDescent="0.3">
      <c r="P112471" s="83"/>
    </row>
    <row r="112472" spans="16:16" x14ac:dyDescent="0.3">
      <c r="P112472" s="83"/>
    </row>
    <row r="112473" spans="16:16" x14ac:dyDescent="0.3">
      <c r="P112473" s="83"/>
    </row>
    <row r="112474" spans="16:16" x14ac:dyDescent="0.3">
      <c r="P112474" s="83"/>
    </row>
    <row r="112475" spans="16:16" x14ac:dyDescent="0.3">
      <c r="P112475" s="83"/>
    </row>
    <row r="112476" spans="16:16" x14ac:dyDescent="0.3">
      <c r="P112476" s="83"/>
    </row>
    <row r="112477" spans="16:16" x14ac:dyDescent="0.3">
      <c r="P112477" s="83"/>
    </row>
    <row r="112478" spans="16:16" x14ac:dyDescent="0.3">
      <c r="P112478" s="83"/>
    </row>
    <row r="112479" spans="16:16" x14ac:dyDescent="0.3">
      <c r="P112479" s="83"/>
    </row>
    <row r="112480" spans="16:16" x14ac:dyDescent="0.3">
      <c r="P112480" s="83"/>
    </row>
    <row r="112481" spans="16:16" x14ac:dyDescent="0.3">
      <c r="P112481" s="83"/>
    </row>
    <row r="112482" spans="16:16" x14ac:dyDescent="0.3">
      <c r="P112482" s="83"/>
    </row>
    <row r="112483" spans="16:16" x14ac:dyDescent="0.3">
      <c r="P112483" s="83"/>
    </row>
    <row r="112484" spans="16:16" x14ac:dyDescent="0.3">
      <c r="P112484" s="83"/>
    </row>
    <row r="112485" spans="16:16" x14ac:dyDescent="0.3">
      <c r="P112485" s="83"/>
    </row>
    <row r="112486" spans="16:16" x14ac:dyDescent="0.3">
      <c r="P112486" s="83"/>
    </row>
    <row r="112487" spans="16:16" x14ac:dyDescent="0.3">
      <c r="P112487" s="83"/>
    </row>
    <row r="112488" spans="16:16" x14ac:dyDescent="0.3">
      <c r="P112488" s="83"/>
    </row>
    <row r="112489" spans="16:16" x14ac:dyDescent="0.3">
      <c r="P112489" s="83"/>
    </row>
    <row r="112490" spans="16:16" x14ac:dyDescent="0.3">
      <c r="P112490" s="83"/>
    </row>
    <row r="112491" spans="16:16" x14ac:dyDescent="0.3">
      <c r="P112491" s="83"/>
    </row>
    <row r="112492" spans="16:16" x14ac:dyDescent="0.3">
      <c r="P112492" s="83"/>
    </row>
    <row r="112493" spans="16:16" x14ac:dyDescent="0.3">
      <c r="P112493" s="83"/>
    </row>
    <row r="112494" spans="16:16" x14ac:dyDescent="0.3">
      <c r="P112494" s="83"/>
    </row>
    <row r="112495" spans="16:16" x14ac:dyDescent="0.3">
      <c r="P112495" s="83"/>
    </row>
    <row r="112496" spans="16:16" x14ac:dyDescent="0.3">
      <c r="P112496" s="83"/>
    </row>
    <row r="112497" spans="16:16" x14ac:dyDescent="0.3">
      <c r="P112497" s="83"/>
    </row>
    <row r="112498" spans="16:16" x14ac:dyDescent="0.3">
      <c r="P112498" s="83"/>
    </row>
    <row r="112499" spans="16:16" x14ac:dyDescent="0.3">
      <c r="P112499" s="83"/>
    </row>
    <row r="112500" spans="16:16" x14ac:dyDescent="0.3">
      <c r="P112500" s="83"/>
    </row>
    <row r="112501" spans="16:16" x14ac:dyDescent="0.3">
      <c r="P112501" s="83"/>
    </row>
    <row r="112502" spans="16:16" x14ac:dyDescent="0.3">
      <c r="P112502" s="83"/>
    </row>
    <row r="112503" spans="16:16" x14ac:dyDescent="0.3">
      <c r="P112503" s="83"/>
    </row>
    <row r="112504" spans="16:16" x14ac:dyDescent="0.3">
      <c r="P112504" s="83"/>
    </row>
    <row r="112505" spans="16:16" x14ac:dyDescent="0.3">
      <c r="P112505" s="83"/>
    </row>
    <row r="112506" spans="16:16" x14ac:dyDescent="0.3">
      <c r="P112506" s="83"/>
    </row>
    <row r="112507" spans="16:16" x14ac:dyDescent="0.3">
      <c r="P112507" s="83"/>
    </row>
    <row r="112508" spans="16:16" x14ac:dyDescent="0.3">
      <c r="P112508" s="83"/>
    </row>
    <row r="112509" spans="16:16" x14ac:dyDescent="0.3">
      <c r="P112509" s="83"/>
    </row>
    <row r="112510" spans="16:16" x14ac:dyDescent="0.3">
      <c r="P112510" s="83"/>
    </row>
    <row r="112511" spans="16:16" x14ac:dyDescent="0.3">
      <c r="P112511" s="83"/>
    </row>
    <row r="112512" spans="16:16" x14ac:dyDescent="0.3">
      <c r="P112512" s="83"/>
    </row>
    <row r="112513" spans="16:16" x14ac:dyDescent="0.3">
      <c r="P112513" s="83"/>
    </row>
    <row r="112514" spans="16:16" x14ac:dyDescent="0.3">
      <c r="P112514" s="83"/>
    </row>
    <row r="112515" spans="16:16" x14ac:dyDescent="0.3">
      <c r="P112515" s="83"/>
    </row>
    <row r="112516" spans="16:16" x14ac:dyDescent="0.3">
      <c r="P112516" s="83"/>
    </row>
    <row r="112517" spans="16:16" x14ac:dyDescent="0.3">
      <c r="P112517" s="83"/>
    </row>
    <row r="112518" spans="16:16" x14ac:dyDescent="0.3">
      <c r="P112518" s="83"/>
    </row>
    <row r="112519" spans="16:16" x14ac:dyDescent="0.3">
      <c r="P112519" s="83"/>
    </row>
    <row r="112520" spans="16:16" x14ac:dyDescent="0.3">
      <c r="P112520" s="83"/>
    </row>
    <row r="112521" spans="16:16" x14ac:dyDescent="0.3">
      <c r="P112521" s="83"/>
    </row>
    <row r="112522" spans="16:16" x14ac:dyDescent="0.3">
      <c r="P112522" s="83"/>
    </row>
    <row r="112523" spans="16:16" x14ac:dyDescent="0.3">
      <c r="P112523" s="83"/>
    </row>
    <row r="112524" spans="16:16" x14ac:dyDescent="0.3">
      <c r="P112524" s="83"/>
    </row>
    <row r="112525" spans="16:16" x14ac:dyDescent="0.3">
      <c r="P112525" s="83"/>
    </row>
    <row r="112526" spans="16:16" x14ac:dyDescent="0.3">
      <c r="P112526" s="83"/>
    </row>
    <row r="112527" spans="16:16" x14ac:dyDescent="0.3">
      <c r="P112527" s="83"/>
    </row>
    <row r="112528" spans="16:16" x14ac:dyDescent="0.3">
      <c r="P112528" s="83"/>
    </row>
    <row r="112529" spans="16:16" x14ac:dyDescent="0.3">
      <c r="P112529" s="83"/>
    </row>
    <row r="112530" spans="16:16" x14ac:dyDescent="0.3">
      <c r="P112530" s="83"/>
    </row>
    <row r="112531" spans="16:16" x14ac:dyDescent="0.3">
      <c r="P112531" s="83"/>
    </row>
    <row r="112532" spans="16:16" x14ac:dyDescent="0.3">
      <c r="P112532" s="83"/>
    </row>
    <row r="112533" spans="16:16" x14ac:dyDescent="0.3">
      <c r="P112533" s="83"/>
    </row>
    <row r="112534" spans="16:16" x14ac:dyDescent="0.3">
      <c r="P112534" s="83"/>
    </row>
    <row r="112535" spans="16:16" x14ac:dyDescent="0.3">
      <c r="P112535" s="83"/>
    </row>
    <row r="112536" spans="16:16" x14ac:dyDescent="0.3">
      <c r="P112536" s="83"/>
    </row>
    <row r="112537" spans="16:16" x14ac:dyDescent="0.3">
      <c r="P112537" s="83"/>
    </row>
    <row r="112538" spans="16:16" x14ac:dyDescent="0.3">
      <c r="P112538" s="83"/>
    </row>
    <row r="112539" spans="16:16" x14ac:dyDescent="0.3">
      <c r="P112539" s="83"/>
    </row>
    <row r="112540" spans="16:16" x14ac:dyDescent="0.3">
      <c r="P112540" s="83"/>
    </row>
    <row r="112541" spans="16:16" x14ac:dyDescent="0.3">
      <c r="P112541" s="83"/>
    </row>
    <row r="112542" spans="16:16" x14ac:dyDescent="0.3">
      <c r="P112542" s="83"/>
    </row>
    <row r="112543" spans="16:16" x14ac:dyDescent="0.3">
      <c r="P112543" s="83"/>
    </row>
    <row r="112544" spans="16:16" x14ac:dyDescent="0.3">
      <c r="P112544" s="83"/>
    </row>
    <row r="112545" spans="16:16" x14ac:dyDescent="0.3">
      <c r="P112545" s="83"/>
    </row>
    <row r="112546" spans="16:16" x14ac:dyDescent="0.3">
      <c r="P112546" s="83"/>
    </row>
    <row r="112547" spans="16:16" x14ac:dyDescent="0.3">
      <c r="P112547" s="83"/>
    </row>
    <row r="112548" spans="16:16" x14ac:dyDescent="0.3">
      <c r="P112548" s="83"/>
    </row>
    <row r="112549" spans="16:16" x14ac:dyDescent="0.3">
      <c r="P112549" s="83"/>
    </row>
    <row r="112550" spans="16:16" x14ac:dyDescent="0.3">
      <c r="P112550" s="83"/>
    </row>
    <row r="112551" spans="16:16" x14ac:dyDescent="0.3">
      <c r="P112551" s="83"/>
    </row>
    <row r="112552" spans="16:16" x14ac:dyDescent="0.3">
      <c r="P112552" s="83"/>
    </row>
    <row r="112553" spans="16:16" x14ac:dyDescent="0.3">
      <c r="P112553" s="83"/>
    </row>
    <row r="112554" spans="16:16" x14ac:dyDescent="0.3">
      <c r="P112554" s="83"/>
    </row>
    <row r="112555" spans="16:16" x14ac:dyDescent="0.3">
      <c r="P112555" s="83"/>
    </row>
    <row r="112556" spans="16:16" x14ac:dyDescent="0.3">
      <c r="P112556" s="83"/>
    </row>
    <row r="112557" spans="16:16" x14ac:dyDescent="0.3">
      <c r="P112557" s="83"/>
    </row>
    <row r="112558" spans="16:16" x14ac:dyDescent="0.3">
      <c r="P112558" s="83"/>
    </row>
    <row r="112559" spans="16:16" x14ac:dyDescent="0.3">
      <c r="P112559" s="83"/>
    </row>
    <row r="112560" spans="16:16" x14ac:dyDescent="0.3">
      <c r="P112560" s="83"/>
    </row>
    <row r="112561" spans="16:16" x14ac:dyDescent="0.3">
      <c r="P112561" s="83"/>
    </row>
    <row r="112562" spans="16:16" x14ac:dyDescent="0.3">
      <c r="P112562" s="83"/>
    </row>
    <row r="112563" spans="16:16" x14ac:dyDescent="0.3">
      <c r="P112563" s="83"/>
    </row>
    <row r="112564" spans="16:16" x14ac:dyDescent="0.3">
      <c r="P112564" s="83"/>
    </row>
    <row r="112565" spans="16:16" x14ac:dyDescent="0.3">
      <c r="P112565" s="83"/>
    </row>
    <row r="112566" spans="16:16" x14ac:dyDescent="0.3">
      <c r="P112566" s="83"/>
    </row>
    <row r="112567" spans="16:16" x14ac:dyDescent="0.3">
      <c r="P112567" s="83"/>
    </row>
    <row r="112568" spans="16:16" x14ac:dyDescent="0.3">
      <c r="P112568" s="83"/>
    </row>
    <row r="112569" spans="16:16" x14ac:dyDescent="0.3">
      <c r="P112569" s="83"/>
    </row>
    <row r="112570" spans="16:16" x14ac:dyDescent="0.3">
      <c r="P112570" s="83"/>
    </row>
    <row r="112571" spans="16:16" x14ac:dyDescent="0.3">
      <c r="P112571" s="83"/>
    </row>
    <row r="112572" spans="16:16" x14ac:dyDescent="0.3">
      <c r="P112572" s="83"/>
    </row>
    <row r="112573" spans="16:16" x14ac:dyDescent="0.3">
      <c r="P112573" s="83"/>
    </row>
    <row r="112574" spans="16:16" x14ac:dyDescent="0.3">
      <c r="P112574" s="83"/>
    </row>
    <row r="112575" spans="16:16" x14ac:dyDescent="0.3">
      <c r="P112575" s="83"/>
    </row>
    <row r="112576" spans="16:16" x14ac:dyDescent="0.3">
      <c r="P112576" s="83"/>
    </row>
    <row r="112577" spans="16:16" x14ac:dyDescent="0.3">
      <c r="P112577" s="83"/>
    </row>
    <row r="112578" spans="16:16" x14ac:dyDescent="0.3">
      <c r="P112578" s="83"/>
    </row>
    <row r="112579" spans="16:16" x14ac:dyDescent="0.3">
      <c r="P112579" s="83"/>
    </row>
    <row r="112580" spans="16:16" x14ac:dyDescent="0.3">
      <c r="P112580" s="83"/>
    </row>
    <row r="112581" spans="16:16" x14ac:dyDescent="0.3">
      <c r="P112581" s="83"/>
    </row>
    <row r="112582" spans="16:16" x14ac:dyDescent="0.3">
      <c r="P112582" s="83"/>
    </row>
    <row r="112583" spans="16:16" x14ac:dyDescent="0.3">
      <c r="P112583" s="83"/>
    </row>
    <row r="112584" spans="16:16" x14ac:dyDescent="0.3">
      <c r="P112584" s="83"/>
    </row>
    <row r="112585" spans="16:16" x14ac:dyDescent="0.3">
      <c r="P112585" s="83"/>
    </row>
    <row r="112586" spans="16:16" x14ac:dyDescent="0.3">
      <c r="P112586" s="83"/>
    </row>
    <row r="112587" spans="16:16" x14ac:dyDescent="0.3">
      <c r="P112587" s="83"/>
    </row>
    <row r="112588" spans="16:16" x14ac:dyDescent="0.3">
      <c r="P112588" s="83"/>
    </row>
    <row r="112589" spans="16:16" x14ac:dyDescent="0.3">
      <c r="P112589" s="83"/>
    </row>
    <row r="112590" spans="16:16" x14ac:dyDescent="0.3">
      <c r="P112590" s="83"/>
    </row>
    <row r="112591" spans="16:16" x14ac:dyDescent="0.3">
      <c r="P112591" s="83"/>
    </row>
    <row r="112592" spans="16:16" x14ac:dyDescent="0.3">
      <c r="P112592" s="83"/>
    </row>
    <row r="112593" spans="16:16" x14ac:dyDescent="0.3">
      <c r="P112593" s="83"/>
    </row>
    <row r="112594" spans="16:16" x14ac:dyDescent="0.3">
      <c r="P112594" s="83"/>
    </row>
    <row r="112595" spans="16:16" x14ac:dyDescent="0.3">
      <c r="P112595" s="83"/>
    </row>
    <row r="112596" spans="16:16" x14ac:dyDescent="0.3">
      <c r="P112596" s="83"/>
    </row>
    <row r="112597" spans="16:16" x14ac:dyDescent="0.3">
      <c r="P112597" s="83"/>
    </row>
    <row r="112598" spans="16:16" x14ac:dyDescent="0.3">
      <c r="P112598" s="83"/>
    </row>
    <row r="112599" spans="16:16" x14ac:dyDescent="0.3">
      <c r="P112599" s="83"/>
    </row>
    <row r="112600" spans="16:16" x14ac:dyDescent="0.3">
      <c r="P112600" s="83"/>
    </row>
    <row r="112601" spans="16:16" x14ac:dyDescent="0.3">
      <c r="P112601" s="83"/>
    </row>
    <row r="112602" spans="16:16" x14ac:dyDescent="0.3">
      <c r="P112602" s="83"/>
    </row>
    <row r="112603" spans="16:16" x14ac:dyDescent="0.3">
      <c r="P112603" s="83"/>
    </row>
    <row r="112604" spans="16:16" x14ac:dyDescent="0.3">
      <c r="P112604" s="83"/>
    </row>
    <row r="112605" spans="16:16" x14ac:dyDescent="0.3">
      <c r="P112605" s="83"/>
    </row>
    <row r="112606" spans="16:16" x14ac:dyDescent="0.3">
      <c r="P112606" s="83"/>
    </row>
    <row r="112607" spans="16:16" x14ac:dyDescent="0.3">
      <c r="P112607" s="83"/>
    </row>
    <row r="112608" spans="16:16" x14ac:dyDescent="0.3">
      <c r="P112608" s="83"/>
    </row>
    <row r="112609" spans="16:16" x14ac:dyDescent="0.3">
      <c r="P112609" s="83"/>
    </row>
    <row r="112610" spans="16:16" x14ac:dyDescent="0.3">
      <c r="P112610" s="83"/>
    </row>
    <row r="112611" spans="16:16" x14ac:dyDescent="0.3">
      <c r="P112611" s="83"/>
    </row>
    <row r="112612" spans="16:16" x14ac:dyDescent="0.3">
      <c r="P112612" s="83"/>
    </row>
    <row r="112613" spans="16:16" x14ac:dyDescent="0.3">
      <c r="P112613" s="83"/>
    </row>
    <row r="112614" spans="16:16" x14ac:dyDescent="0.3">
      <c r="P112614" s="83"/>
    </row>
    <row r="112615" spans="16:16" x14ac:dyDescent="0.3">
      <c r="P112615" s="83"/>
    </row>
    <row r="112616" spans="16:16" x14ac:dyDescent="0.3">
      <c r="P112616" s="83"/>
    </row>
    <row r="112617" spans="16:16" x14ac:dyDescent="0.3">
      <c r="P112617" s="83"/>
    </row>
    <row r="112618" spans="16:16" x14ac:dyDescent="0.3">
      <c r="P112618" s="83"/>
    </row>
    <row r="112619" spans="16:16" x14ac:dyDescent="0.3">
      <c r="P112619" s="83"/>
    </row>
    <row r="112620" spans="16:16" x14ac:dyDescent="0.3">
      <c r="P112620" s="83"/>
    </row>
    <row r="112621" spans="16:16" x14ac:dyDescent="0.3">
      <c r="P112621" s="83"/>
    </row>
    <row r="112622" spans="16:16" x14ac:dyDescent="0.3">
      <c r="P112622" s="83"/>
    </row>
    <row r="112623" spans="16:16" x14ac:dyDescent="0.3">
      <c r="P112623" s="83"/>
    </row>
    <row r="112624" spans="16:16" x14ac:dyDescent="0.3">
      <c r="P112624" s="83"/>
    </row>
    <row r="112625" spans="16:16" x14ac:dyDescent="0.3">
      <c r="P112625" s="83"/>
    </row>
    <row r="112626" spans="16:16" x14ac:dyDescent="0.3">
      <c r="P112626" s="83"/>
    </row>
    <row r="112627" spans="16:16" x14ac:dyDescent="0.3">
      <c r="P112627" s="83"/>
    </row>
    <row r="112628" spans="16:16" x14ac:dyDescent="0.3">
      <c r="P112628" s="83"/>
    </row>
    <row r="112629" spans="16:16" x14ac:dyDescent="0.3">
      <c r="P112629" s="83"/>
    </row>
    <row r="112630" spans="16:16" x14ac:dyDescent="0.3">
      <c r="P112630" s="83"/>
    </row>
    <row r="112631" spans="16:16" x14ac:dyDescent="0.3">
      <c r="P112631" s="83"/>
    </row>
    <row r="112632" spans="16:16" x14ac:dyDescent="0.3">
      <c r="P112632" s="83"/>
    </row>
    <row r="112633" spans="16:16" x14ac:dyDescent="0.3">
      <c r="P112633" s="83"/>
    </row>
    <row r="112634" spans="16:16" x14ac:dyDescent="0.3">
      <c r="P112634" s="83"/>
    </row>
    <row r="112635" spans="16:16" x14ac:dyDescent="0.3">
      <c r="P112635" s="83"/>
    </row>
    <row r="112636" spans="16:16" x14ac:dyDescent="0.3">
      <c r="P112636" s="83"/>
    </row>
    <row r="112637" spans="16:16" x14ac:dyDescent="0.3">
      <c r="P112637" s="83"/>
    </row>
    <row r="112638" spans="16:16" x14ac:dyDescent="0.3">
      <c r="P112638" s="83"/>
    </row>
    <row r="112639" spans="16:16" x14ac:dyDescent="0.3">
      <c r="P112639" s="83"/>
    </row>
    <row r="112640" spans="16:16" x14ac:dyDescent="0.3">
      <c r="P112640" s="83"/>
    </row>
    <row r="112641" spans="16:16" x14ac:dyDescent="0.3">
      <c r="P112641" s="83"/>
    </row>
    <row r="112642" spans="16:16" x14ac:dyDescent="0.3">
      <c r="P112642" s="83"/>
    </row>
    <row r="112643" spans="16:16" x14ac:dyDescent="0.3">
      <c r="P112643" s="83"/>
    </row>
    <row r="112644" spans="16:16" x14ac:dyDescent="0.3">
      <c r="P112644" s="83"/>
    </row>
    <row r="112645" spans="16:16" x14ac:dyDescent="0.3">
      <c r="P112645" s="83"/>
    </row>
    <row r="112646" spans="16:16" x14ac:dyDescent="0.3">
      <c r="P112646" s="83"/>
    </row>
    <row r="112647" spans="16:16" x14ac:dyDescent="0.3">
      <c r="P112647" s="83"/>
    </row>
    <row r="112648" spans="16:16" x14ac:dyDescent="0.3">
      <c r="P112648" s="83"/>
    </row>
    <row r="112649" spans="16:16" x14ac:dyDescent="0.3">
      <c r="P112649" s="83"/>
    </row>
    <row r="112650" spans="16:16" x14ac:dyDescent="0.3">
      <c r="P112650" s="83"/>
    </row>
    <row r="112651" spans="16:16" x14ac:dyDescent="0.3">
      <c r="P112651" s="83"/>
    </row>
    <row r="112652" spans="16:16" x14ac:dyDescent="0.3">
      <c r="P112652" s="83"/>
    </row>
    <row r="112653" spans="16:16" x14ac:dyDescent="0.3">
      <c r="P112653" s="83"/>
    </row>
    <row r="112654" spans="16:16" x14ac:dyDescent="0.3">
      <c r="P112654" s="83"/>
    </row>
    <row r="112655" spans="16:16" x14ac:dyDescent="0.3">
      <c r="P112655" s="83"/>
    </row>
    <row r="112656" spans="16:16" x14ac:dyDescent="0.3">
      <c r="P112656" s="83"/>
    </row>
    <row r="112657" spans="16:16" x14ac:dyDescent="0.3">
      <c r="P112657" s="83"/>
    </row>
    <row r="112658" spans="16:16" x14ac:dyDescent="0.3">
      <c r="P112658" s="83"/>
    </row>
    <row r="112659" spans="16:16" x14ac:dyDescent="0.3">
      <c r="P112659" s="83"/>
    </row>
    <row r="112660" spans="16:16" x14ac:dyDescent="0.3">
      <c r="P112660" s="83"/>
    </row>
    <row r="112661" spans="16:16" x14ac:dyDescent="0.3">
      <c r="P112661" s="83"/>
    </row>
    <row r="112662" spans="16:16" x14ac:dyDescent="0.3">
      <c r="P112662" s="83"/>
    </row>
    <row r="112663" spans="16:16" x14ac:dyDescent="0.3">
      <c r="P112663" s="83"/>
    </row>
    <row r="112664" spans="16:16" x14ac:dyDescent="0.3">
      <c r="P112664" s="83"/>
    </row>
    <row r="112665" spans="16:16" x14ac:dyDescent="0.3">
      <c r="P112665" s="83"/>
    </row>
    <row r="112666" spans="16:16" x14ac:dyDescent="0.3">
      <c r="P112666" s="83"/>
    </row>
    <row r="112667" spans="16:16" x14ac:dyDescent="0.3">
      <c r="P112667" s="83"/>
    </row>
    <row r="112668" spans="16:16" x14ac:dyDescent="0.3">
      <c r="P112668" s="83"/>
    </row>
    <row r="112669" spans="16:16" x14ac:dyDescent="0.3">
      <c r="P112669" s="83"/>
    </row>
    <row r="112670" spans="16:16" x14ac:dyDescent="0.3">
      <c r="P112670" s="83"/>
    </row>
    <row r="112671" spans="16:16" x14ac:dyDescent="0.3">
      <c r="P112671" s="83"/>
    </row>
    <row r="112672" spans="16:16" x14ac:dyDescent="0.3">
      <c r="P112672" s="83"/>
    </row>
    <row r="112673" spans="16:16" x14ac:dyDescent="0.3">
      <c r="P112673" s="83"/>
    </row>
    <row r="112674" spans="16:16" x14ac:dyDescent="0.3">
      <c r="P112674" s="83"/>
    </row>
    <row r="112675" spans="16:16" x14ac:dyDescent="0.3">
      <c r="P112675" s="83"/>
    </row>
    <row r="112676" spans="16:16" x14ac:dyDescent="0.3">
      <c r="P112676" s="83"/>
    </row>
    <row r="112677" spans="16:16" x14ac:dyDescent="0.3">
      <c r="P112677" s="83"/>
    </row>
    <row r="112678" spans="16:16" x14ac:dyDescent="0.3">
      <c r="P112678" s="83"/>
    </row>
    <row r="112679" spans="16:16" x14ac:dyDescent="0.3">
      <c r="P112679" s="83"/>
    </row>
    <row r="112680" spans="16:16" x14ac:dyDescent="0.3">
      <c r="P112680" s="83"/>
    </row>
    <row r="112681" spans="16:16" x14ac:dyDescent="0.3">
      <c r="P112681" s="83"/>
    </row>
    <row r="112682" spans="16:16" x14ac:dyDescent="0.3">
      <c r="P112682" s="83"/>
    </row>
    <row r="112683" spans="16:16" x14ac:dyDescent="0.3">
      <c r="P112683" s="83"/>
    </row>
    <row r="112684" spans="16:16" x14ac:dyDescent="0.3">
      <c r="P112684" s="83"/>
    </row>
    <row r="112685" spans="16:16" x14ac:dyDescent="0.3">
      <c r="P112685" s="83"/>
    </row>
    <row r="112686" spans="16:16" x14ac:dyDescent="0.3">
      <c r="P112686" s="83"/>
    </row>
    <row r="112687" spans="16:16" x14ac:dyDescent="0.3">
      <c r="P112687" s="83"/>
    </row>
    <row r="112688" spans="16:16" x14ac:dyDescent="0.3">
      <c r="P112688" s="83"/>
    </row>
    <row r="112689" spans="16:16" x14ac:dyDescent="0.3">
      <c r="P112689" s="83"/>
    </row>
    <row r="112690" spans="16:16" x14ac:dyDescent="0.3">
      <c r="P112690" s="83"/>
    </row>
    <row r="112691" spans="16:16" x14ac:dyDescent="0.3">
      <c r="P112691" s="83"/>
    </row>
    <row r="112692" spans="16:16" x14ac:dyDescent="0.3">
      <c r="P112692" s="83"/>
    </row>
    <row r="112693" spans="16:16" x14ac:dyDescent="0.3">
      <c r="P112693" s="83"/>
    </row>
    <row r="112694" spans="16:16" x14ac:dyDescent="0.3">
      <c r="P112694" s="83"/>
    </row>
    <row r="112695" spans="16:16" x14ac:dyDescent="0.3">
      <c r="P112695" s="83"/>
    </row>
    <row r="112696" spans="16:16" x14ac:dyDescent="0.3">
      <c r="P112696" s="83"/>
    </row>
    <row r="112697" spans="16:16" x14ac:dyDescent="0.3">
      <c r="P112697" s="83"/>
    </row>
    <row r="112698" spans="16:16" x14ac:dyDescent="0.3">
      <c r="P112698" s="83"/>
    </row>
    <row r="112699" spans="16:16" x14ac:dyDescent="0.3">
      <c r="P112699" s="83"/>
    </row>
    <row r="112700" spans="16:16" x14ac:dyDescent="0.3">
      <c r="P112700" s="83"/>
    </row>
    <row r="112701" spans="16:16" x14ac:dyDescent="0.3">
      <c r="P112701" s="83"/>
    </row>
    <row r="112702" spans="16:16" x14ac:dyDescent="0.3">
      <c r="P112702" s="83"/>
    </row>
    <row r="112703" spans="16:16" x14ac:dyDescent="0.3">
      <c r="P112703" s="83"/>
    </row>
    <row r="112704" spans="16:16" x14ac:dyDescent="0.3">
      <c r="P112704" s="83"/>
    </row>
    <row r="112705" spans="16:16" x14ac:dyDescent="0.3">
      <c r="P112705" s="83"/>
    </row>
    <row r="112706" spans="16:16" x14ac:dyDescent="0.3">
      <c r="P112706" s="83"/>
    </row>
    <row r="112707" spans="16:16" x14ac:dyDescent="0.3">
      <c r="P112707" s="83"/>
    </row>
    <row r="112708" spans="16:16" x14ac:dyDescent="0.3">
      <c r="P112708" s="83"/>
    </row>
    <row r="112709" spans="16:16" x14ac:dyDescent="0.3">
      <c r="P112709" s="83"/>
    </row>
    <row r="112710" spans="16:16" x14ac:dyDescent="0.3">
      <c r="P112710" s="83"/>
    </row>
    <row r="112711" spans="16:16" x14ac:dyDescent="0.3">
      <c r="P112711" s="83"/>
    </row>
    <row r="112712" spans="16:16" x14ac:dyDescent="0.3">
      <c r="P112712" s="83"/>
    </row>
    <row r="112713" spans="16:16" x14ac:dyDescent="0.3">
      <c r="P112713" s="83"/>
    </row>
    <row r="112714" spans="16:16" x14ac:dyDescent="0.3">
      <c r="P112714" s="83"/>
    </row>
    <row r="112715" spans="16:16" x14ac:dyDescent="0.3">
      <c r="P112715" s="83"/>
    </row>
    <row r="112716" spans="16:16" x14ac:dyDescent="0.3">
      <c r="P112716" s="83"/>
    </row>
    <row r="112717" spans="16:16" x14ac:dyDescent="0.3">
      <c r="P112717" s="83"/>
    </row>
    <row r="112718" spans="16:16" x14ac:dyDescent="0.3">
      <c r="P112718" s="83"/>
    </row>
    <row r="112719" spans="16:16" x14ac:dyDescent="0.3">
      <c r="P112719" s="83"/>
    </row>
    <row r="112720" spans="16:16" x14ac:dyDescent="0.3">
      <c r="P112720" s="83"/>
    </row>
    <row r="112721" spans="16:16" x14ac:dyDescent="0.3">
      <c r="P112721" s="83"/>
    </row>
    <row r="112722" spans="16:16" x14ac:dyDescent="0.3">
      <c r="P112722" s="83"/>
    </row>
    <row r="112723" spans="16:16" x14ac:dyDescent="0.3">
      <c r="P112723" s="83"/>
    </row>
    <row r="112724" spans="16:16" x14ac:dyDescent="0.3">
      <c r="P112724" s="83"/>
    </row>
    <row r="112725" spans="16:16" x14ac:dyDescent="0.3">
      <c r="P112725" s="83"/>
    </row>
    <row r="112726" spans="16:16" x14ac:dyDescent="0.3">
      <c r="P112726" s="83"/>
    </row>
    <row r="112727" spans="16:16" x14ac:dyDescent="0.3">
      <c r="P112727" s="83"/>
    </row>
    <row r="112728" spans="16:16" x14ac:dyDescent="0.3">
      <c r="P112728" s="83"/>
    </row>
    <row r="112729" spans="16:16" x14ac:dyDescent="0.3">
      <c r="P112729" s="83"/>
    </row>
    <row r="112730" spans="16:16" x14ac:dyDescent="0.3">
      <c r="P112730" s="83"/>
    </row>
    <row r="112731" spans="16:16" x14ac:dyDescent="0.3">
      <c r="P112731" s="83"/>
    </row>
    <row r="112732" spans="16:16" x14ac:dyDescent="0.3">
      <c r="P112732" s="83"/>
    </row>
    <row r="112733" spans="16:16" x14ac:dyDescent="0.3">
      <c r="P112733" s="83"/>
    </row>
    <row r="112734" spans="16:16" x14ac:dyDescent="0.3">
      <c r="P112734" s="83"/>
    </row>
    <row r="112735" spans="16:16" x14ac:dyDescent="0.3">
      <c r="P112735" s="83"/>
    </row>
    <row r="112736" spans="16:16" x14ac:dyDescent="0.3">
      <c r="P112736" s="83"/>
    </row>
    <row r="112737" spans="16:16" x14ac:dyDescent="0.3">
      <c r="P112737" s="83"/>
    </row>
    <row r="112738" spans="16:16" x14ac:dyDescent="0.3">
      <c r="P112738" s="83"/>
    </row>
    <row r="112739" spans="16:16" x14ac:dyDescent="0.3">
      <c r="P112739" s="83"/>
    </row>
    <row r="112740" spans="16:16" x14ac:dyDescent="0.3">
      <c r="P112740" s="83"/>
    </row>
    <row r="112741" spans="16:16" x14ac:dyDescent="0.3">
      <c r="P112741" s="83"/>
    </row>
    <row r="112742" spans="16:16" x14ac:dyDescent="0.3">
      <c r="P112742" s="83"/>
    </row>
    <row r="112743" spans="16:16" x14ac:dyDescent="0.3">
      <c r="P112743" s="83"/>
    </row>
    <row r="112744" spans="16:16" x14ac:dyDescent="0.3">
      <c r="P112744" s="83"/>
    </row>
    <row r="112745" spans="16:16" x14ac:dyDescent="0.3">
      <c r="P112745" s="83"/>
    </row>
    <row r="112746" spans="16:16" x14ac:dyDescent="0.3">
      <c r="P112746" s="83"/>
    </row>
    <row r="112747" spans="16:16" x14ac:dyDescent="0.3">
      <c r="P112747" s="83"/>
    </row>
    <row r="112748" spans="16:16" x14ac:dyDescent="0.3">
      <c r="P112748" s="83"/>
    </row>
    <row r="112749" spans="16:16" x14ac:dyDescent="0.3">
      <c r="P112749" s="83"/>
    </row>
    <row r="112750" spans="16:16" x14ac:dyDescent="0.3">
      <c r="P112750" s="83"/>
    </row>
    <row r="112751" spans="16:16" x14ac:dyDescent="0.3">
      <c r="P112751" s="83"/>
    </row>
    <row r="112752" spans="16:16" x14ac:dyDescent="0.3">
      <c r="P112752" s="83"/>
    </row>
    <row r="112753" spans="16:16" x14ac:dyDescent="0.3">
      <c r="P112753" s="83"/>
    </row>
    <row r="112754" spans="16:16" x14ac:dyDescent="0.3">
      <c r="P112754" s="83"/>
    </row>
    <row r="112755" spans="16:16" x14ac:dyDescent="0.3">
      <c r="P112755" s="83"/>
    </row>
    <row r="112756" spans="16:16" x14ac:dyDescent="0.3">
      <c r="P112756" s="83"/>
    </row>
    <row r="112757" spans="16:16" x14ac:dyDescent="0.3">
      <c r="P112757" s="83"/>
    </row>
    <row r="112758" spans="16:16" x14ac:dyDescent="0.3">
      <c r="P112758" s="83"/>
    </row>
    <row r="112759" spans="16:16" x14ac:dyDescent="0.3">
      <c r="P112759" s="83"/>
    </row>
    <row r="112760" spans="16:16" x14ac:dyDescent="0.3">
      <c r="P112760" s="83"/>
    </row>
    <row r="112761" spans="16:16" x14ac:dyDescent="0.3">
      <c r="P112761" s="83"/>
    </row>
    <row r="112762" spans="16:16" x14ac:dyDescent="0.3">
      <c r="P112762" s="83"/>
    </row>
    <row r="112763" spans="16:16" x14ac:dyDescent="0.3">
      <c r="P112763" s="83"/>
    </row>
    <row r="112764" spans="16:16" x14ac:dyDescent="0.3">
      <c r="P112764" s="83"/>
    </row>
    <row r="112765" spans="16:16" x14ac:dyDescent="0.3">
      <c r="P112765" s="83"/>
    </row>
    <row r="112766" spans="16:16" x14ac:dyDescent="0.3">
      <c r="P112766" s="83"/>
    </row>
    <row r="112767" spans="16:16" x14ac:dyDescent="0.3">
      <c r="P112767" s="83"/>
    </row>
    <row r="112768" spans="16:16" x14ac:dyDescent="0.3">
      <c r="P112768" s="83"/>
    </row>
    <row r="112769" spans="16:16" x14ac:dyDescent="0.3">
      <c r="P112769" s="83"/>
    </row>
    <row r="112770" spans="16:16" x14ac:dyDescent="0.3">
      <c r="P112770" s="83"/>
    </row>
    <row r="112771" spans="16:16" x14ac:dyDescent="0.3">
      <c r="P112771" s="83"/>
    </row>
    <row r="112772" spans="16:16" x14ac:dyDescent="0.3">
      <c r="P112772" s="83"/>
    </row>
    <row r="112773" spans="16:16" x14ac:dyDescent="0.3">
      <c r="P112773" s="83"/>
    </row>
    <row r="112774" spans="16:16" x14ac:dyDescent="0.3">
      <c r="P112774" s="83"/>
    </row>
    <row r="112775" spans="16:16" x14ac:dyDescent="0.3">
      <c r="P112775" s="83"/>
    </row>
    <row r="112776" spans="16:16" x14ac:dyDescent="0.3">
      <c r="P112776" s="83"/>
    </row>
    <row r="112777" spans="16:16" x14ac:dyDescent="0.3">
      <c r="P112777" s="83"/>
    </row>
    <row r="112778" spans="16:16" x14ac:dyDescent="0.3">
      <c r="P112778" s="83"/>
    </row>
    <row r="112779" spans="16:16" x14ac:dyDescent="0.3">
      <c r="P112779" s="83"/>
    </row>
    <row r="112780" spans="16:16" x14ac:dyDescent="0.3">
      <c r="P112780" s="83"/>
    </row>
    <row r="112781" spans="16:16" x14ac:dyDescent="0.3">
      <c r="P112781" s="83"/>
    </row>
    <row r="112782" spans="16:16" x14ac:dyDescent="0.3">
      <c r="P112782" s="83"/>
    </row>
    <row r="112783" spans="16:16" x14ac:dyDescent="0.3">
      <c r="P112783" s="83"/>
    </row>
    <row r="112784" spans="16:16" x14ac:dyDescent="0.3">
      <c r="P112784" s="83"/>
    </row>
    <row r="112785" spans="16:16" x14ac:dyDescent="0.3">
      <c r="P112785" s="83"/>
    </row>
    <row r="112786" spans="16:16" x14ac:dyDescent="0.3">
      <c r="P112786" s="83"/>
    </row>
    <row r="112787" spans="16:16" x14ac:dyDescent="0.3">
      <c r="P112787" s="83"/>
    </row>
    <row r="112788" spans="16:16" x14ac:dyDescent="0.3">
      <c r="P112788" s="83"/>
    </row>
    <row r="112789" spans="16:16" x14ac:dyDescent="0.3">
      <c r="P112789" s="83"/>
    </row>
    <row r="112790" spans="16:16" x14ac:dyDescent="0.3">
      <c r="P112790" s="83"/>
    </row>
    <row r="112791" spans="16:16" x14ac:dyDescent="0.3">
      <c r="P112791" s="83"/>
    </row>
    <row r="112792" spans="16:16" x14ac:dyDescent="0.3">
      <c r="P112792" s="83"/>
    </row>
    <row r="112793" spans="16:16" x14ac:dyDescent="0.3">
      <c r="P112793" s="83"/>
    </row>
    <row r="112794" spans="16:16" x14ac:dyDescent="0.3">
      <c r="P112794" s="83"/>
    </row>
    <row r="112795" spans="16:16" x14ac:dyDescent="0.3">
      <c r="P112795" s="83"/>
    </row>
    <row r="112796" spans="16:16" x14ac:dyDescent="0.3">
      <c r="P112796" s="83"/>
    </row>
    <row r="112797" spans="16:16" x14ac:dyDescent="0.3">
      <c r="P112797" s="83"/>
    </row>
    <row r="112798" spans="16:16" x14ac:dyDescent="0.3">
      <c r="P112798" s="83"/>
    </row>
    <row r="112799" spans="16:16" x14ac:dyDescent="0.3">
      <c r="P112799" s="83"/>
    </row>
    <row r="112800" spans="16:16" x14ac:dyDescent="0.3">
      <c r="P112800" s="83"/>
    </row>
    <row r="112801" spans="16:16" x14ac:dyDescent="0.3">
      <c r="P112801" s="83"/>
    </row>
    <row r="112802" spans="16:16" x14ac:dyDescent="0.3">
      <c r="P112802" s="83"/>
    </row>
    <row r="112803" spans="16:16" x14ac:dyDescent="0.3">
      <c r="P112803" s="83"/>
    </row>
    <row r="112804" spans="16:16" x14ac:dyDescent="0.3">
      <c r="P112804" s="83"/>
    </row>
    <row r="112805" spans="16:16" x14ac:dyDescent="0.3">
      <c r="P112805" s="83"/>
    </row>
    <row r="112806" spans="16:16" x14ac:dyDescent="0.3">
      <c r="P112806" s="83"/>
    </row>
    <row r="112807" spans="16:16" x14ac:dyDescent="0.3">
      <c r="P112807" s="83"/>
    </row>
    <row r="112808" spans="16:16" x14ac:dyDescent="0.3">
      <c r="P112808" s="83"/>
    </row>
    <row r="112809" spans="16:16" x14ac:dyDescent="0.3">
      <c r="P112809" s="83"/>
    </row>
    <row r="112810" spans="16:16" x14ac:dyDescent="0.3">
      <c r="P112810" s="83"/>
    </row>
    <row r="112811" spans="16:16" x14ac:dyDescent="0.3">
      <c r="P112811" s="83"/>
    </row>
    <row r="112812" spans="16:16" x14ac:dyDescent="0.3">
      <c r="P112812" s="83"/>
    </row>
    <row r="112813" spans="16:16" x14ac:dyDescent="0.3">
      <c r="P112813" s="83"/>
    </row>
    <row r="112814" spans="16:16" x14ac:dyDescent="0.3">
      <c r="P112814" s="83"/>
    </row>
    <row r="112815" spans="16:16" x14ac:dyDescent="0.3">
      <c r="P112815" s="83"/>
    </row>
    <row r="112816" spans="16:16" x14ac:dyDescent="0.3">
      <c r="P112816" s="83"/>
    </row>
    <row r="112817" spans="16:16" x14ac:dyDescent="0.3">
      <c r="P112817" s="83"/>
    </row>
    <row r="112818" spans="16:16" x14ac:dyDescent="0.3">
      <c r="P112818" s="83"/>
    </row>
    <row r="112819" spans="16:16" x14ac:dyDescent="0.3">
      <c r="P112819" s="83"/>
    </row>
    <row r="112820" spans="16:16" x14ac:dyDescent="0.3">
      <c r="P112820" s="83"/>
    </row>
    <row r="112821" spans="16:16" x14ac:dyDescent="0.3">
      <c r="P112821" s="83"/>
    </row>
    <row r="112822" spans="16:16" x14ac:dyDescent="0.3">
      <c r="P112822" s="83"/>
    </row>
    <row r="112823" spans="16:16" x14ac:dyDescent="0.3">
      <c r="P112823" s="83"/>
    </row>
    <row r="112824" spans="16:16" x14ac:dyDescent="0.3">
      <c r="P112824" s="83"/>
    </row>
    <row r="112825" spans="16:16" x14ac:dyDescent="0.3">
      <c r="P112825" s="83"/>
    </row>
    <row r="112826" spans="16:16" x14ac:dyDescent="0.3">
      <c r="P112826" s="83"/>
    </row>
    <row r="112827" spans="16:16" x14ac:dyDescent="0.3">
      <c r="P112827" s="83"/>
    </row>
    <row r="112828" spans="16:16" x14ac:dyDescent="0.3">
      <c r="P112828" s="83"/>
    </row>
    <row r="112829" spans="16:16" x14ac:dyDescent="0.3">
      <c r="P112829" s="83"/>
    </row>
    <row r="112830" spans="16:16" x14ac:dyDescent="0.3">
      <c r="P112830" s="83"/>
    </row>
    <row r="112831" spans="16:16" x14ac:dyDescent="0.3">
      <c r="P112831" s="83"/>
    </row>
    <row r="112832" spans="16:16" x14ac:dyDescent="0.3">
      <c r="P112832" s="83"/>
    </row>
    <row r="112833" spans="16:16" x14ac:dyDescent="0.3">
      <c r="P112833" s="83"/>
    </row>
    <row r="112834" spans="16:16" x14ac:dyDescent="0.3">
      <c r="P112834" s="83"/>
    </row>
    <row r="112835" spans="16:16" x14ac:dyDescent="0.3">
      <c r="P112835" s="83"/>
    </row>
    <row r="112836" spans="16:16" x14ac:dyDescent="0.3">
      <c r="P112836" s="83"/>
    </row>
    <row r="112837" spans="16:16" x14ac:dyDescent="0.3">
      <c r="P112837" s="83"/>
    </row>
    <row r="112838" spans="16:16" x14ac:dyDescent="0.3">
      <c r="P112838" s="83"/>
    </row>
    <row r="112839" spans="16:16" x14ac:dyDescent="0.3">
      <c r="P112839" s="83"/>
    </row>
    <row r="112840" spans="16:16" x14ac:dyDescent="0.3">
      <c r="P112840" s="83"/>
    </row>
    <row r="112841" spans="16:16" x14ac:dyDescent="0.3">
      <c r="P112841" s="83"/>
    </row>
    <row r="112842" spans="16:16" x14ac:dyDescent="0.3">
      <c r="P112842" s="83"/>
    </row>
    <row r="112843" spans="16:16" x14ac:dyDescent="0.3">
      <c r="P112843" s="83"/>
    </row>
    <row r="112844" spans="16:16" x14ac:dyDescent="0.3">
      <c r="P112844" s="83"/>
    </row>
    <row r="112845" spans="16:16" x14ac:dyDescent="0.3">
      <c r="P112845" s="83"/>
    </row>
    <row r="112846" spans="16:16" x14ac:dyDescent="0.3">
      <c r="P112846" s="83"/>
    </row>
    <row r="112847" spans="16:16" x14ac:dyDescent="0.3">
      <c r="P112847" s="83"/>
    </row>
    <row r="112848" spans="16:16" x14ac:dyDescent="0.3">
      <c r="P112848" s="83"/>
    </row>
    <row r="112849" spans="16:16" x14ac:dyDescent="0.3">
      <c r="P112849" s="83"/>
    </row>
    <row r="112850" spans="16:16" x14ac:dyDescent="0.3">
      <c r="P112850" s="83"/>
    </row>
    <row r="112851" spans="16:16" x14ac:dyDescent="0.3">
      <c r="P112851" s="83"/>
    </row>
    <row r="112852" spans="16:16" x14ac:dyDescent="0.3">
      <c r="P112852" s="83"/>
    </row>
    <row r="112853" spans="16:16" x14ac:dyDescent="0.3">
      <c r="P112853" s="83"/>
    </row>
    <row r="112854" spans="16:16" x14ac:dyDescent="0.3">
      <c r="P112854" s="83"/>
    </row>
    <row r="112855" spans="16:16" x14ac:dyDescent="0.3">
      <c r="P112855" s="83"/>
    </row>
    <row r="112856" spans="16:16" x14ac:dyDescent="0.3">
      <c r="P112856" s="83"/>
    </row>
    <row r="112857" spans="16:16" x14ac:dyDescent="0.3">
      <c r="P112857" s="83"/>
    </row>
    <row r="112858" spans="16:16" x14ac:dyDescent="0.3">
      <c r="P112858" s="83"/>
    </row>
    <row r="112859" spans="16:16" x14ac:dyDescent="0.3">
      <c r="P112859" s="83"/>
    </row>
    <row r="112860" spans="16:16" x14ac:dyDescent="0.3">
      <c r="P112860" s="83"/>
    </row>
    <row r="112861" spans="16:16" x14ac:dyDescent="0.3">
      <c r="P112861" s="83"/>
    </row>
    <row r="112862" spans="16:16" x14ac:dyDescent="0.3">
      <c r="P112862" s="83"/>
    </row>
    <row r="112863" spans="16:16" x14ac:dyDescent="0.3">
      <c r="P112863" s="83"/>
    </row>
    <row r="112864" spans="16:16" x14ac:dyDescent="0.3">
      <c r="P112864" s="83"/>
    </row>
    <row r="112865" spans="16:16" x14ac:dyDescent="0.3">
      <c r="P112865" s="83"/>
    </row>
    <row r="112866" spans="16:16" x14ac:dyDescent="0.3">
      <c r="P112866" s="83"/>
    </row>
    <row r="112867" spans="16:16" x14ac:dyDescent="0.3">
      <c r="P112867" s="83"/>
    </row>
    <row r="112868" spans="16:16" x14ac:dyDescent="0.3">
      <c r="P112868" s="83"/>
    </row>
    <row r="112869" spans="16:16" x14ac:dyDescent="0.3">
      <c r="P112869" s="83"/>
    </row>
    <row r="112870" spans="16:16" x14ac:dyDescent="0.3">
      <c r="P112870" s="83"/>
    </row>
    <row r="112871" spans="16:16" x14ac:dyDescent="0.3">
      <c r="P112871" s="83"/>
    </row>
    <row r="112872" spans="16:16" x14ac:dyDescent="0.3">
      <c r="P112872" s="83"/>
    </row>
    <row r="112873" spans="16:16" x14ac:dyDescent="0.3">
      <c r="P112873" s="83"/>
    </row>
    <row r="112874" spans="16:16" x14ac:dyDescent="0.3">
      <c r="P112874" s="83"/>
    </row>
    <row r="112875" spans="16:16" x14ac:dyDescent="0.3">
      <c r="P112875" s="83"/>
    </row>
    <row r="112876" spans="16:16" x14ac:dyDescent="0.3">
      <c r="P112876" s="83"/>
    </row>
    <row r="112877" spans="16:16" x14ac:dyDescent="0.3">
      <c r="P112877" s="83"/>
    </row>
    <row r="112878" spans="16:16" x14ac:dyDescent="0.3">
      <c r="P112878" s="83"/>
    </row>
    <row r="112879" spans="16:16" x14ac:dyDescent="0.3">
      <c r="P112879" s="83"/>
    </row>
    <row r="112880" spans="16:16" x14ac:dyDescent="0.3">
      <c r="P112880" s="83"/>
    </row>
    <row r="112881" spans="16:16" x14ac:dyDescent="0.3">
      <c r="P112881" s="83"/>
    </row>
    <row r="112882" spans="16:16" x14ac:dyDescent="0.3">
      <c r="P112882" s="83"/>
    </row>
    <row r="112883" spans="16:16" x14ac:dyDescent="0.3">
      <c r="P112883" s="83"/>
    </row>
    <row r="112884" spans="16:16" x14ac:dyDescent="0.3">
      <c r="P112884" s="83"/>
    </row>
    <row r="112885" spans="16:16" x14ac:dyDescent="0.3">
      <c r="P112885" s="83"/>
    </row>
    <row r="112886" spans="16:16" x14ac:dyDescent="0.3">
      <c r="P112886" s="83"/>
    </row>
    <row r="112887" spans="16:16" x14ac:dyDescent="0.3">
      <c r="P112887" s="83"/>
    </row>
    <row r="112888" spans="16:16" x14ac:dyDescent="0.3">
      <c r="P112888" s="83"/>
    </row>
    <row r="112889" spans="16:16" x14ac:dyDescent="0.3">
      <c r="P112889" s="83"/>
    </row>
    <row r="112890" spans="16:16" x14ac:dyDescent="0.3">
      <c r="P112890" s="83"/>
    </row>
    <row r="112891" spans="16:16" x14ac:dyDescent="0.3">
      <c r="P112891" s="83"/>
    </row>
    <row r="112892" spans="16:16" x14ac:dyDescent="0.3">
      <c r="P112892" s="83"/>
    </row>
    <row r="112893" spans="16:16" x14ac:dyDescent="0.3">
      <c r="P112893" s="83"/>
    </row>
    <row r="112894" spans="16:16" x14ac:dyDescent="0.3">
      <c r="P112894" s="83"/>
    </row>
    <row r="112895" spans="16:16" x14ac:dyDescent="0.3">
      <c r="P112895" s="83"/>
    </row>
    <row r="112896" spans="16:16" x14ac:dyDescent="0.3">
      <c r="P112896" s="83"/>
    </row>
    <row r="112897" spans="16:16" x14ac:dyDescent="0.3">
      <c r="P112897" s="83"/>
    </row>
    <row r="112898" spans="16:16" x14ac:dyDescent="0.3">
      <c r="P112898" s="83"/>
    </row>
    <row r="112899" spans="16:16" x14ac:dyDescent="0.3">
      <c r="P112899" s="83"/>
    </row>
    <row r="112900" spans="16:16" x14ac:dyDescent="0.3">
      <c r="P112900" s="83"/>
    </row>
    <row r="112901" spans="16:16" x14ac:dyDescent="0.3">
      <c r="P112901" s="83"/>
    </row>
    <row r="112902" spans="16:16" x14ac:dyDescent="0.3">
      <c r="P112902" s="83"/>
    </row>
    <row r="112903" spans="16:16" x14ac:dyDescent="0.3">
      <c r="P112903" s="83"/>
    </row>
    <row r="112904" spans="16:16" x14ac:dyDescent="0.3">
      <c r="P112904" s="83"/>
    </row>
    <row r="112905" spans="16:16" x14ac:dyDescent="0.3">
      <c r="P112905" s="83"/>
    </row>
    <row r="112906" spans="16:16" x14ac:dyDescent="0.3">
      <c r="P112906" s="83"/>
    </row>
    <row r="112907" spans="16:16" x14ac:dyDescent="0.3">
      <c r="P112907" s="83"/>
    </row>
    <row r="112908" spans="16:16" x14ac:dyDescent="0.3">
      <c r="P112908" s="83"/>
    </row>
    <row r="112909" spans="16:16" x14ac:dyDescent="0.3">
      <c r="P112909" s="83"/>
    </row>
    <row r="112910" spans="16:16" x14ac:dyDescent="0.3">
      <c r="P112910" s="83"/>
    </row>
    <row r="112911" spans="16:16" x14ac:dyDescent="0.3">
      <c r="P112911" s="83"/>
    </row>
    <row r="112912" spans="16:16" x14ac:dyDescent="0.3">
      <c r="P112912" s="83"/>
    </row>
    <row r="112913" spans="16:16" x14ac:dyDescent="0.3">
      <c r="P112913" s="83"/>
    </row>
    <row r="112914" spans="16:16" x14ac:dyDescent="0.3">
      <c r="P112914" s="83"/>
    </row>
    <row r="112915" spans="16:16" x14ac:dyDescent="0.3">
      <c r="P112915" s="83"/>
    </row>
    <row r="112916" spans="16:16" x14ac:dyDescent="0.3">
      <c r="P112916" s="83"/>
    </row>
    <row r="112917" spans="16:16" x14ac:dyDescent="0.3">
      <c r="P112917" s="83"/>
    </row>
    <row r="112918" spans="16:16" x14ac:dyDescent="0.3">
      <c r="P112918" s="83"/>
    </row>
    <row r="112919" spans="16:16" x14ac:dyDescent="0.3">
      <c r="P112919" s="83"/>
    </row>
    <row r="112920" spans="16:16" x14ac:dyDescent="0.3">
      <c r="P112920" s="83"/>
    </row>
    <row r="112921" spans="16:16" x14ac:dyDescent="0.3">
      <c r="P112921" s="83"/>
    </row>
    <row r="112922" spans="16:16" x14ac:dyDescent="0.3">
      <c r="P112922" s="83"/>
    </row>
    <row r="112923" spans="16:16" x14ac:dyDescent="0.3">
      <c r="P112923" s="83"/>
    </row>
    <row r="112924" spans="16:16" x14ac:dyDescent="0.3">
      <c r="P112924" s="83"/>
    </row>
    <row r="112925" spans="16:16" x14ac:dyDescent="0.3">
      <c r="P112925" s="83"/>
    </row>
    <row r="112926" spans="16:16" x14ac:dyDescent="0.3">
      <c r="P112926" s="83"/>
    </row>
    <row r="112927" spans="16:16" x14ac:dyDescent="0.3">
      <c r="P112927" s="83"/>
    </row>
    <row r="112928" spans="16:16" x14ac:dyDescent="0.3">
      <c r="P112928" s="83"/>
    </row>
    <row r="112929" spans="16:16" x14ac:dyDescent="0.3">
      <c r="P112929" s="83"/>
    </row>
    <row r="112930" spans="16:16" x14ac:dyDescent="0.3">
      <c r="P112930" s="83"/>
    </row>
    <row r="112931" spans="16:16" x14ac:dyDescent="0.3">
      <c r="P112931" s="83"/>
    </row>
    <row r="112932" spans="16:16" x14ac:dyDescent="0.3">
      <c r="P112932" s="83"/>
    </row>
    <row r="112933" spans="16:16" x14ac:dyDescent="0.3">
      <c r="P112933" s="83"/>
    </row>
    <row r="112934" spans="16:16" x14ac:dyDescent="0.3">
      <c r="P112934" s="83"/>
    </row>
    <row r="112935" spans="16:16" x14ac:dyDescent="0.3">
      <c r="P112935" s="83"/>
    </row>
    <row r="112936" spans="16:16" x14ac:dyDescent="0.3">
      <c r="P112936" s="83"/>
    </row>
    <row r="112937" spans="16:16" x14ac:dyDescent="0.3">
      <c r="P112937" s="83"/>
    </row>
    <row r="112938" spans="16:16" x14ac:dyDescent="0.3">
      <c r="P112938" s="83"/>
    </row>
    <row r="112939" spans="16:16" x14ac:dyDescent="0.3">
      <c r="P112939" s="83"/>
    </row>
    <row r="112940" spans="16:16" x14ac:dyDescent="0.3">
      <c r="P112940" s="83"/>
    </row>
    <row r="112941" spans="16:16" x14ac:dyDescent="0.3">
      <c r="P112941" s="83"/>
    </row>
    <row r="112942" spans="16:16" x14ac:dyDescent="0.3">
      <c r="P112942" s="83"/>
    </row>
    <row r="112943" spans="16:16" x14ac:dyDescent="0.3">
      <c r="P112943" s="83"/>
    </row>
    <row r="112944" spans="16:16" x14ac:dyDescent="0.3">
      <c r="P112944" s="83"/>
    </row>
    <row r="112945" spans="16:16" x14ac:dyDescent="0.3">
      <c r="P112945" s="83"/>
    </row>
    <row r="112946" spans="16:16" x14ac:dyDescent="0.3">
      <c r="P112946" s="83"/>
    </row>
    <row r="112947" spans="16:16" x14ac:dyDescent="0.3">
      <c r="P112947" s="83"/>
    </row>
    <row r="112948" spans="16:16" x14ac:dyDescent="0.3">
      <c r="P112948" s="83"/>
    </row>
    <row r="112949" spans="16:16" x14ac:dyDescent="0.3">
      <c r="P112949" s="83"/>
    </row>
    <row r="112950" spans="16:16" x14ac:dyDescent="0.3">
      <c r="P112950" s="83"/>
    </row>
    <row r="112951" spans="16:16" x14ac:dyDescent="0.3">
      <c r="P112951" s="83"/>
    </row>
    <row r="112952" spans="16:16" x14ac:dyDescent="0.3">
      <c r="P112952" s="83"/>
    </row>
    <row r="112953" spans="16:16" x14ac:dyDescent="0.3">
      <c r="P112953" s="83"/>
    </row>
    <row r="112954" spans="16:16" x14ac:dyDescent="0.3">
      <c r="P112954" s="83"/>
    </row>
    <row r="112955" spans="16:16" x14ac:dyDescent="0.3">
      <c r="P112955" s="83"/>
    </row>
    <row r="112956" spans="16:16" x14ac:dyDescent="0.3">
      <c r="P112956" s="83"/>
    </row>
    <row r="112957" spans="16:16" x14ac:dyDescent="0.3">
      <c r="P112957" s="83"/>
    </row>
    <row r="112958" spans="16:16" x14ac:dyDescent="0.3">
      <c r="P112958" s="83"/>
    </row>
    <row r="112959" spans="16:16" x14ac:dyDescent="0.3">
      <c r="P112959" s="83"/>
    </row>
    <row r="112960" spans="16:16" x14ac:dyDescent="0.3">
      <c r="P112960" s="83"/>
    </row>
    <row r="112961" spans="16:16" x14ac:dyDescent="0.3">
      <c r="P112961" s="83"/>
    </row>
    <row r="112962" spans="16:16" x14ac:dyDescent="0.3">
      <c r="P112962" s="83"/>
    </row>
    <row r="112963" spans="16:16" x14ac:dyDescent="0.3">
      <c r="P112963" s="83"/>
    </row>
    <row r="112964" spans="16:16" x14ac:dyDescent="0.3">
      <c r="P112964" s="83"/>
    </row>
    <row r="112965" spans="16:16" x14ac:dyDescent="0.3">
      <c r="P112965" s="83"/>
    </row>
    <row r="112966" spans="16:16" x14ac:dyDescent="0.3">
      <c r="P112966" s="83"/>
    </row>
    <row r="112967" spans="16:16" x14ac:dyDescent="0.3">
      <c r="P112967" s="83"/>
    </row>
    <row r="112968" spans="16:16" x14ac:dyDescent="0.3">
      <c r="P112968" s="83"/>
    </row>
    <row r="112969" spans="16:16" x14ac:dyDescent="0.3">
      <c r="P112969" s="83"/>
    </row>
    <row r="112970" spans="16:16" x14ac:dyDescent="0.3">
      <c r="P112970" s="83"/>
    </row>
    <row r="112971" spans="16:16" x14ac:dyDescent="0.3">
      <c r="P112971" s="83"/>
    </row>
    <row r="112972" spans="16:16" x14ac:dyDescent="0.3">
      <c r="P112972" s="83"/>
    </row>
    <row r="112973" spans="16:16" x14ac:dyDescent="0.3">
      <c r="P112973" s="83"/>
    </row>
    <row r="112974" spans="16:16" x14ac:dyDescent="0.3">
      <c r="P112974" s="83"/>
    </row>
    <row r="112975" spans="16:16" x14ac:dyDescent="0.3">
      <c r="P112975" s="83"/>
    </row>
    <row r="112976" spans="16:16" x14ac:dyDescent="0.3">
      <c r="P112976" s="83"/>
    </row>
    <row r="112977" spans="16:16" x14ac:dyDescent="0.3">
      <c r="P112977" s="83"/>
    </row>
    <row r="112978" spans="16:16" x14ac:dyDescent="0.3">
      <c r="P112978" s="83"/>
    </row>
    <row r="112979" spans="16:16" x14ac:dyDescent="0.3">
      <c r="P112979" s="83"/>
    </row>
    <row r="112980" spans="16:16" x14ac:dyDescent="0.3">
      <c r="P112980" s="83"/>
    </row>
    <row r="112981" spans="16:16" x14ac:dyDescent="0.3">
      <c r="P112981" s="83"/>
    </row>
    <row r="112982" spans="16:16" x14ac:dyDescent="0.3">
      <c r="P112982" s="83"/>
    </row>
    <row r="112983" spans="16:16" x14ac:dyDescent="0.3">
      <c r="P112983" s="83"/>
    </row>
    <row r="112984" spans="16:16" x14ac:dyDescent="0.3">
      <c r="P112984" s="83"/>
    </row>
    <row r="112985" spans="16:16" x14ac:dyDescent="0.3">
      <c r="P112985" s="83"/>
    </row>
    <row r="112986" spans="16:16" x14ac:dyDescent="0.3">
      <c r="P112986" s="83"/>
    </row>
    <row r="112987" spans="16:16" x14ac:dyDescent="0.3">
      <c r="P112987" s="83"/>
    </row>
    <row r="112988" spans="16:16" x14ac:dyDescent="0.3">
      <c r="P112988" s="83"/>
    </row>
    <row r="112989" spans="16:16" x14ac:dyDescent="0.3">
      <c r="P112989" s="83"/>
    </row>
    <row r="112990" spans="16:16" x14ac:dyDescent="0.3">
      <c r="P112990" s="83"/>
    </row>
    <row r="112991" spans="16:16" x14ac:dyDescent="0.3">
      <c r="P112991" s="83"/>
    </row>
    <row r="112992" spans="16:16" x14ac:dyDescent="0.3">
      <c r="P112992" s="83"/>
    </row>
    <row r="112993" spans="16:16" x14ac:dyDescent="0.3">
      <c r="P112993" s="83"/>
    </row>
    <row r="112994" spans="16:16" x14ac:dyDescent="0.3">
      <c r="P112994" s="83"/>
    </row>
    <row r="112995" spans="16:16" x14ac:dyDescent="0.3">
      <c r="P112995" s="83"/>
    </row>
    <row r="112996" spans="16:16" x14ac:dyDescent="0.3">
      <c r="P112996" s="83"/>
    </row>
    <row r="112997" spans="16:16" x14ac:dyDescent="0.3">
      <c r="P112997" s="83"/>
    </row>
    <row r="112998" spans="16:16" x14ac:dyDescent="0.3">
      <c r="P112998" s="83"/>
    </row>
    <row r="112999" spans="16:16" x14ac:dyDescent="0.3">
      <c r="P112999" s="83"/>
    </row>
    <row r="113000" spans="16:16" x14ac:dyDescent="0.3">
      <c r="P113000" s="83"/>
    </row>
    <row r="113001" spans="16:16" x14ac:dyDescent="0.3">
      <c r="P113001" s="83"/>
    </row>
    <row r="113002" spans="16:16" x14ac:dyDescent="0.3">
      <c r="P113002" s="83"/>
    </row>
    <row r="113003" spans="16:16" x14ac:dyDescent="0.3">
      <c r="P113003" s="83"/>
    </row>
    <row r="113004" spans="16:16" x14ac:dyDescent="0.3">
      <c r="P113004" s="83"/>
    </row>
    <row r="113005" spans="16:16" x14ac:dyDescent="0.3">
      <c r="P113005" s="83"/>
    </row>
    <row r="113006" spans="16:16" x14ac:dyDescent="0.3">
      <c r="P113006" s="83"/>
    </row>
    <row r="113007" spans="16:16" x14ac:dyDescent="0.3">
      <c r="P113007" s="83"/>
    </row>
    <row r="113008" spans="16:16" x14ac:dyDescent="0.3">
      <c r="P113008" s="83"/>
    </row>
    <row r="113009" spans="16:16" x14ac:dyDescent="0.3">
      <c r="P113009" s="83"/>
    </row>
    <row r="113010" spans="16:16" x14ac:dyDescent="0.3">
      <c r="P113010" s="83"/>
    </row>
    <row r="113011" spans="16:16" x14ac:dyDescent="0.3">
      <c r="P113011" s="83"/>
    </row>
    <row r="113012" spans="16:16" x14ac:dyDescent="0.3">
      <c r="P113012" s="83"/>
    </row>
    <row r="113013" spans="16:16" x14ac:dyDescent="0.3">
      <c r="P113013" s="83"/>
    </row>
    <row r="113014" spans="16:16" x14ac:dyDescent="0.3">
      <c r="P113014" s="83"/>
    </row>
    <row r="113015" spans="16:16" x14ac:dyDescent="0.3">
      <c r="P113015" s="83"/>
    </row>
    <row r="113016" spans="16:16" x14ac:dyDescent="0.3">
      <c r="P113016" s="83"/>
    </row>
    <row r="113017" spans="16:16" x14ac:dyDescent="0.3">
      <c r="P113017" s="83"/>
    </row>
    <row r="113018" spans="16:16" x14ac:dyDescent="0.3">
      <c r="P113018" s="83"/>
    </row>
    <row r="113019" spans="16:16" x14ac:dyDescent="0.3">
      <c r="P113019" s="83"/>
    </row>
    <row r="113020" spans="16:16" x14ac:dyDescent="0.3">
      <c r="P113020" s="83"/>
    </row>
    <row r="113021" spans="16:16" x14ac:dyDescent="0.3">
      <c r="P113021" s="83"/>
    </row>
    <row r="113022" spans="16:16" x14ac:dyDescent="0.3">
      <c r="P113022" s="83"/>
    </row>
    <row r="113023" spans="16:16" x14ac:dyDescent="0.3">
      <c r="P113023" s="83"/>
    </row>
    <row r="113024" spans="16:16" x14ac:dyDescent="0.3">
      <c r="P113024" s="83"/>
    </row>
    <row r="113025" spans="16:16" x14ac:dyDescent="0.3">
      <c r="P113025" s="83"/>
    </row>
    <row r="113026" spans="16:16" x14ac:dyDescent="0.3">
      <c r="P113026" s="83"/>
    </row>
    <row r="113027" spans="16:16" x14ac:dyDescent="0.3">
      <c r="P113027" s="83"/>
    </row>
    <row r="113028" spans="16:16" x14ac:dyDescent="0.3">
      <c r="P113028" s="83"/>
    </row>
    <row r="113029" spans="16:16" x14ac:dyDescent="0.3">
      <c r="P113029" s="83"/>
    </row>
    <row r="113030" spans="16:16" x14ac:dyDescent="0.3">
      <c r="P113030" s="83"/>
    </row>
    <row r="113031" spans="16:16" x14ac:dyDescent="0.3">
      <c r="P113031" s="83"/>
    </row>
    <row r="113032" spans="16:16" x14ac:dyDescent="0.3">
      <c r="P113032" s="83"/>
    </row>
    <row r="113033" spans="16:16" x14ac:dyDescent="0.3">
      <c r="P113033" s="83"/>
    </row>
    <row r="113034" spans="16:16" x14ac:dyDescent="0.3">
      <c r="P113034" s="83"/>
    </row>
    <row r="113035" spans="16:16" x14ac:dyDescent="0.3">
      <c r="P113035" s="83"/>
    </row>
    <row r="113036" spans="16:16" x14ac:dyDescent="0.3">
      <c r="P113036" s="83"/>
    </row>
    <row r="113037" spans="16:16" x14ac:dyDescent="0.3">
      <c r="P113037" s="83"/>
    </row>
    <row r="113038" spans="16:16" x14ac:dyDescent="0.3">
      <c r="P113038" s="83"/>
    </row>
    <row r="113039" spans="16:16" x14ac:dyDescent="0.3">
      <c r="P113039" s="83"/>
    </row>
    <row r="113040" spans="16:16" x14ac:dyDescent="0.3">
      <c r="P113040" s="83"/>
    </row>
    <row r="113041" spans="16:16" x14ac:dyDescent="0.3">
      <c r="P113041" s="83"/>
    </row>
    <row r="113042" spans="16:16" x14ac:dyDescent="0.3">
      <c r="P113042" s="83"/>
    </row>
    <row r="113043" spans="16:16" x14ac:dyDescent="0.3">
      <c r="P113043" s="83"/>
    </row>
    <row r="113044" spans="16:16" x14ac:dyDescent="0.3">
      <c r="P113044" s="83"/>
    </row>
    <row r="113045" spans="16:16" x14ac:dyDescent="0.3">
      <c r="P113045" s="83"/>
    </row>
    <row r="113046" spans="16:16" x14ac:dyDescent="0.3">
      <c r="P113046" s="83"/>
    </row>
    <row r="113047" spans="16:16" x14ac:dyDescent="0.3">
      <c r="P113047" s="83"/>
    </row>
    <row r="113048" spans="16:16" x14ac:dyDescent="0.3">
      <c r="P113048" s="83"/>
    </row>
    <row r="113049" spans="16:16" x14ac:dyDescent="0.3">
      <c r="P113049" s="83"/>
    </row>
    <row r="113050" spans="16:16" x14ac:dyDescent="0.3">
      <c r="P113050" s="83"/>
    </row>
    <row r="113051" spans="16:16" x14ac:dyDescent="0.3">
      <c r="P113051" s="83"/>
    </row>
    <row r="113052" spans="16:16" x14ac:dyDescent="0.3">
      <c r="P113052" s="83"/>
    </row>
    <row r="113053" spans="16:16" x14ac:dyDescent="0.3">
      <c r="P113053" s="83"/>
    </row>
    <row r="113054" spans="16:16" x14ac:dyDescent="0.3">
      <c r="P113054" s="83"/>
    </row>
    <row r="113055" spans="16:16" x14ac:dyDescent="0.3">
      <c r="P113055" s="83"/>
    </row>
    <row r="113056" spans="16:16" x14ac:dyDescent="0.3">
      <c r="P113056" s="83"/>
    </row>
    <row r="113057" spans="16:16" x14ac:dyDescent="0.3">
      <c r="P113057" s="83"/>
    </row>
    <row r="113058" spans="16:16" x14ac:dyDescent="0.3">
      <c r="P113058" s="83"/>
    </row>
    <row r="113059" spans="16:16" x14ac:dyDescent="0.3">
      <c r="P113059" s="83"/>
    </row>
    <row r="113060" spans="16:16" x14ac:dyDescent="0.3">
      <c r="P113060" s="83"/>
    </row>
    <row r="113061" spans="16:16" x14ac:dyDescent="0.3">
      <c r="P113061" s="83"/>
    </row>
    <row r="113062" spans="16:16" x14ac:dyDescent="0.3">
      <c r="P113062" s="83"/>
    </row>
    <row r="113063" spans="16:16" x14ac:dyDescent="0.3">
      <c r="P113063" s="83"/>
    </row>
    <row r="113064" spans="16:16" x14ac:dyDescent="0.3">
      <c r="P113064" s="83"/>
    </row>
    <row r="113065" spans="16:16" x14ac:dyDescent="0.3">
      <c r="P113065" s="83"/>
    </row>
    <row r="113066" spans="16:16" x14ac:dyDescent="0.3">
      <c r="P113066" s="83"/>
    </row>
    <row r="113067" spans="16:16" x14ac:dyDescent="0.3">
      <c r="P113067" s="83"/>
    </row>
    <row r="113068" spans="16:16" x14ac:dyDescent="0.3">
      <c r="P113068" s="83"/>
    </row>
    <row r="113069" spans="16:16" x14ac:dyDescent="0.3">
      <c r="P113069" s="83"/>
    </row>
    <row r="113070" spans="16:16" x14ac:dyDescent="0.3">
      <c r="P113070" s="83"/>
    </row>
    <row r="113071" spans="16:16" x14ac:dyDescent="0.3">
      <c r="P113071" s="83"/>
    </row>
    <row r="113072" spans="16:16" x14ac:dyDescent="0.3">
      <c r="P113072" s="83"/>
    </row>
    <row r="113073" spans="16:16" x14ac:dyDescent="0.3">
      <c r="P113073" s="83"/>
    </row>
    <row r="113074" spans="16:16" x14ac:dyDescent="0.3">
      <c r="P113074" s="83"/>
    </row>
    <row r="113075" spans="16:16" x14ac:dyDescent="0.3">
      <c r="P113075" s="83"/>
    </row>
    <row r="113076" spans="16:16" x14ac:dyDescent="0.3">
      <c r="P113076" s="83"/>
    </row>
    <row r="113077" spans="16:16" x14ac:dyDescent="0.3">
      <c r="P113077" s="83"/>
    </row>
    <row r="113078" spans="16:16" x14ac:dyDescent="0.3">
      <c r="P113078" s="83"/>
    </row>
    <row r="113079" spans="16:16" x14ac:dyDescent="0.3">
      <c r="P113079" s="83"/>
    </row>
    <row r="113080" spans="16:16" x14ac:dyDescent="0.3">
      <c r="P113080" s="83"/>
    </row>
    <row r="113081" spans="16:16" x14ac:dyDescent="0.3">
      <c r="P113081" s="83"/>
    </row>
    <row r="113082" spans="16:16" x14ac:dyDescent="0.3">
      <c r="P113082" s="83"/>
    </row>
    <row r="113083" spans="16:16" x14ac:dyDescent="0.3">
      <c r="P113083" s="83"/>
    </row>
    <row r="113084" spans="16:16" x14ac:dyDescent="0.3">
      <c r="P113084" s="83"/>
    </row>
    <row r="113085" spans="16:16" x14ac:dyDescent="0.3">
      <c r="P113085" s="83"/>
    </row>
    <row r="113086" spans="16:16" x14ac:dyDescent="0.3">
      <c r="P113086" s="83"/>
    </row>
    <row r="113087" spans="16:16" x14ac:dyDescent="0.3">
      <c r="P113087" s="83"/>
    </row>
    <row r="113088" spans="16:16" x14ac:dyDescent="0.3">
      <c r="P113088" s="83"/>
    </row>
    <row r="113089" spans="16:16" x14ac:dyDescent="0.3">
      <c r="P113089" s="83"/>
    </row>
    <row r="113090" spans="16:16" x14ac:dyDescent="0.3">
      <c r="P113090" s="83"/>
    </row>
    <row r="113091" spans="16:16" x14ac:dyDescent="0.3">
      <c r="P113091" s="83"/>
    </row>
    <row r="113092" spans="16:16" x14ac:dyDescent="0.3">
      <c r="P113092" s="83"/>
    </row>
    <row r="113093" spans="16:16" x14ac:dyDescent="0.3">
      <c r="P113093" s="83"/>
    </row>
    <row r="113094" spans="16:16" x14ac:dyDescent="0.3">
      <c r="P113094" s="83"/>
    </row>
    <row r="113095" spans="16:16" x14ac:dyDescent="0.3">
      <c r="P113095" s="83"/>
    </row>
    <row r="113096" spans="16:16" x14ac:dyDescent="0.3">
      <c r="P113096" s="83"/>
    </row>
    <row r="113097" spans="16:16" x14ac:dyDescent="0.3">
      <c r="P113097" s="83"/>
    </row>
    <row r="113098" spans="16:16" x14ac:dyDescent="0.3">
      <c r="P113098" s="83"/>
    </row>
    <row r="113099" spans="16:16" x14ac:dyDescent="0.3">
      <c r="P113099" s="83"/>
    </row>
    <row r="113100" spans="16:16" x14ac:dyDescent="0.3">
      <c r="P113100" s="83"/>
    </row>
    <row r="113101" spans="16:16" x14ac:dyDescent="0.3">
      <c r="P113101" s="83"/>
    </row>
    <row r="113102" spans="16:16" x14ac:dyDescent="0.3">
      <c r="P113102" s="83"/>
    </row>
    <row r="113103" spans="16:16" x14ac:dyDescent="0.3">
      <c r="P113103" s="83"/>
    </row>
    <row r="113104" spans="16:16" x14ac:dyDescent="0.3">
      <c r="P113104" s="83"/>
    </row>
    <row r="113105" spans="16:16" x14ac:dyDescent="0.3">
      <c r="P113105" s="83"/>
    </row>
    <row r="113106" spans="16:16" x14ac:dyDescent="0.3">
      <c r="P113106" s="83"/>
    </row>
    <row r="113107" spans="16:16" x14ac:dyDescent="0.3">
      <c r="P113107" s="83"/>
    </row>
    <row r="113108" spans="16:16" x14ac:dyDescent="0.3">
      <c r="P113108" s="83"/>
    </row>
    <row r="113109" spans="16:16" x14ac:dyDescent="0.3">
      <c r="P113109" s="83"/>
    </row>
    <row r="113110" spans="16:16" x14ac:dyDescent="0.3">
      <c r="P113110" s="83"/>
    </row>
    <row r="113111" spans="16:16" x14ac:dyDescent="0.3">
      <c r="P113111" s="83"/>
    </row>
    <row r="113112" spans="16:16" x14ac:dyDescent="0.3">
      <c r="P113112" s="83"/>
    </row>
    <row r="113113" spans="16:16" x14ac:dyDescent="0.3">
      <c r="P113113" s="83"/>
    </row>
    <row r="113114" spans="16:16" x14ac:dyDescent="0.3">
      <c r="P113114" s="83"/>
    </row>
    <row r="113115" spans="16:16" x14ac:dyDescent="0.3">
      <c r="P113115" s="83"/>
    </row>
    <row r="113116" spans="16:16" x14ac:dyDescent="0.3">
      <c r="P113116" s="83"/>
    </row>
    <row r="113117" spans="16:16" x14ac:dyDescent="0.3">
      <c r="P113117" s="83"/>
    </row>
    <row r="113118" spans="16:16" x14ac:dyDescent="0.3">
      <c r="P113118" s="83"/>
    </row>
    <row r="113119" spans="16:16" x14ac:dyDescent="0.3">
      <c r="P113119" s="83"/>
    </row>
    <row r="113120" spans="16:16" x14ac:dyDescent="0.3">
      <c r="P113120" s="83"/>
    </row>
    <row r="113121" spans="16:16" x14ac:dyDescent="0.3">
      <c r="P113121" s="83"/>
    </row>
    <row r="113122" spans="16:16" x14ac:dyDescent="0.3">
      <c r="P113122" s="83"/>
    </row>
    <row r="113123" spans="16:16" x14ac:dyDescent="0.3">
      <c r="P113123" s="83"/>
    </row>
    <row r="113124" spans="16:16" x14ac:dyDescent="0.3">
      <c r="P113124" s="83"/>
    </row>
    <row r="113125" spans="16:16" x14ac:dyDescent="0.3">
      <c r="P113125" s="83"/>
    </row>
    <row r="113126" spans="16:16" x14ac:dyDescent="0.3">
      <c r="P113126" s="83"/>
    </row>
    <row r="113127" spans="16:16" x14ac:dyDescent="0.3">
      <c r="P113127" s="83"/>
    </row>
    <row r="113128" spans="16:16" x14ac:dyDescent="0.3">
      <c r="P113128" s="83"/>
    </row>
    <row r="113129" spans="16:16" x14ac:dyDescent="0.3">
      <c r="P113129" s="83"/>
    </row>
    <row r="113130" spans="16:16" x14ac:dyDescent="0.3">
      <c r="P113130" s="83"/>
    </row>
    <row r="113131" spans="16:16" x14ac:dyDescent="0.3">
      <c r="P113131" s="83"/>
    </row>
    <row r="113132" spans="16:16" x14ac:dyDescent="0.3">
      <c r="P113132" s="83"/>
    </row>
    <row r="113133" spans="16:16" x14ac:dyDescent="0.3">
      <c r="P113133" s="83"/>
    </row>
    <row r="113134" spans="16:16" x14ac:dyDescent="0.3">
      <c r="P113134" s="83"/>
    </row>
    <row r="113135" spans="16:16" x14ac:dyDescent="0.3">
      <c r="P113135" s="83"/>
    </row>
    <row r="113136" spans="16:16" x14ac:dyDescent="0.3">
      <c r="P113136" s="83"/>
    </row>
    <row r="113137" spans="16:16" x14ac:dyDescent="0.3">
      <c r="P113137" s="83"/>
    </row>
    <row r="113138" spans="16:16" x14ac:dyDescent="0.3">
      <c r="P113138" s="83"/>
    </row>
    <row r="113139" spans="16:16" x14ac:dyDescent="0.3">
      <c r="P113139" s="83"/>
    </row>
    <row r="113140" spans="16:16" x14ac:dyDescent="0.3">
      <c r="P113140" s="83"/>
    </row>
    <row r="113141" spans="16:16" x14ac:dyDescent="0.3">
      <c r="P113141" s="83"/>
    </row>
    <row r="113142" spans="16:16" x14ac:dyDescent="0.3">
      <c r="P113142" s="83"/>
    </row>
    <row r="113143" spans="16:16" x14ac:dyDescent="0.3">
      <c r="P113143" s="83"/>
    </row>
    <row r="113144" spans="16:16" x14ac:dyDescent="0.3">
      <c r="P113144" s="83"/>
    </row>
    <row r="113145" spans="16:16" x14ac:dyDescent="0.3">
      <c r="P113145" s="83"/>
    </row>
    <row r="113146" spans="16:16" x14ac:dyDescent="0.3">
      <c r="P113146" s="83"/>
    </row>
    <row r="113147" spans="16:16" x14ac:dyDescent="0.3">
      <c r="P113147" s="83"/>
    </row>
    <row r="113148" spans="16:16" x14ac:dyDescent="0.3">
      <c r="P113148" s="83"/>
    </row>
    <row r="113149" spans="16:16" x14ac:dyDescent="0.3">
      <c r="P113149" s="83"/>
    </row>
    <row r="113150" spans="16:16" x14ac:dyDescent="0.3">
      <c r="P113150" s="83"/>
    </row>
    <row r="113151" spans="16:16" x14ac:dyDescent="0.3">
      <c r="P113151" s="83"/>
    </row>
    <row r="113152" spans="16:16" x14ac:dyDescent="0.3">
      <c r="P113152" s="83"/>
    </row>
    <row r="113153" spans="16:16" x14ac:dyDescent="0.3">
      <c r="P113153" s="83"/>
    </row>
    <row r="113154" spans="16:16" x14ac:dyDescent="0.3">
      <c r="P113154" s="83"/>
    </row>
    <row r="113155" spans="16:16" x14ac:dyDescent="0.3">
      <c r="P113155" s="83"/>
    </row>
    <row r="113156" spans="16:16" x14ac:dyDescent="0.3">
      <c r="P113156" s="83"/>
    </row>
    <row r="113157" spans="16:16" x14ac:dyDescent="0.3">
      <c r="P113157" s="83"/>
    </row>
    <row r="113158" spans="16:16" x14ac:dyDescent="0.3">
      <c r="P113158" s="83"/>
    </row>
    <row r="113159" spans="16:16" x14ac:dyDescent="0.3">
      <c r="P113159" s="83"/>
    </row>
    <row r="113160" spans="16:16" x14ac:dyDescent="0.3">
      <c r="P113160" s="83"/>
    </row>
    <row r="113161" spans="16:16" x14ac:dyDescent="0.3">
      <c r="P113161" s="83"/>
    </row>
    <row r="113162" spans="16:16" x14ac:dyDescent="0.3">
      <c r="P113162" s="83"/>
    </row>
    <row r="113163" spans="16:16" x14ac:dyDescent="0.3">
      <c r="P113163" s="83"/>
    </row>
    <row r="113164" spans="16:16" x14ac:dyDescent="0.3">
      <c r="P113164" s="83"/>
    </row>
    <row r="113165" spans="16:16" x14ac:dyDescent="0.3">
      <c r="P113165" s="83"/>
    </row>
    <row r="113166" spans="16:16" x14ac:dyDescent="0.3">
      <c r="P113166" s="83"/>
    </row>
    <row r="113167" spans="16:16" x14ac:dyDescent="0.3">
      <c r="P113167" s="83"/>
    </row>
    <row r="113168" spans="16:16" x14ac:dyDescent="0.3">
      <c r="P113168" s="83"/>
    </row>
    <row r="113169" spans="16:16" x14ac:dyDescent="0.3">
      <c r="P113169" s="83"/>
    </row>
    <row r="113170" spans="16:16" x14ac:dyDescent="0.3">
      <c r="P113170" s="83"/>
    </row>
    <row r="113171" spans="16:16" x14ac:dyDescent="0.3">
      <c r="P113171" s="83"/>
    </row>
    <row r="113172" spans="16:16" x14ac:dyDescent="0.3">
      <c r="P113172" s="83"/>
    </row>
    <row r="113173" spans="16:16" x14ac:dyDescent="0.3">
      <c r="P113173" s="83"/>
    </row>
    <row r="113174" spans="16:16" x14ac:dyDescent="0.3">
      <c r="P113174" s="83"/>
    </row>
    <row r="113175" spans="16:16" x14ac:dyDescent="0.3">
      <c r="P113175" s="83"/>
    </row>
    <row r="113176" spans="16:16" x14ac:dyDescent="0.3">
      <c r="P113176" s="83"/>
    </row>
    <row r="113177" spans="16:16" x14ac:dyDescent="0.3">
      <c r="P113177" s="83"/>
    </row>
    <row r="113178" spans="16:16" x14ac:dyDescent="0.3">
      <c r="P113178" s="83"/>
    </row>
    <row r="113179" spans="16:16" x14ac:dyDescent="0.3">
      <c r="P113179" s="83"/>
    </row>
    <row r="113180" spans="16:16" x14ac:dyDescent="0.3">
      <c r="P113180" s="83"/>
    </row>
    <row r="113181" spans="16:16" x14ac:dyDescent="0.3">
      <c r="P113181" s="83"/>
    </row>
    <row r="113182" spans="16:16" x14ac:dyDescent="0.3">
      <c r="P113182" s="83"/>
    </row>
    <row r="113183" spans="16:16" x14ac:dyDescent="0.3">
      <c r="P113183" s="83"/>
    </row>
    <row r="113184" spans="16:16" x14ac:dyDescent="0.3">
      <c r="P113184" s="83"/>
    </row>
    <row r="113185" spans="16:16" x14ac:dyDescent="0.3">
      <c r="P113185" s="83"/>
    </row>
    <row r="113186" spans="16:16" x14ac:dyDescent="0.3">
      <c r="P113186" s="83"/>
    </row>
    <row r="113187" spans="16:16" x14ac:dyDescent="0.3">
      <c r="P113187" s="83"/>
    </row>
    <row r="113188" spans="16:16" x14ac:dyDescent="0.3">
      <c r="P113188" s="83"/>
    </row>
    <row r="113189" spans="16:16" x14ac:dyDescent="0.3">
      <c r="P113189" s="83"/>
    </row>
    <row r="113190" spans="16:16" x14ac:dyDescent="0.3">
      <c r="P113190" s="83"/>
    </row>
    <row r="113191" spans="16:16" x14ac:dyDescent="0.3">
      <c r="P113191" s="83"/>
    </row>
    <row r="113192" spans="16:16" x14ac:dyDescent="0.3">
      <c r="P113192" s="83"/>
    </row>
    <row r="113193" spans="16:16" x14ac:dyDescent="0.3">
      <c r="P113193" s="83"/>
    </row>
    <row r="113194" spans="16:16" x14ac:dyDescent="0.3">
      <c r="P113194" s="83"/>
    </row>
    <row r="113195" spans="16:16" x14ac:dyDescent="0.3">
      <c r="P113195" s="83"/>
    </row>
    <row r="113196" spans="16:16" x14ac:dyDescent="0.3">
      <c r="P113196" s="83"/>
    </row>
    <row r="113197" spans="16:16" x14ac:dyDescent="0.3">
      <c r="P113197" s="83"/>
    </row>
    <row r="113198" spans="16:16" x14ac:dyDescent="0.3">
      <c r="P113198" s="83"/>
    </row>
    <row r="113199" spans="16:16" x14ac:dyDescent="0.3">
      <c r="P113199" s="83"/>
    </row>
    <row r="113200" spans="16:16" x14ac:dyDescent="0.3">
      <c r="P113200" s="83"/>
    </row>
    <row r="113201" spans="16:16" x14ac:dyDescent="0.3">
      <c r="P113201" s="83"/>
    </row>
    <row r="113202" spans="16:16" x14ac:dyDescent="0.3">
      <c r="P113202" s="83"/>
    </row>
    <row r="113203" spans="16:16" x14ac:dyDescent="0.3">
      <c r="P113203" s="83"/>
    </row>
    <row r="113204" spans="16:16" x14ac:dyDescent="0.3">
      <c r="P113204" s="83"/>
    </row>
    <row r="113205" spans="16:16" x14ac:dyDescent="0.3">
      <c r="P113205" s="83"/>
    </row>
    <row r="113206" spans="16:16" x14ac:dyDescent="0.3">
      <c r="P113206" s="83"/>
    </row>
    <row r="113207" spans="16:16" x14ac:dyDescent="0.3">
      <c r="P113207" s="83"/>
    </row>
    <row r="113208" spans="16:16" x14ac:dyDescent="0.3">
      <c r="P113208" s="83"/>
    </row>
    <row r="113209" spans="16:16" x14ac:dyDescent="0.3">
      <c r="P113209" s="83"/>
    </row>
    <row r="113210" spans="16:16" x14ac:dyDescent="0.3">
      <c r="P113210" s="83"/>
    </row>
    <row r="113211" spans="16:16" x14ac:dyDescent="0.3">
      <c r="P113211" s="83"/>
    </row>
    <row r="113212" spans="16:16" x14ac:dyDescent="0.3">
      <c r="P113212" s="83"/>
    </row>
    <row r="113213" spans="16:16" x14ac:dyDescent="0.3">
      <c r="P113213" s="83"/>
    </row>
    <row r="113214" spans="16:16" x14ac:dyDescent="0.3">
      <c r="P113214" s="83"/>
    </row>
    <row r="113215" spans="16:16" x14ac:dyDescent="0.3">
      <c r="P113215" s="83"/>
    </row>
    <row r="113216" spans="16:16" x14ac:dyDescent="0.3">
      <c r="P113216" s="83"/>
    </row>
    <row r="113217" spans="16:16" x14ac:dyDescent="0.3">
      <c r="P113217" s="83"/>
    </row>
    <row r="113218" spans="16:16" x14ac:dyDescent="0.3">
      <c r="P113218" s="83"/>
    </row>
    <row r="113219" spans="16:16" x14ac:dyDescent="0.3">
      <c r="P113219" s="83"/>
    </row>
    <row r="113220" spans="16:16" x14ac:dyDescent="0.3">
      <c r="P113220" s="83"/>
    </row>
    <row r="113221" spans="16:16" x14ac:dyDescent="0.3">
      <c r="P113221" s="83"/>
    </row>
    <row r="113222" spans="16:16" x14ac:dyDescent="0.3">
      <c r="P113222" s="83"/>
    </row>
    <row r="113223" spans="16:16" x14ac:dyDescent="0.3">
      <c r="P113223" s="83"/>
    </row>
    <row r="113224" spans="16:16" x14ac:dyDescent="0.3">
      <c r="P113224" s="83"/>
    </row>
    <row r="113225" spans="16:16" x14ac:dyDescent="0.3">
      <c r="P113225" s="83"/>
    </row>
    <row r="113226" spans="16:16" x14ac:dyDescent="0.3">
      <c r="P113226" s="83"/>
    </row>
    <row r="113227" spans="16:16" x14ac:dyDescent="0.3">
      <c r="P113227" s="83"/>
    </row>
    <row r="113228" spans="16:16" x14ac:dyDescent="0.3">
      <c r="P113228" s="83"/>
    </row>
    <row r="113229" spans="16:16" x14ac:dyDescent="0.3">
      <c r="P113229" s="83"/>
    </row>
    <row r="113230" spans="16:16" x14ac:dyDescent="0.3">
      <c r="P113230" s="83"/>
    </row>
    <row r="113231" spans="16:16" x14ac:dyDescent="0.3">
      <c r="P113231" s="83"/>
    </row>
    <row r="113232" spans="16:16" x14ac:dyDescent="0.3">
      <c r="P113232" s="83"/>
    </row>
    <row r="113233" spans="16:16" x14ac:dyDescent="0.3">
      <c r="P113233" s="83"/>
    </row>
    <row r="113234" spans="16:16" x14ac:dyDescent="0.3">
      <c r="P113234" s="83"/>
    </row>
    <row r="113235" spans="16:16" x14ac:dyDescent="0.3">
      <c r="P113235" s="83"/>
    </row>
    <row r="113236" spans="16:16" x14ac:dyDescent="0.3">
      <c r="P113236" s="83"/>
    </row>
    <row r="113237" spans="16:16" x14ac:dyDescent="0.3">
      <c r="P113237" s="83"/>
    </row>
    <row r="113238" spans="16:16" x14ac:dyDescent="0.3">
      <c r="P113238" s="83"/>
    </row>
    <row r="113239" spans="16:16" x14ac:dyDescent="0.3">
      <c r="P113239" s="83"/>
    </row>
    <row r="113240" spans="16:16" x14ac:dyDescent="0.3">
      <c r="P113240" s="83"/>
    </row>
    <row r="113241" spans="16:16" x14ac:dyDescent="0.3">
      <c r="P113241" s="83"/>
    </row>
    <row r="113242" spans="16:16" x14ac:dyDescent="0.3">
      <c r="P113242" s="83"/>
    </row>
    <row r="113243" spans="16:16" x14ac:dyDescent="0.3">
      <c r="P113243" s="83"/>
    </row>
    <row r="113244" spans="16:16" x14ac:dyDescent="0.3">
      <c r="P113244" s="83"/>
    </row>
    <row r="113245" spans="16:16" x14ac:dyDescent="0.3">
      <c r="P113245" s="83"/>
    </row>
    <row r="113246" spans="16:16" x14ac:dyDescent="0.3">
      <c r="P113246" s="83"/>
    </row>
    <row r="113247" spans="16:16" x14ac:dyDescent="0.3">
      <c r="P113247" s="83"/>
    </row>
    <row r="113248" spans="16:16" x14ac:dyDescent="0.3">
      <c r="P113248" s="83"/>
    </row>
    <row r="113249" spans="16:16" x14ac:dyDescent="0.3">
      <c r="P113249" s="83"/>
    </row>
    <row r="113250" spans="16:16" x14ac:dyDescent="0.3">
      <c r="P113250" s="83"/>
    </row>
    <row r="113251" spans="16:16" x14ac:dyDescent="0.3">
      <c r="P113251" s="83"/>
    </row>
    <row r="113252" spans="16:16" x14ac:dyDescent="0.3">
      <c r="P113252" s="83"/>
    </row>
    <row r="113253" spans="16:16" x14ac:dyDescent="0.3">
      <c r="P113253" s="83"/>
    </row>
    <row r="113254" spans="16:16" x14ac:dyDescent="0.3">
      <c r="P113254" s="83"/>
    </row>
    <row r="113255" spans="16:16" x14ac:dyDescent="0.3">
      <c r="P113255" s="83"/>
    </row>
    <row r="113256" spans="16:16" x14ac:dyDescent="0.3">
      <c r="P113256" s="83"/>
    </row>
    <row r="113257" spans="16:16" x14ac:dyDescent="0.3">
      <c r="P113257" s="83"/>
    </row>
    <row r="113258" spans="16:16" x14ac:dyDescent="0.3">
      <c r="P113258" s="83"/>
    </row>
    <row r="113259" spans="16:16" x14ac:dyDescent="0.3">
      <c r="P113259" s="83"/>
    </row>
    <row r="113260" spans="16:16" x14ac:dyDescent="0.3">
      <c r="P113260" s="83"/>
    </row>
    <row r="113261" spans="16:16" x14ac:dyDescent="0.3">
      <c r="P113261" s="83"/>
    </row>
    <row r="113262" spans="16:16" x14ac:dyDescent="0.3">
      <c r="P113262" s="83"/>
    </row>
    <row r="113263" spans="16:16" x14ac:dyDescent="0.3">
      <c r="P113263" s="83"/>
    </row>
    <row r="113264" spans="16:16" x14ac:dyDescent="0.3">
      <c r="P113264" s="83"/>
    </row>
    <row r="113265" spans="16:16" x14ac:dyDescent="0.3">
      <c r="P113265" s="83"/>
    </row>
    <row r="113266" spans="16:16" x14ac:dyDescent="0.3">
      <c r="P113266" s="83"/>
    </row>
    <row r="113267" spans="16:16" x14ac:dyDescent="0.3">
      <c r="P113267" s="83"/>
    </row>
    <row r="113268" spans="16:16" x14ac:dyDescent="0.3">
      <c r="P113268" s="83"/>
    </row>
    <row r="113269" spans="16:16" x14ac:dyDescent="0.3">
      <c r="P113269" s="83"/>
    </row>
    <row r="113270" spans="16:16" x14ac:dyDescent="0.3">
      <c r="P113270" s="83"/>
    </row>
    <row r="113271" spans="16:16" x14ac:dyDescent="0.3">
      <c r="P113271" s="83"/>
    </row>
    <row r="113272" spans="16:16" x14ac:dyDescent="0.3">
      <c r="P113272" s="83"/>
    </row>
    <row r="113273" spans="16:16" x14ac:dyDescent="0.3">
      <c r="P113273" s="83"/>
    </row>
    <row r="113274" spans="16:16" x14ac:dyDescent="0.3">
      <c r="P113274" s="83"/>
    </row>
    <row r="113275" spans="16:16" x14ac:dyDescent="0.3">
      <c r="P113275" s="83"/>
    </row>
    <row r="113276" spans="16:16" x14ac:dyDescent="0.3">
      <c r="P113276" s="83"/>
    </row>
    <row r="113277" spans="16:16" x14ac:dyDescent="0.3">
      <c r="P113277" s="83"/>
    </row>
    <row r="113278" spans="16:16" x14ac:dyDescent="0.3">
      <c r="P113278" s="83"/>
    </row>
    <row r="113279" spans="16:16" x14ac:dyDescent="0.3">
      <c r="P113279" s="83"/>
    </row>
    <row r="113280" spans="16:16" x14ac:dyDescent="0.3">
      <c r="P113280" s="83"/>
    </row>
    <row r="113281" spans="16:16" x14ac:dyDescent="0.3">
      <c r="P113281" s="83"/>
    </row>
    <row r="113282" spans="16:16" x14ac:dyDescent="0.3">
      <c r="P113282" s="83"/>
    </row>
    <row r="113283" spans="16:16" x14ac:dyDescent="0.3">
      <c r="P113283" s="83"/>
    </row>
    <row r="113284" spans="16:16" x14ac:dyDescent="0.3">
      <c r="P113284" s="83"/>
    </row>
    <row r="113285" spans="16:16" x14ac:dyDescent="0.3">
      <c r="P113285" s="83"/>
    </row>
    <row r="113286" spans="16:16" x14ac:dyDescent="0.3">
      <c r="P113286" s="83"/>
    </row>
    <row r="113287" spans="16:16" x14ac:dyDescent="0.3">
      <c r="P113287" s="83"/>
    </row>
    <row r="113288" spans="16:16" x14ac:dyDescent="0.3">
      <c r="P113288" s="83"/>
    </row>
    <row r="113289" spans="16:16" x14ac:dyDescent="0.3">
      <c r="P113289" s="83"/>
    </row>
    <row r="113290" spans="16:16" x14ac:dyDescent="0.3">
      <c r="P113290" s="83"/>
    </row>
    <row r="113291" spans="16:16" x14ac:dyDescent="0.3">
      <c r="P113291" s="83"/>
    </row>
    <row r="113292" spans="16:16" x14ac:dyDescent="0.3">
      <c r="P113292" s="83"/>
    </row>
    <row r="113293" spans="16:16" x14ac:dyDescent="0.3">
      <c r="P113293" s="83"/>
    </row>
    <row r="113294" spans="16:16" x14ac:dyDescent="0.3">
      <c r="P113294" s="83"/>
    </row>
    <row r="113295" spans="16:16" x14ac:dyDescent="0.3">
      <c r="P113295" s="83"/>
    </row>
    <row r="113296" spans="16:16" x14ac:dyDescent="0.3">
      <c r="P113296" s="83"/>
    </row>
    <row r="113297" spans="16:16" x14ac:dyDescent="0.3">
      <c r="P113297" s="83"/>
    </row>
    <row r="113298" spans="16:16" x14ac:dyDescent="0.3">
      <c r="P113298" s="83"/>
    </row>
    <row r="113299" spans="16:16" x14ac:dyDescent="0.3">
      <c r="P113299" s="83"/>
    </row>
    <row r="113300" spans="16:16" x14ac:dyDescent="0.3">
      <c r="P113300" s="83"/>
    </row>
    <row r="113301" spans="16:16" x14ac:dyDescent="0.3">
      <c r="P113301" s="83"/>
    </row>
    <row r="113302" spans="16:16" x14ac:dyDescent="0.3">
      <c r="P113302" s="83"/>
    </row>
    <row r="113303" spans="16:16" x14ac:dyDescent="0.3">
      <c r="P113303" s="83"/>
    </row>
    <row r="113304" spans="16:16" x14ac:dyDescent="0.3">
      <c r="P113304" s="83"/>
    </row>
    <row r="113305" spans="16:16" x14ac:dyDescent="0.3">
      <c r="P113305" s="83"/>
    </row>
    <row r="113306" spans="16:16" x14ac:dyDescent="0.3">
      <c r="P113306" s="83"/>
    </row>
    <row r="113307" spans="16:16" x14ac:dyDescent="0.3">
      <c r="P113307" s="83"/>
    </row>
    <row r="113308" spans="16:16" x14ac:dyDescent="0.3">
      <c r="P113308" s="83"/>
    </row>
    <row r="113309" spans="16:16" x14ac:dyDescent="0.3">
      <c r="P113309" s="83"/>
    </row>
    <row r="113310" spans="16:16" x14ac:dyDescent="0.3">
      <c r="P113310" s="83"/>
    </row>
    <row r="113311" spans="16:16" x14ac:dyDescent="0.3">
      <c r="P113311" s="83"/>
    </row>
    <row r="113312" spans="16:16" x14ac:dyDescent="0.3">
      <c r="P113312" s="83"/>
    </row>
    <row r="113313" spans="16:16" x14ac:dyDescent="0.3">
      <c r="P113313" s="83"/>
    </row>
    <row r="113314" spans="16:16" x14ac:dyDescent="0.3">
      <c r="P113314" s="83"/>
    </row>
    <row r="113315" spans="16:16" x14ac:dyDescent="0.3">
      <c r="P113315" s="83"/>
    </row>
    <row r="113316" spans="16:16" x14ac:dyDescent="0.3">
      <c r="P113316" s="83"/>
    </row>
    <row r="113317" spans="16:16" x14ac:dyDescent="0.3">
      <c r="P113317" s="83"/>
    </row>
    <row r="113318" spans="16:16" x14ac:dyDescent="0.3">
      <c r="P113318" s="83"/>
    </row>
    <row r="113319" spans="16:16" x14ac:dyDescent="0.3">
      <c r="P113319" s="83"/>
    </row>
    <row r="113320" spans="16:16" x14ac:dyDescent="0.3">
      <c r="P113320" s="83"/>
    </row>
    <row r="113321" spans="16:16" x14ac:dyDescent="0.3">
      <c r="P113321" s="83"/>
    </row>
    <row r="113322" spans="16:16" x14ac:dyDescent="0.3">
      <c r="P113322" s="83"/>
    </row>
    <row r="113323" spans="16:16" x14ac:dyDescent="0.3">
      <c r="P113323" s="83"/>
    </row>
    <row r="113324" spans="16:16" x14ac:dyDescent="0.3">
      <c r="P113324" s="83"/>
    </row>
    <row r="113325" spans="16:16" x14ac:dyDescent="0.3">
      <c r="P113325" s="83"/>
    </row>
    <row r="113326" spans="16:16" x14ac:dyDescent="0.3">
      <c r="P113326" s="83"/>
    </row>
    <row r="113327" spans="16:16" x14ac:dyDescent="0.3">
      <c r="P113327" s="83"/>
    </row>
    <row r="113328" spans="16:16" x14ac:dyDescent="0.3">
      <c r="P113328" s="83"/>
    </row>
    <row r="113329" spans="16:16" x14ac:dyDescent="0.3">
      <c r="P113329" s="83"/>
    </row>
    <row r="113330" spans="16:16" x14ac:dyDescent="0.3">
      <c r="P113330" s="83"/>
    </row>
    <row r="113331" spans="16:16" x14ac:dyDescent="0.3">
      <c r="P113331" s="83"/>
    </row>
    <row r="113332" spans="16:16" x14ac:dyDescent="0.3">
      <c r="P113332" s="83"/>
    </row>
    <row r="113333" spans="16:16" x14ac:dyDescent="0.3">
      <c r="P113333" s="83"/>
    </row>
    <row r="113334" spans="16:16" x14ac:dyDescent="0.3">
      <c r="P113334" s="83"/>
    </row>
    <row r="113335" spans="16:16" x14ac:dyDescent="0.3">
      <c r="P113335" s="83"/>
    </row>
    <row r="113336" spans="16:16" x14ac:dyDescent="0.3">
      <c r="P113336" s="83"/>
    </row>
    <row r="113337" spans="16:16" x14ac:dyDescent="0.3">
      <c r="P113337" s="83"/>
    </row>
    <row r="113338" spans="16:16" x14ac:dyDescent="0.3">
      <c r="P113338" s="83"/>
    </row>
    <row r="113339" spans="16:16" x14ac:dyDescent="0.3">
      <c r="P113339" s="83"/>
    </row>
    <row r="113340" spans="16:16" x14ac:dyDescent="0.3">
      <c r="P113340" s="83"/>
    </row>
    <row r="113341" spans="16:16" x14ac:dyDescent="0.3">
      <c r="P113341" s="83"/>
    </row>
    <row r="113342" spans="16:16" x14ac:dyDescent="0.3">
      <c r="P113342" s="83"/>
    </row>
    <row r="113343" spans="16:16" x14ac:dyDescent="0.3">
      <c r="P113343" s="83"/>
    </row>
    <row r="113344" spans="16:16" x14ac:dyDescent="0.3">
      <c r="P113344" s="83"/>
    </row>
    <row r="113345" spans="16:16" x14ac:dyDescent="0.3">
      <c r="P113345" s="83"/>
    </row>
    <row r="113346" spans="16:16" x14ac:dyDescent="0.3">
      <c r="P113346" s="83"/>
    </row>
    <row r="113347" spans="16:16" x14ac:dyDescent="0.3">
      <c r="P113347" s="83"/>
    </row>
    <row r="113348" spans="16:16" x14ac:dyDescent="0.3">
      <c r="P113348" s="83"/>
    </row>
    <row r="113349" spans="16:16" x14ac:dyDescent="0.3">
      <c r="P113349" s="83"/>
    </row>
    <row r="113350" spans="16:16" x14ac:dyDescent="0.3">
      <c r="P113350" s="83"/>
    </row>
    <row r="113351" spans="16:16" x14ac:dyDescent="0.3">
      <c r="P113351" s="83"/>
    </row>
    <row r="113352" spans="16:16" x14ac:dyDescent="0.3">
      <c r="P113352" s="83"/>
    </row>
    <row r="113353" spans="16:16" x14ac:dyDescent="0.3">
      <c r="P113353" s="83"/>
    </row>
    <row r="113354" spans="16:16" x14ac:dyDescent="0.3">
      <c r="P113354" s="83"/>
    </row>
    <row r="113355" spans="16:16" x14ac:dyDescent="0.3">
      <c r="P113355" s="83"/>
    </row>
    <row r="113356" spans="16:16" x14ac:dyDescent="0.3">
      <c r="P113356" s="83"/>
    </row>
    <row r="113357" spans="16:16" x14ac:dyDescent="0.3">
      <c r="P113357" s="83"/>
    </row>
    <row r="113358" spans="16:16" x14ac:dyDescent="0.3">
      <c r="P113358" s="83"/>
    </row>
    <row r="113359" spans="16:16" x14ac:dyDescent="0.3">
      <c r="P113359" s="83"/>
    </row>
    <row r="113360" spans="16:16" x14ac:dyDescent="0.3">
      <c r="P113360" s="83"/>
    </row>
    <row r="113361" spans="16:16" x14ac:dyDescent="0.3">
      <c r="P113361" s="83"/>
    </row>
    <row r="113362" spans="16:16" x14ac:dyDescent="0.3">
      <c r="P113362" s="83"/>
    </row>
    <row r="113363" spans="16:16" x14ac:dyDescent="0.3">
      <c r="P113363" s="83"/>
    </row>
    <row r="113364" spans="16:16" x14ac:dyDescent="0.3">
      <c r="P113364" s="83"/>
    </row>
    <row r="113365" spans="16:16" x14ac:dyDescent="0.3">
      <c r="P113365" s="83"/>
    </row>
    <row r="113366" spans="16:16" x14ac:dyDescent="0.3">
      <c r="P113366" s="83"/>
    </row>
    <row r="113367" spans="16:16" x14ac:dyDescent="0.3">
      <c r="P113367" s="83"/>
    </row>
    <row r="113368" spans="16:16" x14ac:dyDescent="0.3">
      <c r="P113368" s="83"/>
    </row>
    <row r="113369" spans="16:16" x14ac:dyDescent="0.3">
      <c r="P113369" s="83"/>
    </row>
    <row r="113370" spans="16:16" x14ac:dyDescent="0.3">
      <c r="P113370" s="83"/>
    </row>
    <row r="113371" spans="16:16" x14ac:dyDescent="0.3">
      <c r="P113371" s="83"/>
    </row>
    <row r="113372" spans="16:16" x14ac:dyDescent="0.3">
      <c r="P113372" s="83"/>
    </row>
    <row r="113373" spans="16:16" x14ac:dyDescent="0.3">
      <c r="P113373" s="83"/>
    </row>
    <row r="113374" spans="16:16" x14ac:dyDescent="0.3">
      <c r="P113374" s="83"/>
    </row>
    <row r="113375" spans="16:16" x14ac:dyDescent="0.3">
      <c r="P113375" s="83"/>
    </row>
    <row r="113376" spans="16:16" x14ac:dyDescent="0.3">
      <c r="P113376" s="83"/>
    </row>
    <row r="113377" spans="16:16" x14ac:dyDescent="0.3">
      <c r="P113377" s="83"/>
    </row>
    <row r="113378" spans="16:16" x14ac:dyDescent="0.3">
      <c r="P113378" s="83"/>
    </row>
    <row r="113379" spans="16:16" x14ac:dyDescent="0.3">
      <c r="P113379" s="83"/>
    </row>
    <row r="113380" spans="16:16" x14ac:dyDescent="0.3">
      <c r="P113380" s="83"/>
    </row>
    <row r="113381" spans="16:16" x14ac:dyDescent="0.3">
      <c r="P113381" s="83"/>
    </row>
    <row r="113382" spans="16:16" x14ac:dyDescent="0.3">
      <c r="P113382" s="83"/>
    </row>
    <row r="113383" spans="16:16" x14ac:dyDescent="0.3">
      <c r="P113383" s="83"/>
    </row>
    <row r="113384" spans="16:16" x14ac:dyDescent="0.3">
      <c r="P113384" s="83"/>
    </row>
    <row r="113385" spans="16:16" x14ac:dyDescent="0.3">
      <c r="P113385" s="83"/>
    </row>
    <row r="113386" spans="16:16" x14ac:dyDescent="0.3">
      <c r="P113386" s="83"/>
    </row>
    <row r="113387" spans="16:16" x14ac:dyDescent="0.3">
      <c r="P113387" s="83"/>
    </row>
    <row r="113388" spans="16:16" x14ac:dyDescent="0.3">
      <c r="P113388" s="83"/>
    </row>
    <row r="113389" spans="16:16" x14ac:dyDescent="0.3">
      <c r="P113389" s="83"/>
    </row>
    <row r="113390" spans="16:16" x14ac:dyDescent="0.3">
      <c r="P113390" s="83"/>
    </row>
    <row r="113391" spans="16:16" x14ac:dyDescent="0.3">
      <c r="P113391" s="83"/>
    </row>
    <row r="113392" spans="16:16" x14ac:dyDescent="0.3">
      <c r="P113392" s="83"/>
    </row>
    <row r="113393" spans="16:16" x14ac:dyDescent="0.3">
      <c r="P113393" s="83"/>
    </row>
    <row r="113394" spans="16:16" x14ac:dyDescent="0.3">
      <c r="P113394" s="83"/>
    </row>
    <row r="113395" spans="16:16" x14ac:dyDescent="0.3">
      <c r="P113395" s="83"/>
    </row>
    <row r="113396" spans="16:16" x14ac:dyDescent="0.3">
      <c r="P113396" s="83"/>
    </row>
    <row r="113397" spans="16:16" x14ac:dyDescent="0.3">
      <c r="P113397" s="83"/>
    </row>
    <row r="113398" spans="16:16" x14ac:dyDescent="0.3">
      <c r="P113398" s="83"/>
    </row>
    <row r="113399" spans="16:16" x14ac:dyDescent="0.3">
      <c r="P113399" s="83"/>
    </row>
    <row r="113400" spans="16:16" x14ac:dyDescent="0.3">
      <c r="P113400" s="83"/>
    </row>
    <row r="113401" spans="16:16" x14ac:dyDescent="0.3">
      <c r="P113401" s="83"/>
    </row>
    <row r="113402" spans="16:16" x14ac:dyDescent="0.3">
      <c r="P113402" s="83"/>
    </row>
    <row r="113403" spans="16:16" x14ac:dyDescent="0.3">
      <c r="P113403" s="83"/>
    </row>
    <row r="113404" spans="16:16" x14ac:dyDescent="0.3">
      <c r="P113404" s="83"/>
    </row>
    <row r="113405" spans="16:16" x14ac:dyDescent="0.3">
      <c r="P113405" s="83"/>
    </row>
    <row r="113406" spans="16:16" x14ac:dyDescent="0.3">
      <c r="P113406" s="83"/>
    </row>
    <row r="113407" spans="16:16" x14ac:dyDescent="0.3">
      <c r="P113407" s="83"/>
    </row>
    <row r="113408" spans="16:16" x14ac:dyDescent="0.3">
      <c r="P113408" s="83"/>
    </row>
    <row r="113409" spans="16:16" x14ac:dyDescent="0.3">
      <c r="P113409" s="83"/>
    </row>
    <row r="113410" spans="16:16" x14ac:dyDescent="0.3">
      <c r="P113410" s="83"/>
    </row>
    <row r="113411" spans="16:16" x14ac:dyDescent="0.3">
      <c r="P113411" s="83"/>
    </row>
    <row r="113412" spans="16:16" x14ac:dyDescent="0.3">
      <c r="P113412" s="83"/>
    </row>
    <row r="113413" spans="16:16" x14ac:dyDescent="0.3">
      <c r="P113413" s="83"/>
    </row>
    <row r="113414" spans="16:16" x14ac:dyDescent="0.3">
      <c r="P113414" s="83"/>
    </row>
    <row r="113415" spans="16:16" x14ac:dyDescent="0.3">
      <c r="P113415" s="83"/>
    </row>
    <row r="113416" spans="16:16" x14ac:dyDescent="0.3">
      <c r="P113416" s="83"/>
    </row>
    <row r="113417" spans="16:16" x14ac:dyDescent="0.3">
      <c r="P113417" s="83"/>
    </row>
    <row r="113418" spans="16:16" x14ac:dyDescent="0.3">
      <c r="P113418" s="83"/>
    </row>
    <row r="113419" spans="16:16" x14ac:dyDescent="0.3">
      <c r="P113419" s="83"/>
    </row>
    <row r="113420" spans="16:16" x14ac:dyDescent="0.3">
      <c r="P113420" s="83"/>
    </row>
    <row r="113421" spans="16:16" x14ac:dyDescent="0.3">
      <c r="P113421" s="83"/>
    </row>
    <row r="113422" spans="16:16" x14ac:dyDescent="0.3">
      <c r="P113422" s="83"/>
    </row>
    <row r="113423" spans="16:16" x14ac:dyDescent="0.3">
      <c r="P113423" s="83"/>
    </row>
    <row r="113424" spans="16:16" x14ac:dyDescent="0.3">
      <c r="P113424" s="83"/>
    </row>
    <row r="113425" spans="16:16" x14ac:dyDescent="0.3">
      <c r="P113425" s="83"/>
    </row>
    <row r="113426" spans="16:16" x14ac:dyDescent="0.3">
      <c r="P113426" s="83"/>
    </row>
    <row r="113427" spans="16:16" x14ac:dyDescent="0.3">
      <c r="P113427" s="83"/>
    </row>
    <row r="113428" spans="16:16" x14ac:dyDescent="0.3">
      <c r="P113428" s="83"/>
    </row>
    <row r="113429" spans="16:16" x14ac:dyDescent="0.3">
      <c r="P113429" s="83"/>
    </row>
    <row r="113430" spans="16:16" x14ac:dyDescent="0.3">
      <c r="P113430" s="83"/>
    </row>
    <row r="113431" spans="16:16" x14ac:dyDescent="0.3">
      <c r="P113431" s="83"/>
    </row>
    <row r="113432" spans="16:16" x14ac:dyDescent="0.3">
      <c r="P113432" s="83"/>
    </row>
    <row r="113433" spans="16:16" x14ac:dyDescent="0.3">
      <c r="P113433" s="83"/>
    </row>
    <row r="113434" spans="16:16" x14ac:dyDescent="0.3">
      <c r="P113434" s="83"/>
    </row>
    <row r="113435" spans="16:16" x14ac:dyDescent="0.3">
      <c r="P113435" s="83"/>
    </row>
    <row r="113436" spans="16:16" x14ac:dyDescent="0.3">
      <c r="P113436" s="83"/>
    </row>
    <row r="113437" spans="16:16" x14ac:dyDescent="0.3">
      <c r="P113437" s="83"/>
    </row>
    <row r="113438" spans="16:16" x14ac:dyDescent="0.3">
      <c r="P113438" s="83"/>
    </row>
    <row r="113439" spans="16:16" x14ac:dyDescent="0.3">
      <c r="P113439" s="83"/>
    </row>
    <row r="113440" spans="16:16" x14ac:dyDescent="0.3">
      <c r="P113440" s="83"/>
    </row>
    <row r="113441" spans="16:16" x14ac:dyDescent="0.3">
      <c r="P113441" s="83"/>
    </row>
    <row r="113442" spans="16:16" x14ac:dyDescent="0.3">
      <c r="P113442" s="83"/>
    </row>
    <row r="113443" spans="16:16" x14ac:dyDescent="0.3">
      <c r="P113443" s="83"/>
    </row>
    <row r="113444" spans="16:16" x14ac:dyDescent="0.3">
      <c r="P113444" s="83"/>
    </row>
    <row r="113445" spans="16:16" x14ac:dyDescent="0.3">
      <c r="P113445" s="83"/>
    </row>
    <row r="113446" spans="16:16" x14ac:dyDescent="0.3">
      <c r="P113446" s="83"/>
    </row>
    <row r="113447" spans="16:16" x14ac:dyDescent="0.3">
      <c r="P113447" s="83"/>
    </row>
    <row r="113448" spans="16:16" x14ac:dyDescent="0.3">
      <c r="P113448" s="83"/>
    </row>
    <row r="113449" spans="16:16" x14ac:dyDescent="0.3">
      <c r="P113449" s="83"/>
    </row>
    <row r="113450" spans="16:16" x14ac:dyDescent="0.3">
      <c r="P113450" s="83"/>
    </row>
    <row r="113451" spans="16:16" x14ac:dyDescent="0.3">
      <c r="P113451" s="83"/>
    </row>
    <row r="113452" spans="16:16" x14ac:dyDescent="0.3">
      <c r="P113452" s="83"/>
    </row>
    <row r="113453" spans="16:16" x14ac:dyDescent="0.3">
      <c r="P113453" s="83"/>
    </row>
    <row r="113454" spans="16:16" x14ac:dyDescent="0.3">
      <c r="P113454" s="83"/>
    </row>
    <row r="113455" spans="16:16" x14ac:dyDescent="0.3">
      <c r="P113455" s="83"/>
    </row>
    <row r="113456" spans="16:16" x14ac:dyDescent="0.3">
      <c r="P113456" s="83"/>
    </row>
    <row r="113457" spans="16:16" x14ac:dyDescent="0.3">
      <c r="P113457" s="83"/>
    </row>
    <row r="113458" spans="16:16" x14ac:dyDescent="0.3">
      <c r="P113458" s="83"/>
    </row>
    <row r="113459" spans="16:16" x14ac:dyDescent="0.3">
      <c r="P113459" s="83"/>
    </row>
    <row r="113460" spans="16:16" x14ac:dyDescent="0.3">
      <c r="P113460" s="83"/>
    </row>
    <row r="113461" spans="16:16" x14ac:dyDescent="0.3">
      <c r="P113461" s="83"/>
    </row>
    <row r="113462" spans="16:16" x14ac:dyDescent="0.3">
      <c r="P113462" s="83"/>
    </row>
    <row r="113463" spans="16:16" x14ac:dyDescent="0.3">
      <c r="P113463" s="83"/>
    </row>
    <row r="113464" spans="16:16" x14ac:dyDescent="0.3">
      <c r="P113464" s="83"/>
    </row>
    <row r="113465" spans="16:16" x14ac:dyDescent="0.3">
      <c r="P113465" s="83"/>
    </row>
    <row r="113466" spans="16:16" x14ac:dyDescent="0.3">
      <c r="P113466" s="83"/>
    </row>
    <row r="113467" spans="16:16" x14ac:dyDescent="0.3">
      <c r="P113467" s="83"/>
    </row>
    <row r="113468" spans="16:16" x14ac:dyDescent="0.3">
      <c r="P113468" s="83"/>
    </row>
    <row r="113469" spans="16:16" x14ac:dyDescent="0.3">
      <c r="P113469" s="83"/>
    </row>
    <row r="113470" spans="16:16" x14ac:dyDescent="0.3">
      <c r="P113470" s="83"/>
    </row>
    <row r="113471" spans="16:16" x14ac:dyDescent="0.3">
      <c r="P113471" s="83"/>
    </row>
    <row r="113472" spans="16:16" x14ac:dyDescent="0.3">
      <c r="P113472" s="83"/>
    </row>
    <row r="113473" spans="16:16" x14ac:dyDescent="0.3">
      <c r="P113473" s="83"/>
    </row>
    <row r="113474" spans="16:16" x14ac:dyDescent="0.3">
      <c r="P113474" s="83"/>
    </row>
    <row r="113475" spans="16:16" x14ac:dyDescent="0.3">
      <c r="P113475" s="83"/>
    </row>
    <row r="113476" spans="16:16" x14ac:dyDescent="0.3">
      <c r="P113476" s="83"/>
    </row>
    <row r="113477" spans="16:16" x14ac:dyDescent="0.3">
      <c r="P113477" s="83"/>
    </row>
    <row r="113478" spans="16:16" x14ac:dyDescent="0.3">
      <c r="P113478" s="83"/>
    </row>
    <row r="113479" spans="16:16" x14ac:dyDescent="0.3">
      <c r="P113479" s="83"/>
    </row>
    <row r="113480" spans="16:16" x14ac:dyDescent="0.3">
      <c r="P113480" s="83"/>
    </row>
    <row r="113481" spans="16:16" x14ac:dyDescent="0.3">
      <c r="P113481" s="83"/>
    </row>
    <row r="113482" spans="16:16" x14ac:dyDescent="0.3">
      <c r="P113482" s="83"/>
    </row>
    <row r="113483" spans="16:16" x14ac:dyDescent="0.3">
      <c r="P113483" s="83"/>
    </row>
    <row r="113484" spans="16:16" x14ac:dyDescent="0.3">
      <c r="P113484" s="83"/>
    </row>
    <row r="113485" spans="16:16" x14ac:dyDescent="0.3">
      <c r="P113485" s="83"/>
    </row>
    <row r="113486" spans="16:16" x14ac:dyDescent="0.3">
      <c r="P113486" s="83"/>
    </row>
    <row r="113487" spans="16:16" x14ac:dyDescent="0.3">
      <c r="P113487" s="83"/>
    </row>
    <row r="113488" spans="16:16" x14ac:dyDescent="0.3">
      <c r="P113488" s="83"/>
    </row>
    <row r="113489" spans="16:16" x14ac:dyDescent="0.3">
      <c r="P113489" s="83"/>
    </row>
    <row r="113490" spans="16:16" x14ac:dyDescent="0.3">
      <c r="P113490" s="83"/>
    </row>
    <row r="113491" spans="16:16" x14ac:dyDescent="0.3">
      <c r="P113491" s="83"/>
    </row>
    <row r="113492" spans="16:16" x14ac:dyDescent="0.3">
      <c r="P113492" s="83"/>
    </row>
    <row r="113493" spans="16:16" x14ac:dyDescent="0.3">
      <c r="P113493" s="83"/>
    </row>
    <row r="113494" spans="16:16" x14ac:dyDescent="0.3">
      <c r="P113494" s="83"/>
    </row>
    <row r="113495" spans="16:16" x14ac:dyDescent="0.3">
      <c r="P113495" s="83"/>
    </row>
    <row r="113496" spans="16:16" x14ac:dyDescent="0.3">
      <c r="P113496" s="83"/>
    </row>
    <row r="113497" spans="16:16" x14ac:dyDescent="0.3">
      <c r="P113497" s="83"/>
    </row>
    <row r="113498" spans="16:16" x14ac:dyDescent="0.3">
      <c r="P113498" s="83"/>
    </row>
    <row r="113499" spans="16:16" x14ac:dyDescent="0.3">
      <c r="P113499" s="83"/>
    </row>
    <row r="113500" spans="16:16" x14ac:dyDescent="0.3">
      <c r="P113500" s="83"/>
    </row>
    <row r="113501" spans="16:16" x14ac:dyDescent="0.3">
      <c r="P113501" s="83"/>
    </row>
    <row r="113502" spans="16:16" x14ac:dyDescent="0.3">
      <c r="P113502" s="83"/>
    </row>
    <row r="113503" spans="16:16" x14ac:dyDescent="0.3">
      <c r="P113503" s="83"/>
    </row>
    <row r="113504" spans="16:16" x14ac:dyDescent="0.3">
      <c r="P113504" s="83"/>
    </row>
    <row r="113505" spans="16:16" x14ac:dyDescent="0.3">
      <c r="P113505" s="83"/>
    </row>
    <row r="113506" spans="16:16" x14ac:dyDescent="0.3">
      <c r="P113506" s="83"/>
    </row>
    <row r="113507" spans="16:16" x14ac:dyDescent="0.3">
      <c r="P113507" s="83"/>
    </row>
    <row r="113508" spans="16:16" x14ac:dyDescent="0.3">
      <c r="P113508" s="83"/>
    </row>
    <row r="113509" spans="16:16" x14ac:dyDescent="0.3">
      <c r="P113509" s="83"/>
    </row>
    <row r="113510" spans="16:16" x14ac:dyDescent="0.3">
      <c r="P113510" s="83"/>
    </row>
    <row r="113511" spans="16:16" x14ac:dyDescent="0.3">
      <c r="P113511" s="83"/>
    </row>
    <row r="113512" spans="16:16" x14ac:dyDescent="0.3">
      <c r="P113512" s="83"/>
    </row>
    <row r="113513" spans="16:16" x14ac:dyDescent="0.3">
      <c r="P113513" s="83"/>
    </row>
    <row r="113514" spans="16:16" x14ac:dyDescent="0.3">
      <c r="P113514" s="83"/>
    </row>
    <row r="113515" spans="16:16" x14ac:dyDescent="0.3">
      <c r="P113515" s="83"/>
    </row>
    <row r="113516" spans="16:16" x14ac:dyDescent="0.3">
      <c r="P113516" s="83"/>
    </row>
    <row r="113517" spans="16:16" x14ac:dyDescent="0.3">
      <c r="P113517" s="83"/>
    </row>
    <row r="113518" spans="16:16" x14ac:dyDescent="0.3">
      <c r="P113518" s="83"/>
    </row>
    <row r="113519" spans="16:16" x14ac:dyDescent="0.3">
      <c r="P113519" s="83"/>
    </row>
    <row r="113520" spans="16:16" x14ac:dyDescent="0.3">
      <c r="P113520" s="83"/>
    </row>
    <row r="113521" spans="16:16" x14ac:dyDescent="0.3">
      <c r="P113521" s="83"/>
    </row>
    <row r="113522" spans="16:16" x14ac:dyDescent="0.3">
      <c r="P113522" s="83"/>
    </row>
    <row r="113523" spans="16:16" x14ac:dyDescent="0.3">
      <c r="P113523" s="83"/>
    </row>
    <row r="113524" spans="16:16" x14ac:dyDescent="0.3">
      <c r="P113524" s="83"/>
    </row>
    <row r="113525" spans="16:16" x14ac:dyDescent="0.3">
      <c r="P113525" s="83"/>
    </row>
    <row r="113526" spans="16:16" x14ac:dyDescent="0.3">
      <c r="P113526" s="83"/>
    </row>
    <row r="113527" spans="16:16" x14ac:dyDescent="0.3">
      <c r="P113527" s="83"/>
    </row>
    <row r="113528" spans="16:16" x14ac:dyDescent="0.3">
      <c r="P113528" s="83"/>
    </row>
    <row r="113529" spans="16:16" x14ac:dyDescent="0.3">
      <c r="P113529" s="83"/>
    </row>
    <row r="113530" spans="16:16" x14ac:dyDescent="0.3">
      <c r="P113530" s="83"/>
    </row>
    <row r="113531" spans="16:16" x14ac:dyDescent="0.3">
      <c r="P113531" s="83"/>
    </row>
    <row r="113532" spans="16:16" x14ac:dyDescent="0.3">
      <c r="P113532" s="83"/>
    </row>
    <row r="113533" spans="16:16" x14ac:dyDescent="0.3">
      <c r="P113533" s="83"/>
    </row>
    <row r="113534" spans="16:16" x14ac:dyDescent="0.3">
      <c r="P113534" s="83"/>
    </row>
    <row r="113535" spans="16:16" x14ac:dyDescent="0.3">
      <c r="P113535" s="83"/>
    </row>
    <row r="113536" spans="16:16" x14ac:dyDescent="0.3">
      <c r="P113536" s="83"/>
    </row>
    <row r="113537" spans="16:16" x14ac:dyDescent="0.3">
      <c r="P113537" s="83"/>
    </row>
    <row r="113538" spans="16:16" x14ac:dyDescent="0.3">
      <c r="P113538" s="83"/>
    </row>
    <row r="113539" spans="16:16" x14ac:dyDescent="0.3">
      <c r="P113539" s="83"/>
    </row>
    <row r="113540" spans="16:16" x14ac:dyDescent="0.3">
      <c r="P113540" s="83"/>
    </row>
    <row r="113541" spans="16:16" x14ac:dyDescent="0.3">
      <c r="P113541" s="83"/>
    </row>
    <row r="113542" spans="16:16" x14ac:dyDescent="0.3">
      <c r="P113542" s="83"/>
    </row>
    <row r="113543" spans="16:16" x14ac:dyDescent="0.3">
      <c r="P113543" s="83"/>
    </row>
    <row r="113544" spans="16:16" x14ac:dyDescent="0.3">
      <c r="P113544" s="83"/>
    </row>
    <row r="113545" spans="16:16" x14ac:dyDescent="0.3">
      <c r="P113545" s="83"/>
    </row>
    <row r="113546" spans="16:16" x14ac:dyDescent="0.3">
      <c r="P113546" s="83"/>
    </row>
    <row r="113547" spans="16:16" x14ac:dyDescent="0.3">
      <c r="P113547" s="83"/>
    </row>
    <row r="113548" spans="16:16" x14ac:dyDescent="0.3">
      <c r="P113548" s="83"/>
    </row>
    <row r="113549" spans="16:16" x14ac:dyDescent="0.3">
      <c r="P113549" s="83"/>
    </row>
    <row r="113550" spans="16:16" x14ac:dyDescent="0.3">
      <c r="P113550" s="83"/>
    </row>
    <row r="113551" spans="16:16" x14ac:dyDescent="0.3">
      <c r="P113551" s="83"/>
    </row>
    <row r="113552" spans="16:16" x14ac:dyDescent="0.3">
      <c r="P113552" s="83"/>
    </row>
    <row r="113553" spans="16:16" x14ac:dyDescent="0.3">
      <c r="P113553" s="83"/>
    </row>
    <row r="113554" spans="16:16" x14ac:dyDescent="0.3">
      <c r="P113554" s="83"/>
    </row>
    <row r="113555" spans="16:16" x14ac:dyDescent="0.3">
      <c r="P113555" s="83"/>
    </row>
    <row r="113556" spans="16:16" x14ac:dyDescent="0.3">
      <c r="P113556" s="83"/>
    </row>
    <row r="113557" spans="16:16" x14ac:dyDescent="0.3">
      <c r="P113557" s="83"/>
    </row>
    <row r="113558" spans="16:16" x14ac:dyDescent="0.3">
      <c r="P113558" s="83"/>
    </row>
    <row r="113559" spans="16:16" x14ac:dyDescent="0.3">
      <c r="P113559" s="83"/>
    </row>
    <row r="113560" spans="16:16" x14ac:dyDescent="0.3">
      <c r="P113560" s="83"/>
    </row>
    <row r="113561" spans="16:16" x14ac:dyDescent="0.3">
      <c r="P113561" s="83"/>
    </row>
    <row r="113562" spans="16:16" x14ac:dyDescent="0.3">
      <c r="P113562" s="83"/>
    </row>
    <row r="113563" spans="16:16" x14ac:dyDescent="0.3">
      <c r="P113563" s="83"/>
    </row>
    <row r="113564" spans="16:16" x14ac:dyDescent="0.3">
      <c r="P113564" s="83"/>
    </row>
    <row r="113565" spans="16:16" x14ac:dyDescent="0.3">
      <c r="P113565" s="83"/>
    </row>
    <row r="113566" spans="16:16" x14ac:dyDescent="0.3">
      <c r="P113566" s="83"/>
    </row>
    <row r="113567" spans="16:16" x14ac:dyDescent="0.3">
      <c r="P113567" s="83"/>
    </row>
    <row r="113568" spans="16:16" x14ac:dyDescent="0.3">
      <c r="P113568" s="83"/>
    </row>
    <row r="113569" spans="16:16" x14ac:dyDescent="0.3">
      <c r="P113569" s="83"/>
    </row>
    <row r="113570" spans="16:16" x14ac:dyDescent="0.3">
      <c r="P113570" s="83"/>
    </row>
    <row r="113571" spans="16:16" x14ac:dyDescent="0.3">
      <c r="P113571" s="83"/>
    </row>
    <row r="113572" spans="16:16" x14ac:dyDescent="0.3">
      <c r="P113572" s="83"/>
    </row>
    <row r="113573" spans="16:16" x14ac:dyDescent="0.3">
      <c r="P113573" s="83"/>
    </row>
    <row r="113574" spans="16:16" x14ac:dyDescent="0.3">
      <c r="P113574" s="83"/>
    </row>
    <row r="113575" spans="16:16" x14ac:dyDescent="0.3">
      <c r="P113575" s="83"/>
    </row>
    <row r="113576" spans="16:16" x14ac:dyDescent="0.3">
      <c r="P113576" s="83"/>
    </row>
    <row r="113577" spans="16:16" x14ac:dyDescent="0.3">
      <c r="P113577" s="83"/>
    </row>
    <row r="113578" spans="16:16" x14ac:dyDescent="0.3">
      <c r="P113578" s="83"/>
    </row>
    <row r="113579" spans="16:16" x14ac:dyDescent="0.3">
      <c r="P113579" s="83"/>
    </row>
    <row r="113580" spans="16:16" x14ac:dyDescent="0.3">
      <c r="P113580" s="83"/>
    </row>
    <row r="113581" spans="16:16" x14ac:dyDescent="0.3">
      <c r="P113581" s="83"/>
    </row>
    <row r="113582" spans="16:16" x14ac:dyDescent="0.3">
      <c r="P113582" s="83"/>
    </row>
    <row r="113583" spans="16:16" x14ac:dyDescent="0.3">
      <c r="P113583" s="83"/>
    </row>
    <row r="113584" spans="16:16" x14ac:dyDescent="0.3">
      <c r="P113584" s="83"/>
    </row>
    <row r="113585" spans="16:16" x14ac:dyDescent="0.3">
      <c r="P113585" s="83"/>
    </row>
    <row r="113586" spans="16:16" x14ac:dyDescent="0.3">
      <c r="P113586" s="83"/>
    </row>
    <row r="113587" spans="16:16" x14ac:dyDescent="0.3">
      <c r="P113587" s="83"/>
    </row>
    <row r="113588" spans="16:16" x14ac:dyDescent="0.3">
      <c r="P113588" s="83"/>
    </row>
    <row r="113589" spans="16:16" x14ac:dyDescent="0.3">
      <c r="P113589" s="83"/>
    </row>
    <row r="113590" spans="16:16" x14ac:dyDescent="0.3">
      <c r="P113590" s="83"/>
    </row>
    <row r="113591" spans="16:16" x14ac:dyDescent="0.3">
      <c r="P113591" s="83"/>
    </row>
    <row r="113592" spans="16:16" x14ac:dyDescent="0.3">
      <c r="P113592" s="83"/>
    </row>
    <row r="113593" spans="16:16" x14ac:dyDescent="0.3">
      <c r="P113593" s="83"/>
    </row>
    <row r="113594" spans="16:16" x14ac:dyDescent="0.3">
      <c r="P113594" s="83"/>
    </row>
    <row r="113595" spans="16:16" x14ac:dyDescent="0.3">
      <c r="P113595" s="83"/>
    </row>
    <row r="113596" spans="16:16" x14ac:dyDescent="0.3">
      <c r="P113596" s="83"/>
    </row>
    <row r="113597" spans="16:16" x14ac:dyDescent="0.3">
      <c r="P113597" s="83"/>
    </row>
    <row r="113598" spans="16:16" x14ac:dyDescent="0.3">
      <c r="P113598" s="83"/>
    </row>
    <row r="113599" spans="16:16" x14ac:dyDescent="0.3">
      <c r="P113599" s="83"/>
    </row>
    <row r="113600" spans="16:16" x14ac:dyDescent="0.3">
      <c r="P113600" s="83"/>
    </row>
    <row r="113601" spans="16:16" x14ac:dyDescent="0.3">
      <c r="P113601" s="83"/>
    </row>
    <row r="113602" spans="16:16" x14ac:dyDescent="0.3">
      <c r="P113602" s="83"/>
    </row>
    <row r="113603" spans="16:16" x14ac:dyDescent="0.3">
      <c r="P113603" s="83"/>
    </row>
    <row r="113604" spans="16:16" x14ac:dyDescent="0.3">
      <c r="P113604" s="83"/>
    </row>
    <row r="113605" spans="16:16" x14ac:dyDescent="0.3">
      <c r="P113605" s="83"/>
    </row>
    <row r="113606" spans="16:16" x14ac:dyDescent="0.3">
      <c r="P113606" s="83"/>
    </row>
    <row r="113607" spans="16:16" x14ac:dyDescent="0.3">
      <c r="P113607" s="83"/>
    </row>
    <row r="113608" spans="16:16" x14ac:dyDescent="0.3">
      <c r="P113608" s="83"/>
    </row>
    <row r="113609" spans="16:16" x14ac:dyDescent="0.3">
      <c r="P113609" s="83"/>
    </row>
    <row r="113610" spans="16:16" x14ac:dyDescent="0.3">
      <c r="P113610" s="83"/>
    </row>
    <row r="113611" spans="16:16" x14ac:dyDescent="0.3">
      <c r="P113611" s="83"/>
    </row>
    <row r="113612" spans="16:16" x14ac:dyDescent="0.3">
      <c r="P113612" s="83"/>
    </row>
    <row r="113613" spans="16:16" x14ac:dyDescent="0.3">
      <c r="P113613" s="83"/>
    </row>
    <row r="113614" spans="16:16" x14ac:dyDescent="0.3">
      <c r="P113614" s="83"/>
    </row>
    <row r="113615" spans="16:16" x14ac:dyDescent="0.3">
      <c r="P113615" s="83"/>
    </row>
    <row r="113616" spans="16:16" x14ac:dyDescent="0.3">
      <c r="P113616" s="83"/>
    </row>
    <row r="113617" spans="16:16" x14ac:dyDescent="0.3">
      <c r="P113617" s="83"/>
    </row>
    <row r="113618" spans="16:16" x14ac:dyDescent="0.3">
      <c r="P113618" s="83"/>
    </row>
    <row r="113619" spans="16:16" x14ac:dyDescent="0.3">
      <c r="P113619" s="83"/>
    </row>
    <row r="113620" spans="16:16" x14ac:dyDescent="0.3">
      <c r="P113620" s="83"/>
    </row>
    <row r="113621" spans="16:16" x14ac:dyDescent="0.3">
      <c r="P113621" s="83"/>
    </row>
    <row r="113622" spans="16:16" x14ac:dyDescent="0.3">
      <c r="P113622" s="83"/>
    </row>
    <row r="113623" spans="16:16" x14ac:dyDescent="0.3">
      <c r="P113623" s="83"/>
    </row>
    <row r="113624" spans="16:16" x14ac:dyDescent="0.3">
      <c r="P113624" s="83"/>
    </row>
    <row r="113625" spans="16:16" x14ac:dyDescent="0.3">
      <c r="P113625" s="83"/>
    </row>
    <row r="113626" spans="16:16" x14ac:dyDescent="0.3">
      <c r="P113626" s="83"/>
    </row>
    <row r="113627" spans="16:16" x14ac:dyDescent="0.3">
      <c r="P113627" s="83"/>
    </row>
    <row r="113628" spans="16:16" x14ac:dyDescent="0.3">
      <c r="P113628" s="83"/>
    </row>
    <row r="113629" spans="16:16" x14ac:dyDescent="0.3">
      <c r="P113629" s="83"/>
    </row>
    <row r="113630" spans="16:16" x14ac:dyDescent="0.3">
      <c r="P113630" s="83"/>
    </row>
    <row r="113631" spans="16:16" x14ac:dyDescent="0.3">
      <c r="P113631" s="83"/>
    </row>
    <row r="113632" spans="16:16" x14ac:dyDescent="0.3">
      <c r="P113632" s="83"/>
    </row>
    <row r="113633" spans="16:16" x14ac:dyDescent="0.3">
      <c r="P113633" s="83"/>
    </row>
    <row r="113634" spans="16:16" x14ac:dyDescent="0.3">
      <c r="P113634" s="83"/>
    </row>
    <row r="113635" spans="16:16" x14ac:dyDescent="0.3">
      <c r="P113635" s="83"/>
    </row>
    <row r="113636" spans="16:16" x14ac:dyDescent="0.3">
      <c r="P113636" s="83"/>
    </row>
    <row r="113637" spans="16:16" x14ac:dyDescent="0.3">
      <c r="P113637" s="83"/>
    </row>
    <row r="113638" spans="16:16" x14ac:dyDescent="0.3">
      <c r="P113638" s="83"/>
    </row>
    <row r="113639" spans="16:16" x14ac:dyDescent="0.3">
      <c r="P113639" s="83"/>
    </row>
    <row r="113640" spans="16:16" x14ac:dyDescent="0.3">
      <c r="P113640" s="83"/>
    </row>
    <row r="113641" spans="16:16" x14ac:dyDescent="0.3">
      <c r="P113641" s="83"/>
    </row>
    <row r="113642" spans="16:16" x14ac:dyDescent="0.3">
      <c r="P113642" s="83"/>
    </row>
    <row r="113643" spans="16:16" x14ac:dyDescent="0.3">
      <c r="P113643" s="83"/>
    </row>
    <row r="113644" spans="16:16" x14ac:dyDescent="0.3">
      <c r="P113644" s="83"/>
    </row>
    <row r="113645" spans="16:16" x14ac:dyDescent="0.3">
      <c r="P113645" s="83"/>
    </row>
    <row r="113646" spans="16:16" x14ac:dyDescent="0.3">
      <c r="P113646" s="83"/>
    </row>
    <row r="113647" spans="16:16" x14ac:dyDescent="0.3">
      <c r="P113647" s="83"/>
    </row>
    <row r="113648" spans="16:16" x14ac:dyDescent="0.3">
      <c r="P113648" s="83"/>
    </row>
    <row r="113649" spans="16:16" x14ac:dyDescent="0.3">
      <c r="P113649" s="83"/>
    </row>
    <row r="113650" spans="16:16" x14ac:dyDescent="0.3">
      <c r="P113650" s="83"/>
    </row>
    <row r="113651" spans="16:16" x14ac:dyDescent="0.3">
      <c r="P113651" s="83"/>
    </row>
    <row r="113652" spans="16:16" x14ac:dyDescent="0.3">
      <c r="P113652" s="83"/>
    </row>
    <row r="113653" spans="16:16" x14ac:dyDescent="0.3">
      <c r="P113653" s="83"/>
    </row>
    <row r="113654" spans="16:16" x14ac:dyDescent="0.3">
      <c r="P113654" s="83"/>
    </row>
    <row r="113655" spans="16:16" x14ac:dyDescent="0.3">
      <c r="P113655" s="83"/>
    </row>
    <row r="113656" spans="16:16" x14ac:dyDescent="0.3">
      <c r="P113656" s="83"/>
    </row>
    <row r="113657" spans="16:16" x14ac:dyDescent="0.3">
      <c r="P113657" s="83"/>
    </row>
    <row r="113658" spans="16:16" x14ac:dyDescent="0.3">
      <c r="P113658" s="83"/>
    </row>
    <row r="113659" spans="16:16" x14ac:dyDescent="0.3">
      <c r="P113659" s="83"/>
    </row>
    <row r="113660" spans="16:16" x14ac:dyDescent="0.3">
      <c r="P113660" s="83"/>
    </row>
    <row r="113661" spans="16:16" x14ac:dyDescent="0.3">
      <c r="P113661" s="83"/>
    </row>
    <row r="113662" spans="16:16" x14ac:dyDescent="0.3">
      <c r="P113662" s="83"/>
    </row>
    <row r="113663" spans="16:16" x14ac:dyDescent="0.3">
      <c r="P113663" s="83"/>
    </row>
    <row r="113664" spans="16:16" x14ac:dyDescent="0.3">
      <c r="P113664" s="83"/>
    </row>
    <row r="113665" spans="16:16" x14ac:dyDescent="0.3">
      <c r="P113665" s="83"/>
    </row>
    <row r="113666" spans="16:16" x14ac:dyDescent="0.3">
      <c r="P113666" s="83"/>
    </row>
    <row r="113667" spans="16:16" x14ac:dyDescent="0.3">
      <c r="P113667" s="83"/>
    </row>
    <row r="113668" spans="16:16" x14ac:dyDescent="0.3">
      <c r="P113668" s="83"/>
    </row>
    <row r="113669" spans="16:16" x14ac:dyDescent="0.3">
      <c r="P113669" s="83"/>
    </row>
    <row r="113670" spans="16:16" x14ac:dyDescent="0.3">
      <c r="P113670" s="83"/>
    </row>
    <row r="113671" spans="16:16" x14ac:dyDescent="0.3">
      <c r="P113671" s="83"/>
    </row>
    <row r="113672" spans="16:16" x14ac:dyDescent="0.3">
      <c r="P113672" s="83"/>
    </row>
    <row r="113673" spans="16:16" x14ac:dyDescent="0.3">
      <c r="P113673" s="83"/>
    </row>
    <row r="113674" spans="16:16" x14ac:dyDescent="0.3">
      <c r="P113674" s="83"/>
    </row>
    <row r="113675" spans="16:16" x14ac:dyDescent="0.3">
      <c r="P113675" s="83"/>
    </row>
    <row r="113676" spans="16:16" x14ac:dyDescent="0.3">
      <c r="P113676" s="83"/>
    </row>
    <row r="113677" spans="16:16" x14ac:dyDescent="0.3">
      <c r="P113677" s="83"/>
    </row>
    <row r="113678" spans="16:16" x14ac:dyDescent="0.3">
      <c r="P113678" s="83"/>
    </row>
    <row r="113679" spans="16:16" x14ac:dyDescent="0.3">
      <c r="P113679" s="83"/>
    </row>
    <row r="113680" spans="16:16" x14ac:dyDescent="0.3">
      <c r="P113680" s="83"/>
    </row>
    <row r="113681" spans="16:16" x14ac:dyDescent="0.3">
      <c r="P113681" s="83"/>
    </row>
    <row r="113682" spans="16:16" x14ac:dyDescent="0.3">
      <c r="P113682" s="83"/>
    </row>
    <row r="113683" spans="16:16" x14ac:dyDescent="0.3">
      <c r="P113683" s="83"/>
    </row>
    <row r="113684" spans="16:16" x14ac:dyDescent="0.3">
      <c r="P113684" s="83"/>
    </row>
    <row r="113685" spans="16:16" x14ac:dyDescent="0.3">
      <c r="P113685" s="83"/>
    </row>
    <row r="113686" spans="16:16" x14ac:dyDescent="0.3">
      <c r="P113686" s="83"/>
    </row>
    <row r="113687" spans="16:16" x14ac:dyDescent="0.3">
      <c r="P113687" s="83"/>
    </row>
    <row r="113688" spans="16:16" x14ac:dyDescent="0.3">
      <c r="P113688" s="83"/>
    </row>
    <row r="113689" spans="16:16" x14ac:dyDescent="0.3">
      <c r="P113689" s="83"/>
    </row>
    <row r="113690" spans="16:16" x14ac:dyDescent="0.3">
      <c r="P113690" s="83"/>
    </row>
    <row r="113691" spans="16:16" x14ac:dyDescent="0.3">
      <c r="P113691" s="83"/>
    </row>
    <row r="113692" spans="16:16" x14ac:dyDescent="0.3">
      <c r="P113692" s="83"/>
    </row>
    <row r="113693" spans="16:16" x14ac:dyDescent="0.3">
      <c r="P113693" s="83"/>
    </row>
    <row r="113694" spans="16:16" x14ac:dyDescent="0.3">
      <c r="P113694" s="83"/>
    </row>
    <row r="113695" spans="16:16" x14ac:dyDescent="0.3">
      <c r="P113695" s="83"/>
    </row>
    <row r="113696" spans="16:16" x14ac:dyDescent="0.3">
      <c r="P113696" s="83"/>
    </row>
    <row r="113697" spans="16:16" x14ac:dyDescent="0.3">
      <c r="P113697" s="83"/>
    </row>
    <row r="113698" spans="16:16" x14ac:dyDescent="0.3">
      <c r="P113698" s="83"/>
    </row>
    <row r="113699" spans="16:16" x14ac:dyDescent="0.3">
      <c r="P113699" s="83"/>
    </row>
    <row r="113700" spans="16:16" x14ac:dyDescent="0.3">
      <c r="P113700" s="83"/>
    </row>
    <row r="113701" spans="16:16" x14ac:dyDescent="0.3">
      <c r="P113701" s="83"/>
    </row>
    <row r="113702" spans="16:16" x14ac:dyDescent="0.3">
      <c r="P113702" s="83"/>
    </row>
    <row r="113703" spans="16:16" x14ac:dyDescent="0.3">
      <c r="P113703" s="83"/>
    </row>
    <row r="113704" spans="16:16" x14ac:dyDescent="0.3">
      <c r="P113704" s="83"/>
    </row>
    <row r="113705" spans="16:16" x14ac:dyDescent="0.3">
      <c r="P113705" s="83"/>
    </row>
    <row r="113706" spans="16:16" x14ac:dyDescent="0.3">
      <c r="P113706" s="83"/>
    </row>
    <row r="113707" spans="16:16" x14ac:dyDescent="0.3">
      <c r="P113707" s="83"/>
    </row>
    <row r="113708" spans="16:16" x14ac:dyDescent="0.3">
      <c r="P113708" s="83"/>
    </row>
    <row r="113709" spans="16:16" x14ac:dyDescent="0.3">
      <c r="P113709" s="83"/>
    </row>
    <row r="113710" spans="16:16" x14ac:dyDescent="0.3">
      <c r="P113710" s="83"/>
    </row>
    <row r="113711" spans="16:16" x14ac:dyDescent="0.3">
      <c r="P113711" s="83"/>
    </row>
    <row r="113712" spans="16:16" x14ac:dyDescent="0.3">
      <c r="P113712" s="83"/>
    </row>
    <row r="113713" spans="16:16" x14ac:dyDescent="0.3">
      <c r="P113713" s="83"/>
    </row>
    <row r="113714" spans="16:16" x14ac:dyDescent="0.3">
      <c r="P113714" s="83"/>
    </row>
    <row r="113715" spans="16:16" x14ac:dyDescent="0.3">
      <c r="P113715" s="83"/>
    </row>
    <row r="113716" spans="16:16" x14ac:dyDescent="0.3">
      <c r="P113716" s="83"/>
    </row>
    <row r="113717" spans="16:16" x14ac:dyDescent="0.3">
      <c r="P113717" s="83"/>
    </row>
    <row r="113718" spans="16:16" x14ac:dyDescent="0.3">
      <c r="P113718" s="83"/>
    </row>
    <row r="113719" spans="16:16" x14ac:dyDescent="0.3">
      <c r="P113719" s="83"/>
    </row>
    <row r="113720" spans="16:16" x14ac:dyDescent="0.3">
      <c r="P113720" s="83"/>
    </row>
    <row r="113721" spans="16:16" x14ac:dyDescent="0.3">
      <c r="P113721" s="83"/>
    </row>
    <row r="113722" spans="16:16" x14ac:dyDescent="0.3">
      <c r="P113722" s="83"/>
    </row>
    <row r="113723" spans="16:16" x14ac:dyDescent="0.3">
      <c r="P113723" s="83"/>
    </row>
    <row r="113724" spans="16:16" x14ac:dyDescent="0.3">
      <c r="P113724" s="83"/>
    </row>
    <row r="113725" spans="16:16" x14ac:dyDescent="0.3">
      <c r="P113725" s="83"/>
    </row>
    <row r="113726" spans="16:16" x14ac:dyDescent="0.3">
      <c r="P113726" s="83"/>
    </row>
    <row r="113727" spans="16:16" x14ac:dyDescent="0.3">
      <c r="P113727" s="83"/>
    </row>
    <row r="113728" spans="16:16" x14ac:dyDescent="0.3">
      <c r="P113728" s="83"/>
    </row>
    <row r="113729" spans="16:16" x14ac:dyDescent="0.3">
      <c r="P113729" s="83"/>
    </row>
    <row r="113730" spans="16:16" x14ac:dyDescent="0.3">
      <c r="P113730" s="83"/>
    </row>
    <row r="113731" spans="16:16" x14ac:dyDescent="0.3">
      <c r="P113731" s="83"/>
    </row>
    <row r="113732" spans="16:16" x14ac:dyDescent="0.3">
      <c r="P113732" s="83"/>
    </row>
    <row r="113733" spans="16:16" x14ac:dyDescent="0.3">
      <c r="P113733" s="83"/>
    </row>
    <row r="113734" spans="16:16" x14ac:dyDescent="0.3">
      <c r="P113734" s="83"/>
    </row>
    <row r="113735" spans="16:16" x14ac:dyDescent="0.3">
      <c r="P113735" s="83"/>
    </row>
    <row r="113736" spans="16:16" x14ac:dyDescent="0.3">
      <c r="P113736" s="83"/>
    </row>
    <row r="113737" spans="16:16" x14ac:dyDescent="0.3">
      <c r="P113737" s="83"/>
    </row>
    <row r="113738" spans="16:16" x14ac:dyDescent="0.3">
      <c r="P113738" s="83"/>
    </row>
    <row r="113739" spans="16:16" x14ac:dyDescent="0.3">
      <c r="P113739" s="83"/>
    </row>
    <row r="113740" spans="16:16" x14ac:dyDescent="0.3">
      <c r="P113740" s="83"/>
    </row>
    <row r="113741" spans="16:16" x14ac:dyDescent="0.3">
      <c r="P113741" s="83"/>
    </row>
    <row r="113742" spans="16:16" x14ac:dyDescent="0.3">
      <c r="P113742" s="83"/>
    </row>
    <row r="113743" spans="16:16" x14ac:dyDescent="0.3">
      <c r="P113743" s="83"/>
    </row>
    <row r="113744" spans="16:16" x14ac:dyDescent="0.3">
      <c r="P113744" s="83"/>
    </row>
    <row r="113745" spans="16:16" x14ac:dyDescent="0.3">
      <c r="P113745" s="83"/>
    </row>
    <row r="113746" spans="16:16" x14ac:dyDescent="0.3">
      <c r="P113746" s="83"/>
    </row>
    <row r="113747" spans="16:16" x14ac:dyDescent="0.3">
      <c r="P113747" s="83"/>
    </row>
    <row r="113748" spans="16:16" x14ac:dyDescent="0.3">
      <c r="P113748" s="83"/>
    </row>
    <row r="113749" spans="16:16" x14ac:dyDescent="0.3">
      <c r="P113749" s="83"/>
    </row>
    <row r="113750" spans="16:16" x14ac:dyDescent="0.3">
      <c r="P113750" s="83"/>
    </row>
    <row r="113751" spans="16:16" x14ac:dyDescent="0.3">
      <c r="P113751" s="83"/>
    </row>
    <row r="113752" spans="16:16" x14ac:dyDescent="0.3">
      <c r="P113752" s="83"/>
    </row>
    <row r="113753" spans="16:16" x14ac:dyDescent="0.3">
      <c r="P113753" s="83"/>
    </row>
    <row r="113754" spans="16:16" x14ac:dyDescent="0.3">
      <c r="P113754" s="83"/>
    </row>
    <row r="113755" spans="16:16" x14ac:dyDescent="0.3">
      <c r="P113755" s="83"/>
    </row>
    <row r="113756" spans="16:16" x14ac:dyDescent="0.3">
      <c r="P113756" s="83"/>
    </row>
    <row r="113757" spans="16:16" x14ac:dyDescent="0.3">
      <c r="P113757" s="83"/>
    </row>
    <row r="113758" spans="16:16" x14ac:dyDescent="0.3">
      <c r="P113758" s="83"/>
    </row>
    <row r="113759" spans="16:16" x14ac:dyDescent="0.3">
      <c r="P113759" s="83"/>
    </row>
    <row r="113760" spans="16:16" x14ac:dyDescent="0.3">
      <c r="P113760" s="83"/>
    </row>
    <row r="113761" spans="16:16" x14ac:dyDescent="0.3">
      <c r="P113761" s="83"/>
    </row>
    <row r="113762" spans="16:16" x14ac:dyDescent="0.3">
      <c r="P113762" s="83"/>
    </row>
    <row r="113763" spans="16:16" x14ac:dyDescent="0.3">
      <c r="P113763" s="83"/>
    </row>
    <row r="113764" spans="16:16" x14ac:dyDescent="0.3">
      <c r="P113764" s="83"/>
    </row>
    <row r="113765" spans="16:16" x14ac:dyDescent="0.3">
      <c r="P113765" s="83"/>
    </row>
    <row r="113766" spans="16:16" x14ac:dyDescent="0.3">
      <c r="P113766" s="83"/>
    </row>
    <row r="113767" spans="16:16" x14ac:dyDescent="0.3">
      <c r="P113767" s="83"/>
    </row>
    <row r="113768" spans="16:16" x14ac:dyDescent="0.3">
      <c r="P113768" s="83"/>
    </row>
    <row r="113769" spans="16:16" x14ac:dyDescent="0.3">
      <c r="P113769" s="83"/>
    </row>
    <row r="113770" spans="16:16" x14ac:dyDescent="0.3">
      <c r="P113770" s="83"/>
    </row>
    <row r="113771" spans="16:16" x14ac:dyDescent="0.3">
      <c r="P113771" s="83"/>
    </row>
    <row r="113772" spans="16:16" x14ac:dyDescent="0.3">
      <c r="P113772" s="83"/>
    </row>
    <row r="113773" spans="16:16" x14ac:dyDescent="0.3">
      <c r="P113773" s="83"/>
    </row>
    <row r="113774" spans="16:16" x14ac:dyDescent="0.3">
      <c r="P113774" s="83"/>
    </row>
    <row r="113775" spans="16:16" x14ac:dyDescent="0.3">
      <c r="P113775" s="83"/>
    </row>
    <row r="113776" spans="16:16" x14ac:dyDescent="0.3">
      <c r="P113776" s="83"/>
    </row>
    <row r="113777" spans="16:16" x14ac:dyDescent="0.3">
      <c r="P113777" s="83"/>
    </row>
    <row r="113778" spans="16:16" x14ac:dyDescent="0.3">
      <c r="P113778" s="83"/>
    </row>
    <row r="113779" spans="16:16" x14ac:dyDescent="0.3">
      <c r="P113779" s="83"/>
    </row>
    <row r="113780" spans="16:16" x14ac:dyDescent="0.3">
      <c r="P113780" s="83"/>
    </row>
    <row r="113781" spans="16:16" x14ac:dyDescent="0.3">
      <c r="P113781" s="83"/>
    </row>
    <row r="113782" spans="16:16" x14ac:dyDescent="0.3">
      <c r="P113782" s="83"/>
    </row>
    <row r="113783" spans="16:16" x14ac:dyDescent="0.3">
      <c r="P113783" s="83"/>
    </row>
    <row r="113784" spans="16:16" x14ac:dyDescent="0.3">
      <c r="P113784" s="83"/>
    </row>
    <row r="113785" spans="16:16" x14ac:dyDescent="0.3">
      <c r="P113785" s="83"/>
    </row>
    <row r="113786" spans="16:16" x14ac:dyDescent="0.3">
      <c r="P113786" s="83"/>
    </row>
    <row r="113787" spans="16:16" x14ac:dyDescent="0.3">
      <c r="P113787" s="83"/>
    </row>
    <row r="113788" spans="16:16" x14ac:dyDescent="0.3">
      <c r="P113788" s="83"/>
    </row>
    <row r="113789" spans="16:16" x14ac:dyDescent="0.3">
      <c r="P113789" s="83"/>
    </row>
    <row r="113790" spans="16:16" x14ac:dyDescent="0.3">
      <c r="P113790" s="83"/>
    </row>
    <row r="113791" spans="16:16" x14ac:dyDescent="0.3">
      <c r="P113791" s="83"/>
    </row>
    <row r="113792" spans="16:16" x14ac:dyDescent="0.3">
      <c r="P113792" s="83"/>
    </row>
    <row r="113793" spans="16:16" x14ac:dyDescent="0.3">
      <c r="P113793" s="83"/>
    </row>
    <row r="113794" spans="16:16" x14ac:dyDescent="0.3">
      <c r="P113794" s="83"/>
    </row>
    <row r="113795" spans="16:16" x14ac:dyDescent="0.3">
      <c r="P113795" s="83"/>
    </row>
    <row r="113796" spans="16:16" x14ac:dyDescent="0.3">
      <c r="P113796" s="83"/>
    </row>
    <row r="113797" spans="16:16" x14ac:dyDescent="0.3">
      <c r="P113797" s="83"/>
    </row>
    <row r="113798" spans="16:16" x14ac:dyDescent="0.3">
      <c r="P113798" s="83"/>
    </row>
    <row r="113799" spans="16:16" x14ac:dyDescent="0.3">
      <c r="P113799" s="83"/>
    </row>
    <row r="113800" spans="16:16" x14ac:dyDescent="0.3">
      <c r="P113800" s="83"/>
    </row>
    <row r="113801" spans="16:16" x14ac:dyDescent="0.3">
      <c r="P113801" s="83"/>
    </row>
    <row r="113802" spans="16:16" x14ac:dyDescent="0.3">
      <c r="P113802" s="83"/>
    </row>
    <row r="113803" spans="16:16" x14ac:dyDescent="0.3">
      <c r="P113803" s="83"/>
    </row>
    <row r="113804" spans="16:16" x14ac:dyDescent="0.3">
      <c r="P113804" s="83"/>
    </row>
    <row r="113805" spans="16:16" x14ac:dyDescent="0.3">
      <c r="P113805" s="83"/>
    </row>
    <row r="113806" spans="16:16" x14ac:dyDescent="0.3">
      <c r="P113806" s="83"/>
    </row>
    <row r="113807" spans="16:16" x14ac:dyDescent="0.3">
      <c r="P113807" s="83"/>
    </row>
    <row r="113808" spans="16:16" x14ac:dyDescent="0.3">
      <c r="P113808" s="83"/>
    </row>
    <row r="113809" spans="16:16" x14ac:dyDescent="0.3">
      <c r="P113809" s="83"/>
    </row>
    <row r="113810" spans="16:16" x14ac:dyDescent="0.3">
      <c r="P113810" s="83"/>
    </row>
    <row r="113811" spans="16:16" x14ac:dyDescent="0.3">
      <c r="P113811" s="83"/>
    </row>
    <row r="113812" spans="16:16" x14ac:dyDescent="0.3">
      <c r="P113812" s="83"/>
    </row>
    <row r="113813" spans="16:16" x14ac:dyDescent="0.3">
      <c r="P113813" s="83"/>
    </row>
    <row r="113814" spans="16:16" x14ac:dyDescent="0.3">
      <c r="P113814" s="83"/>
    </row>
    <row r="113815" spans="16:16" x14ac:dyDescent="0.3">
      <c r="P113815" s="83"/>
    </row>
    <row r="113816" spans="16:16" x14ac:dyDescent="0.3">
      <c r="P113816" s="83"/>
    </row>
    <row r="113817" spans="16:16" x14ac:dyDescent="0.3">
      <c r="P113817" s="83"/>
    </row>
    <row r="113818" spans="16:16" x14ac:dyDescent="0.3">
      <c r="P113818" s="83"/>
    </row>
    <row r="113819" spans="16:16" x14ac:dyDescent="0.3">
      <c r="P113819" s="83"/>
    </row>
    <row r="113820" spans="16:16" x14ac:dyDescent="0.3">
      <c r="P113820" s="83"/>
    </row>
    <row r="113821" spans="16:16" x14ac:dyDescent="0.3">
      <c r="P113821" s="83"/>
    </row>
    <row r="113822" spans="16:16" x14ac:dyDescent="0.3">
      <c r="P113822" s="83"/>
    </row>
    <row r="113823" spans="16:16" x14ac:dyDescent="0.3">
      <c r="P113823" s="83"/>
    </row>
    <row r="113824" spans="16:16" x14ac:dyDescent="0.3">
      <c r="P113824" s="83"/>
    </row>
    <row r="113825" spans="16:16" x14ac:dyDescent="0.3">
      <c r="P113825" s="83"/>
    </row>
    <row r="113826" spans="16:16" x14ac:dyDescent="0.3">
      <c r="P113826" s="83"/>
    </row>
    <row r="113827" spans="16:16" x14ac:dyDescent="0.3">
      <c r="P113827" s="83"/>
    </row>
    <row r="113828" spans="16:16" x14ac:dyDescent="0.3">
      <c r="P113828" s="83"/>
    </row>
    <row r="113829" spans="16:16" x14ac:dyDescent="0.3">
      <c r="P113829" s="83"/>
    </row>
    <row r="113830" spans="16:16" x14ac:dyDescent="0.3">
      <c r="P113830" s="83"/>
    </row>
    <row r="113831" spans="16:16" x14ac:dyDescent="0.3">
      <c r="P113831" s="83"/>
    </row>
    <row r="113832" spans="16:16" x14ac:dyDescent="0.3">
      <c r="P113832" s="83"/>
    </row>
    <row r="113833" spans="16:16" x14ac:dyDescent="0.3">
      <c r="P113833" s="83"/>
    </row>
    <row r="113834" spans="16:16" x14ac:dyDescent="0.3">
      <c r="P113834" s="83"/>
    </row>
    <row r="113835" spans="16:16" x14ac:dyDescent="0.3">
      <c r="P113835" s="83"/>
    </row>
    <row r="113836" spans="16:16" x14ac:dyDescent="0.3">
      <c r="P113836" s="83"/>
    </row>
    <row r="113837" spans="16:16" x14ac:dyDescent="0.3">
      <c r="P113837" s="83"/>
    </row>
    <row r="113838" spans="16:16" x14ac:dyDescent="0.3">
      <c r="P113838" s="83"/>
    </row>
    <row r="113839" spans="16:16" x14ac:dyDescent="0.3">
      <c r="P113839" s="83"/>
    </row>
    <row r="113840" spans="16:16" x14ac:dyDescent="0.3">
      <c r="P113840" s="83"/>
    </row>
    <row r="113841" spans="16:16" x14ac:dyDescent="0.3">
      <c r="P113841" s="83"/>
    </row>
    <row r="113842" spans="16:16" x14ac:dyDescent="0.3">
      <c r="P113842" s="83"/>
    </row>
    <row r="113843" spans="16:16" x14ac:dyDescent="0.3">
      <c r="P113843" s="83"/>
    </row>
    <row r="113844" spans="16:16" x14ac:dyDescent="0.3">
      <c r="P113844" s="83"/>
    </row>
    <row r="113845" spans="16:16" x14ac:dyDescent="0.3">
      <c r="P113845" s="83"/>
    </row>
    <row r="113846" spans="16:16" x14ac:dyDescent="0.3">
      <c r="P113846" s="83"/>
    </row>
    <row r="113847" spans="16:16" x14ac:dyDescent="0.3">
      <c r="P113847" s="83"/>
    </row>
    <row r="113848" spans="16:16" x14ac:dyDescent="0.3">
      <c r="P113848" s="83"/>
    </row>
    <row r="113849" spans="16:16" x14ac:dyDescent="0.3">
      <c r="P113849" s="83"/>
    </row>
    <row r="113850" spans="16:16" x14ac:dyDescent="0.3">
      <c r="P113850" s="83"/>
    </row>
    <row r="113851" spans="16:16" x14ac:dyDescent="0.3">
      <c r="P113851" s="83"/>
    </row>
    <row r="113852" spans="16:16" x14ac:dyDescent="0.3">
      <c r="P113852" s="83"/>
    </row>
    <row r="113853" spans="16:16" x14ac:dyDescent="0.3">
      <c r="P113853" s="83"/>
    </row>
    <row r="113854" spans="16:16" x14ac:dyDescent="0.3">
      <c r="P113854" s="83"/>
    </row>
    <row r="113855" spans="16:16" x14ac:dyDescent="0.3">
      <c r="P113855" s="83"/>
    </row>
    <row r="113856" spans="16:16" x14ac:dyDescent="0.3">
      <c r="P113856" s="83"/>
    </row>
    <row r="113857" spans="16:16" x14ac:dyDescent="0.3">
      <c r="P113857" s="83"/>
    </row>
    <row r="113858" spans="16:16" x14ac:dyDescent="0.3">
      <c r="P113858" s="83"/>
    </row>
    <row r="113859" spans="16:16" x14ac:dyDescent="0.3">
      <c r="P113859" s="83"/>
    </row>
    <row r="113860" spans="16:16" x14ac:dyDescent="0.3">
      <c r="P113860" s="83"/>
    </row>
    <row r="113861" spans="16:16" x14ac:dyDescent="0.3">
      <c r="P113861" s="83"/>
    </row>
    <row r="113862" spans="16:16" x14ac:dyDescent="0.3">
      <c r="P113862" s="83"/>
    </row>
    <row r="113863" spans="16:16" x14ac:dyDescent="0.3">
      <c r="P113863" s="83"/>
    </row>
    <row r="113864" spans="16:16" x14ac:dyDescent="0.3">
      <c r="P113864" s="83"/>
    </row>
    <row r="113865" spans="16:16" x14ac:dyDescent="0.3">
      <c r="P113865" s="83"/>
    </row>
    <row r="113866" spans="16:16" x14ac:dyDescent="0.3">
      <c r="P113866" s="83"/>
    </row>
    <row r="113867" spans="16:16" x14ac:dyDescent="0.3">
      <c r="P113867" s="83"/>
    </row>
    <row r="113868" spans="16:16" x14ac:dyDescent="0.3">
      <c r="P113868" s="83"/>
    </row>
    <row r="113869" spans="16:16" x14ac:dyDescent="0.3">
      <c r="P113869" s="83"/>
    </row>
    <row r="113870" spans="16:16" x14ac:dyDescent="0.3">
      <c r="P113870" s="83"/>
    </row>
    <row r="113871" spans="16:16" x14ac:dyDescent="0.3">
      <c r="P113871" s="83"/>
    </row>
    <row r="113872" spans="16:16" x14ac:dyDescent="0.3">
      <c r="P113872" s="83"/>
    </row>
    <row r="113873" spans="16:16" x14ac:dyDescent="0.3">
      <c r="P113873" s="83"/>
    </row>
    <row r="113874" spans="16:16" x14ac:dyDescent="0.3">
      <c r="P113874" s="83"/>
    </row>
    <row r="113875" spans="16:16" x14ac:dyDescent="0.3">
      <c r="P113875" s="83"/>
    </row>
    <row r="113876" spans="16:16" x14ac:dyDescent="0.3">
      <c r="P113876" s="83"/>
    </row>
    <row r="113877" spans="16:16" x14ac:dyDescent="0.3">
      <c r="P113877" s="83"/>
    </row>
    <row r="113878" spans="16:16" x14ac:dyDescent="0.3">
      <c r="P113878" s="83"/>
    </row>
    <row r="113879" spans="16:16" x14ac:dyDescent="0.3">
      <c r="P113879" s="83"/>
    </row>
    <row r="113880" spans="16:16" x14ac:dyDescent="0.3">
      <c r="P113880" s="83"/>
    </row>
    <row r="113881" spans="16:16" x14ac:dyDescent="0.3">
      <c r="P113881" s="83"/>
    </row>
    <row r="113882" spans="16:16" x14ac:dyDescent="0.3">
      <c r="P113882" s="83"/>
    </row>
    <row r="113883" spans="16:16" x14ac:dyDescent="0.3">
      <c r="P113883" s="83"/>
    </row>
    <row r="113884" spans="16:16" x14ac:dyDescent="0.3">
      <c r="P113884" s="83"/>
    </row>
    <row r="113885" spans="16:16" x14ac:dyDescent="0.3">
      <c r="P113885" s="83"/>
    </row>
    <row r="113886" spans="16:16" x14ac:dyDescent="0.3">
      <c r="P113886" s="83"/>
    </row>
    <row r="113887" spans="16:16" x14ac:dyDescent="0.3">
      <c r="P113887" s="83"/>
    </row>
    <row r="113888" spans="16:16" x14ac:dyDescent="0.3">
      <c r="P113888" s="83"/>
    </row>
    <row r="113889" spans="16:16" x14ac:dyDescent="0.3">
      <c r="P113889" s="83"/>
    </row>
    <row r="113890" spans="16:16" x14ac:dyDescent="0.3">
      <c r="P113890" s="83"/>
    </row>
    <row r="113891" spans="16:16" x14ac:dyDescent="0.3">
      <c r="P113891" s="83"/>
    </row>
    <row r="113892" spans="16:16" x14ac:dyDescent="0.3">
      <c r="P113892" s="83"/>
    </row>
    <row r="113893" spans="16:16" x14ac:dyDescent="0.3">
      <c r="P113893" s="83"/>
    </row>
    <row r="113894" spans="16:16" x14ac:dyDescent="0.3">
      <c r="P113894" s="83"/>
    </row>
    <row r="113895" spans="16:16" x14ac:dyDescent="0.3">
      <c r="P113895" s="83"/>
    </row>
    <row r="113896" spans="16:16" x14ac:dyDescent="0.3">
      <c r="P113896" s="83"/>
    </row>
    <row r="113897" spans="16:16" x14ac:dyDescent="0.3">
      <c r="P113897" s="83"/>
    </row>
    <row r="113898" spans="16:16" x14ac:dyDescent="0.3">
      <c r="P113898" s="83"/>
    </row>
    <row r="113899" spans="16:16" x14ac:dyDescent="0.3">
      <c r="P113899" s="83"/>
    </row>
    <row r="113900" spans="16:16" x14ac:dyDescent="0.3">
      <c r="P113900" s="83"/>
    </row>
    <row r="113901" spans="16:16" x14ac:dyDescent="0.3">
      <c r="P113901" s="83"/>
    </row>
    <row r="113902" spans="16:16" x14ac:dyDescent="0.3">
      <c r="P113902" s="83"/>
    </row>
    <row r="113903" spans="16:16" x14ac:dyDescent="0.3">
      <c r="P113903" s="83"/>
    </row>
    <row r="113904" spans="16:16" x14ac:dyDescent="0.3">
      <c r="P113904" s="83"/>
    </row>
    <row r="113905" spans="16:16" x14ac:dyDescent="0.3">
      <c r="P113905" s="83"/>
    </row>
    <row r="113906" spans="16:16" x14ac:dyDescent="0.3">
      <c r="P113906" s="83"/>
    </row>
    <row r="113907" spans="16:16" x14ac:dyDescent="0.3">
      <c r="P113907" s="83"/>
    </row>
    <row r="113908" spans="16:16" x14ac:dyDescent="0.3">
      <c r="P113908" s="83"/>
    </row>
    <row r="113909" spans="16:16" x14ac:dyDescent="0.3">
      <c r="P113909" s="83"/>
    </row>
    <row r="113910" spans="16:16" x14ac:dyDescent="0.3">
      <c r="P113910" s="83"/>
    </row>
    <row r="113911" spans="16:16" x14ac:dyDescent="0.3">
      <c r="P113911" s="83"/>
    </row>
    <row r="113912" spans="16:16" x14ac:dyDescent="0.3">
      <c r="P113912" s="83"/>
    </row>
    <row r="113913" spans="16:16" x14ac:dyDescent="0.3">
      <c r="P113913" s="83"/>
    </row>
    <row r="113914" spans="16:16" x14ac:dyDescent="0.3">
      <c r="P113914" s="83"/>
    </row>
    <row r="113915" spans="16:16" x14ac:dyDescent="0.3">
      <c r="P113915" s="83"/>
    </row>
    <row r="113916" spans="16:16" x14ac:dyDescent="0.3">
      <c r="P113916" s="83"/>
    </row>
    <row r="113917" spans="16:16" x14ac:dyDescent="0.3">
      <c r="P113917" s="83"/>
    </row>
    <row r="113918" spans="16:16" x14ac:dyDescent="0.3">
      <c r="P113918" s="83"/>
    </row>
    <row r="113919" spans="16:16" x14ac:dyDescent="0.3">
      <c r="P113919" s="83"/>
    </row>
    <row r="113920" spans="16:16" x14ac:dyDescent="0.3">
      <c r="P113920" s="83"/>
    </row>
    <row r="113921" spans="16:16" x14ac:dyDescent="0.3">
      <c r="P113921" s="83"/>
    </row>
    <row r="113922" spans="16:16" x14ac:dyDescent="0.3">
      <c r="P113922" s="83"/>
    </row>
    <row r="113923" spans="16:16" x14ac:dyDescent="0.3">
      <c r="P113923" s="83"/>
    </row>
    <row r="113924" spans="16:16" x14ac:dyDescent="0.3">
      <c r="P113924" s="83"/>
    </row>
    <row r="113925" spans="16:16" x14ac:dyDescent="0.3">
      <c r="P113925" s="83"/>
    </row>
    <row r="113926" spans="16:16" x14ac:dyDescent="0.3">
      <c r="P113926" s="83"/>
    </row>
    <row r="113927" spans="16:16" x14ac:dyDescent="0.3">
      <c r="P113927" s="83"/>
    </row>
    <row r="113928" spans="16:16" x14ac:dyDescent="0.3">
      <c r="P113928" s="83"/>
    </row>
    <row r="113929" spans="16:16" x14ac:dyDescent="0.3">
      <c r="P113929" s="83"/>
    </row>
    <row r="113930" spans="16:16" x14ac:dyDescent="0.3">
      <c r="P113930" s="83"/>
    </row>
    <row r="113931" spans="16:16" x14ac:dyDescent="0.3">
      <c r="P113931" s="83"/>
    </row>
    <row r="113932" spans="16:16" x14ac:dyDescent="0.3">
      <c r="P113932" s="83"/>
    </row>
    <row r="113933" spans="16:16" x14ac:dyDescent="0.3">
      <c r="P113933" s="83"/>
    </row>
    <row r="113934" spans="16:16" x14ac:dyDescent="0.3">
      <c r="P113934" s="83"/>
    </row>
    <row r="113935" spans="16:16" x14ac:dyDescent="0.3">
      <c r="P113935" s="83"/>
    </row>
    <row r="113936" spans="16:16" x14ac:dyDescent="0.3">
      <c r="P113936" s="83"/>
    </row>
    <row r="113937" spans="16:16" x14ac:dyDescent="0.3">
      <c r="P113937" s="83"/>
    </row>
    <row r="113938" spans="16:16" x14ac:dyDescent="0.3">
      <c r="P113938" s="83"/>
    </row>
    <row r="113939" spans="16:16" x14ac:dyDescent="0.3">
      <c r="P113939" s="83"/>
    </row>
    <row r="113940" spans="16:16" x14ac:dyDescent="0.3">
      <c r="P113940" s="83"/>
    </row>
    <row r="113941" spans="16:16" x14ac:dyDescent="0.3">
      <c r="P113941" s="83"/>
    </row>
    <row r="113942" spans="16:16" x14ac:dyDescent="0.3">
      <c r="P113942" s="83"/>
    </row>
    <row r="113943" spans="16:16" x14ac:dyDescent="0.3">
      <c r="P113943" s="83"/>
    </row>
    <row r="113944" spans="16:16" x14ac:dyDescent="0.3">
      <c r="P113944" s="83"/>
    </row>
    <row r="113945" spans="16:16" x14ac:dyDescent="0.3">
      <c r="P113945" s="83"/>
    </row>
    <row r="113946" spans="16:16" x14ac:dyDescent="0.3">
      <c r="P113946" s="83"/>
    </row>
    <row r="113947" spans="16:16" x14ac:dyDescent="0.3">
      <c r="P113947" s="83"/>
    </row>
    <row r="113948" spans="16:16" x14ac:dyDescent="0.3">
      <c r="P113948" s="83"/>
    </row>
    <row r="113949" spans="16:16" x14ac:dyDescent="0.3">
      <c r="P113949" s="83"/>
    </row>
    <row r="113950" spans="16:16" x14ac:dyDescent="0.3">
      <c r="P113950" s="83"/>
    </row>
    <row r="113951" spans="16:16" x14ac:dyDescent="0.3">
      <c r="P113951" s="83"/>
    </row>
    <row r="113952" spans="16:16" x14ac:dyDescent="0.3">
      <c r="P113952" s="83"/>
    </row>
    <row r="113953" spans="16:16" x14ac:dyDescent="0.3">
      <c r="P113953" s="83"/>
    </row>
    <row r="113954" spans="16:16" x14ac:dyDescent="0.3">
      <c r="P113954" s="83"/>
    </row>
    <row r="113955" spans="16:16" x14ac:dyDescent="0.3">
      <c r="P113955" s="83"/>
    </row>
    <row r="113956" spans="16:16" x14ac:dyDescent="0.3">
      <c r="P113956" s="83"/>
    </row>
    <row r="113957" spans="16:16" x14ac:dyDescent="0.3">
      <c r="P113957" s="83"/>
    </row>
    <row r="113958" spans="16:16" x14ac:dyDescent="0.3">
      <c r="P113958" s="83"/>
    </row>
    <row r="113959" spans="16:16" x14ac:dyDescent="0.3">
      <c r="P113959" s="83"/>
    </row>
    <row r="113960" spans="16:16" x14ac:dyDescent="0.3">
      <c r="P113960" s="83"/>
    </row>
    <row r="113961" spans="16:16" x14ac:dyDescent="0.3">
      <c r="P113961" s="83"/>
    </row>
    <row r="113962" spans="16:16" x14ac:dyDescent="0.3">
      <c r="P113962" s="83"/>
    </row>
    <row r="113963" spans="16:16" x14ac:dyDescent="0.3">
      <c r="P113963" s="83"/>
    </row>
    <row r="113964" spans="16:16" x14ac:dyDescent="0.3">
      <c r="P113964" s="83"/>
    </row>
    <row r="113965" spans="16:16" x14ac:dyDescent="0.3">
      <c r="P113965" s="83"/>
    </row>
    <row r="113966" spans="16:16" x14ac:dyDescent="0.3">
      <c r="P113966" s="83"/>
    </row>
    <row r="113967" spans="16:16" x14ac:dyDescent="0.3">
      <c r="P113967" s="83"/>
    </row>
    <row r="113968" spans="16:16" x14ac:dyDescent="0.3">
      <c r="P113968" s="83"/>
    </row>
    <row r="113969" spans="16:16" x14ac:dyDescent="0.3">
      <c r="P113969" s="83"/>
    </row>
    <row r="113970" spans="16:16" x14ac:dyDescent="0.3">
      <c r="P113970" s="83"/>
    </row>
    <row r="113971" spans="16:16" x14ac:dyDescent="0.3">
      <c r="P113971" s="83"/>
    </row>
    <row r="113972" spans="16:16" x14ac:dyDescent="0.3">
      <c r="P113972" s="83"/>
    </row>
    <row r="113973" spans="16:16" x14ac:dyDescent="0.3">
      <c r="P113973" s="83"/>
    </row>
    <row r="113974" spans="16:16" x14ac:dyDescent="0.3">
      <c r="P113974" s="83"/>
    </row>
    <row r="113975" spans="16:16" x14ac:dyDescent="0.3">
      <c r="P113975" s="83"/>
    </row>
    <row r="113976" spans="16:16" x14ac:dyDescent="0.3">
      <c r="P113976" s="83"/>
    </row>
    <row r="113977" spans="16:16" x14ac:dyDescent="0.3">
      <c r="P113977" s="83"/>
    </row>
    <row r="113978" spans="16:16" x14ac:dyDescent="0.3">
      <c r="P113978" s="83"/>
    </row>
    <row r="113979" spans="16:16" x14ac:dyDescent="0.3">
      <c r="P113979" s="83"/>
    </row>
    <row r="113980" spans="16:16" x14ac:dyDescent="0.3">
      <c r="P113980" s="83"/>
    </row>
    <row r="113981" spans="16:16" x14ac:dyDescent="0.3">
      <c r="P113981" s="83"/>
    </row>
    <row r="113982" spans="16:16" x14ac:dyDescent="0.3">
      <c r="P113982" s="83"/>
    </row>
    <row r="113983" spans="16:16" x14ac:dyDescent="0.3">
      <c r="P113983" s="83"/>
    </row>
    <row r="113984" spans="16:16" x14ac:dyDescent="0.3">
      <c r="P113984" s="83"/>
    </row>
    <row r="113985" spans="16:16" x14ac:dyDescent="0.3">
      <c r="P113985" s="83"/>
    </row>
    <row r="113986" spans="16:16" x14ac:dyDescent="0.3">
      <c r="P113986" s="83"/>
    </row>
    <row r="113987" spans="16:16" x14ac:dyDescent="0.3">
      <c r="P113987" s="83"/>
    </row>
    <row r="113988" spans="16:16" x14ac:dyDescent="0.3">
      <c r="P113988" s="83"/>
    </row>
    <row r="113989" spans="16:16" x14ac:dyDescent="0.3">
      <c r="P113989" s="83"/>
    </row>
    <row r="113990" spans="16:16" x14ac:dyDescent="0.3">
      <c r="P113990" s="83"/>
    </row>
    <row r="113991" spans="16:16" x14ac:dyDescent="0.3">
      <c r="P113991" s="83"/>
    </row>
    <row r="113992" spans="16:16" x14ac:dyDescent="0.3">
      <c r="P113992" s="83"/>
    </row>
    <row r="113993" spans="16:16" x14ac:dyDescent="0.3">
      <c r="P113993" s="83"/>
    </row>
    <row r="113994" spans="16:16" x14ac:dyDescent="0.3">
      <c r="P113994" s="83"/>
    </row>
    <row r="113995" spans="16:16" x14ac:dyDescent="0.3">
      <c r="P113995" s="83"/>
    </row>
    <row r="113996" spans="16:16" x14ac:dyDescent="0.3">
      <c r="P113996" s="83"/>
    </row>
    <row r="113997" spans="16:16" x14ac:dyDescent="0.3">
      <c r="P113997" s="83"/>
    </row>
    <row r="113998" spans="16:16" x14ac:dyDescent="0.3">
      <c r="P113998" s="83"/>
    </row>
    <row r="113999" spans="16:16" x14ac:dyDescent="0.3">
      <c r="P113999" s="83"/>
    </row>
    <row r="114000" spans="16:16" x14ac:dyDescent="0.3">
      <c r="P114000" s="83"/>
    </row>
    <row r="114001" spans="16:16" x14ac:dyDescent="0.3">
      <c r="P114001" s="83"/>
    </row>
    <row r="114002" spans="16:16" x14ac:dyDescent="0.3">
      <c r="P114002" s="83"/>
    </row>
    <row r="114003" spans="16:16" x14ac:dyDescent="0.3">
      <c r="P114003" s="83"/>
    </row>
    <row r="114004" spans="16:16" x14ac:dyDescent="0.3">
      <c r="P114004" s="83"/>
    </row>
    <row r="114005" spans="16:16" x14ac:dyDescent="0.3">
      <c r="P114005" s="83"/>
    </row>
    <row r="114006" spans="16:16" x14ac:dyDescent="0.3">
      <c r="P114006" s="83"/>
    </row>
    <row r="114007" spans="16:16" x14ac:dyDescent="0.3">
      <c r="P114007" s="83"/>
    </row>
    <row r="114008" spans="16:16" x14ac:dyDescent="0.3">
      <c r="P114008" s="83"/>
    </row>
    <row r="114009" spans="16:16" x14ac:dyDescent="0.3">
      <c r="P114009" s="83"/>
    </row>
    <row r="114010" spans="16:16" x14ac:dyDescent="0.3">
      <c r="P114010" s="83"/>
    </row>
    <row r="114011" spans="16:16" x14ac:dyDescent="0.3">
      <c r="P114011" s="83"/>
    </row>
    <row r="114012" spans="16:16" x14ac:dyDescent="0.3">
      <c r="P114012" s="83"/>
    </row>
    <row r="114013" spans="16:16" x14ac:dyDescent="0.3">
      <c r="P114013" s="83"/>
    </row>
    <row r="114014" spans="16:16" x14ac:dyDescent="0.3">
      <c r="P114014" s="83"/>
    </row>
    <row r="114015" spans="16:16" x14ac:dyDescent="0.3">
      <c r="P114015" s="83"/>
    </row>
    <row r="114016" spans="16:16" x14ac:dyDescent="0.3">
      <c r="P114016" s="83"/>
    </row>
    <row r="114017" spans="16:16" x14ac:dyDescent="0.3">
      <c r="P114017" s="83"/>
    </row>
    <row r="114018" spans="16:16" x14ac:dyDescent="0.3">
      <c r="P114018" s="83"/>
    </row>
    <row r="114019" spans="16:16" x14ac:dyDescent="0.3">
      <c r="P114019" s="83"/>
    </row>
    <row r="114020" spans="16:16" x14ac:dyDescent="0.3">
      <c r="P114020" s="83"/>
    </row>
    <row r="114021" spans="16:16" x14ac:dyDescent="0.3">
      <c r="P114021" s="83"/>
    </row>
    <row r="114022" spans="16:16" x14ac:dyDescent="0.3">
      <c r="P114022" s="83"/>
    </row>
    <row r="114023" spans="16:16" x14ac:dyDescent="0.3">
      <c r="P114023" s="83"/>
    </row>
    <row r="114024" spans="16:16" x14ac:dyDescent="0.3">
      <c r="P114024" s="83"/>
    </row>
    <row r="114025" spans="16:16" x14ac:dyDescent="0.3">
      <c r="P114025" s="83"/>
    </row>
    <row r="114026" spans="16:16" x14ac:dyDescent="0.3">
      <c r="P114026" s="83"/>
    </row>
    <row r="114027" spans="16:16" x14ac:dyDescent="0.3">
      <c r="P114027" s="83"/>
    </row>
    <row r="114028" spans="16:16" x14ac:dyDescent="0.3">
      <c r="P114028" s="83"/>
    </row>
    <row r="114029" spans="16:16" x14ac:dyDescent="0.3">
      <c r="P114029" s="83"/>
    </row>
    <row r="114030" spans="16:16" x14ac:dyDescent="0.3">
      <c r="P114030" s="83"/>
    </row>
    <row r="114031" spans="16:16" x14ac:dyDescent="0.3">
      <c r="P114031" s="83"/>
    </row>
    <row r="114032" spans="16:16" x14ac:dyDescent="0.3">
      <c r="P114032" s="83"/>
    </row>
    <row r="114033" spans="16:16" x14ac:dyDescent="0.3">
      <c r="P114033" s="83"/>
    </row>
    <row r="114034" spans="16:16" x14ac:dyDescent="0.3">
      <c r="P114034" s="83"/>
    </row>
    <row r="114035" spans="16:16" x14ac:dyDescent="0.3">
      <c r="P114035" s="83"/>
    </row>
    <row r="114036" spans="16:16" x14ac:dyDescent="0.3">
      <c r="P114036" s="83"/>
    </row>
    <row r="114037" spans="16:16" x14ac:dyDescent="0.3">
      <c r="P114037" s="83"/>
    </row>
    <row r="114038" spans="16:16" x14ac:dyDescent="0.3">
      <c r="P114038" s="83"/>
    </row>
    <row r="114039" spans="16:16" x14ac:dyDescent="0.3">
      <c r="P114039" s="83"/>
    </row>
    <row r="114040" spans="16:16" x14ac:dyDescent="0.3">
      <c r="P114040" s="83"/>
    </row>
    <row r="114041" spans="16:16" x14ac:dyDescent="0.3">
      <c r="P114041" s="83"/>
    </row>
    <row r="114042" spans="16:16" x14ac:dyDescent="0.3">
      <c r="P114042" s="83"/>
    </row>
    <row r="114043" spans="16:16" x14ac:dyDescent="0.3">
      <c r="P114043" s="83"/>
    </row>
    <row r="114044" spans="16:16" x14ac:dyDescent="0.3">
      <c r="P114044" s="83"/>
    </row>
    <row r="114045" spans="16:16" x14ac:dyDescent="0.3">
      <c r="P114045" s="83"/>
    </row>
    <row r="114046" spans="16:16" x14ac:dyDescent="0.3">
      <c r="P114046" s="83"/>
    </row>
    <row r="114047" spans="16:16" x14ac:dyDescent="0.3">
      <c r="P114047" s="83"/>
    </row>
    <row r="114048" spans="16:16" x14ac:dyDescent="0.3">
      <c r="P114048" s="83"/>
    </row>
    <row r="114049" spans="16:16" x14ac:dyDescent="0.3">
      <c r="P114049" s="83"/>
    </row>
    <row r="114050" spans="16:16" x14ac:dyDescent="0.3">
      <c r="P114050" s="83"/>
    </row>
    <row r="114051" spans="16:16" x14ac:dyDescent="0.3">
      <c r="P114051" s="83"/>
    </row>
    <row r="114052" spans="16:16" x14ac:dyDescent="0.3">
      <c r="P114052" s="83"/>
    </row>
    <row r="114053" spans="16:16" x14ac:dyDescent="0.3">
      <c r="P114053" s="83"/>
    </row>
    <row r="114054" spans="16:16" x14ac:dyDescent="0.3">
      <c r="P114054" s="83"/>
    </row>
    <row r="114055" spans="16:16" x14ac:dyDescent="0.3">
      <c r="P114055" s="83"/>
    </row>
    <row r="114056" spans="16:16" x14ac:dyDescent="0.3">
      <c r="P114056" s="83"/>
    </row>
    <row r="114057" spans="16:16" x14ac:dyDescent="0.3">
      <c r="P114057" s="83"/>
    </row>
    <row r="114058" spans="16:16" x14ac:dyDescent="0.3">
      <c r="P114058" s="83"/>
    </row>
    <row r="114059" spans="16:16" x14ac:dyDescent="0.3">
      <c r="P114059" s="83"/>
    </row>
    <row r="114060" spans="16:16" x14ac:dyDescent="0.3">
      <c r="P114060" s="83"/>
    </row>
    <row r="114061" spans="16:16" x14ac:dyDescent="0.3">
      <c r="P114061" s="83"/>
    </row>
    <row r="114062" spans="16:16" x14ac:dyDescent="0.3">
      <c r="P114062" s="83"/>
    </row>
    <row r="114063" spans="16:16" x14ac:dyDescent="0.3">
      <c r="P114063" s="83"/>
    </row>
    <row r="114064" spans="16:16" x14ac:dyDescent="0.3">
      <c r="P114064" s="83"/>
    </row>
    <row r="114065" spans="16:16" x14ac:dyDescent="0.3">
      <c r="P114065" s="83"/>
    </row>
    <row r="114066" spans="16:16" x14ac:dyDescent="0.3">
      <c r="P114066" s="83"/>
    </row>
    <row r="114067" spans="16:16" x14ac:dyDescent="0.3">
      <c r="P114067" s="83"/>
    </row>
    <row r="114068" spans="16:16" x14ac:dyDescent="0.3">
      <c r="P114068" s="83"/>
    </row>
    <row r="114069" spans="16:16" x14ac:dyDescent="0.3">
      <c r="P114069" s="83"/>
    </row>
    <row r="114070" spans="16:16" x14ac:dyDescent="0.3">
      <c r="P114070" s="83"/>
    </row>
    <row r="114071" spans="16:16" x14ac:dyDescent="0.3">
      <c r="P114071" s="83"/>
    </row>
    <row r="114072" spans="16:16" x14ac:dyDescent="0.3">
      <c r="P114072" s="83"/>
    </row>
    <row r="114073" spans="16:16" x14ac:dyDescent="0.3">
      <c r="P114073" s="83"/>
    </row>
    <row r="114074" spans="16:16" x14ac:dyDescent="0.3">
      <c r="P114074" s="83"/>
    </row>
    <row r="114075" spans="16:16" x14ac:dyDescent="0.3">
      <c r="P114075" s="83"/>
    </row>
    <row r="114076" spans="16:16" x14ac:dyDescent="0.3">
      <c r="P114076" s="83"/>
    </row>
    <row r="114077" spans="16:16" x14ac:dyDescent="0.3">
      <c r="P114077" s="83"/>
    </row>
    <row r="114078" spans="16:16" x14ac:dyDescent="0.3">
      <c r="P114078" s="83"/>
    </row>
    <row r="114079" spans="16:16" x14ac:dyDescent="0.3">
      <c r="P114079" s="83"/>
    </row>
    <row r="114080" spans="16:16" x14ac:dyDescent="0.3">
      <c r="P114080" s="83"/>
    </row>
    <row r="114081" spans="16:16" x14ac:dyDescent="0.3">
      <c r="P114081" s="83"/>
    </row>
    <row r="114082" spans="16:16" x14ac:dyDescent="0.3">
      <c r="P114082" s="83"/>
    </row>
    <row r="114083" spans="16:16" x14ac:dyDescent="0.3">
      <c r="P114083" s="83"/>
    </row>
    <row r="114084" spans="16:16" x14ac:dyDescent="0.3">
      <c r="P114084" s="83"/>
    </row>
    <row r="114085" spans="16:16" x14ac:dyDescent="0.3">
      <c r="P114085" s="83"/>
    </row>
    <row r="114086" spans="16:16" x14ac:dyDescent="0.3">
      <c r="P114086" s="83"/>
    </row>
    <row r="114087" spans="16:16" x14ac:dyDescent="0.3">
      <c r="P114087" s="83"/>
    </row>
    <row r="114088" spans="16:16" x14ac:dyDescent="0.3">
      <c r="P114088" s="83"/>
    </row>
    <row r="114089" spans="16:16" x14ac:dyDescent="0.3">
      <c r="P114089" s="83"/>
    </row>
    <row r="114090" spans="16:16" x14ac:dyDescent="0.3">
      <c r="P114090" s="83"/>
    </row>
    <row r="114091" spans="16:16" x14ac:dyDescent="0.3">
      <c r="P114091" s="83"/>
    </row>
    <row r="114092" spans="16:16" x14ac:dyDescent="0.3">
      <c r="P114092" s="83"/>
    </row>
    <row r="114093" spans="16:16" x14ac:dyDescent="0.3">
      <c r="P114093" s="83"/>
    </row>
    <row r="114094" spans="16:16" x14ac:dyDescent="0.3">
      <c r="P114094" s="83"/>
    </row>
    <row r="114095" spans="16:16" x14ac:dyDescent="0.3">
      <c r="P114095" s="83"/>
    </row>
    <row r="114096" spans="16:16" x14ac:dyDescent="0.3">
      <c r="P114096" s="83"/>
    </row>
    <row r="114097" spans="16:16" x14ac:dyDescent="0.3">
      <c r="P114097" s="83"/>
    </row>
    <row r="114098" spans="16:16" x14ac:dyDescent="0.3">
      <c r="P114098" s="83"/>
    </row>
    <row r="114099" spans="16:16" x14ac:dyDescent="0.3">
      <c r="P114099" s="83"/>
    </row>
    <row r="114100" spans="16:16" x14ac:dyDescent="0.3">
      <c r="P114100" s="83"/>
    </row>
    <row r="114101" spans="16:16" x14ac:dyDescent="0.3">
      <c r="P114101" s="83"/>
    </row>
    <row r="114102" spans="16:16" x14ac:dyDescent="0.3">
      <c r="P114102" s="83"/>
    </row>
    <row r="114103" spans="16:16" x14ac:dyDescent="0.3">
      <c r="P114103" s="83"/>
    </row>
    <row r="114104" spans="16:16" x14ac:dyDescent="0.3">
      <c r="P114104" s="83"/>
    </row>
    <row r="114105" spans="16:16" x14ac:dyDescent="0.3">
      <c r="P114105" s="83"/>
    </row>
    <row r="114106" spans="16:16" x14ac:dyDescent="0.3">
      <c r="P114106" s="83"/>
    </row>
    <row r="114107" spans="16:16" x14ac:dyDescent="0.3">
      <c r="P114107" s="83"/>
    </row>
    <row r="114108" spans="16:16" x14ac:dyDescent="0.3">
      <c r="P114108" s="83"/>
    </row>
    <row r="114109" spans="16:16" x14ac:dyDescent="0.3">
      <c r="P114109" s="83"/>
    </row>
    <row r="114110" spans="16:16" x14ac:dyDescent="0.3">
      <c r="P114110" s="83"/>
    </row>
    <row r="114111" spans="16:16" x14ac:dyDescent="0.3">
      <c r="P114111" s="83"/>
    </row>
    <row r="114112" spans="16:16" x14ac:dyDescent="0.3">
      <c r="P114112" s="83"/>
    </row>
    <row r="114113" spans="16:16" x14ac:dyDescent="0.3">
      <c r="P114113" s="83"/>
    </row>
    <row r="114114" spans="16:16" x14ac:dyDescent="0.3">
      <c r="P114114" s="83"/>
    </row>
    <row r="114115" spans="16:16" x14ac:dyDescent="0.3">
      <c r="P114115" s="83"/>
    </row>
    <row r="114116" spans="16:16" x14ac:dyDescent="0.3">
      <c r="P114116" s="83"/>
    </row>
    <row r="114117" spans="16:16" x14ac:dyDescent="0.3">
      <c r="P114117" s="83"/>
    </row>
    <row r="114118" spans="16:16" x14ac:dyDescent="0.3">
      <c r="P114118" s="83"/>
    </row>
    <row r="114119" spans="16:16" x14ac:dyDescent="0.3">
      <c r="P114119" s="83"/>
    </row>
    <row r="114120" spans="16:16" x14ac:dyDescent="0.3">
      <c r="P114120" s="83"/>
    </row>
    <row r="114121" spans="16:16" x14ac:dyDescent="0.3">
      <c r="P114121" s="83"/>
    </row>
    <row r="114122" spans="16:16" x14ac:dyDescent="0.3">
      <c r="P114122" s="83"/>
    </row>
    <row r="114123" spans="16:16" x14ac:dyDescent="0.3">
      <c r="P114123" s="83"/>
    </row>
    <row r="114124" spans="16:16" x14ac:dyDescent="0.3">
      <c r="P114124" s="83"/>
    </row>
    <row r="114125" spans="16:16" x14ac:dyDescent="0.3">
      <c r="P114125" s="83"/>
    </row>
    <row r="114126" spans="16:16" x14ac:dyDescent="0.3">
      <c r="P114126" s="83"/>
    </row>
    <row r="114127" spans="16:16" x14ac:dyDescent="0.3">
      <c r="P114127" s="83"/>
    </row>
    <row r="114128" spans="16:16" x14ac:dyDescent="0.3">
      <c r="P114128" s="83"/>
    </row>
    <row r="114129" spans="16:16" x14ac:dyDescent="0.3">
      <c r="P114129" s="83"/>
    </row>
    <row r="114130" spans="16:16" x14ac:dyDescent="0.3">
      <c r="P114130" s="83"/>
    </row>
    <row r="114131" spans="16:16" x14ac:dyDescent="0.3">
      <c r="P114131" s="83"/>
    </row>
    <row r="114132" spans="16:16" x14ac:dyDescent="0.3">
      <c r="P114132" s="83"/>
    </row>
    <row r="114133" spans="16:16" x14ac:dyDescent="0.3">
      <c r="P114133" s="83"/>
    </row>
    <row r="114134" spans="16:16" x14ac:dyDescent="0.3">
      <c r="P114134" s="83"/>
    </row>
    <row r="114135" spans="16:16" x14ac:dyDescent="0.3">
      <c r="P114135" s="83"/>
    </row>
    <row r="114136" spans="16:16" x14ac:dyDescent="0.3">
      <c r="P114136" s="83"/>
    </row>
    <row r="114137" spans="16:16" x14ac:dyDescent="0.3">
      <c r="P114137" s="83"/>
    </row>
    <row r="114138" spans="16:16" x14ac:dyDescent="0.3">
      <c r="P114138" s="83"/>
    </row>
    <row r="114139" spans="16:16" x14ac:dyDescent="0.3">
      <c r="P114139" s="83"/>
    </row>
    <row r="114140" spans="16:16" x14ac:dyDescent="0.3">
      <c r="P114140" s="83"/>
    </row>
    <row r="114141" spans="16:16" x14ac:dyDescent="0.3">
      <c r="P114141" s="83"/>
    </row>
    <row r="114142" spans="16:16" x14ac:dyDescent="0.3">
      <c r="P114142" s="83"/>
    </row>
    <row r="114143" spans="16:16" x14ac:dyDescent="0.3">
      <c r="P114143" s="83"/>
    </row>
    <row r="114144" spans="16:16" x14ac:dyDescent="0.3">
      <c r="P114144" s="83"/>
    </row>
    <row r="114145" spans="16:16" x14ac:dyDescent="0.3">
      <c r="P114145" s="83"/>
    </row>
    <row r="114146" spans="16:16" x14ac:dyDescent="0.3">
      <c r="P114146" s="83"/>
    </row>
    <row r="114147" spans="16:16" x14ac:dyDescent="0.3">
      <c r="P114147" s="83"/>
    </row>
    <row r="114148" spans="16:16" x14ac:dyDescent="0.3">
      <c r="P114148" s="83"/>
    </row>
    <row r="114149" spans="16:16" x14ac:dyDescent="0.3">
      <c r="P114149" s="83"/>
    </row>
    <row r="114150" spans="16:16" x14ac:dyDescent="0.3">
      <c r="P114150" s="83"/>
    </row>
    <row r="114151" spans="16:16" x14ac:dyDescent="0.3">
      <c r="P114151" s="83"/>
    </row>
    <row r="114152" spans="16:16" x14ac:dyDescent="0.3">
      <c r="P114152" s="83"/>
    </row>
    <row r="114153" spans="16:16" x14ac:dyDescent="0.3">
      <c r="P114153" s="83"/>
    </row>
    <row r="114154" spans="16:16" x14ac:dyDescent="0.3">
      <c r="P114154" s="83"/>
    </row>
    <row r="114155" spans="16:16" x14ac:dyDescent="0.3">
      <c r="P114155" s="83"/>
    </row>
    <row r="114156" spans="16:16" x14ac:dyDescent="0.3">
      <c r="P114156" s="83"/>
    </row>
    <row r="114157" spans="16:16" x14ac:dyDescent="0.3">
      <c r="P114157" s="83"/>
    </row>
    <row r="114158" spans="16:16" x14ac:dyDescent="0.3">
      <c r="P114158" s="83"/>
    </row>
    <row r="114159" spans="16:16" x14ac:dyDescent="0.3">
      <c r="P114159" s="83"/>
    </row>
    <row r="114160" spans="16:16" x14ac:dyDescent="0.3">
      <c r="P114160" s="83"/>
    </row>
    <row r="114161" spans="16:16" x14ac:dyDescent="0.3">
      <c r="P114161" s="83"/>
    </row>
    <row r="114162" spans="16:16" x14ac:dyDescent="0.3">
      <c r="P114162" s="83"/>
    </row>
    <row r="114163" spans="16:16" x14ac:dyDescent="0.3">
      <c r="P114163" s="83"/>
    </row>
    <row r="114164" spans="16:16" x14ac:dyDescent="0.3">
      <c r="P114164" s="83"/>
    </row>
    <row r="114165" spans="16:16" x14ac:dyDescent="0.3">
      <c r="P114165" s="83"/>
    </row>
    <row r="114166" spans="16:16" x14ac:dyDescent="0.3">
      <c r="P114166" s="83"/>
    </row>
    <row r="114167" spans="16:16" x14ac:dyDescent="0.3">
      <c r="P114167" s="83"/>
    </row>
    <row r="114168" spans="16:16" x14ac:dyDescent="0.3">
      <c r="P114168" s="83"/>
    </row>
    <row r="114169" spans="16:16" x14ac:dyDescent="0.3">
      <c r="P114169" s="83"/>
    </row>
    <row r="114170" spans="16:16" x14ac:dyDescent="0.3">
      <c r="P114170" s="83"/>
    </row>
    <row r="114171" spans="16:16" x14ac:dyDescent="0.3">
      <c r="P114171" s="83"/>
    </row>
    <row r="114172" spans="16:16" x14ac:dyDescent="0.3">
      <c r="P114172" s="83"/>
    </row>
    <row r="114173" spans="16:16" x14ac:dyDescent="0.3">
      <c r="P114173" s="83"/>
    </row>
    <row r="114174" spans="16:16" x14ac:dyDescent="0.3">
      <c r="P114174" s="83"/>
    </row>
    <row r="114175" spans="16:16" x14ac:dyDescent="0.3">
      <c r="P114175" s="83"/>
    </row>
    <row r="114176" spans="16:16" x14ac:dyDescent="0.3">
      <c r="P114176" s="83"/>
    </row>
    <row r="114177" spans="16:16" x14ac:dyDescent="0.3">
      <c r="P114177" s="83"/>
    </row>
    <row r="114178" spans="16:16" x14ac:dyDescent="0.3">
      <c r="P114178" s="83"/>
    </row>
    <row r="114179" spans="16:16" x14ac:dyDescent="0.3">
      <c r="P114179" s="83"/>
    </row>
    <row r="114180" spans="16:16" x14ac:dyDescent="0.3">
      <c r="P114180" s="83"/>
    </row>
    <row r="114181" spans="16:16" x14ac:dyDescent="0.3">
      <c r="P114181" s="83"/>
    </row>
    <row r="114182" spans="16:16" x14ac:dyDescent="0.3">
      <c r="P114182" s="83"/>
    </row>
    <row r="114183" spans="16:16" x14ac:dyDescent="0.3">
      <c r="P114183" s="83"/>
    </row>
    <row r="114184" spans="16:16" x14ac:dyDescent="0.3">
      <c r="P114184" s="83"/>
    </row>
    <row r="114185" spans="16:16" x14ac:dyDescent="0.3">
      <c r="P114185" s="83"/>
    </row>
    <row r="114186" spans="16:16" x14ac:dyDescent="0.3">
      <c r="P114186" s="83"/>
    </row>
    <row r="114187" spans="16:16" x14ac:dyDescent="0.3">
      <c r="P114187" s="83"/>
    </row>
    <row r="114188" spans="16:16" x14ac:dyDescent="0.3">
      <c r="P114188" s="83"/>
    </row>
    <row r="114189" spans="16:16" x14ac:dyDescent="0.3">
      <c r="P114189" s="83"/>
    </row>
    <row r="114190" spans="16:16" x14ac:dyDescent="0.3">
      <c r="P114190" s="83"/>
    </row>
    <row r="114191" spans="16:16" x14ac:dyDescent="0.3">
      <c r="P114191" s="83"/>
    </row>
    <row r="114192" spans="16:16" x14ac:dyDescent="0.3">
      <c r="P114192" s="83"/>
    </row>
    <row r="114193" spans="16:16" x14ac:dyDescent="0.3">
      <c r="P114193" s="83"/>
    </row>
    <row r="114194" spans="16:16" x14ac:dyDescent="0.3">
      <c r="P114194" s="83"/>
    </row>
    <row r="114195" spans="16:16" x14ac:dyDescent="0.3">
      <c r="P114195" s="83"/>
    </row>
    <row r="114196" spans="16:16" x14ac:dyDescent="0.3">
      <c r="P114196" s="83"/>
    </row>
    <row r="114197" spans="16:16" x14ac:dyDescent="0.3">
      <c r="P114197" s="83"/>
    </row>
    <row r="114198" spans="16:16" x14ac:dyDescent="0.3">
      <c r="P114198" s="83"/>
    </row>
    <row r="114199" spans="16:16" x14ac:dyDescent="0.3">
      <c r="P114199" s="83"/>
    </row>
    <row r="114200" spans="16:16" x14ac:dyDescent="0.3">
      <c r="P114200" s="83"/>
    </row>
    <row r="114201" spans="16:16" x14ac:dyDescent="0.3">
      <c r="P114201" s="83"/>
    </row>
    <row r="114202" spans="16:16" x14ac:dyDescent="0.3">
      <c r="P114202" s="83"/>
    </row>
    <row r="114203" spans="16:16" x14ac:dyDescent="0.3">
      <c r="P114203" s="83"/>
    </row>
    <row r="114204" spans="16:16" x14ac:dyDescent="0.3">
      <c r="P114204" s="83"/>
    </row>
    <row r="114205" spans="16:16" x14ac:dyDescent="0.3">
      <c r="P114205" s="83"/>
    </row>
    <row r="114206" spans="16:16" x14ac:dyDescent="0.3">
      <c r="P114206" s="83"/>
    </row>
    <row r="114207" spans="16:16" x14ac:dyDescent="0.3">
      <c r="P114207" s="83"/>
    </row>
    <row r="114208" spans="16:16" x14ac:dyDescent="0.3">
      <c r="P114208" s="83"/>
    </row>
    <row r="114209" spans="16:16" x14ac:dyDescent="0.3">
      <c r="P114209" s="83"/>
    </row>
    <row r="114210" spans="16:16" x14ac:dyDescent="0.3">
      <c r="P114210" s="83"/>
    </row>
    <row r="114211" spans="16:16" x14ac:dyDescent="0.3">
      <c r="P114211" s="83"/>
    </row>
    <row r="114212" spans="16:16" x14ac:dyDescent="0.3">
      <c r="P114212" s="83"/>
    </row>
    <row r="114213" spans="16:16" x14ac:dyDescent="0.3">
      <c r="P114213" s="83"/>
    </row>
    <row r="114214" spans="16:16" x14ac:dyDescent="0.3">
      <c r="P114214" s="83"/>
    </row>
    <row r="114215" spans="16:16" x14ac:dyDescent="0.3">
      <c r="P114215" s="83"/>
    </row>
    <row r="114216" spans="16:16" x14ac:dyDescent="0.3">
      <c r="P114216" s="83"/>
    </row>
    <row r="114217" spans="16:16" x14ac:dyDescent="0.3">
      <c r="P114217" s="83"/>
    </row>
    <row r="114218" spans="16:16" x14ac:dyDescent="0.3">
      <c r="P114218" s="83"/>
    </row>
    <row r="114219" spans="16:16" x14ac:dyDescent="0.3">
      <c r="P114219" s="83"/>
    </row>
    <row r="114220" spans="16:16" x14ac:dyDescent="0.3">
      <c r="P114220" s="83"/>
    </row>
    <row r="114221" spans="16:16" x14ac:dyDescent="0.3">
      <c r="P114221" s="83"/>
    </row>
    <row r="114222" spans="16:16" x14ac:dyDescent="0.3">
      <c r="P114222" s="83"/>
    </row>
    <row r="114223" spans="16:16" x14ac:dyDescent="0.3">
      <c r="P114223" s="83"/>
    </row>
    <row r="114224" spans="16:16" x14ac:dyDescent="0.3">
      <c r="P114224" s="83"/>
    </row>
    <row r="114225" spans="16:16" x14ac:dyDescent="0.3">
      <c r="P114225" s="83"/>
    </row>
    <row r="114226" spans="16:16" x14ac:dyDescent="0.3">
      <c r="P114226" s="83"/>
    </row>
    <row r="114227" spans="16:16" x14ac:dyDescent="0.3">
      <c r="P114227" s="83"/>
    </row>
    <row r="114228" spans="16:16" x14ac:dyDescent="0.3">
      <c r="P114228" s="83"/>
    </row>
    <row r="114229" spans="16:16" x14ac:dyDescent="0.3">
      <c r="P114229" s="83"/>
    </row>
    <row r="114230" spans="16:16" x14ac:dyDescent="0.3">
      <c r="P114230" s="83"/>
    </row>
    <row r="114231" spans="16:16" x14ac:dyDescent="0.3">
      <c r="P114231" s="83"/>
    </row>
    <row r="114232" spans="16:16" x14ac:dyDescent="0.3">
      <c r="P114232" s="83"/>
    </row>
    <row r="114233" spans="16:16" x14ac:dyDescent="0.3">
      <c r="P114233" s="83"/>
    </row>
    <row r="114234" spans="16:16" x14ac:dyDescent="0.3">
      <c r="P114234" s="83"/>
    </row>
    <row r="114235" spans="16:16" x14ac:dyDescent="0.3">
      <c r="P114235" s="83"/>
    </row>
    <row r="114236" spans="16:16" x14ac:dyDescent="0.3">
      <c r="P114236" s="83"/>
    </row>
    <row r="114237" spans="16:16" x14ac:dyDescent="0.3">
      <c r="P114237" s="83"/>
    </row>
    <row r="114238" spans="16:16" x14ac:dyDescent="0.3">
      <c r="P114238" s="83"/>
    </row>
    <row r="114239" spans="16:16" x14ac:dyDescent="0.3">
      <c r="P114239" s="83"/>
    </row>
    <row r="114240" spans="16:16" x14ac:dyDescent="0.3">
      <c r="P114240" s="83"/>
    </row>
    <row r="114241" spans="16:16" x14ac:dyDescent="0.3">
      <c r="P114241" s="83"/>
    </row>
    <row r="114242" spans="16:16" x14ac:dyDescent="0.3">
      <c r="P114242" s="83"/>
    </row>
    <row r="114243" spans="16:16" x14ac:dyDescent="0.3">
      <c r="P114243" s="83"/>
    </row>
    <row r="114244" spans="16:16" x14ac:dyDescent="0.3">
      <c r="P114244" s="83"/>
    </row>
    <row r="114245" spans="16:16" x14ac:dyDescent="0.3">
      <c r="P114245" s="83"/>
    </row>
    <row r="114246" spans="16:16" x14ac:dyDescent="0.3">
      <c r="P114246" s="83"/>
    </row>
    <row r="114247" spans="16:16" x14ac:dyDescent="0.3">
      <c r="P114247" s="83"/>
    </row>
    <row r="114248" spans="16:16" x14ac:dyDescent="0.3">
      <c r="P114248" s="83"/>
    </row>
    <row r="114249" spans="16:16" x14ac:dyDescent="0.3">
      <c r="P114249" s="83"/>
    </row>
    <row r="114250" spans="16:16" x14ac:dyDescent="0.3">
      <c r="P114250" s="83"/>
    </row>
    <row r="114251" spans="16:16" x14ac:dyDescent="0.3">
      <c r="P114251" s="83"/>
    </row>
    <row r="114252" spans="16:16" x14ac:dyDescent="0.3">
      <c r="P114252" s="83"/>
    </row>
    <row r="114253" spans="16:16" x14ac:dyDescent="0.3">
      <c r="P114253" s="83"/>
    </row>
    <row r="114254" spans="16:16" x14ac:dyDescent="0.3">
      <c r="P114254" s="83"/>
    </row>
    <row r="114255" spans="16:16" x14ac:dyDescent="0.3">
      <c r="P114255" s="83"/>
    </row>
    <row r="114256" spans="16:16" x14ac:dyDescent="0.3">
      <c r="P114256" s="83"/>
    </row>
    <row r="114257" spans="16:16" x14ac:dyDescent="0.3">
      <c r="P114257" s="83"/>
    </row>
    <row r="114258" spans="16:16" x14ac:dyDescent="0.3">
      <c r="P114258" s="83"/>
    </row>
    <row r="114259" spans="16:16" x14ac:dyDescent="0.3">
      <c r="P114259" s="83"/>
    </row>
    <row r="114260" spans="16:16" x14ac:dyDescent="0.3">
      <c r="P114260" s="83"/>
    </row>
    <row r="114261" spans="16:16" x14ac:dyDescent="0.3">
      <c r="P114261" s="83"/>
    </row>
    <row r="114262" spans="16:16" x14ac:dyDescent="0.3">
      <c r="P114262" s="83"/>
    </row>
    <row r="114263" spans="16:16" x14ac:dyDescent="0.3">
      <c r="P114263" s="83"/>
    </row>
    <row r="114264" spans="16:16" x14ac:dyDescent="0.3">
      <c r="P114264" s="83"/>
    </row>
    <row r="114265" spans="16:16" x14ac:dyDescent="0.3">
      <c r="P114265" s="83"/>
    </row>
    <row r="114266" spans="16:16" x14ac:dyDescent="0.3">
      <c r="P114266" s="83"/>
    </row>
    <row r="114267" spans="16:16" x14ac:dyDescent="0.3">
      <c r="P114267" s="83"/>
    </row>
    <row r="114268" spans="16:16" x14ac:dyDescent="0.3">
      <c r="P114268" s="83"/>
    </row>
    <row r="114269" spans="16:16" x14ac:dyDescent="0.3">
      <c r="P114269" s="83"/>
    </row>
    <row r="114270" spans="16:16" x14ac:dyDescent="0.3">
      <c r="P114270" s="83"/>
    </row>
    <row r="114271" spans="16:16" x14ac:dyDescent="0.3">
      <c r="P114271" s="83"/>
    </row>
    <row r="114272" spans="16:16" x14ac:dyDescent="0.3">
      <c r="P114272" s="83"/>
    </row>
    <row r="114273" spans="16:16" x14ac:dyDescent="0.3">
      <c r="P114273" s="83"/>
    </row>
    <row r="114274" spans="16:16" x14ac:dyDescent="0.3">
      <c r="P114274" s="83"/>
    </row>
    <row r="114275" spans="16:16" x14ac:dyDescent="0.3">
      <c r="P114275" s="83"/>
    </row>
    <row r="114276" spans="16:16" x14ac:dyDescent="0.3">
      <c r="P114276" s="83"/>
    </row>
    <row r="114277" spans="16:16" x14ac:dyDescent="0.3">
      <c r="P114277" s="83"/>
    </row>
    <row r="114278" spans="16:16" x14ac:dyDescent="0.3">
      <c r="P114278" s="83"/>
    </row>
    <row r="114279" spans="16:16" x14ac:dyDescent="0.3">
      <c r="P114279" s="83"/>
    </row>
    <row r="114280" spans="16:16" x14ac:dyDescent="0.3">
      <c r="P114280" s="83"/>
    </row>
    <row r="114281" spans="16:16" x14ac:dyDescent="0.3">
      <c r="P114281" s="83"/>
    </row>
    <row r="114282" spans="16:16" x14ac:dyDescent="0.3">
      <c r="P114282" s="83"/>
    </row>
    <row r="114283" spans="16:16" x14ac:dyDescent="0.3">
      <c r="P114283" s="83"/>
    </row>
    <row r="114284" spans="16:16" x14ac:dyDescent="0.3">
      <c r="P114284" s="83"/>
    </row>
    <row r="114285" spans="16:16" x14ac:dyDescent="0.3">
      <c r="P114285" s="83"/>
    </row>
    <row r="114286" spans="16:16" x14ac:dyDescent="0.3">
      <c r="P114286" s="83"/>
    </row>
    <row r="114287" spans="16:16" x14ac:dyDescent="0.3">
      <c r="P114287" s="83"/>
    </row>
    <row r="114288" spans="16:16" x14ac:dyDescent="0.3">
      <c r="P114288" s="83"/>
    </row>
    <row r="114289" spans="16:16" x14ac:dyDescent="0.3">
      <c r="P114289" s="83"/>
    </row>
    <row r="114290" spans="16:16" x14ac:dyDescent="0.3">
      <c r="P114290" s="83"/>
    </row>
    <row r="114291" spans="16:16" x14ac:dyDescent="0.3">
      <c r="P114291" s="83"/>
    </row>
    <row r="114292" spans="16:16" x14ac:dyDescent="0.3">
      <c r="P114292" s="83"/>
    </row>
    <row r="114293" spans="16:16" x14ac:dyDescent="0.3">
      <c r="P114293" s="83"/>
    </row>
    <row r="114294" spans="16:16" x14ac:dyDescent="0.3">
      <c r="P114294" s="83"/>
    </row>
    <row r="114295" spans="16:16" x14ac:dyDescent="0.3">
      <c r="P114295" s="83"/>
    </row>
    <row r="114296" spans="16:16" x14ac:dyDescent="0.3">
      <c r="P114296" s="83"/>
    </row>
    <row r="114297" spans="16:16" x14ac:dyDescent="0.3">
      <c r="P114297" s="83"/>
    </row>
    <row r="114298" spans="16:16" x14ac:dyDescent="0.3">
      <c r="P114298" s="83"/>
    </row>
    <row r="114299" spans="16:16" x14ac:dyDescent="0.3">
      <c r="P114299" s="83"/>
    </row>
    <row r="114300" spans="16:16" x14ac:dyDescent="0.3">
      <c r="P114300" s="83"/>
    </row>
    <row r="114301" spans="16:16" x14ac:dyDescent="0.3">
      <c r="P114301" s="83"/>
    </row>
    <row r="114302" spans="16:16" x14ac:dyDescent="0.3">
      <c r="P114302" s="83"/>
    </row>
    <row r="114303" spans="16:16" x14ac:dyDescent="0.3">
      <c r="P114303" s="83"/>
    </row>
    <row r="114304" spans="16:16" x14ac:dyDescent="0.3">
      <c r="P114304" s="83"/>
    </row>
    <row r="114305" spans="16:16" x14ac:dyDescent="0.3">
      <c r="P114305" s="83"/>
    </row>
    <row r="114306" spans="16:16" x14ac:dyDescent="0.3">
      <c r="P114306" s="83"/>
    </row>
    <row r="114307" spans="16:16" x14ac:dyDescent="0.3">
      <c r="P114307" s="83"/>
    </row>
    <row r="114308" spans="16:16" x14ac:dyDescent="0.3">
      <c r="P114308" s="83"/>
    </row>
    <row r="114309" spans="16:16" x14ac:dyDescent="0.3">
      <c r="P114309" s="83"/>
    </row>
    <row r="114310" spans="16:16" x14ac:dyDescent="0.3">
      <c r="P114310" s="83"/>
    </row>
    <row r="114311" spans="16:16" x14ac:dyDescent="0.3">
      <c r="P114311" s="83"/>
    </row>
    <row r="114312" spans="16:16" x14ac:dyDescent="0.3">
      <c r="P114312" s="83"/>
    </row>
    <row r="114313" spans="16:16" x14ac:dyDescent="0.3">
      <c r="P114313" s="83"/>
    </row>
    <row r="114314" spans="16:16" x14ac:dyDescent="0.3">
      <c r="P114314" s="83"/>
    </row>
    <row r="114315" spans="16:16" x14ac:dyDescent="0.3">
      <c r="P114315" s="83"/>
    </row>
    <row r="114316" spans="16:16" x14ac:dyDescent="0.3">
      <c r="P114316" s="83"/>
    </row>
    <row r="114317" spans="16:16" x14ac:dyDescent="0.3">
      <c r="P114317" s="83"/>
    </row>
    <row r="114318" spans="16:16" x14ac:dyDescent="0.3">
      <c r="P114318" s="83"/>
    </row>
    <row r="114319" spans="16:16" x14ac:dyDescent="0.3">
      <c r="P114319" s="83"/>
    </row>
    <row r="114320" spans="16:16" x14ac:dyDescent="0.3">
      <c r="P114320" s="83"/>
    </row>
    <row r="114321" spans="16:16" x14ac:dyDescent="0.3">
      <c r="P114321" s="83"/>
    </row>
    <row r="114322" spans="16:16" x14ac:dyDescent="0.3">
      <c r="P114322" s="83"/>
    </row>
    <row r="114323" spans="16:16" x14ac:dyDescent="0.3">
      <c r="P114323" s="83"/>
    </row>
    <row r="114324" spans="16:16" x14ac:dyDescent="0.3">
      <c r="P114324" s="83"/>
    </row>
    <row r="114325" spans="16:16" x14ac:dyDescent="0.3">
      <c r="P114325" s="83"/>
    </row>
    <row r="114326" spans="16:16" x14ac:dyDescent="0.3">
      <c r="P114326" s="83"/>
    </row>
    <row r="114327" spans="16:16" x14ac:dyDescent="0.3">
      <c r="P114327" s="83"/>
    </row>
    <row r="114328" spans="16:16" x14ac:dyDescent="0.3">
      <c r="P114328" s="83"/>
    </row>
    <row r="114329" spans="16:16" x14ac:dyDescent="0.3">
      <c r="P114329" s="83"/>
    </row>
    <row r="114330" spans="16:16" x14ac:dyDescent="0.3">
      <c r="P114330" s="83"/>
    </row>
    <row r="114331" spans="16:16" x14ac:dyDescent="0.3">
      <c r="P114331" s="83"/>
    </row>
    <row r="114332" spans="16:16" x14ac:dyDescent="0.3">
      <c r="P114332" s="83"/>
    </row>
    <row r="114333" spans="16:16" x14ac:dyDescent="0.3">
      <c r="P114333" s="83"/>
    </row>
    <row r="114334" spans="16:16" x14ac:dyDescent="0.3">
      <c r="P114334" s="83"/>
    </row>
    <row r="114335" spans="16:16" x14ac:dyDescent="0.3">
      <c r="P114335" s="83"/>
    </row>
    <row r="114336" spans="16:16" x14ac:dyDescent="0.3">
      <c r="P114336" s="83"/>
    </row>
    <row r="114337" spans="16:16" x14ac:dyDescent="0.3">
      <c r="P114337" s="83"/>
    </row>
    <row r="114338" spans="16:16" x14ac:dyDescent="0.3">
      <c r="P114338" s="83"/>
    </row>
    <row r="114339" spans="16:16" x14ac:dyDescent="0.3">
      <c r="P114339" s="83"/>
    </row>
    <row r="114340" spans="16:16" x14ac:dyDescent="0.3">
      <c r="P114340" s="83"/>
    </row>
    <row r="114341" spans="16:16" x14ac:dyDescent="0.3">
      <c r="P114341" s="83"/>
    </row>
    <row r="114342" spans="16:16" x14ac:dyDescent="0.3">
      <c r="P114342" s="83"/>
    </row>
    <row r="114343" spans="16:16" x14ac:dyDescent="0.3">
      <c r="P114343" s="83"/>
    </row>
    <row r="114344" spans="16:16" x14ac:dyDescent="0.3">
      <c r="P114344" s="83"/>
    </row>
    <row r="114345" spans="16:16" x14ac:dyDescent="0.3">
      <c r="P114345" s="83"/>
    </row>
    <row r="114346" spans="16:16" x14ac:dyDescent="0.3">
      <c r="P114346" s="83"/>
    </row>
    <row r="114347" spans="16:16" x14ac:dyDescent="0.3">
      <c r="P114347" s="83"/>
    </row>
    <row r="114348" spans="16:16" x14ac:dyDescent="0.3">
      <c r="P114348" s="83"/>
    </row>
    <row r="114349" spans="16:16" x14ac:dyDescent="0.3">
      <c r="P114349" s="83"/>
    </row>
    <row r="114350" spans="16:16" x14ac:dyDescent="0.3">
      <c r="P114350" s="83"/>
    </row>
    <row r="114351" spans="16:16" x14ac:dyDescent="0.3">
      <c r="P114351" s="83"/>
    </row>
    <row r="114352" spans="16:16" x14ac:dyDescent="0.3">
      <c r="P114352" s="83"/>
    </row>
    <row r="114353" spans="16:16" x14ac:dyDescent="0.3">
      <c r="P114353" s="83"/>
    </row>
    <row r="114354" spans="16:16" x14ac:dyDescent="0.3">
      <c r="P114354" s="83"/>
    </row>
    <row r="114355" spans="16:16" x14ac:dyDescent="0.3">
      <c r="P114355" s="83"/>
    </row>
    <row r="114356" spans="16:16" x14ac:dyDescent="0.3">
      <c r="P114356" s="83"/>
    </row>
    <row r="114357" spans="16:16" x14ac:dyDescent="0.3">
      <c r="P114357" s="83"/>
    </row>
    <row r="114358" spans="16:16" x14ac:dyDescent="0.3">
      <c r="P114358" s="83"/>
    </row>
    <row r="114359" spans="16:16" x14ac:dyDescent="0.3">
      <c r="P114359" s="83"/>
    </row>
    <row r="114360" spans="16:16" x14ac:dyDescent="0.3">
      <c r="P114360" s="83"/>
    </row>
    <row r="114361" spans="16:16" x14ac:dyDescent="0.3">
      <c r="P114361" s="83"/>
    </row>
    <row r="114362" spans="16:16" x14ac:dyDescent="0.3">
      <c r="P114362" s="83"/>
    </row>
    <row r="114363" spans="16:16" x14ac:dyDescent="0.3">
      <c r="P114363" s="83"/>
    </row>
    <row r="114364" spans="16:16" x14ac:dyDescent="0.3">
      <c r="P114364" s="83"/>
    </row>
    <row r="114365" spans="16:16" x14ac:dyDescent="0.3">
      <c r="P114365" s="83"/>
    </row>
    <row r="114366" spans="16:16" x14ac:dyDescent="0.3">
      <c r="P114366" s="83"/>
    </row>
    <row r="114367" spans="16:16" x14ac:dyDescent="0.3">
      <c r="P114367" s="83"/>
    </row>
    <row r="114368" spans="16:16" x14ac:dyDescent="0.3">
      <c r="P114368" s="83"/>
    </row>
    <row r="114369" spans="16:16" x14ac:dyDescent="0.3">
      <c r="P114369" s="83"/>
    </row>
    <row r="114370" spans="16:16" x14ac:dyDescent="0.3">
      <c r="P114370" s="83"/>
    </row>
    <row r="114371" spans="16:16" x14ac:dyDescent="0.3">
      <c r="P114371" s="83"/>
    </row>
    <row r="114372" spans="16:16" x14ac:dyDescent="0.3">
      <c r="P114372" s="83"/>
    </row>
    <row r="114373" spans="16:16" x14ac:dyDescent="0.3">
      <c r="P114373" s="83"/>
    </row>
    <row r="114374" spans="16:16" x14ac:dyDescent="0.3">
      <c r="P114374" s="83"/>
    </row>
    <row r="114375" spans="16:16" x14ac:dyDescent="0.3">
      <c r="P114375" s="83"/>
    </row>
    <row r="114376" spans="16:16" x14ac:dyDescent="0.3">
      <c r="P114376" s="83"/>
    </row>
    <row r="114377" spans="16:16" x14ac:dyDescent="0.3">
      <c r="P114377" s="83"/>
    </row>
    <row r="114378" spans="16:16" x14ac:dyDescent="0.3">
      <c r="P114378" s="83"/>
    </row>
    <row r="114379" spans="16:16" x14ac:dyDescent="0.3">
      <c r="P114379" s="83"/>
    </row>
    <row r="114380" spans="16:16" x14ac:dyDescent="0.3">
      <c r="P114380" s="83"/>
    </row>
    <row r="114381" spans="16:16" x14ac:dyDescent="0.3">
      <c r="P114381" s="83"/>
    </row>
    <row r="114382" spans="16:16" x14ac:dyDescent="0.3">
      <c r="P114382" s="83"/>
    </row>
    <row r="114383" spans="16:16" x14ac:dyDescent="0.3">
      <c r="P114383" s="83"/>
    </row>
    <row r="114384" spans="16:16" x14ac:dyDescent="0.3">
      <c r="P114384" s="83"/>
    </row>
    <row r="114385" spans="16:16" x14ac:dyDescent="0.3">
      <c r="P114385" s="83"/>
    </row>
    <row r="114386" spans="16:16" x14ac:dyDescent="0.3">
      <c r="P114386" s="83"/>
    </row>
    <row r="114387" spans="16:16" x14ac:dyDescent="0.3">
      <c r="P114387" s="83"/>
    </row>
    <row r="114388" spans="16:16" x14ac:dyDescent="0.3">
      <c r="P114388" s="83"/>
    </row>
    <row r="114389" spans="16:16" x14ac:dyDescent="0.3">
      <c r="P114389" s="83"/>
    </row>
    <row r="114390" spans="16:16" x14ac:dyDescent="0.3">
      <c r="P114390" s="83"/>
    </row>
    <row r="114391" spans="16:16" x14ac:dyDescent="0.3">
      <c r="P114391" s="83"/>
    </row>
    <row r="114392" spans="16:16" x14ac:dyDescent="0.3">
      <c r="P114392" s="83"/>
    </row>
    <row r="114393" spans="16:16" x14ac:dyDescent="0.3">
      <c r="P114393" s="83"/>
    </row>
    <row r="114394" spans="16:16" x14ac:dyDescent="0.3">
      <c r="P114394" s="83"/>
    </row>
    <row r="114395" spans="16:16" x14ac:dyDescent="0.3">
      <c r="P114395" s="83"/>
    </row>
    <row r="114396" spans="16:16" x14ac:dyDescent="0.3">
      <c r="P114396" s="83"/>
    </row>
    <row r="114397" spans="16:16" x14ac:dyDescent="0.3">
      <c r="P114397" s="83"/>
    </row>
    <row r="114398" spans="16:16" x14ac:dyDescent="0.3">
      <c r="P114398" s="83"/>
    </row>
    <row r="114399" spans="16:16" x14ac:dyDescent="0.3">
      <c r="P114399" s="83"/>
    </row>
    <row r="114400" spans="16:16" x14ac:dyDescent="0.3">
      <c r="P114400" s="83"/>
    </row>
    <row r="114401" spans="16:16" x14ac:dyDescent="0.3">
      <c r="P114401" s="83"/>
    </row>
    <row r="114402" spans="16:16" x14ac:dyDescent="0.3">
      <c r="P114402" s="83"/>
    </row>
    <row r="114403" spans="16:16" x14ac:dyDescent="0.3">
      <c r="P114403" s="83"/>
    </row>
    <row r="114404" spans="16:16" x14ac:dyDescent="0.3">
      <c r="P114404" s="83"/>
    </row>
    <row r="114405" spans="16:16" x14ac:dyDescent="0.3">
      <c r="P114405" s="83"/>
    </row>
    <row r="114406" spans="16:16" x14ac:dyDescent="0.3">
      <c r="P114406" s="83"/>
    </row>
    <row r="114407" spans="16:16" x14ac:dyDescent="0.3">
      <c r="P114407" s="83"/>
    </row>
    <row r="114408" spans="16:16" x14ac:dyDescent="0.3">
      <c r="P114408" s="83"/>
    </row>
    <row r="114409" spans="16:16" x14ac:dyDescent="0.3">
      <c r="P114409" s="83"/>
    </row>
    <row r="114410" spans="16:16" x14ac:dyDescent="0.3">
      <c r="P114410" s="83"/>
    </row>
    <row r="114411" spans="16:16" x14ac:dyDescent="0.3">
      <c r="P114411" s="83"/>
    </row>
    <row r="114412" spans="16:16" x14ac:dyDescent="0.3">
      <c r="P114412" s="83"/>
    </row>
    <row r="114413" spans="16:16" x14ac:dyDescent="0.3">
      <c r="P114413" s="83"/>
    </row>
    <row r="114414" spans="16:16" x14ac:dyDescent="0.3">
      <c r="P114414" s="83"/>
    </row>
    <row r="114415" spans="16:16" x14ac:dyDescent="0.3">
      <c r="P114415" s="83"/>
    </row>
    <row r="114416" spans="16:16" x14ac:dyDescent="0.3">
      <c r="P114416" s="83"/>
    </row>
    <row r="114417" spans="16:16" x14ac:dyDescent="0.3">
      <c r="P114417" s="83"/>
    </row>
    <row r="114418" spans="16:16" x14ac:dyDescent="0.3">
      <c r="P114418" s="83"/>
    </row>
    <row r="114419" spans="16:16" x14ac:dyDescent="0.3">
      <c r="P114419" s="83"/>
    </row>
    <row r="114420" spans="16:16" x14ac:dyDescent="0.3">
      <c r="P114420" s="83"/>
    </row>
    <row r="114421" spans="16:16" x14ac:dyDescent="0.3">
      <c r="P114421" s="83"/>
    </row>
    <row r="114422" spans="16:16" x14ac:dyDescent="0.3">
      <c r="P114422" s="83"/>
    </row>
    <row r="114423" spans="16:16" x14ac:dyDescent="0.3">
      <c r="P114423" s="83"/>
    </row>
    <row r="114424" spans="16:16" x14ac:dyDescent="0.3">
      <c r="P114424" s="83"/>
    </row>
    <row r="114425" spans="16:16" x14ac:dyDescent="0.3">
      <c r="P114425" s="83"/>
    </row>
    <row r="114426" spans="16:16" x14ac:dyDescent="0.3">
      <c r="P114426" s="83"/>
    </row>
    <row r="114427" spans="16:16" x14ac:dyDescent="0.3">
      <c r="P114427" s="83"/>
    </row>
    <row r="114428" spans="16:16" x14ac:dyDescent="0.3">
      <c r="P114428" s="83"/>
    </row>
    <row r="114429" spans="16:16" x14ac:dyDescent="0.3">
      <c r="P114429" s="83"/>
    </row>
    <row r="114430" spans="16:16" x14ac:dyDescent="0.3">
      <c r="P114430" s="83"/>
    </row>
    <row r="114431" spans="16:16" x14ac:dyDescent="0.3">
      <c r="P114431" s="83"/>
    </row>
    <row r="114432" spans="16:16" x14ac:dyDescent="0.3">
      <c r="P114432" s="83"/>
    </row>
    <row r="114433" spans="16:16" x14ac:dyDescent="0.3">
      <c r="P114433" s="83"/>
    </row>
    <row r="114434" spans="16:16" x14ac:dyDescent="0.3">
      <c r="P114434" s="83"/>
    </row>
    <row r="114435" spans="16:16" x14ac:dyDescent="0.3">
      <c r="P114435" s="83"/>
    </row>
    <row r="114436" spans="16:16" x14ac:dyDescent="0.3">
      <c r="P114436" s="83"/>
    </row>
    <row r="114437" spans="16:16" x14ac:dyDescent="0.3">
      <c r="P114437" s="83"/>
    </row>
    <row r="114438" spans="16:16" x14ac:dyDescent="0.3">
      <c r="P114438" s="83"/>
    </row>
    <row r="114439" spans="16:16" x14ac:dyDescent="0.3">
      <c r="P114439" s="83"/>
    </row>
    <row r="114440" spans="16:16" x14ac:dyDescent="0.3">
      <c r="P114440" s="83"/>
    </row>
    <row r="114441" spans="16:16" x14ac:dyDescent="0.3">
      <c r="P114441" s="83"/>
    </row>
    <row r="114442" spans="16:16" x14ac:dyDescent="0.3">
      <c r="P114442" s="83"/>
    </row>
    <row r="114443" spans="16:16" x14ac:dyDescent="0.3">
      <c r="P114443" s="83"/>
    </row>
    <row r="114444" spans="16:16" x14ac:dyDescent="0.3">
      <c r="P114444" s="83"/>
    </row>
    <row r="114445" spans="16:16" x14ac:dyDescent="0.3">
      <c r="P114445" s="83"/>
    </row>
    <row r="114446" spans="16:16" x14ac:dyDescent="0.3">
      <c r="P114446" s="83"/>
    </row>
    <row r="114447" spans="16:16" x14ac:dyDescent="0.3">
      <c r="P114447" s="83"/>
    </row>
    <row r="114448" spans="16:16" x14ac:dyDescent="0.3">
      <c r="P114448" s="83"/>
    </row>
    <row r="114449" spans="16:16" x14ac:dyDescent="0.3">
      <c r="P114449" s="83"/>
    </row>
    <row r="114450" spans="16:16" x14ac:dyDescent="0.3">
      <c r="P114450" s="83"/>
    </row>
    <row r="114451" spans="16:16" x14ac:dyDescent="0.3">
      <c r="P114451" s="83"/>
    </row>
    <row r="114452" spans="16:16" x14ac:dyDescent="0.3">
      <c r="P114452" s="83"/>
    </row>
    <row r="114453" spans="16:16" x14ac:dyDescent="0.3">
      <c r="P114453" s="83"/>
    </row>
    <row r="114454" spans="16:16" x14ac:dyDescent="0.3">
      <c r="P114454" s="83"/>
    </row>
    <row r="114455" spans="16:16" x14ac:dyDescent="0.3">
      <c r="P114455" s="83"/>
    </row>
    <row r="114456" spans="16:16" x14ac:dyDescent="0.3">
      <c r="P114456" s="83"/>
    </row>
    <row r="114457" spans="16:16" x14ac:dyDescent="0.3">
      <c r="P114457" s="83"/>
    </row>
    <row r="114458" spans="16:16" x14ac:dyDescent="0.3">
      <c r="P114458" s="83"/>
    </row>
    <row r="114459" spans="16:16" x14ac:dyDescent="0.3">
      <c r="P114459" s="83"/>
    </row>
    <row r="114460" spans="16:16" x14ac:dyDescent="0.3">
      <c r="P114460" s="83"/>
    </row>
    <row r="114461" spans="16:16" x14ac:dyDescent="0.3">
      <c r="P114461" s="83"/>
    </row>
    <row r="114462" spans="16:16" x14ac:dyDescent="0.3">
      <c r="P114462" s="83"/>
    </row>
    <row r="114463" spans="16:16" x14ac:dyDescent="0.3">
      <c r="P114463" s="83"/>
    </row>
    <row r="114464" spans="16:16" x14ac:dyDescent="0.3">
      <c r="P114464" s="83"/>
    </row>
    <row r="114465" spans="16:16" x14ac:dyDescent="0.3">
      <c r="P114465" s="83"/>
    </row>
    <row r="114466" spans="16:16" x14ac:dyDescent="0.3">
      <c r="P114466" s="83"/>
    </row>
    <row r="114467" spans="16:16" x14ac:dyDescent="0.3">
      <c r="P114467" s="83"/>
    </row>
    <row r="114468" spans="16:16" x14ac:dyDescent="0.3">
      <c r="P114468" s="83"/>
    </row>
    <row r="114469" spans="16:16" x14ac:dyDescent="0.3">
      <c r="P114469" s="83"/>
    </row>
    <row r="114470" spans="16:16" x14ac:dyDescent="0.3">
      <c r="P114470" s="83"/>
    </row>
    <row r="114471" spans="16:16" x14ac:dyDescent="0.3">
      <c r="P114471" s="83"/>
    </row>
    <row r="114472" spans="16:16" x14ac:dyDescent="0.3">
      <c r="P114472" s="83"/>
    </row>
    <row r="114473" spans="16:16" x14ac:dyDescent="0.3">
      <c r="P114473" s="83"/>
    </row>
    <row r="114474" spans="16:16" x14ac:dyDescent="0.3">
      <c r="P114474" s="83"/>
    </row>
    <row r="114475" spans="16:16" x14ac:dyDescent="0.3">
      <c r="P114475" s="83"/>
    </row>
    <row r="114476" spans="16:16" x14ac:dyDescent="0.3">
      <c r="P114476" s="83"/>
    </row>
    <row r="114477" spans="16:16" x14ac:dyDescent="0.3">
      <c r="P114477" s="83"/>
    </row>
    <row r="114478" spans="16:16" x14ac:dyDescent="0.3">
      <c r="P114478" s="83"/>
    </row>
    <row r="114479" spans="16:16" x14ac:dyDescent="0.3">
      <c r="P114479" s="83"/>
    </row>
    <row r="114480" spans="16:16" x14ac:dyDescent="0.3">
      <c r="P114480" s="83"/>
    </row>
    <row r="114481" spans="16:16" x14ac:dyDescent="0.3">
      <c r="P114481" s="83"/>
    </row>
    <row r="114482" spans="16:16" x14ac:dyDescent="0.3">
      <c r="P114482" s="83"/>
    </row>
    <row r="114483" spans="16:16" x14ac:dyDescent="0.3">
      <c r="P114483" s="83"/>
    </row>
    <row r="114484" spans="16:16" x14ac:dyDescent="0.3">
      <c r="P114484" s="83"/>
    </row>
    <row r="114485" spans="16:16" x14ac:dyDescent="0.3">
      <c r="P114485" s="83"/>
    </row>
    <row r="114486" spans="16:16" x14ac:dyDescent="0.3">
      <c r="P114486" s="83"/>
    </row>
    <row r="114487" spans="16:16" x14ac:dyDescent="0.3">
      <c r="P114487" s="83"/>
    </row>
    <row r="114488" spans="16:16" x14ac:dyDescent="0.3">
      <c r="P114488" s="83"/>
    </row>
    <row r="114489" spans="16:16" x14ac:dyDescent="0.3">
      <c r="P114489" s="83"/>
    </row>
    <row r="114490" spans="16:16" x14ac:dyDescent="0.3">
      <c r="P114490" s="83"/>
    </row>
    <row r="114491" spans="16:16" x14ac:dyDescent="0.3">
      <c r="P114491" s="83"/>
    </row>
    <row r="114492" spans="16:16" x14ac:dyDescent="0.3">
      <c r="P114492" s="83"/>
    </row>
    <row r="114493" spans="16:16" x14ac:dyDescent="0.3">
      <c r="P114493" s="83"/>
    </row>
    <row r="114494" spans="16:16" x14ac:dyDescent="0.3">
      <c r="P114494" s="83"/>
    </row>
    <row r="114495" spans="16:16" x14ac:dyDescent="0.3">
      <c r="P114495" s="83"/>
    </row>
    <row r="114496" spans="16:16" x14ac:dyDescent="0.3">
      <c r="P114496" s="83"/>
    </row>
    <row r="114497" spans="16:16" x14ac:dyDescent="0.3">
      <c r="P114497" s="83"/>
    </row>
    <row r="114498" spans="16:16" x14ac:dyDescent="0.3">
      <c r="P114498" s="83"/>
    </row>
    <row r="114499" spans="16:16" x14ac:dyDescent="0.3">
      <c r="P114499" s="83"/>
    </row>
    <row r="114500" spans="16:16" x14ac:dyDescent="0.3">
      <c r="P114500" s="83"/>
    </row>
    <row r="114501" spans="16:16" x14ac:dyDescent="0.3">
      <c r="P114501" s="83"/>
    </row>
    <row r="114502" spans="16:16" x14ac:dyDescent="0.3">
      <c r="P114502" s="83"/>
    </row>
    <row r="114503" spans="16:16" x14ac:dyDescent="0.3">
      <c r="P114503" s="83"/>
    </row>
    <row r="114504" spans="16:16" x14ac:dyDescent="0.3">
      <c r="P114504" s="83"/>
    </row>
    <row r="114505" spans="16:16" x14ac:dyDescent="0.3">
      <c r="P114505" s="83"/>
    </row>
    <row r="114506" spans="16:16" x14ac:dyDescent="0.3">
      <c r="P114506" s="83"/>
    </row>
    <row r="114507" spans="16:16" x14ac:dyDescent="0.3">
      <c r="P114507" s="83"/>
    </row>
    <row r="114508" spans="16:16" x14ac:dyDescent="0.3">
      <c r="P114508" s="83"/>
    </row>
    <row r="114509" spans="16:16" x14ac:dyDescent="0.3">
      <c r="P114509" s="83"/>
    </row>
    <row r="114510" spans="16:16" x14ac:dyDescent="0.3">
      <c r="P114510" s="83"/>
    </row>
    <row r="114511" spans="16:16" x14ac:dyDescent="0.3">
      <c r="P114511" s="83"/>
    </row>
    <row r="114512" spans="16:16" x14ac:dyDescent="0.3">
      <c r="P114512" s="83"/>
    </row>
    <row r="114513" spans="16:16" x14ac:dyDescent="0.3">
      <c r="P114513" s="83"/>
    </row>
    <row r="114514" spans="16:16" x14ac:dyDescent="0.3">
      <c r="P114514" s="83"/>
    </row>
    <row r="114515" spans="16:16" x14ac:dyDescent="0.3">
      <c r="P114515" s="83"/>
    </row>
    <row r="114516" spans="16:16" x14ac:dyDescent="0.3">
      <c r="P114516" s="83"/>
    </row>
    <row r="114517" spans="16:16" x14ac:dyDescent="0.3">
      <c r="P114517" s="83"/>
    </row>
    <row r="114518" spans="16:16" x14ac:dyDescent="0.3">
      <c r="P114518" s="83"/>
    </row>
    <row r="114519" spans="16:16" x14ac:dyDescent="0.3">
      <c r="P114519" s="83"/>
    </row>
    <row r="114520" spans="16:16" x14ac:dyDescent="0.3">
      <c r="P114520" s="83"/>
    </row>
    <row r="114521" spans="16:16" x14ac:dyDescent="0.3">
      <c r="P114521" s="83"/>
    </row>
    <row r="114522" spans="16:16" x14ac:dyDescent="0.3">
      <c r="P114522" s="83"/>
    </row>
    <row r="114523" spans="16:16" x14ac:dyDescent="0.3">
      <c r="P114523" s="83"/>
    </row>
    <row r="114524" spans="16:16" x14ac:dyDescent="0.3">
      <c r="P114524" s="83"/>
    </row>
    <row r="114525" spans="16:16" x14ac:dyDescent="0.3">
      <c r="P114525" s="83"/>
    </row>
    <row r="114526" spans="16:16" x14ac:dyDescent="0.3">
      <c r="P114526" s="83"/>
    </row>
    <row r="114527" spans="16:16" x14ac:dyDescent="0.3">
      <c r="P114527" s="83"/>
    </row>
    <row r="114528" spans="16:16" x14ac:dyDescent="0.3">
      <c r="P114528" s="83"/>
    </row>
    <row r="114529" spans="16:16" x14ac:dyDescent="0.3">
      <c r="P114529" s="83"/>
    </row>
    <row r="114530" spans="16:16" x14ac:dyDescent="0.3">
      <c r="P114530" s="83"/>
    </row>
    <row r="114531" spans="16:16" x14ac:dyDescent="0.3">
      <c r="P114531" s="83"/>
    </row>
    <row r="114532" spans="16:16" x14ac:dyDescent="0.3">
      <c r="P114532" s="83"/>
    </row>
    <row r="114533" spans="16:16" x14ac:dyDescent="0.3">
      <c r="P114533" s="83"/>
    </row>
    <row r="114534" spans="16:16" x14ac:dyDescent="0.3">
      <c r="P114534" s="83"/>
    </row>
    <row r="114535" spans="16:16" x14ac:dyDescent="0.3">
      <c r="P114535" s="83"/>
    </row>
    <row r="114536" spans="16:16" x14ac:dyDescent="0.3">
      <c r="P114536" s="83"/>
    </row>
    <row r="114537" spans="16:16" x14ac:dyDescent="0.3">
      <c r="P114537" s="83"/>
    </row>
    <row r="114538" spans="16:16" x14ac:dyDescent="0.3">
      <c r="P114538" s="83"/>
    </row>
    <row r="114539" spans="16:16" x14ac:dyDescent="0.3">
      <c r="P114539" s="83"/>
    </row>
    <row r="114540" spans="16:16" x14ac:dyDescent="0.3">
      <c r="P114540" s="83"/>
    </row>
    <row r="114541" spans="16:16" x14ac:dyDescent="0.3">
      <c r="P114541" s="83"/>
    </row>
    <row r="114542" spans="16:16" x14ac:dyDescent="0.3">
      <c r="P114542" s="83"/>
    </row>
    <row r="114543" spans="16:16" x14ac:dyDescent="0.3">
      <c r="P114543" s="83"/>
    </row>
    <row r="114544" spans="16:16" x14ac:dyDescent="0.3">
      <c r="P114544" s="83"/>
    </row>
    <row r="114545" spans="16:16" x14ac:dyDescent="0.3">
      <c r="P114545" s="83"/>
    </row>
    <row r="114546" spans="16:16" x14ac:dyDescent="0.3">
      <c r="P114546" s="83"/>
    </row>
    <row r="114547" spans="16:16" x14ac:dyDescent="0.3">
      <c r="P114547" s="83"/>
    </row>
    <row r="114548" spans="16:16" x14ac:dyDescent="0.3">
      <c r="P114548" s="83"/>
    </row>
    <row r="114549" spans="16:16" x14ac:dyDescent="0.3">
      <c r="P114549" s="83"/>
    </row>
    <row r="114550" spans="16:16" x14ac:dyDescent="0.3">
      <c r="P114550" s="83"/>
    </row>
    <row r="114551" spans="16:16" x14ac:dyDescent="0.3">
      <c r="P114551" s="83"/>
    </row>
    <row r="114552" spans="16:16" x14ac:dyDescent="0.3">
      <c r="P114552" s="83"/>
    </row>
    <row r="114553" spans="16:16" x14ac:dyDescent="0.3">
      <c r="P114553" s="83"/>
    </row>
    <row r="114554" spans="16:16" x14ac:dyDescent="0.3">
      <c r="P114554" s="83"/>
    </row>
    <row r="114555" spans="16:16" x14ac:dyDescent="0.3">
      <c r="P114555" s="83"/>
    </row>
    <row r="114556" spans="16:16" x14ac:dyDescent="0.3">
      <c r="P114556" s="83"/>
    </row>
    <row r="114557" spans="16:16" x14ac:dyDescent="0.3">
      <c r="P114557" s="83"/>
    </row>
    <row r="114558" spans="16:16" x14ac:dyDescent="0.3">
      <c r="P114558" s="83"/>
    </row>
    <row r="114559" spans="16:16" x14ac:dyDescent="0.3">
      <c r="P114559" s="83"/>
    </row>
    <row r="114560" spans="16:16" x14ac:dyDescent="0.3">
      <c r="P114560" s="83"/>
    </row>
    <row r="114561" spans="16:16" x14ac:dyDescent="0.3">
      <c r="P114561" s="83"/>
    </row>
    <row r="114562" spans="16:16" x14ac:dyDescent="0.3">
      <c r="P114562" s="83"/>
    </row>
    <row r="114563" spans="16:16" x14ac:dyDescent="0.3">
      <c r="P114563" s="83"/>
    </row>
    <row r="114564" spans="16:16" x14ac:dyDescent="0.3">
      <c r="P114564" s="83"/>
    </row>
    <row r="114565" spans="16:16" x14ac:dyDescent="0.3">
      <c r="P114565" s="83"/>
    </row>
    <row r="114566" spans="16:16" x14ac:dyDescent="0.3">
      <c r="P114566" s="83"/>
    </row>
    <row r="114567" spans="16:16" x14ac:dyDescent="0.3">
      <c r="P114567" s="83"/>
    </row>
    <row r="114568" spans="16:16" x14ac:dyDescent="0.3">
      <c r="P114568" s="83"/>
    </row>
    <row r="114569" spans="16:16" x14ac:dyDescent="0.3">
      <c r="P114569" s="83"/>
    </row>
    <row r="114570" spans="16:16" x14ac:dyDescent="0.3">
      <c r="P114570" s="83"/>
    </row>
    <row r="114571" spans="16:16" x14ac:dyDescent="0.3">
      <c r="P114571" s="83"/>
    </row>
    <row r="114572" spans="16:16" x14ac:dyDescent="0.3">
      <c r="P114572" s="83"/>
    </row>
    <row r="114573" spans="16:16" x14ac:dyDescent="0.3">
      <c r="P114573" s="83"/>
    </row>
    <row r="114574" spans="16:16" x14ac:dyDescent="0.3">
      <c r="P114574" s="83"/>
    </row>
    <row r="114575" spans="16:16" x14ac:dyDescent="0.3">
      <c r="P114575" s="83"/>
    </row>
    <row r="114576" spans="16:16" x14ac:dyDescent="0.3">
      <c r="P114576" s="83"/>
    </row>
    <row r="114577" spans="16:16" x14ac:dyDescent="0.3">
      <c r="P114577" s="83"/>
    </row>
    <row r="114578" spans="16:16" x14ac:dyDescent="0.3">
      <c r="P114578" s="83"/>
    </row>
    <row r="114579" spans="16:16" x14ac:dyDescent="0.3">
      <c r="P114579" s="83"/>
    </row>
    <row r="114580" spans="16:16" x14ac:dyDescent="0.3">
      <c r="P114580" s="83"/>
    </row>
    <row r="114581" spans="16:16" x14ac:dyDescent="0.3">
      <c r="P114581" s="83"/>
    </row>
    <row r="114582" spans="16:16" x14ac:dyDescent="0.3">
      <c r="P114582" s="83"/>
    </row>
    <row r="114583" spans="16:16" x14ac:dyDescent="0.3">
      <c r="P114583" s="83"/>
    </row>
    <row r="114584" spans="16:16" x14ac:dyDescent="0.3">
      <c r="P114584" s="83"/>
    </row>
    <row r="114585" spans="16:16" x14ac:dyDescent="0.3">
      <c r="P114585" s="83"/>
    </row>
    <row r="114586" spans="16:16" x14ac:dyDescent="0.3">
      <c r="P114586" s="83"/>
    </row>
    <row r="114587" spans="16:16" x14ac:dyDescent="0.3">
      <c r="P114587" s="83"/>
    </row>
    <row r="114588" spans="16:16" x14ac:dyDescent="0.3">
      <c r="P114588" s="83"/>
    </row>
    <row r="114589" spans="16:16" x14ac:dyDescent="0.3">
      <c r="P114589" s="83"/>
    </row>
    <row r="114590" spans="16:16" x14ac:dyDescent="0.3">
      <c r="P114590" s="83"/>
    </row>
    <row r="114591" spans="16:16" x14ac:dyDescent="0.3">
      <c r="P114591" s="83"/>
    </row>
    <row r="114592" spans="16:16" x14ac:dyDescent="0.3">
      <c r="P114592" s="83"/>
    </row>
    <row r="114593" spans="16:16" x14ac:dyDescent="0.3">
      <c r="P114593" s="83"/>
    </row>
    <row r="114594" spans="16:16" x14ac:dyDescent="0.3">
      <c r="P114594" s="83"/>
    </row>
    <row r="114595" spans="16:16" x14ac:dyDescent="0.3">
      <c r="P114595" s="83"/>
    </row>
    <row r="114596" spans="16:16" x14ac:dyDescent="0.3">
      <c r="P114596" s="83"/>
    </row>
    <row r="114597" spans="16:16" x14ac:dyDescent="0.3">
      <c r="P114597" s="83"/>
    </row>
    <row r="114598" spans="16:16" x14ac:dyDescent="0.3">
      <c r="P114598" s="83"/>
    </row>
    <row r="114599" spans="16:16" x14ac:dyDescent="0.3">
      <c r="P114599" s="83"/>
    </row>
    <row r="114600" spans="16:16" x14ac:dyDescent="0.3">
      <c r="P114600" s="83"/>
    </row>
    <row r="114601" spans="16:16" x14ac:dyDescent="0.3">
      <c r="P114601" s="83"/>
    </row>
    <row r="114602" spans="16:16" x14ac:dyDescent="0.3">
      <c r="P114602" s="83"/>
    </row>
    <row r="114603" spans="16:16" x14ac:dyDescent="0.3">
      <c r="P114603" s="83"/>
    </row>
    <row r="114604" spans="16:16" x14ac:dyDescent="0.3">
      <c r="P114604" s="83"/>
    </row>
    <row r="114605" spans="16:16" x14ac:dyDescent="0.3">
      <c r="P114605" s="83"/>
    </row>
    <row r="114606" spans="16:16" x14ac:dyDescent="0.3">
      <c r="P114606" s="83"/>
    </row>
    <row r="114607" spans="16:16" x14ac:dyDescent="0.3">
      <c r="P114607" s="83"/>
    </row>
    <row r="114608" spans="16:16" x14ac:dyDescent="0.3">
      <c r="P114608" s="83"/>
    </row>
    <row r="114609" spans="16:16" x14ac:dyDescent="0.3">
      <c r="P114609" s="83"/>
    </row>
    <row r="114610" spans="16:16" x14ac:dyDescent="0.3">
      <c r="P114610" s="83"/>
    </row>
    <row r="114611" spans="16:16" x14ac:dyDescent="0.3">
      <c r="P114611" s="83"/>
    </row>
    <row r="114612" spans="16:16" x14ac:dyDescent="0.3">
      <c r="P114612" s="83"/>
    </row>
    <row r="114613" spans="16:16" x14ac:dyDescent="0.3">
      <c r="P114613" s="83"/>
    </row>
    <row r="114614" spans="16:16" x14ac:dyDescent="0.3">
      <c r="P114614" s="83"/>
    </row>
    <row r="114615" spans="16:16" x14ac:dyDescent="0.3">
      <c r="P114615" s="83"/>
    </row>
    <row r="114616" spans="16:16" x14ac:dyDescent="0.3">
      <c r="P114616" s="83"/>
    </row>
    <row r="114617" spans="16:16" x14ac:dyDescent="0.3">
      <c r="P114617" s="83"/>
    </row>
    <row r="114618" spans="16:16" x14ac:dyDescent="0.3">
      <c r="P114618" s="83"/>
    </row>
    <row r="114619" spans="16:16" x14ac:dyDescent="0.3">
      <c r="P114619" s="83"/>
    </row>
    <row r="114620" spans="16:16" x14ac:dyDescent="0.3">
      <c r="P114620" s="83"/>
    </row>
    <row r="114621" spans="16:16" x14ac:dyDescent="0.3">
      <c r="P114621" s="83"/>
    </row>
    <row r="114622" spans="16:16" x14ac:dyDescent="0.3">
      <c r="P114622" s="83"/>
    </row>
    <row r="114623" spans="16:16" x14ac:dyDescent="0.3">
      <c r="P114623" s="83"/>
    </row>
    <row r="114624" spans="16:16" x14ac:dyDescent="0.3">
      <c r="P114624" s="83"/>
    </row>
    <row r="114625" spans="16:16" x14ac:dyDescent="0.3">
      <c r="P114625" s="83"/>
    </row>
    <row r="114626" spans="16:16" x14ac:dyDescent="0.3">
      <c r="P114626" s="83"/>
    </row>
    <row r="114627" spans="16:16" x14ac:dyDescent="0.3">
      <c r="P114627" s="83"/>
    </row>
    <row r="114628" spans="16:16" x14ac:dyDescent="0.3">
      <c r="P114628" s="83"/>
    </row>
    <row r="114629" spans="16:16" x14ac:dyDescent="0.3">
      <c r="P114629" s="83"/>
    </row>
    <row r="114630" spans="16:16" x14ac:dyDescent="0.3">
      <c r="P114630" s="83"/>
    </row>
    <row r="114631" spans="16:16" x14ac:dyDescent="0.3">
      <c r="P114631" s="83"/>
    </row>
    <row r="114632" spans="16:16" x14ac:dyDescent="0.3">
      <c r="P114632" s="83"/>
    </row>
    <row r="114633" spans="16:16" x14ac:dyDescent="0.3">
      <c r="P114633" s="83"/>
    </row>
    <row r="114634" spans="16:16" x14ac:dyDescent="0.3">
      <c r="P114634" s="83"/>
    </row>
    <row r="114635" spans="16:16" x14ac:dyDescent="0.3">
      <c r="P114635" s="83"/>
    </row>
    <row r="114636" spans="16:16" x14ac:dyDescent="0.3">
      <c r="P114636" s="83"/>
    </row>
    <row r="114637" spans="16:16" x14ac:dyDescent="0.3">
      <c r="P114637" s="83"/>
    </row>
    <row r="114638" spans="16:16" x14ac:dyDescent="0.3">
      <c r="P114638" s="83"/>
    </row>
    <row r="114639" spans="16:16" x14ac:dyDescent="0.3">
      <c r="P114639" s="83"/>
    </row>
    <row r="114640" spans="16:16" x14ac:dyDescent="0.3">
      <c r="P114640" s="83"/>
    </row>
    <row r="114641" spans="16:16" x14ac:dyDescent="0.3">
      <c r="P114641" s="83"/>
    </row>
    <row r="114642" spans="16:16" x14ac:dyDescent="0.3">
      <c r="P114642" s="83"/>
    </row>
    <row r="114643" spans="16:16" x14ac:dyDescent="0.3">
      <c r="P114643" s="83"/>
    </row>
    <row r="114644" spans="16:16" x14ac:dyDescent="0.3">
      <c r="P114644" s="83"/>
    </row>
    <row r="114645" spans="16:16" x14ac:dyDescent="0.3">
      <c r="P114645" s="83"/>
    </row>
    <row r="114646" spans="16:16" x14ac:dyDescent="0.3">
      <c r="P114646" s="83"/>
    </row>
    <row r="114647" spans="16:16" x14ac:dyDescent="0.3">
      <c r="P114647" s="83"/>
    </row>
    <row r="114648" spans="16:16" x14ac:dyDescent="0.3">
      <c r="P114648" s="83"/>
    </row>
    <row r="114649" spans="16:16" x14ac:dyDescent="0.3">
      <c r="P114649" s="83"/>
    </row>
    <row r="114650" spans="16:16" x14ac:dyDescent="0.3">
      <c r="P114650" s="83"/>
    </row>
    <row r="114651" spans="16:16" x14ac:dyDescent="0.3">
      <c r="P114651" s="83"/>
    </row>
    <row r="114652" spans="16:16" x14ac:dyDescent="0.3">
      <c r="P114652" s="83"/>
    </row>
    <row r="114653" spans="16:16" x14ac:dyDescent="0.3">
      <c r="P114653" s="83"/>
    </row>
    <row r="114654" spans="16:16" x14ac:dyDescent="0.3">
      <c r="P114654" s="83"/>
    </row>
    <row r="114655" spans="16:16" x14ac:dyDescent="0.3">
      <c r="P114655" s="83"/>
    </row>
    <row r="114656" spans="16:16" x14ac:dyDescent="0.3">
      <c r="P114656" s="83"/>
    </row>
    <row r="114657" spans="16:16" x14ac:dyDescent="0.3">
      <c r="P114657" s="83"/>
    </row>
    <row r="114658" spans="16:16" x14ac:dyDescent="0.3">
      <c r="P114658" s="83"/>
    </row>
    <row r="114659" spans="16:16" x14ac:dyDescent="0.3">
      <c r="P114659" s="83"/>
    </row>
    <row r="114660" spans="16:16" x14ac:dyDescent="0.3">
      <c r="P114660" s="83"/>
    </row>
    <row r="114661" spans="16:16" x14ac:dyDescent="0.3">
      <c r="P114661" s="83"/>
    </row>
    <row r="114662" spans="16:16" x14ac:dyDescent="0.3">
      <c r="P114662" s="83"/>
    </row>
    <row r="114663" spans="16:16" x14ac:dyDescent="0.3">
      <c r="P114663" s="83"/>
    </row>
    <row r="114664" spans="16:16" x14ac:dyDescent="0.3">
      <c r="P114664" s="83"/>
    </row>
    <row r="114665" spans="16:16" x14ac:dyDescent="0.3">
      <c r="P114665" s="83"/>
    </row>
    <row r="114666" spans="16:16" x14ac:dyDescent="0.3">
      <c r="P114666" s="83"/>
    </row>
    <row r="114667" spans="16:16" x14ac:dyDescent="0.3">
      <c r="P114667" s="83"/>
    </row>
    <row r="114668" spans="16:16" x14ac:dyDescent="0.3">
      <c r="P114668" s="83"/>
    </row>
    <row r="114669" spans="16:16" x14ac:dyDescent="0.3">
      <c r="P114669" s="83"/>
    </row>
    <row r="114670" spans="16:16" x14ac:dyDescent="0.3">
      <c r="P114670" s="83"/>
    </row>
    <row r="114671" spans="16:16" x14ac:dyDescent="0.3">
      <c r="P114671" s="83"/>
    </row>
    <row r="114672" spans="16:16" x14ac:dyDescent="0.3">
      <c r="P114672" s="83"/>
    </row>
    <row r="114673" spans="16:16" x14ac:dyDescent="0.3">
      <c r="P114673" s="83"/>
    </row>
    <row r="114674" spans="16:16" x14ac:dyDescent="0.3">
      <c r="P114674" s="83"/>
    </row>
    <row r="114675" spans="16:16" x14ac:dyDescent="0.3">
      <c r="P114675" s="83"/>
    </row>
    <row r="114676" spans="16:16" x14ac:dyDescent="0.3">
      <c r="P114676" s="83"/>
    </row>
    <row r="114677" spans="16:16" x14ac:dyDescent="0.3">
      <c r="P114677" s="83"/>
    </row>
    <row r="114678" spans="16:16" x14ac:dyDescent="0.3">
      <c r="P114678" s="83"/>
    </row>
    <row r="114679" spans="16:16" x14ac:dyDescent="0.3">
      <c r="P114679" s="83"/>
    </row>
    <row r="114680" spans="16:16" x14ac:dyDescent="0.3">
      <c r="P114680" s="83"/>
    </row>
    <row r="114681" spans="16:16" x14ac:dyDescent="0.3">
      <c r="P114681" s="83"/>
    </row>
    <row r="114682" spans="16:16" x14ac:dyDescent="0.3">
      <c r="P114682" s="83"/>
    </row>
    <row r="114683" spans="16:16" x14ac:dyDescent="0.3">
      <c r="P114683" s="83"/>
    </row>
    <row r="114684" spans="16:16" x14ac:dyDescent="0.3">
      <c r="P114684" s="83"/>
    </row>
    <row r="114685" spans="16:16" x14ac:dyDescent="0.3">
      <c r="P114685" s="83"/>
    </row>
    <row r="114686" spans="16:16" x14ac:dyDescent="0.3">
      <c r="P114686" s="83"/>
    </row>
    <row r="114687" spans="16:16" x14ac:dyDescent="0.3">
      <c r="P114687" s="83"/>
    </row>
    <row r="114688" spans="16:16" x14ac:dyDescent="0.3">
      <c r="P114688" s="83"/>
    </row>
    <row r="114689" spans="16:16" x14ac:dyDescent="0.3">
      <c r="P114689" s="83"/>
    </row>
    <row r="114690" spans="16:16" x14ac:dyDescent="0.3">
      <c r="P114690" s="83"/>
    </row>
    <row r="114691" spans="16:16" x14ac:dyDescent="0.3">
      <c r="P114691" s="83"/>
    </row>
    <row r="114692" spans="16:16" x14ac:dyDescent="0.3">
      <c r="P114692" s="83"/>
    </row>
    <row r="114693" spans="16:16" x14ac:dyDescent="0.3">
      <c r="P114693" s="83"/>
    </row>
    <row r="114694" spans="16:16" x14ac:dyDescent="0.3">
      <c r="P114694" s="83"/>
    </row>
    <row r="114695" spans="16:16" x14ac:dyDescent="0.3">
      <c r="P114695" s="83"/>
    </row>
    <row r="114696" spans="16:16" x14ac:dyDescent="0.3">
      <c r="P114696" s="83"/>
    </row>
    <row r="114697" spans="16:16" x14ac:dyDescent="0.3">
      <c r="P114697" s="83"/>
    </row>
    <row r="114698" spans="16:16" x14ac:dyDescent="0.3">
      <c r="P114698" s="83"/>
    </row>
    <row r="114699" spans="16:16" x14ac:dyDescent="0.3">
      <c r="P114699" s="83"/>
    </row>
    <row r="114700" spans="16:16" x14ac:dyDescent="0.3">
      <c r="P114700" s="83"/>
    </row>
    <row r="114701" spans="16:16" x14ac:dyDescent="0.3">
      <c r="P114701" s="83"/>
    </row>
    <row r="114702" spans="16:16" x14ac:dyDescent="0.3">
      <c r="P114702" s="83"/>
    </row>
    <row r="114703" spans="16:16" x14ac:dyDescent="0.3">
      <c r="P114703" s="83"/>
    </row>
    <row r="114704" spans="16:16" x14ac:dyDescent="0.3">
      <c r="P114704" s="83"/>
    </row>
    <row r="114705" spans="16:16" x14ac:dyDescent="0.3">
      <c r="P114705" s="83"/>
    </row>
    <row r="114706" spans="16:16" x14ac:dyDescent="0.3">
      <c r="P114706" s="83"/>
    </row>
    <row r="114707" spans="16:16" x14ac:dyDescent="0.3">
      <c r="P114707" s="83"/>
    </row>
    <row r="114708" spans="16:16" x14ac:dyDescent="0.3">
      <c r="P114708" s="83"/>
    </row>
    <row r="114709" spans="16:16" x14ac:dyDescent="0.3">
      <c r="P114709" s="83"/>
    </row>
    <row r="114710" spans="16:16" x14ac:dyDescent="0.3">
      <c r="P114710" s="83"/>
    </row>
    <row r="114711" spans="16:16" x14ac:dyDescent="0.3">
      <c r="P114711" s="83"/>
    </row>
    <row r="114712" spans="16:16" x14ac:dyDescent="0.3">
      <c r="P114712" s="83"/>
    </row>
    <row r="114713" spans="16:16" x14ac:dyDescent="0.3">
      <c r="P114713" s="83"/>
    </row>
    <row r="114714" spans="16:16" x14ac:dyDescent="0.3">
      <c r="P114714" s="83"/>
    </row>
    <row r="114715" spans="16:16" x14ac:dyDescent="0.3">
      <c r="P114715" s="83"/>
    </row>
    <row r="114716" spans="16:16" x14ac:dyDescent="0.3">
      <c r="P114716" s="83"/>
    </row>
    <row r="114717" spans="16:16" x14ac:dyDescent="0.3">
      <c r="P114717" s="83"/>
    </row>
    <row r="114718" spans="16:16" x14ac:dyDescent="0.3">
      <c r="P114718" s="83"/>
    </row>
    <row r="114719" spans="16:16" x14ac:dyDescent="0.3">
      <c r="P114719" s="83"/>
    </row>
    <row r="114720" spans="16:16" x14ac:dyDescent="0.3">
      <c r="P114720" s="83"/>
    </row>
    <row r="114721" spans="16:16" x14ac:dyDescent="0.3">
      <c r="P114721" s="83"/>
    </row>
    <row r="114722" spans="16:16" x14ac:dyDescent="0.3">
      <c r="P114722" s="83"/>
    </row>
    <row r="114723" spans="16:16" x14ac:dyDescent="0.3">
      <c r="P114723" s="83"/>
    </row>
    <row r="114724" spans="16:16" x14ac:dyDescent="0.3">
      <c r="P114724" s="83"/>
    </row>
    <row r="114725" spans="16:16" x14ac:dyDescent="0.3">
      <c r="P114725" s="83"/>
    </row>
    <row r="114726" spans="16:16" x14ac:dyDescent="0.3">
      <c r="P114726" s="83"/>
    </row>
    <row r="114727" spans="16:16" x14ac:dyDescent="0.3">
      <c r="P114727" s="83"/>
    </row>
    <row r="114728" spans="16:16" x14ac:dyDescent="0.3">
      <c r="P114728" s="83"/>
    </row>
    <row r="114729" spans="16:16" x14ac:dyDescent="0.3">
      <c r="P114729" s="83"/>
    </row>
    <row r="114730" spans="16:16" x14ac:dyDescent="0.3">
      <c r="P114730" s="83"/>
    </row>
    <row r="114731" spans="16:16" x14ac:dyDescent="0.3">
      <c r="P114731" s="83"/>
    </row>
    <row r="114732" spans="16:16" x14ac:dyDescent="0.3">
      <c r="P114732" s="83"/>
    </row>
    <row r="114733" spans="16:16" x14ac:dyDescent="0.3">
      <c r="P114733" s="83"/>
    </row>
    <row r="114734" spans="16:16" x14ac:dyDescent="0.3">
      <c r="P114734" s="83"/>
    </row>
    <row r="114735" spans="16:16" x14ac:dyDescent="0.3">
      <c r="P114735" s="83"/>
    </row>
    <row r="114736" spans="16:16" x14ac:dyDescent="0.3">
      <c r="P114736" s="83"/>
    </row>
    <row r="114737" spans="16:16" x14ac:dyDescent="0.3">
      <c r="P114737" s="83"/>
    </row>
    <row r="114738" spans="16:16" x14ac:dyDescent="0.3">
      <c r="P114738" s="83"/>
    </row>
    <row r="114739" spans="16:16" x14ac:dyDescent="0.3">
      <c r="P114739" s="83"/>
    </row>
    <row r="114740" spans="16:16" x14ac:dyDescent="0.3">
      <c r="P114740" s="83"/>
    </row>
    <row r="114741" spans="16:16" x14ac:dyDescent="0.3">
      <c r="P114741" s="83"/>
    </row>
    <row r="114742" spans="16:16" x14ac:dyDescent="0.3">
      <c r="P114742" s="83"/>
    </row>
    <row r="114743" spans="16:16" x14ac:dyDescent="0.3">
      <c r="P114743" s="83"/>
    </row>
    <row r="114744" spans="16:16" x14ac:dyDescent="0.3">
      <c r="P114744" s="83"/>
    </row>
    <row r="114745" spans="16:16" x14ac:dyDescent="0.3">
      <c r="P114745" s="83"/>
    </row>
    <row r="114746" spans="16:16" x14ac:dyDescent="0.3">
      <c r="P114746" s="83"/>
    </row>
    <row r="114747" spans="16:16" x14ac:dyDescent="0.3">
      <c r="P114747" s="83"/>
    </row>
    <row r="114748" spans="16:16" x14ac:dyDescent="0.3">
      <c r="P114748" s="83"/>
    </row>
    <row r="114749" spans="16:16" x14ac:dyDescent="0.3">
      <c r="P114749" s="83"/>
    </row>
    <row r="114750" spans="16:16" x14ac:dyDescent="0.3">
      <c r="P114750" s="83"/>
    </row>
    <row r="114751" spans="16:16" x14ac:dyDescent="0.3">
      <c r="P114751" s="83"/>
    </row>
    <row r="114752" spans="16:16" x14ac:dyDescent="0.3">
      <c r="P114752" s="83"/>
    </row>
    <row r="114753" spans="16:16" x14ac:dyDescent="0.3">
      <c r="P114753" s="83"/>
    </row>
    <row r="114754" spans="16:16" x14ac:dyDescent="0.3">
      <c r="P114754" s="83"/>
    </row>
    <row r="114755" spans="16:16" x14ac:dyDescent="0.3">
      <c r="P114755" s="83"/>
    </row>
    <row r="114756" spans="16:16" x14ac:dyDescent="0.3">
      <c r="P114756" s="83"/>
    </row>
    <row r="114757" spans="16:16" x14ac:dyDescent="0.3">
      <c r="P114757" s="83"/>
    </row>
    <row r="114758" spans="16:16" x14ac:dyDescent="0.3">
      <c r="P114758" s="83"/>
    </row>
    <row r="114759" spans="16:16" x14ac:dyDescent="0.3">
      <c r="P114759" s="83"/>
    </row>
    <row r="114760" spans="16:16" x14ac:dyDescent="0.3">
      <c r="P114760" s="83"/>
    </row>
    <row r="114761" spans="16:16" x14ac:dyDescent="0.3">
      <c r="P114761" s="83"/>
    </row>
    <row r="114762" spans="16:16" x14ac:dyDescent="0.3">
      <c r="P114762" s="83"/>
    </row>
    <row r="114763" spans="16:16" x14ac:dyDescent="0.3">
      <c r="P114763" s="83"/>
    </row>
    <row r="114764" spans="16:16" x14ac:dyDescent="0.3">
      <c r="P114764" s="83"/>
    </row>
    <row r="114765" spans="16:16" x14ac:dyDescent="0.3">
      <c r="P114765" s="83"/>
    </row>
    <row r="114766" spans="16:16" x14ac:dyDescent="0.3">
      <c r="P114766" s="83"/>
    </row>
    <row r="114767" spans="16:16" x14ac:dyDescent="0.3">
      <c r="P114767" s="83"/>
    </row>
    <row r="114768" spans="16:16" x14ac:dyDescent="0.3">
      <c r="P114768" s="83"/>
    </row>
    <row r="114769" spans="16:16" x14ac:dyDescent="0.3">
      <c r="P114769" s="83"/>
    </row>
    <row r="114770" spans="16:16" x14ac:dyDescent="0.3">
      <c r="P114770" s="83"/>
    </row>
    <row r="114771" spans="16:16" x14ac:dyDescent="0.3">
      <c r="P114771" s="83"/>
    </row>
    <row r="114772" spans="16:16" x14ac:dyDescent="0.3">
      <c r="P114772" s="83"/>
    </row>
    <row r="114773" spans="16:16" x14ac:dyDescent="0.3">
      <c r="P114773" s="83"/>
    </row>
    <row r="114774" spans="16:16" x14ac:dyDescent="0.3">
      <c r="P114774" s="83"/>
    </row>
    <row r="114775" spans="16:16" x14ac:dyDescent="0.3">
      <c r="P114775" s="83"/>
    </row>
    <row r="114776" spans="16:16" x14ac:dyDescent="0.3">
      <c r="P114776" s="83"/>
    </row>
    <row r="114777" spans="16:16" x14ac:dyDescent="0.3">
      <c r="P114777" s="83"/>
    </row>
    <row r="114778" spans="16:16" x14ac:dyDescent="0.3">
      <c r="P114778" s="83"/>
    </row>
    <row r="114779" spans="16:16" x14ac:dyDescent="0.3">
      <c r="P114779" s="83"/>
    </row>
    <row r="114780" spans="16:16" x14ac:dyDescent="0.3">
      <c r="P114780" s="83"/>
    </row>
    <row r="114781" spans="16:16" x14ac:dyDescent="0.3">
      <c r="P114781" s="83"/>
    </row>
    <row r="114782" spans="16:16" x14ac:dyDescent="0.3">
      <c r="P114782" s="83"/>
    </row>
    <row r="114783" spans="16:16" x14ac:dyDescent="0.3">
      <c r="P114783" s="83"/>
    </row>
    <row r="114784" spans="16:16" x14ac:dyDescent="0.3">
      <c r="P114784" s="83"/>
    </row>
    <row r="114785" spans="16:16" x14ac:dyDescent="0.3">
      <c r="P114785" s="83"/>
    </row>
    <row r="114786" spans="16:16" x14ac:dyDescent="0.3">
      <c r="P114786" s="83"/>
    </row>
    <row r="114787" spans="16:16" x14ac:dyDescent="0.3">
      <c r="P114787" s="83"/>
    </row>
    <row r="114788" spans="16:16" x14ac:dyDescent="0.3">
      <c r="P114788" s="83"/>
    </row>
    <row r="114789" spans="16:16" x14ac:dyDescent="0.3">
      <c r="P114789" s="83"/>
    </row>
    <row r="114790" spans="16:16" x14ac:dyDescent="0.3">
      <c r="P114790" s="83"/>
    </row>
    <row r="114791" spans="16:16" x14ac:dyDescent="0.3">
      <c r="P114791" s="83"/>
    </row>
    <row r="114792" spans="16:16" x14ac:dyDescent="0.3">
      <c r="P114792" s="83"/>
    </row>
    <row r="114793" spans="16:16" x14ac:dyDescent="0.3">
      <c r="P114793" s="83"/>
    </row>
    <row r="114794" spans="16:16" x14ac:dyDescent="0.3">
      <c r="P114794" s="83"/>
    </row>
    <row r="114795" spans="16:16" x14ac:dyDescent="0.3">
      <c r="P114795" s="83"/>
    </row>
    <row r="114796" spans="16:16" x14ac:dyDescent="0.3">
      <c r="P114796" s="83"/>
    </row>
    <row r="114797" spans="16:16" x14ac:dyDescent="0.3">
      <c r="P114797" s="83"/>
    </row>
    <row r="114798" spans="16:16" x14ac:dyDescent="0.3">
      <c r="P114798" s="83"/>
    </row>
    <row r="114799" spans="16:16" x14ac:dyDescent="0.3">
      <c r="P114799" s="83"/>
    </row>
    <row r="114800" spans="16:16" x14ac:dyDescent="0.3">
      <c r="P114800" s="83"/>
    </row>
    <row r="114801" spans="16:16" x14ac:dyDescent="0.3">
      <c r="P114801" s="83"/>
    </row>
    <row r="114802" spans="16:16" x14ac:dyDescent="0.3">
      <c r="P114802" s="83"/>
    </row>
    <row r="114803" spans="16:16" x14ac:dyDescent="0.3">
      <c r="P114803" s="83"/>
    </row>
    <row r="114804" spans="16:16" x14ac:dyDescent="0.3">
      <c r="P114804" s="83"/>
    </row>
    <row r="114805" spans="16:16" x14ac:dyDescent="0.3">
      <c r="P114805" s="83"/>
    </row>
    <row r="114806" spans="16:16" x14ac:dyDescent="0.3">
      <c r="P114806" s="83"/>
    </row>
    <row r="114807" spans="16:16" x14ac:dyDescent="0.3">
      <c r="P114807" s="83"/>
    </row>
    <row r="114808" spans="16:16" x14ac:dyDescent="0.3">
      <c r="P114808" s="83"/>
    </row>
    <row r="114809" spans="16:16" x14ac:dyDescent="0.3">
      <c r="P114809" s="83"/>
    </row>
    <row r="114810" spans="16:16" x14ac:dyDescent="0.3">
      <c r="P114810" s="83"/>
    </row>
    <row r="114811" spans="16:16" x14ac:dyDescent="0.3">
      <c r="P114811" s="83"/>
    </row>
    <row r="114812" spans="16:16" x14ac:dyDescent="0.3">
      <c r="P114812" s="83"/>
    </row>
    <row r="114813" spans="16:16" x14ac:dyDescent="0.3">
      <c r="P114813" s="83"/>
    </row>
    <row r="114814" spans="16:16" x14ac:dyDescent="0.3">
      <c r="P114814" s="83"/>
    </row>
    <row r="114815" spans="16:16" x14ac:dyDescent="0.3">
      <c r="P114815" s="83"/>
    </row>
    <row r="114816" spans="16:16" x14ac:dyDescent="0.3">
      <c r="P114816" s="83"/>
    </row>
    <row r="114817" spans="16:16" x14ac:dyDescent="0.3">
      <c r="P114817" s="83"/>
    </row>
    <row r="114818" spans="16:16" x14ac:dyDescent="0.3">
      <c r="P114818" s="83"/>
    </row>
    <row r="114819" spans="16:16" x14ac:dyDescent="0.3">
      <c r="P114819" s="83"/>
    </row>
    <row r="114820" spans="16:16" x14ac:dyDescent="0.3">
      <c r="P114820" s="83"/>
    </row>
    <row r="114821" spans="16:16" x14ac:dyDescent="0.3">
      <c r="P114821" s="83"/>
    </row>
    <row r="114822" spans="16:16" x14ac:dyDescent="0.3">
      <c r="P114822" s="83"/>
    </row>
    <row r="114823" spans="16:16" x14ac:dyDescent="0.3">
      <c r="P114823" s="83"/>
    </row>
    <row r="114824" spans="16:16" x14ac:dyDescent="0.3">
      <c r="P114824" s="83"/>
    </row>
    <row r="114825" spans="16:16" x14ac:dyDescent="0.3">
      <c r="P114825" s="83"/>
    </row>
    <row r="114826" spans="16:16" x14ac:dyDescent="0.3">
      <c r="P114826" s="83"/>
    </row>
    <row r="114827" spans="16:16" x14ac:dyDescent="0.3">
      <c r="P114827" s="83"/>
    </row>
    <row r="114828" spans="16:16" x14ac:dyDescent="0.3">
      <c r="P114828" s="83"/>
    </row>
    <row r="114829" spans="16:16" x14ac:dyDescent="0.3">
      <c r="P114829" s="83"/>
    </row>
    <row r="114830" spans="16:16" x14ac:dyDescent="0.3">
      <c r="P114830" s="83"/>
    </row>
    <row r="114831" spans="16:16" x14ac:dyDescent="0.3">
      <c r="P114831" s="83"/>
    </row>
    <row r="114832" spans="16:16" x14ac:dyDescent="0.3">
      <c r="P114832" s="83"/>
    </row>
    <row r="114833" spans="16:16" x14ac:dyDescent="0.3">
      <c r="P114833" s="83"/>
    </row>
    <row r="114834" spans="16:16" x14ac:dyDescent="0.3">
      <c r="P114834" s="83"/>
    </row>
    <row r="114835" spans="16:16" x14ac:dyDescent="0.3">
      <c r="P114835" s="83"/>
    </row>
    <row r="114836" spans="16:16" x14ac:dyDescent="0.3">
      <c r="P114836" s="83"/>
    </row>
    <row r="114837" spans="16:16" x14ac:dyDescent="0.3">
      <c r="P114837" s="83"/>
    </row>
    <row r="114838" spans="16:16" x14ac:dyDescent="0.3">
      <c r="P114838" s="83"/>
    </row>
    <row r="114839" spans="16:16" x14ac:dyDescent="0.3">
      <c r="P114839" s="83"/>
    </row>
    <row r="114840" spans="16:16" x14ac:dyDescent="0.3">
      <c r="P114840" s="83"/>
    </row>
    <row r="114841" spans="16:16" x14ac:dyDescent="0.3">
      <c r="P114841" s="83"/>
    </row>
    <row r="114842" spans="16:16" x14ac:dyDescent="0.3">
      <c r="P114842" s="83"/>
    </row>
    <row r="114843" spans="16:16" x14ac:dyDescent="0.3">
      <c r="P114843" s="83"/>
    </row>
    <row r="114844" spans="16:16" x14ac:dyDescent="0.3">
      <c r="P114844" s="83"/>
    </row>
    <row r="114845" spans="16:16" x14ac:dyDescent="0.3">
      <c r="P114845" s="83"/>
    </row>
    <row r="114846" spans="16:16" x14ac:dyDescent="0.3">
      <c r="P114846" s="83"/>
    </row>
    <row r="114847" spans="16:16" x14ac:dyDescent="0.3">
      <c r="P114847" s="83"/>
    </row>
    <row r="114848" spans="16:16" x14ac:dyDescent="0.3">
      <c r="P114848" s="83"/>
    </row>
    <row r="114849" spans="16:16" x14ac:dyDescent="0.3">
      <c r="P114849" s="83"/>
    </row>
    <row r="114850" spans="16:16" x14ac:dyDescent="0.3">
      <c r="P114850" s="83"/>
    </row>
    <row r="114851" spans="16:16" x14ac:dyDescent="0.3">
      <c r="P114851" s="83"/>
    </row>
    <row r="114852" spans="16:16" x14ac:dyDescent="0.3">
      <c r="P114852" s="83"/>
    </row>
    <row r="114853" spans="16:16" x14ac:dyDescent="0.3">
      <c r="P114853" s="83"/>
    </row>
    <row r="114854" spans="16:16" x14ac:dyDescent="0.3">
      <c r="P114854" s="83"/>
    </row>
    <row r="114855" spans="16:16" x14ac:dyDescent="0.3">
      <c r="P114855" s="83"/>
    </row>
    <row r="114856" spans="16:16" x14ac:dyDescent="0.3">
      <c r="P114856" s="83"/>
    </row>
    <row r="114857" spans="16:16" x14ac:dyDescent="0.3">
      <c r="P114857" s="83"/>
    </row>
    <row r="114858" spans="16:16" x14ac:dyDescent="0.3">
      <c r="P114858" s="83"/>
    </row>
    <row r="114859" spans="16:16" x14ac:dyDescent="0.3">
      <c r="P114859" s="83"/>
    </row>
    <row r="114860" spans="16:16" x14ac:dyDescent="0.3">
      <c r="P114860" s="83"/>
    </row>
    <row r="114861" spans="16:16" x14ac:dyDescent="0.3">
      <c r="P114861" s="83"/>
    </row>
    <row r="114862" spans="16:16" x14ac:dyDescent="0.3">
      <c r="P114862" s="83"/>
    </row>
    <row r="114863" spans="16:16" x14ac:dyDescent="0.3">
      <c r="P114863" s="83"/>
    </row>
    <row r="114864" spans="16:16" x14ac:dyDescent="0.3">
      <c r="P114864" s="83"/>
    </row>
    <row r="114865" spans="16:16" x14ac:dyDescent="0.3">
      <c r="P114865" s="83"/>
    </row>
    <row r="114866" spans="16:16" x14ac:dyDescent="0.3">
      <c r="P114866" s="83"/>
    </row>
    <row r="114867" spans="16:16" x14ac:dyDescent="0.3">
      <c r="P114867" s="83"/>
    </row>
    <row r="114868" spans="16:16" x14ac:dyDescent="0.3">
      <c r="P114868" s="83"/>
    </row>
    <row r="114869" spans="16:16" x14ac:dyDescent="0.3">
      <c r="P114869" s="83"/>
    </row>
    <row r="114870" spans="16:16" x14ac:dyDescent="0.3">
      <c r="P114870" s="83"/>
    </row>
    <row r="114871" spans="16:16" x14ac:dyDescent="0.3">
      <c r="P114871" s="83"/>
    </row>
    <row r="114872" spans="16:16" x14ac:dyDescent="0.3">
      <c r="P114872" s="83"/>
    </row>
    <row r="114873" spans="16:16" x14ac:dyDescent="0.3">
      <c r="P114873" s="83"/>
    </row>
    <row r="114874" spans="16:16" x14ac:dyDescent="0.3">
      <c r="P114874" s="83"/>
    </row>
    <row r="114875" spans="16:16" x14ac:dyDescent="0.3">
      <c r="P114875" s="83"/>
    </row>
    <row r="114876" spans="16:16" x14ac:dyDescent="0.3">
      <c r="P114876" s="83"/>
    </row>
    <row r="114877" spans="16:16" x14ac:dyDescent="0.3">
      <c r="P114877" s="83"/>
    </row>
    <row r="114878" spans="16:16" x14ac:dyDescent="0.3">
      <c r="P114878" s="83"/>
    </row>
    <row r="114879" spans="16:16" x14ac:dyDescent="0.3">
      <c r="P114879" s="83"/>
    </row>
    <row r="114880" spans="16:16" x14ac:dyDescent="0.3">
      <c r="P114880" s="83"/>
    </row>
    <row r="114881" spans="16:16" x14ac:dyDescent="0.3">
      <c r="P114881" s="83"/>
    </row>
    <row r="114882" spans="16:16" x14ac:dyDescent="0.3">
      <c r="P114882" s="83"/>
    </row>
    <row r="114883" spans="16:16" x14ac:dyDescent="0.3">
      <c r="P114883" s="83"/>
    </row>
    <row r="114884" spans="16:16" x14ac:dyDescent="0.3">
      <c r="P114884" s="83"/>
    </row>
    <row r="114885" spans="16:16" x14ac:dyDescent="0.3">
      <c r="P114885" s="83"/>
    </row>
    <row r="114886" spans="16:16" x14ac:dyDescent="0.3">
      <c r="P114886" s="83"/>
    </row>
    <row r="114887" spans="16:16" x14ac:dyDescent="0.3">
      <c r="P114887" s="83"/>
    </row>
    <row r="114888" spans="16:16" x14ac:dyDescent="0.3">
      <c r="P114888" s="83"/>
    </row>
    <row r="114889" spans="16:16" x14ac:dyDescent="0.3">
      <c r="P114889" s="83"/>
    </row>
    <row r="114890" spans="16:16" x14ac:dyDescent="0.3">
      <c r="P114890" s="83"/>
    </row>
    <row r="114891" spans="16:16" x14ac:dyDescent="0.3">
      <c r="P114891" s="83"/>
    </row>
    <row r="114892" spans="16:16" x14ac:dyDescent="0.3">
      <c r="P114892" s="83"/>
    </row>
    <row r="114893" spans="16:16" x14ac:dyDescent="0.3">
      <c r="P114893" s="83"/>
    </row>
    <row r="114894" spans="16:16" x14ac:dyDescent="0.3">
      <c r="P114894" s="83"/>
    </row>
    <row r="114895" spans="16:16" x14ac:dyDescent="0.3">
      <c r="P114895" s="83"/>
    </row>
    <row r="114896" spans="16:16" x14ac:dyDescent="0.3">
      <c r="P114896" s="83"/>
    </row>
    <row r="114897" spans="16:16" x14ac:dyDescent="0.3">
      <c r="P114897" s="83"/>
    </row>
    <row r="114898" spans="16:16" x14ac:dyDescent="0.3">
      <c r="P114898" s="83"/>
    </row>
    <row r="114899" spans="16:16" x14ac:dyDescent="0.3">
      <c r="P114899" s="83"/>
    </row>
    <row r="114900" spans="16:16" x14ac:dyDescent="0.3">
      <c r="P114900" s="83"/>
    </row>
    <row r="114901" spans="16:16" x14ac:dyDescent="0.3">
      <c r="P114901" s="83"/>
    </row>
    <row r="114902" spans="16:16" x14ac:dyDescent="0.3">
      <c r="P114902" s="83"/>
    </row>
    <row r="114903" spans="16:16" x14ac:dyDescent="0.3">
      <c r="P114903" s="83"/>
    </row>
    <row r="114904" spans="16:16" x14ac:dyDescent="0.3">
      <c r="P114904" s="83"/>
    </row>
    <row r="114905" spans="16:16" x14ac:dyDescent="0.3">
      <c r="P114905" s="83"/>
    </row>
    <row r="114906" spans="16:16" x14ac:dyDescent="0.3">
      <c r="P114906" s="83"/>
    </row>
    <row r="114907" spans="16:16" x14ac:dyDescent="0.3">
      <c r="P114907" s="83"/>
    </row>
    <row r="114908" spans="16:16" x14ac:dyDescent="0.3">
      <c r="P114908" s="83"/>
    </row>
    <row r="114909" spans="16:16" x14ac:dyDescent="0.3">
      <c r="P114909" s="83"/>
    </row>
    <row r="114910" spans="16:16" x14ac:dyDescent="0.3">
      <c r="P114910" s="83"/>
    </row>
    <row r="114911" spans="16:16" x14ac:dyDescent="0.3">
      <c r="P114911" s="83"/>
    </row>
    <row r="114912" spans="16:16" x14ac:dyDescent="0.3">
      <c r="P114912" s="83"/>
    </row>
    <row r="114913" spans="16:16" x14ac:dyDescent="0.3">
      <c r="P114913" s="83"/>
    </row>
    <row r="114914" spans="16:16" x14ac:dyDescent="0.3">
      <c r="P114914" s="83"/>
    </row>
    <row r="114915" spans="16:16" x14ac:dyDescent="0.3">
      <c r="P114915" s="83"/>
    </row>
    <row r="114916" spans="16:16" x14ac:dyDescent="0.3">
      <c r="P114916" s="83"/>
    </row>
    <row r="114917" spans="16:16" x14ac:dyDescent="0.3">
      <c r="P114917" s="83"/>
    </row>
    <row r="114918" spans="16:16" x14ac:dyDescent="0.3">
      <c r="P114918" s="83"/>
    </row>
    <row r="114919" spans="16:16" x14ac:dyDescent="0.3">
      <c r="P114919" s="83"/>
    </row>
    <row r="114920" spans="16:16" x14ac:dyDescent="0.3">
      <c r="P114920" s="83"/>
    </row>
    <row r="114921" spans="16:16" x14ac:dyDescent="0.3">
      <c r="P114921" s="83"/>
    </row>
    <row r="114922" spans="16:16" x14ac:dyDescent="0.3">
      <c r="P114922" s="83"/>
    </row>
    <row r="114923" spans="16:16" x14ac:dyDescent="0.3">
      <c r="P114923" s="83"/>
    </row>
    <row r="114924" spans="16:16" x14ac:dyDescent="0.3">
      <c r="P114924" s="83"/>
    </row>
    <row r="114925" spans="16:16" x14ac:dyDescent="0.3">
      <c r="P114925" s="83"/>
    </row>
    <row r="114926" spans="16:16" x14ac:dyDescent="0.3">
      <c r="P114926" s="83"/>
    </row>
    <row r="114927" spans="16:16" x14ac:dyDescent="0.3">
      <c r="P114927" s="83"/>
    </row>
    <row r="114928" spans="16:16" x14ac:dyDescent="0.3">
      <c r="P114928" s="83"/>
    </row>
    <row r="114929" spans="16:16" x14ac:dyDescent="0.3">
      <c r="P114929" s="83"/>
    </row>
    <row r="114930" spans="16:16" x14ac:dyDescent="0.3">
      <c r="P114930" s="83"/>
    </row>
    <row r="114931" spans="16:16" x14ac:dyDescent="0.3">
      <c r="P114931" s="83"/>
    </row>
    <row r="114932" spans="16:16" x14ac:dyDescent="0.3">
      <c r="P114932" s="83"/>
    </row>
    <row r="114933" spans="16:16" x14ac:dyDescent="0.3">
      <c r="P114933" s="83"/>
    </row>
    <row r="114934" spans="16:16" x14ac:dyDescent="0.3">
      <c r="P114934" s="83"/>
    </row>
    <row r="114935" spans="16:16" x14ac:dyDescent="0.3">
      <c r="P114935" s="83"/>
    </row>
    <row r="114936" spans="16:16" x14ac:dyDescent="0.3">
      <c r="P114936" s="83"/>
    </row>
    <row r="114937" spans="16:16" x14ac:dyDescent="0.3">
      <c r="P114937" s="83"/>
    </row>
    <row r="114938" spans="16:16" x14ac:dyDescent="0.3">
      <c r="P114938" s="83"/>
    </row>
    <row r="114939" spans="16:16" x14ac:dyDescent="0.3">
      <c r="P114939" s="83"/>
    </row>
    <row r="114940" spans="16:16" x14ac:dyDescent="0.3">
      <c r="P114940" s="83"/>
    </row>
    <row r="114941" spans="16:16" x14ac:dyDescent="0.3">
      <c r="P114941" s="83"/>
    </row>
    <row r="114942" spans="16:16" x14ac:dyDescent="0.3">
      <c r="P114942" s="83"/>
    </row>
    <row r="114943" spans="16:16" x14ac:dyDescent="0.3">
      <c r="P114943" s="83"/>
    </row>
    <row r="114944" spans="16:16" x14ac:dyDescent="0.3">
      <c r="P114944" s="83"/>
    </row>
    <row r="114945" spans="16:16" x14ac:dyDescent="0.3">
      <c r="P114945" s="83"/>
    </row>
    <row r="114946" spans="16:16" x14ac:dyDescent="0.3">
      <c r="P114946" s="83"/>
    </row>
    <row r="114947" spans="16:16" x14ac:dyDescent="0.3">
      <c r="P114947" s="83"/>
    </row>
    <row r="114948" spans="16:16" x14ac:dyDescent="0.3">
      <c r="P114948" s="83"/>
    </row>
    <row r="114949" spans="16:16" x14ac:dyDescent="0.3">
      <c r="P114949" s="83"/>
    </row>
    <row r="114950" spans="16:16" x14ac:dyDescent="0.3">
      <c r="P114950" s="83"/>
    </row>
    <row r="114951" spans="16:16" x14ac:dyDescent="0.3">
      <c r="P114951" s="83"/>
    </row>
    <row r="114952" spans="16:16" x14ac:dyDescent="0.3">
      <c r="P114952" s="83"/>
    </row>
    <row r="114953" spans="16:16" x14ac:dyDescent="0.3">
      <c r="P114953" s="83"/>
    </row>
    <row r="114954" spans="16:16" x14ac:dyDescent="0.3">
      <c r="P114954" s="83"/>
    </row>
    <row r="114955" spans="16:16" x14ac:dyDescent="0.3">
      <c r="P114955" s="83"/>
    </row>
    <row r="114956" spans="16:16" x14ac:dyDescent="0.3">
      <c r="P114956" s="83"/>
    </row>
    <row r="114957" spans="16:16" x14ac:dyDescent="0.3">
      <c r="P114957" s="83"/>
    </row>
    <row r="114958" spans="16:16" x14ac:dyDescent="0.3">
      <c r="P114958" s="83"/>
    </row>
    <row r="114959" spans="16:16" x14ac:dyDescent="0.3">
      <c r="P114959" s="83"/>
    </row>
    <row r="114960" spans="16:16" x14ac:dyDescent="0.3">
      <c r="P114960" s="83"/>
    </row>
    <row r="114961" spans="16:16" x14ac:dyDescent="0.3">
      <c r="P114961" s="83"/>
    </row>
    <row r="114962" spans="16:16" x14ac:dyDescent="0.3">
      <c r="P114962" s="83"/>
    </row>
    <row r="114963" spans="16:16" x14ac:dyDescent="0.3">
      <c r="P114963" s="83"/>
    </row>
    <row r="114964" spans="16:16" x14ac:dyDescent="0.3">
      <c r="P114964" s="83"/>
    </row>
    <row r="114965" spans="16:16" x14ac:dyDescent="0.3">
      <c r="P114965" s="83"/>
    </row>
    <row r="114966" spans="16:16" x14ac:dyDescent="0.3">
      <c r="P114966" s="83"/>
    </row>
    <row r="114967" spans="16:16" x14ac:dyDescent="0.3">
      <c r="P114967" s="83"/>
    </row>
    <row r="114968" spans="16:16" x14ac:dyDescent="0.3">
      <c r="P114968" s="83"/>
    </row>
    <row r="114969" spans="16:16" x14ac:dyDescent="0.3">
      <c r="P114969" s="83"/>
    </row>
    <row r="114970" spans="16:16" x14ac:dyDescent="0.3">
      <c r="P114970" s="83"/>
    </row>
    <row r="114971" spans="16:16" x14ac:dyDescent="0.3">
      <c r="P114971" s="83"/>
    </row>
    <row r="114972" spans="16:16" x14ac:dyDescent="0.3">
      <c r="P114972" s="83"/>
    </row>
    <row r="114973" spans="16:16" x14ac:dyDescent="0.3">
      <c r="P114973" s="83"/>
    </row>
    <row r="114974" spans="16:16" x14ac:dyDescent="0.3">
      <c r="P114974" s="83"/>
    </row>
    <row r="114975" spans="16:16" x14ac:dyDescent="0.3">
      <c r="P114975" s="83"/>
    </row>
    <row r="114976" spans="16:16" x14ac:dyDescent="0.3">
      <c r="P114976" s="83"/>
    </row>
    <row r="114977" spans="16:16" x14ac:dyDescent="0.3">
      <c r="P114977" s="83"/>
    </row>
    <row r="114978" spans="16:16" x14ac:dyDescent="0.3">
      <c r="P114978" s="83"/>
    </row>
    <row r="114979" spans="16:16" x14ac:dyDescent="0.3">
      <c r="P114979" s="83"/>
    </row>
    <row r="114980" spans="16:16" x14ac:dyDescent="0.3">
      <c r="P114980" s="83"/>
    </row>
    <row r="114981" spans="16:16" x14ac:dyDescent="0.3">
      <c r="P114981" s="83"/>
    </row>
    <row r="114982" spans="16:16" x14ac:dyDescent="0.3">
      <c r="P114982" s="83"/>
    </row>
    <row r="114983" spans="16:16" x14ac:dyDescent="0.3">
      <c r="P114983" s="83"/>
    </row>
    <row r="114984" spans="16:16" x14ac:dyDescent="0.3">
      <c r="P114984" s="83"/>
    </row>
    <row r="114985" spans="16:16" x14ac:dyDescent="0.3">
      <c r="P114985" s="83"/>
    </row>
    <row r="114986" spans="16:16" x14ac:dyDescent="0.3">
      <c r="P114986" s="83"/>
    </row>
    <row r="114987" spans="16:16" x14ac:dyDescent="0.3">
      <c r="P114987" s="83"/>
    </row>
    <row r="114988" spans="16:16" x14ac:dyDescent="0.3">
      <c r="P114988" s="83"/>
    </row>
    <row r="114989" spans="16:16" x14ac:dyDescent="0.3">
      <c r="P114989" s="83"/>
    </row>
    <row r="114990" spans="16:16" x14ac:dyDescent="0.3">
      <c r="P114990" s="83"/>
    </row>
    <row r="114991" spans="16:16" x14ac:dyDescent="0.3">
      <c r="P114991" s="83"/>
    </row>
    <row r="114992" spans="16:16" x14ac:dyDescent="0.3">
      <c r="P114992" s="83"/>
    </row>
    <row r="114993" spans="16:16" x14ac:dyDescent="0.3">
      <c r="P114993" s="83"/>
    </row>
    <row r="114994" spans="16:16" x14ac:dyDescent="0.3">
      <c r="P114994" s="83"/>
    </row>
    <row r="114995" spans="16:16" x14ac:dyDescent="0.3">
      <c r="P114995" s="83"/>
    </row>
    <row r="114996" spans="16:16" x14ac:dyDescent="0.3">
      <c r="P114996" s="83"/>
    </row>
    <row r="114997" spans="16:16" x14ac:dyDescent="0.3">
      <c r="P114997" s="83"/>
    </row>
    <row r="114998" spans="16:16" x14ac:dyDescent="0.3">
      <c r="P114998" s="83"/>
    </row>
    <row r="114999" spans="16:16" x14ac:dyDescent="0.3">
      <c r="P114999" s="83"/>
    </row>
    <row r="115000" spans="16:16" x14ac:dyDescent="0.3">
      <c r="P115000" s="83"/>
    </row>
    <row r="115001" spans="16:16" x14ac:dyDescent="0.3">
      <c r="P115001" s="83"/>
    </row>
    <row r="115002" spans="16:16" x14ac:dyDescent="0.3">
      <c r="P115002" s="83"/>
    </row>
    <row r="115003" spans="16:16" x14ac:dyDescent="0.3">
      <c r="P115003" s="83"/>
    </row>
    <row r="115004" spans="16:16" x14ac:dyDescent="0.3">
      <c r="P115004" s="83"/>
    </row>
    <row r="115005" spans="16:16" x14ac:dyDescent="0.3">
      <c r="P115005" s="83"/>
    </row>
    <row r="115006" spans="16:16" x14ac:dyDescent="0.3">
      <c r="P115006" s="83"/>
    </row>
    <row r="115007" spans="16:16" x14ac:dyDescent="0.3">
      <c r="P115007" s="83"/>
    </row>
    <row r="115008" spans="16:16" x14ac:dyDescent="0.3">
      <c r="P115008" s="83"/>
    </row>
    <row r="115009" spans="16:16" x14ac:dyDescent="0.3">
      <c r="P115009" s="83"/>
    </row>
    <row r="115010" spans="16:16" x14ac:dyDescent="0.3">
      <c r="P115010" s="83"/>
    </row>
    <row r="115011" spans="16:16" x14ac:dyDescent="0.3">
      <c r="P115011" s="83"/>
    </row>
    <row r="115012" spans="16:16" x14ac:dyDescent="0.3">
      <c r="P115012" s="83"/>
    </row>
    <row r="115013" spans="16:16" x14ac:dyDescent="0.3">
      <c r="P115013" s="83"/>
    </row>
    <row r="115014" spans="16:16" x14ac:dyDescent="0.3">
      <c r="P115014" s="83"/>
    </row>
    <row r="115015" spans="16:16" x14ac:dyDescent="0.3">
      <c r="P115015" s="83"/>
    </row>
    <row r="115016" spans="16:16" x14ac:dyDescent="0.3">
      <c r="P115016" s="83"/>
    </row>
    <row r="115017" spans="16:16" x14ac:dyDescent="0.3">
      <c r="P115017" s="83"/>
    </row>
    <row r="115018" spans="16:16" x14ac:dyDescent="0.3">
      <c r="P115018" s="83"/>
    </row>
    <row r="115019" spans="16:16" x14ac:dyDescent="0.3">
      <c r="P115019" s="83"/>
    </row>
    <row r="115020" spans="16:16" x14ac:dyDescent="0.3">
      <c r="P115020" s="83"/>
    </row>
    <row r="115021" spans="16:16" x14ac:dyDescent="0.3">
      <c r="P115021" s="83"/>
    </row>
    <row r="115022" spans="16:16" x14ac:dyDescent="0.3">
      <c r="P115022" s="83"/>
    </row>
    <row r="115023" spans="16:16" x14ac:dyDescent="0.3">
      <c r="P115023" s="83"/>
    </row>
    <row r="115024" spans="16:16" x14ac:dyDescent="0.3">
      <c r="P115024" s="83"/>
    </row>
    <row r="115025" spans="16:16" x14ac:dyDescent="0.3">
      <c r="P115025" s="83"/>
    </row>
    <row r="115026" spans="16:16" x14ac:dyDescent="0.3">
      <c r="P115026" s="83"/>
    </row>
    <row r="115027" spans="16:16" x14ac:dyDescent="0.3">
      <c r="P115027" s="83"/>
    </row>
    <row r="115028" spans="16:16" x14ac:dyDescent="0.3">
      <c r="P115028" s="83"/>
    </row>
    <row r="115029" spans="16:16" x14ac:dyDescent="0.3">
      <c r="P115029" s="83"/>
    </row>
    <row r="115030" spans="16:16" x14ac:dyDescent="0.3">
      <c r="P115030" s="83"/>
    </row>
    <row r="115031" spans="16:16" x14ac:dyDescent="0.3">
      <c r="P115031" s="83"/>
    </row>
    <row r="115032" spans="16:16" x14ac:dyDescent="0.3">
      <c r="P115032" s="83"/>
    </row>
    <row r="115033" spans="16:16" x14ac:dyDescent="0.3">
      <c r="P115033" s="83"/>
    </row>
    <row r="115034" spans="16:16" x14ac:dyDescent="0.3">
      <c r="P115034" s="83"/>
    </row>
    <row r="115035" spans="16:16" x14ac:dyDescent="0.3">
      <c r="P115035" s="83"/>
    </row>
    <row r="115036" spans="16:16" x14ac:dyDescent="0.3">
      <c r="P115036" s="83"/>
    </row>
    <row r="115037" spans="16:16" x14ac:dyDescent="0.3">
      <c r="P115037" s="83"/>
    </row>
    <row r="115038" spans="16:16" x14ac:dyDescent="0.3">
      <c r="P115038" s="83"/>
    </row>
    <row r="115039" spans="16:16" x14ac:dyDescent="0.3">
      <c r="P115039" s="83"/>
    </row>
    <row r="115040" spans="16:16" x14ac:dyDescent="0.3">
      <c r="P115040" s="83"/>
    </row>
    <row r="115041" spans="16:16" x14ac:dyDescent="0.3">
      <c r="P115041" s="83"/>
    </row>
    <row r="115042" spans="16:16" x14ac:dyDescent="0.3">
      <c r="P115042" s="83"/>
    </row>
    <row r="115043" spans="16:16" x14ac:dyDescent="0.3">
      <c r="P115043" s="83"/>
    </row>
    <row r="115044" spans="16:16" x14ac:dyDescent="0.3">
      <c r="P115044" s="83"/>
    </row>
    <row r="115045" spans="16:16" x14ac:dyDescent="0.3">
      <c r="P115045" s="83"/>
    </row>
    <row r="115046" spans="16:16" x14ac:dyDescent="0.3">
      <c r="P115046" s="83"/>
    </row>
    <row r="115047" spans="16:16" x14ac:dyDescent="0.3">
      <c r="P115047" s="83"/>
    </row>
    <row r="115048" spans="16:16" x14ac:dyDescent="0.3">
      <c r="P115048" s="83"/>
    </row>
    <row r="115049" spans="16:16" x14ac:dyDescent="0.3">
      <c r="P115049" s="83"/>
    </row>
    <row r="115050" spans="16:16" x14ac:dyDescent="0.3">
      <c r="P115050" s="83"/>
    </row>
    <row r="115051" spans="16:16" x14ac:dyDescent="0.3">
      <c r="P115051" s="83"/>
    </row>
    <row r="115052" spans="16:16" x14ac:dyDescent="0.3">
      <c r="P115052" s="83"/>
    </row>
    <row r="115053" spans="16:16" x14ac:dyDescent="0.3">
      <c r="P115053" s="83"/>
    </row>
    <row r="115054" spans="16:16" x14ac:dyDescent="0.3">
      <c r="P115054" s="83"/>
    </row>
    <row r="115055" spans="16:16" x14ac:dyDescent="0.3">
      <c r="P115055" s="83"/>
    </row>
    <row r="115056" spans="16:16" x14ac:dyDescent="0.3">
      <c r="P115056" s="83"/>
    </row>
    <row r="115057" spans="16:16" x14ac:dyDescent="0.3">
      <c r="P115057" s="83"/>
    </row>
    <row r="115058" spans="16:16" x14ac:dyDescent="0.3">
      <c r="P115058" s="83"/>
    </row>
    <row r="115059" spans="16:16" x14ac:dyDescent="0.3">
      <c r="P115059" s="83"/>
    </row>
    <row r="115060" spans="16:16" x14ac:dyDescent="0.3">
      <c r="P115060" s="83"/>
    </row>
    <row r="115061" spans="16:16" x14ac:dyDescent="0.3">
      <c r="P115061" s="83"/>
    </row>
    <row r="115062" spans="16:16" x14ac:dyDescent="0.3">
      <c r="P115062" s="83"/>
    </row>
    <row r="115063" spans="16:16" x14ac:dyDescent="0.3">
      <c r="P115063" s="83"/>
    </row>
    <row r="115064" spans="16:16" x14ac:dyDescent="0.3">
      <c r="P115064" s="83"/>
    </row>
    <row r="115065" spans="16:16" x14ac:dyDescent="0.3">
      <c r="P115065" s="83"/>
    </row>
    <row r="115066" spans="16:16" x14ac:dyDescent="0.3">
      <c r="P115066" s="83"/>
    </row>
    <row r="115067" spans="16:16" x14ac:dyDescent="0.3">
      <c r="P115067" s="83"/>
    </row>
    <row r="115068" spans="16:16" x14ac:dyDescent="0.3">
      <c r="P115068" s="83"/>
    </row>
    <row r="115069" spans="16:16" x14ac:dyDescent="0.3">
      <c r="P115069" s="83"/>
    </row>
    <row r="115070" spans="16:16" x14ac:dyDescent="0.3">
      <c r="P115070" s="83"/>
    </row>
    <row r="115071" spans="16:16" x14ac:dyDescent="0.3">
      <c r="P115071" s="83"/>
    </row>
    <row r="115072" spans="16:16" x14ac:dyDescent="0.3">
      <c r="P115072" s="83"/>
    </row>
    <row r="115073" spans="16:16" x14ac:dyDescent="0.3">
      <c r="P115073" s="83"/>
    </row>
    <row r="115074" spans="16:16" x14ac:dyDescent="0.3">
      <c r="P115074" s="83"/>
    </row>
    <row r="115075" spans="16:16" x14ac:dyDescent="0.3">
      <c r="P115075" s="83"/>
    </row>
    <row r="115076" spans="16:16" x14ac:dyDescent="0.3">
      <c r="P115076" s="83"/>
    </row>
    <row r="115077" spans="16:16" x14ac:dyDescent="0.3">
      <c r="P115077" s="83"/>
    </row>
    <row r="115078" spans="16:16" x14ac:dyDescent="0.3">
      <c r="P115078" s="83"/>
    </row>
    <row r="115079" spans="16:16" x14ac:dyDescent="0.3">
      <c r="P115079" s="83"/>
    </row>
    <row r="115080" spans="16:16" x14ac:dyDescent="0.3">
      <c r="P115080" s="83"/>
    </row>
    <row r="115081" spans="16:16" x14ac:dyDescent="0.3">
      <c r="P115081" s="83"/>
    </row>
    <row r="115082" spans="16:16" x14ac:dyDescent="0.3">
      <c r="P115082" s="83"/>
    </row>
    <row r="115083" spans="16:16" x14ac:dyDescent="0.3">
      <c r="P115083" s="83"/>
    </row>
    <row r="115084" spans="16:16" x14ac:dyDescent="0.3">
      <c r="P115084" s="83"/>
    </row>
    <row r="115085" spans="16:16" x14ac:dyDescent="0.3">
      <c r="P115085" s="83"/>
    </row>
    <row r="115086" spans="16:16" x14ac:dyDescent="0.3">
      <c r="P115086" s="83"/>
    </row>
    <row r="115087" spans="16:16" x14ac:dyDescent="0.3">
      <c r="P115087" s="83"/>
    </row>
    <row r="115088" spans="16:16" x14ac:dyDescent="0.3">
      <c r="P115088" s="83"/>
    </row>
    <row r="115089" spans="16:16" x14ac:dyDescent="0.3">
      <c r="P115089" s="83"/>
    </row>
    <row r="115090" spans="16:16" x14ac:dyDescent="0.3">
      <c r="P115090" s="83"/>
    </row>
    <row r="115091" spans="16:16" x14ac:dyDescent="0.3">
      <c r="P115091" s="83"/>
    </row>
    <row r="115092" spans="16:16" x14ac:dyDescent="0.3">
      <c r="P115092" s="83"/>
    </row>
    <row r="115093" spans="16:16" x14ac:dyDescent="0.3">
      <c r="P115093" s="83"/>
    </row>
    <row r="115094" spans="16:16" x14ac:dyDescent="0.3">
      <c r="P115094" s="83"/>
    </row>
    <row r="115095" spans="16:16" x14ac:dyDescent="0.3">
      <c r="P115095" s="83"/>
    </row>
    <row r="115096" spans="16:16" x14ac:dyDescent="0.3">
      <c r="P115096" s="83"/>
    </row>
    <row r="115097" spans="16:16" x14ac:dyDescent="0.3">
      <c r="P115097" s="83"/>
    </row>
    <row r="115098" spans="16:16" x14ac:dyDescent="0.3">
      <c r="P115098" s="83"/>
    </row>
    <row r="115099" spans="16:16" x14ac:dyDescent="0.3">
      <c r="P115099" s="83"/>
    </row>
    <row r="115100" spans="16:16" x14ac:dyDescent="0.3">
      <c r="P115100" s="83"/>
    </row>
    <row r="115101" spans="16:16" x14ac:dyDescent="0.3">
      <c r="P115101" s="83"/>
    </row>
    <row r="115102" spans="16:16" x14ac:dyDescent="0.3">
      <c r="P115102" s="83"/>
    </row>
    <row r="115103" spans="16:16" x14ac:dyDescent="0.3">
      <c r="P115103" s="83"/>
    </row>
    <row r="115104" spans="16:16" x14ac:dyDescent="0.3">
      <c r="P115104" s="83"/>
    </row>
    <row r="115105" spans="16:16" x14ac:dyDescent="0.3">
      <c r="P115105" s="83"/>
    </row>
    <row r="115106" spans="16:16" x14ac:dyDescent="0.3">
      <c r="P115106" s="83"/>
    </row>
    <row r="115107" spans="16:16" x14ac:dyDescent="0.3">
      <c r="P115107" s="83"/>
    </row>
    <row r="115108" spans="16:16" x14ac:dyDescent="0.3">
      <c r="P115108" s="83"/>
    </row>
    <row r="115109" spans="16:16" x14ac:dyDescent="0.3">
      <c r="P115109" s="83"/>
    </row>
    <row r="115110" spans="16:16" x14ac:dyDescent="0.3">
      <c r="P115110" s="83"/>
    </row>
    <row r="115111" spans="16:16" x14ac:dyDescent="0.3">
      <c r="P115111" s="83"/>
    </row>
    <row r="115112" spans="16:16" x14ac:dyDescent="0.3">
      <c r="P115112" s="83"/>
    </row>
    <row r="115113" spans="16:16" x14ac:dyDescent="0.3">
      <c r="P115113" s="83"/>
    </row>
    <row r="115114" spans="16:16" x14ac:dyDescent="0.3">
      <c r="P115114" s="83"/>
    </row>
    <row r="115115" spans="16:16" x14ac:dyDescent="0.3">
      <c r="P115115" s="83"/>
    </row>
    <row r="115116" spans="16:16" x14ac:dyDescent="0.3">
      <c r="P115116" s="83"/>
    </row>
    <row r="115117" spans="16:16" x14ac:dyDescent="0.3">
      <c r="P115117" s="83"/>
    </row>
    <row r="115118" spans="16:16" x14ac:dyDescent="0.3">
      <c r="P115118" s="83"/>
    </row>
    <row r="115119" spans="16:16" x14ac:dyDescent="0.3">
      <c r="P115119" s="83"/>
    </row>
    <row r="115120" spans="16:16" x14ac:dyDescent="0.3">
      <c r="P115120" s="83"/>
    </row>
    <row r="115121" spans="16:16" x14ac:dyDescent="0.3">
      <c r="P115121" s="83"/>
    </row>
    <row r="115122" spans="16:16" x14ac:dyDescent="0.3">
      <c r="P115122" s="83"/>
    </row>
    <row r="115123" spans="16:16" x14ac:dyDescent="0.3">
      <c r="P115123" s="83"/>
    </row>
    <row r="115124" spans="16:16" x14ac:dyDescent="0.3">
      <c r="P115124" s="83"/>
    </row>
    <row r="115125" spans="16:16" x14ac:dyDescent="0.3">
      <c r="P115125" s="83"/>
    </row>
    <row r="115126" spans="16:16" x14ac:dyDescent="0.3">
      <c r="P115126" s="83"/>
    </row>
    <row r="115127" spans="16:16" x14ac:dyDescent="0.3">
      <c r="P115127" s="83"/>
    </row>
    <row r="115128" spans="16:16" x14ac:dyDescent="0.3">
      <c r="P115128" s="83"/>
    </row>
    <row r="115129" spans="16:16" x14ac:dyDescent="0.3">
      <c r="P115129" s="83"/>
    </row>
    <row r="115130" spans="16:16" x14ac:dyDescent="0.3">
      <c r="P115130" s="83"/>
    </row>
    <row r="115131" spans="16:16" x14ac:dyDescent="0.3">
      <c r="P115131" s="83"/>
    </row>
    <row r="115132" spans="16:16" x14ac:dyDescent="0.3">
      <c r="P115132" s="83"/>
    </row>
    <row r="115133" spans="16:16" x14ac:dyDescent="0.3">
      <c r="P115133" s="83"/>
    </row>
    <row r="115134" spans="16:16" x14ac:dyDescent="0.3">
      <c r="P115134" s="83"/>
    </row>
    <row r="115135" spans="16:16" x14ac:dyDescent="0.3">
      <c r="P115135" s="83"/>
    </row>
    <row r="115136" spans="16:16" x14ac:dyDescent="0.3">
      <c r="P115136" s="83"/>
    </row>
    <row r="115137" spans="16:16" x14ac:dyDescent="0.3">
      <c r="P115137" s="83"/>
    </row>
    <row r="115138" spans="16:16" x14ac:dyDescent="0.3">
      <c r="P115138" s="83"/>
    </row>
    <row r="115139" spans="16:16" x14ac:dyDescent="0.3">
      <c r="P115139" s="83"/>
    </row>
    <row r="115140" spans="16:16" x14ac:dyDescent="0.3">
      <c r="P115140" s="83"/>
    </row>
    <row r="115141" spans="16:16" x14ac:dyDescent="0.3">
      <c r="P115141" s="83"/>
    </row>
    <row r="115142" spans="16:16" x14ac:dyDescent="0.3">
      <c r="P115142" s="83"/>
    </row>
    <row r="115143" spans="16:16" x14ac:dyDescent="0.3">
      <c r="P115143" s="83"/>
    </row>
    <row r="115144" spans="16:16" x14ac:dyDescent="0.3">
      <c r="P115144" s="83"/>
    </row>
    <row r="115145" spans="16:16" x14ac:dyDescent="0.3">
      <c r="P115145" s="83"/>
    </row>
    <row r="115146" spans="16:16" x14ac:dyDescent="0.3">
      <c r="P115146" s="83"/>
    </row>
    <row r="115147" spans="16:16" x14ac:dyDescent="0.3">
      <c r="P115147" s="83"/>
    </row>
    <row r="115148" spans="16:16" x14ac:dyDescent="0.3">
      <c r="P115148" s="83"/>
    </row>
    <row r="115149" spans="16:16" x14ac:dyDescent="0.3">
      <c r="P115149" s="83"/>
    </row>
    <row r="115150" spans="16:16" x14ac:dyDescent="0.3">
      <c r="P115150" s="83"/>
    </row>
    <row r="115151" spans="16:16" x14ac:dyDescent="0.3">
      <c r="P115151" s="83"/>
    </row>
    <row r="115152" spans="16:16" x14ac:dyDescent="0.3">
      <c r="P115152" s="83"/>
    </row>
    <row r="115153" spans="16:16" x14ac:dyDescent="0.3">
      <c r="P115153" s="83"/>
    </row>
    <row r="115154" spans="16:16" x14ac:dyDescent="0.3">
      <c r="P115154" s="83"/>
    </row>
    <row r="115155" spans="16:16" x14ac:dyDescent="0.3">
      <c r="P115155" s="83"/>
    </row>
    <row r="115156" spans="16:16" x14ac:dyDescent="0.3">
      <c r="P115156" s="83"/>
    </row>
    <row r="115157" spans="16:16" x14ac:dyDescent="0.3">
      <c r="P115157" s="83"/>
    </row>
    <row r="115158" spans="16:16" x14ac:dyDescent="0.3">
      <c r="P115158" s="83"/>
    </row>
    <row r="115159" spans="16:16" x14ac:dyDescent="0.3">
      <c r="P115159" s="83"/>
    </row>
    <row r="115160" spans="16:16" x14ac:dyDescent="0.3">
      <c r="P115160" s="83"/>
    </row>
    <row r="115161" spans="16:16" x14ac:dyDescent="0.3">
      <c r="P115161" s="83"/>
    </row>
    <row r="115162" spans="16:16" x14ac:dyDescent="0.3">
      <c r="P115162" s="83"/>
    </row>
    <row r="115163" spans="16:16" x14ac:dyDescent="0.3">
      <c r="P115163" s="83"/>
    </row>
    <row r="115164" spans="16:16" x14ac:dyDescent="0.3">
      <c r="P115164" s="83"/>
    </row>
    <row r="115165" spans="16:16" x14ac:dyDescent="0.3">
      <c r="P115165" s="83"/>
    </row>
    <row r="115166" spans="16:16" x14ac:dyDescent="0.3">
      <c r="P115166" s="83"/>
    </row>
    <row r="115167" spans="16:16" x14ac:dyDescent="0.3">
      <c r="P115167" s="83"/>
    </row>
    <row r="115168" spans="16:16" x14ac:dyDescent="0.3">
      <c r="P115168" s="83"/>
    </row>
    <row r="115169" spans="16:16" x14ac:dyDescent="0.3">
      <c r="P115169" s="83"/>
    </row>
    <row r="115170" spans="16:16" x14ac:dyDescent="0.3">
      <c r="P115170" s="83"/>
    </row>
    <row r="115171" spans="16:16" x14ac:dyDescent="0.3">
      <c r="P115171" s="83"/>
    </row>
    <row r="115172" spans="16:16" x14ac:dyDescent="0.3">
      <c r="P115172" s="83"/>
    </row>
    <row r="115173" spans="16:16" x14ac:dyDescent="0.3">
      <c r="P115173" s="83"/>
    </row>
    <row r="115174" spans="16:16" x14ac:dyDescent="0.3">
      <c r="P115174" s="83"/>
    </row>
    <row r="115175" spans="16:16" x14ac:dyDescent="0.3">
      <c r="P115175" s="83"/>
    </row>
    <row r="115176" spans="16:16" x14ac:dyDescent="0.3">
      <c r="P115176" s="83"/>
    </row>
    <row r="115177" spans="16:16" x14ac:dyDescent="0.3">
      <c r="P115177" s="83"/>
    </row>
    <row r="115178" spans="16:16" x14ac:dyDescent="0.3">
      <c r="P115178" s="83"/>
    </row>
    <row r="115179" spans="16:16" x14ac:dyDescent="0.3">
      <c r="P115179" s="83"/>
    </row>
    <row r="115180" spans="16:16" x14ac:dyDescent="0.3">
      <c r="P115180" s="83"/>
    </row>
    <row r="115181" spans="16:16" x14ac:dyDescent="0.3">
      <c r="P115181" s="83"/>
    </row>
    <row r="115182" spans="16:16" x14ac:dyDescent="0.3">
      <c r="P115182" s="83"/>
    </row>
    <row r="115183" spans="16:16" x14ac:dyDescent="0.3">
      <c r="P115183" s="83"/>
    </row>
    <row r="115184" spans="16:16" x14ac:dyDescent="0.3">
      <c r="P115184" s="83"/>
    </row>
    <row r="115185" spans="16:16" x14ac:dyDescent="0.3">
      <c r="P115185" s="83"/>
    </row>
    <row r="115186" spans="16:16" x14ac:dyDescent="0.3">
      <c r="P115186" s="83"/>
    </row>
    <row r="115187" spans="16:16" x14ac:dyDescent="0.3">
      <c r="P115187" s="83"/>
    </row>
    <row r="115188" spans="16:16" x14ac:dyDescent="0.3">
      <c r="P115188" s="83"/>
    </row>
    <row r="115189" spans="16:16" x14ac:dyDescent="0.3">
      <c r="P115189" s="83"/>
    </row>
    <row r="115190" spans="16:16" x14ac:dyDescent="0.3">
      <c r="P115190" s="83"/>
    </row>
    <row r="115191" spans="16:16" x14ac:dyDescent="0.3">
      <c r="P115191" s="83"/>
    </row>
    <row r="115192" spans="16:16" x14ac:dyDescent="0.3">
      <c r="P115192" s="83"/>
    </row>
    <row r="115193" spans="16:16" x14ac:dyDescent="0.3">
      <c r="P115193" s="83"/>
    </row>
    <row r="115194" spans="16:16" x14ac:dyDescent="0.3">
      <c r="P115194" s="83"/>
    </row>
    <row r="115195" spans="16:16" x14ac:dyDescent="0.3">
      <c r="P115195" s="83"/>
    </row>
    <row r="115196" spans="16:16" x14ac:dyDescent="0.3">
      <c r="P115196" s="83"/>
    </row>
    <row r="115197" spans="16:16" x14ac:dyDescent="0.3">
      <c r="P115197" s="83"/>
    </row>
    <row r="115198" spans="16:16" x14ac:dyDescent="0.3">
      <c r="P115198" s="83"/>
    </row>
    <row r="115199" spans="16:16" x14ac:dyDescent="0.3">
      <c r="P115199" s="83"/>
    </row>
    <row r="115200" spans="16:16" x14ac:dyDescent="0.3">
      <c r="P115200" s="83"/>
    </row>
    <row r="115201" spans="16:16" x14ac:dyDescent="0.3">
      <c r="P115201" s="83"/>
    </row>
    <row r="115202" spans="16:16" x14ac:dyDescent="0.3">
      <c r="P115202" s="83"/>
    </row>
    <row r="115203" spans="16:16" x14ac:dyDescent="0.3">
      <c r="P115203" s="83"/>
    </row>
    <row r="115204" spans="16:16" x14ac:dyDescent="0.3">
      <c r="P115204" s="83"/>
    </row>
    <row r="115205" spans="16:16" x14ac:dyDescent="0.3">
      <c r="P115205" s="83"/>
    </row>
    <row r="115206" spans="16:16" x14ac:dyDescent="0.3">
      <c r="P115206" s="83"/>
    </row>
    <row r="115207" spans="16:16" x14ac:dyDescent="0.3">
      <c r="P115207" s="83"/>
    </row>
    <row r="115208" spans="16:16" x14ac:dyDescent="0.3">
      <c r="P115208" s="83"/>
    </row>
    <row r="115209" spans="16:16" x14ac:dyDescent="0.3">
      <c r="P115209" s="83"/>
    </row>
    <row r="115210" spans="16:16" x14ac:dyDescent="0.3">
      <c r="P115210" s="83"/>
    </row>
    <row r="115211" spans="16:16" x14ac:dyDescent="0.3">
      <c r="P115211" s="83"/>
    </row>
    <row r="115212" spans="16:16" x14ac:dyDescent="0.3">
      <c r="P115212" s="83"/>
    </row>
    <row r="115213" spans="16:16" x14ac:dyDescent="0.3">
      <c r="P115213" s="83"/>
    </row>
    <row r="115214" spans="16:16" x14ac:dyDescent="0.3">
      <c r="P115214" s="83"/>
    </row>
    <row r="115215" spans="16:16" x14ac:dyDescent="0.3">
      <c r="P115215" s="83"/>
    </row>
    <row r="115216" spans="16:16" x14ac:dyDescent="0.3">
      <c r="P115216" s="83"/>
    </row>
    <row r="115217" spans="16:16" x14ac:dyDescent="0.3">
      <c r="P115217" s="83"/>
    </row>
    <row r="115218" spans="16:16" x14ac:dyDescent="0.3">
      <c r="P115218" s="83"/>
    </row>
    <row r="115219" spans="16:16" x14ac:dyDescent="0.3">
      <c r="P115219" s="83"/>
    </row>
    <row r="115220" spans="16:16" x14ac:dyDescent="0.3">
      <c r="P115220" s="83"/>
    </row>
    <row r="115221" spans="16:16" x14ac:dyDescent="0.3">
      <c r="P115221" s="83"/>
    </row>
    <row r="115222" spans="16:16" x14ac:dyDescent="0.3">
      <c r="P115222" s="83"/>
    </row>
    <row r="115223" spans="16:16" x14ac:dyDescent="0.3">
      <c r="P115223" s="83"/>
    </row>
    <row r="115224" spans="16:16" x14ac:dyDescent="0.3">
      <c r="P115224" s="83"/>
    </row>
    <row r="115225" spans="16:16" x14ac:dyDescent="0.3">
      <c r="P115225" s="83"/>
    </row>
    <row r="115226" spans="16:16" x14ac:dyDescent="0.3">
      <c r="P115226" s="83"/>
    </row>
    <row r="115227" spans="16:16" x14ac:dyDescent="0.3">
      <c r="P115227" s="83"/>
    </row>
    <row r="115228" spans="16:16" x14ac:dyDescent="0.3">
      <c r="P115228" s="83"/>
    </row>
    <row r="115229" spans="16:16" x14ac:dyDescent="0.3">
      <c r="P115229" s="83"/>
    </row>
    <row r="115230" spans="16:16" x14ac:dyDescent="0.3">
      <c r="P115230" s="83"/>
    </row>
    <row r="115231" spans="16:16" x14ac:dyDescent="0.3">
      <c r="P115231" s="83"/>
    </row>
    <row r="115232" spans="16:16" x14ac:dyDescent="0.3">
      <c r="P115232" s="83"/>
    </row>
    <row r="115233" spans="16:16" x14ac:dyDescent="0.3">
      <c r="P115233" s="83"/>
    </row>
    <row r="115234" spans="16:16" x14ac:dyDescent="0.3">
      <c r="P115234" s="83"/>
    </row>
    <row r="115235" spans="16:16" x14ac:dyDescent="0.3">
      <c r="P115235" s="83"/>
    </row>
    <row r="115236" spans="16:16" x14ac:dyDescent="0.3">
      <c r="P115236" s="83"/>
    </row>
    <row r="115237" spans="16:16" x14ac:dyDescent="0.3">
      <c r="P115237" s="83"/>
    </row>
    <row r="115238" spans="16:16" x14ac:dyDescent="0.3">
      <c r="P115238" s="83"/>
    </row>
    <row r="115239" spans="16:16" x14ac:dyDescent="0.3">
      <c r="P115239" s="83"/>
    </row>
    <row r="115240" spans="16:16" x14ac:dyDescent="0.3">
      <c r="P115240" s="83"/>
    </row>
    <row r="115241" spans="16:16" x14ac:dyDescent="0.3">
      <c r="P115241" s="83"/>
    </row>
    <row r="115242" spans="16:16" x14ac:dyDescent="0.3">
      <c r="P115242" s="83"/>
    </row>
    <row r="115243" spans="16:16" x14ac:dyDescent="0.3">
      <c r="P115243" s="83"/>
    </row>
    <row r="115244" spans="16:16" x14ac:dyDescent="0.3">
      <c r="P115244" s="83"/>
    </row>
    <row r="115245" spans="16:16" x14ac:dyDescent="0.3">
      <c r="P115245" s="83"/>
    </row>
    <row r="115246" spans="16:16" x14ac:dyDescent="0.3">
      <c r="P115246" s="83"/>
    </row>
    <row r="115247" spans="16:16" x14ac:dyDescent="0.3">
      <c r="P115247" s="83"/>
    </row>
    <row r="115248" spans="16:16" x14ac:dyDescent="0.3">
      <c r="P115248" s="83"/>
    </row>
    <row r="115249" spans="16:16" x14ac:dyDescent="0.3">
      <c r="P115249" s="83"/>
    </row>
    <row r="115250" spans="16:16" x14ac:dyDescent="0.3">
      <c r="P115250" s="83"/>
    </row>
    <row r="115251" spans="16:16" x14ac:dyDescent="0.3">
      <c r="P115251" s="83"/>
    </row>
    <row r="115252" spans="16:16" x14ac:dyDescent="0.3">
      <c r="P115252" s="83"/>
    </row>
    <row r="115253" spans="16:16" x14ac:dyDescent="0.3">
      <c r="P115253" s="83"/>
    </row>
    <row r="115254" spans="16:16" x14ac:dyDescent="0.3">
      <c r="P115254" s="83"/>
    </row>
    <row r="115255" spans="16:16" x14ac:dyDescent="0.3">
      <c r="P115255" s="83"/>
    </row>
    <row r="115256" spans="16:16" x14ac:dyDescent="0.3">
      <c r="P115256" s="83"/>
    </row>
    <row r="115257" spans="16:16" x14ac:dyDescent="0.3">
      <c r="P115257" s="83"/>
    </row>
    <row r="115258" spans="16:16" x14ac:dyDescent="0.3">
      <c r="P115258" s="83"/>
    </row>
    <row r="115259" spans="16:16" x14ac:dyDescent="0.3">
      <c r="P115259" s="83"/>
    </row>
    <row r="115260" spans="16:16" x14ac:dyDescent="0.3">
      <c r="P115260" s="83"/>
    </row>
    <row r="115261" spans="16:16" x14ac:dyDescent="0.3">
      <c r="P115261" s="83"/>
    </row>
    <row r="115262" spans="16:16" x14ac:dyDescent="0.3">
      <c r="P115262" s="83"/>
    </row>
    <row r="115263" spans="16:16" x14ac:dyDescent="0.3">
      <c r="P115263" s="83"/>
    </row>
    <row r="115264" spans="16:16" x14ac:dyDescent="0.3">
      <c r="P115264" s="83"/>
    </row>
    <row r="115265" spans="16:16" x14ac:dyDescent="0.3">
      <c r="P115265" s="83"/>
    </row>
    <row r="115266" spans="16:16" x14ac:dyDescent="0.3">
      <c r="P115266" s="83"/>
    </row>
    <row r="115267" spans="16:16" x14ac:dyDescent="0.3">
      <c r="P115267" s="83"/>
    </row>
    <row r="115268" spans="16:16" x14ac:dyDescent="0.3">
      <c r="P115268" s="83"/>
    </row>
    <row r="115269" spans="16:16" x14ac:dyDescent="0.3">
      <c r="P115269" s="83"/>
    </row>
    <row r="115270" spans="16:16" x14ac:dyDescent="0.3">
      <c r="P115270" s="83"/>
    </row>
    <row r="115271" spans="16:16" x14ac:dyDescent="0.3">
      <c r="P115271" s="83"/>
    </row>
    <row r="115272" spans="16:16" x14ac:dyDescent="0.3">
      <c r="P115272" s="83"/>
    </row>
    <row r="115273" spans="16:16" x14ac:dyDescent="0.3">
      <c r="P115273" s="83"/>
    </row>
    <row r="115274" spans="16:16" x14ac:dyDescent="0.3">
      <c r="P115274" s="83"/>
    </row>
    <row r="115275" spans="16:16" x14ac:dyDescent="0.3">
      <c r="P115275" s="83"/>
    </row>
    <row r="115276" spans="16:16" x14ac:dyDescent="0.3">
      <c r="P115276" s="83"/>
    </row>
    <row r="115277" spans="16:16" x14ac:dyDescent="0.3">
      <c r="P115277" s="83"/>
    </row>
    <row r="115278" spans="16:16" x14ac:dyDescent="0.3">
      <c r="P115278" s="83"/>
    </row>
    <row r="115279" spans="16:16" x14ac:dyDescent="0.3">
      <c r="P115279" s="83"/>
    </row>
    <row r="115280" spans="16:16" x14ac:dyDescent="0.3">
      <c r="P115280" s="83"/>
    </row>
    <row r="115281" spans="16:16" x14ac:dyDescent="0.3">
      <c r="P115281" s="83"/>
    </row>
    <row r="115282" spans="16:16" x14ac:dyDescent="0.3">
      <c r="P115282" s="83"/>
    </row>
    <row r="115283" spans="16:16" x14ac:dyDescent="0.3">
      <c r="P115283" s="83"/>
    </row>
    <row r="115284" spans="16:16" x14ac:dyDescent="0.3">
      <c r="P115284" s="83"/>
    </row>
    <row r="115285" spans="16:16" x14ac:dyDescent="0.3">
      <c r="P115285" s="83"/>
    </row>
    <row r="115286" spans="16:16" x14ac:dyDescent="0.3">
      <c r="P115286" s="83"/>
    </row>
    <row r="115287" spans="16:16" x14ac:dyDescent="0.3">
      <c r="P115287" s="83"/>
    </row>
    <row r="115288" spans="16:16" x14ac:dyDescent="0.3">
      <c r="P115288" s="83"/>
    </row>
    <row r="115289" spans="16:16" x14ac:dyDescent="0.3">
      <c r="P115289" s="83"/>
    </row>
    <row r="115290" spans="16:16" x14ac:dyDescent="0.3">
      <c r="P115290" s="83"/>
    </row>
    <row r="115291" spans="16:16" x14ac:dyDescent="0.3">
      <c r="P115291" s="83"/>
    </row>
    <row r="115292" spans="16:16" x14ac:dyDescent="0.3">
      <c r="P115292" s="83"/>
    </row>
    <row r="115293" spans="16:16" x14ac:dyDescent="0.3">
      <c r="P115293" s="83"/>
    </row>
    <row r="115294" spans="16:16" x14ac:dyDescent="0.3">
      <c r="P115294" s="83"/>
    </row>
    <row r="115295" spans="16:16" x14ac:dyDescent="0.3">
      <c r="P115295" s="83"/>
    </row>
    <row r="115296" spans="16:16" x14ac:dyDescent="0.3">
      <c r="P115296" s="83"/>
    </row>
    <row r="115297" spans="16:16" x14ac:dyDescent="0.3">
      <c r="P115297" s="83"/>
    </row>
    <row r="115298" spans="16:16" x14ac:dyDescent="0.3">
      <c r="P115298" s="83"/>
    </row>
    <row r="115299" spans="16:16" x14ac:dyDescent="0.3">
      <c r="P115299" s="83"/>
    </row>
    <row r="115300" spans="16:16" x14ac:dyDescent="0.3">
      <c r="P115300" s="83"/>
    </row>
    <row r="115301" spans="16:16" x14ac:dyDescent="0.3">
      <c r="P115301" s="83"/>
    </row>
    <row r="115302" spans="16:16" x14ac:dyDescent="0.3">
      <c r="P115302" s="83"/>
    </row>
    <row r="115303" spans="16:16" x14ac:dyDescent="0.3">
      <c r="P115303" s="83"/>
    </row>
    <row r="115304" spans="16:16" x14ac:dyDescent="0.3">
      <c r="P115304" s="83"/>
    </row>
    <row r="115305" spans="16:16" x14ac:dyDescent="0.3">
      <c r="P115305" s="83"/>
    </row>
    <row r="115306" spans="16:16" x14ac:dyDescent="0.3">
      <c r="P115306" s="83"/>
    </row>
    <row r="115307" spans="16:16" x14ac:dyDescent="0.3">
      <c r="P115307" s="83"/>
    </row>
    <row r="115308" spans="16:16" x14ac:dyDescent="0.3">
      <c r="P115308" s="83"/>
    </row>
    <row r="115309" spans="16:16" x14ac:dyDescent="0.3">
      <c r="P115309" s="83"/>
    </row>
    <row r="115310" spans="16:16" x14ac:dyDescent="0.3">
      <c r="P115310" s="83"/>
    </row>
    <row r="115311" spans="16:16" x14ac:dyDescent="0.3">
      <c r="P115311" s="83"/>
    </row>
    <row r="115312" spans="16:16" x14ac:dyDescent="0.3">
      <c r="P115312" s="83"/>
    </row>
    <row r="115313" spans="16:16" x14ac:dyDescent="0.3">
      <c r="P115313" s="83"/>
    </row>
    <row r="115314" spans="16:16" x14ac:dyDescent="0.3">
      <c r="P115314" s="83"/>
    </row>
    <row r="115315" spans="16:16" x14ac:dyDescent="0.3">
      <c r="P115315" s="83"/>
    </row>
    <row r="115316" spans="16:16" x14ac:dyDescent="0.3">
      <c r="P115316" s="83"/>
    </row>
    <row r="115317" spans="16:16" x14ac:dyDescent="0.3">
      <c r="P115317" s="83"/>
    </row>
    <row r="115318" spans="16:16" x14ac:dyDescent="0.3">
      <c r="P115318" s="83"/>
    </row>
    <row r="115319" spans="16:16" x14ac:dyDescent="0.3">
      <c r="P115319" s="83"/>
    </row>
    <row r="115320" spans="16:16" x14ac:dyDescent="0.3">
      <c r="P115320" s="83"/>
    </row>
    <row r="115321" spans="16:16" x14ac:dyDescent="0.3">
      <c r="P115321" s="83"/>
    </row>
    <row r="115322" spans="16:16" x14ac:dyDescent="0.3">
      <c r="P115322" s="83"/>
    </row>
    <row r="115323" spans="16:16" x14ac:dyDescent="0.3">
      <c r="P115323" s="83"/>
    </row>
    <row r="115324" spans="16:16" x14ac:dyDescent="0.3">
      <c r="P115324" s="83"/>
    </row>
    <row r="115325" spans="16:16" x14ac:dyDescent="0.3">
      <c r="P115325" s="83"/>
    </row>
    <row r="115326" spans="16:16" x14ac:dyDescent="0.3">
      <c r="P115326" s="83"/>
    </row>
    <row r="115327" spans="16:16" x14ac:dyDescent="0.3">
      <c r="P115327" s="83"/>
    </row>
    <row r="115328" spans="16:16" x14ac:dyDescent="0.3">
      <c r="P115328" s="83"/>
    </row>
    <row r="115329" spans="16:16" x14ac:dyDescent="0.3">
      <c r="P115329" s="83"/>
    </row>
    <row r="115330" spans="16:16" x14ac:dyDescent="0.3">
      <c r="P115330" s="83"/>
    </row>
    <row r="115331" spans="16:16" x14ac:dyDescent="0.3">
      <c r="P115331" s="83"/>
    </row>
    <row r="115332" spans="16:16" x14ac:dyDescent="0.3">
      <c r="P115332" s="83"/>
    </row>
    <row r="115333" spans="16:16" x14ac:dyDescent="0.3">
      <c r="P115333" s="83"/>
    </row>
    <row r="115334" spans="16:16" x14ac:dyDescent="0.3">
      <c r="P115334" s="83"/>
    </row>
    <row r="115335" spans="16:16" x14ac:dyDescent="0.3">
      <c r="P115335" s="83"/>
    </row>
    <row r="115336" spans="16:16" x14ac:dyDescent="0.3">
      <c r="P115336" s="83"/>
    </row>
    <row r="115337" spans="16:16" x14ac:dyDescent="0.3">
      <c r="P115337" s="83"/>
    </row>
    <row r="115338" spans="16:16" x14ac:dyDescent="0.3">
      <c r="P115338" s="83"/>
    </row>
    <row r="115339" spans="16:16" x14ac:dyDescent="0.3">
      <c r="P115339" s="83"/>
    </row>
    <row r="115340" spans="16:16" x14ac:dyDescent="0.3">
      <c r="P115340" s="83"/>
    </row>
    <row r="115341" spans="16:16" x14ac:dyDescent="0.3">
      <c r="P115341" s="83"/>
    </row>
    <row r="115342" spans="16:16" x14ac:dyDescent="0.3">
      <c r="P115342" s="83"/>
    </row>
    <row r="115343" spans="16:16" x14ac:dyDescent="0.3">
      <c r="P115343" s="83"/>
    </row>
    <row r="115344" spans="16:16" x14ac:dyDescent="0.3">
      <c r="P115344" s="83"/>
    </row>
    <row r="115345" spans="16:16" x14ac:dyDescent="0.3">
      <c r="P115345" s="83"/>
    </row>
    <row r="115346" spans="16:16" x14ac:dyDescent="0.3">
      <c r="P115346" s="83"/>
    </row>
    <row r="115347" spans="16:16" x14ac:dyDescent="0.3">
      <c r="P115347" s="83"/>
    </row>
    <row r="115348" spans="16:16" x14ac:dyDescent="0.3">
      <c r="P115348" s="83"/>
    </row>
    <row r="115349" spans="16:16" x14ac:dyDescent="0.3">
      <c r="P115349" s="83"/>
    </row>
    <row r="115350" spans="16:16" x14ac:dyDescent="0.3">
      <c r="P115350" s="83"/>
    </row>
    <row r="115351" spans="16:16" x14ac:dyDescent="0.3">
      <c r="P115351" s="83"/>
    </row>
    <row r="115352" spans="16:16" x14ac:dyDescent="0.3">
      <c r="P115352" s="83"/>
    </row>
    <row r="115353" spans="16:16" x14ac:dyDescent="0.3">
      <c r="P115353" s="83"/>
    </row>
    <row r="115354" spans="16:16" x14ac:dyDescent="0.3">
      <c r="P115354" s="83"/>
    </row>
    <row r="115355" spans="16:16" x14ac:dyDescent="0.3">
      <c r="P115355" s="83"/>
    </row>
    <row r="115356" spans="16:16" x14ac:dyDescent="0.3">
      <c r="P115356" s="83"/>
    </row>
    <row r="115357" spans="16:16" x14ac:dyDescent="0.3">
      <c r="P115357" s="83"/>
    </row>
    <row r="115358" spans="16:16" x14ac:dyDescent="0.3">
      <c r="P115358" s="83"/>
    </row>
    <row r="115359" spans="16:16" x14ac:dyDescent="0.3">
      <c r="P115359" s="83"/>
    </row>
    <row r="115360" spans="16:16" x14ac:dyDescent="0.3">
      <c r="P115360" s="83"/>
    </row>
    <row r="115361" spans="16:16" x14ac:dyDescent="0.3">
      <c r="P115361" s="83"/>
    </row>
    <row r="115362" spans="16:16" x14ac:dyDescent="0.3">
      <c r="P115362" s="83"/>
    </row>
    <row r="115363" spans="16:16" x14ac:dyDescent="0.3">
      <c r="P115363" s="83"/>
    </row>
    <row r="115364" spans="16:16" x14ac:dyDescent="0.3">
      <c r="P115364" s="83"/>
    </row>
    <row r="115365" spans="16:16" x14ac:dyDescent="0.3">
      <c r="P115365" s="83"/>
    </row>
    <row r="115366" spans="16:16" x14ac:dyDescent="0.3">
      <c r="P115366" s="83"/>
    </row>
    <row r="115367" spans="16:16" x14ac:dyDescent="0.3">
      <c r="P115367" s="83"/>
    </row>
    <row r="115368" spans="16:16" x14ac:dyDescent="0.3">
      <c r="P115368" s="83"/>
    </row>
    <row r="115369" spans="16:16" x14ac:dyDescent="0.3">
      <c r="P115369" s="83"/>
    </row>
    <row r="115370" spans="16:16" x14ac:dyDescent="0.3">
      <c r="P115370" s="83"/>
    </row>
    <row r="115371" spans="16:16" x14ac:dyDescent="0.3">
      <c r="P115371" s="83"/>
    </row>
    <row r="115372" spans="16:16" x14ac:dyDescent="0.3">
      <c r="P115372" s="83"/>
    </row>
    <row r="115373" spans="16:16" x14ac:dyDescent="0.3">
      <c r="P115373" s="83"/>
    </row>
    <row r="115374" spans="16:16" x14ac:dyDescent="0.3">
      <c r="P115374" s="83"/>
    </row>
    <row r="115375" spans="16:16" x14ac:dyDescent="0.3">
      <c r="P115375" s="83"/>
    </row>
    <row r="115376" spans="16:16" x14ac:dyDescent="0.3">
      <c r="P115376" s="83"/>
    </row>
    <row r="115377" spans="16:16" x14ac:dyDescent="0.3">
      <c r="P115377" s="83"/>
    </row>
    <row r="115378" spans="16:16" x14ac:dyDescent="0.3">
      <c r="P115378" s="83"/>
    </row>
    <row r="115379" spans="16:16" x14ac:dyDescent="0.3">
      <c r="P115379" s="83"/>
    </row>
    <row r="115380" spans="16:16" x14ac:dyDescent="0.3">
      <c r="P115380" s="83"/>
    </row>
    <row r="115381" spans="16:16" x14ac:dyDescent="0.3">
      <c r="P115381" s="83"/>
    </row>
    <row r="115382" spans="16:16" x14ac:dyDescent="0.3">
      <c r="P115382" s="83"/>
    </row>
    <row r="115383" spans="16:16" x14ac:dyDescent="0.3">
      <c r="P115383" s="83"/>
    </row>
    <row r="115384" spans="16:16" x14ac:dyDescent="0.3">
      <c r="P115384" s="83"/>
    </row>
    <row r="115385" spans="16:16" x14ac:dyDescent="0.3">
      <c r="P115385" s="83"/>
    </row>
    <row r="115386" spans="16:16" x14ac:dyDescent="0.3">
      <c r="P115386" s="83"/>
    </row>
    <row r="115387" spans="16:16" x14ac:dyDescent="0.3">
      <c r="P115387" s="83"/>
    </row>
    <row r="115388" spans="16:16" x14ac:dyDescent="0.3">
      <c r="P115388" s="83"/>
    </row>
    <row r="115389" spans="16:16" x14ac:dyDescent="0.3">
      <c r="P115389" s="83"/>
    </row>
    <row r="115390" spans="16:16" x14ac:dyDescent="0.3">
      <c r="P115390" s="83"/>
    </row>
    <row r="115391" spans="16:16" x14ac:dyDescent="0.3">
      <c r="P115391" s="83"/>
    </row>
    <row r="115392" spans="16:16" x14ac:dyDescent="0.3">
      <c r="P115392" s="83"/>
    </row>
    <row r="115393" spans="16:16" x14ac:dyDescent="0.3">
      <c r="P115393" s="83"/>
    </row>
    <row r="115394" spans="16:16" x14ac:dyDescent="0.3">
      <c r="P115394" s="83"/>
    </row>
    <row r="115395" spans="16:16" x14ac:dyDescent="0.3">
      <c r="P115395" s="83"/>
    </row>
    <row r="115396" spans="16:16" x14ac:dyDescent="0.3">
      <c r="P115396" s="83"/>
    </row>
    <row r="115397" spans="16:16" x14ac:dyDescent="0.3">
      <c r="P115397" s="83"/>
    </row>
    <row r="115398" spans="16:16" x14ac:dyDescent="0.3">
      <c r="P115398" s="83"/>
    </row>
    <row r="115399" spans="16:16" x14ac:dyDescent="0.3">
      <c r="P115399" s="83"/>
    </row>
    <row r="115400" spans="16:16" x14ac:dyDescent="0.3">
      <c r="P115400" s="83"/>
    </row>
    <row r="115401" spans="16:16" x14ac:dyDescent="0.3">
      <c r="P115401" s="83"/>
    </row>
    <row r="115402" spans="16:16" x14ac:dyDescent="0.3">
      <c r="P115402" s="83"/>
    </row>
    <row r="115403" spans="16:16" x14ac:dyDescent="0.3">
      <c r="P115403" s="83"/>
    </row>
    <row r="115404" spans="16:16" x14ac:dyDescent="0.3">
      <c r="P115404" s="83"/>
    </row>
    <row r="115405" spans="16:16" x14ac:dyDescent="0.3">
      <c r="P115405" s="83"/>
    </row>
    <row r="115406" spans="16:16" x14ac:dyDescent="0.3">
      <c r="P115406" s="83"/>
    </row>
    <row r="115407" spans="16:16" x14ac:dyDescent="0.3">
      <c r="P115407" s="83"/>
    </row>
    <row r="115408" spans="16:16" x14ac:dyDescent="0.3">
      <c r="P115408" s="83"/>
    </row>
    <row r="115409" spans="16:16" x14ac:dyDescent="0.3">
      <c r="P115409" s="83"/>
    </row>
    <row r="115410" spans="16:16" x14ac:dyDescent="0.3">
      <c r="P115410" s="83"/>
    </row>
    <row r="115411" spans="16:16" x14ac:dyDescent="0.3">
      <c r="P115411" s="83"/>
    </row>
    <row r="115412" spans="16:16" x14ac:dyDescent="0.3">
      <c r="P115412" s="83"/>
    </row>
    <row r="115413" spans="16:16" x14ac:dyDescent="0.3">
      <c r="P115413" s="83"/>
    </row>
    <row r="115414" spans="16:16" x14ac:dyDescent="0.3">
      <c r="P115414" s="83"/>
    </row>
    <row r="115415" spans="16:16" x14ac:dyDescent="0.3">
      <c r="P115415" s="83"/>
    </row>
    <row r="115416" spans="16:16" x14ac:dyDescent="0.3">
      <c r="P115416" s="83"/>
    </row>
    <row r="115417" spans="16:16" x14ac:dyDescent="0.3">
      <c r="P115417" s="83"/>
    </row>
    <row r="115418" spans="16:16" x14ac:dyDescent="0.3">
      <c r="P115418" s="83"/>
    </row>
    <row r="115419" spans="16:16" x14ac:dyDescent="0.3">
      <c r="P115419" s="83"/>
    </row>
    <row r="115420" spans="16:16" x14ac:dyDescent="0.3">
      <c r="P115420" s="83"/>
    </row>
    <row r="115421" spans="16:16" x14ac:dyDescent="0.3">
      <c r="P115421" s="83"/>
    </row>
    <row r="115422" spans="16:16" x14ac:dyDescent="0.3">
      <c r="P115422" s="83"/>
    </row>
    <row r="115423" spans="16:16" x14ac:dyDescent="0.3">
      <c r="P115423" s="83"/>
    </row>
    <row r="115424" spans="16:16" x14ac:dyDescent="0.3">
      <c r="P115424" s="83"/>
    </row>
    <row r="115425" spans="16:16" x14ac:dyDescent="0.3">
      <c r="P115425" s="83"/>
    </row>
    <row r="115426" spans="16:16" x14ac:dyDescent="0.3">
      <c r="P115426" s="83"/>
    </row>
    <row r="115427" spans="16:16" x14ac:dyDescent="0.3">
      <c r="P115427" s="83"/>
    </row>
    <row r="115428" spans="16:16" x14ac:dyDescent="0.3">
      <c r="P115428" s="83"/>
    </row>
    <row r="115429" spans="16:16" x14ac:dyDescent="0.3">
      <c r="P115429" s="83"/>
    </row>
    <row r="115430" spans="16:16" x14ac:dyDescent="0.3">
      <c r="P115430" s="83"/>
    </row>
    <row r="115431" spans="16:16" x14ac:dyDescent="0.3">
      <c r="P115431" s="83"/>
    </row>
    <row r="115432" spans="16:16" x14ac:dyDescent="0.3">
      <c r="P115432" s="83"/>
    </row>
    <row r="115433" spans="16:16" x14ac:dyDescent="0.3">
      <c r="P115433" s="83"/>
    </row>
    <row r="115434" spans="16:16" x14ac:dyDescent="0.3">
      <c r="P115434" s="83"/>
    </row>
    <row r="115435" spans="16:16" x14ac:dyDescent="0.3">
      <c r="P115435" s="83"/>
    </row>
    <row r="115436" spans="16:16" x14ac:dyDescent="0.3">
      <c r="P115436" s="83"/>
    </row>
    <row r="115437" spans="16:16" x14ac:dyDescent="0.3">
      <c r="P115437" s="83"/>
    </row>
    <row r="115438" spans="16:16" x14ac:dyDescent="0.3">
      <c r="P115438" s="83"/>
    </row>
    <row r="115439" spans="16:16" x14ac:dyDescent="0.3">
      <c r="P115439" s="83"/>
    </row>
    <row r="115440" spans="16:16" x14ac:dyDescent="0.3">
      <c r="P115440" s="83"/>
    </row>
    <row r="115441" spans="16:16" x14ac:dyDescent="0.3">
      <c r="P115441" s="83"/>
    </row>
    <row r="115442" spans="16:16" x14ac:dyDescent="0.3">
      <c r="P115442" s="83"/>
    </row>
    <row r="115443" spans="16:16" x14ac:dyDescent="0.3">
      <c r="P115443" s="83"/>
    </row>
    <row r="115444" spans="16:16" x14ac:dyDescent="0.3">
      <c r="P115444" s="83"/>
    </row>
    <row r="115445" spans="16:16" x14ac:dyDescent="0.3">
      <c r="P115445" s="83"/>
    </row>
    <row r="115446" spans="16:16" x14ac:dyDescent="0.3">
      <c r="P115446" s="83"/>
    </row>
    <row r="115447" spans="16:16" x14ac:dyDescent="0.3">
      <c r="P115447" s="83"/>
    </row>
    <row r="115448" spans="16:16" x14ac:dyDescent="0.3">
      <c r="P115448" s="83"/>
    </row>
    <row r="115449" spans="16:16" x14ac:dyDescent="0.3">
      <c r="P115449" s="83"/>
    </row>
    <row r="115450" spans="16:16" x14ac:dyDescent="0.3">
      <c r="P115450" s="83"/>
    </row>
    <row r="115451" spans="16:16" x14ac:dyDescent="0.3">
      <c r="P115451" s="83"/>
    </row>
    <row r="115452" spans="16:16" x14ac:dyDescent="0.3">
      <c r="P115452" s="83"/>
    </row>
    <row r="115453" spans="16:16" x14ac:dyDescent="0.3">
      <c r="P115453" s="83"/>
    </row>
    <row r="115454" spans="16:16" x14ac:dyDescent="0.3">
      <c r="P115454" s="83"/>
    </row>
    <row r="115455" spans="16:16" x14ac:dyDescent="0.3">
      <c r="P115455" s="83"/>
    </row>
    <row r="115456" spans="16:16" x14ac:dyDescent="0.3">
      <c r="P115456" s="83"/>
    </row>
    <row r="115457" spans="16:16" x14ac:dyDescent="0.3">
      <c r="P115457" s="83"/>
    </row>
    <row r="115458" spans="16:16" x14ac:dyDescent="0.3">
      <c r="P115458" s="83"/>
    </row>
    <row r="115459" spans="16:16" x14ac:dyDescent="0.3">
      <c r="P115459" s="83"/>
    </row>
    <row r="115460" spans="16:16" x14ac:dyDescent="0.3">
      <c r="P115460" s="83"/>
    </row>
    <row r="115461" spans="16:16" x14ac:dyDescent="0.3">
      <c r="P115461" s="83"/>
    </row>
    <row r="115462" spans="16:16" x14ac:dyDescent="0.3">
      <c r="P115462" s="83"/>
    </row>
    <row r="115463" spans="16:16" x14ac:dyDescent="0.3">
      <c r="P115463" s="83"/>
    </row>
    <row r="115464" spans="16:16" x14ac:dyDescent="0.3">
      <c r="P115464" s="83"/>
    </row>
    <row r="115465" spans="16:16" x14ac:dyDescent="0.3">
      <c r="P115465" s="83"/>
    </row>
    <row r="115466" spans="16:16" x14ac:dyDescent="0.3">
      <c r="P115466" s="83"/>
    </row>
    <row r="115467" spans="16:16" x14ac:dyDescent="0.3">
      <c r="P115467" s="83"/>
    </row>
    <row r="115468" spans="16:16" x14ac:dyDescent="0.3">
      <c r="P115468" s="83"/>
    </row>
    <row r="115469" spans="16:16" x14ac:dyDescent="0.3">
      <c r="P115469" s="83"/>
    </row>
    <row r="115470" spans="16:16" x14ac:dyDescent="0.3">
      <c r="P115470" s="83"/>
    </row>
    <row r="115471" spans="16:16" x14ac:dyDescent="0.3">
      <c r="P115471" s="83"/>
    </row>
    <row r="115472" spans="16:16" x14ac:dyDescent="0.3">
      <c r="P115472" s="83"/>
    </row>
    <row r="115473" spans="16:16" x14ac:dyDescent="0.3">
      <c r="P115473" s="83"/>
    </row>
    <row r="115474" spans="16:16" x14ac:dyDescent="0.3">
      <c r="P115474" s="83"/>
    </row>
    <row r="115475" spans="16:16" x14ac:dyDescent="0.3">
      <c r="P115475" s="83"/>
    </row>
    <row r="115476" spans="16:16" x14ac:dyDescent="0.3">
      <c r="P115476" s="83"/>
    </row>
    <row r="115477" spans="16:16" x14ac:dyDescent="0.3">
      <c r="P115477" s="83"/>
    </row>
    <row r="115478" spans="16:16" x14ac:dyDescent="0.3">
      <c r="P115478" s="83"/>
    </row>
    <row r="115479" spans="16:16" x14ac:dyDescent="0.3">
      <c r="P115479" s="83"/>
    </row>
    <row r="115480" spans="16:16" x14ac:dyDescent="0.3">
      <c r="P115480" s="83"/>
    </row>
    <row r="115481" spans="16:16" x14ac:dyDescent="0.3">
      <c r="P115481" s="83"/>
    </row>
    <row r="115482" spans="16:16" x14ac:dyDescent="0.3">
      <c r="P115482" s="83"/>
    </row>
    <row r="115483" spans="16:16" x14ac:dyDescent="0.3">
      <c r="P115483" s="83"/>
    </row>
    <row r="115484" spans="16:16" x14ac:dyDescent="0.3">
      <c r="P115484" s="83"/>
    </row>
    <row r="115485" spans="16:16" x14ac:dyDescent="0.3">
      <c r="P115485" s="83"/>
    </row>
    <row r="115486" spans="16:16" x14ac:dyDescent="0.3">
      <c r="P115486" s="83"/>
    </row>
    <row r="115487" spans="16:16" x14ac:dyDescent="0.3">
      <c r="P115487" s="83"/>
    </row>
    <row r="115488" spans="16:16" x14ac:dyDescent="0.3">
      <c r="P115488" s="83"/>
    </row>
    <row r="115489" spans="16:16" x14ac:dyDescent="0.3">
      <c r="P115489" s="83"/>
    </row>
    <row r="115490" spans="16:16" x14ac:dyDescent="0.3">
      <c r="P115490" s="83"/>
    </row>
    <row r="115491" spans="16:16" x14ac:dyDescent="0.3">
      <c r="P115491" s="83"/>
    </row>
    <row r="115492" spans="16:16" x14ac:dyDescent="0.3">
      <c r="P115492" s="83"/>
    </row>
    <row r="115493" spans="16:16" x14ac:dyDescent="0.3">
      <c r="P115493" s="83"/>
    </row>
    <row r="115494" spans="16:16" x14ac:dyDescent="0.3">
      <c r="P115494" s="83"/>
    </row>
    <row r="115495" spans="16:16" x14ac:dyDescent="0.3">
      <c r="P115495" s="83"/>
    </row>
    <row r="115496" spans="16:16" x14ac:dyDescent="0.3">
      <c r="P115496" s="83"/>
    </row>
    <row r="115497" spans="16:16" x14ac:dyDescent="0.3">
      <c r="P115497" s="83"/>
    </row>
    <row r="115498" spans="16:16" x14ac:dyDescent="0.3">
      <c r="P115498" s="83"/>
    </row>
    <row r="115499" spans="16:16" x14ac:dyDescent="0.3">
      <c r="P115499" s="83"/>
    </row>
    <row r="115500" spans="16:16" x14ac:dyDescent="0.3">
      <c r="P115500" s="83"/>
    </row>
    <row r="115501" spans="16:16" x14ac:dyDescent="0.3">
      <c r="P115501" s="83"/>
    </row>
    <row r="115502" spans="16:16" x14ac:dyDescent="0.3">
      <c r="P115502" s="83"/>
    </row>
    <row r="115503" spans="16:16" x14ac:dyDescent="0.3">
      <c r="P115503" s="83"/>
    </row>
    <row r="115504" spans="16:16" x14ac:dyDescent="0.3">
      <c r="P115504" s="83"/>
    </row>
    <row r="115505" spans="16:16" x14ac:dyDescent="0.3">
      <c r="P115505" s="83"/>
    </row>
    <row r="115506" spans="16:16" x14ac:dyDescent="0.3">
      <c r="P115506" s="83"/>
    </row>
    <row r="115507" spans="16:16" x14ac:dyDescent="0.3">
      <c r="P115507" s="83"/>
    </row>
    <row r="115508" spans="16:16" x14ac:dyDescent="0.3">
      <c r="P115508" s="83"/>
    </row>
    <row r="115509" spans="16:16" x14ac:dyDescent="0.3">
      <c r="P115509" s="83"/>
    </row>
    <row r="115510" spans="16:16" x14ac:dyDescent="0.3">
      <c r="P115510" s="83"/>
    </row>
    <row r="115511" spans="16:16" x14ac:dyDescent="0.3">
      <c r="P115511" s="83"/>
    </row>
    <row r="115512" spans="16:16" x14ac:dyDescent="0.3">
      <c r="P115512" s="83"/>
    </row>
    <row r="115513" spans="16:16" x14ac:dyDescent="0.3">
      <c r="P115513" s="83"/>
    </row>
    <row r="115514" spans="16:16" x14ac:dyDescent="0.3">
      <c r="P115514" s="83"/>
    </row>
    <row r="115515" spans="16:16" x14ac:dyDescent="0.3">
      <c r="P115515" s="83"/>
    </row>
    <row r="115516" spans="16:16" x14ac:dyDescent="0.3">
      <c r="P115516" s="83"/>
    </row>
    <row r="115517" spans="16:16" x14ac:dyDescent="0.3">
      <c r="P115517" s="83"/>
    </row>
    <row r="115518" spans="16:16" x14ac:dyDescent="0.3">
      <c r="P115518" s="83"/>
    </row>
    <row r="115519" spans="16:16" x14ac:dyDescent="0.3">
      <c r="P115519" s="83"/>
    </row>
    <row r="115520" spans="16:16" x14ac:dyDescent="0.3">
      <c r="P115520" s="83"/>
    </row>
    <row r="115521" spans="16:16" x14ac:dyDescent="0.3">
      <c r="P115521" s="83"/>
    </row>
    <row r="115522" spans="16:16" x14ac:dyDescent="0.3">
      <c r="P115522" s="83"/>
    </row>
    <row r="115523" spans="16:16" x14ac:dyDescent="0.3">
      <c r="P115523" s="83"/>
    </row>
    <row r="115524" spans="16:16" x14ac:dyDescent="0.3">
      <c r="P115524" s="83"/>
    </row>
    <row r="115525" spans="16:16" x14ac:dyDescent="0.3">
      <c r="P115525" s="83"/>
    </row>
    <row r="115526" spans="16:16" x14ac:dyDescent="0.3">
      <c r="P115526" s="83"/>
    </row>
    <row r="115527" spans="16:16" x14ac:dyDescent="0.3">
      <c r="P115527" s="83"/>
    </row>
    <row r="115528" spans="16:16" x14ac:dyDescent="0.3">
      <c r="P115528" s="83"/>
    </row>
    <row r="115529" spans="16:16" x14ac:dyDescent="0.3">
      <c r="P115529" s="83"/>
    </row>
    <row r="115530" spans="16:16" x14ac:dyDescent="0.3">
      <c r="P115530" s="83"/>
    </row>
    <row r="115531" spans="16:16" x14ac:dyDescent="0.3">
      <c r="P115531" s="83"/>
    </row>
    <row r="115532" spans="16:16" x14ac:dyDescent="0.3">
      <c r="P115532" s="83"/>
    </row>
    <row r="115533" spans="16:16" x14ac:dyDescent="0.3">
      <c r="P115533" s="83"/>
    </row>
    <row r="115534" spans="16:16" x14ac:dyDescent="0.3">
      <c r="P115534" s="83"/>
    </row>
    <row r="115535" spans="16:16" x14ac:dyDescent="0.3">
      <c r="P115535" s="83"/>
    </row>
    <row r="115536" spans="16:16" x14ac:dyDescent="0.3">
      <c r="P115536" s="83"/>
    </row>
    <row r="115537" spans="16:16" x14ac:dyDescent="0.3">
      <c r="P115537" s="83"/>
    </row>
    <row r="115538" spans="16:16" x14ac:dyDescent="0.3">
      <c r="P115538" s="83"/>
    </row>
    <row r="115539" spans="16:16" x14ac:dyDescent="0.3">
      <c r="P115539" s="83"/>
    </row>
    <row r="115540" spans="16:16" x14ac:dyDescent="0.3">
      <c r="P115540" s="83"/>
    </row>
    <row r="115541" spans="16:16" x14ac:dyDescent="0.3">
      <c r="P115541" s="83"/>
    </row>
    <row r="115542" spans="16:16" x14ac:dyDescent="0.3">
      <c r="P115542" s="83"/>
    </row>
    <row r="115543" spans="16:16" x14ac:dyDescent="0.3">
      <c r="P115543" s="83"/>
    </row>
    <row r="115544" spans="16:16" x14ac:dyDescent="0.3">
      <c r="P115544" s="83"/>
    </row>
    <row r="115545" spans="16:16" x14ac:dyDescent="0.3">
      <c r="P115545" s="83"/>
    </row>
    <row r="115546" spans="16:16" x14ac:dyDescent="0.3">
      <c r="P115546" s="83"/>
    </row>
    <row r="115547" spans="16:16" x14ac:dyDescent="0.3">
      <c r="P115547" s="83"/>
    </row>
    <row r="115548" spans="16:16" x14ac:dyDescent="0.3">
      <c r="P115548" s="83"/>
    </row>
    <row r="115549" spans="16:16" x14ac:dyDescent="0.3">
      <c r="P115549" s="83"/>
    </row>
    <row r="115550" spans="16:16" x14ac:dyDescent="0.3">
      <c r="P115550" s="83"/>
    </row>
    <row r="115551" spans="16:16" x14ac:dyDescent="0.3">
      <c r="P115551" s="83"/>
    </row>
    <row r="115552" spans="16:16" x14ac:dyDescent="0.3">
      <c r="P115552" s="83"/>
    </row>
    <row r="115553" spans="16:16" x14ac:dyDescent="0.3">
      <c r="P115553" s="83"/>
    </row>
    <row r="115554" spans="16:16" x14ac:dyDescent="0.3">
      <c r="P115554" s="83"/>
    </row>
    <row r="115555" spans="16:16" x14ac:dyDescent="0.3">
      <c r="P115555" s="83"/>
    </row>
    <row r="115556" spans="16:16" x14ac:dyDescent="0.3">
      <c r="P115556" s="83"/>
    </row>
    <row r="115557" spans="16:16" x14ac:dyDescent="0.3">
      <c r="P115557" s="83"/>
    </row>
    <row r="115558" spans="16:16" x14ac:dyDescent="0.3">
      <c r="P115558" s="83"/>
    </row>
    <row r="115559" spans="16:16" x14ac:dyDescent="0.3">
      <c r="P115559" s="83"/>
    </row>
    <row r="115560" spans="16:16" x14ac:dyDescent="0.3">
      <c r="P115560" s="83"/>
    </row>
    <row r="115561" spans="16:16" x14ac:dyDescent="0.3">
      <c r="P115561" s="83"/>
    </row>
    <row r="115562" spans="16:16" x14ac:dyDescent="0.3">
      <c r="P115562" s="83"/>
    </row>
    <row r="115563" spans="16:16" x14ac:dyDescent="0.3">
      <c r="P115563" s="83"/>
    </row>
    <row r="115564" spans="16:16" x14ac:dyDescent="0.3">
      <c r="P115564" s="83"/>
    </row>
    <row r="115565" spans="16:16" x14ac:dyDescent="0.3">
      <c r="P115565" s="83"/>
    </row>
    <row r="115566" spans="16:16" x14ac:dyDescent="0.3">
      <c r="P115566" s="83"/>
    </row>
    <row r="115567" spans="16:16" x14ac:dyDescent="0.3">
      <c r="P115567" s="83"/>
    </row>
    <row r="115568" spans="16:16" x14ac:dyDescent="0.3">
      <c r="P115568" s="83"/>
    </row>
    <row r="115569" spans="16:16" x14ac:dyDescent="0.3">
      <c r="P115569" s="83"/>
    </row>
    <row r="115570" spans="16:16" x14ac:dyDescent="0.3">
      <c r="P115570" s="83"/>
    </row>
    <row r="115571" spans="16:16" x14ac:dyDescent="0.3">
      <c r="P115571" s="83"/>
    </row>
    <row r="115572" spans="16:16" x14ac:dyDescent="0.3">
      <c r="P115572" s="83"/>
    </row>
    <row r="115573" spans="16:16" x14ac:dyDescent="0.3">
      <c r="P115573" s="83"/>
    </row>
    <row r="115574" spans="16:16" x14ac:dyDescent="0.3">
      <c r="P115574" s="83"/>
    </row>
    <row r="115575" spans="16:16" x14ac:dyDescent="0.3">
      <c r="P115575" s="83"/>
    </row>
    <row r="115576" spans="16:16" x14ac:dyDescent="0.3">
      <c r="P115576" s="83"/>
    </row>
    <row r="115577" spans="16:16" x14ac:dyDescent="0.3">
      <c r="P115577" s="83"/>
    </row>
    <row r="115578" spans="16:16" x14ac:dyDescent="0.3">
      <c r="P115578" s="83"/>
    </row>
    <row r="115579" spans="16:16" x14ac:dyDescent="0.3">
      <c r="P115579" s="83"/>
    </row>
    <row r="115580" spans="16:16" x14ac:dyDescent="0.3">
      <c r="P115580" s="83"/>
    </row>
    <row r="115581" spans="16:16" x14ac:dyDescent="0.3">
      <c r="P115581" s="83"/>
    </row>
    <row r="115582" spans="16:16" x14ac:dyDescent="0.3">
      <c r="P115582" s="83"/>
    </row>
    <row r="115583" spans="16:16" x14ac:dyDescent="0.3">
      <c r="P115583" s="83"/>
    </row>
    <row r="115584" spans="16:16" x14ac:dyDescent="0.3">
      <c r="P115584" s="83"/>
    </row>
    <row r="115585" spans="16:16" x14ac:dyDescent="0.3">
      <c r="P115585" s="83"/>
    </row>
    <row r="115586" spans="16:16" x14ac:dyDescent="0.3">
      <c r="P115586" s="83"/>
    </row>
    <row r="115587" spans="16:16" x14ac:dyDescent="0.3">
      <c r="P115587" s="83"/>
    </row>
    <row r="115588" spans="16:16" x14ac:dyDescent="0.3">
      <c r="P115588" s="83"/>
    </row>
    <row r="115589" spans="16:16" x14ac:dyDescent="0.3">
      <c r="P115589" s="83"/>
    </row>
    <row r="115590" spans="16:16" x14ac:dyDescent="0.3">
      <c r="P115590" s="83"/>
    </row>
    <row r="115591" spans="16:16" x14ac:dyDescent="0.3">
      <c r="P115591" s="83"/>
    </row>
    <row r="115592" spans="16:16" x14ac:dyDescent="0.3">
      <c r="P115592" s="83"/>
    </row>
    <row r="115593" spans="16:16" x14ac:dyDescent="0.3">
      <c r="P115593" s="83"/>
    </row>
    <row r="115594" spans="16:16" x14ac:dyDescent="0.3">
      <c r="P115594" s="83"/>
    </row>
    <row r="115595" spans="16:16" x14ac:dyDescent="0.3">
      <c r="P115595" s="83"/>
    </row>
    <row r="115596" spans="16:16" x14ac:dyDescent="0.3">
      <c r="P115596" s="83"/>
    </row>
    <row r="115597" spans="16:16" x14ac:dyDescent="0.3">
      <c r="P115597" s="83"/>
    </row>
    <row r="115598" spans="16:16" x14ac:dyDescent="0.3">
      <c r="P115598" s="83"/>
    </row>
    <row r="115599" spans="16:16" x14ac:dyDescent="0.3">
      <c r="P115599" s="83"/>
    </row>
    <row r="115600" spans="16:16" x14ac:dyDescent="0.3">
      <c r="P115600" s="83"/>
    </row>
    <row r="115601" spans="16:16" x14ac:dyDescent="0.3">
      <c r="P115601" s="83"/>
    </row>
    <row r="115602" spans="16:16" x14ac:dyDescent="0.3">
      <c r="P115602" s="83"/>
    </row>
    <row r="115603" spans="16:16" x14ac:dyDescent="0.3">
      <c r="P115603" s="83"/>
    </row>
    <row r="115604" spans="16:16" x14ac:dyDescent="0.3">
      <c r="P115604" s="83"/>
    </row>
    <row r="115605" spans="16:16" x14ac:dyDescent="0.3">
      <c r="P115605" s="83"/>
    </row>
    <row r="115606" spans="16:16" x14ac:dyDescent="0.3">
      <c r="P115606" s="83"/>
    </row>
    <row r="115607" spans="16:16" x14ac:dyDescent="0.3">
      <c r="P115607" s="83"/>
    </row>
    <row r="115608" spans="16:16" x14ac:dyDescent="0.3">
      <c r="P115608" s="83"/>
    </row>
    <row r="115609" spans="16:16" x14ac:dyDescent="0.3">
      <c r="P115609" s="83"/>
    </row>
    <row r="115610" spans="16:16" x14ac:dyDescent="0.3">
      <c r="P115610" s="83"/>
    </row>
    <row r="115611" spans="16:16" x14ac:dyDescent="0.3">
      <c r="P115611" s="83"/>
    </row>
    <row r="115612" spans="16:16" x14ac:dyDescent="0.3">
      <c r="P115612" s="83"/>
    </row>
    <row r="115613" spans="16:16" x14ac:dyDescent="0.3">
      <c r="P115613" s="83"/>
    </row>
    <row r="115614" spans="16:16" x14ac:dyDescent="0.3">
      <c r="P115614" s="83"/>
    </row>
    <row r="115615" spans="16:16" x14ac:dyDescent="0.3">
      <c r="P115615" s="83"/>
    </row>
    <row r="115616" spans="16:16" x14ac:dyDescent="0.3">
      <c r="P115616" s="83"/>
    </row>
    <row r="115617" spans="16:16" x14ac:dyDescent="0.3">
      <c r="P115617" s="83"/>
    </row>
    <row r="115618" spans="16:16" x14ac:dyDescent="0.3">
      <c r="P115618" s="83"/>
    </row>
    <row r="115619" spans="16:16" x14ac:dyDescent="0.3">
      <c r="P115619" s="83"/>
    </row>
    <row r="115620" spans="16:16" x14ac:dyDescent="0.3">
      <c r="P115620" s="83"/>
    </row>
    <row r="115621" spans="16:16" x14ac:dyDescent="0.3">
      <c r="P115621" s="83"/>
    </row>
    <row r="115622" spans="16:16" x14ac:dyDescent="0.3">
      <c r="P115622" s="83"/>
    </row>
    <row r="115623" spans="16:16" x14ac:dyDescent="0.3">
      <c r="P115623" s="83"/>
    </row>
    <row r="115624" spans="16:16" x14ac:dyDescent="0.3">
      <c r="P115624" s="83"/>
    </row>
    <row r="115625" spans="16:16" x14ac:dyDescent="0.3">
      <c r="P115625" s="83"/>
    </row>
    <row r="115626" spans="16:16" x14ac:dyDescent="0.3">
      <c r="P115626" s="83"/>
    </row>
    <row r="115627" spans="16:16" x14ac:dyDescent="0.3">
      <c r="P115627" s="83"/>
    </row>
    <row r="115628" spans="16:16" x14ac:dyDescent="0.3">
      <c r="P115628" s="83"/>
    </row>
    <row r="115629" spans="16:16" x14ac:dyDescent="0.3">
      <c r="P115629" s="83"/>
    </row>
    <row r="115630" spans="16:16" x14ac:dyDescent="0.3">
      <c r="P115630" s="83"/>
    </row>
    <row r="115631" spans="16:16" x14ac:dyDescent="0.3">
      <c r="P115631" s="83"/>
    </row>
    <row r="115632" spans="16:16" x14ac:dyDescent="0.3">
      <c r="P115632" s="83"/>
    </row>
    <row r="115633" spans="16:16" x14ac:dyDescent="0.3">
      <c r="P115633" s="83"/>
    </row>
    <row r="115634" spans="16:16" x14ac:dyDescent="0.3">
      <c r="P115634" s="83"/>
    </row>
    <row r="115635" spans="16:16" x14ac:dyDescent="0.3">
      <c r="P115635" s="83"/>
    </row>
    <row r="115636" spans="16:16" x14ac:dyDescent="0.3">
      <c r="P115636" s="83"/>
    </row>
    <row r="115637" spans="16:16" x14ac:dyDescent="0.3">
      <c r="P115637" s="83"/>
    </row>
    <row r="115638" spans="16:16" x14ac:dyDescent="0.3">
      <c r="P115638" s="83"/>
    </row>
    <row r="115639" spans="16:16" x14ac:dyDescent="0.3">
      <c r="P115639" s="83"/>
    </row>
    <row r="115640" spans="16:16" x14ac:dyDescent="0.3">
      <c r="P115640" s="83"/>
    </row>
    <row r="115641" spans="16:16" x14ac:dyDescent="0.3">
      <c r="P115641" s="83"/>
    </row>
    <row r="115642" spans="16:16" x14ac:dyDescent="0.3">
      <c r="P115642" s="83"/>
    </row>
    <row r="115643" spans="16:16" x14ac:dyDescent="0.3">
      <c r="P115643" s="83"/>
    </row>
    <row r="115644" spans="16:16" x14ac:dyDescent="0.3">
      <c r="P115644" s="83"/>
    </row>
    <row r="115645" spans="16:16" x14ac:dyDescent="0.3">
      <c r="P115645" s="83"/>
    </row>
    <row r="115646" spans="16:16" x14ac:dyDescent="0.3">
      <c r="P115646" s="83"/>
    </row>
    <row r="115647" spans="16:16" x14ac:dyDescent="0.3">
      <c r="P115647" s="83"/>
    </row>
    <row r="115648" spans="16:16" x14ac:dyDescent="0.3">
      <c r="P115648" s="83"/>
    </row>
    <row r="115649" spans="16:16" x14ac:dyDescent="0.3">
      <c r="P115649" s="83"/>
    </row>
    <row r="115650" spans="16:16" x14ac:dyDescent="0.3">
      <c r="P115650" s="83"/>
    </row>
    <row r="115651" spans="16:16" x14ac:dyDescent="0.3">
      <c r="P115651" s="83"/>
    </row>
    <row r="115652" spans="16:16" x14ac:dyDescent="0.3">
      <c r="P115652" s="83"/>
    </row>
    <row r="115653" spans="16:16" x14ac:dyDescent="0.3">
      <c r="P115653" s="83"/>
    </row>
    <row r="115654" spans="16:16" x14ac:dyDescent="0.3">
      <c r="P115654" s="83"/>
    </row>
    <row r="115655" spans="16:16" x14ac:dyDescent="0.3">
      <c r="P115655" s="83"/>
    </row>
    <row r="115656" spans="16:16" x14ac:dyDescent="0.3">
      <c r="P115656" s="83"/>
    </row>
    <row r="115657" spans="16:16" x14ac:dyDescent="0.3">
      <c r="P115657" s="83"/>
    </row>
    <row r="115658" spans="16:16" x14ac:dyDescent="0.3">
      <c r="P115658" s="83"/>
    </row>
    <row r="115659" spans="16:16" x14ac:dyDescent="0.3">
      <c r="P115659" s="83"/>
    </row>
    <row r="115660" spans="16:16" x14ac:dyDescent="0.3">
      <c r="P115660" s="83"/>
    </row>
    <row r="115661" spans="16:16" x14ac:dyDescent="0.3">
      <c r="P115661" s="83"/>
    </row>
    <row r="115662" spans="16:16" x14ac:dyDescent="0.3">
      <c r="P115662" s="83"/>
    </row>
    <row r="115663" spans="16:16" x14ac:dyDescent="0.3">
      <c r="P115663" s="83"/>
    </row>
    <row r="115664" spans="16:16" x14ac:dyDescent="0.3">
      <c r="P115664" s="83"/>
    </row>
    <row r="115665" spans="16:16" x14ac:dyDescent="0.3">
      <c r="P115665" s="83"/>
    </row>
    <row r="115666" spans="16:16" x14ac:dyDescent="0.3">
      <c r="P115666" s="83"/>
    </row>
    <row r="115667" spans="16:16" x14ac:dyDescent="0.3">
      <c r="P115667" s="83"/>
    </row>
    <row r="115668" spans="16:16" x14ac:dyDescent="0.3">
      <c r="P115668" s="83"/>
    </row>
    <row r="115669" spans="16:16" x14ac:dyDescent="0.3">
      <c r="P115669" s="83"/>
    </row>
    <row r="115670" spans="16:16" x14ac:dyDescent="0.3">
      <c r="P115670" s="83"/>
    </row>
    <row r="115671" spans="16:16" x14ac:dyDescent="0.3">
      <c r="P115671" s="83"/>
    </row>
    <row r="115672" spans="16:16" x14ac:dyDescent="0.3">
      <c r="P115672" s="83"/>
    </row>
    <row r="115673" spans="16:16" x14ac:dyDescent="0.3">
      <c r="P115673" s="83"/>
    </row>
    <row r="115674" spans="16:16" x14ac:dyDescent="0.3">
      <c r="P115674" s="83"/>
    </row>
    <row r="115675" spans="16:16" x14ac:dyDescent="0.3">
      <c r="P115675" s="83"/>
    </row>
    <row r="115676" spans="16:16" x14ac:dyDescent="0.3">
      <c r="P115676" s="83"/>
    </row>
    <row r="115677" spans="16:16" x14ac:dyDescent="0.3">
      <c r="P115677" s="83"/>
    </row>
    <row r="115678" spans="16:16" x14ac:dyDescent="0.3">
      <c r="P115678" s="83"/>
    </row>
    <row r="115679" spans="16:16" x14ac:dyDescent="0.3">
      <c r="P115679" s="83"/>
    </row>
    <row r="115680" spans="16:16" x14ac:dyDescent="0.3">
      <c r="P115680" s="83"/>
    </row>
    <row r="115681" spans="16:16" x14ac:dyDescent="0.3">
      <c r="P115681" s="83"/>
    </row>
    <row r="115682" spans="16:16" x14ac:dyDescent="0.3">
      <c r="P115682" s="83"/>
    </row>
    <row r="115683" spans="16:16" x14ac:dyDescent="0.3">
      <c r="P115683" s="83"/>
    </row>
    <row r="115684" spans="16:16" x14ac:dyDescent="0.3">
      <c r="P115684" s="83"/>
    </row>
    <row r="115685" spans="16:16" x14ac:dyDescent="0.3">
      <c r="P115685" s="83"/>
    </row>
    <row r="115686" spans="16:16" x14ac:dyDescent="0.3">
      <c r="P115686" s="83"/>
    </row>
    <row r="115687" spans="16:16" x14ac:dyDescent="0.3">
      <c r="P115687" s="83"/>
    </row>
    <row r="115688" spans="16:16" x14ac:dyDescent="0.3">
      <c r="P115688" s="83"/>
    </row>
    <row r="115689" spans="16:16" x14ac:dyDescent="0.3">
      <c r="P115689" s="83"/>
    </row>
    <row r="115690" spans="16:16" x14ac:dyDescent="0.3">
      <c r="P115690" s="83"/>
    </row>
    <row r="115691" spans="16:16" x14ac:dyDescent="0.3">
      <c r="P115691" s="83"/>
    </row>
    <row r="115692" spans="16:16" x14ac:dyDescent="0.3">
      <c r="P115692" s="83"/>
    </row>
    <row r="115693" spans="16:16" x14ac:dyDescent="0.3">
      <c r="P115693" s="83"/>
    </row>
    <row r="115694" spans="16:16" x14ac:dyDescent="0.3">
      <c r="P115694" s="83"/>
    </row>
    <row r="115695" spans="16:16" x14ac:dyDescent="0.3">
      <c r="P115695" s="83"/>
    </row>
    <row r="115696" spans="16:16" x14ac:dyDescent="0.3">
      <c r="P115696" s="83"/>
    </row>
    <row r="115697" spans="16:16" x14ac:dyDescent="0.3">
      <c r="P115697" s="83"/>
    </row>
    <row r="115698" spans="16:16" x14ac:dyDescent="0.3">
      <c r="P115698" s="83"/>
    </row>
    <row r="115699" spans="16:16" x14ac:dyDescent="0.3">
      <c r="P115699" s="83"/>
    </row>
    <row r="115700" spans="16:16" x14ac:dyDescent="0.3">
      <c r="P115700" s="83"/>
    </row>
    <row r="115701" spans="16:16" x14ac:dyDescent="0.3">
      <c r="P115701" s="83"/>
    </row>
    <row r="115702" spans="16:16" x14ac:dyDescent="0.3">
      <c r="P115702" s="83"/>
    </row>
    <row r="115703" spans="16:16" x14ac:dyDescent="0.3">
      <c r="P115703" s="83"/>
    </row>
    <row r="115704" spans="16:16" x14ac:dyDescent="0.3">
      <c r="P115704" s="83"/>
    </row>
    <row r="115705" spans="16:16" x14ac:dyDescent="0.3">
      <c r="P115705" s="83"/>
    </row>
    <row r="115706" spans="16:16" x14ac:dyDescent="0.3">
      <c r="P115706" s="83"/>
    </row>
    <row r="115707" spans="16:16" x14ac:dyDescent="0.3">
      <c r="P115707" s="83"/>
    </row>
    <row r="115708" spans="16:16" x14ac:dyDescent="0.3">
      <c r="P115708" s="83"/>
    </row>
    <row r="115709" spans="16:16" x14ac:dyDescent="0.3">
      <c r="P115709" s="83"/>
    </row>
    <row r="115710" spans="16:16" x14ac:dyDescent="0.3">
      <c r="P115710" s="83"/>
    </row>
    <row r="115711" spans="16:16" x14ac:dyDescent="0.3">
      <c r="P115711" s="83"/>
    </row>
    <row r="115712" spans="16:16" x14ac:dyDescent="0.3">
      <c r="P115712" s="83"/>
    </row>
    <row r="115713" spans="16:16" x14ac:dyDescent="0.3">
      <c r="P115713" s="83"/>
    </row>
    <row r="115714" spans="16:16" x14ac:dyDescent="0.3">
      <c r="P115714" s="83"/>
    </row>
    <row r="115715" spans="16:16" x14ac:dyDescent="0.3">
      <c r="P115715" s="83"/>
    </row>
    <row r="115716" spans="16:16" x14ac:dyDescent="0.3">
      <c r="P115716" s="83"/>
    </row>
    <row r="115717" spans="16:16" x14ac:dyDescent="0.3">
      <c r="P115717" s="83"/>
    </row>
    <row r="115718" spans="16:16" x14ac:dyDescent="0.3">
      <c r="P115718" s="83"/>
    </row>
    <row r="115719" spans="16:16" x14ac:dyDescent="0.3">
      <c r="P115719" s="83"/>
    </row>
    <row r="115720" spans="16:16" x14ac:dyDescent="0.3">
      <c r="P115720" s="83"/>
    </row>
    <row r="115721" spans="16:16" x14ac:dyDescent="0.3">
      <c r="P115721" s="83"/>
    </row>
    <row r="115722" spans="16:16" x14ac:dyDescent="0.3">
      <c r="P115722" s="83"/>
    </row>
    <row r="115723" spans="16:16" x14ac:dyDescent="0.3">
      <c r="P115723" s="83"/>
    </row>
    <row r="115724" spans="16:16" x14ac:dyDescent="0.3">
      <c r="P115724" s="83"/>
    </row>
    <row r="115725" spans="16:16" x14ac:dyDescent="0.3">
      <c r="P115725" s="83"/>
    </row>
    <row r="115726" spans="16:16" x14ac:dyDescent="0.3">
      <c r="P115726" s="83"/>
    </row>
    <row r="115727" spans="16:16" x14ac:dyDescent="0.3">
      <c r="P115727" s="83"/>
    </row>
    <row r="115728" spans="16:16" x14ac:dyDescent="0.3">
      <c r="P115728" s="83"/>
    </row>
    <row r="115729" spans="16:16" x14ac:dyDescent="0.3">
      <c r="P115729" s="83"/>
    </row>
    <row r="115730" spans="16:16" x14ac:dyDescent="0.3">
      <c r="P115730" s="83"/>
    </row>
    <row r="115731" spans="16:16" x14ac:dyDescent="0.3">
      <c r="P115731" s="83"/>
    </row>
    <row r="115732" spans="16:16" x14ac:dyDescent="0.3">
      <c r="P115732" s="83"/>
    </row>
    <row r="115733" spans="16:16" x14ac:dyDescent="0.3">
      <c r="P115733" s="83"/>
    </row>
    <row r="115734" spans="16:16" x14ac:dyDescent="0.3">
      <c r="P115734" s="83"/>
    </row>
    <row r="115735" spans="16:16" x14ac:dyDescent="0.3">
      <c r="P115735" s="83"/>
    </row>
    <row r="115736" spans="16:16" x14ac:dyDescent="0.3">
      <c r="P115736" s="83"/>
    </row>
    <row r="115737" spans="16:16" x14ac:dyDescent="0.3">
      <c r="P115737" s="83"/>
    </row>
    <row r="115738" spans="16:16" x14ac:dyDescent="0.3">
      <c r="P115738" s="83"/>
    </row>
    <row r="115739" spans="16:16" x14ac:dyDescent="0.3">
      <c r="P115739" s="83"/>
    </row>
    <row r="115740" spans="16:16" x14ac:dyDescent="0.3">
      <c r="P115740" s="83"/>
    </row>
    <row r="115741" spans="16:16" x14ac:dyDescent="0.3">
      <c r="P115741" s="83"/>
    </row>
    <row r="115742" spans="16:16" x14ac:dyDescent="0.3">
      <c r="P115742" s="83"/>
    </row>
    <row r="115743" spans="16:16" x14ac:dyDescent="0.3">
      <c r="P115743" s="83"/>
    </row>
    <row r="115744" spans="16:16" x14ac:dyDescent="0.3">
      <c r="P115744" s="83"/>
    </row>
    <row r="115745" spans="16:16" x14ac:dyDescent="0.3">
      <c r="P115745" s="83"/>
    </row>
    <row r="115746" spans="16:16" x14ac:dyDescent="0.3">
      <c r="P115746" s="83"/>
    </row>
    <row r="115747" spans="16:16" x14ac:dyDescent="0.3">
      <c r="P115747" s="83"/>
    </row>
    <row r="115748" spans="16:16" x14ac:dyDescent="0.3">
      <c r="P115748" s="83"/>
    </row>
    <row r="115749" spans="16:16" x14ac:dyDescent="0.3">
      <c r="P115749" s="83"/>
    </row>
    <row r="115750" spans="16:16" x14ac:dyDescent="0.3">
      <c r="P115750" s="83"/>
    </row>
    <row r="115751" spans="16:16" x14ac:dyDescent="0.3">
      <c r="P115751" s="83"/>
    </row>
    <row r="115752" spans="16:16" x14ac:dyDescent="0.3">
      <c r="P115752" s="83"/>
    </row>
    <row r="115753" spans="16:16" x14ac:dyDescent="0.3">
      <c r="P115753" s="83"/>
    </row>
    <row r="115754" spans="16:16" x14ac:dyDescent="0.3">
      <c r="P115754" s="83"/>
    </row>
    <row r="115755" spans="16:16" x14ac:dyDescent="0.3">
      <c r="P115755" s="83"/>
    </row>
    <row r="115756" spans="16:16" x14ac:dyDescent="0.3">
      <c r="P115756" s="83"/>
    </row>
    <row r="115757" spans="16:16" x14ac:dyDescent="0.3">
      <c r="P115757" s="83"/>
    </row>
    <row r="115758" spans="16:16" x14ac:dyDescent="0.3">
      <c r="P115758" s="83"/>
    </row>
    <row r="115759" spans="16:16" x14ac:dyDescent="0.3">
      <c r="P115759" s="83"/>
    </row>
    <row r="115760" spans="16:16" x14ac:dyDescent="0.3">
      <c r="P115760" s="83"/>
    </row>
    <row r="115761" spans="16:16" x14ac:dyDescent="0.3">
      <c r="P115761" s="83"/>
    </row>
    <row r="115762" spans="16:16" x14ac:dyDescent="0.3">
      <c r="P115762" s="83"/>
    </row>
    <row r="115763" spans="16:16" x14ac:dyDescent="0.3">
      <c r="P115763" s="83"/>
    </row>
    <row r="115764" spans="16:16" x14ac:dyDescent="0.3">
      <c r="P115764" s="83"/>
    </row>
    <row r="115765" spans="16:16" x14ac:dyDescent="0.3">
      <c r="P115765" s="83"/>
    </row>
    <row r="115766" spans="16:16" x14ac:dyDescent="0.3">
      <c r="P115766" s="83"/>
    </row>
    <row r="115767" spans="16:16" x14ac:dyDescent="0.3">
      <c r="P115767" s="83"/>
    </row>
    <row r="115768" spans="16:16" x14ac:dyDescent="0.3">
      <c r="P115768" s="83"/>
    </row>
    <row r="115769" spans="16:16" x14ac:dyDescent="0.3">
      <c r="P115769" s="83"/>
    </row>
    <row r="115770" spans="16:16" x14ac:dyDescent="0.3">
      <c r="P115770" s="83"/>
    </row>
    <row r="115771" spans="16:16" x14ac:dyDescent="0.3">
      <c r="P115771" s="83"/>
    </row>
    <row r="115772" spans="16:16" x14ac:dyDescent="0.3">
      <c r="P115772" s="83"/>
    </row>
    <row r="115773" spans="16:16" x14ac:dyDescent="0.3">
      <c r="P115773" s="83"/>
    </row>
    <row r="115774" spans="16:16" x14ac:dyDescent="0.3">
      <c r="P115774" s="83"/>
    </row>
    <row r="115775" spans="16:16" x14ac:dyDescent="0.3">
      <c r="P115775" s="83"/>
    </row>
    <row r="115776" spans="16:16" x14ac:dyDescent="0.3">
      <c r="P115776" s="83"/>
    </row>
    <row r="115777" spans="16:16" x14ac:dyDescent="0.3">
      <c r="P115777" s="83"/>
    </row>
    <row r="115778" spans="16:16" x14ac:dyDescent="0.3">
      <c r="P115778" s="83"/>
    </row>
    <row r="115779" spans="16:16" x14ac:dyDescent="0.3">
      <c r="P115779" s="83"/>
    </row>
    <row r="115780" spans="16:16" x14ac:dyDescent="0.3">
      <c r="P115780" s="83"/>
    </row>
    <row r="115781" spans="16:16" x14ac:dyDescent="0.3">
      <c r="P115781" s="83"/>
    </row>
    <row r="115782" spans="16:16" x14ac:dyDescent="0.3">
      <c r="P115782" s="83"/>
    </row>
    <row r="115783" spans="16:16" x14ac:dyDescent="0.3">
      <c r="P115783" s="83"/>
    </row>
    <row r="115784" spans="16:16" x14ac:dyDescent="0.3">
      <c r="P115784" s="83"/>
    </row>
    <row r="115785" spans="16:16" x14ac:dyDescent="0.3">
      <c r="P115785" s="83"/>
    </row>
    <row r="115786" spans="16:16" x14ac:dyDescent="0.3">
      <c r="P115786" s="83"/>
    </row>
    <row r="115787" spans="16:16" x14ac:dyDescent="0.3">
      <c r="P115787" s="83"/>
    </row>
    <row r="115788" spans="16:16" x14ac:dyDescent="0.3">
      <c r="P115788" s="83"/>
    </row>
    <row r="115789" spans="16:16" x14ac:dyDescent="0.3">
      <c r="P115789" s="83"/>
    </row>
    <row r="115790" spans="16:16" x14ac:dyDescent="0.3">
      <c r="P115790" s="83"/>
    </row>
    <row r="115791" spans="16:16" x14ac:dyDescent="0.3">
      <c r="P115791" s="83"/>
    </row>
    <row r="115792" spans="16:16" x14ac:dyDescent="0.3">
      <c r="P115792" s="83"/>
    </row>
    <row r="115793" spans="16:16" x14ac:dyDescent="0.3">
      <c r="P115793" s="83"/>
    </row>
    <row r="115794" spans="16:16" x14ac:dyDescent="0.3">
      <c r="P115794" s="83"/>
    </row>
    <row r="115795" spans="16:16" x14ac:dyDescent="0.3">
      <c r="P115795" s="83"/>
    </row>
    <row r="115796" spans="16:16" x14ac:dyDescent="0.3">
      <c r="P115796" s="83"/>
    </row>
    <row r="115797" spans="16:16" x14ac:dyDescent="0.3">
      <c r="P115797" s="83"/>
    </row>
    <row r="115798" spans="16:16" x14ac:dyDescent="0.3">
      <c r="P115798" s="83"/>
    </row>
    <row r="115799" spans="16:16" x14ac:dyDescent="0.3">
      <c r="P115799" s="83"/>
    </row>
    <row r="115800" spans="16:16" x14ac:dyDescent="0.3">
      <c r="P115800" s="83"/>
    </row>
    <row r="115801" spans="16:16" x14ac:dyDescent="0.3">
      <c r="P115801" s="83"/>
    </row>
    <row r="115802" spans="16:16" x14ac:dyDescent="0.3">
      <c r="P115802" s="83"/>
    </row>
    <row r="115803" spans="16:16" x14ac:dyDescent="0.3">
      <c r="P115803" s="83"/>
    </row>
    <row r="115804" spans="16:16" x14ac:dyDescent="0.3">
      <c r="P115804" s="83"/>
    </row>
    <row r="115805" spans="16:16" x14ac:dyDescent="0.3">
      <c r="P115805" s="83"/>
    </row>
    <row r="115806" spans="16:16" x14ac:dyDescent="0.3">
      <c r="P115806" s="83"/>
    </row>
    <row r="115807" spans="16:16" x14ac:dyDescent="0.3">
      <c r="P115807" s="83"/>
    </row>
    <row r="115808" spans="16:16" x14ac:dyDescent="0.3">
      <c r="P115808" s="83"/>
    </row>
    <row r="115809" spans="16:16" x14ac:dyDescent="0.3">
      <c r="P115809" s="83"/>
    </row>
    <row r="115810" spans="16:16" x14ac:dyDescent="0.3">
      <c r="P115810" s="83"/>
    </row>
    <row r="115811" spans="16:16" x14ac:dyDescent="0.3">
      <c r="P115811" s="83"/>
    </row>
    <row r="115812" spans="16:16" x14ac:dyDescent="0.3">
      <c r="P115812" s="83"/>
    </row>
    <row r="115813" spans="16:16" x14ac:dyDescent="0.3">
      <c r="P115813" s="83"/>
    </row>
    <row r="115814" spans="16:16" x14ac:dyDescent="0.3">
      <c r="P115814" s="83"/>
    </row>
    <row r="115815" spans="16:16" x14ac:dyDescent="0.3">
      <c r="P115815" s="83"/>
    </row>
    <row r="115816" spans="16:16" x14ac:dyDescent="0.3">
      <c r="P115816" s="83"/>
    </row>
    <row r="115817" spans="16:16" x14ac:dyDescent="0.3">
      <c r="P115817" s="83"/>
    </row>
    <row r="115818" spans="16:16" x14ac:dyDescent="0.3">
      <c r="P115818" s="83"/>
    </row>
    <row r="115819" spans="16:16" x14ac:dyDescent="0.3">
      <c r="P115819" s="83"/>
    </row>
    <row r="115820" spans="16:16" x14ac:dyDescent="0.3">
      <c r="P115820" s="83"/>
    </row>
    <row r="115821" spans="16:16" x14ac:dyDescent="0.3">
      <c r="P115821" s="83"/>
    </row>
    <row r="115822" spans="16:16" x14ac:dyDescent="0.3">
      <c r="P115822" s="83"/>
    </row>
    <row r="115823" spans="16:16" x14ac:dyDescent="0.3">
      <c r="P115823" s="83"/>
    </row>
    <row r="115824" spans="16:16" x14ac:dyDescent="0.3">
      <c r="P115824" s="83"/>
    </row>
    <row r="115825" spans="16:16" x14ac:dyDescent="0.3">
      <c r="P115825" s="83"/>
    </row>
    <row r="115826" spans="16:16" x14ac:dyDescent="0.3">
      <c r="P115826" s="83"/>
    </row>
    <row r="115827" spans="16:16" x14ac:dyDescent="0.3">
      <c r="P115827" s="83"/>
    </row>
    <row r="115828" spans="16:16" x14ac:dyDescent="0.3">
      <c r="P115828" s="83"/>
    </row>
    <row r="115829" spans="16:16" x14ac:dyDescent="0.3">
      <c r="P115829" s="83"/>
    </row>
    <row r="115830" spans="16:16" x14ac:dyDescent="0.3">
      <c r="P115830" s="83"/>
    </row>
    <row r="115831" spans="16:16" x14ac:dyDescent="0.3">
      <c r="P115831" s="83"/>
    </row>
    <row r="115832" spans="16:16" x14ac:dyDescent="0.3">
      <c r="P115832" s="83"/>
    </row>
    <row r="115833" spans="16:16" x14ac:dyDescent="0.3">
      <c r="P115833" s="83"/>
    </row>
    <row r="115834" spans="16:16" x14ac:dyDescent="0.3">
      <c r="P115834" s="83"/>
    </row>
    <row r="115835" spans="16:16" x14ac:dyDescent="0.3">
      <c r="P115835" s="83"/>
    </row>
    <row r="115836" spans="16:16" x14ac:dyDescent="0.3">
      <c r="P115836" s="83"/>
    </row>
    <row r="115837" spans="16:16" x14ac:dyDescent="0.3">
      <c r="P115837" s="83"/>
    </row>
    <row r="115838" spans="16:16" x14ac:dyDescent="0.3">
      <c r="P115838" s="83"/>
    </row>
    <row r="115839" spans="16:16" x14ac:dyDescent="0.3">
      <c r="P115839" s="83"/>
    </row>
    <row r="115840" spans="16:16" x14ac:dyDescent="0.3">
      <c r="P115840" s="83"/>
    </row>
    <row r="115841" spans="16:16" x14ac:dyDescent="0.3">
      <c r="P115841" s="83"/>
    </row>
    <row r="115842" spans="16:16" x14ac:dyDescent="0.3">
      <c r="P115842" s="83"/>
    </row>
    <row r="115843" spans="16:16" x14ac:dyDescent="0.3">
      <c r="P115843" s="83"/>
    </row>
    <row r="115844" spans="16:16" x14ac:dyDescent="0.3">
      <c r="P115844" s="83"/>
    </row>
    <row r="115845" spans="16:16" x14ac:dyDescent="0.3">
      <c r="P115845" s="83"/>
    </row>
    <row r="115846" spans="16:16" x14ac:dyDescent="0.3">
      <c r="P115846" s="83"/>
    </row>
    <row r="115847" spans="16:16" x14ac:dyDescent="0.3">
      <c r="P115847" s="83"/>
    </row>
    <row r="115848" spans="16:16" x14ac:dyDescent="0.3">
      <c r="P115848" s="83"/>
    </row>
    <row r="115849" spans="16:16" x14ac:dyDescent="0.3">
      <c r="P115849" s="83"/>
    </row>
    <row r="115850" spans="16:16" x14ac:dyDescent="0.3">
      <c r="P115850" s="83"/>
    </row>
    <row r="115851" spans="16:16" x14ac:dyDescent="0.3">
      <c r="P115851" s="83"/>
    </row>
    <row r="115852" spans="16:16" x14ac:dyDescent="0.3">
      <c r="P115852" s="83"/>
    </row>
    <row r="115853" spans="16:16" x14ac:dyDescent="0.3">
      <c r="P115853" s="83"/>
    </row>
    <row r="115854" spans="16:16" x14ac:dyDescent="0.3">
      <c r="P115854" s="83"/>
    </row>
    <row r="115855" spans="16:16" x14ac:dyDescent="0.3">
      <c r="P115855" s="83"/>
    </row>
    <row r="115856" spans="16:16" x14ac:dyDescent="0.3">
      <c r="P115856" s="83"/>
    </row>
    <row r="115857" spans="16:16" x14ac:dyDescent="0.3">
      <c r="P115857" s="83"/>
    </row>
    <row r="115858" spans="16:16" x14ac:dyDescent="0.3">
      <c r="P115858" s="83"/>
    </row>
    <row r="115859" spans="16:16" x14ac:dyDescent="0.3">
      <c r="P115859" s="83"/>
    </row>
    <row r="115860" spans="16:16" x14ac:dyDescent="0.3">
      <c r="P115860" s="83"/>
    </row>
    <row r="115861" spans="16:16" x14ac:dyDescent="0.3">
      <c r="P115861" s="83"/>
    </row>
    <row r="115862" spans="16:16" x14ac:dyDescent="0.3">
      <c r="P115862" s="83"/>
    </row>
    <row r="115863" spans="16:16" x14ac:dyDescent="0.3">
      <c r="P115863" s="83"/>
    </row>
    <row r="115864" spans="16:16" x14ac:dyDescent="0.3">
      <c r="P115864" s="83"/>
    </row>
    <row r="115865" spans="16:16" x14ac:dyDescent="0.3">
      <c r="P115865" s="83"/>
    </row>
    <row r="115866" spans="16:16" x14ac:dyDescent="0.3">
      <c r="P115866" s="83"/>
    </row>
    <row r="115867" spans="16:16" x14ac:dyDescent="0.3">
      <c r="P115867" s="83"/>
    </row>
    <row r="115868" spans="16:16" x14ac:dyDescent="0.3">
      <c r="P115868" s="83"/>
    </row>
    <row r="115869" spans="16:16" x14ac:dyDescent="0.3">
      <c r="P115869" s="83"/>
    </row>
    <row r="115870" spans="16:16" x14ac:dyDescent="0.3">
      <c r="P115870" s="83"/>
    </row>
    <row r="115871" spans="16:16" x14ac:dyDescent="0.3">
      <c r="P115871" s="83"/>
    </row>
    <row r="115872" spans="16:16" x14ac:dyDescent="0.3">
      <c r="P115872" s="83"/>
    </row>
    <row r="115873" spans="16:16" x14ac:dyDescent="0.3">
      <c r="P115873" s="83"/>
    </row>
    <row r="115874" spans="16:16" x14ac:dyDescent="0.3">
      <c r="P115874" s="83"/>
    </row>
    <row r="115875" spans="16:16" x14ac:dyDescent="0.3">
      <c r="P115875" s="83"/>
    </row>
    <row r="115876" spans="16:16" x14ac:dyDescent="0.3">
      <c r="P115876" s="83"/>
    </row>
    <row r="115877" spans="16:16" x14ac:dyDescent="0.3">
      <c r="P115877" s="83"/>
    </row>
    <row r="115878" spans="16:16" x14ac:dyDescent="0.3">
      <c r="P115878" s="83"/>
    </row>
    <row r="115879" spans="16:16" x14ac:dyDescent="0.3">
      <c r="P115879" s="83"/>
    </row>
    <row r="115880" spans="16:16" x14ac:dyDescent="0.3">
      <c r="P115880" s="83"/>
    </row>
    <row r="115881" spans="16:16" x14ac:dyDescent="0.3">
      <c r="P115881" s="83"/>
    </row>
    <row r="115882" spans="16:16" x14ac:dyDescent="0.3">
      <c r="P115882" s="83"/>
    </row>
    <row r="115883" spans="16:16" x14ac:dyDescent="0.3">
      <c r="P115883" s="83"/>
    </row>
    <row r="115884" spans="16:16" x14ac:dyDescent="0.3">
      <c r="P115884" s="83"/>
    </row>
    <row r="115885" spans="16:16" x14ac:dyDescent="0.3">
      <c r="P115885" s="83"/>
    </row>
    <row r="115886" spans="16:16" x14ac:dyDescent="0.3">
      <c r="P115886" s="83"/>
    </row>
    <row r="115887" spans="16:16" x14ac:dyDescent="0.3">
      <c r="P115887" s="83"/>
    </row>
    <row r="115888" spans="16:16" x14ac:dyDescent="0.3">
      <c r="P115888" s="83"/>
    </row>
    <row r="115889" spans="16:16" x14ac:dyDescent="0.3">
      <c r="P115889" s="83"/>
    </row>
    <row r="115890" spans="16:16" x14ac:dyDescent="0.3">
      <c r="P115890" s="83"/>
    </row>
    <row r="115891" spans="16:16" x14ac:dyDescent="0.3">
      <c r="P115891" s="83"/>
    </row>
    <row r="115892" spans="16:16" x14ac:dyDescent="0.3">
      <c r="P115892" s="83"/>
    </row>
    <row r="115893" spans="16:16" x14ac:dyDescent="0.3">
      <c r="P115893" s="83"/>
    </row>
    <row r="115894" spans="16:16" x14ac:dyDescent="0.3">
      <c r="P115894" s="83"/>
    </row>
    <row r="115895" spans="16:16" x14ac:dyDescent="0.3">
      <c r="P115895" s="83"/>
    </row>
    <row r="115896" spans="16:16" x14ac:dyDescent="0.3">
      <c r="P115896" s="83"/>
    </row>
    <row r="115897" spans="16:16" x14ac:dyDescent="0.3">
      <c r="P115897" s="83"/>
    </row>
    <row r="115898" spans="16:16" x14ac:dyDescent="0.3">
      <c r="P115898" s="83"/>
    </row>
    <row r="115899" spans="16:16" x14ac:dyDescent="0.3">
      <c r="P115899" s="83"/>
    </row>
    <row r="115900" spans="16:16" x14ac:dyDescent="0.3">
      <c r="P115900" s="83"/>
    </row>
    <row r="115901" spans="16:16" x14ac:dyDescent="0.3">
      <c r="P115901" s="83"/>
    </row>
    <row r="115902" spans="16:16" x14ac:dyDescent="0.3">
      <c r="P115902" s="83"/>
    </row>
    <row r="115903" spans="16:16" x14ac:dyDescent="0.3">
      <c r="P115903" s="83"/>
    </row>
    <row r="115904" spans="16:16" x14ac:dyDescent="0.3">
      <c r="P115904" s="83"/>
    </row>
    <row r="115905" spans="16:16" x14ac:dyDescent="0.3">
      <c r="P115905" s="83"/>
    </row>
    <row r="115906" spans="16:16" x14ac:dyDescent="0.3">
      <c r="P115906" s="83"/>
    </row>
    <row r="115907" spans="16:16" x14ac:dyDescent="0.3">
      <c r="P115907" s="83"/>
    </row>
    <row r="115908" spans="16:16" x14ac:dyDescent="0.3">
      <c r="P115908" s="83"/>
    </row>
    <row r="115909" spans="16:16" x14ac:dyDescent="0.3">
      <c r="P115909" s="83"/>
    </row>
    <row r="115910" spans="16:16" x14ac:dyDescent="0.3">
      <c r="P115910" s="83"/>
    </row>
    <row r="115911" spans="16:16" x14ac:dyDescent="0.3">
      <c r="P115911" s="83"/>
    </row>
    <row r="115912" spans="16:16" x14ac:dyDescent="0.3">
      <c r="P115912" s="83"/>
    </row>
    <row r="115913" spans="16:16" x14ac:dyDescent="0.3">
      <c r="P115913" s="83"/>
    </row>
    <row r="115914" spans="16:16" x14ac:dyDescent="0.3">
      <c r="P115914" s="83"/>
    </row>
    <row r="115915" spans="16:16" x14ac:dyDescent="0.3">
      <c r="P115915" s="83"/>
    </row>
    <row r="115916" spans="16:16" x14ac:dyDescent="0.3">
      <c r="P115916" s="83"/>
    </row>
    <row r="115917" spans="16:16" x14ac:dyDescent="0.3">
      <c r="P115917" s="83"/>
    </row>
    <row r="115918" spans="16:16" x14ac:dyDescent="0.3">
      <c r="P115918" s="83"/>
    </row>
    <row r="115919" spans="16:16" x14ac:dyDescent="0.3">
      <c r="P115919" s="83"/>
    </row>
    <row r="115920" spans="16:16" x14ac:dyDescent="0.3">
      <c r="P115920" s="83"/>
    </row>
    <row r="115921" spans="16:16" x14ac:dyDescent="0.3">
      <c r="P115921" s="83"/>
    </row>
    <row r="115922" spans="16:16" x14ac:dyDescent="0.3">
      <c r="P115922" s="83"/>
    </row>
    <row r="115923" spans="16:16" x14ac:dyDescent="0.3">
      <c r="P115923" s="83"/>
    </row>
    <row r="115924" spans="16:16" x14ac:dyDescent="0.3">
      <c r="P115924" s="83"/>
    </row>
    <row r="115925" spans="16:16" x14ac:dyDescent="0.3">
      <c r="P115925" s="83"/>
    </row>
    <row r="115926" spans="16:16" x14ac:dyDescent="0.3">
      <c r="P115926" s="83"/>
    </row>
    <row r="115927" spans="16:16" x14ac:dyDescent="0.3">
      <c r="P115927" s="83"/>
    </row>
    <row r="115928" spans="16:16" x14ac:dyDescent="0.3">
      <c r="P115928" s="83"/>
    </row>
    <row r="115929" spans="16:16" x14ac:dyDescent="0.3">
      <c r="P115929" s="83"/>
    </row>
    <row r="115930" spans="16:16" x14ac:dyDescent="0.3">
      <c r="P115930" s="83"/>
    </row>
    <row r="115931" spans="16:16" x14ac:dyDescent="0.3">
      <c r="P115931" s="83"/>
    </row>
    <row r="115932" spans="16:16" x14ac:dyDescent="0.3">
      <c r="P115932" s="83"/>
    </row>
    <row r="115933" spans="16:16" x14ac:dyDescent="0.3">
      <c r="P115933" s="83"/>
    </row>
    <row r="115934" spans="16:16" x14ac:dyDescent="0.3">
      <c r="P115934" s="83"/>
    </row>
    <row r="115935" spans="16:16" x14ac:dyDescent="0.3">
      <c r="P115935" s="83"/>
    </row>
    <row r="115936" spans="16:16" x14ac:dyDescent="0.3">
      <c r="P115936" s="83"/>
    </row>
    <row r="115937" spans="16:16" x14ac:dyDescent="0.3">
      <c r="P115937" s="83"/>
    </row>
    <row r="115938" spans="16:16" x14ac:dyDescent="0.3">
      <c r="P115938" s="83"/>
    </row>
    <row r="115939" spans="16:16" x14ac:dyDescent="0.3">
      <c r="P115939" s="83"/>
    </row>
    <row r="115940" spans="16:16" x14ac:dyDescent="0.3">
      <c r="P115940" s="83"/>
    </row>
    <row r="115941" spans="16:16" x14ac:dyDescent="0.3">
      <c r="P115941" s="83"/>
    </row>
    <row r="115942" spans="16:16" x14ac:dyDescent="0.3">
      <c r="P115942" s="83"/>
    </row>
    <row r="115943" spans="16:16" x14ac:dyDescent="0.3">
      <c r="P115943" s="83"/>
    </row>
    <row r="115944" spans="16:16" x14ac:dyDescent="0.3">
      <c r="P115944" s="83"/>
    </row>
    <row r="115945" spans="16:16" x14ac:dyDescent="0.3">
      <c r="P115945" s="83"/>
    </row>
    <row r="115946" spans="16:16" x14ac:dyDescent="0.3">
      <c r="P115946" s="83"/>
    </row>
    <row r="115947" spans="16:16" x14ac:dyDescent="0.3">
      <c r="P115947" s="83"/>
    </row>
    <row r="115948" spans="16:16" x14ac:dyDescent="0.3">
      <c r="P115948" s="83"/>
    </row>
    <row r="115949" spans="16:16" x14ac:dyDescent="0.3">
      <c r="P115949" s="83"/>
    </row>
    <row r="115950" spans="16:16" x14ac:dyDescent="0.3">
      <c r="P115950" s="83"/>
    </row>
    <row r="115951" spans="16:16" x14ac:dyDescent="0.3">
      <c r="P115951" s="83"/>
    </row>
    <row r="115952" spans="16:16" x14ac:dyDescent="0.3">
      <c r="P115952" s="83"/>
    </row>
    <row r="115953" spans="16:16" x14ac:dyDescent="0.3">
      <c r="P115953" s="83"/>
    </row>
    <row r="115954" spans="16:16" x14ac:dyDescent="0.3">
      <c r="P115954" s="83"/>
    </row>
    <row r="115955" spans="16:16" x14ac:dyDescent="0.3">
      <c r="P115955" s="83"/>
    </row>
    <row r="115956" spans="16:16" x14ac:dyDescent="0.3">
      <c r="P115956" s="83"/>
    </row>
    <row r="115957" spans="16:16" x14ac:dyDescent="0.3">
      <c r="P115957" s="83"/>
    </row>
    <row r="115958" spans="16:16" x14ac:dyDescent="0.3">
      <c r="P115958" s="83"/>
    </row>
    <row r="115959" spans="16:16" x14ac:dyDescent="0.3">
      <c r="P115959" s="83"/>
    </row>
    <row r="115960" spans="16:16" x14ac:dyDescent="0.3">
      <c r="P115960" s="83"/>
    </row>
    <row r="115961" spans="16:16" x14ac:dyDescent="0.3">
      <c r="P115961" s="83"/>
    </row>
    <row r="115962" spans="16:16" x14ac:dyDescent="0.3">
      <c r="P115962" s="83"/>
    </row>
    <row r="115963" spans="16:16" x14ac:dyDescent="0.3">
      <c r="P115963" s="83"/>
    </row>
    <row r="115964" spans="16:16" x14ac:dyDescent="0.3">
      <c r="P115964" s="83"/>
    </row>
    <row r="115965" spans="16:16" x14ac:dyDescent="0.3">
      <c r="P115965" s="83"/>
    </row>
    <row r="115966" spans="16:16" x14ac:dyDescent="0.3">
      <c r="P115966" s="83"/>
    </row>
    <row r="115967" spans="16:16" x14ac:dyDescent="0.3">
      <c r="P115967" s="83"/>
    </row>
    <row r="115968" spans="16:16" x14ac:dyDescent="0.3">
      <c r="P115968" s="83"/>
    </row>
    <row r="115969" spans="16:16" x14ac:dyDescent="0.3">
      <c r="P115969" s="83"/>
    </row>
    <row r="115970" spans="16:16" x14ac:dyDescent="0.3">
      <c r="P115970" s="83"/>
    </row>
    <row r="115971" spans="16:16" x14ac:dyDescent="0.3">
      <c r="P115971" s="83"/>
    </row>
    <row r="115972" spans="16:16" x14ac:dyDescent="0.3">
      <c r="P115972" s="83"/>
    </row>
    <row r="115973" spans="16:16" x14ac:dyDescent="0.3">
      <c r="P115973" s="83"/>
    </row>
    <row r="115974" spans="16:16" x14ac:dyDescent="0.3">
      <c r="P115974" s="83"/>
    </row>
    <row r="115975" spans="16:16" x14ac:dyDescent="0.3">
      <c r="P115975" s="83"/>
    </row>
    <row r="115976" spans="16:16" x14ac:dyDescent="0.3">
      <c r="P115976" s="83"/>
    </row>
    <row r="115977" spans="16:16" x14ac:dyDescent="0.3">
      <c r="P115977" s="83"/>
    </row>
    <row r="115978" spans="16:16" x14ac:dyDescent="0.3">
      <c r="P115978" s="83"/>
    </row>
    <row r="115979" spans="16:16" x14ac:dyDescent="0.3">
      <c r="P115979" s="83"/>
    </row>
    <row r="115980" spans="16:16" x14ac:dyDescent="0.3">
      <c r="P115980" s="83"/>
    </row>
    <row r="115981" spans="16:16" x14ac:dyDescent="0.3">
      <c r="P115981" s="83"/>
    </row>
    <row r="115982" spans="16:16" x14ac:dyDescent="0.3">
      <c r="P115982" s="83"/>
    </row>
    <row r="115983" spans="16:16" x14ac:dyDescent="0.3">
      <c r="P115983" s="83"/>
    </row>
    <row r="115984" spans="16:16" x14ac:dyDescent="0.3">
      <c r="P115984" s="83"/>
    </row>
    <row r="115985" spans="16:16" x14ac:dyDescent="0.3">
      <c r="P115985" s="83"/>
    </row>
    <row r="115986" spans="16:16" x14ac:dyDescent="0.3">
      <c r="P115986" s="83"/>
    </row>
    <row r="115987" spans="16:16" x14ac:dyDescent="0.3">
      <c r="P115987" s="83"/>
    </row>
    <row r="115988" spans="16:16" x14ac:dyDescent="0.3">
      <c r="P115988" s="83"/>
    </row>
    <row r="115989" spans="16:16" x14ac:dyDescent="0.3">
      <c r="P115989" s="83"/>
    </row>
    <row r="115990" spans="16:16" x14ac:dyDescent="0.3">
      <c r="P115990" s="83"/>
    </row>
    <row r="115991" spans="16:16" x14ac:dyDescent="0.3">
      <c r="P115991" s="83"/>
    </row>
    <row r="115992" spans="16:16" x14ac:dyDescent="0.3">
      <c r="P115992" s="83"/>
    </row>
    <row r="115993" spans="16:16" x14ac:dyDescent="0.3">
      <c r="P115993" s="83"/>
    </row>
    <row r="115994" spans="16:16" x14ac:dyDescent="0.3">
      <c r="P115994" s="83"/>
    </row>
    <row r="115995" spans="16:16" x14ac:dyDescent="0.3">
      <c r="P115995" s="83"/>
    </row>
    <row r="115996" spans="16:16" x14ac:dyDescent="0.3">
      <c r="P115996" s="83"/>
    </row>
    <row r="115997" spans="16:16" x14ac:dyDescent="0.3">
      <c r="P115997" s="83"/>
    </row>
    <row r="115998" spans="16:16" x14ac:dyDescent="0.3">
      <c r="P115998" s="83"/>
    </row>
    <row r="115999" spans="16:16" x14ac:dyDescent="0.3">
      <c r="P115999" s="83"/>
    </row>
    <row r="116000" spans="16:16" x14ac:dyDescent="0.3">
      <c r="P116000" s="83"/>
    </row>
    <row r="116001" spans="16:16" x14ac:dyDescent="0.3">
      <c r="P116001" s="83"/>
    </row>
    <row r="116002" spans="16:16" x14ac:dyDescent="0.3">
      <c r="P116002" s="83"/>
    </row>
    <row r="116003" spans="16:16" x14ac:dyDescent="0.3">
      <c r="P116003" s="83"/>
    </row>
    <row r="116004" spans="16:16" x14ac:dyDescent="0.3">
      <c r="P116004" s="83"/>
    </row>
    <row r="116005" spans="16:16" x14ac:dyDescent="0.3">
      <c r="P116005" s="83"/>
    </row>
    <row r="116006" spans="16:16" x14ac:dyDescent="0.3">
      <c r="P116006" s="83"/>
    </row>
    <row r="116007" spans="16:16" x14ac:dyDescent="0.3">
      <c r="P116007" s="83"/>
    </row>
    <row r="116008" spans="16:16" x14ac:dyDescent="0.3">
      <c r="P116008" s="83"/>
    </row>
    <row r="116009" spans="16:16" x14ac:dyDescent="0.3">
      <c r="P116009" s="83"/>
    </row>
    <row r="116010" spans="16:16" x14ac:dyDescent="0.3">
      <c r="P116010" s="83"/>
    </row>
    <row r="116011" spans="16:16" x14ac:dyDescent="0.3">
      <c r="P116011" s="83"/>
    </row>
    <row r="116012" spans="16:16" x14ac:dyDescent="0.3">
      <c r="P116012" s="83"/>
    </row>
    <row r="116013" spans="16:16" x14ac:dyDescent="0.3">
      <c r="P116013" s="83"/>
    </row>
    <row r="116014" spans="16:16" x14ac:dyDescent="0.3">
      <c r="P116014" s="83"/>
    </row>
    <row r="116015" spans="16:16" x14ac:dyDescent="0.3">
      <c r="P116015" s="83"/>
    </row>
    <row r="116016" spans="16:16" x14ac:dyDescent="0.3">
      <c r="P116016" s="83"/>
    </row>
    <row r="116017" spans="16:16" x14ac:dyDescent="0.3">
      <c r="P116017" s="83"/>
    </row>
    <row r="116018" spans="16:16" x14ac:dyDescent="0.3">
      <c r="P116018" s="83"/>
    </row>
    <row r="116019" spans="16:16" x14ac:dyDescent="0.3">
      <c r="P116019" s="83"/>
    </row>
    <row r="116020" spans="16:16" x14ac:dyDescent="0.3">
      <c r="P116020" s="83"/>
    </row>
    <row r="116021" spans="16:16" x14ac:dyDescent="0.3">
      <c r="P116021" s="83"/>
    </row>
    <row r="116022" spans="16:16" x14ac:dyDescent="0.3">
      <c r="P116022" s="83"/>
    </row>
    <row r="116023" spans="16:16" x14ac:dyDescent="0.3">
      <c r="P116023" s="83"/>
    </row>
    <row r="116024" spans="16:16" x14ac:dyDescent="0.3">
      <c r="P116024" s="83"/>
    </row>
    <row r="116025" spans="16:16" x14ac:dyDescent="0.3">
      <c r="P116025" s="83"/>
    </row>
    <row r="116026" spans="16:16" x14ac:dyDescent="0.3">
      <c r="P116026" s="83"/>
    </row>
    <row r="116027" spans="16:16" x14ac:dyDescent="0.3">
      <c r="P116027" s="83"/>
    </row>
    <row r="116028" spans="16:16" x14ac:dyDescent="0.3">
      <c r="P116028" s="83"/>
    </row>
    <row r="116029" spans="16:16" x14ac:dyDescent="0.3">
      <c r="P116029" s="83"/>
    </row>
    <row r="116030" spans="16:16" x14ac:dyDescent="0.3">
      <c r="P116030" s="83"/>
    </row>
    <row r="116031" spans="16:16" x14ac:dyDescent="0.3">
      <c r="P116031" s="83"/>
    </row>
    <row r="116032" spans="16:16" x14ac:dyDescent="0.3">
      <c r="P116032" s="83"/>
    </row>
    <row r="116033" spans="16:16" x14ac:dyDescent="0.3">
      <c r="P116033" s="83"/>
    </row>
    <row r="116034" spans="16:16" x14ac:dyDescent="0.3">
      <c r="P116034" s="83"/>
    </row>
    <row r="116035" spans="16:16" x14ac:dyDescent="0.3">
      <c r="P116035" s="83"/>
    </row>
    <row r="116036" spans="16:16" x14ac:dyDescent="0.3">
      <c r="P116036" s="83"/>
    </row>
    <row r="116037" spans="16:16" x14ac:dyDescent="0.3">
      <c r="P116037" s="83"/>
    </row>
    <row r="116038" spans="16:16" x14ac:dyDescent="0.3">
      <c r="P116038" s="83"/>
    </row>
    <row r="116039" spans="16:16" x14ac:dyDescent="0.3">
      <c r="P116039" s="83"/>
    </row>
    <row r="116040" spans="16:16" x14ac:dyDescent="0.3">
      <c r="P116040" s="83"/>
    </row>
    <row r="116041" spans="16:16" x14ac:dyDescent="0.3">
      <c r="P116041" s="83"/>
    </row>
    <row r="116042" spans="16:16" x14ac:dyDescent="0.3">
      <c r="P116042" s="83"/>
    </row>
    <row r="116043" spans="16:16" x14ac:dyDescent="0.3">
      <c r="P116043" s="83"/>
    </row>
    <row r="116044" spans="16:16" x14ac:dyDescent="0.3">
      <c r="P116044" s="83"/>
    </row>
    <row r="116045" spans="16:16" x14ac:dyDescent="0.3">
      <c r="P116045" s="83"/>
    </row>
    <row r="116046" spans="16:16" x14ac:dyDescent="0.3">
      <c r="P116046" s="83"/>
    </row>
    <row r="116047" spans="16:16" x14ac:dyDescent="0.3">
      <c r="P116047" s="83"/>
    </row>
    <row r="116048" spans="16:16" x14ac:dyDescent="0.3">
      <c r="P116048" s="83"/>
    </row>
    <row r="116049" spans="16:16" x14ac:dyDescent="0.3">
      <c r="P116049" s="83"/>
    </row>
    <row r="116050" spans="16:16" x14ac:dyDescent="0.3">
      <c r="P116050" s="83"/>
    </row>
    <row r="116051" spans="16:16" x14ac:dyDescent="0.3">
      <c r="P116051" s="83"/>
    </row>
    <row r="116052" spans="16:16" x14ac:dyDescent="0.3">
      <c r="P116052" s="83"/>
    </row>
    <row r="116053" spans="16:16" x14ac:dyDescent="0.3">
      <c r="P116053" s="83"/>
    </row>
    <row r="116054" spans="16:16" x14ac:dyDescent="0.3">
      <c r="P116054" s="83"/>
    </row>
    <row r="116055" spans="16:16" x14ac:dyDescent="0.3">
      <c r="P116055" s="83"/>
    </row>
    <row r="116056" spans="16:16" x14ac:dyDescent="0.3">
      <c r="P116056" s="83"/>
    </row>
    <row r="116057" spans="16:16" x14ac:dyDescent="0.3">
      <c r="P116057" s="83"/>
    </row>
    <row r="116058" spans="16:16" x14ac:dyDescent="0.3">
      <c r="P116058" s="83"/>
    </row>
    <row r="116059" spans="16:16" x14ac:dyDescent="0.3">
      <c r="P116059" s="83"/>
    </row>
    <row r="116060" spans="16:16" x14ac:dyDescent="0.3">
      <c r="P116060" s="83"/>
    </row>
    <row r="116061" spans="16:16" x14ac:dyDescent="0.3">
      <c r="P116061" s="83"/>
    </row>
    <row r="116062" spans="16:16" x14ac:dyDescent="0.3">
      <c r="P116062" s="83"/>
    </row>
    <row r="116063" spans="16:16" x14ac:dyDescent="0.3">
      <c r="P116063" s="83"/>
    </row>
    <row r="116064" spans="16:16" x14ac:dyDescent="0.3">
      <c r="P116064" s="83"/>
    </row>
    <row r="116065" spans="16:16" x14ac:dyDescent="0.3">
      <c r="P116065" s="83"/>
    </row>
    <row r="116066" spans="16:16" x14ac:dyDescent="0.3">
      <c r="P116066" s="83"/>
    </row>
    <row r="116067" spans="16:16" x14ac:dyDescent="0.3">
      <c r="P116067" s="83"/>
    </row>
    <row r="116068" spans="16:16" x14ac:dyDescent="0.3">
      <c r="P116068" s="83"/>
    </row>
    <row r="116069" spans="16:16" x14ac:dyDescent="0.3">
      <c r="P116069" s="83"/>
    </row>
    <row r="116070" spans="16:16" x14ac:dyDescent="0.3">
      <c r="P116070" s="83"/>
    </row>
    <row r="116071" spans="16:16" x14ac:dyDescent="0.3">
      <c r="P116071" s="83"/>
    </row>
    <row r="116072" spans="16:16" x14ac:dyDescent="0.3">
      <c r="P116072" s="83"/>
    </row>
    <row r="116073" spans="16:16" x14ac:dyDescent="0.3">
      <c r="P116073" s="83"/>
    </row>
    <row r="116074" spans="16:16" x14ac:dyDescent="0.3">
      <c r="P116074" s="83"/>
    </row>
    <row r="116075" spans="16:16" x14ac:dyDescent="0.3">
      <c r="P116075" s="83"/>
    </row>
    <row r="116076" spans="16:16" x14ac:dyDescent="0.3">
      <c r="P116076" s="83"/>
    </row>
    <row r="116077" spans="16:16" x14ac:dyDescent="0.3">
      <c r="P116077" s="83"/>
    </row>
    <row r="116078" spans="16:16" x14ac:dyDescent="0.3">
      <c r="P116078" s="83"/>
    </row>
    <row r="116079" spans="16:16" x14ac:dyDescent="0.3">
      <c r="P116079" s="83"/>
    </row>
    <row r="116080" spans="16:16" x14ac:dyDescent="0.3">
      <c r="P116080" s="83"/>
    </row>
    <row r="116081" spans="16:16" x14ac:dyDescent="0.3">
      <c r="P116081" s="83"/>
    </row>
    <row r="116082" spans="16:16" x14ac:dyDescent="0.3">
      <c r="P116082" s="83"/>
    </row>
    <row r="116083" spans="16:16" x14ac:dyDescent="0.3">
      <c r="P116083" s="83"/>
    </row>
    <row r="116084" spans="16:16" x14ac:dyDescent="0.3">
      <c r="P116084" s="83"/>
    </row>
    <row r="116085" spans="16:16" x14ac:dyDescent="0.3">
      <c r="P116085" s="83"/>
    </row>
    <row r="116086" spans="16:16" x14ac:dyDescent="0.3">
      <c r="P116086" s="83"/>
    </row>
    <row r="116087" spans="16:16" x14ac:dyDescent="0.3">
      <c r="P116087" s="83"/>
    </row>
    <row r="116088" spans="16:16" x14ac:dyDescent="0.3">
      <c r="P116088" s="83"/>
    </row>
    <row r="116089" spans="16:16" x14ac:dyDescent="0.3">
      <c r="P116089" s="83"/>
    </row>
    <row r="116090" spans="16:16" x14ac:dyDescent="0.3">
      <c r="P116090" s="83"/>
    </row>
    <row r="116091" spans="16:16" x14ac:dyDescent="0.3">
      <c r="P116091" s="83"/>
    </row>
    <row r="116092" spans="16:16" x14ac:dyDescent="0.3">
      <c r="P116092" s="83"/>
    </row>
    <row r="116093" spans="16:16" x14ac:dyDescent="0.3">
      <c r="P116093" s="83"/>
    </row>
    <row r="116094" spans="16:16" x14ac:dyDescent="0.3">
      <c r="P116094" s="83"/>
    </row>
    <row r="116095" spans="16:16" x14ac:dyDescent="0.3">
      <c r="P116095" s="83"/>
    </row>
    <row r="116096" spans="16:16" x14ac:dyDescent="0.3">
      <c r="P116096" s="83"/>
    </row>
    <row r="116097" spans="16:16" x14ac:dyDescent="0.3">
      <c r="P116097" s="83"/>
    </row>
    <row r="116098" spans="16:16" x14ac:dyDescent="0.3">
      <c r="P116098" s="83"/>
    </row>
    <row r="116099" spans="16:16" x14ac:dyDescent="0.3">
      <c r="P116099" s="83"/>
    </row>
    <row r="116100" spans="16:16" x14ac:dyDescent="0.3">
      <c r="P116100" s="83"/>
    </row>
    <row r="116101" spans="16:16" x14ac:dyDescent="0.3">
      <c r="P116101" s="83"/>
    </row>
    <row r="116102" spans="16:16" x14ac:dyDescent="0.3">
      <c r="P116102" s="83"/>
    </row>
    <row r="116103" spans="16:16" x14ac:dyDescent="0.3">
      <c r="P116103" s="83"/>
    </row>
    <row r="116104" spans="16:16" x14ac:dyDescent="0.3">
      <c r="P116104" s="83"/>
    </row>
    <row r="116105" spans="16:16" x14ac:dyDescent="0.3">
      <c r="P116105" s="83"/>
    </row>
    <row r="116106" spans="16:16" x14ac:dyDescent="0.3">
      <c r="P116106" s="83"/>
    </row>
    <row r="116107" spans="16:16" x14ac:dyDescent="0.3">
      <c r="P116107" s="83"/>
    </row>
    <row r="116108" spans="16:16" x14ac:dyDescent="0.3">
      <c r="P116108" s="83"/>
    </row>
    <row r="116109" spans="16:16" x14ac:dyDescent="0.3">
      <c r="P116109" s="83"/>
    </row>
    <row r="116110" spans="16:16" x14ac:dyDescent="0.3">
      <c r="P116110" s="83"/>
    </row>
    <row r="116111" spans="16:16" x14ac:dyDescent="0.3">
      <c r="P116111" s="83"/>
    </row>
    <row r="116112" spans="16:16" x14ac:dyDescent="0.3">
      <c r="P116112" s="83"/>
    </row>
    <row r="116113" spans="16:16" x14ac:dyDescent="0.3">
      <c r="P116113" s="83"/>
    </row>
    <row r="116114" spans="16:16" x14ac:dyDescent="0.3">
      <c r="P116114" s="83"/>
    </row>
    <row r="116115" spans="16:16" x14ac:dyDescent="0.3">
      <c r="P116115" s="83"/>
    </row>
    <row r="116116" spans="16:16" x14ac:dyDescent="0.3">
      <c r="P116116" s="83"/>
    </row>
    <row r="116117" spans="16:16" x14ac:dyDescent="0.3">
      <c r="P116117" s="83"/>
    </row>
    <row r="116118" spans="16:16" x14ac:dyDescent="0.3">
      <c r="P116118" s="83"/>
    </row>
    <row r="116119" spans="16:16" x14ac:dyDescent="0.3">
      <c r="P116119" s="83"/>
    </row>
    <row r="116120" spans="16:16" x14ac:dyDescent="0.3">
      <c r="P116120" s="83"/>
    </row>
    <row r="116121" spans="16:16" x14ac:dyDescent="0.3">
      <c r="P116121" s="83"/>
    </row>
    <row r="116122" spans="16:16" x14ac:dyDescent="0.3">
      <c r="P116122" s="83"/>
    </row>
    <row r="116123" spans="16:16" x14ac:dyDescent="0.3">
      <c r="P116123" s="83"/>
    </row>
    <row r="116124" spans="16:16" x14ac:dyDescent="0.3">
      <c r="P116124" s="83"/>
    </row>
    <row r="116125" spans="16:16" x14ac:dyDescent="0.3">
      <c r="P116125" s="83"/>
    </row>
    <row r="116126" spans="16:16" x14ac:dyDescent="0.3">
      <c r="P116126" s="83"/>
    </row>
    <row r="116127" spans="16:16" x14ac:dyDescent="0.3">
      <c r="P116127" s="83"/>
    </row>
    <row r="116128" spans="16:16" x14ac:dyDescent="0.3">
      <c r="P116128" s="83"/>
    </row>
    <row r="116129" spans="16:16" x14ac:dyDescent="0.3">
      <c r="P116129" s="83"/>
    </row>
    <row r="116130" spans="16:16" x14ac:dyDescent="0.3">
      <c r="P116130" s="83"/>
    </row>
    <row r="116131" spans="16:16" x14ac:dyDescent="0.3">
      <c r="P116131" s="83"/>
    </row>
    <row r="116132" spans="16:16" x14ac:dyDescent="0.3">
      <c r="P116132" s="83"/>
    </row>
    <row r="116133" spans="16:16" x14ac:dyDescent="0.3">
      <c r="P116133" s="83"/>
    </row>
    <row r="116134" spans="16:16" x14ac:dyDescent="0.3">
      <c r="P116134" s="83"/>
    </row>
    <row r="116135" spans="16:16" x14ac:dyDescent="0.3">
      <c r="P116135" s="83"/>
    </row>
    <row r="116136" spans="16:16" x14ac:dyDescent="0.3">
      <c r="P116136" s="83"/>
    </row>
    <row r="116137" spans="16:16" x14ac:dyDescent="0.3">
      <c r="P116137" s="83"/>
    </row>
    <row r="116138" spans="16:16" x14ac:dyDescent="0.3">
      <c r="P116138" s="83"/>
    </row>
    <row r="116139" spans="16:16" x14ac:dyDescent="0.3">
      <c r="P116139" s="83"/>
    </row>
    <row r="116140" spans="16:16" x14ac:dyDescent="0.3">
      <c r="P116140" s="83"/>
    </row>
    <row r="116141" spans="16:16" x14ac:dyDescent="0.3">
      <c r="P116141" s="83"/>
    </row>
    <row r="116142" spans="16:16" x14ac:dyDescent="0.3">
      <c r="P116142" s="83"/>
    </row>
    <row r="116143" spans="16:16" x14ac:dyDescent="0.3">
      <c r="P116143" s="83"/>
    </row>
    <row r="116144" spans="16:16" x14ac:dyDescent="0.3">
      <c r="P116144" s="83"/>
    </row>
    <row r="116145" spans="16:16" x14ac:dyDescent="0.3">
      <c r="P116145" s="83"/>
    </row>
    <row r="116146" spans="16:16" x14ac:dyDescent="0.3">
      <c r="P116146" s="83"/>
    </row>
    <row r="116147" spans="16:16" x14ac:dyDescent="0.3">
      <c r="P116147" s="83"/>
    </row>
    <row r="116148" spans="16:16" x14ac:dyDescent="0.3">
      <c r="P116148" s="83"/>
    </row>
    <row r="116149" spans="16:16" x14ac:dyDescent="0.3">
      <c r="P116149" s="83"/>
    </row>
    <row r="116150" spans="16:16" x14ac:dyDescent="0.3">
      <c r="P116150" s="83"/>
    </row>
    <row r="116151" spans="16:16" x14ac:dyDescent="0.3">
      <c r="P116151" s="83"/>
    </row>
    <row r="116152" spans="16:16" x14ac:dyDescent="0.3">
      <c r="P116152" s="83"/>
    </row>
    <row r="116153" spans="16:16" x14ac:dyDescent="0.3">
      <c r="P116153" s="83"/>
    </row>
    <row r="116154" spans="16:16" x14ac:dyDescent="0.3">
      <c r="P116154" s="83"/>
    </row>
    <row r="116155" spans="16:16" x14ac:dyDescent="0.3">
      <c r="P116155" s="83"/>
    </row>
    <row r="116156" spans="16:16" x14ac:dyDescent="0.3">
      <c r="P116156" s="83"/>
    </row>
    <row r="116157" spans="16:16" x14ac:dyDescent="0.3">
      <c r="P116157" s="83"/>
    </row>
    <row r="116158" spans="16:16" x14ac:dyDescent="0.3">
      <c r="P116158" s="83"/>
    </row>
    <row r="116159" spans="16:16" x14ac:dyDescent="0.3">
      <c r="P116159" s="83"/>
    </row>
    <row r="116160" spans="16:16" x14ac:dyDescent="0.3">
      <c r="P116160" s="83"/>
    </row>
    <row r="116161" spans="16:16" x14ac:dyDescent="0.3">
      <c r="P116161" s="83"/>
    </row>
    <row r="116162" spans="16:16" x14ac:dyDescent="0.3">
      <c r="P116162" s="83"/>
    </row>
    <row r="116163" spans="16:16" x14ac:dyDescent="0.3">
      <c r="P116163" s="83"/>
    </row>
    <row r="116164" spans="16:16" x14ac:dyDescent="0.3">
      <c r="P116164" s="83"/>
    </row>
    <row r="116165" spans="16:16" x14ac:dyDescent="0.3">
      <c r="P116165" s="83"/>
    </row>
    <row r="116166" spans="16:16" x14ac:dyDescent="0.3">
      <c r="P116166" s="83"/>
    </row>
    <row r="116167" spans="16:16" x14ac:dyDescent="0.3">
      <c r="P116167" s="83"/>
    </row>
    <row r="116168" spans="16:16" x14ac:dyDescent="0.3">
      <c r="P116168" s="83"/>
    </row>
    <row r="116169" spans="16:16" x14ac:dyDescent="0.3">
      <c r="P116169" s="83"/>
    </row>
    <row r="116170" spans="16:16" x14ac:dyDescent="0.3">
      <c r="P116170" s="83"/>
    </row>
    <row r="116171" spans="16:16" x14ac:dyDescent="0.3">
      <c r="P116171" s="83"/>
    </row>
    <row r="116172" spans="16:16" x14ac:dyDescent="0.3">
      <c r="P116172" s="83"/>
    </row>
    <row r="116173" spans="16:16" x14ac:dyDescent="0.3">
      <c r="P116173" s="83"/>
    </row>
    <row r="116174" spans="16:16" x14ac:dyDescent="0.3">
      <c r="P116174" s="83"/>
    </row>
    <row r="116175" spans="16:16" x14ac:dyDescent="0.3">
      <c r="P116175" s="83"/>
    </row>
    <row r="116176" spans="16:16" x14ac:dyDescent="0.3">
      <c r="P116176" s="83"/>
    </row>
    <row r="116177" spans="16:16" x14ac:dyDescent="0.3">
      <c r="P116177" s="83"/>
    </row>
    <row r="116178" spans="16:16" x14ac:dyDescent="0.3">
      <c r="P116178" s="83"/>
    </row>
    <row r="116179" spans="16:16" x14ac:dyDescent="0.3">
      <c r="P116179" s="83"/>
    </row>
    <row r="116180" spans="16:16" x14ac:dyDescent="0.3">
      <c r="P116180" s="83"/>
    </row>
    <row r="116181" spans="16:16" x14ac:dyDescent="0.3">
      <c r="P116181" s="83"/>
    </row>
    <row r="116182" spans="16:16" x14ac:dyDescent="0.3">
      <c r="P116182" s="83"/>
    </row>
    <row r="116183" spans="16:16" x14ac:dyDescent="0.3">
      <c r="P116183" s="83"/>
    </row>
    <row r="116184" spans="16:16" x14ac:dyDescent="0.3">
      <c r="P116184" s="83"/>
    </row>
    <row r="116185" spans="16:16" x14ac:dyDescent="0.3">
      <c r="P116185" s="83"/>
    </row>
    <row r="116186" spans="16:16" x14ac:dyDescent="0.3">
      <c r="P116186" s="83"/>
    </row>
    <row r="116187" spans="16:16" x14ac:dyDescent="0.3">
      <c r="P116187" s="83"/>
    </row>
    <row r="116188" spans="16:16" x14ac:dyDescent="0.3">
      <c r="P116188" s="83"/>
    </row>
    <row r="116189" spans="16:16" x14ac:dyDescent="0.3">
      <c r="P116189" s="83"/>
    </row>
    <row r="116190" spans="16:16" x14ac:dyDescent="0.3">
      <c r="P116190" s="83"/>
    </row>
    <row r="116191" spans="16:16" x14ac:dyDescent="0.3">
      <c r="P116191" s="83"/>
    </row>
    <row r="116192" spans="16:16" x14ac:dyDescent="0.3">
      <c r="P116192" s="83"/>
    </row>
    <row r="116193" spans="16:16" x14ac:dyDescent="0.3">
      <c r="P116193" s="83"/>
    </row>
    <row r="116194" spans="16:16" x14ac:dyDescent="0.3">
      <c r="P116194" s="83"/>
    </row>
    <row r="116195" spans="16:16" x14ac:dyDescent="0.3">
      <c r="P116195" s="83"/>
    </row>
    <row r="116196" spans="16:16" x14ac:dyDescent="0.3">
      <c r="P116196" s="83"/>
    </row>
    <row r="116197" spans="16:16" x14ac:dyDescent="0.3">
      <c r="P116197" s="83"/>
    </row>
    <row r="116198" spans="16:16" x14ac:dyDescent="0.3">
      <c r="P116198" s="83"/>
    </row>
    <row r="116199" spans="16:16" x14ac:dyDescent="0.3">
      <c r="P116199" s="83"/>
    </row>
    <row r="116200" spans="16:16" x14ac:dyDescent="0.3">
      <c r="P116200" s="83"/>
    </row>
    <row r="116201" spans="16:16" x14ac:dyDescent="0.3">
      <c r="P116201" s="83"/>
    </row>
    <row r="116202" spans="16:16" x14ac:dyDescent="0.3">
      <c r="P116202" s="83"/>
    </row>
    <row r="116203" spans="16:16" x14ac:dyDescent="0.3">
      <c r="P116203" s="83"/>
    </row>
    <row r="116204" spans="16:16" x14ac:dyDescent="0.3">
      <c r="P116204" s="83"/>
    </row>
    <row r="116205" spans="16:16" x14ac:dyDescent="0.3">
      <c r="P116205" s="83"/>
    </row>
    <row r="116206" spans="16:16" x14ac:dyDescent="0.3">
      <c r="P116206" s="83"/>
    </row>
    <row r="116207" spans="16:16" x14ac:dyDescent="0.3">
      <c r="P116207" s="83"/>
    </row>
    <row r="116208" spans="16:16" x14ac:dyDescent="0.3">
      <c r="P116208" s="83"/>
    </row>
    <row r="116209" spans="16:16" x14ac:dyDescent="0.3">
      <c r="P116209" s="83"/>
    </row>
    <row r="116210" spans="16:16" x14ac:dyDescent="0.3">
      <c r="P116210" s="83"/>
    </row>
    <row r="116211" spans="16:16" x14ac:dyDescent="0.3">
      <c r="P116211" s="83"/>
    </row>
    <row r="116212" spans="16:16" x14ac:dyDescent="0.3">
      <c r="P116212" s="83"/>
    </row>
    <row r="116213" spans="16:16" x14ac:dyDescent="0.3">
      <c r="P116213" s="83"/>
    </row>
    <row r="116214" spans="16:16" x14ac:dyDescent="0.3">
      <c r="P116214" s="83"/>
    </row>
    <row r="116215" spans="16:16" x14ac:dyDescent="0.3">
      <c r="P116215" s="83"/>
    </row>
    <row r="116216" spans="16:16" x14ac:dyDescent="0.3">
      <c r="P116216" s="83"/>
    </row>
    <row r="116217" spans="16:16" x14ac:dyDescent="0.3">
      <c r="P116217" s="83"/>
    </row>
    <row r="116218" spans="16:16" x14ac:dyDescent="0.3">
      <c r="P116218" s="83"/>
    </row>
    <row r="116219" spans="16:16" x14ac:dyDescent="0.3">
      <c r="P116219" s="83"/>
    </row>
    <row r="116220" spans="16:16" x14ac:dyDescent="0.3">
      <c r="P116220" s="83"/>
    </row>
    <row r="116221" spans="16:16" x14ac:dyDescent="0.3">
      <c r="P116221" s="83"/>
    </row>
    <row r="116222" spans="16:16" x14ac:dyDescent="0.3">
      <c r="P116222" s="83"/>
    </row>
    <row r="116223" spans="16:16" x14ac:dyDescent="0.3">
      <c r="P116223" s="83"/>
    </row>
    <row r="116224" spans="16:16" x14ac:dyDescent="0.3">
      <c r="P116224" s="83"/>
    </row>
    <row r="116225" spans="16:16" x14ac:dyDescent="0.3">
      <c r="P116225" s="83"/>
    </row>
    <row r="116226" spans="16:16" x14ac:dyDescent="0.3">
      <c r="P116226" s="83"/>
    </row>
    <row r="116227" spans="16:16" x14ac:dyDescent="0.3">
      <c r="P116227" s="83"/>
    </row>
    <row r="116228" spans="16:16" x14ac:dyDescent="0.3">
      <c r="P116228" s="83"/>
    </row>
    <row r="116229" spans="16:16" x14ac:dyDescent="0.3">
      <c r="P116229" s="83"/>
    </row>
    <row r="116230" spans="16:16" x14ac:dyDescent="0.3">
      <c r="P116230" s="83"/>
    </row>
    <row r="116231" spans="16:16" x14ac:dyDescent="0.3">
      <c r="P116231" s="83"/>
    </row>
    <row r="116232" spans="16:16" x14ac:dyDescent="0.3">
      <c r="P116232" s="83"/>
    </row>
    <row r="116233" spans="16:16" x14ac:dyDescent="0.3">
      <c r="P116233" s="83"/>
    </row>
    <row r="116234" spans="16:16" x14ac:dyDescent="0.3">
      <c r="P116234" s="83"/>
    </row>
    <row r="116235" spans="16:16" x14ac:dyDescent="0.3">
      <c r="P116235" s="83"/>
    </row>
    <row r="116236" spans="16:16" x14ac:dyDescent="0.3">
      <c r="P116236" s="83"/>
    </row>
    <row r="116237" spans="16:16" x14ac:dyDescent="0.3">
      <c r="P116237" s="83"/>
    </row>
    <row r="116238" spans="16:16" x14ac:dyDescent="0.3">
      <c r="P116238" s="83"/>
    </row>
    <row r="116239" spans="16:16" x14ac:dyDescent="0.3">
      <c r="P116239" s="83"/>
    </row>
    <row r="116240" spans="16:16" x14ac:dyDescent="0.3">
      <c r="P116240" s="83"/>
    </row>
    <row r="116241" spans="16:16" x14ac:dyDescent="0.3">
      <c r="P116241" s="83"/>
    </row>
    <row r="116242" spans="16:16" x14ac:dyDescent="0.3">
      <c r="P116242" s="83"/>
    </row>
    <row r="116243" spans="16:16" x14ac:dyDescent="0.3">
      <c r="P116243" s="83"/>
    </row>
    <row r="116244" spans="16:16" x14ac:dyDescent="0.3">
      <c r="P116244" s="83"/>
    </row>
    <row r="116245" spans="16:16" x14ac:dyDescent="0.3">
      <c r="P116245" s="83"/>
    </row>
    <row r="116246" spans="16:16" x14ac:dyDescent="0.3">
      <c r="P116246" s="83"/>
    </row>
    <row r="116247" spans="16:16" x14ac:dyDescent="0.3">
      <c r="P116247" s="83"/>
    </row>
    <row r="116248" spans="16:16" x14ac:dyDescent="0.3">
      <c r="P116248" s="83"/>
    </row>
    <row r="116249" spans="16:16" x14ac:dyDescent="0.3">
      <c r="P116249" s="83"/>
    </row>
    <row r="116250" spans="16:16" x14ac:dyDescent="0.3">
      <c r="P116250" s="83"/>
    </row>
    <row r="116251" spans="16:16" x14ac:dyDescent="0.3">
      <c r="P116251" s="83"/>
    </row>
    <row r="116252" spans="16:16" x14ac:dyDescent="0.3">
      <c r="P116252" s="83"/>
    </row>
    <row r="116253" spans="16:16" x14ac:dyDescent="0.3">
      <c r="P116253" s="83"/>
    </row>
    <row r="116254" spans="16:16" x14ac:dyDescent="0.3">
      <c r="P116254" s="83"/>
    </row>
    <row r="116255" spans="16:16" x14ac:dyDescent="0.3">
      <c r="P116255" s="83"/>
    </row>
    <row r="116256" spans="16:16" x14ac:dyDescent="0.3">
      <c r="P116256" s="83"/>
    </row>
    <row r="116257" spans="16:16" x14ac:dyDescent="0.3">
      <c r="P116257" s="83"/>
    </row>
    <row r="116258" spans="16:16" x14ac:dyDescent="0.3">
      <c r="P116258" s="83"/>
    </row>
    <row r="116259" spans="16:16" x14ac:dyDescent="0.3">
      <c r="P116259" s="83"/>
    </row>
    <row r="116260" spans="16:16" x14ac:dyDescent="0.3">
      <c r="P116260" s="83"/>
    </row>
    <row r="116261" spans="16:16" x14ac:dyDescent="0.3">
      <c r="P116261" s="83"/>
    </row>
    <row r="116262" spans="16:16" x14ac:dyDescent="0.3">
      <c r="P116262" s="83"/>
    </row>
    <row r="116263" spans="16:16" x14ac:dyDescent="0.3">
      <c r="P116263" s="83"/>
    </row>
    <row r="116264" spans="16:16" x14ac:dyDescent="0.3">
      <c r="P116264" s="83"/>
    </row>
    <row r="116265" spans="16:16" x14ac:dyDescent="0.3">
      <c r="P116265" s="83"/>
    </row>
    <row r="116266" spans="16:16" x14ac:dyDescent="0.3">
      <c r="P116266" s="83"/>
    </row>
    <row r="116267" spans="16:16" x14ac:dyDescent="0.3">
      <c r="P116267" s="83"/>
    </row>
    <row r="116268" spans="16:16" x14ac:dyDescent="0.3">
      <c r="P116268" s="83"/>
    </row>
    <row r="116269" spans="16:16" x14ac:dyDescent="0.3">
      <c r="P116269" s="83"/>
    </row>
    <row r="116270" spans="16:16" x14ac:dyDescent="0.3">
      <c r="P116270" s="83"/>
    </row>
    <row r="116271" spans="16:16" x14ac:dyDescent="0.3">
      <c r="P116271" s="83"/>
    </row>
    <row r="116272" spans="16:16" x14ac:dyDescent="0.3">
      <c r="P116272" s="83"/>
    </row>
    <row r="116273" spans="16:16" x14ac:dyDescent="0.3">
      <c r="P116273" s="83"/>
    </row>
    <row r="116274" spans="16:16" x14ac:dyDescent="0.3">
      <c r="P116274" s="83"/>
    </row>
    <row r="116275" spans="16:16" x14ac:dyDescent="0.3">
      <c r="P116275" s="83"/>
    </row>
    <row r="116276" spans="16:16" x14ac:dyDescent="0.3">
      <c r="P116276" s="83"/>
    </row>
    <row r="116277" spans="16:16" x14ac:dyDescent="0.3">
      <c r="P116277" s="83"/>
    </row>
    <row r="116278" spans="16:16" x14ac:dyDescent="0.3">
      <c r="P116278" s="83"/>
    </row>
    <row r="116279" spans="16:16" x14ac:dyDescent="0.3">
      <c r="P116279" s="83"/>
    </row>
    <row r="116280" spans="16:16" x14ac:dyDescent="0.3">
      <c r="P116280" s="83"/>
    </row>
    <row r="116281" spans="16:16" x14ac:dyDescent="0.3">
      <c r="P116281" s="83"/>
    </row>
    <row r="116282" spans="16:16" x14ac:dyDescent="0.3">
      <c r="P116282" s="83"/>
    </row>
    <row r="116283" spans="16:16" x14ac:dyDescent="0.3">
      <c r="P116283" s="83"/>
    </row>
    <row r="116284" spans="16:16" x14ac:dyDescent="0.3">
      <c r="P116284" s="83"/>
    </row>
    <row r="116285" spans="16:16" x14ac:dyDescent="0.3">
      <c r="P116285" s="83"/>
    </row>
    <row r="116286" spans="16:16" x14ac:dyDescent="0.3">
      <c r="P116286" s="83"/>
    </row>
    <row r="116287" spans="16:16" x14ac:dyDescent="0.3">
      <c r="P116287" s="83"/>
    </row>
    <row r="116288" spans="16:16" x14ac:dyDescent="0.3">
      <c r="P116288" s="83"/>
    </row>
    <row r="116289" spans="16:16" x14ac:dyDescent="0.3">
      <c r="P116289" s="83"/>
    </row>
    <row r="116290" spans="16:16" x14ac:dyDescent="0.3">
      <c r="P116290" s="83"/>
    </row>
    <row r="116291" spans="16:16" x14ac:dyDescent="0.3">
      <c r="P116291" s="83"/>
    </row>
    <row r="116292" spans="16:16" x14ac:dyDescent="0.3">
      <c r="P116292" s="83"/>
    </row>
    <row r="116293" spans="16:16" x14ac:dyDescent="0.3">
      <c r="P116293" s="83"/>
    </row>
    <row r="116294" spans="16:16" x14ac:dyDescent="0.3">
      <c r="P116294" s="83"/>
    </row>
    <row r="116295" spans="16:16" x14ac:dyDescent="0.3">
      <c r="P116295" s="83"/>
    </row>
    <row r="116296" spans="16:16" x14ac:dyDescent="0.3">
      <c r="P116296" s="83"/>
    </row>
    <row r="116297" spans="16:16" x14ac:dyDescent="0.3">
      <c r="P116297" s="83"/>
    </row>
    <row r="116298" spans="16:16" x14ac:dyDescent="0.3">
      <c r="P116298" s="83"/>
    </row>
    <row r="116299" spans="16:16" x14ac:dyDescent="0.3">
      <c r="P116299" s="83"/>
    </row>
    <row r="116300" spans="16:16" x14ac:dyDescent="0.3">
      <c r="P116300" s="83"/>
    </row>
    <row r="116301" spans="16:16" x14ac:dyDescent="0.3">
      <c r="P116301" s="83"/>
    </row>
    <row r="116302" spans="16:16" x14ac:dyDescent="0.3">
      <c r="P116302" s="83"/>
    </row>
    <row r="116303" spans="16:16" x14ac:dyDescent="0.3">
      <c r="P116303" s="83"/>
    </row>
    <row r="116304" spans="16:16" x14ac:dyDescent="0.3">
      <c r="P116304" s="83"/>
    </row>
    <row r="116305" spans="16:16" x14ac:dyDescent="0.3">
      <c r="P116305" s="83"/>
    </row>
    <row r="116306" spans="16:16" x14ac:dyDescent="0.3">
      <c r="P116306" s="83"/>
    </row>
    <row r="116307" spans="16:16" x14ac:dyDescent="0.3">
      <c r="P116307" s="83"/>
    </row>
    <row r="116308" spans="16:16" x14ac:dyDescent="0.3">
      <c r="P116308" s="83"/>
    </row>
    <row r="116309" spans="16:16" x14ac:dyDescent="0.3">
      <c r="P116309" s="83"/>
    </row>
    <row r="116310" spans="16:16" x14ac:dyDescent="0.3">
      <c r="P116310" s="83"/>
    </row>
    <row r="116311" spans="16:16" x14ac:dyDescent="0.3">
      <c r="P116311" s="83"/>
    </row>
    <row r="116312" spans="16:16" x14ac:dyDescent="0.3">
      <c r="P116312" s="83"/>
    </row>
    <row r="116313" spans="16:16" x14ac:dyDescent="0.3">
      <c r="P116313" s="83"/>
    </row>
    <row r="116314" spans="16:16" x14ac:dyDescent="0.3">
      <c r="P116314" s="83"/>
    </row>
    <row r="116315" spans="16:16" x14ac:dyDescent="0.3">
      <c r="P116315" s="83"/>
    </row>
    <row r="116316" spans="16:16" x14ac:dyDescent="0.3">
      <c r="P116316" s="83"/>
    </row>
    <row r="116317" spans="16:16" x14ac:dyDescent="0.3">
      <c r="P116317" s="83"/>
    </row>
    <row r="116318" spans="16:16" x14ac:dyDescent="0.3">
      <c r="P116318" s="83"/>
    </row>
    <row r="116319" spans="16:16" x14ac:dyDescent="0.3">
      <c r="P116319" s="83"/>
    </row>
    <row r="116320" spans="16:16" x14ac:dyDescent="0.3">
      <c r="P116320" s="83"/>
    </row>
    <row r="116321" spans="16:16" x14ac:dyDescent="0.3">
      <c r="P116321" s="83"/>
    </row>
    <row r="116322" spans="16:16" x14ac:dyDescent="0.3">
      <c r="P116322" s="83"/>
    </row>
    <row r="116323" spans="16:16" x14ac:dyDescent="0.3">
      <c r="P116323" s="83"/>
    </row>
    <row r="116324" spans="16:16" x14ac:dyDescent="0.3">
      <c r="P116324" s="83"/>
    </row>
    <row r="116325" spans="16:16" x14ac:dyDescent="0.3">
      <c r="P116325" s="83"/>
    </row>
    <row r="116326" spans="16:16" x14ac:dyDescent="0.3">
      <c r="P116326" s="83"/>
    </row>
    <row r="116327" spans="16:16" x14ac:dyDescent="0.3">
      <c r="P116327" s="83"/>
    </row>
    <row r="116328" spans="16:16" x14ac:dyDescent="0.3">
      <c r="P116328" s="83"/>
    </row>
    <row r="116329" spans="16:16" x14ac:dyDescent="0.3">
      <c r="P116329" s="83"/>
    </row>
    <row r="116330" spans="16:16" x14ac:dyDescent="0.3">
      <c r="P116330" s="83"/>
    </row>
    <row r="116331" spans="16:16" x14ac:dyDescent="0.3">
      <c r="P116331" s="83"/>
    </row>
    <row r="116332" spans="16:16" x14ac:dyDescent="0.3">
      <c r="P116332" s="83"/>
    </row>
    <row r="116333" spans="16:16" x14ac:dyDescent="0.3">
      <c r="P116333" s="83"/>
    </row>
    <row r="116334" spans="16:16" x14ac:dyDescent="0.3">
      <c r="P116334" s="83"/>
    </row>
    <row r="116335" spans="16:16" x14ac:dyDescent="0.3">
      <c r="P116335" s="83"/>
    </row>
    <row r="116336" spans="16:16" x14ac:dyDescent="0.3">
      <c r="P116336" s="83"/>
    </row>
    <row r="116337" spans="16:16" x14ac:dyDescent="0.3">
      <c r="P116337" s="83"/>
    </row>
    <row r="116338" spans="16:16" x14ac:dyDescent="0.3">
      <c r="P116338" s="83"/>
    </row>
    <row r="116339" spans="16:16" x14ac:dyDescent="0.3">
      <c r="P116339" s="83"/>
    </row>
    <row r="116340" spans="16:16" x14ac:dyDescent="0.3">
      <c r="P116340" s="83"/>
    </row>
    <row r="116341" spans="16:16" x14ac:dyDescent="0.3">
      <c r="P116341" s="83"/>
    </row>
    <row r="116342" spans="16:16" x14ac:dyDescent="0.3">
      <c r="P116342" s="83"/>
    </row>
    <row r="116343" spans="16:16" x14ac:dyDescent="0.3">
      <c r="P116343" s="83"/>
    </row>
    <row r="116344" spans="16:16" x14ac:dyDescent="0.3">
      <c r="P116344" s="83"/>
    </row>
    <row r="116345" spans="16:16" x14ac:dyDescent="0.3">
      <c r="P116345" s="83"/>
    </row>
    <row r="116346" spans="16:16" x14ac:dyDescent="0.3">
      <c r="P116346" s="83"/>
    </row>
    <row r="116347" spans="16:16" x14ac:dyDescent="0.3">
      <c r="P116347" s="83"/>
    </row>
    <row r="116348" spans="16:16" x14ac:dyDescent="0.3">
      <c r="P116348" s="83"/>
    </row>
    <row r="116349" spans="16:16" x14ac:dyDescent="0.3">
      <c r="P116349" s="83"/>
    </row>
    <row r="116350" spans="16:16" x14ac:dyDescent="0.3">
      <c r="P116350" s="83"/>
    </row>
    <row r="116351" spans="16:16" x14ac:dyDescent="0.3">
      <c r="P116351" s="83"/>
    </row>
    <row r="116352" spans="16:16" x14ac:dyDescent="0.3">
      <c r="P116352" s="83"/>
    </row>
    <row r="116353" spans="16:16" x14ac:dyDescent="0.3">
      <c r="P116353" s="83"/>
    </row>
    <row r="116354" spans="16:16" x14ac:dyDescent="0.3">
      <c r="P116354" s="83"/>
    </row>
    <row r="116355" spans="16:16" x14ac:dyDescent="0.3">
      <c r="P116355" s="83"/>
    </row>
    <row r="116356" spans="16:16" x14ac:dyDescent="0.3">
      <c r="P116356" s="83"/>
    </row>
    <row r="116357" spans="16:16" x14ac:dyDescent="0.3">
      <c r="P116357" s="83"/>
    </row>
    <row r="116358" spans="16:16" x14ac:dyDescent="0.3">
      <c r="P116358" s="83"/>
    </row>
    <row r="116359" spans="16:16" x14ac:dyDescent="0.3">
      <c r="P116359" s="83"/>
    </row>
    <row r="116360" spans="16:16" x14ac:dyDescent="0.3">
      <c r="P116360" s="83"/>
    </row>
    <row r="116361" spans="16:16" x14ac:dyDescent="0.3">
      <c r="P116361" s="83"/>
    </row>
    <row r="116362" spans="16:16" x14ac:dyDescent="0.3">
      <c r="P116362" s="83"/>
    </row>
    <row r="116363" spans="16:16" x14ac:dyDescent="0.3">
      <c r="P116363" s="83"/>
    </row>
    <row r="116364" spans="16:16" x14ac:dyDescent="0.3">
      <c r="P116364" s="83"/>
    </row>
    <row r="116365" spans="16:16" x14ac:dyDescent="0.3">
      <c r="P116365" s="83"/>
    </row>
    <row r="116366" spans="16:16" x14ac:dyDescent="0.3">
      <c r="P116366" s="83"/>
    </row>
    <row r="116367" spans="16:16" x14ac:dyDescent="0.3">
      <c r="P116367" s="83"/>
    </row>
    <row r="116368" spans="16:16" x14ac:dyDescent="0.3">
      <c r="P116368" s="83"/>
    </row>
    <row r="116369" spans="16:16" x14ac:dyDescent="0.3">
      <c r="P116369" s="83"/>
    </row>
    <row r="116370" spans="16:16" x14ac:dyDescent="0.3">
      <c r="P116370" s="83"/>
    </row>
    <row r="116371" spans="16:16" x14ac:dyDescent="0.3">
      <c r="P116371" s="83"/>
    </row>
    <row r="116372" spans="16:16" x14ac:dyDescent="0.3">
      <c r="P116372" s="83"/>
    </row>
    <row r="116373" spans="16:16" x14ac:dyDescent="0.3">
      <c r="P116373" s="83"/>
    </row>
    <row r="116374" spans="16:16" x14ac:dyDescent="0.3">
      <c r="P116374" s="83"/>
    </row>
    <row r="116375" spans="16:16" x14ac:dyDescent="0.3">
      <c r="P116375" s="83"/>
    </row>
    <row r="116376" spans="16:16" x14ac:dyDescent="0.3">
      <c r="P116376" s="83"/>
    </row>
    <row r="116377" spans="16:16" x14ac:dyDescent="0.3">
      <c r="P116377" s="83"/>
    </row>
    <row r="116378" spans="16:16" x14ac:dyDescent="0.3">
      <c r="P116378" s="83"/>
    </row>
    <row r="116379" spans="16:16" x14ac:dyDescent="0.3">
      <c r="P116379" s="83"/>
    </row>
    <row r="116380" spans="16:16" x14ac:dyDescent="0.3">
      <c r="P116380" s="83"/>
    </row>
    <row r="116381" spans="16:16" x14ac:dyDescent="0.3">
      <c r="P116381" s="83"/>
    </row>
    <row r="116382" spans="16:16" x14ac:dyDescent="0.3">
      <c r="P116382" s="83"/>
    </row>
    <row r="116383" spans="16:16" x14ac:dyDescent="0.3">
      <c r="P116383" s="83"/>
    </row>
    <row r="116384" spans="16:16" x14ac:dyDescent="0.3">
      <c r="P116384" s="83"/>
    </row>
    <row r="116385" spans="16:16" x14ac:dyDescent="0.3">
      <c r="P116385" s="83"/>
    </row>
    <row r="116386" spans="16:16" x14ac:dyDescent="0.3">
      <c r="P116386" s="83"/>
    </row>
    <row r="116387" spans="16:16" x14ac:dyDescent="0.3">
      <c r="P116387" s="83"/>
    </row>
    <row r="116388" spans="16:16" x14ac:dyDescent="0.3">
      <c r="P116388" s="83"/>
    </row>
    <row r="116389" spans="16:16" x14ac:dyDescent="0.3">
      <c r="P116389" s="83"/>
    </row>
    <row r="116390" spans="16:16" x14ac:dyDescent="0.3">
      <c r="P116390" s="83"/>
    </row>
    <row r="116391" spans="16:16" x14ac:dyDescent="0.3">
      <c r="P116391" s="83"/>
    </row>
    <row r="116392" spans="16:16" x14ac:dyDescent="0.3">
      <c r="P116392" s="83"/>
    </row>
    <row r="116393" spans="16:16" x14ac:dyDescent="0.3">
      <c r="P116393" s="83"/>
    </row>
    <row r="116394" spans="16:16" x14ac:dyDescent="0.3">
      <c r="P116394" s="83"/>
    </row>
    <row r="116395" spans="16:16" x14ac:dyDescent="0.3">
      <c r="P116395" s="83"/>
    </row>
    <row r="116396" spans="16:16" x14ac:dyDescent="0.3">
      <c r="P116396" s="83"/>
    </row>
    <row r="116397" spans="16:16" x14ac:dyDescent="0.3">
      <c r="P116397" s="83"/>
    </row>
    <row r="116398" spans="16:16" x14ac:dyDescent="0.3">
      <c r="P116398" s="83"/>
    </row>
    <row r="116399" spans="16:16" x14ac:dyDescent="0.3">
      <c r="P116399" s="83"/>
    </row>
    <row r="116400" spans="16:16" x14ac:dyDescent="0.3">
      <c r="P116400" s="83"/>
    </row>
    <row r="116401" spans="16:16" x14ac:dyDescent="0.3">
      <c r="P116401" s="83"/>
    </row>
    <row r="116402" spans="16:16" x14ac:dyDescent="0.3">
      <c r="P116402" s="83"/>
    </row>
    <row r="116403" spans="16:16" x14ac:dyDescent="0.3">
      <c r="P116403" s="83"/>
    </row>
    <row r="116404" spans="16:16" x14ac:dyDescent="0.3">
      <c r="P116404" s="83"/>
    </row>
    <row r="116405" spans="16:16" x14ac:dyDescent="0.3">
      <c r="P116405" s="83"/>
    </row>
    <row r="116406" spans="16:16" x14ac:dyDescent="0.3">
      <c r="P116406" s="83"/>
    </row>
    <row r="116407" spans="16:16" x14ac:dyDescent="0.3">
      <c r="P116407" s="83"/>
    </row>
    <row r="116408" spans="16:16" x14ac:dyDescent="0.3">
      <c r="P116408" s="83"/>
    </row>
    <row r="116409" spans="16:16" x14ac:dyDescent="0.3">
      <c r="P116409" s="83"/>
    </row>
    <row r="116410" spans="16:16" x14ac:dyDescent="0.3">
      <c r="P116410" s="83"/>
    </row>
    <row r="116411" spans="16:16" x14ac:dyDescent="0.3">
      <c r="P116411" s="83"/>
    </row>
    <row r="116412" spans="16:16" x14ac:dyDescent="0.3">
      <c r="P116412" s="83"/>
    </row>
    <row r="116413" spans="16:16" x14ac:dyDescent="0.3">
      <c r="P116413" s="83"/>
    </row>
    <row r="116414" spans="16:16" x14ac:dyDescent="0.3">
      <c r="P116414" s="83"/>
    </row>
    <row r="116415" spans="16:16" x14ac:dyDescent="0.3">
      <c r="P116415" s="83"/>
    </row>
    <row r="116416" spans="16:16" x14ac:dyDescent="0.3">
      <c r="P116416" s="83"/>
    </row>
    <row r="116417" spans="16:16" x14ac:dyDescent="0.3">
      <c r="P116417" s="83"/>
    </row>
    <row r="116418" spans="16:16" x14ac:dyDescent="0.3">
      <c r="P116418" s="83"/>
    </row>
    <row r="116419" spans="16:16" x14ac:dyDescent="0.3">
      <c r="P116419" s="83"/>
    </row>
    <row r="116420" spans="16:16" x14ac:dyDescent="0.3">
      <c r="P116420" s="83"/>
    </row>
    <row r="116421" spans="16:16" x14ac:dyDescent="0.3">
      <c r="P116421" s="83"/>
    </row>
    <row r="116422" spans="16:16" x14ac:dyDescent="0.3">
      <c r="P116422" s="83"/>
    </row>
    <row r="116423" spans="16:16" x14ac:dyDescent="0.3">
      <c r="P116423" s="83"/>
    </row>
    <row r="116424" spans="16:16" x14ac:dyDescent="0.3">
      <c r="P116424" s="83"/>
    </row>
    <row r="116425" spans="16:16" x14ac:dyDescent="0.3">
      <c r="P116425" s="83"/>
    </row>
    <row r="116426" spans="16:16" x14ac:dyDescent="0.3">
      <c r="P116426" s="83"/>
    </row>
    <row r="116427" spans="16:16" x14ac:dyDescent="0.3">
      <c r="P116427" s="83"/>
    </row>
    <row r="116428" spans="16:16" x14ac:dyDescent="0.3">
      <c r="P116428" s="83"/>
    </row>
    <row r="116429" spans="16:16" x14ac:dyDescent="0.3">
      <c r="P116429" s="83"/>
    </row>
    <row r="116430" spans="16:16" x14ac:dyDescent="0.3">
      <c r="P116430" s="83"/>
    </row>
    <row r="116431" spans="16:16" x14ac:dyDescent="0.3">
      <c r="P116431" s="83"/>
    </row>
    <row r="116432" spans="16:16" x14ac:dyDescent="0.3">
      <c r="P116432" s="83"/>
    </row>
    <row r="116433" spans="16:16" x14ac:dyDescent="0.3">
      <c r="P116433" s="83"/>
    </row>
    <row r="116434" spans="16:16" x14ac:dyDescent="0.3">
      <c r="P116434" s="83"/>
    </row>
    <row r="116435" spans="16:16" x14ac:dyDescent="0.3">
      <c r="P116435" s="83"/>
    </row>
    <row r="116436" spans="16:16" x14ac:dyDescent="0.3">
      <c r="P116436" s="83"/>
    </row>
    <row r="116437" spans="16:16" x14ac:dyDescent="0.3">
      <c r="P116437" s="83"/>
    </row>
    <row r="116438" spans="16:16" x14ac:dyDescent="0.3">
      <c r="P116438" s="83"/>
    </row>
    <row r="116439" spans="16:16" x14ac:dyDescent="0.3">
      <c r="P116439" s="83"/>
    </row>
    <row r="116440" spans="16:16" x14ac:dyDescent="0.3">
      <c r="P116440" s="83"/>
    </row>
    <row r="116441" spans="16:16" x14ac:dyDescent="0.3">
      <c r="P116441" s="83"/>
    </row>
    <row r="116442" spans="16:16" x14ac:dyDescent="0.3">
      <c r="P116442" s="83"/>
    </row>
    <row r="116443" spans="16:16" x14ac:dyDescent="0.3">
      <c r="P116443" s="83"/>
    </row>
    <row r="116444" spans="16:16" x14ac:dyDescent="0.3">
      <c r="P116444" s="83"/>
    </row>
    <row r="116445" spans="16:16" x14ac:dyDescent="0.3">
      <c r="P116445" s="83"/>
    </row>
    <row r="116446" spans="16:16" x14ac:dyDescent="0.3">
      <c r="P116446" s="83"/>
    </row>
    <row r="116447" spans="16:16" x14ac:dyDescent="0.3">
      <c r="P116447" s="83"/>
    </row>
    <row r="116448" spans="16:16" x14ac:dyDescent="0.3">
      <c r="P116448" s="83"/>
    </row>
    <row r="116449" spans="16:16" x14ac:dyDescent="0.3">
      <c r="P116449" s="83"/>
    </row>
    <row r="116450" spans="16:16" x14ac:dyDescent="0.3">
      <c r="P116450" s="83"/>
    </row>
    <row r="116451" spans="16:16" x14ac:dyDescent="0.3">
      <c r="P116451" s="83"/>
    </row>
    <row r="116452" spans="16:16" x14ac:dyDescent="0.3">
      <c r="P116452" s="83"/>
    </row>
    <row r="116453" spans="16:16" x14ac:dyDescent="0.3">
      <c r="P116453" s="83"/>
    </row>
    <row r="116454" spans="16:16" x14ac:dyDescent="0.3">
      <c r="P116454" s="83"/>
    </row>
    <row r="116455" spans="16:16" x14ac:dyDescent="0.3">
      <c r="P116455" s="83"/>
    </row>
    <row r="116456" spans="16:16" x14ac:dyDescent="0.3">
      <c r="P116456" s="83"/>
    </row>
    <row r="116457" spans="16:16" x14ac:dyDescent="0.3">
      <c r="P116457" s="83"/>
    </row>
    <row r="116458" spans="16:16" x14ac:dyDescent="0.3">
      <c r="P116458" s="83"/>
    </row>
    <row r="116459" spans="16:16" x14ac:dyDescent="0.3">
      <c r="P116459" s="83"/>
    </row>
    <row r="116460" spans="16:16" x14ac:dyDescent="0.3">
      <c r="P116460" s="83"/>
    </row>
    <row r="116461" spans="16:16" x14ac:dyDescent="0.3">
      <c r="P116461" s="83"/>
    </row>
    <row r="116462" spans="16:16" x14ac:dyDescent="0.3">
      <c r="P116462" s="83"/>
    </row>
    <row r="116463" spans="16:16" x14ac:dyDescent="0.3">
      <c r="P116463" s="83"/>
    </row>
    <row r="116464" spans="16:16" x14ac:dyDescent="0.3">
      <c r="P116464" s="83"/>
    </row>
    <row r="116465" spans="16:16" x14ac:dyDescent="0.3">
      <c r="P116465" s="83"/>
    </row>
    <row r="116466" spans="16:16" x14ac:dyDescent="0.3">
      <c r="P116466" s="83"/>
    </row>
    <row r="116467" spans="16:16" x14ac:dyDescent="0.3">
      <c r="P116467" s="83"/>
    </row>
    <row r="116468" spans="16:16" x14ac:dyDescent="0.3">
      <c r="P116468" s="83"/>
    </row>
    <row r="116469" spans="16:16" x14ac:dyDescent="0.3">
      <c r="P116469" s="83"/>
    </row>
    <row r="116470" spans="16:16" x14ac:dyDescent="0.3">
      <c r="P116470" s="83"/>
    </row>
    <row r="116471" spans="16:16" x14ac:dyDescent="0.3">
      <c r="P116471" s="83"/>
    </row>
    <row r="116472" spans="16:16" x14ac:dyDescent="0.3">
      <c r="P116472" s="83"/>
    </row>
    <row r="116473" spans="16:16" x14ac:dyDescent="0.3">
      <c r="P116473" s="83"/>
    </row>
    <row r="116474" spans="16:16" x14ac:dyDescent="0.3">
      <c r="P116474" s="83"/>
    </row>
    <row r="116475" spans="16:16" x14ac:dyDescent="0.3">
      <c r="P116475" s="83"/>
    </row>
    <row r="116476" spans="16:16" x14ac:dyDescent="0.3">
      <c r="P116476" s="83"/>
    </row>
    <row r="116477" spans="16:16" x14ac:dyDescent="0.3">
      <c r="P116477" s="83"/>
    </row>
    <row r="116478" spans="16:16" x14ac:dyDescent="0.3">
      <c r="P116478" s="83"/>
    </row>
    <row r="116479" spans="16:16" x14ac:dyDescent="0.3">
      <c r="P116479" s="83"/>
    </row>
    <row r="116480" spans="16:16" x14ac:dyDescent="0.3">
      <c r="P116480" s="83"/>
    </row>
    <row r="116481" spans="16:16" x14ac:dyDescent="0.3">
      <c r="P116481" s="83"/>
    </row>
    <row r="116482" spans="16:16" x14ac:dyDescent="0.3">
      <c r="P116482" s="83"/>
    </row>
    <row r="116483" spans="16:16" x14ac:dyDescent="0.3">
      <c r="P116483" s="83"/>
    </row>
    <row r="116484" spans="16:16" x14ac:dyDescent="0.3">
      <c r="P116484" s="83"/>
    </row>
    <row r="116485" spans="16:16" x14ac:dyDescent="0.3">
      <c r="P116485" s="83"/>
    </row>
    <row r="116486" spans="16:16" x14ac:dyDescent="0.3">
      <c r="P116486" s="83"/>
    </row>
    <row r="116487" spans="16:16" x14ac:dyDescent="0.3">
      <c r="P116487" s="83"/>
    </row>
    <row r="116488" spans="16:16" x14ac:dyDescent="0.3">
      <c r="P116488" s="83"/>
    </row>
    <row r="116489" spans="16:16" x14ac:dyDescent="0.3">
      <c r="P116489" s="83"/>
    </row>
    <row r="116490" spans="16:16" x14ac:dyDescent="0.3">
      <c r="P116490" s="83"/>
    </row>
    <row r="116491" spans="16:16" x14ac:dyDescent="0.3">
      <c r="P116491" s="83"/>
    </row>
    <row r="116492" spans="16:16" x14ac:dyDescent="0.3">
      <c r="P116492" s="83"/>
    </row>
    <row r="116493" spans="16:16" x14ac:dyDescent="0.3">
      <c r="P116493" s="83"/>
    </row>
    <row r="116494" spans="16:16" x14ac:dyDescent="0.3">
      <c r="P116494" s="83"/>
    </row>
    <row r="116495" spans="16:16" x14ac:dyDescent="0.3">
      <c r="P116495" s="83"/>
    </row>
    <row r="116496" spans="16:16" x14ac:dyDescent="0.3">
      <c r="P116496" s="83"/>
    </row>
    <row r="116497" spans="16:16" x14ac:dyDescent="0.3">
      <c r="P116497" s="83"/>
    </row>
    <row r="116498" spans="16:16" x14ac:dyDescent="0.3">
      <c r="P116498" s="83"/>
    </row>
    <row r="116499" spans="16:16" x14ac:dyDescent="0.3">
      <c r="P116499" s="83"/>
    </row>
    <row r="116500" spans="16:16" x14ac:dyDescent="0.3">
      <c r="P116500" s="83"/>
    </row>
    <row r="116501" spans="16:16" x14ac:dyDescent="0.3">
      <c r="P116501" s="83"/>
    </row>
    <row r="116502" spans="16:16" x14ac:dyDescent="0.3">
      <c r="P116502" s="83"/>
    </row>
    <row r="116503" spans="16:16" x14ac:dyDescent="0.3">
      <c r="P116503" s="83"/>
    </row>
    <row r="116504" spans="16:16" x14ac:dyDescent="0.3">
      <c r="P116504" s="83"/>
    </row>
    <row r="116505" spans="16:16" x14ac:dyDescent="0.3">
      <c r="P116505" s="83"/>
    </row>
    <row r="116506" spans="16:16" x14ac:dyDescent="0.3">
      <c r="P116506" s="83"/>
    </row>
    <row r="116507" spans="16:16" x14ac:dyDescent="0.3">
      <c r="P116507" s="83"/>
    </row>
    <row r="116508" spans="16:16" x14ac:dyDescent="0.3">
      <c r="P116508" s="83"/>
    </row>
    <row r="116509" spans="16:16" x14ac:dyDescent="0.3">
      <c r="P116509" s="83"/>
    </row>
    <row r="116510" spans="16:16" x14ac:dyDescent="0.3">
      <c r="P116510" s="83"/>
    </row>
    <row r="116511" spans="16:16" x14ac:dyDescent="0.3">
      <c r="P116511" s="83"/>
    </row>
    <row r="116512" spans="16:16" x14ac:dyDescent="0.3">
      <c r="P116512" s="83"/>
    </row>
    <row r="116513" spans="16:16" x14ac:dyDescent="0.3">
      <c r="P116513" s="83"/>
    </row>
    <row r="116514" spans="16:16" x14ac:dyDescent="0.3">
      <c r="P116514" s="83"/>
    </row>
    <row r="116515" spans="16:16" x14ac:dyDescent="0.3">
      <c r="P116515" s="83"/>
    </row>
    <row r="116516" spans="16:16" x14ac:dyDescent="0.3">
      <c r="P116516" s="83"/>
    </row>
    <row r="116517" spans="16:16" x14ac:dyDescent="0.3">
      <c r="P116517" s="83"/>
    </row>
    <row r="116518" spans="16:16" x14ac:dyDescent="0.3">
      <c r="P116518" s="83"/>
    </row>
    <row r="116519" spans="16:16" x14ac:dyDescent="0.3">
      <c r="P116519" s="83"/>
    </row>
    <row r="116520" spans="16:16" x14ac:dyDescent="0.3">
      <c r="P116520" s="83"/>
    </row>
    <row r="116521" spans="16:16" x14ac:dyDescent="0.3">
      <c r="P116521" s="83"/>
    </row>
    <row r="116522" spans="16:16" x14ac:dyDescent="0.3">
      <c r="P116522" s="83"/>
    </row>
    <row r="116523" spans="16:16" x14ac:dyDescent="0.3">
      <c r="P116523" s="83"/>
    </row>
    <row r="116524" spans="16:16" x14ac:dyDescent="0.3">
      <c r="P116524" s="83"/>
    </row>
    <row r="116525" spans="16:16" x14ac:dyDescent="0.3">
      <c r="P116525" s="83"/>
    </row>
    <row r="116526" spans="16:16" x14ac:dyDescent="0.3">
      <c r="P116526" s="83"/>
    </row>
    <row r="116527" spans="16:16" x14ac:dyDescent="0.3">
      <c r="P116527" s="83"/>
    </row>
    <row r="116528" spans="16:16" x14ac:dyDescent="0.3">
      <c r="P116528" s="83"/>
    </row>
    <row r="116529" spans="16:16" x14ac:dyDescent="0.3">
      <c r="P116529" s="83"/>
    </row>
    <row r="116530" spans="16:16" x14ac:dyDescent="0.3">
      <c r="P116530" s="83"/>
    </row>
    <row r="116531" spans="16:16" x14ac:dyDescent="0.3">
      <c r="P116531" s="83"/>
    </row>
    <row r="116532" spans="16:16" x14ac:dyDescent="0.3">
      <c r="P116532" s="83"/>
    </row>
    <row r="116533" spans="16:16" x14ac:dyDescent="0.3">
      <c r="P116533" s="83"/>
    </row>
    <row r="116534" spans="16:16" x14ac:dyDescent="0.3">
      <c r="P116534" s="83"/>
    </row>
    <row r="116535" spans="16:16" x14ac:dyDescent="0.3">
      <c r="P116535" s="83"/>
    </row>
    <row r="116536" spans="16:16" x14ac:dyDescent="0.3">
      <c r="P116536" s="83"/>
    </row>
    <row r="116537" spans="16:16" x14ac:dyDescent="0.3">
      <c r="P116537" s="83"/>
    </row>
    <row r="116538" spans="16:16" x14ac:dyDescent="0.3">
      <c r="P116538" s="83"/>
    </row>
    <row r="116539" spans="16:16" x14ac:dyDescent="0.3">
      <c r="P116539" s="83"/>
    </row>
    <row r="116540" spans="16:16" x14ac:dyDescent="0.3">
      <c r="P116540" s="83"/>
    </row>
    <row r="116541" spans="16:16" x14ac:dyDescent="0.3">
      <c r="P116541" s="83"/>
    </row>
    <row r="116542" spans="16:16" x14ac:dyDescent="0.3">
      <c r="P116542" s="83"/>
    </row>
    <row r="116543" spans="16:16" x14ac:dyDescent="0.3">
      <c r="P116543" s="83"/>
    </row>
    <row r="116544" spans="16:16" x14ac:dyDescent="0.3">
      <c r="P116544" s="83"/>
    </row>
    <row r="116545" spans="16:16" x14ac:dyDescent="0.3">
      <c r="P116545" s="83"/>
    </row>
    <row r="116546" spans="16:16" x14ac:dyDescent="0.3">
      <c r="P116546" s="83"/>
    </row>
    <row r="116547" spans="16:16" x14ac:dyDescent="0.3">
      <c r="P116547" s="83"/>
    </row>
    <row r="116548" spans="16:16" x14ac:dyDescent="0.3">
      <c r="P116548" s="83"/>
    </row>
    <row r="116549" spans="16:16" x14ac:dyDescent="0.3">
      <c r="P116549" s="83"/>
    </row>
    <row r="116550" spans="16:16" x14ac:dyDescent="0.3">
      <c r="P116550" s="83"/>
    </row>
    <row r="116551" spans="16:16" x14ac:dyDescent="0.3">
      <c r="P116551" s="83"/>
    </row>
    <row r="116552" spans="16:16" x14ac:dyDescent="0.3">
      <c r="P116552" s="83"/>
    </row>
    <row r="116553" spans="16:16" x14ac:dyDescent="0.3">
      <c r="P116553" s="83"/>
    </row>
    <row r="116554" spans="16:16" x14ac:dyDescent="0.3">
      <c r="P116554" s="83"/>
    </row>
    <row r="116555" spans="16:16" x14ac:dyDescent="0.3">
      <c r="P116555" s="83"/>
    </row>
    <row r="116556" spans="16:16" x14ac:dyDescent="0.3">
      <c r="P116556" s="83"/>
    </row>
    <row r="116557" spans="16:16" x14ac:dyDescent="0.3">
      <c r="P116557" s="83"/>
    </row>
    <row r="116558" spans="16:16" x14ac:dyDescent="0.3">
      <c r="P116558" s="83"/>
    </row>
    <row r="116559" spans="16:16" x14ac:dyDescent="0.3">
      <c r="P116559" s="83"/>
    </row>
    <row r="116560" spans="16:16" x14ac:dyDescent="0.3">
      <c r="P116560" s="83"/>
    </row>
    <row r="116561" spans="16:16" x14ac:dyDescent="0.3">
      <c r="P116561" s="83"/>
    </row>
    <row r="116562" spans="16:16" x14ac:dyDescent="0.3">
      <c r="P116562" s="83"/>
    </row>
    <row r="116563" spans="16:16" x14ac:dyDescent="0.3">
      <c r="P116563" s="83"/>
    </row>
    <row r="116564" spans="16:16" x14ac:dyDescent="0.3">
      <c r="P116564" s="83"/>
    </row>
    <row r="116565" spans="16:16" x14ac:dyDescent="0.3">
      <c r="P116565" s="83"/>
    </row>
    <row r="116566" spans="16:16" x14ac:dyDescent="0.3">
      <c r="P116566" s="83"/>
    </row>
    <row r="116567" spans="16:16" x14ac:dyDescent="0.3">
      <c r="P116567" s="83"/>
    </row>
    <row r="116568" spans="16:16" x14ac:dyDescent="0.3">
      <c r="P116568" s="83"/>
    </row>
    <row r="116569" spans="16:16" x14ac:dyDescent="0.3">
      <c r="P116569" s="83"/>
    </row>
    <row r="116570" spans="16:16" x14ac:dyDescent="0.3">
      <c r="P116570" s="83"/>
    </row>
    <row r="116571" spans="16:16" x14ac:dyDescent="0.3">
      <c r="P116571" s="83"/>
    </row>
    <row r="116572" spans="16:16" x14ac:dyDescent="0.3">
      <c r="P116572" s="83"/>
    </row>
    <row r="116573" spans="16:16" x14ac:dyDescent="0.3">
      <c r="P116573" s="83"/>
    </row>
    <row r="116574" spans="16:16" x14ac:dyDescent="0.3">
      <c r="P116574" s="83"/>
    </row>
    <row r="116575" spans="16:16" x14ac:dyDescent="0.3">
      <c r="P116575" s="83"/>
    </row>
    <row r="116576" spans="16:16" x14ac:dyDescent="0.3">
      <c r="P116576" s="83"/>
    </row>
    <row r="116577" spans="16:16" x14ac:dyDescent="0.3">
      <c r="P116577" s="83"/>
    </row>
    <row r="116578" spans="16:16" x14ac:dyDescent="0.3">
      <c r="P116578" s="83"/>
    </row>
    <row r="116579" spans="16:16" x14ac:dyDescent="0.3">
      <c r="P116579" s="83"/>
    </row>
    <row r="116580" spans="16:16" x14ac:dyDescent="0.3">
      <c r="P116580" s="83"/>
    </row>
    <row r="116581" spans="16:16" x14ac:dyDescent="0.3">
      <c r="P116581" s="83"/>
    </row>
    <row r="116582" spans="16:16" x14ac:dyDescent="0.3">
      <c r="P116582" s="83"/>
    </row>
    <row r="116583" spans="16:16" x14ac:dyDescent="0.3">
      <c r="P116583" s="83"/>
    </row>
    <row r="116584" spans="16:16" x14ac:dyDescent="0.3">
      <c r="P116584" s="83"/>
    </row>
    <row r="116585" spans="16:16" x14ac:dyDescent="0.3">
      <c r="P116585" s="83"/>
    </row>
    <row r="116586" spans="16:16" x14ac:dyDescent="0.3">
      <c r="P116586" s="83"/>
    </row>
    <row r="116587" spans="16:16" x14ac:dyDescent="0.3">
      <c r="P116587" s="83"/>
    </row>
    <row r="116588" spans="16:16" x14ac:dyDescent="0.3">
      <c r="P116588" s="83"/>
    </row>
    <row r="116589" spans="16:16" x14ac:dyDescent="0.3">
      <c r="P116589" s="83"/>
    </row>
    <row r="116590" spans="16:16" x14ac:dyDescent="0.3">
      <c r="P116590" s="83"/>
    </row>
    <row r="116591" spans="16:16" x14ac:dyDescent="0.3">
      <c r="P116591" s="83"/>
    </row>
    <row r="116592" spans="16:16" x14ac:dyDescent="0.3">
      <c r="P116592" s="83"/>
    </row>
    <row r="116593" spans="16:16" x14ac:dyDescent="0.3">
      <c r="P116593" s="83"/>
    </row>
    <row r="116594" spans="16:16" x14ac:dyDescent="0.3">
      <c r="P116594" s="83"/>
    </row>
    <row r="116595" spans="16:16" x14ac:dyDescent="0.3">
      <c r="P116595" s="83"/>
    </row>
    <row r="116596" spans="16:16" x14ac:dyDescent="0.3">
      <c r="P116596" s="83"/>
    </row>
    <row r="116597" spans="16:16" x14ac:dyDescent="0.3">
      <c r="P116597" s="83"/>
    </row>
    <row r="116598" spans="16:16" x14ac:dyDescent="0.3">
      <c r="P116598" s="83"/>
    </row>
    <row r="116599" spans="16:16" x14ac:dyDescent="0.3">
      <c r="P116599" s="83"/>
    </row>
    <row r="116600" spans="16:16" x14ac:dyDescent="0.3">
      <c r="P116600" s="83"/>
    </row>
    <row r="116601" spans="16:16" x14ac:dyDescent="0.3">
      <c r="P116601" s="83"/>
    </row>
    <row r="116602" spans="16:16" x14ac:dyDescent="0.3">
      <c r="P116602" s="83"/>
    </row>
    <row r="116603" spans="16:16" x14ac:dyDescent="0.3">
      <c r="P116603" s="83"/>
    </row>
    <row r="116604" spans="16:16" x14ac:dyDescent="0.3">
      <c r="P116604" s="83"/>
    </row>
    <row r="116605" spans="16:16" x14ac:dyDescent="0.3">
      <c r="P116605" s="83"/>
    </row>
    <row r="116606" spans="16:16" x14ac:dyDescent="0.3">
      <c r="P116606" s="83"/>
    </row>
    <row r="116607" spans="16:16" x14ac:dyDescent="0.3">
      <c r="P116607" s="83"/>
    </row>
    <row r="116608" spans="16:16" x14ac:dyDescent="0.3">
      <c r="P116608" s="83"/>
    </row>
    <row r="116609" spans="16:16" x14ac:dyDescent="0.3">
      <c r="P116609" s="83"/>
    </row>
    <row r="116610" spans="16:16" x14ac:dyDescent="0.3">
      <c r="P116610" s="83"/>
    </row>
    <row r="116611" spans="16:16" x14ac:dyDescent="0.3">
      <c r="P116611" s="83"/>
    </row>
    <row r="116612" spans="16:16" x14ac:dyDescent="0.3">
      <c r="P116612" s="83"/>
    </row>
    <row r="116613" spans="16:16" x14ac:dyDescent="0.3">
      <c r="P116613" s="83"/>
    </row>
    <row r="116614" spans="16:16" x14ac:dyDescent="0.3">
      <c r="P116614" s="83"/>
    </row>
    <row r="116615" spans="16:16" x14ac:dyDescent="0.3">
      <c r="P116615" s="83"/>
    </row>
    <row r="116616" spans="16:16" x14ac:dyDescent="0.3">
      <c r="P116616" s="83"/>
    </row>
    <row r="116617" spans="16:16" x14ac:dyDescent="0.3">
      <c r="P116617" s="83"/>
    </row>
    <row r="116618" spans="16:16" x14ac:dyDescent="0.3">
      <c r="P116618" s="83"/>
    </row>
    <row r="116619" spans="16:16" x14ac:dyDescent="0.3">
      <c r="P116619" s="83"/>
    </row>
    <row r="116620" spans="16:16" x14ac:dyDescent="0.3">
      <c r="P116620" s="83"/>
    </row>
    <row r="116621" spans="16:16" x14ac:dyDescent="0.3">
      <c r="P116621" s="83"/>
    </row>
    <row r="116622" spans="16:16" x14ac:dyDescent="0.3">
      <c r="P116622" s="83"/>
    </row>
    <row r="116623" spans="16:16" x14ac:dyDescent="0.3">
      <c r="P116623" s="83"/>
    </row>
    <row r="116624" spans="16:16" x14ac:dyDescent="0.3">
      <c r="P116624" s="83"/>
    </row>
    <row r="116625" spans="16:16" x14ac:dyDescent="0.3">
      <c r="P116625" s="83"/>
    </row>
    <row r="116626" spans="16:16" x14ac:dyDescent="0.3">
      <c r="P116626" s="83"/>
    </row>
    <row r="116627" spans="16:16" x14ac:dyDescent="0.3">
      <c r="P116627" s="83"/>
    </row>
    <row r="116628" spans="16:16" x14ac:dyDescent="0.3">
      <c r="P116628" s="83"/>
    </row>
    <row r="116629" spans="16:16" x14ac:dyDescent="0.3">
      <c r="P116629" s="83"/>
    </row>
    <row r="116630" spans="16:16" x14ac:dyDescent="0.3">
      <c r="P116630" s="83"/>
    </row>
    <row r="116631" spans="16:16" x14ac:dyDescent="0.3">
      <c r="P116631" s="83"/>
    </row>
    <row r="116632" spans="16:16" x14ac:dyDescent="0.3">
      <c r="P116632" s="83"/>
    </row>
    <row r="116633" spans="16:16" x14ac:dyDescent="0.3">
      <c r="P116633" s="83"/>
    </row>
    <row r="116634" spans="16:16" x14ac:dyDescent="0.3">
      <c r="P116634" s="83"/>
    </row>
    <row r="116635" spans="16:16" x14ac:dyDescent="0.3">
      <c r="P116635" s="83"/>
    </row>
    <row r="116636" spans="16:16" x14ac:dyDescent="0.3">
      <c r="P116636" s="83"/>
    </row>
    <row r="116637" spans="16:16" x14ac:dyDescent="0.3">
      <c r="P116637" s="83"/>
    </row>
    <row r="116638" spans="16:16" x14ac:dyDescent="0.3">
      <c r="P116638" s="83"/>
    </row>
    <row r="116639" spans="16:16" x14ac:dyDescent="0.3">
      <c r="P116639" s="83"/>
    </row>
    <row r="116640" spans="16:16" x14ac:dyDescent="0.3">
      <c r="P116640" s="83"/>
    </row>
    <row r="116641" spans="16:16" x14ac:dyDescent="0.3">
      <c r="P116641" s="83"/>
    </row>
    <row r="116642" spans="16:16" x14ac:dyDescent="0.3">
      <c r="P116642" s="83"/>
    </row>
    <row r="116643" spans="16:16" x14ac:dyDescent="0.3">
      <c r="P116643" s="83"/>
    </row>
    <row r="116644" spans="16:16" x14ac:dyDescent="0.3">
      <c r="P116644" s="83"/>
    </row>
    <row r="116645" spans="16:16" x14ac:dyDescent="0.3">
      <c r="P116645" s="83"/>
    </row>
    <row r="116646" spans="16:16" x14ac:dyDescent="0.3">
      <c r="P116646" s="83"/>
    </row>
    <row r="116647" spans="16:16" x14ac:dyDescent="0.3">
      <c r="P116647" s="83"/>
    </row>
    <row r="116648" spans="16:16" x14ac:dyDescent="0.3">
      <c r="P116648" s="83"/>
    </row>
    <row r="116649" spans="16:16" x14ac:dyDescent="0.3">
      <c r="P116649" s="83"/>
    </row>
    <row r="116650" spans="16:16" x14ac:dyDescent="0.3">
      <c r="P116650" s="83"/>
    </row>
    <row r="116651" spans="16:16" x14ac:dyDescent="0.3">
      <c r="P116651" s="83"/>
    </row>
    <row r="116652" spans="16:16" x14ac:dyDescent="0.3">
      <c r="P116652" s="83"/>
    </row>
    <row r="116653" spans="16:16" x14ac:dyDescent="0.3">
      <c r="P116653" s="83"/>
    </row>
    <row r="116654" spans="16:16" x14ac:dyDescent="0.3">
      <c r="P116654" s="83"/>
    </row>
    <row r="116655" spans="16:16" x14ac:dyDescent="0.3">
      <c r="P116655" s="83"/>
    </row>
    <row r="116656" spans="16:16" x14ac:dyDescent="0.3">
      <c r="P116656" s="83"/>
    </row>
    <row r="116657" spans="16:16" x14ac:dyDescent="0.3">
      <c r="P116657" s="83"/>
    </row>
    <row r="116658" spans="16:16" x14ac:dyDescent="0.3">
      <c r="P116658" s="83"/>
    </row>
    <row r="116659" spans="16:16" x14ac:dyDescent="0.3">
      <c r="P116659" s="83"/>
    </row>
    <row r="116660" spans="16:16" x14ac:dyDescent="0.3">
      <c r="P116660" s="83"/>
    </row>
    <row r="116661" spans="16:16" x14ac:dyDescent="0.3">
      <c r="P116661" s="83"/>
    </row>
    <row r="116662" spans="16:16" x14ac:dyDescent="0.3">
      <c r="P116662" s="83"/>
    </row>
    <row r="116663" spans="16:16" x14ac:dyDescent="0.3">
      <c r="P116663" s="83"/>
    </row>
    <row r="116664" spans="16:16" x14ac:dyDescent="0.3">
      <c r="P116664" s="83"/>
    </row>
    <row r="116665" spans="16:16" x14ac:dyDescent="0.3">
      <c r="P116665" s="83"/>
    </row>
    <row r="116666" spans="16:16" x14ac:dyDescent="0.3">
      <c r="P116666" s="83"/>
    </row>
    <row r="116667" spans="16:16" x14ac:dyDescent="0.3">
      <c r="P116667" s="83"/>
    </row>
    <row r="116668" spans="16:16" x14ac:dyDescent="0.3">
      <c r="P116668" s="83"/>
    </row>
    <row r="116669" spans="16:16" x14ac:dyDescent="0.3">
      <c r="P116669" s="83"/>
    </row>
    <row r="116670" spans="16:16" x14ac:dyDescent="0.3">
      <c r="P116670" s="83"/>
    </row>
    <row r="116671" spans="16:16" x14ac:dyDescent="0.3">
      <c r="P116671" s="83"/>
    </row>
    <row r="116672" spans="16:16" x14ac:dyDescent="0.3">
      <c r="P116672" s="83"/>
    </row>
    <row r="116673" spans="16:16" x14ac:dyDescent="0.3">
      <c r="P116673" s="83"/>
    </row>
    <row r="116674" spans="16:16" x14ac:dyDescent="0.3">
      <c r="P116674" s="83"/>
    </row>
    <row r="116675" spans="16:16" x14ac:dyDescent="0.3">
      <c r="P116675" s="83"/>
    </row>
    <row r="116676" spans="16:16" x14ac:dyDescent="0.3">
      <c r="P116676" s="83"/>
    </row>
    <row r="116677" spans="16:16" x14ac:dyDescent="0.3">
      <c r="P116677" s="83"/>
    </row>
    <row r="116678" spans="16:16" x14ac:dyDescent="0.3">
      <c r="P116678" s="83"/>
    </row>
    <row r="116679" spans="16:16" x14ac:dyDescent="0.3">
      <c r="P116679" s="83"/>
    </row>
    <row r="116680" spans="16:16" x14ac:dyDescent="0.3">
      <c r="P116680" s="83"/>
    </row>
    <row r="116681" spans="16:16" x14ac:dyDescent="0.3">
      <c r="P116681" s="83"/>
    </row>
    <row r="116682" spans="16:16" x14ac:dyDescent="0.3">
      <c r="P116682" s="83"/>
    </row>
    <row r="116683" spans="16:16" x14ac:dyDescent="0.3">
      <c r="P116683" s="83"/>
    </row>
    <row r="116684" spans="16:16" x14ac:dyDescent="0.3">
      <c r="P116684" s="83"/>
    </row>
    <row r="116685" spans="16:16" x14ac:dyDescent="0.3">
      <c r="P116685" s="83"/>
    </row>
    <row r="116686" spans="16:16" x14ac:dyDescent="0.3">
      <c r="P116686" s="83"/>
    </row>
    <row r="116687" spans="16:16" x14ac:dyDescent="0.3">
      <c r="P116687" s="83"/>
    </row>
    <row r="116688" spans="16:16" x14ac:dyDescent="0.3">
      <c r="P116688" s="83"/>
    </row>
    <row r="116689" spans="16:16" x14ac:dyDescent="0.3">
      <c r="P116689" s="83"/>
    </row>
    <row r="116690" spans="16:16" x14ac:dyDescent="0.3">
      <c r="P116690" s="83"/>
    </row>
    <row r="116691" spans="16:16" x14ac:dyDescent="0.3">
      <c r="P116691" s="83"/>
    </row>
    <row r="116692" spans="16:16" x14ac:dyDescent="0.3">
      <c r="P116692" s="83"/>
    </row>
    <row r="116693" spans="16:16" x14ac:dyDescent="0.3">
      <c r="P116693" s="83"/>
    </row>
    <row r="116694" spans="16:16" x14ac:dyDescent="0.3">
      <c r="P116694" s="83"/>
    </row>
    <row r="116695" spans="16:16" x14ac:dyDescent="0.3">
      <c r="P116695" s="83"/>
    </row>
    <row r="116696" spans="16:16" x14ac:dyDescent="0.3">
      <c r="P116696" s="83"/>
    </row>
    <row r="116697" spans="16:16" x14ac:dyDescent="0.3">
      <c r="P116697" s="83"/>
    </row>
    <row r="116698" spans="16:16" x14ac:dyDescent="0.3">
      <c r="P116698" s="83"/>
    </row>
    <row r="116699" spans="16:16" x14ac:dyDescent="0.3">
      <c r="P116699" s="83"/>
    </row>
    <row r="116700" spans="16:16" x14ac:dyDescent="0.3">
      <c r="P116700" s="83"/>
    </row>
    <row r="116701" spans="16:16" x14ac:dyDescent="0.3">
      <c r="P116701" s="83"/>
    </row>
    <row r="116702" spans="16:16" x14ac:dyDescent="0.3">
      <c r="P116702" s="83"/>
    </row>
    <row r="116703" spans="16:16" x14ac:dyDescent="0.3">
      <c r="P116703" s="83"/>
    </row>
    <row r="116704" spans="16:16" x14ac:dyDescent="0.3">
      <c r="P116704" s="83"/>
    </row>
    <row r="116705" spans="16:16" x14ac:dyDescent="0.3">
      <c r="P116705" s="83"/>
    </row>
    <row r="116706" spans="16:16" x14ac:dyDescent="0.3">
      <c r="P116706" s="83"/>
    </row>
    <row r="116707" spans="16:16" x14ac:dyDescent="0.3">
      <c r="P116707" s="83"/>
    </row>
    <row r="116708" spans="16:16" x14ac:dyDescent="0.3">
      <c r="P116708" s="83"/>
    </row>
    <row r="116709" spans="16:16" x14ac:dyDescent="0.3">
      <c r="P116709" s="83"/>
    </row>
    <row r="116710" spans="16:16" x14ac:dyDescent="0.3">
      <c r="P116710" s="83"/>
    </row>
    <row r="116711" spans="16:16" x14ac:dyDescent="0.3">
      <c r="P116711" s="83"/>
    </row>
    <row r="116712" spans="16:16" x14ac:dyDescent="0.3">
      <c r="P116712" s="83"/>
    </row>
    <row r="116713" spans="16:16" x14ac:dyDescent="0.3">
      <c r="P116713" s="83"/>
    </row>
    <row r="116714" spans="16:16" x14ac:dyDescent="0.3">
      <c r="P116714" s="83"/>
    </row>
    <row r="116715" spans="16:16" x14ac:dyDescent="0.3">
      <c r="P116715" s="83"/>
    </row>
    <row r="116716" spans="16:16" x14ac:dyDescent="0.3">
      <c r="P116716" s="83"/>
    </row>
    <row r="116717" spans="16:16" x14ac:dyDescent="0.3">
      <c r="P116717" s="83"/>
    </row>
    <row r="116718" spans="16:16" x14ac:dyDescent="0.3">
      <c r="P116718" s="83"/>
    </row>
    <row r="116719" spans="16:16" x14ac:dyDescent="0.3">
      <c r="P116719" s="83"/>
    </row>
    <row r="116720" spans="16:16" x14ac:dyDescent="0.3">
      <c r="P116720" s="83"/>
    </row>
    <row r="116721" spans="16:16" x14ac:dyDescent="0.3">
      <c r="P116721" s="83"/>
    </row>
    <row r="116722" spans="16:16" x14ac:dyDescent="0.3">
      <c r="P116722" s="83"/>
    </row>
    <row r="116723" spans="16:16" x14ac:dyDescent="0.3">
      <c r="P116723" s="83"/>
    </row>
    <row r="116724" spans="16:16" x14ac:dyDescent="0.3">
      <c r="P116724" s="83"/>
    </row>
    <row r="116725" spans="16:16" x14ac:dyDescent="0.3">
      <c r="P116725" s="83"/>
    </row>
    <row r="116726" spans="16:16" x14ac:dyDescent="0.3">
      <c r="P116726" s="83"/>
    </row>
    <row r="116727" spans="16:16" x14ac:dyDescent="0.3">
      <c r="P116727" s="83"/>
    </row>
    <row r="116728" spans="16:16" x14ac:dyDescent="0.3">
      <c r="P116728" s="83"/>
    </row>
    <row r="116729" spans="16:16" x14ac:dyDescent="0.3">
      <c r="P116729" s="83"/>
    </row>
    <row r="116730" spans="16:16" x14ac:dyDescent="0.3">
      <c r="P116730" s="83"/>
    </row>
    <row r="116731" spans="16:16" x14ac:dyDescent="0.3">
      <c r="P116731" s="83"/>
    </row>
    <row r="116732" spans="16:16" x14ac:dyDescent="0.3">
      <c r="P116732" s="83"/>
    </row>
    <row r="116733" spans="16:16" x14ac:dyDescent="0.3">
      <c r="P116733" s="83"/>
    </row>
    <row r="116734" spans="16:16" x14ac:dyDescent="0.3">
      <c r="P116734" s="83"/>
    </row>
    <row r="116735" spans="16:16" x14ac:dyDescent="0.3">
      <c r="P116735" s="83"/>
    </row>
    <row r="116736" spans="16:16" x14ac:dyDescent="0.3">
      <c r="P116736" s="83"/>
    </row>
    <row r="116737" spans="16:16" x14ac:dyDescent="0.3">
      <c r="P116737" s="83"/>
    </row>
    <row r="116738" spans="16:16" x14ac:dyDescent="0.3">
      <c r="P116738" s="83"/>
    </row>
    <row r="116739" spans="16:16" x14ac:dyDescent="0.3">
      <c r="P116739" s="83"/>
    </row>
    <row r="116740" spans="16:16" x14ac:dyDescent="0.3">
      <c r="P116740" s="83"/>
    </row>
    <row r="116741" spans="16:16" x14ac:dyDescent="0.3">
      <c r="P116741" s="83"/>
    </row>
    <row r="116742" spans="16:16" x14ac:dyDescent="0.3">
      <c r="P116742" s="83"/>
    </row>
    <row r="116743" spans="16:16" x14ac:dyDescent="0.3">
      <c r="P116743" s="83"/>
    </row>
    <row r="116744" spans="16:16" x14ac:dyDescent="0.3">
      <c r="P116744" s="83"/>
    </row>
    <row r="116745" spans="16:16" x14ac:dyDescent="0.3">
      <c r="P116745" s="83"/>
    </row>
    <row r="116746" spans="16:16" x14ac:dyDescent="0.3">
      <c r="P116746" s="83"/>
    </row>
    <row r="116747" spans="16:16" x14ac:dyDescent="0.3">
      <c r="P116747" s="83"/>
    </row>
    <row r="116748" spans="16:16" x14ac:dyDescent="0.3">
      <c r="P116748" s="83"/>
    </row>
    <row r="116749" spans="16:16" x14ac:dyDescent="0.3">
      <c r="P116749" s="83"/>
    </row>
    <row r="116750" spans="16:16" x14ac:dyDescent="0.3">
      <c r="P116750" s="83"/>
    </row>
    <row r="116751" spans="16:16" x14ac:dyDescent="0.3">
      <c r="P116751" s="83"/>
    </row>
    <row r="116752" spans="16:16" x14ac:dyDescent="0.3">
      <c r="P116752" s="83"/>
    </row>
    <row r="116753" spans="16:16" x14ac:dyDescent="0.3">
      <c r="P116753" s="83"/>
    </row>
    <row r="116754" spans="16:16" x14ac:dyDescent="0.3">
      <c r="P116754" s="83"/>
    </row>
    <row r="116755" spans="16:16" x14ac:dyDescent="0.3">
      <c r="P116755" s="83"/>
    </row>
    <row r="116756" spans="16:16" x14ac:dyDescent="0.3">
      <c r="P116756" s="83"/>
    </row>
    <row r="116757" spans="16:16" x14ac:dyDescent="0.3">
      <c r="P116757" s="83"/>
    </row>
    <row r="116758" spans="16:16" x14ac:dyDescent="0.3">
      <c r="P116758" s="83"/>
    </row>
    <row r="116759" spans="16:16" x14ac:dyDescent="0.3">
      <c r="P116759" s="83"/>
    </row>
    <row r="116760" spans="16:16" x14ac:dyDescent="0.3">
      <c r="P116760" s="83"/>
    </row>
    <row r="116761" spans="16:16" x14ac:dyDescent="0.3">
      <c r="P116761" s="83"/>
    </row>
    <row r="116762" spans="16:16" x14ac:dyDescent="0.3">
      <c r="P116762" s="83"/>
    </row>
    <row r="116763" spans="16:16" x14ac:dyDescent="0.3">
      <c r="P116763" s="83"/>
    </row>
    <row r="116764" spans="16:16" x14ac:dyDescent="0.3">
      <c r="P116764" s="83"/>
    </row>
    <row r="116765" spans="16:16" x14ac:dyDescent="0.3">
      <c r="P116765" s="83"/>
    </row>
    <row r="116766" spans="16:16" x14ac:dyDescent="0.3">
      <c r="P116766" s="83"/>
    </row>
    <row r="116767" spans="16:16" x14ac:dyDescent="0.3">
      <c r="P116767" s="83"/>
    </row>
    <row r="116768" spans="16:16" x14ac:dyDescent="0.3">
      <c r="P116768" s="83"/>
    </row>
    <row r="116769" spans="16:16" x14ac:dyDescent="0.3">
      <c r="P116769" s="83"/>
    </row>
    <row r="116770" spans="16:16" x14ac:dyDescent="0.3">
      <c r="P116770" s="83"/>
    </row>
    <row r="116771" spans="16:16" x14ac:dyDescent="0.3">
      <c r="P116771" s="83"/>
    </row>
    <row r="116772" spans="16:16" x14ac:dyDescent="0.3">
      <c r="P116772" s="83"/>
    </row>
    <row r="116773" spans="16:16" x14ac:dyDescent="0.3">
      <c r="P116773" s="83"/>
    </row>
    <row r="116774" spans="16:16" x14ac:dyDescent="0.3">
      <c r="P116774" s="83"/>
    </row>
    <row r="116775" spans="16:16" x14ac:dyDescent="0.3">
      <c r="P116775" s="83"/>
    </row>
    <row r="116776" spans="16:16" x14ac:dyDescent="0.3">
      <c r="P116776" s="83"/>
    </row>
    <row r="116777" spans="16:16" x14ac:dyDescent="0.3">
      <c r="P116777" s="83"/>
    </row>
    <row r="116778" spans="16:16" x14ac:dyDescent="0.3">
      <c r="P116778" s="83"/>
    </row>
    <row r="116779" spans="16:16" x14ac:dyDescent="0.3">
      <c r="P116779" s="83"/>
    </row>
    <row r="116780" spans="16:16" x14ac:dyDescent="0.3">
      <c r="P116780" s="83"/>
    </row>
    <row r="116781" spans="16:16" x14ac:dyDescent="0.3">
      <c r="P116781" s="83"/>
    </row>
    <row r="116782" spans="16:16" x14ac:dyDescent="0.3">
      <c r="P116782" s="83"/>
    </row>
    <row r="116783" spans="16:16" x14ac:dyDescent="0.3">
      <c r="P116783" s="83"/>
    </row>
    <row r="116784" spans="16:16" x14ac:dyDescent="0.3">
      <c r="P116784" s="83"/>
    </row>
    <row r="116785" spans="16:16" x14ac:dyDescent="0.3">
      <c r="P116785" s="83"/>
    </row>
    <row r="116786" spans="16:16" x14ac:dyDescent="0.3">
      <c r="P116786" s="83"/>
    </row>
    <row r="116787" spans="16:16" x14ac:dyDescent="0.3">
      <c r="P116787" s="83"/>
    </row>
    <row r="116788" spans="16:16" x14ac:dyDescent="0.3">
      <c r="P116788" s="83"/>
    </row>
    <row r="116789" spans="16:16" x14ac:dyDescent="0.3">
      <c r="P116789" s="83"/>
    </row>
    <row r="116790" spans="16:16" x14ac:dyDescent="0.3">
      <c r="P116790" s="83"/>
    </row>
    <row r="116791" spans="16:16" x14ac:dyDescent="0.3">
      <c r="P116791" s="83"/>
    </row>
    <row r="116792" spans="16:16" x14ac:dyDescent="0.3">
      <c r="P116792" s="83"/>
    </row>
    <row r="116793" spans="16:16" x14ac:dyDescent="0.3">
      <c r="P116793" s="83"/>
    </row>
    <row r="116794" spans="16:16" x14ac:dyDescent="0.3">
      <c r="P116794" s="83"/>
    </row>
    <row r="116795" spans="16:16" x14ac:dyDescent="0.3">
      <c r="P116795" s="83"/>
    </row>
    <row r="116796" spans="16:16" x14ac:dyDescent="0.3">
      <c r="P116796" s="83"/>
    </row>
    <row r="116797" spans="16:16" x14ac:dyDescent="0.3">
      <c r="P116797" s="83"/>
    </row>
    <row r="116798" spans="16:16" x14ac:dyDescent="0.3">
      <c r="P116798" s="83"/>
    </row>
    <row r="116799" spans="16:16" x14ac:dyDescent="0.3">
      <c r="P116799" s="83"/>
    </row>
    <row r="116800" spans="16:16" x14ac:dyDescent="0.3">
      <c r="P116800" s="83"/>
    </row>
    <row r="116801" spans="16:16" x14ac:dyDescent="0.3">
      <c r="P116801" s="83"/>
    </row>
    <row r="116802" spans="16:16" x14ac:dyDescent="0.3">
      <c r="P116802" s="83"/>
    </row>
    <row r="116803" spans="16:16" x14ac:dyDescent="0.3">
      <c r="P116803" s="83"/>
    </row>
    <row r="116804" spans="16:16" x14ac:dyDescent="0.3">
      <c r="P116804" s="83"/>
    </row>
    <row r="116805" spans="16:16" x14ac:dyDescent="0.3">
      <c r="P116805" s="83"/>
    </row>
    <row r="116806" spans="16:16" x14ac:dyDescent="0.3">
      <c r="P116806" s="83"/>
    </row>
    <row r="116807" spans="16:16" x14ac:dyDescent="0.3">
      <c r="P116807" s="83"/>
    </row>
    <row r="116808" spans="16:16" x14ac:dyDescent="0.3">
      <c r="P116808" s="83"/>
    </row>
    <row r="116809" spans="16:16" x14ac:dyDescent="0.3">
      <c r="P116809" s="83"/>
    </row>
    <row r="116810" spans="16:16" x14ac:dyDescent="0.3">
      <c r="P116810" s="83"/>
    </row>
    <row r="116811" spans="16:16" x14ac:dyDescent="0.3">
      <c r="P116811" s="83"/>
    </row>
    <row r="116812" spans="16:16" x14ac:dyDescent="0.3">
      <c r="P116812" s="83"/>
    </row>
    <row r="116813" spans="16:16" x14ac:dyDescent="0.3">
      <c r="P116813" s="83"/>
    </row>
    <row r="116814" spans="16:16" x14ac:dyDescent="0.3">
      <c r="P116814" s="83"/>
    </row>
    <row r="116815" spans="16:16" x14ac:dyDescent="0.3">
      <c r="P116815" s="83"/>
    </row>
    <row r="116816" spans="16:16" x14ac:dyDescent="0.3">
      <c r="P116816" s="83"/>
    </row>
    <row r="116817" spans="16:16" x14ac:dyDescent="0.3">
      <c r="P116817" s="83"/>
    </row>
    <row r="116818" spans="16:16" x14ac:dyDescent="0.3">
      <c r="P116818" s="83"/>
    </row>
    <row r="116819" spans="16:16" x14ac:dyDescent="0.3">
      <c r="P116819" s="83"/>
    </row>
    <row r="116820" spans="16:16" x14ac:dyDescent="0.3">
      <c r="P116820" s="83"/>
    </row>
    <row r="116821" spans="16:16" x14ac:dyDescent="0.3">
      <c r="P116821" s="83"/>
    </row>
    <row r="116822" spans="16:16" x14ac:dyDescent="0.3">
      <c r="P116822" s="83"/>
    </row>
    <row r="116823" spans="16:16" x14ac:dyDescent="0.3">
      <c r="P116823" s="83"/>
    </row>
    <row r="116824" spans="16:16" x14ac:dyDescent="0.3">
      <c r="P116824" s="83"/>
    </row>
    <row r="116825" spans="16:16" x14ac:dyDescent="0.3">
      <c r="P116825" s="83"/>
    </row>
    <row r="116826" spans="16:16" x14ac:dyDescent="0.3">
      <c r="P116826" s="83"/>
    </row>
    <row r="116827" spans="16:16" x14ac:dyDescent="0.3">
      <c r="P116827" s="83"/>
    </row>
    <row r="116828" spans="16:16" x14ac:dyDescent="0.3">
      <c r="P116828" s="83"/>
    </row>
    <row r="116829" spans="16:16" x14ac:dyDescent="0.3">
      <c r="P116829" s="83"/>
    </row>
    <row r="116830" spans="16:16" x14ac:dyDescent="0.3">
      <c r="P116830" s="83"/>
    </row>
    <row r="116831" spans="16:16" x14ac:dyDescent="0.3">
      <c r="P116831" s="83"/>
    </row>
    <row r="116832" spans="16:16" x14ac:dyDescent="0.3">
      <c r="P116832" s="83"/>
    </row>
    <row r="116833" spans="16:16" x14ac:dyDescent="0.3">
      <c r="P116833" s="83"/>
    </row>
    <row r="116834" spans="16:16" x14ac:dyDescent="0.3">
      <c r="P116834" s="83"/>
    </row>
    <row r="116835" spans="16:16" x14ac:dyDescent="0.3">
      <c r="P116835" s="83"/>
    </row>
    <row r="116836" spans="16:16" x14ac:dyDescent="0.3">
      <c r="P116836" s="83"/>
    </row>
    <row r="116837" spans="16:16" x14ac:dyDescent="0.3">
      <c r="P116837" s="83"/>
    </row>
    <row r="116838" spans="16:16" x14ac:dyDescent="0.3">
      <c r="P116838" s="83"/>
    </row>
    <row r="116839" spans="16:16" x14ac:dyDescent="0.3">
      <c r="P116839" s="83"/>
    </row>
    <row r="116840" spans="16:16" x14ac:dyDescent="0.3">
      <c r="P116840" s="83"/>
    </row>
    <row r="116841" spans="16:16" x14ac:dyDescent="0.3">
      <c r="P116841" s="83"/>
    </row>
    <row r="116842" spans="16:16" x14ac:dyDescent="0.3">
      <c r="P116842" s="83"/>
    </row>
    <row r="116843" spans="16:16" x14ac:dyDescent="0.3">
      <c r="P116843" s="83"/>
    </row>
    <row r="116844" spans="16:16" x14ac:dyDescent="0.3">
      <c r="P116844" s="83"/>
    </row>
    <row r="116845" spans="16:16" x14ac:dyDescent="0.3">
      <c r="P116845" s="83"/>
    </row>
    <row r="116846" spans="16:16" x14ac:dyDescent="0.3">
      <c r="P116846" s="83"/>
    </row>
    <row r="116847" spans="16:16" x14ac:dyDescent="0.3">
      <c r="P116847" s="83"/>
    </row>
    <row r="116848" spans="16:16" x14ac:dyDescent="0.3">
      <c r="P116848" s="83"/>
    </row>
    <row r="116849" spans="16:16" x14ac:dyDescent="0.3">
      <c r="P116849" s="83"/>
    </row>
    <row r="116850" spans="16:16" x14ac:dyDescent="0.3">
      <c r="P116850" s="83"/>
    </row>
    <row r="116851" spans="16:16" x14ac:dyDescent="0.3">
      <c r="P116851" s="83"/>
    </row>
    <row r="116852" spans="16:16" x14ac:dyDescent="0.3">
      <c r="P116852" s="83"/>
    </row>
    <row r="116853" spans="16:16" x14ac:dyDescent="0.3">
      <c r="P116853" s="83"/>
    </row>
    <row r="116854" spans="16:16" x14ac:dyDescent="0.3">
      <c r="P116854" s="83"/>
    </row>
    <row r="116855" spans="16:16" x14ac:dyDescent="0.3">
      <c r="P116855" s="83"/>
    </row>
    <row r="116856" spans="16:16" x14ac:dyDescent="0.3">
      <c r="P116856" s="83"/>
    </row>
    <row r="116857" spans="16:16" x14ac:dyDescent="0.3">
      <c r="P116857" s="83"/>
    </row>
    <row r="116858" spans="16:16" x14ac:dyDescent="0.3">
      <c r="P116858" s="83"/>
    </row>
    <row r="116859" spans="16:16" x14ac:dyDescent="0.3">
      <c r="P116859" s="83"/>
    </row>
    <row r="116860" spans="16:16" x14ac:dyDescent="0.3">
      <c r="P116860" s="83"/>
    </row>
    <row r="116861" spans="16:16" x14ac:dyDescent="0.3">
      <c r="P116861" s="83"/>
    </row>
    <row r="116862" spans="16:16" x14ac:dyDescent="0.3">
      <c r="P116862" s="83"/>
    </row>
    <row r="116863" spans="16:16" x14ac:dyDescent="0.3">
      <c r="P116863" s="83"/>
    </row>
    <row r="116864" spans="16:16" x14ac:dyDescent="0.3">
      <c r="P116864" s="83"/>
    </row>
    <row r="116865" spans="16:16" x14ac:dyDescent="0.3">
      <c r="P116865" s="83"/>
    </row>
    <row r="116866" spans="16:16" x14ac:dyDescent="0.3">
      <c r="P116866" s="83"/>
    </row>
    <row r="116867" spans="16:16" x14ac:dyDescent="0.3">
      <c r="P116867" s="83"/>
    </row>
    <row r="116868" spans="16:16" x14ac:dyDescent="0.3">
      <c r="P116868" s="83"/>
    </row>
    <row r="116869" spans="16:16" x14ac:dyDescent="0.3">
      <c r="P116869" s="83"/>
    </row>
    <row r="116870" spans="16:16" x14ac:dyDescent="0.3">
      <c r="P116870" s="83"/>
    </row>
    <row r="116871" spans="16:16" x14ac:dyDescent="0.3">
      <c r="P116871" s="83"/>
    </row>
    <row r="116872" spans="16:16" x14ac:dyDescent="0.3">
      <c r="P116872" s="83"/>
    </row>
    <row r="116873" spans="16:16" x14ac:dyDescent="0.3">
      <c r="P116873" s="83"/>
    </row>
    <row r="116874" spans="16:16" x14ac:dyDescent="0.3">
      <c r="P116874" s="83"/>
    </row>
    <row r="116875" spans="16:16" x14ac:dyDescent="0.3">
      <c r="P116875" s="83"/>
    </row>
    <row r="116876" spans="16:16" x14ac:dyDescent="0.3">
      <c r="P116876" s="83"/>
    </row>
    <row r="116877" spans="16:16" x14ac:dyDescent="0.3">
      <c r="P116877" s="83"/>
    </row>
    <row r="116878" spans="16:16" x14ac:dyDescent="0.3">
      <c r="P116878" s="83"/>
    </row>
    <row r="116879" spans="16:16" x14ac:dyDescent="0.3">
      <c r="P116879" s="83"/>
    </row>
    <row r="116880" spans="16:16" x14ac:dyDescent="0.3">
      <c r="P116880" s="83"/>
    </row>
    <row r="116881" spans="16:16" x14ac:dyDescent="0.3">
      <c r="P116881" s="83"/>
    </row>
    <row r="116882" spans="16:16" x14ac:dyDescent="0.3">
      <c r="P116882" s="83"/>
    </row>
    <row r="116883" spans="16:16" x14ac:dyDescent="0.3">
      <c r="P116883" s="83"/>
    </row>
    <row r="116884" spans="16:16" x14ac:dyDescent="0.3">
      <c r="P116884" s="83"/>
    </row>
    <row r="116885" spans="16:16" x14ac:dyDescent="0.3">
      <c r="P116885" s="83"/>
    </row>
    <row r="116886" spans="16:16" x14ac:dyDescent="0.3">
      <c r="P116886" s="83"/>
    </row>
    <row r="116887" spans="16:16" x14ac:dyDescent="0.3">
      <c r="P116887" s="83"/>
    </row>
    <row r="116888" spans="16:16" x14ac:dyDescent="0.3">
      <c r="P116888" s="83"/>
    </row>
    <row r="116889" spans="16:16" x14ac:dyDescent="0.3">
      <c r="P116889" s="83"/>
    </row>
    <row r="116890" spans="16:16" x14ac:dyDescent="0.3">
      <c r="P116890" s="83"/>
    </row>
    <row r="116891" spans="16:16" x14ac:dyDescent="0.3">
      <c r="P116891" s="83"/>
    </row>
    <row r="116892" spans="16:16" x14ac:dyDescent="0.3">
      <c r="P116892" s="83"/>
    </row>
    <row r="116893" spans="16:16" x14ac:dyDescent="0.3">
      <c r="P116893" s="83"/>
    </row>
    <row r="116894" spans="16:16" x14ac:dyDescent="0.3">
      <c r="P116894" s="83"/>
    </row>
    <row r="116895" spans="16:16" x14ac:dyDescent="0.3">
      <c r="P116895" s="83"/>
    </row>
    <row r="116896" spans="16:16" x14ac:dyDescent="0.3">
      <c r="P116896" s="83"/>
    </row>
    <row r="116897" spans="16:16" x14ac:dyDescent="0.3">
      <c r="P116897" s="83"/>
    </row>
    <row r="116898" spans="16:16" x14ac:dyDescent="0.3">
      <c r="P116898" s="83"/>
    </row>
    <row r="116899" spans="16:16" x14ac:dyDescent="0.3">
      <c r="P116899" s="83"/>
    </row>
    <row r="116900" spans="16:16" x14ac:dyDescent="0.3">
      <c r="P116900" s="83"/>
    </row>
    <row r="116901" spans="16:16" x14ac:dyDescent="0.3">
      <c r="P116901" s="83"/>
    </row>
    <row r="116902" spans="16:16" x14ac:dyDescent="0.3">
      <c r="P116902" s="83"/>
    </row>
    <row r="116903" spans="16:16" x14ac:dyDescent="0.3">
      <c r="P116903" s="83"/>
    </row>
    <row r="116904" spans="16:16" x14ac:dyDescent="0.3">
      <c r="P116904" s="83"/>
    </row>
    <row r="116905" spans="16:16" x14ac:dyDescent="0.3">
      <c r="P116905" s="83"/>
    </row>
    <row r="116906" spans="16:16" x14ac:dyDescent="0.3">
      <c r="P116906" s="83"/>
    </row>
    <row r="116907" spans="16:16" x14ac:dyDescent="0.3">
      <c r="P116907" s="83"/>
    </row>
    <row r="116908" spans="16:16" x14ac:dyDescent="0.3">
      <c r="P116908" s="83"/>
    </row>
    <row r="116909" spans="16:16" x14ac:dyDescent="0.3">
      <c r="P116909" s="83"/>
    </row>
    <row r="116910" spans="16:16" x14ac:dyDescent="0.3">
      <c r="P116910" s="83"/>
    </row>
    <row r="116911" spans="16:16" x14ac:dyDescent="0.3">
      <c r="P116911" s="83"/>
    </row>
    <row r="116912" spans="16:16" x14ac:dyDescent="0.3">
      <c r="P116912" s="83"/>
    </row>
    <row r="116913" spans="16:16" x14ac:dyDescent="0.3">
      <c r="P116913" s="83"/>
    </row>
    <row r="116914" spans="16:16" x14ac:dyDescent="0.3">
      <c r="P116914" s="83"/>
    </row>
    <row r="116915" spans="16:16" x14ac:dyDescent="0.3">
      <c r="P116915" s="83"/>
    </row>
    <row r="116916" spans="16:16" x14ac:dyDescent="0.3">
      <c r="P116916" s="83"/>
    </row>
    <row r="116917" spans="16:16" x14ac:dyDescent="0.3">
      <c r="P116917" s="83"/>
    </row>
    <row r="116918" spans="16:16" x14ac:dyDescent="0.3">
      <c r="P116918" s="83"/>
    </row>
    <row r="116919" spans="16:16" x14ac:dyDescent="0.3">
      <c r="P116919" s="83"/>
    </row>
    <row r="116920" spans="16:16" x14ac:dyDescent="0.3">
      <c r="P116920" s="83"/>
    </row>
    <row r="116921" spans="16:16" x14ac:dyDescent="0.3">
      <c r="P116921" s="83"/>
    </row>
    <row r="116922" spans="16:16" x14ac:dyDescent="0.3">
      <c r="P116922" s="83"/>
    </row>
    <row r="116923" spans="16:16" x14ac:dyDescent="0.3">
      <c r="P116923" s="83"/>
    </row>
    <row r="116924" spans="16:16" x14ac:dyDescent="0.3">
      <c r="P116924" s="83"/>
    </row>
    <row r="116925" spans="16:16" x14ac:dyDescent="0.3">
      <c r="P116925" s="83"/>
    </row>
    <row r="116926" spans="16:16" x14ac:dyDescent="0.3">
      <c r="P116926" s="83"/>
    </row>
    <row r="116927" spans="16:16" x14ac:dyDescent="0.3">
      <c r="P116927" s="83"/>
    </row>
    <row r="116928" spans="16:16" x14ac:dyDescent="0.3">
      <c r="P116928" s="83"/>
    </row>
    <row r="116929" spans="16:16" x14ac:dyDescent="0.3">
      <c r="P116929" s="83"/>
    </row>
    <row r="116930" spans="16:16" x14ac:dyDescent="0.3">
      <c r="P116930" s="83"/>
    </row>
    <row r="116931" spans="16:16" x14ac:dyDescent="0.3">
      <c r="P116931" s="83"/>
    </row>
    <row r="116932" spans="16:16" x14ac:dyDescent="0.3">
      <c r="P116932" s="83"/>
    </row>
    <row r="116933" spans="16:16" x14ac:dyDescent="0.3">
      <c r="P116933" s="83"/>
    </row>
    <row r="116934" spans="16:16" x14ac:dyDescent="0.3">
      <c r="P116934" s="83"/>
    </row>
    <row r="116935" spans="16:16" x14ac:dyDescent="0.3">
      <c r="P116935" s="83"/>
    </row>
    <row r="116936" spans="16:16" x14ac:dyDescent="0.3">
      <c r="P116936" s="83"/>
    </row>
    <row r="116937" spans="16:16" x14ac:dyDescent="0.3">
      <c r="P116937" s="83"/>
    </row>
    <row r="116938" spans="16:16" x14ac:dyDescent="0.3">
      <c r="P116938" s="83"/>
    </row>
    <row r="116939" spans="16:16" x14ac:dyDescent="0.3">
      <c r="P116939" s="83"/>
    </row>
    <row r="116940" spans="16:16" x14ac:dyDescent="0.3">
      <c r="P116940" s="83"/>
    </row>
    <row r="116941" spans="16:16" x14ac:dyDescent="0.3">
      <c r="P116941" s="83"/>
    </row>
    <row r="116942" spans="16:16" x14ac:dyDescent="0.3">
      <c r="P116942" s="83"/>
    </row>
    <row r="116943" spans="16:16" x14ac:dyDescent="0.3">
      <c r="P116943" s="83"/>
    </row>
    <row r="116944" spans="16:16" x14ac:dyDescent="0.3">
      <c r="P116944" s="83"/>
    </row>
    <row r="116945" spans="16:16" x14ac:dyDescent="0.3">
      <c r="P116945" s="83"/>
    </row>
    <row r="116946" spans="16:16" x14ac:dyDescent="0.3">
      <c r="P116946" s="83"/>
    </row>
    <row r="116947" spans="16:16" x14ac:dyDescent="0.3">
      <c r="P116947" s="83"/>
    </row>
    <row r="116948" spans="16:16" x14ac:dyDescent="0.3">
      <c r="P116948" s="83"/>
    </row>
    <row r="116949" spans="16:16" x14ac:dyDescent="0.3">
      <c r="P116949" s="83"/>
    </row>
    <row r="116950" spans="16:16" x14ac:dyDescent="0.3">
      <c r="P116950" s="83"/>
    </row>
    <row r="116951" spans="16:16" x14ac:dyDescent="0.3">
      <c r="P116951" s="83"/>
    </row>
    <row r="116952" spans="16:16" x14ac:dyDescent="0.3">
      <c r="P116952" s="83"/>
    </row>
    <row r="116953" spans="16:16" x14ac:dyDescent="0.3">
      <c r="P116953" s="83"/>
    </row>
    <row r="116954" spans="16:16" x14ac:dyDescent="0.3">
      <c r="P116954" s="83"/>
    </row>
    <row r="116955" spans="16:16" x14ac:dyDescent="0.3">
      <c r="P116955" s="83"/>
    </row>
    <row r="116956" spans="16:16" x14ac:dyDescent="0.3">
      <c r="P116956" s="83"/>
    </row>
    <row r="116957" spans="16:16" x14ac:dyDescent="0.3">
      <c r="P116957" s="83"/>
    </row>
    <row r="116958" spans="16:16" x14ac:dyDescent="0.3">
      <c r="P116958" s="83"/>
    </row>
    <row r="116959" spans="16:16" x14ac:dyDescent="0.3">
      <c r="P116959" s="83"/>
    </row>
    <row r="116960" spans="16:16" x14ac:dyDescent="0.3">
      <c r="P116960" s="83"/>
    </row>
    <row r="116961" spans="16:16" x14ac:dyDescent="0.3">
      <c r="P116961" s="83"/>
    </row>
    <row r="116962" spans="16:16" x14ac:dyDescent="0.3">
      <c r="P116962" s="83"/>
    </row>
    <row r="116963" spans="16:16" x14ac:dyDescent="0.3">
      <c r="P116963" s="83"/>
    </row>
    <row r="116964" spans="16:16" x14ac:dyDescent="0.3">
      <c r="P116964" s="83"/>
    </row>
    <row r="116965" spans="16:16" x14ac:dyDescent="0.3">
      <c r="P116965" s="83"/>
    </row>
    <row r="116966" spans="16:16" x14ac:dyDescent="0.3">
      <c r="P116966" s="83"/>
    </row>
    <row r="116967" spans="16:16" x14ac:dyDescent="0.3">
      <c r="P116967" s="83"/>
    </row>
    <row r="116968" spans="16:16" x14ac:dyDescent="0.3">
      <c r="P116968" s="83"/>
    </row>
    <row r="116969" spans="16:16" x14ac:dyDescent="0.3">
      <c r="P116969" s="83"/>
    </row>
    <row r="116970" spans="16:16" x14ac:dyDescent="0.3">
      <c r="P116970" s="83"/>
    </row>
    <row r="116971" spans="16:16" x14ac:dyDescent="0.3">
      <c r="P116971" s="83"/>
    </row>
    <row r="116972" spans="16:16" x14ac:dyDescent="0.3">
      <c r="P116972" s="83"/>
    </row>
    <row r="116973" spans="16:16" x14ac:dyDescent="0.3">
      <c r="P116973" s="83"/>
    </row>
    <row r="116974" spans="16:16" x14ac:dyDescent="0.3">
      <c r="P116974" s="83"/>
    </row>
    <row r="116975" spans="16:16" x14ac:dyDescent="0.3">
      <c r="P116975" s="83"/>
    </row>
    <row r="116976" spans="16:16" x14ac:dyDescent="0.3">
      <c r="P116976" s="83"/>
    </row>
    <row r="116977" spans="16:16" x14ac:dyDescent="0.3">
      <c r="P116977" s="83"/>
    </row>
    <row r="116978" spans="16:16" x14ac:dyDescent="0.3">
      <c r="P116978" s="83"/>
    </row>
    <row r="116979" spans="16:16" x14ac:dyDescent="0.3">
      <c r="P116979" s="83"/>
    </row>
    <row r="116980" spans="16:16" x14ac:dyDescent="0.3">
      <c r="P116980" s="83"/>
    </row>
    <row r="116981" spans="16:16" x14ac:dyDescent="0.3">
      <c r="P116981" s="83"/>
    </row>
    <row r="116982" spans="16:16" x14ac:dyDescent="0.3">
      <c r="P116982" s="83"/>
    </row>
    <row r="116983" spans="16:16" x14ac:dyDescent="0.3">
      <c r="P116983" s="83"/>
    </row>
    <row r="116984" spans="16:16" x14ac:dyDescent="0.3">
      <c r="P116984" s="83"/>
    </row>
    <row r="116985" spans="16:16" x14ac:dyDescent="0.3">
      <c r="P116985" s="83"/>
    </row>
    <row r="116986" spans="16:16" x14ac:dyDescent="0.3">
      <c r="P116986" s="83"/>
    </row>
    <row r="116987" spans="16:16" x14ac:dyDescent="0.3">
      <c r="P116987" s="83"/>
    </row>
    <row r="116988" spans="16:16" x14ac:dyDescent="0.3">
      <c r="P116988" s="83"/>
    </row>
    <row r="116989" spans="16:16" x14ac:dyDescent="0.3">
      <c r="P116989" s="83"/>
    </row>
    <row r="116990" spans="16:16" x14ac:dyDescent="0.3">
      <c r="P116990" s="83"/>
    </row>
    <row r="116991" spans="16:16" x14ac:dyDescent="0.3">
      <c r="P116991" s="83"/>
    </row>
    <row r="116992" spans="16:16" x14ac:dyDescent="0.3">
      <c r="P116992" s="83"/>
    </row>
    <row r="116993" spans="16:16" x14ac:dyDescent="0.3">
      <c r="P116993" s="83"/>
    </row>
    <row r="116994" spans="16:16" x14ac:dyDescent="0.3">
      <c r="P116994" s="83"/>
    </row>
    <row r="116995" spans="16:16" x14ac:dyDescent="0.3">
      <c r="P116995" s="83"/>
    </row>
    <row r="116996" spans="16:16" x14ac:dyDescent="0.3">
      <c r="P116996" s="83"/>
    </row>
    <row r="116997" spans="16:16" x14ac:dyDescent="0.3">
      <c r="P116997" s="83"/>
    </row>
    <row r="116998" spans="16:16" x14ac:dyDescent="0.3">
      <c r="P116998" s="83"/>
    </row>
    <row r="116999" spans="16:16" x14ac:dyDescent="0.3">
      <c r="P116999" s="83"/>
    </row>
    <row r="117000" spans="16:16" x14ac:dyDescent="0.3">
      <c r="P117000" s="83"/>
    </row>
    <row r="117001" spans="16:16" x14ac:dyDescent="0.3">
      <c r="P117001" s="83"/>
    </row>
    <row r="117002" spans="16:16" x14ac:dyDescent="0.3">
      <c r="P117002" s="83"/>
    </row>
    <row r="117003" spans="16:16" x14ac:dyDescent="0.3">
      <c r="P117003" s="83"/>
    </row>
    <row r="117004" spans="16:16" x14ac:dyDescent="0.3">
      <c r="P117004" s="83"/>
    </row>
    <row r="117005" spans="16:16" x14ac:dyDescent="0.3">
      <c r="P117005" s="83"/>
    </row>
    <row r="117006" spans="16:16" x14ac:dyDescent="0.3">
      <c r="P117006" s="83"/>
    </row>
    <row r="117007" spans="16:16" x14ac:dyDescent="0.3">
      <c r="P117007" s="83"/>
    </row>
    <row r="117008" spans="16:16" x14ac:dyDescent="0.3">
      <c r="P117008" s="83"/>
    </row>
    <row r="117009" spans="16:16" x14ac:dyDescent="0.3">
      <c r="P117009" s="83"/>
    </row>
    <row r="117010" spans="16:16" x14ac:dyDescent="0.3">
      <c r="P117010" s="83"/>
    </row>
    <row r="117011" spans="16:16" x14ac:dyDescent="0.3">
      <c r="P117011" s="83"/>
    </row>
    <row r="117012" spans="16:16" x14ac:dyDescent="0.3">
      <c r="P117012" s="83"/>
    </row>
    <row r="117013" spans="16:16" x14ac:dyDescent="0.3">
      <c r="P117013" s="83"/>
    </row>
    <row r="117014" spans="16:16" x14ac:dyDescent="0.3">
      <c r="P117014" s="83"/>
    </row>
    <row r="117015" spans="16:16" x14ac:dyDescent="0.3">
      <c r="P117015" s="83"/>
    </row>
    <row r="117016" spans="16:16" x14ac:dyDescent="0.3">
      <c r="P117016" s="83"/>
    </row>
    <row r="117017" spans="16:16" x14ac:dyDescent="0.3">
      <c r="P117017" s="83"/>
    </row>
    <row r="117018" spans="16:16" x14ac:dyDescent="0.3">
      <c r="P117018" s="83"/>
    </row>
    <row r="117019" spans="16:16" x14ac:dyDescent="0.3">
      <c r="P117019" s="83"/>
    </row>
    <row r="117020" spans="16:16" x14ac:dyDescent="0.3">
      <c r="P117020" s="83"/>
    </row>
    <row r="117021" spans="16:16" x14ac:dyDescent="0.3">
      <c r="P117021" s="83"/>
    </row>
    <row r="117022" spans="16:16" x14ac:dyDescent="0.3">
      <c r="P117022" s="83"/>
    </row>
    <row r="117023" spans="16:16" x14ac:dyDescent="0.3">
      <c r="P117023" s="83"/>
    </row>
    <row r="117024" spans="16:16" x14ac:dyDescent="0.3">
      <c r="P117024" s="83"/>
    </row>
    <row r="117025" spans="16:16" x14ac:dyDescent="0.3">
      <c r="P117025" s="83"/>
    </row>
    <row r="117026" spans="16:16" x14ac:dyDescent="0.3">
      <c r="P117026" s="83"/>
    </row>
    <row r="117027" spans="16:16" x14ac:dyDescent="0.3">
      <c r="P117027" s="83"/>
    </row>
    <row r="117028" spans="16:16" x14ac:dyDescent="0.3">
      <c r="P117028" s="83"/>
    </row>
    <row r="117029" spans="16:16" x14ac:dyDescent="0.3">
      <c r="P117029" s="83"/>
    </row>
    <row r="117030" spans="16:16" x14ac:dyDescent="0.3">
      <c r="P117030" s="83"/>
    </row>
    <row r="117031" spans="16:16" x14ac:dyDescent="0.3">
      <c r="P117031" s="83"/>
    </row>
    <row r="117032" spans="16:16" x14ac:dyDescent="0.3">
      <c r="P117032" s="83"/>
    </row>
    <row r="117033" spans="16:16" x14ac:dyDescent="0.3">
      <c r="P117033" s="83"/>
    </row>
    <row r="117034" spans="16:16" x14ac:dyDescent="0.3">
      <c r="P117034" s="83"/>
    </row>
    <row r="117035" spans="16:16" x14ac:dyDescent="0.3">
      <c r="P117035" s="83"/>
    </row>
    <row r="117036" spans="16:16" x14ac:dyDescent="0.3">
      <c r="P117036" s="83"/>
    </row>
    <row r="117037" spans="16:16" x14ac:dyDescent="0.3">
      <c r="P117037" s="83"/>
    </row>
    <row r="117038" spans="16:16" x14ac:dyDescent="0.3">
      <c r="P117038" s="83"/>
    </row>
    <row r="117039" spans="16:16" x14ac:dyDescent="0.3">
      <c r="P117039" s="83"/>
    </row>
    <row r="117040" spans="16:16" x14ac:dyDescent="0.3">
      <c r="P117040" s="83"/>
    </row>
    <row r="117041" spans="16:16" x14ac:dyDescent="0.3">
      <c r="P117041" s="83"/>
    </row>
    <row r="117042" spans="16:16" x14ac:dyDescent="0.3">
      <c r="P117042" s="83"/>
    </row>
    <row r="117043" spans="16:16" x14ac:dyDescent="0.3">
      <c r="P117043" s="83"/>
    </row>
    <row r="117044" spans="16:16" x14ac:dyDescent="0.3">
      <c r="P117044" s="83"/>
    </row>
    <row r="117045" spans="16:16" x14ac:dyDescent="0.3">
      <c r="P117045" s="83"/>
    </row>
    <row r="117046" spans="16:16" x14ac:dyDescent="0.3">
      <c r="P117046" s="83"/>
    </row>
    <row r="117047" spans="16:16" x14ac:dyDescent="0.3">
      <c r="P117047" s="83"/>
    </row>
    <row r="117048" spans="16:16" x14ac:dyDescent="0.3">
      <c r="P117048" s="83"/>
    </row>
    <row r="117049" spans="16:16" x14ac:dyDescent="0.3">
      <c r="P117049" s="83"/>
    </row>
    <row r="117050" spans="16:16" x14ac:dyDescent="0.3">
      <c r="P117050" s="83"/>
    </row>
    <row r="117051" spans="16:16" x14ac:dyDescent="0.3">
      <c r="P117051" s="83"/>
    </row>
    <row r="117052" spans="16:16" x14ac:dyDescent="0.3">
      <c r="P117052" s="83"/>
    </row>
    <row r="117053" spans="16:16" x14ac:dyDescent="0.3">
      <c r="P117053" s="83"/>
    </row>
    <row r="117054" spans="16:16" x14ac:dyDescent="0.3">
      <c r="P117054" s="83"/>
    </row>
    <row r="117055" spans="16:16" x14ac:dyDescent="0.3">
      <c r="P117055" s="83"/>
    </row>
    <row r="117056" spans="16:16" x14ac:dyDescent="0.3">
      <c r="P117056" s="83"/>
    </row>
    <row r="117057" spans="16:16" x14ac:dyDescent="0.3">
      <c r="P117057" s="83"/>
    </row>
    <row r="117058" spans="16:16" x14ac:dyDescent="0.3">
      <c r="P117058" s="83"/>
    </row>
    <row r="117059" spans="16:16" x14ac:dyDescent="0.3">
      <c r="P117059" s="83"/>
    </row>
    <row r="117060" spans="16:16" x14ac:dyDescent="0.3">
      <c r="P117060" s="83"/>
    </row>
    <row r="117061" spans="16:16" x14ac:dyDescent="0.3">
      <c r="P117061" s="83"/>
    </row>
    <row r="117062" spans="16:16" x14ac:dyDescent="0.3">
      <c r="P117062" s="83"/>
    </row>
    <row r="117063" spans="16:16" x14ac:dyDescent="0.3">
      <c r="P117063" s="83"/>
    </row>
    <row r="117064" spans="16:16" x14ac:dyDescent="0.3">
      <c r="P117064" s="83"/>
    </row>
    <row r="117065" spans="16:16" x14ac:dyDescent="0.3">
      <c r="P117065" s="83"/>
    </row>
    <row r="117066" spans="16:16" x14ac:dyDescent="0.3">
      <c r="P117066" s="83"/>
    </row>
    <row r="117067" spans="16:16" x14ac:dyDescent="0.3">
      <c r="P117067" s="83"/>
    </row>
    <row r="117068" spans="16:16" x14ac:dyDescent="0.3">
      <c r="P117068" s="83"/>
    </row>
    <row r="117069" spans="16:16" x14ac:dyDescent="0.3">
      <c r="P117069" s="83"/>
    </row>
    <row r="117070" spans="16:16" x14ac:dyDescent="0.3">
      <c r="P117070" s="83"/>
    </row>
    <row r="117071" spans="16:16" x14ac:dyDescent="0.3">
      <c r="P117071" s="83"/>
    </row>
    <row r="117072" spans="16:16" x14ac:dyDescent="0.3">
      <c r="P117072" s="83"/>
    </row>
    <row r="117073" spans="16:16" x14ac:dyDescent="0.3">
      <c r="P117073" s="83"/>
    </row>
    <row r="117074" spans="16:16" x14ac:dyDescent="0.3">
      <c r="P117074" s="83"/>
    </row>
    <row r="117075" spans="16:16" x14ac:dyDescent="0.3">
      <c r="P117075" s="83"/>
    </row>
    <row r="117076" spans="16:16" x14ac:dyDescent="0.3">
      <c r="P117076" s="83"/>
    </row>
    <row r="117077" spans="16:16" x14ac:dyDescent="0.3">
      <c r="P117077" s="83"/>
    </row>
    <row r="117078" spans="16:16" x14ac:dyDescent="0.3">
      <c r="P117078" s="83"/>
    </row>
    <row r="117079" spans="16:16" x14ac:dyDescent="0.3">
      <c r="P117079" s="83"/>
    </row>
    <row r="117080" spans="16:16" x14ac:dyDescent="0.3">
      <c r="P117080" s="83"/>
    </row>
    <row r="117081" spans="16:16" x14ac:dyDescent="0.3">
      <c r="P117081" s="83"/>
    </row>
    <row r="117082" spans="16:16" x14ac:dyDescent="0.3">
      <c r="P117082" s="83"/>
    </row>
    <row r="117083" spans="16:16" x14ac:dyDescent="0.3">
      <c r="P117083" s="83"/>
    </row>
    <row r="117084" spans="16:16" x14ac:dyDescent="0.3">
      <c r="P117084" s="83"/>
    </row>
    <row r="117085" spans="16:16" x14ac:dyDescent="0.3">
      <c r="P117085" s="83"/>
    </row>
    <row r="117086" spans="16:16" x14ac:dyDescent="0.3">
      <c r="P117086" s="83"/>
    </row>
    <row r="117087" spans="16:16" x14ac:dyDescent="0.3">
      <c r="P117087" s="83"/>
    </row>
    <row r="117088" spans="16:16" x14ac:dyDescent="0.3">
      <c r="P117088" s="83"/>
    </row>
    <row r="117089" spans="16:16" x14ac:dyDescent="0.3">
      <c r="P117089" s="83"/>
    </row>
    <row r="117090" spans="16:16" x14ac:dyDescent="0.3">
      <c r="P117090" s="83"/>
    </row>
    <row r="117091" spans="16:16" x14ac:dyDescent="0.3">
      <c r="P117091" s="83"/>
    </row>
    <row r="117092" spans="16:16" x14ac:dyDescent="0.3">
      <c r="P117092" s="83"/>
    </row>
    <row r="117093" spans="16:16" x14ac:dyDescent="0.3">
      <c r="P117093" s="83"/>
    </row>
    <row r="117094" spans="16:16" x14ac:dyDescent="0.3">
      <c r="P117094" s="83"/>
    </row>
    <row r="117095" spans="16:16" x14ac:dyDescent="0.3">
      <c r="P117095" s="83"/>
    </row>
    <row r="117096" spans="16:16" x14ac:dyDescent="0.3">
      <c r="P117096" s="83"/>
    </row>
    <row r="117097" spans="16:16" x14ac:dyDescent="0.3">
      <c r="P117097" s="83"/>
    </row>
    <row r="117098" spans="16:16" x14ac:dyDescent="0.3">
      <c r="P117098" s="83"/>
    </row>
    <row r="117099" spans="16:16" x14ac:dyDescent="0.3">
      <c r="P117099" s="83"/>
    </row>
    <row r="117100" spans="16:16" x14ac:dyDescent="0.3">
      <c r="P117100" s="83"/>
    </row>
    <row r="117101" spans="16:16" x14ac:dyDescent="0.3">
      <c r="P117101" s="83"/>
    </row>
    <row r="117102" spans="16:16" x14ac:dyDescent="0.3">
      <c r="P117102" s="83"/>
    </row>
    <row r="117103" spans="16:16" x14ac:dyDescent="0.3">
      <c r="P117103" s="83"/>
    </row>
    <row r="117104" spans="16:16" x14ac:dyDescent="0.3">
      <c r="P117104" s="83"/>
    </row>
    <row r="117105" spans="16:16" x14ac:dyDescent="0.3">
      <c r="P117105" s="83"/>
    </row>
    <row r="117106" spans="16:16" x14ac:dyDescent="0.3">
      <c r="P117106" s="83"/>
    </row>
    <row r="117107" spans="16:16" x14ac:dyDescent="0.3">
      <c r="P117107" s="83"/>
    </row>
    <row r="117108" spans="16:16" x14ac:dyDescent="0.3">
      <c r="P117108" s="83"/>
    </row>
    <row r="117109" spans="16:16" x14ac:dyDescent="0.3">
      <c r="P117109" s="83"/>
    </row>
    <row r="117110" spans="16:16" x14ac:dyDescent="0.3">
      <c r="P117110" s="83"/>
    </row>
    <row r="117111" spans="16:16" x14ac:dyDescent="0.3">
      <c r="P117111" s="83"/>
    </row>
    <row r="117112" spans="16:16" x14ac:dyDescent="0.3">
      <c r="P117112" s="83"/>
    </row>
    <row r="117113" spans="16:16" x14ac:dyDescent="0.3">
      <c r="P117113" s="83"/>
    </row>
    <row r="117114" spans="16:16" x14ac:dyDescent="0.3">
      <c r="P117114" s="83"/>
    </row>
    <row r="117115" spans="16:16" x14ac:dyDescent="0.3">
      <c r="P117115" s="83"/>
    </row>
    <row r="117116" spans="16:16" x14ac:dyDescent="0.3">
      <c r="P117116" s="83"/>
    </row>
    <row r="117117" spans="16:16" x14ac:dyDescent="0.3">
      <c r="P117117" s="83"/>
    </row>
    <row r="117118" spans="16:16" x14ac:dyDescent="0.3">
      <c r="P117118" s="83"/>
    </row>
    <row r="117119" spans="16:16" x14ac:dyDescent="0.3">
      <c r="P117119" s="83"/>
    </row>
    <row r="117120" spans="16:16" x14ac:dyDescent="0.3">
      <c r="P117120" s="83"/>
    </row>
    <row r="117121" spans="16:16" x14ac:dyDescent="0.3">
      <c r="P117121" s="83"/>
    </row>
    <row r="117122" spans="16:16" x14ac:dyDescent="0.3">
      <c r="P117122" s="83"/>
    </row>
    <row r="117123" spans="16:16" x14ac:dyDescent="0.3">
      <c r="P117123" s="83"/>
    </row>
    <row r="117124" spans="16:16" x14ac:dyDescent="0.3">
      <c r="P117124" s="83"/>
    </row>
    <row r="117125" spans="16:16" x14ac:dyDescent="0.3">
      <c r="P117125" s="83"/>
    </row>
    <row r="117126" spans="16:16" x14ac:dyDescent="0.3">
      <c r="P117126" s="83"/>
    </row>
    <row r="117127" spans="16:16" x14ac:dyDescent="0.3">
      <c r="P117127" s="83"/>
    </row>
    <row r="117128" spans="16:16" x14ac:dyDescent="0.3">
      <c r="P117128" s="83"/>
    </row>
    <row r="117129" spans="16:16" x14ac:dyDescent="0.3">
      <c r="P117129" s="83"/>
    </row>
    <row r="117130" spans="16:16" x14ac:dyDescent="0.3">
      <c r="P117130" s="83"/>
    </row>
    <row r="117131" spans="16:16" x14ac:dyDescent="0.3">
      <c r="P117131" s="83"/>
    </row>
    <row r="117132" spans="16:16" x14ac:dyDescent="0.3">
      <c r="P117132" s="83"/>
    </row>
    <row r="117133" spans="16:16" x14ac:dyDescent="0.3">
      <c r="P117133" s="83"/>
    </row>
    <row r="117134" spans="16:16" x14ac:dyDescent="0.3">
      <c r="P117134" s="83"/>
    </row>
    <row r="117135" spans="16:16" x14ac:dyDescent="0.3">
      <c r="P117135" s="83"/>
    </row>
    <row r="117136" spans="16:16" x14ac:dyDescent="0.3">
      <c r="P117136" s="83"/>
    </row>
    <row r="117137" spans="16:16" x14ac:dyDescent="0.3">
      <c r="P117137" s="83"/>
    </row>
    <row r="117138" spans="16:16" x14ac:dyDescent="0.3">
      <c r="P117138" s="83"/>
    </row>
    <row r="117139" spans="16:16" x14ac:dyDescent="0.3">
      <c r="P117139" s="83"/>
    </row>
    <row r="117140" spans="16:16" x14ac:dyDescent="0.3">
      <c r="P117140" s="83"/>
    </row>
    <row r="117141" spans="16:16" x14ac:dyDescent="0.3">
      <c r="P117141" s="83"/>
    </row>
    <row r="117142" spans="16:16" x14ac:dyDescent="0.3">
      <c r="P117142" s="83"/>
    </row>
    <row r="117143" spans="16:16" x14ac:dyDescent="0.3">
      <c r="P117143" s="83"/>
    </row>
    <row r="117144" spans="16:16" x14ac:dyDescent="0.3">
      <c r="P117144" s="83"/>
    </row>
    <row r="117145" spans="16:16" x14ac:dyDescent="0.3">
      <c r="P117145" s="83"/>
    </row>
    <row r="117146" spans="16:16" x14ac:dyDescent="0.3">
      <c r="P117146" s="83"/>
    </row>
    <row r="117147" spans="16:16" x14ac:dyDescent="0.3">
      <c r="P117147" s="83"/>
    </row>
    <row r="117148" spans="16:16" x14ac:dyDescent="0.3">
      <c r="P117148" s="83"/>
    </row>
    <row r="117149" spans="16:16" x14ac:dyDescent="0.3">
      <c r="P117149" s="83"/>
    </row>
    <row r="117150" spans="16:16" x14ac:dyDescent="0.3">
      <c r="P117150" s="83"/>
    </row>
    <row r="117151" spans="16:16" x14ac:dyDescent="0.3">
      <c r="P117151" s="83"/>
    </row>
    <row r="117152" spans="16:16" x14ac:dyDescent="0.3">
      <c r="P117152" s="83"/>
    </row>
    <row r="117153" spans="16:16" x14ac:dyDescent="0.3">
      <c r="P117153" s="83"/>
    </row>
    <row r="117154" spans="16:16" x14ac:dyDescent="0.3">
      <c r="P117154" s="83"/>
    </row>
    <row r="117155" spans="16:16" x14ac:dyDescent="0.3">
      <c r="P117155" s="83"/>
    </row>
    <row r="117156" spans="16:16" x14ac:dyDescent="0.3">
      <c r="P117156" s="83"/>
    </row>
    <row r="117157" spans="16:16" x14ac:dyDescent="0.3">
      <c r="P117157" s="83"/>
    </row>
    <row r="117158" spans="16:16" x14ac:dyDescent="0.3">
      <c r="P117158" s="83"/>
    </row>
    <row r="117159" spans="16:16" x14ac:dyDescent="0.3">
      <c r="P117159" s="83"/>
    </row>
    <row r="117160" spans="16:16" x14ac:dyDescent="0.3">
      <c r="P117160" s="83"/>
    </row>
    <row r="117161" spans="16:16" x14ac:dyDescent="0.3">
      <c r="P117161" s="83"/>
    </row>
    <row r="117162" spans="16:16" x14ac:dyDescent="0.3">
      <c r="P117162" s="83"/>
    </row>
    <row r="117163" spans="16:16" x14ac:dyDescent="0.3">
      <c r="P117163" s="83"/>
    </row>
    <row r="117164" spans="16:16" x14ac:dyDescent="0.3">
      <c r="P117164" s="83"/>
    </row>
    <row r="117165" spans="16:16" x14ac:dyDescent="0.3">
      <c r="P117165" s="83"/>
    </row>
    <row r="117166" spans="16:16" x14ac:dyDescent="0.3">
      <c r="P117166" s="83"/>
    </row>
    <row r="117167" spans="16:16" x14ac:dyDescent="0.3">
      <c r="P117167" s="83"/>
    </row>
    <row r="117168" spans="16:16" x14ac:dyDescent="0.3">
      <c r="P117168" s="83"/>
    </row>
    <row r="117169" spans="16:16" x14ac:dyDescent="0.3">
      <c r="P117169" s="83"/>
    </row>
    <row r="117170" spans="16:16" x14ac:dyDescent="0.3">
      <c r="P117170" s="83"/>
    </row>
    <row r="117171" spans="16:16" x14ac:dyDescent="0.3">
      <c r="P117171" s="83"/>
    </row>
    <row r="117172" spans="16:16" x14ac:dyDescent="0.3">
      <c r="P117172" s="83"/>
    </row>
    <row r="117173" spans="16:16" x14ac:dyDescent="0.3">
      <c r="P117173" s="83"/>
    </row>
    <row r="117174" spans="16:16" x14ac:dyDescent="0.3">
      <c r="P117174" s="83"/>
    </row>
    <row r="117175" spans="16:16" x14ac:dyDescent="0.3">
      <c r="P117175" s="83"/>
    </row>
    <row r="117176" spans="16:16" x14ac:dyDescent="0.3">
      <c r="P117176" s="83"/>
    </row>
    <row r="117177" spans="16:16" x14ac:dyDescent="0.3">
      <c r="P117177" s="83"/>
    </row>
    <row r="117178" spans="16:16" x14ac:dyDescent="0.3">
      <c r="P117178" s="83"/>
    </row>
    <row r="117179" spans="16:16" x14ac:dyDescent="0.3">
      <c r="P117179" s="83"/>
    </row>
    <row r="117180" spans="16:16" x14ac:dyDescent="0.3">
      <c r="P117180" s="83"/>
    </row>
    <row r="117181" spans="16:16" x14ac:dyDescent="0.3">
      <c r="P117181" s="83"/>
    </row>
    <row r="117182" spans="16:16" x14ac:dyDescent="0.3">
      <c r="P117182" s="83"/>
    </row>
    <row r="117183" spans="16:16" x14ac:dyDescent="0.3">
      <c r="P117183" s="83"/>
    </row>
    <row r="117184" spans="16:16" x14ac:dyDescent="0.3">
      <c r="P117184" s="83"/>
    </row>
    <row r="117185" spans="16:16" x14ac:dyDescent="0.3">
      <c r="P117185" s="83"/>
    </row>
    <row r="117186" spans="16:16" x14ac:dyDescent="0.3">
      <c r="P117186" s="83"/>
    </row>
    <row r="117187" spans="16:16" x14ac:dyDescent="0.3">
      <c r="P117187" s="83"/>
    </row>
    <row r="117188" spans="16:16" x14ac:dyDescent="0.3">
      <c r="P117188" s="83"/>
    </row>
    <row r="117189" spans="16:16" x14ac:dyDescent="0.3">
      <c r="P117189" s="83"/>
    </row>
    <row r="117190" spans="16:16" x14ac:dyDescent="0.3">
      <c r="P117190" s="83"/>
    </row>
    <row r="117191" spans="16:16" x14ac:dyDescent="0.3">
      <c r="P117191" s="83"/>
    </row>
    <row r="117192" spans="16:16" x14ac:dyDescent="0.3">
      <c r="P117192" s="83"/>
    </row>
    <row r="117193" spans="16:16" x14ac:dyDescent="0.3">
      <c r="P117193" s="83"/>
    </row>
    <row r="117194" spans="16:16" x14ac:dyDescent="0.3">
      <c r="P117194" s="83"/>
    </row>
    <row r="117195" spans="16:16" x14ac:dyDescent="0.3">
      <c r="P117195" s="83"/>
    </row>
    <row r="117196" spans="16:16" x14ac:dyDescent="0.3">
      <c r="P117196" s="83"/>
    </row>
    <row r="117197" spans="16:16" x14ac:dyDescent="0.3">
      <c r="P117197" s="83"/>
    </row>
    <row r="117198" spans="16:16" x14ac:dyDescent="0.3">
      <c r="P117198" s="83"/>
    </row>
    <row r="117199" spans="16:16" x14ac:dyDescent="0.3">
      <c r="P117199" s="83"/>
    </row>
    <row r="117200" spans="16:16" x14ac:dyDescent="0.3">
      <c r="P117200" s="83"/>
    </row>
    <row r="117201" spans="16:16" x14ac:dyDescent="0.3">
      <c r="P117201" s="83"/>
    </row>
    <row r="117202" spans="16:16" x14ac:dyDescent="0.3">
      <c r="P117202" s="83"/>
    </row>
    <row r="117203" spans="16:16" x14ac:dyDescent="0.3">
      <c r="P117203" s="83"/>
    </row>
    <row r="117204" spans="16:16" x14ac:dyDescent="0.3">
      <c r="P117204" s="83"/>
    </row>
    <row r="117205" spans="16:16" x14ac:dyDescent="0.3">
      <c r="P117205" s="83"/>
    </row>
    <row r="117206" spans="16:16" x14ac:dyDescent="0.3">
      <c r="P117206" s="83"/>
    </row>
    <row r="117207" spans="16:16" x14ac:dyDescent="0.3">
      <c r="P117207" s="83"/>
    </row>
    <row r="117208" spans="16:16" x14ac:dyDescent="0.3">
      <c r="P117208" s="83"/>
    </row>
    <row r="117209" spans="16:16" x14ac:dyDescent="0.3">
      <c r="P117209" s="83"/>
    </row>
    <row r="117210" spans="16:16" x14ac:dyDescent="0.3">
      <c r="P117210" s="83"/>
    </row>
    <row r="117211" spans="16:16" x14ac:dyDescent="0.3">
      <c r="P117211" s="83"/>
    </row>
    <row r="117212" spans="16:16" x14ac:dyDescent="0.3">
      <c r="P117212" s="83"/>
    </row>
    <row r="117213" spans="16:16" x14ac:dyDescent="0.3">
      <c r="P117213" s="83"/>
    </row>
    <row r="117214" spans="16:16" x14ac:dyDescent="0.3">
      <c r="P117214" s="83"/>
    </row>
    <row r="117215" spans="16:16" x14ac:dyDescent="0.3">
      <c r="P117215" s="83"/>
    </row>
    <row r="117216" spans="16:16" x14ac:dyDescent="0.3">
      <c r="P117216" s="83"/>
    </row>
    <row r="117217" spans="16:16" x14ac:dyDescent="0.3">
      <c r="P117217" s="83"/>
    </row>
    <row r="117218" spans="16:16" x14ac:dyDescent="0.3">
      <c r="P117218" s="83"/>
    </row>
    <row r="117219" spans="16:16" x14ac:dyDescent="0.3">
      <c r="P117219" s="83"/>
    </row>
    <row r="117220" spans="16:16" x14ac:dyDescent="0.3">
      <c r="P117220" s="83"/>
    </row>
    <row r="117221" spans="16:16" x14ac:dyDescent="0.3">
      <c r="P117221" s="83"/>
    </row>
    <row r="117222" spans="16:16" x14ac:dyDescent="0.3">
      <c r="P117222" s="83"/>
    </row>
    <row r="117223" spans="16:16" x14ac:dyDescent="0.3">
      <c r="P117223" s="83"/>
    </row>
    <row r="117224" spans="16:16" x14ac:dyDescent="0.3">
      <c r="P117224" s="83"/>
    </row>
    <row r="117225" spans="16:16" x14ac:dyDescent="0.3">
      <c r="P117225" s="83"/>
    </row>
    <row r="117226" spans="16:16" x14ac:dyDescent="0.3">
      <c r="P117226" s="83"/>
    </row>
    <row r="117227" spans="16:16" x14ac:dyDescent="0.3">
      <c r="P117227" s="83"/>
    </row>
    <row r="117228" spans="16:16" x14ac:dyDescent="0.3">
      <c r="P117228" s="83"/>
    </row>
    <row r="117229" spans="16:16" x14ac:dyDescent="0.3">
      <c r="P117229" s="83"/>
    </row>
    <row r="117230" spans="16:16" x14ac:dyDescent="0.3">
      <c r="P117230" s="83"/>
    </row>
    <row r="117231" spans="16:16" x14ac:dyDescent="0.3">
      <c r="P117231" s="83"/>
    </row>
    <row r="117232" spans="16:16" x14ac:dyDescent="0.3">
      <c r="P117232" s="83"/>
    </row>
    <row r="117233" spans="16:16" x14ac:dyDescent="0.3">
      <c r="P117233" s="83"/>
    </row>
    <row r="117234" spans="16:16" x14ac:dyDescent="0.3">
      <c r="P117234" s="83"/>
    </row>
    <row r="117235" spans="16:16" x14ac:dyDescent="0.3">
      <c r="P117235" s="83"/>
    </row>
    <row r="117236" spans="16:16" x14ac:dyDescent="0.3">
      <c r="P117236" s="83"/>
    </row>
    <row r="117237" spans="16:16" x14ac:dyDescent="0.3">
      <c r="P117237" s="83"/>
    </row>
    <row r="117238" spans="16:16" x14ac:dyDescent="0.3">
      <c r="P117238" s="83"/>
    </row>
    <row r="117239" spans="16:16" x14ac:dyDescent="0.3">
      <c r="P117239" s="83"/>
    </row>
    <row r="117240" spans="16:16" x14ac:dyDescent="0.3">
      <c r="P117240" s="83"/>
    </row>
    <row r="117241" spans="16:16" x14ac:dyDescent="0.3">
      <c r="P117241" s="83"/>
    </row>
    <row r="117242" spans="16:16" x14ac:dyDescent="0.3">
      <c r="P117242" s="83"/>
    </row>
    <row r="117243" spans="16:16" x14ac:dyDescent="0.3">
      <c r="P117243" s="83"/>
    </row>
    <row r="117244" spans="16:16" x14ac:dyDescent="0.3">
      <c r="P117244" s="83"/>
    </row>
    <row r="117245" spans="16:16" x14ac:dyDescent="0.3">
      <c r="P117245" s="83"/>
    </row>
    <row r="117246" spans="16:16" x14ac:dyDescent="0.3">
      <c r="P117246" s="83"/>
    </row>
    <row r="117247" spans="16:16" x14ac:dyDescent="0.3">
      <c r="P117247" s="83"/>
    </row>
    <row r="117248" spans="16:16" x14ac:dyDescent="0.3">
      <c r="P117248" s="83"/>
    </row>
    <row r="117249" spans="16:16" x14ac:dyDescent="0.3">
      <c r="P117249" s="83"/>
    </row>
    <row r="117250" spans="16:16" x14ac:dyDescent="0.3">
      <c r="P117250" s="83"/>
    </row>
    <row r="117251" spans="16:16" x14ac:dyDescent="0.3">
      <c r="P117251" s="83"/>
    </row>
    <row r="117252" spans="16:16" x14ac:dyDescent="0.3">
      <c r="P117252" s="83"/>
    </row>
    <row r="117253" spans="16:16" x14ac:dyDescent="0.3">
      <c r="P117253" s="83"/>
    </row>
    <row r="117254" spans="16:16" x14ac:dyDescent="0.3">
      <c r="P117254" s="83"/>
    </row>
    <row r="117255" spans="16:16" x14ac:dyDescent="0.3">
      <c r="P117255" s="83"/>
    </row>
    <row r="117256" spans="16:16" x14ac:dyDescent="0.3">
      <c r="P117256" s="83"/>
    </row>
    <row r="117257" spans="16:16" x14ac:dyDescent="0.3">
      <c r="P117257" s="83"/>
    </row>
    <row r="117258" spans="16:16" x14ac:dyDescent="0.3">
      <c r="P117258" s="83"/>
    </row>
    <row r="117259" spans="16:16" x14ac:dyDescent="0.3">
      <c r="P117259" s="83"/>
    </row>
    <row r="117260" spans="16:16" x14ac:dyDescent="0.3">
      <c r="P117260" s="83"/>
    </row>
    <row r="117261" spans="16:16" x14ac:dyDescent="0.3">
      <c r="P117261" s="83"/>
    </row>
    <row r="117262" spans="16:16" x14ac:dyDescent="0.3">
      <c r="P117262" s="83"/>
    </row>
    <row r="117263" spans="16:16" x14ac:dyDescent="0.3">
      <c r="P117263" s="83"/>
    </row>
    <row r="117264" spans="16:16" x14ac:dyDescent="0.3">
      <c r="P117264" s="83"/>
    </row>
    <row r="117265" spans="16:16" x14ac:dyDescent="0.3">
      <c r="P117265" s="83"/>
    </row>
    <row r="117266" spans="16:16" x14ac:dyDescent="0.3">
      <c r="P117266" s="83"/>
    </row>
    <row r="117267" spans="16:16" x14ac:dyDescent="0.3">
      <c r="P117267" s="83"/>
    </row>
    <row r="117268" spans="16:16" x14ac:dyDescent="0.3">
      <c r="P117268" s="83"/>
    </row>
    <row r="117269" spans="16:16" x14ac:dyDescent="0.3">
      <c r="P117269" s="83"/>
    </row>
    <row r="117270" spans="16:16" x14ac:dyDescent="0.3">
      <c r="P117270" s="83"/>
    </row>
    <row r="117271" spans="16:16" x14ac:dyDescent="0.3">
      <c r="P117271" s="83"/>
    </row>
    <row r="117272" spans="16:16" x14ac:dyDescent="0.3">
      <c r="P117272" s="83"/>
    </row>
    <row r="117273" spans="16:16" x14ac:dyDescent="0.3">
      <c r="P117273" s="83"/>
    </row>
    <row r="117274" spans="16:16" x14ac:dyDescent="0.3">
      <c r="P117274" s="83"/>
    </row>
    <row r="117275" spans="16:16" x14ac:dyDescent="0.3">
      <c r="P117275" s="83"/>
    </row>
    <row r="117276" spans="16:16" x14ac:dyDescent="0.3">
      <c r="P117276" s="83"/>
    </row>
    <row r="117277" spans="16:16" x14ac:dyDescent="0.3">
      <c r="P117277" s="83"/>
    </row>
    <row r="117278" spans="16:16" x14ac:dyDescent="0.3">
      <c r="P117278" s="83"/>
    </row>
    <row r="117279" spans="16:16" x14ac:dyDescent="0.3">
      <c r="P117279" s="83"/>
    </row>
    <row r="117280" spans="16:16" x14ac:dyDescent="0.3">
      <c r="P117280" s="83"/>
    </row>
    <row r="117281" spans="16:16" x14ac:dyDescent="0.3">
      <c r="P117281" s="83"/>
    </row>
    <row r="117282" spans="16:16" x14ac:dyDescent="0.3">
      <c r="P117282" s="83"/>
    </row>
    <row r="117283" spans="16:16" x14ac:dyDescent="0.3">
      <c r="P117283" s="83"/>
    </row>
    <row r="117284" spans="16:16" x14ac:dyDescent="0.3">
      <c r="P117284" s="83"/>
    </row>
    <row r="117285" spans="16:16" x14ac:dyDescent="0.3">
      <c r="P117285" s="83"/>
    </row>
    <row r="117286" spans="16:16" x14ac:dyDescent="0.3">
      <c r="P117286" s="83"/>
    </row>
    <row r="117287" spans="16:16" x14ac:dyDescent="0.3">
      <c r="P117287" s="83"/>
    </row>
    <row r="117288" spans="16:16" x14ac:dyDescent="0.3">
      <c r="P117288" s="83"/>
    </row>
    <row r="117289" spans="16:16" x14ac:dyDescent="0.3">
      <c r="P117289" s="83"/>
    </row>
    <row r="117290" spans="16:16" x14ac:dyDescent="0.3">
      <c r="P117290" s="83"/>
    </row>
    <row r="117291" spans="16:16" x14ac:dyDescent="0.3">
      <c r="P117291" s="83"/>
    </row>
    <row r="117292" spans="16:16" x14ac:dyDescent="0.3">
      <c r="P117292" s="83"/>
    </row>
    <row r="117293" spans="16:16" x14ac:dyDescent="0.3">
      <c r="P117293" s="83"/>
    </row>
    <row r="117294" spans="16:16" x14ac:dyDescent="0.3">
      <c r="P117294" s="83"/>
    </row>
    <row r="117295" spans="16:16" x14ac:dyDescent="0.3">
      <c r="P117295" s="83"/>
    </row>
    <row r="117296" spans="16:16" x14ac:dyDescent="0.3">
      <c r="P117296" s="83"/>
    </row>
    <row r="117297" spans="16:16" x14ac:dyDescent="0.3">
      <c r="P117297" s="83"/>
    </row>
    <row r="117298" spans="16:16" x14ac:dyDescent="0.3">
      <c r="P117298" s="83"/>
    </row>
    <row r="117299" spans="16:16" x14ac:dyDescent="0.3">
      <c r="P117299" s="83"/>
    </row>
    <row r="117300" spans="16:16" x14ac:dyDescent="0.3">
      <c r="P117300" s="83"/>
    </row>
    <row r="117301" spans="16:16" x14ac:dyDescent="0.3">
      <c r="P117301" s="83"/>
    </row>
    <row r="117302" spans="16:16" x14ac:dyDescent="0.3">
      <c r="P117302" s="83"/>
    </row>
    <row r="117303" spans="16:16" x14ac:dyDescent="0.3">
      <c r="P117303" s="83"/>
    </row>
    <row r="117304" spans="16:16" x14ac:dyDescent="0.3">
      <c r="P117304" s="83"/>
    </row>
    <row r="117305" spans="16:16" x14ac:dyDescent="0.3">
      <c r="P117305" s="83"/>
    </row>
    <row r="117306" spans="16:16" x14ac:dyDescent="0.3">
      <c r="P117306" s="83"/>
    </row>
    <row r="117307" spans="16:16" x14ac:dyDescent="0.3">
      <c r="P117307" s="83"/>
    </row>
    <row r="117308" spans="16:16" x14ac:dyDescent="0.3">
      <c r="P117308" s="83"/>
    </row>
    <row r="117309" spans="16:16" x14ac:dyDescent="0.3">
      <c r="P117309" s="83"/>
    </row>
    <row r="117310" spans="16:16" x14ac:dyDescent="0.3">
      <c r="P117310" s="83"/>
    </row>
    <row r="117311" spans="16:16" x14ac:dyDescent="0.3">
      <c r="P117311" s="83"/>
    </row>
    <row r="117312" spans="16:16" x14ac:dyDescent="0.3">
      <c r="P117312" s="83"/>
    </row>
    <row r="117313" spans="16:16" x14ac:dyDescent="0.3">
      <c r="P117313" s="83"/>
    </row>
    <row r="117314" spans="16:16" x14ac:dyDescent="0.3">
      <c r="P117314" s="83"/>
    </row>
    <row r="117315" spans="16:16" x14ac:dyDescent="0.3">
      <c r="P117315" s="83"/>
    </row>
    <row r="117316" spans="16:16" x14ac:dyDescent="0.3">
      <c r="P117316" s="83"/>
    </row>
    <row r="117317" spans="16:16" x14ac:dyDescent="0.3">
      <c r="P117317" s="83"/>
    </row>
    <row r="117318" spans="16:16" x14ac:dyDescent="0.3">
      <c r="P117318" s="83"/>
    </row>
    <row r="117319" spans="16:16" x14ac:dyDescent="0.3">
      <c r="P117319" s="83"/>
    </row>
    <row r="117320" spans="16:16" x14ac:dyDescent="0.3">
      <c r="P117320" s="83"/>
    </row>
    <row r="117321" spans="16:16" x14ac:dyDescent="0.3">
      <c r="P117321" s="83"/>
    </row>
    <row r="117322" spans="16:16" x14ac:dyDescent="0.3">
      <c r="P117322" s="83"/>
    </row>
    <row r="117323" spans="16:16" x14ac:dyDescent="0.3">
      <c r="P117323" s="83"/>
    </row>
    <row r="117324" spans="16:16" x14ac:dyDescent="0.3">
      <c r="P117324" s="83"/>
    </row>
    <row r="117325" spans="16:16" x14ac:dyDescent="0.3">
      <c r="P117325" s="83"/>
    </row>
    <row r="117326" spans="16:16" x14ac:dyDescent="0.3">
      <c r="P117326" s="83"/>
    </row>
    <row r="117327" spans="16:16" x14ac:dyDescent="0.3">
      <c r="P117327" s="83"/>
    </row>
    <row r="117328" spans="16:16" x14ac:dyDescent="0.3">
      <c r="P117328" s="83"/>
    </row>
    <row r="117329" spans="16:16" x14ac:dyDescent="0.3">
      <c r="P117329" s="83"/>
    </row>
    <row r="117330" spans="16:16" x14ac:dyDescent="0.3">
      <c r="P117330" s="83"/>
    </row>
    <row r="117331" spans="16:16" x14ac:dyDescent="0.3">
      <c r="P117331" s="83"/>
    </row>
    <row r="117332" spans="16:16" x14ac:dyDescent="0.3">
      <c r="P117332" s="83"/>
    </row>
    <row r="117333" spans="16:16" x14ac:dyDescent="0.3">
      <c r="P117333" s="83"/>
    </row>
    <row r="117334" spans="16:16" x14ac:dyDescent="0.3">
      <c r="P117334" s="83"/>
    </row>
    <row r="117335" spans="16:16" x14ac:dyDescent="0.3">
      <c r="P117335" s="83"/>
    </row>
    <row r="117336" spans="16:16" x14ac:dyDescent="0.3">
      <c r="P117336" s="83"/>
    </row>
    <row r="117337" spans="16:16" x14ac:dyDescent="0.3">
      <c r="P117337" s="83"/>
    </row>
    <row r="117338" spans="16:16" x14ac:dyDescent="0.3">
      <c r="P117338" s="83"/>
    </row>
    <row r="117339" spans="16:16" x14ac:dyDescent="0.3">
      <c r="P117339" s="83"/>
    </row>
    <row r="117340" spans="16:16" x14ac:dyDescent="0.3">
      <c r="P117340" s="83"/>
    </row>
    <row r="117341" spans="16:16" x14ac:dyDescent="0.3">
      <c r="P117341" s="83"/>
    </row>
    <row r="117342" spans="16:16" x14ac:dyDescent="0.3">
      <c r="P117342" s="83"/>
    </row>
    <row r="117343" spans="16:16" x14ac:dyDescent="0.3">
      <c r="P117343" s="83"/>
    </row>
    <row r="117344" spans="16:16" x14ac:dyDescent="0.3">
      <c r="P117344" s="83"/>
    </row>
    <row r="117345" spans="16:16" x14ac:dyDescent="0.3">
      <c r="P117345" s="83"/>
    </row>
    <row r="117346" spans="16:16" x14ac:dyDescent="0.3">
      <c r="P117346" s="83"/>
    </row>
    <row r="117347" spans="16:16" x14ac:dyDescent="0.3">
      <c r="P117347" s="83"/>
    </row>
    <row r="117348" spans="16:16" x14ac:dyDescent="0.3">
      <c r="P117348" s="83"/>
    </row>
    <row r="117349" spans="16:16" x14ac:dyDescent="0.3">
      <c r="P117349" s="83"/>
    </row>
    <row r="117350" spans="16:16" x14ac:dyDescent="0.3">
      <c r="P117350" s="83"/>
    </row>
    <row r="117351" spans="16:16" x14ac:dyDescent="0.3">
      <c r="P117351" s="83"/>
    </row>
    <row r="117352" spans="16:16" x14ac:dyDescent="0.3">
      <c r="P117352" s="83"/>
    </row>
    <row r="117353" spans="16:16" x14ac:dyDescent="0.3">
      <c r="P117353" s="83"/>
    </row>
    <row r="117354" spans="16:16" x14ac:dyDescent="0.3">
      <c r="P117354" s="83"/>
    </row>
    <row r="117355" spans="16:16" x14ac:dyDescent="0.3">
      <c r="P117355" s="83"/>
    </row>
    <row r="117356" spans="16:16" x14ac:dyDescent="0.3">
      <c r="P117356" s="83"/>
    </row>
    <row r="117357" spans="16:16" x14ac:dyDescent="0.3">
      <c r="P117357" s="83"/>
    </row>
    <row r="117358" spans="16:16" x14ac:dyDescent="0.3">
      <c r="P117358" s="83"/>
    </row>
    <row r="117359" spans="16:16" x14ac:dyDescent="0.3">
      <c r="P117359" s="83"/>
    </row>
    <row r="117360" spans="16:16" x14ac:dyDescent="0.3">
      <c r="P117360" s="83"/>
    </row>
    <row r="117361" spans="16:16" x14ac:dyDescent="0.3">
      <c r="P117361" s="83"/>
    </row>
    <row r="117362" spans="16:16" x14ac:dyDescent="0.3">
      <c r="P117362" s="83"/>
    </row>
    <row r="117363" spans="16:16" x14ac:dyDescent="0.3">
      <c r="P117363" s="83"/>
    </row>
    <row r="117364" spans="16:16" x14ac:dyDescent="0.3">
      <c r="P117364" s="83"/>
    </row>
    <row r="117365" spans="16:16" x14ac:dyDescent="0.3">
      <c r="P117365" s="83"/>
    </row>
    <row r="117366" spans="16:16" x14ac:dyDescent="0.3">
      <c r="P117366" s="83"/>
    </row>
    <row r="117367" spans="16:16" x14ac:dyDescent="0.3">
      <c r="P117367" s="83"/>
    </row>
    <row r="117368" spans="16:16" x14ac:dyDescent="0.3">
      <c r="P117368" s="83"/>
    </row>
    <row r="117369" spans="16:16" x14ac:dyDescent="0.3">
      <c r="P117369" s="83"/>
    </row>
    <row r="117370" spans="16:16" x14ac:dyDescent="0.3">
      <c r="P117370" s="83"/>
    </row>
    <row r="117371" spans="16:16" x14ac:dyDescent="0.3">
      <c r="P117371" s="83"/>
    </row>
    <row r="117372" spans="16:16" x14ac:dyDescent="0.3">
      <c r="P117372" s="83"/>
    </row>
    <row r="117373" spans="16:16" x14ac:dyDescent="0.3">
      <c r="P117373" s="83"/>
    </row>
    <row r="117374" spans="16:16" x14ac:dyDescent="0.3">
      <c r="P117374" s="83"/>
    </row>
    <row r="117375" spans="16:16" x14ac:dyDescent="0.3">
      <c r="P117375" s="83"/>
    </row>
    <row r="117376" spans="16:16" x14ac:dyDescent="0.3">
      <c r="P117376" s="83"/>
    </row>
    <row r="117377" spans="16:16" x14ac:dyDescent="0.3">
      <c r="P117377" s="83"/>
    </row>
    <row r="117378" spans="16:16" x14ac:dyDescent="0.3">
      <c r="P117378" s="83"/>
    </row>
    <row r="117379" spans="16:16" x14ac:dyDescent="0.3">
      <c r="P117379" s="83"/>
    </row>
    <row r="117380" spans="16:16" x14ac:dyDescent="0.3">
      <c r="P117380" s="83"/>
    </row>
    <row r="117381" spans="16:16" x14ac:dyDescent="0.3">
      <c r="P117381" s="83"/>
    </row>
    <row r="117382" spans="16:16" x14ac:dyDescent="0.3">
      <c r="P117382" s="83"/>
    </row>
    <row r="117383" spans="16:16" x14ac:dyDescent="0.3">
      <c r="P117383" s="83"/>
    </row>
    <row r="117384" spans="16:16" x14ac:dyDescent="0.3">
      <c r="P117384" s="83"/>
    </row>
    <row r="117385" spans="16:16" x14ac:dyDescent="0.3">
      <c r="P117385" s="83"/>
    </row>
    <row r="117386" spans="16:16" x14ac:dyDescent="0.3">
      <c r="P117386" s="83"/>
    </row>
    <row r="117387" spans="16:16" x14ac:dyDescent="0.3">
      <c r="P117387" s="83"/>
    </row>
    <row r="117388" spans="16:16" x14ac:dyDescent="0.3">
      <c r="P117388" s="83"/>
    </row>
    <row r="117389" spans="16:16" x14ac:dyDescent="0.3">
      <c r="P117389" s="83"/>
    </row>
    <row r="117390" spans="16:16" x14ac:dyDescent="0.3">
      <c r="P117390" s="83"/>
    </row>
    <row r="117391" spans="16:16" x14ac:dyDescent="0.3">
      <c r="P117391" s="83"/>
    </row>
    <row r="117392" spans="16:16" x14ac:dyDescent="0.3">
      <c r="P117392" s="83"/>
    </row>
    <row r="117393" spans="16:16" x14ac:dyDescent="0.3">
      <c r="P117393" s="83"/>
    </row>
    <row r="117394" spans="16:16" x14ac:dyDescent="0.3">
      <c r="P117394" s="83"/>
    </row>
    <row r="117395" spans="16:16" x14ac:dyDescent="0.3">
      <c r="P117395" s="83"/>
    </row>
    <row r="117396" spans="16:16" x14ac:dyDescent="0.3">
      <c r="P117396" s="83"/>
    </row>
    <row r="117397" spans="16:16" x14ac:dyDescent="0.3">
      <c r="P117397" s="83"/>
    </row>
    <row r="117398" spans="16:16" x14ac:dyDescent="0.3">
      <c r="P117398" s="83"/>
    </row>
    <row r="117399" spans="16:16" x14ac:dyDescent="0.3">
      <c r="P117399" s="83"/>
    </row>
    <row r="117400" spans="16:16" x14ac:dyDescent="0.3">
      <c r="P117400" s="83"/>
    </row>
    <row r="117401" spans="16:16" x14ac:dyDescent="0.3">
      <c r="P117401" s="83"/>
    </row>
    <row r="117402" spans="16:16" x14ac:dyDescent="0.3">
      <c r="P117402" s="83"/>
    </row>
    <row r="117403" spans="16:16" x14ac:dyDescent="0.3">
      <c r="P117403" s="83"/>
    </row>
    <row r="117404" spans="16:16" x14ac:dyDescent="0.3">
      <c r="P117404" s="83"/>
    </row>
    <row r="117405" spans="16:16" x14ac:dyDescent="0.3">
      <c r="P117405" s="83"/>
    </row>
    <row r="117406" spans="16:16" x14ac:dyDescent="0.3">
      <c r="P117406" s="83"/>
    </row>
    <row r="117407" spans="16:16" x14ac:dyDescent="0.3">
      <c r="P117407" s="83"/>
    </row>
    <row r="117408" spans="16:16" x14ac:dyDescent="0.3">
      <c r="P117408" s="83"/>
    </row>
    <row r="117409" spans="16:16" x14ac:dyDescent="0.3">
      <c r="P117409" s="83"/>
    </row>
    <row r="117410" spans="16:16" x14ac:dyDescent="0.3">
      <c r="P117410" s="83"/>
    </row>
    <row r="117411" spans="16:16" x14ac:dyDescent="0.3">
      <c r="P117411" s="83"/>
    </row>
    <row r="117412" spans="16:16" x14ac:dyDescent="0.3">
      <c r="P117412" s="83"/>
    </row>
    <row r="117413" spans="16:16" x14ac:dyDescent="0.3">
      <c r="P117413" s="83"/>
    </row>
    <row r="117414" spans="16:16" x14ac:dyDescent="0.3">
      <c r="P117414" s="83"/>
    </row>
    <row r="117415" spans="16:16" x14ac:dyDescent="0.3">
      <c r="P117415" s="83"/>
    </row>
    <row r="117416" spans="16:16" x14ac:dyDescent="0.3">
      <c r="P117416" s="83"/>
    </row>
    <row r="117417" spans="16:16" x14ac:dyDescent="0.3">
      <c r="P117417" s="83"/>
    </row>
    <row r="117418" spans="16:16" x14ac:dyDescent="0.3">
      <c r="P117418" s="83"/>
    </row>
    <row r="117419" spans="16:16" x14ac:dyDescent="0.3">
      <c r="P117419" s="83"/>
    </row>
    <row r="117420" spans="16:16" x14ac:dyDescent="0.3">
      <c r="P117420" s="83"/>
    </row>
    <row r="117421" spans="16:16" x14ac:dyDescent="0.3">
      <c r="P117421" s="83"/>
    </row>
    <row r="117422" spans="16:16" x14ac:dyDescent="0.3">
      <c r="P117422" s="83"/>
    </row>
    <row r="117423" spans="16:16" x14ac:dyDescent="0.3">
      <c r="P117423" s="83"/>
    </row>
    <row r="117424" spans="16:16" x14ac:dyDescent="0.3">
      <c r="P117424" s="83"/>
    </row>
    <row r="117425" spans="16:16" x14ac:dyDescent="0.3">
      <c r="P117425" s="83"/>
    </row>
    <row r="117426" spans="16:16" x14ac:dyDescent="0.3">
      <c r="P117426" s="83"/>
    </row>
    <row r="117427" spans="16:16" x14ac:dyDescent="0.3">
      <c r="P117427" s="83"/>
    </row>
    <row r="117428" spans="16:16" x14ac:dyDescent="0.3">
      <c r="P117428" s="83"/>
    </row>
    <row r="117429" spans="16:16" x14ac:dyDescent="0.3">
      <c r="P117429" s="83"/>
    </row>
    <row r="117430" spans="16:16" x14ac:dyDescent="0.3">
      <c r="P117430" s="83"/>
    </row>
    <row r="117431" spans="16:16" x14ac:dyDescent="0.3">
      <c r="P117431" s="83"/>
    </row>
    <row r="117432" spans="16:16" x14ac:dyDescent="0.3">
      <c r="P117432" s="83"/>
    </row>
    <row r="117433" spans="16:16" x14ac:dyDescent="0.3">
      <c r="P117433" s="83"/>
    </row>
    <row r="117434" spans="16:16" x14ac:dyDescent="0.3">
      <c r="P117434" s="83"/>
    </row>
    <row r="117435" spans="16:16" x14ac:dyDescent="0.3">
      <c r="P117435" s="83"/>
    </row>
    <row r="117436" spans="16:16" x14ac:dyDescent="0.3">
      <c r="P117436" s="83"/>
    </row>
    <row r="117437" spans="16:16" x14ac:dyDescent="0.3">
      <c r="P117437" s="83"/>
    </row>
    <row r="117438" spans="16:16" x14ac:dyDescent="0.3">
      <c r="P117438" s="83"/>
    </row>
    <row r="117439" spans="16:16" x14ac:dyDescent="0.3">
      <c r="P117439" s="83"/>
    </row>
    <row r="117440" spans="16:16" x14ac:dyDescent="0.3">
      <c r="P117440" s="83"/>
    </row>
    <row r="117441" spans="16:16" x14ac:dyDescent="0.3">
      <c r="P117441" s="83"/>
    </row>
    <row r="117442" spans="16:16" x14ac:dyDescent="0.3">
      <c r="P117442" s="83"/>
    </row>
    <row r="117443" spans="16:16" x14ac:dyDescent="0.3">
      <c r="P117443" s="83"/>
    </row>
    <row r="117444" spans="16:16" x14ac:dyDescent="0.3">
      <c r="P117444" s="83"/>
    </row>
    <row r="117445" spans="16:16" x14ac:dyDescent="0.3">
      <c r="P117445" s="83"/>
    </row>
    <row r="117446" spans="16:16" x14ac:dyDescent="0.3">
      <c r="P117446" s="83"/>
    </row>
    <row r="117447" spans="16:16" x14ac:dyDescent="0.3">
      <c r="P117447" s="83"/>
    </row>
    <row r="117448" spans="16:16" x14ac:dyDescent="0.3">
      <c r="P117448" s="83"/>
    </row>
    <row r="117449" spans="16:16" x14ac:dyDescent="0.3">
      <c r="P117449" s="83"/>
    </row>
    <row r="117450" spans="16:16" x14ac:dyDescent="0.3">
      <c r="P117450" s="83"/>
    </row>
    <row r="117451" spans="16:16" x14ac:dyDescent="0.3">
      <c r="P117451" s="83"/>
    </row>
    <row r="117452" spans="16:16" x14ac:dyDescent="0.3">
      <c r="P117452" s="83"/>
    </row>
    <row r="117453" spans="16:16" x14ac:dyDescent="0.3">
      <c r="P117453" s="83"/>
    </row>
    <row r="117454" spans="16:16" x14ac:dyDescent="0.3">
      <c r="P117454" s="83"/>
    </row>
    <row r="117455" spans="16:16" x14ac:dyDescent="0.3">
      <c r="P117455" s="83"/>
    </row>
    <row r="117456" spans="16:16" x14ac:dyDescent="0.3">
      <c r="P117456" s="83"/>
    </row>
    <row r="117457" spans="16:16" x14ac:dyDescent="0.3">
      <c r="P117457" s="83"/>
    </row>
    <row r="117458" spans="16:16" x14ac:dyDescent="0.3">
      <c r="P117458" s="83"/>
    </row>
    <row r="117459" spans="16:16" x14ac:dyDescent="0.3">
      <c r="P117459" s="83"/>
    </row>
    <row r="117460" spans="16:16" x14ac:dyDescent="0.3">
      <c r="P117460" s="83"/>
    </row>
    <row r="117461" spans="16:16" x14ac:dyDescent="0.3">
      <c r="P117461" s="83"/>
    </row>
    <row r="117462" spans="16:16" x14ac:dyDescent="0.3">
      <c r="P117462" s="83"/>
    </row>
    <row r="117463" spans="16:16" x14ac:dyDescent="0.3">
      <c r="P117463" s="83"/>
    </row>
    <row r="117464" spans="16:16" x14ac:dyDescent="0.3">
      <c r="P117464" s="83"/>
    </row>
    <row r="117465" spans="16:16" x14ac:dyDescent="0.3">
      <c r="P117465" s="83"/>
    </row>
    <row r="117466" spans="16:16" x14ac:dyDescent="0.3">
      <c r="P117466" s="83"/>
    </row>
    <row r="117467" spans="16:16" x14ac:dyDescent="0.3">
      <c r="P117467" s="83"/>
    </row>
    <row r="117468" spans="16:16" x14ac:dyDescent="0.3">
      <c r="P117468" s="83"/>
    </row>
    <row r="117469" spans="16:16" x14ac:dyDescent="0.3">
      <c r="P117469" s="83"/>
    </row>
    <row r="117470" spans="16:16" x14ac:dyDescent="0.3">
      <c r="P117470" s="83"/>
    </row>
    <row r="117471" spans="16:16" x14ac:dyDescent="0.3">
      <c r="P117471" s="83"/>
    </row>
    <row r="117472" spans="16:16" x14ac:dyDescent="0.3">
      <c r="P117472" s="83"/>
    </row>
    <row r="117473" spans="16:16" x14ac:dyDescent="0.3">
      <c r="P117473" s="83"/>
    </row>
    <row r="117474" spans="16:16" x14ac:dyDescent="0.3">
      <c r="P117474" s="83"/>
    </row>
    <row r="117475" spans="16:16" x14ac:dyDescent="0.3">
      <c r="P117475" s="83"/>
    </row>
    <row r="117476" spans="16:16" x14ac:dyDescent="0.3">
      <c r="P117476" s="83"/>
    </row>
    <row r="117477" spans="16:16" x14ac:dyDescent="0.3">
      <c r="P117477" s="83"/>
    </row>
    <row r="117478" spans="16:16" x14ac:dyDescent="0.3">
      <c r="P117478" s="83"/>
    </row>
    <row r="117479" spans="16:16" x14ac:dyDescent="0.3">
      <c r="P117479" s="83"/>
    </row>
    <row r="117480" spans="16:16" x14ac:dyDescent="0.3">
      <c r="P117480" s="83"/>
    </row>
    <row r="117481" spans="16:16" x14ac:dyDescent="0.3">
      <c r="P117481" s="83"/>
    </row>
    <row r="117482" spans="16:16" x14ac:dyDescent="0.3">
      <c r="P117482" s="83"/>
    </row>
    <row r="117483" spans="16:16" x14ac:dyDescent="0.3">
      <c r="P117483" s="83"/>
    </row>
    <row r="117484" spans="16:16" x14ac:dyDescent="0.3">
      <c r="P117484" s="83"/>
    </row>
    <row r="117485" spans="16:16" x14ac:dyDescent="0.3">
      <c r="P117485" s="83"/>
    </row>
    <row r="117486" spans="16:16" x14ac:dyDescent="0.3">
      <c r="P117486" s="83"/>
    </row>
    <row r="117487" spans="16:16" x14ac:dyDescent="0.3">
      <c r="P117487" s="83"/>
    </row>
    <row r="117488" spans="16:16" x14ac:dyDescent="0.3">
      <c r="P117488" s="83"/>
    </row>
    <row r="117489" spans="16:16" x14ac:dyDescent="0.3">
      <c r="P117489" s="83"/>
    </row>
    <row r="117490" spans="16:16" x14ac:dyDescent="0.3">
      <c r="P117490" s="83"/>
    </row>
    <row r="117491" spans="16:16" x14ac:dyDescent="0.3">
      <c r="P117491" s="83"/>
    </row>
    <row r="117492" spans="16:16" x14ac:dyDescent="0.3">
      <c r="P117492" s="83"/>
    </row>
    <row r="117493" spans="16:16" x14ac:dyDescent="0.3">
      <c r="P117493" s="83"/>
    </row>
    <row r="117494" spans="16:16" x14ac:dyDescent="0.3">
      <c r="P117494" s="83"/>
    </row>
    <row r="117495" spans="16:16" x14ac:dyDescent="0.3">
      <c r="P117495" s="83"/>
    </row>
    <row r="117496" spans="16:16" x14ac:dyDescent="0.3">
      <c r="P117496" s="83"/>
    </row>
    <row r="117497" spans="16:16" x14ac:dyDescent="0.3">
      <c r="P117497" s="83"/>
    </row>
    <row r="117498" spans="16:16" x14ac:dyDescent="0.3">
      <c r="P117498" s="83"/>
    </row>
    <row r="117499" spans="16:16" x14ac:dyDescent="0.3">
      <c r="P117499" s="83"/>
    </row>
    <row r="117500" spans="16:16" x14ac:dyDescent="0.3">
      <c r="P117500" s="83"/>
    </row>
    <row r="117501" spans="16:16" x14ac:dyDescent="0.3">
      <c r="P117501" s="83"/>
    </row>
    <row r="117502" spans="16:16" x14ac:dyDescent="0.3">
      <c r="P117502" s="83"/>
    </row>
    <row r="117503" spans="16:16" x14ac:dyDescent="0.3">
      <c r="P117503" s="83"/>
    </row>
    <row r="117504" spans="16:16" x14ac:dyDescent="0.3">
      <c r="P117504" s="83"/>
    </row>
    <row r="117505" spans="16:16" x14ac:dyDescent="0.3">
      <c r="P117505" s="83"/>
    </row>
    <row r="117506" spans="16:16" x14ac:dyDescent="0.3">
      <c r="P117506" s="83"/>
    </row>
    <row r="117507" spans="16:16" x14ac:dyDescent="0.3">
      <c r="P117507" s="83"/>
    </row>
    <row r="117508" spans="16:16" x14ac:dyDescent="0.3">
      <c r="P117508" s="83"/>
    </row>
    <row r="117509" spans="16:16" x14ac:dyDescent="0.3">
      <c r="P117509" s="83"/>
    </row>
    <row r="117510" spans="16:16" x14ac:dyDescent="0.3">
      <c r="P117510" s="83"/>
    </row>
    <row r="117511" spans="16:16" x14ac:dyDescent="0.3">
      <c r="P117511" s="83"/>
    </row>
    <row r="117512" spans="16:16" x14ac:dyDescent="0.3">
      <c r="P117512" s="83"/>
    </row>
    <row r="117513" spans="16:16" x14ac:dyDescent="0.3">
      <c r="P117513" s="83"/>
    </row>
    <row r="117514" spans="16:16" x14ac:dyDescent="0.3">
      <c r="P117514" s="83"/>
    </row>
    <row r="117515" spans="16:16" x14ac:dyDescent="0.3">
      <c r="P117515" s="83"/>
    </row>
    <row r="117516" spans="16:16" x14ac:dyDescent="0.3">
      <c r="P117516" s="83"/>
    </row>
    <row r="117517" spans="16:16" x14ac:dyDescent="0.3">
      <c r="P117517" s="83"/>
    </row>
    <row r="117518" spans="16:16" x14ac:dyDescent="0.3">
      <c r="P117518" s="83"/>
    </row>
    <row r="117519" spans="16:16" x14ac:dyDescent="0.3">
      <c r="P117519" s="83"/>
    </row>
    <row r="117520" spans="16:16" x14ac:dyDescent="0.3">
      <c r="P117520" s="83"/>
    </row>
    <row r="117521" spans="16:16" x14ac:dyDescent="0.3">
      <c r="P117521" s="83"/>
    </row>
    <row r="117522" spans="16:16" x14ac:dyDescent="0.3">
      <c r="P117522" s="83"/>
    </row>
    <row r="117523" spans="16:16" x14ac:dyDescent="0.3">
      <c r="P117523" s="83"/>
    </row>
    <row r="117524" spans="16:16" x14ac:dyDescent="0.3">
      <c r="P117524" s="83"/>
    </row>
    <row r="117525" spans="16:16" x14ac:dyDescent="0.3">
      <c r="P117525" s="83"/>
    </row>
    <row r="117526" spans="16:16" x14ac:dyDescent="0.3">
      <c r="P117526" s="83"/>
    </row>
    <row r="117527" spans="16:16" x14ac:dyDescent="0.3">
      <c r="P117527" s="83"/>
    </row>
    <row r="117528" spans="16:16" x14ac:dyDescent="0.3">
      <c r="P117528" s="83"/>
    </row>
    <row r="117529" spans="16:16" x14ac:dyDescent="0.3">
      <c r="P117529" s="83"/>
    </row>
    <row r="117530" spans="16:16" x14ac:dyDescent="0.3">
      <c r="P117530" s="83"/>
    </row>
    <row r="117531" spans="16:16" x14ac:dyDescent="0.3">
      <c r="P117531" s="83"/>
    </row>
    <row r="117532" spans="16:16" x14ac:dyDescent="0.3">
      <c r="P117532" s="83"/>
    </row>
    <row r="117533" spans="16:16" x14ac:dyDescent="0.3">
      <c r="P117533" s="83"/>
    </row>
    <row r="117534" spans="16:16" x14ac:dyDescent="0.3">
      <c r="P117534" s="83"/>
    </row>
    <row r="117535" spans="16:16" x14ac:dyDescent="0.3">
      <c r="P117535" s="83"/>
    </row>
    <row r="117536" spans="16:16" x14ac:dyDescent="0.3">
      <c r="P117536" s="83"/>
    </row>
    <row r="117537" spans="16:16" x14ac:dyDescent="0.3">
      <c r="P117537" s="83"/>
    </row>
    <row r="117538" spans="16:16" x14ac:dyDescent="0.3">
      <c r="P117538" s="83"/>
    </row>
    <row r="117539" spans="16:16" x14ac:dyDescent="0.3">
      <c r="P117539" s="83"/>
    </row>
    <row r="117540" spans="16:16" x14ac:dyDescent="0.3">
      <c r="P117540" s="83"/>
    </row>
    <row r="117541" spans="16:16" x14ac:dyDescent="0.3">
      <c r="P117541" s="83"/>
    </row>
    <row r="117542" spans="16:16" x14ac:dyDescent="0.3">
      <c r="P117542" s="83"/>
    </row>
    <row r="117543" spans="16:16" x14ac:dyDescent="0.3">
      <c r="P117543" s="83"/>
    </row>
    <row r="117544" spans="16:16" x14ac:dyDescent="0.3">
      <c r="P117544" s="83"/>
    </row>
    <row r="117545" spans="16:16" x14ac:dyDescent="0.3">
      <c r="P117545" s="83"/>
    </row>
    <row r="117546" spans="16:16" x14ac:dyDescent="0.3">
      <c r="P117546" s="83"/>
    </row>
    <row r="117547" spans="16:16" x14ac:dyDescent="0.3">
      <c r="P117547" s="83"/>
    </row>
    <row r="117548" spans="16:16" x14ac:dyDescent="0.3">
      <c r="P117548" s="83"/>
    </row>
    <row r="117549" spans="16:16" x14ac:dyDescent="0.3">
      <c r="P117549" s="83"/>
    </row>
    <row r="117550" spans="16:16" x14ac:dyDescent="0.3">
      <c r="P117550" s="83"/>
    </row>
    <row r="117551" spans="16:16" x14ac:dyDescent="0.3">
      <c r="P117551" s="83"/>
    </row>
    <row r="117552" spans="16:16" x14ac:dyDescent="0.3">
      <c r="P117552" s="83"/>
    </row>
    <row r="117553" spans="16:16" x14ac:dyDescent="0.3">
      <c r="P117553" s="83"/>
    </row>
    <row r="117554" spans="16:16" x14ac:dyDescent="0.3">
      <c r="P117554" s="83"/>
    </row>
    <row r="117555" spans="16:16" x14ac:dyDescent="0.3">
      <c r="P117555" s="83"/>
    </row>
    <row r="117556" spans="16:16" x14ac:dyDescent="0.3">
      <c r="P117556" s="83"/>
    </row>
    <row r="117557" spans="16:16" x14ac:dyDescent="0.3">
      <c r="P117557" s="83"/>
    </row>
    <row r="117558" spans="16:16" x14ac:dyDescent="0.3">
      <c r="P117558" s="83"/>
    </row>
    <row r="117559" spans="16:16" x14ac:dyDescent="0.3">
      <c r="P117559" s="83"/>
    </row>
    <row r="117560" spans="16:16" x14ac:dyDescent="0.3">
      <c r="P117560" s="83"/>
    </row>
    <row r="117561" spans="16:16" x14ac:dyDescent="0.3">
      <c r="P117561" s="83"/>
    </row>
    <row r="117562" spans="16:16" x14ac:dyDescent="0.3">
      <c r="P117562" s="83"/>
    </row>
    <row r="117563" spans="16:16" x14ac:dyDescent="0.3">
      <c r="P117563" s="83"/>
    </row>
    <row r="117564" spans="16:16" x14ac:dyDescent="0.3">
      <c r="P117564" s="83"/>
    </row>
    <row r="117565" spans="16:16" x14ac:dyDescent="0.3">
      <c r="P117565" s="83"/>
    </row>
    <row r="117566" spans="16:16" x14ac:dyDescent="0.3">
      <c r="P117566" s="83"/>
    </row>
    <row r="117567" spans="16:16" x14ac:dyDescent="0.3">
      <c r="P117567" s="83"/>
    </row>
    <row r="117568" spans="16:16" x14ac:dyDescent="0.3">
      <c r="P117568" s="83"/>
    </row>
    <row r="117569" spans="16:16" x14ac:dyDescent="0.3">
      <c r="P117569" s="83"/>
    </row>
    <row r="117570" spans="16:16" x14ac:dyDescent="0.3">
      <c r="P117570" s="83"/>
    </row>
    <row r="117571" spans="16:16" x14ac:dyDescent="0.3">
      <c r="P117571" s="83"/>
    </row>
    <row r="117572" spans="16:16" x14ac:dyDescent="0.3">
      <c r="P117572" s="83"/>
    </row>
    <row r="117573" spans="16:16" x14ac:dyDescent="0.3">
      <c r="P117573" s="83"/>
    </row>
    <row r="117574" spans="16:16" x14ac:dyDescent="0.3">
      <c r="P117574" s="83"/>
    </row>
    <row r="117575" spans="16:16" x14ac:dyDescent="0.3">
      <c r="P117575" s="83"/>
    </row>
    <row r="117576" spans="16:16" x14ac:dyDescent="0.3">
      <c r="P117576" s="83"/>
    </row>
    <row r="117577" spans="16:16" x14ac:dyDescent="0.3">
      <c r="P117577" s="83"/>
    </row>
    <row r="117578" spans="16:16" x14ac:dyDescent="0.3">
      <c r="P117578" s="83"/>
    </row>
    <row r="117579" spans="16:16" x14ac:dyDescent="0.3">
      <c r="P117579" s="83"/>
    </row>
    <row r="117580" spans="16:16" x14ac:dyDescent="0.3">
      <c r="P117580" s="83"/>
    </row>
    <row r="117581" spans="16:16" x14ac:dyDescent="0.3">
      <c r="P117581" s="83"/>
    </row>
    <row r="117582" spans="16:16" x14ac:dyDescent="0.3">
      <c r="P117582" s="83"/>
    </row>
    <row r="117583" spans="16:16" x14ac:dyDescent="0.3">
      <c r="P117583" s="83"/>
    </row>
    <row r="117584" spans="16:16" x14ac:dyDescent="0.3">
      <c r="P117584" s="83"/>
    </row>
    <row r="117585" spans="16:16" x14ac:dyDescent="0.3">
      <c r="P117585" s="83"/>
    </row>
    <row r="117586" spans="16:16" x14ac:dyDescent="0.3">
      <c r="P117586" s="83"/>
    </row>
    <row r="117587" spans="16:16" x14ac:dyDescent="0.3">
      <c r="P117587" s="83"/>
    </row>
    <row r="117588" spans="16:16" x14ac:dyDescent="0.3">
      <c r="P117588" s="83"/>
    </row>
    <row r="117589" spans="16:16" x14ac:dyDescent="0.3">
      <c r="P117589" s="83"/>
    </row>
    <row r="117590" spans="16:16" x14ac:dyDescent="0.3">
      <c r="P117590" s="83"/>
    </row>
    <row r="117591" spans="16:16" x14ac:dyDescent="0.3">
      <c r="P117591" s="83"/>
    </row>
    <row r="117592" spans="16:16" x14ac:dyDescent="0.3">
      <c r="P117592" s="83"/>
    </row>
    <row r="117593" spans="16:16" x14ac:dyDescent="0.3">
      <c r="P117593" s="83"/>
    </row>
    <row r="117594" spans="16:16" x14ac:dyDescent="0.3">
      <c r="P117594" s="83"/>
    </row>
    <row r="117595" spans="16:16" x14ac:dyDescent="0.3">
      <c r="P117595" s="83"/>
    </row>
    <row r="117596" spans="16:16" x14ac:dyDescent="0.3">
      <c r="P117596" s="83"/>
    </row>
    <row r="117597" spans="16:16" x14ac:dyDescent="0.3">
      <c r="P117597" s="83"/>
    </row>
    <row r="117598" spans="16:16" x14ac:dyDescent="0.3">
      <c r="P117598" s="83"/>
    </row>
    <row r="117599" spans="16:16" x14ac:dyDescent="0.3">
      <c r="P117599" s="83"/>
    </row>
    <row r="117600" spans="16:16" x14ac:dyDescent="0.3">
      <c r="P117600" s="83"/>
    </row>
    <row r="117601" spans="16:16" x14ac:dyDescent="0.3">
      <c r="P117601" s="83"/>
    </row>
    <row r="117602" spans="16:16" x14ac:dyDescent="0.3">
      <c r="P117602" s="83"/>
    </row>
    <row r="117603" spans="16:16" x14ac:dyDescent="0.3">
      <c r="P117603" s="83"/>
    </row>
    <row r="117604" spans="16:16" x14ac:dyDescent="0.3">
      <c r="P117604" s="83"/>
    </row>
    <row r="117605" spans="16:16" x14ac:dyDescent="0.3">
      <c r="P117605" s="83"/>
    </row>
    <row r="117606" spans="16:16" x14ac:dyDescent="0.3">
      <c r="P117606" s="83"/>
    </row>
    <row r="117607" spans="16:16" x14ac:dyDescent="0.3">
      <c r="P117607" s="83"/>
    </row>
    <row r="117608" spans="16:16" x14ac:dyDescent="0.3">
      <c r="P117608" s="83"/>
    </row>
    <row r="117609" spans="16:16" x14ac:dyDescent="0.3">
      <c r="P117609" s="83"/>
    </row>
    <row r="117610" spans="16:16" x14ac:dyDescent="0.3">
      <c r="P117610" s="83"/>
    </row>
    <row r="117611" spans="16:16" x14ac:dyDescent="0.3">
      <c r="P117611" s="83"/>
    </row>
    <row r="117612" spans="16:16" x14ac:dyDescent="0.3">
      <c r="P117612" s="83"/>
    </row>
    <row r="117613" spans="16:16" x14ac:dyDescent="0.3">
      <c r="P117613" s="83"/>
    </row>
    <row r="117614" spans="16:16" x14ac:dyDescent="0.3">
      <c r="P117614" s="83"/>
    </row>
    <row r="117615" spans="16:16" x14ac:dyDescent="0.3">
      <c r="P117615" s="83"/>
    </row>
    <row r="117616" spans="16:16" x14ac:dyDescent="0.3">
      <c r="P117616" s="83"/>
    </row>
    <row r="117617" spans="16:16" x14ac:dyDescent="0.3">
      <c r="P117617" s="83"/>
    </row>
    <row r="117618" spans="16:16" x14ac:dyDescent="0.3">
      <c r="P117618" s="83"/>
    </row>
    <row r="117619" spans="16:16" x14ac:dyDescent="0.3">
      <c r="P117619" s="83"/>
    </row>
    <row r="117620" spans="16:16" x14ac:dyDescent="0.3">
      <c r="P117620" s="83"/>
    </row>
    <row r="117621" spans="16:16" x14ac:dyDescent="0.3">
      <c r="P117621" s="83"/>
    </row>
    <row r="117622" spans="16:16" x14ac:dyDescent="0.3">
      <c r="P117622" s="83"/>
    </row>
    <row r="117623" spans="16:16" x14ac:dyDescent="0.3">
      <c r="P117623" s="83"/>
    </row>
    <row r="117624" spans="16:16" x14ac:dyDescent="0.3">
      <c r="P117624" s="83"/>
    </row>
    <row r="117625" spans="16:16" x14ac:dyDescent="0.3">
      <c r="P117625" s="83"/>
    </row>
    <row r="117626" spans="16:16" x14ac:dyDescent="0.3">
      <c r="P117626" s="83"/>
    </row>
    <row r="117627" spans="16:16" x14ac:dyDescent="0.3">
      <c r="P117627" s="83"/>
    </row>
    <row r="117628" spans="16:16" x14ac:dyDescent="0.3">
      <c r="P117628" s="83"/>
    </row>
    <row r="117629" spans="16:16" x14ac:dyDescent="0.3">
      <c r="P117629" s="83"/>
    </row>
    <row r="117630" spans="16:16" x14ac:dyDescent="0.3">
      <c r="P117630" s="83"/>
    </row>
    <row r="117631" spans="16:16" x14ac:dyDescent="0.3">
      <c r="P117631" s="83"/>
    </row>
    <row r="117632" spans="16:16" x14ac:dyDescent="0.3">
      <c r="P117632" s="83"/>
    </row>
    <row r="117633" spans="16:16" x14ac:dyDescent="0.3">
      <c r="P117633" s="83"/>
    </row>
    <row r="117634" spans="16:16" x14ac:dyDescent="0.3">
      <c r="P117634" s="83"/>
    </row>
    <row r="117635" spans="16:16" x14ac:dyDescent="0.3">
      <c r="P117635" s="83"/>
    </row>
    <row r="117636" spans="16:16" x14ac:dyDescent="0.3">
      <c r="P117636" s="83"/>
    </row>
    <row r="117637" spans="16:16" x14ac:dyDescent="0.3">
      <c r="P117637" s="83"/>
    </row>
    <row r="117638" spans="16:16" x14ac:dyDescent="0.3">
      <c r="P117638" s="83"/>
    </row>
    <row r="117639" spans="16:16" x14ac:dyDescent="0.3">
      <c r="P117639" s="83"/>
    </row>
    <row r="117640" spans="16:16" x14ac:dyDescent="0.3">
      <c r="P117640" s="83"/>
    </row>
    <row r="117641" spans="16:16" x14ac:dyDescent="0.3">
      <c r="P117641" s="83"/>
    </row>
    <row r="117642" spans="16:16" x14ac:dyDescent="0.3">
      <c r="P117642" s="83"/>
    </row>
    <row r="117643" spans="16:16" x14ac:dyDescent="0.3">
      <c r="P117643" s="83"/>
    </row>
    <row r="117644" spans="16:16" x14ac:dyDescent="0.3">
      <c r="P117644" s="83"/>
    </row>
    <row r="117645" spans="16:16" x14ac:dyDescent="0.3">
      <c r="P117645" s="83"/>
    </row>
    <row r="117646" spans="16:16" x14ac:dyDescent="0.3">
      <c r="P117646" s="83"/>
    </row>
    <row r="117647" spans="16:16" x14ac:dyDescent="0.3">
      <c r="P117647" s="83"/>
    </row>
    <row r="117648" spans="16:16" x14ac:dyDescent="0.3">
      <c r="P117648" s="83"/>
    </row>
    <row r="117649" spans="16:16" x14ac:dyDescent="0.3">
      <c r="P117649" s="83"/>
    </row>
    <row r="117650" spans="16:16" x14ac:dyDescent="0.3">
      <c r="P117650" s="83"/>
    </row>
    <row r="117651" spans="16:16" x14ac:dyDescent="0.3">
      <c r="P117651" s="83"/>
    </row>
    <row r="117652" spans="16:16" x14ac:dyDescent="0.3">
      <c r="P117652" s="83"/>
    </row>
    <row r="117653" spans="16:16" x14ac:dyDescent="0.3">
      <c r="P117653" s="83"/>
    </row>
    <row r="117654" spans="16:16" x14ac:dyDescent="0.3">
      <c r="P117654" s="83"/>
    </row>
    <row r="117655" spans="16:16" x14ac:dyDescent="0.3">
      <c r="P117655" s="83"/>
    </row>
    <row r="117656" spans="16:16" x14ac:dyDescent="0.3">
      <c r="P117656" s="83"/>
    </row>
    <row r="117657" spans="16:16" x14ac:dyDescent="0.3">
      <c r="P117657" s="83"/>
    </row>
    <row r="117658" spans="16:16" x14ac:dyDescent="0.3">
      <c r="P117658" s="83"/>
    </row>
    <row r="117659" spans="16:16" x14ac:dyDescent="0.3">
      <c r="P117659" s="83"/>
    </row>
    <row r="117660" spans="16:16" x14ac:dyDescent="0.3">
      <c r="P117660" s="83"/>
    </row>
    <row r="117661" spans="16:16" x14ac:dyDescent="0.3">
      <c r="P117661" s="83"/>
    </row>
    <row r="117662" spans="16:16" x14ac:dyDescent="0.3">
      <c r="P117662" s="83"/>
    </row>
    <row r="117663" spans="16:16" x14ac:dyDescent="0.3">
      <c r="P117663" s="83"/>
    </row>
    <row r="117664" spans="16:16" x14ac:dyDescent="0.3">
      <c r="P117664" s="83"/>
    </row>
    <row r="117665" spans="16:16" x14ac:dyDescent="0.3">
      <c r="P117665" s="83"/>
    </row>
    <row r="117666" spans="16:16" x14ac:dyDescent="0.3">
      <c r="P117666" s="83"/>
    </row>
    <row r="117667" spans="16:16" x14ac:dyDescent="0.3">
      <c r="P117667" s="83"/>
    </row>
    <row r="117668" spans="16:16" x14ac:dyDescent="0.3">
      <c r="P117668" s="83"/>
    </row>
    <row r="117669" spans="16:16" x14ac:dyDescent="0.3">
      <c r="P117669" s="83"/>
    </row>
    <row r="117670" spans="16:16" x14ac:dyDescent="0.3">
      <c r="P117670" s="83"/>
    </row>
    <row r="117671" spans="16:16" x14ac:dyDescent="0.3">
      <c r="P117671" s="83"/>
    </row>
    <row r="117672" spans="16:16" x14ac:dyDescent="0.3">
      <c r="P117672" s="83"/>
    </row>
    <row r="117673" spans="16:16" x14ac:dyDescent="0.3">
      <c r="P117673" s="83"/>
    </row>
    <row r="117674" spans="16:16" x14ac:dyDescent="0.3">
      <c r="P117674" s="83"/>
    </row>
    <row r="117675" spans="16:16" x14ac:dyDescent="0.3">
      <c r="P117675" s="83"/>
    </row>
    <row r="117676" spans="16:16" x14ac:dyDescent="0.3">
      <c r="P117676" s="83"/>
    </row>
    <row r="117677" spans="16:16" x14ac:dyDescent="0.3">
      <c r="P117677" s="83"/>
    </row>
    <row r="117678" spans="16:16" x14ac:dyDescent="0.3">
      <c r="P117678" s="83"/>
    </row>
    <row r="117679" spans="16:16" x14ac:dyDescent="0.3">
      <c r="P117679" s="83"/>
    </row>
    <row r="117680" spans="16:16" x14ac:dyDescent="0.3">
      <c r="P117680" s="83"/>
    </row>
    <row r="117681" spans="16:16" x14ac:dyDescent="0.3">
      <c r="P117681" s="83"/>
    </row>
    <row r="117682" spans="16:16" x14ac:dyDescent="0.3">
      <c r="P117682" s="83"/>
    </row>
    <row r="117683" spans="16:16" x14ac:dyDescent="0.3">
      <c r="P117683" s="83"/>
    </row>
    <row r="117684" spans="16:16" x14ac:dyDescent="0.3">
      <c r="P117684" s="83"/>
    </row>
    <row r="117685" spans="16:16" x14ac:dyDescent="0.3">
      <c r="P117685" s="83"/>
    </row>
    <row r="117686" spans="16:16" x14ac:dyDescent="0.3">
      <c r="P117686" s="83"/>
    </row>
    <row r="117687" spans="16:16" x14ac:dyDescent="0.3">
      <c r="P117687" s="83"/>
    </row>
    <row r="117688" spans="16:16" x14ac:dyDescent="0.3">
      <c r="P117688" s="83"/>
    </row>
    <row r="117689" spans="16:16" x14ac:dyDescent="0.3">
      <c r="P117689" s="83"/>
    </row>
    <row r="117690" spans="16:16" x14ac:dyDescent="0.3">
      <c r="P117690" s="83"/>
    </row>
    <row r="117691" spans="16:16" x14ac:dyDescent="0.3">
      <c r="P117691" s="83"/>
    </row>
    <row r="117692" spans="16:16" x14ac:dyDescent="0.3">
      <c r="P117692" s="83"/>
    </row>
    <row r="117693" spans="16:16" x14ac:dyDescent="0.3">
      <c r="P117693" s="83"/>
    </row>
    <row r="117694" spans="16:16" x14ac:dyDescent="0.3">
      <c r="P117694" s="83"/>
    </row>
    <row r="117695" spans="16:16" x14ac:dyDescent="0.3">
      <c r="P117695" s="83"/>
    </row>
    <row r="117696" spans="16:16" x14ac:dyDescent="0.3">
      <c r="P117696" s="83"/>
    </row>
    <row r="117697" spans="16:16" x14ac:dyDescent="0.3">
      <c r="P117697" s="83"/>
    </row>
    <row r="117698" spans="16:16" x14ac:dyDescent="0.3">
      <c r="P117698" s="83"/>
    </row>
    <row r="117699" spans="16:16" x14ac:dyDescent="0.3">
      <c r="P117699" s="83"/>
    </row>
    <row r="117700" spans="16:16" x14ac:dyDescent="0.3">
      <c r="P117700" s="83"/>
    </row>
    <row r="117701" spans="16:16" x14ac:dyDescent="0.3">
      <c r="P117701" s="83"/>
    </row>
    <row r="117702" spans="16:16" x14ac:dyDescent="0.3">
      <c r="P117702" s="83"/>
    </row>
    <row r="117703" spans="16:16" x14ac:dyDescent="0.3">
      <c r="P117703" s="83"/>
    </row>
    <row r="117704" spans="16:16" x14ac:dyDescent="0.3">
      <c r="P117704" s="83"/>
    </row>
    <row r="117705" spans="16:16" x14ac:dyDescent="0.3">
      <c r="P117705" s="83"/>
    </row>
    <row r="117706" spans="16:16" x14ac:dyDescent="0.3">
      <c r="P117706" s="83"/>
    </row>
    <row r="117707" spans="16:16" x14ac:dyDescent="0.3">
      <c r="P117707" s="83"/>
    </row>
    <row r="117708" spans="16:16" x14ac:dyDescent="0.3">
      <c r="P117708" s="83"/>
    </row>
    <row r="117709" spans="16:16" x14ac:dyDescent="0.3">
      <c r="P117709" s="83"/>
    </row>
    <row r="117710" spans="16:16" x14ac:dyDescent="0.3">
      <c r="P117710" s="83"/>
    </row>
    <row r="117711" spans="16:16" x14ac:dyDescent="0.3">
      <c r="P117711" s="83"/>
    </row>
    <row r="117712" spans="16:16" x14ac:dyDescent="0.3">
      <c r="P117712" s="83"/>
    </row>
    <row r="117713" spans="16:16" x14ac:dyDescent="0.3">
      <c r="P117713" s="83"/>
    </row>
    <row r="117714" spans="16:16" x14ac:dyDescent="0.3">
      <c r="P117714" s="83"/>
    </row>
    <row r="117715" spans="16:16" x14ac:dyDescent="0.3">
      <c r="P117715" s="83"/>
    </row>
    <row r="117716" spans="16:16" x14ac:dyDescent="0.3">
      <c r="P117716" s="83"/>
    </row>
    <row r="117717" spans="16:16" x14ac:dyDescent="0.3">
      <c r="P117717" s="83"/>
    </row>
    <row r="117718" spans="16:16" x14ac:dyDescent="0.3">
      <c r="P117718" s="83"/>
    </row>
    <row r="117719" spans="16:16" x14ac:dyDescent="0.3">
      <c r="P117719" s="83"/>
    </row>
    <row r="117720" spans="16:16" x14ac:dyDescent="0.3">
      <c r="P117720" s="83"/>
    </row>
    <row r="117721" spans="16:16" x14ac:dyDescent="0.3">
      <c r="P117721" s="83"/>
    </row>
    <row r="117722" spans="16:16" x14ac:dyDescent="0.3">
      <c r="P117722" s="83"/>
    </row>
    <row r="117723" spans="16:16" x14ac:dyDescent="0.3">
      <c r="P117723" s="83"/>
    </row>
    <row r="117724" spans="16:16" x14ac:dyDescent="0.3">
      <c r="P117724" s="83"/>
    </row>
    <row r="117725" spans="16:16" x14ac:dyDescent="0.3">
      <c r="P117725" s="83"/>
    </row>
    <row r="117726" spans="16:16" x14ac:dyDescent="0.3">
      <c r="P117726" s="83"/>
    </row>
    <row r="117727" spans="16:16" x14ac:dyDescent="0.3">
      <c r="P117727" s="83"/>
    </row>
    <row r="117728" spans="16:16" x14ac:dyDescent="0.3">
      <c r="P117728" s="83"/>
    </row>
    <row r="117729" spans="16:16" x14ac:dyDescent="0.3">
      <c r="P117729" s="83"/>
    </row>
    <row r="117730" spans="16:16" x14ac:dyDescent="0.3">
      <c r="P117730" s="83"/>
    </row>
    <row r="117731" spans="16:16" x14ac:dyDescent="0.3">
      <c r="P117731" s="83"/>
    </row>
    <row r="117732" spans="16:16" x14ac:dyDescent="0.3">
      <c r="P117732" s="83"/>
    </row>
    <row r="117733" spans="16:16" x14ac:dyDescent="0.3">
      <c r="P117733" s="83"/>
    </row>
    <row r="117734" spans="16:16" x14ac:dyDescent="0.3">
      <c r="P117734" s="83"/>
    </row>
    <row r="117735" spans="16:16" x14ac:dyDescent="0.3">
      <c r="P117735" s="83"/>
    </row>
    <row r="117736" spans="16:16" x14ac:dyDescent="0.3">
      <c r="P117736" s="83"/>
    </row>
    <row r="117737" spans="16:16" x14ac:dyDescent="0.3">
      <c r="P117737" s="83"/>
    </row>
    <row r="117738" spans="16:16" x14ac:dyDescent="0.3">
      <c r="P117738" s="83"/>
    </row>
    <row r="117739" spans="16:16" x14ac:dyDescent="0.3">
      <c r="P117739" s="83"/>
    </row>
    <row r="117740" spans="16:16" x14ac:dyDescent="0.3">
      <c r="P117740" s="83"/>
    </row>
    <row r="117741" spans="16:16" x14ac:dyDescent="0.3">
      <c r="P117741" s="83"/>
    </row>
    <row r="117742" spans="16:16" x14ac:dyDescent="0.3">
      <c r="P117742" s="83"/>
    </row>
    <row r="117743" spans="16:16" x14ac:dyDescent="0.3">
      <c r="P117743" s="83"/>
    </row>
    <row r="117744" spans="16:16" x14ac:dyDescent="0.3">
      <c r="P117744" s="83"/>
    </row>
    <row r="117745" spans="16:16" x14ac:dyDescent="0.3">
      <c r="P117745" s="83"/>
    </row>
    <row r="117746" spans="16:16" x14ac:dyDescent="0.3">
      <c r="P117746" s="83"/>
    </row>
    <row r="117747" spans="16:16" x14ac:dyDescent="0.3">
      <c r="P117747" s="83"/>
    </row>
    <row r="117748" spans="16:16" x14ac:dyDescent="0.3">
      <c r="P117748" s="83"/>
    </row>
    <row r="117749" spans="16:16" x14ac:dyDescent="0.3">
      <c r="P117749" s="83"/>
    </row>
    <row r="117750" spans="16:16" x14ac:dyDescent="0.3">
      <c r="P117750" s="83"/>
    </row>
    <row r="117751" spans="16:16" x14ac:dyDescent="0.3">
      <c r="P117751" s="83"/>
    </row>
    <row r="117752" spans="16:16" x14ac:dyDescent="0.3">
      <c r="P117752" s="83"/>
    </row>
    <row r="117753" spans="16:16" x14ac:dyDescent="0.3">
      <c r="P117753" s="83"/>
    </row>
    <row r="117754" spans="16:16" x14ac:dyDescent="0.3">
      <c r="P117754" s="83"/>
    </row>
    <row r="117755" spans="16:16" x14ac:dyDescent="0.3">
      <c r="P117755" s="83"/>
    </row>
    <row r="117756" spans="16:16" x14ac:dyDescent="0.3">
      <c r="P117756" s="83"/>
    </row>
    <row r="117757" spans="16:16" x14ac:dyDescent="0.3">
      <c r="P117757" s="83"/>
    </row>
    <row r="117758" spans="16:16" x14ac:dyDescent="0.3">
      <c r="P117758" s="83"/>
    </row>
    <row r="117759" spans="16:16" x14ac:dyDescent="0.3">
      <c r="P117759" s="83"/>
    </row>
    <row r="117760" spans="16:16" x14ac:dyDescent="0.3">
      <c r="P117760" s="83"/>
    </row>
    <row r="117761" spans="16:16" x14ac:dyDescent="0.3">
      <c r="P117761" s="83"/>
    </row>
    <row r="117762" spans="16:16" x14ac:dyDescent="0.3">
      <c r="P117762" s="83"/>
    </row>
    <row r="117763" spans="16:16" x14ac:dyDescent="0.3">
      <c r="P117763" s="83"/>
    </row>
    <row r="117764" spans="16:16" x14ac:dyDescent="0.3">
      <c r="P117764" s="83"/>
    </row>
    <row r="117765" spans="16:16" x14ac:dyDescent="0.3">
      <c r="P117765" s="83"/>
    </row>
    <row r="117766" spans="16:16" x14ac:dyDescent="0.3">
      <c r="P117766" s="83"/>
    </row>
    <row r="117767" spans="16:16" x14ac:dyDescent="0.3">
      <c r="P117767" s="83"/>
    </row>
    <row r="117768" spans="16:16" x14ac:dyDescent="0.3">
      <c r="P117768" s="83"/>
    </row>
    <row r="117769" spans="16:16" x14ac:dyDescent="0.3">
      <c r="P117769" s="83"/>
    </row>
    <row r="117770" spans="16:16" x14ac:dyDescent="0.3">
      <c r="P117770" s="83"/>
    </row>
    <row r="117771" spans="16:16" x14ac:dyDescent="0.3">
      <c r="P117771" s="83"/>
    </row>
    <row r="117772" spans="16:16" x14ac:dyDescent="0.3">
      <c r="P117772" s="83"/>
    </row>
    <row r="117773" spans="16:16" x14ac:dyDescent="0.3">
      <c r="P117773" s="83"/>
    </row>
    <row r="117774" spans="16:16" x14ac:dyDescent="0.3">
      <c r="P117774" s="83"/>
    </row>
    <row r="117775" spans="16:16" x14ac:dyDescent="0.3">
      <c r="P117775" s="83"/>
    </row>
    <row r="117776" spans="16:16" x14ac:dyDescent="0.3">
      <c r="P117776" s="83"/>
    </row>
    <row r="117777" spans="16:16" x14ac:dyDescent="0.3">
      <c r="P117777" s="83"/>
    </row>
    <row r="117778" spans="16:16" x14ac:dyDescent="0.3">
      <c r="P117778" s="83"/>
    </row>
    <row r="117779" spans="16:16" x14ac:dyDescent="0.3">
      <c r="P117779" s="83"/>
    </row>
    <row r="117780" spans="16:16" x14ac:dyDescent="0.3">
      <c r="P117780" s="83"/>
    </row>
    <row r="117781" spans="16:16" x14ac:dyDescent="0.3">
      <c r="P117781" s="83"/>
    </row>
    <row r="117782" spans="16:16" x14ac:dyDescent="0.3">
      <c r="P117782" s="83"/>
    </row>
    <row r="117783" spans="16:16" x14ac:dyDescent="0.3">
      <c r="P117783" s="83"/>
    </row>
    <row r="117784" spans="16:16" x14ac:dyDescent="0.3">
      <c r="P117784" s="83"/>
    </row>
    <row r="117785" spans="16:16" x14ac:dyDescent="0.3">
      <c r="P117785" s="83"/>
    </row>
    <row r="117786" spans="16:16" x14ac:dyDescent="0.3">
      <c r="P117786" s="83"/>
    </row>
    <row r="117787" spans="16:16" x14ac:dyDescent="0.3">
      <c r="P117787" s="83"/>
    </row>
    <row r="117788" spans="16:16" x14ac:dyDescent="0.3">
      <c r="P117788" s="83"/>
    </row>
    <row r="117789" spans="16:16" x14ac:dyDescent="0.3">
      <c r="P117789" s="83"/>
    </row>
    <row r="117790" spans="16:16" x14ac:dyDescent="0.3">
      <c r="P117790" s="83"/>
    </row>
    <row r="117791" spans="16:16" x14ac:dyDescent="0.3">
      <c r="P117791" s="83"/>
    </row>
    <row r="117792" spans="16:16" x14ac:dyDescent="0.3">
      <c r="P117792" s="83"/>
    </row>
    <row r="117793" spans="16:16" x14ac:dyDescent="0.3">
      <c r="P117793" s="83"/>
    </row>
    <row r="117794" spans="16:16" x14ac:dyDescent="0.3">
      <c r="P117794" s="83"/>
    </row>
    <row r="117795" spans="16:16" x14ac:dyDescent="0.3">
      <c r="P117795" s="83"/>
    </row>
    <row r="117796" spans="16:16" x14ac:dyDescent="0.3">
      <c r="P117796" s="83"/>
    </row>
    <row r="117797" spans="16:16" x14ac:dyDescent="0.3">
      <c r="P117797" s="83"/>
    </row>
    <row r="117798" spans="16:16" x14ac:dyDescent="0.3">
      <c r="P117798" s="83"/>
    </row>
    <row r="117799" spans="16:16" x14ac:dyDescent="0.3">
      <c r="P117799" s="83"/>
    </row>
    <row r="117800" spans="16:16" x14ac:dyDescent="0.3">
      <c r="P117800" s="83"/>
    </row>
    <row r="117801" spans="16:16" x14ac:dyDescent="0.3">
      <c r="P117801" s="83"/>
    </row>
    <row r="117802" spans="16:16" x14ac:dyDescent="0.3">
      <c r="P117802" s="83"/>
    </row>
    <row r="117803" spans="16:16" x14ac:dyDescent="0.3">
      <c r="P117803" s="83"/>
    </row>
    <row r="117804" spans="16:16" x14ac:dyDescent="0.3">
      <c r="P117804" s="83"/>
    </row>
    <row r="117805" spans="16:16" x14ac:dyDescent="0.3">
      <c r="P117805" s="83"/>
    </row>
    <row r="117806" spans="16:16" x14ac:dyDescent="0.3">
      <c r="P117806" s="83"/>
    </row>
    <row r="117807" spans="16:16" x14ac:dyDescent="0.3">
      <c r="P117807" s="83"/>
    </row>
    <row r="117808" spans="16:16" x14ac:dyDescent="0.3">
      <c r="P117808" s="83"/>
    </row>
    <row r="117809" spans="16:16" x14ac:dyDescent="0.3">
      <c r="P117809" s="83"/>
    </row>
    <row r="117810" spans="16:16" x14ac:dyDescent="0.3">
      <c r="P117810" s="83"/>
    </row>
    <row r="117811" spans="16:16" x14ac:dyDescent="0.3">
      <c r="P117811" s="83"/>
    </row>
    <row r="117812" spans="16:16" x14ac:dyDescent="0.3">
      <c r="P117812" s="83"/>
    </row>
    <row r="117813" spans="16:16" x14ac:dyDescent="0.3">
      <c r="P117813" s="83"/>
    </row>
    <row r="117814" spans="16:16" x14ac:dyDescent="0.3">
      <c r="P117814" s="83"/>
    </row>
    <row r="117815" spans="16:16" x14ac:dyDescent="0.3">
      <c r="P117815" s="83"/>
    </row>
    <row r="117816" spans="16:16" x14ac:dyDescent="0.3">
      <c r="P117816" s="83"/>
    </row>
    <row r="117817" spans="16:16" x14ac:dyDescent="0.3">
      <c r="P117817" s="83"/>
    </row>
    <row r="117818" spans="16:16" x14ac:dyDescent="0.3">
      <c r="P117818" s="83"/>
    </row>
    <row r="117819" spans="16:16" x14ac:dyDescent="0.3">
      <c r="P117819" s="83"/>
    </row>
    <row r="117820" spans="16:16" x14ac:dyDescent="0.3">
      <c r="P117820" s="83"/>
    </row>
    <row r="117821" spans="16:16" x14ac:dyDescent="0.3">
      <c r="P117821" s="83"/>
    </row>
    <row r="117822" spans="16:16" x14ac:dyDescent="0.3">
      <c r="P117822" s="83"/>
    </row>
    <row r="117823" spans="16:16" x14ac:dyDescent="0.3">
      <c r="P117823" s="83"/>
    </row>
    <row r="117824" spans="16:16" x14ac:dyDescent="0.3">
      <c r="P117824" s="83"/>
    </row>
    <row r="117825" spans="16:16" x14ac:dyDescent="0.3">
      <c r="P117825" s="83"/>
    </row>
    <row r="117826" spans="16:16" x14ac:dyDescent="0.3">
      <c r="P117826" s="83"/>
    </row>
    <row r="117827" spans="16:16" x14ac:dyDescent="0.3">
      <c r="P117827" s="83"/>
    </row>
    <row r="117828" spans="16:16" x14ac:dyDescent="0.3">
      <c r="P117828" s="83"/>
    </row>
    <row r="117829" spans="16:16" x14ac:dyDescent="0.3">
      <c r="P117829" s="83"/>
    </row>
    <row r="117830" spans="16:16" x14ac:dyDescent="0.3">
      <c r="P117830" s="83"/>
    </row>
    <row r="117831" spans="16:16" x14ac:dyDescent="0.3">
      <c r="P117831" s="83"/>
    </row>
    <row r="117832" spans="16:16" x14ac:dyDescent="0.3">
      <c r="P117832" s="83"/>
    </row>
    <row r="117833" spans="16:16" x14ac:dyDescent="0.3">
      <c r="P117833" s="83"/>
    </row>
    <row r="117834" spans="16:16" x14ac:dyDescent="0.3">
      <c r="P117834" s="83"/>
    </row>
    <row r="117835" spans="16:16" x14ac:dyDescent="0.3">
      <c r="P117835" s="83"/>
    </row>
    <row r="117836" spans="16:16" x14ac:dyDescent="0.3">
      <c r="P117836" s="83"/>
    </row>
    <row r="117837" spans="16:16" x14ac:dyDescent="0.3">
      <c r="P117837" s="83"/>
    </row>
    <row r="117838" spans="16:16" x14ac:dyDescent="0.3">
      <c r="P117838" s="83"/>
    </row>
    <row r="117839" spans="16:16" x14ac:dyDescent="0.3">
      <c r="P117839" s="83"/>
    </row>
    <row r="117840" spans="16:16" x14ac:dyDescent="0.3">
      <c r="P117840" s="83"/>
    </row>
    <row r="117841" spans="16:16" x14ac:dyDescent="0.3">
      <c r="P117841" s="83"/>
    </row>
    <row r="117842" spans="16:16" x14ac:dyDescent="0.3">
      <c r="P117842" s="83"/>
    </row>
    <row r="117843" spans="16:16" x14ac:dyDescent="0.3">
      <c r="P117843" s="83"/>
    </row>
    <row r="117844" spans="16:16" x14ac:dyDescent="0.3">
      <c r="P117844" s="83"/>
    </row>
    <row r="117845" spans="16:16" x14ac:dyDescent="0.3">
      <c r="P117845" s="83"/>
    </row>
    <row r="117846" spans="16:16" x14ac:dyDescent="0.3">
      <c r="P117846" s="83"/>
    </row>
    <row r="117847" spans="16:16" x14ac:dyDescent="0.3">
      <c r="P117847" s="83"/>
    </row>
    <row r="117848" spans="16:16" x14ac:dyDescent="0.3">
      <c r="P117848" s="83"/>
    </row>
    <row r="117849" spans="16:16" x14ac:dyDescent="0.3">
      <c r="P117849" s="83"/>
    </row>
    <row r="117850" spans="16:16" x14ac:dyDescent="0.3">
      <c r="P117850" s="83"/>
    </row>
    <row r="117851" spans="16:16" x14ac:dyDescent="0.3">
      <c r="P117851" s="83"/>
    </row>
    <row r="117852" spans="16:16" x14ac:dyDescent="0.3">
      <c r="P117852" s="83"/>
    </row>
    <row r="117853" spans="16:16" x14ac:dyDescent="0.3">
      <c r="P117853" s="83"/>
    </row>
    <row r="117854" spans="16:16" x14ac:dyDescent="0.3">
      <c r="P117854" s="83"/>
    </row>
    <row r="117855" spans="16:16" x14ac:dyDescent="0.3">
      <c r="P117855" s="83"/>
    </row>
    <row r="117856" spans="16:16" x14ac:dyDescent="0.3">
      <c r="P117856" s="83"/>
    </row>
    <row r="117857" spans="16:16" x14ac:dyDescent="0.3">
      <c r="P117857" s="83"/>
    </row>
    <row r="117858" spans="16:16" x14ac:dyDescent="0.3">
      <c r="P117858" s="83"/>
    </row>
    <row r="117859" spans="16:16" x14ac:dyDescent="0.3">
      <c r="P117859" s="83"/>
    </row>
    <row r="117860" spans="16:16" x14ac:dyDescent="0.3">
      <c r="P117860" s="83"/>
    </row>
    <row r="117861" spans="16:16" x14ac:dyDescent="0.3">
      <c r="P117861" s="83"/>
    </row>
    <row r="117862" spans="16:16" x14ac:dyDescent="0.3">
      <c r="P117862" s="83"/>
    </row>
    <row r="117863" spans="16:16" x14ac:dyDescent="0.3">
      <c r="P117863" s="83"/>
    </row>
    <row r="117864" spans="16:16" x14ac:dyDescent="0.3">
      <c r="P117864" s="83"/>
    </row>
    <row r="117865" spans="16:16" x14ac:dyDescent="0.3">
      <c r="P117865" s="83"/>
    </row>
    <row r="117866" spans="16:16" x14ac:dyDescent="0.3">
      <c r="P117866" s="83"/>
    </row>
    <row r="117867" spans="16:16" x14ac:dyDescent="0.3">
      <c r="P117867" s="83"/>
    </row>
    <row r="117868" spans="16:16" x14ac:dyDescent="0.3">
      <c r="P117868" s="83"/>
    </row>
    <row r="117869" spans="16:16" x14ac:dyDescent="0.3">
      <c r="P117869" s="83"/>
    </row>
    <row r="117870" spans="16:16" x14ac:dyDescent="0.3">
      <c r="P117870" s="83"/>
    </row>
    <row r="117871" spans="16:16" x14ac:dyDescent="0.3">
      <c r="P117871" s="83"/>
    </row>
    <row r="117872" spans="16:16" x14ac:dyDescent="0.3">
      <c r="P117872" s="83"/>
    </row>
    <row r="117873" spans="16:16" x14ac:dyDescent="0.3">
      <c r="P117873" s="83"/>
    </row>
    <row r="117874" spans="16:16" x14ac:dyDescent="0.3">
      <c r="P117874" s="83"/>
    </row>
    <row r="117875" spans="16:16" x14ac:dyDescent="0.3">
      <c r="P117875" s="83"/>
    </row>
    <row r="117876" spans="16:16" x14ac:dyDescent="0.3">
      <c r="P117876" s="83"/>
    </row>
    <row r="117877" spans="16:16" x14ac:dyDescent="0.3">
      <c r="P117877" s="83"/>
    </row>
    <row r="117878" spans="16:16" x14ac:dyDescent="0.3">
      <c r="P117878" s="83"/>
    </row>
    <row r="117879" spans="16:16" x14ac:dyDescent="0.3">
      <c r="P117879" s="83"/>
    </row>
    <row r="117880" spans="16:16" x14ac:dyDescent="0.3">
      <c r="P117880" s="83"/>
    </row>
    <row r="117881" spans="16:16" x14ac:dyDescent="0.3">
      <c r="P117881" s="83"/>
    </row>
    <row r="117882" spans="16:16" x14ac:dyDescent="0.3">
      <c r="P117882" s="83"/>
    </row>
    <row r="117883" spans="16:16" x14ac:dyDescent="0.3">
      <c r="P117883" s="83"/>
    </row>
    <row r="117884" spans="16:16" x14ac:dyDescent="0.3">
      <c r="P117884" s="83"/>
    </row>
    <row r="117885" spans="16:16" x14ac:dyDescent="0.3">
      <c r="P117885" s="83"/>
    </row>
    <row r="117886" spans="16:16" x14ac:dyDescent="0.3">
      <c r="P117886" s="83"/>
    </row>
    <row r="117887" spans="16:16" x14ac:dyDescent="0.3">
      <c r="P117887" s="83"/>
    </row>
    <row r="117888" spans="16:16" x14ac:dyDescent="0.3">
      <c r="P117888" s="83"/>
    </row>
    <row r="117889" spans="16:16" x14ac:dyDescent="0.3">
      <c r="P117889" s="83"/>
    </row>
    <row r="117890" spans="16:16" x14ac:dyDescent="0.3">
      <c r="P117890" s="83"/>
    </row>
    <row r="117891" spans="16:16" x14ac:dyDescent="0.3">
      <c r="P117891" s="83"/>
    </row>
    <row r="117892" spans="16:16" x14ac:dyDescent="0.3">
      <c r="P117892" s="83"/>
    </row>
    <row r="117893" spans="16:16" x14ac:dyDescent="0.3">
      <c r="P117893" s="83"/>
    </row>
    <row r="117894" spans="16:16" x14ac:dyDescent="0.3">
      <c r="P117894" s="83"/>
    </row>
    <row r="117895" spans="16:16" x14ac:dyDescent="0.3">
      <c r="P117895" s="83"/>
    </row>
    <row r="117896" spans="16:16" x14ac:dyDescent="0.3">
      <c r="P117896" s="83"/>
    </row>
    <row r="117897" spans="16:16" x14ac:dyDescent="0.3">
      <c r="P117897" s="83"/>
    </row>
    <row r="117898" spans="16:16" x14ac:dyDescent="0.3">
      <c r="P117898" s="83"/>
    </row>
    <row r="117899" spans="16:16" x14ac:dyDescent="0.3">
      <c r="P117899" s="83"/>
    </row>
    <row r="117900" spans="16:16" x14ac:dyDescent="0.3">
      <c r="P117900" s="83"/>
    </row>
    <row r="117901" spans="16:16" x14ac:dyDescent="0.3">
      <c r="P117901" s="83"/>
    </row>
    <row r="117902" spans="16:16" x14ac:dyDescent="0.3">
      <c r="P117902" s="83"/>
    </row>
    <row r="117903" spans="16:16" x14ac:dyDescent="0.3">
      <c r="P117903" s="83"/>
    </row>
    <row r="117904" spans="16:16" x14ac:dyDescent="0.3">
      <c r="P117904" s="83"/>
    </row>
    <row r="117905" spans="16:16" x14ac:dyDescent="0.3">
      <c r="P117905" s="83"/>
    </row>
    <row r="117906" spans="16:16" x14ac:dyDescent="0.3">
      <c r="P117906" s="83"/>
    </row>
    <row r="117907" spans="16:16" x14ac:dyDescent="0.3">
      <c r="P117907" s="83"/>
    </row>
    <row r="117908" spans="16:16" x14ac:dyDescent="0.3">
      <c r="P117908" s="83"/>
    </row>
    <row r="117909" spans="16:16" x14ac:dyDescent="0.3">
      <c r="P117909" s="83"/>
    </row>
    <row r="117910" spans="16:16" x14ac:dyDescent="0.3">
      <c r="P117910" s="83"/>
    </row>
    <row r="117911" spans="16:16" x14ac:dyDescent="0.3">
      <c r="P117911" s="83"/>
    </row>
    <row r="117912" spans="16:16" x14ac:dyDescent="0.3">
      <c r="P117912" s="83"/>
    </row>
    <row r="117913" spans="16:16" x14ac:dyDescent="0.3">
      <c r="P117913" s="83"/>
    </row>
    <row r="117914" spans="16:16" x14ac:dyDescent="0.3">
      <c r="P117914" s="83"/>
    </row>
    <row r="117915" spans="16:16" x14ac:dyDescent="0.3">
      <c r="P117915" s="83"/>
    </row>
    <row r="117916" spans="16:16" x14ac:dyDescent="0.3">
      <c r="P117916" s="83"/>
    </row>
    <row r="117917" spans="16:16" x14ac:dyDescent="0.3">
      <c r="P117917" s="83"/>
    </row>
    <row r="117918" spans="16:16" x14ac:dyDescent="0.3">
      <c r="P117918" s="83"/>
    </row>
    <row r="117919" spans="16:16" x14ac:dyDescent="0.3">
      <c r="P117919" s="83"/>
    </row>
    <row r="117920" spans="16:16" x14ac:dyDescent="0.3">
      <c r="P117920" s="83"/>
    </row>
    <row r="117921" spans="16:16" x14ac:dyDescent="0.3">
      <c r="P117921" s="83"/>
    </row>
    <row r="117922" spans="16:16" x14ac:dyDescent="0.3">
      <c r="P117922" s="83"/>
    </row>
    <row r="117923" spans="16:16" x14ac:dyDescent="0.3">
      <c r="P117923" s="83"/>
    </row>
    <row r="117924" spans="16:16" x14ac:dyDescent="0.3">
      <c r="P117924" s="83"/>
    </row>
    <row r="117925" spans="16:16" x14ac:dyDescent="0.3">
      <c r="P117925" s="83"/>
    </row>
    <row r="117926" spans="16:16" x14ac:dyDescent="0.3">
      <c r="P117926" s="83"/>
    </row>
    <row r="117927" spans="16:16" x14ac:dyDescent="0.3">
      <c r="P117927" s="83"/>
    </row>
    <row r="117928" spans="16:16" x14ac:dyDescent="0.3">
      <c r="P117928" s="83"/>
    </row>
    <row r="117929" spans="16:16" x14ac:dyDescent="0.3">
      <c r="P117929" s="83"/>
    </row>
    <row r="117930" spans="16:16" x14ac:dyDescent="0.3">
      <c r="P117930" s="83"/>
    </row>
    <row r="117931" spans="16:16" x14ac:dyDescent="0.3">
      <c r="P117931" s="83"/>
    </row>
    <row r="117932" spans="16:16" x14ac:dyDescent="0.3">
      <c r="P117932" s="83"/>
    </row>
    <row r="117933" spans="16:16" x14ac:dyDescent="0.3">
      <c r="P117933" s="83"/>
    </row>
    <row r="117934" spans="16:16" x14ac:dyDescent="0.3">
      <c r="P117934" s="83"/>
    </row>
    <row r="117935" spans="16:16" x14ac:dyDescent="0.3">
      <c r="P117935" s="83"/>
    </row>
    <row r="117936" spans="16:16" x14ac:dyDescent="0.3">
      <c r="P117936" s="83"/>
    </row>
    <row r="117937" spans="16:16" x14ac:dyDescent="0.3">
      <c r="P117937" s="83"/>
    </row>
    <row r="117938" spans="16:16" x14ac:dyDescent="0.3">
      <c r="P117938" s="83"/>
    </row>
    <row r="117939" spans="16:16" x14ac:dyDescent="0.3">
      <c r="P117939" s="83"/>
    </row>
    <row r="117940" spans="16:16" x14ac:dyDescent="0.3">
      <c r="P117940" s="83"/>
    </row>
    <row r="117941" spans="16:16" x14ac:dyDescent="0.3">
      <c r="P117941" s="83"/>
    </row>
    <row r="117942" spans="16:16" x14ac:dyDescent="0.3">
      <c r="P117942" s="83"/>
    </row>
    <row r="117943" spans="16:16" x14ac:dyDescent="0.3">
      <c r="P117943" s="83"/>
    </row>
    <row r="117944" spans="16:16" x14ac:dyDescent="0.3">
      <c r="P117944" s="83"/>
    </row>
    <row r="117945" spans="16:16" x14ac:dyDescent="0.3">
      <c r="P117945" s="83"/>
    </row>
    <row r="117946" spans="16:16" x14ac:dyDescent="0.3">
      <c r="P117946" s="83"/>
    </row>
    <row r="117947" spans="16:16" x14ac:dyDescent="0.3">
      <c r="P117947" s="83"/>
    </row>
    <row r="117948" spans="16:16" x14ac:dyDescent="0.3">
      <c r="P117948" s="83"/>
    </row>
    <row r="117949" spans="16:16" x14ac:dyDescent="0.3">
      <c r="P117949" s="83"/>
    </row>
    <row r="117950" spans="16:16" x14ac:dyDescent="0.3">
      <c r="P117950" s="83"/>
    </row>
    <row r="117951" spans="16:16" x14ac:dyDescent="0.3">
      <c r="P117951" s="83"/>
    </row>
    <row r="117952" spans="16:16" x14ac:dyDescent="0.3">
      <c r="P117952" s="83"/>
    </row>
    <row r="117953" spans="16:16" x14ac:dyDescent="0.3">
      <c r="P117953" s="83"/>
    </row>
    <row r="117954" spans="16:16" x14ac:dyDescent="0.3">
      <c r="P117954" s="83"/>
    </row>
    <row r="117955" spans="16:16" x14ac:dyDescent="0.3">
      <c r="P117955" s="83"/>
    </row>
    <row r="117956" spans="16:16" x14ac:dyDescent="0.3">
      <c r="P117956" s="83"/>
    </row>
    <row r="117957" spans="16:16" x14ac:dyDescent="0.3">
      <c r="P117957" s="83"/>
    </row>
    <row r="117958" spans="16:16" x14ac:dyDescent="0.3">
      <c r="P117958" s="83"/>
    </row>
    <row r="117959" spans="16:16" x14ac:dyDescent="0.3">
      <c r="P117959" s="83"/>
    </row>
    <row r="117960" spans="16:16" x14ac:dyDescent="0.3">
      <c r="P117960" s="83"/>
    </row>
    <row r="117961" spans="16:16" x14ac:dyDescent="0.3">
      <c r="P117961" s="83"/>
    </row>
    <row r="117962" spans="16:16" x14ac:dyDescent="0.3">
      <c r="P117962" s="83"/>
    </row>
    <row r="117963" spans="16:16" x14ac:dyDescent="0.3">
      <c r="P117963" s="83"/>
    </row>
    <row r="117964" spans="16:16" x14ac:dyDescent="0.3">
      <c r="P117964" s="83"/>
    </row>
    <row r="117965" spans="16:16" x14ac:dyDescent="0.3">
      <c r="P117965" s="83"/>
    </row>
    <row r="117966" spans="16:16" x14ac:dyDescent="0.3">
      <c r="P117966" s="83"/>
    </row>
    <row r="117967" spans="16:16" x14ac:dyDescent="0.3">
      <c r="P117967" s="83"/>
    </row>
    <row r="117968" spans="16:16" x14ac:dyDescent="0.3">
      <c r="P117968" s="83"/>
    </row>
    <row r="117969" spans="16:16" x14ac:dyDescent="0.3">
      <c r="P117969" s="83"/>
    </row>
    <row r="117970" spans="16:16" x14ac:dyDescent="0.3">
      <c r="P117970" s="83"/>
    </row>
    <row r="117971" spans="16:16" x14ac:dyDescent="0.3">
      <c r="P117971" s="83"/>
    </row>
    <row r="117972" spans="16:16" x14ac:dyDescent="0.3">
      <c r="P117972" s="83"/>
    </row>
    <row r="117973" spans="16:16" x14ac:dyDescent="0.3">
      <c r="P117973" s="83"/>
    </row>
    <row r="117974" spans="16:16" x14ac:dyDescent="0.3">
      <c r="P117974" s="83"/>
    </row>
    <row r="117975" spans="16:16" x14ac:dyDescent="0.3">
      <c r="P117975" s="83"/>
    </row>
    <row r="117976" spans="16:16" x14ac:dyDescent="0.3">
      <c r="P117976" s="83"/>
    </row>
    <row r="117977" spans="16:16" x14ac:dyDescent="0.3">
      <c r="P117977" s="83"/>
    </row>
    <row r="117978" spans="16:16" x14ac:dyDescent="0.3">
      <c r="P117978" s="83"/>
    </row>
    <row r="117979" spans="16:16" x14ac:dyDescent="0.3">
      <c r="P117979" s="83"/>
    </row>
    <row r="117980" spans="16:16" x14ac:dyDescent="0.3">
      <c r="P117980" s="83"/>
    </row>
    <row r="117981" spans="16:16" x14ac:dyDescent="0.3">
      <c r="P117981" s="83"/>
    </row>
    <row r="117982" spans="16:16" x14ac:dyDescent="0.3">
      <c r="P117982" s="83"/>
    </row>
    <row r="117983" spans="16:16" x14ac:dyDescent="0.3">
      <c r="P117983" s="83"/>
    </row>
    <row r="117984" spans="16:16" x14ac:dyDescent="0.3">
      <c r="P117984" s="83"/>
    </row>
    <row r="117985" spans="16:16" x14ac:dyDescent="0.3">
      <c r="P117985" s="83"/>
    </row>
    <row r="117986" spans="16:16" x14ac:dyDescent="0.3">
      <c r="P117986" s="83"/>
    </row>
    <row r="117987" spans="16:16" x14ac:dyDescent="0.3">
      <c r="P117987" s="83"/>
    </row>
    <row r="117988" spans="16:16" x14ac:dyDescent="0.3">
      <c r="P117988" s="83"/>
    </row>
    <row r="117989" spans="16:16" x14ac:dyDescent="0.3">
      <c r="P117989" s="83"/>
    </row>
    <row r="117990" spans="16:16" x14ac:dyDescent="0.3">
      <c r="P117990" s="83"/>
    </row>
    <row r="117991" spans="16:16" x14ac:dyDescent="0.3">
      <c r="P117991" s="83"/>
    </row>
    <row r="117992" spans="16:16" x14ac:dyDescent="0.3">
      <c r="P117992" s="83"/>
    </row>
    <row r="117993" spans="16:16" x14ac:dyDescent="0.3">
      <c r="P117993" s="83"/>
    </row>
    <row r="117994" spans="16:16" x14ac:dyDescent="0.3">
      <c r="P117994" s="83"/>
    </row>
    <row r="117995" spans="16:16" x14ac:dyDescent="0.3">
      <c r="P117995" s="83"/>
    </row>
    <row r="117996" spans="16:16" x14ac:dyDescent="0.3">
      <c r="P117996" s="83"/>
    </row>
    <row r="117997" spans="16:16" x14ac:dyDescent="0.3">
      <c r="P117997" s="83"/>
    </row>
    <row r="117998" spans="16:16" x14ac:dyDescent="0.3">
      <c r="P117998" s="83"/>
    </row>
    <row r="117999" spans="16:16" x14ac:dyDescent="0.3">
      <c r="P117999" s="83"/>
    </row>
    <row r="118000" spans="16:16" x14ac:dyDescent="0.3">
      <c r="P118000" s="83"/>
    </row>
    <row r="118001" spans="16:16" x14ac:dyDescent="0.3">
      <c r="P118001" s="83"/>
    </row>
    <row r="118002" spans="16:16" x14ac:dyDescent="0.3">
      <c r="P118002" s="83"/>
    </row>
    <row r="118003" spans="16:16" x14ac:dyDescent="0.3">
      <c r="P118003" s="83"/>
    </row>
    <row r="118004" spans="16:16" x14ac:dyDescent="0.3">
      <c r="P118004" s="83"/>
    </row>
    <row r="118005" spans="16:16" x14ac:dyDescent="0.3">
      <c r="P118005" s="83"/>
    </row>
    <row r="118006" spans="16:16" x14ac:dyDescent="0.3">
      <c r="P118006" s="83"/>
    </row>
    <row r="118007" spans="16:16" x14ac:dyDescent="0.3">
      <c r="P118007" s="83"/>
    </row>
    <row r="118008" spans="16:16" x14ac:dyDescent="0.3">
      <c r="P118008" s="83"/>
    </row>
    <row r="118009" spans="16:16" x14ac:dyDescent="0.3">
      <c r="P118009" s="83"/>
    </row>
    <row r="118010" spans="16:16" x14ac:dyDescent="0.3">
      <c r="P118010" s="83"/>
    </row>
    <row r="118011" spans="16:16" x14ac:dyDescent="0.3">
      <c r="P118011" s="83"/>
    </row>
    <row r="118012" spans="16:16" x14ac:dyDescent="0.3">
      <c r="P118012" s="83"/>
    </row>
    <row r="118013" spans="16:16" x14ac:dyDescent="0.3">
      <c r="P118013" s="83"/>
    </row>
    <row r="118014" spans="16:16" x14ac:dyDescent="0.3">
      <c r="P118014" s="83"/>
    </row>
    <row r="118015" spans="16:16" x14ac:dyDescent="0.3">
      <c r="P118015" s="83"/>
    </row>
    <row r="118016" spans="16:16" x14ac:dyDescent="0.3">
      <c r="P118016" s="83"/>
    </row>
    <row r="118017" spans="16:16" x14ac:dyDescent="0.3">
      <c r="P118017" s="83"/>
    </row>
    <row r="118018" spans="16:16" x14ac:dyDescent="0.3">
      <c r="P118018" s="83"/>
    </row>
    <row r="118019" spans="16:16" x14ac:dyDescent="0.3">
      <c r="P118019" s="83"/>
    </row>
    <row r="118020" spans="16:16" x14ac:dyDescent="0.3">
      <c r="P118020" s="83"/>
    </row>
    <row r="118021" spans="16:16" x14ac:dyDescent="0.3">
      <c r="P118021" s="83"/>
    </row>
    <row r="118022" spans="16:16" x14ac:dyDescent="0.3">
      <c r="P118022" s="83"/>
    </row>
    <row r="118023" spans="16:16" x14ac:dyDescent="0.3">
      <c r="P118023" s="83"/>
    </row>
    <row r="118024" spans="16:16" x14ac:dyDescent="0.3">
      <c r="P118024" s="83"/>
    </row>
    <row r="118025" spans="16:16" x14ac:dyDescent="0.3">
      <c r="P118025" s="83"/>
    </row>
    <row r="118026" spans="16:16" x14ac:dyDescent="0.3">
      <c r="P118026" s="83"/>
    </row>
    <row r="118027" spans="16:16" x14ac:dyDescent="0.3">
      <c r="P118027" s="83"/>
    </row>
    <row r="118028" spans="16:16" x14ac:dyDescent="0.3">
      <c r="P118028" s="83"/>
    </row>
    <row r="118029" spans="16:16" x14ac:dyDescent="0.3">
      <c r="P118029" s="83"/>
    </row>
    <row r="118030" spans="16:16" x14ac:dyDescent="0.3">
      <c r="P118030" s="83"/>
    </row>
    <row r="118031" spans="16:16" x14ac:dyDescent="0.3">
      <c r="P118031" s="83"/>
    </row>
    <row r="118032" spans="16:16" x14ac:dyDescent="0.3">
      <c r="P118032" s="83"/>
    </row>
    <row r="118033" spans="16:16" x14ac:dyDescent="0.3">
      <c r="P118033" s="83"/>
    </row>
    <row r="118034" spans="16:16" x14ac:dyDescent="0.3">
      <c r="P118034" s="83"/>
    </row>
    <row r="118035" spans="16:16" x14ac:dyDescent="0.3">
      <c r="P118035" s="83"/>
    </row>
    <row r="118036" spans="16:16" x14ac:dyDescent="0.3">
      <c r="P118036" s="83"/>
    </row>
    <row r="118037" spans="16:16" x14ac:dyDescent="0.3">
      <c r="P118037" s="83"/>
    </row>
    <row r="118038" spans="16:16" x14ac:dyDescent="0.3">
      <c r="P118038" s="83"/>
    </row>
    <row r="118039" spans="16:16" x14ac:dyDescent="0.3">
      <c r="P118039" s="83"/>
    </row>
    <row r="118040" spans="16:16" x14ac:dyDescent="0.3">
      <c r="P118040" s="83"/>
    </row>
    <row r="118041" spans="16:16" x14ac:dyDescent="0.3">
      <c r="P118041" s="83"/>
    </row>
    <row r="118042" spans="16:16" x14ac:dyDescent="0.3">
      <c r="P118042" s="83"/>
    </row>
    <row r="118043" spans="16:16" x14ac:dyDescent="0.3">
      <c r="P118043" s="83"/>
    </row>
    <row r="118044" spans="16:16" x14ac:dyDescent="0.3">
      <c r="P118044" s="83"/>
    </row>
    <row r="118045" spans="16:16" x14ac:dyDescent="0.3">
      <c r="P118045" s="83"/>
    </row>
    <row r="118046" spans="16:16" x14ac:dyDescent="0.3">
      <c r="P118046" s="83"/>
    </row>
    <row r="118047" spans="16:16" x14ac:dyDescent="0.3">
      <c r="P118047" s="83"/>
    </row>
    <row r="118048" spans="16:16" x14ac:dyDescent="0.3">
      <c r="P118048" s="83"/>
    </row>
    <row r="118049" spans="16:16" x14ac:dyDescent="0.3">
      <c r="P118049" s="83"/>
    </row>
    <row r="118050" spans="16:16" x14ac:dyDescent="0.3">
      <c r="P118050" s="83"/>
    </row>
    <row r="118051" spans="16:16" x14ac:dyDescent="0.3">
      <c r="P118051" s="83"/>
    </row>
    <row r="118052" spans="16:16" x14ac:dyDescent="0.3">
      <c r="P118052" s="83"/>
    </row>
    <row r="118053" spans="16:16" x14ac:dyDescent="0.3">
      <c r="P118053" s="83"/>
    </row>
    <row r="118054" spans="16:16" x14ac:dyDescent="0.3">
      <c r="P118054" s="83"/>
    </row>
    <row r="118055" spans="16:16" x14ac:dyDescent="0.3">
      <c r="P118055" s="83"/>
    </row>
    <row r="118056" spans="16:16" x14ac:dyDescent="0.3">
      <c r="P118056" s="83"/>
    </row>
    <row r="118057" spans="16:16" x14ac:dyDescent="0.3">
      <c r="P118057" s="83"/>
    </row>
    <row r="118058" spans="16:16" x14ac:dyDescent="0.3">
      <c r="P118058" s="83"/>
    </row>
    <row r="118059" spans="16:16" x14ac:dyDescent="0.3">
      <c r="P118059" s="83"/>
    </row>
    <row r="118060" spans="16:16" x14ac:dyDescent="0.3">
      <c r="P118060" s="83"/>
    </row>
    <row r="118061" spans="16:16" x14ac:dyDescent="0.3">
      <c r="P118061" s="83"/>
    </row>
    <row r="118062" spans="16:16" x14ac:dyDescent="0.3">
      <c r="P118062" s="83"/>
    </row>
    <row r="118063" spans="16:16" x14ac:dyDescent="0.3">
      <c r="P118063" s="83"/>
    </row>
    <row r="118064" spans="16:16" x14ac:dyDescent="0.3">
      <c r="P118064" s="83"/>
    </row>
    <row r="118065" spans="16:16" x14ac:dyDescent="0.3">
      <c r="P118065" s="83"/>
    </row>
    <row r="118066" spans="16:16" x14ac:dyDescent="0.3">
      <c r="P118066" s="83"/>
    </row>
    <row r="118067" spans="16:16" x14ac:dyDescent="0.3">
      <c r="P118067" s="83"/>
    </row>
    <row r="118068" spans="16:16" x14ac:dyDescent="0.3">
      <c r="P118068" s="83"/>
    </row>
    <row r="118069" spans="16:16" x14ac:dyDescent="0.3">
      <c r="P118069" s="83"/>
    </row>
    <row r="118070" spans="16:16" x14ac:dyDescent="0.3">
      <c r="P118070" s="83"/>
    </row>
    <row r="118071" spans="16:16" x14ac:dyDescent="0.3">
      <c r="P118071" s="83"/>
    </row>
    <row r="118072" spans="16:16" x14ac:dyDescent="0.3">
      <c r="P118072" s="83"/>
    </row>
    <row r="118073" spans="16:16" x14ac:dyDescent="0.3">
      <c r="P118073" s="83"/>
    </row>
    <row r="118074" spans="16:16" x14ac:dyDescent="0.3">
      <c r="P118074" s="83"/>
    </row>
    <row r="118075" spans="16:16" x14ac:dyDescent="0.3">
      <c r="P118075" s="83"/>
    </row>
    <row r="118076" spans="16:16" x14ac:dyDescent="0.3">
      <c r="P118076" s="83"/>
    </row>
    <row r="118077" spans="16:16" x14ac:dyDescent="0.3">
      <c r="P118077" s="83"/>
    </row>
    <row r="118078" spans="16:16" x14ac:dyDescent="0.3">
      <c r="P118078" s="83"/>
    </row>
    <row r="118079" spans="16:16" x14ac:dyDescent="0.3">
      <c r="P118079" s="83"/>
    </row>
    <row r="118080" spans="16:16" x14ac:dyDescent="0.3">
      <c r="P118080" s="83"/>
    </row>
    <row r="118081" spans="16:16" x14ac:dyDescent="0.3">
      <c r="P118081" s="83"/>
    </row>
    <row r="118082" spans="16:16" x14ac:dyDescent="0.3">
      <c r="P118082" s="83"/>
    </row>
    <row r="118083" spans="16:16" x14ac:dyDescent="0.3">
      <c r="P118083" s="83"/>
    </row>
    <row r="118084" spans="16:16" x14ac:dyDescent="0.3">
      <c r="P118084" s="83"/>
    </row>
    <row r="118085" spans="16:16" x14ac:dyDescent="0.3">
      <c r="P118085" s="83"/>
    </row>
    <row r="118086" spans="16:16" x14ac:dyDescent="0.3">
      <c r="P118086" s="83"/>
    </row>
    <row r="118087" spans="16:16" x14ac:dyDescent="0.3">
      <c r="P118087" s="83"/>
    </row>
    <row r="118088" spans="16:16" x14ac:dyDescent="0.3">
      <c r="P118088" s="83"/>
    </row>
    <row r="118089" spans="16:16" x14ac:dyDescent="0.3">
      <c r="P118089" s="83"/>
    </row>
    <row r="118090" spans="16:16" x14ac:dyDescent="0.3">
      <c r="P118090" s="83"/>
    </row>
    <row r="118091" spans="16:16" x14ac:dyDescent="0.3">
      <c r="P118091" s="83"/>
    </row>
    <row r="118092" spans="16:16" x14ac:dyDescent="0.3">
      <c r="P118092" s="83"/>
    </row>
    <row r="118093" spans="16:16" x14ac:dyDescent="0.3">
      <c r="P118093" s="83"/>
    </row>
    <row r="118094" spans="16:16" x14ac:dyDescent="0.3">
      <c r="P118094" s="83"/>
    </row>
    <row r="118095" spans="16:16" x14ac:dyDescent="0.3">
      <c r="P118095" s="83"/>
    </row>
    <row r="118096" spans="16:16" x14ac:dyDescent="0.3">
      <c r="P118096" s="83"/>
    </row>
    <row r="118097" spans="16:16" x14ac:dyDescent="0.3">
      <c r="P118097" s="83"/>
    </row>
    <row r="118098" spans="16:16" x14ac:dyDescent="0.3">
      <c r="P118098" s="83"/>
    </row>
    <row r="118099" spans="16:16" x14ac:dyDescent="0.3">
      <c r="P118099" s="83"/>
    </row>
    <row r="118100" spans="16:16" x14ac:dyDescent="0.3">
      <c r="P118100" s="83"/>
    </row>
    <row r="118101" spans="16:16" x14ac:dyDescent="0.3">
      <c r="P118101" s="83"/>
    </row>
    <row r="118102" spans="16:16" x14ac:dyDescent="0.3">
      <c r="P118102" s="83"/>
    </row>
    <row r="118103" spans="16:16" x14ac:dyDescent="0.3">
      <c r="P118103" s="83"/>
    </row>
    <row r="118104" spans="16:16" x14ac:dyDescent="0.3">
      <c r="P118104" s="83"/>
    </row>
    <row r="118105" spans="16:16" x14ac:dyDescent="0.3">
      <c r="P118105" s="83"/>
    </row>
    <row r="118106" spans="16:16" x14ac:dyDescent="0.3">
      <c r="P118106" s="83"/>
    </row>
    <row r="118107" spans="16:16" x14ac:dyDescent="0.3">
      <c r="P118107" s="83"/>
    </row>
    <row r="118108" spans="16:16" x14ac:dyDescent="0.3">
      <c r="P118108" s="83"/>
    </row>
    <row r="118109" spans="16:16" x14ac:dyDescent="0.3">
      <c r="P118109" s="83"/>
    </row>
    <row r="118110" spans="16:16" x14ac:dyDescent="0.3">
      <c r="P118110" s="83"/>
    </row>
    <row r="118111" spans="16:16" x14ac:dyDescent="0.3">
      <c r="P118111" s="83"/>
    </row>
    <row r="118112" spans="16:16" x14ac:dyDescent="0.3">
      <c r="P118112" s="83"/>
    </row>
    <row r="118113" spans="16:16" x14ac:dyDescent="0.3">
      <c r="P118113" s="83"/>
    </row>
    <row r="118114" spans="16:16" x14ac:dyDescent="0.3">
      <c r="P118114" s="83"/>
    </row>
    <row r="118115" spans="16:16" x14ac:dyDescent="0.3">
      <c r="P118115" s="83"/>
    </row>
    <row r="118116" spans="16:16" x14ac:dyDescent="0.3">
      <c r="P118116" s="83"/>
    </row>
    <row r="118117" spans="16:16" x14ac:dyDescent="0.3">
      <c r="P118117" s="83"/>
    </row>
    <row r="118118" spans="16:16" x14ac:dyDescent="0.3">
      <c r="P118118" s="83"/>
    </row>
    <row r="118119" spans="16:16" x14ac:dyDescent="0.3">
      <c r="P118119" s="83"/>
    </row>
    <row r="118120" spans="16:16" x14ac:dyDescent="0.3">
      <c r="P118120" s="83"/>
    </row>
    <row r="118121" spans="16:16" x14ac:dyDescent="0.3">
      <c r="P118121" s="83"/>
    </row>
    <row r="118122" spans="16:16" x14ac:dyDescent="0.3">
      <c r="P118122" s="83"/>
    </row>
    <row r="118123" spans="16:16" x14ac:dyDescent="0.3">
      <c r="P118123" s="83"/>
    </row>
    <row r="118124" spans="16:16" x14ac:dyDescent="0.3">
      <c r="P118124" s="83"/>
    </row>
    <row r="118125" spans="16:16" x14ac:dyDescent="0.3">
      <c r="P118125" s="83"/>
    </row>
    <row r="118126" spans="16:16" x14ac:dyDescent="0.3">
      <c r="P118126" s="83"/>
    </row>
    <row r="118127" spans="16:16" x14ac:dyDescent="0.3">
      <c r="P118127" s="83"/>
    </row>
    <row r="118128" spans="16:16" x14ac:dyDescent="0.3">
      <c r="P118128" s="83"/>
    </row>
    <row r="118129" spans="16:16" x14ac:dyDescent="0.3">
      <c r="P118129" s="83"/>
    </row>
    <row r="118130" spans="16:16" x14ac:dyDescent="0.3">
      <c r="P118130" s="83"/>
    </row>
    <row r="118131" spans="16:16" x14ac:dyDescent="0.3">
      <c r="P118131" s="83"/>
    </row>
    <row r="118132" spans="16:16" x14ac:dyDescent="0.3">
      <c r="P118132" s="83"/>
    </row>
    <row r="118133" spans="16:16" x14ac:dyDescent="0.3">
      <c r="P118133" s="83"/>
    </row>
    <row r="118134" spans="16:16" x14ac:dyDescent="0.3">
      <c r="P118134" s="83"/>
    </row>
    <row r="118135" spans="16:16" x14ac:dyDescent="0.3">
      <c r="P118135" s="83"/>
    </row>
    <row r="118136" spans="16:16" x14ac:dyDescent="0.3">
      <c r="P118136" s="83"/>
    </row>
    <row r="118137" spans="16:16" x14ac:dyDescent="0.3">
      <c r="P118137" s="83"/>
    </row>
    <row r="118138" spans="16:16" x14ac:dyDescent="0.3">
      <c r="P118138" s="83"/>
    </row>
    <row r="118139" spans="16:16" x14ac:dyDescent="0.3">
      <c r="P118139" s="83"/>
    </row>
    <row r="118140" spans="16:16" x14ac:dyDescent="0.3">
      <c r="P118140" s="83"/>
    </row>
    <row r="118141" spans="16:16" x14ac:dyDescent="0.3">
      <c r="P118141" s="83"/>
    </row>
    <row r="118142" spans="16:16" x14ac:dyDescent="0.3">
      <c r="P118142" s="83"/>
    </row>
    <row r="118143" spans="16:16" x14ac:dyDescent="0.3">
      <c r="P118143" s="83"/>
    </row>
    <row r="118144" spans="16:16" x14ac:dyDescent="0.3">
      <c r="P118144" s="83"/>
    </row>
    <row r="118145" spans="16:16" x14ac:dyDescent="0.3">
      <c r="P118145" s="83"/>
    </row>
    <row r="118146" spans="16:16" x14ac:dyDescent="0.3">
      <c r="P118146" s="83"/>
    </row>
    <row r="118147" spans="16:16" x14ac:dyDescent="0.3">
      <c r="P118147" s="83"/>
    </row>
    <row r="118148" spans="16:16" x14ac:dyDescent="0.3">
      <c r="P118148" s="83"/>
    </row>
    <row r="118149" spans="16:16" x14ac:dyDescent="0.3">
      <c r="P118149" s="83"/>
    </row>
    <row r="118150" spans="16:16" x14ac:dyDescent="0.3">
      <c r="P118150" s="83"/>
    </row>
    <row r="118151" spans="16:16" x14ac:dyDescent="0.3">
      <c r="P118151" s="83"/>
    </row>
    <row r="118152" spans="16:16" x14ac:dyDescent="0.3">
      <c r="P118152" s="83"/>
    </row>
    <row r="118153" spans="16:16" x14ac:dyDescent="0.3">
      <c r="P118153" s="83"/>
    </row>
    <row r="118154" spans="16:16" x14ac:dyDescent="0.3">
      <c r="P118154" s="83"/>
    </row>
    <row r="118155" spans="16:16" x14ac:dyDescent="0.3">
      <c r="P118155" s="83"/>
    </row>
    <row r="118156" spans="16:16" x14ac:dyDescent="0.3">
      <c r="P118156" s="83"/>
    </row>
    <row r="118157" spans="16:16" x14ac:dyDescent="0.3">
      <c r="P118157" s="83"/>
    </row>
    <row r="118158" spans="16:16" x14ac:dyDescent="0.3">
      <c r="P118158" s="83"/>
    </row>
    <row r="118159" spans="16:16" x14ac:dyDescent="0.3">
      <c r="P118159" s="83"/>
    </row>
    <row r="118160" spans="16:16" x14ac:dyDescent="0.3">
      <c r="P118160" s="83"/>
    </row>
    <row r="118161" spans="16:16" x14ac:dyDescent="0.3">
      <c r="P118161" s="83"/>
    </row>
    <row r="118162" spans="16:16" x14ac:dyDescent="0.3">
      <c r="P118162" s="83"/>
    </row>
    <row r="118163" spans="16:16" x14ac:dyDescent="0.3">
      <c r="P118163" s="83"/>
    </row>
    <row r="118164" spans="16:16" x14ac:dyDescent="0.3">
      <c r="P118164" s="83"/>
    </row>
    <row r="118165" spans="16:16" x14ac:dyDescent="0.3">
      <c r="P118165" s="83"/>
    </row>
    <row r="118166" spans="16:16" x14ac:dyDescent="0.3">
      <c r="P118166" s="83"/>
    </row>
    <row r="118167" spans="16:16" x14ac:dyDescent="0.3">
      <c r="P118167" s="83"/>
    </row>
    <row r="118168" spans="16:16" x14ac:dyDescent="0.3">
      <c r="P118168" s="83"/>
    </row>
    <row r="118169" spans="16:16" x14ac:dyDescent="0.3">
      <c r="P118169" s="83"/>
    </row>
    <row r="118170" spans="16:16" x14ac:dyDescent="0.3">
      <c r="P118170" s="83"/>
    </row>
    <row r="118171" spans="16:16" x14ac:dyDescent="0.3">
      <c r="P118171" s="83"/>
    </row>
    <row r="118172" spans="16:16" x14ac:dyDescent="0.3">
      <c r="P118172" s="83"/>
    </row>
    <row r="118173" spans="16:16" x14ac:dyDescent="0.3">
      <c r="P118173" s="83"/>
    </row>
    <row r="118174" spans="16:16" x14ac:dyDescent="0.3">
      <c r="P118174" s="83"/>
    </row>
    <row r="118175" spans="16:16" x14ac:dyDescent="0.3">
      <c r="P118175" s="83"/>
    </row>
    <row r="118176" spans="16:16" x14ac:dyDescent="0.3">
      <c r="P118176" s="83"/>
    </row>
    <row r="118177" spans="16:16" x14ac:dyDescent="0.3">
      <c r="P118177" s="83"/>
    </row>
    <row r="118178" spans="16:16" x14ac:dyDescent="0.3">
      <c r="P118178" s="83"/>
    </row>
    <row r="118179" spans="16:16" x14ac:dyDescent="0.3">
      <c r="P118179" s="83"/>
    </row>
    <row r="118180" spans="16:16" x14ac:dyDescent="0.3">
      <c r="P118180" s="83"/>
    </row>
    <row r="118181" spans="16:16" x14ac:dyDescent="0.3">
      <c r="P118181" s="83"/>
    </row>
    <row r="118182" spans="16:16" x14ac:dyDescent="0.3">
      <c r="P118182" s="83"/>
    </row>
    <row r="118183" spans="16:16" x14ac:dyDescent="0.3">
      <c r="P118183" s="83"/>
    </row>
    <row r="118184" spans="16:16" x14ac:dyDescent="0.3">
      <c r="P118184" s="83"/>
    </row>
    <row r="118185" spans="16:16" x14ac:dyDescent="0.3">
      <c r="P118185" s="83"/>
    </row>
    <row r="118186" spans="16:16" x14ac:dyDescent="0.3">
      <c r="P118186" s="83"/>
    </row>
    <row r="118187" spans="16:16" x14ac:dyDescent="0.3">
      <c r="P118187" s="83"/>
    </row>
    <row r="118188" spans="16:16" x14ac:dyDescent="0.3">
      <c r="P118188" s="83"/>
    </row>
    <row r="118189" spans="16:16" x14ac:dyDescent="0.3">
      <c r="P118189" s="83"/>
    </row>
    <row r="118190" spans="16:16" x14ac:dyDescent="0.3">
      <c r="P118190" s="83"/>
    </row>
    <row r="118191" spans="16:16" x14ac:dyDescent="0.3">
      <c r="P118191" s="83"/>
    </row>
    <row r="118192" spans="16:16" x14ac:dyDescent="0.3">
      <c r="P118192" s="83"/>
    </row>
    <row r="118193" spans="16:16" x14ac:dyDescent="0.3">
      <c r="P118193" s="83"/>
    </row>
    <row r="118194" spans="16:16" x14ac:dyDescent="0.3">
      <c r="P118194" s="83"/>
    </row>
    <row r="118195" spans="16:16" x14ac:dyDescent="0.3">
      <c r="P118195" s="83"/>
    </row>
    <row r="118196" spans="16:16" x14ac:dyDescent="0.3">
      <c r="P118196" s="83"/>
    </row>
    <row r="118197" spans="16:16" x14ac:dyDescent="0.3">
      <c r="P118197" s="83"/>
    </row>
    <row r="118198" spans="16:16" x14ac:dyDescent="0.3">
      <c r="P118198" s="83"/>
    </row>
    <row r="118199" spans="16:16" x14ac:dyDescent="0.3">
      <c r="P118199" s="83"/>
    </row>
    <row r="118200" spans="16:16" x14ac:dyDescent="0.3">
      <c r="P118200" s="83"/>
    </row>
    <row r="118201" spans="16:16" x14ac:dyDescent="0.3">
      <c r="P118201" s="83"/>
    </row>
    <row r="118202" spans="16:16" x14ac:dyDescent="0.3">
      <c r="P118202" s="83"/>
    </row>
    <row r="118203" spans="16:16" x14ac:dyDescent="0.3">
      <c r="P118203" s="83"/>
    </row>
    <row r="118204" spans="16:16" x14ac:dyDescent="0.3">
      <c r="P118204" s="83"/>
    </row>
    <row r="118205" spans="16:16" x14ac:dyDescent="0.3">
      <c r="P118205" s="83"/>
    </row>
    <row r="118206" spans="16:16" x14ac:dyDescent="0.3">
      <c r="P118206" s="83"/>
    </row>
    <row r="118207" spans="16:16" x14ac:dyDescent="0.3">
      <c r="P118207" s="83"/>
    </row>
    <row r="118208" spans="16:16" x14ac:dyDescent="0.3">
      <c r="P118208" s="83"/>
    </row>
    <row r="118209" spans="16:16" x14ac:dyDescent="0.3">
      <c r="P118209" s="83"/>
    </row>
    <row r="118210" spans="16:16" x14ac:dyDescent="0.3">
      <c r="P118210" s="83"/>
    </row>
    <row r="118211" spans="16:16" x14ac:dyDescent="0.3">
      <c r="P118211" s="83"/>
    </row>
    <row r="118212" spans="16:16" x14ac:dyDescent="0.3">
      <c r="P118212" s="83"/>
    </row>
    <row r="118213" spans="16:16" x14ac:dyDescent="0.3">
      <c r="P118213" s="83"/>
    </row>
    <row r="118214" spans="16:16" x14ac:dyDescent="0.3">
      <c r="P118214" s="83"/>
    </row>
    <row r="118215" spans="16:16" x14ac:dyDescent="0.3">
      <c r="P118215" s="83"/>
    </row>
    <row r="118216" spans="16:16" x14ac:dyDescent="0.3">
      <c r="P118216" s="83"/>
    </row>
    <row r="118217" spans="16:16" x14ac:dyDescent="0.3">
      <c r="P118217" s="83"/>
    </row>
    <row r="118218" spans="16:16" x14ac:dyDescent="0.3">
      <c r="P118218" s="83"/>
    </row>
    <row r="118219" spans="16:16" x14ac:dyDescent="0.3">
      <c r="P118219" s="83"/>
    </row>
    <row r="118220" spans="16:16" x14ac:dyDescent="0.3">
      <c r="P118220" s="83"/>
    </row>
    <row r="118221" spans="16:16" x14ac:dyDescent="0.3">
      <c r="P118221" s="83"/>
    </row>
    <row r="118222" spans="16:16" x14ac:dyDescent="0.3">
      <c r="P118222" s="83"/>
    </row>
    <row r="118223" spans="16:16" x14ac:dyDescent="0.3">
      <c r="P118223" s="83"/>
    </row>
    <row r="118224" spans="16:16" x14ac:dyDescent="0.3">
      <c r="P118224" s="83"/>
    </row>
    <row r="118225" spans="16:16" x14ac:dyDescent="0.3">
      <c r="P118225" s="83"/>
    </row>
    <row r="118226" spans="16:16" x14ac:dyDescent="0.3">
      <c r="P118226" s="83"/>
    </row>
    <row r="118227" spans="16:16" x14ac:dyDescent="0.3">
      <c r="P118227" s="83"/>
    </row>
    <row r="118228" spans="16:16" x14ac:dyDescent="0.3">
      <c r="P118228" s="83"/>
    </row>
    <row r="118229" spans="16:16" x14ac:dyDescent="0.3">
      <c r="P118229" s="83"/>
    </row>
    <row r="118230" spans="16:16" x14ac:dyDescent="0.3">
      <c r="P118230" s="83"/>
    </row>
    <row r="118231" spans="16:16" x14ac:dyDescent="0.3">
      <c r="P118231" s="83"/>
    </row>
    <row r="118232" spans="16:16" x14ac:dyDescent="0.3">
      <c r="P118232" s="83"/>
    </row>
    <row r="118233" spans="16:16" x14ac:dyDescent="0.3">
      <c r="P118233" s="83"/>
    </row>
    <row r="118234" spans="16:16" x14ac:dyDescent="0.3">
      <c r="P118234" s="83"/>
    </row>
    <row r="118235" spans="16:16" x14ac:dyDescent="0.3">
      <c r="P118235" s="83"/>
    </row>
    <row r="118236" spans="16:16" x14ac:dyDescent="0.3">
      <c r="P118236" s="83"/>
    </row>
    <row r="118237" spans="16:16" x14ac:dyDescent="0.3">
      <c r="P118237" s="83"/>
    </row>
    <row r="118238" spans="16:16" x14ac:dyDescent="0.3">
      <c r="P118238" s="83"/>
    </row>
    <row r="118239" spans="16:16" x14ac:dyDescent="0.3">
      <c r="P118239" s="83"/>
    </row>
    <row r="118240" spans="16:16" x14ac:dyDescent="0.3">
      <c r="P118240" s="83"/>
    </row>
    <row r="118241" spans="16:16" x14ac:dyDescent="0.3">
      <c r="P118241" s="83"/>
    </row>
    <row r="118242" spans="16:16" x14ac:dyDescent="0.3">
      <c r="P118242" s="83"/>
    </row>
    <row r="118243" spans="16:16" x14ac:dyDescent="0.3">
      <c r="P118243" s="83"/>
    </row>
    <row r="118244" spans="16:16" x14ac:dyDescent="0.3">
      <c r="P118244" s="83"/>
    </row>
    <row r="118245" spans="16:16" x14ac:dyDescent="0.3">
      <c r="P118245" s="83"/>
    </row>
    <row r="118246" spans="16:16" x14ac:dyDescent="0.3">
      <c r="P118246" s="83"/>
    </row>
    <row r="118247" spans="16:16" x14ac:dyDescent="0.3">
      <c r="P118247" s="83"/>
    </row>
    <row r="118248" spans="16:16" x14ac:dyDescent="0.3">
      <c r="P118248" s="83"/>
    </row>
    <row r="118249" spans="16:16" x14ac:dyDescent="0.3">
      <c r="P118249" s="83"/>
    </row>
    <row r="118250" spans="16:16" x14ac:dyDescent="0.3">
      <c r="P118250" s="83"/>
    </row>
    <row r="118251" spans="16:16" x14ac:dyDescent="0.3">
      <c r="P118251" s="83"/>
    </row>
    <row r="118252" spans="16:16" x14ac:dyDescent="0.3">
      <c r="P118252" s="83"/>
    </row>
    <row r="118253" spans="16:16" x14ac:dyDescent="0.3">
      <c r="P118253" s="83"/>
    </row>
    <row r="118254" spans="16:16" x14ac:dyDescent="0.3">
      <c r="P118254" s="83"/>
    </row>
    <row r="118255" spans="16:16" x14ac:dyDescent="0.3">
      <c r="P118255" s="83"/>
    </row>
    <row r="118256" spans="16:16" x14ac:dyDescent="0.3">
      <c r="P118256" s="83"/>
    </row>
    <row r="118257" spans="16:16" x14ac:dyDescent="0.3">
      <c r="P118257" s="83"/>
    </row>
    <row r="118258" spans="16:16" x14ac:dyDescent="0.3">
      <c r="P118258" s="83"/>
    </row>
    <row r="118259" spans="16:16" x14ac:dyDescent="0.3">
      <c r="P118259" s="83"/>
    </row>
    <row r="118260" spans="16:16" x14ac:dyDescent="0.3">
      <c r="P118260" s="83"/>
    </row>
    <row r="118261" spans="16:16" x14ac:dyDescent="0.3">
      <c r="P118261" s="83"/>
    </row>
    <row r="118262" spans="16:16" x14ac:dyDescent="0.3">
      <c r="P118262" s="83"/>
    </row>
    <row r="118263" spans="16:16" x14ac:dyDescent="0.3">
      <c r="P118263" s="83"/>
    </row>
    <row r="118264" spans="16:16" x14ac:dyDescent="0.3">
      <c r="P118264" s="83"/>
    </row>
    <row r="118265" spans="16:16" x14ac:dyDescent="0.3">
      <c r="P118265" s="83"/>
    </row>
    <row r="118266" spans="16:16" x14ac:dyDescent="0.3">
      <c r="P118266" s="83"/>
    </row>
    <row r="118267" spans="16:16" x14ac:dyDescent="0.3">
      <c r="P118267" s="83"/>
    </row>
    <row r="118268" spans="16:16" x14ac:dyDescent="0.3">
      <c r="P118268" s="83"/>
    </row>
    <row r="118269" spans="16:16" x14ac:dyDescent="0.3">
      <c r="P118269" s="83"/>
    </row>
    <row r="118270" spans="16:16" x14ac:dyDescent="0.3">
      <c r="P118270" s="83"/>
    </row>
    <row r="118271" spans="16:16" x14ac:dyDescent="0.3">
      <c r="P118271" s="83"/>
    </row>
    <row r="118272" spans="16:16" x14ac:dyDescent="0.3">
      <c r="P118272" s="83"/>
    </row>
    <row r="118273" spans="16:16" x14ac:dyDescent="0.3">
      <c r="P118273" s="83"/>
    </row>
    <row r="118274" spans="16:16" x14ac:dyDescent="0.3">
      <c r="P118274" s="83"/>
    </row>
    <row r="118275" spans="16:16" x14ac:dyDescent="0.3">
      <c r="P118275" s="83"/>
    </row>
    <row r="118276" spans="16:16" x14ac:dyDescent="0.3">
      <c r="P118276" s="83"/>
    </row>
    <row r="118277" spans="16:16" x14ac:dyDescent="0.3">
      <c r="P118277" s="83"/>
    </row>
    <row r="118278" spans="16:16" x14ac:dyDescent="0.3">
      <c r="P118278" s="83"/>
    </row>
    <row r="118279" spans="16:16" x14ac:dyDescent="0.3">
      <c r="P118279" s="83"/>
    </row>
    <row r="118280" spans="16:16" x14ac:dyDescent="0.3">
      <c r="P118280" s="83"/>
    </row>
    <row r="118281" spans="16:16" x14ac:dyDescent="0.3">
      <c r="P118281" s="83"/>
    </row>
    <row r="118282" spans="16:16" x14ac:dyDescent="0.3">
      <c r="P118282" s="83"/>
    </row>
    <row r="118283" spans="16:16" x14ac:dyDescent="0.3">
      <c r="P118283" s="83"/>
    </row>
    <row r="118284" spans="16:16" x14ac:dyDescent="0.3">
      <c r="P118284" s="83"/>
    </row>
    <row r="118285" spans="16:16" x14ac:dyDescent="0.3">
      <c r="P118285" s="83"/>
    </row>
    <row r="118286" spans="16:16" x14ac:dyDescent="0.3">
      <c r="P118286" s="83"/>
    </row>
    <row r="118287" spans="16:16" x14ac:dyDescent="0.3">
      <c r="P118287" s="83"/>
    </row>
    <row r="118288" spans="16:16" x14ac:dyDescent="0.3">
      <c r="P118288" s="83"/>
    </row>
    <row r="118289" spans="16:16" x14ac:dyDescent="0.3">
      <c r="P118289" s="83"/>
    </row>
    <row r="118290" spans="16:16" x14ac:dyDescent="0.3">
      <c r="P118290" s="83"/>
    </row>
    <row r="118291" spans="16:16" x14ac:dyDescent="0.3">
      <c r="P118291" s="83"/>
    </row>
    <row r="118292" spans="16:16" x14ac:dyDescent="0.3">
      <c r="P118292" s="83"/>
    </row>
    <row r="118293" spans="16:16" x14ac:dyDescent="0.3">
      <c r="P118293" s="83"/>
    </row>
    <row r="118294" spans="16:16" x14ac:dyDescent="0.3">
      <c r="P118294" s="83"/>
    </row>
    <row r="118295" spans="16:16" x14ac:dyDescent="0.3">
      <c r="P118295" s="83"/>
    </row>
    <row r="118296" spans="16:16" x14ac:dyDescent="0.3">
      <c r="P118296" s="83"/>
    </row>
    <row r="118297" spans="16:16" x14ac:dyDescent="0.3">
      <c r="P118297" s="83"/>
    </row>
    <row r="118298" spans="16:16" x14ac:dyDescent="0.3">
      <c r="P118298" s="83"/>
    </row>
    <row r="118299" spans="16:16" x14ac:dyDescent="0.3">
      <c r="P118299" s="83"/>
    </row>
    <row r="118300" spans="16:16" x14ac:dyDescent="0.3">
      <c r="P118300" s="83"/>
    </row>
    <row r="118301" spans="16:16" x14ac:dyDescent="0.3">
      <c r="P118301" s="83"/>
    </row>
    <row r="118302" spans="16:16" x14ac:dyDescent="0.3">
      <c r="P118302" s="83"/>
    </row>
    <row r="118303" spans="16:16" x14ac:dyDescent="0.3">
      <c r="P118303" s="83"/>
    </row>
    <row r="118304" spans="16:16" x14ac:dyDescent="0.3">
      <c r="P118304" s="83"/>
    </row>
    <row r="118305" spans="16:16" x14ac:dyDescent="0.3">
      <c r="P118305" s="83"/>
    </row>
    <row r="118306" spans="16:16" x14ac:dyDescent="0.3">
      <c r="P118306" s="83"/>
    </row>
    <row r="118307" spans="16:16" x14ac:dyDescent="0.3">
      <c r="P118307" s="83"/>
    </row>
    <row r="118308" spans="16:16" x14ac:dyDescent="0.3">
      <c r="P118308" s="83"/>
    </row>
    <row r="118309" spans="16:16" x14ac:dyDescent="0.3">
      <c r="P118309" s="83"/>
    </row>
    <row r="118310" spans="16:16" x14ac:dyDescent="0.3">
      <c r="P118310" s="83"/>
    </row>
    <row r="118311" spans="16:16" x14ac:dyDescent="0.3">
      <c r="P118311" s="83"/>
    </row>
    <row r="118312" spans="16:16" x14ac:dyDescent="0.3">
      <c r="P118312" s="83"/>
    </row>
    <row r="118313" spans="16:16" x14ac:dyDescent="0.3">
      <c r="P118313" s="83"/>
    </row>
    <row r="118314" spans="16:16" x14ac:dyDescent="0.3">
      <c r="P118314" s="83"/>
    </row>
    <row r="118315" spans="16:16" x14ac:dyDescent="0.3">
      <c r="P118315" s="83"/>
    </row>
    <row r="118316" spans="16:16" x14ac:dyDescent="0.3">
      <c r="P118316" s="83"/>
    </row>
    <row r="118317" spans="16:16" x14ac:dyDescent="0.3">
      <c r="P118317" s="83"/>
    </row>
    <row r="118318" spans="16:16" x14ac:dyDescent="0.3">
      <c r="P118318" s="83"/>
    </row>
    <row r="118319" spans="16:16" x14ac:dyDescent="0.3">
      <c r="P118319" s="83"/>
    </row>
    <row r="118320" spans="16:16" x14ac:dyDescent="0.3">
      <c r="P118320" s="83"/>
    </row>
    <row r="118321" spans="16:16" x14ac:dyDescent="0.3">
      <c r="P118321" s="83"/>
    </row>
    <row r="118322" spans="16:16" x14ac:dyDescent="0.3">
      <c r="P118322" s="83"/>
    </row>
    <row r="118323" spans="16:16" x14ac:dyDescent="0.3">
      <c r="P118323" s="83"/>
    </row>
    <row r="118324" spans="16:16" x14ac:dyDescent="0.3">
      <c r="P118324" s="83"/>
    </row>
    <row r="118325" spans="16:16" x14ac:dyDescent="0.3">
      <c r="P118325" s="83"/>
    </row>
    <row r="118326" spans="16:16" x14ac:dyDescent="0.3">
      <c r="P118326" s="83"/>
    </row>
    <row r="118327" spans="16:16" x14ac:dyDescent="0.3">
      <c r="P118327" s="83"/>
    </row>
    <row r="118328" spans="16:16" x14ac:dyDescent="0.3">
      <c r="P118328" s="83"/>
    </row>
    <row r="118329" spans="16:16" x14ac:dyDescent="0.3">
      <c r="P118329" s="83"/>
    </row>
    <row r="118330" spans="16:16" x14ac:dyDescent="0.3">
      <c r="P118330" s="83"/>
    </row>
    <row r="118331" spans="16:16" x14ac:dyDescent="0.3">
      <c r="P118331" s="83"/>
    </row>
    <row r="118332" spans="16:16" x14ac:dyDescent="0.3">
      <c r="P118332" s="83"/>
    </row>
    <row r="118333" spans="16:16" x14ac:dyDescent="0.3">
      <c r="P118333" s="83"/>
    </row>
    <row r="118334" spans="16:16" x14ac:dyDescent="0.3">
      <c r="P118334" s="83"/>
    </row>
    <row r="118335" spans="16:16" x14ac:dyDescent="0.3">
      <c r="P118335" s="83"/>
    </row>
    <row r="118336" spans="16:16" x14ac:dyDescent="0.3">
      <c r="P118336" s="83"/>
    </row>
    <row r="118337" spans="16:16" x14ac:dyDescent="0.3">
      <c r="P118337" s="83"/>
    </row>
    <row r="118338" spans="16:16" x14ac:dyDescent="0.3">
      <c r="P118338" s="83"/>
    </row>
    <row r="118339" spans="16:16" x14ac:dyDescent="0.3">
      <c r="P118339" s="83"/>
    </row>
    <row r="118340" spans="16:16" x14ac:dyDescent="0.3">
      <c r="P118340" s="83"/>
    </row>
    <row r="118341" spans="16:16" x14ac:dyDescent="0.3">
      <c r="P118341" s="83"/>
    </row>
    <row r="118342" spans="16:16" x14ac:dyDescent="0.3">
      <c r="P118342" s="83"/>
    </row>
    <row r="118343" spans="16:16" x14ac:dyDescent="0.3">
      <c r="P118343" s="83"/>
    </row>
    <row r="118344" spans="16:16" x14ac:dyDescent="0.3">
      <c r="P118344" s="83"/>
    </row>
    <row r="118345" spans="16:16" x14ac:dyDescent="0.3">
      <c r="P118345" s="83"/>
    </row>
    <row r="118346" spans="16:16" x14ac:dyDescent="0.3">
      <c r="P118346" s="83"/>
    </row>
    <row r="118347" spans="16:16" x14ac:dyDescent="0.3">
      <c r="P118347" s="83"/>
    </row>
    <row r="118348" spans="16:16" x14ac:dyDescent="0.3">
      <c r="P118348" s="83"/>
    </row>
    <row r="118349" spans="16:16" x14ac:dyDescent="0.3">
      <c r="P118349" s="83"/>
    </row>
    <row r="118350" spans="16:16" x14ac:dyDescent="0.3">
      <c r="P118350" s="83"/>
    </row>
    <row r="118351" spans="16:16" x14ac:dyDescent="0.3">
      <c r="P118351" s="83"/>
    </row>
    <row r="118352" spans="16:16" x14ac:dyDescent="0.3">
      <c r="P118352" s="83"/>
    </row>
    <row r="118353" spans="16:16" x14ac:dyDescent="0.3">
      <c r="P118353" s="83"/>
    </row>
    <row r="118354" spans="16:16" x14ac:dyDescent="0.3">
      <c r="P118354" s="83"/>
    </row>
    <row r="118355" spans="16:16" x14ac:dyDescent="0.3">
      <c r="P118355" s="83"/>
    </row>
    <row r="118356" spans="16:16" x14ac:dyDescent="0.3">
      <c r="P118356" s="83"/>
    </row>
    <row r="118357" spans="16:16" x14ac:dyDescent="0.3">
      <c r="P118357" s="83"/>
    </row>
    <row r="118358" spans="16:16" x14ac:dyDescent="0.3">
      <c r="P118358" s="83"/>
    </row>
    <row r="118359" spans="16:16" x14ac:dyDescent="0.3">
      <c r="P118359" s="83"/>
    </row>
    <row r="118360" spans="16:16" x14ac:dyDescent="0.3">
      <c r="P118360" s="83"/>
    </row>
    <row r="118361" spans="16:16" x14ac:dyDescent="0.3">
      <c r="P118361" s="83"/>
    </row>
    <row r="118362" spans="16:16" x14ac:dyDescent="0.3">
      <c r="P118362" s="83"/>
    </row>
    <row r="118363" spans="16:16" x14ac:dyDescent="0.3">
      <c r="P118363" s="83"/>
    </row>
    <row r="118364" spans="16:16" x14ac:dyDescent="0.3">
      <c r="P118364" s="83"/>
    </row>
    <row r="118365" spans="16:16" x14ac:dyDescent="0.3">
      <c r="P118365" s="83"/>
    </row>
    <row r="118366" spans="16:16" x14ac:dyDescent="0.3">
      <c r="P118366" s="83"/>
    </row>
    <row r="118367" spans="16:16" x14ac:dyDescent="0.3">
      <c r="P118367" s="83"/>
    </row>
    <row r="118368" spans="16:16" x14ac:dyDescent="0.3">
      <c r="P118368" s="83"/>
    </row>
    <row r="118369" spans="16:16" x14ac:dyDescent="0.3">
      <c r="P118369" s="83"/>
    </row>
    <row r="118370" spans="16:16" x14ac:dyDescent="0.3">
      <c r="P118370" s="83"/>
    </row>
    <row r="118371" spans="16:16" x14ac:dyDescent="0.3">
      <c r="P118371" s="83"/>
    </row>
    <row r="118372" spans="16:16" x14ac:dyDescent="0.3">
      <c r="P118372" s="83"/>
    </row>
    <row r="118373" spans="16:16" x14ac:dyDescent="0.3">
      <c r="P118373" s="83"/>
    </row>
    <row r="118374" spans="16:16" x14ac:dyDescent="0.3">
      <c r="P118374" s="83"/>
    </row>
    <row r="118375" spans="16:16" x14ac:dyDescent="0.3">
      <c r="P118375" s="83"/>
    </row>
    <row r="118376" spans="16:16" x14ac:dyDescent="0.3">
      <c r="P118376" s="83"/>
    </row>
    <row r="118377" spans="16:16" x14ac:dyDescent="0.3">
      <c r="P118377" s="83"/>
    </row>
    <row r="118378" spans="16:16" x14ac:dyDescent="0.3">
      <c r="P118378" s="83"/>
    </row>
    <row r="118379" spans="16:16" x14ac:dyDescent="0.3">
      <c r="P118379" s="83"/>
    </row>
    <row r="118380" spans="16:16" x14ac:dyDescent="0.3">
      <c r="P118380" s="83"/>
    </row>
    <row r="118381" spans="16:16" x14ac:dyDescent="0.3">
      <c r="P118381" s="83"/>
    </row>
    <row r="118382" spans="16:16" x14ac:dyDescent="0.3">
      <c r="P118382" s="83"/>
    </row>
    <row r="118383" spans="16:16" x14ac:dyDescent="0.3">
      <c r="P118383" s="83"/>
    </row>
    <row r="118384" spans="16:16" x14ac:dyDescent="0.3">
      <c r="P118384" s="83"/>
    </row>
    <row r="118385" spans="16:16" x14ac:dyDescent="0.3">
      <c r="P118385" s="83"/>
    </row>
    <row r="118386" spans="16:16" x14ac:dyDescent="0.3">
      <c r="P118386" s="83"/>
    </row>
    <row r="118387" spans="16:16" x14ac:dyDescent="0.3">
      <c r="P118387" s="83"/>
    </row>
    <row r="118388" spans="16:16" x14ac:dyDescent="0.3">
      <c r="P118388" s="83"/>
    </row>
    <row r="118389" spans="16:16" x14ac:dyDescent="0.3">
      <c r="P118389" s="83"/>
    </row>
    <row r="118390" spans="16:16" x14ac:dyDescent="0.3">
      <c r="P118390" s="83"/>
    </row>
    <row r="118391" spans="16:16" x14ac:dyDescent="0.3">
      <c r="P118391" s="83"/>
    </row>
    <row r="118392" spans="16:16" x14ac:dyDescent="0.3">
      <c r="P118392" s="83"/>
    </row>
    <row r="118393" spans="16:16" x14ac:dyDescent="0.3">
      <c r="P118393" s="83"/>
    </row>
    <row r="118394" spans="16:16" x14ac:dyDescent="0.3">
      <c r="P118394" s="83"/>
    </row>
    <row r="118395" spans="16:16" x14ac:dyDescent="0.3">
      <c r="P118395" s="83"/>
    </row>
    <row r="118396" spans="16:16" x14ac:dyDescent="0.3">
      <c r="P118396" s="83"/>
    </row>
    <row r="118397" spans="16:16" x14ac:dyDescent="0.3">
      <c r="P118397" s="83"/>
    </row>
    <row r="118398" spans="16:16" x14ac:dyDescent="0.3">
      <c r="P118398" s="83"/>
    </row>
    <row r="118399" spans="16:16" x14ac:dyDescent="0.3">
      <c r="P118399" s="83"/>
    </row>
    <row r="118400" spans="16:16" x14ac:dyDescent="0.3">
      <c r="P118400" s="83"/>
    </row>
    <row r="118401" spans="16:16" x14ac:dyDescent="0.3">
      <c r="P118401" s="83"/>
    </row>
    <row r="118402" spans="16:16" x14ac:dyDescent="0.3">
      <c r="P118402" s="83"/>
    </row>
    <row r="118403" spans="16:16" x14ac:dyDescent="0.3">
      <c r="P118403" s="83"/>
    </row>
    <row r="118404" spans="16:16" x14ac:dyDescent="0.3">
      <c r="P118404" s="83"/>
    </row>
    <row r="118405" spans="16:16" x14ac:dyDescent="0.3">
      <c r="P118405" s="83"/>
    </row>
    <row r="118406" spans="16:16" x14ac:dyDescent="0.3">
      <c r="P118406" s="83"/>
    </row>
    <row r="118407" spans="16:16" x14ac:dyDescent="0.3">
      <c r="P118407" s="83"/>
    </row>
    <row r="118408" spans="16:16" x14ac:dyDescent="0.3">
      <c r="P118408" s="83"/>
    </row>
    <row r="118409" spans="16:16" x14ac:dyDescent="0.3">
      <c r="P118409" s="83"/>
    </row>
    <row r="118410" spans="16:16" x14ac:dyDescent="0.3">
      <c r="P118410" s="83"/>
    </row>
    <row r="118411" spans="16:16" x14ac:dyDescent="0.3">
      <c r="P118411" s="83"/>
    </row>
    <row r="118412" spans="16:16" x14ac:dyDescent="0.3">
      <c r="P118412" s="83"/>
    </row>
    <row r="118413" spans="16:16" x14ac:dyDescent="0.3">
      <c r="P118413" s="83"/>
    </row>
    <row r="118414" spans="16:16" x14ac:dyDescent="0.3">
      <c r="P118414" s="83"/>
    </row>
    <row r="118415" spans="16:16" x14ac:dyDescent="0.3">
      <c r="P118415" s="83"/>
    </row>
    <row r="118416" spans="16:16" x14ac:dyDescent="0.3">
      <c r="P118416" s="83"/>
    </row>
    <row r="118417" spans="16:16" x14ac:dyDescent="0.3">
      <c r="P118417" s="83"/>
    </row>
    <row r="118418" spans="16:16" x14ac:dyDescent="0.3">
      <c r="P118418" s="83"/>
    </row>
    <row r="118419" spans="16:16" x14ac:dyDescent="0.3">
      <c r="P118419" s="83"/>
    </row>
    <row r="118420" spans="16:16" x14ac:dyDescent="0.3">
      <c r="P118420" s="83"/>
    </row>
    <row r="118421" spans="16:16" x14ac:dyDescent="0.3">
      <c r="P118421" s="83"/>
    </row>
    <row r="118422" spans="16:16" x14ac:dyDescent="0.3">
      <c r="P118422" s="83"/>
    </row>
    <row r="118423" spans="16:16" x14ac:dyDescent="0.3">
      <c r="P118423" s="83"/>
    </row>
    <row r="118424" spans="16:16" x14ac:dyDescent="0.3">
      <c r="P118424" s="83"/>
    </row>
    <row r="118425" spans="16:16" x14ac:dyDescent="0.3">
      <c r="P118425" s="83"/>
    </row>
    <row r="118426" spans="16:16" x14ac:dyDescent="0.3">
      <c r="P118426" s="83"/>
    </row>
    <row r="118427" spans="16:16" x14ac:dyDescent="0.3">
      <c r="P118427" s="83"/>
    </row>
    <row r="118428" spans="16:16" x14ac:dyDescent="0.3">
      <c r="P118428" s="83"/>
    </row>
    <row r="118429" spans="16:16" x14ac:dyDescent="0.3">
      <c r="P118429" s="83"/>
    </row>
    <row r="118430" spans="16:16" x14ac:dyDescent="0.3">
      <c r="P118430" s="83"/>
    </row>
    <row r="118431" spans="16:16" x14ac:dyDescent="0.3">
      <c r="P118431" s="83"/>
    </row>
    <row r="118432" spans="16:16" x14ac:dyDescent="0.3">
      <c r="P118432" s="83"/>
    </row>
    <row r="118433" spans="16:16" x14ac:dyDescent="0.3">
      <c r="P118433" s="83"/>
    </row>
    <row r="118434" spans="16:16" x14ac:dyDescent="0.3">
      <c r="P118434" s="83"/>
    </row>
    <row r="118435" spans="16:16" x14ac:dyDescent="0.3">
      <c r="P118435" s="83"/>
    </row>
    <row r="118436" spans="16:16" x14ac:dyDescent="0.3">
      <c r="P118436" s="83"/>
    </row>
    <row r="118437" spans="16:16" x14ac:dyDescent="0.3">
      <c r="P118437" s="83"/>
    </row>
    <row r="118438" spans="16:16" x14ac:dyDescent="0.3">
      <c r="P118438" s="83"/>
    </row>
    <row r="118439" spans="16:16" x14ac:dyDescent="0.3">
      <c r="P118439" s="83"/>
    </row>
    <row r="118440" spans="16:16" x14ac:dyDescent="0.3">
      <c r="P118440" s="83"/>
    </row>
    <row r="118441" spans="16:16" x14ac:dyDescent="0.3">
      <c r="P118441" s="83"/>
    </row>
    <row r="118442" spans="16:16" x14ac:dyDescent="0.3">
      <c r="P118442" s="83"/>
    </row>
    <row r="118443" spans="16:16" x14ac:dyDescent="0.3">
      <c r="P118443" s="83"/>
    </row>
    <row r="118444" spans="16:16" x14ac:dyDescent="0.3">
      <c r="P118444" s="83"/>
    </row>
    <row r="118445" spans="16:16" x14ac:dyDescent="0.3">
      <c r="P118445" s="83"/>
    </row>
    <row r="118446" spans="16:16" x14ac:dyDescent="0.3">
      <c r="P118446" s="83"/>
    </row>
    <row r="118447" spans="16:16" x14ac:dyDescent="0.3">
      <c r="P118447" s="83"/>
    </row>
    <row r="118448" spans="16:16" x14ac:dyDescent="0.3">
      <c r="P118448" s="83"/>
    </row>
    <row r="118449" spans="16:16" x14ac:dyDescent="0.3">
      <c r="P118449" s="83"/>
    </row>
    <row r="118450" spans="16:16" x14ac:dyDescent="0.3">
      <c r="P118450" s="83"/>
    </row>
    <row r="118451" spans="16:16" x14ac:dyDescent="0.3">
      <c r="P118451" s="83"/>
    </row>
    <row r="118452" spans="16:16" x14ac:dyDescent="0.3">
      <c r="P118452" s="83"/>
    </row>
    <row r="118453" spans="16:16" x14ac:dyDescent="0.3">
      <c r="P118453" s="83"/>
    </row>
    <row r="118454" spans="16:16" x14ac:dyDescent="0.3">
      <c r="P118454" s="83"/>
    </row>
    <row r="118455" spans="16:16" x14ac:dyDescent="0.3">
      <c r="P118455" s="83"/>
    </row>
    <row r="118456" spans="16:16" x14ac:dyDescent="0.3">
      <c r="P118456" s="83"/>
    </row>
    <row r="118457" spans="16:16" x14ac:dyDescent="0.3">
      <c r="P118457" s="83"/>
    </row>
    <row r="118458" spans="16:16" x14ac:dyDescent="0.3">
      <c r="P118458" s="83"/>
    </row>
    <row r="118459" spans="16:16" x14ac:dyDescent="0.3">
      <c r="P118459" s="83"/>
    </row>
    <row r="118460" spans="16:16" x14ac:dyDescent="0.3">
      <c r="P118460" s="83"/>
    </row>
    <row r="118461" spans="16:16" x14ac:dyDescent="0.3">
      <c r="P118461" s="83"/>
    </row>
    <row r="118462" spans="16:16" x14ac:dyDescent="0.3">
      <c r="P118462" s="83"/>
    </row>
    <row r="118463" spans="16:16" x14ac:dyDescent="0.3">
      <c r="P118463" s="83"/>
    </row>
    <row r="118464" spans="16:16" x14ac:dyDescent="0.3">
      <c r="P118464" s="83"/>
    </row>
    <row r="118465" spans="16:16" x14ac:dyDescent="0.3">
      <c r="P118465" s="83"/>
    </row>
    <row r="118466" spans="16:16" x14ac:dyDescent="0.3">
      <c r="P118466" s="83"/>
    </row>
    <row r="118467" spans="16:16" x14ac:dyDescent="0.3">
      <c r="P118467" s="83"/>
    </row>
    <row r="118468" spans="16:16" x14ac:dyDescent="0.3">
      <c r="P118468" s="83"/>
    </row>
    <row r="118469" spans="16:16" x14ac:dyDescent="0.3">
      <c r="P118469" s="83"/>
    </row>
    <row r="118470" spans="16:16" x14ac:dyDescent="0.3">
      <c r="P118470" s="83"/>
    </row>
    <row r="118471" spans="16:16" x14ac:dyDescent="0.3">
      <c r="P118471" s="83"/>
    </row>
    <row r="118472" spans="16:16" x14ac:dyDescent="0.3">
      <c r="P118472" s="83"/>
    </row>
    <row r="118473" spans="16:16" x14ac:dyDescent="0.3">
      <c r="P118473" s="83"/>
    </row>
    <row r="118474" spans="16:16" x14ac:dyDescent="0.3">
      <c r="P118474" s="83"/>
    </row>
    <row r="118475" spans="16:16" x14ac:dyDescent="0.3">
      <c r="P118475" s="83"/>
    </row>
    <row r="118476" spans="16:16" x14ac:dyDescent="0.3">
      <c r="P118476" s="83"/>
    </row>
    <row r="118477" spans="16:16" x14ac:dyDescent="0.3">
      <c r="P118477" s="83"/>
    </row>
    <row r="118478" spans="16:16" x14ac:dyDescent="0.3">
      <c r="P118478" s="83"/>
    </row>
    <row r="118479" spans="16:16" x14ac:dyDescent="0.3">
      <c r="P118479" s="83"/>
    </row>
    <row r="118480" spans="16:16" x14ac:dyDescent="0.3">
      <c r="P118480" s="83"/>
    </row>
    <row r="118481" spans="16:16" x14ac:dyDescent="0.3">
      <c r="P118481" s="83"/>
    </row>
    <row r="118482" spans="16:16" x14ac:dyDescent="0.3">
      <c r="P118482" s="83"/>
    </row>
    <row r="118483" spans="16:16" x14ac:dyDescent="0.3">
      <c r="P118483" s="83"/>
    </row>
    <row r="118484" spans="16:16" x14ac:dyDescent="0.3">
      <c r="P118484" s="83"/>
    </row>
    <row r="118485" spans="16:16" x14ac:dyDescent="0.3">
      <c r="P118485" s="83"/>
    </row>
    <row r="118486" spans="16:16" x14ac:dyDescent="0.3">
      <c r="P118486" s="83"/>
    </row>
    <row r="118487" spans="16:16" x14ac:dyDescent="0.3">
      <c r="P118487" s="83"/>
    </row>
    <row r="118488" spans="16:16" x14ac:dyDescent="0.3">
      <c r="P118488" s="83"/>
    </row>
    <row r="118489" spans="16:16" x14ac:dyDescent="0.3">
      <c r="P118489" s="83"/>
    </row>
    <row r="118490" spans="16:16" x14ac:dyDescent="0.3">
      <c r="P118490" s="83"/>
    </row>
    <row r="118491" spans="16:16" x14ac:dyDescent="0.3">
      <c r="P118491" s="83"/>
    </row>
    <row r="118492" spans="16:16" x14ac:dyDescent="0.3">
      <c r="P118492" s="83"/>
    </row>
    <row r="118493" spans="16:16" x14ac:dyDescent="0.3">
      <c r="P118493" s="83"/>
    </row>
    <row r="118494" spans="16:16" x14ac:dyDescent="0.3">
      <c r="P118494" s="83"/>
    </row>
    <row r="118495" spans="16:16" x14ac:dyDescent="0.3">
      <c r="P118495" s="83"/>
    </row>
    <row r="118496" spans="16:16" x14ac:dyDescent="0.3">
      <c r="P118496" s="83"/>
    </row>
    <row r="118497" spans="16:16" x14ac:dyDescent="0.3">
      <c r="P118497" s="83"/>
    </row>
    <row r="118498" spans="16:16" x14ac:dyDescent="0.3">
      <c r="P118498" s="83"/>
    </row>
    <row r="118499" spans="16:16" x14ac:dyDescent="0.3">
      <c r="P118499" s="83"/>
    </row>
    <row r="118500" spans="16:16" x14ac:dyDescent="0.3">
      <c r="P118500" s="83"/>
    </row>
    <row r="118501" spans="16:16" x14ac:dyDescent="0.3">
      <c r="P118501" s="83"/>
    </row>
    <row r="118502" spans="16:16" x14ac:dyDescent="0.3">
      <c r="P118502" s="83"/>
    </row>
    <row r="118503" spans="16:16" x14ac:dyDescent="0.3">
      <c r="P118503" s="83"/>
    </row>
    <row r="118504" spans="16:16" x14ac:dyDescent="0.3">
      <c r="P118504" s="83"/>
    </row>
    <row r="118505" spans="16:16" x14ac:dyDescent="0.3">
      <c r="P118505" s="83"/>
    </row>
    <row r="118506" spans="16:16" x14ac:dyDescent="0.3">
      <c r="P118506" s="83"/>
    </row>
    <row r="118507" spans="16:16" x14ac:dyDescent="0.3">
      <c r="P118507" s="83"/>
    </row>
    <row r="118508" spans="16:16" x14ac:dyDescent="0.3">
      <c r="P118508" s="83"/>
    </row>
    <row r="118509" spans="16:16" x14ac:dyDescent="0.3">
      <c r="P118509" s="83"/>
    </row>
    <row r="118510" spans="16:16" x14ac:dyDescent="0.3">
      <c r="P118510" s="83"/>
    </row>
    <row r="118511" spans="16:16" x14ac:dyDescent="0.3">
      <c r="P118511" s="83"/>
    </row>
    <row r="118512" spans="16:16" x14ac:dyDescent="0.3">
      <c r="P118512" s="83"/>
    </row>
    <row r="118513" spans="16:16" x14ac:dyDescent="0.3">
      <c r="P118513" s="83"/>
    </row>
    <row r="118514" spans="16:16" x14ac:dyDescent="0.3">
      <c r="P118514" s="83"/>
    </row>
    <row r="118515" spans="16:16" x14ac:dyDescent="0.3">
      <c r="P118515" s="83"/>
    </row>
    <row r="118516" spans="16:16" x14ac:dyDescent="0.3">
      <c r="P118516" s="83"/>
    </row>
    <row r="118517" spans="16:16" x14ac:dyDescent="0.3">
      <c r="P118517" s="83"/>
    </row>
    <row r="118518" spans="16:16" x14ac:dyDescent="0.3">
      <c r="P118518" s="83"/>
    </row>
    <row r="118519" spans="16:16" x14ac:dyDescent="0.3">
      <c r="P118519" s="83"/>
    </row>
    <row r="118520" spans="16:16" x14ac:dyDescent="0.3">
      <c r="P118520" s="83"/>
    </row>
    <row r="118521" spans="16:16" x14ac:dyDescent="0.3">
      <c r="P118521" s="83"/>
    </row>
    <row r="118522" spans="16:16" x14ac:dyDescent="0.3">
      <c r="P118522" s="83"/>
    </row>
    <row r="118523" spans="16:16" x14ac:dyDescent="0.3">
      <c r="P118523" s="83"/>
    </row>
    <row r="118524" spans="16:16" x14ac:dyDescent="0.3">
      <c r="P118524" s="83"/>
    </row>
    <row r="118525" spans="16:16" x14ac:dyDescent="0.3">
      <c r="P118525" s="83"/>
    </row>
    <row r="118526" spans="16:16" x14ac:dyDescent="0.3">
      <c r="P118526" s="83"/>
    </row>
    <row r="118527" spans="16:16" x14ac:dyDescent="0.3">
      <c r="P118527" s="83"/>
    </row>
    <row r="118528" spans="16:16" x14ac:dyDescent="0.3">
      <c r="P118528" s="83"/>
    </row>
    <row r="118529" spans="16:16" x14ac:dyDescent="0.3">
      <c r="P118529" s="83"/>
    </row>
    <row r="118530" spans="16:16" x14ac:dyDescent="0.3">
      <c r="P118530" s="83"/>
    </row>
    <row r="118531" spans="16:16" x14ac:dyDescent="0.3">
      <c r="P118531" s="83"/>
    </row>
    <row r="118532" spans="16:16" x14ac:dyDescent="0.3">
      <c r="P118532" s="83"/>
    </row>
    <row r="118533" spans="16:16" x14ac:dyDescent="0.3">
      <c r="P118533" s="83"/>
    </row>
    <row r="118534" spans="16:16" x14ac:dyDescent="0.3">
      <c r="P118534" s="83"/>
    </row>
    <row r="118535" spans="16:16" x14ac:dyDescent="0.3">
      <c r="P118535" s="83"/>
    </row>
    <row r="118536" spans="16:16" x14ac:dyDescent="0.3">
      <c r="P118536" s="83"/>
    </row>
    <row r="118537" spans="16:16" x14ac:dyDescent="0.3">
      <c r="P118537" s="83"/>
    </row>
    <row r="118538" spans="16:16" x14ac:dyDescent="0.3">
      <c r="P118538" s="83"/>
    </row>
    <row r="118539" spans="16:16" x14ac:dyDescent="0.3">
      <c r="P118539" s="83"/>
    </row>
    <row r="118540" spans="16:16" x14ac:dyDescent="0.3">
      <c r="P118540" s="83"/>
    </row>
    <row r="118541" spans="16:16" x14ac:dyDescent="0.3">
      <c r="P118541" s="83"/>
    </row>
    <row r="118542" spans="16:16" x14ac:dyDescent="0.3">
      <c r="P118542" s="83"/>
    </row>
    <row r="118543" spans="16:16" x14ac:dyDescent="0.3">
      <c r="P118543" s="83"/>
    </row>
    <row r="118544" spans="16:16" x14ac:dyDescent="0.3">
      <c r="P118544" s="83"/>
    </row>
    <row r="118545" spans="16:16" x14ac:dyDescent="0.3">
      <c r="P118545" s="83"/>
    </row>
    <row r="118546" spans="16:16" x14ac:dyDescent="0.3">
      <c r="P118546" s="83"/>
    </row>
    <row r="118547" spans="16:16" x14ac:dyDescent="0.3">
      <c r="P118547" s="83"/>
    </row>
    <row r="118548" spans="16:16" x14ac:dyDescent="0.3">
      <c r="P118548" s="83"/>
    </row>
    <row r="118549" spans="16:16" x14ac:dyDescent="0.3">
      <c r="P118549" s="83"/>
    </row>
    <row r="118550" spans="16:16" x14ac:dyDescent="0.3">
      <c r="P118550" s="83"/>
    </row>
    <row r="118551" spans="16:16" x14ac:dyDescent="0.3">
      <c r="P118551" s="83"/>
    </row>
    <row r="118552" spans="16:16" x14ac:dyDescent="0.3">
      <c r="P118552" s="83"/>
    </row>
    <row r="118553" spans="16:16" x14ac:dyDescent="0.3">
      <c r="P118553" s="83"/>
    </row>
    <row r="118554" spans="16:16" x14ac:dyDescent="0.3">
      <c r="P118554" s="83"/>
    </row>
    <row r="118555" spans="16:16" x14ac:dyDescent="0.3">
      <c r="P118555" s="83"/>
    </row>
    <row r="118556" spans="16:16" x14ac:dyDescent="0.3">
      <c r="P118556" s="83"/>
    </row>
    <row r="118557" spans="16:16" x14ac:dyDescent="0.3">
      <c r="P118557" s="83"/>
    </row>
    <row r="118558" spans="16:16" x14ac:dyDescent="0.3">
      <c r="P118558" s="83"/>
    </row>
    <row r="118559" spans="16:16" x14ac:dyDescent="0.3">
      <c r="P118559" s="83"/>
    </row>
    <row r="118560" spans="16:16" x14ac:dyDescent="0.3">
      <c r="P118560" s="83"/>
    </row>
    <row r="118561" spans="16:16" x14ac:dyDescent="0.3">
      <c r="P118561" s="83"/>
    </row>
    <row r="118562" spans="16:16" x14ac:dyDescent="0.3">
      <c r="P118562" s="83"/>
    </row>
    <row r="118563" spans="16:16" x14ac:dyDescent="0.3">
      <c r="P118563" s="83"/>
    </row>
    <row r="118564" spans="16:16" x14ac:dyDescent="0.3">
      <c r="P118564" s="83"/>
    </row>
    <row r="118565" spans="16:16" x14ac:dyDescent="0.3">
      <c r="P118565" s="83"/>
    </row>
    <row r="118566" spans="16:16" x14ac:dyDescent="0.3">
      <c r="P118566" s="83"/>
    </row>
    <row r="118567" spans="16:16" x14ac:dyDescent="0.3">
      <c r="P118567" s="83"/>
    </row>
    <row r="118568" spans="16:16" x14ac:dyDescent="0.3">
      <c r="P118568" s="83"/>
    </row>
    <row r="118569" spans="16:16" x14ac:dyDescent="0.3">
      <c r="P118569" s="83"/>
    </row>
    <row r="118570" spans="16:16" x14ac:dyDescent="0.3">
      <c r="P118570" s="83"/>
    </row>
    <row r="118571" spans="16:16" x14ac:dyDescent="0.3">
      <c r="P118571" s="83"/>
    </row>
    <row r="118572" spans="16:16" x14ac:dyDescent="0.3">
      <c r="P118572" s="83"/>
    </row>
    <row r="118573" spans="16:16" x14ac:dyDescent="0.3">
      <c r="P118573" s="83"/>
    </row>
    <row r="118574" spans="16:16" x14ac:dyDescent="0.3">
      <c r="P118574" s="83"/>
    </row>
    <row r="118575" spans="16:16" x14ac:dyDescent="0.3">
      <c r="P118575" s="83"/>
    </row>
    <row r="118576" spans="16:16" x14ac:dyDescent="0.3">
      <c r="P118576" s="83"/>
    </row>
    <row r="118577" spans="16:16" x14ac:dyDescent="0.3">
      <c r="P118577" s="83"/>
    </row>
    <row r="118578" spans="16:16" x14ac:dyDescent="0.3">
      <c r="P118578" s="83"/>
    </row>
    <row r="118579" spans="16:16" x14ac:dyDescent="0.3">
      <c r="P118579" s="83"/>
    </row>
    <row r="118580" spans="16:16" x14ac:dyDescent="0.3">
      <c r="P118580" s="83"/>
    </row>
    <row r="118581" spans="16:16" x14ac:dyDescent="0.3">
      <c r="P118581" s="83"/>
    </row>
    <row r="118582" spans="16:16" x14ac:dyDescent="0.3">
      <c r="P118582" s="83"/>
    </row>
    <row r="118583" spans="16:16" x14ac:dyDescent="0.3">
      <c r="P118583" s="83"/>
    </row>
    <row r="118584" spans="16:16" x14ac:dyDescent="0.3">
      <c r="P118584" s="83"/>
    </row>
    <row r="118585" spans="16:16" x14ac:dyDescent="0.3">
      <c r="P118585" s="83"/>
    </row>
    <row r="118586" spans="16:16" x14ac:dyDescent="0.3">
      <c r="P118586" s="83"/>
    </row>
    <row r="118587" spans="16:16" x14ac:dyDescent="0.3">
      <c r="P118587" s="83"/>
    </row>
    <row r="118588" spans="16:16" x14ac:dyDescent="0.3">
      <c r="P118588" s="83"/>
    </row>
    <row r="118589" spans="16:16" x14ac:dyDescent="0.3">
      <c r="P118589" s="83"/>
    </row>
    <row r="118590" spans="16:16" x14ac:dyDescent="0.3">
      <c r="P118590" s="83"/>
    </row>
    <row r="118591" spans="16:16" x14ac:dyDescent="0.3">
      <c r="P118591" s="83"/>
    </row>
    <row r="118592" spans="16:16" x14ac:dyDescent="0.3">
      <c r="P118592" s="83"/>
    </row>
    <row r="118593" spans="16:16" x14ac:dyDescent="0.3">
      <c r="P118593" s="83"/>
    </row>
    <row r="118594" spans="16:16" x14ac:dyDescent="0.3">
      <c r="P118594" s="83"/>
    </row>
    <row r="118595" spans="16:16" x14ac:dyDescent="0.3">
      <c r="P118595" s="83"/>
    </row>
    <row r="118596" spans="16:16" x14ac:dyDescent="0.3">
      <c r="P118596" s="83"/>
    </row>
    <row r="118597" spans="16:16" x14ac:dyDescent="0.3">
      <c r="P118597" s="83"/>
    </row>
    <row r="118598" spans="16:16" x14ac:dyDescent="0.3">
      <c r="P118598" s="83"/>
    </row>
    <row r="118599" spans="16:16" x14ac:dyDescent="0.3">
      <c r="P118599" s="83"/>
    </row>
    <row r="118600" spans="16:16" x14ac:dyDescent="0.3">
      <c r="P118600" s="83"/>
    </row>
    <row r="118601" spans="16:16" x14ac:dyDescent="0.3">
      <c r="P118601" s="83"/>
    </row>
    <row r="118602" spans="16:16" x14ac:dyDescent="0.3">
      <c r="P118602" s="83"/>
    </row>
    <row r="118603" spans="16:16" x14ac:dyDescent="0.3">
      <c r="P118603" s="83"/>
    </row>
    <row r="118604" spans="16:16" x14ac:dyDescent="0.3">
      <c r="P118604" s="83"/>
    </row>
    <row r="118605" spans="16:16" x14ac:dyDescent="0.3">
      <c r="P118605" s="83"/>
    </row>
    <row r="118606" spans="16:16" x14ac:dyDescent="0.3">
      <c r="P118606" s="83"/>
    </row>
    <row r="118607" spans="16:16" x14ac:dyDescent="0.3">
      <c r="P118607" s="83"/>
    </row>
    <row r="118608" spans="16:16" x14ac:dyDescent="0.3">
      <c r="P118608" s="83"/>
    </row>
    <row r="118609" spans="16:16" x14ac:dyDescent="0.3">
      <c r="P118609" s="83"/>
    </row>
    <row r="118610" spans="16:16" x14ac:dyDescent="0.3">
      <c r="P118610" s="83"/>
    </row>
    <row r="118611" spans="16:16" x14ac:dyDescent="0.3">
      <c r="P118611" s="83"/>
    </row>
    <row r="118612" spans="16:16" x14ac:dyDescent="0.3">
      <c r="P118612" s="83"/>
    </row>
    <row r="118613" spans="16:16" x14ac:dyDescent="0.3">
      <c r="P118613" s="83"/>
    </row>
    <row r="118614" spans="16:16" x14ac:dyDescent="0.3">
      <c r="P118614" s="83"/>
    </row>
    <row r="118615" spans="16:16" x14ac:dyDescent="0.3">
      <c r="P118615" s="83"/>
    </row>
    <row r="118616" spans="16:16" x14ac:dyDescent="0.3">
      <c r="P118616" s="83"/>
    </row>
    <row r="118617" spans="16:16" x14ac:dyDescent="0.3">
      <c r="P118617" s="83"/>
    </row>
    <row r="118618" spans="16:16" x14ac:dyDescent="0.3">
      <c r="P118618" s="83"/>
    </row>
    <row r="118619" spans="16:16" x14ac:dyDescent="0.3">
      <c r="P118619" s="83"/>
    </row>
    <row r="118620" spans="16:16" x14ac:dyDescent="0.3">
      <c r="P118620" s="83"/>
    </row>
    <row r="118621" spans="16:16" x14ac:dyDescent="0.3">
      <c r="P118621" s="83"/>
    </row>
    <row r="118622" spans="16:16" x14ac:dyDescent="0.3">
      <c r="P118622" s="83"/>
    </row>
    <row r="118623" spans="16:16" x14ac:dyDescent="0.3">
      <c r="P118623" s="83"/>
    </row>
    <row r="118624" spans="16:16" x14ac:dyDescent="0.3">
      <c r="P118624" s="83"/>
    </row>
    <row r="118625" spans="16:16" x14ac:dyDescent="0.3">
      <c r="P118625" s="83"/>
    </row>
    <row r="118626" spans="16:16" x14ac:dyDescent="0.3">
      <c r="P118626" s="83"/>
    </row>
    <row r="118627" spans="16:16" x14ac:dyDescent="0.3">
      <c r="P118627" s="83"/>
    </row>
    <row r="118628" spans="16:16" x14ac:dyDescent="0.3">
      <c r="P118628" s="83"/>
    </row>
    <row r="118629" spans="16:16" x14ac:dyDescent="0.3">
      <c r="P118629" s="83"/>
    </row>
    <row r="118630" spans="16:16" x14ac:dyDescent="0.3">
      <c r="P118630" s="83"/>
    </row>
    <row r="118631" spans="16:16" x14ac:dyDescent="0.3">
      <c r="P118631" s="83"/>
    </row>
    <row r="118632" spans="16:16" x14ac:dyDescent="0.3">
      <c r="P118632" s="83"/>
    </row>
    <row r="118633" spans="16:16" x14ac:dyDescent="0.3">
      <c r="P118633" s="83"/>
    </row>
    <row r="118634" spans="16:16" x14ac:dyDescent="0.3">
      <c r="P118634" s="83"/>
    </row>
    <row r="118635" spans="16:16" x14ac:dyDescent="0.3">
      <c r="P118635" s="83"/>
    </row>
    <row r="118636" spans="16:16" x14ac:dyDescent="0.3">
      <c r="P118636" s="83"/>
    </row>
    <row r="118637" spans="16:16" x14ac:dyDescent="0.3">
      <c r="P118637" s="83"/>
    </row>
    <row r="118638" spans="16:16" x14ac:dyDescent="0.3">
      <c r="P118638" s="83"/>
    </row>
    <row r="118639" spans="16:16" x14ac:dyDescent="0.3">
      <c r="P118639" s="83"/>
    </row>
    <row r="118640" spans="16:16" x14ac:dyDescent="0.3">
      <c r="P118640" s="83"/>
    </row>
    <row r="118641" spans="16:16" x14ac:dyDescent="0.3">
      <c r="P118641" s="83"/>
    </row>
    <row r="118642" spans="16:16" x14ac:dyDescent="0.3">
      <c r="P118642" s="83"/>
    </row>
    <row r="118643" spans="16:16" x14ac:dyDescent="0.3">
      <c r="P118643" s="83"/>
    </row>
    <row r="118644" spans="16:16" x14ac:dyDescent="0.3">
      <c r="P118644" s="83"/>
    </row>
    <row r="118645" spans="16:16" x14ac:dyDescent="0.3">
      <c r="P118645" s="83"/>
    </row>
    <row r="118646" spans="16:16" x14ac:dyDescent="0.3">
      <c r="P118646" s="83"/>
    </row>
    <row r="118647" spans="16:16" x14ac:dyDescent="0.3">
      <c r="P118647" s="83"/>
    </row>
    <row r="118648" spans="16:16" x14ac:dyDescent="0.3">
      <c r="P118648" s="83"/>
    </row>
    <row r="118649" spans="16:16" x14ac:dyDescent="0.3">
      <c r="P118649" s="83"/>
    </row>
    <row r="118650" spans="16:16" x14ac:dyDescent="0.3">
      <c r="P118650" s="83"/>
    </row>
    <row r="118651" spans="16:16" x14ac:dyDescent="0.3">
      <c r="P118651" s="83"/>
    </row>
    <row r="118652" spans="16:16" x14ac:dyDescent="0.3">
      <c r="P118652" s="83"/>
    </row>
    <row r="118653" spans="16:16" x14ac:dyDescent="0.3">
      <c r="P118653" s="83"/>
    </row>
    <row r="118654" spans="16:16" x14ac:dyDescent="0.3">
      <c r="P118654" s="83"/>
    </row>
    <row r="118655" spans="16:16" x14ac:dyDescent="0.3">
      <c r="P118655" s="83"/>
    </row>
    <row r="118656" spans="16:16" x14ac:dyDescent="0.3">
      <c r="P118656" s="83"/>
    </row>
    <row r="118657" spans="16:16" x14ac:dyDescent="0.3">
      <c r="P118657" s="83"/>
    </row>
    <row r="118658" spans="16:16" x14ac:dyDescent="0.3">
      <c r="P118658" s="83"/>
    </row>
    <row r="118659" spans="16:16" x14ac:dyDescent="0.3">
      <c r="P118659" s="83"/>
    </row>
    <row r="118660" spans="16:16" x14ac:dyDescent="0.3">
      <c r="P118660" s="83"/>
    </row>
    <row r="118661" spans="16:16" x14ac:dyDescent="0.3">
      <c r="P118661" s="83"/>
    </row>
    <row r="118662" spans="16:16" x14ac:dyDescent="0.3">
      <c r="P118662" s="83"/>
    </row>
    <row r="118663" spans="16:16" x14ac:dyDescent="0.3">
      <c r="P118663" s="83"/>
    </row>
    <row r="118664" spans="16:16" x14ac:dyDescent="0.3">
      <c r="P118664" s="83"/>
    </row>
    <row r="118665" spans="16:16" x14ac:dyDescent="0.3">
      <c r="P118665" s="83"/>
    </row>
    <row r="118666" spans="16:16" x14ac:dyDescent="0.3">
      <c r="P118666" s="83"/>
    </row>
    <row r="118667" spans="16:16" x14ac:dyDescent="0.3">
      <c r="P118667" s="83"/>
    </row>
    <row r="118668" spans="16:16" x14ac:dyDescent="0.3">
      <c r="P118668" s="83"/>
    </row>
    <row r="118669" spans="16:16" x14ac:dyDescent="0.3">
      <c r="P118669" s="83"/>
    </row>
    <row r="118670" spans="16:16" x14ac:dyDescent="0.3">
      <c r="P118670" s="83"/>
    </row>
    <row r="118671" spans="16:16" x14ac:dyDescent="0.3">
      <c r="P118671" s="83"/>
    </row>
    <row r="118672" spans="16:16" x14ac:dyDescent="0.3">
      <c r="P118672" s="83"/>
    </row>
    <row r="118673" spans="16:16" x14ac:dyDescent="0.3">
      <c r="P118673" s="83"/>
    </row>
    <row r="118674" spans="16:16" x14ac:dyDescent="0.3">
      <c r="P118674" s="83"/>
    </row>
    <row r="118675" spans="16:16" x14ac:dyDescent="0.3">
      <c r="P118675" s="83"/>
    </row>
    <row r="118676" spans="16:16" x14ac:dyDescent="0.3">
      <c r="P118676" s="83"/>
    </row>
    <row r="118677" spans="16:16" x14ac:dyDescent="0.3">
      <c r="P118677" s="83"/>
    </row>
    <row r="118678" spans="16:16" x14ac:dyDescent="0.3">
      <c r="P118678" s="83"/>
    </row>
    <row r="118679" spans="16:16" x14ac:dyDescent="0.3">
      <c r="P118679" s="83"/>
    </row>
    <row r="118680" spans="16:16" x14ac:dyDescent="0.3">
      <c r="P118680" s="83"/>
    </row>
    <row r="118681" spans="16:16" x14ac:dyDescent="0.3">
      <c r="P118681" s="83"/>
    </row>
    <row r="118682" spans="16:16" x14ac:dyDescent="0.3">
      <c r="P118682" s="83"/>
    </row>
    <row r="118683" spans="16:16" x14ac:dyDescent="0.3">
      <c r="P118683" s="83"/>
    </row>
    <row r="118684" spans="16:16" x14ac:dyDescent="0.3">
      <c r="P118684" s="83"/>
    </row>
    <row r="118685" spans="16:16" x14ac:dyDescent="0.3">
      <c r="P118685" s="83"/>
    </row>
    <row r="118686" spans="16:16" x14ac:dyDescent="0.3">
      <c r="P118686" s="83"/>
    </row>
    <row r="118687" spans="16:16" x14ac:dyDescent="0.3">
      <c r="P118687" s="83"/>
    </row>
    <row r="118688" spans="16:16" x14ac:dyDescent="0.3">
      <c r="P118688" s="83"/>
    </row>
    <row r="118689" spans="16:16" x14ac:dyDescent="0.3">
      <c r="P118689" s="83"/>
    </row>
    <row r="118690" spans="16:16" x14ac:dyDescent="0.3">
      <c r="P118690" s="83"/>
    </row>
    <row r="118691" spans="16:16" x14ac:dyDescent="0.3">
      <c r="P118691" s="83"/>
    </row>
    <row r="118692" spans="16:16" x14ac:dyDescent="0.3">
      <c r="P118692" s="83"/>
    </row>
    <row r="118693" spans="16:16" x14ac:dyDescent="0.3">
      <c r="P118693" s="83"/>
    </row>
    <row r="118694" spans="16:16" x14ac:dyDescent="0.3">
      <c r="P118694" s="83"/>
    </row>
    <row r="118695" spans="16:16" x14ac:dyDescent="0.3">
      <c r="P118695" s="83"/>
    </row>
    <row r="118696" spans="16:16" x14ac:dyDescent="0.3">
      <c r="P118696" s="83"/>
    </row>
    <row r="118697" spans="16:16" x14ac:dyDescent="0.3">
      <c r="P118697" s="83"/>
    </row>
    <row r="118698" spans="16:16" x14ac:dyDescent="0.3">
      <c r="P118698" s="83"/>
    </row>
    <row r="118699" spans="16:16" x14ac:dyDescent="0.3">
      <c r="P118699" s="83"/>
    </row>
    <row r="118700" spans="16:16" x14ac:dyDescent="0.3">
      <c r="P118700" s="83"/>
    </row>
    <row r="118701" spans="16:16" x14ac:dyDescent="0.3">
      <c r="P118701" s="83"/>
    </row>
    <row r="118702" spans="16:16" x14ac:dyDescent="0.3">
      <c r="P118702" s="83"/>
    </row>
    <row r="118703" spans="16:16" x14ac:dyDescent="0.3">
      <c r="P118703" s="83"/>
    </row>
    <row r="118704" spans="16:16" x14ac:dyDescent="0.3">
      <c r="P118704" s="83"/>
    </row>
    <row r="118705" spans="16:16" x14ac:dyDescent="0.3">
      <c r="P118705" s="83"/>
    </row>
    <row r="118706" spans="16:16" x14ac:dyDescent="0.3">
      <c r="P118706" s="83"/>
    </row>
    <row r="118707" spans="16:16" x14ac:dyDescent="0.3">
      <c r="P118707" s="83"/>
    </row>
    <row r="118708" spans="16:16" x14ac:dyDescent="0.3">
      <c r="P118708" s="83"/>
    </row>
    <row r="118709" spans="16:16" x14ac:dyDescent="0.3">
      <c r="P118709" s="83"/>
    </row>
    <row r="118710" spans="16:16" x14ac:dyDescent="0.3">
      <c r="P118710" s="83"/>
    </row>
    <row r="118711" spans="16:16" x14ac:dyDescent="0.3">
      <c r="P118711" s="83"/>
    </row>
    <row r="118712" spans="16:16" x14ac:dyDescent="0.3">
      <c r="P118712" s="83"/>
    </row>
    <row r="118713" spans="16:16" x14ac:dyDescent="0.3">
      <c r="P118713" s="83"/>
    </row>
    <row r="118714" spans="16:16" x14ac:dyDescent="0.3">
      <c r="P118714" s="83"/>
    </row>
    <row r="118715" spans="16:16" x14ac:dyDescent="0.3">
      <c r="P118715" s="83"/>
    </row>
    <row r="118716" spans="16:16" x14ac:dyDescent="0.3">
      <c r="P118716" s="83"/>
    </row>
    <row r="118717" spans="16:16" x14ac:dyDescent="0.3">
      <c r="P118717" s="83"/>
    </row>
    <row r="118718" spans="16:16" x14ac:dyDescent="0.3">
      <c r="P118718" s="83"/>
    </row>
    <row r="118719" spans="16:16" x14ac:dyDescent="0.3">
      <c r="P118719" s="83"/>
    </row>
    <row r="118720" spans="16:16" x14ac:dyDescent="0.3">
      <c r="P118720" s="83"/>
    </row>
    <row r="118721" spans="16:16" x14ac:dyDescent="0.3">
      <c r="P118721" s="83"/>
    </row>
    <row r="118722" spans="16:16" x14ac:dyDescent="0.3">
      <c r="P118722" s="83"/>
    </row>
    <row r="118723" spans="16:16" x14ac:dyDescent="0.3">
      <c r="P118723" s="83"/>
    </row>
    <row r="118724" spans="16:16" x14ac:dyDescent="0.3">
      <c r="P118724" s="83"/>
    </row>
    <row r="118725" spans="16:16" x14ac:dyDescent="0.3">
      <c r="P118725" s="83"/>
    </row>
    <row r="118726" spans="16:16" x14ac:dyDescent="0.3">
      <c r="P118726" s="83"/>
    </row>
    <row r="118727" spans="16:16" x14ac:dyDescent="0.3">
      <c r="P118727" s="83"/>
    </row>
    <row r="118728" spans="16:16" x14ac:dyDescent="0.3">
      <c r="P118728" s="83"/>
    </row>
    <row r="118729" spans="16:16" x14ac:dyDescent="0.3">
      <c r="P118729" s="83"/>
    </row>
    <row r="118730" spans="16:16" x14ac:dyDescent="0.3">
      <c r="P118730" s="83"/>
    </row>
    <row r="118731" spans="16:16" x14ac:dyDescent="0.3">
      <c r="P118731" s="83"/>
    </row>
    <row r="118732" spans="16:16" x14ac:dyDescent="0.3">
      <c r="P118732" s="83"/>
    </row>
    <row r="118733" spans="16:16" x14ac:dyDescent="0.3">
      <c r="P118733" s="83"/>
    </row>
    <row r="118734" spans="16:16" x14ac:dyDescent="0.3">
      <c r="P118734" s="83"/>
    </row>
    <row r="118735" spans="16:16" x14ac:dyDescent="0.3">
      <c r="P118735" s="83"/>
    </row>
    <row r="118736" spans="16:16" x14ac:dyDescent="0.3">
      <c r="P118736" s="83"/>
    </row>
    <row r="118737" spans="16:16" x14ac:dyDescent="0.3">
      <c r="P118737" s="83"/>
    </row>
    <row r="118738" spans="16:16" x14ac:dyDescent="0.3">
      <c r="P118738" s="83"/>
    </row>
    <row r="118739" spans="16:16" x14ac:dyDescent="0.3">
      <c r="P118739" s="83"/>
    </row>
    <row r="118740" spans="16:16" x14ac:dyDescent="0.3">
      <c r="P118740" s="83"/>
    </row>
    <row r="118741" spans="16:16" x14ac:dyDescent="0.3">
      <c r="P118741" s="83"/>
    </row>
    <row r="118742" spans="16:16" x14ac:dyDescent="0.3">
      <c r="P118742" s="83"/>
    </row>
    <row r="118743" spans="16:16" x14ac:dyDescent="0.3">
      <c r="P118743" s="83"/>
    </row>
    <row r="118744" spans="16:16" x14ac:dyDescent="0.3">
      <c r="P118744" s="83"/>
    </row>
    <row r="118745" spans="16:16" x14ac:dyDescent="0.3">
      <c r="P118745" s="83"/>
    </row>
    <row r="118746" spans="16:16" x14ac:dyDescent="0.3">
      <c r="P118746" s="83"/>
    </row>
    <row r="118747" spans="16:16" x14ac:dyDescent="0.3">
      <c r="P118747" s="83"/>
    </row>
    <row r="118748" spans="16:16" x14ac:dyDescent="0.3">
      <c r="P118748" s="83"/>
    </row>
    <row r="118749" spans="16:16" x14ac:dyDescent="0.3">
      <c r="P118749" s="83"/>
    </row>
    <row r="118750" spans="16:16" x14ac:dyDescent="0.3">
      <c r="P118750" s="83"/>
    </row>
    <row r="118751" spans="16:16" x14ac:dyDescent="0.3">
      <c r="P118751" s="83"/>
    </row>
    <row r="118752" spans="16:16" x14ac:dyDescent="0.3">
      <c r="P118752" s="83"/>
    </row>
    <row r="118753" spans="16:16" x14ac:dyDescent="0.3">
      <c r="P118753" s="83"/>
    </row>
    <row r="118754" spans="16:16" x14ac:dyDescent="0.3">
      <c r="P118754" s="83"/>
    </row>
    <row r="118755" spans="16:16" x14ac:dyDescent="0.3">
      <c r="P118755" s="83"/>
    </row>
    <row r="118756" spans="16:16" x14ac:dyDescent="0.3">
      <c r="P118756" s="83"/>
    </row>
    <row r="118757" spans="16:16" x14ac:dyDescent="0.3">
      <c r="P118757" s="83"/>
    </row>
    <row r="118758" spans="16:16" x14ac:dyDescent="0.3">
      <c r="P118758" s="83"/>
    </row>
    <row r="118759" spans="16:16" x14ac:dyDescent="0.3">
      <c r="P118759" s="83"/>
    </row>
    <row r="118760" spans="16:16" x14ac:dyDescent="0.3">
      <c r="P118760" s="83"/>
    </row>
    <row r="118761" spans="16:16" x14ac:dyDescent="0.3">
      <c r="P118761" s="83"/>
    </row>
    <row r="118762" spans="16:16" x14ac:dyDescent="0.3">
      <c r="P118762" s="83"/>
    </row>
    <row r="118763" spans="16:16" x14ac:dyDescent="0.3">
      <c r="P118763" s="83"/>
    </row>
    <row r="118764" spans="16:16" x14ac:dyDescent="0.3">
      <c r="P118764" s="83"/>
    </row>
    <row r="118765" spans="16:16" x14ac:dyDescent="0.3">
      <c r="P118765" s="83"/>
    </row>
    <row r="118766" spans="16:16" x14ac:dyDescent="0.3">
      <c r="P118766" s="83"/>
    </row>
    <row r="118767" spans="16:16" x14ac:dyDescent="0.3">
      <c r="P118767" s="83"/>
    </row>
    <row r="118768" spans="16:16" x14ac:dyDescent="0.3">
      <c r="P118768" s="83"/>
    </row>
    <row r="118769" spans="16:16" x14ac:dyDescent="0.3">
      <c r="P118769" s="83"/>
    </row>
    <row r="118770" spans="16:16" x14ac:dyDescent="0.3">
      <c r="P118770" s="83"/>
    </row>
    <row r="118771" spans="16:16" x14ac:dyDescent="0.3">
      <c r="P118771" s="83"/>
    </row>
    <row r="118772" spans="16:16" x14ac:dyDescent="0.3">
      <c r="P118772" s="83"/>
    </row>
    <row r="118773" spans="16:16" x14ac:dyDescent="0.3">
      <c r="P118773" s="83"/>
    </row>
    <row r="118774" spans="16:16" x14ac:dyDescent="0.3">
      <c r="P118774" s="83"/>
    </row>
    <row r="118775" spans="16:16" x14ac:dyDescent="0.3">
      <c r="P118775" s="83"/>
    </row>
    <row r="118776" spans="16:16" x14ac:dyDescent="0.3">
      <c r="P118776" s="83"/>
    </row>
    <row r="118777" spans="16:16" x14ac:dyDescent="0.3">
      <c r="P118777" s="83"/>
    </row>
    <row r="118778" spans="16:16" x14ac:dyDescent="0.3">
      <c r="P118778" s="83"/>
    </row>
    <row r="118779" spans="16:16" x14ac:dyDescent="0.3">
      <c r="P118779" s="83"/>
    </row>
    <row r="118780" spans="16:16" x14ac:dyDescent="0.3">
      <c r="P118780" s="83"/>
    </row>
    <row r="118781" spans="16:16" x14ac:dyDescent="0.3">
      <c r="P118781" s="83"/>
    </row>
    <row r="118782" spans="16:16" x14ac:dyDescent="0.3">
      <c r="P118782" s="83"/>
    </row>
    <row r="118783" spans="16:16" x14ac:dyDescent="0.3">
      <c r="P118783" s="83"/>
    </row>
    <row r="118784" spans="16:16" x14ac:dyDescent="0.3">
      <c r="P118784" s="83"/>
    </row>
    <row r="118785" spans="16:16" x14ac:dyDescent="0.3">
      <c r="P118785" s="83"/>
    </row>
    <row r="118786" spans="16:16" x14ac:dyDescent="0.3">
      <c r="P118786" s="83"/>
    </row>
    <row r="118787" spans="16:16" x14ac:dyDescent="0.3">
      <c r="P118787" s="83"/>
    </row>
    <row r="118788" spans="16:16" x14ac:dyDescent="0.3">
      <c r="P118788" s="83"/>
    </row>
    <row r="118789" spans="16:16" x14ac:dyDescent="0.3">
      <c r="P118789" s="83"/>
    </row>
    <row r="118790" spans="16:16" x14ac:dyDescent="0.3">
      <c r="P118790" s="83"/>
    </row>
    <row r="118791" spans="16:16" x14ac:dyDescent="0.3">
      <c r="P118791" s="83"/>
    </row>
    <row r="118792" spans="16:16" x14ac:dyDescent="0.3">
      <c r="P118792" s="83"/>
    </row>
    <row r="118793" spans="16:16" x14ac:dyDescent="0.3">
      <c r="P118793" s="83"/>
    </row>
    <row r="118794" spans="16:16" x14ac:dyDescent="0.3">
      <c r="P118794" s="83"/>
    </row>
    <row r="118795" spans="16:16" x14ac:dyDescent="0.3">
      <c r="P118795" s="83"/>
    </row>
    <row r="118796" spans="16:16" x14ac:dyDescent="0.3">
      <c r="P118796" s="83"/>
    </row>
    <row r="118797" spans="16:16" x14ac:dyDescent="0.3">
      <c r="P118797" s="83"/>
    </row>
    <row r="118798" spans="16:16" x14ac:dyDescent="0.3">
      <c r="P118798" s="83"/>
    </row>
    <row r="118799" spans="16:16" x14ac:dyDescent="0.3">
      <c r="P118799" s="83"/>
    </row>
    <row r="118800" spans="16:16" x14ac:dyDescent="0.3">
      <c r="P118800" s="83"/>
    </row>
    <row r="118801" spans="16:16" x14ac:dyDescent="0.3">
      <c r="P118801" s="83"/>
    </row>
    <row r="118802" spans="16:16" x14ac:dyDescent="0.3">
      <c r="P118802" s="83"/>
    </row>
    <row r="118803" spans="16:16" x14ac:dyDescent="0.3">
      <c r="P118803" s="83"/>
    </row>
    <row r="118804" spans="16:16" x14ac:dyDescent="0.3">
      <c r="P118804" s="83"/>
    </row>
    <row r="118805" spans="16:16" x14ac:dyDescent="0.3">
      <c r="P118805" s="83"/>
    </row>
    <row r="118806" spans="16:16" x14ac:dyDescent="0.3">
      <c r="P118806" s="83"/>
    </row>
    <row r="118807" spans="16:16" x14ac:dyDescent="0.3">
      <c r="P118807" s="83"/>
    </row>
    <row r="118808" spans="16:16" x14ac:dyDescent="0.3">
      <c r="P118808" s="83"/>
    </row>
    <row r="118809" spans="16:16" x14ac:dyDescent="0.3">
      <c r="P118809" s="83"/>
    </row>
    <row r="118810" spans="16:16" x14ac:dyDescent="0.3">
      <c r="P118810" s="83"/>
    </row>
    <row r="118811" spans="16:16" x14ac:dyDescent="0.3">
      <c r="P118811" s="83"/>
    </row>
    <row r="118812" spans="16:16" x14ac:dyDescent="0.3">
      <c r="P118812" s="83"/>
    </row>
    <row r="118813" spans="16:16" x14ac:dyDescent="0.3">
      <c r="P118813" s="83"/>
    </row>
    <row r="118814" spans="16:16" x14ac:dyDescent="0.3">
      <c r="P118814" s="83"/>
    </row>
    <row r="118815" spans="16:16" x14ac:dyDescent="0.3">
      <c r="P118815" s="83"/>
    </row>
    <row r="118816" spans="16:16" x14ac:dyDescent="0.3">
      <c r="P118816" s="83"/>
    </row>
    <row r="118817" spans="16:16" x14ac:dyDescent="0.3">
      <c r="P118817" s="83"/>
    </row>
    <row r="118818" spans="16:16" x14ac:dyDescent="0.3">
      <c r="P118818" s="83"/>
    </row>
    <row r="118819" spans="16:16" x14ac:dyDescent="0.3">
      <c r="P118819" s="83"/>
    </row>
    <row r="118820" spans="16:16" x14ac:dyDescent="0.3">
      <c r="P118820" s="83"/>
    </row>
    <row r="118821" spans="16:16" x14ac:dyDescent="0.3">
      <c r="P118821" s="83"/>
    </row>
    <row r="118822" spans="16:16" x14ac:dyDescent="0.3">
      <c r="P118822" s="83"/>
    </row>
    <row r="118823" spans="16:16" x14ac:dyDescent="0.3">
      <c r="P118823" s="83"/>
    </row>
    <row r="118824" spans="16:16" x14ac:dyDescent="0.3">
      <c r="P118824" s="83"/>
    </row>
    <row r="118825" spans="16:16" x14ac:dyDescent="0.3">
      <c r="P118825" s="83"/>
    </row>
    <row r="118826" spans="16:16" x14ac:dyDescent="0.3">
      <c r="P118826" s="83"/>
    </row>
    <row r="118827" spans="16:16" x14ac:dyDescent="0.3">
      <c r="P118827" s="83"/>
    </row>
    <row r="118828" spans="16:16" x14ac:dyDescent="0.3">
      <c r="P118828" s="83"/>
    </row>
    <row r="118829" spans="16:16" x14ac:dyDescent="0.3">
      <c r="P118829" s="83"/>
    </row>
    <row r="118830" spans="16:16" x14ac:dyDescent="0.3">
      <c r="P118830" s="83"/>
    </row>
    <row r="118831" spans="16:16" x14ac:dyDescent="0.3">
      <c r="P118831" s="83"/>
    </row>
    <row r="118832" spans="16:16" x14ac:dyDescent="0.3">
      <c r="P118832" s="83"/>
    </row>
    <row r="118833" spans="16:16" x14ac:dyDescent="0.3">
      <c r="P118833" s="83"/>
    </row>
    <row r="118834" spans="16:16" x14ac:dyDescent="0.3">
      <c r="P118834" s="83"/>
    </row>
    <row r="118835" spans="16:16" x14ac:dyDescent="0.3">
      <c r="P118835" s="83"/>
    </row>
    <row r="118836" spans="16:16" x14ac:dyDescent="0.3">
      <c r="P118836" s="83"/>
    </row>
    <row r="118837" spans="16:16" x14ac:dyDescent="0.3">
      <c r="P118837" s="83"/>
    </row>
    <row r="118838" spans="16:16" x14ac:dyDescent="0.3">
      <c r="P118838" s="83"/>
    </row>
    <row r="118839" spans="16:16" x14ac:dyDescent="0.3">
      <c r="P118839" s="83"/>
    </row>
    <row r="118840" spans="16:16" x14ac:dyDescent="0.3">
      <c r="P118840" s="83"/>
    </row>
    <row r="118841" spans="16:16" x14ac:dyDescent="0.3">
      <c r="P118841" s="83"/>
    </row>
    <row r="118842" spans="16:16" x14ac:dyDescent="0.3">
      <c r="P118842" s="83"/>
    </row>
    <row r="118843" spans="16:16" x14ac:dyDescent="0.3">
      <c r="P118843" s="83"/>
    </row>
    <row r="118844" spans="16:16" x14ac:dyDescent="0.3">
      <c r="P118844" s="83"/>
    </row>
    <row r="118845" spans="16:16" x14ac:dyDescent="0.3">
      <c r="P118845" s="83"/>
    </row>
    <row r="118846" spans="16:16" x14ac:dyDescent="0.3">
      <c r="P118846" s="83"/>
    </row>
    <row r="118847" spans="16:16" x14ac:dyDescent="0.3">
      <c r="P118847" s="83"/>
    </row>
    <row r="118848" spans="16:16" x14ac:dyDescent="0.3">
      <c r="P118848" s="83"/>
    </row>
    <row r="118849" spans="16:16" x14ac:dyDescent="0.3">
      <c r="P118849" s="83"/>
    </row>
    <row r="118850" spans="16:16" x14ac:dyDescent="0.3">
      <c r="P118850" s="83"/>
    </row>
    <row r="118851" spans="16:16" x14ac:dyDescent="0.3">
      <c r="P118851" s="83"/>
    </row>
    <row r="118852" spans="16:16" x14ac:dyDescent="0.3">
      <c r="P118852" s="83"/>
    </row>
    <row r="118853" spans="16:16" x14ac:dyDescent="0.3">
      <c r="P118853" s="83"/>
    </row>
    <row r="118854" spans="16:16" x14ac:dyDescent="0.3">
      <c r="P118854" s="83"/>
    </row>
    <row r="118855" spans="16:16" x14ac:dyDescent="0.3">
      <c r="P118855" s="83"/>
    </row>
    <row r="118856" spans="16:16" x14ac:dyDescent="0.3">
      <c r="P118856" s="83"/>
    </row>
    <row r="118857" spans="16:16" x14ac:dyDescent="0.3">
      <c r="P118857" s="83"/>
    </row>
    <row r="118858" spans="16:16" x14ac:dyDescent="0.3">
      <c r="P118858" s="83"/>
    </row>
    <row r="118859" spans="16:16" x14ac:dyDescent="0.3">
      <c r="P118859" s="83"/>
    </row>
    <row r="118860" spans="16:16" x14ac:dyDescent="0.3">
      <c r="P118860" s="83"/>
    </row>
    <row r="118861" spans="16:16" x14ac:dyDescent="0.3">
      <c r="P118861" s="83"/>
    </row>
    <row r="118862" spans="16:16" x14ac:dyDescent="0.3">
      <c r="P118862" s="83"/>
    </row>
    <row r="118863" spans="16:16" x14ac:dyDescent="0.3">
      <c r="P118863" s="83"/>
    </row>
    <row r="118864" spans="16:16" x14ac:dyDescent="0.3">
      <c r="P118864" s="83"/>
    </row>
    <row r="118865" spans="16:16" x14ac:dyDescent="0.3">
      <c r="P118865" s="83"/>
    </row>
    <row r="118866" spans="16:16" x14ac:dyDescent="0.3">
      <c r="P118866" s="83"/>
    </row>
    <row r="118867" spans="16:16" x14ac:dyDescent="0.3">
      <c r="P118867" s="83"/>
    </row>
    <row r="118868" spans="16:16" x14ac:dyDescent="0.3">
      <c r="P118868" s="83"/>
    </row>
    <row r="118869" spans="16:16" x14ac:dyDescent="0.3">
      <c r="P118869" s="83"/>
    </row>
    <row r="118870" spans="16:16" x14ac:dyDescent="0.3">
      <c r="P118870" s="83"/>
    </row>
    <row r="118871" spans="16:16" x14ac:dyDescent="0.3">
      <c r="P118871" s="83"/>
    </row>
    <row r="118872" spans="16:16" x14ac:dyDescent="0.3">
      <c r="P118872" s="83"/>
    </row>
    <row r="118873" spans="16:16" x14ac:dyDescent="0.3">
      <c r="P118873" s="83"/>
    </row>
    <row r="118874" spans="16:16" x14ac:dyDescent="0.3">
      <c r="P118874" s="83"/>
    </row>
    <row r="118875" spans="16:16" x14ac:dyDescent="0.3">
      <c r="P118875" s="83"/>
    </row>
    <row r="118876" spans="16:16" x14ac:dyDescent="0.3">
      <c r="P118876" s="83"/>
    </row>
    <row r="118877" spans="16:16" x14ac:dyDescent="0.3">
      <c r="P118877" s="83"/>
    </row>
    <row r="118878" spans="16:16" x14ac:dyDescent="0.3">
      <c r="P118878" s="83"/>
    </row>
    <row r="118879" spans="16:16" x14ac:dyDescent="0.3">
      <c r="P118879" s="83"/>
    </row>
    <row r="118880" spans="16:16" x14ac:dyDescent="0.3">
      <c r="P118880" s="83"/>
    </row>
    <row r="118881" spans="16:16" x14ac:dyDescent="0.3">
      <c r="P118881" s="83"/>
    </row>
    <row r="118882" spans="16:16" x14ac:dyDescent="0.3">
      <c r="P118882" s="83"/>
    </row>
    <row r="118883" spans="16:16" x14ac:dyDescent="0.3">
      <c r="P118883" s="83"/>
    </row>
    <row r="118884" spans="16:16" x14ac:dyDescent="0.3">
      <c r="P118884" s="83"/>
    </row>
    <row r="118885" spans="16:16" x14ac:dyDescent="0.3">
      <c r="P118885" s="83"/>
    </row>
    <row r="118886" spans="16:16" x14ac:dyDescent="0.3">
      <c r="P118886" s="83"/>
    </row>
    <row r="118887" spans="16:16" x14ac:dyDescent="0.3">
      <c r="P118887" s="83"/>
    </row>
    <row r="118888" spans="16:16" x14ac:dyDescent="0.3">
      <c r="P118888" s="83"/>
    </row>
    <row r="118889" spans="16:16" x14ac:dyDescent="0.3">
      <c r="P118889" s="83"/>
    </row>
    <row r="118890" spans="16:16" x14ac:dyDescent="0.3">
      <c r="P118890" s="83"/>
    </row>
    <row r="118891" spans="16:16" x14ac:dyDescent="0.3">
      <c r="P118891" s="83"/>
    </row>
    <row r="118892" spans="16:16" x14ac:dyDescent="0.3">
      <c r="P118892" s="83"/>
    </row>
    <row r="118893" spans="16:16" x14ac:dyDescent="0.3">
      <c r="P118893" s="83"/>
    </row>
    <row r="118894" spans="16:16" x14ac:dyDescent="0.3">
      <c r="P118894" s="83"/>
    </row>
    <row r="118895" spans="16:16" x14ac:dyDescent="0.3">
      <c r="P118895" s="83"/>
    </row>
    <row r="118896" spans="16:16" x14ac:dyDescent="0.3">
      <c r="P118896" s="83"/>
    </row>
    <row r="118897" spans="16:16" x14ac:dyDescent="0.3">
      <c r="P118897" s="83"/>
    </row>
    <row r="118898" spans="16:16" x14ac:dyDescent="0.3">
      <c r="P118898" s="83"/>
    </row>
    <row r="118899" spans="16:16" x14ac:dyDescent="0.3">
      <c r="P118899" s="83"/>
    </row>
    <row r="118900" spans="16:16" x14ac:dyDescent="0.3">
      <c r="P118900" s="83"/>
    </row>
    <row r="118901" spans="16:16" x14ac:dyDescent="0.3">
      <c r="P118901" s="83"/>
    </row>
    <row r="118902" spans="16:16" x14ac:dyDescent="0.3">
      <c r="P118902" s="83"/>
    </row>
    <row r="118903" spans="16:16" x14ac:dyDescent="0.3">
      <c r="P118903" s="83"/>
    </row>
    <row r="118904" spans="16:16" x14ac:dyDescent="0.3">
      <c r="P118904" s="83"/>
    </row>
    <row r="118905" spans="16:16" x14ac:dyDescent="0.3">
      <c r="P118905" s="83"/>
    </row>
    <row r="118906" spans="16:16" x14ac:dyDescent="0.3">
      <c r="P118906" s="83"/>
    </row>
    <row r="118907" spans="16:16" x14ac:dyDescent="0.3">
      <c r="P118907" s="83"/>
    </row>
    <row r="118908" spans="16:16" x14ac:dyDescent="0.3">
      <c r="P118908" s="83"/>
    </row>
    <row r="118909" spans="16:16" x14ac:dyDescent="0.3">
      <c r="P118909" s="83"/>
    </row>
    <row r="118910" spans="16:16" x14ac:dyDescent="0.3">
      <c r="P118910" s="83"/>
    </row>
    <row r="118911" spans="16:16" x14ac:dyDescent="0.3">
      <c r="P118911" s="83"/>
    </row>
    <row r="118912" spans="16:16" x14ac:dyDescent="0.3">
      <c r="P118912" s="83"/>
    </row>
    <row r="118913" spans="16:16" x14ac:dyDescent="0.3">
      <c r="P118913" s="83"/>
    </row>
    <row r="118914" spans="16:16" x14ac:dyDescent="0.3">
      <c r="P118914" s="83"/>
    </row>
    <row r="118915" spans="16:16" x14ac:dyDescent="0.3">
      <c r="P118915" s="83"/>
    </row>
    <row r="118916" spans="16:16" x14ac:dyDescent="0.3">
      <c r="P118916" s="83"/>
    </row>
    <row r="118917" spans="16:16" x14ac:dyDescent="0.3">
      <c r="P118917" s="83"/>
    </row>
    <row r="118918" spans="16:16" x14ac:dyDescent="0.3">
      <c r="P118918" s="83"/>
    </row>
    <row r="118919" spans="16:16" x14ac:dyDescent="0.3">
      <c r="P118919" s="83"/>
    </row>
    <row r="118920" spans="16:16" x14ac:dyDescent="0.3">
      <c r="P118920" s="83"/>
    </row>
    <row r="118921" spans="16:16" x14ac:dyDescent="0.3">
      <c r="P118921" s="83"/>
    </row>
    <row r="118922" spans="16:16" x14ac:dyDescent="0.3">
      <c r="P118922" s="83"/>
    </row>
    <row r="118923" spans="16:16" x14ac:dyDescent="0.3">
      <c r="P118923" s="83"/>
    </row>
    <row r="118924" spans="16:16" x14ac:dyDescent="0.3">
      <c r="P118924" s="83"/>
    </row>
    <row r="118925" spans="16:16" x14ac:dyDescent="0.3">
      <c r="P118925" s="83"/>
    </row>
    <row r="118926" spans="16:16" x14ac:dyDescent="0.3">
      <c r="P118926" s="83"/>
    </row>
    <row r="118927" spans="16:16" x14ac:dyDescent="0.3">
      <c r="P118927" s="83"/>
    </row>
    <row r="118928" spans="16:16" x14ac:dyDescent="0.3">
      <c r="P118928" s="83"/>
    </row>
    <row r="118929" spans="16:16" x14ac:dyDescent="0.3">
      <c r="P118929" s="83"/>
    </row>
    <row r="118930" spans="16:16" x14ac:dyDescent="0.3">
      <c r="P118930" s="83"/>
    </row>
    <row r="118931" spans="16:16" x14ac:dyDescent="0.3">
      <c r="P118931" s="83"/>
    </row>
    <row r="118932" spans="16:16" x14ac:dyDescent="0.3">
      <c r="P118932" s="83"/>
    </row>
    <row r="118933" spans="16:16" x14ac:dyDescent="0.3">
      <c r="P118933" s="83"/>
    </row>
    <row r="118934" spans="16:16" x14ac:dyDescent="0.3">
      <c r="P118934" s="83"/>
    </row>
    <row r="118935" spans="16:16" x14ac:dyDescent="0.3">
      <c r="P118935" s="83"/>
    </row>
    <row r="118936" spans="16:16" x14ac:dyDescent="0.3">
      <c r="P118936" s="83"/>
    </row>
    <row r="118937" spans="16:16" x14ac:dyDescent="0.3">
      <c r="P118937" s="83"/>
    </row>
    <row r="118938" spans="16:16" x14ac:dyDescent="0.3">
      <c r="P118938" s="83"/>
    </row>
    <row r="118939" spans="16:16" x14ac:dyDescent="0.3">
      <c r="P118939" s="83"/>
    </row>
    <row r="118940" spans="16:16" x14ac:dyDescent="0.3">
      <c r="P118940" s="83"/>
    </row>
    <row r="118941" spans="16:16" x14ac:dyDescent="0.3">
      <c r="P118941" s="83"/>
    </row>
    <row r="118942" spans="16:16" x14ac:dyDescent="0.3">
      <c r="P118942" s="83"/>
    </row>
    <row r="118943" spans="16:16" x14ac:dyDescent="0.3">
      <c r="P118943" s="83"/>
    </row>
    <row r="118944" spans="16:16" x14ac:dyDescent="0.3">
      <c r="P118944" s="83"/>
    </row>
    <row r="118945" spans="16:16" x14ac:dyDescent="0.3">
      <c r="P118945" s="83"/>
    </row>
    <row r="118946" spans="16:16" x14ac:dyDescent="0.3">
      <c r="P118946" s="83"/>
    </row>
    <row r="118947" spans="16:16" x14ac:dyDescent="0.3">
      <c r="P118947" s="83"/>
    </row>
    <row r="118948" spans="16:16" x14ac:dyDescent="0.3">
      <c r="P118948" s="83"/>
    </row>
    <row r="118949" spans="16:16" x14ac:dyDescent="0.3">
      <c r="P118949" s="83"/>
    </row>
    <row r="118950" spans="16:16" x14ac:dyDescent="0.3">
      <c r="P118950" s="83"/>
    </row>
    <row r="118951" spans="16:16" x14ac:dyDescent="0.3">
      <c r="P118951" s="83"/>
    </row>
    <row r="118952" spans="16:16" x14ac:dyDescent="0.3">
      <c r="P118952" s="83"/>
    </row>
    <row r="118953" spans="16:16" x14ac:dyDescent="0.3">
      <c r="P118953" s="83"/>
    </row>
    <row r="118954" spans="16:16" x14ac:dyDescent="0.3">
      <c r="P118954" s="83"/>
    </row>
    <row r="118955" spans="16:16" x14ac:dyDescent="0.3">
      <c r="P118955" s="83"/>
    </row>
    <row r="118956" spans="16:16" x14ac:dyDescent="0.3">
      <c r="P118956" s="83"/>
    </row>
    <row r="118957" spans="16:16" x14ac:dyDescent="0.3">
      <c r="P118957" s="83"/>
    </row>
    <row r="118958" spans="16:16" x14ac:dyDescent="0.3">
      <c r="P118958" s="83"/>
    </row>
    <row r="118959" spans="16:16" x14ac:dyDescent="0.3">
      <c r="P118959" s="83"/>
    </row>
    <row r="118960" spans="16:16" x14ac:dyDescent="0.3">
      <c r="P118960" s="83"/>
    </row>
    <row r="118961" spans="16:16" x14ac:dyDescent="0.3">
      <c r="P118961" s="83"/>
    </row>
    <row r="118962" spans="16:16" x14ac:dyDescent="0.3">
      <c r="P118962" s="83"/>
    </row>
    <row r="118963" spans="16:16" x14ac:dyDescent="0.3">
      <c r="P118963" s="83"/>
    </row>
    <row r="118964" spans="16:16" x14ac:dyDescent="0.3">
      <c r="P118964" s="83"/>
    </row>
    <row r="118965" spans="16:16" x14ac:dyDescent="0.3">
      <c r="P118965" s="83"/>
    </row>
    <row r="118966" spans="16:16" x14ac:dyDescent="0.3">
      <c r="P118966" s="83"/>
    </row>
    <row r="118967" spans="16:16" x14ac:dyDescent="0.3">
      <c r="P118967" s="83"/>
    </row>
    <row r="118968" spans="16:16" x14ac:dyDescent="0.3">
      <c r="P118968" s="83"/>
    </row>
    <row r="118969" spans="16:16" x14ac:dyDescent="0.3">
      <c r="P118969" s="83"/>
    </row>
    <row r="118970" spans="16:16" x14ac:dyDescent="0.3">
      <c r="P118970" s="83"/>
    </row>
    <row r="118971" spans="16:16" x14ac:dyDescent="0.3">
      <c r="P118971" s="83"/>
    </row>
    <row r="118972" spans="16:16" x14ac:dyDescent="0.3">
      <c r="P118972" s="83"/>
    </row>
    <row r="118973" spans="16:16" x14ac:dyDescent="0.3">
      <c r="P118973" s="83"/>
    </row>
    <row r="118974" spans="16:16" x14ac:dyDescent="0.3">
      <c r="P118974" s="83"/>
    </row>
    <row r="118975" spans="16:16" x14ac:dyDescent="0.3">
      <c r="P118975" s="83"/>
    </row>
    <row r="118976" spans="16:16" x14ac:dyDescent="0.3">
      <c r="P118976" s="83"/>
    </row>
    <row r="118977" spans="16:16" x14ac:dyDescent="0.3">
      <c r="P118977" s="83"/>
    </row>
    <row r="118978" spans="16:16" x14ac:dyDescent="0.3">
      <c r="P118978" s="83"/>
    </row>
    <row r="118979" spans="16:16" x14ac:dyDescent="0.3">
      <c r="P118979" s="83"/>
    </row>
    <row r="118980" spans="16:16" x14ac:dyDescent="0.3">
      <c r="P118980" s="83"/>
    </row>
    <row r="118981" spans="16:16" x14ac:dyDescent="0.3">
      <c r="P118981" s="83"/>
    </row>
    <row r="118982" spans="16:16" x14ac:dyDescent="0.3">
      <c r="P118982" s="83"/>
    </row>
    <row r="118983" spans="16:16" x14ac:dyDescent="0.3">
      <c r="P118983" s="83"/>
    </row>
    <row r="118984" spans="16:16" x14ac:dyDescent="0.3">
      <c r="P118984" s="83"/>
    </row>
    <row r="118985" spans="16:16" x14ac:dyDescent="0.3">
      <c r="P118985" s="83"/>
    </row>
    <row r="118986" spans="16:16" x14ac:dyDescent="0.3">
      <c r="P118986" s="83"/>
    </row>
    <row r="118987" spans="16:16" x14ac:dyDescent="0.3">
      <c r="P118987" s="83"/>
    </row>
    <row r="118988" spans="16:16" x14ac:dyDescent="0.3">
      <c r="P118988" s="83"/>
    </row>
    <row r="118989" spans="16:16" x14ac:dyDescent="0.3">
      <c r="P118989" s="83"/>
    </row>
    <row r="118990" spans="16:16" x14ac:dyDescent="0.3">
      <c r="P118990" s="83"/>
    </row>
    <row r="118991" spans="16:16" x14ac:dyDescent="0.3">
      <c r="P118991" s="83"/>
    </row>
    <row r="118992" spans="16:16" x14ac:dyDescent="0.3">
      <c r="P118992" s="83"/>
    </row>
    <row r="118993" spans="16:16" x14ac:dyDescent="0.3">
      <c r="P118993" s="83"/>
    </row>
    <row r="118994" spans="16:16" x14ac:dyDescent="0.3">
      <c r="P118994" s="83"/>
    </row>
    <row r="118995" spans="16:16" x14ac:dyDescent="0.3">
      <c r="P118995" s="83"/>
    </row>
    <row r="118996" spans="16:16" x14ac:dyDescent="0.3">
      <c r="P118996" s="83"/>
    </row>
    <row r="118997" spans="16:16" x14ac:dyDescent="0.3">
      <c r="P118997" s="83"/>
    </row>
    <row r="118998" spans="16:16" x14ac:dyDescent="0.3">
      <c r="P118998" s="83"/>
    </row>
    <row r="118999" spans="16:16" x14ac:dyDescent="0.3">
      <c r="P118999" s="83"/>
    </row>
    <row r="119000" spans="16:16" x14ac:dyDescent="0.3">
      <c r="P119000" s="83"/>
    </row>
    <row r="119001" spans="16:16" x14ac:dyDescent="0.3">
      <c r="P119001" s="83"/>
    </row>
    <row r="119002" spans="16:16" x14ac:dyDescent="0.3">
      <c r="P119002" s="83"/>
    </row>
    <row r="119003" spans="16:16" x14ac:dyDescent="0.3">
      <c r="P119003" s="83"/>
    </row>
    <row r="119004" spans="16:16" x14ac:dyDescent="0.3">
      <c r="P119004" s="83"/>
    </row>
    <row r="119005" spans="16:16" x14ac:dyDescent="0.3">
      <c r="P119005" s="83"/>
    </row>
    <row r="119006" spans="16:16" x14ac:dyDescent="0.3">
      <c r="P119006" s="83"/>
    </row>
    <row r="119007" spans="16:16" x14ac:dyDescent="0.3">
      <c r="P119007" s="83"/>
    </row>
    <row r="119008" spans="16:16" x14ac:dyDescent="0.3">
      <c r="P119008" s="83"/>
    </row>
    <row r="119009" spans="16:16" x14ac:dyDescent="0.3">
      <c r="P119009" s="83"/>
    </row>
    <row r="119010" spans="16:16" x14ac:dyDescent="0.3">
      <c r="P119010" s="83"/>
    </row>
    <row r="119011" spans="16:16" x14ac:dyDescent="0.3">
      <c r="P119011" s="83"/>
    </row>
    <row r="119012" spans="16:16" x14ac:dyDescent="0.3">
      <c r="P119012" s="83"/>
    </row>
    <row r="119013" spans="16:16" x14ac:dyDescent="0.3">
      <c r="P119013" s="83"/>
    </row>
    <row r="119014" spans="16:16" x14ac:dyDescent="0.3">
      <c r="P119014" s="83"/>
    </row>
    <row r="119015" spans="16:16" x14ac:dyDescent="0.3">
      <c r="P119015" s="83"/>
    </row>
    <row r="119016" spans="16:16" x14ac:dyDescent="0.3">
      <c r="P119016" s="83"/>
    </row>
    <row r="119017" spans="16:16" x14ac:dyDescent="0.3">
      <c r="P119017" s="83"/>
    </row>
    <row r="119018" spans="16:16" x14ac:dyDescent="0.3">
      <c r="P119018" s="83"/>
    </row>
    <row r="119019" spans="16:16" x14ac:dyDescent="0.3">
      <c r="P119019" s="83"/>
    </row>
    <row r="119020" spans="16:16" x14ac:dyDescent="0.3">
      <c r="P119020" s="83"/>
    </row>
    <row r="119021" spans="16:16" x14ac:dyDescent="0.3">
      <c r="P119021" s="83"/>
    </row>
    <row r="119022" spans="16:16" x14ac:dyDescent="0.3">
      <c r="P119022" s="83"/>
    </row>
    <row r="119023" spans="16:16" x14ac:dyDescent="0.3">
      <c r="P119023" s="83"/>
    </row>
    <row r="119024" spans="16:16" x14ac:dyDescent="0.3">
      <c r="P119024" s="83"/>
    </row>
    <row r="119025" spans="16:16" x14ac:dyDescent="0.3">
      <c r="P119025" s="83"/>
    </row>
    <row r="119026" spans="16:16" x14ac:dyDescent="0.3">
      <c r="P119026" s="83"/>
    </row>
    <row r="119027" spans="16:16" x14ac:dyDescent="0.3">
      <c r="P119027" s="83"/>
    </row>
    <row r="119028" spans="16:16" x14ac:dyDescent="0.3">
      <c r="P119028" s="83"/>
    </row>
    <row r="119029" spans="16:16" x14ac:dyDescent="0.3">
      <c r="P119029" s="83"/>
    </row>
    <row r="119030" spans="16:16" x14ac:dyDescent="0.3">
      <c r="P119030" s="83"/>
    </row>
    <row r="119031" spans="16:16" x14ac:dyDescent="0.3">
      <c r="P119031" s="83"/>
    </row>
    <row r="119032" spans="16:16" x14ac:dyDescent="0.3">
      <c r="P119032" s="83"/>
    </row>
    <row r="119033" spans="16:16" x14ac:dyDescent="0.3">
      <c r="P119033" s="83"/>
    </row>
    <row r="119034" spans="16:16" x14ac:dyDescent="0.3">
      <c r="P119034" s="83"/>
    </row>
    <row r="119035" spans="16:16" x14ac:dyDescent="0.3">
      <c r="P119035" s="83"/>
    </row>
    <row r="119036" spans="16:16" x14ac:dyDescent="0.3">
      <c r="P119036" s="83"/>
    </row>
    <row r="119037" spans="16:16" x14ac:dyDescent="0.3">
      <c r="P119037" s="83"/>
    </row>
    <row r="119038" spans="16:16" x14ac:dyDescent="0.3">
      <c r="P119038" s="83"/>
    </row>
    <row r="119039" spans="16:16" x14ac:dyDescent="0.3">
      <c r="P119039" s="83"/>
    </row>
    <row r="119040" spans="16:16" x14ac:dyDescent="0.3">
      <c r="P119040" s="83"/>
    </row>
    <row r="119041" spans="16:16" x14ac:dyDescent="0.3">
      <c r="P119041" s="83"/>
    </row>
    <row r="119042" spans="16:16" x14ac:dyDescent="0.3">
      <c r="P119042" s="83"/>
    </row>
    <row r="119043" spans="16:16" x14ac:dyDescent="0.3">
      <c r="P119043" s="83"/>
    </row>
    <row r="119044" spans="16:16" x14ac:dyDescent="0.3">
      <c r="P119044" s="83"/>
    </row>
    <row r="119045" spans="16:16" x14ac:dyDescent="0.3">
      <c r="P119045" s="83"/>
    </row>
    <row r="119046" spans="16:16" x14ac:dyDescent="0.3">
      <c r="P119046" s="83"/>
    </row>
    <row r="119047" spans="16:16" x14ac:dyDescent="0.3">
      <c r="P119047" s="83"/>
    </row>
    <row r="119048" spans="16:16" x14ac:dyDescent="0.3">
      <c r="P119048" s="83"/>
    </row>
    <row r="119049" spans="16:16" x14ac:dyDescent="0.3">
      <c r="P119049" s="83"/>
    </row>
    <row r="119050" spans="16:16" x14ac:dyDescent="0.3">
      <c r="P119050" s="83"/>
    </row>
    <row r="119051" spans="16:16" x14ac:dyDescent="0.3">
      <c r="P119051" s="83"/>
    </row>
    <row r="119052" spans="16:16" x14ac:dyDescent="0.3">
      <c r="P119052" s="83"/>
    </row>
    <row r="119053" spans="16:16" x14ac:dyDescent="0.3">
      <c r="P119053" s="83"/>
    </row>
    <row r="119054" spans="16:16" x14ac:dyDescent="0.3">
      <c r="P119054" s="83"/>
    </row>
    <row r="119055" spans="16:16" x14ac:dyDescent="0.3">
      <c r="P119055" s="83"/>
    </row>
    <row r="119056" spans="16:16" x14ac:dyDescent="0.3">
      <c r="P119056" s="83"/>
    </row>
    <row r="119057" spans="16:16" x14ac:dyDescent="0.3">
      <c r="P119057" s="83"/>
    </row>
    <row r="119058" spans="16:16" x14ac:dyDescent="0.3">
      <c r="P119058" s="83"/>
    </row>
    <row r="119059" spans="16:16" x14ac:dyDescent="0.3">
      <c r="P119059" s="83"/>
    </row>
    <row r="119060" spans="16:16" x14ac:dyDescent="0.3">
      <c r="P119060" s="83"/>
    </row>
    <row r="119061" spans="16:16" x14ac:dyDescent="0.3">
      <c r="P119061" s="83"/>
    </row>
    <row r="119062" spans="16:16" x14ac:dyDescent="0.3">
      <c r="P119062" s="83"/>
    </row>
    <row r="119063" spans="16:16" x14ac:dyDescent="0.3">
      <c r="P119063" s="83"/>
    </row>
    <row r="119064" spans="16:16" x14ac:dyDescent="0.3">
      <c r="P119064" s="83"/>
    </row>
    <row r="119065" spans="16:16" x14ac:dyDescent="0.3">
      <c r="P119065" s="83"/>
    </row>
    <row r="119066" spans="16:16" x14ac:dyDescent="0.3">
      <c r="P119066" s="83"/>
    </row>
    <row r="119067" spans="16:16" x14ac:dyDescent="0.3">
      <c r="P119067" s="83"/>
    </row>
    <row r="119068" spans="16:16" x14ac:dyDescent="0.3">
      <c r="P119068" s="83"/>
    </row>
    <row r="119069" spans="16:16" x14ac:dyDescent="0.3">
      <c r="P119069" s="83"/>
    </row>
    <row r="119070" spans="16:16" x14ac:dyDescent="0.3">
      <c r="P119070" s="83"/>
    </row>
    <row r="119071" spans="16:16" x14ac:dyDescent="0.3">
      <c r="P119071" s="83"/>
    </row>
    <row r="119072" spans="16:16" x14ac:dyDescent="0.3">
      <c r="P119072" s="83"/>
    </row>
    <row r="119073" spans="16:16" x14ac:dyDescent="0.3">
      <c r="P119073" s="83"/>
    </row>
    <row r="119074" spans="16:16" x14ac:dyDescent="0.3">
      <c r="P119074" s="83"/>
    </row>
    <row r="119075" spans="16:16" x14ac:dyDescent="0.3">
      <c r="P119075" s="83"/>
    </row>
    <row r="119076" spans="16:16" x14ac:dyDescent="0.3">
      <c r="P119076" s="83"/>
    </row>
    <row r="119077" spans="16:16" x14ac:dyDescent="0.3">
      <c r="P119077" s="83"/>
    </row>
    <row r="119078" spans="16:16" x14ac:dyDescent="0.3">
      <c r="P119078" s="83"/>
    </row>
    <row r="119079" spans="16:16" x14ac:dyDescent="0.3">
      <c r="P119079" s="83"/>
    </row>
    <row r="119080" spans="16:16" x14ac:dyDescent="0.3">
      <c r="P119080" s="83"/>
    </row>
    <row r="119081" spans="16:16" x14ac:dyDescent="0.3">
      <c r="P119081" s="83"/>
    </row>
    <row r="119082" spans="16:16" x14ac:dyDescent="0.3">
      <c r="P119082" s="83"/>
    </row>
    <row r="119083" spans="16:16" x14ac:dyDescent="0.3">
      <c r="P119083" s="83"/>
    </row>
    <row r="119084" spans="16:16" x14ac:dyDescent="0.3">
      <c r="P119084" s="83"/>
    </row>
    <row r="119085" spans="16:16" x14ac:dyDescent="0.3">
      <c r="P119085" s="83"/>
    </row>
    <row r="119086" spans="16:16" x14ac:dyDescent="0.3">
      <c r="P119086" s="83"/>
    </row>
    <row r="119087" spans="16:16" x14ac:dyDescent="0.3">
      <c r="P119087" s="83"/>
    </row>
    <row r="119088" spans="16:16" x14ac:dyDescent="0.3">
      <c r="P119088" s="83"/>
    </row>
    <row r="119089" spans="16:16" x14ac:dyDescent="0.3">
      <c r="P119089" s="83"/>
    </row>
    <row r="119090" spans="16:16" x14ac:dyDescent="0.3">
      <c r="P119090" s="83"/>
    </row>
    <row r="119091" spans="16:16" x14ac:dyDescent="0.3">
      <c r="P119091" s="83"/>
    </row>
    <row r="119092" spans="16:16" x14ac:dyDescent="0.3">
      <c r="P119092" s="83"/>
    </row>
    <row r="119093" spans="16:16" x14ac:dyDescent="0.3">
      <c r="P119093" s="83"/>
    </row>
    <row r="119094" spans="16:16" x14ac:dyDescent="0.3">
      <c r="P119094" s="83"/>
    </row>
    <row r="119095" spans="16:16" x14ac:dyDescent="0.3">
      <c r="P119095" s="83"/>
    </row>
    <row r="119096" spans="16:16" x14ac:dyDescent="0.3">
      <c r="P119096" s="83"/>
    </row>
    <row r="119097" spans="16:16" x14ac:dyDescent="0.3">
      <c r="P119097" s="83"/>
    </row>
    <row r="119098" spans="16:16" x14ac:dyDescent="0.3">
      <c r="P119098" s="83"/>
    </row>
    <row r="119099" spans="16:16" x14ac:dyDescent="0.3">
      <c r="P119099" s="83"/>
    </row>
    <row r="119100" spans="16:16" x14ac:dyDescent="0.3">
      <c r="P119100" s="83"/>
    </row>
    <row r="119101" spans="16:16" x14ac:dyDescent="0.3">
      <c r="P119101" s="83"/>
    </row>
    <row r="119102" spans="16:16" x14ac:dyDescent="0.3">
      <c r="P119102" s="83"/>
    </row>
    <row r="119103" spans="16:16" x14ac:dyDescent="0.3">
      <c r="P119103" s="83"/>
    </row>
    <row r="119104" spans="16:16" x14ac:dyDescent="0.3">
      <c r="P119104" s="83"/>
    </row>
    <row r="119105" spans="16:16" x14ac:dyDescent="0.3">
      <c r="P119105" s="83"/>
    </row>
    <row r="119106" spans="16:16" x14ac:dyDescent="0.3">
      <c r="P119106" s="83"/>
    </row>
    <row r="119107" spans="16:16" x14ac:dyDescent="0.3">
      <c r="P119107" s="83"/>
    </row>
    <row r="119108" spans="16:16" x14ac:dyDescent="0.3">
      <c r="P119108" s="83"/>
    </row>
    <row r="119109" spans="16:16" x14ac:dyDescent="0.3">
      <c r="P119109" s="83"/>
    </row>
    <row r="119110" spans="16:16" x14ac:dyDescent="0.3">
      <c r="P119110" s="83"/>
    </row>
    <row r="119111" spans="16:16" x14ac:dyDescent="0.3">
      <c r="P119111" s="83"/>
    </row>
    <row r="119112" spans="16:16" x14ac:dyDescent="0.3">
      <c r="P119112" s="83"/>
    </row>
    <row r="119113" spans="16:16" x14ac:dyDescent="0.3">
      <c r="P119113" s="83"/>
    </row>
    <row r="119114" spans="16:16" x14ac:dyDescent="0.3">
      <c r="P119114" s="83"/>
    </row>
    <row r="119115" spans="16:16" x14ac:dyDescent="0.3">
      <c r="P119115" s="83"/>
    </row>
    <row r="119116" spans="16:16" x14ac:dyDescent="0.3">
      <c r="P119116" s="83"/>
    </row>
    <row r="119117" spans="16:16" x14ac:dyDescent="0.3">
      <c r="P119117" s="83"/>
    </row>
    <row r="119118" spans="16:16" x14ac:dyDescent="0.3">
      <c r="P119118" s="83"/>
    </row>
    <row r="119119" spans="16:16" x14ac:dyDescent="0.3">
      <c r="P119119" s="83"/>
    </row>
    <row r="119120" spans="16:16" x14ac:dyDescent="0.3">
      <c r="P119120" s="83"/>
    </row>
    <row r="119121" spans="16:16" x14ac:dyDescent="0.3">
      <c r="P119121" s="83"/>
    </row>
    <row r="119122" spans="16:16" x14ac:dyDescent="0.3">
      <c r="P119122" s="83"/>
    </row>
    <row r="119123" spans="16:16" x14ac:dyDescent="0.3">
      <c r="P119123" s="83"/>
    </row>
    <row r="119124" spans="16:16" x14ac:dyDescent="0.3">
      <c r="P119124" s="83"/>
    </row>
    <row r="119125" spans="16:16" x14ac:dyDescent="0.3">
      <c r="P119125" s="83"/>
    </row>
    <row r="119126" spans="16:16" x14ac:dyDescent="0.3">
      <c r="P119126" s="83"/>
    </row>
    <row r="119127" spans="16:16" x14ac:dyDescent="0.3">
      <c r="P119127" s="83"/>
    </row>
    <row r="119128" spans="16:16" x14ac:dyDescent="0.3">
      <c r="P119128" s="83"/>
    </row>
    <row r="119129" spans="16:16" x14ac:dyDescent="0.3">
      <c r="P119129" s="83"/>
    </row>
    <row r="119130" spans="16:16" x14ac:dyDescent="0.3">
      <c r="P119130" s="83"/>
    </row>
    <row r="119131" spans="16:16" x14ac:dyDescent="0.3">
      <c r="P119131" s="83"/>
    </row>
    <row r="119132" spans="16:16" x14ac:dyDescent="0.3">
      <c r="P119132" s="83"/>
    </row>
    <row r="119133" spans="16:16" x14ac:dyDescent="0.3">
      <c r="P119133" s="83"/>
    </row>
    <row r="119134" spans="16:16" x14ac:dyDescent="0.3">
      <c r="P119134" s="83"/>
    </row>
    <row r="119135" spans="16:16" x14ac:dyDescent="0.3">
      <c r="P119135" s="83"/>
    </row>
    <row r="119136" spans="16:16" x14ac:dyDescent="0.3">
      <c r="P119136" s="83"/>
    </row>
    <row r="119137" spans="16:16" x14ac:dyDescent="0.3">
      <c r="P119137" s="83"/>
    </row>
    <row r="119138" spans="16:16" x14ac:dyDescent="0.3">
      <c r="P119138" s="83"/>
    </row>
    <row r="119139" spans="16:16" x14ac:dyDescent="0.3">
      <c r="P119139" s="83"/>
    </row>
    <row r="119140" spans="16:16" x14ac:dyDescent="0.3">
      <c r="P119140" s="83"/>
    </row>
    <row r="119141" spans="16:16" x14ac:dyDescent="0.3">
      <c r="P119141" s="83"/>
    </row>
    <row r="119142" spans="16:16" x14ac:dyDescent="0.3">
      <c r="P119142" s="83"/>
    </row>
    <row r="119143" spans="16:16" x14ac:dyDescent="0.3">
      <c r="P119143" s="83"/>
    </row>
    <row r="119144" spans="16:16" x14ac:dyDescent="0.3">
      <c r="P119144" s="83"/>
    </row>
    <row r="119145" spans="16:16" x14ac:dyDescent="0.3">
      <c r="P119145" s="83"/>
    </row>
    <row r="119146" spans="16:16" x14ac:dyDescent="0.3">
      <c r="P119146" s="83"/>
    </row>
    <row r="119147" spans="16:16" x14ac:dyDescent="0.3">
      <c r="P119147" s="83"/>
    </row>
    <row r="119148" spans="16:16" x14ac:dyDescent="0.3">
      <c r="P119148" s="83"/>
    </row>
    <row r="119149" spans="16:16" x14ac:dyDescent="0.3">
      <c r="P119149" s="83"/>
    </row>
    <row r="119150" spans="16:16" x14ac:dyDescent="0.3">
      <c r="P119150" s="83"/>
    </row>
    <row r="119151" spans="16:16" x14ac:dyDescent="0.3">
      <c r="P119151" s="83"/>
    </row>
    <row r="119152" spans="16:16" x14ac:dyDescent="0.3">
      <c r="P119152" s="83"/>
    </row>
    <row r="119153" spans="16:16" x14ac:dyDescent="0.3">
      <c r="P119153" s="83"/>
    </row>
    <row r="119154" spans="16:16" x14ac:dyDescent="0.3">
      <c r="P119154" s="83"/>
    </row>
    <row r="119155" spans="16:16" x14ac:dyDescent="0.3">
      <c r="P119155" s="83"/>
    </row>
    <row r="119156" spans="16:16" x14ac:dyDescent="0.3">
      <c r="P119156" s="83"/>
    </row>
    <row r="119157" spans="16:16" x14ac:dyDescent="0.3">
      <c r="P119157" s="83"/>
    </row>
    <row r="119158" spans="16:16" x14ac:dyDescent="0.3">
      <c r="P119158" s="83"/>
    </row>
    <row r="119159" spans="16:16" x14ac:dyDescent="0.3">
      <c r="P119159" s="83"/>
    </row>
    <row r="119160" spans="16:16" x14ac:dyDescent="0.3">
      <c r="P119160" s="83"/>
    </row>
    <row r="119161" spans="16:16" x14ac:dyDescent="0.3">
      <c r="P119161" s="83"/>
    </row>
    <row r="119162" spans="16:16" x14ac:dyDescent="0.3">
      <c r="P119162" s="83"/>
    </row>
    <row r="119163" spans="16:16" x14ac:dyDescent="0.3">
      <c r="P119163" s="83"/>
    </row>
    <row r="119164" spans="16:16" x14ac:dyDescent="0.3">
      <c r="P119164" s="83"/>
    </row>
    <row r="119165" spans="16:16" x14ac:dyDescent="0.3">
      <c r="P119165" s="83"/>
    </row>
    <row r="119166" spans="16:16" x14ac:dyDescent="0.3">
      <c r="P119166" s="83"/>
    </row>
    <row r="119167" spans="16:16" x14ac:dyDescent="0.3">
      <c r="P119167" s="83"/>
    </row>
    <row r="119168" spans="16:16" x14ac:dyDescent="0.3">
      <c r="P119168" s="83"/>
    </row>
    <row r="119169" spans="16:16" x14ac:dyDescent="0.3">
      <c r="P119169" s="83"/>
    </row>
    <row r="119170" spans="16:16" x14ac:dyDescent="0.3">
      <c r="P119170" s="83"/>
    </row>
    <row r="119171" spans="16:16" x14ac:dyDescent="0.3">
      <c r="P119171" s="83"/>
    </row>
    <row r="119172" spans="16:16" x14ac:dyDescent="0.3">
      <c r="P119172" s="83"/>
    </row>
    <row r="119173" spans="16:16" x14ac:dyDescent="0.3">
      <c r="P119173" s="83"/>
    </row>
    <row r="119174" spans="16:16" x14ac:dyDescent="0.3">
      <c r="P119174" s="83"/>
    </row>
    <row r="119175" spans="16:16" x14ac:dyDescent="0.3">
      <c r="P119175" s="83"/>
    </row>
    <row r="119176" spans="16:16" x14ac:dyDescent="0.3">
      <c r="P119176" s="83"/>
    </row>
    <row r="119177" spans="16:16" x14ac:dyDescent="0.3">
      <c r="P119177" s="83"/>
    </row>
    <row r="119178" spans="16:16" x14ac:dyDescent="0.3">
      <c r="P119178" s="83"/>
    </row>
    <row r="119179" spans="16:16" x14ac:dyDescent="0.3">
      <c r="P119179" s="83"/>
    </row>
    <row r="119180" spans="16:16" x14ac:dyDescent="0.3">
      <c r="P119180" s="83"/>
    </row>
    <row r="119181" spans="16:16" x14ac:dyDescent="0.3">
      <c r="P119181" s="83"/>
    </row>
    <row r="119182" spans="16:16" x14ac:dyDescent="0.3">
      <c r="P119182" s="83"/>
    </row>
    <row r="119183" spans="16:16" x14ac:dyDescent="0.3">
      <c r="P119183" s="83"/>
    </row>
    <row r="119184" spans="16:16" x14ac:dyDescent="0.3">
      <c r="P119184" s="83"/>
    </row>
    <row r="119185" spans="16:16" x14ac:dyDescent="0.3">
      <c r="P119185" s="83"/>
    </row>
    <row r="119186" spans="16:16" x14ac:dyDescent="0.3">
      <c r="P119186" s="83"/>
    </row>
    <row r="119187" spans="16:16" x14ac:dyDescent="0.3">
      <c r="P119187" s="83"/>
    </row>
    <row r="119188" spans="16:16" x14ac:dyDescent="0.3">
      <c r="P119188" s="83"/>
    </row>
    <row r="119189" spans="16:16" x14ac:dyDescent="0.3">
      <c r="P119189" s="83"/>
    </row>
    <row r="119190" spans="16:16" x14ac:dyDescent="0.3">
      <c r="P119190" s="83"/>
    </row>
    <row r="119191" spans="16:16" x14ac:dyDescent="0.3">
      <c r="P119191" s="83"/>
    </row>
    <row r="119192" spans="16:16" x14ac:dyDescent="0.3">
      <c r="P119192" s="83"/>
    </row>
    <row r="119193" spans="16:16" x14ac:dyDescent="0.3">
      <c r="P119193" s="83"/>
    </row>
    <row r="119194" spans="16:16" x14ac:dyDescent="0.3">
      <c r="P119194" s="83"/>
    </row>
    <row r="119195" spans="16:16" x14ac:dyDescent="0.3">
      <c r="P119195" s="83"/>
    </row>
    <row r="119196" spans="16:16" x14ac:dyDescent="0.3">
      <c r="P119196" s="83"/>
    </row>
    <row r="119197" spans="16:16" x14ac:dyDescent="0.3">
      <c r="P119197" s="83"/>
    </row>
    <row r="119198" spans="16:16" x14ac:dyDescent="0.3">
      <c r="P119198" s="83"/>
    </row>
    <row r="119199" spans="16:16" x14ac:dyDescent="0.3">
      <c r="P119199" s="83"/>
    </row>
    <row r="119200" spans="16:16" x14ac:dyDescent="0.3">
      <c r="P119200" s="83"/>
    </row>
    <row r="119201" spans="16:16" x14ac:dyDescent="0.3">
      <c r="P119201" s="83"/>
    </row>
    <row r="119202" spans="16:16" x14ac:dyDescent="0.3">
      <c r="P119202" s="83"/>
    </row>
    <row r="119203" spans="16:16" x14ac:dyDescent="0.3">
      <c r="P119203" s="83"/>
    </row>
    <row r="119204" spans="16:16" x14ac:dyDescent="0.3">
      <c r="P119204" s="83"/>
    </row>
    <row r="119205" spans="16:16" x14ac:dyDescent="0.3">
      <c r="P119205" s="83"/>
    </row>
    <row r="119206" spans="16:16" x14ac:dyDescent="0.3">
      <c r="P119206" s="83"/>
    </row>
    <row r="119207" spans="16:16" x14ac:dyDescent="0.3">
      <c r="P119207" s="83"/>
    </row>
    <row r="119208" spans="16:16" x14ac:dyDescent="0.3">
      <c r="P119208" s="83"/>
    </row>
    <row r="119209" spans="16:16" x14ac:dyDescent="0.3">
      <c r="P119209" s="83"/>
    </row>
    <row r="119210" spans="16:16" x14ac:dyDescent="0.3">
      <c r="P119210" s="83"/>
    </row>
    <row r="119211" spans="16:16" x14ac:dyDescent="0.3">
      <c r="P119211" s="83"/>
    </row>
    <row r="119212" spans="16:16" x14ac:dyDescent="0.3">
      <c r="P119212" s="83"/>
    </row>
    <row r="119213" spans="16:16" x14ac:dyDescent="0.3">
      <c r="P119213" s="83"/>
    </row>
    <row r="119214" spans="16:16" x14ac:dyDescent="0.3">
      <c r="P119214" s="83"/>
    </row>
    <row r="119215" spans="16:16" x14ac:dyDescent="0.3">
      <c r="P119215" s="83"/>
    </row>
    <row r="119216" spans="16:16" x14ac:dyDescent="0.3">
      <c r="P119216" s="83"/>
    </row>
    <row r="119217" spans="16:16" x14ac:dyDescent="0.3">
      <c r="P119217" s="83"/>
    </row>
    <row r="119218" spans="16:16" x14ac:dyDescent="0.3">
      <c r="P119218" s="83"/>
    </row>
    <row r="119219" spans="16:16" x14ac:dyDescent="0.3">
      <c r="P119219" s="83"/>
    </row>
    <row r="119220" spans="16:16" x14ac:dyDescent="0.3">
      <c r="P119220" s="83"/>
    </row>
    <row r="119221" spans="16:16" x14ac:dyDescent="0.3">
      <c r="P119221" s="83"/>
    </row>
    <row r="119222" spans="16:16" x14ac:dyDescent="0.3">
      <c r="P119222" s="83"/>
    </row>
    <row r="119223" spans="16:16" x14ac:dyDescent="0.3">
      <c r="P119223" s="83"/>
    </row>
    <row r="119224" spans="16:16" x14ac:dyDescent="0.3">
      <c r="P119224" s="83"/>
    </row>
    <row r="119225" spans="16:16" x14ac:dyDescent="0.3">
      <c r="P119225" s="83"/>
    </row>
    <row r="119226" spans="16:16" x14ac:dyDescent="0.3">
      <c r="P119226" s="83"/>
    </row>
    <row r="119227" spans="16:16" x14ac:dyDescent="0.3">
      <c r="P119227" s="83"/>
    </row>
    <row r="119228" spans="16:16" x14ac:dyDescent="0.3">
      <c r="P119228" s="83"/>
    </row>
    <row r="119229" spans="16:16" x14ac:dyDescent="0.3">
      <c r="P119229" s="83"/>
    </row>
    <row r="119230" spans="16:16" x14ac:dyDescent="0.3">
      <c r="P119230" s="83"/>
    </row>
    <row r="119231" spans="16:16" x14ac:dyDescent="0.3">
      <c r="P119231" s="83"/>
    </row>
    <row r="119232" spans="16:16" x14ac:dyDescent="0.3">
      <c r="P119232" s="83"/>
    </row>
    <row r="119233" spans="16:16" x14ac:dyDescent="0.3">
      <c r="P119233" s="83"/>
    </row>
    <row r="119234" spans="16:16" x14ac:dyDescent="0.3">
      <c r="P119234" s="83"/>
    </row>
    <row r="119235" spans="16:16" x14ac:dyDescent="0.3">
      <c r="P119235" s="83"/>
    </row>
    <row r="119236" spans="16:16" x14ac:dyDescent="0.3">
      <c r="P119236" s="83"/>
    </row>
    <row r="119237" spans="16:16" x14ac:dyDescent="0.3">
      <c r="P119237" s="83"/>
    </row>
    <row r="119238" spans="16:16" x14ac:dyDescent="0.3">
      <c r="P119238" s="83"/>
    </row>
    <row r="119239" spans="16:16" x14ac:dyDescent="0.3">
      <c r="P119239" s="83"/>
    </row>
    <row r="119240" spans="16:16" x14ac:dyDescent="0.3">
      <c r="P119240" s="83"/>
    </row>
    <row r="119241" spans="16:16" x14ac:dyDescent="0.3">
      <c r="P119241" s="83"/>
    </row>
    <row r="119242" spans="16:16" x14ac:dyDescent="0.3">
      <c r="P119242" s="83"/>
    </row>
    <row r="119243" spans="16:16" x14ac:dyDescent="0.3">
      <c r="P119243" s="83"/>
    </row>
    <row r="119244" spans="16:16" x14ac:dyDescent="0.3">
      <c r="P119244" s="83"/>
    </row>
    <row r="119245" spans="16:16" x14ac:dyDescent="0.3">
      <c r="P119245" s="83"/>
    </row>
    <row r="119246" spans="16:16" x14ac:dyDescent="0.3">
      <c r="P119246" s="83"/>
    </row>
    <row r="119247" spans="16:16" x14ac:dyDescent="0.3">
      <c r="P119247" s="83"/>
    </row>
    <row r="119248" spans="16:16" x14ac:dyDescent="0.3">
      <c r="P119248" s="83"/>
    </row>
    <row r="119249" spans="16:16" x14ac:dyDescent="0.3">
      <c r="P119249" s="83"/>
    </row>
    <row r="119250" spans="16:16" x14ac:dyDescent="0.3">
      <c r="P119250" s="83"/>
    </row>
    <row r="119251" spans="16:16" x14ac:dyDescent="0.3">
      <c r="P119251" s="83"/>
    </row>
    <row r="119252" spans="16:16" x14ac:dyDescent="0.3">
      <c r="P119252" s="83"/>
    </row>
    <row r="119253" spans="16:16" x14ac:dyDescent="0.3">
      <c r="P119253" s="83"/>
    </row>
    <row r="119254" spans="16:16" x14ac:dyDescent="0.3">
      <c r="P119254" s="83"/>
    </row>
    <row r="119255" spans="16:16" x14ac:dyDescent="0.3">
      <c r="P119255" s="83"/>
    </row>
    <row r="119256" spans="16:16" x14ac:dyDescent="0.3">
      <c r="P119256" s="83"/>
    </row>
    <row r="119257" spans="16:16" x14ac:dyDescent="0.3">
      <c r="P119257" s="83"/>
    </row>
    <row r="119258" spans="16:16" x14ac:dyDescent="0.3">
      <c r="P119258" s="83"/>
    </row>
    <row r="119259" spans="16:16" x14ac:dyDescent="0.3">
      <c r="P119259" s="83"/>
    </row>
    <row r="119260" spans="16:16" x14ac:dyDescent="0.3">
      <c r="P119260" s="83"/>
    </row>
    <row r="119261" spans="16:16" x14ac:dyDescent="0.3">
      <c r="P119261" s="83"/>
    </row>
    <row r="119262" spans="16:16" x14ac:dyDescent="0.3">
      <c r="P119262" s="83"/>
    </row>
    <row r="119263" spans="16:16" x14ac:dyDescent="0.3">
      <c r="P119263" s="83"/>
    </row>
    <row r="119264" spans="16:16" x14ac:dyDescent="0.3">
      <c r="P119264" s="83"/>
    </row>
    <row r="119265" spans="16:16" x14ac:dyDescent="0.3">
      <c r="P119265" s="83"/>
    </row>
    <row r="119266" spans="16:16" x14ac:dyDescent="0.3">
      <c r="P119266" s="83"/>
    </row>
    <row r="119267" spans="16:16" x14ac:dyDescent="0.3">
      <c r="P119267" s="83"/>
    </row>
    <row r="119268" spans="16:16" x14ac:dyDescent="0.3">
      <c r="P119268" s="83"/>
    </row>
    <row r="119269" spans="16:16" x14ac:dyDescent="0.3">
      <c r="P119269" s="83"/>
    </row>
    <row r="119270" spans="16:16" x14ac:dyDescent="0.3">
      <c r="P119270" s="83"/>
    </row>
    <row r="119271" spans="16:16" x14ac:dyDescent="0.3">
      <c r="P119271" s="83"/>
    </row>
    <row r="119272" spans="16:16" x14ac:dyDescent="0.3">
      <c r="P119272" s="83"/>
    </row>
    <row r="119273" spans="16:16" x14ac:dyDescent="0.3">
      <c r="P119273" s="83"/>
    </row>
    <row r="119274" spans="16:16" x14ac:dyDescent="0.3">
      <c r="P119274" s="83"/>
    </row>
    <row r="119275" spans="16:16" x14ac:dyDescent="0.3">
      <c r="P119275" s="83"/>
    </row>
    <row r="119276" spans="16:16" x14ac:dyDescent="0.3">
      <c r="P119276" s="83"/>
    </row>
    <row r="119277" spans="16:16" x14ac:dyDescent="0.3">
      <c r="P119277" s="83"/>
    </row>
    <row r="119278" spans="16:16" x14ac:dyDescent="0.3">
      <c r="P119278" s="83"/>
    </row>
    <row r="119279" spans="16:16" x14ac:dyDescent="0.3">
      <c r="P119279" s="83"/>
    </row>
    <row r="119280" spans="16:16" x14ac:dyDescent="0.3">
      <c r="P119280" s="83"/>
    </row>
    <row r="119281" spans="16:16" x14ac:dyDescent="0.3">
      <c r="P119281" s="83"/>
    </row>
    <row r="119282" spans="16:16" x14ac:dyDescent="0.3">
      <c r="P119282" s="83"/>
    </row>
    <row r="119283" spans="16:16" x14ac:dyDescent="0.3">
      <c r="P119283" s="83"/>
    </row>
    <row r="119284" spans="16:16" x14ac:dyDescent="0.3">
      <c r="P119284" s="83"/>
    </row>
    <row r="119285" spans="16:16" x14ac:dyDescent="0.3">
      <c r="P119285" s="83"/>
    </row>
    <row r="119286" spans="16:16" x14ac:dyDescent="0.3">
      <c r="P119286" s="83"/>
    </row>
    <row r="119287" spans="16:16" x14ac:dyDescent="0.3">
      <c r="P119287" s="83"/>
    </row>
    <row r="119288" spans="16:16" x14ac:dyDescent="0.3">
      <c r="P119288" s="83"/>
    </row>
    <row r="119289" spans="16:16" x14ac:dyDescent="0.3">
      <c r="P119289" s="83"/>
    </row>
    <row r="119290" spans="16:16" x14ac:dyDescent="0.3">
      <c r="P119290" s="83"/>
    </row>
    <row r="119291" spans="16:16" x14ac:dyDescent="0.3">
      <c r="P119291" s="83"/>
    </row>
    <row r="119292" spans="16:16" x14ac:dyDescent="0.3">
      <c r="P119292" s="83"/>
    </row>
    <row r="119293" spans="16:16" x14ac:dyDescent="0.3">
      <c r="P119293" s="83"/>
    </row>
    <row r="119294" spans="16:16" x14ac:dyDescent="0.3">
      <c r="P119294" s="83"/>
    </row>
    <row r="119295" spans="16:16" x14ac:dyDescent="0.3">
      <c r="P119295" s="83"/>
    </row>
    <row r="119296" spans="16:16" x14ac:dyDescent="0.3">
      <c r="P119296" s="83"/>
    </row>
    <row r="119297" spans="16:16" x14ac:dyDescent="0.3">
      <c r="P119297" s="83"/>
    </row>
    <row r="119298" spans="16:16" x14ac:dyDescent="0.3">
      <c r="P119298" s="83"/>
    </row>
    <row r="119299" spans="16:16" x14ac:dyDescent="0.3">
      <c r="P119299" s="83"/>
    </row>
    <row r="119300" spans="16:16" x14ac:dyDescent="0.3">
      <c r="P119300" s="83"/>
    </row>
    <row r="119301" spans="16:16" x14ac:dyDescent="0.3">
      <c r="P119301" s="83"/>
    </row>
    <row r="119302" spans="16:16" x14ac:dyDescent="0.3">
      <c r="P119302" s="83"/>
    </row>
    <row r="119303" spans="16:16" x14ac:dyDescent="0.3">
      <c r="P119303" s="83"/>
    </row>
    <row r="119304" spans="16:16" x14ac:dyDescent="0.3">
      <c r="P119304" s="83"/>
    </row>
    <row r="119305" spans="16:16" x14ac:dyDescent="0.3">
      <c r="P119305" s="83"/>
    </row>
    <row r="119306" spans="16:16" x14ac:dyDescent="0.3">
      <c r="P119306" s="83"/>
    </row>
    <row r="119307" spans="16:16" x14ac:dyDescent="0.3">
      <c r="P119307" s="83"/>
    </row>
    <row r="119308" spans="16:16" x14ac:dyDescent="0.3">
      <c r="P119308" s="83"/>
    </row>
    <row r="119309" spans="16:16" x14ac:dyDescent="0.3">
      <c r="P119309" s="83"/>
    </row>
    <row r="119310" spans="16:16" x14ac:dyDescent="0.3">
      <c r="P119310" s="83"/>
    </row>
    <row r="119311" spans="16:16" x14ac:dyDescent="0.3">
      <c r="P119311" s="83"/>
    </row>
    <row r="119312" spans="16:16" x14ac:dyDescent="0.3">
      <c r="P119312" s="83"/>
    </row>
    <row r="119313" spans="16:16" x14ac:dyDescent="0.3">
      <c r="P119313" s="83"/>
    </row>
    <row r="119314" spans="16:16" x14ac:dyDescent="0.3">
      <c r="P119314" s="83"/>
    </row>
    <row r="119315" spans="16:16" x14ac:dyDescent="0.3">
      <c r="P119315" s="83"/>
    </row>
    <row r="119316" spans="16:16" x14ac:dyDescent="0.3">
      <c r="P119316" s="83"/>
    </row>
    <row r="119317" spans="16:16" x14ac:dyDescent="0.3">
      <c r="P119317" s="83"/>
    </row>
    <row r="119318" spans="16:16" x14ac:dyDescent="0.3">
      <c r="P119318" s="83"/>
    </row>
    <row r="119319" spans="16:16" x14ac:dyDescent="0.3">
      <c r="P119319" s="83"/>
    </row>
    <row r="119320" spans="16:16" x14ac:dyDescent="0.3">
      <c r="P119320" s="83"/>
    </row>
    <row r="119321" spans="16:16" x14ac:dyDescent="0.3">
      <c r="P119321" s="83"/>
    </row>
    <row r="119322" spans="16:16" x14ac:dyDescent="0.3">
      <c r="P119322" s="83"/>
    </row>
    <row r="119323" spans="16:16" x14ac:dyDescent="0.3">
      <c r="P119323" s="83"/>
    </row>
    <row r="119324" spans="16:16" x14ac:dyDescent="0.3">
      <c r="P119324" s="83"/>
    </row>
    <row r="119325" spans="16:16" x14ac:dyDescent="0.3">
      <c r="P119325" s="83"/>
    </row>
    <row r="119326" spans="16:16" x14ac:dyDescent="0.3">
      <c r="P119326" s="83"/>
    </row>
    <row r="119327" spans="16:16" x14ac:dyDescent="0.3">
      <c r="P119327" s="83"/>
    </row>
    <row r="119328" spans="16:16" x14ac:dyDescent="0.3">
      <c r="P119328" s="83"/>
    </row>
    <row r="119329" spans="16:16" x14ac:dyDescent="0.3">
      <c r="P119329" s="83"/>
    </row>
    <row r="119330" spans="16:16" x14ac:dyDescent="0.3">
      <c r="P119330" s="83"/>
    </row>
    <row r="119331" spans="16:16" x14ac:dyDescent="0.3">
      <c r="P119331" s="83"/>
    </row>
    <row r="119332" spans="16:16" x14ac:dyDescent="0.3">
      <c r="P119332" s="83"/>
    </row>
    <row r="119333" spans="16:16" x14ac:dyDescent="0.3">
      <c r="P119333" s="83"/>
    </row>
    <row r="119334" spans="16:16" x14ac:dyDescent="0.3">
      <c r="P119334" s="83"/>
    </row>
    <row r="119335" spans="16:16" x14ac:dyDescent="0.3">
      <c r="P119335" s="83"/>
    </row>
    <row r="119336" spans="16:16" x14ac:dyDescent="0.3">
      <c r="P119336" s="83"/>
    </row>
    <row r="119337" spans="16:16" x14ac:dyDescent="0.3">
      <c r="P119337" s="83"/>
    </row>
    <row r="119338" spans="16:16" x14ac:dyDescent="0.3">
      <c r="P119338" s="83"/>
    </row>
    <row r="119339" spans="16:16" x14ac:dyDescent="0.3">
      <c r="P119339" s="83"/>
    </row>
    <row r="119340" spans="16:16" x14ac:dyDescent="0.3">
      <c r="P119340" s="83"/>
    </row>
    <row r="119341" spans="16:16" x14ac:dyDescent="0.3">
      <c r="P119341" s="83"/>
    </row>
    <row r="119342" spans="16:16" x14ac:dyDescent="0.3">
      <c r="P119342" s="83"/>
    </row>
    <row r="119343" spans="16:16" x14ac:dyDescent="0.3">
      <c r="P119343" s="83"/>
    </row>
    <row r="119344" spans="16:16" x14ac:dyDescent="0.3">
      <c r="P119344" s="83"/>
    </row>
    <row r="119345" spans="16:16" x14ac:dyDescent="0.3">
      <c r="P119345" s="83"/>
    </row>
    <row r="119346" spans="16:16" x14ac:dyDescent="0.3">
      <c r="P119346" s="83"/>
    </row>
    <row r="119347" spans="16:16" x14ac:dyDescent="0.3">
      <c r="P119347" s="83"/>
    </row>
    <row r="119348" spans="16:16" x14ac:dyDescent="0.3">
      <c r="P119348" s="83"/>
    </row>
    <row r="119349" spans="16:16" x14ac:dyDescent="0.3">
      <c r="P119349" s="83"/>
    </row>
    <row r="119350" spans="16:16" x14ac:dyDescent="0.3">
      <c r="P119350" s="83"/>
    </row>
    <row r="119351" spans="16:16" x14ac:dyDescent="0.3">
      <c r="P119351" s="83"/>
    </row>
    <row r="119352" spans="16:16" x14ac:dyDescent="0.3">
      <c r="P119352" s="83"/>
    </row>
    <row r="119353" spans="16:16" x14ac:dyDescent="0.3">
      <c r="P119353" s="83"/>
    </row>
    <row r="119354" spans="16:16" x14ac:dyDescent="0.3">
      <c r="P119354" s="83"/>
    </row>
    <row r="119355" spans="16:16" x14ac:dyDescent="0.3">
      <c r="P119355" s="83"/>
    </row>
    <row r="119356" spans="16:16" x14ac:dyDescent="0.3">
      <c r="P119356" s="83"/>
    </row>
    <row r="119357" spans="16:16" x14ac:dyDescent="0.3">
      <c r="P119357" s="83"/>
    </row>
    <row r="119358" spans="16:16" x14ac:dyDescent="0.3">
      <c r="P119358" s="83"/>
    </row>
    <row r="119359" spans="16:16" x14ac:dyDescent="0.3">
      <c r="P119359" s="83"/>
    </row>
    <row r="119360" spans="16:16" x14ac:dyDescent="0.3">
      <c r="P119360" s="83"/>
    </row>
    <row r="119361" spans="16:16" x14ac:dyDescent="0.3">
      <c r="P119361" s="83"/>
    </row>
    <row r="119362" spans="16:16" x14ac:dyDescent="0.3">
      <c r="P119362" s="83"/>
    </row>
    <row r="119363" spans="16:16" x14ac:dyDescent="0.3">
      <c r="P119363" s="83"/>
    </row>
    <row r="119364" spans="16:16" x14ac:dyDescent="0.3">
      <c r="P119364" s="83"/>
    </row>
    <row r="119365" spans="16:16" x14ac:dyDescent="0.3">
      <c r="P119365" s="83"/>
    </row>
    <row r="119366" spans="16:16" x14ac:dyDescent="0.3">
      <c r="P119366" s="83"/>
    </row>
    <row r="119367" spans="16:16" x14ac:dyDescent="0.3">
      <c r="P119367" s="83"/>
    </row>
    <row r="119368" spans="16:16" x14ac:dyDescent="0.3">
      <c r="P119368" s="83"/>
    </row>
    <row r="119369" spans="16:16" x14ac:dyDescent="0.3">
      <c r="P119369" s="83"/>
    </row>
    <row r="119370" spans="16:16" x14ac:dyDescent="0.3">
      <c r="P119370" s="83"/>
    </row>
    <row r="119371" spans="16:16" x14ac:dyDescent="0.3">
      <c r="P119371" s="83"/>
    </row>
    <row r="119372" spans="16:16" x14ac:dyDescent="0.3">
      <c r="P119372" s="83"/>
    </row>
    <row r="119373" spans="16:16" x14ac:dyDescent="0.3">
      <c r="P119373" s="83"/>
    </row>
    <row r="119374" spans="16:16" x14ac:dyDescent="0.3">
      <c r="P119374" s="83"/>
    </row>
    <row r="119375" spans="16:16" x14ac:dyDescent="0.3">
      <c r="P119375" s="83"/>
    </row>
    <row r="119376" spans="16:16" x14ac:dyDescent="0.3">
      <c r="P119376" s="83"/>
    </row>
    <row r="119377" spans="16:16" x14ac:dyDescent="0.3">
      <c r="P119377" s="83"/>
    </row>
    <row r="119378" spans="16:16" x14ac:dyDescent="0.3">
      <c r="P119378" s="83"/>
    </row>
    <row r="119379" spans="16:16" x14ac:dyDescent="0.3">
      <c r="P119379" s="83"/>
    </row>
    <row r="119380" spans="16:16" x14ac:dyDescent="0.3">
      <c r="P119380" s="83"/>
    </row>
    <row r="119381" spans="16:16" x14ac:dyDescent="0.3">
      <c r="P119381" s="83"/>
    </row>
    <row r="119382" spans="16:16" x14ac:dyDescent="0.3">
      <c r="P119382" s="83"/>
    </row>
    <row r="119383" spans="16:16" x14ac:dyDescent="0.3">
      <c r="P119383" s="83"/>
    </row>
    <row r="119384" spans="16:16" x14ac:dyDescent="0.3">
      <c r="P119384" s="83"/>
    </row>
    <row r="119385" spans="16:16" x14ac:dyDescent="0.3">
      <c r="P119385" s="83"/>
    </row>
    <row r="119386" spans="16:16" x14ac:dyDescent="0.3">
      <c r="P119386" s="83"/>
    </row>
    <row r="119387" spans="16:16" x14ac:dyDescent="0.3">
      <c r="P119387" s="83"/>
    </row>
    <row r="119388" spans="16:16" x14ac:dyDescent="0.3">
      <c r="P119388" s="83"/>
    </row>
    <row r="119389" spans="16:16" x14ac:dyDescent="0.3">
      <c r="P119389" s="83"/>
    </row>
    <row r="119390" spans="16:16" x14ac:dyDescent="0.3">
      <c r="P119390" s="83"/>
    </row>
    <row r="119391" spans="16:16" x14ac:dyDescent="0.3">
      <c r="P119391" s="83"/>
    </row>
    <row r="119392" spans="16:16" x14ac:dyDescent="0.3">
      <c r="P119392" s="83"/>
    </row>
    <row r="119393" spans="16:16" x14ac:dyDescent="0.3">
      <c r="P119393" s="83"/>
    </row>
    <row r="119394" spans="16:16" x14ac:dyDescent="0.3">
      <c r="P119394" s="83"/>
    </row>
    <row r="119395" spans="16:16" x14ac:dyDescent="0.3">
      <c r="P119395" s="83"/>
    </row>
    <row r="119396" spans="16:16" x14ac:dyDescent="0.3">
      <c r="P119396" s="83"/>
    </row>
    <row r="119397" spans="16:16" x14ac:dyDescent="0.3">
      <c r="P119397" s="83"/>
    </row>
    <row r="119398" spans="16:16" x14ac:dyDescent="0.3">
      <c r="P119398" s="83"/>
    </row>
    <row r="119399" spans="16:16" x14ac:dyDescent="0.3">
      <c r="P119399" s="83"/>
    </row>
    <row r="119400" spans="16:16" x14ac:dyDescent="0.3">
      <c r="P119400" s="83"/>
    </row>
    <row r="119401" spans="16:16" x14ac:dyDescent="0.3">
      <c r="P119401" s="83"/>
    </row>
    <row r="119402" spans="16:16" x14ac:dyDescent="0.3">
      <c r="P119402" s="83"/>
    </row>
    <row r="119403" spans="16:16" x14ac:dyDescent="0.3">
      <c r="P119403" s="83"/>
    </row>
    <row r="119404" spans="16:16" x14ac:dyDescent="0.3">
      <c r="P119404" s="83"/>
    </row>
    <row r="119405" spans="16:16" x14ac:dyDescent="0.3">
      <c r="P119405" s="83"/>
    </row>
    <row r="119406" spans="16:16" x14ac:dyDescent="0.3">
      <c r="P119406" s="83"/>
    </row>
    <row r="119407" spans="16:16" x14ac:dyDescent="0.3">
      <c r="P119407" s="83"/>
    </row>
    <row r="119408" spans="16:16" x14ac:dyDescent="0.3">
      <c r="P119408" s="83"/>
    </row>
    <row r="119409" spans="16:16" x14ac:dyDescent="0.3">
      <c r="P119409" s="83"/>
    </row>
    <row r="119410" spans="16:16" x14ac:dyDescent="0.3">
      <c r="P119410" s="83"/>
    </row>
    <row r="119411" spans="16:16" x14ac:dyDescent="0.3">
      <c r="P119411" s="83"/>
    </row>
    <row r="119412" spans="16:16" x14ac:dyDescent="0.3">
      <c r="P119412" s="83"/>
    </row>
    <row r="119413" spans="16:16" x14ac:dyDescent="0.3">
      <c r="P119413" s="83"/>
    </row>
    <row r="119414" spans="16:16" x14ac:dyDescent="0.3">
      <c r="P119414" s="83"/>
    </row>
    <row r="119415" spans="16:16" x14ac:dyDescent="0.3">
      <c r="P119415" s="83"/>
    </row>
    <row r="119416" spans="16:16" x14ac:dyDescent="0.3">
      <c r="P119416" s="83"/>
    </row>
    <row r="119417" spans="16:16" x14ac:dyDescent="0.3">
      <c r="P119417" s="83"/>
    </row>
    <row r="119418" spans="16:16" x14ac:dyDescent="0.3">
      <c r="P119418" s="83"/>
    </row>
    <row r="119419" spans="16:16" x14ac:dyDescent="0.3">
      <c r="P119419" s="83"/>
    </row>
    <row r="119420" spans="16:16" x14ac:dyDescent="0.3">
      <c r="P119420" s="83"/>
    </row>
    <row r="119421" spans="16:16" x14ac:dyDescent="0.3">
      <c r="P119421" s="83"/>
    </row>
    <row r="119422" spans="16:16" x14ac:dyDescent="0.3">
      <c r="P119422" s="83"/>
    </row>
    <row r="119423" spans="16:16" x14ac:dyDescent="0.3">
      <c r="P119423" s="83"/>
    </row>
    <row r="119424" spans="16:16" x14ac:dyDescent="0.3">
      <c r="P119424" s="83"/>
    </row>
    <row r="119425" spans="16:16" x14ac:dyDescent="0.3">
      <c r="P119425" s="83"/>
    </row>
    <row r="119426" spans="16:16" x14ac:dyDescent="0.3">
      <c r="P119426" s="83"/>
    </row>
    <row r="119427" spans="16:16" x14ac:dyDescent="0.3">
      <c r="P119427" s="83"/>
    </row>
    <row r="119428" spans="16:16" x14ac:dyDescent="0.3">
      <c r="P119428" s="83"/>
    </row>
    <row r="119429" spans="16:16" x14ac:dyDescent="0.3">
      <c r="P119429" s="83"/>
    </row>
    <row r="119430" spans="16:16" x14ac:dyDescent="0.3">
      <c r="P119430" s="83"/>
    </row>
    <row r="119431" spans="16:16" x14ac:dyDescent="0.3">
      <c r="P119431" s="83"/>
    </row>
    <row r="119432" spans="16:16" x14ac:dyDescent="0.3">
      <c r="P119432" s="83"/>
    </row>
    <row r="119433" spans="16:16" x14ac:dyDescent="0.3">
      <c r="P119433" s="83"/>
    </row>
    <row r="119434" spans="16:16" x14ac:dyDescent="0.3">
      <c r="P119434" s="83"/>
    </row>
    <row r="119435" spans="16:16" x14ac:dyDescent="0.3">
      <c r="P119435" s="83"/>
    </row>
    <row r="119436" spans="16:16" x14ac:dyDescent="0.3">
      <c r="P119436" s="83"/>
    </row>
    <row r="119437" spans="16:16" x14ac:dyDescent="0.3">
      <c r="P119437" s="83"/>
    </row>
    <row r="119438" spans="16:16" x14ac:dyDescent="0.3">
      <c r="P119438" s="83"/>
    </row>
    <row r="119439" spans="16:16" x14ac:dyDescent="0.3">
      <c r="P119439" s="83"/>
    </row>
    <row r="119440" spans="16:16" x14ac:dyDescent="0.3">
      <c r="P119440" s="83"/>
    </row>
    <row r="119441" spans="16:16" x14ac:dyDescent="0.3">
      <c r="P119441" s="83"/>
    </row>
    <row r="119442" spans="16:16" x14ac:dyDescent="0.3">
      <c r="P119442" s="83"/>
    </row>
    <row r="119443" spans="16:16" x14ac:dyDescent="0.3">
      <c r="P119443" s="83"/>
    </row>
    <row r="119444" spans="16:16" x14ac:dyDescent="0.3">
      <c r="P119444" s="83"/>
    </row>
    <row r="119445" spans="16:16" x14ac:dyDescent="0.3">
      <c r="P119445" s="83"/>
    </row>
    <row r="119446" spans="16:16" x14ac:dyDescent="0.3">
      <c r="P119446" s="83"/>
    </row>
    <row r="119447" spans="16:16" x14ac:dyDescent="0.3">
      <c r="P119447" s="83"/>
    </row>
    <row r="119448" spans="16:16" x14ac:dyDescent="0.3">
      <c r="P119448" s="83"/>
    </row>
    <row r="119449" spans="16:16" x14ac:dyDescent="0.3">
      <c r="P119449" s="83"/>
    </row>
    <row r="119450" spans="16:16" x14ac:dyDescent="0.3">
      <c r="P119450" s="83"/>
    </row>
    <row r="119451" spans="16:16" x14ac:dyDescent="0.3">
      <c r="P119451" s="83"/>
    </row>
    <row r="119452" spans="16:16" x14ac:dyDescent="0.3">
      <c r="P119452" s="83"/>
    </row>
    <row r="119453" spans="16:16" x14ac:dyDescent="0.3">
      <c r="P119453" s="83"/>
    </row>
    <row r="119454" spans="16:16" x14ac:dyDescent="0.3">
      <c r="P119454" s="83"/>
    </row>
    <row r="119455" spans="16:16" x14ac:dyDescent="0.3">
      <c r="P119455" s="83"/>
    </row>
    <row r="119456" spans="16:16" x14ac:dyDescent="0.3">
      <c r="P119456" s="83"/>
    </row>
    <row r="119457" spans="16:16" x14ac:dyDescent="0.3">
      <c r="P119457" s="83"/>
    </row>
    <row r="119458" spans="16:16" x14ac:dyDescent="0.3">
      <c r="P119458" s="83"/>
    </row>
    <row r="119459" spans="16:16" x14ac:dyDescent="0.3">
      <c r="P119459" s="83"/>
    </row>
    <row r="119460" spans="16:16" x14ac:dyDescent="0.3">
      <c r="P119460" s="83"/>
    </row>
    <row r="119461" spans="16:16" x14ac:dyDescent="0.3">
      <c r="P119461" s="83"/>
    </row>
    <row r="119462" spans="16:16" x14ac:dyDescent="0.3">
      <c r="P119462" s="83"/>
    </row>
    <row r="119463" spans="16:16" x14ac:dyDescent="0.3">
      <c r="P119463" s="83"/>
    </row>
    <row r="119464" spans="16:16" x14ac:dyDescent="0.3">
      <c r="P119464" s="83"/>
    </row>
    <row r="119465" spans="16:16" x14ac:dyDescent="0.3">
      <c r="P119465" s="83"/>
    </row>
    <row r="119466" spans="16:16" x14ac:dyDescent="0.3">
      <c r="P119466" s="83"/>
    </row>
    <row r="119467" spans="16:16" x14ac:dyDescent="0.3">
      <c r="P119467" s="83"/>
    </row>
    <row r="119468" spans="16:16" x14ac:dyDescent="0.3">
      <c r="P119468" s="83"/>
    </row>
    <row r="119469" spans="16:16" x14ac:dyDescent="0.3">
      <c r="P119469" s="83"/>
    </row>
    <row r="119470" spans="16:16" x14ac:dyDescent="0.3">
      <c r="P119470" s="83"/>
    </row>
    <row r="119471" spans="16:16" x14ac:dyDescent="0.3">
      <c r="P119471" s="83"/>
    </row>
    <row r="119472" spans="16:16" x14ac:dyDescent="0.3">
      <c r="P119472" s="83"/>
    </row>
    <row r="119473" spans="16:16" x14ac:dyDescent="0.3">
      <c r="P119473" s="83"/>
    </row>
    <row r="119474" spans="16:16" x14ac:dyDescent="0.3">
      <c r="P119474" s="83"/>
    </row>
    <row r="119475" spans="16:16" x14ac:dyDescent="0.3">
      <c r="P119475" s="83"/>
    </row>
    <row r="119476" spans="16:16" x14ac:dyDescent="0.3">
      <c r="P119476" s="83"/>
    </row>
    <row r="119477" spans="16:16" x14ac:dyDescent="0.3">
      <c r="P119477" s="83"/>
    </row>
    <row r="119478" spans="16:16" x14ac:dyDescent="0.3">
      <c r="P119478" s="83"/>
    </row>
    <row r="119479" spans="16:16" x14ac:dyDescent="0.3">
      <c r="P119479" s="83"/>
    </row>
    <row r="119480" spans="16:16" x14ac:dyDescent="0.3">
      <c r="P119480" s="83"/>
    </row>
    <row r="119481" spans="16:16" x14ac:dyDescent="0.3">
      <c r="P119481" s="83"/>
    </row>
    <row r="119482" spans="16:16" x14ac:dyDescent="0.3">
      <c r="P119482" s="83"/>
    </row>
    <row r="119483" spans="16:16" x14ac:dyDescent="0.3">
      <c r="P119483" s="83"/>
    </row>
    <row r="119484" spans="16:16" x14ac:dyDescent="0.3">
      <c r="P119484" s="83"/>
    </row>
    <row r="119485" spans="16:16" x14ac:dyDescent="0.3">
      <c r="P119485" s="83"/>
    </row>
    <row r="119486" spans="16:16" x14ac:dyDescent="0.3">
      <c r="P119486" s="83"/>
    </row>
    <row r="119487" spans="16:16" x14ac:dyDescent="0.3">
      <c r="P119487" s="83"/>
    </row>
    <row r="119488" spans="16:16" x14ac:dyDescent="0.3">
      <c r="P119488" s="83"/>
    </row>
    <row r="119489" spans="16:16" x14ac:dyDescent="0.3">
      <c r="P119489" s="83"/>
    </row>
    <row r="119490" spans="16:16" x14ac:dyDescent="0.3">
      <c r="P119490" s="83"/>
    </row>
    <row r="119491" spans="16:16" x14ac:dyDescent="0.3">
      <c r="P119491" s="83"/>
    </row>
    <row r="119492" spans="16:16" x14ac:dyDescent="0.3">
      <c r="P119492" s="83"/>
    </row>
    <row r="119493" spans="16:16" x14ac:dyDescent="0.3">
      <c r="P119493" s="83"/>
    </row>
    <row r="119494" spans="16:16" x14ac:dyDescent="0.3">
      <c r="P119494" s="83"/>
    </row>
    <row r="119495" spans="16:16" x14ac:dyDescent="0.3">
      <c r="P119495" s="83"/>
    </row>
    <row r="119496" spans="16:16" x14ac:dyDescent="0.3">
      <c r="P119496" s="83"/>
    </row>
    <row r="119497" spans="16:16" x14ac:dyDescent="0.3">
      <c r="P119497" s="83"/>
    </row>
    <row r="119498" spans="16:16" x14ac:dyDescent="0.3">
      <c r="P119498" s="83"/>
    </row>
    <row r="119499" spans="16:16" x14ac:dyDescent="0.3">
      <c r="P119499" s="83"/>
    </row>
    <row r="119500" spans="16:16" x14ac:dyDescent="0.3">
      <c r="P119500" s="83"/>
    </row>
    <row r="119501" spans="16:16" x14ac:dyDescent="0.3">
      <c r="P119501" s="83"/>
    </row>
    <row r="119502" spans="16:16" x14ac:dyDescent="0.3">
      <c r="P119502" s="83"/>
    </row>
    <row r="119503" spans="16:16" x14ac:dyDescent="0.3">
      <c r="P119503" s="83"/>
    </row>
    <row r="119504" spans="16:16" x14ac:dyDescent="0.3">
      <c r="P119504" s="83"/>
    </row>
    <row r="119505" spans="16:16" x14ac:dyDescent="0.3">
      <c r="P119505" s="83"/>
    </row>
    <row r="119506" spans="16:16" x14ac:dyDescent="0.3">
      <c r="P119506" s="83"/>
    </row>
    <row r="119507" spans="16:16" x14ac:dyDescent="0.3">
      <c r="P119507" s="83"/>
    </row>
    <row r="119508" spans="16:16" x14ac:dyDescent="0.3">
      <c r="P119508" s="83"/>
    </row>
    <row r="119509" spans="16:16" x14ac:dyDescent="0.3">
      <c r="P119509" s="83"/>
    </row>
    <row r="119510" spans="16:16" x14ac:dyDescent="0.3">
      <c r="P119510" s="83"/>
    </row>
    <row r="119511" spans="16:16" x14ac:dyDescent="0.3">
      <c r="P119511" s="83"/>
    </row>
    <row r="119512" spans="16:16" x14ac:dyDescent="0.3">
      <c r="P119512" s="83"/>
    </row>
    <row r="119513" spans="16:16" x14ac:dyDescent="0.3">
      <c r="P119513" s="83"/>
    </row>
    <row r="119514" spans="16:16" x14ac:dyDescent="0.3">
      <c r="P119514" s="83"/>
    </row>
    <row r="119515" spans="16:16" x14ac:dyDescent="0.3">
      <c r="P119515" s="83"/>
    </row>
    <row r="119516" spans="16:16" x14ac:dyDescent="0.3">
      <c r="P119516" s="83"/>
    </row>
    <row r="119517" spans="16:16" x14ac:dyDescent="0.3">
      <c r="P119517" s="83"/>
    </row>
    <row r="119518" spans="16:16" x14ac:dyDescent="0.3">
      <c r="P119518" s="83"/>
    </row>
    <row r="119519" spans="16:16" x14ac:dyDescent="0.3">
      <c r="P119519" s="83"/>
    </row>
    <row r="119520" spans="16:16" x14ac:dyDescent="0.3">
      <c r="P119520" s="83"/>
    </row>
    <row r="119521" spans="16:16" x14ac:dyDescent="0.3">
      <c r="P119521" s="83"/>
    </row>
    <row r="119522" spans="16:16" x14ac:dyDescent="0.3">
      <c r="P119522" s="83"/>
    </row>
    <row r="119523" spans="16:16" x14ac:dyDescent="0.3">
      <c r="P119523" s="83"/>
    </row>
    <row r="119524" spans="16:16" x14ac:dyDescent="0.3">
      <c r="P119524" s="83"/>
    </row>
    <row r="119525" spans="16:16" x14ac:dyDescent="0.3">
      <c r="P119525" s="83"/>
    </row>
    <row r="119526" spans="16:16" x14ac:dyDescent="0.3">
      <c r="P119526" s="83"/>
    </row>
    <row r="119527" spans="16:16" x14ac:dyDescent="0.3">
      <c r="P119527" s="83"/>
    </row>
    <row r="119528" spans="16:16" x14ac:dyDescent="0.3">
      <c r="P119528" s="83"/>
    </row>
    <row r="119529" spans="16:16" x14ac:dyDescent="0.3">
      <c r="P119529" s="83"/>
    </row>
    <row r="119530" spans="16:16" x14ac:dyDescent="0.3">
      <c r="P119530" s="83"/>
    </row>
    <row r="119531" spans="16:16" x14ac:dyDescent="0.3">
      <c r="P119531" s="83"/>
    </row>
    <row r="119532" spans="16:16" x14ac:dyDescent="0.3">
      <c r="P119532" s="83"/>
    </row>
    <row r="119533" spans="16:16" x14ac:dyDescent="0.3">
      <c r="P119533" s="83"/>
    </row>
    <row r="119534" spans="16:16" x14ac:dyDescent="0.3">
      <c r="P119534" s="83"/>
    </row>
    <row r="119535" spans="16:16" x14ac:dyDescent="0.3">
      <c r="P119535" s="83"/>
    </row>
    <row r="119536" spans="16:16" x14ac:dyDescent="0.3">
      <c r="P119536" s="83"/>
    </row>
    <row r="119537" spans="16:16" x14ac:dyDescent="0.3">
      <c r="P119537" s="83"/>
    </row>
    <row r="119538" spans="16:16" x14ac:dyDescent="0.3">
      <c r="P119538" s="83"/>
    </row>
    <row r="119539" spans="16:16" x14ac:dyDescent="0.3">
      <c r="P119539" s="83"/>
    </row>
    <row r="119540" spans="16:16" x14ac:dyDescent="0.3">
      <c r="P119540" s="83"/>
    </row>
    <row r="119541" spans="16:16" x14ac:dyDescent="0.3">
      <c r="P119541" s="83"/>
    </row>
    <row r="119542" spans="16:16" x14ac:dyDescent="0.3">
      <c r="P119542" s="83"/>
    </row>
    <row r="119543" spans="16:16" x14ac:dyDescent="0.3">
      <c r="P119543" s="83"/>
    </row>
    <row r="119544" spans="16:16" x14ac:dyDescent="0.3">
      <c r="P119544" s="83"/>
    </row>
    <row r="119545" spans="16:16" x14ac:dyDescent="0.3">
      <c r="P119545" s="83"/>
    </row>
    <row r="119546" spans="16:16" x14ac:dyDescent="0.3">
      <c r="P119546" s="83"/>
    </row>
    <row r="119547" spans="16:16" x14ac:dyDescent="0.3">
      <c r="P119547" s="83"/>
    </row>
    <row r="119548" spans="16:16" x14ac:dyDescent="0.3">
      <c r="P119548" s="83"/>
    </row>
    <row r="119549" spans="16:16" x14ac:dyDescent="0.3">
      <c r="P119549" s="83"/>
    </row>
    <row r="119550" spans="16:16" x14ac:dyDescent="0.3">
      <c r="P119550" s="83"/>
    </row>
    <row r="119551" spans="16:16" x14ac:dyDescent="0.3">
      <c r="P119551" s="83"/>
    </row>
    <row r="119552" spans="16:16" x14ac:dyDescent="0.3">
      <c r="P119552" s="83"/>
    </row>
    <row r="119553" spans="16:16" x14ac:dyDescent="0.3">
      <c r="P119553" s="83"/>
    </row>
    <row r="119554" spans="16:16" x14ac:dyDescent="0.3">
      <c r="P119554" s="83"/>
    </row>
    <row r="119555" spans="16:16" x14ac:dyDescent="0.3">
      <c r="P119555" s="83"/>
    </row>
    <row r="119556" spans="16:16" x14ac:dyDescent="0.3">
      <c r="P119556" s="83"/>
    </row>
    <row r="119557" spans="16:16" x14ac:dyDescent="0.3">
      <c r="P119557" s="83"/>
    </row>
    <row r="119558" spans="16:16" x14ac:dyDescent="0.3">
      <c r="P119558" s="83"/>
    </row>
    <row r="119559" spans="16:16" x14ac:dyDescent="0.3">
      <c r="P119559" s="83"/>
    </row>
    <row r="119560" spans="16:16" x14ac:dyDescent="0.3">
      <c r="P119560" s="83"/>
    </row>
    <row r="119561" spans="16:16" x14ac:dyDescent="0.3">
      <c r="P119561" s="83"/>
    </row>
    <row r="119562" spans="16:16" x14ac:dyDescent="0.3">
      <c r="P119562" s="83"/>
    </row>
    <row r="119563" spans="16:16" x14ac:dyDescent="0.3">
      <c r="P119563" s="83"/>
    </row>
    <row r="119564" spans="16:16" x14ac:dyDescent="0.3">
      <c r="P119564" s="83"/>
    </row>
    <row r="119565" spans="16:16" x14ac:dyDescent="0.3">
      <c r="P119565" s="83"/>
    </row>
    <row r="119566" spans="16:16" x14ac:dyDescent="0.3">
      <c r="P119566" s="83"/>
    </row>
    <row r="119567" spans="16:16" x14ac:dyDescent="0.3">
      <c r="P119567" s="83"/>
    </row>
    <row r="119568" spans="16:16" x14ac:dyDescent="0.3">
      <c r="P119568" s="83"/>
    </row>
    <row r="119569" spans="16:16" x14ac:dyDescent="0.3">
      <c r="P119569" s="83"/>
    </row>
    <row r="119570" spans="16:16" x14ac:dyDescent="0.3">
      <c r="P119570" s="83"/>
    </row>
    <row r="119571" spans="16:16" x14ac:dyDescent="0.3">
      <c r="P119571" s="83"/>
    </row>
    <row r="119572" spans="16:16" x14ac:dyDescent="0.3">
      <c r="P119572" s="83"/>
    </row>
    <row r="119573" spans="16:16" x14ac:dyDescent="0.3">
      <c r="P119573" s="83"/>
    </row>
    <row r="119574" spans="16:16" x14ac:dyDescent="0.3">
      <c r="P119574" s="83"/>
    </row>
    <row r="119575" spans="16:16" x14ac:dyDescent="0.3">
      <c r="P119575" s="83"/>
    </row>
    <row r="119576" spans="16:16" x14ac:dyDescent="0.3">
      <c r="P119576" s="83"/>
    </row>
    <row r="119577" spans="16:16" x14ac:dyDescent="0.3">
      <c r="P119577" s="83"/>
    </row>
    <row r="119578" spans="16:16" x14ac:dyDescent="0.3">
      <c r="P119578" s="83"/>
    </row>
    <row r="119579" spans="16:16" x14ac:dyDescent="0.3">
      <c r="P119579" s="83"/>
    </row>
    <row r="119580" spans="16:16" x14ac:dyDescent="0.3">
      <c r="P119580" s="83"/>
    </row>
    <row r="119581" spans="16:16" x14ac:dyDescent="0.3">
      <c r="P119581" s="83"/>
    </row>
    <row r="119582" spans="16:16" x14ac:dyDescent="0.3">
      <c r="P119582" s="83"/>
    </row>
    <row r="119583" spans="16:16" x14ac:dyDescent="0.3">
      <c r="P119583" s="83"/>
    </row>
    <row r="119584" spans="16:16" x14ac:dyDescent="0.3">
      <c r="P119584" s="83"/>
    </row>
    <row r="119585" spans="16:16" x14ac:dyDescent="0.3">
      <c r="P119585" s="83"/>
    </row>
    <row r="119586" spans="16:16" x14ac:dyDescent="0.3">
      <c r="P119586" s="83"/>
    </row>
    <row r="119587" spans="16:16" x14ac:dyDescent="0.3">
      <c r="P119587" s="83"/>
    </row>
    <row r="119588" spans="16:16" x14ac:dyDescent="0.3">
      <c r="P119588" s="83"/>
    </row>
    <row r="119589" spans="16:16" x14ac:dyDescent="0.3">
      <c r="P119589" s="83"/>
    </row>
    <row r="119590" spans="16:16" x14ac:dyDescent="0.3">
      <c r="P119590" s="83"/>
    </row>
    <row r="119591" spans="16:16" x14ac:dyDescent="0.3">
      <c r="P119591" s="83"/>
    </row>
    <row r="119592" spans="16:16" x14ac:dyDescent="0.3">
      <c r="P119592" s="83"/>
    </row>
    <row r="119593" spans="16:16" x14ac:dyDescent="0.3">
      <c r="P119593" s="83"/>
    </row>
    <row r="119594" spans="16:16" x14ac:dyDescent="0.3">
      <c r="P119594" s="83"/>
    </row>
    <row r="119595" spans="16:16" x14ac:dyDescent="0.3">
      <c r="P119595" s="83"/>
    </row>
    <row r="119596" spans="16:16" x14ac:dyDescent="0.3">
      <c r="P119596" s="83"/>
    </row>
    <row r="119597" spans="16:16" x14ac:dyDescent="0.3">
      <c r="P119597" s="83"/>
    </row>
    <row r="119598" spans="16:16" x14ac:dyDescent="0.3">
      <c r="P119598" s="83"/>
    </row>
    <row r="119599" spans="16:16" x14ac:dyDescent="0.3">
      <c r="P119599" s="83"/>
    </row>
    <row r="119600" spans="16:16" x14ac:dyDescent="0.3">
      <c r="P119600" s="83"/>
    </row>
    <row r="119601" spans="16:16" x14ac:dyDescent="0.3">
      <c r="P119601" s="83"/>
    </row>
    <row r="119602" spans="16:16" x14ac:dyDescent="0.3">
      <c r="P119602" s="83"/>
    </row>
    <row r="119603" spans="16:16" x14ac:dyDescent="0.3">
      <c r="P119603" s="83"/>
    </row>
    <row r="119604" spans="16:16" x14ac:dyDescent="0.3">
      <c r="P119604" s="83"/>
    </row>
    <row r="119605" spans="16:16" x14ac:dyDescent="0.3">
      <c r="P119605" s="83"/>
    </row>
    <row r="119606" spans="16:16" x14ac:dyDescent="0.3">
      <c r="P119606" s="83"/>
    </row>
    <row r="119607" spans="16:16" x14ac:dyDescent="0.3">
      <c r="P119607" s="83"/>
    </row>
    <row r="119608" spans="16:16" x14ac:dyDescent="0.3">
      <c r="P119608" s="83"/>
    </row>
    <row r="119609" spans="16:16" x14ac:dyDescent="0.3">
      <c r="P119609" s="83"/>
    </row>
    <row r="119610" spans="16:16" x14ac:dyDescent="0.3">
      <c r="P119610" s="83"/>
    </row>
    <row r="119611" spans="16:16" x14ac:dyDescent="0.3">
      <c r="P119611" s="83"/>
    </row>
    <row r="119612" spans="16:16" x14ac:dyDescent="0.3">
      <c r="P119612" s="83"/>
    </row>
    <row r="119613" spans="16:16" x14ac:dyDescent="0.3">
      <c r="P119613" s="83"/>
    </row>
    <row r="119614" spans="16:16" x14ac:dyDescent="0.3">
      <c r="P119614" s="83"/>
    </row>
    <row r="119615" spans="16:16" x14ac:dyDescent="0.3">
      <c r="P119615" s="83"/>
    </row>
    <row r="119616" spans="16:16" x14ac:dyDescent="0.3">
      <c r="P119616" s="83"/>
    </row>
    <row r="119617" spans="16:16" x14ac:dyDescent="0.3">
      <c r="P119617" s="83"/>
    </row>
    <row r="119618" spans="16:16" x14ac:dyDescent="0.3">
      <c r="P119618" s="83"/>
    </row>
    <row r="119619" spans="16:16" x14ac:dyDescent="0.3">
      <c r="P119619" s="83"/>
    </row>
    <row r="119620" spans="16:16" x14ac:dyDescent="0.3">
      <c r="P119620" s="83"/>
    </row>
    <row r="119621" spans="16:16" x14ac:dyDescent="0.3">
      <c r="P119621" s="83"/>
    </row>
    <row r="119622" spans="16:16" x14ac:dyDescent="0.3">
      <c r="P119622" s="83"/>
    </row>
    <row r="119623" spans="16:16" x14ac:dyDescent="0.3">
      <c r="P119623" s="83"/>
    </row>
    <row r="119624" spans="16:16" x14ac:dyDescent="0.3">
      <c r="P119624" s="83"/>
    </row>
    <row r="119625" spans="16:16" x14ac:dyDescent="0.3">
      <c r="P119625" s="83"/>
    </row>
    <row r="119626" spans="16:16" x14ac:dyDescent="0.3">
      <c r="P119626" s="83"/>
    </row>
    <row r="119627" spans="16:16" x14ac:dyDescent="0.3">
      <c r="P119627" s="83"/>
    </row>
    <row r="119628" spans="16:16" x14ac:dyDescent="0.3">
      <c r="P119628" s="83"/>
    </row>
    <row r="119629" spans="16:16" x14ac:dyDescent="0.3">
      <c r="P119629" s="83"/>
    </row>
    <row r="119630" spans="16:16" x14ac:dyDescent="0.3">
      <c r="P119630" s="83"/>
    </row>
    <row r="119631" spans="16:16" x14ac:dyDescent="0.3">
      <c r="P119631" s="83"/>
    </row>
    <row r="119632" spans="16:16" x14ac:dyDescent="0.3">
      <c r="P119632" s="83"/>
    </row>
    <row r="119633" spans="16:16" x14ac:dyDescent="0.3">
      <c r="P119633" s="83"/>
    </row>
    <row r="119634" spans="16:16" x14ac:dyDescent="0.3">
      <c r="P119634" s="83"/>
    </row>
    <row r="119635" spans="16:16" x14ac:dyDescent="0.3">
      <c r="P119635" s="83"/>
    </row>
    <row r="119636" spans="16:16" x14ac:dyDescent="0.3">
      <c r="P119636" s="83"/>
    </row>
    <row r="119637" spans="16:16" x14ac:dyDescent="0.3">
      <c r="P119637" s="83"/>
    </row>
    <row r="119638" spans="16:16" x14ac:dyDescent="0.3">
      <c r="P119638" s="83"/>
    </row>
    <row r="119639" spans="16:16" x14ac:dyDescent="0.3">
      <c r="P119639" s="83"/>
    </row>
    <row r="119640" spans="16:16" x14ac:dyDescent="0.3">
      <c r="P119640" s="83"/>
    </row>
    <row r="119641" spans="16:16" x14ac:dyDescent="0.3">
      <c r="P119641" s="83"/>
    </row>
    <row r="119642" spans="16:16" x14ac:dyDescent="0.3">
      <c r="P119642" s="83"/>
    </row>
    <row r="119643" spans="16:16" x14ac:dyDescent="0.3">
      <c r="P119643" s="83"/>
    </row>
    <row r="119644" spans="16:16" x14ac:dyDescent="0.3">
      <c r="P119644" s="83"/>
    </row>
    <row r="119645" spans="16:16" x14ac:dyDescent="0.3">
      <c r="P119645" s="83"/>
    </row>
    <row r="119646" spans="16:16" x14ac:dyDescent="0.3">
      <c r="P119646" s="83"/>
    </row>
    <row r="119647" spans="16:16" x14ac:dyDescent="0.3">
      <c r="P119647" s="83"/>
    </row>
    <row r="119648" spans="16:16" x14ac:dyDescent="0.3">
      <c r="P119648" s="83"/>
    </row>
    <row r="119649" spans="16:16" x14ac:dyDescent="0.3">
      <c r="P119649" s="83"/>
    </row>
    <row r="119650" spans="16:16" x14ac:dyDescent="0.3">
      <c r="P119650" s="83"/>
    </row>
    <row r="119651" spans="16:16" x14ac:dyDescent="0.3">
      <c r="P119651" s="83"/>
    </row>
    <row r="119652" spans="16:16" x14ac:dyDescent="0.3">
      <c r="P119652" s="83"/>
    </row>
    <row r="119653" spans="16:16" x14ac:dyDescent="0.3">
      <c r="P119653" s="83"/>
    </row>
    <row r="119654" spans="16:16" x14ac:dyDescent="0.3">
      <c r="P119654" s="83"/>
    </row>
    <row r="119655" spans="16:16" x14ac:dyDescent="0.3">
      <c r="P119655" s="83"/>
    </row>
    <row r="119656" spans="16:16" x14ac:dyDescent="0.3">
      <c r="P119656" s="83"/>
    </row>
    <row r="119657" spans="16:16" x14ac:dyDescent="0.3">
      <c r="P119657" s="83"/>
    </row>
    <row r="119658" spans="16:16" x14ac:dyDescent="0.3">
      <c r="P119658" s="83"/>
    </row>
    <row r="119659" spans="16:16" x14ac:dyDescent="0.3">
      <c r="P119659" s="83"/>
    </row>
    <row r="119660" spans="16:16" x14ac:dyDescent="0.3">
      <c r="P119660" s="83"/>
    </row>
    <row r="119661" spans="16:16" x14ac:dyDescent="0.3">
      <c r="P119661" s="83"/>
    </row>
    <row r="119662" spans="16:16" x14ac:dyDescent="0.3">
      <c r="P119662" s="83"/>
    </row>
    <row r="119663" spans="16:16" x14ac:dyDescent="0.3">
      <c r="P119663" s="83"/>
    </row>
    <row r="119664" spans="16:16" x14ac:dyDescent="0.3">
      <c r="P119664" s="83"/>
    </row>
    <row r="119665" spans="16:16" x14ac:dyDescent="0.3">
      <c r="P119665" s="83"/>
    </row>
    <row r="119666" spans="16:16" x14ac:dyDescent="0.3">
      <c r="P119666" s="83"/>
    </row>
    <row r="119667" spans="16:16" x14ac:dyDescent="0.3">
      <c r="P119667" s="83"/>
    </row>
    <row r="119668" spans="16:16" x14ac:dyDescent="0.3">
      <c r="P119668" s="83"/>
    </row>
    <row r="119669" spans="16:16" x14ac:dyDescent="0.3">
      <c r="P119669" s="83"/>
    </row>
    <row r="119670" spans="16:16" x14ac:dyDescent="0.3">
      <c r="P119670" s="83"/>
    </row>
    <row r="119671" spans="16:16" x14ac:dyDescent="0.3">
      <c r="P119671" s="83"/>
    </row>
    <row r="119672" spans="16:16" x14ac:dyDescent="0.3">
      <c r="P119672" s="83"/>
    </row>
    <row r="119673" spans="16:16" x14ac:dyDescent="0.3">
      <c r="P119673" s="83"/>
    </row>
    <row r="119674" spans="16:16" x14ac:dyDescent="0.3">
      <c r="P119674" s="83"/>
    </row>
    <row r="119675" spans="16:16" x14ac:dyDescent="0.3">
      <c r="P119675" s="83"/>
    </row>
    <row r="119676" spans="16:16" x14ac:dyDescent="0.3">
      <c r="P119676" s="83"/>
    </row>
    <row r="119677" spans="16:16" x14ac:dyDescent="0.3">
      <c r="P119677" s="83"/>
    </row>
    <row r="119678" spans="16:16" x14ac:dyDescent="0.3">
      <c r="P119678" s="83"/>
    </row>
    <row r="119679" spans="16:16" x14ac:dyDescent="0.3">
      <c r="P119679" s="83"/>
    </row>
    <row r="119680" spans="16:16" x14ac:dyDescent="0.3">
      <c r="P119680" s="83"/>
    </row>
    <row r="119681" spans="16:16" x14ac:dyDescent="0.3">
      <c r="P119681" s="83"/>
    </row>
    <row r="119682" spans="16:16" x14ac:dyDescent="0.3">
      <c r="P119682" s="83"/>
    </row>
    <row r="119683" spans="16:16" x14ac:dyDescent="0.3">
      <c r="P119683" s="83"/>
    </row>
    <row r="119684" spans="16:16" x14ac:dyDescent="0.3">
      <c r="P119684" s="83"/>
    </row>
    <row r="119685" spans="16:16" x14ac:dyDescent="0.3">
      <c r="P119685" s="83"/>
    </row>
    <row r="119686" spans="16:16" x14ac:dyDescent="0.3">
      <c r="P119686" s="83"/>
    </row>
    <row r="119687" spans="16:16" x14ac:dyDescent="0.3">
      <c r="P119687" s="83"/>
    </row>
    <row r="119688" spans="16:16" x14ac:dyDescent="0.3">
      <c r="P119688" s="83"/>
    </row>
    <row r="119689" spans="16:16" x14ac:dyDescent="0.3">
      <c r="P119689" s="83"/>
    </row>
    <row r="119690" spans="16:16" x14ac:dyDescent="0.3">
      <c r="P119690" s="83"/>
    </row>
    <row r="119691" spans="16:16" x14ac:dyDescent="0.3">
      <c r="P119691" s="83"/>
    </row>
    <row r="119692" spans="16:16" x14ac:dyDescent="0.3">
      <c r="P119692" s="83"/>
    </row>
    <row r="119693" spans="16:16" x14ac:dyDescent="0.3">
      <c r="P119693" s="83"/>
    </row>
    <row r="119694" spans="16:16" x14ac:dyDescent="0.3">
      <c r="P119694" s="83"/>
    </row>
    <row r="119695" spans="16:16" x14ac:dyDescent="0.3">
      <c r="P119695" s="83"/>
    </row>
    <row r="119696" spans="16:16" x14ac:dyDescent="0.3">
      <c r="P119696" s="83"/>
    </row>
    <row r="119697" spans="16:16" x14ac:dyDescent="0.3">
      <c r="P119697" s="83"/>
    </row>
    <row r="119698" spans="16:16" x14ac:dyDescent="0.3">
      <c r="P119698" s="83"/>
    </row>
    <row r="119699" spans="16:16" x14ac:dyDescent="0.3">
      <c r="P119699" s="83"/>
    </row>
    <row r="119700" spans="16:16" x14ac:dyDescent="0.3">
      <c r="P119700" s="83"/>
    </row>
    <row r="119701" spans="16:16" x14ac:dyDescent="0.3">
      <c r="P119701" s="83"/>
    </row>
    <row r="119702" spans="16:16" x14ac:dyDescent="0.3">
      <c r="P119702" s="83"/>
    </row>
    <row r="119703" spans="16:16" x14ac:dyDescent="0.3">
      <c r="P119703" s="83"/>
    </row>
    <row r="119704" spans="16:16" x14ac:dyDescent="0.3">
      <c r="P119704" s="83"/>
    </row>
    <row r="119705" spans="16:16" x14ac:dyDescent="0.3">
      <c r="P119705" s="83"/>
    </row>
    <row r="119706" spans="16:16" x14ac:dyDescent="0.3">
      <c r="P119706" s="83"/>
    </row>
    <row r="119707" spans="16:16" x14ac:dyDescent="0.3">
      <c r="P119707" s="83"/>
    </row>
    <row r="119708" spans="16:16" x14ac:dyDescent="0.3">
      <c r="P119708" s="83"/>
    </row>
    <row r="119709" spans="16:16" x14ac:dyDescent="0.3">
      <c r="P119709" s="83"/>
    </row>
    <row r="119710" spans="16:16" x14ac:dyDescent="0.3">
      <c r="P119710" s="83"/>
    </row>
    <row r="119711" spans="16:16" x14ac:dyDescent="0.3">
      <c r="P119711" s="83"/>
    </row>
    <row r="119712" spans="16:16" x14ac:dyDescent="0.3">
      <c r="P119712" s="83"/>
    </row>
    <row r="119713" spans="16:16" x14ac:dyDescent="0.3">
      <c r="P119713" s="83"/>
    </row>
    <row r="119714" spans="16:16" x14ac:dyDescent="0.3">
      <c r="P119714" s="83"/>
    </row>
    <row r="119715" spans="16:16" x14ac:dyDescent="0.3">
      <c r="P119715" s="83"/>
    </row>
    <row r="119716" spans="16:16" x14ac:dyDescent="0.3">
      <c r="P119716" s="83"/>
    </row>
    <row r="119717" spans="16:16" x14ac:dyDescent="0.3">
      <c r="P119717" s="83"/>
    </row>
    <row r="119718" spans="16:16" x14ac:dyDescent="0.3">
      <c r="P119718" s="83"/>
    </row>
    <row r="119719" spans="16:16" x14ac:dyDescent="0.3">
      <c r="P119719" s="83"/>
    </row>
    <row r="119720" spans="16:16" x14ac:dyDescent="0.3">
      <c r="P119720" s="83"/>
    </row>
    <row r="119721" spans="16:16" x14ac:dyDescent="0.3">
      <c r="P119721" s="83"/>
    </row>
    <row r="119722" spans="16:16" x14ac:dyDescent="0.3">
      <c r="P119722" s="83"/>
    </row>
    <row r="119723" spans="16:16" x14ac:dyDescent="0.3">
      <c r="P119723" s="83"/>
    </row>
    <row r="119724" spans="16:16" x14ac:dyDescent="0.3">
      <c r="P119724" s="83"/>
    </row>
    <row r="119725" spans="16:16" x14ac:dyDescent="0.3">
      <c r="P119725" s="83"/>
    </row>
    <row r="119726" spans="16:16" x14ac:dyDescent="0.3">
      <c r="P119726" s="83"/>
    </row>
    <row r="119727" spans="16:16" x14ac:dyDescent="0.3">
      <c r="P119727" s="83"/>
    </row>
    <row r="119728" spans="16:16" x14ac:dyDescent="0.3">
      <c r="P119728" s="83"/>
    </row>
    <row r="119729" spans="16:16" x14ac:dyDescent="0.3">
      <c r="P119729" s="83"/>
    </row>
    <row r="119730" spans="16:16" x14ac:dyDescent="0.3">
      <c r="P119730" s="83"/>
    </row>
    <row r="119731" spans="16:16" x14ac:dyDescent="0.3">
      <c r="P119731" s="83"/>
    </row>
    <row r="119732" spans="16:16" x14ac:dyDescent="0.3">
      <c r="P119732" s="83"/>
    </row>
    <row r="119733" spans="16:16" x14ac:dyDescent="0.3">
      <c r="P119733" s="83"/>
    </row>
    <row r="119734" spans="16:16" x14ac:dyDescent="0.3">
      <c r="P119734" s="83"/>
    </row>
    <row r="119735" spans="16:16" x14ac:dyDescent="0.3">
      <c r="P119735" s="83"/>
    </row>
    <row r="119736" spans="16:16" x14ac:dyDescent="0.3">
      <c r="P119736" s="83"/>
    </row>
    <row r="119737" spans="16:16" x14ac:dyDescent="0.3">
      <c r="P119737" s="83"/>
    </row>
    <row r="119738" spans="16:16" x14ac:dyDescent="0.3">
      <c r="P119738" s="83"/>
    </row>
    <row r="119739" spans="16:16" x14ac:dyDescent="0.3">
      <c r="P119739" s="83"/>
    </row>
    <row r="119740" spans="16:16" x14ac:dyDescent="0.3">
      <c r="P119740" s="83"/>
    </row>
    <row r="119741" spans="16:16" x14ac:dyDescent="0.3">
      <c r="P119741" s="83"/>
    </row>
    <row r="119742" spans="16:16" x14ac:dyDescent="0.3">
      <c r="P119742" s="83"/>
    </row>
    <row r="119743" spans="16:16" x14ac:dyDescent="0.3">
      <c r="P119743" s="83"/>
    </row>
    <row r="119744" spans="16:16" x14ac:dyDescent="0.3">
      <c r="P119744" s="83"/>
    </row>
    <row r="119745" spans="16:16" x14ac:dyDescent="0.3">
      <c r="P119745" s="83"/>
    </row>
    <row r="119746" spans="16:16" x14ac:dyDescent="0.3">
      <c r="P119746" s="83"/>
    </row>
    <row r="119747" spans="16:16" x14ac:dyDescent="0.3">
      <c r="P119747" s="83"/>
    </row>
    <row r="119748" spans="16:16" x14ac:dyDescent="0.3">
      <c r="P119748" s="83"/>
    </row>
    <row r="119749" spans="16:16" x14ac:dyDescent="0.3">
      <c r="P119749" s="83"/>
    </row>
    <row r="119750" spans="16:16" x14ac:dyDescent="0.3">
      <c r="P119750" s="83"/>
    </row>
    <row r="119751" spans="16:16" x14ac:dyDescent="0.3">
      <c r="P119751" s="83"/>
    </row>
    <row r="119752" spans="16:16" x14ac:dyDescent="0.3">
      <c r="P119752" s="83"/>
    </row>
    <row r="119753" spans="16:16" x14ac:dyDescent="0.3">
      <c r="P119753" s="83"/>
    </row>
    <row r="119754" spans="16:16" x14ac:dyDescent="0.3">
      <c r="P119754" s="83"/>
    </row>
    <row r="119755" spans="16:16" x14ac:dyDescent="0.3">
      <c r="P119755" s="83"/>
    </row>
    <row r="119756" spans="16:16" x14ac:dyDescent="0.3">
      <c r="P119756" s="83"/>
    </row>
    <row r="119757" spans="16:16" x14ac:dyDescent="0.3">
      <c r="P119757" s="83"/>
    </row>
    <row r="119758" spans="16:16" x14ac:dyDescent="0.3">
      <c r="P119758" s="83"/>
    </row>
    <row r="119759" spans="16:16" x14ac:dyDescent="0.3">
      <c r="P119759" s="83"/>
    </row>
    <row r="119760" spans="16:16" x14ac:dyDescent="0.3">
      <c r="P119760" s="83"/>
    </row>
    <row r="119761" spans="16:16" x14ac:dyDescent="0.3">
      <c r="P119761" s="83"/>
    </row>
    <row r="119762" spans="16:16" x14ac:dyDescent="0.3">
      <c r="P119762" s="83"/>
    </row>
    <row r="119763" spans="16:16" x14ac:dyDescent="0.3">
      <c r="P119763" s="83"/>
    </row>
    <row r="119764" spans="16:16" x14ac:dyDescent="0.3">
      <c r="P119764" s="83"/>
    </row>
    <row r="119765" spans="16:16" x14ac:dyDescent="0.3">
      <c r="P119765" s="83"/>
    </row>
    <row r="119766" spans="16:16" x14ac:dyDescent="0.3">
      <c r="P119766" s="83"/>
    </row>
    <row r="119767" spans="16:16" x14ac:dyDescent="0.3">
      <c r="P119767" s="83"/>
    </row>
    <row r="119768" spans="16:16" x14ac:dyDescent="0.3">
      <c r="P119768" s="83"/>
    </row>
    <row r="119769" spans="16:16" x14ac:dyDescent="0.3">
      <c r="P119769" s="83"/>
    </row>
    <row r="119770" spans="16:16" x14ac:dyDescent="0.3">
      <c r="P119770" s="83"/>
    </row>
    <row r="119771" spans="16:16" x14ac:dyDescent="0.3">
      <c r="P119771" s="83"/>
    </row>
    <row r="119772" spans="16:16" x14ac:dyDescent="0.3">
      <c r="P119772" s="83"/>
    </row>
    <row r="119773" spans="16:16" x14ac:dyDescent="0.3">
      <c r="P119773" s="83"/>
    </row>
    <row r="119774" spans="16:16" x14ac:dyDescent="0.3">
      <c r="P119774" s="83"/>
    </row>
    <row r="119775" spans="16:16" x14ac:dyDescent="0.3">
      <c r="P119775" s="83"/>
    </row>
    <row r="119776" spans="16:16" x14ac:dyDescent="0.3">
      <c r="P119776" s="83"/>
    </row>
    <row r="119777" spans="16:16" x14ac:dyDescent="0.3">
      <c r="P119777" s="83"/>
    </row>
    <row r="119778" spans="16:16" x14ac:dyDescent="0.3">
      <c r="P119778" s="83"/>
    </row>
    <row r="119779" spans="16:16" x14ac:dyDescent="0.3">
      <c r="P119779" s="83"/>
    </row>
    <row r="119780" spans="16:16" x14ac:dyDescent="0.3">
      <c r="P119780" s="83"/>
    </row>
    <row r="119781" spans="16:16" x14ac:dyDescent="0.3">
      <c r="P119781" s="83"/>
    </row>
    <row r="119782" spans="16:16" x14ac:dyDescent="0.3">
      <c r="P119782" s="83"/>
    </row>
    <row r="119783" spans="16:16" x14ac:dyDescent="0.3">
      <c r="P119783" s="83"/>
    </row>
    <row r="119784" spans="16:16" x14ac:dyDescent="0.3">
      <c r="P119784" s="83"/>
    </row>
    <row r="119785" spans="16:16" x14ac:dyDescent="0.3">
      <c r="P119785" s="83"/>
    </row>
    <row r="119786" spans="16:16" x14ac:dyDescent="0.3">
      <c r="P119786" s="83"/>
    </row>
    <row r="119787" spans="16:16" x14ac:dyDescent="0.3">
      <c r="P119787" s="83"/>
    </row>
    <row r="119788" spans="16:16" x14ac:dyDescent="0.3">
      <c r="P119788" s="83"/>
    </row>
    <row r="119789" spans="16:16" x14ac:dyDescent="0.3">
      <c r="P119789" s="83"/>
    </row>
    <row r="119790" spans="16:16" x14ac:dyDescent="0.3">
      <c r="P119790" s="83"/>
    </row>
    <row r="119791" spans="16:16" x14ac:dyDescent="0.3">
      <c r="P119791" s="83"/>
    </row>
    <row r="119792" spans="16:16" x14ac:dyDescent="0.3">
      <c r="P119792" s="83"/>
    </row>
    <row r="119793" spans="16:16" x14ac:dyDescent="0.3">
      <c r="P119793" s="83"/>
    </row>
    <row r="119794" spans="16:16" x14ac:dyDescent="0.3">
      <c r="P119794" s="83"/>
    </row>
    <row r="119795" spans="16:16" x14ac:dyDescent="0.3">
      <c r="P119795" s="83"/>
    </row>
    <row r="119796" spans="16:16" x14ac:dyDescent="0.3">
      <c r="P119796" s="83"/>
    </row>
    <row r="119797" spans="16:16" x14ac:dyDescent="0.3">
      <c r="P119797" s="83"/>
    </row>
    <row r="119798" spans="16:16" x14ac:dyDescent="0.3">
      <c r="P119798" s="83"/>
    </row>
    <row r="119799" spans="16:16" x14ac:dyDescent="0.3">
      <c r="P119799" s="83"/>
    </row>
    <row r="119800" spans="16:16" x14ac:dyDescent="0.3">
      <c r="P119800" s="83"/>
    </row>
    <row r="119801" spans="16:16" x14ac:dyDescent="0.3">
      <c r="P119801" s="83"/>
    </row>
    <row r="119802" spans="16:16" x14ac:dyDescent="0.3">
      <c r="P119802" s="83"/>
    </row>
    <row r="119803" spans="16:16" x14ac:dyDescent="0.3">
      <c r="P119803" s="83"/>
    </row>
    <row r="119804" spans="16:16" x14ac:dyDescent="0.3">
      <c r="P119804" s="83"/>
    </row>
    <row r="119805" spans="16:16" x14ac:dyDescent="0.3">
      <c r="P119805" s="83"/>
    </row>
    <row r="119806" spans="16:16" x14ac:dyDescent="0.3">
      <c r="P119806" s="83"/>
    </row>
    <row r="119807" spans="16:16" x14ac:dyDescent="0.3">
      <c r="P119807" s="83"/>
    </row>
    <row r="119808" spans="16:16" x14ac:dyDescent="0.3">
      <c r="P119808" s="83"/>
    </row>
    <row r="119809" spans="16:16" x14ac:dyDescent="0.3">
      <c r="P119809" s="83"/>
    </row>
    <row r="119810" spans="16:16" x14ac:dyDescent="0.3">
      <c r="P119810" s="83"/>
    </row>
    <row r="119811" spans="16:16" x14ac:dyDescent="0.3">
      <c r="P119811" s="83"/>
    </row>
    <row r="119812" spans="16:16" x14ac:dyDescent="0.3">
      <c r="P119812" s="83"/>
    </row>
    <row r="119813" spans="16:16" x14ac:dyDescent="0.3">
      <c r="P119813" s="83"/>
    </row>
    <row r="119814" spans="16:16" x14ac:dyDescent="0.3">
      <c r="P119814" s="83"/>
    </row>
    <row r="119815" spans="16:16" x14ac:dyDescent="0.3">
      <c r="P119815" s="83"/>
    </row>
    <row r="119816" spans="16:16" x14ac:dyDescent="0.3">
      <c r="P119816" s="83"/>
    </row>
    <row r="119817" spans="16:16" x14ac:dyDescent="0.3">
      <c r="P119817" s="83"/>
    </row>
    <row r="119818" spans="16:16" x14ac:dyDescent="0.3">
      <c r="P119818" s="83"/>
    </row>
    <row r="119819" spans="16:16" x14ac:dyDescent="0.3">
      <c r="P119819" s="83"/>
    </row>
    <row r="119820" spans="16:16" x14ac:dyDescent="0.3">
      <c r="P119820" s="83"/>
    </row>
    <row r="119821" spans="16:16" x14ac:dyDescent="0.3">
      <c r="P119821" s="83"/>
    </row>
    <row r="119822" spans="16:16" x14ac:dyDescent="0.3">
      <c r="P119822" s="83"/>
    </row>
    <row r="119823" spans="16:16" x14ac:dyDescent="0.3">
      <c r="P119823" s="83"/>
    </row>
    <row r="119824" spans="16:16" x14ac:dyDescent="0.3">
      <c r="P119824" s="83"/>
    </row>
    <row r="119825" spans="16:16" x14ac:dyDescent="0.3">
      <c r="P119825" s="83"/>
    </row>
    <row r="119826" spans="16:16" x14ac:dyDescent="0.3">
      <c r="P119826" s="83"/>
    </row>
    <row r="119827" spans="16:16" x14ac:dyDescent="0.3">
      <c r="P119827" s="83"/>
    </row>
    <row r="119828" spans="16:16" x14ac:dyDescent="0.3">
      <c r="P119828" s="83"/>
    </row>
    <row r="119829" spans="16:16" x14ac:dyDescent="0.3">
      <c r="P119829" s="83"/>
    </row>
    <row r="119830" spans="16:16" x14ac:dyDescent="0.3">
      <c r="P119830" s="83"/>
    </row>
    <row r="119831" spans="16:16" x14ac:dyDescent="0.3">
      <c r="P119831" s="83"/>
    </row>
    <row r="119832" spans="16:16" x14ac:dyDescent="0.3">
      <c r="P119832" s="83"/>
    </row>
    <row r="119833" spans="16:16" x14ac:dyDescent="0.3">
      <c r="P119833" s="83"/>
    </row>
    <row r="119834" spans="16:16" x14ac:dyDescent="0.3">
      <c r="P119834" s="83"/>
    </row>
    <row r="119835" spans="16:16" x14ac:dyDescent="0.3">
      <c r="P119835" s="83"/>
    </row>
    <row r="119836" spans="16:16" x14ac:dyDescent="0.3">
      <c r="P119836" s="83"/>
    </row>
    <row r="119837" spans="16:16" x14ac:dyDescent="0.3">
      <c r="P119837" s="83"/>
    </row>
    <row r="119838" spans="16:16" x14ac:dyDescent="0.3">
      <c r="P119838" s="83"/>
    </row>
    <row r="119839" spans="16:16" x14ac:dyDescent="0.3">
      <c r="P119839" s="83"/>
    </row>
    <row r="119840" spans="16:16" x14ac:dyDescent="0.3">
      <c r="P119840" s="83"/>
    </row>
    <row r="119841" spans="16:16" x14ac:dyDescent="0.3">
      <c r="P119841" s="83"/>
    </row>
    <row r="119842" spans="16:16" x14ac:dyDescent="0.3">
      <c r="P119842" s="83"/>
    </row>
    <row r="119843" spans="16:16" x14ac:dyDescent="0.3">
      <c r="P119843" s="83"/>
    </row>
    <row r="119844" spans="16:16" x14ac:dyDescent="0.3">
      <c r="P119844" s="83"/>
    </row>
    <row r="119845" spans="16:16" x14ac:dyDescent="0.3">
      <c r="P119845" s="83"/>
    </row>
    <row r="119846" spans="16:16" x14ac:dyDescent="0.3">
      <c r="P119846" s="83"/>
    </row>
    <row r="119847" spans="16:16" x14ac:dyDescent="0.3">
      <c r="P119847" s="83"/>
    </row>
    <row r="119848" spans="16:16" x14ac:dyDescent="0.3">
      <c r="P119848" s="83"/>
    </row>
    <row r="119849" spans="16:16" x14ac:dyDescent="0.3">
      <c r="P119849" s="83"/>
    </row>
    <row r="119850" spans="16:16" x14ac:dyDescent="0.3">
      <c r="P119850" s="83"/>
    </row>
    <row r="119851" spans="16:16" x14ac:dyDescent="0.3">
      <c r="P119851" s="83"/>
    </row>
    <row r="119852" spans="16:16" x14ac:dyDescent="0.3">
      <c r="P119852" s="83"/>
    </row>
    <row r="119853" spans="16:16" x14ac:dyDescent="0.3">
      <c r="P119853" s="83"/>
    </row>
    <row r="119854" spans="16:16" x14ac:dyDescent="0.3">
      <c r="P119854" s="83"/>
    </row>
    <row r="119855" spans="16:16" x14ac:dyDescent="0.3">
      <c r="P119855" s="83"/>
    </row>
    <row r="119856" spans="16:16" x14ac:dyDescent="0.3">
      <c r="P119856" s="83"/>
    </row>
    <row r="119857" spans="16:16" x14ac:dyDescent="0.3">
      <c r="P119857" s="83"/>
    </row>
    <row r="119858" spans="16:16" x14ac:dyDescent="0.3">
      <c r="P119858" s="83"/>
    </row>
    <row r="119859" spans="16:16" x14ac:dyDescent="0.3">
      <c r="P119859" s="83"/>
    </row>
    <row r="119860" spans="16:16" x14ac:dyDescent="0.3">
      <c r="P119860" s="83"/>
    </row>
    <row r="119861" spans="16:16" x14ac:dyDescent="0.3">
      <c r="P119861" s="83"/>
    </row>
    <row r="119862" spans="16:16" x14ac:dyDescent="0.3">
      <c r="P119862" s="83"/>
    </row>
    <row r="119863" spans="16:16" x14ac:dyDescent="0.3">
      <c r="P119863" s="83"/>
    </row>
    <row r="119864" spans="16:16" x14ac:dyDescent="0.3">
      <c r="P119864" s="83"/>
    </row>
    <row r="119865" spans="16:16" x14ac:dyDescent="0.3">
      <c r="P119865" s="83"/>
    </row>
    <row r="119866" spans="16:16" x14ac:dyDescent="0.3">
      <c r="P119866" s="83"/>
    </row>
    <row r="119867" spans="16:16" x14ac:dyDescent="0.3">
      <c r="P119867" s="83"/>
    </row>
    <row r="119868" spans="16:16" x14ac:dyDescent="0.3">
      <c r="P119868" s="83"/>
    </row>
    <row r="119869" spans="16:16" x14ac:dyDescent="0.3">
      <c r="P119869" s="83"/>
    </row>
    <row r="119870" spans="16:16" x14ac:dyDescent="0.3">
      <c r="P119870" s="83"/>
    </row>
    <row r="119871" spans="16:16" x14ac:dyDescent="0.3">
      <c r="P119871" s="83"/>
    </row>
    <row r="119872" spans="16:16" x14ac:dyDescent="0.3">
      <c r="P119872" s="83"/>
    </row>
    <row r="119873" spans="16:16" x14ac:dyDescent="0.3">
      <c r="P119873" s="83"/>
    </row>
    <row r="119874" spans="16:16" x14ac:dyDescent="0.3">
      <c r="P119874" s="83"/>
    </row>
    <row r="119875" spans="16:16" x14ac:dyDescent="0.3">
      <c r="P119875" s="83"/>
    </row>
    <row r="119876" spans="16:16" x14ac:dyDescent="0.3">
      <c r="P119876" s="83"/>
    </row>
    <row r="119877" spans="16:16" x14ac:dyDescent="0.3">
      <c r="P119877" s="83"/>
    </row>
    <row r="119878" spans="16:16" x14ac:dyDescent="0.3">
      <c r="P119878" s="83"/>
    </row>
    <row r="119879" spans="16:16" x14ac:dyDescent="0.3">
      <c r="P119879" s="83"/>
    </row>
    <row r="119880" spans="16:16" x14ac:dyDescent="0.3">
      <c r="P119880" s="83"/>
    </row>
    <row r="119881" spans="16:16" x14ac:dyDescent="0.3">
      <c r="P119881" s="83"/>
    </row>
    <row r="119882" spans="16:16" x14ac:dyDescent="0.3">
      <c r="P119882" s="83"/>
    </row>
    <row r="119883" spans="16:16" x14ac:dyDescent="0.3">
      <c r="P119883" s="83"/>
    </row>
    <row r="119884" spans="16:16" x14ac:dyDescent="0.3">
      <c r="P119884" s="83"/>
    </row>
    <row r="119885" spans="16:16" x14ac:dyDescent="0.3">
      <c r="P119885" s="83"/>
    </row>
    <row r="119886" spans="16:16" x14ac:dyDescent="0.3">
      <c r="P119886" s="83"/>
    </row>
    <row r="119887" spans="16:16" x14ac:dyDescent="0.3">
      <c r="P119887" s="83"/>
    </row>
    <row r="119888" spans="16:16" x14ac:dyDescent="0.3">
      <c r="P119888" s="83"/>
    </row>
    <row r="119889" spans="16:16" x14ac:dyDescent="0.3">
      <c r="P119889" s="83"/>
    </row>
    <row r="119890" spans="16:16" x14ac:dyDescent="0.3">
      <c r="P119890" s="83"/>
    </row>
    <row r="119891" spans="16:16" x14ac:dyDescent="0.3">
      <c r="P119891" s="83"/>
    </row>
    <row r="119892" spans="16:16" x14ac:dyDescent="0.3">
      <c r="P119892" s="83"/>
    </row>
    <row r="119893" spans="16:16" x14ac:dyDescent="0.3">
      <c r="P119893" s="83"/>
    </row>
    <row r="119894" spans="16:16" x14ac:dyDescent="0.3">
      <c r="P119894" s="83"/>
    </row>
    <row r="119895" spans="16:16" x14ac:dyDescent="0.3">
      <c r="P119895" s="83"/>
    </row>
    <row r="119896" spans="16:16" x14ac:dyDescent="0.3">
      <c r="P119896" s="83"/>
    </row>
    <row r="119897" spans="16:16" x14ac:dyDescent="0.3">
      <c r="P119897" s="83"/>
    </row>
    <row r="119898" spans="16:16" x14ac:dyDescent="0.3">
      <c r="P119898" s="83"/>
    </row>
    <row r="119899" spans="16:16" x14ac:dyDescent="0.3">
      <c r="P119899" s="83"/>
    </row>
    <row r="119900" spans="16:16" x14ac:dyDescent="0.3">
      <c r="P119900" s="83"/>
    </row>
    <row r="119901" spans="16:16" x14ac:dyDescent="0.3">
      <c r="P119901" s="83"/>
    </row>
    <row r="119902" spans="16:16" x14ac:dyDescent="0.3">
      <c r="P119902" s="83"/>
    </row>
    <row r="119903" spans="16:16" x14ac:dyDescent="0.3">
      <c r="P119903" s="83"/>
    </row>
    <row r="119904" spans="16:16" x14ac:dyDescent="0.3">
      <c r="P119904" s="83"/>
    </row>
    <row r="119905" spans="16:16" x14ac:dyDescent="0.3">
      <c r="P119905" s="83"/>
    </row>
    <row r="119906" spans="16:16" x14ac:dyDescent="0.3">
      <c r="P119906" s="83"/>
    </row>
    <row r="119907" spans="16:16" x14ac:dyDescent="0.3">
      <c r="P119907" s="83"/>
    </row>
    <row r="119908" spans="16:16" x14ac:dyDescent="0.3">
      <c r="P119908" s="83"/>
    </row>
    <row r="119909" spans="16:16" x14ac:dyDescent="0.3">
      <c r="P119909" s="83"/>
    </row>
    <row r="119910" spans="16:16" x14ac:dyDescent="0.3">
      <c r="P119910" s="83"/>
    </row>
    <row r="119911" spans="16:16" x14ac:dyDescent="0.3">
      <c r="P119911" s="83"/>
    </row>
    <row r="119912" spans="16:16" x14ac:dyDescent="0.3">
      <c r="P119912" s="83"/>
    </row>
    <row r="119913" spans="16:16" x14ac:dyDescent="0.3">
      <c r="P119913" s="83"/>
    </row>
    <row r="119914" spans="16:16" x14ac:dyDescent="0.3">
      <c r="P119914" s="83"/>
    </row>
    <row r="119915" spans="16:16" x14ac:dyDescent="0.3">
      <c r="P119915" s="83"/>
    </row>
    <row r="119916" spans="16:16" x14ac:dyDescent="0.3">
      <c r="P119916" s="83"/>
    </row>
    <row r="119917" spans="16:16" x14ac:dyDescent="0.3">
      <c r="P119917" s="83"/>
    </row>
    <row r="119918" spans="16:16" x14ac:dyDescent="0.3">
      <c r="P119918" s="83"/>
    </row>
    <row r="119919" spans="16:16" x14ac:dyDescent="0.3">
      <c r="P119919" s="83"/>
    </row>
    <row r="119920" spans="16:16" x14ac:dyDescent="0.3">
      <c r="P119920" s="83"/>
    </row>
    <row r="119921" spans="16:16" x14ac:dyDescent="0.3">
      <c r="P119921" s="83"/>
    </row>
    <row r="119922" spans="16:16" x14ac:dyDescent="0.3">
      <c r="P119922" s="83"/>
    </row>
    <row r="119923" spans="16:16" x14ac:dyDescent="0.3">
      <c r="P119923" s="83"/>
    </row>
    <row r="119924" spans="16:16" x14ac:dyDescent="0.3">
      <c r="P119924" s="83"/>
    </row>
    <row r="119925" spans="16:16" x14ac:dyDescent="0.3">
      <c r="P119925" s="83"/>
    </row>
    <row r="119926" spans="16:16" x14ac:dyDescent="0.3">
      <c r="P119926" s="83"/>
    </row>
    <row r="119927" spans="16:16" x14ac:dyDescent="0.3">
      <c r="P119927" s="83"/>
    </row>
    <row r="119928" spans="16:16" x14ac:dyDescent="0.3">
      <c r="P119928" s="83"/>
    </row>
    <row r="119929" spans="16:16" x14ac:dyDescent="0.3">
      <c r="P119929" s="83"/>
    </row>
    <row r="119930" spans="16:16" x14ac:dyDescent="0.3">
      <c r="P119930" s="83"/>
    </row>
    <row r="119931" spans="16:16" x14ac:dyDescent="0.3">
      <c r="P119931" s="83"/>
    </row>
    <row r="119932" spans="16:16" x14ac:dyDescent="0.3">
      <c r="P119932" s="83"/>
    </row>
    <row r="119933" spans="16:16" x14ac:dyDescent="0.3">
      <c r="P119933" s="83"/>
    </row>
    <row r="119934" spans="16:16" x14ac:dyDescent="0.3">
      <c r="P119934" s="83"/>
    </row>
    <row r="119935" spans="16:16" x14ac:dyDescent="0.3">
      <c r="P119935" s="83"/>
    </row>
    <row r="119936" spans="16:16" x14ac:dyDescent="0.3">
      <c r="P119936" s="83"/>
    </row>
    <row r="119937" spans="16:16" x14ac:dyDescent="0.3">
      <c r="P119937" s="83"/>
    </row>
    <row r="119938" spans="16:16" x14ac:dyDescent="0.3">
      <c r="P119938" s="83"/>
    </row>
    <row r="119939" spans="16:16" x14ac:dyDescent="0.3">
      <c r="P119939" s="83"/>
    </row>
    <row r="119940" spans="16:16" x14ac:dyDescent="0.3">
      <c r="P119940" s="83"/>
    </row>
    <row r="119941" spans="16:16" x14ac:dyDescent="0.3">
      <c r="P119941" s="83"/>
    </row>
    <row r="119942" spans="16:16" x14ac:dyDescent="0.3">
      <c r="P119942" s="83"/>
    </row>
    <row r="119943" spans="16:16" x14ac:dyDescent="0.3">
      <c r="P119943" s="83"/>
    </row>
    <row r="119944" spans="16:16" x14ac:dyDescent="0.3">
      <c r="P119944" s="83"/>
    </row>
    <row r="119945" spans="16:16" x14ac:dyDescent="0.3">
      <c r="P119945" s="83"/>
    </row>
    <row r="119946" spans="16:16" x14ac:dyDescent="0.3">
      <c r="P119946" s="83"/>
    </row>
    <row r="119947" spans="16:16" x14ac:dyDescent="0.3">
      <c r="P119947" s="83"/>
    </row>
    <row r="119948" spans="16:16" x14ac:dyDescent="0.3">
      <c r="P119948" s="83"/>
    </row>
    <row r="119949" spans="16:16" x14ac:dyDescent="0.3">
      <c r="P119949" s="83"/>
    </row>
    <row r="119950" spans="16:16" x14ac:dyDescent="0.3">
      <c r="P119950" s="83"/>
    </row>
    <row r="119951" spans="16:16" x14ac:dyDescent="0.3">
      <c r="P119951" s="83"/>
    </row>
    <row r="119952" spans="16:16" x14ac:dyDescent="0.3">
      <c r="P119952" s="83"/>
    </row>
    <row r="119953" spans="16:16" x14ac:dyDescent="0.3">
      <c r="P119953" s="83"/>
    </row>
    <row r="119954" spans="16:16" x14ac:dyDescent="0.3">
      <c r="P119954" s="83"/>
    </row>
    <row r="119955" spans="16:16" x14ac:dyDescent="0.3">
      <c r="P119955" s="83"/>
    </row>
    <row r="119956" spans="16:16" x14ac:dyDescent="0.3">
      <c r="P119956" s="83"/>
    </row>
    <row r="119957" spans="16:16" x14ac:dyDescent="0.3">
      <c r="P119957" s="83"/>
    </row>
    <row r="119958" spans="16:16" x14ac:dyDescent="0.3">
      <c r="P119958" s="83"/>
    </row>
    <row r="119959" spans="16:16" x14ac:dyDescent="0.3">
      <c r="P119959" s="83"/>
    </row>
    <row r="119960" spans="16:16" x14ac:dyDescent="0.3">
      <c r="P119960" s="83"/>
    </row>
    <row r="119961" spans="16:16" x14ac:dyDescent="0.3">
      <c r="P119961" s="83"/>
    </row>
    <row r="119962" spans="16:16" x14ac:dyDescent="0.3">
      <c r="P119962" s="83"/>
    </row>
    <row r="119963" spans="16:16" x14ac:dyDescent="0.3">
      <c r="P119963" s="83"/>
    </row>
    <row r="119964" spans="16:16" x14ac:dyDescent="0.3">
      <c r="P119964" s="83"/>
    </row>
    <row r="119965" spans="16:16" x14ac:dyDescent="0.3">
      <c r="P119965" s="83"/>
    </row>
    <row r="119966" spans="16:16" x14ac:dyDescent="0.3">
      <c r="P119966" s="83"/>
    </row>
    <row r="119967" spans="16:16" x14ac:dyDescent="0.3">
      <c r="P119967" s="83"/>
    </row>
    <row r="119968" spans="16:16" x14ac:dyDescent="0.3">
      <c r="P119968" s="83"/>
    </row>
    <row r="119969" spans="16:16" x14ac:dyDescent="0.3">
      <c r="P119969" s="83"/>
    </row>
    <row r="119970" spans="16:16" x14ac:dyDescent="0.3">
      <c r="P119970" s="83"/>
    </row>
    <row r="119971" spans="16:16" x14ac:dyDescent="0.3">
      <c r="P119971" s="83"/>
    </row>
    <row r="119972" spans="16:16" x14ac:dyDescent="0.3">
      <c r="P119972" s="83"/>
    </row>
    <row r="119973" spans="16:16" x14ac:dyDescent="0.3">
      <c r="P119973" s="83"/>
    </row>
    <row r="119974" spans="16:16" x14ac:dyDescent="0.3">
      <c r="P119974" s="83"/>
    </row>
    <row r="119975" spans="16:16" x14ac:dyDescent="0.3">
      <c r="P119975" s="83"/>
    </row>
    <row r="119976" spans="16:16" x14ac:dyDescent="0.3">
      <c r="P119976" s="83"/>
    </row>
    <row r="119977" spans="16:16" x14ac:dyDescent="0.3">
      <c r="P119977" s="83"/>
    </row>
    <row r="119978" spans="16:16" x14ac:dyDescent="0.3">
      <c r="P119978" s="83"/>
    </row>
    <row r="119979" spans="16:16" x14ac:dyDescent="0.3">
      <c r="P119979" s="83"/>
    </row>
    <row r="119980" spans="16:16" x14ac:dyDescent="0.3">
      <c r="P119980" s="83"/>
    </row>
    <row r="119981" spans="16:16" x14ac:dyDescent="0.3">
      <c r="P119981" s="83"/>
    </row>
    <row r="119982" spans="16:16" x14ac:dyDescent="0.3">
      <c r="P119982" s="83"/>
    </row>
    <row r="119983" spans="16:16" x14ac:dyDescent="0.3">
      <c r="P119983" s="83"/>
    </row>
    <row r="119984" spans="16:16" x14ac:dyDescent="0.3">
      <c r="P119984" s="83"/>
    </row>
    <row r="119985" spans="16:16" x14ac:dyDescent="0.3">
      <c r="P119985" s="83"/>
    </row>
    <row r="119986" spans="16:16" x14ac:dyDescent="0.3">
      <c r="P119986" s="83"/>
    </row>
    <row r="119987" spans="16:16" x14ac:dyDescent="0.3">
      <c r="P119987" s="83"/>
    </row>
    <row r="119988" spans="16:16" x14ac:dyDescent="0.3">
      <c r="P119988" s="83"/>
    </row>
    <row r="119989" spans="16:16" x14ac:dyDescent="0.3">
      <c r="P119989" s="83"/>
    </row>
    <row r="119990" spans="16:16" x14ac:dyDescent="0.3">
      <c r="P119990" s="83"/>
    </row>
    <row r="119991" spans="16:16" x14ac:dyDescent="0.3">
      <c r="P119991" s="83"/>
    </row>
    <row r="119992" spans="16:16" x14ac:dyDescent="0.3">
      <c r="P119992" s="83"/>
    </row>
    <row r="119993" spans="16:16" x14ac:dyDescent="0.3">
      <c r="P119993" s="83"/>
    </row>
    <row r="119994" spans="16:16" x14ac:dyDescent="0.3">
      <c r="P119994" s="83"/>
    </row>
    <row r="119995" spans="16:16" x14ac:dyDescent="0.3">
      <c r="P119995" s="83"/>
    </row>
    <row r="119996" spans="16:16" x14ac:dyDescent="0.3">
      <c r="P119996" s="83"/>
    </row>
    <row r="119997" spans="16:16" x14ac:dyDescent="0.3">
      <c r="P119997" s="83"/>
    </row>
    <row r="119998" spans="16:16" x14ac:dyDescent="0.3">
      <c r="P119998" s="83"/>
    </row>
    <row r="119999" spans="16:16" x14ac:dyDescent="0.3">
      <c r="P119999" s="83"/>
    </row>
    <row r="120000" spans="16:16" x14ac:dyDescent="0.3">
      <c r="P120000" s="83"/>
    </row>
    <row r="120001" spans="16:16" x14ac:dyDescent="0.3">
      <c r="P120001" s="83"/>
    </row>
    <row r="120002" spans="16:16" x14ac:dyDescent="0.3">
      <c r="P120002" s="83"/>
    </row>
    <row r="120003" spans="16:16" x14ac:dyDescent="0.3">
      <c r="P120003" s="83"/>
    </row>
    <row r="120004" spans="16:16" x14ac:dyDescent="0.3">
      <c r="P120004" s="83"/>
    </row>
    <row r="120005" spans="16:16" x14ac:dyDescent="0.3">
      <c r="P120005" s="83"/>
    </row>
    <row r="120006" spans="16:16" x14ac:dyDescent="0.3">
      <c r="P120006" s="83"/>
    </row>
    <row r="120007" spans="16:16" x14ac:dyDescent="0.3">
      <c r="P120007" s="83"/>
    </row>
    <row r="120008" spans="16:16" x14ac:dyDescent="0.3">
      <c r="P120008" s="83"/>
    </row>
    <row r="120009" spans="16:16" x14ac:dyDescent="0.3">
      <c r="P120009" s="83"/>
    </row>
    <row r="120010" spans="16:16" x14ac:dyDescent="0.3">
      <c r="P120010" s="83"/>
    </row>
    <row r="120011" spans="16:16" x14ac:dyDescent="0.3">
      <c r="P120011" s="83"/>
    </row>
    <row r="120012" spans="16:16" x14ac:dyDescent="0.3">
      <c r="P120012" s="83"/>
    </row>
    <row r="120013" spans="16:16" x14ac:dyDescent="0.3">
      <c r="P120013" s="83"/>
    </row>
    <row r="120014" spans="16:16" x14ac:dyDescent="0.3">
      <c r="P120014" s="83"/>
    </row>
    <row r="120015" spans="16:16" x14ac:dyDescent="0.3">
      <c r="P120015" s="83"/>
    </row>
    <row r="120016" spans="16:16" x14ac:dyDescent="0.3">
      <c r="P120016" s="83"/>
    </row>
    <row r="120017" spans="16:16" x14ac:dyDescent="0.3">
      <c r="P120017" s="83"/>
    </row>
    <row r="120018" spans="16:16" x14ac:dyDescent="0.3">
      <c r="P120018" s="83"/>
    </row>
    <row r="120019" spans="16:16" x14ac:dyDescent="0.3">
      <c r="P120019" s="83"/>
    </row>
    <row r="120020" spans="16:16" x14ac:dyDescent="0.3">
      <c r="P120020" s="83"/>
    </row>
    <row r="120021" spans="16:16" x14ac:dyDescent="0.3">
      <c r="P120021" s="83"/>
    </row>
    <row r="120022" spans="16:16" x14ac:dyDescent="0.3">
      <c r="P120022" s="83"/>
    </row>
    <row r="120023" spans="16:16" x14ac:dyDescent="0.3">
      <c r="P120023" s="83"/>
    </row>
    <row r="120024" spans="16:16" x14ac:dyDescent="0.3">
      <c r="P120024" s="83"/>
    </row>
    <row r="120025" spans="16:16" x14ac:dyDescent="0.3">
      <c r="P120025" s="83"/>
    </row>
    <row r="120026" spans="16:16" x14ac:dyDescent="0.3">
      <c r="P120026" s="83"/>
    </row>
    <row r="120027" spans="16:16" x14ac:dyDescent="0.3">
      <c r="P120027" s="83"/>
    </row>
    <row r="120028" spans="16:16" x14ac:dyDescent="0.3">
      <c r="P120028" s="83"/>
    </row>
    <row r="120029" spans="16:16" x14ac:dyDescent="0.3">
      <c r="P120029" s="83"/>
    </row>
    <row r="120030" spans="16:16" x14ac:dyDescent="0.3">
      <c r="P120030" s="83"/>
    </row>
    <row r="120031" spans="16:16" x14ac:dyDescent="0.3">
      <c r="P120031" s="83"/>
    </row>
    <row r="120032" spans="16:16" x14ac:dyDescent="0.3">
      <c r="P120032" s="83"/>
    </row>
    <row r="120033" spans="16:16" x14ac:dyDescent="0.3">
      <c r="P120033" s="83"/>
    </row>
    <row r="120034" spans="16:16" x14ac:dyDescent="0.3">
      <c r="P120034" s="83"/>
    </row>
    <row r="120035" spans="16:16" x14ac:dyDescent="0.3">
      <c r="P120035" s="83"/>
    </row>
    <row r="120036" spans="16:16" x14ac:dyDescent="0.3">
      <c r="P120036" s="83"/>
    </row>
    <row r="120037" spans="16:16" x14ac:dyDescent="0.3">
      <c r="P120037" s="83"/>
    </row>
    <row r="120038" spans="16:16" x14ac:dyDescent="0.3">
      <c r="P120038" s="83"/>
    </row>
    <row r="120039" spans="16:16" x14ac:dyDescent="0.3">
      <c r="P120039" s="83"/>
    </row>
    <row r="120040" spans="16:16" x14ac:dyDescent="0.3">
      <c r="P120040" s="83"/>
    </row>
    <row r="120041" spans="16:16" x14ac:dyDescent="0.3">
      <c r="P120041" s="83"/>
    </row>
    <row r="120042" spans="16:16" x14ac:dyDescent="0.3">
      <c r="P120042" s="83"/>
    </row>
    <row r="120043" spans="16:16" x14ac:dyDescent="0.3">
      <c r="P120043" s="83"/>
    </row>
    <row r="120044" spans="16:16" x14ac:dyDescent="0.3">
      <c r="P120044" s="83"/>
    </row>
    <row r="120045" spans="16:16" x14ac:dyDescent="0.3">
      <c r="P120045" s="83"/>
    </row>
    <row r="120046" spans="16:16" x14ac:dyDescent="0.3">
      <c r="P120046" s="83"/>
    </row>
    <row r="120047" spans="16:16" x14ac:dyDescent="0.3">
      <c r="P120047" s="83"/>
    </row>
    <row r="120048" spans="16:16" x14ac:dyDescent="0.3">
      <c r="P120048" s="83"/>
    </row>
    <row r="120049" spans="16:16" x14ac:dyDescent="0.3">
      <c r="P120049" s="83"/>
    </row>
    <row r="120050" spans="16:16" x14ac:dyDescent="0.3">
      <c r="P120050" s="83"/>
    </row>
    <row r="120051" spans="16:16" x14ac:dyDescent="0.3">
      <c r="P120051" s="83"/>
    </row>
    <row r="120052" spans="16:16" x14ac:dyDescent="0.3">
      <c r="P120052" s="83"/>
    </row>
    <row r="120053" spans="16:16" x14ac:dyDescent="0.3">
      <c r="P120053" s="83"/>
    </row>
    <row r="120054" spans="16:16" x14ac:dyDescent="0.3">
      <c r="P120054" s="83"/>
    </row>
    <row r="120055" spans="16:16" x14ac:dyDescent="0.3">
      <c r="P120055" s="83"/>
    </row>
    <row r="120056" spans="16:16" x14ac:dyDescent="0.3">
      <c r="P120056" s="83"/>
    </row>
    <row r="120057" spans="16:16" x14ac:dyDescent="0.3">
      <c r="P120057" s="83"/>
    </row>
    <row r="120058" spans="16:16" x14ac:dyDescent="0.3">
      <c r="P120058" s="83"/>
    </row>
    <row r="120059" spans="16:16" x14ac:dyDescent="0.3">
      <c r="P120059" s="83"/>
    </row>
    <row r="120060" spans="16:16" x14ac:dyDescent="0.3">
      <c r="P120060" s="83"/>
    </row>
    <row r="120061" spans="16:16" x14ac:dyDescent="0.3">
      <c r="P120061" s="83"/>
    </row>
    <row r="120062" spans="16:16" x14ac:dyDescent="0.3">
      <c r="P120062" s="83"/>
    </row>
    <row r="120063" spans="16:16" x14ac:dyDescent="0.3">
      <c r="P120063" s="83"/>
    </row>
    <row r="120064" spans="16:16" x14ac:dyDescent="0.3">
      <c r="P120064" s="83"/>
    </row>
    <row r="120065" spans="16:16" x14ac:dyDescent="0.3">
      <c r="P120065" s="83"/>
    </row>
    <row r="120066" spans="16:16" x14ac:dyDescent="0.3">
      <c r="P120066" s="83"/>
    </row>
    <row r="120067" spans="16:16" x14ac:dyDescent="0.3">
      <c r="P120067" s="83"/>
    </row>
    <row r="120068" spans="16:16" x14ac:dyDescent="0.3">
      <c r="P120068" s="83"/>
    </row>
    <row r="120069" spans="16:16" x14ac:dyDescent="0.3">
      <c r="P120069" s="83"/>
    </row>
    <row r="120070" spans="16:16" x14ac:dyDescent="0.3">
      <c r="P120070" s="83"/>
    </row>
    <row r="120071" spans="16:16" x14ac:dyDescent="0.3">
      <c r="P120071" s="83"/>
    </row>
    <row r="120072" spans="16:16" x14ac:dyDescent="0.3">
      <c r="P120072" s="83"/>
    </row>
    <row r="120073" spans="16:16" x14ac:dyDescent="0.3">
      <c r="P120073" s="83"/>
    </row>
    <row r="120074" spans="16:16" x14ac:dyDescent="0.3">
      <c r="P120074" s="83"/>
    </row>
    <row r="120075" spans="16:16" x14ac:dyDescent="0.3">
      <c r="P120075" s="83"/>
    </row>
    <row r="120076" spans="16:16" x14ac:dyDescent="0.3">
      <c r="P120076" s="83"/>
    </row>
    <row r="120077" spans="16:16" x14ac:dyDescent="0.3">
      <c r="P120077" s="83"/>
    </row>
    <row r="120078" spans="16:16" x14ac:dyDescent="0.3">
      <c r="P120078" s="83"/>
    </row>
    <row r="120079" spans="16:16" x14ac:dyDescent="0.3">
      <c r="P120079" s="83"/>
    </row>
    <row r="120080" spans="16:16" x14ac:dyDescent="0.3">
      <c r="P120080" s="83"/>
    </row>
    <row r="120081" spans="16:16" x14ac:dyDescent="0.3">
      <c r="P120081" s="83"/>
    </row>
    <row r="120082" spans="16:16" x14ac:dyDescent="0.3">
      <c r="P120082" s="83"/>
    </row>
    <row r="120083" spans="16:16" x14ac:dyDescent="0.3">
      <c r="P120083" s="83"/>
    </row>
    <row r="120084" spans="16:16" x14ac:dyDescent="0.3">
      <c r="P120084" s="83"/>
    </row>
    <row r="120085" spans="16:16" x14ac:dyDescent="0.3">
      <c r="P120085" s="83"/>
    </row>
    <row r="120086" spans="16:16" x14ac:dyDescent="0.3">
      <c r="P120086" s="83"/>
    </row>
    <row r="120087" spans="16:16" x14ac:dyDescent="0.3">
      <c r="P120087" s="83"/>
    </row>
    <row r="120088" spans="16:16" x14ac:dyDescent="0.3">
      <c r="P120088" s="83"/>
    </row>
    <row r="120089" spans="16:16" x14ac:dyDescent="0.3">
      <c r="P120089" s="83"/>
    </row>
    <row r="120090" spans="16:16" x14ac:dyDescent="0.3">
      <c r="P120090" s="83"/>
    </row>
    <row r="120091" spans="16:16" x14ac:dyDescent="0.3">
      <c r="P120091" s="83"/>
    </row>
    <row r="120092" spans="16:16" x14ac:dyDescent="0.3">
      <c r="P120092" s="83"/>
    </row>
    <row r="120093" spans="16:16" x14ac:dyDescent="0.3">
      <c r="P120093" s="83"/>
    </row>
    <row r="120094" spans="16:16" x14ac:dyDescent="0.3">
      <c r="P120094" s="83"/>
    </row>
    <row r="120095" spans="16:16" x14ac:dyDescent="0.3">
      <c r="P120095" s="83"/>
    </row>
    <row r="120096" spans="16:16" x14ac:dyDescent="0.3">
      <c r="P120096" s="83"/>
    </row>
    <row r="120097" spans="16:16" x14ac:dyDescent="0.3">
      <c r="P120097" s="83"/>
    </row>
    <row r="120098" spans="16:16" x14ac:dyDescent="0.3">
      <c r="P120098" s="83"/>
    </row>
    <row r="120099" spans="16:16" x14ac:dyDescent="0.3">
      <c r="P120099" s="83"/>
    </row>
    <row r="120100" spans="16:16" x14ac:dyDescent="0.3">
      <c r="P120100" s="83"/>
    </row>
    <row r="120101" spans="16:16" x14ac:dyDescent="0.3">
      <c r="P120101" s="83"/>
    </row>
    <row r="120102" spans="16:16" x14ac:dyDescent="0.3">
      <c r="P120102" s="83"/>
    </row>
    <row r="120103" spans="16:16" x14ac:dyDescent="0.3">
      <c r="P120103" s="83"/>
    </row>
    <row r="120104" spans="16:16" x14ac:dyDescent="0.3">
      <c r="P120104" s="83"/>
    </row>
    <row r="120105" spans="16:16" x14ac:dyDescent="0.3">
      <c r="P120105" s="83"/>
    </row>
    <row r="120106" spans="16:16" x14ac:dyDescent="0.3">
      <c r="P120106" s="83"/>
    </row>
    <row r="120107" spans="16:16" x14ac:dyDescent="0.3">
      <c r="P120107" s="83"/>
    </row>
    <row r="120108" spans="16:16" x14ac:dyDescent="0.3">
      <c r="P120108" s="83"/>
    </row>
    <row r="120109" spans="16:16" x14ac:dyDescent="0.3">
      <c r="P120109" s="83"/>
    </row>
    <row r="120110" spans="16:16" x14ac:dyDescent="0.3">
      <c r="P120110" s="83"/>
    </row>
    <row r="120111" spans="16:16" x14ac:dyDescent="0.3">
      <c r="P120111" s="83"/>
    </row>
    <row r="120112" spans="16:16" x14ac:dyDescent="0.3">
      <c r="P120112" s="83"/>
    </row>
    <row r="120113" spans="16:16" x14ac:dyDescent="0.3">
      <c r="P120113" s="83"/>
    </row>
    <row r="120114" spans="16:16" x14ac:dyDescent="0.3">
      <c r="P120114" s="83"/>
    </row>
    <row r="120115" spans="16:16" x14ac:dyDescent="0.3">
      <c r="P120115" s="83"/>
    </row>
    <row r="120116" spans="16:16" x14ac:dyDescent="0.3">
      <c r="P120116" s="83"/>
    </row>
    <row r="120117" spans="16:16" x14ac:dyDescent="0.3">
      <c r="P120117" s="83"/>
    </row>
    <row r="120118" spans="16:16" x14ac:dyDescent="0.3">
      <c r="P120118" s="83"/>
    </row>
    <row r="120119" spans="16:16" x14ac:dyDescent="0.3">
      <c r="P120119" s="83"/>
    </row>
    <row r="120120" spans="16:16" x14ac:dyDescent="0.3">
      <c r="P120120" s="83"/>
    </row>
    <row r="120121" spans="16:16" x14ac:dyDescent="0.3">
      <c r="P120121" s="83"/>
    </row>
    <row r="120122" spans="16:16" x14ac:dyDescent="0.3">
      <c r="P120122" s="83"/>
    </row>
    <row r="120123" spans="16:16" x14ac:dyDescent="0.3">
      <c r="P120123" s="83"/>
    </row>
    <row r="120124" spans="16:16" x14ac:dyDescent="0.3">
      <c r="P120124" s="83"/>
    </row>
    <row r="120125" spans="16:16" x14ac:dyDescent="0.3">
      <c r="P120125" s="83"/>
    </row>
    <row r="120126" spans="16:16" x14ac:dyDescent="0.3">
      <c r="P120126" s="83"/>
    </row>
    <row r="120127" spans="16:16" x14ac:dyDescent="0.3">
      <c r="P120127" s="83"/>
    </row>
    <row r="120128" spans="16:16" x14ac:dyDescent="0.3">
      <c r="P120128" s="83"/>
    </row>
    <row r="120129" spans="16:16" x14ac:dyDescent="0.3">
      <c r="P120129" s="83"/>
    </row>
    <row r="120130" spans="16:16" x14ac:dyDescent="0.3">
      <c r="P120130" s="83"/>
    </row>
    <row r="120131" spans="16:16" x14ac:dyDescent="0.3">
      <c r="P120131" s="83"/>
    </row>
    <row r="120132" spans="16:16" x14ac:dyDescent="0.3">
      <c r="P120132" s="83"/>
    </row>
    <row r="120133" spans="16:16" x14ac:dyDescent="0.3">
      <c r="P120133" s="83"/>
    </row>
    <row r="120134" spans="16:16" x14ac:dyDescent="0.3">
      <c r="P120134" s="83"/>
    </row>
    <row r="120135" spans="16:16" x14ac:dyDescent="0.3">
      <c r="P120135" s="83"/>
    </row>
    <row r="120136" spans="16:16" x14ac:dyDescent="0.3">
      <c r="P120136" s="83"/>
    </row>
    <row r="120137" spans="16:16" x14ac:dyDescent="0.3">
      <c r="P120137" s="83"/>
    </row>
    <row r="120138" spans="16:16" x14ac:dyDescent="0.3">
      <c r="P120138" s="83"/>
    </row>
    <row r="120139" spans="16:16" x14ac:dyDescent="0.3">
      <c r="P120139" s="83"/>
    </row>
    <row r="120140" spans="16:16" x14ac:dyDescent="0.3">
      <c r="P120140" s="83"/>
    </row>
    <row r="120141" spans="16:16" x14ac:dyDescent="0.3">
      <c r="P120141" s="83"/>
    </row>
    <row r="120142" spans="16:16" x14ac:dyDescent="0.3">
      <c r="P120142" s="83"/>
    </row>
    <row r="120143" spans="16:16" x14ac:dyDescent="0.3">
      <c r="P120143" s="83"/>
    </row>
    <row r="120144" spans="16:16" x14ac:dyDescent="0.3">
      <c r="P120144" s="83"/>
    </row>
    <row r="120145" spans="16:16" x14ac:dyDescent="0.3">
      <c r="P120145" s="83"/>
    </row>
    <row r="120146" spans="16:16" x14ac:dyDescent="0.3">
      <c r="P120146" s="83"/>
    </row>
    <row r="120147" spans="16:16" x14ac:dyDescent="0.3">
      <c r="P120147" s="83"/>
    </row>
    <row r="120148" spans="16:16" x14ac:dyDescent="0.3">
      <c r="P120148" s="83"/>
    </row>
    <row r="120149" spans="16:16" x14ac:dyDescent="0.3">
      <c r="P120149" s="83"/>
    </row>
    <row r="120150" spans="16:16" x14ac:dyDescent="0.3">
      <c r="P120150" s="83"/>
    </row>
    <row r="120151" spans="16:16" x14ac:dyDescent="0.3">
      <c r="P120151" s="83"/>
    </row>
    <row r="120152" spans="16:16" x14ac:dyDescent="0.3">
      <c r="P120152" s="83"/>
    </row>
    <row r="120153" spans="16:16" x14ac:dyDescent="0.3">
      <c r="P120153" s="83"/>
    </row>
    <row r="120154" spans="16:16" x14ac:dyDescent="0.3">
      <c r="P120154" s="83"/>
    </row>
    <row r="120155" spans="16:16" x14ac:dyDescent="0.3">
      <c r="P120155" s="83"/>
    </row>
    <row r="120156" spans="16:16" x14ac:dyDescent="0.3">
      <c r="P120156" s="83"/>
    </row>
    <row r="120157" spans="16:16" x14ac:dyDescent="0.3">
      <c r="P120157" s="83"/>
    </row>
    <row r="120158" spans="16:16" x14ac:dyDescent="0.3">
      <c r="P120158" s="83"/>
    </row>
    <row r="120159" spans="16:16" x14ac:dyDescent="0.3">
      <c r="P120159" s="83"/>
    </row>
    <row r="120160" spans="16:16" x14ac:dyDescent="0.3">
      <c r="P120160" s="83"/>
    </row>
    <row r="120161" spans="16:16" x14ac:dyDescent="0.3">
      <c r="P120161" s="83"/>
    </row>
    <row r="120162" spans="16:16" x14ac:dyDescent="0.3">
      <c r="P120162" s="83"/>
    </row>
    <row r="120163" spans="16:16" x14ac:dyDescent="0.3">
      <c r="P120163" s="83"/>
    </row>
    <row r="120164" spans="16:16" x14ac:dyDescent="0.3">
      <c r="P120164" s="83"/>
    </row>
    <row r="120165" spans="16:16" x14ac:dyDescent="0.3">
      <c r="P120165" s="83"/>
    </row>
    <row r="120166" spans="16:16" x14ac:dyDescent="0.3">
      <c r="P120166" s="83"/>
    </row>
    <row r="120167" spans="16:16" x14ac:dyDescent="0.3">
      <c r="P120167" s="83"/>
    </row>
    <row r="120168" spans="16:16" x14ac:dyDescent="0.3">
      <c r="P120168" s="83"/>
    </row>
    <row r="120169" spans="16:16" x14ac:dyDescent="0.3">
      <c r="P120169" s="83"/>
    </row>
    <row r="120170" spans="16:16" x14ac:dyDescent="0.3">
      <c r="P120170" s="83"/>
    </row>
    <row r="120171" spans="16:16" x14ac:dyDescent="0.3">
      <c r="P120171" s="83"/>
    </row>
    <row r="120172" spans="16:16" x14ac:dyDescent="0.3">
      <c r="P120172" s="83"/>
    </row>
    <row r="120173" spans="16:16" x14ac:dyDescent="0.3">
      <c r="P120173" s="83"/>
    </row>
    <row r="120174" spans="16:16" x14ac:dyDescent="0.3">
      <c r="P120174" s="83"/>
    </row>
    <row r="120175" spans="16:16" x14ac:dyDescent="0.3">
      <c r="P120175" s="83"/>
    </row>
    <row r="120176" spans="16:16" x14ac:dyDescent="0.3">
      <c r="P120176" s="83"/>
    </row>
    <row r="120177" spans="16:16" x14ac:dyDescent="0.3">
      <c r="P120177" s="83"/>
    </row>
    <row r="120178" spans="16:16" x14ac:dyDescent="0.3">
      <c r="P120178" s="83"/>
    </row>
    <row r="120179" spans="16:16" x14ac:dyDescent="0.3">
      <c r="P120179" s="83"/>
    </row>
    <row r="120180" spans="16:16" x14ac:dyDescent="0.3">
      <c r="P120180" s="83"/>
    </row>
    <row r="120181" spans="16:16" x14ac:dyDescent="0.3">
      <c r="P120181" s="83"/>
    </row>
    <row r="120182" spans="16:16" x14ac:dyDescent="0.3">
      <c r="P120182" s="83"/>
    </row>
    <row r="120183" spans="16:16" x14ac:dyDescent="0.3">
      <c r="P120183" s="83"/>
    </row>
    <row r="120184" spans="16:16" x14ac:dyDescent="0.3">
      <c r="P120184" s="83"/>
    </row>
    <row r="120185" spans="16:16" x14ac:dyDescent="0.3">
      <c r="P120185" s="83"/>
    </row>
    <row r="120186" spans="16:16" x14ac:dyDescent="0.3">
      <c r="P120186" s="83"/>
    </row>
    <row r="120187" spans="16:16" x14ac:dyDescent="0.3">
      <c r="P120187" s="83"/>
    </row>
    <row r="120188" spans="16:16" x14ac:dyDescent="0.3">
      <c r="P120188" s="83"/>
    </row>
    <row r="120189" spans="16:16" x14ac:dyDescent="0.3">
      <c r="P120189" s="83"/>
    </row>
    <row r="120190" spans="16:16" x14ac:dyDescent="0.3">
      <c r="P120190" s="83"/>
    </row>
    <row r="120191" spans="16:16" x14ac:dyDescent="0.3">
      <c r="P120191" s="83"/>
    </row>
    <row r="120192" spans="16:16" x14ac:dyDescent="0.3">
      <c r="P120192" s="83"/>
    </row>
    <row r="120193" spans="16:16" x14ac:dyDescent="0.3">
      <c r="P120193" s="83"/>
    </row>
    <row r="120194" spans="16:16" x14ac:dyDescent="0.3">
      <c r="P120194" s="83"/>
    </row>
    <row r="120195" spans="16:16" x14ac:dyDescent="0.3">
      <c r="P120195" s="83"/>
    </row>
    <row r="120196" spans="16:16" x14ac:dyDescent="0.3">
      <c r="P120196" s="83"/>
    </row>
    <row r="120197" spans="16:16" x14ac:dyDescent="0.3">
      <c r="P120197" s="83"/>
    </row>
    <row r="120198" spans="16:16" x14ac:dyDescent="0.3">
      <c r="P120198" s="83"/>
    </row>
    <row r="120199" spans="16:16" x14ac:dyDescent="0.3">
      <c r="P120199" s="83"/>
    </row>
    <row r="120200" spans="16:16" x14ac:dyDescent="0.3">
      <c r="P120200" s="83"/>
    </row>
    <row r="120201" spans="16:16" x14ac:dyDescent="0.3">
      <c r="P120201" s="83"/>
    </row>
    <row r="120202" spans="16:16" x14ac:dyDescent="0.3">
      <c r="P120202" s="83"/>
    </row>
    <row r="120203" spans="16:16" x14ac:dyDescent="0.3">
      <c r="P120203" s="83"/>
    </row>
    <row r="120204" spans="16:16" x14ac:dyDescent="0.3">
      <c r="P120204" s="83"/>
    </row>
    <row r="120205" spans="16:16" x14ac:dyDescent="0.3">
      <c r="P120205" s="83"/>
    </row>
    <row r="120206" spans="16:16" x14ac:dyDescent="0.3">
      <c r="P120206" s="83"/>
    </row>
    <row r="120207" spans="16:16" x14ac:dyDescent="0.3">
      <c r="P120207" s="83"/>
    </row>
    <row r="120208" spans="16:16" x14ac:dyDescent="0.3">
      <c r="P120208" s="83"/>
    </row>
    <row r="120209" spans="16:16" x14ac:dyDescent="0.3">
      <c r="P120209" s="83"/>
    </row>
    <row r="120210" spans="16:16" x14ac:dyDescent="0.3">
      <c r="P120210" s="83"/>
    </row>
    <row r="120211" spans="16:16" x14ac:dyDescent="0.3">
      <c r="P120211" s="83"/>
    </row>
    <row r="120212" spans="16:16" x14ac:dyDescent="0.3">
      <c r="P120212" s="83"/>
    </row>
    <row r="120213" spans="16:16" x14ac:dyDescent="0.3">
      <c r="P120213" s="83"/>
    </row>
    <row r="120214" spans="16:16" x14ac:dyDescent="0.3">
      <c r="P120214" s="83"/>
    </row>
    <row r="120215" spans="16:16" x14ac:dyDescent="0.3">
      <c r="P120215" s="83"/>
    </row>
    <row r="120216" spans="16:16" x14ac:dyDescent="0.3">
      <c r="P120216" s="83"/>
    </row>
    <row r="120217" spans="16:16" x14ac:dyDescent="0.3">
      <c r="P120217" s="83"/>
    </row>
    <row r="120218" spans="16:16" x14ac:dyDescent="0.3">
      <c r="P120218" s="83"/>
    </row>
    <row r="120219" spans="16:16" x14ac:dyDescent="0.3">
      <c r="P120219" s="83"/>
    </row>
    <row r="120220" spans="16:16" x14ac:dyDescent="0.3">
      <c r="P120220" s="83"/>
    </row>
    <row r="120221" spans="16:16" x14ac:dyDescent="0.3">
      <c r="P120221" s="83"/>
    </row>
    <row r="120222" spans="16:16" x14ac:dyDescent="0.3">
      <c r="P120222" s="83"/>
    </row>
    <row r="120223" spans="16:16" x14ac:dyDescent="0.3">
      <c r="P120223" s="83"/>
    </row>
    <row r="120224" spans="16:16" x14ac:dyDescent="0.3">
      <c r="P120224" s="83"/>
    </row>
    <row r="120225" spans="16:16" x14ac:dyDescent="0.3">
      <c r="P120225" s="83"/>
    </row>
    <row r="120226" spans="16:16" x14ac:dyDescent="0.3">
      <c r="P120226" s="83"/>
    </row>
    <row r="120227" spans="16:16" x14ac:dyDescent="0.3">
      <c r="P120227" s="83"/>
    </row>
    <row r="120228" spans="16:16" x14ac:dyDescent="0.3">
      <c r="P120228" s="83"/>
    </row>
    <row r="120229" spans="16:16" x14ac:dyDescent="0.3">
      <c r="P120229" s="83"/>
    </row>
    <row r="120230" spans="16:16" x14ac:dyDescent="0.3">
      <c r="P120230" s="83"/>
    </row>
    <row r="120231" spans="16:16" x14ac:dyDescent="0.3">
      <c r="P120231" s="83"/>
    </row>
    <row r="120232" spans="16:16" x14ac:dyDescent="0.3">
      <c r="P120232" s="83"/>
    </row>
    <row r="120233" spans="16:16" x14ac:dyDescent="0.3">
      <c r="P120233" s="83"/>
    </row>
    <row r="120234" spans="16:16" x14ac:dyDescent="0.3">
      <c r="P120234" s="83"/>
    </row>
    <row r="120235" spans="16:16" x14ac:dyDescent="0.3">
      <c r="P120235" s="83"/>
    </row>
    <row r="120236" spans="16:16" x14ac:dyDescent="0.3">
      <c r="P120236" s="83"/>
    </row>
    <row r="120237" spans="16:16" x14ac:dyDescent="0.3">
      <c r="P120237" s="83"/>
    </row>
    <row r="120238" spans="16:16" x14ac:dyDescent="0.3">
      <c r="P120238" s="83"/>
    </row>
    <row r="120239" spans="16:16" x14ac:dyDescent="0.3">
      <c r="P120239" s="83"/>
    </row>
    <row r="120240" spans="16:16" x14ac:dyDescent="0.3">
      <c r="P120240" s="83"/>
    </row>
    <row r="120241" spans="16:16" x14ac:dyDescent="0.3">
      <c r="P120241" s="83"/>
    </row>
    <row r="120242" spans="16:16" x14ac:dyDescent="0.3">
      <c r="P120242" s="83"/>
    </row>
    <row r="120243" spans="16:16" x14ac:dyDescent="0.3">
      <c r="P120243" s="83"/>
    </row>
    <row r="120244" spans="16:16" x14ac:dyDescent="0.3">
      <c r="P120244" s="83"/>
    </row>
    <row r="120245" spans="16:16" x14ac:dyDescent="0.3">
      <c r="P120245" s="83"/>
    </row>
    <row r="120246" spans="16:16" x14ac:dyDescent="0.3">
      <c r="P120246" s="83"/>
    </row>
    <row r="120247" spans="16:16" x14ac:dyDescent="0.3">
      <c r="P120247" s="83"/>
    </row>
    <row r="120248" spans="16:16" x14ac:dyDescent="0.3">
      <c r="P120248" s="83"/>
    </row>
    <row r="120249" spans="16:16" x14ac:dyDescent="0.3">
      <c r="P120249" s="83"/>
    </row>
    <row r="120250" spans="16:16" x14ac:dyDescent="0.3">
      <c r="P120250" s="83"/>
    </row>
    <row r="120251" spans="16:16" x14ac:dyDescent="0.3">
      <c r="P120251" s="83"/>
    </row>
    <row r="120252" spans="16:16" x14ac:dyDescent="0.3">
      <c r="P120252" s="83"/>
    </row>
    <row r="120253" spans="16:16" x14ac:dyDescent="0.3">
      <c r="P120253" s="83"/>
    </row>
    <row r="120254" spans="16:16" x14ac:dyDescent="0.3">
      <c r="P120254" s="83"/>
    </row>
    <row r="120255" spans="16:16" x14ac:dyDescent="0.3">
      <c r="P120255" s="83"/>
    </row>
    <row r="120256" spans="16:16" x14ac:dyDescent="0.3">
      <c r="P120256" s="83"/>
    </row>
    <row r="120257" spans="16:16" x14ac:dyDescent="0.3">
      <c r="P120257" s="83"/>
    </row>
    <row r="120258" spans="16:16" x14ac:dyDescent="0.3">
      <c r="P120258" s="83"/>
    </row>
    <row r="120259" spans="16:16" x14ac:dyDescent="0.3">
      <c r="P120259" s="83"/>
    </row>
    <row r="120260" spans="16:16" x14ac:dyDescent="0.3">
      <c r="P120260" s="83"/>
    </row>
    <row r="120261" spans="16:16" x14ac:dyDescent="0.3">
      <c r="P120261" s="83"/>
    </row>
    <row r="120262" spans="16:16" x14ac:dyDescent="0.3">
      <c r="P120262" s="83"/>
    </row>
    <row r="120263" spans="16:16" x14ac:dyDescent="0.3">
      <c r="P120263" s="83"/>
    </row>
    <row r="120264" spans="16:16" x14ac:dyDescent="0.3">
      <c r="P120264" s="83"/>
    </row>
    <row r="120265" spans="16:16" x14ac:dyDescent="0.3">
      <c r="P120265" s="83"/>
    </row>
    <row r="120266" spans="16:16" x14ac:dyDescent="0.3">
      <c r="P120266" s="83"/>
    </row>
    <row r="120267" spans="16:16" x14ac:dyDescent="0.3">
      <c r="P120267" s="83"/>
    </row>
    <row r="120268" spans="16:16" x14ac:dyDescent="0.3">
      <c r="P120268" s="83"/>
    </row>
    <row r="120269" spans="16:16" x14ac:dyDescent="0.3">
      <c r="P120269" s="83"/>
    </row>
    <row r="120270" spans="16:16" x14ac:dyDescent="0.3">
      <c r="P120270" s="83"/>
    </row>
    <row r="120271" spans="16:16" x14ac:dyDescent="0.3">
      <c r="P120271" s="83"/>
    </row>
    <row r="120272" spans="16:16" x14ac:dyDescent="0.3">
      <c r="P120272" s="83"/>
    </row>
    <row r="120273" spans="16:16" x14ac:dyDescent="0.3">
      <c r="P120273" s="83"/>
    </row>
    <row r="120274" spans="16:16" x14ac:dyDescent="0.3">
      <c r="P120274" s="83"/>
    </row>
    <row r="120275" spans="16:16" x14ac:dyDescent="0.3">
      <c r="P120275" s="83"/>
    </row>
    <row r="120276" spans="16:16" x14ac:dyDescent="0.3">
      <c r="P120276" s="83"/>
    </row>
    <row r="120277" spans="16:16" x14ac:dyDescent="0.3">
      <c r="P120277" s="83"/>
    </row>
    <row r="120278" spans="16:16" x14ac:dyDescent="0.3">
      <c r="P120278" s="83"/>
    </row>
    <row r="120279" spans="16:16" x14ac:dyDescent="0.3">
      <c r="P120279" s="83"/>
    </row>
    <row r="120280" spans="16:16" x14ac:dyDescent="0.3">
      <c r="P120280" s="83"/>
    </row>
    <row r="120281" spans="16:16" x14ac:dyDescent="0.3">
      <c r="P120281" s="83"/>
    </row>
    <row r="120282" spans="16:16" x14ac:dyDescent="0.3">
      <c r="P120282" s="83"/>
    </row>
    <row r="120283" spans="16:16" x14ac:dyDescent="0.3">
      <c r="P120283" s="83"/>
    </row>
    <row r="120284" spans="16:16" x14ac:dyDescent="0.3">
      <c r="P120284" s="83"/>
    </row>
    <row r="120285" spans="16:16" x14ac:dyDescent="0.3">
      <c r="P120285" s="83"/>
    </row>
    <row r="120286" spans="16:16" x14ac:dyDescent="0.3">
      <c r="P120286" s="83"/>
    </row>
    <row r="120287" spans="16:16" x14ac:dyDescent="0.3">
      <c r="P120287" s="83"/>
    </row>
    <row r="120288" spans="16:16" x14ac:dyDescent="0.3">
      <c r="P120288" s="83"/>
    </row>
    <row r="120289" spans="16:16" x14ac:dyDescent="0.3">
      <c r="P120289" s="83"/>
    </row>
    <row r="120290" spans="16:16" x14ac:dyDescent="0.3">
      <c r="P120290" s="83"/>
    </row>
    <row r="120291" spans="16:16" x14ac:dyDescent="0.3">
      <c r="P120291" s="83"/>
    </row>
    <row r="120292" spans="16:16" x14ac:dyDescent="0.3">
      <c r="P120292" s="83"/>
    </row>
    <row r="120293" spans="16:16" x14ac:dyDescent="0.3">
      <c r="P120293" s="83"/>
    </row>
    <row r="120294" spans="16:16" x14ac:dyDescent="0.3">
      <c r="P120294" s="83"/>
    </row>
    <row r="120295" spans="16:16" x14ac:dyDescent="0.3">
      <c r="P120295" s="83"/>
    </row>
    <row r="120296" spans="16:16" x14ac:dyDescent="0.3">
      <c r="P120296" s="83"/>
    </row>
    <row r="120297" spans="16:16" x14ac:dyDescent="0.3">
      <c r="P120297" s="83"/>
    </row>
    <row r="120298" spans="16:16" x14ac:dyDescent="0.3">
      <c r="P120298" s="83"/>
    </row>
    <row r="120299" spans="16:16" x14ac:dyDescent="0.3">
      <c r="P120299" s="83"/>
    </row>
    <row r="120300" spans="16:16" x14ac:dyDescent="0.3">
      <c r="P120300" s="83"/>
    </row>
    <row r="120301" spans="16:16" x14ac:dyDescent="0.3">
      <c r="P120301" s="83"/>
    </row>
    <row r="120302" spans="16:16" x14ac:dyDescent="0.3">
      <c r="P120302" s="83"/>
    </row>
    <row r="120303" spans="16:16" x14ac:dyDescent="0.3">
      <c r="P120303" s="83"/>
    </row>
    <row r="120304" spans="16:16" x14ac:dyDescent="0.3">
      <c r="P120304" s="83"/>
    </row>
    <row r="120305" spans="16:16" x14ac:dyDescent="0.3">
      <c r="P120305" s="83"/>
    </row>
    <row r="120306" spans="16:16" x14ac:dyDescent="0.3">
      <c r="P120306" s="83"/>
    </row>
    <row r="120307" spans="16:16" x14ac:dyDescent="0.3">
      <c r="P120307" s="83"/>
    </row>
    <row r="120308" spans="16:16" x14ac:dyDescent="0.3">
      <c r="P120308" s="83"/>
    </row>
    <row r="120309" spans="16:16" x14ac:dyDescent="0.3">
      <c r="P120309" s="83"/>
    </row>
    <row r="120310" spans="16:16" x14ac:dyDescent="0.3">
      <c r="P120310" s="83"/>
    </row>
    <row r="120311" spans="16:16" x14ac:dyDescent="0.3">
      <c r="P120311" s="83"/>
    </row>
    <row r="120312" spans="16:16" x14ac:dyDescent="0.3">
      <c r="P120312" s="83"/>
    </row>
    <row r="120313" spans="16:16" x14ac:dyDescent="0.3">
      <c r="P120313" s="83"/>
    </row>
    <row r="120314" spans="16:16" x14ac:dyDescent="0.3">
      <c r="P120314" s="83"/>
    </row>
    <row r="120315" spans="16:16" x14ac:dyDescent="0.3">
      <c r="P120315" s="83"/>
    </row>
    <row r="120316" spans="16:16" x14ac:dyDescent="0.3">
      <c r="P120316" s="83"/>
    </row>
    <row r="120317" spans="16:16" x14ac:dyDescent="0.3">
      <c r="P120317" s="83"/>
    </row>
    <row r="120318" spans="16:16" x14ac:dyDescent="0.3">
      <c r="P120318" s="83"/>
    </row>
    <row r="120319" spans="16:16" x14ac:dyDescent="0.3">
      <c r="P120319" s="83"/>
    </row>
    <row r="120320" spans="16:16" x14ac:dyDescent="0.3">
      <c r="P120320" s="83"/>
    </row>
    <row r="120321" spans="16:16" x14ac:dyDescent="0.3">
      <c r="P120321" s="83"/>
    </row>
    <row r="120322" spans="16:16" x14ac:dyDescent="0.3">
      <c r="P120322" s="83"/>
    </row>
    <row r="120323" spans="16:16" x14ac:dyDescent="0.3">
      <c r="P120323" s="83"/>
    </row>
    <row r="120324" spans="16:16" x14ac:dyDescent="0.3">
      <c r="P120324" s="83"/>
    </row>
    <row r="120325" spans="16:16" x14ac:dyDescent="0.3">
      <c r="P120325" s="83"/>
    </row>
    <row r="120326" spans="16:16" x14ac:dyDescent="0.3">
      <c r="P120326" s="83"/>
    </row>
    <row r="120327" spans="16:16" x14ac:dyDescent="0.3">
      <c r="P120327" s="83"/>
    </row>
    <row r="120328" spans="16:16" x14ac:dyDescent="0.3">
      <c r="P120328" s="83"/>
    </row>
    <row r="120329" spans="16:16" x14ac:dyDescent="0.3">
      <c r="P120329" s="83"/>
    </row>
    <row r="120330" spans="16:16" x14ac:dyDescent="0.3">
      <c r="P120330" s="83"/>
    </row>
    <row r="120331" spans="16:16" x14ac:dyDescent="0.3">
      <c r="P120331" s="83"/>
    </row>
    <row r="120332" spans="16:16" x14ac:dyDescent="0.3">
      <c r="P120332" s="83"/>
    </row>
    <row r="120333" spans="16:16" x14ac:dyDescent="0.3">
      <c r="P120333" s="83"/>
    </row>
    <row r="120334" spans="16:16" x14ac:dyDescent="0.3">
      <c r="P120334" s="83"/>
    </row>
    <row r="120335" spans="16:16" x14ac:dyDescent="0.3">
      <c r="P120335" s="83"/>
    </row>
    <row r="120336" spans="16:16" x14ac:dyDescent="0.3">
      <c r="P120336" s="83"/>
    </row>
    <row r="120337" spans="16:16" x14ac:dyDescent="0.3">
      <c r="P120337" s="83"/>
    </row>
    <row r="120338" spans="16:16" x14ac:dyDescent="0.3">
      <c r="P120338" s="83"/>
    </row>
    <row r="120339" spans="16:16" x14ac:dyDescent="0.3">
      <c r="P120339" s="83"/>
    </row>
    <row r="120340" spans="16:16" x14ac:dyDescent="0.3">
      <c r="P120340" s="83"/>
    </row>
    <row r="120341" spans="16:16" x14ac:dyDescent="0.3">
      <c r="P120341" s="83"/>
    </row>
    <row r="120342" spans="16:16" x14ac:dyDescent="0.3">
      <c r="P120342" s="83"/>
    </row>
    <row r="120343" spans="16:16" x14ac:dyDescent="0.3">
      <c r="P120343" s="83"/>
    </row>
    <row r="120344" spans="16:16" x14ac:dyDescent="0.3">
      <c r="P120344" s="83"/>
    </row>
    <row r="120345" spans="16:16" x14ac:dyDescent="0.3">
      <c r="P120345" s="83"/>
    </row>
    <row r="120346" spans="16:16" x14ac:dyDescent="0.3">
      <c r="P120346" s="83"/>
    </row>
    <row r="120347" spans="16:16" x14ac:dyDescent="0.3">
      <c r="P120347" s="83"/>
    </row>
    <row r="120348" spans="16:16" x14ac:dyDescent="0.3">
      <c r="P120348" s="83"/>
    </row>
    <row r="120349" spans="16:16" x14ac:dyDescent="0.3">
      <c r="P120349" s="83"/>
    </row>
    <row r="120350" spans="16:16" x14ac:dyDescent="0.3">
      <c r="P120350" s="83"/>
    </row>
    <row r="120351" spans="16:16" x14ac:dyDescent="0.3">
      <c r="P120351" s="83"/>
    </row>
    <row r="120352" spans="16:16" x14ac:dyDescent="0.3">
      <c r="P120352" s="83"/>
    </row>
    <row r="120353" spans="16:16" x14ac:dyDescent="0.3">
      <c r="P120353" s="83"/>
    </row>
    <row r="120354" spans="16:16" x14ac:dyDescent="0.3">
      <c r="P120354" s="83"/>
    </row>
    <row r="120355" spans="16:16" x14ac:dyDescent="0.3">
      <c r="P120355" s="83"/>
    </row>
    <row r="120356" spans="16:16" x14ac:dyDescent="0.3">
      <c r="P120356" s="83"/>
    </row>
    <row r="120357" spans="16:16" x14ac:dyDescent="0.3">
      <c r="P120357" s="83"/>
    </row>
    <row r="120358" spans="16:16" x14ac:dyDescent="0.3">
      <c r="P120358" s="83"/>
    </row>
    <row r="120359" spans="16:16" x14ac:dyDescent="0.3">
      <c r="P120359" s="83"/>
    </row>
    <row r="120360" spans="16:16" x14ac:dyDescent="0.3">
      <c r="P120360" s="83"/>
    </row>
    <row r="120361" spans="16:16" x14ac:dyDescent="0.3">
      <c r="P120361" s="83"/>
    </row>
    <row r="120362" spans="16:16" x14ac:dyDescent="0.3">
      <c r="P120362" s="83"/>
    </row>
    <row r="120363" spans="16:16" x14ac:dyDescent="0.3">
      <c r="P120363" s="83"/>
    </row>
    <row r="120364" spans="16:16" x14ac:dyDescent="0.3">
      <c r="P120364" s="83"/>
    </row>
    <row r="120365" spans="16:16" x14ac:dyDescent="0.3">
      <c r="P120365" s="83"/>
    </row>
    <row r="120366" spans="16:16" x14ac:dyDescent="0.3">
      <c r="P120366" s="83"/>
    </row>
    <row r="120367" spans="16:16" x14ac:dyDescent="0.3">
      <c r="P120367" s="83"/>
    </row>
    <row r="120368" spans="16:16" x14ac:dyDescent="0.3">
      <c r="P120368" s="83"/>
    </row>
    <row r="120369" spans="16:16" x14ac:dyDescent="0.3">
      <c r="P120369" s="83"/>
    </row>
    <row r="120370" spans="16:16" x14ac:dyDescent="0.3">
      <c r="P120370" s="83"/>
    </row>
    <row r="120371" spans="16:16" x14ac:dyDescent="0.3">
      <c r="P120371" s="83"/>
    </row>
    <row r="120372" spans="16:16" x14ac:dyDescent="0.3">
      <c r="P120372" s="83"/>
    </row>
    <row r="120373" spans="16:16" x14ac:dyDescent="0.3">
      <c r="P120373" s="83"/>
    </row>
    <row r="120374" spans="16:16" x14ac:dyDescent="0.3">
      <c r="P120374" s="83"/>
    </row>
    <row r="120375" spans="16:16" x14ac:dyDescent="0.3">
      <c r="P120375" s="83"/>
    </row>
    <row r="120376" spans="16:16" x14ac:dyDescent="0.3">
      <c r="P120376" s="83"/>
    </row>
    <row r="120377" spans="16:16" x14ac:dyDescent="0.3">
      <c r="P120377" s="83"/>
    </row>
    <row r="120378" spans="16:16" x14ac:dyDescent="0.3">
      <c r="P120378" s="83"/>
    </row>
    <row r="120379" spans="16:16" x14ac:dyDescent="0.3">
      <c r="P120379" s="83"/>
    </row>
    <row r="120380" spans="16:16" x14ac:dyDescent="0.3">
      <c r="P120380" s="83"/>
    </row>
    <row r="120381" spans="16:16" x14ac:dyDescent="0.3">
      <c r="P120381" s="83"/>
    </row>
    <row r="120382" spans="16:16" x14ac:dyDescent="0.3">
      <c r="P120382" s="83"/>
    </row>
    <row r="120383" spans="16:16" x14ac:dyDescent="0.3">
      <c r="P120383" s="83"/>
    </row>
    <row r="120384" spans="16:16" x14ac:dyDescent="0.3">
      <c r="P120384" s="83"/>
    </row>
    <row r="120385" spans="16:16" x14ac:dyDescent="0.3">
      <c r="P120385" s="83"/>
    </row>
    <row r="120386" spans="16:16" x14ac:dyDescent="0.3">
      <c r="P120386" s="83"/>
    </row>
    <row r="120387" spans="16:16" x14ac:dyDescent="0.3">
      <c r="P120387" s="83"/>
    </row>
    <row r="120388" spans="16:16" x14ac:dyDescent="0.3">
      <c r="P120388" s="83"/>
    </row>
    <row r="120389" spans="16:16" x14ac:dyDescent="0.3">
      <c r="P120389" s="83"/>
    </row>
    <row r="120390" spans="16:16" x14ac:dyDescent="0.3">
      <c r="P120390" s="83"/>
    </row>
    <row r="120391" spans="16:16" x14ac:dyDescent="0.3">
      <c r="P120391" s="83"/>
    </row>
    <row r="120392" spans="16:16" x14ac:dyDescent="0.3">
      <c r="P120392" s="83"/>
    </row>
    <row r="120393" spans="16:16" x14ac:dyDescent="0.3">
      <c r="P120393" s="83"/>
    </row>
    <row r="120394" spans="16:16" x14ac:dyDescent="0.3">
      <c r="P120394" s="83"/>
    </row>
    <row r="120395" spans="16:16" x14ac:dyDescent="0.3">
      <c r="P120395" s="83"/>
    </row>
    <row r="120396" spans="16:16" x14ac:dyDescent="0.3">
      <c r="P120396" s="83"/>
    </row>
    <row r="120397" spans="16:16" x14ac:dyDescent="0.3">
      <c r="P120397" s="83"/>
    </row>
    <row r="120398" spans="16:16" x14ac:dyDescent="0.3">
      <c r="P120398" s="83"/>
    </row>
    <row r="120399" spans="16:16" x14ac:dyDescent="0.3">
      <c r="P120399" s="83"/>
    </row>
    <row r="120400" spans="16:16" x14ac:dyDescent="0.3">
      <c r="P120400" s="83"/>
    </row>
    <row r="120401" spans="16:16" x14ac:dyDescent="0.3">
      <c r="P120401" s="83"/>
    </row>
    <row r="120402" spans="16:16" x14ac:dyDescent="0.3">
      <c r="P120402" s="83"/>
    </row>
    <row r="120403" spans="16:16" x14ac:dyDescent="0.3">
      <c r="P120403" s="83"/>
    </row>
    <row r="120404" spans="16:16" x14ac:dyDescent="0.3">
      <c r="P120404" s="83"/>
    </row>
    <row r="120405" spans="16:16" x14ac:dyDescent="0.3">
      <c r="P120405" s="83"/>
    </row>
    <row r="120406" spans="16:16" x14ac:dyDescent="0.3">
      <c r="P120406" s="83"/>
    </row>
    <row r="120407" spans="16:16" x14ac:dyDescent="0.3">
      <c r="P120407" s="83"/>
    </row>
    <row r="120408" spans="16:16" x14ac:dyDescent="0.3">
      <c r="P120408" s="83"/>
    </row>
    <row r="120409" spans="16:16" x14ac:dyDescent="0.3">
      <c r="P120409" s="83"/>
    </row>
    <row r="120410" spans="16:16" x14ac:dyDescent="0.3">
      <c r="P120410" s="83"/>
    </row>
    <row r="120411" spans="16:16" x14ac:dyDescent="0.3">
      <c r="P120411" s="83"/>
    </row>
    <row r="120412" spans="16:16" x14ac:dyDescent="0.3">
      <c r="P120412" s="83"/>
    </row>
    <row r="120413" spans="16:16" x14ac:dyDescent="0.3">
      <c r="P120413" s="83"/>
    </row>
    <row r="120414" spans="16:16" x14ac:dyDescent="0.3">
      <c r="P120414" s="83"/>
    </row>
    <row r="120415" spans="16:16" x14ac:dyDescent="0.3">
      <c r="P120415" s="83"/>
    </row>
    <row r="120416" spans="16:16" x14ac:dyDescent="0.3">
      <c r="P120416" s="83"/>
    </row>
    <row r="120417" spans="16:16" x14ac:dyDescent="0.3">
      <c r="P120417" s="83"/>
    </row>
    <row r="120418" spans="16:16" x14ac:dyDescent="0.3">
      <c r="P120418" s="83"/>
    </row>
    <row r="120419" spans="16:16" x14ac:dyDescent="0.3">
      <c r="P120419" s="83"/>
    </row>
    <row r="120420" spans="16:16" x14ac:dyDescent="0.3">
      <c r="P120420" s="83"/>
    </row>
    <row r="120421" spans="16:16" x14ac:dyDescent="0.3">
      <c r="P120421" s="83"/>
    </row>
    <row r="120422" spans="16:16" x14ac:dyDescent="0.3">
      <c r="P120422" s="83"/>
    </row>
    <row r="120423" spans="16:16" x14ac:dyDescent="0.3">
      <c r="P120423" s="83"/>
    </row>
    <row r="120424" spans="16:16" x14ac:dyDescent="0.3">
      <c r="P120424" s="83"/>
    </row>
    <row r="120425" spans="16:16" x14ac:dyDescent="0.3">
      <c r="P120425" s="83"/>
    </row>
    <row r="120426" spans="16:16" x14ac:dyDescent="0.3">
      <c r="P120426" s="83"/>
    </row>
    <row r="120427" spans="16:16" x14ac:dyDescent="0.3">
      <c r="P120427" s="83"/>
    </row>
    <row r="120428" spans="16:16" x14ac:dyDescent="0.3">
      <c r="P120428" s="83"/>
    </row>
    <row r="120429" spans="16:16" x14ac:dyDescent="0.3">
      <c r="P120429" s="83"/>
    </row>
    <row r="120430" spans="16:16" x14ac:dyDescent="0.3">
      <c r="P120430" s="83"/>
    </row>
    <row r="120431" spans="16:16" x14ac:dyDescent="0.3">
      <c r="P120431" s="83"/>
    </row>
    <row r="120432" spans="16:16" x14ac:dyDescent="0.3">
      <c r="P120432" s="83"/>
    </row>
    <row r="120433" spans="16:16" x14ac:dyDescent="0.3">
      <c r="P120433" s="83"/>
    </row>
    <row r="120434" spans="16:16" x14ac:dyDescent="0.3">
      <c r="P120434" s="83"/>
    </row>
    <row r="120435" spans="16:16" x14ac:dyDescent="0.3">
      <c r="P120435" s="83"/>
    </row>
    <row r="120436" spans="16:16" x14ac:dyDescent="0.3">
      <c r="P120436" s="83"/>
    </row>
    <row r="120437" spans="16:16" x14ac:dyDescent="0.3">
      <c r="P120437" s="83"/>
    </row>
    <row r="120438" spans="16:16" x14ac:dyDescent="0.3">
      <c r="P120438" s="83"/>
    </row>
    <row r="120439" spans="16:16" x14ac:dyDescent="0.3">
      <c r="P120439" s="83"/>
    </row>
    <row r="120440" spans="16:16" x14ac:dyDescent="0.3">
      <c r="P120440" s="83"/>
    </row>
    <row r="120441" spans="16:16" x14ac:dyDescent="0.3">
      <c r="P120441" s="83"/>
    </row>
    <row r="120442" spans="16:16" x14ac:dyDescent="0.3">
      <c r="P120442" s="83"/>
    </row>
    <row r="120443" spans="16:16" x14ac:dyDescent="0.3">
      <c r="P120443" s="83"/>
    </row>
    <row r="120444" spans="16:16" x14ac:dyDescent="0.3">
      <c r="P120444" s="83"/>
    </row>
    <row r="120445" spans="16:16" x14ac:dyDescent="0.3">
      <c r="P120445" s="83"/>
    </row>
    <row r="120446" spans="16:16" x14ac:dyDescent="0.3">
      <c r="P120446" s="83"/>
    </row>
    <row r="120447" spans="16:16" x14ac:dyDescent="0.3">
      <c r="P120447" s="83"/>
    </row>
    <row r="120448" spans="16:16" x14ac:dyDescent="0.3">
      <c r="P120448" s="83"/>
    </row>
    <row r="120449" spans="16:16" x14ac:dyDescent="0.3">
      <c r="P120449" s="83"/>
    </row>
    <row r="120450" spans="16:16" x14ac:dyDescent="0.3">
      <c r="P120450" s="83"/>
    </row>
    <row r="120451" spans="16:16" x14ac:dyDescent="0.3">
      <c r="P120451" s="83"/>
    </row>
    <row r="120452" spans="16:16" x14ac:dyDescent="0.3">
      <c r="P120452" s="83"/>
    </row>
    <row r="120453" spans="16:16" x14ac:dyDescent="0.3">
      <c r="P120453" s="83"/>
    </row>
    <row r="120454" spans="16:16" x14ac:dyDescent="0.3">
      <c r="P120454" s="83"/>
    </row>
    <row r="120455" spans="16:16" x14ac:dyDescent="0.3">
      <c r="P120455" s="83"/>
    </row>
    <row r="120456" spans="16:16" x14ac:dyDescent="0.3">
      <c r="P120456" s="83"/>
    </row>
    <row r="120457" spans="16:16" x14ac:dyDescent="0.3">
      <c r="P120457" s="83"/>
    </row>
    <row r="120458" spans="16:16" x14ac:dyDescent="0.3">
      <c r="P120458" s="83"/>
    </row>
    <row r="120459" spans="16:16" x14ac:dyDescent="0.3">
      <c r="P120459" s="83"/>
    </row>
    <row r="120460" spans="16:16" x14ac:dyDescent="0.3">
      <c r="P120460" s="83"/>
    </row>
    <row r="120461" spans="16:16" x14ac:dyDescent="0.3">
      <c r="P120461" s="83"/>
    </row>
    <row r="120462" spans="16:16" x14ac:dyDescent="0.3">
      <c r="P120462" s="83"/>
    </row>
    <row r="120463" spans="16:16" x14ac:dyDescent="0.3">
      <c r="P120463" s="83"/>
    </row>
    <row r="120464" spans="16:16" x14ac:dyDescent="0.3">
      <c r="P120464" s="83"/>
    </row>
    <row r="120465" spans="16:16" x14ac:dyDescent="0.3">
      <c r="P120465" s="83"/>
    </row>
    <row r="120466" spans="16:16" x14ac:dyDescent="0.3">
      <c r="P120466" s="83"/>
    </row>
    <row r="120467" spans="16:16" x14ac:dyDescent="0.3">
      <c r="P120467" s="83"/>
    </row>
    <row r="120468" spans="16:16" x14ac:dyDescent="0.3">
      <c r="P120468" s="83"/>
    </row>
    <row r="120469" spans="16:16" x14ac:dyDescent="0.3">
      <c r="P120469" s="83"/>
    </row>
    <row r="120470" spans="16:16" x14ac:dyDescent="0.3">
      <c r="P120470" s="83"/>
    </row>
    <row r="120471" spans="16:16" x14ac:dyDescent="0.3">
      <c r="P120471" s="83"/>
    </row>
    <row r="120472" spans="16:16" x14ac:dyDescent="0.3">
      <c r="P120472" s="83"/>
    </row>
    <row r="120473" spans="16:16" x14ac:dyDescent="0.3">
      <c r="P120473" s="83"/>
    </row>
    <row r="120474" spans="16:16" x14ac:dyDescent="0.3">
      <c r="P120474" s="83"/>
    </row>
    <row r="120475" spans="16:16" x14ac:dyDescent="0.3">
      <c r="P120475" s="83"/>
    </row>
    <row r="120476" spans="16:16" x14ac:dyDescent="0.3">
      <c r="P120476" s="83"/>
    </row>
    <row r="120477" spans="16:16" x14ac:dyDescent="0.3">
      <c r="P120477" s="83"/>
    </row>
    <row r="120478" spans="16:16" x14ac:dyDescent="0.3">
      <c r="P120478" s="83"/>
    </row>
    <row r="120479" spans="16:16" x14ac:dyDescent="0.3">
      <c r="P120479" s="83"/>
    </row>
    <row r="120480" spans="16:16" x14ac:dyDescent="0.3">
      <c r="P120480" s="83"/>
    </row>
    <row r="120481" spans="16:16" x14ac:dyDescent="0.3">
      <c r="P120481" s="83"/>
    </row>
    <row r="120482" spans="16:16" x14ac:dyDescent="0.3">
      <c r="P120482" s="83"/>
    </row>
    <row r="120483" spans="16:16" x14ac:dyDescent="0.3">
      <c r="P120483" s="83"/>
    </row>
    <row r="120484" spans="16:16" x14ac:dyDescent="0.3">
      <c r="P120484" s="83"/>
    </row>
    <row r="120485" spans="16:16" x14ac:dyDescent="0.3">
      <c r="P120485" s="83"/>
    </row>
    <row r="120486" spans="16:16" x14ac:dyDescent="0.3">
      <c r="P120486" s="83"/>
    </row>
    <row r="120487" spans="16:16" x14ac:dyDescent="0.3">
      <c r="P120487" s="83"/>
    </row>
    <row r="120488" spans="16:16" x14ac:dyDescent="0.3">
      <c r="P120488" s="83"/>
    </row>
    <row r="120489" spans="16:16" x14ac:dyDescent="0.3">
      <c r="P120489" s="83"/>
    </row>
    <row r="120490" spans="16:16" x14ac:dyDescent="0.3">
      <c r="P120490" s="83"/>
    </row>
    <row r="120491" spans="16:16" x14ac:dyDescent="0.3">
      <c r="P120491" s="83"/>
    </row>
    <row r="120492" spans="16:16" x14ac:dyDescent="0.3">
      <c r="P120492" s="83"/>
    </row>
    <row r="120493" spans="16:16" x14ac:dyDescent="0.3">
      <c r="P120493" s="83"/>
    </row>
    <row r="120494" spans="16:16" x14ac:dyDescent="0.3">
      <c r="P120494" s="83"/>
    </row>
    <row r="120495" spans="16:16" x14ac:dyDescent="0.3">
      <c r="P120495" s="83"/>
    </row>
    <row r="120496" spans="16:16" x14ac:dyDescent="0.3">
      <c r="P120496" s="83"/>
    </row>
    <row r="120497" spans="16:16" x14ac:dyDescent="0.3">
      <c r="P120497" s="83"/>
    </row>
    <row r="120498" spans="16:16" x14ac:dyDescent="0.3">
      <c r="P120498" s="83"/>
    </row>
    <row r="120499" spans="16:16" x14ac:dyDescent="0.3">
      <c r="P120499" s="83"/>
    </row>
    <row r="120500" spans="16:16" x14ac:dyDescent="0.3">
      <c r="P120500" s="83"/>
    </row>
    <row r="120501" spans="16:16" x14ac:dyDescent="0.3">
      <c r="P120501" s="83"/>
    </row>
    <row r="120502" spans="16:16" x14ac:dyDescent="0.3">
      <c r="P120502" s="83"/>
    </row>
    <row r="120503" spans="16:16" x14ac:dyDescent="0.3">
      <c r="P120503" s="83"/>
    </row>
    <row r="120504" spans="16:16" x14ac:dyDescent="0.3">
      <c r="P120504" s="83"/>
    </row>
    <row r="120505" spans="16:16" x14ac:dyDescent="0.3">
      <c r="P120505" s="83"/>
    </row>
    <row r="120506" spans="16:16" x14ac:dyDescent="0.3">
      <c r="P120506" s="83"/>
    </row>
    <row r="120507" spans="16:16" x14ac:dyDescent="0.3">
      <c r="P120507" s="83"/>
    </row>
    <row r="120508" spans="16:16" x14ac:dyDescent="0.3">
      <c r="P120508" s="83"/>
    </row>
    <row r="120509" spans="16:16" x14ac:dyDescent="0.3">
      <c r="P120509" s="83"/>
    </row>
    <row r="120510" spans="16:16" x14ac:dyDescent="0.3">
      <c r="P120510" s="83"/>
    </row>
    <row r="120511" spans="16:16" x14ac:dyDescent="0.3">
      <c r="P120511" s="83"/>
    </row>
    <row r="120512" spans="16:16" x14ac:dyDescent="0.3">
      <c r="P120512" s="83"/>
    </row>
    <row r="120513" spans="16:16" x14ac:dyDescent="0.3">
      <c r="P120513" s="83"/>
    </row>
    <row r="120514" spans="16:16" x14ac:dyDescent="0.3">
      <c r="P120514" s="83"/>
    </row>
    <row r="120515" spans="16:16" x14ac:dyDescent="0.3">
      <c r="P120515" s="83"/>
    </row>
    <row r="120516" spans="16:16" x14ac:dyDescent="0.3">
      <c r="P120516" s="83"/>
    </row>
    <row r="120517" spans="16:16" x14ac:dyDescent="0.3">
      <c r="P120517" s="83"/>
    </row>
    <row r="120518" spans="16:16" x14ac:dyDescent="0.3">
      <c r="P120518" s="83"/>
    </row>
    <row r="120519" spans="16:16" x14ac:dyDescent="0.3">
      <c r="P120519" s="83"/>
    </row>
    <row r="120520" spans="16:16" x14ac:dyDescent="0.3">
      <c r="P120520" s="83"/>
    </row>
    <row r="120521" spans="16:16" x14ac:dyDescent="0.3">
      <c r="P120521" s="83"/>
    </row>
    <row r="120522" spans="16:16" x14ac:dyDescent="0.3">
      <c r="P120522" s="83"/>
    </row>
    <row r="120523" spans="16:16" x14ac:dyDescent="0.3">
      <c r="P120523" s="83"/>
    </row>
    <row r="120524" spans="16:16" x14ac:dyDescent="0.3">
      <c r="P120524" s="83"/>
    </row>
    <row r="120525" spans="16:16" x14ac:dyDescent="0.3">
      <c r="P120525" s="83"/>
    </row>
    <row r="120526" spans="16:16" x14ac:dyDescent="0.3">
      <c r="P120526" s="83"/>
    </row>
    <row r="120527" spans="16:16" x14ac:dyDescent="0.3">
      <c r="P120527" s="83"/>
    </row>
    <row r="120528" spans="16:16" x14ac:dyDescent="0.3">
      <c r="P120528" s="83"/>
    </row>
    <row r="120529" spans="16:16" x14ac:dyDescent="0.3">
      <c r="P120529" s="83"/>
    </row>
    <row r="120530" spans="16:16" x14ac:dyDescent="0.3">
      <c r="P120530" s="83"/>
    </row>
    <row r="120531" spans="16:16" x14ac:dyDescent="0.3">
      <c r="P120531" s="83"/>
    </row>
    <row r="120532" spans="16:16" x14ac:dyDescent="0.3">
      <c r="P120532" s="83"/>
    </row>
    <row r="120533" spans="16:16" x14ac:dyDescent="0.3">
      <c r="P120533" s="83"/>
    </row>
    <row r="120534" spans="16:16" x14ac:dyDescent="0.3">
      <c r="P120534" s="83"/>
    </row>
    <row r="120535" spans="16:16" x14ac:dyDescent="0.3">
      <c r="P120535" s="83"/>
    </row>
    <row r="120536" spans="16:16" x14ac:dyDescent="0.3">
      <c r="P120536" s="83"/>
    </row>
    <row r="120537" spans="16:16" x14ac:dyDescent="0.3">
      <c r="P120537" s="83"/>
    </row>
    <row r="120538" spans="16:16" x14ac:dyDescent="0.3">
      <c r="P120538" s="83"/>
    </row>
    <row r="120539" spans="16:16" x14ac:dyDescent="0.3">
      <c r="P120539" s="83"/>
    </row>
    <row r="120540" spans="16:16" x14ac:dyDescent="0.3">
      <c r="P120540" s="83"/>
    </row>
    <row r="120541" spans="16:16" x14ac:dyDescent="0.3">
      <c r="P120541" s="83"/>
    </row>
    <row r="120542" spans="16:16" x14ac:dyDescent="0.3">
      <c r="P120542" s="83"/>
    </row>
    <row r="120543" spans="16:16" x14ac:dyDescent="0.3">
      <c r="P120543" s="83"/>
    </row>
    <row r="120544" spans="16:16" x14ac:dyDescent="0.3">
      <c r="P120544" s="83"/>
    </row>
    <row r="120545" spans="16:16" x14ac:dyDescent="0.3">
      <c r="P120545" s="83"/>
    </row>
    <row r="120546" spans="16:16" x14ac:dyDescent="0.3">
      <c r="P120546" s="83"/>
    </row>
    <row r="120547" spans="16:16" x14ac:dyDescent="0.3">
      <c r="P120547" s="83"/>
    </row>
    <row r="120548" spans="16:16" x14ac:dyDescent="0.3">
      <c r="P120548" s="83"/>
    </row>
    <row r="120549" spans="16:16" x14ac:dyDescent="0.3">
      <c r="P120549" s="83"/>
    </row>
    <row r="120550" spans="16:16" x14ac:dyDescent="0.3">
      <c r="P120550" s="83"/>
    </row>
    <row r="120551" spans="16:16" x14ac:dyDescent="0.3">
      <c r="P120551" s="83"/>
    </row>
    <row r="120552" spans="16:16" x14ac:dyDescent="0.3">
      <c r="P120552" s="83"/>
    </row>
    <row r="120553" spans="16:16" x14ac:dyDescent="0.3">
      <c r="P120553" s="83"/>
    </row>
    <row r="120554" spans="16:16" x14ac:dyDescent="0.3">
      <c r="P120554" s="83"/>
    </row>
    <row r="120555" spans="16:16" x14ac:dyDescent="0.3">
      <c r="P120555" s="83"/>
    </row>
    <row r="120556" spans="16:16" x14ac:dyDescent="0.3">
      <c r="P120556" s="83"/>
    </row>
    <row r="120557" spans="16:16" x14ac:dyDescent="0.3">
      <c r="P120557" s="83"/>
    </row>
    <row r="120558" spans="16:16" x14ac:dyDescent="0.3">
      <c r="P120558" s="83"/>
    </row>
    <row r="120559" spans="16:16" x14ac:dyDescent="0.3">
      <c r="P120559" s="83"/>
    </row>
    <row r="120560" spans="16:16" x14ac:dyDescent="0.3">
      <c r="P120560" s="83"/>
    </row>
    <row r="120561" spans="16:16" x14ac:dyDescent="0.3">
      <c r="P120561" s="83"/>
    </row>
    <row r="120562" spans="16:16" x14ac:dyDescent="0.3">
      <c r="P120562" s="83"/>
    </row>
    <row r="120563" spans="16:16" x14ac:dyDescent="0.3">
      <c r="P120563" s="83"/>
    </row>
    <row r="120564" spans="16:16" x14ac:dyDescent="0.3">
      <c r="P120564" s="83"/>
    </row>
    <row r="120565" spans="16:16" x14ac:dyDescent="0.3">
      <c r="P120565" s="83"/>
    </row>
    <row r="120566" spans="16:16" x14ac:dyDescent="0.3">
      <c r="P120566" s="83"/>
    </row>
    <row r="120567" spans="16:16" x14ac:dyDescent="0.3">
      <c r="P120567" s="83"/>
    </row>
    <row r="120568" spans="16:16" x14ac:dyDescent="0.3">
      <c r="P120568" s="83"/>
    </row>
    <row r="120569" spans="16:16" x14ac:dyDescent="0.3">
      <c r="P120569" s="83"/>
    </row>
    <row r="120570" spans="16:16" x14ac:dyDescent="0.3">
      <c r="P120570" s="83"/>
    </row>
    <row r="120571" spans="16:16" x14ac:dyDescent="0.3">
      <c r="P120571" s="83"/>
    </row>
    <row r="120572" spans="16:16" x14ac:dyDescent="0.3">
      <c r="P120572" s="83"/>
    </row>
    <row r="120573" spans="16:16" x14ac:dyDescent="0.3">
      <c r="P120573" s="83"/>
    </row>
    <row r="120574" spans="16:16" x14ac:dyDescent="0.3">
      <c r="P120574" s="83"/>
    </row>
    <row r="120575" spans="16:16" x14ac:dyDescent="0.3">
      <c r="P120575" s="83"/>
    </row>
    <row r="120576" spans="16:16" x14ac:dyDescent="0.3">
      <c r="P120576" s="83"/>
    </row>
    <row r="120577" spans="16:16" x14ac:dyDescent="0.3">
      <c r="P120577" s="83"/>
    </row>
    <row r="120578" spans="16:16" x14ac:dyDescent="0.3">
      <c r="P120578" s="83"/>
    </row>
    <row r="120579" spans="16:16" x14ac:dyDescent="0.3">
      <c r="P120579" s="83"/>
    </row>
    <row r="120580" spans="16:16" x14ac:dyDescent="0.3">
      <c r="P120580" s="83"/>
    </row>
    <row r="120581" spans="16:16" x14ac:dyDescent="0.3">
      <c r="P120581" s="83"/>
    </row>
    <row r="120582" spans="16:16" x14ac:dyDescent="0.3">
      <c r="P120582" s="83"/>
    </row>
    <row r="120583" spans="16:16" x14ac:dyDescent="0.3">
      <c r="P120583" s="83"/>
    </row>
    <row r="120584" spans="16:16" x14ac:dyDescent="0.3">
      <c r="P120584" s="83"/>
    </row>
    <row r="120585" spans="16:16" x14ac:dyDescent="0.3">
      <c r="P120585" s="83"/>
    </row>
    <row r="120586" spans="16:16" x14ac:dyDescent="0.3">
      <c r="P120586" s="83"/>
    </row>
    <row r="120587" spans="16:16" x14ac:dyDescent="0.3">
      <c r="P120587" s="83"/>
    </row>
    <row r="120588" spans="16:16" x14ac:dyDescent="0.3">
      <c r="P120588" s="83"/>
    </row>
    <row r="120589" spans="16:16" x14ac:dyDescent="0.3">
      <c r="P120589" s="83"/>
    </row>
    <row r="120590" spans="16:16" x14ac:dyDescent="0.3">
      <c r="P120590" s="83"/>
    </row>
    <row r="120591" spans="16:16" x14ac:dyDescent="0.3">
      <c r="P120591" s="83"/>
    </row>
    <row r="120592" spans="16:16" x14ac:dyDescent="0.3">
      <c r="P120592" s="83"/>
    </row>
    <row r="120593" spans="16:16" x14ac:dyDescent="0.3">
      <c r="P120593" s="83"/>
    </row>
    <row r="120594" spans="16:16" x14ac:dyDescent="0.3">
      <c r="P120594" s="83"/>
    </row>
    <row r="120595" spans="16:16" x14ac:dyDescent="0.3">
      <c r="P120595" s="83"/>
    </row>
    <row r="120596" spans="16:16" x14ac:dyDescent="0.3">
      <c r="P120596" s="83"/>
    </row>
    <row r="120597" spans="16:16" x14ac:dyDescent="0.3">
      <c r="P120597" s="83"/>
    </row>
    <row r="120598" spans="16:16" x14ac:dyDescent="0.3">
      <c r="P120598" s="83"/>
    </row>
    <row r="120599" spans="16:16" x14ac:dyDescent="0.3">
      <c r="P120599" s="83"/>
    </row>
    <row r="120600" spans="16:16" x14ac:dyDescent="0.3">
      <c r="P120600" s="83"/>
    </row>
    <row r="120601" spans="16:16" x14ac:dyDescent="0.3">
      <c r="P120601" s="83"/>
    </row>
    <row r="120602" spans="16:16" x14ac:dyDescent="0.3">
      <c r="P120602" s="83"/>
    </row>
    <row r="120603" spans="16:16" x14ac:dyDescent="0.3">
      <c r="P120603" s="83"/>
    </row>
    <row r="120604" spans="16:16" x14ac:dyDescent="0.3">
      <c r="P120604" s="83"/>
    </row>
    <row r="120605" spans="16:16" x14ac:dyDescent="0.3">
      <c r="P120605" s="83"/>
    </row>
    <row r="120606" spans="16:16" x14ac:dyDescent="0.3">
      <c r="P120606" s="83"/>
    </row>
    <row r="120607" spans="16:16" x14ac:dyDescent="0.3">
      <c r="P120607" s="83"/>
    </row>
    <row r="120608" spans="16:16" x14ac:dyDescent="0.3">
      <c r="P120608" s="83"/>
    </row>
    <row r="120609" spans="16:16" x14ac:dyDescent="0.3">
      <c r="P120609" s="83"/>
    </row>
    <row r="120610" spans="16:16" x14ac:dyDescent="0.3">
      <c r="P120610" s="83"/>
    </row>
    <row r="120611" spans="16:16" x14ac:dyDescent="0.3">
      <c r="P120611" s="83"/>
    </row>
    <row r="120612" spans="16:16" x14ac:dyDescent="0.3">
      <c r="P120612" s="83"/>
    </row>
    <row r="120613" spans="16:16" x14ac:dyDescent="0.3">
      <c r="P120613" s="83"/>
    </row>
    <row r="120614" spans="16:16" x14ac:dyDescent="0.3">
      <c r="P120614" s="83"/>
    </row>
    <row r="120615" spans="16:16" x14ac:dyDescent="0.3">
      <c r="P120615" s="83"/>
    </row>
    <row r="120616" spans="16:16" x14ac:dyDescent="0.3">
      <c r="P120616" s="83"/>
    </row>
    <row r="120617" spans="16:16" x14ac:dyDescent="0.3">
      <c r="P120617" s="83"/>
    </row>
    <row r="120618" spans="16:16" x14ac:dyDescent="0.3">
      <c r="P120618" s="83"/>
    </row>
    <row r="120619" spans="16:16" x14ac:dyDescent="0.3">
      <c r="P120619" s="83"/>
    </row>
    <row r="120620" spans="16:16" x14ac:dyDescent="0.3">
      <c r="P120620" s="83"/>
    </row>
    <row r="120621" spans="16:16" x14ac:dyDescent="0.3">
      <c r="P120621" s="83"/>
    </row>
    <row r="120622" spans="16:16" x14ac:dyDescent="0.3">
      <c r="P120622" s="83"/>
    </row>
    <row r="120623" spans="16:16" x14ac:dyDescent="0.3">
      <c r="P120623" s="83"/>
    </row>
    <row r="120624" spans="16:16" x14ac:dyDescent="0.3">
      <c r="P120624" s="83"/>
    </row>
    <row r="120625" spans="16:16" x14ac:dyDescent="0.3">
      <c r="P120625" s="83"/>
    </row>
    <row r="120626" spans="16:16" x14ac:dyDescent="0.3">
      <c r="P120626" s="83"/>
    </row>
    <row r="120627" spans="16:16" x14ac:dyDescent="0.3">
      <c r="P120627" s="83"/>
    </row>
    <row r="120628" spans="16:16" x14ac:dyDescent="0.3">
      <c r="P120628" s="83"/>
    </row>
    <row r="120629" spans="16:16" x14ac:dyDescent="0.3">
      <c r="P120629" s="83"/>
    </row>
    <row r="120630" spans="16:16" x14ac:dyDescent="0.3">
      <c r="P120630" s="83"/>
    </row>
    <row r="120631" spans="16:16" x14ac:dyDescent="0.3">
      <c r="P120631" s="83"/>
    </row>
    <row r="120632" spans="16:16" x14ac:dyDescent="0.3">
      <c r="P120632" s="83"/>
    </row>
    <row r="120633" spans="16:16" x14ac:dyDescent="0.3">
      <c r="P120633" s="83"/>
    </row>
    <row r="120634" spans="16:16" x14ac:dyDescent="0.3">
      <c r="P120634" s="83"/>
    </row>
    <row r="120635" spans="16:16" x14ac:dyDescent="0.3">
      <c r="P120635" s="83"/>
    </row>
    <row r="120636" spans="16:16" x14ac:dyDescent="0.3">
      <c r="P120636" s="83"/>
    </row>
    <row r="120637" spans="16:16" x14ac:dyDescent="0.3">
      <c r="P120637" s="83"/>
    </row>
    <row r="120638" spans="16:16" x14ac:dyDescent="0.3">
      <c r="P120638" s="83"/>
    </row>
    <row r="120639" spans="16:16" x14ac:dyDescent="0.3">
      <c r="P120639" s="83"/>
    </row>
    <row r="120640" spans="16:16" x14ac:dyDescent="0.3">
      <c r="P120640" s="83"/>
    </row>
    <row r="120641" spans="16:16" x14ac:dyDescent="0.3">
      <c r="P120641" s="83"/>
    </row>
    <row r="120642" spans="16:16" x14ac:dyDescent="0.3">
      <c r="P120642" s="83"/>
    </row>
    <row r="120643" spans="16:16" x14ac:dyDescent="0.3">
      <c r="P120643" s="83"/>
    </row>
    <row r="120644" spans="16:16" x14ac:dyDescent="0.3">
      <c r="P120644" s="83"/>
    </row>
    <row r="120645" spans="16:16" x14ac:dyDescent="0.3">
      <c r="P120645" s="83"/>
    </row>
    <row r="120646" spans="16:16" x14ac:dyDescent="0.3">
      <c r="P120646" s="83"/>
    </row>
    <row r="120647" spans="16:16" x14ac:dyDescent="0.3">
      <c r="P120647" s="83"/>
    </row>
    <row r="120648" spans="16:16" x14ac:dyDescent="0.3">
      <c r="P120648" s="83"/>
    </row>
    <row r="120649" spans="16:16" x14ac:dyDescent="0.3">
      <c r="P120649" s="83"/>
    </row>
    <row r="120650" spans="16:16" x14ac:dyDescent="0.3">
      <c r="P120650" s="83"/>
    </row>
    <row r="120651" spans="16:16" x14ac:dyDescent="0.3">
      <c r="P120651" s="83"/>
    </row>
    <row r="120652" spans="16:16" x14ac:dyDescent="0.3">
      <c r="P120652" s="83"/>
    </row>
    <row r="120653" spans="16:16" x14ac:dyDescent="0.3">
      <c r="P120653" s="83"/>
    </row>
    <row r="120654" spans="16:16" x14ac:dyDescent="0.3">
      <c r="P120654" s="83"/>
    </row>
    <row r="120655" spans="16:16" x14ac:dyDescent="0.3">
      <c r="P120655" s="83"/>
    </row>
    <row r="120656" spans="16:16" x14ac:dyDescent="0.3">
      <c r="P120656" s="83"/>
    </row>
    <row r="120657" spans="16:16" x14ac:dyDescent="0.3">
      <c r="P120657" s="83"/>
    </row>
    <row r="120658" spans="16:16" x14ac:dyDescent="0.3">
      <c r="P120658" s="83"/>
    </row>
    <row r="120659" spans="16:16" x14ac:dyDescent="0.3">
      <c r="P120659" s="83"/>
    </row>
    <row r="120660" spans="16:16" x14ac:dyDescent="0.3">
      <c r="P120660" s="83"/>
    </row>
    <row r="120661" spans="16:16" x14ac:dyDescent="0.3">
      <c r="P120661" s="83"/>
    </row>
    <row r="120662" spans="16:16" x14ac:dyDescent="0.3">
      <c r="P120662" s="83"/>
    </row>
    <row r="120663" spans="16:16" x14ac:dyDescent="0.3">
      <c r="P120663" s="83"/>
    </row>
    <row r="120664" spans="16:16" x14ac:dyDescent="0.3">
      <c r="P120664" s="83"/>
    </row>
    <row r="120665" spans="16:16" x14ac:dyDescent="0.3">
      <c r="P120665" s="83"/>
    </row>
    <row r="120666" spans="16:16" x14ac:dyDescent="0.3">
      <c r="P120666" s="83"/>
    </row>
    <row r="120667" spans="16:16" x14ac:dyDescent="0.3">
      <c r="P120667" s="83"/>
    </row>
    <row r="120668" spans="16:16" x14ac:dyDescent="0.3">
      <c r="P120668" s="83"/>
    </row>
    <row r="120669" spans="16:16" x14ac:dyDescent="0.3">
      <c r="P120669" s="83"/>
    </row>
    <row r="120670" spans="16:16" x14ac:dyDescent="0.3">
      <c r="P120670" s="83"/>
    </row>
    <row r="120671" spans="16:16" x14ac:dyDescent="0.3">
      <c r="P120671" s="83"/>
    </row>
    <row r="120672" spans="16:16" x14ac:dyDescent="0.3">
      <c r="P120672" s="83"/>
    </row>
    <row r="120673" spans="16:16" x14ac:dyDescent="0.3">
      <c r="P120673" s="83"/>
    </row>
    <row r="120674" spans="16:16" x14ac:dyDescent="0.3">
      <c r="P120674" s="83"/>
    </row>
    <row r="120675" spans="16:16" x14ac:dyDescent="0.3">
      <c r="P120675" s="83"/>
    </row>
    <row r="120676" spans="16:16" x14ac:dyDescent="0.3">
      <c r="P120676" s="83"/>
    </row>
    <row r="120677" spans="16:16" x14ac:dyDescent="0.3">
      <c r="P120677" s="83"/>
    </row>
    <row r="120678" spans="16:16" x14ac:dyDescent="0.3">
      <c r="P120678" s="83"/>
    </row>
    <row r="120679" spans="16:16" x14ac:dyDescent="0.3">
      <c r="P120679" s="83"/>
    </row>
    <row r="120680" spans="16:16" x14ac:dyDescent="0.3">
      <c r="P120680" s="83"/>
    </row>
    <row r="120681" spans="16:16" x14ac:dyDescent="0.3">
      <c r="P120681" s="83"/>
    </row>
    <row r="120682" spans="16:16" x14ac:dyDescent="0.3">
      <c r="P120682" s="83"/>
    </row>
    <row r="120683" spans="16:16" x14ac:dyDescent="0.3">
      <c r="P120683" s="83"/>
    </row>
    <row r="120684" spans="16:16" x14ac:dyDescent="0.3">
      <c r="P120684" s="83"/>
    </row>
    <row r="120685" spans="16:16" x14ac:dyDescent="0.3">
      <c r="P120685" s="83"/>
    </row>
    <row r="120686" spans="16:16" x14ac:dyDescent="0.3">
      <c r="P120686" s="83"/>
    </row>
    <row r="120687" spans="16:16" x14ac:dyDescent="0.3">
      <c r="P120687" s="83"/>
    </row>
    <row r="120688" spans="16:16" x14ac:dyDescent="0.3">
      <c r="P120688" s="83"/>
    </row>
    <row r="120689" spans="16:16" x14ac:dyDescent="0.3">
      <c r="P120689" s="83"/>
    </row>
    <row r="120690" spans="16:16" x14ac:dyDescent="0.3">
      <c r="P120690" s="83"/>
    </row>
    <row r="120691" spans="16:16" x14ac:dyDescent="0.3">
      <c r="P120691" s="83"/>
    </row>
    <row r="120692" spans="16:16" x14ac:dyDescent="0.3">
      <c r="P120692" s="83"/>
    </row>
    <row r="120693" spans="16:16" x14ac:dyDescent="0.3">
      <c r="P120693" s="83"/>
    </row>
    <row r="120694" spans="16:16" x14ac:dyDescent="0.3">
      <c r="P120694" s="83"/>
    </row>
    <row r="120695" spans="16:16" x14ac:dyDescent="0.3">
      <c r="P120695" s="83"/>
    </row>
    <row r="120696" spans="16:16" x14ac:dyDescent="0.3">
      <c r="P120696" s="83"/>
    </row>
    <row r="120697" spans="16:16" x14ac:dyDescent="0.3">
      <c r="P120697" s="83"/>
    </row>
    <row r="120698" spans="16:16" x14ac:dyDescent="0.3">
      <c r="P120698" s="83"/>
    </row>
    <row r="120699" spans="16:16" x14ac:dyDescent="0.3">
      <c r="P120699" s="83"/>
    </row>
    <row r="120700" spans="16:16" x14ac:dyDescent="0.3">
      <c r="P120700" s="83"/>
    </row>
    <row r="120701" spans="16:16" x14ac:dyDescent="0.3">
      <c r="P120701" s="83"/>
    </row>
    <row r="120702" spans="16:16" x14ac:dyDescent="0.3">
      <c r="P120702" s="83"/>
    </row>
    <row r="120703" spans="16:16" x14ac:dyDescent="0.3">
      <c r="P120703" s="83"/>
    </row>
    <row r="120704" spans="16:16" x14ac:dyDescent="0.3">
      <c r="P120704" s="83"/>
    </row>
    <row r="120705" spans="16:16" x14ac:dyDescent="0.3">
      <c r="P120705" s="83"/>
    </row>
    <row r="120706" spans="16:16" x14ac:dyDescent="0.3">
      <c r="P120706" s="83"/>
    </row>
    <row r="120707" spans="16:16" x14ac:dyDescent="0.3">
      <c r="P120707" s="83"/>
    </row>
    <row r="120708" spans="16:16" x14ac:dyDescent="0.3">
      <c r="P120708" s="83"/>
    </row>
    <row r="120709" spans="16:16" x14ac:dyDescent="0.3">
      <c r="P120709" s="83"/>
    </row>
    <row r="120710" spans="16:16" x14ac:dyDescent="0.3">
      <c r="P120710" s="83"/>
    </row>
    <row r="120711" spans="16:16" x14ac:dyDescent="0.3">
      <c r="P120711" s="83"/>
    </row>
    <row r="120712" spans="16:16" x14ac:dyDescent="0.3">
      <c r="P120712" s="83"/>
    </row>
    <row r="120713" spans="16:16" x14ac:dyDescent="0.3">
      <c r="P120713" s="83"/>
    </row>
    <row r="120714" spans="16:16" x14ac:dyDescent="0.3">
      <c r="P120714" s="83"/>
    </row>
    <row r="120715" spans="16:16" x14ac:dyDescent="0.3">
      <c r="P120715" s="83"/>
    </row>
    <row r="120716" spans="16:16" x14ac:dyDescent="0.3">
      <c r="P120716" s="83"/>
    </row>
    <row r="120717" spans="16:16" x14ac:dyDescent="0.3">
      <c r="P120717" s="83"/>
    </row>
    <row r="120718" spans="16:16" x14ac:dyDescent="0.3">
      <c r="P120718" s="83"/>
    </row>
    <row r="120719" spans="16:16" x14ac:dyDescent="0.3">
      <c r="P120719" s="83"/>
    </row>
    <row r="120720" spans="16:16" x14ac:dyDescent="0.3">
      <c r="P120720" s="83"/>
    </row>
    <row r="120721" spans="16:16" x14ac:dyDescent="0.3">
      <c r="P120721" s="83"/>
    </row>
    <row r="120722" spans="16:16" x14ac:dyDescent="0.3">
      <c r="P120722" s="83"/>
    </row>
    <row r="120723" spans="16:16" x14ac:dyDescent="0.3">
      <c r="P120723" s="83"/>
    </row>
    <row r="120724" spans="16:16" x14ac:dyDescent="0.3">
      <c r="P120724" s="83"/>
    </row>
    <row r="120725" spans="16:16" x14ac:dyDescent="0.3">
      <c r="P120725" s="83"/>
    </row>
    <row r="120726" spans="16:16" x14ac:dyDescent="0.3">
      <c r="P120726" s="83"/>
    </row>
    <row r="120727" spans="16:16" x14ac:dyDescent="0.3">
      <c r="P120727" s="83"/>
    </row>
    <row r="120728" spans="16:16" x14ac:dyDescent="0.3">
      <c r="P120728" s="83"/>
    </row>
    <row r="120729" spans="16:16" x14ac:dyDescent="0.3">
      <c r="P120729" s="83"/>
    </row>
    <row r="120730" spans="16:16" x14ac:dyDescent="0.3">
      <c r="P120730" s="83"/>
    </row>
    <row r="120731" spans="16:16" x14ac:dyDescent="0.3">
      <c r="P120731" s="83"/>
    </row>
    <row r="120732" spans="16:16" x14ac:dyDescent="0.3">
      <c r="P120732" s="83"/>
    </row>
    <row r="120733" spans="16:16" x14ac:dyDescent="0.3">
      <c r="P120733" s="83"/>
    </row>
    <row r="120734" spans="16:16" x14ac:dyDescent="0.3">
      <c r="P120734" s="83"/>
    </row>
    <row r="120735" spans="16:16" x14ac:dyDescent="0.3">
      <c r="P120735" s="83"/>
    </row>
    <row r="120736" spans="16:16" x14ac:dyDescent="0.3">
      <c r="P120736" s="83"/>
    </row>
    <row r="120737" spans="16:16" x14ac:dyDescent="0.3">
      <c r="P120737" s="83"/>
    </row>
    <row r="120738" spans="16:16" x14ac:dyDescent="0.3">
      <c r="P120738" s="83"/>
    </row>
    <row r="120739" spans="16:16" x14ac:dyDescent="0.3">
      <c r="P120739" s="83"/>
    </row>
    <row r="120740" spans="16:16" x14ac:dyDescent="0.3">
      <c r="P120740" s="83"/>
    </row>
    <row r="120741" spans="16:16" x14ac:dyDescent="0.3">
      <c r="P120741" s="83"/>
    </row>
    <row r="120742" spans="16:16" x14ac:dyDescent="0.3">
      <c r="P120742" s="83"/>
    </row>
    <row r="120743" spans="16:16" x14ac:dyDescent="0.3">
      <c r="P120743" s="83"/>
    </row>
    <row r="120744" spans="16:16" x14ac:dyDescent="0.3">
      <c r="P120744" s="83"/>
    </row>
    <row r="120745" spans="16:16" x14ac:dyDescent="0.3">
      <c r="P120745" s="83"/>
    </row>
    <row r="120746" spans="16:16" x14ac:dyDescent="0.3">
      <c r="P120746" s="83"/>
    </row>
    <row r="120747" spans="16:16" x14ac:dyDescent="0.3">
      <c r="P120747" s="83"/>
    </row>
    <row r="120748" spans="16:16" x14ac:dyDescent="0.3">
      <c r="P120748" s="83"/>
    </row>
    <row r="120749" spans="16:16" x14ac:dyDescent="0.3">
      <c r="P120749" s="83"/>
    </row>
    <row r="120750" spans="16:16" x14ac:dyDescent="0.3">
      <c r="P120750" s="83"/>
    </row>
    <row r="120751" spans="16:16" x14ac:dyDescent="0.3">
      <c r="P120751" s="83"/>
    </row>
    <row r="120752" spans="16:16" x14ac:dyDescent="0.3">
      <c r="P120752" s="83"/>
    </row>
    <row r="120753" spans="16:16" x14ac:dyDescent="0.3">
      <c r="P120753" s="83"/>
    </row>
    <row r="120754" spans="16:16" x14ac:dyDescent="0.3">
      <c r="P120754" s="83"/>
    </row>
    <row r="120755" spans="16:16" x14ac:dyDescent="0.3">
      <c r="P120755" s="83"/>
    </row>
    <row r="120756" spans="16:16" x14ac:dyDescent="0.3">
      <c r="P120756" s="83"/>
    </row>
    <row r="120757" spans="16:16" x14ac:dyDescent="0.3">
      <c r="P120757" s="83"/>
    </row>
    <row r="120758" spans="16:16" x14ac:dyDescent="0.3">
      <c r="P120758" s="83"/>
    </row>
    <row r="120759" spans="16:16" x14ac:dyDescent="0.3">
      <c r="P120759" s="83"/>
    </row>
    <row r="120760" spans="16:16" x14ac:dyDescent="0.3">
      <c r="P120760" s="83"/>
    </row>
    <row r="120761" spans="16:16" x14ac:dyDescent="0.3">
      <c r="P120761" s="83"/>
    </row>
    <row r="120762" spans="16:16" x14ac:dyDescent="0.3">
      <c r="P120762" s="83"/>
    </row>
    <row r="120763" spans="16:16" x14ac:dyDescent="0.3">
      <c r="P120763" s="83"/>
    </row>
    <row r="120764" spans="16:16" x14ac:dyDescent="0.3">
      <c r="P120764" s="83"/>
    </row>
    <row r="120765" spans="16:16" x14ac:dyDescent="0.3">
      <c r="P120765" s="83"/>
    </row>
    <row r="120766" spans="16:16" x14ac:dyDescent="0.3">
      <c r="P120766" s="83"/>
    </row>
    <row r="120767" spans="16:16" x14ac:dyDescent="0.3">
      <c r="P120767" s="83"/>
    </row>
    <row r="120768" spans="16:16" x14ac:dyDescent="0.3">
      <c r="P120768" s="83"/>
    </row>
    <row r="120769" spans="16:16" x14ac:dyDescent="0.3">
      <c r="P120769" s="83"/>
    </row>
    <row r="120770" spans="16:16" x14ac:dyDescent="0.3">
      <c r="P120770" s="83"/>
    </row>
    <row r="120771" spans="16:16" x14ac:dyDescent="0.3">
      <c r="P120771" s="83"/>
    </row>
    <row r="120772" spans="16:16" x14ac:dyDescent="0.3">
      <c r="P120772" s="83"/>
    </row>
    <row r="120773" spans="16:16" x14ac:dyDescent="0.3">
      <c r="P120773" s="83"/>
    </row>
    <row r="120774" spans="16:16" x14ac:dyDescent="0.3">
      <c r="P120774" s="83"/>
    </row>
    <row r="120775" spans="16:16" x14ac:dyDescent="0.3">
      <c r="P120775" s="83"/>
    </row>
    <row r="120776" spans="16:16" x14ac:dyDescent="0.3">
      <c r="P120776" s="83"/>
    </row>
    <row r="120777" spans="16:16" x14ac:dyDescent="0.3">
      <c r="P120777" s="83"/>
    </row>
    <row r="120778" spans="16:16" x14ac:dyDescent="0.3">
      <c r="P120778" s="83"/>
    </row>
    <row r="120779" spans="16:16" x14ac:dyDescent="0.3">
      <c r="P120779" s="83"/>
    </row>
    <row r="120780" spans="16:16" x14ac:dyDescent="0.3">
      <c r="P120780" s="83"/>
    </row>
    <row r="120781" spans="16:16" x14ac:dyDescent="0.3">
      <c r="P120781" s="83"/>
    </row>
    <row r="120782" spans="16:16" x14ac:dyDescent="0.3">
      <c r="P120782" s="83"/>
    </row>
    <row r="120783" spans="16:16" x14ac:dyDescent="0.3">
      <c r="P120783" s="83"/>
    </row>
    <row r="120784" spans="16:16" x14ac:dyDescent="0.3">
      <c r="P120784" s="83"/>
    </row>
    <row r="120785" spans="16:16" x14ac:dyDescent="0.3">
      <c r="P120785" s="83"/>
    </row>
    <row r="120786" spans="16:16" x14ac:dyDescent="0.3">
      <c r="P120786" s="83"/>
    </row>
    <row r="120787" spans="16:16" x14ac:dyDescent="0.3">
      <c r="P120787" s="83"/>
    </row>
    <row r="120788" spans="16:16" x14ac:dyDescent="0.3">
      <c r="P120788" s="83"/>
    </row>
    <row r="120789" spans="16:16" x14ac:dyDescent="0.3">
      <c r="P120789" s="83"/>
    </row>
    <row r="120790" spans="16:16" x14ac:dyDescent="0.3">
      <c r="P120790" s="83"/>
    </row>
    <row r="120791" spans="16:16" x14ac:dyDescent="0.3">
      <c r="P120791" s="83"/>
    </row>
    <row r="120792" spans="16:16" x14ac:dyDescent="0.3">
      <c r="P120792" s="83"/>
    </row>
    <row r="120793" spans="16:16" x14ac:dyDescent="0.3">
      <c r="P120793" s="83"/>
    </row>
    <row r="120794" spans="16:16" x14ac:dyDescent="0.3">
      <c r="P120794" s="83"/>
    </row>
    <row r="120795" spans="16:16" x14ac:dyDescent="0.3">
      <c r="P120795" s="83"/>
    </row>
    <row r="120796" spans="16:16" x14ac:dyDescent="0.3">
      <c r="P120796" s="83"/>
    </row>
    <row r="120797" spans="16:16" x14ac:dyDescent="0.3">
      <c r="P120797" s="83"/>
    </row>
    <row r="120798" spans="16:16" x14ac:dyDescent="0.3">
      <c r="P120798" s="83"/>
    </row>
    <row r="120799" spans="16:16" x14ac:dyDescent="0.3">
      <c r="P120799" s="83"/>
    </row>
    <row r="120800" spans="16:16" x14ac:dyDescent="0.3">
      <c r="P120800" s="83"/>
    </row>
    <row r="120801" spans="16:16" x14ac:dyDescent="0.3">
      <c r="P120801" s="83"/>
    </row>
    <row r="120802" spans="16:16" x14ac:dyDescent="0.3">
      <c r="P120802" s="83"/>
    </row>
    <row r="120803" spans="16:16" x14ac:dyDescent="0.3">
      <c r="P120803" s="83"/>
    </row>
    <row r="120804" spans="16:16" x14ac:dyDescent="0.3">
      <c r="P120804" s="83"/>
    </row>
    <row r="120805" spans="16:16" x14ac:dyDescent="0.3">
      <c r="P120805" s="83"/>
    </row>
    <row r="120806" spans="16:16" x14ac:dyDescent="0.3">
      <c r="P120806" s="83"/>
    </row>
    <row r="120807" spans="16:16" x14ac:dyDescent="0.3">
      <c r="P120807" s="83"/>
    </row>
    <row r="120808" spans="16:16" x14ac:dyDescent="0.3">
      <c r="P120808" s="83"/>
    </row>
    <row r="120809" spans="16:16" x14ac:dyDescent="0.3">
      <c r="P120809" s="83"/>
    </row>
    <row r="120810" spans="16:16" x14ac:dyDescent="0.3">
      <c r="P120810" s="83"/>
    </row>
    <row r="120811" spans="16:16" x14ac:dyDescent="0.3">
      <c r="P120811" s="83"/>
    </row>
    <row r="120812" spans="16:16" x14ac:dyDescent="0.3">
      <c r="P120812" s="83"/>
    </row>
    <row r="120813" spans="16:16" x14ac:dyDescent="0.3">
      <c r="P120813" s="83"/>
    </row>
    <row r="120814" spans="16:16" x14ac:dyDescent="0.3">
      <c r="P120814" s="83"/>
    </row>
    <row r="120815" spans="16:16" x14ac:dyDescent="0.3">
      <c r="P120815" s="83"/>
    </row>
    <row r="120816" spans="16:16" x14ac:dyDescent="0.3">
      <c r="P120816" s="83"/>
    </row>
    <row r="120817" spans="16:16" x14ac:dyDescent="0.3">
      <c r="P120817" s="83"/>
    </row>
    <row r="120818" spans="16:16" x14ac:dyDescent="0.3">
      <c r="P120818" s="83"/>
    </row>
    <row r="120819" spans="16:16" x14ac:dyDescent="0.3">
      <c r="P120819" s="83"/>
    </row>
    <row r="120820" spans="16:16" x14ac:dyDescent="0.3">
      <c r="P120820" s="83"/>
    </row>
    <row r="120821" spans="16:16" x14ac:dyDescent="0.3">
      <c r="P120821" s="83"/>
    </row>
    <row r="120822" spans="16:16" x14ac:dyDescent="0.3">
      <c r="P120822" s="83"/>
    </row>
    <row r="120823" spans="16:16" x14ac:dyDescent="0.3">
      <c r="P120823" s="83"/>
    </row>
    <row r="120824" spans="16:16" x14ac:dyDescent="0.3">
      <c r="P120824" s="83"/>
    </row>
    <row r="120825" spans="16:16" x14ac:dyDescent="0.3">
      <c r="P120825" s="83"/>
    </row>
    <row r="120826" spans="16:16" x14ac:dyDescent="0.3">
      <c r="P120826" s="83"/>
    </row>
    <row r="120827" spans="16:16" x14ac:dyDescent="0.3">
      <c r="P120827" s="83"/>
    </row>
    <row r="120828" spans="16:16" x14ac:dyDescent="0.3">
      <c r="P120828" s="83"/>
    </row>
    <row r="120829" spans="16:16" x14ac:dyDescent="0.3">
      <c r="P120829" s="83"/>
    </row>
    <row r="120830" spans="16:16" x14ac:dyDescent="0.3">
      <c r="P120830" s="83"/>
    </row>
    <row r="120831" spans="16:16" x14ac:dyDescent="0.3">
      <c r="P120831" s="83"/>
    </row>
    <row r="120832" spans="16:16" x14ac:dyDescent="0.3">
      <c r="P120832" s="83"/>
    </row>
    <row r="120833" spans="16:16" x14ac:dyDescent="0.3">
      <c r="P120833" s="83"/>
    </row>
    <row r="120834" spans="16:16" x14ac:dyDescent="0.3">
      <c r="P120834" s="83"/>
    </row>
    <row r="120835" spans="16:16" x14ac:dyDescent="0.3">
      <c r="P120835" s="83"/>
    </row>
    <row r="120836" spans="16:16" x14ac:dyDescent="0.3">
      <c r="P120836" s="83"/>
    </row>
    <row r="120837" spans="16:16" x14ac:dyDescent="0.3">
      <c r="P120837" s="83"/>
    </row>
    <row r="120838" spans="16:16" x14ac:dyDescent="0.3">
      <c r="P120838" s="83"/>
    </row>
    <row r="120839" spans="16:16" x14ac:dyDescent="0.3">
      <c r="P120839" s="83"/>
    </row>
    <row r="120840" spans="16:16" x14ac:dyDescent="0.3">
      <c r="P120840" s="83"/>
    </row>
    <row r="120841" spans="16:16" x14ac:dyDescent="0.3">
      <c r="P120841" s="83"/>
    </row>
    <row r="120842" spans="16:16" x14ac:dyDescent="0.3">
      <c r="P120842" s="83"/>
    </row>
    <row r="120843" spans="16:16" x14ac:dyDescent="0.3">
      <c r="P120843" s="83"/>
    </row>
    <row r="120844" spans="16:16" x14ac:dyDescent="0.3">
      <c r="P120844" s="83"/>
    </row>
    <row r="120845" spans="16:16" x14ac:dyDescent="0.3">
      <c r="P120845" s="83"/>
    </row>
    <row r="120846" spans="16:16" x14ac:dyDescent="0.3">
      <c r="P120846" s="83"/>
    </row>
    <row r="120847" spans="16:16" x14ac:dyDescent="0.3">
      <c r="P120847" s="83"/>
    </row>
    <row r="120848" spans="16:16" x14ac:dyDescent="0.3">
      <c r="P120848" s="83"/>
    </row>
    <row r="120849" spans="16:16" x14ac:dyDescent="0.3">
      <c r="P120849" s="83"/>
    </row>
    <row r="120850" spans="16:16" x14ac:dyDescent="0.3">
      <c r="P120850" s="83"/>
    </row>
    <row r="120851" spans="16:16" x14ac:dyDescent="0.3">
      <c r="P120851" s="83"/>
    </row>
    <row r="120852" spans="16:16" x14ac:dyDescent="0.3">
      <c r="P120852" s="83"/>
    </row>
    <row r="120853" spans="16:16" x14ac:dyDescent="0.3">
      <c r="P120853" s="83"/>
    </row>
    <row r="120854" spans="16:16" x14ac:dyDescent="0.3">
      <c r="P120854" s="83"/>
    </row>
    <row r="120855" spans="16:16" x14ac:dyDescent="0.3">
      <c r="P120855" s="83"/>
    </row>
    <row r="120856" spans="16:16" x14ac:dyDescent="0.3">
      <c r="P120856" s="83"/>
    </row>
    <row r="120857" spans="16:16" x14ac:dyDescent="0.3">
      <c r="P120857" s="83"/>
    </row>
    <row r="120858" spans="16:16" x14ac:dyDescent="0.3">
      <c r="P120858" s="83"/>
    </row>
    <row r="120859" spans="16:16" x14ac:dyDescent="0.3">
      <c r="P120859" s="83"/>
    </row>
    <row r="120860" spans="16:16" x14ac:dyDescent="0.3">
      <c r="P120860" s="83"/>
    </row>
    <row r="120861" spans="16:16" x14ac:dyDescent="0.3">
      <c r="P120861" s="83"/>
    </row>
    <row r="120862" spans="16:16" x14ac:dyDescent="0.3">
      <c r="P120862" s="83"/>
    </row>
    <row r="120863" spans="16:16" x14ac:dyDescent="0.3">
      <c r="P120863" s="83"/>
    </row>
    <row r="120864" spans="16:16" x14ac:dyDescent="0.3">
      <c r="P120864" s="83"/>
    </row>
    <row r="120865" spans="16:16" x14ac:dyDescent="0.3">
      <c r="P120865" s="83"/>
    </row>
    <row r="120866" spans="16:16" x14ac:dyDescent="0.3">
      <c r="P120866" s="83"/>
    </row>
    <row r="120867" spans="16:16" x14ac:dyDescent="0.3">
      <c r="P120867" s="83"/>
    </row>
    <row r="120868" spans="16:16" x14ac:dyDescent="0.3">
      <c r="P120868" s="83"/>
    </row>
    <row r="120869" spans="16:16" x14ac:dyDescent="0.3">
      <c r="P120869" s="83"/>
    </row>
    <row r="120870" spans="16:16" x14ac:dyDescent="0.3">
      <c r="P120870" s="83"/>
    </row>
    <row r="120871" spans="16:16" x14ac:dyDescent="0.3">
      <c r="P120871" s="83"/>
    </row>
    <row r="120872" spans="16:16" x14ac:dyDescent="0.3">
      <c r="P120872" s="83"/>
    </row>
    <row r="120873" spans="16:16" x14ac:dyDescent="0.3">
      <c r="P120873" s="83"/>
    </row>
    <row r="120874" spans="16:16" x14ac:dyDescent="0.3">
      <c r="P120874" s="83"/>
    </row>
    <row r="120875" spans="16:16" x14ac:dyDescent="0.3">
      <c r="P120875" s="83"/>
    </row>
    <row r="120876" spans="16:16" x14ac:dyDescent="0.3">
      <c r="P120876" s="83"/>
    </row>
    <row r="120877" spans="16:16" x14ac:dyDescent="0.3">
      <c r="P120877" s="83"/>
    </row>
    <row r="120878" spans="16:16" x14ac:dyDescent="0.3">
      <c r="P120878" s="83"/>
    </row>
    <row r="120879" spans="16:16" x14ac:dyDescent="0.3">
      <c r="P120879" s="83"/>
    </row>
    <row r="120880" spans="16:16" x14ac:dyDescent="0.3">
      <c r="P120880" s="83"/>
    </row>
    <row r="120881" spans="16:16" x14ac:dyDescent="0.3">
      <c r="P120881" s="83"/>
    </row>
    <row r="120882" spans="16:16" x14ac:dyDescent="0.3">
      <c r="P120882" s="83"/>
    </row>
    <row r="120883" spans="16:16" x14ac:dyDescent="0.3">
      <c r="P120883" s="83"/>
    </row>
    <row r="120884" spans="16:16" x14ac:dyDescent="0.3">
      <c r="P120884" s="83"/>
    </row>
    <row r="120885" spans="16:16" x14ac:dyDescent="0.3">
      <c r="P120885" s="83"/>
    </row>
    <row r="120886" spans="16:16" x14ac:dyDescent="0.3">
      <c r="P120886" s="83"/>
    </row>
    <row r="120887" spans="16:16" x14ac:dyDescent="0.3">
      <c r="P120887" s="83"/>
    </row>
    <row r="120888" spans="16:16" x14ac:dyDescent="0.3">
      <c r="P120888" s="83"/>
    </row>
    <row r="120889" spans="16:16" x14ac:dyDescent="0.3">
      <c r="P120889" s="83"/>
    </row>
    <row r="120890" spans="16:16" x14ac:dyDescent="0.3">
      <c r="P120890" s="83"/>
    </row>
    <row r="120891" spans="16:16" x14ac:dyDescent="0.3">
      <c r="P120891" s="83"/>
    </row>
    <row r="120892" spans="16:16" x14ac:dyDescent="0.3">
      <c r="P120892" s="83"/>
    </row>
    <row r="120893" spans="16:16" x14ac:dyDescent="0.3">
      <c r="P120893" s="83"/>
    </row>
    <row r="120894" spans="16:16" x14ac:dyDescent="0.3">
      <c r="P120894" s="83"/>
    </row>
    <row r="120895" spans="16:16" x14ac:dyDescent="0.3">
      <c r="P120895" s="83"/>
    </row>
    <row r="120896" spans="16:16" x14ac:dyDescent="0.3">
      <c r="P120896" s="83"/>
    </row>
    <row r="120897" spans="16:16" x14ac:dyDescent="0.3">
      <c r="P120897" s="83"/>
    </row>
    <row r="120898" spans="16:16" x14ac:dyDescent="0.3">
      <c r="P120898" s="83"/>
    </row>
    <row r="120899" spans="16:16" x14ac:dyDescent="0.3">
      <c r="P120899" s="83"/>
    </row>
    <row r="120900" spans="16:16" x14ac:dyDescent="0.3">
      <c r="P120900" s="83"/>
    </row>
    <row r="120901" spans="16:16" x14ac:dyDescent="0.3">
      <c r="P120901" s="83"/>
    </row>
    <row r="120902" spans="16:16" x14ac:dyDescent="0.3">
      <c r="P120902" s="83"/>
    </row>
    <row r="120903" spans="16:16" x14ac:dyDescent="0.3">
      <c r="P120903" s="83"/>
    </row>
    <row r="120904" spans="16:16" x14ac:dyDescent="0.3">
      <c r="P120904" s="83"/>
    </row>
    <row r="120905" spans="16:16" x14ac:dyDescent="0.3">
      <c r="P120905" s="83"/>
    </row>
    <row r="120906" spans="16:16" x14ac:dyDescent="0.3">
      <c r="P120906" s="83"/>
    </row>
    <row r="120907" spans="16:16" x14ac:dyDescent="0.3">
      <c r="P120907" s="83"/>
    </row>
    <row r="120908" spans="16:16" x14ac:dyDescent="0.3">
      <c r="P120908" s="83"/>
    </row>
    <row r="120909" spans="16:16" x14ac:dyDescent="0.3">
      <c r="P120909" s="83"/>
    </row>
    <row r="120910" spans="16:16" x14ac:dyDescent="0.3">
      <c r="P120910" s="83"/>
    </row>
    <row r="120911" spans="16:16" x14ac:dyDescent="0.3">
      <c r="P120911" s="83"/>
    </row>
    <row r="120912" spans="16:16" x14ac:dyDescent="0.3">
      <c r="P120912" s="83"/>
    </row>
    <row r="120913" spans="16:16" x14ac:dyDescent="0.3">
      <c r="P120913" s="83"/>
    </row>
    <row r="120914" spans="16:16" x14ac:dyDescent="0.3">
      <c r="P120914" s="83"/>
    </row>
    <row r="120915" spans="16:16" x14ac:dyDescent="0.3">
      <c r="P120915" s="83"/>
    </row>
    <row r="120916" spans="16:16" x14ac:dyDescent="0.3">
      <c r="P120916" s="83"/>
    </row>
    <row r="120917" spans="16:16" x14ac:dyDescent="0.3">
      <c r="P120917" s="83"/>
    </row>
    <row r="120918" spans="16:16" x14ac:dyDescent="0.3">
      <c r="P120918" s="83"/>
    </row>
    <row r="120919" spans="16:16" x14ac:dyDescent="0.3">
      <c r="P120919" s="83"/>
    </row>
    <row r="120920" spans="16:16" x14ac:dyDescent="0.3">
      <c r="P120920" s="83"/>
    </row>
    <row r="120921" spans="16:16" x14ac:dyDescent="0.3">
      <c r="P120921" s="83"/>
    </row>
    <row r="120922" spans="16:16" x14ac:dyDescent="0.3">
      <c r="P120922" s="83"/>
    </row>
    <row r="120923" spans="16:16" x14ac:dyDescent="0.3">
      <c r="P120923" s="83"/>
    </row>
    <row r="120924" spans="16:16" x14ac:dyDescent="0.3">
      <c r="P120924" s="83"/>
    </row>
    <row r="120925" spans="16:16" x14ac:dyDescent="0.3">
      <c r="P120925" s="83"/>
    </row>
    <row r="120926" spans="16:16" x14ac:dyDescent="0.3">
      <c r="P120926" s="83"/>
    </row>
    <row r="120927" spans="16:16" x14ac:dyDescent="0.3">
      <c r="P120927" s="83"/>
    </row>
    <row r="120928" spans="16:16" x14ac:dyDescent="0.3">
      <c r="P120928" s="83"/>
    </row>
    <row r="120929" spans="16:16" x14ac:dyDescent="0.3">
      <c r="P120929" s="83"/>
    </row>
    <row r="120930" spans="16:16" x14ac:dyDescent="0.3">
      <c r="P120930" s="83"/>
    </row>
    <row r="120931" spans="16:16" x14ac:dyDescent="0.3">
      <c r="P120931" s="83"/>
    </row>
    <row r="120932" spans="16:16" x14ac:dyDescent="0.3">
      <c r="P120932" s="83"/>
    </row>
    <row r="120933" spans="16:16" x14ac:dyDescent="0.3">
      <c r="P120933" s="83"/>
    </row>
    <row r="120934" spans="16:16" x14ac:dyDescent="0.3">
      <c r="P120934" s="83"/>
    </row>
    <row r="120935" spans="16:16" x14ac:dyDescent="0.3">
      <c r="P120935" s="83"/>
    </row>
    <row r="120936" spans="16:16" x14ac:dyDescent="0.3">
      <c r="P120936" s="83"/>
    </row>
    <row r="120937" spans="16:16" x14ac:dyDescent="0.3">
      <c r="P120937" s="83"/>
    </row>
    <row r="120938" spans="16:16" x14ac:dyDescent="0.3">
      <c r="P120938" s="83"/>
    </row>
    <row r="120939" spans="16:16" x14ac:dyDescent="0.3">
      <c r="P120939" s="83"/>
    </row>
    <row r="120940" spans="16:16" x14ac:dyDescent="0.3">
      <c r="P120940" s="83"/>
    </row>
    <row r="120941" spans="16:16" x14ac:dyDescent="0.3">
      <c r="P120941" s="83"/>
    </row>
    <row r="120942" spans="16:16" x14ac:dyDescent="0.3">
      <c r="P120942" s="83"/>
    </row>
    <row r="120943" spans="16:16" x14ac:dyDescent="0.3">
      <c r="P120943" s="83"/>
    </row>
    <row r="120944" spans="16:16" x14ac:dyDescent="0.3">
      <c r="P120944" s="83"/>
    </row>
    <row r="120945" spans="16:16" x14ac:dyDescent="0.3">
      <c r="P120945" s="83"/>
    </row>
    <row r="120946" spans="16:16" x14ac:dyDescent="0.3">
      <c r="P120946" s="83"/>
    </row>
    <row r="120947" spans="16:16" x14ac:dyDescent="0.3">
      <c r="P120947" s="83"/>
    </row>
    <row r="120948" spans="16:16" x14ac:dyDescent="0.3">
      <c r="P120948" s="83"/>
    </row>
    <row r="120949" spans="16:16" x14ac:dyDescent="0.3">
      <c r="P120949" s="83"/>
    </row>
    <row r="120950" spans="16:16" x14ac:dyDescent="0.3">
      <c r="P120950" s="83"/>
    </row>
    <row r="120951" spans="16:16" x14ac:dyDescent="0.3">
      <c r="P120951" s="83"/>
    </row>
    <row r="120952" spans="16:16" x14ac:dyDescent="0.3">
      <c r="P120952" s="83"/>
    </row>
    <row r="120953" spans="16:16" x14ac:dyDescent="0.3">
      <c r="P120953" s="83"/>
    </row>
    <row r="120954" spans="16:16" x14ac:dyDescent="0.3">
      <c r="P120954" s="83"/>
    </row>
    <row r="120955" spans="16:16" x14ac:dyDescent="0.3">
      <c r="P120955" s="83"/>
    </row>
    <row r="120956" spans="16:16" x14ac:dyDescent="0.3">
      <c r="P120956" s="83"/>
    </row>
    <row r="120957" spans="16:16" x14ac:dyDescent="0.3">
      <c r="P120957" s="83"/>
    </row>
    <row r="120958" spans="16:16" x14ac:dyDescent="0.3">
      <c r="P120958" s="83"/>
    </row>
    <row r="120959" spans="16:16" x14ac:dyDescent="0.3">
      <c r="P120959" s="83"/>
    </row>
    <row r="120960" spans="16:16" x14ac:dyDescent="0.3">
      <c r="P120960" s="83"/>
    </row>
    <row r="120961" spans="16:16" x14ac:dyDescent="0.3">
      <c r="P120961" s="83"/>
    </row>
    <row r="120962" spans="16:16" x14ac:dyDescent="0.3">
      <c r="P120962" s="83"/>
    </row>
    <row r="120963" spans="16:16" x14ac:dyDescent="0.3">
      <c r="P120963" s="83"/>
    </row>
    <row r="120964" spans="16:16" x14ac:dyDescent="0.3">
      <c r="P120964" s="83"/>
    </row>
    <row r="120965" spans="16:16" x14ac:dyDescent="0.3">
      <c r="P120965" s="83"/>
    </row>
    <row r="120966" spans="16:16" x14ac:dyDescent="0.3">
      <c r="P120966" s="83"/>
    </row>
    <row r="120967" spans="16:16" x14ac:dyDescent="0.3">
      <c r="P120967" s="83"/>
    </row>
    <row r="120968" spans="16:16" x14ac:dyDescent="0.3">
      <c r="P120968" s="83"/>
    </row>
    <row r="120969" spans="16:16" x14ac:dyDescent="0.3">
      <c r="P120969" s="83"/>
    </row>
    <row r="120970" spans="16:16" x14ac:dyDescent="0.3">
      <c r="P120970" s="83"/>
    </row>
    <row r="120971" spans="16:16" x14ac:dyDescent="0.3">
      <c r="P120971" s="83"/>
    </row>
    <row r="120972" spans="16:16" x14ac:dyDescent="0.3">
      <c r="P120972" s="83"/>
    </row>
    <row r="120973" spans="16:16" x14ac:dyDescent="0.3">
      <c r="P120973" s="83"/>
    </row>
    <row r="120974" spans="16:16" x14ac:dyDescent="0.3">
      <c r="P120974" s="83"/>
    </row>
    <row r="120975" spans="16:16" x14ac:dyDescent="0.3">
      <c r="P120975" s="83"/>
    </row>
    <row r="120976" spans="16:16" x14ac:dyDescent="0.3">
      <c r="P120976" s="83"/>
    </row>
    <row r="120977" spans="16:16" x14ac:dyDescent="0.3">
      <c r="P120977" s="83"/>
    </row>
    <row r="120978" spans="16:16" x14ac:dyDescent="0.3">
      <c r="P120978" s="83"/>
    </row>
    <row r="120979" spans="16:16" x14ac:dyDescent="0.3">
      <c r="P120979" s="83"/>
    </row>
    <row r="120980" spans="16:16" x14ac:dyDescent="0.3">
      <c r="P120980" s="83"/>
    </row>
    <row r="120981" spans="16:16" x14ac:dyDescent="0.3">
      <c r="P120981" s="83"/>
    </row>
    <row r="120982" spans="16:16" x14ac:dyDescent="0.3">
      <c r="P120982" s="83"/>
    </row>
    <row r="120983" spans="16:16" x14ac:dyDescent="0.3">
      <c r="P120983" s="83"/>
    </row>
    <row r="120984" spans="16:16" x14ac:dyDescent="0.3">
      <c r="P120984" s="83"/>
    </row>
    <row r="120985" spans="16:16" x14ac:dyDescent="0.3">
      <c r="P120985" s="83"/>
    </row>
    <row r="120986" spans="16:16" x14ac:dyDescent="0.3">
      <c r="P120986" s="83"/>
    </row>
    <row r="120987" spans="16:16" x14ac:dyDescent="0.3">
      <c r="P120987" s="83"/>
    </row>
    <row r="120988" spans="16:16" x14ac:dyDescent="0.3">
      <c r="P120988" s="83"/>
    </row>
    <row r="120989" spans="16:16" x14ac:dyDescent="0.3">
      <c r="P120989" s="83"/>
    </row>
    <row r="120990" spans="16:16" x14ac:dyDescent="0.3">
      <c r="P120990" s="83"/>
    </row>
    <row r="120991" spans="16:16" x14ac:dyDescent="0.3">
      <c r="P120991" s="83"/>
    </row>
    <row r="120992" spans="16:16" x14ac:dyDescent="0.3">
      <c r="P120992" s="83"/>
    </row>
    <row r="120993" spans="16:16" x14ac:dyDescent="0.3">
      <c r="P120993" s="83"/>
    </row>
    <row r="120994" spans="16:16" x14ac:dyDescent="0.3">
      <c r="P120994" s="83"/>
    </row>
    <row r="120995" spans="16:16" x14ac:dyDescent="0.3">
      <c r="P120995" s="83"/>
    </row>
    <row r="120996" spans="16:16" x14ac:dyDescent="0.3">
      <c r="P120996" s="83"/>
    </row>
    <row r="120997" spans="16:16" x14ac:dyDescent="0.3">
      <c r="P120997" s="83"/>
    </row>
    <row r="120998" spans="16:16" x14ac:dyDescent="0.3">
      <c r="P120998" s="83"/>
    </row>
    <row r="120999" spans="16:16" x14ac:dyDescent="0.3">
      <c r="P120999" s="83"/>
    </row>
    <row r="121000" spans="16:16" x14ac:dyDescent="0.3">
      <c r="P121000" s="83"/>
    </row>
    <row r="121001" spans="16:16" x14ac:dyDescent="0.3">
      <c r="P121001" s="83"/>
    </row>
    <row r="121002" spans="16:16" x14ac:dyDescent="0.3">
      <c r="P121002" s="83"/>
    </row>
    <row r="121003" spans="16:16" x14ac:dyDescent="0.3">
      <c r="P121003" s="83"/>
    </row>
    <row r="121004" spans="16:16" x14ac:dyDescent="0.3">
      <c r="P121004" s="83"/>
    </row>
    <row r="121005" spans="16:16" x14ac:dyDescent="0.3">
      <c r="P121005" s="83"/>
    </row>
    <row r="121006" spans="16:16" x14ac:dyDescent="0.3">
      <c r="P121006" s="83"/>
    </row>
    <row r="121007" spans="16:16" x14ac:dyDescent="0.3">
      <c r="P121007" s="83"/>
    </row>
    <row r="121008" spans="16:16" x14ac:dyDescent="0.3">
      <c r="P121008" s="83"/>
    </row>
    <row r="121009" spans="16:16" x14ac:dyDescent="0.3">
      <c r="P121009" s="83"/>
    </row>
    <row r="121010" spans="16:16" x14ac:dyDescent="0.3">
      <c r="P121010" s="83"/>
    </row>
    <row r="121011" spans="16:16" x14ac:dyDescent="0.3">
      <c r="P121011" s="83"/>
    </row>
    <row r="121012" spans="16:16" x14ac:dyDescent="0.3">
      <c r="P121012" s="83"/>
    </row>
    <row r="121013" spans="16:16" x14ac:dyDescent="0.3">
      <c r="P121013" s="83"/>
    </row>
    <row r="121014" spans="16:16" x14ac:dyDescent="0.3">
      <c r="P121014" s="83"/>
    </row>
    <row r="121015" spans="16:16" x14ac:dyDescent="0.3">
      <c r="P121015" s="83"/>
    </row>
    <row r="121016" spans="16:16" x14ac:dyDescent="0.3">
      <c r="P121016" s="83"/>
    </row>
    <row r="121017" spans="16:16" x14ac:dyDescent="0.3">
      <c r="P121017" s="83"/>
    </row>
    <row r="121018" spans="16:16" x14ac:dyDescent="0.3">
      <c r="P121018" s="83"/>
    </row>
    <row r="121019" spans="16:16" x14ac:dyDescent="0.3">
      <c r="P121019" s="83"/>
    </row>
    <row r="121020" spans="16:16" x14ac:dyDescent="0.3">
      <c r="P121020" s="83"/>
    </row>
    <row r="121021" spans="16:16" x14ac:dyDescent="0.3">
      <c r="P121021" s="83"/>
    </row>
    <row r="121022" spans="16:16" x14ac:dyDescent="0.3">
      <c r="P121022" s="83"/>
    </row>
    <row r="121023" spans="16:16" x14ac:dyDescent="0.3">
      <c r="P121023" s="83"/>
    </row>
    <row r="121024" spans="16:16" x14ac:dyDescent="0.3">
      <c r="P121024" s="83"/>
    </row>
    <row r="121025" spans="16:16" x14ac:dyDescent="0.3">
      <c r="P121025" s="83"/>
    </row>
    <row r="121026" spans="16:16" x14ac:dyDescent="0.3">
      <c r="P121026" s="83"/>
    </row>
    <row r="121027" spans="16:16" x14ac:dyDescent="0.3">
      <c r="P121027" s="83"/>
    </row>
    <row r="121028" spans="16:16" x14ac:dyDescent="0.3">
      <c r="P121028" s="83"/>
    </row>
    <row r="121029" spans="16:16" x14ac:dyDescent="0.3">
      <c r="P121029" s="83"/>
    </row>
    <row r="121030" spans="16:16" x14ac:dyDescent="0.3">
      <c r="P121030" s="83"/>
    </row>
    <row r="121031" spans="16:16" x14ac:dyDescent="0.3">
      <c r="P121031" s="83"/>
    </row>
    <row r="121032" spans="16:16" x14ac:dyDescent="0.3">
      <c r="P121032" s="83"/>
    </row>
    <row r="121033" spans="16:16" x14ac:dyDescent="0.3">
      <c r="P121033" s="83"/>
    </row>
    <row r="121034" spans="16:16" x14ac:dyDescent="0.3">
      <c r="P121034" s="83"/>
    </row>
    <row r="121035" spans="16:16" x14ac:dyDescent="0.3">
      <c r="P121035" s="83"/>
    </row>
    <row r="121036" spans="16:16" x14ac:dyDescent="0.3">
      <c r="P121036" s="83"/>
    </row>
    <row r="121037" spans="16:16" x14ac:dyDescent="0.3">
      <c r="P121037" s="83"/>
    </row>
    <row r="121038" spans="16:16" x14ac:dyDescent="0.3">
      <c r="P121038" s="83"/>
    </row>
    <row r="121039" spans="16:16" x14ac:dyDescent="0.3">
      <c r="P121039" s="83"/>
    </row>
    <row r="121040" spans="16:16" x14ac:dyDescent="0.3">
      <c r="P121040" s="83"/>
    </row>
    <row r="121041" spans="16:16" x14ac:dyDescent="0.3">
      <c r="P121041" s="83"/>
    </row>
    <row r="121042" spans="16:16" x14ac:dyDescent="0.3">
      <c r="P121042" s="83"/>
    </row>
    <row r="121043" spans="16:16" x14ac:dyDescent="0.3">
      <c r="P121043" s="83"/>
    </row>
    <row r="121044" spans="16:16" x14ac:dyDescent="0.3">
      <c r="P121044" s="83"/>
    </row>
    <row r="121045" spans="16:16" x14ac:dyDescent="0.3">
      <c r="P121045" s="83"/>
    </row>
    <row r="121046" spans="16:16" x14ac:dyDescent="0.3">
      <c r="P121046" s="83"/>
    </row>
    <row r="121047" spans="16:16" x14ac:dyDescent="0.3">
      <c r="P121047" s="83"/>
    </row>
    <row r="121048" spans="16:16" x14ac:dyDescent="0.3">
      <c r="P121048" s="83"/>
    </row>
    <row r="121049" spans="16:16" x14ac:dyDescent="0.3">
      <c r="P121049" s="83"/>
    </row>
    <row r="121050" spans="16:16" x14ac:dyDescent="0.3">
      <c r="P121050" s="83"/>
    </row>
    <row r="121051" spans="16:16" x14ac:dyDescent="0.3">
      <c r="P121051" s="83"/>
    </row>
    <row r="121052" spans="16:16" x14ac:dyDescent="0.3">
      <c r="P121052" s="83"/>
    </row>
    <row r="121053" spans="16:16" x14ac:dyDescent="0.3">
      <c r="P121053" s="83"/>
    </row>
    <row r="121054" spans="16:16" x14ac:dyDescent="0.3">
      <c r="P121054" s="83"/>
    </row>
    <row r="121055" spans="16:16" x14ac:dyDescent="0.3">
      <c r="P121055" s="83"/>
    </row>
    <row r="121056" spans="16:16" x14ac:dyDescent="0.3">
      <c r="P121056" s="83"/>
    </row>
    <row r="121057" spans="16:16" x14ac:dyDescent="0.3">
      <c r="P121057" s="83"/>
    </row>
    <row r="121058" spans="16:16" x14ac:dyDescent="0.3">
      <c r="P121058" s="83"/>
    </row>
    <row r="121059" spans="16:16" x14ac:dyDescent="0.3">
      <c r="P121059" s="83"/>
    </row>
    <row r="121060" spans="16:16" x14ac:dyDescent="0.3">
      <c r="P121060" s="83"/>
    </row>
    <row r="121061" spans="16:16" x14ac:dyDescent="0.3">
      <c r="P121061" s="83"/>
    </row>
    <row r="121062" spans="16:16" x14ac:dyDescent="0.3">
      <c r="P121062" s="83"/>
    </row>
    <row r="121063" spans="16:16" x14ac:dyDescent="0.3">
      <c r="P121063" s="83"/>
    </row>
    <row r="121064" spans="16:16" x14ac:dyDescent="0.3">
      <c r="P121064" s="83"/>
    </row>
    <row r="121065" spans="16:16" x14ac:dyDescent="0.3">
      <c r="P121065" s="83"/>
    </row>
    <row r="121066" spans="16:16" x14ac:dyDescent="0.3">
      <c r="P121066" s="83"/>
    </row>
    <row r="121067" spans="16:16" x14ac:dyDescent="0.3">
      <c r="P121067" s="83"/>
    </row>
    <row r="121068" spans="16:16" x14ac:dyDescent="0.3">
      <c r="P121068" s="83"/>
    </row>
    <row r="121069" spans="16:16" x14ac:dyDescent="0.3">
      <c r="P121069" s="83"/>
    </row>
    <row r="121070" spans="16:16" x14ac:dyDescent="0.3">
      <c r="P121070" s="83"/>
    </row>
    <row r="121071" spans="16:16" x14ac:dyDescent="0.3">
      <c r="P121071" s="83"/>
    </row>
    <row r="121072" spans="16:16" x14ac:dyDescent="0.3">
      <c r="P121072" s="83"/>
    </row>
    <row r="121073" spans="16:16" x14ac:dyDescent="0.3">
      <c r="P121073" s="83"/>
    </row>
    <row r="121074" spans="16:16" x14ac:dyDescent="0.3">
      <c r="P121074" s="83"/>
    </row>
    <row r="121075" spans="16:16" x14ac:dyDescent="0.3">
      <c r="P121075" s="83"/>
    </row>
    <row r="121076" spans="16:16" x14ac:dyDescent="0.3">
      <c r="P121076" s="83"/>
    </row>
    <row r="121077" spans="16:16" x14ac:dyDescent="0.3">
      <c r="P121077" s="83"/>
    </row>
    <row r="121078" spans="16:16" x14ac:dyDescent="0.3">
      <c r="P121078" s="83"/>
    </row>
    <row r="121079" spans="16:16" x14ac:dyDescent="0.3">
      <c r="P121079" s="83"/>
    </row>
    <row r="121080" spans="16:16" x14ac:dyDescent="0.3">
      <c r="P121080" s="83"/>
    </row>
    <row r="121081" spans="16:16" x14ac:dyDescent="0.3">
      <c r="P121081" s="83"/>
    </row>
    <row r="121082" spans="16:16" x14ac:dyDescent="0.3">
      <c r="P121082" s="83"/>
    </row>
    <row r="121083" spans="16:16" x14ac:dyDescent="0.3">
      <c r="P121083" s="83"/>
    </row>
    <row r="121084" spans="16:16" x14ac:dyDescent="0.3">
      <c r="P121084" s="83"/>
    </row>
    <row r="121085" spans="16:16" x14ac:dyDescent="0.3">
      <c r="P121085" s="83"/>
    </row>
    <row r="121086" spans="16:16" x14ac:dyDescent="0.3">
      <c r="P121086" s="83"/>
    </row>
    <row r="121087" spans="16:16" x14ac:dyDescent="0.3">
      <c r="P121087" s="83"/>
    </row>
    <row r="121088" spans="16:16" x14ac:dyDescent="0.3">
      <c r="P121088" s="83"/>
    </row>
    <row r="121089" spans="16:16" x14ac:dyDescent="0.3">
      <c r="P121089" s="83"/>
    </row>
    <row r="121090" spans="16:16" x14ac:dyDescent="0.3">
      <c r="P121090" s="83"/>
    </row>
    <row r="121091" spans="16:16" x14ac:dyDescent="0.3">
      <c r="P121091" s="83"/>
    </row>
    <row r="121092" spans="16:16" x14ac:dyDescent="0.3">
      <c r="P121092" s="83"/>
    </row>
    <row r="121093" spans="16:16" x14ac:dyDescent="0.3">
      <c r="P121093" s="83"/>
    </row>
    <row r="121094" spans="16:16" x14ac:dyDescent="0.3">
      <c r="P121094" s="83"/>
    </row>
    <row r="121095" spans="16:16" x14ac:dyDescent="0.3">
      <c r="P121095" s="83"/>
    </row>
    <row r="121096" spans="16:16" x14ac:dyDescent="0.3">
      <c r="P121096" s="83"/>
    </row>
    <row r="121097" spans="16:16" x14ac:dyDescent="0.3">
      <c r="P121097" s="83"/>
    </row>
    <row r="121098" spans="16:16" x14ac:dyDescent="0.3">
      <c r="P121098" s="83"/>
    </row>
    <row r="121099" spans="16:16" x14ac:dyDescent="0.3">
      <c r="P121099" s="83"/>
    </row>
    <row r="121100" spans="16:16" x14ac:dyDescent="0.3">
      <c r="P121100" s="83"/>
    </row>
    <row r="121101" spans="16:16" x14ac:dyDescent="0.3">
      <c r="P121101" s="83"/>
    </row>
    <row r="121102" spans="16:16" x14ac:dyDescent="0.3">
      <c r="P121102" s="83"/>
    </row>
    <row r="121103" spans="16:16" x14ac:dyDescent="0.3">
      <c r="P121103" s="83"/>
    </row>
    <row r="121104" spans="16:16" x14ac:dyDescent="0.3">
      <c r="P121104" s="83"/>
    </row>
    <row r="121105" spans="16:16" x14ac:dyDescent="0.3">
      <c r="P121105" s="83"/>
    </row>
    <row r="121106" spans="16:16" x14ac:dyDescent="0.3">
      <c r="P121106" s="83"/>
    </row>
    <row r="121107" spans="16:16" x14ac:dyDescent="0.3">
      <c r="P121107" s="83"/>
    </row>
    <row r="121108" spans="16:16" x14ac:dyDescent="0.3">
      <c r="P121108" s="83"/>
    </row>
    <row r="121109" spans="16:16" x14ac:dyDescent="0.3">
      <c r="P121109" s="83"/>
    </row>
    <row r="121110" spans="16:16" x14ac:dyDescent="0.3">
      <c r="P121110" s="83"/>
    </row>
    <row r="121111" spans="16:16" x14ac:dyDescent="0.3">
      <c r="P121111" s="83"/>
    </row>
    <row r="121112" spans="16:16" x14ac:dyDescent="0.3">
      <c r="P121112" s="83"/>
    </row>
    <row r="121113" spans="16:16" x14ac:dyDescent="0.3">
      <c r="P121113" s="83"/>
    </row>
    <row r="121114" spans="16:16" x14ac:dyDescent="0.3">
      <c r="P121114" s="83"/>
    </row>
    <row r="121115" spans="16:16" x14ac:dyDescent="0.3">
      <c r="P121115" s="83"/>
    </row>
    <row r="121116" spans="16:16" x14ac:dyDescent="0.3">
      <c r="P121116" s="83"/>
    </row>
    <row r="121117" spans="16:16" x14ac:dyDescent="0.3">
      <c r="P121117" s="83"/>
    </row>
    <row r="121118" spans="16:16" x14ac:dyDescent="0.3">
      <c r="P121118" s="83"/>
    </row>
    <row r="121119" spans="16:16" x14ac:dyDescent="0.3">
      <c r="P121119" s="83"/>
    </row>
    <row r="121120" spans="16:16" x14ac:dyDescent="0.3">
      <c r="P121120" s="83"/>
    </row>
    <row r="121121" spans="16:16" x14ac:dyDescent="0.3">
      <c r="P121121" s="83"/>
    </row>
    <row r="121122" spans="16:16" x14ac:dyDescent="0.3">
      <c r="P121122" s="83"/>
    </row>
    <row r="121123" spans="16:16" x14ac:dyDescent="0.3">
      <c r="P121123" s="83"/>
    </row>
    <row r="121124" spans="16:16" x14ac:dyDescent="0.3">
      <c r="P121124" s="83"/>
    </row>
    <row r="121125" spans="16:16" x14ac:dyDescent="0.3">
      <c r="P121125" s="83"/>
    </row>
    <row r="121126" spans="16:16" x14ac:dyDescent="0.3">
      <c r="P121126" s="83"/>
    </row>
    <row r="121127" spans="16:16" x14ac:dyDescent="0.3">
      <c r="P121127" s="83"/>
    </row>
    <row r="121128" spans="16:16" x14ac:dyDescent="0.3">
      <c r="P121128" s="83"/>
    </row>
    <row r="121129" spans="16:16" x14ac:dyDescent="0.3">
      <c r="P121129" s="83"/>
    </row>
    <row r="121130" spans="16:16" x14ac:dyDescent="0.3">
      <c r="P121130" s="83"/>
    </row>
    <row r="121131" spans="16:16" x14ac:dyDescent="0.3">
      <c r="P121131" s="83"/>
    </row>
    <row r="121132" spans="16:16" x14ac:dyDescent="0.3">
      <c r="P121132" s="83"/>
    </row>
    <row r="121133" spans="16:16" x14ac:dyDescent="0.3">
      <c r="P121133" s="83"/>
    </row>
    <row r="121134" spans="16:16" x14ac:dyDescent="0.3">
      <c r="P121134" s="83"/>
    </row>
    <row r="121135" spans="16:16" x14ac:dyDescent="0.3">
      <c r="P121135" s="83"/>
    </row>
    <row r="121136" spans="16:16" x14ac:dyDescent="0.3">
      <c r="P121136" s="83"/>
    </row>
    <row r="121137" spans="16:16" x14ac:dyDescent="0.3">
      <c r="P121137" s="83"/>
    </row>
    <row r="121138" spans="16:16" x14ac:dyDescent="0.3">
      <c r="P121138" s="83"/>
    </row>
    <row r="121139" spans="16:16" x14ac:dyDescent="0.3">
      <c r="P121139" s="83"/>
    </row>
    <row r="121140" spans="16:16" x14ac:dyDescent="0.3">
      <c r="P121140" s="83"/>
    </row>
    <row r="121141" spans="16:16" x14ac:dyDescent="0.3">
      <c r="P121141" s="83"/>
    </row>
    <row r="121142" spans="16:16" x14ac:dyDescent="0.3">
      <c r="P121142" s="83"/>
    </row>
    <row r="121143" spans="16:16" x14ac:dyDescent="0.3">
      <c r="P121143" s="83"/>
    </row>
    <row r="121144" spans="16:16" x14ac:dyDescent="0.3">
      <c r="P121144" s="83"/>
    </row>
    <row r="121145" spans="16:16" x14ac:dyDescent="0.3">
      <c r="P121145" s="83"/>
    </row>
    <row r="121146" spans="16:16" x14ac:dyDescent="0.3">
      <c r="P121146" s="83"/>
    </row>
    <row r="121147" spans="16:16" x14ac:dyDescent="0.3">
      <c r="P121147" s="83"/>
    </row>
    <row r="121148" spans="16:16" x14ac:dyDescent="0.3">
      <c r="P121148" s="83"/>
    </row>
    <row r="121149" spans="16:16" x14ac:dyDescent="0.3">
      <c r="P121149" s="83"/>
    </row>
    <row r="121150" spans="16:16" x14ac:dyDescent="0.3">
      <c r="P121150" s="83"/>
    </row>
    <row r="121151" spans="16:16" x14ac:dyDescent="0.3">
      <c r="P121151" s="83"/>
    </row>
    <row r="121152" spans="16:16" x14ac:dyDescent="0.3">
      <c r="P121152" s="83"/>
    </row>
    <row r="121153" spans="16:16" x14ac:dyDescent="0.3">
      <c r="P121153" s="83"/>
    </row>
    <row r="121154" spans="16:16" x14ac:dyDescent="0.3">
      <c r="P121154" s="83"/>
    </row>
    <row r="121155" spans="16:16" x14ac:dyDescent="0.3">
      <c r="P121155" s="83"/>
    </row>
    <row r="121156" spans="16:16" x14ac:dyDescent="0.3">
      <c r="P121156" s="83"/>
    </row>
    <row r="121157" spans="16:16" x14ac:dyDescent="0.3">
      <c r="P121157" s="83"/>
    </row>
    <row r="121158" spans="16:16" x14ac:dyDescent="0.3">
      <c r="P121158" s="83"/>
    </row>
    <row r="121159" spans="16:16" x14ac:dyDescent="0.3">
      <c r="P121159" s="83"/>
    </row>
    <row r="121160" spans="16:16" x14ac:dyDescent="0.3">
      <c r="P121160" s="83"/>
    </row>
    <row r="121161" spans="16:16" x14ac:dyDescent="0.3">
      <c r="P121161" s="83"/>
    </row>
    <row r="121162" spans="16:16" x14ac:dyDescent="0.3">
      <c r="P121162" s="83"/>
    </row>
    <row r="121163" spans="16:16" x14ac:dyDescent="0.3">
      <c r="P121163" s="83"/>
    </row>
    <row r="121164" spans="16:16" x14ac:dyDescent="0.3">
      <c r="P121164" s="83"/>
    </row>
    <row r="121165" spans="16:16" x14ac:dyDescent="0.3">
      <c r="P121165" s="83"/>
    </row>
    <row r="121166" spans="16:16" x14ac:dyDescent="0.3">
      <c r="P121166" s="83"/>
    </row>
    <row r="121167" spans="16:16" x14ac:dyDescent="0.3">
      <c r="P121167" s="83"/>
    </row>
    <row r="121168" spans="16:16" x14ac:dyDescent="0.3">
      <c r="P121168" s="83"/>
    </row>
    <row r="121169" spans="16:16" x14ac:dyDescent="0.3">
      <c r="P121169" s="83"/>
    </row>
    <row r="121170" spans="16:16" x14ac:dyDescent="0.3">
      <c r="P121170" s="83"/>
    </row>
    <row r="121171" spans="16:16" x14ac:dyDescent="0.3">
      <c r="P121171" s="83"/>
    </row>
    <row r="121172" spans="16:16" x14ac:dyDescent="0.3">
      <c r="P121172" s="83"/>
    </row>
    <row r="121173" spans="16:16" x14ac:dyDescent="0.3">
      <c r="P121173" s="83"/>
    </row>
    <row r="121174" spans="16:16" x14ac:dyDescent="0.3">
      <c r="P121174" s="83"/>
    </row>
    <row r="121175" spans="16:16" x14ac:dyDescent="0.3">
      <c r="P121175" s="83"/>
    </row>
    <row r="121176" spans="16:16" x14ac:dyDescent="0.3">
      <c r="P121176" s="83"/>
    </row>
    <row r="121177" spans="16:16" x14ac:dyDescent="0.3">
      <c r="P121177" s="83"/>
    </row>
    <row r="121178" spans="16:16" x14ac:dyDescent="0.3">
      <c r="P121178" s="83"/>
    </row>
    <row r="121179" spans="16:16" x14ac:dyDescent="0.3">
      <c r="P121179" s="83"/>
    </row>
    <row r="121180" spans="16:16" x14ac:dyDescent="0.3">
      <c r="P121180" s="83"/>
    </row>
    <row r="121181" spans="16:16" x14ac:dyDescent="0.3">
      <c r="P121181" s="83"/>
    </row>
    <row r="121182" spans="16:16" x14ac:dyDescent="0.3">
      <c r="P121182" s="83"/>
    </row>
    <row r="121183" spans="16:16" x14ac:dyDescent="0.3">
      <c r="P121183" s="83"/>
    </row>
    <row r="121184" spans="16:16" x14ac:dyDescent="0.3">
      <c r="P121184" s="83"/>
    </row>
    <row r="121185" spans="16:16" x14ac:dyDescent="0.3">
      <c r="P121185" s="83"/>
    </row>
    <row r="121186" spans="16:16" x14ac:dyDescent="0.3">
      <c r="P121186" s="83"/>
    </row>
    <row r="121187" spans="16:16" x14ac:dyDescent="0.3">
      <c r="P121187" s="83"/>
    </row>
    <row r="121188" spans="16:16" x14ac:dyDescent="0.3">
      <c r="P121188" s="83"/>
    </row>
    <row r="121189" spans="16:16" x14ac:dyDescent="0.3">
      <c r="P121189" s="83"/>
    </row>
    <row r="121190" spans="16:16" x14ac:dyDescent="0.3">
      <c r="P121190" s="83"/>
    </row>
    <row r="121191" spans="16:16" x14ac:dyDescent="0.3">
      <c r="P121191" s="83"/>
    </row>
    <row r="121192" spans="16:16" x14ac:dyDescent="0.3">
      <c r="P121192" s="83"/>
    </row>
    <row r="121193" spans="16:16" x14ac:dyDescent="0.3">
      <c r="P121193" s="83"/>
    </row>
    <row r="121194" spans="16:16" x14ac:dyDescent="0.3">
      <c r="P121194" s="83"/>
    </row>
    <row r="121195" spans="16:16" x14ac:dyDescent="0.3">
      <c r="P121195" s="83"/>
    </row>
    <row r="121196" spans="16:16" x14ac:dyDescent="0.3">
      <c r="P121196" s="83"/>
    </row>
    <row r="121197" spans="16:16" x14ac:dyDescent="0.3">
      <c r="P121197" s="83"/>
    </row>
    <row r="121198" spans="16:16" x14ac:dyDescent="0.3">
      <c r="P121198" s="83"/>
    </row>
    <row r="121199" spans="16:16" x14ac:dyDescent="0.3">
      <c r="P121199" s="83"/>
    </row>
    <row r="121200" spans="16:16" x14ac:dyDescent="0.3">
      <c r="P121200" s="83"/>
    </row>
    <row r="121201" spans="16:16" x14ac:dyDescent="0.3">
      <c r="P121201" s="83"/>
    </row>
    <row r="121202" spans="16:16" x14ac:dyDescent="0.3">
      <c r="P121202" s="83"/>
    </row>
    <row r="121203" spans="16:16" x14ac:dyDescent="0.3">
      <c r="P121203" s="83"/>
    </row>
    <row r="121204" spans="16:16" x14ac:dyDescent="0.3">
      <c r="P121204" s="83"/>
    </row>
    <row r="121205" spans="16:16" x14ac:dyDescent="0.3">
      <c r="P121205" s="83"/>
    </row>
    <row r="121206" spans="16:16" x14ac:dyDescent="0.3">
      <c r="P121206" s="83"/>
    </row>
    <row r="121207" spans="16:16" x14ac:dyDescent="0.3">
      <c r="P121207" s="83"/>
    </row>
    <row r="121208" spans="16:16" x14ac:dyDescent="0.3">
      <c r="P121208" s="83"/>
    </row>
    <row r="121209" spans="16:16" x14ac:dyDescent="0.3">
      <c r="P121209" s="83"/>
    </row>
    <row r="121210" spans="16:16" x14ac:dyDescent="0.3">
      <c r="P121210" s="83"/>
    </row>
    <row r="121211" spans="16:16" x14ac:dyDescent="0.3">
      <c r="P121211" s="83"/>
    </row>
    <row r="121212" spans="16:16" x14ac:dyDescent="0.3">
      <c r="P121212" s="83"/>
    </row>
    <row r="121213" spans="16:16" x14ac:dyDescent="0.3">
      <c r="P121213" s="83"/>
    </row>
    <row r="121214" spans="16:16" x14ac:dyDescent="0.3">
      <c r="P121214" s="83"/>
    </row>
    <row r="121215" spans="16:16" x14ac:dyDescent="0.3">
      <c r="P121215" s="83"/>
    </row>
    <row r="121216" spans="16:16" x14ac:dyDescent="0.3">
      <c r="P121216" s="83"/>
    </row>
    <row r="121217" spans="16:16" x14ac:dyDescent="0.3">
      <c r="P121217" s="83"/>
    </row>
    <row r="121218" spans="16:16" x14ac:dyDescent="0.3">
      <c r="P121218" s="83"/>
    </row>
    <row r="121219" spans="16:16" x14ac:dyDescent="0.3">
      <c r="P121219" s="83"/>
    </row>
    <row r="121220" spans="16:16" x14ac:dyDescent="0.3">
      <c r="P121220" s="83"/>
    </row>
    <row r="121221" spans="16:16" x14ac:dyDescent="0.3">
      <c r="P121221" s="83"/>
    </row>
    <row r="121222" spans="16:16" x14ac:dyDescent="0.3">
      <c r="P121222" s="83"/>
    </row>
    <row r="121223" spans="16:16" x14ac:dyDescent="0.3">
      <c r="P121223" s="83"/>
    </row>
    <row r="121224" spans="16:16" x14ac:dyDescent="0.3">
      <c r="P121224" s="83"/>
    </row>
    <row r="121225" spans="16:16" x14ac:dyDescent="0.3">
      <c r="P121225" s="83"/>
    </row>
    <row r="121226" spans="16:16" x14ac:dyDescent="0.3">
      <c r="P121226" s="83"/>
    </row>
    <row r="121227" spans="16:16" x14ac:dyDescent="0.3">
      <c r="P121227" s="83"/>
    </row>
    <row r="121228" spans="16:16" x14ac:dyDescent="0.3">
      <c r="P121228" s="83"/>
    </row>
    <row r="121229" spans="16:16" x14ac:dyDescent="0.3">
      <c r="P121229" s="83"/>
    </row>
    <row r="121230" spans="16:16" x14ac:dyDescent="0.3">
      <c r="P121230" s="83"/>
    </row>
    <row r="121231" spans="16:16" x14ac:dyDescent="0.3">
      <c r="P121231" s="83"/>
    </row>
    <row r="121232" spans="16:16" x14ac:dyDescent="0.3">
      <c r="P121232" s="83"/>
    </row>
    <row r="121233" spans="16:16" x14ac:dyDescent="0.3">
      <c r="P121233" s="83"/>
    </row>
    <row r="121234" spans="16:16" x14ac:dyDescent="0.3">
      <c r="P121234" s="83"/>
    </row>
    <row r="121235" spans="16:16" x14ac:dyDescent="0.3">
      <c r="P121235" s="83"/>
    </row>
    <row r="121236" spans="16:16" x14ac:dyDescent="0.3">
      <c r="P121236" s="83"/>
    </row>
    <row r="121237" spans="16:16" x14ac:dyDescent="0.3">
      <c r="P121237" s="83"/>
    </row>
    <row r="121238" spans="16:16" x14ac:dyDescent="0.3">
      <c r="P121238" s="83"/>
    </row>
    <row r="121239" spans="16:16" x14ac:dyDescent="0.3">
      <c r="P121239" s="83"/>
    </row>
    <row r="121240" spans="16:16" x14ac:dyDescent="0.3">
      <c r="P121240" s="83"/>
    </row>
    <row r="121241" spans="16:16" x14ac:dyDescent="0.3">
      <c r="P121241" s="83"/>
    </row>
    <row r="121242" spans="16:16" x14ac:dyDescent="0.3">
      <c r="P121242" s="83"/>
    </row>
    <row r="121243" spans="16:16" x14ac:dyDescent="0.3">
      <c r="P121243" s="83"/>
    </row>
    <row r="121244" spans="16:16" x14ac:dyDescent="0.3">
      <c r="P121244" s="83"/>
    </row>
    <row r="121245" spans="16:16" x14ac:dyDescent="0.3">
      <c r="P121245" s="83"/>
    </row>
    <row r="121246" spans="16:16" x14ac:dyDescent="0.3">
      <c r="P121246" s="83"/>
    </row>
    <row r="121247" spans="16:16" x14ac:dyDescent="0.3">
      <c r="P121247" s="83"/>
    </row>
    <row r="121248" spans="16:16" x14ac:dyDescent="0.3">
      <c r="P121248" s="83"/>
    </row>
    <row r="121249" spans="16:16" x14ac:dyDescent="0.3">
      <c r="P121249" s="83"/>
    </row>
    <row r="121250" spans="16:16" x14ac:dyDescent="0.3">
      <c r="P121250" s="83"/>
    </row>
    <row r="121251" spans="16:16" x14ac:dyDescent="0.3">
      <c r="P121251" s="83"/>
    </row>
    <row r="121252" spans="16:16" x14ac:dyDescent="0.3">
      <c r="P121252" s="83"/>
    </row>
    <row r="121253" spans="16:16" x14ac:dyDescent="0.3">
      <c r="P121253" s="83"/>
    </row>
    <row r="121254" spans="16:16" x14ac:dyDescent="0.3">
      <c r="P121254" s="83"/>
    </row>
    <row r="121255" spans="16:16" x14ac:dyDescent="0.3">
      <c r="P121255" s="83"/>
    </row>
    <row r="121256" spans="16:16" x14ac:dyDescent="0.3">
      <c r="P121256" s="83"/>
    </row>
    <row r="121257" spans="16:16" x14ac:dyDescent="0.3">
      <c r="P121257" s="83"/>
    </row>
    <row r="121258" spans="16:16" x14ac:dyDescent="0.3">
      <c r="P121258" s="83"/>
    </row>
    <row r="121259" spans="16:16" x14ac:dyDescent="0.3">
      <c r="P121259" s="83"/>
    </row>
    <row r="121260" spans="16:16" x14ac:dyDescent="0.3">
      <c r="P121260" s="83"/>
    </row>
    <row r="121261" spans="16:16" x14ac:dyDescent="0.3">
      <c r="P121261" s="83"/>
    </row>
    <row r="121262" spans="16:16" x14ac:dyDescent="0.3">
      <c r="P121262" s="83"/>
    </row>
    <row r="121263" spans="16:16" x14ac:dyDescent="0.3">
      <c r="P121263" s="83"/>
    </row>
    <row r="121264" spans="16:16" x14ac:dyDescent="0.3">
      <c r="P121264" s="83"/>
    </row>
    <row r="121265" spans="16:16" x14ac:dyDescent="0.3">
      <c r="P121265" s="83"/>
    </row>
    <row r="121266" spans="16:16" x14ac:dyDescent="0.3">
      <c r="P121266" s="83"/>
    </row>
    <row r="121267" spans="16:16" x14ac:dyDescent="0.3">
      <c r="P121267" s="83"/>
    </row>
    <row r="121268" spans="16:16" x14ac:dyDescent="0.3">
      <c r="P121268" s="83"/>
    </row>
    <row r="121269" spans="16:16" x14ac:dyDescent="0.3">
      <c r="P121269" s="83"/>
    </row>
    <row r="121270" spans="16:16" x14ac:dyDescent="0.3">
      <c r="P121270" s="83"/>
    </row>
    <row r="121271" spans="16:16" x14ac:dyDescent="0.3">
      <c r="P121271" s="83"/>
    </row>
    <row r="121272" spans="16:16" x14ac:dyDescent="0.3">
      <c r="P121272" s="83"/>
    </row>
    <row r="121273" spans="16:16" x14ac:dyDescent="0.3">
      <c r="P121273" s="83"/>
    </row>
    <row r="121274" spans="16:16" x14ac:dyDescent="0.3">
      <c r="P121274" s="83"/>
    </row>
    <row r="121275" spans="16:16" x14ac:dyDescent="0.3">
      <c r="P121275" s="83"/>
    </row>
    <row r="121276" spans="16:16" x14ac:dyDescent="0.3">
      <c r="P121276" s="83"/>
    </row>
    <row r="121277" spans="16:16" x14ac:dyDescent="0.3">
      <c r="P121277" s="83"/>
    </row>
    <row r="121278" spans="16:16" x14ac:dyDescent="0.3">
      <c r="P121278" s="83"/>
    </row>
    <row r="121279" spans="16:16" x14ac:dyDescent="0.3">
      <c r="P121279" s="83"/>
    </row>
    <row r="121280" spans="16:16" x14ac:dyDescent="0.3">
      <c r="P121280" s="83"/>
    </row>
    <row r="121281" spans="16:16" x14ac:dyDescent="0.3">
      <c r="P121281" s="83"/>
    </row>
    <row r="121282" spans="16:16" x14ac:dyDescent="0.3">
      <c r="P121282" s="83"/>
    </row>
    <row r="121283" spans="16:16" x14ac:dyDescent="0.3">
      <c r="P121283" s="83"/>
    </row>
    <row r="121284" spans="16:16" x14ac:dyDescent="0.3">
      <c r="P121284" s="83"/>
    </row>
    <row r="121285" spans="16:16" x14ac:dyDescent="0.3">
      <c r="P121285" s="83"/>
    </row>
    <row r="121286" spans="16:16" x14ac:dyDescent="0.3">
      <c r="P121286" s="83"/>
    </row>
    <row r="121287" spans="16:16" x14ac:dyDescent="0.3">
      <c r="P121287" s="83"/>
    </row>
    <row r="121288" spans="16:16" x14ac:dyDescent="0.3">
      <c r="P121288" s="83"/>
    </row>
    <row r="121289" spans="16:16" x14ac:dyDescent="0.3">
      <c r="P121289" s="83"/>
    </row>
    <row r="121290" spans="16:16" x14ac:dyDescent="0.3">
      <c r="P121290" s="83"/>
    </row>
    <row r="121291" spans="16:16" x14ac:dyDescent="0.3">
      <c r="P121291" s="83"/>
    </row>
    <row r="121292" spans="16:16" x14ac:dyDescent="0.3">
      <c r="P121292" s="83"/>
    </row>
    <row r="121293" spans="16:16" x14ac:dyDescent="0.3">
      <c r="P121293" s="83"/>
    </row>
    <row r="121294" spans="16:16" x14ac:dyDescent="0.3">
      <c r="P121294" s="83"/>
    </row>
    <row r="121295" spans="16:16" x14ac:dyDescent="0.3">
      <c r="P121295" s="83"/>
    </row>
    <row r="121296" spans="16:16" x14ac:dyDescent="0.3">
      <c r="P121296" s="83"/>
    </row>
    <row r="121297" spans="16:16" x14ac:dyDescent="0.3">
      <c r="P121297" s="83"/>
    </row>
    <row r="121298" spans="16:16" x14ac:dyDescent="0.3">
      <c r="P121298" s="83"/>
    </row>
    <row r="121299" spans="16:16" x14ac:dyDescent="0.3">
      <c r="P121299" s="83"/>
    </row>
    <row r="121300" spans="16:16" x14ac:dyDescent="0.3">
      <c r="P121300" s="83"/>
    </row>
    <row r="121301" spans="16:16" x14ac:dyDescent="0.3">
      <c r="P121301" s="83"/>
    </row>
    <row r="121302" spans="16:16" x14ac:dyDescent="0.3">
      <c r="P121302" s="83"/>
    </row>
    <row r="121303" spans="16:16" x14ac:dyDescent="0.3">
      <c r="P121303" s="83"/>
    </row>
    <row r="121304" spans="16:16" x14ac:dyDescent="0.3">
      <c r="P121304" s="83"/>
    </row>
    <row r="121305" spans="16:16" x14ac:dyDescent="0.3">
      <c r="P121305" s="83"/>
    </row>
    <row r="121306" spans="16:16" x14ac:dyDescent="0.3">
      <c r="P121306" s="83"/>
    </row>
    <row r="121307" spans="16:16" x14ac:dyDescent="0.3">
      <c r="P121307" s="83"/>
    </row>
    <row r="121308" spans="16:16" x14ac:dyDescent="0.3">
      <c r="P121308" s="83"/>
    </row>
    <row r="121309" spans="16:16" x14ac:dyDescent="0.3">
      <c r="P121309" s="83"/>
    </row>
    <row r="121310" spans="16:16" x14ac:dyDescent="0.3">
      <c r="P121310" s="83"/>
    </row>
    <row r="121311" spans="16:16" x14ac:dyDescent="0.3">
      <c r="P121311" s="83"/>
    </row>
    <row r="121312" spans="16:16" x14ac:dyDescent="0.3">
      <c r="P121312" s="83"/>
    </row>
    <row r="121313" spans="16:16" x14ac:dyDescent="0.3">
      <c r="P121313" s="83"/>
    </row>
    <row r="121314" spans="16:16" x14ac:dyDescent="0.3">
      <c r="P121314" s="83"/>
    </row>
    <row r="121315" spans="16:16" x14ac:dyDescent="0.3">
      <c r="P121315" s="83"/>
    </row>
    <row r="121316" spans="16:16" x14ac:dyDescent="0.3">
      <c r="P121316" s="83"/>
    </row>
    <row r="121317" spans="16:16" x14ac:dyDescent="0.3">
      <c r="P121317" s="83"/>
    </row>
    <row r="121318" spans="16:16" x14ac:dyDescent="0.3">
      <c r="P121318" s="83"/>
    </row>
    <row r="121319" spans="16:16" x14ac:dyDescent="0.3">
      <c r="P121319" s="83"/>
    </row>
    <row r="121320" spans="16:16" x14ac:dyDescent="0.3">
      <c r="P121320" s="83"/>
    </row>
    <row r="121321" spans="16:16" x14ac:dyDescent="0.3">
      <c r="P121321" s="83"/>
    </row>
    <row r="121322" spans="16:16" x14ac:dyDescent="0.3">
      <c r="P121322" s="83"/>
    </row>
    <row r="121323" spans="16:16" x14ac:dyDescent="0.3">
      <c r="P121323" s="83"/>
    </row>
    <row r="121324" spans="16:16" x14ac:dyDescent="0.3">
      <c r="P121324" s="83"/>
    </row>
    <row r="121325" spans="16:16" x14ac:dyDescent="0.3">
      <c r="P121325" s="83"/>
    </row>
    <row r="121326" spans="16:16" x14ac:dyDescent="0.3">
      <c r="P121326" s="83"/>
    </row>
    <row r="121327" spans="16:16" x14ac:dyDescent="0.3">
      <c r="P121327" s="83"/>
    </row>
    <row r="121328" spans="16:16" x14ac:dyDescent="0.3">
      <c r="P121328" s="83"/>
    </row>
    <row r="121329" spans="16:16" x14ac:dyDescent="0.3">
      <c r="P121329" s="83"/>
    </row>
    <row r="121330" spans="16:16" x14ac:dyDescent="0.3">
      <c r="P121330" s="83"/>
    </row>
    <row r="121331" spans="16:16" x14ac:dyDescent="0.3">
      <c r="P121331" s="83"/>
    </row>
    <row r="121332" spans="16:16" x14ac:dyDescent="0.3">
      <c r="P121332" s="83"/>
    </row>
    <row r="121333" spans="16:16" x14ac:dyDescent="0.3">
      <c r="P121333" s="83"/>
    </row>
    <row r="121334" spans="16:16" x14ac:dyDescent="0.3">
      <c r="P121334" s="83"/>
    </row>
    <row r="121335" spans="16:16" x14ac:dyDescent="0.3">
      <c r="P121335" s="83"/>
    </row>
    <row r="121336" spans="16:16" x14ac:dyDescent="0.3">
      <c r="P121336" s="83"/>
    </row>
    <row r="121337" spans="16:16" x14ac:dyDescent="0.3">
      <c r="P121337" s="83"/>
    </row>
    <row r="121338" spans="16:16" x14ac:dyDescent="0.3">
      <c r="P121338" s="83"/>
    </row>
    <row r="121339" spans="16:16" x14ac:dyDescent="0.3">
      <c r="P121339" s="83"/>
    </row>
    <row r="121340" spans="16:16" x14ac:dyDescent="0.3">
      <c r="P121340" s="83"/>
    </row>
    <row r="121341" spans="16:16" x14ac:dyDescent="0.3">
      <c r="P121341" s="83"/>
    </row>
    <row r="121342" spans="16:16" x14ac:dyDescent="0.3">
      <c r="P121342" s="83"/>
    </row>
    <row r="121343" spans="16:16" x14ac:dyDescent="0.3">
      <c r="P121343" s="83"/>
    </row>
    <row r="121344" spans="16:16" x14ac:dyDescent="0.3">
      <c r="P121344" s="83"/>
    </row>
    <row r="121345" spans="16:16" x14ac:dyDescent="0.3">
      <c r="P121345" s="83"/>
    </row>
    <row r="121346" spans="16:16" x14ac:dyDescent="0.3">
      <c r="P121346" s="83"/>
    </row>
    <row r="121347" spans="16:16" x14ac:dyDescent="0.3">
      <c r="P121347" s="83"/>
    </row>
    <row r="121348" spans="16:16" x14ac:dyDescent="0.3">
      <c r="P121348" s="83"/>
    </row>
    <row r="121349" spans="16:16" x14ac:dyDescent="0.3">
      <c r="P121349" s="83"/>
    </row>
    <row r="121350" spans="16:16" x14ac:dyDescent="0.3">
      <c r="P121350" s="83"/>
    </row>
    <row r="121351" spans="16:16" x14ac:dyDescent="0.3">
      <c r="P121351" s="83"/>
    </row>
    <row r="121352" spans="16:16" x14ac:dyDescent="0.3">
      <c r="P121352" s="83"/>
    </row>
    <row r="121353" spans="16:16" x14ac:dyDescent="0.3">
      <c r="P121353" s="83"/>
    </row>
    <row r="121354" spans="16:16" x14ac:dyDescent="0.3">
      <c r="P121354" s="83"/>
    </row>
    <row r="121355" spans="16:16" x14ac:dyDescent="0.3">
      <c r="P121355" s="83"/>
    </row>
    <row r="121356" spans="16:16" x14ac:dyDescent="0.3">
      <c r="P121356" s="83"/>
    </row>
    <row r="121357" spans="16:16" x14ac:dyDescent="0.3">
      <c r="P121357" s="83"/>
    </row>
    <row r="121358" spans="16:16" x14ac:dyDescent="0.3">
      <c r="P121358" s="83"/>
    </row>
    <row r="121359" spans="16:16" x14ac:dyDescent="0.3">
      <c r="P121359" s="83"/>
    </row>
    <row r="121360" spans="16:16" x14ac:dyDescent="0.3">
      <c r="P121360" s="83"/>
    </row>
    <row r="121361" spans="16:16" x14ac:dyDescent="0.3">
      <c r="P121361" s="83"/>
    </row>
    <row r="121362" spans="16:16" x14ac:dyDescent="0.3">
      <c r="P121362" s="83"/>
    </row>
    <row r="121363" spans="16:16" x14ac:dyDescent="0.3">
      <c r="P121363" s="83"/>
    </row>
    <row r="121364" spans="16:16" x14ac:dyDescent="0.3">
      <c r="P121364" s="83"/>
    </row>
    <row r="121365" spans="16:16" x14ac:dyDescent="0.3">
      <c r="P121365" s="83"/>
    </row>
    <row r="121366" spans="16:16" x14ac:dyDescent="0.3">
      <c r="P121366" s="83"/>
    </row>
    <row r="121367" spans="16:16" x14ac:dyDescent="0.3">
      <c r="P121367" s="83"/>
    </row>
    <row r="121368" spans="16:16" x14ac:dyDescent="0.3">
      <c r="P121368" s="83"/>
    </row>
    <row r="121369" spans="16:16" x14ac:dyDescent="0.3">
      <c r="P121369" s="83"/>
    </row>
    <row r="121370" spans="16:16" x14ac:dyDescent="0.3">
      <c r="P121370" s="83"/>
    </row>
    <row r="121371" spans="16:16" x14ac:dyDescent="0.3">
      <c r="P121371" s="83"/>
    </row>
    <row r="121372" spans="16:16" x14ac:dyDescent="0.3">
      <c r="P121372" s="83"/>
    </row>
    <row r="121373" spans="16:16" x14ac:dyDescent="0.3">
      <c r="P121373" s="83"/>
    </row>
    <row r="121374" spans="16:16" x14ac:dyDescent="0.3">
      <c r="P121374" s="83"/>
    </row>
    <row r="121375" spans="16:16" x14ac:dyDescent="0.3">
      <c r="P121375" s="83"/>
    </row>
    <row r="121376" spans="16:16" x14ac:dyDescent="0.3">
      <c r="P121376" s="83"/>
    </row>
    <row r="121377" spans="16:16" x14ac:dyDescent="0.3">
      <c r="P121377" s="83"/>
    </row>
    <row r="121378" spans="16:16" x14ac:dyDescent="0.3">
      <c r="P121378" s="83"/>
    </row>
    <row r="121379" spans="16:16" x14ac:dyDescent="0.3">
      <c r="P121379" s="83"/>
    </row>
    <row r="121380" spans="16:16" x14ac:dyDescent="0.3">
      <c r="P121380" s="83"/>
    </row>
    <row r="121381" spans="16:16" x14ac:dyDescent="0.3">
      <c r="P121381" s="83"/>
    </row>
    <row r="121382" spans="16:16" x14ac:dyDescent="0.3">
      <c r="P121382" s="83"/>
    </row>
    <row r="121383" spans="16:16" x14ac:dyDescent="0.3">
      <c r="P121383" s="83"/>
    </row>
    <row r="121384" spans="16:16" x14ac:dyDescent="0.3">
      <c r="P121384" s="83"/>
    </row>
    <row r="121385" spans="16:16" x14ac:dyDescent="0.3">
      <c r="P121385" s="83"/>
    </row>
    <row r="121386" spans="16:16" x14ac:dyDescent="0.3">
      <c r="P121386" s="83"/>
    </row>
    <row r="121387" spans="16:16" x14ac:dyDescent="0.3">
      <c r="P121387" s="83"/>
    </row>
    <row r="121388" spans="16:16" x14ac:dyDescent="0.3">
      <c r="P121388" s="83"/>
    </row>
    <row r="121389" spans="16:16" x14ac:dyDescent="0.3">
      <c r="P121389" s="83"/>
    </row>
    <row r="121390" spans="16:16" x14ac:dyDescent="0.3">
      <c r="P121390" s="83"/>
    </row>
    <row r="121391" spans="16:16" x14ac:dyDescent="0.3">
      <c r="P121391" s="83"/>
    </row>
    <row r="121392" spans="16:16" x14ac:dyDescent="0.3">
      <c r="P121392" s="83"/>
    </row>
    <row r="121393" spans="16:16" x14ac:dyDescent="0.3">
      <c r="P121393" s="83"/>
    </row>
    <row r="121394" spans="16:16" x14ac:dyDescent="0.3">
      <c r="P121394" s="83"/>
    </row>
    <row r="121395" spans="16:16" x14ac:dyDescent="0.3">
      <c r="P121395" s="83"/>
    </row>
    <row r="121396" spans="16:16" x14ac:dyDescent="0.3">
      <c r="P121396" s="83"/>
    </row>
    <row r="121397" spans="16:16" x14ac:dyDescent="0.3">
      <c r="P121397" s="83"/>
    </row>
    <row r="121398" spans="16:16" x14ac:dyDescent="0.3">
      <c r="P121398" s="83"/>
    </row>
    <row r="121399" spans="16:16" x14ac:dyDescent="0.3">
      <c r="P121399" s="83"/>
    </row>
    <row r="121400" spans="16:16" x14ac:dyDescent="0.3">
      <c r="P121400" s="83"/>
    </row>
    <row r="121401" spans="16:16" x14ac:dyDescent="0.3">
      <c r="P121401" s="83"/>
    </row>
    <row r="121402" spans="16:16" x14ac:dyDescent="0.3">
      <c r="P121402" s="83"/>
    </row>
    <row r="121403" spans="16:16" x14ac:dyDescent="0.3">
      <c r="P121403" s="83"/>
    </row>
    <row r="121404" spans="16:16" x14ac:dyDescent="0.3">
      <c r="P121404" s="83"/>
    </row>
    <row r="121405" spans="16:16" x14ac:dyDescent="0.3">
      <c r="P121405" s="83"/>
    </row>
    <row r="121406" spans="16:16" x14ac:dyDescent="0.3">
      <c r="P121406" s="83"/>
    </row>
    <row r="121407" spans="16:16" x14ac:dyDescent="0.3">
      <c r="P121407" s="83"/>
    </row>
    <row r="121408" spans="16:16" x14ac:dyDescent="0.3">
      <c r="P121408" s="83"/>
    </row>
    <row r="121409" spans="16:16" x14ac:dyDescent="0.3">
      <c r="P121409" s="83"/>
    </row>
    <row r="121410" spans="16:16" x14ac:dyDescent="0.3">
      <c r="P121410" s="83"/>
    </row>
    <row r="121411" spans="16:16" x14ac:dyDescent="0.3">
      <c r="P121411" s="83"/>
    </row>
    <row r="121412" spans="16:16" x14ac:dyDescent="0.3">
      <c r="P121412" s="83"/>
    </row>
    <row r="121413" spans="16:16" x14ac:dyDescent="0.3">
      <c r="P121413" s="83"/>
    </row>
    <row r="121414" spans="16:16" x14ac:dyDescent="0.3">
      <c r="P121414" s="83"/>
    </row>
    <row r="121415" spans="16:16" x14ac:dyDescent="0.3">
      <c r="P121415" s="83"/>
    </row>
    <row r="121416" spans="16:16" x14ac:dyDescent="0.3">
      <c r="P121416" s="83"/>
    </row>
    <row r="121417" spans="16:16" x14ac:dyDescent="0.3">
      <c r="P121417" s="83"/>
    </row>
    <row r="121418" spans="16:16" x14ac:dyDescent="0.3">
      <c r="P121418" s="83"/>
    </row>
    <row r="121419" spans="16:16" x14ac:dyDescent="0.3">
      <c r="P121419" s="83"/>
    </row>
    <row r="121420" spans="16:16" x14ac:dyDescent="0.3">
      <c r="P121420" s="83"/>
    </row>
    <row r="121421" spans="16:16" x14ac:dyDescent="0.3">
      <c r="P121421" s="83"/>
    </row>
    <row r="121422" spans="16:16" x14ac:dyDescent="0.3">
      <c r="P121422" s="83"/>
    </row>
    <row r="121423" spans="16:16" x14ac:dyDescent="0.3">
      <c r="P121423" s="83"/>
    </row>
    <row r="121424" spans="16:16" x14ac:dyDescent="0.3">
      <c r="P121424" s="83"/>
    </row>
    <row r="121425" spans="16:16" x14ac:dyDescent="0.3">
      <c r="P121425" s="83"/>
    </row>
    <row r="121426" spans="16:16" x14ac:dyDescent="0.3">
      <c r="P121426" s="83"/>
    </row>
    <row r="121427" spans="16:16" x14ac:dyDescent="0.3">
      <c r="P121427" s="83"/>
    </row>
    <row r="121428" spans="16:16" x14ac:dyDescent="0.3">
      <c r="P121428" s="83"/>
    </row>
    <row r="121429" spans="16:16" x14ac:dyDescent="0.3">
      <c r="P121429" s="83"/>
    </row>
    <row r="121430" spans="16:16" x14ac:dyDescent="0.3">
      <c r="P121430" s="83"/>
    </row>
    <row r="121431" spans="16:16" x14ac:dyDescent="0.3">
      <c r="P121431" s="83"/>
    </row>
    <row r="121432" spans="16:16" x14ac:dyDescent="0.3">
      <c r="P121432" s="83"/>
    </row>
    <row r="121433" spans="16:16" x14ac:dyDescent="0.3">
      <c r="P121433" s="83"/>
    </row>
    <row r="121434" spans="16:16" x14ac:dyDescent="0.3">
      <c r="P121434" s="83"/>
    </row>
    <row r="121435" spans="16:16" x14ac:dyDescent="0.3">
      <c r="P121435" s="83"/>
    </row>
    <row r="121436" spans="16:16" x14ac:dyDescent="0.3">
      <c r="P121436" s="83"/>
    </row>
    <row r="121437" spans="16:16" x14ac:dyDescent="0.3">
      <c r="P121437" s="83"/>
    </row>
    <row r="121438" spans="16:16" x14ac:dyDescent="0.3">
      <c r="P121438" s="83"/>
    </row>
    <row r="121439" spans="16:16" x14ac:dyDescent="0.3">
      <c r="P121439" s="83"/>
    </row>
    <row r="121440" spans="16:16" x14ac:dyDescent="0.3">
      <c r="P121440" s="83"/>
    </row>
    <row r="121441" spans="16:16" x14ac:dyDescent="0.3">
      <c r="P121441" s="83"/>
    </row>
    <row r="121442" spans="16:16" x14ac:dyDescent="0.3">
      <c r="P121442" s="83"/>
    </row>
    <row r="121443" spans="16:16" x14ac:dyDescent="0.3">
      <c r="P121443" s="83"/>
    </row>
    <row r="121444" spans="16:16" x14ac:dyDescent="0.3">
      <c r="P121444" s="83"/>
    </row>
    <row r="121445" spans="16:16" x14ac:dyDescent="0.3">
      <c r="P121445" s="83"/>
    </row>
    <row r="121446" spans="16:16" x14ac:dyDescent="0.3">
      <c r="P121446" s="83"/>
    </row>
    <row r="121447" spans="16:16" x14ac:dyDescent="0.3">
      <c r="P121447" s="83"/>
    </row>
    <row r="121448" spans="16:16" x14ac:dyDescent="0.3">
      <c r="P121448" s="83"/>
    </row>
    <row r="121449" spans="16:16" x14ac:dyDescent="0.3">
      <c r="P121449" s="83"/>
    </row>
    <row r="121450" spans="16:16" x14ac:dyDescent="0.3">
      <c r="P121450" s="83"/>
    </row>
    <row r="121451" spans="16:16" x14ac:dyDescent="0.3">
      <c r="P121451" s="83"/>
    </row>
    <row r="121452" spans="16:16" x14ac:dyDescent="0.3">
      <c r="P121452" s="83"/>
    </row>
    <row r="121453" spans="16:16" x14ac:dyDescent="0.3">
      <c r="P121453" s="83"/>
    </row>
    <row r="121454" spans="16:16" x14ac:dyDescent="0.3">
      <c r="P121454" s="83"/>
    </row>
    <row r="121455" spans="16:16" x14ac:dyDescent="0.3">
      <c r="P121455" s="83"/>
    </row>
    <row r="121456" spans="16:16" x14ac:dyDescent="0.3">
      <c r="P121456" s="83"/>
    </row>
    <row r="121457" spans="16:16" x14ac:dyDescent="0.3">
      <c r="P121457" s="83"/>
    </row>
    <row r="121458" spans="16:16" x14ac:dyDescent="0.3">
      <c r="P121458" s="83"/>
    </row>
    <row r="121459" spans="16:16" x14ac:dyDescent="0.3">
      <c r="P121459" s="83"/>
    </row>
    <row r="121460" spans="16:16" x14ac:dyDescent="0.3">
      <c r="P121460" s="83"/>
    </row>
    <row r="121461" spans="16:16" x14ac:dyDescent="0.3">
      <c r="P121461" s="83"/>
    </row>
    <row r="121462" spans="16:16" x14ac:dyDescent="0.3">
      <c r="P121462" s="83"/>
    </row>
    <row r="121463" spans="16:16" x14ac:dyDescent="0.3">
      <c r="P121463" s="83"/>
    </row>
    <row r="121464" spans="16:16" x14ac:dyDescent="0.3">
      <c r="P121464" s="83"/>
    </row>
    <row r="121465" spans="16:16" x14ac:dyDescent="0.3">
      <c r="P121465" s="83"/>
    </row>
    <row r="121466" spans="16:16" x14ac:dyDescent="0.3">
      <c r="P121466" s="83"/>
    </row>
    <row r="121467" spans="16:16" x14ac:dyDescent="0.3">
      <c r="P121467" s="83"/>
    </row>
    <row r="121468" spans="16:16" x14ac:dyDescent="0.3">
      <c r="P121468" s="83"/>
    </row>
    <row r="121469" spans="16:16" x14ac:dyDescent="0.3">
      <c r="P121469" s="83"/>
    </row>
    <row r="121470" spans="16:16" x14ac:dyDescent="0.3">
      <c r="P121470" s="83"/>
    </row>
    <row r="121471" spans="16:16" x14ac:dyDescent="0.3">
      <c r="P121471" s="83"/>
    </row>
    <row r="121472" spans="16:16" x14ac:dyDescent="0.3">
      <c r="P121472" s="83"/>
    </row>
    <row r="121473" spans="16:16" x14ac:dyDescent="0.3">
      <c r="P121473" s="83"/>
    </row>
    <row r="121474" spans="16:16" x14ac:dyDescent="0.3">
      <c r="P121474" s="83"/>
    </row>
    <row r="121475" spans="16:16" x14ac:dyDescent="0.3">
      <c r="P121475" s="83"/>
    </row>
    <row r="121476" spans="16:16" x14ac:dyDescent="0.3">
      <c r="P121476" s="83"/>
    </row>
    <row r="121477" spans="16:16" x14ac:dyDescent="0.3">
      <c r="P121477" s="83"/>
    </row>
    <row r="121478" spans="16:16" x14ac:dyDescent="0.3">
      <c r="P121478" s="83"/>
    </row>
    <row r="121479" spans="16:16" x14ac:dyDescent="0.3">
      <c r="P121479" s="83"/>
    </row>
    <row r="121480" spans="16:16" x14ac:dyDescent="0.3">
      <c r="P121480" s="83"/>
    </row>
    <row r="121481" spans="16:16" x14ac:dyDescent="0.3">
      <c r="P121481" s="83"/>
    </row>
    <row r="121482" spans="16:16" x14ac:dyDescent="0.3">
      <c r="P121482" s="83"/>
    </row>
    <row r="121483" spans="16:16" x14ac:dyDescent="0.3">
      <c r="P121483" s="83"/>
    </row>
    <row r="121484" spans="16:16" x14ac:dyDescent="0.3">
      <c r="P121484" s="83"/>
    </row>
    <row r="121485" spans="16:16" x14ac:dyDescent="0.3">
      <c r="P121485" s="83"/>
    </row>
    <row r="121486" spans="16:16" x14ac:dyDescent="0.3">
      <c r="P121486" s="83"/>
    </row>
    <row r="121487" spans="16:16" x14ac:dyDescent="0.3">
      <c r="P121487" s="83"/>
    </row>
    <row r="121488" spans="16:16" x14ac:dyDescent="0.3">
      <c r="P121488" s="83"/>
    </row>
    <row r="121489" spans="16:16" x14ac:dyDescent="0.3">
      <c r="P121489" s="83"/>
    </row>
    <row r="121490" spans="16:16" x14ac:dyDescent="0.3">
      <c r="P121490" s="83"/>
    </row>
    <row r="121491" spans="16:16" x14ac:dyDescent="0.3">
      <c r="P121491" s="83"/>
    </row>
    <row r="121492" spans="16:16" x14ac:dyDescent="0.3">
      <c r="P121492" s="83"/>
    </row>
    <row r="121493" spans="16:16" x14ac:dyDescent="0.3">
      <c r="P121493" s="83"/>
    </row>
    <row r="121494" spans="16:16" x14ac:dyDescent="0.3">
      <c r="P121494" s="83"/>
    </row>
    <row r="121495" spans="16:16" x14ac:dyDescent="0.3">
      <c r="P121495" s="83"/>
    </row>
    <row r="121496" spans="16:16" x14ac:dyDescent="0.3">
      <c r="P121496" s="83"/>
    </row>
    <row r="121497" spans="16:16" x14ac:dyDescent="0.3">
      <c r="P121497" s="83"/>
    </row>
    <row r="121498" spans="16:16" x14ac:dyDescent="0.3">
      <c r="P121498" s="83"/>
    </row>
    <row r="121499" spans="16:16" x14ac:dyDescent="0.3">
      <c r="P121499" s="83"/>
    </row>
    <row r="121500" spans="16:16" x14ac:dyDescent="0.3">
      <c r="P121500" s="83"/>
    </row>
    <row r="121501" spans="16:16" x14ac:dyDescent="0.3">
      <c r="P121501" s="83"/>
    </row>
    <row r="121502" spans="16:16" x14ac:dyDescent="0.3">
      <c r="P121502" s="83"/>
    </row>
    <row r="121503" spans="16:16" x14ac:dyDescent="0.3">
      <c r="P121503" s="83"/>
    </row>
    <row r="121504" spans="16:16" x14ac:dyDescent="0.3">
      <c r="P121504" s="83"/>
    </row>
    <row r="121505" spans="16:16" x14ac:dyDescent="0.3">
      <c r="P121505" s="83"/>
    </row>
    <row r="121506" spans="16:16" x14ac:dyDescent="0.3">
      <c r="P121506" s="83"/>
    </row>
    <row r="121507" spans="16:16" x14ac:dyDescent="0.3">
      <c r="P121507" s="83"/>
    </row>
    <row r="121508" spans="16:16" x14ac:dyDescent="0.3">
      <c r="P121508" s="83"/>
    </row>
    <row r="121509" spans="16:16" x14ac:dyDescent="0.3">
      <c r="P121509" s="83"/>
    </row>
    <row r="121510" spans="16:16" x14ac:dyDescent="0.3">
      <c r="P121510" s="83"/>
    </row>
    <row r="121511" spans="16:16" x14ac:dyDescent="0.3">
      <c r="P121511" s="83"/>
    </row>
    <row r="121512" spans="16:16" x14ac:dyDescent="0.3">
      <c r="P121512" s="83"/>
    </row>
    <row r="121513" spans="16:16" x14ac:dyDescent="0.3">
      <c r="P121513" s="83"/>
    </row>
    <row r="121514" spans="16:16" x14ac:dyDescent="0.3">
      <c r="P121514" s="83"/>
    </row>
    <row r="121515" spans="16:16" x14ac:dyDescent="0.3">
      <c r="P121515" s="83"/>
    </row>
    <row r="121516" spans="16:16" x14ac:dyDescent="0.3">
      <c r="P121516" s="83"/>
    </row>
    <row r="121517" spans="16:16" x14ac:dyDescent="0.3">
      <c r="P121517" s="83"/>
    </row>
    <row r="121518" spans="16:16" x14ac:dyDescent="0.3">
      <c r="P121518" s="83"/>
    </row>
    <row r="121519" spans="16:16" x14ac:dyDescent="0.3">
      <c r="P121519" s="83"/>
    </row>
    <row r="121520" spans="16:16" x14ac:dyDescent="0.3">
      <c r="P121520" s="83"/>
    </row>
    <row r="121521" spans="16:16" x14ac:dyDescent="0.3">
      <c r="P121521" s="83"/>
    </row>
    <row r="121522" spans="16:16" x14ac:dyDescent="0.3">
      <c r="P121522" s="83"/>
    </row>
    <row r="121523" spans="16:16" x14ac:dyDescent="0.3">
      <c r="P121523" s="83"/>
    </row>
    <row r="121524" spans="16:16" x14ac:dyDescent="0.3">
      <c r="P121524" s="83"/>
    </row>
    <row r="121525" spans="16:16" x14ac:dyDescent="0.3">
      <c r="P121525" s="83"/>
    </row>
    <row r="121526" spans="16:16" x14ac:dyDescent="0.3">
      <c r="P121526" s="83"/>
    </row>
    <row r="121527" spans="16:16" x14ac:dyDescent="0.3">
      <c r="P121527" s="83"/>
    </row>
    <row r="121528" spans="16:16" x14ac:dyDescent="0.3">
      <c r="P121528" s="83"/>
    </row>
    <row r="121529" spans="16:16" x14ac:dyDescent="0.3">
      <c r="P121529" s="83"/>
    </row>
    <row r="121530" spans="16:16" x14ac:dyDescent="0.3">
      <c r="P121530" s="83"/>
    </row>
    <row r="121531" spans="16:16" x14ac:dyDescent="0.3">
      <c r="P121531" s="83"/>
    </row>
    <row r="121532" spans="16:16" x14ac:dyDescent="0.3">
      <c r="P121532" s="83"/>
    </row>
    <row r="121533" spans="16:16" x14ac:dyDescent="0.3">
      <c r="P121533" s="83"/>
    </row>
    <row r="121534" spans="16:16" x14ac:dyDescent="0.3">
      <c r="P121534" s="83"/>
    </row>
    <row r="121535" spans="16:16" x14ac:dyDescent="0.3">
      <c r="P121535" s="83"/>
    </row>
    <row r="121536" spans="16:16" x14ac:dyDescent="0.3">
      <c r="P121536" s="83"/>
    </row>
    <row r="121537" spans="16:16" x14ac:dyDescent="0.3">
      <c r="P121537" s="83"/>
    </row>
    <row r="121538" spans="16:16" x14ac:dyDescent="0.3">
      <c r="P121538" s="83"/>
    </row>
    <row r="121539" spans="16:16" x14ac:dyDescent="0.3">
      <c r="P121539" s="83"/>
    </row>
    <row r="121540" spans="16:16" x14ac:dyDescent="0.3">
      <c r="P121540" s="83"/>
    </row>
    <row r="121541" spans="16:16" x14ac:dyDescent="0.3">
      <c r="P121541" s="83"/>
    </row>
    <row r="121542" spans="16:16" x14ac:dyDescent="0.3">
      <c r="P121542" s="83"/>
    </row>
    <row r="121543" spans="16:16" x14ac:dyDescent="0.3">
      <c r="P121543" s="83"/>
    </row>
    <row r="121544" spans="16:16" x14ac:dyDescent="0.3">
      <c r="P121544" s="83"/>
    </row>
    <row r="121545" spans="16:16" x14ac:dyDescent="0.3">
      <c r="P121545" s="83"/>
    </row>
    <row r="121546" spans="16:16" x14ac:dyDescent="0.3">
      <c r="P121546" s="83"/>
    </row>
    <row r="121547" spans="16:16" x14ac:dyDescent="0.3">
      <c r="P121547" s="83"/>
    </row>
    <row r="121548" spans="16:16" x14ac:dyDescent="0.3">
      <c r="P121548" s="83"/>
    </row>
    <row r="121549" spans="16:16" x14ac:dyDescent="0.3">
      <c r="P121549" s="83"/>
    </row>
    <row r="121550" spans="16:16" x14ac:dyDescent="0.3">
      <c r="P121550" s="83"/>
    </row>
    <row r="121551" spans="16:16" x14ac:dyDescent="0.3">
      <c r="P121551" s="83"/>
    </row>
    <row r="121552" spans="16:16" x14ac:dyDescent="0.3">
      <c r="P121552" s="83"/>
    </row>
    <row r="121553" spans="16:16" x14ac:dyDescent="0.3">
      <c r="P121553" s="83"/>
    </row>
    <row r="121554" spans="16:16" x14ac:dyDescent="0.3">
      <c r="P121554" s="83"/>
    </row>
    <row r="121555" spans="16:16" x14ac:dyDescent="0.3">
      <c r="P121555" s="83"/>
    </row>
    <row r="121556" spans="16:16" x14ac:dyDescent="0.3">
      <c r="P121556" s="83"/>
    </row>
    <row r="121557" spans="16:16" x14ac:dyDescent="0.3">
      <c r="P121557" s="83"/>
    </row>
    <row r="121558" spans="16:16" x14ac:dyDescent="0.3">
      <c r="P121558" s="83"/>
    </row>
    <row r="121559" spans="16:16" x14ac:dyDescent="0.3">
      <c r="P121559" s="83"/>
    </row>
    <row r="121560" spans="16:16" x14ac:dyDescent="0.3">
      <c r="P121560" s="83"/>
    </row>
    <row r="121561" spans="16:16" x14ac:dyDescent="0.3">
      <c r="P121561" s="83"/>
    </row>
    <row r="121562" spans="16:16" x14ac:dyDescent="0.3">
      <c r="P121562" s="83"/>
    </row>
    <row r="121563" spans="16:16" x14ac:dyDescent="0.3">
      <c r="P121563" s="83"/>
    </row>
    <row r="121564" spans="16:16" x14ac:dyDescent="0.3">
      <c r="P121564" s="83"/>
    </row>
    <row r="121565" spans="16:16" x14ac:dyDescent="0.3">
      <c r="P121565" s="83"/>
    </row>
    <row r="121566" spans="16:16" x14ac:dyDescent="0.3">
      <c r="P121566" s="83"/>
    </row>
    <row r="121567" spans="16:16" x14ac:dyDescent="0.3">
      <c r="P121567" s="83"/>
    </row>
    <row r="121568" spans="16:16" x14ac:dyDescent="0.3">
      <c r="P121568" s="83"/>
    </row>
    <row r="121569" spans="16:16" x14ac:dyDescent="0.3">
      <c r="P121569" s="83"/>
    </row>
    <row r="121570" spans="16:16" x14ac:dyDescent="0.3">
      <c r="P121570" s="83"/>
    </row>
    <row r="121571" spans="16:16" x14ac:dyDescent="0.3">
      <c r="P121571" s="83"/>
    </row>
    <row r="121572" spans="16:16" x14ac:dyDescent="0.3">
      <c r="P121572" s="83"/>
    </row>
    <row r="121573" spans="16:16" x14ac:dyDescent="0.3">
      <c r="P121573" s="83"/>
    </row>
    <row r="121574" spans="16:16" x14ac:dyDescent="0.3">
      <c r="P121574" s="83"/>
    </row>
    <row r="121575" spans="16:16" x14ac:dyDescent="0.3">
      <c r="P121575" s="83"/>
    </row>
    <row r="121576" spans="16:16" x14ac:dyDescent="0.3">
      <c r="P121576" s="83"/>
    </row>
    <row r="121577" spans="16:16" x14ac:dyDescent="0.3">
      <c r="P121577" s="83"/>
    </row>
    <row r="121578" spans="16:16" x14ac:dyDescent="0.3">
      <c r="P121578" s="83"/>
    </row>
    <row r="121579" spans="16:16" x14ac:dyDescent="0.3">
      <c r="P121579" s="83"/>
    </row>
    <row r="121580" spans="16:16" x14ac:dyDescent="0.3">
      <c r="P121580" s="83"/>
    </row>
    <row r="121581" spans="16:16" x14ac:dyDescent="0.3">
      <c r="P121581" s="83"/>
    </row>
    <row r="121582" spans="16:16" x14ac:dyDescent="0.3">
      <c r="P121582" s="83"/>
    </row>
    <row r="121583" spans="16:16" x14ac:dyDescent="0.3">
      <c r="P121583" s="83"/>
    </row>
    <row r="121584" spans="16:16" x14ac:dyDescent="0.3">
      <c r="P121584" s="83"/>
    </row>
    <row r="121585" spans="16:16" x14ac:dyDescent="0.3">
      <c r="P121585" s="83"/>
    </row>
    <row r="121586" spans="16:16" x14ac:dyDescent="0.3">
      <c r="P121586" s="83"/>
    </row>
    <row r="121587" spans="16:16" x14ac:dyDescent="0.3">
      <c r="P121587" s="83"/>
    </row>
    <row r="121588" spans="16:16" x14ac:dyDescent="0.3">
      <c r="P121588" s="83"/>
    </row>
    <row r="121589" spans="16:16" x14ac:dyDescent="0.3">
      <c r="P121589" s="83"/>
    </row>
    <row r="121590" spans="16:16" x14ac:dyDescent="0.3">
      <c r="P121590" s="83"/>
    </row>
    <row r="121591" spans="16:16" x14ac:dyDescent="0.3">
      <c r="P121591" s="83"/>
    </row>
    <row r="121592" spans="16:16" x14ac:dyDescent="0.3">
      <c r="P121592" s="83"/>
    </row>
    <row r="121593" spans="16:16" x14ac:dyDescent="0.3">
      <c r="P121593" s="83"/>
    </row>
    <row r="121594" spans="16:16" x14ac:dyDescent="0.3">
      <c r="P121594" s="83"/>
    </row>
    <row r="121595" spans="16:16" x14ac:dyDescent="0.3">
      <c r="P121595" s="83"/>
    </row>
    <row r="121596" spans="16:16" x14ac:dyDescent="0.3">
      <c r="P121596" s="83"/>
    </row>
    <row r="121597" spans="16:16" x14ac:dyDescent="0.3">
      <c r="P121597" s="83"/>
    </row>
    <row r="121598" spans="16:16" x14ac:dyDescent="0.3">
      <c r="P121598" s="83"/>
    </row>
    <row r="121599" spans="16:16" x14ac:dyDescent="0.3">
      <c r="P121599" s="83"/>
    </row>
    <row r="121600" spans="16:16" x14ac:dyDescent="0.3">
      <c r="P121600" s="83"/>
    </row>
    <row r="121601" spans="16:16" x14ac:dyDescent="0.3">
      <c r="P121601" s="83"/>
    </row>
    <row r="121602" spans="16:16" x14ac:dyDescent="0.3">
      <c r="P121602" s="83"/>
    </row>
    <row r="121603" spans="16:16" x14ac:dyDescent="0.3">
      <c r="P121603" s="83"/>
    </row>
    <row r="121604" spans="16:16" x14ac:dyDescent="0.3">
      <c r="P121604" s="83"/>
    </row>
    <row r="121605" spans="16:16" x14ac:dyDescent="0.3">
      <c r="P121605" s="83"/>
    </row>
    <row r="121606" spans="16:16" x14ac:dyDescent="0.3">
      <c r="P121606" s="83"/>
    </row>
    <row r="121607" spans="16:16" x14ac:dyDescent="0.3">
      <c r="P121607" s="83"/>
    </row>
    <row r="121608" spans="16:16" x14ac:dyDescent="0.3">
      <c r="P121608" s="83"/>
    </row>
    <row r="121609" spans="16:16" x14ac:dyDescent="0.3">
      <c r="P121609" s="83"/>
    </row>
    <row r="121610" spans="16:16" x14ac:dyDescent="0.3">
      <c r="P121610" s="83"/>
    </row>
    <row r="121611" spans="16:16" x14ac:dyDescent="0.3">
      <c r="P121611" s="83"/>
    </row>
    <row r="121612" spans="16:16" x14ac:dyDescent="0.3">
      <c r="P121612" s="83"/>
    </row>
    <row r="121613" spans="16:16" x14ac:dyDescent="0.3">
      <c r="P121613" s="83"/>
    </row>
    <row r="121614" spans="16:16" x14ac:dyDescent="0.3">
      <c r="P121614" s="83"/>
    </row>
    <row r="121615" spans="16:16" x14ac:dyDescent="0.3">
      <c r="P121615" s="83"/>
    </row>
    <row r="121616" spans="16:16" x14ac:dyDescent="0.3">
      <c r="P121616" s="83"/>
    </row>
    <row r="121617" spans="16:16" x14ac:dyDescent="0.3">
      <c r="P121617" s="83"/>
    </row>
    <row r="121618" spans="16:16" x14ac:dyDescent="0.3">
      <c r="P121618" s="83"/>
    </row>
    <row r="121619" spans="16:16" x14ac:dyDescent="0.3">
      <c r="P121619" s="83"/>
    </row>
    <row r="121620" spans="16:16" x14ac:dyDescent="0.3">
      <c r="P121620" s="83"/>
    </row>
    <row r="121621" spans="16:16" x14ac:dyDescent="0.3">
      <c r="P121621" s="83"/>
    </row>
    <row r="121622" spans="16:16" x14ac:dyDescent="0.3">
      <c r="P121622" s="83"/>
    </row>
    <row r="121623" spans="16:16" x14ac:dyDescent="0.3">
      <c r="P121623" s="83"/>
    </row>
    <row r="121624" spans="16:16" x14ac:dyDescent="0.3">
      <c r="P121624" s="83"/>
    </row>
    <row r="121625" spans="16:16" x14ac:dyDescent="0.3">
      <c r="P121625" s="83"/>
    </row>
    <row r="121626" spans="16:16" x14ac:dyDescent="0.3">
      <c r="P121626" s="83"/>
    </row>
    <row r="121627" spans="16:16" x14ac:dyDescent="0.3">
      <c r="P121627" s="83"/>
    </row>
    <row r="121628" spans="16:16" x14ac:dyDescent="0.3">
      <c r="P121628" s="83"/>
    </row>
    <row r="121629" spans="16:16" x14ac:dyDescent="0.3">
      <c r="P121629" s="83"/>
    </row>
    <row r="121630" spans="16:16" x14ac:dyDescent="0.3">
      <c r="P121630" s="83"/>
    </row>
    <row r="121631" spans="16:16" x14ac:dyDescent="0.3">
      <c r="P121631" s="83"/>
    </row>
    <row r="121632" spans="16:16" x14ac:dyDescent="0.3">
      <c r="P121632" s="83"/>
    </row>
    <row r="121633" spans="16:16" x14ac:dyDescent="0.3">
      <c r="P121633" s="83"/>
    </row>
    <row r="121634" spans="16:16" x14ac:dyDescent="0.3">
      <c r="P121634" s="83"/>
    </row>
    <row r="121635" spans="16:16" x14ac:dyDescent="0.3">
      <c r="P121635" s="83"/>
    </row>
    <row r="121636" spans="16:16" x14ac:dyDescent="0.3">
      <c r="P121636" s="83"/>
    </row>
    <row r="121637" spans="16:16" x14ac:dyDescent="0.3">
      <c r="P121637" s="83"/>
    </row>
    <row r="121638" spans="16:16" x14ac:dyDescent="0.3">
      <c r="P121638" s="83"/>
    </row>
    <row r="121639" spans="16:16" x14ac:dyDescent="0.3">
      <c r="P121639" s="83"/>
    </row>
    <row r="121640" spans="16:16" x14ac:dyDescent="0.3">
      <c r="P121640" s="83"/>
    </row>
    <row r="121641" spans="16:16" x14ac:dyDescent="0.3">
      <c r="P121641" s="83"/>
    </row>
    <row r="121642" spans="16:16" x14ac:dyDescent="0.3">
      <c r="P121642" s="83"/>
    </row>
    <row r="121643" spans="16:16" x14ac:dyDescent="0.3">
      <c r="P121643" s="83"/>
    </row>
    <row r="121644" spans="16:16" x14ac:dyDescent="0.3">
      <c r="P121644" s="83"/>
    </row>
    <row r="121645" spans="16:16" x14ac:dyDescent="0.3">
      <c r="P121645" s="83"/>
    </row>
    <row r="121646" spans="16:16" x14ac:dyDescent="0.3">
      <c r="P121646" s="83"/>
    </row>
    <row r="121647" spans="16:16" x14ac:dyDescent="0.3">
      <c r="P121647" s="83"/>
    </row>
    <row r="121648" spans="16:16" x14ac:dyDescent="0.3">
      <c r="P121648" s="83"/>
    </row>
    <row r="121649" spans="16:16" x14ac:dyDescent="0.3">
      <c r="P121649" s="83"/>
    </row>
    <row r="121650" spans="16:16" x14ac:dyDescent="0.3">
      <c r="P121650" s="83"/>
    </row>
    <row r="121651" spans="16:16" x14ac:dyDescent="0.3">
      <c r="P121651" s="83"/>
    </row>
    <row r="121652" spans="16:16" x14ac:dyDescent="0.3">
      <c r="P121652" s="83"/>
    </row>
    <row r="121653" spans="16:16" x14ac:dyDescent="0.3">
      <c r="P121653" s="83"/>
    </row>
    <row r="121654" spans="16:16" x14ac:dyDescent="0.3">
      <c r="P121654" s="83"/>
    </row>
    <row r="121655" spans="16:16" x14ac:dyDescent="0.3">
      <c r="P121655" s="83"/>
    </row>
    <row r="121656" spans="16:16" x14ac:dyDescent="0.3">
      <c r="P121656" s="83"/>
    </row>
    <row r="121657" spans="16:16" x14ac:dyDescent="0.3">
      <c r="P121657" s="83"/>
    </row>
    <row r="121658" spans="16:16" x14ac:dyDescent="0.3">
      <c r="P121658" s="83"/>
    </row>
    <row r="121659" spans="16:16" x14ac:dyDescent="0.3">
      <c r="P121659" s="83"/>
    </row>
    <row r="121660" spans="16:16" x14ac:dyDescent="0.3">
      <c r="P121660" s="83"/>
    </row>
    <row r="121661" spans="16:16" x14ac:dyDescent="0.3">
      <c r="P121661" s="83"/>
    </row>
    <row r="121662" spans="16:16" x14ac:dyDescent="0.3">
      <c r="P121662" s="83"/>
    </row>
    <row r="121663" spans="16:16" x14ac:dyDescent="0.3">
      <c r="P121663" s="83"/>
    </row>
    <row r="121664" spans="16:16" x14ac:dyDescent="0.3">
      <c r="P121664" s="83"/>
    </row>
    <row r="121665" spans="16:16" x14ac:dyDescent="0.3">
      <c r="P121665" s="83"/>
    </row>
    <row r="121666" spans="16:16" x14ac:dyDescent="0.3">
      <c r="P121666" s="83"/>
    </row>
    <row r="121667" spans="16:16" x14ac:dyDescent="0.3">
      <c r="P121667" s="83"/>
    </row>
    <row r="121668" spans="16:16" x14ac:dyDescent="0.3">
      <c r="P121668" s="83"/>
    </row>
    <row r="121669" spans="16:16" x14ac:dyDescent="0.3">
      <c r="P121669" s="83"/>
    </row>
    <row r="121670" spans="16:16" x14ac:dyDescent="0.3">
      <c r="P121670" s="83"/>
    </row>
    <row r="121671" spans="16:16" x14ac:dyDescent="0.3">
      <c r="P121671" s="83"/>
    </row>
    <row r="121672" spans="16:16" x14ac:dyDescent="0.3">
      <c r="P121672" s="83"/>
    </row>
    <row r="121673" spans="16:16" x14ac:dyDescent="0.3">
      <c r="P121673" s="83"/>
    </row>
    <row r="121674" spans="16:16" x14ac:dyDescent="0.3">
      <c r="P121674" s="83"/>
    </row>
    <row r="121675" spans="16:16" x14ac:dyDescent="0.3">
      <c r="P121675" s="83"/>
    </row>
    <row r="121676" spans="16:16" x14ac:dyDescent="0.3">
      <c r="P121676" s="83"/>
    </row>
    <row r="121677" spans="16:16" x14ac:dyDescent="0.3">
      <c r="P121677" s="83"/>
    </row>
    <row r="121678" spans="16:16" x14ac:dyDescent="0.3">
      <c r="P121678" s="83"/>
    </row>
    <row r="121679" spans="16:16" x14ac:dyDescent="0.3">
      <c r="P121679" s="83"/>
    </row>
    <row r="121680" spans="16:16" x14ac:dyDescent="0.3">
      <c r="P121680" s="83"/>
    </row>
    <row r="121681" spans="16:16" x14ac:dyDescent="0.3">
      <c r="P121681" s="83"/>
    </row>
    <row r="121682" spans="16:16" x14ac:dyDescent="0.3">
      <c r="P121682" s="83"/>
    </row>
    <row r="121683" spans="16:16" x14ac:dyDescent="0.3">
      <c r="P121683" s="83"/>
    </row>
    <row r="121684" spans="16:16" x14ac:dyDescent="0.3">
      <c r="P121684" s="83"/>
    </row>
    <row r="121685" spans="16:16" x14ac:dyDescent="0.3">
      <c r="P121685" s="83"/>
    </row>
    <row r="121686" spans="16:16" x14ac:dyDescent="0.3">
      <c r="P121686" s="83"/>
    </row>
    <row r="121687" spans="16:16" x14ac:dyDescent="0.3">
      <c r="P121687" s="83"/>
    </row>
    <row r="121688" spans="16:16" x14ac:dyDescent="0.3">
      <c r="P121688" s="83"/>
    </row>
    <row r="121689" spans="16:16" x14ac:dyDescent="0.3">
      <c r="P121689" s="83"/>
    </row>
    <row r="121690" spans="16:16" x14ac:dyDescent="0.3">
      <c r="P121690" s="83"/>
    </row>
    <row r="121691" spans="16:16" x14ac:dyDescent="0.3">
      <c r="P121691" s="83"/>
    </row>
    <row r="121692" spans="16:16" x14ac:dyDescent="0.3">
      <c r="P121692" s="83"/>
    </row>
    <row r="121693" spans="16:16" x14ac:dyDescent="0.3">
      <c r="P121693" s="83"/>
    </row>
    <row r="121694" spans="16:16" x14ac:dyDescent="0.3">
      <c r="P121694" s="83"/>
    </row>
    <row r="121695" spans="16:16" x14ac:dyDescent="0.3">
      <c r="P121695" s="83"/>
    </row>
    <row r="121696" spans="16:16" x14ac:dyDescent="0.3">
      <c r="P121696" s="83"/>
    </row>
    <row r="121697" spans="16:16" x14ac:dyDescent="0.3">
      <c r="P121697" s="83"/>
    </row>
    <row r="121698" spans="16:16" x14ac:dyDescent="0.3">
      <c r="P121698" s="83"/>
    </row>
    <row r="121699" spans="16:16" x14ac:dyDescent="0.3">
      <c r="P121699" s="83"/>
    </row>
    <row r="121700" spans="16:16" x14ac:dyDescent="0.3">
      <c r="P121700" s="83"/>
    </row>
    <row r="121701" spans="16:16" x14ac:dyDescent="0.3">
      <c r="P121701" s="83"/>
    </row>
    <row r="121702" spans="16:16" x14ac:dyDescent="0.3">
      <c r="P121702" s="83"/>
    </row>
    <row r="121703" spans="16:16" x14ac:dyDescent="0.3">
      <c r="P121703" s="83"/>
    </row>
    <row r="121704" spans="16:16" x14ac:dyDescent="0.3">
      <c r="P121704" s="83"/>
    </row>
    <row r="121705" spans="16:16" x14ac:dyDescent="0.3">
      <c r="P121705" s="83"/>
    </row>
    <row r="121706" spans="16:16" x14ac:dyDescent="0.3">
      <c r="P121706" s="83"/>
    </row>
    <row r="121707" spans="16:16" x14ac:dyDescent="0.3">
      <c r="P121707" s="83"/>
    </row>
    <row r="121708" spans="16:16" x14ac:dyDescent="0.3">
      <c r="P121708" s="83"/>
    </row>
    <row r="121709" spans="16:16" x14ac:dyDescent="0.3">
      <c r="P121709" s="83"/>
    </row>
    <row r="121710" spans="16:16" x14ac:dyDescent="0.3">
      <c r="P121710" s="83"/>
    </row>
    <row r="121711" spans="16:16" x14ac:dyDescent="0.3">
      <c r="P121711" s="83"/>
    </row>
    <row r="121712" spans="16:16" x14ac:dyDescent="0.3">
      <c r="P121712" s="83"/>
    </row>
    <row r="121713" spans="16:16" x14ac:dyDescent="0.3">
      <c r="P121713" s="83"/>
    </row>
    <row r="121714" spans="16:16" x14ac:dyDescent="0.3">
      <c r="P121714" s="83"/>
    </row>
    <row r="121715" spans="16:16" x14ac:dyDescent="0.3">
      <c r="P121715" s="83"/>
    </row>
    <row r="121716" spans="16:16" x14ac:dyDescent="0.3">
      <c r="P121716" s="83"/>
    </row>
    <row r="121717" spans="16:16" x14ac:dyDescent="0.3">
      <c r="P121717" s="83"/>
    </row>
    <row r="121718" spans="16:16" x14ac:dyDescent="0.3">
      <c r="P121718" s="83"/>
    </row>
    <row r="121719" spans="16:16" x14ac:dyDescent="0.3">
      <c r="P121719" s="83"/>
    </row>
    <row r="121720" spans="16:16" x14ac:dyDescent="0.3">
      <c r="P121720" s="83"/>
    </row>
    <row r="121721" spans="16:16" x14ac:dyDescent="0.3">
      <c r="P121721" s="83"/>
    </row>
    <row r="121722" spans="16:16" x14ac:dyDescent="0.3">
      <c r="P121722" s="83"/>
    </row>
    <row r="121723" spans="16:16" x14ac:dyDescent="0.3">
      <c r="P121723" s="83"/>
    </row>
    <row r="121724" spans="16:16" x14ac:dyDescent="0.3">
      <c r="P121724" s="83"/>
    </row>
    <row r="121725" spans="16:16" x14ac:dyDescent="0.3">
      <c r="P121725" s="83"/>
    </row>
    <row r="121726" spans="16:16" x14ac:dyDescent="0.3">
      <c r="P121726" s="83"/>
    </row>
    <row r="121727" spans="16:16" x14ac:dyDescent="0.3">
      <c r="P121727" s="83"/>
    </row>
    <row r="121728" spans="16:16" x14ac:dyDescent="0.3">
      <c r="P121728" s="83"/>
    </row>
    <row r="121729" spans="16:16" x14ac:dyDescent="0.3">
      <c r="P121729" s="83"/>
    </row>
    <row r="121730" spans="16:16" x14ac:dyDescent="0.3">
      <c r="P121730" s="83"/>
    </row>
    <row r="121731" spans="16:16" x14ac:dyDescent="0.3">
      <c r="P121731" s="83"/>
    </row>
    <row r="121732" spans="16:16" x14ac:dyDescent="0.3">
      <c r="P121732" s="83"/>
    </row>
    <row r="121733" spans="16:16" x14ac:dyDescent="0.3">
      <c r="P121733" s="83"/>
    </row>
    <row r="121734" spans="16:16" x14ac:dyDescent="0.3">
      <c r="P121734" s="83"/>
    </row>
    <row r="121735" spans="16:16" x14ac:dyDescent="0.3">
      <c r="P121735" s="83"/>
    </row>
    <row r="121736" spans="16:16" x14ac:dyDescent="0.3">
      <c r="P121736" s="83"/>
    </row>
    <row r="121737" spans="16:16" x14ac:dyDescent="0.3">
      <c r="P121737" s="83"/>
    </row>
    <row r="121738" spans="16:16" x14ac:dyDescent="0.3">
      <c r="P121738" s="83"/>
    </row>
    <row r="121739" spans="16:16" x14ac:dyDescent="0.3">
      <c r="P121739" s="83"/>
    </row>
    <row r="121740" spans="16:16" x14ac:dyDescent="0.3">
      <c r="P121740" s="83"/>
    </row>
    <row r="121741" spans="16:16" x14ac:dyDescent="0.3">
      <c r="P121741" s="83"/>
    </row>
    <row r="121742" spans="16:16" x14ac:dyDescent="0.3">
      <c r="P121742" s="83"/>
    </row>
    <row r="121743" spans="16:16" x14ac:dyDescent="0.3">
      <c r="P121743" s="83"/>
    </row>
    <row r="121744" spans="16:16" x14ac:dyDescent="0.3">
      <c r="P121744" s="83"/>
    </row>
    <row r="121745" spans="16:16" x14ac:dyDescent="0.3">
      <c r="P121745" s="83"/>
    </row>
    <row r="121746" spans="16:16" x14ac:dyDescent="0.3">
      <c r="P121746" s="83"/>
    </row>
    <row r="121747" spans="16:16" x14ac:dyDescent="0.3">
      <c r="P121747" s="83"/>
    </row>
    <row r="121748" spans="16:16" x14ac:dyDescent="0.3">
      <c r="P121748" s="83"/>
    </row>
    <row r="121749" spans="16:16" x14ac:dyDescent="0.3">
      <c r="P121749" s="83"/>
    </row>
    <row r="121750" spans="16:16" x14ac:dyDescent="0.3">
      <c r="P121750" s="83"/>
    </row>
    <row r="121751" spans="16:16" x14ac:dyDescent="0.3">
      <c r="P121751" s="83"/>
    </row>
    <row r="121752" spans="16:16" x14ac:dyDescent="0.3">
      <c r="P121752" s="83"/>
    </row>
    <row r="121753" spans="16:16" x14ac:dyDescent="0.3">
      <c r="P121753" s="83"/>
    </row>
    <row r="121754" spans="16:16" x14ac:dyDescent="0.3">
      <c r="P121754" s="83"/>
    </row>
    <row r="121755" spans="16:16" x14ac:dyDescent="0.3">
      <c r="P121755" s="83"/>
    </row>
    <row r="121756" spans="16:16" x14ac:dyDescent="0.3">
      <c r="P121756" s="83"/>
    </row>
    <row r="121757" spans="16:16" x14ac:dyDescent="0.3">
      <c r="P121757" s="83"/>
    </row>
    <row r="121758" spans="16:16" x14ac:dyDescent="0.3">
      <c r="P121758" s="83"/>
    </row>
    <row r="121759" spans="16:16" x14ac:dyDescent="0.3">
      <c r="P121759" s="83"/>
    </row>
    <row r="121760" spans="16:16" x14ac:dyDescent="0.3">
      <c r="P121760" s="83"/>
    </row>
    <row r="121761" spans="16:16" x14ac:dyDescent="0.3">
      <c r="P121761" s="83"/>
    </row>
    <row r="121762" spans="16:16" x14ac:dyDescent="0.3">
      <c r="P121762" s="83"/>
    </row>
    <row r="121763" spans="16:16" x14ac:dyDescent="0.3">
      <c r="P121763" s="83"/>
    </row>
    <row r="121764" spans="16:16" x14ac:dyDescent="0.3">
      <c r="P121764" s="83"/>
    </row>
    <row r="121765" spans="16:16" x14ac:dyDescent="0.3">
      <c r="P121765" s="83"/>
    </row>
    <row r="121766" spans="16:16" x14ac:dyDescent="0.3">
      <c r="P121766" s="83"/>
    </row>
    <row r="121767" spans="16:16" x14ac:dyDescent="0.3">
      <c r="P121767" s="83"/>
    </row>
    <row r="121768" spans="16:16" x14ac:dyDescent="0.3">
      <c r="P121768" s="83"/>
    </row>
    <row r="121769" spans="16:16" x14ac:dyDescent="0.3">
      <c r="P121769" s="83"/>
    </row>
    <row r="121770" spans="16:16" x14ac:dyDescent="0.3">
      <c r="P121770" s="83"/>
    </row>
    <row r="121771" spans="16:16" x14ac:dyDescent="0.3">
      <c r="P121771" s="83"/>
    </row>
    <row r="121772" spans="16:16" x14ac:dyDescent="0.3">
      <c r="P121772" s="83"/>
    </row>
    <row r="121773" spans="16:16" x14ac:dyDescent="0.3">
      <c r="P121773" s="83"/>
    </row>
    <row r="121774" spans="16:16" x14ac:dyDescent="0.3">
      <c r="P121774" s="83"/>
    </row>
    <row r="121775" spans="16:16" x14ac:dyDescent="0.3">
      <c r="P121775" s="83"/>
    </row>
    <row r="121776" spans="16:16" x14ac:dyDescent="0.3">
      <c r="P121776" s="83"/>
    </row>
    <row r="121777" spans="16:16" x14ac:dyDescent="0.3">
      <c r="P121777" s="83"/>
    </row>
    <row r="121778" spans="16:16" x14ac:dyDescent="0.3">
      <c r="P121778" s="83"/>
    </row>
    <row r="121779" spans="16:16" x14ac:dyDescent="0.3">
      <c r="P121779" s="83"/>
    </row>
    <row r="121780" spans="16:16" x14ac:dyDescent="0.3">
      <c r="P121780" s="83"/>
    </row>
    <row r="121781" spans="16:16" x14ac:dyDescent="0.3">
      <c r="P121781" s="83"/>
    </row>
    <row r="121782" spans="16:16" x14ac:dyDescent="0.3">
      <c r="P121782" s="83"/>
    </row>
    <row r="121783" spans="16:16" x14ac:dyDescent="0.3">
      <c r="P121783" s="83"/>
    </row>
    <row r="121784" spans="16:16" x14ac:dyDescent="0.3">
      <c r="P121784" s="83"/>
    </row>
    <row r="121785" spans="16:16" x14ac:dyDescent="0.3">
      <c r="P121785" s="83"/>
    </row>
    <row r="121786" spans="16:16" x14ac:dyDescent="0.3">
      <c r="P121786" s="83"/>
    </row>
    <row r="121787" spans="16:16" x14ac:dyDescent="0.3">
      <c r="P121787" s="83"/>
    </row>
    <row r="121788" spans="16:16" x14ac:dyDescent="0.3">
      <c r="P121788" s="83"/>
    </row>
    <row r="121789" spans="16:16" x14ac:dyDescent="0.3">
      <c r="P121789" s="83"/>
    </row>
    <row r="121790" spans="16:16" x14ac:dyDescent="0.3">
      <c r="P121790" s="83"/>
    </row>
    <row r="121791" spans="16:16" x14ac:dyDescent="0.3">
      <c r="P121791" s="83"/>
    </row>
    <row r="121792" spans="16:16" x14ac:dyDescent="0.3">
      <c r="P121792" s="83"/>
    </row>
    <row r="121793" spans="16:16" x14ac:dyDescent="0.3">
      <c r="P121793" s="83"/>
    </row>
    <row r="121794" spans="16:16" x14ac:dyDescent="0.3">
      <c r="P121794" s="83"/>
    </row>
    <row r="121795" spans="16:16" x14ac:dyDescent="0.3">
      <c r="P121795" s="83"/>
    </row>
    <row r="121796" spans="16:16" x14ac:dyDescent="0.3">
      <c r="P121796" s="83"/>
    </row>
    <row r="121797" spans="16:16" x14ac:dyDescent="0.3">
      <c r="P121797" s="83"/>
    </row>
    <row r="121798" spans="16:16" x14ac:dyDescent="0.3">
      <c r="P121798" s="83"/>
    </row>
    <row r="121799" spans="16:16" x14ac:dyDescent="0.3">
      <c r="P121799" s="83"/>
    </row>
    <row r="121800" spans="16:16" x14ac:dyDescent="0.3">
      <c r="P121800" s="83"/>
    </row>
    <row r="121801" spans="16:16" x14ac:dyDescent="0.3">
      <c r="P121801" s="83"/>
    </row>
    <row r="121802" spans="16:16" x14ac:dyDescent="0.3">
      <c r="P121802" s="83"/>
    </row>
    <row r="121803" spans="16:16" x14ac:dyDescent="0.3">
      <c r="P121803" s="83"/>
    </row>
    <row r="121804" spans="16:16" x14ac:dyDescent="0.3">
      <c r="P121804" s="83"/>
    </row>
    <row r="121805" spans="16:16" x14ac:dyDescent="0.3">
      <c r="P121805" s="83"/>
    </row>
    <row r="121806" spans="16:16" x14ac:dyDescent="0.3">
      <c r="P121806" s="83"/>
    </row>
    <row r="121807" spans="16:16" x14ac:dyDescent="0.3">
      <c r="P121807" s="83"/>
    </row>
    <row r="121808" spans="16:16" x14ac:dyDescent="0.3">
      <c r="P121808" s="83"/>
    </row>
    <row r="121809" spans="16:16" x14ac:dyDescent="0.3">
      <c r="P121809" s="83"/>
    </row>
    <row r="121810" spans="16:16" x14ac:dyDescent="0.3">
      <c r="P121810" s="83"/>
    </row>
    <row r="121811" spans="16:16" x14ac:dyDescent="0.3">
      <c r="P121811" s="83"/>
    </row>
    <row r="121812" spans="16:16" x14ac:dyDescent="0.3">
      <c r="P121812" s="83"/>
    </row>
    <row r="121813" spans="16:16" x14ac:dyDescent="0.3">
      <c r="P121813" s="83"/>
    </row>
    <row r="121814" spans="16:16" x14ac:dyDescent="0.3">
      <c r="P121814" s="83"/>
    </row>
    <row r="121815" spans="16:16" x14ac:dyDescent="0.3">
      <c r="P121815" s="83"/>
    </row>
    <row r="121816" spans="16:16" x14ac:dyDescent="0.3">
      <c r="P121816" s="83"/>
    </row>
    <row r="121817" spans="16:16" x14ac:dyDescent="0.3">
      <c r="P121817" s="83"/>
    </row>
    <row r="121818" spans="16:16" x14ac:dyDescent="0.3">
      <c r="P121818" s="83"/>
    </row>
    <row r="121819" spans="16:16" x14ac:dyDescent="0.3">
      <c r="P121819" s="83"/>
    </row>
    <row r="121820" spans="16:16" x14ac:dyDescent="0.3">
      <c r="P121820" s="83"/>
    </row>
    <row r="121821" spans="16:16" x14ac:dyDescent="0.3">
      <c r="P121821" s="83"/>
    </row>
    <row r="121822" spans="16:16" x14ac:dyDescent="0.3">
      <c r="P121822" s="83"/>
    </row>
    <row r="121823" spans="16:16" x14ac:dyDescent="0.3">
      <c r="P121823" s="83"/>
    </row>
    <row r="121824" spans="16:16" x14ac:dyDescent="0.3">
      <c r="P121824" s="83"/>
    </row>
    <row r="121825" spans="16:16" x14ac:dyDescent="0.3">
      <c r="P121825" s="83"/>
    </row>
    <row r="121826" spans="16:16" x14ac:dyDescent="0.3">
      <c r="P121826" s="83"/>
    </row>
    <row r="121827" spans="16:16" x14ac:dyDescent="0.3">
      <c r="P121827" s="83"/>
    </row>
    <row r="121828" spans="16:16" x14ac:dyDescent="0.3">
      <c r="P121828" s="83"/>
    </row>
    <row r="121829" spans="16:16" x14ac:dyDescent="0.3">
      <c r="P121829" s="83"/>
    </row>
    <row r="121830" spans="16:16" x14ac:dyDescent="0.3">
      <c r="P121830" s="83"/>
    </row>
    <row r="121831" spans="16:16" x14ac:dyDescent="0.3">
      <c r="P121831" s="83"/>
    </row>
    <row r="121832" spans="16:16" x14ac:dyDescent="0.3">
      <c r="P121832" s="83"/>
    </row>
    <row r="121833" spans="16:16" x14ac:dyDescent="0.3">
      <c r="P121833" s="83"/>
    </row>
    <row r="121834" spans="16:16" x14ac:dyDescent="0.3">
      <c r="P121834" s="83"/>
    </row>
    <row r="121835" spans="16:16" x14ac:dyDescent="0.3">
      <c r="P121835" s="83"/>
    </row>
    <row r="121836" spans="16:16" x14ac:dyDescent="0.3">
      <c r="P121836" s="83"/>
    </row>
    <row r="121837" spans="16:16" x14ac:dyDescent="0.3">
      <c r="P121837" s="83"/>
    </row>
    <row r="121838" spans="16:16" x14ac:dyDescent="0.3">
      <c r="P121838" s="83"/>
    </row>
    <row r="121839" spans="16:16" x14ac:dyDescent="0.3">
      <c r="P121839" s="83"/>
    </row>
    <row r="121840" spans="16:16" x14ac:dyDescent="0.3">
      <c r="P121840" s="83"/>
    </row>
    <row r="121841" spans="16:16" x14ac:dyDescent="0.3">
      <c r="P121841" s="83"/>
    </row>
    <row r="121842" spans="16:16" x14ac:dyDescent="0.3">
      <c r="P121842" s="83"/>
    </row>
    <row r="121843" spans="16:16" x14ac:dyDescent="0.3">
      <c r="P121843" s="83"/>
    </row>
    <row r="121844" spans="16:16" x14ac:dyDescent="0.3">
      <c r="P121844" s="83"/>
    </row>
    <row r="121845" spans="16:16" x14ac:dyDescent="0.3">
      <c r="P121845" s="83"/>
    </row>
    <row r="121846" spans="16:16" x14ac:dyDescent="0.3">
      <c r="P121846" s="83"/>
    </row>
    <row r="121847" spans="16:16" x14ac:dyDescent="0.3">
      <c r="P121847" s="83"/>
    </row>
    <row r="121848" spans="16:16" x14ac:dyDescent="0.3">
      <c r="P121848" s="83"/>
    </row>
    <row r="121849" spans="16:16" x14ac:dyDescent="0.3">
      <c r="P121849" s="83"/>
    </row>
    <row r="121850" spans="16:16" x14ac:dyDescent="0.3">
      <c r="P121850" s="83"/>
    </row>
    <row r="121851" spans="16:16" x14ac:dyDescent="0.3">
      <c r="P121851" s="83"/>
    </row>
    <row r="121852" spans="16:16" x14ac:dyDescent="0.3">
      <c r="P121852" s="83"/>
    </row>
    <row r="121853" spans="16:16" x14ac:dyDescent="0.3">
      <c r="P121853" s="83"/>
    </row>
    <row r="121854" spans="16:16" x14ac:dyDescent="0.3">
      <c r="P121854" s="83"/>
    </row>
    <row r="121855" spans="16:16" x14ac:dyDescent="0.3">
      <c r="P121855" s="83"/>
    </row>
    <row r="121856" spans="16:16" x14ac:dyDescent="0.3">
      <c r="P121856" s="83"/>
    </row>
    <row r="121857" spans="16:16" x14ac:dyDescent="0.3">
      <c r="P121857" s="83"/>
    </row>
    <row r="121858" spans="16:16" x14ac:dyDescent="0.3">
      <c r="P121858" s="83"/>
    </row>
    <row r="121859" spans="16:16" x14ac:dyDescent="0.3">
      <c r="P121859" s="83"/>
    </row>
    <row r="121860" spans="16:16" x14ac:dyDescent="0.3">
      <c r="P121860" s="83"/>
    </row>
    <row r="121861" spans="16:16" x14ac:dyDescent="0.3">
      <c r="P121861" s="83"/>
    </row>
    <row r="121862" spans="16:16" x14ac:dyDescent="0.3">
      <c r="P121862" s="83"/>
    </row>
    <row r="121863" spans="16:16" x14ac:dyDescent="0.3">
      <c r="P121863" s="83"/>
    </row>
    <row r="121864" spans="16:16" x14ac:dyDescent="0.3">
      <c r="P121864" s="83"/>
    </row>
    <row r="121865" spans="16:16" x14ac:dyDescent="0.3">
      <c r="P121865" s="83"/>
    </row>
    <row r="121866" spans="16:16" x14ac:dyDescent="0.3">
      <c r="P121866" s="83"/>
    </row>
    <row r="121867" spans="16:16" x14ac:dyDescent="0.3">
      <c r="P121867" s="83"/>
    </row>
    <row r="121868" spans="16:16" x14ac:dyDescent="0.3">
      <c r="P121868" s="83"/>
    </row>
    <row r="121869" spans="16:16" x14ac:dyDescent="0.3">
      <c r="P121869" s="83"/>
    </row>
    <row r="121870" spans="16:16" x14ac:dyDescent="0.3">
      <c r="P121870" s="83"/>
    </row>
    <row r="121871" spans="16:16" x14ac:dyDescent="0.3">
      <c r="P121871" s="83"/>
    </row>
    <row r="121872" spans="16:16" x14ac:dyDescent="0.3">
      <c r="P121872" s="83"/>
    </row>
    <row r="121873" spans="16:16" x14ac:dyDescent="0.3">
      <c r="P121873" s="83"/>
    </row>
    <row r="121874" spans="16:16" x14ac:dyDescent="0.3">
      <c r="P121874" s="83"/>
    </row>
    <row r="121875" spans="16:16" x14ac:dyDescent="0.3">
      <c r="P121875" s="83"/>
    </row>
    <row r="121876" spans="16:16" x14ac:dyDescent="0.3">
      <c r="P121876" s="83"/>
    </row>
    <row r="121877" spans="16:16" x14ac:dyDescent="0.3">
      <c r="P121877" s="83"/>
    </row>
    <row r="121878" spans="16:16" x14ac:dyDescent="0.3">
      <c r="P121878" s="83"/>
    </row>
    <row r="121879" spans="16:16" x14ac:dyDescent="0.3">
      <c r="P121879" s="83"/>
    </row>
    <row r="121880" spans="16:16" x14ac:dyDescent="0.3">
      <c r="P121880" s="83"/>
    </row>
    <row r="121881" spans="16:16" x14ac:dyDescent="0.3">
      <c r="P121881" s="83"/>
    </row>
    <row r="121882" spans="16:16" x14ac:dyDescent="0.3">
      <c r="P121882" s="83"/>
    </row>
    <row r="121883" spans="16:16" x14ac:dyDescent="0.3">
      <c r="P121883" s="83"/>
    </row>
    <row r="121884" spans="16:16" x14ac:dyDescent="0.3">
      <c r="P121884" s="83"/>
    </row>
    <row r="121885" spans="16:16" x14ac:dyDescent="0.3">
      <c r="P121885" s="83"/>
    </row>
    <row r="121886" spans="16:16" x14ac:dyDescent="0.3">
      <c r="P121886" s="83"/>
    </row>
    <row r="121887" spans="16:16" x14ac:dyDescent="0.3">
      <c r="P121887" s="83"/>
    </row>
    <row r="121888" spans="16:16" x14ac:dyDescent="0.3">
      <c r="P121888" s="83"/>
    </row>
    <row r="121889" spans="16:16" x14ac:dyDescent="0.3">
      <c r="P121889" s="83"/>
    </row>
    <row r="121890" spans="16:16" x14ac:dyDescent="0.3">
      <c r="P121890" s="83"/>
    </row>
    <row r="121891" spans="16:16" x14ac:dyDescent="0.3">
      <c r="P121891" s="83"/>
    </row>
    <row r="121892" spans="16:16" x14ac:dyDescent="0.3">
      <c r="P121892" s="83"/>
    </row>
    <row r="121893" spans="16:16" x14ac:dyDescent="0.3">
      <c r="P121893" s="83"/>
    </row>
    <row r="121894" spans="16:16" x14ac:dyDescent="0.3">
      <c r="P121894" s="83"/>
    </row>
    <row r="121895" spans="16:16" x14ac:dyDescent="0.3">
      <c r="P121895" s="83"/>
    </row>
    <row r="121896" spans="16:16" x14ac:dyDescent="0.3">
      <c r="P121896" s="83"/>
    </row>
    <row r="121897" spans="16:16" x14ac:dyDescent="0.3">
      <c r="P121897" s="83"/>
    </row>
    <row r="121898" spans="16:16" x14ac:dyDescent="0.3">
      <c r="P121898" s="83"/>
    </row>
    <row r="121899" spans="16:16" x14ac:dyDescent="0.3">
      <c r="P121899" s="83"/>
    </row>
    <row r="121900" spans="16:16" x14ac:dyDescent="0.3">
      <c r="P121900" s="83"/>
    </row>
    <row r="121901" spans="16:16" x14ac:dyDescent="0.3">
      <c r="P121901" s="83"/>
    </row>
    <row r="121902" spans="16:16" x14ac:dyDescent="0.3">
      <c r="P121902" s="83"/>
    </row>
    <row r="121903" spans="16:16" x14ac:dyDescent="0.3">
      <c r="P121903" s="83"/>
    </row>
    <row r="121904" spans="16:16" x14ac:dyDescent="0.3">
      <c r="P121904" s="83"/>
    </row>
    <row r="121905" spans="16:16" x14ac:dyDescent="0.3">
      <c r="P121905" s="83"/>
    </row>
    <row r="121906" spans="16:16" x14ac:dyDescent="0.3">
      <c r="P121906" s="83"/>
    </row>
    <row r="121907" spans="16:16" x14ac:dyDescent="0.3">
      <c r="P121907" s="83"/>
    </row>
    <row r="121908" spans="16:16" x14ac:dyDescent="0.3">
      <c r="P121908" s="83"/>
    </row>
    <row r="121909" spans="16:16" x14ac:dyDescent="0.3">
      <c r="P121909" s="83"/>
    </row>
    <row r="121910" spans="16:16" x14ac:dyDescent="0.3">
      <c r="P121910" s="83"/>
    </row>
    <row r="121911" spans="16:16" x14ac:dyDescent="0.3">
      <c r="P121911" s="83"/>
    </row>
    <row r="121912" spans="16:16" x14ac:dyDescent="0.3">
      <c r="P121912" s="83"/>
    </row>
    <row r="121913" spans="16:16" x14ac:dyDescent="0.3">
      <c r="P121913" s="83"/>
    </row>
    <row r="121914" spans="16:16" x14ac:dyDescent="0.3">
      <c r="P121914" s="83"/>
    </row>
    <row r="121915" spans="16:16" x14ac:dyDescent="0.3">
      <c r="P121915" s="83"/>
    </row>
    <row r="121916" spans="16:16" x14ac:dyDescent="0.3">
      <c r="P121916" s="83"/>
    </row>
    <row r="121917" spans="16:16" x14ac:dyDescent="0.3">
      <c r="P121917" s="83"/>
    </row>
    <row r="121918" spans="16:16" x14ac:dyDescent="0.3">
      <c r="P121918" s="83"/>
    </row>
    <row r="121919" spans="16:16" x14ac:dyDescent="0.3">
      <c r="P121919" s="83"/>
    </row>
    <row r="121920" spans="16:16" x14ac:dyDescent="0.3">
      <c r="P121920" s="83"/>
    </row>
    <row r="121921" spans="16:16" x14ac:dyDescent="0.3">
      <c r="P121921" s="83"/>
    </row>
    <row r="121922" spans="16:16" x14ac:dyDescent="0.3">
      <c r="P121922" s="83"/>
    </row>
    <row r="121923" spans="16:16" x14ac:dyDescent="0.3">
      <c r="P121923" s="83"/>
    </row>
    <row r="121924" spans="16:16" x14ac:dyDescent="0.3">
      <c r="P121924" s="83"/>
    </row>
    <row r="121925" spans="16:16" x14ac:dyDescent="0.3">
      <c r="P121925" s="83"/>
    </row>
    <row r="121926" spans="16:16" x14ac:dyDescent="0.3">
      <c r="P121926" s="83"/>
    </row>
    <row r="121927" spans="16:16" x14ac:dyDescent="0.3">
      <c r="P121927" s="83"/>
    </row>
    <row r="121928" spans="16:16" x14ac:dyDescent="0.3">
      <c r="P121928" s="83"/>
    </row>
    <row r="121929" spans="16:16" x14ac:dyDescent="0.3">
      <c r="P121929" s="83"/>
    </row>
    <row r="121930" spans="16:16" x14ac:dyDescent="0.3">
      <c r="P121930" s="83"/>
    </row>
    <row r="121931" spans="16:16" x14ac:dyDescent="0.3">
      <c r="P121931" s="83"/>
    </row>
    <row r="121932" spans="16:16" x14ac:dyDescent="0.3">
      <c r="P121932" s="83"/>
    </row>
    <row r="121933" spans="16:16" x14ac:dyDescent="0.3">
      <c r="P121933" s="83"/>
    </row>
    <row r="121934" spans="16:16" x14ac:dyDescent="0.3">
      <c r="P121934" s="83"/>
    </row>
    <row r="121935" spans="16:16" x14ac:dyDescent="0.3">
      <c r="P121935" s="83"/>
    </row>
    <row r="121936" spans="16:16" x14ac:dyDescent="0.3">
      <c r="P121936" s="83"/>
    </row>
    <row r="121937" spans="16:16" x14ac:dyDescent="0.3">
      <c r="P121937" s="83"/>
    </row>
    <row r="121938" spans="16:16" x14ac:dyDescent="0.3">
      <c r="P121938" s="83"/>
    </row>
    <row r="121939" spans="16:16" x14ac:dyDescent="0.3">
      <c r="P121939" s="83"/>
    </row>
    <row r="121940" spans="16:16" x14ac:dyDescent="0.3">
      <c r="P121940" s="83"/>
    </row>
    <row r="121941" spans="16:16" x14ac:dyDescent="0.3">
      <c r="P121941" s="83"/>
    </row>
    <row r="121942" spans="16:16" x14ac:dyDescent="0.3">
      <c r="P121942" s="83"/>
    </row>
    <row r="121943" spans="16:16" x14ac:dyDescent="0.3">
      <c r="P121943" s="83"/>
    </row>
    <row r="121944" spans="16:16" x14ac:dyDescent="0.3">
      <c r="P121944" s="83"/>
    </row>
    <row r="121945" spans="16:16" x14ac:dyDescent="0.3">
      <c r="P121945" s="83"/>
    </row>
    <row r="121946" spans="16:16" x14ac:dyDescent="0.3">
      <c r="P121946" s="83"/>
    </row>
    <row r="121947" spans="16:16" x14ac:dyDescent="0.3">
      <c r="P121947" s="83"/>
    </row>
    <row r="121948" spans="16:16" x14ac:dyDescent="0.3">
      <c r="P121948" s="83"/>
    </row>
    <row r="121949" spans="16:16" x14ac:dyDescent="0.3">
      <c r="P121949" s="83"/>
    </row>
    <row r="121950" spans="16:16" x14ac:dyDescent="0.3">
      <c r="P121950" s="83"/>
    </row>
    <row r="121951" spans="16:16" x14ac:dyDescent="0.3">
      <c r="P121951" s="83"/>
    </row>
    <row r="121952" spans="16:16" x14ac:dyDescent="0.3">
      <c r="P121952" s="83"/>
    </row>
    <row r="121953" spans="16:16" x14ac:dyDescent="0.3">
      <c r="P121953" s="83"/>
    </row>
    <row r="121954" spans="16:16" x14ac:dyDescent="0.3">
      <c r="P121954" s="83"/>
    </row>
    <row r="121955" spans="16:16" x14ac:dyDescent="0.3">
      <c r="P121955" s="83"/>
    </row>
    <row r="121956" spans="16:16" x14ac:dyDescent="0.3">
      <c r="P121956" s="83"/>
    </row>
    <row r="121957" spans="16:16" x14ac:dyDescent="0.3">
      <c r="P121957" s="83"/>
    </row>
    <row r="121958" spans="16:16" x14ac:dyDescent="0.3">
      <c r="P121958" s="83"/>
    </row>
    <row r="121959" spans="16:16" x14ac:dyDescent="0.3">
      <c r="P121959" s="83"/>
    </row>
    <row r="121960" spans="16:16" x14ac:dyDescent="0.3">
      <c r="P121960" s="83"/>
    </row>
    <row r="121961" spans="16:16" x14ac:dyDescent="0.3">
      <c r="P121961" s="83"/>
    </row>
    <row r="121962" spans="16:16" x14ac:dyDescent="0.3">
      <c r="P121962" s="83"/>
    </row>
    <row r="121963" spans="16:16" x14ac:dyDescent="0.3">
      <c r="P121963" s="83"/>
    </row>
    <row r="121964" spans="16:16" x14ac:dyDescent="0.3">
      <c r="P121964" s="83"/>
    </row>
    <row r="121965" spans="16:16" x14ac:dyDescent="0.3">
      <c r="P121965" s="83"/>
    </row>
    <row r="121966" spans="16:16" x14ac:dyDescent="0.3">
      <c r="P121966" s="83"/>
    </row>
    <row r="121967" spans="16:16" x14ac:dyDescent="0.3">
      <c r="P121967" s="83"/>
    </row>
    <row r="121968" spans="16:16" x14ac:dyDescent="0.3">
      <c r="P121968" s="83"/>
    </row>
    <row r="121969" spans="16:16" x14ac:dyDescent="0.3">
      <c r="P121969" s="83"/>
    </row>
    <row r="121970" spans="16:16" x14ac:dyDescent="0.3">
      <c r="P121970" s="83"/>
    </row>
    <row r="121971" spans="16:16" x14ac:dyDescent="0.3">
      <c r="P121971" s="83"/>
    </row>
    <row r="121972" spans="16:16" x14ac:dyDescent="0.3">
      <c r="P121972" s="83"/>
    </row>
    <row r="121973" spans="16:16" x14ac:dyDescent="0.3">
      <c r="P121973" s="83"/>
    </row>
    <row r="121974" spans="16:16" x14ac:dyDescent="0.3">
      <c r="P121974" s="83"/>
    </row>
    <row r="121975" spans="16:16" x14ac:dyDescent="0.3">
      <c r="P121975" s="83"/>
    </row>
    <row r="121976" spans="16:16" x14ac:dyDescent="0.3">
      <c r="P121976" s="83"/>
    </row>
    <row r="121977" spans="16:16" x14ac:dyDescent="0.3">
      <c r="P121977" s="83"/>
    </row>
    <row r="121978" spans="16:16" x14ac:dyDescent="0.3">
      <c r="P121978" s="83"/>
    </row>
    <row r="121979" spans="16:16" x14ac:dyDescent="0.3">
      <c r="P121979" s="83"/>
    </row>
    <row r="121980" spans="16:16" x14ac:dyDescent="0.3">
      <c r="P121980" s="83"/>
    </row>
    <row r="121981" spans="16:16" x14ac:dyDescent="0.3">
      <c r="P121981" s="83"/>
    </row>
    <row r="121982" spans="16:16" x14ac:dyDescent="0.3">
      <c r="P121982" s="83"/>
    </row>
    <row r="121983" spans="16:16" x14ac:dyDescent="0.3">
      <c r="P121983" s="83"/>
    </row>
    <row r="121984" spans="16:16" x14ac:dyDescent="0.3">
      <c r="P121984" s="83"/>
    </row>
    <row r="121985" spans="16:16" x14ac:dyDescent="0.3">
      <c r="P121985" s="83"/>
    </row>
    <row r="121986" spans="16:16" x14ac:dyDescent="0.3">
      <c r="P121986" s="83"/>
    </row>
    <row r="121987" spans="16:16" x14ac:dyDescent="0.3">
      <c r="P121987" s="83"/>
    </row>
    <row r="121988" spans="16:16" x14ac:dyDescent="0.3">
      <c r="P121988" s="83"/>
    </row>
    <row r="121989" spans="16:16" x14ac:dyDescent="0.3">
      <c r="P121989" s="83"/>
    </row>
    <row r="121990" spans="16:16" x14ac:dyDescent="0.3">
      <c r="P121990" s="83"/>
    </row>
    <row r="121991" spans="16:16" x14ac:dyDescent="0.3">
      <c r="P121991" s="83"/>
    </row>
    <row r="121992" spans="16:16" x14ac:dyDescent="0.3">
      <c r="P121992" s="83"/>
    </row>
    <row r="121993" spans="16:16" x14ac:dyDescent="0.3">
      <c r="P121993" s="83"/>
    </row>
    <row r="121994" spans="16:16" x14ac:dyDescent="0.3">
      <c r="P121994" s="83"/>
    </row>
    <row r="121995" spans="16:16" x14ac:dyDescent="0.3">
      <c r="P121995" s="83"/>
    </row>
    <row r="121996" spans="16:16" x14ac:dyDescent="0.3">
      <c r="P121996" s="83"/>
    </row>
    <row r="121997" spans="16:16" x14ac:dyDescent="0.3">
      <c r="P121997" s="83"/>
    </row>
    <row r="121998" spans="16:16" x14ac:dyDescent="0.3">
      <c r="P121998" s="83"/>
    </row>
    <row r="121999" spans="16:16" x14ac:dyDescent="0.3">
      <c r="P121999" s="83"/>
    </row>
    <row r="122000" spans="16:16" x14ac:dyDescent="0.3">
      <c r="P122000" s="83"/>
    </row>
    <row r="122001" spans="16:16" x14ac:dyDescent="0.3">
      <c r="P122001" s="83"/>
    </row>
    <row r="122002" spans="16:16" x14ac:dyDescent="0.3">
      <c r="P122002" s="83"/>
    </row>
    <row r="122003" spans="16:16" x14ac:dyDescent="0.3">
      <c r="P122003" s="83"/>
    </row>
    <row r="122004" spans="16:16" x14ac:dyDescent="0.3">
      <c r="P122004" s="83"/>
    </row>
    <row r="122005" spans="16:16" x14ac:dyDescent="0.3">
      <c r="P122005" s="83"/>
    </row>
    <row r="122006" spans="16:16" x14ac:dyDescent="0.3">
      <c r="P122006" s="83"/>
    </row>
    <row r="122007" spans="16:16" x14ac:dyDescent="0.3">
      <c r="P122007" s="83"/>
    </row>
    <row r="122008" spans="16:16" x14ac:dyDescent="0.3">
      <c r="P122008" s="83"/>
    </row>
    <row r="122009" spans="16:16" x14ac:dyDescent="0.3">
      <c r="P122009" s="83"/>
    </row>
    <row r="122010" spans="16:16" x14ac:dyDescent="0.3">
      <c r="P122010" s="83"/>
    </row>
    <row r="122011" spans="16:16" x14ac:dyDescent="0.3">
      <c r="P122011" s="83"/>
    </row>
    <row r="122012" spans="16:16" x14ac:dyDescent="0.3">
      <c r="P122012" s="83"/>
    </row>
    <row r="122013" spans="16:16" x14ac:dyDescent="0.3">
      <c r="P122013" s="83"/>
    </row>
    <row r="122014" spans="16:16" x14ac:dyDescent="0.3">
      <c r="P122014" s="83"/>
    </row>
    <row r="122015" spans="16:16" x14ac:dyDescent="0.3">
      <c r="P122015" s="83"/>
    </row>
    <row r="122016" spans="16:16" x14ac:dyDescent="0.3">
      <c r="P122016" s="83"/>
    </row>
    <row r="122017" spans="16:16" x14ac:dyDescent="0.3">
      <c r="P122017" s="83"/>
    </row>
    <row r="122018" spans="16:16" x14ac:dyDescent="0.3">
      <c r="P122018" s="83"/>
    </row>
    <row r="122019" spans="16:16" x14ac:dyDescent="0.3">
      <c r="P122019" s="83"/>
    </row>
    <row r="122020" spans="16:16" x14ac:dyDescent="0.3">
      <c r="P122020" s="83"/>
    </row>
    <row r="122021" spans="16:16" x14ac:dyDescent="0.3">
      <c r="P122021" s="83"/>
    </row>
    <row r="122022" spans="16:16" x14ac:dyDescent="0.3">
      <c r="P122022" s="83"/>
    </row>
    <row r="122023" spans="16:16" x14ac:dyDescent="0.3">
      <c r="P122023" s="83"/>
    </row>
    <row r="122024" spans="16:16" x14ac:dyDescent="0.3">
      <c r="P122024" s="83"/>
    </row>
    <row r="122025" spans="16:16" x14ac:dyDescent="0.3">
      <c r="P122025" s="83"/>
    </row>
    <row r="122026" spans="16:16" x14ac:dyDescent="0.3">
      <c r="P122026" s="83"/>
    </row>
    <row r="122027" spans="16:16" x14ac:dyDescent="0.3">
      <c r="P122027" s="83"/>
    </row>
    <row r="122028" spans="16:16" x14ac:dyDescent="0.3">
      <c r="P122028" s="83"/>
    </row>
    <row r="122029" spans="16:16" x14ac:dyDescent="0.3">
      <c r="P122029" s="83"/>
    </row>
    <row r="122030" spans="16:16" x14ac:dyDescent="0.3">
      <c r="P122030" s="83"/>
    </row>
    <row r="122031" spans="16:16" x14ac:dyDescent="0.3">
      <c r="P122031" s="83"/>
    </row>
    <row r="122032" spans="16:16" x14ac:dyDescent="0.3">
      <c r="P122032" s="83"/>
    </row>
    <row r="122033" spans="16:16" x14ac:dyDescent="0.3">
      <c r="P122033" s="83"/>
    </row>
    <row r="122034" spans="16:16" x14ac:dyDescent="0.3">
      <c r="P122034" s="83"/>
    </row>
    <row r="122035" spans="16:16" x14ac:dyDescent="0.3">
      <c r="P122035" s="83"/>
    </row>
    <row r="122036" spans="16:16" x14ac:dyDescent="0.3">
      <c r="P122036" s="83"/>
    </row>
    <row r="122037" spans="16:16" x14ac:dyDescent="0.3">
      <c r="P122037" s="83"/>
    </row>
    <row r="122038" spans="16:16" x14ac:dyDescent="0.3">
      <c r="P122038" s="83"/>
    </row>
    <row r="122039" spans="16:16" x14ac:dyDescent="0.3">
      <c r="P122039" s="83"/>
    </row>
    <row r="122040" spans="16:16" x14ac:dyDescent="0.3">
      <c r="P122040" s="83"/>
    </row>
    <row r="122041" spans="16:16" x14ac:dyDescent="0.3">
      <c r="P122041" s="83"/>
    </row>
    <row r="122042" spans="16:16" x14ac:dyDescent="0.3">
      <c r="P122042" s="83"/>
    </row>
    <row r="122043" spans="16:16" x14ac:dyDescent="0.3">
      <c r="P122043" s="83"/>
    </row>
    <row r="122044" spans="16:16" x14ac:dyDescent="0.3">
      <c r="P122044" s="83"/>
    </row>
    <row r="122045" spans="16:16" x14ac:dyDescent="0.3">
      <c r="P122045" s="83"/>
    </row>
    <row r="122046" spans="16:16" x14ac:dyDescent="0.3">
      <c r="P122046" s="83"/>
    </row>
    <row r="122047" spans="16:16" x14ac:dyDescent="0.3">
      <c r="P122047" s="83"/>
    </row>
    <row r="122048" spans="16:16" x14ac:dyDescent="0.3">
      <c r="P122048" s="83"/>
    </row>
    <row r="122049" spans="16:16" x14ac:dyDescent="0.3">
      <c r="P122049" s="83"/>
    </row>
    <row r="122050" spans="16:16" x14ac:dyDescent="0.3">
      <c r="P122050" s="83"/>
    </row>
    <row r="122051" spans="16:16" x14ac:dyDescent="0.3">
      <c r="P122051" s="83"/>
    </row>
    <row r="122052" spans="16:16" x14ac:dyDescent="0.3">
      <c r="P122052" s="83"/>
    </row>
    <row r="122053" spans="16:16" x14ac:dyDescent="0.3">
      <c r="P122053" s="83"/>
    </row>
    <row r="122054" spans="16:16" x14ac:dyDescent="0.3">
      <c r="P122054" s="83"/>
    </row>
    <row r="122055" spans="16:16" x14ac:dyDescent="0.3">
      <c r="P122055" s="83"/>
    </row>
    <row r="122056" spans="16:16" x14ac:dyDescent="0.3">
      <c r="P122056" s="83"/>
    </row>
    <row r="122057" spans="16:16" x14ac:dyDescent="0.3">
      <c r="P122057" s="83"/>
    </row>
    <row r="122058" spans="16:16" x14ac:dyDescent="0.3">
      <c r="P122058" s="83"/>
    </row>
    <row r="122059" spans="16:16" x14ac:dyDescent="0.3">
      <c r="P122059" s="83"/>
    </row>
    <row r="122060" spans="16:16" x14ac:dyDescent="0.3">
      <c r="P122060" s="83"/>
    </row>
    <row r="122061" spans="16:16" x14ac:dyDescent="0.3">
      <c r="P122061" s="83"/>
    </row>
    <row r="122062" spans="16:16" x14ac:dyDescent="0.3">
      <c r="P122062" s="83"/>
    </row>
    <row r="122063" spans="16:16" x14ac:dyDescent="0.3">
      <c r="P122063" s="83"/>
    </row>
    <row r="122064" spans="16:16" x14ac:dyDescent="0.3">
      <c r="P122064" s="83"/>
    </row>
    <row r="122065" spans="16:16" x14ac:dyDescent="0.3">
      <c r="P122065" s="83"/>
    </row>
    <row r="122066" spans="16:16" x14ac:dyDescent="0.3">
      <c r="P122066" s="83"/>
    </row>
    <row r="122067" spans="16:16" x14ac:dyDescent="0.3">
      <c r="P122067" s="83"/>
    </row>
    <row r="122068" spans="16:16" x14ac:dyDescent="0.3">
      <c r="P122068" s="83"/>
    </row>
    <row r="122069" spans="16:16" x14ac:dyDescent="0.3">
      <c r="P122069" s="83"/>
    </row>
    <row r="122070" spans="16:16" x14ac:dyDescent="0.3">
      <c r="P122070" s="83"/>
    </row>
    <row r="122071" spans="16:16" x14ac:dyDescent="0.3">
      <c r="P122071" s="83"/>
    </row>
    <row r="122072" spans="16:16" x14ac:dyDescent="0.3">
      <c r="P122072" s="83"/>
    </row>
    <row r="122073" spans="16:16" x14ac:dyDescent="0.3">
      <c r="P122073" s="83"/>
    </row>
    <row r="122074" spans="16:16" x14ac:dyDescent="0.3">
      <c r="P122074" s="83"/>
    </row>
    <row r="122075" spans="16:16" x14ac:dyDescent="0.3">
      <c r="P122075" s="83"/>
    </row>
    <row r="122076" spans="16:16" x14ac:dyDescent="0.3">
      <c r="P122076" s="83"/>
    </row>
    <row r="122077" spans="16:16" x14ac:dyDescent="0.3">
      <c r="P122077" s="83"/>
    </row>
    <row r="122078" spans="16:16" x14ac:dyDescent="0.3">
      <c r="P122078" s="83"/>
    </row>
    <row r="122079" spans="16:16" x14ac:dyDescent="0.3">
      <c r="P122079" s="83"/>
    </row>
    <row r="122080" spans="16:16" x14ac:dyDescent="0.3">
      <c r="P122080" s="83"/>
    </row>
    <row r="122081" spans="16:16" x14ac:dyDescent="0.3">
      <c r="P122081" s="83"/>
    </row>
    <row r="122082" spans="16:16" x14ac:dyDescent="0.3">
      <c r="P122082" s="83"/>
    </row>
    <row r="122083" spans="16:16" x14ac:dyDescent="0.3">
      <c r="P122083" s="83"/>
    </row>
    <row r="122084" spans="16:16" x14ac:dyDescent="0.3">
      <c r="P122084" s="83"/>
    </row>
    <row r="122085" spans="16:16" x14ac:dyDescent="0.3">
      <c r="P122085" s="83"/>
    </row>
    <row r="122086" spans="16:16" x14ac:dyDescent="0.3">
      <c r="P122086" s="83"/>
    </row>
    <row r="122087" spans="16:16" x14ac:dyDescent="0.3">
      <c r="P122087" s="83"/>
    </row>
    <row r="122088" spans="16:16" x14ac:dyDescent="0.3">
      <c r="P122088" s="83"/>
    </row>
    <row r="122089" spans="16:16" x14ac:dyDescent="0.3">
      <c r="P122089" s="83"/>
    </row>
    <row r="122090" spans="16:16" x14ac:dyDescent="0.3">
      <c r="P122090" s="83"/>
    </row>
    <row r="122091" spans="16:16" x14ac:dyDescent="0.3">
      <c r="P122091" s="83"/>
    </row>
    <row r="122092" spans="16:16" x14ac:dyDescent="0.3">
      <c r="P122092" s="83"/>
    </row>
    <row r="122093" spans="16:16" x14ac:dyDescent="0.3">
      <c r="P122093" s="83"/>
    </row>
    <row r="122094" spans="16:16" x14ac:dyDescent="0.3">
      <c r="P122094" s="83"/>
    </row>
    <row r="122095" spans="16:16" x14ac:dyDescent="0.3">
      <c r="P122095" s="83"/>
    </row>
    <row r="122096" spans="16:16" x14ac:dyDescent="0.3">
      <c r="P122096" s="83"/>
    </row>
    <row r="122097" spans="16:16" x14ac:dyDescent="0.3">
      <c r="P122097" s="83"/>
    </row>
    <row r="122098" spans="16:16" x14ac:dyDescent="0.3">
      <c r="P122098" s="83"/>
    </row>
    <row r="122099" spans="16:16" x14ac:dyDescent="0.3">
      <c r="P122099" s="83"/>
    </row>
    <row r="122100" spans="16:16" x14ac:dyDescent="0.3">
      <c r="P122100" s="83"/>
    </row>
    <row r="122101" spans="16:16" x14ac:dyDescent="0.3">
      <c r="P122101" s="83"/>
    </row>
    <row r="122102" spans="16:16" x14ac:dyDescent="0.3">
      <c r="P122102" s="83"/>
    </row>
    <row r="122103" spans="16:16" x14ac:dyDescent="0.3">
      <c r="P122103" s="83"/>
    </row>
    <row r="122104" spans="16:16" x14ac:dyDescent="0.3">
      <c r="P122104" s="83"/>
    </row>
    <row r="122105" spans="16:16" x14ac:dyDescent="0.3">
      <c r="P122105" s="83"/>
    </row>
    <row r="122106" spans="16:16" x14ac:dyDescent="0.3">
      <c r="P122106" s="83"/>
    </row>
    <row r="122107" spans="16:16" x14ac:dyDescent="0.3">
      <c r="P122107" s="83"/>
    </row>
    <row r="122108" spans="16:16" x14ac:dyDescent="0.3">
      <c r="P122108" s="83"/>
    </row>
    <row r="122109" spans="16:16" x14ac:dyDescent="0.3">
      <c r="P122109" s="83"/>
    </row>
    <row r="122110" spans="16:16" x14ac:dyDescent="0.3">
      <c r="P122110" s="83"/>
    </row>
    <row r="122111" spans="16:16" x14ac:dyDescent="0.3">
      <c r="P122111" s="83"/>
    </row>
    <row r="122112" spans="16:16" x14ac:dyDescent="0.3">
      <c r="P122112" s="83"/>
    </row>
    <row r="122113" spans="16:16" x14ac:dyDescent="0.3">
      <c r="P122113" s="83"/>
    </row>
    <row r="122114" spans="16:16" x14ac:dyDescent="0.3">
      <c r="P122114" s="83"/>
    </row>
    <row r="122115" spans="16:16" x14ac:dyDescent="0.3">
      <c r="P122115" s="83"/>
    </row>
    <row r="122116" spans="16:16" x14ac:dyDescent="0.3">
      <c r="P122116" s="83"/>
    </row>
    <row r="122117" spans="16:16" x14ac:dyDescent="0.3">
      <c r="P122117" s="83"/>
    </row>
    <row r="122118" spans="16:16" x14ac:dyDescent="0.3">
      <c r="P122118" s="83"/>
    </row>
    <row r="122119" spans="16:16" x14ac:dyDescent="0.3">
      <c r="P122119" s="83"/>
    </row>
    <row r="122120" spans="16:16" x14ac:dyDescent="0.3">
      <c r="P122120" s="83"/>
    </row>
    <row r="122121" spans="16:16" x14ac:dyDescent="0.3">
      <c r="P122121" s="83"/>
    </row>
    <row r="122122" spans="16:16" x14ac:dyDescent="0.3">
      <c r="P122122" s="83"/>
    </row>
    <row r="122123" spans="16:16" x14ac:dyDescent="0.3">
      <c r="P122123" s="83"/>
    </row>
    <row r="122124" spans="16:16" x14ac:dyDescent="0.3">
      <c r="P122124" s="83"/>
    </row>
    <row r="122125" spans="16:16" x14ac:dyDescent="0.3">
      <c r="P122125" s="83"/>
    </row>
    <row r="122126" spans="16:16" x14ac:dyDescent="0.3">
      <c r="P122126" s="83"/>
    </row>
    <row r="122127" spans="16:16" x14ac:dyDescent="0.3">
      <c r="P122127" s="83"/>
    </row>
    <row r="122128" spans="16:16" x14ac:dyDescent="0.3">
      <c r="P122128" s="83"/>
    </row>
    <row r="122129" spans="16:16" x14ac:dyDescent="0.3">
      <c r="P122129" s="83"/>
    </row>
    <row r="122130" spans="16:16" x14ac:dyDescent="0.3">
      <c r="P122130" s="83"/>
    </row>
    <row r="122131" spans="16:16" x14ac:dyDescent="0.3">
      <c r="P122131" s="83"/>
    </row>
    <row r="122132" spans="16:16" x14ac:dyDescent="0.3">
      <c r="P122132" s="83"/>
    </row>
    <row r="122133" spans="16:16" x14ac:dyDescent="0.3">
      <c r="P122133" s="83"/>
    </row>
    <row r="122134" spans="16:16" x14ac:dyDescent="0.3">
      <c r="P122134" s="83"/>
    </row>
    <row r="122135" spans="16:16" x14ac:dyDescent="0.3">
      <c r="P122135" s="83"/>
    </row>
    <row r="122136" spans="16:16" x14ac:dyDescent="0.3">
      <c r="P122136" s="83"/>
    </row>
    <row r="122137" spans="16:16" x14ac:dyDescent="0.3">
      <c r="P122137" s="83"/>
    </row>
    <row r="122138" spans="16:16" x14ac:dyDescent="0.3">
      <c r="P122138" s="83"/>
    </row>
    <row r="122139" spans="16:16" x14ac:dyDescent="0.3">
      <c r="P122139" s="83"/>
    </row>
    <row r="122140" spans="16:16" x14ac:dyDescent="0.3">
      <c r="P122140" s="83"/>
    </row>
    <row r="122141" spans="16:16" x14ac:dyDescent="0.3">
      <c r="P122141" s="83"/>
    </row>
    <row r="122142" spans="16:16" x14ac:dyDescent="0.3">
      <c r="P122142" s="83"/>
    </row>
    <row r="122143" spans="16:16" x14ac:dyDescent="0.3">
      <c r="P122143" s="83"/>
    </row>
    <row r="122144" spans="16:16" x14ac:dyDescent="0.3">
      <c r="P122144" s="83"/>
    </row>
    <row r="122145" spans="16:16" x14ac:dyDescent="0.3">
      <c r="P122145" s="83"/>
    </row>
    <row r="122146" spans="16:16" x14ac:dyDescent="0.3">
      <c r="P122146" s="83"/>
    </row>
    <row r="122147" spans="16:16" x14ac:dyDescent="0.3">
      <c r="P122147" s="83"/>
    </row>
    <row r="122148" spans="16:16" x14ac:dyDescent="0.3">
      <c r="P122148" s="83"/>
    </row>
    <row r="122149" spans="16:16" x14ac:dyDescent="0.3">
      <c r="P122149" s="83"/>
    </row>
    <row r="122150" spans="16:16" x14ac:dyDescent="0.3">
      <c r="P122150" s="83"/>
    </row>
    <row r="122151" spans="16:16" x14ac:dyDescent="0.3">
      <c r="P122151" s="83"/>
    </row>
    <row r="122152" spans="16:16" x14ac:dyDescent="0.3">
      <c r="P122152" s="83"/>
    </row>
    <row r="122153" spans="16:16" x14ac:dyDescent="0.3">
      <c r="P122153" s="83"/>
    </row>
    <row r="122154" spans="16:16" x14ac:dyDescent="0.3">
      <c r="P122154" s="83"/>
    </row>
    <row r="122155" spans="16:16" x14ac:dyDescent="0.3">
      <c r="P122155" s="83"/>
    </row>
    <row r="122156" spans="16:16" x14ac:dyDescent="0.3">
      <c r="P122156" s="83"/>
    </row>
    <row r="122157" spans="16:16" x14ac:dyDescent="0.3">
      <c r="P122157" s="83"/>
    </row>
    <row r="122158" spans="16:16" x14ac:dyDescent="0.3">
      <c r="P122158" s="83"/>
    </row>
    <row r="122159" spans="16:16" x14ac:dyDescent="0.3">
      <c r="P122159" s="83"/>
    </row>
    <row r="122160" spans="16:16" x14ac:dyDescent="0.3">
      <c r="P122160" s="83"/>
    </row>
    <row r="122161" spans="16:16" x14ac:dyDescent="0.3">
      <c r="P122161" s="83"/>
    </row>
    <row r="122162" spans="16:16" x14ac:dyDescent="0.3">
      <c r="P122162" s="83"/>
    </row>
    <row r="122163" spans="16:16" x14ac:dyDescent="0.3">
      <c r="P122163" s="83"/>
    </row>
    <row r="122164" spans="16:16" x14ac:dyDescent="0.3">
      <c r="P122164" s="83"/>
    </row>
    <row r="122165" spans="16:16" x14ac:dyDescent="0.3">
      <c r="P122165" s="83"/>
    </row>
    <row r="122166" spans="16:16" x14ac:dyDescent="0.3">
      <c r="P122166" s="83"/>
    </row>
    <row r="122167" spans="16:16" x14ac:dyDescent="0.3">
      <c r="P122167" s="83"/>
    </row>
    <row r="122168" spans="16:16" x14ac:dyDescent="0.3">
      <c r="P122168" s="83"/>
    </row>
    <row r="122169" spans="16:16" x14ac:dyDescent="0.3">
      <c r="P122169" s="83"/>
    </row>
    <row r="122170" spans="16:16" x14ac:dyDescent="0.3">
      <c r="P122170" s="83"/>
    </row>
    <row r="122171" spans="16:16" x14ac:dyDescent="0.3">
      <c r="P122171" s="83"/>
    </row>
    <row r="122172" spans="16:16" x14ac:dyDescent="0.3">
      <c r="P122172" s="83"/>
    </row>
    <row r="122173" spans="16:16" x14ac:dyDescent="0.3">
      <c r="P122173" s="83"/>
    </row>
    <row r="122174" spans="16:16" x14ac:dyDescent="0.3">
      <c r="P122174" s="83"/>
    </row>
    <row r="122175" spans="16:16" x14ac:dyDescent="0.3">
      <c r="P122175" s="83"/>
    </row>
    <row r="122176" spans="16:16" x14ac:dyDescent="0.3">
      <c r="P122176" s="83"/>
    </row>
    <row r="122177" spans="16:16" x14ac:dyDescent="0.3">
      <c r="P122177" s="83"/>
    </row>
    <row r="122178" spans="16:16" x14ac:dyDescent="0.3">
      <c r="P122178" s="83"/>
    </row>
    <row r="122179" spans="16:16" x14ac:dyDescent="0.3">
      <c r="P122179" s="83"/>
    </row>
    <row r="122180" spans="16:16" x14ac:dyDescent="0.3">
      <c r="P122180" s="83"/>
    </row>
    <row r="122181" spans="16:16" x14ac:dyDescent="0.3">
      <c r="P122181" s="83"/>
    </row>
    <row r="122182" spans="16:16" x14ac:dyDescent="0.3">
      <c r="P122182" s="83"/>
    </row>
    <row r="122183" spans="16:16" x14ac:dyDescent="0.3">
      <c r="P122183" s="83"/>
    </row>
    <row r="122184" spans="16:16" x14ac:dyDescent="0.3">
      <c r="P122184" s="83"/>
    </row>
    <row r="122185" spans="16:16" x14ac:dyDescent="0.3">
      <c r="P122185" s="83"/>
    </row>
    <row r="122186" spans="16:16" x14ac:dyDescent="0.3">
      <c r="P122186" s="83"/>
    </row>
    <row r="122187" spans="16:16" x14ac:dyDescent="0.3">
      <c r="P122187" s="83"/>
    </row>
    <row r="122188" spans="16:16" x14ac:dyDescent="0.3">
      <c r="P122188" s="83"/>
    </row>
    <row r="122189" spans="16:16" x14ac:dyDescent="0.3">
      <c r="P122189" s="83"/>
    </row>
    <row r="122190" spans="16:16" x14ac:dyDescent="0.3">
      <c r="P122190" s="83"/>
    </row>
    <row r="122191" spans="16:16" x14ac:dyDescent="0.3">
      <c r="P122191" s="83"/>
    </row>
    <row r="122192" spans="16:16" x14ac:dyDescent="0.3">
      <c r="P122192" s="83"/>
    </row>
    <row r="122193" spans="16:16" x14ac:dyDescent="0.3">
      <c r="P122193" s="83"/>
    </row>
    <row r="122194" spans="16:16" x14ac:dyDescent="0.3">
      <c r="P122194" s="83"/>
    </row>
    <row r="122195" spans="16:16" x14ac:dyDescent="0.3">
      <c r="P122195" s="83"/>
    </row>
    <row r="122196" spans="16:16" x14ac:dyDescent="0.3">
      <c r="P122196" s="83"/>
    </row>
    <row r="122197" spans="16:16" x14ac:dyDescent="0.3">
      <c r="P122197" s="83"/>
    </row>
    <row r="122198" spans="16:16" x14ac:dyDescent="0.3">
      <c r="P122198" s="83"/>
    </row>
    <row r="122199" spans="16:16" x14ac:dyDescent="0.3">
      <c r="P122199" s="83"/>
    </row>
    <row r="122200" spans="16:16" x14ac:dyDescent="0.3">
      <c r="P122200" s="83"/>
    </row>
    <row r="122201" spans="16:16" x14ac:dyDescent="0.3">
      <c r="P122201" s="83"/>
    </row>
    <row r="122202" spans="16:16" x14ac:dyDescent="0.3">
      <c r="P122202" s="83"/>
    </row>
    <row r="122203" spans="16:16" x14ac:dyDescent="0.3">
      <c r="P122203" s="83"/>
    </row>
    <row r="122204" spans="16:16" x14ac:dyDescent="0.3">
      <c r="P122204" s="83"/>
    </row>
    <row r="122205" spans="16:16" x14ac:dyDescent="0.3">
      <c r="P122205" s="83"/>
    </row>
    <row r="122206" spans="16:16" x14ac:dyDescent="0.3">
      <c r="P122206" s="83"/>
    </row>
    <row r="122207" spans="16:16" x14ac:dyDescent="0.3">
      <c r="P122207" s="83"/>
    </row>
    <row r="122208" spans="16:16" x14ac:dyDescent="0.3">
      <c r="P122208" s="83"/>
    </row>
    <row r="122209" spans="16:16" x14ac:dyDescent="0.3">
      <c r="P122209" s="83"/>
    </row>
    <row r="122210" spans="16:16" x14ac:dyDescent="0.3">
      <c r="P122210" s="83"/>
    </row>
    <row r="122211" spans="16:16" x14ac:dyDescent="0.3">
      <c r="P122211" s="83"/>
    </row>
    <row r="122212" spans="16:16" x14ac:dyDescent="0.3">
      <c r="P122212" s="83"/>
    </row>
    <row r="122213" spans="16:16" x14ac:dyDescent="0.3">
      <c r="P122213" s="83"/>
    </row>
    <row r="122214" spans="16:16" x14ac:dyDescent="0.3">
      <c r="P122214" s="83"/>
    </row>
    <row r="122215" spans="16:16" x14ac:dyDescent="0.3">
      <c r="P122215" s="83"/>
    </row>
    <row r="122216" spans="16:16" x14ac:dyDescent="0.3">
      <c r="P122216" s="83"/>
    </row>
    <row r="122217" spans="16:16" x14ac:dyDescent="0.3">
      <c r="P122217" s="83"/>
    </row>
    <row r="122218" spans="16:16" x14ac:dyDescent="0.3">
      <c r="P122218" s="83"/>
    </row>
    <row r="122219" spans="16:16" x14ac:dyDescent="0.3">
      <c r="P122219" s="83"/>
    </row>
    <row r="122220" spans="16:16" x14ac:dyDescent="0.3">
      <c r="P122220" s="83"/>
    </row>
    <row r="122221" spans="16:16" x14ac:dyDescent="0.3">
      <c r="P122221" s="83"/>
    </row>
    <row r="122222" spans="16:16" x14ac:dyDescent="0.3">
      <c r="P122222" s="83"/>
    </row>
    <row r="122223" spans="16:16" x14ac:dyDescent="0.3">
      <c r="P122223" s="83"/>
    </row>
    <row r="122224" spans="16:16" x14ac:dyDescent="0.3">
      <c r="P122224" s="83"/>
    </row>
    <row r="122225" spans="16:16" x14ac:dyDescent="0.3">
      <c r="P122225" s="83"/>
    </row>
    <row r="122226" spans="16:16" x14ac:dyDescent="0.3">
      <c r="P122226" s="83"/>
    </row>
    <row r="122227" spans="16:16" x14ac:dyDescent="0.3">
      <c r="P122227" s="83"/>
    </row>
    <row r="122228" spans="16:16" x14ac:dyDescent="0.3">
      <c r="P122228" s="83"/>
    </row>
    <row r="122229" spans="16:16" x14ac:dyDescent="0.3">
      <c r="P122229" s="83"/>
    </row>
    <row r="122230" spans="16:16" x14ac:dyDescent="0.3">
      <c r="P122230" s="83"/>
    </row>
    <row r="122231" spans="16:16" x14ac:dyDescent="0.3">
      <c r="P122231" s="83"/>
    </row>
    <row r="122232" spans="16:16" x14ac:dyDescent="0.3">
      <c r="P122232" s="83"/>
    </row>
    <row r="122233" spans="16:16" x14ac:dyDescent="0.3">
      <c r="P122233" s="83"/>
    </row>
    <row r="122234" spans="16:16" x14ac:dyDescent="0.3">
      <c r="P122234" s="83"/>
    </row>
    <row r="122235" spans="16:16" x14ac:dyDescent="0.3">
      <c r="P122235" s="83"/>
    </row>
    <row r="122236" spans="16:16" x14ac:dyDescent="0.3">
      <c r="P122236" s="83"/>
    </row>
    <row r="122237" spans="16:16" x14ac:dyDescent="0.3">
      <c r="P122237" s="83"/>
    </row>
    <row r="122238" spans="16:16" x14ac:dyDescent="0.3">
      <c r="P122238" s="83"/>
    </row>
    <row r="122239" spans="16:16" x14ac:dyDescent="0.3">
      <c r="P122239" s="83"/>
    </row>
    <row r="122240" spans="16:16" x14ac:dyDescent="0.3">
      <c r="P122240" s="83"/>
    </row>
    <row r="122241" spans="16:16" x14ac:dyDescent="0.3">
      <c r="P122241" s="83"/>
    </row>
    <row r="122242" spans="16:16" x14ac:dyDescent="0.3">
      <c r="P122242" s="83"/>
    </row>
    <row r="122243" spans="16:16" x14ac:dyDescent="0.3">
      <c r="P122243" s="83"/>
    </row>
    <row r="122244" spans="16:16" x14ac:dyDescent="0.3">
      <c r="P122244" s="83"/>
    </row>
    <row r="122245" spans="16:16" x14ac:dyDescent="0.3">
      <c r="P122245" s="83"/>
    </row>
    <row r="122246" spans="16:16" x14ac:dyDescent="0.3">
      <c r="P122246" s="83"/>
    </row>
    <row r="122247" spans="16:16" x14ac:dyDescent="0.3">
      <c r="P122247" s="83"/>
    </row>
    <row r="122248" spans="16:16" x14ac:dyDescent="0.3">
      <c r="P122248" s="83"/>
    </row>
    <row r="122249" spans="16:16" x14ac:dyDescent="0.3">
      <c r="P122249" s="83"/>
    </row>
    <row r="122250" spans="16:16" x14ac:dyDescent="0.3">
      <c r="P122250" s="83"/>
    </row>
    <row r="122251" spans="16:16" x14ac:dyDescent="0.3">
      <c r="P122251" s="83"/>
    </row>
    <row r="122252" spans="16:16" x14ac:dyDescent="0.3">
      <c r="P122252" s="83"/>
    </row>
    <row r="122253" spans="16:16" x14ac:dyDescent="0.3">
      <c r="P122253" s="83"/>
    </row>
    <row r="122254" spans="16:16" x14ac:dyDescent="0.3">
      <c r="P122254" s="83"/>
    </row>
    <row r="122255" spans="16:16" x14ac:dyDescent="0.3">
      <c r="P122255" s="83"/>
    </row>
    <row r="122256" spans="16:16" x14ac:dyDescent="0.3">
      <c r="P122256" s="83"/>
    </row>
    <row r="122257" spans="16:16" x14ac:dyDescent="0.3">
      <c r="P122257" s="83"/>
    </row>
    <row r="122258" spans="16:16" x14ac:dyDescent="0.3">
      <c r="P122258" s="83"/>
    </row>
    <row r="122259" spans="16:16" x14ac:dyDescent="0.3">
      <c r="P122259" s="83"/>
    </row>
    <row r="122260" spans="16:16" x14ac:dyDescent="0.3">
      <c r="P122260" s="83"/>
    </row>
    <row r="122261" spans="16:16" x14ac:dyDescent="0.3">
      <c r="P122261" s="83"/>
    </row>
    <row r="122262" spans="16:16" x14ac:dyDescent="0.3">
      <c r="P122262" s="83"/>
    </row>
    <row r="122263" spans="16:16" x14ac:dyDescent="0.3">
      <c r="P122263" s="83"/>
    </row>
    <row r="122264" spans="16:16" x14ac:dyDescent="0.3">
      <c r="P122264" s="83"/>
    </row>
    <row r="122265" spans="16:16" x14ac:dyDescent="0.3">
      <c r="P122265" s="83"/>
    </row>
    <row r="122266" spans="16:16" x14ac:dyDescent="0.3">
      <c r="P122266" s="83"/>
    </row>
    <row r="122267" spans="16:16" x14ac:dyDescent="0.3">
      <c r="P122267" s="83"/>
    </row>
    <row r="122268" spans="16:16" x14ac:dyDescent="0.3">
      <c r="P122268" s="83"/>
    </row>
    <row r="122269" spans="16:16" x14ac:dyDescent="0.3">
      <c r="P122269" s="83"/>
    </row>
    <row r="122270" spans="16:16" x14ac:dyDescent="0.3">
      <c r="P122270" s="83"/>
    </row>
    <row r="122271" spans="16:16" x14ac:dyDescent="0.3">
      <c r="P122271" s="83"/>
    </row>
    <row r="122272" spans="16:16" x14ac:dyDescent="0.3">
      <c r="P122272" s="83"/>
    </row>
    <row r="122273" spans="16:16" x14ac:dyDescent="0.3">
      <c r="P122273" s="83"/>
    </row>
    <row r="122274" spans="16:16" x14ac:dyDescent="0.3">
      <c r="P122274" s="83"/>
    </row>
    <row r="122275" spans="16:16" x14ac:dyDescent="0.3">
      <c r="P122275" s="83"/>
    </row>
    <row r="122276" spans="16:16" x14ac:dyDescent="0.3">
      <c r="P122276" s="83"/>
    </row>
    <row r="122277" spans="16:16" x14ac:dyDescent="0.3">
      <c r="P122277" s="83"/>
    </row>
    <row r="122278" spans="16:16" x14ac:dyDescent="0.3">
      <c r="P122278" s="83"/>
    </row>
    <row r="122279" spans="16:16" x14ac:dyDescent="0.3">
      <c r="P122279" s="83"/>
    </row>
    <row r="122280" spans="16:16" x14ac:dyDescent="0.3">
      <c r="P122280" s="83"/>
    </row>
    <row r="122281" spans="16:16" x14ac:dyDescent="0.3">
      <c r="P122281" s="83"/>
    </row>
    <row r="122282" spans="16:16" x14ac:dyDescent="0.3">
      <c r="P122282" s="83"/>
    </row>
    <row r="122283" spans="16:16" x14ac:dyDescent="0.3">
      <c r="P122283" s="83"/>
    </row>
    <row r="122284" spans="16:16" x14ac:dyDescent="0.3">
      <c r="P122284" s="83"/>
    </row>
    <row r="122285" spans="16:16" x14ac:dyDescent="0.3">
      <c r="P122285" s="83"/>
    </row>
    <row r="122286" spans="16:16" x14ac:dyDescent="0.3">
      <c r="P122286" s="83"/>
    </row>
    <row r="122287" spans="16:16" x14ac:dyDescent="0.3">
      <c r="P122287" s="83"/>
    </row>
    <row r="122288" spans="16:16" x14ac:dyDescent="0.3">
      <c r="P122288" s="83"/>
    </row>
    <row r="122289" spans="16:16" x14ac:dyDescent="0.3">
      <c r="P122289" s="83"/>
    </row>
    <row r="122290" spans="16:16" x14ac:dyDescent="0.3">
      <c r="P122290" s="83"/>
    </row>
    <row r="122291" spans="16:16" x14ac:dyDescent="0.3">
      <c r="P122291" s="83"/>
    </row>
    <row r="122292" spans="16:16" x14ac:dyDescent="0.3">
      <c r="P122292" s="83"/>
    </row>
    <row r="122293" spans="16:16" x14ac:dyDescent="0.3">
      <c r="P122293" s="83"/>
    </row>
    <row r="122294" spans="16:16" x14ac:dyDescent="0.3">
      <c r="P122294" s="83"/>
    </row>
    <row r="122295" spans="16:16" x14ac:dyDescent="0.3">
      <c r="P122295" s="83"/>
    </row>
    <row r="122296" spans="16:16" x14ac:dyDescent="0.3">
      <c r="P122296" s="83"/>
    </row>
    <row r="122297" spans="16:16" x14ac:dyDescent="0.3">
      <c r="P122297" s="83"/>
    </row>
    <row r="122298" spans="16:16" x14ac:dyDescent="0.3">
      <c r="P122298" s="83"/>
    </row>
    <row r="122299" spans="16:16" x14ac:dyDescent="0.3">
      <c r="P122299" s="83"/>
    </row>
    <row r="122300" spans="16:16" x14ac:dyDescent="0.3">
      <c r="P122300" s="83"/>
    </row>
    <row r="122301" spans="16:16" x14ac:dyDescent="0.3">
      <c r="P122301" s="83"/>
    </row>
    <row r="122302" spans="16:16" x14ac:dyDescent="0.3">
      <c r="P122302" s="83"/>
    </row>
    <row r="122303" spans="16:16" x14ac:dyDescent="0.3">
      <c r="P122303" s="83"/>
    </row>
    <row r="122304" spans="16:16" x14ac:dyDescent="0.3">
      <c r="P122304" s="83"/>
    </row>
    <row r="122305" spans="16:16" x14ac:dyDescent="0.3">
      <c r="P122305" s="83"/>
    </row>
    <row r="122306" spans="16:16" x14ac:dyDescent="0.3">
      <c r="P122306" s="83"/>
    </row>
    <row r="122307" spans="16:16" x14ac:dyDescent="0.3">
      <c r="P122307" s="83"/>
    </row>
    <row r="122308" spans="16:16" x14ac:dyDescent="0.3">
      <c r="P122308" s="83"/>
    </row>
    <row r="122309" spans="16:16" x14ac:dyDescent="0.3">
      <c r="P122309" s="83"/>
    </row>
    <row r="122310" spans="16:16" x14ac:dyDescent="0.3">
      <c r="P122310" s="83"/>
    </row>
    <row r="122311" spans="16:16" x14ac:dyDescent="0.3">
      <c r="P122311" s="83"/>
    </row>
    <row r="122312" spans="16:16" x14ac:dyDescent="0.3">
      <c r="P122312" s="83"/>
    </row>
    <row r="122313" spans="16:16" x14ac:dyDescent="0.3">
      <c r="P122313" s="83"/>
    </row>
    <row r="122314" spans="16:16" x14ac:dyDescent="0.3">
      <c r="P122314" s="83"/>
    </row>
    <row r="122315" spans="16:16" x14ac:dyDescent="0.3">
      <c r="P122315" s="83"/>
    </row>
    <row r="122316" spans="16:16" x14ac:dyDescent="0.3">
      <c r="P122316" s="83"/>
    </row>
    <row r="122317" spans="16:16" x14ac:dyDescent="0.3">
      <c r="P122317" s="83"/>
    </row>
    <row r="122318" spans="16:16" x14ac:dyDescent="0.3">
      <c r="P122318" s="83"/>
    </row>
    <row r="122319" spans="16:16" x14ac:dyDescent="0.3">
      <c r="P122319" s="83"/>
    </row>
    <row r="122320" spans="16:16" x14ac:dyDescent="0.3">
      <c r="P122320" s="83"/>
    </row>
    <row r="122321" spans="16:16" x14ac:dyDescent="0.3">
      <c r="P122321" s="83"/>
    </row>
    <row r="122322" spans="16:16" x14ac:dyDescent="0.3">
      <c r="P122322" s="83"/>
    </row>
    <row r="122323" spans="16:16" x14ac:dyDescent="0.3">
      <c r="P122323" s="83"/>
    </row>
    <row r="122324" spans="16:16" x14ac:dyDescent="0.3">
      <c r="P122324" s="83"/>
    </row>
    <row r="122325" spans="16:16" x14ac:dyDescent="0.3">
      <c r="P122325" s="83"/>
    </row>
    <row r="122326" spans="16:16" x14ac:dyDescent="0.3">
      <c r="P122326" s="83"/>
    </row>
    <row r="122327" spans="16:16" x14ac:dyDescent="0.3">
      <c r="P122327" s="83"/>
    </row>
    <row r="122328" spans="16:16" x14ac:dyDescent="0.3">
      <c r="P122328" s="83"/>
    </row>
    <row r="122329" spans="16:16" x14ac:dyDescent="0.3">
      <c r="P122329" s="83"/>
    </row>
    <row r="122330" spans="16:16" x14ac:dyDescent="0.3">
      <c r="P122330" s="83"/>
    </row>
    <row r="122331" spans="16:16" x14ac:dyDescent="0.3">
      <c r="P122331" s="83"/>
    </row>
    <row r="122332" spans="16:16" x14ac:dyDescent="0.3">
      <c r="P122332" s="83"/>
    </row>
    <row r="122333" spans="16:16" x14ac:dyDescent="0.3">
      <c r="P122333" s="83"/>
    </row>
    <row r="122334" spans="16:16" x14ac:dyDescent="0.3">
      <c r="P122334" s="83"/>
    </row>
    <row r="122335" spans="16:16" x14ac:dyDescent="0.3">
      <c r="P122335" s="83"/>
    </row>
    <row r="122336" spans="16:16" x14ac:dyDescent="0.3">
      <c r="P122336" s="83"/>
    </row>
    <row r="122337" spans="16:16" x14ac:dyDescent="0.3">
      <c r="P122337" s="83"/>
    </row>
    <row r="122338" spans="16:16" x14ac:dyDescent="0.3">
      <c r="P122338" s="83"/>
    </row>
    <row r="122339" spans="16:16" x14ac:dyDescent="0.3">
      <c r="P122339" s="83"/>
    </row>
    <row r="122340" spans="16:16" x14ac:dyDescent="0.3">
      <c r="P122340" s="83"/>
    </row>
    <row r="122341" spans="16:16" x14ac:dyDescent="0.3">
      <c r="P122341" s="83"/>
    </row>
    <row r="122342" spans="16:16" x14ac:dyDescent="0.3">
      <c r="P122342" s="83"/>
    </row>
    <row r="122343" spans="16:16" x14ac:dyDescent="0.3">
      <c r="P122343" s="83"/>
    </row>
    <row r="122344" spans="16:16" x14ac:dyDescent="0.3">
      <c r="P122344" s="83"/>
    </row>
    <row r="122345" spans="16:16" x14ac:dyDescent="0.3">
      <c r="P122345" s="83"/>
    </row>
    <row r="122346" spans="16:16" x14ac:dyDescent="0.3">
      <c r="P122346" s="83"/>
    </row>
    <row r="122347" spans="16:16" x14ac:dyDescent="0.3">
      <c r="P122347" s="83"/>
    </row>
    <row r="122348" spans="16:16" x14ac:dyDescent="0.3">
      <c r="P122348" s="83"/>
    </row>
    <row r="122349" spans="16:16" x14ac:dyDescent="0.3">
      <c r="P122349" s="83"/>
    </row>
    <row r="122350" spans="16:16" x14ac:dyDescent="0.3">
      <c r="P122350" s="83"/>
    </row>
    <row r="122351" spans="16:16" x14ac:dyDescent="0.3">
      <c r="P122351" s="83"/>
    </row>
    <row r="122352" spans="16:16" x14ac:dyDescent="0.3">
      <c r="P122352" s="83"/>
    </row>
    <row r="122353" spans="16:16" x14ac:dyDescent="0.3">
      <c r="P122353" s="83"/>
    </row>
    <row r="122354" spans="16:16" x14ac:dyDescent="0.3">
      <c r="P122354" s="83"/>
    </row>
    <row r="122355" spans="16:16" x14ac:dyDescent="0.3">
      <c r="P122355" s="83"/>
    </row>
    <row r="122356" spans="16:16" x14ac:dyDescent="0.3">
      <c r="P122356" s="83"/>
    </row>
    <row r="122357" spans="16:16" x14ac:dyDescent="0.3">
      <c r="P122357" s="83"/>
    </row>
    <row r="122358" spans="16:16" x14ac:dyDescent="0.3">
      <c r="P122358" s="83"/>
    </row>
    <row r="122359" spans="16:16" x14ac:dyDescent="0.3">
      <c r="P122359" s="83"/>
    </row>
    <row r="122360" spans="16:16" x14ac:dyDescent="0.3">
      <c r="P122360" s="83"/>
    </row>
    <row r="122361" spans="16:16" x14ac:dyDescent="0.3">
      <c r="P122361" s="83"/>
    </row>
    <row r="122362" spans="16:16" x14ac:dyDescent="0.3">
      <c r="P122362" s="83"/>
    </row>
    <row r="122363" spans="16:16" x14ac:dyDescent="0.3">
      <c r="P122363" s="83"/>
    </row>
    <row r="122364" spans="16:16" x14ac:dyDescent="0.3">
      <c r="P122364" s="83"/>
    </row>
    <row r="122365" spans="16:16" x14ac:dyDescent="0.3">
      <c r="P122365" s="83"/>
    </row>
    <row r="122366" spans="16:16" x14ac:dyDescent="0.3">
      <c r="P122366" s="83"/>
    </row>
    <row r="122367" spans="16:16" x14ac:dyDescent="0.3">
      <c r="P122367" s="83"/>
    </row>
    <row r="122368" spans="16:16" x14ac:dyDescent="0.3">
      <c r="P122368" s="83"/>
    </row>
    <row r="122369" spans="16:16" x14ac:dyDescent="0.3">
      <c r="P122369" s="83"/>
    </row>
    <row r="122370" spans="16:16" x14ac:dyDescent="0.3">
      <c r="P122370" s="83"/>
    </row>
    <row r="122371" spans="16:16" x14ac:dyDescent="0.3">
      <c r="P122371" s="83"/>
    </row>
    <row r="122372" spans="16:16" x14ac:dyDescent="0.3">
      <c r="P122372" s="83"/>
    </row>
    <row r="122373" spans="16:16" x14ac:dyDescent="0.3">
      <c r="P122373" s="83"/>
    </row>
    <row r="122374" spans="16:16" x14ac:dyDescent="0.3">
      <c r="P122374" s="83"/>
    </row>
    <row r="122375" spans="16:16" x14ac:dyDescent="0.3">
      <c r="P122375" s="83"/>
    </row>
    <row r="122376" spans="16:16" x14ac:dyDescent="0.3">
      <c r="P122376" s="83"/>
    </row>
    <row r="122377" spans="16:16" x14ac:dyDescent="0.3">
      <c r="P122377" s="83"/>
    </row>
    <row r="122378" spans="16:16" x14ac:dyDescent="0.3">
      <c r="P122378" s="83"/>
    </row>
    <row r="122379" spans="16:16" x14ac:dyDescent="0.3">
      <c r="P122379" s="83"/>
    </row>
    <row r="122380" spans="16:16" x14ac:dyDescent="0.3">
      <c r="P122380" s="83"/>
    </row>
    <row r="122381" spans="16:16" x14ac:dyDescent="0.3">
      <c r="P122381" s="83"/>
    </row>
    <row r="122382" spans="16:16" x14ac:dyDescent="0.3">
      <c r="P122382" s="83"/>
    </row>
    <row r="122383" spans="16:16" x14ac:dyDescent="0.3">
      <c r="P122383" s="83"/>
    </row>
    <row r="122384" spans="16:16" x14ac:dyDescent="0.3">
      <c r="P122384" s="83"/>
    </row>
    <row r="122385" spans="16:16" x14ac:dyDescent="0.3">
      <c r="P122385" s="83"/>
    </row>
    <row r="122386" spans="16:16" x14ac:dyDescent="0.3">
      <c r="P122386" s="83"/>
    </row>
    <row r="122387" spans="16:16" x14ac:dyDescent="0.3">
      <c r="P122387" s="83"/>
    </row>
    <row r="122388" spans="16:16" x14ac:dyDescent="0.3">
      <c r="P122388" s="83"/>
    </row>
    <row r="122389" spans="16:16" x14ac:dyDescent="0.3">
      <c r="P122389" s="83"/>
    </row>
    <row r="122390" spans="16:16" x14ac:dyDescent="0.3">
      <c r="P122390" s="83"/>
    </row>
    <row r="122391" spans="16:16" x14ac:dyDescent="0.3">
      <c r="P122391" s="83"/>
    </row>
    <row r="122392" spans="16:16" x14ac:dyDescent="0.3">
      <c r="P122392" s="83"/>
    </row>
    <row r="122393" spans="16:16" x14ac:dyDescent="0.3">
      <c r="P122393" s="83"/>
    </row>
    <row r="122394" spans="16:16" x14ac:dyDescent="0.3">
      <c r="P122394" s="83"/>
    </row>
    <row r="122395" spans="16:16" x14ac:dyDescent="0.3">
      <c r="P122395" s="83"/>
    </row>
    <row r="122396" spans="16:16" x14ac:dyDescent="0.3">
      <c r="P122396" s="83"/>
    </row>
    <row r="122397" spans="16:16" x14ac:dyDescent="0.3">
      <c r="P122397" s="83"/>
    </row>
    <row r="122398" spans="16:16" x14ac:dyDescent="0.3">
      <c r="P122398" s="83"/>
    </row>
    <row r="122399" spans="16:16" x14ac:dyDescent="0.3">
      <c r="P122399" s="83"/>
    </row>
    <row r="122400" spans="16:16" x14ac:dyDescent="0.3">
      <c r="P122400" s="83"/>
    </row>
    <row r="122401" spans="16:16" x14ac:dyDescent="0.3">
      <c r="P122401" s="83"/>
    </row>
    <row r="122402" spans="16:16" x14ac:dyDescent="0.3">
      <c r="P122402" s="83"/>
    </row>
    <row r="122403" spans="16:16" x14ac:dyDescent="0.3">
      <c r="P122403" s="83"/>
    </row>
    <row r="122404" spans="16:16" x14ac:dyDescent="0.3">
      <c r="P122404" s="83"/>
    </row>
    <row r="122405" spans="16:16" x14ac:dyDescent="0.3">
      <c r="P122405" s="83"/>
    </row>
    <row r="122406" spans="16:16" x14ac:dyDescent="0.3">
      <c r="P122406" s="83"/>
    </row>
    <row r="122407" spans="16:16" x14ac:dyDescent="0.3">
      <c r="P122407" s="83"/>
    </row>
    <row r="122408" spans="16:16" x14ac:dyDescent="0.3">
      <c r="P122408" s="83"/>
    </row>
    <row r="122409" spans="16:16" x14ac:dyDescent="0.3">
      <c r="P122409" s="83"/>
    </row>
    <row r="122410" spans="16:16" x14ac:dyDescent="0.3">
      <c r="P122410" s="83"/>
    </row>
    <row r="122411" spans="16:16" x14ac:dyDescent="0.3">
      <c r="P122411" s="83"/>
    </row>
    <row r="122412" spans="16:16" x14ac:dyDescent="0.3">
      <c r="P122412" s="83"/>
    </row>
    <row r="122413" spans="16:16" x14ac:dyDescent="0.3">
      <c r="P122413" s="83"/>
    </row>
    <row r="122414" spans="16:16" x14ac:dyDescent="0.3">
      <c r="P122414" s="83"/>
    </row>
    <row r="122415" spans="16:16" x14ac:dyDescent="0.3">
      <c r="P122415" s="83"/>
    </row>
    <row r="122416" spans="16:16" x14ac:dyDescent="0.3">
      <c r="P122416" s="83"/>
    </row>
    <row r="122417" spans="16:16" x14ac:dyDescent="0.3">
      <c r="P122417" s="83"/>
    </row>
    <row r="122418" spans="16:16" x14ac:dyDescent="0.3">
      <c r="P122418" s="83"/>
    </row>
    <row r="122419" spans="16:16" x14ac:dyDescent="0.3">
      <c r="P122419" s="83"/>
    </row>
    <row r="122420" spans="16:16" x14ac:dyDescent="0.3">
      <c r="P122420" s="83"/>
    </row>
    <row r="122421" spans="16:16" x14ac:dyDescent="0.3">
      <c r="P122421" s="83"/>
    </row>
    <row r="122422" spans="16:16" x14ac:dyDescent="0.3">
      <c r="P122422" s="83"/>
    </row>
    <row r="122423" spans="16:16" x14ac:dyDescent="0.3">
      <c r="P122423" s="83"/>
    </row>
    <row r="122424" spans="16:16" x14ac:dyDescent="0.3">
      <c r="P122424" s="83"/>
    </row>
    <row r="122425" spans="16:16" x14ac:dyDescent="0.3">
      <c r="P122425" s="83"/>
    </row>
    <row r="122426" spans="16:16" x14ac:dyDescent="0.3">
      <c r="P122426" s="83"/>
    </row>
    <row r="122427" spans="16:16" x14ac:dyDescent="0.3">
      <c r="P122427" s="83"/>
    </row>
    <row r="122428" spans="16:16" x14ac:dyDescent="0.3">
      <c r="P122428" s="83"/>
    </row>
    <row r="122429" spans="16:16" x14ac:dyDescent="0.3">
      <c r="P122429" s="83"/>
    </row>
    <row r="122430" spans="16:16" x14ac:dyDescent="0.3">
      <c r="P122430" s="83"/>
    </row>
    <row r="122431" spans="16:16" x14ac:dyDescent="0.3">
      <c r="P122431" s="83"/>
    </row>
    <row r="122432" spans="16:16" x14ac:dyDescent="0.3">
      <c r="P122432" s="83"/>
    </row>
    <row r="122433" spans="16:16" x14ac:dyDescent="0.3">
      <c r="P122433" s="83"/>
    </row>
    <row r="122434" spans="16:16" x14ac:dyDescent="0.3">
      <c r="P122434" s="83"/>
    </row>
    <row r="122435" spans="16:16" x14ac:dyDescent="0.3">
      <c r="P122435" s="83"/>
    </row>
    <row r="122436" spans="16:16" x14ac:dyDescent="0.3">
      <c r="P122436" s="83"/>
    </row>
    <row r="122437" spans="16:16" x14ac:dyDescent="0.3">
      <c r="P122437" s="83"/>
    </row>
    <row r="122438" spans="16:16" x14ac:dyDescent="0.3">
      <c r="P122438" s="83"/>
    </row>
    <row r="122439" spans="16:16" x14ac:dyDescent="0.3">
      <c r="P122439" s="83"/>
    </row>
    <row r="122440" spans="16:16" x14ac:dyDescent="0.3">
      <c r="P122440" s="83"/>
    </row>
    <row r="122441" spans="16:16" x14ac:dyDescent="0.3">
      <c r="P122441" s="83"/>
    </row>
    <row r="122442" spans="16:16" x14ac:dyDescent="0.3">
      <c r="P122442" s="83"/>
    </row>
    <row r="122443" spans="16:16" x14ac:dyDescent="0.3">
      <c r="P122443" s="83"/>
    </row>
    <row r="122444" spans="16:16" x14ac:dyDescent="0.3">
      <c r="P122444" s="83"/>
    </row>
    <row r="122445" spans="16:16" x14ac:dyDescent="0.3">
      <c r="P122445" s="83"/>
    </row>
    <row r="122446" spans="16:16" x14ac:dyDescent="0.3">
      <c r="P122446" s="83"/>
    </row>
    <row r="122447" spans="16:16" x14ac:dyDescent="0.3">
      <c r="P122447" s="83"/>
    </row>
    <row r="122448" spans="16:16" x14ac:dyDescent="0.3">
      <c r="P122448" s="83"/>
    </row>
    <row r="122449" spans="16:16" x14ac:dyDescent="0.3">
      <c r="P122449" s="83"/>
    </row>
    <row r="122450" spans="16:16" x14ac:dyDescent="0.3">
      <c r="P122450" s="83"/>
    </row>
    <row r="122451" spans="16:16" x14ac:dyDescent="0.3">
      <c r="P122451" s="83"/>
    </row>
    <row r="122452" spans="16:16" x14ac:dyDescent="0.3">
      <c r="P122452" s="83"/>
    </row>
    <row r="122453" spans="16:16" x14ac:dyDescent="0.3">
      <c r="P122453" s="83"/>
    </row>
    <row r="122454" spans="16:16" x14ac:dyDescent="0.3">
      <c r="P122454" s="83"/>
    </row>
    <row r="122455" spans="16:16" x14ac:dyDescent="0.3">
      <c r="P122455" s="83"/>
    </row>
    <row r="122456" spans="16:16" x14ac:dyDescent="0.3">
      <c r="P122456" s="83"/>
    </row>
    <row r="122457" spans="16:16" x14ac:dyDescent="0.3">
      <c r="P122457" s="83"/>
    </row>
    <row r="122458" spans="16:16" x14ac:dyDescent="0.3">
      <c r="P122458" s="83"/>
    </row>
    <row r="122459" spans="16:16" x14ac:dyDescent="0.3">
      <c r="P122459" s="83"/>
    </row>
    <row r="122460" spans="16:16" x14ac:dyDescent="0.3">
      <c r="P122460" s="83"/>
    </row>
    <row r="122461" spans="16:16" x14ac:dyDescent="0.3">
      <c r="P122461" s="83"/>
    </row>
    <row r="122462" spans="16:16" x14ac:dyDescent="0.3">
      <c r="P122462" s="83"/>
    </row>
    <row r="122463" spans="16:16" x14ac:dyDescent="0.3">
      <c r="P122463" s="83"/>
    </row>
    <row r="122464" spans="16:16" x14ac:dyDescent="0.3">
      <c r="P122464" s="83"/>
    </row>
    <row r="122465" spans="16:16" x14ac:dyDescent="0.3">
      <c r="P122465" s="83"/>
    </row>
    <row r="122466" spans="16:16" x14ac:dyDescent="0.3">
      <c r="P122466" s="83"/>
    </row>
    <row r="122467" spans="16:16" x14ac:dyDescent="0.3">
      <c r="P122467" s="83"/>
    </row>
    <row r="122468" spans="16:16" x14ac:dyDescent="0.3">
      <c r="P122468" s="83"/>
    </row>
    <row r="122469" spans="16:16" x14ac:dyDescent="0.3">
      <c r="P122469" s="83"/>
    </row>
    <row r="122470" spans="16:16" x14ac:dyDescent="0.3">
      <c r="P122470" s="83"/>
    </row>
    <row r="122471" spans="16:16" x14ac:dyDescent="0.3">
      <c r="P122471" s="83"/>
    </row>
    <row r="122472" spans="16:16" x14ac:dyDescent="0.3">
      <c r="P122472" s="83"/>
    </row>
    <row r="122473" spans="16:16" x14ac:dyDescent="0.3">
      <c r="P122473" s="83"/>
    </row>
    <row r="122474" spans="16:16" x14ac:dyDescent="0.3">
      <c r="P122474" s="83"/>
    </row>
    <row r="122475" spans="16:16" x14ac:dyDescent="0.3">
      <c r="P122475" s="83"/>
    </row>
    <row r="122476" spans="16:16" x14ac:dyDescent="0.3">
      <c r="P122476" s="83"/>
    </row>
    <row r="122477" spans="16:16" x14ac:dyDescent="0.3">
      <c r="P122477" s="83"/>
    </row>
    <row r="122478" spans="16:16" x14ac:dyDescent="0.3">
      <c r="P122478" s="83"/>
    </row>
    <row r="122479" spans="16:16" x14ac:dyDescent="0.3">
      <c r="P122479" s="83"/>
    </row>
    <row r="122480" spans="16:16" x14ac:dyDescent="0.3">
      <c r="P122480" s="83"/>
    </row>
    <row r="122481" spans="16:16" x14ac:dyDescent="0.3">
      <c r="P122481" s="83"/>
    </row>
    <row r="122482" spans="16:16" x14ac:dyDescent="0.3">
      <c r="P122482" s="83"/>
    </row>
    <row r="122483" spans="16:16" x14ac:dyDescent="0.3">
      <c r="P122483" s="83"/>
    </row>
    <row r="122484" spans="16:16" x14ac:dyDescent="0.3">
      <c r="P122484" s="83"/>
    </row>
    <row r="122485" spans="16:16" x14ac:dyDescent="0.3">
      <c r="P122485" s="83"/>
    </row>
    <row r="122486" spans="16:16" x14ac:dyDescent="0.3">
      <c r="P122486" s="83"/>
    </row>
    <row r="122487" spans="16:16" x14ac:dyDescent="0.3">
      <c r="P122487" s="83"/>
    </row>
    <row r="122488" spans="16:16" x14ac:dyDescent="0.3">
      <c r="P122488" s="83"/>
    </row>
    <row r="122489" spans="16:16" x14ac:dyDescent="0.3">
      <c r="P122489" s="83"/>
    </row>
    <row r="122490" spans="16:16" x14ac:dyDescent="0.3">
      <c r="P122490" s="83"/>
    </row>
    <row r="122491" spans="16:16" x14ac:dyDescent="0.3">
      <c r="P122491" s="83"/>
    </row>
    <row r="122492" spans="16:16" x14ac:dyDescent="0.3">
      <c r="P122492" s="83"/>
    </row>
    <row r="122493" spans="16:16" x14ac:dyDescent="0.3">
      <c r="P122493" s="83"/>
    </row>
    <row r="122494" spans="16:16" x14ac:dyDescent="0.3">
      <c r="P122494" s="83"/>
    </row>
    <row r="122495" spans="16:16" x14ac:dyDescent="0.3">
      <c r="P122495" s="83"/>
    </row>
    <row r="122496" spans="16:16" x14ac:dyDescent="0.3">
      <c r="P122496" s="83"/>
    </row>
    <row r="122497" spans="16:16" x14ac:dyDescent="0.3">
      <c r="P122497" s="83"/>
    </row>
    <row r="122498" spans="16:16" x14ac:dyDescent="0.3">
      <c r="P122498" s="83"/>
    </row>
    <row r="122499" spans="16:16" x14ac:dyDescent="0.3">
      <c r="P122499" s="83"/>
    </row>
    <row r="122500" spans="16:16" x14ac:dyDescent="0.3">
      <c r="P122500" s="83"/>
    </row>
    <row r="122501" spans="16:16" x14ac:dyDescent="0.3">
      <c r="P122501" s="83"/>
    </row>
    <row r="122502" spans="16:16" x14ac:dyDescent="0.3">
      <c r="P122502" s="83"/>
    </row>
    <row r="122503" spans="16:16" x14ac:dyDescent="0.3">
      <c r="P122503" s="83"/>
    </row>
    <row r="122504" spans="16:16" x14ac:dyDescent="0.3">
      <c r="P122504" s="83"/>
    </row>
    <row r="122505" spans="16:16" x14ac:dyDescent="0.3">
      <c r="P122505" s="83"/>
    </row>
    <row r="122506" spans="16:16" x14ac:dyDescent="0.3">
      <c r="P122506" s="83"/>
    </row>
    <row r="122507" spans="16:16" x14ac:dyDescent="0.3">
      <c r="P122507" s="83"/>
    </row>
    <row r="122508" spans="16:16" x14ac:dyDescent="0.3">
      <c r="P122508" s="83"/>
    </row>
    <row r="122509" spans="16:16" x14ac:dyDescent="0.3">
      <c r="P122509" s="83"/>
    </row>
    <row r="122510" spans="16:16" x14ac:dyDescent="0.3">
      <c r="P122510" s="83"/>
    </row>
    <row r="122511" spans="16:16" x14ac:dyDescent="0.3">
      <c r="P122511" s="83"/>
    </row>
    <row r="122512" spans="16:16" x14ac:dyDescent="0.3">
      <c r="P122512" s="83"/>
    </row>
    <row r="122513" spans="16:16" x14ac:dyDescent="0.3">
      <c r="P122513" s="83"/>
    </row>
    <row r="122514" spans="16:16" x14ac:dyDescent="0.3">
      <c r="P122514" s="83"/>
    </row>
    <row r="122515" spans="16:16" x14ac:dyDescent="0.3">
      <c r="P122515" s="83"/>
    </row>
    <row r="122516" spans="16:16" x14ac:dyDescent="0.3">
      <c r="P122516" s="83"/>
    </row>
    <row r="122517" spans="16:16" x14ac:dyDescent="0.3">
      <c r="P122517" s="83"/>
    </row>
    <row r="122518" spans="16:16" x14ac:dyDescent="0.3">
      <c r="P122518" s="83"/>
    </row>
    <row r="122519" spans="16:16" x14ac:dyDescent="0.3">
      <c r="P122519" s="83"/>
    </row>
    <row r="122520" spans="16:16" x14ac:dyDescent="0.3">
      <c r="P122520" s="83"/>
    </row>
    <row r="122521" spans="16:16" x14ac:dyDescent="0.3">
      <c r="P122521" s="83"/>
    </row>
    <row r="122522" spans="16:16" x14ac:dyDescent="0.3">
      <c r="P122522" s="83"/>
    </row>
    <row r="122523" spans="16:16" x14ac:dyDescent="0.3">
      <c r="P122523" s="83"/>
    </row>
    <row r="122524" spans="16:16" x14ac:dyDescent="0.3">
      <c r="P122524" s="83"/>
    </row>
    <row r="122525" spans="16:16" x14ac:dyDescent="0.3">
      <c r="P122525" s="83"/>
    </row>
    <row r="122526" spans="16:16" x14ac:dyDescent="0.3">
      <c r="P122526" s="83"/>
    </row>
    <row r="122527" spans="16:16" x14ac:dyDescent="0.3">
      <c r="P122527" s="83"/>
    </row>
    <row r="122528" spans="16:16" x14ac:dyDescent="0.3">
      <c r="P122528" s="83"/>
    </row>
    <row r="122529" spans="16:16" x14ac:dyDescent="0.3">
      <c r="P122529" s="83"/>
    </row>
    <row r="122530" spans="16:16" x14ac:dyDescent="0.3">
      <c r="P122530" s="83"/>
    </row>
    <row r="122531" spans="16:16" x14ac:dyDescent="0.3">
      <c r="P122531" s="83"/>
    </row>
    <row r="122532" spans="16:16" x14ac:dyDescent="0.3">
      <c r="P122532" s="83"/>
    </row>
    <row r="122533" spans="16:16" x14ac:dyDescent="0.3">
      <c r="P122533" s="83"/>
    </row>
    <row r="122534" spans="16:16" x14ac:dyDescent="0.3">
      <c r="P122534" s="83"/>
    </row>
    <row r="122535" spans="16:16" x14ac:dyDescent="0.3">
      <c r="P122535" s="83"/>
    </row>
    <row r="122536" spans="16:16" x14ac:dyDescent="0.3">
      <c r="P122536" s="83"/>
    </row>
    <row r="122537" spans="16:16" x14ac:dyDescent="0.3">
      <c r="P122537" s="83"/>
    </row>
    <row r="122538" spans="16:16" x14ac:dyDescent="0.3">
      <c r="P122538" s="83"/>
    </row>
    <row r="122539" spans="16:16" x14ac:dyDescent="0.3">
      <c r="P122539" s="83"/>
    </row>
    <row r="122540" spans="16:16" x14ac:dyDescent="0.3">
      <c r="P122540" s="83"/>
    </row>
    <row r="122541" spans="16:16" x14ac:dyDescent="0.3">
      <c r="P122541" s="83"/>
    </row>
    <row r="122542" spans="16:16" x14ac:dyDescent="0.3">
      <c r="P122542" s="83"/>
    </row>
    <row r="122543" spans="16:16" x14ac:dyDescent="0.3">
      <c r="P122543" s="83"/>
    </row>
    <row r="122544" spans="16:16" x14ac:dyDescent="0.3">
      <c r="P122544" s="83"/>
    </row>
    <row r="122545" spans="16:16" x14ac:dyDescent="0.3">
      <c r="P122545" s="83"/>
    </row>
    <row r="122546" spans="16:16" x14ac:dyDescent="0.3">
      <c r="P122546" s="83"/>
    </row>
    <row r="122547" spans="16:16" x14ac:dyDescent="0.3">
      <c r="P122547" s="83"/>
    </row>
    <row r="122548" spans="16:16" x14ac:dyDescent="0.3">
      <c r="P122548" s="83"/>
    </row>
    <row r="122549" spans="16:16" x14ac:dyDescent="0.3">
      <c r="P122549" s="83"/>
    </row>
    <row r="122550" spans="16:16" x14ac:dyDescent="0.3">
      <c r="P122550" s="83"/>
    </row>
    <row r="122551" spans="16:16" x14ac:dyDescent="0.3">
      <c r="P122551" s="83"/>
    </row>
    <row r="122552" spans="16:16" x14ac:dyDescent="0.3">
      <c r="P122552" s="83"/>
    </row>
    <row r="122553" spans="16:16" x14ac:dyDescent="0.3">
      <c r="P122553" s="83"/>
    </row>
    <row r="122554" spans="16:16" x14ac:dyDescent="0.3">
      <c r="P122554" s="83"/>
    </row>
    <row r="122555" spans="16:16" x14ac:dyDescent="0.3">
      <c r="P122555" s="83"/>
    </row>
    <row r="122556" spans="16:16" x14ac:dyDescent="0.3">
      <c r="P122556" s="83"/>
    </row>
    <row r="122557" spans="16:16" x14ac:dyDescent="0.3">
      <c r="P122557" s="83"/>
    </row>
    <row r="122558" spans="16:16" x14ac:dyDescent="0.3">
      <c r="P122558" s="83"/>
    </row>
    <row r="122559" spans="16:16" x14ac:dyDescent="0.3">
      <c r="P122559" s="83"/>
    </row>
    <row r="122560" spans="16:16" x14ac:dyDescent="0.3">
      <c r="P122560" s="83"/>
    </row>
    <row r="122561" spans="16:16" x14ac:dyDescent="0.3">
      <c r="P122561" s="83"/>
    </row>
    <row r="122562" spans="16:16" x14ac:dyDescent="0.3">
      <c r="P122562" s="83"/>
    </row>
    <row r="122563" spans="16:16" x14ac:dyDescent="0.3">
      <c r="P122563" s="83"/>
    </row>
    <row r="122564" spans="16:16" x14ac:dyDescent="0.3">
      <c r="P122564" s="83"/>
    </row>
    <row r="122565" spans="16:16" x14ac:dyDescent="0.3">
      <c r="P122565" s="83"/>
    </row>
    <row r="122566" spans="16:16" x14ac:dyDescent="0.3">
      <c r="P122566" s="83"/>
    </row>
    <row r="122567" spans="16:16" x14ac:dyDescent="0.3">
      <c r="P122567" s="83"/>
    </row>
    <row r="122568" spans="16:16" x14ac:dyDescent="0.3">
      <c r="P122568" s="83"/>
    </row>
    <row r="122569" spans="16:16" x14ac:dyDescent="0.3">
      <c r="P122569" s="83"/>
    </row>
    <row r="122570" spans="16:16" x14ac:dyDescent="0.3">
      <c r="P122570" s="83"/>
    </row>
    <row r="122571" spans="16:16" x14ac:dyDescent="0.3">
      <c r="P122571" s="83"/>
    </row>
    <row r="122572" spans="16:16" x14ac:dyDescent="0.3">
      <c r="P122572" s="83"/>
    </row>
    <row r="122573" spans="16:16" x14ac:dyDescent="0.3">
      <c r="P122573" s="83"/>
    </row>
    <row r="122574" spans="16:16" x14ac:dyDescent="0.3">
      <c r="P122574" s="83"/>
    </row>
    <row r="122575" spans="16:16" x14ac:dyDescent="0.3">
      <c r="P122575" s="83"/>
    </row>
    <row r="122576" spans="16:16" x14ac:dyDescent="0.3">
      <c r="P122576" s="83"/>
    </row>
    <row r="122577" spans="16:16" x14ac:dyDescent="0.3">
      <c r="P122577" s="83"/>
    </row>
    <row r="122578" spans="16:16" x14ac:dyDescent="0.3">
      <c r="P122578" s="83"/>
    </row>
    <row r="122579" spans="16:16" x14ac:dyDescent="0.3">
      <c r="P122579" s="83"/>
    </row>
    <row r="122580" spans="16:16" x14ac:dyDescent="0.3">
      <c r="P122580" s="83"/>
    </row>
    <row r="122581" spans="16:16" x14ac:dyDescent="0.3">
      <c r="P122581" s="83"/>
    </row>
    <row r="122582" spans="16:16" x14ac:dyDescent="0.3">
      <c r="P122582" s="83"/>
    </row>
    <row r="122583" spans="16:16" x14ac:dyDescent="0.3">
      <c r="P122583" s="83"/>
    </row>
    <row r="122584" spans="16:16" x14ac:dyDescent="0.3">
      <c r="P122584" s="83"/>
    </row>
    <row r="122585" spans="16:16" x14ac:dyDescent="0.3">
      <c r="P122585" s="83"/>
    </row>
    <row r="122586" spans="16:16" x14ac:dyDescent="0.3">
      <c r="P122586" s="83"/>
    </row>
    <row r="122587" spans="16:16" x14ac:dyDescent="0.3">
      <c r="P122587" s="83"/>
    </row>
    <row r="122588" spans="16:16" x14ac:dyDescent="0.3">
      <c r="P122588" s="83"/>
    </row>
    <row r="122589" spans="16:16" x14ac:dyDescent="0.3">
      <c r="P122589" s="83"/>
    </row>
    <row r="122590" spans="16:16" x14ac:dyDescent="0.3">
      <c r="P122590" s="83"/>
    </row>
    <row r="122591" spans="16:16" x14ac:dyDescent="0.3">
      <c r="P122591" s="83"/>
    </row>
    <row r="122592" spans="16:16" x14ac:dyDescent="0.3">
      <c r="P122592" s="83"/>
    </row>
    <row r="122593" spans="16:16" x14ac:dyDescent="0.3">
      <c r="P122593" s="83"/>
    </row>
    <row r="122594" spans="16:16" x14ac:dyDescent="0.3">
      <c r="P122594" s="83"/>
    </row>
    <row r="122595" spans="16:16" x14ac:dyDescent="0.3">
      <c r="P122595" s="83"/>
    </row>
    <row r="122596" spans="16:16" x14ac:dyDescent="0.3">
      <c r="P122596" s="83"/>
    </row>
    <row r="122597" spans="16:16" x14ac:dyDescent="0.3">
      <c r="P122597" s="83"/>
    </row>
    <row r="122598" spans="16:16" x14ac:dyDescent="0.3">
      <c r="P122598" s="83"/>
    </row>
    <row r="122599" spans="16:16" x14ac:dyDescent="0.3">
      <c r="P122599" s="83"/>
    </row>
    <row r="122600" spans="16:16" x14ac:dyDescent="0.3">
      <c r="P122600" s="83"/>
    </row>
    <row r="122601" spans="16:16" x14ac:dyDescent="0.3">
      <c r="P122601" s="83"/>
    </row>
    <row r="122602" spans="16:16" x14ac:dyDescent="0.3">
      <c r="P122602" s="83"/>
    </row>
    <row r="122603" spans="16:16" x14ac:dyDescent="0.3">
      <c r="P122603" s="83"/>
    </row>
    <row r="122604" spans="16:16" x14ac:dyDescent="0.3">
      <c r="P122604" s="83"/>
    </row>
    <row r="122605" spans="16:16" x14ac:dyDescent="0.3">
      <c r="P122605" s="83"/>
    </row>
    <row r="122606" spans="16:16" x14ac:dyDescent="0.3">
      <c r="P122606" s="83"/>
    </row>
    <row r="122607" spans="16:16" x14ac:dyDescent="0.3">
      <c r="P122607" s="83"/>
    </row>
    <row r="122608" spans="16:16" x14ac:dyDescent="0.3">
      <c r="P122608" s="83"/>
    </row>
    <row r="122609" spans="16:16" x14ac:dyDescent="0.3">
      <c r="P122609" s="83"/>
    </row>
    <row r="122610" spans="16:16" x14ac:dyDescent="0.3">
      <c r="P122610" s="83"/>
    </row>
    <row r="122611" spans="16:16" x14ac:dyDescent="0.3">
      <c r="P122611" s="83"/>
    </row>
    <row r="122612" spans="16:16" x14ac:dyDescent="0.3">
      <c r="P122612" s="83"/>
    </row>
    <row r="122613" spans="16:16" x14ac:dyDescent="0.3">
      <c r="P122613" s="83"/>
    </row>
    <row r="122614" spans="16:16" x14ac:dyDescent="0.3">
      <c r="P122614" s="83"/>
    </row>
    <row r="122615" spans="16:16" x14ac:dyDescent="0.3">
      <c r="P122615" s="83"/>
    </row>
    <row r="122616" spans="16:16" x14ac:dyDescent="0.3">
      <c r="P122616" s="83"/>
    </row>
    <row r="122617" spans="16:16" x14ac:dyDescent="0.3">
      <c r="P122617" s="83"/>
    </row>
    <row r="122618" spans="16:16" x14ac:dyDescent="0.3">
      <c r="P122618" s="83"/>
    </row>
    <row r="122619" spans="16:16" x14ac:dyDescent="0.3">
      <c r="P122619" s="83"/>
    </row>
    <row r="122620" spans="16:16" x14ac:dyDescent="0.3">
      <c r="P122620" s="83"/>
    </row>
    <row r="122621" spans="16:16" x14ac:dyDescent="0.3">
      <c r="P122621" s="83"/>
    </row>
    <row r="122622" spans="16:16" x14ac:dyDescent="0.3">
      <c r="P122622" s="83"/>
    </row>
    <row r="122623" spans="16:16" x14ac:dyDescent="0.3">
      <c r="P122623" s="83"/>
    </row>
    <row r="122624" spans="16:16" x14ac:dyDescent="0.3">
      <c r="P122624" s="83"/>
    </row>
    <row r="122625" spans="16:16" x14ac:dyDescent="0.3">
      <c r="P122625" s="83"/>
    </row>
    <row r="122626" spans="16:16" x14ac:dyDescent="0.3">
      <c r="P122626" s="83"/>
    </row>
    <row r="122627" spans="16:16" x14ac:dyDescent="0.3">
      <c r="P122627" s="83"/>
    </row>
    <row r="122628" spans="16:16" x14ac:dyDescent="0.3">
      <c r="P122628" s="83"/>
    </row>
    <row r="122629" spans="16:16" x14ac:dyDescent="0.3">
      <c r="P122629" s="83"/>
    </row>
    <row r="122630" spans="16:16" x14ac:dyDescent="0.3">
      <c r="P122630" s="83"/>
    </row>
    <row r="122631" spans="16:16" x14ac:dyDescent="0.3">
      <c r="P122631" s="83"/>
    </row>
    <row r="122632" spans="16:16" x14ac:dyDescent="0.3">
      <c r="P122632" s="83"/>
    </row>
    <row r="122633" spans="16:16" x14ac:dyDescent="0.3">
      <c r="P122633" s="83"/>
    </row>
    <row r="122634" spans="16:16" x14ac:dyDescent="0.3">
      <c r="P122634" s="83"/>
    </row>
    <row r="122635" spans="16:16" x14ac:dyDescent="0.3">
      <c r="P122635" s="83"/>
    </row>
    <row r="122636" spans="16:16" x14ac:dyDescent="0.3">
      <c r="P122636" s="83"/>
    </row>
    <row r="122637" spans="16:16" x14ac:dyDescent="0.3">
      <c r="P122637" s="83"/>
    </row>
    <row r="122638" spans="16:16" x14ac:dyDescent="0.3">
      <c r="P122638" s="83"/>
    </row>
    <row r="122639" spans="16:16" x14ac:dyDescent="0.3">
      <c r="P122639" s="83"/>
    </row>
    <row r="122640" spans="16:16" x14ac:dyDescent="0.3">
      <c r="P122640" s="83"/>
    </row>
    <row r="122641" spans="16:16" x14ac:dyDescent="0.3">
      <c r="P122641" s="83"/>
    </row>
    <row r="122642" spans="16:16" x14ac:dyDescent="0.3">
      <c r="P122642" s="83"/>
    </row>
    <row r="122643" spans="16:16" x14ac:dyDescent="0.3">
      <c r="P122643" s="83"/>
    </row>
    <row r="122644" spans="16:16" x14ac:dyDescent="0.3">
      <c r="P122644" s="83"/>
    </row>
    <row r="122645" spans="16:16" x14ac:dyDescent="0.3">
      <c r="P122645" s="83"/>
    </row>
    <row r="122646" spans="16:16" x14ac:dyDescent="0.3">
      <c r="P122646" s="83"/>
    </row>
    <row r="122647" spans="16:16" x14ac:dyDescent="0.3">
      <c r="P122647" s="83"/>
    </row>
    <row r="122648" spans="16:16" x14ac:dyDescent="0.3">
      <c r="P122648" s="83"/>
    </row>
    <row r="122649" spans="16:16" x14ac:dyDescent="0.3">
      <c r="P122649" s="83"/>
    </row>
    <row r="122650" spans="16:16" x14ac:dyDescent="0.3">
      <c r="P122650" s="83"/>
    </row>
    <row r="122651" spans="16:16" x14ac:dyDescent="0.3">
      <c r="P122651" s="83"/>
    </row>
    <row r="122652" spans="16:16" x14ac:dyDescent="0.3">
      <c r="P122652" s="83"/>
    </row>
    <row r="122653" spans="16:16" x14ac:dyDescent="0.3">
      <c r="P122653" s="83"/>
    </row>
    <row r="122654" spans="16:16" x14ac:dyDescent="0.3">
      <c r="P122654" s="83"/>
    </row>
    <row r="122655" spans="16:16" x14ac:dyDescent="0.3">
      <c r="P122655" s="83"/>
    </row>
    <row r="122656" spans="16:16" x14ac:dyDescent="0.3">
      <c r="P122656" s="83"/>
    </row>
    <row r="122657" spans="16:16" x14ac:dyDescent="0.3">
      <c r="P122657" s="83"/>
    </row>
    <row r="122658" spans="16:16" x14ac:dyDescent="0.3">
      <c r="P122658" s="83"/>
    </row>
    <row r="122659" spans="16:16" x14ac:dyDescent="0.3">
      <c r="P122659" s="83"/>
    </row>
    <row r="122660" spans="16:16" x14ac:dyDescent="0.3">
      <c r="P122660" s="83"/>
    </row>
    <row r="122661" spans="16:16" x14ac:dyDescent="0.3">
      <c r="P122661" s="83"/>
    </row>
    <row r="122662" spans="16:16" x14ac:dyDescent="0.3">
      <c r="P122662" s="83"/>
    </row>
    <row r="122663" spans="16:16" x14ac:dyDescent="0.3">
      <c r="P122663" s="83"/>
    </row>
    <row r="122664" spans="16:16" x14ac:dyDescent="0.3">
      <c r="P122664" s="83"/>
    </row>
    <row r="122665" spans="16:16" x14ac:dyDescent="0.3">
      <c r="P122665" s="83"/>
    </row>
    <row r="122666" spans="16:16" x14ac:dyDescent="0.3">
      <c r="P122666" s="83"/>
    </row>
    <row r="122667" spans="16:16" x14ac:dyDescent="0.3">
      <c r="P122667" s="83"/>
    </row>
    <row r="122668" spans="16:16" x14ac:dyDescent="0.3">
      <c r="P122668" s="83"/>
    </row>
    <row r="122669" spans="16:16" x14ac:dyDescent="0.3">
      <c r="P122669" s="83"/>
    </row>
    <row r="122670" spans="16:16" x14ac:dyDescent="0.3">
      <c r="P122670" s="83"/>
    </row>
    <row r="122671" spans="16:16" x14ac:dyDescent="0.3">
      <c r="P122671" s="83"/>
    </row>
    <row r="122672" spans="16:16" x14ac:dyDescent="0.3">
      <c r="P122672" s="83"/>
    </row>
    <row r="122673" spans="16:16" x14ac:dyDescent="0.3">
      <c r="P122673" s="83"/>
    </row>
    <row r="122674" spans="16:16" x14ac:dyDescent="0.3">
      <c r="P122674" s="83"/>
    </row>
    <row r="122675" spans="16:16" x14ac:dyDescent="0.3">
      <c r="P122675" s="83"/>
    </row>
    <row r="122676" spans="16:16" x14ac:dyDescent="0.3">
      <c r="P122676" s="83"/>
    </row>
    <row r="122677" spans="16:16" x14ac:dyDescent="0.3">
      <c r="P122677" s="83"/>
    </row>
    <row r="122678" spans="16:16" x14ac:dyDescent="0.3">
      <c r="P122678" s="83"/>
    </row>
    <row r="122679" spans="16:16" x14ac:dyDescent="0.3">
      <c r="P122679" s="83"/>
    </row>
    <row r="122680" spans="16:16" x14ac:dyDescent="0.3">
      <c r="P122680" s="83"/>
    </row>
    <row r="122681" spans="16:16" x14ac:dyDescent="0.3">
      <c r="P122681" s="83"/>
    </row>
    <row r="122682" spans="16:16" x14ac:dyDescent="0.3">
      <c r="P122682" s="83"/>
    </row>
    <row r="122683" spans="16:16" x14ac:dyDescent="0.3">
      <c r="P122683" s="83"/>
    </row>
    <row r="122684" spans="16:16" x14ac:dyDescent="0.3">
      <c r="P122684" s="83"/>
    </row>
    <row r="122685" spans="16:16" x14ac:dyDescent="0.3">
      <c r="P122685" s="83"/>
    </row>
    <row r="122686" spans="16:16" x14ac:dyDescent="0.3">
      <c r="P122686" s="83"/>
    </row>
    <row r="122687" spans="16:16" x14ac:dyDescent="0.3">
      <c r="P122687" s="83"/>
    </row>
    <row r="122688" spans="16:16" x14ac:dyDescent="0.3">
      <c r="P122688" s="83"/>
    </row>
    <row r="122689" spans="16:16" x14ac:dyDescent="0.3">
      <c r="P122689" s="83"/>
    </row>
    <row r="122690" spans="16:16" x14ac:dyDescent="0.3">
      <c r="P122690" s="83"/>
    </row>
    <row r="122691" spans="16:16" x14ac:dyDescent="0.3">
      <c r="P122691" s="83"/>
    </row>
    <row r="122692" spans="16:16" x14ac:dyDescent="0.3">
      <c r="P122692" s="83"/>
    </row>
    <row r="122693" spans="16:16" x14ac:dyDescent="0.3">
      <c r="P122693" s="83"/>
    </row>
    <row r="122694" spans="16:16" x14ac:dyDescent="0.3">
      <c r="P122694" s="83"/>
    </row>
    <row r="122695" spans="16:16" x14ac:dyDescent="0.3">
      <c r="P122695" s="83"/>
    </row>
    <row r="122696" spans="16:16" x14ac:dyDescent="0.3">
      <c r="P122696" s="83"/>
    </row>
    <row r="122697" spans="16:16" x14ac:dyDescent="0.3">
      <c r="P122697" s="83"/>
    </row>
    <row r="122698" spans="16:16" x14ac:dyDescent="0.3">
      <c r="P122698" s="83"/>
    </row>
    <row r="122699" spans="16:16" x14ac:dyDescent="0.3">
      <c r="P122699" s="83"/>
    </row>
    <row r="122700" spans="16:16" x14ac:dyDescent="0.3">
      <c r="P122700" s="83"/>
    </row>
    <row r="122701" spans="16:16" x14ac:dyDescent="0.3">
      <c r="P122701" s="83"/>
    </row>
    <row r="122702" spans="16:16" x14ac:dyDescent="0.3">
      <c r="P122702" s="83"/>
    </row>
    <row r="122703" spans="16:16" x14ac:dyDescent="0.3">
      <c r="P122703" s="83"/>
    </row>
    <row r="122704" spans="16:16" x14ac:dyDescent="0.3">
      <c r="P122704" s="83"/>
    </row>
    <row r="122705" spans="16:16" x14ac:dyDescent="0.3">
      <c r="P122705" s="83"/>
    </row>
    <row r="122706" spans="16:16" x14ac:dyDescent="0.3">
      <c r="P122706" s="83"/>
    </row>
    <row r="122707" spans="16:16" x14ac:dyDescent="0.3">
      <c r="P122707" s="83"/>
    </row>
    <row r="122708" spans="16:16" x14ac:dyDescent="0.3">
      <c r="P122708" s="83"/>
    </row>
    <row r="122709" spans="16:16" x14ac:dyDescent="0.3">
      <c r="P122709" s="83"/>
    </row>
    <row r="122710" spans="16:16" x14ac:dyDescent="0.3">
      <c r="P122710" s="83"/>
    </row>
    <row r="122711" spans="16:16" x14ac:dyDescent="0.3">
      <c r="P122711" s="83"/>
    </row>
    <row r="122712" spans="16:16" x14ac:dyDescent="0.3">
      <c r="P122712" s="83"/>
    </row>
    <row r="122713" spans="16:16" x14ac:dyDescent="0.3">
      <c r="P122713" s="83"/>
    </row>
    <row r="122714" spans="16:16" x14ac:dyDescent="0.3">
      <c r="P122714" s="83"/>
    </row>
    <row r="122715" spans="16:16" x14ac:dyDescent="0.3">
      <c r="P122715" s="83"/>
    </row>
    <row r="122716" spans="16:16" x14ac:dyDescent="0.3">
      <c r="P122716" s="83"/>
    </row>
    <row r="122717" spans="16:16" x14ac:dyDescent="0.3">
      <c r="P122717" s="83"/>
    </row>
    <row r="122718" spans="16:16" x14ac:dyDescent="0.3">
      <c r="P122718" s="83"/>
    </row>
    <row r="122719" spans="16:16" x14ac:dyDescent="0.3">
      <c r="P122719" s="83"/>
    </row>
    <row r="122720" spans="16:16" x14ac:dyDescent="0.3">
      <c r="P122720" s="83"/>
    </row>
    <row r="122721" spans="16:16" x14ac:dyDescent="0.3">
      <c r="P122721" s="83"/>
    </row>
    <row r="122722" spans="16:16" x14ac:dyDescent="0.3">
      <c r="P122722" s="83"/>
    </row>
    <row r="122723" spans="16:16" x14ac:dyDescent="0.3">
      <c r="P122723" s="83"/>
    </row>
    <row r="122724" spans="16:16" x14ac:dyDescent="0.3">
      <c r="P122724" s="83"/>
    </row>
    <row r="122725" spans="16:16" x14ac:dyDescent="0.3">
      <c r="P122725" s="83"/>
    </row>
    <row r="122726" spans="16:16" x14ac:dyDescent="0.3">
      <c r="P122726" s="83"/>
    </row>
    <row r="122727" spans="16:16" x14ac:dyDescent="0.3">
      <c r="P122727" s="83"/>
    </row>
    <row r="122728" spans="16:16" x14ac:dyDescent="0.3">
      <c r="P122728" s="83"/>
    </row>
    <row r="122729" spans="16:16" x14ac:dyDescent="0.3">
      <c r="P122729" s="83"/>
    </row>
    <row r="122730" spans="16:16" x14ac:dyDescent="0.3">
      <c r="P122730" s="83"/>
    </row>
    <row r="122731" spans="16:16" x14ac:dyDescent="0.3">
      <c r="P122731" s="83"/>
    </row>
    <row r="122732" spans="16:16" x14ac:dyDescent="0.3">
      <c r="P122732" s="83"/>
    </row>
    <row r="122733" spans="16:16" x14ac:dyDescent="0.3">
      <c r="P122733" s="83"/>
    </row>
    <row r="122734" spans="16:16" x14ac:dyDescent="0.3">
      <c r="P122734" s="83"/>
    </row>
    <row r="122735" spans="16:16" x14ac:dyDescent="0.3">
      <c r="P122735" s="83"/>
    </row>
    <row r="122736" spans="16:16" x14ac:dyDescent="0.3">
      <c r="P122736" s="83"/>
    </row>
    <row r="122737" spans="16:16" x14ac:dyDescent="0.3">
      <c r="P122737" s="83"/>
    </row>
    <row r="122738" spans="16:16" x14ac:dyDescent="0.3">
      <c r="P122738" s="83"/>
    </row>
    <row r="122739" spans="16:16" x14ac:dyDescent="0.3">
      <c r="P122739" s="83"/>
    </row>
    <row r="122740" spans="16:16" x14ac:dyDescent="0.3">
      <c r="P122740" s="83"/>
    </row>
    <row r="122741" spans="16:16" x14ac:dyDescent="0.3">
      <c r="P122741" s="83"/>
    </row>
    <row r="122742" spans="16:16" x14ac:dyDescent="0.3">
      <c r="P122742" s="83"/>
    </row>
    <row r="122743" spans="16:16" x14ac:dyDescent="0.3">
      <c r="P122743" s="83"/>
    </row>
    <row r="122744" spans="16:16" x14ac:dyDescent="0.3">
      <c r="P122744" s="83"/>
    </row>
    <row r="122745" spans="16:16" x14ac:dyDescent="0.3">
      <c r="P122745" s="83"/>
    </row>
    <row r="122746" spans="16:16" x14ac:dyDescent="0.3">
      <c r="P122746" s="83"/>
    </row>
    <row r="122747" spans="16:16" x14ac:dyDescent="0.3">
      <c r="P122747" s="83"/>
    </row>
    <row r="122748" spans="16:16" x14ac:dyDescent="0.3">
      <c r="P122748" s="83"/>
    </row>
    <row r="122749" spans="16:16" x14ac:dyDescent="0.3">
      <c r="P122749" s="83"/>
    </row>
    <row r="122750" spans="16:16" x14ac:dyDescent="0.3">
      <c r="P122750" s="83"/>
    </row>
    <row r="122751" spans="16:16" x14ac:dyDescent="0.3">
      <c r="P122751" s="83"/>
    </row>
    <row r="122752" spans="16:16" x14ac:dyDescent="0.3">
      <c r="P122752" s="83"/>
    </row>
    <row r="122753" spans="16:16" x14ac:dyDescent="0.3">
      <c r="P122753" s="83"/>
    </row>
    <row r="122754" spans="16:16" x14ac:dyDescent="0.3">
      <c r="P122754" s="83"/>
    </row>
    <row r="122755" spans="16:16" x14ac:dyDescent="0.3">
      <c r="P122755" s="83"/>
    </row>
    <row r="122756" spans="16:16" x14ac:dyDescent="0.3">
      <c r="P122756" s="83"/>
    </row>
    <row r="122757" spans="16:16" x14ac:dyDescent="0.3">
      <c r="P122757" s="83"/>
    </row>
    <row r="122758" spans="16:16" x14ac:dyDescent="0.3">
      <c r="P122758" s="83"/>
    </row>
    <row r="122759" spans="16:16" x14ac:dyDescent="0.3">
      <c r="P122759" s="83"/>
    </row>
    <row r="122760" spans="16:16" x14ac:dyDescent="0.3">
      <c r="P122760" s="83"/>
    </row>
    <row r="122761" spans="16:16" x14ac:dyDescent="0.3">
      <c r="P122761" s="83"/>
    </row>
    <row r="122762" spans="16:16" x14ac:dyDescent="0.3">
      <c r="P122762" s="83"/>
    </row>
    <row r="122763" spans="16:16" x14ac:dyDescent="0.3">
      <c r="P122763" s="83"/>
    </row>
    <row r="122764" spans="16:16" x14ac:dyDescent="0.3">
      <c r="P122764" s="83"/>
    </row>
    <row r="122765" spans="16:16" x14ac:dyDescent="0.3">
      <c r="P122765" s="83"/>
    </row>
    <row r="122766" spans="16:16" x14ac:dyDescent="0.3">
      <c r="P122766" s="83"/>
    </row>
    <row r="122767" spans="16:16" x14ac:dyDescent="0.3">
      <c r="P122767" s="83"/>
    </row>
    <row r="122768" spans="16:16" x14ac:dyDescent="0.3">
      <c r="P122768" s="83"/>
    </row>
    <row r="122769" spans="16:16" x14ac:dyDescent="0.3">
      <c r="P122769" s="83"/>
    </row>
    <row r="122770" spans="16:16" x14ac:dyDescent="0.3">
      <c r="P122770" s="83"/>
    </row>
    <row r="122771" spans="16:16" x14ac:dyDescent="0.3">
      <c r="P122771" s="83"/>
    </row>
    <row r="122772" spans="16:16" x14ac:dyDescent="0.3">
      <c r="P122772" s="83"/>
    </row>
    <row r="122773" spans="16:16" x14ac:dyDescent="0.3">
      <c r="P122773" s="83"/>
    </row>
    <row r="122774" spans="16:16" x14ac:dyDescent="0.3">
      <c r="P122774" s="83"/>
    </row>
    <row r="122775" spans="16:16" x14ac:dyDescent="0.3">
      <c r="P122775" s="83"/>
    </row>
    <row r="122776" spans="16:16" x14ac:dyDescent="0.3">
      <c r="P122776" s="83"/>
    </row>
    <row r="122777" spans="16:16" x14ac:dyDescent="0.3">
      <c r="P122777" s="83"/>
    </row>
    <row r="122778" spans="16:16" x14ac:dyDescent="0.3">
      <c r="P122778" s="83"/>
    </row>
    <row r="122779" spans="16:16" x14ac:dyDescent="0.3">
      <c r="P122779" s="83"/>
    </row>
    <row r="122780" spans="16:16" x14ac:dyDescent="0.3">
      <c r="P122780" s="83"/>
    </row>
    <row r="122781" spans="16:16" x14ac:dyDescent="0.3">
      <c r="P122781" s="83"/>
    </row>
    <row r="122782" spans="16:16" x14ac:dyDescent="0.3">
      <c r="P122782" s="83"/>
    </row>
    <row r="122783" spans="16:16" x14ac:dyDescent="0.3">
      <c r="P122783" s="83"/>
    </row>
    <row r="122784" spans="16:16" x14ac:dyDescent="0.3">
      <c r="P122784" s="83"/>
    </row>
    <row r="122785" spans="16:16" x14ac:dyDescent="0.3">
      <c r="P122785" s="83"/>
    </row>
    <row r="122786" spans="16:16" x14ac:dyDescent="0.3">
      <c r="P122786" s="83"/>
    </row>
    <row r="122787" spans="16:16" x14ac:dyDescent="0.3">
      <c r="P122787" s="83"/>
    </row>
    <row r="122788" spans="16:16" x14ac:dyDescent="0.3">
      <c r="P122788" s="83"/>
    </row>
    <row r="122789" spans="16:16" x14ac:dyDescent="0.3">
      <c r="P122789" s="83"/>
    </row>
    <row r="122790" spans="16:16" x14ac:dyDescent="0.3">
      <c r="P122790" s="83"/>
    </row>
    <row r="122791" spans="16:16" x14ac:dyDescent="0.3">
      <c r="P122791" s="83"/>
    </row>
    <row r="122792" spans="16:16" x14ac:dyDescent="0.3">
      <c r="P122792" s="83"/>
    </row>
    <row r="122793" spans="16:16" x14ac:dyDescent="0.3">
      <c r="P122793" s="83"/>
    </row>
    <row r="122794" spans="16:16" x14ac:dyDescent="0.3">
      <c r="P122794" s="83"/>
    </row>
    <row r="122795" spans="16:16" x14ac:dyDescent="0.3">
      <c r="P122795" s="83"/>
    </row>
    <row r="122796" spans="16:16" x14ac:dyDescent="0.3">
      <c r="P122796" s="83"/>
    </row>
    <row r="122797" spans="16:16" x14ac:dyDescent="0.3">
      <c r="P122797" s="83"/>
    </row>
    <row r="122798" spans="16:16" x14ac:dyDescent="0.3">
      <c r="P122798" s="83"/>
    </row>
    <row r="122799" spans="16:16" x14ac:dyDescent="0.3">
      <c r="P122799" s="83"/>
    </row>
    <row r="122800" spans="16:16" x14ac:dyDescent="0.3">
      <c r="P122800" s="83"/>
    </row>
    <row r="122801" spans="16:16" x14ac:dyDescent="0.3">
      <c r="P122801" s="83"/>
    </row>
    <row r="122802" spans="16:16" x14ac:dyDescent="0.3">
      <c r="P122802" s="83"/>
    </row>
    <row r="122803" spans="16:16" x14ac:dyDescent="0.3">
      <c r="P122803" s="83"/>
    </row>
    <row r="122804" spans="16:16" x14ac:dyDescent="0.3">
      <c r="P122804" s="83"/>
    </row>
    <row r="122805" spans="16:16" x14ac:dyDescent="0.3">
      <c r="P122805" s="83"/>
    </row>
    <row r="122806" spans="16:16" x14ac:dyDescent="0.3">
      <c r="P122806" s="83"/>
    </row>
    <row r="122807" spans="16:16" x14ac:dyDescent="0.3">
      <c r="P122807" s="83"/>
    </row>
    <row r="122808" spans="16:16" x14ac:dyDescent="0.3">
      <c r="P122808" s="83"/>
    </row>
    <row r="122809" spans="16:16" x14ac:dyDescent="0.3">
      <c r="P122809" s="83"/>
    </row>
    <row r="122810" spans="16:16" x14ac:dyDescent="0.3">
      <c r="P122810" s="83"/>
    </row>
    <row r="122811" spans="16:16" x14ac:dyDescent="0.3">
      <c r="P122811" s="83"/>
    </row>
    <row r="122812" spans="16:16" x14ac:dyDescent="0.3">
      <c r="P122812" s="83"/>
    </row>
    <row r="122813" spans="16:16" x14ac:dyDescent="0.3">
      <c r="P122813" s="83"/>
    </row>
    <row r="122814" spans="16:16" x14ac:dyDescent="0.3">
      <c r="P122814" s="83"/>
    </row>
    <row r="122815" spans="16:16" x14ac:dyDescent="0.3">
      <c r="P122815" s="83"/>
    </row>
    <row r="122816" spans="16:16" x14ac:dyDescent="0.3">
      <c r="P122816" s="83"/>
    </row>
    <row r="122817" spans="16:16" x14ac:dyDescent="0.3">
      <c r="P122817" s="83"/>
    </row>
    <row r="122818" spans="16:16" x14ac:dyDescent="0.3">
      <c r="P122818" s="83"/>
    </row>
    <row r="122819" spans="16:16" x14ac:dyDescent="0.3">
      <c r="P122819" s="83"/>
    </row>
    <row r="122820" spans="16:16" x14ac:dyDescent="0.3">
      <c r="P122820" s="83"/>
    </row>
    <row r="122821" spans="16:16" x14ac:dyDescent="0.3">
      <c r="P122821" s="83"/>
    </row>
    <row r="122822" spans="16:16" x14ac:dyDescent="0.3">
      <c r="P122822" s="83"/>
    </row>
    <row r="122823" spans="16:16" x14ac:dyDescent="0.3">
      <c r="P122823" s="83"/>
    </row>
    <row r="122824" spans="16:16" x14ac:dyDescent="0.3">
      <c r="P122824" s="83"/>
    </row>
    <row r="122825" spans="16:16" x14ac:dyDescent="0.3">
      <c r="P122825" s="83"/>
    </row>
    <row r="122826" spans="16:16" x14ac:dyDescent="0.3">
      <c r="P122826" s="83"/>
    </row>
    <row r="122827" spans="16:16" x14ac:dyDescent="0.3">
      <c r="P122827" s="83"/>
    </row>
    <row r="122828" spans="16:16" x14ac:dyDescent="0.3">
      <c r="P122828" s="83"/>
    </row>
    <row r="122829" spans="16:16" x14ac:dyDescent="0.3">
      <c r="P122829" s="83"/>
    </row>
    <row r="122830" spans="16:16" x14ac:dyDescent="0.3">
      <c r="P122830" s="83"/>
    </row>
    <row r="122831" spans="16:16" x14ac:dyDescent="0.3">
      <c r="P122831" s="83"/>
    </row>
    <row r="122832" spans="16:16" x14ac:dyDescent="0.3">
      <c r="P122832" s="83"/>
    </row>
    <row r="122833" spans="16:16" x14ac:dyDescent="0.3">
      <c r="P122833" s="83"/>
    </row>
    <row r="122834" spans="16:16" x14ac:dyDescent="0.3">
      <c r="P122834" s="83"/>
    </row>
    <row r="122835" spans="16:16" x14ac:dyDescent="0.3">
      <c r="P122835" s="83"/>
    </row>
    <row r="122836" spans="16:16" x14ac:dyDescent="0.3">
      <c r="P122836" s="83"/>
    </row>
    <row r="122837" spans="16:16" x14ac:dyDescent="0.3">
      <c r="P122837" s="83"/>
    </row>
    <row r="122838" spans="16:16" x14ac:dyDescent="0.3">
      <c r="P122838" s="83"/>
    </row>
    <row r="122839" spans="16:16" x14ac:dyDescent="0.3">
      <c r="P122839" s="83"/>
    </row>
    <row r="122840" spans="16:16" x14ac:dyDescent="0.3">
      <c r="P122840" s="83"/>
    </row>
    <row r="122841" spans="16:16" x14ac:dyDescent="0.3">
      <c r="P122841" s="83"/>
    </row>
    <row r="122842" spans="16:16" x14ac:dyDescent="0.3">
      <c r="P122842" s="83"/>
    </row>
    <row r="122843" spans="16:16" x14ac:dyDescent="0.3">
      <c r="P122843" s="83"/>
    </row>
    <row r="122844" spans="16:16" x14ac:dyDescent="0.3">
      <c r="P122844" s="83"/>
    </row>
    <row r="122845" spans="16:16" x14ac:dyDescent="0.3">
      <c r="P122845" s="83"/>
    </row>
    <row r="122846" spans="16:16" x14ac:dyDescent="0.3">
      <c r="P122846" s="83"/>
    </row>
    <row r="122847" spans="16:16" x14ac:dyDescent="0.3">
      <c r="P122847" s="83"/>
    </row>
    <row r="122848" spans="16:16" x14ac:dyDescent="0.3">
      <c r="P122848" s="83"/>
    </row>
    <row r="122849" spans="16:16" x14ac:dyDescent="0.3">
      <c r="P122849" s="83"/>
    </row>
    <row r="122850" spans="16:16" x14ac:dyDescent="0.3">
      <c r="P122850" s="83"/>
    </row>
    <row r="122851" spans="16:16" x14ac:dyDescent="0.3">
      <c r="P122851" s="83"/>
    </row>
    <row r="122852" spans="16:16" x14ac:dyDescent="0.3">
      <c r="P122852" s="83"/>
    </row>
    <row r="122853" spans="16:16" x14ac:dyDescent="0.3">
      <c r="P122853" s="83"/>
    </row>
    <row r="122854" spans="16:16" x14ac:dyDescent="0.3">
      <c r="P122854" s="83"/>
    </row>
    <row r="122855" spans="16:16" x14ac:dyDescent="0.3">
      <c r="P122855" s="83"/>
    </row>
    <row r="122856" spans="16:16" x14ac:dyDescent="0.3">
      <c r="P122856" s="83"/>
    </row>
    <row r="122857" spans="16:16" x14ac:dyDescent="0.3">
      <c r="P122857" s="83"/>
    </row>
    <row r="122858" spans="16:16" x14ac:dyDescent="0.3">
      <c r="P122858" s="83"/>
    </row>
    <row r="122859" spans="16:16" x14ac:dyDescent="0.3">
      <c r="P122859" s="83"/>
    </row>
    <row r="122860" spans="16:16" x14ac:dyDescent="0.3">
      <c r="P122860" s="83"/>
    </row>
    <row r="122861" spans="16:16" x14ac:dyDescent="0.3">
      <c r="P122861" s="83"/>
    </row>
    <row r="122862" spans="16:16" x14ac:dyDescent="0.3">
      <c r="P122862" s="83"/>
    </row>
    <row r="122863" spans="16:16" x14ac:dyDescent="0.3">
      <c r="P122863" s="83"/>
    </row>
    <row r="122864" spans="16:16" x14ac:dyDescent="0.3">
      <c r="P122864" s="83"/>
    </row>
    <row r="122865" spans="16:16" x14ac:dyDescent="0.3">
      <c r="P122865" s="83"/>
    </row>
    <row r="122866" spans="16:16" x14ac:dyDescent="0.3">
      <c r="P122866" s="83"/>
    </row>
    <row r="122867" spans="16:16" x14ac:dyDescent="0.3">
      <c r="P122867" s="83"/>
    </row>
    <row r="122868" spans="16:16" x14ac:dyDescent="0.3">
      <c r="P122868" s="83"/>
    </row>
    <row r="122869" spans="16:16" x14ac:dyDescent="0.3">
      <c r="P122869" s="83"/>
    </row>
    <row r="122870" spans="16:16" x14ac:dyDescent="0.3">
      <c r="P122870" s="83"/>
    </row>
    <row r="122871" spans="16:16" x14ac:dyDescent="0.3">
      <c r="P122871" s="83"/>
    </row>
    <row r="122872" spans="16:16" x14ac:dyDescent="0.3">
      <c r="P122872" s="83"/>
    </row>
    <row r="122873" spans="16:16" x14ac:dyDescent="0.3">
      <c r="P122873" s="83"/>
    </row>
    <row r="122874" spans="16:16" x14ac:dyDescent="0.3">
      <c r="P122874" s="83"/>
    </row>
    <row r="122875" spans="16:16" x14ac:dyDescent="0.3">
      <c r="P122875" s="83"/>
    </row>
    <row r="122876" spans="16:16" x14ac:dyDescent="0.3">
      <c r="P122876" s="83"/>
    </row>
    <row r="122877" spans="16:16" x14ac:dyDescent="0.3">
      <c r="P122877" s="83"/>
    </row>
    <row r="122878" spans="16:16" x14ac:dyDescent="0.3">
      <c r="P122878" s="83"/>
    </row>
    <row r="122879" spans="16:16" x14ac:dyDescent="0.3">
      <c r="P122879" s="83"/>
    </row>
    <row r="122880" spans="16:16" x14ac:dyDescent="0.3">
      <c r="P122880" s="83"/>
    </row>
    <row r="122881" spans="16:16" x14ac:dyDescent="0.3">
      <c r="P122881" s="83"/>
    </row>
    <row r="122882" spans="16:16" x14ac:dyDescent="0.3">
      <c r="P122882" s="83"/>
    </row>
    <row r="122883" spans="16:16" x14ac:dyDescent="0.3">
      <c r="P122883" s="83"/>
    </row>
    <row r="122884" spans="16:16" x14ac:dyDescent="0.3">
      <c r="P122884" s="83"/>
    </row>
    <row r="122885" spans="16:16" x14ac:dyDescent="0.3">
      <c r="P122885" s="83"/>
    </row>
    <row r="122886" spans="16:16" x14ac:dyDescent="0.3">
      <c r="P122886" s="83"/>
    </row>
    <row r="122887" spans="16:16" x14ac:dyDescent="0.3">
      <c r="P122887" s="83"/>
    </row>
    <row r="122888" spans="16:16" x14ac:dyDescent="0.3">
      <c r="P122888" s="83"/>
    </row>
    <row r="122889" spans="16:16" x14ac:dyDescent="0.3">
      <c r="P122889" s="83"/>
    </row>
    <row r="122890" spans="16:16" x14ac:dyDescent="0.3">
      <c r="P122890" s="83"/>
    </row>
    <row r="122891" spans="16:16" x14ac:dyDescent="0.3">
      <c r="P122891" s="83"/>
    </row>
    <row r="122892" spans="16:16" x14ac:dyDescent="0.3">
      <c r="P122892" s="83"/>
    </row>
    <row r="122893" spans="16:16" x14ac:dyDescent="0.3">
      <c r="P122893" s="83"/>
    </row>
    <row r="122894" spans="16:16" x14ac:dyDescent="0.3">
      <c r="P122894" s="83"/>
    </row>
    <row r="122895" spans="16:16" x14ac:dyDescent="0.3">
      <c r="P122895" s="83"/>
    </row>
    <row r="122896" spans="16:16" x14ac:dyDescent="0.3">
      <c r="P122896" s="83"/>
    </row>
    <row r="122897" spans="16:16" x14ac:dyDescent="0.3">
      <c r="P122897" s="83"/>
    </row>
    <row r="122898" spans="16:16" x14ac:dyDescent="0.3">
      <c r="P122898" s="83"/>
    </row>
    <row r="122899" spans="16:16" x14ac:dyDescent="0.3">
      <c r="P122899" s="83"/>
    </row>
    <row r="122900" spans="16:16" x14ac:dyDescent="0.3">
      <c r="P122900" s="83"/>
    </row>
    <row r="122901" spans="16:16" x14ac:dyDescent="0.3">
      <c r="P122901" s="83"/>
    </row>
    <row r="122902" spans="16:16" x14ac:dyDescent="0.3">
      <c r="P122902" s="83"/>
    </row>
    <row r="122903" spans="16:16" x14ac:dyDescent="0.3">
      <c r="P122903" s="83"/>
    </row>
    <row r="122904" spans="16:16" x14ac:dyDescent="0.3">
      <c r="P122904" s="83"/>
    </row>
    <row r="122905" spans="16:16" x14ac:dyDescent="0.3">
      <c r="P122905" s="83"/>
    </row>
    <row r="122906" spans="16:16" x14ac:dyDescent="0.3">
      <c r="P122906" s="83"/>
    </row>
    <row r="122907" spans="16:16" x14ac:dyDescent="0.3">
      <c r="P122907" s="83"/>
    </row>
    <row r="122908" spans="16:16" x14ac:dyDescent="0.3">
      <c r="P122908" s="83"/>
    </row>
    <row r="122909" spans="16:16" x14ac:dyDescent="0.3">
      <c r="P122909" s="83"/>
    </row>
    <row r="122910" spans="16:16" x14ac:dyDescent="0.3">
      <c r="P122910" s="83"/>
    </row>
    <row r="122911" spans="16:16" x14ac:dyDescent="0.3">
      <c r="P122911" s="83"/>
    </row>
    <row r="122912" spans="16:16" x14ac:dyDescent="0.3">
      <c r="P122912" s="83"/>
    </row>
    <row r="122913" spans="16:16" x14ac:dyDescent="0.3">
      <c r="P122913" s="83"/>
    </row>
    <row r="122914" spans="16:16" x14ac:dyDescent="0.3">
      <c r="P122914" s="83"/>
    </row>
    <row r="122915" spans="16:16" x14ac:dyDescent="0.3">
      <c r="P122915" s="83"/>
    </row>
    <row r="122916" spans="16:16" x14ac:dyDescent="0.3">
      <c r="P122916" s="83"/>
    </row>
    <row r="122917" spans="16:16" x14ac:dyDescent="0.3">
      <c r="P122917" s="83"/>
    </row>
    <row r="122918" spans="16:16" x14ac:dyDescent="0.3">
      <c r="P122918" s="83"/>
    </row>
    <row r="122919" spans="16:16" x14ac:dyDescent="0.3">
      <c r="P122919" s="83"/>
    </row>
    <row r="122920" spans="16:16" x14ac:dyDescent="0.3">
      <c r="P122920" s="83"/>
    </row>
    <row r="122921" spans="16:16" x14ac:dyDescent="0.3">
      <c r="P122921" s="83"/>
    </row>
    <row r="122922" spans="16:16" x14ac:dyDescent="0.3">
      <c r="P122922" s="83"/>
    </row>
    <row r="122923" spans="16:16" x14ac:dyDescent="0.3">
      <c r="P122923" s="83"/>
    </row>
    <row r="122924" spans="16:16" x14ac:dyDescent="0.3">
      <c r="P122924" s="83"/>
    </row>
    <row r="122925" spans="16:16" x14ac:dyDescent="0.3">
      <c r="P122925" s="83"/>
    </row>
    <row r="122926" spans="16:16" x14ac:dyDescent="0.3">
      <c r="P122926" s="83"/>
    </row>
    <row r="122927" spans="16:16" x14ac:dyDescent="0.3">
      <c r="P122927" s="83"/>
    </row>
    <row r="122928" spans="16:16" x14ac:dyDescent="0.3">
      <c r="P122928" s="83"/>
    </row>
    <row r="122929" spans="16:16" x14ac:dyDescent="0.3">
      <c r="P122929" s="83"/>
    </row>
    <row r="122930" spans="16:16" x14ac:dyDescent="0.3">
      <c r="P122930" s="83"/>
    </row>
    <row r="122931" spans="16:16" x14ac:dyDescent="0.3">
      <c r="P122931" s="83"/>
    </row>
    <row r="122932" spans="16:16" x14ac:dyDescent="0.3">
      <c r="P122932" s="83"/>
    </row>
    <row r="122933" spans="16:16" x14ac:dyDescent="0.3">
      <c r="P122933" s="83"/>
    </row>
    <row r="122934" spans="16:16" x14ac:dyDescent="0.3">
      <c r="P122934" s="83"/>
    </row>
    <row r="122935" spans="16:16" x14ac:dyDescent="0.3">
      <c r="P122935" s="83"/>
    </row>
    <row r="122936" spans="16:16" x14ac:dyDescent="0.3">
      <c r="P122936" s="83"/>
    </row>
    <row r="122937" spans="16:16" x14ac:dyDescent="0.3">
      <c r="P122937" s="83"/>
    </row>
    <row r="122938" spans="16:16" x14ac:dyDescent="0.3">
      <c r="P122938" s="83"/>
    </row>
    <row r="122939" spans="16:16" x14ac:dyDescent="0.3">
      <c r="P122939" s="83"/>
    </row>
    <row r="122940" spans="16:16" x14ac:dyDescent="0.3">
      <c r="P122940" s="83"/>
    </row>
    <row r="122941" spans="16:16" x14ac:dyDescent="0.3">
      <c r="P122941" s="83"/>
    </row>
    <row r="122942" spans="16:16" x14ac:dyDescent="0.3">
      <c r="P122942" s="83"/>
    </row>
    <row r="122943" spans="16:16" x14ac:dyDescent="0.3">
      <c r="P122943" s="83"/>
    </row>
    <row r="122944" spans="16:16" x14ac:dyDescent="0.3">
      <c r="P122944" s="83"/>
    </row>
    <row r="122945" spans="16:16" x14ac:dyDescent="0.3">
      <c r="P122945" s="83"/>
    </row>
    <row r="122946" spans="16:16" x14ac:dyDescent="0.3">
      <c r="P122946" s="83"/>
    </row>
    <row r="122947" spans="16:16" x14ac:dyDescent="0.3">
      <c r="P122947" s="83"/>
    </row>
    <row r="122948" spans="16:16" x14ac:dyDescent="0.3">
      <c r="P122948" s="83"/>
    </row>
    <row r="122949" spans="16:16" x14ac:dyDescent="0.3">
      <c r="P122949" s="83"/>
    </row>
    <row r="122950" spans="16:16" x14ac:dyDescent="0.3">
      <c r="P122950" s="83"/>
    </row>
    <row r="122951" spans="16:16" x14ac:dyDescent="0.3">
      <c r="P122951" s="83"/>
    </row>
    <row r="122952" spans="16:16" x14ac:dyDescent="0.3">
      <c r="P122952" s="83"/>
    </row>
    <row r="122953" spans="16:16" x14ac:dyDescent="0.3">
      <c r="P122953" s="83"/>
    </row>
    <row r="122954" spans="16:16" x14ac:dyDescent="0.3">
      <c r="P122954" s="83"/>
    </row>
    <row r="122955" spans="16:16" x14ac:dyDescent="0.3">
      <c r="P122955" s="83"/>
    </row>
    <row r="122956" spans="16:16" x14ac:dyDescent="0.3">
      <c r="P122956" s="83"/>
    </row>
    <row r="122957" spans="16:16" x14ac:dyDescent="0.3">
      <c r="P122957" s="83"/>
    </row>
    <row r="122958" spans="16:16" x14ac:dyDescent="0.3">
      <c r="P122958" s="83"/>
    </row>
    <row r="122959" spans="16:16" x14ac:dyDescent="0.3">
      <c r="P122959" s="83"/>
    </row>
    <row r="122960" spans="16:16" x14ac:dyDescent="0.3">
      <c r="P122960" s="83"/>
    </row>
    <row r="122961" spans="16:16" x14ac:dyDescent="0.3">
      <c r="P122961" s="83"/>
    </row>
    <row r="122962" spans="16:16" x14ac:dyDescent="0.3">
      <c r="P122962" s="83"/>
    </row>
    <row r="122963" spans="16:16" x14ac:dyDescent="0.3">
      <c r="P122963" s="83"/>
    </row>
    <row r="122964" spans="16:16" x14ac:dyDescent="0.3">
      <c r="P122964" s="83"/>
    </row>
    <row r="122965" spans="16:16" x14ac:dyDescent="0.3">
      <c r="P122965" s="83"/>
    </row>
    <row r="122966" spans="16:16" x14ac:dyDescent="0.3">
      <c r="P122966" s="83"/>
    </row>
    <row r="122967" spans="16:16" x14ac:dyDescent="0.3">
      <c r="P122967" s="83"/>
    </row>
    <row r="122968" spans="16:16" x14ac:dyDescent="0.3">
      <c r="P122968" s="83"/>
    </row>
    <row r="122969" spans="16:16" x14ac:dyDescent="0.3">
      <c r="P122969" s="83"/>
    </row>
    <row r="122970" spans="16:16" x14ac:dyDescent="0.3">
      <c r="P122970" s="83"/>
    </row>
    <row r="122971" spans="16:16" x14ac:dyDescent="0.3">
      <c r="P122971" s="83"/>
    </row>
    <row r="122972" spans="16:16" x14ac:dyDescent="0.3">
      <c r="P122972" s="83"/>
    </row>
    <row r="122973" spans="16:16" x14ac:dyDescent="0.3">
      <c r="P122973" s="83"/>
    </row>
    <row r="122974" spans="16:16" x14ac:dyDescent="0.3">
      <c r="P122974" s="83"/>
    </row>
    <row r="122975" spans="16:16" x14ac:dyDescent="0.3">
      <c r="P122975" s="83"/>
    </row>
    <row r="122976" spans="16:16" x14ac:dyDescent="0.3">
      <c r="P122976" s="83"/>
    </row>
    <row r="122977" spans="16:16" x14ac:dyDescent="0.3">
      <c r="P122977" s="83"/>
    </row>
    <row r="122978" spans="16:16" x14ac:dyDescent="0.3">
      <c r="P122978" s="83"/>
    </row>
    <row r="122979" spans="16:16" x14ac:dyDescent="0.3">
      <c r="P122979" s="83"/>
    </row>
    <row r="122980" spans="16:16" x14ac:dyDescent="0.3">
      <c r="P122980" s="83"/>
    </row>
    <row r="122981" spans="16:16" x14ac:dyDescent="0.3">
      <c r="P122981" s="83"/>
    </row>
    <row r="122982" spans="16:16" x14ac:dyDescent="0.3">
      <c r="P122982" s="83"/>
    </row>
    <row r="122983" spans="16:16" x14ac:dyDescent="0.3">
      <c r="P122983" s="83"/>
    </row>
    <row r="122984" spans="16:16" x14ac:dyDescent="0.3">
      <c r="P122984" s="83"/>
    </row>
    <row r="122985" spans="16:16" x14ac:dyDescent="0.3">
      <c r="P122985" s="83"/>
    </row>
    <row r="122986" spans="16:16" x14ac:dyDescent="0.3">
      <c r="P122986" s="83"/>
    </row>
    <row r="122987" spans="16:16" x14ac:dyDescent="0.3">
      <c r="P122987" s="83"/>
    </row>
    <row r="122988" spans="16:16" x14ac:dyDescent="0.3">
      <c r="P122988" s="83"/>
    </row>
    <row r="122989" spans="16:16" x14ac:dyDescent="0.3">
      <c r="P122989" s="83"/>
    </row>
    <row r="122990" spans="16:16" x14ac:dyDescent="0.3">
      <c r="P122990" s="83"/>
    </row>
    <row r="122991" spans="16:16" x14ac:dyDescent="0.3">
      <c r="P122991" s="83"/>
    </row>
    <row r="122992" spans="16:16" x14ac:dyDescent="0.3">
      <c r="P122992" s="83"/>
    </row>
    <row r="122993" spans="16:16" x14ac:dyDescent="0.3">
      <c r="P122993" s="83"/>
    </row>
    <row r="122994" spans="16:16" x14ac:dyDescent="0.3">
      <c r="P122994" s="83"/>
    </row>
    <row r="122995" spans="16:16" x14ac:dyDescent="0.3">
      <c r="P122995" s="83"/>
    </row>
    <row r="122996" spans="16:16" x14ac:dyDescent="0.3">
      <c r="P122996" s="83"/>
    </row>
    <row r="122997" spans="16:16" x14ac:dyDescent="0.3">
      <c r="P122997" s="83"/>
    </row>
    <row r="122998" spans="16:16" x14ac:dyDescent="0.3">
      <c r="P122998" s="83"/>
    </row>
    <row r="122999" spans="16:16" x14ac:dyDescent="0.3">
      <c r="P122999" s="83"/>
    </row>
    <row r="123000" spans="16:16" x14ac:dyDescent="0.3">
      <c r="P123000" s="83"/>
    </row>
    <row r="123001" spans="16:16" x14ac:dyDescent="0.3">
      <c r="P123001" s="83"/>
    </row>
    <row r="123002" spans="16:16" x14ac:dyDescent="0.3">
      <c r="P123002" s="83"/>
    </row>
    <row r="123003" spans="16:16" x14ac:dyDescent="0.3">
      <c r="P123003" s="83"/>
    </row>
    <row r="123004" spans="16:16" x14ac:dyDescent="0.3">
      <c r="P123004" s="83"/>
    </row>
    <row r="123005" spans="16:16" x14ac:dyDescent="0.3">
      <c r="P123005" s="83"/>
    </row>
    <row r="123006" spans="16:16" x14ac:dyDescent="0.3">
      <c r="P123006" s="83"/>
    </row>
    <row r="123007" spans="16:16" x14ac:dyDescent="0.3">
      <c r="P123007" s="83"/>
    </row>
    <row r="123008" spans="16:16" x14ac:dyDescent="0.3">
      <c r="P123008" s="83"/>
    </row>
    <row r="123009" spans="16:16" x14ac:dyDescent="0.3">
      <c r="P123009" s="83"/>
    </row>
    <row r="123010" spans="16:16" x14ac:dyDescent="0.3">
      <c r="P123010" s="83"/>
    </row>
    <row r="123011" spans="16:16" x14ac:dyDescent="0.3">
      <c r="P123011" s="83"/>
    </row>
    <row r="123012" spans="16:16" x14ac:dyDescent="0.3">
      <c r="P123012" s="83"/>
    </row>
    <row r="123013" spans="16:16" x14ac:dyDescent="0.3">
      <c r="P123013" s="83"/>
    </row>
    <row r="123014" spans="16:16" x14ac:dyDescent="0.3">
      <c r="P123014" s="83"/>
    </row>
    <row r="123015" spans="16:16" x14ac:dyDescent="0.3">
      <c r="P123015" s="83"/>
    </row>
    <row r="123016" spans="16:16" x14ac:dyDescent="0.3">
      <c r="P123016" s="83"/>
    </row>
    <row r="123017" spans="16:16" x14ac:dyDescent="0.3">
      <c r="P123017" s="83"/>
    </row>
    <row r="123018" spans="16:16" x14ac:dyDescent="0.3">
      <c r="P123018" s="83"/>
    </row>
    <row r="123019" spans="16:16" x14ac:dyDescent="0.3">
      <c r="P123019" s="83"/>
    </row>
    <row r="123020" spans="16:16" x14ac:dyDescent="0.3">
      <c r="P123020" s="83"/>
    </row>
    <row r="123021" spans="16:16" x14ac:dyDescent="0.3">
      <c r="P123021" s="83"/>
    </row>
    <row r="123022" spans="16:16" x14ac:dyDescent="0.3">
      <c r="P123022" s="83"/>
    </row>
    <row r="123023" spans="16:16" x14ac:dyDescent="0.3">
      <c r="P123023" s="83"/>
    </row>
    <row r="123024" spans="16:16" x14ac:dyDescent="0.3">
      <c r="P123024" s="83"/>
    </row>
    <row r="123025" spans="16:16" x14ac:dyDescent="0.3">
      <c r="P123025" s="83"/>
    </row>
    <row r="123026" spans="16:16" x14ac:dyDescent="0.3">
      <c r="P123026" s="83"/>
    </row>
    <row r="123027" spans="16:16" x14ac:dyDescent="0.3">
      <c r="P123027" s="83"/>
    </row>
    <row r="123028" spans="16:16" x14ac:dyDescent="0.3">
      <c r="P123028" s="83"/>
    </row>
    <row r="123029" spans="16:16" x14ac:dyDescent="0.3">
      <c r="P123029" s="83"/>
    </row>
    <row r="123030" spans="16:16" x14ac:dyDescent="0.3">
      <c r="P123030" s="83"/>
    </row>
    <row r="123031" spans="16:16" x14ac:dyDescent="0.3">
      <c r="P123031" s="83"/>
    </row>
    <row r="123032" spans="16:16" x14ac:dyDescent="0.3">
      <c r="P123032" s="83"/>
    </row>
    <row r="123033" spans="16:16" x14ac:dyDescent="0.3">
      <c r="P123033" s="83"/>
    </row>
    <row r="123034" spans="16:16" x14ac:dyDescent="0.3">
      <c r="P123034" s="83"/>
    </row>
    <row r="123035" spans="16:16" x14ac:dyDescent="0.3">
      <c r="P123035" s="83"/>
    </row>
    <row r="123036" spans="16:16" x14ac:dyDescent="0.3">
      <c r="P123036" s="83"/>
    </row>
    <row r="123037" spans="16:16" x14ac:dyDescent="0.3">
      <c r="P123037" s="83"/>
    </row>
    <row r="123038" spans="16:16" x14ac:dyDescent="0.3">
      <c r="P123038" s="83"/>
    </row>
    <row r="123039" spans="16:16" x14ac:dyDescent="0.3">
      <c r="P123039" s="83"/>
    </row>
    <row r="123040" spans="16:16" x14ac:dyDescent="0.3">
      <c r="P123040" s="83"/>
    </row>
    <row r="123041" spans="16:16" x14ac:dyDescent="0.3">
      <c r="P123041" s="83"/>
    </row>
    <row r="123042" spans="16:16" x14ac:dyDescent="0.3">
      <c r="P123042" s="83"/>
    </row>
    <row r="123043" spans="16:16" x14ac:dyDescent="0.3">
      <c r="P123043" s="83"/>
    </row>
    <row r="123044" spans="16:16" x14ac:dyDescent="0.3">
      <c r="P123044" s="83"/>
    </row>
    <row r="123045" spans="16:16" x14ac:dyDescent="0.3">
      <c r="P123045" s="83"/>
    </row>
    <row r="123046" spans="16:16" x14ac:dyDescent="0.3">
      <c r="P123046" s="83"/>
    </row>
    <row r="123047" spans="16:16" x14ac:dyDescent="0.3">
      <c r="P123047" s="83"/>
    </row>
    <row r="123048" spans="16:16" x14ac:dyDescent="0.3">
      <c r="P123048" s="83"/>
    </row>
    <row r="123049" spans="16:16" x14ac:dyDescent="0.3">
      <c r="P123049" s="83"/>
    </row>
    <row r="123050" spans="16:16" x14ac:dyDescent="0.3">
      <c r="P123050" s="83"/>
    </row>
    <row r="123051" spans="16:16" x14ac:dyDescent="0.3">
      <c r="P123051" s="83"/>
    </row>
    <row r="123052" spans="16:16" x14ac:dyDescent="0.3">
      <c r="P123052" s="83"/>
    </row>
    <row r="123053" spans="16:16" x14ac:dyDescent="0.3">
      <c r="P123053" s="83"/>
    </row>
    <row r="123054" spans="16:16" x14ac:dyDescent="0.3">
      <c r="P123054" s="83"/>
    </row>
    <row r="123055" spans="16:16" x14ac:dyDescent="0.3">
      <c r="P123055" s="83"/>
    </row>
    <row r="123056" spans="16:16" x14ac:dyDescent="0.3">
      <c r="P123056" s="83"/>
    </row>
    <row r="123057" spans="16:16" x14ac:dyDescent="0.3">
      <c r="P123057" s="83"/>
    </row>
    <row r="123058" spans="16:16" x14ac:dyDescent="0.3">
      <c r="P123058" s="83"/>
    </row>
    <row r="123059" spans="16:16" x14ac:dyDescent="0.3">
      <c r="P123059" s="83"/>
    </row>
    <row r="123060" spans="16:16" x14ac:dyDescent="0.3">
      <c r="P123060" s="83"/>
    </row>
    <row r="123061" spans="16:16" x14ac:dyDescent="0.3">
      <c r="P123061" s="83"/>
    </row>
    <row r="123062" spans="16:16" x14ac:dyDescent="0.3">
      <c r="P123062" s="83"/>
    </row>
    <row r="123063" spans="16:16" x14ac:dyDescent="0.3">
      <c r="P123063" s="83"/>
    </row>
    <row r="123064" spans="16:16" x14ac:dyDescent="0.3">
      <c r="P123064" s="83"/>
    </row>
    <row r="123065" spans="16:16" x14ac:dyDescent="0.3">
      <c r="P123065" s="83"/>
    </row>
    <row r="123066" spans="16:16" x14ac:dyDescent="0.3">
      <c r="P123066" s="83"/>
    </row>
    <row r="123067" spans="16:16" x14ac:dyDescent="0.3">
      <c r="P123067" s="83"/>
    </row>
    <row r="123068" spans="16:16" x14ac:dyDescent="0.3">
      <c r="P123068" s="83"/>
    </row>
    <row r="123069" spans="16:16" x14ac:dyDescent="0.3">
      <c r="P123069" s="83"/>
    </row>
    <row r="123070" spans="16:16" x14ac:dyDescent="0.3">
      <c r="P123070" s="83"/>
    </row>
    <row r="123071" spans="16:16" x14ac:dyDescent="0.3">
      <c r="P123071" s="83"/>
    </row>
    <row r="123072" spans="16:16" x14ac:dyDescent="0.3">
      <c r="P123072" s="83"/>
    </row>
    <row r="123073" spans="16:16" x14ac:dyDescent="0.3">
      <c r="P123073" s="83"/>
    </row>
    <row r="123074" spans="16:16" x14ac:dyDescent="0.3">
      <c r="P123074" s="83"/>
    </row>
    <row r="123075" spans="16:16" x14ac:dyDescent="0.3">
      <c r="P123075" s="83"/>
    </row>
    <row r="123076" spans="16:16" x14ac:dyDescent="0.3">
      <c r="P123076" s="83"/>
    </row>
    <row r="123077" spans="16:16" x14ac:dyDescent="0.3">
      <c r="P123077" s="83"/>
    </row>
    <row r="123078" spans="16:16" x14ac:dyDescent="0.3">
      <c r="P123078" s="83"/>
    </row>
    <row r="123079" spans="16:16" x14ac:dyDescent="0.3">
      <c r="P123079" s="83"/>
    </row>
    <row r="123080" spans="16:16" x14ac:dyDescent="0.3">
      <c r="P123080" s="83"/>
    </row>
    <row r="123081" spans="16:16" x14ac:dyDescent="0.3">
      <c r="P123081" s="83"/>
    </row>
    <row r="123082" spans="16:16" x14ac:dyDescent="0.3">
      <c r="P123082" s="83"/>
    </row>
    <row r="123083" spans="16:16" x14ac:dyDescent="0.3">
      <c r="P123083" s="83"/>
    </row>
    <row r="123084" spans="16:16" x14ac:dyDescent="0.3">
      <c r="P123084" s="83"/>
    </row>
    <row r="123085" spans="16:16" x14ac:dyDescent="0.3">
      <c r="P123085" s="83"/>
    </row>
    <row r="123086" spans="16:16" x14ac:dyDescent="0.3">
      <c r="P123086" s="83"/>
    </row>
    <row r="123087" spans="16:16" x14ac:dyDescent="0.3">
      <c r="P123087" s="83"/>
    </row>
    <row r="123088" spans="16:16" x14ac:dyDescent="0.3">
      <c r="P123088" s="83"/>
    </row>
    <row r="123089" spans="16:16" x14ac:dyDescent="0.3">
      <c r="P123089" s="83"/>
    </row>
    <row r="123090" spans="16:16" x14ac:dyDescent="0.3">
      <c r="P123090" s="83"/>
    </row>
    <row r="123091" spans="16:16" x14ac:dyDescent="0.3">
      <c r="P123091" s="83"/>
    </row>
    <row r="123092" spans="16:16" x14ac:dyDescent="0.3">
      <c r="P123092" s="83"/>
    </row>
    <row r="123093" spans="16:16" x14ac:dyDescent="0.3">
      <c r="P123093" s="83"/>
    </row>
    <row r="123094" spans="16:16" x14ac:dyDescent="0.3">
      <c r="P123094" s="83"/>
    </row>
    <row r="123095" spans="16:16" x14ac:dyDescent="0.3">
      <c r="P123095" s="83"/>
    </row>
    <row r="123096" spans="16:16" x14ac:dyDescent="0.3">
      <c r="P123096" s="83"/>
    </row>
    <row r="123097" spans="16:16" x14ac:dyDescent="0.3">
      <c r="P123097" s="83"/>
    </row>
    <row r="123098" spans="16:16" x14ac:dyDescent="0.3">
      <c r="P123098" s="83"/>
    </row>
    <row r="123099" spans="16:16" x14ac:dyDescent="0.3">
      <c r="P123099" s="83"/>
    </row>
    <row r="123100" spans="16:16" x14ac:dyDescent="0.3">
      <c r="P123100" s="83"/>
    </row>
    <row r="123101" spans="16:16" x14ac:dyDescent="0.3">
      <c r="P123101" s="83"/>
    </row>
    <row r="123102" spans="16:16" x14ac:dyDescent="0.3">
      <c r="P123102" s="83"/>
    </row>
    <row r="123103" spans="16:16" x14ac:dyDescent="0.3">
      <c r="P123103" s="83"/>
    </row>
    <row r="123104" spans="16:16" x14ac:dyDescent="0.3">
      <c r="P123104" s="83"/>
    </row>
    <row r="123105" spans="16:16" x14ac:dyDescent="0.3">
      <c r="P123105" s="83"/>
    </row>
    <row r="123106" spans="16:16" x14ac:dyDescent="0.3">
      <c r="P123106" s="83"/>
    </row>
    <row r="123107" spans="16:16" x14ac:dyDescent="0.3">
      <c r="P123107" s="83"/>
    </row>
    <row r="123108" spans="16:16" x14ac:dyDescent="0.3">
      <c r="P123108" s="83"/>
    </row>
    <row r="123109" spans="16:16" x14ac:dyDescent="0.3">
      <c r="P123109" s="83"/>
    </row>
    <row r="123110" spans="16:16" x14ac:dyDescent="0.3">
      <c r="P123110" s="83"/>
    </row>
    <row r="123111" spans="16:16" x14ac:dyDescent="0.3">
      <c r="P123111" s="83"/>
    </row>
    <row r="123112" spans="16:16" x14ac:dyDescent="0.3">
      <c r="P123112" s="83"/>
    </row>
    <row r="123113" spans="16:16" x14ac:dyDescent="0.3">
      <c r="P123113" s="83"/>
    </row>
    <row r="123114" spans="16:16" x14ac:dyDescent="0.3">
      <c r="P123114" s="83"/>
    </row>
    <row r="123115" spans="16:16" x14ac:dyDescent="0.3">
      <c r="P123115" s="83"/>
    </row>
    <row r="123116" spans="16:16" x14ac:dyDescent="0.3">
      <c r="P123116" s="83"/>
    </row>
    <row r="123117" spans="16:16" x14ac:dyDescent="0.3">
      <c r="P123117" s="83"/>
    </row>
    <row r="123118" spans="16:16" x14ac:dyDescent="0.3">
      <c r="P123118" s="83"/>
    </row>
    <row r="123119" spans="16:16" x14ac:dyDescent="0.3">
      <c r="P123119" s="83"/>
    </row>
    <row r="123120" spans="16:16" x14ac:dyDescent="0.3">
      <c r="P123120" s="83"/>
    </row>
    <row r="123121" spans="16:16" x14ac:dyDescent="0.3">
      <c r="P123121" s="83"/>
    </row>
    <row r="123122" spans="16:16" x14ac:dyDescent="0.3">
      <c r="P123122" s="83"/>
    </row>
    <row r="123123" spans="16:16" x14ac:dyDescent="0.3">
      <c r="P123123" s="83"/>
    </row>
    <row r="123124" spans="16:16" x14ac:dyDescent="0.3">
      <c r="P123124" s="83"/>
    </row>
    <row r="123125" spans="16:16" x14ac:dyDescent="0.3">
      <c r="P123125" s="83"/>
    </row>
    <row r="123126" spans="16:16" x14ac:dyDescent="0.3">
      <c r="P123126" s="83"/>
    </row>
    <row r="123127" spans="16:16" x14ac:dyDescent="0.3">
      <c r="P123127" s="83"/>
    </row>
    <row r="123128" spans="16:16" x14ac:dyDescent="0.3">
      <c r="P123128" s="83"/>
    </row>
    <row r="123129" spans="16:16" x14ac:dyDescent="0.3">
      <c r="P123129" s="83"/>
    </row>
    <row r="123130" spans="16:16" x14ac:dyDescent="0.3">
      <c r="P123130" s="83"/>
    </row>
    <row r="123131" spans="16:16" x14ac:dyDescent="0.3">
      <c r="P123131" s="83"/>
    </row>
    <row r="123132" spans="16:16" x14ac:dyDescent="0.3">
      <c r="P123132" s="83"/>
    </row>
    <row r="123133" spans="16:16" x14ac:dyDescent="0.3">
      <c r="P123133" s="83"/>
    </row>
    <row r="123134" spans="16:16" x14ac:dyDescent="0.3">
      <c r="P123134" s="83"/>
    </row>
    <row r="123135" spans="16:16" x14ac:dyDescent="0.3">
      <c r="P123135" s="83"/>
    </row>
    <row r="123136" spans="16:16" x14ac:dyDescent="0.3">
      <c r="P123136" s="83"/>
    </row>
    <row r="123137" spans="16:16" x14ac:dyDescent="0.3">
      <c r="P123137" s="83"/>
    </row>
    <row r="123138" spans="16:16" x14ac:dyDescent="0.3">
      <c r="P123138" s="83"/>
    </row>
    <row r="123139" spans="16:16" x14ac:dyDescent="0.3">
      <c r="P123139" s="83"/>
    </row>
    <row r="123140" spans="16:16" x14ac:dyDescent="0.3">
      <c r="P123140" s="83"/>
    </row>
    <row r="123141" spans="16:16" x14ac:dyDescent="0.3">
      <c r="P123141" s="83"/>
    </row>
    <row r="123142" spans="16:16" x14ac:dyDescent="0.3">
      <c r="P123142" s="83"/>
    </row>
    <row r="123143" spans="16:16" x14ac:dyDescent="0.3">
      <c r="P123143" s="83"/>
    </row>
    <row r="123144" spans="16:16" x14ac:dyDescent="0.3">
      <c r="P123144" s="83"/>
    </row>
    <row r="123145" spans="16:16" x14ac:dyDescent="0.3">
      <c r="P123145" s="83"/>
    </row>
    <row r="123146" spans="16:16" x14ac:dyDescent="0.3">
      <c r="P123146" s="83"/>
    </row>
    <row r="123147" spans="16:16" x14ac:dyDescent="0.3">
      <c r="P123147" s="83"/>
    </row>
    <row r="123148" spans="16:16" x14ac:dyDescent="0.3">
      <c r="P123148" s="83"/>
    </row>
    <row r="123149" spans="16:16" x14ac:dyDescent="0.3">
      <c r="P123149" s="83"/>
    </row>
    <row r="123150" spans="16:16" x14ac:dyDescent="0.3">
      <c r="P123150" s="83"/>
    </row>
    <row r="123151" spans="16:16" x14ac:dyDescent="0.3">
      <c r="P123151" s="83"/>
    </row>
    <row r="123152" spans="16:16" x14ac:dyDescent="0.3">
      <c r="P123152" s="83"/>
    </row>
    <row r="123153" spans="16:16" x14ac:dyDescent="0.3">
      <c r="P123153" s="83"/>
    </row>
    <row r="123154" spans="16:16" x14ac:dyDescent="0.3">
      <c r="P123154" s="83"/>
    </row>
    <row r="123155" spans="16:16" x14ac:dyDescent="0.3">
      <c r="P123155" s="83"/>
    </row>
    <row r="123156" spans="16:16" x14ac:dyDescent="0.3">
      <c r="P123156" s="83"/>
    </row>
    <row r="123157" spans="16:16" x14ac:dyDescent="0.3">
      <c r="P123157" s="83"/>
    </row>
    <row r="123158" spans="16:16" x14ac:dyDescent="0.3">
      <c r="P123158" s="83"/>
    </row>
    <row r="123159" spans="16:16" x14ac:dyDescent="0.3">
      <c r="P123159" s="83"/>
    </row>
    <row r="123160" spans="16:16" x14ac:dyDescent="0.3">
      <c r="P123160" s="83"/>
    </row>
    <row r="123161" spans="16:16" x14ac:dyDescent="0.3">
      <c r="P123161" s="83"/>
    </row>
    <row r="123162" spans="16:16" x14ac:dyDescent="0.3">
      <c r="P123162" s="83"/>
    </row>
    <row r="123163" spans="16:16" x14ac:dyDescent="0.3">
      <c r="P123163" s="83"/>
    </row>
    <row r="123164" spans="16:16" x14ac:dyDescent="0.3">
      <c r="P123164" s="83"/>
    </row>
    <row r="123165" spans="16:16" x14ac:dyDescent="0.3">
      <c r="P123165" s="83"/>
    </row>
    <row r="123166" spans="16:16" x14ac:dyDescent="0.3">
      <c r="P123166" s="83"/>
    </row>
    <row r="123167" spans="16:16" x14ac:dyDescent="0.3">
      <c r="P123167" s="83"/>
    </row>
    <row r="123168" spans="16:16" x14ac:dyDescent="0.3">
      <c r="P123168" s="83"/>
    </row>
    <row r="123169" spans="16:16" x14ac:dyDescent="0.3">
      <c r="P123169" s="83"/>
    </row>
    <row r="123170" spans="16:16" x14ac:dyDescent="0.3">
      <c r="P123170" s="83"/>
    </row>
    <row r="123171" spans="16:16" x14ac:dyDescent="0.3">
      <c r="P123171" s="83"/>
    </row>
    <row r="123172" spans="16:16" x14ac:dyDescent="0.3">
      <c r="P123172" s="83"/>
    </row>
    <row r="123173" spans="16:16" x14ac:dyDescent="0.3">
      <c r="P123173" s="83"/>
    </row>
    <row r="123174" spans="16:16" x14ac:dyDescent="0.3">
      <c r="P123174" s="83"/>
    </row>
    <row r="123175" spans="16:16" x14ac:dyDescent="0.3">
      <c r="P123175" s="83"/>
    </row>
    <row r="123176" spans="16:16" x14ac:dyDescent="0.3">
      <c r="P123176" s="83"/>
    </row>
    <row r="123177" spans="16:16" x14ac:dyDescent="0.3">
      <c r="P123177" s="83"/>
    </row>
    <row r="123178" spans="16:16" x14ac:dyDescent="0.3">
      <c r="P123178" s="83"/>
    </row>
    <row r="123179" spans="16:16" x14ac:dyDescent="0.3">
      <c r="P123179" s="83"/>
    </row>
    <row r="123180" spans="16:16" x14ac:dyDescent="0.3">
      <c r="P123180" s="83"/>
    </row>
    <row r="123181" spans="16:16" x14ac:dyDescent="0.3">
      <c r="P123181" s="83"/>
    </row>
    <row r="123182" spans="16:16" x14ac:dyDescent="0.3">
      <c r="P123182" s="83"/>
    </row>
    <row r="123183" spans="16:16" x14ac:dyDescent="0.3">
      <c r="P123183" s="83"/>
    </row>
    <row r="123184" spans="16:16" x14ac:dyDescent="0.3">
      <c r="P123184" s="83"/>
    </row>
    <row r="123185" spans="16:16" x14ac:dyDescent="0.3">
      <c r="P123185" s="83"/>
    </row>
    <row r="123186" spans="16:16" x14ac:dyDescent="0.3">
      <c r="P123186" s="83"/>
    </row>
    <row r="123187" spans="16:16" x14ac:dyDescent="0.3">
      <c r="P123187" s="83"/>
    </row>
    <row r="123188" spans="16:16" x14ac:dyDescent="0.3">
      <c r="P123188" s="83"/>
    </row>
    <row r="123189" spans="16:16" x14ac:dyDescent="0.3">
      <c r="P123189" s="83"/>
    </row>
    <row r="123190" spans="16:16" x14ac:dyDescent="0.3">
      <c r="P123190" s="83"/>
    </row>
    <row r="123191" spans="16:16" x14ac:dyDescent="0.3">
      <c r="P123191" s="83"/>
    </row>
    <row r="123192" spans="16:16" x14ac:dyDescent="0.3">
      <c r="P123192" s="83"/>
    </row>
    <row r="123193" spans="16:16" x14ac:dyDescent="0.3">
      <c r="P123193" s="83"/>
    </row>
    <row r="123194" spans="16:16" x14ac:dyDescent="0.3">
      <c r="P123194" s="83"/>
    </row>
    <row r="123195" spans="16:16" x14ac:dyDescent="0.3">
      <c r="P123195" s="83"/>
    </row>
    <row r="123196" spans="16:16" x14ac:dyDescent="0.3">
      <c r="P123196" s="83"/>
    </row>
    <row r="123197" spans="16:16" x14ac:dyDescent="0.3">
      <c r="P123197" s="83"/>
    </row>
    <row r="123198" spans="16:16" x14ac:dyDescent="0.3">
      <c r="P123198" s="83"/>
    </row>
    <row r="123199" spans="16:16" x14ac:dyDescent="0.3">
      <c r="P123199" s="83"/>
    </row>
    <row r="123200" spans="16:16" x14ac:dyDescent="0.3">
      <c r="P123200" s="83"/>
    </row>
    <row r="123201" spans="16:16" x14ac:dyDescent="0.3">
      <c r="P123201" s="83"/>
    </row>
    <row r="123202" spans="16:16" x14ac:dyDescent="0.3">
      <c r="P123202" s="83"/>
    </row>
    <row r="123203" spans="16:16" x14ac:dyDescent="0.3">
      <c r="P123203" s="83"/>
    </row>
    <row r="123204" spans="16:16" x14ac:dyDescent="0.3">
      <c r="P123204" s="83"/>
    </row>
    <row r="123205" spans="16:16" x14ac:dyDescent="0.3">
      <c r="P123205" s="83"/>
    </row>
    <row r="123206" spans="16:16" x14ac:dyDescent="0.3">
      <c r="P123206" s="83"/>
    </row>
    <row r="123207" spans="16:16" x14ac:dyDescent="0.3">
      <c r="P123207" s="83"/>
    </row>
    <row r="123208" spans="16:16" x14ac:dyDescent="0.3">
      <c r="P123208" s="83"/>
    </row>
    <row r="123209" spans="16:16" x14ac:dyDescent="0.3">
      <c r="P123209" s="83"/>
    </row>
    <row r="123210" spans="16:16" x14ac:dyDescent="0.3">
      <c r="P123210" s="83"/>
    </row>
    <row r="123211" spans="16:16" x14ac:dyDescent="0.3">
      <c r="P123211" s="83"/>
    </row>
    <row r="123212" spans="16:16" x14ac:dyDescent="0.3">
      <c r="P123212" s="83"/>
    </row>
    <row r="123213" spans="16:16" x14ac:dyDescent="0.3">
      <c r="P123213" s="83"/>
    </row>
    <row r="123214" spans="16:16" x14ac:dyDescent="0.3">
      <c r="P123214" s="83"/>
    </row>
    <row r="123215" spans="16:16" x14ac:dyDescent="0.3">
      <c r="P123215" s="83"/>
    </row>
    <row r="123216" spans="16:16" x14ac:dyDescent="0.3">
      <c r="P123216" s="83"/>
    </row>
    <row r="123217" spans="16:16" x14ac:dyDescent="0.3">
      <c r="P123217" s="83"/>
    </row>
    <row r="123218" spans="16:16" x14ac:dyDescent="0.3">
      <c r="P123218" s="83"/>
    </row>
    <row r="123219" spans="16:16" x14ac:dyDescent="0.3">
      <c r="P123219" s="83"/>
    </row>
    <row r="123220" spans="16:16" x14ac:dyDescent="0.3">
      <c r="P123220" s="83"/>
    </row>
    <row r="123221" spans="16:16" x14ac:dyDescent="0.3">
      <c r="P123221" s="83"/>
    </row>
    <row r="123222" spans="16:16" x14ac:dyDescent="0.3">
      <c r="P123222" s="83"/>
    </row>
    <row r="123223" spans="16:16" x14ac:dyDescent="0.3">
      <c r="P123223" s="83"/>
    </row>
    <row r="123224" spans="16:16" x14ac:dyDescent="0.3">
      <c r="P123224" s="83"/>
    </row>
    <row r="123225" spans="16:16" x14ac:dyDescent="0.3">
      <c r="P123225" s="83"/>
    </row>
    <row r="123226" spans="16:16" x14ac:dyDescent="0.3">
      <c r="P123226" s="83"/>
    </row>
    <row r="123227" spans="16:16" x14ac:dyDescent="0.3">
      <c r="P123227" s="83"/>
    </row>
    <row r="123228" spans="16:16" x14ac:dyDescent="0.3">
      <c r="P123228" s="83"/>
    </row>
    <row r="123229" spans="16:16" x14ac:dyDescent="0.3">
      <c r="P123229" s="83"/>
    </row>
    <row r="123230" spans="16:16" x14ac:dyDescent="0.3">
      <c r="P123230" s="83"/>
    </row>
    <row r="123231" spans="16:16" x14ac:dyDescent="0.3">
      <c r="P123231" s="83"/>
    </row>
    <row r="123232" spans="16:16" x14ac:dyDescent="0.3">
      <c r="P123232" s="83"/>
    </row>
    <row r="123233" spans="16:16" x14ac:dyDescent="0.3">
      <c r="P123233" s="83"/>
    </row>
    <row r="123234" spans="16:16" x14ac:dyDescent="0.3">
      <c r="P123234" s="83"/>
    </row>
    <row r="123235" spans="16:16" x14ac:dyDescent="0.3">
      <c r="P123235" s="83"/>
    </row>
    <row r="123236" spans="16:16" x14ac:dyDescent="0.3">
      <c r="P123236" s="83"/>
    </row>
    <row r="123237" spans="16:16" x14ac:dyDescent="0.3">
      <c r="P123237" s="83"/>
    </row>
    <row r="123238" spans="16:16" x14ac:dyDescent="0.3">
      <c r="P123238" s="83"/>
    </row>
    <row r="123239" spans="16:16" x14ac:dyDescent="0.3">
      <c r="P123239" s="83"/>
    </row>
    <row r="123240" spans="16:16" x14ac:dyDescent="0.3">
      <c r="P123240" s="83"/>
    </row>
    <row r="123241" spans="16:16" x14ac:dyDescent="0.3">
      <c r="P123241" s="83"/>
    </row>
    <row r="123242" spans="16:16" x14ac:dyDescent="0.3">
      <c r="P123242" s="83"/>
    </row>
    <row r="123243" spans="16:16" x14ac:dyDescent="0.3">
      <c r="P123243" s="83"/>
    </row>
    <row r="123244" spans="16:16" x14ac:dyDescent="0.3">
      <c r="P123244" s="83"/>
    </row>
    <row r="123245" spans="16:16" x14ac:dyDescent="0.3">
      <c r="P123245" s="83"/>
    </row>
    <row r="123246" spans="16:16" x14ac:dyDescent="0.3">
      <c r="P123246" s="83"/>
    </row>
    <row r="123247" spans="16:16" x14ac:dyDescent="0.3">
      <c r="P123247" s="83"/>
    </row>
    <row r="123248" spans="16:16" x14ac:dyDescent="0.3">
      <c r="P123248" s="83"/>
    </row>
    <row r="123249" spans="16:16" x14ac:dyDescent="0.3">
      <c r="P123249" s="83"/>
    </row>
    <row r="123250" spans="16:16" x14ac:dyDescent="0.3">
      <c r="P123250" s="83"/>
    </row>
    <row r="123251" spans="16:16" x14ac:dyDescent="0.3">
      <c r="P123251" s="83"/>
    </row>
    <row r="123252" spans="16:16" x14ac:dyDescent="0.3">
      <c r="P123252" s="83"/>
    </row>
    <row r="123253" spans="16:16" x14ac:dyDescent="0.3">
      <c r="P123253" s="83"/>
    </row>
    <row r="123254" spans="16:16" x14ac:dyDescent="0.3">
      <c r="P123254" s="83"/>
    </row>
    <row r="123255" spans="16:16" x14ac:dyDescent="0.3">
      <c r="P123255" s="83"/>
    </row>
    <row r="123256" spans="16:16" x14ac:dyDescent="0.3">
      <c r="P123256" s="83"/>
    </row>
    <row r="123257" spans="16:16" x14ac:dyDescent="0.3">
      <c r="P123257" s="83"/>
    </row>
    <row r="123258" spans="16:16" x14ac:dyDescent="0.3">
      <c r="P123258" s="83"/>
    </row>
    <row r="123259" spans="16:16" x14ac:dyDescent="0.3">
      <c r="P123259" s="83"/>
    </row>
    <row r="123260" spans="16:16" x14ac:dyDescent="0.3">
      <c r="P123260" s="83"/>
    </row>
    <row r="123261" spans="16:16" x14ac:dyDescent="0.3">
      <c r="P123261" s="83"/>
    </row>
    <row r="123262" spans="16:16" x14ac:dyDescent="0.3">
      <c r="P123262" s="83"/>
    </row>
    <row r="123263" spans="16:16" x14ac:dyDescent="0.3">
      <c r="P123263" s="83"/>
    </row>
    <row r="123264" spans="16:16" x14ac:dyDescent="0.3">
      <c r="P123264" s="83"/>
    </row>
    <row r="123265" spans="16:16" x14ac:dyDescent="0.3">
      <c r="P123265" s="83"/>
    </row>
    <row r="123266" spans="16:16" x14ac:dyDescent="0.3">
      <c r="P123266" s="83"/>
    </row>
    <row r="123267" spans="16:16" x14ac:dyDescent="0.3">
      <c r="P123267" s="83"/>
    </row>
    <row r="123268" spans="16:16" x14ac:dyDescent="0.3">
      <c r="P123268" s="83"/>
    </row>
    <row r="123269" spans="16:16" x14ac:dyDescent="0.3">
      <c r="P123269" s="83"/>
    </row>
    <row r="123270" spans="16:16" x14ac:dyDescent="0.3">
      <c r="P123270" s="83"/>
    </row>
    <row r="123271" spans="16:16" x14ac:dyDescent="0.3">
      <c r="P123271" s="83"/>
    </row>
    <row r="123272" spans="16:16" x14ac:dyDescent="0.3">
      <c r="P123272" s="83"/>
    </row>
    <row r="123273" spans="16:16" x14ac:dyDescent="0.3">
      <c r="P123273" s="83"/>
    </row>
    <row r="123274" spans="16:16" x14ac:dyDescent="0.3">
      <c r="P123274" s="83"/>
    </row>
    <row r="123275" spans="16:16" x14ac:dyDescent="0.3">
      <c r="P123275" s="83"/>
    </row>
    <row r="123276" spans="16:16" x14ac:dyDescent="0.3">
      <c r="P123276" s="83"/>
    </row>
    <row r="123277" spans="16:16" x14ac:dyDescent="0.3">
      <c r="P123277" s="83"/>
    </row>
    <row r="123278" spans="16:16" x14ac:dyDescent="0.3">
      <c r="P123278" s="83"/>
    </row>
    <row r="123279" spans="16:16" x14ac:dyDescent="0.3">
      <c r="P123279" s="83"/>
    </row>
    <row r="123280" spans="16:16" x14ac:dyDescent="0.3">
      <c r="P123280" s="83"/>
    </row>
    <row r="123281" spans="16:16" x14ac:dyDescent="0.3">
      <c r="P123281" s="83"/>
    </row>
    <row r="123282" spans="16:16" x14ac:dyDescent="0.3">
      <c r="P123282" s="83"/>
    </row>
    <row r="123283" spans="16:16" x14ac:dyDescent="0.3">
      <c r="P123283" s="83"/>
    </row>
    <row r="123284" spans="16:16" x14ac:dyDescent="0.3">
      <c r="P123284" s="83"/>
    </row>
    <row r="123285" spans="16:16" x14ac:dyDescent="0.3">
      <c r="P123285" s="83"/>
    </row>
    <row r="123286" spans="16:16" x14ac:dyDescent="0.3">
      <c r="P123286" s="83"/>
    </row>
    <row r="123287" spans="16:16" x14ac:dyDescent="0.3">
      <c r="P123287" s="83"/>
    </row>
    <row r="123288" spans="16:16" x14ac:dyDescent="0.3">
      <c r="P123288" s="83"/>
    </row>
    <row r="123289" spans="16:16" x14ac:dyDescent="0.3">
      <c r="P123289" s="83"/>
    </row>
    <row r="123290" spans="16:16" x14ac:dyDescent="0.3">
      <c r="P123290" s="83"/>
    </row>
    <row r="123291" spans="16:16" x14ac:dyDescent="0.3">
      <c r="P123291" s="83"/>
    </row>
    <row r="123292" spans="16:16" x14ac:dyDescent="0.3">
      <c r="P123292" s="83"/>
    </row>
    <row r="123293" spans="16:16" x14ac:dyDescent="0.3">
      <c r="P123293" s="83"/>
    </row>
    <row r="123294" spans="16:16" x14ac:dyDescent="0.3">
      <c r="P123294" s="83"/>
    </row>
    <row r="123295" spans="16:16" x14ac:dyDescent="0.3">
      <c r="P123295" s="83"/>
    </row>
    <row r="123296" spans="16:16" x14ac:dyDescent="0.3">
      <c r="P123296" s="83"/>
    </row>
    <row r="123297" spans="16:16" x14ac:dyDescent="0.3">
      <c r="P123297" s="83"/>
    </row>
    <row r="123298" spans="16:16" x14ac:dyDescent="0.3">
      <c r="P123298" s="83"/>
    </row>
    <row r="123299" spans="16:16" x14ac:dyDescent="0.3">
      <c r="P123299" s="83"/>
    </row>
    <row r="123300" spans="16:16" x14ac:dyDescent="0.3">
      <c r="P123300" s="83"/>
    </row>
    <row r="123301" spans="16:16" x14ac:dyDescent="0.3">
      <c r="P123301" s="83"/>
    </row>
    <row r="123302" spans="16:16" x14ac:dyDescent="0.3">
      <c r="P123302" s="83"/>
    </row>
    <row r="123303" spans="16:16" x14ac:dyDescent="0.3">
      <c r="P123303" s="83"/>
    </row>
    <row r="123304" spans="16:16" x14ac:dyDescent="0.3">
      <c r="P123304" s="83"/>
    </row>
    <row r="123305" spans="16:16" x14ac:dyDescent="0.3">
      <c r="P123305" s="83"/>
    </row>
    <row r="123306" spans="16:16" x14ac:dyDescent="0.3">
      <c r="P123306" s="83"/>
    </row>
    <row r="123307" spans="16:16" x14ac:dyDescent="0.3">
      <c r="P123307" s="83"/>
    </row>
    <row r="123308" spans="16:16" x14ac:dyDescent="0.3">
      <c r="P123308" s="83"/>
    </row>
    <row r="123309" spans="16:16" x14ac:dyDescent="0.3">
      <c r="P123309" s="83"/>
    </row>
    <row r="123310" spans="16:16" x14ac:dyDescent="0.3">
      <c r="P123310" s="83"/>
    </row>
    <row r="123311" spans="16:16" x14ac:dyDescent="0.3">
      <c r="P123311" s="83"/>
    </row>
    <row r="123312" spans="16:16" x14ac:dyDescent="0.3">
      <c r="P123312" s="83"/>
    </row>
    <row r="123313" spans="16:16" x14ac:dyDescent="0.3">
      <c r="P123313" s="83"/>
    </row>
    <row r="123314" spans="16:16" x14ac:dyDescent="0.3">
      <c r="P123314" s="83"/>
    </row>
    <row r="123315" spans="16:16" x14ac:dyDescent="0.3">
      <c r="P123315" s="83"/>
    </row>
    <row r="123316" spans="16:16" x14ac:dyDescent="0.3">
      <c r="P123316" s="83"/>
    </row>
    <row r="123317" spans="16:16" x14ac:dyDescent="0.3">
      <c r="P123317" s="83"/>
    </row>
    <row r="123318" spans="16:16" x14ac:dyDescent="0.3">
      <c r="P123318" s="83"/>
    </row>
    <row r="123319" spans="16:16" x14ac:dyDescent="0.3">
      <c r="P123319" s="83"/>
    </row>
    <row r="123320" spans="16:16" x14ac:dyDescent="0.3">
      <c r="P123320" s="83"/>
    </row>
    <row r="123321" spans="16:16" x14ac:dyDescent="0.3">
      <c r="P123321" s="83"/>
    </row>
    <row r="123322" spans="16:16" x14ac:dyDescent="0.3">
      <c r="P123322" s="83"/>
    </row>
    <row r="123323" spans="16:16" x14ac:dyDescent="0.3">
      <c r="P123323" s="83"/>
    </row>
    <row r="123324" spans="16:16" x14ac:dyDescent="0.3">
      <c r="P123324" s="83"/>
    </row>
    <row r="123325" spans="16:16" x14ac:dyDescent="0.3">
      <c r="P123325" s="83"/>
    </row>
    <row r="123326" spans="16:16" x14ac:dyDescent="0.3">
      <c r="P123326" s="83"/>
    </row>
    <row r="123327" spans="16:16" x14ac:dyDescent="0.3">
      <c r="P123327" s="83"/>
    </row>
    <row r="123328" spans="16:16" x14ac:dyDescent="0.3">
      <c r="P123328" s="83"/>
    </row>
    <row r="123329" spans="16:16" x14ac:dyDescent="0.3">
      <c r="P123329" s="83"/>
    </row>
    <row r="123330" spans="16:16" x14ac:dyDescent="0.3">
      <c r="P123330" s="83"/>
    </row>
    <row r="123331" spans="16:16" x14ac:dyDescent="0.3">
      <c r="P123331" s="83"/>
    </row>
    <row r="123332" spans="16:16" x14ac:dyDescent="0.3">
      <c r="P123332" s="83"/>
    </row>
    <row r="123333" spans="16:16" x14ac:dyDescent="0.3">
      <c r="P123333" s="83"/>
    </row>
    <row r="123334" spans="16:16" x14ac:dyDescent="0.3">
      <c r="P123334" s="83"/>
    </row>
    <row r="123335" spans="16:16" x14ac:dyDescent="0.3">
      <c r="P123335" s="83"/>
    </row>
    <row r="123336" spans="16:16" x14ac:dyDescent="0.3">
      <c r="P123336" s="83"/>
    </row>
    <row r="123337" spans="16:16" x14ac:dyDescent="0.3">
      <c r="P123337" s="83"/>
    </row>
    <row r="123338" spans="16:16" x14ac:dyDescent="0.3">
      <c r="P123338" s="83"/>
    </row>
    <row r="123339" spans="16:16" x14ac:dyDescent="0.3">
      <c r="P123339" s="83"/>
    </row>
    <row r="123340" spans="16:16" x14ac:dyDescent="0.3">
      <c r="P123340" s="83"/>
    </row>
    <row r="123341" spans="16:16" x14ac:dyDescent="0.3">
      <c r="P123341" s="83"/>
    </row>
    <row r="123342" spans="16:16" x14ac:dyDescent="0.3">
      <c r="P123342" s="83"/>
    </row>
    <row r="123343" spans="16:16" x14ac:dyDescent="0.3">
      <c r="P123343" s="83"/>
    </row>
    <row r="123344" spans="16:16" x14ac:dyDescent="0.3">
      <c r="P123344" s="83"/>
    </row>
    <row r="123345" spans="16:16" x14ac:dyDescent="0.3">
      <c r="P123345" s="83"/>
    </row>
    <row r="123346" spans="16:16" x14ac:dyDescent="0.3">
      <c r="P123346" s="83"/>
    </row>
    <row r="123347" spans="16:16" x14ac:dyDescent="0.3">
      <c r="P123347" s="83"/>
    </row>
    <row r="123348" spans="16:16" x14ac:dyDescent="0.3">
      <c r="P123348" s="83"/>
    </row>
    <row r="123349" spans="16:16" x14ac:dyDescent="0.3">
      <c r="P123349" s="83"/>
    </row>
    <row r="123350" spans="16:16" x14ac:dyDescent="0.3">
      <c r="P123350" s="83"/>
    </row>
    <row r="123351" spans="16:16" x14ac:dyDescent="0.3">
      <c r="P123351" s="83"/>
    </row>
    <row r="123352" spans="16:16" x14ac:dyDescent="0.3">
      <c r="P123352" s="83"/>
    </row>
    <row r="123353" spans="16:16" x14ac:dyDescent="0.3">
      <c r="P123353" s="83"/>
    </row>
    <row r="123354" spans="16:16" x14ac:dyDescent="0.3">
      <c r="P123354" s="83"/>
    </row>
    <row r="123355" spans="16:16" x14ac:dyDescent="0.3">
      <c r="P123355" s="83"/>
    </row>
    <row r="123356" spans="16:16" x14ac:dyDescent="0.3">
      <c r="P123356" s="83"/>
    </row>
    <row r="123357" spans="16:16" x14ac:dyDescent="0.3">
      <c r="P123357" s="83"/>
    </row>
    <row r="123358" spans="16:16" x14ac:dyDescent="0.3">
      <c r="P123358" s="83"/>
    </row>
    <row r="123359" spans="16:16" x14ac:dyDescent="0.3">
      <c r="P123359" s="83"/>
    </row>
    <row r="123360" spans="16:16" x14ac:dyDescent="0.3">
      <c r="P123360" s="83"/>
    </row>
    <row r="123361" spans="16:16" x14ac:dyDescent="0.3">
      <c r="P123361" s="83"/>
    </row>
    <row r="123362" spans="16:16" x14ac:dyDescent="0.3">
      <c r="P123362" s="83"/>
    </row>
    <row r="123363" spans="16:16" x14ac:dyDescent="0.3">
      <c r="P123363" s="83"/>
    </row>
    <row r="123364" spans="16:16" x14ac:dyDescent="0.3">
      <c r="P123364" s="83"/>
    </row>
    <row r="123365" spans="16:16" x14ac:dyDescent="0.3">
      <c r="P123365" s="83"/>
    </row>
    <row r="123366" spans="16:16" x14ac:dyDescent="0.3">
      <c r="P123366" s="83"/>
    </row>
    <row r="123367" spans="16:16" x14ac:dyDescent="0.3">
      <c r="P123367" s="83"/>
    </row>
    <row r="123368" spans="16:16" x14ac:dyDescent="0.3">
      <c r="P123368" s="83"/>
    </row>
    <row r="123369" spans="16:16" x14ac:dyDescent="0.3">
      <c r="P123369" s="83"/>
    </row>
    <row r="123370" spans="16:16" x14ac:dyDescent="0.3">
      <c r="P123370" s="83"/>
    </row>
    <row r="123371" spans="16:16" x14ac:dyDescent="0.3">
      <c r="P123371" s="83"/>
    </row>
    <row r="123372" spans="16:16" x14ac:dyDescent="0.3">
      <c r="P123372" s="83"/>
    </row>
    <row r="123373" spans="16:16" x14ac:dyDescent="0.3">
      <c r="P123373" s="83"/>
    </row>
    <row r="123374" spans="16:16" x14ac:dyDescent="0.3">
      <c r="P123374" s="83"/>
    </row>
    <row r="123375" spans="16:16" x14ac:dyDescent="0.3">
      <c r="P123375" s="83"/>
    </row>
    <row r="123376" spans="16:16" x14ac:dyDescent="0.3">
      <c r="P123376" s="83"/>
    </row>
    <row r="123377" spans="16:16" x14ac:dyDescent="0.3">
      <c r="P123377" s="83"/>
    </row>
    <row r="123378" spans="16:16" x14ac:dyDescent="0.3">
      <c r="P123378" s="83"/>
    </row>
    <row r="123379" spans="16:16" x14ac:dyDescent="0.3">
      <c r="P123379" s="83"/>
    </row>
    <row r="123380" spans="16:16" x14ac:dyDescent="0.3">
      <c r="P123380" s="83"/>
    </row>
    <row r="123381" spans="16:16" x14ac:dyDescent="0.3">
      <c r="P123381" s="83"/>
    </row>
    <row r="123382" spans="16:16" x14ac:dyDescent="0.3">
      <c r="P123382" s="83"/>
    </row>
    <row r="123383" spans="16:16" x14ac:dyDescent="0.3">
      <c r="P123383" s="83"/>
    </row>
    <row r="123384" spans="16:16" x14ac:dyDescent="0.3">
      <c r="P123384" s="83"/>
    </row>
    <row r="123385" spans="16:16" x14ac:dyDescent="0.3">
      <c r="P123385" s="83"/>
    </row>
    <row r="123386" spans="16:16" x14ac:dyDescent="0.3">
      <c r="P123386" s="83"/>
    </row>
    <row r="123387" spans="16:16" x14ac:dyDescent="0.3">
      <c r="P123387" s="83"/>
    </row>
    <row r="123388" spans="16:16" x14ac:dyDescent="0.3">
      <c r="P123388" s="83"/>
    </row>
    <row r="123389" spans="16:16" x14ac:dyDescent="0.3">
      <c r="P123389" s="83"/>
    </row>
    <row r="123390" spans="16:16" x14ac:dyDescent="0.3">
      <c r="P123390" s="83"/>
    </row>
    <row r="123391" spans="16:16" x14ac:dyDescent="0.3">
      <c r="P123391" s="83"/>
    </row>
    <row r="123392" spans="16:16" x14ac:dyDescent="0.3">
      <c r="P123392" s="83"/>
    </row>
    <row r="123393" spans="16:16" x14ac:dyDescent="0.3">
      <c r="P123393" s="83"/>
    </row>
    <row r="123394" spans="16:16" x14ac:dyDescent="0.3">
      <c r="P123394" s="83"/>
    </row>
    <row r="123395" spans="16:16" x14ac:dyDescent="0.3">
      <c r="P123395" s="83"/>
    </row>
    <row r="123396" spans="16:16" x14ac:dyDescent="0.3">
      <c r="P123396" s="83"/>
    </row>
    <row r="123397" spans="16:16" x14ac:dyDescent="0.3">
      <c r="P123397" s="83"/>
    </row>
    <row r="123398" spans="16:16" x14ac:dyDescent="0.3">
      <c r="P123398" s="83"/>
    </row>
    <row r="123399" spans="16:16" x14ac:dyDescent="0.3">
      <c r="P123399" s="83"/>
    </row>
    <row r="123400" spans="16:16" x14ac:dyDescent="0.3">
      <c r="P123400" s="83"/>
    </row>
    <row r="123401" spans="16:16" x14ac:dyDescent="0.3">
      <c r="P123401" s="83"/>
    </row>
    <row r="123402" spans="16:16" x14ac:dyDescent="0.3">
      <c r="P123402" s="83"/>
    </row>
    <row r="123403" spans="16:16" x14ac:dyDescent="0.3">
      <c r="P123403" s="83"/>
    </row>
    <row r="123404" spans="16:16" x14ac:dyDescent="0.3">
      <c r="P123404" s="83"/>
    </row>
    <row r="123405" spans="16:16" x14ac:dyDescent="0.3">
      <c r="P123405" s="83"/>
    </row>
    <row r="123406" spans="16:16" x14ac:dyDescent="0.3">
      <c r="P123406" s="83"/>
    </row>
    <row r="123407" spans="16:16" x14ac:dyDescent="0.3">
      <c r="P123407" s="83"/>
    </row>
    <row r="123408" spans="16:16" x14ac:dyDescent="0.3">
      <c r="P123408" s="83"/>
    </row>
    <row r="123409" spans="16:16" x14ac:dyDescent="0.3">
      <c r="P123409" s="83"/>
    </row>
    <row r="123410" spans="16:16" x14ac:dyDescent="0.3">
      <c r="P123410" s="83"/>
    </row>
    <row r="123411" spans="16:16" x14ac:dyDescent="0.3">
      <c r="P123411" s="83"/>
    </row>
    <row r="123412" spans="16:16" x14ac:dyDescent="0.3">
      <c r="P123412" s="83"/>
    </row>
    <row r="123413" spans="16:16" x14ac:dyDescent="0.3">
      <c r="P123413" s="83"/>
    </row>
    <row r="123414" spans="16:16" x14ac:dyDescent="0.3">
      <c r="P123414" s="83"/>
    </row>
    <row r="123415" spans="16:16" x14ac:dyDescent="0.3">
      <c r="P123415" s="83"/>
    </row>
    <row r="123416" spans="16:16" x14ac:dyDescent="0.3">
      <c r="P123416" s="83"/>
    </row>
    <row r="123417" spans="16:16" x14ac:dyDescent="0.3">
      <c r="P123417" s="83"/>
    </row>
    <row r="123418" spans="16:16" x14ac:dyDescent="0.3">
      <c r="P123418" s="83"/>
    </row>
    <row r="123419" spans="16:16" x14ac:dyDescent="0.3">
      <c r="P123419" s="83"/>
    </row>
    <row r="123420" spans="16:16" x14ac:dyDescent="0.3">
      <c r="P123420" s="83"/>
    </row>
    <row r="123421" spans="16:16" x14ac:dyDescent="0.3">
      <c r="P123421" s="83"/>
    </row>
    <row r="123422" spans="16:16" x14ac:dyDescent="0.3">
      <c r="P123422" s="83"/>
    </row>
    <row r="123423" spans="16:16" x14ac:dyDescent="0.3">
      <c r="P123423" s="83"/>
    </row>
    <row r="123424" spans="16:16" x14ac:dyDescent="0.3">
      <c r="P123424" s="83"/>
    </row>
    <row r="123425" spans="16:16" x14ac:dyDescent="0.3">
      <c r="P123425" s="83"/>
    </row>
    <row r="123426" spans="16:16" x14ac:dyDescent="0.3">
      <c r="P123426" s="83"/>
    </row>
    <row r="123427" spans="16:16" x14ac:dyDescent="0.3">
      <c r="P123427" s="83"/>
    </row>
    <row r="123428" spans="16:16" x14ac:dyDescent="0.3">
      <c r="P123428" s="83"/>
    </row>
    <row r="123429" spans="16:16" x14ac:dyDescent="0.3">
      <c r="P123429" s="83"/>
    </row>
    <row r="123430" spans="16:16" x14ac:dyDescent="0.3">
      <c r="P123430" s="83"/>
    </row>
    <row r="123431" spans="16:16" x14ac:dyDescent="0.3">
      <c r="P123431" s="83"/>
    </row>
    <row r="123432" spans="16:16" x14ac:dyDescent="0.3">
      <c r="P123432" s="83"/>
    </row>
    <row r="123433" spans="16:16" x14ac:dyDescent="0.3">
      <c r="P123433" s="83"/>
    </row>
    <row r="123434" spans="16:16" x14ac:dyDescent="0.3">
      <c r="P123434" s="83"/>
    </row>
    <row r="123435" spans="16:16" x14ac:dyDescent="0.3">
      <c r="P123435" s="83"/>
    </row>
    <row r="123436" spans="16:16" x14ac:dyDescent="0.3">
      <c r="P123436" s="83"/>
    </row>
    <row r="123437" spans="16:16" x14ac:dyDescent="0.3">
      <c r="P123437" s="83"/>
    </row>
    <row r="123438" spans="16:16" x14ac:dyDescent="0.3">
      <c r="P123438" s="83"/>
    </row>
    <row r="123439" spans="16:16" x14ac:dyDescent="0.3">
      <c r="P123439" s="83"/>
    </row>
    <row r="123440" spans="16:16" x14ac:dyDescent="0.3">
      <c r="P123440" s="83"/>
    </row>
    <row r="123441" spans="16:16" x14ac:dyDescent="0.3">
      <c r="P123441" s="83"/>
    </row>
    <row r="123442" spans="16:16" x14ac:dyDescent="0.3">
      <c r="P123442" s="83"/>
    </row>
    <row r="123443" spans="16:16" x14ac:dyDescent="0.3">
      <c r="P123443" s="83"/>
    </row>
    <row r="123444" spans="16:16" x14ac:dyDescent="0.3">
      <c r="P123444" s="83"/>
    </row>
    <row r="123445" spans="16:16" x14ac:dyDescent="0.3">
      <c r="P123445" s="83"/>
    </row>
    <row r="123446" spans="16:16" x14ac:dyDescent="0.3">
      <c r="P123446" s="83"/>
    </row>
    <row r="123447" spans="16:16" x14ac:dyDescent="0.3">
      <c r="P123447" s="83"/>
    </row>
    <row r="123448" spans="16:16" x14ac:dyDescent="0.3">
      <c r="P123448" s="83"/>
    </row>
    <row r="123449" spans="16:16" x14ac:dyDescent="0.3">
      <c r="P123449" s="83"/>
    </row>
    <row r="123450" spans="16:16" x14ac:dyDescent="0.3">
      <c r="P123450" s="83"/>
    </row>
    <row r="123451" spans="16:16" x14ac:dyDescent="0.3">
      <c r="P123451" s="83"/>
    </row>
    <row r="123452" spans="16:16" x14ac:dyDescent="0.3">
      <c r="P123452" s="83"/>
    </row>
    <row r="123453" spans="16:16" x14ac:dyDescent="0.3">
      <c r="P123453" s="83"/>
    </row>
    <row r="123454" spans="16:16" x14ac:dyDescent="0.3">
      <c r="P123454" s="83"/>
    </row>
    <row r="123455" spans="16:16" x14ac:dyDescent="0.3">
      <c r="P123455" s="83"/>
    </row>
    <row r="123456" spans="16:16" x14ac:dyDescent="0.3">
      <c r="P123456" s="83"/>
    </row>
    <row r="123457" spans="16:16" x14ac:dyDescent="0.3">
      <c r="P123457" s="83"/>
    </row>
    <row r="123458" spans="16:16" x14ac:dyDescent="0.3">
      <c r="P123458" s="83"/>
    </row>
    <row r="123459" spans="16:16" x14ac:dyDescent="0.3">
      <c r="P123459" s="83"/>
    </row>
    <row r="123460" spans="16:16" x14ac:dyDescent="0.3">
      <c r="P123460" s="83"/>
    </row>
    <row r="123461" spans="16:16" x14ac:dyDescent="0.3">
      <c r="P123461" s="83"/>
    </row>
    <row r="123462" spans="16:16" x14ac:dyDescent="0.3">
      <c r="P123462" s="83"/>
    </row>
    <row r="123463" spans="16:16" x14ac:dyDescent="0.3">
      <c r="P123463" s="83"/>
    </row>
    <row r="123464" spans="16:16" x14ac:dyDescent="0.3">
      <c r="P123464" s="83"/>
    </row>
    <row r="123465" spans="16:16" x14ac:dyDescent="0.3">
      <c r="P123465" s="83"/>
    </row>
    <row r="123466" spans="16:16" x14ac:dyDescent="0.3">
      <c r="P123466" s="83"/>
    </row>
    <row r="123467" spans="16:16" x14ac:dyDescent="0.3">
      <c r="P123467" s="83"/>
    </row>
    <row r="123468" spans="16:16" x14ac:dyDescent="0.3">
      <c r="P123468" s="83"/>
    </row>
    <row r="123469" spans="16:16" x14ac:dyDescent="0.3">
      <c r="P123469" s="83"/>
    </row>
    <row r="123470" spans="16:16" x14ac:dyDescent="0.3">
      <c r="P123470" s="83"/>
    </row>
    <row r="123471" spans="16:16" x14ac:dyDescent="0.3">
      <c r="P123471" s="83"/>
    </row>
    <row r="123472" spans="16:16" x14ac:dyDescent="0.3">
      <c r="P123472" s="83"/>
    </row>
    <row r="123473" spans="16:16" x14ac:dyDescent="0.3">
      <c r="P123473" s="83"/>
    </row>
    <row r="123474" spans="16:16" x14ac:dyDescent="0.3">
      <c r="P123474" s="83"/>
    </row>
    <row r="123475" spans="16:16" x14ac:dyDescent="0.3">
      <c r="P123475" s="83"/>
    </row>
    <row r="123476" spans="16:16" x14ac:dyDescent="0.3">
      <c r="P123476" s="83"/>
    </row>
    <row r="123477" spans="16:16" x14ac:dyDescent="0.3">
      <c r="P123477" s="83"/>
    </row>
    <row r="123478" spans="16:16" x14ac:dyDescent="0.3">
      <c r="P123478" s="83"/>
    </row>
    <row r="123479" spans="16:16" x14ac:dyDescent="0.3">
      <c r="P123479" s="83"/>
    </row>
    <row r="123480" spans="16:16" x14ac:dyDescent="0.3">
      <c r="P123480" s="83"/>
    </row>
    <row r="123481" spans="16:16" x14ac:dyDescent="0.3">
      <c r="P123481" s="83"/>
    </row>
    <row r="123482" spans="16:16" x14ac:dyDescent="0.3">
      <c r="P123482" s="83"/>
    </row>
    <row r="123483" spans="16:16" x14ac:dyDescent="0.3">
      <c r="P123483" s="83"/>
    </row>
    <row r="123484" spans="16:16" x14ac:dyDescent="0.3">
      <c r="P123484" s="83"/>
    </row>
    <row r="123485" spans="16:16" x14ac:dyDescent="0.3">
      <c r="P123485" s="83"/>
    </row>
    <row r="123486" spans="16:16" x14ac:dyDescent="0.3">
      <c r="P123486" s="83"/>
    </row>
    <row r="123487" spans="16:16" x14ac:dyDescent="0.3">
      <c r="P123487" s="83"/>
    </row>
    <row r="123488" spans="16:16" x14ac:dyDescent="0.3">
      <c r="P123488" s="83"/>
    </row>
    <row r="123489" spans="16:16" x14ac:dyDescent="0.3">
      <c r="P123489" s="83"/>
    </row>
    <row r="123490" spans="16:16" x14ac:dyDescent="0.3">
      <c r="P123490" s="83"/>
    </row>
    <row r="123491" spans="16:16" x14ac:dyDescent="0.3">
      <c r="P123491" s="83"/>
    </row>
    <row r="123492" spans="16:16" x14ac:dyDescent="0.3">
      <c r="P123492" s="83"/>
    </row>
    <row r="123493" spans="16:16" x14ac:dyDescent="0.3">
      <c r="P123493" s="83"/>
    </row>
    <row r="123494" spans="16:16" x14ac:dyDescent="0.3">
      <c r="P123494" s="83"/>
    </row>
    <row r="123495" spans="16:16" x14ac:dyDescent="0.3">
      <c r="P123495" s="83"/>
    </row>
    <row r="123496" spans="16:16" x14ac:dyDescent="0.3">
      <c r="P123496" s="83"/>
    </row>
    <row r="123497" spans="16:16" x14ac:dyDescent="0.3">
      <c r="P123497" s="83"/>
    </row>
    <row r="123498" spans="16:16" x14ac:dyDescent="0.3">
      <c r="P123498" s="83"/>
    </row>
    <row r="123499" spans="16:16" x14ac:dyDescent="0.3">
      <c r="P123499" s="83"/>
    </row>
    <row r="123500" spans="16:16" x14ac:dyDescent="0.3">
      <c r="P123500" s="83"/>
    </row>
    <row r="123501" spans="16:16" x14ac:dyDescent="0.3">
      <c r="P123501" s="83"/>
    </row>
    <row r="123502" spans="16:16" x14ac:dyDescent="0.3">
      <c r="P123502" s="83"/>
    </row>
    <row r="123503" spans="16:16" x14ac:dyDescent="0.3">
      <c r="P123503" s="83"/>
    </row>
    <row r="123504" spans="16:16" x14ac:dyDescent="0.3">
      <c r="P123504" s="83"/>
    </row>
    <row r="123505" spans="16:16" x14ac:dyDescent="0.3">
      <c r="P123505" s="83"/>
    </row>
    <row r="123506" spans="16:16" x14ac:dyDescent="0.3">
      <c r="P123506" s="83"/>
    </row>
    <row r="123507" spans="16:16" x14ac:dyDescent="0.3">
      <c r="P123507" s="83"/>
    </row>
    <row r="123508" spans="16:16" x14ac:dyDescent="0.3">
      <c r="P123508" s="83"/>
    </row>
    <row r="123509" spans="16:16" x14ac:dyDescent="0.3">
      <c r="P123509" s="83"/>
    </row>
    <row r="123510" spans="16:16" x14ac:dyDescent="0.3">
      <c r="P123510" s="83"/>
    </row>
    <row r="123511" spans="16:16" x14ac:dyDescent="0.3">
      <c r="P123511" s="83"/>
    </row>
    <row r="123512" spans="16:16" x14ac:dyDescent="0.3">
      <c r="P123512" s="83"/>
    </row>
    <row r="123513" spans="16:16" x14ac:dyDescent="0.3">
      <c r="P123513" s="83"/>
    </row>
    <row r="123514" spans="16:16" x14ac:dyDescent="0.3">
      <c r="P123514" s="83"/>
    </row>
    <row r="123515" spans="16:16" x14ac:dyDescent="0.3">
      <c r="P123515" s="83"/>
    </row>
    <row r="123516" spans="16:16" x14ac:dyDescent="0.3">
      <c r="P123516" s="83"/>
    </row>
    <row r="123517" spans="16:16" x14ac:dyDescent="0.3">
      <c r="P123517" s="83"/>
    </row>
    <row r="123518" spans="16:16" x14ac:dyDescent="0.3">
      <c r="P123518" s="83"/>
    </row>
    <row r="123519" spans="16:16" x14ac:dyDescent="0.3">
      <c r="P123519" s="83"/>
    </row>
    <row r="123520" spans="16:16" x14ac:dyDescent="0.3">
      <c r="P123520" s="83"/>
    </row>
    <row r="123521" spans="16:16" x14ac:dyDescent="0.3">
      <c r="P123521" s="83"/>
    </row>
    <row r="123522" spans="16:16" x14ac:dyDescent="0.3">
      <c r="P123522" s="83"/>
    </row>
    <row r="123523" spans="16:16" x14ac:dyDescent="0.3">
      <c r="P123523" s="83"/>
    </row>
    <row r="123524" spans="16:16" x14ac:dyDescent="0.3">
      <c r="P123524" s="83"/>
    </row>
    <row r="123525" spans="16:16" x14ac:dyDescent="0.3">
      <c r="P123525" s="83"/>
    </row>
    <row r="123526" spans="16:16" x14ac:dyDescent="0.3">
      <c r="P123526" s="83"/>
    </row>
    <row r="123527" spans="16:16" x14ac:dyDescent="0.3">
      <c r="P123527" s="83"/>
    </row>
    <row r="123528" spans="16:16" x14ac:dyDescent="0.3">
      <c r="P123528" s="83"/>
    </row>
    <row r="123529" spans="16:16" x14ac:dyDescent="0.3">
      <c r="P123529" s="83"/>
    </row>
    <row r="123530" spans="16:16" x14ac:dyDescent="0.3">
      <c r="P123530" s="83"/>
    </row>
    <row r="123531" spans="16:16" x14ac:dyDescent="0.3">
      <c r="P123531" s="83"/>
    </row>
    <row r="123532" spans="16:16" x14ac:dyDescent="0.3">
      <c r="P123532" s="83"/>
    </row>
    <row r="123533" spans="16:16" x14ac:dyDescent="0.3">
      <c r="P123533" s="83"/>
    </row>
    <row r="123534" spans="16:16" x14ac:dyDescent="0.3">
      <c r="P123534" s="83"/>
    </row>
    <row r="123535" spans="16:16" x14ac:dyDescent="0.3">
      <c r="P123535" s="83"/>
    </row>
    <row r="123536" spans="16:16" x14ac:dyDescent="0.3">
      <c r="P123536" s="83"/>
    </row>
    <row r="123537" spans="16:16" x14ac:dyDescent="0.3">
      <c r="P123537" s="83"/>
    </row>
    <row r="123538" spans="16:16" x14ac:dyDescent="0.3">
      <c r="P123538" s="83"/>
    </row>
    <row r="123539" spans="16:16" x14ac:dyDescent="0.3">
      <c r="P123539" s="83"/>
    </row>
    <row r="123540" spans="16:16" x14ac:dyDescent="0.3">
      <c r="P123540" s="83"/>
    </row>
    <row r="123541" spans="16:16" x14ac:dyDescent="0.3">
      <c r="P123541" s="83"/>
    </row>
    <row r="123542" spans="16:16" x14ac:dyDescent="0.3">
      <c r="P123542" s="83"/>
    </row>
    <row r="123543" spans="16:16" x14ac:dyDescent="0.3">
      <c r="P123543" s="83"/>
    </row>
    <row r="123544" spans="16:16" x14ac:dyDescent="0.3">
      <c r="P123544" s="83"/>
    </row>
    <row r="123545" spans="16:16" x14ac:dyDescent="0.3">
      <c r="P123545" s="83"/>
    </row>
    <row r="123546" spans="16:16" x14ac:dyDescent="0.3">
      <c r="P123546" s="83"/>
    </row>
    <row r="123547" spans="16:16" x14ac:dyDescent="0.3">
      <c r="P123547" s="83"/>
    </row>
    <row r="123548" spans="16:16" x14ac:dyDescent="0.3">
      <c r="P123548" s="83"/>
    </row>
    <row r="123549" spans="16:16" x14ac:dyDescent="0.3">
      <c r="P123549" s="83"/>
    </row>
    <row r="123550" spans="16:16" x14ac:dyDescent="0.3">
      <c r="P123550" s="83"/>
    </row>
    <row r="123551" spans="16:16" x14ac:dyDescent="0.3">
      <c r="P123551" s="83"/>
    </row>
    <row r="123552" spans="16:16" x14ac:dyDescent="0.3">
      <c r="P123552" s="83"/>
    </row>
    <row r="123553" spans="16:16" x14ac:dyDescent="0.3">
      <c r="P123553" s="83"/>
    </row>
    <row r="123554" spans="16:16" x14ac:dyDescent="0.3">
      <c r="P123554" s="83"/>
    </row>
    <row r="123555" spans="16:16" x14ac:dyDescent="0.3">
      <c r="P123555" s="83"/>
    </row>
    <row r="123556" spans="16:16" x14ac:dyDescent="0.3">
      <c r="P123556" s="83"/>
    </row>
    <row r="123557" spans="16:16" x14ac:dyDescent="0.3">
      <c r="P123557" s="83"/>
    </row>
    <row r="123558" spans="16:16" x14ac:dyDescent="0.3">
      <c r="P123558" s="83"/>
    </row>
    <row r="123559" spans="16:16" x14ac:dyDescent="0.3">
      <c r="P123559" s="83"/>
    </row>
    <row r="123560" spans="16:16" x14ac:dyDescent="0.3">
      <c r="P123560" s="83"/>
    </row>
    <row r="123561" spans="16:16" x14ac:dyDescent="0.3">
      <c r="P123561" s="83"/>
    </row>
    <row r="123562" spans="16:16" x14ac:dyDescent="0.3">
      <c r="P123562" s="83"/>
    </row>
    <row r="123563" spans="16:16" x14ac:dyDescent="0.3">
      <c r="P123563" s="83"/>
    </row>
    <row r="123564" spans="16:16" x14ac:dyDescent="0.3">
      <c r="P123564" s="83"/>
    </row>
    <row r="123565" spans="16:16" x14ac:dyDescent="0.3">
      <c r="P123565" s="83"/>
    </row>
    <row r="123566" spans="16:16" x14ac:dyDescent="0.3">
      <c r="P123566" s="83"/>
    </row>
    <row r="123567" spans="16:16" x14ac:dyDescent="0.3">
      <c r="P123567" s="83"/>
    </row>
    <row r="123568" spans="16:16" x14ac:dyDescent="0.3">
      <c r="P123568" s="83"/>
    </row>
    <row r="123569" spans="16:16" x14ac:dyDescent="0.3">
      <c r="P123569" s="83"/>
    </row>
    <row r="123570" spans="16:16" x14ac:dyDescent="0.3">
      <c r="P123570" s="83"/>
    </row>
    <row r="123571" spans="16:16" x14ac:dyDescent="0.3">
      <c r="P123571" s="83"/>
    </row>
    <row r="123572" spans="16:16" x14ac:dyDescent="0.3">
      <c r="P123572" s="83"/>
    </row>
    <row r="123573" spans="16:16" x14ac:dyDescent="0.3">
      <c r="P123573" s="83"/>
    </row>
    <row r="123574" spans="16:16" x14ac:dyDescent="0.3">
      <c r="P123574" s="83"/>
    </row>
    <row r="123575" spans="16:16" x14ac:dyDescent="0.3">
      <c r="P123575" s="83"/>
    </row>
    <row r="123576" spans="16:16" x14ac:dyDescent="0.3">
      <c r="P123576" s="83"/>
    </row>
    <row r="123577" spans="16:16" x14ac:dyDescent="0.3">
      <c r="P123577" s="83"/>
    </row>
    <row r="123578" spans="16:16" x14ac:dyDescent="0.3">
      <c r="P123578" s="83"/>
    </row>
    <row r="123579" spans="16:16" x14ac:dyDescent="0.3">
      <c r="P123579" s="83"/>
    </row>
    <row r="123580" spans="16:16" x14ac:dyDescent="0.3">
      <c r="P123580" s="83"/>
    </row>
    <row r="123581" spans="16:16" x14ac:dyDescent="0.3">
      <c r="P123581" s="83"/>
    </row>
    <row r="123582" spans="16:16" x14ac:dyDescent="0.3">
      <c r="P123582" s="83"/>
    </row>
    <row r="123583" spans="16:16" x14ac:dyDescent="0.3">
      <c r="P123583" s="83"/>
    </row>
    <row r="123584" spans="16:16" x14ac:dyDescent="0.3">
      <c r="P123584" s="83"/>
    </row>
    <row r="123585" spans="16:16" x14ac:dyDescent="0.3">
      <c r="P123585" s="83"/>
    </row>
    <row r="123586" spans="16:16" x14ac:dyDescent="0.3">
      <c r="P123586" s="83"/>
    </row>
    <row r="123587" spans="16:16" x14ac:dyDescent="0.3">
      <c r="P123587" s="83"/>
    </row>
    <row r="123588" spans="16:16" x14ac:dyDescent="0.3">
      <c r="P123588" s="83"/>
    </row>
    <row r="123589" spans="16:16" x14ac:dyDescent="0.3">
      <c r="P123589" s="83"/>
    </row>
    <row r="123590" spans="16:16" x14ac:dyDescent="0.3">
      <c r="P123590" s="83"/>
    </row>
    <row r="123591" spans="16:16" x14ac:dyDescent="0.3">
      <c r="P123591" s="83"/>
    </row>
    <row r="123592" spans="16:16" x14ac:dyDescent="0.3">
      <c r="P123592" s="83"/>
    </row>
    <row r="123593" spans="16:16" x14ac:dyDescent="0.3">
      <c r="P123593" s="83"/>
    </row>
    <row r="123594" spans="16:16" x14ac:dyDescent="0.3">
      <c r="P123594" s="83"/>
    </row>
    <row r="123595" spans="16:16" x14ac:dyDescent="0.3">
      <c r="P123595" s="83"/>
    </row>
    <row r="123596" spans="16:16" x14ac:dyDescent="0.3">
      <c r="P123596" s="83"/>
    </row>
    <row r="123597" spans="16:16" x14ac:dyDescent="0.3">
      <c r="P123597" s="83"/>
    </row>
    <row r="123598" spans="16:16" x14ac:dyDescent="0.3">
      <c r="P123598" s="83"/>
    </row>
    <row r="123599" spans="16:16" x14ac:dyDescent="0.3">
      <c r="P123599" s="83"/>
    </row>
    <row r="123600" spans="16:16" x14ac:dyDescent="0.3">
      <c r="P123600" s="83"/>
    </row>
    <row r="123601" spans="16:16" x14ac:dyDescent="0.3">
      <c r="P123601" s="83"/>
    </row>
    <row r="123602" spans="16:16" x14ac:dyDescent="0.3">
      <c r="P123602" s="83"/>
    </row>
    <row r="123603" spans="16:16" x14ac:dyDescent="0.3">
      <c r="P123603" s="83"/>
    </row>
    <row r="123604" spans="16:16" x14ac:dyDescent="0.3">
      <c r="P123604" s="83"/>
    </row>
    <row r="123605" spans="16:16" x14ac:dyDescent="0.3">
      <c r="P123605" s="83"/>
    </row>
    <row r="123606" spans="16:16" x14ac:dyDescent="0.3">
      <c r="P123606" s="83"/>
    </row>
    <row r="123607" spans="16:16" x14ac:dyDescent="0.3">
      <c r="P123607" s="83"/>
    </row>
    <row r="123608" spans="16:16" x14ac:dyDescent="0.3">
      <c r="P123608" s="83"/>
    </row>
    <row r="123609" spans="16:16" x14ac:dyDescent="0.3">
      <c r="P123609" s="83"/>
    </row>
    <row r="123610" spans="16:16" x14ac:dyDescent="0.3">
      <c r="P123610" s="83"/>
    </row>
    <row r="123611" spans="16:16" x14ac:dyDescent="0.3">
      <c r="P123611" s="83"/>
    </row>
    <row r="123612" spans="16:16" x14ac:dyDescent="0.3">
      <c r="P123612" s="83"/>
    </row>
    <row r="123613" spans="16:16" x14ac:dyDescent="0.3">
      <c r="P123613" s="83"/>
    </row>
    <row r="123614" spans="16:16" x14ac:dyDescent="0.3">
      <c r="P123614" s="83"/>
    </row>
    <row r="123615" spans="16:16" x14ac:dyDescent="0.3">
      <c r="P123615" s="83"/>
    </row>
    <row r="123616" spans="16:16" x14ac:dyDescent="0.3">
      <c r="P123616" s="83"/>
    </row>
    <row r="123617" spans="16:16" x14ac:dyDescent="0.3">
      <c r="P123617" s="83"/>
    </row>
    <row r="123618" spans="16:16" x14ac:dyDescent="0.3">
      <c r="P123618" s="83"/>
    </row>
    <row r="123619" spans="16:16" x14ac:dyDescent="0.3">
      <c r="P123619" s="83"/>
    </row>
    <row r="123620" spans="16:16" x14ac:dyDescent="0.3">
      <c r="P123620" s="83"/>
    </row>
    <row r="123621" spans="16:16" x14ac:dyDescent="0.3">
      <c r="P123621" s="83"/>
    </row>
    <row r="123622" spans="16:16" x14ac:dyDescent="0.3">
      <c r="P123622" s="83"/>
    </row>
    <row r="123623" spans="16:16" x14ac:dyDescent="0.3">
      <c r="P123623" s="83"/>
    </row>
    <row r="123624" spans="16:16" x14ac:dyDescent="0.3">
      <c r="P123624" s="83"/>
    </row>
    <row r="123625" spans="16:16" x14ac:dyDescent="0.3">
      <c r="P123625" s="83"/>
    </row>
    <row r="123626" spans="16:16" x14ac:dyDescent="0.3">
      <c r="P123626" s="83"/>
    </row>
    <row r="123627" spans="16:16" x14ac:dyDescent="0.3">
      <c r="P123627" s="83"/>
    </row>
    <row r="123628" spans="16:16" x14ac:dyDescent="0.3">
      <c r="P123628" s="83"/>
    </row>
    <row r="123629" spans="16:16" x14ac:dyDescent="0.3">
      <c r="P123629" s="83"/>
    </row>
    <row r="123630" spans="16:16" x14ac:dyDescent="0.3">
      <c r="P123630" s="83"/>
    </row>
    <row r="123631" spans="16:16" x14ac:dyDescent="0.3">
      <c r="P123631" s="83"/>
    </row>
    <row r="123632" spans="16:16" x14ac:dyDescent="0.3">
      <c r="P123632" s="83"/>
    </row>
    <row r="123633" spans="16:16" x14ac:dyDescent="0.3">
      <c r="P123633" s="83"/>
    </row>
    <row r="123634" spans="16:16" x14ac:dyDescent="0.3">
      <c r="P123634" s="83"/>
    </row>
    <row r="123635" spans="16:16" x14ac:dyDescent="0.3">
      <c r="P123635" s="83"/>
    </row>
    <row r="123636" spans="16:16" x14ac:dyDescent="0.3">
      <c r="P123636" s="83"/>
    </row>
    <row r="123637" spans="16:16" x14ac:dyDescent="0.3">
      <c r="P123637" s="83"/>
    </row>
    <row r="123638" spans="16:16" x14ac:dyDescent="0.3">
      <c r="P123638" s="83"/>
    </row>
    <row r="123639" spans="16:16" x14ac:dyDescent="0.3">
      <c r="P123639" s="83"/>
    </row>
    <row r="123640" spans="16:16" x14ac:dyDescent="0.3">
      <c r="P123640" s="83"/>
    </row>
    <row r="123641" spans="16:16" x14ac:dyDescent="0.3">
      <c r="P123641" s="83"/>
    </row>
    <row r="123642" spans="16:16" x14ac:dyDescent="0.3">
      <c r="P123642" s="83"/>
    </row>
    <row r="123643" spans="16:16" x14ac:dyDescent="0.3">
      <c r="P123643" s="83"/>
    </row>
    <row r="123644" spans="16:16" x14ac:dyDescent="0.3">
      <c r="P123644" s="83"/>
    </row>
    <row r="123645" spans="16:16" x14ac:dyDescent="0.3">
      <c r="P123645" s="83"/>
    </row>
    <row r="123646" spans="16:16" x14ac:dyDescent="0.3">
      <c r="P123646" s="83"/>
    </row>
    <row r="123647" spans="16:16" x14ac:dyDescent="0.3">
      <c r="P123647" s="83"/>
    </row>
    <row r="123648" spans="16:16" x14ac:dyDescent="0.3">
      <c r="P123648" s="83"/>
    </row>
    <row r="123649" spans="16:16" x14ac:dyDescent="0.3">
      <c r="P123649" s="83"/>
    </row>
    <row r="123650" spans="16:16" x14ac:dyDescent="0.3">
      <c r="P123650" s="83"/>
    </row>
    <row r="123651" spans="16:16" x14ac:dyDescent="0.3">
      <c r="P123651" s="83"/>
    </row>
    <row r="123652" spans="16:16" x14ac:dyDescent="0.3">
      <c r="P123652" s="83"/>
    </row>
    <row r="123653" spans="16:16" x14ac:dyDescent="0.3">
      <c r="P123653" s="83"/>
    </row>
    <row r="123654" spans="16:16" x14ac:dyDescent="0.3">
      <c r="P123654" s="83"/>
    </row>
    <row r="123655" spans="16:16" x14ac:dyDescent="0.3">
      <c r="P123655" s="83"/>
    </row>
    <row r="123656" spans="16:16" x14ac:dyDescent="0.3">
      <c r="P123656" s="83"/>
    </row>
    <row r="123657" spans="16:16" x14ac:dyDescent="0.3">
      <c r="P123657" s="83"/>
    </row>
    <row r="123658" spans="16:16" x14ac:dyDescent="0.3">
      <c r="P123658" s="83"/>
    </row>
    <row r="123659" spans="16:16" x14ac:dyDescent="0.3">
      <c r="P123659" s="83"/>
    </row>
    <row r="123660" spans="16:16" x14ac:dyDescent="0.3">
      <c r="P123660" s="83"/>
    </row>
    <row r="123661" spans="16:16" x14ac:dyDescent="0.3">
      <c r="P123661" s="83"/>
    </row>
    <row r="123662" spans="16:16" x14ac:dyDescent="0.3">
      <c r="P123662" s="83"/>
    </row>
    <row r="123663" spans="16:16" x14ac:dyDescent="0.3">
      <c r="P123663" s="83"/>
    </row>
    <row r="123664" spans="16:16" x14ac:dyDescent="0.3">
      <c r="P123664" s="83"/>
    </row>
    <row r="123665" spans="16:16" x14ac:dyDescent="0.3">
      <c r="P123665" s="83"/>
    </row>
    <row r="123666" spans="16:16" x14ac:dyDescent="0.3">
      <c r="P123666" s="83"/>
    </row>
    <row r="123667" spans="16:16" x14ac:dyDescent="0.3">
      <c r="P123667" s="83"/>
    </row>
    <row r="123668" spans="16:16" x14ac:dyDescent="0.3">
      <c r="P123668" s="83"/>
    </row>
    <row r="123669" spans="16:16" x14ac:dyDescent="0.3">
      <c r="P123669" s="83"/>
    </row>
    <row r="123670" spans="16:16" x14ac:dyDescent="0.3">
      <c r="P123670" s="83"/>
    </row>
    <row r="123671" spans="16:16" x14ac:dyDescent="0.3">
      <c r="P123671" s="83"/>
    </row>
    <row r="123672" spans="16:16" x14ac:dyDescent="0.3">
      <c r="P123672" s="83"/>
    </row>
    <row r="123673" spans="16:16" x14ac:dyDescent="0.3">
      <c r="P123673" s="83"/>
    </row>
    <row r="123674" spans="16:16" x14ac:dyDescent="0.3">
      <c r="P123674" s="83"/>
    </row>
    <row r="123675" spans="16:16" x14ac:dyDescent="0.3">
      <c r="P123675" s="83"/>
    </row>
    <row r="123676" spans="16:16" x14ac:dyDescent="0.3">
      <c r="P123676" s="83"/>
    </row>
    <row r="123677" spans="16:16" x14ac:dyDescent="0.3">
      <c r="P123677" s="83"/>
    </row>
    <row r="123678" spans="16:16" x14ac:dyDescent="0.3">
      <c r="P123678" s="83"/>
    </row>
    <row r="123679" spans="16:16" x14ac:dyDescent="0.3">
      <c r="P123679" s="83"/>
    </row>
    <row r="123680" spans="16:16" x14ac:dyDescent="0.3">
      <c r="P123680" s="83"/>
    </row>
    <row r="123681" spans="16:16" x14ac:dyDescent="0.3">
      <c r="P123681" s="83"/>
    </row>
    <row r="123682" spans="16:16" x14ac:dyDescent="0.3">
      <c r="P123682" s="83"/>
    </row>
    <row r="123683" spans="16:16" x14ac:dyDescent="0.3">
      <c r="P123683" s="83"/>
    </row>
    <row r="123684" spans="16:16" x14ac:dyDescent="0.3">
      <c r="P123684" s="83"/>
    </row>
    <row r="123685" spans="16:16" x14ac:dyDescent="0.3">
      <c r="P123685" s="83"/>
    </row>
    <row r="123686" spans="16:16" x14ac:dyDescent="0.3">
      <c r="P123686" s="83"/>
    </row>
    <row r="123687" spans="16:16" x14ac:dyDescent="0.3">
      <c r="P123687" s="83"/>
    </row>
    <row r="123688" spans="16:16" x14ac:dyDescent="0.3">
      <c r="P123688" s="83"/>
    </row>
    <row r="123689" spans="16:16" x14ac:dyDescent="0.3">
      <c r="P123689" s="83"/>
    </row>
    <row r="123690" spans="16:16" x14ac:dyDescent="0.3">
      <c r="P123690" s="83"/>
    </row>
    <row r="123691" spans="16:16" x14ac:dyDescent="0.3">
      <c r="P123691" s="83"/>
    </row>
    <row r="123692" spans="16:16" x14ac:dyDescent="0.3">
      <c r="P123692" s="83"/>
    </row>
    <row r="123693" spans="16:16" x14ac:dyDescent="0.3">
      <c r="P123693" s="83"/>
    </row>
    <row r="123694" spans="16:16" x14ac:dyDescent="0.3">
      <c r="P123694" s="83"/>
    </row>
    <row r="123695" spans="16:16" x14ac:dyDescent="0.3">
      <c r="P123695" s="83"/>
    </row>
    <row r="123696" spans="16:16" x14ac:dyDescent="0.3">
      <c r="P123696" s="83"/>
    </row>
    <row r="123697" spans="16:16" x14ac:dyDescent="0.3">
      <c r="P123697" s="83"/>
    </row>
    <row r="123698" spans="16:16" x14ac:dyDescent="0.3">
      <c r="P123698" s="83"/>
    </row>
    <row r="123699" spans="16:16" x14ac:dyDescent="0.3">
      <c r="P123699" s="83"/>
    </row>
    <row r="123700" spans="16:16" x14ac:dyDescent="0.3">
      <c r="P123700" s="83"/>
    </row>
    <row r="123701" spans="16:16" x14ac:dyDescent="0.3">
      <c r="P123701" s="83"/>
    </row>
    <row r="123702" spans="16:16" x14ac:dyDescent="0.3">
      <c r="P123702" s="83"/>
    </row>
    <row r="123703" spans="16:16" x14ac:dyDescent="0.3">
      <c r="P123703" s="83"/>
    </row>
    <row r="123704" spans="16:16" x14ac:dyDescent="0.3">
      <c r="P123704" s="83"/>
    </row>
    <row r="123705" spans="16:16" x14ac:dyDescent="0.3">
      <c r="P123705" s="83"/>
    </row>
    <row r="123706" spans="16:16" x14ac:dyDescent="0.3">
      <c r="P123706" s="83"/>
    </row>
    <row r="123707" spans="16:16" x14ac:dyDescent="0.3">
      <c r="P123707" s="83"/>
    </row>
    <row r="123708" spans="16:16" x14ac:dyDescent="0.3">
      <c r="P123708" s="83"/>
    </row>
    <row r="123709" spans="16:16" x14ac:dyDescent="0.3">
      <c r="P123709" s="83"/>
    </row>
    <row r="123710" spans="16:16" x14ac:dyDescent="0.3">
      <c r="P123710" s="83"/>
    </row>
    <row r="123711" spans="16:16" x14ac:dyDescent="0.3">
      <c r="P123711" s="83"/>
    </row>
    <row r="123712" spans="16:16" x14ac:dyDescent="0.3">
      <c r="P123712" s="83"/>
    </row>
    <row r="123713" spans="16:16" x14ac:dyDescent="0.3">
      <c r="P123713" s="83"/>
    </row>
    <row r="123714" spans="16:16" x14ac:dyDescent="0.3">
      <c r="P123714" s="83"/>
    </row>
    <row r="123715" spans="16:16" x14ac:dyDescent="0.3">
      <c r="P123715" s="83"/>
    </row>
    <row r="123716" spans="16:16" x14ac:dyDescent="0.3">
      <c r="P123716" s="83"/>
    </row>
    <row r="123717" spans="16:16" x14ac:dyDescent="0.3">
      <c r="P123717" s="83"/>
    </row>
    <row r="123718" spans="16:16" x14ac:dyDescent="0.3">
      <c r="P123718" s="83"/>
    </row>
    <row r="123719" spans="16:16" x14ac:dyDescent="0.3">
      <c r="P123719" s="83"/>
    </row>
    <row r="123720" spans="16:16" x14ac:dyDescent="0.3">
      <c r="P123720" s="83"/>
    </row>
    <row r="123721" spans="16:16" x14ac:dyDescent="0.3">
      <c r="P123721" s="83"/>
    </row>
    <row r="123722" spans="16:16" x14ac:dyDescent="0.3">
      <c r="P123722" s="83"/>
    </row>
    <row r="123723" spans="16:16" x14ac:dyDescent="0.3">
      <c r="P123723" s="83"/>
    </row>
    <row r="123724" spans="16:16" x14ac:dyDescent="0.3">
      <c r="P123724" s="83"/>
    </row>
    <row r="123725" spans="16:16" x14ac:dyDescent="0.3">
      <c r="P123725" s="83"/>
    </row>
    <row r="123726" spans="16:16" x14ac:dyDescent="0.3">
      <c r="P123726" s="83"/>
    </row>
    <row r="123727" spans="16:16" x14ac:dyDescent="0.3">
      <c r="P123727" s="83"/>
    </row>
    <row r="123728" spans="16:16" x14ac:dyDescent="0.3">
      <c r="P123728" s="83"/>
    </row>
    <row r="123729" spans="16:16" x14ac:dyDescent="0.3">
      <c r="P123729" s="83"/>
    </row>
    <row r="123730" spans="16:16" x14ac:dyDescent="0.3">
      <c r="P123730" s="83"/>
    </row>
    <row r="123731" spans="16:16" x14ac:dyDescent="0.3">
      <c r="P123731" s="83"/>
    </row>
    <row r="123732" spans="16:16" x14ac:dyDescent="0.3">
      <c r="P123732" s="83"/>
    </row>
    <row r="123733" spans="16:16" x14ac:dyDescent="0.3">
      <c r="P123733" s="83"/>
    </row>
    <row r="123734" spans="16:16" x14ac:dyDescent="0.3">
      <c r="P123734" s="83"/>
    </row>
    <row r="123735" spans="16:16" x14ac:dyDescent="0.3">
      <c r="P123735" s="83"/>
    </row>
    <row r="123736" spans="16:16" x14ac:dyDescent="0.3">
      <c r="P123736" s="83"/>
    </row>
    <row r="123737" spans="16:16" x14ac:dyDescent="0.3">
      <c r="P123737" s="83"/>
    </row>
    <row r="123738" spans="16:16" x14ac:dyDescent="0.3">
      <c r="P123738" s="83"/>
    </row>
    <row r="123739" spans="16:16" x14ac:dyDescent="0.3">
      <c r="P123739" s="83"/>
    </row>
    <row r="123740" spans="16:16" x14ac:dyDescent="0.3">
      <c r="P123740" s="83"/>
    </row>
    <row r="123741" spans="16:16" x14ac:dyDescent="0.3">
      <c r="P123741" s="83"/>
    </row>
    <row r="123742" spans="16:16" x14ac:dyDescent="0.3">
      <c r="P123742" s="83"/>
    </row>
    <row r="123743" spans="16:16" x14ac:dyDescent="0.3">
      <c r="P123743" s="83"/>
    </row>
    <row r="123744" spans="16:16" x14ac:dyDescent="0.3">
      <c r="P123744" s="83"/>
    </row>
    <row r="123745" spans="16:16" x14ac:dyDescent="0.3">
      <c r="P123745" s="83"/>
    </row>
    <row r="123746" spans="16:16" x14ac:dyDescent="0.3">
      <c r="P123746" s="83"/>
    </row>
    <row r="123747" spans="16:16" x14ac:dyDescent="0.3">
      <c r="P123747" s="83"/>
    </row>
    <row r="123748" spans="16:16" x14ac:dyDescent="0.3">
      <c r="P123748" s="83"/>
    </row>
    <row r="123749" spans="16:16" x14ac:dyDescent="0.3">
      <c r="P123749" s="83"/>
    </row>
    <row r="123750" spans="16:16" x14ac:dyDescent="0.3">
      <c r="P123750" s="83"/>
    </row>
    <row r="123751" spans="16:16" x14ac:dyDescent="0.3">
      <c r="P123751" s="83"/>
    </row>
    <row r="123752" spans="16:16" x14ac:dyDescent="0.3">
      <c r="P123752" s="83"/>
    </row>
    <row r="123753" spans="16:16" x14ac:dyDescent="0.3">
      <c r="P123753" s="83"/>
    </row>
    <row r="123754" spans="16:16" x14ac:dyDescent="0.3">
      <c r="P123754" s="83"/>
    </row>
    <row r="123755" spans="16:16" x14ac:dyDescent="0.3">
      <c r="P123755" s="83"/>
    </row>
    <row r="123756" spans="16:16" x14ac:dyDescent="0.3">
      <c r="P123756" s="83"/>
    </row>
    <row r="123757" spans="16:16" x14ac:dyDescent="0.3">
      <c r="P123757" s="83"/>
    </row>
    <row r="123758" spans="16:16" x14ac:dyDescent="0.3">
      <c r="P123758" s="83"/>
    </row>
    <row r="123759" spans="16:16" x14ac:dyDescent="0.3">
      <c r="P123759" s="83"/>
    </row>
    <row r="123760" spans="16:16" x14ac:dyDescent="0.3">
      <c r="P123760" s="83"/>
    </row>
    <row r="123761" spans="16:16" x14ac:dyDescent="0.3">
      <c r="P123761" s="83"/>
    </row>
    <row r="123762" spans="16:16" x14ac:dyDescent="0.3">
      <c r="P123762" s="83"/>
    </row>
    <row r="123763" spans="16:16" x14ac:dyDescent="0.3">
      <c r="P123763" s="83"/>
    </row>
    <row r="123764" spans="16:16" x14ac:dyDescent="0.3">
      <c r="P123764" s="83"/>
    </row>
    <row r="123765" spans="16:16" x14ac:dyDescent="0.3">
      <c r="P123765" s="83"/>
    </row>
    <row r="123766" spans="16:16" x14ac:dyDescent="0.3">
      <c r="P123766" s="83"/>
    </row>
    <row r="123767" spans="16:16" x14ac:dyDescent="0.3">
      <c r="P123767" s="83"/>
    </row>
    <row r="123768" spans="16:16" x14ac:dyDescent="0.3">
      <c r="P123768" s="83"/>
    </row>
    <row r="123769" spans="16:16" x14ac:dyDescent="0.3">
      <c r="P123769" s="83"/>
    </row>
    <row r="123770" spans="16:16" x14ac:dyDescent="0.3">
      <c r="P123770" s="83"/>
    </row>
    <row r="123771" spans="16:16" x14ac:dyDescent="0.3">
      <c r="P123771" s="83"/>
    </row>
    <row r="123772" spans="16:16" x14ac:dyDescent="0.3">
      <c r="P123772" s="83"/>
    </row>
    <row r="123773" spans="16:16" x14ac:dyDescent="0.3">
      <c r="P123773" s="83"/>
    </row>
    <row r="123774" spans="16:16" x14ac:dyDescent="0.3">
      <c r="P123774" s="83"/>
    </row>
    <row r="123775" spans="16:16" x14ac:dyDescent="0.3">
      <c r="P123775" s="83"/>
    </row>
    <row r="123776" spans="16:16" x14ac:dyDescent="0.3">
      <c r="P123776" s="83"/>
    </row>
    <row r="123777" spans="16:16" x14ac:dyDescent="0.3">
      <c r="P123777" s="83"/>
    </row>
    <row r="123778" spans="16:16" x14ac:dyDescent="0.3">
      <c r="P123778" s="83"/>
    </row>
    <row r="123779" spans="16:16" x14ac:dyDescent="0.3">
      <c r="P123779" s="83"/>
    </row>
    <row r="123780" spans="16:16" x14ac:dyDescent="0.3">
      <c r="P123780" s="83"/>
    </row>
    <row r="123781" spans="16:16" x14ac:dyDescent="0.3">
      <c r="P123781" s="83"/>
    </row>
    <row r="123782" spans="16:16" x14ac:dyDescent="0.3">
      <c r="P123782" s="83"/>
    </row>
    <row r="123783" spans="16:16" x14ac:dyDescent="0.3">
      <c r="P123783" s="83"/>
    </row>
    <row r="123784" spans="16:16" x14ac:dyDescent="0.3">
      <c r="P123784" s="83"/>
    </row>
    <row r="123785" spans="16:16" x14ac:dyDescent="0.3">
      <c r="P123785" s="83"/>
    </row>
    <row r="123786" spans="16:16" x14ac:dyDescent="0.3">
      <c r="P123786" s="83"/>
    </row>
    <row r="123787" spans="16:16" x14ac:dyDescent="0.3">
      <c r="P123787" s="83"/>
    </row>
    <row r="123788" spans="16:16" x14ac:dyDescent="0.3">
      <c r="P123788" s="83"/>
    </row>
    <row r="123789" spans="16:16" x14ac:dyDescent="0.3">
      <c r="P123789" s="83"/>
    </row>
    <row r="123790" spans="16:16" x14ac:dyDescent="0.3">
      <c r="P123790" s="83"/>
    </row>
    <row r="123791" spans="16:16" x14ac:dyDescent="0.3">
      <c r="P123791" s="83"/>
    </row>
    <row r="123792" spans="16:16" x14ac:dyDescent="0.3">
      <c r="P123792" s="83"/>
    </row>
    <row r="123793" spans="16:16" x14ac:dyDescent="0.3">
      <c r="P123793" s="83"/>
    </row>
    <row r="123794" spans="16:16" x14ac:dyDescent="0.3">
      <c r="P123794" s="83"/>
    </row>
    <row r="123795" spans="16:16" x14ac:dyDescent="0.3">
      <c r="P123795" s="83"/>
    </row>
    <row r="123796" spans="16:16" x14ac:dyDescent="0.3">
      <c r="P123796" s="83"/>
    </row>
    <row r="123797" spans="16:16" x14ac:dyDescent="0.3">
      <c r="P123797" s="83"/>
    </row>
    <row r="123798" spans="16:16" x14ac:dyDescent="0.3">
      <c r="P123798" s="83"/>
    </row>
    <row r="123799" spans="16:16" x14ac:dyDescent="0.3">
      <c r="P123799" s="83"/>
    </row>
    <row r="123800" spans="16:16" x14ac:dyDescent="0.3">
      <c r="P123800" s="83"/>
    </row>
    <row r="123801" spans="16:16" x14ac:dyDescent="0.3">
      <c r="P123801" s="83"/>
    </row>
    <row r="123802" spans="16:16" x14ac:dyDescent="0.3">
      <c r="P123802" s="83"/>
    </row>
    <row r="123803" spans="16:16" x14ac:dyDescent="0.3">
      <c r="P123803" s="83"/>
    </row>
    <row r="123804" spans="16:16" x14ac:dyDescent="0.3">
      <c r="P123804" s="83"/>
    </row>
    <row r="123805" spans="16:16" x14ac:dyDescent="0.3">
      <c r="P123805" s="83"/>
    </row>
    <row r="123806" spans="16:16" x14ac:dyDescent="0.3">
      <c r="P123806" s="83"/>
    </row>
    <row r="123807" spans="16:16" x14ac:dyDescent="0.3">
      <c r="P123807" s="83"/>
    </row>
    <row r="123808" spans="16:16" x14ac:dyDescent="0.3">
      <c r="P123808" s="83"/>
    </row>
    <row r="123809" spans="16:16" x14ac:dyDescent="0.3">
      <c r="P123809" s="83"/>
    </row>
    <row r="123810" spans="16:16" x14ac:dyDescent="0.3">
      <c r="P123810" s="83"/>
    </row>
    <row r="123811" spans="16:16" x14ac:dyDescent="0.3">
      <c r="P123811" s="83"/>
    </row>
    <row r="123812" spans="16:16" x14ac:dyDescent="0.3">
      <c r="P123812" s="83"/>
    </row>
    <row r="123813" spans="16:16" x14ac:dyDescent="0.3">
      <c r="P123813" s="83"/>
    </row>
    <row r="123814" spans="16:16" x14ac:dyDescent="0.3">
      <c r="P123814" s="83"/>
    </row>
    <row r="123815" spans="16:16" x14ac:dyDescent="0.3">
      <c r="P123815" s="83"/>
    </row>
    <row r="123816" spans="16:16" x14ac:dyDescent="0.3">
      <c r="P123816" s="83"/>
    </row>
    <row r="123817" spans="16:16" x14ac:dyDescent="0.3">
      <c r="P123817" s="83"/>
    </row>
    <row r="123818" spans="16:16" x14ac:dyDescent="0.3">
      <c r="P123818" s="83"/>
    </row>
    <row r="123819" spans="16:16" x14ac:dyDescent="0.3">
      <c r="P123819" s="83"/>
    </row>
    <row r="123820" spans="16:16" x14ac:dyDescent="0.3">
      <c r="P123820" s="83"/>
    </row>
    <row r="123821" spans="16:16" x14ac:dyDescent="0.3">
      <c r="P123821" s="83"/>
    </row>
    <row r="123822" spans="16:16" x14ac:dyDescent="0.3">
      <c r="P123822" s="83"/>
    </row>
    <row r="123823" spans="16:16" x14ac:dyDescent="0.3">
      <c r="P123823" s="83"/>
    </row>
    <row r="123824" spans="16:16" x14ac:dyDescent="0.3">
      <c r="P123824" s="83"/>
    </row>
    <row r="123825" spans="16:16" x14ac:dyDescent="0.3">
      <c r="P123825" s="83"/>
    </row>
    <row r="123826" spans="16:16" x14ac:dyDescent="0.3">
      <c r="P123826" s="83"/>
    </row>
    <row r="123827" spans="16:16" x14ac:dyDescent="0.3">
      <c r="P123827" s="83"/>
    </row>
    <row r="123828" spans="16:16" x14ac:dyDescent="0.3">
      <c r="P123828" s="83"/>
    </row>
    <row r="123829" spans="16:16" x14ac:dyDescent="0.3">
      <c r="P123829" s="83"/>
    </row>
    <row r="123830" spans="16:16" x14ac:dyDescent="0.3">
      <c r="P123830" s="83"/>
    </row>
    <row r="123831" spans="16:16" x14ac:dyDescent="0.3">
      <c r="P123831" s="83"/>
    </row>
    <row r="123832" spans="16:16" x14ac:dyDescent="0.3">
      <c r="P123832" s="83"/>
    </row>
    <row r="123833" spans="16:16" x14ac:dyDescent="0.3">
      <c r="P123833" s="83"/>
    </row>
    <row r="123834" spans="16:16" x14ac:dyDescent="0.3">
      <c r="P123834" s="83"/>
    </row>
    <row r="123835" spans="16:16" x14ac:dyDescent="0.3">
      <c r="P123835" s="83"/>
    </row>
    <row r="123836" spans="16:16" x14ac:dyDescent="0.3">
      <c r="P123836" s="83"/>
    </row>
    <row r="123837" spans="16:16" x14ac:dyDescent="0.3">
      <c r="P123837" s="83"/>
    </row>
    <row r="123838" spans="16:16" x14ac:dyDescent="0.3">
      <c r="P123838" s="83"/>
    </row>
    <row r="123839" spans="16:16" x14ac:dyDescent="0.3">
      <c r="P123839" s="83"/>
    </row>
    <row r="123840" spans="16:16" x14ac:dyDescent="0.3">
      <c r="P123840" s="83"/>
    </row>
    <row r="123841" spans="16:16" x14ac:dyDescent="0.3">
      <c r="P123841" s="83"/>
    </row>
    <row r="123842" spans="16:16" x14ac:dyDescent="0.3">
      <c r="P123842" s="83"/>
    </row>
    <row r="123843" spans="16:16" x14ac:dyDescent="0.3">
      <c r="P123843" s="83"/>
    </row>
    <row r="123844" spans="16:16" x14ac:dyDescent="0.3">
      <c r="P123844" s="83"/>
    </row>
    <row r="123845" spans="16:16" x14ac:dyDescent="0.3">
      <c r="P123845" s="83"/>
    </row>
    <row r="123846" spans="16:16" x14ac:dyDescent="0.3">
      <c r="P123846" s="83"/>
    </row>
    <row r="123847" spans="16:16" x14ac:dyDescent="0.3">
      <c r="P123847" s="83"/>
    </row>
    <row r="123848" spans="16:16" x14ac:dyDescent="0.3">
      <c r="P123848" s="83"/>
    </row>
    <row r="123849" spans="16:16" x14ac:dyDescent="0.3">
      <c r="P123849" s="83"/>
    </row>
    <row r="123850" spans="16:16" x14ac:dyDescent="0.3">
      <c r="P123850" s="83"/>
    </row>
    <row r="123851" spans="16:16" x14ac:dyDescent="0.3">
      <c r="P123851" s="83"/>
    </row>
    <row r="123852" spans="16:16" x14ac:dyDescent="0.3">
      <c r="P123852" s="83"/>
    </row>
    <row r="123853" spans="16:16" x14ac:dyDescent="0.3">
      <c r="P123853" s="83"/>
    </row>
    <row r="123854" spans="16:16" x14ac:dyDescent="0.3">
      <c r="P123854" s="83"/>
    </row>
    <row r="123855" spans="16:16" x14ac:dyDescent="0.3">
      <c r="P123855" s="83"/>
    </row>
    <row r="123856" spans="16:16" x14ac:dyDescent="0.3">
      <c r="P123856" s="83"/>
    </row>
    <row r="123857" spans="16:16" x14ac:dyDescent="0.3">
      <c r="P123857" s="83"/>
    </row>
    <row r="123858" spans="16:16" x14ac:dyDescent="0.3">
      <c r="P123858" s="83"/>
    </row>
    <row r="123859" spans="16:16" x14ac:dyDescent="0.3">
      <c r="P123859" s="83"/>
    </row>
    <row r="123860" spans="16:16" x14ac:dyDescent="0.3">
      <c r="P123860" s="83"/>
    </row>
    <row r="123861" spans="16:16" x14ac:dyDescent="0.3">
      <c r="P123861" s="83"/>
    </row>
    <row r="123862" spans="16:16" x14ac:dyDescent="0.3">
      <c r="P123862" s="83"/>
    </row>
    <row r="123863" spans="16:16" x14ac:dyDescent="0.3">
      <c r="P123863" s="83"/>
    </row>
    <row r="123864" spans="16:16" x14ac:dyDescent="0.3">
      <c r="P123864" s="83"/>
    </row>
    <row r="123865" spans="16:16" x14ac:dyDescent="0.3">
      <c r="P123865" s="83"/>
    </row>
    <row r="123866" spans="16:16" x14ac:dyDescent="0.3">
      <c r="P123866" s="83"/>
    </row>
    <row r="123867" spans="16:16" x14ac:dyDescent="0.3">
      <c r="P123867" s="83"/>
    </row>
    <row r="123868" spans="16:16" x14ac:dyDescent="0.3">
      <c r="P123868" s="83"/>
    </row>
    <row r="123869" spans="16:16" x14ac:dyDescent="0.3">
      <c r="P123869" s="83"/>
    </row>
    <row r="123870" spans="16:16" x14ac:dyDescent="0.3">
      <c r="P123870" s="83"/>
    </row>
    <row r="123871" spans="16:16" x14ac:dyDescent="0.3">
      <c r="P123871" s="83"/>
    </row>
    <row r="123872" spans="16:16" x14ac:dyDescent="0.3">
      <c r="P123872" s="83"/>
    </row>
    <row r="123873" spans="16:16" x14ac:dyDescent="0.3">
      <c r="P123873" s="83"/>
    </row>
    <row r="123874" spans="16:16" x14ac:dyDescent="0.3">
      <c r="P123874" s="83"/>
    </row>
    <row r="123875" spans="16:16" x14ac:dyDescent="0.3">
      <c r="P123875" s="83"/>
    </row>
    <row r="123876" spans="16:16" x14ac:dyDescent="0.3">
      <c r="P123876" s="83"/>
    </row>
    <row r="123877" spans="16:16" x14ac:dyDescent="0.3">
      <c r="P123877" s="83"/>
    </row>
    <row r="123878" spans="16:16" x14ac:dyDescent="0.3">
      <c r="P123878" s="83"/>
    </row>
    <row r="123879" spans="16:16" x14ac:dyDescent="0.3">
      <c r="P123879" s="83"/>
    </row>
    <row r="123880" spans="16:16" x14ac:dyDescent="0.3">
      <c r="P123880" s="83"/>
    </row>
    <row r="123881" spans="16:16" x14ac:dyDescent="0.3">
      <c r="P123881" s="83"/>
    </row>
    <row r="123882" spans="16:16" x14ac:dyDescent="0.3">
      <c r="P123882" s="83"/>
    </row>
    <row r="123883" spans="16:16" x14ac:dyDescent="0.3">
      <c r="P123883" s="83"/>
    </row>
    <row r="123884" spans="16:16" x14ac:dyDescent="0.3">
      <c r="P123884" s="83"/>
    </row>
    <row r="123885" spans="16:16" x14ac:dyDescent="0.3">
      <c r="P123885" s="83"/>
    </row>
    <row r="123886" spans="16:16" x14ac:dyDescent="0.3">
      <c r="P123886" s="83"/>
    </row>
    <row r="123887" spans="16:16" x14ac:dyDescent="0.3">
      <c r="P123887" s="83"/>
    </row>
    <row r="123888" spans="16:16" x14ac:dyDescent="0.3">
      <c r="P123888" s="83"/>
    </row>
    <row r="123889" spans="16:16" x14ac:dyDescent="0.3">
      <c r="P123889" s="83"/>
    </row>
    <row r="123890" spans="16:16" x14ac:dyDescent="0.3">
      <c r="P123890" s="83"/>
    </row>
    <row r="123891" spans="16:16" x14ac:dyDescent="0.3">
      <c r="P123891" s="83"/>
    </row>
    <row r="123892" spans="16:16" x14ac:dyDescent="0.3">
      <c r="P123892" s="83"/>
    </row>
    <row r="123893" spans="16:16" x14ac:dyDescent="0.3">
      <c r="P123893" s="83"/>
    </row>
    <row r="123894" spans="16:16" x14ac:dyDescent="0.3">
      <c r="P123894" s="83"/>
    </row>
    <row r="123895" spans="16:16" x14ac:dyDescent="0.3">
      <c r="P123895" s="83"/>
    </row>
    <row r="123896" spans="16:16" x14ac:dyDescent="0.3">
      <c r="P123896" s="83"/>
    </row>
    <row r="123897" spans="16:16" x14ac:dyDescent="0.3">
      <c r="P123897" s="83"/>
    </row>
    <row r="123898" spans="16:16" x14ac:dyDescent="0.3">
      <c r="P123898" s="83"/>
    </row>
    <row r="123899" spans="16:16" x14ac:dyDescent="0.3">
      <c r="P123899" s="83"/>
    </row>
    <row r="123900" spans="16:16" x14ac:dyDescent="0.3">
      <c r="P123900" s="83"/>
    </row>
    <row r="123901" spans="16:16" x14ac:dyDescent="0.3">
      <c r="P123901" s="83"/>
    </row>
    <row r="123902" spans="16:16" x14ac:dyDescent="0.3">
      <c r="P123902" s="83"/>
    </row>
    <row r="123903" spans="16:16" x14ac:dyDescent="0.3">
      <c r="P123903" s="83"/>
    </row>
    <row r="123904" spans="16:16" x14ac:dyDescent="0.3">
      <c r="P123904" s="83"/>
    </row>
    <row r="123905" spans="16:16" x14ac:dyDescent="0.3">
      <c r="P123905" s="83"/>
    </row>
    <row r="123906" spans="16:16" x14ac:dyDescent="0.3">
      <c r="P123906" s="83"/>
    </row>
    <row r="123907" spans="16:16" x14ac:dyDescent="0.3">
      <c r="P123907" s="83"/>
    </row>
    <row r="123908" spans="16:16" x14ac:dyDescent="0.3">
      <c r="P123908" s="83"/>
    </row>
    <row r="123909" spans="16:16" x14ac:dyDescent="0.3">
      <c r="P123909" s="83"/>
    </row>
    <row r="123910" spans="16:16" x14ac:dyDescent="0.3">
      <c r="P123910" s="83"/>
    </row>
    <row r="123911" spans="16:16" x14ac:dyDescent="0.3">
      <c r="P123911" s="83"/>
    </row>
    <row r="123912" spans="16:16" x14ac:dyDescent="0.3">
      <c r="P123912" s="83"/>
    </row>
    <row r="123913" spans="16:16" x14ac:dyDescent="0.3">
      <c r="P123913" s="83"/>
    </row>
    <row r="123914" spans="16:16" x14ac:dyDescent="0.3">
      <c r="P123914" s="83"/>
    </row>
    <row r="123915" spans="16:16" x14ac:dyDescent="0.3">
      <c r="P123915" s="83"/>
    </row>
    <row r="123916" spans="16:16" x14ac:dyDescent="0.3">
      <c r="P123916" s="83"/>
    </row>
    <row r="123917" spans="16:16" x14ac:dyDescent="0.3">
      <c r="P123917" s="83"/>
    </row>
    <row r="123918" spans="16:16" x14ac:dyDescent="0.3">
      <c r="P123918" s="83"/>
    </row>
    <row r="123919" spans="16:16" x14ac:dyDescent="0.3">
      <c r="P123919" s="83"/>
    </row>
    <row r="123920" spans="16:16" x14ac:dyDescent="0.3">
      <c r="P123920" s="83"/>
    </row>
    <row r="123921" spans="16:16" x14ac:dyDescent="0.3">
      <c r="P123921" s="83"/>
    </row>
    <row r="123922" spans="16:16" x14ac:dyDescent="0.3">
      <c r="P123922" s="83"/>
    </row>
    <row r="123923" spans="16:16" x14ac:dyDescent="0.3">
      <c r="P123923" s="83"/>
    </row>
    <row r="123924" spans="16:16" x14ac:dyDescent="0.3">
      <c r="P123924" s="83"/>
    </row>
    <row r="123925" spans="16:16" x14ac:dyDescent="0.3">
      <c r="P123925" s="83"/>
    </row>
    <row r="123926" spans="16:16" x14ac:dyDescent="0.3">
      <c r="P123926" s="83"/>
    </row>
    <row r="123927" spans="16:16" x14ac:dyDescent="0.3">
      <c r="P123927" s="83"/>
    </row>
    <row r="123928" spans="16:16" x14ac:dyDescent="0.3">
      <c r="P123928" s="83"/>
    </row>
    <row r="123929" spans="16:16" x14ac:dyDescent="0.3">
      <c r="P123929" s="83"/>
    </row>
    <row r="123930" spans="16:16" x14ac:dyDescent="0.3">
      <c r="P123930" s="83"/>
    </row>
    <row r="123931" spans="16:16" x14ac:dyDescent="0.3">
      <c r="P123931" s="83"/>
    </row>
    <row r="123932" spans="16:16" x14ac:dyDescent="0.3">
      <c r="P123932" s="83"/>
    </row>
    <row r="123933" spans="16:16" x14ac:dyDescent="0.3">
      <c r="P123933" s="83"/>
    </row>
    <row r="123934" spans="16:16" x14ac:dyDescent="0.3">
      <c r="P123934" s="83"/>
    </row>
    <row r="123935" spans="16:16" x14ac:dyDescent="0.3">
      <c r="P123935" s="83"/>
    </row>
    <row r="123936" spans="16:16" x14ac:dyDescent="0.3">
      <c r="P123936" s="83"/>
    </row>
    <row r="123937" spans="16:16" x14ac:dyDescent="0.3">
      <c r="P123937" s="83"/>
    </row>
    <row r="123938" spans="16:16" x14ac:dyDescent="0.3">
      <c r="P123938" s="83"/>
    </row>
    <row r="123939" spans="16:16" x14ac:dyDescent="0.3">
      <c r="P123939" s="83"/>
    </row>
    <row r="123940" spans="16:16" x14ac:dyDescent="0.3">
      <c r="P123940" s="83"/>
    </row>
    <row r="123941" spans="16:16" x14ac:dyDescent="0.3">
      <c r="P123941" s="83"/>
    </row>
    <row r="123942" spans="16:16" x14ac:dyDescent="0.3">
      <c r="P123942" s="83"/>
    </row>
    <row r="123943" spans="16:16" x14ac:dyDescent="0.3">
      <c r="P123943" s="83"/>
    </row>
    <row r="123944" spans="16:16" x14ac:dyDescent="0.3">
      <c r="P123944" s="83"/>
    </row>
    <row r="123945" spans="16:16" x14ac:dyDescent="0.3">
      <c r="P123945" s="83"/>
    </row>
    <row r="123946" spans="16:16" x14ac:dyDescent="0.3">
      <c r="P123946" s="83"/>
    </row>
    <row r="123947" spans="16:16" x14ac:dyDescent="0.3">
      <c r="P123947" s="83"/>
    </row>
    <row r="123948" spans="16:16" x14ac:dyDescent="0.3">
      <c r="P123948" s="83"/>
    </row>
    <row r="123949" spans="16:16" x14ac:dyDescent="0.3">
      <c r="P123949" s="83"/>
    </row>
    <row r="123950" spans="16:16" x14ac:dyDescent="0.3">
      <c r="P123950" s="83"/>
    </row>
    <row r="123951" spans="16:16" x14ac:dyDescent="0.3">
      <c r="P123951" s="83"/>
    </row>
    <row r="123952" spans="16:16" x14ac:dyDescent="0.3">
      <c r="P123952" s="83"/>
    </row>
    <row r="123953" spans="16:16" x14ac:dyDescent="0.3">
      <c r="P123953" s="83"/>
    </row>
    <row r="123954" spans="16:16" x14ac:dyDescent="0.3">
      <c r="P123954" s="83"/>
    </row>
    <row r="123955" spans="16:16" x14ac:dyDescent="0.3">
      <c r="P123955" s="83"/>
    </row>
    <row r="123956" spans="16:16" x14ac:dyDescent="0.3">
      <c r="P123956" s="83"/>
    </row>
    <row r="123957" spans="16:16" x14ac:dyDescent="0.3">
      <c r="P123957" s="83"/>
    </row>
    <row r="123958" spans="16:16" x14ac:dyDescent="0.3">
      <c r="P123958" s="83"/>
    </row>
    <row r="123959" spans="16:16" x14ac:dyDescent="0.3">
      <c r="P123959" s="83"/>
    </row>
    <row r="123960" spans="16:16" x14ac:dyDescent="0.3">
      <c r="P123960" s="83"/>
    </row>
    <row r="123961" spans="16:16" x14ac:dyDescent="0.3">
      <c r="P123961" s="83"/>
    </row>
    <row r="123962" spans="16:16" x14ac:dyDescent="0.3">
      <c r="P123962" s="83"/>
    </row>
    <row r="123963" spans="16:16" x14ac:dyDescent="0.3">
      <c r="P123963" s="83"/>
    </row>
    <row r="123964" spans="16:16" x14ac:dyDescent="0.3">
      <c r="P123964" s="83"/>
    </row>
    <row r="123965" spans="16:16" x14ac:dyDescent="0.3">
      <c r="P123965" s="83"/>
    </row>
    <row r="123966" spans="16:16" x14ac:dyDescent="0.3">
      <c r="P123966" s="83"/>
    </row>
    <row r="123967" spans="16:16" x14ac:dyDescent="0.3">
      <c r="P123967" s="83"/>
    </row>
    <row r="123968" spans="16:16" x14ac:dyDescent="0.3">
      <c r="P123968" s="83"/>
    </row>
    <row r="123969" spans="16:16" x14ac:dyDescent="0.3">
      <c r="P123969" s="83"/>
    </row>
    <row r="123970" spans="16:16" x14ac:dyDescent="0.3">
      <c r="P123970" s="83"/>
    </row>
    <row r="123971" spans="16:16" x14ac:dyDescent="0.3">
      <c r="P123971" s="83"/>
    </row>
    <row r="123972" spans="16:16" x14ac:dyDescent="0.3">
      <c r="P123972" s="83"/>
    </row>
    <row r="123973" spans="16:16" x14ac:dyDescent="0.3">
      <c r="P123973" s="83"/>
    </row>
    <row r="123974" spans="16:16" x14ac:dyDescent="0.3">
      <c r="P123974" s="83"/>
    </row>
    <row r="123975" spans="16:16" x14ac:dyDescent="0.3">
      <c r="P123975" s="83"/>
    </row>
    <row r="123976" spans="16:16" x14ac:dyDescent="0.3">
      <c r="P123976" s="83"/>
    </row>
    <row r="123977" spans="16:16" x14ac:dyDescent="0.3">
      <c r="P123977" s="83"/>
    </row>
    <row r="123978" spans="16:16" x14ac:dyDescent="0.3">
      <c r="P123978" s="83"/>
    </row>
    <row r="123979" spans="16:16" x14ac:dyDescent="0.3">
      <c r="P123979" s="83"/>
    </row>
    <row r="123980" spans="16:16" x14ac:dyDescent="0.3">
      <c r="P123980" s="83"/>
    </row>
    <row r="123981" spans="16:16" x14ac:dyDescent="0.3">
      <c r="P123981" s="83"/>
    </row>
    <row r="123982" spans="16:16" x14ac:dyDescent="0.3">
      <c r="P123982" s="83"/>
    </row>
    <row r="123983" spans="16:16" x14ac:dyDescent="0.3">
      <c r="P123983" s="83"/>
    </row>
    <row r="123984" spans="16:16" x14ac:dyDescent="0.3">
      <c r="P123984" s="83"/>
    </row>
    <row r="123985" spans="16:16" x14ac:dyDescent="0.3">
      <c r="P123985" s="83"/>
    </row>
    <row r="123986" spans="16:16" x14ac:dyDescent="0.3">
      <c r="P123986" s="83"/>
    </row>
    <row r="123987" spans="16:16" x14ac:dyDescent="0.3">
      <c r="P123987" s="83"/>
    </row>
    <row r="123988" spans="16:16" x14ac:dyDescent="0.3">
      <c r="P123988" s="83"/>
    </row>
    <row r="123989" spans="16:16" x14ac:dyDescent="0.3">
      <c r="P123989" s="83"/>
    </row>
    <row r="123990" spans="16:16" x14ac:dyDescent="0.3">
      <c r="P123990" s="83"/>
    </row>
    <row r="123991" spans="16:16" x14ac:dyDescent="0.3">
      <c r="P123991" s="83"/>
    </row>
    <row r="123992" spans="16:16" x14ac:dyDescent="0.3">
      <c r="P123992" s="83"/>
    </row>
    <row r="123993" spans="16:16" x14ac:dyDescent="0.3">
      <c r="P123993" s="83"/>
    </row>
    <row r="123994" spans="16:16" x14ac:dyDescent="0.3">
      <c r="P123994" s="83"/>
    </row>
    <row r="123995" spans="16:16" x14ac:dyDescent="0.3">
      <c r="P123995" s="83"/>
    </row>
    <row r="123996" spans="16:16" x14ac:dyDescent="0.3">
      <c r="P123996" s="83"/>
    </row>
    <row r="123997" spans="16:16" x14ac:dyDescent="0.3">
      <c r="P123997" s="83"/>
    </row>
    <row r="123998" spans="16:16" x14ac:dyDescent="0.3">
      <c r="P123998" s="83"/>
    </row>
    <row r="123999" spans="16:16" x14ac:dyDescent="0.3">
      <c r="P123999" s="83"/>
    </row>
    <row r="124000" spans="16:16" x14ac:dyDescent="0.3">
      <c r="P124000" s="83"/>
    </row>
    <row r="124001" spans="16:16" x14ac:dyDescent="0.3">
      <c r="P124001" s="83"/>
    </row>
    <row r="124002" spans="16:16" x14ac:dyDescent="0.3">
      <c r="P124002" s="83"/>
    </row>
    <row r="124003" spans="16:16" x14ac:dyDescent="0.3">
      <c r="P124003" s="83"/>
    </row>
    <row r="124004" spans="16:16" x14ac:dyDescent="0.3">
      <c r="P124004" s="83"/>
    </row>
    <row r="124005" spans="16:16" x14ac:dyDescent="0.3">
      <c r="P124005" s="83"/>
    </row>
    <row r="124006" spans="16:16" x14ac:dyDescent="0.3">
      <c r="P124006" s="83"/>
    </row>
    <row r="124007" spans="16:16" x14ac:dyDescent="0.3">
      <c r="P124007" s="83"/>
    </row>
    <row r="124008" spans="16:16" x14ac:dyDescent="0.3">
      <c r="P124008" s="83"/>
    </row>
    <row r="124009" spans="16:16" x14ac:dyDescent="0.3">
      <c r="P124009" s="83"/>
    </row>
    <row r="124010" spans="16:16" x14ac:dyDescent="0.3">
      <c r="P124010" s="83"/>
    </row>
    <row r="124011" spans="16:16" x14ac:dyDescent="0.3">
      <c r="P124011" s="83"/>
    </row>
    <row r="124012" spans="16:16" x14ac:dyDescent="0.3">
      <c r="P124012" s="83"/>
    </row>
    <row r="124013" spans="16:16" x14ac:dyDescent="0.3">
      <c r="P124013" s="83"/>
    </row>
    <row r="124014" spans="16:16" x14ac:dyDescent="0.3">
      <c r="P124014" s="83"/>
    </row>
    <row r="124015" spans="16:16" x14ac:dyDescent="0.3">
      <c r="P124015" s="83"/>
    </row>
    <row r="124016" spans="16:16" x14ac:dyDescent="0.3">
      <c r="P124016" s="83"/>
    </row>
    <row r="124017" spans="16:16" x14ac:dyDescent="0.3">
      <c r="P124017" s="83"/>
    </row>
    <row r="124018" spans="16:16" x14ac:dyDescent="0.3">
      <c r="P124018" s="83"/>
    </row>
    <row r="124019" spans="16:16" x14ac:dyDescent="0.3">
      <c r="P124019" s="83"/>
    </row>
    <row r="124020" spans="16:16" x14ac:dyDescent="0.3">
      <c r="P124020" s="83"/>
    </row>
    <row r="124021" spans="16:16" x14ac:dyDescent="0.3">
      <c r="P124021" s="83"/>
    </row>
    <row r="124022" spans="16:16" x14ac:dyDescent="0.3">
      <c r="P124022" s="83"/>
    </row>
    <row r="124023" spans="16:16" x14ac:dyDescent="0.3">
      <c r="P124023" s="83"/>
    </row>
    <row r="124024" spans="16:16" x14ac:dyDescent="0.3">
      <c r="P124024" s="83"/>
    </row>
    <row r="124025" spans="16:16" x14ac:dyDescent="0.3">
      <c r="P124025" s="83"/>
    </row>
    <row r="124026" spans="16:16" x14ac:dyDescent="0.3">
      <c r="P124026" s="83"/>
    </row>
    <row r="124027" spans="16:16" x14ac:dyDescent="0.3">
      <c r="P124027" s="83"/>
    </row>
    <row r="124028" spans="16:16" x14ac:dyDescent="0.3">
      <c r="P124028" s="83"/>
    </row>
    <row r="124029" spans="16:16" x14ac:dyDescent="0.3">
      <c r="P124029" s="83"/>
    </row>
    <row r="124030" spans="16:16" x14ac:dyDescent="0.3">
      <c r="P124030" s="83"/>
    </row>
    <row r="124031" spans="16:16" x14ac:dyDescent="0.3">
      <c r="P124031" s="83"/>
    </row>
    <row r="124032" spans="16:16" x14ac:dyDescent="0.3">
      <c r="P124032" s="83"/>
    </row>
    <row r="124033" spans="16:16" x14ac:dyDescent="0.3">
      <c r="P124033" s="83"/>
    </row>
    <row r="124034" spans="16:16" x14ac:dyDescent="0.3">
      <c r="P124034" s="83"/>
    </row>
    <row r="124035" spans="16:16" x14ac:dyDescent="0.3">
      <c r="P124035" s="83"/>
    </row>
    <row r="124036" spans="16:16" x14ac:dyDescent="0.3">
      <c r="P124036" s="83"/>
    </row>
    <row r="124037" spans="16:16" x14ac:dyDescent="0.3">
      <c r="P124037" s="83"/>
    </row>
    <row r="124038" spans="16:16" x14ac:dyDescent="0.3">
      <c r="P124038" s="83"/>
    </row>
    <row r="124039" spans="16:16" x14ac:dyDescent="0.3">
      <c r="P124039" s="83"/>
    </row>
    <row r="124040" spans="16:16" x14ac:dyDescent="0.3">
      <c r="P124040" s="83"/>
    </row>
    <row r="124041" spans="16:16" x14ac:dyDescent="0.3">
      <c r="P124041" s="83"/>
    </row>
    <row r="124042" spans="16:16" x14ac:dyDescent="0.3">
      <c r="P124042" s="83"/>
    </row>
    <row r="124043" spans="16:16" x14ac:dyDescent="0.3">
      <c r="P124043" s="83"/>
    </row>
    <row r="124044" spans="16:16" x14ac:dyDescent="0.3">
      <c r="P124044" s="83"/>
    </row>
    <row r="124045" spans="16:16" x14ac:dyDescent="0.3">
      <c r="P124045" s="83"/>
    </row>
    <row r="124046" spans="16:16" x14ac:dyDescent="0.3">
      <c r="P124046" s="83"/>
    </row>
    <row r="124047" spans="16:16" x14ac:dyDescent="0.3">
      <c r="P124047" s="83"/>
    </row>
    <row r="124048" spans="16:16" x14ac:dyDescent="0.3">
      <c r="P124048" s="83"/>
    </row>
    <row r="124049" spans="16:16" x14ac:dyDescent="0.3">
      <c r="P124049" s="83"/>
    </row>
    <row r="124050" spans="16:16" x14ac:dyDescent="0.3">
      <c r="P124050" s="83"/>
    </row>
    <row r="124051" spans="16:16" x14ac:dyDescent="0.3">
      <c r="P124051" s="83"/>
    </row>
    <row r="124052" spans="16:16" x14ac:dyDescent="0.3">
      <c r="P124052" s="83"/>
    </row>
    <row r="124053" spans="16:16" x14ac:dyDescent="0.3">
      <c r="P124053" s="83"/>
    </row>
    <row r="124054" spans="16:16" x14ac:dyDescent="0.3">
      <c r="P124054" s="83"/>
    </row>
    <row r="124055" spans="16:16" x14ac:dyDescent="0.3">
      <c r="P124055" s="83"/>
    </row>
    <row r="124056" spans="16:16" x14ac:dyDescent="0.3">
      <c r="P124056" s="83"/>
    </row>
    <row r="124057" spans="16:16" x14ac:dyDescent="0.3">
      <c r="P124057" s="83"/>
    </row>
    <row r="124058" spans="16:16" x14ac:dyDescent="0.3">
      <c r="P124058" s="83"/>
    </row>
    <row r="124059" spans="16:16" x14ac:dyDescent="0.3">
      <c r="P124059" s="83"/>
    </row>
    <row r="124060" spans="16:16" x14ac:dyDescent="0.3">
      <c r="P124060" s="83"/>
    </row>
    <row r="124061" spans="16:16" x14ac:dyDescent="0.3">
      <c r="P124061" s="83"/>
    </row>
    <row r="124062" spans="16:16" x14ac:dyDescent="0.3">
      <c r="P124062" s="83"/>
    </row>
    <row r="124063" spans="16:16" x14ac:dyDescent="0.3">
      <c r="P124063" s="83"/>
    </row>
    <row r="124064" spans="16:16" x14ac:dyDescent="0.3">
      <c r="P124064" s="83"/>
    </row>
    <row r="124065" spans="16:16" x14ac:dyDescent="0.3">
      <c r="P124065" s="83"/>
    </row>
    <row r="124066" spans="16:16" x14ac:dyDescent="0.3">
      <c r="P124066" s="83"/>
    </row>
    <row r="124067" spans="16:16" x14ac:dyDescent="0.3">
      <c r="P124067" s="83"/>
    </row>
    <row r="124068" spans="16:16" x14ac:dyDescent="0.3">
      <c r="P124068" s="83"/>
    </row>
    <row r="124069" spans="16:16" x14ac:dyDescent="0.3">
      <c r="P124069" s="83"/>
    </row>
    <row r="124070" spans="16:16" x14ac:dyDescent="0.3">
      <c r="P124070" s="83"/>
    </row>
    <row r="124071" spans="16:16" x14ac:dyDescent="0.3">
      <c r="P124071" s="83"/>
    </row>
    <row r="124072" spans="16:16" x14ac:dyDescent="0.3">
      <c r="P124072" s="83"/>
    </row>
    <row r="124073" spans="16:16" x14ac:dyDescent="0.3">
      <c r="P124073" s="83"/>
    </row>
    <row r="124074" spans="16:16" x14ac:dyDescent="0.3">
      <c r="P124074" s="83"/>
    </row>
    <row r="124075" spans="16:16" x14ac:dyDescent="0.3">
      <c r="P124075" s="83"/>
    </row>
    <row r="124076" spans="16:16" x14ac:dyDescent="0.3">
      <c r="P124076" s="83"/>
    </row>
    <row r="124077" spans="16:16" x14ac:dyDescent="0.3">
      <c r="P124077" s="83"/>
    </row>
    <row r="124078" spans="16:16" x14ac:dyDescent="0.3">
      <c r="P124078" s="83"/>
    </row>
    <row r="124079" spans="16:16" x14ac:dyDescent="0.3">
      <c r="P124079" s="83"/>
    </row>
    <row r="124080" spans="16:16" x14ac:dyDescent="0.3">
      <c r="P124080" s="83"/>
    </row>
    <row r="124081" spans="16:16" x14ac:dyDescent="0.3">
      <c r="P124081" s="83"/>
    </row>
    <row r="124082" spans="16:16" x14ac:dyDescent="0.3">
      <c r="P124082" s="83"/>
    </row>
    <row r="124083" spans="16:16" x14ac:dyDescent="0.3">
      <c r="P124083" s="83"/>
    </row>
    <row r="124084" spans="16:16" x14ac:dyDescent="0.3">
      <c r="P124084" s="83"/>
    </row>
    <row r="124085" spans="16:16" x14ac:dyDescent="0.3">
      <c r="P124085" s="83"/>
    </row>
    <row r="124086" spans="16:16" x14ac:dyDescent="0.3">
      <c r="P124086" s="83"/>
    </row>
    <row r="124087" spans="16:16" x14ac:dyDescent="0.3">
      <c r="P124087" s="83"/>
    </row>
    <row r="124088" spans="16:16" x14ac:dyDescent="0.3">
      <c r="P124088" s="83"/>
    </row>
    <row r="124089" spans="16:16" x14ac:dyDescent="0.3">
      <c r="P124089" s="83"/>
    </row>
    <row r="124090" spans="16:16" x14ac:dyDescent="0.3">
      <c r="P124090" s="83"/>
    </row>
    <row r="124091" spans="16:16" x14ac:dyDescent="0.3">
      <c r="P124091" s="83"/>
    </row>
    <row r="124092" spans="16:16" x14ac:dyDescent="0.3">
      <c r="P124092" s="83"/>
    </row>
    <row r="124093" spans="16:16" x14ac:dyDescent="0.3">
      <c r="P124093" s="83"/>
    </row>
    <row r="124094" spans="16:16" x14ac:dyDescent="0.3">
      <c r="P124094" s="83"/>
    </row>
    <row r="124095" spans="16:16" x14ac:dyDescent="0.3">
      <c r="P124095" s="83"/>
    </row>
    <row r="124096" spans="16:16" x14ac:dyDescent="0.3">
      <c r="P124096" s="83"/>
    </row>
    <row r="124097" spans="16:16" x14ac:dyDescent="0.3">
      <c r="P124097" s="83"/>
    </row>
    <row r="124098" spans="16:16" x14ac:dyDescent="0.3">
      <c r="P124098" s="83"/>
    </row>
    <row r="124099" spans="16:16" x14ac:dyDescent="0.3">
      <c r="P124099" s="83"/>
    </row>
    <row r="124100" spans="16:16" x14ac:dyDescent="0.3">
      <c r="P124100" s="83"/>
    </row>
    <row r="124101" spans="16:16" x14ac:dyDescent="0.3">
      <c r="P124101" s="83"/>
    </row>
    <row r="124102" spans="16:16" x14ac:dyDescent="0.3">
      <c r="P124102" s="83"/>
    </row>
    <row r="124103" spans="16:16" x14ac:dyDescent="0.3">
      <c r="P124103" s="83"/>
    </row>
    <row r="124104" spans="16:16" x14ac:dyDescent="0.3">
      <c r="P124104" s="83"/>
    </row>
    <row r="124105" spans="16:16" x14ac:dyDescent="0.3">
      <c r="P124105" s="83"/>
    </row>
    <row r="124106" spans="16:16" x14ac:dyDescent="0.3">
      <c r="P124106" s="83"/>
    </row>
    <row r="124107" spans="16:16" x14ac:dyDescent="0.3">
      <c r="P124107" s="83"/>
    </row>
    <row r="124108" spans="16:16" x14ac:dyDescent="0.3">
      <c r="P124108" s="83"/>
    </row>
    <row r="124109" spans="16:16" x14ac:dyDescent="0.3">
      <c r="P124109" s="83"/>
    </row>
    <row r="124110" spans="16:16" x14ac:dyDescent="0.3">
      <c r="P124110" s="83"/>
    </row>
    <row r="124111" spans="16:16" x14ac:dyDescent="0.3">
      <c r="P124111" s="83"/>
    </row>
    <row r="124112" spans="16:16" x14ac:dyDescent="0.3">
      <c r="P124112" s="83"/>
    </row>
    <row r="124113" spans="16:16" x14ac:dyDescent="0.3">
      <c r="P124113" s="83"/>
    </row>
    <row r="124114" spans="16:16" x14ac:dyDescent="0.3">
      <c r="P124114" s="83"/>
    </row>
    <row r="124115" spans="16:16" x14ac:dyDescent="0.3">
      <c r="P124115" s="83"/>
    </row>
    <row r="124116" spans="16:16" x14ac:dyDescent="0.3">
      <c r="P124116" s="83"/>
    </row>
    <row r="124117" spans="16:16" x14ac:dyDescent="0.3">
      <c r="P124117" s="83"/>
    </row>
    <row r="124118" spans="16:16" x14ac:dyDescent="0.3">
      <c r="P124118" s="83"/>
    </row>
    <row r="124119" spans="16:16" x14ac:dyDescent="0.3">
      <c r="P124119" s="83"/>
    </row>
    <row r="124120" spans="16:16" x14ac:dyDescent="0.3">
      <c r="P124120" s="83"/>
    </row>
    <row r="124121" spans="16:16" x14ac:dyDescent="0.3">
      <c r="P124121" s="83"/>
    </row>
    <row r="124122" spans="16:16" x14ac:dyDescent="0.3">
      <c r="P124122" s="83"/>
    </row>
    <row r="124123" spans="16:16" x14ac:dyDescent="0.3">
      <c r="P124123" s="83"/>
    </row>
    <row r="124124" spans="16:16" x14ac:dyDescent="0.3">
      <c r="P124124" s="83"/>
    </row>
    <row r="124125" spans="16:16" x14ac:dyDescent="0.3">
      <c r="P124125" s="83"/>
    </row>
    <row r="124126" spans="16:16" x14ac:dyDescent="0.3">
      <c r="P124126" s="83"/>
    </row>
    <row r="124127" spans="16:16" x14ac:dyDescent="0.3">
      <c r="P124127" s="83"/>
    </row>
    <row r="124128" spans="16:16" x14ac:dyDescent="0.3">
      <c r="P124128" s="83"/>
    </row>
    <row r="124129" spans="16:16" x14ac:dyDescent="0.3">
      <c r="P124129" s="83"/>
    </row>
    <row r="124130" spans="16:16" x14ac:dyDescent="0.3">
      <c r="P124130" s="83"/>
    </row>
    <row r="124131" spans="16:16" x14ac:dyDescent="0.3">
      <c r="P124131" s="83"/>
    </row>
    <row r="124132" spans="16:16" x14ac:dyDescent="0.3">
      <c r="P124132" s="83"/>
    </row>
    <row r="124133" spans="16:16" x14ac:dyDescent="0.3">
      <c r="P124133" s="83"/>
    </row>
    <row r="124134" spans="16:16" x14ac:dyDescent="0.3">
      <c r="P124134" s="83"/>
    </row>
    <row r="124135" spans="16:16" x14ac:dyDescent="0.3">
      <c r="P124135" s="83"/>
    </row>
    <row r="124136" spans="16:16" x14ac:dyDescent="0.3">
      <c r="P124136" s="83"/>
    </row>
    <row r="124137" spans="16:16" x14ac:dyDescent="0.3">
      <c r="P124137" s="83"/>
    </row>
    <row r="124138" spans="16:16" x14ac:dyDescent="0.3">
      <c r="P124138" s="83"/>
    </row>
    <row r="124139" spans="16:16" x14ac:dyDescent="0.3">
      <c r="P124139" s="83"/>
    </row>
    <row r="124140" spans="16:16" x14ac:dyDescent="0.3">
      <c r="P124140" s="83"/>
    </row>
    <row r="124141" spans="16:16" x14ac:dyDescent="0.3">
      <c r="P124141" s="83"/>
    </row>
    <row r="124142" spans="16:16" x14ac:dyDescent="0.3">
      <c r="P124142" s="83"/>
    </row>
    <row r="124143" spans="16:16" x14ac:dyDescent="0.3">
      <c r="P124143" s="83"/>
    </row>
    <row r="124144" spans="16:16" x14ac:dyDescent="0.3">
      <c r="P124144" s="83"/>
    </row>
    <row r="124145" spans="16:16" x14ac:dyDescent="0.3">
      <c r="P124145" s="83"/>
    </row>
    <row r="124146" spans="16:16" x14ac:dyDescent="0.3">
      <c r="P124146" s="83"/>
    </row>
    <row r="124147" spans="16:16" x14ac:dyDescent="0.3">
      <c r="P124147" s="83"/>
    </row>
    <row r="124148" spans="16:16" x14ac:dyDescent="0.3">
      <c r="P124148" s="83"/>
    </row>
    <row r="124149" spans="16:16" x14ac:dyDescent="0.3">
      <c r="P124149" s="83"/>
    </row>
    <row r="124150" spans="16:16" x14ac:dyDescent="0.3">
      <c r="P124150" s="83"/>
    </row>
    <row r="124151" spans="16:16" x14ac:dyDescent="0.3">
      <c r="P124151" s="83"/>
    </row>
    <row r="124152" spans="16:16" x14ac:dyDescent="0.3">
      <c r="P124152" s="83"/>
    </row>
    <row r="124153" spans="16:16" x14ac:dyDescent="0.3">
      <c r="P124153" s="83"/>
    </row>
    <row r="124154" spans="16:16" x14ac:dyDescent="0.3">
      <c r="P124154" s="83"/>
    </row>
    <row r="124155" spans="16:16" x14ac:dyDescent="0.3">
      <c r="P124155" s="83"/>
    </row>
    <row r="124156" spans="16:16" x14ac:dyDescent="0.3">
      <c r="P124156" s="83"/>
    </row>
    <row r="124157" spans="16:16" x14ac:dyDescent="0.3">
      <c r="P124157" s="83"/>
    </row>
    <row r="124158" spans="16:16" x14ac:dyDescent="0.3">
      <c r="P124158" s="83"/>
    </row>
    <row r="124159" spans="16:16" x14ac:dyDescent="0.3">
      <c r="P124159" s="83"/>
    </row>
    <row r="124160" spans="16:16" x14ac:dyDescent="0.3">
      <c r="P124160" s="83"/>
    </row>
    <row r="124161" spans="16:16" x14ac:dyDescent="0.3">
      <c r="P124161" s="83"/>
    </row>
    <row r="124162" spans="16:16" x14ac:dyDescent="0.3">
      <c r="P124162" s="83"/>
    </row>
    <row r="124163" spans="16:16" x14ac:dyDescent="0.3">
      <c r="P124163" s="83"/>
    </row>
    <row r="124164" spans="16:16" x14ac:dyDescent="0.3">
      <c r="P124164" s="83"/>
    </row>
    <row r="124165" spans="16:16" x14ac:dyDescent="0.3">
      <c r="P124165" s="83"/>
    </row>
    <row r="124166" spans="16:16" x14ac:dyDescent="0.3">
      <c r="P124166" s="83"/>
    </row>
    <row r="124167" spans="16:16" x14ac:dyDescent="0.3">
      <c r="P124167" s="83"/>
    </row>
    <row r="124168" spans="16:16" x14ac:dyDescent="0.3">
      <c r="P124168" s="83"/>
    </row>
    <row r="124169" spans="16:16" x14ac:dyDescent="0.3">
      <c r="P124169" s="83"/>
    </row>
    <row r="124170" spans="16:16" x14ac:dyDescent="0.3">
      <c r="P124170" s="83"/>
    </row>
    <row r="124171" spans="16:16" x14ac:dyDescent="0.3">
      <c r="P124171" s="83"/>
    </row>
    <row r="124172" spans="16:16" x14ac:dyDescent="0.3">
      <c r="P124172" s="83"/>
    </row>
    <row r="124173" spans="16:16" x14ac:dyDescent="0.3">
      <c r="P124173" s="83"/>
    </row>
    <row r="124174" spans="16:16" x14ac:dyDescent="0.3">
      <c r="P124174" s="83"/>
    </row>
    <row r="124175" spans="16:16" x14ac:dyDescent="0.3">
      <c r="P124175" s="83"/>
    </row>
    <row r="124176" spans="16:16" x14ac:dyDescent="0.3">
      <c r="P124176" s="83"/>
    </row>
    <row r="124177" spans="16:16" x14ac:dyDescent="0.3">
      <c r="P124177" s="83"/>
    </row>
    <row r="124178" spans="16:16" x14ac:dyDescent="0.3">
      <c r="P124178" s="83"/>
    </row>
    <row r="124179" spans="16:16" x14ac:dyDescent="0.3">
      <c r="P124179" s="83"/>
    </row>
    <row r="124180" spans="16:16" x14ac:dyDescent="0.3">
      <c r="P124180" s="83"/>
    </row>
    <row r="124181" spans="16:16" x14ac:dyDescent="0.3">
      <c r="P124181" s="83"/>
    </row>
    <row r="124182" spans="16:16" x14ac:dyDescent="0.3">
      <c r="P124182" s="83"/>
    </row>
    <row r="124183" spans="16:16" x14ac:dyDescent="0.3">
      <c r="P124183" s="83"/>
    </row>
    <row r="124184" spans="16:16" x14ac:dyDescent="0.3">
      <c r="P124184" s="83"/>
    </row>
    <row r="124185" spans="16:16" x14ac:dyDescent="0.3">
      <c r="P124185" s="83"/>
    </row>
    <row r="124186" spans="16:16" x14ac:dyDescent="0.3">
      <c r="P124186" s="83"/>
    </row>
    <row r="124187" spans="16:16" x14ac:dyDescent="0.3">
      <c r="P124187" s="83"/>
    </row>
    <row r="124188" spans="16:16" x14ac:dyDescent="0.3">
      <c r="P124188" s="83"/>
    </row>
    <row r="124189" spans="16:16" x14ac:dyDescent="0.3">
      <c r="P124189" s="83"/>
    </row>
    <row r="124190" spans="16:16" x14ac:dyDescent="0.3">
      <c r="P124190" s="83"/>
    </row>
    <row r="124191" spans="16:16" x14ac:dyDescent="0.3">
      <c r="P124191" s="83"/>
    </row>
    <row r="124192" spans="16:16" x14ac:dyDescent="0.3">
      <c r="P124192" s="83"/>
    </row>
    <row r="124193" spans="16:16" x14ac:dyDescent="0.3">
      <c r="P124193" s="83"/>
    </row>
    <row r="124194" spans="16:16" x14ac:dyDescent="0.3">
      <c r="P124194" s="83"/>
    </row>
    <row r="124195" spans="16:16" x14ac:dyDescent="0.3">
      <c r="P124195" s="83"/>
    </row>
    <row r="124196" spans="16:16" x14ac:dyDescent="0.3">
      <c r="P124196" s="83"/>
    </row>
    <row r="124197" spans="16:16" x14ac:dyDescent="0.3">
      <c r="P124197" s="83"/>
    </row>
    <row r="124198" spans="16:16" x14ac:dyDescent="0.3">
      <c r="P124198" s="83"/>
    </row>
    <row r="124199" spans="16:16" x14ac:dyDescent="0.3">
      <c r="P124199" s="83"/>
    </row>
    <row r="124200" spans="16:16" x14ac:dyDescent="0.3">
      <c r="P124200" s="83"/>
    </row>
    <row r="124201" spans="16:16" x14ac:dyDescent="0.3">
      <c r="P124201" s="83"/>
    </row>
    <row r="124202" spans="16:16" x14ac:dyDescent="0.3">
      <c r="P124202" s="83"/>
    </row>
    <row r="124203" spans="16:16" x14ac:dyDescent="0.3">
      <c r="P124203" s="83"/>
    </row>
    <row r="124204" spans="16:16" x14ac:dyDescent="0.3">
      <c r="P124204" s="83"/>
    </row>
    <row r="124205" spans="16:16" x14ac:dyDescent="0.3">
      <c r="P124205" s="83"/>
    </row>
    <row r="124206" spans="16:16" x14ac:dyDescent="0.3">
      <c r="P124206" s="83"/>
    </row>
    <row r="124207" spans="16:16" x14ac:dyDescent="0.3">
      <c r="P124207" s="83"/>
    </row>
    <row r="124208" spans="16:16" x14ac:dyDescent="0.3">
      <c r="P124208" s="83"/>
    </row>
    <row r="124209" spans="16:16" x14ac:dyDescent="0.3">
      <c r="P124209" s="83"/>
    </row>
    <row r="124210" spans="16:16" x14ac:dyDescent="0.3">
      <c r="P124210" s="83"/>
    </row>
    <row r="124211" spans="16:16" x14ac:dyDescent="0.3">
      <c r="P124211" s="83"/>
    </row>
    <row r="124212" spans="16:16" x14ac:dyDescent="0.3">
      <c r="P124212" s="83"/>
    </row>
    <row r="124213" spans="16:16" x14ac:dyDescent="0.3">
      <c r="P124213" s="83"/>
    </row>
    <row r="124214" spans="16:16" x14ac:dyDescent="0.3">
      <c r="P124214" s="83"/>
    </row>
    <row r="124215" spans="16:16" x14ac:dyDescent="0.3">
      <c r="P124215" s="83"/>
    </row>
    <row r="124216" spans="16:16" x14ac:dyDescent="0.3">
      <c r="P124216" s="83"/>
    </row>
    <row r="124217" spans="16:16" x14ac:dyDescent="0.3">
      <c r="P124217" s="83"/>
    </row>
    <row r="124218" spans="16:16" x14ac:dyDescent="0.3">
      <c r="P124218" s="83"/>
    </row>
    <row r="124219" spans="16:16" x14ac:dyDescent="0.3">
      <c r="P124219" s="83"/>
    </row>
    <row r="124220" spans="16:16" x14ac:dyDescent="0.3">
      <c r="P124220" s="83"/>
    </row>
    <row r="124221" spans="16:16" x14ac:dyDescent="0.3">
      <c r="P124221" s="83"/>
    </row>
    <row r="124222" spans="16:16" x14ac:dyDescent="0.3">
      <c r="P124222" s="83"/>
    </row>
    <row r="124223" spans="16:16" x14ac:dyDescent="0.3">
      <c r="P124223" s="83"/>
    </row>
    <row r="124224" spans="16:16" x14ac:dyDescent="0.3">
      <c r="P124224" s="83"/>
    </row>
    <row r="124225" spans="16:16" x14ac:dyDescent="0.3">
      <c r="P124225" s="83"/>
    </row>
    <row r="124226" spans="16:16" x14ac:dyDescent="0.3">
      <c r="P124226" s="83"/>
    </row>
    <row r="124227" spans="16:16" x14ac:dyDescent="0.3">
      <c r="P124227" s="83"/>
    </row>
    <row r="124228" spans="16:16" x14ac:dyDescent="0.3">
      <c r="P124228" s="83"/>
    </row>
    <row r="124229" spans="16:16" x14ac:dyDescent="0.3">
      <c r="P124229" s="83"/>
    </row>
    <row r="124230" spans="16:16" x14ac:dyDescent="0.3">
      <c r="P124230" s="83"/>
    </row>
    <row r="124231" spans="16:16" x14ac:dyDescent="0.3">
      <c r="P124231" s="83"/>
    </row>
    <row r="124232" spans="16:16" x14ac:dyDescent="0.3">
      <c r="P124232" s="83"/>
    </row>
    <row r="124233" spans="16:16" x14ac:dyDescent="0.3">
      <c r="P124233" s="83"/>
    </row>
    <row r="124234" spans="16:16" x14ac:dyDescent="0.3">
      <c r="P124234" s="83"/>
    </row>
    <row r="124235" spans="16:16" x14ac:dyDescent="0.3">
      <c r="P124235" s="83"/>
    </row>
    <row r="124236" spans="16:16" x14ac:dyDescent="0.3">
      <c r="P124236" s="83"/>
    </row>
    <row r="124237" spans="16:16" x14ac:dyDescent="0.3">
      <c r="P124237" s="83"/>
    </row>
    <row r="124238" spans="16:16" x14ac:dyDescent="0.3">
      <c r="P124238" s="83"/>
    </row>
    <row r="124239" spans="16:16" x14ac:dyDescent="0.3">
      <c r="P124239" s="83"/>
    </row>
    <row r="124240" spans="16:16" x14ac:dyDescent="0.3">
      <c r="P124240" s="83"/>
    </row>
    <row r="124241" spans="16:16" x14ac:dyDescent="0.3">
      <c r="P124241" s="83"/>
    </row>
    <row r="124242" spans="16:16" x14ac:dyDescent="0.3">
      <c r="P124242" s="83"/>
    </row>
    <row r="124243" spans="16:16" x14ac:dyDescent="0.3">
      <c r="P124243" s="83"/>
    </row>
    <row r="124244" spans="16:16" x14ac:dyDescent="0.3">
      <c r="P124244" s="83"/>
    </row>
    <row r="124245" spans="16:16" x14ac:dyDescent="0.3">
      <c r="P124245" s="83"/>
    </row>
    <row r="124246" spans="16:16" x14ac:dyDescent="0.3">
      <c r="P124246" s="83"/>
    </row>
    <row r="124247" spans="16:16" x14ac:dyDescent="0.3">
      <c r="P124247" s="83"/>
    </row>
    <row r="124248" spans="16:16" x14ac:dyDescent="0.3">
      <c r="P124248" s="83"/>
    </row>
    <row r="124249" spans="16:16" x14ac:dyDescent="0.3">
      <c r="P124249" s="83"/>
    </row>
    <row r="124250" spans="16:16" x14ac:dyDescent="0.3">
      <c r="P124250" s="83"/>
    </row>
    <row r="124251" spans="16:16" x14ac:dyDescent="0.3">
      <c r="P124251" s="83"/>
    </row>
    <row r="124252" spans="16:16" x14ac:dyDescent="0.3">
      <c r="P124252" s="83"/>
    </row>
    <row r="124253" spans="16:16" x14ac:dyDescent="0.3">
      <c r="P124253" s="83"/>
    </row>
    <row r="124254" spans="16:16" x14ac:dyDescent="0.3">
      <c r="P124254" s="83"/>
    </row>
    <row r="124255" spans="16:16" x14ac:dyDescent="0.3">
      <c r="P124255" s="83"/>
    </row>
    <row r="124256" spans="16:16" x14ac:dyDescent="0.3">
      <c r="P124256" s="83"/>
    </row>
    <row r="124257" spans="16:16" x14ac:dyDescent="0.3">
      <c r="P124257" s="83"/>
    </row>
    <row r="124258" spans="16:16" x14ac:dyDescent="0.3">
      <c r="P124258" s="83"/>
    </row>
    <row r="124259" spans="16:16" x14ac:dyDescent="0.3">
      <c r="P124259" s="83"/>
    </row>
    <row r="124260" spans="16:16" x14ac:dyDescent="0.3">
      <c r="P124260" s="83"/>
    </row>
    <row r="124261" spans="16:16" x14ac:dyDescent="0.3">
      <c r="P124261" s="83"/>
    </row>
    <row r="124262" spans="16:16" x14ac:dyDescent="0.3">
      <c r="P124262" s="83"/>
    </row>
    <row r="124263" spans="16:16" x14ac:dyDescent="0.3">
      <c r="P124263" s="83"/>
    </row>
    <row r="124264" spans="16:16" x14ac:dyDescent="0.3">
      <c r="P124264" s="83"/>
    </row>
    <row r="124265" spans="16:16" x14ac:dyDescent="0.3">
      <c r="P124265" s="83"/>
    </row>
    <row r="124266" spans="16:16" x14ac:dyDescent="0.3">
      <c r="P124266" s="83"/>
    </row>
    <row r="124267" spans="16:16" x14ac:dyDescent="0.3">
      <c r="P124267" s="83"/>
    </row>
    <row r="124268" spans="16:16" x14ac:dyDescent="0.3">
      <c r="P124268" s="83"/>
    </row>
    <row r="124269" spans="16:16" x14ac:dyDescent="0.3">
      <c r="P124269" s="83"/>
    </row>
    <row r="124270" spans="16:16" x14ac:dyDescent="0.3">
      <c r="P124270" s="83"/>
    </row>
    <row r="124271" spans="16:16" x14ac:dyDescent="0.3">
      <c r="P124271" s="83"/>
    </row>
    <row r="124272" spans="16:16" x14ac:dyDescent="0.3">
      <c r="P124272" s="83"/>
    </row>
    <row r="124273" spans="16:16" x14ac:dyDescent="0.3">
      <c r="P124273" s="83"/>
    </row>
    <row r="124274" spans="16:16" x14ac:dyDescent="0.3">
      <c r="P124274" s="83"/>
    </row>
    <row r="124275" spans="16:16" x14ac:dyDescent="0.3">
      <c r="P124275" s="83"/>
    </row>
    <row r="124276" spans="16:16" x14ac:dyDescent="0.3">
      <c r="P124276" s="83"/>
    </row>
    <row r="124277" spans="16:16" x14ac:dyDescent="0.3">
      <c r="P124277" s="83"/>
    </row>
    <row r="124278" spans="16:16" x14ac:dyDescent="0.3">
      <c r="P124278" s="83"/>
    </row>
    <row r="124279" spans="16:16" x14ac:dyDescent="0.3">
      <c r="P124279" s="83"/>
    </row>
    <row r="124280" spans="16:16" x14ac:dyDescent="0.3">
      <c r="P124280" s="83"/>
    </row>
    <row r="124281" spans="16:16" x14ac:dyDescent="0.3">
      <c r="P124281" s="83"/>
    </row>
    <row r="124282" spans="16:16" x14ac:dyDescent="0.3">
      <c r="P124282" s="83"/>
    </row>
    <row r="124283" spans="16:16" x14ac:dyDescent="0.3">
      <c r="P124283" s="83"/>
    </row>
    <row r="124284" spans="16:16" x14ac:dyDescent="0.3">
      <c r="P124284" s="83"/>
    </row>
    <row r="124285" spans="16:16" x14ac:dyDescent="0.3">
      <c r="P124285" s="83"/>
    </row>
    <row r="124286" spans="16:16" x14ac:dyDescent="0.3">
      <c r="P124286" s="83"/>
    </row>
    <row r="124287" spans="16:16" x14ac:dyDescent="0.3">
      <c r="P124287" s="83"/>
    </row>
    <row r="124288" spans="16:16" x14ac:dyDescent="0.3">
      <c r="P124288" s="83"/>
    </row>
    <row r="124289" spans="16:16" x14ac:dyDescent="0.3">
      <c r="P124289" s="83"/>
    </row>
    <row r="124290" spans="16:16" x14ac:dyDescent="0.3">
      <c r="P124290" s="83"/>
    </row>
    <row r="124291" spans="16:16" x14ac:dyDescent="0.3">
      <c r="P124291" s="83"/>
    </row>
    <row r="124292" spans="16:16" x14ac:dyDescent="0.3">
      <c r="P124292" s="83"/>
    </row>
    <row r="124293" spans="16:16" x14ac:dyDescent="0.3">
      <c r="P124293" s="83"/>
    </row>
    <row r="124294" spans="16:16" x14ac:dyDescent="0.3">
      <c r="P124294" s="83"/>
    </row>
    <row r="124295" spans="16:16" x14ac:dyDescent="0.3">
      <c r="P124295" s="83"/>
    </row>
    <row r="124296" spans="16:16" x14ac:dyDescent="0.3">
      <c r="P124296" s="83"/>
    </row>
    <row r="124297" spans="16:16" x14ac:dyDescent="0.3">
      <c r="P124297" s="83"/>
    </row>
    <row r="124298" spans="16:16" x14ac:dyDescent="0.3">
      <c r="P124298" s="83"/>
    </row>
    <row r="124299" spans="16:16" x14ac:dyDescent="0.3">
      <c r="P124299" s="83"/>
    </row>
    <row r="124300" spans="16:16" x14ac:dyDescent="0.3">
      <c r="P124300" s="83"/>
    </row>
    <row r="124301" spans="16:16" x14ac:dyDescent="0.3">
      <c r="P124301" s="83"/>
    </row>
    <row r="124302" spans="16:16" x14ac:dyDescent="0.3">
      <c r="P124302" s="83"/>
    </row>
    <row r="124303" spans="16:16" x14ac:dyDescent="0.3">
      <c r="P124303" s="83"/>
    </row>
    <row r="124304" spans="16:16" x14ac:dyDescent="0.3">
      <c r="P124304" s="83"/>
    </row>
    <row r="124305" spans="16:16" x14ac:dyDescent="0.3">
      <c r="P124305" s="83"/>
    </row>
    <row r="124306" spans="16:16" x14ac:dyDescent="0.3">
      <c r="P124306" s="83"/>
    </row>
    <row r="124307" spans="16:16" x14ac:dyDescent="0.3">
      <c r="P124307" s="83"/>
    </row>
    <row r="124308" spans="16:16" x14ac:dyDescent="0.3">
      <c r="P124308" s="83"/>
    </row>
    <row r="124309" spans="16:16" x14ac:dyDescent="0.3">
      <c r="P124309" s="83"/>
    </row>
    <row r="124310" spans="16:16" x14ac:dyDescent="0.3">
      <c r="P124310" s="83"/>
    </row>
    <row r="124311" spans="16:16" x14ac:dyDescent="0.3">
      <c r="P124311" s="83"/>
    </row>
    <row r="124312" spans="16:16" x14ac:dyDescent="0.3">
      <c r="P124312" s="83"/>
    </row>
    <row r="124313" spans="16:16" x14ac:dyDescent="0.3">
      <c r="P124313" s="83"/>
    </row>
    <row r="124314" spans="16:16" x14ac:dyDescent="0.3">
      <c r="P124314" s="83"/>
    </row>
    <row r="124315" spans="16:16" x14ac:dyDescent="0.3">
      <c r="P124315" s="83"/>
    </row>
    <row r="124316" spans="16:16" x14ac:dyDescent="0.3">
      <c r="P124316" s="83"/>
    </row>
    <row r="124317" spans="16:16" x14ac:dyDescent="0.3">
      <c r="P124317" s="83"/>
    </row>
    <row r="124318" spans="16:16" x14ac:dyDescent="0.3">
      <c r="P124318" s="83"/>
    </row>
    <row r="124319" spans="16:16" x14ac:dyDescent="0.3">
      <c r="P124319" s="83"/>
    </row>
    <row r="124320" spans="16:16" x14ac:dyDescent="0.3">
      <c r="P124320" s="83"/>
    </row>
    <row r="124321" spans="16:16" x14ac:dyDescent="0.3">
      <c r="P124321" s="83"/>
    </row>
    <row r="124322" spans="16:16" x14ac:dyDescent="0.3">
      <c r="P124322" s="83"/>
    </row>
    <row r="124323" spans="16:16" x14ac:dyDescent="0.3">
      <c r="P124323" s="83"/>
    </row>
    <row r="124324" spans="16:16" x14ac:dyDescent="0.3">
      <c r="P124324" s="83"/>
    </row>
    <row r="124325" spans="16:16" x14ac:dyDescent="0.3">
      <c r="P124325" s="83"/>
    </row>
    <row r="124326" spans="16:16" x14ac:dyDescent="0.3">
      <c r="P124326" s="83"/>
    </row>
    <row r="124327" spans="16:16" x14ac:dyDescent="0.3">
      <c r="P124327" s="83"/>
    </row>
    <row r="124328" spans="16:16" x14ac:dyDescent="0.3">
      <c r="P124328" s="83"/>
    </row>
    <row r="124329" spans="16:16" x14ac:dyDescent="0.3">
      <c r="P124329" s="83"/>
    </row>
    <row r="124330" spans="16:16" x14ac:dyDescent="0.3">
      <c r="P124330" s="83"/>
    </row>
    <row r="124331" spans="16:16" x14ac:dyDescent="0.3">
      <c r="P124331" s="83"/>
    </row>
    <row r="124332" spans="16:16" x14ac:dyDescent="0.3">
      <c r="P124332" s="83"/>
    </row>
    <row r="124333" spans="16:16" x14ac:dyDescent="0.3">
      <c r="P124333" s="83"/>
    </row>
    <row r="124334" spans="16:16" x14ac:dyDescent="0.3">
      <c r="P124334" s="83"/>
    </row>
    <row r="124335" spans="16:16" x14ac:dyDescent="0.3">
      <c r="P124335" s="83"/>
    </row>
    <row r="124336" spans="16:16" x14ac:dyDescent="0.3">
      <c r="P124336" s="83"/>
    </row>
    <row r="124337" spans="16:16" x14ac:dyDescent="0.3">
      <c r="P124337" s="83"/>
    </row>
    <row r="124338" spans="16:16" x14ac:dyDescent="0.3">
      <c r="P124338" s="83"/>
    </row>
    <row r="124339" spans="16:16" x14ac:dyDescent="0.3">
      <c r="P124339" s="83"/>
    </row>
    <row r="124340" spans="16:16" x14ac:dyDescent="0.3">
      <c r="P124340" s="83"/>
    </row>
    <row r="124341" spans="16:16" x14ac:dyDescent="0.3">
      <c r="P124341" s="83"/>
    </row>
    <row r="124342" spans="16:16" x14ac:dyDescent="0.3">
      <c r="P124342" s="83"/>
    </row>
    <row r="124343" spans="16:16" x14ac:dyDescent="0.3">
      <c r="P124343" s="83"/>
    </row>
    <row r="124344" spans="16:16" x14ac:dyDescent="0.3">
      <c r="P124344" s="83"/>
    </row>
    <row r="124345" spans="16:16" x14ac:dyDescent="0.3">
      <c r="P124345" s="83"/>
    </row>
    <row r="124346" spans="16:16" x14ac:dyDescent="0.3">
      <c r="P124346" s="83"/>
    </row>
    <row r="124347" spans="16:16" x14ac:dyDescent="0.3">
      <c r="P124347" s="83"/>
    </row>
    <row r="124348" spans="16:16" x14ac:dyDescent="0.3">
      <c r="P124348" s="83"/>
    </row>
    <row r="124349" spans="16:16" x14ac:dyDescent="0.3">
      <c r="P124349" s="83"/>
    </row>
    <row r="124350" spans="16:16" x14ac:dyDescent="0.3">
      <c r="P124350" s="83"/>
    </row>
    <row r="124351" spans="16:16" x14ac:dyDescent="0.3">
      <c r="P124351" s="83"/>
    </row>
    <row r="124352" spans="16:16" x14ac:dyDescent="0.3">
      <c r="P124352" s="83"/>
    </row>
    <row r="124353" spans="16:16" x14ac:dyDescent="0.3">
      <c r="P124353" s="83"/>
    </row>
    <row r="124354" spans="16:16" x14ac:dyDescent="0.3">
      <c r="P124354" s="83"/>
    </row>
    <row r="124355" spans="16:16" x14ac:dyDescent="0.3">
      <c r="P124355" s="83"/>
    </row>
    <row r="124356" spans="16:16" x14ac:dyDescent="0.3">
      <c r="P124356" s="83"/>
    </row>
    <row r="124357" spans="16:16" x14ac:dyDescent="0.3">
      <c r="P124357" s="83"/>
    </row>
    <row r="124358" spans="16:16" x14ac:dyDescent="0.3">
      <c r="P124358" s="83"/>
    </row>
    <row r="124359" spans="16:16" x14ac:dyDescent="0.3">
      <c r="P124359" s="83"/>
    </row>
    <row r="124360" spans="16:16" x14ac:dyDescent="0.3">
      <c r="P124360" s="83"/>
    </row>
    <row r="124361" spans="16:16" x14ac:dyDescent="0.3">
      <c r="P124361" s="83"/>
    </row>
    <row r="124362" spans="16:16" x14ac:dyDescent="0.3">
      <c r="P124362" s="83"/>
    </row>
    <row r="124363" spans="16:16" x14ac:dyDescent="0.3">
      <c r="P124363" s="83"/>
    </row>
    <row r="124364" spans="16:16" x14ac:dyDescent="0.3">
      <c r="P124364" s="83"/>
    </row>
    <row r="124365" spans="16:16" x14ac:dyDescent="0.3">
      <c r="P124365" s="83"/>
    </row>
    <row r="124366" spans="16:16" x14ac:dyDescent="0.3">
      <c r="P124366" s="83"/>
    </row>
    <row r="124367" spans="16:16" x14ac:dyDescent="0.3">
      <c r="P124367" s="83"/>
    </row>
    <row r="124368" spans="16:16" x14ac:dyDescent="0.3">
      <c r="P124368" s="83"/>
    </row>
    <row r="124369" spans="16:16" x14ac:dyDescent="0.3">
      <c r="P124369" s="83"/>
    </row>
    <row r="124370" spans="16:16" x14ac:dyDescent="0.3">
      <c r="P124370" s="83"/>
    </row>
    <row r="124371" spans="16:16" x14ac:dyDescent="0.3">
      <c r="P124371" s="83"/>
    </row>
    <row r="124372" spans="16:16" x14ac:dyDescent="0.3">
      <c r="P124372" s="83"/>
    </row>
    <row r="124373" spans="16:16" x14ac:dyDescent="0.3">
      <c r="P124373" s="83"/>
    </row>
    <row r="124374" spans="16:16" x14ac:dyDescent="0.3">
      <c r="P124374" s="83"/>
    </row>
    <row r="124375" spans="16:16" x14ac:dyDescent="0.3">
      <c r="P124375" s="83"/>
    </row>
    <row r="124376" spans="16:16" x14ac:dyDescent="0.3">
      <c r="P124376" s="83"/>
    </row>
    <row r="124377" spans="16:16" x14ac:dyDescent="0.3">
      <c r="P124377" s="83"/>
    </row>
    <row r="124378" spans="16:16" x14ac:dyDescent="0.3">
      <c r="P124378" s="83"/>
    </row>
    <row r="124379" spans="16:16" x14ac:dyDescent="0.3">
      <c r="P124379" s="83"/>
    </row>
    <row r="124380" spans="16:16" x14ac:dyDescent="0.3">
      <c r="P124380" s="83"/>
    </row>
    <row r="124381" spans="16:16" x14ac:dyDescent="0.3">
      <c r="P124381" s="83"/>
    </row>
    <row r="124382" spans="16:16" x14ac:dyDescent="0.3">
      <c r="P124382" s="83"/>
    </row>
    <row r="124383" spans="16:16" x14ac:dyDescent="0.3">
      <c r="P124383" s="83"/>
    </row>
    <row r="124384" spans="16:16" x14ac:dyDescent="0.3">
      <c r="P124384" s="83"/>
    </row>
    <row r="124385" spans="16:16" x14ac:dyDescent="0.3">
      <c r="P124385" s="83"/>
    </row>
    <row r="124386" spans="16:16" x14ac:dyDescent="0.3">
      <c r="P124386" s="83"/>
    </row>
    <row r="124387" spans="16:16" x14ac:dyDescent="0.3">
      <c r="P124387" s="83"/>
    </row>
    <row r="124388" spans="16:16" x14ac:dyDescent="0.3">
      <c r="P124388" s="83"/>
    </row>
    <row r="124389" spans="16:16" x14ac:dyDescent="0.3">
      <c r="P124389" s="83"/>
    </row>
    <row r="124390" spans="16:16" x14ac:dyDescent="0.3">
      <c r="P124390" s="83"/>
    </row>
    <row r="124391" spans="16:16" x14ac:dyDescent="0.3">
      <c r="P124391" s="83"/>
    </row>
    <row r="124392" spans="16:16" x14ac:dyDescent="0.3">
      <c r="P124392" s="83"/>
    </row>
    <row r="124393" spans="16:16" x14ac:dyDescent="0.3">
      <c r="P124393" s="83"/>
    </row>
    <row r="124394" spans="16:16" x14ac:dyDescent="0.3">
      <c r="P124394" s="83"/>
    </row>
    <row r="124395" spans="16:16" x14ac:dyDescent="0.3">
      <c r="P124395" s="83"/>
    </row>
    <row r="124396" spans="16:16" x14ac:dyDescent="0.3">
      <c r="P124396" s="83"/>
    </row>
    <row r="124397" spans="16:16" x14ac:dyDescent="0.3">
      <c r="P124397" s="83"/>
    </row>
    <row r="124398" spans="16:16" x14ac:dyDescent="0.3">
      <c r="P124398" s="83"/>
    </row>
    <row r="124399" spans="16:16" x14ac:dyDescent="0.3">
      <c r="P124399" s="83"/>
    </row>
    <row r="124400" spans="16:16" x14ac:dyDescent="0.3">
      <c r="P124400" s="83"/>
    </row>
    <row r="124401" spans="16:16" x14ac:dyDescent="0.3">
      <c r="P124401" s="83"/>
    </row>
    <row r="124402" spans="16:16" x14ac:dyDescent="0.3">
      <c r="P124402" s="83"/>
    </row>
    <row r="124403" spans="16:16" x14ac:dyDescent="0.3">
      <c r="P124403" s="83"/>
    </row>
    <row r="124404" spans="16:16" x14ac:dyDescent="0.3">
      <c r="P124404" s="83"/>
    </row>
    <row r="124405" spans="16:16" x14ac:dyDescent="0.3">
      <c r="P124405" s="83"/>
    </row>
    <row r="124406" spans="16:16" x14ac:dyDescent="0.3">
      <c r="P124406" s="83"/>
    </row>
    <row r="124407" spans="16:16" x14ac:dyDescent="0.3">
      <c r="P124407" s="83"/>
    </row>
    <row r="124408" spans="16:16" x14ac:dyDescent="0.3">
      <c r="P124408" s="83"/>
    </row>
    <row r="124409" spans="16:16" x14ac:dyDescent="0.3">
      <c r="P124409" s="83"/>
    </row>
    <row r="124410" spans="16:16" x14ac:dyDescent="0.3">
      <c r="P124410" s="83"/>
    </row>
    <row r="124411" spans="16:16" x14ac:dyDescent="0.3">
      <c r="P124411" s="83"/>
    </row>
    <row r="124412" spans="16:16" x14ac:dyDescent="0.3">
      <c r="P124412" s="83"/>
    </row>
    <row r="124413" spans="16:16" x14ac:dyDescent="0.3">
      <c r="P124413" s="83"/>
    </row>
    <row r="124414" spans="16:16" x14ac:dyDescent="0.3">
      <c r="P124414" s="83"/>
    </row>
    <row r="124415" spans="16:16" x14ac:dyDescent="0.3">
      <c r="P124415" s="83"/>
    </row>
    <row r="124416" spans="16:16" x14ac:dyDescent="0.3">
      <c r="P124416" s="83"/>
    </row>
    <row r="124417" spans="16:16" x14ac:dyDescent="0.3">
      <c r="P124417" s="83"/>
    </row>
    <row r="124418" spans="16:16" x14ac:dyDescent="0.3">
      <c r="P124418" s="83"/>
    </row>
    <row r="124419" spans="16:16" x14ac:dyDescent="0.3">
      <c r="P124419" s="83"/>
    </row>
    <row r="124420" spans="16:16" x14ac:dyDescent="0.3">
      <c r="P124420" s="83"/>
    </row>
    <row r="124421" spans="16:16" x14ac:dyDescent="0.3">
      <c r="P124421" s="83"/>
    </row>
    <row r="124422" spans="16:16" x14ac:dyDescent="0.3">
      <c r="P124422" s="83"/>
    </row>
    <row r="124423" spans="16:16" x14ac:dyDescent="0.3">
      <c r="P124423" s="83"/>
    </row>
    <row r="124424" spans="16:16" x14ac:dyDescent="0.3">
      <c r="P124424" s="83"/>
    </row>
    <row r="124425" spans="16:16" x14ac:dyDescent="0.3">
      <c r="P124425" s="83"/>
    </row>
    <row r="124426" spans="16:16" x14ac:dyDescent="0.3">
      <c r="P124426" s="83"/>
    </row>
    <row r="124427" spans="16:16" x14ac:dyDescent="0.3">
      <c r="P124427" s="83"/>
    </row>
    <row r="124428" spans="16:16" x14ac:dyDescent="0.3">
      <c r="P124428" s="83"/>
    </row>
    <row r="124429" spans="16:16" x14ac:dyDescent="0.3">
      <c r="P124429" s="83"/>
    </row>
    <row r="124430" spans="16:16" x14ac:dyDescent="0.3">
      <c r="P124430" s="83"/>
    </row>
    <row r="124431" spans="16:16" x14ac:dyDescent="0.3">
      <c r="P124431" s="83"/>
    </row>
    <row r="124432" spans="16:16" x14ac:dyDescent="0.3">
      <c r="P124432" s="83"/>
    </row>
    <row r="124433" spans="16:16" x14ac:dyDescent="0.3">
      <c r="P124433" s="83"/>
    </row>
    <row r="124434" spans="16:16" x14ac:dyDescent="0.3">
      <c r="P124434" s="83"/>
    </row>
    <row r="124435" spans="16:16" x14ac:dyDescent="0.3">
      <c r="P124435" s="83"/>
    </row>
    <row r="124436" spans="16:16" x14ac:dyDescent="0.3">
      <c r="P124436" s="83"/>
    </row>
    <row r="124437" spans="16:16" x14ac:dyDescent="0.3">
      <c r="P124437" s="83"/>
    </row>
    <row r="124438" spans="16:16" x14ac:dyDescent="0.3">
      <c r="P124438" s="83"/>
    </row>
    <row r="124439" spans="16:16" x14ac:dyDescent="0.3">
      <c r="P124439" s="83"/>
    </row>
    <row r="124440" spans="16:16" x14ac:dyDescent="0.3">
      <c r="P124440" s="83"/>
    </row>
    <row r="124441" spans="16:16" x14ac:dyDescent="0.3">
      <c r="P124441" s="83"/>
    </row>
    <row r="124442" spans="16:16" x14ac:dyDescent="0.3">
      <c r="P124442" s="83"/>
    </row>
    <row r="124443" spans="16:16" x14ac:dyDescent="0.3">
      <c r="P124443" s="83"/>
    </row>
    <row r="124444" spans="16:16" x14ac:dyDescent="0.3">
      <c r="P124444" s="83"/>
    </row>
    <row r="124445" spans="16:16" x14ac:dyDescent="0.3">
      <c r="P124445" s="83"/>
    </row>
    <row r="124446" spans="16:16" x14ac:dyDescent="0.3">
      <c r="P124446" s="83"/>
    </row>
    <row r="124447" spans="16:16" x14ac:dyDescent="0.3">
      <c r="P124447" s="83"/>
    </row>
    <row r="124448" spans="16:16" x14ac:dyDescent="0.3">
      <c r="P124448" s="83"/>
    </row>
    <row r="124449" spans="16:16" x14ac:dyDescent="0.3">
      <c r="P124449" s="83"/>
    </row>
    <row r="124450" spans="16:16" x14ac:dyDescent="0.3">
      <c r="P124450" s="83"/>
    </row>
    <row r="124451" spans="16:16" x14ac:dyDescent="0.3">
      <c r="P124451" s="83"/>
    </row>
    <row r="124452" spans="16:16" x14ac:dyDescent="0.3">
      <c r="P124452" s="83"/>
    </row>
    <row r="124453" spans="16:16" x14ac:dyDescent="0.3">
      <c r="P124453" s="83"/>
    </row>
    <row r="124454" spans="16:16" x14ac:dyDescent="0.3">
      <c r="P124454" s="83"/>
    </row>
    <row r="124455" spans="16:16" x14ac:dyDescent="0.3">
      <c r="P124455" s="83"/>
    </row>
    <row r="124456" spans="16:16" x14ac:dyDescent="0.3">
      <c r="P124456" s="83"/>
    </row>
    <row r="124457" spans="16:16" x14ac:dyDescent="0.3">
      <c r="P124457" s="83"/>
    </row>
    <row r="124458" spans="16:16" x14ac:dyDescent="0.3">
      <c r="P124458" s="83"/>
    </row>
    <row r="124459" spans="16:16" x14ac:dyDescent="0.3">
      <c r="P124459" s="83"/>
    </row>
    <row r="124460" spans="16:16" x14ac:dyDescent="0.3">
      <c r="P124460" s="83"/>
    </row>
    <row r="124461" spans="16:16" x14ac:dyDescent="0.3">
      <c r="P124461" s="83"/>
    </row>
    <row r="124462" spans="16:16" x14ac:dyDescent="0.3">
      <c r="P124462" s="83"/>
    </row>
    <row r="124463" spans="16:16" x14ac:dyDescent="0.3">
      <c r="P124463" s="83"/>
    </row>
    <row r="124464" spans="16:16" x14ac:dyDescent="0.3">
      <c r="P124464" s="83"/>
    </row>
    <row r="124465" spans="16:16" x14ac:dyDescent="0.3">
      <c r="P124465" s="83"/>
    </row>
    <row r="124466" spans="16:16" x14ac:dyDescent="0.3">
      <c r="P124466" s="83"/>
    </row>
    <row r="124467" spans="16:16" x14ac:dyDescent="0.3">
      <c r="P124467" s="83"/>
    </row>
    <row r="124468" spans="16:16" x14ac:dyDescent="0.3">
      <c r="P124468" s="83"/>
    </row>
    <row r="124469" spans="16:16" x14ac:dyDescent="0.3">
      <c r="P124469" s="83"/>
    </row>
    <row r="124470" spans="16:16" x14ac:dyDescent="0.3">
      <c r="P124470" s="83"/>
    </row>
    <row r="124471" spans="16:16" x14ac:dyDescent="0.3">
      <c r="P124471" s="83"/>
    </row>
    <row r="124472" spans="16:16" x14ac:dyDescent="0.3">
      <c r="P124472" s="83"/>
    </row>
    <row r="124473" spans="16:16" x14ac:dyDescent="0.3">
      <c r="P124473" s="83"/>
    </row>
    <row r="124474" spans="16:16" x14ac:dyDescent="0.3">
      <c r="P124474" s="83"/>
    </row>
    <row r="124475" spans="16:16" x14ac:dyDescent="0.3">
      <c r="P124475" s="83"/>
    </row>
    <row r="124476" spans="16:16" x14ac:dyDescent="0.3">
      <c r="P124476" s="83"/>
    </row>
    <row r="124477" spans="16:16" x14ac:dyDescent="0.3">
      <c r="P124477" s="83"/>
    </row>
    <row r="124478" spans="16:16" x14ac:dyDescent="0.3">
      <c r="P124478" s="83"/>
    </row>
    <row r="124479" spans="16:16" x14ac:dyDescent="0.3">
      <c r="P124479" s="83"/>
    </row>
    <row r="124480" spans="16:16" x14ac:dyDescent="0.3">
      <c r="P124480" s="83"/>
    </row>
    <row r="124481" spans="16:16" x14ac:dyDescent="0.3">
      <c r="P124481" s="83"/>
    </row>
    <row r="124482" spans="16:16" x14ac:dyDescent="0.3">
      <c r="P124482" s="83"/>
    </row>
    <row r="124483" spans="16:16" x14ac:dyDescent="0.3">
      <c r="P124483" s="83"/>
    </row>
    <row r="124484" spans="16:16" x14ac:dyDescent="0.3">
      <c r="P124484" s="83"/>
    </row>
    <row r="124485" spans="16:16" x14ac:dyDescent="0.3">
      <c r="P124485" s="83"/>
    </row>
    <row r="124486" spans="16:16" x14ac:dyDescent="0.3">
      <c r="P124486" s="83"/>
    </row>
    <row r="124487" spans="16:16" x14ac:dyDescent="0.3">
      <c r="P124487" s="83"/>
    </row>
    <row r="124488" spans="16:16" x14ac:dyDescent="0.3">
      <c r="P124488" s="83"/>
    </row>
    <row r="124489" spans="16:16" x14ac:dyDescent="0.3">
      <c r="P124489" s="83"/>
    </row>
    <row r="124490" spans="16:16" x14ac:dyDescent="0.3">
      <c r="P124490" s="83"/>
    </row>
    <row r="124491" spans="16:16" x14ac:dyDescent="0.3">
      <c r="P124491" s="83"/>
    </row>
    <row r="124492" spans="16:16" x14ac:dyDescent="0.3">
      <c r="P124492" s="83"/>
    </row>
    <row r="124493" spans="16:16" x14ac:dyDescent="0.3">
      <c r="P124493" s="83"/>
    </row>
    <row r="124494" spans="16:16" x14ac:dyDescent="0.3">
      <c r="P124494" s="83"/>
    </row>
    <row r="124495" spans="16:16" x14ac:dyDescent="0.3">
      <c r="P124495" s="83"/>
    </row>
    <row r="124496" spans="16:16" x14ac:dyDescent="0.3">
      <c r="P124496" s="83"/>
    </row>
    <row r="124497" spans="16:16" x14ac:dyDescent="0.3">
      <c r="P124497" s="83"/>
    </row>
    <row r="124498" spans="16:16" x14ac:dyDescent="0.3">
      <c r="P124498" s="83"/>
    </row>
    <row r="124499" spans="16:16" x14ac:dyDescent="0.3">
      <c r="P124499" s="83"/>
    </row>
    <row r="124500" spans="16:16" x14ac:dyDescent="0.3">
      <c r="P124500" s="83"/>
    </row>
    <row r="124501" spans="16:16" x14ac:dyDescent="0.3">
      <c r="P124501" s="83"/>
    </row>
    <row r="124502" spans="16:16" x14ac:dyDescent="0.3">
      <c r="P124502" s="83"/>
    </row>
    <row r="124503" spans="16:16" x14ac:dyDescent="0.3">
      <c r="P124503" s="83"/>
    </row>
    <row r="124504" spans="16:16" x14ac:dyDescent="0.3">
      <c r="P124504" s="83"/>
    </row>
    <row r="124505" spans="16:16" x14ac:dyDescent="0.3">
      <c r="P124505" s="83"/>
    </row>
    <row r="124506" spans="16:16" x14ac:dyDescent="0.3">
      <c r="P124506" s="83"/>
    </row>
    <row r="124507" spans="16:16" x14ac:dyDescent="0.3">
      <c r="P124507" s="83"/>
    </row>
    <row r="124508" spans="16:16" x14ac:dyDescent="0.3">
      <c r="P124508" s="83"/>
    </row>
    <row r="124509" spans="16:16" x14ac:dyDescent="0.3">
      <c r="P124509" s="83"/>
    </row>
    <row r="124510" spans="16:16" x14ac:dyDescent="0.3">
      <c r="P124510" s="83"/>
    </row>
    <row r="124511" spans="16:16" x14ac:dyDescent="0.3">
      <c r="P124511" s="83"/>
    </row>
    <row r="124512" spans="16:16" x14ac:dyDescent="0.3">
      <c r="P124512" s="83"/>
    </row>
    <row r="124513" spans="16:16" x14ac:dyDescent="0.3">
      <c r="P124513" s="83"/>
    </row>
    <row r="124514" spans="16:16" x14ac:dyDescent="0.3">
      <c r="P124514" s="83"/>
    </row>
    <row r="124515" spans="16:16" x14ac:dyDescent="0.3">
      <c r="P124515" s="83"/>
    </row>
    <row r="124516" spans="16:16" x14ac:dyDescent="0.3">
      <c r="P124516" s="83"/>
    </row>
    <row r="124517" spans="16:16" x14ac:dyDescent="0.3">
      <c r="P124517" s="83"/>
    </row>
    <row r="124518" spans="16:16" x14ac:dyDescent="0.3">
      <c r="P124518" s="83"/>
    </row>
    <row r="124519" spans="16:16" x14ac:dyDescent="0.3">
      <c r="P124519" s="83"/>
    </row>
    <row r="124520" spans="16:16" x14ac:dyDescent="0.3">
      <c r="P124520" s="83"/>
    </row>
    <row r="124521" spans="16:16" x14ac:dyDescent="0.3">
      <c r="P124521" s="83"/>
    </row>
    <row r="124522" spans="16:16" x14ac:dyDescent="0.3">
      <c r="P124522" s="83"/>
    </row>
    <row r="124523" spans="16:16" x14ac:dyDescent="0.3">
      <c r="P124523" s="83"/>
    </row>
    <row r="124524" spans="16:16" x14ac:dyDescent="0.3">
      <c r="P124524" s="83"/>
    </row>
    <row r="124525" spans="16:16" x14ac:dyDescent="0.3">
      <c r="P124525" s="83"/>
    </row>
    <row r="124526" spans="16:16" x14ac:dyDescent="0.3">
      <c r="P124526" s="83"/>
    </row>
    <row r="124527" spans="16:16" x14ac:dyDescent="0.3">
      <c r="P124527" s="83"/>
    </row>
    <row r="124528" spans="16:16" x14ac:dyDescent="0.3">
      <c r="P124528" s="83"/>
    </row>
    <row r="124529" spans="16:16" x14ac:dyDescent="0.3">
      <c r="P124529" s="83"/>
    </row>
    <row r="124530" spans="16:16" x14ac:dyDescent="0.3">
      <c r="P124530" s="83"/>
    </row>
    <row r="124531" spans="16:16" x14ac:dyDescent="0.3">
      <c r="P124531" s="83"/>
    </row>
    <row r="124532" spans="16:16" x14ac:dyDescent="0.3">
      <c r="P124532" s="83"/>
    </row>
    <row r="124533" spans="16:16" x14ac:dyDescent="0.3">
      <c r="P124533" s="83"/>
    </row>
    <row r="124534" spans="16:16" x14ac:dyDescent="0.3">
      <c r="P124534" s="83"/>
    </row>
    <row r="124535" spans="16:16" x14ac:dyDescent="0.3">
      <c r="P124535" s="83"/>
    </row>
    <row r="124536" spans="16:16" x14ac:dyDescent="0.3">
      <c r="P124536" s="83"/>
    </row>
    <row r="124537" spans="16:16" x14ac:dyDescent="0.3">
      <c r="P124537" s="83"/>
    </row>
    <row r="124538" spans="16:16" x14ac:dyDescent="0.3">
      <c r="P124538" s="83"/>
    </row>
    <row r="124539" spans="16:16" x14ac:dyDescent="0.3">
      <c r="P124539" s="83"/>
    </row>
    <row r="124540" spans="16:16" x14ac:dyDescent="0.3">
      <c r="P124540" s="83"/>
    </row>
    <row r="124541" spans="16:16" x14ac:dyDescent="0.3">
      <c r="P124541" s="83"/>
    </row>
    <row r="124542" spans="16:16" x14ac:dyDescent="0.3">
      <c r="P124542" s="83"/>
    </row>
    <row r="124543" spans="16:16" x14ac:dyDescent="0.3">
      <c r="P124543" s="83"/>
    </row>
    <row r="124544" spans="16:16" x14ac:dyDescent="0.3">
      <c r="P124544" s="83"/>
    </row>
    <row r="124545" spans="16:16" x14ac:dyDescent="0.3">
      <c r="P124545" s="83"/>
    </row>
    <row r="124546" spans="16:16" x14ac:dyDescent="0.3">
      <c r="P124546" s="83"/>
    </row>
    <row r="124547" spans="16:16" x14ac:dyDescent="0.3">
      <c r="P124547" s="83"/>
    </row>
    <row r="124548" spans="16:16" x14ac:dyDescent="0.3">
      <c r="P124548" s="83"/>
    </row>
    <row r="124549" spans="16:16" x14ac:dyDescent="0.3">
      <c r="P124549" s="83"/>
    </row>
    <row r="124550" spans="16:16" x14ac:dyDescent="0.3">
      <c r="P124550" s="83"/>
    </row>
    <row r="124551" spans="16:16" x14ac:dyDescent="0.3">
      <c r="P124551" s="83"/>
    </row>
    <row r="124552" spans="16:16" x14ac:dyDescent="0.3">
      <c r="P124552" s="83"/>
    </row>
    <row r="124553" spans="16:16" x14ac:dyDescent="0.3">
      <c r="P124553" s="83"/>
    </row>
    <row r="124554" spans="16:16" x14ac:dyDescent="0.3">
      <c r="P124554" s="83"/>
    </row>
    <row r="124555" spans="16:16" x14ac:dyDescent="0.3">
      <c r="P124555" s="83"/>
    </row>
    <row r="124556" spans="16:16" x14ac:dyDescent="0.3">
      <c r="P124556" s="83"/>
    </row>
    <row r="124557" spans="16:16" x14ac:dyDescent="0.3">
      <c r="P124557" s="83"/>
    </row>
    <row r="124558" spans="16:16" x14ac:dyDescent="0.3">
      <c r="P124558" s="83"/>
    </row>
    <row r="124559" spans="16:16" x14ac:dyDescent="0.3">
      <c r="P124559" s="83"/>
    </row>
    <row r="124560" spans="16:16" x14ac:dyDescent="0.3">
      <c r="P124560" s="83"/>
    </row>
    <row r="124561" spans="16:16" x14ac:dyDescent="0.3">
      <c r="P124561" s="83"/>
    </row>
    <row r="124562" spans="16:16" x14ac:dyDescent="0.3">
      <c r="P124562" s="83"/>
    </row>
    <row r="124563" spans="16:16" x14ac:dyDescent="0.3">
      <c r="P124563" s="83"/>
    </row>
    <row r="124564" spans="16:16" x14ac:dyDescent="0.3">
      <c r="P124564" s="83"/>
    </row>
    <row r="124565" spans="16:16" x14ac:dyDescent="0.3">
      <c r="P124565" s="83"/>
    </row>
    <row r="124566" spans="16:16" x14ac:dyDescent="0.3">
      <c r="P124566" s="83"/>
    </row>
    <row r="124567" spans="16:16" x14ac:dyDescent="0.3">
      <c r="P124567" s="83"/>
    </row>
    <row r="124568" spans="16:16" x14ac:dyDescent="0.3">
      <c r="P124568" s="83"/>
    </row>
    <row r="124569" spans="16:16" x14ac:dyDescent="0.3">
      <c r="P124569" s="83"/>
    </row>
    <row r="124570" spans="16:16" x14ac:dyDescent="0.3">
      <c r="P124570" s="83"/>
    </row>
    <row r="124571" spans="16:16" x14ac:dyDescent="0.3">
      <c r="P124571" s="83"/>
    </row>
    <row r="124572" spans="16:16" x14ac:dyDescent="0.3">
      <c r="P124572" s="83"/>
    </row>
    <row r="124573" spans="16:16" x14ac:dyDescent="0.3">
      <c r="P124573" s="83"/>
    </row>
    <row r="124574" spans="16:16" x14ac:dyDescent="0.3">
      <c r="P124574" s="83"/>
    </row>
    <row r="124575" spans="16:16" x14ac:dyDescent="0.3">
      <c r="P124575" s="83"/>
    </row>
    <row r="124576" spans="16:16" x14ac:dyDescent="0.3">
      <c r="P124576" s="83"/>
    </row>
    <row r="124577" spans="16:16" x14ac:dyDescent="0.3">
      <c r="P124577" s="83"/>
    </row>
    <row r="124578" spans="16:16" x14ac:dyDescent="0.3">
      <c r="P124578" s="83"/>
    </row>
    <row r="124579" spans="16:16" x14ac:dyDescent="0.3">
      <c r="P124579" s="83"/>
    </row>
    <row r="124580" spans="16:16" x14ac:dyDescent="0.3">
      <c r="P124580" s="83"/>
    </row>
    <row r="124581" spans="16:16" x14ac:dyDescent="0.3">
      <c r="P124581" s="83"/>
    </row>
    <row r="124582" spans="16:16" x14ac:dyDescent="0.3">
      <c r="P124582" s="83"/>
    </row>
    <row r="124583" spans="16:16" x14ac:dyDescent="0.3">
      <c r="P124583" s="83"/>
    </row>
    <row r="124584" spans="16:16" x14ac:dyDescent="0.3">
      <c r="P124584" s="83"/>
    </row>
    <row r="124585" spans="16:16" x14ac:dyDescent="0.3">
      <c r="P124585" s="83"/>
    </row>
    <row r="124586" spans="16:16" x14ac:dyDescent="0.3">
      <c r="P124586" s="83"/>
    </row>
    <row r="124587" spans="16:16" x14ac:dyDescent="0.3">
      <c r="P124587" s="83"/>
    </row>
    <row r="124588" spans="16:16" x14ac:dyDescent="0.3">
      <c r="P124588" s="83"/>
    </row>
    <row r="124589" spans="16:16" x14ac:dyDescent="0.3">
      <c r="P124589" s="83"/>
    </row>
    <row r="124590" spans="16:16" x14ac:dyDescent="0.3">
      <c r="P124590" s="83"/>
    </row>
    <row r="124591" spans="16:16" x14ac:dyDescent="0.3">
      <c r="P124591" s="83"/>
    </row>
    <row r="124592" spans="16:16" x14ac:dyDescent="0.3">
      <c r="P124592" s="83"/>
    </row>
    <row r="124593" spans="16:16" x14ac:dyDescent="0.3">
      <c r="P124593" s="83"/>
    </row>
    <row r="124594" spans="16:16" x14ac:dyDescent="0.3">
      <c r="P124594" s="83"/>
    </row>
    <row r="124595" spans="16:16" x14ac:dyDescent="0.3">
      <c r="P124595" s="83"/>
    </row>
    <row r="124596" spans="16:16" x14ac:dyDescent="0.3">
      <c r="P124596" s="83"/>
    </row>
    <row r="124597" spans="16:16" x14ac:dyDescent="0.3">
      <c r="P124597" s="83"/>
    </row>
    <row r="124598" spans="16:16" x14ac:dyDescent="0.3">
      <c r="P124598" s="83"/>
    </row>
    <row r="124599" spans="16:16" x14ac:dyDescent="0.3">
      <c r="P124599" s="83"/>
    </row>
    <row r="124600" spans="16:16" x14ac:dyDescent="0.3">
      <c r="P124600" s="83"/>
    </row>
    <row r="124601" spans="16:16" x14ac:dyDescent="0.3">
      <c r="P124601" s="83"/>
    </row>
    <row r="124602" spans="16:16" x14ac:dyDescent="0.3">
      <c r="P124602" s="83"/>
    </row>
    <row r="124603" spans="16:16" x14ac:dyDescent="0.3">
      <c r="P124603" s="83"/>
    </row>
    <row r="124604" spans="16:16" x14ac:dyDescent="0.3">
      <c r="P124604" s="83"/>
    </row>
    <row r="124605" spans="16:16" x14ac:dyDescent="0.3">
      <c r="P124605" s="83"/>
    </row>
    <row r="124606" spans="16:16" x14ac:dyDescent="0.3">
      <c r="P124606" s="83"/>
    </row>
    <row r="124607" spans="16:16" x14ac:dyDescent="0.3">
      <c r="P124607" s="83"/>
    </row>
    <row r="124608" spans="16:16" x14ac:dyDescent="0.3">
      <c r="P124608" s="83"/>
    </row>
    <row r="124609" spans="16:16" x14ac:dyDescent="0.3">
      <c r="P124609" s="83"/>
    </row>
    <row r="124610" spans="16:16" x14ac:dyDescent="0.3">
      <c r="P124610" s="83"/>
    </row>
    <row r="124611" spans="16:16" x14ac:dyDescent="0.3">
      <c r="P124611" s="83"/>
    </row>
    <row r="124612" spans="16:16" x14ac:dyDescent="0.3">
      <c r="P124612" s="83"/>
    </row>
    <row r="124613" spans="16:16" x14ac:dyDescent="0.3">
      <c r="P124613" s="83"/>
    </row>
    <row r="124614" spans="16:16" x14ac:dyDescent="0.3">
      <c r="P124614" s="83"/>
    </row>
    <row r="124615" spans="16:16" x14ac:dyDescent="0.3">
      <c r="P124615" s="83"/>
    </row>
    <row r="124616" spans="16:16" x14ac:dyDescent="0.3">
      <c r="P124616" s="83"/>
    </row>
    <row r="124617" spans="16:16" x14ac:dyDescent="0.3">
      <c r="P124617" s="83"/>
    </row>
    <row r="124618" spans="16:16" x14ac:dyDescent="0.3">
      <c r="P124618" s="83"/>
    </row>
    <row r="124619" spans="16:16" x14ac:dyDescent="0.3">
      <c r="P124619" s="83"/>
    </row>
    <row r="124620" spans="16:16" x14ac:dyDescent="0.3">
      <c r="P124620" s="83"/>
    </row>
    <row r="124621" spans="16:16" x14ac:dyDescent="0.3">
      <c r="P124621" s="83"/>
    </row>
    <row r="124622" spans="16:16" x14ac:dyDescent="0.3">
      <c r="P124622" s="83"/>
    </row>
    <row r="124623" spans="16:16" x14ac:dyDescent="0.3">
      <c r="P124623" s="83"/>
    </row>
    <row r="124624" spans="16:16" x14ac:dyDescent="0.3">
      <c r="P124624" s="83"/>
    </row>
    <row r="124625" spans="16:16" x14ac:dyDescent="0.3">
      <c r="P124625" s="83"/>
    </row>
    <row r="124626" spans="16:16" x14ac:dyDescent="0.3">
      <c r="P124626" s="83"/>
    </row>
    <row r="124627" spans="16:16" x14ac:dyDescent="0.3">
      <c r="P124627" s="83"/>
    </row>
    <row r="124628" spans="16:16" x14ac:dyDescent="0.3">
      <c r="P124628" s="83"/>
    </row>
    <row r="124629" spans="16:16" x14ac:dyDescent="0.3">
      <c r="P124629" s="83"/>
    </row>
    <row r="124630" spans="16:16" x14ac:dyDescent="0.3">
      <c r="P124630" s="83"/>
    </row>
    <row r="124631" spans="16:16" x14ac:dyDescent="0.3">
      <c r="P124631" s="83"/>
    </row>
    <row r="124632" spans="16:16" x14ac:dyDescent="0.3">
      <c r="P124632" s="83"/>
    </row>
    <row r="124633" spans="16:16" x14ac:dyDescent="0.3">
      <c r="P124633" s="83"/>
    </row>
    <row r="124634" spans="16:16" x14ac:dyDescent="0.3">
      <c r="P124634" s="83"/>
    </row>
    <row r="124635" spans="16:16" x14ac:dyDescent="0.3">
      <c r="P124635" s="83"/>
    </row>
    <row r="124636" spans="16:16" x14ac:dyDescent="0.3">
      <c r="P124636" s="83"/>
    </row>
    <row r="124637" spans="16:16" x14ac:dyDescent="0.3">
      <c r="P124637" s="83"/>
    </row>
    <row r="124638" spans="16:16" x14ac:dyDescent="0.3">
      <c r="P124638" s="83"/>
    </row>
    <row r="124639" spans="16:16" x14ac:dyDescent="0.3">
      <c r="P124639" s="83"/>
    </row>
    <row r="124640" spans="16:16" x14ac:dyDescent="0.3">
      <c r="P124640" s="83"/>
    </row>
    <row r="124641" spans="16:16" x14ac:dyDescent="0.3">
      <c r="P124641" s="83"/>
    </row>
    <row r="124642" spans="16:16" x14ac:dyDescent="0.3">
      <c r="P124642" s="83"/>
    </row>
    <row r="124643" spans="16:16" x14ac:dyDescent="0.3">
      <c r="P124643" s="83"/>
    </row>
    <row r="124644" spans="16:16" x14ac:dyDescent="0.3">
      <c r="P124644" s="83"/>
    </row>
    <row r="124645" spans="16:16" x14ac:dyDescent="0.3">
      <c r="P124645" s="83"/>
    </row>
    <row r="124646" spans="16:16" x14ac:dyDescent="0.3">
      <c r="P124646" s="83"/>
    </row>
    <row r="124647" spans="16:16" x14ac:dyDescent="0.3">
      <c r="P124647" s="83"/>
    </row>
    <row r="124648" spans="16:16" x14ac:dyDescent="0.3">
      <c r="P124648" s="83"/>
    </row>
    <row r="124649" spans="16:16" x14ac:dyDescent="0.3">
      <c r="P124649" s="83"/>
    </row>
    <row r="124650" spans="16:16" x14ac:dyDescent="0.3">
      <c r="P124650" s="83"/>
    </row>
    <row r="124651" spans="16:16" x14ac:dyDescent="0.3">
      <c r="P124651" s="83"/>
    </row>
    <row r="124652" spans="16:16" x14ac:dyDescent="0.3">
      <c r="P124652" s="83"/>
    </row>
    <row r="124653" spans="16:16" x14ac:dyDescent="0.3">
      <c r="P124653" s="83"/>
    </row>
    <row r="124654" spans="16:16" x14ac:dyDescent="0.3">
      <c r="P124654" s="83"/>
    </row>
    <row r="124655" spans="16:16" x14ac:dyDescent="0.3">
      <c r="P124655" s="83"/>
    </row>
    <row r="124656" spans="16:16" x14ac:dyDescent="0.3">
      <c r="P124656" s="83"/>
    </row>
    <row r="124657" spans="16:16" x14ac:dyDescent="0.3">
      <c r="P124657" s="83"/>
    </row>
    <row r="124658" spans="16:16" x14ac:dyDescent="0.3">
      <c r="P124658" s="83"/>
    </row>
    <row r="124659" spans="16:16" x14ac:dyDescent="0.3">
      <c r="P124659" s="83"/>
    </row>
    <row r="124660" spans="16:16" x14ac:dyDescent="0.3">
      <c r="P124660" s="83"/>
    </row>
    <row r="124661" spans="16:16" x14ac:dyDescent="0.3">
      <c r="P124661" s="83"/>
    </row>
    <row r="124662" spans="16:16" x14ac:dyDescent="0.3">
      <c r="P124662" s="83"/>
    </row>
    <row r="124663" spans="16:16" x14ac:dyDescent="0.3">
      <c r="P124663" s="83"/>
    </row>
    <row r="124664" spans="16:16" x14ac:dyDescent="0.3">
      <c r="P124664" s="83"/>
    </row>
    <row r="124665" spans="16:16" x14ac:dyDescent="0.3">
      <c r="P124665" s="83"/>
    </row>
    <row r="124666" spans="16:16" x14ac:dyDescent="0.3">
      <c r="P124666" s="83"/>
    </row>
    <row r="124667" spans="16:16" x14ac:dyDescent="0.3">
      <c r="P124667" s="83"/>
    </row>
    <row r="124668" spans="16:16" x14ac:dyDescent="0.3">
      <c r="P124668" s="83"/>
    </row>
    <row r="124669" spans="16:16" x14ac:dyDescent="0.3">
      <c r="P124669" s="83"/>
    </row>
    <row r="124670" spans="16:16" x14ac:dyDescent="0.3">
      <c r="P124670" s="83"/>
    </row>
    <row r="124671" spans="16:16" x14ac:dyDescent="0.3">
      <c r="P124671" s="83"/>
    </row>
    <row r="124672" spans="16:16" x14ac:dyDescent="0.3">
      <c r="P124672" s="83"/>
    </row>
    <row r="124673" spans="16:16" x14ac:dyDescent="0.3">
      <c r="P124673" s="83"/>
    </row>
    <row r="124674" spans="16:16" x14ac:dyDescent="0.3">
      <c r="P124674" s="83"/>
    </row>
    <row r="124675" spans="16:16" x14ac:dyDescent="0.3">
      <c r="P124675" s="83"/>
    </row>
    <row r="124676" spans="16:16" x14ac:dyDescent="0.3">
      <c r="P124676" s="83"/>
    </row>
    <row r="124677" spans="16:16" x14ac:dyDescent="0.3">
      <c r="P124677" s="83"/>
    </row>
    <row r="124678" spans="16:16" x14ac:dyDescent="0.3">
      <c r="P124678" s="83"/>
    </row>
    <row r="124679" spans="16:16" x14ac:dyDescent="0.3">
      <c r="P124679" s="83"/>
    </row>
    <row r="124680" spans="16:16" x14ac:dyDescent="0.3">
      <c r="P124680" s="83"/>
    </row>
    <row r="124681" spans="16:16" x14ac:dyDescent="0.3">
      <c r="P124681" s="83"/>
    </row>
    <row r="124682" spans="16:16" x14ac:dyDescent="0.3">
      <c r="P124682" s="83"/>
    </row>
    <row r="124683" spans="16:16" x14ac:dyDescent="0.3">
      <c r="P124683" s="83"/>
    </row>
    <row r="124684" spans="16:16" x14ac:dyDescent="0.3">
      <c r="P124684" s="83"/>
    </row>
    <row r="124685" spans="16:16" x14ac:dyDescent="0.3">
      <c r="P124685" s="83"/>
    </row>
    <row r="124686" spans="16:16" x14ac:dyDescent="0.3">
      <c r="P124686" s="83"/>
    </row>
    <row r="124687" spans="16:16" x14ac:dyDescent="0.3">
      <c r="P124687" s="83"/>
    </row>
    <row r="124688" spans="16:16" x14ac:dyDescent="0.3">
      <c r="P124688" s="83"/>
    </row>
    <row r="124689" spans="16:16" x14ac:dyDescent="0.3">
      <c r="P124689" s="83"/>
    </row>
    <row r="124690" spans="16:16" x14ac:dyDescent="0.3">
      <c r="P124690" s="83"/>
    </row>
    <row r="124691" spans="16:16" x14ac:dyDescent="0.3">
      <c r="P124691" s="83"/>
    </row>
    <row r="124692" spans="16:16" x14ac:dyDescent="0.3">
      <c r="P124692" s="83"/>
    </row>
    <row r="124693" spans="16:16" x14ac:dyDescent="0.3">
      <c r="P124693" s="83"/>
    </row>
    <row r="124694" spans="16:16" x14ac:dyDescent="0.3">
      <c r="P124694" s="83"/>
    </row>
    <row r="124695" spans="16:16" x14ac:dyDescent="0.3">
      <c r="P124695" s="83"/>
    </row>
    <row r="124696" spans="16:16" x14ac:dyDescent="0.3">
      <c r="P124696" s="83"/>
    </row>
    <row r="124697" spans="16:16" x14ac:dyDescent="0.3">
      <c r="P124697" s="83"/>
    </row>
    <row r="124698" spans="16:16" x14ac:dyDescent="0.3">
      <c r="P124698" s="83"/>
    </row>
    <row r="124699" spans="16:16" x14ac:dyDescent="0.3">
      <c r="P124699" s="83"/>
    </row>
    <row r="124700" spans="16:16" x14ac:dyDescent="0.3">
      <c r="P124700" s="83"/>
    </row>
    <row r="124701" spans="16:16" x14ac:dyDescent="0.3">
      <c r="P124701" s="83"/>
    </row>
    <row r="124702" spans="16:16" x14ac:dyDescent="0.3">
      <c r="P124702" s="83"/>
    </row>
    <row r="124703" spans="16:16" x14ac:dyDescent="0.3">
      <c r="P124703" s="83"/>
    </row>
    <row r="124704" spans="16:16" x14ac:dyDescent="0.3">
      <c r="P124704" s="83"/>
    </row>
    <row r="124705" spans="16:16" x14ac:dyDescent="0.3">
      <c r="P124705" s="83"/>
    </row>
    <row r="124706" spans="16:16" x14ac:dyDescent="0.3">
      <c r="P124706" s="83"/>
    </row>
    <row r="124707" spans="16:16" x14ac:dyDescent="0.3">
      <c r="P124707" s="83"/>
    </row>
    <row r="124708" spans="16:16" x14ac:dyDescent="0.3">
      <c r="P124708" s="83"/>
    </row>
    <row r="124709" spans="16:16" x14ac:dyDescent="0.3">
      <c r="P124709" s="83"/>
    </row>
    <row r="124710" spans="16:16" x14ac:dyDescent="0.3">
      <c r="P124710" s="83"/>
    </row>
    <row r="124711" spans="16:16" x14ac:dyDescent="0.3">
      <c r="P124711" s="83"/>
    </row>
    <row r="124712" spans="16:16" x14ac:dyDescent="0.3">
      <c r="P124712" s="83"/>
    </row>
    <row r="124713" spans="16:16" x14ac:dyDescent="0.3">
      <c r="P124713" s="83"/>
    </row>
    <row r="124714" spans="16:16" x14ac:dyDescent="0.3">
      <c r="P124714" s="83"/>
    </row>
    <row r="124715" spans="16:16" x14ac:dyDescent="0.3">
      <c r="P124715" s="83"/>
    </row>
    <row r="124716" spans="16:16" x14ac:dyDescent="0.3">
      <c r="P124716" s="83"/>
    </row>
    <row r="124717" spans="16:16" x14ac:dyDescent="0.3">
      <c r="P124717" s="83"/>
    </row>
    <row r="124718" spans="16:16" x14ac:dyDescent="0.3">
      <c r="P124718" s="83"/>
    </row>
    <row r="124719" spans="16:16" x14ac:dyDescent="0.3">
      <c r="P124719" s="83"/>
    </row>
    <row r="124720" spans="16:16" x14ac:dyDescent="0.3">
      <c r="P124720" s="83"/>
    </row>
    <row r="124721" spans="16:16" x14ac:dyDescent="0.3">
      <c r="P124721" s="83"/>
    </row>
    <row r="124722" spans="16:16" x14ac:dyDescent="0.3">
      <c r="P124722" s="83"/>
    </row>
    <row r="124723" spans="16:16" x14ac:dyDescent="0.3">
      <c r="P124723" s="83"/>
    </row>
    <row r="124724" spans="16:16" x14ac:dyDescent="0.3">
      <c r="P124724" s="83"/>
    </row>
    <row r="124725" spans="16:16" x14ac:dyDescent="0.3">
      <c r="P124725" s="83"/>
    </row>
    <row r="124726" spans="16:16" x14ac:dyDescent="0.3">
      <c r="P124726" s="83"/>
    </row>
    <row r="124727" spans="16:16" x14ac:dyDescent="0.3">
      <c r="P124727" s="83"/>
    </row>
    <row r="124728" spans="16:16" x14ac:dyDescent="0.3">
      <c r="P124728" s="83"/>
    </row>
    <row r="124729" spans="16:16" x14ac:dyDescent="0.3">
      <c r="P124729" s="83"/>
    </row>
    <row r="124730" spans="16:16" x14ac:dyDescent="0.3">
      <c r="P124730" s="83"/>
    </row>
    <row r="124731" spans="16:16" x14ac:dyDescent="0.3">
      <c r="P124731" s="83"/>
    </row>
    <row r="124732" spans="16:16" x14ac:dyDescent="0.3">
      <c r="P124732" s="83"/>
    </row>
    <row r="124733" spans="16:16" x14ac:dyDescent="0.3">
      <c r="P124733" s="83"/>
    </row>
    <row r="124734" spans="16:16" x14ac:dyDescent="0.3">
      <c r="P124734" s="83"/>
    </row>
    <row r="124735" spans="16:16" x14ac:dyDescent="0.3">
      <c r="P124735" s="83"/>
    </row>
    <row r="124736" spans="16:16" x14ac:dyDescent="0.3">
      <c r="P124736" s="83"/>
    </row>
    <row r="124737" spans="16:16" x14ac:dyDescent="0.3">
      <c r="P124737" s="83"/>
    </row>
    <row r="124738" spans="16:16" x14ac:dyDescent="0.3">
      <c r="P124738" s="83"/>
    </row>
    <row r="124739" spans="16:16" x14ac:dyDescent="0.3">
      <c r="P124739" s="83"/>
    </row>
    <row r="124740" spans="16:16" x14ac:dyDescent="0.3">
      <c r="P124740" s="83"/>
    </row>
    <row r="124741" spans="16:16" x14ac:dyDescent="0.3">
      <c r="P124741" s="83"/>
    </row>
    <row r="124742" spans="16:16" x14ac:dyDescent="0.3">
      <c r="P124742" s="83"/>
    </row>
    <row r="124743" spans="16:16" x14ac:dyDescent="0.3">
      <c r="P124743" s="83"/>
    </row>
    <row r="124744" spans="16:16" x14ac:dyDescent="0.3">
      <c r="P124744" s="83"/>
    </row>
    <row r="124745" spans="16:16" x14ac:dyDescent="0.3">
      <c r="P124745" s="83"/>
    </row>
    <row r="124746" spans="16:16" x14ac:dyDescent="0.3">
      <c r="P124746" s="83"/>
    </row>
    <row r="124747" spans="16:16" x14ac:dyDescent="0.3">
      <c r="P124747" s="83"/>
    </row>
    <row r="124748" spans="16:16" x14ac:dyDescent="0.3">
      <c r="P124748" s="83"/>
    </row>
    <row r="124749" spans="16:16" x14ac:dyDescent="0.3">
      <c r="P124749" s="83"/>
    </row>
    <row r="124750" spans="16:16" x14ac:dyDescent="0.3">
      <c r="P124750" s="83"/>
    </row>
    <row r="124751" spans="16:16" x14ac:dyDescent="0.3">
      <c r="P124751" s="83"/>
    </row>
    <row r="124752" spans="16:16" x14ac:dyDescent="0.3">
      <c r="P124752" s="83"/>
    </row>
    <row r="124753" spans="16:16" x14ac:dyDescent="0.3">
      <c r="P124753" s="83"/>
    </row>
    <row r="124754" spans="16:16" x14ac:dyDescent="0.3">
      <c r="P124754" s="83"/>
    </row>
    <row r="124755" spans="16:16" x14ac:dyDescent="0.3">
      <c r="P124755" s="83"/>
    </row>
    <row r="124756" spans="16:16" x14ac:dyDescent="0.3">
      <c r="P124756" s="83"/>
    </row>
    <row r="124757" spans="16:16" x14ac:dyDescent="0.3">
      <c r="P124757" s="83"/>
    </row>
    <row r="124758" spans="16:16" x14ac:dyDescent="0.3">
      <c r="P124758" s="83"/>
    </row>
    <row r="124759" spans="16:16" x14ac:dyDescent="0.3">
      <c r="P124759" s="83"/>
    </row>
    <row r="124760" spans="16:16" x14ac:dyDescent="0.3">
      <c r="P124760" s="83"/>
    </row>
    <row r="124761" spans="16:16" x14ac:dyDescent="0.3">
      <c r="P124761" s="83"/>
    </row>
    <row r="124762" spans="16:16" x14ac:dyDescent="0.3">
      <c r="P124762" s="83"/>
    </row>
    <row r="124763" spans="16:16" x14ac:dyDescent="0.3">
      <c r="P124763" s="83"/>
    </row>
    <row r="124764" spans="16:16" x14ac:dyDescent="0.3">
      <c r="P124764" s="83"/>
    </row>
    <row r="124765" spans="16:16" x14ac:dyDescent="0.3">
      <c r="P124765" s="83"/>
    </row>
    <row r="124766" spans="16:16" x14ac:dyDescent="0.3">
      <c r="P124766" s="83"/>
    </row>
    <row r="124767" spans="16:16" x14ac:dyDescent="0.3">
      <c r="P124767" s="83"/>
    </row>
    <row r="124768" spans="16:16" x14ac:dyDescent="0.3">
      <c r="P124768" s="83"/>
    </row>
    <row r="124769" spans="16:16" x14ac:dyDescent="0.3">
      <c r="P124769" s="83"/>
    </row>
    <row r="124770" spans="16:16" x14ac:dyDescent="0.3">
      <c r="P124770" s="83"/>
    </row>
    <row r="124771" spans="16:16" x14ac:dyDescent="0.3">
      <c r="P124771" s="83"/>
    </row>
    <row r="124772" spans="16:16" x14ac:dyDescent="0.3">
      <c r="P124772" s="83"/>
    </row>
    <row r="124773" spans="16:16" x14ac:dyDescent="0.3">
      <c r="P124773" s="83"/>
    </row>
    <row r="124774" spans="16:16" x14ac:dyDescent="0.3">
      <c r="P124774" s="83"/>
    </row>
    <row r="124775" spans="16:16" x14ac:dyDescent="0.3">
      <c r="P124775" s="83"/>
    </row>
    <row r="124776" spans="16:16" x14ac:dyDescent="0.3">
      <c r="P124776" s="83"/>
    </row>
    <row r="124777" spans="16:16" x14ac:dyDescent="0.3">
      <c r="P124777" s="83"/>
    </row>
    <row r="124778" spans="16:16" x14ac:dyDescent="0.3">
      <c r="P124778" s="83"/>
    </row>
    <row r="124779" spans="16:16" x14ac:dyDescent="0.3">
      <c r="P124779" s="83"/>
    </row>
    <row r="124780" spans="16:16" x14ac:dyDescent="0.3">
      <c r="P124780" s="83"/>
    </row>
    <row r="124781" spans="16:16" x14ac:dyDescent="0.3">
      <c r="P124781" s="83"/>
    </row>
    <row r="124782" spans="16:16" x14ac:dyDescent="0.3">
      <c r="P124782" s="83"/>
    </row>
    <row r="124783" spans="16:16" x14ac:dyDescent="0.3">
      <c r="P124783" s="83"/>
    </row>
    <row r="124784" spans="16:16" x14ac:dyDescent="0.3">
      <c r="P124784" s="83"/>
    </row>
    <row r="124785" spans="16:16" x14ac:dyDescent="0.3">
      <c r="P124785" s="83"/>
    </row>
    <row r="124786" spans="16:16" x14ac:dyDescent="0.3">
      <c r="P124786" s="83"/>
    </row>
    <row r="124787" spans="16:16" x14ac:dyDescent="0.3">
      <c r="P124787" s="83"/>
    </row>
    <row r="124788" spans="16:16" x14ac:dyDescent="0.3">
      <c r="P124788" s="83"/>
    </row>
    <row r="124789" spans="16:16" x14ac:dyDescent="0.3">
      <c r="P124789" s="83"/>
    </row>
    <row r="124790" spans="16:16" x14ac:dyDescent="0.3">
      <c r="P124790" s="83"/>
    </row>
    <row r="124791" spans="16:16" x14ac:dyDescent="0.3">
      <c r="P124791" s="83"/>
    </row>
    <row r="124792" spans="16:16" x14ac:dyDescent="0.3">
      <c r="P124792" s="83"/>
    </row>
    <row r="124793" spans="16:16" x14ac:dyDescent="0.3">
      <c r="P124793" s="83"/>
    </row>
    <row r="124794" spans="16:16" x14ac:dyDescent="0.3">
      <c r="P124794" s="83"/>
    </row>
    <row r="124795" spans="16:16" x14ac:dyDescent="0.3">
      <c r="P124795" s="83"/>
    </row>
    <row r="124796" spans="16:16" x14ac:dyDescent="0.3">
      <c r="P124796" s="83"/>
    </row>
    <row r="124797" spans="16:16" x14ac:dyDescent="0.3">
      <c r="P124797" s="83"/>
    </row>
    <row r="124798" spans="16:16" x14ac:dyDescent="0.3">
      <c r="P124798" s="83"/>
    </row>
    <row r="124799" spans="16:16" x14ac:dyDescent="0.3">
      <c r="P124799" s="83"/>
    </row>
    <row r="124800" spans="16:16" x14ac:dyDescent="0.3">
      <c r="P124800" s="83"/>
    </row>
    <row r="124801" spans="16:16" x14ac:dyDescent="0.3">
      <c r="P124801" s="83"/>
    </row>
    <row r="124802" spans="16:16" x14ac:dyDescent="0.3">
      <c r="P124802" s="83"/>
    </row>
    <row r="124803" spans="16:16" x14ac:dyDescent="0.3">
      <c r="P124803" s="83"/>
    </row>
    <row r="124804" spans="16:16" x14ac:dyDescent="0.3">
      <c r="P124804" s="83"/>
    </row>
    <row r="124805" spans="16:16" x14ac:dyDescent="0.3">
      <c r="P124805" s="83"/>
    </row>
    <row r="124806" spans="16:16" x14ac:dyDescent="0.3">
      <c r="P124806" s="83"/>
    </row>
    <row r="124807" spans="16:16" x14ac:dyDescent="0.3">
      <c r="P124807" s="83"/>
    </row>
    <row r="124808" spans="16:16" x14ac:dyDescent="0.3">
      <c r="P124808" s="83"/>
    </row>
    <row r="124809" spans="16:16" x14ac:dyDescent="0.3">
      <c r="P124809" s="83"/>
    </row>
    <row r="124810" spans="16:16" x14ac:dyDescent="0.3">
      <c r="P124810" s="83"/>
    </row>
    <row r="124811" spans="16:16" x14ac:dyDescent="0.3">
      <c r="P124811" s="83"/>
    </row>
    <row r="124812" spans="16:16" x14ac:dyDescent="0.3">
      <c r="P124812" s="83"/>
    </row>
    <row r="124813" spans="16:16" x14ac:dyDescent="0.3">
      <c r="P124813" s="83"/>
    </row>
    <row r="124814" spans="16:16" x14ac:dyDescent="0.3">
      <c r="P124814" s="83"/>
    </row>
    <row r="124815" spans="16:16" x14ac:dyDescent="0.3">
      <c r="P124815" s="83"/>
    </row>
    <row r="124816" spans="16:16" x14ac:dyDescent="0.3">
      <c r="P124816" s="83"/>
    </row>
    <row r="124817" spans="16:16" x14ac:dyDescent="0.3">
      <c r="P124817" s="83"/>
    </row>
    <row r="124818" spans="16:16" x14ac:dyDescent="0.3">
      <c r="P124818" s="83"/>
    </row>
    <row r="124819" spans="16:16" x14ac:dyDescent="0.3">
      <c r="P124819" s="83"/>
    </row>
    <row r="124820" spans="16:16" x14ac:dyDescent="0.3">
      <c r="P124820" s="83"/>
    </row>
    <row r="124821" spans="16:16" x14ac:dyDescent="0.3">
      <c r="P124821" s="83"/>
    </row>
    <row r="124822" spans="16:16" x14ac:dyDescent="0.3">
      <c r="P124822" s="83"/>
    </row>
    <row r="124823" spans="16:16" x14ac:dyDescent="0.3">
      <c r="P124823" s="83"/>
    </row>
    <row r="124824" spans="16:16" x14ac:dyDescent="0.3">
      <c r="P124824" s="83"/>
    </row>
    <row r="124825" spans="16:16" x14ac:dyDescent="0.3">
      <c r="P124825" s="83"/>
    </row>
    <row r="124826" spans="16:16" x14ac:dyDescent="0.3">
      <c r="P124826" s="83"/>
    </row>
    <row r="124827" spans="16:16" x14ac:dyDescent="0.3">
      <c r="P124827" s="83"/>
    </row>
    <row r="124828" spans="16:16" x14ac:dyDescent="0.3">
      <c r="P124828" s="83"/>
    </row>
    <row r="124829" spans="16:16" x14ac:dyDescent="0.3">
      <c r="P124829" s="83"/>
    </row>
    <row r="124830" spans="16:16" x14ac:dyDescent="0.3">
      <c r="P124830" s="83"/>
    </row>
    <row r="124831" spans="16:16" x14ac:dyDescent="0.3">
      <c r="P124831" s="83"/>
    </row>
    <row r="124832" spans="16:16" x14ac:dyDescent="0.3">
      <c r="P124832" s="83"/>
    </row>
    <row r="124833" spans="16:16" x14ac:dyDescent="0.3">
      <c r="P124833" s="83"/>
    </row>
    <row r="124834" spans="16:16" x14ac:dyDescent="0.3">
      <c r="P124834" s="83"/>
    </row>
    <row r="124835" spans="16:16" x14ac:dyDescent="0.3">
      <c r="P124835" s="83"/>
    </row>
    <row r="124836" spans="16:16" x14ac:dyDescent="0.3">
      <c r="P124836" s="83"/>
    </row>
    <row r="124837" spans="16:16" x14ac:dyDescent="0.3">
      <c r="P124837" s="83"/>
    </row>
    <row r="124838" spans="16:16" x14ac:dyDescent="0.3">
      <c r="P124838" s="83"/>
    </row>
    <row r="124839" spans="16:16" x14ac:dyDescent="0.3">
      <c r="P124839" s="83"/>
    </row>
    <row r="124840" spans="16:16" x14ac:dyDescent="0.3">
      <c r="P124840" s="83"/>
    </row>
    <row r="124841" spans="16:16" x14ac:dyDescent="0.3">
      <c r="P124841" s="83"/>
    </row>
    <row r="124842" spans="16:16" x14ac:dyDescent="0.3">
      <c r="P124842" s="83"/>
    </row>
    <row r="124843" spans="16:16" x14ac:dyDescent="0.3">
      <c r="P124843" s="83"/>
    </row>
    <row r="124844" spans="16:16" x14ac:dyDescent="0.3">
      <c r="P124844" s="83"/>
    </row>
    <row r="124845" spans="16:16" x14ac:dyDescent="0.3">
      <c r="P124845" s="83"/>
    </row>
    <row r="124846" spans="16:16" x14ac:dyDescent="0.3">
      <c r="P124846" s="83"/>
    </row>
    <row r="124847" spans="16:16" x14ac:dyDescent="0.3">
      <c r="P124847" s="83"/>
    </row>
    <row r="124848" spans="16:16" x14ac:dyDescent="0.3">
      <c r="P124848" s="83"/>
    </row>
    <row r="124849" spans="16:16" x14ac:dyDescent="0.3">
      <c r="P124849" s="83"/>
    </row>
    <row r="124850" spans="16:16" x14ac:dyDescent="0.3">
      <c r="P124850" s="83"/>
    </row>
    <row r="124851" spans="16:16" x14ac:dyDescent="0.3">
      <c r="P124851" s="83"/>
    </row>
    <row r="124852" spans="16:16" x14ac:dyDescent="0.3">
      <c r="P124852" s="83"/>
    </row>
    <row r="124853" spans="16:16" x14ac:dyDescent="0.3">
      <c r="P124853" s="83"/>
    </row>
    <row r="124854" spans="16:16" x14ac:dyDescent="0.3">
      <c r="P124854" s="83"/>
    </row>
    <row r="124855" spans="16:16" x14ac:dyDescent="0.3">
      <c r="P124855" s="83"/>
    </row>
    <row r="124856" spans="16:16" x14ac:dyDescent="0.3">
      <c r="P124856" s="83"/>
    </row>
    <row r="124857" spans="16:16" x14ac:dyDescent="0.3">
      <c r="P124857" s="83"/>
    </row>
    <row r="124858" spans="16:16" x14ac:dyDescent="0.3">
      <c r="P124858" s="83"/>
    </row>
    <row r="124859" spans="16:16" x14ac:dyDescent="0.3">
      <c r="P124859" s="83"/>
    </row>
    <row r="124860" spans="16:16" x14ac:dyDescent="0.3">
      <c r="P124860" s="83"/>
    </row>
    <row r="124861" spans="16:16" x14ac:dyDescent="0.3">
      <c r="P124861" s="83"/>
    </row>
    <row r="124862" spans="16:16" x14ac:dyDescent="0.3">
      <c r="P124862" s="83"/>
    </row>
    <row r="124863" spans="16:16" x14ac:dyDescent="0.3">
      <c r="P124863" s="83"/>
    </row>
    <row r="124864" spans="16:16" x14ac:dyDescent="0.3">
      <c r="P124864" s="83"/>
    </row>
    <row r="124865" spans="16:16" x14ac:dyDescent="0.3">
      <c r="P124865" s="83"/>
    </row>
    <row r="124866" spans="16:16" x14ac:dyDescent="0.3">
      <c r="P124866" s="83"/>
    </row>
    <row r="124867" spans="16:16" x14ac:dyDescent="0.3">
      <c r="P124867" s="83"/>
    </row>
    <row r="124868" spans="16:16" x14ac:dyDescent="0.3">
      <c r="P124868" s="83"/>
    </row>
    <row r="124869" spans="16:16" x14ac:dyDescent="0.3">
      <c r="P124869" s="83"/>
    </row>
    <row r="124870" spans="16:16" x14ac:dyDescent="0.3">
      <c r="P124870" s="83"/>
    </row>
    <row r="124871" spans="16:16" x14ac:dyDescent="0.3">
      <c r="P124871" s="83"/>
    </row>
    <row r="124872" spans="16:16" x14ac:dyDescent="0.3">
      <c r="P124872" s="83"/>
    </row>
    <row r="124873" spans="16:16" x14ac:dyDescent="0.3">
      <c r="P124873" s="83"/>
    </row>
    <row r="124874" spans="16:16" x14ac:dyDescent="0.3">
      <c r="P124874" s="83"/>
    </row>
    <row r="124875" spans="16:16" x14ac:dyDescent="0.3">
      <c r="P124875" s="83"/>
    </row>
    <row r="124876" spans="16:16" x14ac:dyDescent="0.3">
      <c r="P124876" s="83"/>
    </row>
    <row r="124877" spans="16:16" x14ac:dyDescent="0.3">
      <c r="P124877" s="83"/>
    </row>
    <row r="124878" spans="16:16" x14ac:dyDescent="0.3">
      <c r="P124878" s="83"/>
    </row>
    <row r="124879" spans="16:16" x14ac:dyDescent="0.3">
      <c r="P124879" s="83"/>
    </row>
    <row r="124880" spans="16:16" x14ac:dyDescent="0.3">
      <c r="P124880" s="83"/>
    </row>
    <row r="124881" spans="16:16" x14ac:dyDescent="0.3">
      <c r="P124881" s="83"/>
    </row>
    <row r="124882" spans="16:16" x14ac:dyDescent="0.3">
      <c r="P124882" s="83"/>
    </row>
    <row r="124883" spans="16:16" x14ac:dyDescent="0.3">
      <c r="P124883" s="83"/>
    </row>
    <row r="124884" spans="16:16" x14ac:dyDescent="0.3">
      <c r="P124884" s="83"/>
    </row>
    <row r="124885" spans="16:16" x14ac:dyDescent="0.3">
      <c r="P124885" s="83"/>
    </row>
    <row r="124886" spans="16:16" x14ac:dyDescent="0.3">
      <c r="P124886" s="83"/>
    </row>
    <row r="124887" spans="16:16" x14ac:dyDescent="0.3">
      <c r="P124887" s="83"/>
    </row>
    <row r="124888" spans="16:16" x14ac:dyDescent="0.3">
      <c r="P124888" s="83"/>
    </row>
    <row r="124889" spans="16:16" x14ac:dyDescent="0.3">
      <c r="P124889" s="83"/>
    </row>
    <row r="124890" spans="16:16" x14ac:dyDescent="0.3">
      <c r="P124890" s="83"/>
    </row>
    <row r="124891" spans="16:16" x14ac:dyDescent="0.3">
      <c r="P124891" s="83"/>
    </row>
    <row r="124892" spans="16:16" x14ac:dyDescent="0.3">
      <c r="P124892" s="83"/>
    </row>
    <row r="124893" spans="16:16" x14ac:dyDescent="0.3">
      <c r="P124893" s="83"/>
    </row>
    <row r="124894" spans="16:16" x14ac:dyDescent="0.3">
      <c r="P124894" s="83"/>
    </row>
    <row r="124895" spans="16:16" x14ac:dyDescent="0.3">
      <c r="P124895" s="83"/>
    </row>
    <row r="124896" spans="16:16" x14ac:dyDescent="0.3">
      <c r="P124896" s="83"/>
    </row>
    <row r="124897" spans="16:16" x14ac:dyDescent="0.3">
      <c r="P124897" s="83"/>
    </row>
    <row r="124898" spans="16:16" x14ac:dyDescent="0.3">
      <c r="P124898" s="83"/>
    </row>
    <row r="124899" spans="16:16" x14ac:dyDescent="0.3">
      <c r="P124899" s="83"/>
    </row>
    <row r="124900" spans="16:16" x14ac:dyDescent="0.3">
      <c r="P124900" s="83"/>
    </row>
    <row r="124901" spans="16:16" x14ac:dyDescent="0.3">
      <c r="P124901" s="83"/>
    </row>
    <row r="124902" spans="16:16" x14ac:dyDescent="0.3">
      <c r="P124902" s="83"/>
    </row>
    <row r="124903" spans="16:16" x14ac:dyDescent="0.3">
      <c r="P124903" s="83"/>
    </row>
    <row r="124904" spans="16:16" x14ac:dyDescent="0.3">
      <c r="P124904" s="83"/>
    </row>
    <row r="124905" spans="16:16" x14ac:dyDescent="0.3">
      <c r="P124905" s="83"/>
    </row>
    <row r="124906" spans="16:16" x14ac:dyDescent="0.3">
      <c r="P124906" s="83"/>
    </row>
    <row r="124907" spans="16:16" x14ac:dyDescent="0.3">
      <c r="P124907" s="83"/>
    </row>
    <row r="124908" spans="16:16" x14ac:dyDescent="0.3">
      <c r="P124908" s="83"/>
    </row>
    <row r="124909" spans="16:16" x14ac:dyDescent="0.3">
      <c r="P124909" s="83"/>
    </row>
    <row r="124910" spans="16:16" x14ac:dyDescent="0.3">
      <c r="P124910" s="83"/>
    </row>
    <row r="124911" spans="16:16" x14ac:dyDescent="0.3">
      <c r="P124911" s="83"/>
    </row>
    <row r="124912" spans="16:16" x14ac:dyDescent="0.3">
      <c r="P124912" s="83"/>
    </row>
    <row r="124913" spans="16:16" x14ac:dyDescent="0.3">
      <c r="P124913" s="83"/>
    </row>
    <row r="124914" spans="16:16" x14ac:dyDescent="0.3">
      <c r="P124914" s="83"/>
    </row>
    <row r="124915" spans="16:16" x14ac:dyDescent="0.3">
      <c r="P124915" s="83"/>
    </row>
    <row r="124916" spans="16:16" x14ac:dyDescent="0.3">
      <c r="P124916" s="83"/>
    </row>
    <row r="124917" spans="16:16" x14ac:dyDescent="0.3">
      <c r="P124917" s="83"/>
    </row>
    <row r="124918" spans="16:16" x14ac:dyDescent="0.3">
      <c r="P124918" s="83"/>
    </row>
    <row r="124919" spans="16:16" x14ac:dyDescent="0.3">
      <c r="P124919" s="83"/>
    </row>
    <row r="124920" spans="16:16" x14ac:dyDescent="0.3">
      <c r="P124920" s="83"/>
    </row>
    <row r="124921" spans="16:16" x14ac:dyDescent="0.3">
      <c r="P124921" s="83"/>
    </row>
    <row r="124922" spans="16:16" x14ac:dyDescent="0.3">
      <c r="P124922" s="83"/>
    </row>
    <row r="124923" spans="16:16" x14ac:dyDescent="0.3">
      <c r="P124923" s="83"/>
    </row>
    <row r="124924" spans="16:16" x14ac:dyDescent="0.3">
      <c r="P124924" s="83"/>
    </row>
    <row r="124925" spans="16:16" x14ac:dyDescent="0.3">
      <c r="P124925" s="83"/>
    </row>
    <row r="124926" spans="16:16" x14ac:dyDescent="0.3">
      <c r="P124926" s="83"/>
    </row>
    <row r="124927" spans="16:16" x14ac:dyDescent="0.3">
      <c r="P124927" s="83"/>
    </row>
    <row r="124928" spans="16:16" x14ac:dyDescent="0.3">
      <c r="P124928" s="83"/>
    </row>
    <row r="124929" spans="16:16" x14ac:dyDescent="0.3">
      <c r="P124929" s="83"/>
    </row>
    <row r="124930" spans="16:16" x14ac:dyDescent="0.3">
      <c r="P124930" s="83"/>
    </row>
    <row r="124931" spans="16:16" x14ac:dyDescent="0.3">
      <c r="P124931" s="83"/>
    </row>
    <row r="124932" spans="16:16" x14ac:dyDescent="0.3">
      <c r="P124932" s="83"/>
    </row>
    <row r="124933" spans="16:16" x14ac:dyDescent="0.3">
      <c r="P124933" s="83"/>
    </row>
    <row r="124934" spans="16:16" x14ac:dyDescent="0.3">
      <c r="P124934" s="83"/>
    </row>
    <row r="124935" spans="16:16" x14ac:dyDescent="0.3">
      <c r="P124935" s="83"/>
    </row>
    <row r="124936" spans="16:16" x14ac:dyDescent="0.3">
      <c r="P124936" s="83"/>
    </row>
    <row r="124937" spans="16:16" x14ac:dyDescent="0.3">
      <c r="P124937" s="83"/>
    </row>
    <row r="124938" spans="16:16" x14ac:dyDescent="0.3">
      <c r="P124938" s="83"/>
    </row>
    <row r="124939" spans="16:16" x14ac:dyDescent="0.3">
      <c r="P124939" s="83"/>
    </row>
    <row r="124940" spans="16:16" x14ac:dyDescent="0.3">
      <c r="P124940" s="83"/>
    </row>
    <row r="124941" spans="16:16" x14ac:dyDescent="0.3">
      <c r="P124941" s="83"/>
    </row>
    <row r="124942" spans="16:16" x14ac:dyDescent="0.3">
      <c r="P124942" s="83"/>
    </row>
    <row r="124943" spans="16:16" x14ac:dyDescent="0.3">
      <c r="P124943" s="83"/>
    </row>
    <row r="124944" spans="16:16" x14ac:dyDescent="0.3">
      <c r="P124944" s="83"/>
    </row>
    <row r="124945" spans="16:16" x14ac:dyDescent="0.3">
      <c r="P124945" s="83"/>
    </row>
    <row r="124946" spans="16:16" x14ac:dyDescent="0.3">
      <c r="P124946" s="83"/>
    </row>
    <row r="124947" spans="16:16" x14ac:dyDescent="0.3">
      <c r="P124947" s="83"/>
    </row>
    <row r="124948" spans="16:16" x14ac:dyDescent="0.3">
      <c r="P124948" s="83"/>
    </row>
    <row r="124949" spans="16:16" x14ac:dyDescent="0.3">
      <c r="P124949" s="83"/>
    </row>
    <row r="124950" spans="16:16" x14ac:dyDescent="0.3">
      <c r="P124950" s="83"/>
    </row>
    <row r="124951" spans="16:16" x14ac:dyDescent="0.3">
      <c r="P124951" s="83"/>
    </row>
    <row r="124952" spans="16:16" x14ac:dyDescent="0.3">
      <c r="P124952" s="83"/>
    </row>
    <row r="124953" spans="16:16" x14ac:dyDescent="0.3">
      <c r="P124953" s="83"/>
    </row>
    <row r="124954" spans="16:16" x14ac:dyDescent="0.3">
      <c r="P124954" s="83"/>
    </row>
    <row r="124955" spans="16:16" x14ac:dyDescent="0.3">
      <c r="P124955" s="83"/>
    </row>
    <row r="124956" spans="16:16" x14ac:dyDescent="0.3">
      <c r="P124956" s="83"/>
    </row>
    <row r="124957" spans="16:16" x14ac:dyDescent="0.3">
      <c r="P124957" s="83"/>
    </row>
    <row r="124958" spans="16:16" x14ac:dyDescent="0.3">
      <c r="P124958" s="83"/>
    </row>
    <row r="124959" spans="16:16" x14ac:dyDescent="0.3">
      <c r="P124959" s="83"/>
    </row>
    <row r="124960" spans="16:16" x14ac:dyDescent="0.3">
      <c r="P124960" s="83"/>
    </row>
    <row r="124961" spans="16:16" x14ac:dyDescent="0.3">
      <c r="P124961" s="83"/>
    </row>
    <row r="124962" spans="16:16" x14ac:dyDescent="0.3">
      <c r="P124962" s="83"/>
    </row>
    <row r="124963" spans="16:16" x14ac:dyDescent="0.3">
      <c r="P124963" s="83"/>
    </row>
    <row r="124964" spans="16:16" x14ac:dyDescent="0.3">
      <c r="P124964" s="83"/>
    </row>
    <row r="124965" spans="16:16" x14ac:dyDescent="0.3">
      <c r="P124965" s="83"/>
    </row>
    <row r="124966" spans="16:16" x14ac:dyDescent="0.3">
      <c r="P124966" s="83"/>
    </row>
    <row r="124967" spans="16:16" x14ac:dyDescent="0.3">
      <c r="P124967" s="83"/>
    </row>
    <row r="124968" spans="16:16" x14ac:dyDescent="0.3">
      <c r="P124968" s="83"/>
    </row>
    <row r="124969" spans="16:16" x14ac:dyDescent="0.3">
      <c r="P124969" s="83"/>
    </row>
    <row r="124970" spans="16:16" x14ac:dyDescent="0.3">
      <c r="P124970" s="83"/>
    </row>
    <row r="124971" spans="16:16" x14ac:dyDescent="0.3">
      <c r="P124971" s="83"/>
    </row>
    <row r="124972" spans="16:16" x14ac:dyDescent="0.3">
      <c r="P124972" s="83"/>
    </row>
    <row r="124973" spans="16:16" x14ac:dyDescent="0.3">
      <c r="P124973" s="83"/>
    </row>
    <row r="124974" spans="16:16" x14ac:dyDescent="0.3">
      <c r="P124974" s="83"/>
    </row>
    <row r="124975" spans="16:16" x14ac:dyDescent="0.3">
      <c r="P124975" s="83"/>
    </row>
    <row r="124976" spans="16:16" x14ac:dyDescent="0.3">
      <c r="P124976" s="83"/>
    </row>
    <row r="124977" spans="16:16" x14ac:dyDescent="0.3">
      <c r="P124977" s="83"/>
    </row>
    <row r="124978" spans="16:16" x14ac:dyDescent="0.3">
      <c r="P124978" s="83"/>
    </row>
    <row r="124979" spans="16:16" x14ac:dyDescent="0.3">
      <c r="P124979" s="83"/>
    </row>
    <row r="124980" spans="16:16" x14ac:dyDescent="0.3">
      <c r="P124980" s="83"/>
    </row>
    <row r="124981" spans="16:16" x14ac:dyDescent="0.3">
      <c r="P124981" s="83"/>
    </row>
    <row r="124982" spans="16:16" x14ac:dyDescent="0.3">
      <c r="P124982" s="83"/>
    </row>
    <row r="124983" spans="16:16" x14ac:dyDescent="0.3">
      <c r="P124983" s="83"/>
    </row>
    <row r="124984" spans="16:16" x14ac:dyDescent="0.3">
      <c r="P124984" s="83"/>
    </row>
    <row r="124985" spans="16:16" x14ac:dyDescent="0.3">
      <c r="P124985" s="83"/>
    </row>
    <row r="124986" spans="16:16" x14ac:dyDescent="0.3">
      <c r="P124986" s="83"/>
    </row>
    <row r="124987" spans="16:16" x14ac:dyDescent="0.3">
      <c r="P124987" s="83"/>
    </row>
    <row r="124988" spans="16:16" x14ac:dyDescent="0.3">
      <c r="P124988" s="83"/>
    </row>
    <row r="124989" spans="16:16" x14ac:dyDescent="0.3">
      <c r="P124989" s="83"/>
    </row>
    <row r="124990" spans="16:16" x14ac:dyDescent="0.3">
      <c r="P124990" s="83"/>
    </row>
    <row r="124991" spans="16:16" x14ac:dyDescent="0.3">
      <c r="P124991" s="83"/>
    </row>
    <row r="124992" spans="16:16" x14ac:dyDescent="0.3">
      <c r="P124992" s="83"/>
    </row>
    <row r="124993" spans="16:16" x14ac:dyDescent="0.3">
      <c r="P124993" s="83"/>
    </row>
    <row r="124994" spans="16:16" x14ac:dyDescent="0.3">
      <c r="P124994" s="83"/>
    </row>
    <row r="124995" spans="16:16" x14ac:dyDescent="0.3">
      <c r="P124995" s="83"/>
    </row>
    <row r="124996" spans="16:16" x14ac:dyDescent="0.3">
      <c r="P124996" s="83"/>
    </row>
    <row r="124997" spans="16:16" x14ac:dyDescent="0.3">
      <c r="P124997" s="83"/>
    </row>
    <row r="124998" spans="16:16" x14ac:dyDescent="0.3">
      <c r="P124998" s="83"/>
    </row>
    <row r="124999" spans="16:16" x14ac:dyDescent="0.3">
      <c r="P124999" s="83"/>
    </row>
    <row r="125000" spans="16:16" x14ac:dyDescent="0.3">
      <c r="P125000" s="83"/>
    </row>
    <row r="125001" spans="16:16" x14ac:dyDescent="0.3">
      <c r="P125001" s="83"/>
    </row>
    <row r="125002" spans="16:16" x14ac:dyDescent="0.3">
      <c r="P125002" s="83"/>
    </row>
    <row r="125003" spans="16:16" x14ac:dyDescent="0.3">
      <c r="P125003" s="83"/>
    </row>
    <row r="125004" spans="16:16" x14ac:dyDescent="0.3">
      <c r="P125004" s="83"/>
    </row>
    <row r="125005" spans="16:16" x14ac:dyDescent="0.3">
      <c r="P125005" s="83"/>
    </row>
    <row r="125006" spans="16:16" x14ac:dyDescent="0.3">
      <c r="P125006" s="83"/>
    </row>
    <row r="125007" spans="16:16" x14ac:dyDescent="0.3">
      <c r="P125007" s="83"/>
    </row>
    <row r="125008" spans="16:16" x14ac:dyDescent="0.3">
      <c r="P125008" s="83"/>
    </row>
    <row r="125009" spans="16:16" x14ac:dyDescent="0.3">
      <c r="P125009" s="83"/>
    </row>
    <row r="125010" spans="16:16" x14ac:dyDescent="0.3">
      <c r="P125010" s="83"/>
    </row>
    <row r="125011" spans="16:16" x14ac:dyDescent="0.3">
      <c r="P125011" s="83"/>
    </row>
    <row r="125012" spans="16:16" x14ac:dyDescent="0.3">
      <c r="P125012" s="83"/>
    </row>
    <row r="125013" spans="16:16" x14ac:dyDescent="0.3">
      <c r="P125013" s="83"/>
    </row>
    <row r="125014" spans="16:16" x14ac:dyDescent="0.3">
      <c r="P125014" s="83"/>
    </row>
    <row r="125015" spans="16:16" x14ac:dyDescent="0.3">
      <c r="P125015" s="83"/>
    </row>
    <row r="125016" spans="16:16" x14ac:dyDescent="0.3">
      <c r="P125016" s="83"/>
    </row>
    <row r="125017" spans="16:16" x14ac:dyDescent="0.3">
      <c r="P125017" s="83"/>
    </row>
    <row r="125018" spans="16:16" x14ac:dyDescent="0.3">
      <c r="P125018" s="83"/>
    </row>
    <row r="125019" spans="16:16" x14ac:dyDescent="0.3">
      <c r="P125019" s="83"/>
    </row>
    <row r="125020" spans="16:16" x14ac:dyDescent="0.3">
      <c r="P125020" s="83"/>
    </row>
    <row r="125021" spans="16:16" x14ac:dyDescent="0.3">
      <c r="P125021" s="83"/>
    </row>
    <row r="125022" spans="16:16" x14ac:dyDescent="0.3">
      <c r="P125022" s="83"/>
    </row>
    <row r="125023" spans="16:16" x14ac:dyDescent="0.3">
      <c r="P125023" s="83"/>
    </row>
    <row r="125024" spans="16:16" x14ac:dyDescent="0.3">
      <c r="P125024" s="83"/>
    </row>
    <row r="125025" spans="16:16" x14ac:dyDescent="0.3">
      <c r="P125025" s="83"/>
    </row>
    <row r="125026" spans="16:16" x14ac:dyDescent="0.3">
      <c r="P125026" s="83"/>
    </row>
    <row r="125027" spans="16:16" x14ac:dyDescent="0.3">
      <c r="P125027" s="83"/>
    </row>
    <row r="125028" spans="16:16" x14ac:dyDescent="0.3">
      <c r="P125028" s="83"/>
    </row>
    <row r="125029" spans="16:16" x14ac:dyDescent="0.3">
      <c r="P125029" s="83"/>
    </row>
    <row r="125030" spans="16:16" x14ac:dyDescent="0.3">
      <c r="P125030" s="83"/>
    </row>
    <row r="125031" spans="16:16" x14ac:dyDescent="0.3">
      <c r="P125031" s="83"/>
    </row>
    <row r="125032" spans="16:16" x14ac:dyDescent="0.3">
      <c r="P125032" s="83"/>
    </row>
    <row r="125033" spans="16:16" x14ac:dyDescent="0.3">
      <c r="P125033" s="83"/>
    </row>
    <row r="125034" spans="16:16" x14ac:dyDescent="0.3">
      <c r="P125034" s="83"/>
    </row>
    <row r="125035" spans="16:16" x14ac:dyDescent="0.3">
      <c r="P125035" s="83"/>
    </row>
    <row r="125036" spans="16:16" x14ac:dyDescent="0.3">
      <c r="P125036" s="83"/>
    </row>
    <row r="125037" spans="16:16" x14ac:dyDescent="0.3">
      <c r="P125037" s="83"/>
    </row>
    <row r="125038" spans="16:16" x14ac:dyDescent="0.3">
      <c r="P125038" s="83"/>
    </row>
    <row r="125039" spans="16:16" x14ac:dyDescent="0.3">
      <c r="P125039" s="83"/>
    </row>
    <row r="125040" spans="16:16" x14ac:dyDescent="0.3">
      <c r="P125040" s="83"/>
    </row>
    <row r="125041" spans="16:16" x14ac:dyDescent="0.3">
      <c r="P125041" s="83"/>
    </row>
    <row r="125042" spans="16:16" x14ac:dyDescent="0.3">
      <c r="P125042" s="83"/>
    </row>
    <row r="125043" spans="16:16" x14ac:dyDescent="0.3">
      <c r="P125043" s="83"/>
    </row>
    <row r="125044" spans="16:16" x14ac:dyDescent="0.3">
      <c r="P125044" s="83"/>
    </row>
    <row r="125045" spans="16:16" x14ac:dyDescent="0.3">
      <c r="P125045" s="83"/>
    </row>
    <row r="125046" spans="16:16" x14ac:dyDescent="0.3">
      <c r="P125046" s="83"/>
    </row>
    <row r="125047" spans="16:16" x14ac:dyDescent="0.3">
      <c r="P125047" s="83"/>
    </row>
    <row r="125048" spans="16:16" x14ac:dyDescent="0.3">
      <c r="P125048" s="83"/>
    </row>
    <row r="125049" spans="16:16" x14ac:dyDescent="0.3">
      <c r="P125049" s="83"/>
    </row>
    <row r="125050" spans="16:16" x14ac:dyDescent="0.3">
      <c r="P125050" s="83"/>
    </row>
    <row r="125051" spans="16:16" x14ac:dyDescent="0.3">
      <c r="P125051" s="83"/>
    </row>
    <row r="125052" spans="16:16" x14ac:dyDescent="0.3">
      <c r="P125052" s="83"/>
    </row>
    <row r="125053" spans="16:16" x14ac:dyDescent="0.3">
      <c r="P125053" s="83"/>
    </row>
    <row r="125054" spans="16:16" x14ac:dyDescent="0.3">
      <c r="P125054" s="83"/>
    </row>
    <row r="125055" spans="16:16" x14ac:dyDescent="0.3">
      <c r="P125055" s="83"/>
    </row>
    <row r="125056" spans="16:16" x14ac:dyDescent="0.3">
      <c r="P125056" s="83"/>
    </row>
    <row r="125057" spans="16:16" x14ac:dyDescent="0.3">
      <c r="P125057" s="83"/>
    </row>
    <row r="125058" spans="16:16" x14ac:dyDescent="0.3">
      <c r="P125058" s="83"/>
    </row>
    <row r="125059" spans="16:16" x14ac:dyDescent="0.3">
      <c r="P125059" s="83"/>
    </row>
    <row r="125060" spans="16:16" x14ac:dyDescent="0.3">
      <c r="P125060" s="83"/>
    </row>
    <row r="125061" spans="16:16" x14ac:dyDescent="0.3">
      <c r="P125061" s="83"/>
    </row>
    <row r="125062" spans="16:16" x14ac:dyDescent="0.3">
      <c r="P125062" s="83"/>
    </row>
    <row r="125063" spans="16:16" x14ac:dyDescent="0.3">
      <c r="P125063" s="83"/>
    </row>
    <row r="125064" spans="16:16" x14ac:dyDescent="0.3">
      <c r="P125064" s="83"/>
    </row>
    <row r="125065" spans="16:16" x14ac:dyDescent="0.3">
      <c r="P125065" s="83"/>
    </row>
    <row r="125066" spans="16:16" x14ac:dyDescent="0.3">
      <c r="P125066" s="83"/>
    </row>
    <row r="125067" spans="16:16" x14ac:dyDescent="0.3">
      <c r="P125067" s="83"/>
    </row>
    <row r="125068" spans="16:16" x14ac:dyDescent="0.3">
      <c r="P125068" s="83"/>
    </row>
    <row r="125069" spans="16:16" x14ac:dyDescent="0.3">
      <c r="P125069" s="83"/>
    </row>
    <row r="125070" spans="16:16" x14ac:dyDescent="0.3">
      <c r="P125070" s="83"/>
    </row>
    <row r="125071" spans="16:16" x14ac:dyDescent="0.3">
      <c r="P125071" s="83"/>
    </row>
    <row r="125072" spans="16:16" x14ac:dyDescent="0.3">
      <c r="P125072" s="83"/>
    </row>
    <row r="125073" spans="16:16" x14ac:dyDescent="0.3">
      <c r="P125073" s="83"/>
    </row>
    <row r="125074" spans="16:16" x14ac:dyDescent="0.3">
      <c r="P125074" s="83"/>
    </row>
    <row r="125075" spans="16:16" x14ac:dyDescent="0.3">
      <c r="P125075" s="83"/>
    </row>
    <row r="125076" spans="16:16" x14ac:dyDescent="0.3">
      <c r="P125076" s="83"/>
    </row>
    <row r="125077" spans="16:16" x14ac:dyDescent="0.3">
      <c r="P125077" s="83"/>
    </row>
    <row r="125078" spans="16:16" x14ac:dyDescent="0.3">
      <c r="P125078" s="83"/>
    </row>
    <row r="125079" spans="16:16" x14ac:dyDescent="0.3">
      <c r="P125079" s="83"/>
    </row>
    <row r="125080" spans="16:16" x14ac:dyDescent="0.3">
      <c r="P125080" s="83"/>
    </row>
    <row r="125081" spans="16:16" x14ac:dyDescent="0.3">
      <c r="P125081" s="83"/>
    </row>
    <row r="125082" spans="16:16" x14ac:dyDescent="0.3">
      <c r="P125082" s="83"/>
    </row>
    <row r="125083" spans="16:16" x14ac:dyDescent="0.3">
      <c r="P125083" s="83"/>
    </row>
    <row r="125084" spans="16:16" x14ac:dyDescent="0.3">
      <c r="P125084" s="83"/>
    </row>
    <row r="125085" spans="16:16" x14ac:dyDescent="0.3">
      <c r="P125085" s="83"/>
    </row>
    <row r="125086" spans="16:16" x14ac:dyDescent="0.3">
      <c r="P125086" s="83"/>
    </row>
    <row r="125087" spans="16:16" x14ac:dyDescent="0.3">
      <c r="P125087" s="83"/>
    </row>
    <row r="125088" spans="16:16" x14ac:dyDescent="0.3">
      <c r="P125088" s="83"/>
    </row>
    <row r="125089" spans="16:16" x14ac:dyDescent="0.3">
      <c r="P125089" s="83"/>
    </row>
    <row r="125090" spans="16:16" x14ac:dyDescent="0.3">
      <c r="P125090" s="83"/>
    </row>
    <row r="125091" spans="16:16" x14ac:dyDescent="0.3">
      <c r="P125091" s="83"/>
    </row>
    <row r="125092" spans="16:16" x14ac:dyDescent="0.3">
      <c r="P125092" s="83"/>
    </row>
    <row r="125093" spans="16:16" x14ac:dyDescent="0.3">
      <c r="P125093" s="83"/>
    </row>
    <row r="125094" spans="16:16" x14ac:dyDescent="0.3">
      <c r="P125094" s="83"/>
    </row>
    <row r="125095" spans="16:16" x14ac:dyDescent="0.3">
      <c r="P125095" s="83"/>
    </row>
    <row r="125096" spans="16:16" x14ac:dyDescent="0.3">
      <c r="P125096" s="83"/>
    </row>
    <row r="125097" spans="16:16" x14ac:dyDescent="0.3">
      <c r="P125097" s="83"/>
    </row>
    <row r="125098" spans="16:16" x14ac:dyDescent="0.3">
      <c r="P125098" s="83"/>
    </row>
    <row r="125099" spans="16:16" x14ac:dyDescent="0.3">
      <c r="P125099" s="83"/>
    </row>
    <row r="125100" spans="16:16" x14ac:dyDescent="0.3">
      <c r="P125100" s="83"/>
    </row>
    <row r="125101" spans="16:16" x14ac:dyDescent="0.3">
      <c r="P125101" s="83"/>
    </row>
    <row r="125102" spans="16:16" x14ac:dyDescent="0.3">
      <c r="P125102" s="83"/>
    </row>
    <row r="125103" spans="16:16" x14ac:dyDescent="0.3">
      <c r="P125103" s="83"/>
    </row>
    <row r="125104" spans="16:16" x14ac:dyDescent="0.3">
      <c r="P125104" s="83"/>
    </row>
    <row r="125105" spans="16:16" x14ac:dyDescent="0.3">
      <c r="P125105" s="83"/>
    </row>
    <row r="125106" spans="16:16" x14ac:dyDescent="0.3">
      <c r="P125106" s="83"/>
    </row>
    <row r="125107" spans="16:16" x14ac:dyDescent="0.3">
      <c r="P125107" s="83"/>
    </row>
    <row r="125108" spans="16:16" x14ac:dyDescent="0.3">
      <c r="P125108" s="83"/>
    </row>
    <row r="125109" spans="16:16" x14ac:dyDescent="0.3">
      <c r="P125109" s="83"/>
    </row>
    <row r="125110" spans="16:16" x14ac:dyDescent="0.3">
      <c r="P125110" s="83"/>
    </row>
    <row r="125111" spans="16:16" x14ac:dyDescent="0.3">
      <c r="P125111" s="83"/>
    </row>
    <row r="125112" spans="16:16" x14ac:dyDescent="0.3">
      <c r="P125112" s="83"/>
    </row>
    <row r="125113" spans="16:16" x14ac:dyDescent="0.3">
      <c r="P125113" s="83"/>
    </row>
    <row r="125114" spans="16:16" x14ac:dyDescent="0.3">
      <c r="P125114" s="83"/>
    </row>
    <row r="125115" spans="16:16" x14ac:dyDescent="0.3">
      <c r="P125115" s="83"/>
    </row>
    <row r="125116" spans="16:16" x14ac:dyDescent="0.3">
      <c r="P125116" s="83"/>
    </row>
    <row r="125117" spans="16:16" x14ac:dyDescent="0.3">
      <c r="P125117" s="83"/>
    </row>
    <row r="125118" spans="16:16" x14ac:dyDescent="0.3">
      <c r="P125118" s="83"/>
    </row>
    <row r="125119" spans="16:16" x14ac:dyDescent="0.3">
      <c r="P125119" s="83"/>
    </row>
    <row r="125120" spans="16:16" x14ac:dyDescent="0.3">
      <c r="P125120" s="83"/>
    </row>
    <row r="125121" spans="16:16" x14ac:dyDescent="0.3">
      <c r="P125121" s="83"/>
    </row>
    <row r="125122" spans="16:16" x14ac:dyDescent="0.3">
      <c r="P125122" s="83"/>
    </row>
    <row r="125123" spans="16:16" x14ac:dyDescent="0.3">
      <c r="P125123" s="83"/>
    </row>
    <row r="125124" spans="16:16" x14ac:dyDescent="0.3">
      <c r="P125124" s="83"/>
    </row>
    <row r="125125" spans="16:16" x14ac:dyDescent="0.3">
      <c r="P125125" s="83"/>
    </row>
    <row r="125126" spans="16:16" x14ac:dyDescent="0.3">
      <c r="P125126" s="83"/>
    </row>
    <row r="125127" spans="16:16" x14ac:dyDescent="0.3">
      <c r="P125127" s="83"/>
    </row>
    <row r="125128" spans="16:16" x14ac:dyDescent="0.3">
      <c r="P125128" s="83"/>
    </row>
    <row r="125129" spans="16:16" x14ac:dyDescent="0.3">
      <c r="P125129" s="83"/>
    </row>
    <row r="125130" spans="16:16" x14ac:dyDescent="0.3">
      <c r="P125130" s="83"/>
    </row>
    <row r="125131" spans="16:16" x14ac:dyDescent="0.3">
      <c r="P125131" s="83"/>
    </row>
    <row r="125132" spans="16:16" x14ac:dyDescent="0.3">
      <c r="P125132" s="83"/>
    </row>
    <row r="125133" spans="16:16" x14ac:dyDescent="0.3">
      <c r="P125133" s="83"/>
    </row>
    <row r="125134" spans="16:16" x14ac:dyDescent="0.3">
      <c r="P125134" s="83"/>
    </row>
    <row r="125135" spans="16:16" x14ac:dyDescent="0.3">
      <c r="P125135" s="83"/>
    </row>
    <row r="125136" spans="16:16" x14ac:dyDescent="0.3">
      <c r="P125136" s="83"/>
    </row>
    <row r="125137" spans="16:16" x14ac:dyDescent="0.3">
      <c r="P125137" s="83"/>
    </row>
    <row r="125138" spans="16:16" x14ac:dyDescent="0.3">
      <c r="P125138" s="83"/>
    </row>
    <row r="125139" spans="16:16" x14ac:dyDescent="0.3">
      <c r="P125139" s="83"/>
    </row>
    <row r="125140" spans="16:16" x14ac:dyDescent="0.3">
      <c r="P125140" s="83"/>
    </row>
    <row r="125141" spans="16:16" x14ac:dyDescent="0.3">
      <c r="P125141" s="83"/>
    </row>
    <row r="125142" spans="16:16" x14ac:dyDescent="0.3">
      <c r="P125142" s="83"/>
    </row>
    <row r="125143" spans="16:16" x14ac:dyDescent="0.3">
      <c r="P125143" s="83"/>
    </row>
    <row r="125144" spans="16:16" x14ac:dyDescent="0.3">
      <c r="P125144" s="83"/>
    </row>
    <row r="125145" spans="16:16" x14ac:dyDescent="0.3">
      <c r="P125145" s="83"/>
    </row>
    <row r="125146" spans="16:16" x14ac:dyDescent="0.3">
      <c r="P125146" s="83"/>
    </row>
    <row r="125147" spans="16:16" x14ac:dyDescent="0.3">
      <c r="P125147" s="83"/>
    </row>
    <row r="125148" spans="16:16" x14ac:dyDescent="0.3">
      <c r="P125148" s="83"/>
    </row>
    <row r="125149" spans="16:16" x14ac:dyDescent="0.3">
      <c r="P125149" s="83"/>
    </row>
    <row r="125150" spans="16:16" x14ac:dyDescent="0.3">
      <c r="P125150" s="83"/>
    </row>
    <row r="125151" spans="16:16" x14ac:dyDescent="0.3">
      <c r="P125151" s="83"/>
    </row>
    <row r="125152" spans="16:16" x14ac:dyDescent="0.3">
      <c r="P125152" s="83"/>
    </row>
    <row r="125153" spans="16:16" x14ac:dyDescent="0.3">
      <c r="P125153" s="83"/>
    </row>
    <row r="125154" spans="16:16" x14ac:dyDescent="0.3">
      <c r="P125154" s="83"/>
    </row>
    <row r="125155" spans="16:16" x14ac:dyDescent="0.3">
      <c r="P125155" s="83"/>
    </row>
    <row r="125156" spans="16:16" x14ac:dyDescent="0.3">
      <c r="P125156" s="83"/>
    </row>
    <row r="125157" spans="16:16" x14ac:dyDescent="0.3">
      <c r="P125157" s="83"/>
    </row>
    <row r="125158" spans="16:16" x14ac:dyDescent="0.3">
      <c r="P125158" s="83"/>
    </row>
    <row r="125159" spans="16:16" x14ac:dyDescent="0.3">
      <c r="P125159" s="83"/>
    </row>
    <row r="125160" spans="16:16" x14ac:dyDescent="0.3">
      <c r="P125160" s="83"/>
    </row>
    <row r="125161" spans="16:16" x14ac:dyDescent="0.3">
      <c r="P125161" s="83"/>
    </row>
    <row r="125162" spans="16:16" x14ac:dyDescent="0.3">
      <c r="P125162" s="83"/>
    </row>
    <row r="125163" spans="16:16" x14ac:dyDescent="0.3">
      <c r="P125163" s="83"/>
    </row>
    <row r="125164" spans="16:16" x14ac:dyDescent="0.3">
      <c r="P125164" s="83"/>
    </row>
    <row r="125165" spans="16:16" x14ac:dyDescent="0.3">
      <c r="P125165" s="83"/>
    </row>
    <row r="125166" spans="16:16" x14ac:dyDescent="0.3">
      <c r="P125166" s="83"/>
    </row>
    <row r="125167" spans="16:16" x14ac:dyDescent="0.3">
      <c r="P125167" s="83"/>
    </row>
    <row r="125168" spans="16:16" x14ac:dyDescent="0.3">
      <c r="P125168" s="83"/>
    </row>
    <row r="125169" spans="16:16" x14ac:dyDescent="0.3">
      <c r="P125169" s="83"/>
    </row>
    <row r="125170" spans="16:16" x14ac:dyDescent="0.3">
      <c r="P125170" s="83"/>
    </row>
    <row r="125171" spans="16:16" x14ac:dyDescent="0.3">
      <c r="P125171" s="83"/>
    </row>
    <row r="125172" spans="16:16" x14ac:dyDescent="0.3">
      <c r="P125172" s="83"/>
    </row>
    <row r="125173" spans="16:16" x14ac:dyDescent="0.3">
      <c r="P125173" s="83"/>
    </row>
    <row r="125174" spans="16:16" x14ac:dyDescent="0.3">
      <c r="P125174" s="83"/>
    </row>
    <row r="125175" spans="16:16" x14ac:dyDescent="0.3">
      <c r="P125175" s="83"/>
    </row>
    <row r="125176" spans="16:16" x14ac:dyDescent="0.3">
      <c r="P125176" s="83"/>
    </row>
    <row r="125177" spans="16:16" x14ac:dyDescent="0.3">
      <c r="P125177" s="83"/>
    </row>
    <row r="125178" spans="16:16" x14ac:dyDescent="0.3">
      <c r="P125178" s="83"/>
    </row>
    <row r="125179" spans="16:16" x14ac:dyDescent="0.3">
      <c r="P125179" s="83"/>
    </row>
    <row r="125180" spans="16:16" x14ac:dyDescent="0.3">
      <c r="P125180" s="83"/>
    </row>
    <row r="125181" spans="16:16" x14ac:dyDescent="0.3">
      <c r="P125181" s="83"/>
    </row>
    <row r="125182" spans="16:16" x14ac:dyDescent="0.3">
      <c r="P125182" s="83"/>
    </row>
    <row r="125183" spans="16:16" x14ac:dyDescent="0.3">
      <c r="P125183" s="83"/>
    </row>
    <row r="125184" spans="16:16" x14ac:dyDescent="0.3">
      <c r="P125184" s="83"/>
    </row>
    <row r="125185" spans="16:16" x14ac:dyDescent="0.3">
      <c r="P125185" s="83"/>
    </row>
    <row r="125186" spans="16:16" x14ac:dyDescent="0.3">
      <c r="P125186" s="83"/>
    </row>
    <row r="125187" spans="16:16" x14ac:dyDescent="0.3">
      <c r="P125187" s="83"/>
    </row>
    <row r="125188" spans="16:16" x14ac:dyDescent="0.3">
      <c r="P125188" s="83"/>
    </row>
    <row r="125189" spans="16:16" x14ac:dyDescent="0.3">
      <c r="P125189" s="83"/>
    </row>
    <row r="125190" spans="16:16" x14ac:dyDescent="0.3">
      <c r="P125190" s="83"/>
    </row>
    <row r="125191" spans="16:16" x14ac:dyDescent="0.3">
      <c r="P125191" s="83"/>
    </row>
    <row r="125192" spans="16:16" x14ac:dyDescent="0.3">
      <c r="P125192" s="83"/>
    </row>
    <row r="125193" spans="16:16" x14ac:dyDescent="0.3">
      <c r="P125193" s="83"/>
    </row>
    <row r="125194" spans="16:16" x14ac:dyDescent="0.3">
      <c r="P125194" s="83"/>
    </row>
    <row r="125195" spans="16:16" x14ac:dyDescent="0.3">
      <c r="P125195" s="83"/>
    </row>
    <row r="125196" spans="16:16" x14ac:dyDescent="0.3">
      <c r="P125196" s="83"/>
    </row>
    <row r="125197" spans="16:16" x14ac:dyDescent="0.3">
      <c r="P125197" s="83"/>
    </row>
    <row r="125198" spans="16:16" x14ac:dyDescent="0.3">
      <c r="P125198" s="83"/>
    </row>
    <row r="125199" spans="16:16" x14ac:dyDescent="0.3">
      <c r="P125199" s="83"/>
    </row>
    <row r="125200" spans="16:16" x14ac:dyDescent="0.3">
      <c r="P125200" s="83"/>
    </row>
    <row r="125201" spans="16:16" x14ac:dyDescent="0.3">
      <c r="P125201" s="83"/>
    </row>
    <row r="125202" spans="16:16" x14ac:dyDescent="0.3">
      <c r="P125202" s="83"/>
    </row>
    <row r="125203" spans="16:16" x14ac:dyDescent="0.3">
      <c r="P125203" s="83"/>
    </row>
    <row r="125204" spans="16:16" x14ac:dyDescent="0.3">
      <c r="P125204" s="83"/>
    </row>
    <row r="125205" spans="16:16" x14ac:dyDescent="0.3">
      <c r="P125205" s="83"/>
    </row>
    <row r="125206" spans="16:16" x14ac:dyDescent="0.3">
      <c r="P125206" s="83"/>
    </row>
    <row r="125207" spans="16:16" x14ac:dyDescent="0.3">
      <c r="P125207" s="83"/>
    </row>
    <row r="125208" spans="16:16" x14ac:dyDescent="0.3">
      <c r="P125208" s="83"/>
    </row>
    <row r="125209" spans="16:16" x14ac:dyDescent="0.3">
      <c r="P125209" s="83"/>
    </row>
    <row r="125210" spans="16:16" x14ac:dyDescent="0.3">
      <c r="P125210" s="83"/>
    </row>
    <row r="125211" spans="16:16" x14ac:dyDescent="0.3">
      <c r="P125211" s="83"/>
    </row>
    <row r="125212" spans="16:16" x14ac:dyDescent="0.3">
      <c r="P125212" s="83"/>
    </row>
    <row r="125213" spans="16:16" x14ac:dyDescent="0.3">
      <c r="P125213" s="83"/>
    </row>
    <row r="125214" spans="16:16" x14ac:dyDescent="0.3">
      <c r="P125214" s="83"/>
    </row>
    <row r="125215" spans="16:16" x14ac:dyDescent="0.3">
      <c r="P125215" s="83"/>
    </row>
    <row r="125216" spans="16:16" x14ac:dyDescent="0.3">
      <c r="P125216" s="83"/>
    </row>
    <row r="125217" spans="16:16" x14ac:dyDescent="0.3">
      <c r="P125217" s="83"/>
    </row>
    <row r="125218" spans="16:16" x14ac:dyDescent="0.3">
      <c r="P125218" s="83"/>
    </row>
    <row r="125219" spans="16:16" x14ac:dyDescent="0.3">
      <c r="P125219" s="83"/>
    </row>
    <row r="125220" spans="16:16" x14ac:dyDescent="0.3">
      <c r="P125220" s="83"/>
    </row>
    <row r="125221" spans="16:16" x14ac:dyDescent="0.3">
      <c r="P125221" s="83"/>
    </row>
    <row r="125222" spans="16:16" x14ac:dyDescent="0.3">
      <c r="P125222" s="83"/>
    </row>
    <row r="125223" spans="16:16" x14ac:dyDescent="0.3">
      <c r="P125223" s="83"/>
    </row>
    <row r="125224" spans="16:16" x14ac:dyDescent="0.3">
      <c r="P125224" s="83"/>
    </row>
    <row r="125225" spans="16:16" x14ac:dyDescent="0.3">
      <c r="P125225" s="83"/>
    </row>
    <row r="125226" spans="16:16" x14ac:dyDescent="0.3">
      <c r="P125226" s="83"/>
    </row>
    <row r="125227" spans="16:16" x14ac:dyDescent="0.3">
      <c r="P125227" s="83"/>
    </row>
    <row r="125228" spans="16:16" x14ac:dyDescent="0.3">
      <c r="P125228" s="83"/>
    </row>
    <row r="125229" spans="16:16" x14ac:dyDescent="0.3">
      <c r="P125229" s="83"/>
    </row>
    <row r="125230" spans="16:16" x14ac:dyDescent="0.3">
      <c r="P125230" s="83"/>
    </row>
    <row r="125231" spans="16:16" x14ac:dyDescent="0.3">
      <c r="P125231" s="83"/>
    </row>
    <row r="125232" spans="16:16" x14ac:dyDescent="0.3">
      <c r="P125232" s="83"/>
    </row>
    <row r="125233" spans="16:16" x14ac:dyDescent="0.3">
      <c r="P125233" s="83"/>
    </row>
    <row r="125234" spans="16:16" x14ac:dyDescent="0.3">
      <c r="P125234" s="83"/>
    </row>
    <row r="125235" spans="16:16" x14ac:dyDescent="0.3">
      <c r="P125235" s="83"/>
    </row>
    <row r="125236" spans="16:16" x14ac:dyDescent="0.3">
      <c r="P125236" s="83"/>
    </row>
    <row r="125237" spans="16:16" x14ac:dyDescent="0.3">
      <c r="P125237" s="83"/>
    </row>
    <row r="125238" spans="16:16" x14ac:dyDescent="0.3">
      <c r="P125238" s="83"/>
    </row>
    <row r="125239" spans="16:16" x14ac:dyDescent="0.3">
      <c r="P125239" s="83"/>
    </row>
    <row r="125240" spans="16:16" x14ac:dyDescent="0.3">
      <c r="P125240" s="83"/>
    </row>
    <row r="125241" spans="16:16" x14ac:dyDescent="0.3">
      <c r="P125241" s="83"/>
    </row>
    <row r="125242" spans="16:16" x14ac:dyDescent="0.3">
      <c r="P125242" s="83"/>
    </row>
    <row r="125243" spans="16:16" x14ac:dyDescent="0.3">
      <c r="P125243" s="83"/>
    </row>
    <row r="125244" spans="16:16" x14ac:dyDescent="0.3">
      <c r="P125244" s="83"/>
    </row>
    <row r="125245" spans="16:16" x14ac:dyDescent="0.3">
      <c r="P125245" s="83"/>
    </row>
    <row r="125246" spans="16:16" x14ac:dyDescent="0.3">
      <c r="P125246" s="83"/>
    </row>
    <row r="125247" spans="16:16" x14ac:dyDescent="0.3">
      <c r="P125247" s="83"/>
    </row>
    <row r="125248" spans="16:16" x14ac:dyDescent="0.3">
      <c r="P125248" s="83"/>
    </row>
    <row r="125249" spans="16:16" x14ac:dyDescent="0.3">
      <c r="P125249" s="83"/>
    </row>
    <row r="125250" spans="16:16" x14ac:dyDescent="0.3">
      <c r="P125250" s="83"/>
    </row>
    <row r="125251" spans="16:16" x14ac:dyDescent="0.3">
      <c r="P125251" s="83"/>
    </row>
    <row r="125252" spans="16:16" x14ac:dyDescent="0.3">
      <c r="P125252" s="83"/>
    </row>
    <row r="125253" spans="16:16" x14ac:dyDescent="0.3">
      <c r="P125253" s="83"/>
    </row>
    <row r="125254" spans="16:16" x14ac:dyDescent="0.3">
      <c r="P125254" s="83"/>
    </row>
    <row r="125255" spans="16:16" x14ac:dyDescent="0.3">
      <c r="P125255" s="83"/>
    </row>
    <row r="125256" spans="16:16" x14ac:dyDescent="0.3">
      <c r="P125256" s="83"/>
    </row>
    <row r="125257" spans="16:16" x14ac:dyDescent="0.3">
      <c r="P125257" s="83"/>
    </row>
    <row r="125258" spans="16:16" x14ac:dyDescent="0.3">
      <c r="P125258" s="83"/>
    </row>
    <row r="125259" spans="16:16" x14ac:dyDescent="0.3">
      <c r="P125259" s="83"/>
    </row>
    <row r="125260" spans="16:16" x14ac:dyDescent="0.3">
      <c r="P125260" s="83"/>
    </row>
    <row r="125261" spans="16:16" x14ac:dyDescent="0.3">
      <c r="P125261" s="83"/>
    </row>
    <row r="125262" spans="16:16" x14ac:dyDescent="0.3">
      <c r="P125262" s="83"/>
    </row>
    <row r="125263" spans="16:16" x14ac:dyDescent="0.3">
      <c r="P125263" s="83"/>
    </row>
    <row r="125264" spans="16:16" x14ac:dyDescent="0.3">
      <c r="P125264" s="83"/>
    </row>
    <row r="125265" spans="16:16" x14ac:dyDescent="0.3">
      <c r="P125265" s="83"/>
    </row>
    <row r="125266" spans="16:16" x14ac:dyDescent="0.3">
      <c r="P125266" s="83"/>
    </row>
    <row r="125267" spans="16:16" x14ac:dyDescent="0.3">
      <c r="P125267" s="83"/>
    </row>
    <row r="125268" spans="16:16" x14ac:dyDescent="0.3">
      <c r="P125268" s="83"/>
    </row>
    <row r="125269" spans="16:16" x14ac:dyDescent="0.3">
      <c r="P125269" s="83"/>
    </row>
    <row r="125270" spans="16:16" x14ac:dyDescent="0.3">
      <c r="P125270" s="83"/>
    </row>
    <row r="125271" spans="16:16" x14ac:dyDescent="0.3">
      <c r="P125271" s="83"/>
    </row>
    <row r="125272" spans="16:16" x14ac:dyDescent="0.3">
      <c r="P125272" s="83"/>
    </row>
    <row r="125273" spans="16:16" x14ac:dyDescent="0.3">
      <c r="P125273" s="83"/>
    </row>
    <row r="125274" spans="16:16" x14ac:dyDescent="0.3">
      <c r="P125274" s="83"/>
    </row>
    <row r="125275" spans="16:16" x14ac:dyDescent="0.3">
      <c r="P125275" s="83"/>
    </row>
    <row r="125276" spans="16:16" x14ac:dyDescent="0.3">
      <c r="P125276" s="83"/>
    </row>
    <row r="125277" spans="16:16" x14ac:dyDescent="0.3">
      <c r="P125277" s="83"/>
    </row>
    <row r="125278" spans="16:16" x14ac:dyDescent="0.3">
      <c r="P125278" s="83"/>
    </row>
    <row r="125279" spans="16:16" x14ac:dyDescent="0.3">
      <c r="P125279" s="83"/>
    </row>
    <row r="125280" spans="16:16" x14ac:dyDescent="0.3">
      <c r="P125280" s="83"/>
    </row>
    <row r="125281" spans="16:16" x14ac:dyDescent="0.3">
      <c r="P125281" s="83"/>
    </row>
    <row r="125282" spans="16:16" x14ac:dyDescent="0.3">
      <c r="P125282" s="83"/>
    </row>
    <row r="125283" spans="16:16" x14ac:dyDescent="0.3">
      <c r="P125283" s="83"/>
    </row>
    <row r="125284" spans="16:16" x14ac:dyDescent="0.3">
      <c r="P125284" s="83"/>
    </row>
    <row r="125285" spans="16:16" x14ac:dyDescent="0.3">
      <c r="P125285" s="83"/>
    </row>
    <row r="125286" spans="16:16" x14ac:dyDescent="0.3">
      <c r="P125286" s="83"/>
    </row>
    <row r="125287" spans="16:16" x14ac:dyDescent="0.3">
      <c r="P125287" s="83"/>
    </row>
    <row r="125288" spans="16:16" x14ac:dyDescent="0.3">
      <c r="P125288" s="83"/>
    </row>
    <row r="125289" spans="16:16" x14ac:dyDescent="0.3">
      <c r="P125289" s="83"/>
    </row>
    <row r="125290" spans="16:16" x14ac:dyDescent="0.3">
      <c r="P125290" s="83"/>
    </row>
    <row r="125291" spans="16:16" x14ac:dyDescent="0.3">
      <c r="P125291" s="83"/>
    </row>
    <row r="125292" spans="16:16" x14ac:dyDescent="0.3">
      <c r="P125292" s="83"/>
    </row>
    <row r="125293" spans="16:16" x14ac:dyDescent="0.3">
      <c r="P125293" s="83"/>
    </row>
    <row r="125294" spans="16:16" x14ac:dyDescent="0.3">
      <c r="P125294" s="83"/>
    </row>
    <row r="125295" spans="16:16" x14ac:dyDescent="0.3">
      <c r="P125295" s="83"/>
    </row>
    <row r="125296" spans="16:16" x14ac:dyDescent="0.3">
      <c r="P125296" s="83"/>
    </row>
    <row r="125297" spans="16:16" x14ac:dyDescent="0.3">
      <c r="P125297" s="83"/>
    </row>
    <row r="125298" spans="16:16" x14ac:dyDescent="0.3">
      <c r="P125298" s="83"/>
    </row>
    <row r="125299" spans="16:16" x14ac:dyDescent="0.3">
      <c r="P125299" s="83"/>
    </row>
    <row r="125300" spans="16:16" x14ac:dyDescent="0.3">
      <c r="P125300" s="83"/>
    </row>
    <row r="125301" spans="16:16" x14ac:dyDescent="0.3">
      <c r="P125301" s="83"/>
    </row>
    <row r="125302" spans="16:16" x14ac:dyDescent="0.3">
      <c r="P125302" s="83"/>
    </row>
    <row r="125303" spans="16:16" x14ac:dyDescent="0.3">
      <c r="P125303" s="83"/>
    </row>
    <row r="125304" spans="16:16" x14ac:dyDescent="0.3">
      <c r="P125304" s="83"/>
    </row>
    <row r="125305" spans="16:16" x14ac:dyDescent="0.3">
      <c r="P125305" s="83"/>
    </row>
    <row r="125306" spans="16:16" x14ac:dyDescent="0.3">
      <c r="P125306" s="83"/>
    </row>
    <row r="125307" spans="16:16" x14ac:dyDescent="0.3">
      <c r="P125307" s="83"/>
    </row>
    <row r="125308" spans="16:16" x14ac:dyDescent="0.3">
      <c r="P125308" s="83"/>
    </row>
    <row r="125309" spans="16:16" x14ac:dyDescent="0.3">
      <c r="P125309" s="83"/>
    </row>
    <row r="125310" spans="16:16" x14ac:dyDescent="0.3">
      <c r="P125310" s="83"/>
    </row>
    <row r="125311" spans="16:16" x14ac:dyDescent="0.3">
      <c r="P125311" s="83"/>
    </row>
    <row r="125312" spans="16:16" x14ac:dyDescent="0.3">
      <c r="P125312" s="83"/>
    </row>
    <row r="125313" spans="16:16" x14ac:dyDescent="0.3">
      <c r="P125313" s="83"/>
    </row>
    <row r="125314" spans="16:16" x14ac:dyDescent="0.3">
      <c r="P125314" s="83"/>
    </row>
    <row r="125315" spans="16:16" x14ac:dyDescent="0.3">
      <c r="P125315" s="83"/>
    </row>
    <row r="125316" spans="16:16" x14ac:dyDescent="0.3">
      <c r="P125316" s="83"/>
    </row>
    <row r="125317" spans="16:16" x14ac:dyDescent="0.3">
      <c r="P125317" s="83"/>
    </row>
    <row r="125318" spans="16:16" x14ac:dyDescent="0.3">
      <c r="P125318" s="83"/>
    </row>
    <row r="125319" spans="16:16" x14ac:dyDescent="0.3">
      <c r="P125319" s="83"/>
    </row>
    <row r="125320" spans="16:16" x14ac:dyDescent="0.3">
      <c r="P125320" s="83"/>
    </row>
    <row r="125321" spans="16:16" x14ac:dyDescent="0.3">
      <c r="P125321" s="83"/>
    </row>
    <row r="125322" spans="16:16" x14ac:dyDescent="0.3">
      <c r="P125322" s="83"/>
    </row>
    <row r="125323" spans="16:16" x14ac:dyDescent="0.3">
      <c r="P125323" s="83"/>
    </row>
    <row r="125324" spans="16:16" x14ac:dyDescent="0.3">
      <c r="P125324" s="83"/>
    </row>
    <row r="125325" spans="16:16" x14ac:dyDescent="0.3">
      <c r="P125325" s="83"/>
    </row>
    <row r="125326" spans="16:16" x14ac:dyDescent="0.3">
      <c r="P125326" s="83"/>
    </row>
    <row r="125327" spans="16:16" x14ac:dyDescent="0.3">
      <c r="P125327" s="83"/>
    </row>
    <row r="125328" spans="16:16" x14ac:dyDescent="0.3">
      <c r="P125328" s="83"/>
    </row>
    <row r="125329" spans="16:16" x14ac:dyDescent="0.3">
      <c r="P125329" s="83"/>
    </row>
    <row r="125330" spans="16:16" x14ac:dyDescent="0.3">
      <c r="P125330" s="83"/>
    </row>
    <row r="125331" spans="16:16" x14ac:dyDescent="0.3">
      <c r="P125331" s="83"/>
    </row>
    <row r="125332" spans="16:16" x14ac:dyDescent="0.3">
      <c r="P125332" s="83"/>
    </row>
    <row r="125333" spans="16:16" x14ac:dyDescent="0.3">
      <c r="P125333" s="83"/>
    </row>
    <row r="125334" spans="16:16" x14ac:dyDescent="0.3">
      <c r="P125334" s="83"/>
    </row>
    <row r="125335" spans="16:16" x14ac:dyDescent="0.3">
      <c r="P125335" s="83"/>
    </row>
    <row r="125336" spans="16:16" x14ac:dyDescent="0.3">
      <c r="P125336" s="83"/>
    </row>
    <row r="125337" spans="16:16" x14ac:dyDescent="0.3">
      <c r="P125337" s="83"/>
    </row>
    <row r="125338" spans="16:16" x14ac:dyDescent="0.3">
      <c r="P125338" s="83"/>
    </row>
    <row r="125339" spans="16:16" x14ac:dyDescent="0.3">
      <c r="P125339" s="83"/>
    </row>
    <row r="125340" spans="16:16" x14ac:dyDescent="0.3">
      <c r="P125340" s="83"/>
    </row>
    <row r="125341" spans="16:16" x14ac:dyDescent="0.3">
      <c r="P125341" s="83"/>
    </row>
    <row r="125342" spans="16:16" x14ac:dyDescent="0.3">
      <c r="P125342" s="83"/>
    </row>
    <row r="125343" spans="16:16" x14ac:dyDescent="0.3">
      <c r="P125343" s="83"/>
    </row>
    <row r="125344" spans="16:16" x14ac:dyDescent="0.3">
      <c r="P125344" s="83"/>
    </row>
    <row r="125345" spans="16:16" x14ac:dyDescent="0.3">
      <c r="P125345" s="83"/>
    </row>
    <row r="125346" spans="16:16" x14ac:dyDescent="0.3">
      <c r="P125346" s="83"/>
    </row>
    <row r="125347" spans="16:16" x14ac:dyDescent="0.3">
      <c r="P125347" s="83"/>
    </row>
    <row r="125348" spans="16:16" x14ac:dyDescent="0.3">
      <c r="P125348" s="83"/>
    </row>
    <row r="125349" spans="16:16" x14ac:dyDescent="0.3">
      <c r="P125349" s="83"/>
    </row>
    <row r="125350" spans="16:16" x14ac:dyDescent="0.3">
      <c r="P125350" s="83"/>
    </row>
    <row r="125351" spans="16:16" x14ac:dyDescent="0.3">
      <c r="P125351" s="83"/>
    </row>
    <row r="125352" spans="16:16" x14ac:dyDescent="0.3">
      <c r="P125352" s="83"/>
    </row>
    <row r="125353" spans="16:16" x14ac:dyDescent="0.3">
      <c r="P125353" s="83"/>
    </row>
    <row r="125354" spans="16:16" x14ac:dyDescent="0.3">
      <c r="P125354" s="83"/>
    </row>
    <row r="125355" spans="16:16" x14ac:dyDescent="0.3">
      <c r="P125355" s="83"/>
    </row>
    <row r="125356" spans="16:16" x14ac:dyDescent="0.3">
      <c r="P125356" s="83"/>
    </row>
    <row r="125357" spans="16:16" x14ac:dyDescent="0.3">
      <c r="P125357" s="83"/>
    </row>
    <row r="125358" spans="16:16" x14ac:dyDescent="0.3">
      <c r="P125358" s="83"/>
    </row>
    <row r="125359" spans="16:16" x14ac:dyDescent="0.3">
      <c r="P125359" s="83"/>
    </row>
    <row r="125360" spans="16:16" x14ac:dyDescent="0.3">
      <c r="P125360" s="83"/>
    </row>
    <row r="125361" spans="16:16" x14ac:dyDescent="0.3">
      <c r="P125361" s="83"/>
    </row>
    <row r="125362" spans="16:16" x14ac:dyDescent="0.3">
      <c r="P125362" s="83"/>
    </row>
    <row r="125363" spans="16:16" x14ac:dyDescent="0.3">
      <c r="P125363" s="83"/>
    </row>
    <row r="125364" spans="16:16" x14ac:dyDescent="0.3">
      <c r="P125364" s="83"/>
    </row>
    <row r="125365" spans="16:16" x14ac:dyDescent="0.3">
      <c r="P125365" s="83"/>
    </row>
    <row r="125366" spans="16:16" x14ac:dyDescent="0.3">
      <c r="P125366" s="83"/>
    </row>
    <row r="125367" spans="16:16" x14ac:dyDescent="0.3">
      <c r="P125367" s="83"/>
    </row>
    <row r="125368" spans="16:16" x14ac:dyDescent="0.3">
      <c r="P125368" s="83"/>
    </row>
    <row r="125369" spans="16:16" x14ac:dyDescent="0.3">
      <c r="P125369" s="83"/>
    </row>
    <row r="125370" spans="16:16" x14ac:dyDescent="0.3">
      <c r="P125370" s="83"/>
    </row>
    <row r="125371" spans="16:16" x14ac:dyDescent="0.3">
      <c r="P125371" s="83"/>
    </row>
    <row r="125372" spans="16:16" x14ac:dyDescent="0.3">
      <c r="P125372" s="83"/>
    </row>
    <row r="125373" spans="16:16" x14ac:dyDescent="0.3">
      <c r="P125373" s="83"/>
    </row>
    <row r="125374" spans="16:16" x14ac:dyDescent="0.3">
      <c r="P125374" s="83"/>
    </row>
    <row r="125375" spans="16:16" x14ac:dyDescent="0.3">
      <c r="P125375" s="83"/>
    </row>
    <row r="125376" spans="16:16" x14ac:dyDescent="0.3">
      <c r="P125376" s="83"/>
    </row>
    <row r="125377" spans="16:16" x14ac:dyDescent="0.3">
      <c r="P125377" s="83"/>
    </row>
    <row r="125378" spans="16:16" x14ac:dyDescent="0.3">
      <c r="P125378" s="83"/>
    </row>
    <row r="125379" spans="16:16" x14ac:dyDescent="0.3">
      <c r="P125379" s="83"/>
    </row>
    <row r="125380" spans="16:16" x14ac:dyDescent="0.3">
      <c r="P125380" s="83"/>
    </row>
    <row r="125381" spans="16:16" x14ac:dyDescent="0.3">
      <c r="P125381" s="83"/>
    </row>
    <row r="125382" spans="16:16" x14ac:dyDescent="0.3">
      <c r="P125382" s="83"/>
    </row>
    <row r="125383" spans="16:16" x14ac:dyDescent="0.3">
      <c r="P125383" s="83"/>
    </row>
    <row r="125384" spans="16:16" x14ac:dyDescent="0.3">
      <c r="P125384" s="83"/>
    </row>
    <row r="125385" spans="16:16" x14ac:dyDescent="0.3">
      <c r="P125385" s="83"/>
    </row>
    <row r="125386" spans="16:16" x14ac:dyDescent="0.3">
      <c r="P125386" s="83"/>
    </row>
    <row r="125387" spans="16:16" x14ac:dyDescent="0.3">
      <c r="P125387" s="83"/>
    </row>
    <row r="125388" spans="16:16" x14ac:dyDescent="0.3">
      <c r="P125388" s="83"/>
    </row>
    <row r="125389" spans="16:16" x14ac:dyDescent="0.3">
      <c r="P125389" s="83"/>
    </row>
    <row r="125390" spans="16:16" x14ac:dyDescent="0.3">
      <c r="P125390" s="83"/>
    </row>
    <row r="125391" spans="16:16" x14ac:dyDescent="0.3">
      <c r="P125391" s="83"/>
    </row>
    <row r="125392" spans="16:16" x14ac:dyDescent="0.3">
      <c r="P125392" s="83"/>
    </row>
    <row r="125393" spans="16:16" x14ac:dyDescent="0.3">
      <c r="P125393" s="83"/>
    </row>
    <row r="125394" spans="16:16" x14ac:dyDescent="0.3">
      <c r="P125394" s="83"/>
    </row>
    <row r="125395" spans="16:16" x14ac:dyDescent="0.3">
      <c r="P125395" s="83"/>
    </row>
    <row r="125396" spans="16:16" x14ac:dyDescent="0.3">
      <c r="P125396" s="83"/>
    </row>
    <row r="125397" spans="16:16" x14ac:dyDescent="0.3">
      <c r="P125397" s="83"/>
    </row>
    <row r="125398" spans="16:16" x14ac:dyDescent="0.3">
      <c r="P125398" s="83"/>
    </row>
    <row r="125399" spans="16:16" x14ac:dyDescent="0.3">
      <c r="P125399" s="83"/>
    </row>
    <row r="125400" spans="16:16" x14ac:dyDescent="0.3">
      <c r="P125400" s="83"/>
    </row>
    <row r="125401" spans="16:16" x14ac:dyDescent="0.3">
      <c r="P125401" s="83"/>
    </row>
    <row r="125402" spans="16:16" x14ac:dyDescent="0.3">
      <c r="P125402" s="83"/>
    </row>
    <row r="125403" spans="16:16" x14ac:dyDescent="0.3">
      <c r="P125403" s="83"/>
    </row>
    <row r="125404" spans="16:16" x14ac:dyDescent="0.3">
      <c r="P125404" s="83"/>
    </row>
    <row r="125405" spans="16:16" x14ac:dyDescent="0.3">
      <c r="P125405" s="83"/>
    </row>
    <row r="125406" spans="16:16" x14ac:dyDescent="0.3">
      <c r="P125406" s="83"/>
    </row>
    <row r="125407" spans="16:16" x14ac:dyDescent="0.3">
      <c r="P125407" s="83"/>
    </row>
    <row r="125408" spans="16:16" x14ac:dyDescent="0.3">
      <c r="P125408" s="83"/>
    </row>
    <row r="125409" spans="16:16" x14ac:dyDescent="0.3">
      <c r="P125409" s="83"/>
    </row>
    <row r="125410" spans="16:16" x14ac:dyDescent="0.3">
      <c r="P125410" s="83"/>
    </row>
    <row r="125411" spans="16:16" x14ac:dyDescent="0.3">
      <c r="P125411" s="83"/>
    </row>
    <row r="125412" spans="16:16" x14ac:dyDescent="0.3">
      <c r="P125412" s="83"/>
    </row>
    <row r="125413" spans="16:16" x14ac:dyDescent="0.3">
      <c r="P125413" s="83"/>
    </row>
    <row r="125414" spans="16:16" x14ac:dyDescent="0.3">
      <c r="P125414" s="83"/>
    </row>
    <row r="125415" spans="16:16" x14ac:dyDescent="0.3">
      <c r="P125415" s="83"/>
    </row>
    <row r="125416" spans="16:16" x14ac:dyDescent="0.3">
      <c r="P125416" s="83"/>
    </row>
    <row r="125417" spans="16:16" x14ac:dyDescent="0.3">
      <c r="P125417" s="83"/>
    </row>
    <row r="125418" spans="16:16" x14ac:dyDescent="0.3">
      <c r="P125418" s="83"/>
    </row>
    <row r="125419" spans="16:16" x14ac:dyDescent="0.3">
      <c r="P125419" s="83"/>
    </row>
    <row r="125420" spans="16:16" x14ac:dyDescent="0.3">
      <c r="P125420" s="83"/>
    </row>
    <row r="125421" spans="16:16" x14ac:dyDescent="0.3">
      <c r="P125421" s="83"/>
    </row>
    <row r="125422" spans="16:16" x14ac:dyDescent="0.3">
      <c r="P125422" s="83"/>
    </row>
    <row r="125423" spans="16:16" x14ac:dyDescent="0.3">
      <c r="P125423" s="83"/>
    </row>
    <row r="125424" spans="16:16" x14ac:dyDescent="0.3">
      <c r="P125424" s="83"/>
    </row>
    <row r="125425" spans="16:16" x14ac:dyDescent="0.3">
      <c r="P125425" s="83"/>
    </row>
    <row r="125426" spans="16:16" x14ac:dyDescent="0.3">
      <c r="P125426" s="83"/>
    </row>
    <row r="125427" spans="16:16" x14ac:dyDescent="0.3">
      <c r="P125427" s="83"/>
    </row>
    <row r="125428" spans="16:16" x14ac:dyDescent="0.3">
      <c r="P125428" s="83"/>
    </row>
    <row r="125429" spans="16:16" x14ac:dyDescent="0.3">
      <c r="P125429" s="83"/>
    </row>
    <row r="125430" spans="16:16" x14ac:dyDescent="0.3">
      <c r="P125430" s="83"/>
    </row>
    <row r="125431" spans="16:16" x14ac:dyDescent="0.3">
      <c r="P125431" s="83"/>
    </row>
    <row r="125432" spans="16:16" x14ac:dyDescent="0.3">
      <c r="P125432" s="83"/>
    </row>
    <row r="125433" spans="16:16" x14ac:dyDescent="0.3">
      <c r="P125433" s="83"/>
    </row>
    <row r="125434" spans="16:16" x14ac:dyDescent="0.3">
      <c r="P125434" s="83"/>
    </row>
    <row r="125435" spans="16:16" x14ac:dyDescent="0.3">
      <c r="P125435" s="83"/>
    </row>
    <row r="125436" spans="16:16" x14ac:dyDescent="0.3">
      <c r="P125436" s="83"/>
    </row>
    <row r="125437" spans="16:16" x14ac:dyDescent="0.3">
      <c r="P125437" s="83"/>
    </row>
    <row r="125438" spans="16:16" x14ac:dyDescent="0.3">
      <c r="P125438" s="83"/>
    </row>
    <row r="125439" spans="16:16" x14ac:dyDescent="0.3">
      <c r="P125439" s="83"/>
    </row>
    <row r="125440" spans="16:16" x14ac:dyDescent="0.3">
      <c r="P125440" s="83"/>
    </row>
    <row r="125441" spans="16:16" x14ac:dyDescent="0.3">
      <c r="P125441" s="83"/>
    </row>
    <row r="125442" spans="16:16" x14ac:dyDescent="0.3">
      <c r="P125442" s="83"/>
    </row>
    <row r="125443" spans="16:16" x14ac:dyDescent="0.3">
      <c r="P125443" s="83"/>
    </row>
    <row r="125444" spans="16:16" x14ac:dyDescent="0.3">
      <c r="P125444" s="83"/>
    </row>
    <row r="125445" spans="16:16" x14ac:dyDescent="0.3">
      <c r="P125445" s="83"/>
    </row>
    <row r="125446" spans="16:16" x14ac:dyDescent="0.3">
      <c r="P125446" s="83"/>
    </row>
    <row r="125447" spans="16:16" x14ac:dyDescent="0.3">
      <c r="P125447" s="83"/>
    </row>
    <row r="125448" spans="16:16" x14ac:dyDescent="0.3">
      <c r="P125448" s="83"/>
    </row>
    <row r="125449" spans="16:16" x14ac:dyDescent="0.3">
      <c r="P125449" s="83"/>
    </row>
    <row r="125450" spans="16:16" x14ac:dyDescent="0.3">
      <c r="P125450" s="83"/>
    </row>
    <row r="125451" spans="16:16" x14ac:dyDescent="0.3">
      <c r="P125451" s="83"/>
    </row>
    <row r="125452" spans="16:16" x14ac:dyDescent="0.3">
      <c r="P125452" s="83"/>
    </row>
    <row r="125453" spans="16:16" x14ac:dyDescent="0.3">
      <c r="P125453" s="83"/>
    </row>
    <row r="125454" spans="16:16" x14ac:dyDescent="0.3">
      <c r="P125454" s="83"/>
    </row>
    <row r="125455" spans="16:16" x14ac:dyDescent="0.3">
      <c r="P125455" s="83"/>
    </row>
    <row r="125456" spans="16:16" x14ac:dyDescent="0.3">
      <c r="P125456" s="83"/>
    </row>
    <row r="125457" spans="16:16" x14ac:dyDescent="0.3">
      <c r="P125457" s="83"/>
    </row>
    <row r="125458" spans="16:16" x14ac:dyDescent="0.3">
      <c r="P125458" s="83"/>
    </row>
    <row r="125459" spans="16:16" x14ac:dyDescent="0.3">
      <c r="P125459" s="83"/>
    </row>
    <row r="125460" spans="16:16" x14ac:dyDescent="0.3">
      <c r="P125460" s="83"/>
    </row>
    <row r="125461" spans="16:16" x14ac:dyDescent="0.3">
      <c r="P125461" s="83"/>
    </row>
    <row r="125462" spans="16:16" x14ac:dyDescent="0.3">
      <c r="P125462" s="83"/>
    </row>
    <row r="125463" spans="16:16" x14ac:dyDescent="0.3">
      <c r="P125463" s="83"/>
    </row>
    <row r="125464" spans="16:16" x14ac:dyDescent="0.3">
      <c r="P125464" s="83"/>
    </row>
    <row r="125465" spans="16:16" x14ac:dyDescent="0.3">
      <c r="P125465" s="83"/>
    </row>
    <row r="125466" spans="16:16" x14ac:dyDescent="0.3">
      <c r="P125466" s="83"/>
    </row>
    <row r="125467" spans="16:16" x14ac:dyDescent="0.3">
      <c r="P125467" s="83"/>
    </row>
    <row r="125468" spans="16:16" x14ac:dyDescent="0.3">
      <c r="P125468" s="83"/>
    </row>
    <row r="125469" spans="16:16" x14ac:dyDescent="0.3">
      <c r="P125469" s="83"/>
    </row>
    <row r="125470" spans="16:16" x14ac:dyDescent="0.3">
      <c r="P125470" s="83"/>
    </row>
    <row r="125471" spans="16:16" x14ac:dyDescent="0.3">
      <c r="P125471" s="83"/>
    </row>
    <row r="125472" spans="16:16" x14ac:dyDescent="0.3">
      <c r="P125472" s="83"/>
    </row>
    <row r="125473" spans="16:16" x14ac:dyDescent="0.3">
      <c r="P125473" s="83"/>
    </row>
    <row r="125474" spans="16:16" x14ac:dyDescent="0.3">
      <c r="P125474" s="83"/>
    </row>
    <row r="125475" spans="16:16" x14ac:dyDescent="0.3">
      <c r="P125475" s="83"/>
    </row>
    <row r="125476" spans="16:16" x14ac:dyDescent="0.3">
      <c r="P125476" s="83"/>
    </row>
    <row r="125477" spans="16:16" x14ac:dyDescent="0.3">
      <c r="P125477" s="83"/>
    </row>
    <row r="125478" spans="16:16" x14ac:dyDescent="0.3">
      <c r="P125478" s="83"/>
    </row>
    <row r="125479" spans="16:16" x14ac:dyDescent="0.3">
      <c r="P125479" s="83"/>
    </row>
    <row r="125480" spans="16:16" x14ac:dyDescent="0.3">
      <c r="P125480" s="83"/>
    </row>
    <row r="125481" spans="16:16" x14ac:dyDescent="0.3">
      <c r="P125481" s="83"/>
    </row>
    <row r="125482" spans="16:16" x14ac:dyDescent="0.3">
      <c r="P125482" s="83"/>
    </row>
    <row r="125483" spans="16:16" x14ac:dyDescent="0.3">
      <c r="P125483" s="83"/>
    </row>
    <row r="125484" spans="16:16" x14ac:dyDescent="0.3">
      <c r="P125484" s="83"/>
    </row>
    <row r="125485" spans="16:16" x14ac:dyDescent="0.3">
      <c r="P125485" s="83"/>
    </row>
    <row r="125486" spans="16:16" x14ac:dyDescent="0.3">
      <c r="P125486" s="83"/>
    </row>
    <row r="125487" spans="16:16" x14ac:dyDescent="0.3">
      <c r="P125487" s="83"/>
    </row>
    <row r="125488" spans="16:16" x14ac:dyDescent="0.3">
      <c r="P125488" s="83"/>
    </row>
    <row r="125489" spans="16:16" x14ac:dyDescent="0.3">
      <c r="P125489" s="83"/>
    </row>
    <row r="125490" spans="16:16" x14ac:dyDescent="0.3">
      <c r="P125490" s="83"/>
    </row>
    <row r="125491" spans="16:16" x14ac:dyDescent="0.3">
      <c r="P125491" s="83"/>
    </row>
    <row r="125492" spans="16:16" x14ac:dyDescent="0.3">
      <c r="P125492" s="83"/>
    </row>
    <row r="125493" spans="16:16" x14ac:dyDescent="0.3">
      <c r="P125493" s="83"/>
    </row>
    <row r="125494" spans="16:16" x14ac:dyDescent="0.3">
      <c r="P125494" s="83"/>
    </row>
    <row r="125495" spans="16:16" x14ac:dyDescent="0.3">
      <c r="P125495" s="83"/>
    </row>
    <row r="125496" spans="16:16" x14ac:dyDescent="0.3">
      <c r="P125496" s="83"/>
    </row>
    <row r="125497" spans="16:16" x14ac:dyDescent="0.3">
      <c r="P125497" s="83"/>
    </row>
    <row r="125498" spans="16:16" x14ac:dyDescent="0.3">
      <c r="P125498" s="83"/>
    </row>
    <row r="125499" spans="16:16" x14ac:dyDescent="0.3">
      <c r="P125499" s="83"/>
    </row>
    <row r="125500" spans="16:16" x14ac:dyDescent="0.3">
      <c r="P125500" s="83"/>
    </row>
    <row r="125501" spans="16:16" x14ac:dyDescent="0.3">
      <c r="P125501" s="83"/>
    </row>
    <row r="125502" spans="16:16" x14ac:dyDescent="0.3">
      <c r="P125502" s="83"/>
    </row>
    <row r="125503" spans="16:16" x14ac:dyDescent="0.3">
      <c r="P125503" s="83"/>
    </row>
    <row r="125504" spans="16:16" x14ac:dyDescent="0.3">
      <c r="P125504" s="83"/>
    </row>
    <row r="125505" spans="16:16" x14ac:dyDescent="0.3">
      <c r="P125505" s="83"/>
    </row>
    <row r="125506" spans="16:16" x14ac:dyDescent="0.3">
      <c r="P125506" s="83"/>
    </row>
    <row r="125507" spans="16:16" x14ac:dyDescent="0.3">
      <c r="P125507" s="83"/>
    </row>
    <row r="125508" spans="16:16" x14ac:dyDescent="0.3">
      <c r="P125508" s="83"/>
    </row>
    <row r="125509" spans="16:16" x14ac:dyDescent="0.3">
      <c r="P125509" s="83"/>
    </row>
    <row r="125510" spans="16:16" x14ac:dyDescent="0.3">
      <c r="P125510" s="83"/>
    </row>
    <row r="125511" spans="16:16" x14ac:dyDescent="0.3">
      <c r="P125511" s="83"/>
    </row>
    <row r="125512" spans="16:16" x14ac:dyDescent="0.3">
      <c r="P125512" s="83"/>
    </row>
    <row r="125513" spans="16:16" x14ac:dyDescent="0.3">
      <c r="P125513" s="83"/>
    </row>
    <row r="125514" spans="16:16" x14ac:dyDescent="0.3">
      <c r="P125514" s="83"/>
    </row>
    <row r="125515" spans="16:16" x14ac:dyDescent="0.3">
      <c r="P125515" s="83"/>
    </row>
    <row r="125516" spans="16:16" x14ac:dyDescent="0.3">
      <c r="P125516" s="83"/>
    </row>
    <row r="125517" spans="16:16" x14ac:dyDescent="0.3">
      <c r="P125517" s="83"/>
    </row>
    <row r="125518" spans="16:16" x14ac:dyDescent="0.3">
      <c r="P125518" s="83"/>
    </row>
    <row r="125519" spans="16:16" x14ac:dyDescent="0.3">
      <c r="P125519" s="83"/>
    </row>
    <row r="125520" spans="16:16" x14ac:dyDescent="0.3">
      <c r="P125520" s="83"/>
    </row>
    <row r="125521" spans="16:16" x14ac:dyDescent="0.3">
      <c r="P125521" s="83"/>
    </row>
    <row r="125522" spans="16:16" x14ac:dyDescent="0.3">
      <c r="P125522" s="83"/>
    </row>
    <row r="125523" spans="16:16" x14ac:dyDescent="0.3">
      <c r="P125523" s="83"/>
    </row>
    <row r="125524" spans="16:16" x14ac:dyDescent="0.3">
      <c r="P125524" s="83"/>
    </row>
    <row r="125525" spans="16:16" x14ac:dyDescent="0.3">
      <c r="P125525" s="83"/>
    </row>
    <row r="125526" spans="16:16" x14ac:dyDescent="0.3">
      <c r="P125526" s="83"/>
    </row>
    <row r="125527" spans="16:16" x14ac:dyDescent="0.3">
      <c r="P125527" s="83"/>
    </row>
    <row r="125528" spans="16:16" x14ac:dyDescent="0.3">
      <c r="P125528" s="83"/>
    </row>
    <row r="125529" spans="16:16" x14ac:dyDescent="0.3">
      <c r="P125529" s="83"/>
    </row>
    <row r="125530" spans="16:16" x14ac:dyDescent="0.3">
      <c r="P125530" s="83"/>
    </row>
    <row r="125531" spans="16:16" x14ac:dyDescent="0.3">
      <c r="P125531" s="83"/>
    </row>
    <row r="125532" spans="16:16" x14ac:dyDescent="0.3">
      <c r="P125532" s="83"/>
    </row>
    <row r="125533" spans="16:16" x14ac:dyDescent="0.3">
      <c r="P125533" s="83"/>
    </row>
    <row r="125534" spans="16:16" x14ac:dyDescent="0.3">
      <c r="P125534" s="83"/>
    </row>
    <row r="125535" spans="16:16" x14ac:dyDescent="0.3">
      <c r="P125535" s="83"/>
    </row>
    <row r="125536" spans="16:16" x14ac:dyDescent="0.3">
      <c r="P125536" s="83"/>
    </row>
    <row r="125537" spans="16:16" x14ac:dyDescent="0.3">
      <c r="P125537" s="83"/>
    </row>
    <row r="125538" spans="16:16" x14ac:dyDescent="0.3">
      <c r="P125538" s="83"/>
    </row>
    <row r="125539" spans="16:16" x14ac:dyDescent="0.3">
      <c r="P125539" s="83"/>
    </row>
    <row r="125540" spans="16:16" x14ac:dyDescent="0.3">
      <c r="P125540" s="83"/>
    </row>
    <row r="125541" spans="16:16" x14ac:dyDescent="0.3">
      <c r="P125541" s="83"/>
    </row>
    <row r="125542" spans="16:16" x14ac:dyDescent="0.3">
      <c r="P125542" s="83"/>
    </row>
    <row r="125543" spans="16:16" x14ac:dyDescent="0.3">
      <c r="P125543" s="83"/>
    </row>
    <row r="125544" spans="16:16" x14ac:dyDescent="0.3">
      <c r="P125544" s="83"/>
    </row>
    <row r="125545" spans="16:16" x14ac:dyDescent="0.3">
      <c r="P125545" s="83"/>
    </row>
    <row r="125546" spans="16:16" x14ac:dyDescent="0.3">
      <c r="P125546" s="83"/>
    </row>
    <row r="125547" spans="16:16" x14ac:dyDescent="0.3">
      <c r="P125547" s="83"/>
    </row>
    <row r="125548" spans="16:16" x14ac:dyDescent="0.3">
      <c r="P125548" s="83"/>
    </row>
    <row r="125549" spans="16:16" x14ac:dyDescent="0.3">
      <c r="P125549" s="83"/>
    </row>
    <row r="125550" spans="16:16" x14ac:dyDescent="0.3">
      <c r="P125550" s="83"/>
    </row>
    <row r="125551" spans="16:16" x14ac:dyDescent="0.3">
      <c r="P125551" s="83"/>
    </row>
    <row r="125552" spans="16:16" x14ac:dyDescent="0.3">
      <c r="P125552" s="83"/>
    </row>
    <row r="125553" spans="16:16" x14ac:dyDescent="0.3">
      <c r="P125553" s="83"/>
    </row>
    <row r="125554" spans="16:16" x14ac:dyDescent="0.3">
      <c r="P125554" s="83"/>
    </row>
    <row r="125555" spans="16:16" x14ac:dyDescent="0.3">
      <c r="P125555" s="83"/>
    </row>
    <row r="125556" spans="16:16" x14ac:dyDescent="0.3">
      <c r="P125556" s="83"/>
    </row>
    <row r="125557" spans="16:16" x14ac:dyDescent="0.3">
      <c r="P125557" s="83"/>
    </row>
    <row r="125558" spans="16:16" x14ac:dyDescent="0.3">
      <c r="P125558" s="83"/>
    </row>
    <row r="125559" spans="16:16" x14ac:dyDescent="0.3">
      <c r="P125559" s="83"/>
    </row>
    <row r="125560" spans="16:16" x14ac:dyDescent="0.3">
      <c r="P125560" s="83"/>
    </row>
    <row r="125561" spans="16:16" x14ac:dyDescent="0.3">
      <c r="P125561" s="83"/>
    </row>
    <row r="125562" spans="16:16" x14ac:dyDescent="0.3">
      <c r="P125562" s="83"/>
    </row>
    <row r="125563" spans="16:16" x14ac:dyDescent="0.3">
      <c r="P125563" s="83"/>
    </row>
    <row r="125564" spans="16:16" x14ac:dyDescent="0.3">
      <c r="P125564" s="83"/>
    </row>
    <row r="125565" spans="16:16" x14ac:dyDescent="0.3">
      <c r="P125565" s="83"/>
    </row>
    <row r="125566" spans="16:16" x14ac:dyDescent="0.3">
      <c r="P125566" s="83"/>
    </row>
    <row r="125567" spans="16:16" x14ac:dyDescent="0.3">
      <c r="P125567" s="83"/>
    </row>
    <row r="125568" spans="16:16" x14ac:dyDescent="0.3">
      <c r="P125568" s="83"/>
    </row>
    <row r="125569" spans="16:16" x14ac:dyDescent="0.3">
      <c r="P125569" s="83"/>
    </row>
    <row r="125570" spans="16:16" x14ac:dyDescent="0.3">
      <c r="P125570" s="83"/>
    </row>
    <row r="125571" spans="16:16" x14ac:dyDescent="0.3">
      <c r="P125571" s="83"/>
    </row>
    <row r="125572" spans="16:16" x14ac:dyDescent="0.3">
      <c r="P125572" s="83"/>
    </row>
    <row r="125573" spans="16:16" x14ac:dyDescent="0.3">
      <c r="P125573" s="83"/>
    </row>
    <row r="125574" spans="16:16" x14ac:dyDescent="0.3">
      <c r="P125574" s="83"/>
    </row>
    <row r="125575" spans="16:16" x14ac:dyDescent="0.3">
      <c r="P125575" s="83"/>
    </row>
    <row r="125576" spans="16:16" x14ac:dyDescent="0.3">
      <c r="P125576" s="83"/>
    </row>
    <row r="125577" spans="16:16" x14ac:dyDescent="0.3">
      <c r="P125577" s="83"/>
    </row>
    <row r="125578" spans="16:16" x14ac:dyDescent="0.3">
      <c r="P125578" s="83"/>
    </row>
    <row r="125579" spans="16:16" x14ac:dyDescent="0.3">
      <c r="P125579" s="83"/>
    </row>
    <row r="125580" spans="16:16" x14ac:dyDescent="0.3">
      <c r="P125580" s="83"/>
    </row>
    <row r="125581" spans="16:16" x14ac:dyDescent="0.3">
      <c r="P125581" s="83"/>
    </row>
    <row r="125582" spans="16:16" x14ac:dyDescent="0.3">
      <c r="P125582" s="83"/>
    </row>
    <row r="125583" spans="16:16" x14ac:dyDescent="0.3">
      <c r="P125583" s="83"/>
    </row>
    <row r="125584" spans="16:16" x14ac:dyDescent="0.3">
      <c r="P125584" s="83"/>
    </row>
    <row r="125585" spans="16:16" x14ac:dyDescent="0.3">
      <c r="P125585" s="83"/>
    </row>
    <row r="125586" spans="16:16" x14ac:dyDescent="0.3">
      <c r="P125586" s="83"/>
    </row>
    <row r="125587" spans="16:16" x14ac:dyDescent="0.3">
      <c r="P125587" s="83"/>
    </row>
    <row r="125588" spans="16:16" x14ac:dyDescent="0.3">
      <c r="P125588" s="83"/>
    </row>
    <row r="125589" spans="16:16" x14ac:dyDescent="0.3">
      <c r="P125589" s="83"/>
    </row>
    <row r="125590" spans="16:16" x14ac:dyDescent="0.3">
      <c r="P125590" s="83"/>
    </row>
    <row r="125591" spans="16:16" x14ac:dyDescent="0.3">
      <c r="P125591" s="83"/>
    </row>
    <row r="125592" spans="16:16" x14ac:dyDescent="0.3">
      <c r="P125592" s="83"/>
    </row>
    <row r="125593" spans="16:16" x14ac:dyDescent="0.3">
      <c r="P125593" s="83"/>
    </row>
    <row r="125594" spans="16:16" x14ac:dyDescent="0.3">
      <c r="P125594" s="83"/>
    </row>
    <row r="125595" spans="16:16" x14ac:dyDescent="0.3">
      <c r="P125595" s="83"/>
    </row>
    <row r="125596" spans="16:16" x14ac:dyDescent="0.3">
      <c r="P125596" s="83"/>
    </row>
    <row r="125597" spans="16:16" x14ac:dyDescent="0.3">
      <c r="P125597" s="83"/>
    </row>
    <row r="125598" spans="16:16" x14ac:dyDescent="0.3">
      <c r="P125598" s="83"/>
    </row>
    <row r="125599" spans="16:16" x14ac:dyDescent="0.3">
      <c r="P125599" s="83"/>
    </row>
    <row r="125600" spans="16:16" x14ac:dyDescent="0.3">
      <c r="P125600" s="83"/>
    </row>
    <row r="125601" spans="16:16" x14ac:dyDescent="0.3">
      <c r="P125601" s="83"/>
    </row>
    <row r="125602" spans="16:16" x14ac:dyDescent="0.3">
      <c r="P125602" s="83"/>
    </row>
    <row r="125603" spans="16:16" x14ac:dyDescent="0.3">
      <c r="P125603" s="83"/>
    </row>
    <row r="125604" spans="16:16" x14ac:dyDescent="0.3">
      <c r="P125604" s="83"/>
    </row>
    <row r="125605" spans="16:16" x14ac:dyDescent="0.3">
      <c r="P125605" s="83"/>
    </row>
    <row r="125606" spans="16:16" x14ac:dyDescent="0.3">
      <c r="P125606" s="83"/>
    </row>
    <row r="125607" spans="16:16" x14ac:dyDescent="0.3">
      <c r="P125607" s="83"/>
    </row>
    <row r="125608" spans="16:16" x14ac:dyDescent="0.3">
      <c r="P125608" s="83"/>
    </row>
    <row r="125609" spans="16:16" x14ac:dyDescent="0.3">
      <c r="P125609" s="83"/>
    </row>
    <row r="125610" spans="16:16" x14ac:dyDescent="0.3">
      <c r="P125610" s="83"/>
    </row>
    <row r="125611" spans="16:16" x14ac:dyDescent="0.3">
      <c r="P125611" s="83"/>
    </row>
    <row r="125612" spans="16:16" x14ac:dyDescent="0.3">
      <c r="P125612" s="83"/>
    </row>
    <row r="125613" spans="16:16" x14ac:dyDescent="0.3">
      <c r="P125613" s="83"/>
    </row>
    <row r="125614" spans="16:16" x14ac:dyDescent="0.3">
      <c r="P125614" s="83"/>
    </row>
    <row r="125615" spans="16:16" x14ac:dyDescent="0.3">
      <c r="P125615" s="83"/>
    </row>
    <row r="125616" spans="16:16" x14ac:dyDescent="0.3">
      <c r="P125616" s="83"/>
    </row>
    <row r="125617" spans="16:16" x14ac:dyDescent="0.3">
      <c r="P125617" s="83"/>
    </row>
    <row r="125618" spans="16:16" x14ac:dyDescent="0.3">
      <c r="P125618" s="83"/>
    </row>
    <row r="125619" spans="16:16" x14ac:dyDescent="0.3">
      <c r="P125619" s="83"/>
    </row>
    <row r="125620" spans="16:16" x14ac:dyDescent="0.3">
      <c r="P125620" s="83"/>
    </row>
    <row r="125621" spans="16:16" x14ac:dyDescent="0.3">
      <c r="P125621" s="83"/>
    </row>
    <row r="125622" spans="16:16" x14ac:dyDescent="0.3">
      <c r="P125622" s="83"/>
    </row>
    <row r="125623" spans="16:16" x14ac:dyDescent="0.3">
      <c r="P125623" s="83"/>
    </row>
    <row r="125624" spans="16:16" x14ac:dyDescent="0.3">
      <c r="P125624" s="83"/>
    </row>
    <row r="125625" spans="16:16" x14ac:dyDescent="0.3">
      <c r="P125625" s="83"/>
    </row>
    <row r="125626" spans="16:16" x14ac:dyDescent="0.3">
      <c r="P125626" s="83"/>
    </row>
    <row r="125627" spans="16:16" x14ac:dyDescent="0.3">
      <c r="P125627" s="83"/>
    </row>
    <row r="125628" spans="16:16" x14ac:dyDescent="0.3">
      <c r="P125628" s="83"/>
    </row>
    <row r="125629" spans="16:16" x14ac:dyDescent="0.3">
      <c r="P125629" s="83"/>
    </row>
    <row r="125630" spans="16:16" x14ac:dyDescent="0.3">
      <c r="P125630" s="83"/>
    </row>
    <row r="125631" spans="16:16" x14ac:dyDescent="0.3">
      <c r="P125631" s="83"/>
    </row>
    <row r="125632" spans="16:16" x14ac:dyDescent="0.3">
      <c r="P125632" s="83"/>
    </row>
    <row r="125633" spans="16:16" x14ac:dyDescent="0.3">
      <c r="P125633" s="83"/>
    </row>
    <row r="125634" spans="16:16" x14ac:dyDescent="0.3">
      <c r="P125634" s="83"/>
    </row>
    <row r="125635" spans="16:16" x14ac:dyDescent="0.3">
      <c r="P125635" s="83"/>
    </row>
    <row r="125636" spans="16:16" x14ac:dyDescent="0.3">
      <c r="P125636" s="83"/>
    </row>
    <row r="125637" spans="16:16" x14ac:dyDescent="0.3">
      <c r="P125637" s="83"/>
    </row>
    <row r="125638" spans="16:16" x14ac:dyDescent="0.3">
      <c r="P125638" s="83"/>
    </row>
    <row r="125639" spans="16:16" x14ac:dyDescent="0.3">
      <c r="P125639" s="83"/>
    </row>
    <row r="125640" spans="16:16" x14ac:dyDescent="0.3">
      <c r="P125640" s="83"/>
    </row>
    <row r="125641" spans="16:16" x14ac:dyDescent="0.3">
      <c r="P125641" s="83"/>
    </row>
    <row r="125642" spans="16:16" x14ac:dyDescent="0.3">
      <c r="P125642" s="83"/>
    </row>
    <row r="125643" spans="16:16" x14ac:dyDescent="0.3">
      <c r="P125643" s="83"/>
    </row>
    <row r="125644" spans="16:16" x14ac:dyDescent="0.3">
      <c r="P125644" s="83"/>
    </row>
    <row r="125645" spans="16:16" x14ac:dyDescent="0.3">
      <c r="P125645" s="83"/>
    </row>
    <row r="125646" spans="16:16" x14ac:dyDescent="0.3">
      <c r="P125646" s="83"/>
    </row>
    <row r="125647" spans="16:16" x14ac:dyDescent="0.3">
      <c r="P125647" s="83"/>
    </row>
    <row r="125648" spans="16:16" x14ac:dyDescent="0.3">
      <c r="P125648" s="83"/>
    </row>
    <row r="125649" spans="16:16" x14ac:dyDescent="0.3">
      <c r="P125649" s="83"/>
    </row>
    <row r="125650" spans="16:16" x14ac:dyDescent="0.3">
      <c r="P125650" s="83"/>
    </row>
    <row r="125651" spans="16:16" x14ac:dyDescent="0.3">
      <c r="P125651" s="83"/>
    </row>
    <row r="125652" spans="16:16" x14ac:dyDescent="0.3">
      <c r="P125652" s="83"/>
    </row>
    <row r="125653" spans="16:16" x14ac:dyDescent="0.3">
      <c r="P125653" s="83"/>
    </row>
    <row r="125654" spans="16:16" x14ac:dyDescent="0.3">
      <c r="P125654" s="83"/>
    </row>
    <row r="125655" spans="16:16" x14ac:dyDescent="0.3">
      <c r="P125655" s="83"/>
    </row>
    <row r="125656" spans="16:16" x14ac:dyDescent="0.3">
      <c r="P125656" s="83"/>
    </row>
    <row r="125657" spans="16:16" x14ac:dyDescent="0.3">
      <c r="P125657" s="83"/>
    </row>
    <row r="125658" spans="16:16" x14ac:dyDescent="0.3">
      <c r="P125658" s="83"/>
    </row>
    <row r="125659" spans="16:16" x14ac:dyDescent="0.3">
      <c r="P125659" s="83"/>
    </row>
    <row r="125660" spans="16:16" x14ac:dyDescent="0.3">
      <c r="P125660" s="83"/>
    </row>
    <row r="125661" spans="16:16" x14ac:dyDescent="0.3">
      <c r="P125661" s="83"/>
    </row>
    <row r="125662" spans="16:16" x14ac:dyDescent="0.3">
      <c r="P125662" s="83"/>
    </row>
    <row r="125663" spans="16:16" x14ac:dyDescent="0.3">
      <c r="P125663" s="83"/>
    </row>
    <row r="125664" spans="16:16" x14ac:dyDescent="0.3">
      <c r="P125664" s="83"/>
    </row>
    <row r="125665" spans="16:16" x14ac:dyDescent="0.3">
      <c r="P125665" s="83"/>
    </row>
    <row r="125666" spans="16:16" x14ac:dyDescent="0.3">
      <c r="P125666" s="83"/>
    </row>
    <row r="125667" spans="16:16" x14ac:dyDescent="0.3">
      <c r="P125667" s="83"/>
    </row>
    <row r="125668" spans="16:16" x14ac:dyDescent="0.3">
      <c r="P125668" s="83"/>
    </row>
    <row r="125669" spans="16:16" x14ac:dyDescent="0.3">
      <c r="P125669" s="83"/>
    </row>
    <row r="125670" spans="16:16" x14ac:dyDescent="0.3">
      <c r="P125670" s="83"/>
    </row>
    <row r="125671" spans="16:16" x14ac:dyDescent="0.3">
      <c r="P125671" s="83"/>
    </row>
    <row r="125672" spans="16:16" x14ac:dyDescent="0.3">
      <c r="P125672" s="83"/>
    </row>
    <row r="125673" spans="16:16" x14ac:dyDescent="0.3">
      <c r="P125673" s="83"/>
    </row>
    <row r="125674" spans="16:16" x14ac:dyDescent="0.3">
      <c r="P125674" s="83"/>
    </row>
    <row r="125675" spans="16:16" x14ac:dyDescent="0.3">
      <c r="P125675" s="83"/>
    </row>
    <row r="125676" spans="16:16" x14ac:dyDescent="0.3">
      <c r="P125676" s="83"/>
    </row>
    <row r="125677" spans="16:16" x14ac:dyDescent="0.3">
      <c r="P125677" s="83"/>
    </row>
    <row r="125678" spans="16:16" x14ac:dyDescent="0.3">
      <c r="P125678" s="83"/>
    </row>
    <row r="125679" spans="16:16" x14ac:dyDescent="0.3">
      <c r="P125679" s="83"/>
    </row>
    <row r="125680" spans="16:16" x14ac:dyDescent="0.3">
      <c r="P125680" s="83"/>
    </row>
    <row r="125681" spans="16:16" x14ac:dyDescent="0.3">
      <c r="P125681" s="83"/>
    </row>
    <row r="125682" spans="16:16" x14ac:dyDescent="0.3">
      <c r="P125682" s="83"/>
    </row>
    <row r="125683" spans="16:16" x14ac:dyDescent="0.3">
      <c r="P125683" s="83"/>
    </row>
    <row r="125684" spans="16:16" x14ac:dyDescent="0.3">
      <c r="P125684" s="83"/>
    </row>
    <row r="125685" spans="16:16" x14ac:dyDescent="0.3">
      <c r="P125685" s="83"/>
    </row>
    <row r="125686" spans="16:16" x14ac:dyDescent="0.3">
      <c r="P125686" s="83"/>
    </row>
    <row r="125687" spans="16:16" x14ac:dyDescent="0.3">
      <c r="P125687" s="83"/>
    </row>
    <row r="125688" spans="16:16" x14ac:dyDescent="0.3">
      <c r="P125688" s="83"/>
    </row>
    <row r="125689" spans="16:16" x14ac:dyDescent="0.3">
      <c r="P125689" s="83"/>
    </row>
    <row r="125690" spans="16:16" x14ac:dyDescent="0.3">
      <c r="P125690" s="83"/>
    </row>
    <row r="125691" spans="16:16" x14ac:dyDescent="0.3">
      <c r="P125691" s="83"/>
    </row>
    <row r="125692" spans="16:16" x14ac:dyDescent="0.3">
      <c r="P125692" s="83"/>
    </row>
    <row r="125693" spans="16:16" x14ac:dyDescent="0.3">
      <c r="P125693" s="83"/>
    </row>
    <row r="125694" spans="16:16" x14ac:dyDescent="0.3">
      <c r="P125694" s="83"/>
    </row>
    <row r="125695" spans="16:16" x14ac:dyDescent="0.3">
      <c r="P125695" s="83"/>
    </row>
    <row r="125696" spans="16:16" x14ac:dyDescent="0.3">
      <c r="P125696" s="83"/>
    </row>
    <row r="125697" spans="16:16" x14ac:dyDescent="0.3">
      <c r="P125697" s="83"/>
    </row>
    <row r="125698" spans="16:16" x14ac:dyDescent="0.3">
      <c r="P125698" s="83"/>
    </row>
    <row r="125699" spans="16:16" x14ac:dyDescent="0.3">
      <c r="P125699" s="83"/>
    </row>
    <row r="125700" spans="16:16" x14ac:dyDescent="0.3">
      <c r="P125700" s="83"/>
    </row>
    <row r="125701" spans="16:16" x14ac:dyDescent="0.3">
      <c r="P125701" s="83"/>
    </row>
    <row r="125702" spans="16:16" x14ac:dyDescent="0.3">
      <c r="P125702" s="83"/>
    </row>
    <row r="125703" spans="16:16" x14ac:dyDescent="0.3">
      <c r="P125703" s="83"/>
    </row>
    <row r="125704" spans="16:16" x14ac:dyDescent="0.3">
      <c r="P125704" s="83"/>
    </row>
    <row r="125705" spans="16:16" x14ac:dyDescent="0.3">
      <c r="P125705" s="83"/>
    </row>
    <row r="125706" spans="16:16" x14ac:dyDescent="0.3">
      <c r="P125706" s="83"/>
    </row>
    <row r="125707" spans="16:16" x14ac:dyDescent="0.3">
      <c r="P125707" s="83"/>
    </row>
    <row r="125708" spans="16:16" x14ac:dyDescent="0.3">
      <c r="P125708" s="83"/>
    </row>
    <row r="125709" spans="16:16" x14ac:dyDescent="0.3">
      <c r="P125709" s="83"/>
    </row>
    <row r="125710" spans="16:16" x14ac:dyDescent="0.3">
      <c r="P125710" s="83"/>
    </row>
    <row r="125711" spans="16:16" x14ac:dyDescent="0.3">
      <c r="P125711" s="83"/>
    </row>
    <row r="125712" spans="16:16" x14ac:dyDescent="0.3">
      <c r="P125712" s="83"/>
    </row>
    <row r="125713" spans="16:16" x14ac:dyDescent="0.3">
      <c r="P125713" s="83"/>
    </row>
    <row r="125714" spans="16:16" x14ac:dyDescent="0.3">
      <c r="P125714" s="83"/>
    </row>
    <row r="125715" spans="16:16" x14ac:dyDescent="0.3">
      <c r="P125715" s="83"/>
    </row>
    <row r="125716" spans="16:16" x14ac:dyDescent="0.3">
      <c r="P125716" s="83"/>
    </row>
    <row r="125717" spans="16:16" x14ac:dyDescent="0.3">
      <c r="P125717" s="83"/>
    </row>
    <row r="125718" spans="16:16" x14ac:dyDescent="0.3">
      <c r="P125718" s="83"/>
    </row>
    <row r="125719" spans="16:16" x14ac:dyDescent="0.3">
      <c r="P125719" s="83"/>
    </row>
    <row r="125720" spans="16:16" x14ac:dyDescent="0.3">
      <c r="P125720" s="83"/>
    </row>
    <row r="125721" spans="16:16" x14ac:dyDescent="0.3">
      <c r="P125721" s="83"/>
    </row>
    <row r="125722" spans="16:16" x14ac:dyDescent="0.3">
      <c r="P125722" s="83"/>
    </row>
    <row r="125723" spans="16:16" x14ac:dyDescent="0.3">
      <c r="P125723" s="83"/>
    </row>
    <row r="125724" spans="16:16" x14ac:dyDescent="0.3">
      <c r="P125724" s="83"/>
    </row>
    <row r="125725" spans="16:16" x14ac:dyDescent="0.3">
      <c r="P125725" s="83"/>
    </row>
    <row r="125726" spans="16:16" x14ac:dyDescent="0.3">
      <c r="P125726" s="83"/>
    </row>
    <row r="125727" spans="16:16" x14ac:dyDescent="0.3">
      <c r="P125727" s="83"/>
    </row>
    <row r="125728" spans="16:16" x14ac:dyDescent="0.3">
      <c r="P125728" s="83"/>
    </row>
    <row r="125729" spans="16:16" x14ac:dyDescent="0.3">
      <c r="P125729" s="83"/>
    </row>
    <row r="125730" spans="16:16" x14ac:dyDescent="0.3">
      <c r="P125730" s="83"/>
    </row>
    <row r="125731" spans="16:16" x14ac:dyDescent="0.3">
      <c r="P125731" s="83"/>
    </row>
    <row r="125732" spans="16:16" x14ac:dyDescent="0.3">
      <c r="P125732" s="83"/>
    </row>
    <row r="125733" spans="16:16" x14ac:dyDescent="0.3">
      <c r="P125733" s="83"/>
    </row>
    <row r="125734" spans="16:16" x14ac:dyDescent="0.3">
      <c r="P125734" s="83"/>
    </row>
    <row r="125735" spans="16:16" x14ac:dyDescent="0.3">
      <c r="P125735" s="83"/>
    </row>
    <row r="125736" spans="16:16" x14ac:dyDescent="0.3">
      <c r="P125736" s="83"/>
    </row>
    <row r="125737" spans="16:16" x14ac:dyDescent="0.3">
      <c r="P125737" s="83"/>
    </row>
    <row r="125738" spans="16:16" x14ac:dyDescent="0.3">
      <c r="P125738" s="83"/>
    </row>
    <row r="125739" spans="16:16" x14ac:dyDescent="0.3">
      <c r="P125739" s="83"/>
    </row>
    <row r="125740" spans="16:16" x14ac:dyDescent="0.3">
      <c r="P125740" s="83"/>
    </row>
    <row r="125741" spans="16:16" x14ac:dyDescent="0.3">
      <c r="P125741" s="83"/>
    </row>
    <row r="125742" spans="16:16" x14ac:dyDescent="0.3">
      <c r="P125742" s="83"/>
    </row>
    <row r="125743" spans="16:16" x14ac:dyDescent="0.3">
      <c r="P125743" s="83"/>
    </row>
    <row r="125744" spans="16:16" x14ac:dyDescent="0.3">
      <c r="P125744" s="83"/>
    </row>
    <row r="125745" spans="16:16" x14ac:dyDescent="0.3">
      <c r="P125745" s="83"/>
    </row>
    <row r="125746" spans="16:16" x14ac:dyDescent="0.3">
      <c r="P125746" s="83"/>
    </row>
    <row r="125747" spans="16:16" x14ac:dyDescent="0.3">
      <c r="P125747" s="83"/>
    </row>
    <row r="125748" spans="16:16" x14ac:dyDescent="0.3">
      <c r="P125748" s="83"/>
    </row>
    <row r="125749" spans="16:16" x14ac:dyDescent="0.3">
      <c r="P125749" s="83"/>
    </row>
    <row r="125750" spans="16:16" x14ac:dyDescent="0.3">
      <c r="P125750" s="83"/>
    </row>
    <row r="125751" spans="16:16" x14ac:dyDescent="0.3">
      <c r="P125751" s="83"/>
    </row>
    <row r="125752" spans="16:16" x14ac:dyDescent="0.3">
      <c r="P125752" s="83"/>
    </row>
    <row r="125753" spans="16:16" x14ac:dyDescent="0.3">
      <c r="P125753" s="83"/>
    </row>
    <row r="125754" spans="16:16" x14ac:dyDescent="0.3">
      <c r="P125754" s="83"/>
    </row>
    <row r="125755" spans="16:16" x14ac:dyDescent="0.3">
      <c r="P125755" s="83"/>
    </row>
    <row r="125756" spans="16:16" x14ac:dyDescent="0.3">
      <c r="P125756" s="83"/>
    </row>
    <row r="125757" spans="16:16" x14ac:dyDescent="0.3">
      <c r="P125757" s="83"/>
    </row>
    <row r="125758" spans="16:16" x14ac:dyDescent="0.3">
      <c r="P125758" s="83"/>
    </row>
    <row r="125759" spans="16:16" x14ac:dyDescent="0.3">
      <c r="P125759" s="83"/>
    </row>
    <row r="125760" spans="16:16" x14ac:dyDescent="0.3">
      <c r="P125760" s="83"/>
    </row>
    <row r="125761" spans="16:16" x14ac:dyDescent="0.3">
      <c r="P125761" s="83"/>
    </row>
    <row r="125762" spans="16:16" x14ac:dyDescent="0.3">
      <c r="P125762" s="83"/>
    </row>
    <row r="125763" spans="16:16" x14ac:dyDescent="0.3">
      <c r="P125763" s="83"/>
    </row>
    <row r="125764" spans="16:16" x14ac:dyDescent="0.3">
      <c r="P125764" s="83"/>
    </row>
    <row r="125765" spans="16:16" x14ac:dyDescent="0.3">
      <c r="P125765" s="83"/>
    </row>
    <row r="125766" spans="16:16" x14ac:dyDescent="0.3">
      <c r="P125766" s="83"/>
    </row>
    <row r="125767" spans="16:16" x14ac:dyDescent="0.3">
      <c r="P125767" s="83"/>
    </row>
    <row r="125768" spans="16:16" x14ac:dyDescent="0.3">
      <c r="P125768" s="83"/>
    </row>
    <row r="125769" spans="16:16" x14ac:dyDescent="0.3">
      <c r="P125769" s="83"/>
    </row>
    <row r="125770" spans="16:16" x14ac:dyDescent="0.3">
      <c r="P125770" s="83"/>
    </row>
    <row r="125771" spans="16:16" x14ac:dyDescent="0.3">
      <c r="P125771" s="83"/>
    </row>
    <row r="125772" spans="16:16" x14ac:dyDescent="0.3">
      <c r="P125772" s="83"/>
    </row>
    <row r="125773" spans="16:16" x14ac:dyDescent="0.3">
      <c r="P125773" s="83"/>
    </row>
    <row r="125774" spans="16:16" x14ac:dyDescent="0.3">
      <c r="P125774" s="83"/>
    </row>
    <row r="125775" spans="16:16" x14ac:dyDescent="0.3">
      <c r="P125775" s="83"/>
    </row>
    <row r="125776" spans="16:16" x14ac:dyDescent="0.3">
      <c r="P125776" s="83"/>
    </row>
    <row r="125777" spans="16:16" x14ac:dyDescent="0.3">
      <c r="P125777" s="83"/>
    </row>
    <row r="125778" spans="16:16" x14ac:dyDescent="0.3">
      <c r="P125778" s="83"/>
    </row>
    <row r="125779" spans="16:16" x14ac:dyDescent="0.3">
      <c r="P125779" s="83"/>
    </row>
    <row r="125780" spans="16:16" x14ac:dyDescent="0.3">
      <c r="P125780" s="83"/>
    </row>
    <row r="125781" spans="16:16" x14ac:dyDescent="0.3">
      <c r="P125781" s="83"/>
    </row>
    <row r="125782" spans="16:16" x14ac:dyDescent="0.3">
      <c r="P125782" s="83"/>
    </row>
    <row r="125783" spans="16:16" x14ac:dyDescent="0.3">
      <c r="P125783" s="83"/>
    </row>
    <row r="125784" spans="16:16" x14ac:dyDescent="0.3">
      <c r="P125784" s="83"/>
    </row>
    <row r="125785" spans="16:16" x14ac:dyDescent="0.3">
      <c r="P125785" s="83"/>
    </row>
    <row r="125786" spans="16:16" x14ac:dyDescent="0.3">
      <c r="P125786" s="83"/>
    </row>
    <row r="125787" spans="16:16" x14ac:dyDescent="0.3">
      <c r="P125787" s="83"/>
    </row>
    <row r="125788" spans="16:16" x14ac:dyDescent="0.3">
      <c r="P125788" s="83"/>
    </row>
    <row r="125789" spans="16:16" x14ac:dyDescent="0.3">
      <c r="P125789" s="83"/>
    </row>
    <row r="125790" spans="16:16" x14ac:dyDescent="0.3">
      <c r="P125790" s="83"/>
    </row>
    <row r="125791" spans="16:16" x14ac:dyDescent="0.3">
      <c r="P125791" s="83"/>
    </row>
    <row r="125792" spans="16:16" x14ac:dyDescent="0.3">
      <c r="P125792" s="83"/>
    </row>
    <row r="125793" spans="16:16" x14ac:dyDescent="0.3">
      <c r="P125793" s="83"/>
    </row>
    <row r="125794" spans="16:16" x14ac:dyDescent="0.3">
      <c r="P125794" s="83"/>
    </row>
    <row r="125795" spans="16:16" x14ac:dyDescent="0.3">
      <c r="P125795" s="83"/>
    </row>
    <row r="125796" spans="16:16" x14ac:dyDescent="0.3">
      <c r="P125796" s="83"/>
    </row>
    <row r="125797" spans="16:16" x14ac:dyDescent="0.3">
      <c r="P125797" s="83"/>
    </row>
    <row r="125798" spans="16:16" x14ac:dyDescent="0.3">
      <c r="P125798" s="83"/>
    </row>
    <row r="125799" spans="16:16" x14ac:dyDescent="0.3">
      <c r="P125799" s="83"/>
    </row>
    <row r="125800" spans="16:16" x14ac:dyDescent="0.3">
      <c r="P125800" s="83"/>
    </row>
    <row r="125801" spans="16:16" x14ac:dyDescent="0.3">
      <c r="P125801" s="83"/>
    </row>
    <row r="125802" spans="16:16" x14ac:dyDescent="0.3">
      <c r="P125802" s="83"/>
    </row>
    <row r="125803" spans="16:16" x14ac:dyDescent="0.3">
      <c r="P125803" s="83"/>
    </row>
    <row r="125804" spans="16:16" x14ac:dyDescent="0.3">
      <c r="P125804" s="83"/>
    </row>
    <row r="125805" spans="16:16" x14ac:dyDescent="0.3">
      <c r="P125805" s="83"/>
    </row>
    <row r="125806" spans="16:16" x14ac:dyDescent="0.3">
      <c r="P125806" s="83"/>
    </row>
    <row r="125807" spans="16:16" x14ac:dyDescent="0.3">
      <c r="P125807" s="83"/>
    </row>
    <row r="125808" spans="16:16" x14ac:dyDescent="0.3">
      <c r="P125808" s="83"/>
    </row>
    <row r="125809" spans="16:16" x14ac:dyDescent="0.3">
      <c r="P125809" s="83"/>
    </row>
    <row r="125810" spans="16:16" x14ac:dyDescent="0.3">
      <c r="P125810" s="83"/>
    </row>
    <row r="125811" spans="16:16" x14ac:dyDescent="0.3">
      <c r="P125811" s="83"/>
    </row>
    <row r="125812" spans="16:16" x14ac:dyDescent="0.3">
      <c r="P125812" s="83"/>
    </row>
    <row r="125813" spans="16:16" x14ac:dyDescent="0.3">
      <c r="P125813" s="83"/>
    </row>
    <row r="125814" spans="16:16" x14ac:dyDescent="0.3">
      <c r="P125814" s="83"/>
    </row>
    <row r="125815" spans="16:16" x14ac:dyDescent="0.3">
      <c r="P125815" s="83"/>
    </row>
    <row r="125816" spans="16:16" x14ac:dyDescent="0.3">
      <c r="P125816" s="83"/>
    </row>
    <row r="125817" spans="16:16" x14ac:dyDescent="0.3">
      <c r="P125817" s="83"/>
    </row>
    <row r="125818" spans="16:16" x14ac:dyDescent="0.3">
      <c r="P125818" s="83"/>
    </row>
    <row r="125819" spans="16:16" x14ac:dyDescent="0.3">
      <c r="P125819" s="83"/>
    </row>
    <row r="125820" spans="16:16" x14ac:dyDescent="0.3">
      <c r="P125820" s="83"/>
    </row>
    <row r="125821" spans="16:16" x14ac:dyDescent="0.3">
      <c r="P125821" s="83"/>
    </row>
    <row r="125822" spans="16:16" x14ac:dyDescent="0.3">
      <c r="P125822" s="83"/>
    </row>
    <row r="125823" spans="16:16" x14ac:dyDescent="0.3">
      <c r="P125823" s="83"/>
    </row>
    <row r="125824" spans="16:16" x14ac:dyDescent="0.3">
      <c r="P125824" s="83"/>
    </row>
    <row r="125825" spans="16:16" x14ac:dyDescent="0.3">
      <c r="P125825" s="83"/>
    </row>
    <row r="125826" spans="16:16" x14ac:dyDescent="0.3">
      <c r="P125826" s="83"/>
    </row>
    <row r="125827" spans="16:16" x14ac:dyDescent="0.3">
      <c r="P125827" s="83"/>
    </row>
    <row r="125828" spans="16:16" x14ac:dyDescent="0.3">
      <c r="P125828" s="83"/>
    </row>
    <row r="125829" spans="16:16" x14ac:dyDescent="0.3">
      <c r="P125829" s="83"/>
    </row>
    <row r="125830" spans="16:16" x14ac:dyDescent="0.3">
      <c r="P125830" s="83"/>
    </row>
    <row r="125831" spans="16:16" x14ac:dyDescent="0.3">
      <c r="P125831" s="83"/>
    </row>
    <row r="125832" spans="16:16" x14ac:dyDescent="0.3">
      <c r="P125832" s="83"/>
    </row>
    <row r="125833" spans="16:16" x14ac:dyDescent="0.3">
      <c r="P125833" s="83"/>
    </row>
    <row r="125834" spans="16:16" x14ac:dyDescent="0.3">
      <c r="P125834" s="83"/>
    </row>
    <row r="125835" spans="16:16" x14ac:dyDescent="0.3">
      <c r="P125835" s="83"/>
    </row>
    <row r="125836" spans="16:16" x14ac:dyDescent="0.3">
      <c r="P125836" s="83"/>
    </row>
    <row r="125837" spans="16:16" x14ac:dyDescent="0.3">
      <c r="P125837" s="83"/>
    </row>
    <row r="125838" spans="16:16" x14ac:dyDescent="0.3">
      <c r="P125838" s="83"/>
    </row>
    <row r="125839" spans="16:16" x14ac:dyDescent="0.3">
      <c r="P125839" s="83"/>
    </row>
    <row r="125840" spans="16:16" x14ac:dyDescent="0.3">
      <c r="P125840" s="83"/>
    </row>
    <row r="125841" spans="16:16" x14ac:dyDescent="0.3">
      <c r="P125841" s="83"/>
    </row>
    <row r="125842" spans="16:16" x14ac:dyDescent="0.3">
      <c r="P125842" s="83"/>
    </row>
    <row r="125843" spans="16:16" x14ac:dyDescent="0.3">
      <c r="P125843" s="83"/>
    </row>
    <row r="125844" spans="16:16" x14ac:dyDescent="0.3">
      <c r="P125844" s="83"/>
    </row>
    <row r="125845" spans="16:16" x14ac:dyDescent="0.3">
      <c r="P125845" s="83"/>
    </row>
    <row r="125846" spans="16:16" x14ac:dyDescent="0.3">
      <c r="P125846" s="83"/>
    </row>
    <row r="125847" spans="16:16" x14ac:dyDescent="0.3">
      <c r="P125847" s="83"/>
    </row>
    <row r="125848" spans="16:16" x14ac:dyDescent="0.3">
      <c r="P125848" s="83"/>
    </row>
    <row r="125849" spans="16:16" x14ac:dyDescent="0.3">
      <c r="P125849" s="83"/>
    </row>
    <row r="125850" spans="16:16" x14ac:dyDescent="0.3">
      <c r="P125850" s="83"/>
    </row>
    <row r="125851" spans="16:16" x14ac:dyDescent="0.3">
      <c r="P125851" s="83"/>
    </row>
    <row r="125852" spans="16:16" x14ac:dyDescent="0.3">
      <c r="P125852" s="83"/>
    </row>
    <row r="125853" spans="16:16" x14ac:dyDescent="0.3">
      <c r="P125853" s="83"/>
    </row>
    <row r="125854" spans="16:16" x14ac:dyDescent="0.3">
      <c r="P125854" s="83"/>
    </row>
    <row r="125855" spans="16:16" x14ac:dyDescent="0.3">
      <c r="P125855" s="83"/>
    </row>
    <row r="125856" spans="16:16" x14ac:dyDescent="0.3">
      <c r="P125856" s="83"/>
    </row>
    <row r="125857" spans="16:16" x14ac:dyDescent="0.3">
      <c r="P125857" s="83"/>
    </row>
    <row r="125858" spans="16:16" x14ac:dyDescent="0.3">
      <c r="P125858" s="83"/>
    </row>
    <row r="125859" spans="16:16" x14ac:dyDescent="0.3">
      <c r="P125859" s="83"/>
    </row>
    <row r="125860" spans="16:16" x14ac:dyDescent="0.3">
      <c r="P125860" s="83"/>
    </row>
    <row r="125861" spans="16:16" x14ac:dyDescent="0.3">
      <c r="P125861" s="83"/>
    </row>
    <row r="125862" spans="16:16" x14ac:dyDescent="0.3">
      <c r="P125862" s="83"/>
    </row>
    <row r="125863" spans="16:16" x14ac:dyDescent="0.3">
      <c r="P125863" s="83"/>
    </row>
    <row r="125864" spans="16:16" x14ac:dyDescent="0.3">
      <c r="P125864" s="83"/>
    </row>
    <row r="125865" spans="16:16" x14ac:dyDescent="0.3">
      <c r="P125865" s="83"/>
    </row>
    <row r="125866" spans="16:16" x14ac:dyDescent="0.3">
      <c r="P125866" s="83"/>
    </row>
    <row r="125867" spans="16:16" x14ac:dyDescent="0.3">
      <c r="P125867" s="83"/>
    </row>
    <row r="125868" spans="16:16" x14ac:dyDescent="0.3">
      <c r="P125868" s="83"/>
    </row>
    <row r="125869" spans="16:16" x14ac:dyDescent="0.3">
      <c r="P125869" s="83"/>
    </row>
    <row r="125870" spans="16:16" x14ac:dyDescent="0.3">
      <c r="P125870" s="83"/>
    </row>
    <row r="125871" spans="16:16" x14ac:dyDescent="0.3">
      <c r="P125871" s="83"/>
    </row>
    <row r="125872" spans="16:16" x14ac:dyDescent="0.3">
      <c r="P125872" s="83"/>
    </row>
    <row r="125873" spans="16:16" x14ac:dyDescent="0.3">
      <c r="P125873" s="83"/>
    </row>
    <row r="125874" spans="16:16" x14ac:dyDescent="0.3">
      <c r="P125874" s="83"/>
    </row>
    <row r="125875" spans="16:16" x14ac:dyDescent="0.3">
      <c r="P125875" s="83"/>
    </row>
    <row r="125876" spans="16:16" x14ac:dyDescent="0.3">
      <c r="P125876" s="83"/>
    </row>
    <row r="125877" spans="16:16" x14ac:dyDescent="0.3">
      <c r="P125877" s="83"/>
    </row>
    <row r="125878" spans="16:16" x14ac:dyDescent="0.3">
      <c r="P125878" s="83"/>
    </row>
    <row r="125879" spans="16:16" x14ac:dyDescent="0.3">
      <c r="P125879" s="83"/>
    </row>
    <row r="125880" spans="16:16" x14ac:dyDescent="0.3">
      <c r="P125880" s="83"/>
    </row>
    <row r="125881" spans="16:16" x14ac:dyDescent="0.3">
      <c r="P125881" s="83"/>
    </row>
    <row r="125882" spans="16:16" x14ac:dyDescent="0.3">
      <c r="P125882" s="83"/>
    </row>
    <row r="125883" spans="16:16" x14ac:dyDescent="0.3">
      <c r="P125883" s="83"/>
    </row>
    <row r="125884" spans="16:16" x14ac:dyDescent="0.3">
      <c r="P125884" s="83"/>
    </row>
    <row r="125885" spans="16:16" x14ac:dyDescent="0.3">
      <c r="P125885" s="83"/>
    </row>
    <row r="125886" spans="16:16" x14ac:dyDescent="0.3">
      <c r="P125886" s="83"/>
    </row>
    <row r="125887" spans="16:16" x14ac:dyDescent="0.3">
      <c r="P125887" s="83"/>
    </row>
    <row r="125888" spans="16:16" x14ac:dyDescent="0.3">
      <c r="P125888" s="83"/>
    </row>
    <row r="125889" spans="16:16" x14ac:dyDescent="0.3">
      <c r="P125889" s="83"/>
    </row>
    <row r="125890" spans="16:16" x14ac:dyDescent="0.3">
      <c r="P125890" s="83"/>
    </row>
    <row r="125891" spans="16:16" x14ac:dyDescent="0.3">
      <c r="P125891" s="83"/>
    </row>
    <row r="125892" spans="16:16" x14ac:dyDescent="0.3">
      <c r="P125892" s="83"/>
    </row>
    <row r="125893" spans="16:16" x14ac:dyDescent="0.3">
      <c r="P125893" s="83"/>
    </row>
    <row r="125894" spans="16:16" x14ac:dyDescent="0.3">
      <c r="P125894" s="83"/>
    </row>
    <row r="125895" spans="16:16" x14ac:dyDescent="0.3">
      <c r="P125895" s="83"/>
    </row>
    <row r="125896" spans="16:16" x14ac:dyDescent="0.3">
      <c r="P125896" s="83"/>
    </row>
    <row r="125897" spans="16:16" x14ac:dyDescent="0.3">
      <c r="P125897" s="83"/>
    </row>
    <row r="125898" spans="16:16" x14ac:dyDescent="0.3">
      <c r="P125898" s="83"/>
    </row>
    <row r="125899" spans="16:16" x14ac:dyDescent="0.3">
      <c r="P125899" s="83"/>
    </row>
    <row r="125900" spans="16:16" x14ac:dyDescent="0.3">
      <c r="P125900" s="83"/>
    </row>
    <row r="125901" spans="16:16" x14ac:dyDescent="0.3">
      <c r="P125901" s="83"/>
    </row>
    <row r="125902" spans="16:16" x14ac:dyDescent="0.3">
      <c r="P125902" s="83"/>
    </row>
    <row r="125903" spans="16:16" x14ac:dyDescent="0.3">
      <c r="P125903" s="83"/>
    </row>
    <row r="125904" spans="16:16" x14ac:dyDescent="0.3">
      <c r="P125904" s="83"/>
    </row>
    <row r="125905" spans="16:16" x14ac:dyDescent="0.3">
      <c r="P125905" s="83"/>
    </row>
    <row r="125906" spans="16:16" x14ac:dyDescent="0.3">
      <c r="P125906" s="83"/>
    </row>
    <row r="125907" spans="16:16" x14ac:dyDescent="0.3">
      <c r="P125907" s="83"/>
    </row>
    <row r="125908" spans="16:16" x14ac:dyDescent="0.3">
      <c r="P125908" s="83"/>
    </row>
    <row r="125909" spans="16:16" x14ac:dyDescent="0.3">
      <c r="P125909" s="83"/>
    </row>
    <row r="125910" spans="16:16" x14ac:dyDescent="0.3">
      <c r="P125910" s="83"/>
    </row>
    <row r="125911" spans="16:16" x14ac:dyDescent="0.3">
      <c r="P125911" s="83"/>
    </row>
    <row r="125912" spans="16:16" x14ac:dyDescent="0.3">
      <c r="P125912" s="83"/>
    </row>
    <row r="125913" spans="16:16" x14ac:dyDescent="0.3">
      <c r="P125913" s="83"/>
    </row>
    <row r="125914" spans="16:16" x14ac:dyDescent="0.3">
      <c r="P125914" s="83"/>
    </row>
    <row r="125915" spans="16:16" x14ac:dyDescent="0.3">
      <c r="P125915" s="83"/>
    </row>
    <row r="125916" spans="16:16" x14ac:dyDescent="0.3">
      <c r="P125916" s="83"/>
    </row>
    <row r="125917" spans="16:16" x14ac:dyDescent="0.3">
      <c r="P125917" s="83"/>
    </row>
    <row r="125918" spans="16:16" x14ac:dyDescent="0.3">
      <c r="P125918" s="83"/>
    </row>
    <row r="125919" spans="16:16" x14ac:dyDescent="0.3">
      <c r="P125919" s="83"/>
    </row>
    <row r="125920" spans="16:16" x14ac:dyDescent="0.3">
      <c r="P125920" s="83"/>
    </row>
    <row r="125921" spans="16:16" x14ac:dyDescent="0.3">
      <c r="P125921" s="83"/>
    </row>
    <row r="125922" spans="16:16" x14ac:dyDescent="0.3">
      <c r="P125922" s="83"/>
    </row>
    <row r="125923" spans="16:16" x14ac:dyDescent="0.3">
      <c r="P125923" s="83"/>
    </row>
    <row r="125924" spans="16:16" x14ac:dyDescent="0.3">
      <c r="P125924" s="83"/>
    </row>
    <row r="125925" spans="16:16" x14ac:dyDescent="0.3">
      <c r="P125925" s="83"/>
    </row>
    <row r="125926" spans="16:16" x14ac:dyDescent="0.3">
      <c r="P125926" s="83"/>
    </row>
    <row r="125927" spans="16:16" x14ac:dyDescent="0.3">
      <c r="P125927" s="83"/>
    </row>
    <row r="125928" spans="16:16" x14ac:dyDescent="0.3">
      <c r="P125928" s="83"/>
    </row>
    <row r="125929" spans="16:16" x14ac:dyDescent="0.3">
      <c r="P125929" s="83"/>
    </row>
    <row r="125930" spans="16:16" x14ac:dyDescent="0.3">
      <c r="P125930" s="83"/>
    </row>
    <row r="125931" spans="16:16" x14ac:dyDescent="0.3">
      <c r="P125931" s="83"/>
    </row>
    <row r="125932" spans="16:16" x14ac:dyDescent="0.3">
      <c r="P125932" s="83"/>
    </row>
    <row r="125933" spans="16:16" x14ac:dyDescent="0.3">
      <c r="P125933" s="83"/>
    </row>
    <row r="125934" spans="16:16" x14ac:dyDescent="0.3">
      <c r="P125934" s="83"/>
    </row>
    <row r="125935" spans="16:16" x14ac:dyDescent="0.3">
      <c r="P125935" s="83"/>
    </row>
    <row r="125936" spans="16:16" x14ac:dyDescent="0.3">
      <c r="P125936" s="83"/>
    </row>
    <row r="125937" spans="16:16" x14ac:dyDescent="0.3">
      <c r="P125937" s="83"/>
    </row>
    <row r="125938" spans="16:16" x14ac:dyDescent="0.3">
      <c r="P125938" s="83"/>
    </row>
    <row r="125939" spans="16:16" x14ac:dyDescent="0.3">
      <c r="P125939" s="83"/>
    </row>
    <row r="125940" spans="16:16" x14ac:dyDescent="0.3">
      <c r="P125940" s="83"/>
    </row>
    <row r="125941" spans="16:16" x14ac:dyDescent="0.3">
      <c r="P125941" s="83"/>
    </row>
    <row r="125942" spans="16:16" x14ac:dyDescent="0.3">
      <c r="P125942" s="83"/>
    </row>
    <row r="125943" spans="16:16" x14ac:dyDescent="0.3">
      <c r="P125943" s="83"/>
    </row>
    <row r="125944" spans="16:16" x14ac:dyDescent="0.3">
      <c r="P125944" s="83"/>
    </row>
    <row r="125945" spans="16:16" x14ac:dyDescent="0.3">
      <c r="P125945" s="83"/>
    </row>
    <row r="125946" spans="16:16" x14ac:dyDescent="0.3">
      <c r="P125946" s="83"/>
    </row>
    <row r="125947" spans="16:16" x14ac:dyDescent="0.3">
      <c r="P125947" s="83"/>
    </row>
    <row r="125948" spans="16:16" x14ac:dyDescent="0.3">
      <c r="P125948" s="83"/>
    </row>
    <row r="125949" spans="16:16" x14ac:dyDescent="0.3">
      <c r="P125949" s="83"/>
    </row>
    <row r="125950" spans="16:16" x14ac:dyDescent="0.3">
      <c r="P125950" s="83"/>
    </row>
    <row r="125951" spans="16:16" x14ac:dyDescent="0.3">
      <c r="P125951" s="83"/>
    </row>
    <row r="125952" spans="16:16" x14ac:dyDescent="0.3">
      <c r="P125952" s="83"/>
    </row>
    <row r="125953" spans="16:16" x14ac:dyDescent="0.3">
      <c r="P125953" s="83"/>
    </row>
    <row r="125954" spans="16:16" x14ac:dyDescent="0.3">
      <c r="P125954" s="83"/>
    </row>
    <row r="125955" spans="16:16" x14ac:dyDescent="0.3">
      <c r="P125955" s="83"/>
    </row>
    <row r="125956" spans="16:16" x14ac:dyDescent="0.3">
      <c r="P125956" s="83"/>
    </row>
    <row r="125957" spans="16:16" x14ac:dyDescent="0.3">
      <c r="P125957" s="83"/>
    </row>
    <row r="125958" spans="16:16" x14ac:dyDescent="0.3">
      <c r="P125958" s="83"/>
    </row>
    <row r="125959" spans="16:16" x14ac:dyDescent="0.3">
      <c r="P125959" s="83"/>
    </row>
    <row r="125960" spans="16:16" x14ac:dyDescent="0.3">
      <c r="P125960" s="83"/>
    </row>
    <row r="125961" spans="16:16" x14ac:dyDescent="0.3">
      <c r="P125961" s="83"/>
    </row>
    <row r="125962" spans="16:16" x14ac:dyDescent="0.3">
      <c r="P125962" s="83"/>
    </row>
    <row r="125963" spans="16:16" x14ac:dyDescent="0.3">
      <c r="P125963" s="83"/>
    </row>
    <row r="125964" spans="16:16" x14ac:dyDescent="0.3">
      <c r="P125964" s="83"/>
    </row>
    <row r="125965" spans="16:16" x14ac:dyDescent="0.3">
      <c r="P125965" s="83"/>
    </row>
    <row r="125966" spans="16:16" x14ac:dyDescent="0.3">
      <c r="P125966" s="83"/>
    </row>
    <row r="125967" spans="16:16" x14ac:dyDescent="0.3">
      <c r="P125967" s="83"/>
    </row>
    <row r="125968" spans="16:16" x14ac:dyDescent="0.3">
      <c r="P125968" s="83"/>
    </row>
    <row r="125969" spans="16:16" x14ac:dyDescent="0.3">
      <c r="P125969" s="83"/>
    </row>
    <row r="125970" spans="16:16" x14ac:dyDescent="0.3">
      <c r="P125970" s="83"/>
    </row>
    <row r="125971" spans="16:16" x14ac:dyDescent="0.3">
      <c r="P125971" s="83"/>
    </row>
    <row r="125972" spans="16:16" x14ac:dyDescent="0.3">
      <c r="P125972" s="83"/>
    </row>
    <row r="125973" spans="16:16" x14ac:dyDescent="0.3">
      <c r="P125973" s="83"/>
    </row>
    <row r="125974" spans="16:16" x14ac:dyDescent="0.3">
      <c r="P125974" s="83"/>
    </row>
    <row r="125975" spans="16:16" x14ac:dyDescent="0.3">
      <c r="P125975" s="83"/>
    </row>
    <row r="125976" spans="16:16" x14ac:dyDescent="0.3">
      <c r="P125976" s="83"/>
    </row>
    <row r="125977" spans="16:16" x14ac:dyDescent="0.3">
      <c r="P125977" s="83"/>
    </row>
    <row r="125978" spans="16:16" x14ac:dyDescent="0.3">
      <c r="P125978" s="83"/>
    </row>
    <row r="125979" spans="16:16" x14ac:dyDescent="0.3">
      <c r="P125979" s="83"/>
    </row>
    <row r="125980" spans="16:16" x14ac:dyDescent="0.3">
      <c r="P125980" s="83"/>
    </row>
    <row r="125981" spans="16:16" x14ac:dyDescent="0.3">
      <c r="P125981" s="83"/>
    </row>
    <row r="125982" spans="16:16" x14ac:dyDescent="0.3">
      <c r="P125982" s="83"/>
    </row>
    <row r="125983" spans="16:16" x14ac:dyDescent="0.3">
      <c r="P125983" s="83"/>
    </row>
    <row r="125984" spans="16:16" x14ac:dyDescent="0.3">
      <c r="P125984" s="83"/>
    </row>
    <row r="125985" spans="16:16" x14ac:dyDescent="0.3">
      <c r="P125985" s="83"/>
    </row>
    <row r="125986" spans="16:16" x14ac:dyDescent="0.3">
      <c r="P125986" s="83"/>
    </row>
    <row r="125987" spans="16:16" x14ac:dyDescent="0.3">
      <c r="P125987" s="83"/>
    </row>
    <row r="125988" spans="16:16" x14ac:dyDescent="0.3">
      <c r="P125988" s="83"/>
    </row>
    <row r="125989" spans="16:16" x14ac:dyDescent="0.3">
      <c r="P125989" s="83"/>
    </row>
    <row r="125990" spans="16:16" x14ac:dyDescent="0.3">
      <c r="P125990" s="83"/>
    </row>
    <row r="125991" spans="16:16" x14ac:dyDescent="0.3">
      <c r="P125991" s="83"/>
    </row>
    <row r="125992" spans="16:16" x14ac:dyDescent="0.3">
      <c r="P125992" s="83"/>
    </row>
    <row r="125993" spans="16:16" x14ac:dyDescent="0.3">
      <c r="P125993" s="83"/>
    </row>
    <row r="125994" spans="16:16" x14ac:dyDescent="0.3">
      <c r="P125994" s="83"/>
    </row>
    <row r="125995" spans="16:16" x14ac:dyDescent="0.3">
      <c r="P125995" s="83"/>
    </row>
    <row r="125996" spans="16:16" x14ac:dyDescent="0.3">
      <c r="P125996" s="83"/>
    </row>
    <row r="125997" spans="16:16" x14ac:dyDescent="0.3">
      <c r="P125997" s="83"/>
    </row>
    <row r="125998" spans="16:16" x14ac:dyDescent="0.3">
      <c r="P125998" s="83"/>
    </row>
    <row r="125999" spans="16:16" x14ac:dyDescent="0.3">
      <c r="P125999" s="83"/>
    </row>
    <row r="126000" spans="16:16" x14ac:dyDescent="0.3">
      <c r="P126000" s="83"/>
    </row>
    <row r="126001" spans="16:16" x14ac:dyDescent="0.3">
      <c r="P126001" s="83"/>
    </row>
    <row r="126002" spans="16:16" x14ac:dyDescent="0.3">
      <c r="P126002" s="83"/>
    </row>
    <row r="126003" spans="16:16" x14ac:dyDescent="0.3">
      <c r="P126003" s="83"/>
    </row>
    <row r="126004" spans="16:16" x14ac:dyDescent="0.3">
      <c r="P126004" s="83"/>
    </row>
    <row r="126005" spans="16:16" x14ac:dyDescent="0.3">
      <c r="P126005" s="83"/>
    </row>
    <row r="126006" spans="16:16" x14ac:dyDescent="0.3">
      <c r="P126006" s="83"/>
    </row>
    <row r="126007" spans="16:16" x14ac:dyDescent="0.3">
      <c r="P126007" s="83"/>
    </row>
    <row r="126008" spans="16:16" x14ac:dyDescent="0.3">
      <c r="P126008" s="83"/>
    </row>
    <row r="126009" spans="16:16" x14ac:dyDescent="0.3">
      <c r="P126009" s="83"/>
    </row>
    <row r="126010" spans="16:16" x14ac:dyDescent="0.3">
      <c r="P126010" s="83"/>
    </row>
    <row r="126011" spans="16:16" x14ac:dyDescent="0.3">
      <c r="P126011" s="83"/>
    </row>
    <row r="126012" spans="16:16" x14ac:dyDescent="0.3">
      <c r="P126012" s="83"/>
    </row>
    <row r="126013" spans="16:16" x14ac:dyDescent="0.3">
      <c r="P126013" s="83"/>
    </row>
    <row r="126014" spans="16:16" x14ac:dyDescent="0.3">
      <c r="P126014" s="83"/>
    </row>
    <row r="126015" spans="16:16" x14ac:dyDescent="0.3">
      <c r="P126015" s="83"/>
    </row>
    <row r="126016" spans="16:16" x14ac:dyDescent="0.3">
      <c r="P126016" s="83"/>
    </row>
    <row r="126017" spans="16:16" x14ac:dyDescent="0.3">
      <c r="P126017" s="83"/>
    </row>
    <row r="126018" spans="16:16" x14ac:dyDescent="0.3">
      <c r="P126018" s="83"/>
    </row>
    <row r="126019" spans="16:16" x14ac:dyDescent="0.3">
      <c r="P126019" s="83"/>
    </row>
    <row r="126020" spans="16:16" x14ac:dyDescent="0.3">
      <c r="P126020" s="83"/>
    </row>
    <row r="126021" spans="16:16" x14ac:dyDescent="0.3">
      <c r="P126021" s="83"/>
    </row>
    <row r="126022" spans="16:16" x14ac:dyDescent="0.3">
      <c r="P126022" s="83"/>
    </row>
    <row r="126023" spans="16:16" x14ac:dyDescent="0.3">
      <c r="P126023" s="83"/>
    </row>
    <row r="126024" spans="16:16" x14ac:dyDescent="0.3">
      <c r="P126024" s="83"/>
    </row>
    <row r="126025" spans="16:16" x14ac:dyDescent="0.3">
      <c r="P126025" s="83"/>
    </row>
    <row r="126026" spans="16:16" x14ac:dyDescent="0.3">
      <c r="P126026" s="83"/>
    </row>
    <row r="126027" spans="16:16" x14ac:dyDescent="0.3">
      <c r="P126027" s="83"/>
    </row>
    <row r="126028" spans="16:16" x14ac:dyDescent="0.3">
      <c r="P126028" s="83"/>
    </row>
    <row r="126029" spans="16:16" x14ac:dyDescent="0.3">
      <c r="P126029" s="83"/>
    </row>
    <row r="126030" spans="16:16" x14ac:dyDescent="0.3">
      <c r="P126030" s="83"/>
    </row>
    <row r="126031" spans="16:16" x14ac:dyDescent="0.3">
      <c r="P126031" s="83"/>
    </row>
    <row r="126032" spans="16:16" x14ac:dyDescent="0.3">
      <c r="P126032" s="83"/>
    </row>
    <row r="126033" spans="16:16" x14ac:dyDescent="0.3">
      <c r="P126033" s="83"/>
    </row>
    <row r="126034" spans="16:16" x14ac:dyDescent="0.3">
      <c r="P126034" s="83"/>
    </row>
    <row r="126035" spans="16:16" x14ac:dyDescent="0.3">
      <c r="P126035" s="83"/>
    </row>
    <row r="126036" spans="16:16" x14ac:dyDescent="0.3">
      <c r="P126036" s="83"/>
    </row>
    <row r="126037" spans="16:16" x14ac:dyDescent="0.3">
      <c r="P126037" s="83"/>
    </row>
    <row r="126038" spans="16:16" x14ac:dyDescent="0.3">
      <c r="P126038" s="83"/>
    </row>
    <row r="126039" spans="16:16" x14ac:dyDescent="0.3">
      <c r="P126039" s="83"/>
    </row>
    <row r="126040" spans="16:16" x14ac:dyDescent="0.3">
      <c r="P126040" s="83"/>
    </row>
    <row r="126041" spans="16:16" x14ac:dyDescent="0.3">
      <c r="P126041" s="83"/>
    </row>
    <row r="126042" spans="16:16" x14ac:dyDescent="0.3">
      <c r="P126042" s="83"/>
    </row>
    <row r="126043" spans="16:16" x14ac:dyDescent="0.3">
      <c r="P126043" s="83"/>
    </row>
    <row r="126044" spans="16:16" x14ac:dyDescent="0.3">
      <c r="P126044" s="83"/>
    </row>
    <row r="126045" spans="16:16" x14ac:dyDescent="0.3">
      <c r="P126045" s="83"/>
    </row>
    <row r="126046" spans="16:16" x14ac:dyDescent="0.3">
      <c r="P126046" s="83"/>
    </row>
    <row r="126047" spans="16:16" x14ac:dyDescent="0.3">
      <c r="P126047" s="83"/>
    </row>
    <row r="126048" spans="16:16" x14ac:dyDescent="0.3">
      <c r="P126048" s="83"/>
    </row>
    <row r="126049" spans="16:16" x14ac:dyDescent="0.3">
      <c r="P126049" s="83"/>
    </row>
    <row r="126050" spans="16:16" x14ac:dyDescent="0.3">
      <c r="P126050" s="83"/>
    </row>
    <row r="126051" spans="16:16" x14ac:dyDescent="0.3">
      <c r="P126051" s="83"/>
    </row>
    <row r="126052" spans="16:16" x14ac:dyDescent="0.3">
      <c r="P126052" s="83"/>
    </row>
    <row r="126053" spans="16:16" x14ac:dyDescent="0.3">
      <c r="P126053" s="83"/>
    </row>
    <row r="126054" spans="16:16" x14ac:dyDescent="0.3">
      <c r="P126054" s="83"/>
    </row>
    <row r="126055" spans="16:16" x14ac:dyDescent="0.3">
      <c r="P126055" s="83"/>
    </row>
    <row r="126056" spans="16:16" x14ac:dyDescent="0.3">
      <c r="P126056" s="83"/>
    </row>
    <row r="126057" spans="16:16" x14ac:dyDescent="0.3">
      <c r="P126057" s="83"/>
    </row>
    <row r="126058" spans="16:16" x14ac:dyDescent="0.3">
      <c r="P126058" s="83"/>
    </row>
    <row r="126059" spans="16:16" x14ac:dyDescent="0.3">
      <c r="P126059" s="83"/>
    </row>
    <row r="126060" spans="16:16" x14ac:dyDescent="0.3">
      <c r="P126060" s="83"/>
    </row>
    <row r="126061" spans="16:16" x14ac:dyDescent="0.3">
      <c r="P126061" s="83"/>
    </row>
    <row r="126062" spans="16:16" x14ac:dyDescent="0.3">
      <c r="P126062" s="83"/>
    </row>
    <row r="126063" spans="16:16" x14ac:dyDescent="0.3">
      <c r="P126063" s="83"/>
    </row>
    <row r="126064" spans="16:16" x14ac:dyDescent="0.3">
      <c r="P126064" s="83"/>
    </row>
    <row r="126065" spans="16:16" x14ac:dyDescent="0.3">
      <c r="P126065" s="83"/>
    </row>
    <row r="126066" spans="16:16" x14ac:dyDescent="0.3">
      <c r="P126066" s="83"/>
    </row>
    <row r="126067" spans="16:16" x14ac:dyDescent="0.3">
      <c r="P126067" s="83"/>
    </row>
    <row r="126068" spans="16:16" x14ac:dyDescent="0.3">
      <c r="P126068" s="83"/>
    </row>
    <row r="126069" spans="16:16" x14ac:dyDescent="0.3">
      <c r="P126069" s="83"/>
    </row>
    <row r="126070" spans="16:16" x14ac:dyDescent="0.3">
      <c r="P126070" s="83"/>
    </row>
    <row r="126071" spans="16:16" x14ac:dyDescent="0.3">
      <c r="P126071" s="83"/>
    </row>
    <row r="126072" spans="16:16" x14ac:dyDescent="0.3">
      <c r="P126072" s="83"/>
    </row>
    <row r="126073" spans="16:16" x14ac:dyDescent="0.3">
      <c r="P126073" s="83"/>
    </row>
    <row r="126074" spans="16:16" x14ac:dyDescent="0.3">
      <c r="P126074" s="83"/>
    </row>
    <row r="126075" spans="16:16" x14ac:dyDescent="0.3">
      <c r="P126075" s="83"/>
    </row>
    <row r="126076" spans="16:16" x14ac:dyDescent="0.3">
      <c r="P126076" s="83"/>
    </row>
    <row r="126077" spans="16:16" x14ac:dyDescent="0.3">
      <c r="P126077" s="83"/>
    </row>
    <row r="126078" spans="16:16" x14ac:dyDescent="0.3">
      <c r="P126078" s="83"/>
    </row>
    <row r="126079" spans="16:16" x14ac:dyDescent="0.3">
      <c r="P126079" s="83"/>
    </row>
    <row r="126080" spans="16:16" x14ac:dyDescent="0.3">
      <c r="P126080" s="83"/>
    </row>
    <row r="126081" spans="16:16" x14ac:dyDescent="0.3">
      <c r="P126081" s="83"/>
    </row>
    <row r="126082" spans="16:16" x14ac:dyDescent="0.3">
      <c r="P126082" s="83"/>
    </row>
    <row r="126083" spans="16:16" x14ac:dyDescent="0.3">
      <c r="P126083" s="83"/>
    </row>
    <row r="126084" spans="16:16" x14ac:dyDescent="0.3">
      <c r="P126084" s="83"/>
    </row>
    <row r="126085" spans="16:16" x14ac:dyDescent="0.3">
      <c r="P126085" s="83"/>
    </row>
    <row r="126086" spans="16:16" x14ac:dyDescent="0.3">
      <c r="P126086" s="83"/>
    </row>
    <row r="126087" spans="16:16" x14ac:dyDescent="0.3">
      <c r="P126087" s="83"/>
    </row>
    <row r="126088" spans="16:16" x14ac:dyDescent="0.3">
      <c r="P126088" s="83"/>
    </row>
    <row r="126089" spans="16:16" x14ac:dyDescent="0.3">
      <c r="P126089" s="83"/>
    </row>
    <row r="126090" spans="16:16" x14ac:dyDescent="0.3">
      <c r="P126090" s="83"/>
    </row>
    <row r="126091" spans="16:16" x14ac:dyDescent="0.3">
      <c r="P126091" s="83"/>
    </row>
    <row r="126092" spans="16:16" x14ac:dyDescent="0.3">
      <c r="P126092" s="83"/>
    </row>
    <row r="126093" spans="16:16" x14ac:dyDescent="0.3">
      <c r="P126093" s="83"/>
    </row>
    <row r="126094" spans="16:16" x14ac:dyDescent="0.3">
      <c r="P126094" s="83"/>
    </row>
    <row r="126095" spans="16:16" x14ac:dyDescent="0.3">
      <c r="P126095" s="83"/>
    </row>
    <row r="126096" spans="16:16" x14ac:dyDescent="0.3">
      <c r="P126096" s="83"/>
    </row>
    <row r="126097" spans="16:16" x14ac:dyDescent="0.3">
      <c r="P126097" s="83"/>
    </row>
    <row r="126098" spans="16:16" x14ac:dyDescent="0.3">
      <c r="P126098" s="83"/>
    </row>
    <row r="126099" spans="16:16" x14ac:dyDescent="0.3">
      <c r="P126099" s="83"/>
    </row>
    <row r="126100" spans="16:16" x14ac:dyDescent="0.3">
      <c r="P126100" s="83"/>
    </row>
    <row r="126101" spans="16:16" x14ac:dyDescent="0.3">
      <c r="P126101" s="83"/>
    </row>
    <row r="126102" spans="16:16" x14ac:dyDescent="0.3">
      <c r="P126102" s="83"/>
    </row>
    <row r="126103" spans="16:16" x14ac:dyDescent="0.3">
      <c r="P126103" s="83"/>
    </row>
    <row r="126104" spans="16:16" x14ac:dyDescent="0.3">
      <c r="P126104" s="83"/>
    </row>
    <row r="126105" spans="16:16" x14ac:dyDescent="0.3">
      <c r="P126105" s="83"/>
    </row>
    <row r="126106" spans="16:16" x14ac:dyDescent="0.3">
      <c r="P126106" s="83"/>
    </row>
    <row r="126107" spans="16:16" x14ac:dyDescent="0.3">
      <c r="P126107" s="83"/>
    </row>
    <row r="126108" spans="16:16" x14ac:dyDescent="0.3">
      <c r="P126108" s="83"/>
    </row>
    <row r="126109" spans="16:16" x14ac:dyDescent="0.3">
      <c r="P126109" s="83"/>
    </row>
    <row r="126110" spans="16:16" x14ac:dyDescent="0.3">
      <c r="P126110" s="83"/>
    </row>
    <row r="126111" spans="16:16" x14ac:dyDescent="0.3">
      <c r="P126111" s="83"/>
    </row>
    <row r="126112" spans="16:16" x14ac:dyDescent="0.3">
      <c r="P126112" s="83"/>
    </row>
    <row r="126113" spans="16:16" x14ac:dyDescent="0.3">
      <c r="P126113" s="83"/>
    </row>
    <row r="126114" spans="16:16" x14ac:dyDescent="0.3">
      <c r="P126114" s="83"/>
    </row>
    <row r="126115" spans="16:16" x14ac:dyDescent="0.3">
      <c r="P126115" s="83"/>
    </row>
    <row r="126116" spans="16:16" x14ac:dyDescent="0.3">
      <c r="P126116" s="83"/>
    </row>
    <row r="126117" spans="16:16" x14ac:dyDescent="0.3">
      <c r="P126117" s="83"/>
    </row>
    <row r="126118" spans="16:16" x14ac:dyDescent="0.3">
      <c r="P126118" s="83"/>
    </row>
    <row r="126119" spans="16:16" x14ac:dyDescent="0.3">
      <c r="P126119" s="83"/>
    </row>
    <row r="126120" spans="16:16" x14ac:dyDescent="0.3">
      <c r="P126120" s="83"/>
    </row>
    <row r="126121" spans="16:16" x14ac:dyDescent="0.3">
      <c r="P126121" s="83"/>
    </row>
    <row r="126122" spans="16:16" x14ac:dyDescent="0.3">
      <c r="P126122" s="83"/>
    </row>
    <row r="126123" spans="16:16" x14ac:dyDescent="0.3">
      <c r="P126123" s="83"/>
    </row>
    <row r="126124" spans="16:16" x14ac:dyDescent="0.3">
      <c r="P126124" s="83"/>
    </row>
    <row r="126125" spans="16:16" x14ac:dyDescent="0.3">
      <c r="P126125" s="83"/>
    </row>
    <row r="126126" spans="16:16" x14ac:dyDescent="0.3">
      <c r="P126126" s="83"/>
    </row>
    <row r="126127" spans="16:16" x14ac:dyDescent="0.3">
      <c r="P126127" s="83"/>
    </row>
    <row r="126128" spans="16:16" x14ac:dyDescent="0.3">
      <c r="P126128" s="83"/>
    </row>
    <row r="126129" spans="16:16" x14ac:dyDescent="0.3">
      <c r="P126129" s="83"/>
    </row>
    <row r="126130" spans="16:16" x14ac:dyDescent="0.3">
      <c r="P126130" s="83"/>
    </row>
    <row r="126131" spans="16:16" x14ac:dyDescent="0.3">
      <c r="P126131" s="83"/>
    </row>
    <row r="126132" spans="16:16" x14ac:dyDescent="0.3">
      <c r="P126132" s="83"/>
    </row>
    <row r="126133" spans="16:16" x14ac:dyDescent="0.3">
      <c r="P126133" s="83"/>
    </row>
    <row r="126134" spans="16:16" x14ac:dyDescent="0.3">
      <c r="P126134" s="83"/>
    </row>
    <row r="126135" spans="16:16" x14ac:dyDescent="0.3">
      <c r="P126135" s="83"/>
    </row>
    <row r="126136" spans="16:16" x14ac:dyDescent="0.3">
      <c r="P126136" s="83"/>
    </row>
    <row r="126137" spans="16:16" x14ac:dyDescent="0.3">
      <c r="P126137" s="83"/>
    </row>
    <row r="126138" spans="16:16" x14ac:dyDescent="0.3">
      <c r="P126138" s="83"/>
    </row>
    <row r="126139" spans="16:16" x14ac:dyDescent="0.3">
      <c r="P126139" s="83"/>
    </row>
    <row r="126140" spans="16:16" x14ac:dyDescent="0.3">
      <c r="P126140" s="83"/>
    </row>
    <row r="126141" spans="16:16" x14ac:dyDescent="0.3">
      <c r="P126141" s="83"/>
    </row>
    <row r="126142" spans="16:16" x14ac:dyDescent="0.3">
      <c r="P126142" s="83"/>
    </row>
    <row r="126143" spans="16:16" x14ac:dyDescent="0.3">
      <c r="P126143" s="83"/>
    </row>
    <row r="126144" spans="16:16" x14ac:dyDescent="0.3">
      <c r="P126144" s="83"/>
    </row>
    <row r="126145" spans="16:16" x14ac:dyDescent="0.3">
      <c r="P126145" s="83"/>
    </row>
    <row r="126146" spans="16:16" x14ac:dyDescent="0.3">
      <c r="P126146" s="83"/>
    </row>
    <row r="126147" spans="16:16" x14ac:dyDescent="0.3">
      <c r="P126147" s="83"/>
    </row>
    <row r="126148" spans="16:16" x14ac:dyDescent="0.3">
      <c r="P126148" s="83"/>
    </row>
    <row r="126149" spans="16:16" x14ac:dyDescent="0.3">
      <c r="P126149" s="83"/>
    </row>
    <row r="126150" spans="16:16" x14ac:dyDescent="0.3">
      <c r="P126150" s="83"/>
    </row>
    <row r="126151" spans="16:16" x14ac:dyDescent="0.3">
      <c r="P126151" s="83"/>
    </row>
    <row r="126152" spans="16:16" x14ac:dyDescent="0.3">
      <c r="P126152" s="83"/>
    </row>
    <row r="126153" spans="16:16" x14ac:dyDescent="0.3">
      <c r="P126153" s="83"/>
    </row>
    <row r="126154" spans="16:16" x14ac:dyDescent="0.3">
      <c r="P126154" s="83"/>
    </row>
    <row r="126155" spans="16:16" x14ac:dyDescent="0.3">
      <c r="P126155" s="83"/>
    </row>
    <row r="126156" spans="16:16" x14ac:dyDescent="0.3">
      <c r="P126156" s="83"/>
    </row>
    <row r="126157" spans="16:16" x14ac:dyDescent="0.3">
      <c r="P126157" s="83"/>
    </row>
    <row r="126158" spans="16:16" x14ac:dyDescent="0.3">
      <c r="P126158" s="83"/>
    </row>
    <row r="126159" spans="16:16" x14ac:dyDescent="0.3">
      <c r="P126159" s="83"/>
    </row>
    <row r="126160" spans="16:16" x14ac:dyDescent="0.3">
      <c r="P126160" s="83"/>
    </row>
    <row r="126161" spans="16:16" x14ac:dyDescent="0.3">
      <c r="P126161" s="83"/>
    </row>
    <row r="126162" spans="16:16" x14ac:dyDescent="0.3">
      <c r="P126162" s="83"/>
    </row>
    <row r="126163" spans="16:16" x14ac:dyDescent="0.3">
      <c r="P126163" s="83"/>
    </row>
    <row r="126164" spans="16:16" x14ac:dyDescent="0.3">
      <c r="P126164" s="83"/>
    </row>
    <row r="126165" spans="16:16" x14ac:dyDescent="0.3">
      <c r="P126165" s="83"/>
    </row>
    <row r="126166" spans="16:16" x14ac:dyDescent="0.3">
      <c r="P126166" s="83"/>
    </row>
    <row r="126167" spans="16:16" x14ac:dyDescent="0.3">
      <c r="P126167" s="83"/>
    </row>
    <row r="126168" spans="16:16" x14ac:dyDescent="0.3">
      <c r="P126168" s="83"/>
    </row>
    <row r="126169" spans="16:16" x14ac:dyDescent="0.3">
      <c r="P126169" s="83"/>
    </row>
    <row r="126170" spans="16:16" x14ac:dyDescent="0.3">
      <c r="P126170" s="83"/>
    </row>
    <row r="126171" spans="16:16" x14ac:dyDescent="0.3">
      <c r="P126171" s="83"/>
    </row>
    <row r="126172" spans="16:16" x14ac:dyDescent="0.3">
      <c r="P126172" s="83"/>
    </row>
    <row r="126173" spans="16:16" x14ac:dyDescent="0.3">
      <c r="P126173" s="83"/>
    </row>
    <row r="126174" spans="16:16" x14ac:dyDescent="0.3">
      <c r="P126174" s="83"/>
    </row>
    <row r="126175" spans="16:16" x14ac:dyDescent="0.3">
      <c r="P126175" s="83"/>
    </row>
    <row r="126176" spans="16:16" x14ac:dyDescent="0.3">
      <c r="P126176" s="83"/>
    </row>
    <row r="126177" spans="16:16" x14ac:dyDescent="0.3">
      <c r="P126177" s="83"/>
    </row>
    <row r="126178" spans="16:16" x14ac:dyDescent="0.3">
      <c r="P126178" s="83"/>
    </row>
    <row r="126179" spans="16:16" x14ac:dyDescent="0.3">
      <c r="P126179" s="83"/>
    </row>
    <row r="126180" spans="16:16" x14ac:dyDescent="0.3">
      <c r="P126180" s="83"/>
    </row>
    <row r="126181" spans="16:16" x14ac:dyDescent="0.3">
      <c r="P126181" s="83"/>
    </row>
    <row r="126182" spans="16:16" x14ac:dyDescent="0.3">
      <c r="P126182" s="83"/>
    </row>
    <row r="126183" spans="16:16" x14ac:dyDescent="0.3">
      <c r="P126183" s="83"/>
    </row>
    <row r="126184" spans="16:16" x14ac:dyDescent="0.3">
      <c r="P126184" s="83"/>
    </row>
    <row r="126185" spans="16:16" x14ac:dyDescent="0.3">
      <c r="P126185" s="83"/>
    </row>
    <row r="126186" spans="16:16" x14ac:dyDescent="0.3">
      <c r="P126186" s="83"/>
    </row>
    <row r="126187" spans="16:16" x14ac:dyDescent="0.3">
      <c r="P126187" s="83"/>
    </row>
    <row r="126188" spans="16:16" x14ac:dyDescent="0.3">
      <c r="P126188" s="83"/>
    </row>
    <row r="126189" spans="16:16" x14ac:dyDescent="0.3">
      <c r="P126189" s="83"/>
    </row>
    <row r="126190" spans="16:16" x14ac:dyDescent="0.3">
      <c r="P126190" s="83"/>
    </row>
    <row r="126191" spans="16:16" x14ac:dyDescent="0.3">
      <c r="P126191" s="83"/>
    </row>
    <row r="126192" spans="16:16" x14ac:dyDescent="0.3">
      <c r="P126192" s="83"/>
    </row>
    <row r="126193" spans="16:16" x14ac:dyDescent="0.3">
      <c r="P126193" s="83"/>
    </row>
    <row r="126194" spans="16:16" x14ac:dyDescent="0.3">
      <c r="P126194" s="83"/>
    </row>
    <row r="126195" spans="16:16" x14ac:dyDescent="0.3">
      <c r="P126195" s="83"/>
    </row>
    <row r="126196" spans="16:16" x14ac:dyDescent="0.3">
      <c r="P126196" s="83"/>
    </row>
    <row r="126197" spans="16:16" x14ac:dyDescent="0.3">
      <c r="P126197" s="83"/>
    </row>
    <row r="126198" spans="16:16" x14ac:dyDescent="0.3">
      <c r="P126198" s="83"/>
    </row>
    <row r="126199" spans="16:16" x14ac:dyDescent="0.3">
      <c r="P126199" s="83"/>
    </row>
    <row r="126200" spans="16:16" x14ac:dyDescent="0.3">
      <c r="P126200" s="83"/>
    </row>
    <row r="126201" spans="16:16" x14ac:dyDescent="0.3">
      <c r="P126201" s="83"/>
    </row>
    <row r="126202" spans="16:16" x14ac:dyDescent="0.3">
      <c r="P126202" s="83"/>
    </row>
    <row r="126203" spans="16:16" x14ac:dyDescent="0.3">
      <c r="P126203" s="83"/>
    </row>
    <row r="126204" spans="16:16" x14ac:dyDescent="0.3">
      <c r="P126204" s="83"/>
    </row>
    <row r="126205" spans="16:16" x14ac:dyDescent="0.3">
      <c r="P126205" s="83"/>
    </row>
    <row r="126206" spans="16:16" x14ac:dyDescent="0.3">
      <c r="P126206" s="83"/>
    </row>
    <row r="126207" spans="16:16" x14ac:dyDescent="0.3">
      <c r="P126207" s="83"/>
    </row>
    <row r="126208" spans="16:16" x14ac:dyDescent="0.3">
      <c r="P126208" s="83"/>
    </row>
    <row r="126209" spans="16:16" x14ac:dyDescent="0.3">
      <c r="P126209" s="83"/>
    </row>
    <row r="126210" spans="16:16" x14ac:dyDescent="0.3">
      <c r="P126210" s="83"/>
    </row>
    <row r="126211" spans="16:16" x14ac:dyDescent="0.3">
      <c r="P126211" s="83"/>
    </row>
    <row r="126212" spans="16:16" x14ac:dyDescent="0.3">
      <c r="P126212" s="83"/>
    </row>
    <row r="126213" spans="16:16" x14ac:dyDescent="0.3">
      <c r="P126213" s="83"/>
    </row>
    <row r="126214" spans="16:16" x14ac:dyDescent="0.3">
      <c r="P126214" s="83"/>
    </row>
    <row r="126215" spans="16:16" x14ac:dyDescent="0.3">
      <c r="P126215" s="83"/>
    </row>
    <row r="126216" spans="16:16" x14ac:dyDescent="0.3">
      <c r="P126216" s="83"/>
    </row>
    <row r="126217" spans="16:16" x14ac:dyDescent="0.3">
      <c r="P126217" s="83"/>
    </row>
    <row r="126218" spans="16:16" x14ac:dyDescent="0.3">
      <c r="P126218" s="83"/>
    </row>
    <row r="126219" spans="16:16" x14ac:dyDescent="0.3">
      <c r="P126219" s="83"/>
    </row>
    <row r="126220" spans="16:16" x14ac:dyDescent="0.3">
      <c r="P126220" s="83"/>
    </row>
    <row r="126221" spans="16:16" x14ac:dyDescent="0.3">
      <c r="P126221" s="83"/>
    </row>
    <row r="126222" spans="16:16" x14ac:dyDescent="0.3">
      <c r="P126222" s="83"/>
    </row>
    <row r="126223" spans="16:16" x14ac:dyDescent="0.3">
      <c r="P126223" s="83"/>
    </row>
    <row r="126224" spans="16:16" x14ac:dyDescent="0.3">
      <c r="P126224" s="83"/>
    </row>
    <row r="126225" spans="16:16" x14ac:dyDescent="0.3">
      <c r="P126225" s="83"/>
    </row>
    <row r="126226" spans="16:16" x14ac:dyDescent="0.3">
      <c r="P126226" s="83"/>
    </row>
    <row r="126227" spans="16:16" x14ac:dyDescent="0.3">
      <c r="P126227" s="83"/>
    </row>
    <row r="126228" spans="16:16" x14ac:dyDescent="0.3">
      <c r="P126228" s="83"/>
    </row>
    <row r="126229" spans="16:16" x14ac:dyDescent="0.3">
      <c r="P126229" s="83"/>
    </row>
    <row r="126230" spans="16:16" x14ac:dyDescent="0.3">
      <c r="P126230" s="83"/>
    </row>
    <row r="126231" spans="16:16" x14ac:dyDescent="0.3">
      <c r="P126231" s="83"/>
    </row>
    <row r="126232" spans="16:16" x14ac:dyDescent="0.3">
      <c r="P126232" s="83"/>
    </row>
    <row r="126233" spans="16:16" x14ac:dyDescent="0.3">
      <c r="P126233" s="83"/>
    </row>
    <row r="126234" spans="16:16" x14ac:dyDescent="0.3">
      <c r="P126234" s="83"/>
    </row>
    <row r="126235" spans="16:16" x14ac:dyDescent="0.3">
      <c r="P126235" s="83"/>
    </row>
    <row r="126236" spans="16:16" x14ac:dyDescent="0.3">
      <c r="P126236" s="83"/>
    </row>
    <row r="126237" spans="16:16" x14ac:dyDescent="0.3">
      <c r="P126237" s="83"/>
    </row>
    <row r="126238" spans="16:16" x14ac:dyDescent="0.3">
      <c r="P126238" s="83"/>
    </row>
    <row r="126239" spans="16:16" x14ac:dyDescent="0.3">
      <c r="P126239" s="83"/>
    </row>
    <row r="126240" spans="16:16" x14ac:dyDescent="0.3">
      <c r="P126240" s="83"/>
    </row>
    <row r="126241" spans="16:16" x14ac:dyDescent="0.3">
      <c r="P126241" s="83"/>
    </row>
    <row r="126242" spans="16:16" x14ac:dyDescent="0.3">
      <c r="P126242" s="83"/>
    </row>
    <row r="126243" spans="16:16" x14ac:dyDescent="0.3">
      <c r="P126243" s="83"/>
    </row>
    <row r="126244" spans="16:16" x14ac:dyDescent="0.3">
      <c r="P126244" s="83"/>
    </row>
    <row r="126245" spans="16:16" x14ac:dyDescent="0.3">
      <c r="P126245" s="83"/>
    </row>
    <row r="126246" spans="16:16" x14ac:dyDescent="0.3">
      <c r="P126246" s="83"/>
    </row>
    <row r="126247" spans="16:16" x14ac:dyDescent="0.3">
      <c r="P126247" s="83"/>
    </row>
    <row r="126248" spans="16:16" x14ac:dyDescent="0.3">
      <c r="P126248" s="83"/>
    </row>
    <row r="126249" spans="16:16" x14ac:dyDescent="0.3">
      <c r="P126249" s="83"/>
    </row>
    <row r="126250" spans="16:16" x14ac:dyDescent="0.3">
      <c r="P126250" s="83"/>
    </row>
    <row r="126251" spans="16:16" x14ac:dyDescent="0.3">
      <c r="P126251" s="83"/>
    </row>
    <row r="126252" spans="16:16" x14ac:dyDescent="0.3">
      <c r="P126252" s="83"/>
    </row>
    <row r="126253" spans="16:16" x14ac:dyDescent="0.3">
      <c r="P126253" s="83"/>
    </row>
    <row r="126254" spans="16:16" x14ac:dyDescent="0.3">
      <c r="P126254" s="83"/>
    </row>
    <row r="126255" spans="16:16" x14ac:dyDescent="0.3">
      <c r="P126255" s="83"/>
    </row>
    <row r="126256" spans="16:16" x14ac:dyDescent="0.3">
      <c r="P126256" s="83"/>
    </row>
    <row r="126257" spans="16:16" x14ac:dyDescent="0.3">
      <c r="P126257" s="83"/>
    </row>
    <row r="126258" spans="16:16" x14ac:dyDescent="0.3">
      <c r="P126258" s="83"/>
    </row>
    <row r="126259" spans="16:16" x14ac:dyDescent="0.3">
      <c r="P126259" s="83"/>
    </row>
    <row r="126260" spans="16:16" x14ac:dyDescent="0.3">
      <c r="P126260" s="83"/>
    </row>
    <row r="126261" spans="16:16" x14ac:dyDescent="0.3">
      <c r="P126261" s="83"/>
    </row>
    <row r="126262" spans="16:16" x14ac:dyDescent="0.3">
      <c r="P126262" s="83"/>
    </row>
    <row r="126263" spans="16:16" x14ac:dyDescent="0.3">
      <c r="P126263" s="83"/>
    </row>
    <row r="126264" spans="16:16" x14ac:dyDescent="0.3">
      <c r="P126264" s="83"/>
    </row>
    <row r="126265" spans="16:16" x14ac:dyDescent="0.3">
      <c r="P126265" s="83"/>
    </row>
    <row r="126266" spans="16:16" x14ac:dyDescent="0.3">
      <c r="P126266" s="83"/>
    </row>
    <row r="126267" spans="16:16" x14ac:dyDescent="0.3">
      <c r="P126267" s="83"/>
    </row>
    <row r="126268" spans="16:16" x14ac:dyDescent="0.3">
      <c r="P126268" s="83"/>
    </row>
    <row r="126269" spans="16:16" x14ac:dyDescent="0.3">
      <c r="P126269" s="83"/>
    </row>
    <row r="126270" spans="16:16" x14ac:dyDescent="0.3">
      <c r="P126270" s="83"/>
    </row>
    <row r="126271" spans="16:16" x14ac:dyDescent="0.3">
      <c r="P126271" s="83"/>
    </row>
    <row r="126272" spans="16:16" x14ac:dyDescent="0.3">
      <c r="P126272" s="83"/>
    </row>
    <row r="126273" spans="16:16" x14ac:dyDescent="0.3">
      <c r="P126273" s="83"/>
    </row>
    <row r="126274" spans="16:16" x14ac:dyDescent="0.3">
      <c r="P126274" s="83"/>
    </row>
    <row r="126275" spans="16:16" x14ac:dyDescent="0.3">
      <c r="P126275" s="83"/>
    </row>
    <row r="126276" spans="16:16" x14ac:dyDescent="0.3">
      <c r="P126276" s="83"/>
    </row>
    <row r="126277" spans="16:16" x14ac:dyDescent="0.3">
      <c r="P126277" s="83"/>
    </row>
    <row r="126278" spans="16:16" x14ac:dyDescent="0.3">
      <c r="P126278" s="83"/>
    </row>
    <row r="126279" spans="16:16" x14ac:dyDescent="0.3">
      <c r="P126279" s="83"/>
    </row>
    <row r="126280" spans="16:16" x14ac:dyDescent="0.3">
      <c r="P126280" s="83"/>
    </row>
    <row r="126281" spans="16:16" x14ac:dyDescent="0.3">
      <c r="P126281" s="83"/>
    </row>
    <row r="126282" spans="16:16" x14ac:dyDescent="0.3">
      <c r="P126282" s="83"/>
    </row>
    <row r="126283" spans="16:16" x14ac:dyDescent="0.3">
      <c r="P126283" s="83"/>
    </row>
    <row r="126284" spans="16:16" x14ac:dyDescent="0.3">
      <c r="P126284" s="83"/>
    </row>
    <row r="126285" spans="16:16" x14ac:dyDescent="0.3">
      <c r="P126285" s="83"/>
    </row>
    <row r="126286" spans="16:16" x14ac:dyDescent="0.3">
      <c r="P126286" s="83"/>
    </row>
    <row r="126287" spans="16:16" x14ac:dyDescent="0.3">
      <c r="P126287" s="83"/>
    </row>
    <row r="126288" spans="16:16" x14ac:dyDescent="0.3">
      <c r="P126288" s="83"/>
    </row>
    <row r="126289" spans="16:16" x14ac:dyDescent="0.3">
      <c r="P126289" s="83"/>
    </row>
    <row r="126290" spans="16:16" x14ac:dyDescent="0.3">
      <c r="P126290" s="83"/>
    </row>
    <row r="126291" spans="16:16" x14ac:dyDescent="0.3">
      <c r="P126291" s="83"/>
    </row>
    <row r="126292" spans="16:16" x14ac:dyDescent="0.3">
      <c r="P126292" s="83"/>
    </row>
    <row r="126293" spans="16:16" x14ac:dyDescent="0.3">
      <c r="P126293" s="83"/>
    </row>
    <row r="126294" spans="16:16" x14ac:dyDescent="0.3">
      <c r="P126294" s="83"/>
    </row>
    <row r="126295" spans="16:16" x14ac:dyDescent="0.3">
      <c r="P126295" s="83"/>
    </row>
    <row r="126296" spans="16:16" x14ac:dyDescent="0.3">
      <c r="P126296" s="83"/>
    </row>
    <row r="126297" spans="16:16" x14ac:dyDescent="0.3">
      <c r="P126297" s="83"/>
    </row>
    <row r="126298" spans="16:16" x14ac:dyDescent="0.3">
      <c r="P126298" s="83"/>
    </row>
    <row r="126299" spans="16:16" x14ac:dyDescent="0.3">
      <c r="P126299" s="83"/>
    </row>
    <row r="126300" spans="16:16" x14ac:dyDescent="0.3">
      <c r="P126300" s="83"/>
    </row>
    <row r="126301" spans="16:16" x14ac:dyDescent="0.3">
      <c r="P126301" s="83"/>
    </row>
    <row r="126302" spans="16:16" x14ac:dyDescent="0.3">
      <c r="P126302" s="83"/>
    </row>
    <row r="126303" spans="16:16" x14ac:dyDescent="0.3">
      <c r="P126303" s="83"/>
    </row>
    <row r="126304" spans="16:16" x14ac:dyDescent="0.3">
      <c r="P126304" s="83"/>
    </row>
    <row r="126305" spans="16:16" x14ac:dyDescent="0.3">
      <c r="P126305" s="83"/>
    </row>
    <row r="126306" spans="16:16" x14ac:dyDescent="0.3">
      <c r="P126306" s="83"/>
    </row>
    <row r="126307" spans="16:16" x14ac:dyDescent="0.3">
      <c r="P126307" s="83"/>
    </row>
    <row r="126308" spans="16:16" x14ac:dyDescent="0.3">
      <c r="P126308" s="83"/>
    </row>
    <row r="126309" spans="16:16" x14ac:dyDescent="0.3">
      <c r="P126309" s="83"/>
    </row>
    <row r="126310" spans="16:16" x14ac:dyDescent="0.3">
      <c r="P126310" s="83"/>
    </row>
    <row r="126311" spans="16:16" x14ac:dyDescent="0.3">
      <c r="P126311" s="83"/>
    </row>
    <row r="126312" spans="16:16" x14ac:dyDescent="0.3">
      <c r="P126312" s="83"/>
    </row>
    <row r="126313" spans="16:16" x14ac:dyDescent="0.3">
      <c r="P126313" s="83"/>
    </row>
    <row r="126314" spans="16:16" x14ac:dyDescent="0.3">
      <c r="P126314" s="83"/>
    </row>
    <row r="126315" spans="16:16" x14ac:dyDescent="0.3">
      <c r="P126315" s="83"/>
    </row>
    <row r="126316" spans="16:16" x14ac:dyDescent="0.3">
      <c r="P126316" s="83"/>
    </row>
    <row r="126317" spans="16:16" x14ac:dyDescent="0.3">
      <c r="P126317" s="83"/>
    </row>
    <row r="126318" spans="16:16" x14ac:dyDescent="0.3">
      <c r="P126318" s="83"/>
    </row>
    <row r="126319" spans="16:16" x14ac:dyDescent="0.3">
      <c r="P126319" s="83"/>
    </row>
    <row r="126320" spans="16:16" x14ac:dyDescent="0.3">
      <c r="P126320" s="83"/>
    </row>
    <row r="126321" spans="16:16" x14ac:dyDescent="0.3">
      <c r="P126321" s="83"/>
    </row>
    <row r="126322" spans="16:16" x14ac:dyDescent="0.3">
      <c r="P126322" s="83"/>
    </row>
    <row r="126323" spans="16:16" x14ac:dyDescent="0.3">
      <c r="P126323" s="83"/>
    </row>
    <row r="126324" spans="16:16" x14ac:dyDescent="0.3">
      <c r="P126324" s="83"/>
    </row>
    <row r="126325" spans="16:16" x14ac:dyDescent="0.3">
      <c r="P126325" s="83"/>
    </row>
    <row r="126326" spans="16:16" x14ac:dyDescent="0.3">
      <c r="P126326" s="83"/>
    </row>
    <row r="126327" spans="16:16" x14ac:dyDescent="0.3">
      <c r="P126327" s="83"/>
    </row>
    <row r="126328" spans="16:16" x14ac:dyDescent="0.3">
      <c r="P126328" s="83"/>
    </row>
    <row r="126329" spans="16:16" x14ac:dyDescent="0.3">
      <c r="P126329" s="83"/>
    </row>
    <row r="126330" spans="16:16" x14ac:dyDescent="0.3">
      <c r="P126330" s="83"/>
    </row>
    <row r="126331" spans="16:16" x14ac:dyDescent="0.3">
      <c r="P126331" s="83"/>
    </row>
    <row r="126332" spans="16:16" x14ac:dyDescent="0.3">
      <c r="P126332" s="83"/>
    </row>
    <row r="126333" spans="16:16" x14ac:dyDescent="0.3">
      <c r="P126333" s="83"/>
    </row>
    <row r="126334" spans="16:16" x14ac:dyDescent="0.3">
      <c r="P126334" s="83"/>
    </row>
    <row r="126335" spans="16:16" x14ac:dyDescent="0.3">
      <c r="P126335" s="83"/>
    </row>
    <row r="126336" spans="16:16" x14ac:dyDescent="0.3">
      <c r="P126336" s="83"/>
    </row>
    <row r="126337" spans="16:16" x14ac:dyDescent="0.3">
      <c r="P126337" s="83"/>
    </row>
    <row r="126338" spans="16:16" x14ac:dyDescent="0.3">
      <c r="P126338" s="83"/>
    </row>
    <row r="126339" spans="16:16" x14ac:dyDescent="0.3">
      <c r="P126339" s="83"/>
    </row>
    <row r="126340" spans="16:16" x14ac:dyDescent="0.3">
      <c r="P126340" s="83"/>
    </row>
    <row r="126341" spans="16:16" x14ac:dyDescent="0.3">
      <c r="P126341" s="83"/>
    </row>
    <row r="126342" spans="16:16" x14ac:dyDescent="0.3">
      <c r="P126342" s="83"/>
    </row>
    <row r="126343" spans="16:16" x14ac:dyDescent="0.3">
      <c r="P126343" s="83"/>
    </row>
    <row r="126344" spans="16:16" x14ac:dyDescent="0.3">
      <c r="P126344" s="83"/>
    </row>
    <row r="126345" spans="16:16" x14ac:dyDescent="0.3">
      <c r="P126345" s="83"/>
    </row>
    <row r="126346" spans="16:16" x14ac:dyDescent="0.3">
      <c r="P126346" s="83"/>
    </row>
    <row r="126347" spans="16:16" x14ac:dyDescent="0.3">
      <c r="P126347" s="83"/>
    </row>
    <row r="126348" spans="16:16" x14ac:dyDescent="0.3">
      <c r="P126348" s="83"/>
    </row>
    <row r="126349" spans="16:16" x14ac:dyDescent="0.3">
      <c r="P126349" s="83"/>
    </row>
    <row r="126350" spans="16:16" x14ac:dyDescent="0.3">
      <c r="P126350" s="83"/>
    </row>
    <row r="126351" spans="16:16" x14ac:dyDescent="0.3">
      <c r="P126351" s="83"/>
    </row>
    <row r="126352" spans="16:16" x14ac:dyDescent="0.3">
      <c r="P126352" s="83"/>
    </row>
    <row r="126353" spans="16:16" x14ac:dyDescent="0.3">
      <c r="P126353" s="83"/>
    </row>
    <row r="126354" spans="16:16" x14ac:dyDescent="0.3">
      <c r="P126354" s="83"/>
    </row>
    <row r="126355" spans="16:16" x14ac:dyDescent="0.3">
      <c r="P126355" s="83"/>
    </row>
    <row r="126356" spans="16:16" x14ac:dyDescent="0.3">
      <c r="P126356" s="83"/>
    </row>
    <row r="126357" spans="16:16" x14ac:dyDescent="0.3">
      <c r="P126357" s="83"/>
    </row>
    <row r="126358" spans="16:16" x14ac:dyDescent="0.3">
      <c r="P126358" s="83"/>
    </row>
    <row r="126359" spans="16:16" x14ac:dyDescent="0.3">
      <c r="P126359" s="83"/>
    </row>
    <row r="126360" spans="16:16" x14ac:dyDescent="0.3">
      <c r="P126360" s="83"/>
    </row>
    <row r="126361" spans="16:16" x14ac:dyDescent="0.3">
      <c r="P126361" s="83"/>
    </row>
    <row r="126362" spans="16:16" x14ac:dyDescent="0.3">
      <c r="P126362" s="83"/>
    </row>
    <row r="126363" spans="16:16" x14ac:dyDescent="0.3">
      <c r="P126363" s="83"/>
    </row>
    <row r="126364" spans="16:16" x14ac:dyDescent="0.3">
      <c r="P126364" s="83"/>
    </row>
    <row r="126365" spans="16:16" x14ac:dyDescent="0.3">
      <c r="P126365" s="83"/>
    </row>
    <row r="126366" spans="16:16" x14ac:dyDescent="0.3">
      <c r="P126366" s="83"/>
    </row>
    <row r="126367" spans="16:16" x14ac:dyDescent="0.3">
      <c r="P126367" s="83"/>
    </row>
    <row r="126368" spans="16:16" x14ac:dyDescent="0.3">
      <c r="P126368" s="83"/>
    </row>
    <row r="126369" spans="16:16" x14ac:dyDescent="0.3">
      <c r="P126369" s="83"/>
    </row>
    <row r="126370" spans="16:16" x14ac:dyDescent="0.3">
      <c r="P126370" s="83"/>
    </row>
    <row r="126371" spans="16:16" x14ac:dyDescent="0.3">
      <c r="P126371" s="83"/>
    </row>
    <row r="126372" spans="16:16" x14ac:dyDescent="0.3">
      <c r="P126372" s="83"/>
    </row>
    <row r="126373" spans="16:16" x14ac:dyDescent="0.3">
      <c r="P126373" s="83"/>
    </row>
    <row r="126374" spans="16:16" x14ac:dyDescent="0.3">
      <c r="P126374" s="83"/>
    </row>
    <row r="126375" spans="16:16" x14ac:dyDescent="0.3">
      <c r="P126375" s="83"/>
    </row>
    <row r="126376" spans="16:16" x14ac:dyDescent="0.3">
      <c r="P126376" s="83"/>
    </row>
    <row r="126377" spans="16:16" x14ac:dyDescent="0.3">
      <c r="P126377" s="83"/>
    </row>
    <row r="126378" spans="16:16" x14ac:dyDescent="0.3">
      <c r="P126378" s="83"/>
    </row>
    <row r="126379" spans="16:16" x14ac:dyDescent="0.3">
      <c r="P126379" s="83"/>
    </row>
    <row r="126380" spans="16:16" x14ac:dyDescent="0.3">
      <c r="P126380" s="83"/>
    </row>
    <row r="126381" spans="16:16" x14ac:dyDescent="0.3">
      <c r="P126381" s="83"/>
    </row>
    <row r="126382" spans="16:16" x14ac:dyDescent="0.3">
      <c r="P126382" s="83"/>
    </row>
    <row r="126383" spans="16:16" x14ac:dyDescent="0.3">
      <c r="P126383" s="83"/>
    </row>
    <row r="126384" spans="16:16" x14ac:dyDescent="0.3">
      <c r="P126384" s="83"/>
    </row>
    <row r="126385" spans="16:16" x14ac:dyDescent="0.3">
      <c r="P126385" s="83"/>
    </row>
    <row r="126386" spans="16:16" x14ac:dyDescent="0.3">
      <c r="P126386" s="83"/>
    </row>
    <row r="126387" spans="16:16" x14ac:dyDescent="0.3">
      <c r="P126387" s="83"/>
    </row>
    <row r="126388" spans="16:16" x14ac:dyDescent="0.3">
      <c r="P126388" s="83"/>
    </row>
    <row r="126389" spans="16:16" x14ac:dyDescent="0.3">
      <c r="P126389" s="83"/>
    </row>
    <row r="126390" spans="16:16" x14ac:dyDescent="0.3">
      <c r="P126390" s="83"/>
    </row>
    <row r="126391" spans="16:16" x14ac:dyDescent="0.3">
      <c r="P126391" s="83"/>
    </row>
    <row r="126392" spans="16:16" x14ac:dyDescent="0.3">
      <c r="P126392" s="83"/>
    </row>
    <row r="126393" spans="16:16" x14ac:dyDescent="0.3">
      <c r="P126393" s="83"/>
    </row>
    <row r="126394" spans="16:16" x14ac:dyDescent="0.3">
      <c r="P126394" s="83"/>
    </row>
    <row r="126395" spans="16:16" x14ac:dyDescent="0.3">
      <c r="P126395" s="83"/>
    </row>
    <row r="126396" spans="16:16" x14ac:dyDescent="0.3">
      <c r="P126396" s="83"/>
    </row>
    <row r="126397" spans="16:16" x14ac:dyDescent="0.3">
      <c r="P126397" s="83"/>
    </row>
    <row r="126398" spans="16:16" x14ac:dyDescent="0.3">
      <c r="P126398" s="83"/>
    </row>
    <row r="126399" spans="16:16" x14ac:dyDescent="0.3">
      <c r="P126399" s="83"/>
    </row>
    <row r="126400" spans="16:16" x14ac:dyDescent="0.3">
      <c r="P126400" s="83"/>
    </row>
    <row r="126401" spans="16:16" x14ac:dyDescent="0.3">
      <c r="P126401" s="83"/>
    </row>
    <row r="126402" spans="16:16" x14ac:dyDescent="0.3">
      <c r="P126402" s="83"/>
    </row>
    <row r="126403" spans="16:16" x14ac:dyDescent="0.3">
      <c r="P126403" s="83"/>
    </row>
    <row r="126404" spans="16:16" x14ac:dyDescent="0.3">
      <c r="P126404" s="83"/>
    </row>
    <row r="126405" spans="16:16" x14ac:dyDescent="0.3">
      <c r="P126405" s="83"/>
    </row>
    <row r="126406" spans="16:16" x14ac:dyDescent="0.3">
      <c r="P126406" s="83"/>
    </row>
    <row r="126407" spans="16:16" x14ac:dyDescent="0.3">
      <c r="P126407" s="83"/>
    </row>
    <row r="126408" spans="16:16" x14ac:dyDescent="0.3">
      <c r="P126408" s="83"/>
    </row>
    <row r="126409" spans="16:16" x14ac:dyDescent="0.3">
      <c r="P126409" s="83"/>
    </row>
    <row r="126410" spans="16:16" x14ac:dyDescent="0.3">
      <c r="P126410" s="83"/>
    </row>
    <row r="126411" spans="16:16" x14ac:dyDescent="0.3">
      <c r="P126411" s="83"/>
    </row>
    <row r="126412" spans="16:16" x14ac:dyDescent="0.3">
      <c r="P126412" s="83"/>
    </row>
    <row r="126413" spans="16:16" x14ac:dyDescent="0.3">
      <c r="P126413" s="83"/>
    </row>
    <row r="126414" spans="16:16" x14ac:dyDescent="0.3">
      <c r="P126414" s="83"/>
    </row>
    <row r="126415" spans="16:16" x14ac:dyDescent="0.3">
      <c r="P126415" s="83"/>
    </row>
    <row r="126416" spans="16:16" x14ac:dyDescent="0.3">
      <c r="P126416" s="83"/>
    </row>
    <row r="126417" spans="16:16" x14ac:dyDescent="0.3">
      <c r="P126417" s="83"/>
    </row>
    <row r="126418" spans="16:16" x14ac:dyDescent="0.3">
      <c r="P126418" s="83"/>
    </row>
    <row r="126419" spans="16:16" x14ac:dyDescent="0.3">
      <c r="P126419" s="83"/>
    </row>
    <row r="126420" spans="16:16" x14ac:dyDescent="0.3">
      <c r="P126420" s="83"/>
    </row>
    <row r="126421" spans="16:16" x14ac:dyDescent="0.3">
      <c r="P126421" s="83"/>
    </row>
    <row r="126422" spans="16:16" x14ac:dyDescent="0.3">
      <c r="P126422" s="83"/>
    </row>
    <row r="126423" spans="16:16" x14ac:dyDescent="0.3">
      <c r="P126423" s="83"/>
    </row>
    <row r="126424" spans="16:16" x14ac:dyDescent="0.3">
      <c r="P126424" s="83"/>
    </row>
    <row r="126425" spans="16:16" x14ac:dyDescent="0.3">
      <c r="P126425" s="83"/>
    </row>
    <row r="126426" spans="16:16" x14ac:dyDescent="0.3">
      <c r="P126426" s="83"/>
    </row>
    <row r="126427" spans="16:16" x14ac:dyDescent="0.3">
      <c r="P126427" s="83"/>
    </row>
    <row r="126428" spans="16:16" x14ac:dyDescent="0.3">
      <c r="P126428" s="83"/>
    </row>
    <row r="126429" spans="16:16" x14ac:dyDescent="0.3">
      <c r="P126429" s="83"/>
    </row>
    <row r="126430" spans="16:16" x14ac:dyDescent="0.3">
      <c r="P126430" s="83"/>
    </row>
    <row r="126431" spans="16:16" x14ac:dyDescent="0.3">
      <c r="P126431" s="83"/>
    </row>
    <row r="126432" spans="16:16" x14ac:dyDescent="0.3">
      <c r="P126432" s="83"/>
    </row>
    <row r="126433" spans="16:16" x14ac:dyDescent="0.3">
      <c r="P126433" s="83"/>
    </row>
    <row r="126434" spans="16:16" x14ac:dyDescent="0.3">
      <c r="P126434" s="83"/>
    </row>
    <row r="126435" spans="16:16" x14ac:dyDescent="0.3">
      <c r="P126435" s="83"/>
    </row>
    <row r="126436" spans="16:16" x14ac:dyDescent="0.3">
      <c r="P126436" s="83"/>
    </row>
    <row r="126437" spans="16:16" x14ac:dyDescent="0.3">
      <c r="P126437" s="83"/>
    </row>
    <row r="126438" spans="16:16" x14ac:dyDescent="0.3">
      <c r="P126438" s="83"/>
    </row>
    <row r="126439" spans="16:16" x14ac:dyDescent="0.3">
      <c r="P126439" s="83"/>
    </row>
    <row r="126440" spans="16:16" x14ac:dyDescent="0.3">
      <c r="P126440" s="83"/>
    </row>
    <row r="126441" spans="16:16" x14ac:dyDescent="0.3">
      <c r="P126441" s="83"/>
    </row>
    <row r="126442" spans="16:16" x14ac:dyDescent="0.3">
      <c r="P126442" s="83"/>
    </row>
    <row r="126443" spans="16:16" x14ac:dyDescent="0.3">
      <c r="P126443" s="83"/>
    </row>
    <row r="126444" spans="16:16" x14ac:dyDescent="0.3">
      <c r="P126444" s="83"/>
    </row>
    <row r="126445" spans="16:16" x14ac:dyDescent="0.3">
      <c r="P126445" s="83"/>
    </row>
    <row r="126446" spans="16:16" x14ac:dyDescent="0.3">
      <c r="P126446" s="83"/>
    </row>
    <row r="126447" spans="16:16" x14ac:dyDescent="0.3">
      <c r="P126447" s="83"/>
    </row>
    <row r="126448" spans="16:16" x14ac:dyDescent="0.3">
      <c r="P126448" s="83"/>
    </row>
    <row r="126449" spans="16:16" x14ac:dyDescent="0.3">
      <c r="P126449" s="83"/>
    </row>
    <row r="126450" spans="16:16" x14ac:dyDescent="0.3">
      <c r="P126450" s="83"/>
    </row>
    <row r="126451" spans="16:16" x14ac:dyDescent="0.3">
      <c r="P126451" s="83"/>
    </row>
    <row r="126452" spans="16:16" x14ac:dyDescent="0.3">
      <c r="P126452" s="83"/>
    </row>
    <row r="126453" spans="16:16" x14ac:dyDescent="0.3">
      <c r="P126453" s="83"/>
    </row>
    <row r="126454" spans="16:16" x14ac:dyDescent="0.3">
      <c r="P126454" s="83"/>
    </row>
    <row r="126455" spans="16:16" x14ac:dyDescent="0.3">
      <c r="P126455" s="83"/>
    </row>
    <row r="126456" spans="16:16" x14ac:dyDescent="0.3">
      <c r="P126456" s="83"/>
    </row>
    <row r="126457" spans="16:16" x14ac:dyDescent="0.3">
      <c r="P126457" s="83"/>
    </row>
    <row r="126458" spans="16:16" x14ac:dyDescent="0.3">
      <c r="P126458" s="83"/>
    </row>
    <row r="126459" spans="16:16" x14ac:dyDescent="0.3">
      <c r="P126459" s="83"/>
    </row>
    <row r="126460" spans="16:16" x14ac:dyDescent="0.3">
      <c r="P126460" s="83"/>
    </row>
    <row r="126461" spans="16:16" x14ac:dyDescent="0.3">
      <c r="P126461" s="83"/>
    </row>
    <row r="126462" spans="16:16" x14ac:dyDescent="0.3">
      <c r="P126462" s="83"/>
    </row>
    <row r="126463" spans="16:16" x14ac:dyDescent="0.3">
      <c r="P126463" s="83"/>
    </row>
    <row r="126464" spans="16:16" x14ac:dyDescent="0.3">
      <c r="P126464" s="83"/>
    </row>
    <row r="126465" spans="16:16" x14ac:dyDescent="0.3">
      <c r="P126465" s="83"/>
    </row>
    <row r="126466" spans="16:16" x14ac:dyDescent="0.3">
      <c r="P126466" s="83"/>
    </row>
    <row r="126467" spans="16:16" x14ac:dyDescent="0.3">
      <c r="P126467" s="83"/>
    </row>
    <row r="126468" spans="16:16" x14ac:dyDescent="0.3">
      <c r="P126468" s="83"/>
    </row>
    <row r="126469" spans="16:16" x14ac:dyDescent="0.3">
      <c r="P126469" s="83"/>
    </row>
    <row r="126470" spans="16:16" x14ac:dyDescent="0.3">
      <c r="P126470" s="83"/>
    </row>
    <row r="126471" spans="16:16" x14ac:dyDescent="0.3">
      <c r="P126471" s="83"/>
    </row>
    <row r="126472" spans="16:16" x14ac:dyDescent="0.3">
      <c r="P126472" s="83"/>
    </row>
    <row r="126473" spans="16:16" x14ac:dyDescent="0.3">
      <c r="P126473" s="83"/>
    </row>
    <row r="126474" spans="16:16" x14ac:dyDescent="0.3">
      <c r="P126474" s="83"/>
    </row>
    <row r="126475" spans="16:16" x14ac:dyDescent="0.3">
      <c r="P126475" s="83"/>
    </row>
    <row r="126476" spans="16:16" x14ac:dyDescent="0.3">
      <c r="P126476" s="83"/>
    </row>
    <row r="126477" spans="16:16" x14ac:dyDescent="0.3">
      <c r="P126477" s="83"/>
    </row>
    <row r="126478" spans="16:16" x14ac:dyDescent="0.3">
      <c r="P126478" s="83"/>
    </row>
    <row r="126479" spans="16:16" x14ac:dyDescent="0.3">
      <c r="P126479" s="83"/>
    </row>
    <row r="126480" spans="16:16" x14ac:dyDescent="0.3">
      <c r="P126480" s="83"/>
    </row>
    <row r="126481" spans="16:16" x14ac:dyDescent="0.3">
      <c r="P126481" s="83"/>
    </row>
    <row r="126482" spans="16:16" x14ac:dyDescent="0.3">
      <c r="P126482" s="83"/>
    </row>
    <row r="126483" spans="16:16" x14ac:dyDescent="0.3">
      <c r="P126483" s="83"/>
    </row>
    <row r="126484" spans="16:16" x14ac:dyDescent="0.3">
      <c r="P126484" s="83"/>
    </row>
    <row r="126485" spans="16:16" x14ac:dyDescent="0.3">
      <c r="P126485" s="83"/>
    </row>
    <row r="126486" spans="16:16" x14ac:dyDescent="0.3">
      <c r="P126486" s="83"/>
    </row>
    <row r="126487" spans="16:16" x14ac:dyDescent="0.3">
      <c r="P126487" s="83"/>
    </row>
    <row r="126488" spans="16:16" x14ac:dyDescent="0.3">
      <c r="P126488" s="83"/>
    </row>
    <row r="126489" spans="16:16" x14ac:dyDescent="0.3">
      <c r="P126489" s="83"/>
    </row>
    <row r="126490" spans="16:16" x14ac:dyDescent="0.3">
      <c r="P126490" s="83"/>
    </row>
    <row r="126491" spans="16:16" x14ac:dyDescent="0.3">
      <c r="P126491" s="83"/>
    </row>
    <row r="126492" spans="16:16" x14ac:dyDescent="0.3">
      <c r="P126492" s="83"/>
    </row>
    <row r="126493" spans="16:16" x14ac:dyDescent="0.3">
      <c r="P126493" s="83"/>
    </row>
    <row r="126494" spans="16:16" x14ac:dyDescent="0.3">
      <c r="P126494" s="83"/>
    </row>
    <row r="126495" spans="16:16" x14ac:dyDescent="0.3">
      <c r="P126495" s="83"/>
    </row>
    <row r="126496" spans="16:16" x14ac:dyDescent="0.3">
      <c r="P126496" s="83"/>
    </row>
    <row r="126497" spans="16:16" x14ac:dyDescent="0.3">
      <c r="P126497" s="83"/>
    </row>
    <row r="126498" spans="16:16" x14ac:dyDescent="0.3">
      <c r="P126498" s="83"/>
    </row>
    <row r="126499" spans="16:16" x14ac:dyDescent="0.3">
      <c r="P126499" s="83"/>
    </row>
    <row r="126500" spans="16:16" x14ac:dyDescent="0.3">
      <c r="P126500" s="83"/>
    </row>
    <row r="126501" spans="16:16" x14ac:dyDescent="0.3">
      <c r="P126501" s="83"/>
    </row>
    <row r="126502" spans="16:16" x14ac:dyDescent="0.3">
      <c r="P126502" s="83"/>
    </row>
    <row r="126503" spans="16:16" x14ac:dyDescent="0.3">
      <c r="P126503" s="83"/>
    </row>
    <row r="126504" spans="16:16" x14ac:dyDescent="0.3">
      <c r="P126504" s="83"/>
    </row>
    <row r="126505" spans="16:16" x14ac:dyDescent="0.3">
      <c r="P126505" s="83"/>
    </row>
    <row r="126506" spans="16:16" x14ac:dyDescent="0.3">
      <c r="P126506" s="83"/>
    </row>
    <row r="126507" spans="16:16" x14ac:dyDescent="0.3">
      <c r="P126507" s="83"/>
    </row>
    <row r="126508" spans="16:16" x14ac:dyDescent="0.3">
      <c r="P126508" s="83"/>
    </row>
    <row r="126509" spans="16:16" x14ac:dyDescent="0.3">
      <c r="P126509" s="83"/>
    </row>
    <row r="126510" spans="16:16" x14ac:dyDescent="0.3">
      <c r="P126510" s="83"/>
    </row>
    <row r="126511" spans="16:16" x14ac:dyDescent="0.3">
      <c r="P126511" s="83"/>
    </row>
    <row r="126512" spans="16:16" x14ac:dyDescent="0.3">
      <c r="P126512" s="83"/>
    </row>
    <row r="126513" spans="16:16" x14ac:dyDescent="0.3">
      <c r="P126513" s="83"/>
    </row>
    <row r="126514" spans="16:16" x14ac:dyDescent="0.3">
      <c r="P126514" s="83"/>
    </row>
    <row r="126515" spans="16:16" x14ac:dyDescent="0.3">
      <c r="P126515" s="83"/>
    </row>
    <row r="126516" spans="16:16" x14ac:dyDescent="0.3">
      <c r="P126516" s="83"/>
    </row>
    <row r="126517" spans="16:16" x14ac:dyDescent="0.3">
      <c r="P126517" s="83"/>
    </row>
    <row r="126518" spans="16:16" x14ac:dyDescent="0.3">
      <c r="P126518" s="83"/>
    </row>
    <row r="126519" spans="16:16" x14ac:dyDescent="0.3">
      <c r="P126519" s="83"/>
    </row>
    <row r="126520" spans="16:16" x14ac:dyDescent="0.3">
      <c r="P126520" s="83"/>
    </row>
    <row r="126521" spans="16:16" x14ac:dyDescent="0.3">
      <c r="P126521" s="83"/>
    </row>
    <row r="126522" spans="16:16" x14ac:dyDescent="0.3">
      <c r="P126522" s="83"/>
    </row>
    <row r="126523" spans="16:16" x14ac:dyDescent="0.3">
      <c r="P126523" s="83"/>
    </row>
    <row r="126524" spans="16:16" x14ac:dyDescent="0.3">
      <c r="P126524" s="83"/>
    </row>
    <row r="126525" spans="16:16" x14ac:dyDescent="0.3">
      <c r="P126525" s="83"/>
    </row>
    <row r="126526" spans="16:16" x14ac:dyDescent="0.3">
      <c r="P126526" s="83"/>
    </row>
    <row r="126527" spans="16:16" x14ac:dyDescent="0.3">
      <c r="P126527" s="83"/>
    </row>
    <row r="126528" spans="16:16" x14ac:dyDescent="0.3">
      <c r="P126528" s="83"/>
    </row>
    <row r="126529" spans="16:16" x14ac:dyDescent="0.3">
      <c r="P126529" s="83"/>
    </row>
    <row r="126530" spans="16:16" x14ac:dyDescent="0.3">
      <c r="P126530" s="83"/>
    </row>
    <row r="126531" spans="16:16" x14ac:dyDescent="0.3">
      <c r="P126531" s="83"/>
    </row>
    <row r="126532" spans="16:16" x14ac:dyDescent="0.3">
      <c r="P126532" s="83"/>
    </row>
    <row r="126533" spans="16:16" x14ac:dyDescent="0.3">
      <c r="P126533" s="83"/>
    </row>
    <row r="126534" spans="16:16" x14ac:dyDescent="0.3">
      <c r="P126534" s="83"/>
    </row>
    <row r="126535" spans="16:16" x14ac:dyDescent="0.3">
      <c r="P126535" s="83"/>
    </row>
    <row r="126536" spans="16:16" x14ac:dyDescent="0.3">
      <c r="P126536" s="83"/>
    </row>
    <row r="126537" spans="16:16" x14ac:dyDescent="0.3">
      <c r="P126537" s="83"/>
    </row>
    <row r="126538" spans="16:16" x14ac:dyDescent="0.3">
      <c r="P126538" s="83"/>
    </row>
    <row r="126539" spans="16:16" x14ac:dyDescent="0.3">
      <c r="P126539" s="83"/>
    </row>
    <row r="126540" spans="16:16" x14ac:dyDescent="0.3">
      <c r="P126540" s="83"/>
    </row>
    <row r="126541" spans="16:16" x14ac:dyDescent="0.3">
      <c r="P126541" s="83"/>
    </row>
    <row r="126542" spans="16:16" x14ac:dyDescent="0.3">
      <c r="P126542" s="83"/>
    </row>
    <row r="126543" spans="16:16" x14ac:dyDescent="0.3">
      <c r="P126543" s="83"/>
    </row>
    <row r="126544" spans="16:16" x14ac:dyDescent="0.3">
      <c r="P126544" s="83"/>
    </row>
    <row r="126545" spans="16:16" x14ac:dyDescent="0.3">
      <c r="P126545" s="83"/>
    </row>
    <row r="126546" spans="16:16" x14ac:dyDescent="0.3">
      <c r="P126546" s="83"/>
    </row>
    <row r="126547" spans="16:16" x14ac:dyDescent="0.3">
      <c r="P126547" s="83"/>
    </row>
    <row r="126548" spans="16:16" x14ac:dyDescent="0.3">
      <c r="P126548" s="83"/>
    </row>
    <row r="126549" spans="16:16" x14ac:dyDescent="0.3">
      <c r="P126549" s="83"/>
    </row>
    <row r="126550" spans="16:16" x14ac:dyDescent="0.3">
      <c r="P126550" s="83"/>
    </row>
    <row r="126551" spans="16:16" x14ac:dyDescent="0.3">
      <c r="P126551" s="83"/>
    </row>
    <row r="126552" spans="16:16" x14ac:dyDescent="0.3">
      <c r="P126552" s="83"/>
    </row>
    <row r="126553" spans="16:16" x14ac:dyDescent="0.3">
      <c r="P126553" s="83"/>
    </row>
    <row r="126554" spans="16:16" x14ac:dyDescent="0.3">
      <c r="P126554" s="83"/>
    </row>
    <row r="126555" spans="16:16" x14ac:dyDescent="0.3">
      <c r="P126555" s="83"/>
    </row>
    <row r="126556" spans="16:16" x14ac:dyDescent="0.3">
      <c r="P126556" s="83"/>
    </row>
    <row r="126557" spans="16:16" x14ac:dyDescent="0.3">
      <c r="P126557" s="83"/>
    </row>
    <row r="126558" spans="16:16" x14ac:dyDescent="0.3">
      <c r="P126558" s="83"/>
    </row>
    <row r="126559" spans="16:16" x14ac:dyDescent="0.3">
      <c r="P126559" s="83"/>
    </row>
    <row r="126560" spans="16:16" x14ac:dyDescent="0.3">
      <c r="P126560" s="83"/>
    </row>
    <row r="126561" spans="16:16" x14ac:dyDescent="0.3">
      <c r="P126561" s="83"/>
    </row>
    <row r="126562" spans="16:16" x14ac:dyDescent="0.3">
      <c r="P126562" s="83"/>
    </row>
    <row r="126563" spans="16:16" x14ac:dyDescent="0.3">
      <c r="P126563" s="83"/>
    </row>
    <row r="126564" spans="16:16" x14ac:dyDescent="0.3">
      <c r="P126564" s="83"/>
    </row>
    <row r="126565" spans="16:16" x14ac:dyDescent="0.3">
      <c r="P126565" s="83"/>
    </row>
    <row r="126566" spans="16:16" x14ac:dyDescent="0.3">
      <c r="P126566" s="83"/>
    </row>
    <row r="126567" spans="16:16" x14ac:dyDescent="0.3">
      <c r="P126567" s="83"/>
    </row>
    <row r="126568" spans="16:16" x14ac:dyDescent="0.3">
      <c r="P126568" s="83"/>
    </row>
    <row r="126569" spans="16:16" x14ac:dyDescent="0.3">
      <c r="P126569" s="83"/>
    </row>
    <row r="126570" spans="16:16" x14ac:dyDescent="0.3">
      <c r="P126570" s="83"/>
    </row>
    <row r="126571" spans="16:16" x14ac:dyDescent="0.3">
      <c r="P126571" s="83"/>
    </row>
    <row r="126572" spans="16:16" x14ac:dyDescent="0.3">
      <c r="P126572" s="83"/>
    </row>
    <row r="126573" spans="16:16" x14ac:dyDescent="0.3">
      <c r="P126573" s="83"/>
    </row>
    <row r="126574" spans="16:16" x14ac:dyDescent="0.3">
      <c r="P126574" s="83"/>
    </row>
    <row r="126575" spans="16:16" x14ac:dyDescent="0.3">
      <c r="P126575" s="83"/>
    </row>
    <row r="126576" spans="16:16" x14ac:dyDescent="0.3">
      <c r="P126576" s="83"/>
    </row>
    <row r="126577" spans="16:16" x14ac:dyDescent="0.3">
      <c r="P126577" s="83"/>
    </row>
    <row r="126578" spans="16:16" x14ac:dyDescent="0.3">
      <c r="P126578" s="83"/>
    </row>
    <row r="126579" spans="16:16" x14ac:dyDescent="0.3">
      <c r="P126579" s="83"/>
    </row>
    <row r="126580" spans="16:16" x14ac:dyDescent="0.3">
      <c r="P126580" s="83"/>
    </row>
    <row r="126581" spans="16:16" x14ac:dyDescent="0.3">
      <c r="P126581" s="83"/>
    </row>
    <row r="126582" spans="16:16" x14ac:dyDescent="0.3">
      <c r="P126582" s="83"/>
    </row>
    <row r="126583" spans="16:16" x14ac:dyDescent="0.3">
      <c r="P126583" s="83"/>
    </row>
    <row r="126584" spans="16:16" x14ac:dyDescent="0.3">
      <c r="P126584" s="83"/>
    </row>
    <row r="126585" spans="16:16" x14ac:dyDescent="0.3">
      <c r="P126585" s="83"/>
    </row>
    <row r="126586" spans="16:16" x14ac:dyDescent="0.3">
      <c r="P126586" s="83"/>
    </row>
    <row r="126587" spans="16:16" x14ac:dyDescent="0.3">
      <c r="P126587" s="83"/>
    </row>
    <row r="126588" spans="16:16" x14ac:dyDescent="0.3">
      <c r="P126588" s="83"/>
    </row>
    <row r="126589" spans="16:16" x14ac:dyDescent="0.3">
      <c r="P126589" s="83"/>
    </row>
    <row r="126590" spans="16:16" x14ac:dyDescent="0.3">
      <c r="P126590" s="83"/>
    </row>
    <row r="126591" spans="16:16" x14ac:dyDescent="0.3">
      <c r="P126591" s="83"/>
    </row>
    <row r="126592" spans="16:16" x14ac:dyDescent="0.3">
      <c r="P126592" s="83"/>
    </row>
    <row r="126593" spans="16:16" x14ac:dyDescent="0.3">
      <c r="P126593" s="83"/>
    </row>
    <row r="126594" spans="16:16" x14ac:dyDescent="0.3">
      <c r="P126594" s="83"/>
    </row>
    <row r="126595" spans="16:16" x14ac:dyDescent="0.3">
      <c r="P126595" s="83"/>
    </row>
    <row r="126596" spans="16:16" x14ac:dyDescent="0.3">
      <c r="P126596" s="83"/>
    </row>
    <row r="126597" spans="16:16" x14ac:dyDescent="0.3">
      <c r="P126597" s="83"/>
    </row>
    <row r="126598" spans="16:16" x14ac:dyDescent="0.3">
      <c r="P126598" s="83"/>
    </row>
    <row r="126599" spans="16:16" x14ac:dyDescent="0.3">
      <c r="P126599" s="83"/>
    </row>
    <row r="126600" spans="16:16" x14ac:dyDescent="0.3">
      <c r="P126600" s="83"/>
    </row>
    <row r="126601" spans="16:16" x14ac:dyDescent="0.3">
      <c r="P126601" s="83"/>
    </row>
    <row r="126602" spans="16:16" x14ac:dyDescent="0.3">
      <c r="P126602" s="83"/>
    </row>
    <row r="126603" spans="16:16" x14ac:dyDescent="0.3">
      <c r="P126603" s="83"/>
    </row>
    <row r="126604" spans="16:16" x14ac:dyDescent="0.3">
      <c r="P126604" s="83"/>
    </row>
    <row r="126605" spans="16:16" x14ac:dyDescent="0.3">
      <c r="P126605" s="83"/>
    </row>
    <row r="126606" spans="16:16" x14ac:dyDescent="0.3">
      <c r="P126606" s="83"/>
    </row>
    <row r="126607" spans="16:16" x14ac:dyDescent="0.3">
      <c r="P126607" s="83"/>
    </row>
    <row r="126608" spans="16:16" x14ac:dyDescent="0.3">
      <c r="P126608" s="83"/>
    </row>
    <row r="126609" spans="16:16" x14ac:dyDescent="0.3">
      <c r="P126609" s="83"/>
    </row>
    <row r="126610" spans="16:16" x14ac:dyDescent="0.3">
      <c r="P126610" s="83"/>
    </row>
    <row r="126611" spans="16:16" x14ac:dyDescent="0.3">
      <c r="P126611" s="83"/>
    </row>
    <row r="126612" spans="16:16" x14ac:dyDescent="0.3">
      <c r="P126612" s="83"/>
    </row>
    <row r="126613" spans="16:16" x14ac:dyDescent="0.3">
      <c r="P126613" s="83"/>
    </row>
    <row r="126614" spans="16:16" x14ac:dyDescent="0.3">
      <c r="P126614" s="83"/>
    </row>
    <row r="126615" spans="16:16" x14ac:dyDescent="0.3">
      <c r="P126615" s="83"/>
    </row>
    <row r="126616" spans="16:16" x14ac:dyDescent="0.3">
      <c r="P126616" s="83"/>
    </row>
    <row r="126617" spans="16:16" x14ac:dyDescent="0.3">
      <c r="P126617" s="83"/>
    </row>
    <row r="126618" spans="16:16" x14ac:dyDescent="0.3">
      <c r="P126618" s="83"/>
    </row>
    <row r="126619" spans="16:16" x14ac:dyDescent="0.3">
      <c r="P126619" s="83"/>
    </row>
    <row r="126620" spans="16:16" x14ac:dyDescent="0.3">
      <c r="P126620" s="83"/>
    </row>
    <row r="126621" spans="16:16" x14ac:dyDescent="0.3">
      <c r="P126621" s="83"/>
    </row>
    <row r="126622" spans="16:16" x14ac:dyDescent="0.3">
      <c r="P126622" s="83"/>
    </row>
    <row r="126623" spans="16:16" x14ac:dyDescent="0.3">
      <c r="P126623" s="83"/>
    </row>
    <row r="126624" spans="16:16" x14ac:dyDescent="0.3">
      <c r="P126624" s="83"/>
    </row>
    <row r="126625" spans="16:16" x14ac:dyDescent="0.3">
      <c r="P126625" s="83"/>
    </row>
    <row r="126626" spans="16:16" x14ac:dyDescent="0.3">
      <c r="P126626" s="83"/>
    </row>
    <row r="126627" spans="16:16" x14ac:dyDescent="0.3">
      <c r="P126627" s="83"/>
    </row>
    <row r="126628" spans="16:16" x14ac:dyDescent="0.3">
      <c r="P126628" s="83"/>
    </row>
    <row r="126629" spans="16:16" x14ac:dyDescent="0.3">
      <c r="P126629" s="83"/>
    </row>
    <row r="126630" spans="16:16" x14ac:dyDescent="0.3">
      <c r="P126630" s="83"/>
    </row>
    <row r="126631" spans="16:16" x14ac:dyDescent="0.3">
      <c r="P126631" s="83"/>
    </row>
    <row r="126632" spans="16:16" x14ac:dyDescent="0.3">
      <c r="P126632" s="83"/>
    </row>
    <row r="126633" spans="16:16" x14ac:dyDescent="0.3">
      <c r="P126633" s="83"/>
    </row>
    <row r="126634" spans="16:16" x14ac:dyDescent="0.3">
      <c r="P126634" s="83"/>
    </row>
    <row r="126635" spans="16:16" x14ac:dyDescent="0.3">
      <c r="P126635" s="83"/>
    </row>
    <row r="126636" spans="16:16" x14ac:dyDescent="0.3">
      <c r="P126636" s="83"/>
    </row>
    <row r="126637" spans="16:16" x14ac:dyDescent="0.3">
      <c r="P126637" s="83"/>
    </row>
    <row r="126638" spans="16:16" x14ac:dyDescent="0.3">
      <c r="P126638" s="83"/>
    </row>
    <row r="126639" spans="16:16" x14ac:dyDescent="0.3">
      <c r="P126639" s="83"/>
    </row>
    <row r="126640" spans="16:16" x14ac:dyDescent="0.3">
      <c r="P126640" s="83"/>
    </row>
    <row r="126641" spans="16:16" x14ac:dyDescent="0.3">
      <c r="P126641" s="83"/>
    </row>
    <row r="126642" spans="16:16" x14ac:dyDescent="0.3">
      <c r="P126642" s="83"/>
    </row>
    <row r="126643" spans="16:16" x14ac:dyDescent="0.3">
      <c r="P126643" s="83"/>
    </row>
    <row r="126644" spans="16:16" x14ac:dyDescent="0.3">
      <c r="P126644" s="83"/>
    </row>
    <row r="126645" spans="16:16" x14ac:dyDescent="0.3">
      <c r="P126645" s="83"/>
    </row>
    <row r="126646" spans="16:16" x14ac:dyDescent="0.3">
      <c r="P126646" s="83"/>
    </row>
    <row r="126647" spans="16:16" x14ac:dyDescent="0.3">
      <c r="P126647" s="83"/>
    </row>
    <row r="126648" spans="16:16" x14ac:dyDescent="0.3">
      <c r="P126648" s="83"/>
    </row>
    <row r="126649" spans="16:16" x14ac:dyDescent="0.3">
      <c r="P126649" s="83"/>
    </row>
    <row r="126650" spans="16:16" x14ac:dyDescent="0.3">
      <c r="P126650" s="83"/>
    </row>
    <row r="126651" spans="16:16" x14ac:dyDescent="0.3">
      <c r="P126651" s="83"/>
    </row>
    <row r="126652" spans="16:16" x14ac:dyDescent="0.3">
      <c r="P126652" s="83"/>
    </row>
    <row r="126653" spans="16:16" x14ac:dyDescent="0.3">
      <c r="P126653" s="83"/>
    </row>
    <row r="126654" spans="16:16" x14ac:dyDescent="0.3">
      <c r="P126654" s="83"/>
    </row>
    <row r="126655" spans="16:16" x14ac:dyDescent="0.3">
      <c r="P126655" s="83"/>
    </row>
    <row r="126656" spans="16:16" x14ac:dyDescent="0.3">
      <c r="P126656" s="83"/>
    </row>
    <row r="126657" spans="16:16" x14ac:dyDescent="0.3">
      <c r="P126657" s="83"/>
    </row>
    <row r="126658" spans="16:16" x14ac:dyDescent="0.3">
      <c r="P126658" s="83"/>
    </row>
    <row r="126659" spans="16:16" x14ac:dyDescent="0.3">
      <c r="P126659" s="83"/>
    </row>
    <row r="126660" spans="16:16" x14ac:dyDescent="0.3">
      <c r="P126660" s="83"/>
    </row>
    <row r="126661" spans="16:16" x14ac:dyDescent="0.3">
      <c r="P126661" s="83"/>
    </row>
    <row r="126662" spans="16:16" x14ac:dyDescent="0.3">
      <c r="P126662" s="83"/>
    </row>
    <row r="126663" spans="16:16" x14ac:dyDescent="0.3">
      <c r="P126663" s="83"/>
    </row>
    <row r="126664" spans="16:16" x14ac:dyDescent="0.3">
      <c r="P126664" s="83"/>
    </row>
    <row r="126665" spans="16:16" x14ac:dyDescent="0.3">
      <c r="P126665" s="83"/>
    </row>
    <row r="126666" spans="16:16" x14ac:dyDescent="0.3">
      <c r="P126666" s="83"/>
    </row>
    <row r="126667" spans="16:16" x14ac:dyDescent="0.3">
      <c r="P126667" s="83"/>
    </row>
    <row r="126668" spans="16:16" x14ac:dyDescent="0.3">
      <c r="P126668" s="83"/>
    </row>
    <row r="126669" spans="16:16" x14ac:dyDescent="0.3">
      <c r="P126669" s="83"/>
    </row>
    <row r="126670" spans="16:16" x14ac:dyDescent="0.3">
      <c r="P126670" s="83"/>
    </row>
    <row r="126671" spans="16:16" x14ac:dyDescent="0.3">
      <c r="P126671" s="83"/>
    </row>
    <row r="126672" spans="16:16" x14ac:dyDescent="0.3">
      <c r="P126672" s="83"/>
    </row>
    <row r="126673" spans="16:16" x14ac:dyDescent="0.3">
      <c r="P126673" s="83"/>
    </row>
    <row r="126674" spans="16:16" x14ac:dyDescent="0.3">
      <c r="P126674" s="83"/>
    </row>
    <row r="126675" spans="16:16" x14ac:dyDescent="0.3">
      <c r="P126675" s="83"/>
    </row>
    <row r="126676" spans="16:16" x14ac:dyDescent="0.3">
      <c r="P126676" s="83"/>
    </row>
    <row r="126677" spans="16:16" x14ac:dyDescent="0.3">
      <c r="P126677" s="83"/>
    </row>
    <row r="126678" spans="16:16" x14ac:dyDescent="0.3">
      <c r="P126678" s="83"/>
    </row>
    <row r="126679" spans="16:16" x14ac:dyDescent="0.3">
      <c r="P126679" s="83"/>
    </row>
    <row r="126680" spans="16:16" x14ac:dyDescent="0.3">
      <c r="P126680" s="83"/>
    </row>
    <row r="126681" spans="16:16" x14ac:dyDescent="0.3">
      <c r="P126681" s="83"/>
    </row>
    <row r="126682" spans="16:16" x14ac:dyDescent="0.3">
      <c r="P126682" s="83"/>
    </row>
    <row r="126683" spans="16:16" x14ac:dyDescent="0.3">
      <c r="P126683" s="83"/>
    </row>
    <row r="126684" spans="16:16" x14ac:dyDescent="0.3">
      <c r="P126684" s="83"/>
    </row>
    <row r="126685" spans="16:16" x14ac:dyDescent="0.3">
      <c r="P126685" s="83"/>
    </row>
    <row r="126686" spans="16:16" x14ac:dyDescent="0.3">
      <c r="P126686" s="83"/>
    </row>
    <row r="126687" spans="16:16" x14ac:dyDescent="0.3">
      <c r="P126687" s="83"/>
    </row>
    <row r="126688" spans="16:16" x14ac:dyDescent="0.3">
      <c r="P126688" s="83"/>
    </row>
    <row r="126689" spans="16:16" x14ac:dyDescent="0.3">
      <c r="P126689" s="83"/>
    </row>
    <row r="126690" spans="16:16" x14ac:dyDescent="0.3">
      <c r="P126690" s="83"/>
    </row>
    <row r="126691" spans="16:16" x14ac:dyDescent="0.3">
      <c r="P126691" s="83"/>
    </row>
    <row r="126692" spans="16:16" x14ac:dyDescent="0.3">
      <c r="P126692" s="83"/>
    </row>
    <row r="126693" spans="16:16" x14ac:dyDescent="0.3">
      <c r="P126693" s="83"/>
    </row>
    <row r="126694" spans="16:16" x14ac:dyDescent="0.3">
      <c r="P126694" s="83"/>
    </row>
    <row r="126695" spans="16:16" x14ac:dyDescent="0.3">
      <c r="P126695" s="83"/>
    </row>
    <row r="126696" spans="16:16" x14ac:dyDescent="0.3">
      <c r="P126696" s="83"/>
    </row>
    <row r="126697" spans="16:16" x14ac:dyDescent="0.3">
      <c r="P126697" s="83"/>
    </row>
    <row r="126698" spans="16:16" x14ac:dyDescent="0.3">
      <c r="P126698" s="83"/>
    </row>
    <row r="126699" spans="16:16" x14ac:dyDescent="0.3">
      <c r="P126699" s="83"/>
    </row>
    <row r="126700" spans="16:16" x14ac:dyDescent="0.3">
      <c r="P126700" s="83"/>
    </row>
    <row r="126701" spans="16:16" x14ac:dyDescent="0.3">
      <c r="P126701" s="83"/>
    </row>
    <row r="126702" spans="16:16" x14ac:dyDescent="0.3">
      <c r="P126702" s="83"/>
    </row>
    <row r="126703" spans="16:16" x14ac:dyDescent="0.3">
      <c r="P126703" s="83"/>
    </row>
    <row r="126704" spans="16:16" x14ac:dyDescent="0.3">
      <c r="P126704" s="83"/>
    </row>
    <row r="126705" spans="16:16" x14ac:dyDescent="0.3">
      <c r="P126705" s="83"/>
    </row>
    <row r="126706" spans="16:16" x14ac:dyDescent="0.3">
      <c r="P126706" s="83"/>
    </row>
    <row r="126707" spans="16:16" x14ac:dyDescent="0.3">
      <c r="P126707" s="83"/>
    </row>
    <row r="126708" spans="16:16" x14ac:dyDescent="0.3">
      <c r="P126708" s="83"/>
    </row>
    <row r="126709" spans="16:16" x14ac:dyDescent="0.3">
      <c r="P126709" s="83"/>
    </row>
    <row r="126710" spans="16:16" x14ac:dyDescent="0.3">
      <c r="P126710" s="83"/>
    </row>
    <row r="126711" spans="16:16" x14ac:dyDescent="0.3">
      <c r="P126711" s="83"/>
    </row>
    <row r="126712" spans="16:16" x14ac:dyDescent="0.3">
      <c r="P126712" s="83"/>
    </row>
    <row r="126713" spans="16:16" x14ac:dyDescent="0.3">
      <c r="P126713" s="83"/>
    </row>
    <row r="126714" spans="16:16" x14ac:dyDescent="0.3">
      <c r="P126714" s="83"/>
    </row>
    <row r="126715" spans="16:16" x14ac:dyDescent="0.3">
      <c r="P126715" s="83"/>
    </row>
    <row r="126716" spans="16:16" x14ac:dyDescent="0.3">
      <c r="P126716" s="83"/>
    </row>
    <row r="126717" spans="16:16" x14ac:dyDescent="0.3">
      <c r="P126717" s="83"/>
    </row>
    <row r="126718" spans="16:16" x14ac:dyDescent="0.3">
      <c r="P126718" s="83"/>
    </row>
    <row r="126719" spans="16:16" x14ac:dyDescent="0.3">
      <c r="P126719" s="83"/>
    </row>
    <row r="126720" spans="16:16" x14ac:dyDescent="0.3">
      <c r="P126720" s="83"/>
    </row>
    <row r="126721" spans="16:16" x14ac:dyDescent="0.3">
      <c r="P126721" s="83"/>
    </row>
    <row r="126722" spans="16:16" x14ac:dyDescent="0.3">
      <c r="P126722" s="83"/>
    </row>
    <row r="126723" spans="16:16" x14ac:dyDescent="0.3">
      <c r="P126723" s="83"/>
    </row>
    <row r="126724" spans="16:16" x14ac:dyDescent="0.3">
      <c r="P126724" s="83"/>
    </row>
    <row r="126725" spans="16:16" x14ac:dyDescent="0.3">
      <c r="P126725" s="83"/>
    </row>
    <row r="126726" spans="16:16" x14ac:dyDescent="0.3">
      <c r="P126726" s="83"/>
    </row>
    <row r="126727" spans="16:16" x14ac:dyDescent="0.3">
      <c r="P126727" s="83"/>
    </row>
    <row r="126728" spans="16:16" x14ac:dyDescent="0.3">
      <c r="P126728" s="83"/>
    </row>
    <row r="126729" spans="16:16" x14ac:dyDescent="0.3">
      <c r="P126729" s="83"/>
    </row>
    <row r="126730" spans="16:16" x14ac:dyDescent="0.3">
      <c r="P126730" s="83"/>
    </row>
    <row r="126731" spans="16:16" x14ac:dyDescent="0.3">
      <c r="P126731" s="83"/>
    </row>
    <row r="126732" spans="16:16" x14ac:dyDescent="0.3">
      <c r="P126732" s="83"/>
    </row>
    <row r="126733" spans="16:16" x14ac:dyDescent="0.3">
      <c r="P126733" s="83"/>
    </row>
    <row r="126734" spans="16:16" x14ac:dyDescent="0.3">
      <c r="P126734" s="83"/>
    </row>
    <row r="126735" spans="16:16" x14ac:dyDescent="0.3">
      <c r="P126735" s="83"/>
    </row>
    <row r="126736" spans="16:16" x14ac:dyDescent="0.3">
      <c r="P126736" s="83"/>
    </row>
    <row r="126737" spans="16:16" x14ac:dyDescent="0.3">
      <c r="P126737" s="83"/>
    </row>
    <row r="126738" spans="16:16" x14ac:dyDescent="0.3">
      <c r="P126738" s="83"/>
    </row>
    <row r="126739" spans="16:16" x14ac:dyDescent="0.3">
      <c r="P126739" s="83"/>
    </row>
    <row r="126740" spans="16:16" x14ac:dyDescent="0.3">
      <c r="P126740" s="83"/>
    </row>
    <row r="126741" spans="16:16" x14ac:dyDescent="0.3">
      <c r="P126741" s="83"/>
    </row>
    <row r="126742" spans="16:16" x14ac:dyDescent="0.3">
      <c r="P126742" s="83"/>
    </row>
    <row r="126743" spans="16:16" x14ac:dyDescent="0.3">
      <c r="P126743" s="83"/>
    </row>
    <row r="126744" spans="16:16" x14ac:dyDescent="0.3">
      <c r="P126744" s="83"/>
    </row>
    <row r="126745" spans="16:16" x14ac:dyDescent="0.3">
      <c r="P126745" s="83"/>
    </row>
    <row r="126746" spans="16:16" x14ac:dyDescent="0.3">
      <c r="P126746" s="83"/>
    </row>
    <row r="126747" spans="16:16" x14ac:dyDescent="0.3">
      <c r="P126747" s="83"/>
    </row>
    <row r="126748" spans="16:16" x14ac:dyDescent="0.3">
      <c r="P126748" s="83"/>
    </row>
    <row r="126749" spans="16:16" x14ac:dyDescent="0.3">
      <c r="P126749" s="83"/>
    </row>
    <row r="126750" spans="16:16" x14ac:dyDescent="0.3">
      <c r="P126750" s="83"/>
    </row>
    <row r="126751" spans="16:16" x14ac:dyDescent="0.3">
      <c r="P126751" s="83"/>
    </row>
    <row r="126752" spans="16:16" x14ac:dyDescent="0.3">
      <c r="P126752" s="83"/>
    </row>
    <row r="126753" spans="16:16" x14ac:dyDescent="0.3">
      <c r="P126753" s="83"/>
    </row>
    <row r="126754" spans="16:16" x14ac:dyDescent="0.3">
      <c r="P126754" s="83"/>
    </row>
    <row r="126755" spans="16:16" x14ac:dyDescent="0.3">
      <c r="P126755" s="83"/>
    </row>
    <row r="126756" spans="16:16" x14ac:dyDescent="0.3">
      <c r="P126756" s="83"/>
    </row>
    <row r="126757" spans="16:16" x14ac:dyDescent="0.3">
      <c r="P126757" s="83"/>
    </row>
    <row r="126758" spans="16:16" x14ac:dyDescent="0.3">
      <c r="P126758" s="83"/>
    </row>
    <row r="126759" spans="16:16" x14ac:dyDescent="0.3">
      <c r="P126759" s="83"/>
    </row>
    <row r="126760" spans="16:16" x14ac:dyDescent="0.3">
      <c r="P126760" s="83"/>
    </row>
    <row r="126761" spans="16:16" x14ac:dyDescent="0.3">
      <c r="P126761" s="83"/>
    </row>
    <row r="126762" spans="16:16" x14ac:dyDescent="0.3">
      <c r="P126762" s="83"/>
    </row>
    <row r="126763" spans="16:16" x14ac:dyDescent="0.3">
      <c r="P126763" s="83"/>
    </row>
    <row r="126764" spans="16:16" x14ac:dyDescent="0.3">
      <c r="P126764" s="83"/>
    </row>
    <row r="126765" spans="16:16" x14ac:dyDescent="0.3">
      <c r="P126765" s="83"/>
    </row>
    <row r="126766" spans="16:16" x14ac:dyDescent="0.3">
      <c r="P126766" s="83"/>
    </row>
    <row r="126767" spans="16:16" x14ac:dyDescent="0.3">
      <c r="P126767" s="83"/>
    </row>
    <row r="126768" spans="16:16" x14ac:dyDescent="0.3">
      <c r="P126768" s="83"/>
    </row>
    <row r="126769" spans="16:16" x14ac:dyDescent="0.3">
      <c r="P126769" s="83"/>
    </row>
    <row r="126770" spans="16:16" x14ac:dyDescent="0.3">
      <c r="P126770" s="83"/>
    </row>
    <row r="126771" spans="16:16" x14ac:dyDescent="0.3">
      <c r="P126771" s="83"/>
    </row>
    <row r="126772" spans="16:16" x14ac:dyDescent="0.3">
      <c r="P126772" s="83"/>
    </row>
    <row r="126773" spans="16:16" x14ac:dyDescent="0.3">
      <c r="P126773" s="83"/>
    </row>
    <row r="126774" spans="16:16" x14ac:dyDescent="0.3">
      <c r="P126774" s="83"/>
    </row>
    <row r="126775" spans="16:16" x14ac:dyDescent="0.3">
      <c r="P126775" s="83"/>
    </row>
    <row r="126776" spans="16:16" x14ac:dyDescent="0.3">
      <c r="P126776" s="83"/>
    </row>
    <row r="126777" spans="16:16" x14ac:dyDescent="0.3">
      <c r="P126777" s="83"/>
    </row>
    <row r="126778" spans="16:16" x14ac:dyDescent="0.3">
      <c r="P126778" s="83"/>
    </row>
    <row r="126779" spans="16:16" x14ac:dyDescent="0.3">
      <c r="P126779" s="83"/>
    </row>
    <row r="126780" spans="16:16" x14ac:dyDescent="0.3">
      <c r="P126780" s="83"/>
    </row>
    <row r="126781" spans="16:16" x14ac:dyDescent="0.3">
      <c r="P126781" s="83"/>
    </row>
    <row r="126782" spans="16:16" x14ac:dyDescent="0.3">
      <c r="P126782" s="83"/>
    </row>
    <row r="126783" spans="16:16" x14ac:dyDescent="0.3">
      <c r="P126783" s="83"/>
    </row>
    <row r="126784" spans="16:16" x14ac:dyDescent="0.3">
      <c r="P126784" s="83"/>
    </row>
    <row r="126785" spans="16:16" x14ac:dyDescent="0.3">
      <c r="P126785" s="83"/>
    </row>
    <row r="126786" spans="16:16" x14ac:dyDescent="0.3">
      <c r="P126786" s="83"/>
    </row>
    <row r="126787" spans="16:16" x14ac:dyDescent="0.3">
      <c r="P126787" s="83"/>
    </row>
    <row r="126788" spans="16:16" x14ac:dyDescent="0.3">
      <c r="P126788" s="83"/>
    </row>
    <row r="126789" spans="16:16" x14ac:dyDescent="0.3">
      <c r="P126789" s="83"/>
    </row>
    <row r="126790" spans="16:16" x14ac:dyDescent="0.3">
      <c r="P126790" s="83"/>
    </row>
    <row r="126791" spans="16:16" x14ac:dyDescent="0.3">
      <c r="P126791" s="83"/>
    </row>
    <row r="126792" spans="16:16" x14ac:dyDescent="0.3">
      <c r="P126792" s="83"/>
    </row>
    <row r="126793" spans="16:16" x14ac:dyDescent="0.3">
      <c r="P126793" s="83"/>
    </row>
    <row r="126794" spans="16:16" x14ac:dyDescent="0.3">
      <c r="P126794" s="83"/>
    </row>
    <row r="126795" spans="16:16" x14ac:dyDescent="0.3">
      <c r="P126795" s="83"/>
    </row>
    <row r="126796" spans="16:16" x14ac:dyDescent="0.3">
      <c r="P126796" s="83"/>
    </row>
    <row r="126797" spans="16:16" x14ac:dyDescent="0.3">
      <c r="P126797" s="83"/>
    </row>
    <row r="126798" spans="16:16" x14ac:dyDescent="0.3">
      <c r="P126798" s="83"/>
    </row>
    <row r="126799" spans="16:16" x14ac:dyDescent="0.3">
      <c r="P126799" s="83"/>
    </row>
    <row r="126800" spans="16:16" x14ac:dyDescent="0.3">
      <c r="P126800" s="83"/>
    </row>
    <row r="126801" spans="16:16" x14ac:dyDescent="0.3">
      <c r="P126801" s="83"/>
    </row>
    <row r="126802" spans="16:16" x14ac:dyDescent="0.3">
      <c r="P126802" s="83"/>
    </row>
    <row r="126803" spans="16:16" x14ac:dyDescent="0.3">
      <c r="P126803" s="83"/>
    </row>
    <row r="126804" spans="16:16" x14ac:dyDescent="0.3">
      <c r="P126804" s="83"/>
    </row>
    <row r="126805" spans="16:16" x14ac:dyDescent="0.3">
      <c r="P126805" s="83"/>
    </row>
    <row r="126806" spans="16:16" x14ac:dyDescent="0.3">
      <c r="P126806" s="83"/>
    </row>
    <row r="126807" spans="16:16" x14ac:dyDescent="0.3">
      <c r="P126807" s="83"/>
    </row>
    <row r="126808" spans="16:16" x14ac:dyDescent="0.3">
      <c r="P126808" s="83"/>
    </row>
    <row r="126809" spans="16:16" x14ac:dyDescent="0.3">
      <c r="P126809" s="83"/>
    </row>
    <row r="126810" spans="16:16" x14ac:dyDescent="0.3">
      <c r="P126810" s="83"/>
    </row>
    <row r="126811" spans="16:16" x14ac:dyDescent="0.3">
      <c r="P126811" s="83"/>
    </row>
    <row r="126812" spans="16:16" x14ac:dyDescent="0.3">
      <c r="P126812" s="83"/>
    </row>
    <row r="126813" spans="16:16" x14ac:dyDescent="0.3">
      <c r="P126813" s="83"/>
    </row>
    <row r="126814" spans="16:16" x14ac:dyDescent="0.3">
      <c r="P126814" s="83"/>
    </row>
    <row r="126815" spans="16:16" x14ac:dyDescent="0.3">
      <c r="P126815" s="83"/>
    </row>
    <row r="126816" spans="16:16" x14ac:dyDescent="0.3">
      <c r="P126816" s="83"/>
    </row>
    <row r="126817" spans="16:16" x14ac:dyDescent="0.3">
      <c r="P126817" s="83"/>
    </row>
    <row r="126818" spans="16:16" x14ac:dyDescent="0.3">
      <c r="P126818" s="83"/>
    </row>
    <row r="126819" spans="16:16" x14ac:dyDescent="0.3">
      <c r="P126819" s="83"/>
    </row>
    <row r="126820" spans="16:16" x14ac:dyDescent="0.3">
      <c r="P126820" s="83"/>
    </row>
    <row r="126821" spans="16:16" x14ac:dyDescent="0.3">
      <c r="P126821" s="83"/>
    </row>
    <row r="126822" spans="16:16" x14ac:dyDescent="0.3">
      <c r="P126822" s="83"/>
    </row>
    <row r="126823" spans="16:16" x14ac:dyDescent="0.3">
      <c r="P126823" s="83"/>
    </row>
    <row r="126824" spans="16:16" x14ac:dyDescent="0.3">
      <c r="P126824" s="83"/>
    </row>
    <row r="126825" spans="16:16" x14ac:dyDescent="0.3">
      <c r="P126825" s="83"/>
    </row>
    <row r="126826" spans="16:16" x14ac:dyDescent="0.3">
      <c r="P126826" s="83"/>
    </row>
    <row r="126827" spans="16:16" x14ac:dyDescent="0.3">
      <c r="P126827" s="83"/>
    </row>
    <row r="126828" spans="16:16" x14ac:dyDescent="0.3">
      <c r="P126828" s="83"/>
    </row>
    <row r="126829" spans="16:16" x14ac:dyDescent="0.3">
      <c r="P126829" s="83"/>
    </row>
    <row r="126830" spans="16:16" x14ac:dyDescent="0.3">
      <c r="P126830" s="83"/>
    </row>
    <row r="126831" spans="16:16" x14ac:dyDescent="0.3">
      <c r="P126831" s="83"/>
    </row>
    <row r="126832" spans="16:16" x14ac:dyDescent="0.3">
      <c r="P126832" s="83"/>
    </row>
    <row r="126833" spans="16:16" x14ac:dyDescent="0.3">
      <c r="P126833" s="83"/>
    </row>
    <row r="126834" spans="16:16" x14ac:dyDescent="0.3">
      <c r="P126834" s="83"/>
    </row>
    <row r="126835" spans="16:16" x14ac:dyDescent="0.3">
      <c r="P126835" s="83"/>
    </row>
    <row r="126836" spans="16:16" x14ac:dyDescent="0.3">
      <c r="P126836" s="83"/>
    </row>
    <row r="126837" spans="16:16" x14ac:dyDescent="0.3">
      <c r="P126837" s="83"/>
    </row>
    <row r="126838" spans="16:16" x14ac:dyDescent="0.3">
      <c r="P126838" s="83"/>
    </row>
    <row r="126839" spans="16:16" x14ac:dyDescent="0.3">
      <c r="P126839" s="83"/>
    </row>
    <row r="126840" spans="16:16" x14ac:dyDescent="0.3">
      <c r="P126840" s="83"/>
    </row>
    <row r="126841" spans="16:16" x14ac:dyDescent="0.3">
      <c r="P126841" s="83"/>
    </row>
    <row r="126842" spans="16:16" x14ac:dyDescent="0.3">
      <c r="P126842" s="83"/>
    </row>
    <row r="126843" spans="16:16" x14ac:dyDescent="0.3">
      <c r="P126843" s="83"/>
    </row>
    <row r="126844" spans="16:16" x14ac:dyDescent="0.3">
      <c r="P126844" s="83"/>
    </row>
    <row r="126845" spans="16:16" x14ac:dyDescent="0.3">
      <c r="P126845" s="83"/>
    </row>
    <row r="126846" spans="16:16" x14ac:dyDescent="0.3">
      <c r="P126846" s="83"/>
    </row>
    <row r="126847" spans="16:16" x14ac:dyDescent="0.3">
      <c r="P126847" s="83"/>
    </row>
    <row r="126848" spans="16:16" x14ac:dyDescent="0.3">
      <c r="P126848" s="83"/>
    </row>
    <row r="126849" spans="16:16" x14ac:dyDescent="0.3">
      <c r="P126849" s="83"/>
    </row>
    <row r="126850" spans="16:16" x14ac:dyDescent="0.3">
      <c r="P126850" s="83"/>
    </row>
    <row r="126851" spans="16:16" x14ac:dyDescent="0.3">
      <c r="P126851" s="83"/>
    </row>
    <row r="126852" spans="16:16" x14ac:dyDescent="0.3">
      <c r="P126852" s="83"/>
    </row>
    <row r="126853" spans="16:16" x14ac:dyDescent="0.3">
      <c r="P126853" s="83"/>
    </row>
    <row r="126854" spans="16:16" x14ac:dyDescent="0.3">
      <c r="P126854" s="83"/>
    </row>
    <row r="126855" spans="16:16" x14ac:dyDescent="0.3">
      <c r="P126855" s="83"/>
    </row>
    <row r="126856" spans="16:16" x14ac:dyDescent="0.3">
      <c r="P126856" s="83"/>
    </row>
    <row r="126857" spans="16:16" x14ac:dyDescent="0.3">
      <c r="P126857" s="83"/>
    </row>
    <row r="126858" spans="16:16" x14ac:dyDescent="0.3">
      <c r="P126858" s="83"/>
    </row>
    <row r="126859" spans="16:16" x14ac:dyDescent="0.3">
      <c r="P126859" s="83"/>
    </row>
    <row r="126860" spans="16:16" x14ac:dyDescent="0.3">
      <c r="P126860" s="83"/>
    </row>
    <row r="126861" spans="16:16" x14ac:dyDescent="0.3">
      <c r="P126861" s="83"/>
    </row>
    <row r="126862" spans="16:16" x14ac:dyDescent="0.3">
      <c r="P126862" s="83"/>
    </row>
    <row r="126863" spans="16:16" x14ac:dyDescent="0.3">
      <c r="P126863" s="83"/>
    </row>
    <row r="126864" spans="16:16" x14ac:dyDescent="0.3">
      <c r="P126864" s="83"/>
    </row>
    <row r="126865" spans="16:16" x14ac:dyDescent="0.3">
      <c r="P126865" s="83"/>
    </row>
    <row r="126866" spans="16:16" x14ac:dyDescent="0.3">
      <c r="P126866" s="83"/>
    </row>
    <row r="126867" spans="16:16" x14ac:dyDescent="0.3">
      <c r="P126867" s="83"/>
    </row>
    <row r="126868" spans="16:16" x14ac:dyDescent="0.3">
      <c r="P126868" s="83"/>
    </row>
    <row r="126869" spans="16:16" x14ac:dyDescent="0.3">
      <c r="P126869" s="83"/>
    </row>
    <row r="126870" spans="16:16" x14ac:dyDescent="0.3">
      <c r="P126870" s="83"/>
    </row>
    <row r="126871" spans="16:16" x14ac:dyDescent="0.3">
      <c r="P126871" s="83"/>
    </row>
    <row r="126872" spans="16:16" x14ac:dyDescent="0.3">
      <c r="P126872" s="83"/>
    </row>
    <row r="126873" spans="16:16" x14ac:dyDescent="0.3">
      <c r="P126873" s="83"/>
    </row>
    <row r="126874" spans="16:16" x14ac:dyDescent="0.3">
      <c r="P126874" s="83"/>
    </row>
    <row r="126875" spans="16:16" x14ac:dyDescent="0.3">
      <c r="P126875" s="83"/>
    </row>
    <row r="126876" spans="16:16" x14ac:dyDescent="0.3">
      <c r="P126876" s="83"/>
    </row>
    <row r="126877" spans="16:16" x14ac:dyDescent="0.3">
      <c r="P126877" s="83"/>
    </row>
    <row r="126878" spans="16:16" x14ac:dyDescent="0.3">
      <c r="P126878" s="83"/>
    </row>
    <row r="126879" spans="16:16" x14ac:dyDescent="0.3">
      <c r="P126879" s="83"/>
    </row>
    <row r="126880" spans="16:16" x14ac:dyDescent="0.3">
      <c r="P126880" s="83"/>
    </row>
    <row r="126881" spans="16:16" x14ac:dyDescent="0.3">
      <c r="P126881" s="83"/>
    </row>
    <row r="126882" spans="16:16" x14ac:dyDescent="0.3">
      <c r="P126882" s="83"/>
    </row>
    <row r="126883" spans="16:16" x14ac:dyDescent="0.3">
      <c r="P126883" s="83"/>
    </row>
    <row r="126884" spans="16:16" x14ac:dyDescent="0.3">
      <c r="P126884" s="83"/>
    </row>
    <row r="126885" spans="16:16" x14ac:dyDescent="0.3">
      <c r="P126885" s="83"/>
    </row>
    <row r="126886" spans="16:16" x14ac:dyDescent="0.3">
      <c r="P126886" s="83"/>
    </row>
    <row r="126887" spans="16:16" x14ac:dyDescent="0.3">
      <c r="P126887" s="83"/>
    </row>
    <row r="126888" spans="16:16" x14ac:dyDescent="0.3">
      <c r="P126888" s="83"/>
    </row>
    <row r="126889" spans="16:16" x14ac:dyDescent="0.3">
      <c r="P126889" s="83"/>
    </row>
    <row r="126890" spans="16:16" x14ac:dyDescent="0.3">
      <c r="P126890" s="83"/>
    </row>
    <row r="126891" spans="16:16" x14ac:dyDescent="0.3">
      <c r="P126891" s="83"/>
    </row>
    <row r="126892" spans="16:16" x14ac:dyDescent="0.3">
      <c r="P126892" s="83"/>
    </row>
    <row r="126893" spans="16:16" x14ac:dyDescent="0.3">
      <c r="P126893" s="83"/>
    </row>
    <row r="126894" spans="16:16" x14ac:dyDescent="0.3">
      <c r="P126894" s="83"/>
    </row>
    <row r="126895" spans="16:16" x14ac:dyDescent="0.3">
      <c r="P126895" s="83"/>
    </row>
    <row r="126896" spans="16:16" x14ac:dyDescent="0.3">
      <c r="P126896" s="83"/>
    </row>
    <row r="126897" spans="16:16" x14ac:dyDescent="0.3">
      <c r="P126897" s="83"/>
    </row>
    <row r="126898" spans="16:16" x14ac:dyDescent="0.3">
      <c r="P126898" s="83"/>
    </row>
    <row r="126899" spans="16:16" x14ac:dyDescent="0.3">
      <c r="P126899" s="83"/>
    </row>
    <row r="126900" spans="16:16" x14ac:dyDescent="0.3">
      <c r="P126900" s="83"/>
    </row>
    <row r="126901" spans="16:16" x14ac:dyDescent="0.3">
      <c r="P126901" s="83"/>
    </row>
    <row r="126902" spans="16:16" x14ac:dyDescent="0.3">
      <c r="P126902" s="83"/>
    </row>
    <row r="126903" spans="16:16" x14ac:dyDescent="0.3">
      <c r="P126903" s="83"/>
    </row>
    <row r="126904" spans="16:16" x14ac:dyDescent="0.3">
      <c r="P126904" s="83"/>
    </row>
    <row r="126905" spans="16:16" x14ac:dyDescent="0.3">
      <c r="P126905" s="83"/>
    </row>
    <row r="126906" spans="16:16" x14ac:dyDescent="0.3">
      <c r="P126906" s="83"/>
    </row>
    <row r="126907" spans="16:16" x14ac:dyDescent="0.3">
      <c r="P126907" s="83"/>
    </row>
    <row r="126908" spans="16:16" x14ac:dyDescent="0.3">
      <c r="P126908" s="83"/>
    </row>
    <row r="126909" spans="16:16" x14ac:dyDescent="0.3">
      <c r="P126909" s="83"/>
    </row>
    <row r="126910" spans="16:16" x14ac:dyDescent="0.3">
      <c r="P126910" s="83"/>
    </row>
    <row r="126911" spans="16:16" x14ac:dyDescent="0.3">
      <c r="P126911" s="83"/>
    </row>
    <row r="126912" spans="16:16" x14ac:dyDescent="0.3">
      <c r="P126912" s="83"/>
    </row>
    <row r="126913" spans="16:16" x14ac:dyDescent="0.3">
      <c r="P126913" s="83"/>
    </row>
    <row r="126914" spans="16:16" x14ac:dyDescent="0.3">
      <c r="P126914" s="83"/>
    </row>
    <row r="126915" spans="16:16" x14ac:dyDescent="0.3">
      <c r="P126915" s="83"/>
    </row>
    <row r="126916" spans="16:16" x14ac:dyDescent="0.3">
      <c r="P126916" s="83"/>
    </row>
    <row r="126917" spans="16:16" x14ac:dyDescent="0.3">
      <c r="P126917" s="83"/>
    </row>
    <row r="126918" spans="16:16" x14ac:dyDescent="0.3">
      <c r="P126918" s="83"/>
    </row>
    <row r="126919" spans="16:16" x14ac:dyDescent="0.3">
      <c r="P126919" s="83"/>
    </row>
    <row r="126920" spans="16:16" x14ac:dyDescent="0.3">
      <c r="P126920" s="83"/>
    </row>
    <row r="126921" spans="16:16" x14ac:dyDescent="0.3">
      <c r="P126921" s="83"/>
    </row>
    <row r="126922" spans="16:16" x14ac:dyDescent="0.3">
      <c r="P126922" s="83"/>
    </row>
    <row r="126923" spans="16:16" x14ac:dyDescent="0.3">
      <c r="P126923" s="83"/>
    </row>
    <row r="126924" spans="16:16" x14ac:dyDescent="0.3">
      <c r="P126924" s="83"/>
    </row>
    <row r="126925" spans="16:16" x14ac:dyDescent="0.3">
      <c r="P126925" s="83"/>
    </row>
    <row r="126926" spans="16:16" x14ac:dyDescent="0.3">
      <c r="P126926" s="83"/>
    </row>
    <row r="126927" spans="16:16" x14ac:dyDescent="0.3">
      <c r="P126927" s="83"/>
    </row>
    <row r="126928" spans="16:16" x14ac:dyDescent="0.3">
      <c r="P126928" s="83"/>
    </row>
    <row r="126929" spans="16:16" x14ac:dyDescent="0.3">
      <c r="P126929" s="83"/>
    </row>
    <row r="126930" spans="16:16" x14ac:dyDescent="0.3">
      <c r="P126930" s="83"/>
    </row>
    <row r="126931" spans="16:16" x14ac:dyDescent="0.3">
      <c r="P126931" s="83"/>
    </row>
    <row r="126932" spans="16:16" x14ac:dyDescent="0.3">
      <c r="P126932" s="83"/>
    </row>
    <row r="126933" spans="16:16" x14ac:dyDescent="0.3">
      <c r="P126933" s="83"/>
    </row>
    <row r="126934" spans="16:16" x14ac:dyDescent="0.3">
      <c r="P126934" s="83"/>
    </row>
    <row r="126935" spans="16:16" x14ac:dyDescent="0.3">
      <c r="P126935" s="83"/>
    </row>
    <row r="126936" spans="16:16" x14ac:dyDescent="0.3">
      <c r="P126936" s="83"/>
    </row>
    <row r="126937" spans="16:16" x14ac:dyDescent="0.3">
      <c r="P126937" s="83"/>
    </row>
    <row r="126938" spans="16:16" x14ac:dyDescent="0.3">
      <c r="P126938" s="83"/>
    </row>
    <row r="126939" spans="16:16" x14ac:dyDescent="0.3">
      <c r="P126939" s="83"/>
    </row>
    <row r="126940" spans="16:16" x14ac:dyDescent="0.3">
      <c r="P126940" s="83"/>
    </row>
    <row r="126941" spans="16:16" x14ac:dyDescent="0.3">
      <c r="P126941" s="83"/>
    </row>
    <row r="126942" spans="16:16" x14ac:dyDescent="0.3">
      <c r="P126942" s="83"/>
    </row>
    <row r="126943" spans="16:16" x14ac:dyDescent="0.3">
      <c r="P126943" s="83"/>
    </row>
    <row r="126944" spans="16:16" x14ac:dyDescent="0.3">
      <c r="P126944" s="83"/>
    </row>
    <row r="126945" spans="16:16" x14ac:dyDescent="0.3">
      <c r="P126945" s="83"/>
    </row>
    <row r="126946" spans="16:16" x14ac:dyDescent="0.3">
      <c r="P126946" s="83"/>
    </row>
    <row r="126947" spans="16:16" x14ac:dyDescent="0.3">
      <c r="P126947" s="83"/>
    </row>
    <row r="126948" spans="16:16" x14ac:dyDescent="0.3">
      <c r="P126948" s="83"/>
    </row>
    <row r="126949" spans="16:16" x14ac:dyDescent="0.3">
      <c r="P126949" s="83"/>
    </row>
    <row r="126950" spans="16:16" x14ac:dyDescent="0.3">
      <c r="P126950" s="83"/>
    </row>
    <row r="126951" spans="16:16" x14ac:dyDescent="0.3">
      <c r="P126951" s="83"/>
    </row>
    <row r="126952" spans="16:16" x14ac:dyDescent="0.3">
      <c r="P126952" s="83"/>
    </row>
    <row r="126953" spans="16:16" x14ac:dyDescent="0.3">
      <c r="P126953" s="83"/>
    </row>
    <row r="126954" spans="16:16" x14ac:dyDescent="0.3">
      <c r="P126954" s="83"/>
    </row>
    <row r="126955" spans="16:16" x14ac:dyDescent="0.3">
      <c r="P126955" s="83"/>
    </row>
    <row r="126956" spans="16:16" x14ac:dyDescent="0.3">
      <c r="P126956" s="83"/>
    </row>
    <row r="126957" spans="16:16" x14ac:dyDescent="0.3">
      <c r="P126957" s="83"/>
    </row>
    <row r="126958" spans="16:16" x14ac:dyDescent="0.3">
      <c r="P126958" s="83"/>
    </row>
    <row r="126959" spans="16:16" x14ac:dyDescent="0.3">
      <c r="P126959" s="83"/>
    </row>
    <row r="126960" spans="16:16" x14ac:dyDescent="0.3">
      <c r="P126960" s="83"/>
    </row>
    <row r="126961" spans="16:16" x14ac:dyDescent="0.3">
      <c r="P126961" s="83"/>
    </row>
    <row r="126962" spans="16:16" x14ac:dyDescent="0.3">
      <c r="P126962" s="83"/>
    </row>
    <row r="126963" spans="16:16" x14ac:dyDescent="0.3">
      <c r="P126963" s="83"/>
    </row>
    <row r="126964" spans="16:16" x14ac:dyDescent="0.3">
      <c r="P126964" s="83"/>
    </row>
    <row r="126965" spans="16:16" x14ac:dyDescent="0.3">
      <c r="P126965" s="83"/>
    </row>
    <row r="126966" spans="16:16" x14ac:dyDescent="0.3">
      <c r="P126966" s="83"/>
    </row>
    <row r="126967" spans="16:16" x14ac:dyDescent="0.3">
      <c r="P126967" s="83"/>
    </row>
    <row r="126968" spans="16:16" x14ac:dyDescent="0.3">
      <c r="P126968" s="83"/>
    </row>
    <row r="126969" spans="16:16" x14ac:dyDescent="0.3">
      <c r="P126969" s="83"/>
    </row>
    <row r="126970" spans="16:16" x14ac:dyDescent="0.3">
      <c r="P126970" s="83"/>
    </row>
    <row r="126971" spans="16:16" x14ac:dyDescent="0.3">
      <c r="P126971" s="83"/>
    </row>
    <row r="126972" spans="16:16" x14ac:dyDescent="0.3">
      <c r="P126972" s="83"/>
    </row>
    <row r="126973" spans="16:16" x14ac:dyDescent="0.3">
      <c r="P126973" s="83"/>
    </row>
    <row r="126974" spans="16:16" x14ac:dyDescent="0.3">
      <c r="P126974" s="83"/>
    </row>
    <row r="126975" spans="16:16" x14ac:dyDescent="0.3">
      <c r="P126975" s="83"/>
    </row>
    <row r="126976" spans="16:16" x14ac:dyDescent="0.3">
      <c r="P126976" s="83"/>
    </row>
    <row r="126977" spans="16:16" x14ac:dyDescent="0.3">
      <c r="P126977" s="83"/>
    </row>
    <row r="126978" spans="16:16" x14ac:dyDescent="0.3">
      <c r="P126978" s="83"/>
    </row>
    <row r="126979" spans="16:16" x14ac:dyDescent="0.3">
      <c r="P126979" s="83"/>
    </row>
    <row r="126980" spans="16:16" x14ac:dyDescent="0.3">
      <c r="P126980" s="83"/>
    </row>
    <row r="126981" spans="16:16" x14ac:dyDescent="0.3">
      <c r="P126981" s="83"/>
    </row>
    <row r="126982" spans="16:16" x14ac:dyDescent="0.3">
      <c r="P126982" s="83"/>
    </row>
    <row r="126983" spans="16:16" x14ac:dyDescent="0.3">
      <c r="P126983" s="83"/>
    </row>
    <row r="126984" spans="16:16" x14ac:dyDescent="0.3">
      <c r="P126984" s="83"/>
    </row>
    <row r="126985" spans="16:16" x14ac:dyDescent="0.3">
      <c r="P126985" s="83"/>
    </row>
    <row r="126986" spans="16:16" x14ac:dyDescent="0.3">
      <c r="P126986" s="83"/>
    </row>
    <row r="126987" spans="16:16" x14ac:dyDescent="0.3">
      <c r="P126987" s="83"/>
    </row>
    <row r="126988" spans="16:16" x14ac:dyDescent="0.3">
      <c r="P126988" s="83"/>
    </row>
    <row r="126989" spans="16:16" x14ac:dyDescent="0.3">
      <c r="P126989" s="83"/>
    </row>
    <row r="126990" spans="16:16" x14ac:dyDescent="0.3">
      <c r="P126990" s="83"/>
    </row>
    <row r="126991" spans="16:16" x14ac:dyDescent="0.3">
      <c r="P126991" s="83"/>
    </row>
    <row r="126992" spans="16:16" x14ac:dyDescent="0.3">
      <c r="P126992" s="83"/>
    </row>
    <row r="126993" spans="16:16" x14ac:dyDescent="0.3">
      <c r="P126993" s="83"/>
    </row>
    <row r="126994" spans="16:16" x14ac:dyDescent="0.3">
      <c r="P126994" s="83"/>
    </row>
    <row r="126995" spans="16:16" x14ac:dyDescent="0.3">
      <c r="P126995" s="83"/>
    </row>
    <row r="126996" spans="16:16" x14ac:dyDescent="0.3">
      <c r="P126996" s="83"/>
    </row>
    <row r="126997" spans="16:16" x14ac:dyDescent="0.3">
      <c r="P126997" s="83"/>
    </row>
    <row r="126998" spans="16:16" x14ac:dyDescent="0.3">
      <c r="P126998" s="83"/>
    </row>
    <row r="126999" spans="16:16" x14ac:dyDescent="0.3">
      <c r="P126999" s="83"/>
    </row>
    <row r="127000" spans="16:16" x14ac:dyDescent="0.3">
      <c r="P127000" s="83"/>
    </row>
    <row r="127001" spans="16:16" x14ac:dyDescent="0.3">
      <c r="P127001" s="83"/>
    </row>
    <row r="127002" spans="16:16" x14ac:dyDescent="0.3">
      <c r="P127002" s="83"/>
    </row>
    <row r="127003" spans="16:16" x14ac:dyDescent="0.3">
      <c r="P127003" s="83"/>
    </row>
    <row r="127004" spans="16:16" x14ac:dyDescent="0.3">
      <c r="P127004" s="83"/>
    </row>
    <row r="127005" spans="16:16" x14ac:dyDescent="0.3">
      <c r="P127005" s="83"/>
    </row>
    <row r="127006" spans="16:16" x14ac:dyDescent="0.3">
      <c r="P127006" s="83"/>
    </row>
    <row r="127007" spans="16:16" x14ac:dyDescent="0.3">
      <c r="P127007" s="83"/>
    </row>
    <row r="127008" spans="16:16" x14ac:dyDescent="0.3">
      <c r="P127008" s="83"/>
    </row>
    <row r="127009" spans="16:16" x14ac:dyDescent="0.3">
      <c r="P127009" s="83"/>
    </row>
    <row r="127010" spans="16:16" x14ac:dyDescent="0.3">
      <c r="P127010" s="83"/>
    </row>
    <row r="127011" spans="16:16" x14ac:dyDescent="0.3">
      <c r="P127011" s="83"/>
    </row>
    <row r="127012" spans="16:16" x14ac:dyDescent="0.3">
      <c r="P127012" s="83"/>
    </row>
    <row r="127013" spans="16:16" x14ac:dyDescent="0.3">
      <c r="P127013" s="83"/>
    </row>
    <row r="127014" spans="16:16" x14ac:dyDescent="0.3">
      <c r="P127014" s="83"/>
    </row>
    <row r="127015" spans="16:16" x14ac:dyDescent="0.3">
      <c r="P127015" s="83"/>
    </row>
    <row r="127016" spans="16:16" x14ac:dyDescent="0.3">
      <c r="P127016" s="83"/>
    </row>
    <row r="127017" spans="16:16" x14ac:dyDescent="0.3">
      <c r="P127017" s="83"/>
    </row>
    <row r="127018" spans="16:16" x14ac:dyDescent="0.3">
      <c r="P127018" s="83"/>
    </row>
    <row r="127019" spans="16:16" x14ac:dyDescent="0.3">
      <c r="P127019" s="83"/>
    </row>
    <row r="127020" spans="16:16" x14ac:dyDescent="0.3">
      <c r="P127020" s="83"/>
    </row>
    <row r="127021" spans="16:16" x14ac:dyDescent="0.3">
      <c r="P127021" s="83"/>
    </row>
    <row r="127022" spans="16:16" x14ac:dyDescent="0.3">
      <c r="P127022" s="83"/>
    </row>
    <row r="127023" spans="16:16" x14ac:dyDescent="0.3">
      <c r="P127023" s="83"/>
    </row>
    <row r="127024" spans="16:16" x14ac:dyDescent="0.3">
      <c r="P127024" s="83"/>
    </row>
    <row r="127025" spans="16:16" x14ac:dyDescent="0.3">
      <c r="P127025" s="83"/>
    </row>
    <row r="127026" spans="16:16" x14ac:dyDescent="0.3">
      <c r="P127026" s="83"/>
    </row>
    <row r="127027" spans="16:16" x14ac:dyDescent="0.3">
      <c r="P127027" s="83"/>
    </row>
    <row r="127028" spans="16:16" x14ac:dyDescent="0.3">
      <c r="P127028" s="83"/>
    </row>
    <row r="127029" spans="16:16" x14ac:dyDescent="0.3">
      <c r="P127029" s="83"/>
    </row>
    <row r="127030" spans="16:16" x14ac:dyDescent="0.3">
      <c r="P127030" s="83"/>
    </row>
    <row r="127031" spans="16:16" x14ac:dyDescent="0.3">
      <c r="P127031" s="83"/>
    </row>
    <row r="127032" spans="16:16" x14ac:dyDescent="0.3">
      <c r="P127032" s="83"/>
    </row>
    <row r="127033" spans="16:16" x14ac:dyDescent="0.3">
      <c r="P127033" s="83"/>
    </row>
    <row r="127034" spans="16:16" x14ac:dyDescent="0.3">
      <c r="P127034" s="83"/>
    </row>
    <row r="127035" spans="16:16" x14ac:dyDescent="0.3">
      <c r="P127035" s="83"/>
    </row>
    <row r="127036" spans="16:16" x14ac:dyDescent="0.3">
      <c r="P127036" s="83"/>
    </row>
    <row r="127037" spans="16:16" x14ac:dyDescent="0.3">
      <c r="P127037" s="83"/>
    </row>
    <row r="127038" spans="16:16" x14ac:dyDescent="0.3">
      <c r="P127038" s="83"/>
    </row>
    <row r="127039" spans="16:16" x14ac:dyDescent="0.3">
      <c r="P127039" s="83"/>
    </row>
    <row r="127040" spans="16:16" x14ac:dyDescent="0.3">
      <c r="P127040" s="83"/>
    </row>
    <row r="127041" spans="16:16" x14ac:dyDescent="0.3">
      <c r="P127041" s="83"/>
    </row>
    <row r="127042" spans="16:16" x14ac:dyDescent="0.3">
      <c r="P127042" s="83"/>
    </row>
    <row r="127043" spans="16:16" x14ac:dyDescent="0.3">
      <c r="P127043" s="83"/>
    </row>
    <row r="127044" spans="16:16" x14ac:dyDescent="0.3">
      <c r="P127044" s="83"/>
    </row>
    <row r="127045" spans="16:16" x14ac:dyDescent="0.3">
      <c r="P127045" s="83"/>
    </row>
    <row r="127046" spans="16:16" x14ac:dyDescent="0.3">
      <c r="P127046" s="83"/>
    </row>
    <row r="127047" spans="16:16" x14ac:dyDescent="0.3">
      <c r="P127047" s="83"/>
    </row>
    <row r="127048" spans="16:16" x14ac:dyDescent="0.3">
      <c r="P127048" s="83"/>
    </row>
    <row r="127049" spans="16:16" x14ac:dyDescent="0.3">
      <c r="P127049" s="83"/>
    </row>
    <row r="127050" spans="16:16" x14ac:dyDescent="0.3">
      <c r="P127050" s="83"/>
    </row>
    <row r="127051" spans="16:16" x14ac:dyDescent="0.3">
      <c r="P127051" s="83"/>
    </row>
    <row r="127052" spans="16:16" x14ac:dyDescent="0.3">
      <c r="P127052" s="83"/>
    </row>
    <row r="127053" spans="16:16" x14ac:dyDescent="0.3">
      <c r="P127053" s="83"/>
    </row>
    <row r="127054" spans="16:16" x14ac:dyDescent="0.3">
      <c r="P127054" s="83"/>
    </row>
    <row r="127055" spans="16:16" x14ac:dyDescent="0.3">
      <c r="P127055" s="83"/>
    </row>
    <row r="127056" spans="16:16" x14ac:dyDescent="0.3">
      <c r="P127056" s="83"/>
    </row>
    <row r="127057" spans="16:16" x14ac:dyDescent="0.3">
      <c r="P127057" s="83"/>
    </row>
    <row r="127058" spans="16:16" x14ac:dyDescent="0.3">
      <c r="P127058" s="83"/>
    </row>
    <row r="127059" spans="16:16" x14ac:dyDescent="0.3">
      <c r="P127059" s="83"/>
    </row>
    <row r="127060" spans="16:16" x14ac:dyDescent="0.3">
      <c r="P127060" s="83"/>
    </row>
    <row r="127061" spans="16:16" x14ac:dyDescent="0.3">
      <c r="P127061" s="83"/>
    </row>
    <row r="127062" spans="16:16" x14ac:dyDescent="0.3">
      <c r="P127062" s="83"/>
    </row>
    <row r="127063" spans="16:16" x14ac:dyDescent="0.3">
      <c r="P127063" s="83"/>
    </row>
    <row r="127064" spans="16:16" x14ac:dyDescent="0.3">
      <c r="P127064" s="83"/>
    </row>
    <row r="127065" spans="16:16" x14ac:dyDescent="0.3">
      <c r="P127065" s="83"/>
    </row>
    <row r="127066" spans="16:16" x14ac:dyDescent="0.3">
      <c r="P127066" s="83"/>
    </row>
    <row r="127067" spans="16:16" x14ac:dyDescent="0.3">
      <c r="P127067" s="83"/>
    </row>
    <row r="127068" spans="16:16" x14ac:dyDescent="0.3">
      <c r="P127068" s="83"/>
    </row>
    <row r="127069" spans="16:16" x14ac:dyDescent="0.3">
      <c r="P127069" s="83"/>
    </row>
    <row r="127070" spans="16:16" x14ac:dyDescent="0.3">
      <c r="P127070" s="83"/>
    </row>
    <row r="127071" spans="16:16" x14ac:dyDescent="0.3">
      <c r="P127071" s="83"/>
    </row>
    <row r="127072" spans="16:16" x14ac:dyDescent="0.3">
      <c r="P127072" s="83"/>
    </row>
    <row r="127073" spans="16:16" x14ac:dyDescent="0.3">
      <c r="P127073" s="83"/>
    </row>
    <row r="127074" spans="16:16" x14ac:dyDescent="0.3">
      <c r="P127074" s="83"/>
    </row>
    <row r="127075" spans="16:16" x14ac:dyDescent="0.3">
      <c r="P127075" s="83"/>
    </row>
    <row r="127076" spans="16:16" x14ac:dyDescent="0.3">
      <c r="P127076" s="83"/>
    </row>
    <row r="127077" spans="16:16" x14ac:dyDescent="0.3">
      <c r="P127077" s="83"/>
    </row>
    <row r="127078" spans="16:16" x14ac:dyDescent="0.3">
      <c r="P127078" s="83"/>
    </row>
    <row r="127079" spans="16:16" x14ac:dyDescent="0.3">
      <c r="P127079" s="83"/>
    </row>
    <row r="127080" spans="16:16" x14ac:dyDescent="0.3">
      <c r="P127080" s="83"/>
    </row>
    <row r="127081" spans="16:16" x14ac:dyDescent="0.3">
      <c r="P127081" s="83"/>
    </row>
    <row r="127082" spans="16:16" x14ac:dyDescent="0.3">
      <c r="P127082" s="83"/>
    </row>
    <row r="127083" spans="16:16" x14ac:dyDescent="0.3">
      <c r="P127083" s="83"/>
    </row>
    <row r="127084" spans="16:16" x14ac:dyDescent="0.3">
      <c r="P127084" s="83"/>
    </row>
    <row r="127085" spans="16:16" x14ac:dyDescent="0.3">
      <c r="P127085" s="83"/>
    </row>
    <row r="127086" spans="16:16" x14ac:dyDescent="0.3">
      <c r="P127086" s="83"/>
    </row>
    <row r="127087" spans="16:16" x14ac:dyDescent="0.3">
      <c r="P127087" s="83"/>
    </row>
    <row r="127088" spans="16:16" x14ac:dyDescent="0.3">
      <c r="P127088" s="83"/>
    </row>
    <row r="127089" spans="16:16" x14ac:dyDescent="0.3">
      <c r="P127089" s="83"/>
    </row>
    <row r="127090" spans="16:16" x14ac:dyDescent="0.3">
      <c r="P127090" s="83"/>
    </row>
    <row r="127091" spans="16:16" x14ac:dyDescent="0.3">
      <c r="P127091" s="83"/>
    </row>
    <row r="127092" spans="16:16" x14ac:dyDescent="0.3">
      <c r="P127092" s="83"/>
    </row>
    <row r="127093" spans="16:16" x14ac:dyDescent="0.3">
      <c r="P127093" s="83"/>
    </row>
    <row r="127094" spans="16:16" x14ac:dyDescent="0.3">
      <c r="P127094" s="83"/>
    </row>
    <row r="127095" spans="16:16" x14ac:dyDescent="0.3">
      <c r="P127095" s="83"/>
    </row>
    <row r="127096" spans="16:16" x14ac:dyDescent="0.3">
      <c r="P127096" s="83"/>
    </row>
    <row r="127097" spans="16:16" x14ac:dyDescent="0.3">
      <c r="P127097" s="83"/>
    </row>
    <row r="127098" spans="16:16" x14ac:dyDescent="0.3">
      <c r="P127098" s="83"/>
    </row>
    <row r="127099" spans="16:16" x14ac:dyDescent="0.3">
      <c r="P127099" s="83"/>
    </row>
    <row r="127100" spans="16:16" x14ac:dyDescent="0.3">
      <c r="P127100" s="83"/>
    </row>
    <row r="127101" spans="16:16" x14ac:dyDescent="0.3">
      <c r="P127101" s="83"/>
    </row>
    <row r="127102" spans="16:16" x14ac:dyDescent="0.3">
      <c r="P127102" s="83"/>
    </row>
    <row r="127103" spans="16:16" x14ac:dyDescent="0.3">
      <c r="P127103" s="83"/>
    </row>
    <row r="127104" spans="16:16" x14ac:dyDescent="0.3">
      <c r="P127104" s="83"/>
    </row>
    <row r="127105" spans="16:16" x14ac:dyDescent="0.3">
      <c r="P127105" s="83"/>
    </row>
    <row r="127106" spans="16:16" x14ac:dyDescent="0.3">
      <c r="P127106" s="83"/>
    </row>
    <row r="127107" spans="16:16" x14ac:dyDescent="0.3">
      <c r="P127107" s="83"/>
    </row>
    <row r="127108" spans="16:16" x14ac:dyDescent="0.3">
      <c r="P127108" s="83"/>
    </row>
    <row r="127109" spans="16:16" x14ac:dyDescent="0.3">
      <c r="P127109" s="83"/>
    </row>
    <row r="127110" spans="16:16" x14ac:dyDescent="0.3">
      <c r="P127110" s="83"/>
    </row>
    <row r="127111" spans="16:16" x14ac:dyDescent="0.3">
      <c r="P127111" s="83"/>
    </row>
    <row r="127112" spans="16:16" x14ac:dyDescent="0.3">
      <c r="P127112" s="83"/>
    </row>
    <row r="127113" spans="16:16" x14ac:dyDescent="0.3">
      <c r="P127113" s="83"/>
    </row>
    <row r="127114" spans="16:16" x14ac:dyDescent="0.3">
      <c r="P127114" s="83"/>
    </row>
    <row r="127115" spans="16:16" x14ac:dyDescent="0.3">
      <c r="P127115" s="83"/>
    </row>
    <row r="127116" spans="16:16" x14ac:dyDescent="0.3">
      <c r="P127116" s="83"/>
    </row>
    <row r="127117" spans="16:16" x14ac:dyDescent="0.3">
      <c r="P127117" s="83"/>
    </row>
    <row r="127118" spans="16:16" x14ac:dyDescent="0.3">
      <c r="P127118" s="83"/>
    </row>
    <row r="127119" spans="16:16" x14ac:dyDescent="0.3">
      <c r="P127119" s="83"/>
    </row>
    <row r="127120" spans="16:16" x14ac:dyDescent="0.3">
      <c r="P127120" s="83"/>
    </row>
    <row r="127121" spans="16:16" x14ac:dyDescent="0.3">
      <c r="P127121" s="83"/>
    </row>
    <row r="127122" spans="16:16" x14ac:dyDescent="0.3">
      <c r="P127122" s="83"/>
    </row>
    <row r="127123" spans="16:16" x14ac:dyDescent="0.3">
      <c r="P127123" s="83"/>
    </row>
    <row r="127124" spans="16:16" x14ac:dyDescent="0.3">
      <c r="P127124" s="83"/>
    </row>
    <row r="127125" spans="16:16" x14ac:dyDescent="0.3">
      <c r="P127125" s="83"/>
    </row>
    <row r="127126" spans="16:16" x14ac:dyDescent="0.3">
      <c r="P127126" s="83"/>
    </row>
    <row r="127127" spans="16:16" x14ac:dyDescent="0.3">
      <c r="P127127" s="83"/>
    </row>
    <row r="127128" spans="16:16" x14ac:dyDescent="0.3">
      <c r="P127128" s="83"/>
    </row>
    <row r="127129" spans="16:16" x14ac:dyDescent="0.3">
      <c r="P127129" s="83"/>
    </row>
    <row r="127130" spans="16:16" x14ac:dyDescent="0.3">
      <c r="P127130" s="83"/>
    </row>
    <row r="127131" spans="16:16" x14ac:dyDescent="0.3">
      <c r="P127131" s="83"/>
    </row>
    <row r="127132" spans="16:16" x14ac:dyDescent="0.3">
      <c r="P127132" s="83"/>
    </row>
    <row r="127133" spans="16:16" x14ac:dyDescent="0.3">
      <c r="P127133" s="83"/>
    </row>
    <row r="127134" spans="16:16" x14ac:dyDescent="0.3">
      <c r="P127134" s="83"/>
    </row>
    <row r="127135" spans="16:16" x14ac:dyDescent="0.3">
      <c r="P127135" s="83"/>
    </row>
    <row r="127136" spans="16:16" x14ac:dyDescent="0.3">
      <c r="P127136" s="83"/>
    </row>
    <row r="127137" spans="16:16" x14ac:dyDescent="0.3">
      <c r="P127137" s="83"/>
    </row>
    <row r="127138" spans="16:16" x14ac:dyDescent="0.3">
      <c r="P127138" s="83"/>
    </row>
    <row r="127139" spans="16:16" x14ac:dyDescent="0.3">
      <c r="P127139" s="83"/>
    </row>
    <row r="127140" spans="16:16" x14ac:dyDescent="0.3">
      <c r="P127140" s="83"/>
    </row>
    <row r="127141" spans="16:16" x14ac:dyDescent="0.3">
      <c r="P127141" s="83"/>
    </row>
    <row r="127142" spans="16:16" x14ac:dyDescent="0.3">
      <c r="P127142" s="83"/>
    </row>
    <row r="127143" spans="16:16" x14ac:dyDescent="0.3">
      <c r="P127143" s="83"/>
    </row>
    <row r="127144" spans="16:16" x14ac:dyDescent="0.3">
      <c r="P127144" s="83"/>
    </row>
    <row r="127145" spans="16:16" x14ac:dyDescent="0.3">
      <c r="P127145" s="83"/>
    </row>
    <row r="127146" spans="16:16" x14ac:dyDescent="0.3">
      <c r="P127146" s="83"/>
    </row>
    <row r="127147" spans="16:16" x14ac:dyDescent="0.3">
      <c r="P127147" s="83"/>
    </row>
    <row r="127148" spans="16:16" x14ac:dyDescent="0.3">
      <c r="P127148" s="83"/>
    </row>
    <row r="127149" spans="16:16" x14ac:dyDescent="0.3">
      <c r="P127149" s="83"/>
    </row>
    <row r="127150" spans="16:16" x14ac:dyDescent="0.3">
      <c r="P127150" s="83"/>
    </row>
    <row r="127151" spans="16:16" x14ac:dyDescent="0.3">
      <c r="P127151" s="83"/>
    </row>
    <row r="127152" spans="16:16" x14ac:dyDescent="0.3">
      <c r="P127152" s="83"/>
    </row>
    <row r="127153" spans="16:16" x14ac:dyDescent="0.3">
      <c r="P127153" s="83"/>
    </row>
    <row r="127154" spans="16:16" x14ac:dyDescent="0.3">
      <c r="P127154" s="83"/>
    </row>
    <row r="127155" spans="16:16" x14ac:dyDescent="0.3">
      <c r="P127155" s="83"/>
    </row>
    <row r="127156" spans="16:16" x14ac:dyDescent="0.3">
      <c r="P127156" s="83"/>
    </row>
    <row r="127157" spans="16:16" x14ac:dyDescent="0.3">
      <c r="P127157" s="83"/>
    </row>
    <row r="127158" spans="16:16" x14ac:dyDescent="0.3">
      <c r="P127158" s="83"/>
    </row>
    <row r="127159" spans="16:16" x14ac:dyDescent="0.3">
      <c r="P127159" s="83"/>
    </row>
    <row r="127160" spans="16:16" x14ac:dyDescent="0.3">
      <c r="P127160" s="83"/>
    </row>
    <row r="127161" spans="16:16" x14ac:dyDescent="0.3">
      <c r="P127161" s="83"/>
    </row>
    <row r="127162" spans="16:16" x14ac:dyDescent="0.3">
      <c r="P127162" s="83"/>
    </row>
    <row r="127163" spans="16:16" x14ac:dyDescent="0.3">
      <c r="P127163" s="83"/>
    </row>
    <row r="127164" spans="16:16" x14ac:dyDescent="0.3">
      <c r="P127164" s="83"/>
    </row>
    <row r="127165" spans="16:16" x14ac:dyDescent="0.3">
      <c r="P127165" s="83"/>
    </row>
    <row r="127166" spans="16:16" x14ac:dyDescent="0.3">
      <c r="P127166" s="83"/>
    </row>
    <row r="127167" spans="16:16" x14ac:dyDescent="0.3">
      <c r="P127167" s="83"/>
    </row>
    <row r="127168" spans="16:16" x14ac:dyDescent="0.3">
      <c r="P127168" s="83"/>
    </row>
    <row r="127169" spans="16:16" x14ac:dyDescent="0.3">
      <c r="P127169" s="83"/>
    </row>
    <row r="127170" spans="16:16" x14ac:dyDescent="0.3">
      <c r="P127170" s="83"/>
    </row>
    <row r="127171" spans="16:16" x14ac:dyDescent="0.3">
      <c r="P127171" s="83"/>
    </row>
    <row r="127172" spans="16:16" x14ac:dyDescent="0.3">
      <c r="P127172" s="83"/>
    </row>
    <row r="127173" spans="16:16" x14ac:dyDescent="0.3">
      <c r="P127173" s="83"/>
    </row>
    <row r="127174" spans="16:16" x14ac:dyDescent="0.3">
      <c r="P127174" s="83"/>
    </row>
    <row r="127175" spans="16:16" x14ac:dyDescent="0.3">
      <c r="P127175" s="83"/>
    </row>
    <row r="127176" spans="16:16" x14ac:dyDescent="0.3">
      <c r="P127176" s="83"/>
    </row>
    <row r="127177" spans="16:16" x14ac:dyDescent="0.3">
      <c r="P127177" s="83"/>
    </row>
    <row r="127178" spans="16:16" x14ac:dyDescent="0.3">
      <c r="P127178" s="83"/>
    </row>
    <row r="127179" spans="16:16" x14ac:dyDescent="0.3">
      <c r="P127179" s="83"/>
    </row>
    <row r="127180" spans="16:16" x14ac:dyDescent="0.3">
      <c r="P127180" s="83"/>
    </row>
    <row r="127181" spans="16:16" x14ac:dyDescent="0.3">
      <c r="P127181" s="83"/>
    </row>
    <row r="127182" spans="16:16" x14ac:dyDescent="0.3">
      <c r="P127182" s="83"/>
    </row>
    <row r="127183" spans="16:16" x14ac:dyDescent="0.3">
      <c r="P127183" s="83"/>
    </row>
    <row r="127184" spans="16:16" x14ac:dyDescent="0.3">
      <c r="P127184" s="83"/>
    </row>
    <row r="127185" spans="16:16" x14ac:dyDescent="0.3">
      <c r="P127185" s="83"/>
    </row>
    <row r="127186" spans="16:16" x14ac:dyDescent="0.3">
      <c r="P127186" s="83"/>
    </row>
    <row r="127187" spans="16:16" x14ac:dyDescent="0.3">
      <c r="P127187" s="83"/>
    </row>
    <row r="127188" spans="16:16" x14ac:dyDescent="0.3">
      <c r="P127188" s="83"/>
    </row>
    <row r="127189" spans="16:16" x14ac:dyDescent="0.3">
      <c r="P127189" s="83"/>
    </row>
    <row r="127190" spans="16:16" x14ac:dyDescent="0.3">
      <c r="P127190" s="83"/>
    </row>
    <row r="127191" spans="16:16" x14ac:dyDescent="0.3">
      <c r="P127191" s="83"/>
    </row>
    <row r="127192" spans="16:16" x14ac:dyDescent="0.3">
      <c r="P127192" s="83"/>
    </row>
    <row r="127193" spans="16:16" x14ac:dyDescent="0.3">
      <c r="P127193" s="83"/>
    </row>
    <row r="127194" spans="16:16" x14ac:dyDescent="0.3">
      <c r="P127194" s="83"/>
    </row>
    <row r="127195" spans="16:16" x14ac:dyDescent="0.3">
      <c r="P127195" s="83"/>
    </row>
    <row r="127196" spans="16:16" x14ac:dyDescent="0.3">
      <c r="P127196" s="83"/>
    </row>
    <row r="127197" spans="16:16" x14ac:dyDescent="0.3">
      <c r="P127197" s="83"/>
    </row>
    <row r="127198" spans="16:16" x14ac:dyDescent="0.3">
      <c r="P127198" s="83"/>
    </row>
    <row r="127199" spans="16:16" x14ac:dyDescent="0.3">
      <c r="P127199" s="83"/>
    </row>
    <row r="127200" spans="16:16" x14ac:dyDescent="0.3">
      <c r="P127200" s="83"/>
    </row>
    <row r="127201" spans="16:16" x14ac:dyDescent="0.3">
      <c r="P127201" s="83"/>
    </row>
    <row r="127202" spans="16:16" x14ac:dyDescent="0.3">
      <c r="P127202" s="83"/>
    </row>
    <row r="127203" spans="16:16" x14ac:dyDescent="0.3">
      <c r="P127203" s="83"/>
    </row>
    <row r="127204" spans="16:16" x14ac:dyDescent="0.3">
      <c r="P127204" s="83"/>
    </row>
    <row r="127205" spans="16:16" x14ac:dyDescent="0.3">
      <c r="P127205" s="83"/>
    </row>
    <row r="127206" spans="16:16" x14ac:dyDescent="0.3">
      <c r="P127206" s="83"/>
    </row>
    <row r="127207" spans="16:16" x14ac:dyDescent="0.3">
      <c r="P127207" s="83"/>
    </row>
    <row r="127208" spans="16:16" x14ac:dyDescent="0.3">
      <c r="P127208" s="83"/>
    </row>
    <row r="127209" spans="16:16" x14ac:dyDescent="0.3">
      <c r="P127209" s="83"/>
    </row>
    <row r="127210" spans="16:16" x14ac:dyDescent="0.3">
      <c r="P127210" s="83"/>
    </row>
    <row r="127211" spans="16:16" x14ac:dyDescent="0.3">
      <c r="P127211" s="83"/>
    </row>
    <row r="127212" spans="16:16" x14ac:dyDescent="0.3">
      <c r="P127212" s="83"/>
    </row>
    <row r="127213" spans="16:16" x14ac:dyDescent="0.3">
      <c r="P127213" s="83"/>
    </row>
    <row r="127214" spans="16:16" x14ac:dyDescent="0.3">
      <c r="P127214" s="83"/>
    </row>
    <row r="127215" spans="16:16" x14ac:dyDescent="0.3">
      <c r="P127215" s="83"/>
    </row>
    <row r="127216" spans="16:16" x14ac:dyDescent="0.3">
      <c r="P127216" s="83"/>
    </row>
    <row r="127217" spans="16:16" x14ac:dyDescent="0.3">
      <c r="P127217" s="83"/>
    </row>
    <row r="127218" spans="16:16" x14ac:dyDescent="0.3">
      <c r="P127218" s="83"/>
    </row>
    <row r="127219" spans="16:16" x14ac:dyDescent="0.3">
      <c r="P127219" s="83"/>
    </row>
    <row r="127220" spans="16:16" x14ac:dyDescent="0.3">
      <c r="P127220" s="83"/>
    </row>
    <row r="127221" spans="16:16" x14ac:dyDescent="0.3">
      <c r="P127221" s="83"/>
    </row>
    <row r="127222" spans="16:16" x14ac:dyDescent="0.3">
      <c r="P127222" s="83"/>
    </row>
    <row r="127223" spans="16:16" x14ac:dyDescent="0.3">
      <c r="P127223" s="83"/>
    </row>
    <row r="127224" spans="16:16" x14ac:dyDescent="0.3">
      <c r="P127224" s="83"/>
    </row>
    <row r="127225" spans="16:16" x14ac:dyDescent="0.3">
      <c r="P127225" s="83"/>
    </row>
    <row r="127226" spans="16:16" x14ac:dyDescent="0.3">
      <c r="P127226" s="83"/>
    </row>
    <row r="127227" spans="16:16" x14ac:dyDescent="0.3">
      <c r="P127227" s="83"/>
    </row>
    <row r="127228" spans="16:16" x14ac:dyDescent="0.3">
      <c r="P127228" s="83"/>
    </row>
    <row r="127229" spans="16:16" x14ac:dyDescent="0.3">
      <c r="P127229" s="83"/>
    </row>
    <row r="127230" spans="16:16" x14ac:dyDescent="0.3">
      <c r="P127230" s="83"/>
    </row>
    <row r="127231" spans="16:16" x14ac:dyDescent="0.3">
      <c r="P127231" s="83"/>
    </row>
    <row r="127232" spans="16:16" x14ac:dyDescent="0.3">
      <c r="P127232" s="83"/>
    </row>
    <row r="127233" spans="16:16" x14ac:dyDescent="0.3">
      <c r="P127233" s="83"/>
    </row>
    <row r="127234" spans="16:16" x14ac:dyDescent="0.3">
      <c r="P127234" s="83"/>
    </row>
    <row r="127235" spans="16:16" x14ac:dyDescent="0.3">
      <c r="P127235" s="83"/>
    </row>
    <row r="127236" spans="16:16" x14ac:dyDescent="0.3">
      <c r="P127236" s="83"/>
    </row>
    <row r="127237" spans="16:16" x14ac:dyDescent="0.3">
      <c r="P127237" s="83"/>
    </row>
    <row r="127238" spans="16:16" x14ac:dyDescent="0.3">
      <c r="P127238" s="83"/>
    </row>
    <row r="127239" spans="16:16" x14ac:dyDescent="0.3">
      <c r="P127239" s="83"/>
    </row>
    <row r="127240" spans="16:16" x14ac:dyDescent="0.3">
      <c r="P127240" s="83"/>
    </row>
    <row r="127241" spans="16:16" x14ac:dyDescent="0.3">
      <c r="P127241" s="83"/>
    </row>
    <row r="127242" spans="16:16" x14ac:dyDescent="0.3">
      <c r="P127242" s="83"/>
    </row>
    <row r="127243" spans="16:16" x14ac:dyDescent="0.3">
      <c r="P127243" s="83"/>
    </row>
    <row r="127244" spans="16:16" x14ac:dyDescent="0.3">
      <c r="P127244" s="83"/>
    </row>
    <row r="127245" spans="16:16" x14ac:dyDescent="0.3">
      <c r="P127245" s="83"/>
    </row>
    <row r="127246" spans="16:16" x14ac:dyDescent="0.3">
      <c r="P127246" s="83"/>
    </row>
    <row r="127247" spans="16:16" x14ac:dyDescent="0.3">
      <c r="P127247" s="83"/>
    </row>
    <row r="127248" spans="16:16" x14ac:dyDescent="0.3">
      <c r="P127248" s="83"/>
    </row>
    <row r="127249" spans="16:16" x14ac:dyDescent="0.3">
      <c r="P127249" s="83"/>
    </row>
    <row r="127250" spans="16:16" x14ac:dyDescent="0.3">
      <c r="P127250" s="83"/>
    </row>
    <row r="127251" spans="16:16" x14ac:dyDescent="0.3">
      <c r="P127251" s="83"/>
    </row>
    <row r="127252" spans="16:16" x14ac:dyDescent="0.3">
      <c r="P127252" s="83"/>
    </row>
    <row r="127253" spans="16:16" x14ac:dyDescent="0.3">
      <c r="P127253" s="83"/>
    </row>
    <row r="127254" spans="16:16" x14ac:dyDescent="0.3">
      <c r="P127254" s="83"/>
    </row>
    <row r="127255" spans="16:16" x14ac:dyDescent="0.3">
      <c r="P127255" s="83"/>
    </row>
    <row r="127256" spans="16:16" x14ac:dyDescent="0.3">
      <c r="P127256" s="83"/>
    </row>
    <row r="127257" spans="16:16" x14ac:dyDescent="0.3">
      <c r="P127257" s="83"/>
    </row>
    <row r="127258" spans="16:16" x14ac:dyDescent="0.3">
      <c r="P127258" s="83"/>
    </row>
    <row r="127259" spans="16:16" x14ac:dyDescent="0.3">
      <c r="P127259" s="83"/>
    </row>
    <row r="127260" spans="16:16" x14ac:dyDescent="0.3">
      <c r="P127260" s="83"/>
    </row>
    <row r="127261" spans="16:16" x14ac:dyDescent="0.3">
      <c r="P127261" s="83"/>
    </row>
    <row r="127262" spans="16:16" x14ac:dyDescent="0.3">
      <c r="P127262" s="83"/>
    </row>
    <row r="127263" spans="16:16" x14ac:dyDescent="0.3">
      <c r="P127263" s="83"/>
    </row>
    <row r="127264" spans="16:16" x14ac:dyDescent="0.3">
      <c r="P127264" s="83"/>
    </row>
    <row r="127265" spans="16:16" x14ac:dyDescent="0.3">
      <c r="P127265" s="83"/>
    </row>
    <row r="127266" spans="16:16" x14ac:dyDescent="0.3">
      <c r="P127266" s="83"/>
    </row>
    <row r="127267" spans="16:16" x14ac:dyDescent="0.3">
      <c r="P127267" s="83"/>
    </row>
    <row r="127268" spans="16:16" x14ac:dyDescent="0.3">
      <c r="P127268" s="83"/>
    </row>
    <row r="127269" spans="16:16" x14ac:dyDescent="0.3">
      <c r="P127269" s="83"/>
    </row>
    <row r="127270" spans="16:16" x14ac:dyDescent="0.3">
      <c r="P127270" s="83"/>
    </row>
    <row r="127271" spans="16:16" x14ac:dyDescent="0.3">
      <c r="P127271" s="83"/>
    </row>
    <row r="127272" spans="16:16" x14ac:dyDescent="0.3">
      <c r="P127272" s="83"/>
    </row>
    <row r="127273" spans="16:16" x14ac:dyDescent="0.3">
      <c r="P127273" s="83"/>
    </row>
    <row r="127274" spans="16:16" x14ac:dyDescent="0.3">
      <c r="P127274" s="83"/>
    </row>
    <row r="127275" spans="16:16" x14ac:dyDescent="0.3">
      <c r="P127275" s="83"/>
    </row>
    <row r="127276" spans="16:16" x14ac:dyDescent="0.3">
      <c r="P127276" s="83"/>
    </row>
    <row r="127277" spans="16:16" x14ac:dyDescent="0.3">
      <c r="P127277" s="83"/>
    </row>
    <row r="127278" spans="16:16" x14ac:dyDescent="0.3">
      <c r="P127278" s="83"/>
    </row>
    <row r="127279" spans="16:16" x14ac:dyDescent="0.3">
      <c r="P127279" s="83"/>
    </row>
    <row r="127280" spans="16:16" x14ac:dyDescent="0.3">
      <c r="P127280" s="83"/>
    </row>
    <row r="127281" spans="16:16" x14ac:dyDescent="0.3">
      <c r="P127281" s="83"/>
    </row>
    <row r="127282" spans="16:16" x14ac:dyDescent="0.3">
      <c r="P127282" s="83"/>
    </row>
    <row r="127283" spans="16:16" x14ac:dyDescent="0.3">
      <c r="P127283" s="83"/>
    </row>
    <row r="127284" spans="16:16" x14ac:dyDescent="0.3">
      <c r="P127284" s="83"/>
    </row>
    <row r="127285" spans="16:16" x14ac:dyDescent="0.3">
      <c r="P127285" s="83"/>
    </row>
    <row r="127286" spans="16:16" x14ac:dyDescent="0.3">
      <c r="P127286" s="83"/>
    </row>
    <row r="127287" spans="16:16" x14ac:dyDescent="0.3">
      <c r="P127287" s="83"/>
    </row>
    <row r="127288" spans="16:16" x14ac:dyDescent="0.3">
      <c r="P127288" s="83"/>
    </row>
    <row r="127289" spans="16:16" x14ac:dyDescent="0.3">
      <c r="P127289" s="83"/>
    </row>
    <row r="127290" spans="16:16" x14ac:dyDescent="0.3">
      <c r="P127290" s="83"/>
    </row>
    <row r="127291" spans="16:16" x14ac:dyDescent="0.3">
      <c r="P127291" s="83"/>
    </row>
    <row r="127292" spans="16:16" x14ac:dyDescent="0.3">
      <c r="P127292" s="83"/>
    </row>
    <row r="127293" spans="16:16" x14ac:dyDescent="0.3">
      <c r="P127293" s="83"/>
    </row>
    <row r="127294" spans="16:16" x14ac:dyDescent="0.3">
      <c r="P127294" s="83"/>
    </row>
    <row r="127295" spans="16:16" x14ac:dyDescent="0.3">
      <c r="P127295" s="83"/>
    </row>
    <row r="127296" spans="16:16" x14ac:dyDescent="0.3">
      <c r="P127296" s="83"/>
    </row>
    <row r="127297" spans="16:16" x14ac:dyDescent="0.3">
      <c r="P127297" s="83"/>
    </row>
    <row r="127298" spans="16:16" x14ac:dyDescent="0.3">
      <c r="P127298" s="83"/>
    </row>
    <row r="127299" spans="16:16" x14ac:dyDescent="0.3">
      <c r="P127299" s="83"/>
    </row>
    <row r="127300" spans="16:16" x14ac:dyDescent="0.3">
      <c r="P127300" s="83"/>
    </row>
    <row r="127301" spans="16:16" x14ac:dyDescent="0.3">
      <c r="P127301" s="83"/>
    </row>
    <row r="127302" spans="16:16" x14ac:dyDescent="0.3">
      <c r="P127302" s="83"/>
    </row>
    <row r="127303" spans="16:16" x14ac:dyDescent="0.3">
      <c r="P127303" s="83"/>
    </row>
    <row r="127304" spans="16:16" x14ac:dyDescent="0.3">
      <c r="P127304" s="83"/>
    </row>
    <row r="127305" spans="16:16" x14ac:dyDescent="0.3">
      <c r="P127305" s="83"/>
    </row>
    <row r="127306" spans="16:16" x14ac:dyDescent="0.3">
      <c r="P127306" s="83"/>
    </row>
    <row r="127307" spans="16:16" x14ac:dyDescent="0.3">
      <c r="P127307" s="83"/>
    </row>
    <row r="127308" spans="16:16" x14ac:dyDescent="0.3">
      <c r="P127308" s="83"/>
    </row>
    <row r="127309" spans="16:16" x14ac:dyDescent="0.3">
      <c r="P127309" s="83"/>
    </row>
    <row r="127310" spans="16:16" x14ac:dyDescent="0.3">
      <c r="P127310" s="83"/>
    </row>
    <row r="127311" spans="16:16" x14ac:dyDescent="0.3">
      <c r="P127311" s="83"/>
    </row>
    <row r="127312" spans="16:16" x14ac:dyDescent="0.3">
      <c r="P127312" s="83"/>
    </row>
    <row r="127313" spans="16:16" x14ac:dyDescent="0.3">
      <c r="P127313" s="83"/>
    </row>
    <row r="127314" spans="16:16" x14ac:dyDescent="0.3">
      <c r="P127314" s="83"/>
    </row>
    <row r="127315" spans="16:16" x14ac:dyDescent="0.3">
      <c r="P127315" s="83"/>
    </row>
    <row r="127316" spans="16:16" x14ac:dyDescent="0.3">
      <c r="P127316" s="83"/>
    </row>
    <row r="127317" spans="16:16" x14ac:dyDescent="0.3">
      <c r="P127317" s="83"/>
    </row>
    <row r="127318" spans="16:16" x14ac:dyDescent="0.3">
      <c r="P127318" s="83"/>
    </row>
    <row r="127319" spans="16:16" x14ac:dyDescent="0.3">
      <c r="P127319" s="83"/>
    </row>
    <row r="127320" spans="16:16" x14ac:dyDescent="0.3">
      <c r="P127320" s="83"/>
    </row>
    <row r="127321" spans="16:16" x14ac:dyDescent="0.3">
      <c r="P127321" s="83"/>
    </row>
    <row r="127322" spans="16:16" x14ac:dyDescent="0.3">
      <c r="P127322" s="83"/>
    </row>
    <row r="127323" spans="16:16" x14ac:dyDescent="0.3">
      <c r="P127323" s="83"/>
    </row>
    <row r="127324" spans="16:16" x14ac:dyDescent="0.3">
      <c r="P127324" s="83"/>
    </row>
    <row r="127325" spans="16:16" x14ac:dyDescent="0.3">
      <c r="P127325" s="83"/>
    </row>
    <row r="127326" spans="16:16" x14ac:dyDescent="0.3">
      <c r="P127326" s="83"/>
    </row>
    <row r="127327" spans="16:16" x14ac:dyDescent="0.3">
      <c r="P127327" s="83"/>
    </row>
    <row r="127328" spans="16:16" x14ac:dyDescent="0.3">
      <c r="P127328" s="83"/>
    </row>
    <row r="127329" spans="16:16" x14ac:dyDescent="0.3">
      <c r="P127329" s="83"/>
    </row>
    <row r="127330" spans="16:16" x14ac:dyDescent="0.3">
      <c r="P127330" s="83"/>
    </row>
    <row r="127331" spans="16:16" x14ac:dyDescent="0.3">
      <c r="P127331" s="83"/>
    </row>
    <row r="127332" spans="16:16" x14ac:dyDescent="0.3">
      <c r="P127332" s="83"/>
    </row>
    <row r="127333" spans="16:16" x14ac:dyDescent="0.3">
      <c r="P127333" s="83"/>
    </row>
    <row r="127334" spans="16:16" x14ac:dyDescent="0.3">
      <c r="P127334" s="83"/>
    </row>
    <row r="127335" spans="16:16" x14ac:dyDescent="0.3">
      <c r="P127335" s="83"/>
    </row>
    <row r="127336" spans="16:16" x14ac:dyDescent="0.3">
      <c r="P127336" s="83"/>
    </row>
    <row r="127337" spans="16:16" x14ac:dyDescent="0.3">
      <c r="P127337" s="83"/>
    </row>
    <row r="127338" spans="16:16" x14ac:dyDescent="0.3">
      <c r="P127338" s="83"/>
    </row>
    <row r="127339" spans="16:16" x14ac:dyDescent="0.3">
      <c r="P127339" s="83"/>
    </row>
    <row r="127340" spans="16:16" x14ac:dyDescent="0.3">
      <c r="P127340" s="83"/>
    </row>
    <row r="127341" spans="16:16" x14ac:dyDescent="0.3">
      <c r="P127341" s="83"/>
    </row>
    <row r="127342" spans="16:16" x14ac:dyDescent="0.3">
      <c r="P127342" s="83"/>
    </row>
    <row r="127343" spans="16:16" x14ac:dyDescent="0.3">
      <c r="P127343" s="83"/>
    </row>
    <row r="127344" spans="16:16" x14ac:dyDescent="0.3">
      <c r="P127344" s="83"/>
    </row>
    <row r="127345" spans="16:16" x14ac:dyDescent="0.3">
      <c r="P127345" s="83"/>
    </row>
    <row r="127346" spans="16:16" x14ac:dyDescent="0.3">
      <c r="P127346" s="83"/>
    </row>
    <row r="127347" spans="16:16" x14ac:dyDescent="0.3">
      <c r="P127347" s="83"/>
    </row>
    <row r="127348" spans="16:16" x14ac:dyDescent="0.3">
      <c r="P127348" s="83"/>
    </row>
    <row r="127349" spans="16:16" x14ac:dyDescent="0.3">
      <c r="P127349" s="83"/>
    </row>
    <row r="127350" spans="16:16" x14ac:dyDescent="0.3">
      <c r="P127350" s="83"/>
    </row>
    <row r="127351" spans="16:16" x14ac:dyDescent="0.3">
      <c r="P127351" s="83"/>
    </row>
    <row r="127352" spans="16:16" x14ac:dyDescent="0.3">
      <c r="P127352" s="83"/>
    </row>
    <row r="127353" spans="16:16" x14ac:dyDescent="0.3">
      <c r="P127353" s="83"/>
    </row>
    <row r="127354" spans="16:16" x14ac:dyDescent="0.3">
      <c r="P127354" s="83"/>
    </row>
    <row r="127355" spans="16:16" x14ac:dyDescent="0.3">
      <c r="P127355" s="83"/>
    </row>
    <row r="127356" spans="16:16" x14ac:dyDescent="0.3">
      <c r="P127356" s="83"/>
    </row>
    <row r="127357" spans="16:16" x14ac:dyDescent="0.3">
      <c r="P127357" s="83"/>
    </row>
    <row r="127358" spans="16:16" x14ac:dyDescent="0.3">
      <c r="P127358" s="83"/>
    </row>
    <row r="127359" spans="16:16" x14ac:dyDescent="0.3">
      <c r="P127359" s="83"/>
    </row>
    <row r="127360" spans="16:16" x14ac:dyDescent="0.3">
      <c r="P127360" s="83"/>
    </row>
    <row r="127361" spans="16:16" x14ac:dyDescent="0.3">
      <c r="P127361" s="83"/>
    </row>
    <row r="127362" spans="16:16" x14ac:dyDescent="0.3">
      <c r="P127362" s="83"/>
    </row>
    <row r="127363" spans="16:16" x14ac:dyDescent="0.3">
      <c r="P127363" s="83"/>
    </row>
    <row r="127364" spans="16:16" x14ac:dyDescent="0.3">
      <c r="P127364" s="83"/>
    </row>
    <row r="127365" spans="16:16" x14ac:dyDescent="0.3">
      <c r="P127365" s="83"/>
    </row>
    <row r="127366" spans="16:16" x14ac:dyDescent="0.3">
      <c r="P127366" s="83"/>
    </row>
    <row r="127367" spans="16:16" x14ac:dyDescent="0.3">
      <c r="P127367" s="83"/>
    </row>
    <row r="127368" spans="16:16" x14ac:dyDescent="0.3">
      <c r="P127368" s="83"/>
    </row>
    <row r="127369" spans="16:16" x14ac:dyDescent="0.3">
      <c r="P127369" s="83"/>
    </row>
    <row r="127370" spans="16:16" x14ac:dyDescent="0.3">
      <c r="P127370" s="83"/>
    </row>
    <row r="127371" spans="16:16" x14ac:dyDescent="0.3">
      <c r="P127371" s="83"/>
    </row>
    <row r="127372" spans="16:16" x14ac:dyDescent="0.3">
      <c r="P127372" s="83"/>
    </row>
    <row r="127373" spans="16:16" x14ac:dyDescent="0.3">
      <c r="P127373" s="83"/>
    </row>
    <row r="127374" spans="16:16" x14ac:dyDescent="0.3">
      <c r="P127374" s="83"/>
    </row>
    <row r="127375" spans="16:16" x14ac:dyDescent="0.3">
      <c r="P127375" s="83"/>
    </row>
    <row r="127376" spans="16:16" x14ac:dyDescent="0.3">
      <c r="P127376" s="83"/>
    </row>
    <row r="127377" spans="16:16" x14ac:dyDescent="0.3">
      <c r="P127377" s="83"/>
    </row>
    <row r="127378" spans="16:16" x14ac:dyDescent="0.3">
      <c r="P127378" s="83"/>
    </row>
    <row r="127379" spans="16:16" x14ac:dyDescent="0.3">
      <c r="P127379" s="83"/>
    </row>
    <row r="127380" spans="16:16" x14ac:dyDescent="0.3">
      <c r="P127380" s="83"/>
    </row>
    <row r="127381" spans="16:16" x14ac:dyDescent="0.3">
      <c r="P127381" s="83"/>
    </row>
    <row r="127382" spans="16:16" x14ac:dyDescent="0.3">
      <c r="P127382" s="83"/>
    </row>
    <row r="127383" spans="16:16" x14ac:dyDescent="0.3">
      <c r="P127383" s="83"/>
    </row>
    <row r="127384" spans="16:16" x14ac:dyDescent="0.3">
      <c r="P127384" s="83"/>
    </row>
    <row r="127385" spans="16:16" x14ac:dyDescent="0.3">
      <c r="P127385" s="83"/>
    </row>
    <row r="127386" spans="16:16" x14ac:dyDescent="0.3">
      <c r="P127386" s="83"/>
    </row>
    <row r="127387" spans="16:16" x14ac:dyDescent="0.3">
      <c r="P127387" s="83"/>
    </row>
    <row r="127388" spans="16:16" x14ac:dyDescent="0.3">
      <c r="P127388" s="83"/>
    </row>
    <row r="127389" spans="16:16" x14ac:dyDescent="0.3">
      <c r="P127389" s="83"/>
    </row>
    <row r="127390" spans="16:16" x14ac:dyDescent="0.3">
      <c r="P127390" s="83"/>
    </row>
    <row r="127391" spans="16:16" x14ac:dyDescent="0.3">
      <c r="P127391" s="83"/>
    </row>
    <row r="127392" spans="16:16" x14ac:dyDescent="0.3">
      <c r="P127392" s="83"/>
    </row>
    <row r="127393" spans="16:16" x14ac:dyDescent="0.3">
      <c r="P127393" s="83"/>
    </row>
    <row r="127394" spans="16:16" x14ac:dyDescent="0.3">
      <c r="P127394" s="83"/>
    </row>
    <row r="127395" spans="16:16" x14ac:dyDescent="0.3">
      <c r="P127395" s="83"/>
    </row>
    <row r="127396" spans="16:16" x14ac:dyDescent="0.3">
      <c r="P127396" s="83"/>
    </row>
    <row r="127397" spans="16:16" x14ac:dyDescent="0.3">
      <c r="P127397" s="83"/>
    </row>
    <row r="127398" spans="16:16" x14ac:dyDescent="0.3">
      <c r="P127398" s="83"/>
    </row>
    <row r="127399" spans="16:16" x14ac:dyDescent="0.3">
      <c r="P127399" s="83"/>
    </row>
    <row r="127400" spans="16:16" x14ac:dyDescent="0.3">
      <c r="P127400" s="83"/>
    </row>
    <row r="127401" spans="16:16" x14ac:dyDescent="0.3">
      <c r="P127401" s="83"/>
    </row>
    <row r="127402" spans="16:16" x14ac:dyDescent="0.3">
      <c r="P127402" s="83"/>
    </row>
    <row r="127403" spans="16:16" x14ac:dyDescent="0.3">
      <c r="P127403" s="83"/>
    </row>
    <row r="127404" spans="16:16" x14ac:dyDescent="0.3">
      <c r="P127404" s="83"/>
    </row>
    <row r="127405" spans="16:16" x14ac:dyDescent="0.3">
      <c r="P127405" s="83"/>
    </row>
    <row r="127406" spans="16:16" x14ac:dyDescent="0.3">
      <c r="P127406" s="83"/>
    </row>
    <row r="127407" spans="16:16" x14ac:dyDescent="0.3">
      <c r="P127407" s="83"/>
    </row>
    <row r="127408" spans="16:16" x14ac:dyDescent="0.3">
      <c r="P127408" s="83"/>
    </row>
    <row r="127409" spans="16:16" x14ac:dyDescent="0.3">
      <c r="P127409" s="83"/>
    </row>
    <row r="127410" spans="16:16" x14ac:dyDescent="0.3">
      <c r="P127410" s="83"/>
    </row>
    <row r="127411" spans="16:16" x14ac:dyDescent="0.3">
      <c r="P127411" s="83"/>
    </row>
    <row r="127412" spans="16:16" x14ac:dyDescent="0.3">
      <c r="P127412" s="83"/>
    </row>
    <row r="127413" spans="16:16" x14ac:dyDescent="0.3">
      <c r="P127413" s="83"/>
    </row>
    <row r="127414" spans="16:16" x14ac:dyDescent="0.3">
      <c r="P127414" s="83"/>
    </row>
    <row r="127415" spans="16:16" x14ac:dyDescent="0.3">
      <c r="P127415" s="83"/>
    </row>
    <row r="127416" spans="16:16" x14ac:dyDescent="0.3">
      <c r="P127416" s="83"/>
    </row>
    <row r="127417" spans="16:16" x14ac:dyDescent="0.3">
      <c r="P127417" s="83"/>
    </row>
    <row r="127418" spans="16:16" x14ac:dyDescent="0.3">
      <c r="P127418" s="83"/>
    </row>
    <row r="127419" spans="16:16" x14ac:dyDescent="0.3">
      <c r="P127419" s="83"/>
    </row>
    <row r="127420" spans="16:16" x14ac:dyDescent="0.3">
      <c r="P127420" s="83"/>
    </row>
    <row r="127421" spans="16:16" x14ac:dyDescent="0.3">
      <c r="P127421" s="83"/>
    </row>
    <row r="127422" spans="16:16" x14ac:dyDescent="0.3">
      <c r="P127422" s="83"/>
    </row>
    <row r="127423" spans="16:16" x14ac:dyDescent="0.3">
      <c r="P127423" s="83"/>
    </row>
    <row r="127424" spans="16:16" x14ac:dyDescent="0.3">
      <c r="P127424" s="83"/>
    </row>
    <row r="127425" spans="16:16" x14ac:dyDescent="0.3">
      <c r="P127425" s="83"/>
    </row>
    <row r="127426" spans="16:16" x14ac:dyDescent="0.3">
      <c r="P127426" s="83"/>
    </row>
    <row r="127427" spans="16:16" x14ac:dyDescent="0.3">
      <c r="P127427" s="83"/>
    </row>
    <row r="127428" spans="16:16" x14ac:dyDescent="0.3">
      <c r="P127428" s="83"/>
    </row>
    <row r="127429" spans="16:16" x14ac:dyDescent="0.3">
      <c r="P127429" s="83"/>
    </row>
    <row r="127430" spans="16:16" x14ac:dyDescent="0.3">
      <c r="P127430" s="83"/>
    </row>
    <row r="127431" spans="16:16" x14ac:dyDescent="0.3">
      <c r="P127431" s="83"/>
    </row>
    <row r="127432" spans="16:16" x14ac:dyDescent="0.3">
      <c r="P127432" s="83"/>
    </row>
    <row r="127433" spans="16:16" x14ac:dyDescent="0.3">
      <c r="P127433" s="83"/>
    </row>
    <row r="127434" spans="16:16" x14ac:dyDescent="0.3">
      <c r="P127434" s="83"/>
    </row>
    <row r="127435" spans="16:16" x14ac:dyDescent="0.3">
      <c r="P127435" s="83"/>
    </row>
    <row r="127436" spans="16:16" x14ac:dyDescent="0.3">
      <c r="P127436" s="83"/>
    </row>
    <row r="127437" spans="16:16" x14ac:dyDescent="0.3">
      <c r="P127437" s="83"/>
    </row>
    <row r="127438" spans="16:16" x14ac:dyDescent="0.3">
      <c r="P127438" s="83"/>
    </row>
    <row r="127439" spans="16:16" x14ac:dyDescent="0.3">
      <c r="P127439" s="83"/>
    </row>
    <row r="127440" spans="16:16" x14ac:dyDescent="0.3">
      <c r="P127440" s="83"/>
    </row>
    <row r="127441" spans="16:16" x14ac:dyDescent="0.3">
      <c r="P127441" s="83"/>
    </row>
    <row r="127442" spans="16:16" x14ac:dyDescent="0.3">
      <c r="P127442" s="83"/>
    </row>
    <row r="127443" spans="16:16" x14ac:dyDescent="0.3">
      <c r="P127443" s="83"/>
    </row>
    <row r="127444" spans="16:16" x14ac:dyDescent="0.3">
      <c r="P127444" s="83"/>
    </row>
    <row r="127445" spans="16:16" x14ac:dyDescent="0.3">
      <c r="P127445" s="83"/>
    </row>
    <row r="127446" spans="16:16" x14ac:dyDescent="0.3">
      <c r="P127446" s="83"/>
    </row>
    <row r="127447" spans="16:16" x14ac:dyDescent="0.3">
      <c r="P127447" s="83"/>
    </row>
    <row r="127448" spans="16:16" x14ac:dyDescent="0.3">
      <c r="P127448" s="83"/>
    </row>
    <row r="127449" spans="16:16" x14ac:dyDescent="0.3">
      <c r="P127449" s="83"/>
    </row>
    <row r="127450" spans="16:16" x14ac:dyDescent="0.3">
      <c r="P127450" s="83"/>
    </row>
    <row r="127451" spans="16:16" x14ac:dyDescent="0.3">
      <c r="P127451" s="83"/>
    </row>
    <row r="127452" spans="16:16" x14ac:dyDescent="0.3">
      <c r="P127452" s="83"/>
    </row>
    <row r="127453" spans="16:16" x14ac:dyDescent="0.3">
      <c r="P127453" s="83"/>
    </row>
    <row r="127454" spans="16:16" x14ac:dyDescent="0.3">
      <c r="P127454" s="83"/>
    </row>
    <row r="127455" spans="16:16" x14ac:dyDescent="0.3">
      <c r="P127455" s="83"/>
    </row>
    <row r="127456" spans="16:16" x14ac:dyDescent="0.3">
      <c r="P127456" s="83"/>
    </row>
    <row r="127457" spans="16:16" x14ac:dyDescent="0.3">
      <c r="P127457" s="83"/>
    </row>
    <row r="127458" spans="16:16" x14ac:dyDescent="0.3">
      <c r="P127458" s="83"/>
    </row>
    <row r="127459" spans="16:16" x14ac:dyDescent="0.3">
      <c r="P127459" s="83"/>
    </row>
    <row r="127460" spans="16:16" x14ac:dyDescent="0.3">
      <c r="P127460" s="83"/>
    </row>
    <row r="127461" spans="16:16" x14ac:dyDescent="0.3">
      <c r="P127461" s="83"/>
    </row>
    <row r="127462" spans="16:16" x14ac:dyDescent="0.3">
      <c r="P127462" s="83"/>
    </row>
    <row r="127463" spans="16:16" x14ac:dyDescent="0.3">
      <c r="P127463" s="83"/>
    </row>
    <row r="127464" spans="16:16" x14ac:dyDescent="0.3">
      <c r="P127464" s="83"/>
    </row>
    <row r="127465" spans="16:16" x14ac:dyDescent="0.3">
      <c r="P127465" s="83"/>
    </row>
    <row r="127466" spans="16:16" x14ac:dyDescent="0.3">
      <c r="P127466" s="83"/>
    </row>
    <row r="127467" spans="16:16" x14ac:dyDescent="0.3">
      <c r="P127467" s="83"/>
    </row>
    <row r="127468" spans="16:16" x14ac:dyDescent="0.3">
      <c r="P127468" s="83"/>
    </row>
    <row r="127469" spans="16:16" x14ac:dyDescent="0.3">
      <c r="P127469" s="83"/>
    </row>
    <row r="127470" spans="16:16" x14ac:dyDescent="0.3">
      <c r="P127470" s="83"/>
    </row>
    <row r="127471" spans="16:16" x14ac:dyDescent="0.3">
      <c r="P127471" s="83"/>
    </row>
    <row r="127472" spans="16:16" x14ac:dyDescent="0.3">
      <c r="P127472" s="83"/>
    </row>
    <row r="127473" spans="16:16" x14ac:dyDescent="0.3">
      <c r="P127473" s="83"/>
    </row>
    <row r="127474" spans="16:16" x14ac:dyDescent="0.3">
      <c r="P127474" s="83"/>
    </row>
    <row r="127475" spans="16:16" x14ac:dyDescent="0.3">
      <c r="P127475" s="83"/>
    </row>
    <row r="127476" spans="16:16" x14ac:dyDescent="0.3">
      <c r="P127476" s="83"/>
    </row>
    <row r="127477" spans="16:16" x14ac:dyDescent="0.3">
      <c r="P127477" s="83"/>
    </row>
    <row r="127478" spans="16:16" x14ac:dyDescent="0.3">
      <c r="P127478" s="83"/>
    </row>
    <row r="127479" spans="16:16" x14ac:dyDescent="0.3">
      <c r="P127479" s="83"/>
    </row>
    <row r="127480" spans="16:16" x14ac:dyDescent="0.3">
      <c r="P127480" s="83"/>
    </row>
    <row r="127481" spans="16:16" x14ac:dyDescent="0.3">
      <c r="P127481" s="83"/>
    </row>
    <row r="127482" spans="16:16" x14ac:dyDescent="0.3">
      <c r="P127482" s="83"/>
    </row>
    <row r="127483" spans="16:16" x14ac:dyDescent="0.3">
      <c r="P127483" s="83"/>
    </row>
    <row r="127484" spans="16:16" x14ac:dyDescent="0.3">
      <c r="P127484" s="83"/>
    </row>
    <row r="127485" spans="16:16" x14ac:dyDescent="0.3">
      <c r="P127485" s="83"/>
    </row>
    <row r="127486" spans="16:16" x14ac:dyDescent="0.3">
      <c r="P127486" s="83"/>
    </row>
    <row r="127487" spans="16:16" x14ac:dyDescent="0.3">
      <c r="P127487" s="83"/>
    </row>
    <row r="127488" spans="16:16" x14ac:dyDescent="0.3">
      <c r="P127488" s="83"/>
    </row>
    <row r="127489" spans="16:16" x14ac:dyDescent="0.3">
      <c r="P127489" s="83"/>
    </row>
    <row r="127490" spans="16:16" x14ac:dyDescent="0.3">
      <c r="P127490" s="83"/>
    </row>
    <row r="127491" spans="16:16" x14ac:dyDescent="0.3">
      <c r="P127491" s="83"/>
    </row>
    <row r="127492" spans="16:16" x14ac:dyDescent="0.3">
      <c r="P127492" s="83"/>
    </row>
    <row r="127493" spans="16:16" x14ac:dyDescent="0.3">
      <c r="P127493" s="83"/>
    </row>
    <row r="127494" spans="16:16" x14ac:dyDescent="0.3">
      <c r="P127494" s="83"/>
    </row>
    <row r="127495" spans="16:16" x14ac:dyDescent="0.3">
      <c r="P127495" s="83"/>
    </row>
    <row r="127496" spans="16:16" x14ac:dyDescent="0.3">
      <c r="P127496" s="83"/>
    </row>
    <row r="127497" spans="16:16" x14ac:dyDescent="0.3">
      <c r="P127497" s="83"/>
    </row>
    <row r="127498" spans="16:16" x14ac:dyDescent="0.3">
      <c r="P127498" s="83"/>
    </row>
    <row r="127499" spans="16:16" x14ac:dyDescent="0.3">
      <c r="P127499" s="83"/>
    </row>
    <row r="127500" spans="16:16" x14ac:dyDescent="0.3">
      <c r="P127500" s="83"/>
    </row>
    <row r="127501" spans="16:16" x14ac:dyDescent="0.3">
      <c r="P127501" s="83"/>
    </row>
    <row r="127502" spans="16:16" x14ac:dyDescent="0.3">
      <c r="P127502" s="83"/>
    </row>
    <row r="127503" spans="16:16" x14ac:dyDescent="0.3">
      <c r="P127503" s="83"/>
    </row>
    <row r="127504" spans="16:16" x14ac:dyDescent="0.3">
      <c r="P127504" s="83"/>
    </row>
    <row r="127505" spans="16:16" x14ac:dyDescent="0.3">
      <c r="P127505" s="83"/>
    </row>
    <row r="127506" spans="16:16" x14ac:dyDescent="0.3">
      <c r="P127506" s="83"/>
    </row>
    <row r="127507" spans="16:16" x14ac:dyDescent="0.3">
      <c r="P127507" s="83"/>
    </row>
    <row r="127508" spans="16:16" x14ac:dyDescent="0.3">
      <c r="P127508" s="83"/>
    </row>
    <row r="127509" spans="16:16" x14ac:dyDescent="0.3">
      <c r="P127509" s="83"/>
    </row>
    <row r="127510" spans="16:16" x14ac:dyDescent="0.3">
      <c r="P127510" s="83"/>
    </row>
    <row r="127511" spans="16:16" x14ac:dyDescent="0.3">
      <c r="P127511" s="83"/>
    </row>
    <row r="127512" spans="16:16" x14ac:dyDescent="0.3">
      <c r="P127512" s="83"/>
    </row>
    <row r="127513" spans="16:16" x14ac:dyDescent="0.3">
      <c r="P127513" s="83"/>
    </row>
    <row r="127514" spans="16:16" x14ac:dyDescent="0.3">
      <c r="P127514" s="83"/>
    </row>
    <row r="127515" spans="16:16" x14ac:dyDescent="0.3">
      <c r="P127515" s="83"/>
    </row>
    <row r="127516" spans="16:16" x14ac:dyDescent="0.3">
      <c r="P127516" s="83"/>
    </row>
    <row r="127517" spans="16:16" x14ac:dyDescent="0.3">
      <c r="P127517" s="83"/>
    </row>
    <row r="127518" spans="16:16" x14ac:dyDescent="0.3">
      <c r="P127518" s="83"/>
    </row>
    <row r="127519" spans="16:16" x14ac:dyDescent="0.3">
      <c r="P127519" s="83"/>
    </row>
    <row r="127520" spans="16:16" x14ac:dyDescent="0.3">
      <c r="P127520" s="83"/>
    </row>
    <row r="127521" spans="16:16" x14ac:dyDescent="0.3">
      <c r="P127521" s="83"/>
    </row>
    <row r="127522" spans="16:16" x14ac:dyDescent="0.3">
      <c r="P127522" s="83"/>
    </row>
    <row r="127523" spans="16:16" x14ac:dyDescent="0.3">
      <c r="P127523" s="83"/>
    </row>
    <row r="127524" spans="16:16" x14ac:dyDescent="0.3">
      <c r="P127524" s="83"/>
    </row>
    <row r="127525" spans="16:16" x14ac:dyDescent="0.3">
      <c r="P127525" s="83"/>
    </row>
    <row r="127526" spans="16:16" x14ac:dyDescent="0.3">
      <c r="P127526" s="83"/>
    </row>
    <row r="127527" spans="16:16" x14ac:dyDescent="0.3">
      <c r="P127527" s="83"/>
    </row>
    <row r="127528" spans="16:16" x14ac:dyDescent="0.3">
      <c r="P127528" s="83"/>
    </row>
    <row r="127529" spans="16:16" x14ac:dyDescent="0.3">
      <c r="P127529" s="83"/>
    </row>
    <row r="127530" spans="16:16" x14ac:dyDescent="0.3">
      <c r="P127530" s="83"/>
    </row>
    <row r="127531" spans="16:16" x14ac:dyDescent="0.3">
      <c r="P127531" s="83"/>
    </row>
    <row r="127532" spans="16:16" x14ac:dyDescent="0.3">
      <c r="P127532" s="83"/>
    </row>
    <row r="127533" spans="16:16" x14ac:dyDescent="0.3">
      <c r="P127533" s="83"/>
    </row>
    <row r="127534" spans="16:16" x14ac:dyDescent="0.3">
      <c r="P127534" s="83"/>
    </row>
    <row r="127535" spans="16:16" x14ac:dyDescent="0.3">
      <c r="P127535" s="83"/>
    </row>
    <row r="127536" spans="16:16" x14ac:dyDescent="0.3">
      <c r="P127536" s="83"/>
    </row>
    <row r="127537" spans="16:16" x14ac:dyDescent="0.3">
      <c r="P127537" s="83"/>
    </row>
    <row r="127538" spans="16:16" x14ac:dyDescent="0.3">
      <c r="P127538" s="83"/>
    </row>
    <row r="127539" spans="16:16" x14ac:dyDescent="0.3">
      <c r="P127539" s="83"/>
    </row>
    <row r="127540" spans="16:16" x14ac:dyDescent="0.3">
      <c r="P127540" s="83"/>
    </row>
    <row r="127541" spans="16:16" x14ac:dyDescent="0.3">
      <c r="P127541" s="83"/>
    </row>
    <row r="127542" spans="16:16" x14ac:dyDescent="0.3">
      <c r="P127542" s="83"/>
    </row>
    <row r="127543" spans="16:16" x14ac:dyDescent="0.3">
      <c r="P127543" s="83"/>
    </row>
    <row r="127544" spans="16:16" x14ac:dyDescent="0.3">
      <c r="P127544" s="83"/>
    </row>
    <row r="127545" spans="16:16" x14ac:dyDescent="0.3">
      <c r="P127545" s="83"/>
    </row>
    <row r="127546" spans="16:16" x14ac:dyDescent="0.3">
      <c r="P127546" s="83"/>
    </row>
    <row r="127547" spans="16:16" x14ac:dyDescent="0.3">
      <c r="P127547" s="83"/>
    </row>
    <row r="127548" spans="16:16" x14ac:dyDescent="0.3">
      <c r="P127548" s="83"/>
    </row>
    <row r="127549" spans="16:16" x14ac:dyDescent="0.3">
      <c r="P127549" s="83"/>
    </row>
    <row r="127550" spans="16:16" x14ac:dyDescent="0.3">
      <c r="P127550" s="83"/>
    </row>
    <row r="127551" spans="16:16" x14ac:dyDescent="0.3">
      <c r="P127551" s="83"/>
    </row>
    <row r="127552" spans="16:16" x14ac:dyDescent="0.3">
      <c r="P127552" s="83"/>
    </row>
    <row r="127553" spans="16:16" x14ac:dyDescent="0.3">
      <c r="P127553" s="83"/>
    </row>
    <row r="127554" spans="16:16" x14ac:dyDescent="0.3">
      <c r="P127554" s="83"/>
    </row>
    <row r="127555" spans="16:16" x14ac:dyDescent="0.3">
      <c r="P127555" s="83"/>
    </row>
    <row r="127556" spans="16:16" x14ac:dyDescent="0.3">
      <c r="P127556" s="83"/>
    </row>
    <row r="127557" spans="16:16" x14ac:dyDescent="0.3">
      <c r="P127557" s="83"/>
    </row>
    <row r="127558" spans="16:16" x14ac:dyDescent="0.3">
      <c r="P127558" s="83"/>
    </row>
    <row r="127559" spans="16:16" x14ac:dyDescent="0.3">
      <c r="P127559" s="83"/>
    </row>
    <row r="127560" spans="16:16" x14ac:dyDescent="0.3">
      <c r="P127560" s="83"/>
    </row>
    <row r="127561" spans="16:16" x14ac:dyDescent="0.3">
      <c r="P127561" s="83"/>
    </row>
    <row r="127562" spans="16:16" x14ac:dyDescent="0.3">
      <c r="P127562" s="83"/>
    </row>
    <row r="127563" spans="16:16" x14ac:dyDescent="0.3">
      <c r="P127563" s="83"/>
    </row>
    <row r="127564" spans="16:16" x14ac:dyDescent="0.3">
      <c r="P127564" s="83"/>
    </row>
    <row r="127565" spans="16:16" x14ac:dyDescent="0.3">
      <c r="P127565" s="83"/>
    </row>
    <row r="127566" spans="16:16" x14ac:dyDescent="0.3">
      <c r="P127566" s="83"/>
    </row>
    <row r="127567" spans="16:16" x14ac:dyDescent="0.3">
      <c r="P127567" s="83"/>
    </row>
    <row r="127568" spans="16:16" x14ac:dyDescent="0.3">
      <c r="P127568" s="83"/>
    </row>
    <row r="127569" spans="16:16" x14ac:dyDescent="0.3">
      <c r="P127569" s="83"/>
    </row>
    <row r="127570" spans="16:16" x14ac:dyDescent="0.3">
      <c r="P127570" s="83"/>
    </row>
    <row r="127571" spans="16:16" x14ac:dyDescent="0.3">
      <c r="P127571" s="83"/>
    </row>
    <row r="127572" spans="16:16" x14ac:dyDescent="0.3">
      <c r="P127572" s="83"/>
    </row>
    <row r="127573" spans="16:16" x14ac:dyDescent="0.3">
      <c r="P127573" s="83"/>
    </row>
    <row r="127574" spans="16:16" x14ac:dyDescent="0.3">
      <c r="P127574" s="83"/>
    </row>
    <row r="127575" spans="16:16" x14ac:dyDescent="0.3">
      <c r="P127575" s="83"/>
    </row>
    <row r="127576" spans="16:16" x14ac:dyDescent="0.3">
      <c r="P127576" s="83"/>
    </row>
    <row r="127577" spans="16:16" x14ac:dyDescent="0.3">
      <c r="P127577" s="83"/>
    </row>
    <row r="127578" spans="16:16" x14ac:dyDescent="0.3">
      <c r="P127578" s="83"/>
    </row>
    <row r="127579" spans="16:16" x14ac:dyDescent="0.3">
      <c r="P127579" s="83"/>
    </row>
    <row r="127580" spans="16:16" x14ac:dyDescent="0.3">
      <c r="P127580" s="83"/>
    </row>
    <row r="127581" spans="16:16" x14ac:dyDescent="0.3">
      <c r="P127581" s="83"/>
    </row>
    <row r="127582" spans="16:16" x14ac:dyDescent="0.3">
      <c r="P127582" s="83"/>
    </row>
    <row r="127583" spans="16:16" x14ac:dyDescent="0.3">
      <c r="P127583" s="83"/>
    </row>
    <row r="127584" spans="16:16" x14ac:dyDescent="0.3">
      <c r="P127584" s="83"/>
    </row>
    <row r="127585" spans="16:16" x14ac:dyDescent="0.3">
      <c r="P127585" s="83"/>
    </row>
    <row r="127586" spans="16:16" x14ac:dyDescent="0.3">
      <c r="P127586" s="83"/>
    </row>
    <row r="127587" spans="16:16" x14ac:dyDescent="0.3">
      <c r="P127587" s="83"/>
    </row>
    <row r="127588" spans="16:16" x14ac:dyDescent="0.3">
      <c r="P127588" s="83"/>
    </row>
    <row r="127589" spans="16:16" x14ac:dyDescent="0.3">
      <c r="P127589" s="83"/>
    </row>
    <row r="127590" spans="16:16" x14ac:dyDescent="0.3">
      <c r="P127590" s="83"/>
    </row>
    <row r="127591" spans="16:16" x14ac:dyDescent="0.3">
      <c r="P127591" s="83"/>
    </row>
    <row r="127592" spans="16:16" x14ac:dyDescent="0.3">
      <c r="P127592" s="83"/>
    </row>
    <row r="127593" spans="16:16" x14ac:dyDescent="0.3">
      <c r="P127593" s="83"/>
    </row>
    <row r="127594" spans="16:16" x14ac:dyDescent="0.3">
      <c r="P127594" s="83"/>
    </row>
    <row r="127595" spans="16:16" x14ac:dyDescent="0.3">
      <c r="P127595" s="83"/>
    </row>
    <row r="127596" spans="16:16" x14ac:dyDescent="0.3">
      <c r="P127596" s="83"/>
    </row>
    <row r="127597" spans="16:16" x14ac:dyDescent="0.3">
      <c r="P127597" s="83"/>
    </row>
    <row r="127598" spans="16:16" x14ac:dyDescent="0.3">
      <c r="P127598" s="83"/>
    </row>
    <row r="127599" spans="16:16" x14ac:dyDescent="0.3">
      <c r="P127599" s="83"/>
    </row>
    <row r="127600" spans="16:16" x14ac:dyDescent="0.3">
      <c r="P127600" s="83"/>
    </row>
    <row r="127601" spans="16:16" x14ac:dyDescent="0.3">
      <c r="P127601" s="83"/>
    </row>
    <row r="127602" spans="16:16" x14ac:dyDescent="0.3">
      <c r="P127602" s="83"/>
    </row>
    <row r="127603" spans="16:16" x14ac:dyDescent="0.3">
      <c r="P127603" s="83"/>
    </row>
    <row r="127604" spans="16:16" x14ac:dyDescent="0.3">
      <c r="P127604" s="83"/>
    </row>
    <row r="127605" spans="16:16" x14ac:dyDescent="0.3">
      <c r="P127605" s="83"/>
    </row>
    <row r="127606" spans="16:16" x14ac:dyDescent="0.3">
      <c r="P127606" s="83"/>
    </row>
    <row r="127607" spans="16:16" x14ac:dyDescent="0.3">
      <c r="P127607" s="83"/>
    </row>
    <row r="127608" spans="16:16" x14ac:dyDescent="0.3">
      <c r="P127608" s="83"/>
    </row>
    <row r="127609" spans="16:16" x14ac:dyDescent="0.3">
      <c r="P127609" s="83"/>
    </row>
    <row r="127610" spans="16:16" x14ac:dyDescent="0.3">
      <c r="P127610" s="83"/>
    </row>
    <row r="127611" spans="16:16" x14ac:dyDescent="0.3">
      <c r="P127611" s="83"/>
    </row>
    <row r="127612" spans="16:16" x14ac:dyDescent="0.3">
      <c r="P127612" s="83"/>
    </row>
    <row r="127613" spans="16:16" x14ac:dyDescent="0.3">
      <c r="P127613" s="83"/>
    </row>
    <row r="127614" spans="16:16" x14ac:dyDescent="0.3">
      <c r="P127614" s="83"/>
    </row>
    <row r="127615" spans="16:16" x14ac:dyDescent="0.3">
      <c r="P127615" s="83"/>
    </row>
    <row r="127616" spans="16:16" x14ac:dyDescent="0.3">
      <c r="P127616" s="83"/>
    </row>
    <row r="127617" spans="16:16" x14ac:dyDescent="0.3">
      <c r="P127617" s="83"/>
    </row>
    <row r="127618" spans="16:16" x14ac:dyDescent="0.3">
      <c r="P127618" s="83"/>
    </row>
    <row r="127619" spans="16:16" x14ac:dyDescent="0.3">
      <c r="P127619" s="83"/>
    </row>
    <row r="127620" spans="16:16" x14ac:dyDescent="0.3">
      <c r="P127620" s="83"/>
    </row>
    <row r="127621" spans="16:16" x14ac:dyDescent="0.3">
      <c r="P127621" s="83"/>
    </row>
    <row r="127622" spans="16:16" x14ac:dyDescent="0.3">
      <c r="P127622" s="83"/>
    </row>
    <row r="127623" spans="16:16" x14ac:dyDescent="0.3">
      <c r="P127623" s="83"/>
    </row>
    <row r="127624" spans="16:16" x14ac:dyDescent="0.3">
      <c r="P127624" s="83"/>
    </row>
    <row r="127625" spans="16:16" x14ac:dyDescent="0.3">
      <c r="P127625" s="83"/>
    </row>
    <row r="127626" spans="16:16" x14ac:dyDescent="0.3">
      <c r="P127626" s="83"/>
    </row>
    <row r="127627" spans="16:16" x14ac:dyDescent="0.3">
      <c r="P127627" s="83"/>
    </row>
    <row r="127628" spans="16:16" x14ac:dyDescent="0.3">
      <c r="P127628" s="83"/>
    </row>
    <row r="127629" spans="16:16" x14ac:dyDescent="0.3">
      <c r="P127629" s="83"/>
    </row>
    <row r="127630" spans="16:16" x14ac:dyDescent="0.3">
      <c r="P127630" s="83"/>
    </row>
    <row r="127631" spans="16:16" x14ac:dyDescent="0.3">
      <c r="P127631" s="83"/>
    </row>
    <row r="127632" spans="16:16" x14ac:dyDescent="0.3">
      <c r="P127632" s="83"/>
    </row>
    <row r="127633" spans="16:16" x14ac:dyDescent="0.3">
      <c r="P127633" s="83"/>
    </row>
    <row r="127634" spans="16:16" x14ac:dyDescent="0.3">
      <c r="P127634" s="83"/>
    </row>
    <row r="127635" spans="16:16" x14ac:dyDescent="0.3">
      <c r="P127635" s="83"/>
    </row>
    <row r="127636" spans="16:16" x14ac:dyDescent="0.3">
      <c r="P127636" s="83"/>
    </row>
    <row r="127637" spans="16:16" x14ac:dyDescent="0.3">
      <c r="P127637" s="83"/>
    </row>
    <row r="127638" spans="16:16" x14ac:dyDescent="0.3">
      <c r="P127638" s="83"/>
    </row>
    <row r="127639" spans="16:16" x14ac:dyDescent="0.3">
      <c r="P127639" s="83"/>
    </row>
    <row r="127640" spans="16:16" x14ac:dyDescent="0.3">
      <c r="P127640" s="83"/>
    </row>
    <row r="127641" spans="16:16" x14ac:dyDescent="0.3">
      <c r="P127641" s="83"/>
    </row>
    <row r="127642" spans="16:16" x14ac:dyDescent="0.3">
      <c r="P127642" s="83"/>
    </row>
    <row r="127643" spans="16:16" x14ac:dyDescent="0.3">
      <c r="P127643" s="83"/>
    </row>
    <row r="127644" spans="16:16" x14ac:dyDescent="0.3">
      <c r="P127644" s="83"/>
    </row>
    <row r="127645" spans="16:16" x14ac:dyDescent="0.3">
      <c r="P127645" s="83"/>
    </row>
    <row r="127646" spans="16:16" x14ac:dyDescent="0.3">
      <c r="P127646" s="83"/>
    </row>
    <row r="127647" spans="16:16" x14ac:dyDescent="0.3">
      <c r="P127647" s="83"/>
    </row>
    <row r="127648" spans="16:16" x14ac:dyDescent="0.3">
      <c r="P127648" s="83"/>
    </row>
    <row r="127649" spans="16:16" x14ac:dyDescent="0.3">
      <c r="P127649" s="83"/>
    </row>
    <row r="127650" spans="16:16" x14ac:dyDescent="0.3">
      <c r="P127650" s="83"/>
    </row>
    <row r="127651" spans="16:16" x14ac:dyDescent="0.3">
      <c r="P127651" s="83"/>
    </row>
    <row r="127652" spans="16:16" x14ac:dyDescent="0.3">
      <c r="P127652" s="83"/>
    </row>
    <row r="127653" spans="16:16" x14ac:dyDescent="0.3">
      <c r="P127653" s="83"/>
    </row>
    <row r="127654" spans="16:16" x14ac:dyDescent="0.3">
      <c r="P127654" s="83"/>
    </row>
    <row r="127655" spans="16:16" x14ac:dyDescent="0.3">
      <c r="P127655" s="83"/>
    </row>
    <row r="127656" spans="16:16" x14ac:dyDescent="0.3">
      <c r="P127656" s="83"/>
    </row>
    <row r="127657" spans="16:16" x14ac:dyDescent="0.3">
      <c r="P127657" s="83"/>
    </row>
    <row r="127658" spans="16:16" x14ac:dyDescent="0.3">
      <c r="P127658" s="83"/>
    </row>
    <row r="127659" spans="16:16" x14ac:dyDescent="0.3">
      <c r="P127659" s="83"/>
    </row>
    <row r="127660" spans="16:16" x14ac:dyDescent="0.3">
      <c r="P127660" s="83"/>
    </row>
    <row r="127661" spans="16:16" x14ac:dyDescent="0.3">
      <c r="P127661" s="83"/>
    </row>
    <row r="127662" spans="16:16" x14ac:dyDescent="0.3">
      <c r="P127662" s="83"/>
    </row>
    <row r="127663" spans="16:16" x14ac:dyDescent="0.3">
      <c r="P127663" s="83"/>
    </row>
    <row r="127664" spans="16:16" x14ac:dyDescent="0.3">
      <c r="P127664" s="83"/>
    </row>
    <row r="127665" spans="16:16" x14ac:dyDescent="0.3">
      <c r="P127665" s="83"/>
    </row>
    <row r="127666" spans="16:16" x14ac:dyDescent="0.3">
      <c r="P127666" s="83"/>
    </row>
    <row r="127667" spans="16:16" x14ac:dyDescent="0.3">
      <c r="P127667" s="83"/>
    </row>
    <row r="127668" spans="16:16" x14ac:dyDescent="0.3">
      <c r="P127668" s="83"/>
    </row>
    <row r="127669" spans="16:16" x14ac:dyDescent="0.3">
      <c r="P127669" s="83"/>
    </row>
    <row r="127670" spans="16:16" x14ac:dyDescent="0.3">
      <c r="P127670" s="83"/>
    </row>
    <row r="127671" spans="16:16" x14ac:dyDescent="0.3">
      <c r="P127671" s="83"/>
    </row>
    <row r="127672" spans="16:16" x14ac:dyDescent="0.3">
      <c r="P127672" s="83"/>
    </row>
    <row r="127673" spans="16:16" x14ac:dyDescent="0.3">
      <c r="P127673" s="83"/>
    </row>
    <row r="127674" spans="16:16" x14ac:dyDescent="0.3">
      <c r="P127674" s="83"/>
    </row>
    <row r="127675" spans="16:16" x14ac:dyDescent="0.3">
      <c r="P127675" s="83"/>
    </row>
    <row r="127676" spans="16:16" x14ac:dyDescent="0.3">
      <c r="P127676" s="83"/>
    </row>
    <row r="127677" spans="16:16" x14ac:dyDescent="0.3">
      <c r="P127677" s="83"/>
    </row>
    <row r="127678" spans="16:16" x14ac:dyDescent="0.3">
      <c r="P127678" s="83"/>
    </row>
    <row r="127679" spans="16:16" x14ac:dyDescent="0.3">
      <c r="P127679" s="83"/>
    </row>
    <row r="127680" spans="16:16" x14ac:dyDescent="0.3">
      <c r="P127680" s="83"/>
    </row>
    <row r="127681" spans="16:16" x14ac:dyDescent="0.3">
      <c r="P127681" s="83"/>
    </row>
    <row r="127682" spans="16:16" x14ac:dyDescent="0.3">
      <c r="P127682" s="83"/>
    </row>
    <row r="127683" spans="16:16" x14ac:dyDescent="0.3">
      <c r="P127683" s="83"/>
    </row>
    <row r="127684" spans="16:16" x14ac:dyDescent="0.3">
      <c r="P127684" s="83"/>
    </row>
    <row r="127685" spans="16:16" x14ac:dyDescent="0.3">
      <c r="P127685" s="83"/>
    </row>
    <row r="127686" spans="16:16" x14ac:dyDescent="0.3">
      <c r="P127686" s="83"/>
    </row>
    <row r="127687" spans="16:16" x14ac:dyDescent="0.3">
      <c r="P127687" s="83"/>
    </row>
    <row r="127688" spans="16:16" x14ac:dyDescent="0.3">
      <c r="P127688" s="83"/>
    </row>
    <row r="127689" spans="16:16" x14ac:dyDescent="0.3">
      <c r="P127689" s="83"/>
    </row>
    <row r="127690" spans="16:16" x14ac:dyDescent="0.3">
      <c r="P127690" s="83"/>
    </row>
    <row r="127691" spans="16:16" x14ac:dyDescent="0.3">
      <c r="P127691" s="83"/>
    </row>
    <row r="127692" spans="16:16" x14ac:dyDescent="0.3">
      <c r="P127692" s="83"/>
    </row>
    <row r="127693" spans="16:16" x14ac:dyDescent="0.3">
      <c r="P127693" s="83"/>
    </row>
    <row r="127694" spans="16:16" x14ac:dyDescent="0.3">
      <c r="P127694" s="83"/>
    </row>
    <row r="127695" spans="16:16" x14ac:dyDescent="0.3">
      <c r="P127695" s="83"/>
    </row>
    <row r="127696" spans="16:16" x14ac:dyDescent="0.3">
      <c r="P127696" s="83"/>
    </row>
    <row r="127697" spans="16:16" x14ac:dyDescent="0.3">
      <c r="P127697" s="83"/>
    </row>
    <row r="127698" spans="16:16" x14ac:dyDescent="0.3">
      <c r="P127698" s="83"/>
    </row>
    <row r="127699" spans="16:16" x14ac:dyDescent="0.3">
      <c r="P127699" s="83"/>
    </row>
    <row r="127700" spans="16:16" x14ac:dyDescent="0.3">
      <c r="P127700" s="83"/>
    </row>
    <row r="127701" spans="16:16" x14ac:dyDescent="0.3">
      <c r="P127701" s="83"/>
    </row>
    <row r="127702" spans="16:16" x14ac:dyDescent="0.3">
      <c r="P127702" s="83"/>
    </row>
    <row r="127703" spans="16:16" x14ac:dyDescent="0.3">
      <c r="P127703" s="83"/>
    </row>
    <row r="127704" spans="16:16" x14ac:dyDescent="0.3">
      <c r="P127704" s="83"/>
    </row>
    <row r="127705" spans="16:16" x14ac:dyDescent="0.3">
      <c r="P127705" s="83"/>
    </row>
    <row r="127706" spans="16:16" x14ac:dyDescent="0.3">
      <c r="P127706" s="83"/>
    </row>
    <row r="127707" spans="16:16" x14ac:dyDescent="0.3">
      <c r="P127707" s="83"/>
    </row>
    <row r="127708" spans="16:16" x14ac:dyDescent="0.3">
      <c r="P127708" s="83"/>
    </row>
    <row r="127709" spans="16:16" x14ac:dyDescent="0.3">
      <c r="P127709" s="83"/>
    </row>
    <row r="127710" spans="16:16" x14ac:dyDescent="0.3">
      <c r="P127710" s="83"/>
    </row>
    <row r="127711" spans="16:16" x14ac:dyDescent="0.3">
      <c r="P127711" s="83"/>
    </row>
    <row r="127712" spans="16:16" x14ac:dyDescent="0.3">
      <c r="P127712" s="83"/>
    </row>
    <row r="127713" spans="16:16" x14ac:dyDescent="0.3">
      <c r="P127713" s="83"/>
    </row>
    <row r="127714" spans="16:16" x14ac:dyDescent="0.3">
      <c r="P127714" s="83"/>
    </row>
    <row r="127715" spans="16:16" x14ac:dyDescent="0.3">
      <c r="P127715" s="83"/>
    </row>
    <row r="127716" spans="16:16" x14ac:dyDescent="0.3">
      <c r="P127716" s="83"/>
    </row>
    <row r="127717" spans="16:16" x14ac:dyDescent="0.3">
      <c r="P127717" s="83"/>
    </row>
    <row r="127718" spans="16:16" x14ac:dyDescent="0.3">
      <c r="P127718" s="83"/>
    </row>
    <row r="127719" spans="16:16" x14ac:dyDescent="0.3">
      <c r="P127719" s="83"/>
    </row>
    <row r="127720" spans="16:16" x14ac:dyDescent="0.3">
      <c r="P127720" s="83"/>
    </row>
    <row r="127721" spans="16:16" x14ac:dyDescent="0.3">
      <c r="P127721" s="83"/>
    </row>
    <row r="127722" spans="16:16" x14ac:dyDescent="0.3">
      <c r="P127722" s="83"/>
    </row>
    <row r="127723" spans="16:16" x14ac:dyDescent="0.3">
      <c r="P127723" s="83"/>
    </row>
    <row r="127724" spans="16:16" x14ac:dyDescent="0.3">
      <c r="P127724" s="83"/>
    </row>
    <row r="127725" spans="16:16" x14ac:dyDescent="0.3">
      <c r="P127725" s="83"/>
    </row>
    <row r="127726" spans="16:16" x14ac:dyDescent="0.3">
      <c r="P127726" s="83"/>
    </row>
    <row r="127727" spans="16:16" x14ac:dyDescent="0.3">
      <c r="P127727" s="83"/>
    </row>
    <row r="127728" spans="16:16" x14ac:dyDescent="0.3">
      <c r="P127728" s="83"/>
    </row>
    <row r="127729" spans="16:16" x14ac:dyDescent="0.3">
      <c r="P127729" s="83"/>
    </row>
    <row r="127730" spans="16:16" x14ac:dyDescent="0.3">
      <c r="P127730" s="83"/>
    </row>
    <row r="127731" spans="16:16" x14ac:dyDescent="0.3">
      <c r="P127731" s="83"/>
    </row>
    <row r="127732" spans="16:16" x14ac:dyDescent="0.3">
      <c r="P127732" s="83"/>
    </row>
    <row r="127733" spans="16:16" x14ac:dyDescent="0.3">
      <c r="P127733" s="83"/>
    </row>
    <row r="127734" spans="16:16" x14ac:dyDescent="0.3">
      <c r="P127734" s="83"/>
    </row>
    <row r="127735" spans="16:16" x14ac:dyDescent="0.3">
      <c r="P127735" s="83"/>
    </row>
    <row r="127736" spans="16:16" x14ac:dyDescent="0.3">
      <c r="P127736" s="83"/>
    </row>
    <row r="127737" spans="16:16" x14ac:dyDescent="0.3">
      <c r="P127737" s="83"/>
    </row>
    <row r="127738" spans="16:16" x14ac:dyDescent="0.3">
      <c r="P127738" s="83"/>
    </row>
    <row r="127739" spans="16:16" x14ac:dyDescent="0.3">
      <c r="P127739" s="83"/>
    </row>
    <row r="127740" spans="16:16" x14ac:dyDescent="0.3">
      <c r="P127740" s="83"/>
    </row>
    <row r="127741" spans="16:16" x14ac:dyDescent="0.3">
      <c r="P127741" s="83"/>
    </row>
    <row r="127742" spans="16:16" x14ac:dyDescent="0.3">
      <c r="P127742" s="83"/>
    </row>
    <row r="127743" spans="16:16" x14ac:dyDescent="0.3">
      <c r="P127743" s="83"/>
    </row>
    <row r="127744" spans="16:16" x14ac:dyDescent="0.3">
      <c r="P127744" s="83"/>
    </row>
    <row r="127745" spans="16:16" x14ac:dyDescent="0.3">
      <c r="P127745" s="83"/>
    </row>
    <row r="127746" spans="16:16" x14ac:dyDescent="0.3">
      <c r="P127746" s="83"/>
    </row>
    <row r="127747" spans="16:16" x14ac:dyDescent="0.3">
      <c r="P127747" s="83"/>
    </row>
    <row r="127748" spans="16:16" x14ac:dyDescent="0.3">
      <c r="P127748" s="83"/>
    </row>
    <row r="127749" spans="16:16" x14ac:dyDescent="0.3">
      <c r="P127749" s="83"/>
    </row>
    <row r="127750" spans="16:16" x14ac:dyDescent="0.3">
      <c r="P127750" s="83"/>
    </row>
    <row r="127751" spans="16:16" x14ac:dyDescent="0.3">
      <c r="P127751" s="83"/>
    </row>
    <row r="127752" spans="16:16" x14ac:dyDescent="0.3">
      <c r="P127752" s="83"/>
    </row>
    <row r="127753" spans="16:16" x14ac:dyDescent="0.3">
      <c r="P127753" s="83"/>
    </row>
    <row r="127754" spans="16:16" x14ac:dyDescent="0.3">
      <c r="P127754" s="83"/>
    </row>
    <row r="127755" spans="16:16" x14ac:dyDescent="0.3">
      <c r="P127755" s="83"/>
    </row>
    <row r="127756" spans="16:16" x14ac:dyDescent="0.3">
      <c r="P127756" s="83"/>
    </row>
    <row r="127757" spans="16:16" x14ac:dyDescent="0.3">
      <c r="P127757" s="83"/>
    </row>
    <row r="127758" spans="16:16" x14ac:dyDescent="0.3">
      <c r="P127758" s="83"/>
    </row>
    <row r="127759" spans="16:16" x14ac:dyDescent="0.3">
      <c r="P127759" s="83"/>
    </row>
    <row r="127760" spans="16:16" x14ac:dyDescent="0.3">
      <c r="P127760" s="83"/>
    </row>
    <row r="127761" spans="16:16" x14ac:dyDescent="0.3">
      <c r="P127761" s="83"/>
    </row>
    <row r="127762" spans="16:16" x14ac:dyDescent="0.3">
      <c r="P127762" s="83"/>
    </row>
    <row r="127763" spans="16:16" x14ac:dyDescent="0.3">
      <c r="P127763" s="83"/>
    </row>
    <row r="127764" spans="16:16" x14ac:dyDescent="0.3">
      <c r="P127764" s="83"/>
    </row>
    <row r="127765" spans="16:16" x14ac:dyDescent="0.3">
      <c r="P127765" s="83"/>
    </row>
    <row r="127766" spans="16:16" x14ac:dyDescent="0.3">
      <c r="P127766" s="83"/>
    </row>
    <row r="127767" spans="16:16" x14ac:dyDescent="0.3">
      <c r="P127767" s="83"/>
    </row>
    <row r="127768" spans="16:16" x14ac:dyDescent="0.3">
      <c r="P127768" s="83"/>
    </row>
    <row r="127769" spans="16:16" x14ac:dyDescent="0.3">
      <c r="P127769" s="83"/>
    </row>
    <row r="127770" spans="16:16" x14ac:dyDescent="0.3">
      <c r="P127770" s="83"/>
    </row>
    <row r="127771" spans="16:16" x14ac:dyDescent="0.3">
      <c r="P127771" s="83"/>
    </row>
    <row r="127772" spans="16:16" x14ac:dyDescent="0.3">
      <c r="P127772" s="83"/>
    </row>
    <row r="127773" spans="16:16" x14ac:dyDescent="0.3">
      <c r="P127773" s="83"/>
    </row>
    <row r="127774" spans="16:16" x14ac:dyDescent="0.3">
      <c r="P127774" s="83"/>
    </row>
    <row r="127775" spans="16:16" x14ac:dyDescent="0.3">
      <c r="P127775" s="83"/>
    </row>
    <row r="127776" spans="16:16" x14ac:dyDescent="0.3">
      <c r="P127776" s="83"/>
    </row>
    <row r="127777" spans="16:16" x14ac:dyDescent="0.3">
      <c r="P127777" s="83"/>
    </row>
    <row r="127778" spans="16:16" x14ac:dyDescent="0.3">
      <c r="P127778" s="83"/>
    </row>
    <row r="127779" spans="16:16" x14ac:dyDescent="0.3">
      <c r="P127779" s="83"/>
    </row>
    <row r="127780" spans="16:16" x14ac:dyDescent="0.3">
      <c r="P127780" s="83"/>
    </row>
    <row r="127781" spans="16:16" x14ac:dyDescent="0.3">
      <c r="P127781" s="83"/>
    </row>
    <row r="127782" spans="16:16" x14ac:dyDescent="0.3">
      <c r="P127782" s="83"/>
    </row>
    <row r="127783" spans="16:16" x14ac:dyDescent="0.3">
      <c r="P127783" s="83"/>
    </row>
    <row r="127784" spans="16:16" x14ac:dyDescent="0.3">
      <c r="P127784" s="83"/>
    </row>
    <row r="127785" spans="16:16" x14ac:dyDescent="0.3">
      <c r="P127785" s="83"/>
    </row>
    <row r="127786" spans="16:16" x14ac:dyDescent="0.3">
      <c r="P127786" s="83"/>
    </row>
    <row r="127787" spans="16:16" x14ac:dyDescent="0.3">
      <c r="P127787" s="83"/>
    </row>
    <row r="127788" spans="16:16" x14ac:dyDescent="0.3">
      <c r="P127788" s="83"/>
    </row>
    <row r="127789" spans="16:16" x14ac:dyDescent="0.3">
      <c r="P127789" s="83"/>
    </row>
    <row r="127790" spans="16:16" x14ac:dyDescent="0.3">
      <c r="P127790" s="83"/>
    </row>
    <row r="127791" spans="16:16" x14ac:dyDescent="0.3">
      <c r="P127791" s="83"/>
    </row>
    <row r="127792" spans="16:16" x14ac:dyDescent="0.3">
      <c r="P127792" s="83"/>
    </row>
    <row r="127793" spans="16:16" x14ac:dyDescent="0.3">
      <c r="P127793" s="83"/>
    </row>
    <row r="127794" spans="16:16" x14ac:dyDescent="0.3">
      <c r="P127794" s="83"/>
    </row>
    <row r="127795" spans="16:16" x14ac:dyDescent="0.3">
      <c r="P127795" s="83"/>
    </row>
    <row r="127796" spans="16:16" x14ac:dyDescent="0.3">
      <c r="P127796" s="83"/>
    </row>
    <row r="127797" spans="16:16" x14ac:dyDescent="0.3">
      <c r="P127797" s="83"/>
    </row>
    <row r="127798" spans="16:16" x14ac:dyDescent="0.3">
      <c r="P127798" s="83"/>
    </row>
    <row r="127799" spans="16:16" x14ac:dyDescent="0.3">
      <c r="P127799" s="83"/>
    </row>
    <row r="127800" spans="16:16" x14ac:dyDescent="0.3">
      <c r="P127800" s="83"/>
    </row>
    <row r="127801" spans="16:16" x14ac:dyDescent="0.3">
      <c r="P127801" s="83"/>
    </row>
    <row r="127802" spans="16:16" x14ac:dyDescent="0.3">
      <c r="P127802" s="83"/>
    </row>
    <row r="127803" spans="16:16" x14ac:dyDescent="0.3">
      <c r="P127803" s="83"/>
    </row>
    <row r="127804" spans="16:16" x14ac:dyDescent="0.3">
      <c r="P127804" s="83"/>
    </row>
    <row r="127805" spans="16:16" x14ac:dyDescent="0.3">
      <c r="P127805" s="83"/>
    </row>
    <row r="127806" spans="16:16" x14ac:dyDescent="0.3">
      <c r="P127806" s="83"/>
    </row>
    <row r="127807" spans="16:16" x14ac:dyDescent="0.3">
      <c r="P127807" s="83"/>
    </row>
    <row r="127808" spans="16:16" x14ac:dyDescent="0.3">
      <c r="P127808" s="83"/>
    </row>
    <row r="127809" spans="16:16" x14ac:dyDescent="0.3">
      <c r="P127809" s="83"/>
    </row>
    <row r="127810" spans="16:16" x14ac:dyDescent="0.3">
      <c r="P127810" s="83"/>
    </row>
    <row r="127811" spans="16:16" x14ac:dyDescent="0.3">
      <c r="P127811" s="83"/>
    </row>
    <row r="127812" spans="16:16" x14ac:dyDescent="0.3">
      <c r="P127812" s="83"/>
    </row>
    <row r="127813" spans="16:16" x14ac:dyDescent="0.3">
      <c r="P127813" s="83"/>
    </row>
    <row r="127814" spans="16:16" x14ac:dyDescent="0.3">
      <c r="P127814" s="83"/>
    </row>
    <row r="127815" spans="16:16" x14ac:dyDescent="0.3">
      <c r="P127815" s="83"/>
    </row>
    <row r="127816" spans="16:16" x14ac:dyDescent="0.3">
      <c r="P127816" s="83"/>
    </row>
    <row r="127817" spans="16:16" x14ac:dyDescent="0.3">
      <c r="P127817" s="83"/>
    </row>
    <row r="127818" spans="16:16" x14ac:dyDescent="0.3">
      <c r="P127818" s="83"/>
    </row>
    <row r="127819" spans="16:16" x14ac:dyDescent="0.3">
      <c r="P127819" s="83"/>
    </row>
    <row r="127820" spans="16:16" x14ac:dyDescent="0.3">
      <c r="P127820" s="83"/>
    </row>
    <row r="127821" spans="16:16" x14ac:dyDescent="0.3">
      <c r="P127821" s="83"/>
    </row>
    <row r="127822" spans="16:16" x14ac:dyDescent="0.3">
      <c r="P127822" s="83"/>
    </row>
    <row r="127823" spans="16:16" x14ac:dyDescent="0.3">
      <c r="P127823" s="83"/>
    </row>
    <row r="127824" spans="16:16" x14ac:dyDescent="0.3">
      <c r="P127824" s="83"/>
    </row>
    <row r="127825" spans="16:16" x14ac:dyDescent="0.3">
      <c r="P127825" s="83"/>
    </row>
    <row r="127826" spans="16:16" x14ac:dyDescent="0.3">
      <c r="P127826" s="83"/>
    </row>
    <row r="127827" spans="16:16" x14ac:dyDescent="0.3">
      <c r="P127827" s="83"/>
    </row>
    <row r="127828" spans="16:16" x14ac:dyDescent="0.3">
      <c r="P127828" s="83"/>
    </row>
    <row r="127829" spans="16:16" x14ac:dyDescent="0.3">
      <c r="P127829" s="83"/>
    </row>
    <row r="127830" spans="16:16" x14ac:dyDescent="0.3">
      <c r="P127830" s="83"/>
    </row>
    <row r="127831" spans="16:16" x14ac:dyDescent="0.3">
      <c r="P127831" s="83"/>
    </row>
    <row r="127832" spans="16:16" x14ac:dyDescent="0.3">
      <c r="P127832" s="83"/>
    </row>
    <row r="127833" spans="16:16" x14ac:dyDescent="0.3">
      <c r="P127833" s="83"/>
    </row>
    <row r="127834" spans="16:16" x14ac:dyDescent="0.3">
      <c r="P127834" s="83"/>
    </row>
    <row r="127835" spans="16:16" x14ac:dyDescent="0.3">
      <c r="P127835" s="83"/>
    </row>
    <row r="127836" spans="16:16" x14ac:dyDescent="0.3">
      <c r="P127836" s="83"/>
    </row>
    <row r="127837" spans="16:16" x14ac:dyDescent="0.3">
      <c r="P127837" s="83"/>
    </row>
    <row r="127838" spans="16:16" x14ac:dyDescent="0.3">
      <c r="P127838" s="83"/>
    </row>
    <row r="127839" spans="16:16" x14ac:dyDescent="0.3">
      <c r="P127839" s="83"/>
    </row>
    <row r="127840" spans="16:16" x14ac:dyDescent="0.3">
      <c r="P127840" s="83"/>
    </row>
    <row r="127841" spans="16:16" x14ac:dyDescent="0.3">
      <c r="P127841" s="83"/>
    </row>
    <row r="127842" spans="16:16" x14ac:dyDescent="0.3">
      <c r="P127842" s="83"/>
    </row>
    <row r="127843" spans="16:16" x14ac:dyDescent="0.3">
      <c r="P127843" s="83"/>
    </row>
    <row r="127844" spans="16:16" x14ac:dyDescent="0.3">
      <c r="P127844" s="83"/>
    </row>
    <row r="127845" spans="16:16" x14ac:dyDescent="0.3">
      <c r="P127845" s="83"/>
    </row>
    <row r="127846" spans="16:16" x14ac:dyDescent="0.3">
      <c r="P127846" s="83"/>
    </row>
    <row r="127847" spans="16:16" x14ac:dyDescent="0.3">
      <c r="P127847" s="83"/>
    </row>
    <row r="127848" spans="16:16" x14ac:dyDescent="0.3">
      <c r="P127848" s="83"/>
    </row>
    <row r="127849" spans="16:16" x14ac:dyDescent="0.3">
      <c r="P127849" s="83"/>
    </row>
    <row r="127850" spans="16:16" x14ac:dyDescent="0.3">
      <c r="P127850" s="83"/>
    </row>
    <row r="127851" spans="16:16" x14ac:dyDescent="0.3">
      <c r="P127851" s="83"/>
    </row>
    <row r="127852" spans="16:16" x14ac:dyDescent="0.3">
      <c r="P127852" s="83"/>
    </row>
    <row r="127853" spans="16:16" x14ac:dyDescent="0.3">
      <c r="P127853" s="83"/>
    </row>
    <row r="127854" spans="16:16" x14ac:dyDescent="0.3">
      <c r="P127854" s="83"/>
    </row>
    <row r="127855" spans="16:16" x14ac:dyDescent="0.3">
      <c r="P127855" s="83"/>
    </row>
    <row r="127856" spans="16:16" x14ac:dyDescent="0.3">
      <c r="P127856" s="83"/>
    </row>
    <row r="127857" spans="16:16" x14ac:dyDescent="0.3">
      <c r="P127857" s="83"/>
    </row>
    <row r="127858" spans="16:16" x14ac:dyDescent="0.3">
      <c r="P127858" s="83"/>
    </row>
    <row r="127859" spans="16:16" x14ac:dyDescent="0.3">
      <c r="P127859" s="83"/>
    </row>
    <row r="127860" spans="16:16" x14ac:dyDescent="0.3">
      <c r="P127860" s="83"/>
    </row>
    <row r="127861" spans="16:16" x14ac:dyDescent="0.3">
      <c r="P127861" s="83"/>
    </row>
    <row r="127862" spans="16:16" x14ac:dyDescent="0.3">
      <c r="P127862" s="83"/>
    </row>
    <row r="127863" spans="16:16" x14ac:dyDescent="0.3">
      <c r="P127863" s="83"/>
    </row>
    <row r="127864" spans="16:16" x14ac:dyDescent="0.3">
      <c r="P127864" s="83"/>
    </row>
    <row r="127865" spans="16:16" x14ac:dyDescent="0.3">
      <c r="P127865" s="83"/>
    </row>
    <row r="127866" spans="16:16" x14ac:dyDescent="0.3">
      <c r="P127866" s="83"/>
    </row>
    <row r="127867" spans="16:16" x14ac:dyDescent="0.3">
      <c r="P127867" s="83"/>
    </row>
    <row r="127868" spans="16:16" x14ac:dyDescent="0.3">
      <c r="P127868" s="83"/>
    </row>
    <row r="127869" spans="16:16" x14ac:dyDescent="0.3">
      <c r="P127869" s="83"/>
    </row>
    <row r="127870" spans="16:16" x14ac:dyDescent="0.3">
      <c r="P127870" s="83"/>
    </row>
    <row r="127871" spans="16:16" x14ac:dyDescent="0.3">
      <c r="P127871" s="83"/>
    </row>
    <row r="127872" spans="16:16" x14ac:dyDescent="0.3">
      <c r="P127872" s="83"/>
    </row>
    <row r="127873" spans="16:16" x14ac:dyDescent="0.3">
      <c r="P127873" s="83"/>
    </row>
    <row r="127874" spans="16:16" x14ac:dyDescent="0.3">
      <c r="P127874" s="83"/>
    </row>
    <row r="127875" spans="16:16" x14ac:dyDescent="0.3">
      <c r="P127875" s="83"/>
    </row>
    <row r="127876" spans="16:16" x14ac:dyDescent="0.3">
      <c r="P127876" s="83"/>
    </row>
    <row r="127877" spans="16:16" x14ac:dyDescent="0.3">
      <c r="P127877" s="83"/>
    </row>
    <row r="127878" spans="16:16" x14ac:dyDescent="0.3">
      <c r="P127878" s="83"/>
    </row>
    <row r="127879" spans="16:16" x14ac:dyDescent="0.3">
      <c r="P127879" s="83"/>
    </row>
    <row r="127880" spans="16:16" x14ac:dyDescent="0.3">
      <c r="P127880" s="83"/>
    </row>
    <row r="127881" spans="16:16" x14ac:dyDescent="0.3">
      <c r="P127881" s="83"/>
    </row>
    <row r="127882" spans="16:16" x14ac:dyDescent="0.3">
      <c r="P127882" s="83"/>
    </row>
    <row r="127883" spans="16:16" x14ac:dyDescent="0.3">
      <c r="P127883" s="83"/>
    </row>
    <row r="127884" spans="16:16" x14ac:dyDescent="0.3">
      <c r="P127884" s="83"/>
    </row>
    <row r="127885" spans="16:16" x14ac:dyDescent="0.3">
      <c r="P127885" s="83"/>
    </row>
    <row r="127886" spans="16:16" x14ac:dyDescent="0.3">
      <c r="P127886" s="83"/>
    </row>
    <row r="127887" spans="16:16" x14ac:dyDescent="0.3">
      <c r="P127887" s="83"/>
    </row>
    <row r="127888" spans="16:16" x14ac:dyDescent="0.3">
      <c r="P127888" s="83"/>
    </row>
    <row r="127889" spans="16:16" x14ac:dyDescent="0.3">
      <c r="P127889" s="83"/>
    </row>
    <row r="127890" spans="16:16" x14ac:dyDescent="0.3">
      <c r="P127890" s="83"/>
    </row>
    <row r="127891" spans="16:16" x14ac:dyDescent="0.3">
      <c r="P127891" s="83"/>
    </row>
    <row r="127892" spans="16:16" x14ac:dyDescent="0.3">
      <c r="P127892" s="83"/>
    </row>
    <row r="127893" spans="16:16" x14ac:dyDescent="0.3">
      <c r="P127893" s="83"/>
    </row>
    <row r="127894" spans="16:16" x14ac:dyDescent="0.3">
      <c r="P127894" s="83"/>
    </row>
    <row r="127895" spans="16:16" x14ac:dyDescent="0.3">
      <c r="P127895" s="83"/>
    </row>
    <row r="127896" spans="16:16" x14ac:dyDescent="0.3">
      <c r="P127896" s="83"/>
    </row>
    <row r="127897" spans="16:16" x14ac:dyDescent="0.3">
      <c r="P127897" s="83"/>
    </row>
    <row r="127898" spans="16:16" x14ac:dyDescent="0.3">
      <c r="P127898" s="83"/>
    </row>
    <row r="127899" spans="16:16" x14ac:dyDescent="0.3">
      <c r="P127899" s="83"/>
    </row>
    <row r="127900" spans="16:16" x14ac:dyDescent="0.3">
      <c r="P127900" s="83"/>
    </row>
    <row r="127901" spans="16:16" x14ac:dyDescent="0.3">
      <c r="P127901" s="83"/>
    </row>
    <row r="127902" spans="16:16" x14ac:dyDescent="0.3">
      <c r="P127902" s="83"/>
    </row>
    <row r="127903" spans="16:16" x14ac:dyDescent="0.3">
      <c r="P127903" s="83"/>
    </row>
    <row r="127904" spans="16:16" x14ac:dyDescent="0.3">
      <c r="P127904" s="83"/>
    </row>
    <row r="127905" spans="16:16" x14ac:dyDescent="0.3">
      <c r="P127905" s="83"/>
    </row>
    <row r="127906" spans="16:16" x14ac:dyDescent="0.3">
      <c r="P127906" s="83"/>
    </row>
    <row r="127907" spans="16:16" x14ac:dyDescent="0.3">
      <c r="P127907" s="83"/>
    </row>
    <row r="127908" spans="16:16" x14ac:dyDescent="0.3">
      <c r="P127908" s="83"/>
    </row>
    <row r="127909" spans="16:16" x14ac:dyDescent="0.3">
      <c r="P127909" s="83"/>
    </row>
    <row r="127910" spans="16:16" x14ac:dyDescent="0.3">
      <c r="P127910" s="83"/>
    </row>
    <row r="127911" spans="16:16" x14ac:dyDescent="0.3">
      <c r="P127911" s="83"/>
    </row>
    <row r="127912" spans="16:16" x14ac:dyDescent="0.3">
      <c r="P127912" s="83"/>
    </row>
    <row r="127913" spans="16:16" x14ac:dyDescent="0.3">
      <c r="P127913" s="83"/>
    </row>
    <row r="127914" spans="16:16" x14ac:dyDescent="0.3">
      <c r="P127914" s="83"/>
    </row>
    <row r="127915" spans="16:16" x14ac:dyDescent="0.3">
      <c r="P127915" s="83"/>
    </row>
    <row r="127916" spans="16:16" x14ac:dyDescent="0.3">
      <c r="P127916" s="83"/>
    </row>
    <row r="127917" spans="16:16" x14ac:dyDescent="0.3">
      <c r="P127917" s="83"/>
    </row>
    <row r="127918" spans="16:16" x14ac:dyDescent="0.3">
      <c r="P127918" s="83"/>
    </row>
    <row r="127919" spans="16:16" x14ac:dyDescent="0.3">
      <c r="P127919" s="83"/>
    </row>
    <row r="127920" spans="16:16" x14ac:dyDescent="0.3">
      <c r="P127920" s="83"/>
    </row>
    <row r="127921" spans="16:16" x14ac:dyDescent="0.3">
      <c r="P127921" s="83"/>
    </row>
    <row r="127922" spans="16:16" x14ac:dyDescent="0.3">
      <c r="P127922" s="83"/>
    </row>
    <row r="127923" spans="16:16" x14ac:dyDescent="0.3">
      <c r="P127923" s="83"/>
    </row>
    <row r="127924" spans="16:16" x14ac:dyDescent="0.3">
      <c r="P127924" s="83"/>
    </row>
    <row r="127925" spans="16:16" x14ac:dyDescent="0.3">
      <c r="P127925" s="83"/>
    </row>
    <row r="127926" spans="16:16" x14ac:dyDescent="0.3">
      <c r="P127926" s="83"/>
    </row>
    <row r="127927" spans="16:16" x14ac:dyDescent="0.3">
      <c r="P127927" s="83"/>
    </row>
    <row r="127928" spans="16:16" x14ac:dyDescent="0.3">
      <c r="P127928" s="83"/>
    </row>
    <row r="127929" spans="16:16" x14ac:dyDescent="0.3">
      <c r="P127929" s="83"/>
    </row>
    <row r="127930" spans="16:16" x14ac:dyDescent="0.3">
      <c r="P127930" s="83"/>
    </row>
    <row r="127931" spans="16:16" x14ac:dyDescent="0.3">
      <c r="P127931" s="83"/>
    </row>
    <row r="127932" spans="16:16" x14ac:dyDescent="0.3">
      <c r="P127932" s="83"/>
    </row>
    <row r="127933" spans="16:16" x14ac:dyDescent="0.3">
      <c r="P127933" s="83"/>
    </row>
    <row r="127934" spans="16:16" x14ac:dyDescent="0.3">
      <c r="P127934" s="83"/>
    </row>
    <row r="127935" spans="16:16" x14ac:dyDescent="0.3">
      <c r="P127935" s="83"/>
    </row>
    <row r="127936" spans="16:16" x14ac:dyDescent="0.3">
      <c r="P127936" s="83"/>
    </row>
    <row r="127937" spans="16:16" x14ac:dyDescent="0.3">
      <c r="P127937" s="83"/>
    </row>
    <row r="127938" spans="16:16" x14ac:dyDescent="0.3">
      <c r="P127938" s="83"/>
    </row>
    <row r="127939" spans="16:16" x14ac:dyDescent="0.3">
      <c r="P127939" s="83"/>
    </row>
    <row r="127940" spans="16:16" x14ac:dyDescent="0.3">
      <c r="P127940" s="83"/>
    </row>
    <row r="127941" spans="16:16" x14ac:dyDescent="0.3">
      <c r="P127941" s="83"/>
    </row>
    <row r="127942" spans="16:16" x14ac:dyDescent="0.3">
      <c r="P127942" s="83"/>
    </row>
    <row r="127943" spans="16:16" x14ac:dyDescent="0.3">
      <c r="P127943" s="83"/>
    </row>
    <row r="127944" spans="16:16" x14ac:dyDescent="0.3">
      <c r="P127944" s="83"/>
    </row>
    <row r="127945" spans="16:16" x14ac:dyDescent="0.3">
      <c r="P127945" s="83"/>
    </row>
    <row r="127946" spans="16:16" x14ac:dyDescent="0.3">
      <c r="P127946" s="83"/>
    </row>
    <row r="127947" spans="16:16" x14ac:dyDescent="0.3">
      <c r="P127947" s="83"/>
    </row>
    <row r="127948" spans="16:16" x14ac:dyDescent="0.3">
      <c r="P127948" s="83"/>
    </row>
    <row r="127949" spans="16:16" x14ac:dyDescent="0.3">
      <c r="P127949" s="83"/>
    </row>
    <row r="127950" spans="16:16" x14ac:dyDescent="0.3">
      <c r="P127950" s="83"/>
    </row>
    <row r="127951" spans="16:16" x14ac:dyDescent="0.3">
      <c r="P127951" s="83"/>
    </row>
    <row r="127952" spans="16:16" x14ac:dyDescent="0.3">
      <c r="P127952" s="83"/>
    </row>
    <row r="127953" spans="16:16" x14ac:dyDescent="0.3">
      <c r="P127953" s="83"/>
    </row>
    <row r="127954" spans="16:16" x14ac:dyDescent="0.3">
      <c r="P127954" s="83"/>
    </row>
    <row r="127955" spans="16:16" x14ac:dyDescent="0.3">
      <c r="P127955" s="83"/>
    </row>
    <row r="127956" spans="16:16" x14ac:dyDescent="0.3">
      <c r="P127956" s="83"/>
    </row>
    <row r="127957" spans="16:16" x14ac:dyDescent="0.3">
      <c r="P127957" s="83"/>
    </row>
    <row r="127958" spans="16:16" x14ac:dyDescent="0.3">
      <c r="P127958" s="83"/>
    </row>
    <row r="127959" spans="16:16" x14ac:dyDescent="0.3">
      <c r="P127959" s="83"/>
    </row>
    <row r="127960" spans="16:16" x14ac:dyDescent="0.3">
      <c r="P127960" s="83"/>
    </row>
    <row r="127961" spans="16:16" x14ac:dyDescent="0.3">
      <c r="P127961" s="83"/>
    </row>
    <row r="127962" spans="16:16" x14ac:dyDescent="0.3">
      <c r="P127962" s="83"/>
    </row>
    <row r="127963" spans="16:16" x14ac:dyDescent="0.3">
      <c r="P127963" s="83"/>
    </row>
    <row r="127964" spans="16:16" x14ac:dyDescent="0.3">
      <c r="P127964" s="83"/>
    </row>
    <row r="127965" spans="16:16" x14ac:dyDescent="0.3">
      <c r="P127965" s="83"/>
    </row>
    <row r="127966" spans="16:16" x14ac:dyDescent="0.3">
      <c r="P127966" s="83"/>
    </row>
    <row r="127967" spans="16:16" x14ac:dyDescent="0.3">
      <c r="P127967" s="83"/>
    </row>
    <row r="127968" spans="16:16" x14ac:dyDescent="0.3">
      <c r="P127968" s="83"/>
    </row>
    <row r="127969" spans="16:16" x14ac:dyDescent="0.3">
      <c r="P127969" s="83"/>
    </row>
    <row r="127970" spans="16:16" x14ac:dyDescent="0.3">
      <c r="P127970" s="83"/>
    </row>
    <row r="127971" spans="16:16" x14ac:dyDescent="0.3">
      <c r="P127971" s="83"/>
    </row>
    <row r="127972" spans="16:16" x14ac:dyDescent="0.3">
      <c r="P127972" s="83"/>
    </row>
    <row r="127973" spans="16:16" x14ac:dyDescent="0.3">
      <c r="P127973" s="83"/>
    </row>
    <row r="127974" spans="16:16" x14ac:dyDescent="0.3">
      <c r="P127974" s="83"/>
    </row>
    <row r="127975" spans="16:16" x14ac:dyDescent="0.3">
      <c r="P127975" s="83"/>
    </row>
    <row r="127976" spans="16:16" x14ac:dyDescent="0.3">
      <c r="P127976" s="83"/>
    </row>
    <row r="127977" spans="16:16" x14ac:dyDescent="0.3">
      <c r="P127977" s="83"/>
    </row>
    <row r="127978" spans="16:16" x14ac:dyDescent="0.3">
      <c r="P127978" s="83"/>
    </row>
    <row r="127979" spans="16:16" x14ac:dyDescent="0.3">
      <c r="P127979" s="83"/>
    </row>
    <row r="127980" spans="16:16" x14ac:dyDescent="0.3">
      <c r="P127980" s="83"/>
    </row>
    <row r="127981" spans="16:16" x14ac:dyDescent="0.3">
      <c r="P127981" s="83"/>
    </row>
    <row r="127982" spans="16:16" x14ac:dyDescent="0.3">
      <c r="P127982" s="83"/>
    </row>
    <row r="127983" spans="16:16" x14ac:dyDescent="0.3">
      <c r="P127983" s="83"/>
    </row>
    <row r="127984" spans="16:16" x14ac:dyDescent="0.3">
      <c r="P127984" s="83"/>
    </row>
    <row r="127985" spans="16:16" x14ac:dyDescent="0.3">
      <c r="P127985" s="83"/>
    </row>
    <row r="127986" spans="16:16" x14ac:dyDescent="0.3">
      <c r="P127986" s="83"/>
    </row>
    <row r="127987" spans="16:16" x14ac:dyDescent="0.3">
      <c r="P127987" s="83"/>
    </row>
    <row r="127988" spans="16:16" x14ac:dyDescent="0.3">
      <c r="P127988" s="83"/>
    </row>
    <row r="127989" spans="16:16" x14ac:dyDescent="0.3">
      <c r="P127989" s="83"/>
    </row>
    <row r="127990" spans="16:16" x14ac:dyDescent="0.3">
      <c r="P127990" s="83"/>
    </row>
    <row r="127991" spans="16:16" x14ac:dyDescent="0.3">
      <c r="P127991" s="83"/>
    </row>
    <row r="127992" spans="16:16" x14ac:dyDescent="0.3">
      <c r="P127992" s="83"/>
    </row>
    <row r="127993" spans="16:16" x14ac:dyDescent="0.3">
      <c r="P127993" s="83"/>
    </row>
    <row r="127994" spans="16:16" x14ac:dyDescent="0.3">
      <c r="P127994" s="83"/>
    </row>
    <row r="127995" spans="16:16" x14ac:dyDescent="0.3">
      <c r="P127995" s="83"/>
    </row>
    <row r="127996" spans="16:16" x14ac:dyDescent="0.3">
      <c r="P127996" s="83"/>
    </row>
    <row r="127997" spans="16:16" x14ac:dyDescent="0.3">
      <c r="P127997" s="83"/>
    </row>
    <row r="127998" spans="16:16" x14ac:dyDescent="0.3">
      <c r="P127998" s="83"/>
    </row>
    <row r="127999" spans="16:16" x14ac:dyDescent="0.3">
      <c r="P127999" s="83"/>
    </row>
    <row r="128000" spans="16:16" x14ac:dyDescent="0.3">
      <c r="P128000" s="83"/>
    </row>
    <row r="128001" spans="16:16" x14ac:dyDescent="0.3">
      <c r="P128001" s="83"/>
    </row>
    <row r="128002" spans="16:16" x14ac:dyDescent="0.3">
      <c r="P128002" s="83"/>
    </row>
    <row r="128003" spans="16:16" x14ac:dyDescent="0.3">
      <c r="P128003" s="83"/>
    </row>
    <row r="128004" spans="16:16" x14ac:dyDescent="0.3">
      <c r="P128004" s="83"/>
    </row>
    <row r="128005" spans="16:16" x14ac:dyDescent="0.3">
      <c r="P128005" s="83"/>
    </row>
    <row r="128006" spans="16:16" x14ac:dyDescent="0.3">
      <c r="P128006" s="83"/>
    </row>
    <row r="128007" spans="16:16" x14ac:dyDescent="0.3">
      <c r="P128007" s="83"/>
    </row>
    <row r="128008" spans="16:16" x14ac:dyDescent="0.3">
      <c r="P128008" s="83"/>
    </row>
    <row r="128009" spans="16:16" x14ac:dyDescent="0.3">
      <c r="P128009" s="83"/>
    </row>
    <row r="128010" spans="16:16" x14ac:dyDescent="0.3">
      <c r="P128010" s="83"/>
    </row>
    <row r="128011" spans="16:16" x14ac:dyDescent="0.3">
      <c r="P128011" s="83"/>
    </row>
    <row r="128012" spans="16:16" x14ac:dyDescent="0.3">
      <c r="P128012" s="83"/>
    </row>
    <row r="128013" spans="16:16" x14ac:dyDescent="0.3">
      <c r="P128013" s="83"/>
    </row>
    <row r="128014" spans="16:16" x14ac:dyDescent="0.3">
      <c r="P128014" s="83"/>
    </row>
    <row r="128015" spans="16:16" x14ac:dyDescent="0.3">
      <c r="P128015" s="83"/>
    </row>
    <row r="128016" spans="16:16" x14ac:dyDescent="0.3">
      <c r="P128016" s="83"/>
    </row>
    <row r="128017" spans="16:16" x14ac:dyDescent="0.3">
      <c r="P128017" s="83"/>
    </row>
    <row r="128018" spans="16:16" x14ac:dyDescent="0.3">
      <c r="P128018" s="83"/>
    </row>
    <row r="128019" spans="16:16" x14ac:dyDescent="0.3">
      <c r="P128019" s="83"/>
    </row>
    <row r="128020" spans="16:16" x14ac:dyDescent="0.3">
      <c r="P128020" s="83"/>
    </row>
    <row r="128021" spans="16:16" x14ac:dyDescent="0.3">
      <c r="P128021" s="83"/>
    </row>
    <row r="128022" spans="16:16" x14ac:dyDescent="0.3">
      <c r="P128022" s="83"/>
    </row>
    <row r="128023" spans="16:16" x14ac:dyDescent="0.3">
      <c r="P128023" s="83"/>
    </row>
    <row r="128024" spans="16:16" x14ac:dyDescent="0.3">
      <c r="P128024" s="83"/>
    </row>
    <row r="128025" spans="16:16" x14ac:dyDescent="0.3">
      <c r="P128025" s="83"/>
    </row>
    <row r="128026" spans="16:16" x14ac:dyDescent="0.3">
      <c r="P128026" s="83"/>
    </row>
    <row r="128027" spans="16:16" x14ac:dyDescent="0.3">
      <c r="P128027" s="83"/>
    </row>
    <row r="128028" spans="16:16" x14ac:dyDescent="0.3">
      <c r="P128028" s="83"/>
    </row>
    <row r="128029" spans="16:16" x14ac:dyDescent="0.3">
      <c r="P128029" s="83"/>
    </row>
    <row r="128030" spans="16:16" x14ac:dyDescent="0.3">
      <c r="P128030" s="83"/>
    </row>
    <row r="128031" spans="16:16" x14ac:dyDescent="0.3">
      <c r="P128031" s="83"/>
    </row>
    <row r="128032" spans="16:16" x14ac:dyDescent="0.3">
      <c r="P128032" s="83"/>
    </row>
    <row r="128033" spans="16:16" x14ac:dyDescent="0.3">
      <c r="P128033" s="83"/>
    </row>
    <row r="128034" spans="16:16" x14ac:dyDescent="0.3">
      <c r="P128034" s="83"/>
    </row>
    <row r="128035" spans="16:16" x14ac:dyDescent="0.3">
      <c r="P128035" s="83"/>
    </row>
    <row r="128036" spans="16:16" x14ac:dyDescent="0.3">
      <c r="P128036" s="83"/>
    </row>
    <row r="128037" spans="16:16" x14ac:dyDescent="0.3">
      <c r="P128037" s="83"/>
    </row>
    <row r="128038" spans="16:16" x14ac:dyDescent="0.3">
      <c r="P128038" s="83"/>
    </row>
    <row r="128039" spans="16:16" x14ac:dyDescent="0.3">
      <c r="P128039" s="83"/>
    </row>
    <row r="128040" spans="16:16" x14ac:dyDescent="0.3">
      <c r="P128040" s="83"/>
    </row>
    <row r="128041" spans="16:16" x14ac:dyDescent="0.3">
      <c r="P128041" s="83"/>
    </row>
    <row r="128042" spans="16:16" x14ac:dyDescent="0.3">
      <c r="P128042" s="83"/>
    </row>
    <row r="128043" spans="16:16" x14ac:dyDescent="0.3">
      <c r="P128043" s="83"/>
    </row>
    <row r="128044" spans="16:16" x14ac:dyDescent="0.3">
      <c r="P128044" s="83"/>
    </row>
    <row r="128045" spans="16:16" x14ac:dyDescent="0.3">
      <c r="P128045" s="83"/>
    </row>
    <row r="128046" spans="16:16" x14ac:dyDescent="0.3">
      <c r="P128046" s="83"/>
    </row>
    <row r="128047" spans="16:16" x14ac:dyDescent="0.3">
      <c r="P128047" s="83"/>
    </row>
    <row r="128048" spans="16:16" x14ac:dyDescent="0.3">
      <c r="P128048" s="83"/>
    </row>
    <row r="128049" spans="16:16" x14ac:dyDescent="0.3">
      <c r="P128049" s="83"/>
    </row>
    <row r="128050" spans="16:16" x14ac:dyDescent="0.3">
      <c r="P128050" s="83"/>
    </row>
    <row r="128051" spans="16:16" x14ac:dyDescent="0.3">
      <c r="P128051" s="83"/>
    </row>
    <row r="128052" spans="16:16" x14ac:dyDescent="0.3">
      <c r="P128052" s="83"/>
    </row>
    <row r="128053" spans="16:16" x14ac:dyDescent="0.3">
      <c r="P128053" s="83"/>
    </row>
    <row r="128054" spans="16:16" x14ac:dyDescent="0.3">
      <c r="P128054" s="83"/>
    </row>
    <row r="128055" spans="16:16" x14ac:dyDescent="0.3">
      <c r="P128055" s="83"/>
    </row>
    <row r="128056" spans="16:16" x14ac:dyDescent="0.3">
      <c r="P128056" s="83"/>
    </row>
    <row r="128057" spans="16:16" x14ac:dyDescent="0.3">
      <c r="P128057" s="83"/>
    </row>
    <row r="128058" spans="16:16" x14ac:dyDescent="0.3">
      <c r="P128058" s="83"/>
    </row>
    <row r="128059" spans="16:16" x14ac:dyDescent="0.3">
      <c r="P128059" s="83"/>
    </row>
    <row r="128060" spans="16:16" x14ac:dyDescent="0.3">
      <c r="P128060" s="83"/>
    </row>
    <row r="128061" spans="16:16" x14ac:dyDescent="0.3">
      <c r="P128061" s="83"/>
    </row>
    <row r="128062" spans="16:16" x14ac:dyDescent="0.3">
      <c r="P128062" s="83"/>
    </row>
    <row r="128063" spans="16:16" x14ac:dyDescent="0.3">
      <c r="P128063" s="83"/>
    </row>
    <row r="128064" spans="16:16" x14ac:dyDescent="0.3">
      <c r="P128064" s="83"/>
    </row>
    <row r="128065" spans="16:16" x14ac:dyDescent="0.3">
      <c r="P128065" s="83"/>
    </row>
    <row r="128066" spans="16:16" x14ac:dyDescent="0.3">
      <c r="P128066" s="83"/>
    </row>
    <row r="128067" spans="16:16" x14ac:dyDescent="0.3">
      <c r="P128067" s="83"/>
    </row>
    <row r="128068" spans="16:16" x14ac:dyDescent="0.3">
      <c r="P128068" s="83"/>
    </row>
    <row r="128069" spans="16:16" x14ac:dyDescent="0.3">
      <c r="P128069" s="83"/>
    </row>
    <row r="128070" spans="16:16" x14ac:dyDescent="0.3">
      <c r="P128070" s="83"/>
    </row>
    <row r="128071" spans="16:16" x14ac:dyDescent="0.3">
      <c r="P128071" s="83"/>
    </row>
    <row r="128072" spans="16:16" x14ac:dyDescent="0.3">
      <c r="P128072" s="83"/>
    </row>
    <row r="128073" spans="16:16" x14ac:dyDescent="0.3">
      <c r="P128073" s="83"/>
    </row>
    <row r="128074" spans="16:16" x14ac:dyDescent="0.3">
      <c r="P128074" s="83"/>
    </row>
    <row r="128075" spans="16:16" x14ac:dyDescent="0.3">
      <c r="P128075" s="83"/>
    </row>
    <row r="128076" spans="16:16" x14ac:dyDescent="0.3">
      <c r="P128076" s="83"/>
    </row>
    <row r="128077" spans="16:16" x14ac:dyDescent="0.3">
      <c r="P128077" s="83"/>
    </row>
    <row r="128078" spans="16:16" x14ac:dyDescent="0.3">
      <c r="P128078" s="83"/>
    </row>
    <row r="128079" spans="16:16" x14ac:dyDescent="0.3">
      <c r="P128079" s="83"/>
    </row>
    <row r="128080" spans="16:16" x14ac:dyDescent="0.3">
      <c r="P128080" s="83"/>
    </row>
    <row r="128081" spans="16:16" x14ac:dyDescent="0.3">
      <c r="P128081" s="83"/>
    </row>
    <row r="128082" spans="16:16" x14ac:dyDescent="0.3">
      <c r="P128082" s="83"/>
    </row>
    <row r="128083" spans="16:16" x14ac:dyDescent="0.3">
      <c r="P128083" s="83"/>
    </row>
    <row r="128084" spans="16:16" x14ac:dyDescent="0.3">
      <c r="P128084" s="83"/>
    </row>
    <row r="128085" spans="16:16" x14ac:dyDescent="0.3">
      <c r="P128085" s="83"/>
    </row>
    <row r="128086" spans="16:16" x14ac:dyDescent="0.3">
      <c r="P128086" s="83"/>
    </row>
    <row r="128087" spans="16:16" x14ac:dyDescent="0.3">
      <c r="P128087" s="83"/>
    </row>
    <row r="128088" spans="16:16" x14ac:dyDescent="0.3">
      <c r="P128088" s="83"/>
    </row>
    <row r="128089" spans="16:16" x14ac:dyDescent="0.3">
      <c r="P128089" s="83"/>
    </row>
    <row r="128090" spans="16:16" x14ac:dyDescent="0.3">
      <c r="P128090" s="83"/>
    </row>
    <row r="128091" spans="16:16" x14ac:dyDescent="0.3">
      <c r="P128091" s="83"/>
    </row>
    <row r="128092" spans="16:16" x14ac:dyDescent="0.3">
      <c r="P128092" s="83"/>
    </row>
    <row r="128093" spans="16:16" x14ac:dyDescent="0.3">
      <c r="P128093" s="83"/>
    </row>
    <row r="128094" spans="16:16" x14ac:dyDescent="0.3">
      <c r="P128094" s="83"/>
    </row>
    <row r="128095" spans="16:16" x14ac:dyDescent="0.3">
      <c r="P128095" s="83"/>
    </row>
    <row r="128096" spans="16:16" x14ac:dyDescent="0.3">
      <c r="P128096" s="83"/>
    </row>
    <row r="128097" spans="16:16" x14ac:dyDescent="0.3">
      <c r="P128097" s="83"/>
    </row>
    <row r="128098" spans="16:16" x14ac:dyDescent="0.3">
      <c r="P128098" s="83"/>
    </row>
    <row r="128099" spans="16:16" x14ac:dyDescent="0.3">
      <c r="P128099" s="83"/>
    </row>
    <row r="128100" spans="16:16" x14ac:dyDescent="0.3">
      <c r="P128100" s="83"/>
    </row>
    <row r="128101" spans="16:16" x14ac:dyDescent="0.3">
      <c r="P128101" s="83"/>
    </row>
    <row r="128102" spans="16:16" x14ac:dyDescent="0.3">
      <c r="P128102" s="83"/>
    </row>
    <row r="128103" spans="16:16" x14ac:dyDescent="0.3">
      <c r="P128103" s="83"/>
    </row>
    <row r="128104" spans="16:16" x14ac:dyDescent="0.3">
      <c r="P128104" s="83"/>
    </row>
    <row r="128105" spans="16:16" x14ac:dyDescent="0.3">
      <c r="P128105" s="83"/>
    </row>
    <row r="128106" spans="16:16" x14ac:dyDescent="0.3">
      <c r="P128106" s="83"/>
    </row>
    <row r="128107" spans="16:16" x14ac:dyDescent="0.3">
      <c r="P128107" s="83"/>
    </row>
    <row r="128108" spans="16:16" x14ac:dyDescent="0.3">
      <c r="P128108" s="83"/>
    </row>
    <row r="128109" spans="16:16" x14ac:dyDescent="0.3">
      <c r="P128109" s="83"/>
    </row>
    <row r="128110" spans="16:16" x14ac:dyDescent="0.3">
      <c r="P128110" s="83"/>
    </row>
    <row r="128111" spans="16:16" x14ac:dyDescent="0.3">
      <c r="P128111" s="83"/>
    </row>
    <row r="128112" spans="16:16" x14ac:dyDescent="0.3">
      <c r="P128112" s="83"/>
    </row>
    <row r="128113" spans="16:16" x14ac:dyDescent="0.3">
      <c r="P128113" s="83"/>
    </row>
    <row r="128114" spans="16:16" x14ac:dyDescent="0.3">
      <c r="P128114" s="83"/>
    </row>
    <row r="128115" spans="16:16" x14ac:dyDescent="0.3">
      <c r="P128115" s="83"/>
    </row>
    <row r="128116" spans="16:16" x14ac:dyDescent="0.3">
      <c r="P128116" s="83"/>
    </row>
    <row r="128117" spans="16:16" x14ac:dyDescent="0.3">
      <c r="P128117" s="83"/>
    </row>
    <row r="128118" spans="16:16" x14ac:dyDescent="0.3">
      <c r="P128118" s="83"/>
    </row>
    <row r="128119" spans="16:16" x14ac:dyDescent="0.3">
      <c r="P128119" s="83"/>
    </row>
    <row r="128120" spans="16:16" x14ac:dyDescent="0.3">
      <c r="P128120" s="83"/>
    </row>
    <row r="128121" spans="16:16" x14ac:dyDescent="0.3">
      <c r="P128121" s="83"/>
    </row>
    <row r="128122" spans="16:16" x14ac:dyDescent="0.3">
      <c r="P128122" s="83"/>
    </row>
    <row r="128123" spans="16:16" x14ac:dyDescent="0.3">
      <c r="P128123" s="83"/>
    </row>
    <row r="128124" spans="16:16" x14ac:dyDescent="0.3">
      <c r="P128124" s="83"/>
    </row>
    <row r="128125" spans="16:16" x14ac:dyDescent="0.3">
      <c r="P128125" s="83"/>
    </row>
    <row r="128126" spans="16:16" x14ac:dyDescent="0.3">
      <c r="P128126" s="83"/>
    </row>
    <row r="128127" spans="16:16" x14ac:dyDescent="0.3">
      <c r="P128127" s="83"/>
    </row>
    <row r="128128" spans="16:16" x14ac:dyDescent="0.3">
      <c r="P128128" s="83"/>
    </row>
    <row r="128129" spans="16:16" x14ac:dyDescent="0.3">
      <c r="P128129" s="83"/>
    </row>
    <row r="128130" spans="16:16" x14ac:dyDescent="0.3">
      <c r="P128130" s="83"/>
    </row>
    <row r="128131" spans="16:16" x14ac:dyDescent="0.3">
      <c r="P128131" s="83"/>
    </row>
    <row r="128132" spans="16:16" x14ac:dyDescent="0.3">
      <c r="P128132" s="83"/>
    </row>
    <row r="128133" spans="16:16" x14ac:dyDescent="0.3">
      <c r="P128133" s="83"/>
    </row>
    <row r="128134" spans="16:16" x14ac:dyDescent="0.3">
      <c r="P128134" s="83"/>
    </row>
    <row r="128135" spans="16:16" x14ac:dyDescent="0.3">
      <c r="P128135" s="83"/>
    </row>
    <row r="128136" spans="16:16" x14ac:dyDescent="0.3">
      <c r="P128136" s="83"/>
    </row>
    <row r="128137" spans="16:16" x14ac:dyDescent="0.3">
      <c r="P128137" s="83"/>
    </row>
    <row r="128138" spans="16:16" x14ac:dyDescent="0.3">
      <c r="P128138" s="83"/>
    </row>
    <row r="128139" spans="16:16" x14ac:dyDescent="0.3">
      <c r="P128139" s="83"/>
    </row>
    <row r="128140" spans="16:16" x14ac:dyDescent="0.3">
      <c r="P128140" s="83"/>
    </row>
    <row r="128141" spans="16:16" x14ac:dyDescent="0.3">
      <c r="P128141" s="83"/>
    </row>
    <row r="128142" spans="16:16" x14ac:dyDescent="0.3">
      <c r="P128142" s="83"/>
    </row>
    <row r="128143" spans="16:16" x14ac:dyDescent="0.3">
      <c r="P128143" s="83"/>
    </row>
    <row r="128144" spans="16:16" x14ac:dyDescent="0.3">
      <c r="P128144" s="83"/>
    </row>
    <row r="128145" spans="16:16" x14ac:dyDescent="0.3">
      <c r="P128145" s="83"/>
    </row>
    <row r="128146" spans="16:16" x14ac:dyDescent="0.3">
      <c r="P128146" s="83"/>
    </row>
    <row r="128147" spans="16:16" x14ac:dyDescent="0.3">
      <c r="P128147" s="83"/>
    </row>
    <row r="128148" spans="16:16" x14ac:dyDescent="0.3">
      <c r="P128148" s="83"/>
    </row>
    <row r="128149" spans="16:16" x14ac:dyDescent="0.3">
      <c r="P128149" s="83"/>
    </row>
    <row r="128150" spans="16:16" x14ac:dyDescent="0.3">
      <c r="P128150" s="83"/>
    </row>
    <row r="128151" spans="16:16" x14ac:dyDescent="0.3">
      <c r="P128151" s="83"/>
    </row>
    <row r="128152" spans="16:16" x14ac:dyDescent="0.3">
      <c r="P128152" s="83"/>
    </row>
    <row r="128153" spans="16:16" x14ac:dyDescent="0.3">
      <c r="P128153" s="83"/>
    </row>
    <row r="128154" spans="16:16" x14ac:dyDescent="0.3">
      <c r="P128154" s="83"/>
    </row>
    <row r="128155" spans="16:16" x14ac:dyDescent="0.3">
      <c r="P128155" s="83"/>
    </row>
    <row r="128156" spans="16:16" x14ac:dyDescent="0.3">
      <c r="P128156" s="83"/>
    </row>
    <row r="128157" spans="16:16" x14ac:dyDescent="0.3">
      <c r="P128157" s="83"/>
    </row>
    <row r="128158" spans="16:16" x14ac:dyDescent="0.3">
      <c r="P128158" s="83"/>
    </row>
    <row r="128159" spans="16:16" x14ac:dyDescent="0.3">
      <c r="P128159" s="83"/>
    </row>
    <row r="128160" spans="16:16" x14ac:dyDescent="0.3">
      <c r="P128160" s="83"/>
    </row>
    <row r="128161" spans="16:16" x14ac:dyDescent="0.3">
      <c r="P128161" s="83"/>
    </row>
    <row r="128162" spans="16:16" x14ac:dyDescent="0.3">
      <c r="P128162" s="83"/>
    </row>
    <row r="128163" spans="16:16" x14ac:dyDescent="0.3">
      <c r="P128163" s="83"/>
    </row>
    <row r="128164" spans="16:16" x14ac:dyDescent="0.3">
      <c r="P128164" s="83"/>
    </row>
    <row r="128165" spans="16:16" x14ac:dyDescent="0.3">
      <c r="P128165" s="83"/>
    </row>
    <row r="128166" spans="16:16" x14ac:dyDescent="0.3">
      <c r="P128166" s="83"/>
    </row>
    <row r="128167" spans="16:16" x14ac:dyDescent="0.3">
      <c r="P128167" s="83"/>
    </row>
    <row r="128168" spans="16:16" x14ac:dyDescent="0.3">
      <c r="P128168" s="83"/>
    </row>
    <row r="128169" spans="16:16" x14ac:dyDescent="0.3">
      <c r="P128169" s="83"/>
    </row>
    <row r="128170" spans="16:16" x14ac:dyDescent="0.3">
      <c r="P128170" s="83"/>
    </row>
    <row r="128171" spans="16:16" x14ac:dyDescent="0.3">
      <c r="P128171" s="83"/>
    </row>
    <row r="128172" spans="16:16" x14ac:dyDescent="0.3">
      <c r="P128172" s="83"/>
    </row>
    <row r="128173" spans="16:16" x14ac:dyDescent="0.3">
      <c r="P128173" s="83"/>
    </row>
    <row r="128174" spans="16:16" x14ac:dyDescent="0.3">
      <c r="P128174" s="83"/>
    </row>
    <row r="128175" spans="16:16" x14ac:dyDescent="0.3">
      <c r="P128175" s="83"/>
    </row>
    <row r="128176" spans="16:16" x14ac:dyDescent="0.3">
      <c r="P128176" s="83"/>
    </row>
    <row r="128177" spans="16:16" x14ac:dyDescent="0.3">
      <c r="P128177" s="83"/>
    </row>
    <row r="128178" spans="16:16" x14ac:dyDescent="0.3">
      <c r="P128178" s="83"/>
    </row>
    <row r="128179" spans="16:16" x14ac:dyDescent="0.3">
      <c r="P128179" s="83"/>
    </row>
    <row r="128180" spans="16:16" x14ac:dyDescent="0.3">
      <c r="P128180" s="83"/>
    </row>
    <row r="128181" spans="16:16" x14ac:dyDescent="0.3">
      <c r="P128181" s="83"/>
    </row>
    <row r="128182" spans="16:16" x14ac:dyDescent="0.3">
      <c r="P128182" s="83"/>
    </row>
    <row r="128183" spans="16:16" x14ac:dyDescent="0.3">
      <c r="P128183" s="83"/>
    </row>
    <row r="128184" spans="16:16" x14ac:dyDescent="0.3">
      <c r="P128184" s="83"/>
    </row>
    <row r="128185" spans="16:16" x14ac:dyDescent="0.3">
      <c r="P128185" s="83"/>
    </row>
    <row r="128186" spans="16:16" x14ac:dyDescent="0.3">
      <c r="P128186" s="83"/>
    </row>
    <row r="128187" spans="16:16" x14ac:dyDescent="0.3">
      <c r="P128187" s="83"/>
    </row>
    <row r="128188" spans="16:16" x14ac:dyDescent="0.3">
      <c r="P128188" s="83"/>
    </row>
    <row r="128189" spans="16:16" x14ac:dyDescent="0.3">
      <c r="P128189" s="83"/>
    </row>
    <row r="128190" spans="16:16" x14ac:dyDescent="0.3">
      <c r="P128190" s="83"/>
    </row>
    <row r="128191" spans="16:16" x14ac:dyDescent="0.3">
      <c r="P128191" s="83"/>
    </row>
    <row r="128192" spans="16:16" x14ac:dyDescent="0.3">
      <c r="P128192" s="83"/>
    </row>
    <row r="128193" spans="16:16" x14ac:dyDescent="0.3">
      <c r="P128193" s="83"/>
    </row>
    <row r="128194" spans="16:16" x14ac:dyDescent="0.3">
      <c r="P128194" s="83"/>
    </row>
    <row r="128195" spans="16:16" x14ac:dyDescent="0.3">
      <c r="P128195" s="83"/>
    </row>
    <row r="128196" spans="16:16" x14ac:dyDescent="0.3">
      <c r="P128196" s="83"/>
    </row>
    <row r="128197" spans="16:16" x14ac:dyDescent="0.3">
      <c r="P128197" s="83"/>
    </row>
    <row r="128198" spans="16:16" x14ac:dyDescent="0.3">
      <c r="P128198" s="83"/>
    </row>
    <row r="128199" spans="16:16" x14ac:dyDescent="0.3">
      <c r="P128199" s="83"/>
    </row>
    <row r="128200" spans="16:16" x14ac:dyDescent="0.3">
      <c r="P128200" s="83"/>
    </row>
    <row r="128201" spans="16:16" x14ac:dyDescent="0.3">
      <c r="P128201" s="83"/>
    </row>
    <row r="128202" spans="16:16" x14ac:dyDescent="0.3">
      <c r="P128202" s="83"/>
    </row>
    <row r="128203" spans="16:16" x14ac:dyDescent="0.3">
      <c r="P128203" s="83"/>
    </row>
    <row r="128204" spans="16:16" x14ac:dyDescent="0.3">
      <c r="P128204" s="83"/>
    </row>
    <row r="128205" spans="16:16" x14ac:dyDescent="0.3">
      <c r="P128205" s="83"/>
    </row>
    <row r="128206" spans="16:16" x14ac:dyDescent="0.3">
      <c r="P128206" s="83"/>
    </row>
    <row r="128207" spans="16:16" x14ac:dyDescent="0.3">
      <c r="P128207" s="83"/>
    </row>
    <row r="128208" spans="16:16" x14ac:dyDescent="0.3">
      <c r="P128208" s="83"/>
    </row>
    <row r="128209" spans="16:16" x14ac:dyDescent="0.3">
      <c r="P128209" s="83"/>
    </row>
    <row r="128210" spans="16:16" x14ac:dyDescent="0.3">
      <c r="P128210" s="83"/>
    </row>
    <row r="128211" spans="16:16" x14ac:dyDescent="0.3">
      <c r="P128211" s="83"/>
    </row>
    <row r="128212" spans="16:16" x14ac:dyDescent="0.3">
      <c r="P128212" s="83"/>
    </row>
    <row r="128213" spans="16:16" x14ac:dyDescent="0.3">
      <c r="P128213" s="83"/>
    </row>
    <row r="128214" spans="16:16" x14ac:dyDescent="0.3">
      <c r="P128214" s="83"/>
    </row>
    <row r="128215" spans="16:16" x14ac:dyDescent="0.3">
      <c r="P128215" s="83"/>
    </row>
    <row r="128216" spans="16:16" x14ac:dyDescent="0.3">
      <c r="P128216" s="83"/>
    </row>
    <row r="128217" spans="16:16" x14ac:dyDescent="0.3">
      <c r="P128217" s="83"/>
    </row>
    <row r="128218" spans="16:16" x14ac:dyDescent="0.3">
      <c r="P128218" s="83"/>
    </row>
    <row r="128219" spans="16:16" x14ac:dyDescent="0.3">
      <c r="P128219" s="83"/>
    </row>
    <row r="128220" spans="16:16" x14ac:dyDescent="0.3">
      <c r="P128220" s="83"/>
    </row>
    <row r="128221" spans="16:16" x14ac:dyDescent="0.3">
      <c r="P128221" s="83"/>
    </row>
    <row r="128222" spans="16:16" x14ac:dyDescent="0.3">
      <c r="P128222" s="83"/>
    </row>
    <row r="128223" spans="16:16" x14ac:dyDescent="0.3">
      <c r="P128223" s="83"/>
    </row>
    <row r="128224" spans="16:16" x14ac:dyDescent="0.3">
      <c r="P128224" s="83"/>
    </row>
    <row r="128225" spans="16:16" x14ac:dyDescent="0.3">
      <c r="P128225" s="83"/>
    </row>
    <row r="128226" spans="16:16" x14ac:dyDescent="0.3">
      <c r="P128226" s="83"/>
    </row>
    <row r="128227" spans="16:16" x14ac:dyDescent="0.3">
      <c r="P128227" s="83"/>
    </row>
    <row r="128228" spans="16:16" x14ac:dyDescent="0.3">
      <c r="P128228" s="83"/>
    </row>
    <row r="128229" spans="16:16" x14ac:dyDescent="0.3">
      <c r="P128229" s="83"/>
    </row>
    <row r="128230" spans="16:16" x14ac:dyDescent="0.3">
      <c r="P128230" s="83"/>
    </row>
    <row r="128231" spans="16:16" x14ac:dyDescent="0.3">
      <c r="P128231" s="83"/>
    </row>
    <row r="128232" spans="16:16" x14ac:dyDescent="0.3">
      <c r="P128232" s="83"/>
    </row>
    <row r="128233" spans="16:16" x14ac:dyDescent="0.3">
      <c r="P128233" s="83"/>
    </row>
    <row r="128234" spans="16:16" x14ac:dyDescent="0.3">
      <c r="P128234" s="83"/>
    </row>
    <row r="128235" spans="16:16" x14ac:dyDescent="0.3">
      <c r="P128235" s="83"/>
    </row>
    <row r="128236" spans="16:16" x14ac:dyDescent="0.3">
      <c r="P128236" s="83"/>
    </row>
    <row r="128237" spans="16:16" x14ac:dyDescent="0.3">
      <c r="P128237" s="83"/>
    </row>
    <row r="128238" spans="16:16" x14ac:dyDescent="0.3">
      <c r="P128238" s="83"/>
    </row>
    <row r="128239" spans="16:16" x14ac:dyDescent="0.3">
      <c r="P128239" s="83"/>
    </row>
    <row r="128240" spans="16:16" x14ac:dyDescent="0.3">
      <c r="P128240" s="83"/>
    </row>
    <row r="128241" spans="16:16" x14ac:dyDescent="0.3">
      <c r="P128241" s="83"/>
    </row>
    <row r="128242" spans="16:16" x14ac:dyDescent="0.3">
      <c r="P128242" s="83"/>
    </row>
    <row r="128243" spans="16:16" x14ac:dyDescent="0.3">
      <c r="P128243" s="83"/>
    </row>
    <row r="128244" spans="16:16" x14ac:dyDescent="0.3">
      <c r="P128244" s="83"/>
    </row>
    <row r="128245" spans="16:16" x14ac:dyDescent="0.3">
      <c r="P128245" s="83"/>
    </row>
    <row r="128246" spans="16:16" x14ac:dyDescent="0.3">
      <c r="P128246" s="83"/>
    </row>
    <row r="128247" spans="16:16" x14ac:dyDescent="0.3">
      <c r="P128247" s="83"/>
    </row>
    <row r="128248" spans="16:16" x14ac:dyDescent="0.3">
      <c r="P128248" s="83"/>
    </row>
    <row r="128249" spans="16:16" x14ac:dyDescent="0.3">
      <c r="P128249" s="83"/>
    </row>
    <row r="128250" spans="16:16" x14ac:dyDescent="0.3">
      <c r="P128250" s="83"/>
    </row>
    <row r="128251" spans="16:16" x14ac:dyDescent="0.3">
      <c r="P128251" s="83"/>
    </row>
    <row r="128252" spans="16:16" x14ac:dyDescent="0.3">
      <c r="P128252" s="83"/>
    </row>
    <row r="128253" spans="16:16" x14ac:dyDescent="0.3">
      <c r="P128253" s="83"/>
    </row>
    <row r="128254" spans="16:16" x14ac:dyDescent="0.3">
      <c r="P128254" s="83"/>
    </row>
    <row r="128255" spans="16:16" x14ac:dyDescent="0.3">
      <c r="P128255" s="83"/>
    </row>
    <row r="128256" spans="16:16" x14ac:dyDescent="0.3">
      <c r="P128256" s="83"/>
    </row>
    <row r="128257" spans="16:16" x14ac:dyDescent="0.3">
      <c r="P128257" s="83"/>
    </row>
    <row r="128258" spans="16:16" x14ac:dyDescent="0.3">
      <c r="P128258" s="83"/>
    </row>
    <row r="128259" spans="16:16" x14ac:dyDescent="0.3">
      <c r="P128259" s="83"/>
    </row>
    <row r="128260" spans="16:16" x14ac:dyDescent="0.3">
      <c r="P128260" s="83"/>
    </row>
    <row r="128261" spans="16:16" x14ac:dyDescent="0.3">
      <c r="P128261" s="83"/>
    </row>
    <row r="128262" spans="16:16" x14ac:dyDescent="0.3">
      <c r="P128262" s="83"/>
    </row>
    <row r="128263" spans="16:16" x14ac:dyDescent="0.3">
      <c r="P128263" s="83"/>
    </row>
    <row r="128264" spans="16:16" x14ac:dyDescent="0.3">
      <c r="P128264" s="83"/>
    </row>
    <row r="128265" spans="16:16" x14ac:dyDescent="0.3">
      <c r="P128265" s="83"/>
    </row>
    <row r="128266" spans="16:16" x14ac:dyDescent="0.3">
      <c r="P128266" s="83"/>
    </row>
    <row r="128267" spans="16:16" x14ac:dyDescent="0.3">
      <c r="P128267" s="83"/>
    </row>
    <row r="128268" spans="16:16" x14ac:dyDescent="0.3">
      <c r="P128268" s="83"/>
    </row>
    <row r="128269" spans="16:16" x14ac:dyDescent="0.3">
      <c r="P128269" s="83"/>
    </row>
    <row r="128270" spans="16:16" x14ac:dyDescent="0.3">
      <c r="P128270" s="83"/>
    </row>
    <row r="128271" spans="16:16" x14ac:dyDescent="0.3">
      <c r="P128271" s="83"/>
    </row>
    <row r="128272" spans="16:16" x14ac:dyDescent="0.3">
      <c r="P128272" s="83"/>
    </row>
    <row r="128273" spans="16:16" x14ac:dyDescent="0.3">
      <c r="P128273" s="83"/>
    </row>
    <row r="128274" spans="16:16" x14ac:dyDescent="0.3">
      <c r="P128274" s="83"/>
    </row>
    <row r="128275" spans="16:16" x14ac:dyDescent="0.3">
      <c r="P128275" s="83"/>
    </row>
    <row r="128276" spans="16:16" x14ac:dyDescent="0.3">
      <c r="P128276" s="83"/>
    </row>
    <row r="128277" spans="16:16" x14ac:dyDescent="0.3">
      <c r="P128277" s="83"/>
    </row>
    <row r="128278" spans="16:16" x14ac:dyDescent="0.3">
      <c r="P128278" s="83"/>
    </row>
    <row r="128279" spans="16:16" x14ac:dyDescent="0.3">
      <c r="P128279" s="83"/>
    </row>
    <row r="128280" spans="16:16" x14ac:dyDescent="0.3">
      <c r="P128280" s="83"/>
    </row>
    <row r="128281" spans="16:16" x14ac:dyDescent="0.3">
      <c r="P128281" s="83"/>
    </row>
    <row r="128282" spans="16:16" x14ac:dyDescent="0.3">
      <c r="P128282" s="83"/>
    </row>
    <row r="128283" spans="16:16" x14ac:dyDescent="0.3">
      <c r="P128283" s="83"/>
    </row>
    <row r="128284" spans="16:16" x14ac:dyDescent="0.3">
      <c r="P128284" s="83"/>
    </row>
    <row r="128285" spans="16:16" x14ac:dyDescent="0.3">
      <c r="P128285" s="83"/>
    </row>
    <row r="128286" spans="16:16" x14ac:dyDescent="0.3">
      <c r="P128286" s="83"/>
    </row>
    <row r="128287" spans="16:16" x14ac:dyDescent="0.3">
      <c r="P128287" s="83"/>
    </row>
    <row r="128288" spans="16:16" x14ac:dyDescent="0.3">
      <c r="P128288" s="83"/>
    </row>
    <row r="128289" spans="16:16" x14ac:dyDescent="0.3">
      <c r="P128289" s="83"/>
    </row>
    <row r="128290" spans="16:16" x14ac:dyDescent="0.3">
      <c r="P128290" s="83"/>
    </row>
    <row r="128291" spans="16:16" x14ac:dyDescent="0.3">
      <c r="P128291" s="83"/>
    </row>
    <row r="128292" spans="16:16" x14ac:dyDescent="0.3">
      <c r="P128292" s="83"/>
    </row>
    <row r="128293" spans="16:16" x14ac:dyDescent="0.3">
      <c r="P128293" s="83"/>
    </row>
    <row r="128294" spans="16:16" x14ac:dyDescent="0.3">
      <c r="P128294" s="83"/>
    </row>
    <row r="128295" spans="16:16" x14ac:dyDescent="0.3">
      <c r="P128295" s="83"/>
    </row>
    <row r="128296" spans="16:16" x14ac:dyDescent="0.3">
      <c r="P128296" s="83"/>
    </row>
    <row r="128297" spans="16:16" x14ac:dyDescent="0.3">
      <c r="P128297" s="83"/>
    </row>
    <row r="128298" spans="16:16" x14ac:dyDescent="0.3">
      <c r="P128298" s="83"/>
    </row>
    <row r="128299" spans="16:16" x14ac:dyDescent="0.3">
      <c r="P128299" s="83"/>
    </row>
    <row r="128300" spans="16:16" x14ac:dyDescent="0.3">
      <c r="P128300" s="83"/>
    </row>
    <row r="128301" spans="16:16" x14ac:dyDescent="0.3">
      <c r="P128301" s="83"/>
    </row>
    <row r="128302" spans="16:16" x14ac:dyDescent="0.3">
      <c r="P128302" s="83"/>
    </row>
    <row r="128303" spans="16:16" x14ac:dyDescent="0.3">
      <c r="P128303" s="83"/>
    </row>
    <row r="128304" spans="16:16" x14ac:dyDescent="0.3">
      <c r="P128304" s="83"/>
    </row>
    <row r="128305" spans="16:16" x14ac:dyDescent="0.3">
      <c r="P128305" s="83"/>
    </row>
    <row r="128306" spans="16:16" x14ac:dyDescent="0.3">
      <c r="P128306" s="83"/>
    </row>
    <row r="128307" spans="16:16" x14ac:dyDescent="0.3">
      <c r="P128307" s="83"/>
    </row>
    <row r="128308" spans="16:16" x14ac:dyDescent="0.3">
      <c r="P128308" s="83"/>
    </row>
    <row r="128309" spans="16:16" x14ac:dyDescent="0.3">
      <c r="P128309" s="83"/>
    </row>
    <row r="128310" spans="16:16" x14ac:dyDescent="0.3">
      <c r="P128310" s="83"/>
    </row>
    <row r="128311" spans="16:16" x14ac:dyDescent="0.3">
      <c r="P128311" s="83"/>
    </row>
    <row r="128312" spans="16:16" x14ac:dyDescent="0.3">
      <c r="P128312" s="83"/>
    </row>
    <row r="128313" spans="16:16" x14ac:dyDescent="0.3">
      <c r="P128313" s="83"/>
    </row>
    <row r="128314" spans="16:16" x14ac:dyDescent="0.3">
      <c r="P128314" s="83"/>
    </row>
    <row r="128315" spans="16:16" x14ac:dyDescent="0.3">
      <c r="P128315" s="83"/>
    </row>
    <row r="128316" spans="16:16" x14ac:dyDescent="0.3">
      <c r="P128316" s="83"/>
    </row>
    <row r="128317" spans="16:16" x14ac:dyDescent="0.3">
      <c r="P128317" s="83"/>
    </row>
    <row r="128318" spans="16:16" x14ac:dyDescent="0.3">
      <c r="P128318" s="83"/>
    </row>
    <row r="128319" spans="16:16" x14ac:dyDescent="0.3">
      <c r="P128319" s="83"/>
    </row>
    <row r="128320" spans="16:16" x14ac:dyDescent="0.3">
      <c r="P128320" s="83"/>
    </row>
    <row r="128321" spans="16:16" x14ac:dyDescent="0.3">
      <c r="P128321" s="83"/>
    </row>
    <row r="128322" spans="16:16" x14ac:dyDescent="0.3">
      <c r="P128322" s="83"/>
    </row>
    <row r="128323" spans="16:16" x14ac:dyDescent="0.3">
      <c r="P128323" s="83"/>
    </row>
    <row r="128324" spans="16:16" x14ac:dyDescent="0.3">
      <c r="P128324" s="83"/>
    </row>
    <row r="128325" spans="16:16" x14ac:dyDescent="0.3">
      <c r="P128325" s="83"/>
    </row>
    <row r="128326" spans="16:16" x14ac:dyDescent="0.3">
      <c r="P128326" s="83"/>
    </row>
    <row r="128327" spans="16:16" x14ac:dyDescent="0.3">
      <c r="P128327" s="83"/>
    </row>
    <row r="128328" spans="16:16" x14ac:dyDescent="0.3">
      <c r="P128328" s="83"/>
    </row>
    <row r="128329" spans="16:16" x14ac:dyDescent="0.3">
      <c r="P128329" s="83"/>
    </row>
    <row r="128330" spans="16:16" x14ac:dyDescent="0.3">
      <c r="P128330" s="83"/>
    </row>
    <row r="128331" spans="16:16" x14ac:dyDescent="0.3">
      <c r="P128331" s="83"/>
    </row>
    <row r="128332" spans="16:16" x14ac:dyDescent="0.3">
      <c r="P128332" s="83"/>
    </row>
    <row r="128333" spans="16:16" x14ac:dyDescent="0.3">
      <c r="P128333" s="83"/>
    </row>
    <row r="128334" spans="16:16" x14ac:dyDescent="0.3">
      <c r="P128334" s="83"/>
    </row>
    <row r="128335" spans="16:16" x14ac:dyDescent="0.3">
      <c r="P128335" s="83"/>
    </row>
    <row r="128336" spans="16:16" x14ac:dyDescent="0.3">
      <c r="P128336" s="83"/>
    </row>
    <row r="128337" spans="16:16" x14ac:dyDescent="0.3">
      <c r="P128337" s="83"/>
    </row>
    <row r="128338" spans="16:16" x14ac:dyDescent="0.3">
      <c r="P128338" s="83"/>
    </row>
    <row r="128339" spans="16:16" x14ac:dyDescent="0.3">
      <c r="P128339" s="83"/>
    </row>
    <row r="128340" spans="16:16" x14ac:dyDescent="0.3">
      <c r="P128340" s="83"/>
    </row>
    <row r="128341" spans="16:16" x14ac:dyDescent="0.3">
      <c r="P128341" s="83"/>
    </row>
    <row r="128342" spans="16:16" x14ac:dyDescent="0.3">
      <c r="P128342" s="83"/>
    </row>
    <row r="128343" spans="16:16" x14ac:dyDescent="0.3">
      <c r="P128343" s="83"/>
    </row>
    <row r="128344" spans="16:16" x14ac:dyDescent="0.3">
      <c r="P128344" s="83"/>
    </row>
    <row r="128345" spans="16:16" x14ac:dyDescent="0.3">
      <c r="P128345" s="83"/>
    </row>
    <row r="128346" spans="16:16" x14ac:dyDescent="0.3">
      <c r="P128346" s="83"/>
    </row>
    <row r="128347" spans="16:16" x14ac:dyDescent="0.3">
      <c r="P128347" s="83"/>
    </row>
    <row r="128348" spans="16:16" x14ac:dyDescent="0.3">
      <c r="P128348" s="83"/>
    </row>
    <row r="128349" spans="16:16" x14ac:dyDescent="0.3">
      <c r="P128349" s="83"/>
    </row>
    <row r="128350" spans="16:16" x14ac:dyDescent="0.3">
      <c r="P128350" s="83"/>
    </row>
    <row r="128351" spans="16:16" x14ac:dyDescent="0.3">
      <c r="P128351" s="83"/>
    </row>
    <row r="128352" spans="16:16" x14ac:dyDescent="0.3">
      <c r="P128352" s="83"/>
    </row>
    <row r="128353" spans="16:16" x14ac:dyDescent="0.3">
      <c r="P128353" s="83"/>
    </row>
    <row r="128354" spans="16:16" x14ac:dyDescent="0.3">
      <c r="P128354" s="83"/>
    </row>
    <row r="128355" spans="16:16" x14ac:dyDescent="0.3">
      <c r="P128355" s="83"/>
    </row>
    <row r="128356" spans="16:16" x14ac:dyDescent="0.3">
      <c r="P128356" s="83"/>
    </row>
    <row r="128357" spans="16:16" x14ac:dyDescent="0.3">
      <c r="P128357" s="83"/>
    </row>
    <row r="128358" spans="16:16" x14ac:dyDescent="0.3">
      <c r="P128358" s="83"/>
    </row>
    <row r="128359" spans="16:16" x14ac:dyDescent="0.3">
      <c r="P128359" s="83"/>
    </row>
    <row r="128360" spans="16:16" x14ac:dyDescent="0.3">
      <c r="P128360" s="83"/>
    </row>
    <row r="128361" spans="16:16" x14ac:dyDescent="0.3">
      <c r="P128361" s="83"/>
    </row>
    <row r="128362" spans="16:16" x14ac:dyDescent="0.3">
      <c r="P128362" s="83"/>
    </row>
    <row r="128363" spans="16:16" x14ac:dyDescent="0.3">
      <c r="P128363" s="83"/>
    </row>
    <row r="128364" spans="16:16" x14ac:dyDescent="0.3">
      <c r="P128364" s="83"/>
    </row>
    <row r="128365" spans="16:16" x14ac:dyDescent="0.3">
      <c r="P128365" s="83"/>
    </row>
    <row r="128366" spans="16:16" x14ac:dyDescent="0.3">
      <c r="P128366" s="83"/>
    </row>
    <row r="128367" spans="16:16" x14ac:dyDescent="0.3">
      <c r="P128367" s="83"/>
    </row>
    <row r="128368" spans="16:16" x14ac:dyDescent="0.3">
      <c r="P128368" s="83"/>
    </row>
    <row r="128369" spans="16:16" x14ac:dyDescent="0.3">
      <c r="P128369" s="83"/>
    </row>
    <row r="128370" spans="16:16" x14ac:dyDescent="0.3">
      <c r="P128370" s="83"/>
    </row>
    <row r="128371" spans="16:16" x14ac:dyDescent="0.3">
      <c r="P128371" s="83"/>
    </row>
    <row r="128372" spans="16:16" x14ac:dyDescent="0.3">
      <c r="P128372" s="83"/>
    </row>
    <row r="128373" spans="16:16" x14ac:dyDescent="0.3">
      <c r="P128373" s="83"/>
    </row>
    <row r="128374" spans="16:16" x14ac:dyDescent="0.3">
      <c r="P128374" s="83"/>
    </row>
    <row r="128375" spans="16:16" x14ac:dyDescent="0.3">
      <c r="P128375" s="83"/>
    </row>
    <row r="128376" spans="16:16" x14ac:dyDescent="0.3">
      <c r="P128376" s="83"/>
    </row>
    <row r="128377" spans="16:16" x14ac:dyDescent="0.3">
      <c r="P128377" s="83"/>
    </row>
    <row r="128378" spans="16:16" x14ac:dyDescent="0.3">
      <c r="P128378" s="83"/>
    </row>
    <row r="128379" spans="16:16" x14ac:dyDescent="0.3">
      <c r="P128379" s="83"/>
    </row>
    <row r="128380" spans="16:16" x14ac:dyDescent="0.3">
      <c r="P128380" s="83"/>
    </row>
    <row r="128381" spans="16:16" x14ac:dyDescent="0.3">
      <c r="P128381" s="83"/>
    </row>
    <row r="128382" spans="16:16" x14ac:dyDescent="0.3">
      <c r="P128382" s="83"/>
    </row>
    <row r="128383" spans="16:16" x14ac:dyDescent="0.3">
      <c r="P128383" s="83"/>
    </row>
    <row r="128384" spans="16:16" x14ac:dyDescent="0.3">
      <c r="P128384" s="83"/>
    </row>
    <row r="128385" spans="16:16" x14ac:dyDescent="0.3">
      <c r="P128385" s="83"/>
    </row>
    <row r="128386" spans="16:16" x14ac:dyDescent="0.3">
      <c r="P128386" s="83"/>
    </row>
    <row r="128387" spans="16:16" x14ac:dyDescent="0.3">
      <c r="P128387" s="83"/>
    </row>
    <row r="128388" spans="16:16" x14ac:dyDescent="0.3">
      <c r="P128388" s="83"/>
    </row>
    <row r="128389" spans="16:16" x14ac:dyDescent="0.3">
      <c r="P128389" s="83"/>
    </row>
    <row r="128390" spans="16:16" x14ac:dyDescent="0.3">
      <c r="P128390" s="83"/>
    </row>
    <row r="128391" spans="16:16" x14ac:dyDescent="0.3">
      <c r="P128391" s="83"/>
    </row>
    <row r="128392" spans="16:16" x14ac:dyDescent="0.3">
      <c r="P128392" s="83"/>
    </row>
    <row r="128393" spans="16:16" x14ac:dyDescent="0.3">
      <c r="P128393" s="83"/>
    </row>
    <row r="128394" spans="16:16" x14ac:dyDescent="0.3">
      <c r="P128394" s="83"/>
    </row>
    <row r="128395" spans="16:16" x14ac:dyDescent="0.3">
      <c r="P128395" s="83"/>
    </row>
    <row r="128396" spans="16:16" x14ac:dyDescent="0.3">
      <c r="P128396" s="83"/>
    </row>
    <row r="128397" spans="16:16" x14ac:dyDescent="0.3">
      <c r="P128397" s="83"/>
    </row>
    <row r="128398" spans="16:16" x14ac:dyDescent="0.3">
      <c r="P128398" s="83"/>
    </row>
    <row r="128399" spans="16:16" x14ac:dyDescent="0.3">
      <c r="P128399" s="83"/>
    </row>
    <row r="128400" spans="16:16" x14ac:dyDescent="0.3">
      <c r="P128400" s="83"/>
    </row>
    <row r="128401" spans="16:16" x14ac:dyDescent="0.3">
      <c r="P128401" s="83"/>
    </row>
    <row r="128402" spans="16:16" x14ac:dyDescent="0.3">
      <c r="P128402" s="83"/>
    </row>
    <row r="128403" spans="16:16" x14ac:dyDescent="0.3">
      <c r="P128403" s="83"/>
    </row>
    <row r="128404" spans="16:16" x14ac:dyDescent="0.3">
      <c r="P128404" s="83"/>
    </row>
    <row r="128405" spans="16:16" x14ac:dyDescent="0.3">
      <c r="P128405" s="83"/>
    </row>
    <row r="128406" spans="16:16" x14ac:dyDescent="0.3">
      <c r="P128406" s="83"/>
    </row>
    <row r="128407" spans="16:16" x14ac:dyDescent="0.3">
      <c r="P128407" s="83"/>
    </row>
    <row r="128408" spans="16:16" x14ac:dyDescent="0.3">
      <c r="P128408" s="83"/>
    </row>
    <row r="128409" spans="16:16" x14ac:dyDescent="0.3">
      <c r="P128409" s="83"/>
    </row>
    <row r="128410" spans="16:16" x14ac:dyDescent="0.3">
      <c r="P128410" s="83"/>
    </row>
    <row r="128411" spans="16:16" x14ac:dyDescent="0.3">
      <c r="P128411" s="83"/>
    </row>
    <row r="128412" spans="16:16" x14ac:dyDescent="0.3">
      <c r="P128412" s="83"/>
    </row>
    <row r="128413" spans="16:16" x14ac:dyDescent="0.3">
      <c r="P128413" s="83"/>
    </row>
    <row r="128414" spans="16:16" x14ac:dyDescent="0.3">
      <c r="P128414" s="83"/>
    </row>
    <row r="128415" spans="16:16" x14ac:dyDescent="0.3">
      <c r="P128415" s="83"/>
    </row>
    <row r="128416" spans="16:16" x14ac:dyDescent="0.3">
      <c r="P128416" s="83"/>
    </row>
    <row r="128417" spans="16:16" x14ac:dyDescent="0.3">
      <c r="P128417" s="83"/>
    </row>
    <row r="128418" spans="16:16" x14ac:dyDescent="0.3">
      <c r="P128418" s="83"/>
    </row>
    <row r="128419" spans="16:16" x14ac:dyDescent="0.3">
      <c r="P128419" s="83"/>
    </row>
    <row r="128420" spans="16:16" x14ac:dyDescent="0.3">
      <c r="P128420" s="83"/>
    </row>
    <row r="128421" spans="16:16" x14ac:dyDescent="0.3">
      <c r="P128421" s="83"/>
    </row>
    <row r="128422" spans="16:16" x14ac:dyDescent="0.3">
      <c r="P128422" s="83"/>
    </row>
    <row r="128423" spans="16:16" x14ac:dyDescent="0.3">
      <c r="P128423" s="83"/>
    </row>
    <row r="128424" spans="16:16" x14ac:dyDescent="0.3">
      <c r="P128424" s="83"/>
    </row>
    <row r="128425" spans="16:16" x14ac:dyDescent="0.3">
      <c r="P128425" s="83"/>
    </row>
    <row r="128426" spans="16:16" x14ac:dyDescent="0.3">
      <c r="P128426" s="83"/>
    </row>
    <row r="128427" spans="16:16" x14ac:dyDescent="0.3">
      <c r="P128427" s="83"/>
    </row>
    <row r="128428" spans="16:16" x14ac:dyDescent="0.3">
      <c r="P128428" s="83"/>
    </row>
    <row r="128429" spans="16:16" x14ac:dyDescent="0.3">
      <c r="P128429" s="83"/>
    </row>
    <row r="128430" spans="16:16" x14ac:dyDescent="0.3">
      <c r="P128430" s="83"/>
    </row>
    <row r="128431" spans="16:16" x14ac:dyDescent="0.3">
      <c r="P128431" s="83"/>
    </row>
    <row r="128432" spans="16:16" x14ac:dyDescent="0.3">
      <c r="P128432" s="83"/>
    </row>
    <row r="128433" spans="16:16" x14ac:dyDescent="0.3">
      <c r="P128433" s="83"/>
    </row>
    <row r="128434" spans="16:16" x14ac:dyDescent="0.3">
      <c r="P128434" s="83"/>
    </row>
    <row r="128435" spans="16:16" x14ac:dyDescent="0.3">
      <c r="P128435" s="83"/>
    </row>
    <row r="128436" spans="16:16" x14ac:dyDescent="0.3">
      <c r="P128436" s="83"/>
    </row>
    <row r="128437" spans="16:16" x14ac:dyDescent="0.3">
      <c r="P128437" s="83"/>
    </row>
    <row r="128438" spans="16:16" x14ac:dyDescent="0.3">
      <c r="P128438" s="83"/>
    </row>
    <row r="128439" spans="16:16" x14ac:dyDescent="0.3">
      <c r="P128439" s="83"/>
    </row>
    <row r="128440" spans="16:16" x14ac:dyDescent="0.3">
      <c r="P128440" s="83"/>
    </row>
    <row r="128441" spans="16:16" x14ac:dyDescent="0.3">
      <c r="P128441" s="83"/>
    </row>
    <row r="128442" spans="16:16" x14ac:dyDescent="0.3">
      <c r="P128442" s="83"/>
    </row>
    <row r="128443" spans="16:16" x14ac:dyDescent="0.3">
      <c r="P128443" s="83"/>
    </row>
    <row r="128444" spans="16:16" x14ac:dyDescent="0.3">
      <c r="P128444" s="83"/>
    </row>
    <row r="128445" spans="16:16" x14ac:dyDescent="0.3">
      <c r="P128445" s="83"/>
    </row>
    <row r="128446" spans="16:16" x14ac:dyDescent="0.3">
      <c r="P128446" s="83"/>
    </row>
    <row r="128447" spans="16:16" x14ac:dyDescent="0.3">
      <c r="P128447" s="83"/>
    </row>
    <row r="128448" spans="16:16" x14ac:dyDescent="0.3">
      <c r="P128448" s="83"/>
    </row>
    <row r="128449" spans="16:16" x14ac:dyDescent="0.3">
      <c r="P128449" s="83"/>
    </row>
    <row r="128450" spans="16:16" x14ac:dyDescent="0.3">
      <c r="P128450" s="83"/>
    </row>
    <row r="128451" spans="16:16" x14ac:dyDescent="0.3">
      <c r="P128451" s="83"/>
    </row>
    <row r="128452" spans="16:16" x14ac:dyDescent="0.3">
      <c r="P128452" s="83"/>
    </row>
    <row r="128453" spans="16:16" x14ac:dyDescent="0.3">
      <c r="P128453" s="83"/>
    </row>
    <row r="128454" spans="16:16" x14ac:dyDescent="0.3">
      <c r="P128454" s="83"/>
    </row>
    <row r="128455" spans="16:16" x14ac:dyDescent="0.3">
      <c r="P128455" s="83"/>
    </row>
    <row r="128456" spans="16:16" x14ac:dyDescent="0.3">
      <c r="P128456" s="83"/>
    </row>
    <row r="128457" spans="16:16" x14ac:dyDescent="0.3">
      <c r="P128457" s="83"/>
    </row>
    <row r="128458" spans="16:16" x14ac:dyDescent="0.3">
      <c r="P128458" s="83"/>
    </row>
    <row r="128459" spans="16:16" x14ac:dyDescent="0.3">
      <c r="P128459" s="83"/>
    </row>
    <row r="128460" spans="16:16" x14ac:dyDescent="0.3">
      <c r="P128460" s="83"/>
    </row>
    <row r="128461" spans="16:16" x14ac:dyDescent="0.3">
      <c r="P128461" s="83"/>
    </row>
    <row r="128462" spans="16:16" x14ac:dyDescent="0.3">
      <c r="P128462" s="83"/>
    </row>
    <row r="128463" spans="16:16" x14ac:dyDescent="0.3">
      <c r="P128463" s="83"/>
    </row>
    <row r="128464" spans="16:16" x14ac:dyDescent="0.3">
      <c r="P128464" s="83"/>
    </row>
    <row r="128465" spans="16:16" x14ac:dyDescent="0.3">
      <c r="P128465" s="83"/>
    </row>
    <row r="128466" spans="16:16" x14ac:dyDescent="0.3">
      <c r="P128466" s="83"/>
    </row>
    <row r="128467" spans="16:16" x14ac:dyDescent="0.3">
      <c r="P128467" s="83"/>
    </row>
    <row r="128468" spans="16:16" x14ac:dyDescent="0.3">
      <c r="P128468" s="83"/>
    </row>
    <row r="128469" spans="16:16" x14ac:dyDescent="0.3">
      <c r="P128469" s="83"/>
    </row>
    <row r="128470" spans="16:16" x14ac:dyDescent="0.3">
      <c r="P128470" s="83"/>
    </row>
    <row r="128471" spans="16:16" x14ac:dyDescent="0.3">
      <c r="P128471" s="83"/>
    </row>
    <row r="128472" spans="16:16" x14ac:dyDescent="0.3">
      <c r="P128472" s="83"/>
    </row>
    <row r="128473" spans="16:16" x14ac:dyDescent="0.3">
      <c r="P128473" s="83"/>
    </row>
    <row r="128474" spans="16:16" x14ac:dyDescent="0.3">
      <c r="P128474" s="83"/>
    </row>
    <row r="128475" spans="16:16" x14ac:dyDescent="0.3">
      <c r="P128475" s="83"/>
    </row>
    <row r="128476" spans="16:16" x14ac:dyDescent="0.3">
      <c r="P128476" s="83"/>
    </row>
    <row r="128477" spans="16:16" x14ac:dyDescent="0.3">
      <c r="P128477" s="83"/>
    </row>
    <row r="128478" spans="16:16" x14ac:dyDescent="0.3">
      <c r="P128478" s="83"/>
    </row>
    <row r="128479" spans="16:16" x14ac:dyDescent="0.3">
      <c r="P128479" s="83"/>
    </row>
    <row r="128480" spans="16:16" x14ac:dyDescent="0.3">
      <c r="P128480" s="83"/>
    </row>
    <row r="128481" spans="16:16" x14ac:dyDescent="0.3">
      <c r="P128481" s="83"/>
    </row>
    <row r="128482" spans="16:16" x14ac:dyDescent="0.3">
      <c r="P128482" s="83"/>
    </row>
    <row r="128483" spans="16:16" x14ac:dyDescent="0.3">
      <c r="P128483" s="83"/>
    </row>
    <row r="128484" spans="16:16" x14ac:dyDescent="0.3">
      <c r="P128484" s="83"/>
    </row>
    <row r="128485" spans="16:16" x14ac:dyDescent="0.3">
      <c r="P128485" s="83"/>
    </row>
    <row r="128486" spans="16:16" x14ac:dyDescent="0.3">
      <c r="P128486" s="83"/>
    </row>
    <row r="128487" spans="16:16" x14ac:dyDescent="0.3">
      <c r="P128487" s="83"/>
    </row>
    <row r="128488" spans="16:16" x14ac:dyDescent="0.3">
      <c r="P128488" s="83"/>
    </row>
    <row r="128489" spans="16:16" x14ac:dyDescent="0.3">
      <c r="P128489" s="83"/>
    </row>
    <row r="128490" spans="16:16" x14ac:dyDescent="0.3">
      <c r="P128490" s="83"/>
    </row>
    <row r="128491" spans="16:16" x14ac:dyDescent="0.3">
      <c r="P128491" s="83"/>
    </row>
    <row r="128492" spans="16:16" x14ac:dyDescent="0.3">
      <c r="P128492" s="83"/>
    </row>
    <row r="128493" spans="16:16" x14ac:dyDescent="0.3">
      <c r="P128493" s="83"/>
    </row>
    <row r="128494" spans="16:16" x14ac:dyDescent="0.3">
      <c r="P128494" s="83"/>
    </row>
    <row r="128495" spans="16:16" x14ac:dyDescent="0.3">
      <c r="P128495" s="83"/>
    </row>
    <row r="128496" spans="16:16" x14ac:dyDescent="0.3">
      <c r="P128496" s="83"/>
    </row>
    <row r="128497" spans="16:16" x14ac:dyDescent="0.3">
      <c r="P128497" s="83"/>
    </row>
    <row r="128498" spans="16:16" x14ac:dyDescent="0.3">
      <c r="P128498" s="83"/>
    </row>
    <row r="128499" spans="16:16" x14ac:dyDescent="0.3">
      <c r="P128499" s="83"/>
    </row>
    <row r="128500" spans="16:16" x14ac:dyDescent="0.3">
      <c r="P128500" s="83"/>
    </row>
    <row r="128501" spans="16:16" x14ac:dyDescent="0.3">
      <c r="P128501" s="83"/>
    </row>
    <row r="128502" spans="16:16" x14ac:dyDescent="0.3">
      <c r="P128502" s="83"/>
    </row>
    <row r="128503" spans="16:16" x14ac:dyDescent="0.3">
      <c r="P128503" s="83"/>
    </row>
    <row r="128504" spans="16:16" x14ac:dyDescent="0.3">
      <c r="P128504" s="83"/>
    </row>
    <row r="128505" spans="16:16" x14ac:dyDescent="0.3">
      <c r="P128505" s="83"/>
    </row>
    <row r="128506" spans="16:16" x14ac:dyDescent="0.3">
      <c r="P128506" s="83"/>
    </row>
    <row r="128507" spans="16:16" x14ac:dyDescent="0.3">
      <c r="P128507" s="83"/>
    </row>
    <row r="128508" spans="16:16" x14ac:dyDescent="0.3">
      <c r="P128508" s="83"/>
    </row>
    <row r="128509" spans="16:16" x14ac:dyDescent="0.3">
      <c r="P128509" s="83"/>
    </row>
    <row r="128510" spans="16:16" x14ac:dyDescent="0.3">
      <c r="P128510" s="83"/>
    </row>
    <row r="128511" spans="16:16" x14ac:dyDescent="0.3">
      <c r="P128511" s="83"/>
    </row>
    <row r="128512" spans="16:16" x14ac:dyDescent="0.3">
      <c r="P128512" s="83"/>
    </row>
    <row r="128513" spans="16:16" x14ac:dyDescent="0.3">
      <c r="P128513" s="83"/>
    </row>
    <row r="128514" spans="16:16" x14ac:dyDescent="0.3">
      <c r="P128514" s="83"/>
    </row>
    <row r="128515" spans="16:16" x14ac:dyDescent="0.3">
      <c r="P128515" s="83"/>
    </row>
    <row r="128516" spans="16:16" x14ac:dyDescent="0.3">
      <c r="P128516" s="83"/>
    </row>
    <row r="128517" spans="16:16" x14ac:dyDescent="0.3">
      <c r="P128517" s="83"/>
    </row>
    <row r="128518" spans="16:16" x14ac:dyDescent="0.3">
      <c r="P128518" s="83"/>
    </row>
    <row r="128519" spans="16:16" x14ac:dyDescent="0.3">
      <c r="P128519" s="83"/>
    </row>
    <row r="128520" spans="16:16" x14ac:dyDescent="0.3">
      <c r="P128520" s="83"/>
    </row>
    <row r="128521" spans="16:16" x14ac:dyDescent="0.3">
      <c r="P128521" s="83"/>
    </row>
    <row r="128522" spans="16:16" x14ac:dyDescent="0.3">
      <c r="P128522" s="83"/>
    </row>
    <row r="128523" spans="16:16" x14ac:dyDescent="0.3">
      <c r="P128523" s="83"/>
    </row>
    <row r="128524" spans="16:16" x14ac:dyDescent="0.3">
      <c r="P128524" s="83"/>
    </row>
    <row r="128525" spans="16:16" x14ac:dyDescent="0.3">
      <c r="P128525" s="83"/>
    </row>
    <row r="128526" spans="16:16" x14ac:dyDescent="0.3">
      <c r="P128526" s="83"/>
    </row>
    <row r="128527" spans="16:16" x14ac:dyDescent="0.3">
      <c r="P128527" s="83"/>
    </row>
    <row r="128528" spans="16:16" x14ac:dyDescent="0.3">
      <c r="P128528" s="83"/>
    </row>
    <row r="128529" spans="16:16" x14ac:dyDescent="0.3">
      <c r="P128529" s="83"/>
    </row>
    <row r="128530" spans="16:16" x14ac:dyDescent="0.3">
      <c r="P128530" s="83"/>
    </row>
    <row r="128531" spans="16:16" x14ac:dyDescent="0.3">
      <c r="P128531" s="83"/>
    </row>
    <row r="128532" spans="16:16" x14ac:dyDescent="0.3">
      <c r="P128532" s="83"/>
    </row>
    <row r="128533" spans="16:16" x14ac:dyDescent="0.3">
      <c r="P128533" s="83"/>
    </row>
    <row r="128534" spans="16:16" x14ac:dyDescent="0.3">
      <c r="P128534" s="83"/>
    </row>
    <row r="128535" spans="16:16" x14ac:dyDescent="0.3">
      <c r="P128535" s="83"/>
    </row>
    <row r="128536" spans="16:16" x14ac:dyDescent="0.3">
      <c r="P128536" s="83"/>
    </row>
    <row r="128537" spans="16:16" x14ac:dyDescent="0.3">
      <c r="P128537" s="83"/>
    </row>
    <row r="128538" spans="16:16" x14ac:dyDescent="0.3">
      <c r="P128538" s="83"/>
    </row>
    <row r="128539" spans="16:16" x14ac:dyDescent="0.3">
      <c r="P128539" s="83"/>
    </row>
    <row r="128540" spans="16:16" x14ac:dyDescent="0.3">
      <c r="P128540" s="83"/>
    </row>
    <row r="128541" spans="16:16" x14ac:dyDescent="0.3">
      <c r="P128541" s="83"/>
    </row>
    <row r="128542" spans="16:16" x14ac:dyDescent="0.3">
      <c r="P128542" s="83"/>
    </row>
    <row r="128543" spans="16:16" x14ac:dyDescent="0.3">
      <c r="P128543" s="83"/>
    </row>
    <row r="128544" spans="16:16" x14ac:dyDescent="0.3">
      <c r="P128544" s="83"/>
    </row>
    <row r="128545" spans="16:16" x14ac:dyDescent="0.3">
      <c r="P128545" s="83"/>
    </row>
    <row r="128546" spans="16:16" x14ac:dyDescent="0.3">
      <c r="P128546" s="83"/>
    </row>
    <row r="128547" spans="16:16" x14ac:dyDescent="0.3">
      <c r="P128547" s="83"/>
    </row>
    <row r="128548" spans="16:16" x14ac:dyDescent="0.3">
      <c r="P128548" s="83"/>
    </row>
    <row r="128549" spans="16:16" x14ac:dyDescent="0.3">
      <c r="P128549" s="83"/>
    </row>
    <row r="128550" spans="16:16" x14ac:dyDescent="0.3">
      <c r="P128550" s="83"/>
    </row>
    <row r="128551" spans="16:16" x14ac:dyDescent="0.3">
      <c r="P128551" s="83"/>
    </row>
    <row r="128552" spans="16:16" x14ac:dyDescent="0.3">
      <c r="P128552" s="83"/>
    </row>
    <row r="128553" spans="16:16" x14ac:dyDescent="0.3">
      <c r="P128553" s="83"/>
    </row>
    <row r="128554" spans="16:16" x14ac:dyDescent="0.3">
      <c r="P128554" s="83"/>
    </row>
    <row r="128555" spans="16:16" x14ac:dyDescent="0.3">
      <c r="P128555" s="83"/>
    </row>
    <row r="128556" spans="16:16" x14ac:dyDescent="0.3">
      <c r="P128556" s="83"/>
    </row>
    <row r="128557" spans="16:16" x14ac:dyDescent="0.3">
      <c r="P128557" s="83"/>
    </row>
    <row r="128558" spans="16:16" x14ac:dyDescent="0.3">
      <c r="P128558" s="83"/>
    </row>
    <row r="128559" spans="16:16" x14ac:dyDescent="0.3">
      <c r="P128559" s="83"/>
    </row>
    <row r="128560" spans="16:16" x14ac:dyDescent="0.3">
      <c r="P128560" s="83"/>
    </row>
    <row r="128561" spans="16:16" x14ac:dyDescent="0.3">
      <c r="P128561" s="83"/>
    </row>
    <row r="128562" spans="16:16" x14ac:dyDescent="0.3">
      <c r="P128562" s="83"/>
    </row>
    <row r="128563" spans="16:16" x14ac:dyDescent="0.3">
      <c r="P128563" s="83"/>
    </row>
    <row r="128564" spans="16:16" x14ac:dyDescent="0.3">
      <c r="P128564" s="83"/>
    </row>
    <row r="128565" spans="16:16" x14ac:dyDescent="0.3">
      <c r="P128565" s="83"/>
    </row>
    <row r="128566" spans="16:16" x14ac:dyDescent="0.3">
      <c r="P128566" s="83"/>
    </row>
    <row r="128567" spans="16:16" x14ac:dyDescent="0.3">
      <c r="P128567" s="83"/>
    </row>
    <row r="128568" spans="16:16" x14ac:dyDescent="0.3">
      <c r="P128568" s="83"/>
    </row>
    <row r="128569" spans="16:16" x14ac:dyDescent="0.3">
      <c r="P128569" s="83"/>
    </row>
    <row r="128570" spans="16:16" x14ac:dyDescent="0.3">
      <c r="P128570" s="83"/>
    </row>
    <row r="128571" spans="16:16" x14ac:dyDescent="0.3">
      <c r="P128571" s="83"/>
    </row>
    <row r="128572" spans="16:16" x14ac:dyDescent="0.3">
      <c r="P128572" s="83"/>
    </row>
    <row r="128573" spans="16:16" x14ac:dyDescent="0.3">
      <c r="P128573" s="83"/>
    </row>
    <row r="128574" spans="16:16" x14ac:dyDescent="0.3">
      <c r="P128574" s="83"/>
    </row>
    <row r="128575" spans="16:16" x14ac:dyDescent="0.3">
      <c r="P128575" s="83"/>
    </row>
    <row r="128576" spans="16:16" x14ac:dyDescent="0.3">
      <c r="P128576" s="83"/>
    </row>
    <row r="128577" spans="16:16" x14ac:dyDescent="0.3">
      <c r="P128577" s="83"/>
    </row>
    <row r="128578" spans="16:16" x14ac:dyDescent="0.3">
      <c r="P128578" s="83"/>
    </row>
    <row r="128579" spans="16:16" x14ac:dyDescent="0.3">
      <c r="P128579" s="83"/>
    </row>
    <row r="128580" spans="16:16" x14ac:dyDescent="0.3">
      <c r="P128580" s="83"/>
    </row>
    <row r="128581" spans="16:16" x14ac:dyDescent="0.3">
      <c r="P128581" s="83"/>
    </row>
    <row r="128582" spans="16:16" x14ac:dyDescent="0.3">
      <c r="P128582" s="83"/>
    </row>
    <row r="128583" spans="16:16" x14ac:dyDescent="0.3">
      <c r="P128583" s="83"/>
    </row>
    <row r="128584" spans="16:16" x14ac:dyDescent="0.3">
      <c r="P128584" s="83"/>
    </row>
    <row r="128585" spans="16:16" x14ac:dyDescent="0.3">
      <c r="P128585" s="83"/>
    </row>
    <row r="128586" spans="16:16" x14ac:dyDescent="0.3">
      <c r="P128586" s="83"/>
    </row>
    <row r="128587" spans="16:16" x14ac:dyDescent="0.3">
      <c r="P128587" s="83"/>
    </row>
    <row r="128588" spans="16:16" x14ac:dyDescent="0.3">
      <c r="P128588" s="83"/>
    </row>
    <row r="128589" spans="16:16" x14ac:dyDescent="0.3">
      <c r="P128589" s="83"/>
    </row>
    <row r="128590" spans="16:16" x14ac:dyDescent="0.3">
      <c r="P128590" s="83"/>
    </row>
    <row r="128591" spans="16:16" x14ac:dyDescent="0.3">
      <c r="P128591" s="83"/>
    </row>
    <row r="128592" spans="16:16" x14ac:dyDescent="0.3">
      <c r="P128592" s="83"/>
    </row>
    <row r="128593" spans="16:16" x14ac:dyDescent="0.3">
      <c r="P128593" s="83"/>
    </row>
    <row r="128594" spans="16:16" x14ac:dyDescent="0.3">
      <c r="P128594" s="83"/>
    </row>
    <row r="128595" spans="16:16" x14ac:dyDescent="0.3">
      <c r="P128595" s="83"/>
    </row>
    <row r="128596" spans="16:16" x14ac:dyDescent="0.3">
      <c r="P128596" s="83"/>
    </row>
    <row r="128597" spans="16:16" x14ac:dyDescent="0.3">
      <c r="P128597" s="83"/>
    </row>
    <row r="128598" spans="16:16" x14ac:dyDescent="0.3">
      <c r="P128598" s="83"/>
    </row>
    <row r="128599" spans="16:16" x14ac:dyDescent="0.3">
      <c r="P128599" s="83"/>
    </row>
    <row r="128600" spans="16:16" x14ac:dyDescent="0.3">
      <c r="P128600" s="83"/>
    </row>
    <row r="128601" spans="16:16" x14ac:dyDescent="0.3">
      <c r="P128601" s="83"/>
    </row>
    <row r="128602" spans="16:16" x14ac:dyDescent="0.3">
      <c r="P128602" s="83"/>
    </row>
    <row r="128603" spans="16:16" x14ac:dyDescent="0.3">
      <c r="P128603" s="83"/>
    </row>
    <row r="128604" spans="16:16" x14ac:dyDescent="0.3">
      <c r="P128604" s="83"/>
    </row>
    <row r="128605" spans="16:16" x14ac:dyDescent="0.3">
      <c r="P128605" s="83"/>
    </row>
    <row r="128606" spans="16:16" x14ac:dyDescent="0.3">
      <c r="P128606" s="83"/>
    </row>
    <row r="128607" spans="16:16" x14ac:dyDescent="0.3">
      <c r="P128607" s="83"/>
    </row>
    <row r="128608" spans="16:16" x14ac:dyDescent="0.3">
      <c r="P128608" s="83"/>
    </row>
    <row r="128609" spans="16:16" x14ac:dyDescent="0.3">
      <c r="P128609" s="83"/>
    </row>
    <row r="128610" spans="16:16" x14ac:dyDescent="0.3">
      <c r="P128610" s="83"/>
    </row>
    <row r="128611" spans="16:16" x14ac:dyDescent="0.3">
      <c r="P128611" s="83"/>
    </row>
    <row r="128612" spans="16:16" x14ac:dyDescent="0.3">
      <c r="P128612" s="83"/>
    </row>
    <row r="128613" spans="16:16" x14ac:dyDescent="0.3">
      <c r="P128613" s="83"/>
    </row>
    <row r="128614" spans="16:16" x14ac:dyDescent="0.3">
      <c r="P128614" s="83"/>
    </row>
    <row r="128615" spans="16:16" x14ac:dyDescent="0.3">
      <c r="P128615" s="83"/>
    </row>
    <row r="128616" spans="16:16" x14ac:dyDescent="0.3">
      <c r="P128616" s="83"/>
    </row>
    <row r="128617" spans="16:16" x14ac:dyDescent="0.3">
      <c r="P128617" s="83"/>
    </row>
    <row r="128618" spans="16:16" x14ac:dyDescent="0.3">
      <c r="P128618" s="83"/>
    </row>
    <row r="128619" spans="16:16" x14ac:dyDescent="0.3">
      <c r="P128619" s="83"/>
    </row>
    <row r="128620" spans="16:16" x14ac:dyDescent="0.3">
      <c r="P128620" s="83"/>
    </row>
    <row r="128621" spans="16:16" x14ac:dyDescent="0.3">
      <c r="P128621" s="83"/>
    </row>
    <row r="128622" spans="16:16" x14ac:dyDescent="0.3">
      <c r="P128622" s="83"/>
    </row>
    <row r="128623" spans="16:16" x14ac:dyDescent="0.3">
      <c r="P128623" s="83"/>
    </row>
    <row r="128624" spans="16:16" x14ac:dyDescent="0.3">
      <c r="P128624" s="83"/>
    </row>
    <row r="128625" spans="16:16" x14ac:dyDescent="0.3">
      <c r="P128625" s="83"/>
    </row>
    <row r="128626" spans="16:16" x14ac:dyDescent="0.3">
      <c r="P128626" s="83"/>
    </row>
    <row r="128627" spans="16:16" x14ac:dyDescent="0.3">
      <c r="P128627" s="83"/>
    </row>
    <row r="128628" spans="16:16" x14ac:dyDescent="0.3">
      <c r="P128628" s="83"/>
    </row>
    <row r="128629" spans="16:16" x14ac:dyDescent="0.3">
      <c r="P128629" s="83"/>
    </row>
    <row r="128630" spans="16:16" x14ac:dyDescent="0.3">
      <c r="P128630" s="83"/>
    </row>
    <row r="128631" spans="16:16" x14ac:dyDescent="0.3">
      <c r="P128631" s="83"/>
    </row>
    <row r="128632" spans="16:16" x14ac:dyDescent="0.3">
      <c r="P128632" s="83"/>
    </row>
    <row r="128633" spans="16:16" x14ac:dyDescent="0.3">
      <c r="P128633" s="83"/>
    </row>
    <row r="128634" spans="16:16" x14ac:dyDescent="0.3">
      <c r="P128634" s="83"/>
    </row>
    <row r="128635" spans="16:16" x14ac:dyDescent="0.3">
      <c r="P128635" s="83"/>
    </row>
    <row r="128636" spans="16:16" x14ac:dyDescent="0.3">
      <c r="P128636" s="83"/>
    </row>
    <row r="128637" spans="16:16" x14ac:dyDescent="0.3">
      <c r="P128637" s="83"/>
    </row>
    <row r="128638" spans="16:16" x14ac:dyDescent="0.3">
      <c r="P128638" s="83"/>
    </row>
    <row r="128639" spans="16:16" x14ac:dyDescent="0.3">
      <c r="P128639" s="83"/>
    </row>
    <row r="128640" spans="16:16" x14ac:dyDescent="0.3">
      <c r="P128640" s="83"/>
    </row>
    <row r="128641" spans="16:16" x14ac:dyDescent="0.3">
      <c r="P128641" s="83"/>
    </row>
    <row r="128642" spans="16:16" x14ac:dyDescent="0.3">
      <c r="P128642" s="83"/>
    </row>
    <row r="128643" spans="16:16" x14ac:dyDescent="0.3">
      <c r="P128643" s="83"/>
    </row>
    <row r="128644" spans="16:16" x14ac:dyDescent="0.3">
      <c r="P128644" s="83"/>
    </row>
    <row r="128645" spans="16:16" x14ac:dyDescent="0.3">
      <c r="P128645" s="83"/>
    </row>
    <row r="128646" spans="16:16" x14ac:dyDescent="0.3">
      <c r="P128646" s="83"/>
    </row>
    <row r="128647" spans="16:16" x14ac:dyDescent="0.3">
      <c r="P128647" s="83"/>
    </row>
    <row r="128648" spans="16:16" x14ac:dyDescent="0.3">
      <c r="P128648" s="83"/>
    </row>
    <row r="128649" spans="16:16" x14ac:dyDescent="0.3">
      <c r="P128649" s="83"/>
    </row>
    <row r="128650" spans="16:16" x14ac:dyDescent="0.3">
      <c r="P128650" s="83"/>
    </row>
    <row r="128651" spans="16:16" x14ac:dyDescent="0.3">
      <c r="P128651" s="83"/>
    </row>
    <row r="128652" spans="16:16" x14ac:dyDescent="0.3">
      <c r="P128652" s="83"/>
    </row>
    <row r="128653" spans="16:16" x14ac:dyDescent="0.3">
      <c r="P128653" s="83"/>
    </row>
    <row r="128654" spans="16:16" x14ac:dyDescent="0.3">
      <c r="P128654" s="83"/>
    </row>
    <row r="128655" spans="16:16" x14ac:dyDescent="0.3">
      <c r="P128655" s="83"/>
    </row>
    <row r="128656" spans="16:16" x14ac:dyDescent="0.3">
      <c r="P128656" s="83"/>
    </row>
    <row r="128657" spans="16:16" x14ac:dyDescent="0.3">
      <c r="P128657" s="83"/>
    </row>
    <row r="128658" spans="16:16" x14ac:dyDescent="0.3">
      <c r="P128658" s="83"/>
    </row>
    <row r="128659" spans="16:16" x14ac:dyDescent="0.3">
      <c r="P128659" s="83"/>
    </row>
    <row r="128660" spans="16:16" x14ac:dyDescent="0.3">
      <c r="P128660" s="83"/>
    </row>
    <row r="128661" spans="16:16" x14ac:dyDescent="0.3">
      <c r="P128661" s="83"/>
    </row>
    <row r="128662" spans="16:16" x14ac:dyDescent="0.3">
      <c r="P128662" s="83"/>
    </row>
    <row r="128663" spans="16:16" x14ac:dyDescent="0.3">
      <c r="P128663" s="83"/>
    </row>
    <row r="128664" spans="16:16" x14ac:dyDescent="0.3">
      <c r="P128664" s="83"/>
    </row>
    <row r="128665" spans="16:16" x14ac:dyDescent="0.3">
      <c r="P128665" s="83"/>
    </row>
    <row r="128666" spans="16:16" x14ac:dyDescent="0.3">
      <c r="P128666" s="83"/>
    </row>
    <row r="128667" spans="16:16" x14ac:dyDescent="0.3">
      <c r="P128667" s="83"/>
    </row>
    <row r="128668" spans="16:16" x14ac:dyDescent="0.3">
      <c r="P128668" s="83"/>
    </row>
    <row r="128669" spans="16:16" x14ac:dyDescent="0.3">
      <c r="P128669" s="83"/>
    </row>
    <row r="128670" spans="16:16" x14ac:dyDescent="0.3">
      <c r="P128670" s="83"/>
    </row>
    <row r="128671" spans="16:16" x14ac:dyDescent="0.3">
      <c r="P128671" s="83"/>
    </row>
    <row r="128672" spans="16:16" x14ac:dyDescent="0.3">
      <c r="P128672" s="83"/>
    </row>
    <row r="128673" spans="16:16" x14ac:dyDescent="0.3">
      <c r="P128673" s="83"/>
    </row>
    <row r="128674" spans="16:16" x14ac:dyDescent="0.3">
      <c r="P128674" s="83"/>
    </row>
    <row r="128675" spans="16:16" x14ac:dyDescent="0.3">
      <c r="P128675" s="83"/>
    </row>
    <row r="128676" spans="16:16" x14ac:dyDescent="0.3">
      <c r="P128676" s="83"/>
    </row>
    <row r="128677" spans="16:16" x14ac:dyDescent="0.3">
      <c r="P128677" s="83"/>
    </row>
    <row r="128678" spans="16:16" x14ac:dyDescent="0.3">
      <c r="P128678" s="83"/>
    </row>
    <row r="128679" spans="16:16" x14ac:dyDescent="0.3">
      <c r="P128679" s="83"/>
    </row>
    <row r="128680" spans="16:16" x14ac:dyDescent="0.3">
      <c r="P128680" s="83"/>
    </row>
    <row r="128681" spans="16:16" x14ac:dyDescent="0.3">
      <c r="P128681" s="83"/>
    </row>
    <row r="128682" spans="16:16" x14ac:dyDescent="0.3">
      <c r="P128682" s="83"/>
    </row>
    <row r="128683" spans="16:16" x14ac:dyDescent="0.3">
      <c r="P128683" s="83"/>
    </row>
    <row r="128684" spans="16:16" x14ac:dyDescent="0.3">
      <c r="P128684" s="83"/>
    </row>
    <row r="128685" spans="16:16" x14ac:dyDescent="0.3">
      <c r="P128685" s="83"/>
    </row>
    <row r="128686" spans="16:16" x14ac:dyDescent="0.3">
      <c r="P128686" s="83"/>
    </row>
    <row r="128687" spans="16:16" x14ac:dyDescent="0.3">
      <c r="P128687" s="83"/>
    </row>
    <row r="128688" spans="16:16" x14ac:dyDescent="0.3">
      <c r="P128688" s="83"/>
    </row>
    <row r="128689" spans="16:16" x14ac:dyDescent="0.3">
      <c r="P128689" s="83"/>
    </row>
    <row r="128690" spans="16:16" x14ac:dyDescent="0.3">
      <c r="P128690" s="83"/>
    </row>
    <row r="128691" spans="16:16" x14ac:dyDescent="0.3">
      <c r="P128691" s="83"/>
    </row>
    <row r="128692" spans="16:16" x14ac:dyDescent="0.3">
      <c r="P128692" s="83"/>
    </row>
    <row r="128693" spans="16:16" x14ac:dyDescent="0.3">
      <c r="P128693" s="83"/>
    </row>
    <row r="128694" spans="16:16" x14ac:dyDescent="0.3">
      <c r="P128694" s="83"/>
    </row>
    <row r="128695" spans="16:16" x14ac:dyDescent="0.3">
      <c r="P128695" s="83"/>
    </row>
    <row r="128696" spans="16:16" x14ac:dyDescent="0.3">
      <c r="P128696" s="83"/>
    </row>
    <row r="128697" spans="16:16" x14ac:dyDescent="0.3">
      <c r="P128697" s="83"/>
    </row>
    <row r="128698" spans="16:16" x14ac:dyDescent="0.3">
      <c r="P128698" s="83"/>
    </row>
    <row r="128699" spans="16:16" x14ac:dyDescent="0.3">
      <c r="P128699" s="83"/>
    </row>
    <row r="128700" spans="16:16" x14ac:dyDescent="0.3">
      <c r="P128700" s="83"/>
    </row>
    <row r="128701" spans="16:16" x14ac:dyDescent="0.3">
      <c r="P128701" s="83"/>
    </row>
    <row r="128702" spans="16:16" x14ac:dyDescent="0.3">
      <c r="P128702" s="83"/>
    </row>
    <row r="128703" spans="16:16" x14ac:dyDescent="0.3">
      <c r="P128703" s="83"/>
    </row>
    <row r="128704" spans="16:16" x14ac:dyDescent="0.3">
      <c r="P128704" s="83"/>
    </row>
    <row r="128705" spans="16:16" x14ac:dyDescent="0.3">
      <c r="P128705" s="83"/>
    </row>
    <row r="128706" spans="16:16" x14ac:dyDescent="0.3">
      <c r="P128706" s="83"/>
    </row>
    <row r="128707" spans="16:16" x14ac:dyDescent="0.3">
      <c r="P128707" s="83"/>
    </row>
    <row r="128708" spans="16:16" x14ac:dyDescent="0.3">
      <c r="P128708" s="83"/>
    </row>
    <row r="128709" spans="16:16" x14ac:dyDescent="0.3">
      <c r="P128709" s="83"/>
    </row>
    <row r="128710" spans="16:16" x14ac:dyDescent="0.3">
      <c r="P128710" s="83"/>
    </row>
    <row r="128711" spans="16:16" x14ac:dyDescent="0.3">
      <c r="P128711" s="83"/>
    </row>
    <row r="128712" spans="16:16" x14ac:dyDescent="0.3">
      <c r="P128712" s="83"/>
    </row>
    <row r="128713" spans="16:16" x14ac:dyDescent="0.3">
      <c r="P128713" s="83"/>
    </row>
    <row r="128714" spans="16:16" x14ac:dyDescent="0.3">
      <c r="P128714" s="83"/>
    </row>
    <row r="128715" spans="16:16" x14ac:dyDescent="0.3">
      <c r="P128715" s="83"/>
    </row>
    <row r="128716" spans="16:16" x14ac:dyDescent="0.3">
      <c r="P128716" s="83"/>
    </row>
    <row r="128717" spans="16:16" x14ac:dyDescent="0.3">
      <c r="P128717" s="83"/>
    </row>
    <row r="128718" spans="16:16" x14ac:dyDescent="0.3">
      <c r="P128718" s="83"/>
    </row>
    <row r="128719" spans="16:16" x14ac:dyDescent="0.3">
      <c r="P128719" s="83"/>
    </row>
    <row r="128720" spans="16:16" x14ac:dyDescent="0.3">
      <c r="P128720" s="83"/>
    </row>
    <row r="128721" spans="16:16" x14ac:dyDescent="0.3">
      <c r="P128721" s="83"/>
    </row>
    <row r="128722" spans="16:16" x14ac:dyDescent="0.3">
      <c r="P128722" s="83"/>
    </row>
    <row r="128723" spans="16:16" x14ac:dyDescent="0.3">
      <c r="P128723" s="83"/>
    </row>
    <row r="128724" spans="16:16" x14ac:dyDescent="0.3">
      <c r="P128724" s="83"/>
    </row>
    <row r="128725" spans="16:16" x14ac:dyDescent="0.3">
      <c r="P128725" s="83"/>
    </row>
    <row r="128726" spans="16:16" x14ac:dyDescent="0.3">
      <c r="P128726" s="83"/>
    </row>
    <row r="128727" spans="16:16" x14ac:dyDescent="0.3">
      <c r="P128727" s="83"/>
    </row>
    <row r="128728" spans="16:16" x14ac:dyDescent="0.3">
      <c r="P128728" s="83"/>
    </row>
    <row r="128729" spans="16:16" x14ac:dyDescent="0.3">
      <c r="P128729" s="83"/>
    </row>
    <row r="128730" spans="16:16" x14ac:dyDescent="0.3">
      <c r="P128730" s="83"/>
    </row>
    <row r="128731" spans="16:16" x14ac:dyDescent="0.3">
      <c r="P128731" s="83"/>
    </row>
    <row r="128732" spans="16:16" x14ac:dyDescent="0.3">
      <c r="P128732" s="83"/>
    </row>
    <row r="128733" spans="16:16" x14ac:dyDescent="0.3">
      <c r="P128733" s="83"/>
    </row>
    <row r="128734" spans="16:16" x14ac:dyDescent="0.3">
      <c r="P128734" s="83"/>
    </row>
    <row r="128735" spans="16:16" x14ac:dyDescent="0.3">
      <c r="P128735" s="83"/>
    </row>
    <row r="128736" spans="16:16" x14ac:dyDescent="0.3">
      <c r="P128736" s="83"/>
    </row>
    <row r="128737" spans="16:16" x14ac:dyDescent="0.3">
      <c r="P128737" s="83"/>
    </row>
    <row r="128738" spans="16:16" x14ac:dyDescent="0.3">
      <c r="P128738" s="83"/>
    </row>
    <row r="128739" spans="16:16" x14ac:dyDescent="0.3">
      <c r="P128739" s="83"/>
    </row>
    <row r="128740" spans="16:16" x14ac:dyDescent="0.3">
      <c r="P128740" s="83"/>
    </row>
    <row r="128741" spans="16:16" x14ac:dyDescent="0.3">
      <c r="P128741" s="83"/>
    </row>
    <row r="128742" spans="16:16" x14ac:dyDescent="0.3">
      <c r="P128742" s="83"/>
    </row>
    <row r="128743" spans="16:16" x14ac:dyDescent="0.3">
      <c r="P128743" s="83"/>
    </row>
    <row r="128744" spans="16:16" x14ac:dyDescent="0.3">
      <c r="P128744" s="83"/>
    </row>
    <row r="128745" spans="16:16" x14ac:dyDescent="0.3">
      <c r="P128745" s="83"/>
    </row>
    <row r="128746" spans="16:16" x14ac:dyDescent="0.3">
      <c r="P128746" s="83"/>
    </row>
    <row r="128747" spans="16:16" x14ac:dyDescent="0.3">
      <c r="P128747" s="83"/>
    </row>
    <row r="128748" spans="16:16" x14ac:dyDescent="0.3">
      <c r="P128748" s="83"/>
    </row>
    <row r="128749" spans="16:16" x14ac:dyDescent="0.3">
      <c r="P128749" s="83"/>
    </row>
    <row r="128750" spans="16:16" x14ac:dyDescent="0.3">
      <c r="P128750" s="83"/>
    </row>
    <row r="128751" spans="16:16" x14ac:dyDescent="0.3">
      <c r="P128751" s="83"/>
    </row>
    <row r="128752" spans="16:16" x14ac:dyDescent="0.3">
      <c r="P128752" s="83"/>
    </row>
    <row r="128753" spans="16:16" x14ac:dyDescent="0.3">
      <c r="P128753" s="83"/>
    </row>
    <row r="128754" spans="16:16" x14ac:dyDescent="0.3">
      <c r="P128754" s="83"/>
    </row>
    <row r="128755" spans="16:16" x14ac:dyDescent="0.3">
      <c r="P128755" s="83"/>
    </row>
    <row r="128756" spans="16:16" x14ac:dyDescent="0.3">
      <c r="P128756" s="83"/>
    </row>
    <row r="128757" spans="16:16" x14ac:dyDescent="0.3">
      <c r="P128757" s="83"/>
    </row>
    <row r="128758" spans="16:16" x14ac:dyDescent="0.3">
      <c r="P128758" s="83"/>
    </row>
    <row r="128759" spans="16:16" x14ac:dyDescent="0.3">
      <c r="P128759" s="83"/>
    </row>
    <row r="128760" spans="16:16" x14ac:dyDescent="0.3">
      <c r="P128760" s="83"/>
    </row>
    <row r="128761" spans="16:16" x14ac:dyDescent="0.3">
      <c r="P128761" s="83"/>
    </row>
    <row r="128762" spans="16:16" x14ac:dyDescent="0.3">
      <c r="P128762" s="83"/>
    </row>
    <row r="128763" spans="16:16" x14ac:dyDescent="0.3">
      <c r="P128763" s="83"/>
    </row>
    <row r="128764" spans="16:16" x14ac:dyDescent="0.3">
      <c r="P128764" s="83"/>
    </row>
    <row r="128765" spans="16:16" x14ac:dyDescent="0.3">
      <c r="P128765" s="83"/>
    </row>
    <row r="128766" spans="16:16" x14ac:dyDescent="0.3">
      <c r="P128766" s="83"/>
    </row>
    <row r="128767" spans="16:16" x14ac:dyDescent="0.3">
      <c r="P128767" s="83"/>
    </row>
    <row r="128768" spans="16:16" x14ac:dyDescent="0.3">
      <c r="P128768" s="83"/>
    </row>
    <row r="128769" spans="16:16" x14ac:dyDescent="0.3">
      <c r="P128769" s="83"/>
    </row>
    <row r="128770" spans="16:16" x14ac:dyDescent="0.3">
      <c r="P128770" s="83"/>
    </row>
    <row r="128771" spans="16:16" x14ac:dyDescent="0.3">
      <c r="P128771" s="83"/>
    </row>
    <row r="128772" spans="16:16" x14ac:dyDescent="0.3">
      <c r="P128772" s="83"/>
    </row>
    <row r="128773" spans="16:16" x14ac:dyDescent="0.3">
      <c r="P128773" s="83"/>
    </row>
    <row r="128774" spans="16:16" x14ac:dyDescent="0.3">
      <c r="P128774" s="83"/>
    </row>
    <row r="128775" spans="16:16" x14ac:dyDescent="0.3">
      <c r="P128775" s="83"/>
    </row>
    <row r="128776" spans="16:16" x14ac:dyDescent="0.3">
      <c r="P128776" s="83"/>
    </row>
    <row r="128777" spans="16:16" x14ac:dyDescent="0.3">
      <c r="P128777" s="83"/>
    </row>
    <row r="128778" spans="16:16" x14ac:dyDescent="0.3">
      <c r="P128778" s="83"/>
    </row>
    <row r="128779" spans="16:16" x14ac:dyDescent="0.3">
      <c r="P128779" s="83"/>
    </row>
    <row r="128780" spans="16:16" x14ac:dyDescent="0.3">
      <c r="P128780" s="83"/>
    </row>
    <row r="128781" spans="16:16" x14ac:dyDescent="0.3">
      <c r="P128781" s="83"/>
    </row>
    <row r="128782" spans="16:16" x14ac:dyDescent="0.3">
      <c r="P128782" s="83"/>
    </row>
    <row r="128783" spans="16:16" x14ac:dyDescent="0.3">
      <c r="P128783" s="83"/>
    </row>
    <row r="128784" spans="16:16" x14ac:dyDescent="0.3">
      <c r="P128784" s="83"/>
    </row>
    <row r="128785" spans="16:16" x14ac:dyDescent="0.3">
      <c r="P128785" s="83"/>
    </row>
    <row r="128786" spans="16:16" x14ac:dyDescent="0.3">
      <c r="P128786" s="83"/>
    </row>
    <row r="128787" spans="16:16" x14ac:dyDescent="0.3">
      <c r="P128787" s="83"/>
    </row>
    <row r="128788" spans="16:16" x14ac:dyDescent="0.3">
      <c r="P128788" s="83"/>
    </row>
    <row r="128789" spans="16:16" x14ac:dyDescent="0.3">
      <c r="P128789" s="83"/>
    </row>
    <row r="128790" spans="16:16" x14ac:dyDescent="0.3">
      <c r="P128790" s="83"/>
    </row>
    <row r="128791" spans="16:16" x14ac:dyDescent="0.3">
      <c r="P128791" s="83"/>
    </row>
    <row r="128792" spans="16:16" x14ac:dyDescent="0.3">
      <c r="P128792" s="83"/>
    </row>
    <row r="128793" spans="16:16" x14ac:dyDescent="0.3">
      <c r="P128793" s="83"/>
    </row>
    <row r="128794" spans="16:16" x14ac:dyDescent="0.3">
      <c r="P128794" s="83"/>
    </row>
    <row r="128795" spans="16:16" x14ac:dyDescent="0.3">
      <c r="P128795" s="83"/>
    </row>
    <row r="128796" spans="16:16" x14ac:dyDescent="0.3">
      <c r="P128796" s="83"/>
    </row>
    <row r="128797" spans="16:16" x14ac:dyDescent="0.3">
      <c r="P128797" s="83"/>
    </row>
    <row r="128798" spans="16:16" x14ac:dyDescent="0.3">
      <c r="P128798" s="83"/>
    </row>
    <row r="128799" spans="16:16" x14ac:dyDescent="0.3">
      <c r="P128799" s="83"/>
    </row>
    <row r="128800" spans="16:16" x14ac:dyDescent="0.3">
      <c r="P128800" s="83"/>
    </row>
    <row r="128801" spans="16:16" x14ac:dyDescent="0.3">
      <c r="P128801" s="83"/>
    </row>
    <row r="128802" spans="16:16" x14ac:dyDescent="0.3">
      <c r="P128802" s="83"/>
    </row>
    <row r="128803" spans="16:16" x14ac:dyDescent="0.3">
      <c r="P128803" s="83"/>
    </row>
    <row r="128804" spans="16:16" x14ac:dyDescent="0.3">
      <c r="P128804" s="83"/>
    </row>
    <row r="128805" spans="16:16" x14ac:dyDescent="0.3">
      <c r="P128805" s="83"/>
    </row>
    <row r="128806" spans="16:16" x14ac:dyDescent="0.3">
      <c r="P128806" s="83"/>
    </row>
    <row r="128807" spans="16:16" x14ac:dyDescent="0.3">
      <c r="P128807" s="83"/>
    </row>
    <row r="128808" spans="16:16" x14ac:dyDescent="0.3">
      <c r="P128808" s="83"/>
    </row>
    <row r="128809" spans="16:16" x14ac:dyDescent="0.3">
      <c r="P128809" s="83"/>
    </row>
    <row r="128810" spans="16:16" x14ac:dyDescent="0.3">
      <c r="P128810" s="83"/>
    </row>
    <row r="128811" spans="16:16" x14ac:dyDescent="0.3">
      <c r="P128811" s="83"/>
    </row>
    <row r="128812" spans="16:16" x14ac:dyDescent="0.3">
      <c r="P128812" s="83"/>
    </row>
    <row r="128813" spans="16:16" x14ac:dyDescent="0.3">
      <c r="P128813" s="83"/>
    </row>
    <row r="128814" spans="16:16" x14ac:dyDescent="0.3">
      <c r="P128814" s="83"/>
    </row>
    <row r="128815" spans="16:16" x14ac:dyDescent="0.3">
      <c r="P128815" s="83"/>
    </row>
    <row r="128816" spans="16:16" x14ac:dyDescent="0.3">
      <c r="P128816" s="83"/>
    </row>
    <row r="128817" spans="16:16" x14ac:dyDescent="0.3">
      <c r="P128817" s="83"/>
    </row>
    <row r="128818" spans="16:16" x14ac:dyDescent="0.3">
      <c r="P128818" s="83"/>
    </row>
    <row r="128819" spans="16:16" x14ac:dyDescent="0.3">
      <c r="P128819" s="83"/>
    </row>
    <row r="128820" spans="16:16" x14ac:dyDescent="0.3">
      <c r="P128820" s="83"/>
    </row>
    <row r="128821" spans="16:16" x14ac:dyDescent="0.3">
      <c r="P128821" s="83"/>
    </row>
    <row r="128822" spans="16:16" x14ac:dyDescent="0.3">
      <c r="P128822" s="83"/>
    </row>
    <row r="128823" spans="16:16" x14ac:dyDescent="0.3">
      <c r="P128823" s="83"/>
    </row>
    <row r="128824" spans="16:16" x14ac:dyDescent="0.3">
      <c r="P128824" s="83"/>
    </row>
    <row r="128825" spans="16:16" x14ac:dyDescent="0.3">
      <c r="P128825" s="83"/>
    </row>
    <row r="128826" spans="16:16" x14ac:dyDescent="0.3">
      <c r="P128826" s="83"/>
    </row>
    <row r="128827" spans="16:16" x14ac:dyDescent="0.3">
      <c r="P128827" s="83"/>
    </row>
    <row r="128828" spans="16:16" x14ac:dyDescent="0.3">
      <c r="P128828" s="83"/>
    </row>
    <row r="128829" spans="16:16" x14ac:dyDescent="0.3">
      <c r="P128829" s="83"/>
    </row>
    <row r="128830" spans="16:16" x14ac:dyDescent="0.3">
      <c r="P128830" s="83"/>
    </row>
    <row r="128831" spans="16:16" x14ac:dyDescent="0.3">
      <c r="P128831" s="83"/>
    </row>
    <row r="128832" spans="16:16" x14ac:dyDescent="0.3">
      <c r="P128832" s="83"/>
    </row>
    <row r="128833" spans="16:16" x14ac:dyDescent="0.3">
      <c r="P128833" s="83"/>
    </row>
    <row r="128834" spans="16:16" x14ac:dyDescent="0.3">
      <c r="P128834" s="83"/>
    </row>
    <row r="128835" spans="16:16" x14ac:dyDescent="0.3">
      <c r="P128835" s="83"/>
    </row>
    <row r="128836" spans="16:16" x14ac:dyDescent="0.3">
      <c r="P128836" s="83"/>
    </row>
    <row r="128837" spans="16:16" x14ac:dyDescent="0.3">
      <c r="P128837" s="83"/>
    </row>
    <row r="128838" spans="16:16" x14ac:dyDescent="0.3">
      <c r="P128838" s="83"/>
    </row>
    <row r="128839" spans="16:16" x14ac:dyDescent="0.3">
      <c r="P128839" s="83"/>
    </row>
    <row r="128840" spans="16:16" x14ac:dyDescent="0.3">
      <c r="P128840" s="83"/>
    </row>
    <row r="128841" spans="16:16" x14ac:dyDescent="0.3">
      <c r="P128841" s="83"/>
    </row>
    <row r="128842" spans="16:16" x14ac:dyDescent="0.3">
      <c r="P128842" s="83"/>
    </row>
    <row r="128843" spans="16:16" x14ac:dyDescent="0.3">
      <c r="P128843" s="83"/>
    </row>
    <row r="128844" spans="16:16" x14ac:dyDescent="0.3">
      <c r="P128844" s="83"/>
    </row>
    <row r="128845" spans="16:16" x14ac:dyDescent="0.3">
      <c r="P128845" s="83"/>
    </row>
    <row r="128846" spans="16:16" x14ac:dyDescent="0.3">
      <c r="P128846" s="83"/>
    </row>
    <row r="128847" spans="16:16" x14ac:dyDescent="0.3">
      <c r="P128847" s="83"/>
    </row>
    <row r="128848" spans="16:16" x14ac:dyDescent="0.3">
      <c r="P128848" s="83"/>
    </row>
    <row r="128849" spans="16:16" x14ac:dyDescent="0.3">
      <c r="P128849" s="83"/>
    </row>
    <row r="128850" spans="16:16" x14ac:dyDescent="0.3">
      <c r="P128850" s="83"/>
    </row>
    <row r="128851" spans="16:16" x14ac:dyDescent="0.3">
      <c r="P128851" s="83"/>
    </row>
    <row r="128852" spans="16:16" x14ac:dyDescent="0.3">
      <c r="P128852" s="83"/>
    </row>
    <row r="128853" spans="16:16" x14ac:dyDescent="0.3">
      <c r="P128853" s="83"/>
    </row>
    <row r="128854" spans="16:16" x14ac:dyDescent="0.3">
      <c r="P128854" s="83"/>
    </row>
    <row r="128855" spans="16:16" x14ac:dyDescent="0.3">
      <c r="P128855" s="83"/>
    </row>
    <row r="128856" spans="16:16" x14ac:dyDescent="0.3">
      <c r="P128856" s="83"/>
    </row>
    <row r="128857" spans="16:16" x14ac:dyDescent="0.3">
      <c r="P128857" s="83"/>
    </row>
    <row r="128858" spans="16:16" x14ac:dyDescent="0.3">
      <c r="P128858" s="83"/>
    </row>
    <row r="128859" spans="16:16" x14ac:dyDescent="0.3">
      <c r="P128859" s="83"/>
    </row>
    <row r="128860" spans="16:16" x14ac:dyDescent="0.3">
      <c r="P128860" s="83"/>
    </row>
    <row r="128861" spans="16:16" x14ac:dyDescent="0.3">
      <c r="P128861" s="83"/>
    </row>
    <row r="128862" spans="16:16" x14ac:dyDescent="0.3">
      <c r="P128862" s="83"/>
    </row>
    <row r="128863" spans="16:16" x14ac:dyDescent="0.3">
      <c r="P128863" s="83"/>
    </row>
    <row r="128864" spans="16:16" x14ac:dyDescent="0.3">
      <c r="P128864" s="83"/>
    </row>
    <row r="128865" spans="16:16" x14ac:dyDescent="0.3">
      <c r="P128865" s="83"/>
    </row>
    <row r="128866" spans="16:16" x14ac:dyDescent="0.3">
      <c r="P128866" s="83"/>
    </row>
    <row r="128867" spans="16:16" x14ac:dyDescent="0.3">
      <c r="P128867" s="83"/>
    </row>
    <row r="128868" spans="16:16" x14ac:dyDescent="0.3">
      <c r="P128868" s="83"/>
    </row>
    <row r="128869" spans="16:16" x14ac:dyDescent="0.3">
      <c r="P128869" s="83"/>
    </row>
    <row r="128870" spans="16:16" x14ac:dyDescent="0.3">
      <c r="P128870" s="83"/>
    </row>
    <row r="128871" spans="16:16" x14ac:dyDescent="0.3">
      <c r="P128871" s="83"/>
    </row>
    <row r="128872" spans="16:16" x14ac:dyDescent="0.3">
      <c r="P128872" s="83"/>
    </row>
    <row r="128873" spans="16:16" x14ac:dyDescent="0.3">
      <c r="P128873" s="83"/>
    </row>
    <row r="128874" spans="16:16" x14ac:dyDescent="0.3">
      <c r="P128874" s="83"/>
    </row>
    <row r="128875" spans="16:16" x14ac:dyDescent="0.3">
      <c r="P128875" s="83"/>
    </row>
    <row r="128876" spans="16:16" x14ac:dyDescent="0.3">
      <c r="P128876" s="83"/>
    </row>
    <row r="128877" spans="16:16" x14ac:dyDescent="0.3">
      <c r="P128877" s="83"/>
    </row>
    <row r="128878" spans="16:16" x14ac:dyDescent="0.3">
      <c r="P128878" s="83"/>
    </row>
    <row r="128879" spans="16:16" x14ac:dyDescent="0.3">
      <c r="P128879" s="83"/>
    </row>
    <row r="128880" spans="16:16" x14ac:dyDescent="0.3">
      <c r="P128880" s="83"/>
    </row>
    <row r="128881" spans="16:16" x14ac:dyDescent="0.3">
      <c r="P128881" s="83"/>
    </row>
    <row r="128882" spans="16:16" x14ac:dyDescent="0.3">
      <c r="P128882" s="83"/>
    </row>
    <row r="128883" spans="16:16" x14ac:dyDescent="0.3">
      <c r="P128883" s="83"/>
    </row>
    <row r="128884" spans="16:16" x14ac:dyDescent="0.3">
      <c r="P128884" s="83"/>
    </row>
    <row r="128885" spans="16:16" x14ac:dyDescent="0.3">
      <c r="P128885" s="83"/>
    </row>
    <row r="128886" spans="16:16" x14ac:dyDescent="0.3">
      <c r="P128886" s="83"/>
    </row>
    <row r="128887" spans="16:16" x14ac:dyDescent="0.3">
      <c r="P128887" s="83"/>
    </row>
    <row r="128888" spans="16:16" x14ac:dyDescent="0.3">
      <c r="P128888" s="83"/>
    </row>
    <row r="128889" spans="16:16" x14ac:dyDescent="0.3">
      <c r="P128889" s="83"/>
    </row>
    <row r="128890" spans="16:16" x14ac:dyDescent="0.3">
      <c r="P128890" s="83"/>
    </row>
    <row r="128891" spans="16:16" x14ac:dyDescent="0.3">
      <c r="P128891" s="83"/>
    </row>
    <row r="128892" spans="16:16" x14ac:dyDescent="0.3">
      <c r="P128892" s="83"/>
    </row>
    <row r="128893" spans="16:16" x14ac:dyDescent="0.3">
      <c r="P128893" s="83"/>
    </row>
    <row r="128894" spans="16:16" x14ac:dyDescent="0.3">
      <c r="P128894" s="83"/>
    </row>
    <row r="128895" spans="16:16" x14ac:dyDescent="0.3">
      <c r="P128895" s="83"/>
    </row>
    <row r="128896" spans="16:16" x14ac:dyDescent="0.3">
      <c r="P128896" s="83"/>
    </row>
    <row r="128897" spans="16:16" x14ac:dyDescent="0.3">
      <c r="P128897" s="83"/>
    </row>
    <row r="128898" spans="16:16" x14ac:dyDescent="0.3">
      <c r="P128898" s="83"/>
    </row>
    <row r="128899" spans="16:16" x14ac:dyDescent="0.3">
      <c r="P128899" s="83"/>
    </row>
    <row r="128900" spans="16:16" x14ac:dyDescent="0.3">
      <c r="P128900" s="83"/>
    </row>
    <row r="128901" spans="16:16" x14ac:dyDescent="0.3">
      <c r="P128901" s="83"/>
    </row>
    <row r="128902" spans="16:16" x14ac:dyDescent="0.3">
      <c r="P128902" s="83"/>
    </row>
    <row r="128903" spans="16:16" x14ac:dyDescent="0.3">
      <c r="P128903" s="83"/>
    </row>
    <row r="128904" spans="16:16" x14ac:dyDescent="0.3">
      <c r="P128904" s="83"/>
    </row>
    <row r="128905" spans="16:16" x14ac:dyDescent="0.3">
      <c r="P128905" s="83"/>
    </row>
    <row r="128906" spans="16:16" x14ac:dyDescent="0.3">
      <c r="P128906" s="83"/>
    </row>
    <row r="128907" spans="16:16" x14ac:dyDescent="0.3">
      <c r="P128907" s="83"/>
    </row>
    <row r="128908" spans="16:16" x14ac:dyDescent="0.3">
      <c r="P128908" s="83"/>
    </row>
    <row r="128909" spans="16:16" x14ac:dyDescent="0.3">
      <c r="P128909" s="83"/>
    </row>
    <row r="128910" spans="16:16" x14ac:dyDescent="0.3">
      <c r="P128910" s="83"/>
    </row>
    <row r="128911" spans="16:16" x14ac:dyDescent="0.3">
      <c r="P128911" s="83"/>
    </row>
    <row r="128912" spans="16:16" x14ac:dyDescent="0.3">
      <c r="P128912" s="83"/>
    </row>
    <row r="128913" spans="16:16" x14ac:dyDescent="0.3">
      <c r="P128913" s="83"/>
    </row>
    <row r="128914" spans="16:16" x14ac:dyDescent="0.3">
      <c r="P128914" s="83"/>
    </row>
    <row r="128915" spans="16:16" x14ac:dyDescent="0.3">
      <c r="P128915" s="83"/>
    </row>
    <row r="128916" spans="16:16" x14ac:dyDescent="0.3">
      <c r="P128916" s="83"/>
    </row>
    <row r="128917" spans="16:16" x14ac:dyDescent="0.3">
      <c r="P128917" s="83"/>
    </row>
    <row r="128918" spans="16:16" x14ac:dyDescent="0.3">
      <c r="P128918" s="83"/>
    </row>
    <row r="128919" spans="16:16" x14ac:dyDescent="0.3">
      <c r="P128919" s="83"/>
    </row>
    <row r="128920" spans="16:16" x14ac:dyDescent="0.3">
      <c r="P128920" s="83"/>
    </row>
    <row r="128921" spans="16:16" x14ac:dyDescent="0.3">
      <c r="P128921" s="83"/>
    </row>
    <row r="128922" spans="16:16" x14ac:dyDescent="0.3">
      <c r="P128922" s="83"/>
    </row>
    <row r="128923" spans="16:16" x14ac:dyDescent="0.3">
      <c r="P128923" s="83"/>
    </row>
    <row r="128924" spans="16:16" x14ac:dyDescent="0.3">
      <c r="P128924" s="83"/>
    </row>
    <row r="128925" spans="16:16" x14ac:dyDescent="0.3">
      <c r="P128925" s="83"/>
    </row>
    <row r="128926" spans="16:16" x14ac:dyDescent="0.3">
      <c r="P128926" s="83"/>
    </row>
    <row r="128927" spans="16:16" x14ac:dyDescent="0.3">
      <c r="P128927" s="83"/>
    </row>
    <row r="128928" spans="16:16" x14ac:dyDescent="0.3">
      <c r="P128928" s="83"/>
    </row>
    <row r="128929" spans="16:16" x14ac:dyDescent="0.3">
      <c r="P128929" s="83"/>
    </row>
    <row r="128930" spans="16:16" x14ac:dyDescent="0.3">
      <c r="P128930" s="83"/>
    </row>
    <row r="128931" spans="16:16" x14ac:dyDescent="0.3">
      <c r="P128931" s="83"/>
    </row>
    <row r="128932" spans="16:16" x14ac:dyDescent="0.3">
      <c r="P128932" s="83"/>
    </row>
    <row r="128933" spans="16:16" x14ac:dyDescent="0.3">
      <c r="P128933" s="83"/>
    </row>
    <row r="128934" spans="16:16" x14ac:dyDescent="0.3">
      <c r="P128934" s="83"/>
    </row>
    <row r="128935" spans="16:16" x14ac:dyDescent="0.3">
      <c r="P128935" s="83"/>
    </row>
    <row r="128936" spans="16:16" x14ac:dyDescent="0.3">
      <c r="P128936" s="83"/>
    </row>
    <row r="128937" spans="16:16" x14ac:dyDescent="0.3">
      <c r="P128937" s="83"/>
    </row>
    <row r="128938" spans="16:16" x14ac:dyDescent="0.3">
      <c r="P128938" s="83"/>
    </row>
    <row r="128939" spans="16:16" x14ac:dyDescent="0.3">
      <c r="P128939" s="83"/>
    </row>
    <row r="128940" spans="16:16" x14ac:dyDescent="0.3">
      <c r="P128940" s="83"/>
    </row>
    <row r="128941" spans="16:16" x14ac:dyDescent="0.3">
      <c r="P128941" s="83"/>
    </row>
    <row r="128942" spans="16:16" x14ac:dyDescent="0.3">
      <c r="P128942" s="83"/>
    </row>
    <row r="128943" spans="16:16" x14ac:dyDescent="0.3">
      <c r="P128943" s="83"/>
    </row>
    <row r="128944" spans="16:16" x14ac:dyDescent="0.3">
      <c r="P128944" s="83"/>
    </row>
    <row r="128945" spans="16:16" x14ac:dyDescent="0.3">
      <c r="P128945" s="83"/>
    </row>
    <row r="128946" spans="16:16" x14ac:dyDescent="0.3">
      <c r="P128946" s="83"/>
    </row>
    <row r="128947" spans="16:16" x14ac:dyDescent="0.3">
      <c r="P128947" s="83"/>
    </row>
    <row r="128948" spans="16:16" x14ac:dyDescent="0.3">
      <c r="P128948" s="83"/>
    </row>
    <row r="128949" spans="16:16" x14ac:dyDescent="0.3">
      <c r="P128949" s="83"/>
    </row>
    <row r="128950" spans="16:16" x14ac:dyDescent="0.3">
      <c r="P128950" s="83"/>
    </row>
    <row r="128951" spans="16:16" x14ac:dyDescent="0.3">
      <c r="P128951" s="83"/>
    </row>
    <row r="128952" spans="16:16" x14ac:dyDescent="0.3">
      <c r="P128952" s="83"/>
    </row>
    <row r="128953" spans="16:16" x14ac:dyDescent="0.3">
      <c r="P128953" s="83"/>
    </row>
    <row r="128954" spans="16:16" x14ac:dyDescent="0.3">
      <c r="P128954" s="83"/>
    </row>
    <row r="128955" spans="16:16" x14ac:dyDescent="0.3">
      <c r="P128955" s="83"/>
    </row>
    <row r="128956" spans="16:16" x14ac:dyDescent="0.3">
      <c r="P128956" s="83"/>
    </row>
    <row r="128957" spans="16:16" x14ac:dyDescent="0.3">
      <c r="P128957" s="83"/>
    </row>
    <row r="128958" spans="16:16" x14ac:dyDescent="0.3">
      <c r="P128958" s="83"/>
    </row>
    <row r="128959" spans="16:16" x14ac:dyDescent="0.3">
      <c r="P128959" s="83"/>
    </row>
    <row r="128960" spans="16:16" x14ac:dyDescent="0.3">
      <c r="P128960" s="83"/>
    </row>
    <row r="128961" spans="16:16" x14ac:dyDescent="0.3">
      <c r="P128961" s="83"/>
    </row>
    <row r="128962" spans="16:16" x14ac:dyDescent="0.3">
      <c r="P128962" s="83"/>
    </row>
    <row r="128963" spans="16:16" x14ac:dyDescent="0.3">
      <c r="P128963" s="83"/>
    </row>
    <row r="128964" spans="16:16" x14ac:dyDescent="0.3">
      <c r="P128964" s="83"/>
    </row>
    <row r="128965" spans="16:16" x14ac:dyDescent="0.3">
      <c r="P128965" s="83"/>
    </row>
    <row r="128966" spans="16:16" x14ac:dyDescent="0.3">
      <c r="P128966" s="83"/>
    </row>
    <row r="128967" spans="16:16" x14ac:dyDescent="0.3">
      <c r="P128967" s="83"/>
    </row>
    <row r="128968" spans="16:16" x14ac:dyDescent="0.3">
      <c r="P128968" s="83"/>
    </row>
    <row r="128969" spans="16:16" x14ac:dyDescent="0.3">
      <c r="P128969" s="83"/>
    </row>
    <row r="128970" spans="16:16" x14ac:dyDescent="0.3">
      <c r="P128970" s="83"/>
    </row>
    <row r="128971" spans="16:16" x14ac:dyDescent="0.3">
      <c r="P128971" s="83"/>
    </row>
    <row r="128972" spans="16:16" x14ac:dyDescent="0.3">
      <c r="P128972" s="83"/>
    </row>
    <row r="128973" spans="16:16" x14ac:dyDescent="0.3">
      <c r="P128973" s="83"/>
    </row>
    <row r="128974" spans="16:16" x14ac:dyDescent="0.3">
      <c r="P128974" s="83"/>
    </row>
    <row r="128975" spans="16:16" x14ac:dyDescent="0.3">
      <c r="P128975" s="83"/>
    </row>
    <row r="128976" spans="16:16" x14ac:dyDescent="0.3">
      <c r="P128976" s="83"/>
    </row>
    <row r="128977" spans="16:16" x14ac:dyDescent="0.3">
      <c r="P128977" s="83"/>
    </row>
    <row r="128978" spans="16:16" x14ac:dyDescent="0.3">
      <c r="P128978" s="83"/>
    </row>
    <row r="128979" spans="16:16" x14ac:dyDescent="0.3">
      <c r="P128979" s="83"/>
    </row>
    <row r="128980" spans="16:16" x14ac:dyDescent="0.3">
      <c r="P128980" s="83"/>
    </row>
    <row r="128981" spans="16:16" x14ac:dyDescent="0.3">
      <c r="P128981" s="83"/>
    </row>
    <row r="128982" spans="16:16" x14ac:dyDescent="0.3">
      <c r="P128982" s="83"/>
    </row>
    <row r="128983" spans="16:16" x14ac:dyDescent="0.3">
      <c r="P128983" s="83"/>
    </row>
    <row r="128984" spans="16:16" x14ac:dyDescent="0.3">
      <c r="P128984" s="83"/>
    </row>
    <row r="128985" spans="16:16" x14ac:dyDescent="0.3">
      <c r="P128985" s="83"/>
    </row>
    <row r="128986" spans="16:16" x14ac:dyDescent="0.3">
      <c r="P128986" s="83"/>
    </row>
    <row r="128987" spans="16:16" x14ac:dyDescent="0.3">
      <c r="P128987" s="83"/>
    </row>
    <row r="128988" spans="16:16" x14ac:dyDescent="0.3">
      <c r="P128988" s="83"/>
    </row>
    <row r="128989" spans="16:16" x14ac:dyDescent="0.3">
      <c r="P128989" s="83"/>
    </row>
    <row r="128990" spans="16:16" x14ac:dyDescent="0.3">
      <c r="P128990" s="83"/>
    </row>
    <row r="128991" spans="16:16" x14ac:dyDescent="0.3">
      <c r="P128991" s="83"/>
    </row>
    <row r="128992" spans="16:16" x14ac:dyDescent="0.3">
      <c r="P128992" s="83"/>
    </row>
    <row r="128993" spans="16:16" x14ac:dyDescent="0.3">
      <c r="P128993" s="83"/>
    </row>
    <row r="128994" spans="16:16" x14ac:dyDescent="0.3">
      <c r="P128994" s="83"/>
    </row>
    <row r="128995" spans="16:16" x14ac:dyDescent="0.3">
      <c r="P128995" s="83"/>
    </row>
    <row r="128996" spans="16:16" x14ac:dyDescent="0.3">
      <c r="P128996" s="83"/>
    </row>
    <row r="128997" spans="16:16" x14ac:dyDescent="0.3">
      <c r="P128997" s="83"/>
    </row>
    <row r="128998" spans="16:16" x14ac:dyDescent="0.3">
      <c r="P128998" s="83"/>
    </row>
    <row r="128999" spans="16:16" x14ac:dyDescent="0.3">
      <c r="P128999" s="83"/>
    </row>
    <row r="129000" spans="16:16" x14ac:dyDescent="0.3">
      <c r="P129000" s="83"/>
    </row>
    <row r="129001" spans="16:16" x14ac:dyDescent="0.3">
      <c r="P129001" s="83"/>
    </row>
    <row r="129002" spans="16:16" x14ac:dyDescent="0.3">
      <c r="P129002" s="83"/>
    </row>
    <row r="129003" spans="16:16" x14ac:dyDescent="0.3">
      <c r="P129003" s="83"/>
    </row>
    <row r="129004" spans="16:16" x14ac:dyDescent="0.3">
      <c r="P129004" s="83"/>
    </row>
    <row r="129005" spans="16:16" x14ac:dyDescent="0.3">
      <c r="P129005" s="83"/>
    </row>
    <row r="129006" spans="16:16" x14ac:dyDescent="0.3">
      <c r="P129006" s="83"/>
    </row>
    <row r="129007" spans="16:16" x14ac:dyDescent="0.3">
      <c r="P129007" s="83"/>
    </row>
    <row r="129008" spans="16:16" x14ac:dyDescent="0.3">
      <c r="P129008" s="83"/>
    </row>
    <row r="129009" spans="16:16" x14ac:dyDescent="0.3">
      <c r="P129009" s="83"/>
    </row>
    <row r="129010" spans="16:16" x14ac:dyDescent="0.3">
      <c r="P129010" s="83"/>
    </row>
    <row r="129011" spans="16:16" x14ac:dyDescent="0.3">
      <c r="P129011" s="83"/>
    </row>
    <row r="129012" spans="16:16" x14ac:dyDescent="0.3">
      <c r="P129012" s="83"/>
    </row>
    <row r="129013" spans="16:16" x14ac:dyDescent="0.3">
      <c r="P129013" s="83"/>
    </row>
    <row r="129014" spans="16:16" x14ac:dyDescent="0.3">
      <c r="P129014" s="83"/>
    </row>
    <row r="129015" spans="16:16" x14ac:dyDescent="0.3">
      <c r="P129015" s="83"/>
    </row>
    <row r="129016" spans="16:16" x14ac:dyDescent="0.3">
      <c r="P129016" s="83"/>
    </row>
    <row r="129017" spans="16:16" x14ac:dyDescent="0.3">
      <c r="P129017" s="83"/>
    </row>
    <row r="129018" spans="16:16" x14ac:dyDescent="0.3">
      <c r="P129018" s="83"/>
    </row>
    <row r="129019" spans="16:16" x14ac:dyDescent="0.3">
      <c r="P129019" s="83"/>
    </row>
    <row r="129020" spans="16:16" x14ac:dyDescent="0.3">
      <c r="P129020" s="83"/>
    </row>
    <row r="129021" spans="16:16" x14ac:dyDescent="0.3">
      <c r="P129021" s="83"/>
    </row>
    <row r="129022" spans="16:16" x14ac:dyDescent="0.3">
      <c r="P129022" s="83"/>
    </row>
    <row r="129023" spans="16:16" x14ac:dyDescent="0.3">
      <c r="P129023" s="83"/>
    </row>
    <row r="129024" spans="16:16" x14ac:dyDescent="0.3">
      <c r="P129024" s="83"/>
    </row>
    <row r="129025" spans="16:16" x14ac:dyDescent="0.3">
      <c r="P129025" s="83"/>
    </row>
    <row r="129026" spans="16:16" x14ac:dyDescent="0.3">
      <c r="P129026" s="83"/>
    </row>
    <row r="129027" spans="16:16" x14ac:dyDescent="0.3">
      <c r="P129027" s="83"/>
    </row>
    <row r="129028" spans="16:16" x14ac:dyDescent="0.3">
      <c r="P129028" s="83"/>
    </row>
    <row r="129029" spans="16:16" x14ac:dyDescent="0.3">
      <c r="P129029" s="83"/>
    </row>
    <row r="129030" spans="16:16" x14ac:dyDescent="0.3">
      <c r="P129030" s="83"/>
    </row>
    <row r="129031" spans="16:16" x14ac:dyDescent="0.3">
      <c r="P129031" s="83"/>
    </row>
    <row r="129032" spans="16:16" x14ac:dyDescent="0.3">
      <c r="P129032" s="83"/>
    </row>
    <row r="129033" spans="16:16" x14ac:dyDescent="0.3">
      <c r="P129033" s="83"/>
    </row>
    <row r="129034" spans="16:16" x14ac:dyDescent="0.3">
      <c r="P129034" s="83"/>
    </row>
    <row r="129035" spans="16:16" x14ac:dyDescent="0.3">
      <c r="P129035" s="83"/>
    </row>
    <row r="129036" spans="16:16" x14ac:dyDescent="0.3">
      <c r="P129036" s="83"/>
    </row>
    <row r="129037" spans="16:16" x14ac:dyDescent="0.3">
      <c r="P129037" s="83"/>
    </row>
    <row r="129038" spans="16:16" x14ac:dyDescent="0.3">
      <c r="P129038" s="83"/>
    </row>
    <row r="129039" spans="16:16" x14ac:dyDescent="0.3">
      <c r="P129039" s="83"/>
    </row>
    <row r="129040" spans="16:16" x14ac:dyDescent="0.3">
      <c r="P129040" s="83"/>
    </row>
    <row r="129041" spans="16:16" x14ac:dyDescent="0.3">
      <c r="P129041" s="83"/>
    </row>
    <row r="129042" spans="16:16" x14ac:dyDescent="0.3">
      <c r="P129042" s="83"/>
    </row>
    <row r="129043" spans="16:16" x14ac:dyDescent="0.3">
      <c r="P129043" s="83"/>
    </row>
    <row r="129044" spans="16:16" x14ac:dyDescent="0.3">
      <c r="P129044" s="83"/>
    </row>
    <row r="129045" spans="16:16" x14ac:dyDescent="0.3">
      <c r="P129045" s="83"/>
    </row>
    <row r="129046" spans="16:16" x14ac:dyDescent="0.3">
      <c r="P129046" s="83"/>
    </row>
    <row r="129047" spans="16:16" x14ac:dyDescent="0.3">
      <c r="P129047" s="83"/>
    </row>
    <row r="129048" spans="16:16" x14ac:dyDescent="0.3">
      <c r="P129048" s="83"/>
    </row>
    <row r="129049" spans="16:16" x14ac:dyDescent="0.3">
      <c r="P129049" s="83"/>
    </row>
    <row r="129050" spans="16:16" x14ac:dyDescent="0.3">
      <c r="P129050" s="83"/>
    </row>
    <row r="129051" spans="16:16" x14ac:dyDescent="0.3">
      <c r="P129051" s="83"/>
    </row>
    <row r="129052" spans="16:16" x14ac:dyDescent="0.3">
      <c r="P129052" s="83"/>
    </row>
    <row r="129053" spans="16:16" x14ac:dyDescent="0.3">
      <c r="P129053" s="83"/>
    </row>
    <row r="129054" spans="16:16" x14ac:dyDescent="0.3">
      <c r="P129054" s="83"/>
    </row>
    <row r="129055" spans="16:16" x14ac:dyDescent="0.3">
      <c r="P129055" s="83"/>
    </row>
    <row r="129056" spans="16:16" x14ac:dyDescent="0.3">
      <c r="P129056" s="83"/>
    </row>
    <row r="129057" spans="16:16" x14ac:dyDescent="0.3">
      <c r="P129057" s="83"/>
    </row>
    <row r="129058" spans="16:16" x14ac:dyDescent="0.3">
      <c r="P129058" s="83"/>
    </row>
    <row r="129059" spans="16:16" x14ac:dyDescent="0.3">
      <c r="P129059" s="83"/>
    </row>
    <row r="129060" spans="16:16" x14ac:dyDescent="0.3">
      <c r="P129060" s="83"/>
    </row>
    <row r="129061" spans="16:16" x14ac:dyDescent="0.3">
      <c r="P129061" s="83"/>
    </row>
    <row r="129062" spans="16:16" x14ac:dyDescent="0.3">
      <c r="P129062" s="83"/>
    </row>
    <row r="129063" spans="16:16" x14ac:dyDescent="0.3">
      <c r="P129063" s="83"/>
    </row>
    <row r="129064" spans="16:16" x14ac:dyDescent="0.3">
      <c r="P129064" s="83"/>
    </row>
    <row r="129065" spans="16:16" x14ac:dyDescent="0.3">
      <c r="P129065" s="83"/>
    </row>
    <row r="129066" spans="16:16" x14ac:dyDescent="0.3">
      <c r="P129066" s="83"/>
    </row>
    <row r="129067" spans="16:16" x14ac:dyDescent="0.3">
      <c r="P129067" s="83"/>
    </row>
    <row r="129068" spans="16:16" x14ac:dyDescent="0.3">
      <c r="P129068" s="83"/>
    </row>
    <row r="129069" spans="16:16" x14ac:dyDescent="0.3">
      <c r="P129069" s="83"/>
    </row>
    <row r="129070" spans="16:16" x14ac:dyDescent="0.3">
      <c r="P129070" s="83"/>
    </row>
    <row r="129071" spans="16:16" x14ac:dyDescent="0.3">
      <c r="P129071" s="83"/>
    </row>
    <row r="129072" spans="16:16" x14ac:dyDescent="0.3">
      <c r="P129072" s="83"/>
    </row>
    <row r="129073" spans="16:16" x14ac:dyDescent="0.3">
      <c r="P129073" s="83"/>
    </row>
    <row r="129074" spans="16:16" x14ac:dyDescent="0.3">
      <c r="P129074" s="83"/>
    </row>
    <row r="129075" spans="16:16" x14ac:dyDescent="0.3">
      <c r="P129075" s="83"/>
    </row>
    <row r="129076" spans="16:16" x14ac:dyDescent="0.3">
      <c r="P129076" s="83"/>
    </row>
    <row r="129077" spans="16:16" x14ac:dyDescent="0.3">
      <c r="P129077" s="83"/>
    </row>
    <row r="129078" spans="16:16" x14ac:dyDescent="0.3">
      <c r="P129078" s="83"/>
    </row>
    <row r="129079" spans="16:16" x14ac:dyDescent="0.3">
      <c r="P129079" s="83"/>
    </row>
    <row r="129080" spans="16:16" x14ac:dyDescent="0.3">
      <c r="P129080" s="83"/>
    </row>
    <row r="129081" spans="16:16" x14ac:dyDescent="0.3">
      <c r="P129081" s="83"/>
    </row>
    <row r="129082" spans="16:16" x14ac:dyDescent="0.3">
      <c r="P129082" s="83"/>
    </row>
    <row r="129083" spans="16:16" x14ac:dyDescent="0.3">
      <c r="P129083" s="83"/>
    </row>
    <row r="129084" spans="16:16" x14ac:dyDescent="0.3">
      <c r="P129084" s="83"/>
    </row>
    <row r="129085" spans="16:16" x14ac:dyDescent="0.3">
      <c r="P129085" s="83"/>
    </row>
    <row r="129086" spans="16:16" x14ac:dyDescent="0.3">
      <c r="P129086" s="83"/>
    </row>
    <row r="129087" spans="16:16" x14ac:dyDescent="0.3">
      <c r="P129087" s="83"/>
    </row>
    <row r="129088" spans="16:16" x14ac:dyDescent="0.3">
      <c r="P129088" s="83"/>
    </row>
    <row r="129089" spans="16:16" x14ac:dyDescent="0.3">
      <c r="P129089" s="83"/>
    </row>
    <row r="129090" spans="16:16" x14ac:dyDescent="0.3">
      <c r="P129090" s="83"/>
    </row>
    <row r="129091" spans="16:16" x14ac:dyDescent="0.3">
      <c r="P129091" s="83"/>
    </row>
    <row r="129092" spans="16:16" x14ac:dyDescent="0.3">
      <c r="P129092" s="83"/>
    </row>
    <row r="129093" spans="16:16" x14ac:dyDescent="0.3">
      <c r="P129093" s="83"/>
    </row>
    <row r="129094" spans="16:16" x14ac:dyDescent="0.3">
      <c r="P129094" s="83"/>
    </row>
    <row r="129095" spans="16:16" x14ac:dyDescent="0.3">
      <c r="P129095" s="83"/>
    </row>
    <row r="129096" spans="16:16" x14ac:dyDescent="0.3">
      <c r="P129096" s="83"/>
    </row>
    <row r="129097" spans="16:16" x14ac:dyDescent="0.3">
      <c r="P129097" s="83"/>
    </row>
    <row r="129098" spans="16:16" x14ac:dyDescent="0.3">
      <c r="P129098" s="83"/>
    </row>
    <row r="129099" spans="16:16" x14ac:dyDescent="0.3">
      <c r="P129099" s="83"/>
    </row>
    <row r="129100" spans="16:16" x14ac:dyDescent="0.3">
      <c r="P129100" s="83"/>
    </row>
    <row r="129101" spans="16:16" x14ac:dyDescent="0.3">
      <c r="P129101" s="83"/>
    </row>
    <row r="129102" spans="16:16" x14ac:dyDescent="0.3">
      <c r="P129102" s="83"/>
    </row>
    <row r="129103" spans="16:16" x14ac:dyDescent="0.3">
      <c r="P129103" s="83"/>
    </row>
    <row r="129104" spans="16:16" x14ac:dyDescent="0.3">
      <c r="P129104" s="83"/>
    </row>
    <row r="129105" spans="16:16" x14ac:dyDescent="0.3">
      <c r="P129105" s="83"/>
    </row>
    <row r="129106" spans="16:16" x14ac:dyDescent="0.3">
      <c r="P129106" s="83"/>
    </row>
    <row r="129107" spans="16:16" x14ac:dyDescent="0.3">
      <c r="P129107" s="83"/>
    </row>
    <row r="129108" spans="16:16" x14ac:dyDescent="0.3">
      <c r="P129108" s="83"/>
    </row>
    <row r="129109" spans="16:16" x14ac:dyDescent="0.3">
      <c r="P129109" s="83"/>
    </row>
    <row r="129110" spans="16:16" x14ac:dyDescent="0.3">
      <c r="P129110" s="83"/>
    </row>
    <row r="129111" spans="16:16" x14ac:dyDescent="0.3">
      <c r="P129111" s="83"/>
    </row>
    <row r="129112" spans="16:16" x14ac:dyDescent="0.3">
      <c r="P129112" s="83"/>
    </row>
    <row r="129113" spans="16:16" x14ac:dyDescent="0.3">
      <c r="P129113" s="83"/>
    </row>
    <row r="129114" spans="16:16" x14ac:dyDescent="0.3">
      <c r="P129114" s="83"/>
    </row>
    <row r="129115" spans="16:16" x14ac:dyDescent="0.3">
      <c r="P129115" s="83"/>
    </row>
    <row r="129116" spans="16:16" x14ac:dyDescent="0.3">
      <c r="P129116" s="83"/>
    </row>
    <row r="129117" spans="16:16" x14ac:dyDescent="0.3">
      <c r="P129117" s="83"/>
    </row>
    <row r="129118" spans="16:16" x14ac:dyDescent="0.3">
      <c r="P129118" s="83"/>
    </row>
    <row r="129119" spans="16:16" x14ac:dyDescent="0.3">
      <c r="P129119" s="83"/>
    </row>
    <row r="129120" spans="16:16" x14ac:dyDescent="0.3">
      <c r="P129120" s="83"/>
    </row>
    <row r="129121" spans="16:16" x14ac:dyDescent="0.3">
      <c r="P129121" s="83"/>
    </row>
    <row r="129122" spans="16:16" x14ac:dyDescent="0.3">
      <c r="P129122" s="83"/>
    </row>
    <row r="129123" spans="16:16" x14ac:dyDescent="0.3">
      <c r="P129123" s="83"/>
    </row>
    <row r="129124" spans="16:16" x14ac:dyDescent="0.3">
      <c r="P129124" s="83"/>
    </row>
    <row r="129125" spans="16:16" x14ac:dyDescent="0.3">
      <c r="P129125" s="83"/>
    </row>
    <row r="129126" spans="16:16" x14ac:dyDescent="0.3">
      <c r="P129126" s="83"/>
    </row>
    <row r="129127" spans="16:16" x14ac:dyDescent="0.3">
      <c r="P129127" s="83"/>
    </row>
    <row r="129128" spans="16:16" x14ac:dyDescent="0.3">
      <c r="P129128" s="83"/>
    </row>
    <row r="129129" spans="16:16" x14ac:dyDescent="0.3">
      <c r="P129129" s="83"/>
    </row>
    <row r="129130" spans="16:16" x14ac:dyDescent="0.3">
      <c r="P129130" s="83"/>
    </row>
    <row r="129131" spans="16:16" x14ac:dyDescent="0.3">
      <c r="P129131" s="83"/>
    </row>
    <row r="129132" spans="16:16" x14ac:dyDescent="0.3">
      <c r="P129132" s="83"/>
    </row>
    <row r="129133" spans="16:16" x14ac:dyDescent="0.3">
      <c r="P129133" s="83"/>
    </row>
    <row r="129134" spans="16:16" x14ac:dyDescent="0.3">
      <c r="P129134" s="83"/>
    </row>
    <row r="129135" spans="16:16" x14ac:dyDescent="0.3">
      <c r="P129135" s="83"/>
    </row>
    <row r="129136" spans="16:16" x14ac:dyDescent="0.3">
      <c r="P129136" s="83"/>
    </row>
    <row r="129137" spans="16:16" x14ac:dyDescent="0.3">
      <c r="P129137" s="83"/>
    </row>
    <row r="129138" spans="16:16" x14ac:dyDescent="0.3">
      <c r="P129138" s="83"/>
    </row>
    <row r="129139" spans="16:16" x14ac:dyDescent="0.3">
      <c r="P129139" s="83"/>
    </row>
    <row r="129140" spans="16:16" x14ac:dyDescent="0.3">
      <c r="P129140" s="83"/>
    </row>
    <row r="129141" spans="16:16" x14ac:dyDescent="0.3">
      <c r="P129141" s="83"/>
    </row>
    <row r="129142" spans="16:16" x14ac:dyDescent="0.3">
      <c r="P129142" s="83"/>
    </row>
    <row r="129143" spans="16:16" x14ac:dyDescent="0.3">
      <c r="P129143" s="83"/>
    </row>
    <row r="129144" spans="16:16" x14ac:dyDescent="0.3">
      <c r="P129144" s="83"/>
    </row>
    <row r="129145" spans="16:16" x14ac:dyDescent="0.3">
      <c r="P129145" s="83"/>
    </row>
    <row r="129146" spans="16:16" x14ac:dyDescent="0.3">
      <c r="P129146" s="83"/>
    </row>
    <row r="129147" spans="16:16" x14ac:dyDescent="0.3">
      <c r="P129147" s="83"/>
    </row>
    <row r="129148" spans="16:16" x14ac:dyDescent="0.3">
      <c r="P129148" s="83"/>
    </row>
    <row r="129149" spans="16:16" x14ac:dyDescent="0.3">
      <c r="P129149" s="83"/>
    </row>
    <row r="129150" spans="16:16" x14ac:dyDescent="0.3">
      <c r="P129150" s="83"/>
    </row>
    <row r="129151" spans="16:16" x14ac:dyDescent="0.3">
      <c r="P129151" s="83"/>
    </row>
    <row r="129152" spans="16:16" x14ac:dyDescent="0.3">
      <c r="P129152" s="83"/>
    </row>
    <row r="129153" spans="16:16" x14ac:dyDescent="0.3">
      <c r="P129153" s="83"/>
    </row>
    <row r="129154" spans="16:16" x14ac:dyDescent="0.3">
      <c r="P129154" s="83"/>
    </row>
    <row r="129155" spans="16:16" x14ac:dyDescent="0.3">
      <c r="P129155" s="83"/>
    </row>
    <row r="129156" spans="16:16" x14ac:dyDescent="0.3">
      <c r="P129156" s="83"/>
    </row>
    <row r="129157" spans="16:16" x14ac:dyDescent="0.3">
      <c r="P129157" s="83"/>
    </row>
    <row r="129158" spans="16:16" x14ac:dyDescent="0.3">
      <c r="P129158" s="83"/>
    </row>
    <row r="129159" spans="16:16" x14ac:dyDescent="0.3">
      <c r="P129159" s="83"/>
    </row>
    <row r="129160" spans="16:16" x14ac:dyDescent="0.3">
      <c r="P129160" s="83"/>
    </row>
    <row r="129161" spans="16:16" x14ac:dyDescent="0.3">
      <c r="P129161" s="83"/>
    </row>
    <row r="129162" spans="16:16" x14ac:dyDescent="0.3">
      <c r="P129162" s="83"/>
    </row>
    <row r="129163" spans="16:16" x14ac:dyDescent="0.3">
      <c r="P129163" s="83"/>
    </row>
    <row r="129164" spans="16:16" x14ac:dyDescent="0.3">
      <c r="P129164" s="83"/>
    </row>
    <row r="129165" spans="16:16" x14ac:dyDescent="0.3">
      <c r="P129165" s="83"/>
    </row>
    <row r="129166" spans="16:16" x14ac:dyDescent="0.3">
      <c r="P129166" s="83"/>
    </row>
    <row r="129167" spans="16:16" x14ac:dyDescent="0.3">
      <c r="P129167" s="83"/>
    </row>
    <row r="129168" spans="16:16" x14ac:dyDescent="0.3">
      <c r="P129168" s="83"/>
    </row>
    <row r="129169" spans="16:16" x14ac:dyDescent="0.3">
      <c r="P129169" s="83"/>
    </row>
    <row r="129170" spans="16:16" x14ac:dyDescent="0.3">
      <c r="P129170" s="83"/>
    </row>
    <row r="129171" spans="16:16" x14ac:dyDescent="0.3">
      <c r="P129171" s="83"/>
    </row>
    <row r="129172" spans="16:16" x14ac:dyDescent="0.3">
      <c r="P129172" s="83"/>
    </row>
    <row r="129173" spans="16:16" x14ac:dyDescent="0.3">
      <c r="P129173" s="83"/>
    </row>
    <row r="129174" spans="16:16" x14ac:dyDescent="0.3">
      <c r="P129174" s="83"/>
    </row>
    <row r="129175" spans="16:16" x14ac:dyDescent="0.3">
      <c r="P129175" s="83"/>
    </row>
    <row r="129176" spans="16:16" x14ac:dyDescent="0.3">
      <c r="P129176" s="83"/>
    </row>
    <row r="129177" spans="16:16" x14ac:dyDescent="0.3">
      <c r="P129177" s="83"/>
    </row>
    <row r="129178" spans="16:16" x14ac:dyDescent="0.3">
      <c r="P129178" s="83"/>
    </row>
    <row r="129179" spans="16:16" x14ac:dyDescent="0.3">
      <c r="P129179" s="83"/>
    </row>
    <row r="129180" spans="16:16" x14ac:dyDescent="0.3">
      <c r="P129180" s="83"/>
    </row>
    <row r="129181" spans="16:16" x14ac:dyDescent="0.3">
      <c r="P129181" s="83"/>
    </row>
    <row r="129182" spans="16:16" x14ac:dyDescent="0.3">
      <c r="P129182" s="83"/>
    </row>
    <row r="129183" spans="16:16" x14ac:dyDescent="0.3">
      <c r="P129183" s="83"/>
    </row>
    <row r="129184" spans="16:16" x14ac:dyDescent="0.3">
      <c r="P129184" s="83"/>
    </row>
    <row r="129185" spans="16:16" x14ac:dyDescent="0.3">
      <c r="P129185" s="83"/>
    </row>
    <row r="129186" spans="16:16" x14ac:dyDescent="0.3">
      <c r="P129186" s="83"/>
    </row>
    <row r="129187" spans="16:16" x14ac:dyDescent="0.3">
      <c r="P129187" s="83"/>
    </row>
    <row r="129188" spans="16:16" x14ac:dyDescent="0.3">
      <c r="P129188" s="83"/>
    </row>
    <row r="129189" spans="16:16" x14ac:dyDescent="0.3">
      <c r="P129189" s="83"/>
    </row>
    <row r="129190" spans="16:16" x14ac:dyDescent="0.3">
      <c r="P129190" s="83"/>
    </row>
    <row r="129191" spans="16:16" x14ac:dyDescent="0.3">
      <c r="P129191" s="83"/>
    </row>
    <row r="129192" spans="16:16" x14ac:dyDescent="0.3">
      <c r="P129192" s="83"/>
    </row>
    <row r="129193" spans="16:16" x14ac:dyDescent="0.3">
      <c r="P129193" s="83"/>
    </row>
    <row r="129194" spans="16:16" x14ac:dyDescent="0.3">
      <c r="P129194" s="83"/>
    </row>
    <row r="129195" spans="16:16" x14ac:dyDescent="0.3">
      <c r="P129195" s="83"/>
    </row>
    <row r="129196" spans="16:16" x14ac:dyDescent="0.3">
      <c r="P129196" s="83"/>
    </row>
    <row r="129197" spans="16:16" x14ac:dyDescent="0.3">
      <c r="P129197" s="83"/>
    </row>
    <row r="129198" spans="16:16" x14ac:dyDescent="0.3">
      <c r="P129198" s="83"/>
    </row>
    <row r="129199" spans="16:16" x14ac:dyDescent="0.3">
      <c r="P129199" s="83"/>
    </row>
    <row r="129200" spans="16:16" x14ac:dyDescent="0.3">
      <c r="P129200" s="83"/>
    </row>
    <row r="129201" spans="16:16" x14ac:dyDescent="0.3">
      <c r="P129201" s="83"/>
    </row>
    <row r="129202" spans="16:16" x14ac:dyDescent="0.3">
      <c r="P129202" s="83"/>
    </row>
    <row r="129203" spans="16:16" x14ac:dyDescent="0.3">
      <c r="P129203" s="83"/>
    </row>
    <row r="129204" spans="16:16" x14ac:dyDescent="0.3">
      <c r="P129204" s="83"/>
    </row>
    <row r="129205" spans="16:16" x14ac:dyDescent="0.3">
      <c r="P129205" s="83"/>
    </row>
    <row r="129206" spans="16:16" x14ac:dyDescent="0.3">
      <c r="P129206" s="83"/>
    </row>
    <row r="129207" spans="16:16" x14ac:dyDescent="0.3">
      <c r="P129207" s="83"/>
    </row>
    <row r="129208" spans="16:16" x14ac:dyDescent="0.3">
      <c r="P129208" s="83"/>
    </row>
    <row r="129209" spans="16:16" x14ac:dyDescent="0.3">
      <c r="P129209" s="83"/>
    </row>
    <row r="129210" spans="16:16" x14ac:dyDescent="0.3">
      <c r="P129210" s="83"/>
    </row>
    <row r="129211" spans="16:16" x14ac:dyDescent="0.3">
      <c r="P129211" s="83"/>
    </row>
    <row r="129212" spans="16:16" x14ac:dyDescent="0.3">
      <c r="P129212" s="83"/>
    </row>
    <row r="129213" spans="16:16" x14ac:dyDescent="0.3">
      <c r="P129213" s="83"/>
    </row>
    <row r="129214" spans="16:16" x14ac:dyDescent="0.3">
      <c r="P129214" s="83"/>
    </row>
    <row r="129215" spans="16:16" x14ac:dyDescent="0.3">
      <c r="P129215" s="83"/>
    </row>
    <row r="129216" spans="16:16" x14ac:dyDescent="0.3">
      <c r="P129216" s="83"/>
    </row>
    <row r="129217" spans="16:16" x14ac:dyDescent="0.3">
      <c r="P129217" s="83"/>
    </row>
    <row r="129218" spans="16:16" x14ac:dyDescent="0.3">
      <c r="P129218" s="83"/>
    </row>
    <row r="129219" spans="16:16" x14ac:dyDescent="0.3">
      <c r="P129219" s="83"/>
    </row>
    <row r="129220" spans="16:16" x14ac:dyDescent="0.3">
      <c r="P129220" s="83"/>
    </row>
    <row r="129221" spans="16:16" x14ac:dyDescent="0.3">
      <c r="P129221" s="83"/>
    </row>
    <row r="129222" spans="16:16" x14ac:dyDescent="0.3">
      <c r="P129222" s="83"/>
    </row>
    <row r="129223" spans="16:16" x14ac:dyDescent="0.3">
      <c r="P129223" s="83"/>
    </row>
    <row r="129224" spans="16:16" x14ac:dyDescent="0.3">
      <c r="P129224" s="83"/>
    </row>
    <row r="129225" spans="16:16" x14ac:dyDescent="0.3">
      <c r="P129225" s="83"/>
    </row>
    <row r="129226" spans="16:16" x14ac:dyDescent="0.3">
      <c r="P129226" s="83"/>
    </row>
    <row r="129227" spans="16:16" x14ac:dyDescent="0.3">
      <c r="P129227" s="83"/>
    </row>
    <row r="129228" spans="16:16" x14ac:dyDescent="0.3">
      <c r="P129228" s="83"/>
    </row>
    <row r="129229" spans="16:16" x14ac:dyDescent="0.3">
      <c r="P129229" s="83"/>
    </row>
    <row r="129230" spans="16:16" x14ac:dyDescent="0.3">
      <c r="P129230" s="83"/>
    </row>
    <row r="129231" spans="16:16" x14ac:dyDescent="0.3">
      <c r="P129231" s="83"/>
    </row>
    <row r="129232" spans="16:16" x14ac:dyDescent="0.3">
      <c r="P129232" s="83"/>
    </row>
    <row r="129233" spans="16:16" x14ac:dyDescent="0.3">
      <c r="P129233" s="83"/>
    </row>
    <row r="129234" spans="16:16" x14ac:dyDescent="0.3">
      <c r="P129234" s="83"/>
    </row>
    <row r="129235" spans="16:16" x14ac:dyDescent="0.3">
      <c r="P129235" s="83"/>
    </row>
    <row r="129236" spans="16:16" x14ac:dyDescent="0.3">
      <c r="P129236" s="83"/>
    </row>
    <row r="129237" spans="16:16" x14ac:dyDescent="0.3">
      <c r="P129237" s="83"/>
    </row>
    <row r="129238" spans="16:16" x14ac:dyDescent="0.3">
      <c r="P129238" s="83"/>
    </row>
    <row r="129239" spans="16:16" x14ac:dyDescent="0.3">
      <c r="P129239" s="83"/>
    </row>
    <row r="129240" spans="16:16" x14ac:dyDescent="0.3">
      <c r="P129240" s="83"/>
    </row>
    <row r="129241" spans="16:16" x14ac:dyDescent="0.3">
      <c r="P129241" s="83"/>
    </row>
    <row r="129242" spans="16:16" x14ac:dyDescent="0.3">
      <c r="P129242" s="83"/>
    </row>
    <row r="129243" spans="16:16" x14ac:dyDescent="0.3">
      <c r="P129243" s="83"/>
    </row>
    <row r="129244" spans="16:16" x14ac:dyDescent="0.3">
      <c r="P129244" s="83"/>
    </row>
    <row r="129245" spans="16:16" x14ac:dyDescent="0.3">
      <c r="P129245" s="83"/>
    </row>
    <row r="129246" spans="16:16" x14ac:dyDescent="0.3">
      <c r="P129246" s="83"/>
    </row>
    <row r="129247" spans="16:16" x14ac:dyDescent="0.3">
      <c r="P129247" s="83"/>
    </row>
    <row r="129248" spans="16:16" x14ac:dyDescent="0.3">
      <c r="P129248" s="83"/>
    </row>
    <row r="129249" spans="16:16" x14ac:dyDescent="0.3">
      <c r="P129249" s="83"/>
    </row>
    <row r="129250" spans="16:16" x14ac:dyDescent="0.3">
      <c r="P129250" s="83"/>
    </row>
    <row r="129251" spans="16:16" x14ac:dyDescent="0.3">
      <c r="P129251" s="83"/>
    </row>
    <row r="129252" spans="16:16" x14ac:dyDescent="0.3">
      <c r="P129252" s="83"/>
    </row>
    <row r="129253" spans="16:16" x14ac:dyDescent="0.3">
      <c r="P129253" s="83"/>
    </row>
    <row r="129254" spans="16:16" x14ac:dyDescent="0.3">
      <c r="P129254" s="83"/>
    </row>
    <row r="129255" spans="16:16" x14ac:dyDescent="0.3">
      <c r="P129255" s="83"/>
    </row>
    <row r="129256" spans="16:16" x14ac:dyDescent="0.3">
      <c r="P129256" s="83"/>
    </row>
    <row r="129257" spans="16:16" x14ac:dyDescent="0.3">
      <c r="P129257" s="83"/>
    </row>
    <row r="129258" spans="16:16" x14ac:dyDescent="0.3">
      <c r="P129258" s="83"/>
    </row>
    <row r="129259" spans="16:16" x14ac:dyDescent="0.3">
      <c r="P129259" s="83"/>
    </row>
    <row r="129260" spans="16:16" x14ac:dyDescent="0.3">
      <c r="P129260" s="83"/>
    </row>
    <row r="129261" spans="16:16" x14ac:dyDescent="0.3">
      <c r="P129261" s="83"/>
    </row>
    <row r="129262" spans="16:16" x14ac:dyDescent="0.3">
      <c r="P129262" s="83"/>
    </row>
    <row r="129263" spans="16:16" x14ac:dyDescent="0.3">
      <c r="P129263" s="83"/>
    </row>
    <row r="129264" spans="16:16" x14ac:dyDescent="0.3">
      <c r="P129264" s="83"/>
    </row>
    <row r="129265" spans="16:16" x14ac:dyDescent="0.3">
      <c r="P129265" s="83"/>
    </row>
    <row r="129266" spans="16:16" x14ac:dyDescent="0.3">
      <c r="P129266" s="83"/>
    </row>
    <row r="129267" spans="16:16" x14ac:dyDescent="0.3">
      <c r="P129267" s="83"/>
    </row>
    <row r="129268" spans="16:16" x14ac:dyDescent="0.3">
      <c r="P129268" s="83"/>
    </row>
    <row r="129269" spans="16:16" x14ac:dyDescent="0.3">
      <c r="P129269" s="83"/>
    </row>
    <row r="129270" spans="16:16" x14ac:dyDescent="0.3">
      <c r="P129270" s="83"/>
    </row>
    <row r="129271" spans="16:16" x14ac:dyDescent="0.3">
      <c r="P129271" s="83"/>
    </row>
    <row r="129272" spans="16:16" x14ac:dyDescent="0.3">
      <c r="P129272" s="83"/>
    </row>
    <row r="129273" spans="16:16" x14ac:dyDescent="0.3">
      <c r="P129273" s="83"/>
    </row>
    <row r="129274" spans="16:16" x14ac:dyDescent="0.3">
      <c r="P129274" s="83"/>
    </row>
    <row r="129275" spans="16:16" x14ac:dyDescent="0.3">
      <c r="P129275" s="83"/>
    </row>
    <row r="129276" spans="16:16" x14ac:dyDescent="0.3">
      <c r="P129276" s="83"/>
    </row>
    <row r="129277" spans="16:16" x14ac:dyDescent="0.3">
      <c r="P129277" s="83"/>
    </row>
    <row r="129278" spans="16:16" x14ac:dyDescent="0.3">
      <c r="P129278" s="83"/>
    </row>
    <row r="129279" spans="16:16" x14ac:dyDescent="0.3">
      <c r="P129279" s="83"/>
    </row>
    <row r="129280" spans="16:16" x14ac:dyDescent="0.3">
      <c r="P129280" s="83"/>
    </row>
    <row r="129281" spans="16:16" x14ac:dyDescent="0.3">
      <c r="P129281" s="83"/>
    </row>
    <row r="129282" spans="16:16" x14ac:dyDescent="0.3">
      <c r="P129282" s="83"/>
    </row>
    <row r="129283" spans="16:16" x14ac:dyDescent="0.3">
      <c r="P129283" s="83"/>
    </row>
    <row r="129284" spans="16:16" x14ac:dyDescent="0.3">
      <c r="P129284" s="83"/>
    </row>
    <row r="129285" spans="16:16" x14ac:dyDescent="0.3">
      <c r="P129285" s="83"/>
    </row>
    <row r="129286" spans="16:16" x14ac:dyDescent="0.3">
      <c r="P129286" s="83"/>
    </row>
    <row r="129287" spans="16:16" x14ac:dyDescent="0.3">
      <c r="P129287" s="83"/>
    </row>
    <row r="129288" spans="16:16" x14ac:dyDescent="0.3">
      <c r="P129288" s="83"/>
    </row>
    <row r="129289" spans="16:16" x14ac:dyDescent="0.3">
      <c r="P129289" s="83"/>
    </row>
    <row r="129290" spans="16:16" x14ac:dyDescent="0.3">
      <c r="P129290" s="83"/>
    </row>
    <row r="129291" spans="16:16" x14ac:dyDescent="0.3">
      <c r="P129291" s="83"/>
    </row>
    <row r="129292" spans="16:16" x14ac:dyDescent="0.3">
      <c r="P129292" s="83"/>
    </row>
    <row r="129293" spans="16:16" x14ac:dyDescent="0.3">
      <c r="P129293" s="83"/>
    </row>
    <row r="129294" spans="16:16" x14ac:dyDescent="0.3">
      <c r="P129294" s="83"/>
    </row>
    <row r="129295" spans="16:16" x14ac:dyDescent="0.3">
      <c r="P129295" s="83"/>
    </row>
    <row r="129296" spans="16:16" x14ac:dyDescent="0.3">
      <c r="P129296" s="83"/>
    </row>
    <row r="129297" spans="16:16" x14ac:dyDescent="0.3">
      <c r="P129297" s="83"/>
    </row>
    <row r="129298" spans="16:16" x14ac:dyDescent="0.3">
      <c r="P129298" s="83"/>
    </row>
    <row r="129299" spans="16:16" x14ac:dyDescent="0.3">
      <c r="P129299" s="83"/>
    </row>
    <row r="129300" spans="16:16" x14ac:dyDescent="0.3">
      <c r="P129300" s="83"/>
    </row>
    <row r="129301" spans="16:16" x14ac:dyDescent="0.3">
      <c r="P129301" s="83"/>
    </row>
    <row r="129302" spans="16:16" x14ac:dyDescent="0.3">
      <c r="P129302" s="83"/>
    </row>
    <row r="129303" spans="16:16" x14ac:dyDescent="0.3">
      <c r="P129303" s="83"/>
    </row>
    <row r="129304" spans="16:16" x14ac:dyDescent="0.3">
      <c r="P129304" s="83"/>
    </row>
    <row r="129305" spans="16:16" x14ac:dyDescent="0.3">
      <c r="P129305" s="83"/>
    </row>
    <row r="129306" spans="16:16" x14ac:dyDescent="0.3">
      <c r="P129306" s="83"/>
    </row>
    <row r="129307" spans="16:16" x14ac:dyDescent="0.3">
      <c r="P129307" s="83"/>
    </row>
    <row r="129308" spans="16:16" x14ac:dyDescent="0.3">
      <c r="P129308" s="83"/>
    </row>
    <row r="129309" spans="16:16" x14ac:dyDescent="0.3">
      <c r="P129309" s="83"/>
    </row>
    <row r="129310" spans="16:16" x14ac:dyDescent="0.3">
      <c r="P129310" s="83"/>
    </row>
    <row r="129311" spans="16:16" x14ac:dyDescent="0.3">
      <c r="P129311" s="83"/>
    </row>
    <row r="129312" spans="16:16" x14ac:dyDescent="0.3">
      <c r="P129312" s="83"/>
    </row>
    <row r="129313" spans="16:16" x14ac:dyDescent="0.3">
      <c r="P129313" s="83"/>
    </row>
    <row r="129314" spans="16:16" x14ac:dyDescent="0.3">
      <c r="P129314" s="83"/>
    </row>
    <row r="129315" spans="16:16" x14ac:dyDescent="0.3">
      <c r="P129315" s="83"/>
    </row>
    <row r="129316" spans="16:16" x14ac:dyDescent="0.3">
      <c r="P129316" s="83"/>
    </row>
    <row r="129317" spans="16:16" x14ac:dyDescent="0.3">
      <c r="P129317" s="83"/>
    </row>
    <row r="129318" spans="16:16" x14ac:dyDescent="0.3">
      <c r="P129318" s="83"/>
    </row>
    <row r="129319" spans="16:16" x14ac:dyDescent="0.3">
      <c r="P129319" s="83"/>
    </row>
    <row r="129320" spans="16:16" x14ac:dyDescent="0.3">
      <c r="P129320" s="83"/>
    </row>
    <row r="129321" spans="16:16" x14ac:dyDescent="0.3">
      <c r="P129321" s="83"/>
    </row>
    <row r="129322" spans="16:16" x14ac:dyDescent="0.3">
      <c r="P129322" s="83"/>
    </row>
    <row r="129323" spans="16:16" x14ac:dyDescent="0.3">
      <c r="P129323" s="83"/>
    </row>
    <row r="129324" spans="16:16" x14ac:dyDescent="0.3">
      <c r="P129324" s="83"/>
    </row>
    <row r="129325" spans="16:16" x14ac:dyDescent="0.3">
      <c r="P129325" s="83"/>
    </row>
    <row r="129326" spans="16:16" x14ac:dyDescent="0.3">
      <c r="P129326" s="83"/>
    </row>
    <row r="129327" spans="16:16" x14ac:dyDescent="0.3">
      <c r="P129327" s="83"/>
    </row>
    <row r="129328" spans="16:16" x14ac:dyDescent="0.3">
      <c r="P129328" s="83"/>
    </row>
    <row r="129329" spans="16:16" x14ac:dyDescent="0.3">
      <c r="P129329" s="83"/>
    </row>
    <row r="129330" spans="16:16" x14ac:dyDescent="0.3">
      <c r="P129330" s="83"/>
    </row>
    <row r="129331" spans="16:16" x14ac:dyDescent="0.3">
      <c r="P129331" s="83"/>
    </row>
    <row r="129332" spans="16:16" x14ac:dyDescent="0.3">
      <c r="P129332" s="83"/>
    </row>
    <row r="129333" spans="16:16" x14ac:dyDescent="0.3">
      <c r="P129333" s="83"/>
    </row>
    <row r="129334" spans="16:16" x14ac:dyDescent="0.3">
      <c r="P129334" s="83"/>
    </row>
    <row r="129335" spans="16:16" x14ac:dyDescent="0.3">
      <c r="P129335" s="83"/>
    </row>
    <row r="129336" spans="16:16" x14ac:dyDescent="0.3">
      <c r="P129336" s="83"/>
    </row>
    <row r="129337" spans="16:16" x14ac:dyDescent="0.3">
      <c r="P129337" s="83"/>
    </row>
    <row r="129338" spans="16:16" x14ac:dyDescent="0.3">
      <c r="P129338" s="83"/>
    </row>
    <row r="129339" spans="16:16" x14ac:dyDescent="0.3">
      <c r="P129339" s="83"/>
    </row>
    <row r="129340" spans="16:16" x14ac:dyDescent="0.3">
      <c r="P129340" s="83"/>
    </row>
    <row r="129341" spans="16:16" x14ac:dyDescent="0.3">
      <c r="P129341" s="83"/>
    </row>
    <row r="129342" spans="16:16" x14ac:dyDescent="0.3">
      <c r="P129342" s="83"/>
    </row>
    <row r="129343" spans="16:16" x14ac:dyDescent="0.3">
      <c r="P129343" s="83"/>
    </row>
    <row r="129344" spans="16:16" x14ac:dyDescent="0.3">
      <c r="P129344" s="83"/>
    </row>
    <row r="129345" spans="16:16" x14ac:dyDescent="0.3">
      <c r="P129345" s="83"/>
    </row>
    <row r="129346" spans="16:16" x14ac:dyDescent="0.3">
      <c r="P129346" s="83"/>
    </row>
    <row r="129347" spans="16:16" x14ac:dyDescent="0.3">
      <c r="P129347" s="83"/>
    </row>
    <row r="129348" spans="16:16" x14ac:dyDescent="0.3">
      <c r="P129348" s="83"/>
    </row>
    <row r="129349" spans="16:16" x14ac:dyDescent="0.3">
      <c r="P129349" s="83"/>
    </row>
    <row r="129350" spans="16:16" x14ac:dyDescent="0.3">
      <c r="P129350" s="83"/>
    </row>
    <row r="129351" spans="16:16" x14ac:dyDescent="0.3">
      <c r="P129351" s="83"/>
    </row>
    <row r="129352" spans="16:16" x14ac:dyDescent="0.3">
      <c r="P129352" s="83"/>
    </row>
    <row r="129353" spans="16:16" x14ac:dyDescent="0.3">
      <c r="P129353" s="83"/>
    </row>
    <row r="129354" spans="16:16" x14ac:dyDescent="0.3">
      <c r="P129354" s="83"/>
    </row>
    <row r="129355" spans="16:16" x14ac:dyDescent="0.3">
      <c r="P129355" s="83"/>
    </row>
    <row r="129356" spans="16:16" x14ac:dyDescent="0.3">
      <c r="P129356" s="83"/>
    </row>
    <row r="129357" spans="16:16" x14ac:dyDescent="0.3">
      <c r="P129357" s="83"/>
    </row>
    <row r="129358" spans="16:16" x14ac:dyDescent="0.3">
      <c r="P129358" s="83"/>
    </row>
    <row r="129359" spans="16:16" x14ac:dyDescent="0.3">
      <c r="P129359" s="83"/>
    </row>
    <row r="129360" spans="16:16" x14ac:dyDescent="0.3">
      <c r="P129360" s="83"/>
    </row>
    <row r="129361" spans="16:16" x14ac:dyDescent="0.3">
      <c r="P129361" s="83"/>
    </row>
    <row r="129362" spans="16:16" x14ac:dyDescent="0.3">
      <c r="P129362" s="83"/>
    </row>
    <row r="129363" spans="16:16" x14ac:dyDescent="0.3">
      <c r="P129363" s="83"/>
    </row>
    <row r="129364" spans="16:16" x14ac:dyDescent="0.3">
      <c r="P129364" s="83"/>
    </row>
    <row r="129365" spans="16:16" x14ac:dyDescent="0.3">
      <c r="P129365" s="83"/>
    </row>
    <row r="129366" spans="16:16" x14ac:dyDescent="0.3">
      <c r="P129366" s="83"/>
    </row>
    <row r="129367" spans="16:16" x14ac:dyDescent="0.3">
      <c r="P129367" s="83"/>
    </row>
    <row r="129368" spans="16:16" x14ac:dyDescent="0.3">
      <c r="P129368" s="83"/>
    </row>
    <row r="129369" spans="16:16" x14ac:dyDescent="0.3">
      <c r="P129369" s="83"/>
    </row>
    <row r="129370" spans="16:16" x14ac:dyDescent="0.3">
      <c r="P129370" s="83"/>
    </row>
    <row r="129371" spans="16:16" x14ac:dyDescent="0.3">
      <c r="P129371" s="83"/>
    </row>
    <row r="129372" spans="16:16" x14ac:dyDescent="0.3">
      <c r="P129372" s="83"/>
    </row>
    <row r="129373" spans="16:16" x14ac:dyDescent="0.3">
      <c r="P129373" s="83"/>
    </row>
    <row r="129374" spans="16:16" x14ac:dyDescent="0.3">
      <c r="P129374" s="83"/>
    </row>
    <row r="129375" spans="16:16" x14ac:dyDescent="0.3">
      <c r="P129375" s="83"/>
    </row>
    <row r="129376" spans="16:16" x14ac:dyDescent="0.3">
      <c r="P129376" s="83"/>
    </row>
    <row r="129377" spans="16:16" x14ac:dyDescent="0.3">
      <c r="P129377" s="83"/>
    </row>
    <row r="129378" spans="16:16" x14ac:dyDescent="0.3">
      <c r="P129378" s="83"/>
    </row>
    <row r="129379" spans="16:16" x14ac:dyDescent="0.3">
      <c r="P129379" s="83"/>
    </row>
    <row r="129380" spans="16:16" x14ac:dyDescent="0.3">
      <c r="P129380" s="83"/>
    </row>
    <row r="129381" spans="16:16" x14ac:dyDescent="0.3">
      <c r="P129381" s="83"/>
    </row>
    <row r="129382" spans="16:16" x14ac:dyDescent="0.3">
      <c r="P129382" s="83"/>
    </row>
    <row r="129383" spans="16:16" x14ac:dyDescent="0.3">
      <c r="P129383" s="83"/>
    </row>
    <row r="129384" spans="16:16" x14ac:dyDescent="0.3">
      <c r="P129384" s="83"/>
    </row>
    <row r="129385" spans="16:16" x14ac:dyDescent="0.3">
      <c r="P129385" s="83"/>
    </row>
    <row r="129386" spans="16:16" x14ac:dyDescent="0.3">
      <c r="P129386" s="83"/>
    </row>
    <row r="129387" spans="16:16" x14ac:dyDescent="0.3">
      <c r="P129387" s="83"/>
    </row>
    <row r="129388" spans="16:16" x14ac:dyDescent="0.3">
      <c r="P129388" s="83"/>
    </row>
    <row r="129389" spans="16:16" x14ac:dyDescent="0.3">
      <c r="P129389" s="83"/>
    </row>
    <row r="129390" spans="16:16" x14ac:dyDescent="0.3">
      <c r="P129390" s="83"/>
    </row>
    <row r="129391" spans="16:16" x14ac:dyDescent="0.3">
      <c r="P129391" s="83"/>
    </row>
    <row r="129392" spans="16:16" x14ac:dyDescent="0.3">
      <c r="P129392" s="83"/>
    </row>
    <row r="129393" spans="16:16" x14ac:dyDescent="0.3">
      <c r="P129393" s="83"/>
    </row>
    <row r="129394" spans="16:16" x14ac:dyDescent="0.3">
      <c r="P129394" s="83"/>
    </row>
    <row r="129395" spans="16:16" x14ac:dyDescent="0.3">
      <c r="P129395" s="83"/>
    </row>
    <row r="129396" spans="16:16" x14ac:dyDescent="0.3">
      <c r="P129396" s="83"/>
    </row>
    <row r="129397" spans="16:16" x14ac:dyDescent="0.3">
      <c r="P129397" s="83"/>
    </row>
    <row r="129398" spans="16:16" x14ac:dyDescent="0.3">
      <c r="P129398" s="83"/>
    </row>
    <row r="129399" spans="16:16" x14ac:dyDescent="0.3">
      <c r="P129399" s="83"/>
    </row>
    <row r="129400" spans="16:16" x14ac:dyDescent="0.3">
      <c r="P129400" s="83"/>
    </row>
    <row r="129401" spans="16:16" x14ac:dyDescent="0.3">
      <c r="P129401" s="83"/>
    </row>
    <row r="129402" spans="16:16" x14ac:dyDescent="0.3">
      <c r="P129402" s="83"/>
    </row>
    <row r="129403" spans="16:16" x14ac:dyDescent="0.3">
      <c r="P129403" s="83"/>
    </row>
    <row r="129404" spans="16:16" x14ac:dyDescent="0.3">
      <c r="P129404" s="83"/>
    </row>
    <row r="129405" spans="16:16" x14ac:dyDescent="0.3">
      <c r="P129405" s="83"/>
    </row>
    <row r="129406" spans="16:16" x14ac:dyDescent="0.3">
      <c r="P129406" s="83"/>
    </row>
    <row r="129407" spans="16:16" x14ac:dyDescent="0.3">
      <c r="P129407" s="83"/>
    </row>
    <row r="129408" spans="16:16" x14ac:dyDescent="0.3">
      <c r="P129408" s="83"/>
    </row>
    <row r="129409" spans="16:16" x14ac:dyDescent="0.3">
      <c r="P129409" s="83"/>
    </row>
    <row r="129410" spans="16:16" x14ac:dyDescent="0.3">
      <c r="P129410" s="83"/>
    </row>
    <row r="129411" spans="16:16" x14ac:dyDescent="0.3">
      <c r="P129411" s="83"/>
    </row>
    <row r="129412" spans="16:16" x14ac:dyDescent="0.3">
      <c r="P129412" s="83"/>
    </row>
    <row r="129413" spans="16:16" x14ac:dyDescent="0.3">
      <c r="P129413" s="83"/>
    </row>
    <row r="129414" spans="16:16" x14ac:dyDescent="0.3">
      <c r="P129414" s="83"/>
    </row>
    <row r="129415" spans="16:16" x14ac:dyDescent="0.3">
      <c r="P129415" s="83"/>
    </row>
    <row r="129416" spans="16:16" x14ac:dyDescent="0.3">
      <c r="P129416" s="83"/>
    </row>
    <row r="129417" spans="16:16" x14ac:dyDescent="0.3">
      <c r="P129417" s="83"/>
    </row>
    <row r="129418" spans="16:16" x14ac:dyDescent="0.3">
      <c r="P129418" s="83"/>
    </row>
    <row r="129419" spans="16:16" x14ac:dyDescent="0.3">
      <c r="P129419" s="83"/>
    </row>
    <row r="129420" spans="16:16" x14ac:dyDescent="0.3">
      <c r="P129420" s="83"/>
    </row>
    <row r="129421" spans="16:16" x14ac:dyDescent="0.3">
      <c r="P129421" s="83"/>
    </row>
    <row r="129422" spans="16:16" x14ac:dyDescent="0.3">
      <c r="P129422" s="83"/>
    </row>
    <row r="129423" spans="16:16" x14ac:dyDescent="0.3">
      <c r="P129423" s="83"/>
    </row>
    <row r="129424" spans="16:16" x14ac:dyDescent="0.3">
      <c r="P129424" s="83"/>
    </row>
    <row r="129425" spans="16:16" x14ac:dyDescent="0.3">
      <c r="P129425" s="83"/>
    </row>
    <row r="129426" spans="16:16" x14ac:dyDescent="0.3">
      <c r="P129426" s="83"/>
    </row>
    <row r="129427" spans="16:16" x14ac:dyDescent="0.3">
      <c r="P129427" s="83"/>
    </row>
    <row r="129428" spans="16:16" x14ac:dyDescent="0.3">
      <c r="P129428" s="83"/>
    </row>
    <row r="129429" spans="16:16" x14ac:dyDescent="0.3">
      <c r="P129429" s="83"/>
    </row>
    <row r="129430" spans="16:16" x14ac:dyDescent="0.3">
      <c r="P129430" s="83"/>
    </row>
    <row r="129431" spans="16:16" x14ac:dyDescent="0.3">
      <c r="P129431" s="83"/>
    </row>
    <row r="129432" spans="16:16" x14ac:dyDescent="0.3">
      <c r="P129432" s="83"/>
    </row>
    <row r="129433" spans="16:16" x14ac:dyDescent="0.3">
      <c r="P129433" s="83"/>
    </row>
    <row r="129434" spans="16:16" x14ac:dyDescent="0.3">
      <c r="P129434" s="83"/>
    </row>
    <row r="129435" spans="16:16" x14ac:dyDescent="0.3">
      <c r="P129435" s="83"/>
    </row>
    <row r="129436" spans="16:16" x14ac:dyDescent="0.3">
      <c r="P129436" s="83"/>
    </row>
    <row r="129437" spans="16:16" x14ac:dyDescent="0.3">
      <c r="P129437" s="83"/>
    </row>
    <row r="129438" spans="16:16" x14ac:dyDescent="0.3">
      <c r="P129438" s="83"/>
    </row>
    <row r="129439" spans="16:16" x14ac:dyDescent="0.3">
      <c r="P129439" s="83"/>
    </row>
    <row r="129440" spans="16:16" x14ac:dyDescent="0.3">
      <c r="P129440" s="83"/>
    </row>
    <row r="129441" spans="16:16" x14ac:dyDescent="0.3">
      <c r="P129441" s="83"/>
    </row>
    <row r="129442" spans="16:16" x14ac:dyDescent="0.3">
      <c r="P129442" s="83"/>
    </row>
    <row r="129443" spans="16:16" x14ac:dyDescent="0.3">
      <c r="P129443" s="83"/>
    </row>
    <row r="129444" spans="16:16" x14ac:dyDescent="0.3">
      <c r="P129444" s="83"/>
    </row>
    <row r="129445" spans="16:16" x14ac:dyDescent="0.3">
      <c r="P129445" s="83"/>
    </row>
    <row r="129446" spans="16:16" x14ac:dyDescent="0.3">
      <c r="P129446" s="83"/>
    </row>
    <row r="129447" spans="16:16" x14ac:dyDescent="0.3">
      <c r="P129447" s="83"/>
    </row>
    <row r="129448" spans="16:16" x14ac:dyDescent="0.3">
      <c r="P129448" s="83"/>
    </row>
    <row r="129449" spans="16:16" x14ac:dyDescent="0.3">
      <c r="P129449" s="83"/>
    </row>
    <row r="129450" spans="16:16" x14ac:dyDescent="0.3">
      <c r="P129450" s="83"/>
    </row>
    <row r="129451" spans="16:16" x14ac:dyDescent="0.3">
      <c r="P129451" s="83"/>
    </row>
    <row r="129452" spans="16:16" x14ac:dyDescent="0.3">
      <c r="P129452" s="83"/>
    </row>
    <row r="129453" spans="16:16" x14ac:dyDescent="0.3">
      <c r="P129453" s="83"/>
    </row>
    <row r="129454" spans="16:16" x14ac:dyDescent="0.3">
      <c r="P129454" s="83"/>
    </row>
    <row r="129455" spans="16:16" x14ac:dyDescent="0.3">
      <c r="P129455" s="83"/>
    </row>
    <row r="129456" spans="16:16" x14ac:dyDescent="0.3">
      <c r="P129456" s="83"/>
    </row>
    <row r="129457" spans="16:16" x14ac:dyDescent="0.3">
      <c r="P129457" s="83"/>
    </row>
    <row r="129458" spans="16:16" x14ac:dyDescent="0.3">
      <c r="P129458" s="83"/>
    </row>
    <row r="129459" spans="16:16" x14ac:dyDescent="0.3">
      <c r="P129459" s="83"/>
    </row>
    <row r="129460" spans="16:16" x14ac:dyDescent="0.3">
      <c r="P129460" s="83"/>
    </row>
    <row r="129461" spans="16:16" x14ac:dyDescent="0.3">
      <c r="P129461" s="83"/>
    </row>
    <row r="129462" spans="16:16" x14ac:dyDescent="0.3">
      <c r="P129462" s="83"/>
    </row>
    <row r="129463" spans="16:16" x14ac:dyDescent="0.3">
      <c r="P129463" s="83"/>
    </row>
    <row r="129464" spans="16:16" x14ac:dyDescent="0.3">
      <c r="P129464" s="83"/>
    </row>
    <row r="129465" spans="16:16" x14ac:dyDescent="0.3">
      <c r="P129465" s="83"/>
    </row>
    <row r="129466" spans="16:16" x14ac:dyDescent="0.3">
      <c r="P129466" s="83"/>
    </row>
    <row r="129467" spans="16:16" x14ac:dyDescent="0.3">
      <c r="P129467" s="83"/>
    </row>
    <row r="129468" spans="16:16" x14ac:dyDescent="0.3">
      <c r="P129468" s="83"/>
    </row>
    <row r="129469" spans="16:16" x14ac:dyDescent="0.3">
      <c r="P129469" s="83"/>
    </row>
    <row r="129470" spans="16:16" x14ac:dyDescent="0.3">
      <c r="P129470" s="83"/>
    </row>
    <row r="129471" spans="16:16" x14ac:dyDescent="0.3">
      <c r="P129471" s="83"/>
    </row>
    <row r="129472" spans="16:16" x14ac:dyDescent="0.3">
      <c r="P129472" s="83"/>
    </row>
    <row r="129473" spans="16:16" x14ac:dyDescent="0.3">
      <c r="P129473" s="83"/>
    </row>
    <row r="129474" spans="16:16" x14ac:dyDescent="0.3">
      <c r="P129474" s="83"/>
    </row>
    <row r="129475" spans="16:16" x14ac:dyDescent="0.3">
      <c r="P129475" s="83"/>
    </row>
    <row r="129476" spans="16:16" x14ac:dyDescent="0.3">
      <c r="P129476" s="83"/>
    </row>
    <row r="129477" spans="16:16" x14ac:dyDescent="0.3">
      <c r="P129477" s="83"/>
    </row>
    <row r="129478" spans="16:16" x14ac:dyDescent="0.3">
      <c r="P129478" s="83"/>
    </row>
    <row r="129479" spans="16:16" x14ac:dyDescent="0.3">
      <c r="P129479" s="83"/>
    </row>
    <row r="129480" spans="16:16" x14ac:dyDescent="0.3">
      <c r="P129480" s="83"/>
    </row>
    <row r="129481" spans="16:16" x14ac:dyDescent="0.3">
      <c r="P129481" s="83"/>
    </row>
    <row r="129482" spans="16:16" x14ac:dyDescent="0.3">
      <c r="P129482" s="83"/>
    </row>
    <row r="129483" spans="16:16" x14ac:dyDescent="0.3">
      <c r="P129483" s="83"/>
    </row>
    <row r="129484" spans="16:16" x14ac:dyDescent="0.3">
      <c r="P129484" s="83"/>
    </row>
    <row r="129485" spans="16:16" x14ac:dyDescent="0.3">
      <c r="P129485" s="83"/>
    </row>
    <row r="129486" spans="16:16" x14ac:dyDescent="0.3">
      <c r="P129486" s="83"/>
    </row>
    <row r="129487" spans="16:16" x14ac:dyDescent="0.3">
      <c r="P129487" s="83"/>
    </row>
    <row r="129488" spans="16:16" x14ac:dyDescent="0.3">
      <c r="P129488" s="83"/>
    </row>
    <row r="129489" spans="16:16" x14ac:dyDescent="0.3">
      <c r="P129489" s="83"/>
    </row>
    <row r="129490" spans="16:16" x14ac:dyDescent="0.3">
      <c r="P129490" s="83"/>
    </row>
    <row r="129491" spans="16:16" x14ac:dyDescent="0.3">
      <c r="P129491" s="83"/>
    </row>
    <row r="129492" spans="16:16" x14ac:dyDescent="0.3">
      <c r="P129492" s="83"/>
    </row>
    <row r="129493" spans="16:16" x14ac:dyDescent="0.3">
      <c r="P129493" s="83"/>
    </row>
    <row r="129494" spans="16:16" x14ac:dyDescent="0.3">
      <c r="P129494" s="83"/>
    </row>
    <row r="129495" spans="16:16" x14ac:dyDescent="0.3">
      <c r="P129495" s="83"/>
    </row>
    <row r="129496" spans="16:16" x14ac:dyDescent="0.3">
      <c r="P129496" s="83"/>
    </row>
    <row r="129497" spans="16:16" x14ac:dyDescent="0.3">
      <c r="P129497" s="83"/>
    </row>
    <row r="129498" spans="16:16" x14ac:dyDescent="0.3">
      <c r="P129498" s="83"/>
    </row>
    <row r="129499" spans="16:16" x14ac:dyDescent="0.3">
      <c r="P129499" s="83"/>
    </row>
    <row r="129500" spans="16:16" x14ac:dyDescent="0.3">
      <c r="P129500" s="83"/>
    </row>
    <row r="129501" spans="16:16" x14ac:dyDescent="0.3">
      <c r="P129501" s="83"/>
    </row>
    <row r="129502" spans="16:16" x14ac:dyDescent="0.3">
      <c r="P129502" s="83"/>
    </row>
    <row r="129503" spans="16:16" x14ac:dyDescent="0.3">
      <c r="P129503" s="83"/>
    </row>
    <row r="129504" spans="16:16" x14ac:dyDescent="0.3">
      <c r="P129504" s="83"/>
    </row>
    <row r="129505" spans="16:16" x14ac:dyDescent="0.3">
      <c r="P129505" s="83"/>
    </row>
    <row r="129506" spans="16:16" x14ac:dyDescent="0.3">
      <c r="P129506" s="83"/>
    </row>
    <row r="129507" spans="16:16" x14ac:dyDescent="0.3">
      <c r="P129507" s="83"/>
    </row>
    <row r="129508" spans="16:16" x14ac:dyDescent="0.3">
      <c r="P129508" s="83"/>
    </row>
    <row r="129509" spans="16:16" x14ac:dyDescent="0.3">
      <c r="P129509" s="83"/>
    </row>
    <row r="129510" spans="16:16" x14ac:dyDescent="0.3">
      <c r="P129510" s="83"/>
    </row>
    <row r="129511" spans="16:16" x14ac:dyDescent="0.3">
      <c r="P129511" s="83"/>
    </row>
    <row r="129512" spans="16:16" x14ac:dyDescent="0.3">
      <c r="P129512" s="83"/>
    </row>
    <row r="129513" spans="16:16" x14ac:dyDescent="0.3">
      <c r="P129513" s="83"/>
    </row>
    <row r="129514" spans="16:16" x14ac:dyDescent="0.3">
      <c r="P129514" s="83"/>
    </row>
    <row r="129515" spans="16:16" x14ac:dyDescent="0.3">
      <c r="P129515" s="83"/>
    </row>
    <row r="129516" spans="16:16" x14ac:dyDescent="0.3">
      <c r="P129516" s="83"/>
    </row>
    <row r="129517" spans="16:16" x14ac:dyDescent="0.3">
      <c r="P129517" s="83"/>
    </row>
    <row r="129518" spans="16:16" x14ac:dyDescent="0.3">
      <c r="P129518" s="83"/>
    </row>
    <row r="129519" spans="16:16" x14ac:dyDescent="0.3">
      <c r="P129519" s="83"/>
    </row>
    <row r="129520" spans="16:16" x14ac:dyDescent="0.3">
      <c r="P129520" s="83"/>
    </row>
    <row r="129521" spans="16:16" x14ac:dyDescent="0.3">
      <c r="P129521" s="83"/>
    </row>
    <row r="129522" spans="16:16" x14ac:dyDescent="0.3">
      <c r="P129522" s="83"/>
    </row>
    <row r="129523" spans="16:16" x14ac:dyDescent="0.3">
      <c r="P129523" s="83"/>
    </row>
    <row r="129524" spans="16:16" x14ac:dyDescent="0.3">
      <c r="P129524" s="83"/>
    </row>
    <row r="129525" spans="16:16" x14ac:dyDescent="0.3">
      <c r="P129525" s="83"/>
    </row>
    <row r="129526" spans="16:16" x14ac:dyDescent="0.3">
      <c r="P129526" s="83"/>
    </row>
    <row r="129527" spans="16:16" x14ac:dyDescent="0.3">
      <c r="P129527" s="83"/>
    </row>
    <row r="129528" spans="16:16" x14ac:dyDescent="0.3">
      <c r="P129528" s="83"/>
    </row>
    <row r="129529" spans="16:16" x14ac:dyDescent="0.3">
      <c r="P129529" s="83"/>
    </row>
    <row r="129530" spans="16:16" x14ac:dyDescent="0.3">
      <c r="P129530" s="83"/>
    </row>
    <row r="129531" spans="16:16" x14ac:dyDescent="0.3">
      <c r="P129531" s="83"/>
    </row>
    <row r="129532" spans="16:16" x14ac:dyDescent="0.3">
      <c r="P129532" s="83"/>
    </row>
    <row r="129533" spans="16:16" x14ac:dyDescent="0.3">
      <c r="P129533" s="83"/>
    </row>
    <row r="129534" spans="16:16" x14ac:dyDescent="0.3">
      <c r="P129534" s="83"/>
    </row>
    <row r="129535" spans="16:16" x14ac:dyDescent="0.3">
      <c r="P129535" s="83"/>
    </row>
    <row r="129536" spans="16:16" x14ac:dyDescent="0.3">
      <c r="P129536" s="83"/>
    </row>
    <row r="129537" spans="16:16" x14ac:dyDescent="0.3">
      <c r="P129537" s="83"/>
    </row>
    <row r="129538" spans="16:16" x14ac:dyDescent="0.3">
      <c r="P129538" s="83"/>
    </row>
    <row r="129539" spans="16:16" x14ac:dyDescent="0.3">
      <c r="P129539" s="83"/>
    </row>
    <row r="129540" spans="16:16" x14ac:dyDescent="0.3">
      <c r="P129540" s="83"/>
    </row>
    <row r="129541" spans="16:16" x14ac:dyDescent="0.3">
      <c r="P129541" s="83"/>
    </row>
    <row r="129542" spans="16:16" x14ac:dyDescent="0.3">
      <c r="P129542" s="83"/>
    </row>
    <row r="129543" spans="16:16" x14ac:dyDescent="0.3">
      <c r="P129543" s="83"/>
    </row>
    <row r="129544" spans="16:16" x14ac:dyDescent="0.3">
      <c r="P129544" s="83"/>
    </row>
    <row r="129545" spans="16:16" x14ac:dyDescent="0.3">
      <c r="P129545" s="83"/>
    </row>
    <row r="129546" spans="16:16" x14ac:dyDescent="0.3">
      <c r="P129546" s="83"/>
    </row>
    <row r="129547" spans="16:16" x14ac:dyDescent="0.3">
      <c r="P129547" s="83"/>
    </row>
    <row r="129548" spans="16:16" x14ac:dyDescent="0.3">
      <c r="P129548" s="83"/>
    </row>
    <row r="129549" spans="16:16" x14ac:dyDescent="0.3">
      <c r="P129549" s="83"/>
    </row>
    <row r="129550" spans="16:16" x14ac:dyDescent="0.3">
      <c r="P129550" s="83"/>
    </row>
    <row r="129551" spans="16:16" x14ac:dyDescent="0.3">
      <c r="P129551" s="83"/>
    </row>
    <row r="129552" spans="16:16" x14ac:dyDescent="0.3">
      <c r="P129552" s="83"/>
    </row>
    <row r="129553" spans="16:16" x14ac:dyDescent="0.3">
      <c r="P129553" s="83"/>
    </row>
    <row r="129554" spans="16:16" x14ac:dyDescent="0.3">
      <c r="P129554" s="83"/>
    </row>
    <row r="129555" spans="16:16" x14ac:dyDescent="0.3">
      <c r="P129555" s="83"/>
    </row>
    <row r="129556" spans="16:16" x14ac:dyDescent="0.3">
      <c r="P129556" s="83"/>
    </row>
    <row r="129557" spans="16:16" x14ac:dyDescent="0.3">
      <c r="P129557" s="83"/>
    </row>
    <row r="129558" spans="16:16" x14ac:dyDescent="0.3">
      <c r="P129558" s="83"/>
    </row>
    <row r="129559" spans="16:16" x14ac:dyDescent="0.3">
      <c r="P129559" s="83"/>
    </row>
    <row r="129560" spans="16:16" x14ac:dyDescent="0.3">
      <c r="P129560" s="83"/>
    </row>
    <row r="129561" spans="16:16" x14ac:dyDescent="0.3">
      <c r="P129561" s="83"/>
    </row>
    <row r="129562" spans="16:16" x14ac:dyDescent="0.3">
      <c r="P129562" s="83"/>
    </row>
    <row r="129563" spans="16:16" x14ac:dyDescent="0.3">
      <c r="P129563" s="83"/>
    </row>
    <row r="129564" spans="16:16" x14ac:dyDescent="0.3">
      <c r="P129564" s="83"/>
    </row>
    <row r="129565" spans="16:16" x14ac:dyDescent="0.3">
      <c r="P129565" s="83"/>
    </row>
    <row r="129566" spans="16:16" x14ac:dyDescent="0.3">
      <c r="P129566" s="83"/>
    </row>
    <row r="129567" spans="16:16" x14ac:dyDescent="0.3">
      <c r="P129567" s="83"/>
    </row>
    <row r="129568" spans="16:16" x14ac:dyDescent="0.3">
      <c r="P129568" s="83"/>
    </row>
    <row r="129569" spans="16:16" x14ac:dyDescent="0.3">
      <c r="P129569" s="83"/>
    </row>
    <row r="129570" spans="16:16" x14ac:dyDescent="0.3">
      <c r="P129570" s="83"/>
    </row>
    <row r="129571" spans="16:16" x14ac:dyDescent="0.3">
      <c r="P129571" s="83"/>
    </row>
    <row r="129572" spans="16:16" x14ac:dyDescent="0.3">
      <c r="P129572" s="83"/>
    </row>
    <row r="129573" spans="16:16" x14ac:dyDescent="0.3">
      <c r="P129573" s="83"/>
    </row>
    <row r="129574" spans="16:16" x14ac:dyDescent="0.3">
      <c r="P129574" s="83"/>
    </row>
    <row r="129575" spans="16:16" x14ac:dyDescent="0.3">
      <c r="P129575" s="83"/>
    </row>
    <row r="129576" spans="16:16" x14ac:dyDescent="0.3">
      <c r="P129576" s="83"/>
    </row>
    <row r="129577" spans="16:16" x14ac:dyDescent="0.3">
      <c r="P129577" s="83"/>
    </row>
    <row r="129578" spans="16:16" x14ac:dyDescent="0.3">
      <c r="P129578" s="83"/>
    </row>
    <row r="129579" spans="16:16" x14ac:dyDescent="0.3">
      <c r="P129579" s="83"/>
    </row>
    <row r="129580" spans="16:16" x14ac:dyDescent="0.3">
      <c r="P129580" s="83"/>
    </row>
    <row r="129581" spans="16:16" x14ac:dyDescent="0.3">
      <c r="P129581" s="83"/>
    </row>
    <row r="129582" spans="16:16" x14ac:dyDescent="0.3">
      <c r="P129582" s="83"/>
    </row>
    <row r="129583" spans="16:16" x14ac:dyDescent="0.3">
      <c r="P129583" s="83"/>
    </row>
    <row r="129584" spans="16:16" x14ac:dyDescent="0.3">
      <c r="P129584" s="83"/>
    </row>
    <row r="129585" spans="16:16" x14ac:dyDescent="0.3">
      <c r="P129585" s="83"/>
    </row>
    <row r="129586" spans="16:16" x14ac:dyDescent="0.3">
      <c r="P129586" s="83"/>
    </row>
    <row r="129587" spans="16:16" x14ac:dyDescent="0.3">
      <c r="P129587" s="83"/>
    </row>
    <row r="129588" spans="16:16" x14ac:dyDescent="0.3">
      <c r="P129588" s="83"/>
    </row>
    <row r="129589" spans="16:16" x14ac:dyDescent="0.3">
      <c r="P129589" s="83"/>
    </row>
    <row r="129590" spans="16:16" x14ac:dyDescent="0.3">
      <c r="P129590" s="83"/>
    </row>
    <row r="129591" spans="16:16" x14ac:dyDescent="0.3">
      <c r="P129591" s="83"/>
    </row>
    <row r="129592" spans="16:16" x14ac:dyDescent="0.3">
      <c r="P129592" s="83"/>
    </row>
    <row r="129593" spans="16:16" x14ac:dyDescent="0.3">
      <c r="P129593" s="83"/>
    </row>
    <row r="129594" spans="16:16" x14ac:dyDescent="0.3">
      <c r="P129594" s="83"/>
    </row>
    <row r="129595" spans="16:16" x14ac:dyDescent="0.3">
      <c r="P129595" s="83"/>
    </row>
    <row r="129596" spans="16:16" x14ac:dyDescent="0.3">
      <c r="P129596" s="83"/>
    </row>
    <row r="129597" spans="16:16" x14ac:dyDescent="0.3">
      <c r="P129597" s="83"/>
    </row>
    <row r="129598" spans="16:16" x14ac:dyDescent="0.3">
      <c r="P129598" s="83"/>
    </row>
    <row r="129599" spans="16:16" x14ac:dyDescent="0.3">
      <c r="P129599" s="83"/>
    </row>
    <row r="129600" spans="16:16" x14ac:dyDescent="0.3">
      <c r="P129600" s="83"/>
    </row>
    <row r="129601" spans="16:16" x14ac:dyDescent="0.3">
      <c r="P129601" s="83"/>
    </row>
    <row r="129602" spans="16:16" x14ac:dyDescent="0.3">
      <c r="P129602" s="83"/>
    </row>
    <row r="129603" spans="16:16" x14ac:dyDescent="0.3">
      <c r="P129603" s="83"/>
    </row>
    <row r="129604" spans="16:16" x14ac:dyDescent="0.3">
      <c r="P129604" s="83"/>
    </row>
    <row r="129605" spans="16:16" x14ac:dyDescent="0.3">
      <c r="P129605" s="83"/>
    </row>
    <row r="129606" spans="16:16" x14ac:dyDescent="0.3">
      <c r="P129606" s="83"/>
    </row>
    <row r="129607" spans="16:16" x14ac:dyDescent="0.3">
      <c r="P129607" s="83"/>
    </row>
    <row r="129608" spans="16:16" x14ac:dyDescent="0.3">
      <c r="P129608" s="83"/>
    </row>
    <row r="129609" spans="16:16" x14ac:dyDescent="0.3">
      <c r="P129609" s="83"/>
    </row>
    <row r="129610" spans="16:16" x14ac:dyDescent="0.3">
      <c r="P129610" s="83"/>
    </row>
    <row r="129611" spans="16:16" x14ac:dyDescent="0.3">
      <c r="P129611" s="83"/>
    </row>
    <row r="129612" spans="16:16" x14ac:dyDescent="0.3">
      <c r="P129612" s="83"/>
    </row>
    <row r="129613" spans="16:16" x14ac:dyDescent="0.3">
      <c r="P129613" s="83"/>
    </row>
    <row r="129614" spans="16:16" x14ac:dyDescent="0.3">
      <c r="P129614" s="83"/>
    </row>
    <row r="129615" spans="16:16" x14ac:dyDescent="0.3">
      <c r="P129615" s="83"/>
    </row>
    <row r="129616" spans="16:16" x14ac:dyDescent="0.3">
      <c r="P129616" s="83"/>
    </row>
    <row r="129617" spans="16:16" x14ac:dyDescent="0.3">
      <c r="P129617" s="83"/>
    </row>
    <row r="129618" spans="16:16" x14ac:dyDescent="0.3">
      <c r="P129618" s="83"/>
    </row>
    <row r="129619" spans="16:16" x14ac:dyDescent="0.3">
      <c r="P129619" s="83"/>
    </row>
    <row r="129620" spans="16:16" x14ac:dyDescent="0.3">
      <c r="P129620" s="83"/>
    </row>
    <row r="129621" spans="16:16" x14ac:dyDescent="0.3">
      <c r="P129621" s="83"/>
    </row>
    <row r="129622" spans="16:16" x14ac:dyDescent="0.3">
      <c r="P129622" s="83"/>
    </row>
    <row r="129623" spans="16:16" x14ac:dyDescent="0.3">
      <c r="P129623" s="83"/>
    </row>
    <row r="129624" spans="16:16" x14ac:dyDescent="0.3">
      <c r="P129624" s="83"/>
    </row>
    <row r="129625" spans="16:16" x14ac:dyDescent="0.3">
      <c r="P129625" s="83"/>
    </row>
    <row r="129626" spans="16:16" x14ac:dyDescent="0.3">
      <c r="P129626" s="83"/>
    </row>
    <row r="129627" spans="16:16" x14ac:dyDescent="0.3">
      <c r="P129627" s="83"/>
    </row>
    <row r="129628" spans="16:16" x14ac:dyDescent="0.3">
      <c r="P129628" s="83"/>
    </row>
    <row r="129629" spans="16:16" x14ac:dyDescent="0.3">
      <c r="P129629" s="83"/>
    </row>
    <row r="129630" spans="16:16" x14ac:dyDescent="0.3">
      <c r="P129630" s="83"/>
    </row>
    <row r="129631" spans="16:16" x14ac:dyDescent="0.3">
      <c r="P129631" s="83"/>
    </row>
    <row r="129632" spans="16:16" x14ac:dyDescent="0.3">
      <c r="P129632" s="83"/>
    </row>
    <row r="129633" spans="16:16" x14ac:dyDescent="0.3">
      <c r="P129633" s="83"/>
    </row>
    <row r="129634" spans="16:16" x14ac:dyDescent="0.3">
      <c r="P129634" s="83"/>
    </row>
    <row r="129635" spans="16:16" x14ac:dyDescent="0.3">
      <c r="P129635" s="83"/>
    </row>
    <row r="129636" spans="16:16" x14ac:dyDescent="0.3">
      <c r="P129636" s="83"/>
    </row>
    <row r="129637" spans="16:16" x14ac:dyDescent="0.3">
      <c r="P129637" s="83"/>
    </row>
    <row r="129638" spans="16:16" x14ac:dyDescent="0.3">
      <c r="P129638" s="83"/>
    </row>
    <row r="129639" spans="16:16" x14ac:dyDescent="0.3">
      <c r="P129639" s="83"/>
    </row>
    <row r="129640" spans="16:16" x14ac:dyDescent="0.3">
      <c r="P129640" s="83"/>
    </row>
    <row r="129641" spans="16:16" x14ac:dyDescent="0.3">
      <c r="P129641" s="83"/>
    </row>
    <row r="129642" spans="16:16" x14ac:dyDescent="0.3">
      <c r="P129642" s="83"/>
    </row>
    <row r="129643" spans="16:16" x14ac:dyDescent="0.3">
      <c r="P129643" s="83"/>
    </row>
    <row r="129644" spans="16:16" x14ac:dyDescent="0.3">
      <c r="P129644" s="83"/>
    </row>
    <row r="129645" spans="16:16" x14ac:dyDescent="0.3">
      <c r="P129645" s="83"/>
    </row>
    <row r="129646" spans="16:16" x14ac:dyDescent="0.3">
      <c r="P129646" s="83"/>
    </row>
    <row r="129647" spans="16:16" x14ac:dyDescent="0.3">
      <c r="P129647" s="83"/>
    </row>
    <row r="129648" spans="16:16" x14ac:dyDescent="0.3">
      <c r="P129648" s="83"/>
    </row>
    <row r="129649" spans="16:16" x14ac:dyDescent="0.3">
      <c r="P129649" s="83"/>
    </row>
    <row r="129650" spans="16:16" x14ac:dyDescent="0.3">
      <c r="P129650" s="83"/>
    </row>
    <row r="129651" spans="16:16" x14ac:dyDescent="0.3">
      <c r="P129651" s="83"/>
    </row>
    <row r="129652" spans="16:16" x14ac:dyDescent="0.3">
      <c r="P129652" s="83"/>
    </row>
    <row r="129653" spans="16:16" x14ac:dyDescent="0.3">
      <c r="P129653" s="83"/>
    </row>
    <row r="129654" spans="16:16" x14ac:dyDescent="0.3">
      <c r="P129654" s="83"/>
    </row>
    <row r="129655" spans="16:16" x14ac:dyDescent="0.3">
      <c r="P129655" s="83"/>
    </row>
    <row r="129656" spans="16:16" x14ac:dyDescent="0.3">
      <c r="P129656" s="83"/>
    </row>
    <row r="129657" spans="16:16" x14ac:dyDescent="0.3">
      <c r="P129657" s="83"/>
    </row>
    <row r="129658" spans="16:16" x14ac:dyDescent="0.3">
      <c r="P129658" s="83"/>
    </row>
    <row r="129659" spans="16:16" x14ac:dyDescent="0.3">
      <c r="P129659" s="83"/>
    </row>
    <row r="129660" spans="16:16" x14ac:dyDescent="0.3">
      <c r="P129660" s="83"/>
    </row>
    <row r="129661" spans="16:16" x14ac:dyDescent="0.3">
      <c r="P129661" s="83"/>
    </row>
    <row r="129662" spans="16:16" x14ac:dyDescent="0.3">
      <c r="P129662" s="83"/>
    </row>
    <row r="129663" spans="16:16" x14ac:dyDescent="0.3">
      <c r="P129663" s="83"/>
    </row>
    <row r="129664" spans="16:16" x14ac:dyDescent="0.3">
      <c r="P129664" s="83"/>
    </row>
    <row r="129665" spans="16:16" x14ac:dyDescent="0.3">
      <c r="P129665" s="83"/>
    </row>
    <row r="129666" spans="16:16" x14ac:dyDescent="0.3">
      <c r="P129666" s="83"/>
    </row>
    <row r="129667" spans="16:16" x14ac:dyDescent="0.3">
      <c r="P129667" s="83"/>
    </row>
    <row r="129668" spans="16:16" x14ac:dyDescent="0.3">
      <c r="P129668" s="83"/>
    </row>
    <row r="129669" spans="16:16" x14ac:dyDescent="0.3">
      <c r="P129669" s="83"/>
    </row>
    <row r="129670" spans="16:16" x14ac:dyDescent="0.3">
      <c r="P129670" s="83"/>
    </row>
    <row r="129671" spans="16:16" x14ac:dyDescent="0.3">
      <c r="P129671" s="83"/>
    </row>
    <row r="129672" spans="16:16" x14ac:dyDescent="0.3">
      <c r="P129672" s="83"/>
    </row>
    <row r="129673" spans="16:16" x14ac:dyDescent="0.3">
      <c r="P129673" s="83"/>
    </row>
    <row r="129674" spans="16:16" x14ac:dyDescent="0.3">
      <c r="P129674" s="83"/>
    </row>
    <row r="129675" spans="16:16" x14ac:dyDescent="0.3">
      <c r="P129675" s="83"/>
    </row>
    <row r="129676" spans="16:16" x14ac:dyDescent="0.3">
      <c r="P129676" s="83"/>
    </row>
    <row r="129677" spans="16:16" x14ac:dyDescent="0.3">
      <c r="P129677" s="83"/>
    </row>
    <row r="129678" spans="16:16" x14ac:dyDescent="0.3">
      <c r="P129678" s="83"/>
    </row>
    <row r="129679" spans="16:16" x14ac:dyDescent="0.3">
      <c r="P129679" s="83"/>
    </row>
    <row r="129680" spans="16:16" x14ac:dyDescent="0.3">
      <c r="P129680" s="83"/>
    </row>
    <row r="129681" spans="16:16" x14ac:dyDescent="0.3">
      <c r="P129681" s="83"/>
    </row>
    <row r="129682" spans="16:16" x14ac:dyDescent="0.3">
      <c r="P129682" s="83"/>
    </row>
    <row r="129683" spans="16:16" x14ac:dyDescent="0.3">
      <c r="P129683" s="83"/>
    </row>
    <row r="129684" spans="16:16" x14ac:dyDescent="0.3">
      <c r="P129684" s="83"/>
    </row>
    <row r="129685" spans="16:16" x14ac:dyDescent="0.3">
      <c r="P129685" s="83"/>
    </row>
    <row r="129686" spans="16:16" x14ac:dyDescent="0.3">
      <c r="P129686" s="83"/>
    </row>
    <row r="129687" spans="16:16" x14ac:dyDescent="0.3">
      <c r="P129687" s="83"/>
    </row>
    <row r="129688" spans="16:16" x14ac:dyDescent="0.3">
      <c r="P129688" s="83"/>
    </row>
    <row r="129689" spans="16:16" x14ac:dyDescent="0.3">
      <c r="P129689" s="83"/>
    </row>
    <row r="129690" spans="16:16" x14ac:dyDescent="0.3">
      <c r="P129690" s="83"/>
    </row>
    <row r="129691" spans="16:16" x14ac:dyDescent="0.3">
      <c r="P129691" s="83"/>
    </row>
    <row r="129692" spans="16:16" x14ac:dyDescent="0.3">
      <c r="P129692" s="83"/>
    </row>
    <row r="129693" spans="16:16" x14ac:dyDescent="0.3">
      <c r="P129693" s="83"/>
    </row>
    <row r="129694" spans="16:16" x14ac:dyDescent="0.3">
      <c r="P129694" s="83"/>
    </row>
    <row r="129695" spans="16:16" x14ac:dyDescent="0.3">
      <c r="P129695" s="83"/>
    </row>
    <row r="129696" spans="16:16" x14ac:dyDescent="0.3">
      <c r="P129696" s="83"/>
    </row>
    <row r="129697" spans="16:16" x14ac:dyDescent="0.3">
      <c r="P129697" s="83"/>
    </row>
    <row r="129698" spans="16:16" x14ac:dyDescent="0.3">
      <c r="P129698" s="83"/>
    </row>
    <row r="129699" spans="16:16" x14ac:dyDescent="0.3">
      <c r="P129699" s="83"/>
    </row>
    <row r="129700" spans="16:16" x14ac:dyDescent="0.3">
      <c r="P129700" s="83"/>
    </row>
    <row r="129701" spans="16:16" x14ac:dyDescent="0.3">
      <c r="P129701" s="83"/>
    </row>
    <row r="129702" spans="16:16" x14ac:dyDescent="0.3">
      <c r="P129702" s="83"/>
    </row>
    <row r="129703" spans="16:16" x14ac:dyDescent="0.3">
      <c r="P129703" s="83"/>
    </row>
    <row r="129704" spans="16:16" x14ac:dyDescent="0.3">
      <c r="P129704" s="83"/>
    </row>
    <row r="129705" spans="16:16" x14ac:dyDescent="0.3">
      <c r="P129705" s="83"/>
    </row>
    <row r="129706" spans="16:16" x14ac:dyDescent="0.3">
      <c r="P129706" s="83"/>
    </row>
    <row r="129707" spans="16:16" x14ac:dyDescent="0.3">
      <c r="P129707" s="83"/>
    </row>
    <row r="129708" spans="16:16" x14ac:dyDescent="0.3">
      <c r="P129708" s="83"/>
    </row>
    <row r="129709" spans="16:16" x14ac:dyDescent="0.3">
      <c r="P129709" s="83"/>
    </row>
    <row r="129710" spans="16:16" x14ac:dyDescent="0.3">
      <c r="P129710" s="83"/>
    </row>
    <row r="129711" spans="16:16" x14ac:dyDescent="0.3">
      <c r="P129711" s="83"/>
    </row>
    <row r="129712" spans="16:16" x14ac:dyDescent="0.3">
      <c r="P129712" s="83"/>
    </row>
    <row r="129713" spans="16:16" x14ac:dyDescent="0.3">
      <c r="P129713" s="83"/>
    </row>
    <row r="129714" spans="16:16" x14ac:dyDescent="0.3">
      <c r="P129714" s="83"/>
    </row>
    <row r="129715" spans="16:16" x14ac:dyDescent="0.3">
      <c r="P129715" s="83"/>
    </row>
    <row r="129716" spans="16:16" x14ac:dyDescent="0.3">
      <c r="P129716" s="83"/>
    </row>
    <row r="129717" spans="16:16" x14ac:dyDescent="0.3">
      <c r="P129717" s="83"/>
    </row>
    <row r="129718" spans="16:16" x14ac:dyDescent="0.3">
      <c r="P129718" s="83"/>
    </row>
    <row r="129719" spans="16:16" x14ac:dyDescent="0.3">
      <c r="P129719" s="83"/>
    </row>
    <row r="129720" spans="16:16" x14ac:dyDescent="0.3">
      <c r="P129720" s="83"/>
    </row>
    <row r="129721" spans="16:16" x14ac:dyDescent="0.3">
      <c r="P129721" s="83"/>
    </row>
    <row r="129722" spans="16:16" x14ac:dyDescent="0.3">
      <c r="P129722" s="83"/>
    </row>
    <row r="129723" spans="16:16" x14ac:dyDescent="0.3">
      <c r="P129723" s="83"/>
    </row>
    <row r="129724" spans="16:16" x14ac:dyDescent="0.3">
      <c r="P129724" s="83"/>
    </row>
    <row r="129725" spans="16:16" x14ac:dyDescent="0.3">
      <c r="P129725" s="83"/>
    </row>
    <row r="129726" spans="16:16" x14ac:dyDescent="0.3">
      <c r="P129726" s="83"/>
    </row>
    <row r="129727" spans="16:16" x14ac:dyDescent="0.3">
      <c r="P129727" s="83"/>
    </row>
    <row r="129728" spans="16:16" x14ac:dyDescent="0.3">
      <c r="P129728" s="83"/>
    </row>
    <row r="129729" spans="16:16" x14ac:dyDescent="0.3">
      <c r="P129729" s="83"/>
    </row>
    <row r="129730" spans="16:16" x14ac:dyDescent="0.3">
      <c r="P129730" s="83"/>
    </row>
    <row r="129731" spans="16:16" x14ac:dyDescent="0.3">
      <c r="P129731" s="83"/>
    </row>
    <row r="129732" spans="16:16" x14ac:dyDescent="0.3">
      <c r="P129732" s="83"/>
    </row>
    <row r="129733" spans="16:16" x14ac:dyDescent="0.3">
      <c r="P129733" s="83"/>
    </row>
    <row r="129734" spans="16:16" x14ac:dyDescent="0.3">
      <c r="P129734" s="83"/>
    </row>
    <row r="129735" spans="16:16" x14ac:dyDescent="0.3">
      <c r="P129735" s="83"/>
    </row>
    <row r="129736" spans="16:16" x14ac:dyDescent="0.3">
      <c r="P129736" s="83"/>
    </row>
    <row r="129737" spans="16:16" x14ac:dyDescent="0.3">
      <c r="P129737" s="83"/>
    </row>
    <row r="129738" spans="16:16" x14ac:dyDescent="0.3">
      <c r="P129738" s="83"/>
    </row>
    <row r="129739" spans="16:16" x14ac:dyDescent="0.3">
      <c r="P129739" s="83"/>
    </row>
    <row r="129740" spans="16:16" x14ac:dyDescent="0.3">
      <c r="P129740" s="83"/>
    </row>
    <row r="129741" spans="16:16" x14ac:dyDescent="0.3">
      <c r="P129741" s="83"/>
    </row>
    <row r="129742" spans="16:16" x14ac:dyDescent="0.3">
      <c r="P129742" s="83"/>
    </row>
    <row r="129743" spans="16:16" x14ac:dyDescent="0.3">
      <c r="P129743" s="83"/>
    </row>
    <row r="129744" spans="16:16" x14ac:dyDescent="0.3">
      <c r="P129744" s="83"/>
    </row>
    <row r="129745" spans="16:16" x14ac:dyDescent="0.3">
      <c r="P129745" s="83"/>
    </row>
    <row r="129746" spans="16:16" x14ac:dyDescent="0.3">
      <c r="P129746" s="83"/>
    </row>
    <row r="129747" spans="16:16" x14ac:dyDescent="0.3">
      <c r="P129747" s="83"/>
    </row>
    <row r="129748" spans="16:16" x14ac:dyDescent="0.3">
      <c r="P129748" s="83"/>
    </row>
    <row r="129749" spans="16:16" x14ac:dyDescent="0.3">
      <c r="P129749" s="83"/>
    </row>
    <row r="129750" spans="16:16" x14ac:dyDescent="0.3">
      <c r="P129750" s="83"/>
    </row>
    <row r="129751" spans="16:16" x14ac:dyDescent="0.3">
      <c r="P129751" s="83"/>
    </row>
    <row r="129752" spans="16:16" x14ac:dyDescent="0.3">
      <c r="P129752" s="83"/>
    </row>
    <row r="129753" spans="16:16" x14ac:dyDescent="0.3">
      <c r="P129753" s="83"/>
    </row>
    <row r="129754" spans="16:16" x14ac:dyDescent="0.3">
      <c r="P129754" s="83"/>
    </row>
    <row r="129755" spans="16:16" x14ac:dyDescent="0.3">
      <c r="P129755" s="83"/>
    </row>
    <row r="129756" spans="16:16" x14ac:dyDescent="0.3">
      <c r="P129756" s="83"/>
    </row>
    <row r="129757" spans="16:16" x14ac:dyDescent="0.3">
      <c r="P129757" s="83"/>
    </row>
    <row r="129758" spans="16:16" x14ac:dyDescent="0.3">
      <c r="P129758" s="83"/>
    </row>
    <row r="129759" spans="16:16" x14ac:dyDescent="0.3">
      <c r="P129759" s="83"/>
    </row>
    <row r="129760" spans="16:16" x14ac:dyDescent="0.3">
      <c r="P129760" s="83"/>
    </row>
    <row r="129761" spans="16:16" x14ac:dyDescent="0.3">
      <c r="P129761" s="83"/>
    </row>
    <row r="129762" spans="16:16" x14ac:dyDescent="0.3">
      <c r="P129762" s="83"/>
    </row>
    <row r="129763" spans="16:16" x14ac:dyDescent="0.3">
      <c r="P129763" s="83"/>
    </row>
    <row r="129764" spans="16:16" x14ac:dyDescent="0.3">
      <c r="P129764" s="83"/>
    </row>
    <row r="129765" spans="16:16" x14ac:dyDescent="0.3">
      <c r="P129765" s="83"/>
    </row>
    <row r="129766" spans="16:16" x14ac:dyDescent="0.3">
      <c r="P129766" s="83"/>
    </row>
    <row r="129767" spans="16:16" x14ac:dyDescent="0.3">
      <c r="P129767" s="83"/>
    </row>
    <row r="129768" spans="16:16" x14ac:dyDescent="0.3">
      <c r="P129768" s="83"/>
    </row>
    <row r="129769" spans="16:16" x14ac:dyDescent="0.3">
      <c r="P129769" s="83"/>
    </row>
    <row r="129770" spans="16:16" x14ac:dyDescent="0.3">
      <c r="P129770" s="83"/>
    </row>
    <row r="129771" spans="16:16" x14ac:dyDescent="0.3">
      <c r="P129771" s="83"/>
    </row>
    <row r="129772" spans="16:16" x14ac:dyDescent="0.3">
      <c r="P129772" s="83"/>
    </row>
    <row r="129773" spans="16:16" x14ac:dyDescent="0.3">
      <c r="P129773" s="83"/>
    </row>
    <row r="129774" spans="16:16" x14ac:dyDescent="0.3">
      <c r="P129774" s="83"/>
    </row>
    <row r="129775" spans="16:16" x14ac:dyDescent="0.3">
      <c r="P129775" s="83"/>
    </row>
    <row r="129776" spans="16:16" x14ac:dyDescent="0.3">
      <c r="P129776" s="83"/>
    </row>
    <row r="129777" spans="16:16" x14ac:dyDescent="0.3">
      <c r="P129777" s="83"/>
    </row>
    <row r="129778" spans="16:16" x14ac:dyDescent="0.3">
      <c r="P129778" s="83"/>
    </row>
    <row r="129779" spans="16:16" x14ac:dyDescent="0.3">
      <c r="P129779" s="83"/>
    </row>
    <row r="129780" spans="16:16" x14ac:dyDescent="0.3">
      <c r="P129780" s="83"/>
    </row>
    <row r="129781" spans="16:16" x14ac:dyDescent="0.3">
      <c r="P129781" s="83"/>
    </row>
    <row r="129782" spans="16:16" x14ac:dyDescent="0.3">
      <c r="P129782" s="83"/>
    </row>
    <row r="129783" spans="16:16" x14ac:dyDescent="0.3">
      <c r="P129783" s="83"/>
    </row>
    <row r="129784" spans="16:16" x14ac:dyDescent="0.3">
      <c r="P129784" s="83"/>
    </row>
    <row r="129785" spans="16:16" x14ac:dyDescent="0.3">
      <c r="P129785" s="83"/>
    </row>
    <row r="129786" spans="16:16" x14ac:dyDescent="0.3">
      <c r="P129786" s="83"/>
    </row>
    <row r="129787" spans="16:16" x14ac:dyDescent="0.3">
      <c r="P129787" s="83"/>
    </row>
    <row r="129788" spans="16:16" x14ac:dyDescent="0.3">
      <c r="P129788" s="83"/>
    </row>
    <row r="129789" spans="16:16" x14ac:dyDescent="0.3">
      <c r="P129789" s="83"/>
    </row>
    <row r="129790" spans="16:16" x14ac:dyDescent="0.3">
      <c r="P129790" s="83"/>
    </row>
    <row r="129791" spans="16:16" x14ac:dyDescent="0.3">
      <c r="P129791" s="83"/>
    </row>
    <row r="129792" spans="16:16" x14ac:dyDescent="0.3">
      <c r="P129792" s="83"/>
    </row>
    <row r="129793" spans="16:16" x14ac:dyDescent="0.3">
      <c r="P129793" s="83"/>
    </row>
    <row r="129794" spans="16:16" x14ac:dyDescent="0.3">
      <c r="P129794" s="83"/>
    </row>
    <row r="129795" spans="16:16" x14ac:dyDescent="0.3">
      <c r="P129795" s="83"/>
    </row>
    <row r="129796" spans="16:16" x14ac:dyDescent="0.3">
      <c r="P129796" s="83"/>
    </row>
    <row r="129797" spans="16:16" x14ac:dyDescent="0.3">
      <c r="P129797" s="83"/>
    </row>
    <row r="129798" spans="16:16" x14ac:dyDescent="0.3">
      <c r="P129798" s="83"/>
    </row>
    <row r="129799" spans="16:16" x14ac:dyDescent="0.3">
      <c r="P129799" s="83"/>
    </row>
    <row r="129800" spans="16:16" x14ac:dyDescent="0.3">
      <c r="P129800" s="83"/>
    </row>
    <row r="129801" spans="16:16" x14ac:dyDescent="0.3">
      <c r="P129801" s="83"/>
    </row>
    <row r="129802" spans="16:16" x14ac:dyDescent="0.3">
      <c r="P129802" s="83"/>
    </row>
    <row r="129803" spans="16:16" x14ac:dyDescent="0.3">
      <c r="P129803" s="83"/>
    </row>
    <row r="129804" spans="16:16" x14ac:dyDescent="0.3">
      <c r="P129804" s="83"/>
    </row>
    <row r="129805" spans="16:16" x14ac:dyDescent="0.3">
      <c r="P129805" s="83"/>
    </row>
    <row r="129806" spans="16:16" x14ac:dyDescent="0.3">
      <c r="P129806" s="83"/>
    </row>
    <row r="129807" spans="16:16" x14ac:dyDescent="0.3">
      <c r="P129807" s="83"/>
    </row>
    <row r="129808" spans="16:16" x14ac:dyDescent="0.3">
      <c r="P129808" s="83"/>
    </row>
    <row r="129809" spans="16:16" x14ac:dyDescent="0.3">
      <c r="P129809" s="83"/>
    </row>
    <row r="129810" spans="16:16" x14ac:dyDescent="0.3">
      <c r="P129810" s="83"/>
    </row>
    <row r="129811" spans="16:16" x14ac:dyDescent="0.3">
      <c r="P129811" s="83"/>
    </row>
    <row r="129812" spans="16:16" x14ac:dyDescent="0.3">
      <c r="P129812" s="83"/>
    </row>
    <row r="129813" spans="16:16" x14ac:dyDescent="0.3">
      <c r="P129813" s="83"/>
    </row>
    <row r="129814" spans="16:16" x14ac:dyDescent="0.3">
      <c r="P129814" s="83"/>
    </row>
    <row r="129815" spans="16:16" x14ac:dyDescent="0.3">
      <c r="P129815" s="83"/>
    </row>
    <row r="129816" spans="16:16" x14ac:dyDescent="0.3">
      <c r="P129816" s="83"/>
    </row>
    <row r="129817" spans="16:16" x14ac:dyDescent="0.3">
      <c r="P129817" s="83"/>
    </row>
    <row r="129818" spans="16:16" x14ac:dyDescent="0.3">
      <c r="P129818" s="83"/>
    </row>
    <row r="129819" spans="16:16" x14ac:dyDescent="0.3">
      <c r="P129819" s="83"/>
    </row>
    <row r="129820" spans="16:16" x14ac:dyDescent="0.3">
      <c r="P129820" s="83"/>
    </row>
    <row r="129821" spans="16:16" x14ac:dyDescent="0.3">
      <c r="P129821" s="83"/>
    </row>
    <row r="129822" spans="16:16" x14ac:dyDescent="0.3">
      <c r="P129822" s="83"/>
    </row>
    <row r="129823" spans="16:16" x14ac:dyDescent="0.3">
      <c r="P129823" s="83"/>
    </row>
    <row r="129824" spans="16:16" x14ac:dyDescent="0.3">
      <c r="P129824" s="83"/>
    </row>
    <row r="129825" spans="16:16" x14ac:dyDescent="0.3">
      <c r="P129825" s="83"/>
    </row>
    <row r="129826" spans="16:16" x14ac:dyDescent="0.3">
      <c r="P129826" s="83"/>
    </row>
    <row r="129827" spans="16:16" x14ac:dyDescent="0.3">
      <c r="P129827" s="83"/>
    </row>
    <row r="129828" spans="16:16" x14ac:dyDescent="0.3">
      <c r="P129828" s="83"/>
    </row>
    <row r="129829" spans="16:16" x14ac:dyDescent="0.3">
      <c r="P129829" s="83"/>
    </row>
    <row r="129830" spans="16:16" x14ac:dyDescent="0.3">
      <c r="P129830" s="83"/>
    </row>
    <row r="129831" spans="16:16" x14ac:dyDescent="0.3">
      <c r="P129831" s="83"/>
    </row>
    <row r="129832" spans="16:16" x14ac:dyDescent="0.3">
      <c r="P129832" s="83"/>
    </row>
    <row r="129833" spans="16:16" x14ac:dyDescent="0.3">
      <c r="P129833" s="83"/>
    </row>
    <row r="129834" spans="16:16" x14ac:dyDescent="0.3">
      <c r="P129834" s="83"/>
    </row>
    <row r="129835" spans="16:16" x14ac:dyDescent="0.3">
      <c r="P129835" s="83"/>
    </row>
    <row r="129836" spans="16:16" x14ac:dyDescent="0.3">
      <c r="P129836" s="83"/>
    </row>
    <row r="129837" spans="16:16" x14ac:dyDescent="0.3">
      <c r="P129837" s="83"/>
    </row>
    <row r="129838" spans="16:16" x14ac:dyDescent="0.3">
      <c r="P129838" s="83"/>
    </row>
    <row r="129839" spans="16:16" x14ac:dyDescent="0.3">
      <c r="P129839" s="83"/>
    </row>
    <row r="129840" spans="16:16" x14ac:dyDescent="0.3">
      <c r="P129840" s="83"/>
    </row>
    <row r="129841" spans="16:16" x14ac:dyDescent="0.3">
      <c r="P129841" s="83"/>
    </row>
    <row r="129842" spans="16:16" x14ac:dyDescent="0.3">
      <c r="P129842" s="83"/>
    </row>
    <row r="129843" spans="16:16" x14ac:dyDescent="0.3">
      <c r="P129843" s="83"/>
    </row>
    <row r="129844" spans="16:16" x14ac:dyDescent="0.3">
      <c r="P129844" s="83"/>
    </row>
    <row r="129845" spans="16:16" x14ac:dyDescent="0.3">
      <c r="P129845" s="83"/>
    </row>
    <row r="129846" spans="16:16" x14ac:dyDescent="0.3">
      <c r="P129846" s="83"/>
    </row>
    <row r="129847" spans="16:16" x14ac:dyDescent="0.3">
      <c r="P129847" s="83"/>
    </row>
    <row r="129848" spans="16:16" x14ac:dyDescent="0.3">
      <c r="P129848" s="83"/>
    </row>
    <row r="129849" spans="16:16" x14ac:dyDescent="0.3">
      <c r="P129849" s="83"/>
    </row>
    <row r="129850" spans="16:16" x14ac:dyDescent="0.3">
      <c r="P129850" s="83"/>
    </row>
    <row r="129851" spans="16:16" x14ac:dyDescent="0.3">
      <c r="P129851" s="83"/>
    </row>
    <row r="129852" spans="16:16" x14ac:dyDescent="0.3">
      <c r="P129852" s="83"/>
    </row>
    <row r="129853" spans="16:16" x14ac:dyDescent="0.3">
      <c r="P129853" s="83"/>
    </row>
    <row r="129854" spans="16:16" x14ac:dyDescent="0.3">
      <c r="P129854" s="83"/>
    </row>
    <row r="129855" spans="16:16" x14ac:dyDescent="0.3">
      <c r="P129855" s="83"/>
    </row>
    <row r="129856" spans="16:16" x14ac:dyDescent="0.3">
      <c r="P129856" s="83"/>
    </row>
    <row r="129857" spans="16:16" x14ac:dyDescent="0.3">
      <c r="P129857" s="83"/>
    </row>
    <row r="129858" spans="16:16" x14ac:dyDescent="0.3">
      <c r="P129858" s="83"/>
    </row>
    <row r="129859" spans="16:16" x14ac:dyDescent="0.3">
      <c r="P129859" s="83"/>
    </row>
    <row r="129860" spans="16:16" x14ac:dyDescent="0.3">
      <c r="P129860" s="83"/>
    </row>
    <row r="129861" spans="16:16" x14ac:dyDescent="0.3">
      <c r="P129861" s="83"/>
    </row>
    <row r="129862" spans="16:16" x14ac:dyDescent="0.3">
      <c r="P129862" s="83"/>
    </row>
    <row r="129863" spans="16:16" x14ac:dyDescent="0.3">
      <c r="P129863" s="83"/>
    </row>
    <row r="129864" spans="16:16" x14ac:dyDescent="0.3">
      <c r="P129864" s="83"/>
    </row>
    <row r="129865" spans="16:16" x14ac:dyDescent="0.3">
      <c r="P129865" s="83"/>
    </row>
    <row r="129866" spans="16:16" x14ac:dyDescent="0.3">
      <c r="P129866" s="83"/>
    </row>
    <row r="129867" spans="16:16" x14ac:dyDescent="0.3">
      <c r="P129867" s="83"/>
    </row>
    <row r="129868" spans="16:16" x14ac:dyDescent="0.3">
      <c r="P129868" s="83"/>
    </row>
    <row r="129869" spans="16:16" x14ac:dyDescent="0.3">
      <c r="P129869" s="83"/>
    </row>
    <row r="129870" spans="16:16" x14ac:dyDescent="0.3">
      <c r="P129870" s="83"/>
    </row>
    <row r="129871" spans="16:16" x14ac:dyDescent="0.3">
      <c r="P129871" s="83"/>
    </row>
    <row r="129872" spans="16:16" x14ac:dyDescent="0.3">
      <c r="P129872" s="83"/>
    </row>
    <row r="129873" spans="16:16" x14ac:dyDescent="0.3">
      <c r="P129873" s="83"/>
    </row>
    <row r="129874" spans="16:16" x14ac:dyDescent="0.3">
      <c r="P129874" s="83"/>
    </row>
    <row r="129875" spans="16:16" x14ac:dyDescent="0.3">
      <c r="P129875" s="83"/>
    </row>
    <row r="129876" spans="16:16" x14ac:dyDescent="0.3">
      <c r="P129876" s="83"/>
    </row>
    <row r="129877" spans="16:16" x14ac:dyDescent="0.3">
      <c r="P129877" s="83"/>
    </row>
    <row r="129878" spans="16:16" x14ac:dyDescent="0.3">
      <c r="P129878" s="83"/>
    </row>
    <row r="129879" spans="16:16" x14ac:dyDescent="0.3">
      <c r="P129879" s="83"/>
    </row>
    <row r="129880" spans="16:16" x14ac:dyDescent="0.3">
      <c r="P129880" s="83"/>
    </row>
    <row r="129881" spans="16:16" x14ac:dyDescent="0.3">
      <c r="P129881" s="83"/>
    </row>
    <row r="129882" spans="16:16" x14ac:dyDescent="0.3">
      <c r="P129882" s="83"/>
    </row>
    <row r="129883" spans="16:16" x14ac:dyDescent="0.3">
      <c r="P129883" s="83"/>
    </row>
    <row r="129884" spans="16:16" x14ac:dyDescent="0.3">
      <c r="P129884" s="83"/>
    </row>
    <row r="129885" spans="16:16" x14ac:dyDescent="0.3">
      <c r="P129885" s="83"/>
    </row>
    <row r="129886" spans="16:16" x14ac:dyDescent="0.3">
      <c r="P129886" s="83"/>
    </row>
    <row r="129887" spans="16:16" x14ac:dyDescent="0.3">
      <c r="P129887" s="83"/>
    </row>
    <row r="129888" spans="16:16" x14ac:dyDescent="0.3">
      <c r="P129888" s="83"/>
    </row>
    <row r="129889" spans="16:16" x14ac:dyDescent="0.3">
      <c r="P129889" s="83"/>
    </row>
    <row r="129890" spans="16:16" x14ac:dyDescent="0.3">
      <c r="P129890" s="83"/>
    </row>
    <row r="129891" spans="16:16" x14ac:dyDescent="0.3">
      <c r="P129891" s="83"/>
    </row>
    <row r="129892" spans="16:16" x14ac:dyDescent="0.3">
      <c r="P129892" s="83"/>
    </row>
    <row r="129893" spans="16:16" x14ac:dyDescent="0.3">
      <c r="P129893" s="83"/>
    </row>
    <row r="129894" spans="16:16" x14ac:dyDescent="0.3">
      <c r="P129894" s="83"/>
    </row>
    <row r="129895" spans="16:16" x14ac:dyDescent="0.3">
      <c r="P129895" s="83"/>
    </row>
    <row r="129896" spans="16:16" x14ac:dyDescent="0.3">
      <c r="P129896" s="83"/>
    </row>
    <row r="129897" spans="16:16" x14ac:dyDescent="0.3">
      <c r="P129897" s="83"/>
    </row>
    <row r="129898" spans="16:16" x14ac:dyDescent="0.3">
      <c r="P129898" s="83"/>
    </row>
    <row r="129899" spans="16:16" x14ac:dyDescent="0.3">
      <c r="P129899" s="83"/>
    </row>
    <row r="129900" spans="16:16" x14ac:dyDescent="0.3">
      <c r="P129900" s="83"/>
    </row>
    <row r="129901" spans="16:16" x14ac:dyDescent="0.3">
      <c r="P129901" s="83"/>
    </row>
    <row r="129902" spans="16:16" x14ac:dyDescent="0.3">
      <c r="P129902" s="83"/>
    </row>
    <row r="129903" spans="16:16" x14ac:dyDescent="0.3">
      <c r="P129903" s="83"/>
    </row>
    <row r="129904" spans="16:16" x14ac:dyDescent="0.3">
      <c r="P129904" s="83"/>
    </row>
    <row r="129905" spans="16:16" x14ac:dyDescent="0.3">
      <c r="P129905" s="83"/>
    </row>
    <row r="129906" spans="16:16" x14ac:dyDescent="0.3">
      <c r="P129906" s="83"/>
    </row>
    <row r="129907" spans="16:16" x14ac:dyDescent="0.3">
      <c r="P129907" s="83"/>
    </row>
    <row r="129908" spans="16:16" x14ac:dyDescent="0.3">
      <c r="P129908" s="83"/>
    </row>
    <row r="129909" spans="16:16" x14ac:dyDescent="0.3">
      <c r="P129909" s="83"/>
    </row>
    <row r="129910" spans="16:16" x14ac:dyDescent="0.3">
      <c r="P129910" s="83"/>
    </row>
    <row r="129911" spans="16:16" x14ac:dyDescent="0.3">
      <c r="P129911" s="83"/>
    </row>
    <row r="129912" spans="16:16" x14ac:dyDescent="0.3">
      <c r="P129912" s="83"/>
    </row>
    <row r="129913" spans="16:16" x14ac:dyDescent="0.3">
      <c r="P129913" s="83"/>
    </row>
    <row r="129914" spans="16:16" x14ac:dyDescent="0.3">
      <c r="P129914" s="83"/>
    </row>
    <row r="129915" spans="16:16" x14ac:dyDescent="0.3">
      <c r="P129915" s="83"/>
    </row>
    <row r="129916" spans="16:16" x14ac:dyDescent="0.3">
      <c r="P129916" s="83"/>
    </row>
    <row r="129917" spans="16:16" x14ac:dyDescent="0.3">
      <c r="P129917" s="83"/>
    </row>
    <row r="129918" spans="16:16" x14ac:dyDescent="0.3">
      <c r="P129918" s="83"/>
    </row>
    <row r="129919" spans="16:16" x14ac:dyDescent="0.3">
      <c r="P129919" s="83"/>
    </row>
    <row r="129920" spans="16:16" x14ac:dyDescent="0.3">
      <c r="P129920" s="83"/>
    </row>
    <row r="129921" spans="16:16" x14ac:dyDescent="0.3">
      <c r="P129921" s="83"/>
    </row>
    <row r="129922" spans="16:16" x14ac:dyDescent="0.3">
      <c r="P129922" s="83"/>
    </row>
    <row r="129923" spans="16:16" x14ac:dyDescent="0.3">
      <c r="P129923" s="83"/>
    </row>
    <row r="129924" spans="16:16" x14ac:dyDescent="0.3">
      <c r="P129924" s="83"/>
    </row>
    <row r="129925" spans="16:16" x14ac:dyDescent="0.3">
      <c r="P129925" s="83"/>
    </row>
    <row r="129926" spans="16:16" x14ac:dyDescent="0.3">
      <c r="P129926" s="83"/>
    </row>
    <row r="129927" spans="16:16" x14ac:dyDescent="0.3">
      <c r="P129927" s="83"/>
    </row>
    <row r="129928" spans="16:16" x14ac:dyDescent="0.3">
      <c r="P129928" s="83"/>
    </row>
    <row r="129929" spans="16:16" x14ac:dyDescent="0.3">
      <c r="P129929" s="83"/>
    </row>
    <row r="129930" spans="16:16" x14ac:dyDescent="0.3">
      <c r="P129930" s="83"/>
    </row>
    <row r="129931" spans="16:16" x14ac:dyDescent="0.3">
      <c r="P129931" s="83"/>
    </row>
    <row r="129932" spans="16:16" x14ac:dyDescent="0.3">
      <c r="P129932" s="83"/>
    </row>
    <row r="129933" spans="16:16" x14ac:dyDescent="0.3">
      <c r="P129933" s="83"/>
    </row>
    <row r="129934" spans="16:16" x14ac:dyDescent="0.3">
      <c r="P129934" s="83"/>
    </row>
    <row r="129935" spans="16:16" x14ac:dyDescent="0.3">
      <c r="P129935" s="83"/>
    </row>
    <row r="129936" spans="16:16" x14ac:dyDescent="0.3">
      <c r="P129936" s="83"/>
    </row>
    <row r="129937" spans="16:16" x14ac:dyDescent="0.3">
      <c r="P129937" s="83"/>
    </row>
    <row r="129938" spans="16:16" x14ac:dyDescent="0.3">
      <c r="P129938" s="83"/>
    </row>
    <row r="129939" spans="16:16" x14ac:dyDescent="0.3">
      <c r="P129939" s="83"/>
    </row>
    <row r="129940" spans="16:16" x14ac:dyDescent="0.3">
      <c r="P129940" s="83"/>
    </row>
    <row r="129941" spans="16:16" x14ac:dyDescent="0.3">
      <c r="P129941" s="83"/>
    </row>
    <row r="129942" spans="16:16" x14ac:dyDescent="0.3">
      <c r="P129942" s="83"/>
    </row>
    <row r="129943" spans="16:16" x14ac:dyDescent="0.3">
      <c r="P129943" s="83"/>
    </row>
    <row r="129944" spans="16:16" x14ac:dyDescent="0.3">
      <c r="P129944" s="83"/>
    </row>
    <row r="129945" spans="16:16" x14ac:dyDescent="0.3">
      <c r="P129945" s="83"/>
    </row>
    <row r="129946" spans="16:16" x14ac:dyDescent="0.3">
      <c r="P129946" s="83"/>
    </row>
    <row r="129947" spans="16:16" x14ac:dyDescent="0.3">
      <c r="P129947" s="83"/>
    </row>
    <row r="129948" spans="16:16" x14ac:dyDescent="0.3">
      <c r="P129948" s="83"/>
    </row>
    <row r="129949" spans="16:16" x14ac:dyDescent="0.3">
      <c r="P129949" s="83"/>
    </row>
    <row r="129950" spans="16:16" x14ac:dyDescent="0.3">
      <c r="P129950" s="83"/>
    </row>
    <row r="129951" spans="16:16" x14ac:dyDescent="0.3">
      <c r="P129951" s="83"/>
    </row>
    <row r="129952" spans="16:16" x14ac:dyDescent="0.3">
      <c r="P129952" s="83"/>
    </row>
    <row r="129953" spans="16:16" x14ac:dyDescent="0.3">
      <c r="P129953" s="83"/>
    </row>
    <row r="129954" spans="16:16" x14ac:dyDescent="0.3">
      <c r="P129954" s="83"/>
    </row>
    <row r="129955" spans="16:16" x14ac:dyDescent="0.3">
      <c r="P129955" s="83"/>
    </row>
    <row r="129956" spans="16:16" x14ac:dyDescent="0.3">
      <c r="P129956" s="83"/>
    </row>
    <row r="129957" spans="16:16" x14ac:dyDescent="0.3">
      <c r="P129957" s="83"/>
    </row>
    <row r="129958" spans="16:16" x14ac:dyDescent="0.3">
      <c r="P129958" s="83"/>
    </row>
    <row r="129959" spans="16:16" x14ac:dyDescent="0.3">
      <c r="P129959" s="83"/>
    </row>
    <row r="129960" spans="16:16" x14ac:dyDescent="0.3">
      <c r="P129960" s="83"/>
    </row>
    <row r="129961" spans="16:16" x14ac:dyDescent="0.3">
      <c r="P129961" s="83"/>
    </row>
    <row r="129962" spans="16:16" x14ac:dyDescent="0.3">
      <c r="P129962" s="83"/>
    </row>
    <row r="129963" spans="16:16" x14ac:dyDescent="0.3">
      <c r="P129963" s="83"/>
    </row>
    <row r="129964" spans="16:16" x14ac:dyDescent="0.3">
      <c r="P129964" s="83"/>
    </row>
    <row r="129965" spans="16:16" x14ac:dyDescent="0.3">
      <c r="P129965" s="83"/>
    </row>
    <row r="129966" spans="16:16" x14ac:dyDescent="0.3">
      <c r="P129966" s="83"/>
    </row>
    <row r="129967" spans="16:16" x14ac:dyDescent="0.3">
      <c r="P129967" s="83"/>
    </row>
    <row r="129968" spans="16:16" x14ac:dyDescent="0.3">
      <c r="P129968" s="83"/>
    </row>
    <row r="129969" spans="16:16" x14ac:dyDescent="0.3">
      <c r="P129969" s="83"/>
    </row>
    <row r="129970" spans="16:16" x14ac:dyDescent="0.3">
      <c r="P129970" s="83"/>
    </row>
    <row r="129971" spans="16:16" x14ac:dyDescent="0.3">
      <c r="P129971" s="83"/>
    </row>
    <row r="129972" spans="16:16" x14ac:dyDescent="0.3">
      <c r="P129972" s="83"/>
    </row>
    <row r="129973" spans="16:16" x14ac:dyDescent="0.3">
      <c r="P129973" s="83"/>
    </row>
    <row r="129974" spans="16:16" x14ac:dyDescent="0.3">
      <c r="P129974" s="83"/>
    </row>
    <row r="129975" spans="16:16" x14ac:dyDescent="0.3">
      <c r="P129975" s="83"/>
    </row>
    <row r="129976" spans="16:16" x14ac:dyDescent="0.3">
      <c r="P129976" s="83"/>
    </row>
    <row r="129977" spans="16:16" x14ac:dyDescent="0.3">
      <c r="P129977" s="83"/>
    </row>
    <row r="129978" spans="16:16" x14ac:dyDescent="0.3">
      <c r="P129978" s="83"/>
    </row>
    <row r="129979" spans="16:16" x14ac:dyDescent="0.3">
      <c r="P129979" s="83"/>
    </row>
    <row r="129980" spans="16:16" x14ac:dyDescent="0.3">
      <c r="P129980" s="83"/>
    </row>
    <row r="129981" spans="16:16" x14ac:dyDescent="0.3">
      <c r="P129981" s="83"/>
    </row>
    <row r="129982" spans="16:16" x14ac:dyDescent="0.3">
      <c r="P129982" s="83"/>
    </row>
    <row r="129983" spans="16:16" x14ac:dyDescent="0.3">
      <c r="P129983" s="83"/>
    </row>
    <row r="129984" spans="16:16" x14ac:dyDescent="0.3">
      <c r="P129984" s="83"/>
    </row>
    <row r="129985" spans="16:16" x14ac:dyDescent="0.3">
      <c r="P129985" s="83"/>
    </row>
    <row r="129986" spans="16:16" x14ac:dyDescent="0.3">
      <c r="P129986" s="83"/>
    </row>
    <row r="129987" spans="16:16" x14ac:dyDescent="0.3">
      <c r="P129987" s="83"/>
    </row>
    <row r="129988" spans="16:16" x14ac:dyDescent="0.3">
      <c r="P129988" s="83"/>
    </row>
    <row r="129989" spans="16:16" x14ac:dyDescent="0.3">
      <c r="P129989" s="83"/>
    </row>
    <row r="129990" spans="16:16" x14ac:dyDescent="0.3">
      <c r="P129990" s="83"/>
    </row>
    <row r="129991" spans="16:16" x14ac:dyDescent="0.3">
      <c r="P129991" s="83"/>
    </row>
    <row r="129992" spans="16:16" x14ac:dyDescent="0.3">
      <c r="P129992" s="83"/>
    </row>
    <row r="129993" spans="16:16" x14ac:dyDescent="0.3">
      <c r="P129993" s="83"/>
    </row>
    <row r="129994" spans="16:16" x14ac:dyDescent="0.3">
      <c r="P129994" s="83"/>
    </row>
    <row r="129995" spans="16:16" x14ac:dyDescent="0.3">
      <c r="P129995" s="83"/>
    </row>
    <row r="129996" spans="16:16" x14ac:dyDescent="0.3">
      <c r="P129996" s="83"/>
    </row>
    <row r="129997" spans="16:16" x14ac:dyDescent="0.3">
      <c r="P129997" s="83"/>
    </row>
    <row r="129998" spans="16:16" x14ac:dyDescent="0.3">
      <c r="P129998" s="83"/>
    </row>
    <row r="129999" spans="16:16" x14ac:dyDescent="0.3">
      <c r="P129999" s="83"/>
    </row>
    <row r="130000" spans="16:16" x14ac:dyDescent="0.3">
      <c r="P130000" s="83"/>
    </row>
    <row r="130001" spans="16:16" x14ac:dyDescent="0.3">
      <c r="P130001" s="83"/>
    </row>
    <row r="130002" spans="16:16" x14ac:dyDescent="0.3">
      <c r="P130002" s="83"/>
    </row>
    <row r="130003" spans="16:16" x14ac:dyDescent="0.3">
      <c r="P130003" s="83"/>
    </row>
    <row r="130004" spans="16:16" x14ac:dyDescent="0.3">
      <c r="P130004" s="83"/>
    </row>
    <row r="130005" spans="16:16" x14ac:dyDescent="0.3">
      <c r="P130005" s="83"/>
    </row>
    <row r="130006" spans="16:16" x14ac:dyDescent="0.3">
      <c r="P130006" s="83"/>
    </row>
    <row r="130007" spans="16:16" x14ac:dyDescent="0.3">
      <c r="P130007" s="83"/>
    </row>
    <row r="130008" spans="16:16" x14ac:dyDescent="0.3">
      <c r="P130008" s="83"/>
    </row>
    <row r="130009" spans="16:16" x14ac:dyDescent="0.3">
      <c r="P130009" s="83"/>
    </row>
    <row r="130010" spans="16:16" x14ac:dyDescent="0.3">
      <c r="P130010" s="83"/>
    </row>
    <row r="130011" spans="16:16" x14ac:dyDescent="0.3">
      <c r="P130011" s="83"/>
    </row>
    <row r="130012" spans="16:16" x14ac:dyDescent="0.3">
      <c r="P130012" s="83"/>
    </row>
    <row r="130013" spans="16:16" x14ac:dyDescent="0.3">
      <c r="P130013" s="83"/>
    </row>
    <row r="130014" spans="16:16" x14ac:dyDescent="0.3">
      <c r="P130014" s="83"/>
    </row>
    <row r="130015" spans="16:16" x14ac:dyDescent="0.3">
      <c r="P130015" s="83"/>
    </row>
    <row r="130016" spans="16:16" x14ac:dyDescent="0.3">
      <c r="P130016" s="83"/>
    </row>
    <row r="130017" spans="16:16" x14ac:dyDescent="0.3">
      <c r="P130017" s="83"/>
    </row>
    <row r="130018" spans="16:16" x14ac:dyDescent="0.3">
      <c r="P130018" s="83"/>
    </row>
    <row r="130019" spans="16:16" x14ac:dyDescent="0.3">
      <c r="P130019" s="83"/>
    </row>
    <row r="130020" spans="16:16" x14ac:dyDescent="0.3">
      <c r="P130020" s="83"/>
    </row>
    <row r="130021" spans="16:16" x14ac:dyDescent="0.3">
      <c r="P130021" s="83"/>
    </row>
    <row r="130022" spans="16:16" x14ac:dyDescent="0.3">
      <c r="P130022" s="83"/>
    </row>
    <row r="130023" spans="16:16" x14ac:dyDescent="0.3">
      <c r="P130023" s="83"/>
    </row>
    <row r="130024" spans="16:16" x14ac:dyDescent="0.3">
      <c r="P130024" s="83"/>
    </row>
    <row r="130025" spans="16:16" x14ac:dyDescent="0.3">
      <c r="P130025" s="83"/>
    </row>
    <row r="130026" spans="16:16" x14ac:dyDescent="0.3">
      <c r="P130026" s="83"/>
    </row>
    <row r="130027" spans="16:16" x14ac:dyDescent="0.3">
      <c r="P130027" s="83"/>
    </row>
    <row r="130028" spans="16:16" x14ac:dyDescent="0.3">
      <c r="P130028" s="83"/>
    </row>
    <row r="130029" spans="16:16" x14ac:dyDescent="0.3">
      <c r="P130029" s="83"/>
    </row>
    <row r="130030" spans="16:16" x14ac:dyDescent="0.3">
      <c r="P130030" s="83"/>
    </row>
    <row r="130031" spans="16:16" x14ac:dyDescent="0.3">
      <c r="P130031" s="83"/>
    </row>
    <row r="130032" spans="16:16" x14ac:dyDescent="0.3">
      <c r="P130032" s="83"/>
    </row>
    <row r="130033" spans="16:16" x14ac:dyDescent="0.3">
      <c r="P130033" s="83"/>
    </row>
    <row r="130034" spans="16:16" x14ac:dyDescent="0.3">
      <c r="P130034" s="83"/>
    </row>
    <row r="130035" spans="16:16" x14ac:dyDescent="0.3">
      <c r="P130035" s="83"/>
    </row>
    <row r="130036" spans="16:16" x14ac:dyDescent="0.3">
      <c r="P130036" s="83"/>
    </row>
    <row r="130037" spans="16:16" x14ac:dyDescent="0.3">
      <c r="P130037" s="83"/>
    </row>
    <row r="130038" spans="16:16" x14ac:dyDescent="0.3">
      <c r="P130038" s="83"/>
    </row>
    <row r="130039" spans="16:16" x14ac:dyDescent="0.3">
      <c r="P130039" s="83"/>
    </row>
    <row r="130040" spans="16:16" x14ac:dyDescent="0.3">
      <c r="P130040" s="83"/>
    </row>
    <row r="130041" spans="16:16" x14ac:dyDescent="0.3">
      <c r="P130041" s="83"/>
    </row>
    <row r="130042" spans="16:16" x14ac:dyDescent="0.3">
      <c r="P130042" s="83"/>
    </row>
    <row r="130043" spans="16:16" x14ac:dyDescent="0.3">
      <c r="P130043" s="83"/>
    </row>
    <row r="130044" spans="16:16" x14ac:dyDescent="0.3">
      <c r="P130044" s="83"/>
    </row>
    <row r="130045" spans="16:16" x14ac:dyDescent="0.3">
      <c r="P130045" s="83"/>
    </row>
    <row r="130046" spans="16:16" x14ac:dyDescent="0.3">
      <c r="P130046" s="83"/>
    </row>
    <row r="130047" spans="16:16" x14ac:dyDescent="0.3">
      <c r="P130047" s="83"/>
    </row>
    <row r="130048" spans="16:16" x14ac:dyDescent="0.3">
      <c r="P130048" s="83"/>
    </row>
    <row r="130049" spans="16:16" x14ac:dyDescent="0.3">
      <c r="P130049" s="83"/>
    </row>
    <row r="130050" spans="16:16" x14ac:dyDescent="0.3">
      <c r="P130050" s="83"/>
    </row>
    <row r="130051" spans="16:16" x14ac:dyDescent="0.3">
      <c r="P130051" s="83"/>
    </row>
    <row r="130052" spans="16:16" x14ac:dyDescent="0.3">
      <c r="P130052" s="83"/>
    </row>
    <row r="130053" spans="16:16" x14ac:dyDescent="0.3">
      <c r="P130053" s="83"/>
    </row>
    <row r="130054" spans="16:16" x14ac:dyDescent="0.3">
      <c r="P130054" s="83"/>
    </row>
    <row r="130055" spans="16:16" x14ac:dyDescent="0.3">
      <c r="P130055" s="83"/>
    </row>
    <row r="130056" spans="16:16" x14ac:dyDescent="0.3">
      <c r="P130056" s="83"/>
    </row>
    <row r="130057" spans="16:16" x14ac:dyDescent="0.3">
      <c r="P130057" s="83"/>
    </row>
    <row r="130058" spans="16:16" x14ac:dyDescent="0.3">
      <c r="P130058" s="83"/>
    </row>
    <row r="130059" spans="16:16" x14ac:dyDescent="0.3">
      <c r="P130059" s="83"/>
    </row>
    <row r="130060" spans="16:16" x14ac:dyDescent="0.3">
      <c r="P130060" s="83"/>
    </row>
    <row r="130061" spans="16:16" x14ac:dyDescent="0.3">
      <c r="P130061" s="83"/>
    </row>
    <row r="130062" spans="16:16" x14ac:dyDescent="0.3">
      <c r="P130062" s="83"/>
    </row>
    <row r="130063" spans="16:16" x14ac:dyDescent="0.3">
      <c r="P130063" s="83"/>
    </row>
    <row r="130064" spans="16:16" x14ac:dyDescent="0.3">
      <c r="P130064" s="83"/>
    </row>
    <row r="130065" spans="16:16" x14ac:dyDescent="0.3">
      <c r="P130065" s="83"/>
    </row>
    <row r="130066" spans="16:16" x14ac:dyDescent="0.3">
      <c r="P130066" s="83"/>
    </row>
    <row r="130067" spans="16:16" x14ac:dyDescent="0.3">
      <c r="P130067" s="83"/>
    </row>
    <row r="130068" spans="16:16" x14ac:dyDescent="0.3">
      <c r="P130068" s="83"/>
    </row>
    <row r="130069" spans="16:16" x14ac:dyDescent="0.3">
      <c r="P130069" s="83"/>
    </row>
    <row r="130070" spans="16:16" x14ac:dyDescent="0.3">
      <c r="P130070" s="83"/>
    </row>
    <row r="130071" spans="16:16" x14ac:dyDescent="0.3">
      <c r="P130071" s="83"/>
    </row>
    <row r="130072" spans="16:16" x14ac:dyDescent="0.3">
      <c r="P130072" s="83"/>
    </row>
    <row r="130073" spans="16:16" x14ac:dyDescent="0.3">
      <c r="P130073" s="83"/>
    </row>
    <row r="130074" spans="16:16" x14ac:dyDescent="0.3">
      <c r="P130074" s="83"/>
    </row>
    <row r="130075" spans="16:16" x14ac:dyDescent="0.3">
      <c r="P130075" s="83"/>
    </row>
    <row r="130076" spans="16:16" x14ac:dyDescent="0.3">
      <c r="P130076" s="83"/>
    </row>
    <row r="130077" spans="16:16" x14ac:dyDescent="0.3">
      <c r="P130077" s="83"/>
    </row>
    <row r="130078" spans="16:16" x14ac:dyDescent="0.3">
      <c r="P130078" s="83"/>
    </row>
    <row r="130079" spans="16:16" x14ac:dyDescent="0.3">
      <c r="P130079" s="83"/>
    </row>
    <row r="130080" spans="16:16" x14ac:dyDescent="0.3">
      <c r="P130080" s="83"/>
    </row>
    <row r="130081" spans="16:16" x14ac:dyDescent="0.3">
      <c r="P130081" s="83"/>
    </row>
    <row r="130082" spans="16:16" x14ac:dyDescent="0.3">
      <c r="P130082" s="83"/>
    </row>
    <row r="130083" spans="16:16" x14ac:dyDescent="0.3">
      <c r="P130083" s="83"/>
    </row>
    <row r="130084" spans="16:16" x14ac:dyDescent="0.3">
      <c r="P130084" s="83"/>
    </row>
    <row r="130085" spans="16:16" x14ac:dyDescent="0.3">
      <c r="P130085" s="83"/>
    </row>
    <row r="130086" spans="16:16" x14ac:dyDescent="0.3">
      <c r="P130086" s="83"/>
    </row>
    <row r="130087" spans="16:16" x14ac:dyDescent="0.3">
      <c r="P130087" s="83"/>
    </row>
    <row r="130088" spans="16:16" x14ac:dyDescent="0.3">
      <c r="P130088" s="83"/>
    </row>
    <row r="130089" spans="16:16" x14ac:dyDescent="0.3">
      <c r="P130089" s="83"/>
    </row>
    <row r="130090" spans="16:16" x14ac:dyDescent="0.3">
      <c r="P130090" s="83"/>
    </row>
    <row r="130091" spans="16:16" x14ac:dyDescent="0.3">
      <c r="P130091" s="83"/>
    </row>
    <row r="130092" spans="16:16" x14ac:dyDescent="0.3">
      <c r="P130092" s="83"/>
    </row>
    <row r="130093" spans="16:16" x14ac:dyDescent="0.3">
      <c r="P130093" s="83"/>
    </row>
    <row r="130094" spans="16:16" x14ac:dyDescent="0.3">
      <c r="P130094" s="83"/>
    </row>
    <row r="130095" spans="16:16" x14ac:dyDescent="0.3">
      <c r="P130095" s="83"/>
    </row>
    <row r="130096" spans="16:16" x14ac:dyDescent="0.3">
      <c r="P130096" s="83"/>
    </row>
    <row r="130097" spans="16:16" x14ac:dyDescent="0.3">
      <c r="P130097" s="83"/>
    </row>
    <row r="130098" spans="16:16" x14ac:dyDescent="0.3">
      <c r="P130098" s="83"/>
    </row>
    <row r="130099" spans="16:16" x14ac:dyDescent="0.3">
      <c r="P130099" s="83"/>
    </row>
    <row r="130100" spans="16:16" x14ac:dyDescent="0.3">
      <c r="P130100" s="83"/>
    </row>
    <row r="130101" spans="16:16" x14ac:dyDescent="0.3">
      <c r="P130101" s="83"/>
    </row>
    <row r="130102" spans="16:16" x14ac:dyDescent="0.3">
      <c r="P130102" s="83"/>
    </row>
    <row r="130103" spans="16:16" x14ac:dyDescent="0.3">
      <c r="P130103" s="83"/>
    </row>
    <row r="130104" spans="16:16" x14ac:dyDescent="0.3">
      <c r="P130104" s="83"/>
    </row>
    <row r="130105" spans="16:16" x14ac:dyDescent="0.3">
      <c r="P130105" s="83"/>
    </row>
    <row r="130106" spans="16:16" x14ac:dyDescent="0.3">
      <c r="P130106" s="83"/>
    </row>
    <row r="130107" spans="16:16" x14ac:dyDescent="0.3">
      <c r="P130107" s="83"/>
    </row>
    <row r="130108" spans="16:16" x14ac:dyDescent="0.3">
      <c r="P130108" s="83"/>
    </row>
    <row r="130109" spans="16:16" x14ac:dyDescent="0.3">
      <c r="P130109" s="83"/>
    </row>
    <row r="130110" spans="16:16" x14ac:dyDescent="0.3">
      <c r="P130110" s="83"/>
    </row>
    <row r="130111" spans="16:16" x14ac:dyDescent="0.3">
      <c r="P130111" s="83"/>
    </row>
    <row r="130112" spans="16:16" x14ac:dyDescent="0.3">
      <c r="P130112" s="83"/>
    </row>
    <row r="130113" spans="16:16" x14ac:dyDescent="0.3">
      <c r="P130113" s="83"/>
    </row>
    <row r="130114" spans="16:16" x14ac:dyDescent="0.3">
      <c r="P130114" s="83"/>
    </row>
    <row r="130115" spans="16:16" x14ac:dyDescent="0.3">
      <c r="P130115" s="83"/>
    </row>
    <row r="130116" spans="16:16" x14ac:dyDescent="0.3">
      <c r="P130116" s="83"/>
    </row>
    <row r="130117" spans="16:16" x14ac:dyDescent="0.3">
      <c r="P130117" s="83"/>
    </row>
    <row r="130118" spans="16:16" x14ac:dyDescent="0.3">
      <c r="P130118" s="83"/>
    </row>
    <row r="130119" spans="16:16" x14ac:dyDescent="0.3">
      <c r="P130119" s="83"/>
    </row>
    <row r="130120" spans="16:16" x14ac:dyDescent="0.3">
      <c r="P130120" s="83"/>
    </row>
    <row r="130121" spans="16:16" x14ac:dyDescent="0.3">
      <c r="P130121" s="83"/>
    </row>
    <row r="130122" spans="16:16" x14ac:dyDescent="0.3">
      <c r="P130122" s="83"/>
    </row>
    <row r="130123" spans="16:16" x14ac:dyDescent="0.3">
      <c r="P130123" s="83"/>
    </row>
    <row r="130124" spans="16:16" x14ac:dyDescent="0.3">
      <c r="P130124" s="83"/>
    </row>
    <row r="130125" spans="16:16" x14ac:dyDescent="0.3">
      <c r="P130125" s="83"/>
    </row>
    <row r="130126" spans="16:16" x14ac:dyDescent="0.3">
      <c r="P130126" s="83"/>
    </row>
    <row r="130127" spans="16:16" x14ac:dyDescent="0.3">
      <c r="P130127" s="83"/>
    </row>
    <row r="130128" spans="16:16" x14ac:dyDescent="0.3">
      <c r="P130128" s="83"/>
    </row>
    <row r="130129" spans="16:16" x14ac:dyDescent="0.3">
      <c r="P130129" s="83"/>
    </row>
    <row r="130130" spans="16:16" x14ac:dyDescent="0.3">
      <c r="P130130" s="83"/>
    </row>
    <row r="130131" spans="16:16" x14ac:dyDescent="0.3">
      <c r="P130131" s="83"/>
    </row>
    <row r="130132" spans="16:16" x14ac:dyDescent="0.3">
      <c r="P130132" s="83"/>
    </row>
    <row r="130133" spans="16:16" x14ac:dyDescent="0.3">
      <c r="P130133" s="83"/>
    </row>
    <row r="130134" spans="16:16" x14ac:dyDescent="0.3">
      <c r="P130134" s="83"/>
    </row>
    <row r="130135" spans="16:16" x14ac:dyDescent="0.3">
      <c r="P130135" s="83"/>
    </row>
    <row r="130136" spans="16:16" x14ac:dyDescent="0.3">
      <c r="P130136" s="83"/>
    </row>
    <row r="130137" spans="16:16" x14ac:dyDescent="0.3">
      <c r="P130137" s="83"/>
    </row>
    <row r="130138" spans="16:16" x14ac:dyDescent="0.3">
      <c r="P130138" s="83"/>
    </row>
    <row r="130139" spans="16:16" x14ac:dyDescent="0.3">
      <c r="P130139" s="83"/>
    </row>
    <row r="130140" spans="16:16" x14ac:dyDescent="0.3">
      <c r="P130140" s="83"/>
    </row>
    <row r="130141" spans="16:16" x14ac:dyDescent="0.3">
      <c r="P130141" s="83"/>
    </row>
    <row r="130142" spans="16:16" x14ac:dyDescent="0.3">
      <c r="P130142" s="83"/>
    </row>
    <row r="130143" spans="16:16" x14ac:dyDescent="0.3">
      <c r="P130143" s="83"/>
    </row>
    <row r="130144" spans="16:16" x14ac:dyDescent="0.3">
      <c r="P130144" s="83"/>
    </row>
    <row r="130145" spans="16:16" x14ac:dyDescent="0.3">
      <c r="P130145" s="83"/>
    </row>
    <row r="130146" spans="16:16" x14ac:dyDescent="0.3">
      <c r="P130146" s="83"/>
    </row>
    <row r="130147" spans="16:16" x14ac:dyDescent="0.3">
      <c r="P130147" s="83"/>
    </row>
    <row r="130148" spans="16:16" x14ac:dyDescent="0.3">
      <c r="P130148" s="83"/>
    </row>
    <row r="130149" spans="16:16" x14ac:dyDescent="0.3">
      <c r="P130149" s="83"/>
    </row>
    <row r="130150" spans="16:16" x14ac:dyDescent="0.3">
      <c r="P130150" s="83"/>
    </row>
    <row r="130151" spans="16:16" x14ac:dyDescent="0.3">
      <c r="P130151" s="83"/>
    </row>
    <row r="130152" spans="16:16" x14ac:dyDescent="0.3">
      <c r="P130152" s="83"/>
    </row>
    <row r="130153" spans="16:16" x14ac:dyDescent="0.3">
      <c r="P130153" s="83"/>
    </row>
    <row r="130154" spans="16:16" x14ac:dyDescent="0.3">
      <c r="P130154" s="83"/>
    </row>
    <row r="130155" spans="16:16" x14ac:dyDescent="0.3">
      <c r="P130155" s="83"/>
    </row>
    <row r="130156" spans="16:16" x14ac:dyDescent="0.3">
      <c r="P130156" s="83"/>
    </row>
    <row r="130157" spans="16:16" x14ac:dyDescent="0.3">
      <c r="P130157" s="83"/>
    </row>
    <row r="130158" spans="16:16" x14ac:dyDescent="0.3">
      <c r="P130158" s="83"/>
    </row>
    <row r="130159" spans="16:16" x14ac:dyDescent="0.3">
      <c r="P130159" s="83"/>
    </row>
    <row r="130160" spans="16:16" x14ac:dyDescent="0.3">
      <c r="P130160" s="83"/>
    </row>
    <row r="130161" spans="16:16" x14ac:dyDescent="0.3">
      <c r="P130161" s="83"/>
    </row>
    <row r="130162" spans="16:16" x14ac:dyDescent="0.3">
      <c r="P130162" s="83"/>
    </row>
    <row r="130163" spans="16:16" x14ac:dyDescent="0.3">
      <c r="P130163" s="83"/>
    </row>
    <row r="130164" spans="16:16" x14ac:dyDescent="0.3">
      <c r="P130164" s="83"/>
    </row>
    <row r="130165" spans="16:16" x14ac:dyDescent="0.3">
      <c r="P130165" s="83"/>
    </row>
    <row r="130166" spans="16:16" x14ac:dyDescent="0.3">
      <c r="P130166" s="83"/>
    </row>
    <row r="130167" spans="16:16" x14ac:dyDescent="0.3">
      <c r="P130167" s="83"/>
    </row>
    <row r="130168" spans="16:16" x14ac:dyDescent="0.3">
      <c r="P130168" s="83"/>
    </row>
    <row r="130169" spans="16:16" x14ac:dyDescent="0.3">
      <c r="P130169" s="83"/>
    </row>
    <row r="130170" spans="16:16" x14ac:dyDescent="0.3">
      <c r="P130170" s="83"/>
    </row>
    <row r="130171" spans="16:16" x14ac:dyDescent="0.3">
      <c r="P130171" s="83"/>
    </row>
    <row r="130172" spans="16:16" x14ac:dyDescent="0.3">
      <c r="P130172" s="83"/>
    </row>
    <row r="130173" spans="16:16" x14ac:dyDescent="0.3">
      <c r="P130173" s="83"/>
    </row>
    <row r="130174" spans="16:16" x14ac:dyDescent="0.3">
      <c r="P130174" s="83"/>
    </row>
    <row r="130175" spans="16:16" x14ac:dyDescent="0.3">
      <c r="P130175" s="83"/>
    </row>
    <row r="130176" spans="16:16" x14ac:dyDescent="0.3">
      <c r="P130176" s="83"/>
    </row>
    <row r="130177" spans="16:16" x14ac:dyDescent="0.3">
      <c r="P130177" s="83"/>
    </row>
    <row r="130178" spans="16:16" x14ac:dyDescent="0.3">
      <c r="P130178" s="83"/>
    </row>
    <row r="130179" spans="16:16" x14ac:dyDescent="0.3">
      <c r="P130179" s="83"/>
    </row>
    <row r="130180" spans="16:16" x14ac:dyDescent="0.3">
      <c r="P130180" s="83"/>
    </row>
    <row r="130181" spans="16:16" x14ac:dyDescent="0.3">
      <c r="P130181" s="83"/>
    </row>
    <row r="130182" spans="16:16" x14ac:dyDescent="0.3">
      <c r="P130182" s="83"/>
    </row>
    <row r="130183" spans="16:16" x14ac:dyDescent="0.3">
      <c r="P130183" s="83"/>
    </row>
    <row r="130184" spans="16:16" x14ac:dyDescent="0.3">
      <c r="P130184" s="83"/>
    </row>
    <row r="130185" spans="16:16" x14ac:dyDescent="0.3">
      <c r="P130185" s="83"/>
    </row>
    <row r="130186" spans="16:16" x14ac:dyDescent="0.3">
      <c r="P130186" s="83"/>
    </row>
    <row r="130187" spans="16:16" x14ac:dyDescent="0.3">
      <c r="P130187" s="83"/>
    </row>
    <row r="130188" spans="16:16" x14ac:dyDescent="0.3">
      <c r="P130188" s="83"/>
    </row>
    <row r="130189" spans="16:16" x14ac:dyDescent="0.3">
      <c r="P130189" s="83"/>
    </row>
    <row r="130190" spans="16:16" x14ac:dyDescent="0.3">
      <c r="P130190" s="83"/>
    </row>
    <row r="130191" spans="16:16" x14ac:dyDescent="0.3">
      <c r="P130191" s="83"/>
    </row>
    <row r="130192" spans="16:16" x14ac:dyDescent="0.3">
      <c r="P130192" s="83"/>
    </row>
    <row r="130193" spans="16:16" x14ac:dyDescent="0.3">
      <c r="P130193" s="83"/>
    </row>
    <row r="130194" spans="16:16" x14ac:dyDescent="0.3">
      <c r="P130194" s="83"/>
    </row>
    <row r="130195" spans="16:16" x14ac:dyDescent="0.3">
      <c r="P130195" s="83"/>
    </row>
    <row r="130196" spans="16:16" x14ac:dyDescent="0.3">
      <c r="P130196" s="83"/>
    </row>
    <row r="130197" spans="16:16" x14ac:dyDescent="0.3">
      <c r="P130197" s="83"/>
    </row>
    <row r="130198" spans="16:16" x14ac:dyDescent="0.3">
      <c r="P130198" s="83"/>
    </row>
    <row r="130199" spans="16:16" x14ac:dyDescent="0.3">
      <c r="P130199" s="83"/>
    </row>
    <row r="130200" spans="16:16" x14ac:dyDescent="0.3">
      <c r="P130200" s="83"/>
    </row>
    <row r="130201" spans="16:16" x14ac:dyDescent="0.3">
      <c r="P130201" s="83"/>
    </row>
    <row r="130202" spans="16:16" x14ac:dyDescent="0.3">
      <c r="P130202" s="83"/>
    </row>
    <row r="130203" spans="16:16" x14ac:dyDescent="0.3">
      <c r="P130203" s="83"/>
    </row>
    <row r="130204" spans="16:16" x14ac:dyDescent="0.3">
      <c r="P130204" s="83"/>
    </row>
    <row r="130205" spans="16:16" x14ac:dyDescent="0.3">
      <c r="P130205" s="83"/>
    </row>
    <row r="130206" spans="16:16" x14ac:dyDescent="0.3">
      <c r="P130206" s="83"/>
    </row>
    <row r="130207" spans="16:16" x14ac:dyDescent="0.3">
      <c r="P130207" s="83"/>
    </row>
    <row r="130208" spans="16:16" x14ac:dyDescent="0.3">
      <c r="P130208" s="83"/>
    </row>
    <row r="130209" spans="16:16" x14ac:dyDescent="0.3">
      <c r="P130209" s="83"/>
    </row>
    <row r="130210" spans="16:16" x14ac:dyDescent="0.3">
      <c r="P130210" s="83"/>
    </row>
    <row r="130211" spans="16:16" x14ac:dyDescent="0.3">
      <c r="P130211" s="83"/>
    </row>
    <row r="130212" spans="16:16" x14ac:dyDescent="0.3">
      <c r="P130212" s="83"/>
    </row>
    <row r="130213" spans="16:16" x14ac:dyDescent="0.3">
      <c r="P130213" s="83"/>
    </row>
    <row r="130214" spans="16:16" x14ac:dyDescent="0.3">
      <c r="P130214" s="83"/>
    </row>
    <row r="130215" spans="16:16" x14ac:dyDescent="0.3">
      <c r="P130215" s="83"/>
    </row>
    <row r="130216" spans="16:16" x14ac:dyDescent="0.3">
      <c r="P130216" s="83"/>
    </row>
    <row r="130217" spans="16:16" x14ac:dyDescent="0.3">
      <c r="P130217" s="83"/>
    </row>
    <row r="130218" spans="16:16" x14ac:dyDescent="0.3">
      <c r="P130218" s="83"/>
    </row>
    <row r="130219" spans="16:16" x14ac:dyDescent="0.3">
      <c r="P130219" s="83"/>
    </row>
    <row r="130220" spans="16:16" x14ac:dyDescent="0.3">
      <c r="P130220" s="83"/>
    </row>
    <row r="130221" spans="16:16" x14ac:dyDescent="0.3">
      <c r="P130221" s="83"/>
    </row>
    <row r="130222" spans="16:16" x14ac:dyDescent="0.3">
      <c r="P130222" s="83"/>
    </row>
    <row r="130223" spans="16:16" x14ac:dyDescent="0.3">
      <c r="P130223" s="83"/>
    </row>
    <row r="130224" spans="16:16" x14ac:dyDescent="0.3">
      <c r="P130224" s="83"/>
    </row>
    <row r="130225" spans="16:16" x14ac:dyDescent="0.3">
      <c r="P130225" s="83"/>
    </row>
    <row r="130226" spans="16:16" x14ac:dyDescent="0.3">
      <c r="P130226" s="83"/>
    </row>
    <row r="130227" spans="16:16" x14ac:dyDescent="0.3">
      <c r="P130227" s="83"/>
    </row>
    <row r="130228" spans="16:16" x14ac:dyDescent="0.3">
      <c r="P130228" s="83"/>
    </row>
    <row r="130229" spans="16:16" x14ac:dyDescent="0.3">
      <c r="P130229" s="83"/>
    </row>
    <row r="130230" spans="16:16" x14ac:dyDescent="0.3">
      <c r="P130230" s="83"/>
    </row>
    <row r="130231" spans="16:16" x14ac:dyDescent="0.3">
      <c r="P130231" s="83"/>
    </row>
    <row r="130232" spans="16:16" x14ac:dyDescent="0.3">
      <c r="P130232" s="83"/>
    </row>
    <row r="130233" spans="16:16" x14ac:dyDescent="0.3">
      <c r="P130233" s="83"/>
    </row>
    <row r="130234" spans="16:16" x14ac:dyDescent="0.3">
      <c r="P130234" s="83"/>
    </row>
    <row r="130235" spans="16:16" x14ac:dyDescent="0.3">
      <c r="P130235" s="83"/>
    </row>
    <row r="130236" spans="16:16" x14ac:dyDescent="0.3">
      <c r="P130236" s="83"/>
    </row>
    <row r="130237" spans="16:16" x14ac:dyDescent="0.3">
      <c r="P130237" s="83"/>
    </row>
    <row r="130238" spans="16:16" x14ac:dyDescent="0.3">
      <c r="P130238" s="83"/>
    </row>
    <row r="130239" spans="16:16" x14ac:dyDescent="0.3">
      <c r="P130239" s="83"/>
    </row>
    <row r="130240" spans="16:16" x14ac:dyDescent="0.3">
      <c r="P130240" s="83"/>
    </row>
    <row r="130241" spans="16:16" x14ac:dyDescent="0.3">
      <c r="P130241" s="83"/>
    </row>
    <row r="130242" spans="16:16" x14ac:dyDescent="0.3">
      <c r="P130242" s="83"/>
    </row>
    <row r="130243" spans="16:16" x14ac:dyDescent="0.3">
      <c r="P130243" s="83"/>
    </row>
    <row r="130244" spans="16:16" x14ac:dyDescent="0.3">
      <c r="P130244" s="83"/>
    </row>
    <row r="130245" spans="16:16" x14ac:dyDescent="0.3">
      <c r="P130245" s="83"/>
    </row>
    <row r="130246" spans="16:16" x14ac:dyDescent="0.3">
      <c r="P130246" s="83"/>
    </row>
    <row r="130247" spans="16:16" x14ac:dyDescent="0.3">
      <c r="P130247" s="83"/>
    </row>
    <row r="130248" spans="16:16" x14ac:dyDescent="0.3">
      <c r="P130248" s="83"/>
    </row>
    <row r="130249" spans="16:16" x14ac:dyDescent="0.3">
      <c r="P130249" s="83"/>
    </row>
    <row r="130250" spans="16:16" x14ac:dyDescent="0.3">
      <c r="P130250" s="83"/>
    </row>
    <row r="130251" spans="16:16" x14ac:dyDescent="0.3">
      <c r="P130251" s="83"/>
    </row>
    <row r="130252" spans="16:16" x14ac:dyDescent="0.3">
      <c r="P130252" s="83"/>
    </row>
    <row r="130253" spans="16:16" x14ac:dyDescent="0.3">
      <c r="P130253" s="83"/>
    </row>
    <row r="130254" spans="16:16" x14ac:dyDescent="0.3">
      <c r="P130254" s="83"/>
    </row>
    <row r="130255" spans="16:16" x14ac:dyDescent="0.3">
      <c r="P130255" s="83"/>
    </row>
    <row r="130256" spans="16:16" x14ac:dyDescent="0.3">
      <c r="P130256" s="83"/>
    </row>
    <row r="130257" spans="16:16" x14ac:dyDescent="0.3">
      <c r="P130257" s="83"/>
    </row>
    <row r="130258" spans="16:16" x14ac:dyDescent="0.3">
      <c r="P130258" s="83"/>
    </row>
    <row r="130259" spans="16:16" x14ac:dyDescent="0.3">
      <c r="P130259" s="83"/>
    </row>
    <row r="130260" spans="16:16" x14ac:dyDescent="0.3">
      <c r="P130260" s="83"/>
    </row>
    <row r="130261" spans="16:16" x14ac:dyDescent="0.3">
      <c r="P130261" s="83"/>
    </row>
    <row r="130262" spans="16:16" x14ac:dyDescent="0.3">
      <c r="P130262" s="83"/>
    </row>
    <row r="130263" spans="16:16" x14ac:dyDescent="0.3">
      <c r="P130263" s="83"/>
    </row>
    <row r="130264" spans="16:16" x14ac:dyDescent="0.3">
      <c r="P130264" s="83"/>
    </row>
    <row r="130265" spans="16:16" x14ac:dyDescent="0.3">
      <c r="P130265" s="83"/>
    </row>
    <row r="130266" spans="16:16" x14ac:dyDescent="0.3">
      <c r="P130266" s="83"/>
    </row>
    <row r="130267" spans="16:16" x14ac:dyDescent="0.3">
      <c r="P130267" s="83"/>
    </row>
    <row r="130268" spans="16:16" x14ac:dyDescent="0.3">
      <c r="P130268" s="83"/>
    </row>
    <row r="130269" spans="16:16" x14ac:dyDescent="0.3">
      <c r="P130269" s="83"/>
    </row>
    <row r="130270" spans="16:16" x14ac:dyDescent="0.3">
      <c r="P130270" s="83"/>
    </row>
    <row r="130271" spans="16:16" x14ac:dyDescent="0.3">
      <c r="P130271" s="83"/>
    </row>
    <row r="130272" spans="16:16" x14ac:dyDescent="0.3">
      <c r="P130272" s="83"/>
    </row>
    <row r="130273" spans="16:16" x14ac:dyDescent="0.3">
      <c r="P130273" s="83"/>
    </row>
    <row r="130274" spans="16:16" x14ac:dyDescent="0.3">
      <c r="P130274" s="83"/>
    </row>
    <row r="130275" spans="16:16" x14ac:dyDescent="0.3">
      <c r="P130275" s="83"/>
    </row>
    <row r="130276" spans="16:16" x14ac:dyDescent="0.3">
      <c r="P130276" s="83"/>
    </row>
    <row r="130277" spans="16:16" x14ac:dyDescent="0.3">
      <c r="P130277" s="83"/>
    </row>
    <row r="130278" spans="16:16" x14ac:dyDescent="0.3">
      <c r="P130278" s="83"/>
    </row>
    <row r="130279" spans="16:16" x14ac:dyDescent="0.3">
      <c r="P130279" s="83"/>
    </row>
    <row r="130280" spans="16:16" x14ac:dyDescent="0.3">
      <c r="P130280" s="83"/>
    </row>
    <row r="130281" spans="16:16" x14ac:dyDescent="0.3">
      <c r="P130281" s="83"/>
    </row>
    <row r="130282" spans="16:16" x14ac:dyDescent="0.3">
      <c r="P130282" s="83"/>
    </row>
    <row r="130283" spans="16:16" x14ac:dyDescent="0.3">
      <c r="P130283" s="83"/>
    </row>
    <row r="130284" spans="16:16" x14ac:dyDescent="0.3">
      <c r="P130284" s="83"/>
    </row>
    <row r="130285" spans="16:16" x14ac:dyDescent="0.3">
      <c r="P130285" s="83"/>
    </row>
    <row r="130286" spans="16:16" x14ac:dyDescent="0.3">
      <c r="P130286" s="83"/>
    </row>
    <row r="130287" spans="16:16" x14ac:dyDescent="0.3">
      <c r="P130287" s="83"/>
    </row>
    <row r="130288" spans="16:16" x14ac:dyDescent="0.3">
      <c r="P130288" s="83"/>
    </row>
    <row r="130289" spans="16:16" x14ac:dyDescent="0.3">
      <c r="P130289" s="83"/>
    </row>
    <row r="130290" spans="16:16" x14ac:dyDescent="0.3">
      <c r="P130290" s="83"/>
    </row>
    <row r="130291" spans="16:16" x14ac:dyDescent="0.3">
      <c r="P130291" s="83"/>
    </row>
    <row r="130292" spans="16:16" x14ac:dyDescent="0.3">
      <c r="P130292" s="83"/>
    </row>
    <row r="130293" spans="16:16" x14ac:dyDescent="0.3">
      <c r="P130293" s="83"/>
    </row>
    <row r="130294" spans="16:16" x14ac:dyDescent="0.3">
      <c r="P130294" s="83"/>
    </row>
    <row r="130295" spans="16:16" x14ac:dyDescent="0.3">
      <c r="P130295" s="83"/>
    </row>
    <row r="130296" spans="16:16" x14ac:dyDescent="0.3">
      <c r="P130296" s="83"/>
    </row>
    <row r="130297" spans="16:16" x14ac:dyDescent="0.3">
      <c r="P130297" s="83"/>
    </row>
    <row r="130298" spans="16:16" x14ac:dyDescent="0.3">
      <c r="P130298" s="83"/>
    </row>
    <row r="130299" spans="16:16" x14ac:dyDescent="0.3">
      <c r="P130299" s="83"/>
    </row>
    <row r="130300" spans="16:16" x14ac:dyDescent="0.3">
      <c r="P130300" s="83"/>
    </row>
    <row r="130301" spans="16:16" x14ac:dyDescent="0.3">
      <c r="P130301" s="83"/>
    </row>
    <row r="130302" spans="16:16" x14ac:dyDescent="0.3">
      <c r="P130302" s="83"/>
    </row>
    <row r="130303" spans="16:16" x14ac:dyDescent="0.3">
      <c r="P130303" s="83"/>
    </row>
    <row r="130304" spans="16:16" x14ac:dyDescent="0.3">
      <c r="P130304" s="83"/>
    </row>
    <row r="130305" spans="16:16" x14ac:dyDescent="0.3">
      <c r="P130305" s="83"/>
    </row>
    <row r="130306" spans="16:16" x14ac:dyDescent="0.3">
      <c r="P130306" s="83"/>
    </row>
    <row r="130307" spans="16:16" x14ac:dyDescent="0.3">
      <c r="P130307" s="83"/>
    </row>
    <row r="130308" spans="16:16" x14ac:dyDescent="0.3">
      <c r="P130308" s="83"/>
    </row>
    <row r="130309" spans="16:16" x14ac:dyDescent="0.3">
      <c r="P130309" s="83"/>
    </row>
    <row r="130310" spans="16:16" x14ac:dyDescent="0.3">
      <c r="P130310" s="83"/>
    </row>
    <row r="130311" spans="16:16" x14ac:dyDescent="0.3">
      <c r="P130311" s="83"/>
    </row>
    <row r="130312" spans="16:16" x14ac:dyDescent="0.3">
      <c r="P130312" s="83"/>
    </row>
    <row r="130313" spans="16:16" x14ac:dyDescent="0.3">
      <c r="P130313" s="83"/>
    </row>
    <row r="130314" spans="16:16" x14ac:dyDescent="0.3">
      <c r="P130314" s="83"/>
    </row>
    <row r="130315" spans="16:16" x14ac:dyDescent="0.3">
      <c r="P130315" s="83"/>
    </row>
    <row r="130316" spans="16:16" x14ac:dyDescent="0.3">
      <c r="P130316" s="83"/>
    </row>
    <row r="130317" spans="16:16" x14ac:dyDescent="0.3">
      <c r="P130317" s="83"/>
    </row>
    <row r="130318" spans="16:16" x14ac:dyDescent="0.3">
      <c r="P130318" s="83"/>
    </row>
    <row r="130319" spans="16:16" x14ac:dyDescent="0.3">
      <c r="P130319" s="83"/>
    </row>
    <row r="130320" spans="16:16" x14ac:dyDescent="0.3">
      <c r="P130320" s="83"/>
    </row>
    <row r="130321" spans="16:16" x14ac:dyDescent="0.3">
      <c r="P130321" s="83"/>
    </row>
    <row r="130322" spans="16:16" x14ac:dyDescent="0.3">
      <c r="P130322" s="83"/>
    </row>
    <row r="130323" spans="16:16" x14ac:dyDescent="0.3">
      <c r="P130323" s="83"/>
    </row>
    <row r="130324" spans="16:16" x14ac:dyDescent="0.3">
      <c r="P130324" s="83"/>
    </row>
    <row r="130325" spans="16:16" x14ac:dyDescent="0.3">
      <c r="P130325" s="83"/>
    </row>
    <row r="130326" spans="16:16" x14ac:dyDescent="0.3">
      <c r="P130326" s="83"/>
    </row>
    <row r="130327" spans="16:16" x14ac:dyDescent="0.3">
      <c r="P130327" s="83"/>
    </row>
    <row r="130328" spans="16:16" x14ac:dyDescent="0.3">
      <c r="P130328" s="83"/>
    </row>
    <row r="130329" spans="16:16" x14ac:dyDescent="0.3">
      <c r="P130329" s="83"/>
    </row>
    <row r="130330" spans="16:16" x14ac:dyDescent="0.3">
      <c r="P130330" s="83"/>
    </row>
    <row r="130331" spans="16:16" x14ac:dyDescent="0.3">
      <c r="P130331" s="83"/>
    </row>
    <row r="130332" spans="16:16" x14ac:dyDescent="0.3">
      <c r="P130332" s="83"/>
    </row>
    <row r="130333" spans="16:16" x14ac:dyDescent="0.3">
      <c r="P130333" s="83"/>
    </row>
    <row r="130334" spans="16:16" x14ac:dyDescent="0.3">
      <c r="P130334" s="83"/>
    </row>
    <row r="130335" spans="16:16" x14ac:dyDescent="0.3">
      <c r="P130335" s="83"/>
    </row>
    <row r="130336" spans="16:16" x14ac:dyDescent="0.3">
      <c r="P130336" s="83"/>
    </row>
    <row r="130337" spans="16:16" x14ac:dyDescent="0.3">
      <c r="P130337" s="83"/>
    </row>
    <row r="130338" spans="16:16" x14ac:dyDescent="0.3">
      <c r="P130338" s="83"/>
    </row>
    <row r="130339" spans="16:16" x14ac:dyDescent="0.3">
      <c r="P130339" s="83"/>
    </row>
    <row r="130340" spans="16:16" x14ac:dyDescent="0.3">
      <c r="P130340" s="83"/>
    </row>
    <row r="130341" spans="16:16" x14ac:dyDescent="0.3">
      <c r="P130341" s="83"/>
    </row>
    <row r="130342" spans="16:16" x14ac:dyDescent="0.3">
      <c r="P130342" s="83"/>
    </row>
    <row r="130343" spans="16:16" x14ac:dyDescent="0.3">
      <c r="P130343" s="83"/>
    </row>
    <row r="130344" spans="16:16" x14ac:dyDescent="0.3">
      <c r="P130344" s="83"/>
    </row>
    <row r="130345" spans="16:16" x14ac:dyDescent="0.3">
      <c r="P130345" s="83"/>
    </row>
    <row r="130346" spans="16:16" x14ac:dyDescent="0.3">
      <c r="P130346" s="83"/>
    </row>
    <row r="130347" spans="16:16" x14ac:dyDescent="0.3">
      <c r="P130347" s="83"/>
    </row>
    <row r="130348" spans="16:16" x14ac:dyDescent="0.3">
      <c r="P130348" s="83"/>
    </row>
    <row r="130349" spans="16:16" x14ac:dyDescent="0.3">
      <c r="P130349" s="83"/>
    </row>
    <row r="130350" spans="16:16" x14ac:dyDescent="0.3">
      <c r="P130350" s="83"/>
    </row>
    <row r="130351" spans="16:16" x14ac:dyDescent="0.3">
      <c r="P130351" s="83"/>
    </row>
    <row r="130352" spans="16:16" x14ac:dyDescent="0.3">
      <c r="P130352" s="83"/>
    </row>
    <row r="130353" spans="16:16" x14ac:dyDescent="0.3">
      <c r="P130353" s="83"/>
    </row>
    <row r="130354" spans="16:16" x14ac:dyDescent="0.3">
      <c r="P130354" s="83"/>
    </row>
    <row r="130355" spans="16:16" x14ac:dyDescent="0.3">
      <c r="P130355" s="83"/>
    </row>
    <row r="130356" spans="16:16" x14ac:dyDescent="0.3">
      <c r="P130356" s="83"/>
    </row>
    <row r="130357" spans="16:16" x14ac:dyDescent="0.3">
      <c r="P130357" s="83"/>
    </row>
    <row r="130358" spans="16:16" x14ac:dyDescent="0.3">
      <c r="P130358" s="83"/>
    </row>
    <row r="130359" spans="16:16" x14ac:dyDescent="0.3">
      <c r="P130359" s="83"/>
    </row>
    <row r="130360" spans="16:16" x14ac:dyDescent="0.3">
      <c r="P130360" s="83"/>
    </row>
    <row r="130361" spans="16:16" x14ac:dyDescent="0.3">
      <c r="P130361" s="83"/>
    </row>
    <row r="130362" spans="16:16" x14ac:dyDescent="0.3">
      <c r="P130362" s="83"/>
    </row>
    <row r="130363" spans="16:16" x14ac:dyDescent="0.3">
      <c r="P130363" s="83"/>
    </row>
    <row r="130364" spans="16:16" x14ac:dyDescent="0.3">
      <c r="P130364" s="83"/>
    </row>
    <row r="130365" spans="16:16" x14ac:dyDescent="0.3">
      <c r="P130365" s="83"/>
    </row>
    <row r="130366" spans="16:16" x14ac:dyDescent="0.3">
      <c r="P130366" s="83"/>
    </row>
    <row r="130367" spans="16:16" x14ac:dyDescent="0.3">
      <c r="P130367" s="83"/>
    </row>
    <row r="130368" spans="16:16" x14ac:dyDescent="0.3">
      <c r="P130368" s="83"/>
    </row>
    <row r="130369" spans="16:16" x14ac:dyDescent="0.3">
      <c r="P130369" s="83"/>
    </row>
    <row r="130370" spans="16:16" x14ac:dyDescent="0.3">
      <c r="P130370" s="83"/>
    </row>
    <row r="130371" spans="16:16" x14ac:dyDescent="0.3">
      <c r="P130371" s="83"/>
    </row>
    <row r="130372" spans="16:16" x14ac:dyDescent="0.3">
      <c r="P130372" s="83"/>
    </row>
    <row r="130373" spans="16:16" x14ac:dyDescent="0.3">
      <c r="P130373" s="83"/>
    </row>
    <row r="130374" spans="16:16" x14ac:dyDescent="0.3">
      <c r="P130374" s="83"/>
    </row>
    <row r="130375" spans="16:16" x14ac:dyDescent="0.3">
      <c r="P130375" s="83"/>
    </row>
    <row r="130376" spans="16:16" x14ac:dyDescent="0.3">
      <c r="P130376" s="83"/>
    </row>
    <row r="130377" spans="16:16" x14ac:dyDescent="0.3">
      <c r="P130377" s="83"/>
    </row>
    <row r="130378" spans="16:16" x14ac:dyDescent="0.3">
      <c r="P130378" s="83"/>
    </row>
    <row r="130379" spans="16:16" x14ac:dyDescent="0.3">
      <c r="P130379" s="83"/>
    </row>
    <row r="130380" spans="16:16" x14ac:dyDescent="0.3">
      <c r="P130380" s="83"/>
    </row>
    <row r="130381" spans="16:16" x14ac:dyDescent="0.3">
      <c r="P130381" s="83"/>
    </row>
    <row r="130382" spans="16:16" x14ac:dyDescent="0.3">
      <c r="P130382" s="83"/>
    </row>
    <row r="130383" spans="16:16" x14ac:dyDescent="0.3">
      <c r="P130383" s="83"/>
    </row>
    <row r="130384" spans="16:16" x14ac:dyDescent="0.3">
      <c r="P130384" s="83"/>
    </row>
    <row r="130385" spans="16:16" x14ac:dyDescent="0.3">
      <c r="P130385" s="83"/>
    </row>
    <row r="130386" spans="16:16" x14ac:dyDescent="0.3">
      <c r="P130386" s="83"/>
    </row>
    <row r="130387" spans="16:16" x14ac:dyDescent="0.3">
      <c r="P130387" s="83"/>
    </row>
    <row r="130388" spans="16:16" x14ac:dyDescent="0.3">
      <c r="P130388" s="83"/>
    </row>
    <row r="130389" spans="16:16" x14ac:dyDescent="0.3">
      <c r="P130389" s="83"/>
    </row>
    <row r="130390" spans="16:16" x14ac:dyDescent="0.3">
      <c r="P130390" s="83"/>
    </row>
    <row r="130391" spans="16:16" x14ac:dyDescent="0.3">
      <c r="P130391" s="83"/>
    </row>
    <row r="130392" spans="16:16" x14ac:dyDescent="0.3">
      <c r="P130392" s="83"/>
    </row>
    <row r="130393" spans="16:16" x14ac:dyDescent="0.3">
      <c r="P130393" s="83"/>
    </row>
    <row r="130394" spans="16:16" x14ac:dyDescent="0.3">
      <c r="P130394" s="83"/>
    </row>
    <row r="130395" spans="16:16" x14ac:dyDescent="0.3">
      <c r="P130395" s="83"/>
    </row>
    <row r="130396" spans="16:16" x14ac:dyDescent="0.3">
      <c r="P130396" s="83"/>
    </row>
    <row r="130397" spans="16:16" x14ac:dyDescent="0.3">
      <c r="P130397" s="83"/>
    </row>
    <row r="130398" spans="16:16" x14ac:dyDescent="0.3">
      <c r="P130398" s="83"/>
    </row>
    <row r="130399" spans="16:16" x14ac:dyDescent="0.3">
      <c r="P130399" s="83"/>
    </row>
    <row r="130400" spans="16:16" x14ac:dyDescent="0.3">
      <c r="P130400" s="83"/>
    </row>
    <row r="130401" spans="16:16" x14ac:dyDescent="0.3">
      <c r="P130401" s="83"/>
    </row>
    <row r="130402" spans="16:16" x14ac:dyDescent="0.3">
      <c r="P130402" s="83"/>
    </row>
    <row r="130403" spans="16:16" x14ac:dyDescent="0.3">
      <c r="P130403" s="83"/>
    </row>
    <row r="130404" spans="16:16" x14ac:dyDescent="0.3">
      <c r="P130404" s="83"/>
    </row>
    <row r="130405" spans="16:16" x14ac:dyDescent="0.3">
      <c r="P130405" s="83"/>
    </row>
    <row r="130406" spans="16:16" x14ac:dyDescent="0.3">
      <c r="P130406" s="83"/>
    </row>
    <row r="130407" spans="16:16" x14ac:dyDescent="0.3">
      <c r="P130407" s="83"/>
    </row>
    <row r="130408" spans="16:16" x14ac:dyDescent="0.3">
      <c r="P130408" s="83"/>
    </row>
    <row r="130409" spans="16:16" x14ac:dyDescent="0.3">
      <c r="P130409" s="83"/>
    </row>
    <row r="130410" spans="16:16" x14ac:dyDescent="0.3">
      <c r="P130410" s="83"/>
    </row>
    <row r="130411" spans="16:16" x14ac:dyDescent="0.3">
      <c r="P130411" s="83"/>
    </row>
    <row r="130412" spans="16:16" x14ac:dyDescent="0.3">
      <c r="P130412" s="83"/>
    </row>
    <row r="130413" spans="16:16" x14ac:dyDescent="0.3">
      <c r="P130413" s="83"/>
    </row>
    <row r="130414" spans="16:16" x14ac:dyDescent="0.3">
      <c r="P130414" s="83"/>
    </row>
    <row r="130415" spans="16:16" x14ac:dyDescent="0.3">
      <c r="P130415" s="83"/>
    </row>
    <row r="130416" spans="16:16" x14ac:dyDescent="0.3">
      <c r="P130416" s="83"/>
    </row>
    <row r="130417" spans="16:16" x14ac:dyDescent="0.3">
      <c r="P130417" s="83"/>
    </row>
    <row r="130418" spans="16:16" x14ac:dyDescent="0.3">
      <c r="P130418" s="83"/>
    </row>
    <row r="130419" spans="16:16" x14ac:dyDescent="0.3">
      <c r="P130419" s="83"/>
    </row>
    <row r="130420" spans="16:16" x14ac:dyDescent="0.3">
      <c r="P130420" s="83"/>
    </row>
    <row r="130421" spans="16:16" x14ac:dyDescent="0.3">
      <c r="P130421" s="83"/>
    </row>
    <row r="130422" spans="16:16" x14ac:dyDescent="0.3">
      <c r="P130422" s="83"/>
    </row>
    <row r="130423" spans="16:16" x14ac:dyDescent="0.3">
      <c r="P130423" s="83"/>
    </row>
    <row r="130424" spans="16:16" x14ac:dyDescent="0.3">
      <c r="P130424" s="83"/>
    </row>
    <row r="130425" spans="16:16" x14ac:dyDescent="0.3">
      <c r="P130425" s="83"/>
    </row>
    <row r="130426" spans="16:16" x14ac:dyDescent="0.3">
      <c r="P130426" s="83"/>
    </row>
    <row r="130427" spans="16:16" x14ac:dyDescent="0.3">
      <c r="P130427" s="83"/>
    </row>
    <row r="130428" spans="16:16" x14ac:dyDescent="0.3">
      <c r="P130428" s="83"/>
    </row>
    <row r="130429" spans="16:16" x14ac:dyDescent="0.3">
      <c r="P130429" s="83"/>
    </row>
    <row r="130430" spans="16:16" x14ac:dyDescent="0.3">
      <c r="P130430" s="83"/>
    </row>
    <row r="130431" spans="16:16" x14ac:dyDescent="0.3">
      <c r="P130431" s="83"/>
    </row>
    <row r="130432" spans="16:16" x14ac:dyDescent="0.3">
      <c r="P130432" s="83"/>
    </row>
    <row r="130433" spans="16:16" x14ac:dyDescent="0.3">
      <c r="P130433" s="83"/>
    </row>
    <row r="130434" spans="16:16" x14ac:dyDescent="0.3">
      <c r="P130434" s="83"/>
    </row>
    <row r="130435" spans="16:16" x14ac:dyDescent="0.3">
      <c r="P130435" s="83"/>
    </row>
    <row r="130436" spans="16:16" x14ac:dyDescent="0.3">
      <c r="P130436" s="83"/>
    </row>
    <row r="130437" spans="16:16" x14ac:dyDescent="0.3">
      <c r="P130437" s="83"/>
    </row>
    <row r="130438" spans="16:16" x14ac:dyDescent="0.3">
      <c r="P130438" s="83"/>
    </row>
    <row r="130439" spans="16:16" x14ac:dyDescent="0.3">
      <c r="P130439" s="83"/>
    </row>
    <row r="130440" spans="16:16" x14ac:dyDescent="0.3">
      <c r="P130440" s="83"/>
    </row>
    <row r="130441" spans="16:16" x14ac:dyDescent="0.3">
      <c r="P130441" s="83"/>
    </row>
    <row r="130442" spans="16:16" x14ac:dyDescent="0.3">
      <c r="P130442" s="83"/>
    </row>
    <row r="130443" spans="16:16" x14ac:dyDescent="0.3">
      <c r="P130443" s="83"/>
    </row>
    <row r="130444" spans="16:16" x14ac:dyDescent="0.3">
      <c r="P130444" s="83"/>
    </row>
    <row r="130445" spans="16:16" x14ac:dyDescent="0.3">
      <c r="P130445" s="83"/>
    </row>
    <row r="130446" spans="16:16" x14ac:dyDescent="0.3">
      <c r="P130446" s="83"/>
    </row>
    <row r="130447" spans="16:16" x14ac:dyDescent="0.3">
      <c r="P130447" s="83"/>
    </row>
    <row r="130448" spans="16:16" x14ac:dyDescent="0.3">
      <c r="P130448" s="83"/>
    </row>
    <row r="130449" spans="16:16" x14ac:dyDescent="0.3">
      <c r="P130449" s="83"/>
    </row>
    <row r="130450" spans="16:16" x14ac:dyDescent="0.3">
      <c r="P130450" s="83"/>
    </row>
    <row r="130451" spans="16:16" x14ac:dyDescent="0.3">
      <c r="P130451" s="83"/>
    </row>
    <row r="130452" spans="16:16" x14ac:dyDescent="0.3">
      <c r="P130452" s="83"/>
    </row>
    <row r="130453" spans="16:16" x14ac:dyDescent="0.3">
      <c r="P130453" s="83"/>
    </row>
    <row r="130454" spans="16:16" x14ac:dyDescent="0.3">
      <c r="P130454" s="83"/>
    </row>
    <row r="130455" spans="16:16" x14ac:dyDescent="0.3">
      <c r="P130455" s="83"/>
    </row>
    <row r="130456" spans="16:16" x14ac:dyDescent="0.3">
      <c r="P130456" s="83"/>
    </row>
    <row r="130457" spans="16:16" x14ac:dyDescent="0.3">
      <c r="P130457" s="83"/>
    </row>
    <row r="130458" spans="16:16" x14ac:dyDescent="0.3">
      <c r="P130458" s="83"/>
    </row>
    <row r="130459" spans="16:16" x14ac:dyDescent="0.3">
      <c r="P130459" s="83"/>
    </row>
    <row r="130460" spans="16:16" x14ac:dyDescent="0.3">
      <c r="P130460" s="83"/>
    </row>
    <row r="130461" spans="16:16" x14ac:dyDescent="0.3">
      <c r="P130461" s="83"/>
    </row>
    <row r="130462" spans="16:16" x14ac:dyDescent="0.3">
      <c r="P130462" s="83"/>
    </row>
    <row r="130463" spans="16:16" x14ac:dyDescent="0.3">
      <c r="P130463" s="83"/>
    </row>
    <row r="130464" spans="16:16" x14ac:dyDescent="0.3">
      <c r="P130464" s="83"/>
    </row>
    <row r="130465" spans="16:16" x14ac:dyDescent="0.3">
      <c r="P130465" s="83"/>
    </row>
    <row r="130466" spans="16:16" x14ac:dyDescent="0.3">
      <c r="P130466" s="83"/>
    </row>
    <row r="130467" spans="16:16" x14ac:dyDescent="0.3">
      <c r="P130467" s="83"/>
    </row>
    <row r="130468" spans="16:16" x14ac:dyDescent="0.3">
      <c r="P130468" s="83"/>
    </row>
    <row r="130469" spans="16:16" x14ac:dyDescent="0.3">
      <c r="P130469" s="83"/>
    </row>
    <row r="130470" spans="16:16" x14ac:dyDescent="0.3">
      <c r="P130470" s="83"/>
    </row>
    <row r="130471" spans="16:16" x14ac:dyDescent="0.3">
      <c r="P130471" s="83"/>
    </row>
    <row r="130472" spans="16:16" x14ac:dyDescent="0.3">
      <c r="P130472" s="83"/>
    </row>
    <row r="130473" spans="16:16" x14ac:dyDescent="0.3">
      <c r="P130473" s="83"/>
    </row>
    <row r="130474" spans="16:16" x14ac:dyDescent="0.3">
      <c r="P130474" s="83"/>
    </row>
    <row r="130475" spans="16:16" x14ac:dyDescent="0.3">
      <c r="P130475" s="83"/>
    </row>
    <row r="130476" spans="16:16" x14ac:dyDescent="0.3">
      <c r="P130476" s="83"/>
    </row>
    <row r="130477" spans="16:16" x14ac:dyDescent="0.3">
      <c r="P130477" s="83"/>
    </row>
    <row r="130478" spans="16:16" x14ac:dyDescent="0.3">
      <c r="P130478" s="83"/>
    </row>
    <row r="130479" spans="16:16" x14ac:dyDescent="0.3">
      <c r="P130479" s="83"/>
    </row>
    <row r="130480" spans="16:16" x14ac:dyDescent="0.3">
      <c r="P130480" s="83"/>
    </row>
    <row r="130481" spans="16:16" x14ac:dyDescent="0.3">
      <c r="P130481" s="83"/>
    </row>
    <row r="130482" spans="16:16" x14ac:dyDescent="0.3">
      <c r="P130482" s="83"/>
    </row>
    <row r="130483" spans="16:16" x14ac:dyDescent="0.3">
      <c r="P130483" s="83"/>
    </row>
    <row r="130484" spans="16:16" x14ac:dyDescent="0.3">
      <c r="P130484" s="83"/>
    </row>
    <row r="130485" spans="16:16" x14ac:dyDescent="0.3">
      <c r="P130485" s="83"/>
    </row>
    <row r="130486" spans="16:16" x14ac:dyDescent="0.3">
      <c r="P130486" s="83"/>
    </row>
    <row r="130487" spans="16:16" x14ac:dyDescent="0.3">
      <c r="P130487" s="83"/>
    </row>
    <row r="130488" spans="16:16" x14ac:dyDescent="0.3">
      <c r="P130488" s="83"/>
    </row>
    <row r="130489" spans="16:16" x14ac:dyDescent="0.3">
      <c r="P130489" s="83"/>
    </row>
    <row r="130490" spans="16:16" x14ac:dyDescent="0.3">
      <c r="P130490" s="83"/>
    </row>
    <row r="130491" spans="16:16" x14ac:dyDescent="0.3">
      <c r="P130491" s="83"/>
    </row>
    <row r="130492" spans="16:16" x14ac:dyDescent="0.3">
      <c r="P130492" s="83"/>
    </row>
    <row r="130493" spans="16:16" x14ac:dyDescent="0.3">
      <c r="P130493" s="83"/>
    </row>
    <row r="130494" spans="16:16" x14ac:dyDescent="0.3">
      <c r="P130494" s="83"/>
    </row>
    <row r="130495" spans="16:16" x14ac:dyDescent="0.3">
      <c r="P130495" s="83"/>
    </row>
    <row r="130496" spans="16:16" x14ac:dyDescent="0.3">
      <c r="P130496" s="83"/>
    </row>
    <row r="130497" spans="16:16" x14ac:dyDescent="0.3">
      <c r="P130497" s="83"/>
    </row>
    <row r="130498" spans="16:16" x14ac:dyDescent="0.3">
      <c r="P130498" s="83"/>
    </row>
    <row r="130499" spans="16:16" x14ac:dyDescent="0.3">
      <c r="P130499" s="83"/>
    </row>
    <row r="130500" spans="16:16" x14ac:dyDescent="0.3">
      <c r="P130500" s="83"/>
    </row>
    <row r="130501" spans="16:16" x14ac:dyDescent="0.3">
      <c r="P130501" s="83"/>
    </row>
    <row r="130502" spans="16:16" x14ac:dyDescent="0.3">
      <c r="P130502" s="83"/>
    </row>
    <row r="130503" spans="16:16" x14ac:dyDescent="0.3">
      <c r="P130503" s="83"/>
    </row>
    <row r="130504" spans="16:16" x14ac:dyDescent="0.3">
      <c r="P130504" s="83"/>
    </row>
    <row r="130505" spans="16:16" x14ac:dyDescent="0.3">
      <c r="P130505" s="83"/>
    </row>
    <row r="130506" spans="16:16" x14ac:dyDescent="0.3">
      <c r="P130506" s="83"/>
    </row>
    <row r="130507" spans="16:16" x14ac:dyDescent="0.3">
      <c r="P130507" s="83"/>
    </row>
    <row r="130508" spans="16:16" x14ac:dyDescent="0.3">
      <c r="P130508" s="83"/>
    </row>
    <row r="130509" spans="16:16" x14ac:dyDescent="0.3">
      <c r="P130509" s="83"/>
    </row>
    <row r="130510" spans="16:16" x14ac:dyDescent="0.3">
      <c r="P130510" s="83"/>
    </row>
    <row r="130511" spans="16:16" x14ac:dyDescent="0.3">
      <c r="P130511" s="83"/>
    </row>
    <row r="130512" spans="16:16" x14ac:dyDescent="0.3">
      <c r="P130512" s="83"/>
    </row>
    <row r="130513" spans="16:16" x14ac:dyDescent="0.3">
      <c r="P130513" s="83"/>
    </row>
    <row r="130514" spans="16:16" x14ac:dyDescent="0.3">
      <c r="P130514" s="83"/>
    </row>
    <row r="130515" spans="16:16" x14ac:dyDescent="0.3">
      <c r="P130515" s="83"/>
    </row>
    <row r="130516" spans="16:16" x14ac:dyDescent="0.3">
      <c r="P130516" s="83"/>
    </row>
    <row r="130517" spans="16:16" x14ac:dyDescent="0.3">
      <c r="P130517" s="83"/>
    </row>
    <row r="130518" spans="16:16" x14ac:dyDescent="0.3">
      <c r="P130518" s="83"/>
    </row>
    <row r="130519" spans="16:16" x14ac:dyDescent="0.3">
      <c r="P130519" s="83"/>
    </row>
    <row r="130520" spans="16:16" x14ac:dyDescent="0.3">
      <c r="P130520" s="83"/>
    </row>
    <row r="130521" spans="16:16" x14ac:dyDescent="0.3">
      <c r="P130521" s="83"/>
    </row>
    <row r="130522" spans="16:16" x14ac:dyDescent="0.3">
      <c r="P130522" s="83"/>
    </row>
    <row r="130523" spans="16:16" x14ac:dyDescent="0.3">
      <c r="P130523" s="83"/>
    </row>
    <row r="130524" spans="16:16" x14ac:dyDescent="0.3">
      <c r="P130524" s="83"/>
    </row>
    <row r="130525" spans="16:16" x14ac:dyDescent="0.3">
      <c r="P130525" s="83"/>
    </row>
    <row r="130526" spans="16:16" x14ac:dyDescent="0.3">
      <c r="P130526" s="83"/>
    </row>
    <row r="130527" spans="16:16" x14ac:dyDescent="0.3">
      <c r="P130527" s="83"/>
    </row>
    <row r="130528" spans="16:16" x14ac:dyDescent="0.3">
      <c r="P130528" s="83"/>
    </row>
    <row r="130529" spans="16:16" x14ac:dyDescent="0.3">
      <c r="P130529" s="83"/>
    </row>
    <row r="130530" spans="16:16" x14ac:dyDescent="0.3">
      <c r="P130530" s="83"/>
    </row>
    <row r="130531" spans="16:16" x14ac:dyDescent="0.3">
      <c r="P130531" s="83"/>
    </row>
    <row r="130532" spans="16:16" x14ac:dyDescent="0.3">
      <c r="P130532" s="83"/>
    </row>
    <row r="130533" spans="16:16" x14ac:dyDescent="0.3">
      <c r="P130533" s="83"/>
    </row>
    <row r="130534" spans="16:16" x14ac:dyDescent="0.3">
      <c r="P130534" s="83"/>
    </row>
    <row r="130535" spans="16:16" x14ac:dyDescent="0.3">
      <c r="P130535" s="83"/>
    </row>
    <row r="130536" spans="16:16" x14ac:dyDescent="0.3">
      <c r="P130536" s="83"/>
    </row>
    <row r="130537" spans="16:16" x14ac:dyDescent="0.3">
      <c r="P130537" s="83"/>
    </row>
    <row r="130538" spans="16:16" x14ac:dyDescent="0.3">
      <c r="P130538" s="83"/>
    </row>
    <row r="130539" spans="16:16" x14ac:dyDescent="0.3">
      <c r="P130539" s="83"/>
    </row>
    <row r="130540" spans="16:16" x14ac:dyDescent="0.3">
      <c r="P130540" s="83"/>
    </row>
    <row r="130541" spans="16:16" x14ac:dyDescent="0.3">
      <c r="P130541" s="83"/>
    </row>
    <row r="130542" spans="16:16" x14ac:dyDescent="0.3">
      <c r="P130542" s="83"/>
    </row>
    <row r="130543" spans="16:16" x14ac:dyDescent="0.3">
      <c r="P130543" s="83"/>
    </row>
    <row r="130544" spans="16:16" x14ac:dyDescent="0.3">
      <c r="P130544" s="83"/>
    </row>
    <row r="130545" spans="16:16" x14ac:dyDescent="0.3">
      <c r="P130545" s="83"/>
    </row>
    <row r="130546" spans="16:16" x14ac:dyDescent="0.3">
      <c r="P130546" s="83"/>
    </row>
    <row r="130547" spans="16:16" x14ac:dyDescent="0.3">
      <c r="P130547" s="83"/>
    </row>
    <row r="130548" spans="16:16" x14ac:dyDescent="0.3">
      <c r="P130548" s="83"/>
    </row>
    <row r="130549" spans="16:16" x14ac:dyDescent="0.3">
      <c r="P130549" s="83"/>
    </row>
    <row r="130550" spans="16:16" x14ac:dyDescent="0.3">
      <c r="P130550" s="83"/>
    </row>
    <row r="130551" spans="16:16" x14ac:dyDescent="0.3">
      <c r="P130551" s="83"/>
    </row>
    <row r="130552" spans="16:16" x14ac:dyDescent="0.3">
      <c r="P130552" s="83"/>
    </row>
    <row r="130553" spans="16:16" x14ac:dyDescent="0.3">
      <c r="P130553" s="83"/>
    </row>
    <row r="130554" spans="16:16" x14ac:dyDescent="0.3">
      <c r="P130554" s="83"/>
    </row>
    <row r="130555" spans="16:16" x14ac:dyDescent="0.3">
      <c r="P130555" s="83"/>
    </row>
    <row r="130556" spans="16:16" x14ac:dyDescent="0.3">
      <c r="P130556" s="83"/>
    </row>
    <row r="130557" spans="16:16" x14ac:dyDescent="0.3">
      <c r="P130557" s="83"/>
    </row>
    <row r="130558" spans="16:16" x14ac:dyDescent="0.3">
      <c r="P130558" s="83"/>
    </row>
    <row r="130559" spans="16:16" x14ac:dyDescent="0.3">
      <c r="P130559" s="83"/>
    </row>
    <row r="130560" spans="16:16" x14ac:dyDescent="0.3">
      <c r="P130560" s="83"/>
    </row>
    <row r="130561" spans="16:16" x14ac:dyDescent="0.3">
      <c r="P130561" s="83"/>
    </row>
    <row r="130562" spans="16:16" x14ac:dyDescent="0.3">
      <c r="P130562" s="83"/>
    </row>
    <row r="130563" spans="16:16" x14ac:dyDescent="0.3">
      <c r="P130563" s="83"/>
    </row>
    <row r="130564" spans="16:16" x14ac:dyDescent="0.3">
      <c r="P130564" s="83"/>
    </row>
    <row r="130565" spans="16:16" x14ac:dyDescent="0.3">
      <c r="P130565" s="83"/>
    </row>
    <row r="130566" spans="16:16" x14ac:dyDescent="0.3">
      <c r="P130566" s="83"/>
    </row>
    <row r="130567" spans="16:16" x14ac:dyDescent="0.3">
      <c r="P130567" s="83"/>
    </row>
    <row r="130568" spans="16:16" x14ac:dyDescent="0.3">
      <c r="P130568" s="83"/>
    </row>
    <row r="130569" spans="16:16" x14ac:dyDescent="0.3">
      <c r="P130569" s="83"/>
    </row>
    <row r="130570" spans="16:16" x14ac:dyDescent="0.3">
      <c r="P130570" s="83"/>
    </row>
    <row r="130571" spans="16:16" x14ac:dyDescent="0.3">
      <c r="P130571" s="83"/>
    </row>
    <row r="130572" spans="16:16" x14ac:dyDescent="0.3">
      <c r="P130572" s="83"/>
    </row>
    <row r="130573" spans="16:16" x14ac:dyDescent="0.3">
      <c r="P130573" s="83"/>
    </row>
    <row r="130574" spans="16:16" x14ac:dyDescent="0.3">
      <c r="P130574" s="83"/>
    </row>
    <row r="130575" spans="16:16" x14ac:dyDescent="0.3">
      <c r="P130575" s="83"/>
    </row>
    <row r="130576" spans="16:16" x14ac:dyDescent="0.3">
      <c r="P130576" s="83"/>
    </row>
    <row r="130577" spans="16:16" x14ac:dyDescent="0.3">
      <c r="P130577" s="83"/>
    </row>
    <row r="130578" spans="16:16" x14ac:dyDescent="0.3">
      <c r="P130578" s="83"/>
    </row>
    <row r="130579" spans="16:16" x14ac:dyDescent="0.3">
      <c r="P130579" s="83"/>
    </row>
    <row r="130580" spans="16:16" x14ac:dyDescent="0.3">
      <c r="P130580" s="83"/>
    </row>
    <row r="130581" spans="16:16" x14ac:dyDescent="0.3">
      <c r="P130581" s="83"/>
    </row>
    <row r="130582" spans="16:16" x14ac:dyDescent="0.3">
      <c r="P130582" s="83"/>
    </row>
    <row r="130583" spans="16:16" x14ac:dyDescent="0.3">
      <c r="P130583" s="83"/>
    </row>
    <row r="130584" spans="16:16" x14ac:dyDescent="0.3">
      <c r="P130584" s="83"/>
    </row>
    <row r="130585" spans="16:16" x14ac:dyDescent="0.3">
      <c r="P130585" s="83"/>
    </row>
    <row r="130586" spans="16:16" x14ac:dyDescent="0.3">
      <c r="P130586" s="83"/>
    </row>
    <row r="130587" spans="16:16" x14ac:dyDescent="0.3">
      <c r="P130587" s="83"/>
    </row>
    <row r="130588" spans="16:16" x14ac:dyDescent="0.3">
      <c r="P130588" s="83"/>
    </row>
    <row r="130589" spans="16:16" x14ac:dyDescent="0.3">
      <c r="P130589" s="83"/>
    </row>
    <row r="130590" spans="16:16" x14ac:dyDescent="0.3">
      <c r="P130590" s="83"/>
    </row>
    <row r="130591" spans="16:16" x14ac:dyDescent="0.3">
      <c r="P130591" s="83"/>
    </row>
    <row r="130592" spans="16:16" x14ac:dyDescent="0.3">
      <c r="P130592" s="83"/>
    </row>
    <row r="130593" spans="16:16" x14ac:dyDescent="0.3">
      <c r="P130593" s="83"/>
    </row>
    <row r="130594" spans="16:16" x14ac:dyDescent="0.3">
      <c r="P130594" s="83"/>
    </row>
    <row r="130595" spans="16:16" x14ac:dyDescent="0.3">
      <c r="P130595" s="83"/>
    </row>
    <row r="130596" spans="16:16" x14ac:dyDescent="0.3">
      <c r="P130596" s="83"/>
    </row>
    <row r="130597" spans="16:16" x14ac:dyDescent="0.3">
      <c r="P130597" s="83"/>
    </row>
    <row r="130598" spans="16:16" x14ac:dyDescent="0.3">
      <c r="P130598" s="83"/>
    </row>
    <row r="130599" spans="16:16" x14ac:dyDescent="0.3">
      <c r="P130599" s="83"/>
    </row>
    <row r="130600" spans="16:16" x14ac:dyDescent="0.3">
      <c r="P130600" s="83"/>
    </row>
    <row r="130601" spans="16:16" x14ac:dyDescent="0.3">
      <c r="P130601" s="83"/>
    </row>
    <row r="130602" spans="16:16" x14ac:dyDescent="0.3">
      <c r="P130602" s="83"/>
    </row>
    <row r="130603" spans="16:16" x14ac:dyDescent="0.3">
      <c r="P130603" s="83"/>
    </row>
    <row r="130604" spans="16:16" x14ac:dyDescent="0.3">
      <c r="P130604" s="83"/>
    </row>
    <row r="130605" spans="16:16" x14ac:dyDescent="0.3">
      <c r="P130605" s="83"/>
    </row>
    <row r="130606" spans="16:16" x14ac:dyDescent="0.3">
      <c r="P130606" s="83"/>
    </row>
    <row r="130607" spans="16:16" x14ac:dyDescent="0.3">
      <c r="P130607" s="83"/>
    </row>
    <row r="130608" spans="16:16" x14ac:dyDescent="0.3">
      <c r="P130608" s="83"/>
    </row>
    <row r="130609" spans="16:16" x14ac:dyDescent="0.3">
      <c r="P130609" s="83"/>
    </row>
    <row r="130610" spans="16:16" x14ac:dyDescent="0.3">
      <c r="P130610" s="83"/>
    </row>
    <row r="130611" spans="16:16" x14ac:dyDescent="0.3">
      <c r="P130611" s="83"/>
    </row>
    <row r="130612" spans="16:16" x14ac:dyDescent="0.3">
      <c r="P130612" s="83"/>
    </row>
    <row r="130613" spans="16:16" x14ac:dyDescent="0.3">
      <c r="P130613" s="83"/>
    </row>
    <row r="130614" spans="16:16" x14ac:dyDescent="0.3">
      <c r="P130614" s="83"/>
    </row>
    <row r="130615" spans="16:16" x14ac:dyDescent="0.3">
      <c r="P130615" s="83"/>
    </row>
    <row r="130616" spans="16:16" x14ac:dyDescent="0.3">
      <c r="P130616" s="83"/>
    </row>
    <row r="130617" spans="16:16" x14ac:dyDescent="0.3">
      <c r="P130617" s="83"/>
    </row>
    <row r="130618" spans="16:16" x14ac:dyDescent="0.3">
      <c r="P130618" s="83"/>
    </row>
    <row r="130619" spans="16:16" x14ac:dyDescent="0.3">
      <c r="P130619" s="83"/>
    </row>
    <row r="130620" spans="16:16" x14ac:dyDescent="0.3">
      <c r="P130620" s="83"/>
    </row>
    <row r="130621" spans="16:16" x14ac:dyDescent="0.3">
      <c r="P130621" s="83"/>
    </row>
    <row r="130622" spans="16:16" x14ac:dyDescent="0.3">
      <c r="P130622" s="83"/>
    </row>
    <row r="130623" spans="16:16" x14ac:dyDescent="0.3">
      <c r="P130623" s="83"/>
    </row>
    <row r="130624" spans="16:16" x14ac:dyDescent="0.3">
      <c r="P130624" s="83"/>
    </row>
    <row r="130625" spans="16:16" x14ac:dyDescent="0.3">
      <c r="P130625" s="83"/>
    </row>
    <row r="130626" spans="16:16" x14ac:dyDescent="0.3">
      <c r="P130626" s="83"/>
    </row>
    <row r="130627" spans="16:16" x14ac:dyDescent="0.3">
      <c r="P130627" s="83"/>
    </row>
    <row r="130628" spans="16:16" x14ac:dyDescent="0.3">
      <c r="P130628" s="83"/>
    </row>
    <row r="130629" spans="16:16" x14ac:dyDescent="0.3">
      <c r="P130629" s="83"/>
    </row>
    <row r="130630" spans="16:16" x14ac:dyDescent="0.3">
      <c r="P130630" s="83"/>
    </row>
    <row r="130631" spans="16:16" x14ac:dyDescent="0.3">
      <c r="P130631" s="83"/>
    </row>
    <row r="130632" spans="16:16" x14ac:dyDescent="0.3">
      <c r="P130632" s="83"/>
    </row>
    <row r="130633" spans="16:16" x14ac:dyDescent="0.3">
      <c r="P130633" s="83"/>
    </row>
    <row r="130634" spans="16:16" x14ac:dyDescent="0.3">
      <c r="P130634" s="83"/>
    </row>
    <row r="130635" spans="16:16" x14ac:dyDescent="0.3">
      <c r="P130635" s="83"/>
    </row>
    <row r="130636" spans="16:16" x14ac:dyDescent="0.3">
      <c r="P130636" s="83"/>
    </row>
    <row r="130637" spans="16:16" x14ac:dyDescent="0.3">
      <c r="P130637" s="83"/>
    </row>
    <row r="130638" spans="16:16" x14ac:dyDescent="0.3">
      <c r="P130638" s="83"/>
    </row>
    <row r="130639" spans="16:16" x14ac:dyDescent="0.3">
      <c r="P130639" s="83"/>
    </row>
    <row r="130640" spans="16:16" x14ac:dyDescent="0.3">
      <c r="P130640" s="83"/>
    </row>
    <row r="130641" spans="16:16" x14ac:dyDescent="0.3">
      <c r="P130641" s="83"/>
    </row>
    <row r="130642" spans="16:16" x14ac:dyDescent="0.3">
      <c r="P130642" s="83"/>
    </row>
    <row r="130643" spans="16:16" x14ac:dyDescent="0.3">
      <c r="P130643" s="83"/>
    </row>
    <row r="130644" spans="16:16" x14ac:dyDescent="0.3">
      <c r="P130644" s="83"/>
    </row>
    <row r="130645" spans="16:16" x14ac:dyDescent="0.3">
      <c r="P130645" s="83"/>
    </row>
    <row r="130646" spans="16:16" x14ac:dyDescent="0.3">
      <c r="P130646" s="83"/>
    </row>
    <row r="130647" spans="16:16" x14ac:dyDescent="0.3">
      <c r="P130647" s="83"/>
    </row>
    <row r="130648" spans="16:16" x14ac:dyDescent="0.3">
      <c r="P130648" s="83"/>
    </row>
    <row r="130649" spans="16:16" x14ac:dyDescent="0.3">
      <c r="P130649" s="83"/>
    </row>
    <row r="130650" spans="16:16" x14ac:dyDescent="0.3">
      <c r="P130650" s="83"/>
    </row>
    <row r="130651" spans="16:16" x14ac:dyDescent="0.3">
      <c r="P130651" s="83"/>
    </row>
    <row r="130652" spans="16:16" x14ac:dyDescent="0.3">
      <c r="P130652" s="83"/>
    </row>
    <row r="130653" spans="16:16" x14ac:dyDescent="0.3">
      <c r="P130653" s="83"/>
    </row>
    <row r="130654" spans="16:16" x14ac:dyDescent="0.3">
      <c r="P130654" s="83"/>
    </row>
    <row r="130655" spans="16:16" x14ac:dyDescent="0.3">
      <c r="P130655" s="83"/>
    </row>
    <row r="130656" spans="16:16" x14ac:dyDescent="0.3">
      <c r="P130656" s="83"/>
    </row>
    <row r="130657" spans="16:16" x14ac:dyDescent="0.3">
      <c r="P130657" s="83"/>
    </row>
    <row r="130658" spans="16:16" x14ac:dyDescent="0.3">
      <c r="P130658" s="83"/>
    </row>
    <row r="130659" spans="16:16" x14ac:dyDescent="0.3">
      <c r="P130659" s="83"/>
    </row>
    <row r="130660" spans="16:16" x14ac:dyDescent="0.3">
      <c r="P130660" s="83"/>
    </row>
    <row r="130661" spans="16:16" x14ac:dyDescent="0.3">
      <c r="P130661" s="83"/>
    </row>
    <row r="130662" spans="16:16" x14ac:dyDescent="0.3">
      <c r="P130662" s="83"/>
    </row>
    <row r="130663" spans="16:16" x14ac:dyDescent="0.3">
      <c r="P130663" s="83"/>
    </row>
    <row r="130664" spans="16:16" x14ac:dyDescent="0.3">
      <c r="P130664" s="83"/>
    </row>
    <row r="130665" spans="16:16" x14ac:dyDescent="0.3">
      <c r="P130665" s="83"/>
    </row>
    <row r="130666" spans="16:16" x14ac:dyDescent="0.3">
      <c r="P130666" s="83"/>
    </row>
    <row r="130667" spans="16:16" x14ac:dyDescent="0.3">
      <c r="P130667" s="83"/>
    </row>
    <row r="130668" spans="16:16" x14ac:dyDescent="0.3">
      <c r="P130668" s="83"/>
    </row>
    <row r="130669" spans="16:16" x14ac:dyDescent="0.3">
      <c r="P130669" s="83"/>
    </row>
    <row r="130670" spans="16:16" x14ac:dyDescent="0.3">
      <c r="P130670" s="83"/>
    </row>
    <row r="130671" spans="16:16" x14ac:dyDescent="0.3">
      <c r="P130671" s="83"/>
    </row>
    <row r="130672" spans="16:16" x14ac:dyDescent="0.3">
      <c r="P130672" s="83"/>
    </row>
    <row r="130673" spans="16:16" x14ac:dyDescent="0.3">
      <c r="P130673" s="83"/>
    </row>
    <row r="130674" spans="16:16" x14ac:dyDescent="0.3">
      <c r="P130674" s="83"/>
    </row>
    <row r="130675" spans="16:16" x14ac:dyDescent="0.3">
      <c r="P130675" s="83"/>
    </row>
    <row r="130676" spans="16:16" x14ac:dyDescent="0.3">
      <c r="P130676" s="83"/>
    </row>
    <row r="130677" spans="16:16" x14ac:dyDescent="0.3">
      <c r="P130677" s="83"/>
    </row>
    <row r="130678" spans="16:16" x14ac:dyDescent="0.3">
      <c r="P130678" s="83"/>
    </row>
    <row r="130679" spans="16:16" x14ac:dyDescent="0.3">
      <c r="P130679" s="83"/>
    </row>
    <row r="130680" spans="16:16" x14ac:dyDescent="0.3">
      <c r="P130680" s="83"/>
    </row>
    <row r="130681" spans="16:16" x14ac:dyDescent="0.3">
      <c r="P130681" s="83"/>
    </row>
    <row r="130682" spans="16:16" x14ac:dyDescent="0.3">
      <c r="P130682" s="83"/>
    </row>
    <row r="130683" spans="16:16" x14ac:dyDescent="0.3">
      <c r="P130683" s="83"/>
    </row>
    <row r="130684" spans="16:16" x14ac:dyDescent="0.3">
      <c r="P130684" s="83"/>
    </row>
    <row r="130685" spans="16:16" x14ac:dyDescent="0.3">
      <c r="P130685" s="83"/>
    </row>
    <row r="130686" spans="16:16" x14ac:dyDescent="0.3">
      <c r="P130686" s="83"/>
    </row>
    <row r="130687" spans="16:16" x14ac:dyDescent="0.3">
      <c r="P130687" s="83"/>
    </row>
    <row r="130688" spans="16:16" x14ac:dyDescent="0.3">
      <c r="P130688" s="83"/>
    </row>
    <row r="130689" spans="16:16" x14ac:dyDescent="0.3">
      <c r="P130689" s="83"/>
    </row>
    <row r="130690" spans="16:16" x14ac:dyDescent="0.3">
      <c r="P130690" s="83"/>
    </row>
    <row r="130691" spans="16:16" x14ac:dyDescent="0.3">
      <c r="P130691" s="83"/>
    </row>
    <row r="130692" spans="16:16" x14ac:dyDescent="0.3">
      <c r="P130692" s="83"/>
    </row>
    <row r="130693" spans="16:16" x14ac:dyDescent="0.3">
      <c r="P130693" s="83"/>
    </row>
    <row r="130694" spans="16:16" x14ac:dyDescent="0.3">
      <c r="P130694" s="83"/>
    </row>
    <row r="130695" spans="16:16" x14ac:dyDescent="0.3">
      <c r="P130695" s="83"/>
    </row>
    <row r="130696" spans="16:16" x14ac:dyDescent="0.3">
      <c r="P130696" s="83"/>
    </row>
    <row r="130697" spans="16:16" x14ac:dyDescent="0.3">
      <c r="P130697" s="83"/>
    </row>
    <row r="130698" spans="16:16" x14ac:dyDescent="0.3">
      <c r="P130698" s="83"/>
    </row>
    <row r="130699" spans="16:16" x14ac:dyDescent="0.3">
      <c r="P130699" s="83"/>
    </row>
    <row r="130700" spans="16:16" x14ac:dyDescent="0.3">
      <c r="P130700" s="83"/>
    </row>
    <row r="130701" spans="16:16" x14ac:dyDescent="0.3">
      <c r="P130701" s="83"/>
    </row>
    <row r="130702" spans="16:16" x14ac:dyDescent="0.3">
      <c r="P130702" s="83"/>
    </row>
    <row r="130703" spans="16:16" x14ac:dyDescent="0.3">
      <c r="P130703" s="83"/>
    </row>
    <row r="130704" spans="16:16" x14ac:dyDescent="0.3">
      <c r="P130704" s="83"/>
    </row>
    <row r="130705" spans="16:16" x14ac:dyDescent="0.3">
      <c r="P130705" s="83"/>
    </row>
    <row r="130706" spans="16:16" x14ac:dyDescent="0.3">
      <c r="P130706" s="83"/>
    </row>
    <row r="130707" spans="16:16" x14ac:dyDescent="0.3">
      <c r="P130707" s="83"/>
    </row>
    <row r="130708" spans="16:16" x14ac:dyDescent="0.3">
      <c r="P130708" s="83"/>
    </row>
    <row r="130709" spans="16:16" x14ac:dyDescent="0.3">
      <c r="P130709" s="83"/>
    </row>
    <row r="130710" spans="16:16" x14ac:dyDescent="0.3">
      <c r="P130710" s="83"/>
    </row>
    <row r="130711" spans="16:16" x14ac:dyDescent="0.3">
      <c r="P130711" s="83"/>
    </row>
    <row r="130712" spans="16:16" x14ac:dyDescent="0.3">
      <c r="P130712" s="83"/>
    </row>
    <row r="130713" spans="16:16" x14ac:dyDescent="0.3">
      <c r="P130713" s="83"/>
    </row>
    <row r="130714" spans="16:16" x14ac:dyDescent="0.3">
      <c r="P130714" s="83"/>
    </row>
    <row r="130715" spans="16:16" x14ac:dyDescent="0.3">
      <c r="P130715" s="83"/>
    </row>
    <row r="130716" spans="16:16" x14ac:dyDescent="0.3">
      <c r="P130716" s="83"/>
    </row>
    <row r="130717" spans="16:16" x14ac:dyDescent="0.3">
      <c r="P130717" s="83"/>
    </row>
    <row r="130718" spans="16:16" x14ac:dyDescent="0.3">
      <c r="P130718" s="83"/>
    </row>
    <row r="130719" spans="16:16" x14ac:dyDescent="0.3">
      <c r="P130719" s="83"/>
    </row>
    <row r="130720" spans="16:16" x14ac:dyDescent="0.3">
      <c r="P130720" s="83"/>
    </row>
    <row r="130721" spans="16:16" x14ac:dyDescent="0.3">
      <c r="P130721" s="83"/>
    </row>
    <row r="130722" spans="16:16" x14ac:dyDescent="0.3">
      <c r="P130722" s="83"/>
    </row>
    <row r="130723" spans="16:16" x14ac:dyDescent="0.3">
      <c r="P130723" s="83"/>
    </row>
    <row r="130724" spans="16:16" x14ac:dyDescent="0.3">
      <c r="P130724" s="83"/>
    </row>
    <row r="130725" spans="16:16" x14ac:dyDescent="0.3">
      <c r="P130725" s="83"/>
    </row>
    <row r="130726" spans="16:16" x14ac:dyDescent="0.3">
      <c r="P130726" s="83"/>
    </row>
    <row r="130727" spans="16:16" x14ac:dyDescent="0.3">
      <c r="P130727" s="83"/>
    </row>
    <row r="130728" spans="16:16" x14ac:dyDescent="0.3">
      <c r="P130728" s="83"/>
    </row>
    <row r="130729" spans="16:16" x14ac:dyDescent="0.3">
      <c r="P130729" s="83"/>
    </row>
    <row r="130730" spans="16:16" x14ac:dyDescent="0.3">
      <c r="P130730" s="83"/>
    </row>
    <row r="130731" spans="16:16" x14ac:dyDescent="0.3">
      <c r="P130731" s="83"/>
    </row>
    <row r="130732" spans="16:16" x14ac:dyDescent="0.3">
      <c r="P130732" s="83"/>
    </row>
    <row r="130733" spans="16:16" x14ac:dyDescent="0.3">
      <c r="P130733" s="83"/>
    </row>
    <row r="130734" spans="16:16" x14ac:dyDescent="0.3">
      <c r="P130734" s="83"/>
    </row>
    <row r="130735" spans="16:16" x14ac:dyDescent="0.3">
      <c r="P130735" s="83"/>
    </row>
    <row r="130736" spans="16:16" x14ac:dyDescent="0.3">
      <c r="P130736" s="83"/>
    </row>
    <row r="130737" spans="16:16" x14ac:dyDescent="0.3">
      <c r="P130737" s="83"/>
    </row>
    <row r="130738" spans="16:16" x14ac:dyDescent="0.3">
      <c r="P130738" s="83"/>
    </row>
    <row r="130739" spans="16:16" x14ac:dyDescent="0.3">
      <c r="P130739" s="83"/>
    </row>
    <row r="130740" spans="16:16" x14ac:dyDescent="0.3">
      <c r="P130740" s="83"/>
    </row>
    <row r="130741" spans="16:16" x14ac:dyDescent="0.3">
      <c r="P130741" s="83"/>
    </row>
    <row r="130742" spans="16:16" x14ac:dyDescent="0.3">
      <c r="P130742" s="83"/>
    </row>
    <row r="130743" spans="16:16" x14ac:dyDescent="0.3">
      <c r="P130743" s="83"/>
    </row>
    <row r="130744" spans="16:16" x14ac:dyDescent="0.3">
      <c r="P130744" s="83"/>
    </row>
    <row r="130745" spans="16:16" x14ac:dyDescent="0.3">
      <c r="P130745" s="83"/>
    </row>
    <row r="130746" spans="16:16" x14ac:dyDescent="0.3">
      <c r="P130746" s="83"/>
    </row>
    <row r="130747" spans="16:16" x14ac:dyDescent="0.3">
      <c r="P130747" s="83"/>
    </row>
    <row r="130748" spans="16:16" x14ac:dyDescent="0.3">
      <c r="P130748" s="83"/>
    </row>
    <row r="130749" spans="16:16" x14ac:dyDescent="0.3">
      <c r="P130749" s="83"/>
    </row>
    <row r="130750" spans="16:16" x14ac:dyDescent="0.3">
      <c r="P130750" s="83"/>
    </row>
    <row r="130751" spans="16:16" x14ac:dyDescent="0.3">
      <c r="P130751" s="83"/>
    </row>
    <row r="130752" spans="16:16" x14ac:dyDescent="0.3">
      <c r="P130752" s="83"/>
    </row>
    <row r="130753" spans="16:16" x14ac:dyDescent="0.3">
      <c r="P130753" s="83"/>
    </row>
    <row r="130754" spans="16:16" x14ac:dyDescent="0.3">
      <c r="P130754" s="83"/>
    </row>
    <row r="130755" spans="16:16" x14ac:dyDescent="0.3">
      <c r="P130755" s="83"/>
    </row>
    <row r="130756" spans="16:16" x14ac:dyDescent="0.3">
      <c r="P130756" s="83"/>
    </row>
    <row r="130757" spans="16:16" x14ac:dyDescent="0.3">
      <c r="P130757" s="83"/>
    </row>
    <row r="130758" spans="16:16" x14ac:dyDescent="0.3">
      <c r="P130758" s="83"/>
    </row>
    <row r="130759" spans="16:16" x14ac:dyDescent="0.3">
      <c r="P130759" s="83"/>
    </row>
    <row r="130760" spans="16:16" x14ac:dyDescent="0.3">
      <c r="P130760" s="83"/>
    </row>
    <row r="130761" spans="16:16" x14ac:dyDescent="0.3">
      <c r="P130761" s="83"/>
    </row>
    <row r="130762" spans="16:16" x14ac:dyDescent="0.3">
      <c r="P130762" s="83"/>
    </row>
    <row r="130763" spans="16:16" x14ac:dyDescent="0.3">
      <c r="P130763" s="83"/>
    </row>
    <row r="130764" spans="16:16" x14ac:dyDescent="0.3">
      <c r="P130764" s="83"/>
    </row>
    <row r="130765" spans="16:16" x14ac:dyDescent="0.3">
      <c r="P130765" s="83"/>
    </row>
    <row r="130766" spans="16:16" x14ac:dyDescent="0.3">
      <c r="P130766" s="83"/>
    </row>
    <row r="130767" spans="16:16" x14ac:dyDescent="0.3">
      <c r="P130767" s="83"/>
    </row>
    <row r="130768" spans="16:16" x14ac:dyDescent="0.3">
      <c r="P130768" s="83"/>
    </row>
    <row r="130769" spans="16:16" x14ac:dyDescent="0.3">
      <c r="P130769" s="83"/>
    </row>
    <row r="130770" spans="16:16" x14ac:dyDescent="0.3">
      <c r="P130770" s="83"/>
    </row>
    <row r="130771" spans="16:16" x14ac:dyDescent="0.3">
      <c r="P130771" s="83"/>
    </row>
    <row r="130772" spans="16:16" x14ac:dyDescent="0.3">
      <c r="P130772" s="83"/>
    </row>
    <row r="130773" spans="16:16" x14ac:dyDescent="0.3">
      <c r="P130773" s="83"/>
    </row>
    <row r="130774" spans="16:16" x14ac:dyDescent="0.3">
      <c r="P130774" s="83"/>
    </row>
    <row r="130775" spans="16:16" x14ac:dyDescent="0.3">
      <c r="P130775" s="83"/>
    </row>
    <row r="130776" spans="16:16" x14ac:dyDescent="0.3">
      <c r="P130776" s="83"/>
    </row>
    <row r="130777" spans="16:16" x14ac:dyDescent="0.3">
      <c r="P130777" s="83"/>
    </row>
    <row r="130778" spans="16:16" x14ac:dyDescent="0.3">
      <c r="P130778" s="83"/>
    </row>
    <row r="130779" spans="16:16" x14ac:dyDescent="0.3">
      <c r="P130779" s="83"/>
    </row>
    <row r="130780" spans="16:16" x14ac:dyDescent="0.3">
      <c r="P130780" s="83"/>
    </row>
    <row r="130781" spans="16:16" x14ac:dyDescent="0.3">
      <c r="P130781" s="83"/>
    </row>
    <row r="130782" spans="16:16" x14ac:dyDescent="0.3">
      <c r="P130782" s="83"/>
    </row>
    <row r="130783" spans="16:16" x14ac:dyDescent="0.3">
      <c r="P130783" s="83"/>
    </row>
    <row r="130784" spans="16:16" x14ac:dyDescent="0.3">
      <c r="P130784" s="83"/>
    </row>
    <row r="130785" spans="16:16" x14ac:dyDescent="0.3">
      <c r="P130785" s="83"/>
    </row>
    <row r="130786" spans="16:16" x14ac:dyDescent="0.3">
      <c r="P130786" s="83"/>
    </row>
    <row r="130787" spans="16:16" x14ac:dyDescent="0.3">
      <c r="P130787" s="83"/>
    </row>
    <row r="130788" spans="16:16" x14ac:dyDescent="0.3">
      <c r="P130788" s="83"/>
    </row>
    <row r="130789" spans="16:16" x14ac:dyDescent="0.3">
      <c r="P130789" s="83"/>
    </row>
    <row r="130790" spans="16:16" x14ac:dyDescent="0.3">
      <c r="P130790" s="83"/>
    </row>
    <row r="130791" spans="16:16" x14ac:dyDescent="0.3">
      <c r="P130791" s="83"/>
    </row>
    <row r="130792" spans="16:16" x14ac:dyDescent="0.3">
      <c r="P130792" s="83"/>
    </row>
    <row r="130793" spans="16:16" x14ac:dyDescent="0.3">
      <c r="P130793" s="83"/>
    </row>
    <row r="130794" spans="16:16" x14ac:dyDescent="0.3">
      <c r="P130794" s="83"/>
    </row>
    <row r="130795" spans="16:16" x14ac:dyDescent="0.3">
      <c r="P130795" s="83"/>
    </row>
    <row r="130796" spans="16:16" x14ac:dyDescent="0.3">
      <c r="P130796" s="83"/>
    </row>
    <row r="130797" spans="16:16" x14ac:dyDescent="0.3">
      <c r="P130797" s="83"/>
    </row>
    <row r="130798" spans="16:16" x14ac:dyDescent="0.3">
      <c r="P130798" s="83"/>
    </row>
    <row r="130799" spans="16:16" x14ac:dyDescent="0.3">
      <c r="P130799" s="83"/>
    </row>
    <row r="130800" spans="16:16" x14ac:dyDescent="0.3">
      <c r="P130800" s="83"/>
    </row>
    <row r="130801" spans="16:16" x14ac:dyDescent="0.3">
      <c r="P130801" s="83"/>
    </row>
    <row r="130802" spans="16:16" x14ac:dyDescent="0.3">
      <c r="P130802" s="83"/>
    </row>
    <row r="130803" spans="16:16" x14ac:dyDescent="0.3">
      <c r="P130803" s="83"/>
    </row>
    <row r="130804" spans="16:16" x14ac:dyDescent="0.3">
      <c r="P130804" s="83"/>
    </row>
    <row r="130805" spans="16:16" x14ac:dyDescent="0.3">
      <c r="P130805" s="83"/>
    </row>
    <row r="130806" spans="16:16" x14ac:dyDescent="0.3">
      <c r="P130806" s="83"/>
    </row>
    <row r="130807" spans="16:16" x14ac:dyDescent="0.3">
      <c r="P130807" s="83"/>
    </row>
    <row r="130808" spans="16:16" x14ac:dyDescent="0.3">
      <c r="P130808" s="83"/>
    </row>
    <row r="130809" spans="16:16" x14ac:dyDescent="0.3">
      <c r="P130809" s="83"/>
    </row>
    <row r="130810" spans="16:16" x14ac:dyDescent="0.3">
      <c r="P130810" s="83"/>
    </row>
    <row r="130811" spans="16:16" x14ac:dyDescent="0.3">
      <c r="P130811" s="83"/>
    </row>
    <row r="130812" spans="16:16" x14ac:dyDescent="0.3">
      <c r="P130812" s="83"/>
    </row>
    <row r="130813" spans="16:16" x14ac:dyDescent="0.3">
      <c r="P130813" s="83"/>
    </row>
    <row r="130814" spans="16:16" x14ac:dyDescent="0.3">
      <c r="P130814" s="83"/>
    </row>
    <row r="130815" spans="16:16" x14ac:dyDescent="0.3">
      <c r="P130815" s="83"/>
    </row>
    <row r="130816" spans="16:16" x14ac:dyDescent="0.3">
      <c r="P130816" s="83"/>
    </row>
    <row r="130817" spans="16:16" x14ac:dyDescent="0.3">
      <c r="P130817" s="83"/>
    </row>
    <row r="130818" spans="16:16" x14ac:dyDescent="0.3">
      <c r="P130818" s="83"/>
    </row>
    <row r="130819" spans="16:16" x14ac:dyDescent="0.3">
      <c r="P130819" s="83"/>
    </row>
    <row r="130820" spans="16:16" x14ac:dyDescent="0.3">
      <c r="P130820" s="83"/>
    </row>
    <row r="130821" spans="16:16" x14ac:dyDescent="0.3">
      <c r="P130821" s="83"/>
    </row>
    <row r="130822" spans="16:16" x14ac:dyDescent="0.3">
      <c r="P130822" s="83"/>
    </row>
    <row r="130823" spans="16:16" x14ac:dyDescent="0.3">
      <c r="P130823" s="83"/>
    </row>
    <row r="130824" spans="16:16" x14ac:dyDescent="0.3">
      <c r="P130824" s="83"/>
    </row>
    <row r="130825" spans="16:16" x14ac:dyDescent="0.3">
      <c r="P130825" s="83"/>
    </row>
    <row r="130826" spans="16:16" x14ac:dyDescent="0.3">
      <c r="P130826" s="83"/>
    </row>
    <row r="130827" spans="16:16" x14ac:dyDescent="0.3">
      <c r="P130827" s="83"/>
    </row>
    <row r="130828" spans="16:16" x14ac:dyDescent="0.3">
      <c r="P130828" s="83"/>
    </row>
    <row r="130829" spans="16:16" x14ac:dyDescent="0.3">
      <c r="P130829" s="83"/>
    </row>
    <row r="130830" spans="16:16" x14ac:dyDescent="0.3">
      <c r="P130830" s="83"/>
    </row>
    <row r="130831" spans="16:16" x14ac:dyDescent="0.3">
      <c r="P130831" s="83"/>
    </row>
    <row r="130832" spans="16:16" x14ac:dyDescent="0.3">
      <c r="P130832" s="83"/>
    </row>
    <row r="130833" spans="16:16" x14ac:dyDescent="0.3">
      <c r="P130833" s="83"/>
    </row>
    <row r="130834" spans="16:16" x14ac:dyDescent="0.3">
      <c r="P130834" s="83"/>
    </row>
    <row r="130835" spans="16:16" x14ac:dyDescent="0.3">
      <c r="P130835" s="83"/>
    </row>
    <row r="130836" spans="16:16" x14ac:dyDescent="0.3">
      <c r="P130836" s="83"/>
    </row>
    <row r="130837" spans="16:16" x14ac:dyDescent="0.3">
      <c r="P130837" s="83"/>
    </row>
    <row r="130838" spans="16:16" x14ac:dyDescent="0.3">
      <c r="P130838" s="83"/>
    </row>
    <row r="130839" spans="16:16" x14ac:dyDescent="0.3">
      <c r="P130839" s="83"/>
    </row>
    <row r="130840" spans="16:16" x14ac:dyDescent="0.3">
      <c r="P130840" s="83"/>
    </row>
    <row r="130841" spans="16:16" x14ac:dyDescent="0.3">
      <c r="P130841" s="83"/>
    </row>
    <row r="130842" spans="16:16" x14ac:dyDescent="0.3">
      <c r="P130842" s="83"/>
    </row>
    <row r="130843" spans="16:16" x14ac:dyDescent="0.3">
      <c r="P130843" s="83"/>
    </row>
    <row r="130844" spans="16:16" x14ac:dyDescent="0.3">
      <c r="P130844" s="83"/>
    </row>
    <row r="130845" spans="16:16" x14ac:dyDescent="0.3">
      <c r="P130845" s="83"/>
    </row>
    <row r="130846" spans="16:16" x14ac:dyDescent="0.3">
      <c r="P130846" s="83"/>
    </row>
    <row r="130847" spans="16:16" x14ac:dyDescent="0.3">
      <c r="P130847" s="83"/>
    </row>
    <row r="130848" spans="16:16" x14ac:dyDescent="0.3">
      <c r="P130848" s="83"/>
    </row>
    <row r="130849" spans="16:16" x14ac:dyDescent="0.3">
      <c r="P130849" s="83"/>
    </row>
    <row r="130850" spans="16:16" x14ac:dyDescent="0.3">
      <c r="P130850" s="83"/>
    </row>
    <row r="130851" spans="16:16" x14ac:dyDescent="0.3">
      <c r="P130851" s="83"/>
    </row>
    <row r="130852" spans="16:16" x14ac:dyDescent="0.3">
      <c r="P130852" s="83"/>
    </row>
    <row r="130853" spans="16:16" x14ac:dyDescent="0.3">
      <c r="P130853" s="83"/>
    </row>
    <row r="130854" spans="16:16" x14ac:dyDescent="0.3">
      <c r="P130854" s="83"/>
    </row>
    <row r="130855" spans="16:16" x14ac:dyDescent="0.3">
      <c r="P130855" s="83"/>
    </row>
    <row r="130856" spans="16:16" x14ac:dyDescent="0.3">
      <c r="P130856" s="83"/>
    </row>
    <row r="130857" spans="16:16" x14ac:dyDescent="0.3">
      <c r="P130857" s="83"/>
    </row>
    <row r="130858" spans="16:16" x14ac:dyDescent="0.3">
      <c r="P130858" s="83"/>
    </row>
    <row r="130859" spans="16:16" x14ac:dyDescent="0.3">
      <c r="P130859" s="83"/>
    </row>
    <row r="130860" spans="16:16" x14ac:dyDescent="0.3">
      <c r="P130860" s="83"/>
    </row>
    <row r="130861" spans="16:16" x14ac:dyDescent="0.3">
      <c r="P130861" s="83"/>
    </row>
    <row r="130862" spans="16:16" x14ac:dyDescent="0.3">
      <c r="P130862" s="83"/>
    </row>
    <row r="130863" spans="16:16" x14ac:dyDescent="0.3">
      <c r="P130863" s="83"/>
    </row>
    <row r="130864" spans="16:16" x14ac:dyDescent="0.3">
      <c r="P130864" s="83"/>
    </row>
    <row r="130865" spans="16:16" x14ac:dyDescent="0.3">
      <c r="P130865" s="83"/>
    </row>
    <row r="130866" spans="16:16" x14ac:dyDescent="0.3">
      <c r="P130866" s="83"/>
    </row>
    <row r="130867" spans="16:16" x14ac:dyDescent="0.3">
      <c r="P130867" s="83"/>
    </row>
    <row r="130868" spans="16:16" x14ac:dyDescent="0.3">
      <c r="P130868" s="83"/>
    </row>
    <row r="130869" spans="16:16" x14ac:dyDescent="0.3">
      <c r="P130869" s="83"/>
    </row>
    <row r="130870" spans="16:16" x14ac:dyDescent="0.3">
      <c r="P130870" s="83"/>
    </row>
    <row r="130871" spans="16:16" x14ac:dyDescent="0.3">
      <c r="P130871" s="83"/>
    </row>
    <row r="130872" spans="16:16" x14ac:dyDescent="0.3">
      <c r="P130872" s="83"/>
    </row>
    <row r="130873" spans="16:16" x14ac:dyDescent="0.3">
      <c r="P130873" s="83"/>
    </row>
    <row r="130874" spans="16:16" x14ac:dyDescent="0.3">
      <c r="P130874" s="83"/>
    </row>
    <row r="130875" spans="16:16" x14ac:dyDescent="0.3">
      <c r="P130875" s="83"/>
    </row>
    <row r="130876" spans="16:16" x14ac:dyDescent="0.3">
      <c r="P130876" s="83"/>
    </row>
    <row r="130877" spans="16:16" x14ac:dyDescent="0.3">
      <c r="P130877" s="83"/>
    </row>
    <row r="130878" spans="16:16" x14ac:dyDescent="0.3">
      <c r="P130878" s="83"/>
    </row>
    <row r="130879" spans="16:16" x14ac:dyDescent="0.3">
      <c r="P130879" s="83"/>
    </row>
    <row r="130880" spans="16:16" x14ac:dyDescent="0.3">
      <c r="P130880" s="83"/>
    </row>
    <row r="130881" spans="16:16" x14ac:dyDescent="0.3">
      <c r="P130881" s="83"/>
    </row>
    <row r="130882" spans="16:16" x14ac:dyDescent="0.3">
      <c r="P130882" s="83"/>
    </row>
    <row r="130883" spans="16:16" x14ac:dyDescent="0.3">
      <c r="P130883" s="83"/>
    </row>
    <row r="130884" spans="16:16" x14ac:dyDescent="0.3">
      <c r="P130884" s="83"/>
    </row>
    <row r="130885" spans="16:16" x14ac:dyDescent="0.3">
      <c r="P130885" s="83"/>
    </row>
    <row r="130886" spans="16:16" x14ac:dyDescent="0.3">
      <c r="P130886" s="83"/>
    </row>
    <row r="130887" spans="16:16" x14ac:dyDescent="0.3">
      <c r="P130887" s="83"/>
    </row>
    <row r="130888" spans="16:16" x14ac:dyDescent="0.3">
      <c r="P130888" s="83"/>
    </row>
    <row r="130889" spans="16:16" x14ac:dyDescent="0.3">
      <c r="P130889" s="83"/>
    </row>
    <row r="130890" spans="16:16" x14ac:dyDescent="0.3">
      <c r="P130890" s="83"/>
    </row>
    <row r="130891" spans="16:16" x14ac:dyDescent="0.3">
      <c r="P130891" s="83"/>
    </row>
    <row r="130892" spans="16:16" x14ac:dyDescent="0.3">
      <c r="P130892" s="83"/>
    </row>
    <row r="130893" spans="16:16" x14ac:dyDescent="0.3">
      <c r="P130893" s="83"/>
    </row>
    <row r="130894" spans="16:16" x14ac:dyDescent="0.3">
      <c r="P130894" s="83"/>
    </row>
    <row r="130895" spans="16:16" x14ac:dyDescent="0.3">
      <c r="P130895" s="83"/>
    </row>
    <row r="130896" spans="16:16" x14ac:dyDescent="0.3">
      <c r="P130896" s="83"/>
    </row>
    <row r="130897" spans="16:16" x14ac:dyDescent="0.3">
      <c r="P130897" s="83"/>
    </row>
    <row r="130898" spans="16:16" x14ac:dyDescent="0.3">
      <c r="P130898" s="83"/>
    </row>
    <row r="130899" spans="16:16" x14ac:dyDescent="0.3">
      <c r="P130899" s="83"/>
    </row>
    <row r="130900" spans="16:16" x14ac:dyDescent="0.3">
      <c r="P130900" s="83"/>
    </row>
    <row r="130901" spans="16:16" x14ac:dyDescent="0.3">
      <c r="P130901" s="83"/>
    </row>
    <row r="130902" spans="16:16" x14ac:dyDescent="0.3">
      <c r="P130902" s="83"/>
    </row>
    <row r="130903" spans="16:16" x14ac:dyDescent="0.3">
      <c r="P130903" s="83"/>
    </row>
    <row r="130904" spans="16:16" x14ac:dyDescent="0.3">
      <c r="P130904" s="83"/>
    </row>
    <row r="130905" spans="16:16" x14ac:dyDescent="0.3">
      <c r="P130905" s="83"/>
    </row>
    <row r="130906" spans="16:16" x14ac:dyDescent="0.3">
      <c r="P130906" s="83"/>
    </row>
    <row r="130907" spans="16:16" x14ac:dyDescent="0.3">
      <c r="P130907" s="83"/>
    </row>
    <row r="130908" spans="16:16" x14ac:dyDescent="0.3">
      <c r="P130908" s="83"/>
    </row>
    <row r="130909" spans="16:16" x14ac:dyDescent="0.3">
      <c r="P130909" s="83"/>
    </row>
    <row r="130910" spans="16:16" x14ac:dyDescent="0.3">
      <c r="P130910" s="83"/>
    </row>
    <row r="130911" spans="16:16" x14ac:dyDescent="0.3">
      <c r="P130911" s="83"/>
    </row>
    <row r="130912" spans="16:16" x14ac:dyDescent="0.3">
      <c r="P130912" s="83"/>
    </row>
    <row r="130913" spans="16:16" x14ac:dyDescent="0.3">
      <c r="P130913" s="83"/>
    </row>
    <row r="130914" spans="16:16" x14ac:dyDescent="0.3">
      <c r="P130914" s="83"/>
    </row>
    <row r="130915" spans="16:16" x14ac:dyDescent="0.3">
      <c r="P130915" s="83"/>
    </row>
    <row r="130916" spans="16:16" x14ac:dyDescent="0.3">
      <c r="P130916" s="83"/>
    </row>
    <row r="130917" spans="16:16" x14ac:dyDescent="0.3">
      <c r="P130917" s="83"/>
    </row>
    <row r="130918" spans="16:16" x14ac:dyDescent="0.3">
      <c r="P130918" s="83"/>
    </row>
    <row r="130919" spans="16:16" x14ac:dyDescent="0.3">
      <c r="P130919" s="83"/>
    </row>
    <row r="130920" spans="16:16" x14ac:dyDescent="0.3">
      <c r="P130920" s="83"/>
    </row>
    <row r="130921" spans="16:16" x14ac:dyDescent="0.3">
      <c r="P130921" s="83"/>
    </row>
    <row r="130922" spans="16:16" x14ac:dyDescent="0.3">
      <c r="P130922" s="83"/>
    </row>
    <row r="130923" spans="16:16" x14ac:dyDescent="0.3">
      <c r="P130923" s="83"/>
    </row>
    <row r="130924" spans="16:16" x14ac:dyDescent="0.3">
      <c r="P130924" s="83"/>
    </row>
    <row r="130925" spans="16:16" x14ac:dyDescent="0.3">
      <c r="P130925" s="83"/>
    </row>
    <row r="130926" spans="16:16" x14ac:dyDescent="0.3">
      <c r="P130926" s="83"/>
    </row>
    <row r="130927" spans="16:16" x14ac:dyDescent="0.3">
      <c r="P130927" s="83"/>
    </row>
    <row r="130928" spans="16:16" x14ac:dyDescent="0.3">
      <c r="P130928" s="83"/>
    </row>
    <row r="130929" spans="16:16" x14ac:dyDescent="0.3">
      <c r="P130929" s="83"/>
    </row>
    <row r="130930" spans="16:16" x14ac:dyDescent="0.3">
      <c r="P130930" s="83"/>
    </row>
    <row r="130931" spans="16:16" x14ac:dyDescent="0.3">
      <c r="P130931" s="83"/>
    </row>
    <row r="130932" spans="16:16" x14ac:dyDescent="0.3">
      <c r="P130932" s="83"/>
    </row>
    <row r="130933" spans="16:16" x14ac:dyDescent="0.3">
      <c r="P130933" s="83"/>
    </row>
    <row r="130934" spans="16:16" x14ac:dyDescent="0.3">
      <c r="P130934" s="83"/>
    </row>
    <row r="130935" spans="16:16" x14ac:dyDescent="0.3">
      <c r="P130935" s="83"/>
    </row>
    <row r="130936" spans="16:16" x14ac:dyDescent="0.3">
      <c r="P130936" s="83"/>
    </row>
    <row r="130937" spans="16:16" x14ac:dyDescent="0.3">
      <c r="P130937" s="83"/>
    </row>
    <row r="130938" spans="16:16" x14ac:dyDescent="0.3">
      <c r="P130938" s="83"/>
    </row>
    <row r="130939" spans="16:16" x14ac:dyDescent="0.3">
      <c r="P130939" s="83"/>
    </row>
    <row r="130940" spans="16:16" x14ac:dyDescent="0.3">
      <c r="P130940" s="83"/>
    </row>
    <row r="130941" spans="16:16" x14ac:dyDescent="0.3">
      <c r="P130941" s="83"/>
    </row>
    <row r="130942" spans="16:16" x14ac:dyDescent="0.3">
      <c r="P130942" s="83"/>
    </row>
    <row r="130943" spans="16:16" x14ac:dyDescent="0.3">
      <c r="P130943" s="83"/>
    </row>
    <row r="130944" spans="16:16" x14ac:dyDescent="0.3">
      <c r="P130944" s="83"/>
    </row>
    <row r="130945" spans="16:16" x14ac:dyDescent="0.3">
      <c r="P130945" s="83"/>
    </row>
    <row r="130946" spans="16:16" x14ac:dyDescent="0.3">
      <c r="P130946" s="83"/>
    </row>
    <row r="130947" spans="16:16" x14ac:dyDescent="0.3">
      <c r="P130947" s="83"/>
    </row>
    <row r="130948" spans="16:16" x14ac:dyDescent="0.3">
      <c r="P130948" s="83"/>
    </row>
    <row r="130949" spans="16:16" x14ac:dyDescent="0.3">
      <c r="P130949" s="83"/>
    </row>
    <row r="130950" spans="16:16" x14ac:dyDescent="0.3">
      <c r="P130950" s="83"/>
    </row>
    <row r="130951" spans="16:16" x14ac:dyDescent="0.3">
      <c r="P130951" s="83"/>
    </row>
    <row r="130952" spans="16:16" x14ac:dyDescent="0.3">
      <c r="P130952" s="83"/>
    </row>
    <row r="130953" spans="16:16" x14ac:dyDescent="0.3">
      <c r="P130953" s="83"/>
    </row>
    <row r="130954" spans="16:16" x14ac:dyDescent="0.3">
      <c r="P130954" s="83"/>
    </row>
    <row r="130955" spans="16:16" x14ac:dyDescent="0.3">
      <c r="P130955" s="83"/>
    </row>
    <row r="130956" spans="16:16" x14ac:dyDescent="0.3">
      <c r="P130956" s="83"/>
    </row>
    <row r="130957" spans="16:16" x14ac:dyDescent="0.3">
      <c r="P130957" s="83"/>
    </row>
    <row r="130958" spans="16:16" x14ac:dyDescent="0.3">
      <c r="P130958" s="83"/>
    </row>
    <row r="130959" spans="16:16" x14ac:dyDescent="0.3">
      <c r="P130959" s="83"/>
    </row>
    <row r="130960" spans="16:16" x14ac:dyDescent="0.3">
      <c r="P130960" s="83"/>
    </row>
    <row r="130961" spans="16:16" x14ac:dyDescent="0.3">
      <c r="P130961" s="83"/>
    </row>
    <row r="130962" spans="16:16" x14ac:dyDescent="0.3">
      <c r="P130962" s="83"/>
    </row>
    <row r="130963" spans="16:16" x14ac:dyDescent="0.3">
      <c r="P130963" s="83"/>
    </row>
    <row r="130964" spans="16:16" x14ac:dyDescent="0.3">
      <c r="P130964" s="83"/>
    </row>
    <row r="130965" spans="16:16" x14ac:dyDescent="0.3">
      <c r="P130965" s="83"/>
    </row>
    <row r="130966" spans="16:16" x14ac:dyDescent="0.3">
      <c r="P130966" s="83"/>
    </row>
    <row r="130967" spans="16:16" x14ac:dyDescent="0.3">
      <c r="P130967" s="83"/>
    </row>
    <row r="130968" spans="16:16" x14ac:dyDescent="0.3">
      <c r="P130968" s="83"/>
    </row>
    <row r="130969" spans="16:16" x14ac:dyDescent="0.3">
      <c r="P130969" s="83"/>
    </row>
    <row r="130970" spans="16:16" x14ac:dyDescent="0.3">
      <c r="P130970" s="83"/>
    </row>
    <row r="130971" spans="16:16" x14ac:dyDescent="0.3">
      <c r="P130971" s="83"/>
    </row>
    <row r="130972" spans="16:16" x14ac:dyDescent="0.3">
      <c r="P130972" s="83"/>
    </row>
    <row r="130973" spans="16:16" x14ac:dyDescent="0.3">
      <c r="P130973" s="83"/>
    </row>
    <row r="130974" spans="16:16" x14ac:dyDescent="0.3">
      <c r="P130974" s="83"/>
    </row>
    <row r="130975" spans="16:16" x14ac:dyDescent="0.3">
      <c r="P130975" s="83"/>
    </row>
    <row r="130976" spans="16:16" x14ac:dyDescent="0.3">
      <c r="P130976" s="83"/>
    </row>
    <row r="130977" spans="16:16" x14ac:dyDescent="0.3">
      <c r="P130977" s="83"/>
    </row>
    <row r="130978" spans="16:16" x14ac:dyDescent="0.3">
      <c r="P130978" s="83"/>
    </row>
    <row r="130979" spans="16:16" x14ac:dyDescent="0.3">
      <c r="P130979" s="83"/>
    </row>
    <row r="130980" spans="16:16" x14ac:dyDescent="0.3">
      <c r="P130980" s="83"/>
    </row>
    <row r="130981" spans="16:16" x14ac:dyDescent="0.3">
      <c r="P130981" s="83"/>
    </row>
    <row r="130982" spans="16:16" x14ac:dyDescent="0.3">
      <c r="P130982" s="83"/>
    </row>
    <row r="130983" spans="16:16" x14ac:dyDescent="0.3">
      <c r="P130983" s="83"/>
    </row>
    <row r="130984" spans="16:16" x14ac:dyDescent="0.3">
      <c r="P130984" s="83"/>
    </row>
    <row r="130985" spans="16:16" x14ac:dyDescent="0.3">
      <c r="P130985" s="83"/>
    </row>
    <row r="130986" spans="16:16" x14ac:dyDescent="0.3">
      <c r="P130986" s="83"/>
    </row>
    <row r="130987" spans="16:16" x14ac:dyDescent="0.3">
      <c r="P130987" s="83"/>
    </row>
    <row r="130988" spans="16:16" x14ac:dyDescent="0.3">
      <c r="P130988" s="83"/>
    </row>
    <row r="130989" spans="16:16" x14ac:dyDescent="0.3">
      <c r="P130989" s="83"/>
    </row>
    <row r="130990" spans="16:16" x14ac:dyDescent="0.3">
      <c r="P130990" s="83"/>
    </row>
    <row r="130991" spans="16:16" x14ac:dyDescent="0.3">
      <c r="P130991" s="83"/>
    </row>
    <row r="130992" spans="16:16" x14ac:dyDescent="0.3">
      <c r="P130992" s="83"/>
    </row>
    <row r="130993" spans="16:16" x14ac:dyDescent="0.3">
      <c r="P130993" s="83"/>
    </row>
    <row r="130994" spans="16:16" x14ac:dyDescent="0.3">
      <c r="P130994" s="83"/>
    </row>
    <row r="130995" spans="16:16" x14ac:dyDescent="0.3">
      <c r="P130995" s="83"/>
    </row>
    <row r="130996" spans="16:16" x14ac:dyDescent="0.3">
      <c r="P130996" s="83"/>
    </row>
    <row r="130997" spans="16:16" x14ac:dyDescent="0.3">
      <c r="P130997" s="83"/>
    </row>
    <row r="130998" spans="16:16" x14ac:dyDescent="0.3">
      <c r="P130998" s="83"/>
    </row>
    <row r="130999" spans="16:16" x14ac:dyDescent="0.3">
      <c r="P130999" s="83"/>
    </row>
    <row r="131000" spans="16:16" x14ac:dyDescent="0.3">
      <c r="P131000" s="83"/>
    </row>
    <row r="131001" spans="16:16" x14ac:dyDescent="0.3">
      <c r="P131001" s="83"/>
    </row>
    <row r="131002" spans="16:16" x14ac:dyDescent="0.3">
      <c r="P131002" s="83"/>
    </row>
    <row r="131003" spans="16:16" x14ac:dyDescent="0.3">
      <c r="P131003" s="83"/>
    </row>
    <row r="131004" spans="16:16" x14ac:dyDescent="0.3">
      <c r="P131004" s="83"/>
    </row>
    <row r="131005" spans="16:16" x14ac:dyDescent="0.3">
      <c r="P131005" s="83"/>
    </row>
    <row r="131006" spans="16:16" x14ac:dyDescent="0.3">
      <c r="P131006" s="83"/>
    </row>
    <row r="131007" spans="16:16" x14ac:dyDescent="0.3">
      <c r="P131007" s="83"/>
    </row>
    <row r="131008" spans="16:16" x14ac:dyDescent="0.3">
      <c r="P131008" s="83"/>
    </row>
    <row r="131009" spans="16:16" x14ac:dyDescent="0.3">
      <c r="P131009" s="83"/>
    </row>
    <row r="131010" spans="16:16" x14ac:dyDescent="0.3">
      <c r="P131010" s="83"/>
    </row>
    <row r="131011" spans="16:16" x14ac:dyDescent="0.3">
      <c r="P131011" s="83"/>
    </row>
    <row r="131012" spans="16:16" x14ac:dyDescent="0.3">
      <c r="P131012" s="83"/>
    </row>
    <row r="131013" spans="16:16" x14ac:dyDescent="0.3">
      <c r="P131013" s="83"/>
    </row>
    <row r="131014" spans="16:16" x14ac:dyDescent="0.3">
      <c r="P131014" s="83"/>
    </row>
    <row r="131015" spans="16:16" x14ac:dyDescent="0.3">
      <c r="P131015" s="83"/>
    </row>
    <row r="131016" spans="16:16" x14ac:dyDescent="0.3">
      <c r="P131016" s="83"/>
    </row>
    <row r="131017" spans="16:16" x14ac:dyDescent="0.3">
      <c r="P131017" s="83"/>
    </row>
    <row r="131018" spans="16:16" x14ac:dyDescent="0.3">
      <c r="P131018" s="83"/>
    </row>
    <row r="131019" spans="16:16" x14ac:dyDescent="0.3">
      <c r="P131019" s="83"/>
    </row>
    <row r="131020" spans="16:16" x14ac:dyDescent="0.3">
      <c r="P131020" s="83"/>
    </row>
    <row r="131021" spans="16:16" x14ac:dyDescent="0.3">
      <c r="P131021" s="83"/>
    </row>
    <row r="131022" spans="16:16" x14ac:dyDescent="0.3">
      <c r="P131022" s="83"/>
    </row>
    <row r="131023" spans="16:16" x14ac:dyDescent="0.3">
      <c r="P131023" s="83"/>
    </row>
    <row r="131024" spans="16:16" x14ac:dyDescent="0.3">
      <c r="P131024" s="83"/>
    </row>
    <row r="131025" spans="16:16" x14ac:dyDescent="0.3">
      <c r="P131025" s="83"/>
    </row>
    <row r="131026" spans="16:16" x14ac:dyDescent="0.3">
      <c r="P131026" s="83"/>
    </row>
    <row r="131027" spans="16:16" x14ac:dyDescent="0.3">
      <c r="P131027" s="83"/>
    </row>
    <row r="131028" spans="16:16" x14ac:dyDescent="0.3">
      <c r="P131028" s="83"/>
    </row>
    <row r="131029" spans="16:16" x14ac:dyDescent="0.3">
      <c r="P131029" s="83"/>
    </row>
    <row r="131030" spans="16:16" x14ac:dyDescent="0.3">
      <c r="P131030" s="83"/>
    </row>
    <row r="131031" spans="16:16" x14ac:dyDescent="0.3">
      <c r="P131031" s="83"/>
    </row>
    <row r="131032" spans="16:16" x14ac:dyDescent="0.3">
      <c r="P131032" s="83"/>
    </row>
    <row r="131033" spans="16:16" x14ac:dyDescent="0.3">
      <c r="P131033" s="83"/>
    </row>
    <row r="131034" spans="16:16" x14ac:dyDescent="0.3">
      <c r="P131034" s="83"/>
    </row>
    <row r="131035" spans="16:16" x14ac:dyDescent="0.3">
      <c r="P131035" s="83"/>
    </row>
    <row r="131036" spans="16:16" x14ac:dyDescent="0.3">
      <c r="P131036" s="83"/>
    </row>
    <row r="131037" spans="16:16" x14ac:dyDescent="0.3">
      <c r="P131037" s="83"/>
    </row>
    <row r="131038" spans="16:16" x14ac:dyDescent="0.3">
      <c r="P131038" s="83"/>
    </row>
    <row r="131039" spans="16:16" x14ac:dyDescent="0.3">
      <c r="P131039" s="83"/>
    </row>
    <row r="131040" spans="16:16" x14ac:dyDescent="0.3">
      <c r="P131040" s="83"/>
    </row>
    <row r="131041" spans="16:16" x14ac:dyDescent="0.3">
      <c r="P131041" s="83"/>
    </row>
    <row r="131042" spans="16:16" x14ac:dyDescent="0.3">
      <c r="P131042" s="83"/>
    </row>
    <row r="131043" spans="16:16" x14ac:dyDescent="0.3">
      <c r="P131043" s="83"/>
    </row>
    <row r="131044" spans="16:16" x14ac:dyDescent="0.3">
      <c r="P131044" s="83"/>
    </row>
    <row r="131045" spans="16:16" x14ac:dyDescent="0.3">
      <c r="P131045" s="83"/>
    </row>
    <row r="131046" spans="16:16" x14ac:dyDescent="0.3">
      <c r="P131046" s="83"/>
    </row>
    <row r="131047" spans="16:16" x14ac:dyDescent="0.3">
      <c r="P131047" s="83"/>
    </row>
    <row r="131048" spans="16:16" x14ac:dyDescent="0.3">
      <c r="P131048" s="83"/>
    </row>
    <row r="131049" spans="16:16" x14ac:dyDescent="0.3">
      <c r="P131049" s="83"/>
    </row>
    <row r="131050" spans="16:16" x14ac:dyDescent="0.3">
      <c r="P131050" s="83"/>
    </row>
    <row r="131051" spans="16:16" x14ac:dyDescent="0.3">
      <c r="P131051" s="83"/>
    </row>
    <row r="131052" spans="16:16" x14ac:dyDescent="0.3">
      <c r="P131052" s="83"/>
    </row>
    <row r="131053" spans="16:16" x14ac:dyDescent="0.3">
      <c r="P131053" s="83"/>
    </row>
    <row r="131054" spans="16:16" x14ac:dyDescent="0.3">
      <c r="P131054" s="83"/>
    </row>
    <row r="131055" spans="16:16" x14ac:dyDescent="0.3">
      <c r="P131055" s="83"/>
    </row>
    <row r="131056" spans="16:16" x14ac:dyDescent="0.3">
      <c r="P131056" s="83"/>
    </row>
    <row r="131057" spans="16:16" x14ac:dyDescent="0.3">
      <c r="P131057" s="83"/>
    </row>
    <row r="131058" spans="16:16" x14ac:dyDescent="0.3">
      <c r="P131058" s="83"/>
    </row>
    <row r="131059" spans="16:16" x14ac:dyDescent="0.3">
      <c r="P131059" s="83"/>
    </row>
    <row r="131060" spans="16:16" x14ac:dyDescent="0.3">
      <c r="P131060" s="83"/>
    </row>
    <row r="131061" spans="16:16" x14ac:dyDescent="0.3">
      <c r="P131061" s="83"/>
    </row>
    <row r="131062" spans="16:16" x14ac:dyDescent="0.3">
      <c r="P131062" s="83"/>
    </row>
    <row r="131063" spans="16:16" x14ac:dyDescent="0.3">
      <c r="P131063" s="83"/>
    </row>
    <row r="131064" spans="16:16" x14ac:dyDescent="0.3">
      <c r="P131064" s="83"/>
    </row>
    <row r="131065" spans="16:16" x14ac:dyDescent="0.3">
      <c r="P131065" s="83"/>
    </row>
    <row r="131066" spans="16:16" x14ac:dyDescent="0.3">
      <c r="P131066" s="83"/>
    </row>
    <row r="131067" spans="16:16" x14ac:dyDescent="0.3">
      <c r="P131067" s="83"/>
    </row>
    <row r="131068" spans="16:16" x14ac:dyDescent="0.3">
      <c r="P131068" s="83"/>
    </row>
    <row r="131069" spans="16:16" x14ac:dyDescent="0.3">
      <c r="P131069" s="83"/>
    </row>
    <row r="131070" spans="16:16" x14ac:dyDescent="0.3">
      <c r="P131070" s="83"/>
    </row>
    <row r="131071" spans="16:16" x14ac:dyDescent="0.3">
      <c r="P131071" s="83"/>
    </row>
    <row r="131072" spans="16:16" x14ac:dyDescent="0.3">
      <c r="P131072" s="83"/>
    </row>
    <row r="131073" spans="16:16" x14ac:dyDescent="0.3">
      <c r="P131073" s="83"/>
    </row>
    <row r="131074" spans="16:16" x14ac:dyDescent="0.3">
      <c r="P131074" s="83"/>
    </row>
    <row r="131075" spans="16:16" x14ac:dyDescent="0.3">
      <c r="P131075" s="83"/>
    </row>
    <row r="131076" spans="16:16" x14ac:dyDescent="0.3">
      <c r="P131076" s="83"/>
    </row>
    <row r="131077" spans="16:16" x14ac:dyDescent="0.3">
      <c r="P131077" s="83"/>
    </row>
    <row r="131078" spans="16:16" x14ac:dyDescent="0.3">
      <c r="P131078" s="83"/>
    </row>
    <row r="131079" spans="16:16" x14ac:dyDescent="0.3">
      <c r="P131079" s="83"/>
    </row>
    <row r="131080" spans="16:16" x14ac:dyDescent="0.3">
      <c r="P131080" s="83"/>
    </row>
    <row r="131081" spans="16:16" x14ac:dyDescent="0.3">
      <c r="P131081" s="83"/>
    </row>
    <row r="131082" spans="16:16" x14ac:dyDescent="0.3">
      <c r="P131082" s="83"/>
    </row>
    <row r="131083" spans="16:16" x14ac:dyDescent="0.3">
      <c r="P131083" s="83"/>
    </row>
    <row r="131084" spans="16:16" x14ac:dyDescent="0.3">
      <c r="P131084" s="83"/>
    </row>
    <row r="131085" spans="16:16" x14ac:dyDescent="0.3">
      <c r="P131085" s="83"/>
    </row>
    <row r="131086" spans="16:16" x14ac:dyDescent="0.3">
      <c r="P131086" s="83"/>
    </row>
    <row r="131087" spans="16:16" x14ac:dyDescent="0.3">
      <c r="P131087" s="83"/>
    </row>
    <row r="131088" spans="16:16" x14ac:dyDescent="0.3">
      <c r="P131088" s="83"/>
    </row>
    <row r="131089" spans="16:16" x14ac:dyDescent="0.3">
      <c r="P131089" s="83"/>
    </row>
    <row r="131090" spans="16:16" x14ac:dyDescent="0.3">
      <c r="P131090" s="83"/>
    </row>
    <row r="131091" spans="16:16" x14ac:dyDescent="0.3">
      <c r="P131091" s="83"/>
    </row>
    <row r="131092" spans="16:16" x14ac:dyDescent="0.3">
      <c r="P131092" s="83"/>
    </row>
    <row r="131093" spans="16:16" x14ac:dyDescent="0.3">
      <c r="P131093" s="83"/>
    </row>
    <row r="131094" spans="16:16" x14ac:dyDescent="0.3">
      <c r="P131094" s="83"/>
    </row>
    <row r="131095" spans="16:16" x14ac:dyDescent="0.3">
      <c r="P131095" s="83"/>
    </row>
    <row r="131096" spans="16:16" x14ac:dyDescent="0.3">
      <c r="P131096" s="83"/>
    </row>
    <row r="131097" spans="16:16" x14ac:dyDescent="0.3">
      <c r="P131097" s="83"/>
    </row>
    <row r="131098" spans="16:16" x14ac:dyDescent="0.3">
      <c r="P131098" s="83"/>
    </row>
    <row r="131099" spans="16:16" x14ac:dyDescent="0.3">
      <c r="P131099" s="83"/>
    </row>
    <row r="131100" spans="16:16" x14ac:dyDescent="0.3">
      <c r="P131100" s="83"/>
    </row>
    <row r="131101" spans="16:16" x14ac:dyDescent="0.3">
      <c r="P131101" s="83"/>
    </row>
    <row r="131102" spans="16:16" x14ac:dyDescent="0.3">
      <c r="P131102" s="83"/>
    </row>
    <row r="131103" spans="16:16" x14ac:dyDescent="0.3">
      <c r="P131103" s="83"/>
    </row>
    <row r="131104" spans="16:16" x14ac:dyDescent="0.3">
      <c r="P131104" s="83"/>
    </row>
    <row r="131105" spans="16:16" x14ac:dyDescent="0.3">
      <c r="P131105" s="83"/>
    </row>
    <row r="131106" spans="16:16" x14ac:dyDescent="0.3">
      <c r="P131106" s="83"/>
    </row>
    <row r="131107" spans="16:16" x14ac:dyDescent="0.3">
      <c r="P131107" s="83"/>
    </row>
    <row r="131108" spans="16:16" x14ac:dyDescent="0.3">
      <c r="P131108" s="83"/>
    </row>
    <row r="131109" spans="16:16" x14ac:dyDescent="0.3">
      <c r="P131109" s="83"/>
    </row>
    <row r="131110" spans="16:16" x14ac:dyDescent="0.3">
      <c r="P131110" s="83"/>
    </row>
    <row r="131111" spans="16:16" x14ac:dyDescent="0.3">
      <c r="P131111" s="83"/>
    </row>
    <row r="131112" spans="16:16" x14ac:dyDescent="0.3">
      <c r="P131112" s="83"/>
    </row>
    <row r="131113" spans="16:16" x14ac:dyDescent="0.3">
      <c r="P131113" s="83"/>
    </row>
    <row r="131114" spans="16:16" x14ac:dyDescent="0.3">
      <c r="P131114" s="83"/>
    </row>
    <row r="131115" spans="16:16" x14ac:dyDescent="0.3">
      <c r="P131115" s="83"/>
    </row>
    <row r="131116" spans="16:16" x14ac:dyDescent="0.3">
      <c r="P131116" s="83"/>
    </row>
    <row r="131117" spans="16:16" x14ac:dyDescent="0.3">
      <c r="P131117" s="83"/>
    </row>
    <row r="131118" spans="16:16" x14ac:dyDescent="0.3">
      <c r="P131118" s="83"/>
    </row>
    <row r="131119" spans="16:16" x14ac:dyDescent="0.3">
      <c r="P131119" s="83"/>
    </row>
    <row r="131120" spans="16:16" x14ac:dyDescent="0.3">
      <c r="P131120" s="83"/>
    </row>
    <row r="131121" spans="16:16" x14ac:dyDescent="0.3">
      <c r="P131121" s="83"/>
    </row>
    <row r="131122" spans="16:16" x14ac:dyDescent="0.3">
      <c r="P131122" s="83"/>
    </row>
    <row r="131123" spans="16:16" x14ac:dyDescent="0.3">
      <c r="P131123" s="83"/>
    </row>
    <row r="131124" spans="16:16" x14ac:dyDescent="0.3">
      <c r="P131124" s="83"/>
    </row>
    <row r="131125" spans="16:16" x14ac:dyDescent="0.3">
      <c r="P131125" s="83"/>
    </row>
    <row r="131126" spans="16:16" x14ac:dyDescent="0.3">
      <c r="P131126" s="83"/>
    </row>
    <row r="131127" spans="16:16" x14ac:dyDescent="0.3">
      <c r="P131127" s="83"/>
    </row>
    <row r="131128" spans="16:16" x14ac:dyDescent="0.3">
      <c r="P131128" s="83"/>
    </row>
    <row r="131129" spans="16:16" x14ac:dyDescent="0.3">
      <c r="P131129" s="83"/>
    </row>
    <row r="131130" spans="16:16" x14ac:dyDescent="0.3">
      <c r="P131130" s="83"/>
    </row>
    <row r="131131" spans="16:16" x14ac:dyDescent="0.3">
      <c r="P131131" s="83"/>
    </row>
    <row r="131132" spans="16:16" x14ac:dyDescent="0.3">
      <c r="P131132" s="83"/>
    </row>
    <row r="131133" spans="16:16" x14ac:dyDescent="0.3">
      <c r="P131133" s="83"/>
    </row>
    <row r="131134" spans="16:16" x14ac:dyDescent="0.3">
      <c r="P131134" s="83"/>
    </row>
    <row r="131135" spans="16:16" x14ac:dyDescent="0.3">
      <c r="P131135" s="83"/>
    </row>
    <row r="131136" spans="16:16" x14ac:dyDescent="0.3">
      <c r="P131136" s="83"/>
    </row>
    <row r="131137" spans="16:16" x14ac:dyDescent="0.3">
      <c r="P131137" s="83"/>
    </row>
    <row r="131138" spans="16:16" x14ac:dyDescent="0.3">
      <c r="P131138" s="83"/>
    </row>
    <row r="131139" spans="16:16" x14ac:dyDescent="0.3">
      <c r="P131139" s="83"/>
    </row>
    <row r="131140" spans="16:16" x14ac:dyDescent="0.3">
      <c r="P131140" s="83"/>
    </row>
    <row r="131141" spans="16:16" x14ac:dyDescent="0.3">
      <c r="P131141" s="83"/>
    </row>
    <row r="131142" spans="16:16" x14ac:dyDescent="0.3">
      <c r="P131142" s="83"/>
    </row>
    <row r="131143" spans="16:16" x14ac:dyDescent="0.3">
      <c r="P131143" s="83"/>
    </row>
    <row r="131144" spans="16:16" x14ac:dyDescent="0.3">
      <c r="P131144" s="83"/>
    </row>
    <row r="131145" spans="16:16" x14ac:dyDescent="0.3">
      <c r="P131145" s="83"/>
    </row>
    <row r="131146" spans="16:16" x14ac:dyDescent="0.3">
      <c r="P131146" s="83"/>
    </row>
    <row r="131147" spans="16:16" x14ac:dyDescent="0.3">
      <c r="P131147" s="83"/>
    </row>
    <row r="131148" spans="16:16" x14ac:dyDescent="0.3">
      <c r="P131148" s="83"/>
    </row>
    <row r="131149" spans="16:16" x14ac:dyDescent="0.3">
      <c r="P131149" s="83"/>
    </row>
    <row r="131150" spans="16:16" x14ac:dyDescent="0.3">
      <c r="P131150" s="83"/>
    </row>
    <row r="131151" spans="16:16" x14ac:dyDescent="0.3">
      <c r="P131151" s="83"/>
    </row>
    <row r="131152" spans="16:16" x14ac:dyDescent="0.3">
      <c r="P131152" s="83"/>
    </row>
    <row r="131153" spans="16:16" x14ac:dyDescent="0.3">
      <c r="P131153" s="83"/>
    </row>
    <row r="131154" spans="16:16" x14ac:dyDescent="0.3">
      <c r="P131154" s="83"/>
    </row>
    <row r="131155" spans="16:16" x14ac:dyDescent="0.3">
      <c r="P131155" s="83"/>
    </row>
    <row r="131156" spans="16:16" x14ac:dyDescent="0.3">
      <c r="P131156" s="83"/>
    </row>
    <row r="131157" spans="16:16" x14ac:dyDescent="0.3">
      <c r="P131157" s="83"/>
    </row>
    <row r="131158" spans="16:16" x14ac:dyDescent="0.3">
      <c r="P131158" s="83"/>
    </row>
    <row r="131159" spans="16:16" x14ac:dyDescent="0.3">
      <c r="P131159" s="83"/>
    </row>
    <row r="131160" spans="16:16" x14ac:dyDescent="0.3">
      <c r="P131160" s="83"/>
    </row>
    <row r="131161" spans="16:16" x14ac:dyDescent="0.3">
      <c r="P131161" s="83"/>
    </row>
    <row r="131162" spans="16:16" x14ac:dyDescent="0.3">
      <c r="P131162" s="83"/>
    </row>
    <row r="131163" spans="16:16" x14ac:dyDescent="0.3">
      <c r="P131163" s="83"/>
    </row>
    <row r="131164" spans="16:16" x14ac:dyDescent="0.3">
      <c r="P131164" s="83"/>
    </row>
    <row r="131165" spans="16:16" x14ac:dyDescent="0.3">
      <c r="P131165" s="83"/>
    </row>
    <row r="131166" spans="16:16" x14ac:dyDescent="0.3">
      <c r="P131166" s="83"/>
    </row>
    <row r="131167" spans="16:16" x14ac:dyDescent="0.3">
      <c r="P131167" s="83"/>
    </row>
    <row r="131168" spans="16:16" x14ac:dyDescent="0.3">
      <c r="P131168" s="83"/>
    </row>
    <row r="131169" spans="16:16" x14ac:dyDescent="0.3">
      <c r="P131169" s="83"/>
    </row>
    <row r="131170" spans="16:16" x14ac:dyDescent="0.3">
      <c r="P131170" s="83"/>
    </row>
    <row r="131171" spans="16:16" x14ac:dyDescent="0.3">
      <c r="P131171" s="83"/>
    </row>
    <row r="131172" spans="16:16" x14ac:dyDescent="0.3">
      <c r="P131172" s="83"/>
    </row>
    <row r="131173" spans="16:16" x14ac:dyDescent="0.3">
      <c r="P131173" s="83"/>
    </row>
    <row r="131174" spans="16:16" x14ac:dyDescent="0.3">
      <c r="P131174" s="83"/>
    </row>
    <row r="131175" spans="16:16" x14ac:dyDescent="0.3">
      <c r="P131175" s="83"/>
    </row>
    <row r="131176" spans="16:16" x14ac:dyDescent="0.3">
      <c r="P131176" s="83"/>
    </row>
    <row r="131177" spans="16:16" x14ac:dyDescent="0.3">
      <c r="P131177" s="83"/>
    </row>
    <row r="131178" spans="16:16" x14ac:dyDescent="0.3">
      <c r="P131178" s="83"/>
    </row>
    <row r="131179" spans="16:16" x14ac:dyDescent="0.3">
      <c r="P131179" s="83"/>
    </row>
    <row r="131180" spans="16:16" x14ac:dyDescent="0.3">
      <c r="P131180" s="83"/>
    </row>
    <row r="131181" spans="16:16" x14ac:dyDescent="0.3">
      <c r="P131181" s="83"/>
    </row>
    <row r="131182" spans="16:16" x14ac:dyDescent="0.3">
      <c r="P131182" s="83"/>
    </row>
    <row r="131183" spans="16:16" x14ac:dyDescent="0.3">
      <c r="P131183" s="83"/>
    </row>
    <row r="131184" spans="16:16" x14ac:dyDescent="0.3">
      <c r="P131184" s="83"/>
    </row>
    <row r="131185" spans="16:16" x14ac:dyDescent="0.3">
      <c r="P131185" s="83"/>
    </row>
    <row r="131186" spans="16:16" x14ac:dyDescent="0.3">
      <c r="P131186" s="83"/>
    </row>
    <row r="131187" spans="16:16" x14ac:dyDescent="0.3">
      <c r="P131187" s="83"/>
    </row>
    <row r="131188" spans="16:16" x14ac:dyDescent="0.3">
      <c r="P131188" s="83"/>
    </row>
    <row r="131189" spans="16:16" x14ac:dyDescent="0.3">
      <c r="P131189" s="83"/>
    </row>
    <row r="131190" spans="16:16" x14ac:dyDescent="0.3">
      <c r="P131190" s="83"/>
    </row>
    <row r="131191" spans="16:16" x14ac:dyDescent="0.3">
      <c r="P131191" s="83"/>
    </row>
    <row r="131192" spans="16:16" x14ac:dyDescent="0.3">
      <c r="P131192" s="83"/>
    </row>
    <row r="131193" spans="16:16" x14ac:dyDescent="0.3">
      <c r="P131193" s="83"/>
    </row>
    <row r="131194" spans="16:16" x14ac:dyDescent="0.3">
      <c r="P131194" s="83"/>
    </row>
    <row r="131195" spans="16:16" x14ac:dyDescent="0.3">
      <c r="P131195" s="83"/>
    </row>
    <row r="131196" spans="16:16" x14ac:dyDescent="0.3">
      <c r="P131196" s="83"/>
    </row>
    <row r="131197" spans="16:16" x14ac:dyDescent="0.3">
      <c r="P131197" s="83"/>
    </row>
    <row r="131198" spans="16:16" x14ac:dyDescent="0.3">
      <c r="P131198" s="83"/>
    </row>
    <row r="131199" spans="16:16" x14ac:dyDescent="0.3">
      <c r="P131199" s="83"/>
    </row>
    <row r="131200" spans="16:16" x14ac:dyDescent="0.3">
      <c r="P131200" s="83"/>
    </row>
    <row r="131201" spans="16:16" x14ac:dyDescent="0.3">
      <c r="P131201" s="83"/>
    </row>
    <row r="131202" spans="16:16" x14ac:dyDescent="0.3">
      <c r="P131202" s="83"/>
    </row>
    <row r="131203" spans="16:16" x14ac:dyDescent="0.3">
      <c r="P131203" s="83"/>
    </row>
    <row r="131204" spans="16:16" x14ac:dyDescent="0.3">
      <c r="P131204" s="83"/>
    </row>
    <row r="131205" spans="16:16" x14ac:dyDescent="0.3">
      <c r="P131205" s="83"/>
    </row>
    <row r="131206" spans="16:16" x14ac:dyDescent="0.3">
      <c r="P131206" s="83"/>
    </row>
    <row r="131207" spans="16:16" x14ac:dyDescent="0.3">
      <c r="P131207" s="83"/>
    </row>
    <row r="131208" spans="16:16" x14ac:dyDescent="0.3">
      <c r="P131208" s="83"/>
    </row>
    <row r="131209" spans="16:16" x14ac:dyDescent="0.3">
      <c r="P131209" s="83"/>
    </row>
    <row r="131210" spans="16:16" x14ac:dyDescent="0.3">
      <c r="P131210" s="83"/>
    </row>
    <row r="131211" spans="16:16" x14ac:dyDescent="0.3">
      <c r="P131211" s="83"/>
    </row>
    <row r="131212" spans="16:16" x14ac:dyDescent="0.3">
      <c r="P131212" s="83"/>
    </row>
    <row r="131213" spans="16:16" x14ac:dyDescent="0.3">
      <c r="P131213" s="83"/>
    </row>
    <row r="131214" spans="16:16" x14ac:dyDescent="0.3">
      <c r="P131214" s="83"/>
    </row>
    <row r="131215" spans="16:16" x14ac:dyDescent="0.3">
      <c r="P131215" s="83"/>
    </row>
    <row r="131216" spans="16:16" x14ac:dyDescent="0.3">
      <c r="P131216" s="83"/>
    </row>
    <row r="131217" spans="16:16" x14ac:dyDescent="0.3">
      <c r="P131217" s="83"/>
    </row>
    <row r="131218" spans="16:16" x14ac:dyDescent="0.3">
      <c r="P131218" s="83"/>
    </row>
    <row r="131219" spans="16:16" x14ac:dyDescent="0.3">
      <c r="P131219" s="83"/>
    </row>
    <row r="131220" spans="16:16" x14ac:dyDescent="0.3">
      <c r="P131220" s="83"/>
    </row>
    <row r="131221" spans="16:16" x14ac:dyDescent="0.3">
      <c r="P131221" s="83"/>
    </row>
    <row r="131222" spans="16:16" x14ac:dyDescent="0.3">
      <c r="P131222" s="83"/>
    </row>
    <row r="131223" spans="16:16" x14ac:dyDescent="0.3">
      <c r="P131223" s="83"/>
    </row>
    <row r="131224" spans="16:16" x14ac:dyDescent="0.3">
      <c r="P131224" s="83"/>
    </row>
    <row r="131225" spans="16:16" x14ac:dyDescent="0.3">
      <c r="P131225" s="83"/>
    </row>
    <row r="131226" spans="16:16" x14ac:dyDescent="0.3">
      <c r="P131226" s="83"/>
    </row>
    <row r="131227" spans="16:16" x14ac:dyDescent="0.3">
      <c r="P131227" s="83"/>
    </row>
    <row r="131228" spans="16:16" x14ac:dyDescent="0.3">
      <c r="P131228" s="83"/>
    </row>
    <row r="131229" spans="16:16" x14ac:dyDescent="0.3">
      <c r="P131229" s="83"/>
    </row>
    <row r="131230" spans="16:16" x14ac:dyDescent="0.3">
      <c r="P131230" s="83"/>
    </row>
    <row r="131231" spans="16:16" x14ac:dyDescent="0.3">
      <c r="P131231" s="83"/>
    </row>
    <row r="131232" spans="16:16" x14ac:dyDescent="0.3">
      <c r="P131232" s="83"/>
    </row>
    <row r="131233" spans="16:16" x14ac:dyDescent="0.3">
      <c r="P131233" s="83"/>
    </row>
    <row r="131234" spans="16:16" x14ac:dyDescent="0.3">
      <c r="P131234" s="83"/>
    </row>
    <row r="131235" spans="16:16" x14ac:dyDescent="0.3">
      <c r="P131235" s="83"/>
    </row>
    <row r="131236" spans="16:16" x14ac:dyDescent="0.3">
      <c r="P131236" s="83"/>
    </row>
    <row r="131237" spans="16:16" x14ac:dyDescent="0.3">
      <c r="P131237" s="83"/>
    </row>
    <row r="131238" spans="16:16" x14ac:dyDescent="0.3">
      <c r="P131238" s="83"/>
    </row>
    <row r="131239" spans="16:16" x14ac:dyDescent="0.3">
      <c r="P131239" s="83"/>
    </row>
    <row r="131240" spans="16:16" x14ac:dyDescent="0.3">
      <c r="P131240" s="83"/>
    </row>
    <row r="131241" spans="16:16" x14ac:dyDescent="0.3">
      <c r="P131241" s="83"/>
    </row>
    <row r="131242" spans="16:16" x14ac:dyDescent="0.3">
      <c r="P131242" s="83"/>
    </row>
    <row r="131243" spans="16:16" x14ac:dyDescent="0.3">
      <c r="P131243" s="83"/>
    </row>
    <row r="131244" spans="16:16" x14ac:dyDescent="0.3">
      <c r="P131244" s="83"/>
    </row>
    <row r="131245" spans="16:16" x14ac:dyDescent="0.3">
      <c r="P131245" s="83"/>
    </row>
    <row r="131246" spans="16:16" x14ac:dyDescent="0.3">
      <c r="P131246" s="83"/>
    </row>
    <row r="131247" spans="16:16" x14ac:dyDescent="0.3">
      <c r="P131247" s="83"/>
    </row>
    <row r="131248" spans="16:16" x14ac:dyDescent="0.3">
      <c r="P131248" s="83"/>
    </row>
    <row r="131249" spans="16:16" x14ac:dyDescent="0.3">
      <c r="P131249" s="83"/>
    </row>
    <row r="131250" spans="16:16" x14ac:dyDescent="0.3">
      <c r="P131250" s="83"/>
    </row>
    <row r="131251" spans="16:16" x14ac:dyDescent="0.3">
      <c r="P131251" s="83"/>
    </row>
    <row r="131252" spans="16:16" x14ac:dyDescent="0.3">
      <c r="P131252" s="83"/>
    </row>
    <row r="131253" spans="16:16" x14ac:dyDescent="0.3">
      <c r="P131253" s="83"/>
    </row>
    <row r="131254" spans="16:16" x14ac:dyDescent="0.3">
      <c r="P131254" s="83"/>
    </row>
    <row r="131255" spans="16:16" x14ac:dyDescent="0.3">
      <c r="P131255" s="83"/>
    </row>
    <row r="131256" spans="16:16" x14ac:dyDescent="0.3">
      <c r="P131256" s="83"/>
    </row>
    <row r="131257" spans="16:16" x14ac:dyDescent="0.3">
      <c r="P131257" s="83"/>
    </row>
    <row r="131258" spans="16:16" x14ac:dyDescent="0.3">
      <c r="P131258" s="83"/>
    </row>
    <row r="131259" spans="16:16" x14ac:dyDescent="0.3">
      <c r="P131259" s="83"/>
    </row>
    <row r="131260" spans="16:16" x14ac:dyDescent="0.3">
      <c r="P131260" s="83"/>
    </row>
    <row r="131261" spans="16:16" x14ac:dyDescent="0.3">
      <c r="P131261" s="83"/>
    </row>
    <row r="131262" spans="16:16" x14ac:dyDescent="0.3">
      <c r="P131262" s="83"/>
    </row>
    <row r="131263" spans="16:16" x14ac:dyDescent="0.3">
      <c r="P131263" s="83"/>
    </row>
    <row r="131264" spans="16:16" x14ac:dyDescent="0.3">
      <c r="P131264" s="83"/>
    </row>
    <row r="131265" spans="16:16" x14ac:dyDescent="0.3">
      <c r="P131265" s="83"/>
    </row>
    <row r="131266" spans="16:16" x14ac:dyDescent="0.3">
      <c r="P131266" s="83"/>
    </row>
    <row r="131267" spans="16:16" x14ac:dyDescent="0.3">
      <c r="P131267" s="83"/>
    </row>
    <row r="131268" spans="16:16" x14ac:dyDescent="0.3">
      <c r="P131268" s="83"/>
    </row>
    <row r="131269" spans="16:16" x14ac:dyDescent="0.3">
      <c r="P131269" s="83"/>
    </row>
    <row r="131270" spans="16:16" x14ac:dyDescent="0.3">
      <c r="P131270" s="83"/>
    </row>
    <row r="131271" spans="16:16" x14ac:dyDescent="0.3">
      <c r="P131271" s="83"/>
    </row>
    <row r="131272" spans="16:16" x14ac:dyDescent="0.3">
      <c r="P131272" s="83"/>
    </row>
    <row r="131273" spans="16:16" x14ac:dyDescent="0.3">
      <c r="P131273" s="83"/>
    </row>
    <row r="131274" spans="16:16" x14ac:dyDescent="0.3">
      <c r="P131274" s="83"/>
    </row>
    <row r="131275" spans="16:16" x14ac:dyDescent="0.3">
      <c r="P131275" s="83"/>
    </row>
    <row r="131276" spans="16:16" x14ac:dyDescent="0.3">
      <c r="P131276" s="83"/>
    </row>
    <row r="131277" spans="16:16" x14ac:dyDescent="0.3">
      <c r="P131277" s="83"/>
    </row>
    <row r="131278" spans="16:16" x14ac:dyDescent="0.3">
      <c r="P131278" s="83"/>
    </row>
    <row r="131279" spans="16:16" x14ac:dyDescent="0.3">
      <c r="P131279" s="83"/>
    </row>
    <row r="131280" spans="16:16" x14ac:dyDescent="0.3">
      <c r="P131280" s="83"/>
    </row>
    <row r="131281" spans="16:16" x14ac:dyDescent="0.3">
      <c r="P131281" s="83"/>
    </row>
    <row r="131282" spans="16:16" x14ac:dyDescent="0.3">
      <c r="P131282" s="83"/>
    </row>
    <row r="131283" spans="16:16" x14ac:dyDescent="0.3">
      <c r="P131283" s="83"/>
    </row>
    <row r="131284" spans="16:16" x14ac:dyDescent="0.3">
      <c r="P131284" s="83"/>
    </row>
    <row r="131285" spans="16:16" x14ac:dyDescent="0.3">
      <c r="P131285" s="83"/>
    </row>
    <row r="131286" spans="16:16" x14ac:dyDescent="0.3">
      <c r="P131286" s="83"/>
    </row>
    <row r="131287" spans="16:16" x14ac:dyDescent="0.3">
      <c r="P131287" s="83"/>
    </row>
    <row r="131288" spans="16:16" x14ac:dyDescent="0.3">
      <c r="P131288" s="83"/>
    </row>
    <row r="131289" spans="16:16" x14ac:dyDescent="0.3">
      <c r="P131289" s="83"/>
    </row>
    <row r="131290" spans="16:16" x14ac:dyDescent="0.3">
      <c r="P131290" s="83"/>
    </row>
    <row r="131291" spans="16:16" x14ac:dyDescent="0.3">
      <c r="P131291" s="83"/>
    </row>
    <row r="131292" spans="16:16" x14ac:dyDescent="0.3">
      <c r="P131292" s="83"/>
    </row>
    <row r="131293" spans="16:16" x14ac:dyDescent="0.3">
      <c r="P131293" s="83"/>
    </row>
    <row r="131294" spans="16:16" x14ac:dyDescent="0.3">
      <c r="P131294" s="83"/>
    </row>
    <row r="131295" spans="16:16" x14ac:dyDescent="0.3">
      <c r="P131295" s="83"/>
    </row>
    <row r="131296" spans="16:16" x14ac:dyDescent="0.3">
      <c r="P131296" s="83"/>
    </row>
    <row r="131297" spans="16:16" x14ac:dyDescent="0.3">
      <c r="P131297" s="83"/>
    </row>
    <row r="131298" spans="16:16" x14ac:dyDescent="0.3">
      <c r="P131298" s="83"/>
    </row>
    <row r="131299" spans="16:16" x14ac:dyDescent="0.3">
      <c r="P131299" s="83"/>
    </row>
    <row r="131300" spans="16:16" x14ac:dyDescent="0.3">
      <c r="P131300" s="83"/>
    </row>
    <row r="131301" spans="16:16" x14ac:dyDescent="0.3">
      <c r="P131301" s="83"/>
    </row>
    <row r="131302" spans="16:16" x14ac:dyDescent="0.3">
      <c r="P131302" s="83"/>
    </row>
    <row r="131303" spans="16:16" x14ac:dyDescent="0.3">
      <c r="P131303" s="83"/>
    </row>
    <row r="131304" spans="16:16" x14ac:dyDescent="0.3">
      <c r="P131304" s="83"/>
    </row>
    <row r="131305" spans="16:16" x14ac:dyDescent="0.3">
      <c r="P131305" s="83"/>
    </row>
    <row r="131306" spans="16:16" x14ac:dyDescent="0.3">
      <c r="P131306" s="83"/>
    </row>
    <row r="131307" spans="16:16" x14ac:dyDescent="0.3">
      <c r="P131307" s="83"/>
    </row>
    <row r="131308" spans="16:16" x14ac:dyDescent="0.3">
      <c r="P131308" s="83"/>
    </row>
    <row r="131309" spans="16:16" x14ac:dyDescent="0.3">
      <c r="P131309" s="83"/>
    </row>
    <row r="131310" spans="16:16" x14ac:dyDescent="0.3">
      <c r="P131310" s="83"/>
    </row>
    <row r="131311" spans="16:16" x14ac:dyDescent="0.3">
      <c r="P131311" s="83"/>
    </row>
    <row r="131312" spans="16:16" x14ac:dyDescent="0.3">
      <c r="P131312" s="83"/>
    </row>
    <row r="131313" spans="16:16" x14ac:dyDescent="0.3">
      <c r="P131313" s="83"/>
    </row>
    <row r="131314" spans="16:16" x14ac:dyDescent="0.3">
      <c r="P131314" s="83"/>
    </row>
    <row r="131315" spans="16:16" x14ac:dyDescent="0.3">
      <c r="P131315" s="83"/>
    </row>
    <row r="131316" spans="16:16" x14ac:dyDescent="0.3">
      <c r="P131316" s="83"/>
    </row>
    <row r="131317" spans="16:16" x14ac:dyDescent="0.3">
      <c r="P131317" s="83"/>
    </row>
    <row r="131318" spans="16:16" x14ac:dyDescent="0.3">
      <c r="P131318" s="83"/>
    </row>
    <row r="131319" spans="16:16" x14ac:dyDescent="0.3">
      <c r="P131319" s="83"/>
    </row>
    <row r="131320" spans="16:16" x14ac:dyDescent="0.3">
      <c r="P131320" s="83"/>
    </row>
    <row r="131321" spans="16:16" x14ac:dyDescent="0.3">
      <c r="P131321" s="83"/>
    </row>
    <row r="131322" spans="16:16" x14ac:dyDescent="0.3">
      <c r="P131322" s="83"/>
    </row>
    <row r="131323" spans="16:16" x14ac:dyDescent="0.3">
      <c r="P131323" s="83"/>
    </row>
    <row r="131324" spans="16:16" x14ac:dyDescent="0.3">
      <c r="P131324" s="83"/>
    </row>
    <row r="131325" spans="16:16" x14ac:dyDescent="0.3">
      <c r="P131325" s="83"/>
    </row>
    <row r="131326" spans="16:16" x14ac:dyDescent="0.3">
      <c r="P131326" s="83"/>
    </row>
    <row r="131327" spans="16:16" x14ac:dyDescent="0.3">
      <c r="P131327" s="83"/>
    </row>
    <row r="131328" spans="16:16" x14ac:dyDescent="0.3">
      <c r="P131328" s="83"/>
    </row>
    <row r="131329" spans="16:16" x14ac:dyDescent="0.3">
      <c r="P131329" s="83"/>
    </row>
    <row r="131330" spans="16:16" x14ac:dyDescent="0.3">
      <c r="P131330" s="83"/>
    </row>
    <row r="131331" spans="16:16" x14ac:dyDescent="0.3">
      <c r="P131331" s="83"/>
    </row>
    <row r="131332" spans="16:16" x14ac:dyDescent="0.3">
      <c r="P131332" s="83"/>
    </row>
    <row r="131333" spans="16:16" x14ac:dyDescent="0.3">
      <c r="P131333" s="83"/>
    </row>
    <row r="131334" spans="16:16" x14ac:dyDescent="0.3">
      <c r="P131334" s="83"/>
    </row>
    <row r="131335" spans="16:16" x14ac:dyDescent="0.3">
      <c r="P131335" s="83"/>
    </row>
    <row r="131336" spans="16:16" x14ac:dyDescent="0.3">
      <c r="P131336" s="83"/>
    </row>
    <row r="131337" spans="16:16" x14ac:dyDescent="0.3">
      <c r="P131337" s="83"/>
    </row>
    <row r="131338" spans="16:16" x14ac:dyDescent="0.3">
      <c r="P131338" s="83"/>
    </row>
    <row r="131339" spans="16:16" x14ac:dyDescent="0.3">
      <c r="P131339" s="83"/>
    </row>
    <row r="131340" spans="16:16" x14ac:dyDescent="0.3">
      <c r="P131340" s="83"/>
    </row>
    <row r="131341" spans="16:16" x14ac:dyDescent="0.3">
      <c r="P131341" s="83"/>
    </row>
    <row r="131342" spans="16:16" x14ac:dyDescent="0.3">
      <c r="P131342" s="83"/>
    </row>
    <row r="131343" spans="16:16" x14ac:dyDescent="0.3">
      <c r="P131343" s="83"/>
    </row>
    <row r="131344" spans="16:16" x14ac:dyDescent="0.3">
      <c r="P131344" s="83"/>
    </row>
    <row r="131345" spans="16:16" x14ac:dyDescent="0.3">
      <c r="P131345" s="83"/>
    </row>
    <row r="131346" spans="16:16" x14ac:dyDescent="0.3">
      <c r="P131346" s="83"/>
    </row>
    <row r="131347" spans="16:16" x14ac:dyDescent="0.3">
      <c r="P131347" s="83"/>
    </row>
    <row r="131348" spans="16:16" x14ac:dyDescent="0.3">
      <c r="P131348" s="83"/>
    </row>
    <row r="131349" spans="16:16" x14ac:dyDescent="0.3">
      <c r="P131349" s="83"/>
    </row>
    <row r="131350" spans="16:16" x14ac:dyDescent="0.3">
      <c r="P131350" s="83"/>
    </row>
    <row r="131351" spans="16:16" x14ac:dyDescent="0.3">
      <c r="P131351" s="83"/>
    </row>
    <row r="131352" spans="16:16" x14ac:dyDescent="0.3">
      <c r="P131352" s="83"/>
    </row>
    <row r="131353" spans="16:16" x14ac:dyDescent="0.3">
      <c r="P131353" s="83"/>
    </row>
    <row r="131354" spans="16:16" x14ac:dyDescent="0.3">
      <c r="P131354" s="83"/>
    </row>
    <row r="131355" spans="16:16" x14ac:dyDescent="0.3">
      <c r="P131355" s="83"/>
    </row>
    <row r="131356" spans="16:16" x14ac:dyDescent="0.3">
      <c r="P131356" s="83"/>
    </row>
    <row r="131357" spans="16:16" x14ac:dyDescent="0.3">
      <c r="P131357" s="83"/>
    </row>
    <row r="131358" spans="16:16" x14ac:dyDescent="0.3">
      <c r="P131358" s="83"/>
    </row>
    <row r="131359" spans="16:16" x14ac:dyDescent="0.3">
      <c r="P131359" s="83"/>
    </row>
    <row r="131360" spans="16:16" x14ac:dyDescent="0.3">
      <c r="P131360" s="83"/>
    </row>
    <row r="131361" spans="16:16" x14ac:dyDescent="0.3">
      <c r="P131361" s="83"/>
    </row>
    <row r="131362" spans="16:16" x14ac:dyDescent="0.3">
      <c r="P131362" s="83"/>
    </row>
    <row r="131363" spans="16:16" x14ac:dyDescent="0.3">
      <c r="P131363" s="83"/>
    </row>
    <row r="131364" spans="16:16" x14ac:dyDescent="0.3">
      <c r="P131364" s="83"/>
    </row>
    <row r="131365" spans="16:16" x14ac:dyDescent="0.3">
      <c r="P131365" s="83"/>
    </row>
    <row r="131366" spans="16:16" x14ac:dyDescent="0.3">
      <c r="P131366" s="83"/>
    </row>
    <row r="131367" spans="16:16" x14ac:dyDescent="0.3">
      <c r="P131367" s="83"/>
    </row>
    <row r="131368" spans="16:16" x14ac:dyDescent="0.3">
      <c r="P131368" s="83"/>
    </row>
    <row r="131369" spans="16:16" x14ac:dyDescent="0.3">
      <c r="P131369" s="83"/>
    </row>
    <row r="131370" spans="16:16" x14ac:dyDescent="0.3">
      <c r="P131370" s="83"/>
    </row>
    <row r="131371" spans="16:16" x14ac:dyDescent="0.3">
      <c r="P131371" s="83"/>
    </row>
    <row r="131372" spans="16:16" x14ac:dyDescent="0.3">
      <c r="P131372" s="83"/>
    </row>
    <row r="131373" spans="16:16" x14ac:dyDescent="0.3">
      <c r="P131373" s="83"/>
    </row>
    <row r="131374" spans="16:16" x14ac:dyDescent="0.3">
      <c r="P131374" s="83"/>
    </row>
    <row r="131375" spans="16:16" x14ac:dyDescent="0.3">
      <c r="P131375" s="83"/>
    </row>
    <row r="131376" spans="16:16" x14ac:dyDescent="0.3">
      <c r="P131376" s="83"/>
    </row>
    <row r="131377" spans="16:16" x14ac:dyDescent="0.3">
      <c r="P131377" s="83"/>
    </row>
    <row r="131378" spans="16:16" x14ac:dyDescent="0.3">
      <c r="P131378" s="83"/>
    </row>
    <row r="131379" spans="16:16" x14ac:dyDescent="0.3">
      <c r="P131379" s="83"/>
    </row>
    <row r="131380" spans="16:16" x14ac:dyDescent="0.3">
      <c r="P131380" s="83"/>
    </row>
    <row r="131381" spans="16:16" x14ac:dyDescent="0.3">
      <c r="P131381" s="83"/>
    </row>
    <row r="131382" spans="16:16" x14ac:dyDescent="0.3">
      <c r="P131382" s="83"/>
    </row>
    <row r="131383" spans="16:16" x14ac:dyDescent="0.3">
      <c r="P131383" s="83"/>
    </row>
    <row r="131384" spans="16:16" x14ac:dyDescent="0.3">
      <c r="P131384" s="83"/>
    </row>
    <row r="131385" spans="16:16" x14ac:dyDescent="0.3">
      <c r="P131385" s="83"/>
    </row>
    <row r="131386" spans="16:16" x14ac:dyDescent="0.3">
      <c r="P131386" s="83"/>
    </row>
    <row r="131387" spans="16:16" x14ac:dyDescent="0.3">
      <c r="P131387" s="83"/>
    </row>
    <row r="131388" spans="16:16" x14ac:dyDescent="0.3">
      <c r="P131388" s="83"/>
    </row>
    <row r="131389" spans="16:16" x14ac:dyDescent="0.3">
      <c r="P131389" s="83"/>
    </row>
    <row r="131390" spans="16:16" x14ac:dyDescent="0.3">
      <c r="P131390" s="83"/>
    </row>
    <row r="131391" spans="16:16" x14ac:dyDescent="0.3">
      <c r="P131391" s="83"/>
    </row>
    <row r="131392" spans="16:16" x14ac:dyDescent="0.3">
      <c r="P131392" s="83"/>
    </row>
    <row r="131393" spans="16:16" x14ac:dyDescent="0.3">
      <c r="P131393" s="83"/>
    </row>
    <row r="131394" spans="16:16" x14ac:dyDescent="0.3">
      <c r="P131394" s="83"/>
    </row>
    <row r="131395" spans="16:16" x14ac:dyDescent="0.3">
      <c r="P131395" s="83"/>
    </row>
    <row r="131396" spans="16:16" x14ac:dyDescent="0.3">
      <c r="P131396" s="83"/>
    </row>
    <row r="131397" spans="16:16" x14ac:dyDescent="0.3">
      <c r="P131397" s="83"/>
    </row>
    <row r="131398" spans="16:16" x14ac:dyDescent="0.3">
      <c r="P131398" s="83"/>
    </row>
    <row r="131399" spans="16:16" x14ac:dyDescent="0.3">
      <c r="P131399" s="83"/>
    </row>
    <row r="131400" spans="16:16" x14ac:dyDescent="0.3">
      <c r="P131400" s="83"/>
    </row>
    <row r="131401" spans="16:16" x14ac:dyDescent="0.3">
      <c r="P131401" s="83"/>
    </row>
    <row r="131402" spans="16:16" x14ac:dyDescent="0.3">
      <c r="P131402" s="83"/>
    </row>
    <row r="131403" spans="16:16" x14ac:dyDescent="0.3">
      <c r="P131403" s="83"/>
    </row>
    <row r="131404" spans="16:16" x14ac:dyDescent="0.3">
      <c r="P131404" s="83"/>
    </row>
    <row r="131405" spans="16:16" x14ac:dyDescent="0.3">
      <c r="P131405" s="83"/>
    </row>
    <row r="131406" spans="16:16" x14ac:dyDescent="0.3">
      <c r="P131406" s="83"/>
    </row>
    <row r="131407" spans="16:16" x14ac:dyDescent="0.3">
      <c r="P131407" s="83"/>
    </row>
    <row r="131408" spans="16:16" x14ac:dyDescent="0.3">
      <c r="P131408" s="83"/>
    </row>
    <row r="131409" spans="16:16" x14ac:dyDescent="0.3">
      <c r="P131409" s="83"/>
    </row>
    <row r="131410" spans="16:16" x14ac:dyDescent="0.3">
      <c r="P131410" s="83"/>
    </row>
    <row r="131411" spans="16:16" x14ac:dyDescent="0.3">
      <c r="P131411" s="83"/>
    </row>
    <row r="131412" spans="16:16" x14ac:dyDescent="0.3">
      <c r="P131412" s="83"/>
    </row>
    <row r="131413" spans="16:16" x14ac:dyDescent="0.3">
      <c r="P131413" s="83"/>
    </row>
    <row r="131414" spans="16:16" x14ac:dyDescent="0.3">
      <c r="P131414" s="83"/>
    </row>
    <row r="131415" spans="16:16" x14ac:dyDescent="0.3">
      <c r="P131415" s="83"/>
    </row>
    <row r="131416" spans="16:16" x14ac:dyDescent="0.3">
      <c r="P131416" s="83"/>
    </row>
    <row r="131417" spans="16:16" x14ac:dyDescent="0.3">
      <c r="P131417" s="83"/>
    </row>
    <row r="131418" spans="16:16" x14ac:dyDescent="0.3">
      <c r="P131418" s="83"/>
    </row>
    <row r="131419" spans="16:16" x14ac:dyDescent="0.3">
      <c r="P131419" s="83"/>
    </row>
    <row r="131420" spans="16:16" x14ac:dyDescent="0.3">
      <c r="P131420" s="83"/>
    </row>
    <row r="131421" spans="16:16" x14ac:dyDescent="0.3">
      <c r="P131421" s="83"/>
    </row>
    <row r="131422" spans="16:16" x14ac:dyDescent="0.3">
      <c r="P131422" s="83"/>
    </row>
    <row r="131423" spans="16:16" x14ac:dyDescent="0.3">
      <c r="P131423" s="83"/>
    </row>
    <row r="131424" spans="16:16" x14ac:dyDescent="0.3">
      <c r="P131424" s="83"/>
    </row>
    <row r="131425" spans="16:16" x14ac:dyDescent="0.3">
      <c r="P131425" s="83"/>
    </row>
    <row r="131426" spans="16:16" x14ac:dyDescent="0.3">
      <c r="P131426" s="83"/>
    </row>
    <row r="131427" spans="16:16" x14ac:dyDescent="0.3">
      <c r="P131427" s="83"/>
    </row>
    <row r="131428" spans="16:16" x14ac:dyDescent="0.3">
      <c r="P131428" s="83"/>
    </row>
    <row r="131429" spans="16:16" x14ac:dyDescent="0.3">
      <c r="P131429" s="83"/>
    </row>
    <row r="131430" spans="16:16" x14ac:dyDescent="0.3">
      <c r="P131430" s="83"/>
    </row>
    <row r="131431" spans="16:16" x14ac:dyDescent="0.3">
      <c r="P131431" s="83"/>
    </row>
    <row r="131432" spans="16:16" x14ac:dyDescent="0.3">
      <c r="P131432" s="83"/>
    </row>
    <row r="131433" spans="16:16" x14ac:dyDescent="0.3">
      <c r="P131433" s="83"/>
    </row>
    <row r="131434" spans="16:16" x14ac:dyDescent="0.3">
      <c r="P131434" s="83"/>
    </row>
    <row r="131435" spans="16:16" x14ac:dyDescent="0.3">
      <c r="P131435" s="83"/>
    </row>
    <row r="131436" spans="16:16" x14ac:dyDescent="0.3">
      <c r="P131436" s="83"/>
    </row>
    <row r="131437" spans="16:16" x14ac:dyDescent="0.3">
      <c r="P131437" s="83"/>
    </row>
    <row r="131438" spans="16:16" x14ac:dyDescent="0.3">
      <c r="P131438" s="83"/>
    </row>
    <row r="131439" spans="16:16" x14ac:dyDescent="0.3">
      <c r="P131439" s="83"/>
    </row>
    <row r="131440" spans="16:16" x14ac:dyDescent="0.3">
      <c r="P131440" s="83"/>
    </row>
    <row r="131441" spans="16:16" x14ac:dyDescent="0.3">
      <c r="P131441" s="83"/>
    </row>
    <row r="131442" spans="16:16" x14ac:dyDescent="0.3">
      <c r="P131442" s="83"/>
    </row>
    <row r="131443" spans="16:16" x14ac:dyDescent="0.3">
      <c r="P131443" s="83"/>
    </row>
    <row r="131444" spans="16:16" x14ac:dyDescent="0.3">
      <c r="P131444" s="83"/>
    </row>
    <row r="131445" spans="16:16" x14ac:dyDescent="0.3">
      <c r="P131445" s="83"/>
    </row>
    <row r="131446" spans="16:16" x14ac:dyDescent="0.3">
      <c r="P131446" s="83"/>
    </row>
    <row r="131447" spans="16:16" x14ac:dyDescent="0.3">
      <c r="P131447" s="83"/>
    </row>
    <row r="131448" spans="16:16" x14ac:dyDescent="0.3">
      <c r="P131448" s="83"/>
    </row>
    <row r="131449" spans="16:16" x14ac:dyDescent="0.3">
      <c r="P131449" s="83"/>
    </row>
    <row r="131450" spans="16:16" x14ac:dyDescent="0.3">
      <c r="P131450" s="83"/>
    </row>
    <row r="131451" spans="16:16" x14ac:dyDescent="0.3">
      <c r="P131451" s="83"/>
    </row>
    <row r="131452" spans="16:16" x14ac:dyDescent="0.3">
      <c r="P131452" s="83"/>
    </row>
    <row r="131453" spans="16:16" x14ac:dyDescent="0.3">
      <c r="P131453" s="83"/>
    </row>
    <row r="131454" spans="16:16" x14ac:dyDescent="0.3">
      <c r="P131454" s="83"/>
    </row>
    <row r="131455" spans="16:16" x14ac:dyDescent="0.3">
      <c r="P131455" s="83"/>
    </row>
    <row r="131456" spans="16:16" x14ac:dyDescent="0.3">
      <c r="P131456" s="83"/>
    </row>
    <row r="131457" spans="16:16" x14ac:dyDescent="0.3">
      <c r="P131457" s="83"/>
    </row>
    <row r="131458" spans="16:16" x14ac:dyDescent="0.3">
      <c r="P131458" s="83"/>
    </row>
    <row r="131459" spans="16:16" x14ac:dyDescent="0.3">
      <c r="P131459" s="83"/>
    </row>
    <row r="131460" spans="16:16" x14ac:dyDescent="0.3">
      <c r="P131460" s="83"/>
    </row>
    <row r="131461" spans="16:16" x14ac:dyDescent="0.3">
      <c r="P131461" s="83"/>
    </row>
    <row r="131462" spans="16:16" x14ac:dyDescent="0.3">
      <c r="P131462" s="83"/>
    </row>
    <row r="131463" spans="16:16" x14ac:dyDescent="0.3">
      <c r="P131463" s="83"/>
    </row>
    <row r="131464" spans="16:16" x14ac:dyDescent="0.3">
      <c r="P131464" s="83"/>
    </row>
    <row r="131465" spans="16:16" x14ac:dyDescent="0.3">
      <c r="P131465" s="83"/>
    </row>
    <row r="131466" spans="16:16" x14ac:dyDescent="0.3">
      <c r="P131466" s="83"/>
    </row>
    <row r="131467" spans="16:16" x14ac:dyDescent="0.3">
      <c r="P131467" s="83"/>
    </row>
    <row r="131468" spans="16:16" x14ac:dyDescent="0.3">
      <c r="P131468" s="83"/>
    </row>
    <row r="131469" spans="16:16" x14ac:dyDescent="0.3">
      <c r="P131469" s="83"/>
    </row>
    <row r="131470" spans="16:16" x14ac:dyDescent="0.3">
      <c r="P131470" s="83"/>
    </row>
    <row r="131471" spans="16:16" x14ac:dyDescent="0.3">
      <c r="P131471" s="83"/>
    </row>
    <row r="131472" spans="16:16" x14ac:dyDescent="0.3">
      <c r="P131472" s="83"/>
    </row>
    <row r="131473" spans="16:16" x14ac:dyDescent="0.3">
      <c r="P131473" s="83"/>
    </row>
    <row r="131474" spans="16:16" x14ac:dyDescent="0.3">
      <c r="P131474" s="83"/>
    </row>
    <row r="131475" spans="16:16" x14ac:dyDescent="0.3">
      <c r="P131475" s="83"/>
    </row>
    <row r="131476" spans="16:16" x14ac:dyDescent="0.3">
      <c r="P131476" s="83"/>
    </row>
    <row r="131477" spans="16:16" x14ac:dyDescent="0.3">
      <c r="P131477" s="83"/>
    </row>
    <row r="131478" spans="16:16" x14ac:dyDescent="0.3">
      <c r="P131478" s="83"/>
    </row>
    <row r="131479" spans="16:16" x14ac:dyDescent="0.3">
      <c r="P131479" s="83"/>
    </row>
    <row r="131480" spans="16:16" x14ac:dyDescent="0.3">
      <c r="P131480" s="83"/>
    </row>
    <row r="131481" spans="16:16" x14ac:dyDescent="0.3">
      <c r="P131481" s="83"/>
    </row>
    <row r="131482" spans="16:16" x14ac:dyDescent="0.3">
      <c r="P131482" s="83"/>
    </row>
    <row r="131483" spans="16:16" x14ac:dyDescent="0.3">
      <c r="P131483" s="83"/>
    </row>
    <row r="131484" spans="16:16" x14ac:dyDescent="0.3">
      <c r="P131484" s="83"/>
    </row>
    <row r="131485" spans="16:16" x14ac:dyDescent="0.3">
      <c r="P131485" s="83"/>
    </row>
    <row r="131486" spans="16:16" x14ac:dyDescent="0.3">
      <c r="P131486" s="83"/>
    </row>
    <row r="131487" spans="16:16" x14ac:dyDescent="0.3">
      <c r="P131487" s="83"/>
    </row>
    <row r="131488" spans="16:16" x14ac:dyDescent="0.3">
      <c r="P131488" s="83"/>
    </row>
    <row r="131489" spans="16:16" x14ac:dyDescent="0.3">
      <c r="P131489" s="83"/>
    </row>
    <row r="131490" spans="16:16" x14ac:dyDescent="0.3">
      <c r="P131490" s="83"/>
    </row>
    <row r="131491" spans="16:16" x14ac:dyDescent="0.3">
      <c r="P131491" s="83"/>
    </row>
    <row r="131492" spans="16:16" x14ac:dyDescent="0.3">
      <c r="P131492" s="83"/>
    </row>
    <row r="131493" spans="16:16" x14ac:dyDescent="0.3">
      <c r="P131493" s="83"/>
    </row>
    <row r="131494" spans="16:16" x14ac:dyDescent="0.3">
      <c r="P131494" s="83"/>
    </row>
    <row r="131495" spans="16:16" x14ac:dyDescent="0.3">
      <c r="P131495" s="83"/>
    </row>
    <row r="131496" spans="16:16" x14ac:dyDescent="0.3">
      <c r="P131496" s="83"/>
    </row>
    <row r="131497" spans="16:16" x14ac:dyDescent="0.3">
      <c r="P131497" s="83"/>
    </row>
    <row r="131498" spans="16:16" x14ac:dyDescent="0.3">
      <c r="P131498" s="83"/>
    </row>
    <row r="131499" spans="16:16" x14ac:dyDescent="0.3">
      <c r="P131499" s="83"/>
    </row>
    <row r="131500" spans="16:16" x14ac:dyDescent="0.3">
      <c r="P131500" s="83"/>
    </row>
    <row r="131501" spans="16:16" x14ac:dyDescent="0.3">
      <c r="P131501" s="83"/>
    </row>
    <row r="131502" spans="16:16" x14ac:dyDescent="0.3">
      <c r="P131502" s="83"/>
    </row>
    <row r="131503" spans="16:16" x14ac:dyDescent="0.3">
      <c r="P131503" s="83"/>
    </row>
    <row r="131504" spans="16:16" x14ac:dyDescent="0.3">
      <c r="P131504" s="83"/>
    </row>
    <row r="131505" spans="16:16" x14ac:dyDescent="0.3">
      <c r="P131505" s="83"/>
    </row>
    <row r="131506" spans="16:16" x14ac:dyDescent="0.3">
      <c r="P131506" s="83"/>
    </row>
    <row r="131507" spans="16:16" x14ac:dyDescent="0.3">
      <c r="P131507" s="83"/>
    </row>
    <row r="131508" spans="16:16" x14ac:dyDescent="0.3">
      <c r="P131508" s="83"/>
    </row>
    <row r="131509" spans="16:16" x14ac:dyDescent="0.3">
      <c r="P131509" s="83"/>
    </row>
    <row r="131510" spans="16:16" x14ac:dyDescent="0.3">
      <c r="P131510" s="83"/>
    </row>
    <row r="131511" spans="16:16" x14ac:dyDescent="0.3">
      <c r="P131511" s="83"/>
    </row>
    <row r="131512" spans="16:16" x14ac:dyDescent="0.3">
      <c r="P131512" s="83"/>
    </row>
    <row r="131513" spans="16:16" x14ac:dyDescent="0.3">
      <c r="P131513" s="83"/>
    </row>
    <row r="131514" spans="16:16" x14ac:dyDescent="0.3">
      <c r="P131514" s="83"/>
    </row>
    <row r="131515" spans="16:16" x14ac:dyDescent="0.3">
      <c r="P131515" s="83"/>
    </row>
    <row r="131516" spans="16:16" x14ac:dyDescent="0.3">
      <c r="P131516" s="83"/>
    </row>
    <row r="131517" spans="16:16" x14ac:dyDescent="0.3">
      <c r="P131517" s="83"/>
    </row>
    <row r="131518" spans="16:16" x14ac:dyDescent="0.3">
      <c r="P131518" s="83"/>
    </row>
    <row r="131519" spans="16:16" x14ac:dyDescent="0.3">
      <c r="P131519" s="83"/>
    </row>
    <row r="131520" spans="16:16" x14ac:dyDescent="0.3">
      <c r="P131520" s="83"/>
    </row>
    <row r="131521" spans="16:16" x14ac:dyDescent="0.3">
      <c r="P131521" s="83"/>
    </row>
    <row r="131522" spans="16:16" x14ac:dyDescent="0.3">
      <c r="P131522" s="83"/>
    </row>
    <row r="131523" spans="16:16" x14ac:dyDescent="0.3">
      <c r="P131523" s="83"/>
    </row>
    <row r="131524" spans="16:16" x14ac:dyDescent="0.3">
      <c r="P131524" s="83"/>
    </row>
    <row r="131525" spans="16:16" x14ac:dyDescent="0.3">
      <c r="P131525" s="83"/>
    </row>
    <row r="131526" spans="16:16" x14ac:dyDescent="0.3">
      <c r="P131526" s="83"/>
    </row>
    <row r="131527" spans="16:16" x14ac:dyDescent="0.3">
      <c r="P131527" s="83"/>
    </row>
    <row r="131528" spans="16:16" x14ac:dyDescent="0.3">
      <c r="P131528" s="83"/>
    </row>
    <row r="131529" spans="16:16" x14ac:dyDescent="0.3">
      <c r="P131529" s="83"/>
    </row>
    <row r="131530" spans="16:16" x14ac:dyDescent="0.3">
      <c r="P131530" s="83"/>
    </row>
    <row r="131531" spans="16:16" x14ac:dyDescent="0.3">
      <c r="P131531" s="83"/>
    </row>
    <row r="131532" spans="16:16" x14ac:dyDescent="0.3">
      <c r="P131532" s="83"/>
    </row>
    <row r="131533" spans="16:16" x14ac:dyDescent="0.3">
      <c r="P131533" s="83"/>
    </row>
    <row r="131534" spans="16:16" x14ac:dyDescent="0.3">
      <c r="P131534" s="83"/>
    </row>
    <row r="131535" spans="16:16" x14ac:dyDescent="0.3">
      <c r="P131535" s="83"/>
    </row>
    <row r="131536" spans="16:16" x14ac:dyDescent="0.3">
      <c r="P131536" s="83"/>
    </row>
    <row r="131537" spans="16:16" x14ac:dyDescent="0.3">
      <c r="P131537" s="83"/>
    </row>
    <row r="131538" spans="16:16" x14ac:dyDescent="0.3">
      <c r="P131538" s="83"/>
    </row>
    <row r="131539" spans="16:16" x14ac:dyDescent="0.3">
      <c r="P131539" s="83"/>
    </row>
    <row r="131540" spans="16:16" x14ac:dyDescent="0.3">
      <c r="P131540" s="83"/>
    </row>
    <row r="131541" spans="16:16" x14ac:dyDescent="0.3">
      <c r="P131541" s="83"/>
    </row>
    <row r="131542" spans="16:16" x14ac:dyDescent="0.3">
      <c r="P131542" s="83"/>
    </row>
    <row r="131543" spans="16:16" x14ac:dyDescent="0.3">
      <c r="P131543" s="83"/>
    </row>
    <row r="131544" spans="16:16" x14ac:dyDescent="0.3">
      <c r="P131544" s="83"/>
    </row>
    <row r="131545" spans="16:16" x14ac:dyDescent="0.3">
      <c r="P131545" s="83"/>
    </row>
    <row r="131546" spans="16:16" x14ac:dyDescent="0.3">
      <c r="P131546" s="83"/>
    </row>
    <row r="131547" spans="16:16" x14ac:dyDescent="0.3">
      <c r="P131547" s="83"/>
    </row>
    <row r="131548" spans="16:16" x14ac:dyDescent="0.3">
      <c r="P131548" s="83"/>
    </row>
    <row r="131549" spans="16:16" x14ac:dyDescent="0.3">
      <c r="P131549" s="83"/>
    </row>
    <row r="131550" spans="16:16" x14ac:dyDescent="0.3">
      <c r="P131550" s="83"/>
    </row>
    <row r="131551" spans="16:16" x14ac:dyDescent="0.3">
      <c r="P131551" s="83"/>
    </row>
    <row r="131552" spans="16:16" x14ac:dyDescent="0.3">
      <c r="P131552" s="83"/>
    </row>
    <row r="131553" spans="16:16" x14ac:dyDescent="0.3">
      <c r="P131553" s="83"/>
    </row>
    <row r="131554" spans="16:16" x14ac:dyDescent="0.3">
      <c r="P131554" s="83"/>
    </row>
    <row r="131555" spans="16:16" x14ac:dyDescent="0.3">
      <c r="P131555" s="83"/>
    </row>
    <row r="131556" spans="16:16" x14ac:dyDescent="0.3">
      <c r="P131556" s="83"/>
    </row>
    <row r="131557" spans="16:16" x14ac:dyDescent="0.3">
      <c r="P131557" s="83"/>
    </row>
    <row r="131558" spans="16:16" x14ac:dyDescent="0.3">
      <c r="P131558" s="83"/>
    </row>
    <row r="131559" spans="16:16" x14ac:dyDescent="0.3">
      <c r="P131559" s="83"/>
    </row>
    <row r="131560" spans="16:16" x14ac:dyDescent="0.3">
      <c r="P131560" s="83"/>
    </row>
    <row r="131561" spans="16:16" x14ac:dyDescent="0.3">
      <c r="P131561" s="83"/>
    </row>
    <row r="131562" spans="16:16" x14ac:dyDescent="0.3">
      <c r="P131562" s="83"/>
    </row>
    <row r="131563" spans="16:16" x14ac:dyDescent="0.3">
      <c r="P131563" s="83"/>
    </row>
    <row r="131564" spans="16:16" x14ac:dyDescent="0.3">
      <c r="P131564" s="83"/>
    </row>
    <row r="131565" spans="16:16" x14ac:dyDescent="0.3">
      <c r="P131565" s="83"/>
    </row>
    <row r="131566" spans="16:16" x14ac:dyDescent="0.3">
      <c r="P131566" s="83"/>
    </row>
    <row r="131567" spans="16:16" x14ac:dyDescent="0.3">
      <c r="P131567" s="83"/>
    </row>
    <row r="131568" spans="16:16" x14ac:dyDescent="0.3">
      <c r="P131568" s="83"/>
    </row>
    <row r="131569" spans="16:16" x14ac:dyDescent="0.3">
      <c r="P131569" s="83"/>
    </row>
    <row r="131570" spans="16:16" x14ac:dyDescent="0.3">
      <c r="P131570" s="83"/>
    </row>
    <row r="131571" spans="16:16" x14ac:dyDescent="0.3">
      <c r="P131571" s="83"/>
    </row>
    <row r="131572" spans="16:16" x14ac:dyDescent="0.3">
      <c r="P131572" s="83"/>
    </row>
    <row r="131573" spans="16:16" x14ac:dyDescent="0.3">
      <c r="P131573" s="83"/>
    </row>
    <row r="131574" spans="16:16" x14ac:dyDescent="0.3">
      <c r="P131574" s="83"/>
    </row>
    <row r="131575" spans="16:16" x14ac:dyDescent="0.3">
      <c r="P131575" s="83"/>
    </row>
    <row r="131576" spans="16:16" x14ac:dyDescent="0.3">
      <c r="P131576" s="83"/>
    </row>
    <row r="131577" spans="16:16" x14ac:dyDescent="0.3">
      <c r="P131577" s="83"/>
    </row>
    <row r="131578" spans="16:16" x14ac:dyDescent="0.3">
      <c r="P131578" s="83"/>
    </row>
    <row r="131579" spans="16:16" x14ac:dyDescent="0.3">
      <c r="P131579" s="83"/>
    </row>
    <row r="131580" spans="16:16" x14ac:dyDescent="0.3">
      <c r="P131580" s="83"/>
    </row>
    <row r="131581" spans="16:16" x14ac:dyDescent="0.3">
      <c r="P131581" s="83"/>
    </row>
    <row r="131582" spans="16:16" x14ac:dyDescent="0.3">
      <c r="P131582" s="83"/>
    </row>
    <row r="131583" spans="16:16" x14ac:dyDescent="0.3">
      <c r="P131583" s="83"/>
    </row>
    <row r="131584" spans="16:16" x14ac:dyDescent="0.3">
      <c r="P131584" s="83"/>
    </row>
    <row r="131585" spans="16:16" x14ac:dyDescent="0.3">
      <c r="P131585" s="83"/>
    </row>
    <row r="131586" spans="16:16" x14ac:dyDescent="0.3">
      <c r="P131586" s="83"/>
    </row>
    <row r="131587" spans="16:16" x14ac:dyDescent="0.3">
      <c r="P131587" s="83"/>
    </row>
    <row r="131588" spans="16:16" x14ac:dyDescent="0.3">
      <c r="P131588" s="83"/>
    </row>
    <row r="131589" spans="16:16" x14ac:dyDescent="0.3">
      <c r="P131589" s="83"/>
    </row>
    <row r="131590" spans="16:16" x14ac:dyDescent="0.3">
      <c r="P131590" s="83"/>
    </row>
    <row r="131591" spans="16:16" x14ac:dyDescent="0.3">
      <c r="P131591" s="83"/>
    </row>
    <row r="131592" spans="16:16" x14ac:dyDescent="0.3">
      <c r="P131592" s="83"/>
    </row>
    <row r="131593" spans="16:16" x14ac:dyDescent="0.3">
      <c r="P131593" s="83"/>
    </row>
    <row r="131594" spans="16:16" x14ac:dyDescent="0.3">
      <c r="P131594" s="83"/>
    </row>
    <row r="131595" spans="16:16" x14ac:dyDescent="0.3">
      <c r="P131595" s="83"/>
    </row>
    <row r="131596" spans="16:16" x14ac:dyDescent="0.3">
      <c r="P131596" s="83"/>
    </row>
    <row r="131597" spans="16:16" x14ac:dyDescent="0.3">
      <c r="P131597" s="83"/>
    </row>
    <row r="131598" spans="16:16" x14ac:dyDescent="0.3">
      <c r="P131598" s="83"/>
    </row>
    <row r="131599" spans="16:16" x14ac:dyDescent="0.3">
      <c r="P131599" s="83"/>
    </row>
    <row r="131600" spans="16:16" x14ac:dyDescent="0.3">
      <c r="P131600" s="83"/>
    </row>
    <row r="131601" spans="16:16" x14ac:dyDescent="0.3">
      <c r="P131601" s="83"/>
    </row>
    <row r="131602" spans="16:16" x14ac:dyDescent="0.3">
      <c r="P131602" s="83"/>
    </row>
    <row r="131603" spans="16:16" x14ac:dyDescent="0.3">
      <c r="P131603" s="83"/>
    </row>
    <row r="131604" spans="16:16" x14ac:dyDescent="0.3">
      <c r="P131604" s="83"/>
    </row>
    <row r="131605" spans="16:16" x14ac:dyDescent="0.3">
      <c r="P131605" s="83"/>
    </row>
    <row r="131606" spans="16:16" x14ac:dyDescent="0.3">
      <c r="P131606" s="83"/>
    </row>
    <row r="131607" spans="16:16" x14ac:dyDescent="0.3">
      <c r="P131607" s="83"/>
    </row>
    <row r="131608" spans="16:16" x14ac:dyDescent="0.3">
      <c r="P131608" s="83"/>
    </row>
    <row r="131609" spans="16:16" x14ac:dyDescent="0.3">
      <c r="P131609" s="83"/>
    </row>
    <row r="131610" spans="16:16" x14ac:dyDescent="0.3">
      <c r="P131610" s="83"/>
    </row>
    <row r="131611" spans="16:16" x14ac:dyDescent="0.3">
      <c r="P131611" s="83"/>
    </row>
    <row r="131612" spans="16:16" x14ac:dyDescent="0.3">
      <c r="P131612" s="83"/>
    </row>
    <row r="131613" spans="16:16" x14ac:dyDescent="0.3">
      <c r="P131613" s="83"/>
    </row>
    <row r="131614" spans="16:16" x14ac:dyDescent="0.3">
      <c r="P131614" s="83"/>
    </row>
    <row r="131615" spans="16:16" x14ac:dyDescent="0.3">
      <c r="P131615" s="83"/>
    </row>
    <row r="131616" spans="16:16" x14ac:dyDescent="0.3">
      <c r="P131616" s="83"/>
    </row>
    <row r="131617" spans="16:16" x14ac:dyDescent="0.3">
      <c r="P131617" s="83"/>
    </row>
    <row r="131618" spans="16:16" x14ac:dyDescent="0.3">
      <c r="P131618" s="83"/>
    </row>
    <row r="131619" spans="16:16" x14ac:dyDescent="0.3">
      <c r="P131619" s="83"/>
    </row>
    <row r="131620" spans="16:16" x14ac:dyDescent="0.3">
      <c r="P131620" s="83"/>
    </row>
    <row r="131621" spans="16:16" x14ac:dyDescent="0.3">
      <c r="P131621" s="83"/>
    </row>
    <row r="131622" spans="16:16" x14ac:dyDescent="0.3">
      <c r="P131622" s="83"/>
    </row>
    <row r="131623" spans="16:16" x14ac:dyDescent="0.3">
      <c r="P131623" s="83"/>
    </row>
    <row r="131624" spans="16:16" x14ac:dyDescent="0.3">
      <c r="P131624" s="83"/>
    </row>
    <row r="131625" spans="16:16" x14ac:dyDescent="0.3">
      <c r="P131625" s="83"/>
    </row>
    <row r="131626" spans="16:16" x14ac:dyDescent="0.3">
      <c r="P131626" s="83"/>
    </row>
    <row r="131627" spans="16:16" x14ac:dyDescent="0.3">
      <c r="P131627" s="83"/>
    </row>
    <row r="131628" spans="16:16" x14ac:dyDescent="0.3">
      <c r="P131628" s="83"/>
    </row>
    <row r="131629" spans="16:16" x14ac:dyDescent="0.3">
      <c r="P131629" s="83"/>
    </row>
    <row r="131630" spans="16:16" x14ac:dyDescent="0.3">
      <c r="P131630" s="83"/>
    </row>
    <row r="131631" spans="16:16" x14ac:dyDescent="0.3">
      <c r="P131631" s="83"/>
    </row>
    <row r="131632" spans="16:16" x14ac:dyDescent="0.3">
      <c r="P131632" s="83"/>
    </row>
    <row r="131633" spans="16:16" x14ac:dyDescent="0.3">
      <c r="P131633" s="83"/>
    </row>
    <row r="131634" spans="16:16" x14ac:dyDescent="0.3">
      <c r="P131634" s="83"/>
    </row>
    <row r="131635" spans="16:16" x14ac:dyDescent="0.3">
      <c r="P131635" s="83"/>
    </row>
    <row r="131636" spans="16:16" x14ac:dyDescent="0.3">
      <c r="P131636" s="83"/>
    </row>
    <row r="131637" spans="16:16" x14ac:dyDescent="0.3">
      <c r="P131637" s="83"/>
    </row>
    <row r="131638" spans="16:16" x14ac:dyDescent="0.3">
      <c r="P131638" s="83"/>
    </row>
    <row r="131639" spans="16:16" x14ac:dyDescent="0.3">
      <c r="P131639" s="83"/>
    </row>
    <row r="131640" spans="16:16" x14ac:dyDescent="0.3">
      <c r="P131640" s="83"/>
    </row>
    <row r="131641" spans="16:16" x14ac:dyDescent="0.3">
      <c r="P131641" s="83"/>
    </row>
    <row r="131642" spans="16:16" x14ac:dyDescent="0.3">
      <c r="P131642" s="83"/>
    </row>
    <row r="131643" spans="16:16" x14ac:dyDescent="0.3">
      <c r="P131643" s="83"/>
    </row>
    <row r="131644" spans="16:16" x14ac:dyDescent="0.3">
      <c r="P131644" s="83"/>
    </row>
    <row r="131645" spans="16:16" x14ac:dyDescent="0.3">
      <c r="P131645" s="83"/>
    </row>
    <row r="131646" spans="16:16" x14ac:dyDescent="0.3">
      <c r="P131646" s="83"/>
    </row>
    <row r="131647" spans="16:16" x14ac:dyDescent="0.3">
      <c r="P131647" s="83"/>
    </row>
    <row r="131648" spans="16:16" x14ac:dyDescent="0.3">
      <c r="P131648" s="83"/>
    </row>
    <row r="131649" spans="16:16" x14ac:dyDescent="0.3">
      <c r="P131649" s="83"/>
    </row>
    <row r="131650" spans="16:16" x14ac:dyDescent="0.3">
      <c r="P131650" s="83"/>
    </row>
    <row r="131651" spans="16:16" x14ac:dyDescent="0.3">
      <c r="P131651" s="83"/>
    </row>
    <row r="131652" spans="16:16" x14ac:dyDescent="0.3">
      <c r="P131652" s="83"/>
    </row>
    <row r="131653" spans="16:16" x14ac:dyDescent="0.3">
      <c r="P131653" s="83"/>
    </row>
    <row r="131654" spans="16:16" x14ac:dyDescent="0.3">
      <c r="P131654" s="83"/>
    </row>
    <row r="131655" spans="16:16" x14ac:dyDescent="0.3">
      <c r="P131655" s="83"/>
    </row>
    <row r="131656" spans="16:16" x14ac:dyDescent="0.3">
      <c r="P131656" s="83"/>
    </row>
    <row r="131657" spans="16:16" x14ac:dyDescent="0.3">
      <c r="P131657" s="83"/>
    </row>
    <row r="131658" spans="16:16" x14ac:dyDescent="0.3">
      <c r="P131658" s="83"/>
    </row>
    <row r="131659" spans="16:16" x14ac:dyDescent="0.3">
      <c r="P131659" s="83"/>
    </row>
    <row r="131660" spans="16:16" x14ac:dyDescent="0.3">
      <c r="P131660" s="83"/>
    </row>
    <row r="131661" spans="16:16" x14ac:dyDescent="0.3">
      <c r="P131661" s="83"/>
    </row>
    <row r="131662" spans="16:16" x14ac:dyDescent="0.3">
      <c r="P131662" s="83"/>
    </row>
    <row r="131663" spans="16:16" x14ac:dyDescent="0.3">
      <c r="P131663" s="83"/>
    </row>
    <row r="131664" spans="16:16" x14ac:dyDescent="0.3">
      <c r="P131664" s="83"/>
    </row>
    <row r="131665" spans="16:16" x14ac:dyDescent="0.3">
      <c r="P131665" s="83"/>
    </row>
    <row r="131666" spans="16:16" x14ac:dyDescent="0.3">
      <c r="P131666" s="83"/>
    </row>
    <row r="131667" spans="16:16" x14ac:dyDescent="0.3">
      <c r="P131667" s="83"/>
    </row>
    <row r="131668" spans="16:16" x14ac:dyDescent="0.3">
      <c r="P131668" s="83"/>
    </row>
    <row r="131669" spans="16:16" x14ac:dyDescent="0.3">
      <c r="P131669" s="83"/>
    </row>
    <row r="131670" spans="16:16" x14ac:dyDescent="0.3">
      <c r="P131670" s="83"/>
    </row>
    <row r="131671" spans="16:16" x14ac:dyDescent="0.3">
      <c r="P131671" s="83"/>
    </row>
    <row r="131672" spans="16:16" x14ac:dyDescent="0.3">
      <c r="P131672" s="83"/>
    </row>
    <row r="131673" spans="16:16" x14ac:dyDescent="0.3">
      <c r="P131673" s="83"/>
    </row>
    <row r="131674" spans="16:16" x14ac:dyDescent="0.3">
      <c r="P131674" s="83"/>
    </row>
    <row r="131675" spans="16:16" x14ac:dyDescent="0.3">
      <c r="P131675" s="83"/>
    </row>
    <row r="131676" spans="16:16" x14ac:dyDescent="0.3">
      <c r="P131676" s="83"/>
    </row>
    <row r="131677" spans="16:16" x14ac:dyDescent="0.3">
      <c r="P131677" s="83"/>
    </row>
    <row r="131678" spans="16:16" x14ac:dyDescent="0.3">
      <c r="P131678" s="83"/>
    </row>
    <row r="131679" spans="16:16" x14ac:dyDescent="0.3">
      <c r="P131679" s="83"/>
    </row>
    <row r="131680" spans="16:16" x14ac:dyDescent="0.3">
      <c r="P131680" s="83"/>
    </row>
    <row r="131681" spans="16:16" x14ac:dyDescent="0.3">
      <c r="P131681" s="83"/>
    </row>
    <row r="131682" spans="16:16" x14ac:dyDescent="0.3">
      <c r="P131682" s="83"/>
    </row>
    <row r="131683" spans="16:16" x14ac:dyDescent="0.3">
      <c r="P131683" s="83"/>
    </row>
    <row r="131684" spans="16:16" x14ac:dyDescent="0.3">
      <c r="P131684" s="83"/>
    </row>
    <row r="131685" spans="16:16" x14ac:dyDescent="0.3">
      <c r="P131685" s="83"/>
    </row>
    <row r="131686" spans="16:16" x14ac:dyDescent="0.3">
      <c r="P131686" s="83"/>
    </row>
    <row r="131687" spans="16:16" x14ac:dyDescent="0.3">
      <c r="P131687" s="83"/>
    </row>
    <row r="131688" spans="16:16" x14ac:dyDescent="0.3">
      <c r="P131688" s="83"/>
    </row>
    <row r="131689" spans="16:16" x14ac:dyDescent="0.3">
      <c r="P131689" s="83"/>
    </row>
    <row r="131690" spans="16:16" x14ac:dyDescent="0.3">
      <c r="P131690" s="83"/>
    </row>
    <row r="131691" spans="16:16" x14ac:dyDescent="0.3">
      <c r="P131691" s="83"/>
    </row>
    <row r="131692" spans="16:16" x14ac:dyDescent="0.3">
      <c r="P131692" s="83"/>
    </row>
    <row r="131693" spans="16:16" x14ac:dyDescent="0.3">
      <c r="P131693" s="83"/>
    </row>
    <row r="131694" spans="16:16" x14ac:dyDescent="0.3">
      <c r="P131694" s="83"/>
    </row>
    <row r="131695" spans="16:16" x14ac:dyDescent="0.3">
      <c r="P131695" s="83"/>
    </row>
    <row r="131696" spans="16:16" x14ac:dyDescent="0.3">
      <c r="P131696" s="83"/>
    </row>
    <row r="131697" spans="16:16" x14ac:dyDescent="0.3">
      <c r="P131697" s="83"/>
    </row>
    <row r="131698" spans="16:16" x14ac:dyDescent="0.3">
      <c r="P131698" s="83"/>
    </row>
    <row r="131699" spans="16:16" x14ac:dyDescent="0.3">
      <c r="P131699" s="83"/>
    </row>
    <row r="131700" spans="16:16" x14ac:dyDescent="0.3">
      <c r="P131700" s="83"/>
    </row>
    <row r="131701" spans="16:16" x14ac:dyDescent="0.3">
      <c r="P131701" s="83"/>
    </row>
    <row r="131702" spans="16:16" x14ac:dyDescent="0.3">
      <c r="P131702" s="83"/>
    </row>
    <row r="131703" spans="16:16" x14ac:dyDescent="0.3">
      <c r="P131703" s="83"/>
    </row>
    <row r="131704" spans="16:16" x14ac:dyDescent="0.3">
      <c r="P131704" s="83"/>
    </row>
    <row r="131705" spans="16:16" x14ac:dyDescent="0.3">
      <c r="P131705" s="83"/>
    </row>
    <row r="131706" spans="16:16" x14ac:dyDescent="0.3">
      <c r="P131706" s="83"/>
    </row>
    <row r="131707" spans="16:16" x14ac:dyDescent="0.3">
      <c r="P131707" s="83"/>
    </row>
    <row r="131708" spans="16:16" x14ac:dyDescent="0.3">
      <c r="P131708" s="83"/>
    </row>
    <row r="131709" spans="16:16" x14ac:dyDescent="0.3">
      <c r="P131709" s="83"/>
    </row>
    <row r="131710" spans="16:16" x14ac:dyDescent="0.3">
      <c r="P131710" s="83"/>
    </row>
    <row r="131711" spans="16:16" x14ac:dyDescent="0.3">
      <c r="P131711" s="83"/>
    </row>
    <row r="131712" spans="16:16" x14ac:dyDescent="0.3">
      <c r="P131712" s="83"/>
    </row>
    <row r="131713" spans="16:16" x14ac:dyDescent="0.3">
      <c r="P131713" s="83"/>
    </row>
    <row r="131714" spans="16:16" x14ac:dyDescent="0.3">
      <c r="P131714" s="83"/>
    </row>
    <row r="131715" spans="16:16" x14ac:dyDescent="0.3">
      <c r="P131715" s="83"/>
    </row>
    <row r="131716" spans="16:16" x14ac:dyDescent="0.3">
      <c r="P131716" s="83"/>
    </row>
    <row r="131717" spans="16:16" x14ac:dyDescent="0.3">
      <c r="P131717" s="83"/>
    </row>
    <row r="131718" spans="16:16" x14ac:dyDescent="0.3">
      <c r="P131718" s="83"/>
    </row>
    <row r="131719" spans="16:16" x14ac:dyDescent="0.3">
      <c r="P131719" s="83"/>
    </row>
    <row r="131720" spans="16:16" x14ac:dyDescent="0.3">
      <c r="P131720" s="83"/>
    </row>
    <row r="131721" spans="16:16" x14ac:dyDescent="0.3">
      <c r="P131721" s="83"/>
    </row>
    <row r="131722" spans="16:16" x14ac:dyDescent="0.3">
      <c r="P131722" s="83"/>
    </row>
    <row r="131723" spans="16:16" x14ac:dyDescent="0.3">
      <c r="P131723" s="83"/>
    </row>
    <row r="131724" spans="16:16" x14ac:dyDescent="0.3">
      <c r="P131724" s="83"/>
    </row>
    <row r="131725" spans="16:16" x14ac:dyDescent="0.3">
      <c r="P131725" s="83"/>
    </row>
    <row r="131726" spans="16:16" x14ac:dyDescent="0.3">
      <c r="P131726" s="83"/>
    </row>
    <row r="131727" spans="16:16" x14ac:dyDescent="0.3">
      <c r="P131727" s="83"/>
    </row>
    <row r="131728" spans="16:16" x14ac:dyDescent="0.3">
      <c r="P131728" s="83"/>
    </row>
    <row r="131729" spans="16:16" x14ac:dyDescent="0.3">
      <c r="P131729" s="83"/>
    </row>
    <row r="131730" spans="16:16" x14ac:dyDescent="0.3">
      <c r="P131730" s="83"/>
    </row>
    <row r="131731" spans="16:16" x14ac:dyDescent="0.3">
      <c r="P131731" s="83"/>
    </row>
    <row r="131732" spans="16:16" x14ac:dyDescent="0.3">
      <c r="P131732" s="83"/>
    </row>
    <row r="131733" spans="16:16" x14ac:dyDescent="0.3">
      <c r="P131733" s="83"/>
    </row>
    <row r="131734" spans="16:16" x14ac:dyDescent="0.3">
      <c r="P131734" s="83"/>
    </row>
    <row r="131735" spans="16:16" x14ac:dyDescent="0.3">
      <c r="P131735" s="83"/>
    </row>
    <row r="131736" spans="16:16" x14ac:dyDescent="0.3">
      <c r="P131736" s="83"/>
    </row>
    <row r="131737" spans="16:16" x14ac:dyDescent="0.3">
      <c r="P131737" s="83"/>
    </row>
    <row r="131738" spans="16:16" x14ac:dyDescent="0.3">
      <c r="P131738" s="83"/>
    </row>
    <row r="131739" spans="16:16" x14ac:dyDescent="0.3">
      <c r="P131739" s="83"/>
    </row>
    <row r="131740" spans="16:16" x14ac:dyDescent="0.3">
      <c r="P131740" s="83"/>
    </row>
    <row r="131741" spans="16:16" x14ac:dyDescent="0.3">
      <c r="P131741" s="83"/>
    </row>
    <row r="131742" spans="16:16" x14ac:dyDescent="0.3">
      <c r="P131742" s="83"/>
    </row>
    <row r="131743" spans="16:16" x14ac:dyDescent="0.3">
      <c r="P131743" s="83"/>
    </row>
    <row r="131744" spans="16:16" x14ac:dyDescent="0.3">
      <c r="P131744" s="83"/>
    </row>
    <row r="131745" spans="16:16" x14ac:dyDescent="0.3">
      <c r="P131745" s="83"/>
    </row>
    <row r="131746" spans="16:16" x14ac:dyDescent="0.3">
      <c r="P131746" s="83"/>
    </row>
    <row r="131747" spans="16:16" x14ac:dyDescent="0.3">
      <c r="P131747" s="83"/>
    </row>
    <row r="131748" spans="16:16" x14ac:dyDescent="0.3">
      <c r="P131748" s="83"/>
    </row>
    <row r="131749" spans="16:16" x14ac:dyDescent="0.3">
      <c r="P131749" s="83"/>
    </row>
    <row r="131750" spans="16:16" x14ac:dyDescent="0.3">
      <c r="P131750" s="83"/>
    </row>
    <row r="131751" spans="16:16" x14ac:dyDescent="0.3">
      <c r="P131751" s="83"/>
    </row>
    <row r="131752" spans="16:16" x14ac:dyDescent="0.3">
      <c r="P131752" s="83"/>
    </row>
    <row r="131753" spans="16:16" x14ac:dyDescent="0.3">
      <c r="P131753" s="83"/>
    </row>
    <row r="131754" spans="16:16" x14ac:dyDescent="0.3">
      <c r="P131754" s="83"/>
    </row>
    <row r="131755" spans="16:16" x14ac:dyDescent="0.3">
      <c r="P131755" s="83"/>
    </row>
    <row r="131756" spans="16:16" x14ac:dyDescent="0.3">
      <c r="P131756" s="83"/>
    </row>
    <row r="131757" spans="16:16" x14ac:dyDescent="0.3">
      <c r="P131757" s="83"/>
    </row>
    <row r="131758" spans="16:16" x14ac:dyDescent="0.3">
      <c r="P131758" s="83"/>
    </row>
    <row r="131759" spans="16:16" x14ac:dyDescent="0.3">
      <c r="P131759" s="83"/>
    </row>
    <row r="131760" spans="16:16" x14ac:dyDescent="0.3">
      <c r="P131760" s="83"/>
    </row>
    <row r="131761" spans="16:16" x14ac:dyDescent="0.3">
      <c r="P131761" s="83"/>
    </row>
    <row r="131762" spans="16:16" x14ac:dyDescent="0.3">
      <c r="P131762" s="83"/>
    </row>
    <row r="131763" spans="16:16" x14ac:dyDescent="0.3">
      <c r="P131763" s="83"/>
    </row>
    <row r="131764" spans="16:16" x14ac:dyDescent="0.3">
      <c r="P131764" s="83"/>
    </row>
    <row r="131765" spans="16:16" x14ac:dyDescent="0.3">
      <c r="P131765" s="83"/>
    </row>
    <row r="131766" spans="16:16" x14ac:dyDescent="0.3">
      <c r="P131766" s="83"/>
    </row>
    <row r="131767" spans="16:16" x14ac:dyDescent="0.3">
      <c r="P131767" s="83"/>
    </row>
    <row r="131768" spans="16:16" x14ac:dyDescent="0.3">
      <c r="P131768" s="83"/>
    </row>
    <row r="131769" spans="16:16" x14ac:dyDescent="0.3">
      <c r="P131769" s="83"/>
    </row>
    <row r="131770" spans="16:16" x14ac:dyDescent="0.3">
      <c r="P131770" s="83"/>
    </row>
    <row r="131771" spans="16:16" x14ac:dyDescent="0.3">
      <c r="P131771" s="83"/>
    </row>
    <row r="131772" spans="16:16" x14ac:dyDescent="0.3">
      <c r="P131772" s="83"/>
    </row>
    <row r="131773" spans="16:16" x14ac:dyDescent="0.3">
      <c r="P131773" s="83"/>
    </row>
    <row r="131774" spans="16:16" x14ac:dyDescent="0.3">
      <c r="P131774" s="83"/>
    </row>
    <row r="131775" spans="16:16" x14ac:dyDescent="0.3">
      <c r="P131775" s="83"/>
    </row>
    <row r="131776" spans="16:16" x14ac:dyDescent="0.3">
      <c r="P131776" s="83"/>
    </row>
    <row r="131777" spans="16:16" x14ac:dyDescent="0.3">
      <c r="P131777" s="83"/>
    </row>
    <row r="131778" spans="16:16" x14ac:dyDescent="0.3">
      <c r="P131778" s="83"/>
    </row>
    <row r="131779" spans="16:16" x14ac:dyDescent="0.3">
      <c r="P131779" s="83"/>
    </row>
    <row r="131780" spans="16:16" x14ac:dyDescent="0.3">
      <c r="P131780" s="83"/>
    </row>
    <row r="131781" spans="16:16" x14ac:dyDescent="0.3">
      <c r="P131781" s="83"/>
    </row>
    <row r="131782" spans="16:16" x14ac:dyDescent="0.3">
      <c r="P131782" s="83"/>
    </row>
    <row r="131783" spans="16:16" x14ac:dyDescent="0.3">
      <c r="P131783" s="83"/>
    </row>
    <row r="131784" spans="16:16" x14ac:dyDescent="0.3">
      <c r="P131784" s="83"/>
    </row>
    <row r="131785" spans="16:16" x14ac:dyDescent="0.3">
      <c r="P131785" s="83"/>
    </row>
    <row r="131786" spans="16:16" x14ac:dyDescent="0.3">
      <c r="P131786" s="83"/>
    </row>
    <row r="131787" spans="16:16" x14ac:dyDescent="0.3">
      <c r="P131787" s="83"/>
    </row>
    <row r="131788" spans="16:16" x14ac:dyDescent="0.3">
      <c r="P131788" s="83"/>
    </row>
    <row r="131789" spans="16:16" x14ac:dyDescent="0.3">
      <c r="P131789" s="83"/>
    </row>
    <row r="131790" spans="16:16" x14ac:dyDescent="0.3">
      <c r="P131790" s="83"/>
    </row>
    <row r="131791" spans="16:16" x14ac:dyDescent="0.3">
      <c r="P131791" s="83"/>
    </row>
    <row r="131792" spans="16:16" x14ac:dyDescent="0.3">
      <c r="P131792" s="83"/>
    </row>
    <row r="131793" spans="16:16" x14ac:dyDescent="0.3">
      <c r="P131793" s="83"/>
    </row>
    <row r="131794" spans="16:16" x14ac:dyDescent="0.3">
      <c r="P131794" s="83"/>
    </row>
    <row r="131795" spans="16:16" x14ac:dyDescent="0.3">
      <c r="P131795" s="83"/>
    </row>
    <row r="131796" spans="16:16" x14ac:dyDescent="0.3">
      <c r="P131796" s="83"/>
    </row>
    <row r="131797" spans="16:16" x14ac:dyDescent="0.3">
      <c r="P131797" s="83"/>
    </row>
    <row r="131798" spans="16:16" x14ac:dyDescent="0.3">
      <c r="P131798" s="83"/>
    </row>
    <row r="131799" spans="16:16" x14ac:dyDescent="0.3">
      <c r="P131799" s="83"/>
    </row>
    <row r="131800" spans="16:16" x14ac:dyDescent="0.3">
      <c r="P131800" s="83"/>
    </row>
    <row r="131801" spans="16:16" x14ac:dyDescent="0.3">
      <c r="P131801" s="83"/>
    </row>
    <row r="131802" spans="16:16" x14ac:dyDescent="0.3">
      <c r="P131802" s="83"/>
    </row>
    <row r="131803" spans="16:16" x14ac:dyDescent="0.3">
      <c r="P131803" s="83"/>
    </row>
    <row r="131804" spans="16:16" x14ac:dyDescent="0.3">
      <c r="P131804" s="83"/>
    </row>
    <row r="131805" spans="16:16" x14ac:dyDescent="0.3">
      <c r="P131805" s="83"/>
    </row>
    <row r="131806" spans="16:16" x14ac:dyDescent="0.3">
      <c r="P131806" s="83"/>
    </row>
    <row r="131807" spans="16:16" x14ac:dyDescent="0.3">
      <c r="P131807" s="83"/>
    </row>
    <row r="131808" spans="16:16" x14ac:dyDescent="0.3">
      <c r="P131808" s="83"/>
    </row>
    <row r="131809" spans="16:16" x14ac:dyDescent="0.3">
      <c r="P131809" s="83"/>
    </row>
    <row r="131810" spans="16:16" x14ac:dyDescent="0.3">
      <c r="P131810" s="83"/>
    </row>
    <row r="131811" spans="16:16" x14ac:dyDescent="0.3">
      <c r="P131811" s="83"/>
    </row>
    <row r="131812" spans="16:16" x14ac:dyDescent="0.3">
      <c r="P131812" s="83"/>
    </row>
    <row r="131813" spans="16:16" x14ac:dyDescent="0.3">
      <c r="P131813" s="83"/>
    </row>
    <row r="131814" spans="16:16" x14ac:dyDescent="0.3">
      <c r="P131814" s="83"/>
    </row>
    <row r="131815" spans="16:16" x14ac:dyDescent="0.3">
      <c r="P131815" s="83"/>
    </row>
    <row r="131816" spans="16:16" x14ac:dyDescent="0.3">
      <c r="P131816" s="83"/>
    </row>
    <row r="131817" spans="16:16" x14ac:dyDescent="0.3">
      <c r="P131817" s="83"/>
    </row>
    <row r="131818" spans="16:16" x14ac:dyDescent="0.3">
      <c r="P131818" s="83"/>
    </row>
    <row r="131819" spans="16:16" x14ac:dyDescent="0.3">
      <c r="P131819" s="83"/>
    </row>
    <row r="131820" spans="16:16" x14ac:dyDescent="0.3">
      <c r="P131820" s="83"/>
    </row>
    <row r="131821" spans="16:16" x14ac:dyDescent="0.3">
      <c r="P131821" s="83"/>
    </row>
    <row r="131822" spans="16:16" x14ac:dyDescent="0.3">
      <c r="P131822" s="83"/>
    </row>
    <row r="131823" spans="16:16" x14ac:dyDescent="0.3">
      <c r="P131823" s="83"/>
    </row>
    <row r="131824" spans="16:16" x14ac:dyDescent="0.3">
      <c r="P131824" s="83"/>
    </row>
    <row r="131825" spans="16:16" x14ac:dyDescent="0.3">
      <c r="P131825" s="83"/>
    </row>
    <row r="131826" spans="16:16" x14ac:dyDescent="0.3">
      <c r="P131826" s="83"/>
    </row>
    <row r="131827" spans="16:16" x14ac:dyDescent="0.3">
      <c r="P131827" s="83"/>
    </row>
    <row r="131828" spans="16:16" x14ac:dyDescent="0.3">
      <c r="P131828" s="83"/>
    </row>
    <row r="131829" spans="16:16" x14ac:dyDescent="0.3">
      <c r="P131829" s="83"/>
    </row>
    <row r="131830" spans="16:16" x14ac:dyDescent="0.3">
      <c r="P131830" s="83"/>
    </row>
    <row r="131831" spans="16:16" x14ac:dyDescent="0.3">
      <c r="P131831" s="83"/>
    </row>
    <row r="131832" spans="16:16" x14ac:dyDescent="0.3">
      <c r="P131832" s="83"/>
    </row>
    <row r="131833" spans="16:16" x14ac:dyDescent="0.3">
      <c r="P131833" s="83"/>
    </row>
    <row r="131834" spans="16:16" x14ac:dyDescent="0.3">
      <c r="P131834" s="83"/>
    </row>
    <row r="131835" spans="16:16" x14ac:dyDescent="0.3">
      <c r="P131835" s="83"/>
    </row>
    <row r="131836" spans="16:16" x14ac:dyDescent="0.3">
      <c r="P131836" s="83"/>
    </row>
    <row r="131837" spans="16:16" x14ac:dyDescent="0.3">
      <c r="P131837" s="83"/>
    </row>
    <row r="131838" spans="16:16" x14ac:dyDescent="0.3">
      <c r="P131838" s="83"/>
    </row>
    <row r="131839" spans="16:16" x14ac:dyDescent="0.3">
      <c r="P131839" s="83"/>
    </row>
    <row r="131840" spans="16:16" x14ac:dyDescent="0.3">
      <c r="P131840" s="83"/>
    </row>
    <row r="131841" spans="16:16" x14ac:dyDescent="0.3">
      <c r="P131841" s="83"/>
    </row>
    <row r="131842" spans="16:16" x14ac:dyDescent="0.3">
      <c r="P131842" s="83"/>
    </row>
    <row r="131843" spans="16:16" x14ac:dyDescent="0.3">
      <c r="P131843" s="83"/>
    </row>
    <row r="131844" spans="16:16" x14ac:dyDescent="0.3">
      <c r="P131844" s="83"/>
    </row>
    <row r="131845" spans="16:16" x14ac:dyDescent="0.3">
      <c r="P131845" s="83"/>
    </row>
    <row r="131846" spans="16:16" x14ac:dyDescent="0.3">
      <c r="P131846" s="83"/>
    </row>
    <row r="131847" spans="16:16" x14ac:dyDescent="0.3">
      <c r="P131847" s="83"/>
    </row>
    <row r="131848" spans="16:16" x14ac:dyDescent="0.3">
      <c r="P131848" s="83"/>
    </row>
    <row r="131849" spans="16:16" x14ac:dyDescent="0.3">
      <c r="P131849" s="83"/>
    </row>
    <row r="131850" spans="16:16" x14ac:dyDescent="0.3">
      <c r="P131850" s="83"/>
    </row>
    <row r="131851" spans="16:16" x14ac:dyDescent="0.3">
      <c r="P131851" s="83"/>
    </row>
    <row r="131852" spans="16:16" x14ac:dyDescent="0.3">
      <c r="P131852" s="83"/>
    </row>
    <row r="131853" spans="16:16" x14ac:dyDescent="0.3">
      <c r="P131853" s="83"/>
    </row>
    <row r="131854" spans="16:16" x14ac:dyDescent="0.3">
      <c r="P131854" s="83"/>
    </row>
    <row r="131855" spans="16:16" x14ac:dyDescent="0.3">
      <c r="P131855" s="83"/>
    </row>
    <row r="131856" spans="16:16" x14ac:dyDescent="0.3">
      <c r="P131856" s="83"/>
    </row>
    <row r="131857" spans="16:16" x14ac:dyDescent="0.3">
      <c r="P131857" s="83"/>
    </row>
    <row r="131858" spans="16:16" x14ac:dyDescent="0.3">
      <c r="P131858" s="83"/>
    </row>
    <row r="131859" spans="16:16" x14ac:dyDescent="0.3">
      <c r="P131859" s="83"/>
    </row>
    <row r="131860" spans="16:16" x14ac:dyDescent="0.3">
      <c r="P131860" s="83"/>
    </row>
    <row r="131861" spans="16:16" x14ac:dyDescent="0.3">
      <c r="P131861" s="83"/>
    </row>
    <row r="131862" spans="16:16" x14ac:dyDescent="0.3">
      <c r="P131862" s="83"/>
    </row>
    <row r="131863" spans="16:16" x14ac:dyDescent="0.3">
      <c r="P131863" s="83"/>
    </row>
    <row r="131864" spans="16:16" x14ac:dyDescent="0.3">
      <c r="P131864" s="83"/>
    </row>
    <row r="131865" spans="16:16" x14ac:dyDescent="0.3">
      <c r="P131865" s="83"/>
    </row>
    <row r="131866" spans="16:16" x14ac:dyDescent="0.3">
      <c r="P131866" s="83"/>
    </row>
    <row r="131867" spans="16:16" x14ac:dyDescent="0.3">
      <c r="P131867" s="83"/>
    </row>
    <row r="131868" spans="16:16" x14ac:dyDescent="0.3">
      <c r="P131868" s="83"/>
    </row>
    <row r="131869" spans="16:16" x14ac:dyDescent="0.3">
      <c r="P131869" s="83"/>
    </row>
    <row r="131870" spans="16:16" x14ac:dyDescent="0.3">
      <c r="P131870" s="83"/>
    </row>
    <row r="131871" spans="16:16" x14ac:dyDescent="0.3">
      <c r="P131871" s="83"/>
    </row>
    <row r="131872" spans="16:16" x14ac:dyDescent="0.3">
      <c r="P131872" s="83"/>
    </row>
    <row r="131873" spans="16:16" x14ac:dyDescent="0.3">
      <c r="P131873" s="83"/>
    </row>
    <row r="131874" spans="16:16" x14ac:dyDescent="0.3">
      <c r="P131874" s="83"/>
    </row>
    <row r="131875" spans="16:16" x14ac:dyDescent="0.3">
      <c r="P131875" s="83"/>
    </row>
    <row r="131876" spans="16:16" x14ac:dyDescent="0.3">
      <c r="P131876" s="83"/>
    </row>
    <row r="131877" spans="16:16" x14ac:dyDescent="0.3">
      <c r="P131877" s="83"/>
    </row>
    <row r="131878" spans="16:16" x14ac:dyDescent="0.3">
      <c r="P131878" s="83"/>
    </row>
    <row r="131879" spans="16:16" x14ac:dyDescent="0.3">
      <c r="P131879" s="83"/>
    </row>
    <row r="131880" spans="16:16" x14ac:dyDescent="0.3">
      <c r="P131880" s="83"/>
    </row>
    <row r="131881" spans="16:16" x14ac:dyDescent="0.3">
      <c r="P131881" s="83"/>
    </row>
    <row r="131882" spans="16:16" x14ac:dyDescent="0.3">
      <c r="P131882" s="83"/>
    </row>
    <row r="131883" spans="16:16" x14ac:dyDescent="0.3">
      <c r="P131883" s="83"/>
    </row>
    <row r="131884" spans="16:16" x14ac:dyDescent="0.3">
      <c r="P131884" s="83"/>
    </row>
    <row r="131885" spans="16:16" x14ac:dyDescent="0.3">
      <c r="P131885" s="83"/>
    </row>
    <row r="131886" spans="16:16" x14ac:dyDescent="0.3">
      <c r="P131886" s="83"/>
    </row>
    <row r="131887" spans="16:16" x14ac:dyDescent="0.3">
      <c r="P131887" s="83"/>
    </row>
    <row r="131888" spans="16:16" x14ac:dyDescent="0.3">
      <c r="P131888" s="83"/>
    </row>
    <row r="131889" spans="16:16" x14ac:dyDescent="0.3">
      <c r="P131889" s="83"/>
    </row>
    <row r="131890" spans="16:16" x14ac:dyDescent="0.3">
      <c r="P131890" s="83"/>
    </row>
    <row r="131891" spans="16:16" x14ac:dyDescent="0.3">
      <c r="P131891" s="83"/>
    </row>
    <row r="131892" spans="16:16" x14ac:dyDescent="0.3">
      <c r="P131892" s="83"/>
    </row>
    <row r="131893" spans="16:16" x14ac:dyDescent="0.3">
      <c r="P131893" s="83"/>
    </row>
    <row r="131894" spans="16:16" x14ac:dyDescent="0.3">
      <c r="P131894" s="83"/>
    </row>
    <row r="131895" spans="16:16" x14ac:dyDescent="0.3">
      <c r="P131895" s="83"/>
    </row>
    <row r="131896" spans="16:16" x14ac:dyDescent="0.3">
      <c r="P131896" s="83"/>
    </row>
    <row r="131897" spans="16:16" x14ac:dyDescent="0.3">
      <c r="P131897" s="83"/>
    </row>
    <row r="131898" spans="16:16" x14ac:dyDescent="0.3">
      <c r="P131898" s="83"/>
    </row>
    <row r="131899" spans="16:16" x14ac:dyDescent="0.3">
      <c r="P131899" s="83"/>
    </row>
    <row r="131900" spans="16:16" x14ac:dyDescent="0.3">
      <c r="P131900" s="83"/>
    </row>
    <row r="131901" spans="16:16" x14ac:dyDescent="0.3">
      <c r="P131901" s="83"/>
    </row>
    <row r="131902" spans="16:16" x14ac:dyDescent="0.3">
      <c r="P131902" s="83"/>
    </row>
    <row r="131903" spans="16:16" x14ac:dyDescent="0.3">
      <c r="P131903" s="83"/>
    </row>
    <row r="131904" spans="16:16" x14ac:dyDescent="0.3">
      <c r="P131904" s="83"/>
    </row>
    <row r="131905" spans="16:16" x14ac:dyDescent="0.3">
      <c r="P131905" s="83"/>
    </row>
    <row r="131906" spans="16:16" x14ac:dyDescent="0.3">
      <c r="P131906" s="83"/>
    </row>
    <row r="131907" spans="16:16" x14ac:dyDescent="0.3">
      <c r="P131907" s="83"/>
    </row>
    <row r="131908" spans="16:16" x14ac:dyDescent="0.3">
      <c r="P131908" s="83"/>
    </row>
    <row r="131909" spans="16:16" x14ac:dyDescent="0.3">
      <c r="P131909" s="83"/>
    </row>
    <row r="131910" spans="16:16" x14ac:dyDescent="0.3">
      <c r="P131910" s="83"/>
    </row>
    <row r="131911" spans="16:16" x14ac:dyDescent="0.3">
      <c r="P131911" s="83"/>
    </row>
    <row r="131912" spans="16:16" x14ac:dyDescent="0.3">
      <c r="P131912" s="83"/>
    </row>
    <row r="131913" spans="16:16" x14ac:dyDescent="0.3">
      <c r="P131913" s="83"/>
    </row>
    <row r="131914" spans="16:16" x14ac:dyDescent="0.3">
      <c r="P131914" s="83"/>
    </row>
    <row r="131915" spans="16:16" x14ac:dyDescent="0.3">
      <c r="P131915" s="83"/>
    </row>
    <row r="131916" spans="16:16" x14ac:dyDescent="0.3">
      <c r="P131916" s="83"/>
    </row>
    <row r="131917" spans="16:16" x14ac:dyDescent="0.3">
      <c r="P131917" s="83"/>
    </row>
    <row r="131918" spans="16:16" x14ac:dyDescent="0.3">
      <c r="P131918" s="83"/>
    </row>
    <row r="131919" spans="16:16" x14ac:dyDescent="0.3">
      <c r="P131919" s="83"/>
    </row>
    <row r="131920" spans="16:16" x14ac:dyDescent="0.3">
      <c r="P131920" s="83"/>
    </row>
    <row r="131921" spans="16:16" x14ac:dyDescent="0.3">
      <c r="P131921" s="83"/>
    </row>
    <row r="131922" spans="16:16" x14ac:dyDescent="0.3">
      <c r="P131922" s="83"/>
    </row>
    <row r="131923" spans="16:16" x14ac:dyDescent="0.3">
      <c r="P131923" s="83"/>
    </row>
    <row r="131924" spans="16:16" x14ac:dyDescent="0.3">
      <c r="P131924" s="83"/>
    </row>
    <row r="131925" spans="16:16" x14ac:dyDescent="0.3">
      <c r="P131925" s="83"/>
    </row>
    <row r="131926" spans="16:16" x14ac:dyDescent="0.3">
      <c r="P131926" s="83"/>
    </row>
    <row r="131927" spans="16:16" x14ac:dyDescent="0.3">
      <c r="P131927" s="83"/>
    </row>
    <row r="131928" spans="16:16" x14ac:dyDescent="0.3">
      <c r="P131928" s="83"/>
    </row>
    <row r="131929" spans="16:16" x14ac:dyDescent="0.3">
      <c r="P131929" s="83"/>
    </row>
    <row r="131930" spans="16:16" x14ac:dyDescent="0.3">
      <c r="P131930" s="83"/>
    </row>
    <row r="131931" spans="16:16" x14ac:dyDescent="0.3">
      <c r="P131931" s="83"/>
    </row>
    <row r="131932" spans="16:16" x14ac:dyDescent="0.3">
      <c r="P131932" s="83"/>
    </row>
    <row r="131933" spans="16:16" x14ac:dyDescent="0.3">
      <c r="P131933" s="83"/>
    </row>
    <row r="131934" spans="16:16" x14ac:dyDescent="0.3">
      <c r="P131934" s="83"/>
    </row>
    <row r="131935" spans="16:16" x14ac:dyDescent="0.3">
      <c r="P131935" s="83"/>
    </row>
    <row r="131936" spans="16:16" x14ac:dyDescent="0.3">
      <c r="P131936" s="83"/>
    </row>
    <row r="131937" spans="16:16" x14ac:dyDescent="0.3">
      <c r="P131937" s="83"/>
    </row>
    <row r="131938" spans="16:16" x14ac:dyDescent="0.3">
      <c r="P131938" s="83"/>
    </row>
    <row r="131939" spans="16:16" x14ac:dyDescent="0.3">
      <c r="P131939" s="83"/>
    </row>
    <row r="131940" spans="16:16" x14ac:dyDescent="0.3">
      <c r="P131940" s="83"/>
    </row>
    <row r="131941" spans="16:16" x14ac:dyDescent="0.3">
      <c r="P131941" s="83"/>
    </row>
    <row r="131942" spans="16:16" x14ac:dyDescent="0.3">
      <c r="P131942" s="83"/>
    </row>
    <row r="131943" spans="16:16" x14ac:dyDescent="0.3">
      <c r="P131943" s="83"/>
    </row>
    <row r="131944" spans="16:16" x14ac:dyDescent="0.3">
      <c r="P131944" s="83"/>
    </row>
    <row r="131945" spans="16:16" x14ac:dyDescent="0.3">
      <c r="P131945" s="83"/>
    </row>
    <row r="131946" spans="16:16" x14ac:dyDescent="0.3">
      <c r="P131946" s="83"/>
    </row>
    <row r="131947" spans="16:16" x14ac:dyDescent="0.3">
      <c r="P131947" s="83"/>
    </row>
    <row r="131948" spans="16:16" x14ac:dyDescent="0.3">
      <c r="P131948" s="83"/>
    </row>
    <row r="131949" spans="16:16" x14ac:dyDescent="0.3">
      <c r="P131949" s="83"/>
    </row>
    <row r="131950" spans="16:16" x14ac:dyDescent="0.3">
      <c r="P131950" s="83"/>
    </row>
    <row r="131951" spans="16:16" x14ac:dyDescent="0.3">
      <c r="P131951" s="83"/>
    </row>
    <row r="131952" spans="16:16" x14ac:dyDescent="0.3">
      <c r="P131952" s="83"/>
    </row>
    <row r="131953" spans="16:16" x14ac:dyDescent="0.3">
      <c r="P131953" s="83"/>
    </row>
    <row r="131954" spans="16:16" x14ac:dyDescent="0.3">
      <c r="P131954" s="83"/>
    </row>
    <row r="131955" spans="16:16" x14ac:dyDescent="0.3">
      <c r="P131955" s="83"/>
    </row>
    <row r="131956" spans="16:16" x14ac:dyDescent="0.3">
      <c r="P131956" s="83"/>
    </row>
    <row r="131957" spans="16:16" x14ac:dyDescent="0.3">
      <c r="P131957" s="83"/>
    </row>
    <row r="131958" spans="16:16" x14ac:dyDescent="0.3">
      <c r="P131958" s="83"/>
    </row>
    <row r="131959" spans="16:16" x14ac:dyDescent="0.3">
      <c r="P131959" s="83"/>
    </row>
    <row r="131960" spans="16:16" x14ac:dyDescent="0.3">
      <c r="P131960" s="83"/>
    </row>
    <row r="131961" spans="16:16" x14ac:dyDescent="0.3">
      <c r="P131961" s="83"/>
    </row>
    <row r="131962" spans="16:16" x14ac:dyDescent="0.3">
      <c r="P131962" s="83"/>
    </row>
    <row r="131963" spans="16:16" x14ac:dyDescent="0.3">
      <c r="P131963" s="83"/>
    </row>
    <row r="131964" spans="16:16" x14ac:dyDescent="0.3">
      <c r="P131964" s="83"/>
    </row>
    <row r="131965" spans="16:16" x14ac:dyDescent="0.3">
      <c r="P131965" s="83"/>
    </row>
    <row r="131966" spans="16:16" x14ac:dyDescent="0.3">
      <c r="P131966" s="83"/>
    </row>
    <row r="131967" spans="16:16" x14ac:dyDescent="0.3">
      <c r="P131967" s="83"/>
    </row>
    <row r="131968" spans="16:16" x14ac:dyDescent="0.3">
      <c r="P131968" s="83"/>
    </row>
    <row r="131969" spans="16:16" x14ac:dyDescent="0.3">
      <c r="P131969" s="83"/>
    </row>
    <row r="131970" spans="16:16" x14ac:dyDescent="0.3">
      <c r="P131970" s="83"/>
    </row>
    <row r="131971" spans="16:16" x14ac:dyDescent="0.3">
      <c r="P131971" s="83"/>
    </row>
    <row r="131972" spans="16:16" x14ac:dyDescent="0.3">
      <c r="P131972" s="83"/>
    </row>
    <row r="131973" spans="16:16" x14ac:dyDescent="0.3">
      <c r="P131973" s="83"/>
    </row>
    <row r="131974" spans="16:16" x14ac:dyDescent="0.3">
      <c r="P131974" s="83"/>
    </row>
    <row r="131975" spans="16:16" x14ac:dyDescent="0.3">
      <c r="P131975" s="83"/>
    </row>
    <row r="131976" spans="16:16" x14ac:dyDescent="0.3">
      <c r="P131976" s="83"/>
    </row>
    <row r="131977" spans="16:16" x14ac:dyDescent="0.3">
      <c r="P131977" s="83"/>
    </row>
    <row r="131978" spans="16:16" x14ac:dyDescent="0.3">
      <c r="P131978" s="83"/>
    </row>
    <row r="131979" spans="16:16" x14ac:dyDescent="0.3">
      <c r="P131979" s="83"/>
    </row>
    <row r="131980" spans="16:16" x14ac:dyDescent="0.3">
      <c r="P131980" s="83"/>
    </row>
    <row r="131981" spans="16:16" x14ac:dyDescent="0.3">
      <c r="P131981" s="83"/>
    </row>
    <row r="131982" spans="16:16" x14ac:dyDescent="0.3">
      <c r="P131982" s="83"/>
    </row>
    <row r="131983" spans="16:16" x14ac:dyDescent="0.3">
      <c r="P131983" s="83"/>
    </row>
    <row r="131984" spans="16:16" x14ac:dyDescent="0.3">
      <c r="P131984" s="83"/>
    </row>
    <row r="131985" spans="16:16" x14ac:dyDescent="0.3">
      <c r="P131985" s="83"/>
    </row>
    <row r="131986" spans="16:16" x14ac:dyDescent="0.3">
      <c r="P131986" s="83"/>
    </row>
    <row r="131987" spans="16:16" x14ac:dyDescent="0.3">
      <c r="P131987" s="83"/>
    </row>
    <row r="131988" spans="16:16" x14ac:dyDescent="0.3">
      <c r="P131988" s="83"/>
    </row>
    <row r="131989" spans="16:16" x14ac:dyDescent="0.3">
      <c r="P131989" s="83"/>
    </row>
    <row r="131990" spans="16:16" x14ac:dyDescent="0.3">
      <c r="P131990" s="83"/>
    </row>
    <row r="131991" spans="16:16" x14ac:dyDescent="0.3">
      <c r="P131991" s="83"/>
    </row>
    <row r="131992" spans="16:16" x14ac:dyDescent="0.3">
      <c r="P131992" s="83"/>
    </row>
    <row r="131993" spans="16:16" x14ac:dyDescent="0.3">
      <c r="P131993" s="83"/>
    </row>
    <row r="131994" spans="16:16" x14ac:dyDescent="0.3">
      <c r="P131994" s="83"/>
    </row>
    <row r="131995" spans="16:16" x14ac:dyDescent="0.3">
      <c r="P131995" s="83"/>
    </row>
    <row r="131996" spans="16:16" x14ac:dyDescent="0.3">
      <c r="P131996" s="83"/>
    </row>
    <row r="131997" spans="16:16" x14ac:dyDescent="0.3">
      <c r="P131997" s="83"/>
    </row>
    <row r="131998" spans="16:16" x14ac:dyDescent="0.3">
      <c r="P131998" s="83"/>
    </row>
    <row r="131999" spans="16:16" x14ac:dyDescent="0.3">
      <c r="P131999" s="83"/>
    </row>
    <row r="132000" spans="16:16" x14ac:dyDescent="0.3">
      <c r="P132000" s="83"/>
    </row>
    <row r="132001" spans="16:16" x14ac:dyDescent="0.3">
      <c r="P132001" s="83"/>
    </row>
    <row r="132002" spans="16:16" x14ac:dyDescent="0.3">
      <c r="P132002" s="83"/>
    </row>
    <row r="132003" spans="16:16" x14ac:dyDescent="0.3">
      <c r="P132003" s="83"/>
    </row>
    <row r="132004" spans="16:16" x14ac:dyDescent="0.3">
      <c r="P132004" s="83"/>
    </row>
    <row r="132005" spans="16:16" x14ac:dyDescent="0.3">
      <c r="P132005" s="83"/>
    </row>
    <row r="132006" spans="16:16" x14ac:dyDescent="0.3">
      <c r="P132006" s="83"/>
    </row>
    <row r="132007" spans="16:16" x14ac:dyDescent="0.3">
      <c r="P132007" s="83"/>
    </row>
    <row r="132008" spans="16:16" x14ac:dyDescent="0.3">
      <c r="P132008" s="83"/>
    </row>
    <row r="132009" spans="16:16" x14ac:dyDescent="0.3">
      <c r="P132009" s="83"/>
    </row>
    <row r="132010" spans="16:16" x14ac:dyDescent="0.3">
      <c r="P132010" s="83"/>
    </row>
    <row r="132011" spans="16:16" x14ac:dyDescent="0.3">
      <c r="P132011" s="83"/>
    </row>
    <row r="132012" spans="16:16" x14ac:dyDescent="0.3">
      <c r="P132012" s="83"/>
    </row>
    <row r="132013" spans="16:16" x14ac:dyDescent="0.3">
      <c r="P132013" s="83"/>
    </row>
    <row r="132014" spans="16:16" x14ac:dyDescent="0.3">
      <c r="P132014" s="83"/>
    </row>
    <row r="132015" spans="16:16" x14ac:dyDescent="0.3">
      <c r="P132015" s="83"/>
    </row>
    <row r="132016" spans="16:16" x14ac:dyDescent="0.3">
      <c r="P132016" s="83"/>
    </row>
    <row r="132017" spans="16:16" x14ac:dyDescent="0.3">
      <c r="P132017" s="83"/>
    </row>
    <row r="132018" spans="16:16" x14ac:dyDescent="0.3">
      <c r="P132018" s="83"/>
    </row>
    <row r="132019" spans="16:16" x14ac:dyDescent="0.3">
      <c r="P132019" s="83"/>
    </row>
    <row r="132020" spans="16:16" x14ac:dyDescent="0.3">
      <c r="P132020" s="83"/>
    </row>
    <row r="132021" spans="16:16" x14ac:dyDescent="0.3">
      <c r="P132021" s="83"/>
    </row>
    <row r="132022" spans="16:16" x14ac:dyDescent="0.3">
      <c r="P132022" s="83"/>
    </row>
    <row r="132023" spans="16:16" x14ac:dyDescent="0.3">
      <c r="P132023" s="83"/>
    </row>
    <row r="132024" spans="16:16" x14ac:dyDescent="0.3">
      <c r="P132024" s="83"/>
    </row>
    <row r="132025" spans="16:16" x14ac:dyDescent="0.3">
      <c r="P132025" s="83"/>
    </row>
    <row r="132026" spans="16:16" x14ac:dyDescent="0.3">
      <c r="P132026" s="83"/>
    </row>
    <row r="132027" spans="16:16" x14ac:dyDescent="0.3">
      <c r="P132027" s="83"/>
    </row>
    <row r="132028" spans="16:16" x14ac:dyDescent="0.3">
      <c r="P132028" s="83"/>
    </row>
    <row r="132029" spans="16:16" x14ac:dyDescent="0.3">
      <c r="P132029" s="83"/>
    </row>
    <row r="132030" spans="16:16" x14ac:dyDescent="0.3">
      <c r="P132030" s="83"/>
    </row>
    <row r="132031" spans="16:16" x14ac:dyDescent="0.3">
      <c r="P132031" s="83"/>
    </row>
    <row r="132032" spans="16:16" x14ac:dyDescent="0.3">
      <c r="P132032" s="83"/>
    </row>
    <row r="132033" spans="16:16" x14ac:dyDescent="0.3">
      <c r="P132033" s="83"/>
    </row>
    <row r="132034" spans="16:16" x14ac:dyDescent="0.3">
      <c r="P132034" s="83"/>
    </row>
    <row r="132035" spans="16:16" x14ac:dyDescent="0.3">
      <c r="P132035" s="83"/>
    </row>
    <row r="132036" spans="16:16" x14ac:dyDescent="0.3">
      <c r="P132036" s="83"/>
    </row>
    <row r="132037" spans="16:16" x14ac:dyDescent="0.3">
      <c r="P132037" s="83"/>
    </row>
    <row r="132038" spans="16:16" x14ac:dyDescent="0.3">
      <c r="P132038" s="83"/>
    </row>
    <row r="132039" spans="16:16" x14ac:dyDescent="0.3">
      <c r="P132039" s="83"/>
    </row>
    <row r="132040" spans="16:16" x14ac:dyDescent="0.3">
      <c r="P132040" s="83"/>
    </row>
    <row r="132041" spans="16:16" x14ac:dyDescent="0.3">
      <c r="P132041" s="83"/>
    </row>
    <row r="132042" spans="16:16" x14ac:dyDescent="0.3">
      <c r="P132042" s="83"/>
    </row>
    <row r="132043" spans="16:16" x14ac:dyDescent="0.3">
      <c r="P132043" s="83"/>
    </row>
    <row r="132044" spans="16:16" x14ac:dyDescent="0.3">
      <c r="P132044" s="83"/>
    </row>
    <row r="132045" spans="16:16" x14ac:dyDescent="0.3">
      <c r="P132045" s="83"/>
    </row>
    <row r="132046" spans="16:16" x14ac:dyDescent="0.3">
      <c r="P132046" s="83"/>
    </row>
    <row r="132047" spans="16:16" x14ac:dyDescent="0.3">
      <c r="P132047" s="83"/>
    </row>
    <row r="132048" spans="16:16" x14ac:dyDescent="0.3">
      <c r="P132048" s="83"/>
    </row>
    <row r="132049" spans="16:16" x14ac:dyDescent="0.3">
      <c r="P132049" s="83"/>
    </row>
    <row r="132050" spans="16:16" x14ac:dyDescent="0.3">
      <c r="P132050" s="83"/>
    </row>
    <row r="132051" spans="16:16" x14ac:dyDescent="0.3">
      <c r="P132051" s="83"/>
    </row>
    <row r="132052" spans="16:16" x14ac:dyDescent="0.3">
      <c r="P132052" s="83"/>
    </row>
    <row r="132053" spans="16:16" x14ac:dyDescent="0.3">
      <c r="P132053" s="83"/>
    </row>
    <row r="132054" spans="16:16" x14ac:dyDescent="0.3">
      <c r="P132054" s="83"/>
    </row>
    <row r="132055" spans="16:16" x14ac:dyDescent="0.3">
      <c r="P132055" s="83"/>
    </row>
    <row r="132056" spans="16:16" x14ac:dyDescent="0.3">
      <c r="P132056" s="83"/>
    </row>
    <row r="132057" spans="16:16" x14ac:dyDescent="0.3">
      <c r="P132057" s="83"/>
    </row>
    <row r="132058" spans="16:16" x14ac:dyDescent="0.3">
      <c r="P132058" s="83"/>
    </row>
    <row r="132059" spans="16:16" x14ac:dyDescent="0.3">
      <c r="P132059" s="83"/>
    </row>
    <row r="132060" spans="16:16" x14ac:dyDescent="0.3">
      <c r="P132060" s="83"/>
    </row>
    <row r="132061" spans="16:16" x14ac:dyDescent="0.3">
      <c r="P132061" s="83"/>
    </row>
    <row r="132062" spans="16:16" x14ac:dyDescent="0.3">
      <c r="P132062" s="83"/>
    </row>
    <row r="132063" spans="16:16" x14ac:dyDescent="0.3">
      <c r="P132063" s="83"/>
    </row>
    <row r="132064" spans="16:16" x14ac:dyDescent="0.3">
      <c r="P132064" s="83"/>
    </row>
    <row r="132065" spans="16:16" x14ac:dyDescent="0.3">
      <c r="P132065" s="83"/>
    </row>
    <row r="132066" spans="16:16" x14ac:dyDescent="0.3">
      <c r="P132066" s="83"/>
    </row>
    <row r="132067" spans="16:16" x14ac:dyDescent="0.3">
      <c r="P132067" s="83"/>
    </row>
    <row r="132068" spans="16:16" x14ac:dyDescent="0.3">
      <c r="P132068" s="83"/>
    </row>
    <row r="132069" spans="16:16" x14ac:dyDescent="0.3">
      <c r="P132069" s="83"/>
    </row>
    <row r="132070" spans="16:16" x14ac:dyDescent="0.3">
      <c r="P132070" s="83"/>
    </row>
    <row r="132071" spans="16:16" x14ac:dyDescent="0.3">
      <c r="P132071" s="83"/>
    </row>
    <row r="132072" spans="16:16" x14ac:dyDescent="0.3">
      <c r="P132072" s="83"/>
    </row>
    <row r="132073" spans="16:16" x14ac:dyDescent="0.3">
      <c r="P132073" s="83"/>
    </row>
    <row r="132074" spans="16:16" x14ac:dyDescent="0.3">
      <c r="P132074" s="83"/>
    </row>
    <row r="132075" spans="16:16" x14ac:dyDescent="0.3">
      <c r="P132075" s="83"/>
    </row>
    <row r="132076" spans="16:16" x14ac:dyDescent="0.3">
      <c r="P132076" s="83"/>
    </row>
    <row r="132077" spans="16:16" x14ac:dyDescent="0.3">
      <c r="P132077" s="83"/>
    </row>
    <row r="132078" spans="16:16" x14ac:dyDescent="0.3">
      <c r="P132078" s="83"/>
    </row>
    <row r="132079" spans="16:16" x14ac:dyDescent="0.3">
      <c r="P132079" s="83"/>
    </row>
    <row r="132080" spans="16:16" x14ac:dyDescent="0.3">
      <c r="P132080" s="83"/>
    </row>
    <row r="132081" spans="16:16" x14ac:dyDescent="0.3">
      <c r="P132081" s="83"/>
    </row>
    <row r="132082" spans="16:16" x14ac:dyDescent="0.3">
      <c r="P132082" s="83"/>
    </row>
    <row r="132083" spans="16:16" x14ac:dyDescent="0.3">
      <c r="P132083" s="83"/>
    </row>
    <row r="132084" spans="16:16" x14ac:dyDescent="0.3">
      <c r="P132084" s="83"/>
    </row>
    <row r="132085" spans="16:16" x14ac:dyDescent="0.3">
      <c r="P132085" s="83"/>
    </row>
    <row r="132086" spans="16:16" x14ac:dyDescent="0.3">
      <c r="P132086" s="83"/>
    </row>
    <row r="132087" spans="16:16" x14ac:dyDescent="0.3">
      <c r="P132087" s="83"/>
    </row>
    <row r="132088" spans="16:16" x14ac:dyDescent="0.3">
      <c r="P132088" s="83"/>
    </row>
    <row r="132089" spans="16:16" x14ac:dyDescent="0.3">
      <c r="P132089" s="83"/>
    </row>
    <row r="132090" spans="16:16" x14ac:dyDescent="0.3">
      <c r="P132090" s="83"/>
    </row>
    <row r="132091" spans="16:16" x14ac:dyDescent="0.3">
      <c r="P132091" s="83"/>
    </row>
    <row r="132092" spans="16:16" x14ac:dyDescent="0.3">
      <c r="P132092" s="83"/>
    </row>
    <row r="132093" spans="16:16" x14ac:dyDescent="0.3">
      <c r="P132093" s="83"/>
    </row>
    <row r="132094" spans="16:16" x14ac:dyDescent="0.3">
      <c r="P132094" s="83"/>
    </row>
    <row r="132095" spans="16:16" x14ac:dyDescent="0.3">
      <c r="P132095" s="83"/>
    </row>
    <row r="132096" spans="16:16" x14ac:dyDescent="0.3">
      <c r="P132096" s="83"/>
    </row>
    <row r="132097" spans="16:16" x14ac:dyDescent="0.3">
      <c r="P132097" s="83"/>
    </row>
    <row r="132098" spans="16:16" x14ac:dyDescent="0.3">
      <c r="P132098" s="83"/>
    </row>
    <row r="132099" spans="16:16" x14ac:dyDescent="0.3">
      <c r="P132099" s="83"/>
    </row>
    <row r="132100" spans="16:16" x14ac:dyDescent="0.3">
      <c r="P132100" s="83"/>
    </row>
    <row r="132101" spans="16:16" x14ac:dyDescent="0.3">
      <c r="P132101" s="83"/>
    </row>
    <row r="132102" spans="16:16" x14ac:dyDescent="0.3">
      <c r="P132102" s="83"/>
    </row>
    <row r="132103" spans="16:16" x14ac:dyDescent="0.3">
      <c r="P132103" s="83"/>
    </row>
    <row r="132104" spans="16:16" x14ac:dyDescent="0.3">
      <c r="P132104" s="83"/>
    </row>
    <row r="132105" spans="16:16" x14ac:dyDescent="0.3">
      <c r="P132105" s="83"/>
    </row>
    <row r="132106" spans="16:16" x14ac:dyDescent="0.3">
      <c r="P132106" s="83"/>
    </row>
    <row r="132107" spans="16:16" x14ac:dyDescent="0.3">
      <c r="P132107" s="83"/>
    </row>
    <row r="132108" spans="16:16" x14ac:dyDescent="0.3">
      <c r="P132108" s="83"/>
    </row>
    <row r="132109" spans="16:16" x14ac:dyDescent="0.3">
      <c r="P132109" s="83"/>
    </row>
    <row r="132110" spans="16:16" x14ac:dyDescent="0.3">
      <c r="P132110" s="83"/>
    </row>
    <row r="132111" spans="16:16" x14ac:dyDescent="0.3">
      <c r="P132111" s="83"/>
    </row>
    <row r="132112" spans="16:16" x14ac:dyDescent="0.3">
      <c r="P132112" s="83"/>
    </row>
    <row r="132113" spans="16:16" x14ac:dyDescent="0.3">
      <c r="P132113" s="83"/>
    </row>
    <row r="132114" spans="16:16" x14ac:dyDescent="0.3">
      <c r="P132114" s="83"/>
    </row>
    <row r="132115" spans="16:16" x14ac:dyDescent="0.3">
      <c r="P132115" s="83"/>
    </row>
    <row r="132116" spans="16:16" x14ac:dyDescent="0.3">
      <c r="P132116" s="83"/>
    </row>
    <row r="132117" spans="16:16" x14ac:dyDescent="0.3">
      <c r="P132117" s="83"/>
    </row>
    <row r="132118" spans="16:16" x14ac:dyDescent="0.3">
      <c r="P132118" s="83"/>
    </row>
    <row r="132119" spans="16:16" x14ac:dyDescent="0.3">
      <c r="P132119" s="83"/>
    </row>
    <row r="132120" spans="16:16" x14ac:dyDescent="0.3">
      <c r="P132120" s="83"/>
    </row>
    <row r="132121" spans="16:16" x14ac:dyDescent="0.3">
      <c r="P132121" s="83"/>
    </row>
    <row r="132122" spans="16:16" x14ac:dyDescent="0.3">
      <c r="P132122" s="83"/>
    </row>
    <row r="132123" spans="16:16" x14ac:dyDescent="0.3">
      <c r="P132123" s="83"/>
    </row>
    <row r="132124" spans="16:16" x14ac:dyDescent="0.3">
      <c r="P132124" s="83"/>
    </row>
    <row r="132125" spans="16:16" x14ac:dyDescent="0.3">
      <c r="P132125" s="83"/>
    </row>
    <row r="132126" spans="16:16" x14ac:dyDescent="0.3">
      <c r="P132126" s="83"/>
    </row>
    <row r="132127" spans="16:16" x14ac:dyDescent="0.3">
      <c r="P132127" s="83"/>
    </row>
    <row r="132128" spans="16:16" x14ac:dyDescent="0.3">
      <c r="P132128" s="83"/>
    </row>
    <row r="132129" spans="16:16" x14ac:dyDescent="0.3">
      <c r="P132129" s="83"/>
    </row>
    <row r="132130" spans="16:16" x14ac:dyDescent="0.3">
      <c r="P132130" s="83"/>
    </row>
    <row r="132131" spans="16:16" x14ac:dyDescent="0.3">
      <c r="P132131" s="83"/>
    </row>
    <row r="132132" spans="16:16" x14ac:dyDescent="0.3">
      <c r="P132132" s="83"/>
    </row>
    <row r="132133" spans="16:16" x14ac:dyDescent="0.3">
      <c r="P132133" s="83"/>
    </row>
    <row r="132134" spans="16:16" x14ac:dyDescent="0.3">
      <c r="P132134" s="83"/>
    </row>
    <row r="132135" spans="16:16" x14ac:dyDescent="0.3">
      <c r="P132135" s="83"/>
    </row>
    <row r="132136" spans="16:16" x14ac:dyDescent="0.3">
      <c r="P132136" s="83"/>
    </row>
    <row r="132137" spans="16:16" x14ac:dyDescent="0.3">
      <c r="P132137" s="83"/>
    </row>
    <row r="132138" spans="16:16" x14ac:dyDescent="0.3">
      <c r="P132138" s="83"/>
    </row>
    <row r="132139" spans="16:16" x14ac:dyDescent="0.3">
      <c r="P132139" s="83"/>
    </row>
    <row r="132140" spans="16:16" x14ac:dyDescent="0.3">
      <c r="P132140" s="83"/>
    </row>
    <row r="132141" spans="16:16" x14ac:dyDescent="0.3">
      <c r="P132141" s="83"/>
    </row>
    <row r="132142" spans="16:16" x14ac:dyDescent="0.3">
      <c r="P132142" s="83"/>
    </row>
    <row r="132143" spans="16:16" x14ac:dyDescent="0.3">
      <c r="P132143" s="83"/>
    </row>
    <row r="132144" spans="16:16" x14ac:dyDescent="0.3">
      <c r="P132144" s="83"/>
    </row>
    <row r="132145" spans="16:16" x14ac:dyDescent="0.3">
      <c r="P132145" s="83"/>
    </row>
    <row r="132146" spans="16:16" x14ac:dyDescent="0.3">
      <c r="P132146" s="83"/>
    </row>
    <row r="132147" spans="16:16" x14ac:dyDescent="0.3">
      <c r="P132147" s="83"/>
    </row>
    <row r="132148" spans="16:16" x14ac:dyDescent="0.3">
      <c r="P132148" s="83"/>
    </row>
    <row r="132149" spans="16:16" x14ac:dyDescent="0.3">
      <c r="P132149" s="83"/>
    </row>
    <row r="132150" spans="16:16" x14ac:dyDescent="0.3">
      <c r="P132150" s="83"/>
    </row>
    <row r="132151" spans="16:16" x14ac:dyDescent="0.3">
      <c r="P132151" s="83"/>
    </row>
    <row r="132152" spans="16:16" x14ac:dyDescent="0.3">
      <c r="P132152" s="83"/>
    </row>
    <row r="132153" spans="16:16" x14ac:dyDescent="0.3">
      <c r="P132153" s="83"/>
    </row>
    <row r="132154" spans="16:16" x14ac:dyDescent="0.3">
      <c r="P132154" s="83"/>
    </row>
    <row r="132155" spans="16:16" x14ac:dyDescent="0.3">
      <c r="P132155" s="83"/>
    </row>
    <row r="132156" spans="16:16" x14ac:dyDescent="0.3">
      <c r="P132156" s="83"/>
    </row>
    <row r="132157" spans="16:16" x14ac:dyDescent="0.3">
      <c r="P132157" s="83"/>
    </row>
    <row r="132158" spans="16:16" x14ac:dyDescent="0.3">
      <c r="P132158" s="83"/>
    </row>
    <row r="132159" spans="16:16" x14ac:dyDescent="0.3">
      <c r="P132159" s="83"/>
    </row>
    <row r="132160" spans="16:16" x14ac:dyDescent="0.3">
      <c r="P132160" s="83"/>
    </row>
    <row r="132161" spans="16:16" x14ac:dyDescent="0.3">
      <c r="P132161" s="83"/>
    </row>
    <row r="132162" spans="16:16" x14ac:dyDescent="0.3">
      <c r="P132162" s="83"/>
    </row>
    <row r="132163" spans="16:16" x14ac:dyDescent="0.3">
      <c r="P132163" s="83"/>
    </row>
    <row r="132164" spans="16:16" x14ac:dyDescent="0.3">
      <c r="P132164" s="83"/>
    </row>
    <row r="132165" spans="16:16" x14ac:dyDescent="0.3">
      <c r="P132165" s="83"/>
    </row>
    <row r="132166" spans="16:16" x14ac:dyDescent="0.3">
      <c r="P132166" s="83"/>
    </row>
    <row r="132167" spans="16:16" x14ac:dyDescent="0.3">
      <c r="P132167" s="83"/>
    </row>
    <row r="132168" spans="16:16" x14ac:dyDescent="0.3">
      <c r="P132168" s="83"/>
    </row>
    <row r="132169" spans="16:16" x14ac:dyDescent="0.3">
      <c r="P132169" s="83"/>
    </row>
    <row r="132170" spans="16:16" x14ac:dyDescent="0.3">
      <c r="P132170" s="83"/>
    </row>
    <row r="132171" spans="16:16" x14ac:dyDescent="0.3">
      <c r="P132171" s="83"/>
    </row>
    <row r="132172" spans="16:16" x14ac:dyDescent="0.3">
      <c r="P132172" s="83"/>
    </row>
    <row r="132173" spans="16:16" x14ac:dyDescent="0.3">
      <c r="P132173" s="83"/>
    </row>
    <row r="132174" spans="16:16" x14ac:dyDescent="0.3">
      <c r="P132174" s="83"/>
    </row>
    <row r="132175" spans="16:16" x14ac:dyDescent="0.3">
      <c r="P132175" s="83"/>
    </row>
    <row r="132176" spans="16:16" x14ac:dyDescent="0.3">
      <c r="P132176" s="83"/>
    </row>
    <row r="132177" spans="16:16" x14ac:dyDescent="0.3">
      <c r="P132177" s="83"/>
    </row>
    <row r="132178" spans="16:16" x14ac:dyDescent="0.3">
      <c r="P132178" s="83"/>
    </row>
    <row r="132179" spans="16:16" x14ac:dyDescent="0.3">
      <c r="P132179" s="83"/>
    </row>
    <row r="132180" spans="16:16" x14ac:dyDescent="0.3">
      <c r="P132180" s="83"/>
    </row>
    <row r="132181" spans="16:16" x14ac:dyDescent="0.3">
      <c r="P132181" s="83"/>
    </row>
    <row r="132182" spans="16:16" x14ac:dyDescent="0.3">
      <c r="P132182" s="83"/>
    </row>
    <row r="132183" spans="16:16" x14ac:dyDescent="0.3">
      <c r="P132183" s="83"/>
    </row>
    <row r="132184" spans="16:16" x14ac:dyDescent="0.3">
      <c r="P132184" s="83"/>
    </row>
    <row r="132185" spans="16:16" x14ac:dyDescent="0.3">
      <c r="P132185" s="83"/>
    </row>
    <row r="132186" spans="16:16" x14ac:dyDescent="0.3">
      <c r="P132186" s="83"/>
    </row>
    <row r="132187" spans="16:16" x14ac:dyDescent="0.3">
      <c r="P132187" s="83"/>
    </row>
    <row r="132188" spans="16:16" x14ac:dyDescent="0.3">
      <c r="P132188" s="83"/>
    </row>
    <row r="132189" spans="16:16" x14ac:dyDescent="0.3">
      <c r="P132189" s="83"/>
    </row>
    <row r="132190" spans="16:16" x14ac:dyDescent="0.3">
      <c r="P132190" s="83"/>
    </row>
    <row r="132191" spans="16:16" x14ac:dyDescent="0.3">
      <c r="P132191" s="83"/>
    </row>
    <row r="132192" spans="16:16" x14ac:dyDescent="0.3">
      <c r="P132192" s="83"/>
    </row>
    <row r="132193" spans="16:16" x14ac:dyDescent="0.3">
      <c r="P132193" s="83"/>
    </row>
    <row r="132194" spans="16:16" x14ac:dyDescent="0.3">
      <c r="P132194" s="83"/>
    </row>
    <row r="132195" spans="16:16" x14ac:dyDescent="0.3">
      <c r="P132195" s="83"/>
    </row>
    <row r="132196" spans="16:16" x14ac:dyDescent="0.3">
      <c r="P132196" s="83"/>
    </row>
    <row r="132197" spans="16:16" x14ac:dyDescent="0.3">
      <c r="P132197" s="83"/>
    </row>
    <row r="132198" spans="16:16" x14ac:dyDescent="0.3">
      <c r="P132198" s="83"/>
    </row>
    <row r="132199" spans="16:16" x14ac:dyDescent="0.3">
      <c r="P132199" s="83"/>
    </row>
    <row r="132200" spans="16:16" x14ac:dyDescent="0.3">
      <c r="P132200" s="83"/>
    </row>
    <row r="132201" spans="16:16" x14ac:dyDescent="0.3">
      <c r="P132201" s="83"/>
    </row>
    <row r="132202" spans="16:16" x14ac:dyDescent="0.3">
      <c r="P132202" s="83"/>
    </row>
    <row r="132203" spans="16:16" x14ac:dyDescent="0.3">
      <c r="P132203" s="83"/>
    </row>
    <row r="132204" spans="16:16" x14ac:dyDescent="0.3">
      <c r="P132204" s="83"/>
    </row>
    <row r="132205" spans="16:16" x14ac:dyDescent="0.3">
      <c r="P132205" s="83"/>
    </row>
    <row r="132206" spans="16:16" x14ac:dyDescent="0.3">
      <c r="P132206" s="83"/>
    </row>
    <row r="132207" spans="16:16" x14ac:dyDescent="0.3">
      <c r="P132207" s="83"/>
    </row>
    <row r="132208" spans="16:16" x14ac:dyDescent="0.3">
      <c r="P132208" s="83"/>
    </row>
    <row r="132209" spans="16:16" x14ac:dyDescent="0.3">
      <c r="P132209" s="83"/>
    </row>
    <row r="132210" spans="16:16" x14ac:dyDescent="0.3">
      <c r="P132210" s="83"/>
    </row>
    <row r="132211" spans="16:16" x14ac:dyDescent="0.3">
      <c r="P132211" s="83"/>
    </row>
    <row r="132212" spans="16:16" x14ac:dyDescent="0.3">
      <c r="P132212" s="83"/>
    </row>
    <row r="132213" spans="16:16" x14ac:dyDescent="0.3">
      <c r="P132213" s="83"/>
    </row>
    <row r="132214" spans="16:16" x14ac:dyDescent="0.3">
      <c r="P132214" s="83"/>
    </row>
    <row r="132215" spans="16:16" x14ac:dyDescent="0.3">
      <c r="P132215" s="83"/>
    </row>
    <row r="132216" spans="16:16" x14ac:dyDescent="0.3">
      <c r="P132216" s="83"/>
    </row>
    <row r="132217" spans="16:16" x14ac:dyDescent="0.3">
      <c r="P132217" s="83"/>
    </row>
    <row r="132218" spans="16:16" x14ac:dyDescent="0.3">
      <c r="P132218" s="83"/>
    </row>
    <row r="132219" spans="16:16" x14ac:dyDescent="0.3">
      <c r="P132219" s="83"/>
    </row>
    <row r="132220" spans="16:16" x14ac:dyDescent="0.3">
      <c r="P132220" s="83"/>
    </row>
    <row r="132221" spans="16:16" x14ac:dyDescent="0.3">
      <c r="P132221" s="83"/>
    </row>
    <row r="132222" spans="16:16" x14ac:dyDescent="0.3">
      <c r="P132222" s="83"/>
    </row>
    <row r="132223" spans="16:16" x14ac:dyDescent="0.3">
      <c r="P132223" s="83"/>
    </row>
    <row r="132224" spans="16:16" x14ac:dyDescent="0.3">
      <c r="P132224" s="83"/>
    </row>
    <row r="132225" spans="16:16" x14ac:dyDescent="0.3">
      <c r="P132225" s="83"/>
    </row>
    <row r="132226" spans="16:16" x14ac:dyDescent="0.3">
      <c r="P132226" s="83"/>
    </row>
    <row r="132227" spans="16:16" x14ac:dyDescent="0.3">
      <c r="P132227" s="83"/>
    </row>
    <row r="132228" spans="16:16" x14ac:dyDescent="0.3">
      <c r="P132228" s="83"/>
    </row>
    <row r="132229" spans="16:16" x14ac:dyDescent="0.3">
      <c r="P132229" s="83"/>
    </row>
    <row r="132230" spans="16:16" x14ac:dyDescent="0.3">
      <c r="P132230" s="83"/>
    </row>
    <row r="132231" spans="16:16" x14ac:dyDescent="0.3">
      <c r="P132231" s="83"/>
    </row>
    <row r="132232" spans="16:16" x14ac:dyDescent="0.3">
      <c r="P132232" s="83"/>
    </row>
    <row r="132233" spans="16:16" x14ac:dyDescent="0.3">
      <c r="P132233" s="83"/>
    </row>
    <row r="132234" spans="16:16" x14ac:dyDescent="0.3">
      <c r="P132234" s="83"/>
    </row>
    <row r="132235" spans="16:16" x14ac:dyDescent="0.3">
      <c r="P132235" s="83"/>
    </row>
    <row r="132236" spans="16:16" x14ac:dyDescent="0.3">
      <c r="P132236" s="83"/>
    </row>
    <row r="132237" spans="16:16" x14ac:dyDescent="0.3">
      <c r="P132237" s="83"/>
    </row>
    <row r="132238" spans="16:16" x14ac:dyDescent="0.3">
      <c r="P132238" s="83"/>
    </row>
    <row r="132239" spans="16:16" x14ac:dyDescent="0.3">
      <c r="P132239" s="83"/>
    </row>
    <row r="132240" spans="16:16" x14ac:dyDescent="0.3">
      <c r="P132240" s="83"/>
    </row>
    <row r="132241" spans="16:16" x14ac:dyDescent="0.3">
      <c r="P132241" s="83"/>
    </row>
    <row r="132242" spans="16:16" x14ac:dyDescent="0.3">
      <c r="P132242" s="83"/>
    </row>
    <row r="132243" spans="16:16" x14ac:dyDescent="0.3">
      <c r="P132243" s="83"/>
    </row>
    <row r="132244" spans="16:16" x14ac:dyDescent="0.3">
      <c r="P132244" s="83"/>
    </row>
    <row r="132245" spans="16:16" x14ac:dyDescent="0.3">
      <c r="P132245" s="83"/>
    </row>
    <row r="132246" spans="16:16" x14ac:dyDescent="0.3">
      <c r="P132246" s="83"/>
    </row>
    <row r="132247" spans="16:16" x14ac:dyDescent="0.3">
      <c r="P132247" s="83"/>
    </row>
    <row r="132248" spans="16:16" x14ac:dyDescent="0.3">
      <c r="P132248" s="83"/>
    </row>
    <row r="132249" spans="16:16" x14ac:dyDescent="0.3">
      <c r="P132249" s="83"/>
    </row>
    <row r="132250" spans="16:16" x14ac:dyDescent="0.3">
      <c r="P132250" s="83"/>
    </row>
    <row r="132251" spans="16:16" x14ac:dyDescent="0.3">
      <c r="P132251" s="83"/>
    </row>
    <row r="132252" spans="16:16" x14ac:dyDescent="0.3">
      <c r="P132252" s="83"/>
    </row>
    <row r="132253" spans="16:16" x14ac:dyDescent="0.3">
      <c r="P132253" s="83"/>
    </row>
    <row r="132254" spans="16:16" x14ac:dyDescent="0.3">
      <c r="P132254" s="83"/>
    </row>
    <row r="132255" spans="16:16" x14ac:dyDescent="0.3">
      <c r="P132255" s="83"/>
    </row>
    <row r="132256" spans="16:16" x14ac:dyDescent="0.3">
      <c r="P132256" s="83"/>
    </row>
    <row r="132257" spans="16:16" x14ac:dyDescent="0.3">
      <c r="P132257" s="83"/>
    </row>
    <row r="132258" spans="16:16" x14ac:dyDescent="0.3">
      <c r="P132258" s="83"/>
    </row>
    <row r="132259" spans="16:16" x14ac:dyDescent="0.3">
      <c r="P132259" s="83"/>
    </row>
    <row r="132260" spans="16:16" x14ac:dyDescent="0.3">
      <c r="P132260" s="83"/>
    </row>
    <row r="132261" spans="16:16" x14ac:dyDescent="0.3">
      <c r="P132261" s="83"/>
    </row>
    <row r="132262" spans="16:16" x14ac:dyDescent="0.3">
      <c r="P132262" s="83"/>
    </row>
    <row r="132263" spans="16:16" x14ac:dyDescent="0.3">
      <c r="P132263" s="83"/>
    </row>
    <row r="132264" spans="16:16" x14ac:dyDescent="0.3">
      <c r="P132264" s="83"/>
    </row>
    <row r="132265" spans="16:16" x14ac:dyDescent="0.3">
      <c r="P132265" s="83"/>
    </row>
    <row r="132266" spans="16:16" x14ac:dyDescent="0.3">
      <c r="P132266" s="83"/>
    </row>
    <row r="132267" spans="16:16" x14ac:dyDescent="0.3">
      <c r="P132267" s="83"/>
    </row>
    <row r="132268" spans="16:16" x14ac:dyDescent="0.3">
      <c r="P132268" s="83"/>
    </row>
    <row r="132269" spans="16:16" x14ac:dyDescent="0.3">
      <c r="P132269" s="83"/>
    </row>
    <row r="132270" spans="16:16" x14ac:dyDescent="0.3">
      <c r="P132270" s="83"/>
    </row>
    <row r="132271" spans="16:16" x14ac:dyDescent="0.3">
      <c r="P132271" s="83"/>
    </row>
    <row r="132272" spans="16:16" x14ac:dyDescent="0.3">
      <c r="P132272" s="83"/>
    </row>
    <row r="132273" spans="16:16" x14ac:dyDescent="0.3">
      <c r="P132273" s="83"/>
    </row>
    <row r="132274" spans="16:16" x14ac:dyDescent="0.3">
      <c r="P132274" s="83"/>
    </row>
    <row r="132275" spans="16:16" x14ac:dyDescent="0.3">
      <c r="P132275" s="83"/>
    </row>
    <row r="132276" spans="16:16" x14ac:dyDescent="0.3">
      <c r="P132276" s="83"/>
    </row>
    <row r="132277" spans="16:16" x14ac:dyDescent="0.3">
      <c r="P132277" s="83"/>
    </row>
    <row r="132278" spans="16:16" x14ac:dyDescent="0.3">
      <c r="P132278" s="83"/>
    </row>
    <row r="132279" spans="16:16" x14ac:dyDescent="0.3">
      <c r="P132279" s="83"/>
    </row>
    <row r="132280" spans="16:16" x14ac:dyDescent="0.3">
      <c r="P132280" s="83"/>
    </row>
    <row r="132281" spans="16:16" x14ac:dyDescent="0.3">
      <c r="P132281" s="83"/>
    </row>
    <row r="132282" spans="16:16" x14ac:dyDescent="0.3">
      <c r="P132282" s="83"/>
    </row>
    <row r="132283" spans="16:16" x14ac:dyDescent="0.3">
      <c r="P132283" s="83"/>
    </row>
    <row r="132284" spans="16:16" x14ac:dyDescent="0.3">
      <c r="P132284" s="83"/>
    </row>
    <row r="132285" spans="16:16" x14ac:dyDescent="0.3">
      <c r="P132285" s="83"/>
    </row>
    <row r="132286" spans="16:16" x14ac:dyDescent="0.3">
      <c r="P132286" s="83"/>
    </row>
    <row r="132287" spans="16:16" x14ac:dyDescent="0.3">
      <c r="P132287" s="83"/>
    </row>
    <row r="132288" spans="16:16" x14ac:dyDescent="0.3">
      <c r="P132288" s="83"/>
    </row>
    <row r="132289" spans="16:16" x14ac:dyDescent="0.3">
      <c r="P132289" s="83"/>
    </row>
    <row r="132290" spans="16:16" x14ac:dyDescent="0.3">
      <c r="P132290" s="83"/>
    </row>
    <row r="132291" spans="16:16" x14ac:dyDescent="0.3">
      <c r="P132291" s="83"/>
    </row>
    <row r="132292" spans="16:16" x14ac:dyDescent="0.3">
      <c r="P132292" s="83"/>
    </row>
    <row r="132293" spans="16:16" x14ac:dyDescent="0.3">
      <c r="P132293" s="83"/>
    </row>
    <row r="132294" spans="16:16" x14ac:dyDescent="0.3">
      <c r="P132294" s="83"/>
    </row>
    <row r="132295" spans="16:16" x14ac:dyDescent="0.3">
      <c r="P132295" s="83"/>
    </row>
    <row r="132296" spans="16:16" x14ac:dyDescent="0.3">
      <c r="P132296" s="83"/>
    </row>
    <row r="132297" spans="16:16" x14ac:dyDescent="0.3">
      <c r="P132297" s="83"/>
    </row>
    <row r="132298" spans="16:16" x14ac:dyDescent="0.3">
      <c r="P132298" s="83"/>
    </row>
    <row r="132299" spans="16:16" x14ac:dyDescent="0.3">
      <c r="P132299" s="83"/>
    </row>
    <row r="132300" spans="16:16" x14ac:dyDescent="0.3">
      <c r="P132300" s="83"/>
    </row>
    <row r="132301" spans="16:16" x14ac:dyDescent="0.3">
      <c r="P132301" s="83"/>
    </row>
    <row r="132302" spans="16:16" x14ac:dyDescent="0.3">
      <c r="P132302" s="83"/>
    </row>
    <row r="132303" spans="16:16" x14ac:dyDescent="0.3">
      <c r="P132303" s="83"/>
    </row>
    <row r="132304" spans="16:16" x14ac:dyDescent="0.3">
      <c r="P132304" s="83"/>
    </row>
    <row r="132305" spans="16:16" x14ac:dyDescent="0.3">
      <c r="P132305" s="83"/>
    </row>
    <row r="132306" spans="16:16" x14ac:dyDescent="0.3">
      <c r="P132306" s="83"/>
    </row>
    <row r="132307" spans="16:16" x14ac:dyDescent="0.3">
      <c r="P132307" s="83"/>
    </row>
    <row r="132308" spans="16:16" x14ac:dyDescent="0.3">
      <c r="P132308" s="83"/>
    </row>
    <row r="132309" spans="16:16" x14ac:dyDescent="0.3">
      <c r="P132309" s="83"/>
    </row>
    <row r="132310" spans="16:16" x14ac:dyDescent="0.3">
      <c r="P132310" s="83"/>
    </row>
    <row r="132311" spans="16:16" x14ac:dyDescent="0.3">
      <c r="P132311" s="83"/>
    </row>
    <row r="132312" spans="16:16" x14ac:dyDescent="0.3">
      <c r="P132312" s="83"/>
    </row>
    <row r="132313" spans="16:16" x14ac:dyDescent="0.3">
      <c r="P132313" s="83"/>
    </row>
    <row r="132314" spans="16:16" x14ac:dyDescent="0.3">
      <c r="P132314" s="83"/>
    </row>
    <row r="132315" spans="16:16" x14ac:dyDescent="0.3">
      <c r="P132315" s="83"/>
    </row>
    <row r="132316" spans="16:16" x14ac:dyDescent="0.3">
      <c r="P132316" s="83"/>
    </row>
    <row r="132317" spans="16:16" x14ac:dyDescent="0.3">
      <c r="P132317" s="83"/>
    </row>
    <row r="132318" spans="16:16" x14ac:dyDescent="0.3">
      <c r="P132318" s="83"/>
    </row>
    <row r="132319" spans="16:16" x14ac:dyDescent="0.3">
      <c r="P132319" s="83"/>
    </row>
    <row r="132320" spans="16:16" x14ac:dyDescent="0.3">
      <c r="P132320" s="83"/>
    </row>
    <row r="132321" spans="16:16" x14ac:dyDescent="0.3">
      <c r="P132321" s="83"/>
    </row>
    <row r="132322" spans="16:16" x14ac:dyDescent="0.3">
      <c r="P132322" s="83"/>
    </row>
    <row r="132323" spans="16:16" x14ac:dyDescent="0.3">
      <c r="P132323" s="83"/>
    </row>
    <row r="132324" spans="16:16" x14ac:dyDescent="0.3">
      <c r="P132324" s="83"/>
    </row>
    <row r="132325" spans="16:16" x14ac:dyDescent="0.3">
      <c r="P132325" s="83"/>
    </row>
    <row r="132326" spans="16:16" x14ac:dyDescent="0.3">
      <c r="P132326" s="83"/>
    </row>
    <row r="132327" spans="16:16" x14ac:dyDescent="0.3">
      <c r="P132327" s="83"/>
    </row>
    <row r="132328" spans="16:16" x14ac:dyDescent="0.3">
      <c r="P132328" s="83"/>
    </row>
    <row r="132329" spans="16:16" x14ac:dyDescent="0.3">
      <c r="P132329" s="83"/>
    </row>
    <row r="132330" spans="16:16" x14ac:dyDescent="0.3">
      <c r="P132330" s="83"/>
    </row>
    <row r="132331" spans="16:16" x14ac:dyDescent="0.3">
      <c r="P132331" s="83"/>
    </row>
    <row r="132332" spans="16:16" x14ac:dyDescent="0.3">
      <c r="P132332" s="83"/>
    </row>
    <row r="132333" spans="16:16" x14ac:dyDescent="0.3">
      <c r="P132333" s="83"/>
    </row>
    <row r="132334" spans="16:16" x14ac:dyDescent="0.3">
      <c r="P132334" s="83"/>
    </row>
    <row r="132335" spans="16:16" x14ac:dyDescent="0.3">
      <c r="P132335" s="83"/>
    </row>
    <row r="132336" spans="16:16" x14ac:dyDescent="0.3">
      <c r="P132336" s="83"/>
    </row>
    <row r="132337" spans="16:16" x14ac:dyDescent="0.3">
      <c r="P132337" s="83"/>
    </row>
    <row r="132338" spans="16:16" x14ac:dyDescent="0.3">
      <c r="P132338" s="83"/>
    </row>
    <row r="132339" spans="16:16" x14ac:dyDescent="0.3">
      <c r="P132339" s="83"/>
    </row>
    <row r="132340" spans="16:16" x14ac:dyDescent="0.3">
      <c r="P132340" s="83"/>
    </row>
    <row r="132341" spans="16:16" x14ac:dyDescent="0.3">
      <c r="P132341" s="83"/>
    </row>
    <row r="132342" spans="16:16" x14ac:dyDescent="0.3">
      <c r="P132342" s="83"/>
    </row>
    <row r="132343" spans="16:16" x14ac:dyDescent="0.3">
      <c r="P132343" s="83"/>
    </row>
    <row r="132344" spans="16:16" x14ac:dyDescent="0.3">
      <c r="P132344" s="83"/>
    </row>
    <row r="132345" spans="16:16" x14ac:dyDescent="0.3">
      <c r="P132345" s="83"/>
    </row>
    <row r="132346" spans="16:16" x14ac:dyDescent="0.3">
      <c r="P132346" s="83"/>
    </row>
    <row r="132347" spans="16:16" x14ac:dyDescent="0.3">
      <c r="P132347" s="83"/>
    </row>
    <row r="132348" spans="16:16" x14ac:dyDescent="0.3">
      <c r="P132348" s="83"/>
    </row>
    <row r="132349" spans="16:16" x14ac:dyDescent="0.3">
      <c r="P132349" s="83"/>
    </row>
    <row r="132350" spans="16:16" x14ac:dyDescent="0.3">
      <c r="P132350" s="83"/>
    </row>
    <row r="132351" spans="16:16" x14ac:dyDescent="0.3">
      <c r="P132351" s="83"/>
    </row>
    <row r="132352" spans="16:16" x14ac:dyDescent="0.3">
      <c r="P132352" s="83"/>
    </row>
    <row r="132353" spans="16:16" x14ac:dyDescent="0.3">
      <c r="P132353" s="83"/>
    </row>
    <row r="132354" spans="16:16" x14ac:dyDescent="0.3">
      <c r="P132354" s="83"/>
    </row>
    <row r="132355" spans="16:16" x14ac:dyDescent="0.3">
      <c r="P132355" s="83"/>
    </row>
    <row r="132356" spans="16:16" x14ac:dyDescent="0.3">
      <c r="P132356" s="83"/>
    </row>
    <row r="132357" spans="16:16" x14ac:dyDescent="0.3">
      <c r="P132357" s="83"/>
    </row>
    <row r="132358" spans="16:16" x14ac:dyDescent="0.3">
      <c r="P132358" s="83"/>
    </row>
    <row r="132359" spans="16:16" x14ac:dyDescent="0.3">
      <c r="P132359" s="83"/>
    </row>
    <row r="132360" spans="16:16" x14ac:dyDescent="0.3">
      <c r="P132360" s="83"/>
    </row>
    <row r="132361" spans="16:16" x14ac:dyDescent="0.3">
      <c r="P132361" s="83"/>
    </row>
    <row r="132362" spans="16:16" x14ac:dyDescent="0.3">
      <c r="P132362" s="83"/>
    </row>
    <row r="132363" spans="16:16" x14ac:dyDescent="0.3">
      <c r="P132363" s="83"/>
    </row>
    <row r="132364" spans="16:16" x14ac:dyDescent="0.3">
      <c r="P132364" s="83"/>
    </row>
    <row r="132365" spans="16:16" x14ac:dyDescent="0.3">
      <c r="P132365" s="83"/>
    </row>
    <row r="132366" spans="16:16" x14ac:dyDescent="0.3">
      <c r="P132366" s="83"/>
    </row>
    <row r="132367" spans="16:16" x14ac:dyDescent="0.3">
      <c r="P132367" s="83"/>
    </row>
    <row r="132368" spans="16:16" x14ac:dyDescent="0.3">
      <c r="P132368" s="83"/>
    </row>
    <row r="132369" spans="16:16" x14ac:dyDescent="0.3">
      <c r="P132369" s="83"/>
    </row>
    <row r="132370" spans="16:16" x14ac:dyDescent="0.3">
      <c r="P132370" s="83"/>
    </row>
    <row r="132371" spans="16:16" x14ac:dyDescent="0.3">
      <c r="P132371" s="83"/>
    </row>
    <row r="132372" spans="16:16" x14ac:dyDescent="0.3">
      <c r="P132372" s="83"/>
    </row>
    <row r="132373" spans="16:16" x14ac:dyDescent="0.3">
      <c r="P132373" s="83"/>
    </row>
    <row r="132374" spans="16:16" x14ac:dyDescent="0.3">
      <c r="P132374" s="83"/>
    </row>
    <row r="132375" spans="16:16" x14ac:dyDescent="0.3">
      <c r="P132375" s="83"/>
    </row>
    <row r="132376" spans="16:16" x14ac:dyDescent="0.3">
      <c r="P132376" s="83"/>
    </row>
    <row r="132377" spans="16:16" x14ac:dyDescent="0.3">
      <c r="P132377" s="83"/>
    </row>
    <row r="132378" spans="16:16" x14ac:dyDescent="0.3">
      <c r="P132378" s="83"/>
    </row>
    <row r="132379" spans="16:16" x14ac:dyDescent="0.3">
      <c r="P132379" s="83"/>
    </row>
    <row r="132380" spans="16:16" x14ac:dyDescent="0.3">
      <c r="P132380" s="83"/>
    </row>
    <row r="132381" spans="16:16" x14ac:dyDescent="0.3">
      <c r="P132381" s="83"/>
    </row>
    <row r="132382" spans="16:16" x14ac:dyDescent="0.3">
      <c r="P132382" s="83"/>
    </row>
    <row r="132383" spans="16:16" x14ac:dyDescent="0.3">
      <c r="P132383" s="83"/>
    </row>
    <row r="132384" spans="16:16" x14ac:dyDescent="0.3">
      <c r="P132384" s="83"/>
    </row>
    <row r="132385" spans="16:16" x14ac:dyDescent="0.3">
      <c r="P132385" s="83"/>
    </row>
    <row r="132386" spans="16:16" x14ac:dyDescent="0.3">
      <c r="P132386" s="83"/>
    </row>
    <row r="132387" spans="16:16" x14ac:dyDescent="0.3">
      <c r="P132387" s="83"/>
    </row>
    <row r="132388" spans="16:16" x14ac:dyDescent="0.3">
      <c r="P132388" s="83"/>
    </row>
    <row r="132389" spans="16:16" x14ac:dyDescent="0.3">
      <c r="P132389" s="83"/>
    </row>
    <row r="132390" spans="16:16" x14ac:dyDescent="0.3">
      <c r="P132390" s="83"/>
    </row>
    <row r="132391" spans="16:16" x14ac:dyDescent="0.3">
      <c r="P132391" s="83"/>
    </row>
    <row r="132392" spans="16:16" x14ac:dyDescent="0.3">
      <c r="P132392" s="83"/>
    </row>
    <row r="132393" spans="16:16" x14ac:dyDescent="0.3">
      <c r="P132393" s="83"/>
    </row>
    <row r="132394" spans="16:16" x14ac:dyDescent="0.3">
      <c r="P132394" s="83"/>
    </row>
    <row r="132395" spans="16:16" x14ac:dyDescent="0.3">
      <c r="P132395" s="83"/>
    </row>
    <row r="132396" spans="16:16" x14ac:dyDescent="0.3">
      <c r="P132396" s="83"/>
    </row>
    <row r="132397" spans="16:16" x14ac:dyDescent="0.3">
      <c r="P132397" s="83"/>
    </row>
    <row r="132398" spans="16:16" x14ac:dyDescent="0.3">
      <c r="P132398" s="83"/>
    </row>
    <row r="132399" spans="16:16" x14ac:dyDescent="0.3">
      <c r="P132399" s="83"/>
    </row>
    <row r="132400" spans="16:16" x14ac:dyDescent="0.3">
      <c r="P132400" s="83"/>
    </row>
    <row r="132401" spans="16:16" x14ac:dyDescent="0.3">
      <c r="P132401" s="83"/>
    </row>
    <row r="132402" spans="16:16" x14ac:dyDescent="0.3">
      <c r="P132402" s="83"/>
    </row>
    <row r="132403" spans="16:16" x14ac:dyDescent="0.3">
      <c r="P132403" s="83"/>
    </row>
    <row r="132404" spans="16:16" x14ac:dyDescent="0.3">
      <c r="P132404" s="83"/>
    </row>
    <row r="132405" spans="16:16" x14ac:dyDescent="0.3">
      <c r="P132405" s="83"/>
    </row>
    <row r="132406" spans="16:16" x14ac:dyDescent="0.3">
      <c r="P132406" s="83"/>
    </row>
    <row r="132407" spans="16:16" x14ac:dyDescent="0.3">
      <c r="P132407" s="83"/>
    </row>
    <row r="132408" spans="16:16" x14ac:dyDescent="0.3">
      <c r="P132408" s="83"/>
    </row>
    <row r="132409" spans="16:16" x14ac:dyDescent="0.3">
      <c r="P132409" s="83"/>
    </row>
    <row r="132410" spans="16:16" x14ac:dyDescent="0.3">
      <c r="P132410" s="83"/>
    </row>
    <row r="132411" spans="16:16" x14ac:dyDescent="0.3">
      <c r="P132411" s="83"/>
    </row>
    <row r="132412" spans="16:16" x14ac:dyDescent="0.3">
      <c r="P132412" s="83"/>
    </row>
    <row r="132413" spans="16:16" x14ac:dyDescent="0.3">
      <c r="P132413" s="83"/>
    </row>
    <row r="132414" spans="16:16" x14ac:dyDescent="0.3">
      <c r="P132414" s="83"/>
    </row>
    <row r="132415" spans="16:16" x14ac:dyDescent="0.3">
      <c r="P132415" s="83"/>
    </row>
    <row r="132416" spans="16:16" x14ac:dyDescent="0.3">
      <c r="P132416" s="83"/>
    </row>
    <row r="132417" spans="16:16" x14ac:dyDescent="0.3">
      <c r="P132417" s="83"/>
    </row>
    <row r="132418" spans="16:16" x14ac:dyDescent="0.3">
      <c r="P132418" s="83"/>
    </row>
    <row r="132419" spans="16:16" x14ac:dyDescent="0.3">
      <c r="P132419" s="83"/>
    </row>
    <row r="132420" spans="16:16" x14ac:dyDescent="0.3">
      <c r="P132420" s="83"/>
    </row>
    <row r="132421" spans="16:16" x14ac:dyDescent="0.3">
      <c r="P132421" s="83"/>
    </row>
    <row r="132422" spans="16:16" x14ac:dyDescent="0.3">
      <c r="P132422" s="83"/>
    </row>
    <row r="132423" spans="16:16" x14ac:dyDescent="0.3">
      <c r="P132423" s="83"/>
    </row>
    <row r="132424" spans="16:16" x14ac:dyDescent="0.3">
      <c r="P132424" s="83"/>
    </row>
    <row r="132425" spans="16:16" x14ac:dyDescent="0.3">
      <c r="P132425" s="83"/>
    </row>
    <row r="132426" spans="16:16" x14ac:dyDescent="0.3">
      <c r="P132426" s="83"/>
    </row>
    <row r="132427" spans="16:16" x14ac:dyDescent="0.3">
      <c r="P132427" s="83"/>
    </row>
    <row r="132428" spans="16:16" x14ac:dyDescent="0.3">
      <c r="P132428" s="83"/>
    </row>
    <row r="132429" spans="16:16" x14ac:dyDescent="0.3">
      <c r="P132429" s="83"/>
    </row>
    <row r="132430" spans="16:16" x14ac:dyDescent="0.3">
      <c r="P132430" s="83"/>
    </row>
    <row r="132431" spans="16:16" x14ac:dyDescent="0.3">
      <c r="P132431" s="83"/>
    </row>
    <row r="132432" spans="16:16" x14ac:dyDescent="0.3">
      <c r="P132432" s="83"/>
    </row>
    <row r="132433" spans="16:16" x14ac:dyDescent="0.3">
      <c r="P132433" s="83"/>
    </row>
    <row r="132434" spans="16:16" x14ac:dyDescent="0.3">
      <c r="P132434" s="83"/>
    </row>
    <row r="132435" spans="16:16" x14ac:dyDescent="0.3">
      <c r="P132435" s="83"/>
    </row>
    <row r="132436" spans="16:16" x14ac:dyDescent="0.3">
      <c r="P132436" s="83"/>
    </row>
    <row r="132437" spans="16:16" x14ac:dyDescent="0.3">
      <c r="P132437" s="83"/>
    </row>
    <row r="132438" spans="16:16" x14ac:dyDescent="0.3">
      <c r="P132438" s="83"/>
    </row>
    <row r="132439" spans="16:16" x14ac:dyDescent="0.3">
      <c r="P132439" s="83"/>
    </row>
    <row r="132440" spans="16:16" x14ac:dyDescent="0.3">
      <c r="P132440" s="83"/>
    </row>
    <row r="132441" spans="16:16" x14ac:dyDescent="0.3">
      <c r="P132441" s="83"/>
    </row>
    <row r="132442" spans="16:16" x14ac:dyDescent="0.3">
      <c r="P132442" s="83"/>
    </row>
    <row r="132443" spans="16:16" x14ac:dyDescent="0.3">
      <c r="P132443" s="83"/>
    </row>
    <row r="132444" spans="16:16" x14ac:dyDescent="0.3">
      <c r="P132444" s="83"/>
    </row>
    <row r="132445" spans="16:16" x14ac:dyDescent="0.3">
      <c r="P132445" s="83"/>
    </row>
    <row r="132446" spans="16:16" x14ac:dyDescent="0.3">
      <c r="P132446" s="83"/>
    </row>
    <row r="132447" spans="16:16" x14ac:dyDescent="0.3">
      <c r="P132447" s="83"/>
    </row>
    <row r="132448" spans="16:16" x14ac:dyDescent="0.3">
      <c r="P132448" s="83"/>
    </row>
    <row r="132449" spans="16:16" x14ac:dyDescent="0.3">
      <c r="P132449" s="83"/>
    </row>
    <row r="132450" spans="16:16" x14ac:dyDescent="0.3">
      <c r="P132450" s="83"/>
    </row>
    <row r="132451" spans="16:16" x14ac:dyDescent="0.3">
      <c r="P132451" s="83"/>
    </row>
    <row r="132452" spans="16:16" x14ac:dyDescent="0.3">
      <c r="P132452" s="83"/>
    </row>
    <row r="132453" spans="16:16" x14ac:dyDescent="0.3">
      <c r="P132453" s="83"/>
    </row>
    <row r="132454" spans="16:16" x14ac:dyDescent="0.3">
      <c r="P132454" s="83"/>
    </row>
    <row r="132455" spans="16:16" x14ac:dyDescent="0.3">
      <c r="P132455" s="83"/>
    </row>
    <row r="132456" spans="16:16" x14ac:dyDescent="0.3">
      <c r="P132456" s="83"/>
    </row>
    <row r="132457" spans="16:16" x14ac:dyDescent="0.3">
      <c r="P132457" s="83"/>
    </row>
    <row r="132458" spans="16:16" x14ac:dyDescent="0.3">
      <c r="P132458" s="83"/>
    </row>
    <row r="132459" spans="16:16" x14ac:dyDescent="0.3">
      <c r="P132459" s="83"/>
    </row>
    <row r="132460" spans="16:16" x14ac:dyDescent="0.3">
      <c r="P132460" s="83"/>
    </row>
    <row r="132461" spans="16:16" x14ac:dyDescent="0.3">
      <c r="P132461" s="83"/>
    </row>
    <row r="132462" spans="16:16" x14ac:dyDescent="0.3">
      <c r="P132462" s="83"/>
    </row>
    <row r="132463" spans="16:16" x14ac:dyDescent="0.3">
      <c r="P132463" s="83"/>
    </row>
    <row r="132464" spans="16:16" x14ac:dyDescent="0.3">
      <c r="P132464" s="83"/>
    </row>
    <row r="132465" spans="16:16" x14ac:dyDescent="0.3">
      <c r="P132465" s="83"/>
    </row>
    <row r="132466" spans="16:16" x14ac:dyDescent="0.3">
      <c r="P132466" s="83"/>
    </row>
    <row r="132467" spans="16:16" x14ac:dyDescent="0.3">
      <c r="P132467" s="83"/>
    </row>
    <row r="132468" spans="16:16" x14ac:dyDescent="0.3">
      <c r="P132468" s="83"/>
    </row>
    <row r="132469" spans="16:16" x14ac:dyDescent="0.3">
      <c r="P132469" s="83"/>
    </row>
    <row r="132470" spans="16:16" x14ac:dyDescent="0.3">
      <c r="P132470" s="83"/>
    </row>
    <row r="132471" spans="16:16" x14ac:dyDescent="0.3">
      <c r="P132471" s="83"/>
    </row>
    <row r="132472" spans="16:16" x14ac:dyDescent="0.3">
      <c r="P132472" s="83"/>
    </row>
    <row r="132473" spans="16:16" x14ac:dyDescent="0.3">
      <c r="P132473" s="83"/>
    </row>
    <row r="132474" spans="16:16" x14ac:dyDescent="0.3">
      <c r="P132474" s="83"/>
    </row>
    <row r="132475" spans="16:16" x14ac:dyDescent="0.3">
      <c r="P132475" s="83"/>
    </row>
    <row r="132476" spans="16:16" x14ac:dyDescent="0.3">
      <c r="P132476" s="83"/>
    </row>
    <row r="132477" spans="16:16" x14ac:dyDescent="0.3">
      <c r="P132477" s="83"/>
    </row>
    <row r="132478" spans="16:16" x14ac:dyDescent="0.3">
      <c r="P132478" s="83"/>
    </row>
    <row r="132479" spans="16:16" x14ac:dyDescent="0.3">
      <c r="P132479" s="83"/>
    </row>
    <row r="132480" spans="16:16" x14ac:dyDescent="0.3">
      <c r="P132480" s="83"/>
    </row>
    <row r="132481" spans="16:16" x14ac:dyDescent="0.3">
      <c r="P132481" s="83"/>
    </row>
    <row r="132482" spans="16:16" x14ac:dyDescent="0.3">
      <c r="P132482" s="83"/>
    </row>
    <row r="132483" spans="16:16" x14ac:dyDescent="0.3">
      <c r="P132483" s="83"/>
    </row>
    <row r="132484" spans="16:16" x14ac:dyDescent="0.3">
      <c r="P132484" s="83"/>
    </row>
    <row r="132485" spans="16:16" x14ac:dyDescent="0.3">
      <c r="P132485" s="83"/>
    </row>
    <row r="132486" spans="16:16" x14ac:dyDescent="0.3">
      <c r="P132486" s="83"/>
    </row>
    <row r="132487" spans="16:16" x14ac:dyDescent="0.3">
      <c r="P132487" s="83"/>
    </row>
    <row r="132488" spans="16:16" x14ac:dyDescent="0.3">
      <c r="P132488" s="83"/>
    </row>
    <row r="132489" spans="16:16" x14ac:dyDescent="0.3">
      <c r="P132489" s="83"/>
    </row>
    <row r="132490" spans="16:16" x14ac:dyDescent="0.3">
      <c r="P132490" s="83"/>
    </row>
    <row r="132491" spans="16:16" x14ac:dyDescent="0.3">
      <c r="P132491" s="83"/>
    </row>
    <row r="132492" spans="16:16" x14ac:dyDescent="0.3">
      <c r="P132492" s="83"/>
    </row>
    <row r="132493" spans="16:16" x14ac:dyDescent="0.3">
      <c r="P132493" s="83"/>
    </row>
    <row r="132494" spans="16:16" x14ac:dyDescent="0.3">
      <c r="P132494" s="83"/>
    </row>
    <row r="132495" spans="16:16" x14ac:dyDescent="0.3">
      <c r="P132495" s="83"/>
    </row>
    <row r="132496" spans="16:16" x14ac:dyDescent="0.3">
      <c r="P132496" s="83"/>
    </row>
    <row r="132497" spans="16:16" x14ac:dyDescent="0.3">
      <c r="P132497" s="83"/>
    </row>
    <row r="132498" spans="16:16" x14ac:dyDescent="0.3">
      <c r="P132498" s="83"/>
    </row>
    <row r="132499" spans="16:16" x14ac:dyDescent="0.3">
      <c r="P132499" s="83"/>
    </row>
    <row r="132500" spans="16:16" x14ac:dyDescent="0.3">
      <c r="P132500" s="83"/>
    </row>
    <row r="132501" spans="16:16" x14ac:dyDescent="0.3">
      <c r="P132501" s="83"/>
    </row>
    <row r="132502" spans="16:16" x14ac:dyDescent="0.3">
      <c r="P132502" s="83"/>
    </row>
    <row r="132503" spans="16:16" x14ac:dyDescent="0.3">
      <c r="P132503" s="83"/>
    </row>
    <row r="132504" spans="16:16" x14ac:dyDescent="0.3">
      <c r="P132504" s="83"/>
    </row>
    <row r="132505" spans="16:16" x14ac:dyDescent="0.3">
      <c r="P132505" s="83"/>
    </row>
    <row r="132506" spans="16:16" x14ac:dyDescent="0.3">
      <c r="P132506" s="83"/>
    </row>
    <row r="132507" spans="16:16" x14ac:dyDescent="0.3">
      <c r="P132507" s="83"/>
    </row>
    <row r="132508" spans="16:16" x14ac:dyDescent="0.3">
      <c r="P132508" s="83"/>
    </row>
    <row r="132509" spans="16:16" x14ac:dyDescent="0.3">
      <c r="P132509" s="83"/>
    </row>
    <row r="132510" spans="16:16" x14ac:dyDescent="0.3">
      <c r="P132510" s="83"/>
    </row>
    <row r="132511" spans="16:16" x14ac:dyDescent="0.3">
      <c r="P132511" s="83"/>
    </row>
    <row r="132512" spans="16:16" x14ac:dyDescent="0.3">
      <c r="P132512" s="83"/>
    </row>
    <row r="132513" spans="16:16" x14ac:dyDescent="0.3">
      <c r="P132513" s="83"/>
    </row>
    <row r="132514" spans="16:16" x14ac:dyDescent="0.3">
      <c r="P132514" s="83"/>
    </row>
    <row r="132515" spans="16:16" x14ac:dyDescent="0.3">
      <c r="P132515" s="83"/>
    </row>
    <row r="132516" spans="16:16" x14ac:dyDescent="0.3">
      <c r="P132516" s="83"/>
    </row>
    <row r="132517" spans="16:16" x14ac:dyDescent="0.3">
      <c r="P132517" s="83"/>
    </row>
    <row r="132518" spans="16:16" x14ac:dyDescent="0.3">
      <c r="P132518" s="83"/>
    </row>
    <row r="132519" spans="16:16" x14ac:dyDescent="0.3">
      <c r="P132519" s="83"/>
    </row>
    <row r="132520" spans="16:16" x14ac:dyDescent="0.3">
      <c r="P132520" s="83"/>
    </row>
    <row r="132521" spans="16:16" x14ac:dyDescent="0.3">
      <c r="P132521" s="83"/>
    </row>
    <row r="132522" spans="16:16" x14ac:dyDescent="0.3">
      <c r="P132522" s="83"/>
    </row>
    <row r="132523" spans="16:16" x14ac:dyDescent="0.3">
      <c r="P132523" s="83"/>
    </row>
    <row r="132524" spans="16:16" x14ac:dyDescent="0.3">
      <c r="P132524" s="83"/>
    </row>
    <row r="132525" spans="16:16" x14ac:dyDescent="0.3">
      <c r="P132525" s="83"/>
    </row>
    <row r="132526" spans="16:16" x14ac:dyDescent="0.3">
      <c r="P132526" s="83"/>
    </row>
    <row r="132527" spans="16:16" x14ac:dyDescent="0.3">
      <c r="P132527" s="83"/>
    </row>
    <row r="132528" spans="16:16" x14ac:dyDescent="0.3">
      <c r="P132528" s="83"/>
    </row>
    <row r="132529" spans="16:16" x14ac:dyDescent="0.3">
      <c r="P132529" s="83"/>
    </row>
    <row r="132530" spans="16:16" x14ac:dyDescent="0.3">
      <c r="P132530" s="83"/>
    </row>
    <row r="132531" spans="16:16" x14ac:dyDescent="0.3">
      <c r="P132531" s="83"/>
    </row>
    <row r="132532" spans="16:16" x14ac:dyDescent="0.3">
      <c r="P132532" s="83"/>
    </row>
    <row r="132533" spans="16:16" x14ac:dyDescent="0.3">
      <c r="P132533" s="83"/>
    </row>
    <row r="132534" spans="16:16" x14ac:dyDescent="0.3">
      <c r="P132534" s="83"/>
    </row>
    <row r="132535" spans="16:16" x14ac:dyDescent="0.3">
      <c r="P132535" s="83"/>
    </row>
    <row r="132536" spans="16:16" x14ac:dyDescent="0.3">
      <c r="P132536" s="83"/>
    </row>
    <row r="132537" spans="16:16" x14ac:dyDescent="0.3">
      <c r="P132537" s="83"/>
    </row>
    <row r="132538" spans="16:16" x14ac:dyDescent="0.3">
      <c r="P132538" s="83"/>
    </row>
    <row r="132539" spans="16:16" x14ac:dyDescent="0.3">
      <c r="P132539" s="83"/>
    </row>
    <row r="132540" spans="16:16" x14ac:dyDescent="0.3">
      <c r="P132540" s="83"/>
    </row>
    <row r="132541" spans="16:16" x14ac:dyDescent="0.3">
      <c r="P132541" s="83"/>
    </row>
    <row r="132542" spans="16:16" x14ac:dyDescent="0.3">
      <c r="P132542" s="83"/>
    </row>
    <row r="132543" spans="16:16" x14ac:dyDescent="0.3">
      <c r="P132543" s="83"/>
    </row>
    <row r="132544" spans="16:16" x14ac:dyDescent="0.3">
      <c r="P132544" s="83"/>
    </row>
    <row r="132545" spans="16:16" x14ac:dyDescent="0.3">
      <c r="P132545" s="83"/>
    </row>
    <row r="132546" spans="16:16" x14ac:dyDescent="0.3">
      <c r="P132546" s="83"/>
    </row>
    <row r="132547" spans="16:16" x14ac:dyDescent="0.3">
      <c r="P132547" s="83"/>
    </row>
    <row r="132548" spans="16:16" x14ac:dyDescent="0.3">
      <c r="P132548" s="83"/>
    </row>
    <row r="132549" spans="16:16" x14ac:dyDescent="0.3">
      <c r="P132549" s="83"/>
    </row>
    <row r="132550" spans="16:16" x14ac:dyDescent="0.3">
      <c r="P132550" s="83"/>
    </row>
    <row r="132551" spans="16:16" x14ac:dyDescent="0.3">
      <c r="P132551" s="83"/>
    </row>
    <row r="132552" spans="16:16" x14ac:dyDescent="0.3">
      <c r="P132552" s="83"/>
    </row>
    <row r="132553" spans="16:16" x14ac:dyDescent="0.3">
      <c r="P132553" s="83"/>
    </row>
    <row r="132554" spans="16:16" x14ac:dyDescent="0.3">
      <c r="P132554" s="83"/>
    </row>
    <row r="132555" spans="16:16" x14ac:dyDescent="0.3">
      <c r="P132555" s="83"/>
    </row>
    <row r="132556" spans="16:16" x14ac:dyDescent="0.3">
      <c r="P132556" s="83"/>
    </row>
    <row r="132557" spans="16:16" x14ac:dyDescent="0.3">
      <c r="P132557" s="83"/>
    </row>
    <row r="132558" spans="16:16" x14ac:dyDescent="0.3">
      <c r="P132558" s="83"/>
    </row>
    <row r="132559" spans="16:16" x14ac:dyDescent="0.3">
      <c r="P132559" s="83"/>
    </row>
    <row r="132560" spans="16:16" x14ac:dyDescent="0.3">
      <c r="P132560" s="83"/>
    </row>
    <row r="132561" spans="16:16" x14ac:dyDescent="0.3">
      <c r="P132561" s="83"/>
    </row>
    <row r="132562" spans="16:16" x14ac:dyDescent="0.3">
      <c r="P132562" s="83"/>
    </row>
    <row r="132563" spans="16:16" x14ac:dyDescent="0.3">
      <c r="P132563" s="83"/>
    </row>
    <row r="132564" spans="16:16" x14ac:dyDescent="0.3">
      <c r="P132564" s="83"/>
    </row>
    <row r="132565" spans="16:16" x14ac:dyDescent="0.3">
      <c r="P132565" s="83"/>
    </row>
    <row r="132566" spans="16:16" x14ac:dyDescent="0.3">
      <c r="P132566" s="83"/>
    </row>
    <row r="132567" spans="16:16" x14ac:dyDescent="0.3">
      <c r="P132567" s="83"/>
    </row>
    <row r="132568" spans="16:16" x14ac:dyDescent="0.3">
      <c r="P132568" s="83"/>
    </row>
    <row r="132569" spans="16:16" x14ac:dyDescent="0.3">
      <c r="P132569" s="83"/>
    </row>
    <row r="132570" spans="16:16" x14ac:dyDescent="0.3">
      <c r="P132570" s="83"/>
    </row>
    <row r="132571" spans="16:16" x14ac:dyDescent="0.3">
      <c r="P132571" s="83"/>
    </row>
    <row r="132572" spans="16:16" x14ac:dyDescent="0.3">
      <c r="P132572" s="83"/>
    </row>
    <row r="132573" spans="16:16" x14ac:dyDescent="0.3">
      <c r="P132573" s="83"/>
    </row>
    <row r="132574" spans="16:16" x14ac:dyDescent="0.3">
      <c r="P132574" s="83"/>
    </row>
    <row r="132575" spans="16:16" x14ac:dyDescent="0.3">
      <c r="P132575" s="83"/>
    </row>
    <row r="132576" spans="16:16" x14ac:dyDescent="0.3">
      <c r="P132576" s="83"/>
    </row>
    <row r="132577" spans="16:16" x14ac:dyDescent="0.3">
      <c r="P132577" s="83"/>
    </row>
    <row r="132578" spans="16:16" x14ac:dyDescent="0.3">
      <c r="P132578" s="83"/>
    </row>
    <row r="132579" spans="16:16" x14ac:dyDescent="0.3">
      <c r="P132579" s="83"/>
    </row>
    <row r="132580" spans="16:16" x14ac:dyDescent="0.3">
      <c r="P132580" s="83"/>
    </row>
    <row r="132581" spans="16:16" x14ac:dyDescent="0.3">
      <c r="P132581" s="83"/>
    </row>
    <row r="132582" spans="16:16" x14ac:dyDescent="0.3">
      <c r="P132582" s="83"/>
    </row>
    <row r="132583" spans="16:16" x14ac:dyDescent="0.3">
      <c r="P132583" s="83"/>
    </row>
    <row r="132584" spans="16:16" x14ac:dyDescent="0.3">
      <c r="P132584" s="83"/>
    </row>
    <row r="132585" spans="16:16" x14ac:dyDescent="0.3">
      <c r="P132585" s="83"/>
    </row>
    <row r="132586" spans="16:16" x14ac:dyDescent="0.3">
      <c r="P132586" s="83"/>
    </row>
    <row r="132587" spans="16:16" x14ac:dyDescent="0.3">
      <c r="P132587" s="83"/>
    </row>
    <row r="132588" spans="16:16" x14ac:dyDescent="0.3">
      <c r="P132588" s="83"/>
    </row>
    <row r="132589" spans="16:16" x14ac:dyDescent="0.3">
      <c r="P132589" s="83"/>
    </row>
    <row r="132590" spans="16:16" x14ac:dyDescent="0.3">
      <c r="P132590" s="83"/>
    </row>
    <row r="132591" spans="16:16" x14ac:dyDescent="0.3">
      <c r="P132591" s="83"/>
    </row>
    <row r="132592" spans="16:16" x14ac:dyDescent="0.3">
      <c r="P132592" s="83"/>
    </row>
    <row r="132593" spans="16:16" x14ac:dyDescent="0.3">
      <c r="P132593" s="83"/>
    </row>
    <row r="132594" spans="16:16" x14ac:dyDescent="0.3">
      <c r="P132594" s="83"/>
    </row>
    <row r="132595" spans="16:16" x14ac:dyDescent="0.3">
      <c r="P132595" s="83"/>
    </row>
    <row r="132596" spans="16:16" x14ac:dyDescent="0.3">
      <c r="P132596" s="83"/>
    </row>
    <row r="132597" spans="16:16" x14ac:dyDescent="0.3">
      <c r="P132597" s="83"/>
    </row>
    <row r="132598" spans="16:16" x14ac:dyDescent="0.3">
      <c r="P132598" s="83"/>
    </row>
    <row r="132599" spans="16:16" x14ac:dyDescent="0.3">
      <c r="P132599" s="83"/>
    </row>
    <row r="132600" spans="16:16" x14ac:dyDescent="0.3">
      <c r="P132600" s="83"/>
    </row>
    <row r="132601" spans="16:16" x14ac:dyDescent="0.3">
      <c r="P132601" s="83"/>
    </row>
    <row r="132602" spans="16:16" x14ac:dyDescent="0.3">
      <c r="P132602" s="83"/>
    </row>
    <row r="132603" spans="16:16" x14ac:dyDescent="0.3">
      <c r="P132603" s="83"/>
    </row>
    <row r="132604" spans="16:16" x14ac:dyDescent="0.3">
      <c r="P132604" s="83"/>
    </row>
    <row r="132605" spans="16:16" x14ac:dyDescent="0.3">
      <c r="P132605" s="83"/>
    </row>
    <row r="132606" spans="16:16" x14ac:dyDescent="0.3">
      <c r="P132606" s="83"/>
    </row>
    <row r="132607" spans="16:16" x14ac:dyDescent="0.3">
      <c r="P132607" s="83"/>
    </row>
    <row r="132608" spans="16:16" x14ac:dyDescent="0.3">
      <c r="P132608" s="83"/>
    </row>
    <row r="132609" spans="16:16" x14ac:dyDescent="0.3">
      <c r="P132609" s="83"/>
    </row>
    <row r="132610" spans="16:16" x14ac:dyDescent="0.3">
      <c r="P132610" s="83"/>
    </row>
    <row r="132611" spans="16:16" x14ac:dyDescent="0.3">
      <c r="P132611" s="83"/>
    </row>
    <row r="132612" spans="16:16" x14ac:dyDescent="0.3">
      <c r="P132612" s="83"/>
    </row>
    <row r="132613" spans="16:16" x14ac:dyDescent="0.3">
      <c r="P132613" s="83"/>
    </row>
    <row r="132614" spans="16:16" x14ac:dyDescent="0.3">
      <c r="P132614" s="83"/>
    </row>
    <row r="132615" spans="16:16" x14ac:dyDescent="0.3">
      <c r="P132615" s="83"/>
    </row>
    <row r="132616" spans="16:16" x14ac:dyDescent="0.3">
      <c r="P132616" s="83"/>
    </row>
    <row r="132617" spans="16:16" x14ac:dyDescent="0.3">
      <c r="P132617" s="83"/>
    </row>
    <row r="132618" spans="16:16" x14ac:dyDescent="0.3">
      <c r="P132618" s="83"/>
    </row>
    <row r="132619" spans="16:16" x14ac:dyDescent="0.3">
      <c r="P132619" s="83"/>
    </row>
    <row r="132620" spans="16:16" x14ac:dyDescent="0.3">
      <c r="P132620" s="83"/>
    </row>
    <row r="132621" spans="16:16" x14ac:dyDescent="0.3">
      <c r="P132621" s="83"/>
    </row>
    <row r="132622" spans="16:16" x14ac:dyDescent="0.3">
      <c r="P132622" s="83"/>
    </row>
    <row r="132623" spans="16:16" x14ac:dyDescent="0.3">
      <c r="P132623" s="83"/>
    </row>
    <row r="132624" spans="16:16" x14ac:dyDescent="0.3">
      <c r="P132624" s="83"/>
    </row>
    <row r="132625" spans="16:16" x14ac:dyDescent="0.3">
      <c r="P132625" s="83"/>
    </row>
    <row r="132626" spans="16:16" x14ac:dyDescent="0.3">
      <c r="P132626" s="83"/>
    </row>
    <row r="132627" spans="16:16" x14ac:dyDescent="0.3">
      <c r="P132627" s="83"/>
    </row>
    <row r="132628" spans="16:16" x14ac:dyDescent="0.3">
      <c r="P132628" s="83"/>
    </row>
    <row r="132629" spans="16:16" x14ac:dyDescent="0.3">
      <c r="P132629" s="83"/>
    </row>
    <row r="132630" spans="16:16" x14ac:dyDescent="0.3">
      <c r="P132630" s="83"/>
    </row>
    <row r="132631" spans="16:16" x14ac:dyDescent="0.3">
      <c r="P132631" s="83"/>
    </row>
    <row r="132632" spans="16:16" x14ac:dyDescent="0.3">
      <c r="P132632" s="83"/>
    </row>
    <row r="132633" spans="16:16" x14ac:dyDescent="0.3">
      <c r="P132633" s="83"/>
    </row>
    <row r="132634" spans="16:16" x14ac:dyDescent="0.3">
      <c r="P132634" s="83"/>
    </row>
    <row r="132635" spans="16:16" x14ac:dyDescent="0.3">
      <c r="P132635" s="83"/>
    </row>
    <row r="132636" spans="16:16" x14ac:dyDescent="0.3">
      <c r="P132636" s="83"/>
    </row>
    <row r="132637" spans="16:16" x14ac:dyDescent="0.3">
      <c r="P132637" s="83"/>
    </row>
    <row r="132638" spans="16:16" x14ac:dyDescent="0.3">
      <c r="P132638" s="83"/>
    </row>
    <row r="132639" spans="16:16" x14ac:dyDescent="0.3">
      <c r="P132639" s="83"/>
    </row>
    <row r="132640" spans="16:16" x14ac:dyDescent="0.3">
      <c r="P132640" s="83"/>
    </row>
    <row r="132641" spans="16:16" x14ac:dyDescent="0.3">
      <c r="P132641" s="83"/>
    </row>
    <row r="132642" spans="16:16" x14ac:dyDescent="0.3">
      <c r="P132642" s="83"/>
    </row>
    <row r="132643" spans="16:16" x14ac:dyDescent="0.3">
      <c r="P132643" s="83"/>
    </row>
    <row r="132644" spans="16:16" x14ac:dyDescent="0.3">
      <c r="P132644" s="83"/>
    </row>
    <row r="132645" spans="16:16" x14ac:dyDescent="0.3">
      <c r="P132645" s="83"/>
    </row>
    <row r="132646" spans="16:16" x14ac:dyDescent="0.3">
      <c r="P132646" s="83"/>
    </row>
    <row r="132647" spans="16:16" x14ac:dyDescent="0.3">
      <c r="P132647" s="83"/>
    </row>
    <row r="132648" spans="16:16" x14ac:dyDescent="0.3">
      <c r="P132648" s="83"/>
    </row>
    <row r="132649" spans="16:16" x14ac:dyDescent="0.3">
      <c r="P132649" s="83"/>
    </row>
    <row r="132650" spans="16:16" x14ac:dyDescent="0.3">
      <c r="P132650" s="83"/>
    </row>
    <row r="132651" spans="16:16" x14ac:dyDescent="0.3">
      <c r="P132651" s="83"/>
    </row>
    <row r="132652" spans="16:16" x14ac:dyDescent="0.3">
      <c r="P132652" s="83"/>
    </row>
    <row r="132653" spans="16:16" x14ac:dyDescent="0.3">
      <c r="P132653" s="83"/>
    </row>
    <row r="132654" spans="16:16" x14ac:dyDescent="0.3">
      <c r="P132654" s="83"/>
    </row>
    <row r="132655" spans="16:16" x14ac:dyDescent="0.3">
      <c r="P132655" s="83"/>
    </row>
    <row r="132656" spans="16:16" x14ac:dyDescent="0.3">
      <c r="P132656" s="83"/>
    </row>
    <row r="132657" spans="16:16" x14ac:dyDescent="0.3">
      <c r="P132657" s="83"/>
    </row>
    <row r="132658" spans="16:16" x14ac:dyDescent="0.3">
      <c r="P132658" s="83"/>
    </row>
    <row r="132659" spans="16:16" x14ac:dyDescent="0.3">
      <c r="P132659" s="83"/>
    </row>
    <row r="132660" spans="16:16" x14ac:dyDescent="0.3">
      <c r="P132660" s="83"/>
    </row>
    <row r="132661" spans="16:16" x14ac:dyDescent="0.3">
      <c r="P132661" s="83"/>
    </row>
    <row r="132662" spans="16:16" x14ac:dyDescent="0.3">
      <c r="P132662" s="83"/>
    </row>
    <row r="132663" spans="16:16" x14ac:dyDescent="0.3">
      <c r="P132663" s="83"/>
    </row>
    <row r="132664" spans="16:16" x14ac:dyDescent="0.3">
      <c r="P132664" s="83"/>
    </row>
    <row r="132665" spans="16:16" x14ac:dyDescent="0.3">
      <c r="P132665" s="83"/>
    </row>
    <row r="132666" spans="16:16" x14ac:dyDescent="0.3">
      <c r="P132666" s="83"/>
    </row>
    <row r="132667" spans="16:16" x14ac:dyDescent="0.3">
      <c r="P132667" s="83"/>
    </row>
    <row r="132668" spans="16:16" x14ac:dyDescent="0.3">
      <c r="P132668" s="83"/>
    </row>
    <row r="132669" spans="16:16" x14ac:dyDescent="0.3">
      <c r="P132669" s="83"/>
    </row>
    <row r="132670" spans="16:16" x14ac:dyDescent="0.3">
      <c r="P132670" s="83"/>
    </row>
    <row r="132671" spans="16:16" x14ac:dyDescent="0.3">
      <c r="P132671" s="83"/>
    </row>
    <row r="132672" spans="16:16" x14ac:dyDescent="0.3">
      <c r="P132672" s="83"/>
    </row>
    <row r="132673" spans="16:16" x14ac:dyDescent="0.3">
      <c r="P132673" s="83"/>
    </row>
    <row r="132674" spans="16:16" x14ac:dyDescent="0.3">
      <c r="P132674" s="83"/>
    </row>
    <row r="132675" spans="16:16" x14ac:dyDescent="0.3">
      <c r="P132675" s="83"/>
    </row>
    <row r="132676" spans="16:16" x14ac:dyDescent="0.3">
      <c r="P132676" s="83"/>
    </row>
    <row r="132677" spans="16:16" x14ac:dyDescent="0.3">
      <c r="P132677" s="83"/>
    </row>
    <row r="132678" spans="16:16" x14ac:dyDescent="0.3">
      <c r="P132678" s="83"/>
    </row>
    <row r="132679" spans="16:16" x14ac:dyDescent="0.3">
      <c r="P132679" s="83"/>
    </row>
    <row r="132680" spans="16:16" x14ac:dyDescent="0.3">
      <c r="P132680" s="83"/>
    </row>
    <row r="132681" spans="16:16" x14ac:dyDescent="0.3">
      <c r="P132681" s="83"/>
    </row>
    <row r="132682" spans="16:16" x14ac:dyDescent="0.3">
      <c r="P132682" s="83"/>
    </row>
    <row r="132683" spans="16:16" x14ac:dyDescent="0.3">
      <c r="P132683" s="83"/>
    </row>
    <row r="132684" spans="16:16" x14ac:dyDescent="0.3">
      <c r="P132684" s="83"/>
    </row>
    <row r="132685" spans="16:16" x14ac:dyDescent="0.3">
      <c r="P132685" s="83"/>
    </row>
    <row r="132686" spans="16:16" x14ac:dyDescent="0.3">
      <c r="P132686" s="83"/>
    </row>
    <row r="132687" spans="16:16" x14ac:dyDescent="0.3">
      <c r="P132687" s="83"/>
    </row>
    <row r="132688" spans="16:16" x14ac:dyDescent="0.3">
      <c r="P132688" s="83"/>
    </row>
    <row r="132689" spans="16:16" x14ac:dyDescent="0.3">
      <c r="P132689" s="83"/>
    </row>
    <row r="132690" spans="16:16" x14ac:dyDescent="0.3">
      <c r="P132690" s="83"/>
    </row>
    <row r="132691" spans="16:16" x14ac:dyDescent="0.3">
      <c r="P132691" s="83"/>
    </row>
    <row r="132692" spans="16:16" x14ac:dyDescent="0.3">
      <c r="P132692" s="83"/>
    </row>
    <row r="132693" spans="16:16" x14ac:dyDescent="0.3">
      <c r="P132693" s="83"/>
    </row>
    <row r="132694" spans="16:16" x14ac:dyDescent="0.3">
      <c r="P132694" s="83"/>
    </row>
    <row r="132695" spans="16:16" x14ac:dyDescent="0.3">
      <c r="P132695" s="83"/>
    </row>
    <row r="132696" spans="16:16" x14ac:dyDescent="0.3">
      <c r="P132696" s="83"/>
    </row>
    <row r="132697" spans="16:16" x14ac:dyDescent="0.3">
      <c r="P132697" s="83"/>
    </row>
    <row r="132698" spans="16:16" x14ac:dyDescent="0.3">
      <c r="P132698" s="83"/>
    </row>
    <row r="132699" spans="16:16" x14ac:dyDescent="0.3">
      <c r="P132699" s="83"/>
    </row>
    <row r="132700" spans="16:16" x14ac:dyDescent="0.3">
      <c r="P132700" s="83"/>
    </row>
    <row r="132701" spans="16:16" x14ac:dyDescent="0.3">
      <c r="P132701" s="83"/>
    </row>
    <row r="132702" spans="16:16" x14ac:dyDescent="0.3">
      <c r="P132702" s="83"/>
    </row>
    <row r="132703" spans="16:16" x14ac:dyDescent="0.3">
      <c r="P132703" s="83"/>
    </row>
    <row r="132704" spans="16:16" x14ac:dyDescent="0.3">
      <c r="P132704" s="83"/>
    </row>
    <row r="132705" spans="16:16" x14ac:dyDescent="0.3">
      <c r="P132705" s="83"/>
    </row>
    <row r="132706" spans="16:16" x14ac:dyDescent="0.3">
      <c r="P132706" s="83"/>
    </row>
    <row r="132707" spans="16:16" x14ac:dyDescent="0.3">
      <c r="P132707" s="83"/>
    </row>
    <row r="132708" spans="16:16" x14ac:dyDescent="0.3">
      <c r="P132708" s="83"/>
    </row>
    <row r="132709" spans="16:16" x14ac:dyDescent="0.3">
      <c r="P132709" s="83"/>
    </row>
    <row r="132710" spans="16:16" x14ac:dyDescent="0.3">
      <c r="P132710" s="83"/>
    </row>
    <row r="132711" spans="16:16" x14ac:dyDescent="0.3">
      <c r="P132711" s="83"/>
    </row>
    <row r="132712" spans="16:16" x14ac:dyDescent="0.3">
      <c r="P132712" s="83"/>
    </row>
    <row r="132713" spans="16:16" x14ac:dyDescent="0.3">
      <c r="P132713" s="83"/>
    </row>
    <row r="132714" spans="16:16" x14ac:dyDescent="0.3">
      <c r="P132714" s="83"/>
    </row>
    <row r="132715" spans="16:16" x14ac:dyDescent="0.3">
      <c r="P132715" s="83"/>
    </row>
    <row r="132716" spans="16:16" x14ac:dyDescent="0.3">
      <c r="P132716" s="83"/>
    </row>
    <row r="132717" spans="16:16" x14ac:dyDescent="0.3">
      <c r="P132717" s="83"/>
    </row>
    <row r="132718" spans="16:16" x14ac:dyDescent="0.3">
      <c r="P132718" s="83"/>
    </row>
    <row r="132719" spans="16:16" x14ac:dyDescent="0.3">
      <c r="P132719" s="83"/>
    </row>
    <row r="132720" spans="16:16" x14ac:dyDescent="0.3">
      <c r="P132720" s="83"/>
    </row>
    <row r="132721" spans="16:16" x14ac:dyDescent="0.3">
      <c r="P132721" s="83"/>
    </row>
    <row r="132722" spans="16:16" x14ac:dyDescent="0.3">
      <c r="P132722" s="83"/>
    </row>
    <row r="132723" spans="16:16" x14ac:dyDescent="0.3">
      <c r="P132723" s="83"/>
    </row>
    <row r="132724" spans="16:16" x14ac:dyDescent="0.3">
      <c r="P132724" s="83"/>
    </row>
    <row r="132725" spans="16:16" x14ac:dyDescent="0.3">
      <c r="P132725" s="83"/>
    </row>
    <row r="132726" spans="16:16" x14ac:dyDescent="0.3">
      <c r="P132726" s="83"/>
    </row>
    <row r="132727" spans="16:16" x14ac:dyDescent="0.3">
      <c r="P132727" s="83"/>
    </row>
    <row r="132728" spans="16:16" x14ac:dyDescent="0.3">
      <c r="P132728" s="83"/>
    </row>
    <row r="132729" spans="16:16" x14ac:dyDescent="0.3">
      <c r="P132729" s="83"/>
    </row>
    <row r="132730" spans="16:16" x14ac:dyDescent="0.3">
      <c r="P132730" s="83"/>
    </row>
    <row r="132731" spans="16:16" x14ac:dyDescent="0.3">
      <c r="P132731" s="83"/>
    </row>
    <row r="132732" spans="16:16" x14ac:dyDescent="0.3">
      <c r="P132732" s="83"/>
    </row>
    <row r="132733" spans="16:16" x14ac:dyDescent="0.3">
      <c r="P132733" s="83"/>
    </row>
    <row r="132734" spans="16:16" x14ac:dyDescent="0.3">
      <c r="P132734" s="83"/>
    </row>
    <row r="132735" spans="16:16" x14ac:dyDescent="0.3">
      <c r="P132735" s="83"/>
    </row>
    <row r="132736" spans="16:16" x14ac:dyDescent="0.3">
      <c r="P132736" s="83"/>
    </row>
    <row r="132737" spans="16:16" x14ac:dyDescent="0.3">
      <c r="P132737" s="83"/>
    </row>
    <row r="132738" spans="16:16" x14ac:dyDescent="0.3">
      <c r="P132738" s="83"/>
    </row>
    <row r="132739" spans="16:16" x14ac:dyDescent="0.3">
      <c r="P132739" s="83"/>
    </row>
    <row r="132740" spans="16:16" x14ac:dyDescent="0.3">
      <c r="P132740" s="83"/>
    </row>
    <row r="132741" spans="16:16" x14ac:dyDescent="0.3">
      <c r="P132741" s="83"/>
    </row>
    <row r="132742" spans="16:16" x14ac:dyDescent="0.3">
      <c r="P132742" s="83"/>
    </row>
    <row r="132743" spans="16:16" x14ac:dyDescent="0.3">
      <c r="P132743" s="83"/>
    </row>
    <row r="132744" spans="16:16" x14ac:dyDescent="0.3">
      <c r="P132744" s="83"/>
    </row>
    <row r="132745" spans="16:16" x14ac:dyDescent="0.3">
      <c r="P132745" s="83"/>
    </row>
    <row r="132746" spans="16:16" x14ac:dyDescent="0.3">
      <c r="P132746" s="83"/>
    </row>
    <row r="132747" spans="16:16" x14ac:dyDescent="0.3">
      <c r="P132747" s="83"/>
    </row>
    <row r="132748" spans="16:16" x14ac:dyDescent="0.3">
      <c r="P132748" s="83"/>
    </row>
    <row r="132749" spans="16:16" x14ac:dyDescent="0.3">
      <c r="P132749" s="83"/>
    </row>
    <row r="132750" spans="16:16" x14ac:dyDescent="0.3">
      <c r="P132750" s="83"/>
    </row>
    <row r="132751" spans="16:16" x14ac:dyDescent="0.3">
      <c r="P132751" s="83"/>
    </row>
    <row r="132752" spans="16:16" x14ac:dyDescent="0.3">
      <c r="P132752" s="83"/>
    </row>
    <row r="132753" spans="16:16" x14ac:dyDescent="0.3">
      <c r="P132753" s="83"/>
    </row>
    <row r="132754" spans="16:16" x14ac:dyDescent="0.3">
      <c r="P132754" s="83"/>
    </row>
    <row r="132755" spans="16:16" x14ac:dyDescent="0.3">
      <c r="P132755" s="83"/>
    </row>
    <row r="132756" spans="16:16" x14ac:dyDescent="0.3">
      <c r="P132756" s="83"/>
    </row>
    <row r="132757" spans="16:16" x14ac:dyDescent="0.3">
      <c r="P132757" s="83"/>
    </row>
    <row r="132758" spans="16:16" x14ac:dyDescent="0.3">
      <c r="P132758" s="83"/>
    </row>
    <row r="132759" spans="16:16" x14ac:dyDescent="0.3">
      <c r="P132759" s="83"/>
    </row>
    <row r="132760" spans="16:16" x14ac:dyDescent="0.3">
      <c r="P132760" s="83"/>
    </row>
    <row r="132761" spans="16:16" x14ac:dyDescent="0.3">
      <c r="P132761" s="83"/>
    </row>
    <row r="132762" spans="16:16" x14ac:dyDescent="0.3">
      <c r="P132762" s="83"/>
    </row>
    <row r="132763" spans="16:16" x14ac:dyDescent="0.3">
      <c r="P132763" s="83"/>
    </row>
    <row r="132764" spans="16:16" x14ac:dyDescent="0.3">
      <c r="P132764" s="83"/>
    </row>
    <row r="132765" spans="16:16" x14ac:dyDescent="0.3">
      <c r="P132765" s="83"/>
    </row>
    <row r="132766" spans="16:16" x14ac:dyDescent="0.3">
      <c r="P132766" s="83"/>
    </row>
    <row r="132767" spans="16:16" x14ac:dyDescent="0.3">
      <c r="P132767" s="83"/>
    </row>
    <row r="132768" spans="16:16" x14ac:dyDescent="0.3">
      <c r="P132768" s="83"/>
    </row>
    <row r="132769" spans="16:16" x14ac:dyDescent="0.3">
      <c r="P132769" s="83"/>
    </row>
    <row r="132770" spans="16:16" x14ac:dyDescent="0.3">
      <c r="P132770" s="83"/>
    </row>
    <row r="132771" spans="16:16" x14ac:dyDescent="0.3">
      <c r="P132771" s="83"/>
    </row>
    <row r="132772" spans="16:16" x14ac:dyDescent="0.3">
      <c r="P132772" s="83"/>
    </row>
    <row r="132773" spans="16:16" x14ac:dyDescent="0.3">
      <c r="P132773" s="83"/>
    </row>
    <row r="132774" spans="16:16" x14ac:dyDescent="0.3">
      <c r="P132774" s="83"/>
    </row>
    <row r="132775" spans="16:16" x14ac:dyDescent="0.3">
      <c r="P132775" s="83"/>
    </row>
    <row r="132776" spans="16:16" x14ac:dyDescent="0.3">
      <c r="P132776" s="83"/>
    </row>
    <row r="132777" spans="16:16" x14ac:dyDescent="0.3">
      <c r="P132777" s="83"/>
    </row>
    <row r="132778" spans="16:16" x14ac:dyDescent="0.3">
      <c r="P132778" s="83"/>
    </row>
    <row r="132779" spans="16:16" x14ac:dyDescent="0.3">
      <c r="P132779" s="83"/>
    </row>
    <row r="132780" spans="16:16" x14ac:dyDescent="0.3">
      <c r="P132780" s="83"/>
    </row>
    <row r="132781" spans="16:16" x14ac:dyDescent="0.3">
      <c r="P132781" s="83"/>
    </row>
    <row r="132782" spans="16:16" x14ac:dyDescent="0.3">
      <c r="P132782" s="83"/>
    </row>
    <row r="132783" spans="16:16" x14ac:dyDescent="0.3">
      <c r="P132783" s="83"/>
    </row>
    <row r="132784" spans="16:16" x14ac:dyDescent="0.3">
      <c r="P132784" s="83"/>
    </row>
    <row r="132785" spans="16:16" x14ac:dyDescent="0.3">
      <c r="P132785" s="83"/>
    </row>
    <row r="132786" spans="16:16" x14ac:dyDescent="0.3">
      <c r="P132786" s="83"/>
    </row>
    <row r="132787" spans="16:16" x14ac:dyDescent="0.3">
      <c r="P132787" s="83"/>
    </row>
    <row r="132788" spans="16:16" x14ac:dyDescent="0.3">
      <c r="P132788" s="83"/>
    </row>
    <row r="132789" spans="16:16" x14ac:dyDescent="0.3">
      <c r="P132789" s="83"/>
    </row>
    <row r="132790" spans="16:16" x14ac:dyDescent="0.3">
      <c r="P132790" s="83"/>
    </row>
    <row r="132791" spans="16:16" x14ac:dyDescent="0.3">
      <c r="P132791" s="83"/>
    </row>
    <row r="132792" spans="16:16" x14ac:dyDescent="0.3">
      <c r="P132792" s="83"/>
    </row>
    <row r="132793" spans="16:16" x14ac:dyDescent="0.3">
      <c r="P132793" s="83"/>
    </row>
    <row r="132794" spans="16:16" x14ac:dyDescent="0.3">
      <c r="P132794" s="83"/>
    </row>
    <row r="132795" spans="16:16" x14ac:dyDescent="0.3">
      <c r="P132795" s="83"/>
    </row>
    <row r="132796" spans="16:16" x14ac:dyDescent="0.3">
      <c r="P132796" s="83"/>
    </row>
    <row r="132797" spans="16:16" x14ac:dyDescent="0.3">
      <c r="P132797" s="83"/>
    </row>
    <row r="132798" spans="16:16" x14ac:dyDescent="0.3">
      <c r="P132798" s="83"/>
    </row>
    <row r="132799" spans="16:16" x14ac:dyDescent="0.3">
      <c r="P132799" s="83"/>
    </row>
    <row r="132800" spans="16:16" x14ac:dyDescent="0.3">
      <c r="P132800" s="83"/>
    </row>
    <row r="132801" spans="16:16" x14ac:dyDescent="0.3">
      <c r="P132801" s="83"/>
    </row>
    <row r="132802" spans="16:16" x14ac:dyDescent="0.3">
      <c r="P132802" s="83"/>
    </row>
    <row r="132803" spans="16:16" x14ac:dyDescent="0.3">
      <c r="P132803" s="83"/>
    </row>
    <row r="132804" spans="16:16" x14ac:dyDescent="0.3">
      <c r="P132804" s="83"/>
    </row>
    <row r="132805" spans="16:16" x14ac:dyDescent="0.3">
      <c r="P132805" s="83"/>
    </row>
    <row r="132806" spans="16:16" x14ac:dyDescent="0.3">
      <c r="P132806" s="83"/>
    </row>
    <row r="132807" spans="16:16" x14ac:dyDescent="0.3">
      <c r="P132807" s="83"/>
    </row>
    <row r="132808" spans="16:16" x14ac:dyDescent="0.3">
      <c r="P132808" s="83"/>
    </row>
    <row r="132809" spans="16:16" x14ac:dyDescent="0.3">
      <c r="P132809" s="83"/>
    </row>
    <row r="132810" spans="16:16" x14ac:dyDescent="0.3">
      <c r="P132810" s="83"/>
    </row>
    <row r="132811" spans="16:16" x14ac:dyDescent="0.3">
      <c r="P132811" s="83"/>
    </row>
    <row r="132812" spans="16:16" x14ac:dyDescent="0.3">
      <c r="P132812" s="83"/>
    </row>
    <row r="132813" spans="16:16" x14ac:dyDescent="0.3">
      <c r="P132813" s="83"/>
    </row>
    <row r="132814" spans="16:16" x14ac:dyDescent="0.3">
      <c r="P132814" s="83"/>
    </row>
    <row r="132815" spans="16:16" x14ac:dyDescent="0.3">
      <c r="P132815" s="83"/>
    </row>
    <row r="132816" spans="16:16" x14ac:dyDescent="0.3">
      <c r="P132816" s="83"/>
    </row>
    <row r="132817" spans="16:16" x14ac:dyDescent="0.3">
      <c r="P132817" s="83"/>
    </row>
    <row r="132818" spans="16:16" x14ac:dyDescent="0.3">
      <c r="P132818" s="83"/>
    </row>
    <row r="132819" spans="16:16" x14ac:dyDescent="0.3">
      <c r="P132819" s="83"/>
    </row>
    <row r="132820" spans="16:16" x14ac:dyDescent="0.3">
      <c r="P132820" s="83"/>
    </row>
    <row r="132821" spans="16:16" x14ac:dyDescent="0.3">
      <c r="P132821" s="83"/>
    </row>
    <row r="132822" spans="16:16" x14ac:dyDescent="0.3">
      <c r="P132822" s="83"/>
    </row>
    <row r="132823" spans="16:16" x14ac:dyDescent="0.3">
      <c r="P132823" s="83"/>
    </row>
    <row r="132824" spans="16:16" x14ac:dyDescent="0.3">
      <c r="P132824" s="83"/>
    </row>
    <row r="132825" spans="16:16" x14ac:dyDescent="0.3">
      <c r="P132825" s="83"/>
    </row>
    <row r="132826" spans="16:16" x14ac:dyDescent="0.3">
      <c r="P132826" s="83"/>
    </row>
    <row r="132827" spans="16:16" x14ac:dyDescent="0.3">
      <c r="P132827" s="83"/>
    </row>
    <row r="132828" spans="16:16" x14ac:dyDescent="0.3">
      <c r="P132828" s="83"/>
    </row>
    <row r="132829" spans="16:16" x14ac:dyDescent="0.3">
      <c r="P132829" s="83"/>
    </row>
    <row r="132830" spans="16:16" x14ac:dyDescent="0.3">
      <c r="P132830" s="83"/>
    </row>
    <row r="132831" spans="16:16" x14ac:dyDescent="0.3">
      <c r="P132831" s="83"/>
    </row>
    <row r="132832" spans="16:16" x14ac:dyDescent="0.3">
      <c r="P132832" s="83"/>
    </row>
    <row r="132833" spans="16:16" x14ac:dyDescent="0.3">
      <c r="P132833" s="83"/>
    </row>
    <row r="132834" spans="16:16" x14ac:dyDescent="0.3">
      <c r="P132834" s="83"/>
    </row>
    <row r="132835" spans="16:16" x14ac:dyDescent="0.3">
      <c r="P132835" s="83"/>
    </row>
    <row r="132836" spans="16:16" x14ac:dyDescent="0.3">
      <c r="P132836" s="83"/>
    </row>
    <row r="132837" spans="16:16" x14ac:dyDescent="0.3">
      <c r="P132837" s="83"/>
    </row>
    <row r="132838" spans="16:16" x14ac:dyDescent="0.3">
      <c r="P132838" s="83"/>
    </row>
    <row r="132839" spans="16:16" x14ac:dyDescent="0.3">
      <c r="P132839" s="83"/>
    </row>
    <row r="132840" spans="16:16" x14ac:dyDescent="0.3">
      <c r="P132840" s="83"/>
    </row>
    <row r="132841" spans="16:16" x14ac:dyDescent="0.3">
      <c r="P132841" s="83"/>
    </row>
    <row r="132842" spans="16:16" x14ac:dyDescent="0.3">
      <c r="P132842" s="83"/>
    </row>
    <row r="132843" spans="16:16" x14ac:dyDescent="0.3">
      <c r="P132843" s="83"/>
    </row>
    <row r="132844" spans="16:16" x14ac:dyDescent="0.3">
      <c r="P132844" s="83"/>
    </row>
    <row r="132845" spans="16:16" x14ac:dyDescent="0.3">
      <c r="P132845" s="83"/>
    </row>
    <row r="132846" spans="16:16" x14ac:dyDescent="0.3">
      <c r="P132846" s="83"/>
    </row>
    <row r="132847" spans="16:16" x14ac:dyDescent="0.3">
      <c r="P132847" s="83"/>
    </row>
    <row r="132848" spans="16:16" x14ac:dyDescent="0.3">
      <c r="P132848" s="83"/>
    </row>
    <row r="132849" spans="16:16" x14ac:dyDescent="0.3">
      <c r="P132849" s="83"/>
    </row>
    <row r="132850" spans="16:16" x14ac:dyDescent="0.3">
      <c r="P132850" s="83"/>
    </row>
    <row r="132851" spans="16:16" x14ac:dyDescent="0.3">
      <c r="P132851" s="83"/>
    </row>
    <row r="132852" spans="16:16" x14ac:dyDescent="0.3">
      <c r="P132852" s="83"/>
    </row>
    <row r="132853" spans="16:16" x14ac:dyDescent="0.3">
      <c r="P132853" s="83"/>
    </row>
    <row r="132854" spans="16:16" x14ac:dyDescent="0.3">
      <c r="P132854" s="83"/>
    </row>
    <row r="132855" spans="16:16" x14ac:dyDescent="0.3">
      <c r="P132855" s="83"/>
    </row>
    <row r="132856" spans="16:16" x14ac:dyDescent="0.3">
      <c r="P132856" s="83"/>
    </row>
    <row r="132857" spans="16:16" x14ac:dyDescent="0.3">
      <c r="P132857" s="83"/>
    </row>
    <row r="132858" spans="16:16" x14ac:dyDescent="0.3">
      <c r="P132858" s="83"/>
    </row>
    <row r="132859" spans="16:16" x14ac:dyDescent="0.3">
      <c r="P132859" s="83"/>
    </row>
    <row r="132860" spans="16:16" x14ac:dyDescent="0.3">
      <c r="P132860" s="83"/>
    </row>
    <row r="132861" spans="16:16" x14ac:dyDescent="0.3">
      <c r="P132861" s="83"/>
    </row>
    <row r="132862" spans="16:16" x14ac:dyDescent="0.3">
      <c r="P132862" s="83"/>
    </row>
    <row r="132863" spans="16:16" x14ac:dyDescent="0.3">
      <c r="P132863" s="83"/>
    </row>
    <row r="132864" spans="16:16" x14ac:dyDescent="0.3">
      <c r="P132864" s="83"/>
    </row>
    <row r="132865" spans="16:16" x14ac:dyDescent="0.3">
      <c r="P132865" s="83"/>
    </row>
    <row r="132866" spans="16:16" x14ac:dyDescent="0.3">
      <c r="P132866" s="83"/>
    </row>
    <row r="132867" spans="16:16" x14ac:dyDescent="0.3">
      <c r="P132867" s="83"/>
    </row>
    <row r="132868" spans="16:16" x14ac:dyDescent="0.3">
      <c r="P132868" s="83"/>
    </row>
    <row r="132869" spans="16:16" x14ac:dyDescent="0.3">
      <c r="P132869" s="83"/>
    </row>
    <row r="132870" spans="16:16" x14ac:dyDescent="0.3">
      <c r="P132870" s="83"/>
    </row>
    <row r="132871" spans="16:16" x14ac:dyDescent="0.3">
      <c r="P132871" s="83"/>
    </row>
    <row r="132872" spans="16:16" x14ac:dyDescent="0.3">
      <c r="P132872" s="83"/>
    </row>
    <row r="132873" spans="16:16" x14ac:dyDescent="0.3">
      <c r="P132873" s="83"/>
    </row>
    <row r="132874" spans="16:16" x14ac:dyDescent="0.3">
      <c r="P132874" s="83"/>
    </row>
    <row r="132875" spans="16:16" x14ac:dyDescent="0.3">
      <c r="P132875" s="83"/>
    </row>
    <row r="132876" spans="16:16" x14ac:dyDescent="0.3">
      <c r="P132876" s="83"/>
    </row>
    <row r="132877" spans="16:16" x14ac:dyDescent="0.3">
      <c r="P132877" s="83"/>
    </row>
    <row r="132878" spans="16:16" x14ac:dyDescent="0.3">
      <c r="P132878" s="83"/>
    </row>
    <row r="132879" spans="16:16" x14ac:dyDescent="0.3">
      <c r="P132879" s="83"/>
    </row>
    <row r="132880" spans="16:16" x14ac:dyDescent="0.3">
      <c r="P132880" s="83"/>
    </row>
    <row r="132881" spans="16:16" x14ac:dyDescent="0.3">
      <c r="P132881" s="83"/>
    </row>
    <row r="132882" spans="16:16" x14ac:dyDescent="0.3">
      <c r="P132882" s="83"/>
    </row>
    <row r="132883" spans="16:16" x14ac:dyDescent="0.3">
      <c r="P132883" s="83"/>
    </row>
    <row r="132884" spans="16:16" x14ac:dyDescent="0.3">
      <c r="P132884" s="83"/>
    </row>
    <row r="132885" spans="16:16" x14ac:dyDescent="0.3">
      <c r="P132885" s="83"/>
    </row>
    <row r="132886" spans="16:16" x14ac:dyDescent="0.3">
      <c r="P132886" s="83"/>
    </row>
    <row r="132887" spans="16:16" x14ac:dyDescent="0.3">
      <c r="P132887" s="83"/>
    </row>
    <row r="132888" spans="16:16" x14ac:dyDescent="0.3">
      <c r="P132888" s="83"/>
    </row>
    <row r="132889" spans="16:16" x14ac:dyDescent="0.3">
      <c r="P132889" s="83"/>
    </row>
    <row r="132890" spans="16:16" x14ac:dyDescent="0.3">
      <c r="P132890" s="83"/>
    </row>
    <row r="132891" spans="16:16" x14ac:dyDescent="0.3">
      <c r="P132891" s="83"/>
    </row>
    <row r="132892" spans="16:16" x14ac:dyDescent="0.3">
      <c r="P132892" s="83"/>
    </row>
    <row r="132893" spans="16:16" x14ac:dyDescent="0.3">
      <c r="P132893" s="83"/>
    </row>
    <row r="132894" spans="16:16" x14ac:dyDescent="0.3">
      <c r="P132894" s="83"/>
    </row>
    <row r="132895" spans="16:16" x14ac:dyDescent="0.3">
      <c r="P132895" s="83"/>
    </row>
    <row r="132896" spans="16:16" x14ac:dyDescent="0.3">
      <c r="P132896" s="83"/>
    </row>
    <row r="132897" spans="16:16" x14ac:dyDescent="0.3">
      <c r="P132897" s="83"/>
    </row>
    <row r="132898" spans="16:16" x14ac:dyDescent="0.3">
      <c r="P132898" s="83"/>
    </row>
    <row r="132899" spans="16:16" x14ac:dyDescent="0.3">
      <c r="P132899" s="83"/>
    </row>
    <row r="132900" spans="16:16" x14ac:dyDescent="0.3">
      <c r="P132900" s="83"/>
    </row>
    <row r="132901" spans="16:16" x14ac:dyDescent="0.3">
      <c r="P132901" s="83"/>
    </row>
    <row r="132902" spans="16:16" x14ac:dyDescent="0.3">
      <c r="P132902" s="83"/>
    </row>
    <row r="132903" spans="16:16" x14ac:dyDescent="0.3">
      <c r="P132903" s="83"/>
    </row>
    <row r="132904" spans="16:16" x14ac:dyDescent="0.3">
      <c r="P132904" s="83"/>
    </row>
    <row r="132905" spans="16:16" x14ac:dyDescent="0.3">
      <c r="P132905" s="83"/>
    </row>
    <row r="132906" spans="16:16" x14ac:dyDescent="0.3">
      <c r="P132906" s="83"/>
    </row>
    <row r="132907" spans="16:16" x14ac:dyDescent="0.3">
      <c r="P132907" s="83"/>
    </row>
    <row r="132908" spans="16:16" x14ac:dyDescent="0.3">
      <c r="P132908" s="83"/>
    </row>
    <row r="132909" spans="16:16" x14ac:dyDescent="0.3">
      <c r="P132909" s="83"/>
    </row>
    <row r="132910" spans="16:16" x14ac:dyDescent="0.3">
      <c r="P132910" s="83"/>
    </row>
    <row r="132911" spans="16:16" x14ac:dyDescent="0.3">
      <c r="P132911" s="83"/>
    </row>
    <row r="132912" spans="16:16" x14ac:dyDescent="0.3">
      <c r="P132912" s="83"/>
    </row>
    <row r="132913" spans="16:16" x14ac:dyDescent="0.3">
      <c r="P132913" s="83"/>
    </row>
    <row r="132914" spans="16:16" x14ac:dyDescent="0.3">
      <c r="P132914" s="83"/>
    </row>
    <row r="132915" spans="16:16" x14ac:dyDescent="0.3">
      <c r="P132915" s="83"/>
    </row>
    <row r="132916" spans="16:16" x14ac:dyDescent="0.3">
      <c r="P132916" s="83"/>
    </row>
    <row r="132917" spans="16:16" x14ac:dyDescent="0.3">
      <c r="P132917" s="83"/>
    </row>
    <row r="132918" spans="16:16" x14ac:dyDescent="0.3">
      <c r="P132918" s="83"/>
    </row>
    <row r="132919" spans="16:16" x14ac:dyDescent="0.3">
      <c r="P132919" s="83"/>
    </row>
    <row r="132920" spans="16:16" x14ac:dyDescent="0.3">
      <c r="P132920" s="83"/>
    </row>
    <row r="132921" spans="16:16" x14ac:dyDescent="0.3">
      <c r="P132921" s="83"/>
    </row>
    <row r="132922" spans="16:16" x14ac:dyDescent="0.3">
      <c r="P132922" s="83"/>
    </row>
    <row r="132923" spans="16:16" x14ac:dyDescent="0.3">
      <c r="P132923" s="83"/>
    </row>
    <row r="132924" spans="16:16" x14ac:dyDescent="0.3">
      <c r="P132924" s="83"/>
    </row>
    <row r="132925" spans="16:16" x14ac:dyDescent="0.3">
      <c r="P132925" s="83"/>
    </row>
    <row r="132926" spans="16:16" x14ac:dyDescent="0.3">
      <c r="P132926" s="83"/>
    </row>
    <row r="132927" spans="16:16" x14ac:dyDescent="0.3">
      <c r="P132927" s="83"/>
    </row>
    <row r="132928" spans="16:16" x14ac:dyDescent="0.3">
      <c r="P132928" s="83"/>
    </row>
    <row r="132929" spans="16:16" x14ac:dyDescent="0.3">
      <c r="P132929" s="83"/>
    </row>
    <row r="132930" spans="16:16" x14ac:dyDescent="0.3">
      <c r="P132930" s="83"/>
    </row>
    <row r="132931" spans="16:16" x14ac:dyDescent="0.3">
      <c r="P132931" s="83"/>
    </row>
    <row r="132932" spans="16:16" x14ac:dyDescent="0.3">
      <c r="P132932" s="83"/>
    </row>
    <row r="132933" spans="16:16" x14ac:dyDescent="0.3">
      <c r="P132933" s="83"/>
    </row>
    <row r="132934" spans="16:16" x14ac:dyDescent="0.3">
      <c r="P132934" s="83"/>
    </row>
    <row r="132935" spans="16:16" x14ac:dyDescent="0.3">
      <c r="P132935" s="83"/>
    </row>
    <row r="132936" spans="16:16" x14ac:dyDescent="0.3">
      <c r="P132936" s="83"/>
    </row>
    <row r="132937" spans="16:16" x14ac:dyDescent="0.3">
      <c r="P132937" s="83"/>
    </row>
    <row r="132938" spans="16:16" x14ac:dyDescent="0.3">
      <c r="P132938" s="83"/>
    </row>
    <row r="132939" spans="16:16" x14ac:dyDescent="0.3">
      <c r="P132939" s="83"/>
    </row>
    <row r="132940" spans="16:16" x14ac:dyDescent="0.3">
      <c r="P132940" s="83"/>
    </row>
    <row r="132941" spans="16:16" x14ac:dyDescent="0.3">
      <c r="P132941" s="83"/>
    </row>
    <row r="132942" spans="16:16" x14ac:dyDescent="0.3">
      <c r="P132942" s="83"/>
    </row>
    <row r="132943" spans="16:16" x14ac:dyDescent="0.3">
      <c r="P132943" s="83"/>
    </row>
    <row r="132944" spans="16:16" x14ac:dyDescent="0.3">
      <c r="P132944" s="83"/>
    </row>
    <row r="132945" spans="16:16" x14ac:dyDescent="0.3">
      <c r="P132945" s="83"/>
    </row>
    <row r="132946" spans="16:16" x14ac:dyDescent="0.3">
      <c r="P132946" s="83"/>
    </row>
    <row r="132947" spans="16:16" x14ac:dyDescent="0.3">
      <c r="P132947" s="83"/>
    </row>
    <row r="132948" spans="16:16" x14ac:dyDescent="0.3">
      <c r="P132948" s="83"/>
    </row>
    <row r="132949" spans="16:16" x14ac:dyDescent="0.3">
      <c r="P132949" s="83"/>
    </row>
    <row r="132950" spans="16:16" x14ac:dyDescent="0.3">
      <c r="P132950" s="83"/>
    </row>
    <row r="132951" spans="16:16" x14ac:dyDescent="0.3">
      <c r="P132951" s="83"/>
    </row>
    <row r="132952" spans="16:16" x14ac:dyDescent="0.3">
      <c r="P132952" s="83"/>
    </row>
    <row r="132953" spans="16:16" x14ac:dyDescent="0.3">
      <c r="P132953" s="83"/>
    </row>
    <row r="132954" spans="16:16" x14ac:dyDescent="0.3">
      <c r="P132954" s="83"/>
    </row>
    <row r="132955" spans="16:16" x14ac:dyDescent="0.3">
      <c r="P132955" s="83"/>
    </row>
    <row r="132956" spans="16:16" x14ac:dyDescent="0.3">
      <c r="P132956" s="83"/>
    </row>
    <row r="132957" spans="16:16" x14ac:dyDescent="0.3">
      <c r="P132957" s="83"/>
    </row>
    <row r="132958" spans="16:16" x14ac:dyDescent="0.3">
      <c r="P132958" s="83"/>
    </row>
    <row r="132959" spans="16:16" x14ac:dyDescent="0.3">
      <c r="P132959" s="83"/>
    </row>
    <row r="132960" spans="16:16" x14ac:dyDescent="0.3">
      <c r="P132960" s="83"/>
    </row>
    <row r="132961" spans="16:16" x14ac:dyDescent="0.3">
      <c r="P132961" s="83"/>
    </row>
    <row r="132962" spans="16:16" x14ac:dyDescent="0.3">
      <c r="P132962" s="83"/>
    </row>
    <row r="132963" spans="16:16" x14ac:dyDescent="0.3">
      <c r="P132963" s="83"/>
    </row>
    <row r="132964" spans="16:16" x14ac:dyDescent="0.3">
      <c r="P132964" s="83"/>
    </row>
    <row r="132965" spans="16:16" x14ac:dyDescent="0.3">
      <c r="P132965" s="83"/>
    </row>
    <row r="132966" spans="16:16" x14ac:dyDescent="0.3">
      <c r="P132966" s="83"/>
    </row>
    <row r="132967" spans="16:16" x14ac:dyDescent="0.3">
      <c r="P132967" s="83"/>
    </row>
    <row r="132968" spans="16:16" x14ac:dyDescent="0.3">
      <c r="P132968" s="83"/>
    </row>
    <row r="132969" spans="16:16" x14ac:dyDescent="0.3">
      <c r="P132969" s="83"/>
    </row>
    <row r="132970" spans="16:16" x14ac:dyDescent="0.3">
      <c r="P132970" s="83"/>
    </row>
    <row r="132971" spans="16:16" x14ac:dyDescent="0.3">
      <c r="P132971" s="83"/>
    </row>
    <row r="132972" spans="16:16" x14ac:dyDescent="0.3">
      <c r="P132972" s="83"/>
    </row>
    <row r="132973" spans="16:16" x14ac:dyDescent="0.3">
      <c r="P132973" s="83"/>
    </row>
    <row r="132974" spans="16:16" x14ac:dyDescent="0.3">
      <c r="P132974" s="83"/>
    </row>
    <row r="132975" spans="16:16" x14ac:dyDescent="0.3">
      <c r="P132975" s="83"/>
    </row>
    <row r="132976" spans="16:16" x14ac:dyDescent="0.3">
      <c r="P132976" s="83"/>
    </row>
    <row r="132977" spans="16:16" x14ac:dyDescent="0.3">
      <c r="P132977" s="83"/>
    </row>
    <row r="132978" spans="16:16" x14ac:dyDescent="0.3">
      <c r="P132978" s="83"/>
    </row>
    <row r="132979" spans="16:16" x14ac:dyDescent="0.3">
      <c r="P132979" s="83"/>
    </row>
    <row r="132980" spans="16:16" x14ac:dyDescent="0.3">
      <c r="P132980" s="83"/>
    </row>
    <row r="132981" spans="16:16" x14ac:dyDescent="0.3">
      <c r="P132981" s="83"/>
    </row>
    <row r="132982" spans="16:16" x14ac:dyDescent="0.3">
      <c r="P132982" s="83"/>
    </row>
    <row r="132983" spans="16:16" x14ac:dyDescent="0.3">
      <c r="P132983" s="83"/>
    </row>
    <row r="132984" spans="16:16" x14ac:dyDescent="0.3">
      <c r="P132984" s="83"/>
    </row>
    <row r="132985" spans="16:16" x14ac:dyDescent="0.3">
      <c r="P132985" s="83"/>
    </row>
    <row r="132986" spans="16:16" x14ac:dyDescent="0.3">
      <c r="P132986" s="83"/>
    </row>
    <row r="132987" spans="16:16" x14ac:dyDescent="0.3">
      <c r="P132987" s="83"/>
    </row>
    <row r="132988" spans="16:16" x14ac:dyDescent="0.3">
      <c r="P132988" s="83"/>
    </row>
    <row r="132989" spans="16:16" x14ac:dyDescent="0.3">
      <c r="P132989" s="83"/>
    </row>
    <row r="132990" spans="16:16" x14ac:dyDescent="0.3">
      <c r="P132990" s="83"/>
    </row>
    <row r="132991" spans="16:16" x14ac:dyDescent="0.3">
      <c r="P132991" s="83"/>
    </row>
    <row r="132992" spans="16:16" x14ac:dyDescent="0.3">
      <c r="P132992" s="83"/>
    </row>
    <row r="132993" spans="16:16" x14ac:dyDescent="0.3">
      <c r="P132993" s="83"/>
    </row>
    <row r="132994" spans="16:16" x14ac:dyDescent="0.3">
      <c r="P132994" s="83"/>
    </row>
    <row r="132995" spans="16:16" x14ac:dyDescent="0.3">
      <c r="P132995" s="83"/>
    </row>
    <row r="132996" spans="16:16" x14ac:dyDescent="0.3">
      <c r="P132996" s="83"/>
    </row>
    <row r="132997" spans="16:16" x14ac:dyDescent="0.3">
      <c r="P132997" s="83"/>
    </row>
    <row r="132998" spans="16:16" x14ac:dyDescent="0.3">
      <c r="P132998" s="83"/>
    </row>
    <row r="132999" spans="16:16" x14ac:dyDescent="0.3">
      <c r="P132999" s="83"/>
    </row>
    <row r="133000" spans="16:16" x14ac:dyDescent="0.3">
      <c r="P133000" s="83"/>
    </row>
    <row r="133001" spans="16:16" x14ac:dyDescent="0.3">
      <c r="P133001" s="83"/>
    </row>
    <row r="133002" spans="16:16" x14ac:dyDescent="0.3">
      <c r="P133002" s="83"/>
    </row>
    <row r="133003" spans="16:16" x14ac:dyDescent="0.3">
      <c r="P133003" s="83"/>
    </row>
    <row r="133004" spans="16:16" x14ac:dyDescent="0.3">
      <c r="P133004" s="83"/>
    </row>
    <row r="133005" spans="16:16" x14ac:dyDescent="0.3">
      <c r="P133005" s="83"/>
    </row>
    <row r="133006" spans="16:16" x14ac:dyDescent="0.3">
      <c r="P133006" s="83"/>
    </row>
    <row r="133007" spans="16:16" x14ac:dyDescent="0.3">
      <c r="P133007" s="83"/>
    </row>
    <row r="133008" spans="16:16" x14ac:dyDescent="0.3">
      <c r="P133008" s="83"/>
    </row>
    <row r="133009" spans="16:16" x14ac:dyDescent="0.3">
      <c r="P133009" s="83"/>
    </row>
    <row r="133010" spans="16:16" x14ac:dyDescent="0.3">
      <c r="P133010" s="83"/>
    </row>
    <row r="133011" spans="16:16" x14ac:dyDescent="0.3">
      <c r="P133011" s="83"/>
    </row>
    <row r="133012" spans="16:16" x14ac:dyDescent="0.3">
      <c r="P133012" s="83"/>
    </row>
    <row r="133013" spans="16:16" x14ac:dyDescent="0.3">
      <c r="P133013" s="83"/>
    </row>
    <row r="133014" spans="16:16" x14ac:dyDescent="0.3">
      <c r="P133014" s="83"/>
    </row>
    <row r="133015" spans="16:16" x14ac:dyDescent="0.3">
      <c r="P133015" s="83"/>
    </row>
    <row r="133016" spans="16:16" x14ac:dyDescent="0.3">
      <c r="P133016" s="83"/>
    </row>
    <row r="133017" spans="16:16" x14ac:dyDescent="0.3">
      <c r="P133017" s="83"/>
    </row>
    <row r="133018" spans="16:16" x14ac:dyDescent="0.3">
      <c r="P133018" s="83"/>
    </row>
    <row r="133019" spans="16:16" x14ac:dyDescent="0.3">
      <c r="P133019" s="83"/>
    </row>
    <row r="133020" spans="16:16" x14ac:dyDescent="0.3">
      <c r="P133020" s="83"/>
    </row>
    <row r="133021" spans="16:16" x14ac:dyDescent="0.3">
      <c r="P133021" s="83"/>
    </row>
    <row r="133022" spans="16:16" x14ac:dyDescent="0.3">
      <c r="P133022" s="83"/>
    </row>
    <row r="133023" spans="16:16" x14ac:dyDescent="0.3">
      <c r="P133023" s="83"/>
    </row>
    <row r="133024" spans="16:16" x14ac:dyDescent="0.3">
      <c r="P133024" s="83"/>
    </row>
    <row r="133025" spans="16:16" x14ac:dyDescent="0.3">
      <c r="P133025" s="83"/>
    </row>
    <row r="133026" spans="16:16" x14ac:dyDescent="0.3">
      <c r="P133026" s="83"/>
    </row>
    <row r="133027" spans="16:16" x14ac:dyDescent="0.3">
      <c r="P133027" s="83"/>
    </row>
    <row r="133028" spans="16:16" x14ac:dyDescent="0.3">
      <c r="P133028" s="83"/>
    </row>
    <row r="133029" spans="16:16" x14ac:dyDescent="0.3">
      <c r="P133029" s="83"/>
    </row>
    <row r="133030" spans="16:16" x14ac:dyDescent="0.3">
      <c r="P133030" s="83"/>
    </row>
    <row r="133031" spans="16:16" x14ac:dyDescent="0.3">
      <c r="P133031" s="83"/>
    </row>
    <row r="133032" spans="16:16" x14ac:dyDescent="0.3">
      <c r="P133032" s="83"/>
    </row>
    <row r="133033" spans="16:16" x14ac:dyDescent="0.3">
      <c r="P133033" s="83"/>
    </row>
    <row r="133034" spans="16:16" x14ac:dyDescent="0.3">
      <c r="P133034" s="83"/>
    </row>
    <row r="133035" spans="16:16" x14ac:dyDescent="0.3">
      <c r="P133035" s="83"/>
    </row>
    <row r="133036" spans="16:16" x14ac:dyDescent="0.3">
      <c r="P133036" s="83"/>
    </row>
    <row r="133037" spans="16:16" x14ac:dyDescent="0.3">
      <c r="P133037" s="83"/>
    </row>
    <row r="133038" spans="16:16" x14ac:dyDescent="0.3">
      <c r="P133038" s="83"/>
    </row>
    <row r="133039" spans="16:16" x14ac:dyDescent="0.3">
      <c r="P133039" s="83"/>
    </row>
    <row r="133040" spans="16:16" x14ac:dyDescent="0.3">
      <c r="P133040" s="83"/>
    </row>
    <row r="133041" spans="16:16" x14ac:dyDescent="0.3">
      <c r="P133041" s="83"/>
    </row>
    <row r="133042" spans="16:16" x14ac:dyDescent="0.3">
      <c r="P133042" s="83"/>
    </row>
    <row r="133043" spans="16:16" x14ac:dyDescent="0.3">
      <c r="P133043" s="83"/>
    </row>
    <row r="133044" spans="16:16" x14ac:dyDescent="0.3">
      <c r="P133044" s="83"/>
    </row>
    <row r="133045" spans="16:16" x14ac:dyDescent="0.3">
      <c r="P133045" s="83"/>
    </row>
    <row r="133046" spans="16:16" x14ac:dyDescent="0.3">
      <c r="P133046" s="83"/>
    </row>
    <row r="133047" spans="16:16" x14ac:dyDescent="0.3">
      <c r="P133047" s="83"/>
    </row>
    <row r="133048" spans="16:16" x14ac:dyDescent="0.3">
      <c r="P133048" s="83"/>
    </row>
    <row r="133049" spans="16:16" x14ac:dyDescent="0.3">
      <c r="P133049" s="83"/>
    </row>
    <row r="133050" spans="16:16" x14ac:dyDescent="0.3">
      <c r="P133050" s="83"/>
    </row>
    <row r="133051" spans="16:16" x14ac:dyDescent="0.3">
      <c r="P133051" s="83"/>
    </row>
    <row r="133052" spans="16:16" x14ac:dyDescent="0.3">
      <c r="P133052" s="83"/>
    </row>
    <row r="133053" spans="16:16" x14ac:dyDescent="0.3">
      <c r="P133053" s="83"/>
    </row>
    <row r="133054" spans="16:16" x14ac:dyDescent="0.3">
      <c r="P133054" s="83"/>
    </row>
    <row r="133055" spans="16:16" x14ac:dyDescent="0.3">
      <c r="P133055" s="83"/>
    </row>
    <row r="133056" spans="16:16" x14ac:dyDescent="0.3">
      <c r="P133056" s="83"/>
    </row>
    <row r="133057" spans="16:16" x14ac:dyDescent="0.3">
      <c r="P133057" s="83"/>
    </row>
    <row r="133058" spans="16:16" x14ac:dyDescent="0.3">
      <c r="P133058" s="83"/>
    </row>
    <row r="133059" spans="16:16" x14ac:dyDescent="0.3">
      <c r="P133059" s="83"/>
    </row>
    <row r="133060" spans="16:16" x14ac:dyDescent="0.3">
      <c r="P133060" s="83"/>
    </row>
    <row r="133061" spans="16:16" x14ac:dyDescent="0.3">
      <c r="P133061" s="83"/>
    </row>
    <row r="133062" spans="16:16" x14ac:dyDescent="0.3">
      <c r="P133062" s="83"/>
    </row>
    <row r="133063" spans="16:16" x14ac:dyDescent="0.3">
      <c r="P133063" s="83"/>
    </row>
    <row r="133064" spans="16:16" x14ac:dyDescent="0.3">
      <c r="P133064" s="83"/>
    </row>
    <row r="133065" spans="16:16" x14ac:dyDescent="0.3">
      <c r="P133065" s="83"/>
    </row>
    <row r="133066" spans="16:16" x14ac:dyDescent="0.3">
      <c r="P133066" s="83"/>
    </row>
    <row r="133067" spans="16:16" x14ac:dyDescent="0.3">
      <c r="P133067" s="83"/>
    </row>
    <row r="133068" spans="16:16" x14ac:dyDescent="0.3">
      <c r="P133068" s="83"/>
    </row>
    <row r="133069" spans="16:16" x14ac:dyDescent="0.3">
      <c r="P133069" s="83"/>
    </row>
    <row r="133070" spans="16:16" x14ac:dyDescent="0.3">
      <c r="P133070" s="83"/>
    </row>
    <row r="133071" spans="16:16" x14ac:dyDescent="0.3">
      <c r="P133071" s="83"/>
    </row>
    <row r="133072" spans="16:16" x14ac:dyDescent="0.3">
      <c r="P133072" s="83"/>
    </row>
    <row r="133073" spans="16:16" x14ac:dyDescent="0.3">
      <c r="P133073" s="83"/>
    </row>
    <row r="133074" spans="16:16" x14ac:dyDescent="0.3">
      <c r="P133074" s="83"/>
    </row>
    <row r="133075" spans="16:16" x14ac:dyDescent="0.3">
      <c r="P133075" s="83"/>
    </row>
    <row r="133076" spans="16:16" x14ac:dyDescent="0.3">
      <c r="P133076" s="83"/>
    </row>
    <row r="133077" spans="16:16" x14ac:dyDescent="0.3">
      <c r="P133077" s="83"/>
    </row>
    <row r="133078" spans="16:16" x14ac:dyDescent="0.3">
      <c r="P133078" s="83"/>
    </row>
    <row r="133079" spans="16:16" x14ac:dyDescent="0.3">
      <c r="P133079" s="83"/>
    </row>
    <row r="133080" spans="16:16" x14ac:dyDescent="0.3">
      <c r="P133080" s="83"/>
    </row>
    <row r="133081" spans="16:16" x14ac:dyDescent="0.3">
      <c r="P133081" s="83"/>
    </row>
    <row r="133082" spans="16:16" x14ac:dyDescent="0.3">
      <c r="P133082" s="83"/>
    </row>
    <row r="133083" spans="16:16" x14ac:dyDescent="0.3">
      <c r="P133083" s="83"/>
    </row>
    <row r="133084" spans="16:16" x14ac:dyDescent="0.3">
      <c r="P133084" s="83"/>
    </row>
    <row r="133085" spans="16:16" x14ac:dyDescent="0.3">
      <c r="P133085" s="83"/>
    </row>
    <row r="133086" spans="16:16" x14ac:dyDescent="0.3">
      <c r="P133086" s="83"/>
    </row>
    <row r="133087" spans="16:16" x14ac:dyDescent="0.3">
      <c r="P133087" s="83"/>
    </row>
    <row r="133088" spans="16:16" x14ac:dyDescent="0.3">
      <c r="P133088" s="83"/>
    </row>
    <row r="133089" spans="16:16" x14ac:dyDescent="0.3">
      <c r="P133089" s="83"/>
    </row>
    <row r="133090" spans="16:16" x14ac:dyDescent="0.3">
      <c r="P133090" s="83"/>
    </row>
    <row r="133091" spans="16:16" x14ac:dyDescent="0.3">
      <c r="P133091" s="83"/>
    </row>
    <row r="133092" spans="16:16" x14ac:dyDescent="0.3">
      <c r="P133092" s="83"/>
    </row>
    <row r="133093" spans="16:16" x14ac:dyDescent="0.3">
      <c r="P133093" s="83"/>
    </row>
    <row r="133094" spans="16:16" x14ac:dyDescent="0.3">
      <c r="P133094" s="83"/>
    </row>
    <row r="133095" spans="16:16" x14ac:dyDescent="0.3">
      <c r="P133095" s="83"/>
    </row>
    <row r="133096" spans="16:16" x14ac:dyDescent="0.3">
      <c r="P133096" s="83"/>
    </row>
    <row r="133097" spans="16:16" x14ac:dyDescent="0.3">
      <c r="P133097" s="83"/>
    </row>
    <row r="133098" spans="16:16" x14ac:dyDescent="0.3">
      <c r="P133098" s="83"/>
    </row>
    <row r="133099" spans="16:16" x14ac:dyDescent="0.3">
      <c r="P133099" s="83"/>
    </row>
    <row r="133100" spans="16:16" x14ac:dyDescent="0.3">
      <c r="P133100" s="83"/>
    </row>
    <row r="133101" spans="16:16" x14ac:dyDescent="0.3">
      <c r="P133101" s="83"/>
    </row>
    <row r="133102" spans="16:16" x14ac:dyDescent="0.3">
      <c r="P133102" s="83"/>
    </row>
    <row r="133103" spans="16:16" x14ac:dyDescent="0.3">
      <c r="P133103" s="83"/>
    </row>
    <row r="133104" spans="16:16" x14ac:dyDescent="0.3">
      <c r="P133104" s="83"/>
    </row>
    <row r="133105" spans="16:16" x14ac:dyDescent="0.3">
      <c r="P133105" s="83"/>
    </row>
    <row r="133106" spans="16:16" x14ac:dyDescent="0.3">
      <c r="P133106" s="83"/>
    </row>
    <row r="133107" spans="16:16" x14ac:dyDescent="0.3">
      <c r="P133107" s="83"/>
    </row>
    <row r="133108" spans="16:16" x14ac:dyDescent="0.3">
      <c r="P133108" s="83"/>
    </row>
    <row r="133109" spans="16:16" x14ac:dyDescent="0.3">
      <c r="P133109" s="83"/>
    </row>
    <row r="133110" spans="16:16" x14ac:dyDescent="0.3">
      <c r="P133110" s="83"/>
    </row>
    <row r="133111" spans="16:16" x14ac:dyDescent="0.3">
      <c r="P133111" s="83"/>
    </row>
    <row r="133112" spans="16:16" x14ac:dyDescent="0.3">
      <c r="P133112" s="83"/>
    </row>
    <row r="133113" spans="16:16" x14ac:dyDescent="0.3">
      <c r="P133113" s="83"/>
    </row>
    <row r="133114" spans="16:16" x14ac:dyDescent="0.3">
      <c r="P133114" s="83"/>
    </row>
    <row r="133115" spans="16:16" x14ac:dyDescent="0.3">
      <c r="P133115" s="83"/>
    </row>
    <row r="133116" spans="16:16" x14ac:dyDescent="0.3">
      <c r="P133116" s="83"/>
    </row>
    <row r="133117" spans="16:16" x14ac:dyDescent="0.3">
      <c r="P133117" s="83"/>
    </row>
    <row r="133118" spans="16:16" x14ac:dyDescent="0.3">
      <c r="P133118" s="83"/>
    </row>
    <row r="133119" spans="16:16" x14ac:dyDescent="0.3">
      <c r="P133119" s="83"/>
    </row>
    <row r="133120" spans="16:16" x14ac:dyDescent="0.3">
      <c r="P133120" s="83"/>
    </row>
    <row r="133121" spans="16:16" x14ac:dyDescent="0.3">
      <c r="P133121" s="83"/>
    </row>
    <row r="133122" spans="16:16" x14ac:dyDescent="0.3">
      <c r="P133122" s="83"/>
    </row>
    <row r="133123" spans="16:16" x14ac:dyDescent="0.3">
      <c r="P133123" s="83"/>
    </row>
    <row r="133124" spans="16:16" x14ac:dyDescent="0.3">
      <c r="P133124" s="83"/>
    </row>
    <row r="133125" spans="16:16" x14ac:dyDescent="0.3">
      <c r="P133125" s="83"/>
    </row>
    <row r="133126" spans="16:16" x14ac:dyDescent="0.3">
      <c r="P133126" s="83"/>
    </row>
    <row r="133127" spans="16:16" x14ac:dyDescent="0.3">
      <c r="P133127" s="83"/>
    </row>
    <row r="133128" spans="16:16" x14ac:dyDescent="0.3">
      <c r="P133128" s="83"/>
    </row>
    <row r="133129" spans="16:16" x14ac:dyDescent="0.3">
      <c r="P133129" s="83"/>
    </row>
    <row r="133130" spans="16:16" x14ac:dyDescent="0.3">
      <c r="P133130" s="83"/>
    </row>
    <row r="133131" spans="16:16" x14ac:dyDescent="0.3">
      <c r="P133131" s="83"/>
    </row>
    <row r="133132" spans="16:16" x14ac:dyDescent="0.3">
      <c r="P133132" s="83"/>
    </row>
    <row r="133133" spans="16:16" x14ac:dyDescent="0.3">
      <c r="P133133" s="83"/>
    </row>
    <row r="133134" spans="16:16" x14ac:dyDescent="0.3">
      <c r="P133134" s="83"/>
    </row>
    <row r="133135" spans="16:16" x14ac:dyDescent="0.3">
      <c r="P133135" s="83"/>
    </row>
    <row r="133136" spans="16:16" x14ac:dyDescent="0.3">
      <c r="P133136" s="83"/>
    </row>
    <row r="133137" spans="16:16" x14ac:dyDescent="0.3">
      <c r="P133137" s="83"/>
    </row>
    <row r="133138" spans="16:16" x14ac:dyDescent="0.3">
      <c r="P133138" s="83"/>
    </row>
    <row r="133139" spans="16:16" x14ac:dyDescent="0.3">
      <c r="P133139" s="83"/>
    </row>
    <row r="133140" spans="16:16" x14ac:dyDescent="0.3">
      <c r="P133140" s="83"/>
    </row>
    <row r="133141" spans="16:16" x14ac:dyDescent="0.3">
      <c r="P133141" s="83"/>
    </row>
    <row r="133142" spans="16:16" x14ac:dyDescent="0.3">
      <c r="P133142" s="83"/>
    </row>
    <row r="133143" spans="16:16" x14ac:dyDescent="0.3">
      <c r="P133143" s="83"/>
    </row>
    <row r="133144" spans="16:16" x14ac:dyDescent="0.3">
      <c r="P133144" s="83"/>
    </row>
    <row r="133145" spans="16:16" x14ac:dyDescent="0.3">
      <c r="P133145" s="83"/>
    </row>
    <row r="133146" spans="16:16" x14ac:dyDescent="0.3">
      <c r="P133146" s="83"/>
    </row>
    <row r="133147" spans="16:16" x14ac:dyDescent="0.3">
      <c r="P133147" s="83"/>
    </row>
    <row r="133148" spans="16:16" x14ac:dyDescent="0.3">
      <c r="P133148" s="83"/>
    </row>
    <row r="133149" spans="16:16" x14ac:dyDescent="0.3">
      <c r="P133149" s="83"/>
    </row>
    <row r="133150" spans="16:16" x14ac:dyDescent="0.3">
      <c r="P133150" s="83"/>
    </row>
    <row r="133151" spans="16:16" x14ac:dyDescent="0.3">
      <c r="P133151" s="83"/>
    </row>
    <row r="133152" spans="16:16" x14ac:dyDescent="0.3">
      <c r="P133152" s="83"/>
    </row>
    <row r="133153" spans="16:16" x14ac:dyDescent="0.3">
      <c r="P133153" s="83"/>
    </row>
    <row r="133154" spans="16:16" x14ac:dyDescent="0.3">
      <c r="P133154" s="83"/>
    </row>
    <row r="133155" spans="16:16" x14ac:dyDescent="0.3">
      <c r="P133155" s="83"/>
    </row>
    <row r="133156" spans="16:16" x14ac:dyDescent="0.3">
      <c r="P133156" s="83"/>
    </row>
    <row r="133157" spans="16:16" x14ac:dyDescent="0.3">
      <c r="P133157" s="83"/>
    </row>
    <row r="133158" spans="16:16" x14ac:dyDescent="0.3">
      <c r="P133158" s="83"/>
    </row>
    <row r="133159" spans="16:16" x14ac:dyDescent="0.3">
      <c r="P133159" s="83"/>
    </row>
    <row r="133160" spans="16:16" x14ac:dyDescent="0.3">
      <c r="P133160" s="83"/>
    </row>
    <row r="133161" spans="16:16" x14ac:dyDescent="0.3">
      <c r="P133161" s="83"/>
    </row>
    <row r="133162" spans="16:16" x14ac:dyDescent="0.3">
      <c r="P133162" s="83"/>
    </row>
    <row r="133163" spans="16:16" x14ac:dyDescent="0.3">
      <c r="P133163" s="83"/>
    </row>
    <row r="133164" spans="16:16" x14ac:dyDescent="0.3">
      <c r="P133164" s="83"/>
    </row>
    <row r="133165" spans="16:16" x14ac:dyDescent="0.3">
      <c r="P133165" s="83"/>
    </row>
    <row r="133166" spans="16:16" x14ac:dyDescent="0.3">
      <c r="P133166" s="83"/>
    </row>
    <row r="133167" spans="16:16" x14ac:dyDescent="0.3">
      <c r="P133167" s="83"/>
    </row>
    <row r="133168" spans="16:16" x14ac:dyDescent="0.3">
      <c r="P133168" s="83"/>
    </row>
    <row r="133169" spans="16:16" x14ac:dyDescent="0.3">
      <c r="P133169" s="83"/>
    </row>
    <row r="133170" spans="16:16" x14ac:dyDescent="0.3">
      <c r="P133170" s="83"/>
    </row>
    <row r="133171" spans="16:16" x14ac:dyDescent="0.3">
      <c r="P133171" s="83"/>
    </row>
    <row r="133172" spans="16:16" x14ac:dyDescent="0.3">
      <c r="P133172" s="83"/>
    </row>
    <row r="133173" spans="16:16" x14ac:dyDescent="0.3">
      <c r="P133173" s="83"/>
    </row>
    <row r="133174" spans="16:16" x14ac:dyDescent="0.3">
      <c r="P133174" s="83"/>
    </row>
    <row r="133175" spans="16:16" x14ac:dyDescent="0.3">
      <c r="P133175" s="83"/>
    </row>
    <row r="133176" spans="16:16" x14ac:dyDescent="0.3">
      <c r="P133176" s="83"/>
    </row>
    <row r="133177" spans="16:16" x14ac:dyDescent="0.3">
      <c r="P133177" s="83"/>
    </row>
    <row r="133178" spans="16:16" x14ac:dyDescent="0.3">
      <c r="P133178" s="83"/>
    </row>
    <row r="133179" spans="16:16" x14ac:dyDescent="0.3">
      <c r="P133179" s="83"/>
    </row>
    <row r="133180" spans="16:16" x14ac:dyDescent="0.3">
      <c r="P133180" s="83"/>
    </row>
    <row r="133181" spans="16:16" x14ac:dyDescent="0.3">
      <c r="P133181" s="83"/>
    </row>
    <row r="133182" spans="16:16" x14ac:dyDescent="0.3">
      <c r="P133182" s="83"/>
    </row>
    <row r="133183" spans="16:16" x14ac:dyDescent="0.3">
      <c r="P133183" s="83"/>
    </row>
    <row r="133184" spans="16:16" x14ac:dyDescent="0.3">
      <c r="P133184" s="83"/>
    </row>
    <row r="133185" spans="16:16" x14ac:dyDescent="0.3">
      <c r="P133185" s="83"/>
    </row>
    <row r="133186" spans="16:16" x14ac:dyDescent="0.3">
      <c r="P133186" s="83"/>
    </row>
    <row r="133187" spans="16:16" x14ac:dyDescent="0.3">
      <c r="P133187" s="83"/>
    </row>
    <row r="133188" spans="16:16" x14ac:dyDescent="0.3">
      <c r="P133188" s="83"/>
    </row>
    <row r="133189" spans="16:16" x14ac:dyDescent="0.3">
      <c r="P133189" s="83"/>
    </row>
    <row r="133190" spans="16:16" x14ac:dyDescent="0.3">
      <c r="P133190" s="83"/>
    </row>
    <row r="133191" spans="16:16" x14ac:dyDescent="0.3">
      <c r="P133191" s="83"/>
    </row>
    <row r="133192" spans="16:16" x14ac:dyDescent="0.3">
      <c r="P133192" s="83"/>
    </row>
    <row r="133193" spans="16:16" x14ac:dyDescent="0.3">
      <c r="P133193" s="83"/>
    </row>
    <row r="133194" spans="16:16" x14ac:dyDescent="0.3">
      <c r="P133194" s="83"/>
    </row>
    <row r="133195" spans="16:16" x14ac:dyDescent="0.3">
      <c r="P133195" s="83"/>
    </row>
    <row r="133196" spans="16:16" x14ac:dyDescent="0.3">
      <c r="P133196" s="83"/>
    </row>
    <row r="133197" spans="16:16" x14ac:dyDescent="0.3">
      <c r="P133197" s="83"/>
    </row>
    <row r="133198" spans="16:16" x14ac:dyDescent="0.3">
      <c r="P133198" s="83"/>
    </row>
    <row r="133199" spans="16:16" x14ac:dyDescent="0.3">
      <c r="P133199" s="83"/>
    </row>
    <row r="133200" spans="16:16" x14ac:dyDescent="0.3">
      <c r="P133200" s="83"/>
    </row>
    <row r="133201" spans="16:16" x14ac:dyDescent="0.3">
      <c r="P133201" s="83"/>
    </row>
    <row r="133202" spans="16:16" x14ac:dyDescent="0.3">
      <c r="P133202" s="83"/>
    </row>
    <row r="133203" spans="16:16" x14ac:dyDescent="0.3">
      <c r="P133203" s="83"/>
    </row>
    <row r="133204" spans="16:16" x14ac:dyDescent="0.3">
      <c r="P133204" s="83"/>
    </row>
    <row r="133205" spans="16:16" x14ac:dyDescent="0.3">
      <c r="P133205" s="83"/>
    </row>
    <row r="133206" spans="16:16" x14ac:dyDescent="0.3">
      <c r="P133206" s="83"/>
    </row>
    <row r="133207" spans="16:16" x14ac:dyDescent="0.3">
      <c r="P133207" s="83"/>
    </row>
    <row r="133208" spans="16:16" x14ac:dyDescent="0.3">
      <c r="P133208" s="83"/>
    </row>
    <row r="133209" spans="16:16" x14ac:dyDescent="0.3">
      <c r="P133209" s="83"/>
    </row>
    <row r="133210" spans="16:16" x14ac:dyDescent="0.3">
      <c r="P133210" s="83"/>
    </row>
    <row r="133211" spans="16:16" x14ac:dyDescent="0.3">
      <c r="P133211" s="83"/>
    </row>
    <row r="133212" spans="16:16" x14ac:dyDescent="0.3">
      <c r="P133212" s="83"/>
    </row>
    <row r="133213" spans="16:16" x14ac:dyDescent="0.3">
      <c r="P133213" s="83"/>
    </row>
    <row r="133214" spans="16:16" x14ac:dyDescent="0.3">
      <c r="P133214" s="83"/>
    </row>
    <row r="133215" spans="16:16" x14ac:dyDescent="0.3">
      <c r="P133215" s="83"/>
    </row>
    <row r="133216" spans="16:16" x14ac:dyDescent="0.3">
      <c r="P133216" s="83"/>
    </row>
    <row r="133217" spans="16:16" x14ac:dyDescent="0.3">
      <c r="P133217" s="83"/>
    </row>
    <row r="133218" spans="16:16" x14ac:dyDescent="0.3">
      <c r="P133218" s="83"/>
    </row>
    <row r="133219" spans="16:16" x14ac:dyDescent="0.3">
      <c r="P133219" s="83"/>
    </row>
    <row r="133220" spans="16:16" x14ac:dyDescent="0.3">
      <c r="P133220" s="83"/>
    </row>
    <row r="133221" spans="16:16" x14ac:dyDescent="0.3">
      <c r="P133221" s="83"/>
    </row>
    <row r="133222" spans="16:16" x14ac:dyDescent="0.3">
      <c r="P133222" s="83"/>
    </row>
    <row r="133223" spans="16:16" x14ac:dyDescent="0.3">
      <c r="P133223" s="83"/>
    </row>
    <row r="133224" spans="16:16" x14ac:dyDescent="0.3">
      <c r="P133224" s="83"/>
    </row>
    <row r="133225" spans="16:16" x14ac:dyDescent="0.3">
      <c r="P133225" s="83"/>
    </row>
    <row r="133226" spans="16:16" x14ac:dyDescent="0.3">
      <c r="P133226" s="83"/>
    </row>
    <row r="133227" spans="16:16" x14ac:dyDescent="0.3">
      <c r="P133227" s="83"/>
    </row>
    <row r="133228" spans="16:16" x14ac:dyDescent="0.3">
      <c r="P133228" s="83"/>
    </row>
    <row r="133229" spans="16:16" x14ac:dyDescent="0.3">
      <c r="P133229" s="83"/>
    </row>
    <row r="133230" spans="16:16" x14ac:dyDescent="0.3">
      <c r="P133230" s="83"/>
    </row>
    <row r="133231" spans="16:16" x14ac:dyDescent="0.3">
      <c r="P133231" s="83"/>
    </row>
    <row r="133232" spans="16:16" x14ac:dyDescent="0.3">
      <c r="P133232" s="83"/>
    </row>
    <row r="133233" spans="16:16" x14ac:dyDescent="0.3">
      <c r="P133233" s="83"/>
    </row>
    <row r="133234" spans="16:16" x14ac:dyDescent="0.3">
      <c r="P133234" s="83"/>
    </row>
    <row r="133235" spans="16:16" x14ac:dyDescent="0.3">
      <c r="P133235" s="83"/>
    </row>
    <row r="133236" spans="16:16" x14ac:dyDescent="0.3">
      <c r="P133236" s="83"/>
    </row>
    <row r="133237" spans="16:16" x14ac:dyDescent="0.3">
      <c r="P133237" s="83"/>
    </row>
    <row r="133238" spans="16:16" x14ac:dyDescent="0.3">
      <c r="P133238" s="83"/>
    </row>
    <row r="133239" spans="16:16" x14ac:dyDescent="0.3">
      <c r="P133239" s="83"/>
    </row>
    <row r="133240" spans="16:16" x14ac:dyDescent="0.3">
      <c r="P133240" s="83"/>
    </row>
    <row r="133241" spans="16:16" x14ac:dyDescent="0.3">
      <c r="P133241" s="83"/>
    </row>
    <row r="133242" spans="16:16" x14ac:dyDescent="0.3">
      <c r="P133242" s="83"/>
    </row>
    <row r="133243" spans="16:16" x14ac:dyDescent="0.3">
      <c r="P133243" s="83"/>
    </row>
    <row r="133244" spans="16:16" x14ac:dyDescent="0.3">
      <c r="P133244" s="83"/>
    </row>
    <row r="133245" spans="16:16" x14ac:dyDescent="0.3">
      <c r="P133245" s="83"/>
    </row>
    <row r="133246" spans="16:16" x14ac:dyDescent="0.3">
      <c r="P133246" s="83"/>
    </row>
    <row r="133247" spans="16:16" x14ac:dyDescent="0.3">
      <c r="P133247" s="83"/>
    </row>
    <row r="133248" spans="16:16" x14ac:dyDescent="0.3">
      <c r="P133248" s="83"/>
    </row>
    <row r="133249" spans="16:16" x14ac:dyDescent="0.3">
      <c r="P133249" s="83"/>
    </row>
    <row r="133250" spans="16:16" x14ac:dyDescent="0.3">
      <c r="P133250" s="83"/>
    </row>
    <row r="133251" spans="16:16" x14ac:dyDescent="0.3">
      <c r="P133251" s="83"/>
    </row>
    <row r="133252" spans="16:16" x14ac:dyDescent="0.3">
      <c r="P133252" s="83"/>
    </row>
    <row r="133253" spans="16:16" x14ac:dyDescent="0.3">
      <c r="P133253" s="83"/>
    </row>
    <row r="133254" spans="16:16" x14ac:dyDescent="0.3">
      <c r="P133254" s="83"/>
    </row>
    <row r="133255" spans="16:16" x14ac:dyDescent="0.3">
      <c r="P133255" s="83"/>
    </row>
    <row r="133256" spans="16:16" x14ac:dyDescent="0.3">
      <c r="P133256" s="83"/>
    </row>
    <row r="133257" spans="16:16" x14ac:dyDescent="0.3">
      <c r="P133257" s="83"/>
    </row>
    <row r="133258" spans="16:16" x14ac:dyDescent="0.3">
      <c r="P133258" s="83"/>
    </row>
    <row r="133259" spans="16:16" x14ac:dyDescent="0.3">
      <c r="P133259" s="83"/>
    </row>
    <row r="133260" spans="16:16" x14ac:dyDescent="0.3">
      <c r="P133260" s="83"/>
    </row>
    <row r="133261" spans="16:16" x14ac:dyDescent="0.3">
      <c r="P133261" s="83"/>
    </row>
    <row r="133262" spans="16:16" x14ac:dyDescent="0.3">
      <c r="P133262" s="83"/>
    </row>
    <row r="133263" spans="16:16" x14ac:dyDescent="0.3">
      <c r="P133263" s="83"/>
    </row>
    <row r="133264" spans="16:16" x14ac:dyDescent="0.3">
      <c r="P133264" s="83"/>
    </row>
    <row r="133265" spans="16:16" x14ac:dyDescent="0.3">
      <c r="P133265" s="83"/>
    </row>
    <row r="133266" spans="16:16" x14ac:dyDescent="0.3">
      <c r="P133266" s="83"/>
    </row>
    <row r="133267" spans="16:16" x14ac:dyDescent="0.3">
      <c r="P133267" s="83"/>
    </row>
    <row r="133268" spans="16:16" x14ac:dyDescent="0.3">
      <c r="P133268" s="83"/>
    </row>
    <row r="133269" spans="16:16" x14ac:dyDescent="0.3">
      <c r="P133269" s="83"/>
    </row>
    <row r="133270" spans="16:16" x14ac:dyDescent="0.3">
      <c r="P133270" s="83"/>
    </row>
    <row r="133271" spans="16:16" x14ac:dyDescent="0.3">
      <c r="P133271" s="83"/>
    </row>
    <row r="133272" spans="16:16" x14ac:dyDescent="0.3">
      <c r="P133272" s="83"/>
    </row>
    <row r="133273" spans="16:16" x14ac:dyDescent="0.3">
      <c r="P133273" s="83"/>
    </row>
    <row r="133274" spans="16:16" x14ac:dyDescent="0.3">
      <c r="P133274" s="83"/>
    </row>
    <row r="133275" spans="16:16" x14ac:dyDescent="0.3">
      <c r="P133275" s="83"/>
    </row>
    <row r="133276" spans="16:16" x14ac:dyDescent="0.3">
      <c r="P133276" s="83"/>
    </row>
    <row r="133277" spans="16:16" x14ac:dyDescent="0.3">
      <c r="P133277" s="83"/>
    </row>
    <row r="133278" spans="16:16" x14ac:dyDescent="0.3">
      <c r="P133278" s="83"/>
    </row>
    <row r="133279" spans="16:16" x14ac:dyDescent="0.3">
      <c r="P133279" s="83"/>
    </row>
    <row r="133280" spans="16:16" x14ac:dyDescent="0.3">
      <c r="P133280" s="83"/>
    </row>
    <row r="133281" spans="16:16" x14ac:dyDescent="0.3">
      <c r="P133281" s="83"/>
    </row>
    <row r="133282" spans="16:16" x14ac:dyDescent="0.3">
      <c r="P133282" s="83"/>
    </row>
    <row r="133283" spans="16:16" x14ac:dyDescent="0.3">
      <c r="P133283" s="83"/>
    </row>
    <row r="133284" spans="16:16" x14ac:dyDescent="0.3">
      <c r="P133284" s="83"/>
    </row>
    <row r="133285" spans="16:16" x14ac:dyDescent="0.3">
      <c r="P133285" s="83"/>
    </row>
    <row r="133286" spans="16:16" x14ac:dyDescent="0.3">
      <c r="P133286" s="83"/>
    </row>
    <row r="133287" spans="16:16" x14ac:dyDescent="0.3">
      <c r="P133287" s="83"/>
    </row>
    <row r="133288" spans="16:16" x14ac:dyDescent="0.3">
      <c r="P133288" s="83"/>
    </row>
    <row r="133289" spans="16:16" x14ac:dyDescent="0.3">
      <c r="P133289" s="83"/>
    </row>
    <row r="133290" spans="16:16" x14ac:dyDescent="0.3">
      <c r="P133290" s="83"/>
    </row>
    <row r="133291" spans="16:16" x14ac:dyDescent="0.3">
      <c r="P133291" s="83"/>
    </row>
    <row r="133292" spans="16:16" x14ac:dyDescent="0.3">
      <c r="P133292" s="83"/>
    </row>
    <row r="133293" spans="16:16" x14ac:dyDescent="0.3">
      <c r="P133293" s="83"/>
    </row>
    <row r="133294" spans="16:16" x14ac:dyDescent="0.3">
      <c r="P133294" s="83"/>
    </row>
    <row r="133295" spans="16:16" x14ac:dyDescent="0.3">
      <c r="P133295" s="83"/>
    </row>
    <row r="133296" spans="16:16" x14ac:dyDescent="0.3">
      <c r="P133296" s="83"/>
    </row>
    <row r="133297" spans="16:16" x14ac:dyDescent="0.3">
      <c r="P133297" s="83"/>
    </row>
    <row r="133298" spans="16:16" x14ac:dyDescent="0.3">
      <c r="P133298" s="83"/>
    </row>
    <row r="133299" spans="16:16" x14ac:dyDescent="0.3">
      <c r="P133299" s="83"/>
    </row>
    <row r="133300" spans="16:16" x14ac:dyDescent="0.3">
      <c r="P133300" s="83"/>
    </row>
    <row r="133301" spans="16:16" x14ac:dyDescent="0.3">
      <c r="P133301" s="83"/>
    </row>
    <row r="133302" spans="16:16" x14ac:dyDescent="0.3">
      <c r="P133302" s="83"/>
    </row>
    <row r="133303" spans="16:16" x14ac:dyDescent="0.3">
      <c r="P133303" s="83"/>
    </row>
    <row r="133304" spans="16:16" x14ac:dyDescent="0.3">
      <c r="P133304" s="83"/>
    </row>
    <row r="133305" spans="16:16" x14ac:dyDescent="0.3">
      <c r="P133305" s="83"/>
    </row>
    <row r="133306" spans="16:16" x14ac:dyDescent="0.3">
      <c r="P133306" s="83"/>
    </row>
    <row r="133307" spans="16:16" x14ac:dyDescent="0.3">
      <c r="P133307" s="83"/>
    </row>
    <row r="133308" spans="16:16" x14ac:dyDescent="0.3">
      <c r="P133308" s="83"/>
    </row>
    <row r="133309" spans="16:16" x14ac:dyDescent="0.3">
      <c r="P133309" s="83"/>
    </row>
    <row r="133310" spans="16:16" x14ac:dyDescent="0.3">
      <c r="P133310" s="83"/>
    </row>
    <row r="133311" spans="16:16" x14ac:dyDescent="0.3">
      <c r="P133311" s="83"/>
    </row>
    <row r="133312" spans="16:16" x14ac:dyDescent="0.3">
      <c r="P133312" s="83"/>
    </row>
    <row r="133313" spans="16:16" x14ac:dyDescent="0.3">
      <c r="P133313" s="83"/>
    </row>
    <row r="133314" spans="16:16" x14ac:dyDescent="0.3">
      <c r="P133314" s="83"/>
    </row>
    <row r="133315" spans="16:16" x14ac:dyDescent="0.3">
      <c r="P133315" s="83"/>
    </row>
    <row r="133316" spans="16:16" x14ac:dyDescent="0.3">
      <c r="P133316" s="83"/>
    </row>
    <row r="133317" spans="16:16" x14ac:dyDescent="0.3">
      <c r="P133317" s="83"/>
    </row>
    <row r="133318" spans="16:16" x14ac:dyDescent="0.3">
      <c r="P133318" s="83"/>
    </row>
    <row r="133319" spans="16:16" x14ac:dyDescent="0.3">
      <c r="P133319" s="83"/>
    </row>
    <row r="133320" spans="16:16" x14ac:dyDescent="0.3">
      <c r="P133320" s="83"/>
    </row>
    <row r="133321" spans="16:16" x14ac:dyDescent="0.3">
      <c r="P133321" s="83"/>
    </row>
    <row r="133322" spans="16:16" x14ac:dyDescent="0.3">
      <c r="P133322" s="83"/>
    </row>
    <row r="133323" spans="16:16" x14ac:dyDescent="0.3">
      <c r="P133323" s="83"/>
    </row>
    <row r="133324" spans="16:16" x14ac:dyDescent="0.3">
      <c r="P133324" s="83"/>
    </row>
    <row r="133325" spans="16:16" x14ac:dyDescent="0.3">
      <c r="P133325" s="83"/>
    </row>
    <row r="133326" spans="16:16" x14ac:dyDescent="0.3">
      <c r="P133326" s="83"/>
    </row>
    <row r="133327" spans="16:16" x14ac:dyDescent="0.3">
      <c r="P133327" s="83"/>
    </row>
    <row r="133328" spans="16:16" x14ac:dyDescent="0.3">
      <c r="P133328" s="83"/>
    </row>
    <row r="133329" spans="16:16" x14ac:dyDescent="0.3">
      <c r="P133329" s="83"/>
    </row>
    <row r="133330" spans="16:16" x14ac:dyDescent="0.3">
      <c r="P133330" s="83"/>
    </row>
    <row r="133331" spans="16:16" x14ac:dyDescent="0.3">
      <c r="P133331" s="83"/>
    </row>
    <row r="133332" spans="16:16" x14ac:dyDescent="0.3">
      <c r="P133332" s="83"/>
    </row>
    <row r="133333" spans="16:16" x14ac:dyDescent="0.3">
      <c r="P133333" s="83"/>
    </row>
    <row r="133334" spans="16:16" x14ac:dyDescent="0.3">
      <c r="P133334" s="83"/>
    </row>
    <row r="133335" spans="16:16" x14ac:dyDescent="0.3">
      <c r="P133335" s="83"/>
    </row>
    <row r="133336" spans="16:16" x14ac:dyDescent="0.3">
      <c r="P133336" s="83"/>
    </row>
    <row r="133337" spans="16:16" x14ac:dyDescent="0.3">
      <c r="P133337" s="83"/>
    </row>
    <row r="133338" spans="16:16" x14ac:dyDescent="0.3">
      <c r="P133338" s="83"/>
    </row>
    <row r="133339" spans="16:16" x14ac:dyDescent="0.3">
      <c r="P133339" s="83"/>
    </row>
    <row r="133340" spans="16:16" x14ac:dyDescent="0.3">
      <c r="P133340" s="83"/>
    </row>
    <row r="133341" spans="16:16" x14ac:dyDescent="0.3">
      <c r="P133341" s="83"/>
    </row>
    <row r="133342" spans="16:16" x14ac:dyDescent="0.3">
      <c r="P133342" s="83"/>
    </row>
    <row r="133343" spans="16:16" x14ac:dyDescent="0.3">
      <c r="P133343" s="83"/>
    </row>
    <row r="133344" spans="16:16" x14ac:dyDescent="0.3">
      <c r="P133344" s="83"/>
    </row>
    <row r="133345" spans="16:16" x14ac:dyDescent="0.3">
      <c r="P133345" s="83"/>
    </row>
    <row r="133346" spans="16:16" x14ac:dyDescent="0.3">
      <c r="P133346" s="83"/>
    </row>
    <row r="133347" spans="16:16" x14ac:dyDescent="0.3">
      <c r="P133347" s="83"/>
    </row>
    <row r="133348" spans="16:16" x14ac:dyDescent="0.3">
      <c r="P133348" s="83"/>
    </row>
    <row r="133349" spans="16:16" x14ac:dyDescent="0.3">
      <c r="P133349" s="83"/>
    </row>
    <row r="133350" spans="16:16" x14ac:dyDescent="0.3">
      <c r="P133350" s="83"/>
    </row>
    <row r="133351" spans="16:16" x14ac:dyDescent="0.3">
      <c r="P133351" s="83"/>
    </row>
    <row r="133352" spans="16:16" x14ac:dyDescent="0.3">
      <c r="P133352" s="83"/>
    </row>
    <row r="133353" spans="16:16" x14ac:dyDescent="0.3">
      <c r="P133353" s="83"/>
    </row>
    <row r="133354" spans="16:16" x14ac:dyDescent="0.3">
      <c r="P133354" s="83"/>
    </row>
    <row r="133355" spans="16:16" x14ac:dyDescent="0.3">
      <c r="P133355" s="83"/>
    </row>
    <row r="133356" spans="16:16" x14ac:dyDescent="0.3">
      <c r="P133356" s="83"/>
    </row>
    <row r="133357" spans="16:16" x14ac:dyDescent="0.3">
      <c r="P133357" s="83"/>
    </row>
    <row r="133358" spans="16:16" x14ac:dyDescent="0.3">
      <c r="P133358" s="83"/>
    </row>
    <row r="133359" spans="16:16" x14ac:dyDescent="0.3">
      <c r="P133359" s="83"/>
    </row>
    <row r="133360" spans="16:16" x14ac:dyDescent="0.3">
      <c r="P133360" s="83"/>
    </row>
    <row r="133361" spans="16:16" x14ac:dyDescent="0.3">
      <c r="P133361" s="83"/>
    </row>
    <row r="133362" spans="16:16" x14ac:dyDescent="0.3">
      <c r="P133362" s="83"/>
    </row>
    <row r="133363" spans="16:16" x14ac:dyDescent="0.3">
      <c r="P133363" s="83"/>
    </row>
    <row r="133364" spans="16:16" x14ac:dyDescent="0.3">
      <c r="P133364" s="83"/>
    </row>
    <row r="133365" spans="16:16" x14ac:dyDescent="0.3">
      <c r="P133365" s="83"/>
    </row>
    <row r="133366" spans="16:16" x14ac:dyDescent="0.3">
      <c r="P133366" s="83"/>
    </row>
    <row r="133367" spans="16:16" x14ac:dyDescent="0.3">
      <c r="P133367" s="83"/>
    </row>
    <row r="133368" spans="16:16" x14ac:dyDescent="0.3">
      <c r="P133368" s="83"/>
    </row>
    <row r="133369" spans="16:16" x14ac:dyDescent="0.3">
      <c r="P133369" s="83"/>
    </row>
    <row r="133370" spans="16:16" x14ac:dyDescent="0.3">
      <c r="P133370" s="83"/>
    </row>
    <row r="133371" spans="16:16" x14ac:dyDescent="0.3">
      <c r="P133371" s="83"/>
    </row>
    <row r="133372" spans="16:16" x14ac:dyDescent="0.3">
      <c r="P133372" s="83"/>
    </row>
    <row r="133373" spans="16:16" x14ac:dyDescent="0.3">
      <c r="P133373" s="83"/>
    </row>
    <row r="133374" spans="16:16" x14ac:dyDescent="0.3">
      <c r="P133374" s="83"/>
    </row>
    <row r="133375" spans="16:16" x14ac:dyDescent="0.3">
      <c r="P133375" s="83"/>
    </row>
    <row r="133376" spans="16:16" x14ac:dyDescent="0.3">
      <c r="P133376" s="83"/>
    </row>
    <row r="133377" spans="16:16" x14ac:dyDescent="0.3">
      <c r="P133377" s="83"/>
    </row>
    <row r="133378" spans="16:16" x14ac:dyDescent="0.3">
      <c r="P133378" s="83"/>
    </row>
    <row r="133379" spans="16:16" x14ac:dyDescent="0.3">
      <c r="P133379" s="83"/>
    </row>
    <row r="133380" spans="16:16" x14ac:dyDescent="0.3">
      <c r="P133380" s="83"/>
    </row>
    <row r="133381" spans="16:16" x14ac:dyDescent="0.3">
      <c r="P133381" s="83"/>
    </row>
    <row r="133382" spans="16:16" x14ac:dyDescent="0.3">
      <c r="P133382" s="83"/>
    </row>
    <row r="133383" spans="16:16" x14ac:dyDescent="0.3">
      <c r="P133383" s="83"/>
    </row>
    <row r="133384" spans="16:16" x14ac:dyDescent="0.3">
      <c r="P133384" s="83"/>
    </row>
    <row r="133385" spans="16:16" x14ac:dyDescent="0.3">
      <c r="P133385" s="83"/>
    </row>
    <row r="133386" spans="16:16" x14ac:dyDescent="0.3">
      <c r="P133386" s="83"/>
    </row>
    <row r="133387" spans="16:16" x14ac:dyDescent="0.3">
      <c r="P133387" s="83"/>
    </row>
    <row r="133388" spans="16:16" x14ac:dyDescent="0.3">
      <c r="P133388" s="83"/>
    </row>
    <row r="133389" spans="16:16" x14ac:dyDescent="0.3">
      <c r="P133389" s="83"/>
    </row>
    <row r="133390" spans="16:16" x14ac:dyDescent="0.3">
      <c r="P133390" s="83"/>
    </row>
    <row r="133391" spans="16:16" x14ac:dyDescent="0.3">
      <c r="P133391" s="83"/>
    </row>
    <row r="133392" spans="16:16" x14ac:dyDescent="0.3">
      <c r="P133392" s="83"/>
    </row>
    <row r="133393" spans="16:16" x14ac:dyDescent="0.3">
      <c r="P133393" s="83"/>
    </row>
    <row r="133394" spans="16:16" x14ac:dyDescent="0.3">
      <c r="P133394" s="83"/>
    </row>
    <row r="133395" spans="16:16" x14ac:dyDescent="0.3">
      <c r="P133395" s="83"/>
    </row>
    <row r="133396" spans="16:16" x14ac:dyDescent="0.3">
      <c r="P133396" s="83"/>
    </row>
    <row r="133397" spans="16:16" x14ac:dyDescent="0.3">
      <c r="P133397" s="83"/>
    </row>
    <row r="133398" spans="16:16" x14ac:dyDescent="0.3">
      <c r="P133398" s="83"/>
    </row>
    <row r="133399" spans="16:16" x14ac:dyDescent="0.3">
      <c r="P133399" s="83"/>
    </row>
    <row r="133400" spans="16:16" x14ac:dyDescent="0.3">
      <c r="P133400" s="83"/>
    </row>
    <row r="133401" spans="16:16" x14ac:dyDescent="0.3">
      <c r="P133401" s="83"/>
    </row>
    <row r="133402" spans="16:16" x14ac:dyDescent="0.3">
      <c r="P133402" s="83"/>
    </row>
    <row r="133403" spans="16:16" x14ac:dyDescent="0.3">
      <c r="P133403" s="83"/>
    </row>
    <row r="133404" spans="16:16" x14ac:dyDescent="0.3">
      <c r="P133404" s="83"/>
    </row>
    <row r="133405" spans="16:16" x14ac:dyDescent="0.3">
      <c r="P133405" s="83"/>
    </row>
    <row r="133406" spans="16:16" x14ac:dyDescent="0.3">
      <c r="P133406" s="83"/>
    </row>
    <row r="133407" spans="16:16" x14ac:dyDescent="0.3">
      <c r="P133407" s="83"/>
    </row>
    <row r="133408" spans="16:16" x14ac:dyDescent="0.3">
      <c r="P133408" s="83"/>
    </row>
    <row r="133409" spans="16:16" x14ac:dyDescent="0.3">
      <c r="P133409" s="83"/>
    </row>
    <row r="133410" spans="16:16" x14ac:dyDescent="0.3">
      <c r="P133410" s="83"/>
    </row>
    <row r="133411" spans="16:16" x14ac:dyDescent="0.3">
      <c r="P133411" s="83"/>
    </row>
    <row r="133412" spans="16:16" x14ac:dyDescent="0.3">
      <c r="P133412" s="83"/>
    </row>
    <row r="133413" spans="16:16" x14ac:dyDescent="0.3">
      <c r="P133413" s="83"/>
    </row>
    <row r="133414" spans="16:16" x14ac:dyDescent="0.3">
      <c r="P133414" s="83"/>
    </row>
    <row r="133415" spans="16:16" x14ac:dyDescent="0.3">
      <c r="P133415" s="83"/>
    </row>
    <row r="133416" spans="16:16" x14ac:dyDescent="0.3">
      <c r="P133416" s="83"/>
    </row>
    <row r="133417" spans="16:16" x14ac:dyDescent="0.3">
      <c r="P133417" s="83"/>
    </row>
    <row r="133418" spans="16:16" x14ac:dyDescent="0.3">
      <c r="P133418" s="83"/>
    </row>
    <row r="133419" spans="16:16" x14ac:dyDescent="0.3">
      <c r="P133419" s="83"/>
    </row>
    <row r="133420" spans="16:16" x14ac:dyDescent="0.3">
      <c r="P133420" s="83"/>
    </row>
    <row r="133421" spans="16:16" x14ac:dyDescent="0.3">
      <c r="P133421" s="83"/>
    </row>
    <row r="133422" spans="16:16" x14ac:dyDescent="0.3">
      <c r="P133422" s="83"/>
    </row>
    <row r="133423" spans="16:16" x14ac:dyDescent="0.3">
      <c r="P133423" s="83"/>
    </row>
    <row r="133424" spans="16:16" x14ac:dyDescent="0.3">
      <c r="P133424" s="83"/>
    </row>
    <row r="133425" spans="16:16" x14ac:dyDescent="0.3">
      <c r="P133425" s="83"/>
    </row>
    <row r="133426" spans="16:16" x14ac:dyDescent="0.3">
      <c r="P133426" s="83"/>
    </row>
    <row r="133427" spans="16:16" x14ac:dyDescent="0.3">
      <c r="P133427" s="83"/>
    </row>
    <row r="133428" spans="16:16" x14ac:dyDescent="0.3">
      <c r="P133428" s="83"/>
    </row>
    <row r="133429" spans="16:16" x14ac:dyDescent="0.3">
      <c r="P133429" s="83"/>
    </row>
    <row r="133430" spans="16:16" x14ac:dyDescent="0.3">
      <c r="P133430" s="83"/>
    </row>
    <row r="133431" spans="16:16" x14ac:dyDescent="0.3">
      <c r="P133431" s="83"/>
    </row>
    <row r="133432" spans="16:16" x14ac:dyDescent="0.3">
      <c r="P133432" s="83"/>
    </row>
    <row r="133433" spans="16:16" x14ac:dyDescent="0.3">
      <c r="P133433" s="83"/>
    </row>
    <row r="133434" spans="16:16" x14ac:dyDescent="0.3">
      <c r="P133434" s="83"/>
    </row>
    <row r="133435" spans="16:16" x14ac:dyDescent="0.3">
      <c r="P133435" s="83"/>
    </row>
    <row r="133436" spans="16:16" x14ac:dyDescent="0.3">
      <c r="P133436" s="83"/>
    </row>
    <row r="133437" spans="16:16" x14ac:dyDescent="0.3">
      <c r="P133437" s="83"/>
    </row>
    <row r="133438" spans="16:16" x14ac:dyDescent="0.3">
      <c r="P133438" s="83"/>
    </row>
    <row r="133439" spans="16:16" x14ac:dyDescent="0.3">
      <c r="P133439" s="83"/>
    </row>
    <row r="133440" spans="16:16" x14ac:dyDescent="0.3">
      <c r="P133440" s="83"/>
    </row>
    <row r="133441" spans="16:16" x14ac:dyDescent="0.3">
      <c r="P133441" s="83"/>
    </row>
    <row r="133442" spans="16:16" x14ac:dyDescent="0.3">
      <c r="P133442" s="83"/>
    </row>
    <row r="133443" spans="16:16" x14ac:dyDescent="0.3">
      <c r="P133443" s="83"/>
    </row>
    <row r="133444" spans="16:16" x14ac:dyDescent="0.3">
      <c r="P133444" s="83"/>
    </row>
    <row r="133445" spans="16:16" x14ac:dyDescent="0.3">
      <c r="P133445" s="83"/>
    </row>
    <row r="133446" spans="16:16" x14ac:dyDescent="0.3">
      <c r="P133446" s="83"/>
    </row>
    <row r="133447" spans="16:16" x14ac:dyDescent="0.3">
      <c r="P133447" s="83"/>
    </row>
    <row r="133448" spans="16:16" x14ac:dyDescent="0.3">
      <c r="P133448" s="83"/>
    </row>
    <row r="133449" spans="16:16" x14ac:dyDescent="0.3">
      <c r="P133449" s="83"/>
    </row>
    <row r="133450" spans="16:16" x14ac:dyDescent="0.3">
      <c r="P133450" s="83"/>
    </row>
    <row r="133451" spans="16:16" x14ac:dyDescent="0.3">
      <c r="P133451" s="83"/>
    </row>
    <row r="133452" spans="16:16" x14ac:dyDescent="0.3">
      <c r="P133452" s="83"/>
    </row>
    <row r="133453" spans="16:16" x14ac:dyDescent="0.3">
      <c r="P133453" s="83"/>
    </row>
    <row r="133454" spans="16:16" x14ac:dyDescent="0.3">
      <c r="P133454" s="83"/>
    </row>
    <row r="133455" spans="16:16" x14ac:dyDescent="0.3">
      <c r="P133455" s="83"/>
    </row>
    <row r="133456" spans="16:16" x14ac:dyDescent="0.3">
      <c r="P133456" s="83"/>
    </row>
    <row r="133457" spans="16:16" x14ac:dyDescent="0.3">
      <c r="P133457" s="83"/>
    </row>
    <row r="133458" spans="16:16" x14ac:dyDescent="0.3">
      <c r="P133458" s="83"/>
    </row>
    <row r="133459" spans="16:16" x14ac:dyDescent="0.3">
      <c r="P133459" s="83"/>
    </row>
    <row r="133460" spans="16:16" x14ac:dyDescent="0.3">
      <c r="P133460" s="83"/>
    </row>
    <row r="133461" spans="16:16" x14ac:dyDescent="0.3">
      <c r="P133461" s="83"/>
    </row>
    <row r="133462" spans="16:16" x14ac:dyDescent="0.3">
      <c r="P133462" s="83"/>
    </row>
    <row r="133463" spans="16:16" x14ac:dyDescent="0.3">
      <c r="P133463" s="83"/>
    </row>
    <row r="133464" spans="16:16" x14ac:dyDescent="0.3">
      <c r="P133464" s="83"/>
    </row>
    <row r="133465" spans="16:16" x14ac:dyDescent="0.3">
      <c r="P133465" s="83"/>
    </row>
    <row r="133466" spans="16:16" x14ac:dyDescent="0.3">
      <c r="P133466" s="83"/>
    </row>
    <row r="133467" spans="16:16" x14ac:dyDescent="0.3">
      <c r="P133467" s="83"/>
    </row>
    <row r="133468" spans="16:16" x14ac:dyDescent="0.3">
      <c r="P133468" s="83"/>
    </row>
    <row r="133469" spans="16:16" x14ac:dyDescent="0.3">
      <c r="P133469" s="83"/>
    </row>
    <row r="133470" spans="16:16" x14ac:dyDescent="0.3">
      <c r="P133470" s="83"/>
    </row>
    <row r="133471" spans="16:16" x14ac:dyDescent="0.3">
      <c r="P133471" s="83"/>
    </row>
    <row r="133472" spans="16:16" x14ac:dyDescent="0.3">
      <c r="P133472" s="83"/>
    </row>
    <row r="133473" spans="16:16" x14ac:dyDescent="0.3">
      <c r="P133473" s="83"/>
    </row>
    <row r="133474" spans="16:16" x14ac:dyDescent="0.3">
      <c r="P133474" s="83"/>
    </row>
    <row r="133475" spans="16:16" x14ac:dyDescent="0.3">
      <c r="P133475" s="83"/>
    </row>
    <row r="133476" spans="16:16" x14ac:dyDescent="0.3">
      <c r="P133476" s="83"/>
    </row>
    <row r="133477" spans="16:16" x14ac:dyDescent="0.3">
      <c r="P133477" s="83"/>
    </row>
    <row r="133478" spans="16:16" x14ac:dyDescent="0.3">
      <c r="P133478" s="83"/>
    </row>
    <row r="133479" spans="16:16" x14ac:dyDescent="0.3">
      <c r="P133479" s="83"/>
    </row>
    <row r="133480" spans="16:16" x14ac:dyDescent="0.3">
      <c r="P133480" s="83"/>
    </row>
    <row r="133481" spans="16:16" x14ac:dyDescent="0.3">
      <c r="P133481" s="83"/>
    </row>
    <row r="133482" spans="16:16" x14ac:dyDescent="0.3">
      <c r="P133482" s="83"/>
    </row>
    <row r="133483" spans="16:16" x14ac:dyDescent="0.3">
      <c r="P133483" s="83"/>
    </row>
    <row r="133484" spans="16:16" x14ac:dyDescent="0.3">
      <c r="P133484" s="83"/>
    </row>
    <row r="133485" spans="16:16" x14ac:dyDescent="0.3">
      <c r="P133485" s="83"/>
    </row>
    <row r="133486" spans="16:16" x14ac:dyDescent="0.3">
      <c r="P133486" s="83"/>
    </row>
    <row r="133487" spans="16:16" x14ac:dyDescent="0.3">
      <c r="P133487" s="83"/>
    </row>
    <row r="133488" spans="16:16" x14ac:dyDescent="0.3">
      <c r="P133488" s="83"/>
    </row>
    <row r="133489" spans="16:16" x14ac:dyDescent="0.3">
      <c r="P133489" s="83"/>
    </row>
    <row r="133490" spans="16:16" x14ac:dyDescent="0.3">
      <c r="P133490" s="83"/>
    </row>
    <row r="133491" spans="16:16" x14ac:dyDescent="0.3">
      <c r="P133491" s="83"/>
    </row>
    <row r="133492" spans="16:16" x14ac:dyDescent="0.3">
      <c r="P133492" s="83"/>
    </row>
    <row r="133493" spans="16:16" x14ac:dyDescent="0.3">
      <c r="P133493" s="83"/>
    </row>
    <row r="133494" spans="16:16" x14ac:dyDescent="0.3">
      <c r="P133494" s="83"/>
    </row>
    <row r="133495" spans="16:16" x14ac:dyDescent="0.3">
      <c r="P133495" s="83"/>
    </row>
    <row r="133496" spans="16:16" x14ac:dyDescent="0.3">
      <c r="P133496" s="83"/>
    </row>
    <row r="133497" spans="16:16" x14ac:dyDescent="0.3">
      <c r="P133497" s="83"/>
    </row>
    <row r="133498" spans="16:16" x14ac:dyDescent="0.3">
      <c r="P133498" s="83"/>
    </row>
    <row r="133499" spans="16:16" x14ac:dyDescent="0.3">
      <c r="P133499" s="83"/>
    </row>
    <row r="133500" spans="16:16" x14ac:dyDescent="0.3">
      <c r="P133500" s="83"/>
    </row>
    <row r="133501" spans="16:16" x14ac:dyDescent="0.3">
      <c r="P133501" s="83"/>
    </row>
    <row r="133502" spans="16:16" x14ac:dyDescent="0.3">
      <c r="P133502" s="83"/>
    </row>
    <row r="133503" spans="16:16" x14ac:dyDescent="0.3">
      <c r="P133503" s="83"/>
    </row>
    <row r="133504" spans="16:16" x14ac:dyDescent="0.3">
      <c r="P133504" s="83"/>
    </row>
    <row r="133505" spans="16:16" x14ac:dyDescent="0.3">
      <c r="P133505" s="83"/>
    </row>
    <row r="133506" spans="16:16" x14ac:dyDescent="0.3">
      <c r="P133506" s="83"/>
    </row>
    <row r="133507" spans="16:16" x14ac:dyDescent="0.3">
      <c r="P133507" s="83"/>
    </row>
    <row r="133508" spans="16:16" x14ac:dyDescent="0.3">
      <c r="P133508" s="83"/>
    </row>
    <row r="133509" spans="16:16" x14ac:dyDescent="0.3">
      <c r="P133509" s="83"/>
    </row>
    <row r="133510" spans="16:16" x14ac:dyDescent="0.3">
      <c r="P133510" s="83"/>
    </row>
    <row r="133511" spans="16:16" x14ac:dyDescent="0.3">
      <c r="P133511" s="83"/>
    </row>
    <row r="133512" spans="16:16" x14ac:dyDescent="0.3">
      <c r="P133512" s="83"/>
    </row>
    <row r="133513" spans="16:16" x14ac:dyDescent="0.3">
      <c r="P133513" s="83"/>
    </row>
    <row r="133514" spans="16:16" x14ac:dyDescent="0.3">
      <c r="P133514" s="83"/>
    </row>
    <row r="133515" spans="16:16" x14ac:dyDescent="0.3">
      <c r="P133515" s="83"/>
    </row>
    <row r="133516" spans="16:16" x14ac:dyDescent="0.3">
      <c r="P133516" s="83"/>
    </row>
    <row r="133517" spans="16:16" x14ac:dyDescent="0.3">
      <c r="P133517" s="83"/>
    </row>
    <row r="133518" spans="16:16" x14ac:dyDescent="0.3">
      <c r="P133518" s="83"/>
    </row>
    <row r="133519" spans="16:16" x14ac:dyDescent="0.3">
      <c r="P133519" s="83"/>
    </row>
    <row r="133520" spans="16:16" x14ac:dyDescent="0.3">
      <c r="P133520" s="83"/>
    </row>
    <row r="133521" spans="16:16" x14ac:dyDescent="0.3">
      <c r="P133521" s="83"/>
    </row>
    <row r="133522" spans="16:16" x14ac:dyDescent="0.3">
      <c r="P133522" s="83"/>
    </row>
    <row r="133523" spans="16:16" x14ac:dyDescent="0.3">
      <c r="P133523" s="83"/>
    </row>
    <row r="133524" spans="16:16" x14ac:dyDescent="0.3">
      <c r="P133524" s="83"/>
    </row>
    <row r="133525" spans="16:16" x14ac:dyDescent="0.3">
      <c r="P133525" s="83"/>
    </row>
    <row r="133526" spans="16:16" x14ac:dyDescent="0.3">
      <c r="P133526" s="83"/>
    </row>
    <row r="133527" spans="16:16" x14ac:dyDescent="0.3">
      <c r="P133527" s="83"/>
    </row>
    <row r="133528" spans="16:16" x14ac:dyDescent="0.3">
      <c r="P133528" s="83"/>
    </row>
    <row r="133529" spans="16:16" x14ac:dyDescent="0.3">
      <c r="P133529" s="83"/>
    </row>
    <row r="133530" spans="16:16" x14ac:dyDescent="0.3">
      <c r="P133530" s="83"/>
    </row>
    <row r="133531" spans="16:16" x14ac:dyDescent="0.3">
      <c r="P133531" s="83"/>
    </row>
    <row r="133532" spans="16:16" x14ac:dyDescent="0.3">
      <c r="P133532" s="83"/>
    </row>
    <row r="133533" spans="16:16" x14ac:dyDescent="0.3">
      <c r="P133533" s="83"/>
    </row>
    <row r="133534" spans="16:16" x14ac:dyDescent="0.3">
      <c r="P133534" s="83"/>
    </row>
    <row r="133535" spans="16:16" x14ac:dyDescent="0.3">
      <c r="P133535" s="83"/>
    </row>
    <row r="133536" spans="16:16" x14ac:dyDescent="0.3">
      <c r="P133536" s="83"/>
    </row>
    <row r="133537" spans="16:16" x14ac:dyDescent="0.3">
      <c r="P133537" s="83"/>
    </row>
    <row r="133538" spans="16:16" x14ac:dyDescent="0.3">
      <c r="P133538" s="83"/>
    </row>
    <row r="133539" spans="16:16" x14ac:dyDescent="0.3">
      <c r="P133539" s="83"/>
    </row>
    <row r="133540" spans="16:16" x14ac:dyDescent="0.3">
      <c r="P133540" s="83"/>
    </row>
    <row r="133541" spans="16:16" x14ac:dyDescent="0.3">
      <c r="P133541" s="83"/>
    </row>
    <row r="133542" spans="16:16" x14ac:dyDescent="0.3">
      <c r="P133542" s="83"/>
    </row>
    <row r="133543" spans="16:16" x14ac:dyDescent="0.3">
      <c r="P133543" s="83"/>
    </row>
    <row r="133544" spans="16:16" x14ac:dyDescent="0.3">
      <c r="P133544" s="83"/>
    </row>
    <row r="133545" spans="16:16" x14ac:dyDescent="0.3">
      <c r="P133545" s="83"/>
    </row>
    <row r="133546" spans="16:16" x14ac:dyDescent="0.3">
      <c r="P133546" s="83"/>
    </row>
    <row r="133547" spans="16:16" x14ac:dyDescent="0.3">
      <c r="P133547" s="83"/>
    </row>
    <row r="133548" spans="16:16" x14ac:dyDescent="0.3">
      <c r="P133548" s="83"/>
    </row>
    <row r="133549" spans="16:16" x14ac:dyDescent="0.3">
      <c r="P133549" s="83"/>
    </row>
    <row r="133550" spans="16:16" x14ac:dyDescent="0.3">
      <c r="P133550" s="83"/>
    </row>
    <row r="133551" spans="16:16" x14ac:dyDescent="0.3">
      <c r="P133551" s="83"/>
    </row>
    <row r="133552" spans="16:16" x14ac:dyDescent="0.3">
      <c r="P133552" s="83"/>
    </row>
    <row r="133553" spans="16:16" x14ac:dyDescent="0.3">
      <c r="P133553" s="83"/>
    </row>
    <row r="133554" spans="16:16" x14ac:dyDescent="0.3">
      <c r="P133554" s="83"/>
    </row>
    <row r="133555" spans="16:16" x14ac:dyDescent="0.3">
      <c r="P133555" s="83"/>
    </row>
    <row r="133556" spans="16:16" x14ac:dyDescent="0.3">
      <c r="P133556" s="83"/>
    </row>
    <row r="133557" spans="16:16" x14ac:dyDescent="0.3">
      <c r="P133557" s="83"/>
    </row>
    <row r="133558" spans="16:16" x14ac:dyDescent="0.3">
      <c r="P133558" s="83"/>
    </row>
    <row r="133559" spans="16:16" x14ac:dyDescent="0.3">
      <c r="P133559" s="83"/>
    </row>
    <row r="133560" spans="16:16" x14ac:dyDescent="0.3">
      <c r="P133560" s="83"/>
    </row>
    <row r="133561" spans="16:16" x14ac:dyDescent="0.3">
      <c r="P133561" s="83"/>
    </row>
    <row r="133562" spans="16:16" x14ac:dyDescent="0.3">
      <c r="P133562" s="83"/>
    </row>
    <row r="133563" spans="16:16" x14ac:dyDescent="0.3">
      <c r="P133563" s="83"/>
    </row>
    <row r="133564" spans="16:16" x14ac:dyDescent="0.3">
      <c r="P133564" s="83"/>
    </row>
    <row r="133565" spans="16:16" x14ac:dyDescent="0.3">
      <c r="P133565" s="83"/>
    </row>
    <row r="133566" spans="16:16" x14ac:dyDescent="0.3">
      <c r="P133566" s="83"/>
    </row>
    <row r="133567" spans="16:16" x14ac:dyDescent="0.3">
      <c r="P133567" s="83"/>
    </row>
    <row r="133568" spans="16:16" x14ac:dyDescent="0.3">
      <c r="P133568" s="83"/>
    </row>
    <row r="133569" spans="16:16" x14ac:dyDescent="0.3">
      <c r="P133569" s="83"/>
    </row>
    <row r="133570" spans="16:16" x14ac:dyDescent="0.3">
      <c r="P133570" s="83"/>
    </row>
    <row r="133571" spans="16:16" x14ac:dyDescent="0.3">
      <c r="P133571" s="83"/>
    </row>
    <row r="133572" spans="16:16" x14ac:dyDescent="0.3">
      <c r="P133572" s="83"/>
    </row>
    <row r="133573" spans="16:16" x14ac:dyDescent="0.3">
      <c r="P133573" s="83"/>
    </row>
    <row r="133574" spans="16:16" x14ac:dyDescent="0.3">
      <c r="P133574" s="83"/>
    </row>
    <row r="133575" spans="16:16" x14ac:dyDescent="0.3">
      <c r="P133575" s="83"/>
    </row>
    <row r="133576" spans="16:16" x14ac:dyDescent="0.3">
      <c r="P133576" s="83"/>
    </row>
    <row r="133577" spans="16:16" x14ac:dyDescent="0.3">
      <c r="P133577" s="83"/>
    </row>
    <row r="133578" spans="16:16" x14ac:dyDescent="0.3">
      <c r="P133578" s="83"/>
    </row>
    <row r="133579" spans="16:16" x14ac:dyDescent="0.3">
      <c r="P133579" s="83"/>
    </row>
    <row r="133580" spans="16:16" x14ac:dyDescent="0.3">
      <c r="P133580" s="83"/>
    </row>
    <row r="133581" spans="16:16" x14ac:dyDescent="0.3">
      <c r="P133581" s="83"/>
    </row>
    <row r="133582" spans="16:16" x14ac:dyDescent="0.3">
      <c r="P133582" s="83"/>
    </row>
    <row r="133583" spans="16:16" x14ac:dyDescent="0.3">
      <c r="P133583" s="83"/>
    </row>
    <row r="133584" spans="16:16" x14ac:dyDescent="0.3">
      <c r="P133584" s="83"/>
    </row>
    <row r="133585" spans="16:16" x14ac:dyDescent="0.3">
      <c r="P133585" s="83"/>
    </row>
    <row r="133586" spans="16:16" x14ac:dyDescent="0.3">
      <c r="P133586" s="83"/>
    </row>
    <row r="133587" spans="16:16" x14ac:dyDescent="0.3">
      <c r="P133587" s="83"/>
    </row>
    <row r="133588" spans="16:16" x14ac:dyDescent="0.3">
      <c r="P133588" s="83"/>
    </row>
    <row r="133589" spans="16:16" x14ac:dyDescent="0.3">
      <c r="P133589" s="83"/>
    </row>
    <row r="133590" spans="16:16" x14ac:dyDescent="0.3">
      <c r="P133590" s="83"/>
    </row>
    <row r="133591" spans="16:16" x14ac:dyDescent="0.3">
      <c r="P133591" s="83"/>
    </row>
    <row r="133592" spans="16:16" x14ac:dyDescent="0.3">
      <c r="P133592" s="83"/>
    </row>
    <row r="133593" spans="16:16" x14ac:dyDescent="0.3">
      <c r="P133593" s="83"/>
    </row>
    <row r="133594" spans="16:16" x14ac:dyDescent="0.3">
      <c r="P133594" s="83"/>
    </row>
    <row r="133595" spans="16:16" x14ac:dyDescent="0.3">
      <c r="P133595" s="83"/>
    </row>
    <row r="133596" spans="16:16" x14ac:dyDescent="0.3">
      <c r="P133596" s="83"/>
    </row>
    <row r="133597" spans="16:16" x14ac:dyDescent="0.3">
      <c r="P133597" s="83"/>
    </row>
    <row r="133598" spans="16:16" x14ac:dyDescent="0.3">
      <c r="P133598" s="83"/>
    </row>
    <row r="133599" spans="16:16" x14ac:dyDescent="0.3">
      <c r="P133599" s="83"/>
    </row>
    <row r="133600" spans="16:16" x14ac:dyDescent="0.3">
      <c r="P133600" s="83"/>
    </row>
    <row r="133601" spans="16:16" x14ac:dyDescent="0.3">
      <c r="P133601" s="83"/>
    </row>
    <row r="133602" spans="16:16" x14ac:dyDescent="0.3">
      <c r="P133602" s="83"/>
    </row>
    <row r="133603" spans="16:16" x14ac:dyDescent="0.3">
      <c r="P133603" s="83"/>
    </row>
    <row r="133604" spans="16:16" x14ac:dyDescent="0.3">
      <c r="P133604" s="83"/>
    </row>
    <row r="133605" spans="16:16" x14ac:dyDescent="0.3">
      <c r="P133605" s="83"/>
    </row>
    <row r="133606" spans="16:16" x14ac:dyDescent="0.3">
      <c r="P133606" s="83"/>
    </row>
    <row r="133607" spans="16:16" x14ac:dyDescent="0.3">
      <c r="P133607" s="83"/>
    </row>
    <row r="133608" spans="16:16" x14ac:dyDescent="0.3">
      <c r="P133608" s="83"/>
    </row>
    <row r="133609" spans="16:16" x14ac:dyDescent="0.3">
      <c r="P133609" s="83"/>
    </row>
    <row r="133610" spans="16:16" x14ac:dyDescent="0.3">
      <c r="P133610" s="83"/>
    </row>
    <row r="133611" spans="16:16" x14ac:dyDescent="0.3">
      <c r="P133611" s="83"/>
    </row>
    <row r="133612" spans="16:16" x14ac:dyDescent="0.3">
      <c r="P133612" s="83"/>
    </row>
    <row r="133613" spans="16:16" x14ac:dyDescent="0.3">
      <c r="P133613" s="83"/>
    </row>
    <row r="133614" spans="16:16" x14ac:dyDescent="0.3">
      <c r="P133614" s="83"/>
    </row>
    <row r="133615" spans="16:16" x14ac:dyDescent="0.3">
      <c r="P133615" s="83"/>
    </row>
    <row r="133616" spans="16:16" x14ac:dyDescent="0.3">
      <c r="P133616" s="83"/>
    </row>
    <row r="133617" spans="16:16" x14ac:dyDescent="0.3">
      <c r="P133617" s="83"/>
    </row>
    <row r="133618" spans="16:16" x14ac:dyDescent="0.3">
      <c r="P133618" s="83"/>
    </row>
    <row r="133619" spans="16:16" x14ac:dyDescent="0.3">
      <c r="P133619" s="83"/>
    </row>
    <row r="133620" spans="16:16" x14ac:dyDescent="0.3">
      <c r="P133620" s="83"/>
    </row>
    <row r="133621" spans="16:16" x14ac:dyDescent="0.3">
      <c r="P133621" s="83"/>
    </row>
    <row r="133622" spans="16:16" x14ac:dyDescent="0.3">
      <c r="P133622" s="83"/>
    </row>
    <row r="133623" spans="16:16" x14ac:dyDescent="0.3">
      <c r="P133623" s="83"/>
    </row>
    <row r="133624" spans="16:16" x14ac:dyDescent="0.3">
      <c r="P133624" s="83"/>
    </row>
    <row r="133625" spans="16:16" x14ac:dyDescent="0.3">
      <c r="P133625" s="83"/>
    </row>
    <row r="133626" spans="16:16" x14ac:dyDescent="0.3">
      <c r="P133626" s="83"/>
    </row>
    <row r="133627" spans="16:16" x14ac:dyDescent="0.3">
      <c r="P133627" s="83"/>
    </row>
    <row r="133628" spans="16:16" x14ac:dyDescent="0.3">
      <c r="P133628" s="83"/>
    </row>
    <row r="133629" spans="16:16" x14ac:dyDescent="0.3">
      <c r="P133629" s="83"/>
    </row>
    <row r="133630" spans="16:16" x14ac:dyDescent="0.3">
      <c r="P133630" s="83"/>
    </row>
    <row r="133631" spans="16:16" x14ac:dyDescent="0.3">
      <c r="P133631" s="83"/>
    </row>
    <row r="133632" spans="16:16" x14ac:dyDescent="0.3">
      <c r="P133632" s="83"/>
    </row>
    <row r="133633" spans="16:16" x14ac:dyDescent="0.3">
      <c r="P133633" s="83"/>
    </row>
    <row r="133634" spans="16:16" x14ac:dyDescent="0.3">
      <c r="P133634" s="83"/>
    </row>
    <row r="133635" spans="16:16" x14ac:dyDescent="0.3">
      <c r="P133635" s="83"/>
    </row>
    <row r="133636" spans="16:16" x14ac:dyDescent="0.3">
      <c r="P133636" s="83"/>
    </row>
    <row r="133637" spans="16:16" x14ac:dyDescent="0.3">
      <c r="P133637" s="83"/>
    </row>
    <row r="133638" spans="16:16" x14ac:dyDescent="0.3">
      <c r="P133638" s="83"/>
    </row>
    <row r="133639" spans="16:16" x14ac:dyDescent="0.3">
      <c r="P133639" s="83"/>
    </row>
    <row r="133640" spans="16:16" x14ac:dyDescent="0.3">
      <c r="P133640" s="83"/>
    </row>
    <row r="133641" spans="16:16" x14ac:dyDescent="0.3">
      <c r="P133641" s="83"/>
    </row>
    <row r="133642" spans="16:16" x14ac:dyDescent="0.3">
      <c r="P133642" s="83"/>
    </row>
    <row r="133643" spans="16:16" x14ac:dyDescent="0.3">
      <c r="P133643" s="83"/>
    </row>
    <row r="133644" spans="16:16" x14ac:dyDescent="0.3">
      <c r="P133644" s="83"/>
    </row>
    <row r="133645" spans="16:16" x14ac:dyDescent="0.3">
      <c r="P133645" s="83"/>
    </row>
    <row r="133646" spans="16:16" x14ac:dyDescent="0.3">
      <c r="P133646" s="83"/>
    </row>
    <row r="133647" spans="16:16" x14ac:dyDescent="0.3">
      <c r="P133647" s="83"/>
    </row>
    <row r="133648" spans="16:16" x14ac:dyDescent="0.3">
      <c r="P133648" s="83"/>
    </row>
    <row r="133649" spans="16:16" x14ac:dyDescent="0.3">
      <c r="P133649" s="83"/>
    </row>
    <row r="133650" spans="16:16" x14ac:dyDescent="0.3">
      <c r="P133650" s="83"/>
    </row>
    <row r="133651" spans="16:16" x14ac:dyDescent="0.3">
      <c r="P133651" s="83"/>
    </row>
    <row r="133652" spans="16:16" x14ac:dyDescent="0.3">
      <c r="P133652" s="83"/>
    </row>
    <row r="133653" spans="16:16" x14ac:dyDescent="0.3">
      <c r="P133653" s="83"/>
    </row>
    <row r="133654" spans="16:16" x14ac:dyDescent="0.3">
      <c r="P133654" s="83"/>
    </row>
    <row r="133655" spans="16:16" x14ac:dyDescent="0.3">
      <c r="P133655" s="83"/>
    </row>
    <row r="133656" spans="16:16" x14ac:dyDescent="0.3">
      <c r="P133656" s="83"/>
    </row>
    <row r="133657" spans="16:16" x14ac:dyDescent="0.3">
      <c r="P133657" s="83"/>
    </row>
    <row r="133658" spans="16:16" x14ac:dyDescent="0.3">
      <c r="P133658" s="83"/>
    </row>
    <row r="133659" spans="16:16" x14ac:dyDescent="0.3">
      <c r="P133659" s="83"/>
    </row>
    <row r="133660" spans="16:16" x14ac:dyDescent="0.3">
      <c r="P133660" s="83"/>
    </row>
    <row r="133661" spans="16:16" x14ac:dyDescent="0.3">
      <c r="P133661" s="83"/>
    </row>
    <row r="133662" spans="16:16" x14ac:dyDescent="0.3">
      <c r="P133662" s="83"/>
    </row>
    <row r="133663" spans="16:16" x14ac:dyDescent="0.3">
      <c r="P133663" s="83"/>
    </row>
    <row r="133664" spans="16:16" x14ac:dyDescent="0.3">
      <c r="P133664" s="83"/>
    </row>
    <row r="133665" spans="16:16" x14ac:dyDescent="0.3">
      <c r="P133665" s="83"/>
    </row>
    <row r="133666" spans="16:16" x14ac:dyDescent="0.3">
      <c r="P133666" s="83"/>
    </row>
    <row r="133667" spans="16:16" x14ac:dyDescent="0.3">
      <c r="P133667" s="83"/>
    </row>
    <row r="133668" spans="16:16" x14ac:dyDescent="0.3">
      <c r="P133668" s="83"/>
    </row>
    <row r="133669" spans="16:16" x14ac:dyDescent="0.3">
      <c r="P133669" s="83"/>
    </row>
    <row r="133670" spans="16:16" x14ac:dyDescent="0.3">
      <c r="P133670" s="83"/>
    </row>
    <row r="133671" spans="16:16" x14ac:dyDescent="0.3">
      <c r="P133671" s="83"/>
    </row>
    <row r="133672" spans="16:16" x14ac:dyDescent="0.3">
      <c r="P133672" s="83"/>
    </row>
    <row r="133673" spans="16:16" x14ac:dyDescent="0.3">
      <c r="P133673" s="83"/>
    </row>
    <row r="133674" spans="16:16" x14ac:dyDescent="0.3">
      <c r="P133674" s="83"/>
    </row>
    <row r="133675" spans="16:16" x14ac:dyDescent="0.3">
      <c r="P133675" s="83"/>
    </row>
    <row r="133676" spans="16:16" x14ac:dyDescent="0.3">
      <c r="P133676" s="83"/>
    </row>
    <row r="133677" spans="16:16" x14ac:dyDescent="0.3">
      <c r="P133677" s="83"/>
    </row>
    <row r="133678" spans="16:16" x14ac:dyDescent="0.3">
      <c r="P133678" s="83"/>
    </row>
    <row r="133679" spans="16:16" x14ac:dyDescent="0.3">
      <c r="P133679" s="83"/>
    </row>
    <row r="133680" spans="16:16" x14ac:dyDescent="0.3">
      <c r="P133680" s="83"/>
    </row>
    <row r="133681" spans="16:16" x14ac:dyDescent="0.3">
      <c r="P133681" s="83"/>
    </row>
    <row r="133682" spans="16:16" x14ac:dyDescent="0.3">
      <c r="P133682" s="83"/>
    </row>
    <row r="133683" spans="16:16" x14ac:dyDescent="0.3">
      <c r="P133683" s="83"/>
    </row>
    <row r="133684" spans="16:16" x14ac:dyDescent="0.3">
      <c r="P133684" s="83"/>
    </row>
    <row r="133685" spans="16:16" x14ac:dyDescent="0.3">
      <c r="P133685" s="83"/>
    </row>
    <row r="133686" spans="16:16" x14ac:dyDescent="0.3">
      <c r="P133686" s="83"/>
    </row>
    <row r="133687" spans="16:16" x14ac:dyDescent="0.3">
      <c r="P133687" s="83"/>
    </row>
    <row r="133688" spans="16:16" x14ac:dyDescent="0.3">
      <c r="P133688" s="83"/>
    </row>
    <row r="133689" spans="16:16" x14ac:dyDescent="0.3">
      <c r="P133689" s="83"/>
    </row>
    <row r="133690" spans="16:16" x14ac:dyDescent="0.3">
      <c r="P133690" s="83"/>
    </row>
    <row r="133691" spans="16:16" x14ac:dyDescent="0.3">
      <c r="P133691" s="83"/>
    </row>
    <row r="133692" spans="16:16" x14ac:dyDescent="0.3">
      <c r="P133692" s="83"/>
    </row>
    <row r="133693" spans="16:16" x14ac:dyDescent="0.3">
      <c r="P133693" s="83"/>
    </row>
    <row r="133694" spans="16:16" x14ac:dyDescent="0.3">
      <c r="P133694" s="83"/>
    </row>
    <row r="133695" spans="16:16" x14ac:dyDescent="0.3">
      <c r="P133695" s="83"/>
    </row>
    <row r="133696" spans="16:16" x14ac:dyDescent="0.3">
      <c r="P133696" s="83"/>
    </row>
    <row r="133697" spans="16:16" x14ac:dyDescent="0.3">
      <c r="P133697" s="83"/>
    </row>
    <row r="133698" spans="16:16" x14ac:dyDescent="0.3">
      <c r="P133698" s="83"/>
    </row>
    <row r="133699" spans="16:16" x14ac:dyDescent="0.3">
      <c r="P133699" s="83"/>
    </row>
    <row r="133700" spans="16:16" x14ac:dyDescent="0.3">
      <c r="P133700" s="83"/>
    </row>
    <row r="133701" spans="16:16" x14ac:dyDescent="0.3">
      <c r="P133701" s="83"/>
    </row>
    <row r="133702" spans="16:16" x14ac:dyDescent="0.3">
      <c r="P133702" s="83"/>
    </row>
    <row r="133703" spans="16:16" x14ac:dyDescent="0.3">
      <c r="P133703" s="83"/>
    </row>
    <row r="133704" spans="16:16" x14ac:dyDescent="0.3">
      <c r="P133704" s="83"/>
    </row>
    <row r="133705" spans="16:16" x14ac:dyDescent="0.3">
      <c r="P133705" s="83"/>
    </row>
    <row r="133706" spans="16:16" x14ac:dyDescent="0.3">
      <c r="P133706" s="83"/>
    </row>
    <row r="133707" spans="16:16" x14ac:dyDescent="0.3">
      <c r="P133707" s="83"/>
    </row>
    <row r="133708" spans="16:16" x14ac:dyDescent="0.3">
      <c r="P133708" s="83"/>
    </row>
    <row r="133709" spans="16:16" x14ac:dyDescent="0.3">
      <c r="P133709" s="83"/>
    </row>
    <row r="133710" spans="16:16" x14ac:dyDescent="0.3">
      <c r="P133710" s="83"/>
    </row>
    <row r="133711" spans="16:16" x14ac:dyDescent="0.3">
      <c r="P133711" s="83"/>
    </row>
    <row r="133712" spans="16:16" x14ac:dyDescent="0.3">
      <c r="P133712" s="83"/>
    </row>
    <row r="133713" spans="16:16" x14ac:dyDescent="0.3">
      <c r="P133713" s="83"/>
    </row>
    <row r="133714" spans="16:16" x14ac:dyDescent="0.3">
      <c r="P133714" s="83"/>
    </row>
    <row r="133715" spans="16:16" x14ac:dyDescent="0.3">
      <c r="P133715" s="83"/>
    </row>
    <row r="133716" spans="16:16" x14ac:dyDescent="0.3">
      <c r="P133716" s="83"/>
    </row>
    <row r="133717" spans="16:16" x14ac:dyDescent="0.3">
      <c r="P133717" s="83"/>
    </row>
    <row r="133718" spans="16:16" x14ac:dyDescent="0.3">
      <c r="P133718" s="83"/>
    </row>
    <row r="133719" spans="16:16" x14ac:dyDescent="0.3">
      <c r="P133719" s="83"/>
    </row>
    <row r="133720" spans="16:16" x14ac:dyDescent="0.3">
      <c r="P133720" s="83"/>
    </row>
    <row r="133721" spans="16:16" x14ac:dyDescent="0.3">
      <c r="P133721" s="83"/>
    </row>
    <row r="133722" spans="16:16" x14ac:dyDescent="0.3">
      <c r="P133722" s="83"/>
    </row>
    <row r="133723" spans="16:16" x14ac:dyDescent="0.3">
      <c r="P133723" s="83"/>
    </row>
    <row r="133724" spans="16:16" x14ac:dyDescent="0.3">
      <c r="P133724" s="83"/>
    </row>
    <row r="133725" spans="16:16" x14ac:dyDescent="0.3">
      <c r="P133725" s="83"/>
    </row>
    <row r="133726" spans="16:16" x14ac:dyDescent="0.3">
      <c r="P133726" s="83"/>
    </row>
    <row r="133727" spans="16:16" x14ac:dyDescent="0.3">
      <c r="P133727" s="83"/>
    </row>
    <row r="133728" spans="16:16" x14ac:dyDescent="0.3">
      <c r="P133728" s="83"/>
    </row>
    <row r="133729" spans="16:16" x14ac:dyDescent="0.3">
      <c r="P133729" s="83"/>
    </row>
    <row r="133730" spans="16:16" x14ac:dyDescent="0.3">
      <c r="P133730" s="83"/>
    </row>
    <row r="133731" spans="16:16" x14ac:dyDescent="0.3">
      <c r="P133731" s="83"/>
    </row>
    <row r="133732" spans="16:16" x14ac:dyDescent="0.3">
      <c r="P133732" s="83"/>
    </row>
    <row r="133733" spans="16:16" x14ac:dyDescent="0.3">
      <c r="P133733" s="83"/>
    </row>
    <row r="133734" spans="16:16" x14ac:dyDescent="0.3">
      <c r="P133734" s="83"/>
    </row>
    <row r="133735" spans="16:16" x14ac:dyDescent="0.3">
      <c r="P133735" s="83"/>
    </row>
    <row r="133736" spans="16:16" x14ac:dyDescent="0.3">
      <c r="P133736" s="83"/>
    </row>
    <row r="133737" spans="16:16" x14ac:dyDescent="0.3">
      <c r="P133737" s="83"/>
    </row>
    <row r="133738" spans="16:16" x14ac:dyDescent="0.3">
      <c r="P133738" s="83"/>
    </row>
    <row r="133739" spans="16:16" x14ac:dyDescent="0.3">
      <c r="P133739" s="83"/>
    </row>
    <row r="133740" spans="16:16" x14ac:dyDescent="0.3">
      <c r="P133740" s="83"/>
    </row>
    <row r="133741" spans="16:16" x14ac:dyDescent="0.3">
      <c r="P133741" s="83"/>
    </row>
    <row r="133742" spans="16:16" x14ac:dyDescent="0.3">
      <c r="P133742" s="83"/>
    </row>
    <row r="133743" spans="16:16" x14ac:dyDescent="0.3">
      <c r="P133743" s="83"/>
    </row>
    <row r="133744" spans="16:16" x14ac:dyDescent="0.3">
      <c r="P133744" s="83"/>
    </row>
    <row r="133745" spans="16:16" x14ac:dyDescent="0.3">
      <c r="P133745" s="83"/>
    </row>
    <row r="133746" spans="16:16" x14ac:dyDescent="0.3">
      <c r="P133746" s="83"/>
    </row>
    <row r="133747" spans="16:16" x14ac:dyDescent="0.3">
      <c r="P133747" s="83"/>
    </row>
    <row r="133748" spans="16:16" x14ac:dyDescent="0.3">
      <c r="P133748" s="83"/>
    </row>
    <row r="133749" spans="16:16" x14ac:dyDescent="0.3">
      <c r="P133749" s="83"/>
    </row>
    <row r="133750" spans="16:16" x14ac:dyDescent="0.3">
      <c r="P133750" s="83"/>
    </row>
    <row r="133751" spans="16:16" x14ac:dyDescent="0.3">
      <c r="P133751" s="83"/>
    </row>
    <row r="133752" spans="16:16" x14ac:dyDescent="0.3">
      <c r="P133752" s="83"/>
    </row>
    <row r="133753" spans="16:16" x14ac:dyDescent="0.3">
      <c r="P133753" s="83"/>
    </row>
    <row r="133754" spans="16:16" x14ac:dyDescent="0.3">
      <c r="P133754" s="83"/>
    </row>
    <row r="133755" spans="16:16" x14ac:dyDescent="0.3">
      <c r="P133755" s="83"/>
    </row>
    <row r="133756" spans="16:16" x14ac:dyDescent="0.3">
      <c r="P133756" s="83"/>
    </row>
    <row r="133757" spans="16:16" x14ac:dyDescent="0.3">
      <c r="P133757" s="83"/>
    </row>
    <row r="133758" spans="16:16" x14ac:dyDescent="0.3">
      <c r="P133758" s="83"/>
    </row>
    <row r="133759" spans="16:16" x14ac:dyDescent="0.3">
      <c r="P133759" s="83"/>
    </row>
    <row r="133760" spans="16:16" x14ac:dyDescent="0.3">
      <c r="P133760" s="83"/>
    </row>
    <row r="133761" spans="16:16" x14ac:dyDescent="0.3">
      <c r="P133761" s="83"/>
    </row>
    <row r="133762" spans="16:16" x14ac:dyDescent="0.3">
      <c r="P133762" s="83"/>
    </row>
    <row r="133763" spans="16:16" x14ac:dyDescent="0.3">
      <c r="P133763" s="83"/>
    </row>
    <row r="133764" spans="16:16" x14ac:dyDescent="0.3">
      <c r="P133764" s="83"/>
    </row>
    <row r="133765" spans="16:16" x14ac:dyDescent="0.3">
      <c r="P133765" s="83"/>
    </row>
    <row r="133766" spans="16:16" x14ac:dyDescent="0.3">
      <c r="P133766" s="83"/>
    </row>
    <row r="133767" spans="16:16" x14ac:dyDescent="0.3">
      <c r="P133767" s="83"/>
    </row>
    <row r="133768" spans="16:16" x14ac:dyDescent="0.3">
      <c r="P133768" s="83"/>
    </row>
    <row r="133769" spans="16:16" x14ac:dyDescent="0.3">
      <c r="P133769" s="83"/>
    </row>
    <row r="133770" spans="16:16" x14ac:dyDescent="0.3">
      <c r="P133770" s="83"/>
    </row>
    <row r="133771" spans="16:16" x14ac:dyDescent="0.3">
      <c r="P133771" s="83"/>
    </row>
    <row r="133772" spans="16:16" x14ac:dyDescent="0.3">
      <c r="P133772" s="83"/>
    </row>
    <row r="133773" spans="16:16" x14ac:dyDescent="0.3">
      <c r="P133773" s="83"/>
    </row>
    <row r="133774" spans="16:16" x14ac:dyDescent="0.3">
      <c r="P133774" s="83"/>
    </row>
    <row r="133775" spans="16:16" x14ac:dyDescent="0.3">
      <c r="P133775" s="83"/>
    </row>
    <row r="133776" spans="16:16" x14ac:dyDescent="0.3">
      <c r="P133776" s="83"/>
    </row>
    <row r="133777" spans="16:16" x14ac:dyDescent="0.3">
      <c r="P133777" s="83"/>
    </row>
    <row r="133778" spans="16:16" x14ac:dyDescent="0.3">
      <c r="P133778" s="83"/>
    </row>
    <row r="133779" spans="16:16" x14ac:dyDescent="0.3">
      <c r="P133779" s="83"/>
    </row>
    <row r="133780" spans="16:16" x14ac:dyDescent="0.3">
      <c r="P133780" s="83"/>
    </row>
    <row r="133781" spans="16:16" x14ac:dyDescent="0.3">
      <c r="P133781" s="83"/>
    </row>
    <row r="133782" spans="16:16" x14ac:dyDescent="0.3">
      <c r="P133782" s="83"/>
    </row>
    <row r="133783" spans="16:16" x14ac:dyDescent="0.3">
      <c r="P133783" s="83"/>
    </row>
    <row r="133784" spans="16:16" x14ac:dyDescent="0.3">
      <c r="P133784" s="83"/>
    </row>
    <row r="133785" spans="16:16" x14ac:dyDescent="0.3">
      <c r="P133785" s="83"/>
    </row>
    <row r="133786" spans="16:16" x14ac:dyDescent="0.3">
      <c r="P133786" s="83"/>
    </row>
    <row r="133787" spans="16:16" x14ac:dyDescent="0.3">
      <c r="P133787" s="83"/>
    </row>
    <row r="133788" spans="16:16" x14ac:dyDescent="0.3">
      <c r="P133788" s="83"/>
    </row>
    <row r="133789" spans="16:16" x14ac:dyDescent="0.3">
      <c r="P133789" s="83"/>
    </row>
    <row r="133790" spans="16:16" x14ac:dyDescent="0.3">
      <c r="P133790" s="83"/>
    </row>
    <row r="133791" spans="16:16" x14ac:dyDescent="0.3">
      <c r="P133791" s="83"/>
    </row>
    <row r="133792" spans="16:16" x14ac:dyDescent="0.3">
      <c r="P133792" s="83"/>
    </row>
    <row r="133793" spans="16:16" x14ac:dyDescent="0.3">
      <c r="P133793" s="83"/>
    </row>
    <row r="133794" spans="16:16" x14ac:dyDescent="0.3">
      <c r="P133794" s="83"/>
    </row>
    <row r="133795" spans="16:16" x14ac:dyDescent="0.3">
      <c r="P133795" s="83"/>
    </row>
    <row r="133796" spans="16:16" x14ac:dyDescent="0.3">
      <c r="P133796" s="83"/>
    </row>
    <row r="133797" spans="16:16" x14ac:dyDescent="0.3">
      <c r="P133797" s="83"/>
    </row>
    <row r="133798" spans="16:16" x14ac:dyDescent="0.3">
      <c r="P133798" s="83"/>
    </row>
    <row r="133799" spans="16:16" x14ac:dyDescent="0.3">
      <c r="P133799" s="83"/>
    </row>
    <row r="133800" spans="16:16" x14ac:dyDescent="0.3">
      <c r="P133800" s="83"/>
    </row>
    <row r="133801" spans="16:16" x14ac:dyDescent="0.3">
      <c r="P133801" s="83"/>
    </row>
    <row r="133802" spans="16:16" x14ac:dyDescent="0.3">
      <c r="P133802" s="83"/>
    </row>
    <row r="133803" spans="16:16" x14ac:dyDescent="0.3">
      <c r="P133803" s="83"/>
    </row>
    <row r="133804" spans="16:16" x14ac:dyDescent="0.3">
      <c r="P133804" s="83"/>
    </row>
    <row r="133805" spans="16:16" x14ac:dyDescent="0.3">
      <c r="P133805" s="83"/>
    </row>
    <row r="133806" spans="16:16" x14ac:dyDescent="0.3">
      <c r="P133806" s="83"/>
    </row>
    <row r="133807" spans="16:16" x14ac:dyDescent="0.3">
      <c r="P133807" s="83"/>
    </row>
    <row r="133808" spans="16:16" x14ac:dyDescent="0.3">
      <c r="P133808" s="83"/>
    </row>
    <row r="133809" spans="16:16" x14ac:dyDescent="0.3">
      <c r="P133809" s="83"/>
    </row>
    <row r="133810" spans="16:16" x14ac:dyDescent="0.3">
      <c r="P133810" s="83"/>
    </row>
    <row r="133811" spans="16:16" x14ac:dyDescent="0.3">
      <c r="P133811" s="83"/>
    </row>
    <row r="133812" spans="16:16" x14ac:dyDescent="0.3">
      <c r="P133812" s="83"/>
    </row>
    <row r="133813" spans="16:16" x14ac:dyDescent="0.3">
      <c r="P133813" s="83"/>
    </row>
    <row r="133814" spans="16:16" x14ac:dyDescent="0.3">
      <c r="P133814" s="83"/>
    </row>
    <row r="133815" spans="16:16" x14ac:dyDescent="0.3">
      <c r="P133815" s="83"/>
    </row>
    <row r="133816" spans="16:16" x14ac:dyDescent="0.3">
      <c r="P133816" s="83"/>
    </row>
    <row r="133817" spans="16:16" x14ac:dyDescent="0.3">
      <c r="P133817" s="83"/>
    </row>
    <row r="133818" spans="16:16" x14ac:dyDescent="0.3">
      <c r="P133818" s="83"/>
    </row>
    <row r="133819" spans="16:16" x14ac:dyDescent="0.3">
      <c r="P133819" s="83"/>
    </row>
    <row r="133820" spans="16:16" x14ac:dyDescent="0.3">
      <c r="P133820" s="83"/>
    </row>
    <row r="133821" spans="16:16" x14ac:dyDescent="0.3">
      <c r="P133821" s="83"/>
    </row>
    <row r="133822" spans="16:16" x14ac:dyDescent="0.3">
      <c r="P133822" s="83"/>
    </row>
    <row r="133823" spans="16:16" x14ac:dyDescent="0.3">
      <c r="P133823" s="83"/>
    </row>
    <row r="133824" spans="16:16" x14ac:dyDescent="0.3">
      <c r="P133824" s="83"/>
    </row>
    <row r="133825" spans="16:16" x14ac:dyDescent="0.3">
      <c r="P133825" s="83"/>
    </row>
    <row r="133826" spans="16:16" x14ac:dyDescent="0.3">
      <c r="P133826" s="83"/>
    </row>
    <row r="133827" spans="16:16" x14ac:dyDescent="0.3">
      <c r="P133827" s="83"/>
    </row>
    <row r="133828" spans="16:16" x14ac:dyDescent="0.3">
      <c r="P133828" s="83"/>
    </row>
    <row r="133829" spans="16:16" x14ac:dyDescent="0.3">
      <c r="P133829" s="83"/>
    </row>
    <row r="133830" spans="16:16" x14ac:dyDescent="0.3">
      <c r="P133830" s="83"/>
    </row>
    <row r="133831" spans="16:16" x14ac:dyDescent="0.3">
      <c r="P133831" s="83"/>
    </row>
    <row r="133832" spans="16:16" x14ac:dyDescent="0.3">
      <c r="P133832" s="83"/>
    </row>
    <row r="133833" spans="16:16" x14ac:dyDescent="0.3">
      <c r="P133833" s="83"/>
    </row>
    <row r="133834" spans="16:16" x14ac:dyDescent="0.3">
      <c r="P133834" s="83"/>
    </row>
    <row r="133835" spans="16:16" x14ac:dyDescent="0.3">
      <c r="P133835" s="83"/>
    </row>
    <row r="133836" spans="16:16" x14ac:dyDescent="0.3">
      <c r="P133836" s="83"/>
    </row>
    <row r="133837" spans="16:16" x14ac:dyDescent="0.3">
      <c r="P133837" s="83"/>
    </row>
    <row r="133838" spans="16:16" x14ac:dyDescent="0.3">
      <c r="P133838" s="83"/>
    </row>
    <row r="133839" spans="16:16" x14ac:dyDescent="0.3">
      <c r="P133839" s="83"/>
    </row>
    <row r="133840" spans="16:16" x14ac:dyDescent="0.3">
      <c r="P133840" s="83"/>
    </row>
    <row r="133841" spans="16:16" x14ac:dyDescent="0.3">
      <c r="P133841" s="83"/>
    </row>
    <row r="133842" spans="16:16" x14ac:dyDescent="0.3">
      <c r="P133842" s="83"/>
    </row>
    <row r="133843" spans="16:16" x14ac:dyDescent="0.3">
      <c r="P133843" s="83"/>
    </row>
    <row r="133844" spans="16:16" x14ac:dyDescent="0.3">
      <c r="P133844" s="83"/>
    </row>
    <row r="133845" spans="16:16" x14ac:dyDescent="0.3">
      <c r="P133845" s="83"/>
    </row>
    <row r="133846" spans="16:16" x14ac:dyDescent="0.3">
      <c r="P133846" s="83"/>
    </row>
    <row r="133847" spans="16:16" x14ac:dyDescent="0.3">
      <c r="P133847" s="83"/>
    </row>
    <row r="133848" spans="16:16" x14ac:dyDescent="0.3">
      <c r="P133848" s="83"/>
    </row>
    <row r="133849" spans="16:16" x14ac:dyDescent="0.3">
      <c r="P133849" s="83"/>
    </row>
    <row r="133850" spans="16:16" x14ac:dyDescent="0.3">
      <c r="P133850" s="83"/>
    </row>
    <row r="133851" spans="16:16" x14ac:dyDescent="0.3">
      <c r="P133851" s="83"/>
    </row>
    <row r="133852" spans="16:16" x14ac:dyDescent="0.3">
      <c r="P133852" s="83"/>
    </row>
    <row r="133853" spans="16:16" x14ac:dyDescent="0.3">
      <c r="P133853" s="83"/>
    </row>
    <row r="133854" spans="16:16" x14ac:dyDescent="0.3">
      <c r="P133854" s="83"/>
    </row>
    <row r="133855" spans="16:16" x14ac:dyDescent="0.3">
      <c r="P133855" s="83"/>
    </row>
    <row r="133856" spans="16:16" x14ac:dyDescent="0.3">
      <c r="P133856" s="83"/>
    </row>
    <row r="133857" spans="16:16" x14ac:dyDescent="0.3">
      <c r="P133857" s="83"/>
    </row>
    <row r="133858" spans="16:16" x14ac:dyDescent="0.3">
      <c r="P133858" s="83"/>
    </row>
    <row r="133859" spans="16:16" x14ac:dyDescent="0.3">
      <c r="P133859" s="83"/>
    </row>
    <row r="133860" spans="16:16" x14ac:dyDescent="0.3">
      <c r="P133860" s="83"/>
    </row>
    <row r="133861" spans="16:16" x14ac:dyDescent="0.3">
      <c r="P133861" s="83"/>
    </row>
    <row r="133862" spans="16:16" x14ac:dyDescent="0.3">
      <c r="P133862" s="83"/>
    </row>
    <row r="133863" spans="16:16" x14ac:dyDescent="0.3">
      <c r="P133863" s="83"/>
    </row>
    <row r="133864" spans="16:16" x14ac:dyDescent="0.3">
      <c r="P133864" s="83"/>
    </row>
    <row r="133865" spans="16:16" x14ac:dyDescent="0.3">
      <c r="P133865" s="83"/>
    </row>
    <row r="133866" spans="16:16" x14ac:dyDescent="0.3">
      <c r="P133866" s="83"/>
    </row>
    <row r="133867" spans="16:16" x14ac:dyDescent="0.3">
      <c r="P133867" s="83"/>
    </row>
    <row r="133868" spans="16:16" x14ac:dyDescent="0.3">
      <c r="P133868" s="83"/>
    </row>
    <row r="133869" spans="16:16" x14ac:dyDescent="0.3">
      <c r="P133869" s="83"/>
    </row>
    <row r="133870" spans="16:16" x14ac:dyDescent="0.3">
      <c r="P133870" s="83"/>
    </row>
    <row r="133871" spans="16:16" x14ac:dyDescent="0.3">
      <c r="P133871" s="83"/>
    </row>
    <row r="133872" spans="16:16" x14ac:dyDescent="0.3">
      <c r="P133872" s="83"/>
    </row>
    <row r="133873" spans="16:16" x14ac:dyDescent="0.3">
      <c r="P133873" s="83"/>
    </row>
    <row r="133874" spans="16:16" x14ac:dyDescent="0.3">
      <c r="P133874" s="83"/>
    </row>
    <row r="133875" spans="16:16" x14ac:dyDescent="0.3">
      <c r="P133875" s="83"/>
    </row>
    <row r="133876" spans="16:16" x14ac:dyDescent="0.3">
      <c r="P133876" s="83"/>
    </row>
    <row r="133877" spans="16:16" x14ac:dyDescent="0.3">
      <c r="P133877" s="83"/>
    </row>
    <row r="133878" spans="16:16" x14ac:dyDescent="0.3">
      <c r="P133878" s="83"/>
    </row>
    <row r="133879" spans="16:16" x14ac:dyDescent="0.3">
      <c r="P133879" s="83"/>
    </row>
    <row r="133880" spans="16:16" x14ac:dyDescent="0.3">
      <c r="P133880" s="83"/>
    </row>
    <row r="133881" spans="16:16" x14ac:dyDescent="0.3">
      <c r="P133881" s="83"/>
    </row>
    <row r="133882" spans="16:16" x14ac:dyDescent="0.3">
      <c r="P133882" s="83"/>
    </row>
    <row r="133883" spans="16:16" x14ac:dyDescent="0.3">
      <c r="P133883" s="83"/>
    </row>
    <row r="133884" spans="16:16" x14ac:dyDescent="0.3">
      <c r="P133884" s="83"/>
    </row>
    <row r="133885" spans="16:16" x14ac:dyDescent="0.3">
      <c r="P133885" s="83"/>
    </row>
    <row r="133886" spans="16:16" x14ac:dyDescent="0.3">
      <c r="P133886" s="83"/>
    </row>
    <row r="133887" spans="16:16" x14ac:dyDescent="0.3">
      <c r="P133887" s="83"/>
    </row>
    <row r="133888" spans="16:16" x14ac:dyDescent="0.3">
      <c r="P133888" s="83"/>
    </row>
    <row r="133889" spans="16:16" x14ac:dyDescent="0.3">
      <c r="P133889" s="83"/>
    </row>
    <row r="133890" spans="16:16" x14ac:dyDescent="0.3">
      <c r="P133890" s="83"/>
    </row>
    <row r="133891" spans="16:16" x14ac:dyDescent="0.3">
      <c r="P133891" s="83"/>
    </row>
    <row r="133892" spans="16:16" x14ac:dyDescent="0.3">
      <c r="P133892" s="83"/>
    </row>
    <row r="133893" spans="16:16" x14ac:dyDescent="0.3">
      <c r="P133893" s="83"/>
    </row>
    <row r="133894" spans="16:16" x14ac:dyDescent="0.3">
      <c r="P133894" s="83"/>
    </row>
    <row r="133895" spans="16:16" x14ac:dyDescent="0.3">
      <c r="P133895" s="83"/>
    </row>
    <row r="133896" spans="16:16" x14ac:dyDescent="0.3">
      <c r="P133896" s="83"/>
    </row>
    <row r="133897" spans="16:16" x14ac:dyDescent="0.3">
      <c r="P133897" s="83"/>
    </row>
    <row r="133898" spans="16:16" x14ac:dyDescent="0.3">
      <c r="P133898" s="83"/>
    </row>
    <row r="133899" spans="16:16" x14ac:dyDescent="0.3">
      <c r="P133899" s="83"/>
    </row>
    <row r="133900" spans="16:16" x14ac:dyDescent="0.3">
      <c r="P133900" s="83"/>
    </row>
    <row r="133901" spans="16:16" x14ac:dyDescent="0.3">
      <c r="P133901" s="83"/>
    </row>
    <row r="133902" spans="16:16" x14ac:dyDescent="0.3">
      <c r="P133902" s="83"/>
    </row>
    <row r="133903" spans="16:16" x14ac:dyDescent="0.3">
      <c r="P133903" s="83"/>
    </row>
    <row r="133904" spans="16:16" x14ac:dyDescent="0.3">
      <c r="P133904" s="83"/>
    </row>
    <row r="133905" spans="16:16" x14ac:dyDescent="0.3">
      <c r="P133905" s="83"/>
    </row>
    <row r="133906" spans="16:16" x14ac:dyDescent="0.3">
      <c r="P133906" s="83"/>
    </row>
    <row r="133907" spans="16:16" x14ac:dyDescent="0.3">
      <c r="P133907" s="83"/>
    </row>
    <row r="133908" spans="16:16" x14ac:dyDescent="0.3">
      <c r="P133908" s="83"/>
    </row>
    <row r="133909" spans="16:16" x14ac:dyDescent="0.3">
      <c r="P133909" s="83"/>
    </row>
    <row r="133910" spans="16:16" x14ac:dyDescent="0.3">
      <c r="P133910" s="83"/>
    </row>
    <row r="133911" spans="16:16" x14ac:dyDescent="0.3">
      <c r="P133911" s="83"/>
    </row>
    <row r="133912" spans="16:16" x14ac:dyDescent="0.3">
      <c r="P133912" s="83"/>
    </row>
    <row r="133913" spans="16:16" x14ac:dyDescent="0.3">
      <c r="P133913" s="83"/>
    </row>
    <row r="133914" spans="16:16" x14ac:dyDescent="0.3">
      <c r="P133914" s="83"/>
    </row>
    <row r="133915" spans="16:16" x14ac:dyDescent="0.3">
      <c r="P133915" s="83"/>
    </row>
    <row r="133916" spans="16:16" x14ac:dyDescent="0.3">
      <c r="P133916" s="83"/>
    </row>
    <row r="133917" spans="16:16" x14ac:dyDescent="0.3">
      <c r="P133917" s="83"/>
    </row>
    <row r="133918" spans="16:16" x14ac:dyDescent="0.3">
      <c r="P133918" s="83"/>
    </row>
    <row r="133919" spans="16:16" x14ac:dyDescent="0.3">
      <c r="P133919" s="83"/>
    </row>
    <row r="133920" spans="16:16" x14ac:dyDescent="0.3">
      <c r="P133920" s="83"/>
    </row>
    <row r="133921" spans="16:16" x14ac:dyDescent="0.3">
      <c r="P133921" s="83"/>
    </row>
    <row r="133922" spans="16:16" x14ac:dyDescent="0.3">
      <c r="P133922" s="83"/>
    </row>
    <row r="133923" spans="16:16" x14ac:dyDescent="0.3">
      <c r="P133923" s="83"/>
    </row>
    <row r="133924" spans="16:16" x14ac:dyDescent="0.3">
      <c r="P133924" s="83"/>
    </row>
    <row r="133925" spans="16:16" x14ac:dyDescent="0.3">
      <c r="P133925" s="83"/>
    </row>
    <row r="133926" spans="16:16" x14ac:dyDescent="0.3">
      <c r="P133926" s="83"/>
    </row>
    <row r="133927" spans="16:16" x14ac:dyDescent="0.3">
      <c r="P133927" s="83"/>
    </row>
    <row r="133928" spans="16:16" x14ac:dyDescent="0.3">
      <c r="P133928" s="83"/>
    </row>
    <row r="133929" spans="16:16" x14ac:dyDescent="0.3">
      <c r="P133929" s="83"/>
    </row>
    <row r="133930" spans="16:16" x14ac:dyDescent="0.3">
      <c r="P133930" s="83"/>
    </row>
    <row r="133931" spans="16:16" x14ac:dyDescent="0.3">
      <c r="P133931" s="83"/>
    </row>
    <row r="133932" spans="16:16" x14ac:dyDescent="0.3">
      <c r="P133932" s="83"/>
    </row>
    <row r="133933" spans="16:16" x14ac:dyDescent="0.3">
      <c r="P133933" s="83"/>
    </row>
    <row r="133934" spans="16:16" x14ac:dyDescent="0.3">
      <c r="P133934" s="83"/>
    </row>
    <row r="133935" spans="16:16" x14ac:dyDescent="0.3">
      <c r="P133935" s="83"/>
    </row>
    <row r="133936" spans="16:16" x14ac:dyDescent="0.3">
      <c r="P133936" s="83"/>
    </row>
    <row r="133937" spans="16:16" x14ac:dyDescent="0.3">
      <c r="P133937" s="83"/>
    </row>
    <row r="133938" spans="16:16" x14ac:dyDescent="0.3">
      <c r="P133938" s="83"/>
    </row>
    <row r="133939" spans="16:16" x14ac:dyDescent="0.3">
      <c r="P133939" s="83"/>
    </row>
    <row r="133940" spans="16:16" x14ac:dyDescent="0.3">
      <c r="P133940" s="83"/>
    </row>
    <row r="133941" spans="16:16" x14ac:dyDescent="0.3">
      <c r="P133941" s="83"/>
    </row>
    <row r="133942" spans="16:16" x14ac:dyDescent="0.3">
      <c r="P133942" s="83"/>
    </row>
    <row r="133943" spans="16:16" x14ac:dyDescent="0.3">
      <c r="P133943" s="83"/>
    </row>
    <row r="133944" spans="16:16" x14ac:dyDescent="0.3">
      <c r="P133944" s="83"/>
    </row>
    <row r="133945" spans="16:16" x14ac:dyDescent="0.3">
      <c r="P133945" s="83"/>
    </row>
    <row r="133946" spans="16:16" x14ac:dyDescent="0.3">
      <c r="P133946" s="83"/>
    </row>
    <row r="133947" spans="16:16" x14ac:dyDescent="0.3">
      <c r="P133947" s="83"/>
    </row>
    <row r="133948" spans="16:16" x14ac:dyDescent="0.3">
      <c r="P133948" s="83"/>
    </row>
    <row r="133949" spans="16:16" x14ac:dyDescent="0.3">
      <c r="P133949" s="83"/>
    </row>
    <row r="133950" spans="16:16" x14ac:dyDescent="0.3">
      <c r="P133950" s="83"/>
    </row>
    <row r="133951" spans="16:16" x14ac:dyDescent="0.3">
      <c r="P133951" s="83"/>
    </row>
    <row r="133952" spans="16:16" x14ac:dyDescent="0.3">
      <c r="P133952" s="83"/>
    </row>
    <row r="133953" spans="16:16" x14ac:dyDescent="0.3">
      <c r="P133953" s="83"/>
    </row>
    <row r="133954" spans="16:16" x14ac:dyDescent="0.3">
      <c r="P133954" s="83"/>
    </row>
    <row r="133955" spans="16:16" x14ac:dyDescent="0.3">
      <c r="P133955" s="83"/>
    </row>
    <row r="133956" spans="16:16" x14ac:dyDescent="0.3">
      <c r="P133956" s="83"/>
    </row>
    <row r="133957" spans="16:16" x14ac:dyDescent="0.3">
      <c r="P133957" s="83"/>
    </row>
    <row r="133958" spans="16:16" x14ac:dyDescent="0.3">
      <c r="P133958" s="83"/>
    </row>
    <row r="133959" spans="16:16" x14ac:dyDescent="0.3">
      <c r="P133959" s="83"/>
    </row>
    <row r="133960" spans="16:16" x14ac:dyDescent="0.3">
      <c r="P133960" s="83"/>
    </row>
    <row r="133961" spans="16:16" x14ac:dyDescent="0.3">
      <c r="P133961" s="83"/>
    </row>
    <row r="133962" spans="16:16" x14ac:dyDescent="0.3">
      <c r="P133962" s="83"/>
    </row>
    <row r="133963" spans="16:16" x14ac:dyDescent="0.3">
      <c r="P133963" s="83"/>
    </row>
    <row r="133964" spans="16:16" x14ac:dyDescent="0.3">
      <c r="P133964" s="83"/>
    </row>
    <row r="133965" spans="16:16" x14ac:dyDescent="0.3">
      <c r="P133965" s="83"/>
    </row>
    <row r="133966" spans="16:16" x14ac:dyDescent="0.3">
      <c r="P133966" s="83"/>
    </row>
    <row r="133967" spans="16:16" x14ac:dyDescent="0.3">
      <c r="P133967" s="83"/>
    </row>
    <row r="133968" spans="16:16" x14ac:dyDescent="0.3">
      <c r="P133968" s="83"/>
    </row>
    <row r="133969" spans="16:16" x14ac:dyDescent="0.3">
      <c r="P133969" s="83"/>
    </row>
    <row r="133970" spans="16:16" x14ac:dyDescent="0.3">
      <c r="P133970" s="83"/>
    </row>
    <row r="133971" spans="16:16" x14ac:dyDescent="0.3">
      <c r="P133971" s="83"/>
    </row>
    <row r="133972" spans="16:16" x14ac:dyDescent="0.3">
      <c r="P133972" s="83"/>
    </row>
    <row r="133973" spans="16:16" x14ac:dyDescent="0.3">
      <c r="P133973" s="83"/>
    </row>
    <row r="133974" spans="16:16" x14ac:dyDescent="0.3">
      <c r="P133974" s="83"/>
    </row>
    <row r="133975" spans="16:16" x14ac:dyDescent="0.3">
      <c r="P133975" s="83"/>
    </row>
    <row r="133976" spans="16:16" x14ac:dyDescent="0.3">
      <c r="P133976" s="83"/>
    </row>
    <row r="133977" spans="16:16" x14ac:dyDescent="0.3">
      <c r="P133977" s="83"/>
    </row>
    <row r="133978" spans="16:16" x14ac:dyDescent="0.3">
      <c r="P133978" s="83"/>
    </row>
    <row r="133979" spans="16:16" x14ac:dyDescent="0.3">
      <c r="P133979" s="83"/>
    </row>
    <row r="133980" spans="16:16" x14ac:dyDescent="0.3">
      <c r="P133980" s="83"/>
    </row>
    <row r="133981" spans="16:16" x14ac:dyDescent="0.3">
      <c r="P133981" s="83"/>
    </row>
    <row r="133982" spans="16:16" x14ac:dyDescent="0.3">
      <c r="P133982" s="83"/>
    </row>
    <row r="133983" spans="16:16" x14ac:dyDescent="0.3">
      <c r="P133983" s="83"/>
    </row>
    <row r="133984" spans="16:16" x14ac:dyDescent="0.3">
      <c r="P133984" s="83"/>
    </row>
    <row r="133985" spans="16:16" x14ac:dyDescent="0.3">
      <c r="P133985" s="83"/>
    </row>
    <row r="133986" spans="16:16" x14ac:dyDescent="0.3">
      <c r="P133986" s="83"/>
    </row>
    <row r="133987" spans="16:16" x14ac:dyDescent="0.3">
      <c r="P133987" s="83"/>
    </row>
    <row r="133988" spans="16:16" x14ac:dyDescent="0.3">
      <c r="P133988" s="83"/>
    </row>
    <row r="133989" spans="16:16" x14ac:dyDescent="0.3">
      <c r="P133989" s="83"/>
    </row>
    <row r="133990" spans="16:16" x14ac:dyDescent="0.3">
      <c r="P133990" s="83"/>
    </row>
    <row r="133991" spans="16:16" x14ac:dyDescent="0.3">
      <c r="P133991" s="83"/>
    </row>
    <row r="133992" spans="16:16" x14ac:dyDescent="0.3">
      <c r="P133992" s="83"/>
    </row>
    <row r="133993" spans="16:16" x14ac:dyDescent="0.3">
      <c r="P133993" s="83"/>
    </row>
    <row r="133994" spans="16:16" x14ac:dyDescent="0.3">
      <c r="P133994" s="83"/>
    </row>
    <row r="133995" spans="16:16" x14ac:dyDescent="0.3">
      <c r="P133995" s="83"/>
    </row>
    <row r="133996" spans="16:16" x14ac:dyDescent="0.3">
      <c r="P133996" s="83"/>
    </row>
    <row r="133997" spans="16:16" x14ac:dyDescent="0.3">
      <c r="P133997" s="83"/>
    </row>
    <row r="133998" spans="16:16" x14ac:dyDescent="0.3">
      <c r="P133998" s="83"/>
    </row>
    <row r="133999" spans="16:16" x14ac:dyDescent="0.3">
      <c r="P133999" s="83"/>
    </row>
    <row r="134000" spans="16:16" x14ac:dyDescent="0.3">
      <c r="P134000" s="83"/>
    </row>
    <row r="134001" spans="16:16" x14ac:dyDescent="0.3">
      <c r="P134001" s="83"/>
    </row>
    <row r="134002" spans="16:16" x14ac:dyDescent="0.3">
      <c r="P134002" s="83"/>
    </row>
    <row r="134003" spans="16:16" x14ac:dyDescent="0.3">
      <c r="P134003" s="83"/>
    </row>
    <row r="134004" spans="16:16" x14ac:dyDescent="0.3">
      <c r="P134004" s="83"/>
    </row>
    <row r="134005" spans="16:16" x14ac:dyDescent="0.3">
      <c r="P134005" s="83"/>
    </row>
    <row r="134006" spans="16:16" x14ac:dyDescent="0.3">
      <c r="P134006" s="83"/>
    </row>
    <row r="134007" spans="16:16" x14ac:dyDescent="0.3">
      <c r="P134007" s="83"/>
    </row>
    <row r="134008" spans="16:16" x14ac:dyDescent="0.3">
      <c r="P134008" s="83"/>
    </row>
    <row r="134009" spans="16:16" x14ac:dyDescent="0.3">
      <c r="P134009" s="83"/>
    </row>
    <row r="134010" spans="16:16" x14ac:dyDescent="0.3">
      <c r="P134010" s="83"/>
    </row>
    <row r="134011" spans="16:16" x14ac:dyDescent="0.3">
      <c r="P134011" s="83"/>
    </row>
    <row r="134012" spans="16:16" x14ac:dyDescent="0.3">
      <c r="P134012" s="83"/>
    </row>
    <row r="134013" spans="16:16" x14ac:dyDescent="0.3">
      <c r="P134013" s="83"/>
    </row>
    <row r="134014" spans="16:16" x14ac:dyDescent="0.3">
      <c r="P134014" s="83"/>
    </row>
    <row r="134015" spans="16:16" x14ac:dyDescent="0.3">
      <c r="P134015" s="83"/>
    </row>
    <row r="134016" spans="16:16" x14ac:dyDescent="0.3">
      <c r="P134016" s="83"/>
    </row>
    <row r="134017" spans="16:16" x14ac:dyDescent="0.3">
      <c r="P134017" s="83"/>
    </row>
    <row r="134018" spans="16:16" x14ac:dyDescent="0.3">
      <c r="P134018" s="83"/>
    </row>
    <row r="134019" spans="16:16" x14ac:dyDescent="0.3">
      <c r="P134019" s="83"/>
    </row>
    <row r="134020" spans="16:16" x14ac:dyDescent="0.3">
      <c r="P134020" s="83"/>
    </row>
    <row r="134021" spans="16:16" x14ac:dyDescent="0.3">
      <c r="P134021" s="83"/>
    </row>
    <row r="134022" spans="16:16" x14ac:dyDescent="0.3">
      <c r="P134022" s="83"/>
    </row>
    <row r="134023" spans="16:16" x14ac:dyDescent="0.3">
      <c r="P134023" s="83"/>
    </row>
    <row r="134024" spans="16:16" x14ac:dyDescent="0.3">
      <c r="P134024" s="83"/>
    </row>
    <row r="134025" spans="16:16" x14ac:dyDescent="0.3">
      <c r="P134025" s="83"/>
    </row>
    <row r="134026" spans="16:16" x14ac:dyDescent="0.3">
      <c r="P134026" s="83"/>
    </row>
    <row r="134027" spans="16:16" x14ac:dyDescent="0.3">
      <c r="P134027" s="83"/>
    </row>
    <row r="134028" spans="16:16" x14ac:dyDescent="0.3">
      <c r="P134028" s="83"/>
    </row>
    <row r="134029" spans="16:16" x14ac:dyDescent="0.3">
      <c r="P134029" s="83"/>
    </row>
    <row r="134030" spans="16:16" x14ac:dyDescent="0.3">
      <c r="P134030" s="83"/>
    </row>
    <row r="134031" spans="16:16" x14ac:dyDescent="0.3">
      <c r="P134031" s="83"/>
    </row>
    <row r="134032" spans="16:16" x14ac:dyDescent="0.3">
      <c r="P134032" s="83"/>
    </row>
    <row r="134033" spans="16:16" x14ac:dyDescent="0.3">
      <c r="P134033" s="83"/>
    </row>
    <row r="134034" spans="16:16" x14ac:dyDescent="0.3">
      <c r="P134034" s="83"/>
    </row>
    <row r="134035" spans="16:16" x14ac:dyDescent="0.3">
      <c r="P134035" s="83"/>
    </row>
    <row r="134036" spans="16:16" x14ac:dyDescent="0.3">
      <c r="P134036" s="83"/>
    </row>
    <row r="134037" spans="16:16" x14ac:dyDescent="0.3">
      <c r="P134037" s="83"/>
    </row>
    <row r="134038" spans="16:16" x14ac:dyDescent="0.3">
      <c r="P134038" s="83"/>
    </row>
    <row r="134039" spans="16:16" x14ac:dyDescent="0.3">
      <c r="P134039" s="83"/>
    </row>
    <row r="134040" spans="16:16" x14ac:dyDescent="0.3">
      <c r="P134040" s="83"/>
    </row>
    <row r="134041" spans="16:16" x14ac:dyDescent="0.3">
      <c r="P134041" s="83"/>
    </row>
    <row r="134042" spans="16:16" x14ac:dyDescent="0.3">
      <c r="P134042" s="83"/>
    </row>
    <row r="134043" spans="16:16" x14ac:dyDescent="0.3">
      <c r="P134043" s="83"/>
    </row>
    <row r="134044" spans="16:16" x14ac:dyDescent="0.3">
      <c r="P134044" s="83"/>
    </row>
    <row r="134045" spans="16:16" x14ac:dyDescent="0.3">
      <c r="P134045" s="83"/>
    </row>
    <row r="134046" spans="16:16" x14ac:dyDescent="0.3">
      <c r="P134046" s="83"/>
    </row>
    <row r="134047" spans="16:16" x14ac:dyDescent="0.3">
      <c r="P134047" s="83"/>
    </row>
    <row r="134048" spans="16:16" x14ac:dyDescent="0.3">
      <c r="P134048" s="83"/>
    </row>
    <row r="134049" spans="16:16" x14ac:dyDescent="0.3">
      <c r="P134049" s="83"/>
    </row>
    <row r="134050" spans="16:16" x14ac:dyDescent="0.3">
      <c r="P134050" s="83"/>
    </row>
    <row r="134051" spans="16:16" x14ac:dyDescent="0.3">
      <c r="P134051" s="83"/>
    </row>
    <row r="134052" spans="16:16" x14ac:dyDescent="0.3">
      <c r="P134052" s="83"/>
    </row>
    <row r="134053" spans="16:16" x14ac:dyDescent="0.3">
      <c r="P134053" s="83"/>
    </row>
    <row r="134054" spans="16:16" x14ac:dyDescent="0.3">
      <c r="P134054" s="83"/>
    </row>
    <row r="134055" spans="16:16" x14ac:dyDescent="0.3">
      <c r="P134055" s="83"/>
    </row>
    <row r="134056" spans="16:16" x14ac:dyDescent="0.3">
      <c r="P134056" s="83"/>
    </row>
    <row r="134057" spans="16:16" x14ac:dyDescent="0.3">
      <c r="P134057" s="83"/>
    </row>
    <row r="134058" spans="16:16" x14ac:dyDescent="0.3">
      <c r="P134058" s="83"/>
    </row>
    <row r="134059" spans="16:16" x14ac:dyDescent="0.3">
      <c r="P134059" s="83"/>
    </row>
    <row r="134060" spans="16:16" x14ac:dyDescent="0.3">
      <c r="P134060" s="83"/>
    </row>
    <row r="134061" spans="16:16" x14ac:dyDescent="0.3">
      <c r="P134061" s="83"/>
    </row>
    <row r="134062" spans="16:16" x14ac:dyDescent="0.3">
      <c r="P134062" s="83"/>
    </row>
    <row r="134063" spans="16:16" x14ac:dyDescent="0.3">
      <c r="P134063" s="83"/>
    </row>
    <row r="134064" spans="16:16" x14ac:dyDescent="0.3">
      <c r="P134064" s="83"/>
    </row>
    <row r="134065" spans="16:16" x14ac:dyDescent="0.3">
      <c r="P134065" s="83"/>
    </row>
    <row r="134066" spans="16:16" x14ac:dyDescent="0.3">
      <c r="P134066" s="83"/>
    </row>
    <row r="134067" spans="16:16" x14ac:dyDescent="0.3">
      <c r="P134067" s="83"/>
    </row>
    <row r="134068" spans="16:16" x14ac:dyDescent="0.3">
      <c r="P134068" s="83"/>
    </row>
    <row r="134069" spans="16:16" x14ac:dyDescent="0.3">
      <c r="P134069" s="83"/>
    </row>
    <row r="134070" spans="16:16" x14ac:dyDescent="0.3">
      <c r="P134070" s="83"/>
    </row>
    <row r="134071" spans="16:16" x14ac:dyDescent="0.3">
      <c r="P134071" s="83"/>
    </row>
    <row r="134072" spans="16:16" x14ac:dyDescent="0.3">
      <c r="P134072" s="83"/>
    </row>
    <row r="134073" spans="16:16" x14ac:dyDescent="0.3">
      <c r="P134073" s="83"/>
    </row>
    <row r="134074" spans="16:16" x14ac:dyDescent="0.3">
      <c r="P134074" s="83"/>
    </row>
    <row r="134075" spans="16:16" x14ac:dyDescent="0.3">
      <c r="P134075" s="83"/>
    </row>
    <row r="134076" spans="16:16" x14ac:dyDescent="0.3">
      <c r="P134076" s="83"/>
    </row>
    <row r="134077" spans="16:16" x14ac:dyDescent="0.3">
      <c r="P134077" s="83"/>
    </row>
    <row r="134078" spans="16:16" x14ac:dyDescent="0.3">
      <c r="P134078" s="83"/>
    </row>
    <row r="134079" spans="16:16" x14ac:dyDescent="0.3">
      <c r="P134079" s="83"/>
    </row>
    <row r="134080" spans="16:16" x14ac:dyDescent="0.3">
      <c r="P134080" s="83"/>
    </row>
    <row r="134081" spans="16:16" x14ac:dyDescent="0.3">
      <c r="P134081" s="83"/>
    </row>
    <row r="134082" spans="16:16" x14ac:dyDescent="0.3">
      <c r="P134082" s="83"/>
    </row>
    <row r="134083" spans="16:16" x14ac:dyDescent="0.3">
      <c r="P134083" s="83"/>
    </row>
    <row r="134084" spans="16:16" x14ac:dyDescent="0.3">
      <c r="P134084" s="83"/>
    </row>
    <row r="134085" spans="16:16" x14ac:dyDescent="0.3">
      <c r="P134085" s="83"/>
    </row>
    <row r="134086" spans="16:16" x14ac:dyDescent="0.3">
      <c r="P134086" s="83"/>
    </row>
    <row r="134087" spans="16:16" x14ac:dyDescent="0.3">
      <c r="P134087" s="83"/>
    </row>
    <row r="134088" spans="16:16" x14ac:dyDescent="0.3">
      <c r="P134088" s="83"/>
    </row>
    <row r="134089" spans="16:16" x14ac:dyDescent="0.3">
      <c r="P134089" s="83"/>
    </row>
    <row r="134090" spans="16:16" x14ac:dyDescent="0.3">
      <c r="P134090" s="83"/>
    </row>
    <row r="134091" spans="16:16" x14ac:dyDescent="0.3">
      <c r="P134091" s="83"/>
    </row>
    <row r="134092" spans="16:16" x14ac:dyDescent="0.3">
      <c r="P134092" s="83"/>
    </row>
    <row r="134093" spans="16:16" x14ac:dyDescent="0.3">
      <c r="P134093" s="83"/>
    </row>
    <row r="134094" spans="16:16" x14ac:dyDescent="0.3">
      <c r="P134094" s="83"/>
    </row>
    <row r="134095" spans="16:16" x14ac:dyDescent="0.3">
      <c r="P134095" s="83"/>
    </row>
    <row r="134096" spans="16:16" x14ac:dyDescent="0.3">
      <c r="P134096" s="83"/>
    </row>
    <row r="134097" spans="16:16" x14ac:dyDescent="0.3">
      <c r="P134097" s="83"/>
    </row>
    <row r="134098" spans="16:16" x14ac:dyDescent="0.3">
      <c r="P134098" s="83"/>
    </row>
    <row r="134099" spans="16:16" x14ac:dyDescent="0.3">
      <c r="P134099" s="83"/>
    </row>
    <row r="134100" spans="16:16" x14ac:dyDescent="0.3">
      <c r="P134100" s="83"/>
    </row>
    <row r="134101" spans="16:16" x14ac:dyDescent="0.3">
      <c r="P134101" s="83"/>
    </row>
    <row r="134102" spans="16:16" x14ac:dyDescent="0.3">
      <c r="P134102" s="83"/>
    </row>
    <row r="134103" spans="16:16" x14ac:dyDescent="0.3">
      <c r="P134103" s="83"/>
    </row>
    <row r="134104" spans="16:16" x14ac:dyDescent="0.3">
      <c r="P134104" s="83"/>
    </row>
    <row r="134105" spans="16:16" x14ac:dyDescent="0.3">
      <c r="P134105" s="83"/>
    </row>
    <row r="134106" spans="16:16" x14ac:dyDescent="0.3">
      <c r="P134106" s="83"/>
    </row>
    <row r="134107" spans="16:16" x14ac:dyDescent="0.3">
      <c r="P134107" s="83"/>
    </row>
    <row r="134108" spans="16:16" x14ac:dyDescent="0.3">
      <c r="P134108" s="83"/>
    </row>
    <row r="134109" spans="16:16" x14ac:dyDescent="0.3">
      <c r="P134109" s="83"/>
    </row>
    <row r="134110" spans="16:16" x14ac:dyDescent="0.3">
      <c r="P134110" s="83"/>
    </row>
    <row r="134111" spans="16:16" x14ac:dyDescent="0.3">
      <c r="P134111" s="83"/>
    </row>
    <row r="134112" spans="16:16" x14ac:dyDescent="0.3">
      <c r="P134112" s="83"/>
    </row>
    <row r="134113" spans="16:16" x14ac:dyDescent="0.3">
      <c r="P134113" s="83"/>
    </row>
    <row r="134114" spans="16:16" x14ac:dyDescent="0.3">
      <c r="P134114" s="83"/>
    </row>
    <row r="134115" spans="16:16" x14ac:dyDescent="0.3">
      <c r="P134115" s="83"/>
    </row>
    <row r="134116" spans="16:16" x14ac:dyDescent="0.3">
      <c r="P134116" s="83"/>
    </row>
    <row r="134117" spans="16:16" x14ac:dyDescent="0.3">
      <c r="P134117" s="83"/>
    </row>
    <row r="134118" spans="16:16" x14ac:dyDescent="0.3">
      <c r="P134118" s="83"/>
    </row>
    <row r="134119" spans="16:16" x14ac:dyDescent="0.3">
      <c r="P134119" s="83"/>
    </row>
    <row r="134120" spans="16:16" x14ac:dyDescent="0.3">
      <c r="P134120" s="83"/>
    </row>
    <row r="134121" spans="16:16" x14ac:dyDescent="0.3">
      <c r="P134121" s="83"/>
    </row>
    <row r="134122" spans="16:16" x14ac:dyDescent="0.3">
      <c r="P134122" s="83"/>
    </row>
    <row r="134123" spans="16:16" x14ac:dyDescent="0.3">
      <c r="P134123" s="83"/>
    </row>
    <row r="134124" spans="16:16" x14ac:dyDescent="0.3">
      <c r="P134124" s="83"/>
    </row>
    <row r="134125" spans="16:16" x14ac:dyDescent="0.3">
      <c r="P134125" s="83"/>
    </row>
    <row r="134126" spans="16:16" x14ac:dyDescent="0.3">
      <c r="P134126" s="83"/>
    </row>
    <row r="134127" spans="16:16" x14ac:dyDescent="0.3">
      <c r="P134127" s="83"/>
    </row>
    <row r="134128" spans="16:16" x14ac:dyDescent="0.3">
      <c r="P134128" s="83"/>
    </row>
    <row r="134129" spans="16:16" x14ac:dyDescent="0.3">
      <c r="P134129" s="83"/>
    </row>
    <row r="134130" spans="16:16" x14ac:dyDescent="0.3">
      <c r="P134130" s="83"/>
    </row>
    <row r="134131" spans="16:16" x14ac:dyDescent="0.3">
      <c r="P134131" s="83"/>
    </row>
    <row r="134132" spans="16:16" x14ac:dyDescent="0.3">
      <c r="P134132" s="83"/>
    </row>
    <row r="134133" spans="16:16" x14ac:dyDescent="0.3">
      <c r="P134133" s="83"/>
    </row>
    <row r="134134" spans="16:16" x14ac:dyDescent="0.3">
      <c r="P134134" s="83"/>
    </row>
    <row r="134135" spans="16:16" x14ac:dyDescent="0.3">
      <c r="P134135" s="83"/>
    </row>
    <row r="134136" spans="16:16" x14ac:dyDescent="0.3">
      <c r="P134136" s="83"/>
    </row>
    <row r="134137" spans="16:16" x14ac:dyDescent="0.3">
      <c r="P134137" s="83"/>
    </row>
    <row r="134138" spans="16:16" x14ac:dyDescent="0.3">
      <c r="P134138" s="83"/>
    </row>
    <row r="134139" spans="16:16" x14ac:dyDescent="0.3">
      <c r="P134139" s="83"/>
    </row>
    <row r="134140" spans="16:16" x14ac:dyDescent="0.3">
      <c r="P134140" s="83"/>
    </row>
    <row r="134141" spans="16:16" x14ac:dyDescent="0.3">
      <c r="P134141" s="83"/>
    </row>
    <row r="134142" spans="16:16" x14ac:dyDescent="0.3">
      <c r="P134142" s="83"/>
    </row>
    <row r="134143" spans="16:16" x14ac:dyDescent="0.3">
      <c r="P134143" s="83"/>
    </row>
    <row r="134144" spans="16:16" x14ac:dyDescent="0.3">
      <c r="P134144" s="83"/>
    </row>
    <row r="134145" spans="16:16" x14ac:dyDescent="0.3">
      <c r="P134145" s="83"/>
    </row>
    <row r="134146" spans="16:16" x14ac:dyDescent="0.3">
      <c r="P134146" s="83"/>
    </row>
    <row r="134147" spans="16:16" x14ac:dyDescent="0.3">
      <c r="P134147" s="83"/>
    </row>
    <row r="134148" spans="16:16" x14ac:dyDescent="0.3">
      <c r="P134148" s="83"/>
    </row>
    <row r="134149" spans="16:16" x14ac:dyDescent="0.3">
      <c r="P134149" s="83"/>
    </row>
    <row r="134150" spans="16:16" x14ac:dyDescent="0.3">
      <c r="P134150" s="83"/>
    </row>
    <row r="134151" spans="16:16" x14ac:dyDescent="0.3">
      <c r="P134151" s="83"/>
    </row>
    <row r="134152" spans="16:16" x14ac:dyDescent="0.3">
      <c r="P134152" s="83"/>
    </row>
    <row r="134153" spans="16:16" x14ac:dyDescent="0.3">
      <c r="P134153" s="83"/>
    </row>
    <row r="134154" spans="16:16" x14ac:dyDescent="0.3">
      <c r="P134154" s="83"/>
    </row>
    <row r="134155" spans="16:16" x14ac:dyDescent="0.3">
      <c r="P134155" s="83"/>
    </row>
    <row r="134156" spans="16:16" x14ac:dyDescent="0.3">
      <c r="P134156" s="83"/>
    </row>
    <row r="134157" spans="16:16" x14ac:dyDescent="0.3">
      <c r="P134157" s="83"/>
    </row>
    <row r="134158" spans="16:16" x14ac:dyDescent="0.3">
      <c r="P134158" s="83"/>
    </row>
    <row r="134159" spans="16:16" x14ac:dyDescent="0.3">
      <c r="P134159" s="83"/>
    </row>
    <row r="134160" spans="16:16" x14ac:dyDescent="0.3">
      <c r="P134160" s="83"/>
    </row>
    <row r="134161" spans="16:16" x14ac:dyDescent="0.3">
      <c r="P134161" s="83"/>
    </row>
    <row r="134162" spans="16:16" x14ac:dyDescent="0.3">
      <c r="P134162" s="83"/>
    </row>
    <row r="134163" spans="16:16" x14ac:dyDescent="0.3">
      <c r="P134163" s="83"/>
    </row>
    <row r="134164" spans="16:16" x14ac:dyDescent="0.3">
      <c r="P134164" s="83"/>
    </row>
    <row r="134165" spans="16:16" x14ac:dyDescent="0.3">
      <c r="P134165" s="83"/>
    </row>
    <row r="134166" spans="16:16" x14ac:dyDescent="0.3">
      <c r="P134166" s="83"/>
    </row>
    <row r="134167" spans="16:16" x14ac:dyDescent="0.3">
      <c r="P134167" s="83"/>
    </row>
    <row r="134168" spans="16:16" x14ac:dyDescent="0.3">
      <c r="P134168" s="83"/>
    </row>
    <row r="134169" spans="16:16" x14ac:dyDescent="0.3">
      <c r="P134169" s="83"/>
    </row>
    <row r="134170" spans="16:16" x14ac:dyDescent="0.3">
      <c r="P134170" s="83"/>
    </row>
    <row r="134171" spans="16:16" x14ac:dyDescent="0.3">
      <c r="P134171" s="83"/>
    </row>
    <row r="134172" spans="16:16" x14ac:dyDescent="0.3">
      <c r="P134172" s="83"/>
    </row>
    <row r="134173" spans="16:16" x14ac:dyDescent="0.3">
      <c r="P134173" s="83"/>
    </row>
    <row r="134174" spans="16:16" x14ac:dyDescent="0.3">
      <c r="P134174" s="83"/>
    </row>
    <row r="134175" spans="16:16" x14ac:dyDescent="0.3">
      <c r="P134175" s="83"/>
    </row>
    <row r="134176" spans="16:16" x14ac:dyDescent="0.3">
      <c r="P134176" s="83"/>
    </row>
    <row r="134177" spans="16:16" x14ac:dyDescent="0.3">
      <c r="P134177" s="83"/>
    </row>
    <row r="134178" spans="16:16" x14ac:dyDescent="0.3">
      <c r="P134178" s="83"/>
    </row>
    <row r="134179" spans="16:16" x14ac:dyDescent="0.3">
      <c r="P134179" s="83"/>
    </row>
    <row r="134180" spans="16:16" x14ac:dyDescent="0.3">
      <c r="P134180" s="83"/>
    </row>
    <row r="134181" spans="16:16" x14ac:dyDescent="0.3">
      <c r="P134181" s="83"/>
    </row>
    <row r="134182" spans="16:16" x14ac:dyDescent="0.3">
      <c r="P134182" s="83"/>
    </row>
    <row r="134183" spans="16:16" x14ac:dyDescent="0.3">
      <c r="P134183" s="83"/>
    </row>
    <row r="134184" spans="16:16" x14ac:dyDescent="0.3">
      <c r="P134184" s="83"/>
    </row>
    <row r="134185" spans="16:16" x14ac:dyDescent="0.3">
      <c r="P134185" s="83"/>
    </row>
    <row r="134186" spans="16:16" x14ac:dyDescent="0.3">
      <c r="P134186" s="83"/>
    </row>
    <row r="134187" spans="16:16" x14ac:dyDescent="0.3">
      <c r="P134187" s="83"/>
    </row>
    <row r="134188" spans="16:16" x14ac:dyDescent="0.3">
      <c r="P134188" s="83"/>
    </row>
    <row r="134189" spans="16:16" x14ac:dyDescent="0.3">
      <c r="P134189" s="83"/>
    </row>
    <row r="134190" spans="16:16" x14ac:dyDescent="0.3">
      <c r="P134190" s="83"/>
    </row>
    <row r="134191" spans="16:16" x14ac:dyDescent="0.3">
      <c r="P134191" s="83"/>
    </row>
    <row r="134192" spans="16:16" x14ac:dyDescent="0.3">
      <c r="P134192" s="83"/>
    </row>
    <row r="134193" spans="16:16" x14ac:dyDescent="0.3">
      <c r="P134193" s="83"/>
    </row>
    <row r="134194" spans="16:16" x14ac:dyDescent="0.3">
      <c r="P134194" s="83"/>
    </row>
    <row r="134195" spans="16:16" x14ac:dyDescent="0.3">
      <c r="P134195" s="83"/>
    </row>
    <row r="134196" spans="16:16" x14ac:dyDescent="0.3">
      <c r="P134196" s="83"/>
    </row>
    <row r="134197" spans="16:16" x14ac:dyDescent="0.3">
      <c r="P134197" s="83"/>
    </row>
    <row r="134198" spans="16:16" x14ac:dyDescent="0.3">
      <c r="P134198" s="83"/>
    </row>
    <row r="134199" spans="16:16" x14ac:dyDescent="0.3">
      <c r="P134199" s="83"/>
    </row>
    <row r="134200" spans="16:16" x14ac:dyDescent="0.3">
      <c r="P134200" s="83"/>
    </row>
    <row r="134201" spans="16:16" x14ac:dyDescent="0.3">
      <c r="P134201" s="83"/>
    </row>
    <row r="134202" spans="16:16" x14ac:dyDescent="0.3">
      <c r="P134202" s="83"/>
    </row>
    <row r="134203" spans="16:16" x14ac:dyDescent="0.3">
      <c r="P134203" s="83"/>
    </row>
    <row r="134204" spans="16:16" x14ac:dyDescent="0.3">
      <c r="P134204" s="83"/>
    </row>
    <row r="134205" spans="16:16" x14ac:dyDescent="0.3">
      <c r="P134205" s="83"/>
    </row>
    <row r="134206" spans="16:16" x14ac:dyDescent="0.3">
      <c r="P134206" s="83"/>
    </row>
    <row r="134207" spans="16:16" x14ac:dyDescent="0.3">
      <c r="P134207" s="83"/>
    </row>
    <row r="134208" spans="16:16" x14ac:dyDescent="0.3">
      <c r="P134208" s="83"/>
    </row>
    <row r="134209" spans="16:16" x14ac:dyDescent="0.3">
      <c r="P134209" s="83"/>
    </row>
    <row r="134210" spans="16:16" x14ac:dyDescent="0.3">
      <c r="P134210" s="83"/>
    </row>
    <row r="134211" spans="16:16" x14ac:dyDescent="0.3">
      <c r="P134211" s="83"/>
    </row>
    <row r="134212" spans="16:16" x14ac:dyDescent="0.3">
      <c r="P134212" s="83"/>
    </row>
    <row r="134213" spans="16:16" x14ac:dyDescent="0.3">
      <c r="P134213" s="83"/>
    </row>
    <row r="134214" spans="16:16" x14ac:dyDescent="0.3">
      <c r="P134214" s="83"/>
    </row>
    <row r="134215" spans="16:16" x14ac:dyDescent="0.3">
      <c r="P134215" s="83"/>
    </row>
    <row r="134216" spans="16:16" x14ac:dyDescent="0.3">
      <c r="P134216" s="83"/>
    </row>
    <row r="134217" spans="16:16" x14ac:dyDescent="0.3">
      <c r="P134217" s="83"/>
    </row>
    <row r="134218" spans="16:16" x14ac:dyDescent="0.3">
      <c r="P134218" s="83"/>
    </row>
    <row r="134219" spans="16:16" x14ac:dyDescent="0.3">
      <c r="P134219" s="83"/>
    </row>
    <row r="134220" spans="16:16" x14ac:dyDescent="0.3">
      <c r="P134220" s="83"/>
    </row>
    <row r="134221" spans="16:16" x14ac:dyDescent="0.3">
      <c r="P134221" s="83"/>
    </row>
    <row r="134222" spans="16:16" x14ac:dyDescent="0.3">
      <c r="P134222" s="83"/>
    </row>
    <row r="134223" spans="16:16" x14ac:dyDescent="0.3">
      <c r="P134223" s="83"/>
    </row>
    <row r="134224" spans="16:16" x14ac:dyDescent="0.3">
      <c r="P134224" s="83"/>
    </row>
    <row r="134225" spans="16:16" x14ac:dyDescent="0.3">
      <c r="P134225" s="83"/>
    </row>
    <row r="134226" spans="16:16" x14ac:dyDescent="0.3">
      <c r="P134226" s="83"/>
    </row>
    <row r="134227" spans="16:16" x14ac:dyDescent="0.3">
      <c r="P134227" s="83"/>
    </row>
    <row r="134228" spans="16:16" x14ac:dyDescent="0.3">
      <c r="P134228" s="83"/>
    </row>
    <row r="134229" spans="16:16" x14ac:dyDescent="0.3">
      <c r="P134229" s="83"/>
    </row>
    <row r="134230" spans="16:16" x14ac:dyDescent="0.3">
      <c r="P134230" s="83"/>
    </row>
    <row r="134231" spans="16:16" x14ac:dyDescent="0.3">
      <c r="P134231" s="83"/>
    </row>
    <row r="134232" spans="16:16" x14ac:dyDescent="0.3">
      <c r="P134232" s="83"/>
    </row>
    <row r="134233" spans="16:16" x14ac:dyDescent="0.3">
      <c r="P134233" s="83"/>
    </row>
    <row r="134234" spans="16:16" x14ac:dyDescent="0.3">
      <c r="P134234" s="83"/>
    </row>
    <row r="134235" spans="16:16" x14ac:dyDescent="0.3">
      <c r="P134235" s="83"/>
    </row>
    <row r="134236" spans="16:16" x14ac:dyDescent="0.3">
      <c r="P134236" s="83"/>
    </row>
    <row r="134237" spans="16:16" x14ac:dyDescent="0.3">
      <c r="P134237" s="83"/>
    </row>
    <row r="134238" spans="16:16" x14ac:dyDescent="0.3">
      <c r="P134238" s="83"/>
    </row>
    <row r="134239" spans="16:16" x14ac:dyDescent="0.3">
      <c r="P134239" s="83"/>
    </row>
    <row r="134240" spans="16:16" x14ac:dyDescent="0.3">
      <c r="P134240" s="83"/>
    </row>
    <row r="134241" spans="16:16" x14ac:dyDescent="0.3">
      <c r="P134241" s="83"/>
    </row>
    <row r="134242" spans="16:16" x14ac:dyDescent="0.3">
      <c r="P134242" s="83"/>
    </row>
    <row r="134243" spans="16:16" x14ac:dyDescent="0.3">
      <c r="P134243" s="83"/>
    </row>
    <row r="134244" spans="16:16" x14ac:dyDescent="0.3">
      <c r="P134244" s="83"/>
    </row>
    <row r="134245" spans="16:16" x14ac:dyDescent="0.3">
      <c r="P134245" s="83"/>
    </row>
    <row r="134246" spans="16:16" x14ac:dyDescent="0.3">
      <c r="P134246" s="83"/>
    </row>
    <row r="134247" spans="16:16" x14ac:dyDescent="0.3">
      <c r="P134247" s="83"/>
    </row>
    <row r="134248" spans="16:16" x14ac:dyDescent="0.3">
      <c r="P134248" s="83"/>
    </row>
    <row r="134249" spans="16:16" x14ac:dyDescent="0.3">
      <c r="P134249" s="83"/>
    </row>
    <row r="134250" spans="16:16" x14ac:dyDescent="0.3">
      <c r="P134250" s="83"/>
    </row>
    <row r="134251" spans="16:16" x14ac:dyDescent="0.3">
      <c r="P134251" s="83"/>
    </row>
    <row r="134252" spans="16:16" x14ac:dyDescent="0.3">
      <c r="P134252" s="83"/>
    </row>
    <row r="134253" spans="16:16" x14ac:dyDescent="0.3">
      <c r="P134253" s="83"/>
    </row>
    <row r="134254" spans="16:16" x14ac:dyDescent="0.3">
      <c r="P134254" s="83"/>
    </row>
    <row r="134255" spans="16:16" x14ac:dyDescent="0.3">
      <c r="P134255" s="83"/>
    </row>
    <row r="134256" spans="16:16" x14ac:dyDescent="0.3">
      <c r="P134256" s="83"/>
    </row>
    <row r="134257" spans="16:16" x14ac:dyDescent="0.3">
      <c r="P134257" s="83"/>
    </row>
    <row r="134258" spans="16:16" x14ac:dyDescent="0.3">
      <c r="P134258" s="83"/>
    </row>
    <row r="134259" spans="16:16" x14ac:dyDescent="0.3">
      <c r="P134259" s="83"/>
    </row>
    <row r="134260" spans="16:16" x14ac:dyDescent="0.3">
      <c r="P134260" s="83"/>
    </row>
    <row r="134261" spans="16:16" x14ac:dyDescent="0.3">
      <c r="P134261" s="83"/>
    </row>
    <row r="134262" spans="16:16" x14ac:dyDescent="0.3">
      <c r="P134262" s="83"/>
    </row>
    <row r="134263" spans="16:16" x14ac:dyDescent="0.3">
      <c r="P134263" s="83"/>
    </row>
    <row r="134264" spans="16:16" x14ac:dyDescent="0.3">
      <c r="P134264" s="83"/>
    </row>
    <row r="134265" spans="16:16" x14ac:dyDescent="0.3">
      <c r="P134265" s="83"/>
    </row>
    <row r="134266" spans="16:16" x14ac:dyDescent="0.3">
      <c r="P134266" s="83"/>
    </row>
    <row r="134267" spans="16:16" x14ac:dyDescent="0.3">
      <c r="P134267" s="83"/>
    </row>
    <row r="134268" spans="16:16" x14ac:dyDescent="0.3">
      <c r="P134268" s="83"/>
    </row>
    <row r="134269" spans="16:16" x14ac:dyDescent="0.3">
      <c r="P134269" s="83"/>
    </row>
    <row r="134270" spans="16:16" x14ac:dyDescent="0.3">
      <c r="P134270" s="83"/>
    </row>
    <row r="134271" spans="16:16" x14ac:dyDescent="0.3">
      <c r="P134271" s="83"/>
    </row>
    <row r="134272" spans="16:16" x14ac:dyDescent="0.3">
      <c r="P134272" s="83"/>
    </row>
    <row r="134273" spans="16:16" x14ac:dyDescent="0.3">
      <c r="P134273" s="83"/>
    </row>
    <row r="134274" spans="16:16" x14ac:dyDescent="0.3">
      <c r="P134274" s="83"/>
    </row>
    <row r="134275" spans="16:16" x14ac:dyDescent="0.3">
      <c r="P134275" s="83"/>
    </row>
    <row r="134276" spans="16:16" x14ac:dyDescent="0.3">
      <c r="P134276" s="83"/>
    </row>
    <row r="134277" spans="16:16" x14ac:dyDescent="0.3">
      <c r="P134277" s="83"/>
    </row>
    <row r="134278" spans="16:16" x14ac:dyDescent="0.3">
      <c r="P134278" s="83"/>
    </row>
    <row r="134279" spans="16:16" x14ac:dyDescent="0.3">
      <c r="P134279" s="83"/>
    </row>
    <row r="134280" spans="16:16" x14ac:dyDescent="0.3">
      <c r="P134280" s="83"/>
    </row>
    <row r="134281" spans="16:16" x14ac:dyDescent="0.3">
      <c r="P134281" s="83"/>
    </row>
    <row r="134282" spans="16:16" x14ac:dyDescent="0.3">
      <c r="P134282" s="83"/>
    </row>
    <row r="134283" spans="16:16" x14ac:dyDescent="0.3">
      <c r="P134283" s="83"/>
    </row>
    <row r="134284" spans="16:16" x14ac:dyDescent="0.3">
      <c r="P134284" s="83"/>
    </row>
    <row r="134285" spans="16:16" x14ac:dyDescent="0.3">
      <c r="P134285" s="83"/>
    </row>
    <row r="134286" spans="16:16" x14ac:dyDescent="0.3">
      <c r="P134286" s="83"/>
    </row>
    <row r="134287" spans="16:16" x14ac:dyDescent="0.3">
      <c r="P134287" s="83"/>
    </row>
    <row r="134288" spans="16:16" x14ac:dyDescent="0.3">
      <c r="P134288" s="83"/>
    </row>
    <row r="134289" spans="16:16" x14ac:dyDescent="0.3">
      <c r="P134289" s="83"/>
    </row>
    <row r="134290" spans="16:16" x14ac:dyDescent="0.3">
      <c r="P134290" s="83"/>
    </row>
    <row r="134291" spans="16:16" x14ac:dyDescent="0.3">
      <c r="P134291" s="83"/>
    </row>
    <row r="134292" spans="16:16" x14ac:dyDescent="0.3">
      <c r="P134292" s="83"/>
    </row>
    <row r="134293" spans="16:16" x14ac:dyDescent="0.3">
      <c r="P134293" s="83"/>
    </row>
    <row r="134294" spans="16:16" x14ac:dyDescent="0.3">
      <c r="P134294" s="83"/>
    </row>
    <row r="134295" spans="16:16" x14ac:dyDescent="0.3">
      <c r="P134295" s="83"/>
    </row>
    <row r="134296" spans="16:16" x14ac:dyDescent="0.3">
      <c r="P134296" s="83"/>
    </row>
    <row r="134297" spans="16:16" x14ac:dyDescent="0.3">
      <c r="P134297" s="83"/>
    </row>
    <row r="134298" spans="16:16" x14ac:dyDescent="0.3">
      <c r="P134298" s="83"/>
    </row>
    <row r="134299" spans="16:16" x14ac:dyDescent="0.3">
      <c r="P134299" s="83"/>
    </row>
    <row r="134300" spans="16:16" x14ac:dyDescent="0.3">
      <c r="P134300" s="83"/>
    </row>
    <row r="134301" spans="16:16" x14ac:dyDescent="0.3">
      <c r="P134301" s="83"/>
    </row>
    <row r="134302" spans="16:16" x14ac:dyDescent="0.3">
      <c r="P134302" s="83"/>
    </row>
    <row r="134303" spans="16:16" x14ac:dyDescent="0.3">
      <c r="P134303" s="83"/>
    </row>
    <row r="134304" spans="16:16" x14ac:dyDescent="0.3">
      <c r="P134304" s="83"/>
    </row>
    <row r="134305" spans="16:16" x14ac:dyDescent="0.3">
      <c r="P134305" s="83"/>
    </row>
    <row r="134306" spans="16:16" x14ac:dyDescent="0.3">
      <c r="P134306" s="83"/>
    </row>
    <row r="134307" spans="16:16" x14ac:dyDescent="0.3">
      <c r="P134307" s="83"/>
    </row>
    <row r="134308" spans="16:16" x14ac:dyDescent="0.3">
      <c r="P134308" s="83"/>
    </row>
    <row r="134309" spans="16:16" x14ac:dyDescent="0.3">
      <c r="P134309" s="83"/>
    </row>
    <row r="134310" spans="16:16" x14ac:dyDescent="0.3">
      <c r="P134310" s="83"/>
    </row>
    <row r="134311" spans="16:16" x14ac:dyDescent="0.3">
      <c r="P134311" s="83"/>
    </row>
    <row r="134312" spans="16:16" x14ac:dyDescent="0.3">
      <c r="P134312" s="83"/>
    </row>
    <row r="134313" spans="16:16" x14ac:dyDescent="0.3">
      <c r="P134313" s="83"/>
    </row>
    <row r="134314" spans="16:16" x14ac:dyDescent="0.3">
      <c r="P134314" s="83"/>
    </row>
    <row r="134315" spans="16:16" x14ac:dyDescent="0.3">
      <c r="P134315" s="83"/>
    </row>
    <row r="134316" spans="16:16" x14ac:dyDescent="0.3">
      <c r="P134316" s="83"/>
    </row>
    <row r="134317" spans="16:16" x14ac:dyDescent="0.3">
      <c r="P134317" s="83"/>
    </row>
    <row r="134318" spans="16:16" x14ac:dyDescent="0.3">
      <c r="P134318" s="83"/>
    </row>
    <row r="134319" spans="16:16" x14ac:dyDescent="0.3">
      <c r="P134319" s="83"/>
    </row>
    <row r="134320" spans="16:16" x14ac:dyDescent="0.3">
      <c r="P134320" s="83"/>
    </row>
    <row r="134321" spans="16:16" x14ac:dyDescent="0.3">
      <c r="P134321" s="83"/>
    </row>
    <row r="134322" spans="16:16" x14ac:dyDescent="0.3">
      <c r="P134322" s="83"/>
    </row>
    <row r="134323" spans="16:16" x14ac:dyDescent="0.3">
      <c r="P134323" s="83"/>
    </row>
    <row r="134324" spans="16:16" x14ac:dyDescent="0.3">
      <c r="P134324" s="83"/>
    </row>
    <row r="134325" spans="16:16" x14ac:dyDescent="0.3">
      <c r="P134325" s="83"/>
    </row>
    <row r="134326" spans="16:16" x14ac:dyDescent="0.3">
      <c r="P134326" s="83"/>
    </row>
    <row r="134327" spans="16:16" x14ac:dyDescent="0.3">
      <c r="P134327" s="83"/>
    </row>
    <row r="134328" spans="16:16" x14ac:dyDescent="0.3">
      <c r="P134328" s="83"/>
    </row>
    <row r="134329" spans="16:16" x14ac:dyDescent="0.3">
      <c r="P134329" s="83"/>
    </row>
    <row r="134330" spans="16:16" x14ac:dyDescent="0.3">
      <c r="P134330" s="83"/>
    </row>
    <row r="134331" spans="16:16" x14ac:dyDescent="0.3">
      <c r="P134331" s="83"/>
    </row>
    <row r="134332" spans="16:16" x14ac:dyDescent="0.3">
      <c r="P134332" s="83"/>
    </row>
    <row r="134333" spans="16:16" x14ac:dyDescent="0.3">
      <c r="P134333" s="83"/>
    </row>
    <row r="134334" spans="16:16" x14ac:dyDescent="0.3">
      <c r="P134334" s="83"/>
    </row>
    <row r="134335" spans="16:16" x14ac:dyDescent="0.3">
      <c r="P134335" s="83"/>
    </row>
    <row r="134336" spans="16:16" x14ac:dyDescent="0.3">
      <c r="P134336" s="83"/>
    </row>
    <row r="134337" spans="16:16" x14ac:dyDescent="0.3">
      <c r="P134337" s="83"/>
    </row>
    <row r="134338" spans="16:16" x14ac:dyDescent="0.3">
      <c r="P134338" s="83"/>
    </row>
    <row r="134339" spans="16:16" x14ac:dyDescent="0.3">
      <c r="P134339" s="83"/>
    </row>
    <row r="134340" spans="16:16" x14ac:dyDescent="0.3">
      <c r="P134340" s="83"/>
    </row>
    <row r="134341" spans="16:16" x14ac:dyDescent="0.3">
      <c r="P134341" s="83"/>
    </row>
    <row r="134342" spans="16:16" x14ac:dyDescent="0.3">
      <c r="P134342" s="83"/>
    </row>
    <row r="134343" spans="16:16" x14ac:dyDescent="0.3">
      <c r="P134343" s="83"/>
    </row>
    <row r="134344" spans="16:16" x14ac:dyDescent="0.3">
      <c r="P134344" s="83"/>
    </row>
    <row r="134345" spans="16:16" x14ac:dyDescent="0.3">
      <c r="P134345" s="83"/>
    </row>
    <row r="134346" spans="16:16" x14ac:dyDescent="0.3">
      <c r="P134346" s="83"/>
    </row>
    <row r="134347" spans="16:16" x14ac:dyDescent="0.3">
      <c r="P134347" s="83"/>
    </row>
    <row r="134348" spans="16:16" x14ac:dyDescent="0.3">
      <c r="P134348" s="83"/>
    </row>
    <row r="134349" spans="16:16" x14ac:dyDescent="0.3">
      <c r="P134349" s="83"/>
    </row>
    <row r="134350" spans="16:16" x14ac:dyDescent="0.3">
      <c r="P134350" s="83"/>
    </row>
    <row r="134351" spans="16:16" x14ac:dyDescent="0.3">
      <c r="P134351" s="83"/>
    </row>
    <row r="134352" spans="16:16" x14ac:dyDescent="0.3">
      <c r="P134352" s="83"/>
    </row>
    <row r="134353" spans="16:16" x14ac:dyDescent="0.3">
      <c r="P134353" s="83"/>
    </row>
    <row r="134354" spans="16:16" x14ac:dyDescent="0.3">
      <c r="P134354" s="83"/>
    </row>
    <row r="134355" spans="16:16" x14ac:dyDescent="0.3">
      <c r="P134355" s="83"/>
    </row>
    <row r="134356" spans="16:16" x14ac:dyDescent="0.3">
      <c r="P134356" s="83"/>
    </row>
    <row r="134357" spans="16:16" x14ac:dyDescent="0.3">
      <c r="P134357" s="83"/>
    </row>
    <row r="134358" spans="16:16" x14ac:dyDescent="0.3">
      <c r="P134358" s="83"/>
    </row>
    <row r="134359" spans="16:16" x14ac:dyDescent="0.3">
      <c r="P134359" s="83"/>
    </row>
    <row r="134360" spans="16:16" x14ac:dyDescent="0.3">
      <c r="P134360" s="83"/>
    </row>
    <row r="134361" spans="16:16" x14ac:dyDescent="0.3">
      <c r="P134361" s="83"/>
    </row>
    <row r="134362" spans="16:16" x14ac:dyDescent="0.3">
      <c r="P134362" s="83"/>
    </row>
    <row r="134363" spans="16:16" x14ac:dyDescent="0.3">
      <c r="P134363" s="83"/>
    </row>
    <row r="134364" spans="16:16" x14ac:dyDescent="0.3">
      <c r="P134364" s="83"/>
    </row>
    <row r="134365" spans="16:16" x14ac:dyDescent="0.3">
      <c r="P134365" s="83"/>
    </row>
    <row r="134366" spans="16:16" x14ac:dyDescent="0.3">
      <c r="P134366" s="83"/>
    </row>
    <row r="134367" spans="16:16" x14ac:dyDescent="0.3">
      <c r="P134367" s="83"/>
    </row>
    <row r="134368" spans="16:16" x14ac:dyDescent="0.3">
      <c r="P134368" s="83"/>
    </row>
    <row r="134369" spans="16:16" x14ac:dyDescent="0.3">
      <c r="P134369" s="83"/>
    </row>
    <row r="134370" spans="16:16" x14ac:dyDescent="0.3">
      <c r="P134370" s="83"/>
    </row>
    <row r="134371" spans="16:16" x14ac:dyDescent="0.3">
      <c r="P134371" s="83"/>
    </row>
    <row r="134372" spans="16:16" x14ac:dyDescent="0.3">
      <c r="P134372" s="83"/>
    </row>
    <row r="134373" spans="16:16" x14ac:dyDescent="0.3">
      <c r="P134373" s="83"/>
    </row>
    <row r="134374" spans="16:16" x14ac:dyDescent="0.3">
      <c r="P134374" s="83"/>
    </row>
    <row r="134375" spans="16:16" x14ac:dyDescent="0.3">
      <c r="P134375" s="83"/>
    </row>
    <row r="134376" spans="16:16" x14ac:dyDescent="0.3">
      <c r="P134376" s="83"/>
    </row>
    <row r="134377" spans="16:16" x14ac:dyDescent="0.3">
      <c r="P134377" s="83"/>
    </row>
    <row r="134378" spans="16:16" x14ac:dyDescent="0.3">
      <c r="P134378" s="83"/>
    </row>
    <row r="134379" spans="16:16" x14ac:dyDescent="0.3">
      <c r="P134379" s="83"/>
    </row>
    <row r="134380" spans="16:16" x14ac:dyDescent="0.3">
      <c r="P134380" s="83"/>
    </row>
    <row r="134381" spans="16:16" x14ac:dyDescent="0.3">
      <c r="P134381" s="83"/>
    </row>
    <row r="134382" spans="16:16" x14ac:dyDescent="0.3">
      <c r="P134382" s="83"/>
    </row>
    <row r="134383" spans="16:16" x14ac:dyDescent="0.3">
      <c r="P134383" s="83"/>
    </row>
    <row r="134384" spans="16:16" x14ac:dyDescent="0.3">
      <c r="P134384" s="83"/>
    </row>
    <row r="134385" spans="16:16" x14ac:dyDescent="0.3">
      <c r="P134385" s="83"/>
    </row>
    <row r="134386" spans="16:16" x14ac:dyDescent="0.3">
      <c r="P134386" s="83"/>
    </row>
    <row r="134387" spans="16:16" x14ac:dyDescent="0.3">
      <c r="P134387" s="83"/>
    </row>
    <row r="134388" spans="16:16" x14ac:dyDescent="0.3">
      <c r="P134388" s="83"/>
    </row>
    <row r="134389" spans="16:16" x14ac:dyDescent="0.3">
      <c r="P134389" s="83"/>
    </row>
    <row r="134390" spans="16:16" x14ac:dyDescent="0.3">
      <c r="P134390" s="83"/>
    </row>
    <row r="134391" spans="16:16" x14ac:dyDescent="0.3">
      <c r="P134391" s="83"/>
    </row>
    <row r="134392" spans="16:16" x14ac:dyDescent="0.3">
      <c r="P134392" s="83"/>
    </row>
    <row r="134393" spans="16:16" x14ac:dyDescent="0.3">
      <c r="P134393" s="83"/>
    </row>
    <row r="134394" spans="16:16" x14ac:dyDescent="0.3">
      <c r="P134394" s="83"/>
    </row>
    <row r="134395" spans="16:16" x14ac:dyDescent="0.3">
      <c r="P134395" s="83"/>
    </row>
    <row r="134396" spans="16:16" x14ac:dyDescent="0.3">
      <c r="P134396" s="83"/>
    </row>
    <row r="134397" spans="16:16" x14ac:dyDescent="0.3">
      <c r="P134397" s="83"/>
    </row>
    <row r="134398" spans="16:16" x14ac:dyDescent="0.3">
      <c r="P134398" s="83"/>
    </row>
    <row r="134399" spans="16:16" x14ac:dyDescent="0.3">
      <c r="P134399" s="83"/>
    </row>
    <row r="134400" spans="16:16" x14ac:dyDescent="0.3">
      <c r="P134400" s="83"/>
    </row>
    <row r="134401" spans="16:16" x14ac:dyDescent="0.3">
      <c r="P134401" s="83"/>
    </row>
    <row r="134402" spans="16:16" x14ac:dyDescent="0.3">
      <c r="P134402" s="83"/>
    </row>
    <row r="134403" spans="16:16" x14ac:dyDescent="0.3">
      <c r="P134403" s="83"/>
    </row>
    <row r="134404" spans="16:16" x14ac:dyDescent="0.3">
      <c r="P134404" s="83"/>
    </row>
    <row r="134405" spans="16:16" x14ac:dyDescent="0.3">
      <c r="P134405" s="83"/>
    </row>
    <row r="134406" spans="16:16" x14ac:dyDescent="0.3">
      <c r="P134406" s="83"/>
    </row>
    <row r="134407" spans="16:16" x14ac:dyDescent="0.3">
      <c r="P134407" s="83"/>
    </row>
    <row r="134408" spans="16:16" x14ac:dyDescent="0.3">
      <c r="P134408" s="83"/>
    </row>
    <row r="134409" spans="16:16" x14ac:dyDescent="0.3">
      <c r="P134409" s="83"/>
    </row>
    <row r="134410" spans="16:16" x14ac:dyDescent="0.3">
      <c r="P134410" s="83"/>
    </row>
    <row r="134411" spans="16:16" x14ac:dyDescent="0.3">
      <c r="P134411" s="83"/>
    </row>
    <row r="134412" spans="16:16" x14ac:dyDescent="0.3">
      <c r="P134412" s="83"/>
    </row>
    <row r="134413" spans="16:16" x14ac:dyDescent="0.3">
      <c r="P134413" s="83"/>
    </row>
    <row r="134414" spans="16:16" x14ac:dyDescent="0.3">
      <c r="P134414" s="83"/>
    </row>
    <row r="134415" spans="16:16" x14ac:dyDescent="0.3">
      <c r="P134415" s="83"/>
    </row>
    <row r="134416" spans="16:16" x14ac:dyDescent="0.3">
      <c r="P134416" s="83"/>
    </row>
    <row r="134417" spans="16:16" x14ac:dyDescent="0.3">
      <c r="P134417" s="83"/>
    </row>
    <row r="134418" spans="16:16" x14ac:dyDescent="0.3">
      <c r="P134418" s="83"/>
    </row>
    <row r="134419" spans="16:16" x14ac:dyDescent="0.3">
      <c r="P134419" s="83"/>
    </row>
    <row r="134420" spans="16:16" x14ac:dyDescent="0.3">
      <c r="P134420" s="83"/>
    </row>
    <row r="134421" spans="16:16" x14ac:dyDescent="0.3">
      <c r="P134421" s="83"/>
    </row>
    <row r="134422" spans="16:16" x14ac:dyDescent="0.3">
      <c r="P134422" s="83"/>
    </row>
    <row r="134423" spans="16:16" x14ac:dyDescent="0.3">
      <c r="P134423" s="83"/>
    </row>
    <row r="134424" spans="16:16" x14ac:dyDescent="0.3">
      <c r="P134424" s="83"/>
    </row>
    <row r="134425" spans="16:16" x14ac:dyDescent="0.3">
      <c r="P134425" s="83"/>
    </row>
    <row r="134426" spans="16:16" x14ac:dyDescent="0.3">
      <c r="P134426" s="83"/>
    </row>
    <row r="134427" spans="16:16" x14ac:dyDescent="0.3">
      <c r="P134427" s="83"/>
    </row>
    <row r="134428" spans="16:16" x14ac:dyDescent="0.3">
      <c r="P134428" s="83"/>
    </row>
    <row r="134429" spans="16:16" x14ac:dyDescent="0.3">
      <c r="P134429" s="83"/>
    </row>
    <row r="134430" spans="16:16" x14ac:dyDescent="0.3">
      <c r="P134430" s="83"/>
    </row>
    <row r="134431" spans="16:16" x14ac:dyDescent="0.3">
      <c r="P134431" s="83"/>
    </row>
    <row r="134432" spans="16:16" x14ac:dyDescent="0.3">
      <c r="P134432" s="83"/>
    </row>
    <row r="134433" spans="16:16" x14ac:dyDescent="0.3">
      <c r="P134433" s="83"/>
    </row>
    <row r="134434" spans="16:16" x14ac:dyDescent="0.3">
      <c r="P134434" s="83"/>
    </row>
    <row r="134435" spans="16:16" x14ac:dyDescent="0.3">
      <c r="P134435" s="83"/>
    </row>
    <row r="134436" spans="16:16" x14ac:dyDescent="0.3">
      <c r="P134436" s="83"/>
    </row>
    <row r="134437" spans="16:16" x14ac:dyDescent="0.3">
      <c r="P134437" s="83"/>
    </row>
    <row r="134438" spans="16:16" x14ac:dyDescent="0.3">
      <c r="P134438" s="83"/>
    </row>
    <row r="134439" spans="16:16" x14ac:dyDescent="0.3">
      <c r="P134439" s="83"/>
    </row>
    <row r="134440" spans="16:16" x14ac:dyDescent="0.3">
      <c r="P134440" s="83"/>
    </row>
    <row r="134441" spans="16:16" x14ac:dyDescent="0.3">
      <c r="P134441" s="83"/>
    </row>
    <row r="134442" spans="16:16" x14ac:dyDescent="0.3">
      <c r="P134442" s="83"/>
    </row>
    <row r="134443" spans="16:16" x14ac:dyDescent="0.3">
      <c r="P134443" s="83"/>
    </row>
    <row r="134444" spans="16:16" x14ac:dyDescent="0.3">
      <c r="P134444" s="83"/>
    </row>
    <row r="134445" spans="16:16" x14ac:dyDescent="0.3">
      <c r="P134445" s="83"/>
    </row>
    <row r="134446" spans="16:16" x14ac:dyDescent="0.3">
      <c r="P134446" s="83"/>
    </row>
    <row r="134447" spans="16:16" x14ac:dyDescent="0.3">
      <c r="P134447" s="83"/>
    </row>
    <row r="134448" spans="16:16" x14ac:dyDescent="0.3">
      <c r="P134448" s="83"/>
    </row>
    <row r="134449" spans="16:16" x14ac:dyDescent="0.3">
      <c r="P134449" s="83"/>
    </row>
    <row r="134450" spans="16:16" x14ac:dyDescent="0.3">
      <c r="P134450" s="83"/>
    </row>
    <row r="134451" spans="16:16" x14ac:dyDescent="0.3">
      <c r="P134451" s="83"/>
    </row>
    <row r="134452" spans="16:16" x14ac:dyDescent="0.3">
      <c r="P134452" s="83"/>
    </row>
    <row r="134453" spans="16:16" x14ac:dyDescent="0.3">
      <c r="P134453" s="83"/>
    </row>
    <row r="134454" spans="16:16" x14ac:dyDescent="0.3">
      <c r="P134454" s="83"/>
    </row>
    <row r="134455" spans="16:16" x14ac:dyDescent="0.3">
      <c r="P134455" s="83"/>
    </row>
    <row r="134456" spans="16:16" x14ac:dyDescent="0.3">
      <c r="P134456" s="83"/>
    </row>
    <row r="134457" spans="16:16" x14ac:dyDescent="0.3">
      <c r="P134457" s="83"/>
    </row>
    <row r="134458" spans="16:16" x14ac:dyDescent="0.3">
      <c r="P134458" s="83"/>
    </row>
    <row r="134459" spans="16:16" x14ac:dyDescent="0.3">
      <c r="P134459" s="83"/>
    </row>
    <row r="134460" spans="16:16" x14ac:dyDescent="0.3">
      <c r="P134460" s="83"/>
    </row>
    <row r="134461" spans="16:16" x14ac:dyDescent="0.3">
      <c r="P134461" s="83"/>
    </row>
    <row r="134462" spans="16:16" x14ac:dyDescent="0.3">
      <c r="P134462" s="83"/>
    </row>
    <row r="134463" spans="16:16" x14ac:dyDescent="0.3">
      <c r="P134463" s="83"/>
    </row>
    <row r="134464" spans="16:16" x14ac:dyDescent="0.3">
      <c r="P134464" s="83"/>
    </row>
    <row r="134465" spans="16:16" x14ac:dyDescent="0.3">
      <c r="P134465" s="83"/>
    </row>
    <row r="134466" spans="16:16" x14ac:dyDescent="0.3">
      <c r="P134466" s="83"/>
    </row>
    <row r="134467" spans="16:16" x14ac:dyDescent="0.3">
      <c r="P134467" s="83"/>
    </row>
    <row r="134468" spans="16:16" x14ac:dyDescent="0.3">
      <c r="P134468" s="83"/>
    </row>
    <row r="134469" spans="16:16" x14ac:dyDescent="0.3">
      <c r="P134469" s="83"/>
    </row>
    <row r="134470" spans="16:16" x14ac:dyDescent="0.3">
      <c r="P134470" s="83"/>
    </row>
    <row r="134471" spans="16:16" x14ac:dyDescent="0.3">
      <c r="P134471" s="83"/>
    </row>
    <row r="134472" spans="16:16" x14ac:dyDescent="0.3">
      <c r="P134472" s="83"/>
    </row>
    <row r="134473" spans="16:16" x14ac:dyDescent="0.3">
      <c r="P134473" s="83"/>
    </row>
    <row r="134474" spans="16:16" x14ac:dyDescent="0.3">
      <c r="P134474" s="83"/>
    </row>
    <row r="134475" spans="16:16" x14ac:dyDescent="0.3">
      <c r="P134475" s="83"/>
    </row>
    <row r="134476" spans="16:16" x14ac:dyDescent="0.3">
      <c r="P134476" s="83"/>
    </row>
    <row r="134477" spans="16:16" x14ac:dyDescent="0.3">
      <c r="P134477" s="83"/>
    </row>
    <row r="134478" spans="16:16" x14ac:dyDescent="0.3">
      <c r="P134478" s="83"/>
    </row>
    <row r="134479" spans="16:16" x14ac:dyDescent="0.3">
      <c r="P134479" s="83"/>
    </row>
    <row r="134480" spans="16:16" x14ac:dyDescent="0.3">
      <c r="P134480" s="83"/>
    </row>
    <row r="134481" spans="16:16" x14ac:dyDescent="0.3">
      <c r="P134481" s="83"/>
    </row>
    <row r="134482" spans="16:16" x14ac:dyDescent="0.3">
      <c r="P134482" s="83"/>
    </row>
    <row r="134483" spans="16:16" x14ac:dyDescent="0.3">
      <c r="P134483" s="83"/>
    </row>
    <row r="134484" spans="16:16" x14ac:dyDescent="0.3">
      <c r="P134484" s="83"/>
    </row>
    <row r="134485" spans="16:16" x14ac:dyDescent="0.3">
      <c r="P134485" s="83"/>
    </row>
    <row r="134486" spans="16:16" x14ac:dyDescent="0.3">
      <c r="P134486" s="83"/>
    </row>
    <row r="134487" spans="16:16" x14ac:dyDescent="0.3">
      <c r="P134487" s="83"/>
    </row>
    <row r="134488" spans="16:16" x14ac:dyDescent="0.3">
      <c r="P134488" s="83"/>
    </row>
    <row r="134489" spans="16:16" x14ac:dyDescent="0.3">
      <c r="P134489" s="83"/>
    </row>
    <row r="134490" spans="16:16" x14ac:dyDescent="0.3">
      <c r="P134490" s="83"/>
    </row>
    <row r="134491" spans="16:16" x14ac:dyDescent="0.3">
      <c r="P134491" s="83"/>
    </row>
    <row r="134492" spans="16:16" x14ac:dyDescent="0.3">
      <c r="P134492" s="83"/>
    </row>
    <row r="134493" spans="16:16" x14ac:dyDescent="0.3">
      <c r="P134493" s="83"/>
    </row>
    <row r="134494" spans="16:16" x14ac:dyDescent="0.3">
      <c r="P134494" s="83"/>
    </row>
    <row r="134495" spans="16:16" x14ac:dyDescent="0.3">
      <c r="P134495" s="83"/>
    </row>
    <row r="134496" spans="16:16" x14ac:dyDescent="0.3">
      <c r="P134496" s="83"/>
    </row>
    <row r="134497" spans="16:16" x14ac:dyDescent="0.3">
      <c r="P134497" s="83"/>
    </row>
    <row r="134498" spans="16:16" x14ac:dyDescent="0.3">
      <c r="P134498" s="83"/>
    </row>
    <row r="134499" spans="16:16" x14ac:dyDescent="0.3">
      <c r="P134499" s="83"/>
    </row>
    <row r="134500" spans="16:16" x14ac:dyDescent="0.3">
      <c r="P134500" s="83"/>
    </row>
    <row r="134501" spans="16:16" x14ac:dyDescent="0.3">
      <c r="P134501" s="83"/>
    </row>
    <row r="134502" spans="16:16" x14ac:dyDescent="0.3">
      <c r="P134502" s="83"/>
    </row>
    <row r="134503" spans="16:16" x14ac:dyDescent="0.3">
      <c r="P134503" s="83"/>
    </row>
    <row r="134504" spans="16:16" x14ac:dyDescent="0.3">
      <c r="P134504" s="83"/>
    </row>
    <row r="134505" spans="16:16" x14ac:dyDescent="0.3">
      <c r="P134505" s="83"/>
    </row>
    <row r="134506" spans="16:16" x14ac:dyDescent="0.3">
      <c r="P134506" s="83"/>
    </row>
    <row r="134507" spans="16:16" x14ac:dyDescent="0.3">
      <c r="P134507" s="83"/>
    </row>
    <row r="134508" spans="16:16" x14ac:dyDescent="0.3">
      <c r="P134508" s="83"/>
    </row>
    <row r="134509" spans="16:16" x14ac:dyDescent="0.3">
      <c r="P134509" s="83"/>
    </row>
    <row r="134510" spans="16:16" x14ac:dyDescent="0.3">
      <c r="P134510" s="83"/>
    </row>
    <row r="134511" spans="16:16" x14ac:dyDescent="0.3">
      <c r="P134511" s="83"/>
    </row>
    <row r="134512" spans="16:16" x14ac:dyDescent="0.3">
      <c r="P134512" s="83"/>
    </row>
    <row r="134513" spans="16:16" x14ac:dyDescent="0.3">
      <c r="P134513" s="83"/>
    </row>
    <row r="134514" spans="16:16" x14ac:dyDescent="0.3">
      <c r="P134514" s="83"/>
    </row>
    <row r="134515" spans="16:16" x14ac:dyDescent="0.3">
      <c r="P134515" s="83"/>
    </row>
    <row r="134516" spans="16:16" x14ac:dyDescent="0.3">
      <c r="P134516" s="83"/>
    </row>
    <row r="134517" spans="16:16" x14ac:dyDescent="0.3">
      <c r="P134517" s="83"/>
    </row>
    <row r="134518" spans="16:16" x14ac:dyDescent="0.3">
      <c r="P134518" s="83"/>
    </row>
    <row r="134519" spans="16:16" x14ac:dyDescent="0.3">
      <c r="P134519" s="83"/>
    </row>
    <row r="134520" spans="16:16" x14ac:dyDescent="0.3">
      <c r="P134520" s="83"/>
    </row>
    <row r="134521" spans="16:16" x14ac:dyDescent="0.3">
      <c r="P134521" s="83"/>
    </row>
    <row r="134522" spans="16:16" x14ac:dyDescent="0.3">
      <c r="P134522" s="83"/>
    </row>
    <row r="134523" spans="16:16" x14ac:dyDescent="0.3">
      <c r="P134523" s="83"/>
    </row>
    <row r="134524" spans="16:16" x14ac:dyDescent="0.3">
      <c r="P134524" s="83"/>
    </row>
    <row r="134525" spans="16:16" x14ac:dyDescent="0.3">
      <c r="P134525" s="83"/>
    </row>
    <row r="134526" spans="16:16" x14ac:dyDescent="0.3">
      <c r="P134526" s="83"/>
    </row>
    <row r="134527" spans="16:16" x14ac:dyDescent="0.3">
      <c r="P134527" s="83"/>
    </row>
    <row r="134528" spans="16:16" x14ac:dyDescent="0.3">
      <c r="P134528" s="83"/>
    </row>
    <row r="134529" spans="16:16" x14ac:dyDescent="0.3">
      <c r="P134529" s="83"/>
    </row>
    <row r="134530" spans="16:16" x14ac:dyDescent="0.3">
      <c r="P134530" s="83"/>
    </row>
    <row r="134531" spans="16:16" x14ac:dyDescent="0.3">
      <c r="P134531" s="83"/>
    </row>
    <row r="134532" spans="16:16" x14ac:dyDescent="0.3">
      <c r="P134532" s="83"/>
    </row>
    <row r="134533" spans="16:16" x14ac:dyDescent="0.3">
      <c r="P134533" s="83"/>
    </row>
    <row r="134534" spans="16:16" x14ac:dyDescent="0.3">
      <c r="P134534" s="83"/>
    </row>
    <row r="134535" spans="16:16" x14ac:dyDescent="0.3">
      <c r="P134535" s="83"/>
    </row>
    <row r="134536" spans="16:16" x14ac:dyDescent="0.3">
      <c r="P134536" s="83"/>
    </row>
    <row r="134537" spans="16:16" x14ac:dyDescent="0.3">
      <c r="P134537" s="83"/>
    </row>
    <row r="134538" spans="16:16" x14ac:dyDescent="0.3">
      <c r="P134538" s="83"/>
    </row>
    <row r="134539" spans="16:16" x14ac:dyDescent="0.3">
      <c r="P134539" s="83"/>
    </row>
    <row r="134540" spans="16:16" x14ac:dyDescent="0.3">
      <c r="P134540" s="83"/>
    </row>
    <row r="134541" spans="16:16" x14ac:dyDescent="0.3">
      <c r="P134541" s="83"/>
    </row>
    <row r="134542" spans="16:16" x14ac:dyDescent="0.3">
      <c r="P134542" s="83"/>
    </row>
    <row r="134543" spans="16:16" x14ac:dyDescent="0.3">
      <c r="P134543" s="83"/>
    </row>
    <row r="134544" spans="16:16" x14ac:dyDescent="0.3">
      <c r="P134544" s="83"/>
    </row>
    <row r="134545" spans="16:16" x14ac:dyDescent="0.3">
      <c r="P134545" s="83"/>
    </row>
    <row r="134546" spans="16:16" x14ac:dyDescent="0.3">
      <c r="P134546" s="83"/>
    </row>
    <row r="134547" spans="16:16" x14ac:dyDescent="0.3">
      <c r="P134547" s="83"/>
    </row>
    <row r="134548" spans="16:16" x14ac:dyDescent="0.3">
      <c r="P134548" s="83"/>
    </row>
    <row r="134549" spans="16:16" x14ac:dyDescent="0.3">
      <c r="P134549" s="83"/>
    </row>
    <row r="134550" spans="16:16" x14ac:dyDescent="0.3">
      <c r="P134550" s="83"/>
    </row>
    <row r="134551" spans="16:16" x14ac:dyDescent="0.3">
      <c r="P134551" s="83"/>
    </row>
    <row r="134552" spans="16:16" x14ac:dyDescent="0.3">
      <c r="P134552" s="83"/>
    </row>
    <row r="134553" spans="16:16" x14ac:dyDescent="0.3">
      <c r="P134553" s="83"/>
    </row>
    <row r="134554" spans="16:16" x14ac:dyDescent="0.3">
      <c r="P134554" s="83"/>
    </row>
    <row r="134555" spans="16:16" x14ac:dyDescent="0.3">
      <c r="P134555" s="83"/>
    </row>
    <row r="134556" spans="16:16" x14ac:dyDescent="0.3">
      <c r="P134556" s="83"/>
    </row>
    <row r="134557" spans="16:16" x14ac:dyDescent="0.3">
      <c r="P134557" s="83"/>
    </row>
    <row r="134558" spans="16:16" x14ac:dyDescent="0.3">
      <c r="P134558" s="83"/>
    </row>
    <row r="134559" spans="16:16" x14ac:dyDescent="0.3">
      <c r="P134559" s="83"/>
    </row>
    <row r="134560" spans="16:16" x14ac:dyDescent="0.3">
      <c r="P134560" s="83"/>
    </row>
    <row r="134561" spans="16:16" x14ac:dyDescent="0.3">
      <c r="P134561" s="83"/>
    </row>
    <row r="134562" spans="16:16" x14ac:dyDescent="0.3">
      <c r="P134562" s="83"/>
    </row>
    <row r="134563" spans="16:16" x14ac:dyDescent="0.3">
      <c r="P134563" s="83"/>
    </row>
    <row r="134564" spans="16:16" x14ac:dyDescent="0.3">
      <c r="P134564" s="83"/>
    </row>
    <row r="134565" spans="16:16" x14ac:dyDescent="0.3">
      <c r="P134565" s="83"/>
    </row>
    <row r="134566" spans="16:16" x14ac:dyDescent="0.3">
      <c r="P134566" s="83"/>
    </row>
    <row r="134567" spans="16:16" x14ac:dyDescent="0.3">
      <c r="P134567" s="83"/>
    </row>
    <row r="134568" spans="16:16" x14ac:dyDescent="0.3">
      <c r="P134568" s="83"/>
    </row>
    <row r="134569" spans="16:16" x14ac:dyDescent="0.3">
      <c r="P134569" s="83"/>
    </row>
    <row r="134570" spans="16:16" x14ac:dyDescent="0.3">
      <c r="P134570" s="83"/>
    </row>
    <row r="134571" spans="16:16" x14ac:dyDescent="0.3">
      <c r="P134571" s="83"/>
    </row>
    <row r="134572" spans="16:16" x14ac:dyDescent="0.3">
      <c r="P134572" s="83"/>
    </row>
    <row r="134573" spans="16:16" x14ac:dyDescent="0.3">
      <c r="P134573" s="83"/>
    </row>
    <row r="134574" spans="16:16" x14ac:dyDescent="0.3">
      <c r="P134574" s="83"/>
    </row>
    <row r="134575" spans="16:16" x14ac:dyDescent="0.3">
      <c r="P134575" s="83"/>
    </row>
    <row r="134576" spans="16:16" x14ac:dyDescent="0.3">
      <c r="P134576" s="83"/>
    </row>
    <row r="134577" spans="16:16" x14ac:dyDescent="0.3">
      <c r="P134577" s="83"/>
    </row>
    <row r="134578" spans="16:16" x14ac:dyDescent="0.3">
      <c r="P134578" s="83"/>
    </row>
    <row r="134579" spans="16:16" x14ac:dyDescent="0.3">
      <c r="P134579" s="83"/>
    </row>
    <row r="134580" spans="16:16" x14ac:dyDescent="0.3">
      <c r="P134580" s="83"/>
    </row>
    <row r="134581" spans="16:16" x14ac:dyDescent="0.3">
      <c r="P134581" s="83"/>
    </row>
    <row r="134582" spans="16:16" x14ac:dyDescent="0.3">
      <c r="P134582" s="83"/>
    </row>
    <row r="134583" spans="16:16" x14ac:dyDescent="0.3">
      <c r="P134583" s="83"/>
    </row>
    <row r="134584" spans="16:16" x14ac:dyDescent="0.3">
      <c r="P134584" s="83"/>
    </row>
    <row r="134585" spans="16:16" x14ac:dyDescent="0.3">
      <c r="P134585" s="83"/>
    </row>
    <row r="134586" spans="16:16" x14ac:dyDescent="0.3">
      <c r="P134586" s="83"/>
    </row>
    <row r="134587" spans="16:16" x14ac:dyDescent="0.3">
      <c r="P134587" s="83"/>
    </row>
    <row r="134588" spans="16:16" x14ac:dyDescent="0.3">
      <c r="P134588" s="83"/>
    </row>
    <row r="134589" spans="16:16" x14ac:dyDescent="0.3">
      <c r="P134589" s="83"/>
    </row>
    <row r="134590" spans="16:16" x14ac:dyDescent="0.3">
      <c r="P134590" s="83"/>
    </row>
    <row r="134591" spans="16:16" x14ac:dyDescent="0.3">
      <c r="P134591" s="83"/>
    </row>
    <row r="134592" spans="16:16" x14ac:dyDescent="0.3">
      <c r="P134592" s="83"/>
    </row>
    <row r="134593" spans="16:16" x14ac:dyDescent="0.3">
      <c r="P134593" s="83"/>
    </row>
    <row r="134594" spans="16:16" x14ac:dyDescent="0.3">
      <c r="P134594" s="83"/>
    </row>
    <row r="134595" spans="16:16" x14ac:dyDescent="0.3">
      <c r="P134595" s="83"/>
    </row>
    <row r="134596" spans="16:16" x14ac:dyDescent="0.3">
      <c r="P134596" s="83"/>
    </row>
    <row r="134597" spans="16:16" x14ac:dyDescent="0.3">
      <c r="P134597" s="83"/>
    </row>
    <row r="134598" spans="16:16" x14ac:dyDescent="0.3">
      <c r="P134598" s="83"/>
    </row>
    <row r="134599" spans="16:16" x14ac:dyDescent="0.3">
      <c r="P134599" s="83"/>
    </row>
    <row r="134600" spans="16:16" x14ac:dyDescent="0.3">
      <c r="P134600" s="83"/>
    </row>
    <row r="134601" spans="16:16" x14ac:dyDescent="0.3">
      <c r="P134601" s="83"/>
    </row>
    <row r="134602" spans="16:16" x14ac:dyDescent="0.3">
      <c r="P134602" s="83"/>
    </row>
    <row r="134603" spans="16:16" x14ac:dyDescent="0.3">
      <c r="P134603" s="83"/>
    </row>
    <row r="134604" spans="16:16" x14ac:dyDescent="0.3">
      <c r="P134604" s="83"/>
    </row>
    <row r="134605" spans="16:16" x14ac:dyDescent="0.3">
      <c r="P134605" s="83"/>
    </row>
    <row r="134606" spans="16:16" x14ac:dyDescent="0.3">
      <c r="P134606" s="83"/>
    </row>
    <row r="134607" spans="16:16" x14ac:dyDescent="0.3">
      <c r="P134607" s="83"/>
    </row>
    <row r="134608" spans="16:16" x14ac:dyDescent="0.3">
      <c r="P134608" s="83"/>
    </row>
    <row r="134609" spans="16:16" x14ac:dyDescent="0.3">
      <c r="P134609" s="83"/>
    </row>
    <row r="134610" spans="16:16" x14ac:dyDescent="0.3">
      <c r="P134610" s="83"/>
    </row>
    <row r="134611" spans="16:16" x14ac:dyDescent="0.3">
      <c r="P134611" s="83"/>
    </row>
    <row r="134612" spans="16:16" x14ac:dyDescent="0.3">
      <c r="P134612" s="83"/>
    </row>
    <row r="134613" spans="16:16" x14ac:dyDescent="0.3">
      <c r="P134613" s="83"/>
    </row>
    <row r="134614" spans="16:16" x14ac:dyDescent="0.3">
      <c r="P134614" s="83"/>
    </row>
    <row r="134615" spans="16:16" x14ac:dyDescent="0.3">
      <c r="P134615" s="83"/>
    </row>
    <row r="134616" spans="16:16" x14ac:dyDescent="0.3">
      <c r="P134616" s="83"/>
    </row>
    <row r="134617" spans="16:16" x14ac:dyDescent="0.3">
      <c r="P134617" s="83"/>
    </row>
    <row r="134618" spans="16:16" x14ac:dyDescent="0.3">
      <c r="P134618" s="83"/>
    </row>
    <row r="134619" spans="16:16" x14ac:dyDescent="0.3">
      <c r="P134619" s="83"/>
    </row>
    <row r="134620" spans="16:16" x14ac:dyDescent="0.3">
      <c r="P134620" s="83"/>
    </row>
    <row r="134621" spans="16:16" x14ac:dyDescent="0.3">
      <c r="P134621" s="83"/>
    </row>
    <row r="134622" spans="16:16" x14ac:dyDescent="0.3">
      <c r="P134622" s="83"/>
    </row>
    <row r="134623" spans="16:16" x14ac:dyDescent="0.3">
      <c r="P134623" s="83"/>
    </row>
    <row r="134624" spans="16:16" x14ac:dyDescent="0.3">
      <c r="P134624" s="83"/>
    </row>
    <row r="134625" spans="16:16" x14ac:dyDescent="0.3">
      <c r="P134625" s="83"/>
    </row>
    <row r="134626" spans="16:16" x14ac:dyDescent="0.3">
      <c r="P134626" s="83"/>
    </row>
    <row r="134627" spans="16:16" x14ac:dyDescent="0.3">
      <c r="P134627" s="83"/>
    </row>
    <row r="134628" spans="16:16" x14ac:dyDescent="0.3">
      <c r="P134628" s="83"/>
    </row>
    <row r="134629" spans="16:16" x14ac:dyDescent="0.3">
      <c r="P134629" s="83"/>
    </row>
    <row r="134630" spans="16:16" x14ac:dyDescent="0.3">
      <c r="P134630" s="83"/>
    </row>
    <row r="134631" spans="16:16" x14ac:dyDescent="0.3">
      <c r="P134631" s="83"/>
    </row>
    <row r="134632" spans="16:16" x14ac:dyDescent="0.3">
      <c r="P134632" s="83"/>
    </row>
    <row r="134633" spans="16:16" x14ac:dyDescent="0.3">
      <c r="P134633" s="83"/>
    </row>
    <row r="134634" spans="16:16" x14ac:dyDescent="0.3">
      <c r="P134634" s="83"/>
    </row>
    <row r="134635" spans="16:16" x14ac:dyDescent="0.3">
      <c r="P134635" s="83"/>
    </row>
    <row r="134636" spans="16:16" x14ac:dyDescent="0.3">
      <c r="P134636" s="83"/>
    </row>
    <row r="134637" spans="16:16" x14ac:dyDescent="0.3">
      <c r="P134637" s="83"/>
    </row>
    <row r="134638" spans="16:16" x14ac:dyDescent="0.3">
      <c r="P134638" s="83"/>
    </row>
    <row r="134639" spans="16:16" x14ac:dyDescent="0.3">
      <c r="P134639" s="83"/>
    </row>
    <row r="134640" spans="16:16" x14ac:dyDescent="0.3">
      <c r="P134640" s="83"/>
    </row>
    <row r="134641" spans="16:16" x14ac:dyDescent="0.3">
      <c r="P134641" s="83"/>
    </row>
    <row r="134642" spans="16:16" x14ac:dyDescent="0.3">
      <c r="P134642" s="83"/>
    </row>
    <row r="134643" spans="16:16" x14ac:dyDescent="0.3">
      <c r="P134643" s="83"/>
    </row>
    <row r="134644" spans="16:16" x14ac:dyDescent="0.3">
      <c r="P134644" s="83"/>
    </row>
    <row r="134645" spans="16:16" x14ac:dyDescent="0.3">
      <c r="P134645" s="83"/>
    </row>
    <row r="134646" spans="16:16" x14ac:dyDescent="0.3">
      <c r="P134646" s="83"/>
    </row>
    <row r="134647" spans="16:16" x14ac:dyDescent="0.3">
      <c r="P134647" s="83"/>
    </row>
    <row r="134648" spans="16:16" x14ac:dyDescent="0.3">
      <c r="P134648" s="83"/>
    </row>
    <row r="134649" spans="16:16" x14ac:dyDescent="0.3">
      <c r="P134649" s="83"/>
    </row>
    <row r="134650" spans="16:16" x14ac:dyDescent="0.3">
      <c r="P134650" s="83"/>
    </row>
    <row r="134651" spans="16:16" x14ac:dyDescent="0.3">
      <c r="P134651" s="83"/>
    </row>
    <row r="134652" spans="16:16" x14ac:dyDescent="0.3">
      <c r="P134652" s="83"/>
    </row>
    <row r="134653" spans="16:16" x14ac:dyDescent="0.3">
      <c r="P134653" s="83"/>
    </row>
    <row r="134654" spans="16:16" x14ac:dyDescent="0.3">
      <c r="P134654" s="83"/>
    </row>
    <row r="134655" spans="16:16" x14ac:dyDescent="0.3">
      <c r="P134655" s="83"/>
    </row>
    <row r="134656" spans="16:16" x14ac:dyDescent="0.3">
      <c r="P134656" s="83"/>
    </row>
    <row r="134657" spans="16:16" x14ac:dyDescent="0.3">
      <c r="P134657" s="83"/>
    </row>
    <row r="134658" spans="16:16" x14ac:dyDescent="0.3">
      <c r="P134658" s="83"/>
    </row>
    <row r="134659" spans="16:16" x14ac:dyDescent="0.3">
      <c r="P134659" s="83"/>
    </row>
    <row r="134660" spans="16:16" x14ac:dyDescent="0.3">
      <c r="P134660" s="83"/>
    </row>
    <row r="134661" spans="16:16" x14ac:dyDescent="0.3">
      <c r="P134661" s="83"/>
    </row>
    <row r="134662" spans="16:16" x14ac:dyDescent="0.3">
      <c r="P134662" s="83"/>
    </row>
    <row r="134663" spans="16:16" x14ac:dyDescent="0.3">
      <c r="P134663" s="83"/>
    </row>
    <row r="134664" spans="16:16" x14ac:dyDescent="0.3">
      <c r="P134664" s="83"/>
    </row>
    <row r="134665" spans="16:16" x14ac:dyDescent="0.3">
      <c r="P134665" s="83"/>
    </row>
    <row r="134666" spans="16:16" x14ac:dyDescent="0.3">
      <c r="P134666" s="83"/>
    </row>
    <row r="134667" spans="16:16" x14ac:dyDescent="0.3">
      <c r="P134667" s="83"/>
    </row>
    <row r="134668" spans="16:16" x14ac:dyDescent="0.3">
      <c r="P134668" s="83"/>
    </row>
    <row r="134669" spans="16:16" x14ac:dyDescent="0.3">
      <c r="P134669" s="83"/>
    </row>
    <row r="134670" spans="16:16" x14ac:dyDescent="0.3">
      <c r="P134670" s="83"/>
    </row>
    <row r="134671" spans="16:16" x14ac:dyDescent="0.3">
      <c r="P134671" s="83"/>
    </row>
    <row r="134672" spans="16:16" x14ac:dyDescent="0.3">
      <c r="P134672" s="83"/>
    </row>
    <row r="134673" spans="16:16" x14ac:dyDescent="0.3">
      <c r="P134673" s="83"/>
    </row>
    <row r="134674" spans="16:16" x14ac:dyDescent="0.3">
      <c r="P134674" s="83"/>
    </row>
    <row r="134675" spans="16:16" x14ac:dyDescent="0.3">
      <c r="P134675" s="83"/>
    </row>
    <row r="134676" spans="16:16" x14ac:dyDescent="0.3">
      <c r="P134676" s="83"/>
    </row>
    <row r="134677" spans="16:16" x14ac:dyDescent="0.3">
      <c r="P134677" s="83"/>
    </row>
    <row r="134678" spans="16:16" x14ac:dyDescent="0.3">
      <c r="P134678" s="83"/>
    </row>
    <row r="134679" spans="16:16" x14ac:dyDescent="0.3">
      <c r="P134679" s="83"/>
    </row>
    <row r="134680" spans="16:16" x14ac:dyDescent="0.3">
      <c r="P134680" s="83"/>
    </row>
    <row r="134681" spans="16:16" x14ac:dyDescent="0.3">
      <c r="P134681" s="83"/>
    </row>
    <row r="134682" spans="16:16" x14ac:dyDescent="0.3">
      <c r="P134682" s="83"/>
    </row>
    <row r="134683" spans="16:16" x14ac:dyDescent="0.3">
      <c r="P134683" s="83"/>
    </row>
    <row r="134684" spans="16:16" x14ac:dyDescent="0.3">
      <c r="P134684" s="83"/>
    </row>
    <row r="134685" spans="16:16" x14ac:dyDescent="0.3">
      <c r="P134685" s="83"/>
    </row>
    <row r="134686" spans="16:16" x14ac:dyDescent="0.3">
      <c r="P134686" s="83"/>
    </row>
    <row r="134687" spans="16:16" x14ac:dyDescent="0.3">
      <c r="P134687" s="83"/>
    </row>
    <row r="134688" spans="16:16" x14ac:dyDescent="0.3">
      <c r="P134688" s="83"/>
    </row>
    <row r="134689" spans="16:16" x14ac:dyDescent="0.3">
      <c r="P134689" s="83"/>
    </row>
    <row r="134690" spans="16:16" x14ac:dyDescent="0.3">
      <c r="P134690" s="83"/>
    </row>
    <row r="134691" spans="16:16" x14ac:dyDescent="0.3">
      <c r="P134691" s="83"/>
    </row>
    <row r="134692" spans="16:16" x14ac:dyDescent="0.3">
      <c r="P134692" s="83"/>
    </row>
    <row r="134693" spans="16:16" x14ac:dyDescent="0.3">
      <c r="P134693" s="83"/>
    </row>
    <row r="134694" spans="16:16" x14ac:dyDescent="0.3">
      <c r="P134694" s="83"/>
    </row>
    <row r="134695" spans="16:16" x14ac:dyDescent="0.3">
      <c r="P134695" s="83"/>
    </row>
    <row r="134696" spans="16:16" x14ac:dyDescent="0.3">
      <c r="P134696" s="83"/>
    </row>
    <row r="134697" spans="16:16" x14ac:dyDescent="0.3">
      <c r="P134697" s="83"/>
    </row>
    <row r="134698" spans="16:16" x14ac:dyDescent="0.3">
      <c r="P134698" s="83"/>
    </row>
    <row r="134699" spans="16:16" x14ac:dyDescent="0.3">
      <c r="P134699" s="83"/>
    </row>
    <row r="134700" spans="16:16" x14ac:dyDescent="0.3">
      <c r="P134700" s="83"/>
    </row>
    <row r="134701" spans="16:16" x14ac:dyDescent="0.3">
      <c r="P134701" s="83"/>
    </row>
    <row r="134702" spans="16:16" x14ac:dyDescent="0.3">
      <c r="P134702" s="83"/>
    </row>
    <row r="134703" spans="16:16" x14ac:dyDescent="0.3">
      <c r="P134703" s="83"/>
    </row>
    <row r="134704" spans="16:16" x14ac:dyDescent="0.3">
      <c r="P134704" s="83"/>
    </row>
    <row r="134705" spans="16:16" x14ac:dyDescent="0.3">
      <c r="P134705" s="83"/>
    </row>
    <row r="134706" spans="16:16" x14ac:dyDescent="0.3">
      <c r="P134706" s="83"/>
    </row>
    <row r="134707" spans="16:16" x14ac:dyDescent="0.3">
      <c r="P134707" s="83"/>
    </row>
    <row r="134708" spans="16:16" x14ac:dyDescent="0.3">
      <c r="P134708" s="83"/>
    </row>
    <row r="134709" spans="16:16" x14ac:dyDescent="0.3">
      <c r="P134709" s="83"/>
    </row>
    <row r="134710" spans="16:16" x14ac:dyDescent="0.3">
      <c r="P134710" s="83"/>
    </row>
    <row r="134711" spans="16:16" x14ac:dyDescent="0.3">
      <c r="P134711" s="83"/>
    </row>
    <row r="134712" spans="16:16" x14ac:dyDescent="0.3">
      <c r="P134712" s="83"/>
    </row>
    <row r="134713" spans="16:16" x14ac:dyDescent="0.3">
      <c r="P134713" s="83"/>
    </row>
    <row r="134714" spans="16:16" x14ac:dyDescent="0.3">
      <c r="P134714" s="83"/>
    </row>
    <row r="134715" spans="16:16" x14ac:dyDescent="0.3">
      <c r="P134715" s="83"/>
    </row>
    <row r="134716" spans="16:16" x14ac:dyDescent="0.3">
      <c r="P134716" s="83"/>
    </row>
    <row r="134717" spans="16:16" x14ac:dyDescent="0.3">
      <c r="P134717" s="83"/>
    </row>
    <row r="134718" spans="16:16" x14ac:dyDescent="0.3">
      <c r="P134718" s="83"/>
    </row>
    <row r="134719" spans="16:16" x14ac:dyDescent="0.3">
      <c r="P134719" s="83"/>
    </row>
    <row r="134720" spans="16:16" x14ac:dyDescent="0.3">
      <c r="P134720" s="83"/>
    </row>
    <row r="134721" spans="16:16" x14ac:dyDescent="0.3">
      <c r="P134721" s="83"/>
    </row>
    <row r="134722" spans="16:16" x14ac:dyDescent="0.3">
      <c r="P134722" s="83"/>
    </row>
    <row r="134723" spans="16:16" x14ac:dyDescent="0.3">
      <c r="P134723" s="83"/>
    </row>
    <row r="134724" spans="16:16" x14ac:dyDescent="0.3">
      <c r="P134724" s="83"/>
    </row>
    <row r="134725" spans="16:16" x14ac:dyDescent="0.3">
      <c r="P134725" s="83"/>
    </row>
    <row r="134726" spans="16:16" x14ac:dyDescent="0.3">
      <c r="P134726" s="83"/>
    </row>
    <row r="134727" spans="16:16" x14ac:dyDescent="0.3">
      <c r="P134727" s="83"/>
    </row>
    <row r="134728" spans="16:16" x14ac:dyDescent="0.3">
      <c r="P134728" s="83"/>
    </row>
    <row r="134729" spans="16:16" x14ac:dyDescent="0.3">
      <c r="P134729" s="83"/>
    </row>
    <row r="134730" spans="16:16" x14ac:dyDescent="0.3">
      <c r="P134730" s="83"/>
    </row>
    <row r="134731" spans="16:16" x14ac:dyDescent="0.3">
      <c r="P134731" s="83"/>
    </row>
    <row r="134732" spans="16:16" x14ac:dyDescent="0.3">
      <c r="P134732" s="83"/>
    </row>
    <row r="134733" spans="16:16" x14ac:dyDescent="0.3">
      <c r="P134733" s="83"/>
    </row>
    <row r="134734" spans="16:16" x14ac:dyDescent="0.3">
      <c r="P134734" s="83"/>
    </row>
    <row r="134735" spans="16:16" x14ac:dyDescent="0.3">
      <c r="P134735" s="83"/>
    </row>
    <row r="134736" spans="16:16" x14ac:dyDescent="0.3">
      <c r="P134736" s="83"/>
    </row>
    <row r="134737" spans="16:16" x14ac:dyDescent="0.3">
      <c r="P134737" s="83"/>
    </row>
    <row r="134738" spans="16:16" x14ac:dyDescent="0.3">
      <c r="P134738" s="83"/>
    </row>
    <row r="134739" spans="16:16" x14ac:dyDescent="0.3">
      <c r="P134739" s="83"/>
    </row>
    <row r="134740" spans="16:16" x14ac:dyDescent="0.3">
      <c r="P134740" s="83"/>
    </row>
    <row r="134741" spans="16:16" x14ac:dyDescent="0.3">
      <c r="P134741" s="83"/>
    </row>
    <row r="134742" spans="16:16" x14ac:dyDescent="0.3">
      <c r="P134742" s="83"/>
    </row>
    <row r="134743" spans="16:16" x14ac:dyDescent="0.3">
      <c r="P134743" s="83"/>
    </row>
    <row r="134744" spans="16:16" x14ac:dyDescent="0.3">
      <c r="P134744" s="83"/>
    </row>
    <row r="134745" spans="16:16" x14ac:dyDescent="0.3">
      <c r="P134745" s="83"/>
    </row>
    <row r="134746" spans="16:16" x14ac:dyDescent="0.3">
      <c r="P134746" s="83"/>
    </row>
    <row r="134747" spans="16:16" x14ac:dyDescent="0.3">
      <c r="P134747" s="83"/>
    </row>
    <row r="134748" spans="16:16" x14ac:dyDescent="0.3">
      <c r="P134748" s="83"/>
    </row>
    <row r="134749" spans="16:16" x14ac:dyDescent="0.3">
      <c r="P134749" s="83"/>
    </row>
    <row r="134750" spans="16:16" x14ac:dyDescent="0.3">
      <c r="P134750" s="83"/>
    </row>
    <row r="134751" spans="16:16" x14ac:dyDescent="0.3">
      <c r="P134751" s="83"/>
    </row>
    <row r="134752" spans="16:16" x14ac:dyDescent="0.3">
      <c r="P134752" s="83"/>
    </row>
    <row r="134753" spans="16:16" x14ac:dyDescent="0.3">
      <c r="P134753" s="83"/>
    </row>
    <row r="134754" spans="16:16" x14ac:dyDescent="0.3">
      <c r="P134754" s="83"/>
    </row>
    <row r="134755" spans="16:16" x14ac:dyDescent="0.3">
      <c r="P134755" s="83"/>
    </row>
    <row r="134756" spans="16:16" x14ac:dyDescent="0.3">
      <c r="P134756" s="83"/>
    </row>
    <row r="134757" spans="16:16" x14ac:dyDescent="0.3">
      <c r="P134757" s="83"/>
    </row>
    <row r="134758" spans="16:16" x14ac:dyDescent="0.3">
      <c r="P134758" s="83"/>
    </row>
    <row r="134759" spans="16:16" x14ac:dyDescent="0.3">
      <c r="P134759" s="83"/>
    </row>
    <row r="134760" spans="16:16" x14ac:dyDescent="0.3">
      <c r="P134760" s="83"/>
    </row>
    <row r="134761" spans="16:16" x14ac:dyDescent="0.3">
      <c r="P134761" s="83"/>
    </row>
    <row r="134762" spans="16:16" x14ac:dyDescent="0.3">
      <c r="P134762" s="83"/>
    </row>
    <row r="134763" spans="16:16" x14ac:dyDescent="0.3">
      <c r="P134763" s="83"/>
    </row>
    <row r="134764" spans="16:16" x14ac:dyDescent="0.3">
      <c r="P134764" s="83"/>
    </row>
    <row r="134765" spans="16:16" x14ac:dyDescent="0.3">
      <c r="P134765" s="83"/>
    </row>
    <row r="134766" spans="16:16" x14ac:dyDescent="0.3">
      <c r="P134766" s="83"/>
    </row>
    <row r="134767" spans="16:16" x14ac:dyDescent="0.3">
      <c r="P134767" s="83"/>
    </row>
    <row r="134768" spans="16:16" x14ac:dyDescent="0.3">
      <c r="P134768" s="83"/>
    </row>
    <row r="134769" spans="16:16" x14ac:dyDescent="0.3">
      <c r="P134769" s="83"/>
    </row>
    <row r="134770" spans="16:16" x14ac:dyDescent="0.3">
      <c r="P134770" s="83"/>
    </row>
    <row r="134771" spans="16:16" x14ac:dyDescent="0.3">
      <c r="P134771" s="83"/>
    </row>
    <row r="134772" spans="16:16" x14ac:dyDescent="0.3">
      <c r="P134772" s="83"/>
    </row>
    <row r="134773" spans="16:16" x14ac:dyDescent="0.3">
      <c r="P134773" s="83"/>
    </row>
    <row r="134774" spans="16:16" x14ac:dyDescent="0.3">
      <c r="P134774" s="83"/>
    </row>
    <row r="134775" spans="16:16" x14ac:dyDescent="0.3">
      <c r="P134775" s="83"/>
    </row>
    <row r="134776" spans="16:16" x14ac:dyDescent="0.3">
      <c r="P134776" s="83"/>
    </row>
    <row r="134777" spans="16:16" x14ac:dyDescent="0.3">
      <c r="P134777" s="83"/>
    </row>
    <row r="134778" spans="16:16" x14ac:dyDescent="0.3">
      <c r="P134778" s="83"/>
    </row>
    <row r="134779" spans="16:16" x14ac:dyDescent="0.3">
      <c r="P134779" s="83"/>
    </row>
    <row r="134780" spans="16:16" x14ac:dyDescent="0.3">
      <c r="P134780" s="83"/>
    </row>
    <row r="134781" spans="16:16" x14ac:dyDescent="0.3">
      <c r="P134781" s="83"/>
    </row>
    <row r="134782" spans="16:16" x14ac:dyDescent="0.3">
      <c r="P134782" s="83"/>
    </row>
    <row r="134783" spans="16:16" x14ac:dyDescent="0.3">
      <c r="P134783" s="83"/>
    </row>
    <row r="134784" spans="16:16" x14ac:dyDescent="0.3">
      <c r="P134784" s="83"/>
    </row>
    <row r="134785" spans="16:16" x14ac:dyDescent="0.3">
      <c r="P134785" s="83"/>
    </row>
    <row r="134786" spans="16:16" x14ac:dyDescent="0.3">
      <c r="P134786" s="83"/>
    </row>
    <row r="134787" spans="16:16" x14ac:dyDescent="0.3">
      <c r="P134787" s="83"/>
    </row>
    <row r="134788" spans="16:16" x14ac:dyDescent="0.3">
      <c r="P134788" s="83"/>
    </row>
    <row r="134789" spans="16:16" x14ac:dyDescent="0.3">
      <c r="P134789" s="83"/>
    </row>
    <row r="134790" spans="16:16" x14ac:dyDescent="0.3">
      <c r="P134790" s="83"/>
    </row>
    <row r="134791" spans="16:16" x14ac:dyDescent="0.3">
      <c r="P134791" s="83"/>
    </row>
    <row r="134792" spans="16:16" x14ac:dyDescent="0.3">
      <c r="P134792" s="83"/>
    </row>
    <row r="134793" spans="16:16" x14ac:dyDescent="0.3">
      <c r="P134793" s="83"/>
    </row>
    <row r="134794" spans="16:16" x14ac:dyDescent="0.3">
      <c r="P134794" s="83"/>
    </row>
    <row r="134795" spans="16:16" x14ac:dyDescent="0.3">
      <c r="P134795" s="83"/>
    </row>
    <row r="134796" spans="16:16" x14ac:dyDescent="0.3">
      <c r="P134796" s="83"/>
    </row>
    <row r="134797" spans="16:16" x14ac:dyDescent="0.3">
      <c r="P134797" s="83"/>
    </row>
    <row r="134798" spans="16:16" x14ac:dyDescent="0.3">
      <c r="P134798" s="83"/>
    </row>
    <row r="134799" spans="16:16" x14ac:dyDescent="0.3">
      <c r="P134799" s="83"/>
    </row>
    <row r="134800" spans="16:16" x14ac:dyDescent="0.3">
      <c r="P134800" s="83"/>
    </row>
    <row r="134801" spans="16:16" x14ac:dyDescent="0.3">
      <c r="P134801" s="83"/>
    </row>
    <row r="134802" spans="16:16" x14ac:dyDescent="0.3">
      <c r="P134802" s="83"/>
    </row>
    <row r="134803" spans="16:16" x14ac:dyDescent="0.3">
      <c r="P134803" s="83"/>
    </row>
    <row r="134804" spans="16:16" x14ac:dyDescent="0.3">
      <c r="P134804" s="83"/>
    </row>
    <row r="134805" spans="16:16" x14ac:dyDescent="0.3">
      <c r="P134805" s="83"/>
    </row>
    <row r="134806" spans="16:16" x14ac:dyDescent="0.3">
      <c r="P134806" s="83"/>
    </row>
    <row r="134807" spans="16:16" x14ac:dyDescent="0.3">
      <c r="P134807" s="83"/>
    </row>
    <row r="134808" spans="16:16" x14ac:dyDescent="0.3">
      <c r="P134808" s="83"/>
    </row>
    <row r="134809" spans="16:16" x14ac:dyDescent="0.3">
      <c r="P134809" s="83"/>
    </row>
    <row r="134810" spans="16:16" x14ac:dyDescent="0.3">
      <c r="P134810" s="83"/>
    </row>
    <row r="134811" spans="16:16" x14ac:dyDescent="0.3">
      <c r="P134811" s="83"/>
    </row>
    <row r="134812" spans="16:16" x14ac:dyDescent="0.3">
      <c r="P134812" s="83"/>
    </row>
    <row r="134813" spans="16:16" x14ac:dyDescent="0.3">
      <c r="P134813" s="83"/>
    </row>
    <row r="134814" spans="16:16" x14ac:dyDescent="0.3">
      <c r="P134814" s="83"/>
    </row>
    <row r="134815" spans="16:16" x14ac:dyDescent="0.3">
      <c r="P134815" s="83"/>
    </row>
    <row r="134816" spans="16:16" x14ac:dyDescent="0.3">
      <c r="P134816" s="83"/>
    </row>
    <row r="134817" spans="16:16" x14ac:dyDescent="0.3">
      <c r="P134817" s="83"/>
    </row>
    <row r="134818" spans="16:16" x14ac:dyDescent="0.3">
      <c r="P134818" s="83"/>
    </row>
    <row r="134819" spans="16:16" x14ac:dyDescent="0.3">
      <c r="P134819" s="83"/>
    </row>
    <row r="134820" spans="16:16" x14ac:dyDescent="0.3">
      <c r="P134820" s="83"/>
    </row>
    <row r="134821" spans="16:16" x14ac:dyDescent="0.3">
      <c r="P134821" s="83"/>
    </row>
    <row r="134822" spans="16:16" x14ac:dyDescent="0.3">
      <c r="P134822" s="83"/>
    </row>
    <row r="134823" spans="16:16" x14ac:dyDescent="0.3">
      <c r="P134823" s="83"/>
    </row>
    <row r="134824" spans="16:16" x14ac:dyDescent="0.3">
      <c r="P134824" s="83"/>
    </row>
    <row r="134825" spans="16:16" x14ac:dyDescent="0.3">
      <c r="P134825" s="83"/>
    </row>
    <row r="134826" spans="16:16" x14ac:dyDescent="0.3">
      <c r="P134826" s="83"/>
    </row>
    <row r="134827" spans="16:16" x14ac:dyDescent="0.3">
      <c r="P134827" s="83"/>
    </row>
    <row r="134828" spans="16:16" x14ac:dyDescent="0.3">
      <c r="P134828" s="83"/>
    </row>
    <row r="134829" spans="16:16" x14ac:dyDescent="0.3">
      <c r="P134829" s="83"/>
    </row>
    <row r="134830" spans="16:16" x14ac:dyDescent="0.3">
      <c r="P134830" s="83"/>
    </row>
    <row r="134831" spans="16:16" x14ac:dyDescent="0.3">
      <c r="P134831" s="83"/>
    </row>
    <row r="134832" spans="16:16" x14ac:dyDescent="0.3">
      <c r="P134832" s="83"/>
    </row>
    <row r="134833" spans="16:16" x14ac:dyDescent="0.3">
      <c r="P134833" s="83"/>
    </row>
    <row r="134834" spans="16:16" x14ac:dyDescent="0.3">
      <c r="P134834" s="83"/>
    </row>
    <row r="134835" spans="16:16" x14ac:dyDescent="0.3">
      <c r="P134835" s="83"/>
    </row>
    <row r="134836" spans="16:16" x14ac:dyDescent="0.3">
      <c r="P134836" s="83"/>
    </row>
    <row r="134837" spans="16:16" x14ac:dyDescent="0.3">
      <c r="P134837" s="83"/>
    </row>
    <row r="134838" spans="16:16" x14ac:dyDescent="0.3">
      <c r="P134838" s="83"/>
    </row>
    <row r="134839" spans="16:16" x14ac:dyDescent="0.3">
      <c r="P134839" s="83"/>
    </row>
    <row r="134840" spans="16:16" x14ac:dyDescent="0.3">
      <c r="P134840" s="83"/>
    </row>
    <row r="134841" spans="16:16" x14ac:dyDescent="0.3">
      <c r="P134841" s="83"/>
    </row>
    <row r="134842" spans="16:16" x14ac:dyDescent="0.3">
      <c r="P134842" s="83"/>
    </row>
    <row r="134843" spans="16:16" x14ac:dyDescent="0.3">
      <c r="P134843" s="83"/>
    </row>
    <row r="134844" spans="16:16" x14ac:dyDescent="0.3">
      <c r="P134844" s="83"/>
    </row>
    <row r="134845" spans="16:16" x14ac:dyDescent="0.3">
      <c r="P134845" s="83"/>
    </row>
    <row r="134846" spans="16:16" x14ac:dyDescent="0.3">
      <c r="P134846" s="83"/>
    </row>
    <row r="134847" spans="16:16" x14ac:dyDescent="0.3">
      <c r="P134847" s="83"/>
    </row>
    <row r="134848" spans="16:16" x14ac:dyDescent="0.3">
      <c r="P134848" s="83"/>
    </row>
    <row r="134849" spans="16:16" x14ac:dyDescent="0.3">
      <c r="P134849" s="83"/>
    </row>
    <row r="134850" spans="16:16" x14ac:dyDescent="0.3">
      <c r="P134850" s="83"/>
    </row>
    <row r="134851" spans="16:16" x14ac:dyDescent="0.3">
      <c r="P134851" s="83"/>
    </row>
    <row r="134852" spans="16:16" x14ac:dyDescent="0.3">
      <c r="P134852" s="83"/>
    </row>
    <row r="134853" spans="16:16" x14ac:dyDescent="0.3">
      <c r="P134853" s="83"/>
    </row>
    <row r="134854" spans="16:16" x14ac:dyDescent="0.3">
      <c r="P134854" s="83"/>
    </row>
    <row r="134855" spans="16:16" x14ac:dyDescent="0.3">
      <c r="P134855" s="83"/>
    </row>
    <row r="134856" spans="16:16" x14ac:dyDescent="0.3">
      <c r="P134856" s="83"/>
    </row>
    <row r="134857" spans="16:16" x14ac:dyDescent="0.3">
      <c r="P134857" s="83"/>
    </row>
    <row r="134858" spans="16:16" x14ac:dyDescent="0.3">
      <c r="P134858" s="83"/>
    </row>
    <row r="134859" spans="16:16" x14ac:dyDescent="0.3">
      <c r="P134859" s="83"/>
    </row>
    <row r="134860" spans="16:16" x14ac:dyDescent="0.3">
      <c r="P134860" s="83"/>
    </row>
    <row r="134861" spans="16:16" x14ac:dyDescent="0.3">
      <c r="P134861" s="83"/>
    </row>
    <row r="134862" spans="16:16" x14ac:dyDescent="0.3">
      <c r="P134862" s="83"/>
    </row>
    <row r="134863" spans="16:16" x14ac:dyDescent="0.3">
      <c r="P134863" s="83"/>
    </row>
    <row r="134864" spans="16:16" x14ac:dyDescent="0.3">
      <c r="P134864" s="83"/>
    </row>
    <row r="134865" spans="16:16" x14ac:dyDescent="0.3">
      <c r="P134865" s="83"/>
    </row>
    <row r="134866" spans="16:16" x14ac:dyDescent="0.3">
      <c r="P134866" s="83"/>
    </row>
    <row r="134867" spans="16:16" x14ac:dyDescent="0.3">
      <c r="P134867" s="83"/>
    </row>
    <row r="134868" spans="16:16" x14ac:dyDescent="0.3">
      <c r="P134868" s="83"/>
    </row>
    <row r="134869" spans="16:16" x14ac:dyDescent="0.3">
      <c r="P134869" s="83"/>
    </row>
    <row r="134870" spans="16:16" x14ac:dyDescent="0.3">
      <c r="P134870" s="83"/>
    </row>
    <row r="134871" spans="16:16" x14ac:dyDescent="0.3">
      <c r="P134871" s="83"/>
    </row>
    <row r="134872" spans="16:16" x14ac:dyDescent="0.3">
      <c r="P134872" s="83"/>
    </row>
    <row r="134873" spans="16:16" x14ac:dyDescent="0.3">
      <c r="P134873" s="83"/>
    </row>
    <row r="134874" spans="16:16" x14ac:dyDescent="0.3">
      <c r="P134874" s="83"/>
    </row>
    <row r="134875" spans="16:16" x14ac:dyDescent="0.3">
      <c r="P134875" s="83"/>
    </row>
    <row r="134876" spans="16:16" x14ac:dyDescent="0.3">
      <c r="P134876" s="83"/>
    </row>
    <row r="134877" spans="16:16" x14ac:dyDescent="0.3">
      <c r="P134877" s="83"/>
    </row>
    <row r="134878" spans="16:16" x14ac:dyDescent="0.3">
      <c r="P134878" s="83"/>
    </row>
    <row r="134879" spans="16:16" x14ac:dyDescent="0.3">
      <c r="P134879" s="83"/>
    </row>
    <row r="134880" spans="16:16" x14ac:dyDescent="0.3">
      <c r="P134880" s="83"/>
    </row>
    <row r="134881" spans="16:16" x14ac:dyDescent="0.3">
      <c r="P134881" s="83"/>
    </row>
    <row r="134882" spans="16:16" x14ac:dyDescent="0.3">
      <c r="P134882" s="83"/>
    </row>
    <row r="134883" spans="16:16" x14ac:dyDescent="0.3">
      <c r="P134883" s="83"/>
    </row>
    <row r="134884" spans="16:16" x14ac:dyDescent="0.3">
      <c r="P134884" s="83"/>
    </row>
    <row r="134885" spans="16:16" x14ac:dyDescent="0.3">
      <c r="P134885" s="83"/>
    </row>
    <row r="134886" spans="16:16" x14ac:dyDescent="0.3">
      <c r="P134886" s="83"/>
    </row>
    <row r="134887" spans="16:16" x14ac:dyDescent="0.3">
      <c r="P134887" s="83"/>
    </row>
    <row r="134888" spans="16:16" x14ac:dyDescent="0.3">
      <c r="P134888" s="83"/>
    </row>
    <row r="134889" spans="16:16" x14ac:dyDescent="0.3">
      <c r="P134889" s="83"/>
    </row>
    <row r="134890" spans="16:16" x14ac:dyDescent="0.3">
      <c r="P134890" s="83"/>
    </row>
    <row r="134891" spans="16:16" x14ac:dyDescent="0.3">
      <c r="P134891" s="83"/>
    </row>
    <row r="134892" spans="16:16" x14ac:dyDescent="0.3">
      <c r="P134892" s="83"/>
    </row>
    <row r="134893" spans="16:16" x14ac:dyDescent="0.3">
      <c r="P134893" s="83"/>
    </row>
    <row r="134894" spans="16:16" x14ac:dyDescent="0.3">
      <c r="P134894" s="83"/>
    </row>
    <row r="134895" spans="16:16" x14ac:dyDescent="0.3">
      <c r="P134895" s="83"/>
    </row>
    <row r="134896" spans="16:16" x14ac:dyDescent="0.3">
      <c r="P134896" s="83"/>
    </row>
    <row r="134897" spans="16:16" x14ac:dyDescent="0.3">
      <c r="P134897" s="83"/>
    </row>
    <row r="134898" spans="16:16" x14ac:dyDescent="0.3">
      <c r="P134898" s="83"/>
    </row>
    <row r="134899" spans="16:16" x14ac:dyDescent="0.3">
      <c r="P134899" s="83"/>
    </row>
    <row r="134900" spans="16:16" x14ac:dyDescent="0.3">
      <c r="P134900" s="83"/>
    </row>
    <row r="134901" spans="16:16" x14ac:dyDescent="0.3">
      <c r="P134901" s="83"/>
    </row>
    <row r="134902" spans="16:16" x14ac:dyDescent="0.3">
      <c r="P134902" s="83"/>
    </row>
    <row r="134903" spans="16:16" x14ac:dyDescent="0.3">
      <c r="P134903" s="83"/>
    </row>
    <row r="134904" spans="16:16" x14ac:dyDescent="0.3">
      <c r="P134904" s="83"/>
    </row>
    <row r="134905" spans="16:16" x14ac:dyDescent="0.3">
      <c r="P134905" s="83"/>
    </row>
    <row r="134906" spans="16:16" x14ac:dyDescent="0.3">
      <c r="P134906" s="83"/>
    </row>
    <row r="134907" spans="16:16" x14ac:dyDescent="0.3">
      <c r="P134907" s="83"/>
    </row>
    <row r="134908" spans="16:16" x14ac:dyDescent="0.3">
      <c r="P134908" s="83"/>
    </row>
    <row r="134909" spans="16:16" x14ac:dyDescent="0.3">
      <c r="P134909" s="83"/>
    </row>
    <row r="134910" spans="16:16" x14ac:dyDescent="0.3">
      <c r="P134910" s="83"/>
    </row>
    <row r="134911" spans="16:16" x14ac:dyDescent="0.3">
      <c r="P134911" s="83"/>
    </row>
    <row r="134912" spans="16:16" x14ac:dyDescent="0.3">
      <c r="P134912" s="83"/>
    </row>
    <row r="134913" spans="16:16" x14ac:dyDescent="0.3">
      <c r="P134913" s="83"/>
    </row>
    <row r="134914" spans="16:16" x14ac:dyDescent="0.3">
      <c r="P134914" s="83"/>
    </row>
    <row r="134915" spans="16:16" x14ac:dyDescent="0.3">
      <c r="P134915" s="83"/>
    </row>
    <row r="134916" spans="16:16" x14ac:dyDescent="0.3">
      <c r="P134916" s="83"/>
    </row>
    <row r="134917" spans="16:16" x14ac:dyDescent="0.3">
      <c r="P134917" s="83"/>
    </row>
    <row r="134918" spans="16:16" x14ac:dyDescent="0.3">
      <c r="P134918" s="83"/>
    </row>
    <row r="134919" spans="16:16" x14ac:dyDescent="0.3">
      <c r="P134919" s="83"/>
    </row>
    <row r="134920" spans="16:16" x14ac:dyDescent="0.3">
      <c r="P134920" s="83"/>
    </row>
    <row r="134921" spans="16:16" x14ac:dyDescent="0.3">
      <c r="P134921" s="83"/>
    </row>
    <row r="134922" spans="16:16" x14ac:dyDescent="0.3">
      <c r="P134922" s="83"/>
    </row>
    <row r="134923" spans="16:16" x14ac:dyDescent="0.3">
      <c r="P134923" s="83"/>
    </row>
    <row r="134924" spans="16:16" x14ac:dyDescent="0.3">
      <c r="P134924" s="83"/>
    </row>
    <row r="134925" spans="16:16" x14ac:dyDescent="0.3">
      <c r="P134925" s="83"/>
    </row>
    <row r="134926" spans="16:16" x14ac:dyDescent="0.3">
      <c r="P134926" s="83"/>
    </row>
    <row r="134927" spans="16:16" x14ac:dyDescent="0.3">
      <c r="P134927" s="83"/>
    </row>
    <row r="134928" spans="16:16" x14ac:dyDescent="0.3">
      <c r="P134928" s="83"/>
    </row>
    <row r="134929" spans="16:16" x14ac:dyDescent="0.3">
      <c r="P134929" s="83"/>
    </row>
    <row r="134930" spans="16:16" x14ac:dyDescent="0.3">
      <c r="P134930" s="83"/>
    </row>
    <row r="134931" spans="16:16" x14ac:dyDescent="0.3">
      <c r="P134931" s="83"/>
    </row>
    <row r="134932" spans="16:16" x14ac:dyDescent="0.3">
      <c r="P134932" s="83"/>
    </row>
    <row r="134933" spans="16:16" x14ac:dyDescent="0.3">
      <c r="P134933" s="83"/>
    </row>
    <row r="134934" spans="16:16" x14ac:dyDescent="0.3">
      <c r="P134934" s="83"/>
    </row>
    <row r="134935" spans="16:16" x14ac:dyDescent="0.3">
      <c r="P134935" s="83"/>
    </row>
    <row r="134936" spans="16:16" x14ac:dyDescent="0.3">
      <c r="P134936" s="83"/>
    </row>
    <row r="134937" spans="16:16" x14ac:dyDescent="0.3">
      <c r="P134937" s="83"/>
    </row>
    <row r="134938" spans="16:16" x14ac:dyDescent="0.3">
      <c r="P134938" s="83"/>
    </row>
    <row r="134939" spans="16:16" x14ac:dyDescent="0.3">
      <c r="P134939" s="83"/>
    </row>
    <row r="134940" spans="16:16" x14ac:dyDescent="0.3">
      <c r="P134940" s="83"/>
    </row>
    <row r="134941" spans="16:16" x14ac:dyDescent="0.3">
      <c r="P134941" s="83"/>
    </row>
    <row r="134942" spans="16:16" x14ac:dyDescent="0.3">
      <c r="P134942" s="83"/>
    </row>
    <row r="134943" spans="16:16" x14ac:dyDescent="0.3">
      <c r="P134943" s="83"/>
    </row>
    <row r="134944" spans="16:16" x14ac:dyDescent="0.3">
      <c r="P134944" s="83"/>
    </row>
    <row r="134945" spans="16:16" x14ac:dyDescent="0.3">
      <c r="P134945" s="83"/>
    </row>
    <row r="134946" spans="16:16" x14ac:dyDescent="0.3">
      <c r="P134946" s="83"/>
    </row>
    <row r="134947" spans="16:16" x14ac:dyDescent="0.3">
      <c r="P134947" s="83"/>
    </row>
    <row r="134948" spans="16:16" x14ac:dyDescent="0.3">
      <c r="P134948" s="83"/>
    </row>
    <row r="134949" spans="16:16" x14ac:dyDescent="0.3">
      <c r="P134949" s="83"/>
    </row>
    <row r="134950" spans="16:16" x14ac:dyDescent="0.3">
      <c r="P134950" s="83"/>
    </row>
    <row r="134951" spans="16:16" x14ac:dyDescent="0.3">
      <c r="P134951" s="83"/>
    </row>
    <row r="134952" spans="16:16" x14ac:dyDescent="0.3">
      <c r="P134952" s="83"/>
    </row>
    <row r="134953" spans="16:16" x14ac:dyDescent="0.3">
      <c r="P134953" s="83"/>
    </row>
    <row r="134954" spans="16:16" x14ac:dyDescent="0.3">
      <c r="P134954" s="83"/>
    </row>
    <row r="134955" spans="16:16" x14ac:dyDescent="0.3">
      <c r="P134955" s="83"/>
    </row>
    <row r="134956" spans="16:16" x14ac:dyDescent="0.3">
      <c r="P134956" s="83"/>
    </row>
    <row r="134957" spans="16:16" x14ac:dyDescent="0.3">
      <c r="P134957" s="83"/>
    </row>
    <row r="134958" spans="16:16" x14ac:dyDescent="0.3">
      <c r="P134958" s="83"/>
    </row>
    <row r="134959" spans="16:16" x14ac:dyDescent="0.3">
      <c r="P134959" s="83"/>
    </row>
    <row r="134960" spans="16:16" x14ac:dyDescent="0.3">
      <c r="P134960" s="83"/>
    </row>
    <row r="134961" spans="16:16" x14ac:dyDescent="0.3">
      <c r="P134961" s="83"/>
    </row>
    <row r="134962" spans="16:16" x14ac:dyDescent="0.3">
      <c r="P134962" s="83"/>
    </row>
    <row r="134963" spans="16:16" x14ac:dyDescent="0.3">
      <c r="P134963" s="83"/>
    </row>
    <row r="134964" spans="16:16" x14ac:dyDescent="0.3">
      <c r="P134964" s="83"/>
    </row>
    <row r="134965" spans="16:16" x14ac:dyDescent="0.3">
      <c r="P134965" s="83"/>
    </row>
    <row r="134966" spans="16:16" x14ac:dyDescent="0.3">
      <c r="P134966" s="83"/>
    </row>
    <row r="134967" spans="16:16" x14ac:dyDescent="0.3">
      <c r="P134967" s="83"/>
    </row>
    <row r="134968" spans="16:16" x14ac:dyDescent="0.3">
      <c r="P134968" s="83"/>
    </row>
    <row r="134969" spans="16:16" x14ac:dyDescent="0.3">
      <c r="P134969" s="83"/>
    </row>
    <row r="134970" spans="16:16" x14ac:dyDescent="0.3">
      <c r="P134970" s="83"/>
    </row>
    <row r="134971" spans="16:16" x14ac:dyDescent="0.3">
      <c r="P134971" s="83"/>
    </row>
    <row r="134972" spans="16:16" x14ac:dyDescent="0.3">
      <c r="P134972" s="83"/>
    </row>
    <row r="134973" spans="16:16" x14ac:dyDescent="0.3">
      <c r="P134973" s="83"/>
    </row>
    <row r="134974" spans="16:16" x14ac:dyDescent="0.3">
      <c r="P134974" s="83"/>
    </row>
    <row r="134975" spans="16:16" x14ac:dyDescent="0.3">
      <c r="P134975" s="83"/>
    </row>
    <row r="134976" spans="16:16" x14ac:dyDescent="0.3">
      <c r="P134976" s="83"/>
    </row>
    <row r="134977" spans="16:16" x14ac:dyDescent="0.3">
      <c r="P134977" s="83"/>
    </row>
    <row r="134978" spans="16:16" x14ac:dyDescent="0.3">
      <c r="P134978" s="83"/>
    </row>
    <row r="134979" spans="16:16" x14ac:dyDescent="0.3">
      <c r="P134979" s="83"/>
    </row>
    <row r="134980" spans="16:16" x14ac:dyDescent="0.3">
      <c r="P134980" s="83"/>
    </row>
    <row r="134981" spans="16:16" x14ac:dyDescent="0.3">
      <c r="P134981" s="83"/>
    </row>
    <row r="134982" spans="16:16" x14ac:dyDescent="0.3">
      <c r="P134982" s="83"/>
    </row>
    <row r="134983" spans="16:16" x14ac:dyDescent="0.3">
      <c r="P134983" s="83"/>
    </row>
    <row r="134984" spans="16:16" x14ac:dyDescent="0.3">
      <c r="P134984" s="83"/>
    </row>
    <row r="134985" spans="16:16" x14ac:dyDescent="0.3">
      <c r="P134985" s="83"/>
    </row>
    <row r="134986" spans="16:16" x14ac:dyDescent="0.3">
      <c r="P134986" s="83"/>
    </row>
    <row r="134987" spans="16:16" x14ac:dyDescent="0.3">
      <c r="P134987" s="83"/>
    </row>
    <row r="134988" spans="16:16" x14ac:dyDescent="0.3">
      <c r="P134988" s="83"/>
    </row>
    <row r="134989" spans="16:16" x14ac:dyDescent="0.3">
      <c r="P134989" s="83"/>
    </row>
    <row r="134990" spans="16:16" x14ac:dyDescent="0.3">
      <c r="P134990" s="83"/>
    </row>
    <row r="134991" spans="16:16" x14ac:dyDescent="0.3">
      <c r="P134991" s="83"/>
    </row>
    <row r="134992" spans="16:16" x14ac:dyDescent="0.3">
      <c r="P134992" s="83"/>
    </row>
    <row r="134993" spans="16:16" x14ac:dyDescent="0.3">
      <c r="P134993" s="83"/>
    </row>
    <row r="134994" spans="16:16" x14ac:dyDescent="0.3">
      <c r="P134994" s="83"/>
    </row>
    <row r="134995" spans="16:16" x14ac:dyDescent="0.3">
      <c r="P134995" s="83"/>
    </row>
    <row r="134996" spans="16:16" x14ac:dyDescent="0.3">
      <c r="P134996" s="83"/>
    </row>
    <row r="134997" spans="16:16" x14ac:dyDescent="0.3">
      <c r="P134997" s="83"/>
    </row>
    <row r="134998" spans="16:16" x14ac:dyDescent="0.3">
      <c r="P134998" s="83"/>
    </row>
    <row r="134999" spans="16:16" x14ac:dyDescent="0.3">
      <c r="P134999" s="83"/>
    </row>
    <row r="135000" spans="16:16" x14ac:dyDescent="0.3">
      <c r="P135000" s="83"/>
    </row>
    <row r="135001" spans="16:16" x14ac:dyDescent="0.3">
      <c r="P135001" s="83"/>
    </row>
    <row r="135002" spans="16:16" x14ac:dyDescent="0.3">
      <c r="P135002" s="83"/>
    </row>
    <row r="135003" spans="16:16" x14ac:dyDescent="0.3">
      <c r="P135003" s="83"/>
    </row>
    <row r="135004" spans="16:16" x14ac:dyDescent="0.3">
      <c r="P135004" s="83"/>
    </row>
    <row r="135005" spans="16:16" x14ac:dyDescent="0.3">
      <c r="P135005" s="83"/>
    </row>
    <row r="135006" spans="16:16" x14ac:dyDescent="0.3">
      <c r="P135006" s="83"/>
    </row>
    <row r="135007" spans="16:16" x14ac:dyDescent="0.3">
      <c r="P135007" s="83"/>
    </row>
    <row r="135008" spans="16:16" x14ac:dyDescent="0.3">
      <c r="P135008" s="83"/>
    </row>
    <row r="135009" spans="16:16" x14ac:dyDescent="0.3">
      <c r="P135009" s="83"/>
    </row>
    <row r="135010" spans="16:16" x14ac:dyDescent="0.3">
      <c r="P135010" s="83"/>
    </row>
    <row r="135011" spans="16:16" x14ac:dyDescent="0.3">
      <c r="P135011" s="83"/>
    </row>
    <row r="135012" spans="16:16" x14ac:dyDescent="0.3">
      <c r="P135012" s="83"/>
    </row>
    <row r="135013" spans="16:16" x14ac:dyDescent="0.3">
      <c r="P135013" s="83"/>
    </row>
    <row r="135014" spans="16:16" x14ac:dyDescent="0.3">
      <c r="P135014" s="83"/>
    </row>
    <row r="135015" spans="16:16" x14ac:dyDescent="0.3">
      <c r="P135015" s="83"/>
    </row>
    <row r="135016" spans="16:16" x14ac:dyDescent="0.3">
      <c r="P135016" s="83"/>
    </row>
    <row r="135017" spans="16:16" x14ac:dyDescent="0.3">
      <c r="P135017" s="83"/>
    </row>
    <row r="135018" spans="16:16" x14ac:dyDescent="0.3">
      <c r="P135018" s="83"/>
    </row>
    <row r="135019" spans="16:16" x14ac:dyDescent="0.3">
      <c r="P135019" s="83"/>
    </row>
    <row r="135020" spans="16:16" x14ac:dyDescent="0.3">
      <c r="P135020" s="83"/>
    </row>
    <row r="135021" spans="16:16" x14ac:dyDescent="0.3">
      <c r="P135021" s="83"/>
    </row>
    <row r="135022" spans="16:16" x14ac:dyDescent="0.3">
      <c r="P135022" s="83"/>
    </row>
    <row r="135023" spans="16:16" x14ac:dyDescent="0.3">
      <c r="P135023" s="83"/>
    </row>
    <row r="135024" spans="16:16" x14ac:dyDescent="0.3">
      <c r="P135024" s="83"/>
    </row>
    <row r="135025" spans="16:16" x14ac:dyDescent="0.3">
      <c r="P135025" s="83"/>
    </row>
    <row r="135026" spans="16:16" x14ac:dyDescent="0.3">
      <c r="P135026" s="83"/>
    </row>
    <row r="135027" spans="16:16" x14ac:dyDescent="0.3">
      <c r="P135027" s="83"/>
    </row>
    <row r="135028" spans="16:16" x14ac:dyDescent="0.3">
      <c r="P135028" s="83"/>
    </row>
    <row r="135029" spans="16:16" x14ac:dyDescent="0.3">
      <c r="P135029" s="83"/>
    </row>
    <row r="135030" spans="16:16" x14ac:dyDescent="0.3">
      <c r="P135030" s="83"/>
    </row>
    <row r="135031" spans="16:16" x14ac:dyDescent="0.3">
      <c r="P135031" s="83"/>
    </row>
    <row r="135032" spans="16:16" x14ac:dyDescent="0.3">
      <c r="P135032" s="83"/>
    </row>
    <row r="135033" spans="16:16" x14ac:dyDescent="0.3">
      <c r="P135033" s="83"/>
    </row>
    <row r="135034" spans="16:16" x14ac:dyDescent="0.3">
      <c r="P135034" s="83"/>
    </row>
    <row r="135035" spans="16:16" x14ac:dyDescent="0.3">
      <c r="P135035" s="83"/>
    </row>
    <row r="135036" spans="16:16" x14ac:dyDescent="0.3">
      <c r="P135036" s="83"/>
    </row>
    <row r="135037" spans="16:16" x14ac:dyDescent="0.3">
      <c r="P135037" s="83"/>
    </row>
    <row r="135038" spans="16:16" x14ac:dyDescent="0.3">
      <c r="P135038" s="83"/>
    </row>
    <row r="135039" spans="16:16" x14ac:dyDescent="0.3">
      <c r="P135039" s="83"/>
    </row>
    <row r="135040" spans="16:16" x14ac:dyDescent="0.3">
      <c r="P135040" s="83"/>
    </row>
    <row r="135041" spans="16:16" x14ac:dyDescent="0.3">
      <c r="P135041" s="83"/>
    </row>
    <row r="135042" spans="16:16" x14ac:dyDescent="0.3">
      <c r="P135042" s="83"/>
    </row>
    <row r="135043" spans="16:16" x14ac:dyDescent="0.3">
      <c r="P135043" s="83"/>
    </row>
    <row r="135044" spans="16:16" x14ac:dyDescent="0.3">
      <c r="P135044" s="83"/>
    </row>
    <row r="135045" spans="16:16" x14ac:dyDescent="0.3">
      <c r="P135045" s="83"/>
    </row>
    <row r="135046" spans="16:16" x14ac:dyDescent="0.3">
      <c r="P135046" s="83"/>
    </row>
    <row r="135047" spans="16:16" x14ac:dyDescent="0.3">
      <c r="P135047" s="83"/>
    </row>
    <row r="135048" spans="16:16" x14ac:dyDescent="0.3">
      <c r="P135048" s="83"/>
    </row>
    <row r="135049" spans="16:16" x14ac:dyDescent="0.3">
      <c r="P135049" s="83"/>
    </row>
    <row r="135050" spans="16:16" x14ac:dyDescent="0.3">
      <c r="P135050" s="83"/>
    </row>
    <row r="135051" spans="16:16" x14ac:dyDescent="0.3">
      <c r="P135051" s="83"/>
    </row>
    <row r="135052" spans="16:16" x14ac:dyDescent="0.3">
      <c r="P135052" s="83"/>
    </row>
    <row r="135053" spans="16:16" x14ac:dyDescent="0.3">
      <c r="P135053" s="83"/>
    </row>
    <row r="135054" spans="16:16" x14ac:dyDescent="0.3">
      <c r="P135054" s="83"/>
    </row>
    <row r="135055" spans="16:16" x14ac:dyDescent="0.3">
      <c r="P135055" s="83"/>
    </row>
    <row r="135056" spans="16:16" x14ac:dyDescent="0.3">
      <c r="P135056" s="83"/>
    </row>
    <row r="135057" spans="16:16" x14ac:dyDescent="0.3">
      <c r="P135057" s="83"/>
    </row>
    <row r="135058" spans="16:16" x14ac:dyDescent="0.3">
      <c r="P135058" s="83"/>
    </row>
    <row r="135059" spans="16:16" x14ac:dyDescent="0.3">
      <c r="P135059" s="83"/>
    </row>
    <row r="135060" spans="16:16" x14ac:dyDescent="0.3">
      <c r="P135060" s="83"/>
    </row>
    <row r="135061" spans="16:16" x14ac:dyDescent="0.3">
      <c r="P135061" s="83"/>
    </row>
    <row r="135062" spans="16:16" x14ac:dyDescent="0.3">
      <c r="P135062" s="83"/>
    </row>
    <row r="135063" spans="16:16" x14ac:dyDescent="0.3">
      <c r="P135063" s="83"/>
    </row>
    <row r="135064" spans="16:16" x14ac:dyDescent="0.3">
      <c r="P135064" s="83"/>
    </row>
    <row r="135065" spans="16:16" x14ac:dyDescent="0.3">
      <c r="P135065" s="83"/>
    </row>
    <row r="135066" spans="16:16" x14ac:dyDescent="0.3">
      <c r="P135066" s="83"/>
    </row>
    <row r="135067" spans="16:16" x14ac:dyDescent="0.3">
      <c r="P135067" s="83"/>
    </row>
    <row r="135068" spans="16:16" x14ac:dyDescent="0.3">
      <c r="P135068" s="83"/>
    </row>
    <row r="135069" spans="16:16" x14ac:dyDescent="0.3">
      <c r="P135069" s="83"/>
    </row>
    <row r="135070" spans="16:16" x14ac:dyDescent="0.3">
      <c r="P135070" s="83"/>
    </row>
    <row r="135071" spans="16:16" x14ac:dyDescent="0.3">
      <c r="P135071" s="83"/>
    </row>
    <row r="135072" spans="16:16" x14ac:dyDescent="0.3">
      <c r="P135072" s="83"/>
    </row>
    <row r="135073" spans="16:16" x14ac:dyDescent="0.3">
      <c r="P135073" s="83"/>
    </row>
    <row r="135074" spans="16:16" x14ac:dyDescent="0.3">
      <c r="P135074" s="83"/>
    </row>
    <row r="135075" spans="16:16" x14ac:dyDescent="0.3">
      <c r="P135075" s="83"/>
    </row>
    <row r="135076" spans="16:16" x14ac:dyDescent="0.3">
      <c r="P135076" s="83"/>
    </row>
    <row r="135077" spans="16:16" x14ac:dyDescent="0.3">
      <c r="P135077" s="83"/>
    </row>
    <row r="135078" spans="16:16" x14ac:dyDescent="0.3">
      <c r="P135078" s="83"/>
    </row>
    <row r="135079" spans="16:16" x14ac:dyDescent="0.3">
      <c r="P135079" s="83"/>
    </row>
    <row r="135080" spans="16:16" x14ac:dyDescent="0.3">
      <c r="P135080" s="83"/>
    </row>
    <row r="135081" spans="16:16" x14ac:dyDescent="0.3">
      <c r="P135081" s="83"/>
    </row>
    <row r="135082" spans="16:16" x14ac:dyDescent="0.3">
      <c r="P135082" s="83"/>
    </row>
    <row r="135083" spans="16:16" x14ac:dyDescent="0.3">
      <c r="P135083" s="83"/>
    </row>
    <row r="135084" spans="16:16" x14ac:dyDescent="0.3">
      <c r="P135084" s="83"/>
    </row>
    <row r="135085" spans="16:16" x14ac:dyDescent="0.3">
      <c r="P135085" s="83"/>
    </row>
    <row r="135086" spans="16:16" x14ac:dyDescent="0.3">
      <c r="P135086" s="83"/>
    </row>
    <row r="135087" spans="16:16" x14ac:dyDescent="0.3">
      <c r="P135087" s="83"/>
    </row>
    <row r="135088" spans="16:16" x14ac:dyDescent="0.3">
      <c r="P135088" s="83"/>
    </row>
    <row r="135089" spans="16:16" x14ac:dyDescent="0.3">
      <c r="P135089" s="83"/>
    </row>
    <row r="135090" spans="16:16" x14ac:dyDescent="0.3">
      <c r="P135090" s="83"/>
    </row>
    <row r="135091" spans="16:16" x14ac:dyDescent="0.3">
      <c r="P135091" s="83"/>
    </row>
    <row r="135092" spans="16:16" x14ac:dyDescent="0.3">
      <c r="P135092" s="83"/>
    </row>
    <row r="135093" spans="16:16" x14ac:dyDescent="0.3">
      <c r="P135093" s="83"/>
    </row>
    <row r="135094" spans="16:16" x14ac:dyDescent="0.3">
      <c r="P135094" s="83"/>
    </row>
    <row r="135095" spans="16:16" x14ac:dyDescent="0.3">
      <c r="P135095" s="83"/>
    </row>
    <row r="135096" spans="16:16" x14ac:dyDescent="0.3">
      <c r="P135096" s="83"/>
    </row>
    <row r="135097" spans="16:16" x14ac:dyDescent="0.3">
      <c r="P135097" s="83"/>
    </row>
    <row r="135098" spans="16:16" x14ac:dyDescent="0.3">
      <c r="P135098" s="83"/>
    </row>
    <row r="135099" spans="16:16" x14ac:dyDescent="0.3">
      <c r="P135099" s="83"/>
    </row>
    <row r="135100" spans="16:16" x14ac:dyDescent="0.3">
      <c r="P135100" s="83"/>
    </row>
    <row r="135101" spans="16:16" x14ac:dyDescent="0.3">
      <c r="P135101" s="83"/>
    </row>
    <row r="135102" spans="16:16" x14ac:dyDescent="0.3">
      <c r="P135102" s="83"/>
    </row>
    <row r="135103" spans="16:16" x14ac:dyDescent="0.3">
      <c r="P135103" s="83"/>
    </row>
    <row r="135104" spans="16:16" x14ac:dyDescent="0.3">
      <c r="P135104" s="83"/>
    </row>
    <row r="135105" spans="16:16" x14ac:dyDescent="0.3">
      <c r="P135105" s="83"/>
    </row>
    <row r="135106" spans="16:16" x14ac:dyDescent="0.3">
      <c r="P135106" s="83"/>
    </row>
    <row r="135107" spans="16:16" x14ac:dyDescent="0.3">
      <c r="P135107" s="83"/>
    </row>
    <row r="135108" spans="16:16" x14ac:dyDescent="0.3">
      <c r="P135108" s="83"/>
    </row>
    <row r="135109" spans="16:16" x14ac:dyDescent="0.3">
      <c r="P135109" s="83"/>
    </row>
    <row r="135110" spans="16:16" x14ac:dyDescent="0.3">
      <c r="P135110" s="83"/>
    </row>
    <row r="135111" spans="16:16" x14ac:dyDescent="0.3">
      <c r="P135111" s="83"/>
    </row>
    <row r="135112" spans="16:16" x14ac:dyDescent="0.3">
      <c r="P135112" s="83"/>
    </row>
    <row r="135113" spans="16:16" x14ac:dyDescent="0.3">
      <c r="P135113" s="83"/>
    </row>
    <row r="135114" spans="16:16" x14ac:dyDescent="0.3">
      <c r="P135114" s="83"/>
    </row>
    <row r="135115" spans="16:16" x14ac:dyDescent="0.3">
      <c r="P135115" s="83"/>
    </row>
    <row r="135116" spans="16:16" x14ac:dyDescent="0.3">
      <c r="P135116" s="83"/>
    </row>
    <row r="135117" spans="16:16" x14ac:dyDescent="0.3">
      <c r="P135117" s="83"/>
    </row>
    <row r="135118" spans="16:16" x14ac:dyDescent="0.3">
      <c r="P135118" s="83"/>
    </row>
    <row r="135119" spans="16:16" x14ac:dyDescent="0.3">
      <c r="P135119" s="83"/>
    </row>
    <row r="135120" spans="16:16" x14ac:dyDescent="0.3">
      <c r="P135120" s="83"/>
    </row>
    <row r="135121" spans="16:16" x14ac:dyDescent="0.3">
      <c r="P135121" s="83"/>
    </row>
    <row r="135122" spans="16:16" x14ac:dyDescent="0.3">
      <c r="P135122" s="83"/>
    </row>
    <row r="135123" spans="16:16" x14ac:dyDescent="0.3">
      <c r="P135123" s="83"/>
    </row>
    <row r="135124" spans="16:16" x14ac:dyDescent="0.3">
      <c r="P135124" s="83"/>
    </row>
    <row r="135125" spans="16:16" x14ac:dyDescent="0.3">
      <c r="P135125" s="83"/>
    </row>
    <row r="135126" spans="16:16" x14ac:dyDescent="0.3">
      <c r="P135126" s="83"/>
    </row>
    <row r="135127" spans="16:16" x14ac:dyDescent="0.3">
      <c r="P135127" s="83"/>
    </row>
    <row r="135128" spans="16:16" x14ac:dyDescent="0.3">
      <c r="P135128" s="83"/>
    </row>
    <row r="135129" spans="16:16" x14ac:dyDescent="0.3">
      <c r="P135129" s="83"/>
    </row>
    <row r="135130" spans="16:16" x14ac:dyDescent="0.3">
      <c r="P135130" s="83"/>
    </row>
    <row r="135131" spans="16:16" x14ac:dyDescent="0.3">
      <c r="P135131" s="83"/>
    </row>
    <row r="135132" spans="16:16" x14ac:dyDescent="0.3">
      <c r="P135132" s="83"/>
    </row>
    <row r="135133" spans="16:16" x14ac:dyDescent="0.3">
      <c r="P135133" s="83"/>
    </row>
    <row r="135134" spans="16:16" x14ac:dyDescent="0.3">
      <c r="P135134" s="83"/>
    </row>
    <row r="135135" spans="16:16" x14ac:dyDescent="0.3">
      <c r="P135135" s="83"/>
    </row>
    <row r="135136" spans="16:16" x14ac:dyDescent="0.3">
      <c r="P135136" s="83"/>
    </row>
    <row r="135137" spans="16:16" x14ac:dyDescent="0.3">
      <c r="P135137" s="83"/>
    </row>
    <row r="135138" spans="16:16" x14ac:dyDescent="0.3">
      <c r="P135138" s="83"/>
    </row>
    <row r="135139" spans="16:16" x14ac:dyDescent="0.3">
      <c r="P135139" s="83"/>
    </row>
    <row r="135140" spans="16:16" x14ac:dyDescent="0.3">
      <c r="P135140" s="83"/>
    </row>
    <row r="135141" spans="16:16" x14ac:dyDescent="0.3">
      <c r="P135141" s="83"/>
    </row>
    <row r="135142" spans="16:16" x14ac:dyDescent="0.3">
      <c r="P135142" s="83"/>
    </row>
    <row r="135143" spans="16:16" x14ac:dyDescent="0.3">
      <c r="P135143" s="83"/>
    </row>
    <row r="135144" spans="16:16" x14ac:dyDescent="0.3">
      <c r="P135144" s="83"/>
    </row>
    <row r="135145" spans="16:16" x14ac:dyDescent="0.3">
      <c r="P135145" s="83"/>
    </row>
    <row r="135146" spans="16:16" x14ac:dyDescent="0.3">
      <c r="P135146" s="83"/>
    </row>
    <row r="135147" spans="16:16" x14ac:dyDescent="0.3">
      <c r="P135147" s="83"/>
    </row>
    <row r="135148" spans="16:16" x14ac:dyDescent="0.3">
      <c r="P135148" s="83"/>
    </row>
    <row r="135149" spans="16:16" x14ac:dyDescent="0.3">
      <c r="P135149" s="83"/>
    </row>
    <row r="135150" spans="16:16" x14ac:dyDescent="0.3">
      <c r="P135150" s="83"/>
    </row>
    <row r="135151" spans="16:16" x14ac:dyDescent="0.3">
      <c r="P135151" s="83"/>
    </row>
    <row r="135152" spans="16:16" x14ac:dyDescent="0.3">
      <c r="P135152" s="83"/>
    </row>
    <row r="135153" spans="16:16" x14ac:dyDescent="0.3">
      <c r="P135153" s="83"/>
    </row>
    <row r="135154" spans="16:16" x14ac:dyDescent="0.3">
      <c r="P135154" s="83"/>
    </row>
    <row r="135155" spans="16:16" x14ac:dyDescent="0.3">
      <c r="P135155" s="83"/>
    </row>
    <row r="135156" spans="16:16" x14ac:dyDescent="0.3">
      <c r="P135156" s="83"/>
    </row>
    <row r="135157" spans="16:16" x14ac:dyDescent="0.3">
      <c r="P135157" s="83"/>
    </row>
    <row r="135158" spans="16:16" x14ac:dyDescent="0.3">
      <c r="P135158" s="83"/>
    </row>
    <row r="135159" spans="16:16" x14ac:dyDescent="0.3">
      <c r="P135159" s="83"/>
    </row>
    <row r="135160" spans="16:16" x14ac:dyDescent="0.3">
      <c r="P135160" s="83"/>
    </row>
    <row r="135161" spans="16:16" x14ac:dyDescent="0.3">
      <c r="P135161" s="83"/>
    </row>
    <row r="135162" spans="16:16" x14ac:dyDescent="0.3">
      <c r="P135162" s="83"/>
    </row>
    <row r="135163" spans="16:16" x14ac:dyDescent="0.3">
      <c r="P135163" s="83"/>
    </row>
    <row r="135164" spans="16:16" x14ac:dyDescent="0.3">
      <c r="P135164" s="83"/>
    </row>
    <row r="135165" spans="16:16" x14ac:dyDescent="0.3">
      <c r="P135165" s="83"/>
    </row>
    <row r="135166" spans="16:16" x14ac:dyDescent="0.3">
      <c r="P135166" s="83"/>
    </row>
    <row r="135167" spans="16:16" x14ac:dyDescent="0.3">
      <c r="P135167" s="83"/>
    </row>
    <row r="135168" spans="16:16" x14ac:dyDescent="0.3">
      <c r="P135168" s="83"/>
    </row>
    <row r="135169" spans="16:16" x14ac:dyDescent="0.3">
      <c r="P135169" s="83"/>
    </row>
    <row r="135170" spans="16:16" x14ac:dyDescent="0.3">
      <c r="P135170" s="83"/>
    </row>
    <row r="135171" spans="16:16" x14ac:dyDescent="0.3">
      <c r="P135171" s="83"/>
    </row>
    <row r="135172" spans="16:16" x14ac:dyDescent="0.3">
      <c r="P135172" s="83"/>
    </row>
    <row r="135173" spans="16:16" x14ac:dyDescent="0.3">
      <c r="P135173" s="83"/>
    </row>
    <row r="135174" spans="16:16" x14ac:dyDescent="0.3">
      <c r="P135174" s="83"/>
    </row>
    <row r="135175" spans="16:16" x14ac:dyDescent="0.3">
      <c r="P135175" s="83"/>
    </row>
    <row r="135176" spans="16:16" x14ac:dyDescent="0.3">
      <c r="P135176" s="83"/>
    </row>
    <row r="135177" spans="16:16" x14ac:dyDescent="0.3">
      <c r="P135177" s="83"/>
    </row>
    <row r="135178" spans="16:16" x14ac:dyDescent="0.3">
      <c r="P135178" s="83"/>
    </row>
    <row r="135179" spans="16:16" x14ac:dyDescent="0.3">
      <c r="P135179" s="83"/>
    </row>
    <row r="135180" spans="16:16" x14ac:dyDescent="0.3">
      <c r="P135180" s="83"/>
    </row>
    <row r="135181" spans="16:16" x14ac:dyDescent="0.3">
      <c r="P135181" s="83"/>
    </row>
    <row r="135182" spans="16:16" x14ac:dyDescent="0.3">
      <c r="P135182" s="83"/>
    </row>
    <row r="135183" spans="16:16" x14ac:dyDescent="0.3">
      <c r="P135183" s="83"/>
    </row>
    <row r="135184" spans="16:16" x14ac:dyDescent="0.3">
      <c r="P135184" s="83"/>
    </row>
    <row r="135185" spans="16:16" x14ac:dyDescent="0.3">
      <c r="P135185" s="83"/>
    </row>
    <row r="135186" spans="16:16" x14ac:dyDescent="0.3">
      <c r="P135186" s="83"/>
    </row>
    <row r="135187" spans="16:16" x14ac:dyDescent="0.3">
      <c r="P135187" s="83"/>
    </row>
    <row r="135188" spans="16:16" x14ac:dyDescent="0.3">
      <c r="P135188" s="83"/>
    </row>
    <row r="135189" spans="16:16" x14ac:dyDescent="0.3">
      <c r="P135189" s="83"/>
    </row>
    <row r="135190" spans="16:16" x14ac:dyDescent="0.3">
      <c r="P135190" s="83"/>
    </row>
    <row r="135191" spans="16:16" x14ac:dyDescent="0.3">
      <c r="P135191" s="83"/>
    </row>
    <row r="135192" spans="16:16" x14ac:dyDescent="0.3">
      <c r="P135192" s="83"/>
    </row>
    <row r="135193" spans="16:16" x14ac:dyDescent="0.3">
      <c r="P135193" s="83"/>
    </row>
    <row r="135194" spans="16:16" x14ac:dyDescent="0.3">
      <c r="P135194" s="83"/>
    </row>
    <row r="135195" spans="16:16" x14ac:dyDescent="0.3">
      <c r="P135195" s="83"/>
    </row>
    <row r="135196" spans="16:16" x14ac:dyDescent="0.3">
      <c r="P135196" s="83"/>
    </row>
    <row r="135197" spans="16:16" x14ac:dyDescent="0.3">
      <c r="P135197" s="83"/>
    </row>
    <row r="135198" spans="16:16" x14ac:dyDescent="0.3">
      <c r="P135198" s="83"/>
    </row>
    <row r="135199" spans="16:16" x14ac:dyDescent="0.3">
      <c r="P135199" s="83"/>
    </row>
    <row r="135200" spans="16:16" x14ac:dyDescent="0.3">
      <c r="P135200" s="83"/>
    </row>
    <row r="135201" spans="16:16" x14ac:dyDescent="0.3">
      <c r="P135201" s="83"/>
    </row>
    <row r="135202" spans="16:16" x14ac:dyDescent="0.3">
      <c r="P135202" s="83"/>
    </row>
    <row r="135203" spans="16:16" x14ac:dyDescent="0.3">
      <c r="P135203" s="83"/>
    </row>
    <row r="135204" spans="16:16" x14ac:dyDescent="0.3">
      <c r="P135204" s="83"/>
    </row>
    <row r="135205" spans="16:16" x14ac:dyDescent="0.3">
      <c r="P135205" s="83"/>
    </row>
    <row r="135206" spans="16:16" x14ac:dyDescent="0.3">
      <c r="P135206" s="83"/>
    </row>
    <row r="135207" spans="16:16" x14ac:dyDescent="0.3">
      <c r="P135207" s="83"/>
    </row>
    <row r="135208" spans="16:16" x14ac:dyDescent="0.3">
      <c r="P135208" s="83"/>
    </row>
    <row r="135209" spans="16:16" x14ac:dyDescent="0.3">
      <c r="P135209" s="83"/>
    </row>
    <row r="135210" spans="16:16" x14ac:dyDescent="0.3">
      <c r="P135210" s="83"/>
    </row>
    <row r="135211" spans="16:16" x14ac:dyDescent="0.3">
      <c r="P135211" s="83"/>
    </row>
    <row r="135212" spans="16:16" x14ac:dyDescent="0.3">
      <c r="P135212" s="83"/>
    </row>
    <row r="135213" spans="16:16" x14ac:dyDescent="0.3">
      <c r="P135213" s="83"/>
    </row>
    <row r="135214" spans="16:16" x14ac:dyDescent="0.3">
      <c r="P135214" s="83"/>
    </row>
    <row r="135215" spans="16:16" x14ac:dyDescent="0.3">
      <c r="P135215" s="83"/>
    </row>
    <row r="135216" spans="16:16" x14ac:dyDescent="0.3">
      <c r="P135216" s="83"/>
    </row>
    <row r="135217" spans="16:16" x14ac:dyDescent="0.3">
      <c r="P135217" s="83"/>
    </row>
    <row r="135218" spans="16:16" x14ac:dyDescent="0.3">
      <c r="P135218" s="83"/>
    </row>
    <row r="135219" spans="16:16" x14ac:dyDescent="0.3">
      <c r="P135219" s="83"/>
    </row>
    <row r="135220" spans="16:16" x14ac:dyDescent="0.3">
      <c r="P135220" s="83"/>
    </row>
    <row r="135221" spans="16:16" x14ac:dyDescent="0.3">
      <c r="P135221" s="83"/>
    </row>
    <row r="135222" spans="16:16" x14ac:dyDescent="0.3">
      <c r="P135222" s="83"/>
    </row>
    <row r="135223" spans="16:16" x14ac:dyDescent="0.3">
      <c r="P135223" s="83"/>
    </row>
    <row r="135224" spans="16:16" x14ac:dyDescent="0.3">
      <c r="P135224" s="83"/>
    </row>
    <row r="135225" spans="16:16" x14ac:dyDescent="0.3">
      <c r="P135225" s="83"/>
    </row>
    <row r="135226" spans="16:16" x14ac:dyDescent="0.3">
      <c r="P135226" s="83"/>
    </row>
    <row r="135227" spans="16:16" x14ac:dyDescent="0.3">
      <c r="P135227" s="83"/>
    </row>
    <row r="135228" spans="16:16" x14ac:dyDescent="0.3">
      <c r="P135228" s="83"/>
    </row>
    <row r="135229" spans="16:16" x14ac:dyDescent="0.3">
      <c r="P135229" s="83"/>
    </row>
    <row r="135230" spans="16:16" x14ac:dyDescent="0.3">
      <c r="P135230" s="83"/>
    </row>
    <row r="135231" spans="16:16" x14ac:dyDescent="0.3">
      <c r="P135231" s="83"/>
    </row>
    <row r="135232" spans="16:16" x14ac:dyDescent="0.3">
      <c r="P135232" s="83"/>
    </row>
    <row r="135233" spans="16:16" x14ac:dyDescent="0.3">
      <c r="P135233" s="83"/>
    </row>
    <row r="135234" spans="16:16" x14ac:dyDescent="0.3">
      <c r="P135234" s="83"/>
    </row>
    <row r="135235" spans="16:16" x14ac:dyDescent="0.3">
      <c r="P135235" s="83"/>
    </row>
    <row r="135236" spans="16:16" x14ac:dyDescent="0.3">
      <c r="P135236" s="83"/>
    </row>
    <row r="135237" spans="16:16" x14ac:dyDescent="0.3">
      <c r="P135237" s="83"/>
    </row>
    <row r="135238" spans="16:16" x14ac:dyDescent="0.3">
      <c r="P135238" s="83"/>
    </row>
    <row r="135239" spans="16:16" x14ac:dyDescent="0.3">
      <c r="P135239" s="83"/>
    </row>
    <row r="135240" spans="16:16" x14ac:dyDescent="0.3">
      <c r="P135240" s="83"/>
    </row>
    <row r="135241" spans="16:16" x14ac:dyDescent="0.3">
      <c r="P135241" s="83"/>
    </row>
    <row r="135242" spans="16:16" x14ac:dyDescent="0.3">
      <c r="P135242" s="83"/>
    </row>
    <row r="135243" spans="16:16" x14ac:dyDescent="0.3">
      <c r="P135243" s="83"/>
    </row>
    <row r="135244" spans="16:16" x14ac:dyDescent="0.3">
      <c r="P135244" s="83"/>
    </row>
    <row r="135245" spans="16:16" x14ac:dyDescent="0.3">
      <c r="P135245" s="83"/>
    </row>
    <row r="135246" spans="16:16" x14ac:dyDescent="0.3">
      <c r="P135246" s="83"/>
    </row>
    <row r="135247" spans="16:16" x14ac:dyDescent="0.3">
      <c r="P135247" s="83"/>
    </row>
    <row r="135248" spans="16:16" x14ac:dyDescent="0.3">
      <c r="P135248" s="83"/>
    </row>
    <row r="135249" spans="16:16" x14ac:dyDescent="0.3">
      <c r="P135249" s="83"/>
    </row>
    <row r="135250" spans="16:16" x14ac:dyDescent="0.3">
      <c r="P135250" s="83"/>
    </row>
    <row r="135251" spans="16:16" x14ac:dyDescent="0.3">
      <c r="P135251" s="83"/>
    </row>
    <row r="135252" spans="16:16" x14ac:dyDescent="0.3">
      <c r="P135252" s="83"/>
    </row>
    <row r="135253" spans="16:16" x14ac:dyDescent="0.3">
      <c r="P135253" s="83"/>
    </row>
    <row r="135254" spans="16:16" x14ac:dyDescent="0.3">
      <c r="P135254" s="83"/>
    </row>
    <row r="135255" spans="16:16" x14ac:dyDescent="0.3">
      <c r="P135255" s="83"/>
    </row>
    <row r="135256" spans="16:16" x14ac:dyDescent="0.3">
      <c r="P135256" s="83"/>
    </row>
    <row r="135257" spans="16:16" x14ac:dyDescent="0.3">
      <c r="P135257" s="83"/>
    </row>
    <row r="135258" spans="16:16" x14ac:dyDescent="0.3">
      <c r="P135258" s="83"/>
    </row>
    <row r="135259" spans="16:16" x14ac:dyDescent="0.3">
      <c r="P135259" s="83"/>
    </row>
    <row r="135260" spans="16:16" x14ac:dyDescent="0.3">
      <c r="P135260" s="83"/>
    </row>
    <row r="135261" spans="16:16" x14ac:dyDescent="0.3">
      <c r="P135261" s="83"/>
    </row>
    <row r="135262" spans="16:16" x14ac:dyDescent="0.3">
      <c r="P135262" s="83"/>
    </row>
    <row r="135263" spans="16:16" x14ac:dyDescent="0.3">
      <c r="P135263" s="83"/>
    </row>
    <row r="135264" spans="16:16" x14ac:dyDescent="0.3">
      <c r="P135264" s="83"/>
    </row>
    <row r="135265" spans="16:16" x14ac:dyDescent="0.3">
      <c r="P135265" s="83"/>
    </row>
    <row r="135266" spans="16:16" x14ac:dyDescent="0.3">
      <c r="P135266" s="83"/>
    </row>
    <row r="135267" spans="16:16" x14ac:dyDescent="0.3">
      <c r="P135267" s="83"/>
    </row>
    <row r="135268" spans="16:16" x14ac:dyDescent="0.3">
      <c r="P135268" s="83"/>
    </row>
    <row r="135269" spans="16:16" x14ac:dyDescent="0.3">
      <c r="P135269" s="83"/>
    </row>
    <row r="135270" spans="16:16" x14ac:dyDescent="0.3">
      <c r="P135270" s="83"/>
    </row>
    <row r="135271" spans="16:16" x14ac:dyDescent="0.3">
      <c r="P135271" s="83"/>
    </row>
    <row r="135272" spans="16:16" x14ac:dyDescent="0.3">
      <c r="P135272" s="83"/>
    </row>
    <row r="135273" spans="16:16" x14ac:dyDescent="0.3">
      <c r="P135273" s="83"/>
    </row>
    <row r="135274" spans="16:16" x14ac:dyDescent="0.3">
      <c r="P135274" s="83"/>
    </row>
    <row r="135275" spans="16:16" x14ac:dyDescent="0.3">
      <c r="P135275" s="83"/>
    </row>
    <row r="135276" spans="16:16" x14ac:dyDescent="0.3">
      <c r="P135276" s="83"/>
    </row>
    <row r="135277" spans="16:16" x14ac:dyDescent="0.3">
      <c r="P135277" s="83"/>
    </row>
    <row r="135278" spans="16:16" x14ac:dyDescent="0.3">
      <c r="P135278" s="83"/>
    </row>
    <row r="135279" spans="16:16" x14ac:dyDescent="0.3">
      <c r="P135279" s="83"/>
    </row>
    <row r="135280" spans="16:16" x14ac:dyDescent="0.3">
      <c r="P135280" s="83"/>
    </row>
    <row r="135281" spans="16:16" x14ac:dyDescent="0.3">
      <c r="P135281" s="83"/>
    </row>
    <row r="135282" spans="16:16" x14ac:dyDescent="0.3">
      <c r="P135282" s="83"/>
    </row>
    <row r="135283" spans="16:16" x14ac:dyDescent="0.3">
      <c r="P135283" s="83"/>
    </row>
    <row r="135284" spans="16:16" x14ac:dyDescent="0.3">
      <c r="P135284" s="83"/>
    </row>
    <row r="135285" spans="16:16" x14ac:dyDescent="0.3">
      <c r="P135285" s="83"/>
    </row>
    <row r="135286" spans="16:16" x14ac:dyDescent="0.3">
      <c r="P135286" s="83"/>
    </row>
    <row r="135287" spans="16:16" x14ac:dyDescent="0.3">
      <c r="P135287" s="83"/>
    </row>
    <row r="135288" spans="16:16" x14ac:dyDescent="0.3">
      <c r="P135288" s="83"/>
    </row>
    <row r="135289" spans="16:16" x14ac:dyDescent="0.3">
      <c r="P135289" s="83"/>
    </row>
    <row r="135290" spans="16:16" x14ac:dyDescent="0.3">
      <c r="P135290" s="83"/>
    </row>
    <row r="135291" spans="16:16" x14ac:dyDescent="0.3">
      <c r="P135291" s="83"/>
    </row>
    <row r="135292" spans="16:16" x14ac:dyDescent="0.3">
      <c r="P135292" s="83"/>
    </row>
    <row r="135293" spans="16:16" x14ac:dyDescent="0.3">
      <c r="P135293" s="83"/>
    </row>
    <row r="135294" spans="16:16" x14ac:dyDescent="0.3">
      <c r="P135294" s="83"/>
    </row>
    <row r="135295" spans="16:16" x14ac:dyDescent="0.3">
      <c r="P135295" s="83"/>
    </row>
    <row r="135296" spans="16:16" x14ac:dyDescent="0.3">
      <c r="P135296" s="83"/>
    </row>
    <row r="135297" spans="16:16" x14ac:dyDescent="0.3">
      <c r="P135297" s="83"/>
    </row>
    <row r="135298" spans="16:16" x14ac:dyDescent="0.3">
      <c r="P135298" s="83"/>
    </row>
    <row r="135299" spans="16:16" x14ac:dyDescent="0.3">
      <c r="P135299" s="83"/>
    </row>
    <row r="135300" spans="16:16" x14ac:dyDescent="0.3">
      <c r="P135300" s="83"/>
    </row>
    <row r="135301" spans="16:16" x14ac:dyDescent="0.3">
      <c r="P135301" s="83"/>
    </row>
    <row r="135302" spans="16:16" x14ac:dyDescent="0.3">
      <c r="P135302" s="83"/>
    </row>
    <row r="135303" spans="16:16" x14ac:dyDescent="0.3">
      <c r="P135303" s="83"/>
    </row>
    <row r="135304" spans="16:16" x14ac:dyDescent="0.3">
      <c r="P135304" s="83"/>
    </row>
    <row r="135305" spans="16:16" x14ac:dyDescent="0.3">
      <c r="P135305" s="83"/>
    </row>
    <row r="135306" spans="16:16" x14ac:dyDescent="0.3">
      <c r="P135306" s="83"/>
    </row>
    <row r="135307" spans="16:16" x14ac:dyDescent="0.3">
      <c r="P135307" s="83"/>
    </row>
    <row r="135308" spans="16:16" x14ac:dyDescent="0.3">
      <c r="P135308" s="83"/>
    </row>
    <row r="135309" spans="16:16" x14ac:dyDescent="0.3">
      <c r="P135309" s="83"/>
    </row>
    <row r="135310" spans="16:16" x14ac:dyDescent="0.3">
      <c r="P135310" s="83"/>
    </row>
    <row r="135311" spans="16:16" x14ac:dyDescent="0.3">
      <c r="P135311" s="83"/>
    </row>
    <row r="135312" spans="16:16" x14ac:dyDescent="0.3">
      <c r="P135312" s="83"/>
    </row>
    <row r="135313" spans="16:16" x14ac:dyDescent="0.3">
      <c r="P135313" s="83"/>
    </row>
    <row r="135314" spans="16:16" x14ac:dyDescent="0.3">
      <c r="P135314" s="83"/>
    </row>
    <row r="135315" spans="16:16" x14ac:dyDescent="0.3">
      <c r="P135315" s="83"/>
    </row>
    <row r="135316" spans="16:16" x14ac:dyDescent="0.3">
      <c r="P135316" s="83"/>
    </row>
    <row r="135317" spans="16:16" x14ac:dyDescent="0.3">
      <c r="P135317" s="83"/>
    </row>
    <row r="135318" spans="16:16" x14ac:dyDescent="0.3">
      <c r="P135318" s="83"/>
    </row>
    <row r="135319" spans="16:16" x14ac:dyDescent="0.3">
      <c r="P135319" s="83"/>
    </row>
    <row r="135320" spans="16:16" x14ac:dyDescent="0.3">
      <c r="P135320" s="83"/>
    </row>
    <row r="135321" spans="16:16" x14ac:dyDescent="0.3">
      <c r="P135321" s="83"/>
    </row>
    <row r="135322" spans="16:16" x14ac:dyDescent="0.3">
      <c r="P135322" s="83"/>
    </row>
    <row r="135323" spans="16:16" x14ac:dyDescent="0.3">
      <c r="P135323" s="83"/>
    </row>
    <row r="135324" spans="16:16" x14ac:dyDescent="0.3">
      <c r="P135324" s="83"/>
    </row>
    <row r="135325" spans="16:16" x14ac:dyDescent="0.3">
      <c r="P135325" s="83"/>
    </row>
    <row r="135326" spans="16:16" x14ac:dyDescent="0.3">
      <c r="P135326" s="83"/>
    </row>
    <row r="135327" spans="16:16" x14ac:dyDescent="0.3">
      <c r="P135327" s="83"/>
    </row>
    <row r="135328" spans="16:16" x14ac:dyDescent="0.3">
      <c r="P135328" s="83"/>
    </row>
    <row r="135329" spans="16:16" x14ac:dyDescent="0.3">
      <c r="P135329" s="83"/>
    </row>
    <row r="135330" spans="16:16" x14ac:dyDescent="0.3">
      <c r="P135330" s="83"/>
    </row>
    <row r="135331" spans="16:16" x14ac:dyDescent="0.3">
      <c r="P135331" s="83"/>
    </row>
    <row r="135332" spans="16:16" x14ac:dyDescent="0.3">
      <c r="P135332" s="83"/>
    </row>
    <row r="135333" spans="16:16" x14ac:dyDescent="0.3">
      <c r="P135333" s="83"/>
    </row>
    <row r="135334" spans="16:16" x14ac:dyDescent="0.3">
      <c r="P135334" s="83"/>
    </row>
    <row r="135335" spans="16:16" x14ac:dyDescent="0.3">
      <c r="P135335" s="83"/>
    </row>
    <row r="135336" spans="16:16" x14ac:dyDescent="0.3">
      <c r="P135336" s="83"/>
    </row>
    <row r="135337" spans="16:16" x14ac:dyDescent="0.3">
      <c r="P135337" s="83"/>
    </row>
    <row r="135338" spans="16:16" x14ac:dyDescent="0.3">
      <c r="P135338" s="83"/>
    </row>
    <row r="135339" spans="16:16" x14ac:dyDescent="0.3">
      <c r="P135339" s="83"/>
    </row>
    <row r="135340" spans="16:16" x14ac:dyDescent="0.3">
      <c r="P135340" s="83"/>
    </row>
    <row r="135341" spans="16:16" x14ac:dyDescent="0.3">
      <c r="P135341" s="83"/>
    </row>
    <row r="135342" spans="16:16" x14ac:dyDescent="0.3">
      <c r="P135342" s="83"/>
    </row>
    <row r="135343" spans="16:16" x14ac:dyDescent="0.3">
      <c r="P135343" s="83"/>
    </row>
    <row r="135344" spans="16:16" x14ac:dyDescent="0.3">
      <c r="P135344" s="83"/>
    </row>
    <row r="135345" spans="16:16" x14ac:dyDescent="0.3">
      <c r="P135345" s="83"/>
    </row>
    <row r="135346" spans="16:16" x14ac:dyDescent="0.3">
      <c r="P135346" s="83"/>
    </row>
    <row r="135347" spans="16:16" x14ac:dyDescent="0.3">
      <c r="P135347" s="83"/>
    </row>
    <row r="135348" spans="16:16" x14ac:dyDescent="0.3">
      <c r="P135348" s="83"/>
    </row>
    <row r="135349" spans="16:16" x14ac:dyDescent="0.3">
      <c r="P135349" s="83"/>
    </row>
    <row r="135350" spans="16:16" x14ac:dyDescent="0.3">
      <c r="P135350" s="83"/>
    </row>
    <row r="135351" spans="16:16" x14ac:dyDescent="0.3">
      <c r="P135351" s="83"/>
    </row>
    <row r="135352" spans="16:16" x14ac:dyDescent="0.3">
      <c r="P135352" s="83"/>
    </row>
    <row r="135353" spans="16:16" x14ac:dyDescent="0.3">
      <c r="P135353" s="83"/>
    </row>
    <row r="135354" spans="16:16" x14ac:dyDescent="0.3">
      <c r="P135354" s="83"/>
    </row>
    <row r="135355" spans="16:16" x14ac:dyDescent="0.3">
      <c r="P135355" s="83"/>
    </row>
    <row r="135356" spans="16:16" x14ac:dyDescent="0.3">
      <c r="P135356" s="83"/>
    </row>
    <row r="135357" spans="16:16" x14ac:dyDescent="0.3">
      <c r="P135357" s="83"/>
    </row>
    <row r="135358" spans="16:16" x14ac:dyDescent="0.3">
      <c r="P135358" s="83"/>
    </row>
    <row r="135359" spans="16:16" x14ac:dyDescent="0.3">
      <c r="P135359" s="83"/>
    </row>
    <row r="135360" spans="16:16" x14ac:dyDescent="0.3">
      <c r="P135360" s="83"/>
    </row>
    <row r="135361" spans="16:16" x14ac:dyDescent="0.3">
      <c r="P135361" s="83"/>
    </row>
    <row r="135362" spans="16:16" x14ac:dyDescent="0.3">
      <c r="P135362" s="83"/>
    </row>
    <row r="135363" spans="16:16" x14ac:dyDescent="0.3">
      <c r="P135363" s="83"/>
    </row>
    <row r="135364" spans="16:16" x14ac:dyDescent="0.3">
      <c r="P135364" s="83"/>
    </row>
    <row r="135365" spans="16:16" x14ac:dyDescent="0.3">
      <c r="P135365" s="83"/>
    </row>
    <row r="135366" spans="16:16" x14ac:dyDescent="0.3">
      <c r="P135366" s="83"/>
    </row>
    <row r="135367" spans="16:16" x14ac:dyDescent="0.3">
      <c r="P135367" s="83"/>
    </row>
    <row r="135368" spans="16:16" x14ac:dyDescent="0.3">
      <c r="P135368" s="83"/>
    </row>
    <row r="135369" spans="16:16" x14ac:dyDescent="0.3">
      <c r="P135369" s="83"/>
    </row>
    <row r="135370" spans="16:16" x14ac:dyDescent="0.3">
      <c r="P135370" s="83"/>
    </row>
    <row r="135371" spans="16:16" x14ac:dyDescent="0.3">
      <c r="P135371" s="83"/>
    </row>
    <row r="135372" spans="16:16" x14ac:dyDescent="0.3">
      <c r="P135372" s="83"/>
    </row>
    <row r="135373" spans="16:16" x14ac:dyDescent="0.3">
      <c r="P135373" s="83"/>
    </row>
    <row r="135374" spans="16:16" x14ac:dyDescent="0.3">
      <c r="P135374" s="83"/>
    </row>
    <row r="135375" spans="16:16" x14ac:dyDescent="0.3">
      <c r="P135375" s="83"/>
    </row>
    <row r="135376" spans="16:16" x14ac:dyDescent="0.3">
      <c r="P135376" s="83"/>
    </row>
    <row r="135377" spans="16:16" x14ac:dyDescent="0.3">
      <c r="P135377" s="83"/>
    </row>
    <row r="135378" spans="16:16" x14ac:dyDescent="0.3">
      <c r="P135378" s="83"/>
    </row>
    <row r="135379" spans="16:16" x14ac:dyDescent="0.3">
      <c r="P135379" s="83"/>
    </row>
    <row r="135380" spans="16:16" x14ac:dyDescent="0.3">
      <c r="P135380" s="83"/>
    </row>
    <row r="135381" spans="16:16" x14ac:dyDescent="0.3">
      <c r="P135381" s="83"/>
    </row>
    <row r="135382" spans="16:16" x14ac:dyDescent="0.3">
      <c r="P135382" s="83"/>
    </row>
    <row r="135383" spans="16:16" x14ac:dyDescent="0.3">
      <c r="P135383" s="83"/>
    </row>
    <row r="135384" spans="16:16" x14ac:dyDescent="0.3">
      <c r="P135384" s="83"/>
    </row>
    <row r="135385" spans="16:16" x14ac:dyDescent="0.3">
      <c r="P135385" s="83"/>
    </row>
    <row r="135386" spans="16:16" x14ac:dyDescent="0.3">
      <c r="P135386" s="83"/>
    </row>
    <row r="135387" spans="16:16" x14ac:dyDescent="0.3">
      <c r="P135387" s="83"/>
    </row>
    <row r="135388" spans="16:16" x14ac:dyDescent="0.3">
      <c r="P135388" s="83"/>
    </row>
    <row r="135389" spans="16:16" x14ac:dyDescent="0.3">
      <c r="P135389" s="83"/>
    </row>
    <row r="135390" spans="16:16" x14ac:dyDescent="0.3">
      <c r="P135390" s="83"/>
    </row>
    <row r="135391" spans="16:16" x14ac:dyDescent="0.3">
      <c r="P135391" s="83"/>
    </row>
    <row r="135392" spans="16:16" x14ac:dyDescent="0.3">
      <c r="P135392" s="83"/>
    </row>
    <row r="135393" spans="16:16" x14ac:dyDescent="0.3">
      <c r="P135393" s="83"/>
    </row>
    <row r="135394" spans="16:16" x14ac:dyDescent="0.3">
      <c r="P135394" s="83"/>
    </row>
    <row r="135395" spans="16:16" x14ac:dyDescent="0.3">
      <c r="P135395" s="83"/>
    </row>
    <row r="135396" spans="16:16" x14ac:dyDescent="0.3">
      <c r="P135396" s="83"/>
    </row>
    <row r="135397" spans="16:16" x14ac:dyDescent="0.3">
      <c r="P135397" s="83"/>
    </row>
    <row r="135398" spans="16:16" x14ac:dyDescent="0.3">
      <c r="P135398" s="83"/>
    </row>
    <row r="135399" spans="16:16" x14ac:dyDescent="0.3">
      <c r="P135399" s="83"/>
    </row>
    <row r="135400" spans="16:16" x14ac:dyDescent="0.3">
      <c r="P135400" s="83"/>
    </row>
    <row r="135401" spans="16:16" x14ac:dyDescent="0.3">
      <c r="P135401" s="83"/>
    </row>
    <row r="135402" spans="16:16" x14ac:dyDescent="0.3">
      <c r="P135402" s="83"/>
    </row>
    <row r="135403" spans="16:16" x14ac:dyDescent="0.3">
      <c r="P135403" s="83"/>
    </row>
    <row r="135404" spans="16:16" x14ac:dyDescent="0.3">
      <c r="P135404" s="83"/>
    </row>
    <row r="135405" spans="16:16" x14ac:dyDescent="0.3">
      <c r="P135405" s="83"/>
    </row>
    <row r="135406" spans="16:16" x14ac:dyDescent="0.3">
      <c r="P135406" s="83"/>
    </row>
    <row r="135407" spans="16:16" x14ac:dyDescent="0.3">
      <c r="P135407" s="83"/>
    </row>
    <row r="135408" spans="16:16" x14ac:dyDescent="0.3">
      <c r="P135408" s="83"/>
    </row>
    <row r="135409" spans="16:16" x14ac:dyDescent="0.3">
      <c r="P135409" s="83"/>
    </row>
    <row r="135410" spans="16:16" x14ac:dyDescent="0.3">
      <c r="P135410" s="83"/>
    </row>
    <row r="135411" spans="16:16" x14ac:dyDescent="0.3">
      <c r="P135411" s="83"/>
    </row>
    <row r="135412" spans="16:16" x14ac:dyDescent="0.3">
      <c r="P135412" s="83"/>
    </row>
    <row r="135413" spans="16:16" x14ac:dyDescent="0.3">
      <c r="P135413" s="83"/>
    </row>
    <row r="135414" spans="16:16" x14ac:dyDescent="0.3">
      <c r="P135414" s="83"/>
    </row>
    <row r="135415" spans="16:16" x14ac:dyDescent="0.3">
      <c r="P135415" s="83"/>
    </row>
    <row r="135416" spans="16:16" x14ac:dyDescent="0.3">
      <c r="P135416" s="83"/>
    </row>
    <row r="135417" spans="16:16" x14ac:dyDescent="0.3">
      <c r="P135417" s="83"/>
    </row>
    <row r="135418" spans="16:16" x14ac:dyDescent="0.3">
      <c r="P135418" s="83"/>
    </row>
    <row r="135419" spans="16:16" x14ac:dyDescent="0.3">
      <c r="P135419" s="83"/>
    </row>
    <row r="135420" spans="16:16" x14ac:dyDescent="0.3">
      <c r="P135420" s="83"/>
    </row>
    <row r="135421" spans="16:16" x14ac:dyDescent="0.3">
      <c r="P135421" s="83"/>
    </row>
    <row r="135422" spans="16:16" x14ac:dyDescent="0.3">
      <c r="P135422" s="83"/>
    </row>
    <row r="135423" spans="16:16" x14ac:dyDescent="0.3">
      <c r="P135423" s="83"/>
    </row>
    <row r="135424" spans="16:16" x14ac:dyDescent="0.3">
      <c r="P135424" s="83"/>
    </row>
    <row r="135425" spans="16:16" x14ac:dyDescent="0.3">
      <c r="P135425" s="83"/>
    </row>
    <row r="135426" spans="16:16" x14ac:dyDescent="0.3">
      <c r="P135426" s="83"/>
    </row>
    <row r="135427" spans="16:16" x14ac:dyDescent="0.3">
      <c r="P135427" s="83"/>
    </row>
    <row r="135428" spans="16:16" x14ac:dyDescent="0.3">
      <c r="P135428" s="83"/>
    </row>
    <row r="135429" spans="16:16" x14ac:dyDescent="0.3">
      <c r="P135429" s="83"/>
    </row>
    <row r="135430" spans="16:16" x14ac:dyDescent="0.3">
      <c r="P135430" s="83"/>
    </row>
    <row r="135431" spans="16:16" x14ac:dyDescent="0.3">
      <c r="P135431" s="83"/>
    </row>
    <row r="135432" spans="16:16" x14ac:dyDescent="0.3">
      <c r="P135432" s="83"/>
    </row>
    <row r="135433" spans="16:16" x14ac:dyDescent="0.3">
      <c r="P135433" s="83"/>
    </row>
    <row r="135434" spans="16:16" x14ac:dyDescent="0.3">
      <c r="P135434" s="83"/>
    </row>
    <row r="135435" spans="16:16" x14ac:dyDescent="0.3">
      <c r="P135435" s="83"/>
    </row>
    <row r="135436" spans="16:16" x14ac:dyDescent="0.3">
      <c r="P135436" s="83"/>
    </row>
    <row r="135437" spans="16:16" x14ac:dyDescent="0.3">
      <c r="P135437" s="83"/>
    </row>
    <row r="135438" spans="16:16" x14ac:dyDescent="0.3">
      <c r="P135438" s="83"/>
    </row>
    <row r="135439" spans="16:16" x14ac:dyDescent="0.3">
      <c r="P135439" s="83"/>
    </row>
    <row r="135440" spans="16:16" x14ac:dyDescent="0.3">
      <c r="P135440" s="83"/>
    </row>
    <row r="135441" spans="16:16" x14ac:dyDescent="0.3">
      <c r="P135441" s="83"/>
    </row>
    <row r="135442" spans="16:16" x14ac:dyDescent="0.3">
      <c r="P135442" s="83"/>
    </row>
    <row r="135443" spans="16:16" x14ac:dyDescent="0.3">
      <c r="P135443" s="83"/>
    </row>
    <row r="135444" spans="16:16" x14ac:dyDescent="0.3">
      <c r="P135444" s="83"/>
    </row>
    <row r="135445" spans="16:16" x14ac:dyDescent="0.3">
      <c r="P135445" s="83"/>
    </row>
    <row r="135446" spans="16:16" x14ac:dyDescent="0.3">
      <c r="P135446" s="83"/>
    </row>
    <row r="135447" spans="16:16" x14ac:dyDescent="0.3">
      <c r="P135447" s="83"/>
    </row>
    <row r="135448" spans="16:16" x14ac:dyDescent="0.3">
      <c r="P135448" s="83"/>
    </row>
    <row r="135449" spans="16:16" x14ac:dyDescent="0.3">
      <c r="P135449" s="83"/>
    </row>
    <row r="135450" spans="16:16" x14ac:dyDescent="0.3">
      <c r="P135450" s="83"/>
    </row>
    <row r="135451" spans="16:16" x14ac:dyDescent="0.3">
      <c r="P135451" s="83"/>
    </row>
    <row r="135452" spans="16:16" x14ac:dyDescent="0.3">
      <c r="P135452" s="83"/>
    </row>
    <row r="135453" spans="16:16" x14ac:dyDescent="0.3">
      <c r="P135453" s="83"/>
    </row>
    <row r="135454" spans="16:16" x14ac:dyDescent="0.3">
      <c r="P135454" s="83"/>
    </row>
    <row r="135455" spans="16:16" x14ac:dyDescent="0.3">
      <c r="P135455" s="83"/>
    </row>
    <row r="135456" spans="16:16" x14ac:dyDescent="0.3">
      <c r="P135456" s="83"/>
    </row>
    <row r="135457" spans="16:16" x14ac:dyDescent="0.3">
      <c r="P135457" s="83"/>
    </row>
    <row r="135458" spans="16:16" x14ac:dyDescent="0.3">
      <c r="P135458" s="83"/>
    </row>
    <row r="135459" spans="16:16" x14ac:dyDescent="0.3">
      <c r="P135459" s="83"/>
    </row>
    <row r="135460" spans="16:16" x14ac:dyDescent="0.3">
      <c r="P135460" s="83"/>
    </row>
    <row r="135461" spans="16:16" x14ac:dyDescent="0.3">
      <c r="P135461" s="83"/>
    </row>
    <row r="135462" spans="16:16" x14ac:dyDescent="0.3">
      <c r="P135462" s="83"/>
    </row>
    <row r="135463" spans="16:16" x14ac:dyDescent="0.3">
      <c r="P135463" s="83"/>
    </row>
    <row r="135464" spans="16:16" x14ac:dyDescent="0.3">
      <c r="P135464" s="83"/>
    </row>
    <row r="135465" spans="16:16" x14ac:dyDescent="0.3">
      <c r="P135465" s="83"/>
    </row>
    <row r="135466" spans="16:16" x14ac:dyDescent="0.3">
      <c r="P135466" s="83"/>
    </row>
    <row r="135467" spans="16:16" x14ac:dyDescent="0.3">
      <c r="P135467" s="83"/>
    </row>
    <row r="135468" spans="16:16" x14ac:dyDescent="0.3">
      <c r="P135468" s="83"/>
    </row>
    <row r="135469" spans="16:16" x14ac:dyDescent="0.3">
      <c r="P135469" s="83"/>
    </row>
    <row r="135470" spans="16:16" x14ac:dyDescent="0.3">
      <c r="P135470" s="83"/>
    </row>
    <row r="135471" spans="16:16" x14ac:dyDescent="0.3">
      <c r="P135471" s="83"/>
    </row>
    <row r="135472" spans="16:16" x14ac:dyDescent="0.3">
      <c r="P135472" s="83"/>
    </row>
    <row r="135473" spans="16:16" x14ac:dyDescent="0.3">
      <c r="P135473" s="83"/>
    </row>
    <row r="135474" spans="16:16" x14ac:dyDescent="0.3">
      <c r="P135474" s="83"/>
    </row>
    <row r="135475" spans="16:16" x14ac:dyDescent="0.3">
      <c r="P135475" s="83"/>
    </row>
    <row r="135476" spans="16:16" x14ac:dyDescent="0.3">
      <c r="P135476" s="83"/>
    </row>
    <row r="135477" spans="16:16" x14ac:dyDescent="0.3">
      <c r="P135477" s="83"/>
    </row>
    <row r="135478" spans="16:16" x14ac:dyDescent="0.3">
      <c r="P135478" s="83"/>
    </row>
    <row r="135479" spans="16:16" x14ac:dyDescent="0.3">
      <c r="P135479" s="83"/>
    </row>
    <row r="135480" spans="16:16" x14ac:dyDescent="0.3">
      <c r="P135480" s="83"/>
    </row>
    <row r="135481" spans="16:16" x14ac:dyDescent="0.3">
      <c r="P135481" s="83"/>
    </row>
    <row r="135482" spans="16:16" x14ac:dyDescent="0.3">
      <c r="P135482" s="83"/>
    </row>
    <row r="135483" spans="16:16" x14ac:dyDescent="0.3">
      <c r="P135483" s="83"/>
    </row>
    <row r="135484" spans="16:16" x14ac:dyDescent="0.3">
      <c r="P135484" s="83"/>
    </row>
    <row r="135485" spans="16:16" x14ac:dyDescent="0.3">
      <c r="P135485" s="83"/>
    </row>
    <row r="135486" spans="16:16" x14ac:dyDescent="0.3">
      <c r="P135486" s="83"/>
    </row>
    <row r="135487" spans="16:16" x14ac:dyDescent="0.3">
      <c r="P135487" s="83"/>
    </row>
    <row r="135488" spans="16:16" x14ac:dyDescent="0.3">
      <c r="P135488" s="83"/>
    </row>
    <row r="135489" spans="16:16" x14ac:dyDescent="0.3">
      <c r="P135489" s="83"/>
    </row>
    <row r="135490" spans="16:16" x14ac:dyDescent="0.3">
      <c r="P135490" s="83"/>
    </row>
    <row r="135491" spans="16:16" x14ac:dyDescent="0.3">
      <c r="P135491" s="83"/>
    </row>
    <row r="135492" spans="16:16" x14ac:dyDescent="0.3">
      <c r="P135492" s="83"/>
    </row>
    <row r="135493" spans="16:16" x14ac:dyDescent="0.3">
      <c r="P135493" s="83"/>
    </row>
    <row r="135494" spans="16:16" x14ac:dyDescent="0.3">
      <c r="P135494" s="83"/>
    </row>
    <row r="135495" spans="16:16" x14ac:dyDescent="0.3">
      <c r="P135495" s="83"/>
    </row>
    <row r="135496" spans="16:16" x14ac:dyDescent="0.3">
      <c r="P135496" s="83"/>
    </row>
    <row r="135497" spans="16:16" x14ac:dyDescent="0.3">
      <c r="P135497" s="83"/>
    </row>
    <row r="135498" spans="16:16" x14ac:dyDescent="0.3">
      <c r="P135498" s="83"/>
    </row>
    <row r="135499" spans="16:16" x14ac:dyDescent="0.3">
      <c r="P135499" s="83"/>
    </row>
    <row r="135500" spans="16:16" x14ac:dyDescent="0.3">
      <c r="P135500" s="83"/>
    </row>
    <row r="135501" spans="16:16" x14ac:dyDescent="0.3">
      <c r="P135501" s="83"/>
    </row>
    <row r="135502" spans="16:16" x14ac:dyDescent="0.3">
      <c r="P135502" s="83"/>
    </row>
    <row r="135503" spans="16:16" x14ac:dyDescent="0.3">
      <c r="P135503" s="83"/>
    </row>
    <row r="135504" spans="16:16" x14ac:dyDescent="0.3">
      <c r="P135504" s="83"/>
    </row>
    <row r="135505" spans="16:16" x14ac:dyDescent="0.3">
      <c r="P135505" s="83"/>
    </row>
    <row r="135506" spans="16:16" x14ac:dyDescent="0.3">
      <c r="P135506" s="83"/>
    </row>
    <row r="135507" spans="16:16" x14ac:dyDescent="0.3">
      <c r="P135507" s="83"/>
    </row>
    <row r="135508" spans="16:16" x14ac:dyDescent="0.3">
      <c r="P135508" s="83"/>
    </row>
    <row r="135509" spans="16:16" x14ac:dyDescent="0.3">
      <c r="P135509" s="83"/>
    </row>
    <row r="135510" spans="16:16" x14ac:dyDescent="0.3">
      <c r="P135510" s="83"/>
    </row>
    <row r="135511" spans="16:16" x14ac:dyDescent="0.3">
      <c r="P135511" s="83"/>
    </row>
    <row r="135512" spans="16:16" x14ac:dyDescent="0.3">
      <c r="P135512" s="83"/>
    </row>
    <row r="135513" spans="16:16" x14ac:dyDescent="0.3">
      <c r="P135513" s="83"/>
    </row>
    <row r="135514" spans="16:16" x14ac:dyDescent="0.3">
      <c r="P135514" s="83"/>
    </row>
    <row r="135515" spans="16:16" x14ac:dyDescent="0.3">
      <c r="P135515" s="83"/>
    </row>
    <row r="135516" spans="16:16" x14ac:dyDescent="0.3">
      <c r="P135516" s="83"/>
    </row>
    <row r="135517" spans="16:16" x14ac:dyDescent="0.3">
      <c r="P135517" s="83"/>
    </row>
    <row r="135518" spans="16:16" x14ac:dyDescent="0.3">
      <c r="P135518" s="83"/>
    </row>
    <row r="135519" spans="16:16" x14ac:dyDescent="0.3">
      <c r="P135519" s="83"/>
    </row>
    <row r="135520" spans="16:16" x14ac:dyDescent="0.3">
      <c r="P135520" s="83"/>
    </row>
    <row r="135521" spans="16:16" x14ac:dyDescent="0.3">
      <c r="P135521" s="83"/>
    </row>
    <row r="135522" spans="16:16" x14ac:dyDescent="0.3">
      <c r="P135522" s="83"/>
    </row>
    <row r="135523" spans="16:16" x14ac:dyDescent="0.3">
      <c r="P135523" s="83"/>
    </row>
    <row r="135524" spans="16:16" x14ac:dyDescent="0.3">
      <c r="P135524" s="83"/>
    </row>
    <row r="135525" spans="16:16" x14ac:dyDescent="0.3">
      <c r="P135525" s="83"/>
    </row>
    <row r="135526" spans="16:16" x14ac:dyDescent="0.3">
      <c r="P135526" s="83"/>
    </row>
    <row r="135527" spans="16:16" x14ac:dyDescent="0.3">
      <c r="P135527" s="83"/>
    </row>
    <row r="135528" spans="16:16" x14ac:dyDescent="0.3">
      <c r="P135528" s="83"/>
    </row>
    <row r="135529" spans="16:16" x14ac:dyDescent="0.3">
      <c r="P135529" s="83"/>
    </row>
    <row r="135530" spans="16:16" x14ac:dyDescent="0.3">
      <c r="P135530" s="83"/>
    </row>
    <row r="135531" spans="16:16" x14ac:dyDescent="0.3">
      <c r="P135531" s="83"/>
    </row>
    <row r="135532" spans="16:16" x14ac:dyDescent="0.3">
      <c r="P135532" s="83"/>
    </row>
    <row r="135533" spans="16:16" x14ac:dyDescent="0.3">
      <c r="P135533" s="83"/>
    </row>
    <row r="135534" spans="16:16" x14ac:dyDescent="0.3">
      <c r="P135534" s="83"/>
    </row>
    <row r="135535" spans="16:16" x14ac:dyDescent="0.3">
      <c r="P135535" s="83"/>
    </row>
    <row r="135536" spans="16:16" x14ac:dyDescent="0.3">
      <c r="P135536" s="83"/>
    </row>
    <row r="135537" spans="16:16" x14ac:dyDescent="0.3">
      <c r="P135537" s="83"/>
    </row>
    <row r="135538" spans="16:16" x14ac:dyDescent="0.3">
      <c r="P135538" s="83"/>
    </row>
    <row r="135539" spans="16:16" x14ac:dyDescent="0.3">
      <c r="P135539" s="83"/>
    </row>
    <row r="135540" spans="16:16" x14ac:dyDescent="0.3">
      <c r="P135540" s="83"/>
    </row>
    <row r="135541" spans="16:16" x14ac:dyDescent="0.3">
      <c r="P135541" s="83"/>
    </row>
    <row r="135542" spans="16:16" x14ac:dyDescent="0.3">
      <c r="P135542" s="83"/>
    </row>
    <row r="135543" spans="16:16" x14ac:dyDescent="0.3">
      <c r="P135543" s="83"/>
    </row>
    <row r="135544" spans="16:16" x14ac:dyDescent="0.3">
      <c r="P135544" s="83"/>
    </row>
    <row r="135545" spans="16:16" x14ac:dyDescent="0.3">
      <c r="P135545" s="83"/>
    </row>
    <row r="135546" spans="16:16" x14ac:dyDescent="0.3">
      <c r="P135546" s="83"/>
    </row>
    <row r="135547" spans="16:16" x14ac:dyDescent="0.3">
      <c r="P135547" s="83"/>
    </row>
    <row r="135548" spans="16:16" x14ac:dyDescent="0.3">
      <c r="P135548" s="83"/>
    </row>
    <row r="135549" spans="16:16" x14ac:dyDescent="0.3">
      <c r="P135549" s="83"/>
    </row>
    <row r="135550" spans="16:16" x14ac:dyDescent="0.3">
      <c r="P135550" s="83"/>
    </row>
    <row r="135551" spans="16:16" x14ac:dyDescent="0.3">
      <c r="P135551" s="83"/>
    </row>
    <row r="135552" spans="16:16" x14ac:dyDescent="0.3">
      <c r="P135552" s="83"/>
    </row>
    <row r="135553" spans="16:16" x14ac:dyDescent="0.3">
      <c r="P135553" s="83"/>
    </row>
    <row r="135554" spans="16:16" x14ac:dyDescent="0.3">
      <c r="P135554" s="83"/>
    </row>
    <row r="135555" spans="16:16" x14ac:dyDescent="0.3">
      <c r="P135555" s="83"/>
    </row>
    <row r="135556" spans="16:16" x14ac:dyDescent="0.3">
      <c r="P135556" s="83"/>
    </row>
    <row r="135557" spans="16:16" x14ac:dyDescent="0.3">
      <c r="P135557" s="83"/>
    </row>
    <row r="135558" spans="16:16" x14ac:dyDescent="0.3">
      <c r="P135558" s="83"/>
    </row>
    <row r="135559" spans="16:16" x14ac:dyDescent="0.3">
      <c r="P135559" s="83"/>
    </row>
    <row r="135560" spans="16:16" x14ac:dyDescent="0.3">
      <c r="P135560" s="83"/>
    </row>
    <row r="135561" spans="16:16" x14ac:dyDescent="0.3">
      <c r="P135561" s="83"/>
    </row>
    <row r="135562" spans="16:16" x14ac:dyDescent="0.3">
      <c r="P135562" s="83"/>
    </row>
    <row r="135563" spans="16:16" x14ac:dyDescent="0.3">
      <c r="P135563" s="83"/>
    </row>
    <row r="135564" spans="16:16" x14ac:dyDescent="0.3">
      <c r="P135564" s="83"/>
    </row>
    <row r="135565" spans="16:16" x14ac:dyDescent="0.3">
      <c r="P135565" s="83"/>
    </row>
    <row r="135566" spans="16:16" x14ac:dyDescent="0.3">
      <c r="P135566" s="83"/>
    </row>
    <row r="135567" spans="16:16" x14ac:dyDescent="0.3">
      <c r="P135567" s="83"/>
    </row>
    <row r="135568" spans="16:16" x14ac:dyDescent="0.3">
      <c r="P135568" s="83"/>
    </row>
    <row r="135569" spans="16:16" x14ac:dyDescent="0.3">
      <c r="P135569" s="83"/>
    </row>
    <row r="135570" spans="16:16" x14ac:dyDescent="0.3">
      <c r="P135570" s="83"/>
    </row>
    <row r="135571" spans="16:16" x14ac:dyDescent="0.3">
      <c r="P135571" s="83"/>
    </row>
    <row r="135572" spans="16:16" x14ac:dyDescent="0.3">
      <c r="P135572" s="83"/>
    </row>
    <row r="135573" spans="16:16" x14ac:dyDescent="0.3">
      <c r="P135573" s="83"/>
    </row>
    <row r="135574" spans="16:16" x14ac:dyDescent="0.3">
      <c r="P135574" s="83"/>
    </row>
    <row r="135575" spans="16:16" x14ac:dyDescent="0.3">
      <c r="P135575" s="83"/>
    </row>
    <row r="135576" spans="16:16" x14ac:dyDescent="0.3">
      <c r="P135576" s="83"/>
    </row>
    <row r="135577" spans="16:16" x14ac:dyDescent="0.3">
      <c r="P135577" s="83"/>
    </row>
    <row r="135578" spans="16:16" x14ac:dyDescent="0.3">
      <c r="P135578" s="83"/>
    </row>
    <row r="135579" spans="16:16" x14ac:dyDescent="0.3">
      <c r="P135579" s="83"/>
    </row>
    <row r="135580" spans="16:16" x14ac:dyDescent="0.3">
      <c r="P135580" s="83"/>
    </row>
    <row r="135581" spans="16:16" x14ac:dyDescent="0.3">
      <c r="P135581" s="83"/>
    </row>
    <row r="135582" spans="16:16" x14ac:dyDescent="0.3">
      <c r="P135582" s="83"/>
    </row>
    <row r="135583" spans="16:16" x14ac:dyDescent="0.3">
      <c r="P135583" s="83"/>
    </row>
    <row r="135584" spans="16:16" x14ac:dyDescent="0.3">
      <c r="P135584" s="83"/>
    </row>
    <row r="135585" spans="16:16" x14ac:dyDescent="0.3">
      <c r="P135585" s="83"/>
    </row>
    <row r="135586" spans="16:16" x14ac:dyDescent="0.3">
      <c r="P135586" s="83"/>
    </row>
    <row r="135587" spans="16:16" x14ac:dyDescent="0.3">
      <c r="P135587" s="83"/>
    </row>
    <row r="135588" spans="16:16" x14ac:dyDescent="0.3">
      <c r="P135588" s="83"/>
    </row>
    <row r="135589" spans="16:16" x14ac:dyDescent="0.3">
      <c r="P135589" s="83"/>
    </row>
    <row r="135590" spans="16:16" x14ac:dyDescent="0.3">
      <c r="P135590" s="83"/>
    </row>
    <row r="135591" spans="16:16" x14ac:dyDescent="0.3">
      <c r="P135591" s="83"/>
    </row>
    <row r="135592" spans="16:16" x14ac:dyDescent="0.3">
      <c r="P135592" s="83"/>
    </row>
    <row r="135593" spans="16:16" x14ac:dyDescent="0.3">
      <c r="P135593" s="83"/>
    </row>
    <row r="135594" spans="16:16" x14ac:dyDescent="0.3">
      <c r="P135594" s="83"/>
    </row>
    <row r="135595" spans="16:16" x14ac:dyDescent="0.3">
      <c r="P135595" s="83"/>
    </row>
    <row r="135596" spans="16:16" x14ac:dyDescent="0.3">
      <c r="P135596" s="83"/>
    </row>
    <row r="135597" spans="16:16" x14ac:dyDescent="0.3">
      <c r="P135597" s="83"/>
    </row>
    <row r="135598" spans="16:16" x14ac:dyDescent="0.3">
      <c r="P135598" s="83"/>
    </row>
    <row r="135599" spans="16:16" x14ac:dyDescent="0.3">
      <c r="P135599" s="83"/>
    </row>
    <row r="135600" spans="16:16" x14ac:dyDescent="0.3">
      <c r="P135600" s="83"/>
    </row>
    <row r="135601" spans="16:16" x14ac:dyDescent="0.3">
      <c r="P135601" s="83"/>
    </row>
    <row r="135602" spans="16:16" x14ac:dyDescent="0.3">
      <c r="P135602" s="83"/>
    </row>
    <row r="135603" spans="16:16" x14ac:dyDescent="0.3">
      <c r="P135603" s="83"/>
    </row>
    <row r="135604" spans="16:16" x14ac:dyDescent="0.3">
      <c r="P135604" s="83"/>
    </row>
    <row r="135605" spans="16:16" x14ac:dyDescent="0.3">
      <c r="P135605" s="83"/>
    </row>
    <row r="135606" spans="16:16" x14ac:dyDescent="0.3">
      <c r="P135606" s="83"/>
    </row>
    <row r="135607" spans="16:16" x14ac:dyDescent="0.3">
      <c r="P135607" s="83"/>
    </row>
    <row r="135608" spans="16:16" x14ac:dyDescent="0.3">
      <c r="P135608" s="83"/>
    </row>
    <row r="135609" spans="16:16" x14ac:dyDescent="0.3">
      <c r="P135609" s="83"/>
    </row>
    <row r="135610" spans="16:16" x14ac:dyDescent="0.3">
      <c r="P135610" s="83"/>
    </row>
    <row r="135611" spans="16:16" x14ac:dyDescent="0.3">
      <c r="P135611" s="83"/>
    </row>
    <row r="135612" spans="16:16" x14ac:dyDescent="0.3">
      <c r="P135612" s="83"/>
    </row>
    <row r="135613" spans="16:16" x14ac:dyDescent="0.3">
      <c r="P135613" s="83"/>
    </row>
    <row r="135614" spans="16:16" x14ac:dyDescent="0.3">
      <c r="P135614" s="83"/>
    </row>
    <row r="135615" spans="16:16" x14ac:dyDescent="0.3">
      <c r="P135615" s="83"/>
    </row>
    <row r="135616" spans="16:16" x14ac:dyDescent="0.3">
      <c r="P135616" s="83"/>
    </row>
    <row r="135617" spans="16:16" x14ac:dyDescent="0.3">
      <c r="P135617" s="83"/>
    </row>
    <row r="135618" spans="16:16" x14ac:dyDescent="0.3">
      <c r="P135618" s="83"/>
    </row>
    <row r="135619" spans="16:16" x14ac:dyDescent="0.3">
      <c r="P135619" s="83"/>
    </row>
    <row r="135620" spans="16:16" x14ac:dyDescent="0.3">
      <c r="P135620" s="83"/>
    </row>
    <row r="135621" spans="16:16" x14ac:dyDescent="0.3">
      <c r="P135621" s="83"/>
    </row>
    <row r="135622" spans="16:16" x14ac:dyDescent="0.3">
      <c r="P135622" s="83"/>
    </row>
    <row r="135623" spans="16:16" x14ac:dyDescent="0.3">
      <c r="P135623" s="83"/>
    </row>
    <row r="135624" spans="16:16" x14ac:dyDescent="0.3">
      <c r="P135624" s="83"/>
    </row>
    <row r="135625" spans="16:16" x14ac:dyDescent="0.3">
      <c r="P135625" s="83"/>
    </row>
    <row r="135626" spans="16:16" x14ac:dyDescent="0.3">
      <c r="P135626" s="83"/>
    </row>
    <row r="135627" spans="16:16" x14ac:dyDescent="0.3">
      <c r="P135627" s="83"/>
    </row>
    <row r="135628" spans="16:16" x14ac:dyDescent="0.3">
      <c r="P135628" s="83"/>
    </row>
    <row r="135629" spans="16:16" x14ac:dyDescent="0.3">
      <c r="P135629" s="83"/>
    </row>
    <row r="135630" spans="16:16" x14ac:dyDescent="0.3">
      <c r="P135630" s="83"/>
    </row>
    <row r="135631" spans="16:16" x14ac:dyDescent="0.3">
      <c r="P135631" s="83"/>
    </row>
    <row r="135632" spans="16:16" x14ac:dyDescent="0.3">
      <c r="P135632" s="83"/>
    </row>
    <row r="135633" spans="16:16" x14ac:dyDescent="0.3">
      <c r="P135633" s="83"/>
    </row>
    <row r="135634" spans="16:16" x14ac:dyDescent="0.3">
      <c r="P135634" s="83"/>
    </row>
    <row r="135635" spans="16:16" x14ac:dyDescent="0.3">
      <c r="P135635" s="83"/>
    </row>
    <row r="135636" spans="16:16" x14ac:dyDescent="0.3">
      <c r="P135636" s="83"/>
    </row>
    <row r="135637" spans="16:16" x14ac:dyDescent="0.3">
      <c r="P135637" s="83"/>
    </row>
    <row r="135638" spans="16:16" x14ac:dyDescent="0.3">
      <c r="P135638" s="83"/>
    </row>
    <row r="135639" spans="16:16" x14ac:dyDescent="0.3">
      <c r="P135639" s="83"/>
    </row>
    <row r="135640" spans="16:16" x14ac:dyDescent="0.3">
      <c r="P135640" s="83"/>
    </row>
    <row r="135641" spans="16:16" x14ac:dyDescent="0.3">
      <c r="P135641" s="83"/>
    </row>
    <row r="135642" spans="16:16" x14ac:dyDescent="0.3">
      <c r="P135642" s="83"/>
    </row>
    <row r="135643" spans="16:16" x14ac:dyDescent="0.3">
      <c r="P135643" s="83"/>
    </row>
    <row r="135644" spans="16:16" x14ac:dyDescent="0.3">
      <c r="P135644" s="83"/>
    </row>
    <row r="135645" spans="16:16" x14ac:dyDescent="0.3">
      <c r="P135645" s="83"/>
    </row>
    <row r="135646" spans="16:16" x14ac:dyDescent="0.3">
      <c r="P135646" s="83"/>
    </row>
    <row r="135647" spans="16:16" x14ac:dyDescent="0.3">
      <c r="P135647" s="83"/>
    </row>
    <row r="135648" spans="16:16" x14ac:dyDescent="0.3">
      <c r="P135648" s="83"/>
    </row>
    <row r="135649" spans="16:16" x14ac:dyDescent="0.3">
      <c r="P135649" s="83"/>
    </row>
    <row r="135650" spans="16:16" x14ac:dyDescent="0.3">
      <c r="P135650" s="83"/>
    </row>
    <row r="135651" spans="16:16" x14ac:dyDescent="0.3">
      <c r="P135651" s="83"/>
    </row>
    <row r="135652" spans="16:16" x14ac:dyDescent="0.3">
      <c r="P135652" s="83"/>
    </row>
    <row r="135653" spans="16:16" x14ac:dyDescent="0.3">
      <c r="P135653" s="83"/>
    </row>
    <row r="135654" spans="16:16" x14ac:dyDescent="0.3">
      <c r="P135654" s="83"/>
    </row>
    <row r="135655" spans="16:16" x14ac:dyDescent="0.3">
      <c r="P135655" s="83"/>
    </row>
    <row r="135656" spans="16:16" x14ac:dyDescent="0.3">
      <c r="P135656" s="83"/>
    </row>
    <row r="135657" spans="16:16" x14ac:dyDescent="0.3">
      <c r="P135657" s="83"/>
    </row>
    <row r="135658" spans="16:16" x14ac:dyDescent="0.3">
      <c r="P135658" s="83"/>
    </row>
    <row r="135659" spans="16:16" x14ac:dyDescent="0.3">
      <c r="P135659" s="83"/>
    </row>
    <row r="135660" spans="16:16" x14ac:dyDescent="0.3">
      <c r="P135660" s="83"/>
    </row>
    <row r="135661" spans="16:16" x14ac:dyDescent="0.3">
      <c r="P135661" s="83"/>
    </row>
    <row r="135662" spans="16:16" x14ac:dyDescent="0.3">
      <c r="P135662" s="83"/>
    </row>
    <row r="135663" spans="16:16" x14ac:dyDescent="0.3">
      <c r="P135663" s="83"/>
    </row>
    <row r="135664" spans="16:16" x14ac:dyDescent="0.3">
      <c r="P135664" s="83"/>
    </row>
    <row r="135665" spans="16:16" x14ac:dyDescent="0.3">
      <c r="P135665" s="83"/>
    </row>
    <row r="135666" spans="16:16" x14ac:dyDescent="0.3">
      <c r="P135666" s="83"/>
    </row>
    <row r="135667" spans="16:16" x14ac:dyDescent="0.3">
      <c r="P135667" s="83"/>
    </row>
    <row r="135668" spans="16:16" x14ac:dyDescent="0.3">
      <c r="P135668" s="83"/>
    </row>
    <row r="135669" spans="16:16" x14ac:dyDescent="0.3">
      <c r="P135669" s="83"/>
    </row>
    <row r="135670" spans="16:16" x14ac:dyDescent="0.3">
      <c r="P135670" s="83"/>
    </row>
    <row r="135671" spans="16:16" x14ac:dyDescent="0.3">
      <c r="P135671" s="83"/>
    </row>
    <row r="135672" spans="16:16" x14ac:dyDescent="0.3">
      <c r="P135672" s="83"/>
    </row>
    <row r="135673" spans="16:16" x14ac:dyDescent="0.3">
      <c r="P135673" s="83"/>
    </row>
    <row r="135674" spans="16:16" x14ac:dyDescent="0.3">
      <c r="P135674" s="83"/>
    </row>
    <row r="135675" spans="16:16" x14ac:dyDescent="0.3">
      <c r="P135675" s="83"/>
    </row>
    <row r="135676" spans="16:16" x14ac:dyDescent="0.3">
      <c r="P135676" s="83"/>
    </row>
    <row r="135677" spans="16:16" x14ac:dyDescent="0.3">
      <c r="P135677" s="83"/>
    </row>
    <row r="135678" spans="16:16" x14ac:dyDescent="0.3">
      <c r="P135678" s="83"/>
    </row>
    <row r="135679" spans="16:16" x14ac:dyDescent="0.3">
      <c r="P135679" s="83"/>
    </row>
    <row r="135680" spans="16:16" x14ac:dyDescent="0.3">
      <c r="P135680" s="83"/>
    </row>
    <row r="135681" spans="16:16" x14ac:dyDescent="0.3">
      <c r="P135681" s="83"/>
    </row>
    <row r="135682" spans="16:16" x14ac:dyDescent="0.3">
      <c r="P135682" s="83"/>
    </row>
    <row r="135683" spans="16:16" x14ac:dyDescent="0.3">
      <c r="P135683" s="83"/>
    </row>
    <row r="135684" spans="16:16" x14ac:dyDescent="0.3">
      <c r="P135684" s="83"/>
    </row>
    <row r="135685" spans="16:16" x14ac:dyDescent="0.3">
      <c r="P135685" s="83"/>
    </row>
    <row r="135686" spans="16:16" x14ac:dyDescent="0.3">
      <c r="P135686" s="83"/>
    </row>
    <row r="135687" spans="16:16" x14ac:dyDescent="0.3">
      <c r="P135687" s="83"/>
    </row>
    <row r="135688" spans="16:16" x14ac:dyDescent="0.3">
      <c r="P135688" s="83"/>
    </row>
    <row r="135689" spans="16:16" x14ac:dyDescent="0.3">
      <c r="P135689" s="83"/>
    </row>
    <row r="135690" spans="16:16" x14ac:dyDescent="0.3">
      <c r="P135690" s="83"/>
    </row>
    <row r="135691" spans="16:16" x14ac:dyDescent="0.3">
      <c r="P135691" s="83"/>
    </row>
    <row r="135692" spans="16:16" x14ac:dyDescent="0.3">
      <c r="P135692" s="83"/>
    </row>
    <row r="135693" spans="16:16" x14ac:dyDescent="0.3">
      <c r="P135693" s="83"/>
    </row>
    <row r="135694" spans="16:16" x14ac:dyDescent="0.3">
      <c r="P135694" s="83"/>
    </row>
    <row r="135695" spans="16:16" x14ac:dyDescent="0.3">
      <c r="P135695" s="83"/>
    </row>
    <row r="135696" spans="16:16" x14ac:dyDescent="0.3">
      <c r="P135696" s="83"/>
    </row>
    <row r="135697" spans="16:16" x14ac:dyDescent="0.3">
      <c r="P135697" s="83"/>
    </row>
    <row r="135698" spans="16:16" x14ac:dyDescent="0.3">
      <c r="P135698" s="83"/>
    </row>
    <row r="135699" spans="16:16" x14ac:dyDescent="0.3">
      <c r="P135699" s="83"/>
    </row>
    <row r="135700" spans="16:16" x14ac:dyDescent="0.3">
      <c r="P135700" s="83"/>
    </row>
    <row r="135701" spans="16:16" x14ac:dyDescent="0.3">
      <c r="P135701" s="83"/>
    </row>
    <row r="135702" spans="16:16" x14ac:dyDescent="0.3">
      <c r="P135702" s="83"/>
    </row>
    <row r="135703" spans="16:16" x14ac:dyDescent="0.3">
      <c r="P135703" s="83"/>
    </row>
    <row r="135704" spans="16:16" x14ac:dyDescent="0.3">
      <c r="P135704" s="83"/>
    </row>
    <row r="135705" spans="16:16" x14ac:dyDescent="0.3">
      <c r="P135705" s="83"/>
    </row>
    <row r="135706" spans="16:16" x14ac:dyDescent="0.3">
      <c r="P135706" s="83"/>
    </row>
    <row r="135707" spans="16:16" x14ac:dyDescent="0.3">
      <c r="P135707" s="83"/>
    </row>
    <row r="135708" spans="16:16" x14ac:dyDescent="0.3">
      <c r="P135708" s="83"/>
    </row>
    <row r="135709" spans="16:16" x14ac:dyDescent="0.3">
      <c r="P135709" s="83"/>
    </row>
    <row r="135710" spans="16:16" x14ac:dyDescent="0.3">
      <c r="P135710" s="83"/>
    </row>
    <row r="135711" spans="16:16" x14ac:dyDescent="0.3">
      <c r="P135711" s="83"/>
    </row>
    <row r="135712" spans="16:16" x14ac:dyDescent="0.3">
      <c r="P135712" s="83"/>
    </row>
    <row r="135713" spans="16:16" x14ac:dyDescent="0.3">
      <c r="P135713" s="83"/>
    </row>
    <row r="135714" spans="16:16" x14ac:dyDescent="0.3">
      <c r="P135714" s="83"/>
    </row>
    <row r="135715" spans="16:16" x14ac:dyDescent="0.3">
      <c r="P135715" s="83"/>
    </row>
    <row r="135716" spans="16:16" x14ac:dyDescent="0.3">
      <c r="P135716" s="83"/>
    </row>
    <row r="135717" spans="16:16" x14ac:dyDescent="0.3">
      <c r="P135717" s="83"/>
    </row>
    <row r="135718" spans="16:16" x14ac:dyDescent="0.3">
      <c r="P135718" s="83"/>
    </row>
    <row r="135719" spans="16:16" x14ac:dyDescent="0.3">
      <c r="P135719" s="83"/>
    </row>
    <row r="135720" spans="16:16" x14ac:dyDescent="0.3">
      <c r="P135720" s="83"/>
    </row>
    <row r="135721" spans="16:16" x14ac:dyDescent="0.3">
      <c r="P135721" s="83"/>
    </row>
    <row r="135722" spans="16:16" x14ac:dyDescent="0.3">
      <c r="P135722" s="83"/>
    </row>
    <row r="135723" spans="16:16" x14ac:dyDescent="0.3">
      <c r="P135723" s="83"/>
    </row>
    <row r="135724" spans="16:16" x14ac:dyDescent="0.3">
      <c r="P135724" s="83"/>
    </row>
    <row r="135725" spans="16:16" x14ac:dyDescent="0.3">
      <c r="P135725" s="83"/>
    </row>
    <row r="135726" spans="16:16" x14ac:dyDescent="0.3">
      <c r="P135726" s="83"/>
    </row>
    <row r="135727" spans="16:16" x14ac:dyDescent="0.3">
      <c r="P135727" s="83"/>
    </row>
    <row r="135728" spans="16:16" x14ac:dyDescent="0.3">
      <c r="P135728" s="83"/>
    </row>
    <row r="135729" spans="16:16" x14ac:dyDescent="0.3">
      <c r="P135729" s="83"/>
    </row>
    <row r="135730" spans="16:16" x14ac:dyDescent="0.3">
      <c r="P135730" s="83"/>
    </row>
    <row r="135731" spans="16:16" x14ac:dyDescent="0.3">
      <c r="P135731" s="83"/>
    </row>
    <row r="135732" spans="16:16" x14ac:dyDescent="0.3">
      <c r="P135732" s="83"/>
    </row>
    <row r="135733" spans="16:16" x14ac:dyDescent="0.3">
      <c r="P135733" s="83"/>
    </row>
    <row r="135734" spans="16:16" x14ac:dyDescent="0.3">
      <c r="P135734" s="83"/>
    </row>
    <row r="135735" spans="16:16" x14ac:dyDescent="0.3">
      <c r="P135735" s="83"/>
    </row>
    <row r="135736" spans="16:16" x14ac:dyDescent="0.3">
      <c r="P135736" s="83"/>
    </row>
    <row r="135737" spans="16:16" x14ac:dyDescent="0.3">
      <c r="P135737" s="83"/>
    </row>
    <row r="135738" spans="16:16" x14ac:dyDescent="0.3">
      <c r="P135738" s="83"/>
    </row>
    <row r="135739" spans="16:16" x14ac:dyDescent="0.3">
      <c r="P135739" s="83"/>
    </row>
    <row r="135740" spans="16:16" x14ac:dyDescent="0.3">
      <c r="P135740" s="83"/>
    </row>
    <row r="135741" spans="16:16" x14ac:dyDescent="0.3">
      <c r="P135741" s="83"/>
    </row>
    <row r="135742" spans="16:16" x14ac:dyDescent="0.3">
      <c r="P135742" s="83"/>
    </row>
    <row r="135743" spans="16:16" x14ac:dyDescent="0.3">
      <c r="P135743" s="83"/>
    </row>
    <row r="135744" spans="16:16" x14ac:dyDescent="0.3">
      <c r="P135744" s="83"/>
    </row>
    <row r="135745" spans="16:16" x14ac:dyDescent="0.3">
      <c r="P135745" s="83"/>
    </row>
    <row r="135746" spans="16:16" x14ac:dyDescent="0.3">
      <c r="P135746" s="83"/>
    </row>
    <row r="135747" spans="16:16" x14ac:dyDescent="0.3">
      <c r="P135747" s="83"/>
    </row>
    <row r="135748" spans="16:16" x14ac:dyDescent="0.3">
      <c r="P135748" s="83"/>
    </row>
    <row r="135749" spans="16:16" x14ac:dyDescent="0.3">
      <c r="P135749" s="83"/>
    </row>
    <row r="135750" spans="16:16" x14ac:dyDescent="0.3">
      <c r="P135750" s="83"/>
    </row>
    <row r="135751" spans="16:16" x14ac:dyDescent="0.3">
      <c r="P135751" s="83"/>
    </row>
    <row r="135752" spans="16:16" x14ac:dyDescent="0.3">
      <c r="P135752" s="83"/>
    </row>
    <row r="135753" spans="16:16" x14ac:dyDescent="0.3">
      <c r="P135753" s="83"/>
    </row>
    <row r="135754" spans="16:16" x14ac:dyDescent="0.3">
      <c r="P135754" s="83"/>
    </row>
    <row r="135755" spans="16:16" x14ac:dyDescent="0.3">
      <c r="P135755" s="83"/>
    </row>
    <row r="135756" spans="16:16" x14ac:dyDescent="0.3">
      <c r="P135756" s="83"/>
    </row>
    <row r="135757" spans="16:16" x14ac:dyDescent="0.3">
      <c r="P135757" s="83"/>
    </row>
    <row r="135758" spans="16:16" x14ac:dyDescent="0.3">
      <c r="P135758" s="83"/>
    </row>
    <row r="135759" spans="16:16" x14ac:dyDescent="0.3">
      <c r="P135759" s="83"/>
    </row>
    <row r="135760" spans="16:16" x14ac:dyDescent="0.3">
      <c r="P135760" s="83"/>
    </row>
    <row r="135761" spans="16:16" x14ac:dyDescent="0.3">
      <c r="P135761" s="83"/>
    </row>
    <row r="135762" spans="16:16" x14ac:dyDescent="0.3">
      <c r="P135762" s="83"/>
    </row>
    <row r="135763" spans="16:16" x14ac:dyDescent="0.3">
      <c r="P135763" s="83"/>
    </row>
    <row r="135764" spans="16:16" x14ac:dyDescent="0.3">
      <c r="P135764" s="83"/>
    </row>
    <row r="135765" spans="16:16" x14ac:dyDescent="0.3">
      <c r="P135765" s="83"/>
    </row>
    <row r="135766" spans="16:16" x14ac:dyDescent="0.3">
      <c r="P135766" s="83"/>
    </row>
    <row r="135767" spans="16:16" x14ac:dyDescent="0.3">
      <c r="P135767" s="83"/>
    </row>
    <row r="135768" spans="16:16" x14ac:dyDescent="0.3">
      <c r="P135768" s="83"/>
    </row>
    <row r="135769" spans="16:16" x14ac:dyDescent="0.3">
      <c r="P135769" s="83"/>
    </row>
    <row r="135770" spans="16:16" x14ac:dyDescent="0.3">
      <c r="P135770" s="83"/>
    </row>
    <row r="135771" spans="16:16" x14ac:dyDescent="0.3">
      <c r="P135771" s="83"/>
    </row>
    <row r="135772" spans="16:16" x14ac:dyDescent="0.3">
      <c r="P135772" s="83"/>
    </row>
    <row r="135773" spans="16:16" x14ac:dyDescent="0.3">
      <c r="P135773" s="83"/>
    </row>
    <row r="135774" spans="16:16" x14ac:dyDescent="0.3">
      <c r="P135774" s="83"/>
    </row>
    <row r="135775" spans="16:16" x14ac:dyDescent="0.3">
      <c r="P135775" s="83"/>
    </row>
    <row r="135776" spans="16:16" x14ac:dyDescent="0.3">
      <c r="P135776" s="83"/>
    </row>
    <row r="135777" spans="16:16" x14ac:dyDescent="0.3">
      <c r="P135777" s="83"/>
    </row>
    <row r="135778" spans="16:16" x14ac:dyDescent="0.3">
      <c r="P135778" s="83"/>
    </row>
    <row r="135779" spans="16:16" x14ac:dyDescent="0.3">
      <c r="P135779" s="83"/>
    </row>
    <row r="135780" spans="16:16" x14ac:dyDescent="0.3">
      <c r="P135780" s="83"/>
    </row>
    <row r="135781" spans="16:16" x14ac:dyDescent="0.3">
      <c r="P135781" s="83"/>
    </row>
    <row r="135782" spans="16:16" x14ac:dyDescent="0.3">
      <c r="P135782" s="83"/>
    </row>
    <row r="135783" spans="16:16" x14ac:dyDescent="0.3">
      <c r="P135783" s="83"/>
    </row>
    <row r="135784" spans="16:16" x14ac:dyDescent="0.3">
      <c r="P135784" s="83"/>
    </row>
    <row r="135785" spans="16:16" x14ac:dyDescent="0.3">
      <c r="P135785" s="83"/>
    </row>
    <row r="135786" spans="16:16" x14ac:dyDescent="0.3">
      <c r="P135786" s="83"/>
    </row>
    <row r="135787" spans="16:16" x14ac:dyDescent="0.3">
      <c r="P135787" s="83"/>
    </row>
    <row r="135788" spans="16:16" x14ac:dyDescent="0.3">
      <c r="P135788" s="83"/>
    </row>
    <row r="135789" spans="16:16" x14ac:dyDescent="0.3">
      <c r="P135789" s="83"/>
    </row>
    <row r="135790" spans="16:16" x14ac:dyDescent="0.3">
      <c r="P135790" s="83"/>
    </row>
    <row r="135791" spans="16:16" x14ac:dyDescent="0.3">
      <c r="P135791" s="83"/>
    </row>
    <row r="135792" spans="16:16" x14ac:dyDescent="0.3">
      <c r="P135792" s="83"/>
    </row>
    <row r="135793" spans="16:16" x14ac:dyDescent="0.3">
      <c r="P135793" s="83"/>
    </row>
    <row r="135794" spans="16:16" x14ac:dyDescent="0.3">
      <c r="P135794" s="83"/>
    </row>
    <row r="135795" spans="16:16" x14ac:dyDescent="0.3">
      <c r="P135795" s="83"/>
    </row>
    <row r="135796" spans="16:16" x14ac:dyDescent="0.3">
      <c r="P135796" s="83"/>
    </row>
    <row r="135797" spans="16:16" x14ac:dyDescent="0.3">
      <c r="P135797" s="83"/>
    </row>
    <row r="135798" spans="16:16" x14ac:dyDescent="0.3">
      <c r="P135798" s="83"/>
    </row>
    <row r="135799" spans="16:16" x14ac:dyDescent="0.3">
      <c r="P135799" s="83"/>
    </row>
    <row r="135800" spans="16:16" x14ac:dyDescent="0.3">
      <c r="P135800" s="83"/>
    </row>
    <row r="135801" spans="16:16" x14ac:dyDescent="0.3">
      <c r="P135801" s="83"/>
    </row>
    <row r="135802" spans="16:16" x14ac:dyDescent="0.3">
      <c r="P135802" s="83"/>
    </row>
    <row r="135803" spans="16:16" x14ac:dyDescent="0.3">
      <c r="P135803" s="83"/>
    </row>
    <row r="135804" spans="16:16" x14ac:dyDescent="0.3">
      <c r="P135804" s="83"/>
    </row>
    <row r="135805" spans="16:16" x14ac:dyDescent="0.3">
      <c r="P135805" s="83"/>
    </row>
    <row r="135806" spans="16:16" x14ac:dyDescent="0.3">
      <c r="P135806" s="83"/>
    </row>
    <row r="135807" spans="16:16" x14ac:dyDescent="0.3">
      <c r="P135807" s="83"/>
    </row>
    <row r="135808" spans="16:16" x14ac:dyDescent="0.3">
      <c r="P135808" s="83"/>
    </row>
    <row r="135809" spans="16:16" x14ac:dyDescent="0.3">
      <c r="P135809" s="83"/>
    </row>
    <row r="135810" spans="16:16" x14ac:dyDescent="0.3">
      <c r="P135810" s="83"/>
    </row>
    <row r="135811" spans="16:16" x14ac:dyDescent="0.3">
      <c r="P135811" s="83"/>
    </row>
    <row r="135812" spans="16:16" x14ac:dyDescent="0.3">
      <c r="P135812" s="83"/>
    </row>
    <row r="135813" spans="16:16" x14ac:dyDescent="0.3">
      <c r="P135813" s="83"/>
    </row>
    <row r="135814" spans="16:16" x14ac:dyDescent="0.3">
      <c r="P135814" s="83"/>
    </row>
    <row r="135815" spans="16:16" x14ac:dyDescent="0.3">
      <c r="P135815" s="83"/>
    </row>
    <row r="135816" spans="16:16" x14ac:dyDescent="0.3">
      <c r="P135816" s="83"/>
    </row>
    <row r="135817" spans="16:16" x14ac:dyDescent="0.3">
      <c r="P135817" s="83"/>
    </row>
    <row r="135818" spans="16:16" x14ac:dyDescent="0.3">
      <c r="P135818" s="83"/>
    </row>
    <row r="135819" spans="16:16" x14ac:dyDescent="0.3">
      <c r="P135819" s="83"/>
    </row>
    <row r="135820" spans="16:16" x14ac:dyDescent="0.3">
      <c r="P135820" s="83"/>
    </row>
    <row r="135821" spans="16:16" x14ac:dyDescent="0.3">
      <c r="P135821" s="83"/>
    </row>
    <row r="135822" spans="16:16" x14ac:dyDescent="0.3">
      <c r="P135822" s="83"/>
    </row>
    <row r="135823" spans="16:16" x14ac:dyDescent="0.3">
      <c r="P135823" s="83"/>
    </row>
    <row r="135824" spans="16:16" x14ac:dyDescent="0.3">
      <c r="P135824" s="83"/>
    </row>
    <row r="135825" spans="16:16" x14ac:dyDescent="0.3">
      <c r="P135825" s="83"/>
    </row>
    <row r="135826" spans="16:16" x14ac:dyDescent="0.3">
      <c r="P135826" s="83"/>
    </row>
    <row r="135827" spans="16:16" x14ac:dyDescent="0.3">
      <c r="P135827" s="83"/>
    </row>
    <row r="135828" spans="16:16" x14ac:dyDescent="0.3">
      <c r="P135828" s="83"/>
    </row>
    <row r="135829" spans="16:16" x14ac:dyDescent="0.3">
      <c r="P135829" s="83"/>
    </row>
    <row r="135830" spans="16:16" x14ac:dyDescent="0.3">
      <c r="P135830" s="83"/>
    </row>
    <row r="135831" spans="16:16" x14ac:dyDescent="0.3">
      <c r="P135831" s="83"/>
    </row>
    <row r="135832" spans="16:16" x14ac:dyDescent="0.3">
      <c r="P135832" s="83"/>
    </row>
    <row r="135833" spans="16:16" x14ac:dyDescent="0.3">
      <c r="P135833" s="83"/>
    </row>
    <row r="135834" spans="16:16" x14ac:dyDescent="0.3">
      <c r="P135834" s="83"/>
    </row>
    <row r="135835" spans="16:16" x14ac:dyDescent="0.3">
      <c r="P135835" s="83"/>
    </row>
    <row r="135836" spans="16:16" x14ac:dyDescent="0.3">
      <c r="P135836" s="83"/>
    </row>
    <row r="135837" spans="16:16" x14ac:dyDescent="0.3">
      <c r="P135837" s="83"/>
    </row>
    <row r="135838" spans="16:16" x14ac:dyDescent="0.3">
      <c r="P135838" s="83"/>
    </row>
    <row r="135839" spans="16:16" x14ac:dyDescent="0.3">
      <c r="P135839" s="83"/>
    </row>
    <row r="135840" spans="16:16" x14ac:dyDescent="0.3">
      <c r="P135840" s="83"/>
    </row>
    <row r="135841" spans="16:16" x14ac:dyDescent="0.3">
      <c r="P135841" s="83"/>
    </row>
    <row r="135842" spans="16:16" x14ac:dyDescent="0.3">
      <c r="P135842" s="83"/>
    </row>
    <row r="135843" spans="16:16" x14ac:dyDescent="0.3">
      <c r="P135843" s="83"/>
    </row>
    <row r="135844" spans="16:16" x14ac:dyDescent="0.3">
      <c r="P135844" s="83"/>
    </row>
    <row r="135845" spans="16:16" x14ac:dyDescent="0.3">
      <c r="P135845" s="83"/>
    </row>
    <row r="135846" spans="16:16" x14ac:dyDescent="0.3">
      <c r="P135846" s="83"/>
    </row>
    <row r="135847" spans="16:16" x14ac:dyDescent="0.3">
      <c r="P135847" s="83"/>
    </row>
    <row r="135848" spans="16:16" x14ac:dyDescent="0.3">
      <c r="P135848" s="83"/>
    </row>
    <row r="135849" spans="16:16" x14ac:dyDescent="0.3">
      <c r="P135849" s="83"/>
    </row>
    <row r="135850" spans="16:16" x14ac:dyDescent="0.3">
      <c r="P135850" s="83"/>
    </row>
    <row r="135851" spans="16:16" x14ac:dyDescent="0.3">
      <c r="P135851" s="83"/>
    </row>
    <row r="135852" spans="16:16" x14ac:dyDescent="0.3">
      <c r="P135852" s="83"/>
    </row>
    <row r="135853" spans="16:16" x14ac:dyDescent="0.3">
      <c r="P135853" s="83"/>
    </row>
    <row r="135854" spans="16:16" x14ac:dyDescent="0.3">
      <c r="P135854" s="83"/>
    </row>
    <row r="135855" spans="16:16" x14ac:dyDescent="0.3">
      <c r="P135855" s="83"/>
    </row>
    <row r="135856" spans="16:16" x14ac:dyDescent="0.3">
      <c r="P135856" s="83"/>
    </row>
    <row r="135857" spans="16:16" x14ac:dyDescent="0.3">
      <c r="P135857" s="83"/>
    </row>
    <row r="135858" spans="16:16" x14ac:dyDescent="0.3">
      <c r="P135858" s="83"/>
    </row>
    <row r="135859" spans="16:16" x14ac:dyDescent="0.3">
      <c r="P135859" s="83"/>
    </row>
    <row r="135860" spans="16:16" x14ac:dyDescent="0.3">
      <c r="P135860" s="83"/>
    </row>
    <row r="135861" spans="16:16" x14ac:dyDescent="0.3">
      <c r="P135861" s="83"/>
    </row>
    <row r="135862" spans="16:16" x14ac:dyDescent="0.3">
      <c r="P135862" s="83"/>
    </row>
    <row r="135863" spans="16:16" x14ac:dyDescent="0.3">
      <c r="P135863" s="83"/>
    </row>
    <row r="135864" spans="16:16" x14ac:dyDescent="0.3">
      <c r="P135864" s="83"/>
    </row>
    <row r="135865" spans="16:16" x14ac:dyDescent="0.3">
      <c r="P135865" s="83"/>
    </row>
    <row r="135866" spans="16:16" x14ac:dyDescent="0.3">
      <c r="P135866" s="83"/>
    </row>
    <row r="135867" spans="16:16" x14ac:dyDescent="0.3">
      <c r="P135867" s="83"/>
    </row>
    <row r="135868" spans="16:16" x14ac:dyDescent="0.3">
      <c r="P135868" s="83"/>
    </row>
    <row r="135869" spans="16:16" x14ac:dyDescent="0.3">
      <c r="P135869" s="83"/>
    </row>
    <row r="135870" spans="16:16" x14ac:dyDescent="0.3">
      <c r="P135870" s="83"/>
    </row>
    <row r="135871" spans="16:16" x14ac:dyDescent="0.3">
      <c r="P135871" s="83"/>
    </row>
    <row r="135872" spans="16:16" x14ac:dyDescent="0.3">
      <c r="P135872" s="83"/>
    </row>
    <row r="135873" spans="16:16" x14ac:dyDescent="0.3">
      <c r="P135873" s="83"/>
    </row>
    <row r="135874" spans="16:16" x14ac:dyDescent="0.3">
      <c r="P135874" s="83"/>
    </row>
    <row r="135875" spans="16:16" x14ac:dyDescent="0.3">
      <c r="P135875" s="83"/>
    </row>
    <row r="135876" spans="16:16" x14ac:dyDescent="0.3">
      <c r="P135876" s="83"/>
    </row>
    <row r="135877" spans="16:16" x14ac:dyDescent="0.3">
      <c r="P135877" s="83"/>
    </row>
    <row r="135878" spans="16:16" x14ac:dyDescent="0.3">
      <c r="P135878" s="83"/>
    </row>
    <row r="135879" spans="16:16" x14ac:dyDescent="0.3">
      <c r="P135879" s="83"/>
    </row>
    <row r="135880" spans="16:16" x14ac:dyDescent="0.3">
      <c r="P135880" s="83"/>
    </row>
    <row r="135881" spans="16:16" x14ac:dyDescent="0.3">
      <c r="P135881" s="83"/>
    </row>
    <row r="135882" spans="16:16" x14ac:dyDescent="0.3">
      <c r="P135882" s="83"/>
    </row>
    <row r="135883" spans="16:16" x14ac:dyDescent="0.3">
      <c r="P135883" s="83"/>
    </row>
    <row r="135884" spans="16:16" x14ac:dyDescent="0.3">
      <c r="P135884" s="83"/>
    </row>
    <row r="135885" spans="16:16" x14ac:dyDescent="0.3">
      <c r="P135885" s="83"/>
    </row>
    <row r="135886" spans="16:16" x14ac:dyDescent="0.3">
      <c r="P135886" s="83"/>
    </row>
    <row r="135887" spans="16:16" x14ac:dyDescent="0.3">
      <c r="P135887" s="83"/>
    </row>
    <row r="135888" spans="16:16" x14ac:dyDescent="0.3">
      <c r="P135888" s="83"/>
    </row>
    <row r="135889" spans="16:16" x14ac:dyDescent="0.3">
      <c r="P135889" s="83"/>
    </row>
    <row r="135890" spans="16:16" x14ac:dyDescent="0.3">
      <c r="P135890" s="83"/>
    </row>
    <row r="135891" spans="16:16" x14ac:dyDescent="0.3">
      <c r="P135891" s="83"/>
    </row>
    <row r="135892" spans="16:16" x14ac:dyDescent="0.3">
      <c r="P135892" s="83"/>
    </row>
    <row r="135893" spans="16:16" x14ac:dyDescent="0.3">
      <c r="P135893" s="83"/>
    </row>
    <row r="135894" spans="16:16" x14ac:dyDescent="0.3">
      <c r="P135894" s="83"/>
    </row>
    <row r="135895" spans="16:16" x14ac:dyDescent="0.3">
      <c r="P135895" s="83"/>
    </row>
    <row r="135896" spans="16:16" x14ac:dyDescent="0.3">
      <c r="P135896" s="83"/>
    </row>
    <row r="135897" spans="16:16" x14ac:dyDescent="0.3">
      <c r="P135897" s="83"/>
    </row>
    <row r="135898" spans="16:16" x14ac:dyDescent="0.3">
      <c r="P135898" s="83"/>
    </row>
    <row r="135899" spans="16:16" x14ac:dyDescent="0.3">
      <c r="P135899" s="83"/>
    </row>
    <row r="135900" spans="16:16" x14ac:dyDescent="0.3">
      <c r="P135900" s="83"/>
    </row>
    <row r="135901" spans="16:16" x14ac:dyDescent="0.3">
      <c r="P135901" s="83"/>
    </row>
    <row r="135902" spans="16:16" x14ac:dyDescent="0.3">
      <c r="P135902" s="83"/>
    </row>
    <row r="135903" spans="16:16" x14ac:dyDescent="0.3">
      <c r="P135903" s="83"/>
    </row>
    <row r="135904" spans="16:16" x14ac:dyDescent="0.3">
      <c r="P135904" s="83"/>
    </row>
    <row r="135905" spans="16:16" x14ac:dyDescent="0.3">
      <c r="P135905" s="83"/>
    </row>
    <row r="135906" spans="16:16" x14ac:dyDescent="0.3">
      <c r="P135906" s="83"/>
    </row>
    <row r="135907" spans="16:16" x14ac:dyDescent="0.3">
      <c r="P135907" s="83"/>
    </row>
    <row r="135908" spans="16:16" x14ac:dyDescent="0.3">
      <c r="P135908" s="83"/>
    </row>
    <row r="135909" spans="16:16" x14ac:dyDescent="0.3">
      <c r="P135909" s="83"/>
    </row>
    <row r="135910" spans="16:16" x14ac:dyDescent="0.3">
      <c r="P135910" s="83"/>
    </row>
    <row r="135911" spans="16:16" x14ac:dyDescent="0.3">
      <c r="P135911" s="83"/>
    </row>
    <row r="135912" spans="16:16" x14ac:dyDescent="0.3">
      <c r="P135912" s="83"/>
    </row>
    <row r="135913" spans="16:16" x14ac:dyDescent="0.3">
      <c r="P135913" s="83"/>
    </row>
    <row r="135914" spans="16:16" x14ac:dyDescent="0.3">
      <c r="P135914" s="83"/>
    </row>
    <row r="135915" spans="16:16" x14ac:dyDescent="0.3">
      <c r="P135915" s="83"/>
    </row>
    <row r="135916" spans="16:16" x14ac:dyDescent="0.3">
      <c r="P135916" s="83"/>
    </row>
    <row r="135917" spans="16:16" x14ac:dyDescent="0.3">
      <c r="P135917" s="83"/>
    </row>
    <row r="135918" spans="16:16" x14ac:dyDescent="0.3">
      <c r="P135918" s="83"/>
    </row>
    <row r="135919" spans="16:16" x14ac:dyDescent="0.3">
      <c r="P135919" s="83"/>
    </row>
    <row r="135920" spans="16:16" x14ac:dyDescent="0.3">
      <c r="P135920" s="83"/>
    </row>
    <row r="135921" spans="16:16" x14ac:dyDescent="0.3">
      <c r="P135921" s="83"/>
    </row>
    <row r="135922" spans="16:16" x14ac:dyDescent="0.3">
      <c r="P135922" s="83"/>
    </row>
    <row r="135923" spans="16:16" x14ac:dyDescent="0.3">
      <c r="P135923" s="83"/>
    </row>
    <row r="135924" spans="16:16" x14ac:dyDescent="0.3">
      <c r="P135924" s="83"/>
    </row>
    <row r="135925" spans="16:16" x14ac:dyDescent="0.3">
      <c r="P135925" s="83"/>
    </row>
    <row r="135926" spans="16:16" x14ac:dyDescent="0.3">
      <c r="P135926" s="83"/>
    </row>
    <row r="135927" spans="16:16" x14ac:dyDescent="0.3">
      <c r="P135927" s="83"/>
    </row>
    <row r="135928" spans="16:16" x14ac:dyDescent="0.3">
      <c r="P135928" s="83"/>
    </row>
    <row r="135929" spans="16:16" x14ac:dyDescent="0.3">
      <c r="P135929" s="83"/>
    </row>
    <row r="135930" spans="16:16" x14ac:dyDescent="0.3">
      <c r="P135930" s="83"/>
    </row>
    <row r="135931" spans="16:16" x14ac:dyDescent="0.3">
      <c r="P135931" s="83"/>
    </row>
    <row r="135932" spans="16:16" x14ac:dyDescent="0.3">
      <c r="P135932" s="83"/>
    </row>
    <row r="135933" spans="16:16" x14ac:dyDescent="0.3">
      <c r="P135933" s="83"/>
    </row>
    <row r="135934" spans="16:16" x14ac:dyDescent="0.3">
      <c r="P135934" s="83"/>
    </row>
    <row r="135935" spans="16:16" x14ac:dyDescent="0.3">
      <c r="P135935" s="83"/>
    </row>
    <row r="135936" spans="16:16" x14ac:dyDescent="0.3">
      <c r="P135936" s="83"/>
    </row>
    <row r="135937" spans="16:16" x14ac:dyDescent="0.3">
      <c r="P135937" s="83"/>
    </row>
    <row r="135938" spans="16:16" x14ac:dyDescent="0.3">
      <c r="P135938" s="83"/>
    </row>
    <row r="135939" spans="16:16" x14ac:dyDescent="0.3">
      <c r="P135939" s="83"/>
    </row>
    <row r="135940" spans="16:16" x14ac:dyDescent="0.3">
      <c r="P135940" s="83"/>
    </row>
    <row r="135941" spans="16:16" x14ac:dyDescent="0.3">
      <c r="P135941" s="83"/>
    </row>
    <row r="135942" spans="16:16" x14ac:dyDescent="0.3">
      <c r="P135942" s="83"/>
    </row>
    <row r="135943" spans="16:16" x14ac:dyDescent="0.3">
      <c r="P135943" s="83"/>
    </row>
    <row r="135944" spans="16:16" x14ac:dyDescent="0.3">
      <c r="P135944" s="83"/>
    </row>
    <row r="135945" spans="16:16" x14ac:dyDescent="0.3">
      <c r="P135945" s="83"/>
    </row>
    <row r="135946" spans="16:16" x14ac:dyDescent="0.3">
      <c r="P135946" s="83"/>
    </row>
    <row r="135947" spans="16:16" x14ac:dyDescent="0.3">
      <c r="P135947" s="83"/>
    </row>
    <row r="135948" spans="16:16" x14ac:dyDescent="0.3">
      <c r="P135948" s="83"/>
    </row>
    <row r="135949" spans="16:16" x14ac:dyDescent="0.3">
      <c r="P135949" s="83"/>
    </row>
    <row r="135950" spans="16:16" x14ac:dyDescent="0.3">
      <c r="P135950" s="83"/>
    </row>
    <row r="135951" spans="16:16" x14ac:dyDescent="0.3">
      <c r="P135951" s="83"/>
    </row>
    <row r="135952" spans="16:16" x14ac:dyDescent="0.3">
      <c r="P135952" s="83"/>
    </row>
    <row r="135953" spans="16:16" x14ac:dyDescent="0.3">
      <c r="P135953" s="83"/>
    </row>
    <row r="135954" spans="16:16" x14ac:dyDescent="0.3">
      <c r="P135954" s="83"/>
    </row>
    <row r="135955" spans="16:16" x14ac:dyDescent="0.3">
      <c r="P135955" s="83"/>
    </row>
    <row r="135956" spans="16:16" x14ac:dyDescent="0.3">
      <c r="P135956" s="83"/>
    </row>
    <row r="135957" spans="16:16" x14ac:dyDescent="0.3">
      <c r="P135957" s="83"/>
    </row>
    <row r="135958" spans="16:16" x14ac:dyDescent="0.3">
      <c r="P135958" s="83"/>
    </row>
    <row r="135959" spans="16:16" x14ac:dyDescent="0.3">
      <c r="P135959" s="83"/>
    </row>
    <row r="135960" spans="16:16" x14ac:dyDescent="0.3">
      <c r="P135960" s="83"/>
    </row>
    <row r="135961" spans="16:16" x14ac:dyDescent="0.3">
      <c r="P135961" s="83"/>
    </row>
    <row r="135962" spans="16:16" x14ac:dyDescent="0.3">
      <c r="P135962" s="83"/>
    </row>
    <row r="135963" spans="16:16" x14ac:dyDescent="0.3">
      <c r="P135963" s="83"/>
    </row>
    <row r="135964" spans="16:16" x14ac:dyDescent="0.3">
      <c r="P135964" s="83"/>
    </row>
    <row r="135965" spans="16:16" x14ac:dyDescent="0.3">
      <c r="P135965" s="83"/>
    </row>
    <row r="135966" spans="16:16" x14ac:dyDescent="0.3">
      <c r="P135966" s="83"/>
    </row>
    <row r="135967" spans="16:16" x14ac:dyDescent="0.3">
      <c r="P135967" s="83"/>
    </row>
    <row r="135968" spans="16:16" x14ac:dyDescent="0.3">
      <c r="P135968" s="83"/>
    </row>
    <row r="135969" spans="16:16" x14ac:dyDescent="0.3">
      <c r="P135969" s="83"/>
    </row>
    <row r="135970" spans="16:16" x14ac:dyDescent="0.3">
      <c r="P135970" s="83"/>
    </row>
    <row r="135971" spans="16:16" x14ac:dyDescent="0.3">
      <c r="P135971" s="83"/>
    </row>
    <row r="135972" spans="16:16" x14ac:dyDescent="0.3">
      <c r="P135972" s="83"/>
    </row>
    <row r="135973" spans="16:16" x14ac:dyDescent="0.3">
      <c r="P135973" s="83"/>
    </row>
    <row r="135974" spans="16:16" x14ac:dyDescent="0.3">
      <c r="P135974" s="83"/>
    </row>
    <row r="135975" spans="16:16" x14ac:dyDescent="0.3">
      <c r="P135975" s="83"/>
    </row>
    <row r="135976" spans="16:16" x14ac:dyDescent="0.3">
      <c r="P135976" s="83"/>
    </row>
    <row r="135977" spans="16:16" x14ac:dyDescent="0.3">
      <c r="P135977" s="83"/>
    </row>
    <row r="135978" spans="16:16" x14ac:dyDescent="0.3">
      <c r="P135978" s="83"/>
    </row>
    <row r="135979" spans="16:16" x14ac:dyDescent="0.3">
      <c r="P135979" s="83"/>
    </row>
    <row r="135980" spans="16:16" x14ac:dyDescent="0.3">
      <c r="P135980" s="83"/>
    </row>
    <row r="135981" spans="16:16" x14ac:dyDescent="0.3">
      <c r="P135981" s="83"/>
    </row>
    <row r="135982" spans="16:16" x14ac:dyDescent="0.3">
      <c r="P135982" s="83"/>
    </row>
    <row r="135983" spans="16:16" x14ac:dyDescent="0.3">
      <c r="P135983" s="83"/>
    </row>
    <row r="135984" spans="16:16" x14ac:dyDescent="0.3">
      <c r="P135984" s="83"/>
    </row>
    <row r="135985" spans="16:16" x14ac:dyDescent="0.3">
      <c r="P135985" s="83"/>
    </row>
    <row r="135986" spans="16:16" x14ac:dyDescent="0.3">
      <c r="P135986" s="83"/>
    </row>
    <row r="135987" spans="16:16" x14ac:dyDescent="0.3">
      <c r="P135987" s="83"/>
    </row>
    <row r="135988" spans="16:16" x14ac:dyDescent="0.3">
      <c r="P135988" s="83"/>
    </row>
    <row r="135989" spans="16:16" x14ac:dyDescent="0.3">
      <c r="P135989" s="83"/>
    </row>
    <row r="135990" spans="16:16" x14ac:dyDescent="0.3">
      <c r="P135990" s="83"/>
    </row>
    <row r="135991" spans="16:16" x14ac:dyDescent="0.3">
      <c r="P135991" s="83"/>
    </row>
    <row r="135992" spans="16:16" x14ac:dyDescent="0.3">
      <c r="P135992" s="83"/>
    </row>
    <row r="135993" spans="16:16" x14ac:dyDescent="0.3">
      <c r="P135993" s="83"/>
    </row>
    <row r="135994" spans="16:16" x14ac:dyDescent="0.3">
      <c r="P135994" s="83"/>
    </row>
    <row r="135995" spans="16:16" x14ac:dyDescent="0.3">
      <c r="P135995" s="83"/>
    </row>
    <row r="135996" spans="16:16" x14ac:dyDescent="0.3">
      <c r="P135996" s="83"/>
    </row>
    <row r="135997" spans="16:16" x14ac:dyDescent="0.3">
      <c r="P135997" s="83"/>
    </row>
    <row r="135998" spans="16:16" x14ac:dyDescent="0.3">
      <c r="P135998" s="83"/>
    </row>
    <row r="135999" spans="16:16" x14ac:dyDescent="0.3">
      <c r="P135999" s="83"/>
    </row>
    <row r="136000" spans="16:16" x14ac:dyDescent="0.3">
      <c r="P136000" s="83"/>
    </row>
    <row r="136001" spans="16:16" x14ac:dyDescent="0.3">
      <c r="P136001" s="83"/>
    </row>
    <row r="136002" spans="16:16" x14ac:dyDescent="0.3">
      <c r="P136002" s="83"/>
    </row>
    <row r="136003" spans="16:16" x14ac:dyDescent="0.3">
      <c r="P136003" s="83"/>
    </row>
    <row r="136004" spans="16:16" x14ac:dyDescent="0.3">
      <c r="P136004" s="83"/>
    </row>
    <row r="136005" spans="16:16" x14ac:dyDescent="0.3">
      <c r="P136005" s="83"/>
    </row>
    <row r="136006" spans="16:16" x14ac:dyDescent="0.3">
      <c r="P136006" s="83"/>
    </row>
    <row r="136007" spans="16:16" x14ac:dyDescent="0.3">
      <c r="P136007" s="83"/>
    </row>
    <row r="136008" spans="16:16" x14ac:dyDescent="0.3">
      <c r="P136008" s="83"/>
    </row>
    <row r="136009" spans="16:16" x14ac:dyDescent="0.3">
      <c r="P136009" s="83"/>
    </row>
    <row r="136010" spans="16:16" x14ac:dyDescent="0.3">
      <c r="P136010" s="83"/>
    </row>
    <row r="136011" spans="16:16" x14ac:dyDescent="0.3">
      <c r="P136011" s="83"/>
    </row>
    <row r="136012" spans="16:16" x14ac:dyDescent="0.3">
      <c r="P136012" s="83"/>
    </row>
    <row r="136013" spans="16:16" x14ac:dyDescent="0.3">
      <c r="P136013" s="83"/>
    </row>
    <row r="136014" spans="16:16" x14ac:dyDescent="0.3">
      <c r="P136014" s="83"/>
    </row>
    <row r="136015" spans="16:16" x14ac:dyDescent="0.3">
      <c r="P136015" s="83"/>
    </row>
    <row r="136016" spans="16:16" x14ac:dyDescent="0.3">
      <c r="P136016" s="83"/>
    </row>
    <row r="136017" spans="16:16" x14ac:dyDescent="0.3">
      <c r="P136017" s="83"/>
    </row>
    <row r="136018" spans="16:16" x14ac:dyDescent="0.3">
      <c r="P136018" s="83"/>
    </row>
    <row r="136019" spans="16:16" x14ac:dyDescent="0.3">
      <c r="P136019" s="83"/>
    </row>
    <row r="136020" spans="16:16" x14ac:dyDescent="0.3">
      <c r="P136020" s="83"/>
    </row>
    <row r="136021" spans="16:16" x14ac:dyDescent="0.3">
      <c r="P136021" s="83"/>
    </row>
    <row r="136022" spans="16:16" x14ac:dyDescent="0.3">
      <c r="P136022" s="83"/>
    </row>
    <row r="136023" spans="16:16" x14ac:dyDescent="0.3">
      <c r="P136023" s="83"/>
    </row>
    <row r="136024" spans="16:16" x14ac:dyDescent="0.3">
      <c r="P136024" s="83"/>
    </row>
    <row r="136025" spans="16:16" x14ac:dyDescent="0.3">
      <c r="P136025" s="83"/>
    </row>
    <row r="136026" spans="16:16" x14ac:dyDescent="0.3">
      <c r="P136026" s="83"/>
    </row>
    <row r="136027" spans="16:16" x14ac:dyDescent="0.3">
      <c r="P136027" s="83"/>
    </row>
    <row r="136028" spans="16:16" x14ac:dyDescent="0.3">
      <c r="P136028" s="83"/>
    </row>
    <row r="136029" spans="16:16" x14ac:dyDescent="0.3">
      <c r="P136029" s="83"/>
    </row>
    <row r="136030" spans="16:16" x14ac:dyDescent="0.3">
      <c r="P136030" s="83"/>
    </row>
    <row r="136031" spans="16:16" x14ac:dyDescent="0.3">
      <c r="P136031" s="83"/>
    </row>
    <row r="136032" spans="16:16" x14ac:dyDescent="0.3">
      <c r="P136032" s="83"/>
    </row>
    <row r="136033" spans="16:16" x14ac:dyDescent="0.3">
      <c r="P136033" s="83"/>
    </row>
    <row r="136034" spans="16:16" x14ac:dyDescent="0.3">
      <c r="P136034" s="83"/>
    </row>
    <row r="136035" spans="16:16" x14ac:dyDescent="0.3">
      <c r="P136035" s="83"/>
    </row>
    <row r="136036" spans="16:16" x14ac:dyDescent="0.3">
      <c r="P136036" s="83"/>
    </row>
    <row r="136037" spans="16:16" x14ac:dyDescent="0.3">
      <c r="P136037" s="83"/>
    </row>
    <row r="136038" spans="16:16" x14ac:dyDescent="0.3">
      <c r="P136038" s="83"/>
    </row>
    <row r="136039" spans="16:16" x14ac:dyDescent="0.3">
      <c r="P136039" s="83"/>
    </row>
    <row r="136040" spans="16:16" x14ac:dyDescent="0.3">
      <c r="P136040" s="83"/>
    </row>
    <row r="136041" spans="16:16" x14ac:dyDescent="0.3">
      <c r="P136041" s="83"/>
    </row>
    <row r="136042" spans="16:16" x14ac:dyDescent="0.3">
      <c r="P136042" s="83"/>
    </row>
    <row r="136043" spans="16:16" x14ac:dyDescent="0.3">
      <c r="P136043" s="83"/>
    </row>
    <row r="136044" spans="16:16" x14ac:dyDescent="0.3">
      <c r="P136044" s="83"/>
    </row>
    <row r="136045" spans="16:16" x14ac:dyDescent="0.3">
      <c r="P136045" s="83"/>
    </row>
    <row r="136046" spans="16:16" x14ac:dyDescent="0.3">
      <c r="P136046" s="83"/>
    </row>
    <row r="136047" spans="16:16" x14ac:dyDescent="0.3">
      <c r="P136047" s="83"/>
    </row>
    <row r="136048" spans="16:16" x14ac:dyDescent="0.3">
      <c r="P136048" s="83"/>
    </row>
    <row r="136049" spans="16:16" x14ac:dyDescent="0.3">
      <c r="P136049" s="83"/>
    </row>
    <row r="136050" spans="16:16" x14ac:dyDescent="0.3">
      <c r="P136050" s="83"/>
    </row>
    <row r="136051" spans="16:16" x14ac:dyDescent="0.3">
      <c r="P136051" s="83"/>
    </row>
    <row r="136052" spans="16:16" x14ac:dyDescent="0.3">
      <c r="P136052" s="83"/>
    </row>
    <row r="136053" spans="16:16" x14ac:dyDescent="0.3">
      <c r="P136053" s="83"/>
    </row>
    <row r="136054" spans="16:16" x14ac:dyDescent="0.3">
      <c r="P136054" s="83"/>
    </row>
    <row r="136055" spans="16:16" x14ac:dyDescent="0.3">
      <c r="P136055" s="83"/>
    </row>
    <row r="136056" spans="16:16" x14ac:dyDescent="0.3">
      <c r="P136056" s="83"/>
    </row>
    <row r="136057" spans="16:16" x14ac:dyDescent="0.3">
      <c r="P136057" s="83"/>
    </row>
    <row r="136058" spans="16:16" x14ac:dyDescent="0.3">
      <c r="P136058" s="83"/>
    </row>
    <row r="136059" spans="16:16" x14ac:dyDescent="0.3">
      <c r="P136059" s="83"/>
    </row>
    <row r="136060" spans="16:16" x14ac:dyDescent="0.3">
      <c r="P136060" s="83"/>
    </row>
    <row r="136061" spans="16:16" x14ac:dyDescent="0.3">
      <c r="P136061" s="83"/>
    </row>
    <row r="136062" spans="16:16" x14ac:dyDescent="0.3">
      <c r="P136062" s="83"/>
    </row>
    <row r="136063" spans="16:16" x14ac:dyDescent="0.3">
      <c r="P136063" s="83"/>
    </row>
    <row r="136064" spans="16:16" x14ac:dyDescent="0.3">
      <c r="P136064" s="83"/>
    </row>
    <row r="136065" spans="16:16" x14ac:dyDescent="0.3">
      <c r="P136065" s="83"/>
    </row>
    <row r="136066" spans="16:16" x14ac:dyDescent="0.3">
      <c r="P136066" s="83"/>
    </row>
    <row r="136067" spans="16:16" x14ac:dyDescent="0.3">
      <c r="P136067" s="83"/>
    </row>
    <row r="136068" spans="16:16" x14ac:dyDescent="0.3">
      <c r="P136068" s="83"/>
    </row>
    <row r="136069" spans="16:16" x14ac:dyDescent="0.3">
      <c r="P136069" s="83"/>
    </row>
    <row r="136070" spans="16:16" x14ac:dyDescent="0.3">
      <c r="P136070" s="83"/>
    </row>
    <row r="136071" spans="16:16" x14ac:dyDescent="0.3">
      <c r="P136071" s="83"/>
    </row>
    <row r="136072" spans="16:16" x14ac:dyDescent="0.3">
      <c r="P136072" s="83"/>
    </row>
    <row r="136073" spans="16:16" x14ac:dyDescent="0.3">
      <c r="P136073" s="83"/>
    </row>
    <row r="136074" spans="16:16" x14ac:dyDescent="0.3">
      <c r="P136074" s="83"/>
    </row>
    <row r="136075" spans="16:16" x14ac:dyDescent="0.3">
      <c r="P136075" s="83"/>
    </row>
    <row r="136076" spans="16:16" x14ac:dyDescent="0.3">
      <c r="P136076" s="83"/>
    </row>
    <row r="136077" spans="16:16" x14ac:dyDescent="0.3">
      <c r="P136077" s="83"/>
    </row>
    <row r="136078" spans="16:16" x14ac:dyDescent="0.3">
      <c r="P136078" s="83"/>
    </row>
    <row r="136079" spans="16:16" x14ac:dyDescent="0.3">
      <c r="P136079" s="83"/>
    </row>
    <row r="136080" spans="16:16" x14ac:dyDescent="0.3">
      <c r="P136080" s="83"/>
    </row>
    <row r="136081" spans="16:16" x14ac:dyDescent="0.3">
      <c r="P136081" s="83"/>
    </row>
    <row r="136082" spans="16:16" x14ac:dyDescent="0.3">
      <c r="P136082" s="83"/>
    </row>
    <row r="136083" spans="16:16" x14ac:dyDescent="0.3">
      <c r="P136083" s="83"/>
    </row>
    <row r="136084" spans="16:16" x14ac:dyDescent="0.3">
      <c r="P136084" s="83"/>
    </row>
    <row r="136085" spans="16:16" x14ac:dyDescent="0.3">
      <c r="P136085" s="83"/>
    </row>
    <row r="136086" spans="16:16" x14ac:dyDescent="0.3">
      <c r="P136086" s="83"/>
    </row>
    <row r="136087" spans="16:16" x14ac:dyDescent="0.3">
      <c r="P136087" s="83"/>
    </row>
    <row r="136088" spans="16:16" x14ac:dyDescent="0.3">
      <c r="P136088" s="83"/>
    </row>
    <row r="136089" spans="16:16" x14ac:dyDescent="0.3">
      <c r="P136089" s="83"/>
    </row>
    <row r="136090" spans="16:16" x14ac:dyDescent="0.3">
      <c r="P136090" s="83"/>
    </row>
    <row r="136091" spans="16:16" x14ac:dyDescent="0.3">
      <c r="P136091" s="83"/>
    </row>
    <row r="136092" spans="16:16" x14ac:dyDescent="0.3">
      <c r="P136092" s="83"/>
    </row>
    <row r="136093" spans="16:16" x14ac:dyDescent="0.3">
      <c r="P136093" s="83"/>
    </row>
    <row r="136094" spans="16:16" x14ac:dyDescent="0.3">
      <c r="P136094" s="83"/>
    </row>
    <row r="136095" spans="16:16" x14ac:dyDescent="0.3">
      <c r="P136095" s="83"/>
    </row>
    <row r="136096" spans="16:16" x14ac:dyDescent="0.3">
      <c r="P136096" s="83"/>
    </row>
    <row r="136097" spans="16:16" x14ac:dyDescent="0.3">
      <c r="P136097" s="83"/>
    </row>
    <row r="136098" spans="16:16" x14ac:dyDescent="0.3">
      <c r="P136098" s="83"/>
    </row>
    <row r="136099" spans="16:16" x14ac:dyDescent="0.3">
      <c r="P136099" s="83"/>
    </row>
    <row r="136100" spans="16:16" x14ac:dyDescent="0.3">
      <c r="P136100" s="83"/>
    </row>
    <row r="136101" spans="16:16" x14ac:dyDescent="0.3">
      <c r="P136101" s="83"/>
    </row>
    <row r="136102" spans="16:16" x14ac:dyDescent="0.3">
      <c r="P136102" s="83"/>
    </row>
    <row r="136103" spans="16:16" x14ac:dyDescent="0.3">
      <c r="P136103" s="83"/>
    </row>
    <row r="136104" spans="16:16" x14ac:dyDescent="0.3">
      <c r="P136104" s="83"/>
    </row>
    <row r="136105" spans="16:16" x14ac:dyDescent="0.3">
      <c r="P136105" s="83"/>
    </row>
    <row r="136106" spans="16:16" x14ac:dyDescent="0.3">
      <c r="P136106" s="83"/>
    </row>
    <row r="136107" spans="16:16" x14ac:dyDescent="0.3">
      <c r="P136107" s="83"/>
    </row>
    <row r="136108" spans="16:16" x14ac:dyDescent="0.3">
      <c r="P136108" s="83"/>
    </row>
    <row r="136109" spans="16:16" x14ac:dyDescent="0.3">
      <c r="P136109" s="83"/>
    </row>
    <row r="136110" spans="16:16" x14ac:dyDescent="0.3">
      <c r="P136110" s="83"/>
    </row>
    <row r="136111" spans="16:16" x14ac:dyDescent="0.3">
      <c r="P136111" s="83"/>
    </row>
    <row r="136112" spans="16:16" x14ac:dyDescent="0.3">
      <c r="P136112" s="83"/>
    </row>
    <row r="136113" spans="16:16" x14ac:dyDescent="0.3">
      <c r="P136113" s="83"/>
    </row>
    <row r="136114" spans="16:16" x14ac:dyDescent="0.3">
      <c r="P136114" s="83"/>
    </row>
    <row r="136115" spans="16:16" x14ac:dyDescent="0.3">
      <c r="P136115" s="83"/>
    </row>
    <row r="136116" spans="16:16" x14ac:dyDescent="0.3">
      <c r="P136116" s="83"/>
    </row>
    <row r="136117" spans="16:16" x14ac:dyDescent="0.3">
      <c r="P136117" s="83"/>
    </row>
    <row r="136118" spans="16:16" x14ac:dyDescent="0.3">
      <c r="P136118" s="83"/>
    </row>
    <row r="136119" spans="16:16" x14ac:dyDescent="0.3">
      <c r="P136119" s="83"/>
    </row>
    <row r="136120" spans="16:16" x14ac:dyDescent="0.3">
      <c r="P136120" s="83"/>
    </row>
    <row r="136121" spans="16:16" x14ac:dyDescent="0.3">
      <c r="P136121" s="83"/>
    </row>
    <row r="136122" spans="16:16" x14ac:dyDescent="0.3">
      <c r="P136122" s="83"/>
    </row>
    <row r="136123" spans="16:16" x14ac:dyDescent="0.3">
      <c r="P136123" s="83"/>
    </row>
    <row r="136124" spans="16:16" x14ac:dyDescent="0.3">
      <c r="P136124" s="83"/>
    </row>
    <row r="136125" spans="16:16" x14ac:dyDescent="0.3">
      <c r="P136125" s="83"/>
    </row>
    <row r="136126" spans="16:16" x14ac:dyDescent="0.3">
      <c r="P136126" s="83"/>
    </row>
    <row r="136127" spans="16:16" x14ac:dyDescent="0.3">
      <c r="P136127" s="83"/>
    </row>
    <row r="136128" spans="16:16" x14ac:dyDescent="0.3">
      <c r="P136128" s="83"/>
    </row>
    <row r="136129" spans="16:16" x14ac:dyDescent="0.3">
      <c r="P136129" s="83"/>
    </row>
    <row r="136130" spans="16:16" x14ac:dyDescent="0.3">
      <c r="P136130" s="83"/>
    </row>
    <row r="136131" spans="16:16" x14ac:dyDescent="0.3">
      <c r="P136131" s="83"/>
    </row>
    <row r="136132" spans="16:16" x14ac:dyDescent="0.3">
      <c r="P136132" s="83"/>
    </row>
    <row r="136133" spans="16:16" x14ac:dyDescent="0.3">
      <c r="P136133" s="83"/>
    </row>
    <row r="136134" spans="16:16" x14ac:dyDescent="0.3">
      <c r="P136134" s="83"/>
    </row>
    <row r="136135" spans="16:16" x14ac:dyDescent="0.3">
      <c r="P136135" s="83"/>
    </row>
    <row r="136136" spans="16:16" x14ac:dyDescent="0.3">
      <c r="P136136" s="83"/>
    </row>
    <row r="136137" spans="16:16" x14ac:dyDescent="0.3">
      <c r="P136137" s="83"/>
    </row>
    <row r="136138" spans="16:16" x14ac:dyDescent="0.3">
      <c r="P136138" s="83"/>
    </row>
    <row r="136139" spans="16:16" x14ac:dyDescent="0.3">
      <c r="P136139" s="83"/>
    </row>
    <row r="136140" spans="16:16" x14ac:dyDescent="0.3">
      <c r="P136140" s="83"/>
    </row>
    <row r="136141" spans="16:16" x14ac:dyDescent="0.3">
      <c r="P136141" s="83"/>
    </row>
    <row r="136142" spans="16:16" x14ac:dyDescent="0.3">
      <c r="P136142" s="83"/>
    </row>
    <row r="136143" spans="16:16" x14ac:dyDescent="0.3">
      <c r="P136143" s="83"/>
    </row>
    <row r="136144" spans="16:16" x14ac:dyDescent="0.3">
      <c r="P136144" s="83"/>
    </row>
    <row r="136145" spans="16:16" x14ac:dyDescent="0.3">
      <c r="P136145" s="83"/>
    </row>
    <row r="136146" spans="16:16" x14ac:dyDescent="0.3">
      <c r="P136146" s="83"/>
    </row>
    <row r="136147" spans="16:16" x14ac:dyDescent="0.3">
      <c r="P136147" s="83"/>
    </row>
    <row r="136148" spans="16:16" x14ac:dyDescent="0.3">
      <c r="P136148" s="83"/>
    </row>
    <row r="136149" spans="16:16" x14ac:dyDescent="0.3">
      <c r="P136149" s="83"/>
    </row>
    <row r="136150" spans="16:16" x14ac:dyDescent="0.3">
      <c r="P136150" s="83"/>
    </row>
    <row r="136151" spans="16:16" x14ac:dyDescent="0.3">
      <c r="P136151" s="83"/>
    </row>
    <row r="136152" spans="16:16" x14ac:dyDescent="0.3">
      <c r="P136152" s="83"/>
    </row>
    <row r="136153" spans="16:16" x14ac:dyDescent="0.3">
      <c r="P136153" s="83"/>
    </row>
    <row r="136154" spans="16:16" x14ac:dyDescent="0.3">
      <c r="P136154" s="83"/>
    </row>
    <row r="136155" spans="16:16" x14ac:dyDescent="0.3">
      <c r="P136155" s="83"/>
    </row>
    <row r="136156" spans="16:16" x14ac:dyDescent="0.3">
      <c r="P136156" s="83"/>
    </row>
    <row r="136157" spans="16:16" x14ac:dyDescent="0.3">
      <c r="P136157" s="83"/>
    </row>
    <row r="136158" spans="16:16" x14ac:dyDescent="0.3">
      <c r="P136158" s="83"/>
    </row>
    <row r="136159" spans="16:16" x14ac:dyDescent="0.3">
      <c r="P136159" s="83"/>
    </row>
    <row r="136160" spans="16:16" x14ac:dyDescent="0.3">
      <c r="P136160" s="83"/>
    </row>
    <row r="136161" spans="16:16" x14ac:dyDescent="0.3">
      <c r="P136161" s="83"/>
    </row>
    <row r="136162" spans="16:16" x14ac:dyDescent="0.3">
      <c r="P136162" s="83"/>
    </row>
    <row r="136163" spans="16:16" x14ac:dyDescent="0.3">
      <c r="P136163" s="83"/>
    </row>
    <row r="136164" spans="16:16" x14ac:dyDescent="0.3">
      <c r="P136164" s="83"/>
    </row>
    <row r="136165" spans="16:16" x14ac:dyDescent="0.3">
      <c r="P136165" s="83"/>
    </row>
    <row r="136166" spans="16:16" x14ac:dyDescent="0.3">
      <c r="P136166" s="83"/>
    </row>
    <row r="136167" spans="16:16" x14ac:dyDescent="0.3">
      <c r="P136167" s="83"/>
    </row>
    <row r="136168" spans="16:16" x14ac:dyDescent="0.3">
      <c r="P136168" s="83"/>
    </row>
    <row r="136169" spans="16:16" x14ac:dyDescent="0.3">
      <c r="P136169" s="83"/>
    </row>
    <row r="136170" spans="16:16" x14ac:dyDescent="0.3">
      <c r="P136170" s="83"/>
    </row>
    <row r="136171" spans="16:16" x14ac:dyDescent="0.3">
      <c r="P136171" s="83"/>
    </row>
    <row r="136172" spans="16:16" x14ac:dyDescent="0.3">
      <c r="P136172" s="83"/>
    </row>
    <row r="136173" spans="16:16" x14ac:dyDescent="0.3">
      <c r="P136173" s="83"/>
    </row>
    <row r="136174" spans="16:16" x14ac:dyDescent="0.3">
      <c r="P136174" s="83"/>
    </row>
    <row r="136175" spans="16:16" x14ac:dyDescent="0.3">
      <c r="P136175" s="83"/>
    </row>
    <row r="136176" spans="16:16" x14ac:dyDescent="0.3">
      <c r="P136176" s="83"/>
    </row>
    <row r="136177" spans="16:16" x14ac:dyDescent="0.3">
      <c r="P136177" s="83"/>
    </row>
    <row r="136178" spans="16:16" x14ac:dyDescent="0.3">
      <c r="P136178" s="83"/>
    </row>
    <row r="136179" spans="16:16" x14ac:dyDescent="0.3">
      <c r="P136179" s="83"/>
    </row>
    <row r="136180" spans="16:16" x14ac:dyDescent="0.3">
      <c r="P136180" s="83"/>
    </row>
    <row r="136181" spans="16:16" x14ac:dyDescent="0.3">
      <c r="P136181" s="83"/>
    </row>
    <row r="136182" spans="16:16" x14ac:dyDescent="0.3">
      <c r="P136182" s="83"/>
    </row>
    <row r="136183" spans="16:16" x14ac:dyDescent="0.3">
      <c r="P136183" s="83"/>
    </row>
    <row r="136184" spans="16:16" x14ac:dyDescent="0.3">
      <c r="P136184" s="83"/>
    </row>
    <row r="136185" spans="16:16" x14ac:dyDescent="0.3">
      <c r="P136185" s="83"/>
    </row>
    <row r="136186" spans="16:16" x14ac:dyDescent="0.3">
      <c r="P136186" s="83"/>
    </row>
    <row r="136187" spans="16:16" x14ac:dyDescent="0.3">
      <c r="P136187" s="83"/>
    </row>
    <row r="136188" spans="16:16" x14ac:dyDescent="0.3">
      <c r="P136188" s="83"/>
    </row>
    <row r="136189" spans="16:16" x14ac:dyDescent="0.3">
      <c r="P136189" s="83"/>
    </row>
    <row r="136190" spans="16:16" x14ac:dyDescent="0.3">
      <c r="P136190" s="83"/>
    </row>
    <row r="136191" spans="16:16" x14ac:dyDescent="0.3">
      <c r="P136191" s="83"/>
    </row>
    <row r="136192" spans="16:16" x14ac:dyDescent="0.3">
      <c r="P136192" s="83"/>
    </row>
    <row r="136193" spans="16:16" x14ac:dyDescent="0.3">
      <c r="P136193" s="83"/>
    </row>
    <row r="136194" spans="16:16" x14ac:dyDescent="0.3">
      <c r="P136194" s="83"/>
    </row>
    <row r="136195" spans="16:16" x14ac:dyDescent="0.3">
      <c r="P136195" s="83"/>
    </row>
    <row r="136196" spans="16:16" x14ac:dyDescent="0.3">
      <c r="P136196" s="83"/>
    </row>
    <row r="136197" spans="16:16" x14ac:dyDescent="0.3">
      <c r="P136197" s="83"/>
    </row>
    <row r="136198" spans="16:16" x14ac:dyDescent="0.3">
      <c r="P136198" s="83"/>
    </row>
    <row r="136199" spans="16:16" x14ac:dyDescent="0.3">
      <c r="P136199" s="83"/>
    </row>
    <row r="136200" spans="16:16" x14ac:dyDescent="0.3">
      <c r="P136200" s="83"/>
    </row>
    <row r="136201" spans="16:16" x14ac:dyDescent="0.3">
      <c r="P136201" s="83"/>
    </row>
    <row r="136202" spans="16:16" x14ac:dyDescent="0.3">
      <c r="P136202" s="83"/>
    </row>
    <row r="136203" spans="16:16" x14ac:dyDescent="0.3">
      <c r="P136203" s="83"/>
    </row>
    <row r="136204" spans="16:16" x14ac:dyDescent="0.3">
      <c r="P136204" s="83"/>
    </row>
    <row r="136205" spans="16:16" x14ac:dyDescent="0.3">
      <c r="P136205" s="83"/>
    </row>
    <row r="136206" spans="16:16" x14ac:dyDescent="0.3">
      <c r="P136206" s="83"/>
    </row>
    <row r="136207" spans="16:16" x14ac:dyDescent="0.3">
      <c r="P136207" s="83"/>
    </row>
    <row r="136208" spans="16:16" x14ac:dyDescent="0.3">
      <c r="P136208" s="83"/>
    </row>
    <row r="136209" spans="16:16" x14ac:dyDescent="0.3">
      <c r="P136209" s="83"/>
    </row>
    <row r="136210" spans="16:16" x14ac:dyDescent="0.3">
      <c r="P136210" s="83"/>
    </row>
    <row r="136211" spans="16:16" x14ac:dyDescent="0.3">
      <c r="P136211" s="83"/>
    </row>
    <row r="136212" spans="16:16" x14ac:dyDescent="0.3">
      <c r="P136212" s="83"/>
    </row>
    <row r="136213" spans="16:16" x14ac:dyDescent="0.3">
      <c r="P136213" s="83"/>
    </row>
    <row r="136214" spans="16:16" x14ac:dyDescent="0.3">
      <c r="P136214" s="83"/>
    </row>
    <row r="136215" spans="16:16" x14ac:dyDescent="0.3">
      <c r="P136215" s="83"/>
    </row>
    <row r="136216" spans="16:16" x14ac:dyDescent="0.3">
      <c r="P136216" s="83"/>
    </row>
    <row r="136217" spans="16:16" x14ac:dyDescent="0.3">
      <c r="P136217" s="83"/>
    </row>
    <row r="136218" spans="16:16" x14ac:dyDescent="0.3">
      <c r="P136218" s="83"/>
    </row>
    <row r="136219" spans="16:16" x14ac:dyDescent="0.3">
      <c r="P136219" s="83"/>
    </row>
    <row r="136220" spans="16:16" x14ac:dyDescent="0.3">
      <c r="P136220" s="83"/>
    </row>
    <row r="136221" spans="16:16" x14ac:dyDescent="0.3">
      <c r="P136221" s="83"/>
    </row>
    <row r="136222" spans="16:16" x14ac:dyDescent="0.3">
      <c r="P136222" s="83"/>
    </row>
    <row r="136223" spans="16:16" x14ac:dyDescent="0.3">
      <c r="P136223" s="83"/>
    </row>
    <row r="136224" spans="16:16" x14ac:dyDescent="0.3">
      <c r="P136224" s="83"/>
    </row>
    <row r="136225" spans="16:16" x14ac:dyDescent="0.3">
      <c r="P136225" s="83"/>
    </row>
    <row r="136226" spans="16:16" x14ac:dyDescent="0.3">
      <c r="P136226" s="83"/>
    </row>
    <row r="136227" spans="16:16" x14ac:dyDescent="0.3">
      <c r="P136227" s="83"/>
    </row>
    <row r="136228" spans="16:16" x14ac:dyDescent="0.3">
      <c r="P136228" s="83"/>
    </row>
    <row r="136229" spans="16:16" x14ac:dyDescent="0.3">
      <c r="P136229" s="83"/>
    </row>
    <row r="136230" spans="16:16" x14ac:dyDescent="0.3">
      <c r="P136230" s="83"/>
    </row>
    <row r="136231" spans="16:16" x14ac:dyDescent="0.3">
      <c r="P136231" s="83"/>
    </row>
    <row r="136232" spans="16:16" x14ac:dyDescent="0.3">
      <c r="P136232" s="83"/>
    </row>
    <row r="136233" spans="16:16" x14ac:dyDescent="0.3">
      <c r="P136233" s="83"/>
    </row>
    <row r="136234" spans="16:16" x14ac:dyDescent="0.3">
      <c r="P136234" s="83"/>
    </row>
    <row r="136235" spans="16:16" x14ac:dyDescent="0.3">
      <c r="P136235" s="83"/>
    </row>
    <row r="136236" spans="16:16" x14ac:dyDescent="0.3">
      <c r="P136236" s="83"/>
    </row>
    <row r="136237" spans="16:16" x14ac:dyDescent="0.3">
      <c r="P136237" s="83"/>
    </row>
    <row r="136238" spans="16:16" x14ac:dyDescent="0.3">
      <c r="P136238" s="83"/>
    </row>
    <row r="136239" spans="16:16" x14ac:dyDescent="0.3">
      <c r="P136239" s="83"/>
    </row>
    <row r="136240" spans="16:16" x14ac:dyDescent="0.3">
      <c r="P136240" s="83"/>
    </row>
    <row r="136241" spans="16:16" x14ac:dyDescent="0.3">
      <c r="P136241" s="83"/>
    </row>
    <row r="136242" spans="16:16" x14ac:dyDescent="0.3">
      <c r="P136242" s="83"/>
    </row>
    <row r="136243" spans="16:16" x14ac:dyDescent="0.3">
      <c r="P136243" s="83"/>
    </row>
    <row r="136244" spans="16:16" x14ac:dyDescent="0.3">
      <c r="P136244" s="83"/>
    </row>
    <row r="136245" spans="16:16" x14ac:dyDescent="0.3">
      <c r="P136245" s="83"/>
    </row>
    <row r="136246" spans="16:16" x14ac:dyDescent="0.3">
      <c r="P136246" s="83"/>
    </row>
    <row r="136247" spans="16:16" x14ac:dyDescent="0.3">
      <c r="P136247" s="83"/>
    </row>
    <row r="136248" spans="16:16" x14ac:dyDescent="0.3">
      <c r="P136248" s="83"/>
    </row>
    <row r="136249" spans="16:16" x14ac:dyDescent="0.3">
      <c r="P136249" s="83"/>
    </row>
    <row r="136250" spans="16:16" x14ac:dyDescent="0.3">
      <c r="P136250" s="83"/>
    </row>
    <row r="136251" spans="16:16" x14ac:dyDescent="0.3">
      <c r="P136251" s="83"/>
    </row>
    <row r="136252" spans="16:16" x14ac:dyDescent="0.3">
      <c r="P136252" s="83"/>
    </row>
    <row r="136253" spans="16:16" x14ac:dyDescent="0.3">
      <c r="P136253" s="83"/>
    </row>
    <row r="136254" spans="16:16" x14ac:dyDescent="0.3">
      <c r="P136254" s="83"/>
    </row>
    <row r="136255" spans="16:16" x14ac:dyDescent="0.3">
      <c r="P136255" s="83"/>
    </row>
    <row r="136256" spans="16:16" x14ac:dyDescent="0.3">
      <c r="P136256" s="83"/>
    </row>
    <row r="136257" spans="16:16" x14ac:dyDescent="0.3">
      <c r="P136257" s="83"/>
    </row>
    <row r="136258" spans="16:16" x14ac:dyDescent="0.3">
      <c r="P136258" s="83"/>
    </row>
    <row r="136259" spans="16:16" x14ac:dyDescent="0.3">
      <c r="P136259" s="83"/>
    </row>
    <row r="136260" spans="16:16" x14ac:dyDescent="0.3">
      <c r="P136260" s="83"/>
    </row>
    <row r="136261" spans="16:16" x14ac:dyDescent="0.3">
      <c r="P136261" s="83"/>
    </row>
    <row r="136262" spans="16:16" x14ac:dyDescent="0.3">
      <c r="P136262" s="83"/>
    </row>
    <row r="136263" spans="16:16" x14ac:dyDescent="0.3">
      <c r="P136263" s="83"/>
    </row>
    <row r="136264" spans="16:16" x14ac:dyDescent="0.3">
      <c r="P136264" s="83"/>
    </row>
    <row r="136265" spans="16:16" x14ac:dyDescent="0.3">
      <c r="P136265" s="83"/>
    </row>
    <row r="136266" spans="16:16" x14ac:dyDescent="0.3">
      <c r="P136266" s="83"/>
    </row>
    <row r="136267" spans="16:16" x14ac:dyDescent="0.3">
      <c r="P136267" s="83"/>
    </row>
    <row r="136268" spans="16:16" x14ac:dyDescent="0.3">
      <c r="P136268" s="83"/>
    </row>
    <row r="136269" spans="16:16" x14ac:dyDescent="0.3">
      <c r="P136269" s="83"/>
    </row>
    <row r="136270" spans="16:16" x14ac:dyDescent="0.3">
      <c r="P136270" s="83"/>
    </row>
    <row r="136271" spans="16:16" x14ac:dyDescent="0.3">
      <c r="P136271" s="83"/>
    </row>
    <row r="136272" spans="16:16" x14ac:dyDescent="0.3">
      <c r="P136272" s="83"/>
    </row>
    <row r="136273" spans="16:16" x14ac:dyDescent="0.3">
      <c r="P136273" s="83"/>
    </row>
    <row r="136274" spans="16:16" x14ac:dyDescent="0.3">
      <c r="P136274" s="83"/>
    </row>
    <row r="136275" spans="16:16" x14ac:dyDescent="0.3">
      <c r="P136275" s="83"/>
    </row>
    <row r="136276" spans="16:16" x14ac:dyDescent="0.3">
      <c r="P136276" s="83"/>
    </row>
    <row r="136277" spans="16:16" x14ac:dyDescent="0.3">
      <c r="P136277" s="83"/>
    </row>
    <row r="136278" spans="16:16" x14ac:dyDescent="0.3">
      <c r="P136278" s="83"/>
    </row>
    <row r="136279" spans="16:16" x14ac:dyDescent="0.3">
      <c r="P136279" s="83"/>
    </row>
    <row r="136280" spans="16:16" x14ac:dyDescent="0.3">
      <c r="P136280" s="83"/>
    </row>
    <row r="136281" spans="16:16" x14ac:dyDescent="0.3">
      <c r="P136281" s="83"/>
    </row>
    <row r="136282" spans="16:16" x14ac:dyDescent="0.3">
      <c r="P136282" s="83"/>
    </row>
    <row r="136283" spans="16:16" x14ac:dyDescent="0.3">
      <c r="P136283" s="83"/>
    </row>
    <row r="136284" spans="16:16" x14ac:dyDescent="0.3">
      <c r="P136284" s="83"/>
    </row>
    <row r="136285" spans="16:16" x14ac:dyDescent="0.3">
      <c r="P136285" s="83"/>
    </row>
    <row r="136286" spans="16:16" x14ac:dyDescent="0.3">
      <c r="P136286" s="83"/>
    </row>
    <row r="136287" spans="16:16" x14ac:dyDescent="0.3">
      <c r="P136287" s="83"/>
    </row>
    <row r="136288" spans="16:16" x14ac:dyDescent="0.3">
      <c r="P136288" s="83"/>
    </row>
    <row r="136289" spans="16:16" x14ac:dyDescent="0.3">
      <c r="P136289" s="83"/>
    </row>
    <row r="136290" spans="16:16" x14ac:dyDescent="0.3">
      <c r="P136290" s="83"/>
    </row>
    <row r="136291" spans="16:16" x14ac:dyDescent="0.3">
      <c r="P136291" s="83"/>
    </row>
    <row r="136292" spans="16:16" x14ac:dyDescent="0.3">
      <c r="P136292" s="83"/>
    </row>
    <row r="136293" spans="16:16" x14ac:dyDescent="0.3">
      <c r="P136293" s="83"/>
    </row>
    <row r="136294" spans="16:16" x14ac:dyDescent="0.3">
      <c r="P136294" s="83"/>
    </row>
    <row r="136295" spans="16:16" x14ac:dyDescent="0.3">
      <c r="P136295" s="83"/>
    </row>
    <row r="136296" spans="16:16" x14ac:dyDescent="0.3">
      <c r="P136296" s="83"/>
    </row>
    <row r="136297" spans="16:16" x14ac:dyDescent="0.3">
      <c r="P136297" s="83"/>
    </row>
    <row r="136298" spans="16:16" x14ac:dyDescent="0.3">
      <c r="P136298" s="83"/>
    </row>
    <row r="136299" spans="16:16" x14ac:dyDescent="0.3">
      <c r="P136299" s="83"/>
    </row>
    <row r="136300" spans="16:16" x14ac:dyDescent="0.3">
      <c r="P136300" s="83"/>
    </row>
    <row r="136301" spans="16:16" x14ac:dyDescent="0.3">
      <c r="P136301" s="83"/>
    </row>
    <row r="136302" spans="16:16" x14ac:dyDescent="0.3">
      <c r="P136302" s="83"/>
    </row>
    <row r="136303" spans="16:16" x14ac:dyDescent="0.3">
      <c r="P136303" s="83"/>
    </row>
    <row r="136304" spans="16:16" x14ac:dyDescent="0.3">
      <c r="P136304" s="83"/>
    </row>
    <row r="136305" spans="16:16" x14ac:dyDescent="0.3">
      <c r="P136305" s="83"/>
    </row>
    <row r="136306" spans="16:16" x14ac:dyDescent="0.3">
      <c r="P136306" s="83"/>
    </row>
    <row r="136307" spans="16:16" x14ac:dyDescent="0.3">
      <c r="P136307" s="83"/>
    </row>
    <row r="136308" spans="16:16" x14ac:dyDescent="0.3">
      <c r="P136308" s="83"/>
    </row>
    <row r="136309" spans="16:16" x14ac:dyDescent="0.3">
      <c r="P136309" s="83"/>
    </row>
    <row r="136310" spans="16:16" x14ac:dyDescent="0.3">
      <c r="P136310" s="83"/>
    </row>
    <row r="136311" spans="16:16" x14ac:dyDescent="0.3">
      <c r="P136311" s="83"/>
    </row>
    <row r="136312" spans="16:16" x14ac:dyDescent="0.3">
      <c r="P136312" s="83"/>
    </row>
    <row r="136313" spans="16:16" x14ac:dyDescent="0.3">
      <c r="P136313" s="83"/>
    </row>
    <row r="136314" spans="16:16" x14ac:dyDescent="0.3">
      <c r="P136314" s="83"/>
    </row>
    <row r="136315" spans="16:16" x14ac:dyDescent="0.3">
      <c r="P136315" s="83"/>
    </row>
    <row r="136316" spans="16:16" x14ac:dyDescent="0.3">
      <c r="P136316" s="83"/>
    </row>
    <row r="136317" spans="16:16" x14ac:dyDescent="0.3">
      <c r="P136317" s="83"/>
    </row>
    <row r="136318" spans="16:16" x14ac:dyDescent="0.3">
      <c r="P136318" s="83"/>
    </row>
    <row r="136319" spans="16:16" x14ac:dyDescent="0.3">
      <c r="P136319" s="83"/>
    </row>
    <row r="136320" spans="16:16" x14ac:dyDescent="0.3">
      <c r="P136320" s="83"/>
    </row>
    <row r="136321" spans="16:16" x14ac:dyDescent="0.3">
      <c r="P136321" s="83"/>
    </row>
    <row r="136322" spans="16:16" x14ac:dyDescent="0.3">
      <c r="P136322" s="83"/>
    </row>
    <row r="136323" spans="16:16" x14ac:dyDescent="0.3">
      <c r="P136323" s="83"/>
    </row>
    <row r="136324" spans="16:16" x14ac:dyDescent="0.3">
      <c r="P136324" s="83"/>
    </row>
    <row r="136325" spans="16:16" x14ac:dyDescent="0.3">
      <c r="P136325" s="83"/>
    </row>
    <row r="136326" spans="16:16" x14ac:dyDescent="0.3">
      <c r="P136326" s="83"/>
    </row>
    <row r="136327" spans="16:16" x14ac:dyDescent="0.3">
      <c r="P136327" s="83"/>
    </row>
    <row r="136328" spans="16:16" x14ac:dyDescent="0.3">
      <c r="P136328" s="83"/>
    </row>
    <row r="136329" spans="16:16" x14ac:dyDescent="0.3">
      <c r="P136329" s="83"/>
    </row>
    <row r="136330" spans="16:16" x14ac:dyDescent="0.3">
      <c r="P136330" s="83"/>
    </row>
    <row r="136331" spans="16:16" x14ac:dyDescent="0.3">
      <c r="P136331" s="83"/>
    </row>
    <row r="136332" spans="16:16" x14ac:dyDescent="0.3">
      <c r="P136332" s="83"/>
    </row>
    <row r="136333" spans="16:16" x14ac:dyDescent="0.3">
      <c r="P136333" s="83"/>
    </row>
    <row r="136334" spans="16:16" x14ac:dyDescent="0.3">
      <c r="P136334" s="83"/>
    </row>
    <row r="136335" spans="16:16" x14ac:dyDescent="0.3">
      <c r="P136335" s="83"/>
    </row>
    <row r="136336" spans="16:16" x14ac:dyDescent="0.3">
      <c r="P136336" s="83"/>
    </row>
    <row r="136337" spans="16:16" x14ac:dyDescent="0.3">
      <c r="P136337" s="83"/>
    </row>
    <row r="136338" spans="16:16" x14ac:dyDescent="0.3">
      <c r="P136338" s="83"/>
    </row>
    <row r="136339" spans="16:16" x14ac:dyDescent="0.3">
      <c r="P136339" s="83"/>
    </row>
    <row r="136340" spans="16:16" x14ac:dyDescent="0.3">
      <c r="P136340" s="83"/>
    </row>
    <row r="136341" spans="16:16" x14ac:dyDescent="0.3">
      <c r="P136341" s="83"/>
    </row>
    <row r="136342" spans="16:16" x14ac:dyDescent="0.3">
      <c r="P136342" s="83"/>
    </row>
    <row r="136343" spans="16:16" x14ac:dyDescent="0.3">
      <c r="P136343" s="83"/>
    </row>
    <row r="136344" spans="16:16" x14ac:dyDescent="0.3">
      <c r="P136344" s="83"/>
    </row>
    <row r="136345" spans="16:16" x14ac:dyDescent="0.3">
      <c r="P136345" s="83"/>
    </row>
    <row r="136346" spans="16:16" x14ac:dyDescent="0.3">
      <c r="P136346" s="83"/>
    </row>
    <row r="136347" spans="16:16" x14ac:dyDescent="0.3">
      <c r="P136347" s="83"/>
    </row>
    <row r="136348" spans="16:16" x14ac:dyDescent="0.3">
      <c r="P136348" s="83"/>
    </row>
    <row r="136349" spans="16:16" x14ac:dyDescent="0.3">
      <c r="P136349" s="83"/>
    </row>
    <row r="136350" spans="16:16" x14ac:dyDescent="0.3">
      <c r="P136350" s="83"/>
    </row>
    <row r="136351" spans="16:16" x14ac:dyDescent="0.3">
      <c r="P136351" s="83"/>
    </row>
    <row r="136352" spans="16:16" x14ac:dyDescent="0.3">
      <c r="P136352" s="83"/>
    </row>
    <row r="136353" spans="16:16" x14ac:dyDescent="0.3">
      <c r="P136353" s="83"/>
    </row>
    <row r="136354" spans="16:16" x14ac:dyDescent="0.3">
      <c r="P136354" s="83"/>
    </row>
    <row r="136355" spans="16:16" x14ac:dyDescent="0.3">
      <c r="P136355" s="83"/>
    </row>
    <row r="136356" spans="16:16" x14ac:dyDescent="0.3">
      <c r="P136356" s="83"/>
    </row>
    <row r="136357" spans="16:16" x14ac:dyDescent="0.3">
      <c r="P136357" s="83"/>
    </row>
    <row r="136358" spans="16:16" x14ac:dyDescent="0.3">
      <c r="P136358" s="83"/>
    </row>
    <row r="136359" spans="16:16" x14ac:dyDescent="0.3">
      <c r="P136359" s="83"/>
    </row>
    <row r="136360" spans="16:16" x14ac:dyDescent="0.3">
      <c r="P136360" s="83"/>
    </row>
    <row r="136361" spans="16:16" x14ac:dyDescent="0.3">
      <c r="P136361" s="83"/>
    </row>
    <row r="136362" spans="16:16" x14ac:dyDescent="0.3">
      <c r="P136362" s="83"/>
    </row>
    <row r="136363" spans="16:16" x14ac:dyDescent="0.3">
      <c r="P136363" s="83"/>
    </row>
    <row r="136364" spans="16:16" x14ac:dyDescent="0.3">
      <c r="P136364" s="83"/>
    </row>
    <row r="136365" spans="16:16" x14ac:dyDescent="0.3">
      <c r="P136365" s="83"/>
    </row>
    <row r="136366" spans="16:16" x14ac:dyDescent="0.3">
      <c r="P136366" s="83"/>
    </row>
    <row r="136367" spans="16:16" x14ac:dyDescent="0.3">
      <c r="P136367" s="83"/>
    </row>
    <row r="136368" spans="16:16" x14ac:dyDescent="0.3">
      <c r="P136368" s="83"/>
    </row>
    <row r="136369" spans="16:16" x14ac:dyDescent="0.3">
      <c r="P136369" s="83"/>
    </row>
    <row r="136370" spans="16:16" x14ac:dyDescent="0.3">
      <c r="P136370" s="83"/>
    </row>
    <row r="136371" spans="16:16" x14ac:dyDescent="0.3">
      <c r="P136371" s="83"/>
    </row>
    <row r="136372" spans="16:16" x14ac:dyDescent="0.3">
      <c r="P136372" s="83"/>
    </row>
    <row r="136373" spans="16:16" x14ac:dyDescent="0.3">
      <c r="P136373" s="83"/>
    </row>
    <row r="136374" spans="16:16" x14ac:dyDescent="0.3">
      <c r="P136374" s="83"/>
    </row>
    <row r="136375" spans="16:16" x14ac:dyDescent="0.3">
      <c r="P136375" s="83"/>
    </row>
    <row r="136376" spans="16:16" x14ac:dyDescent="0.3">
      <c r="P136376" s="83"/>
    </row>
    <row r="136377" spans="16:16" x14ac:dyDescent="0.3">
      <c r="P136377" s="83"/>
    </row>
    <row r="136378" spans="16:16" x14ac:dyDescent="0.3">
      <c r="P136378" s="83"/>
    </row>
    <row r="136379" spans="16:16" x14ac:dyDescent="0.3">
      <c r="P136379" s="83"/>
    </row>
    <row r="136380" spans="16:16" x14ac:dyDescent="0.3">
      <c r="P136380" s="83"/>
    </row>
    <row r="136381" spans="16:16" x14ac:dyDescent="0.3">
      <c r="P136381" s="83"/>
    </row>
    <row r="136382" spans="16:16" x14ac:dyDescent="0.3">
      <c r="P136382" s="83"/>
    </row>
    <row r="136383" spans="16:16" x14ac:dyDescent="0.3">
      <c r="P136383" s="83"/>
    </row>
    <row r="136384" spans="16:16" x14ac:dyDescent="0.3">
      <c r="P136384" s="83"/>
    </row>
    <row r="136385" spans="16:16" x14ac:dyDescent="0.3">
      <c r="P136385" s="83"/>
    </row>
    <row r="136386" spans="16:16" x14ac:dyDescent="0.3">
      <c r="P136386" s="83"/>
    </row>
    <row r="136387" spans="16:16" x14ac:dyDescent="0.3">
      <c r="P136387" s="83"/>
    </row>
    <row r="136388" spans="16:16" x14ac:dyDescent="0.3">
      <c r="P136388" s="83"/>
    </row>
    <row r="136389" spans="16:16" x14ac:dyDescent="0.3">
      <c r="P136389" s="83"/>
    </row>
    <row r="136390" spans="16:16" x14ac:dyDescent="0.3">
      <c r="P136390" s="83"/>
    </row>
    <row r="136391" spans="16:16" x14ac:dyDescent="0.3">
      <c r="P136391" s="83"/>
    </row>
    <row r="136392" spans="16:16" x14ac:dyDescent="0.3">
      <c r="P136392" s="83"/>
    </row>
    <row r="136393" spans="16:16" x14ac:dyDescent="0.3">
      <c r="P136393" s="83"/>
    </row>
    <row r="136394" spans="16:16" x14ac:dyDescent="0.3">
      <c r="P136394" s="83"/>
    </row>
    <row r="136395" spans="16:16" x14ac:dyDescent="0.3">
      <c r="P136395" s="83"/>
    </row>
    <row r="136396" spans="16:16" x14ac:dyDescent="0.3">
      <c r="P136396" s="83"/>
    </row>
    <row r="136397" spans="16:16" x14ac:dyDescent="0.3">
      <c r="P136397" s="83"/>
    </row>
    <row r="136398" spans="16:16" x14ac:dyDescent="0.3">
      <c r="P136398" s="83"/>
    </row>
    <row r="136399" spans="16:16" x14ac:dyDescent="0.3">
      <c r="P136399" s="83"/>
    </row>
    <row r="136400" spans="16:16" x14ac:dyDescent="0.3">
      <c r="P136400" s="83"/>
    </row>
    <row r="136401" spans="16:16" x14ac:dyDescent="0.3">
      <c r="P136401" s="83"/>
    </row>
    <row r="136402" spans="16:16" x14ac:dyDescent="0.3">
      <c r="P136402" s="83"/>
    </row>
    <row r="136403" spans="16:16" x14ac:dyDescent="0.3">
      <c r="P136403" s="83"/>
    </row>
    <row r="136404" spans="16:16" x14ac:dyDescent="0.3">
      <c r="P136404" s="83"/>
    </row>
    <row r="136405" spans="16:16" x14ac:dyDescent="0.3">
      <c r="P136405" s="83"/>
    </row>
    <row r="136406" spans="16:16" x14ac:dyDescent="0.3">
      <c r="P136406" s="83"/>
    </row>
    <row r="136407" spans="16:16" x14ac:dyDescent="0.3">
      <c r="P136407" s="83"/>
    </row>
    <row r="136408" spans="16:16" x14ac:dyDescent="0.3">
      <c r="P136408" s="83"/>
    </row>
    <row r="136409" spans="16:16" x14ac:dyDescent="0.3">
      <c r="P136409" s="83"/>
    </row>
    <row r="136410" spans="16:16" x14ac:dyDescent="0.3">
      <c r="P136410" s="83"/>
    </row>
    <row r="136411" spans="16:16" x14ac:dyDescent="0.3">
      <c r="P136411" s="83"/>
    </row>
    <row r="136412" spans="16:16" x14ac:dyDescent="0.3">
      <c r="P136412" s="83"/>
    </row>
    <row r="136413" spans="16:16" x14ac:dyDescent="0.3">
      <c r="P136413" s="83"/>
    </row>
    <row r="136414" spans="16:16" x14ac:dyDescent="0.3">
      <c r="P136414" s="83"/>
    </row>
    <row r="136415" spans="16:16" x14ac:dyDescent="0.3">
      <c r="P136415" s="83"/>
    </row>
    <row r="136416" spans="16:16" x14ac:dyDescent="0.3">
      <c r="P136416" s="83"/>
    </row>
    <row r="136417" spans="16:16" x14ac:dyDescent="0.3">
      <c r="P136417" s="83"/>
    </row>
    <row r="136418" spans="16:16" x14ac:dyDescent="0.3">
      <c r="P136418" s="83"/>
    </row>
    <row r="136419" spans="16:16" x14ac:dyDescent="0.3">
      <c r="P136419" s="83"/>
    </row>
    <row r="136420" spans="16:16" x14ac:dyDescent="0.3">
      <c r="P136420" s="83"/>
    </row>
    <row r="136421" spans="16:16" x14ac:dyDescent="0.3">
      <c r="P136421" s="83"/>
    </row>
    <row r="136422" spans="16:16" x14ac:dyDescent="0.3">
      <c r="P136422" s="83"/>
    </row>
    <row r="136423" spans="16:16" x14ac:dyDescent="0.3">
      <c r="P136423" s="83"/>
    </row>
    <row r="136424" spans="16:16" x14ac:dyDescent="0.3">
      <c r="P136424" s="83"/>
    </row>
    <row r="136425" spans="16:16" x14ac:dyDescent="0.3">
      <c r="P136425" s="83"/>
    </row>
    <row r="136426" spans="16:16" x14ac:dyDescent="0.3">
      <c r="P136426" s="83"/>
    </row>
    <row r="136427" spans="16:16" x14ac:dyDescent="0.3">
      <c r="P136427" s="83"/>
    </row>
    <row r="136428" spans="16:16" x14ac:dyDescent="0.3">
      <c r="P136428" s="83"/>
    </row>
    <row r="136429" spans="16:16" x14ac:dyDescent="0.3">
      <c r="P136429" s="83"/>
    </row>
    <row r="136430" spans="16:16" x14ac:dyDescent="0.3">
      <c r="P136430" s="83"/>
    </row>
    <row r="136431" spans="16:16" x14ac:dyDescent="0.3">
      <c r="P136431" s="83"/>
    </row>
    <row r="136432" spans="16:16" x14ac:dyDescent="0.3">
      <c r="P136432" s="83"/>
    </row>
    <row r="136433" spans="16:16" x14ac:dyDescent="0.3">
      <c r="P136433" s="83"/>
    </row>
    <row r="136434" spans="16:16" x14ac:dyDescent="0.3">
      <c r="P136434" s="83"/>
    </row>
    <row r="136435" spans="16:16" x14ac:dyDescent="0.3">
      <c r="P136435" s="83"/>
    </row>
    <row r="136436" spans="16:16" x14ac:dyDescent="0.3">
      <c r="P136436" s="83"/>
    </row>
    <row r="136437" spans="16:16" x14ac:dyDescent="0.3">
      <c r="P136437" s="83"/>
    </row>
    <row r="136438" spans="16:16" x14ac:dyDescent="0.3">
      <c r="P136438" s="83"/>
    </row>
    <row r="136439" spans="16:16" x14ac:dyDescent="0.3">
      <c r="P136439" s="83"/>
    </row>
    <row r="136440" spans="16:16" x14ac:dyDescent="0.3">
      <c r="P136440" s="83"/>
    </row>
    <row r="136441" spans="16:16" x14ac:dyDescent="0.3">
      <c r="P136441" s="83"/>
    </row>
    <row r="136442" spans="16:16" x14ac:dyDescent="0.3">
      <c r="P136442" s="83"/>
    </row>
    <row r="136443" spans="16:16" x14ac:dyDescent="0.3">
      <c r="P136443" s="83"/>
    </row>
    <row r="136444" spans="16:16" x14ac:dyDescent="0.3">
      <c r="P136444" s="83"/>
    </row>
    <row r="136445" spans="16:16" x14ac:dyDescent="0.3">
      <c r="P136445" s="83"/>
    </row>
    <row r="136446" spans="16:16" x14ac:dyDescent="0.3">
      <c r="P136446" s="83"/>
    </row>
    <row r="136447" spans="16:16" x14ac:dyDescent="0.3">
      <c r="P136447" s="83"/>
    </row>
    <row r="136448" spans="16:16" x14ac:dyDescent="0.3">
      <c r="P136448" s="83"/>
    </row>
    <row r="136449" spans="16:16" x14ac:dyDescent="0.3">
      <c r="P136449" s="83"/>
    </row>
    <row r="136450" spans="16:16" x14ac:dyDescent="0.3">
      <c r="P136450" s="83"/>
    </row>
    <row r="136451" spans="16:16" x14ac:dyDescent="0.3">
      <c r="P136451" s="83"/>
    </row>
    <row r="136452" spans="16:16" x14ac:dyDescent="0.3">
      <c r="P136452" s="83"/>
    </row>
    <row r="136453" spans="16:16" x14ac:dyDescent="0.3">
      <c r="P136453" s="83"/>
    </row>
    <row r="136454" spans="16:16" x14ac:dyDescent="0.3">
      <c r="P136454" s="83"/>
    </row>
    <row r="136455" spans="16:16" x14ac:dyDescent="0.3">
      <c r="P136455" s="83"/>
    </row>
    <row r="136456" spans="16:16" x14ac:dyDescent="0.3">
      <c r="P136456" s="83"/>
    </row>
    <row r="136457" spans="16:16" x14ac:dyDescent="0.3">
      <c r="P136457" s="83"/>
    </row>
    <row r="136458" spans="16:16" x14ac:dyDescent="0.3">
      <c r="P136458" s="83"/>
    </row>
    <row r="136459" spans="16:16" x14ac:dyDescent="0.3">
      <c r="P136459" s="83"/>
    </row>
    <row r="136460" spans="16:16" x14ac:dyDescent="0.3">
      <c r="P136460" s="83"/>
    </row>
    <row r="136461" spans="16:16" x14ac:dyDescent="0.3">
      <c r="P136461" s="83"/>
    </row>
    <row r="136462" spans="16:16" x14ac:dyDescent="0.3">
      <c r="P136462" s="83"/>
    </row>
    <row r="136463" spans="16:16" x14ac:dyDescent="0.3">
      <c r="P136463" s="83"/>
    </row>
    <row r="136464" spans="16:16" x14ac:dyDescent="0.3">
      <c r="P136464" s="83"/>
    </row>
    <row r="136465" spans="16:16" x14ac:dyDescent="0.3">
      <c r="P136465" s="83"/>
    </row>
    <row r="136466" spans="16:16" x14ac:dyDescent="0.3">
      <c r="P136466" s="83"/>
    </row>
    <row r="136467" spans="16:16" x14ac:dyDescent="0.3">
      <c r="P136467" s="83"/>
    </row>
    <row r="136468" spans="16:16" x14ac:dyDescent="0.3">
      <c r="P136468" s="83"/>
    </row>
    <row r="136469" spans="16:16" x14ac:dyDescent="0.3">
      <c r="P136469" s="83"/>
    </row>
    <row r="136470" spans="16:16" x14ac:dyDescent="0.3">
      <c r="P136470" s="83"/>
    </row>
    <row r="136471" spans="16:16" x14ac:dyDescent="0.3">
      <c r="P136471" s="83"/>
    </row>
    <row r="136472" spans="16:16" x14ac:dyDescent="0.3">
      <c r="P136472" s="83"/>
    </row>
    <row r="136473" spans="16:16" x14ac:dyDescent="0.3">
      <c r="P136473" s="83"/>
    </row>
    <row r="136474" spans="16:16" x14ac:dyDescent="0.3">
      <c r="P136474" s="83"/>
    </row>
    <row r="136475" spans="16:16" x14ac:dyDescent="0.3">
      <c r="P136475" s="83"/>
    </row>
    <row r="136476" spans="16:16" x14ac:dyDescent="0.3">
      <c r="P136476" s="83"/>
    </row>
    <row r="136477" spans="16:16" x14ac:dyDescent="0.3">
      <c r="P136477" s="83"/>
    </row>
    <row r="136478" spans="16:16" x14ac:dyDescent="0.3">
      <c r="P136478" s="83"/>
    </row>
    <row r="136479" spans="16:16" x14ac:dyDescent="0.3">
      <c r="P136479" s="83"/>
    </row>
    <row r="136480" spans="16:16" x14ac:dyDescent="0.3">
      <c r="P136480" s="83"/>
    </row>
    <row r="136481" spans="16:16" x14ac:dyDescent="0.3">
      <c r="P136481" s="83"/>
    </row>
    <row r="136482" spans="16:16" x14ac:dyDescent="0.3">
      <c r="P136482" s="83"/>
    </row>
    <row r="136483" spans="16:16" x14ac:dyDescent="0.3">
      <c r="P136483" s="83"/>
    </row>
    <row r="136484" spans="16:16" x14ac:dyDescent="0.3">
      <c r="P136484" s="83"/>
    </row>
    <row r="136485" spans="16:16" x14ac:dyDescent="0.3">
      <c r="P136485" s="83"/>
    </row>
    <row r="136486" spans="16:16" x14ac:dyDescent="0.3">
      <c r="P136486" s="83"/>
    </row>
    <row r="136487" spans="16:16" x14ac:dyDescent="0.3">
      <c r="P136487" s="83"/>
    </row>
    <row r="136488" spans="16:16" x14ac:dyDescent="0.3">
      <c r="P136488" s="83"/>
    </row>
    <row r="136489" spans="16:16" x14ac:dyDescent="0.3">
      <c r="P136489" s="83"/>
    </row>
    <row r="136490" spans="16:16" x14ac:dyDescent="0.3">
      <c r="P136490" s="83"/>
    </row>
    <row r="136491" spans="16:16" x14ac:dyDescent="0.3">
      <c r="P136491" s="83"/>
    </row>
    <row r="136492" spans="16:16" x14ac:dyDescent="0.3">
      <c r="P136492" s="83"/>
    </row>
    <row r="136493" spans="16:16" x14ac:dyDescent="0.3">
      <c r="P136493" s="83"/>
    </row>
    <row r="136494" spans="16:16" x14ac:dyDescent="0.3">
      <c r="P136494" s="83"/>
    </row>
    <row r="136495" spans="16:16" x14ac:dyDescent="0.3">
      <c r="P136495" s="83"/>
    </row>
    <row r="136496" spans="16:16" x14ac:dyDescent="0.3">
      <c r="P136496" s="83"/>
    </row>
    <row r="136497" spans="16:16" x14ac:dyDescent="0.3">
      <c r="P136497" s="83"/>
    </row>
    <row r="136498" spans="16:16" x14ac:dyDescent="0.3">
      <c r="P136498" s="83"/>
    </row>
    <row r="136499" spans="16:16" x14ac:dyDescent="0.3">
      <c r="P136499" s="83"/>
    </row>
    <row r="136500" spans="16:16" x14ac:dyDescent="0.3">
      <c r="P136500" s="83"/>
    </row>
    <row r="136501" spans="16:16" x14ac:dyDescent="0.3">
      <c r="P136501" s="83"/>
    </row>
    <row r="136502" spans="16:16" x14ac:dyDescent="0.3">
      <c r="P136502" s="83"/>
    </row>
    <row r="136503" spans="16:16" x14ac:dyDescent="0.3">
      <c r="P136503" s="83"/>
    </row>
    <row r="136504" spans="16:16" x14ac:dyDescent="0.3">
      <c r="P136504" s="83"/>
    </row>
    <row r="136505" spans="16:16" x14ac:dyDescent="0.3">
      <c r="P136505" s="83"/>
    </row>
    <row r="136506" spans="16:16" x14ac:dyDescent="0.3">
      <c r="P136506" s="83"/>
    </row>
    <row r="136507" spans="16:16" x14ac:dyDescent="0.3">
      <c r="P136507" s="83"/>
    </row>
    <row r="136508" spans="16:16" x14ac:dyDescent="0.3">
      <c r="P136508" s="83"/>
    </row>
    <row r="136509" spans="16:16" x14ac:dyDescent="0.3">
      <c r="P136509" s="83"/>
    </row>
    <row r="136510" spans="16:16" x14ac:dyDescent="0.3">
      <c r="P136510" s="83"/>
    </row>
    <row r="136511" spans="16:16" x14ac:dyDescent="0.3">
      <c r="P136511" s="83"/>
    </row>
    <row r="136512" spans="16:16" x14ac:dyDescent="0.3">
      <c r="P136512" s="83"/>
    </row>
    <row r="136513" spans="16:16" x14ac:dyDescent="0.3">
      <c r="P136513" s="83"/>
    </row>
    <row r="136514" spans="16:16" x14ac:dyDescent="0.3">
      <c r="P136514" s="83"/>
    </row>
    <row r="136515" spans="16:16" x14ac:dyDescent="0.3">
      <c r="P136515" s="83"/>
    </row>
    <row r="136516" spans="16:16" x14ac:dyDescent="0.3">
      <c r="P136516" s="83"/>
    </row>
    <row r="136517" spans="16:16" x14ac:dyDescent="0.3">
      <c r="P136517" s="83"/>
    </row>
    <row r="136518" spans="16:16" x14ac:dyDescent="0.3">
      <c r="P136518" s="83"/>
    </row>
    <row r="136519" spans="16:16" x14ac:dyDescent="0.3">
      <c r="P136519" s="83"/>
    </row>
    <row r="136520" spans="16:16" x14ac:dyDescent="0.3">
      <c r="P136520" s="83"/>
    </row>
    <row r="136521" spans="16:16" x14ac:dyDescent="0.3">
      <c r="P136521" s="83"/>
    </row>
    <row r="136522" spans="16:16" x14ac:dyDescent="0.3">
      <c r="P136522" s="83"/>
    </row>
    <row r="136523" spans="16:16" x14ac:dyDescent="0.3">
      <c r="P136523" s="83"/>
    </row>
    <row r="136524" spans="16:16" x14ac:dyDescent="0.3">
      <c r="P136524" s="83"/>
    </row>
    <row r="136525" spans="16:16" x14ac:dyDescent="0.3">
      <c r="P136525" s="83"/>
    </row>
    <row r="136526" spans="16:16" x14ac:dyDescent="0.3">
      <c r="P136526" s="83"/>
    </row>
    <row r="136527" spans="16:16" x14ac:dyDescent="0.3">
      <c r="P136527" s="83"/>
    </row>
    <row r="136528" spans="16:16" x14ac:dyDescent="0.3">
      <c r="P136528" s="83"/>
    </row>
    <row r="136529" spans="16:16" x14ac:dyDescent="0.3">
      <c r="P136529" s="83"/>
    </row>
    <row r="136530" spans="16:16" x14ac:dyDescent="0.3">
      <c r="P136530" s="83"/>
    </row>
    <row r="136531" spans="16:16" x14ac:dyDescent="0.3">
      <c r="P136531" s="83"/>
    </row>
    <row r="136532" spans="16:16" x14ac:dyDescent="0.3">
      <c r="P136532" s="83"/>
    </row>
    <row r="136533" spans="16:16" x14ac:dyDescent="0.3">
      <c r="P136533" s="83"/>
    </row>
    <row r="136534" spans="16:16" x14ac:dyDescent="0.3">
      <c r="P136534" s="83"/>
    </row>
    <row r="136535" spans="16:16" x14ac:dyDescent="0.3">
      <c r="P136535" s="83"/>
    </row>
    <row r="136536" spans="16:16" x14ac:dyDescent="0.3">
      <c r="P136536" s="83"/>
    </row>
    <row r="136537" spans="16:16" x14ac:dyDescent="0.3">
      <c r="P136537" s="83"/>
    </row>
    <row r="136538" spans="16:16" x14ac:dyDescent="0.3">
      <c r="P136538" s="83"/>
    </row>
    <row r="136539" spans="16:16" x14ac:dyDescent="0.3">
      <c r="P136539" s="83"/>
    </row>
    <row r="136540" spans="16:16" x14ac:dyDescent="0.3">
      <c r="P136540" s="83"/>
    </row>
    <row r="136541" spans="16:16" x14ac:dyDescent="0.3">
      <c r="P136541" s="83"/>
    </row>
    <row r="136542" spans="16:16" x14ac:dyDescent="0.3">
      <c r="P136542" s="83"/>
    </row>
    <row r="136543" spans="16:16" x14ac:dyDescent="0.3">
      <c r="P136543" s="83"/>
    </row>
    <row r="136544" spans="16:16" x14ac:dyDescent="0.3">
      <c r="P136544" s="83"/>
    </row>
    <row r="136545" spans="16:16" x14ac:dyDescent="0.3">
      <c r="P136545" s="83"/>
    </row>
    <row r="136546" spans="16:16" x14ac:dyDescent="0.3">
      <c r="P136546" s="83"/>
    </row>
    <row r="136547" spans="16:16" x14ac:dyDescent="0.3">
      <c r="P136547" s="83"/>
    </row>
    <row r="136548" spans="16:16" x14ac:dyDescent="0.3">
      <c r="P136548" s="83"/>
    </row>
    <row r="136549" spans="16:16" x14ac:dyDescent="0.3">
      <c r="P136549" s="83"/>
    </row>
    <row r="136550" spans="16:16" x14ac:dyDescent="0.3">
      <c r="P136550" s="83"/>
    </row>
    <row r="136551" spans="16:16" x14ac:dyDescent="0.3">
      <c r="P136551" s="83"/>
    </row>
    <row r="136552" spans="16:16" x14ac:dyDescent="0.3">
      <c r="P136552" s="83"/>
    </row>
    <row r="136553" spans="16:16" x14ac:dyDescent="0.3">
      <c r="P136553" s="83"/>
    </row>
    <row r="136554" spans="16:16" x14ac:dyDescent="0.3">
      <c r="P136554" s="83"/>
    </row>
    <row r="136555" spans="16:16" x14ac:dyDescent="0.3">
      <c r="P136555" s="83"/>
    </row>
    <row r="136556" spans="16:16" x14ac:dyDescent="0.3">
      <c r="P136556" s="83"/>
    </row>
    <row r="136557" spans="16:16" x14ac:dyDescent="0.3">
      <c r="P136557" s="83"/>
    </row>
    <row r="136558" spans="16:16" x14ac:dyDescent="0.3">
      <c r="P136558" s="83"/>
    </row>
    <row r="136559" spans="16:16" x14ac:dyDescent="0.3">
      <c r="P136559" s="83"/>
    </row>
    <row r="136560" spans="16:16" x14ac:dyDescent="0.3">
      <c r="P136560" s="83"/>
    </row>
    <row r="136561" spans="16:16" x14ac:dyDescent="0.3">
      <c r="P136561" s="83"/>
    </row>
    <row r="136562" spans="16:16" x14ac:dyDescent="0.3">
      <c r="P136562" s="83"/>
    </row>
    <row r="136563" spans="16:16" x14ac:dyDescent="0.3">
      <c r="P136563" s="83"/>
    </row>
    <row r="136564" spans="16:16" x14ac:dyDescent="0.3">
      <c r="P136564" s="83"/>
    </row>
    <row r="136565" spans="16:16" x14ac:dyDescent="0.3">
      <c r="P136565" s="83"/>
    </row>
    <row r="136566" spans="16:16" x14ac:dyDescent="0.3">
      <c r="P136566" s="83"/>
    </row>
    <row r="136567" spans="16:16" x14ac:dyDescent="0.3">
      <c r="P136567" s="83"/>
    </row>
    <row r="136568" spans="16:16" x14ac:dyDescent="0.3">
      <c r="P136568" s="83"/>
    </row>
    <row r="136569" spans="16:16" x14ac:dyDescent="0.3">
      <c r="P136569" s="83"/>
    </row>
    <row r="136570" spans="16:16" x14ac:dyDescent="0.3">
      <c r="P136570" s="83"/>
    </row>
    <row r="136571" spans="16:16" x14ac:dyDescent="0.3">
      <c r="P136571" s="83"/>
    </row>
    <row r="136572" spans="16:16" x14ac:dyDescent="0.3">
      <c r="P136572" s="83"/>
    </row>
    <row r="136573" spans="16:16" x14ac:dyDescent="0.3">
      <c r="P136573" s="83"/>
    </row>
    <row r="136574" spans="16:16" x14ac:dyDescent="0.3">
      <c r="P136574" s="83"/>
    </row>
    <row r="136575" spans="16:16" x14ac:dyDescent="0.3">
      <c r="P136575" s="83"/>
    </row>
    <row r="136576" spans="16:16" x14ac:dyDescent="0.3">
      <c r="P136576" s="83"/>
    </row>
    <row r="136577" spans="16:16" x14ac:dyDescent="0.3">
      <c r="P136577" s="83"/>
    </row>
    <row r="136578" spans="16:16" x14ac:dyDescent="0.3">
      <c r="P136578" s="83"/>
    </row>
    <row r="136579" spans="16:16" x14ac:dyDescent="0.3">
      <c r="P136579" s="83"/>
    </row>
    <row r="136580" spans="16:16" x14ac:dyDescent="0.3">
      <c r="P136580" s="83"/>
    </row>
    <row r="136581" spans="16:16" x14ac:dyDescent="0.3">
      <c r="P136581" s="83"/>
    </row>
    <row r="136582" spans="16:16" x14ac:dyDescent="0.3">
      <c r="P136582" s="83"/>
    </row>
    <row r="136583" spans="16:16" x14ac:dyDescent="0.3">
      <c r="P136583" s="83"/>
    </row>
    <row r="136584" spans="16:16" x14ac:dyDescent="0.3">
      <c r="P136584" s="83"/>
    </row>
    <row r="136585" spans="16:16" x14ac:dyDescent="0.3">
      <c r="P136585" s="83"/>
    </row>
    <row r="136586" spans="16:16" x14ac:dyDescent="0.3">
      <c r="P136586" s="83"/>
    </row>
    <row r="136587" spans="16:16" x14ac:dyDescent="0.3">
      <c r="P136587" s="83"/>
    </row>
    <row r="136588" spans="16:16" x14ac:dyDescent="0.3">
      <c r="P136588" s="83"/>
    </row>
    <row r="136589" spans="16:16" x14ac:dyDescent="0.3">
      <c r="P136589" s="83"/>
    </row>
    <row r="136590" spans="16:16" x14ac:dyDescent="0.3">
      <c r="P136590" s="83"/>
    </row>
    <row r="136591" spans="16:16" x14ac:dyDescent="0.3">
      <c r="P136591" s="83"/>
    </row>
    <row r="136592" spans="16:16" x14ac:dyDescent="0.3">
      <c r="P136592" s="83"/>
    </row>
    <row r="136593" spans="16:16" x14ac:dyDescent="0.3">
      <c r="P136593" s="83"/>
    </row>
    <row r="136594" spans="16:16" x14ac:dyDescent="0.3">
      <c r="P136594" s="83"/>
    </row>
    <row r="136595" spans="16:16" x14ac:dyDescent="0.3">
      <c r="P136595" s="83"/>
    </row>
    <row r="136596" spans="16:16" x14ac:dyDescent="0.3">
      <c r="P136596" s="83"/>
    </row>
    <row r="136597" spans="16:16" x14ac:dyDescent="0.3">
      <c r="P136597" s="83"/>
    </row>
    <row r="136598" spans="16:16" x14ac:dyDescent="0.3">
      <c r="P136598" s="83"/>
    </row>
    <row r="136599" spans="16:16" x14ac:dyDescent="0.3">
      <c r="P136599" s="83"/>
    </row>
    <row r="136600" spans="16:16" x14ac:dyDescent="0.3">
      <c r="P136600" s="83"/>
    </row>
    <row r="136601" spans="16:16" x14ac:dyDescent="0.3">
      <c r="P136601" s="83"/>
    </row>
    <row r="136602" spans="16:16" x14ac:dyDescent="0.3">
      <c r="P136602" s="83"/>
    </row>
    <row r="136603" spans="16:16" x14ac:dyDescent="0.3">
      <c r="P136603" s="83"/>
    </row>
    <row r="136604" spans="16:16" x14ac:dyDescent="0.3">
      <c r="P136604" s="83"/>
    </row>
    <row r="136605" spans="16:16" x14ac:dyDescent="0.3">
      <c r="P136605" s="83"/>
    </row>
    <row r="136606" spans="16:16" x14ac:dyDescent="0.3">
      <c r="P136606" s="83"/>
    </row>
    <row r="136607" spans="16:16" x14ac:dyDescent="0.3">
      <c r="P136607" s="83"/>
    </row>
    <row r="136608" spans="16:16" x14ac:dyDescent="0.3">
      <c r="P136608" s="83"/>
    </row>
    <row r="136609" spans="16:16" x14ac:dyDescent="0.3">
      <c r="P136609" s="83"/>
    </row>
    <row r="136610" spans="16:16" x14ac:dyDescent="0.3">
      <c r="P136610" s="83"/>
    </row>
    <row r="136611" spans="16:16" x14ac:dyDescent="0.3">
      <c r="P136611" s="83"/>
    </row>
    <row r="136612" spans="16:16" x14ac:dyDescent="0.3">
      <c r="P136612" s="83"/>
    </row>
    <row r="136613" spans="16:16" x14ac:dyDescent="0.3">
      <c r="P136613" s="83"/>
    </row>
    <row r="136614" spans="16:16" x14ac:dyDescent="0.3">
      <c r="P136614" s="83"/>
    </row>
    <row r="136615" spans="16:16" x14ac:dyDescent="0.3">
      <c r="P136615" s="83"/>
    </row>
    <row r="136616" spans="16:16" x14ac:dyDescent="0.3">
      <c r="P136616" s="83"/>
    </row>
    <row r="136617" spans="16:16" x14ac:dyDescent="0.3">
      <c r="P136617" s="83"/>
    </row>
    <row r="136618" spans="16:16" x14ac:dyDescent="0.3">
      <c r="P136618" s="83"/>
    </row>
    <row r="136619" spans="16:16" x14ac:dyDescent="0.3">
      <c r="P136619" s="83"/>
    </row>
    <row r="136620" spans="16:16" x14ac:dyDescent="0.3">
      <c r="P136620" s="83"/>
    </row>
    <row r="136621" spans="16:16" x14ac:dyDescent="0.3">
      <c r="P136621" s="83"/>
    </row>
    <row r="136622" spans="16:16" x14ac:dyDescent="0.3">
      <c r="P136622" s="83"/>
    </row>
    <row r="136623" spans="16:16" x14ac:dyDescent="0.3">
      <c r="P136623" s="83"/>
    </row>
    <row r="136624" spans="16:16" x14ac:dyDescent="0.3">
      <c r="P136624" s="83"/>
    </row>
    <row r="136625" spans="16:16" x14ac:dyDescent="0.3">
      <c r="P136625" s="83"/>
    </row>
    <row r="136626" spans="16:16" x14ac:dyDescent="0.3">
      <c r="P136626" s="83"/>
    </row>
    <row r="136627" spans="16:16" x14ac:dyDescent="0.3">
      <c r="P136627" s="83"/>
    </row>
    <row r="136628" spans="16:16" x14ac:dyDescent="0.3">
      <c r="P136628" s="83"/>
    </row>
    <row r="136629" spans="16:16" x14ac:dyDescent="0.3">
      <c r="P136629" s="83"/>
    </row>
    <row r="136630" spans="16:16" x14ac:dyDescent="0.3">
      <c r="P136630" s="83"/>
    </row>
    <row r="136631" spans="16:16" x14ac:dyDescent="0.3">
      <c r="P136631" s="83"/>
    </row>
    <row r="136632" spans="16:16" x14ac:dyDescent="0.3">
      <c r="P136632" s="83"/>
    </row>
    <row r="136633" spans="16:16" x14ac:dyDescent="0.3">
      <c r="P136633" s="83"/>
    </row>
    <row r="136634" spans="16:16" x14ac:dyDescent="0.3">
      <c r="P136634" s="83"/>
    </row>
    <row r="136635" spans="16:16" x14ac:dyDescent="0.3">
      <c r="P136635" s="83"/>
    </row>
    <row r="136636" spans="16:16" x14ac:dyDescent="0.3">
      <c r="P136636" s="83"/>
    </row>
    <row r="136637" spans="16:16" x14ac:dyDescent="0.3">
      <c r="P136637" s="83"/>
    </row>
    <row r="136638" spans="16:16" x14ac:dyDescent="0.3">
      <c r="P136638" s="83"/>
    </row>
    <row r="136639" spans="16:16" x14ac:dyDescent="0.3">
      <c r="P136639" s="83"/>
    </row>
    <row r="136640" spans="16:16" x14ac:dyDescent="0.3">
      <c r="P136640" s="83"/>
    </row>
    <row r="136641" spans="16:16" x14ac:dyDescent="0.3">
      <c r="P136641" s="83"/>
    </row>
    <row r="136642" spans="16:16" x14ac:dyDescent="0.3">
      <c r="P136642" s="83"/>
    </row>
    <row r="136643" spans="16:16" x14ac:dyDescent="0.3">
      <c r="P136643" s="83"/>
    </row>
    <row r="136644" spans="16:16" x14ac:dyDescent="0.3">
      <c r="P136644" s="83"/>
    </row>
    <row r="136645" spans="16:16" x14ac:dyDescent="0.3">
      <c r="P136645" s="83"/>
    </row>
    <row r="136646" spans="16:16" x14ac:dyDescent="0.3">
      <c r="P136646" s="83"/>
    </row>
    <row r="136647" spans="16:16" x14ac:dyDescent="0.3">
      <c r="P136647" s="83"/>
    </row>
    <row r="136648" spans="16:16" x14ac:dyDescent="0.3">
      <c r="P136648" s="83"/>
    </row>
    <row r="136649" spans="16:16" x14ac:dyDescent="0.3">
      <c r="P136649" s="83"/>
    </row>
    <row r="136650" spans="16:16" x14ac:dyDescent="0.3">
      <c r="P136650" s="83"/>
    </row>
    <row r="136651" spans="16:16" x14ac:dyDescent="0.3">
      <c r="P136651" s="83"/>
    </row>
    <row r="136652" spans="16:16" x14ac:dyDescent="0.3">
      <c r="P136652" s="83"/>
    </row>
    <row r="136653" spans="16:16" x14ac:dyDescent="0.3">
      <c r="P136653" s="83"/>
    </row>
    <row r="136654" spans="16:16" x14ac:dyDescent="0.3">
      <c r="P136654" s="83"/>
    </row>
    <row r="136655" spans="16:16" x14ac:dyDescent="0.3">
      <c r="P136655" s="83"/>
    </row>
    <row r="136656" spans="16:16" x14ac:dyDescent="0.3">
      <c r="P136656" s="83"/>
    </row>
    <row r="136657" spans="16:16" x14ac:dyDescent="0.3">
      <c r="P136657" s="83"/>
    </row>
    <row r="136658" spans="16:16" x14ac:dyDescent="0.3">
      <c r="P136658" s="83"/>
    </row>
    <row r="136659" spans="16:16" x14ac:dyDescent="0.3">
      <c r="P136659" s="83"/>
    </row>
    <row r="136660" spans="16:16" x14ac:dyDescent="0.3">
      <c r="P136660" s="83"/>
    </row>
    <row r="136661" spans="16:16" x14ac:dyDescent="0.3">
      <c r="P136661" s="83"/>
    </row>
    <row r="136662" spans="16:16" x14ac:dyDescent="0.3">
      <c r="P136662" s="83"/>
    </row>
    <row r="136663" spans="16:16" x14ac:dyDescent="0.3">
      <c r="P136663" s="83"/>
    </row>
    <row r="136664" spans="16:16" x14ac:dyDescent="0.3">
      <c r="P136664" s="83"/>
    </row>
    <row r="136665" spans="16:16" x14ac:dyDescent="0.3">
      <c r="P136665" s="83"/>
    </row>
    <row r="136666" spans="16:16" x14ac:dyDescent="0.3">
      <c r="P136666" s="83"/>
    </row>
    <row r="136667" spans="16:16" x14ac:dyDescent="0.3">
      <c r="P136667" s="83"/>
    </row>
    <row r="136668" spans="16:16" x14ac:dyDescent="0.3">
      <c r="P136668" s="83"/>
    </row>
    <row r="136669" spans="16:16" x14ac:dyDescent="0.3">
      <c r="P136669" s="83"/>
    </row>
    <row r="136670" spans="16:16" x14ac:dyDescent="0.3">
      <c r="P136670" s="83"/>
    </row>
    <row r="136671" spans="16:16" x14ac:dyDescent="0.3">
      <c r="P136671" s="83"/>
    </row>
    <row r="136672" spans="16:16" x14ac:dyDescent="0.3">
      <c r="P136672" s="83"/>
    </row>
    <row r="136673" spans="16:16" x14ac:dyDescent="0.3">
      <c r="P136673" s="83"/>
    </row>
    <row r="136674" spans="16:16" x14ac:dyDescent="0.3">
      <c r="P136674" s="83"/>
    </row>
    <row r="136675" spans="16:16" x14ac:dyDescent="0.3">
      <c r="P136675" s="83"/>
    </row>
    <row r="136676" spans="16:16" x14ac:dyDescent="0.3">
      <c r="P136676" s="83"/>
    </row>
    <row r="136677" spans="16:16" x14ac:dyDescent="0.3">
      <c r="P136677" s="83"/>
    </row>
    <row r="136678" spans="16:16" x14ac:dyDescent="0.3">
      <c r="P136678" s="83"/>
    </row>
    <row r="136679" spans="16:16" x14ac:dyDescent="0.3">
      <c r="P136679" s="83"/>
    </row>
    <row r="136680" spans="16:16" x14ac:dyDescent="0.3">
      <c r="P136680" s="83"/>
    </row>
    <row r="136681" spans="16:16" x14ac:dyDescent="0.3">
      <c r="P136681" s="83"/>
    </row>
    <row r="136682" spans="16:16" x14ac:dyDescent="0.3">
      <c r="P136682" s="83"/>
    </row>
    <row r="136683" spans="16:16" x14ac:dyDescent="0.3">
      <c r="P136683" s="83"/>
    </row>
    <row r="136684" spans="16:16" x14ac:dyDescent="0.3">
      <c r="P136684" s="83"/>
    </row>
    <row r="136685" spans="16:16" x14ac:dyDescent="0.3">
      <c r="P136685" s="83"/>
    </row>
    <row r="136686" spans="16:16" x14ac:dyDescent="0.3">
      <c r="P136686" s="83"/>
    </row>
    <row r="136687" spans="16:16" x14ac:dyDescent="0.3">
      <c r="P136687" s="83"/>
    </row>
    <row r="136688" spans="16:16" x14ac:dyDescent="0.3">
      <c r="P136688" s="83"/>
    </row>
    <row r="136689" spans="16:16" x14ac:dyDescent="0.3">
      <c r="P136689" s="83"/>
    </row>
    <row r="136690" spans="16:16" x14ac:dyDescent="0.3">
      <c r="P136690" s="83"/>
    </row>
    <row r="136691" spans="16:16" x14ac:dyDescent="0.3">
      <c r="P136691" s="83"/>
    </row>
    <row r="136692" spans="16:16" x14ac:dyDescent="0.3">
      <c r="P136692" s="83"/>
    </row>
    <row r="136693" spans="16:16" x14ac:dyDescent="0.3">
      <c r="P136693" s="83"/>
    </row>
    <row r="136694" spans="16:16" x14ac:dyDescent="0.3">
      <c r="P136694" s="83"/>
    </row>
    <row r="136695" spans="16:16" x14ac:dyDescent="0.3">
      <c r="P136695" s="83"/>
    </row>
    <row r="136696" spans="16:16" x14ac:dyDescent="0.3">
      <c r="P136696" s="83"/>
    </row>
    <row r="136697" spans="16:16" x14ac:dyDescent="0.3">
      <c r="P136697" s="83"/>
    </row>
    <row r="136698" spans="16:16" x14ac:dyDescent="0.3">
      <c r="P136698" s="83"/>
    </row>
    <row r="136699" spans="16:16" x14ac:dyDescent="0.3">
      <c r="P136699" s="83"/>
    </row>
    <row r="136700" spans="16:16" x14ac:dyDescent="0.3">
      <c r="P136700" s="83"/>
    </row>
    <row r="136701" spans="16:16" x14ac:dyDescent="0.3">
      <c r="P136701" s="83"/>
    </row>
    <row r="136702" spans="16:16" x14ac:dyDescent="0.3">
      <c r="P136702" s="83"/>
    </row>
    <row r="136703" spans="16:16" x14ac:dyDescent="0.3">
      <c r="P136703" s="83"/>
    </row>
    <row r="136704" spans="16:16" x14ac:dyDescent="0.3">
      <c r="P136704" s="83"/>
    </row>
    <row r="136705" spans="16:16" x14ac:dyDescent="0.3">
      <c r="P136705" s="83"/>
    </row>
    <row r="136706" spans="16:16" x14ac:dyDescent="0.3">
      <c r="P136706" s="83"/>
    </row>
    <row r="136707" spans="16:16" x14ac:dyDescent="0.3">
      <c r="P136707" s="83"/>
    </row>
    <row r="136708" spans="16:16" x14ac:dyDescent="0.3">
      <c r="P136708" s="83"/>
    </row>
    <row r="136709" spans="16:16" x14ac:dyDescent="0.3">
      <c r="P136709" s="83"/>
    </row>
    <row r="136710" spans="16:16" x14ac:dyDescent="0.3">
      <c r="P136710" s="83"/>
    </row>
    <row r="136711" spans="16:16" x14ac:dyDescent="0.3">
      <c r="P136711" s="83"/>
    </row>
    <row r="136712" spans="16:16" x14ac:dyDescent="0.3">
      <c r="P136712" s="83"/>
    </row>
    <row r="136713" spans="16:16" x14ac:dyDescent="0.3">
      <c r="P136713" s="83"/>
    </row>
    <row r="136714" spans="16:16" x14ac:dyDescent="0.3">
      <c r="P136714" s="83"/>
    </row>
    <row r="136715" spans="16:16" x14ac:dyDescent="0.3">
      <c r="P136715" s="83"/>
    </row>
    <row r="136716" spans="16:16" x14ac:dyDescent="0.3">
      <c r="P136716" s="83"/>
    </row>
    <row r="136717" spans="16:16" x14ac:dyDescent="0.3">
      <c r="P136717" s="83"/>
    </row>
    <row r="136718" spans="16:16" x14ac:dyDescent="0.3">
      <c r="P136718" s="83"/>
    </row>
    <row r="136719" spans="16:16" x14ac:dyDescent="0.3">
      <c r="P136719" s="83"/>
    </row>
    <row r="136720" spans="16:16" x14ac:dyDescent="0.3">
      <c r="P136720" s="83"/>
    </row>
    <row r="136721" spans="16:16" x14ac:dyDescent="0.3">
      <c r="P136721" s="83"/>
    </row>
    <row r="136722" spans="16:16" x14ac:dyDescent="0.3">
      <c r="P136722" s="83"/>
    </row>
    <row r="136723" spans="16:16" x14ac:dyDescent="0.3">
      <c r="P136723" s="83"/>
    </row>
    <row r="136724" spans="16:16" x14ac:dyDescent="0.3">
      <c r="P136724" s="83"/>
    </row>
    <row r="136725" spans="16:16" x14ac:dyDescent="0.3">
      <c r="P136725" s="83"/>
    </row>
    <row r="136726" spans="16:16" x14ac:dyDescent="0.3">
      <c r="P136726" s="83"/>
    </row>
    <row r="136727" spans="16:16" x14ac:dyDescent="0.3">
      <c r="P136727" s="83"/>
    </row>
    <row r="136728" spans="16:16" x14ac:dyDescent="0.3">
      <c r="P136728" s="83"/>
    </row>
    <row r="136729" spans="16:16" x14ac:dyDescent="0.3">
      <c r="P136729" s="83"/>
    </row>
    <row r="136730" spans="16:16" x14ac:dyDescent="0.3">
      <c r="P136730" s="83"/>
    </row>
    <row r="136731" spans="16:16" x14ac:dyDescent="0.3">
      <c r="P136731" s="83"/>
    </row>
    <row r="136732" spans="16:16" x14ac:dyDescent="0.3">
      <c r="P136732" s="83"/>
    </row>
    <row r="136733" spans="16:16" x14ac:dyDescent="0.3">
      <c r="P136733" s="83"/>
    </row>
    <row r="136734" spans="16:16" x14ac:dyDescent="0.3">
      <c r="P136734" s="83"/>
    </row>
    <row r="136735" spans="16:16" x14ac:dyDescent="0.3">
      <c r="P136735" s="83"/>
    </row>
    <row r="136736" spans="16:16" x14ac:dyDescent="0.3">
      <c r="P136736" s="83"/>
    </row>
    <row r="136737" spans="16:16" x14ac:dyDescent="0.3">
      <c r="P136737" s="83"/>
    </row>
    <row r="136738" spans="16:16" x14ac:dyDescent="0.3">
      <c r="P136738" s="83"/>
    </row>
    <row r="136739" spans="16:16" x14ac:dyDescent="0.3">
      <c r="P136739" s="83"/>
    </row>
    <row r="136740" spans="16:16" x14ac:dyDescent="0.3">
      <c r="P136740" s="83"/>
    </row>
    <row r="136741" spans="16:16" x14ac:dyDescent="0.3">
      <c r="P136741" s="83"/>
    </row>
    <row r="136742" spans="16:16" x14ac:dyDescent="0.3">
      <c r="P136742" s="83"/>
    </row>
    <row r="136743" spans="16:16" x14ac:dyDescent="0.3">
      <c r="P136743" s="83"/>
    </row>
    <row r="136744" spans="16:16" x14ac:dyDescent="0.3">
      <c r="P136744" s="83"/>
    </row>
    <row r="136745" spans="16:16" x14ac:dyDescent="0.3">
      <c r="P136745" s="83"/>
    </row>
    <row r="136746" spans="16:16" x14ac:dyDescent="0.3">
      <c r="P136746" s="83"/>
    </row>
    <row r="136747" spans="16:16" x14ac:dyDescent="0.3">
      <c r="P136747" s="83"/>
    </row>
    <row r="136748" spans="16:16" x14ac:dyDescent="0.3">
      <c r="P136748" s="83"/>
    </row>
    <row r="136749" spans="16:16" x14ac:dyDescent="0.3">
      <c r="P136749" s="83"/>
    </row>
    <row r="136750" spans="16:16" x14ac:dyDescent="0.3">
      <c r="P136750" s="83"/>
    </row>
    <row r="136751" spans="16:16" x14ac:dyDescent="0.3">
      <c r="P136751" s="83"/>
    </row>
    <row r="136752" spans="16:16" x14ac:dyDescent="0.3">
      <c r="P136752" s="83"/>
    </row>
    <row r="136753" spans="16:16" x14ac:dyDescent="0.3">
      <c r="P136753" s="83"/>
    </row>
    <row r="136754" spans="16:16" x14ac:dyDescent="0.3">
      <c r="P136754" s="83"/>
    </row>
    <row r="136755" spans="16:16" x14ac:dyDescent="0.3">
      <c r="P136755" s="83"/>
    </row>
    <row r="136756" spans="16:16" x14ac:dyDescent="0.3">
      <c r="P136756" s="83"/>
    </row>
    <row r="136757" spans="16:16" x14ac:dyDescent="0.3">
      <c r="P136757" s="83"/>
    </row>
    <row r="136758" spans="16:16" x14ac:dyDescent="0.3">
      <c r="P136758" s="83"/>
    </row>
    <row r="136759" spans="16:16" x14ac:dyDescent="0.3">
      <c r="P136759" s="83"/>
    </row>
    <row r="136760" spans="16:16" x14ac:dyDescent="0.3">
      <c r="P136760" s="83"/>
    </row>
    <row r="136761" spans="16:16" x14ac:dyDescent="0.3">
      <c r="P136761" s="83"/>
    </row>
    <row r="136762" spans="16:16" x14ac:dyDescent="0.3">
      <c r="P136762" s="83"/>
    </row>
    <row r="136763" spans="16:16" x14ac:dyDescent="0.3">
      <c r="P136763" s="83"/>
    </row>
    <row r="136764" spans="16:16" x14ac:dyDescent="0.3">
      <c r="P136764" s="83"/>
    </row>
    <row r="136765" spans="16:16" x14ac:dyDescent="0.3">
      <c r="P136765" s="83"/>
    </row>
    <row r="136766" spans="16:16" x14ac:dyDescent="0.3">
      <c r="P136766" s="83"/>
    </row>
    <row r="136767" spans="16:16" x14ac:dyDescent="0.3">
      <c r="P136767" s="83"/>
    </row>
    <row r="136768" spans="16:16" x14ac:dyDescent="0.3">
      <c r="P136768" s="83"/>
    </row>
    <row r="136769" spans="16:16" x14ac:dyDescent="0.3">
      <c r="P136769" s="83"/>
    </row>
    <row r="136770" spans="16:16" x14ac:dyDescent="0.3">
      <c r="P136770" s="83"/>
    </row>
    <row r="136771" spans="16:16" x14ac:dyDescent="0.3">
      <c r="P136771" s="83"/>
    </row>
    <row r="136772" spans="16:16" x14ac:dyDescent="0.3">
      <c r="P136772" s="83"/>
    </row>
    <row r="136773" spans="16:16" x14ac:dyDescent="0.3">
      <c r="P136773" s="83"/>
    </row>
    <row r="136774" spans="16:16" x14ac:dyDescent="0.3">
      <c r="P136774" s="83"/>
    </row>
    <row r="136775" spans="16:16" x14ac:dyDescent="0.3">
      <c r="P136775" s="83"/>
    </row>
    <row r="136776" spans="16:16" x14ac:dyDescent="0.3">
      <c r="P136776" s="83"/>
    </row>
    <row r="136777" spans="16:16" x14ac:dyDescent="0.3">
      <c r="P136777" s="83"/>
    </row>
    <row r="136778" spans="16:16" x14ac:dyDescent="0.3">
      <c r="P136778" s="83"/>
    </row>
    <row r="136779" spans="16:16" x14ac:dyDescent="0.3">
      <c r="P136779" s="83"/>
    </row>
    <row r="136780" spans="16:16" x14ac:dyDescent="0.3">
      <c r="P136780" s="83"/>
    </row>
    <row r="136781" spans="16:16" x14ac:dyDescent="0.3">
      <c r="P136781" s="83"/>
    </row>
    <row r="136782" spans="16:16" x14ac:dyDescent="0.3">
      <c r="P136782" s="83"/>
    </row>
    <row r="136783" spans="16:16" x14ac:dyDescent="0.3">
      <c r="P136783" s="83"/>
    </row>
    <row r="136784" spans="16:16" x14ac:dyDescent="0.3">
      <c r="P136784" s="83"/>
    </row>
    <row r="136785" spans="16:16" x14ac:dyDescent="0.3">
      <c r="P136785" s="83"/>
    </row>
    <row r="136786" spans="16:16" x14ac:dyDescent="0.3">
      <c r="P136786" s="83"/>
    </row>
    <row r="136787" spans="16:16" x14ac:dyDescent="0.3">
      <c r="P136787" s="83"/>
    </row>
    <row r="136788" spans="16:16" x14ac:dyDescent="0.3">
      <c r="P136788" s="83"/>
    </row>
    <row r="136789" spans="16:16" x14ac:dyDescent="0.3">
      <c r="P136789" s="83"/>
    </row>
    <row r="136790" spans="16:16" x14ac:dyDescent="0.3">
      <c r="P136790" s="83"/>
    </row>
    <row r="136791" spans="16:16" x14ac:dyDescent="0.3">
      <c r="P136791" s="83"/>
    </row>
    <row r="136792" spans="16:16" x14ac:dyDescent="0.3">
      <c r="P136792" s="83"/>
    </row>
    <row r="136793" spans="16:16" x14ac:dyDescent="0.3">
      <c r="P136793" s="83"/>
    </row>
    <row r="136794" spans="16:16" x14ac:dyDescent="0.3">
      <c r="P136794" s="83"/>
    </row>
    <row r="136795" spans="16:16" x14ac:dyDescent="0.3">
      <c r="P136795" s="83"/>
    </row>
    <row r="136796" spans="16:16" x14ac:dyDescent="0.3">
      <c r="P136796" s="83"/>
    </row>
    <row r="136797" spans="16:16" x14ac:dyDescent="0.3">
      <c r="P136797" s="83"/>
    </row>
    <row r="136798" spans="16:16" x14ac:dyDescent="0.3">
      <c r="P136798" s="83"/>
    </row>
    <row r="136799" spans="16:16" x14ac:dyDescent="0.3">
      <c r="P136799" s="83"/>
    </row>
    <row r="136800" spans="16:16" x14ac:dyDescent="0.3">
      <c r="P136800" s="83"/>
    </row>
    <row r="136801" spans="16:16" x14ac:dyDescent="0.3">
      <c r="P136801" s="83"/>
    </row>
    <row r="136802" spans="16:16" x14ac:dyDescent="0.3">
      <c r="P136802" s="83"/>
    </row>
    <row r="136803" spans="16:16" x14ac:dyDescent="0.3">
      <c r="P136803" s="83"/>
    </row>
    <row r="136804" spans="16:16" x14ac:dyDescent="0.3">
      <c r="P136804" s="83"/>
    </row>
    <row r="136805" spans="16:16" x14ac:dyDescent="0.3">
      <c r="P136805" s="83"/>
    </row>
    <row r="136806" spans="16:16" x14ac:dyDescent="0.3">
      <c r="P136806" s="83"/>
    </row>
    <row r="136807" spans="16:16" x14ac:dyDescent="0.3">
      <c r="P136807" s="83"/>
    </row>
    <row r="136808" spans="16:16" x14ac:dyDescent="0.3">
      <c r="P136808" s="83"/>
    </row>
    <row r="136809" spans="16:16" x14ac:dyDescent="0.3">
      <c r="P136809" s="83"/>
    </row>
    <row r="136810" spans="16:16" x14ac:dyDescent="0.3">
      <c r="P136810" s="83"/>
    </row>
    <row r="136811" spans="16:16" x14ac:dyDescent="0.3">
      <c r="P136811" s="83"/>
    </row>
    <row r="136812" spans="16:16" x14ac:dyDescent="0.3">
      <c r="P136812" s="83"/>
    </row>
    <row r="136813" spans="16:16" x14ac:dyDescent="0.3">
      <c r="P136813" s="83"/>
    </row>
    <row r="136814" spans="16:16" x14ac:dyDescent="0.3">
      <c r="P136814" s="83"/>
    </row>
    <row r="136815" spans="16:16" x14ac:dyDescent="0.3">
      <c r="P136815" s="83"/>
    </row>
    <row r="136816" spans="16:16" x14ac:dyDescent="0.3">
      <c r="P136816" s="83"/>
    </row>
    <row r="136817" spans="16:16" x14ac:dyDescent="0.3">
      <c r="P136817" s="83"/>
    </row>
    <row r="136818" spans="16:16" x14ac:dyDescent="0.3">
      <c r="P136818" s="83"/>
    </row>
    <row r="136819" spans="16:16" x14ac:dyDescent="0.3">
      <c r="P136819" s="83"/>
    </row>
    <row r="136820" spans="16:16" x14ac:dyDescent="0.3">
      <c r="P136820" s="83"/>
    </row>
    <row r="136821" spans="16:16" x14ac:dyDescent="0.3">
      <c r="P136821" s="83"/>
    </row>
    <row r="136822" spans="16:16" x14ac:dyDescent="0.3">
      <c r="P136822" s="83"/>
    </row>
    <row r="136823" spans="16:16" x14ac:dyDescent="0.3">
      <c r="P136823" s="83"/>
    </row>
    <row r="136824" spans="16:16" x14ac:dyDescent="0.3">
      <c r="P136824" s="83"/>
    </row>
    <row r="136825" spans="16:16" x14ac:dyDescent="0.3">
      <c r="P136825" s="83"/>
    </row>
    <row r="136826" spans="16:16" x14ac:dyDescent="0.3">
      <c r="P136826" s="83"/>
    </row>
    <row r="136827" spans="16:16" x14ac:dyDescent="0.3">
      <c r="P136827" s="83"/>
    </row>
    <row r="136828" spans="16:16" x14ac:dyDescent="0.3">
      <c r="P136828" s="83"/>
    </row>
    <row r="136829" spans="16:16" x14ac:dyDescent="0.3">
      <c r="P136829" s="83"/>
    </row>
    <row r="136830" spans="16:16" x14ac:dyDescent="0.3">
      <c r="P136830" s="83"/>
    </row>
    <row r="136831" spans="16:16" x14ac:dyDescent="0.3">
      <c r="P136831" s="83"/>
    </row>
    <row r="136832" spans="16:16" x14ac:dyDescent="0.3">
      <c r="P136832" s="83"/>
    </row>
    <row r="136833" spans="16:16" x14ac:dyDescent="0.3">
      <c r="P136833" s="83"/>
    </row>
    <row r="136834" spans="16:16" x14ac:dyDescent="0.3">
      <c r="P136834" s="83"/>
    </row>
    <row r="136835" spans="16:16" x14ac:dyDescent="0.3">
      <c r="P136835" s="83"/>
    </row>
    <row r="136836" spans="16:16" x14ac:dyDescent="0.3">
      <c r="P136836" s="83"/>
    </row>
    <row r="136837" spans="16:16" x14ac:dyDescent="0.3">
      <c r="P136837" s="83"/>
    </row>
    <row r="136838" spans="16:16" x14ac:dyDescent="0.3">
      <c r="P136838" s="83"/>
    </row>
    <row r="136839" spans="16:16" x14ac:dyDescent="0.3">
      <c r="P136839" s="83"/>
    </row>
    <row r="136840" spans="16:16" x14ac:dyDescent="0.3">
      <c r="P136840" s="83"/>
    </row>
    <row r="136841" spans="16:16" x14ac:dyDescent="0.3">
      <c r="P136841" s="83"/>
    </row>
    <row r="136842" spans="16:16" x14ac:dyDescent="0.3">
      <c r="P136842" s="83"/>
    </row>
    <row r="136843" spans="16:16" x14ac:dyDescent="0.3">
      <c r="P136843" s="83"/>
    </row>
    <row r="136844" spans="16:16" x14ac:dyDescent="0.3">
      <c r="P136844" s="83"/>
    </row>
    <row r="136845" spans="16:16" x14ac:dyDescent="0.3">
      <c r="P136845" s="83"/>
    </row>
    <row r="136846" spans="16:16" x14ac:dyDescent="0.3">
      <c r="P136846" s="83"/>
    </row>
    <row r="136847" spans="16:16" x14ac:dyDescent="0.3">
      <c r="P136847" s="83"/>
    </row>
    <row r="136848" spans="16:16" x14ac:dyDescent="0.3">
      <c r="P136848" s="83"/>
    </row>
    <row r="136849" spans="16:16" x14ac:dyDescent="0.3">
      <c r="P136849" s="83"/>
    </row>
    <row r="136850" spans="16:16" x14ac:dyDescent="0.3">
      <c r="P136850" s="83"/>
    </row>
    <row r="136851" spans="16:16" x14ac:dyDescent="0.3">
      <c r="P136851" s="83"/>
    </row>
    <row r="136852" spans="16:16" x14ac:dyDescent="0.3">
      <c r="P136852" s="83"/>
    </row>
    <row r="136853" spans="16:16" x14ac:dyDescent="0.3">
      <c r="P136853" s="83"/>
    </row>
    <row r="136854" spans="16:16" x14ac:dyDescent="0.3">
      <c r="P136854" s="83"/>
    </row>
    <row r="136855" spans="16:16" x14ac:dyDescent="0.3">
      <c r="P136855" s="83"/>
    </row>
    <row r="136856" spans="16:16" x14ac:dyDescent="0.3">
      <c r="P136856" s="83"/>
    </row>
    <row r="136857" spans="16:16" x14ac:dyDescent="0.3">
      <c r="P136857" s="83"/>
    </row>
    <row r="136858" spans="16:16" x14ac:dyDescent="0.3">
      <c r="P136858" s="83"/>
    </row>
    <row r="136859" spans="16:16" x14ac:dyDescent="0.3">
      <c r="P136859" s="83"/>
    </row>
    <row r="136860" spans="16:16" x14ac:dyDescent="0.3">
      <c r="P136860" s="83"/>
    </row>
    <row r="136861" spans="16:16" x14ac:dyDescent="0.3">
      <c r="P136861" s="83"/>
    </row>
    <row r="136862" spans="16:16" x14ac:dyDescent="0.3">
      <c r="P136862" s="83"/>
    </row>
    <row r="136863" spans="16:16" x14ac:dyDescent="0.3">
      <c r="P136863" s="83"/>
    </row>
    <row r="136864" spans="16:16" x14ac:dyDescent="0.3">
      <c r="P136864" s="83"/>
    </row>
    <row r="136865" spans="16:16" x14ac:dyDescent="0.3">
      <c r="P136865" s="83"/>
    </row>
    <row r="136866" spans="16:16" x14ac:dyDescent="0.3">
      <c r="P136866" s="83"/>
    </row>
    <row r="136867" spans="16:16" x14ac:dyDescent="0.3">
      <c r="P136867" s="83"/>
    </row>
    <row r="136868" spans="16:16" x14ac:dyDescent="0.3">
      <c r="P136868" s="83"/>
    </row>
    <row r="136869" spans="16:16" x14ac:dyDescent="0.3">
      <c r="P136869" s="83"/>
    </row>
    <row r="136870" spans="16:16" x14ac:dyDescent="0.3">
      <c r="P136870" s="83"/>
    </row>
    <row r="136871" spans="16:16" x14ac:dyDescent="0.3">
      <c r="P136871" s="83"/>
    </row>
    <row r="136872" spans="16:16" x14ac:dyDescent="0.3">
      <c r="P136872" s="83"/>
    </row>
    <row r="136873" spans="16:16" x14ac:dyDescent="0.3">
      <c r="P136873" s="83"/>
    </row>
    <row r="136874" spans="16:16" x14ac:dyDescent="0.3">
      <c r="P136874" s="83"/>
    </row>
    <row r="136875" spans="16:16" x14ac:dyDescent="0.3">
      <c r="P136875" s="83"/>
    </row>
    <row r="136876" spans="16:16" x14ac:dyDescent="0.3">
      <c r="P136876" s="83"/>
    </row>
    <row r="136877" spans="16:16" x14ac:dyDescent="0.3">
      <c r="P136877" s="83"/>
    </row>
    <row r="136878" spans="16:16" x14ac:dyDescent="0.3">
      <c r="P136878" s="83"/>
    </row>
    <row r="136879" spans="16:16" x14ac:dyDescent="0.3">
      <c r="P136879" s="83"/>
    </row>
    <row r="136880" spans="16:16" x14ac:dyDescent="0.3">
      <c r="P136880" s="83"/>
    </row>
    <row r="136881" spans="16:16" x14ac:dyDescent="0.3">
      <c r="P136881" s="83"/>
    </row>
    <row r="136882" spans="16:16" x14ac:dyDescent="0.3">
      <c r="P136882" s="83"/>
    </row>
    <row r="136883" spans="16:16" x14ac:dyDescent="0.3">
      <c r="P136883" s="83"/>
    </row>
    <row r="136884" spans="16:16" x14ac:dyDescent="0.3">
      <c r="P136884" s="83"/>
    </row>
    <row r="136885" spans="16:16" x14ac:dyDescent="0.3">
      <c r="P136885" s="83"/>
    </row>
    <row r="136886" spans="16:16" x14ac:dyDescent="0.3">
      <c r="P136886" s="83"/>
    </row>
    <row r="136887" spans="16:16" x14ac:dyDescent="0.3">
      <c r="P136887" s="83"/>
    </row>
    <row r="136888" spans="16:16" x14ac:dyDescent="0.3">
      <c r="P136888" s="83"/>
    </row>
    <row r="136889" spans="16:16" x14ac:dyDescent="0.3">
      <c r="P136889" s="83"/>
    </row>
    <row r="136890" spans="16:16" x14ac:dyDescent="0.3">
      <c r="P136890" s="83"/>
    </row>
    <row r="136891" spans="16:16" x14ac:dyDescent="0.3">
      <c r="P136891" s="83"/>
    </row>
    <row r="136892" spans="16:16" x14ac:dyDescent="0.3">
      <c r="P136892" s="83"/>
    </row>
    <row r="136893" spans="16:16" x14ac:dyDescent="0.3">
      <c r="P136893" s="83"/>
    </row>
    <row r="136894" spans="16:16" x14ac:dyDescent="0.3">
      <c r="P136894" s="83"/>
    </row>
    <row r="136895" spans="16:16" x14ac:dyDescent="0.3">
      <c r="P136895" s="83"/>
    </row>
    <row r="136896" spans="16:16" x14ac:dyDescent="0.3">
      <c r="P136896" s="83"/>
    </row>
    <row r="136897" spans="16:16" x14ac:dyDescent="0.3">
      <c r="P136897" s="83"/>
    </row>
    <row r="136898" spans="16:16" x14ac:dyDescent="0.3">
      <c r="P136898" s="83"/>
    </row>
    <row r="136899" spans="16:16" x14ac:dyDescent="0.3">
      <c r="P136899" s="83"/>
    </row>
    <row r="136900" spans="16:16" x14ac:dyDescent="0.3">
      <c r="P136900" s="83"/>
    </row>
    <row r="136901" spans="16:16" x14ac:dyDescent="0.3">
      <c r="P136901" s="83"/>
    </row>
    <row r="136902" spans="16:16" x14ac:dyDescent="0.3">
      <c r="P136902" s="83"/>
    </row>
    <row r="136903" spans="16:16" x14ac:dyDescent="0.3">
      <c r="P136903" s="83"/>
    </row>
    <row r="136904" spans="16:16" x14ac:dyDescent="0.3">
      <c r="P136904" s="83"/>
    </row>
    <row r="136905" spans="16:16" x14ac:dyDescent="0.3">
      <c r="P136905" s="83"/>
    </row>
    <row r="136906" spans="16:16" x14ac:dyDescent="0.3">
      <c r="P136906" s="83"/>
    </row>
    <row r="136907" spans="16:16" x14ac:dyDescent="0.3">
      <c r="P136907" s="83"/>
    </row>
    <row r="136908" spans="16:16" x14ac:dyDescent="0.3">
      <c r="P136908" s="83"/>
    </row>
    <row r="136909" spans="16:16" x14ac:dyDescent="0.3">
      <c r="P136909" s="83"/>
    </row>
    <row r="136910" spans="16:16" x14ac:dyDescent="0.3">
      <c r="P136910" s="83"/>
    </row>
    <row r="136911" spans="16:16" x14ac:dyDescent="0.3">
      <c r="P136911" s="83"/>
    </row>
    <row r="136912" spans="16:16" x14ac:dyDescent="0.3">
      <c r="P136912" s="83"/>
    </row>
    <row r="136913" spans="16:16" x14ac:dyDescent="0.3">
      <c r="P136913" s="83"/>
    </row>
    <row r="136914" spans="16:16" x14ac:dyDescent="0.3">
      <c r="P136914" s="83"/>
    </row>
    <row r="136915" spans="16:16" x14ac:dyDescent="0.3">
      <c r="P136915" s="83"/>
    </row>
    <row r="136916" spans="16:16" x14ac:dyDescent="0.3">
      <c r="P136916" s="83"/>
    </row>
    <row r="136917" spans="16:16" x14ac:dyDescent="0.3">
      <c r="P136917" s="83"/>
    </row>
    <row r="136918" spans="16:16" x14ac:dyDescent="0.3">
      <c r="P136918" s="83"/>
    </row>
    <row r="136919" spans="16:16" x14ac:dyDescent="0.3">
      <c r="P136919" s="83"/>
    </row>
    <row r="136920" spans="16:16" x14ac:dyDescent="0.3">
      <c r="P136920" s="83"/>
    </row>
    <row r="136921" spans="16:16" x14ac:dyDescent="0.3">
      <c r="P136921" s="83"/>
    </row>
    <row r="136922" spans="16:16" x14ac:dyDescent="0.3">
      <c r="P136922" s="83"/>
    </row>
    <row r="136923" spans="16:16" x14ac:dyDescent="0.3">
      <c r="P136923" s="83"/>
    </row>
    <row r="136924" spans="16:16" x14ac:dyDescent="0.3">
      <c r="P136924" s="83"/>
    </row>
    <row r="136925" spans="16:16" x14ac:dyDescent="0.3">
      <c r="P136925" s="83"/>
    </row>
    <row r="136926" spans="16:16" x14ac:dyDescent="0.3">
      <c r="P136926" s="83"/>
    </row>
    <row r="136927" spans="16:16" x14ac:dyDescent="0.3">
      <c r="P136927" s="83"/>
    </row>
    <row r="136928" spans="16:16" x14ac:dyDescent="0.3">
      <c r="P136928" s="83"/>
    </row>
    <row r="136929" spans="16:16" x14ac:dyDescent="0.3">
      <c r="P136929" s="83"/>
    </row>
    <row r="136930" spans="16:16" x14ac:dyDescent="0.3">
      <c r="P136930" s="83"/>
    </row>
    <row r="136931" spans="16:16" x14ac:dyDescent="0.3">
      <c r="P136931" s="83"/>
    </row>
    <row r="136932" spans="16:16" x14ac:dyDescent="0.3">
      <c r="P136932" s="83"/>
    </row>
    <row r="136933" spans="16:16" x14ac:dyDescent="0.3">
      <c r="P136933" s="83"/>
    </row>
    <row r="136934" spans="16:16" x14ac:dyDescent="0.3">
      <c r="P136934" s="83"/>
    </row>
    <row r="136935" spans="16:16" x14ac:dyDescent="0.3">
      <c r="P136935" s="83"/>
    </row>
    <row r="136936" spans="16:16" x14ac:dyDescent="0.3">
      <c r="P136936" s="83"/>
    </row>
    <row r="136937" spans="16:16" x14ac:dyDescent="0.3">
      <c r="P136937" s="83"/>
    </row>
    <row r="136938" spans="16:16" x14ac:dyDescent="0.3">
      <c r="P136938" s="83"/>
    </row>
    <row r="136939" spans="16:16" x14ac:dyDescent="0.3">
      <c r="P136939" s="83"/>
    </row>
    <row r="136940" spans="16:16" x14ac:dyDescent="0.3">
      <c r="P136940" s="83"/>
    </row>
    <row r="136941" spans="16:16" x14ac:dyDescent="0.3">
      <c r="P136941" s="83"/>
    </row>
    <row r="136942" spans="16:16" x14ac:dyDescent="0.3">
      <c r="P136942" s="83"/>
    </row>
    <row r="136943" spans="16:16" x14ac:dyDescent="0.3">
      <c r="P136943" s="83"/>
    </row>
    <row r="136944" spans="16:16" x14ac:dyDescent="0.3">
      <c r="P136944" s="83"/>
    </row>
    <row r="136945" spans="16:16" x14ac:dyDescent="0.3">
      <c r="P136945" s="83"/>
    </row>
    <row r="136946" spans="16:16" x14ac:dyDescent="0.3">
      <c r="P136946" s="83"/>
    </row>
    <row r="136947" spans="16:16" x14ac:dyDescent="0.3">
      <c r="P136947" s="83"/>
    </row>
    <row r="136948" spans="16:16" x14ac:dyDescent="0.3">
      <c r="P136948" s="83"/>
    </row>
    <row r="136949" spans="16:16" x14ac:dyDescent="0.3">
      <c r="P136949" s="83"/>
    </row>
    <row r="136950" spans="16:16" x14ac:dyDescent="0.3">
      <c r="P136950" s="83"/>
    </row>
    <row r="136951" spans="16:16" x14ac:dyDescent="0.3">
      <c r="P136951" s="83"/>
    </row>
    <row r="136952" spans="16:16" x14ac:dyDescent="0.3">
      <c r="P136952" s="83"/>
    </row>
    <row r="136953" spans="16:16" x14ac:dyDescent="0.3">
      <c r="P136953" s="83"/>
    </row>
    <row r="136954" spans="16:16" x14ac:dyDescent="0.3">
      <c r="P136954" s="83"/>
    </row>
    <row r="136955" spans="16:16" x14ac:dyDescent="0.3">
      <c r="P136955" s="83"/>
    </row>
    <row r="136956" spans="16:16" x14ac:dyDescent="0.3">
      <c r="P136956" s="83"/>
    </row>
    <row r="136957" spans="16:16" x14ac:dyDescent="0.3">
      <c r="P136957" s="83"/>
    </row>
    <row r="136958" spans="16:16" x14ac:dyDescent="0.3">
      <c r="P136958" s="83"/>
    </row>
    <row r="136959" spans="16:16" x14ac:dyDescent="0.3">
      <c r="P136959" s="83"/>
    </row>
    <row r="136960" spans="16:16" x14ac:dyDescent="0.3">
      <c r="P136960" s="83"/>
    </row>
    <row r="136961" spans="16:16" x14ac:dyDescent="0.3">
      <c r="P136961" s="83"/>
    </row>
    <row r="136962" spans="16:16" x14ac:dyDescent="0.3">
      <c r="P136962" s="83"/>
    </row>
    <row r="136963" spans="16:16" x14ac:dyDescent="0.3">
      <c r="P136963" s="83"/>
    </row>
    <row r="136964" spans="16:16" x14ac:dyDescent="0.3">
      <c r="P136964" s="83"/>
    </row>
    <row r="136965" spans="16:16" x14ac:dyDescent="0.3">
      <c r="P136965" s="83"/>
    </row>
    <row r="136966" spans="16:16" x14ac:dyDescent="0.3">
      <c r="P136966" s="83"/>
    </row>
    <row r="136967" spans="16:16" x14ac:dyDescent="0.3">
      <c r="P136967" s="83"/>
    </row>
    <row r="136968" spans="16:16" x14ac:dyDescent="0.3">
      <c r="P136968" s="83"/>
    </row>
    <row r="136969" spans="16:16" x14ac:dyDescent="0.3">
      <c r="P136969" s="83"/>
    </row>
    <row r="136970" spans="16:16" x14ac:dyDescent="0.3">
      <c r="P136970" s="83"/>
    </row>
    <row r="136971" spans="16:16" x14ac:dyDescent="0.3">
      <c r="P136971" s="83"/>
    </row>
    <row r="136972" spans="16:16" x14ac:dyDescent="0.3">
      <c r="P136972" s="83"/>
    </row>
    <row r="136973" spans="16:16" x14ac:dyDescent="0.3">
      <c r="P136973" s="83"/>
    </row>
    <row r="136974" spans="16:16" x14ac:dyDescent="0.3">
      <c r="P136974" s="83"/>
    </row>
    <row r="136975" spans="16:16" x14ac:dyDescent="0.3">
      <c r="P136975" s="83"/>
    </row>
    <row r="136976" spans="16:16" x14ac:dyDescent="0.3">
      <c r="P136976" s="83"/>
    </row>
    <row r="136977" spans="16:16" x14ac:dyDescent="0.3">
      <c r="P136977" s="83"/>
    </row>
    <row r="136978" spans="16:16" x14ac:dyDescent="0.3">
      <c r="P136978" s="83"/>
    </row>
    <row r="136979" spans="16:16" x14ac:dyDescent="0.3">
      <c r="P136979" s="83"/>
    </row>
    <row r="136980" spans="16:16" x14ac:dyDescent="0.3">
      <c r="P136980" s="83"/>
    </row>
    <row r="136981" spans="16:16" x14ac:dyDescent="0.3">
      <c r="P136981" s="83"/>
    </row>
    <row r="136982" spans="16:16" x14ac:dyDescent="0.3">
      <c r="P136982" s="83"/>
    </row>
    <row r="136983" spans="16:16" x14ac:dyDescent="0.3">
      <c r="P136983" s="83"/>
    </row>
    <row r="136984" spans="16:16" x14ac:dyDescent="0.3">
      <c r="P136984" s="83"/>
    </row>
    <row r="136985" spans="16:16" x14ac:dyDescent="0.3">
      <c r="P136985" s="83"/>
    </row>
    <row r="136986" spans="16:16" x14ac:dyDescent="0.3">
      <c r="P136986" s="83"/>
    </row>
    <row r="136987" spans="16:16" x14ac:dyDescent="0.3">
      <c r="P136987" s="83"/>
    </row>
    <row r="136988" spans="16:16" x14ac:dyDescent="0.3">
      <c r="P136988" s="83"/>
    </row>
    <row r="136989" spans="16:16" x14ac:dyDescent="0.3">
      <c r="P136989" s="83"/>
    </row>
    <row r="136990" spans="16:16" x14ac:dyDescent="0.3">
      <c r="P136990" s="83"/>
    </row>
    <row r="136991" spans="16:16" x14ac:dyDescent="0.3">
      <c r="P136991" s="83"/>
    </row>
    <row r="136992" spans="16:16" x14ac:dyDescent="0.3">
      <c r="P136992" s="83"/>
    </row>
    <row r="136993" spans="16:16" x14ac:dyDescent="0.3">
      <c r="P136993" s="83"/>
    </row>
    <row r="136994" spans="16:16" x14ac:dyDescent="0.3">
      <c r="P136994" s="83"/>
    </row>
    <row r="136995" spans="16:16" x14ac:dyDescent="0.3">
      <c r="P136995" s="83"/>
    </row>
    <row r="136996" spans="16:16" x14ac:dyDescent="0.3">
      <c r="P136996" s="83"/>
    </row>
    <row r="136997" spans="16:16" x14ac:dyDescent="0.3">
      <c r="P136997" s="83"/>
    </row>
    <row r="136998" spans="16:16" x14ac:dyDescent="0.3">
      <c r="P136998" s="83"/>
    </row>
    <row r="136999" spans="16:16" x14ac:dyDescent="0.3">
      <c r="P136999" s="83"/>
    </row>
    <row r="137000" spans="16:16" x14ac:dyDescent="0.3">
      <c r="P137000" s="83"/>
    </row>
    <row r="137001" spans="16:16" x14ac:dyDescent="0.3">
      <c r="P137001" s="83"/>
    </row>
    <row r="137002" spans="16:16" x14ac:dyDescent="0.3">
      <c r="P137002" s="83"/>
    </row>
    <row r="137003" spans="16:16" x14ac:dyDescent="0.3">
      <c r="P137003" s="83"/>
    </row>
    <row r="137004" spans="16:16" x14ac:dyDescent="0.3">
      <c r="P137004" s="83"/>
    </row>
    <row r="137005" spans="16:16" x14ac:dyDescent="0.3">
      <c r="P137005" s="83"/>
    </row>
    <row r="137006" spans="16:16" x14ac:dyDescent="0.3">
      <c r="P137006" s="83"/>
    </row>
    <row r="137007" spans="16:16" x14ac:dyDescent="0.3">
      <c r="P137007" s="83"/>
    </row>
    <row r="137008" spans="16:16" x14ac:dyDescent="0.3">
      <c r="P137008" s="83"/>
    </row>
    <row r="137009" spans="16:16" x14ac:dyDescent="0.3">
      <c r="P137009" s="83"/>
    </row>
    <row r="137010" spans="16:16" x14ac:dyDescent="0.3">
      <c r="P137010" s="83"/>
    </row>
    <row r="137011" spans="16:16" x14ac:dyDescent="0.3">
      <c r="P137011" s="83"/>
    </row>
    <row r="137012" spans="16:16" x14ac:dyDescent="0.3">
      <c r="P137012" s="83"/>
    </row>
    <row r="137013" spans="16:16" x14ac:dyDescent="0.3">
      <c r="P137013" s="83"/>
    </row>
    <row r="137014" spans="16:16" x14ac:dyDescent="0.3">
      <c r="P137014" s="83"/>
    </row>
    <row r="137015" spans="16:16" x14ac:dyDescent="0.3">
      <c r="P137015" s="83"/>
    </row>
    <row r="137016" spans="16:16" x14ac:dyDescent="0.3">
      <c r="P137016" s="83"/>
    </row>
    <row r="137017" spans="16:16" x14ac:dyDescent="0.3">
      <c r="P137017" s="83"/>
    </row>
    <row r="137018" spans="16:16" x14ac:dyDescent="0.3">
      <c r="P137018" s="83"/>
    </row>
    <row r="137019" spans="16:16" x14ac:dyDescent="0.3">
      <c r="P137019" s="83"/>
    </row>
    <row r="137020" spans="16:16" x14ac:dyDescent="0.3">
      <c r="P137020" s="83"/>
    </row>
    <row r="137021" spans="16:16" x14ac:dyDescent="0.3">
      <c r="P137021" s="83"/>
    </row>
    <row r="137022" spans="16:16" x14ac:dyDescent="0.3">
      <c r="P137022" s="83"/>
    </row>
    <row r="137023" spans="16:16" x14ac:dyDescent="0.3">
      <c r="P137023" s="83"/>
    </row>
    <row r="137024" spans="16:16" x14ac:dyDescent="0.3">
      <c r="P137024" s="83"/>
    </row>
    <row r="137025" spans="16:16" x14ac:dyDescent="0.3">
      <c r="P137025" s="83"/>
    </row>
    <row r="137026" spans="16:16" x14ac:dyDescent="0.3">
      <c r="P137026" s="83"/>
    </row>
    <row r="137027" spans="16:16" x14ac:dyDescent="0.3">
      <c r="P137027" s="83"/>
    </row>
    <row r="137028" spans="16:16" x14ac:dyDescent="0.3">
      <c r="P137028" s="83"/>
    </row>
    <row r="137029" spans="16:16" x14ac:dyDescent="0.3">
      <c r="P137029" s="83"/>
    </row>
    <row r="137030" spans="16:16" x14ac:dyDescent="0.3">
      <c r="P137030" s="83"/>
    </row>
    <row r="137031" spans="16:16" x14ac:dyDescent="0.3">
      <c r="P137031" s="83"/>
    </row>
    <row r="137032" spans="16:16" x14ac:dyDescent="0.3">
      <c r="P137032" s="83"/>
    </row>
    <row r="137033" spans="16:16" x14ac:dyDescent="0.3">
      <c r="P137033" s="83"/>
    </row>
    <row r="137034" spans="16:16" x14ac:dyDescent="0.3">
      <c r="P137034" s="83"/>
    </row>
    <row r="137035" spans="16:16" x14ac:dyDescent="0.3">
      <c r="P137035" s="83"/>
    </row>
    <row r="137036" spans="16:16" x14ac:dyDescent="0.3">
      <c r="P137036" s="83"/>
    </row>
    <row r="137037" spans="16:16" x14ac:dyDescent="0.3">
      <c r="P137037" s="83"/>
    </row>
    <row r="137038" spans="16:16" x14ac:dyDescent="0.3">
      <c r="P137038" s="83"/>
    </row>
    <row r="137039" spans="16:16" x14ac:dyDescent="0.3">
      <c r="P137039" s="83"/>
    </row>
    <row r="137040" spans="16:16" x14ac:dyDescent="0.3">
      <c r="P137040" s="83"/>
    </row>
    <row r="137041" spans="16:16" x14ac:dyDescent="0.3">
      <c r="P137041" s="83"/>
    </row>
    <row r="137042" spans="16:16" x14ac:dyDescent="0.3">
      <c r="P137042" s="83"/>
    </row>
    <row r="137043" spans="16:16" x14ac:dyDescent="0.3">
      <c r="P137043" s="83"/>
    </row>
    <row r="137044" spans="16:16" x14ac:dyDescent="0.3">
      <c r="P137044" s="83"/>
    </row>
    <row r="137045" spans="16:16" x14ac:dyDescent="0.3">
      <c r="P137045" s="83"/>
    </row>
    <row r="137046" spans="16:16" x14ac:dyDescent="0.3">
      <c r="P137046" s="83"/>
    </row>
    <row r="137047" spans="16:16" x14ac:dyDescent="0.3">
      <c r="P137047" s="83"/>
    </row>
    <row r="137048" spans="16:16" x14ac:dyDescent="0.3">
      <c r="P137048" s="83"/>
    </row>
    <row r="137049" spans="16:16" x14ac:dyDescent="0.3">
      <c r="P137049" s="83"/>
    </row>
    <row r="137050" spans="16:16" x14ac:dyDescent="0.3">
      <c r="P137050" s="83"/>
    </row>
    <row r="137051" spans="16:16" x14ac:dyDescent="0.3">
      <c r="P137051" s="83"/>
    </row>
    <row r="137052" spans="16:16" x14ac:dyDescent="0.3">
      <c r="P137052" s="83"/>
    </row>
    <row r="137053" spans="16:16" x14ac:dyDescent="0.3">
      <c r="P137053" s="83"/>
    </row>
    <row r="137054" spans="16:16" x14ac:dyDescent="0.3">
      <c r="P137054" s="83"/>
    </row>
    <row r="137055" spans="16:16" x14ac:dyDescent="0.3">
      <c r="P137055" s="83"/>
    </row>
    <row r="137056" spans="16:16" x14ac:dyDescent="0.3">
      <c r="P137056" s="83"/>
    </row>
    <row r="137057" spans="16:16" x14ac:dyDescent="0.3">
      <c r="P137057" s="83"/>
    </row>
    <row r="137058" spans="16:16" x14ac:dyDescent="0.3">
      <c r="P137058" s="83"/>
    </row>
    <row r="137059" spans="16:16" x14ac:dyDescent="0.3">
      <c r="P137059" s="83"/>
    </row>
    <row r="137060" spans="16:16" x14ac:dyDescent="0.3">
      <c r="P137060" s="83"/>
    </row>
    <row r="137061" spans="16:16" x14ac:dyDescent="0.3">
      <c r="P137061" s="83"/>
    </row>
    <row r="137062" spans="16:16" x14ac:dyDescent="0.3">
      <c r="P137062" s="83"/>
    </row>
    <row r="137063" spans="16:16" x14ac:dyDescent="0.3">
      <c r="P137063" s="83"/>
    </row>
    <row r="137064" spans="16:16" x14ac:dyDescent="0.3">
      <c r="P137064" s="83"/>
    </row>
    <row r="137065" spans="16:16" x14ac:dyDescent="0.3">
      <c r="P137065" s="83"/>
    </row>
    <row r="137066" spans="16:16" x14ac:dyDescent="0.3">
      <c r="P137066" s="83"/>
    </row>
    <row r="137067" spans="16:16" x14ac:dyDescent="0.3">
      <c r="P137067" s="83"/>
    </row>
    <row r="137068" spans="16:16" x14ac:dyDescent="0.3">
      <c r="P137068" s="83"/>
    </row>
    <row r="137069" spans="16:16" x14ac:dyDescent="0.3">
      <c r="P137069" s="83"/>
    </row>
    <row r="137070" spans="16:16" x14ac:dyDescent="0.3">
      <c r="P137070" s="83"/>
    </row>
    <row r="137071" spans="16:16" x14ac:dyDescent="0.3">
      <c r="P137071" s="83"/>
    </row>
    <row r="137072" spans="16:16" x14ac:dyDescent="0.3">
      <c r="P137072" s="83"/>
    </row>
    <row r="137073" spans="16:16" x14ac:dyDescent="0.3">
      <c r="P137073" s="83"/>
    </row>
    <row r="137074" spans="16:16" x14ac:dyDescent="0.3">
      <c r="P137074" s="83"/>
    </row>
    <row r="137075" spans="16:16" x14ac:dyDescent="0.3">
      <c r="P137075" s="83"/>
    </row>
    <row r="137076" spans="16:16" x14ac:dyDescent="0.3">
      <c r="P137076" s="83"/>
    </row>
    <row r="137077" spans="16:16" x14ac:dyDescent="0.3">
      <c r="P137077" s="83"/>
    </row>
    <row r="137078" spans="16:16" x14ac:dyDescent="0.3">
      <c r="P137078" s="83"/>
    </row>
    <row r="137079" spans="16:16" x14ac:dyDescent="0.3">
      <c r="P137079" s="83"/>
    </row>
    <row r="137080" spans="16:16" x14ac:dyDescent="0.3">
      <c r="P137080" s="83"/>
    </row>
    <row r="137081" spans="16:16" x14ac:dyDescent="0.3">
      <c r="P137081" s="83"/>
    </row>
    <row r="137082" spans="16:16" x14ac:dyDescent="0.3">
      <c r="P137082" s="83"/>
    </row>
    <row r="137083" spans="16:16" x14ac:dyDescent="0.3">
      <c r="P137083" s="83"/>
    </row>
    <row r="137084" spans="16:16" x14ac:dyDescent="0.3">
      <c r="P137084" s="83"/>
    </row>
    <row r="137085" spans="16:16" x14ac:dyDescent="0.3">
      <c r="P137085" s="83"/>
    </row>
    <row r="137086" spans="16:16" x14ac:dyDescent="0.3">
      <c r="P137086" s="83"/>
    </row>
    <row r="137087" spans="16:16" x14ac:dyDescent="0.3">
      <c r="P137087" s="83"/>
    </row>
    <row r="137088" spans="16:16" x14ac:dyDescent="0.3">
      <c r="P137088" s="83"/>
    </row>
    <row r="137089" spans="16:16" x14ac:dyDescent="0.3">
      <c r="P137089" s="83"/>
    </row>
    <row r="137090" spans="16:16" x14ac:dyDescent="0.3">
      <c r="P137090" s="83"/>
    </row>
    <row r="137091" spans="16:16" x14ac:dyDescent="0.3">
      <c r="P137091" s="83"/>
    </row>
    <row r="137092" spans="16:16" x14ac:dyDescent="0.3">
      <c r="P137092" s="83"/>
    </row>
    <row r="137093" spans="16:16" x14ac:dyDescent="0.3">
      <c r="P137093" s="83"/>
    </row>
    <row r="137094" spans="16:16" x14ac:dyDescent="0.3">
      <c r="P137094" s="83"/>
    </row>
    <row r="137095" spans="16:16" x14ac:dyDescent="0.3">
      <c r="P137095" s="83"/>
    </row>
    <row r="137096" spans="16:16" x14ac:dyDescent="0.3">
      <c r="P137096" s="83"/>
    </row>
    <row r="137097" spans="16:16" x14ac:dyDescent="0.3">
      <c r="P137097" s="83"/>
    </row>
    <row r="137098" spans="16:16" x14ac:dyDescent="0.3">
      <c r="P137098" s="83"/>
    </row>
    <row r="137099" spans="16:16" x14ac:dyDescent="0.3">
      <c r="P137099" s="83"/>
    </row>
    <row r="137100" spans="16:16" x14ac:dyDescent="0.3">
      <c r="P137100" s="83"/>
    </row>
    <row r="137101" spans="16:16" x14ac:dyDescent="0.3">
      <c r="P137101" s="83"/>
    </row>
    <row r="137102" spans="16:16" x14ac:dyDescent="0.3">
      <c r="P137102" s="83"/>
    </row>
    <row r="137103" spans="16:16" x14ac:dyDescent="0.3">
      <c r="P137103" s="83"/>
    </row>
    <row r="137104" spans="16:16" x14ac:dyDescent="0.3">
      <c r="P137104" s="83"/>
    </row>
    <row r="137105" spans="16:16" x14ac:dyDescent="0.3">
      <c r="P137105" s="83"/>
    </row>
    <row r="137106" spans="16:16" x14ac:dyDescent="0.3">
      <c r="P137106" s="83"/>
    </row>
    <row r="137107" spans="16:16" x14ac:dyDescent="0.3">
      <c r="P137107" s="83"/>
    </row>
    <row r="137108" spans="16:16" x14ac:dyDescent="0.3">
      <c r="P137108" s="83"/>
    </row>
    <row r="137109" spans="16:16" x14ac:dyDescent="0.3">
      <c r="P137109" s="83"/>
    </row>
    <row r="137110" spans="16:16" x14ac:dyDescent="0.3">
      <c r="P137110" s="83"/>
    </row>
    <row r="137111" spans="16:16" x14ac:dyDescent="0.3">
      <c r="P137111" s="83"/>
    </row>
    <row r="137112" spans="16:16" x14ac:dyDescent="0.3">
      <c r="P137112" s="83"/>
    </row>
    <row r="137113" spans="16:16" x14ac:dyDescent="0.3">
      <c r="P137113" s="83"/>
    </row>
    <row r="137114" spans="16:16" x14ac:dyDescent="0.3">
      <c r="P137114" s="83"/>
    </row>
    <row r="137115" spans="16:16" x14ac:dyDescent="0.3">
      <c r="P137115" s="83"/>
    </row>
    <row r="137116" spans="16:16" x14ac:dyDescent="0.3">
      <c r="P137116" s="83"/>
    </row>
    <row r="137117" spans="16:16" x14ac:dyDescent="0.3">
      <c r="P137117" s="83"/>
    </row>
    <row r="137118" spans="16:16" x14ac:dyDescent="0.3">
      <c r="P137118" s="83"/>
    </row>
    <row r="137119" spans="16:16" x14ac:dyDescent="0.3">
      <c r="P137119" s="83"/>
    </row>
    <row r="137120" spans="16:16" x14ac:dyDescent="0.3">
      <c r="P137120" s="83"/>
    </row>
    <row r="137121" spans="16:16" x14ac:dyDescent="0.3">
      <c r="P137121" s="83"/>
    </row>
    <row r="137122" spans="16:16" x14ac:dyDescent="0.3">
      <c r="P137122" s="83"/>
    </row>
    <row r="137123" spans="16:16" x14ac:dyDescent="0.3">
      <c r="P137123" s="83"/>
    </row>
    <row r="137124" spans="16:16" x14ac:dyDescent="0.3">
      <c r="P137124" s="83"/>
    </row>
    <row r="137125" spans="16:16" x14ac:dyDescent="0.3">
      <c r="P137125" s="83"/>
    </row>
    <row r="137126" spans="16:16" x14ac:dyDescent="0.3">
      <c r="P137126" s="83"/>
    </row>
    <row r="137127" spans="16:16" x14ac:dyDescent="0.3">
      <c r="P137127" s="83"/>
    </row>
    <row r="137128" spans="16:16" x14ac:dyDescent="0.3">
      <c r="P137128" s="83"/>
    </row>
    <row r="137129" spans="16:16" x14ac:dyDescent="0.3">
      <c r="P137129" s="83"/>
    </row>
    <row r="137130" spans="16:16" x14ac:dyDescent="0.3">
      <c r="P137130" s="83"/>
    </row>
    <row r="137131" spans="16:16" x14ac:dyDescent="0.3">
      <c r="P137131" s="83"/>
    </row>
    <row r="137132" spans="16:16" x14ac:dyDescent="0.3">
      <c r="P137132" s="83"/>
    </row>
    <row r="137133" spans="16:16" x14ac:dyDescent="0.3">
      <c r="P137133" s="83"/>
    </row>
    <row r="137134" spans="16:16" x14ac:dyDescent="0.3">
      <c r="P137134" s="83"/>
    </row>
    <row r="137135" spans="16:16" x14ac:dyDescent="0.3">
      <c r="P137135" s="83"/>
    </row>
    <row r="137136" spans="16:16" x14ac:dyDescent="0.3">
      <c r="P137136" s="83"/>
    </row>
    <row r="137137" spans="16:16" x14ac:dyDescent="0.3">
      <c r="P137137" s="83"/>
    </row>
    <row r="137138" spans="16:16" x14ac:dyDescent="0.3">
      <c r="P137138" s="83"/>
    </row>
    <row r="137139" spans="16:16" x14ac:dyDescent="0.3">
      <c r="P137139" s="83"/>
    </row>
    <row r="137140" spans="16:16" x14ac:dyDescent="0.3">
      <c r="P137140" s="83"/>
    </row>
    <row r="137141" spans="16:16" x14ac:dyDescent="0.3">
      <c r="P137141" s="83"/>
    </row>
    <row r="137142" spans="16:16" x14ac:dyDescent="0.3">
      <c r="P137142" s="83"/>
    </row>
    <row r="137143" spans="16:16" x14ac:dyDescent="0.3">
      <c r="P137143" s="83"/>
    </row>
    <row r="137144" spans="16:16" x14ac:dyDescent="0.3">
      <c r="P137144" s="83"/>
    </row>
    <row r="137145" spans="16:16" x14ac:dyDescent="0.3">
      <c r="P137145" s="83"/>
    </row>
    <row r="137146" spans="16:16" x14ac:dyDescent="0.3">
      <c r="P137146" s="83"/>
    </row>
    <row r="137147" spans="16:16" x14ac:dyDescent="0.3">
      <c r="P137147" s="83"/>
    </row>
    <row r="137148" spans="16:16" x14ac:dyDescent="0.3">
      <c r="P137148" s="83"/>
    </row>
    <row r="137149" spans="16:16" x14ac:dyDescent="0.3">
      <c r="P137149" s="83"/>
    </row>
    <row r="137150" spans="16:16" x14ac:dyDescent="0.3">
      <c r="P137150" s="83"/>
    </row>
    <row r="137151" spans="16:16" x14ac:dyDescent="0.3">
      <c r="P137151" s="83"/>
    </row>
    <row r="137152" spans="16:16" x14ac:dyDescent="0.3">
      <c r="P137152" s="83"/>
    </row>
    <row r="137153" spans="16:16" x14ac:dyDescent="0.3">
      <c r="P137153" s="83"/>
    </row>
    <row r="137154" spans="16:16" x14ac:dyDescent="0.3">
      <c r="P137154" s="83"/>
    </row>
    <row r="137155" spans="16:16" x14ac:dyDescent="0.3">
      <c r="P137155" s="83"/>
    </row>
    <row r="137156" spans="16:16" x14ac:dyDescent="0.3">
      <c r="P137156" s="83"/>
    </row>
    <row r="137157" spans="16:16" x14ac:dyDescent="0.3">
      <c r="P137157" s="83"/>
    </row>
    <row r="137158" spans="16:16" x14ac:dyDescent="0.3">
      <c r="P137158" s="83"/>
    </row>
    <row r="137159" spans="16:16" x14ac:dyDescent="0.3">
      <c r="P137159" s="83"/>
    </row>
    <row r="137160" spans="16:16" x14ac:dyDescent="0.3">
      <c r="P137160" s="83"/>
    </row>
    <row r="137161" spans="16:16" x14ac:dyDescent="0.3">
      <c r="P137161" s="83"/>
    </row>
    <row r="137162" spans="16:16" x14ac:dyDescent="0.3">
      <c r="P137162" s="83"/>
    </row>
    <row r="137163" spans="16:16" x14ac:dyDescent="0.3">
      <c r="P137163" s="83"/>
    </row>
    <row r="137164" spans="16:16" x14ac:dyDescent="0.3">
      <c r="P137164" s="83"/>
    </row>
    <row r="137165" spans="16:16" x14ac:dyDescent="0.3">
      <c r="P137165" s="83"/>
    </row>
    <row r="137166" spans="16:16" x14ac:dyDescent="0.3">
      <c r="P137166" s="83"/>
    </row>
    <row r="137167" spans="16:16" x14ac:dyDescent="0.3">
      <c r="P137167" s="83"/>
    </row>
    <row r="137168" spans="16:16" x14ac:dyDescent="0.3">
      <c r="P137168" s="83"/>
    </row>
    <row r="137169" spans="16:16" x14ac:dyDescent="0.3">
      <c r="P137169" s="83"/>
    </row>
    <row r="137170" spans="16:16" x14ac:dyDescent="0.3">
      <c r="P137170" s="83"/>
    </row>
    <row r="137171" spans="16:16" x14ac:dyDescent="0.3">
      <c r="P137171" s="83"/>
    </row>
    <row r="137172" spans="16:16" x14ac:dyDescent="0.3">
      <c r="P137172" s="83"/>
    </row>
    <row r="137173" spans="16:16" x14ac:dyDescent="0.3">
      <c r="P137173" s="83"/>
    </row>
    <row r="137174" spans="16:16" x14ac:dyDescent="0.3">
      <c r="P137174" s="83"/>
    </row>
    <row r="137175" spans="16:16" x14ac:dyDescent="0.3">
      <c r="P137175" s="83"/>
    </row>
    <row r="137176" spans="16:16" x14ac:dyDescent="0.3">
      <c r="P137176" s="83"/>
    </row>
    <row r="137177" spans="16:16" x14ac:dyDescent="0.3">
      <c r="P137177" s="83"/>
    </row>
    <row r="137178" spans="16:16" x14ac:dyDescent="0.3">
      <c r="P137178" s="83"/>
    </row>
    <row r="137179" spans="16:16" x14ac:dyDescent="0.3">
      <c r="P137179" s="83"/>
    </row>
    <row r="137180" spans="16:16" x14ac:dyDescent="0.3">
      <c r="P137180" s="83"/>
    </row>
    <row r="137181" spans="16:16" x14ac:dyDescent="0.3">
      <c r="P137181" s="83"/>
    </row>
    <row r="137182" spans="16:16" x14ac:dyDescent="0.3">
      <c r="P137182" s="83"/>
    </row>
    <row r="137183" spans="16:16" x14ac:dyDescent="0.3">
      <c r="P137183" s="83"/>
    </row>
    <row r="137184" spans="16:16" x14ac:dyDescent="0.3">
      <c r="P137184" s="83"/>
    </row>
    <row r="137185" spans="16:16" x14ac:dyDescent="0.3">
      <c r="P137185" s="83"/>
    </row>
    <row r="137186" spans="16:16" x14ac:dyDescent="0.3">
      <c r="P137186" s="83"/>
    </row>
    <row r="137187" spans="16:16" x14ac:dyDescent="0.3">
      <c r="P137187" s="83"/>
    </row>
    <row r="137188" spans="16:16" x14ac:dyDescent="0.3">
      <c r="P137188" s="83"/>
    </row>
    <row r="137189" spans="16:16" x14ac:dyDescent="0.3">
      <c r="P137189" s="83"/>
    </row>
    <row r="137190" spans="16:16" x14ac:dyDescent="0.3">
      <c r="P137190" s="83"/>
    </row>
    <row r="137191" spans="16:16" x14ac:dyDescent="0.3">
      <c r="P137191" s="83"/>
    </row>
    <row r="137192" spans="16:16" x14ac:dyDescent="0.3">
      <c r="P137192" s="83"/>
    </row>
    <row r="137193" spans="16:16" x14ac:dyDescent="0.3">
      <c r="P137193" s="83"/>
    </row>
    <row r="137194" spans="16:16" x14ac:dyDescent="0.3">
      <c r="P137194" s="83"/>
    </row>
    <row r="137195" spans="16:16" x14ac:dyDescent="0.3">
      <c r="P137195" s="83"/>
    </row>
    <row r="137196" spans="16:16" x14ac:dyDescent="0.3">
      <c r="P137196" s="83"/>
    </row>
    <row r="137197" spans="16:16" x14ac:dyDescent="0.3">
      <c r="P137197" s="83"/>
    </row>
    <row r="137198" spans="16:16" x14ac:dyDescent="0.3">
      <c r="P137198" s="83"/>
    </row>
    <row r="137199" spans="16:16" x14ac:dyDescent="0.3">
      <c r="P137199" s="83"/>
    </row>
    <row r="137200" spans="16:16" x14ac:dyDescent="0.3">
      <c r="P137200" s="83"/>
    </row>
    <row r="137201" spans="16:16" x14ac:dyDescent="0.3">
      <c r="P137201" s="83"/>
    </row>
    <row r="137202" spans="16:16" x14ac:dyDescent="0.3">
      <c r="P137202" s="83"/>
    </row>
    <row r="137203" spans="16:16" x14ac:dyDescent="0.3">
      <c r="P137203" s="83"/>
    </row>
    <row r="137204" spans="16:16" x14ac:dyDescent="0.3">
      <c r="P137204" s="83"/>
    </row>
    <row r="137205" spans="16:16" x14ac:dyDescent="0.3">
      <c r="P137205" s="83"/>
    </row>
    <row r="137206" spans="16:16" x14ac:dyDescent="0.3">
      <c r="P137206" s="83"/>
    </row>
    <row r="137207" spans="16:16" x14ac:dyDescent="0.3">
      <c r="P137207" s="83"/>
    </row>
    <row r="137208" spans="16:16" x14ac:dyDescent="0.3">
      <c r="P137208" s="83"/>
    </row>
    <row r="137209" spans="16:16" x14ac:dyDescent="0.3">
      <c r="P137209" s="83"/>
    </row>
    <row r="137210" spans="16:16" x14ac:dyDescent="0.3">
      <c r="P137210" s="83"/>
    </row>
    <row r="137211" spans="16:16" x14ac:dyDescent="0.3">
      <c r="P137211" s="83"/>
    </row>
    <row r="137212" spans="16:16" x14ac:dyDescent="0.3">
      <c r="P137212" s="83"/>
    </row>
    <row r="137213" spans="16:16" x14ac:dyDescent="0.3">
      <c r="P137213" s="83"/>
    </row>
    <row r="137214" spans="16:16" x14ac:dyDescent="0.3">
      <c r="P137214" s="83"/>
    </row>
    <row r="137215" spans="16:16" x14ac:dyDescent="0.3">
      <c r="P137215" s="83"/>
    </row>
    <row r="137216" spans="16:16" x14ac:dyDescent="0.3">
      <c r="P137216" s="83"/>
    </row>
    <row r="137217" spans="16:16" x14ac:dyDescent="0.3">
      <c r="P137217" s="83"/>
    </row>
    <row r="137218" spans="16:16" x14ac:dyDescent="0.3">
      <c r="P137218" s="83"/>
    </row>
    <row r="137219" spans="16:16" x14ac:dyDescent="0.3">
      <c r="P137219" s="83"/>
    </row>
    <row r="137220" spans="16:16" x14ac:dyDescent="0.3">
      <c r="P137220" s="83"/>
    </row>
    <row r="137221" spans="16:16" x14ac:dyDescent="0.3">
      <c r="P137221" s="83"/>
    </row>
    <row r="137222" spans="16:16" x14ac:dyDescent="0.3">
      <c r="P137222" s="83"/>
    </row>
    <row r="137223" spans="16:16" x14ac:dyDescent="0.3">
      <c r="P137223" s="83"/>
    </row>
    <row r="137224" spans="16:16" x14ac:dyDescent="0.3">
      <c r="P137224" s="83"/>
    </row>
    <row r="137225" spans="16:16" x14ac:dyDescent="0.3">
      <c r="P137225" s="83"/>
    </row>
    <row r="137226" spans="16:16" x14ac:dyDescent="0.3">
      <c r="P137226" s="83"/>
    </row>
    <row r="137227" spans="16:16" x14ac:dyDescent="0.3">
      <c r="P137227" s="83"/>
    </row>
    <row r="137228" spans="16:16" x14ac:dyDescent="0.3">
      <c r="P137228" s="83"/>
    </row>
    <row r="137229" spans="16:16" x14ac:dyDescent="0.3">
      <c r="P137229" s="83"/>
    </row>
    <row r="137230" spans="16:16" x14ac:dyDescent="0.3">
      <c r="P137230" s="83"/>
    </row>
    <row r="137231" spans="16:16" x14ac:dyDescent="0.3">
      <c r="P137231" s="83"/>
    </row>
    <row r="137232" spans="16:16" x14ac:dyDescent="0.3">
      <c r="P137232" s="83"/>
    </row>
    <row r="137233" spans="16:16" x14ac:dyDescent="0.3">
      <c r="P137233" s="83"/>
    </row>
    <row r="137234" spans="16:16" x14ac:dyDescent="0.3">
      <c r="P137234" s="83"/>
    </row>
    <row r="137235" spans="16:16" x14ac:dyDescent="0.3">
      <c r="P137235" s="83"/>
    </row>
    <row r="137236" spans="16:16" x14ac:dyDescent="0.3">
      <c r="P137236" s="83"/>
    </row>
    <row r="137237" spans="16:16" x14ac:dyDescent="0.3">
      <c r="P137237" s="83"/>
    </row>
    <row r="137238" spans="16:16" x14ac:dyDescent="0.3">
      <c r="P137238" s="83"/>
    </row>
    <row r="137239" spans="16:16" x14ac:dyDescent="0.3">
      <c r="P137239" s="83"/>
    </row>
    <row r="137240" spans="16:16" x14ac:dyDescent="0.3">
      <c r="P137240" s="83"/>
    </row>
    <row r="137241" spans="16:16" x14ac:dyDescent="0.3">
      <c r="P137241" s="83"/>
    </row>
    <row r="137242" spans="16:16" x14ac:dyDescent="0.3">
      <c r="P137242" s="83"/>
    </row>
    <row r="137243" spans="16:16" x14ac:dyDescent="0.3">
      <c r="P137243" s="83"/>
    </row>
    <row r="137244" spans="16:16" x14ac:dyDescent="0.3">
      <c r="P137244" s="83"/>
    </row>
    <row r="137245" spans="16:16" x14ac:dyDescent="0.3">
      <c r="P137245" s="83"/>
    </row>
    <row r="137246" spans="16:16" x14ac:dyDescent="0.3">
      <c r="P137246" s="83"/>
    </row>
    <row r="137247" spans="16:16" x14ac:dyDescent="0.3">
      <c r="P137247" s="83"/>
    </row>
    <row r="137248" spans="16:16" x14ac:dyDescent="0.3">
      <c r="P137248" s="83"/>
    </row>
    <row r="137249" spans="16:16" x14ac:dyDescent="0.3">
      <c r="P137249" s="83"/>
    </row>
    <row r="137250" spans="16:16" x14ac:dyDescent="0.3">
      <c r="P137250" s="83"/>
    </row>
    <row r="137251" spans="16:16" x14ac:dyDescent="0.3">
      <c r="P137251" s="83"/>
    </row>
    <row r="137252" spans="16:16" x14ac:dyDescent="0.3">
      <c r="P137252" s="83"/>
    </row>
    <row r="137253" spans="16:16" x14ac:dyDescent="0.3">
      <c r="P137253" s="83"/>
    </row>
    <row r="137254" spans="16:16" x14ac:dyDescent="0.3">
      <c r="P137254" s="83"/>
    </row>
    <row r="137255" spans="16:16" x14ac:dyDescent="0.3">
      <c r="P137255" s="83"/>
    </row>
    <row r="137256" spans="16:16" x14ac:dyDescent="0.3">
      <c r="P137256" s="83"/>
    </row>
    <row r="137257" spans="16:16" x14ac:dyDescent="0.3">
      <c r="P137257" s="83"/>
    </row>
    <row r="137258" spans="16:16" x14ac:dyDescent="0.3">
      <c r="P137258" s="83"/>
    </row>
    <row r="137259" spans="16:16" x14ac:dyDescent="0.3">
      <c r="P137259" s="83"/>
    </row>
    <row r="137260" spans="16:16" x14ac:dyDescent="0.3">
      <c r="P137260" s="83"/>
    </row>
    <row r="137261" spans="16:16" x14ac:dyDescent="0.3">
      <c r="P137261" s="83"/>
    </row>
    <row r="137262" spans="16:16" x14ac:dyDescent="0.3">
      <c r="P137262" s="83"/>
    </row>
    <row r="137263" spans="16:16" x14ac:dyDescent="0.3">
      <c r="P137263" s="83"/>
    </row>
    <row r="137264" spans="16:16" x14ac:dyDescent="0.3">
      <c r="P137264" s="83"/>
    </row>
    <row r="137265" spans="16:16" x14ac:dyDescent="0.3">
      <c r="P137265" s="83"/>
    </row>
    <row r="137266" spans="16:16" x14ac:dyDescent="0.3">
      <c r="P137266" s="83"/>
    </row>
    <row r="137267" spans="16:16" x14ac:dyDescent="0.3">
      <c r="P137267" s="83"/>
    </row>
    <row r="137268" spans="16:16" x14ac:dyDescent="0.3">
      <c r="P137268" s="83"/>
    </row>
    <row r="137269" spans="16:16" x14ac:dyDescent="0.3">
      <c r="P137269" s="83"/>
    </row>
    <row r="137270" spans="16:16" x14ac:dyDescent="0.3">
      <c r="P137270" s="83"/>
    </row>
    <row r="137271" spans="16:16" x14ac:dyDescent="0.3">
      <c r="P137271" s="83"/>
    </row>
    <row r="137272" spans="16:16" x14ac:dyDescent="0.3">
      <c r="P137272" s="83"/>
    </row>
    <row r="137273" spans="16:16" x14ac:dyDescent="0.3">
      <c r="P137273" s="83"/>
    </row>
    <row r="137274" spans="16:16" x14ac:dyDescent="0.3">
      <c r="P137274" s="83"/>
    </row>
    <row r="137275" spans="16:16" x14ac:dyDescent="0.3">
      <c r="P137275" s="83"/>
    </row>
    <row r="137276" spans="16:16" x14ac:dyDescent="0.3">
      <c r="P137276" s="83"/>
    </row>
    <row r="137277" spans="16:16" x14ac:dyDescent="0.3">
      <c r="P137277" s="83"/>
    </row>
    <row r="137278" spans="16:16" x14ac:dyDescent="0.3">
      <c r="P137278" s="83"/>
    </row>
    <row r="137279" spans="16:16" x14ac:dyDescent="0.3">
      <c r="P137279" s="83"/>
    </row>
    <row r="137280" spans="16:16" x14ac:dyDescent="0.3">
      <c r="P137280" s="83"/>
    </row>
    <row r="137281" spans="16:16" x14ac:dyDescent="0.3">
      <c r="P137281" s="83"/>
    </row>
    <row r="137282" spans="16:16" x14ac:dyDescent="0.3">
      <c r="P137282" s="83"/>
    </row>
    <row r="137283" spans="16:16" x14ac:dyDescent="0.3">
      <c r="P137283" s="83"/>
    </row>
    <row r="137284" spans="16:16" x14ac:dyDescent="0.3">
      <c r="P137284" s="83"/>
    </row>
    <row r="137285" spans="16:16" x14ac:dyDescent="0.3">
      <c r="P137285" s="83"/>
    </row>
    <row r="137286" spans="16:16" x14ac:dyDescent="0.3">
      <c r="P137286" s="83"/>
    </row>
    <row r="137287" spans="16:16" x14ac:dyDescent="0.3">
      <c r="P137287" s="83"/>
    </row>
    <row r="137288" spans="16:16" x14ac:dyDescent="0.3">
      <c r="P137288" s="83"/>
    </row>
    <row r="137289" spans="16:16" x14ac:dyDescent="0.3">
      <c r="P137289" s="83"/>
    </row>
    <row r="137290" spans="16:16" x14ac:dyDescent="0.3">
      <c r="P137290" s="83"/>
    </row>
    <row r="137291" spans="16:16" x14ac:dyDescent="0.3">
      <c r="P137291" s="83"/>
    </row>
    <row r="137292" spans="16:16" x14ac:dyDescent="0.3">
      <c r="P137292" s="83"/>
    </row>
    <row r="137293" spans="16:16" x14ac:dyDescent="0.3">
      <c r="P137293" s="83"/>
    </row>
    <row r="137294" spans="16:16" x14ac:dyDescent="0.3">
      <c r="P137294" s="83"/>
    </row>
    <row r="137295" spans="16:16" x14ac:dyDescent="0.3">
      <c r="P137295" s="83"/>
    </row>
    <row r="137296" spans="16:16" x14ac:dyDescent="0.3">
      <c r="P137296" s="83"/>
    </row>
    <row r="137297" spans="16:16" x14ac:dyDescent="0.3">
      <c r="P137297" s="83"/>
    </row>
    <row r="137298" spans="16:16" x14ac:dyDescent="0.3">
      <c r="P137298" s="83"/>
    </row>
    <row r="137299" spans="16:16" x14ac:dyDescent="0.3">
      <c r="P137299" s="83"/>
    </row>
    <row r="137300" spans="16:16" x14ac:dyDescent="0.3">
      <c r="P137300" s="83"/>
    </row>
    <row r="137301" spans="16:16" x14ac:dyDescent="0.3">
      <c r="P137301" s="83"/>
    </row>
    <row r="137302" spans="16:16" x14ac:dyDescent="0.3">
      <c r="P137302" s="83"/>
    </row>
    <row r="137303" spans="16:16" x14ac:dyDescent="0.3">
      <c r="P137303" s="83"/>
    </row>
    <row r="137304" spans="16:16" x14ac:dyDescent="0.3">
      <c r="P137304" s="83"/>
    </row>
    <row r="137305" spans="16:16" x14ac:dyDescent="0.3">
      <c r="P137305" s="83"/>
    </row>
    <row r="137306" spans="16:16" x14ac:dyDescent="0.3">
      <c r="P137306" s="83"/>
    </row>
    <row r="137307" spans="16:16" x14ac:dyDescent="0.3">
      <c r="P137307" s="83"/>
    </row>
    <row r="137308" spans="16:16" x14ac:dyDescent="0.3">
      <c r="P137308" s="83"/>
    </row>
    <row r="137309" spans="16:16" x14ac:dyDescent="0.3">
      <c r="P137309" s="83"/>
    </row>
    <row r="137310" spans="16:16" x14ac:dyDescent="0.3">
      <c r="P137310" s="83"/>
    </row>
    <row r="137311" spans="16:16" x14ac:dyDescent="0.3">
      <c r="P137311" s="83"/>
    </row>
    <row r="137312" spans="16:16" x14ac:dyDescent="0.3">
      <c r="P137312" s="83"/>
    </row>
    <row r="137313" spans="16:16" x14ac:dyDescent="0.3">
      <c r="P137313" s="83"/>
    </row>
    <row r="137314" spans="16:16" x14ac:dyDescent="0.3">
      <c r="P137314" s="83"/>
    </row>
    <row r="137315" spans="16:16" x14ac:dyDescent="0.3">
      <c r="P137315" s="83"/>
    </row>
    <row r="137316" spans="16:16" x14ac:dyDescent="0.3">
      <c r="P137316" s="83"/>
    </row>
    <row r="137317" spans="16:16" x14ac:dyDescent="0.3">
      <c r="P137317" s="83"/>
    </row>
    <row r="137318" spans="16:16" x14ac:dyDescent="0.3">
      <c r="P137318" s="83"/>
    </row>
    <row r="137319" spans="16:16" x14ac:dyDescent="0.3">
      <c r="P137319" s="83"/>
    </row>
    <row r="137320" spans="16:16" x14ac:dyDescent="0.3">
      <c r="P137320" s="83"/>
    </row>
    <row r="137321" spans="16:16" x14ac:dyDescent="0.3">
      <c r="P137321" s="83"/>
    </row>
    <row r="137322" spans="16:16" x14ac:dyDescent="0.3">
      <c r="P137322" s="83"/>
    </row>
    <row r="137323" spans="16:16" x14ac:dyDescent="0.3">
      <c r="P137323" s="83"/>
    </row>
    <row r="137324" spans="16:16" x14ac:dyDescent="0.3">
      <c r="P137324" s="83"/>
    </row>
    <row r="137325" spans="16:16" x14ac:dyDescent="0.3">
      <c r="P137325" s="83"/>
    </row>
    <row r="137326" spans="16:16" x14ac:dyDescent="0.3">
      <c r="P137326" s="83"/>
    </row>
    <row r="137327" spans="16:16" x14ac:dyDescent="0.3">
      <c r="P137327" s="83"/>
    </row>
    <row r="137328" spans="16:16" x14ac:dyDescent="0.3">
      <c r="P137328" s="83"/>
    </row>
    <row r="137329" spans="16:16" x14ac:dyDescent="0.3">
      <c r="P137329" s="83"/>
    </row>
    <row r="137330" spans="16:16" x14ac:dyDescent="0.3">
      <c r="P137330" s="83"/>
    </row>
    <row r="137331" spans="16:16" x14ac:dyDescent="0.3">
      <c r="P137331" s="83"/>
    </row>
    <row r="137332" spans="16:16" x14ac:dyDescent="0.3">
      <c r="P137332" s="83"/>
    </row>
    <row r="137333" spans="16:16" x14ac:dyDescent="0.3">
      <c r="P137333" s="83"/>
    </row>
    <row r="137334" spans="16:16" x14ac:dyDescent="0.3">
      <c r="P137334" s="83"/>
    </row>
    <row r="137335" spans="16:16" x14ac:dyDescent="0.3">
      <c r="P137335" s="83"/>
    </row>
    <row r="137336" spans="16:16" x14ac:dyDescent="0.3">
      <c r="P137336" s="83"/>
    </row>
    <row r="137337" spans="16:16" x14ac:dyDescent="0.3">
      <c r="P137337" s="83"/>
    </row>
    <row r="137338" spans="16:16" x14ac:dyDescent="0.3">
      <c r="P137338" s="83"/>
    </row>
    <row r="137339" spans="16:16" x14ac:dyDescent="0.3">
      <c r="P137339" s="83"/>
    </row>
    <row r="137340" spans="16:16" x14ac:dyDescent="0.3">
      <c r="P137340" s="83"/>
    </row>
    <row r="137341" spans="16:16" x14ac:dyDescent="0.3">
      <c r="P137341" s="83"/>
    </row>
    <row r="137342" spans="16:16" x14ac:dyDescent="0.3">
      <c r="P137342" s="83"/>
    </row>
    <row r="137343" spans="16:16" x14ac:dyDescent="0.3">
      <c r="P137343" s="83"/>
    </row>
    <row r="137344" spans="16:16" x14ac:dyDescent="0.3">
      <c r="P137344" s="83"/>
    </row>
    <row r="137345" spans="16:16" x14ac:dyDescent="0.3">
      <c r="P137345" s="83"/>
    </row>
    <row r="137346" spans="16:16" x14ac:dyDescent="0.3">
      <c r="P137346" s="83"/>
    </row>
    <row r="137347" spans="16:16" x14ac:dyDescent="0.3">
      <c r="P137347" s="83"/>
    </row>
    <row r="137348" spans="16:16" x14ac:dyDescent="0.3">
      <c r="P137348" s="83"/>
    </row>
    <row r="137349" spans="16:16" x14ac:dyDescent="0.3">
      <c r="P137349" s="83"/>
    </row>
    <row r="137350" spans="16:16" x14ac:dyDescent="0.3">
      <c r="P137350" s="83"/>
    </row>
    <row r="137351" spans="16:16" x14ac:dyDescent="0.3">
      <c r="P137351" s="83"/>
    </row>
    <row r="137352" spans="16:16" x14ac:dyDescent="0.3">
      <c r="P137352" s="83"/>
    </row>
    <row r="137353" spans="16:16" x14ac:dyDescent="0.3">
      <c r="P137353" s="83"/>
    </row>
    <row r="137354" spans="16:16" x14ac:dyDescent="0.3">
      <c r="P137354" s="83"/>
    </row>
    <row r="137355" spans="16:16" x14ac:dyDescent="0.3">
      <c r="P137355" s="83"/>
    </row>
    <row r="137356" spans="16:16" x14ac:dyDescent="0.3">
      <c r="P137356" s="83"/>
    </row>
    <row r="137357" spans="16:16" x14ac:dyDescent="0.3">
      <c r="P137357" s="83"/>
    </row>
    <row r="137358" spans="16:16" x14ac:dyDescent="0.3">
      <c r="P137358" s="83"/>
    </row>
    <row r="137359" spans="16:16" x14ac:dyDescent="0.3">
      <c r="P137359" s="83"/>
    </row>
    <row r="137360" spans="16:16" x14ac:dyDescent="0.3">
      <c r="P137360" s="83"/>
    </row>
    <row r="137361" spans="16:16" x14ac:dyDescent="0.3">
      <c r="P137361" s="83"/>
    </row>
    <row r="137362" spans="16:16" x14ac:dyDescent="0.3">
      <c r="P137362" s="83"/>
    </row>
    <row r="137363" spans="16:16" x14ac:dyDescent="0.3">
      <c r="P137363" s="83"/>
    </row>
    <row r="137364" spans="16:16" x14ac:dyDescent="0.3">
      <c r="P137364" s="83"/>
    </row>
    <row r="137365" spans="16:16" x14ac:dyDescent="0.3">
      <c r="P137365" s="83"/>
    </row>
    <row r="137366" spans="16:16" x14ac:dyDescent="0.3">
      <c r="P137366" s="83"/>
    </row>
    <row r="137367" spans="16:16" x14ac:dyDescent="0.3">
      <c r="P137367" s="83"/>
    </row>
    <row r="137368" spans="16:16" x14ac:dyDescent="0.3">
      <c r="P137368" s="83"/>
    </row>
    <row r="137369" spans="16:16" x14ac:dyDescent="0.3">
      <c r="P137369" s="83"/>
    </row>
    <row r="137370" spans="16:16" x14ac:dyDescent="0.3">
      <c r="P137370" s="83"/>
    </row>
    <row r="137371" spans="16:16" x14ac:dyDescent="0.3">
      <c r="P137371" s="83"/>
    </row>
    <row r="137372" spans="16:16" x14ac:dyDescent="0.3">
      <c r="P137372" s="83"/>
    </row>
    <row r="137373" spans="16:16" x14ac:dyDescent="0.3">
      <c r="P137373" s="83"/>
    </row>
    <row r="137374" spans="16:16" x14ac:dyDescent="0.3">
      <c r="P137374" s="83"/>
    </row>
    <row r="137375" spans="16:16" x14ac:dyDescent="0.3">
      <c r="P137375" s="83"/>
    </row>
    <row r="137376" spans="16:16" x14ac:dyDescent="0.3">
      <c r="P137376" s="83"/>
    </row>
    <row r="137377" spans="16:16" x14ac:dyDescent="0.3">
      <c r="P137377" s="83"/>
    </row>
    <row r="137378" spans="16:16" x14ac:dyDescent="0.3">
      <c r="P137378" s="83"/>
    </row>
    <row r="137379" spans="16:16" x14ac:dyDescent="0.3">
      <c r="P137379" s="83"/>
    </row>
    <row r="137380" spans="16:16" x14ac:dyDescent="0.3">
      <c r="P137380" s="83"/>
    </row>
    <row r="137381" spans="16:16" x14ac:dyDescent="0.3">
      <c r="P137381" s="83"/>
    </row>
    <row r="137382" spans="16:16" x14ac:dyDescent="0.3">
      <c r="P137382" s="83"/>
    </row>
    <row r="137383" spans="16:16" x14ac:dyDescent="0.3">
      <c r="P137383" s="83"/>
    </row>
    <row r="137384" spans="16:16" x14ac:dyDescent="0.3">
      <c r="P137384" s="83"/>
    </row>
    <row r="137385" spans="16:16" x14ac:dyDescent="0.3">
      <c r="P137385" s="83"/>
    </row>
    <row r="137386" spans="16:16" x14ac:dyDescent="0.3">
      <c r="P137386" s="83"/>
    </row>
    <row r="137387" spans="16:16" x14ac:dyDescent="0.3">
      <c r="P137387" s="83"/>
    </row>
    <row r="137388" spans="16:16" x14ac:dyDescent="0.3">
      <c r="P137388" s="83"/>
    </row>
    <row r="137389" spans="16:16" x14ac:dyDescent="0.3">
      <c r="P137389" s="83"/>
    </row>
    <row r="137390" spans="16:16" x14ac:dyDescent="0.3">
      <c r="P137390" s="83"/>
    </row>
    <row r="137391" spans="16:16" x14ac:dyDescent="0.3">
      <c r="P137391" s="83"/>
    </row>
    <row r="137392" spans="16:16" x14ac:dyDescent="0.3">
      <c r="P137392" s="83"/>
    </row>
    <row r="137393" spans="16:16" x14ac:dyDescent="0.3">
      <c r="P137393" s="83"/>
    </row>
    <row r="137394" spans="16:16" x14ac:dyDescent="0.3">
      <c r="P137394" s="83"/>
    </row>
    <row r="137395" spans="16:16" x14ac:dyDescent="0.3">
      <c r="P137395" s="83"/>
    </row>
    <row r="137396" spans="16:16" x14ac:dyDescent="0.3">
      <c r="P137396" s="83"/>
    </row>
    <row r="137397" spans="16:16" x14ac:dyDescent="0.3">
      <c r="P137397" s="83"/>
    </row>
    <row r="137398" spans="16:16" x14ac:dyDescent="0.3">
      <c r="P137398" s="83"/>
    </row>
    <row r="137399" spans="16:16" x14ac:dyDescent="0.3">
      <c r="P137399" s="83"/>
    </row>
    <row r="137400" spans="16:16" x14ac:dyDescent="0.3">
      <c r="P137400" s="83"/>
    </row>
    <row r="137401" spans="16:16" x14ac:dyDescent="0.3">
      <c r="P137401" s="83"/>
    </row>
    <row r="137402" spans="16:16" x14ac:dyDescent="0.3">
      <c r="P137402" s="83"/>
    </row>
    <row r="137403" spans="16:16" x14ac:dyDescent="0.3">
      <c r="P137403" s="83"/>
    </row>
    <row r="137404" spans="16:16" x14ac:dyDescent="0.3">
      <c r="P137404" s="83"/>
    </row>
    <row r="137405" spans="16:16" x14ac:dyDescent="0.3">
      <c r="P137405" s="83"/>
    </row>
    <row r="137406" spans="16:16" x14ac:dyDescent="0.3">
      <c r="P137406" s="83"/>
    </row>
    <row r="137407" spans="16:16" x14ac:dyDescent="0.3">
      <c r="P137407" s="83"/>
    </row>
    <row r="137408" spans="16:16" x14ac:dyDescent="0.3">
      <c r="P137408" s="83"/>
    </row>
    <row r="137409" spans="16:16" x14ac:dyDescent="0.3">
      <c r="P137409" s="83"/>
    </row>
    <row r="137410" spans="16:16" x14ac:dyDescent="0.3">
      <c r="P137410" s="83"/>
    </row>
    <row r="137411" spans="16:16" x14ac:dyDescent="0.3">
      <c r="P137411" s="83"/>
    </row>
    <row r="137412" spans="16:16" x14ac:dyDescent="0.3">
      <c r="P137412" s="83"/>
    </row>
    <row r="137413" spans="16:16" x14ac:dyDescent="0.3">
      <c r="P137413" s="83"/>
    </row>
    <row r="137414" spans="16:16" x14ac:dyDescent="0.3">
      <c r="P137414" s="83"/>
    </row>
    <row r="137415" spans="16:16" x14ac:dyDescent="0.3">
      <c r="P137415" s="83"/>
    </row>
    <row r="137416" spans="16:16" x14ac:dyDescent="0.3">
      <c r="P137416" s="83"/>
    </row>
    <row r="137417" spans="16:16" x14ac:dyDescent="0.3">
      <c r="P137417" s="83"/>
    </row>
    <row r="137418" spans="16:16" x14ac:dyDescent="0.3">
      <c r="P137418" s="83"/>
    </row>
    <row r="137419" spans="16:16" x14ac:dyDescent="0.3">
      <c r="P137419" s="83"/>
    </row>
    <row r="137420" spans="16:16" x14ac:dyDescent="0.3">
      <c r="P137420" s="83"/>
    </row>
    <row r="137421" spans="16:16" x14ac:dyDescent="0.3">
      <c r="P137421" s="83"/>
    </row>
    <row r="137422" spans="16:16" x14ac:dyDescent="0.3">
      <c r="P137422" s="83"/>
    </row>
    <row r="137423" spans="16:16" x14ac:dyDescent="0.3">
      <c r="P137423" s="83"/>
    </row>
    <row r="137424" spans="16:16" x14ac:dyDescent="0.3">
      <c r="P137424" s="83"/>
    </row>
    <row r="137425" spans="16:16" x14ac:dyDescent="0.3">
      <c r="P137425" s="83"/>
    </row>
    <row r="137426" spans="16:16" x14ac:dyDescent="0.3">
      <c r="P137426" s="83"/>
    </row>
    <row r="137427" spans="16:16" x14ac:dyDescent="0.3">
      <c r="P137427" s="83"/>
    </row>
    <row r="137428" spans="16:16" x14ac:dyDescent="0.3">
      <c r="P137428" s="83"/>
    </row>
    <row r="137429" spans="16:16" x14ac:dyDescent="0.3">
      <c r="P137429" s="83"/>
    </row>
    <row r="137430" spans="16:16" x14ac:dyDescent="0.3">
      <c r="P137430" s="83"/>
    </row>
    <row r="137431" spans="16:16" x14ac:dyDescent="0.3">
      <c r="P137431" s="83"/>
    </row>
    <row r="137432" spans="16:16" x14ac:dyDescent="0.3">
      <c r="P137432" s="83"/>
    </row>
    <row r="137433" spans="16:16" x14ac:dyDescent="0.3">
      <c r="P137433" s="83"/>
    </row>
    <row r="137434" spans="16:16" x14ac:dyDescent="0.3">
      <c r="P137434" s="83"/>
    </row>
    <row r="137435" spans="16:16" x14ac:dyDescent="0.3">
      <c r="P137435" s="83"/>
    </row>
    <row r="137436" spans="16:16" x14ac:dyDescent="0.3">
      <c r="P137436" s="83"/>
    </row>
    <row r="137437" spans="16:16" x14ac:dyDescent="0.3">
      <c r="P137437" s="83"/>
    </row>
    <row r="137438" spans="16:16" x14ac:dyDescent="0.3">
      <c r="P137438" s="83"/>
    </row>
    <row r="137439" spans="16:16" x14ac:dyDescent="0.3">
      <c r="P137439" s="83"/>
    </row>
    <row r="137440" spans="16:16" x14ac:dyDescent="0.3">
      <c r="P137440" s="83"/>
    </row>
    <row r="137441" spans="16:16" x14ac:dyDescent="0.3">
      <c r="P137441" s="83"/>
    </row>
    <row r="137442" spans="16:16" x14ac:dyDescent="0.3">
      <c r="P137442" s="83"/>
    </row>
    <row r="137443" spans="16:16" x14ac:dyDescent="0.3">
      <c r="P137443" s="83"/>
    </row>
    <row r="137444" spans="16:16" x14ac:dyDescent="0.3">
      <c r="P137444" s="83"/>
    </row>
    <row r="137445" spans="16:16" x14ac:dyDescent="0.3">
      <c r="P137445" s="83"/>
    </row>
    <row r="137446" spans="16:16" x14ac:dyDescent="0.3">
      <c r="P137446" s="83"/>
    </row>
    <row r="137447" spans="16:16" x14ac:dyDescent="0.3">
      <c r="P137447" s="83"/>
    </row>
    <row r="137448" spans="16:16" x14ac:dyDescent="0.3">
      <c r="P137448" s="83"/>
    </row>
    <row r="137449" spans="16:16" x14ac:dyDescent="0.3">
      <c r="P137449" s="83"/>
    </row>
    <row r="137450" spans="16:16" x14ac:dyDescent="0.3">
      <c r="P137450" s="83"/>
    </row>
    <row r="137451" spans="16:16" x14ac:dyDescent="0.3">
      <c r="P137451" s="83"/>
    </row>
    <row r="137452" spans="16:16" x14ac:dyDescent="0.3">
      <c r="P137452" s="83"/>
    </row>
    <row r="137453" spans="16:16" x14ac:dyDescent="0.3">
      <c r="P137453" s="83"/>
    </row>
    <row r="137454" spans="16:16" x14ac:dyDescent="0.3">
      <c r="P137454" s="83"/>
    </row>
    <row r="137455" spans="16:16" x14ac:dyDescent="0.3">
      <c r="P137455" s="83"/>
    </row>
    <row r="137456" spans="16:16" x14ac:dyDescent="0.3">
      <c r="P137456" s="83"/>
    </row>
    <row r="137457" spans="16:16" x14ac:dyDescent="0.3">
      <c r="P137457" s="83"/>
    </row>
    <row r="137458" spans="16:16" x14ac:dyDescent="0.3">
      <c r="P137458" s="83"/>
    </row>
    <row r="137459" spans="16:16" x14ac:dyDescent="0.3">
      <c r="P137459" s="83"/>
    </row>
    <row r="137460" spans="16:16" x14ac:dyDescent="0.3">
      <c r="P137460" s="83"/>
    </row>
    <row r="137461" spans="16:16" x14ac:dyDescent="0.3">
      <c r="P137461" s="83"/>
    </row>
    <row r="137462" spans="16:16" x14ac:dyDescent="0.3">
      <c r="P137462" s="83"/>
    </row>
    <row r="137463" spans="16:16" x14ac:dyDescent="0.3">
      <c r="P137463" s="83"/>
    </row>
    <row r="137464" spans="16:16" x14ac:dyDescent="0.3">
      <c r="P137464" s="83"/>
    </row>
    <row r="137465" spans="16:16" x14ac:dyDescent="0.3">
      <c r="P137465" s="83"/>
    </row>
    <row r="137466" spans="16:16" x14ac:dyDescent="0.3">
      <c r="P137466" s="83"/>
    </row>
    <row r="137467" spans="16:16" x14ac:dyDescent="0.3">
      <c r="P137467" s="83"/>
    </row>
    <row r="137468" spans="16:16" x14ac:dyDescent="0.3">
      <c r="P137468" s="83"/>
    </row>
    <row r="137469" spans="16:16" x14ac:dyDescent="0.3">
      <c r="P137469" s="83"/>
    </row>
    <row r="137470" spans="16:16" x14ac:dyDescent="0.3">
      <c r="P137470" s="83"/>
    </row>
    <row r="137471" spans="16:16" x14ac:dyDescent="0.3">
      <c r="P137471" s="83"/>
    </row>
    <row r="137472" spans="16:16" x14ac:dyDescent="0.3">
      <c r="P137472" s="83"/>
    </row>
    <row r="137473" spans="16:16" x14ac:dyDescent="0.3">
      <c r="P137473" s="83"/>
    </row>
    <row r="137474" spans="16:16" x14ac:dyDescent="0.3">
      <c r="P137474" s="83"/>
    </row>
    <row r="137475" spans="16:16" x14ac:dyDescent="0.3">
      <c r="P137475" s="83"/>
    </row>
    <row r="137476" spans="16:16" x14ac:dyDescent="0.3">
      <c r="P137476" s="83"/>
    </row>
    <row r="137477" spans="16:16" x14ac:dyDescent="0.3">
      <c r="P137477" s="83"/>
    </row>
    <row r="137478" spans="16:16" x14ac:dyDescent="0.3">
      <c r="P137478" s="83"/>
    </row>
    <row r="137479" spans="16:16" x14ac:dyDescent="0.3">
      <c r="P137479" s="83"/>
    </row>
    <row r="137480" spans="16:16" x14ac:dyDescent="0.3">
      <c r="P137480" s="83"/>
    </row>
    <row r="137481" spans="16:16" x14ac:dyDescent="0.3">
      <c r="P137481" s="83"/>
    </row>
    <row r="137482" spans="16:16" x14ac:dyDescent="0.3">
      <c r="P137482" s="83"/>
    </row>
    <row r="137483" spans="16:16" x14ac:dyDescent="0.3">
      <c r="P137483" s="83"/>
    </row>
    <row r="137484" spans="16:16" x14ac:dyDescent="0.3">
      <c r="P137484" s="83"/>
    </row>
    <row r="137485" spans="16:16" x14ac:dyDescent="0.3">
      <c r="P137485" s="83"/>
    </row>
    <row r="137486" spans="16:16" x14ac:dyDescent="0.3">
      <c r="P137486" s="83"/>
    </row>
    <row r="137487" spans="16:16" x14ac:dyDescent="0.3">
      <c r="P137487" s="83"/>
    </row>
    <row r="137488" spans="16:16" x14ac:dyDescent="0.3">
      <c r="P137488" s="83"/>
    </row>
    <row r="137489" spans="16:16" x14ac:dyDescent="0.3">
      <c r="P137489" s="83"/>
    </row>
    <row r="137490" spans="16:16" x14ac:dyDescent="0.3">
      <c r="P137490" s="83"/>
    </row>
    <row r="137491" spans="16:16" x14ac:dyDescent="0.3">
      <c r="P137491" s="83"/>
    </row>
    <row r="137492" spans="16:16" x14ac:dyDescent="0.3">
      <c r="P137492" s="83"/>
    </row>
    <row r="137493" spans="16:16" x14ac:dyDescent="0.3">
      <c r="P137493" s="83"/>
    </row>
    <row r="137494" spans="16:16" x14ac:dyDescent="0.3">
      <c r="P137494" s="83"/>
    </row>
    <row r="137495" spans="16:16" x14ac:dyDescent="0.3">
      <c r="P137495" s="83"/>
    </row>
    <row r="137496" spans="16:16" x14ac:dyDescent="0.3">
      <c r="P137496" s="83"/>
    </row>
    <row r="137497" spans="16:16" x14ac:dyDescent="0.3">
      <c r="P137497" s="83"/>
    </row>
    <row r="137498" spans="16:16" x14ac:dyDescent="0.3">
      <c r="P137498" s="83"/>
    </row>
    <row r="137499" spans="16:16" x14ac:dyDescent="0.3">
      <c r="P137499" s="83"/>
    </row>
    <row r="137500" spans="16:16" x14ac:dyDescent="0.3">
      <c r="P137500" s="83"/>
    </row>
    <row r="137501" spans="16:16" x14ac:dyDescent="0.3">
      <c r="P137501" s="83"/>
    </row>
    <row r="137502" spans="16:16" x14ac:dyDescent="0.3">
      <c r="P137502" s="83"/>
    </row>
    <row r="137503" spans="16:16" x14ac:dyDescent="0.3">
      <c r="P137503" s="83"/>
    </row>
    <row r="137504" spans="16:16" x14ac:dyDescent="0.3">
      <c r="P137504" s="83"/>
    </row>
    <row r="137505" spans="16:16" x14ac:dyDescent="0.3">
      <c r="P137505" s="83"/>
    </row>
    <row r="137506" spans="16:16" x14ac:dyDescent="0.3">
      <c r="P137506" s="83"/>
    </row>
    <row r="137507" spans="16:16" x14ac:dyDescent="0.3">
      <c r="P137507" s="83"/>
    </row>
    <row r="137508" spans="16:16" x14ac:dyDescent="0.3">
      <c r="P137508" s="83"/>
    </row>
    <row r="137509" spans="16:16" x14ac:dyDescent="0.3">
      <c r="P137509" s="83"/>
    </row>
    <row r="137510" spans="16:16" x14ac:dyDescent="0.3">
      <c r="P137510" s="83"/>
    </row>
    <row r="137511" spans="16:16" x14ac:dyDescent="0.3">
      <c r="P137511" s="83"/>
    </row>
    <row r="137512" spans="16:16" x14ac:dyDescent="0.3">
      <c r="P137512" s="83"/>
    </row>
    <row r="137513" spans="16:16" x14ac:dyDescent="0.3">
      <c r="P137513" s="83"/>
    </row>
    <row r="137514" spans="16:16" x14ac:dyDescent="0.3">
      <c r="P137514" s="83"/>
    </row>
    <row r="137515" spans="16:16" x14ac:dyDescent="0.3">
      <c r="P137515" s="83"/>
    </row>
    <row r="137516" spans="16:16" x14ac:dyDescent="0.3">
      <c r="P137516" s="83"/>
    </row>
    <row r="137517" spans="16:16" x14ac:dyDescent="0.3">
      <c r="P137517" s="83"/>
    </row>
    <row r="137518" spans="16:16" x14ac:dyDescent="0.3">
      <c r="P137518" s="83"/>
    </row>
    <row r="137519" spans="16:16" x14ac:dyDescent="0.3">
      <c r="P137519" s="83"/>
    </row>
    <row r="137520" spans="16:16" x14ac:dyDescent="0.3">
      <c r="P137520" s="83"/>
    </row>
    <row r="137521" spans="16:16" x14ac:dyDescent="0.3">
      <c r="P137521" s="83"/>
    </row>
    <row r="137522" spans="16:16" x14ac:dyDescent="0.3">
      <c r="P137522" s="83"/>
    </row>
    <row r="137523" spans="16:16" x14ac:dyDescent="0.3">
      <c r="P137523" s="83"/>
    </row>
    <row r="137524" spans="16:16" x14ac:dyDescent="0.3">
      <c r="P137524" s="83"/>
    </row>
    <row r="137525" spans="16:16" x14ac:dyDescent="0.3">
      <c r="P137525" s="83"/>
    </row>
    <row r="137526" spans="16:16" x14ac:dyDescent="0.3">
      <c r="P137526" s="83"/>
    </row>
    <row r="137527" spans="16:16" x14ac:dyDescent="0.3">
      <c r="P137527" s="83"/>
    </row>
    <row r="137528" spans="16:16" x14ac:dyDescent="0.3">
      <c r="P137528" s="83"/>
    </row>
    <row r="137529" spans="16:16" x14ac:dyDescent="0.3">
      <c r="P137529" s="83"/>
    </row>
    <row r="137530" spans="16:16" x14ac:dyDescent="0.3">
      <c r="P137530" s="83"/>
    </row>
    <row r="137531" spans="16:16" x14ac:dyDescent="0.3">
      <c r="P137531" s="83"/>
    </row>
    <row r="137532" spans="16:16" x14ac:dyDescent="0.3">
      <c r="P137532" s="83"/>
    </row>
    <row r="137533" spans="16:16" x14ac:dyDescent="0.3">
      <c r="P137533" s="83"/>
    </row>
    <row r="137534" spans="16:16" x14ac:dyDescent="0.3">
      <c r="P137534" s="83"/>
    </row>
    <row r="137535" spans="16:16" x14ac:dyDescent="0.3">
      <c r="P137535" s="83"/>
    </row>
    <row r="137536" spans="16:16" x14ac:dyDescent="0.3">
      <c r="P137536" s="83"/>
    </row>
    <row r="137537" spans="16:16" x14ac:dyDescent="0.3">
      <c r="P137537" s="83"/>
    </row>
    <row r="137538" spans="16:16" x14ac:dyDescent="0.3">
      <c r="P137538" s="83"/>
    </row>
    <row r="137539" spans="16:16" x14ac:dyDescent="0.3">
      <c r="P137539" s="83"/>
    </row>
    <row r="137540" spans="16:16" x14ac:dyDescent="0.3">
      <c r="P137540" s="83"/>
    </row>
    <row r="137541" spans="16:16" x14ac:dyDescent="0.3">
      <c r="P137541" s="83"/>
    </row>
    <row r="137542" spans="16:16" x14ac:dyDescent="0.3">
      <c r="P137542" s="83"/>
    </row>
    <row r="137543" spans="16:16" x14ac:dyDescent="0.3">
      <c r="P137543" s="83"/>
    </row>
    <row r="137544" spans="16:16" x14ac:dyDescent="0.3">
      <c r="P137544" s="83"/>
    </row>
    <row r="137545" spans="16:16" x14ac:dyDescent="0.3">
      <c r="P137545" s="83"/>
    </row>
    <row r="137546" spans="16:16" x14ac:dyDescent="0.3">
      <c r="P137546" s="83"/>
    </row>
    <row r="137547" spans="16:16" x14ac:dyDescent="0.3">
      <c r="P137547" s="83"/>
    </row>
    <row r="137548" spans="16:16" x14ac:dyDescent="0.3">
      <c r="P137548" s="83"/>
    </row>
    <row r="137549" spans="16:16" x14ac:dyDescent="0.3">
      <c r="P137549" s="83"/>
    </row>
    <row r="137550" spans="16:16" x14ac:dyDescent="0.3">
      <c r="P137550" s="83"/>
    </row>
    <row r="137551" spans="16:16" x14ac:dyDescent="0.3">
      <c r="P137551" s="83"/>
    </row>
    <row r="137552" spans="16:16" x14ac:dyDescent="0.3">
      <c r="P137552" s="83"/>
    </row>
    <row r="137553" spans="16:16" x14ac:dyDescent="0.3">
      <c r="P137553" s="83"/>
    </row>
    <row r="137554" spans="16:16" x14ac:dyDescent="0.3">
      <c r="P137554" s="83"/>
    </row>
    <row r="137555" spans="16:16" x14ac:dyDescent="0.3">
      <c r="P137555" s="83"/>
    </row>
    <row r="137556" spans="16:16" x14ac:dyDescent="0.3">
      <c r="P137556" s="83"/>
    </row>
    <row r="137557" spans="16:16" x14ac:dyDescent="0.3">
      <c r="P137557" s="83"/>
    </row>
    <row r="137558" spans="16:16" x14ac:dyDescent="0.3">
      <c r="P137558" s="83"/>
    </row>
    <row r="137559" spans="16:16" x14ac:dyDescent="0.3">
      <c r="P137559" s="83"/>
    </row>
    <row r="137560" spans="16:16" x14ac:dyDescent="0.3">
      <c r="P137560" s="83"/>
    </row>
    <row r="137561" spans="16:16" x14ac:dyDescent="0.3">
      <c r="P137561" s="83"/>
    </row>
    <row r="137562" spans="16:16" x14ac:dyDescent="0.3">
      <c r="P137562" s="83"/>
    </row>
    <row r="137563" spans="16:16" x14ac:dyDescent="0.3">
      <c r="P137563" s="83"/>
    </row>
    <row r="137564" spans="16:16" x14ac:dyDescent="0.3">
      <c r="P137564" s="83"/>
    </row>
    <row r="137565" spans="16:16" x14ac:dyDescent="0.3">
      <c r="P137565" s="83"/>
    </row>
    <row r="137566" spans="16:16" x14ac:dyDescent="0.3">
      <c r="P137566" s="83"/>
    </row>
    <row r="137567" spans="16:16" x14ac:dyDescent="0.3">
      <c r="P137567" s="83"/>
    </row>
    <row r="137568" spans="16:16" x14ac:dyDescent="0.3">
      <c r="P137568" s="83"/>
    </row>
    <row r="137569" spans="16:16" x14ac:dyDescent="0.3">
      <c r="P137569" s="83"/>
    </row>
    <row r="137570" spans="16:16" x14ac:dyDescent="0.3">
      <c r="P137570" s="83"/>
    </row>
    <row r="137571" spans="16:16" x14ac:dyDescent="0.3">
      <c r="P137571" s="83"/>
    </row>
    <row r="137572" spans="16:16" x14ac:dyDescent="0.3">
      <c r="P137572" s="83"/>
    </row>
    <row r="137573" spans="16:16" x14ac:dyDescent="0.3">
      <c r="P137573" s="83"/>
    </row>
    <row r="137574" spans="16:16" x14ac:dyDescent="0.3">
      <c r="P137574" s="83"/>
    </row>
    <row r="137575" spans="16:16" x14ac:dyDescent="0.3">
      <c r="P137575" s="83"/>
    </row>
    <row r="137576" spans="16:16" x14ac:dyDescent="0.3">
      <c r="P137576" s="83"/>
    </row>
    <row r="137577" spans="16:16" x14ac:dyDescent="0.3">
      <c r="P137577" s="83"/>
    </row>
    <row r="137578" spans="16:16" x14ac:dyDescent="0.3">
      <c r="P137578" s="83"/>
    </row>
    <row r="137579" spans="16:16" x14ac:dyDescent="0.3">
      <c r="P137579" s="83"/>
    </row>
    <row r="137580" spans="16:16" x14ac:dyDescent="0.3">
      <c r="P137580" s="83"/>
    </row>
    <row r="137581" spans="16:16" x14ac:dyDescent="0.3">
      <c r="P137581" s="83"/>
    </row>
    <row r="137582" spans="16:16" x14ac:dyDescent="0.3">
      <c r="P137582" s="83"/>
    </row>
    <row r="137583" spans="16:16" x14ac:dyDescent="0.3">
      <c r="P137583" s="83"/>
    </row>
    <row r="137584" spans="16:16" x14ac:dyDescent="0.3">
      <c r="P137584" s="83"/>
    </row>
    <row r="137585" spans="16:16" x14ac:dyDescent="0.3">
      <c r="P137585" s="83"/>
    </row>
    <row r="137586" spans="16:16" x14ac:dyDescent="0.3">
      <c r="P137586" s="83"/>
    </row>
    <row r="137587" spans="16:16" x14ac:dyDescent="0.3">
      <c r="P137587" s="83"/>
    </row>
    <row r="137588" spans="16:16" x14ac:dyDescent="0.3">
      <c r="P137588" s="83"/>
    </row>
    <row r="137589" spans="16:16" x14ac:dyDescent="0.3">
      <c r="P137589" s="83"/>
    </row>
    <row r="137590" spans="16:16" x14ac:dyDescent="0.3">
      <c r="P137590" s="83"/>
    </row>
    <row r="137591" spans="16:16" x14ac:dyDescent="0.3">
      <c r="P137591" s="83"/>
    </row>
    <row r="137592" spans="16:16" x14ac:dyDescent="0.3">
      <c r="P137592" s="83"/>
    </row>
    <row r="137593" spans="16:16" x14ac:dyDescent="0.3">
      <c r="P137593" s="83"/>
    </row>
    <row r="137594" spans="16:16" x14ac:dyDescent="0.3">
      <c r="P137594" s="83"/>
    </row>
    <row r="137595" spans="16:16" x14ac:dyDescent="0.3">
      <c r="P137595" s="83"/>
    </row>
    <row r="137596" spans="16:16" x14ac:dyDescent="0.3">
      <c r="P137596" s="83"/>
    </row>
    <row r="137597" spans="16:16" x14ac:dyDescent="0.3">
      <c r="P137597" s="83"/>
    </row>
    <row r="137598" spans="16:16" x14ac:dyDescent="0.3">
      <c r="P137598" s="83"/>
    </row>
    <row r="137599" spans="16:16" x14ac:dyDescent="0.3">
      <c r="P137599" s="83"/>
    </row>
    <row r="137600" spans="16:16" x14ac:dyDescent="0.3">
      <c r="P137600" s="83"/>
    </row>
    <row r="137601" spans="16:16" x14ac:dyDescent="0.3">
      <c r="P137601" s="83"/>
    </row>
    <row r="137602" spans="16:16" x14ac:dyDescent="0.3">
      <c r="P137602" s="83"/>
    </row>
    <row r="137603" spans="16:16" x14ac:dyDescent="0.3">
      <c r="P137603" s="83"/>
    </row>
    <row r="137604" spans="16:16" x14ac:dyDescent="0.3">
      <c r="P137604" s="83"/>
    </row>
    <row r="137605" spans="16:16" x14ac:dyDescent="0.3">
      <c r="P137605" s="83"/>
    </row>
    <row r="137606" spans="16:16" x14ac:dyDescent="0.3">
      <c r="P137606" s="83"/>
    </row>
    <row r="137607" spans="16:16" x14ac:dyDescent="0.3">
      <c r="P137607" s="83"/>
    </row>
    <row r="137608" spans="16:16" x14ac:dyDescent="0.3">
      <c r="P137608" s="83"/>
    </row>
    <row r="137609" spans="16:16" x14ac:dyDescent="0.3">
      <c r="P137609" s="83"/>
    </row>
    <row r="137610" spans="16:16" x14ac:dyDescent="0.3">
      <c r="P137610" s="83"/>
    </row>
    <row r="137611" spans="16:16" x14ac:dyDescent="0.3">
      <c r="P137611" s="83"/>
    </row>
    <row r="137612" spans="16:16" x14ac:dyDescent="0.3">
      <c r="P137612" s="83"/>
    </row>
    <row r="137613" spans="16:16" x14ac:dyDescent="0.3">
      <c r="P137613" s="83"/>
    </row>
    <row r="137614" spans="16:16" x14ac:dyDescent="0.3">
      <c r="P137614" s="83"/>
    </row>
    <row r="137615" spans="16:16" x14ac:dyDescent="0.3">
      <c r="P137615" s="83"/>
    </row>
    <row r="137616" spans="16:16" x14ac:dyDescent="0.3">
      <c r="P137616" s="83"/>
    </row>
    <row r="137617" spans="16:16" x14ac:dyDescent="0.3">
      <c r="P137617" s="83"/>
    </row>
    <row r="137618" spans="16:16" x14ac:dyDescent="0.3">
      <c r="P137618" s="83"/>
    </row>
    <row r="137619" spans="16:16" x14ac:dyDescent="0.3">
      <c r="P137619" s="83"/>
    </row>
    <row r="137620" spans="16:16" x14ac:dyDescent="0.3">
      <c r="P137620" s="83"/>
    </row>
    <row r="137621" spans="16:16" x14ac:dyDescent="0.3">
      <c r="P137621" s="83"/>
    </row>
    <row r="137622" spans="16:16" x14ac:dyDescent="0.3">
      <c r="P137622" s="83"/>
    </row>
    <row r="137623" spans="16:16" x14ac:dyDescent="0.3">
      <c r="P137623" s="83"/>
    </row>
    <row r="137624" spans="16:16" x14ac:dyDescent="0.3">
      <c r="P137624" s="83"/>
    </row>
    <row r="137625" spans="16:16" x14ac:dyDescent="0.3">
      <c r="P137625" s="83"/>
    </row>
    <row r="137626" spans="16:16" x14ac:dyDescent="0.3">
      <c r="P137626" s="83"/>
    </row>
    <row r="137627" spans="16:16" x14ac:dyDescent="0.3">
      <c r="P137627" s="83"/>
    </row>
    <row r="137628" spans="16:16" x14ac:dyDescent="0.3">
      <c r="P137628" s="83"/>
    </row>
    <row r="137629" spans="16:16" x14ac:dyDescent="0.3">
      <c r="P137629" s="83"/>
    </row>
    <row r="137630" spans="16:16" x14ac:dyDescent="0.3">
      <c r="P137630" s="83"/>
    </row>
    <row r="137631" spans="16:16" x14ac:dyDescent="0.3">
      <c r="P137631" s="83"/>
    </row>
    <row r="137632" spans="16:16" x14ac:dyDescent="0.3">
      <c r="P137632" s="83"/>
    </row>
    <row r="137633" spans="16:16" x14ac:dyDescent="0.3">
      <c r="P137633" s="83"/>
    </row>
    <row r="137634" spans="16:16" x14ac:dyDescent="0.3">
      <c r="P137634" s="83"/>
    </row>
    <row r="137635" spans="16:16" x14ac:dyDescent="0.3">
      <c r="P137635" s="83"/>
    </row>
    <row r="137636" spans="16:16" x14ac:dyDescent="0.3">
      <c r="P137636" s="83"/>
    </row>
    <row r="137637" spans="16:16" x14ac:dyDescent="0.3">
      <c r="P137637" s="83"/>
    </row>
    <row r="137638" spans="16:16" x14ac:dyDescent="0.3">
      <c r="P137638" s="83"/>
    </row>
    <row r="137639" spans="16:16" x14ac:dyDescent="0.3">
      <c r="P137639" s="83"/>
    </row>
    <row r="137640" spans="16:16" x14ac:dyDescent="0.3">
      <c r="P137640" s="83"/>
    </row>
    <row r="137641" spans="16:16" x14ac:dyDescent="0.3">
      <c r="P137641" s="83"/>
    </row>
    <row r="137642" spans="16:16" x14ac:dyDescent="0.3">
      <c r="P137642" s="83"/>
    </row>
    <row r="137643" spans="16:16" x14ac:dyDescent="0.3">
      <c r="P137643" s="83"/>
    </row>
    <row r="137644" spans="16:16" x14ac:dyDescent="0.3">
      <c r="P137644" s="83"/>
    </row>
    <row r="137645" spans="16:16" x14ac:dyDescent="0.3">
      <c r="P137645" s="83"/>
    </row>
    <row r="137646" spans="16:16" x14ac:dyDescent="0.3">
      <c r="P137646" s="83"/>
    </row>
    <row r="137647" spans="16:16" x14ac:dyDescent="0.3">
      <c r="P137647" s="83"/>
    </row>
    <row r="137648" spans="16:16" x14ac:dyDescent="0.3">
      <c r="P137648" s="83"/>
    </row>
    <row r="137649" spans="16:16" x14ac:dyDescent="0.3">
      <c r="P137649" s="83"/>
    </row>
    <row r="137650" spans="16:16" x14ac:dyDescent="0.3">
      <c r="P137650" s="83"/>
    </row>
    <row r="137651" spans="16:16" x14ac:dyDescent="0.3">
      <c r="P137651" s="83"/>
    </row>
    <row r="137652" spans="16:16" x14ac:dyDescent="0.3">
      <c r="P137652" s="83"/>
    </row>
    <row r="137653" spans="16:16" x14ac:dyDescent="0.3">
      <c r="P137653" s="83"/>
    </row>
    <row r="137654" spans="16:16" x14ac:dyDescent="0.3">
      <c r="P137654" s="83"/>
    </row>
    <row r="137655" spans="16:16" x14ac:dyDescent="0.3">
      <c r="P137655" s="83"/>
    </row>
    <row r="137656" spans="16:16" x14ac:dyDescent="0.3">
      <c r="P137656" s="83"/>
    </row>
    <row r="137657" spans="16:16" x14ac:dyDescent="0.3">
      <c r="P137657" s="83"/>
    </row>
    <row r="137658" spans="16:16" x14ac:dyDescent="0.3">
      <c r="P137658" s="83"/>
    </row>
    <row r="137659" spans="16:16" x14ac:dyDescent="0.3">
      <c r="P137659" s="83"/>
    </row>
    <row r="137660" spans="16:16" x14ac:dyDescent="0.3">
      <c r="P137660" s="83"/>
    </row>
    <row r="137661" spans="16:16" x14ac:dyDescent="0.3">
      <c r="P137661" s="83"/>
    </row>
    <row r="137662" spans="16:16" x14ac:dyDescent="0.3">
      <c r="P137662" s="83"/>
    </row>
    <row r="137663" spans="16:16" x14ac:dyDescent="0.3">
      <c r="P137663" s="83"/>
    </row>
    <row r="137664" spans="16:16" x14ac:dyDescent="0.3">
      <c r="P137664" s="83"/>
    </row>
    <row r="137665" spans="16:16" x14ac:dyDescent="0.3">
      <c r="P137665" s="83"/>
    </row>
    <row r="137666" spans="16:16" x14ac:dyDescent="0.3">
      <c r="P137666" s="83"/>
    </row>
    <row r="137667" spans="16:16" x14ac:dyDescent="0.3">
      <c r="P137667" s="83"/>
    </row>
    <row r="137668" spans="16:16" x14ac:dyDescent="0.3">
      <c r="P137668" s="83"/>
    </row>
    <row r="137669" spans="16:16" x14ac:dyDescent="0.3">
      <c r="P137669" s="83"/>
    </row>
    <row r="137670" spans="16:16" x14ac:dyDescent="0.3">
      <c r="P137670" s="83"/>
    </row>
    <row r="137671" spans="16:16" x14ac:dyDescent="0.3">
      <c r="P137671" s="83"/>
    </row>
    <row r="137672" spans="16:16" x14ac:dyDescent="0.3">
      <c r="P137672" s="83"/>
    </row>
    <row r="137673" spans="16:16" x14ac:dyDescent="0.3">
      <c r="P137673" s="83"/>
    </row>
    <row r="137674" spans="16:16" x14ac:dyDescent="0.3">
      <c r="P137674" s="83"/>
    </row>
    <row r="137675" spans="16:16" x14ac:dyDescent="0.3">
      <c r="P137675" s="83"/>
    </row>
    <row r="137676" spans="16:16" x14ac:dyDescent="0.3">
      <c r="P137676" s="83"/>
    </row>
    <row r="137677" spans="16:16" x14ac:dyDescent="0.3">
      <c r="P137677" s="83"/>
    </row>
    <row r="137678" spans="16:16" x14ac:dyDescent="0.3">
      <c r="P137678" s="83"/>
    </row>
    <row r="137679" spans="16:16" x14ac:dyDescent="0.3">
      <c r="P137679" s="83"/>
    </row>
    <row r="137680" spans="16:16" x14ac:dyDescent="0.3">
      <c r="P137680" s="83"/>
    </row>
    <row r="137681" spans="16:16" x14ac:dyDescent="0.3">
      <c r="P137681" s="83"/>
    </row>
    <row r="137682" spans="16:16" x14ac:dyDescent="0.3">
      <c r="P137682" s="83"/>
    </row>
    <row r="137683" spans="16:16" x14ac:dyDescent="0.3">
      <c r="P137683" s="83"/>
    </row>
    <row r="137684" spans="16:16" x14ac:dyDescent="0.3">
      <c r="P137684" s="83"/>
    </row>
    <row r="137685" spans="16:16" x14ac:dyDescent="0.3">
      <c r="P137685" s="83"/>
    </row>
    <row r="137686" spans="16:16" x14ac:dyDescent="0.3">
      <c r="P137686" s="83"/>
    </row>
    <row r="137687" spans="16:16" x14ac:dyDescent="0.3">
      <c r="P137687" s="83"/>
    </row>
    <row r="137688" spans="16:16" x14ac:dyDescent="0.3">
      <c r="P137688" s="83"/>
    </row>
    <row r="137689" spans="16:16" x14ac:dyDescent="0.3">
      <c r="P137689" s="83"/>
    </row>
    <row r="137690" spans="16:16" x14ac:dyDescent="0.3">
      <c r="P137690" s="83"/>
    </row>
    <row r="137691" spans="16:16" x14ac:dyDescent="0.3">
      <c r="P137691" s="83"/>
    </row>
    <row r="137692" spans="16:16" x14ac:dyDescent="0.3">
      <c r="P137692" s="83"/>
    </row>
    <row r="137693" spans="16:16" x14ac:dyDescent="0.3">
      <c r="P137693" s="83"/>
    </row>
    <row r="137694" spans="16:16" x14ac:dyDescent="0.3">
      <c r="P137694" s="83"/>
    </row>
    <row r="137695" spans="16:16" x14ac:dyDescent="0.3">
      <c r="P137695" s="83"/>
    </row>
    <row r="137696" spans="16:16" x14ac:dyDescent="0.3">
      <c r="P137696" s="83"/>
    </row>
    <row r="137697" spans="16:16" x14ac:dyDescent="0.3">
      <c r="P137697" s="83"/>
    </row>
    <row r="137698" spans="16:16" x14ac:dyDescent="0.3">
      <c r="P137698" s="83"/>
    </row>
    <row r="137699" spans="16:16" x14ac:dyDescent="0.3">
      <c r="P137699" s="83"/>
    </row>
    <row r="137700" spans="16:16" x14ac:dyDescent="0.3">
      <c r="P137700" s="83"/>
    </row>
    <row r="137701" spans="16:16" x14ac:dyDescent="0.3">
      <c r="P137701" s="83"/>
    </row>
    <row r="137702" spans="16:16" x14ac:dyDescent="0.3">
      <c r="P137702" s="83"/>
    </row>
    <row r="137703" spans="16:16" x14ac:dyDescent="0.3">
      <c r="P137703" s="83"/>
    </row>
    <row r="137704" spans="16:16" x14ac:dyDescent="0.3">
      <c r="P137704" s="83"/>
    </row>
    <row r="137705" spans="16:16" x14ac:dyDescent="0.3">
      <c r="P137705" s="83"/>
    </row>
    <row r="137706" spans="16:16" x14ac:dyDescent="0.3">
      <c r="P137706" s="83"/>
    </row>
    <row r="137707" spans="16:16" x14ac:dyDescent="0.3">
      <c r="P137707" s="83"/>
    </row>
    <row r="137708" spans="16:16" x14ac:dyDescent="0.3">
      <c r="P137708" s="83"/>
    </row>
    <row r="137709" spans="16:16" x14ac:dyDescent="0.3">
      <c r="P137709" s="83"/>
    </row>
    <row r="137710" spans="16:16" x14ac:dyDescent="0.3">
      <c r="P137710" s="83"/>
    </row>
    <row r="137711" spans="16:16" x14ac:dyDescent="0.3">
      <c r="P137711" s="83"/>
    </row>
    <row r="137712" spans="16:16" x14ac:dyDescent="0.3">
      <c r="P137712" s="83"/>
    </row>
    <row r="137713" spans="16:16" x14ac:dyDescent="0.3">
      <c r="P137713" s="83"/>
    </row>
    <row r="137714" spans="16:16" x14ac:dyDescent="0.3">
      <c r="P137714" s="83"/>
    </row>
    <row r="137715" spans="16:16" x14ac:dyDescent="0.3">
      <c r="P137715" s="83"/>
    </row>
    <row r="137716" spans="16:16" x14ac:dyDescent="0.3">
      <c r="P137716" s="83"/>
    </row>
    <row r="137717" spans="16:16" x14ac:dyDescent="0.3">
      <c r="P137717" s="83"/>
    </row>
    <row r="137718" spans="16:16" x14ac:dyDescent="0.3">
      <c r="P137718" s="83"/>
    </row>
    <row r="137719" spans="16:16" x14ac:dyDescent="0.3">
      <c r="P137719" s="83"/>
    </row>
    <row r="137720" spans="16:16" x14ac:dyDescent="0.3">
      <c r="P137720" s="83"/>
    </row>
    <row r="137721" spans="16:16" x14ac:dyDescent="0.3">
      <c r="P137721" s="83"/>
    </row>
    <row r="137722" spans="16:16" x14ac:dyDescent="0.3">
      <c r="P137722" s="83"/>
    </row>
    <row r="137723" spans="16:16" x14ac:dyDescent="0.3">
      <c r="P137723" s="83"/>
    </row>
    <row r="137724" spans="16:16" x14ac:dyDescent="0.3">
      <c r="P137724" s="83"/>
    </row>
    <row r="137725" spans="16:16" x14ac:dyDescent="0.3">
      <c r="P137725" s="83"/>
    </row>
    <row r="137726" spans="16:16" x14ac:dyDescent="0.3">
      <c r="P137726" s="83"/>
    </row>
    <row r="137727" spans="16:16" x14ac:dyDescent="0.3">
      <c r="P137727" s="83"/>
    </row>
    <row r="137728" spans="16:16" x14ac:dyDescent="0.3">
      <c r="P137728" s="83"/>
    </row>
    <row r="137729" spans="16:16" x14ac:dyDescent="0.3">
      <c r="P137729" s="83"/>
    </row>
    <row r="137730" spans="16:16" x14ac:dyDescent="0.3">
      <c r="P137730" s="83"/>
    </row>
    <row r="137731" spans="16:16" x14ac:dyDescent="0.3">
      <c r="P137731" s="83"/>
    </row>
    <row r="137732" spans="16:16" x14ac:dyDescent="0.3">
      <c r="P137732" s="83"/>
    </row>
    <row r="137733" spans="16:16" x14ac:dyDescent="0.3">
      <c r="P137733" s="83"/>
    </row>
    <row r="137734" spans="16:16" x14ac:dyDescent="0.3">
      <c r="P137734" s="83"/>
    </row>
    <row r="137735" spans="16:16" x14ac:dyDescent="0.3">
      <c r="P137735" s="83"/>
    </row>
    <row r="137736" spans="16:16" x14ac:dyDescent="0.3">
      <c r="P137736" s="83"/>
    </row>
    <row r="137737" spans="16:16" x14ac:dyDescent="0.3">
      <c r="P137737" s="83"/>
    </row>
    <row r="137738" spans="16:16" x14ac:dyDescent="0.3">
      <c r="P137738" s="83"/>
    </row>
    <row r="137739" spans="16:16" x14ac:dyDescent="0.3">
      <c r="P137739" s="83"/>
    </row>
    <row r="137740" spans="16:16" x14ac:dyDescent="0.3">
      <c r="P137740" s="83"/>
    </row>
    <row r="137741" spans="16:16" x14ac:dyDescent="0.3">
      <c r="P137741" s="83"/>
    </row>
    <row r="137742" spans="16:16" x14ac:dyDescent="0.3">
      <c r="P137742" s="83"/>
    </row>
    <row r="137743" spans="16:16" x14ac:dyDescent="0.3">
      <c r="P137743" s="83"/>
    </row>
    <row r="137744" spans="16:16" x14ac:dyDescent="0.3">
      <c r="P137744" s="83"/>
    </row>
    <row r="137745" spans="16:16" x14ac:dyDescent="0.3">
      <c r="P137745" s="83"/>
    </row>
    <row r="137746" spans="16:16" x14ac:dyDescent="0.3">
      <c r="P137746" s="83"/>
    </row>
    <row r="137747" spans="16:16" x14ac:dyDescent="0.3">
      <c r="P137747" s="83"/>
    </row>
    <row r="137748" spans="16:16" x14ac:dyDescent="0.3">
      <c r="P137748" s="83"/>
    </row>
    <row r="137749" spans="16:16" x14ac:dyDescent="0.3">
      <c r="P137749" s="83"/>
    </row>
    <row r="137750" spans="16:16" x14ac:dyDescent="0.3">
      <c r="P137750" s="83"/>
    </row>
    <row r="137751" spans="16:16" x14ac:dyDescent="0.3">
      <c r="P137751" s="83"/>
    </row>
    <row r="137752" spans="16:16" x14ac:dyDescent="0.3">
      <c r="P137752" s="83"/>
    </row>
    <row r="137753" spans="16:16" x14ac:dyDescent="0.3">
      <c r="P137753" s="83"/>
    </row>
    <row r="137754" spans="16:16" x14ac:dyDescent="0.3">
      <c r="P137754" s="83"/>
    </row>
    <row r="137755" spans="16:16" x14ac:dyDescent="0.3">
      <c r="P137755" s="83"/>
    </row>
    <row r="137756" spans="16:16" x14ac:dyDescent="0.3">
      <c r="P137756" s="83"/>
    </row>
    <row r="137757" spans="16:16" x14ac:dyDescent="0.3">
      <c r="P137757" s="83"/>
    </row>
    <row r="137758" spans="16:16" x14ac:dyDescent="0.3">
      <c r="P137758" s="83"/>
    </row>
    <row r="137759" spans="16:16" x14ac:dyDescent="0.3">
      <c r="P137759" s="83"/>
    </row>
    <row r="137760" spans="16:16" x14ac:dyDescent="0.3">
      <c r="P137760" s="83"/>
    </row>
    <row r="137761" spans="16:16" x14ac:dyDescent="0.3">
      <c r="P137761" s="83"/>
    </row>
    <row r="137762" spans="16:16" x14ac:dyDescent="0.3">
      <c r="P137762" s="83"/>
    </row>
    <row r="137763" spans="16:16" x14ac:dyDescent="0.3">
      <c r="P137763" s="83"/>
    </row>
    <row r="137764" spans="16:16" x14ac:dyDescent="0.3">
      <c r="P137764" s="83"/>
    </row>
    <row r="137765" spans="16:16" x14ac:dyDescent="0.3">
      <c r="P137765" s="83"/>
    </row>
    <row r="137766" spans="16:16" x14ac:dyDescent="0.3">
      <c r="P137766" s="83"/>
    </row>
    <row r="137767" spans="16:16" x14ac:dyDescent="0.3">
      <c r="P137767" s="83"/>
    </row>
    <row r="137768" spans="16:16" x14ac:dyDescent="0.3">
      <c r="P137768" s="83"/>
    </row>
    <row r="137769" spans="16:16" x14ac:dyDescent="0.3">
      <c r="P137769" s="83"/>
    </row>
    <row r="137770" spans="16:16" x14ac:dyDescent="0.3">
      <c r="P137770" s="83"/>
    </row>
    <row r="137771" spans="16:16" x14ac:dyDescent="0.3">
      <c r="P137771" s="83"/>
    </row>
    <row r="137772" spans="16:16" x14ac:dyDescent="0.3">
      <c r="P137772" s="83"/>
    </row>
    <row r="137773" spans="16:16" x14ac:dyDescent="0.3">
      <c r="P137773" s="83"/>
    </row>
    <row r="137774" spans="16:16" x14ac:dyDescent="0.3">
      <c r="P137774" s="83"/>
    </row>
    <row r="137775" spans="16:16" x14ac:dyDescent="0.3">
      <c r="P137775" s="83"/>
    </row>
    <row r="137776" spans="16:16" x14ac:dyDescent="0.3">
      <c r="P137776" s="83"/>
    </row>
    <row r="137777" spans="16:16" x14ac:dyDescent="0.3">
      <c r="P137777" s="83"/>
    </row>
    <row r="137778" spans="16:16" x14ac:dyDescent="0.3">
      <c r="P137778" s="83"/>
    </row>
    <row r="137779" spans="16:16" x14ac:dyDescent="0.3">
      <c r="P137779" s="83"/>
    </row>
    <row r="137780" spans="16:16" x14ac:dyDescent="0.3">
      <c r="P137780" s="83"/>
    </row>
    <row r="137781" spans="16:16" x14ac:dyDescent="0.3">
      <c r="P137781" s="83"/>
    </row>
    <row r="137782" spans="16:16" x14ac:dyDescent="0.3">
      <c r="P137782" s="83"/>
    </row>
    <row r="137783" spans="16:16" x14ac:dyDescent="0.3">
      <c r="P137783" s="83"/>
    </row>
    <row r="137784" spans="16:16" x14ac:dyDescent="0.3">
      <c r="P137784" s="83"/>
    </row>
    <row r="137785" spans="16:16" x14ac:dyDescent="0.3">
      <c r="P137785" s="83"/>
    </row>
    <row r="137786" spans="16:16" x14ac:dyDescent="0.3">
      <c r="P137786" s="83"/>
    </row>
    <row r="137787" spans="16:16" x14ac:dyDescent="0.3">
      <c r="P137787" s="83"/>
    </row>
    <row r="137788" spans="16:16" x14ac:dyDescent="0.3">
      <c r="P137788" s="83"/>
    </row>
    <row r="137789" spans="16:16" x14ac:dyDescent="0.3">
      <c r="P137789" s="83"/>
    </row>
    <row r="137790" spans="16:16" x14ac:dyDescent="0.3">
      <c r="P137790" s="83"/>
    </row>
    <row r="137791" spans="16:16" x14ac:dyDescent="0.3">
      <c r="P137791" s="83"/>
    </row>
    <row r="137792" spans="16:16" x14ac:dyDescent="0.3">
      <c r="P137792" s="83"/>
    </row>
    <row r="137793" spans="16:16" x14ac:dyDescent="0.3">
      <c r="P137793" s="83"/>
    </row>
    <row r="137794" spans="16:16" x14ac:dyDescent="0.3">
      <c r="P137794" s="83"/>
    </row>
    <row r="137795" spans="16:16" x14ac:dyDescent="0.3">
      <c r="P137795" s="83"/>
    </row>
    <row r="137796" spans="16:16" x14ac:dyDescent="0.3">
      <c r="P137796" s="83"/>
    </row>
    <row r="137797" spans="16:16" x14ac:dyDescent="0.3">
      <c r="P137797" s="83"/>
    </row>
    <row r="137798" spans="16:16" x14ac:dyDescent="0.3">
      <c r="P137798" s="83"/>
    </row>
    <row r="137799" spans="16:16" x14ac:dyDescent="0.3">
      <c r="P137799" s="83"/>
    </row>
    <row r="137800" spans="16:16" x14ac:dyDescent="0.3">
      <c r="P137800" s="83"/>
    </row>
    <row r="137801" spans="16:16" x14ac:dyDescent="0.3">
      <c r="P137801" s="83"/>
    </row>
    <row r="137802" spans="16:16" x14ac:dyDescent="0.3">
      <c r="P137802" s="83"/>
    </row>
    <row r="137803" spans="16:16" x14ac:dyDescent="0.3">
      <c r="P137803" s="83"/>
    </row>
    <row r="137804" spans="16:16" x14ac:dyDescent="0.3">
      <c r="P137804" s="83"/>
    </row>
    <row r="137805" spans="16:16" x14ac:dyDescent="0.3">
      <c r="P137805" s="83"/>
    </row>
    <row r="137806" spans="16:16" x14ac:dyDescent="0.3">
      <c r="P137806" s="83"/>
    </row>
    <row r="137807" spans="16:16" x14ac:dyDescent="0.3">
      <c r="P137807" s="83"/>
    </row>
    <row r="137808" spans="16:16" x14ac:dyDescent="0.3">
      <c r="P137808" s="83"/>
    </row>
    <row r="137809" spans="16:16" x14ac:dyDescent="0.3">
      <c r="P137809" s="83"/>
    </row>
    <row r="137810" spans="16:16" x14ac:dyDescent="0.3">
      <c r="P137810" s="83"/>
    </row>
    <row r="137811" spans="16:16" x14ac:dyDescent="0.3">
      <c r="P137811" s="83"/>
    </row>
    <row r="137812" spans="16:16" x14ac:dyDescent="0.3">
      <c r="P137812" s="83"/>
    </row>
    <row r="137813" spans="16:16" x14ac:dyDescent="0.3">
      <c r="P137813" s="83"/>
    </row>
    <row r="137814" spans="16:16" x14ac:dyDescent="0.3">
      <c r="P137814" s="83"/>
    </row>
    <row r="137815" spans="16:16" x14ac:dyDescent="0.3">
      <c r="P137815" s="83"/>
    </row>
    <row r="137816" spans="16:16" x14ac:dyDescent="0.3">
      <c r="P137816" s="83"/>
    </row>
    <row r="137817" spans="16:16" x14ac:dyDescent="0.3">
      <c r="P137817" s="83"/>
    </row>
    <row r="137818" spans="16:16" x14ac:dyDescent="0.3">
      <c r="P137818" s="83"/>
    </row>
    <row r="137819" spans="16:16" x14ac:dyDescent="0.3">
      <c r="P137819" s="83"/>
    </row>
    <row r="137820" spans="16:16" x14ac:dyDescent="0.3">
      <c r="P137820" s="83"/>
    </row>
    <row r="137821" spans="16:16" x14ac:dyDescent="0.3">
      <c r="P137821" s="83"/>
    </row>
    <row r="137822" spans="16:16" x14ac:dyDescent="0.3">
      <c r="P137822" s="83"/>
    </row>
    <row r="137823" spans="16:16" x14ac:dyDescent="0.3">
      <c r="P137823" s="83"/>
    </row>
    <row r="137824" spans="16:16" x14ac:dyDescent="0.3">
      <c r="P137824" s="83"/>
    </row>
    <row r="137825" spans="16:16" x14ac:dyDescent="0.3">
      <c r="P137825" s="83"/>
    </row>
    <row r="137826" spans="16:16" x14ac:dyDescent="0.3">
      <c r="P137826" s="83"/>
    </row>
    <row r="137827" spans="16:16" x14ac:dyDescent="0.3">
      <c r="P137827" s="83"/>
    </row>
    <row r="137828" spans="16:16" x14ac:dyDescent="0.3">
      <c r="P137828" s="83"/>
    </row>
    <row r="137829" spans="16:16" x14ac:dyDescent="0.3">
      <c r="P137829" s="83"/>
    </row>
    <row r="137830" spans="16:16" x14ac:dyDescent="0.3">
      <c r="P137830" s="83"/>
    </row>
    <row r="137831" spans="16:16" x14ac:dyDescent="0.3">
      <c r="P137831" s="83"/>
    </row>
    <row r="137832" spans="16:16" x14ac:dyDescent="0.3">
      <c r="P137832" s="83"/>
    </row>
    <row r="137833" spans="16:16" x14ac:dyDescent="0.3">
      <c r="P137833" s="83"/>
    </row>
    <row r="137834" spans="16:16" x14ac:dyDescent="0.3">
      <c r="P137834" s="83"/>
    </row>
    <row r="137835" spans="16:16" x14ac:dyDescent="0.3">
      <c r="P137835" s="83"/>
    </row>
    <row r="137836" spans="16:16" x14ac:dyDescent="0.3">
      <c r="P137836" s="83"/>
    </row>
    <row r="137837" spans="16:16" x14ac:dyDescent="0.3">
      <c r="P137837" s="83"/>
    </row>
    <row r="137838" spans="16:16" x14ac:dyDescent="0.3">
      <c r="P137838" s="83"/>
    </row>
    <row r="137839" spans="16:16" x14ac:dyDescent="0.3">
      <c r="P137839" s="83"/>
    </row>
    <row r="137840" spans="16:16" x14ac:dyDescent="0.3">
      <c r="P137840" s="83"/>
    </row>
    <row r="137841" spans="16:16" x14ac:dyDescent="0.3">
      <c r="P137841" s="83"/>
    </row>
    <row r="137842" spans="16:16" x14ac:dyDescent="0.3">
      <c r="P137842" s="83"/>
    </row>
    <row r="137843" spans="16:16" x14ac:dyDescent="0.3">
      <c r="P137843" s="83"/>
    </row>
    <row r="137844" spans="16:16" x14ac:dyDescent="0.3">
      <c r="P137844" s="83"/>
    </row>
    <row r="137845" spans="16:16" x14ac:dyDescent="0.3">
      <c r="P137845" s="83"/>
    </row>
    <row r="137846" spans="16:16" x14ac:dyDescent="0.3">
      <c r="P137846" s="83"/>
    </row>
    <row r="137847" spans="16:16" x14ac:dyDescent="0.3">
      <c r="P137847" s="83"/>
    </row>
    <row r="137848" spans="16:16" x14ac:dyDescent="0.3">
      <c r="P137848" s="83"/>
    </row>
    <row r="137849" spans="16:16" x14ac:dyDescent="0.3">
      <c r="P137849" s="83"/>
    </row>
    <row r="137850" spans="16:16" x14ac:dyDescent="0.3">
      <c r="P137850" s="83"/>
    </row>
    <row r="137851" spans="16:16" x14ac:dyDescent="0.3">
      <c r="P137851" s="83"/>
    </row>
    <row r="137852" spans="16:16" x14ac:dyDescent="0.3">
      <c r="P137852" s="83"/>
    </row>
    <row r="137853" spans="16:16" x14ac:dyDescent="0.3">
      <c r="P137853" s="83"/>
    </row>
    <row r="137854" spans="16:16" x14ac:dyDescent="0.3">
      <c r="P137854" s="83"/>
    </row>
    <row r="137855" spans="16:16" x14ac:dyDescent="0.3">
      <c r="P137855" s="83"/>
    </row>
    <row r="137856" spans="16:16" x14ac:dyDescent="0.3">
      <c r="P137856" s="83"/>
    </row>
    <row r="137857" spans="16:16" x14ac:dyDescent="0.3">
      <c r="P137857" s="83"/>
    </row>
    <row r="137858" spans="16:16" x14ac:dyDescent="0.3">
      <c r="P137858" s="83"/>
    </row>
    <row r="137859" spans="16:16" x14ac:dyDescent="0.3">
      <c r="P137859" s="83"/>
    </row>
    <row r="137860" spans="16:16" x14ac:dyDescent="0.3">
      <c r="P137860" s="83"/>
    </row>
    <row r="137861" spans="16:16" x14ac:dyDescent="0.3">
      <c r="P137861" s="83"/>
    </row>
    <row r="137862" spans="16:16" x14ac:dyDescent="0.3">
      <c r="P137862" s="83"/>
    </row>
    <row r="137863" spans="16:16" x14ac:dyDescent="0.3">
      <c r="P137863" s="83"/>
    </row>
    <row r="137864" spans="16:16" x14ac:dyDescent="0.3">
      <c r="P137864" s="83"/>
    </row>
    <row r="137865" spans="16:16" x14ac:dyDescent="0.3">
      <c r="P137865" s="83"/>
    </row>
    <row r="137866" spans="16:16" x14ac:dyDescent="0.3">
      <c r="P137866" s="83"/>
    </row>
    <row r="137867" spans="16:16" x14ac:dyDescent="0.3">
      <c r="P137867" s="83"/>
    </row>
    <row r="137868" spans="16:16" x14ac:dyDescent="0.3">
      <c r="P137868" s="83"/>
    </row>
    <row r="137869" spans="16:16" x14ac:dyDescent="0.3">
      <c r="P137869" s="83"/>
    </row>
    <row r="137870" spans="16:16" x14ac:dyDescent="0.3">
      <c r="P137870" s="83"/>
    </row>
    <row r="137871" spans="16:16" x14ac:dyDescent="0.3">
      <c r="P137871" s="83"/>
    </row>
    <row r="137872" spans="16:16" x14ac:dyDescent="0.3">
      <c r="P137872" s="83"/>
    </row>
    <row r="137873" spans="16:16" x14ac:dyDescent="0.3">
      <c r="P137873" s="83"/>
    </row>
    <row r="137874" spans="16:16" x14ac:dyDescent="0.3">
      <c r="P137874" s="83"/>
    </row>
    <row r="137875" spans="16:16" x14ac:dyDescent="0.3">
      <c r="P137875" s="83"/>
    </row>
    <row r="137876" spans="16:16" x14ac:dyDescent="0.3">
      <c r="P137876" s="83"/>
    </row>
    <row r="137877" spans="16:16" x14ac:dyDescent="0.3">
      <c r="P137877" s="83"/>
    </row>
    <row r="137878" spans="16:16" x14ac:dyDescent="0.3">
      <c r="P137878" s="83"/>
    </row>
    <row r="137879" spans="16:16" x14ac:dyDescent="0.3">
      <c r="P137879" s="83"/>
    </row>
    <row r="137880" spans="16:16" x14ac:dyDescent="0.3">
      <c r="P137880" s="83"/>
    </row>
    <row r="137881" spans="16:16" x14ac:dyDescent="0.3">
      <c r="P137881" s="83"/>
    </row>
    <row r="137882" spans="16:16" x14ac:dyDescent="0.3">
      <c r="P137882" s="83"/>
    </row>
    <row r="137883" spans="16:16" x14ac:dyDescent="0.3">
      <c r="P137883" s="83"/>
    </row>
    <row r="137884" spans="16:16" x14ac:dyDescent="0.3">
      <c r="P137884" s="83"/>
    </row>
    <row r="137885" spans="16:16" x14ac:dyDescent="0.3">
      <c r="P137885" s="83"/>
    </row>
    <row r="137886" spans="16:16" x14ac:dyDescent="0.3">
      <c r="P137886" s="83"/>
    </row>
    <row r="137887" spans="16:16" x14ac:dyDescent="0.3">
      <c r="P137887" s="83"/>
    </row>
    <row r="137888" spans="16:16" x14ac:dyDescent="0.3">
      <c r="P137888" s="83"/>
    </row>
    <row r="137889" spans="16:16" x14ac:dyDescent="0.3">
      <c r="P137889" s="83"/>
    </row>
    <row r="137890" spans="16:16" x14ac:dyDescent="0.3">
      <c r="P137890" s="83"/>
    </row>
    <row r="137891" spans="16:16" x14ac:dyDescent="0.3">
      <c r="P137891" s="83"/>
    </row>
    <row r="137892" spans="16:16" x14ac:dyDescent="0.3">
      <c r="P137892" s="83"/>
    </row>
    <row r="137893" spans="16:16" x14ac:dyDescent="0.3">
      <c r="P137893" s="83"/>
    </row>
    <row r="137894" spans="16:16" x14ac:dyDescent="0.3">
      <c r="P137894" s="83"/>
    </row>
    <row r="137895" spans="16:16" x14ac:dyDescent="0.3">
      <c r="P137895" s="83"/>
    </row>
    <row r="137896" spans="16:16" x14ac:dyDescent="0.3">
      <c r="P137896" s="83"/>
    </row>
    <row r="137897" spans="16:16" x14ac:dyDescent="0.3">
      <c r="P137897" s="83"/>
    </row>
    <row r="137898" spans="16:16" x14ac:dyDescent="0.3">
      <c r="P137898" s="83"/>
    </row>
    <row r="137899" spans="16:16" x14ac:dyDescent="0.3">
      <c r="P137899" s="83"/>
    </row>
    <row r="137900" spans="16:16" x14ac:dyDescent="0.3">
      <c r="P137900" s="83"/>
    </row>
    <row r="137901" spans="16:16" x14ac:dyDescent="0.3">
      <c r="P137901" s="83"/>
    </row>
    <row r="137902" spans="16:16" x14ac:dyDescent="0.3">
      <c r="P137902" s="83"/>
    </row>
    <row r="137903" spans="16:16" x14ac:dyDescent="0.3">
      <c r="P137903" s="83"/>
    </row>
    <row r="137904" spans="16:16" x14ac:dyDescent="0.3">
      <c r="P137904" s="83"/>
    </row>
    <row r="137905" spans="16:16" x14ac:dyDescent="0.3">
      <c r="P137905" s="83"/>
    </row>
    <row r="137906" spans="16:16" x14ac:dyDescent="0.3">
      <c r="P137906" s="83"/>
    </row>
    <row r="137907" spans="16:16" x14ac:dyDescent="0.3">
      <c r="P137907" s="83"/>
    </row>
    <row r="137908" spans="16:16" x14ac:dyDescent="0.3">
      <c r="P137908" s="83"/>
    </row>
    <row r="137909" spans="16:16" x14ac:dyDescent="0.3">
      <c r="P137909" s="83"/>
    </row>
    <row r="137910" spans="16:16" x14ac:dyDescent="0.3">
      <c r="P137910" s="83"/>
    </row>
    <row r="137911" spans="16:16" x14ac:dyDescent="0.3">
      <c r="P137911" s="83"/>
    </row>
    <row r="137912" spans="16:16" x14ac:dyDescent="0.3">
      <c r="P137912" s="83"/>
    </row>
    <row r="137913" spans="16:16" x14ac:dyDescent="0.3">
      <c r="P137913" s="83"/>
    </row>
    <row r="137914" spans="16:16" x14ac:dyDescent="0.3">
      <c r="P137914" s="83"/>
    </row>
    <row r="137915" spans="16:16" x14ac:dyDescent="0.3">
      <c r="P137915" s="83"/>
    </row>
    <row r="137916" spans="16:16" x14ac:dyDescent="0.3">
      <c r="P137916" s="83"/>
    </row>
    <row r="137917" spans="16:16" x14ac:dyDescent="0.3">
      <c r="P137917" s="83"/>
    </row>
    <row r="137918" spans="16:16" x14ac:dyDescent="0.3">
      <c r="P137918" s="83"/>
    </row>
    <row r="137919" spans="16:16" x14ac:dyDescent="0.3">
      <c r="P137919" s="83"/>
    </row>
    <row r="137920" spans="16:16" x14ac:dyDescent="0.3">
      <c r="P137920" s="83"/>
    </row>
    <row r="137921" spans="16:16" x14ac:dyDescent="0.3">
      <c r="P137921" s="83"/>
    </row>
    <row r="137922" spans="16:16" x14ac:dyDescent="0.3">
      <c r="P137922" s="83"/>
    </row>
    <row r="137923" spans="16:16" x14ac:dyDescent="0.3">
      <c r="P137923" s="83"/>
    </row>
    <row r="137924" spans="16:16" x14ac:dyDescent="0.3">
      <c r="P137924" s="83"/>
    </row>
    <row r="137925" spans="16:16" x14ac:dyDescent="0.3">
      <c r="P137925" s="83"/>
    </row>
    <row r="137926" spans="16:16" x14ac:dyDescent="0.3">
      <c r="P137926" s="83"/>
    </row>
    <row r="137927" spans="16:16" x14ac:dyDescent="0.3">
      <c r="P137927" s="83"/>
    </row>
    <row r="137928" spans="16:16" x14ac:dyDescent="0.3">
      <c r="P137928" s="83"/>
    </row>
    <row r="137929" spans="16:16" x14ac:dyDescent="0.3">
      <c r="P137929" s="83"/>
    </row>
    <row r="137930" spans="16:16" x14ac:dyDescent="0.3">
      <c r="P137930" s="83"/>
    </row>
    <row r="137931" spans="16:16" x14ac:dyDescent="0.3">
      <c r="P137931" s="83"/>
    </row>
    <row r="137932" spans="16:16" x14ac:dyDescent="0.3">
      <c r="P137932" s="83"/>
    </row>
    <row r="137933" spans="16:16" x14ac:dyDescent="0.3">
      <c r="P137933" s="83"/>
    </row>
    <row r="137934" spans="16:16" x14ac:dyDescent="0.3">
      <c r="P137934" s="83"/>
    </row>
    <row r="137935" spans="16:16" x14ac:dyDescent="0.3">
      <c r="P137935" s="83"/>
    </row>
    <row r="137936" spans="16:16" x14ac:dyDescent="0.3">
      <c r="P137936" s="83"/>
    </row>
    <row r="137937" spans="16:16" x14ac:dyDescent="0.3">
      <c r="P137937" s="83"/>
    </row>
    <row r="137938" spans="16:16" x14ac:dyDescent="0.3">
      <c r="P137938" s="83"/>
    </row>
    <row r="137939" spans="16:16" x14ac:dyDescent="0.3">
      <c r="P137939" s="83"/>
    </row>
    <row r="137940" spans="16:16" x14ac:dyDescent="0.3">
      <c r="P137940" s="83"/>
    </row>
    <row r="137941" spans="16:16" x14ac:dyDescent="0.3">
      <c r="P137941" s="83"/>
    </row>
    <row r="137942" spans="16:16" x14ac:dyDescent="0.3">
      <c r="P137942" s="83"/>
    </row>
    <row r="137943" spans="16:16" x14ac:dyDescent="0.3">
      <c r="P137943" s="83"/>
    </row>
    <row r="137944" spans="16:16" x14ac:dyDescent="0.3">
      <c r="P137944" s="83"/>
    </row>
    <row r="137945" spans="16:16" x14ac:dyDescent="0.3">
      <c r="P137945" s="83"/>
    </row>
    <row r="137946" spans="16:16" x14ac:dyDescent="0.3">
      <c r="P137946" s="83"/>
    </row>
    <row r="137947" spans="16:16" x14ac:dyDescent="0.3">
      <c r="P137947" s="83"/>
    </row>
    <row r="137948" spans="16:16" x14ac:dyDescent="0.3">
      <c r="P137948" s="83"/>
    </row>
    <row r="137949" spans="16:16" x14ac:dyDescent="0.3">
      <c r="P137949" s="83"/>
    </row>
    <row r="137950" spans="16:16" x14ac:dyDescent="0.3">
      <c r="P137950" s="83"/>
    </row>
    <row r="137951" spans="16:16" x14ac:dyDescent="0.3">
      <c r="P137951" s="83"/>
    </row>
    <row r="137952" spans="16:16" x14ac:dyDescent="0.3">
      <c r="P137952" s="83"/>
    </row>
    <row r="137953" spans="16:16" x14ac:dyDescent="0.3">
      <c r="P137953" s="83"/>
    </row>
    <row r="137954" spans="16:16" x14ac:dyDescent="0.3">
      <c r="P137954" s="83"/>
    </row>
    <row r="137955" spans="16:16" x14ac:dyDescent="0.3">
      <c r="P137955" s="83"/>
    </row>
    <row r="137956" spans="16:16" x14ac:dyDescent="0.3">
      <c r="P137956" s="83"/>
    </row>
    <row r="137957" spans="16:16" x14ac:dyDescent="0.3">
      <c r="P137957" s="83"/>
    </row>
    <row r="137958" spans="16:16" x14ac:dyDescent="0.3">
      <c r="P137958" s="83"/>
    </row>
    <row r="137959" spans="16:16" x14ac:dyDescent="0.3">
      <c r="P137959" s="83"/>
    </row>
    <row r="137960" spans="16:16" x14ac:dyDescent="0.3">
      <c r="P137960" s="83"/>
    </row>
    <row r="137961" spans="16:16" x14ac:dyDescent="0.3">
      <c r="P137961" s="83"/>
    </row>
    <row r="137962" spans="16:16" x14ac:dyDescent="0.3">
      <c r="P137962" s="83"/>
    </row>
    <row r="137963" spans="16:16" x14ac:dyDescent="0.3">
      <c r="P137963" s="83"/>
    </row>
    <row r="137964" spans="16:16" x14ac:dyDescent="0.3">
      <c r="P137964" s="83"/>
    </row>
    <row r="137965" spans="16:16" x14ac:dyDescent="0.3">
      <c r="P137965" s="83"/>
    </row>
    <row r="137966" spans="16:16" x14ac:dyDescent="0.3">
      <c r="P137966" s="83"/>
    </row>
    <row r="137967" spans="16:16" x14ac:dyDescent="0.3">
      <c r="P137967" s="83"/>
    </row>
    <row r="137968" spans="16:16" x14ac:dyDescent="0.3">
      <c r="P137968" s="83"/>
    </row>
    <row r="137969" spans="16:16" x14ac:dyDescent="0.3">
      <c r="P137969" s="83"/>
    </row>
    <row r="137970" spans="16:16" x14ac:dyDescent="0.3">
      <c r="P137970" s="83"/>
    </row>
    <row r="137971" spans="16:16" x14ac:dyDescent="0.3">
      <c r="P137971" s="83"/>
    </row>
    <row r="137972" spans="16:16" x14ac:dyDescent="0.3">
      <c r="P137972" s="83"/>
    </row>
    <row r="137973" spans="16:16" x14ac:dyDescent="0.3">
      <c r="P137973" s="83"/>
    </row>
    <row r="137974" spans="16:16" x14ac:dyDescent="0.3">
      <c r="P137974" s="83"/>
    </row>
    <row r="137975" spans="16:16" x14ac:dyDescent="0.3">
      <c r="P137975" s="83"/>
    </row>
    <row r="137976" spans="16:16" x14ac:dyDescent="0.3">
      <c r="P137976" s="83"/>
    </row>
    <row r="137977" spans="16:16" x14ac:dyDescent="0.3">
      <c r="P137977" s="83"/>
    </row>
    <row r="137978" spans="16:16" x14ac:dyDescent="0.3">
      <c r="P137978" s="83"/>
    </row>
    <row r="137979" spans="16:16" x14ac:dyDescent="0.3">
      <c r="P137979" s="83"/>
    </row>
    <row r="137980" spans="16:16" x14ac:dyDescent="0.3">
      <c r="P137980" s="83"/>
    </row>
    <row r="137981" spans="16:16" x14ac:dyDescent="0.3">
      <c r="P137981" s="83"/>
    </row>
    <row r="137982" spans="16:16" x14ac:dyDescent="0.3">
      <c r="P137982" s="83"/>
    </row>
    <row r="137983" spans="16:16" x14ac:dyDescent="0.3">
      <c r="P137983" s="83"/>
    </row>
    <row r="137984" spans="16:16" x14ac:dyDescent="0.3">
      <c r="P137984" s="83"/>
    </row>
    <row r="137985" spans="16:16" x14ac:dyDescent="0.3">
      <c r="P137985" s="83"/>
    </row>
    <row r="137986" spans="16:16" x14ac:dyDescent="0.3">
      <c r="P137986" s="83"/>
    </row>
    <row r="137987" spans="16:16" x14ac:dyDescent="0.3">
      <c r="P137987" s="83"/>
    </row>
    <row r="137988" spans="16:16" x14ac:dyDescent="0.3">
      <c r="P137988" s="83"/>
    </row>
    <row r="137989" spans="16:16" x14ac:dyDescent="0.3">
      <c r="P137989" s="83"/>
    </row>
    <row r="137990" spans="16:16" x14ac:dyDescent="0.3">
      <c r="P137990" s="83"/>
    </row>
    <row r="137991" spans="16:16" x14ac:dyDescent="0.3">
      <c r="P137991" s="83"/>
    </row>
    <row r="137992" spans="16:16" x14ac:dyDescent="0.3">
      <c r="P137992" s="83"/>
    </row>
    <row r="137993" spans="16:16" x14ac:dyDescent="0.3">
      <c r="P137993" s="83"/>
    </row>
    <row r="137994" spans="16:16" x14ac:dyDescent="0.3">
      <c r="P137994" s="83"/>
    </row>
    <row r="137995" spans="16:16" x14ac:dyDescent="0.3">
      <c r="P137995" s="83"/>
    </row>
    <row r="137996" spans="16:16" x14ac:dyDescent="0.3">
      <c r="P137996" s="83"/>
    </row>
    <row r="137997" spans="16:16" x14ac:dyDescent="0.3">
      <c r="P137997" s="83"/>
    </row>
    <row r="137998" spans="16:16" x14ac:dyDescent="0.3">
      <c r="P137998" s="83"/>
    </row>
    <row r="137999" spans="16:16" x14ac:dyDescent="0.3">
      <c r="P137999" s="83"/>
    </row>
    <row r="138000" spans="16:16" x14ac:dyDescent="0.3">
      <c r="P138000" s="83"/>
    </row>
    <row r="138001" spans="16:16" x14ac:dyDescent="0.3">
      <c r="P138001" s="83"/>
    </row>
    <row r="138002" spans="16:16" x14ac:dyDescent="0.3">
      <c r="P138002" s="83"/>
    </row>
    <row r="138003" spans="16:16" x14ac:dyDescent="0.3">
      <c r="P138003" s="83"/>
    </row>
    <row r="138004" spans="16:16" x14ac:dyDescent="0.3">
      <c r="P138004" s="83"/>
    </row>
    <row r="138005" spans="16:16" x14ac:dyDescent="0.3">
      <c r="P138005" s="83"/>
    </row>
    <row r="138006" spans="16:16" x14ac:dyDescent="0.3">
      <c r="P138006" s="83"/>
    </row>
    <row r="138007" spans="16:16" x14ac:dyDescent="0.3">
      <c r="P138007" s="83"/>
    </row>
    <row r="138008" spans="16:16" x14ac:dyDescent="0.3">
      <c r="P138008" s="83"/>
    </row>
    <row r="138009" spans="16:16" x14ac:dyDescent="0.3">
      <c r="P138009" s="83"/>
    </row>
    <row r="138010" spans="16:16" x14ac:dyDescent="0.3">
      <c r="P138010" s="83"/>
    </row>
    <row r="138011" spans="16:16" x14ac:dyDescent="0.3">
      <c r="P138011" s="83"/>
    </row>
    <row r="138012" spans="16:16" x14ac:dyDescent="0.3">
      <c r="P138012" s="83"/>
    </row>
    <row r="138013" spans="16:16" x14ac:dyDescent="0.3">
      <c r="P138013" s="83"/>
    </row>
    <row r="138014" spans="16:16" x14ac:dyDescent="0.3">
      <c r="P138014" s="83"/>
    </row>
    <row r="138015" spans="16:16" x14ac:dyDescent="0.3">
      <c r="P138015" s="83"/>
    </row>
    <row r="138016" spans="16:16" x14ac:dyDescent="0.3">
      <c r="P138016" s="83"/>
    </row>
    <row r="138017" spans="16:16" x14ac:dyDescent="0.3">
      <c r="P138017" s="83"/>
    </row>
    <row r="138018" spans="16:16" x14ac:dyDescent="0.3">
      <c r="P138018" s="83"/>
    </row>
    <row r="138019" spans="16:16" x14ac:dyDescent="0.3">
      <c r="P138019" s="83"/>
    </row>
    <row r="138020" spans="16:16" x14ac:dyDescent="0.3">
      <c r="P138020" s="83"/>
    </row>
    <row r="138021" spans="16:16" x14ac:dyDescent="0.3">
      <c r="P138021" s="83"/>
    </row>
    <row r="138022" spans="16:16" x14ac:dyDescent="0.3">
      <c r="P138022" s="83"/>
    </row>
    <row r="138023" spans="16:16" x14ac:dyDescent="0.3">
      <c r="P138023" s="83"/>
    </row>
    <row r="138024" spans="16:16" x14ac:dyDescent="0.3">
      <c r="P138024" s="83"/>
    </row>
    <row r="138025" spans="16:16" x14ac:dyDescent="0.3">
      <c r="P138025" s="83"/>
    </row>
    <row r="138026" spans="16:16" x14ac:dyDescent="0.3">
      <c r="P138026" s="83"/>
    </row>
    <row r="138027" spans="16:16" x14ac:dyDescent="0.3">
      <c r="P138027" s="83"/>
    </row>
    <row r="138028" spans="16:16" x14ac:dyDescent="0.3">
      <c r="P138028" s="83"/>
    </row>
    <row r="138029" spans="16:16" x14ac:dyDescent="0.3">
      <c r="P138029" s="83"/>
    </row>
    <row r="138030" spans="16:16" x14ac:dyDescent="0.3">
      <c r="P138030" s="83"/>
    </row>
    <row r="138031" spans="16:16" x14ac:dyDescent="0.3">
      <c r="P138031" s="83"/>
    </row>
    <row r="138032" spans="16:16" x14ac:dyDescent="0.3">
      <c r="P138032" s="83"/>
    </row>
    <row r="138033" spans="16:16" x14ac:dyDescent="0.3">
      <c r="P138033" s="83"/>
    </row>
    <row r="138034" spans="16:16" x14ac:dyDescent="0.3">
      <c r="P138034" s="83"/>
    </row>
    <row r="138035" spans="16:16" x14ac:dyDescent="0.3">
      <c r="P138035" s="83"/>
    </row>
    <row r="138036" spans="16:16" x14ac:dyDescent="0.3">
      <c r="P138036" s="83"/>
    </row>
    <row r="138037" spans="16:16" x14ac:dyDescent="0.3">
      <c r="P138037" s="83"/>
    </row>
    <row r="138038" spans="16:16" x14ac:dyDescent="0.3">
      <c r="P138038" s="83"/>
    </row>
    <row r="138039" spans="16:16" x14ac:dyDescent="0.3">
      <c r="P138039" s="83"/>
    </row>
    <row r="138040" spans="16:16" x14ac:dyDescent="0.3">
      <c r="P138040" s="83"/>
    </row>
    <row r="138041" spans="16:16" x14ac:dyDescent="0.3">
      <c r="P138041" s="83"/>
    </row>
    <row r="138042" spans="16:16" x14ac:dyDescent="0.3">
      <c r="P138042" s="83"/>
    </row>
    <row r="138043" spans="16:16" x14ac:dyDescent="0.3">
      <c r="P138043" s="83"/>
    </row>
    <row r="138044" spans="16:16" x14ac:dyDescent="0.3">
      <c r="P138044" s="83"/>
    </row>
    <row r="138045" spans="16:16" x14ac:dyDescent="0.3">
      <c r="P138045" s="83"/>
    </row>
    <row r="138046" spans="16:16" x14ac:dyDescent="0.3">
      <c r="P138046" s="83"/>
    </row>
    <row r="138047" spans="16:16" x14ac:dyDescent="0.3">
      <c r="P138047" s="83"/>
    </row>
    <row r="138048" spans="16:16" x14ac:dyDescent="0.3">
      <c r="P138048" s="83"/>
    </row>
    <row r="138049" spans="16:16" x14ac:dyDescent="0.3">
      <c r="P138049" s="83"/>
    </row>
    <row r="138050" spans="16:16" x14ac:dyDescent="0.3">
      <c r="P138050" s="83"/>
    </row>
    <row r="138051" spans="16:16" x14ac:dyDescent="0.3">
      <c r="P138051" s="83"/>
    </row>
    <row r="138052" spans="16:16" x14ac:dyDescent="0.3">
      <c r="P138052" s="83"/>
    </row>
    <row r="138053" spans="16:16" x14ac:dyDescent="0.3">
      <c r="P138053" s="83"/>
    </row>
    <row r="138054" spans="16:16" x14ac:dyDescent="0.3">
      <c r="P138054" s="83"/>
    </row>
    <row r="138055" spans="16:16" x14ac:dyDescent="0.3">
      <c r="P138055" s="83"/>
    </row>
    <row r="138056" spans="16:16" x14ac:dyDescent="0.3">
      <c r="P138056" s="83"/>
    </row>
    <row r="138057" spans="16:16" x14ac:dyDescent="0.3">
      <c r="P138057" s="83"/>
    </row>
    <row r="138058" spans="16:16" x14ac:dyDescent="0.3">
      <c r="P138058" s="83"/>
    </row>
    <row r="138059" spans="16:16" x14ac:dyDescent="0.3">
      <c r="P138059" s="83"/>
    </row>
    <row r="138060" spans="16:16" x14ac:dyDescent="0.3">
      <c r="P138060" s="83"/>
    </row>
    <row r="138061" spans="16:16" x14ac:dyDescent="0.3">
      <c r="P138061" s="83"/>
    </row>
    <row r="138062" spans="16:16" x14ac:dyDescent="0.3">
      <c r="P138062" s="83"/>
    </row>
    <row r="138063" spans="16:16" x14ac:dyDescent="0.3">
      <c r="P138063" s="83"/>
    </row>
    <row r="138064" spans="16:16" x14ac:dyDescent="0.3">
      <c r="P138064" s="83"/>
    </row>
    <row r="138065" spans="16:16" x14ac:dyDescent="0.3">
      <c r="P138065" s="83"/>
    </row>
    <row r="138066" spans="16:16" x14ac:dyDescent="0.3">
      <c r="P138066" s="83"/>
    </row>
    <row r="138067" spans="16:16" x14ac:dyDescent="0.3">
      <c r="P138067" s="83"/>
    </row>
    <row r="138068" spans="16:16" x14ac:dyDescent="0.3">
      <c r="P138068" s="83"/>
    </row>
    <row r="138069" spans="16:16" x14ac:dyDescent="0.3">
      <c r="P138069" s="83"/>
    </row>
    <row r="138070" spans="16:16" x14ac:dyDescent="0.3">
      <c r="P138070" s="83"/>
    </row>
    <row r="138071" spans="16:16" x14ac:dyDescent="0.3">
      <c r="P138071" s="83"/>
    </row>
    <row r="138072" spans="16:16" x14ac:dyDescent="0.3">
      <c r="P138072" s="83"/>
    </row>
    <row r="138073" spans="16:16" x14ac:dyDescent="0.3">
      <c r="P138073" s="83"/>
    </row>
    <row r="138074" spans="16:16" x14ac:dyDescent="0.3">
      <c r="P138074" s="83"/>
    </row>
    <row r="138075" spans="16:16" x14ac:dyDescent="0.3">
      <c r="P138075" s="83"/>
    </row>
    <row r="138076" spans="16:16" x14ac:dyDescent="0.3">
      <c r="P138076" s="83"/>
    </row>
    <row r="138077" spans="16:16" x14ac:dyDescent="0.3">
      <c r="P138077" s="83"/>
    </row>
    <row r="138078" spans="16:16" x14ac:dyDescent="0.3">
      <c r="P138078" s="83"/>
    </row>
    <row r="138079" spans="16:16" x14ac:dyDescent="0.3">
      <c r="P138079" s="83"/>
    </row>
    <row r="138080" spans="16:16" x14ac:dyDescent="0.3">
      <c r="P138080" s="83"/>
    </row>
    <row r="138081" spans="16:16" x14ac:dyDescent="0.3">
      <c r="P138081" s="83"/>
    </row>
    <row r="138082" spans="16:16" x14ac:dyDescent="0.3">
      <c r="P138082" s="83"/>
    </row>
    <row r="138083" spans="16:16" x14ac:dyDescent="0.3">
      <c r="P138083" s="83"/>
    </row>
    <row r="138084" spans="16:16" x14ac:dyDescent="0.3">
      <c r="P138084" s="83"/>
    </row>
    <row r="138085" spans="16:16" x14ac:dyDescent="0.3">
      <c r="P138085" s="83"/>
    </row>
    <row r="138086" spans="16:16" x14ac:dyDescent="0.3">
      <c r="P138086" s="83"/>
    </row>
    <row r="138087" spans="16:16" x14ac:dyDescent="0.3">
      <c r="P138087" s="83"/>
    </row>
    <row r="138088" spans="16:16" x14ac:dyDescent="0.3">
      <c r="P138088" s="83"/>
    </row>
    <row r="138089" spans="16:16" x14ac:dyDescent="0.3">
      <c r="P138089" s="83"/>
    </row>
    <row r="138090" spans="16:16" x14ac:dyDescent="0.3">
      <c r="P138090" s="83"/>
    </row>
    <row r="138091" spans="16:16" x14ac:dyDescent="0.3">
      <c r="P138091" s="83"/>
    </row>
    <row r="138092" spans="16:16" x14ac:dyDescent="0.3">
      <c r="P138092" s="83"/>
    </row>
    <row r="138093" spans="16:16" x14ac:dyDescent="0.3">
      <c r="P138093" s="83"/>
    </row>
    <row r="138094" spans="16:16" x14ac:dyDescent="0.3">
      <c r="P138094" s="83"/>
    </row>
    <row r="138095" spans="16:16" x14ac:dyDescent="0.3">
      <c r="P138095" s="83"/>
    </row>
    <row r="138096" spans="16:16" x14ac:dyDescent="0.3">
      <c r="P138096" s="83"/>
    </row>
    <row r="138097" spans="16:16" x14ac:dyDescent="0.3">
      <c r="P138097" s="83"/>
    </row>
    <row r="138098" spans="16:16" x14ac:dyDescent="0.3">
      <c r="P138098" s="83"/>
    </row>
    <row r="138099" spans="16:16" x14ac:dyDescent="0.3">
      <c r="P138099" s="83"/>
    </row>
    <row r="138100" spans="16:16" x14ac:dyDescent="0.3">
      <c r="P138100" s="83"/>
    </row>
    <row r="138101" spans="16:16" x14ac:dyDescent="0.3">
      <c r="P138101" s="83"/>
    </row>
    <row r="138102" spans="16:16" x14ac:dyDescent="0.3">
      <c r="P138102" s="83"/>
    </row>
    <row r="138103" spans="16:16" x14ac:dyDescent="0.3">
      <c r="P138103" s="83"/>
    </row>
    <row r="138104" spans="16:16" x14ac:dyDescent="0.3">
      <c r="P138104" s="83"/>
    </row>
    <row r="138105" spans="16:16" x14ac:dyDescent="0.3">
      <c r="P138105" s="83"/>
    </row>
    <row r="138106" spans="16:16" x14ac:dyDescent="0.3">
      <c r="P138106" s="83"/>
    </row>
    <row r="138107" spans="16:16" x14ac:dyDescent="0.3">
      <c r="P138107" s="83"/>
    </row>
    <row r="138108" spans="16:16" x14ac:dyDescent="0.3">
      <c r="P138108" s="83"/>
    </row>
    <row r="138109" spans="16:16" x14ac:dyDescent="0.3">
      <c r="P138109" s="83"/>
    </row>
    <row r="138110" spans="16:16" x14ac:dyDescent="0.3">
      <c r="P138110" s="83"/>
    </row>
    <row r="138111" spans="16:16" x14ac:dyDescent="0.3">
      <c r="P138111" s="83"/>
    </row>
    <row r="138112" spans="16:16" x14ac:dyDescent="0.3">
      <c r="P138112" s="83"/>
    </row>
    <row r="138113" spans="16:16" x14ac:dyDescent="0.3">
      <c r="P138113" s="83"/>
    </row>
    <row r="138114" spans="16:16" x14ac:dyDescent="0.3">
      <c r="P138114" s="83"/>
    </row>
    <row r="138115" spans="16:16" x14ac:dyDescent="0.3">
      <c r="P138115" s="83"/>
    </row>
    <row r="138116" spans="16:16" x14ac:dyDescent="0.3">
      <c r="P138116" s="83"/>
    </row>
    <row r="138117" spans="16:16" x14ac:dyDescent="0.3">
      <c r="P138117" s="83"/>
    </row>
    <row r="138118" spans="16:16" x14ac:dyDescent="0.3">
      <c r="P138118" s="83"/>
    </row>
    <row r="138119" spans="16:16" x14ac:dyDescent="0.3">
      <c r="P138119" s="83"/>
    </row>
    <row r="138120" spans="16:16" x14ac:dyDescent="0.3">
      <c r="P138120" s="83"/>
    </row>
    <row r="138121" spans="16:16" x14ac:dyDescent="0.3">
      <c r="P138121" s="83"/>
    </row>
    <row r="138122" spans="16:16" x14ac:dyDescent="0.3">
      <c r="P138122" s="83"/>
    </row>
    <row r="138123" spans="16:16" x14ac:dyDescent="0.3">
      <c r="P138123" s="83"/>
    </row>
    <row r="138124" spans="16:16" x14ac:dyDescent="0.3">
      <c r="P138124" s="83"/>
    </row>
    <row r="138125" spans="16:16" x14ac:dyDescent="0.3">
      <c r="P138125" s="83"/>
    </row>
    <row r="138126" spans="16:16" x14ac:dyDescent="0.3">
      <c r="P138126" s="83"/>
    </row>
    <row r="138127" spans="16:16" x14ac:dyDescent="0.3">
      <c r="P138127" s="83"/>
    </row>
    <row r="138128" spans="16:16" x14ac:dyDescent="0.3">
      <c r="P138128" s="83"/>
    </row>
    <row r="138129" spans="16:16" x14ac:dyDescent="0.3">
      <c r="P138129" s="83"/>
    </row>
    <row r="138130" spans="16:16" x14ac:dyDescent="0.3">
      <c r="P138130" s="83"/>
    </row>
    <row r="138131" spans="16:16" x14ac:dyDescent="0.3">
      <c r="P138131" s="83"/>
    </row>
    <row r="138132" spans="16:16" x14ac:dyDescent="0.3">
      <c r="P138132" s="83"/>
    </row>
    <row r="138133" spans="16:16" x14ac:dyDescent="0.3">
      <c r="P138133" s="83"/>
    </row>
    <row r="138134" spans="16:16" x14ac:dyDescent="0.3">
      <c r="P138134" s="83"/>
    </row>
    <row r="138135" spans="16:16" x14ac:dyDescent="0.3">
      <c r="P138135" s="83"/>
    </row>
    <row r="138136" spans="16:16" x14ac:dyDescent="0.3">
      <c r="P138136" s="83"/>
    </row>
    <row r="138137" spans="16:16" x14ac:dyDescent="0.3">
      <c r="P138137" s="83"/>
    </row>
    <row r="138138" spans="16:16" x14ac:dyDescent="0.3">
      <c r="P138138" s="83"/>
    </row>
    <row r="138139" spans="16:16" x14ac:dyDescent="0.3">
      <c r="P138139" s="83"/>
    </row>
    <row r="138140" spans="16:16" x14ac:dyDescent="0.3">
      <c r="P138140" s="83"/>
    </row>
    <row r="138141" spans="16:16" x14ac:dyDescent="0.3">
      <c r="P138141" s="83"/>
    </row>
    <row r="138142" spans="16:16" x14ac:dyDescent="0.3">
      <c r="P138142" s="83"/>
    </row>
    <row r="138143" spans="16:16" x14ac:dyDescent="0.3">
      <c r="P138143" s="83"/>
    </row>
    <row r="138144" spans="16:16" x14ac:dyDescent="0.3">
      <c r="P138144" s="83"/>
    </row>
    <row r="138145" spans="16:16" x14ac:dyDescent="0.3">
      <c r="P138145" s="83"/>
    </row>
    <row r="138146" spans="16:16" x14ac:dyDescent="0.3">
      <c r="P138146" s="83"/>
    </row>
    <row r="138147" spans="16:16" x14ac:dyDescent="0.3">
      <c r="P138147" s="83"/>
    </row>
    <row r="138148" spans="16:16" x14ac:dyDescent="0.3">
      <c r="P138148" s="83"/>
    </row>
    <row r="138149" spans="16:16" x14ac:dyDescent="0.3">
      <c r="P138149" s="83"/>
    </row>
    <row r="138150" spans="16:16" x14ac:dyDescent="0.3">
      <c r="P138150" s="83"/>
    </row>
    <row r="138151" spans="16:16" x14ac:dyDescent="0.3">
      <c r="P138151" s="83"/>
    </row>
    <row r="138152" spans="16:16" x14ac:dyDescent="0.3">
      <c r="P138152" s="83"/>
    </row>
    <row r="138153" spans="16:16" x14ac:dyDescent="0.3">
      <c r="P138153" s="83"/>
    </row>
    <row r="138154" spans="16:16" x14ac:dyDescent="0.3">
      <c r="P138154" s="83"/>
    </row>
    <row r="138155" spans="16:16" x14ac:dyDescent="0.3">
      <c r="P138155" s="83"/>
    </row>
    <row r="138156" spans="16:16" x14ac:dyDescent="0.3">
      <c r="P138156" s="83"/>
    </row>
    <row r="138157" spans="16:16" x14ac:dyDescent="0.3">
      <c r="P138157" s="83"/>
    </row>
    <row r="138158" spans="16:16" x14ac:dyDescent="0.3">
      <c r="P138158" s="83"/>
    </row>
    <row r="138159" spans="16:16" x14ac:dyDescent="0.3">
      <c r="P138159" s="83"/>
    </row>
    <row r="138160" spans="16:16" x14ac:dyDescent="0.3">
      <c r="P138160" s="83"/>
    </row>
    <row r="138161" spans="16:16" x14ac:dyDescent="0.3">
      <c r="P138161" s="83"/>
    </row>
    <row r="138162" spans="16:16" x14ac:dyDescent="0.3">
      <c r="P138162" s="83"/>
    </row>
    <row r="138163" spans="16:16" x14ac:dyDescent="0.3">
      <c r="P138163" s="83"/>
    </row>
    <row r="138164" spans="16:16" x14ac:dyDescent="0.3">
      <c r="P138164" s="83"/>
    </row>
    <row r="138165" spans="16:16" x14ac:dyDescent="0.3">
      <c r="P138165" s="83"/>
    </row>
    <row r="138166" spans="16:16" x14ac:dyDescent="0.3">
      <c r="P138166" s="83"/>
    </row>
    <row r="138167" spans="16:16" x14ac:dyDescent="0.3">
      <c r="P138167" s="83"/>
    </row>
    <row r="138168" spans="16:16" x14ac:dyDescent="0.3">
      <c r="P138168" s="83"/>
    </row>
    <row r="138169" spans="16:16" x14ac:dyDescent="0.3">
      <c r="P138169" s="83"/>
    </row>
    <row r="138170" spans="16:16" x14ac:dyDescent="0.3">
      <c r="P138170" s="83"/>
    </row>
    <row r="138171" spans="16:16" x14ac:dyDescent="0.3">
      <c r="P138171" s="83"/>
    </row>
    <row r="138172" spans="16:16" x14ac:dyDescent="0.3">
      <c r="P138172" s="83"/>
    </row>
    <row r="138173" spans="16:16" x14ac:dyDescent="0.3">
      <c r="P138173" s="83"/>
    </row>
    <row r="138174" spans="16:16" x14ac:dyDescent="0.3">
      <c r="P138174" s="83"/>
    </row>
    <row r="138175" spans="16:16" x14ac:dyDescent="0.3">
      <c r="P138175" s="83"/>
    </row>
    <row r="138176" spans="16:16" x14ac:dyDescent="0.3">
      <c r="P138176" s="83"/>
    </row>
    <row r="138177" spans="16:16" x14ac:dyDescent="0.3">
      <c r="P138177" s="83"/>
    </row>
    <row r="138178" spans="16:16" x14ac:dyDescent="0.3">
      <c r="P138178" s="83"/>
    </row>
    <row r="138179" spans="16:16" x14ac:dyDescent="0.3">
      <c r="P138179" s="83"/>
    </row>
    <row r="138180" spans="16:16" x14ac:dyDescent="0.3">
      <c r="P138180" s="83"/>
    </row>
    <row r="138181" spans="16:16" x14ac:dyDescent="0.3">
      <c r="P138181" s="83"/>
    </row>
    <row r="138182" spans="16:16" x14ac:dyDescent="0.3">
      <c r="P138182" s="83"/>
    </row>
    <row r="138183" spans="16:16" x14ac:dyDescent="0.3">
      <c r="P138183" s="83"/>
    </row>
    <row r="138184" spans="16:16" x14ac:dyDescent="0.3">
      <c r="P138184" s="83"/>
    </row>
    <row r="138185" spans="16:16" x14ac:dyDescent="0.3">
      <c r="P138185" s="83"/>
    </row>
    <row r="138186" spans="16:16" x14ac:dyDescent="0.3">
      <c r="P138186" s="83"/>
    </row>
    <row r="138187" spans="16:16" x14ac:dyDescent="0.3">
      <c r="P138187" s="83"/>
    </row>
    <row r="138188" spans="16:16" x14ac:dyDescent="0.3">
      <c r="P138188" s="83"/>
    </row>
    <row r="138189" spans="16:16" x14ac:dyDescent="0.3">
      <c r="P138189" s="83"/>
    </row>
    <row r="138190" spans="16:16" x14ac:dyDescent="0.3">
      <c r="P138190" s="83"/>
    </row>
    <row r="138191" spans="16:16" x14ac:dyDescent="0.3">
      <c r="P138191" s="83"/>
    </row>
    <row r="138192" spans="16:16" x14ac:dyDescent="0.3">
      <c r="P138192" s="83"/>
    </row>
    <row r="138193" spans="16:16" x14ac:dyDescent="0.3">
      <c r="P138193" s="83"/>
    </row>
    <row r="138194" spans="16:16" x14ac:dyDescent="0.3">
      <c r="P138194" s="83"/>
    </row>
    <row r="138195" spans="16:16" x14ac:dyDescent="0.3">
      <c r="P138195" s="83"/>
    </row>
    <row r="138196" spans="16:16" x14ac:dyDescent="0.3">
      <c r="P138196" s="83"/>
    </row>
    <row r="138197" spans="16:16" x14ac:dyDescent="0.3">
      <c r="P138197" s="83"/>
    </row>
    <row r="138198" spans="16:16" x14ac:dyDescent="0.3">
      <c r="P138198" s="83"/>
    </row>
    <row r="138199" spans="16:16" x14ac:dyDescent="0.3">
      <c r="P138199" s="83"/>
    </row>
    <row r="138200" spans="16:16" x14ac:dyDescent="0.3">
      <c r="P138200" s="83"/>
    </row>
    <row r="138201" spans="16:16" x14ac:dyDescent="0.3">
      <c r="P138201" s="83"/>
    </row>
    <row r="138202" spans="16:16" x14ac:dyDescent="0.3">
      <c r="P138202" s="83"/>
    </row>
    <row r="138203" spans="16:16" x14ac:dyDescent="0.3">
      <c r="P138203" s="83"/>
    </row>
    <row r="138204" spans="16:16" x14ac:dyDescent="0.3">
      <c r="P138204" s="83"/>
    </row>
    <row r="138205" spans="16:16" x14ac:dyDescent="0.3">
      <c r="P138205" s="83"/>
    </row>
    <row r="138206" spans="16:16" x14ac:dyDescent="0.3">
      <c r="P138206" s="83"/>
    </row>
    <row r="138207" spans="16:16" x14ac:dyDescent="0.3">
      <c r="P138207" s="83"/>
    </row>
    <row r="138208" spans="16:16" x14ac:dyDescent="0.3">
      <c r="P138208" s="83"/>
    </row>
    <row r="138209" spans="16:16" x14ac:dyDescent="0.3">
      <c r="P138209" s="83"/>
    </row>
    <row r="138210" spans="16:16" x14ac:dyDescent="0.3">
      <c r="P138210" s="83"/>
    </row>
    <row r="138211" spans="16:16" x14ac:dyDescent="0.3">
      <c r="P138211" s="83"/>
    </row>
    <row r="138212" spans="16:16" x14ac:dyDescent="0.3">
      <c r="P138212" s="83"/>
    </row>
    <row r="138213" spans="16:16" x14ac:dyDescent="0.3">
      <c r="P138213" s="83"/>
    </row>
    <row r="138214" spans="16:16" x14ac:dyDescent="0.3">
      <c r="P138214" s="83"/>
    </row>
    <row r="138215" spans="16:16" x14ac:dyDescent="0.3">
      <c r="P138215" s="83"/>
    </row>
    <row r="138216" spans="16:16" x14ac:dyDescent="0.3">
      <c r="P138216" s="83"/>
    </row>
    <row r="138217" spans="16:16" x14ac:dyDescent="0.3">
      <c r="P138217" s="83"/>
    </row>
    <row r="138218" spans="16:16" x14ac:dyDescent="0.3">
      <c r="P138218" s="83"/>
    </row>
    <row r="138219" spans="16:16" x14ac:dyDescent="0.3">
      <c r="P138219" s="83"/>
    </row>
    <row r="138220" spans="16:16" x14ac:dyDescent="0.3">
      <c r="P138220" s="83"/>
    </row>
    <row r="138221" spans="16:16" x14ac:dyDescent="0.3">
      <c r="P138221" s="83"/>
    </row>
    <row r="138222" spans="16:16" x14ac:dyDescent="0.3">
      <c r="P138222" s="83"/>
    </row>
    <row r="138223" spans="16:16" x14ac:dyDescent="0.3">
      <c r="P138223" s="83"/>
    </row>
    <row r="138224" spans="16:16" x14ac:dyDescent="0.3">
      <c r="P138224" s="83"/>
    </row>
    <row r="138225" spans="16:16" x14ac:dyDescent="0.3">
      <c r="P138225" s="83"/>
    </row>
    <row r="138226" spans="16:16" x14ac:dyDescent="0.3">
      <c r="P138226" s="83"/>
    </row>
    <row r="138227" spans="16:16" x14ac:dyDescent="0.3">
      <c r="P138227" s="83"/>
    </row>
    <row r="138228" spans="16:16" x14ac:dyDescent="0.3">
      <c r="P138228" s="83"/>
    </row>
    <row r="138229" spans="16:16" x14ac:dyDescent="0.3">
      <c r="P138229" s="83"/>
    </row>
    <row r="138230" spans="16:16" x14ac:dyDescent="0.3">
      <c r="P138230" s="83"/>
    </row>
    <row r="138231" spans="16:16" x14ac:dyDescent="0.3">
      <c r="P138231" s="83"/>
    </row>
    <row r="138232" spans="16:16" x14ac:dyDescent="0.3">
      <c r="P138232" s="83"/>
    </row>
    <row r="138233" spans="16:16" x14ac:dyDescent="0.3">
      <c r="P138233" s="83"/>
    </row>
    <row r="138234" spans="16:16" x14ac:dyDescent="0.3">
      <c r="P138234" s="83"/>
    </row>
    <row r="138235" spans="16:16" x14ac:dyDescent="0.3">
      <c r="P138235" s="83"/>
    </row>
    <row r="138236" spans="16:16" x14ac:dyDescent="0.3">
      <c r="P138236" s="83"/>
    </row>
    <row r="138237" spans="16:16" x14ac:dyDescent="0.3">
      <c r="P138237" s="83"/>
    </row>
    <row r="138238" spans="16:16" x14ac:dyDescent="0.3">
      <c r="P138238" s="83"/>
    </row>
    <row r="138239" spans="16:16" x14ac:dyDescent="0.3">
      <c r="P138239" s="83"/>
    </row>
    <row r="138240" spans="16:16" x14ac:dyDescent="0.3">
      <c r="P138240" s="83"/>
    </row>
    <row r="138241" spans="16:16" x14ac:dyDescent="0.3">
      <c r="P138241" s="83"/>
    </row>
    <row r="138242" spans="16:16" x14ac:dyDescent="0.3">
      <c r="P138242" s="83"/>
    </row>
    <row r="138243" spans="16:16" x14ac:dyDescent="0.3">
      <c r="P138243" s="83"/>
    </row>
    <row r="138244" spans="16:16" x14ac:dyDescent="0.3">
      <c r="P138244" s="83"/>
    </row>
    <row r="138245" spans="16:16" x14ac:dyDescent="0.3">
      <c r="P138245" s="83"/>
    </row>
    <row r="138246" spans="16:16" x14ac:dyDescent="0.3">
      <c r="P138246" s="83"/>
    </row>
    <row r="138247" spans="16:16" x14ac:dyDescent="0.3">
      <c r="P138247" s="83"/>
    </row>
    <row r="138248" spans="16:16" x14ac:dyDescent="0.3">
      <c r="P138248" s="83"/>
    </row>
    <row r="138249" spans="16:16" x14ac:dyDescent="0.3">
      <c r="P138249" s="83"/>
    </row>
    <row r="138250" spans="16:16" x14ac:dyDescent="0.3">
      <c r="P138250" s="83"/>
    </row>
    <row r="138251" spans="16:16" x14ac:dyDescent="0.3">
      <c r="P138251" s="83"/>
    </row>
    <row r="138252" spans="16:16" x14ac:dyDescent="0.3">
      <c r="P138252" s="83"/>
    </row>
    <row r="138253" spans="16:16" x14ac:dyDescent="0.3">
      <c r="P138253" s="83"/>
    </row>
    <row r="138254" spans="16:16" x14ac:dyDescent="0.3">
      <c r="P138254" s="83"/>
    </row>
    <row r="138255" spans="16:16" x14ac:dyDescent="0.3">
      <c r="P138255" s="83"/>
    </row>
    <row r="138256" spans="16:16" x14ac:dyDescent="0.3">
      <c r="P138256" s="83"/>
    </row>
    <row r="138257" spans="16:16" x14ac:dyDescent="0.3">
      <c r="P138257" s="83"/>
    </row>
    <row r="138258" spans="16:16" x14ac:dyDescent="0.3">
      <c r="P138258" s="83"/>
    </row>
    <row r="138259" spans="16:16" x14ac:dyDescent="0.3">
      <c r="P138259" s="83"/>
    </row>
    <row r="138260" spans="16:16" x14ac:dyDescent="0.3">
      <c r="P138260" s="83"/>
    </row>
    <row r="138261" spans="16:16" x14ac:dyDescent="0.3">
      <c r="P138261" s="83"/>
    </row>
    <row r="138262" spans="16:16" x14ac:dyDescent="0.3">
      <c r="P138262" s="83"/>
    </row>
    <row r="138263" spans="16:16" x14ac:dyDescent="0.3">
      <c r="P138263" s="83"/>
    </row>
    <row r="138264" spans="16:16" x14ac:dyDescent="0.3">
      <c r="P138264" s="83"/>
    </row>
    <row r="138265" spans="16:16" x14ac:dyDescent="0.3">
      <c r="P138265" s="83"/>
    </row>
    <row r="138266" spans="16:16" x14ac:dyDescent="0.3">
      <c r="P138266" s="83"/>
    </row>
    <row r="138267" spans="16:16" x14ac:dyDescent="0.3">
      <c r="P138267" s="83"/>
    </row>
    <row r="138268" spans="16:16" x14ac:dyDescent="0.3">
      <c r="P138268" s="83"/>
    </row>
    <row r="138269" spans="16:16" x14ac:dyDescent="0.3">
      <c r="P138269" s="83"/>
    </row>
    <row r="138270" spans="16:16" x14ac:dyDescent="0.3">
      <c r="P138270" s="83"/>
    </row>
    <row r="138271" spans="16:16" x14ac:dyDescent="0.3">
      <c r="P138271" s="83"/>
    </row>
    <row r="138272" spans="16:16" x14ac:dyDescent="0.3">
      <c r="P138272" s="83"/>
    </row>
    <row r="138273" spans="16:16" x14ac:dyDescent="0.3">
      <c r="P138273" s="83"/>
    </row>
    <row r="138274" spans="16:16" x14ac:dyDescent="0.3">
      <c r="P138274" s="83"/>
    </row>
    <row r="138275" spans="16:16" x14ac:dyDescent="0.3">
      <c r="P138275" s="83"/>
    </row>
    <row r="138276" spans="16:16" x14ac:dyDescent="0.3">
      <c r="P138276" s="83"/>
    </row>
    <row r="138277" spans="16:16" x14ac:dyDescent="0.3">
      <c r="P138277" s="83"/>
    </row>
    <row r="138278" spans="16:16" x14ac:dyDescent="0.3">
      <c r="P138278" s="83"/>
    </row>
    <row r="138279" spans="16:16" x14ac:dyDescent="0.3">
      <c r="P138279" s="83"/>
    </row>
    <row r="138280" spans="16:16" x14ac:dyDescent="0.3">
      <c r="P138280" s="83"/>
    </row>
    <row r="138281" spans="16:16" x14ac:dyDescent="0.3">
      <c r="P138281" s="83"/>
    </row>
    <row r="138282" spans="16:16" x14ac:dyDescent="0.3">
      <c r="P138282" s="83"/>
    </row>
    <row r="138283" spans="16:16" x14ac:dyDescent="0.3">
      <c r="P138283" s="83"/>
    </row>
    <row r="138284" spans="16:16" x14ac:dyDescent="0.3">
      <c r="P138284" s="83"/>
    </row>
    <row r="138285" spans="16:16" x14ac:dyDescent="0.3">
      <c r="P138285" s="83"/>
    </row>
    <row r="138286" spans="16:16" x14ac:dyDescent="0.3">
      <c r="P138286" s="83"/>
    </row>
    <row r="138287" spans="16:16" x14ac:dyDescent="0.3">
      <c r="P138287" s="83"/>
    </row>
    <row r="138288" spans="16:16" x14ac:dyDescent="0.3">
      <c r="P138288" s="83"/>
    </row>
    <row r="138289" spans="16:16" x14ac:dyDescent="0.3">
      <c r="P138289" s="83"/>
    </row>
    <row r="138290" spans="16:16" x14ac:dyDescent="0.3">
      <c r="P138290" s="83"/>
    </row>
    <row r="138291" spans="16:16" x14ac:dyDescent="0.3">
      <c r="P138291" s="83"/>
    </row>
    <row r="138292" spans="16:16" x14ac:dyDescent="0.3">
      <c r="P138292" s="83"/>
    </row>
    <row r="138293" spans="16:16" x14ac:dyDescent="0.3">
      <c r="P138293" s="83"/>
    </row>
    <row r="138294" spans="16:16" x14ac:dyDescent="0.3">
      <c r="P138294" s="83"/>
    </row>
    <row r="138295" spans="16:16" x14ac:dyDescent="0.3">
      <c r="P138295" s="83"/>
    </row>
    <row r="138296" spans="16:16" x14ac:dyDescent="0.3">
      <c r="P138296" s="83"/>
    </row>
    <row r="138297" spans="16:16" x14ac:dyDescent="0.3">
      <c r="P138297" s="83"/>
    </row>
    <row r="138298" spans="16:16" x14ac:dyDescent="0.3">
      <c r="P138298" s="83"/>
    </row>
    <row r="138299" spans="16:16" x14ac:dyDescent="0.3">
      <c r="P138299" s="83"/>
    </row>
    <row r="138300" spans="16:16" x14ac:dyDescent="0.3">
      <c r="P138300" s="83"/>
    </row>
    <row r="138301" spans="16:16" x14ac:dyDescent="0.3">
      <c r="P138301" s="83"/>
    </row>
    <row r="138302" spans="16:16" x14ac:dyDescent="0.3">
      <c r="P138302" s="83"/>
    </row>
    <row r="138303" spans="16:16" x14ac:dyDescent="0.3">
      <c r="P138303" s="83"/>
    </row>
    <row r="138304" spans="16:16" x14ac:dyDescent="0.3">
      <c r="P138304" s="83"/>
    </row>
    <row r="138305" spans="16:16" x14ac:dyDescent="0.3">
      <c r="P138305" s="83"/>
    </row>
    <row r="138306" spans="16:16" x14ac:dyDescent="0.3">
      <c r="P138306" s="83"/>
    </row>
    <row r="138307" spans="16:16" x14ac:dyDescent="0.3">
      <c r="P138307" s="83"/>
    </row>
    <row r="138308" spans="16:16" x14ac:dyDescent="0.3">
      <c r="P138308" s="83"/>
    </row>
    <row r="138309" spans="16:16" x14ac:dyDescent="0.3">
      <c r="P138309" s="83"/>
    </row>
    <row r="138310" spans="16:16" x14ac:dyDescent="0.3">
      <c r="P138310" s="83"/>
    </row>
    <row r="138311" spans="16:16" x14ac:dyDescent="0.3">
      <c r="P138311" s="83"/>
    </row>
    <row r="138312" spans="16:16" x14ac:dyDescent="0.3">
      <c r="P138312" s="83"/>
    </row>
    <row r="138313" spans="16:16" x14ac:dyDescent="0.3">
      <c r="P138313" s="83"/>
    </row>
    <row r="138314" spans="16:16" x14ac:dyDescent="0.3">
      <c r="P138314" s="83"/>
    </row>
    <row r="138315" spans="16:16" x14ac:dyDescent="0.3">
      <c r="P138315" s="83"/>
    </row>
    <row r="138316" spans="16:16" x14ac:dyDescent="0.3">
      <c r="P138316" s="83"/>
    </row>
    <row r="138317" spans="16:16" x14ac:dyDescent="0.3">
      <c r="P138317" s="83"/>
    </row>
    <row r="138318" spans="16:16" x14ac:dyDescent="0.3">
      <c r="P138318" s="83"/>
    </row>
    <row r="138319" spans="16:16" x14ac:dyDescent="0.3">
      <c r="P138319" s="83"/>
    </row>
    <row r="138320" spans="16:16" x14ac:dyDescent="0.3">
      <c r="P138320" s="83"/>
    </row>
    <row r="138321" spans="16:16" x14ac:dyDescent="0.3">
      <c r="P138321" s="83"/>
    </row>
    <row r="138322" spans="16:16" x14ac:dyDescent="0.3">
      <c r="P138322" s="83"/>
    </row>
    <row r="138323" spans="16:16" x14ac:dyDescent="0.3">
      <c r="P138323" s="83"/>
    </row>
    <row r="138324" spans="16:16" x14ac:dyDescent="0.3">
      <c r="P138324" s="83"/>
    </row>
    <row r="138325" spans="16:16" x14ac:dyDescent="0.3">
      <c r="P138325" s="83"/>
    </row>
    <row r="138326" spans="16:16" x14ac:dyDescent="0.3">
      <c r="P138326" s="83"/>
    </row>
    <row r="138327" spans="16:16" x14ac:dyDescent="0.3">
      <c r="P138327" s="83"/>
    </row>
    <row r="138328" spans="16:16" x14ac:dyDescent="0.3">
      <c r="P138328" s="83"/>
    </row>
    <row r="138329" spans="16:16" x14ac:dyDescent="0.3">
      <c r="P138329" s="83"/>
    </row>
    <row r="138330" spans="16:16" x14ac:dyDescent="0.3">
      <c r="P138330" s="83"/>
    </row>
    <row r="138331" spans="16:16" x14ac:dyDescent="0.3">
      <c r="P138331" s="83"/>
    </row>
    <row r="138332" spans="16:16" x14ac:dyDescent="0.3">
      <c r="P138332" s="83"/>
    </row>
    <row r="138333" spans="16:16" x14ac:dyDescent="0.3">
      <c r="P138333" s="83"/>
    </row>
    <row r="138334" spans="16:16" x14ac:dyDescent="0.3">
      <c r="P138334" s="83"/>
    </row>
    <row r="138335" spans="16:16" x14ac:dyDescent="0.3">
      <c r="P138335" s="83"/>
    </row>
    <row r="138336" spans="16:16" x14ac:dyDescent="0.3">
      <c r="P138336" s="83"/>
    </row>
    <row r="138337" spans="16:16" x14ac:dyDescent="0.3">
      <c r="P138337" s="83"/>
    </row>
    <row r="138338" spans="16:16" x14ac:dyDescent="0.3">
      <c r="P138338" s="83"/>
    </row>
    <row r="138339" spans="16:16" x14ac:dyDescent="0.3">
      <c r="P138339" s="83"/>
    </row>
    <row r="138340" spans="16:16" x14ac:dyDescent="0.3">
      <c r="P138340" s="83"/>
    </row>
    <row r="138341" spans="16:16" x14ac:dyDescent="0.3">
      <c r="P138341" s="83"/>
    </row>
    <row r="138342" spans="16:16" x14ac:dyDescent="0.3">
      <c r="P138342" s="83"/>
    </row>
    <row r="138343" spans="16:16" x14ac:dyDescent="0.3">
      <c r="P138343" s="83"/>
    </row>
    <row r="138344" spans="16:16" x14ac:dyDescent="0.3">
      <c r="P138344" s="83"/>
    </row>
    <row r="138345" spans="16:16" x14ac:dyDescent="0.3">
      <c r="P138345" s="83"/>
    </row>
    <row r="138346" spans="16:16" x14ac:dyDescent="0.3">
      <c r="P138346" s="83"/>
    </row>
    <row r="138347" spans="16:16" x14ac:dyDescent="0.3">
      <c r="P138347" s="83"/>
    </row>
    <row r="138348" spans="16:16" x14ac:dyDescent="0.3">
      <c r="P138348" s="83"/>
    </row>
    <row r="138349" spans="16:16" x14ac:dyDescent="0.3">
      <c r="P138349" s="83"/>
    </row>
    <row r="138350" spans="16:16" x14ac:dyDescent="0.3">
      <c r="P138350" s="83"/>
    </row>
    <row r="138351" spans="16:16" x14ac:dyDescent="0.3">
      <c r="P138351" s="83"/>
    </row>
    <row r="138352" spans="16:16" x14ac:dyDescent="0.3">
      <c r="P138352" s="83"/>
    </row>
    <row r="138353" spans="16:16" x14ac:dyDescent="0.3">
      <c r="P138353" s="83"/>
    </row>
    <row r="138354" spans="16:16" x14ac:dyDescent="0.3">
      <c r="P138354" s="83"/>
    </row>
    <row r="138355" spans="16:16" x14ac:dyDescent="0.3">
      <c r="P138355" s="83"/>
    </row>
    <row r="138356" spans="16:16" x14ac:dyDescent="0.3">
      <c r="P138356" s="83"/>
    </row>
    <row r="138357" spans="16:16" x14ac:dyDescent="0.3">
      <c r="P138357" s="83"/>
    </row>
    <row r="138358" spans="16:16" x14ac:dyDescent="0.3">
      <c r="P138358" s="83"/>
    </row>
    <row r="138359" spans="16:16" x14ac:dyDescent="0.3">
      <c r="P138359" s="83"/>
    </row>
    <row r="138360" spans="16:16" x14ac:dyDescent="0.3">
      <c r="P138360" s="83"/>
    </row>
    <row r="138361" spans="16:16" x14ac:dyDescent="0.3">
      <c r="P138361" s="83"/>
    </row>
    <row r="138362" spans="16:16" x14ac:dyDescent="0.3">
      <c r="P138362" s="83"/>
    </row>
    <row r="138363" spans="16:16" x14ac:dyDescent="0.3">
      <c r="P138363" s="83"/>
    </row>
    <row r="138364" spans="16:16" x14ac:dyDescent="0.3">
      <c r="P138364" s="83"/>
    </row>
    <row r="138365" spans="16:16" x14ac:dyDescent="0.3">
      <c r="P138365" s="83"/>
    </row>
    <row r="138366" spans="16:16" x14ac:dyDescent="0.3">
      <c r="P138366" s="83"/>
    </row>
    <row r="138367" spans="16:16" x14ac:dyDescent="0.3">
      <c r="P138367" s="83"/>
    </row>
    <row r="138368" spans="16:16" x14ac:dyDescent="0.3">
      <c r="P138368" s="83"/>
    </row>
    <row r="138369" spans="16:16" x14ac:dyDescent="0.3">
      <c r="P138369" s="83"/>
    </row>
    <row r="138370" spans="16:16" x14ac:dyDescent="0.3">
      <c r="P138370" s="83"/>
    </row>
    <row r="138371" spans="16:16" x14ac:dyDescent="0.3">
      <c r="P138371" s="83"/>
    </row>
    <row r="138372" spans="16:16" x14ac:dyDescent="0.3">
      <c r="P138372" s="83"/>
    </row>
    <row r="138373" spans="16:16" x14ac:dyDescent="0.3">
      <c r="P138373" s="83"/>
    </row>
    <row r="138374" spans="16:16" x14ac:dyDescent="0.3">
      <c r="P138374" s="83"/>
    </row>
    <row r="138375" spans="16:16" x14ac:dyDescent="0.3">
      <c r="P138375" s="83"/>
    </row>
    <row r="138376" spans="16:16" x14ac:dyDescent="0.3">
      <c r="P138376" s="83"/>
    </row>
    <row r="138377" spans="16:16" x14ac:dyDescent="0.3">
      <c r="P138377" s="83"/>
    </row>
    <row r="138378" spans="16:16" x14ac:dyDescent="0.3">
      <c r="P138378" s="83"/>
    </row>
    <row r="138379" spans="16:16" x14ac:dyDescent="0.3">
      <c r="P138379" s="83"/>
    </row>
    <row r="138380" spans="16:16" x14ac:dyDescent="0.3">
      <c r="P138380" s="83"/>
    </row>
    <row r="138381" spans="16:16" x14ac:dyDescent="0.3">
      <c r="P138381" s="83"/>
    </row>
    <row r="138382" spans="16:16" x14ac:dyDescent="0.3">
      <c r="P138382" s="83"/>
    </row>
    <row r="138383" spans="16:16" x14ac:dyDescent="0.3">
      <c r="P138383" s="83"/>
    </row>
    <row r="138384" spans="16:16" x14ac:dyDescent="0.3">
      <c r="P138384" s="83"/>
    </row>
    <row r="138385" spans="16:16" x14ac:dyDescent="0.3">
      <c r="P138385" s="83"/>
    </row>
    <row r="138386" spans="16:16" x14ac:dyDescent="0.3">
      <c r="P138386" s="83"/>
    </row>
    <row r="138387" spans="16:16" x14ac:dyDescent="0.3">
      <c r="P138387" s="83"/>
    </row>
    <row r="138388" spans="16:16" x14ac:dyDescent="0.3">
      <c r="P138388" s="83"/>
    </row>
    <row r="138389" spans="16:16" x14ac:dyDescent="0.3">
      <c r="P138389" s="83"/>
    </row>
    <row r="138390" spans="16:16" x14ac:dyDescent="0.3">
      <c r="P138390" s="83"/>
    </row>
    <row r="138391" spans="16:16" x14ac:dyDescent="0.3">
      <c r="P138391" s="83"/>
    </row>
    <row r="138392" spans="16:16" x14ac:dyDescent="0.3">
      <c r="P138392" s="83"/>
    </row>
    <row r="138393" spans="16:16" x14ac:dyDescent="0.3">
      <c r="P138393" s="83"/>
    </row>
    <row r="138394" spans="16:16" x14ac:dyDescent="0.3">
      <c r="P138394" s="83"/>
    </row>
    <row r="138395" spans="16:16" x14ac:dyDescent="0.3">
      <c r="P138395" s="83"/>
    </row>
    <row r="138396" spans="16:16" x14ac:dyDescent="0.3">
      <c r="P138396" s="83"/>
    </row>
    <row r="138397" spans="16:16" x14ac:dyDescent="0.3">
      <c r="P138397" s="83"/>
    </row>
    <row r="138398" spans="16:16" x14ac:dyDescent="0.3">
      <c r="P138398" s="83"/>
    </row>
    <row r="138399" spans="16:16" x14ac:dyDescent="0.3">
      <c r="P138399" s="83"/>
    </row>
    <row r="138400" spans="16:16" x14ac:dyDescent="0.3">
      <c r="P138400" s="83"/>
    </row>
    <row r="138401" spans="16:16" x14ac:dyDescent="0.3">
      <c r="P138401" s="83"/>
    </row>
    <row r="138402" spans="16:16" x14ac:dyDescent="0.3">
      <c r="P138402" s="83"/>
    </row>
    <row r="138403" spans="16:16" x14ac:dyDescent="0.3">
      <c r="P138403" s="83"/>
    </row>
    <row r="138404" spans="16:16" x14ac:dyDescent="0.3">
      <c r="P138404" s="83"/>
    </row>
    <row r="138405" spans="16:16" x14ac:dyDescent="0.3">
      <c r="P138405" s="83"/>
    </row>
    <row r="138406" spans="16:16" x14ac:dyDescent="0.3">
      <c r="P138406" s="83"/>
    </row>
    <row r="138407" spans="16:16" x14ac:dyDescent="0.3">
      <c r="P138407" s="83"/>
    </row>
    <row r="138408" spans="16:16" x14ac:dyDescent="0.3">
      <c r="P138408" s="83"/>
    </row>
    <row r="138409" spans="16:16" x14ac:dyDescent="0.3">
      <c r="P138409" s="83"/>
    </row>
    <row r="138410" spans="16:16" x14ac:dyDescent="0.3">
      <c r="P138410" s="83"/>
    </row>
    <row r="138411" spans="16:16" x14ac:dyDescent="0.3">
      <c r="P138411" s="83"/>
    </row>
    <row r="138412" spans="16:16" x14ac:dyDescent="0.3">
      <c r="P138412" s="83"/>
    </row>
    <row r="138413" spans="16:16" x14ac:dyDescent="0.3">
      <c r="P138413" s="83"/>
    </row>
    <row r="138414" spans="16:16" x14ac:dyDescent="0.3">
      <c r="P138414" s="83"/>
    </row>
    <row r="138415" spans="16:16" x14ac:dyDescent="0.3">
      <c r="P138415" s="83"/>
    </row>
    <row r="138416" spans="16:16" x14ac:dyDescent="0.3">
      <c r="P138416" s="83"/>
    </row>
    <row r="138417" spans="16:16" x14ac:dyDescent="0.3">
      <c r="P138417" s="83"/>
    </row>
    <row r="138418" spans="16:16" x14ac:dyDescent="0.3">
      <c r="P138418" s="83"/>
    </row>
    <row r="138419" spans="16:16" x14ac:dyDescent="0.3">
      <c r="P138419" s="83"/>
    </row>
    <row r="138420" spans="16:16" x14ac:dyDescent="0.3">
      <c r="P138420" s="83"/>
    </row>
    <row r="138421" spans="16:16" x14ac:dyDescent="0.3">
      <c r="P138421" s="83"/>
    </row>
    <row r="138422" spans="16:16" x14ac:dyDescent="0.3">
      <c r="P138422" s="83"/>
    </row>
    <row r="138423" spans="16:16" x14ac:dyDescent="0.3">
      <c r="P138423" s="83"/>
    </row>
    <row r="138424" spans="16:16" x14ac:dyDescent="0.3">
      <c r="P138424" s="83"/>
    </row>
    <row r="138425" spans="16:16" x14ac:dyDescent="0.3">
      <c r="P138425" s="83"/>
    </row>
    <row r="138426" spans="16:16" x14ac:dyDescent="0.3">
      <c r="P138426" s="83"/>
    </row>
    <row r="138427" spans="16:16" x14ac:dyDescent="0.3">
      <c r="P138427" s="83"/>
    </row>
    <row r="138428" spans="16:16" x14ac:dyDescent="0.3">
      <c r="P138428" s="83"/>
    </row>
    <row r="138429" spans="16:16" x14ac:dyDescent="0.3">
      <c r="P138429" s="83"/>
    </row>
    <row r="138430" spans="16:16" x14ac:dyDescent="0.3">
      <c r="P138430" s="83"/>
    </row>
    <row r="138431" spans="16:16" x14ac:dyDescent="0.3">
      <c r="P138431" s="83"/>
    </row>
    <row r="138432" spans="16:16" x14ac:dyDescent="0.3">
      <c r="P138432" s="83"/>
    </row>
    <row r="138433" spans="16:16" x14ac:dyDescent="0.3">
      <c r="P138433" s="83"/>
    </row>
    <row r="138434" spans="16:16" x14ac:dyDescent="0.3">
      <c r="P138434" s="83"/>
    </row>
    <row r="138435" spans="16:16" x14ac:dyDescent="0.3">
      <c r="P138435" s="83"/>
    </row>
    <row r="138436" spans="16:16" x14ac:dyDescent="0.3">
      <c r="P138436" s="83"/>
    </row>
    <row r="138437" spans="16:16" x14ac:dyDescent="0.3">
      <c r="P138437" s="83"/>
    </row>
    <row r="138438" spans="16:16" x14ac:dyDescent="0.3">
      <c r="P138438" s="83"/>
    </row>
    <row r="138439" spans="16:16" x14ac:dyDescent="0.3">
      <c r="P138439" s="83"/>
    </row>
    <row r="138440" spans="16:16" x14ac:dyDescent="0.3">
      <c r="P138440" s="83"/>
    </row>
    <row r="138441" spans="16:16" x14ac:dyDescent="0.3">
      <c r="P138441" s="83"/>
    </row>
    <row r="138442" spans="16:16" x14ac:dyDescent="0.3">
      <c r="P138442" s="83"/>
    </row>
    <row r="138443" spans="16:16" x14ac:dyDescent="0.3">
      <c r="P138443" s="83"/>
    </row>
    <row r="138444" spans="16:16" x14ac:dyDescent="0.3">
      <c r="P138444" s="83"/>
    </row>
    <row r="138445" spans="16:16" x14ac:dyDescent="0.3">
      <c r="P138445" s="83"/>
    </row>
    <row r="138446" spans="16:16" x14ac:dyDescent="0.3">
      <c r="P138446" s="83"/>
    </row>
    <row r="138447" spans="16:16" x14ac:dyDescent="0.3">
      <c r="P138447" s="83"/>
    </row>
    <row r="138448" spans="16:16" x14ac:dyDescent="0.3">
      <c r="P138448" s="83"/>
    </row>
    <row r="138449" spans="16:16" x14ac:dyDescent="0.3">
      <c r="P138449" s="83"/>
    </row>
    <row r="138450" spans="16:16" x14ac:dyDescent="0.3">
      <c r="P138450" s="83"/>
    </row>
    <row r="138451" spans="16:16" x14ac:dyDescent="0.3">
      <c r="P138451" s="83"/>
    </row>
    <row r="138452" spans="16:16" x14ac:dyDescent="0.3">
      <c r="P138452" s="83"/>
    </row>
    <row r="138453" spans="16:16" x14ac:dyDescent="0.3">
      <c r="P138453" s="83"/>
    </row>
    <row r="138454" spans="16:16" x14ac:dyDescent="0.3">
      <c r="P138454" s="83"/>
    </row>
    <row r="138455" spans="16:16" x14ac:dyDescent="0.3">
      <c r="P138455" s="83"/>
    </row>
    <row r="138456" spans="16:16" x14ac:dyDescent="0.3">
      <c r="P138456" s="83"/>
    </row>
    <row r="138457" spans="16:16" x14ac:dyDescent="0.3">
      <c r="P138457" s="83"/>
    </row>
    <row r="138458" spans="16:16" x14ac:dyDescent="0.3">
      <c r="P138458" s="83"/>
    </row>
    <row r="138459" spans="16:16" x14ac:dyDescent="0.3">
      <c r="P138459" s="83"/>
    </row>
    <row r="138460" spans="16:16" x14ac:dyDescent="0.3">
      <c r="P138460" s="83"/>
    </row>
    <row r="138461" spans="16:16" x14ac:dyDescent="0.3">
      <c r="P138461" s="83"/>
    </row>
    <row r="138462" spans="16:16" x14ac:dyDescent="0.3">
      <c r="P138462" s="83"/>
    </row>
    <row r="138463" spans="16:16" x14ac:dyDescent="0.3">
      <c r="P138463" s="83"/>
    </row>
    <row r="138464" spans="16:16" x14ac:dyDescent="0.3">
      <c r="P138464" s="83"/>
    </row>
    <row r="138465" spans="16:16" x14ac:dyDescent="0.3">
      <c r="P138465" s="83"/>
    </row>
    <row r="138466" spans="16:16" x14ac:dyDescent="0.3">
      <c r="P138466" s="83"/>
    </row>
    <row r="138467" spans="16:16" x14ac:dyDescent="0.3">
      <c r="P138467" s="83"/>
    </row>
    <row r="138468" spans="16:16" x14ac:dyDescent="0.3">
      <c r="P138468" s="83"/>
    </row>
    <row r="138469" spans="16:16" x14ac:dyDescent="0.3">
      <c r="P138469" s="83"/>
    </row>
    <row r="138470" spans="16:16" x14ac:dyDescent="0.3">
      <c r="P138470" s="83"/>
    </row>
    <row r="138471" spans="16:16" x14ac:dyDescent="0.3">
      <c r="P138471" s="83"/>
    </row>
    <row r="138472" spans="16:16" x14ac:dyDescent="0.3">
      <c r="P138472" s="83"/>
    </row>
    <row r="138473" spans="16:16" x14ac:dyDescent="0.3">
      <c r="P138473" s="83"/>
    </row>
    <row r="138474" spans="16:16" x14ac:dyDescent="0.3">
      <c r="P138474" s="83"/>
    </row>
    <row r="138475" spans="16:16" x14ac:dyDescent="0.3">
      <c r="P138475" s="83"/>
    </row>
    <row r="138476" spans="16:16" x14ac:dyDescent="0.3">
      <c r="P138476" s="83"/>
    </row>
    <row r="138477" spans="16:16" x14ac:dyDescent="0.3">
      <c r="P138477" s="83"/>
    </row>
    <row r="138478" spans="16:16" x14ac:dyDescent="0.3">
      <c r="P138478" s="83"/>
    </row>
    <row r="138479" spans="16:16" x14ac:dyDescent="0.3">
      <c r="P138479" s="83"/>
    </row>
    <row r="138480" spans="16:16" x14ac:dyDescent="0.3">
      <c r="P138480" s="83"/>
    </row>
    <row r="138481" spans="16:16" x14ac:dyDescent="0.3">
      <c r="P138481" s="83"/>
    </row>
    <row r="138482" spans="16:16" x14ac:dyDescent="0.3">
      <c r="P138482" s="83"/>
    </row>
    <row r="138483" spans="16:16" x14ac:dyDescent="0.3">
      <c r="P138483" s="83"/>
    </row>
    <row r="138484" spans="16:16" x14ac:dyDescent="0.3">
      <c r="P138484" s="83"/>
    </row>
    <row r="138485" spans="16:16" x14ac:dyDescent="0.3">
      <c r="P138485" s="83"/>
    </row>
    <row r="138486" spans="16:16" x14ac:dyDescent="0.3">
      <c r="P138486" s="83"/>
    </row>
    <row r="138487" spans="16:16" x14ac:dyDescent="0.3">
      <c r="P138487" s="83"/>
    </row>
    <row r="138488" spans="16:16" x14ac:dyDescent="0.3">
      <c r="P138488" s="83"/>
    </row>
    <row r="138489" spans="16:16" x14ac:dyDescent="0.3">
      <c r="P138489" s="83"/>
    </row>
    <row r="138490" spans="16:16" x14ac:dyDescent="0.3">
      <c r="P138490" s="83"/>
    </row>
    <row r="138491" spans="16:16" x14ac:dyDescent="0.3">
      <c r="P138491" s="83"/>
    </row>
    <row r="138492" spans="16:16" x14ac:dyDescent="0.3">
      <c r="P138492" s="83"/>
    </row>
    <row r="138493" spans="16:16" x14ac:dyDescent="0.3">
      <c r="P138493" s="83"/>
    </row>
    <row r="138494" spans="16:16" x14ac:dyDescent="0.3">
      <c r="P138494" s="83"/>
    </row>
    <row r="138495" spans="16:16" x14ac:dyDescent="0.3">
      <c r="P138495" s="83"/>
    </row>
    <row r="138496" spans="16:16" x14ac:dyDescent="0.3">
      <c r="P138496" s="83"/>
    </row>
    <row r="138497" spans="16:16" x14ac:dyDescent="0.3">
      <c r="P138497" s="83"/>
    </row>
    <row r="138498" spans="16:16" x14ac:dyDescent="0.3">
      <c r="P138498" s="83"/>
    </row>
    <row r="138499" spans="16:16" x14ac:dyDescent="0.3">
      <c r="P138499" s="83"/>
    </row>
    <row r="138500" spans="16:16" x14ac:dyDescent="0.3">
      <c r="P138500" s="83"/>
    </row>
    <row r="138501" spans="16:16" x14ac:dyDescent="0.3">
      <c r="P138501" s="83"/>
    </row>
    <row r="138502" spans="16:16" x14ac:dyDescent="0.3">
      <c r="P138502" s="83"/>
    </row>
    <row r="138503" spans="16:16" x14ac:dyDescent="0.3">
      <c r="P138503" s="83"/>
    </row>
    <row r="138504" spans="16:16" x14ac:dyDescent="0.3">
      <c r="P138504" s="83"/>
    </row>
    <row r="138505" spans="16:16" x14ac:dyDescent="0.3">
      <c r="P138505" s="83"/>
    </row>
    <row r="138506" spans="16:16" x14ac:dyDescent="0.3">
      <c r="P138506" s="83"/>
    </row>
    <row r="138507" spans="16:16" x14ac:dyDescent="0.3">
      <c r="P138507" s="83"/>
    </row>
    <row r="138508" spans="16:16" x14ac:dyDescent="0.3">
      <c r="P138508" s="83"/>
    </row>
    <row r="138509" spans="16:16" x14ac:dyDescent="0.3">
      <c r="P138509" s="83"/>
    </row>
    <row r="138510" spans="16:16" x14ac:dyDescent="0.3">
      <c r="P138510" s="83"/>
    </row>
    <row r="138511" spans="16:16" x14ac:dyDescent="0.3">
      <c r="P138511" s="83"/>
    </row>
    <row r="138512" spans="16:16" x14ac:dyDescent="0.3">
      <c r="P138512" s="83"/>
    </row>
    <row r="138513" spans="16:16" x14ac:dyDescent="0.3">
      <c r="P138513" s="83"/>
    </row>
    <row r="138514" spans="16:16" x14ac:dyDescent="0.3">
      <c r="P138514" s="83"/>
    </row>
    <row r="138515" spans="16:16" x14ac:dyDescent="0.3">
      <c r="P138515" s="83"/>
    </row>
    <row r="138516" spans="16:16" x14ac:dyDescent="0.3">
      <c r="P138516" s="83"/>
    </row>
    <row r="138517" spans="16:16" x14ac:dyDescent="0.3">
      <c r="P138517" s="83"/>
    </row>
    <row r="138518" spans="16:16" x14ac:dyDescent="0.3">
      <c r="P138518" s="83"/>
    </row>
    <row r="138519" spans="16:16" x14ac:dyDescent="0.3">
      <c r="P138519" s="83"/>
    </row>
    <row r="138520" spans="16:16" x14ac:dyDescent="0.3">
      <c r="P138520" s="83"/>
    </row>
    <row r="138521" spans="16:16" x14ac:dyDescent="0.3">
      <c r="P138521" s="83"/>
    </row>
    <row r="138522" spans="16:16" x14ac:dyDescent="0.3">
      <c r="P138522" s="83"/>
    </row>
    <row r="138523" spans="16:16" x14ac:dyDescent="0.3">
      <c r="P138523" s="83"/>
    </row>
    <row r="138524" spans="16:16" x14ac:dyDescent="0.3">
      <c r="P138524" s="83"/>
    </row>
    <row r="138525" spans="16:16" x14ac:dyDescent="0.3">
      <c r="P138525" s="83"/>
    </row>
    <row r="138526" spans="16:16" x14ac:dyDescent="0.3">
      <c r="P138526" s="83"/>
    </row>
    <row r="138527" spans="16:16" x14ac:dyDescent="0.3">
      <c r="P138527" s="83"/>
    </row>
    <row r="138528" spans="16:16" x14ac:dyDescent="0.3">
      <c r="P138528" s="83"/>
    </row>
    <row r="138529" spans="16:16" x14ac:dyDescent="0.3">
      <c r="P138529" s="83"/>
    </row>
    <row r="138530" spans="16:16" x14ac:dyDescent="0.3">
      <c r="P138530" s="83"/>
    </row>
    <row r="138531" spans="16:16" x14ac:dyDescent="0.3">
      <c r="P138531" s="83"/>
    </row>
    <row r="138532" spans="16:16" x14ac:dyDescent="0.3">
      <c r="P138532" s="83"/>
    </row>
    <row r="138533" spans="16:16" x14ac:dyDescent="0.3">
      <c r="P138533" s="83"/>
    </row>
    <row r="138534" spans="16:16" x14ac:dyDescent="0.3">
      <c r="P138534" s="83"/>
    </row>
    <row r="138535" spans="16:16" x14ac:dyDescent="0.3">
      <c r="P138535" s="83"/>
    </row>
    <row r="138536" spans="16:16" x14ac:dyDescent="0.3">
      <c r="P138536" s="83"/>
    </row>
    <row r="138537" spans="16:16" x14ac:dyDescent="0.3">
      <c r="P138537" s="83"/>
    </row>
    <row r="138538" spans="16:16" x14ac:dyDescent="0.3">
      <c r="P138538" s="83"/>
    </row>
    <row r="138539" spans="16:16" x14ac:dyDescent="0.3">
      <c r="P138539" s="83"/>
    </row>
    <row r="138540" spans="16:16" x14ac:dyDescent="0.3">
      <c r="P138540" s="83"/>
    </row>
    <row r="138541" spans="16:16" x14ac:dyDescent="0.3">
      <c r="P138541" s="83"/>
    </row>
    <row r="138542" spans="16:16" x14ac:dyDescent="0.3">
      <c r="P138542" s="83"/>
    </row>
    <row r="138543" spans="16:16" x14ac:dyDescent="0.3">
      <c r="P138543" s="83"/>
    </row>
    <row r="138544" spans="16:16" x14ac:dyDescent="0.3">
      <c r="P138544" s="83"/>
    </row>
    <row r="138545" spans="16:16" x14ac:dyDescent="0.3">
      <c r="P138545" s="83"/>
    </row>
    <row r="138546" spans="16:16" x14ac:dyDescent="0.3">
      <c r="P138546" s="83"/>
    </row>
    <row r="138547" spans="16:16" x14ac:dyDescent="0.3">
      <c r="P138547" s="83"/>
    </row>
    <row r="138548" spans="16:16" x14ac:dyDescent="0.3">
      <c r="P138548" s="83"/>
    </row>
    <row r="138549" spans="16:16" x14ac:dyDescent="0.3">
      <c r="P138549" s="83"/>
    </row>
    <row r="138550" spans="16:16" x14ac:dyDescent="0.3">
      <c r="P138550" s="83"/>
    </row>
    <row r="138551" spans="16:16" x14ac:dyDescent="0.3">
      <c r="P138551" s="83"/>
    </row>
    <row r="138552" spans="16:16" x14ac:dyDescent="0.3">
      <c r="P138552" s="83"/>
    </row>
    <row r="138553" spans="16:16" x14ac:dyDescent="0.3">
      <c r="P138553" s="83"/>
    </row>
    <row r="138554" spans="16:16" x14ac:dyDescent="0.3">
      <c r="P138554" s="83"/>
    </row>
    <row r="138555" spans="16:16" x14ac:dyDescent="0.3">
      <c r="P138555" s="83"/>
    </row>
    <row r="138556" spans="16:16" x14ac:dyDescent="0.3">
      <c r="P138556" s="83"/>
    </row>
    <row r="138557" spans="16:16" x14ac:dyDescent="0.3">
      <c r="P138557" s="83"/>
    </row>
    <row r="138558" spans="16:16" x14ac:dyDescent="0.3">
      <c r="P138558" s="83"/>
    </row>
    <row r="138559" spans="16:16" x14ac:dyDescent="0.3">
      <c r="P138559" s="83"/>
    </row>
    <row r="138560" spans="16:16" x14ac:dyDescent="0.3">
      <c r="P138560" s="83"/>
    </row>
    <row r="138561" spans="16:16" x14ac:dyDescent="0.3">
      <c r="P138561" s="83"/>
    </row>
    <row r="138562" spans="16:16" x14ac:dyDescent="0.3">
      <c r="P138562" s="83"/>
    </row>
    <row r="138563" spans="16:16" x14ac:dyDescent="0.3">
      <c r="P138563" s="83"/>
    </row>
    <row r="138564" spans="16:16" x14ac:dyDescent="0.3">
      <c r="P138564" s="83"/>
    </row>
    <row r="138565" spans="16:16" x14ac:dyDescent="0.3">
      <c r="P138565" s="83"/>
    </row>
    <row r="138566" spans="16:16" x14ac:dyDescent="0.3">
      <c r="P138566" s="83"/>
    </row>
    <row r="138567" spans="16:16" x14ac:dyDescent="0.3">
      <c r="P138567" s="83"/>
    </row>
    <row r="138568" spans="16:16" x14ac:dyDescent="0.3">
      <c r="P138568" s="83"/>
    </row>
    <row r="138569" spans="16:16" x14ac:dyDescent="0.3">
      <c r="P138569" s="83"/>
    </row>
    <row r="138570" spans="16:16" x14ac:dyDescent="0.3">
      <c r="P138570" s="83"/>
    </row>
    <row r="138571" spans="16:16" x14ac:dyDescent="0.3">
      <c r="P138571" s="83"/>
    </row>
    <row r="138572" spans="16:16" x14ac:dyDescent="0.3">
      <c r="P138572" s="83"/>
    </row>
    <row r="138573" spans="16:16" x14ac:dyDescent="0.3">
      <c r="P138573" s="83"/>
    </row>
    <row r="138574" spans="16:16" x14ac:dyDescent="0.3">
      <c r="P138574" s="83"/>
    </row>
    <row r="138575" spans="16:16" x14ac:dyDescent="0.3">
      <c r="P138575" s="83"/>
    </row>
    <row r="138576" spans="16:16" x14ac:dyDescent="0.3">
      <c r="P138576" s="83"/>
    </row>
    <row r="138577" spans="16:16" x14ac:dyDescent="0.3">
      <c r="P138577" s="83"/>
    </row>
    <row r="138578" spans="16:16" x14ac:dyDescent="0.3">
      <c r="P138578" s="83"/>
    </row>
    <row r="138579" spans="16:16" x14ac:dyDescent="0.3">
      <c r="P138579" s="83"/>
    </row>
    <row r="138580" spans="16:16" x14ac:dyDescent="0.3">
      <c r="P138580" s="83"/>
    </row>
    <row r="138581" spans="16:16" x14ac:dyDescent="0.3">
      <c r="P138581" s="83"/>
    </row>
    <row r="138582" spans="16:16" x14ac:dyDescent="0.3">
      <c r="P138582" s="83"/>
    </row>
    <row r="138583" spans="16:16" x14ac:dyDescent="0.3">
      <c r="P138583" s="83"/>
    </row>
    <row r="138584" spans="16:16" x14ac:dyDescent="0.3">
      <c r="P138584" s="83"/>
    </row>
    <row r="138585" spans="16:16" x14ac:dyDescent="0.3">
      <c r="P138585" s="83"/>
    </row>
    <row r="138586" spans="16:16" x14ac:dyDescent="0.3">
      <c r="P138586" s="83"/>
    </row>
    <row r="138587" spans="16:16" x14ac:dyDescent="0.3">
      <c r="P138587" s="83"/>
    </row>
    <row r="138588" spans="16:16" x14ac:dyDescent="0.3">
      <c r="P138588" s="83"/>
    </row>
    <row r="138589" spans="16:16" x14ac:dyDescent="0.3">
      <c r="P138589" s="83"/>
    </row>
    <row r="138590" spans="16:16" x14ac:dyDescent="0.3">
      <c r="P138590" s="83"/>
    </row>
    <row r="138591" spans="16:16" x14ac:dyDescent="0.3">
      <c r="P138591" s="83"/>
    </row>
    <row r="138592" spans="16:16" x14ac:dyDescent="0.3">
      <c r="P138592" s="83"/>
    </row>
    <row r="138593" spans="16:16" x14ac:dyDescent="0.3">
      <c r="P138593" s="83"/>
    </row>
    <row r="138594" spans="16:16" x14ac:dyDescent="0.3">
      <c r="P138594" s="83"/>
    </row>
    <row r="138595" spans="16:16" x14ac:dyDescent="0.3">
      <c r="P138595" s="83"/>
    </row>
    <row r="138596" spans="16:16" x14ac:dyDescent="0.3">
      <c r="P138596" s="83"/>
    </row>
    <row r="138597" spans="16:16" x14ac:dyDescent="0.3">
      <c r="P138597" s="83"/>
    </row>
    <row r="138598" spans="16:16" x14ac:dyDescent="0.3">
      <c r="P138598" s="83"/>
    </row>
    <row r="138599" spans="16:16" x14ac:dyDescent="0.3">
      <c r="P138599" s="83"/>
    </row>
    <row r="138600" spans="16:16" x14ac:dyDescent="0.3">
      <c r="P138600" s="83"/>
    </row>
    <row r="138601" spans="16:16" x14ac:dyDescent="0.3">
      <c r="P138601" s="83"/>
    </row>
    <row r="138602" spans="16:16" x14ac:dyDescent="0.3">
      <c r="P138602" s="83"/>
    </row>
    <row r="138603" spans="16:16" x14ac:dyDescent="0.3">
      <c r="P138603" s="83"/>
    </row>
    <row r="138604" spans="16:16" x14ac:dyDescent="0.3">
      <c r="P138604" s="83"/>
    </row>
    <row r="138605" spans="16:16" x14ac:dyDescent="0.3">
      <c r="P138605" s="83"/>
    </row>
    <row r="138606" spans="16:16" x14ac:dyDescent="0.3">
      <c r="P138606" s="83"/>
    </row>
    <row r="138607" spans="16:16" x14ac:dyDescent="0.3">
      <c r="P138607" s="83"/>
    </row>
    <row r="138608" spans="16:16" x14ac:dyDescent="0.3">
      <c r="P138608" s="83"/>
    </row>
    <row r="138609" spans="16:16" x14ac:dyDescent="0.3">
      <c r="P138609" s="83"/>
    </row>
    <row r="138610" spans="16:16" x14ac:dyDescent="0.3">
      <c r="P138610" s="83"/>
    </row>
    <row r="138611" spans="16:16" x14ac:dyDescent="0.3">
      <c r="P138611" s="83"/>
    </row>
    <row r="138612" spans="16:16" x14ac:dyDescent="0.3">
      <c r="P138612" s="83"/>
    </row>
    <row r="138613" spans="16:16" x14ac:dyDescent="0.3">
      <c r="P138613" s="83"/>
    </row>
    <row r="138614" spans="16:16" x14ac:dyDescent="0.3">
      <c r="P138614" s="83"/>
    </row>
    <row r="138615" spans="16:16" x14ac:dyDescent="0.3">
      <c r="P138615" s="83"/>
    </row>
    <row r="138616" spans="16:16" x14ac:dyDescent="0.3">
      <c r="P138616" s="83"/>
    </row>
    <row r="138617" spans="16:16" x14ac:dyDescent="0.3">
      <c r="P138617" s="83"/>
    </row>
    <row r="138618" spans="16:16" x14ac:dyDescent="0.3">
      <c r="P138618" s="83"/>
    </row>
    <row r="138619" spans="16:16" x14ac:dyDescent="0.3">
      <c r="P138619" s="83"/>
    </row>
    <row r="138620" spans="16:16" x14ac:dyDescent="0.3">
      <c r="P138620" s="83"/>
    </row>
    <row r="138621" spans="16:16" x14ac:dyDescent="0.3">
      <c r="P138621" s="83"/>
    </row>
    <row r="138622" spans="16:16" x14ac:dyDescent="0.3">
      <c r="P138622" s="83"/>
    </row>
    <row r="138623" spans="16:16" x14ac:dyDescent="0.3">
      <c r="P138623" s="83"/>
    </row>
    <row r="138624" spans="16:16" x14ac:dyDescent="0.3">
      <c r="P138624" s="83"/>
    </row>
    <row r="138625" spans="16:16" x14ac:dyDescent="0.3">
      <c r="P138625" s="83"/>
    </row>
    <row r="138626" spans="16:16" x14ac:dyDescent="0.3">
      <c r="P138626" s="83"/>
    </row>
    <row r="138627" spans="16:16" x14ac:dyDescent="0.3">
      <c r="P138627" s="83"/>
    </row>
    <row r="138628" spans="16:16" x14ac:dyDescent="0.3">
      <c r="P138628" s="83"/>
    </row>
    <row r="138629" spans="16:16" x14ac:dyDescent="0.3">
      <c r="P138629" s="83"/>
    </row>
    <row r="138630" spans="16:16" x14ac:dyDescent="0.3">
      <c r="P138630" s="83"/>
    </row>
    <row r="138631" spans="16:16" x14ac:dyDescent="0.3">
      <c r="P138631" s="83"/>
    </row>
    <row r="138632" spans="16:16" x14ac:dyDescent="0.3">
      <c r="P138632" s="83"/>
    </row>
    <row r="138633" spans="16:16" x14ac:dyDescent="0.3">
      <c r="P138633" s="83"/>
    </row>
    <row r="138634" spans="16:16" x14ac:dyDescent="0.3">
      <c r="P138634" s="83"/>
    </row>
    <row r="138635" spans="16:16" x14ac:dyDescent="0.3">
      <c r="P138635" s="83"/>
    </row>
    <row r="138636" spans="16:16" x14ac:dyDescent="0.3">
      <c r="P138636" s="83"/>
    </row>
    <row r="138637" spans="16:16" x14ac:dyDescent="0.3">
      <c r="P138637" s="83"/>
    </row>
    <row r="138638" spans="16:16" x14ac:dyDescent="0.3">
      <c r="P138638" s="83"/>
    </row>
    <row r="138639" spans="16:16" x14ac:dyDescent="0.3">
      <c r="P138639" s="83"/>
    </row>
    <row r="138640" spans="16:16" x14ac:dyDescent="0.3">
      <c r="P138640" s="83"/>
    </row>
    <row r="138641" spans="16:16" x14ac:dyDescent="0.3">
      <c r="P138641" s="83"/>
    </row>
    <row r="138642" spans="16:16" x14ac:dyDescent="0.3">
      <c r="P138642" s="83"/>
    </row>
    <row r="138643" spans="16:16" x14ac:dyDescent="0.3">
      <c r="P138643" s="83"/>
    </row>
    <row r="138644" spans="16:16" x14ac:dyDescent="0.3">
      <c r="P138644" s="83"/>
    </row>
    <row r="138645" spans="16:16" x14ac:dyDescent="0.3">
      <c r="P138645" s="83"/>
    </row>
    <row r="138646" spans="16:16" x14ac:dyDescent="0.3">
      <c r="P138646" s="83"/>
    </row>
    <row r="138647" spans="16:16" x14ac:dyDescent="0.3">
      <c r="P138647" s="83"/>
    </row>
    <row r="138648" spans="16:16" x14ac:dyDescent="0.3">
      <c r="P138648" s="83"/>
    </row>
    <row r="138649" spans="16:16" x14ac:dyDescent="0.3">
      <c r="P138649" s="83"/>
    </row>
    <row r="138650" spans="16:16" x14ac:dyDescent="0.3">
      <c r="P138650" s="83"/>
    </row>
    <row r="138651" spans="16:16" x14ac:dyDescent="0.3">
      <c r="P138651" s="83"/>
    </row>
    <row r="138652" spans="16:16" x14ac:dyDescent="0.3">
      <c r="P138652" s="83"/>
    </row>
    <row r="138653" spans="16:16" x14ac:dyDescent="0.3">
      <c r="P138653" s="83"/>
    </row>
    <row r="138654" spans="16:16" x14ac:dyDescent="0.3">
      <c r="P138654" s="83"/>
    </row>
    <row r="138655" spans="16:16" x14ac:dyDescent="0.3">
      <c r="P138655" s="83"/>
    </row>
    <row r="138656" spans="16:16" x14ac:dyDescent="0.3">
      <c r="P138656" s="83"/>
    </row>
    <row r="138657" spans="16:16" x14ac:dyDescent="0.3">
      <c r="P138657" s="83"/>
    </row>
    <row r="138658" spans="16:16" x14ac:dyDescent="0.3">
      <c r="P138658" s="83"/>
    </row>
    <row r="138659" spans="16:16" x14ac:dyDescent="0.3">
      <c r="P138659" s="83"/>
    </row>
    <row r="138660" spans="16:16" x14ac:dyDescent="0.3">
      <c r="P138660" s="83"/>
    </row>
    <row r="138661" spans="16:16" x14ac:dyDescent="0.3">
      <c r="P138661" s="83"/>
    </row>
    <row r="138662" spans="16:16" x14ac:dyDescent="0.3">
      <c r="P138662" s="83"/>
    </row>
    <row r="138663" spans="16:16" x14ac:dyDescent="0.3">
      <c r="P138663" s="83"/>
    </row>
    <row r="138664" spans="16:16" x14ac:dyDescent="0.3">
      <c r="P138664" s="83"/>
    </row>
    <row r="138665" spans="16:16" x14ac:dyDescent="0.3">
      <c r="P138665" s="83"/>
    </row>
    <row r="138666" spans="16:16" x14ac:dyDescent="0.3">
      <c r="P138666" s="83"/>
    </row>
    <row r="138667" spans="16:16" x14ac:dyDescent="0.3">
      <c r="P138667" s="83"/>
    </row>
    <row r="138668" spans="16:16" x14ac:dyDescent="0.3">
      <c r="P138668" s="83"/>
    </row>
    <row r="138669" spans="16:16" x14ac:dyDescent="0.3">
      <c r="P138669" s="83"/>
    </row>
    <row r="138670" spans="16:16" x14ac:dyDescent="0.3">
      <c r="P138670" s="83"/>
    </row>
    <row r="138671" spans="16:16" x14ac:dyDescent="0.3">
      <c r="P138671" s="83"/>
    </row>
    <row r="138672" spans="16:16" x14ac:dyDescent="0.3">
      <c r="P138672" s="83"/>
    </row>
    <row r="138673" spans="16:16" x14ac:dyDescent="0.3">
      <c r="P138673" s="83"/>
    </row>
    <row r="138674" spans="16:16" x14ac:dyDescent="0.3">
      <c r="P138674" s="83"/>
    </row>
    <row r="138675" spans="16:16" x14ac:dyDescent="0.3">
      <c r="P138675" s="83"/>
    </row>
    <row r="138676" spans="16:16" x14ac:dyDescent="0.3">
      <c r="P138676" s="83"/>
    </row>
    <row r="138677" spans="16:16" x14ac:dyDescent="0.3">
      <c r="P138677" s="83"/>
    </row>
    <row r="138678" spans="16:16" x14ac:dyDescent="0.3">
      <c r="P138678" s="83"/>
    </row>
    <row r="138679" spans="16:16" x14ac:dyDescent="0.3">
      <c r="P138679" s="83"/>
    </row>
    <row r="138680" spans="16:16" x14ac:dyDescent="0.3">
      <c r="P138680" s="83"/>
    </row>
    <row r="138681" spans="16:16" x14ac:dyDescent="0.3">
      <c r="P138681" s="83"/>
    </row>
    <row r="138682" spans="16:16" x14ac:dyDescent="0.3">
      <c r="P138682" s="83"/>
    </row>
    <row r="138683" spans="16:16" x14ac:dyDescent="0.3">
      <c r="P138683" s="83"/>
    </row>
    <row r="138684" spans="16:16" x14ac:dyDescent="0.3">
      <c r="P138684" s="83"/>
    </row>
    <row r="138685" spans="16:16" x14ac:dyDescent="0.3">
      <c r="P138685" s="83"/>
    </row>
    <row r="138686" spans="16:16" x14ac:dyDescent="0.3">
      <c r="P138686" s="83"/>
    </row>
    <row r="138687" spans="16:16" x14ac:dyDescent="0.3">
      <c r="P138687" s="83"/>
    </row>
    <row r="138688" spans="16:16" x14ac:dyDescent="0.3">
      <c r="P138688" s="83"/>
    </row>
    <row r="138689" spans="16:16" x14ac:dyDescent="0.3">
      <c r="P138689" s="83"/>
    </row>
    <row r="138690" spans="16:16" x14ac:dyDescent="0.3">
      <c r="P138690" s="83"/>
    </row>
    <row r="138691" spans="16:16" x14ac:dyDescent="0.3">
      <c r="P138691" s="83"/>
    </row>
    <row r="138692" spans="16:16" x14ac:dyDescent="0.3">
      <c r="P138692" s="83"/>
    </row>
    <row r="138693" spans="16:16" x14ac:dyDescent="0.3">
      <c r="P138693" s="83"/>
    </row>
    <row r="138694" spans="16:16" x14ac:dyDescent="0.3">
      <c r="P138694" s="83"/>
    </row>
    <row r="138695" spans="16:16" x14ac:dyDescent="0.3">
      <c r="P138695" s="83"/>
    </row>
    <row r="138696" spans="16:16" x14ac:dyDescent="0.3">
      <c r="P138696" s="83"/>
    </row>
    <row r="138697" spans="16:16" x14ac:dyDescent="0.3">
      <c r="P138697" s="83"/>
    </row>
    <row r="138698" spans="16:16" x14ac:dyDescent="0.3">
      <c r="P138698" s="83"/>
    </row>
    <row r="138699" spans="16:16" x14ac:dyDescent="0.3">
      <c r="P138699" s="83"/>
    </row>
    <row r="138700" spans="16:16" x14ac:dyDescent="0.3">
      <c r="P138700" s="83"/>
    </row>
    <row r="138701" spans="16:16" x14ac:dyDescent="0.3">
      <c r="P138701" s="83"/>
    </row>
    <row r="138702" spans="16:16" x14ac:dyDescent="0.3">
      <c r="P138702" s="83"/>
    </row>
    <row r="138703" spans="16:16" x14ac:dyDescent="0.3">
      <c r="P138703" s="83"/>
    </row>
    <row r="138704" spans="16:16" x14ac:dyDescent="0.3">
      <c r="P138704" s="83"/>
    </row>
    <row r="138705" spans="16:16" x14ac:dyDescent="0.3">
      <c r="P138705" s="83"/>
    </row>
    <row r="138706" spans="16:16" x14ac:dyDescent="0.3">
      <c r="P138706" s="83"/>
    </row>
    <row r="138707" spans="16:16" x14ac:dyDescent="0.3">
      <c r="P138707" s="83"/>
    </row>
    <row r="138708" spans="16:16" x14ac:dyDescent="0.3">
      <c r="P138708" s="83"/>
    </row>
    <row r="138709" spans="16:16" x14ac:dyDescent="0.3">
      <c r="P138709" s="83"/>
    </row>
    <row r="138710" spans="16:16" x14ac:dyDescent="0.3">
      <c r="P138710" s="83"/>
    </row>
    <row r="138711" spans="16:16" x14ac:dyDescent="0.3">
      <c r="P138711" s="83"/>
    </row>
    <row r="138712" spans="16:16" x14ac:dyDescent="0.3">
      <c r="P138712" s="83"/>
    </row>
    <row r="138713" spans="16:16" x14ac:dyDescent="0.3">
      <c r="P138713" s="83"/>
    </row>
    <row r="138714" spans="16:16" x14ac:dyDescent="0.3">
      <c r="P138714" s="83"/>
    </row>
    <row r="138715" spans="16:16" x14ac:dyDescent="0.3">
      <c r="P138715" s="83"/>
    </row>
    <row r="138716" spans="16:16" x14ac:dyDescent="0.3">
      <c r="P138716" s="83"/>
    </row>
    <row r="138717" spans="16:16" x14ac:dyDescent="0.3">
      <c r="P138717" s="83"/>
    </row>
    <row r="138718" spans="16:16" x14ac:dyDescent="0.3">
      <c r="P138718" s="83"/>
    </row>
    <row r="138719" spans="16:16" x14ac:dyDescent="0.3">
      <c r="P138719" s="83"/>
    </row>
    <row r="138720" spans="16:16" x14ac:dyDescent="0.3">
      <c r="P138720" s="83"/>
    </row>
    <row r="138721" spans="16:16" x14ac:dyDescent="0.3">
      <c r="P138721" s="83"/>
    </row>
    <row r="138722" spans="16:16" x14ac:dyDescent="0.3">
      <c r="P138722" s="83"/>
    </row>
    <row r="138723" spans="16:16" x14ac:dyDescent="0.3">
      <c r="P138723" s="83"/>
    </row>
    <row r="138724" spans="16:16" x14ac:dyDescent="0.3">
      <c r="P138724" s="83"/>
    </row>
    <row r="138725" spans="16:16" x14ac:dyDescent="0.3">
      <c r="P138725" s="83"/>
    </row>
    <row r="138726" spans="16:16" x14ac:dyDescent="0.3">
      <c r="P138726" s="83"/>
    </row>
    <row r="138727" spans="16:16" x14ac:dyDescent="0.3">
      <c r="P138727" s="83"/>
    </row>
    <row r="138728" spans="16:16" x14ac:dyDescent="0.3">
      <c r="P138728" s="83"/>
    </row>
    <row r="138729" spans="16:16" x14ac:dyDescent="0.3">
      <c r="P138729" s="83"/>
    </row>
    <row r="138730" spans="16:16" x14ac:dyDescent="0.3">
      <c r="P138730" s="83"/>
    </row>
    <row r="138731" spans="16:16" x14ac:dyDescent="0.3">
      <c r="P138731" s="83"/>
    </row>
    <row r="138732" spans="16:16" x14ac:dyDescent="0.3">
      <c r="P138732" s="83"/>
    </row>
    <row r="138733" spans="16:16" x14ac:dyDescent="0.3">
      <c r="P138733" s="83"/>
    </row>
    <row r="138734" spans="16:16" x14ac:dyDescent="0.3">
      <c r="P138734" s="83"/>
    </row>
    <row r="138735" spans="16:16" x14ac:dyDescent="0.3">
      <c r="P138735" s="83"/>
    </row>
    <row r="138736" spans="16:16" x14ac:dyDescent="0.3">
      <c r="P138736" s="83"/>
    </row>
    <row r="138737" spans="16:16" x14ac:dyDescent="0.3">
      <c r="P138737" s="83"/>
    </row>
    <row r="138738" spans="16:16" x14ac:dyDescent="0.3">
      <c r="P138738" s="83"/>
    </row>
    <row r="138739" spans="16:16" x14ac:dyDescent="0.3">
      <c r="P138739" s="83"/>
    </row>
    <row r="138740" spans="16:16" x14ac:dyDescent="0.3">
      <c r="P138740" s="83"/>
    </row>
    <row r="138741" spans="16:16" x14ac:dyDescent="0.3">
      <c r="P138741" s="83"/>
    </row>
    <row r="138742" spans="16:16" x14ac:dyDescent="0.3">
      <c r="P138742" s="83"/>
    </row>
    <row r="138743" spans="16:16" x14ac:dyDescent="0.3">
      <c r="P138743" s="83"/>
    </row>
    <row r="138744" spans="16:16" x14ac:dyDescent="0.3">
      <c r="P138744" s="83"/>
    </row>
    <row r="138745" spans="16:16" x14ac:dyDescent="0.3">
      <c r="P138745" s="83"/>
    </row>
    <row r="138746" spans="16:16" x14ac:dyDescent="0.3">
      <c r="P138746" s="83"/>
    </row>
    <row r="138747" spans="16:16" x14ac:dyDescent="0.3">
      <c r="P138747" s="83"/>
    </row>
    <row r="138748" spans="16:16" x14ac:dyDescent="0.3">
      <c r="P138748" s="83"/>
    </row>
    <row r="138749" spans="16:16" x14ac:dyDescent="0.3">
      <c r="P138749" s="83"/>
    </row>
    <row r="138750" spans="16:16" x14ac:dyDescent="0.3">
      <c r="P138750" s="83"/>
    </row>
    <row r="138751" spans="16:16" x14ac:dyDescent="0.3">
      <c r="P138751" s="83"/>
    </row>
    <row r="138752" spans="16:16" x14ac:dyDescent="0.3">
      <c r="P138752" s="83"/>
    </row>
    <row r="138753" spans="16:16" x14ac:dyDescent="0.3">
      <c r="P138753" s="83"/>
    </row>
    <row r="138754" spans="16:16" x14ac:dyDescent="0.3">
      <c r="P138754" s="83"/>
    </row>
    <row r="138755" spans="16:16" x14ac:dyDescent="0.3">
      <c r="P138755" s="83"/>
    </row>
    <row r="138756" spans="16:16" x14ac:dyDescent="0.3">
      <c r="P138756" s="83"/>
    </row>
    <row r="138757" spans="16:16" x14ac:dyDescent="0.3">
      <c r="P138757" s="83"/>
    </row>
    <row r="138758" spans="16:16" x14ac:dyDescent="0.3">
      <c r="P138758" s="83"/>
    </row>
    <row r="138759" spans="16:16" x14ac:dyDescent="0.3">
      <c r="P138759" s="83"/>
    </row>
    <row r="138760" spans="16:16" x14ac:dyDescent="0.3">
      <c r="P138760" s="83"/>
    </row>
    <row r="138761" spans="16:16" x14ac:dyDescent="0.3">
      <c r="P138761" s="83"/>
    </row>
    <row r="138762" spans="16:16" x14ac:dyDescent="0.3">
      <c r="P138762" s="83"/>
    </row>
    <row r="138763" spans="16:16" x14ac:dyDescent="0.3">
      <c r="P138763" s="83"/>
    </row>
    <row r="138764" spans="16:16" x14ac:dyDescent="0.3">
      <c r="P138764" s="83"/>
    </row>
    <row r="138765" spans="16:16" x14ac:dyDescent="0.3">
      <c r="P138765" s="83"/>
    </row>
    <row r="138766" spans="16:16" x14ac:dyDescent="0.3">
      <c r="P138766" s="83"/>
    </row>
    <row r="138767" spans="16:16" x14ac:dyDescent="0.3">
      <c r="P138767" s="83"/>
    </row>
    <row r="138768" spans="16:16" x14ac:dyDescent="0.3">
      <c r="P138768" s="83"/>
    </row>
    <row r="138769" spans="16:16" x14ac:dyDescent="0.3">
      <c r="P138769" s="83"/>
    </row>
    <row r="138770" spans="16:16" x14ac:dyDescent="0.3">
      <c r="P138770" s="83"/>
    </row>
    <row r="138771" spans="16:16" x14ac:dyDescent="0.3">
      <c r="P138771" s="83"/>
    </row>
    <row r="138772" spans="16:16" x14ac:dyDescent="0.3">
      <c r="P138772" s="83"/>
    </row>
    <row r="138773" spans="16:16" x14ac:dyDescent="0.3">
      <c r="P138773" s="83"/>
    </row>
    <row r="138774" spans="16:16" x14ac:dyDescent="0.3">
      <c r="P138774" s="83"/>
    </row>
    <row r="138775" spans="16:16" x14ac:dyDescent="0.3">
      <c r="P138775" s="83"/>
    </row>
    <row r="138776" spans="16:16" x14ac:dyDescent="0.3">
      <c r="P138776" s="83"/>
    </row>
    <row r="138777" spans="16:16" x14ac:dyDescent="0.3">
      <c r="P138777" s="83"/>
    </row>
    <row r="138778" spans="16:16" x14ac:dyDescent="0.3">
      <c r="P138778" s="83"/>
    </row>
    <row r="138779" spans="16:16" x14ac:dyDescent="0.3">
      <c r="P138779" s="83"/>
    </row>
    <row r="138780" spans="16:16" x14ac:dyDescent="0.3">
      <c r="P138780" s="83"/>
    </row>
    <row r="138781" spans="16:16" x14ac:dyDescent="0.3">
      <c r="P138781" s="83"/>
    </row>
    <row r="138782" spans="16:16" x14ac:dyDescent="0.3">
      <c r="P138782" s="83"/>
    </row>
    <row r="138783" spans="16:16" x14ac:dyDescent="0.3">
      <c r="P138783" s="83"/>
    </row>
    <row r="138784" spans="16:16" x14ac:dyDescent="0.3">
      <c r="P138784" s="83"/>
    </row>
    <row r="138785" spans="16:16" x14ac:dyDescent="0.3">
      <c r="P138785" s="83"/>
    </row>
    <row r="138786" spans="16:16" x14ac:dyDescent="0.3">
      <c r="P138786" s="83"/>
    </row>
    <row r="138787" spans="16:16" x14ac:dyDescent="0.3">
      <c r="P138787" s="83"/>
    </row>
    <row r="138788" spans="16:16" x14ac:dyDescent="0.3">
      <c r="P138788" s="83"/>
    </row>
    <row r="138789" spans="16:16" x14ac:dyDescent="0.3">
      <c r="P138789" s="83"/>
    </row>
    <row r="138790" spans="16:16" x14ac:dyDescent="0.3">
      <c r="P138790" s="83"/>
    </row>
    <row r="138791" spans="16:16" x14ac:dyDescent="0.3">
      <c r="P138791" s="83"/>
    </row>
    <row r="138792" spans="16:16" x14ac:dyDescent="0.3">
      <c r="P138792" s="83"/>
    </row>
    <row r="138793" spans="16:16" x14ac:dyDescent="0.3">
      <c r="P138793" s="83"/>
    </row>
    <row r="138794" spans="16:16" x14ac:dyDescent="0.3">
      <c r="P138794" s="83"/>
    </row>
    <row r="138795" spans="16:16" x14ac:dyDescent="0.3">
      <c r="P138795" s="83"/>
    </row>
    <row r="138796" spans="16:16" x14ac:dyDescent="0.3">
      <c r="P138796" s="83"/>
    </row>
    <row r="138797" spans="16:16" x14ac:dyDescent="0.3">
      <c r="P138797" s="83"/>
    </row>
    <row r="138798" spans="16:16" x14ac:dyDescent="0.3">
      <c r="P138798" s="83"/>
    </row>
    <row r="138799" spans="16:16" x14ac:dyDescent="0.3">
      <c r="P138799" s="83"/>
    </row>
    <row r="138800" spans="16:16" x14ac:dyDescent="0.3">
      <c r="P138800" s="83"/>
    </row>
    <row r="138801" spans="16:16" x14ac:dyDescent="0.3">
      <c r="P138801" s="83"/>
    </row>
    <row r="138802" spans="16:16" x14ac:dyDescent="0.3">
      <c r="P138802" s="83"/>
    </row>
    <row r="138803" spans="16:16" x14ac:dyDescent="0.3">
      <c r="P138803" s="83"/>
    </row>
    <row r="138804" spans="16:16" x14ac:dyDescent="0.3">
      <c r="P138804" s="83"/>
    </row>
    <row r="138805" spans="16:16" x14ac:dyDescent="0.3">
      <c r="P138805" s="83"/>
    </row>
    <row r="138806" spans="16:16" x14ac:dyDescent="0.3">
      <c r="P138806" s="83"/>
    </row>
    <row r="138807" spans="16:16" x14ac:dyDescent="0.3">
      <c r="P138807" s="83"/>
    </row>
    <row r="138808" spans="16:16" x14ac:dyDescent="0.3">
      <c r="P138808" s="83"/>
    </row>
    <row r="138809" spans="16:16" x14ac:dyDescent="0.3">
      <c r="P138809" s="83"/>
    </row>
    <row r="138810" spans="16:16" x14ac:dyDescent="0.3">
      <c r="P138810" s="83"/>
    </row>
    <row r="138811" spans="16:16" x14ac:dyDescent="0.3">
      <c r="P138811" s="83"/>
    </row>
    <row r="138812" spans="16:16" x14ac:dyDescent="0.3">
      <c r="P138812" s="83"/>
    </row>
    <row r="138813" spans="16:16" x14ac:dyDescent="0.3">
      <c r="P138813" s="83"/>
    </row>
    <row r="138814" spans="16:16" x14ac:dyDescent="0.3">
      <c r="P138814" s="83"/>
    </row>
    <row r="138815" spans="16:16" x14ac:dyDescent="0.3">
      <c r="P138815" s="83"/>
    </row>
    <row r="138816" spans="16:16" x14ac:dyDescent="0.3">
      <c r="P138816" s="83"/>
    </row>
    <row r="138817" spans="16:16" x14ac:dyDescent="0.3">
      <c r="P138817" s="83"/>
    </row>
    <row r="138818" spans="16:16" x14ac:dyDescent="0.3">
      <c r="P138818" s="83"/>
    </row>
    <row r="138819" spans="16:16" x14ac:dyDescent="0.3">
      <c r="P138819" s="83"/>
    </row>
    <row r="138820" spans="16:16" x14ac:dyDescent="0.3">
      <c r="P138820" s="83"/>
    </row>
    <row r="138821" spans="16:16" x14ac:dyDescent="0.3">
      <c r="P138821" s="83"/>
    </row>
    <row r="138822" spans="16:16" x14ac:dyDescent="0.3">
      <c r="P138822" s="83"/>
    </row>
    <row r="138823" spans="16:16" x14ac:dyDescent="0.3">
      <c r="P138823" s="83"/>
    </row>
    <row r="138824" spans="16:16" x14ac:dyDescent="0.3">
      <c r="P138824" s="83"/>
    </row>
    <row r="138825" spans="16:16" x14ac:dyDescent="0.3">
      <c r="P138825" s="83"/>
    </row>
    <row r="138826" spans="16:16" x14ac:dyDescent="0.3">
      <c r="P138826" s="83"/>
    </row>
    <row r="138827" spans="16:16" x14ac:dyDescent="0.3">
      <c r="P138827" s="83"/>
    </row>
    <row r="138828" spans="16:16" x14ac:dyDescent="0.3">
      <c r="P138828" s="83"/>
    </row>
    <row r="138829" spans="16:16" x14ac:dyDescent="0.3">
      <c r="P138829" s="83"/>
    </row>
    <row r="138830" spans="16:16" x14ac:dyDescent="0.3">
      <c r="P138830" s="83"/>
    </row>
    <row r="138831" spans="16:16" x14ac:dyDescent="0.3">
      <c r="P138831" s="83"/>
    </row>
    <row r="138832" spans="16:16" x14ac:dyDescent="0.3">
      <c r="P138832" s="83"/>
    </row>
    <row r="138833" spans="16:16" x14ac:dyDescent="0.3">
      <c r="P138833" s="83"/>
    </row>
    <row r="138834" spans="16:16" x14ac:dyDescent="0.3">
      <c r="P138834" s="83"/>
    </row>
    <row r="138835" spans="16:16" x14ac:dyDescent="0.3">
      <c r="P138835" s="83"/>
    </row>
    <row r="138836" spans="16:16" x14ac:dyDescent="0.3">
      <c r="P138836" s="83"/>
    </row>
    <row r="138837" spans="16:16" x14ac:dyDescent="0.3">
      <c r="P138837" s="83"/>
    </row>
    <row r="138838" spans="16:16" x14ac:dyDescent="0.3">
      <c r="P138838" s="83"/>
    </row>
    <row r="138839" spans="16:16" x14ac:dyDescent="0.3">
      <c r="P138839" s="83"/>
    </row>
    <row r="138840" spans="16:16" x14ac:dyDescent="0.3">
      <c r="P138840" s="83"/>
    </row>
    <row r="138841" spans="16:16" x14ac:dyDescent="0.3">
      <c r="P138841" s="83"/>
    </row>
    <row r="138842" spans="16:16" x14ac:dyDescent="0.3">
      <c r="P138842" s="83"/>
    </row>
    <row r="138843" spans="16:16" x14ac:dyDescent="0.3">
      <c r="P138843" s="83"/>
    </row>
    <row r="138844" spans="16:16" x14ac:dyDescent="0.3">
      <c r="P138844" s="83"/>
    </row>
    <row r="138845" spans="16:16" x14ac:dyDescent="0.3">
      <c r="P138845" s="83"/>
    </row>
    <row r="138846" spans="16:16" x14ac:dyDescent="0.3">
      <c r="P138846" s="83"/>
    </row>
    <row r="138847" spans="16:16" x14ac:dyDescent="0.3">
      <c r="P138847" s="83"/>
    </row>
    <row r="138848" spans="16:16" x14ac:dyDescent="0.3">
      <c r="P138848" s="83"/>
    </row>
    <row r="138849" spans="16:16" x14ac:dyDescent="0.3">
      <c r="P138849" s="83"/>
    </row>
    <row r="138850" spans="16:16" x14ac:dyDescent="0.3">
      <c r="P138850" s="83"/>
    </row>
    <row r="138851" spans="16:16" x14ac:dyDescent="0.3">
      <c r="P138851" s="83"/>
    </row>
    <row r="138852" spans="16:16" x14ac:dyDescent="0.3">
      <c r="P138852" s="83"/>
    </row>
    <row r="138853" spans="16:16" x14ac:dyDescent="0.3">
      <c r="P138853" s="83"/>
    </row>
    <row r="138854" spans="16:16" x14ac:dyDescent="0.3">
      <c r="P138854" s="83"/>
    </row>
    <row r="138855" spans="16:16" x14ac:dyDescent="0.3">
      <c r="P138855" s="83"/>
    </row>
    <row r="138856" spans="16:16" x14ac:dyDescent="0.3">
      <c r="P138856" s="83"/>
    </row>
    <row r="138857" spans="16:16" x14ac:dyDescent="0.3">
      <c r="P138857" s="83"/>
    </row>
    <row r="138858" spans="16:16" x14ac:dyDescent="0.3">
      <c r="P138858" s="83"/>
    </row>
    <row r="138859" spans="16:16" x14ac:dyDescent="0.3">
      <c r="P138859" s="83"/>
    </row>
    <row r="138860" spans="16:16" x14ac:dyDescent="0.3">
      <c r="P138860" s="83"/>
    </row>
    <row r="138861" spans="16:16" x14ac:dyDescent="0.3">
      <c r="P138861" s="83"/>
    </row>
    <row r="138862" spans="16:16" x14ac:dyDescent="0.3">
      <c r="P138862" s="83"/>
    </row>
    <row r="138863" spans="16:16" x14ac:dyDescent="0.3">
      <c r="P138863" s="83"/>
    </row>
    <row r="138864" spans="16:16" x14ac:dyDescent="0.3">
      <c r="P138864" s="83"/>
    </row>
    <row r="138865" spans="16:16" x14ac:dyDescent="0.3">
      <c r="P138865" s="83"/>
    </row>
    <row r="138866" spans="16:16" x14ac:dyDescent="0.3">
      <c r="P138866" s="83"/>
    </row>
    <row r="138867" spans="16:16" x14ac:dyDescent="0.3">
      <c r="P138867" s="83"/>
    </row>
    <row r="138868" spans="16:16" x14ac:dyDescent="0.3">
      <c r="P138868" s="83"/>
    </row>
    <row r="138869" spans="16:16" x14ac:dyDescent="0.3">
      <c r="P138869" s="83"/>
    </row>
    <row r="138870" spans="16:16" x14ac:dyDescent="0.3">
      <c r="P138870" s="83"/>
    </row>
    <row r="138871" spans="16:16" x14ac:dyDescent="0.3">
      <c r="P138871" s="83"/>
    </row>
    <row r="138872" spans="16:16" x14ac:dyDescent="0.3">
      <c r="P138872" s="83"/>
    </row>
    <row r="138873" spans="16:16" x14ac:dyDescent="0.3">
      <c r="P138873" s="83"/>
    </row>
    <row r="138874" spans="16:16" x14ac:dyDescent="0.3">
      <c r="P138874" s="83"/>
    </row>
    <row r="138875" spans="16:16" x14ac:dyDescent="0.3">
      <c r="P138875" s="83"/>
    </row>
    <row r="138876" spans="16:16" x14ac:dyDescent="0.3">
      <c r="P138876" s="83"/>
    </row>
    <row r="138877" spans="16:16" x14ac:dyDescent="0.3">
      <c r="P138877" s="83"/>
    </row>
    <row r="138878" spans="16:16" x14ac:dyDescent="0.3">
      <c r="P138878" s="83"/>
    </row>
    <row r="138879" spans="16:16" x14ac:dyDescent="0.3">
      <c r="P138879" s="83"/>
    </row>
    <row r="138880" spans="16:16" x14ac:dyDescent="0.3">
      <c r="P138880" s="83"/>
    </row>
    <row r="138881" spans="16:16" x14ac:dyDescent="0.3">
      <c r="P138881" s="83"/>
    </row>
    <row r="138882" spans="16:16" x14ac:dyDescent="0.3">
      <c r="P138882" s="83"/>
    </row>
    <row r="138883" spans="16:16" x14ac:dyDescent="0.3">
      <c r="P138883" s="83"/>
    </row>
    <row r="138884" spans="16:16" x14ac:dyDescent="0.3">
      <c r="P138884" s="83"/>
    </row>
    <row r="138885" spans="16:16" x14ac:dyDescent="0.3">
      <c r="P138885" s="83"/>
    </row>
    <row r="138886" spans="16:16" x14ac:dyDescent="0.3">
      <c r="P138886" s="83"/>
    </row>
    <row r="138887" spans="16:16" x14ac:dyDescent="0.3">
      <c r="P138887" s="83"/>
    </row>
    <row r="138888" spans="16:16" x14ac:dyDescent="0.3">
      <c r="P138888" s="83"/>
    </row>
    <row r="138889" spans="16:16" x14ac:dyDescent="0.3">
      <c r="P138889" s="83"/>
    </row>
    <row r="138890" spans="16:16" x14ac:dyDescent="0.3">
      <c r="P138890" s="83"/>
    </row>
    <row r="138891" spans="16:16" x14ac:dyDescent="0.3">
      <c r="P138891" s="83"/>
    </row>
    <row r="138892" spans="16:16" x14ac:dyDescent="0.3">
      <c r="P138892" s="83"/>
    </row>
    <row r="138893" spans="16:16" x14ac:dyDescent="0.3">
      <c r="P138893" s="83"/>
    </row>
    <row r="138894" spans="16:16" x14ac:dyDescent="0.3">
      <c r="P138894" s="83"/>
    </row>
    <row r="138895" spans="16:16" x14ac:dyDescent="0.3">
      <c r="P138895" s="83"/>
    </row>
    <row r="138896" spans="16:16" x14ac:dyDescent="0.3">
      <c r="P138896" s="83"/>
    </row>
    <row r="138897" spans="16:16" x14ac:dyDescent="0.3">
      <c r="P138897" s="83"/>
    </row>
    <row r="138898" spans="16:16" x14ac:dyDescent="0.3">
      <c r="P138898" s="83"/>
    </row>
    <row r="138899" spans="16:16" x14ac:dyDescent="0.3">
      <c r="P138899" s="83"/>
    </row>
    <row r="138900" spans="16:16" x14ac:dyDescent="0.3">
      <c r="P138900" s="83"/>
    </row>
    <row r="138901" spans="16:16" x14ac:dyDescent="0.3">
      <c r="P138901" s="83"/>
    </row>
    <row r="138902" spans="16:16" x14ac:dyDescent="0.3">
      <c r="P138902" s="83"/>
    </row>
    <row r="138903" spans="16:16" x14ac:dyDescent="0.3">
      <c r="P138903" s="83"/>
    </row>
    <row r="138904" spans="16:16" x14ac:dyDescent="0.3">
      <c r="P138904" s="83"/>
    </row>
    <row r="138905" spans="16:16" x14ac:dyDescent="0.3">
      <c r="P138905" s="83"/>
    </row>
    <row r="138906" spans="16:16" x14ac:dyDescent="0.3">
      <c r="P138906" s="83"/>
    </row>
    <row r="138907" spans="16:16" x14ac:dyDescent="0.3">
      <c r="P138907" s="83"/>
    </row>
    <row r="138908" spans="16:16" x14ac:dyDescent="0.3">
      <c r="P138908" s="83"/>
    </row>
    <row r="138909" spans="16:16" x14ac:dyDescent="0.3">
      <c r="P138909" s="83"/>
    </row>
    <row r="138910" spans="16:16" x14ac:dyDescent="0.3">
      <c r="P138910" s="83"/>
    </row>
    <row r="138911" spans="16:16" x14ac:dyDescent="0.3">
      <c r="P138911" s="83"/>
    </row>
    <row r="138912" spans="16:16" x14ac:dyDescent="0.3">
      <c r="P138912" s="83"/>
    </row>
    <row r="138913" spans="16:16" x14ac:dyDescent="0.3">
      <c r="P138913" s="83"/>
    </row>
    <row r="138914" spans="16:16" x14ac:dyDescent="0.3">
      <c r="P138914" s="83"/>
    </row>
    <row r="138915" spans="16:16" x14ac:dyDescent="0.3">
      <c r="P138915" s="83"/>
    </row>
    <row r="138916" spans="16:16" x14ac:dyDescent="0.3">
      <c r="P138916" s="83"/>
    </row>
    <row r="138917" spans="16:16" x14ac:dyDescent="0.3">
      <c r="P138917" s="83"/>
    </row>
    <row r="138918" spans="16:16" x14ac:dyDescent="0.3">
      <c r="P138918" s="83"/>
    </row>
    <row r="138919" spans="16:16" x14ac:dyDescent="0.3">
      <c r="P138919" s="83"/>
    </row>
    <row r="138920" spans="16:16" x14ac:dyDescent="0.3">
      <c r="P138920" s="83"/>
    </row>
    <row r="138921" spans="16:16" x14ac:dyDescent="0.3">
      <c r="P138921" s="83"/>
    </row>
    <row r="138922" spans="16:16" x14ac:dyDescent="0.3">
      <c r="P138922" s="83"/>
    </row>
    <row r="138923" spans="16:16" x14ac:dyDescent="0.3">
      <c r="P138923" s="83"/>
    </row>
    <row r="138924" spans="16:16" x14ac:dyDescent="0.3">
      <c r="P138924" s="83"/>
    </row>
    <row r="138925" spans="16:16" x14ac:dyDescent="0.3">
      <c r="P138925" s="83"/>
    </row>
    <row r="138926" spans="16:16" x14ac:dyDescent="0.3">
      <c r="P138926" s="83"/>
    </row>
    <row r="138927" spans="16:16" x14ac:dyDescent="0.3">
      <c r="P138927" s="83"/>
    </row>
    <row r="138928" spans="16:16" x14ac:dyDescent="0.3">
      <c r="P138928" s="83"/>
    </row>
    <row r="138929" spans="16:16" x14ac:dyDescent="0.3">
      <c r="P138929" s="83"/>
    </row>
    <row r="138930" spans="16:16" x14ac:dyDescent="0.3">
      <c r="P138930" s="83"/>
    </row>
    <row r="138931" spans="16:16" x14ac:dyDescent="0.3">
      <c r="P138931" s="83"/>
    </row>
    <row r="138932" spans="16:16" x14ac:dyDescent="0.3">
      <c r="P138932" s="83"/>
    </row>
    <row r="138933" spans="16:16" x14ac:dyDescent="0.3">
      <c r="P138933" s="83"/>
    </row>
    <row r="138934" spans="16:16" x14ac:dyDescent="0.3">
      <c r="P138934" s="83"/>
    </row>
    <row r="138935" spans="16:16" x14ac:dyDescent="0.3">
      <c r="P138935" s="83"/>
    </row>
    <row r="138936" spans="16:16" x14ac:dyDescent="0.3">
      <c r="P138936" s="83"/>
    </row>
    <row r="138937" spans="16:16" x14ac:dyDescent="0.3">
      <c r="P138937" s="83"/>
    </row>
    <row r="138938" spans="16:16" x14ac:dyDescent="0.3">
      <c r="P138938" s="83"/>
    </row>
    <row r="138939" spans="16:16" x14ac:dyDescent="0.3">
      <c r="P138939" s="83"/>
    </row>
    <row r="138940" spans="16:16" x14ac:dyDescent="0.3">
      <c r="P138940" s="83"/>
    </row>
    <row r="138941" spans="16:16" x14ac:dyDescent="0.3">
      <c r="P138941" s="83"/>
    </row>
    <row r="138942" spans="16:16" x14ac:dyDescent="0.3">
      <c r="P138942" s="83"/>
    </row>
    <row r="138943" spans="16:16" x14ac:dyDescent="0.3">
      <c r="P138943" s="83"/>
    </row>
    <row r="138944" spans="16:16" x14ac:dyDescent="0.3">
      <c r="P138944" s="83"/>
    </row>
    <row r="138945" spans="16:16" x14ac:dyDescent="0.3">
      <c r="P138945" s="83"/>
    </row>
    <row r="138946" spans="16:16" x14ac:dyDescent="0.3">
      <c r="P138946" s="83"/>
    </row>
    <row r="138947" spans="16:16" x14ac:dyDescent="0.3">
      <c r="P138947" s="83"/>
    </row>
    <row r="138948" spans="16:16" x14ac:dyDescent="0.3">
      <c r="P138948" s="83"/>
    </row>
    <row r="138949" spans="16:16" x14ac:dyDescent="0.3">
      <c r="P138949" s="83"/>
    </row>
    <row r="138950" spans="16:16" x14ac:dyDescent="0.3">
      <c r="P138950" s="83"/>
    </row>
    <row r="138951" spans="16:16" x14ac:dyDescent="0.3">
      <c r="P138951" s="83"/>
    </row>
    <row r="138952" spans="16:16" x14ac:dyDescent="0.3">
      <c r="P138952" s="83"/>
    </row>
    <row r="138953" spans="16:16" x14ac:dyDescent="0.3">
      <c r="P138953" s="83"/>
    </row>
    <row r="138954" spans="16:16" x14ac:dyDescent="0.3">
      <c r="P138954" s="83"/>
    </row>
    <row r="138955" spans="16:16" x14ac:dyDescent="0.3">
      <c r="P138955" s="83"/>
    </row>
    <row r="138956" spans="16:16" x14ac:dyDescent="0.3">
      <c r="P138956" s="83"/>
    </row>
    <row r="138957" spans="16:16" x14ac:dyDescent="0.3">
      <c r="P138957" s="83"/>
    </row>
    <row r="138958" spans="16:16" x14ac:dyDescent="0.3">
      <c r="P138958" s="83"/>
    </row>
    <row r="138959" spans="16:16" x14ac:dyDescent="0.3">
      <c r="P138959" s="83"/>
    </row>
    <row r="138960" spans="16:16" x14ac:dyDescent="0.3">
      <c r="P138960" s="83"/>
    </row>
    <row r="138961" spans="16:16" x14ac:dyDescent="0.3">
      <c r="P138961" s="83"/>
    </row>
    <row r="138962" spans="16:16" x14ac:dyDescent="0.3">
      <c r="P138962" s="83"/>
    </row>
    <row r="138963" spans="16:16" x14ac:dyDescent="0.3">
      <c r="P138963" s="83"/>
    </row>
    <row r="138964" spans="16:16" x14ac:dyDescent="0.3">
      <c r="P138964" s="83"/>
    </row>
    <row r="138965" spans="16:16" x14ac:dyDescent="0.3">
      <c r="P138965" s="83"/>
    </row>
    <row r="138966" spans="16:16" x14ac:dyDescent="0.3">
      <c r="P138966" s="83"/>
    </row>
    <row r="138967" spans="16:16" x14ac:dyDescent="0.3">
      <c r="P138967" s="83"/>
    </row>
    <row r="138968" spans="16:16" x14ac:dyDescent="0.3">
      <c r="P138968" s="83"/>
    </row>
    <row r="138969" spans="16:16" x14ac:dyDescent="0.3">
      <c r="P138969" s="83"/>
    </row>
    <row r="138970" spans="16:16" x14ac:dyDescent="0.3">
      <c r="P138970" s="83"/>
    </row>
    <row r="138971" spans="16:16" x14ac:dyDescent="0.3">
      <c r="P138971" s="83"/>
    </row>
    <row r="138972" spans="16:16" x14ac:dyDescent="0.3">
      <c r="P138972" s="83"/>
    </row>
    <row r="138973" spans="16:16" x14ac:dyDescent="0.3">
      <c r="P138973" s="83"/>
    </row>
    <row r="138974" spans="16:16" x14ac:dyDescent="0.3">
      <c r="P138974" s="83"/>
    </row>
    <row r="138975" spans="16:16" x14ac:dyDescent="0.3">
      <c r="P138975" s="83"/>
    </row>
    <row r="138976" spans="16:16" x14ac:dyDescent="0.3">
      <c r="P138976" s="83"/>
    </row>
    <row r="138977" spans="16:16" x14ac:dyDescent="0.3">
      <c r="P138977" s="83"/>
    </row>
    <row r="138978" spans="16:16" x14ac:dyDescent="0.3">
      <c r="P138978" s="83"/>
    </row>
    <row r="138979" spans="16:16" x14ac:dyDescent="0.3">
      <c r="P138979" s="83"/>
    </row>
    <row r="138980" spans="16:16" x14ac:dyDescent="0.3">
      <c r="P138980" s="83"/>
    </row>
    <row r="138981" spans="16:16" x14ac:dyDescent="0.3">
      <c r="P138981" s="83"/>
    </row>
    <row r="138982" spans="16:16" x14ac:dyDescent="0.3">
      <c r="P138982" s="83"/>
    </row>
    <row r="138983" spans="16:16" x14ac:dyDescent="0.3">
      <c r="P138983" s="83"/>
    </row>
    <row r="138984" spans="16:16" x14ac:dyDescent="0.3">
      <c r="P138984" s="83"/>
    </row>
    <row r="138985" spans="16:16" x14ac:dyDescent="0.3">
      <c r="P138985" s="83"/>
    </row>
    <row r="138986" spans="16:16" x14ac:dyDescent="0.3">
      <c r="P138986" s="83"/>
    </row>
    <row r="138987" spans="16:16" x14ac:dyDescent="0.3">
      <c r="P138987" s="83"/>
    </row>
    <row r="138988" spans="16:16" x14ac:dyDescent="0.3">
      <c r="P138988" s="83"/>
    </row>
    <row r="138989" spans="16:16" x14ac:dyDescent="0.3">
      <c r="P138989" s="83"/>
    </row>
    <row r="138990" spans="16:16" x14ac:dyDescent="0.3">
      <c r="P138990" s="83"/>
    </row>
    <row r="138991" spans="16:16" x14ac:dyDescent="0.3">
      <c r="P138991" s="83"/>
    </row>
    <row r="138992" spans="16:16" x14ac:dyDescent="0.3">
      <c r="P138992" s="83"/>
    </row>
    <row r="138993" spans="16:16" x14ac:dyDescent="0.3">
      <c r="P138993" s="83"/>
    </row>
    <row r="138994" spans="16:16" x14ac:dyDescent="0.3">
      <c r="P138994" s="83"/>
    </row>
    <row r="138995" spans="16:16" x14ac:dyDescent="0.3">
      <c r="P138995" s="83"/>
    </row>
    <row r="138996" spans="16:16" x14ac:dyDescent="0.3">
      <c r="P138996" s="83"/>
    </row>
    <row r="138997" spans="16:16" x14ac:dyDescent="0.3">
      <c r="P138997" s="83"/>
    </row>
    <row r="138998" spans="16:16" x14ac:dyDescent="0.3">
      <c r="P138998" s="83"/>
    </row>
    <row r="138999" spans="16:16" x14ac:dyDescent="0.3">
      <c r="P138999" s="83"/>
    </row>
    <row r="139000" spans="16:16" x14ac:dyDescent="0.3">
      <c r="P139000" s="83"/>
    </row>
    <row r="139001" spans="16:16" x14ac:dyDescent="0.3">
      <c r="P139001" s="83"/>
    </row>
    <row r="139002" spans="16:16" x14ac:dyDescent="0.3">
      <c r="P139002" s="83"/>
    </row>
    <row r="139003" spans="16:16" x14ac:dyDescent="0.3">
      <c r="P139003" s="83"/>
    </row>
    <row r="139004" spans="16:16" x14ac:dyDescent="0.3">
      <c r="P139004" s="83"/>
    </row>
    <row r="139005" spans="16:16" x14ac:dyDescent="0.3">
      <c r="P139005" s="83"/>
    </row>
    <row r="139006" spans="16:16" x14ac:dyDescent="0.3">
      <c r="P139006" s="83"/>
    </row>
    <row r="139007" spans="16:16" x14ac:dyDescent="0.3">
      <c r="P139007" s="83"/>
    </row>
    <row r="139008" spans="16:16" x14ac:dyDescent="0.3">
      <c r="P139008" s="83"/>
    </row>
    <row r="139009" spans="16:16" x14ac:dyDescent="0.3">
      <c r="P139009" s="83"/>
    </row>
    <row r="139010" spans="16:16" x14ac:dyDescent="0.3">
      <c r="P139010" s="83"/>
    </row>
    <row r="139011" spans="16:16" x14ac:dyDescent="0.3">
      <c r="P139011" s="83"/>
    </row>
    <row r="139012" spans="16:16" x14ac:dyDescent="0.3">
      <c r="P139012" s="83"/>
    </row>
    <row r="139013" spans="16:16" x14ac:dyDescent="0.3">
      <c r="P139013" s="83"/>
    </row>
    <row r="139014" spans="16:16" x14ac:dyDescent="0.3">
      <c r="P139014" s="83"/>
    </row>
    <row r="139015" spans="16:16" x14ac:dyDescent="0.3">
      <c r="P139015" s="83"/>
    </row>
    <row r="139016" spans="16:16" x14ac:dyDescent="0.3">
      <c r="P139016" s="83"/>
    </row>
    <row r="139017" spans="16:16" x14ac:dyDescent="0.3">
      <c r="P139017" s="83"/>
    </row>
    <row r="139018" spans="16:16" x14ac:dyDescent="0.3">
      <c r="P139018" s="83"/>
    </row>
    <row r="139019" spans="16:16" x14ac:dyDescent="0.3">
      <c r="P139019" s="83"/>
    </row>
    <row r="139020" spans="16:16" x14ac:dyDescent="0.3">
      <c r="P139020" s="83"/>
    </row>
    <row r="139021" spans="16:16" x14ac:dyDescent="0.3">
      <c r="P139021" s="83"/>
    </row>
    <row r="139022" spans="16:16" x14ac:dyDescent="0.3">
      <c r="P139022" s="83"/>
    </row>
    <row r="139023" spans="16:16" x14ac:dyDescent="0.3">
      <c r="P139023" s="83"/>
    </row>
    <row r="139024" spans="16:16" x14ac:dyDescent="0.3">
      <c r="P139024" s="83"/>
    </row>
    <row r="139025" spans="16:16" x14ac:dyDescent="0.3">
      <c r="P139025" s="83"/>
    </row>
    <row r="139026" spans="16:16" x14ac:dyDescent="0.3">
      <c r="P139026" s="83"/>
    </row>
    <row r="139027" spans="16:16" x14ac:dyDescent="0.3">
      <c r="P139027" s="83"/>
    </row>
    <row r="139028" spans="16:16" x14ac:dyDescent="0.3">
      <c r="P139028" s="83"/>
    </row>
    <row r="139029" spans="16:16" x14ac:dyDescent="0.3">
      <c r="P139029" s="83"/>
    </row>
    <row r="139030" spans="16:16" x14ac:dyDescent="0.3">
      <c r="P139030" s="83"/>
    </row>
    <row r="139031" spans="16:16" x14ac:dyDescent="0.3">
      <c r="P139031" s="83"/>
    </row>
    <row r="139032" spans="16:16" x14ac:dyDescent="0.3">
      <c r="P139032" s="83"/>
    </row>
    <row r="139033" spans="16:16" x14ac:dyDescent="0.3">
      <c r="P139033" s="83"/>
    </row>
    <row r="139034" spans="16:16" x14ac:dyDescent="0.3">
      <c r="P139034" s="83"/>
    </row>
    <row r="139035" spans="16:16" x14ac:dyDescent="0.3">
      <c r="P139035" s="83"/>
    </row>
    <row r="139036" spans="16:16" x14ac:dyDescent="0.3">
      <c r="P139036" s="83"/>
    </row>
    <row r="139037" spans="16:16" x14ac:dyDescent="0.3">
      <c r="P139037" s="83"/>
    </row>
    <row r="139038" spans="16:16" x14ac:dyDescent="0.3">
      <c r="P139038" s="83"/>
    </row>
    <row r="139039" spans="16:16" x14ac:dyDescent="0.3">
      <c r="P139039" s="83"/>
    </row>
    <row r="139040" spans="16:16" x14ac:dyDescent="0.3">
      <c r="P139040" s="83"/>
    </row>
    <row r="139041" spans="16:16" x14ac:dyDescent="0.3">
      <c r="P139041" s="83"/>
    </row>
    <row r="139042" spans="16:16" x14ac:dyDescent="0.3">
      <c r="P139042" s="83"/>
    </row>
    <row r="139043" spans="16:16" x14ac:dyDescent="0.3">
      <c r="P139043" s="83"/>
    </row>
    <row r="139044" spans="16:16" x14ac:dyDescent="0.3">
      <c r="P139044" s="83"/>
    </row>
    <row r="139045" spans="16:16" x14ac:dyDescent="0.3">
      <c r="P139045" s="83"/>
    </row>
    <row r="139046" spans="16:16" x14ac:dyDescent="0.3">
      <c r="P139046" s="83"/>
    </row>
    <row r="139047" spans="16:16" x14ac:dyDescent="0.3">
      <c r="P139047" s="83"/>
    </row>
    <row r="139048" spans="16:16" x14ac:dyDescent="0.3">
      <c r="P139048" s="83"/>
    </row>
    <row r="139049" spans="16:16" x14ac:dyDescent="0.3">
      <c r="P139049" s="83"/>
    </row>
    <row r="139050" spans="16:16" x14ac:dyDescent="0.3">
      <c r="P139050" s="83"/>
    </row>
    <row r="139051" spans="16:16" x14ac:dyDescent="0.3">
      <c r="P139051" s="83"/>
    </row>
    <row r="139052" spans="16:16" x14ac:dyDescent="0.3">
      <c r="P139052" s="83"/>
    </row>
    <row r="139053" spans="16:16" x14ac:dyDescent="0.3">
      <c r="P139053" s="83"/>
    </row>
    <row r="139054" spans="16:16" x14ac:dyDescent="0.3">
      <c r="P139054" s="83"/>
    </row>
    <row r="139055" spans="16:16" x14ac:dyDescent="0.3">
      <c r="P139055" s="83"/>
    </row>
    <row r="139056" spans="16:16" x14ac:dyDescent="0.3">
      <c r="P139056" s="83"/>
    </row>
    <row r="139057" spans="16:16" x14ac:dyDescent="0.3">
      <c r="P139057" s="83"/>
    </row>
    <row r="139058" spans="16:16" x14ac:dyDescent="0.3">
      <c r="P139058" s="83"/>
    </row>
    <row r="139059" spans="16:16" x14ac:dyDescent="0.3">
      <c r="P139059" s="83"/>
    </row>
    <row r="139060" spans="16:16" x14ac:dyDescent="0.3">
      <c r="P139060" s="83"/>
    </row>
    <row r="139061" spans="16:16" x14ac:dyDescent="0.3">
      <c r="P139061" s="83"/>
    </row>
    <row r="139062" spans="16:16" x14ac:dyDescent="0.3">
      <c r="P139062" s="83"/>
    </row>
    <row r="139063" spans="16:16" x14ac:dyDescent="0.3">
      <c r="P139063" s="83"/>
    </row>
    <row r="139064" spans="16:16" x14ac:dyDescent="0.3">
      <c r="P139064" s="83"/>
    </row>
    <row r="139065" spans="16:16" x14ac:dyDescent="0.3">
      <c r="P139065" s="83"/>
    </row>
    <row r="139066" spans="16:16" x14ac:dyDescent="0.3">
      <c r="P139066" s="83"/>
    </row>
    <row r="139067" spans="16:16" x14ac:dyDescent="0.3">
      <c r="P139067" s="83"/>
    </row>
    <row r="139068" spans="16:16" x14ac:dyDescent="0.3">
      <c r="P139068" s="83"/>
    </row>
    <row r="139069" spans="16:16" x14ac:dyDescent="0.3">
      <c r="P139069" s="83"/>
    </row>
    <row r="139070" spans="16:16" x14ac:dyDescent="0.3">
      <c r="P139070" s="83"/>
    </row>
    <row r="139071" spans="16:16" x14ac:dyDescent="0.3">
      <c r="P139071" s="83"/>
    </row>
    <row r="139072" spans="16:16" x14ac:dyDescent="0.3">
      <c r="P139072" s="83"/>
    </row>
    <row r="139073" spans="16:16" x14ac:dyDescent="0.3">
      <c r="P139073" s="83"/>
    </row>
    <row r="139074" spans="16:16" x14ac:dyDescent="0.3">
      <c r="P139074" s="83"/>
    </row>
    <row r="139075" spans="16:16" x14ac:dyDescent="0.3">
      <c r="P139075" s="83"/>
    </row>
    <row r="139076" spans="16:16" x14ac:dyDescent="0.3">
      <c r="P139076" s="83"/>
    </row>
    <row r="139077" spans="16:16" x14ac:dyDescent="0.3">
      <c r="P139077" s="83"/>
    </row>
    <row r="139078" spans="16:16" x14ac:dyDescent="0.3">
      <c r="P139078" s="83"/>
    </row>
    <row r="139079" spans="16:16" x14ac:dyDescent="0.3">
      <c r="P139079" s="83"/>
    </row>
    <row r="139080" spans="16:16" x14ac:dyDescent="0.3">
      <c r="P139080" s="83"/>
    </row>
    <row r="139081" spans="16:16" x14ac:dyDescent="0.3">
      <c r="P139081" s="83"/>
    </row>
    <row r="139082" spans="16:16" x14ac:dyDescent="0.3">
      <c r="P139082" s="83"/>
    </row>
    <row r="139083" spans="16:16" x14ac:dyDescent="0.3">
      <c r="P139083" s="83"/>
    </row>
    <row r="139084" spans="16:16" x14ac:dyDescent="0.3">
      <c r="P139084" s="83"/>
    </row>
    <row r="139085" spans="16:16" x14ac:dyDescent="0.3">
      <c r="P139085" s="83"/>
    </row>
    <row r="139086" spans="16:16" x14ac:dyDescent="0.3">
      <c r="P139086" s="83"/>
    </row>
    <row r="139087" spans="16:16" x14ac:dyDescent="0.3">
      <c r="P139087" s="83"/>
    </row>
    <row r="139088" spans="16:16" x14ac:dyDescent="0.3">
      <c r="P139088" s="83"/>
    </row>
    <row r="139089" spans="16:16" x14ac:dyDescent="0.3">
      <c r="P139089" s="83"/>
    </row>
    <row r="139090" spans="16:16" x14ac:dyDescent="0.3">
      <c r="P139090" s="83"/>
    </row>
    <row r="139091" spans="16:16" x14ac:dyDescent="0.3">
      <c r="P139091" s="83"/>
    </row>
    <row r="139092" spans="16:16" x14ac:dyDescent="0.3">
      <c r="P139092" s="83"/>
    </row>
    <row r="139093" spans="16:16" x14ac:dyDescent="0.3">
      <c r="P139093" s="83"/>
    </row>
    <row r="139094" spans="16:16" x14ac:dyDescent="0.3">
      <c r="P139094" s="83"/>
    </row>
    <row r="139095" spans="16:16" x14ac:dyDescent="0.3">
      <c r="P139095" s="83"/>
    </row>
    <row r="139096" spans="16:16" x14ac:dyDescent="0.3">
      <c r="P139096" s="83"/>
    </row>
    <row r="139097" spans="16:16" x14ac:dyDescent="0.3">
      <c r="P139097" s="83"/>
    </row>
    <row r="139098" spans="16:16" x14ac:dyDescent="0.3">
      <c r="P139098" s="83"/>
    </row>
    <row r="139099" spans="16:16" x14ac:dyDescent="0.3">
      <c r="P139099" s="83"/>
    </row>
    <row r="139100" spans="16:16" x14ac:dyDescent="0.3">
      <c r="P139100" s="83"/>
    </row>
    <row r="139101" spans="16:16" x14ac:dyDescent="0.3">
      <c r="P139101" s="83"/>
    </row>
    <row r="139102" spans="16:16" x14ac:dyDescent="0.3">
      <c r="P139102" s="83"/>
    </row>
    <row r="139103" spans="16:16" x14ac:dyDescent="0.3">
      <c r="P139103" s="83"/>
    </row>
    <row r="139104" spans="16:16" x14ac:dyDescent="0.3">
      <c r="P139104" s="83"/>
    </row>
    <row r="139105" spans="16:16" x14ac:dyDescent="0.3">
      <c r="P139105" s="83"/>
    </row>
    <row r="139106" spans="16:16" x14ac:dyDescent="0.3">
      <c r="P139106" s="83"/>
    </row>
    <row r="139107" spans="16:16" x14ac:dyDescent="0.3">
      <c r="P139107" s="83"/>
    </row>
    <row r="139108" spans="16:16" x14ac:dyDescent="0.3">
      <c r="P139108" s="83"/>
    </row>
    <row r="139109" spans="16:16" x14ac:dyDescent="0.3">
      <c r="P139109" s="83"/>
    </row>
    <row r="139110" spans="16:16" x14ac:dyDescent="0.3">
      <c r="P139110" s="83"/>
    </row>
    <row r="139111" spans="16:16" x14ac:dyDescent="0.3">
      <c r="P139111" s="83"/>
    </row>
    <row r="139112" spans="16:16" x14ac:dyDescent="0.3">
      <c r="P139112" s="83"/>
    </row>
    <row r="139113" spans="16:16" x14ac:dyDescent="0.3">
      <c r="P139113" s="83"/>
    </row>
    <row r="139114" spans="16:16" x14ac:dyDescent="0.3">
      <c r="P139114" s="83"/>
    </row>
    <row r="139115" spans="16:16" x14ac:dyDescent="0.3">
      <c r="P139115" s="83"/>
    </row>
    <row r="139116" spans="16:16" x14ac:dyDescent="0.3">
      <c r="P139116" s="83"/>
    </row>
    <row r="139117" spans="16:16" x14ac:dyDescent="0.3">
      <c r="P139117" s="83"/>
    </row>
    <row r="139118" spans="16:16" x14ac:dyDescent="0.3">
      <c r="P139118" s="83"/>
    </row>
    <row r="139119" spans="16:16" x14ac:dyDescent="0.3">
      <c r="P139119" s="83"/>
    </row>
    <row r="139120" spans="16:16" x14ac:dyDescent="0.3">
      <c r="P139120" s="83"/>
    </row>
    <row r="139121" spans="16:16" x14ac:dyDescent="0.3">
      <c r="P139121" s="83"/>
    </row>
    <row r="139122" spans="16:16" x14ac:dyDescent="0.3">
      <c r="P139122" s="83"/>
    </row>
    <row r="139123" spans="16:16" x14ac:dyDescent="0.3">
      <c r="P139123" s="83"/>
    </row>
    <row r="139124" spans="16:16" x14ac:dyDescent="0.3">
      <c r="P139124" s="83"/>
    </row>
    <row r="139125" spans="16:16" x14ac:dyDescent="0.3">
      <c r="P139125" s="83"/>
    </row>
    <row r="139126" spans="16:16" x14ac:dyDescent="0.3">
      <c r="P139126" s="83"/>
    </row>
    <row r="139127" spans="16:16" x14ac:dyDescent="0.3">
      <c r="P139127" s="83"/>
    </row>
    <row r="139128" spans="16:16" x14ac:dyDescent="0.3">
      <c r="P139128" s="83"/>
    </row>
    <row r="139129" spans="16:16" x14ac:dyDescent="0.3">
      <c r="P139129" s="83"/>
    </row>
    <row r="139130" spans="16:16" x14ac:dyDescent="0.3">
      <c r="P139130" s="83"/>
    </row>
    <row r="139131" spans="16:16" x14ac:dyDescent="0.3">
      <c r="P139131" s="83"/>
    </row>
    <row r="139132" spans="16:16" x14ac:dyDescent="0.3">
      <c r="P139132" s="83"/>
    </row>
    <row r="139133" spans="16:16" x14ac:dyDescent="0.3">
      <c r="P139133" s="83"/>
    </row>
    <row r="139134" spans="16:16" x14ac:dyDescent="0.3">
      <c r="P139134" s="83"/>
    </row>
    <row r="139135" spans="16:16" x14ac:dyDescent="0.3">
      <c r="P139135" s="83"/>
    </row>
    <row r="139136" spans="16:16" x14ac:dyDescent="0.3">
      <c r="P139136" s="83"/>
    </row>
    <row r="139137" spans="16:16" x14ac:dyDescent="0.3">
      <c r="P139137" s="83"/>
    </row>
    <row r="139138" spans="16:16" x14ac:dyDescent="0.3">
      <c r="P139138" s="83"/>
    </row>
    <row r="139139" spans="16:16" x14ac:dyDescent="0.3">
      <c r="P139139" s="83"/>
    </row>
    <row r="139140" spans="16:16" x14ac:dyDescent="0.3">
      <c r="P139140" s="83"/>
    </row>
    <row r="139141" spans="16:16" x14ac:dyDescent="0.3">
      <c r="P139141" s="83"/>
    </row>
    <row r="139142" spans="16:16" x14ac:dyDescent="0.3">
      <c r="P139142" s="83"/>
    </row>
    <row r="139143" spans="16:16" x14ac:dyDescent="0.3">
      <c r="P139143" s="83"/>
    </row>
    <row r="139144" spans="16:16" x14ac:dyDescent="0.3">
      <c r="P139144" s="83"/>
    </row>
    <row r="139145" spans="16:16" x14ac:dyDescent="0.3">
      <c r="P139145" s="83"/>
    </row>
    <row r="139146" spans="16:16" x14ac:dyDescent="0.3">
      <c r="P139146" s="83"/>
    </row>
    <row r="139147" spans="16:16" x14ac:dyDescent="0.3">
      <c r="P139147" s="83"/>
    </row>
    <row r="139148" spans="16:16" x14ac:dyDescent="0.3">
      <c r="P139148" s="83"/>
    </row>
    <row r="139149" spans="16:16" x14ac:dyDescent="0.3">
      <c r="P139149" s="83"/>
    </row>
    <row r="139150" spans="16:16" x14ac:dyDescent="0.3">
      <c r="P139150" s="83"/>
    </row>
    <row r="139151" spans="16:16" x14ac:dyDescent="0.3">
      <c r="P139151" s="83"/>
    </row>
    <row r="139152" spans="16:16" x14ac:dyDescent="0.3">
      <c r="P139152" s="83"/>
    </row>
    <row r="139153" spans="16:16" x14ac:dyDescent="0.3">
      <c r="P139153" s="83"/>
    </row>
    <row r="139154" spans="16:16" x14ac:dyDescent="0.3">
      <c r="P139154" s="83"/>
    </row>
    <row r="139155" spans="16:16" x14ac:dyDescent="0.3">
      <c r="P139155" s="83"/>
    </row>
    <row r="139156" spans="16:16" x14ac:dyDescent="0.3">
      <c r="P139156" s="83"/>
    </row>
    <row r="139157" spans="16:16" x14ac:dyDescent="0.3">
      <c r="P139157" s="83"/>
    </row>
    <row r="139158" spans="16:16" x14ac:dyDescent="0.3">
      <c r="P139158" s="83"/>
    </row>
    <row r="139159" spans="16:16" x14ac:dyDescent="0.3">
      <c r="P139159" s="83"/>
    </row>
    <row r="139160" spans="16:16" x14ac:dyDescent="0.3">
      <c r="P139160" s="83"/>
    </row>
    <row r="139161" spans="16:16" x14ac:dyDescent="0.3">
      <c r="P139161" s="83"/>
    </row>
    <row r="139162" spans="16:16" x14ac:dyDescent="0.3">
      <c r="P139162" s="83"/>
    </row>
    <row r="139163" spans="16:16" x14ac:dyDescent="0.3">
      <c r="P139163" s="83"/>
    </row>
    <row r="139164" spans="16:16" x14ac:dyDescent="0.3">
      <c r="P139164" s="83"/>
    </row>
    <row r="139165" spans="16:16" x14ac:dyDescent="0.3">
      <c r="P139165" s="83"/>
    </row>
    <row r="139166" spans="16:16" x14ac:dyDescent="0.3">
      <c r="P139166" s="83"/>
    </row>
    <row r="139167" spans="16:16" x14ac:dyDescent="0.3">
      <c r="P139167" s="83"/>
    </row>
    <row r="139168" spans="16:16" x14ac:dyDescent="0.3">
      <c r="P139168" s="83"/>
    </row>
    <row r="139169" spans="16:16" x14ac:dyDescent="0.3">
      <c r="P139169" s="83"/>
    </row>
    <row r="139170" spans="16:16" x14ac:dyDescent="0.3">
      <c r="P139170" s="83"/>
    </row>
    <row r="139171" spans="16:16" x14ac:dyDescent="0.3">
      <c r="P139171" s="83"/>
    </row>
    <row r="139172" spans="16:16" x14ac:dyDescent="0.3">
      <c r="P139172" s="83"/>
    </row>
    <row r="139173" spans="16:16" x14ac:dyDescent="0.3">
      <c r="P139173" s="83"/>
    </row>
    <row r="139174" spans="16:16" x14ac:dyDescent="0.3">
      <c r="P139174" s="83"/>
    </row>
    <row r="139175" spans="16:16" x14ac:dyDescent="0.3">
      <c r="P139175" s="83"/>
    </row>
    <row r="139176" spans="16:16" x14ac:dyDescent="0.3">
      <c r="P139176" s="83"/>
    </row>
    <row r="139177" spans="16:16" x14ac:dyDescent="0.3">
      <c r="P139177" s="83"/>
    </row>
    <row r="139178" spans="16:16" x14ac:dyDescent="0.3">
      <c r="P139178" s="83"/>
    </row>
    <row r="139179" spans="16:16" x14ac:dyDescent="0.3">
      <c r="P139179" s="83"/>
    </row>
    <row r="139180" spans="16:16" x14ac:dyDescent="0.3">
      <c r="P139180" s="83"/>
    </row>
    <row r="139181" spans="16:16" x14ac:dyDescent="0.3">
      <c r="P139181" s="83"/>
    </row>
    <row r="139182" spans="16:16" x14ac:dyDescent="0.3">
      <c r="P139182" s="83"/>
    </row>
    <row r="139183" spans="16:16" x14ac:dyDescent="0.3">
      <c r="P139183" s="83"/>
    </row>
    <row r="139184" spans="16:16" x14ac:dyDescent="0.3">
      <c r="P139184" s="83"/>
    </row>
    <row r="139185" spans="16:16" x14ac:dyDescent="0.3">
      <c r="P139185" s="83"/>
    </row>
    <row r="139186" spans="16:16" x14ac:dyDescent="0.3">
      <c r="P139186" s="83"/>
    </row>
    <row r="139187" spans="16:16" x14ac:dyDescent="0.3">
      <c r="P139187" s="83"/>
    </row>
    <row r="139188" spans="16:16" x14ac:dyDescent="0.3">
      <c r="P139188" s="83"/>
    </row>
    <row r="139189" spans="16:16" x14ac:dyDescent="0.3">
      <c r="P139189" s="83"/>
    </row>
    <row r="139190" spans="16:16" x14ac:dyDescent="0.3">
      <c r="P139190" s="83"/>
    </row>
    <row r="139191" spans="16:16" x14ac:dyDescent="0.3">
      <c r="P139191" s="83"/>
    </row>
    <row r="139192" spans="16:16" x14ac:dyDescent="0.3">
      <c r="P139192" s="83"/>
    </row>
    <row r="139193" spans="16:16" x14ac:dyDescent="0.3">
      <c r="P139193" s="83"/>
    </row>
    <row r="139194" spans="16:16" x14ac:dyDescent="0.3">
      <c r="P139194" s="83"/>
    </row>
    <row r="139195" spans="16:16" x14ac:dyDescent="0.3">
      <c r="P139195" s="83"/>
    </row>
    <row r="139196" spans="16:16" x14ac:dyDescent="0.3">
      <c r="P139196" s="83"/>
    </row>
    <row r="139197" spans="16:16" x14ac:dyDescent="0.3">
      <c r="P139197" s="83"/>
    </row>
    <row r="139198" spans="16:16" x14ac:dyDescent="0.3">
      <c r="P139198" s="83"/>
    </row>
    <row r="139199" spans="16:16" x14ac:dyDescent="0.3">
      <c r="P139199" s="83"/>
    </row>
    <row r="139200" spans="16:16" x14ac:dyDescent="0.3">
      <c r="P139200" s="83"/>
    </row>
    <row r="139201" spans="16:16" x14ac:dyDescent="0.3">
      <c r="P139201" s="83"/>
    </row>
    <row r="139202" spans="16:16" x14ac:dyDescent="0.3">
      <c r="P139202" s="83"/>
    </row>
    <row r="139203" spans="16:16" x14ac:dyDescent="0.3">
      <c r="P139203" s="83"/>
    </row>
    <row r="139204" spans="16:16" x14ac:dyDescent="0.3">
      <c r="P139204" s="83"/>
    </row>
    <row r="139205" spans="16:16" x14ac:dyDescent="0.3">
      <c r="P139205" s="83"/>
    </row>
    <row r="139206" spans="16:16" x14ac:dyDescent="0.3">
      <c r="P139206" s="83"/>
    </row>
    <row r="139207" spans="16:16" x14ac:dyDescent="0.3">
      <c r="P139207" s="83"/>
    </row>
    <row r="139208" spans="16:16" x14ac:dyDescent="0.3">
      <c r="P139208" s="83"/>
    </row>
    <row r="139209" spans="16:16" x14ac:dyDescent="0.3">
      <c r="P139209" s="83"/>
    </row>
    <row r="139210" spans="16:16" x14ac:dyDescent="0.3">
      <c r="P139210" s="83"/>
    </row>
    <row r="139211" spans="16:16" x14ac:dyDescent="0.3">
      <c r="P139211" s="83"/>
    </row>
    <row r="139212" spans="16:16" x14ac:dyDescent="0.3">
      <c r="P139212" s="83"/>
    </row>
    <row r="139213" spans="16:16" x14ac:dyDescent="0.3">
      <c r="P139213" s="83"/>
    </row>
    <row r="139214" spans="16:16" x14ac:dyDescent="0.3">
      <c r="P139214" s="83"/>
    </row>
    <row r="139215" spans="16:16" x14ac:dyDescent="0.3">
      <c r="P139215" s="83"/>
    </row>
    <row r="139216" spans="16:16" x14ac:dyDescent="0.3">
      <c r="P139216" s="83"/>
    </row>
    <row r="139217" spans="16:16" x14ac:dyDescent="0.3">
      <c r="P139217" s="83"/>
    </row>
    <row r="139218" spans="16:16" x14ac:dyDescent="0.3">
      <c r="P139218" s="83"/>
    </row>
    <row r="139219" spans="16:16" x14ac:dyDescent="0.3">
      <c r="P139219" s="83"/>
    </row>
    <row r="139220" spans="16:16" x14ac:dyDescent="0.3">
      <c r="P139220" s="83"/>
    </row>
    <row r="139221" spans="16:16" x14ac:dyDescent="0.3">
      <c r="P139221" s="83"/>
    </row>
    <row r="139222" spans="16:16" x14ac:dyDescent="0.3">
      <c r="P139222" s="83"/>
    </row>
    <row r="139223" spans="16:16" x14ac:dyDescent="0.3">
      <c r="P139223" s="83"/>
    </row>
    <row r="139224" spans="16:16" x14ac:dyDescent="0.3">
      <c r="P139224" s="83"/>
    </row>
    <row r="139225" spans="16:16" x14ac:dyDescent="0.3">
      <c r="P139225" s="83"/>
    </row>
    <row r="139226" spans="16:16" x14ac:dyDescent="0.3">
      <c r="P139226" s="83"/>
    </row>
    <row r="139227" spans="16:16" x14ac:dyDescent="0.3">
      <c r="P139227" s="83"/>
    </row>
    <row r="139228" spans="16:16" x14ac:dyDescent="0.3">
      <c r="P139228" s="83"/>
    </row>
    <row r="139229" spans="16:16" x14ac:dyDescent="0.3">
      <c r="P139229" s="83"/>
    </row>
    <row r="139230" spans="16:16" x14ac:dyDescent="0.3">
      <c r="P139230" s="83"/>
    </row>
    <row r="139231" spans="16:16" x14ac:dyDescent="0.3">
      <c r="P139231" s="83"/>
    </row>
    <row r="139232" spans="16:16" x14ac:dyDescent="0.3">
      <c r="P139232" s="83"/>
    </row>
    <row r="139233" spans="16:16" x14ac:dyDescent="0.3">
      <c r="P139233" s="83"/>
    </row>
    <row r="139234" spans="16:16" x14ac:dyDescent="0.3">
      <c r="P139234" s="83"/>
    </row>
    <row r="139235" spans="16:16" x14ac:dyDescent="0.3">
      <c r="P139235" s="83"/>
    </row>
    <row r="139236" spans="16:16" x14ac:dyDescent="0.3">
      <c r="P139236" s="83"/>
    </row>
    <row r="139237" spans="16:16" x14ac:dyDescent="0.3">
      <c r="P139237" s="83"/>
    </row>
    <row r="139238" spans="16:16" x14ac:dyDescent="0.3">
      <c r="P139238" s="83"/>
    </row>
    <row r="139239" spans="16:16" x14ac:dyDescent="0.3">
      <c r="P139239" s="83"/>
    </row>
    <row r="139240" spans="16:16" x14ac:dyDescent="0.3">
      <c r="P139240" s="83"/>
    </row>
    <row r="139241" spans="16:16" x14ac:dyDescent="0.3">
      <c r="P139241" s="83"/>
    </row>
    <row r="139242" spans="16:16" x14ac:dyDescent="0.3">
      <c r="P139242" s="83"/>
    </row>
    <row r="139243" spans="16:16" x14ac:dyDescent="0.3">
      <c r="P139243" s="83"/>
    </row>
    <row r="139244" spans="16:16" x14ac:dyDescent="0.3">
      <c r="P139244" s="83"/>
    </row>
    <row r="139245" spans="16:16" x14ac:dyDescent="0.3">
      <c r="P139245" s="83"/>
    </row>
    <row r="139246" spans="16:16" x14ac:dyDescent="0.3">
      <c r="P139246" s="83"/>
    </row>
    <row r="139247" spans="16:16" x14ac:dyDescent="0.3">
      <c r="P139247" s="83"/>
    </row>
    <row r="139248" spans="16:16" x14ac:dyDescent="0.3">
      <c r="P139248" s="83"/>
    </row>
    <row r="139249" spans="16:16" x14ac:dyDescent="0.3">
      <c r="P139249" s="83"/>
    </row>
    <row r="139250" spans="16:16" x14ac:dyDescent="0.3">
      <c r="P139250" s="83"/>
    </row>
    <row r="139251" spans="16:16" x14ac:dyDescent="0.3">
      <c r="P139251" s="83"/>
    </row>
    <row r="139252" spans="16:16" x14ac:dyDescent="0.3">
      <c r="P139252" s="83"/>
    </row>
    <row r="139253" spans="16:16" x14ac:dyDescent="0.3">
      <c r="P139253" s="83"/>
    </row>
    <row r="139254" spans="16:16" x14ac:dyDescent="0.3">
      <c r="P139254" s="83"/>
    </row>
    <row r="139255" spans="16:16" x14ac:dyDescent="0.3">
      <c r="P139255" s="83"/>
    </row>
    <row r="139256" spans="16:16" x14ac:dyDescent="0.3">
      <c r="P139256" s="83"/>
    </row>
    <row r="139257" spans="16:16" x14ac:dyDescent="0.3">
      <c r="P139257" s="83"/>
    </row>
    <row r="139258" spans="16:16" x14ac:dyDescent="0.3">
      <c r="P139258" s="83"/>
    </row>
    <row r="139259" spans="16:16" x14ac:dyDescent="0.3">
      <c r="P139259" s="83"/>
    </row>
    <row r="139260" spans="16:16" x14ac:dyDescent="0.3">
      <c r="P139260" s="83"/>
    </row>
    <row r="139261" spans="16:16" x14ac:dyDescent="0.3">
      <c r="P139261" s="83"/>
    </row>
    <row r="139262" spans="16:16" x14ac:dyDescent="0.3">
      <c r="P139262" s="83"/>
    </row>
    <row r="139263" spans="16:16" x14ac:dyDescent="0.3">
      <c r="P139263" s="83"/>
    </row>
    <row r="139264" spans="16:16" x14ac:dyDescent="0.3">
      <c r="P139264" s="83"/>
    </row>
    <row r="139265" spans="16:16" x14ac:dyDescent="0.3">
      <c r="P139265" s="83"/>
    </row>
    <row r="139266" spans="16:16" x14ac:dyDescent="0.3">
      <c r="P139266" s="83"/>
    </row>
    <row r="139267" spans="16:16" x14ac:dyDescent="0.3">
      <c r="P139267" s="83"/>
    </row>
    <row r="139268" spans="16:16" x14ac:dyDescent="0.3">
      <c r="P139268" s="83"/>
    </row>
    <row r="139269" spans="16:16" x14ac:dyDescent="0.3">
      <c r="P139269" s="83"/>
    </row>
    <row r="139270" spans="16:16" x14ac:dyDescent="0.3">
      <c r="P139270" s="83"/>
    </row>
    <row r="139271" spans="16:16" x14ac:dyDescent="0.3">
      <c r="P139271" s="83"/>
    </row>
    <row r="139272" spans="16:16" x14ac:dyDescent="0.3">
      <c r="P139272" s="83"/>
    </row>
    <row r="139273" spans="16:16" x14ac:dyDescent="0.3">
      <c r="P139273" s="83"/>
    </row>
    <row r="139274" spans="16:16" x14ac:dyDescent="0.3">
      <c r="P139274" s="83"/>
    </row>
    <row r="139275" spans="16:16" x14ac:dyDescent="0.3">
      <c r="P139275" s="83"/>
    </row>
    <row r="139276" spans="16:16" x14ac:dyDescent="0.3">
      <c r="P139276" s="83"/>
    </row>
    <row r="139277" spans="16:16" x14ac:dyDescent="0.3">
      <c r="P139277" s="83"/>
    </row>
    <row r="139278" spans="16:16" x14ac:dyDescent="0.3">
      <c r="P139278" s="83"/>
    </row>
    <row r="139279" spans="16:16" x14ac:dyDescent="0.3">
      <c r="P139279" s="83"/>
    </row>
    <row r="139280" spans="16:16" x14ac:dyDescent="0.3">
      <c r="P139280" s="83"/>
    </row>
    <row r="139281" spans="16:16" x14ac:dyDescent="0.3">
      <c r="P139281" s="83"/>
    </row>
    <row r="139282" spans="16:16" x14ac:dyDescent="0.3">
      <c r="P139282" s="83"/>
    </row>
    <row r="139283" spans="16:16" x14ac:dyDescent="0.3">
      <c r="P139283" s="83"/>
    </row>
    <row r="139284" spans="16:16" x14ac:dyDescent="0.3">
      <c r="P139284" s="83"/>
    </row>
    <row r="139285" spans="16:16" x14ac:dyDescent="0.3">
      <c r="P139285" s="83"/>
    </row>
    <row r="139286" spans="16:16" x14ac:dyDescent="0.3">
      <c r="P139286" s="83"/>
    </row>
    <row r="139287" spans="16:16" x14ac:dyDescent="0.3">
      <c r="P139287" s="83"/>
    </row>
    <row r="139288" spans="16:16" x14ac:dyDescent="0.3">
      <c r="P139288" s="83"/>
    </row>
    <row r="139289" spans="16:16" x14ac:dyDescent="0.3">
      <c r="P139289" s="83"/>
    </row>
    <row r="139290" spans="16:16" x14ac:dyDescent="0.3">
      <c r="P139290" s="83"/>
    </row>
    <row r="139291" spans="16:16" x14ac:dyDescent="0.3">
      <c r="P139291" s="83"/>
    </row>
    <row r="139292" spans="16:16" x14ac:dyDescent="0.3">
      <c r="P139292" s="83"/>
    </row>
    <row r="139293" spans="16:16" x14ac:dyDescent="0.3">
      <c r="P139293" s="83"/>
    </row>
    <row r="139294" spans="16:16" x14ac:dyDescent="0.3">
      <c r="P139294" s="83"/>
    </row>
    <row r="139295" spans="16:16" x14ac:dyDescent="0.3">
      <c r="P139295" s="83"/>
    </row>
    <row r="139296" spans="16:16" x14ac:dyDescent="0.3">
      <c r="P139296" s="83"/>
    </row>
    <row r="139297" spans="16:16" x14ac:dyDescent="0.3">
      <c r="P139297" s="83"/>
    </row>
    <row r="139298" spans="16:16" x14ac:dyDescent="0.3">
      <c r="P139298" s="83"/>
    </row>
    <row r="139299" spans="16:16" x14ac:dyDescent="0.3">
      <c r="P139299" s="83"/>
    </row>
    <row r="139300" spans="16:16" x14ac:dyDescent="0.3">
      <c r="P139300" s="83"/>
    </row>
    <row r="139301" spans="16:16" x14ac:dyDescent="0.3">
      <c r="P139301" s="83"/>
    </row>
    <row r="139302" spans="16:16" x14ac:dyDescent="0.3">
      <c r="P139302" s="83"/>
    </row>
    <row r="139303" spans="16:16" x14ac:dyDescent="0.3">
      <c r="P139303" s="83"/>
    </row>
    <row r="139304" spans="16:16" x14ac:dyDescent="0.3">
      <c r="P139304" s="83"/>
    </row>
    <row r="139305" spans="16:16" x14ac:dyDescent="0.3">
      <c r="P139305" s="83"/>
    </row>
    <row r="139306" spans="16:16" x14ac:dyDescent="0.3">
      <c r="P139306" s="83"/>
    </row>
    <row r="139307" spans="16:16" x14ac:dyDescent="0.3">
      <c r="P139307" s="83"/>
    </row>
    <row r="139308" spans="16:16" x14ac:dyDescent="0.3">
      <c r="P139308" s="83"/>
    </row>
    <row r="139309" spans="16:16" x14ac:dyDescent="0.3">
      <c r="P139309" s="83"/>
    </row>
    <row r="139310" spans="16:16" x14ac:dyDescent="0.3">
      <c r="P139310" s="83"/>
    </row>
    <row r="139311" spans="16:16" x14ac:dyDescent="0.3">
      <c r="P139311" s="83"/>
    </row>
    <row r="139312" spans="16:16" x14ac:dyDescent="0.3">
      <c r="P139312" s="83"/>
    </row>
    <row r="139313" spans="16:16" x14ac:dyDescent="0.3">
      <c r="P139313" s="83"/>
    </row>
    <row r="139314" spans="16:16" x14ac:dyDescent="0.3">
      <c r="P139314" s="83"/>
    </row>
    <row r="139315" spans="16:16" x14ac:dyDescent="0.3">
      <c r="P139315" s="83"/>
    </row>
    <row r="139316" spans="16:16" x14ac:dyDescent="0.3">
      <c r="P139316" s="83"/>
    </row>
    <row r="139317" spans="16:16" x14ac:dyDescent="0.3">
      <c r="P139317" s="83"/>
    </row>
    <row r="139318" spans="16:16" x14ac:dyDescent="0.3">
      <c r="P139318" s="83"/>
    </row>
    <row r="139319" spans="16:16" x14ac:dyDescent="0.3">
      <c r="P139319" s="83"/>
    </row>
    <row r="139320" spans="16:16" x14ac:dyDescent="0.3">
      <c r="P139320" s="83"/>
    </row>
    <row r="139321" spans="16:16" x14ac:dyDescent="0.3">
      <c r="P139321" s="83"/>
    </row>
    <row r="139322" spans="16:16" x14ac:dyDescent="0.3">
      <c r="P139322" s="83"/>
    </row>
    <row r="139323" spans="16:16" x14ac:dyDescent="0.3">
      <c r="P139323" s="83"/>
    </row>
    <row r="139324" spans="16:16" x14ac:dyDescent="0.3">
      <c r="P139324" s="83"/>
    </row>
    <row r="139325" spans="16:16" x14ac:dyDescent="0.3">
      <c r="P139325" s="83"/>
    </row>
    <row r="139326" spans="16:16" x14ac:dyDescent="0.3">
      <c r="P139326" s="83"/>
    </row>
    <row r="139327" spans="16:16" x14ac:dyDescent="0.3">
      <c r="P139327" s="83"/>
    </row>
    <row r="139328" spans="16:16" x14ac:dyDescent="0.3">
      <c r="P139328" s="83"/>
    </row>
    <row r="139329" spans="16:16" x14ac:dyDescent="0.3">
      <c r="P139329" s="83"/>
    </row>
    <row r="139330" spans="16:16" x14ac:dyDescent="0.3">
      <c r="P139330" s="83"/>
    </row>
    <row r="139331" spans="16:16" x14ac:dyDescent="0.3">
      <c r="P139331" s="83"/>
    </row>
    <row r="139332" spans="16:16" x14ac:dyDescent="0.3">
      <c r="P139332" s="83"/>
    </row>
    <row r="139333" spans="16:16" x14ac:dyDescent="0.3">
      <c r="P139333" s="83"/>
    </row>
    <row r="139334" spans="16:16" x14ac:dyDescent="0.3">
      <c r="P139334" s="83"/>
    </row>
    <row r="139335" spans="16:16" x14ac:dyDescent="0.3">
      <c r="P139335" s="83"/>
    </row>
    <row r="139336" spans="16:16" x14ac:dyDescent="0.3">
      <c r="P139336" s="83"/>
    </row>
    <row r="139337" spans="16:16" x14ac:dyDescent="0.3">
      <c r="P139337" s="83"/>
    </row>
    <row r="139338" spans="16:16" x14ac:dyDescent="0.3">
      <c r="P139338" s="83"/>
    </row>
    <row r="139339" spans="16:16" x14ac:dyDescent="0.3">
      <c r="P139339" s="83"/>
    </row>
    <row r="139340" spans="16:16" x14ac:dyDescent="0.3">
      <c r="P139340" s="83"/>
    </row>
    <row r="139341" spans="16:16" x14ac:dyDescent="0.3">
      <c r="P139341" s="83"/>
    </row>
    <row r="139342" spans="16:16" x14ac:dyDescent="0.3">
      <c r="P139342" s="83"/>
    </row>
    <row r="139343" spans="16:16" x14ac:dyDescent="0.3">
      <c r="P139343" s="83"/>
    </row>
    <row r="139344" spans="16:16" x14ac:dyDescent="0.3">
      <c r="P139344" s="83"/>
    </row>
    <row r="139345" spans="16:16" x14ac:dyDescent="0.3">
      <c r="P139345" s="83"/>
    </row>
    <row r="139346" spans="16:16" x14ac:dyDescent="0.3">
      <c r="P139346" s="83"/>
    </row>
    <row r="139347" spans="16:16" x14ac:dyDescent="0.3">
      <c r="P139347" s="83"/>
    </row>
    <row r="139348" spans="16:16" x14ac:dyDescent="0.3">
      <c r="P139348" s="83"/>
    </row>
    <row r="139349" spans="16:16" x14ac:dyDescent="0.3">
      <c r="P139349" s="83"/>
    </row>
    <row r="139350" spans="16:16" x14ac:dyDescent="0.3">
      <c r="P139350" s="83"/>
    </row>
    <row r="139351" spans="16:16" x14ac:dyDescent="0.3">
      <c r="P139351" s="83"/>
    </row>
    <row r="139352" spans="16:16" x14ac:dyDescent="0.3">
      <c r="P139352" s="83"/>
    </row>
    <row r="139353" spans="16:16" x14ac:dyDescent="0.3">
      <c r="P139353" s="83"/>
    </row>
    <row r="139354" spans="16:16" x14ac:dyDescent="0.3">
      <c r="P139354" s="83"/>
    </row>
    <row r="139355" spans="16:16" x14ac:dyDescent="0.3">
      <c r="P139355" s="83"/>
    </row>
    <row r="139356" spans="16:16" x14ac:dyDescent="0.3">
      <c r="P139356" s="83"/>
    </row>
    <row r="139357" spans="16:16" x14ac:dyDescent="0.3">
      <c r="P139357" s="83"/>
    </row>
    <row r="139358" spans="16:16" x14ac:dyDescent="0.3">
      <c r="P139358" s="83"/>
    </row>
    <row r="139359" spans="16:16" x14ac:dyDescent="0.3">
      <c r="P139359" s="83"/>
    </row>
    <row r="139360" spans="16:16" x14ac:dyDescent="0.3">
      <c r="P139360" s="83"/>
    </row>
    <row r="139361" spans="16:16" x14ac:dyDescent="0.3">
      <c r="P139361" s="83"/>
    </row>
    <row r="139362" spans="16:16" x14ac:dyDescent="0.3">
      <c r="P139362" s="83"/>
    </row>
    <row r="139363" spans="16:16" x14ac:dyDescent="0.3">
      <c r="P139363" s="83"/>
    </row>
    <row r="139364" spans="16:16" x14ac:dyDescent="0.3">
      <c r="P139364" s="83"/>
    </row>
    <row r="139365" spans="16:16" x14ac:dyDescent="0.3">
      <c r="P139365" s="83"/>
    </row>
    <row r="139366" spans="16:16" x14ac:dyDescent="0.3">
      <c r="P139366" s="83"/>
    </row>
    <row r="139367" spans="16:16" x14ac:dyDescent="0.3">
      <c r="P139367" s="83"/>
    </row>
    <row r="139368" spans="16:16" x14ac:dyDescent="0.3">
      <c r="P139368" s="83"/>
    </row>
    <row r="139369" spans="16:16" x14ac:dyDescent="0.3">
      <c r="P139369" s="83"/>
    </row>
    <row r="139370" spans="16:16" x14ac:dyDescent="0.3">
      <c r="P139370" s="83"/>
    </row>
    <row r="139371" spans="16:16" x14ac:dyDescent="0.3">
      <c r="P139371" s="83"/>
    </row>
    <row r="139372" spans="16:16" x14ac:dyDescent="0.3">
      <c r="P139372" s="83"/>
    </row>
    <row r="139373" spans="16:16" x14ac:dyDescent="0.3">
      <c r="P139373" s="83"/>
    </row>
    <row r="139374" spans="16:16" x14ac:dyDescent="0.3">
      <c r="P139374" s="83"/>
    </row>
    <row r="139375" spans="16:16" x14ac:dyDescent="0.3">
      <c r="P139375" s="83"/>
    </row>
    <row r="139376" spans="16:16" x14ac:dyDescent="0.3">
      <c r="P139376" s="83"/>
    </row>
    <row r="139377" spans="16:16" x14ac:dyDescent="0.3">
      <c r="P139377" s="83"/>
    </row>
    <row r="139378" spans="16:16" x14ac:dyDescent="0.3">
      <c r="P139378" s="83"/>
    </row>
    <row r="139379" spans="16:16" x14ac:dyDescent="0.3">
      <c r="P139379" s="83"/>
    </row>
    <row r="139380" spans="16:16" x14ac:dyDescent="0.3">
      <c r="P139380" s="83"/>
    </row>
    <row r="139381" spans="16:16" x14ac:dyDescent="0.3">
      <c r="P139381" s="83"/>
    </row>
    <row r="139382" spans="16:16" x14ac:dyDescent="0.3">
      <c r="P139382" s="83"/>
    </row>
    <row r="139383" spans="16:16" x14ac:dyDescent="0.3">
      <c r="P139383" s="83"/>
    </row>
    <row r="139384" spans="16:16" x14ac:dyDescent="0.3">
      <c r="P139384" s="83"/>
    </row>
    <row r="139385" spans="16:16" x14ac:dyDescent="0.3">
      <c r="P139385" s="83"/>
    </row>
    <row r="139386" spans="16:16" x14ac:dyDescent="0.3">
      <c r="P139386" s="83"/>
    </row>
    <row r="139387" spans="16:16" x14ac:dyDescent="0.3">
      <c r="P139387" s="83"/>
    </row>
    <row r="139388" spans="16:16" x14ac:dyDescent="0.3">
      <c r="P139388" s="83"/>
    </row>
    <row r="139389" spans="16:16" x14ac:dyDescent="0.3">
      <c r="P139389" s="83"/>
    </row>
    <row r="139390" spans="16:16" x14ac:dyDescent="0.3">
      <c r="P139390" s="83"/>
    </row>
    <row r="139391" spans="16:16" x14ac:dyDescent="0.3">
      <c r="P139391" s="83"/>
    </row>
    <row r="139392" spans="16:16" x14ac:dyDescent="0.3">
      <c r="P139392" s="83"/>
    </row>
    <row r="139393" spans="16:16" x14ac:dyDescent="0.3">
      <c r="P139393" s="83"/>
    </row>
    <row r="139394" spans="16:16" x14ac:dyDescent="0.3">
      <c r="P139394" s="83"/>
    </row>
    <row r="139395" spans="16:16" x14ac:dyDescent="0.3">
      <c r="P139395" s="83"/>
    </row>
    <row r="139396" spans="16:16" x14ac:dyDescent="0.3">
      <c r="P139396" s="83"/>
    </row>
    <row r="139397" spans="16:16" x14ac:dyDescent="0.3">
      <c r="P139397" s="83"/>
    </row>
    <row r="139398" spans="16:16" x14ac:dyDescent="0.3">
      <c r="P139398" s="83"/>
    </row>
    <row r="139399" spans="16:16" x14ac:dyDescent="0.3">
      <c r="P139399" s="83"/>
    </row>
    <row r="139400" spans="16:16" x14ac:dyDescent="0.3">
      <c r="P139400" s="83"/>
    </row>
    <row r="139401" spans="16:16" x14ac:dyDescent="0.3">
      <c r="P139401" s="83"/>
    </row>
    <row r="139402" spans="16:16" x14ac:dyDescent="0.3">
      <c r="P139402" s="83"/>
    </row>
    <row r="139403" spans="16:16" x14ac:dyDescent="0.3">
      <c r="P139403" s="83"/>
    </row>
    <row r="139404" spans="16:16" x14ac:dyDescent="0.3">
      <c r="P139404" s="83"/>
    </row>
    <row r="139405" spans="16:16" x14ac:dyDescent="0.3">
      <c r="P139405" s="83"/>
    </row>
    <row r="139406" spans="16:16" x14ac:dyDescent="0.3">
      <c r="P139406" s="83"/>
    </row>
    <row r="139407" spans="16:16" x14ac:dyDescent="0.3">
      <c r="P139407" s="83"/>
    </row>
    <row r="139408" spans="16:16" x14ac:dyDescent="0.3">
      <c r="P139408" s="83"/>
    </row>
    <row r="139409" spans="16:16" x14ac:dyDescent="0.3">
      <c r="P139409" s="83"/>
    </row>
    <row r="139410" spans="16:16" x14ac:dyDescent="0.3">
      <c r="P139410" s="83"/>
    </row>
    <row r="139411" spans="16:16" x14ac:dyDescent="0.3">
      <c r="P139411" s="83"/>
    </row>
    <row r="139412" spans="16:16" x14ac:dyDescent="0.3">
      <c r="P139412" s="83"/>
    </row>
    <row r="139413" spans="16:16" x14ac:dyDescent="0.3">
      <c r="P139413" s="83"/>
    </row>
    <row r="139414" spans="16:16" x14ac:dyDescent="0.3">
      <c r="P139414" s="83"/>
    </row>
    <row r="139415" spans="16:16" x14ac:dyDescent="0.3">
      <c r="P139415" s="83"/>
    </row>
    <row r="139416" spans="16:16" x14ac:dyDescent="0.3">
      <c r="P139416" s="83"/>
    </row>
    <row r="139417" spans="16:16" x14ac:dyDescent="0.3">
      <c r="P139417" s="83"/>
    </row>
    <row r="139418" spans="16:16" x14ac:dyDescent="0.3">
      <c r="P139418" s="83"/>
    </row>
    <row r="139419" spans="16:16" x14ac:dyDescent="0.3">
      <c r="P139419" s="83"/>
    </row>
    <row r="139420" spans="16:16" x14ac:dyDescent="0.3">
      <c r="P139420" s="83"/>
    </row>
    <row r="139421" spans="16:16" x14ac:dyDescent="0.3">
      <c r="P139421" s="83"/>
    </row>
    <row r="139422" spans="16:16" x14ac:dyDescent="0.3">
      <c r="P139422" s="83"/>
    </row>
    <row r="139423" spans="16:16" x14ac:dyDescent="0.3">
      <c r="P139423" s="83"/>
    </row>
    <row r="139424" spans="16:16" x14ac:dyDescent="0.3">
      <c r="P139424" s="83"/>
    </row>
    <row r="139425" spans="16:16" x14ac:dyDescent="0.3">
      <c r="P139425" s="83"/>
    </row>
    <row r="139426" spans="16:16" x14ac:dyDescent="0.3">
      <c r="P139426" s="83"/>
    </row>
    <row r="139427" spans="16:16" x14ac:dyDescent="0.3">
      <c r="P139427" s="83"/>
    </row>
    <row r="139428" spans="16:16" x14ac:dyDescent="0.3">
      <c r="P139428" s="83"/>
    </row>
    <row r="139429" spans="16:16" x14ac:dyDescent="0.3">
      <c r="P139429" s="83"/>
    </row>
    <row r="139430" spans="16:16" x14ac:dyDescent="0.3">
      <c r="P139430" s="83"/>
    </row>
    <row r="139431" spans="16:16" x14ac:dyDescent="0.3">
      <c r="P139431" s="83"/>
    </row>
    <row r="139432" spans="16:16" x14ac:dyDescent="0.3">
      <c r="P139432" s="83"/>
    </row>
    <row r="139433" spans="16:16" x14ac:dyDescent="0.3">
      <c r="P139433" s="83"/>
    </row>
    <row r="139434" spans="16:16" x14ac:dyDescent="0.3">
      <c r="P139434" s="83"/>
    </row>
    <row r="139435" spans="16:16" x14ac:dyDescent="0.3">
      <c r="P139435" s="83"/>
    </row>
    <row r="139436" spans="16:16" x14ac:dyDescent="0.3">
      <c r="P139436" s="83"/>
    </row>
    <row r="139437" spans="16:16" x14ac:dyDescent="0.3">
      <c r="P139437" s="83"/>
    </row>
    <row r="139438" spans="16:16" x14ac:dyDescent="0.3">
      <c r="P139438" s="83"/>
    </row>
    <row r="139439" spans="16:16" x14ac:dyDescent="0.3">
      <c r="P139439" s="83"/>
    </row>
    <row r="139440" spans="16:16" x14ac:dyDescent="0.3">
      <c r="P139440" s="83"/>
    </row>
    <row r="139441" spans="16:16" x14ac:dyDescent="0.3">
      <c r="P139441" s="83"/>
    </row>
    <row r="139442" spans="16:16" x14ac:dyDescent="0.3">
      <c r="P139442" s="83"/>
    </row>
    <row r="139443" spans="16:16" x14ac:dyDescent="0.3">
      <c r="P139443" s="83"/>
    </row>
    <row r="139444" spans="16:16" x14ac:dyDescent="0.3">
      <c r="P139444" s="83"/>
    </row>
    <row r="139445" spans="16:16" x14ac:dyDescent="0.3">
      <c r="P139445" s="83"/>
    </row>
    <row r="139446" spans="16:16" x14ac:dyDescent="0.3">
      <c r="P139446" s="83"/>
    </row>
    <row r="139447" spans="16:16" x14ac:dyDescent="0.3">
      <c r="P139447" s="83"/>
    </row>
    <row r="139448" spans="16:16" x14ac:dyDescent="0.3">
      <c r="P139448" s="83"/>
    </row>
    <row r="139449" spans="16:16" x14ac:dyDescent="0.3">
      <c r="P139449" s="83"/>
    </row>
    <row r="139450" spans="16:16" x14ac:dyDescent="0.3">
      <c r="P139450" s="83"/>
    </row>
    <row r="139451" spans="16:16" x14ac:dyDescent="0.3">
      <c r="P139451" s="83"/>
    </row>
    <row r="139452" spans="16:16" x14ac:dyDescent="0.3">
      <c r="P139452" s="83"/>
    </row>
    <row r="139453" spans="16:16" x14ac:dyDescent="0.3">
      <c r="P139453" s="83"/>
    </row>
    <row r="139454" spans="16:16" x14ac:dyDescent="0.3">
      <c r="P139454" s="83"/>
    </row>
    <row r="139455" spans="16:16" x14ac:dyDescent="0.3">
      <c r="P139455" s="83"/>
    </row>
    <row r="139456" spans="16:16" x14ac:dyDescent="0.3">
      <c r="P139456" s="83"/>
    </row>
    <row r="139457" spans="16:16" x14ac:dyDescent="0.3">
      <c r="P139457" s="83"/>
    </row>
    <row r="139458" spans="16:16" x14ac:dyDescent="0.3">
      <c r="P139458" s="83"/>
    </row>
    <row r="139459" spans="16:16" x14ac:dyDescent="0.3">
      <c r="P139459" s="83"/>
    </row>
    <row r="139460" spans="16:16" x14ac:dyDescent="0.3">
      <c r="P139460" s="83"/>
    </row>
    <row r="139461" spans="16:16" x14ac:dyDescent="0.3">
      <c r="P139461" s="83"/>
    </row>
    <row r="139462" spans="16:16" x14ac:dyDescent="0.3">
      <c r="P139462" s="83"/>
    </row>
    <row r="139463" spans="16:16" x14ac:dyDescent="0.3">
      <c r="P139463" s="83"/>
    </row>
    <row r="139464" spans="16:16" x14ac:dyDescent="0.3">
      <c r="P139464" s="83"/>
    </row>
    <row r="139465" spans="16:16" x14ac:dyDescent="0.3">
      <c r="P139465" s="83"/>
    </row>
    <row r="139466" spans="16:16" x14ac:dyDescent="0.3">
      <c r="P139466" s="83"/>
    </row>
    <row r="139467" spans="16:16" x14ac:dyDescent="0.3">
      <c r="P139467" s="83"/>
    </row>
    <row r="139468" spans="16:16" x14ac:dyDescent="0.3">
      <c r="P139468" s="83"/>
    </row>
    <row r="139469" spans="16:16" x14ac:dyDescent="0.3">
      <c r="P139469" s="83"/>
    </row>
    <row r="139470" spans="16:16" x14ac:dyDescent="0.3">
      <c r="P139470" s="83"/>
    </row>
    <row r="139471" spans="16:16" x14ac:dyDescent="0.3">
      <c r="P139471" s="83"/>
    </row>
    <row r="139472" spans="16:16" x14ac:dyDescent="0.3">
      <c r="P139472" s="83"/>
    </row>
    <row r="139473" spans="16:16" x14ac:dyDescent="0.3">
      <c r="P139473" s="83"/>
    </row>
    <row r="139474" spans="16:16" x14ac:dyDescent="0.3">
      <c r="P139474" s="83"/>
    </row>
    <row r="139475" spans="16:16" x14ac:dyDescent="0.3">
      <c r="P139475" s="83"/>
    </row>
    <row r="139476" spans="16:16" x14ac:dyDescent="0.3">
      <c r="P139476" s="83"/>
    </row>
    <row r="139477" spans="16:16" x14ac:dyDescent="0.3">
      <c r="P139477" s="83"/>
    </row>
    <row r="139478" spans="16:16" x14ac:dyDescent="0.3">
      <c r="P139478" s="83"/>
    </row>
    <row r="139479" spans="16:16" x14ac:dyDescent="0.3">
      <c r="P139479" s="83"/>
    </row>
    <row r="139480" spans="16:16" x14ac:dyDescent="0.3">
      <c r="P139480" s="83"/>
    </row>
    <row r="139481" spans="16:16" x14ac:dyDescent="0.3">
      <c r="P139481" s="83"/>
    </row>
    <row r="139482" spans="16:16" x14ac:dyDescent="0.3">
      <c r="P139482" s="83"/>
    </row>
    <row r="139483" spans="16:16" x14ac:dyDescent="0.3">
      <c r="P139483" s="83"/>
    </row>
    <row r="139484" spans="16:16" x14ac:dyDescent="0.3">
      <c r="P139484" s="83"/>
    </row>
    <row r="139485" spans="16:16" x14ac:dyDescent="0.3">
      <c r="P139485" s="83"/>
    </row>
    <row r="139486" spans="16:16" x14ac:dyDescent="0.3">
      <c r="P139486" s="83"/>
    </row>
    <row r="139487" spans="16:16" x14ac:dyDescent="0.3">
      <c r="P139487" s="83"/>
    </row>
    <row r="139488" spans="16:16" x14ac:dyDescent="0.3">
      <c r="P139488" s="83"/>
    </row>
    <row r="139489" spans="16:16" x14ac:dyDescent="0.3">
      <c r="P139489" s="83"/>
    </row>
    <row r="139490" spans="16:16" x14ac:dyDescent="0.3">
      <c r="P139490" s="83"/>
    </row>
    <row r="139491" spans="16:16" x14ac:dyDescent="0.3">
      <c r="P139491" s="83"/>
    </row>
    <row r="139492" spans="16:16" x14ac:dyDescent="0.3">
      <c r="P139492" s="83"/>
    </row>
    <row r="139493" spans="16:16" x14ac:dyDescent="0.3">
      <c r="P139493" s="83"/>
    </row>
    <row r="139494" spans="16:16" x14ac:dyDescent="0.3">
      <c r="P139494" s="83"/>
    </row>
    <row r="139495" spans="16:16" x14ac:dyDescent="0.3">
      <c r="P139495" s="83"/>
    </row>
    <row r="139496" spans="16:16" x14ac:dyDescent="0.3">
      <c r="P139496" s="83"/>
    </row>
    <row r="139497" spans="16:16" x14ac:dyDescent="0.3">
      <c r="P139497" s="83"/>
    </row>
    <row r="139498" spans="16:16" x14ac:dyDescent="0.3">
      <c r="P139498" s="83"/>
    </row>
    <row r="139499" spans="16:16" x14ac:dyDescent="0.3">
      <c r="P139499" s="83"/>
    </row>
    <row r="139500" spans="16:16" x14ac:dyDescent="0.3">
      <c r="P139500" s="83"/>
    </row>
    <row r="139501" spans="16:16" x14ac:dyDescent="0.3">
      <c r="P139501" s="83"/>
    </row>
    <row r="139502" spans="16:16" x14ac:dyDescent="0.3">
      <c r="P139502" s="83"/>
    </row>
    <row r="139503" spans="16:16" x14ac:dyDescent="0.3">
      <c r="P139503" s="83"/>
    </row>
    <row r="139504" spans="16:16" x14ac:dyDescent="0.3">
      <c r="P139504" s="83"/>
    </row>
    <row r="139505" spans="16:16" x14ac:dyDescent="0.3">
      <c r="P139505" s="83"/>
    </row>
    <row r="139506" spans="16:16" x14ac:dyDescent="0.3">
      <c r="P139506" s="83"/>
    </row>
    <row r="139507" spans="16:16" x14ac:dyDescent="0.3">
      <c r="P139507" s="83"/>
    </row>
    <row r="139508" spans="16:16" x14ac:dyDescent="0.3">
      <c r="P139508" s="83"/>
    </row>
    <row r="139509" spans="16:16" x14ac:dyDescent="0.3">
      <c r="P139509" s="83"/>
    </row>
    <row r="139510" spans="16:16" x14ac:dyDescent="0.3">
      <c r="P139510" s="83"/>
    </row>
    <row r="139511" spans="16:16" x14ac:dyDescent="0.3">
      <c r="P139511" s="83"/>
    </row>
    <row r="139512" spans="16:16" x14ac:dyDescent="0.3">
      <c r="P139512" s="83"/>
    </row>
    <row r="139513" spans="16:16" x14ac:dyDescent="0.3">
      <c r="P139513" s="83"/>
    </row>
    <row r="139514" spans="16:16" x14ac:dyDescent="0.3">
      <c r="P139514" s="83"/>
    </row>
    <row r="139515" spans="16:16" x14ac:dyDescent="0.3">
      <c r="P139515" s="83"/>
    </row>
    <row r="139516" spans="16:16" x14ac:dyDescent="0.3">
      <c r="P139516" s="83"/>
    </row>
    <row r="139517" spans="16:16" x14ac:dyDescent="0.3">
      <c r="P139517" s="83"/>
    </row>
    <row r="139518" spans="16:16" x14ac:dyDescent="0.3">
      <c r="P139518" s="83"/>
    </row>
    <row r="139519" spans="16:16" x14ac:dyDescent="0.3">
      <c r="P139519" s="83"/>
    </row>
    <row r="139520" spans="16:16" x14ac:dyDescent="0.3">
      <c r="P139520" s="83"/>
    </row>
    <row r="139521" spans="16:16" x14ac:dyDescent="0.3">
      <c r="P139521" s="83"/>
    </row>
    <row r="139522" spans="16:16" x14ac:dyDescent="0.3">
      <c r="P139522" s="83"/>
    </row>
    <row r="139523" spans="16:16" x14ac:dyDescent="0.3">
      <c r="P139523" s="83"/>
    </row>
    <row r="139524" spans="16:16" x14ac:dyDescent="0.3">
      <c r="P139524" s="83"/>
    </row>
    <row r="139525" spans="16:16" x14ac:dyDescent="0.3">
      <c r="P139525" s="83"/>
    </row>
    <row r="139526" spans="16:16" x14ac:dyDescent="0.3">
      <c r="P139526" s="83"/>
    </row>
    <row r="139527" spans="16:16" x14ac:dyDescent="0.3">
      <c r="P139527" s="83"/>
    </row>
    <row r="139528" spans="16:16" x14ac:dyDescent="0.3">
      <c r="P139528" s="83"/>
    </row>
    <row r="139529" spans="16:16" x14ac:dyDescent="0.3">
      <c r="P139529" s="83"/>
    </row>
    <row r="139530" spans="16:16" x14ac:dyDescent="0.3">
      <c r="P139530" s="83"/>
    </row>
    <row r="139531" spans="16:16" x14ac:dyDescent="0.3">
      <c r="P139531" s="83"/>
    </row>
    <row r="139532" spans="16:16" x14ac:dyDescent="0.3">
      <c r="P139532" s="83"/>
    </row>
    <row r="139533" spans="16:16" x14ac:dyDescent="0.3">
      <c r="P139533" s="83"/>
    </row>
    <row r="139534" spans="16:16" x14ac:dyDescent="0.3">
      <c r="P139534" s="83"/>
    </row>
    <row r="139535" spans="16:16" x14ac:dyDescent="0.3">
      <c r="P139535" s="83"/>
    </row>
    <row r="139536" spans="16:16" x14ac:dyDescent="0.3">
      <c r="P139536" s="83"/>
    </row>
    <row r="139537" spans="16:16" x14ac:dyDescent="0.3">
      <c r="P139537" s="83"/>
    </row>
    <row r="139538" spans="16:16" x14ac:dyDescent="0.3">
      <c r="P139538" s="83"/>
    </row>
    <row r="139539" spans="16:16" x14ac:dyDescent="0.3">
      <c r="P139539" s="83"/>
    </row>
    <row r="139540" spans="16:16" x14ac:dyDescent="0.3">
      <c r="P139540" s="83"/>
    </row>
    <row r="139541" spans="16:16" x14ac:dyDescent="0.3">
      <c r="P139541" s="83"/>
    </row>
    <row r="139542" spans="16:16" x14ac:dyDescent="0.3">
      <c r="P139542" s="83"/>
    </row>
    <row r="139543" spans="16:16" x14ac:dyDescent="0.3">
      <c r="P139543" s="83"/>
    </row>
    <row r="139544" spans="16:16" x14ac:dyDescent="0.3">
      <c r="P139544" s="83"/>
    </row>
    <row r="139545" spans="16:16" x14ac:dyDescent="0.3">
      <c r="P139545" s="83"/>
    </row>
    <row r="139546" spans="16:16" x14ac:dyDescent="0.3">
      <c r="P139546" s="83"/>
    </row>
    <row r="139547" spans="16:16" x14ac:dyDescent="0.3">
      <c r="P139547" s="83"/>
    </row>
    <row r="139548" spans="16:16" x14ac:dyDescent="0.3">
      <c r="P139548" s="83"/>
    </row>
    <row r="139549" spans="16:16" x14ac:dyDescent="0.3">
      <c r="P139549" s="83"/>
    </row>
    <row r="139550" spans="16:16" x14ac:dyDescent="0.3">
      <c r="P139550" s="83"/>
    </row>
    <row r="139551" spans="16:16" x14ac:dyDescent="0.3">
      <c r="P139551" s="83"/>
    </row>
    <row r="139552" spans="16:16" x14ac:dyDescent="0.3">
      <c r="P139552" s="83"/>
    </row>
    <row r="139553" spans="16:16" x14ac:dyDescent="0.3">
      <c r="P139553" s="83"/>
    </row>
    <row r="139554" spans="16:16" x14ac:dyDescent="0.3">
      <c r="P139554" s="83"/>
    </row>
    <row r="139555" spans="16:16" x14ac:dyDescent="0.3">
      <c r="P139555" s="83"/>
    </row>
    <row r="139556" spans="16:16" x14ac:dyDescent="0.3">
      <c r="P139556" s="83"/>
    </row>
    <row r="139557" spans="16:16" x14ac:dyDescent="0.3">
      <c r="P139557" s="83"/>
    </row>
    <row r="139558" spans="16:16" x14ac:dyDescent="0.3">
      <c r="P139558" s="83"/>
    </row>
    <row r="139559" spans="16:16" x14ac:dyDescent="0.3">
      <c r="P139559" s="83"/>
    </row>
    <row r="139560" spans="16:16" x14ac:dyDescent="0.3">
      <c r="P139560" s="83"/>
    </row>
    <row r="139561" spans="16:16" x14ac:dyDescent="0.3">
      <c r="P139561" s="83"/>
    </row>
    <row r="139562" spans="16:16" x14ac:dyDescent="0.3">
      <c r="P139562" s="83"/>
    </row>
    <row r="139563" spans="16:16" x14ac:dyDescent="0.3">
      <c r="P139563" s="83"/>
    </row>
    <row r="139564" spans="16:16" x14ac:dyDescent="0.3">
      <c r="P139564" s="83"/>
    </row>
    <row r="139565" spans="16:16" x14ac:dyDescent="0.3">
      <c r="P139565" s="83"/>
    </row>
    <row r="139566" spans="16:16" x14ac:dyDescent="0.3">
      <c r="P139566" s="83"/>
    </row>
    <row r="139567" spans="16:16" x14ac:dyDescent="0.3">
      <c r="P139567" s="83"/>
    </row>
    <row r="139568" spans="16:16" x14ac:dyDescent="0.3">
      <c r="P139568" s="83"/>
    </row>
    <row r="139569" spans="16:16" x14ac:dyDescent="0.3">
      <c r="P139569" s="83"/>
    </row>
    <row r="139570" spans="16:16" x14ac:dyDescent="0.3">
      <c r="P139570" s="83"/>
    </row>
    <row r="139571" spans="16:16" x14ac:dyDescent="0.3">
      <c r="P139571" s="83"/>
    </row>
    <row r="139572" spans="16:16" x14ac:dyDescent="0.3">
      <c r="P139572" s="83"/>
    </row>
    <row r="139573" spans="16:16" x14ac:dyDescent="0.3">
      <c r="P139573" s="83"/>
    </row>
    <row r="139574" spans="16:16" x14ac:dyDescent="0.3">
      <c r="P139574" s="83"/>
    </row>
    <row r="139575" spans="16:16" x14ac:dyDescent="0.3">
      <c r="P139575" s="83"/>
    </row>
    <row r="139576" spans="16:16" x14ac:dyDescent="0.3">
      <c r="P139576" s="83"/>
    </row>
    <row r="139577" spans="16:16" x14ac:dyDescent="0.3">
      <c r="P139577" s="83"/>
    </row>
    <row r="139578" spans="16:16" x14ac:dyDescent="0.3">
      <c r="P139578" s="83"/>
    </row>
    <row r="139579" spans="16:16" x14ac:dyDescent="0.3">
      <c r="P139579" s="83"/>
    </row>
    <row r="139580" spans="16:16" x14ac:dyDescent="0.3">
      <c r="P139580" s="83"/>
    </row>
    <row r="139581" spans="16:16" x14ac:dyDescent="0.3">
      <c r="P139581" s="83"/>
    </row>
    <row r="139582" spans="16:16" x14ac:dyDescent="0.3">
      <c r="P139582" s="83"/>
    </row>
    <row r="139583" spans="16:16" x14ac:dyDescent="0.3">
      <c r="P139583" s="83"/>
    </row>
    <row r="139584" spans="16:16" x14ac:dyDescent="0.3">
      <c r="P139584" s="83"/>
    </row>
    <row r="139585" spans="16:16" x14ac:dyDescent="0.3">
      <c r="P139585" s="83"/>
    </row>
    <row r="139586" spans="16:16" x14ac:dyDescent="0.3">
      <c r="P139586" s="83"/>
    </row>
    <row r="139587" spans="16:16" x14ac:dyDescent="0.3">
      <c r="P139587" s="83"/>
    </row>
    <row r="139588" spans="16:16" x14ac:dyDescent="0.3">
      <c r="P139588" s="83"/>
    </row>
    <row r="139589" spans="16:16" x14ac:dyDescent="0.3">
      <c r="P139589" s="83"/>
    </row>
    <row r="139590" spans="16:16" x14ac:dyDescent="0.3">
      <c r="P139590" s="83"/>
    </row>
    <row r="139591" spans="16:16" x14ac:dyDescent="0.3">
      <c r="P139591" s="83"/>
    </row>
    <row r="139592" spans="16:16" x14ac:dyDescent="0.3">
      <c r="P139592" s="83"/>
    </row>
    <row r="139593" spans="16:16" x14ac:dyDescent="0.3">
      <c r="P139593" s="83"/>
    </row>
    <row r="139594" spans="16:16" x14ac:dyDescent="0.3">
      <c r="P139594" s="83"/>
    </row>
    <row r="139595" spans="16:16" x14ac:dyDescent="0.3">
      <c r="P139595" s="83"/>
    </row>
    <row r="139596" spans="16:16" x14ac:dyDescent="0.3">
      <c r="P139596" s="83"/>
    </row>
    <row r="139597" spans="16:16" x14ac:dyDescent="0.3">
      <c r="P139597" s="83"/>
    </row>
    <row r="139598" spans="16:16" x14ac:dyDescent="0.3">
      <c r="P139598" s="83"/>
    </row>
    <row r="139599" spans="16:16" x14ac:dyDescent="0.3">
      <c r="P139599" s="83"/>
    </row>
    <row r="139600" spans="16:16" x14ac:dyDescent="0.3">
      <c r="P139600" s="83"/>
    </row>
    <row r="139601" spans="16:16" x14ac:dyDescent="0.3">
      <c r="P139601" s="83"/>
    </row>
    <row r="139602" spans="16:16" x14ac:dyDescent="0.3">
      <c r="P139602" s="83"/>
    </row>
    <row r="139603" spans="16:16" x14ac:dyDescent="0.3">
      <c r="P139603" s="83"/>
    </row>
    <row r="139604" spans="16:16" x14ac:dyDescent="0.3">
      <c r="P139604" s="83"/>
    </row>
    <row r="139605" spans="16:16" x14ac:dyDescent="0.3">
      <c r="P139605" s="83"/>
    </row>
    <row r="139606" spans="16:16" x14ac:dyDescent="0.3">
      <c r="P139606" s="83"/>
    </row>
    <row r="139607" spans="16:16" x14ac:dyDescent="0.3">
      <c r="P139607" s="83"/>
    </row>
    <row r="139608" spans="16:16" x14ac:dyDescent="0.3">
      <c r="P139608" s="83"/>
    </row>
    <row r="139609" spans="16:16" x14ac:dyDescent="0.3">
      <c r="P139609" s="83"/>
    </row>
    <row r="139610" spans="16:16" x14ac:dyDescent="0.3">
      <c r="P139610" s="83"/>
    </row>
    <row r="139611" spans="16:16" x14ac:dyDescent="0.3">
      <c r="P139611" s="83"/>
    </row>
    <row r="139612" spans="16:16" x14ac:dyDescent="0.3">
      <c r="P139612" s="83"/>
    </row>
    <row r="139613" spans="16:16" x14ac:dyDescent="0.3">
      <c r="P139613" s="83"/>
    </row>
    <row r="139614" spans="16:16" x14ac:dyDescent="0.3">
      <c r="P139614" s="83"/>
    </row>
    <row r="139615" spans="16:16" x14ac:dyDescent="0.3">
      <c r="P139615" s="83"/>
    </row>
    <row r="139616" spans="16:16" x14ac:dyDescent="0.3">
      <c r="P139616" s="83"/>
    </row>
    <row r="139617" spans="16:16" x14ac:dyDescent="0.3">
      <c r="P139617" s="83"/>
    </row>
    <row r="139618" spans="16:16" x14ac:dyDescent="0.3">
      <c r="P139618" s="83"/>
    </row>
    <row r="139619" spans="16:16" x14ac:dyDescent="0.3">
      <c r="P139619" s="83"/>
    </row>
    <row r="139620" spans="16:16" x14ac:dyDescent="0.3">
      <c r="P139620" s="83"/>
    </row>
    <row r="139621" spans="16:16" x14ac:dyDescent="0.3">
      <c r="P139621" s="83"/>
    </row>
    <row r="139622" spans="16:16" x14ac:dyDescent="0.3">
      <c r="P139622" s="83"/>
    </row>
    <row r="139623" spans="16:16" x14ac:dyDescent="0.3">
      <c r="P139623" s="83"/>
    </row>
    <row r="139624" spans="16:16" x14ac:dyDescent="0.3">
      <c r="P139624" s="83"/>
    </row>
    <row r="139625" spans="16:16" x14ac:dyDescent="0.3">
      <c r="P139625" s="83"/>
    </row>
    <row r="139626" spans="16:16" x14ac:dyDescent="0.3">
      <c r="P139626" s="83"/>
    </row>
    <row r="139627" spans="16:16" x14ac:dyDescent="0.3">
      <c r="P139627" s="83"/>
    </row>
    <row r="139628" spans="16:16" x14ac:dyDescent="0.3">
      <c r="P139628" s="83"/>
    </row>
    <row r="139629" spans="16:16" x14ac:dyDescent="0.3">
      <c r="P139629" s="83"/>
    </row>
    <row r="139630" spans="16:16" x14ac:dyDescent="0.3">
      <c r="P139630" s="83"/>
    </row>
    <row r="139631" spans="16:16" x14ac:dyDescent="0.3">
      <c r="P139631" s="83"/>
    </row>
    <row r="139632" spans="16:16" x14ac:dyDescent="0.3">
      <c r="P139632" s="83"/>
    </row>
    <row r="139633" spans="16:16" x14ac:dyDescent="0.3">
      <c r="P139633" s="83"/>
    </row>
    <row r="139634" spans="16:16" x14ac:dyDescent="0.3">
      <c r="P139634" s="83"/>
    </row>
    <row r="139635" spans="16:16" x14ac:dyDescent="0.3">
      <c r="P139635" s="83"/>
    </row>
    <row r="139636" spans="16:16" x14ac:dyDescent="0.3">
      <c r="P139636" s="83"/>
    </row>
    <row r="139637" spans="16:16" x14ac:dyDescent="0.3">
      <c r="P139637" s="83"/>
    </row>
    <row r="139638" spans="16:16" x14ac:dyDescent="0.3">
      <c r="P139638" s="83"/>
    </row>
    <row r="139639" spans="16:16" x14ac:dyDescent="0.3">
      <c r="P139639" s="83"/>
    </row>
    <row r="139640" spans="16:16" x14ac:dyDescent="0.3">
      <c r="P139640" s="83"/>
    </row>
    <row r="139641" spans="16:16" x14ac:dyDescent="0.3">
      <c r="P139641" s="83"/>
    </row>
    <row r="139642" spans="16:16" x14ac:dyDescent="0.3">
      <c r="P139642" s="83"/>
    </row>
    <row r="139643" spans="16:16" x14ac:dyDescent="0.3">
      <c r="P139643" s="83"/>
    </row>
    <row r="139644" spans="16:16" x14ac:dyDescent="0.3">
      <c r="P139644" s="83"/>
    </row>
    <row r="139645" spans="16:16" x14ac:dyDescent="0.3">
      <c r="P139645" s="83"/>
    </row>
    <row r="139646" spans="16:16" x14ac:dyDescent="0.3">
      <c r="P139646" s="83"/>
    </row>
    <row r="139647" spans="16:16" x14ac:dyDescent="0.3">
      <c r="P139647" s="83"/>
    </row>
    <row r="139648" spans="16:16" x14ac:dyDescent="0.3">
      <c r="P139648" s="83"/>
    </row>
    <row r="139649" spans="16:16" x14ac:dyDescent="0.3">
      <c r="P139649" s="83"/>
    </row>
    <row r="139650" spans="16:16" x14ac:dyDescent="0.3">
      <c r="P139650" s="83"/>
    </row>
    <row r="139651" spans="16:16" x14ac:dyDescent="0.3">
      <c r="P139651" s="83"/>
    </row>
    <row r="139652" spans="16:16" x14ac:dyDescent="0.3">
      <c r="P139652" s="83"/>
    </row>
    <row r="139653" spans="16:16" x14ac:dyDescent="0.3">
      <c r="P139653" s="83"/>
    </row>
    <row r="139654" spans="16:16" x14ac:dyDescent="0.3">
      <c r="P139654" s="83"/>
    </row>
    <row r="139655" spans="16:16" x14ac:dyDescent="0.3">
      <c r="P139655" s="83"/>
    </row>
    <row r="139656" spans="16:16" x14ac:dyDescent="0.3">
      <c r="P139656" s="83"/>
    </row>
    <row r="139657" spans="16:16" x14ac:dyDescent="0.3">
      <c r="P139657" s="83"/>
    </row>
    <row r="139658" spans="16:16" x14ac:dyDescent="0.3">
      <c r="P139658" s="83"/>
    </row>
    <row r="139659" spans="16:16" x14ac:dyDescent="0.3">
      <c r="P139659" s="83"/>
    </row>
    <row r="139660" spans="16:16" x14ac:dyDescent="0.3">
      <c r="P139660" s="83"/>
    </row>
    <row r="139661" spans="16:16" x14ac:dyDescent="0.3">
      <c r="P139661" s="83"/>
    </row>
    <row r="139662" spans="16:16" x14ac:dyDescent="0.3">
      <c r="P139662" s="83"/>
    </row>
    <row r="139663" spans="16:16" x14ac:dyDescent="0.3">
      <c r="P139663" s="83"/>
    </row>
    <row r="139664" spans="16:16" x14ac:dyDescent="0.3">
      <c r="P139664" s="83"/>
    </row>
    <row r="139665" spans="16:16" x14ac:dyDescent="0.3">
      <c r="P139665" s="83"/>
    </row>
    <row r="139666" spans="16:16" x14ac:dyDescent="0.3">
      <c r="P139666" s="83"/>
    </row>
    <row r="139667" spans="16:16" x14ac:dyDescent="0.3">
      <c r="P139667" s="83"/>
    </row>
    <row r="139668" spans="16:16" x14ac:dyDescent="0.3">
      <c r="P139668" s="83"/>
    </row>
    <row r="139669" spans="16:16" x14ac:dyDescent="0.3">
      <c r="P139669" s="83"/>
    </row>
    <row r="139670" spans="16:16" x14ac:dyDescent="0.3">
      <c r="P139670" s="83"/>
    </row>
    <row r="139671" spans="16:16" x14ac:dyDescent="0.3">
      <c r="P139671" s="83"/>
    </row>
    <row r="139672" spans="16:16" x14ac:dyDescent="0.3">
      <c r="P139672" s="83"/>
    </row>
    <row r="139673" spans="16:16" x14ac:dyDescent="0.3">
      <c r="P139673" s="83"/>
    </row>
    <row r="139674" spans="16:16" x14ac:dyDescent="0.3">
      <c r="P139674" s="83"/>
    </row>
    <row r="139675" spans="16:16" x14ac:dyDescent="0.3">
      <c r="P139675" s="83"/>
    </row>
    <row r="139676" spans="16:16" x14ac:dyDescent="0.3">
      <c r="P139676" s="83"/>
    </row>
    <row r="139677" spans="16:16" x14ac:dyDescent="0.3">
      <c r="P139677" s="83"/>
    </row>
    <row r="139678" spans="16:16" x14ac:dyDescent="0.3">
      <c r="P139678" s="83"/>
    </row>
    <row r="139679" spans="16:16" x14ac:dyDescent="0.3">
      <c r="P139679" s="83"/>
    </row>
    <row r="139680" spans="16:16" x14ac:dyDescent="0.3">
      <c r="P139680" s="83"/>
    </row>
    <row r="139681" spans="16:16" x14ac:dyDescent="0.3">
      <c r="P139681" s="83"/>
    </row>
    <row r="139682" spans="16:16" x14ac:dyDescent="0.3">
      <c r="P139682" s="83"/>
    </row>
    <row r="139683" spans="16:16" x14ac:dyDescent="0.3">
      <c r="P139683" s="83"/>
    </row>
    <row r="139684" spans="16:16" x14ac:dyDescent="0.3">
      <c r="P139684" s="83"/>
    </row>
    <row r="139685" spans="16:16" x14ac:dyDescent="0.3">
      <c r="P139685" s="83"/>
    </row>
    <row r="139686" spans="16:16" x14ac:dyDescent="0.3">
      <c r="P139686" s="83"/>
    </row>
    <row r="139687" spans="16:16" x14ac:dyDescent="0.3">
      <c r="P139687" s="83"/>
    </row>
    <row r="139688" spans="16:16" x14ac:dyDescent="0.3">
      <c r="P139688" s="83"/>
    </row>
    <row r="139689" spans="16:16" x14ac:dyDescent="0.3">
      <c r="P139689" s="83"/>
    </row>
    <row r="139690" spans="16:16" x14ac:dyDescent="0.3">
      <c r="P139690" s="83"/>
    </row>
    <row r="139691" spans="16:16" x14ac:dyDescent="0.3">
      <c r="P139691" s="83"/>
    </row>
    <row r="139692" spans="16:16" x14ac:dyDescent="0.3">
      <c r="P139692" s="83"/>
    </row>
    <row r="139693" spans="16:16" x14ac:dyDescent="0.3">
      <c r="P139693" s="83"/>
    </row>
    <row r="139694" spans="16:16" x14ac:dyDescent="0.3">
      <c r="P139694" s="83"/>
    </row>
    <row r="139695" spans="16:16" x14ac:dyDescent="0.3">
      <c r="P139695" s="83"/>
    </row>
    <row r="139696" spans="16:16" x14ac:dyDescent="0.3">
      <c r="P139696" s="83"/>
    </row>
    <row r="139697" spans="16:16" x14ac:dyDescent="0.3">
      <c r="P139697" s="83"/>
    </row>
    <row r="139698" spans="16:16" x14ac:dyDescent="0.3">
      <c r="P139698" s="83"/>
    </row>
    <row r="139699" spans="16:16" x14ac:dyDescent="0.3">
      <c r="P139699" s="83"/>
    </row>
    <row r="139700" spans="16:16" x14ac:dyDescent="0.3">
      <c r="P139700" s="83"/>
    </row>
    <row r="139701" spans="16:16" x14ac:dyDescent="0.3">
      <c r="P139701" s="83"/>
    </row>
    <row r="139702" spans="16:16" x14ac:dyDescent="0.3">
      <c r="P139702" s="83"/>
    </row>
    <row r="139703" spans="16:16" x14ac:dyDescent="0.3">
      <c r="P139703" s="83"/>
    </row>
    <row r="139704" spans="16:16" x14ac:dyDescent="0.3">
      <c r="P139704" s="83"/>
    </row>
    <row r="139705" spans="16:16" x14ac:dyDescent="0.3">
      <c r="P139705" s="83"/>
    </row>
    <row r="139706" spans="16:16" x14ac:dyDescent="0.3">
      <c r="P139706" s="83"/>
    </row>
    <row r="139707" spans="16:16" x14ac:dyDescent="0.3">
      <c r="P139707" s="83"/>
    </row>
    <row r="139708" spans="16:16" x14ac:dyDescent="0.3">
      <c r="P139708" s="83"/>
    </row>
    <row r="139709" spans="16:16" x14ac:dyDescent="0.3">
      <c r="P139709" s="83"/>
    </row>
    <row r="139710" spans="16:16" x14ac:dyDescent="0.3">
      <c r="P139710" s="83"/>
    </row>
    <row r="139711" spans="16:16" x14ac:dyDescent="0.3">
      <c r="P139711" s="83"/>
    </row>
    <row r="139712" spans="16:16" x14ac:dyDescent="0.3">
      <c r="P139712" s="83"/>
    </row>
    <row r="139713" spans="16:16" x14ac:dyDescent="0.3">
      <c r="P139713" s="83"/>
    </row>
    <row r="139714" spans="16:16" x14ac:dyDescent="0.3">
      <c r="P139714" s="83"/>
    </row>
    <row r="139715" spans="16:16" x14ac:dyDescent="0.3">
      <c r="P139715" s="83"/>
    </row>
    <row r="139716" spans="16:16" x14ac:dyDescent="0.3">
      <c r="P139716" s="83"/>
    </row>
    <row r="139717" spans="16:16" x14ac:dyDescent="0.3">
      <c r="P139717" s="83"/>
    </row>
    <row r="139718" spans="16:16" x14ac:dyDescent="0.3">
      <c r="P139718" s="83"/>
    </row>
    <row r="139719" spans="16:16" x14ac:dyDescent="0.3">
      <c r="P139719" s="83"/>
    </row>
    <row r="139720" spans="16:16" x14ac:dyDescent="0.3">
      <c r="P139720" s="83"/>
    </row>
    <row r="139721" spans="16:16" x14ac:dyDescent="0.3">
      <c r="P139721" s="83"/>
    </row>
    <row r="139722" spans="16:16" x14ac:dyDescent="0.3">
      <c r="P139722" s="83"/>
    </row>
    <row r="139723" spans="16:16" x14ac:dyDescent="0.3">
      <c r="P139723" s="83"/>
    </row>
    <row r="139724" spans="16:16" x14ac:dyDescent="0.3">
      <c r="P139724" s="83"/>
    </row>
    <row r="139725" spans="16:16" x14ac:dyDescent="0.3">
      <c r="P139725" s="83"/>
    </row>
    <row r="139726" spans="16:16" x14ac:dyDescent="0.3">
      <c r="P139726" s="83"/>
    </row>
    <row r="139727" spans="16:16" x14ac:dyDescent="0.3">
      <c r="P139727" s="83"/>
    </row>
    <row r="139728" spans="16:16" x14ac:dyDescent="0.3">
      <c r="P139728" s="83"/>
    </row>
    <row r="139729" spans="16:16" x14ac:dyDescent="0.3">
      <c r="P139729" s="83"/>
    </row>
    <row r="139730" spans="16:16" x14ac:dyDescent="0.3">
      <c r="P139730" s="83"/>
    </row>
    <row r="139731" spans="16:16" x14ac:dyDescent="0.3">
      <c r="P139731" s="83"/>
    </row>
    <row r="139732" spans="16:16" x14ac:dyDescent="0.3">
      <c r="P139732" s="83"/>
    </row>
    <row r="139733" spans="16:16" x14ac:dyDescent="0.3">
      <c r="P139733" s="83"/>
    </row>
    <row r="139734" spans="16:16" x14ac:dyDescent="0.3">
      <c r="P139734" s="83"/>
    </row>
    <row r="139735" spans="16:16" x14ac:dyDescent="0.3">
      <c r="P139735" s="83"/>
    </row>
    <row r="139736" spans="16:16" x14ac:dyDescent="0.3">
      <c r="P139736" s="83"/>
    </row>
    <row r="139737" spans="16:16" x14ac:dyDescent="0.3">
      <c r="P139737" s="83"/>
    </row>
    <row r="139738" spans="16:16" x14ac:dyDescent="0.3">
      <c r="P139738" s="83"/>
    </row>
    <row r="139739" spans="16:16" x14ac:dyDescent="0.3">
      <c r="P139739" s="83"/>
    </row>
    <row r="139740" spans="16:16" x14ac:dyDescent="0.3">
      <c r="P139740" s="83"/>
    </row>
    <row r="139741" spans="16:16" x14ac:dyDescent="0.3">
      <c r="P139741" s="83"/>
    </row>
    <row r="139742" spans="16:16" x14ac:dyDescent="0.3">
      <c r="P139742" s="83"/>
    </row>
    <row r="139743" spans="16:16" x14ac:dyDescent="0.3">
      <c r="P139743" s="83"/>
    </row>
    <row r="139744" spans="16:16" x14ac:dyDescent="0.3">
      <c r="P139744" s="83"/>
    </row>
    <row r="139745" spans="16:16" x14ac:dyDescent="0.3">
      <c r="P139745" s="83"/>
    </row>
    <row r="139746" spans="16:16" x14ac:dyDescent="0.3">
      <c r="P139746" s="83"/>
    </row>
    <row r="139747" spans="16:16" x14ac:dyDescent="0.3">
      <c r="P139747" s="83"/>
    </row>
    <row r="139748" spans="16:16" x14ac:dyDescent="0.3">
      <c r="P139748" s="83"/>
    </row>
    <row r="139749" spans="16:16" x14ac:dyDescent="0.3">
      <c r="P139749" s="83"/>
    </row>
    <row r="139750" spans="16:16" x14ac:dyDescent="0.3">
      <c r="P139750" s="83"/>
    </row>
    <row r="139751" spans="16:16" x14ac:dyDescent="0.3">
      <c r="P139751" s="83"/>
    </row>
    <row r="139752" spans="16:16" x14ac:dyDescent="0.3">
      <c r="P139752" s="83"/>
    </row>
    <row r="139753" spans="16:16" x14ac:dyDescent="0.3">
      <c r="P139753" s="83"/>
    </row>
    <row r="139754" spans="16:16" x14ac:dyDescent="0.3">
      <c r="P139754" s="83"/>
    </row>
    <row r="139755" spans="16:16" x14ac:dyDescent="0.3">
      <c r="P139755" s="83"/>
    </row>
    <row r="139756" spans="16:16" x14ac:dyDescent="0.3">
      <c r="P139756" s="83"/>
    </row>
    <row r="139757" spans="16:16" x14ac:dyDescent="0.3">
      <c r="P139757" s="83"/>
    </row>
    <row r="139758" spans="16:16" x14ac:dyDescent="0.3">
      <c r="P139758" s="83"/>
    </row>
    <row r="139759" spans="16:16" x14ac:dyDescent="0.3">
      <c r="P139759" s="83"/>
    </row>
    <row r="139760" spans="16:16" x14ac:dyDescent="0.3">
      <c r="P139760" s="83"/>
    </row>
    <row r="139761" spans="16:16" x14ac:dyDescent="0.3">
      <c r="P139761" s="83"/>
    </row>
    <row r="139762" spans="16:16" x14ac:dyDescent="0.3">
      <c r="P139762" s="83"/>
    </row>
    <row r="139763" spans="16:16" x14ac:dyDescent="0.3">
      <c r="P139763" s="83"/>
    </row>
    <row r="139764" spans="16:16" x14ac:dyDescent="0.3">
      <c r="P139764" s="83"/>
    </row>
    <row r="139765" spans="16:16" x14ac:dyDescent="0.3">
      <c r="P139765" s="83"/>
    </row>
    <row r="139766" spans="16:16" x14ac:dyDescent="0.3">
      <c r="P139766" s="83"/>
    </row>
    <row r="139767" spans="16:16" x14ac:dyDescent="0.3">
      <c r="P139767" s="83"/>
    </row>
    <row r="139768" spans="16:16" x14ac:dyDescent="0.3">
      <c r="P139768" s="83"/>
    </row>
    <row r="139769" spans="16:16" x14ac:dyDescent="0.3">
      <c r="P139769" s="83"/>
    </row>
    <row r="139770" spans="16:16" x14ac:dyDescent="0.3">
      <c r="P139770" s="83"/>
    </row>
    <row r="139771" spans="16:16" x14ac:dyDescent="0.3">
      <c r="P139771" s="83"/>
    </row>
    <row r="139772" spans="16:16" x14ac:dyDescent="0.3">
      <c r="P139772" s="83"/>
    </row>
    <row r="139773" spans="16:16" x14ac:dyDescent="0.3">
      <c r="P139773" s="83"/>
    </row>
    <row r="139774" spans="16:16" x14ac:dyDescent="0.3">
      <c r="P139774" s="83"/>
    </row>
    <row r="139775" spans="16:16" x14ac:dyDescent="0.3">
      <c r="P139775" s="83"/>
    </row>
    <row r="139776" spans="16:16" x14ac:dyDescent="0.3">
      <c r="P139776" s="83"/>
    </row>
    <row r="139777" spans="16:16" x14ac:dyDescent="0.3">
      <c r="P139777" s="83"/>
    </row>
    <row r="139778" spans="16:16" x14ac:dyDescent="0.3">
      <c r="P139778" s="83"/>
    </row>
    <row r="139779" spans="16:16" x14ac:dyDescent="0.3">
      <c r="P139779" s="83"/>
    </row>
    <row r="139780" spans="16:16" x14ac:dyDescent="0.3">
      <c r="P139780" s="83"/>
    </row>
    <row r="139781" spans="16:16" x14ac:dyDescent="0.3">
      <c r="P139781" s="83"/>
    </row>
    <row r="139782" spans="16:16" x14ac:dyDescent="0.3">
      <c r="P139782" s="83"/>
    </row>
    <row r="139783" spans="16:16" x14ac:dyDescent="0.3">
      <c r="P139783" s="83"/>
    </row>
    <row r="139784" spans="16:16" x14ac:dyDescent="0.3">
      <c r="P139784" s="83"/>
    </row>
    <row r="139785" spans="16:16" x14ac:dyDescent="0.3">
      <c r="P139785" s="83"/>
    </row>
    <row r="139786" spans="16:16" x14ac:dyDescent="0.3">
      <c r="P139786" s="83"/>
    </row>
    <row r="139787" spans="16:16" x14ac:dyDescent="0.3">
      <c r="P139787" s="83"/>
    </row>
    <row r="139788" spans="16:16" x14ac:dyDescent="0.3">
      <c r="P139788" s="83"/>
    </row>
    <row r="139789" spans="16:16" x14ac:dyDescent="0.3">
      <c r="P139789" s="83"/>
    </row>
    <row r="139790" spans="16:16" x14ac:dyDescent="0.3">
      <c r="P139790" s="83"/>
    </row>
    <row r="139791" spans="16:16" x14ac:dyDescent="0.3">
      <c r="P139791" s="83"/>
    </row>
    <row r="139792" spans="16:16" x14ac:dyDescent="0.3">
      <c r="P139792" s="83"/>
    </row>
    <row r="139793" spans="16:16" x14ac:dyDescent="0.3">
      <c r="P139793" s="83"/>
    </row>
    <row r="139794" spans="16:16" x14ac:dyDescent="0.3">
      <c r="P139794" s="83"/>
    </row>
    <row r="139795" spans="16:16" x14ac:dyDescent="0.3">
      <c r="P139795" s="83"/>
    </row>
    <row r="139796" spans="16:16" x14ac:dyDescent="0.3">
      <c r="P139796" s="83"/>
    </row>
    <row r="139797" spans="16:16" x14ac:dyDescent="0.3">
      <c r="P139797" s="83"/>
    </row>
    <row r="139798" spans="16:16" x14ac:dyDescent="0.3">
      <c r="P139798" s="83"/>
    </row>
    <row r="139799" spans="16:16" x14ac:dyDescent="0.3">
      <c r="P139799" s="83"/>
    </row>
    <row r="139800" spans="16:16" x14ac:dyDescent="0.3">
      <c r="P139800" s="83"/>
    </row>
    <row r="139801" spans="16:16" x14ac:dyDescent="0.3">
      <c r="P139801" s="83"/>
    </row>
    <row r="139802" spans="16:16" x14ac:dyDescent="0.3">
      <c r="P139802" s="83"/>
    </row>
    <row r="139803" spans="16:16" x14ac:dyDescent="0.3">
      <c r="P139803" s="83"/>
    </row>
    <row r="139804" spans="16:16" x14ac:dyDescent="0.3">
      <c r="P139804" s="83"/>
    </row>
    <row r="139805" spans="16:16" x14ac:dyDescent="0.3">
      <c r="P139805" s="83"/>
    </row>
    <row r="139806" spans="16:16" x14ac:dyDescent="0.3">
      <c r="P139806" s="83"/>
    </row>
    <row r="139807" spans="16:16" x14ac:dyDescent="0.3">
      <c r="P139807" s="83"/>
    </row>
    <row r="139808" spans="16:16" x14ac:dyDescent="0.3">
      <c r="P139808" s="83"/>
    </row>
    <row r="139809" spans="16:16" x14ac:dyDescent="0.3">
      <c r="P139809" s="83"/>
    </row>
    <row r="139810" spans="16:16" x14ac:dyDescent="0.3">
      <c r="P139810" s="83"/>
    </row>
    <row r="139811" spans="16:16" x14ac:dyDescent="0.3">
      <c r="P139811" s="83"/>
    </row>
    <row r="139812" spans="16:16" x14ac:dyDescent="0.3">
      <c r="P139812" s="83"/>
    </row>
    <row r="139813" spans="16:16" x14ac:dyDescent="0.3">
      <c r="P139813" s="83"/>
    </row>
    <row r="139814" spans="16:16" x14ac:dyDescent="0.3">
      <c r="P139814" s="83"/>
    </row>
    <row r="139815" spans="16:16" x14ac:dyDescent="0.3">
      <c r="P139815" s="83"/>
    </row>
    <row r="139816" spans="16:16" x14ac:dyDescent="0.3">
      <c r="P139816" s="83"/>
    </row>
    <row r="139817" spans="16:16" x14ac:dyDescent="0.3">
      <c r="P139817" s="83"/>
    </row>
    <row r="139818" spans="16:16" x14ac:dyDescent="0.3">
      <c r="P139818" s="83"/>
    </row>
    <row r="139819" spans="16:16" x14ac:dyDescent="0.3">
      <c r="P139819" s="83"/>
    </row>
    <row r="139820" spans="16:16" x14ac:dyDescent="0.3">
      <c r="P139820" s="83"/>
    </row>
    <row r="139821" spans="16:16" x14ac:dyDescent="0.3">
      <c r="P139821" s="83"/>
    </row>
    <row r="139822" spans="16:16" x14ac:dyDescent="0.3">
      <c r="P139822" s="83"/>
    </row>
    <row r="139823" spans="16:16" x14ac:dyDescent="0.3">
      <c r="P139823" s="83"/>
    </row>
    <row r="139824" spans="16:16" x14ac:dyDescent="0.3">
      <c r="P139824" s="83"/>
    </row>
    <row r="139825" spans="16:16" x14ac:dyDescent="0.3">
      <c r="P139825" s="83"/>
    </row>
    <row r="139826" spans="16:16" x14ac:dyDescent="0.3">
      <c r="P139826" s="83"/>
    </row>
    <row r="139827" spans="16:16" x14ac:dyDescent="0.3">
      <c r="P139827" s="83"/>
    </row>
    <row r="139828" spans="16:16" x14ac:dyDescent="0.3">
      <c r="P139828" s="83"/>
    </row>
    <row r="139829" spans="16:16" x14ac:dyDescent="0.3">
      <c r="P139829" s="83"/>
    </row>
    <row r="139830" spans="16:16" x14ac:dyDescent="0.3">
      <c r="P139830" s="83"/>
    </row>
    <row r="139831" spans="16:16" x14ac:dyDescent="0.3">
      <c r="P139831" s="83"/>
    </row>
    <row r="139832" spans="16:16" x14ac:dyDescent="0.3">
      <c r="P139832" s="83"/>
    </row>
    <row r="139833" spans="16:16" x14ac:dyDescent="0.3">
      <c r="P139833" s="83"/>
    </row>
    <row r="139834" spans="16:16" x14ac:dyDescent="0.3">
      <c r="P139834" s="83"/>
    </row>
    <row r="139835" spans="16:16" x14ac:dyDescent="0.3">
      <c r="P139835" s="83"/>
    </row>
    <row r="139836" spans="16:16" x14ac:dyDescent="0.3">
      <c r="P139836" s="83"/>
    </row>
    <row r="139837" spans="16:16" x14ac:dyDescent="0.3">
      <c r="P139837" s="83"/>
    </row>
    <row r="139838" spans="16:16" x14ac:dyDescent="0.3">
      <c r="P139838" s="83"/>
    </row>
    <row r="139839" spans="16:16" x14ac:dyDescent="0.3">
      <c r="P139839" s="83"/>
    </row>
    <row r="139840" spans="16:16" x14ac:dyDescent="0.3">
      <c r="P139840" s="83"/>
    </row>
    <row r="139841" spans="16:16" x14ac:dyDescent="0.3">
      <c r="P139841" s="83"/>
    </row>
    <row r="139842" spans="16:16" x14ac:dyDescent="0.3">
      <c r="P139842" s="83"/>
    </row>
    <row r="139843" spans="16:16" x14ac:dyDescent="0.3">
      <c r="P139843" s="83"/>
    </row>
    <row r="139844" spans="16:16" x14ac:dyDescent="0.3">
      <c r="P139844" s="83"/>
    </row>
    <row r="139845" spans="16:16" x14ac:dyDescent="0.3">
      <c r="P139845" s="83"/>
    </row>
    <row r="139846" spans="16:16" x14ac:dyDescent="0.3">
      <c r="P139846" s="83"/>
    </row>
    <row r="139847" spans="16:16" x14ac:dyDescent="0.3">
      <c r="P139847" s="83"/>
    </row>
    <row r="139848" spans="16:16" x14ac:dyDescent="0.3">
      <c r="P139848" s="83"/>
    </row>
    <row r="139849" spans="16:16" x14ac:dyDescent="0.3">
      <c r="P139849" s="83"/>
    </row>
    <row r="139850" spans="16:16" x14ac:dyDescent="0.3">
      <c r="P139850" s="83"/>
    </row>
    <row r="139851" spans="16:16" x14ac:dyDescent="0.3">
      <c r="P139851" s="83"/>
    </row>
    <row r="139852" spans="16:16" x14ac:dyDescent="0.3">
      <c r="P139852" s="83"/>
    </row>
    <row r="139853" spans="16:16" x14ac:dyDescent="0.3">
      <c r="P139853" s="83"/>
    </row>
    <row r="139854" spans="16:16" x14ac:dyDescent="0.3">
      <c r="P139854" s="83"/>
    </row>
    <row r="139855" spans="16:16" x14ac:dyDescent="0.3">
      <c r="P139855" s="83"/>
    </row>
    <row r="139856" spans="16:16" x14ac:dyDescent="0.3">
      <c r="P139856" s="83"/>
    </row>
    <row r="139857" spans="16:16" x14ac:dyDescent="0.3">
      <c r="P139857" s="83"/>
    </row>
    <row r="139858" spans="16:16" x14ac:dyDescent="0.3">
      <c r="P139858" s="83"/>
    </row>
    <row r="139859" spans="16:16" x14ac:dyDescent="0.3">
      <c r="P139859" s="83"/>
    </row>
    <row r="139860" spans="16:16" x14ac:dyDescent="0.3">
      <c r="P139860" s="83"/>
    </row>
    <row r="139861" spans="16:16" x14ac:dyDescent="0.3">
      <c r="P139861" s="83"/>
    </row>
    <row r="139862" spans="16:16" x14ac:dyDescent="0.3">
      <c r="P139862" s="83"/>
    </row>
    <row r="139863" spans="16:16" x14ac:dyDescent="0.3">
      <c r="P139863" s="83"/>
    </row>
    <row r="139864" spans="16:16" x14ac:dyDescent="0.3">
      <c r="P139864" s="83"/>
    </row>
    <row r="139865" spans="16:16" x14ac:dyDescent="0.3">
      <c r="P139865" s="83"/>
    </row>
    <row r="139866" spans="16:16" x14ac:dyDescent="0.3">
      <c r="P139866" s="83"/>
    </row>
    <row r="139867" spans="16:16" x14ac:dyDescent="0.3">
      <c r="P139867" s="83"/>
    </row>
    <row r="139868" spans="16:16" x14ac:dyDescent="0.3">
      <c r="P139868" s="83"/>
    </row>
    <row r="139869" spans="16:16" x14ac:dyDescent="0.3">
      <c r="P139869" s="83"/>
    </row>
    <row r="139870" spans="16:16" x14ac:dyDescent="0.3">
      <c r="P139870" s="83"/>
    </row>
    <row r="139871" spans="16:16" x14ac:dyDescent="0.3">
      <c r="P139871" s="83"/>
    </row>
    <row r="139872" spans="16:16" x14ac:dyDescent="0.3">
      <c r="P139872" s="83"/>
    </row>
    <row r="139873" spans="16:16" x14ac:dyDescent="0.3">
      <c r="P139873" s="83"/>
    </row>
    <row r="139874" spans="16:16" x14ac:dyDescent="0.3">
      <c r="P139874" s="83"/>
    </row>
    <row r="139875" spans="16:16" x14ac:dyDescent="0.3">
      <c r="P139875" s="83"/>
    </row>
    <row r="139876" spans="16:16" x14ac:dyDescent="0.3">
      <c r="P139876" s="83"/>
    </row>
    <row r="139877" spans="16:16" x14ac:dyDescent="0.3">
      <c r="P139877" s="83"/>
    </row>
    <row r="139878" spans="16:16" x14ac:dyDescent="0.3">
      <c r="P139878" s="83"/>
    </row>
    <row r="139879" spans="16:16" x14ac:dyDescent="0.3">
      <c r="P139879" s="83"/>
    </row>
    <row r="139880" spans="16:16" x14ac:dyDescent="0.3">
      <c r="P139880" s="83"/>
    </row>
    <row r="139881" spans="16:16" x14ac:dyDescent="0.3">
      <c r="P139881" s="83"/>
    </row>
    <row r="139882" spans="16:16" x14ac:dyDescent="0.3">
      <c r="P139882" s="83"/>
    </row>
    <row r="139883" spans="16:16" x14ac:dyDescent="0.3">
      <c r="P139883" s="83"/>
    </row>
    <row r="139884" spans="16:16" x14ac:dyDescent="0.3">
      <c r="P139884" s="83"/>
    </row>
    <row r="139885" spans="16:16" x14ac:dyDescent="0.3">
      <c r="P139885" s="83"/>
    </row>
    <row r="139886" spans="16:16" x14ac:dyDescent="0.3">
      <c r="P139886" s="83"/>
    </row>
    <row r="139887" spans="16:16" x14ac:dyDescent="0.3">
      <c r="P139887" s="83"/>
    </row>
    <row r="139888" spans="16:16" x14ac:dyDescent="0.3">
      <c r="P139888" s="83"/>
    </row>
    <row r="139889" spans="16:16" x14ac:dyDescent="0.3">
      <c r="P139889" s="83"/>
    </row>
    <row r="139890" spans="16:16" x14ac:dyDescent="0.3">
      <c r="P139890" s="83"/>
    </row>
    <row r="139891" spans="16:16" x14ac:dyDescent="0.3">
      <c r="P139891" s="83"/>
    </row>
    <row r="139892" spans="16:16" x14ac:dyDescent="0.3">
      <c r="P139892" s="83"/>
    </row>
    <row r="139893" spans="16:16" x14ac:dyDescent="0.3">
      <c r="P139893" s="83"/>
    </row>
    <row r="139894" spans="16:16" x14ac:dyDescent="0.3">
      <c r="P139894" s="83"/>
    </row>
    <row r="139895" spans="16:16" x14ac:dyDescent="0.3">
      <c r="P139895" s="83"/>
    </row>
    <row r="139896" spans="16:16" x14ac:dyDescent="0.3">
      <c r="P139896" s="83"/>
    </row>
    <row r="139897" spans="16:16" x14ac:dyDescent="0.3">
      <c r="P139897" s="83"/>
    </row>
    <row r="139898" spans="16:16" x14ac:dyDescent="0.3">
      <c r="P139898" s="83"/>
    </row>
    <row r="139899" spans="16:16" x14ac:dyDescent="0.3">
      <c r="P139899" s="83"/>
    </row>
    <row r="139900" spans="16:16" x14ac:dyDescent="0.3">
      <c r="P139900" s="83"/>
    </row>
    <row r="139901" spans="16:16" x14ac:dyDescent="0.3">
      <c r="P139901" s="83"/>
    </row>
    <row r="139902" spans="16:16" x14ac:dyDescent="0.3">
      <c r="P139902" s="83"/>
    </row>
    <row r="139903" spans="16:16" x14ac:dyDescent="0.3">
      <c r="P139903" s="83"/>
    </row>
    <row r="139904" spans="16:16" x14ac:dyDescent="0.3">
      <c r="P139904" s="83"/>
    </row>
    <row r="139905" spans="16:16" x14ac:dyDescent="0.3">
      <c r="P139905" s="83"/>
    </row>
    <row r="139906" spans="16:16" x14ac:dyDescent="0.3">
      <c r="P139906" s="83"/>
    </row>
    <row r="139907" spans="16:16" x14ac:dyDescent="0.3">
      <c r="P139907" s="83"/>
    </row>
    <row r="139908" spans="16:16" x14ac:dyDescent="0.3">
      <c r="P139908" s="83"/>
    </row>
    <row r="139909" spans="16:16" x14ac:dyDescent="0.3">
      <c r="P139909" s="83"/>
    </row>
    <row r="139910" spans="16:16" x14ac:dyDescent="0.3">
      <c r="P139910" s="83"/>
    </row>
    <row r="139911" spans="16:16" x14ac:dyDescent="0.3">
      <c r="P139911" s="83"/>
    </row>
    <row r="139912" spans="16:16" x14ac:dyDescent="0.3">
      <c r="P139912" s="83"/>
    </row>
    <row r="139913" spans="16:16" x14ac:dyDescent="0.3">
      <c r="P139913" s="83"/>
    </row>
    <row r="139914" spans="16:16" x14ac:dyDescent="0.3">
      <c r="P139914" s="83"/>
    </row>
    <row r="139915" spans="16:16" x14ac:dyDescent="0.3">
      <c r="P139915" s="83"/>
    </row>
    <row r="139916" spans="16:16" x14ac:dyDescent="0.3">
      <c r="P139916" s="83"/>
    </row>
    <row r="139917" spans="16:16" x14ac:dyDescent="0.3">
      <c r="P139917" s="83"/>
    </row>
    <row r="139918" spans="16:16" x14ac:dyDescent="0.3">
      <c r="P139918" s="83"/>
    </row>
    <row r="139919" spans="16:16" x14ac:dyDescent="0.3">
      <c r="P139919" s="83"/>
    </row>
    <row r="139920" spans="16:16" x14ac:dyDescent="0.3">
      <c r="P139920" s="83"/>
    </row>
    <row r="139921" spans="16:16" x14ac:dyDescent="0.3">
      <c r="P139921" s="83"/>
    </row>
    <row r="139922" spans="16:16" x14ac:dyDescent="0.3">
      <c r="P139922" s="83"/>
    </row>
    <row r="139923" spans="16:16" x14ac:dyDescent="0.3">
      <c r="P139923" s="83"/>
    </row>
    <row r="139924" spans="16:16" x14ac:dyDescent="0.3">
      <c r="P139924" s="83"/>
    </row>
    <row r="139925" spans="16:16" x14ac:dyDescent="0.3">
      <c r="P139925" s="83"/>
    </row>
    <row r="139926" spans="16:16" x14ac:dyDescent="0.3">
      <c r="P139926" s="83"/>
    </row>
    <row r="139927" spans="16:16" x14ac:dyDescent="0.3">
      <c r="P139927" s="83"/>
    </row>
    <row r="139928" spans="16:16" x14ac:dyDescent="0.3">
      <c r="P139928" s="83"/>
    </row>
    <row r="139929" spans="16:16" x14ac:dyDescent="0.3">
      <c r="P139929" s="83"/>
    </row>
    <row r="139930" spans="16:16" x14ac:dyDescent="0.3">
      <c r="P139930" s="83"/>
    </row>
    <row r="139931" spans="16:16" x14ac:dyDescent="0.3">
      <c r="P139931" s="83"/>
    </row>
    <row r="139932" spans="16:16" x14ac:dyDescent="0.3">
      <c r="P139932" s="83"/>
    </row>
    <row r="139933" spans="16:16" x14ac:dyDescent="0.3">
      <c r="P139933" s="83"/>
    </row>
    <row r="139934" spans="16:16" x14ac:dyDescent="0.3">
      <c r="P139934" s="83"/>
    </row>
    <row r="139935" spans="16:16" x14ac:dyDescent="0.3">
      <c r="P139935" s="83"/>
    </row>
    <row r="139936" spans="16:16" x14ac:dyDescent="0.3">
      <c r="P139936" s="83"/>
    </row>
    <row r="139937" spans="16:16" x14ac:dyDescent="0.3">
      <c r="P139937" s="83"/>
    </row>
    <row r="139938" spans="16:16" x14ac:dyDescent="0.3">
      <c r="P139938" s="83"/>
    </row>
    <row r="139939" spans="16:16" x14ac:dyDescent="0.3">
      <c r="P139939" s="83"/>
    </row>
    <row r="139940" spans="16:16" x14ac:dyDescent="0.3">
      <c r="P139940" s="83"/>
    </row>
    <row r="139941" spans="16:16" x14ac:dyDescent="0.3">
      <c r="P139941" s="83"/>
    </row>
    <row r="139942" spans="16:16" x14ac:dyDescent="0.3">
      <c r="P139942" s="83"/>
    </row>
    <row r="139943" spans="16:16" x14ac:dyDescent="0.3">
      <c r="P139943" s="83"/>
    </row>
    <row r="139944" spans="16:16" x14ac:dyDescent="0.3">
      <c r="P139944" s="83"/>
    </row>
    <row r="139945" spans="16:16" x14ac:dyDescent="0.3">
      <c r="P139945" s="83"/>
    </row>
    <row r="139946" spans="16:16" x14ac:dyDescent="0.3">
      <c r="P139946" s="83"/>
    </row>
    <row r="139947" spans="16:16" x14ac:dyDescent="0.3">
      <c r="P139947" s="83"/>
    </row>
    <row r="139948" spans="16:16" x14ac:dyDescent="0.3">
      <c r="P139948" s="83"/>
    </row>
    <row r="139949" spans="16:16" x14ac:dyDescent="0.3">
      <c r="P139949" s="83"/>
    </row>
    <row r="139950" spans="16:16" x14ac:dyDescent="0.3">
      <c r="P139950" s="83"/>
    </row>
    <row r="139951" spans="16:16" x14ac:dyDescent="0.3">
      <c r="P139951" s="83"/>
    </row>
    <row r="139952" spans="16:16" x14ac:dyDescent="0.3">
      <c r="P139952" s="83"/>
    </row>
    <row r="139953" spans="16:16" x14ac:dyDescent="0.3">
      <c r="P139953" s="83"/>
    </row>
    <row r="139954" spans="16:16" x14ac:dyDescent="0.3">
      <c r="P139954" s="83"/>
    </row>
    <row r="139955" spans="16:16" x14ac:dyDescent="0.3">
      <c r="P139955" s="83"/>
    </row>
    <row r="139956" spans="16:16" x14ac:dyDescent="0.3">
      <c r="P139956" s="83"/>
    </row>
    <row r="139957" spans="16:16" x14ac:dyDescent="0.3">
      <c r="P139957" s="83"/>
    </row>
    <row r="139958" spans="16:16" x14ac:dyDescent="0.3">
      <c r="P139958" s="83"/>
    </row>
    <row r="139959" spans="16:16" x14ac:dyDescent="0.3">
      <c r="P139959" s="83"/>
    </row>
    <row r="139960" spans="16:16" x14ac:dyDescent="0.3">
      <c r="P139960" s="83"/>
    </row>
    <row r="139961" spans="16:16" x14ac:dyDescent="0.3">
      <c r="P139961" s="83"/>
    </row>
    <row r="139962" spans="16:16" x14ac:dyDescent="0.3">
      <c r="P139962" s="83"/>
    </row>
    <row r="139963" spans="16:16" x14ac:dyDescent="0.3">
      <c r="P139963" s="83"/>
    </row>
    <row r="139964" spans="16:16" x14ac:dyDescent="0.3">
      <c r="P139964" s="83"/>
    </row>
    <row r="139965" spans="16:16" x14ac:dyDescent="0.3">
      <c r="P139965" s="83"/>
    </row>
    <row r="139966" spans="16:16" x14ac:dyDescent="0.3">
      <c r="P139966" s="83"/>
    </row>
    <row r="139967" spans="16:16" x14ac:dyDescent="0.3">
      <c r="P139967" s="83"/>
    </row>
    <row r="139968" spans="16:16" x14ac:dyDescent="0.3">
      <c r="P139968" s="83"/>
    </row>
    <row r="139969" spans="16:16" x14ac:dyDescent="0.3">
      <c r="P139969" s="83"/>
    </row>
    <row r="139970" spans="16:16" x14ac:dyDescent="0.3">
      <c r="P139970" s="83"/>
    </row>
    <row r="139971" spans="16:16" x14ac:dyDescent="0.3">
      <c r="P139971" s="83"/>
    </row>
    <row r="139972" spans="16:16" x14ac:dyDescent="0.3">
      <c r="P139972" s="83"/>
    </row>
    <row r="139973" spans="16:16" x14ac:dyDescent="0.3">
      <c r="P139973" s="83"/>
    </row>
    <row r="139974" spans="16:16" x14ac:dyDescent="0.3">
      <c r="P139974" s="83"/>
    </row>
    <row r="139975" spans="16:16" x14ac:dyDescent="0.3">
      <c r="P139975" s="83"/>
    </row>
    <row r="139976" spans="16:16" x14ac:dyDescent="0.3">
      <c r="P139976" s="83"/>
    </row>
    <row r="139977" spans="16:16" x14ac:dyDescent="0.3">
      <c r="P139977" s="83"/>
    </row>
    <row r="139978" spans="16:16" x14ac:dyDescent="0.3">
      <c r="P139978" s="83"/>
    </row>
    <row r="139979" spans="16:16" x14ac:dyDescent="0.3">
      <c r="P139979" s="83"/>
    </row>
    <row r="139980" spans="16:16" x14ac:dyDescent="0.3">
      <c r="P139980" s="83"/>
    </row>
    <row r="139981" spans="16:16" x14ac:dyDescent="0.3">
      <c r="P139981" s="83"/>
    </row>
    <row r="139982" spans="16:16" x14ac:dyDescent="0.3">
      <c r="P139982" s="83"/>
    </row>
    <row r="139983" spans="16:16" x14ac:dyDescent="0.3">
      <c r="P139983" s="83"/>
    </row>
    <row r="139984" spans="16:16" x14ac:dyDescent="0.3">
      <c r="P139984" s="83"/>
    </row>
    <row r="139985" spans="16:16" x14ac:dyDescent="0.3">
      <c r="P139985" s="83"/>
    </row>
    <row r="139986" spans="16:16" x14ac:dyDescent="0.3">
      <c r="P139986" s="83"/>
    </row>
    <row r="139987" spans="16:16" x14ac:dyDescent="0.3">
      <c r="P139987" s="83"/>
    </row>
    <row r="139988" spans="16:16" x14ac:dyDescent="0.3">
      <c r="P139988" s="83"/>
    </row>
    <row r="139989" spans="16:16" x14ac:dyDescent="0.3">
      <c r="P139989" s="83"/>
    </row>
    <row r="139990" spans="16:16" x14ac:dyDescent="0.3">
      <c r="P139990" s="83"/>
    </row>
    <row r="139991" spans="16:16" x14ac:dyDescent="0.3">
      <c r="P139991" s="83"/>
    </row>
    <row r="139992" spans="16:16" x14ac:dyDescent="0.3">
      <c r="P139992" s="83"/>
    </row>
    <row r="139993" spans="16:16" x14ac:dyDescent="0.3">
      <c r="P139993" s="83"/>
    </row>
    <row r="139994" spans="16:16" x14ac:dyDescent="0.3">
      <c r="P139994" s="83"/>
    </row>
    <row r="139995" spans="16:16" x14ac:dyDescent="0.3">
      <c r="P139995" s="83"/>
    </row>
    <row r="139996" spans="16:16" x14ac:dyDescent="0.3">
      <c r="P139996" s="83"/>
    </row>
    <row r="139997" spans="16:16" x14ac:dyDescent="0.3">
      <c r="P139997" s="83"/>
    </row>
    <row r="139998" spans="16:16" x14ac:dyDescent="0.3">
      <c r="P139998" s="83"/>
    </row>
    <row r="139999" spans="16:16" x14ac:dyDescent="0.3">
      <c r="P139999" s="83"/>
    </row>
    <row r="140000" spans="16:16" x14ac:dyDescent="0.3">
      <c r="P140000" s="83"/>
    </row>
    <row r="140001" spans="16:16" x14ac:dyDescent="0.3">
      <c r="P140001" s="83"/>
    </row>
    <row r="140002" spans="16:16" x14ac:dyDescent="0.3">
      <c r="P140002" s="83"/>
    </row>
    <row r="140003" spans="16:16" x14ac:dyDescent="0.3">
      <c r="P140003" s="83"/>
    </row>
    <row r="140004" spans="16:16" x14ac:dyDescent="0.3">
      <c r="P140004" s="83"/>
    </row>
    <row r="140005" spans="16:16" x14ac:dyDescent="0.3">
      <c r="P140005" s="83"/>
    </row>
    <row r="140006" spans="16:16" x14ac:dyDescent="0.3">
      <c r="P140006" s="83"/>
    </row>
    <row r="140007" spans="16:16" x14ac:dyDescent="0.3">
      <c r="P140007" s="83"/>
    </row>
    <row r="140008" spans="16:16" x14ac:dyDescent="0.3">
      <c r="P140008" s="83"/>
    </row>
    <row r="140009" spans="16:16" x14ac:dyDescent="0.3">
      <c r="P140009" s="83"/>
    </row>
    <row r="140010" spans="16:16" x14ac:dyDescent="0.3">
      <c r="P140010" s="83"/>
    </row>
    <row r="140011" spans="16:16" x14ac:dyDescent="0.3">
      <c r="P140011" s="83"/>
    </row>
    <row r="140012" spans="16:16" x14ac:dyDescent="0.3">
      <c r="P140012" s="83"/>
    </row>
    <row r="140013" spans="16:16" x14ac:dyDescent="0.3">
      <c r="P140013" s="83"/>
    </row>
    <row r="140014" spans="16:16" x14ac:dyDescent="0.3">
      <c r="P140014" s="83"/>
    </row>
    <row r="140015" spans="16:16" x14ac:dyDescent="0.3">
      <c r="P140015" s="83"/>
    </row>
    <row r="140016" spans="16:16" x14ac:dyDescent="0.3">
      <c r="P140016" s="83"/>
    </row>
    <row r="140017" spans="16:16" x14ac:dyDescent="0.3">
      <c r="P140017" s="83"/>
    </row>
    <row r="140018" spans="16:16" x14ac:dyDescent="0.3">
      <c r="P140018" s="83"/>
    </row>
    <row r="140019" spans="16:16" x14ac:dyDescent="0.3">
      <c r="P140019" s="83"/>
    </row>
    <row r="140020" spans="16:16" x14ac:dyDescent="0.3">
      <c r="P140020" s="83"/>
    </row>
    <row r="140021" spans="16:16" x14ac:dyDescent="0.3">
      <c r="P140021" s="83"/>
    </row>
    <row r="140022" spans="16:16" x14ac:dyDescent="0.3">
      <c r="P140022" s="83"/>
    </row>
    <row r="140023" spans="16:16" x14ac:dyDescent="0.3">
      <c r="P140023" s="83"/>
    </row>
    <row r="140024" spans="16:16" x14ac:dyDescent="0.3">
      <c r="P140024" s="83"/>
    </row>
    <row r="140025" spans="16:16" x14ac:dyDescent="0.3">
      <c r="P140025" s="83"/>
    </row>
    <row r="140026" spans="16:16" x14ac:dyDescent="0.3">
      <c r="P140026" s="83"/>
    </row>
    <row r="140027" spans="16:16" x14ac:dyDescent="0.3">
      <c r="P140027" s="83"/>
    </row>
    <row r="140028" spans="16:16" x14ac:dyDescent="0.3">
      <c r="P140028" s="83"/>
    </row>
    <row r="140029" spans="16:16" x14ac:dyDescent="0.3">
      <c r="P140029" s="83"/>
    </row>
    <row r="140030" spans="16:16" x14ac:dyDescent="0.3">
      <c r="P140030" s="83"/>
    </row>
    <row r="140031" spans="16:16" x14ac:dyDescent="0.3">
      <c r="P140031" s="83"/>
    </row>
    <row r="140032" spans="16:16" x14ac:dyDescent="0.3">
      <c r="P140032" s="83"/>
    </row>
    <row r="140033" spans="16:16" x14ac:dyDescent="0.3">
      <c r="P140033" s="83"/>
    </row>
    <row r="140034" spans="16:16" x14ac:dyDescent="0.3">
      <c r="P140034" s="83"/>
    </row>
    <row r="140035" spans="16:16" x14ac:dyDescent="0.3">
      <c r="P140035" s="83"/>
    </row>
    <row r="140036" spans="16:16" x14ac:dyDescent="0.3">
      <c r="P140036" s="83"/>
    </row>
    <row r="140037" spans="16:16" x14ac:dyDescent="0.3">
      <c r="P140037" s="83"/>
    </row>
    <row r="140038" spans="16:16" x14ac:dyDescent="0.3">
      <c r="P140038" s="83"/>
    </row>
    <row r="140039" spans="16:16" x14ac:dyDescent="0.3">
      <c r="P140039" s="83"/>
    </row>
    <row r="140040" spans="16:16" x14ac:dyDescent="0.3">
      <c r="P140040" s="83"/>
    </row>
    <row r="140041" spans="16:16" x14ac:dyDescent="0.3">
      <c r="P140041" s="83"/>
    </row>
    <row r="140042" spans="16:16" x14ac:dyDescent="0.3">
      <c r="P140042" s="83"/>
    </row>
    <row r="140043" spans="16:16" x14ac:dyDescent="0.3">
      <c r="P140043" s="83"/>
    </row>
    <row r="140044" spans="16:16" x14ac:dyDescent="0.3">
      <c r="P140044" s="83"/>
    </row>
    <row r="140045" spans="16:16" x14ac:dyDescent="0.3">
      <c r="P140045" s="83"/>
    </row>
    <row r="140046" spans="16:16" x14ac:dyDescent="0.3">
      <c r="P140046" s="83"/>
    </row>
    <row r="140047" spans="16:16" x14ac:dyDescent="0.3">
      <c r="P140047" s="83"/>
    </row>
    <row r="140048" spans="16:16" x14ac:dyDescent="0.3">
      <c r="P140048" s="83"/>
    </row>
    <row r="140049" spans="16:16" x14ac:dyDescent="0.3">
      <c r="P140049" s="83"/>
    </row>
    <row r="140050" spans="16:16" x14ac:dyDescent="0.3">
      <c r="P140050" s="83"/>
    </row>
    <row r="140051" spans="16:16" x14ac:dyDescent="0.3">
      <c r="P140051" s="83"/>
    </row>
    <row r="140052" spans="16:16" x14ac:dyDescent="0.3">
      <c r="P140052" s="83"/>
    </row>
    <row r="140053" spans="16:16" x14ac:dyDescent="0.3">
      <c r="P140053" s="83"/>
    </row>
    <row r="140054" spans="16:16" x14ac:dyDescent="0.3">
      <c r="P140054" s="83"/>
    </row>
    <row r="140055" spans="16:16" x14ac:dyDescent="0.3">
      <c r="P140055" s="83"/>
    </row>
    <row r="140056" spans="16:16" x14ac:dyDescent="0.3">
      <c r="P140056" s="83"/>
    </row>
    <row r="140057" spans="16:16" x14ac:dyDescent="0.3">
      <c r="P140057" s="83"/>
    </row>
    <row r="140058" spans="16:16" x14ac:dyDescent="0.3">
      <c r="P140058" s="83"/>
    </row>
    <row r="140059" spans="16:16" x14ac:dyDescent="0.3">
      <c r="P140059" s="83"/>
    </row>
    <row r="140060" spans="16:16" x14ac:dyDescent="0.3">
      <c r="P140060" s="83"/>
    </row>
    <row r="140061" spans="16:16" x14ac:dyDescent="0.3">
      <c r="P140061" s="83"/>
    </row>
    <row r="140062" spans="16:16" x14ac:dyDescent="0.3">
      <c r="P140062" s="83"/>
    </row>
    <row r="140063" spans="16:16" x14ac:dyDescent="0.3">
      <c r="P140063" s="83"/>
    </row>
    <row r="140064" spans="16:16" x14ac:dyDescent="0.3">
      <c r="P140064" s="83"/>
    </row>
    <row r="140065" spans="16:16" x14ac:dyDescent="0.3">
      <c r="P140065" s="83"/>
    </row>
    <row r="140066" spans="16:16" x14ac:dyDescent="0.3">
      <c r="P140066" s="83"/>
    </row>
    <row r="140067" spans="16:16" x14ac:dyDescent="0.3">
      <c r="P140067" s="83"/>
    </row>
    <row r="140068" spans="16:16" x14ac:dyDescent="0.3">
      <c r="P140068" s="83"/>
    </row>
    <row r="140069" spans="16:16" x14ac:dyDescent="0.3">
      <c r="P140069" s="83"/>
    </row>
    <row r="140070" spans="16:16" x14ac:dyDescent="0.3">
      <c r="P140070" s="83"/>
    </row>
    <row r="140071" spans="16:16" x14ac:dyDescent="0.3">
      <c r="P140071" s="83"/>
    </row>
    <row r="140072" spans="16:16" x14ac:dyDescent="0.3">
      <c r="P140072" s="83"/>
    </row>
    <row r="140073" spans="16:16" x14ac:dyDescent="0.3">
      <c r="P140073" s="83"/>
    </row>
    <row r="140074" spans="16:16" x14ac:dyDescent="0.3">
      <c r="P140074" s="83"/>
    </row>
    <row r="140075" spans="16:16" x14ac:dyDescent="0.3">
      <c r="P140075" s="83"/>
    </row>
    <row r="140076" spans="16:16" x14ac:dyDescent="0.3">
      <c r="P140076" s="83"/>
    </row>
    <row r="140077" spans="16:16" x14ac:dyDescent="0.3">
      <c r="P140077" s="83"/>
    </row>
    <row r="140078" spans="16:16" x14ac:dyDescent="0.3">
      <c r="P140078" s="83"/>
    </row>
    <row r="140079" spans="16:16" x14ac:dyDescent="0.3">
      <c r="P140079" s="83"/>
    </row>
    <row r="140080" spans="16:16" x14ac:dyDescent="0.3">
      <c r="P140080" s="83"/>
    </row>
    <row r="140081" spans="16:16" x14ac:dyDescent="0.3">
      <c r="P140081" s="83"/>
    </row>
    <row r="140082" spans="16:16" x14ac:dyDescent="0.3">
      <c r="P140082" s="83"/>
    </row>
    <row r="140083" spans="16:16" x14ac:dyDescent="0.3">
      <c r="P140083" s="83"/>
    </row>
    <row r="140084" spans="16:16" x14ac:dyDescent="0.3">
      <c r="P140084" s="83"/>
    </row>
    <row r="140085" spans="16:16" x14ac:dyDescent="0.3">
      <c r="P140085" s="83"/>
    </row>
    <row r="140086" spans="16:16" x14ac:dyDescent="0.3">
      <c r="P140086" s="83"/>
    </row>
    <row r="140087" spans="16:16" x14ac:dyDescent="0.3">
      <c r="P140087" s="83"/>
    </row>
    <row r="140088" spans="16:16" x14ac:dyDescent="0.3">
      <c r="P140088" s="83"/>
    </row>
    <row r="140089" spans="16:16" x14ac:dyDescent="0.3">
      <c r="P140089" s="83"/>
    </row>
    <row r="140090" spans="16:16" x14ac:dyDescent="0.3">
      <c r="P140090" s="83"/>
    </row>
    <row r="140091" spans="16:16" x14ac:dyDescent="0.3">
      <c r="P140091" s="83"/>
    </row>
    <row r="140092" spans="16:16" x14ac:dyDescent="0.3">
      <c r="P140092" s="83"/>
    </row>
    <row r="140093" spans="16:16" x14ac:dyDescent="0.3">
      <c r="P140093" s="83"/>
    </row>
    <row r="140094" spans="16:16" x14ac:dyDescent="0.3">
      <c r="P140094" s="83"/>
    </row>
    <row r="140095" spans="16:16" x14ac:dyDescent="0.3">
      <c r="P140095" s="83"/>
    </row>
    <row r="140096" spans="16:16" x14ac:dyDescent="0.3">
      <c r="P140096" s="83"/>
    </row>
    <row r="140097" spans="16:16" x14ac:dyDescent="0.3">
      <c r="P140097" s="83"/>
    </row>
    <row r="140098" spans="16:16" x14ac:dyDescent="0.3">
      <c r="P140098" s="83"/>
    </row>
    <row r="140099" spans="16:16" x14ac:dyDescent="0.3">
      <c r="P140099" s="83"/>
    </row>
    <row r="140100" spans="16:16" x14ac:dyDescent="0.3">
      <c r="P140100" s="83"/>
    </row>
    <row r="140101" spans="16:16" x14ac:dyDescent="0.3">
      <c r="P140101" s="83"/>
    </row>
    <row r="140102" spans="16:16" x14ac:dyDescent="0.3">
      <c r="P140102" s="83"/>
    </row>
    <row r="140103" spans="16:16" x14ac:dyDescent="0.3">
      <c r="P140103" s="83"/>
    </row>
    <row r="140104" spans="16:16" x14ac:dyDescent="0.3">
      <c r="P140104" s="83"/>
    </row>
    <row r="140105" spans="16:16" x14ac:dyDescent="0.3">
      <c r="P140105" s="83"/>
    </row>
    <row r="140106" spans="16:16" x14ac:dyDescent="0.3">
      <c r="P140106" s="83"/>
    </row>
    <row r="140107" spans="16:16" x14ac:dyDescent="0.3">
      <c r="P140107" s="83"/>
    </row>
    <row r="140108" spans="16:16" x14ac:dyDescent="0.3">
      <c r="P140108" s="83"/>
    </row>
    <row r="140109" spans="16:16" x14ac:dyDescent="0.3">
      <c r="P140109" s="83"/>
    </row>
    <row r="140110" spans="16:16" x14ac:dyDescent="0.3">
      <c r="P140110" s="83"/>
    </row>
    <row r="140111" spans="16:16" x14ac:dyDescent="0.3">
      <c r="P140111" s="83"/>
    </row>
    <row r="140112" spans="16:16" x14ac:dyDescent="0.3">
      <c r="P140112" s="83"/>
    </row>
    <row r="140113" spans="16:16" x14ac:dyDescent="0.3">
      <c r="P140113" s="83"/>
    </row>
    <row r="140114" spans="16:16" x14ac:dyDescent="0.3">
      <c r="P140114" s="83"/>
    </row>
    <row r="140115" spans="16:16" x14ac:dyDescent="0.3">
      <c r="P140115" s="83"/>
    </row>
    <row r="140116" spans="16:16" x14ac:dyDescent="0.3">
      <c r="P140116" s="83"/>
    </row>
    <row r="140117" spans="16:16" x14ac:dyDescent="0.3">
      <c r="P140117" s="83"/>
    </row>
    <row r="140118" spans="16:16" x14ac:dyDescent="0.3">
      <c r="P140118" s="83"/>
    </row>
    <row r="140119" spans="16:16" x14ac:dyDescent="0.3">
      <c r="P140119" s="83"/>
    </row>
    <row r="140120" spans="16:16" x14ac:dyDescent="0.3">
      <c r="P140120" s="83"/>
    </row>
    <row r="140121" spans="16:16" x14ac:dyDescent="0.3">
      <c r="P140121" s="83"/>
    </row>
    <row r="140122" spans="16:16" x14ac:dyDescent="0.3">
      <c r="P140122" s="83"/>
    </row>
    <row r="140123" spans="16:16" x14ac:dyDescent="0.3">
      <c r="P140123" s="83"/>
    </row>
    <row r="140124" spans="16:16" x14ac:dyDescent="0.3">
      <c r="P140124" s="83"/>
    </row>
    <row r="140125" spans="16:16" x14ac:dyDescent="0.3">
      <c r="P140125" s="83"/>
    </row>
    <row r="140126" spans="16:16" x14ac:dyDescent="0.3">
      <c r="P140126" s="83"/>
    </row>
    <row r="140127" spans="16:16" x14ac:dyDescent="0.3">
      <c r="P140127" s="83"/>
    </row>
    <row r="140128" spans="16:16" x14ac:dyDescent="0.3">
      <c r="P140128" s="83"/>
    </row>
    <row r="140129" spans="16:16" x14ac:dyDescent="0.3">
      <c r="P140129" s="83"/>
    </row>
    <row r="140130" spans="16:16" x14ac:dyDescent="0.3">
      <c r="P140130" s="83"/>
    </row>
    <row r="140131" spans="16:16" x14ac:dyDescent="0.3">
      <c r="P140131" s="83"/>
    </row>
    <row r="140132" spans="16:16" x14ac:dyDescent="0.3">
      <c r="P140132" s="83"/>
    </row>
    <row r="140133" spans="16:16" x14ac:dyDescent="0.3">
      <c r="P140133" s="83"/>
    </row>
    <row r="140134" spans="16:16" x14ac:dyDescent="0.3">
      <c r="P140134" s="83"/>
    </row>
    <row r="140135" spans="16:16" x14ac:dyDescent="0.3">
      <c r="P140135" s="83"/>
    </row>
    <row r="140136" spans="16:16" x14ac:dyDescent="0.3">
      <c r="P140136" s="83"/>
    </row>
    <row r="140137" spans="16:16" x14ac:dyDescent="0.3">
      <c r="P140137" s="83"/>
    </row>
    <row r="140138" spans="16:16" x14ac:dyDescent="0.3">
      <c r="P140138" s="83"/>
    </row>
    <row r="140139" spans="16:16" x14ac:dyDescent="0.3">
      <c r="P140139" s="83"/>
    </row>
    <row r="140140" spans="16:16" x14ac:dyDescent="0.3">
      <c r="P140140" s="83"/>
    </row>
    <row r="140141" spans="16:16" x14ac:dyDescent="0.3">
      <c r="P140141" s="83"/>
    </row>
    <row r="140142" spans="16:16" x14ac:dyDescent="0.3">
      <c r="P140142" s="83"/>
    </row>
    <row r="140143" spans="16:16" x14ac:dyDescent="0.3">
      <c r="P140143" s="83"/>
    </row>
    <row r="140144" spans="16:16" x14ac:dyDescent="0.3">
      <c r="P140144" s="83"/>
    </row>
    <row r="140145" spans="16:16" x14ac:dyDescent="0.3">
      <c r="P140145" s="83"/>
    </row>
    <row r="140146" spans="16:16" x14ac:dyDescent="0.3">
      <c r="P140146" s="83"/>
    </row>
    <row r="140147" spans="16:16" x14ac:dyDescent="0.3">
      <c r="P140147" s="83"/>
    </row>
    <row r="140148" spans="16:16" x14ac:dyDescent="0.3">
      <c r="P140148" s="83"/>
    </row>
    <row r="140149" spans="16:16" x14ac:dyDescent="0.3">
      <c r="P140149" s="83"/>
    </row>
    <row r="140150" spans="16:16" x14ac:dyDescent="0.3">
      <c r="P140150" s="83"/>
    </row>
    <row r="140151" spans="16:16" x14ac:dyDescent="0.3">
      <c r="P140151" s="83"/>
    </row>
    <row r="140152" spans="16:16" x14ac:dyDescent="0.3">
      <c r="P140152" s="83"/>
    </row>
    <row r="140153" spans="16:16" x14ac:dyDescent="0.3">
      <c r="P140153" s="83"/>
    </row>
    <row r="140154" spans="16:16" x14ac:dyDescent="0.3">
      <c r="P140154" s="83"/>
    </row>
    <row r="140155" spans="16:16" x14ac:dyDescent="0.3">
      <c r="P140155" s="83"/>
    </row>
    <row r="140156" spans="16:16" x14ac:dyDescent="0.3">
      <c r="P140156" s="83"/>
    </row>
    <row r="140157" spans="16:16" x14ac:dyDescent="0.3">
      <c r="P140157" s="83"/>
    </row>
    <row r="140158" spans="16:16" x14ac:dyDescent="0.3">
      <c r="P140158" s="83"/>
    </row>
    <row r="140159" spans="16:16" x14ac:dyDescent="0.3">
      <c r="P140159" s="83"/>
    </row>
    <row r="140160" spans="16:16" x14ac:dyDescent="0.3">
      <c r="P140160" s="83"/>
    </row>
    <row r="140161" spans="16:16" x14ac:dyDescent="0.3">
      <c r="P140161" s="83"/>
    </row>
    <row r="140162" spans="16:16" x14ac:dyDescent="0.3">
      <c r="P140162" s="83"/>
    </row>
    <row r="140163" spans="16:16" x14ac:dyDescent="0.3">
      <c r="P140163" s="83"/>
    </row>
    <row r="140164" spans="16:16" x14ac:dyDescent="0.3">
      <c r="P140164" s="83"/>
    </row>
    <row r="140165" spans="16:16" x14ac:dyDescent="0.3">
      <c r="P140165" s="83"/>
    </row>
    <row r="140166" spans="16:16" x14ac:dyDescent="0.3">
      <c r="P140166" s="83"/>
    </row>
    <row r="140167" spans="16:16" x14ac:dyDescent="0.3">
      <c r="P140167" s="83"/>
    </row>
    <row r="140168" spans="16:16" x14ac:dyDescent="0.3">
      <c r="P140168" s="83"/>
    </row>
    <row r="140169" spans="16:16" x14ac:dyDescent="0.3">
      <c r="P140169" s="83"/>
    </row>
    <row r="140170" spans="16:16" x14ac:dyDescent="0.3">
      <c r="P140170" s="83"/>
    </row>
    <row r="140171" spans="16:16" x14ac:dyDescent="0.3">
      <c r="P140171" s="83"/>
    </row>
    <row r="140172" spans="16:16" x14ac:dyDescent="0.3">
      <c r="P140172" s="83"/>
    </row>
    <row r="140173" spans="16:16" x14ac:dyDescent="0.3">
      <c r="P140173" s="83"/>
    </row>
    <row r="140174" spans="16:16" x14ac:dyDescent="0.3">
      <c r="P140174" s="83"/>
    </row>
    <row r="140175" spans="16:16" x14ac:dyDescent="0.3">
      <c r="P140175" s="83"/>
    </row>
    <row r="140176" spans="16:16" x14ac:dyDescent="0.3">
      <c r="P140176" s="83"/>
    </row>
    <row r="140177" spans="16:16" x14ac:dyDescent="0.3">
      <c r="P140177" s="83"/>
    </row>
    <row r="140178" spans="16:16" x14ac:dyDescent="0.3">
      <c r="P140178" s="83"/>
    </row>
    <row r="140179" spans="16:16" x14ac:dyDescent="0.3">
      <c r="P140179" s="83"/>
    </row>
    <row r="140180" spans="16:16" x14ac:dyDescent="0.3">
      <c r="P140180" s="83"/>
    </row>
    <row r="140181" spans="16:16" x14ac:dyDescent="0.3">
      <c r="P140181" s="83"/>
    </row>
    <row r="140182" spans="16:16" x14ac:dyDescent="0.3">
      <c r="P140182" s="83"/>
    </row>
    <row r="140183" spans="16:16" x14ac:dyDescent="0.3">
      <c r="P140183" s="83"/>
    </row>
    <row r="140184" spans="16:16" x14ac:dyDescent="0.3">
      <c r="P140184" s="83"/>
    </row>
    <row r="140185" spans="16:16" x14ac:dyDescent="0.3">
      <c r="P140185" s="83"/>
    </row>
    <row r="140186" spans="16:16" x14ac:dyDescent="0.3">
      <c r="P140186" s="83"/>
    </row>
    <row r="140187" spans="16:16" x14ac:dyDescent="0.3">
      <c r="P140187" s="83"/>
    </row>
    <row r="140188" spans="16:16" x14ac:dyDescent="0.3">
      <c r="P140188" s="83"/>
    </row>
    <row r="140189" spans="16:16" x14ac:dyDescent="0.3">
      <c r="P140189" s="83"/>
    </row>
    <row r="140190" spans="16:16" x14ac:dyDescent="0.3">
      <c r="P140190" s="83"/>
    </row>
    <row r="140191" spans="16:16" x14ac:dyDescent="0.3">
      <c r="P140191" s="83"/>
    </row>
    <row r="140192" spans="16:16" x14ac:dyDescent="0.3">
      <c r="P140192" s="83"/>
    </row>
    <row r="140193" spans="16:16" x14ac:dyDescent="0.3">
      <c r="P140193" s="83"/>
    </row>
    <row r="140194" spans="16:16" x14ac:dyDescent="0.3">
      <c r="P140194" s="83"/>
    </row>
    <row r="140195" spans="16:16" x14ac:dyDescent="0.3">
      <c r="P140195" s="83"/>
    </row>
    <row r="140196" spans="16:16" x14ac:dyDescent="0.3">
      <c r="P140196" s="83"/>
    </row>
    <row r="140197" spans="16:16" x14ac:dyDescent="0.3">
      <c r="P140197" s="83"/>
    </row>
    <row r="140198" spans="16:16" x14ac:dyDescent="0.3">
      <c r="P140198" s="83"/>
    </row>
    <row r="140199" spans="16:16" x14ac:dyDescent="0.3">
      <c r="P140199" s="83"/>
    </row>
    <row r="140200" spans="16:16" x14ac:dyDescent="0.3">
      <c r="P140200" s="83"/>
    </row>
    <row r="140201" spans="16:16" x14ac:dyDescent="0.3">
      <c r="P140201" s="83"/>
    </row>
    <row r="140202" spans="16:16" x14ac:dyDescent="0.3">
      <c r="P140202" s="83"/>
    </row>
    <row r="140203" spans="16:16" x14ac:dyDescent="0.3">
      <c r="P140203" s="83"/>
    </row>
    <row r="140204" spans="16:16" x14ac:dyDescent="0.3">
      <c r="P140204" s="83"/>
    </row>
    <row r="140205" spans="16:16" x14ac:dyDescent="0.3">
      <c r="P140205" s="83"/>
    </row>
    <row r="140206" spans="16:16" x14ac:dyDescent="0.3">
      <c r="P140206" s="83"/>
    </row>
    <row r="140207" spans="16:16" x14ac:dyDescent="0.3">
      <c r="P140207" s="83"/>
    </row>
    <row r="140208" spans="16:16" x14ac:dyDescent="0.3">
      <c r="P140208" s="83"/>
    </row>
    <row r="140209" spans="16:16" x14ac:dyDescent="0.3">
      <c r="P140209" s="83"/>
    </row>
    <row r="140210" spans="16:16" x14ac:dyDescent="0.3">
      <c r="P140210" s="83"/>
    </row>
    <row r="140211" spans="16:16" x14ac:dyDescent="0.3">
      <c r="P140211" s="83"/>
    </row>
    <row r="140212" spans="16:16" x14ac:dyDescent="0.3">
      <c r="P140212" s="83"/>
    </row>
    <row r="140213" spans="16:16" x14ac:dyDescent="0.3">
      <c r="P140213" s="83"/>
    </row>
    <row r="140214" spans="16:16" x14ac:dyDescent="0.3">
      <c r="P140214" s="83"/>
    </row>
    <row r="140215" spans="16:16" x14ac:dyDescent="0.3">
      <c r="P140215" s="83"/>
    </row>
    <row r="140216" spans="16:16" x14ac:dyDescent="0.3">
      <c r="P140216" s="83"/>
    </row>
    <row r="140217" spans="16:16" x14ac:dyDescent="0.3">
      <c r="P140217" s="83"/>
    </row>
    <row r="140218" spans="16:16" x14ac:dyDescent="0.3">
      <c r="P140218" s="83"/>
    </row>
    <row r="140219" spans="16:16" x14ac:dyDescent="0.3">
      <c r="P140219" s="83"/>
    </row>
    <row r="140220" spans="16:16" x14ac:dyDescent="0.3">
      <c r="P140220" s="83"/>
    </row>
    <row r="140221" spans="16:16" x14ac:dyDescent="0.3">
      <c r="P140221" s="83"/>
    </row>
    <row r="140222" spans="16:16" x14ac:dyDescent="0.3">
      <c r="P140222" s="83"/>
    </row>
    <row r="140223" spans="16:16" x14ac:dyDescent="0.3">
      <c r="P140223" s="83"/>
    </row>
    <row r="140224" spans="16:16" x14ac:dyDescent="0.3">
      <c r="P140224" s="83"/>
    </row>
    <row r="140225" spans="16:16" x14ac:dyDescent="0.3">
      <c r="P140225" s="83"/>
    </row>
    <row r="140226" spans="16:16" x14ac:dyDescent="0.3">
      <c r="P140226" s="83"/>
    </row>
    <row r="140227" spans="16:16" x14ac:dyDescent="0.3">
      <c r="P140227" s="83"/>
    </row>
    <row r="140228" spans="16:16" x14ac:dyDescent="0.3">
      <c r="P140228" s="83"/>
    </row>
    <row r="140229" spans="16:16" x14ac:dyDescent="0.3">
      <c r="P140229" s="83"/>
    </row>
    <row r="140230" spans="16:16" x14ac:dyDescent="0.3">
      <c r="P140230" s="83"/>
    </row>
    <row r="140231" spans="16:16" x14ac:dyDescent="0.3">
      <c r="P140231" s="83"/>
    </row>
    <row r="140232" spans="16:16" x14ac:dyDescent="0.3">
      <c r="P140232" s="83"/>
    </row>
    <row r="140233" spans="16:16" x14ac:dyDescent="0.3">
      <c r="P140233" s="83"/>
    </row>
    <row r="140234" spans="16:16" x14ac:dyDescent="0.3">
      <c r="P140234" s="83"/>
    </row>
    <row r="140235" spans="16:16" x14ac:dyDescent="0.3">
      <c r="P140235" s="83"/>
    </row>
    <row r="140236" spans="16:16" x14ac:dyDescent="0.3">
      <c r="P140236" s="83"/>
    </row>
    <row r="140237" spans="16:16" x14ac:dyDescent="0.3">
      <c r="P140237" s="83"/>
    </row>
    <row r="140238" spans="16:16" x14ac:dyDescent="0.3">
      <c r="P140238" s="83"/>
    </row>
    <row r="140239" spans="16:16" x14ac:dyDescent="0.3">
      <c r="P140239" s="83"/>
    </row>
    <row r="140240" spans="16:16" x14ac:dyDescent="0.3">
      <c r="P140240" s="83"/>
    </row>
    <row r="140241" spans="16:16" x14ac:dyDescent="0.3">
      <c r="P140241" s="83"/>
    </row>
    <row r="140242" spans="16:16" x14ac:dyDescent="0.3">
      <c r="P140242" s="83"/>
    </row>
    <row r="140243" spans="16:16" x14ac:dyDescent="0.3">
      <c r="P140243" s="83"/>
    </row>
    <row r="140244" spans="16:16" x14ac:dyDescent="0.3">
      <c r="P140244" s="83"/>
    </row>
    <row r="140245" spans="16:16" x14ac:dyDescent="0.3">
      <c r="P140245" s="83"/>
    </row>
    <row r="140246" spans="16:16" x14ac:dyDescent="0.3">
      <c r="P140246" s="83"/>
    </row>
    <row r="140247" spans="16:16" x14ac:dyDescent="0.3">
      <c r="P140247" s="83"/>
    </row>
    <row r="140248" spans="16:16" x14ac:dyDescent="0.3">
      <c r="P140248" s="83"/>
    </row>
    <row r="140249" spans="16:16" x14ac:dyDescent="0.3">
      <c r="P140249" s="83"/>
    </row>
    <row r="140250" spans="16:16" x14ac:dyDescent="0.3">
      <c r="P140250" s="83"/>
    </row>
    <row r="140251" spans="16:16" x14ac:dyDescent="0.3">
      <c r="P140251" s="83"/>
    </row>
    <row r="140252" spans="16:16" x14ac:dyDescent="0.3">
      <c r="P140252" s="83"/>
    </row>
    <row r="140253" spans="16:16" x14ac:dyDescent="0.3">
      <c r="P140253" s="83"/>
    </row>
    <row r="140254" spans="16:16" x14ac:dyDescent="0.3">
      <c r="P140254" s="83"/>
    </row>
    <row r="140255" spans="16:16" x14ac:dyDescent="0.3">
      <c r="P140255" s="83"/>
    </row>
    <row r="140256" spans="16:16" x14ac:dyDescent="0.3">
      <c r="P140256" s="83"/>
    </row>
    <row r="140257" spans="16:16" x14ac:dyDescent="0.3">
      <c r="P140257" s="83"/>
    </row>
    <row r="140258" spans="16:16" x14ac:dyDescent="0.3">
      <c r="P140258" s="83"/>
    </row>
    <row r="140259" spans="16:16" x14ac:dyDescent="0.3">
      <c r="P140259" s="83"/>
    </row>
    <row r="140260" spans="16:16" x14ac:dyDescent="0.3">
      <c r="P140260" s="83"/>
    </row>
    <row r="140261" spans="16:16" x14ac:dyDescent="0.3">
      <c r="P140261" s="83"/>
    </row>
    <row r="140262" spans="16:16" x14ac:dyDescent="0.3">
      <c r="P140262" s="83"/>
    </row>
    <row r="140263" spans="16:16" x14ac:dyDescent="0.3">
      <c r="P140263" s="83"/>
    </row>
    <row r="140264" spans="16:16" x14ac:dyDescent="0.3">
      <c r="P140264" s="83"/>
    </row>
    <row r="140265" spans="16:16" x14ac:dyDescent="0.3">
      <c r="P140265" s="83"/>
    </row>
    <row r="140266" spans="16:16" x14ac:dyDescent="0.3">
      <c r="P140266" s="83"/>
    </row>
    <row r="140267" spans="16:16" x14ac:dyDescent="0.3">
      <c r="P140267" s="83"/>
    </row>
    <row r="140268" spans="16:16" x14ac:dyDescent="0.3">
      <c r="P140268" s="83"/>
    </row>
    <row r="140269" spans="16:16" x14ac:dyDescent="0.3">
      <c r="P140269" s="83"/>
    </row>
    <row r="140270" spans="16:16" x14ac:dyDescent="0.3">
      <c r="P140270" s="83"/>
    </row>
    <row r="140271" spans="16:16" x14ac:dyDescent="0.3">
      <c r="P140271" s="83"/>
    </row>
    <row r="140272" spans="16:16" x14ac:dyDescent="0.3">
      <c r="P140272" s="83"/>
    </row>
    <row r="140273" spans="16:16" x14ac:dyDescent="0.3">
      <c r="P140273" s="83"/>
    </row>
    <row r="140274" spans="16:16" x14ac:dyDescent="0.3">
      <c r="P140274" s="83"/>
    </row>
    <row r="140275" spans="16:16" x14ac:dyDescent="0.3">
      <c r="P140275" s="83"/>
    </row>
    <row r="140276" spans="16:16" x14ac:dyDescent="0.3">
      <c r="P140276" s="83"/>
    </row>
    <row r="140277" spans="16:16" x14ac:dyDescent="0.3">
      <c r="P140277" s="83"/>
    </row>
    <row r="140278" spans="16:16" x14ac:dyDescent="0.3">
      <c r="P140278" s="83"/>
    </row>
    <row r="140279" spans="16:16" x14ac:dyDescent="0.3">
      <c r="P140279" s="83"/>
    </row>
    <row r="140280" spans="16:16" x14ac:dyDescent="0.3">
      <c r="P140280" s="83"/>
    </row>
    <row r="140281" spans="16:16" x14ac:dyDescent="0.3">
      <c r="P140281" s="83"/>
    </row>
    <row r="140282" spans="16:16" x14ac:dyDescent="0.3">
      <c r="P140282" s="83"/>
    </row>
    <row r="140283" spans="16:16" x14ac:dyDescent="0.3">
      <c r="P140283" s="83"/>
    </row>
    <row r="140284" spans="16:16" x14ac:dyDescent="0.3">
      <c r="P140284" s="83"/>
    </row>
    <row r="140285" spans="16:16" x14ac:dyDescent="0.3">
      <c r="P140285" s="83"/>
    </row>
    <row r="140286" spans="16:16" x14ac:dyDescent="0.3">
      <c r="P140286" s="83"/>
    </row>
    <row r="140287" spans="16:16" x14ac:dyDescent="0.3">
      <c r="P140287" s="83"/>
    </row>
    <row r="140288" spans="16:16" x14ac:dyDescent="0.3">
      <c r="P140288" s="83"/>
    </row>
    <row r="140289" spans="16:16" x14ac:dyDescent="0.3">
      <c r="P140289" s="83"/>
    </row>
    <row r="140290" spans="16:16" x14ac:dyDescent="0.3">
      <c r="P140290" s="83"/>
    </row>
    <row r="140291" spans="16:16" x14ac:dyDescent="0.3">
      <c r="P140291" s="83"/>
    </row>
    <row r="140292" spans="16:16" x14ac:dyDescent="0.3">
      <c r="P140292" s="83"/>
    </row>
    <row r="140293" spans="16:16" x14ac:dyDescent="0.3">
      <c r="P140293" s="83"/>
    </row>
    <row r="140294" spans="16:16" x14ac:dyDescent="0.3">
      <c r="P140294" s="83"/>
    </row>
    <row r="140295" spans="16:16" x14ac:dyDescent="0.3">
      <c r="P140295" s="83"/>
    </row>
    <row r="140296" spans="16:16" x14ac:dyDescent="0.3">
      <c r="P140296" s="83"/>
    </row>
    <row r="140297" spans="16:16" x14ac:dyDescent="0.3">
      <c r="P140297" s="83"/>
    </row>
    <row r="140298" spans="16:16" x14ac:dyDescent="0.3">
      <c r="P140298" s="83"/>
    </row>
    <row r="140299" spans="16:16" x14ac:dyDescent="0.3">
      <c r="P140299" s="83"/>
    </row>
    <row r="140300" spans="16:16" x14ac:dyDescent="0.3">
      <c r="P140300" s="83"/>
    </row>
    <row r="140301" spans="16:16" x14ac:dyDescent="0.3">
      <c r="P140301" s="83"/>
    </row>
    <row r="140302" spans="16:16" x14ac:dyDescent="0.3">
      <c r="P140302" s="83"/>
    </row>
    <row r="140303" spans="16:16" x14ac:dyDescent="0.3">
      <c r="P140303" s="83"/>
    </row>
    <row r="140304" spans="16:16" x14ac:dyDescent="0.3">
      <c r="P140304" s="83"/>
    </row>
    <row r="140305" spans="16:16" x14ac:dyDescent="0.3">
      <c r="P140305" s="83"/>
    </row>
    <row r="140306" spans="16:16" x14ac:dyDescent="0.3">
      <c r="P140306" s="83"/>
    </row>
    <row r="140307" spans="16:16" x14ac:dyDescent="0.3">
      <c r="P140307" s="83"/>
    </row>
    <row r="140308" spans="16:16" x14ac:dyDescent="0.3">
      <c r="P140308" s="83"/>
    </row>
    <row r="140309" spans="16:16" x14ac:dyDescent="0.3">
      <c r="P140309" s="83"/>
    </row>
    <row r="140310" spans="16:16" x14ac:dyDescent="0.3">
      <c r="P140310" s="83"/>
    </row>
    <row r="140311" spans="16:16" x14ac:dyDescent="0.3">
      <c r="P140311" s="83"/>
    </row>
    <row r="140312" spans="16:16" x14ac:dyDescent="0.3">
      <c r="P140312" s="83"/>
    </row>
    <row r="140313" spans="16:16" x14ac:dyDescent="0.3">
      <c r="P140313" s="83"/>
    </row>
    <row r="140314" spans="16:16" x14ac:dyDescent="0.3">
      <c r="P140314" s="83"/>
    </row>
    <row r="140315" spans="16:16" x14ac:dyDescent="0.3">
      <c r="P140315" s="83"/>
    </row>
    <row r="140316" spans="16:16" x14ac:dyDescent="0.3">
      <c r="P140316" s="83"/>
    </row>
    <row r="140317" spans="16:16" x14ac:dyDescent="0.3">
      <c r="P140317" s="83"/>
    </row>
    <row r="140318" spans="16:16" x14ac:dyDescent="0.3">
      <c r="P140318" s="83"/>
    </row>
    <row r="140319" spans="16:16" x14ac:dyDescent="0.3">
      <c r="P140319" s="83"/>
    </row>
    <row r="140320" spans="16:16" x14ac:dyDescent="0.3">
      <c r="P140320" s="83"/>
    </row>
    <row r="140321" spans="16:16" x14ac:dyDescent="0.3">
      <c r="P140321" s="83"/>
    </row>
    <row r="140322" spans="16:16" x14ac:dyDescent="0.3">
      <c r="P140322" s="83"/>
    </row>
    <row r="140323" spans="16:16" x14ac:dyDescent="0.3">
      <c r="P140323" s="83"/>
    </row>
    <row r="140324" spans="16:16" x14ac:dyDescent="0.3">
      <c r="P140324" s="83"/>
    </row>
    <row r="140325" spans="16:16" x14ac:dyDescent="0.3">
      <c r="P140325" s="83"/>
    </row>
    <row r="140326" spans="16:16" x14ac:dyDescent="0.3">
      <c r="P140326" s="83"/>
    </row>
    <row r="140327" spans="16:16" x14ac:dyDescent="0.3">
      <c r="P140327" s="83"/>
    </row>
    <row r="140328" spans="16:16" x14ac:dyDescent="0.3">
      <c r="P140328" s="83"/>
    </row>
    <row r="140329" spans="16:16" x14ac:dyDescent="0.3">
      <c r="P140329" s="83"/>
    </row>
    <row r="140330" spans="16:16" x14ac:dyDescent="0.3">
      <c r="P140330" s="83"/>
    </row>
    <row r="140331" spans="16:16" x14ac:dyDescent="0.3">
      <c r="P140331" s="83"/>
    </row>
    <row r="140332" spans="16:16" x14ac:dyDescent="0.3">
      <c r="P140332" s="83"/>
    </row>
    <row r="140333" spans="16:16" x14ac:dyDescent="0.3">
      <c r="P140333" s="83"/>
    </row>
    <row r="140334" spans="16:16" x14ac:dyDescent="0.3">
      <c r="P140334" s="83"/>
    </row>
    <row r="140335" spans="16:16" x14ac:dyDescent="0.3">
      <c r="P140335" s="83"/>
    </row>
    <row r="140336" spans="16:16" x14ac:dyDescent="0.3">
      <c r="P140336" s="83"/>
    </row>
    <row r="140337" spans="16:16" x14ac:dyDescent="0.3">
      <c r="P140337" s="83"/>
    </row>
    <row r="140338" spans="16:16" x14ac:dyDescent="0.3">
      <c r="P140338" s="83"/>
    </row>
    <row r="140339" spans="16:16" x14ac:dyDescent="0.3">
      <c r="P140339" s="83"/>
    </row>
    <row r="140340" spans="16:16" x14ac:dyDescent="0.3">
      <c r="P140340" s="83"/>
    </row>
    <row r="140341" spans="16:16" x14ac:dyDescent="0.3">
      <c r="P140341" s="83"/>
    </row>
    <row r="140342" spans="16:16" x14ac:dyDescent="0.3">
      <c r="P140342" s="83"/>
    </row>
    <row r="140343" spans="16:16" x14ac:dyDescent="0.3">
      <c r="P140343" s="83"/>
    </row>
    <row r="140344" spans="16:16" x14ac:dyDescent="0.3">
      <c r="P140344" s="83"/>
    </row>
    <row r="140345" spans="16:16" x14ac:dyDescent="0.3">
      <c r="P140345" s="83"/>
    </row>
    <row r="140346" spans="16:16" x14ac:dyDescent="0.3">
      <c r="P140346" s="83"/>
    </row>
    <row r="140347" spans="16:16" x14ac:dyDescent="0.3">
      <c r="P140347" s="83"/>
    </row>
    <row r="140348" spans="16:16" x14ac:dyDescent="0.3">
      <c r="P140348" s="83"/>
    </row>
    <row r="140349" spans="16:16" x14ac:dyDescent="0.3">
      <c r="P140349" s="83"/>
    </row>
    <row r="140350" spans="16:16" x14ac:dyDescent="0.3">
      <c r="P140350" s="83"/>
    </row>
    <row r="140351" spans="16:16" x14ac:dyDescent="0.3">
      <c r="P140351" s="83"/>
    </row>
    <row r="140352" spans="16:16" x14ac:dyDescent="0.3">
      <c r="P140352" s="83"/>
    </row>
    <row r="140353" spans="16:16" x14ac:dyDescent="0.3">
      <c r="P140353" s="83"/>
    </row>
    <row r="140354" spans="16:16" x14ac:dyDescent="0.3">
      <c r="P140354" s="83"/>
    </row>
    <row r="140355" spans="16:16" x14ac:dyDescent="0.3">
      <c r="P140355" s="83"/>
    </row>
    <row r="140356" spans="16:16" x14ac:dyDescent="0.3">
      <c r="P140356" s="83"/>
    </row>
    <row r="140357" spans="16:16" x14ac:dyDescent="0.3">
      <c r="P140357" s="83"/>
    </row>
    <row r="140358" spans="16:16" x14ac:dyDescent="0.3">
      <c r="P140358" s="83"/>
    </row>
    <row r="140359" spans="16:16" x14ac:dyDescent="0.3">
      <c r="P140359" s="83"/>
    </row>
    <row r="140360" spans="16:16" x14ac:dyDescent="0.3">
      <c r="P140360" s="83"/>
    </row>
    <row r="140361" spans="16:16" x14ac:dyDescent="0.3">
      <c r="P140361" s="83"/>
    </row>
    <row r="140362" spans="16:16" x14ac:dyDescent="0.3">
      <c r="P140362" s="83"/>
    </row>
    <row r="140363" spans="16:16" x14ac:dyDescent="0.3">
      <c r="P140363" s="83"/>
    </row>
    <row r="140364" spans="16:16" x14ac:dyDescent="0.3">
      <c r="P140364" s="83"/>
    </row>
    <row r="140365" spans="16:16" x14ac:dyDescent="0.3">
      <c r="P140365" s="83"/>
    </row>
    <row r="140366" spans="16:16" x14ac:dyDescent="0.3">
      <c r="P140366" s="83"/>
    </row>
    <row r="140367" spans="16:16" x14ac:dyDescent="0.3">
      <c r="P140367" s="83"/>
    </row>
    <row r="140368" spans="16:16" x14ac:dyDescent="0.3">
      <c r="P140368" s="83"/>
    </row>
    <row r="140369" spans="16:16" x14ac:dyDescent="0.3">
      <c r="P140369" s="83"/>
    </row>
    <row r="140370" spans="16:16" x14ac:dyDescent="0.3">
      <c r="P140370" s="83"/>
    </row>
    <row r="140371" spans="16:16" x14ac:dyDescent="0.3">
      <c r="P140371" s="83"/>
    </row>
    <row r="140372" spans="16:16" x14ac:dyDescent="0.3">
      <c r="P140372" s="83"/>
    </row>
    <row r="140373" spans="16:16" x14ac:dyDescent="0.3">
      <c r="P140373" s="83"/>
    </row>
    <row r="140374" spans="16:16" x14ac:dyDescent="0.3">
      <c r="P140374" s="83"/>
    </row>
    <row r="140375" spans="16:16" x14ac:dyDescent="0.3">
      <c r="P140375" s="83"/>
    </row>
    <row r="140376" spans="16:16" x14ac:dyDescent="0.3">
      <c r="P140376" s="83"/>
    </row>
    <row r="140377" spans="16:16" x14ac:dyDescent="0.3">
      <c r="P140377" s="83"/>
    </row>
    <row r="140378" spans="16:16" x14ac:dyDescent="0.3">
      <c r="P140378" s="83"/>
    </row>
    <row r="140379" spans="16:16" x14ac:dyDescent="0.3">
      <c r="P140379" s="83"/>
    </row>
    <row r="140380" spans="16:16" x14ac:dyDescent="0.3">
      <c r="P140380" s="83"/>
    </row>
    <row r="140381" spans="16:16" x14ac:dyDescent="0.3">
      <c r="P140381" s="83"/>
    </row>
    <row r="140382" spans="16:16" x14ac:dyDescent="0.3">
      <c r="P140382" s="83"/>
    </row>
    <row r="140383" spans="16:16" x14ac:dyDescent="0.3">
      <c r="P140383" s="83"/>
    </row>
    <row r="140384" spans="16:16" x14ac:dyDescent="0.3">
      <c r="P140384" s="83"/>
    </row>
    <row r="140385" spans="16:16" x14ac:dyDescent="0.3">
      <c r="P140385" s="83"/>
    </row>
    <row r="140386" spans="16:16" x14ac:dyDescent="0.3">
      <c r="P140386" s="83"/>
    </row>
    <row r="140387" spans="16:16" x14ac:dyDescent="0.3">
      <c r="P140387" s="83"/>
    </row>
    <row r="140388" spans="16:16" x14ac:dyDescent="0.3">
      <c r="P140388" s="83"/>
    </row>
    <row r="140389" spans="16:16" x14ac:dyDescent="0.3">
      <c r="P140389" s="83"/>
    </row>
    <row r="140390" spans="16:16" x14ac:dyDescent="0.3">
      <c r="P140390" s="83"/>
    </row>
    <row r="140391" spans="16:16" x14ac:dyDescent="0.3">
      <c r="P140391" s="83"/>
    </row>
    <row r="140392" spans="16:16" x14ac:dyDescent="0.3">
      <c r="P140392" s="83"/>
    </row>
    <row r="140393" spans="16:16" x14ac:dyDescent="0.3">
      <c r="P140393" s="83"/>
    </row>
    <row r="140394" spans="16:16" x14ac:dyDescent="0.3">
      <c r="P140394" s="83"/>
    </row>
    <row r="140395" spans="16:16" x14ac:dyDescent="0.3">
      <c r="P140395" s="83"/>
    </row>
    <row r="140396" spans="16:16" x14ac:dyDescent="0.3">
      <c r="P140396" s="83"/>
    </row>
    <row r="140397" spans="16:16" x14ac:dyDescent="0.3">
      <c r="P140397" s="83"/>
    </row>
    <row r="140398" spans="16:16" x14ac:dyDescent="0.3">
      <c r="P140398" s="83"/>
    </row>
    <row r="140399" spans="16:16" x14ac:dyDescent="0.3">
      <c r="P140399" s="83"/>
    </row>
    <row r="140400" spans="16:16" x14ac:dyDescent="0.3">
      <c r="P140400" s="83"/>
    </row>
    <row r="140401" spans="16:16" x14ac:dyDescent="0.3">
      <c r="P140401" s="83"/>
    </row>
    <row r="140402" spans="16:16" x14ac:dyDescent="0.3">
      <c r="P140402" s="83"/>
    </row>
    <row r="140403" spans="16:16" x14ac:dyDescent="0.3">
      <c r="P140403" s="83"/>
    </row>
    <row r="140404" spans="16:16" x14ac:dyDescent="0.3">
      <c r="P140404" s="83"/>
    </row>
    <row r="140405" spans="16:16" x14ac:dyDescent="0.3">
      <c r="P140405" s="83"/>
    </row>
    <row r="140406" spans="16:16" x14ac:dyDescent="0.3">
      <c r="P140406" s="83"/>
    </row>
    <row r="140407" spans="16:16" x14ac:dyDescent="0.3">
      <c r="P140407" s="83"/>
    </row>
    <row r="140408" spans="16:16" x14ac:dyDescent="0.3">
      <c r="P140408" s="83"/>
    </row>
    <row r="140409" spans="16:16" x14ac:dyDescent="0.3">
      <c r="P140409" s="83"/>
    </row>
    <row r="140410" spans="16:16" x14ac:dyDescent="0.3">
      <c r="P140410" s="83"/>
    </row>
    <row r="140411" spans="16:16" x14ac:dyDescent="0.3">
      <c r="P140411" s="83"/>
    </row>
    <row r="140412" spans="16:16" x14ac:dyDescent="0.3">
      <c r="P140412" s="83"/>
    </row>
    <row r="140413" spans="16:16" x14ac:dyDescent="0.3">
      <c r="P140413" s="83"/>
    </row>
    <row r="140414" spans="16:16" x14ac:dyDescent="0.3">
      <c r="P140414" s="83"/>
    </row>
    <row r="140415" spans="16:16" x14ac:dyDescent="0.3">
      <c r="P140415" s="83"/>
    </row>
    <row r="140416" spans="16:16" x14ac:dyDescent="0.3">
      <c r="P140416" s="83"/>
    </row>
    <row r="140417" spans="16:16" x14ac:dyDescent="0.3">
      <c r="P140417" s="83"/>
    </row>
    <row r="140418" spans="16:16" x14ac:dyDescent="0.3">
      <c r="P140418" s="83"/>
    </row>
    <row r="140419" spans="16:16" x14ac:dyDescent="0.3">
      <c r="P140419" s="83"/>
    </row>
    <row r="140420" spans="16:16" x14ac:dyDescent="0.3">
      <c r="P140420" s="83"/>
    </row>
    <row r="140421" spans="16:16" x14ac:dyDescent="0.3">
      <c r="P140421" s="83"/>
    </row>
    <row r="140422" spans="16:16" x14ac:dyDescent="0.3">
      <c r="P140422" s="83"/>
    </row>
    <row r="140423" spans="16:16" x14ac:dyDescent="0.3">
      <c r="P140423" s="83"/>
    </row>
    <row r="140424" spans="16:16" x14ac:dyDescent="0.3">
      <c r="P140424" s="83"/>
    </row>
    <row r="140425" spans="16:16" x14ac:dyDescent="0.3">
      <c r="P140425" s="83"/>
    </row>
    <row r="140426" spans="16:16" x14ac:dyDescent="0.3">
      <c r="P140426" s="83"/>
    </row>
    <row r="140427" spans="16:16" x14ac:dyDescent="0.3">
      <c r="P140427" s="83"/>
    </row>
    <row r="140428" spans="16:16" x14ac:dyDescent="0.3">
      <c r="P140428" s="83"/>
    </row>
    <row r="140429" spans="16:16" x14ac:dyDescent="0.3">
      <c r="P140429" s="83"/>
    </row>
    <row r="140430" spans="16:16" x14ac:dyDescent="0.3">
      <c r="P140430" s="83"/>
    </row>
    <row r="140431" spans="16:16" x14ac:dyDescent="0.3">
      <c r="P140431" s="83"/>
    </row>
    <row r="140432" spans="16:16" x14ac:dyDescent="0.3">
      <c r="P140432" s="83"/>
    </row>
    <row r="140433" spans="16:16" x14ac:dyDescent="0.3">
      <c r="P140433" s="83"/>
    </row>
    <row r="140434" spans="16:16" x14ac:dyDescent="0.3">
      <c r="P140434" s="83"/>
    </row>
    <row r="140435" spans="16:16" x14ac:dyDescent="0.3">
      <c r="P140435" s="83"/>
    </row>
    <row r="140436" spans="16:16" x14ac:dyDescent="0.3">
      <c r="P140436" s="83"/>
    </row>
    <row r="140437" spans="16:16" x14ac:dyDescent="0.3">
      <c r="P140437" s="83"/>
    </row>
    <row r="140438" spans="16:16" x14ac:dyDescent="0.3">
      <c r="P140438" s="83"/>
    </row>
    <row r="140439" spans="16:16" x14ac:dyDescent="0.3">
      <c r="P140439" s="83"/>
    </row>
    <row r="140440" spans="16:16" x14ac:dyDescent="0.3">
      <c r="P140440" s="83"/>
    </row>
    <row r="140441" spans="16:16" x14ac:dyDescent="0.3">
      <c r="P140441" s="83"/>
    </row>
    <row r="140442" spans="16:16" x14ac:dyDescent="0.3">
      <c r="P140442" s="83"/>
    </row>
    <row r="140443" spans="16:16" x14ac:dyDescent="0.3">
      <c r="P140443" s="83"/>
    </row>
    <row r="140444" spans="16:16" x14ac:dyDescent="0.3">
      <c r="P140444" s="83"/>
    </row>
    <row r="140445" spans="16:16" x14ac:dyDescent="0.3">
      <c r="P140445" s="83"/>
    </row>
    <row r="140446" spans="16:16" x14ac:dyDescent="0.3">
      <c r="P140446" s="83"/>
    </row>
    <row r="140447" spans="16:16" x14ac:dyDescent="0.3">
      <c r="P140447" s="83"/>
    </row>
    <row r="140448" spans="16:16" x14ac:dyDescent="0.3">
      <c r="P140448" s="83"/>
    </row>
    <row r="140449" spans="16:16" x14ac:dyDescent="0.3">
      <c r="P140449" s="83"/>
    </row>
    <row r="140450" spans="16:16" x14ac:dyDescent="0.3">
      <c r="P140450" s="83"/>
    </row>
    <row r="140451" spans="16:16" x14ac:dyDescent="0.3">
      <c r="P140451" s="83"/>
    </row>
    <row r="140452" spans="16:16" x14ac:dyDescent="0.3">
      <c r="P140452" s="83"/>
    </row>
    <row r="140453" spans="16:16" x14ac:dyDescent="0.3">
      <c r="P140453" s="83"/>
    </row>
    <row r="140454" spans="16:16" x14ac:dyDescent="0.3">
      <c r="P140454" s="83"/>
    </row>
    <row r="140455" spans="16:16" x14ac:dyDescent="0.3">
      <c r="P140455" s="83"/>
    </row>
    <row r="140456" spans="16:16" x14ac:dyDescent="0.3">
      <c r="P140456" s="83"/>
    </row>
    <row r="140457" spans="16:16" x14ac:dyDescent="0.3">
      <c r="P140457" s="83"/>
    </row>
    <row r="140458" spans="16:16" x14ac:dyDescent="0.3">
      <c r="P140458" s="83"/>
    </row>
    <row r="140459" spans="16:16" x14ac:dyDescent="0.3">
      <c r="P140459" s="83"/>
    </row>
    <row r="140460" spans="16:16" x14ac:dyDescent="0.3">
      <c r="P140460" s="83"/>
    </row>
    <row r="140461" spans="16:16" x14ac:dyDescent="0.3">
      <c r="P140461" s="83"/>
    </row>
    <row r="140462" spans="16:16" x14ac:dyDescent="0.3">
      <c r="P140462" s="83"/>
    </row>
    <row r="140463" spans="16:16" x14ac:dyDescent="0.3">
      <c r="P140463" s="83"/>
    </row>
    <row r="140464" spans="16:16" x14ac:dyDescent="0.3">
      <c r="P140464" s="83"/>
    </row>
    <row r="140465" spans="16:16" x14ac:dyDescent="0.3">
      <c r="P140465" s="83"/>
    </row>
    <row r="140466" spans="16:16" x14ac:dyDescent="0.3">
      <c r="P140466" s="83"/>
    </row>
    <row r="140467" spans="16:16" x14ac:dyDescent="0.3">
      <c r="P140467" s="83"/>
    </row>
    <row r="140468" spans="16:16" x14ac:dyDescent="0.3">
      <c r="P140468" s="83"/>
    </row>
    <row r="140469" spans="16:16" x14ac:dyDescent="0.3">
      <c r="P140469" s="83"/>
    </row>
    <row r="140470" spans="16:16" x14ac:dyDescent="0.3">
      <c r="P140470" s="83"/>
    </row>
    <row r="140471" spans="16:16" x14ac:dyDescent="0.3">
      <c r="P140471" s="83"/>
    </row>
    <row r="140472" spans="16:16" x14ac:dyDescent="0.3">
      <c r="P140472" s="83"/>
    </row>
    <row r="140473" spans="16:16" x14ac:dyDescent="0.3">
      <c r="P140473" s="83"/>
    </row>
    <row r="140474" spans="16:16" x14ac:dyDescent="0.3">
      <c r="P140474" s="83"/>
    </row>
    <row r="140475" spans="16:16" x14ac:dyDescent="0.3">
      <c r="P140475" s="83"/>
    </row>
    <row r="140476" spans="16:16" x14ac:dyDescent="0.3">
      <c r="P140476" s="83"/>
    </row>
    <row r="140477" spans="16:16" x14ac:dyDescent="0.3">
      <c r="P140477" s="83"/>
    </row>
    <row r="140478" spans="16:16" x14ac:dyDescent="0.3">
      <c r="P140478" s="83"/>
    </row>
    <row r="140479" spans="16:16" x14ac:dyDescent="0.3">
      <c r="P140479" s="83"/>
    </row>
    <row r="140480" spans="16:16" x14ac:dyDescent="0.3">
      <c r="P140480" s="83"/>
    </row>
    <row r="140481" spans="16:16" x14ac:dyDescent="0.3">
      <c r="P140481" s="83"/>
    </row>
    <row r="140482" spans="16:16" x14ac:dyDescent="0.3">
      <c r="P140482" s="83"/>
    </row>
    <row r="140483" spans="16:16" x14ac:dyDescent="0.3">
      <c r="P140483" s="83"/>
    </row>
    <row r="140484" spans="16:16" x14ac:dyDescent="0.3">
      <c r="P140484" s="83"/>
    </row>
    <row r="140485" spans="16:16" x14ac:dyDescent="0.3">
      <c r="P140485" s="83"/>
    </row>
    <row r="140486" spans="16:16" x14ac:dyDescent="0.3">
      <c r="P140486" s="83"/>
    </row>
    <row r="140487" spans="16:16" x14ac:dyDescent="0.3">
      <c r="P140487" s="83"/>
    </row>
    <row r="140488" spans="16:16" x14ac:dyDescent="0.3">
      <c r="P140488" s="83"/>
    </row>
    <row r="140489" spans="16:16" x14ac:dyDescent="0.3">
      <c r="P140489" s="83"/>
    </row>
    <row r="140490" spans="16:16" x14ac:dyDescent="0.3">
      <c r="P140490" s="83"/>
    </row>
    <row r="140491" spans="16:16" x14ac:dyDescent="0.3">
      <c r="P140491" s="83"/>
    </row>
    <row r="140492" spans="16:16" x14ac:dyDescent="0.3">
      <c r="P140492" s="83"/>
    </row>
    <row r="140493" spans="16:16" x14ac:dyDescent="0.3">
      <c r="P140493" s="83"/>
    </row>
    <row r="140494" spans="16:16" x14ac:dyDescent="0.3">
      <c r="P140494" s="83"/>
    </row>
    <row r="140495" spans="16:16" x14ac:dyDescent="0.3">
      <c r="P140495" s="83"/>
    </row>
    <row r="140496" spans="16:16" x14ac:dyDescent="0.3">
      <c r="P140496" s="83"/>
    </row>
    <row r="140497" spans="16:16" x14ac:dyDescent="0.3">
      <c r="P140497" s="83"/>
    </row>
    <row r="140498" spans="16:16" x14ac:dyDescent="0.3">
      <c r="P140498" s="83"/>
    </row>
    <row r="140499" spans="16:16" x14ac:dyDescent="0.3">
      <c r="P140499" s="83"/>
    </row>
    <row r="140500" spans="16:16" x14ac:dyDescent="0.3">
      <c r="P140500" s="83"/>
    </row>
    <row r="140501" spans="16:16" x14ac:dyDescent="0.3">
      <c r="P140501" s="83"/>
    </row>
    <row r="140502" spans="16:16" x14ac:dyDescent="0.3">
      <c r="P140502" s="83"/>
    </row>
    <row r="140503" spans="16:16" x14ac:dyDescent="0.3">
      <c r="P140503" s="83"/>
    </row>
    <row r="140504" spans="16:16" x14ac:dyDescent="0.3">
      <c r="P140504" s="83"/>
    </row>
    <row r="140505" spans="16:16" x14ac:dyDescent="0.3">
      <c r="P140505" s="83"/>
    </row>
    <row r="140506" spans="16:16" x14ac:dyDescent="0.3">
      <c r="P140506" s="83"/>
    </row>
    <row r="140507" spans="16:16" x14ac:dyDescent="0.3">
      <c r="P140507" s="83"/>
    </row>
    <row r="140508" spans="16:16" x14ac:dyDescent="0.3">
      <c r="P140508" s="83"/>
    </row>
    <row r="140509" spans="16:16" x14ac:dyDescent="0.3">
      <c r="P140509" s="83"/>
    </row>
    <row r="140510" spans="16:16" x14ac:dyDescent="0.3">
      <c r="P140510" s="83"/>
    </row>
    <row r="140511" spans="16:16" x14ac:dyDescent="0.3">
      <c r="P140511" s="83"/>
    </row>
    <row r="140512" spans="16:16" x14ac:dyDescent="0.3">
      <c r="P140512" s="83"/>
    </row>
    <row r="140513" spans="16:16" x14ac:dyDescent="0.3">
      <c r="P140513" s="83"/>
    </row>
    <row r="140514" spans="16:16" x14ac:dyDescent="0.3">
      <c r="P140514" s="83"/>
    </row>
    <row r="140515" spans="16:16" x14ac:dyDescent="0.3">
      <c r="P140515" s="83"/>
    </row>
    <row r="140516" spans="16:16" x14ac:dyDescent="0.3">
      <c r="P140516" s="83"/>
    </row>
    <row r="140517" spans="16:16" x14ac:dyDescent="0.3">
      <c r="P140517" s="83"/>
    </row>
    <row r="140518" spans="16:16" x14ac:dyDescent="0.3">
      <c r="P140518" s="83"/>
    </row>
    <row r="140519" spans="16:16" x14ac:dyDescent="0.3">
      <c r="P140519" s="83"/>
    </row>
    <row r="140520" spans="16:16" x14ac:dyDescent="0.3">
      <c r="P140520" s="83"/>
    </row>
    <row r="140521" spans="16:16" x14ac:dyDescent="0.3">
      <c r="P140521" s="83"/>
    </row>
    <row r="140522" spans="16:16" x14ac:dyDescent="0.3">
      <c r="P140522" s="83"/>
    </row>
    <row r="140523" spans="16:16" x14ac:dyDescent="0.3">
      <c r="P140523" s="83"/>
    </row>
    <row r="140524" spans="16:16" x14ac:dyDescent="0.3">
      <c r="P140524" s="83"/>
    </row>
    <row r="140525" spans="16:16" x14ac:dyDescent="0.3">
      <c r="P140525" s="83"/>
    </row>
    <row r="140526" spans="16:16" x14ac:dyDescent="0.3">
      <c r="P140526" s="83"/>
    </row>
    <row r="140527" spans="16:16" x14ac:dyDescent="0.3">
      <c r="P140527" s="83"/>
    </row>
    <row r="140528" spans="16:16" x14ac:dyDescent="0.3">
      <c r="P140528" s="83"/>
    </row>
    <row r="140529" spans="16:16" x14ac:dyDescent="0.3">
      <c r="P140529" s="83"/>
    </row>
    <row r="140530" spans="16:16" x14ac:dyDescent="0.3">
      <c r="P140530" s="83"/>
    </row>
    <row r="140531" spans="16:16" x14ac:dyDescent="0.3">
      <c r="P140531" s="83"/>
    </row>
    <row r="140532" spans="16:16" x14ac:dyDescent="0.3">
      <c r="P140532" s="83"/>
    </row>
    <row r="140533" spans="16:16" x14ac:dyDescent="0.3">
      <c r="P140533" s="83"/>
    </row>
    <row r="140534" spans="16:16" x14ac:dyDescent="0.3">
      <c r="P140534" s="83"/>
    </row>
    <row r="140535" spans="16:16" x14ac:dyDescent="0.3">
      <c r="P140535" s="83"/>
    </row>
    <row r="140536" spans="16:16" x14ac:dyDescent="0.3">
      <c r="P140536" s="83"/>
    </row>
    <row r="140537" spans="16:16" x14ac:dyDescent="0.3">
      <c r="P140537" s="83"/>
    </row>
    <row r="140538" spans="16:16" x14ac:dyDescent="0.3">
      <c r="P140538" s="83"/>
    </row>
    <row r="140539" spans="16:16" x14ac:dyDescent="0.3">
      <c r="P140539" s="83"/>
    </row>
    <row r="140540" spans="16:16" x14ac:dyDescent="0.3">
      <c r="P140540" s="83"/>
    </row>
    <row r="140541" spans="16:16" x14ac:dyDescent="0.3">
      <c r="P140541" s="83"/>
    </row>
    <row r="140542" spans="16:16" x14ac:dyDescent="0.3">
      <c r="P140542" s="83"/>
    </row>
    <row r="140543" spans="16:16" x14ac:dyDescent="0.3">
      <c r="P140543" s="83"/>
    </row>
    <row r="140544" spans="16:16" x14ac:dyDescent="0.3">
      <c r="P140544" s="83"/>
    </row>
    <row r="140545" spans="16:16" x14ac:dyDescent="0.3">
      <c r="P140545" s="83"/>
    </row>
    <row r="140546" spans="16:16" x14ac:dyDescent="0.3">
      <c r="P140546" s="83"/>
    </row>
    <row r="140547" spans="16:16" x14ac:dyDescent="0.3">
      <c r="P140547" s="83"/>
    </row>
    <row r="140548" spans="16:16" x14ac:dyDescent="0.3">
      <c r="P140548" s="83"/>
    </row>
    <row r="140549" spans="16:16" x14ac:dyDescent="0.3">
      <c r="P140549" s="83"/>
    </row>
    <row r="140550" spans="16:16" x14ac:dyDescent="0.3">
      <c r="P140550" s="83"/>
    </row>
    <row r="140551" spans="16:16" x14ac:dyDescent="0.3">
      <c r="P140551" s="83"/>
    </row>
    <row r="140552" spans="16:16" x14ac:dyDescent="0.3">
      <c r="P140552" s="83"/>
    </row>
    <row r="140553" spans="16:16" x14ac:dyDescent="0.3">
      <c r="P140553" s="83"/>
    </row>
    <row r="140554" spans="16:16" x14ac:dyDescent="0.3">
      <c r="P140554" s="83"/>
    </row>
    <row r="140555" spans="16:16" x14ac:dyDescent="0.3">
      <c r="P140555" s="83"/>
    </row>
    <row r="140556" spans="16:16" x14ac:dyDescent="0.3">
      <c r="P140556" s="83"/>
    </row>
    <row r="140557" spans="16:16" x14ac:dyDescent="0.3">
      <c r="P140557" s="83"/>
    </row>
    <row r="140558" spans="16:16" x14ac:dyDescent="0.3">
      <c r="P140558" s="83"/>
    </row>
    <row r="140559" spans="16:16" x14ac:dyDescent="0.3">
      <c r="P140559" s="83"/>
    </row>
    <row r="140560" spans="16:16" x14ac:dyDescent="0.3">
      <c r="P140560" s="83"/>
    </row>
    <row r="140561" spans="16:16" x14ac:dyDescent="0.3">
      <c r="P140561" s="83"/>
    </row>
    <row r="140562" spans="16:16" x14ac:dyDescent="0.3">
      <c r="P140562" s="83"/>
    </row>
    <row r="140563" spans="16:16" x14ac:dyDescent="0.3">
      <c r="P140563" s="83"/>
    </row>
    <row r="140564" spans="16:16" x14ac:dyDescent="0.3">
      <c r="P140564" s="83"/>
    </row>
    <row r="140565" spans="16:16" x14ac:dyDescent="0.3">
      <c r="P140565" s="83"/>
    </row>
    <row r="140566" spans="16:16" x14ac:dyDescent="0.3">
      <c r="P140566" s="83"/>
    </row>
    <row r="140567" spans="16:16" x14ac:dyDescent="0.3">
      <c r="P140567" s="83"/>
    </row>
    <row r="140568" spans="16:16" x14ac:dyDescent="0.3">
      <c r="P140568" s="83"/>
    </row>
    <row r="140569" spans="16:16" x14ac:dyDescent="0.3">
      <c r="P140569" s="83"/>
    </row>
    <row r="140570" spans="16:16" x14ac:dyDescent="0.3">
      <c r="P140570" s="83"/>
    </row>
    <row r="140571" spans="16:16" x14ac:dyDescent="0.3">
      <c r="P140571" s="83"/>
    </row>
    <row r="140572" spans="16:16" x14ac:dyDescent="0.3">
      <c r="P140572" s="83"/>
    </row>
    <row r="140573" spans="16:16" x14ac:dyDescent="0.3">
      <c r="P140573" s="83"/>
    </row>
    <row r="140574" spans="16:16" x14ac:dyDescent="0.3">
      <c r="P140574" s="83"/>
    </row>
    <row r="140575" spans="16:16" x14ac:dyDescent="0.3">
      <c r="P140575" s="83"/>
    </row>
    <row r="140576" spans="16:16" x14ac:dyDescent="0.3">
      <c r="P140576" s="83"/>
    </row>
    <row r="140577" spans="16:16" x14ac:dyDescent="0.3">
      <c r="P140577" s="83"/>
    </row>
    <row r="140578" spans="16:16" x14ac:dyDescent="0.3">
      <c r="P140578" s="83"/>
    </row>
    <row r="140579" spans="16:16" x14ac:dyDescent="0.3">
      <c r="P140579" s="83"/>
    </row>
    <row r="140580" spans="16:16" x14ac:dyDescent="0.3">
      <c r="P140580" s="83"/>
    </row>
    <row r="140581" spans="16:16" x14ac:dyDescent="0.3">
      <c r="P140581" s="83"/>
    </row>
    <row r="140582" spans="16:16" x14ac:dyDescent="0.3">
      <c r="P140582" s="83"/>
    </row>
    <row r="140583" spans="16:16" x14ac:dyDescent="0.3">
      <c r="P140583" s="83"/>
    </row>
    <row r="140584" spans="16:16" x14ac:dyDescent="0.3">
      <c r="P140584" s="83"/>
    </row>
    <row r="140585" spans="16:16" x14ac:dyDescent="0.3">
      <c r="P140585" s="83"/>
    </row>
    <row r="140586" spans="16:16" x14ac:dyDescent="0.3">
      <c r="P140586" s="83"/>
    </row>
    <row r="140587" spans="16:16" x14ac:dyDescent="0.3">
      <c r="P140587" s="83"/>
    </row>
    <row r="140588" spans="16:16" x14ac:dyDescent="0.3">
      <c r="P140588" s="83"/>
    </row>
    <row r="140589" spans="16:16" x14ac:dyDescent="0.3">
      <c r="P140589" s="83"/>
    </row>
    <row r="140590" spans="16:16" x14ac:dyDescent="0.3">
      <c r="P140590" s="83"/>
    </row>
    <row r="140591" spans="16:16" x14ac:dyDescent="0.3">
      <c r="P140591" s="83"/>
    </row>
    <row r="140592" spans="16:16" x14ac:dyDescent="0.3">
      <c r="P140592" s="83"/>
    </row>
    <row r="140593" spans="16:16" x14ac:dyDescent="0.3">
      <c r="P140593" s="83"/>
    </row>
    <row r="140594" spans="16:16" x14ac:dyDescent="0.3">
      <c r="P140594" s="83"/>
    </row>
    <row r="140595" spans="16:16" x14ac:dyDescent="0.3">
      <c r="P140595" s="83"/>
    </row>
    <row r="140596" spans="16:16" x14ac:dyDescent="0.3">
      <c r="P140596" s="83"/>
    </row>
    <row r="140597" spans="16:16" x14ac:dyDescent="0.3">
      <c r="P140597" s="83"/>
    </row>
    <row r="140598" spans="16:16" x14ac:dyDescent="0.3">
      <c r="P140598" s="83"/>
    </row>
    <row r="140599" spans="16:16" x14ac:dyDescent="0.3">
      <c r="P140599" s="83"/>
    </row>
    <row r="140600" spans="16:16" x14ac:dyDescent="0.3">
      <c r="P140600" s="83"/>
    </row>
    <row r="140601" spans="16:16" x14ac:dyDescent="0.3">
      <c r="P140601" s="83"/>
    </row>
    <row r="140602" spans="16:16" x14ac:dyDescent="0.3">
      <c r="P140602" s="83"/>
    </row>
    <row r="140603" spans="16:16" x14ac:dyDescent="0.3">
      <c r="P140603" s="83"/>
    </row>
    <row r="140604" spans="16:16" x14ac:dyDescent="0.3">
      <c r="P140604" s="83"/>
    </row>
    <row r="140605" spans="16:16" x14ac:dyDescent="0.3">
      <c r="P140605" s="83"/>
    </row>
    <row r="140606" spans="16:16" x14ac:dyDescent="0.3">
      <c r="P140606" s="83"/>
    </row>
    <row r="140607" spans="16:16" x14ac:dyDescent="0.3">
      <c r="P140607" s="83"/>
    </row>
    <row r="140608" spans="16:16" x14ac:dyDescent="0.3">
      <c r="P140608" s="83"/>
    </row>
    <row r="140609" spans="16:16" x14ac:dyDescent="0.3">
      <c r="P140609" s="83"/>
    </row>
    <row r="140610" spans="16:16" x14ac:dyDescent="0.3">
      <c r="P140610" s="83"/>
    </row>
    <row r="140611" spans="16:16" x14ac:dyDescent="0.3">
      <c r="P140611" s="83"/>
    </row>
    <row r="140612" spans="16:16" x14ac:dyDescent="0.3">
      <c r="P140612" s="83"/>
    </row>
    <row r="140613" spans="16:16" x14ac:dyDescent="0.3">
      <c r="P140613" s="83"/>
    </row>
    <row r="140614" spans="16:16" x14ac:dyDescent="0.3">
      <c r="P140614" s="83"/>
    </row>
    <row r="140615" spans="16:16" x14ac:dyDescent="0.3">
      <c r="P140615" s="83"/>
    </row>
    <row r="140616" spans="16:16" x14ac:dyDescent="0.3">
      <c r="P140616" s="83"/>
    </row>
    <row r="140617" spans="16:16" x14ac:dyDescent="0.3">
      <c r="P140617" s="83"/>
    </row>
    <row r="140618" spans="16:16" x14ac:dyDescent="0.3">
      <c r="P140618" s="83"/>
    </row>
    <row r="140619" spans="16:16" x14ac:dyDescent="0.3">
      <c r="P140619" s="83"/>
    </row>
    <row r="140620" spans="16:16" x14ac:dyDescent="0.3">
      <c r="P140620" s="83"/>
    </row>
    <row r="140621" spans="16:16" x14ac:dyDescent="0.3">
      <c r="P140621" s="83"/>
    </row>
    <row r="140622" spans="16:16" x14ac:dyDescent="0.3">
      <c r="P140622" s="83"/>
    </row>
    <row r="140623" spans="16:16" x14ac:dyDescent="0.3">
      <c r="P140623" s="83"/>
    </row>
    <row r="140624" spans="16:16" x14ac:dyDescent="0.3">
      <c r="P140624" s="83"/>
    </row>
    <row r="140625" spans="16:16" x14ac:dyDescent="0.3">
      <c r="P140625" s="83"/>
    </row>
    <row r="140626" spans="16:16" x14ac:dyDescent="0.3">
      <c r="P140626" s="83"/>
    </row>
    <row r="140627" spans="16:16" x14ac:dyDescent="0.3">
      <c r="P140627" s="83"/>
    </row>
    <row r="140628" spans="16:16" x14ac:dyDescent="0.3">
      <c r="P140628" s="83"/>
    </row>
    <row r="140629" spans="16:16" x14ac:dyDescent="0.3">
      <c r="P140629" s="83"/>
    </row>
    <row r="140630" spans="16:16" x14ac:dyDescent="0.3">
      <c r="P140630" s="83"/>
    </row>
    <row r="140631" spans="16:16" x14ac:dyDescent="0.3">
      <c r="P140631" s="83"/>
    </row>
    <row r="140632" spans="16:16" x14ac:dyDescent="0.3">
      <c r="P140632" s="83"/>
    </row>
    <row r="140633" spans="16:16" x14ac:dyDescent="0.3">
      <c r="P140633" s="83"/>
    </row>
    <row r="140634" spans="16:16" x14ac:dyDescent="0.3">
      <c r="P140634" s="83"/>
    </row>
    <row r="140635" spans="16:16" x14ac:dyDescent="0.3">
      <c r="P140635" s="83"/>
    </row>
    <row r="140636" spans="16:16" x14ac:dyDescent="0.3">
      <c r="P140636" s="83"/>
    </row>
    <row r="140637" spans="16:16" x14ac:dyDescent="0.3">
      <c r="P140637" s="83"/>
    </row>
    <row r="140638" spans="16:16" x14ac:dyDescent="0.3">
      <c r="P140638" s="83"/>
    </row>
    <row r="140639" spans="16:16" x14ac:dyDescent="0.3">
      <c r="P140639" s="83"/>
    </row>
    <row r="140640" spans="16:16" x14ac:dyDescent="0.3">
      <c r="P140640" s="83"/>
    </row>
    <row r="140641" spans="16:16" x14ac:dyDescent="0.3">
      <c r="P140641" s="83"/>
    </row>
    <row r="140642" spans="16:16" x14ac:dyDescent="0.3">
      <c r="P140642" s="83"/>
    </row>
    <row r="140643" spans="16:16" x14ac:dyDescent="0.3">
      <c r="P140643" s="83"/>
    </row>
    <row r="140644" spans="16:16" x14ac:dyDescent="0.3">
      <c r="P140644" s="83"/>
    </row>
    <row r="140645" spans="16:16" x14ac:dyDescent="0.3">
      <c r="P140645" s="83"/>
    </row>
    <row r="140646" spans="16:16" x14ac:dyDescent="0.3">
      <c r="P140646" s="83"/>
    </row>
    <row r="140647" spans="16:16" x14ac:dyDescent="0.3">
      <c r="P140647" s="83"/>
    </row>
    <row r="140648" spans="16:16" x14ac:dyDescent="0.3">
      <c r="P140648" s="83"/>
    </row>
    <row r="140649" spans="16:16" x14ac:dyDescent="0.3">
      <c r="P140649" s="83"/>
    </row>
    <row r="140650" spans="16:16" x14ac:dyDescent="0.3">
      <c r="P140650" s="83"/>
    </row>
    <row r="140651" spans="16:16" x14ac:dyDescent="0.3">
      <c r="P140651" s="83"/>
    </row>
    <row r="140652" spans="16:16" x14ac:dyDescent="0.3">
      <c r="P140652" s="83"/>
    </row>
    <row r="140653" spans="16:16" x14ac:dyDescent="0.3">
      <c r="P140653" s="83"/>
    </row>
    <row r="140654" spans="16:16" x14ac:dyDescent="0.3">
      <c r="P140654" s="83"/>
    </row>
    <row r="140655" spans="16:16" x14ac:dyDescent="0.3">
      <c r="P140655" s="83"/>
    </row>
    <row r="140656" spans="16:16" x14ac:dyDescent="0.3">
      <c r="P140656" s="83"/>
    </row>
    <row r="140657" spans="16:16" x14ac:dyDescent="0.3">
      <c r="P140657" s="83"/>
    </row>
    <row r="140658" spans="16:16" x14ac:dyDescent="0.3">
      <c r="P140658" s="83"/>
    </row>
    <row r="140659" spans="16:16" x14ac:dyDescent="0.3">
      <c r="P140659" s="83"/>
    </row>
    <row r="140660" spans="16:16" x14ac:dyDescent="0.3">
      <c r="P140660" s="83"/>
    </row>
    <row r="140661" spans="16:16" x14ac:dyDescent="0.3">
      <c r="P140661" s="83"/>
    </row>
    <row r="140662" spans="16:16" x14ac:dyDescent="0.3">
      <c r="P140662" s="83"/>
    </row>
    <row r="140663" spans="16:16" x14ac:dyDescent="0.3">
      <c r="P140663" s="83"/>
    </row>
    <row r="140664" spans="16:16" x14ac:dyDescent="0.3">
      <c r="P140664" s="83"/>
    </row>
    <row r="140665" spans="16:16" x14ac:dyDescent="0.3">
      <c r="P140665" s="83"/>
    </row>
    <row r="140666" spans="16:16" x14ac:dyDescent="0.3">
      <c r="P140666" s="83"/>
    </row>
    <row r="140667" spans="16:16" x14ac:dyDescent="0.3">
      <c r="P140667" s="83"/>
    </row>
    <row r="140668" spans="16:16" x14ac:dyDescent="0.3">
      <c r="P140668" s="83"/>
    </row>
    <row r="140669" spans="16:16" x14ac:dyDescent="0.3">
      <c r="P140669" s="83"/>
    </row>
    <row r="140670" spans="16:16" x14ac:dyDescent="0.3">
      <c r="P140670" s="83"/>
    </row>
    <row r="140671" spans="16:16" x14ac:dyDescent="0.3">
      <c r="P140671" s="83"/>
    </row>
    <row r="140672" spans="16:16" x14ac:dyDescent="0.3">
      <c r="P140672" s="83"/>
    </row>
    <row r="140673" spans="16:16" x14ac:dyDescent="0.3">
      <c r="P140673" s="83"/>
    </row>
    <row r="140674" spans="16:16" x14ac:dyDescent="0.3">
      <c r="P140674" s="83"/>
    </row>
    <row r="140675" spans="16:16" x14ac:dyDescent="0.3">
      <c r="P140675" s="83"/>
    </row>
    <row r="140676" spans="16:16" x14ac:dyDescent="0.3">
      <c r="P140676" s="83"/>
    </row>
    <row r="140677" spans="16:16" x14ac:dyDescent="0.3">
      <c r="P140677" s="83"/>
    </row>
    <row r="140678" spans="16:16" x14ac:dyDescent="0.3">
      <c r="P140678" s="83"/>
    </row>
    <row r="140679" spans="16:16" x14ac:dyDescent="0.3">
      <c r="P140679" s="83"/>
    </row>
    <row r="140680" spans="16:16" x14ac:dyDescent="0.3">
      <c r="P140680" s="83"/>
    </row>
    <row r="140681" spans="16:16" x14ac:dyDescent="0.3">
      <c r="P140681" s="83"/>
    </row>
    <row r="140682" spans="16:16" x14ac:dyDescent="0.3">
      <c r="P140682" s="83"/>
    </row>
    <row r="140683" spans="16:16" x14ac:dyDescent="0.3">
      <c r="P140683" s="83"/>
    </row>
    <row r="140684" spans="16:16" x14ac:dyDescent="0.3">
      <c r="P140684" s="83"/>
    </row>
    <row r="140685" spans="16:16" x14ac:dyDescent="0.3">
      <c r="P140685" s="83"/>
    </row>
    <row r="140686" spans="16:16" x14ac:dyDescent="0.3">
      <c r="P140686" s="83"/>
    </row>
    <row r="140687" spans="16:16" x14ac:dyDescent="0.3">
      <c r="P140687" s="83"/>
    </row>
    <row r="140688" spans="16:16" x14ac:dyDescent="0.3">
      <c r="P140688" s="83"/>
    </row>
    <row r="140689" spans="16:16" x14ac:dyDescent="0.3">
      <c r="P140689" s="83"/>
    </row>
    <row r="140690" spans="16:16" x14ac:dyDescent="0.3">
      <c r="P140690" s="83"/>
    </row>
    <row r="140691" spans="16:16" x14ac:dyDescent="0.3">
      <c r="P140691" s="83"/>
    </row>
    <row r="140692" spans="16:16" x14ac:dyDescent="0.3">
      <c r="P140692" s="83"/>
    </row>
    <row r="140693" spans="16:16" x14ac:dyDescent="0.3">
      <c r="P140693" s="83"/>
    </row>
    <row r="140694" spans="16:16" x14ac:dyDescent="0.3">
      <c r="P140694" s="83"/>
    </row>
    <row r="140695" spans="16:16" x14ac:dyDescent="0.3">
      <c r="P140695" s="83"/>
    </row>
    <row r="140696" spans="16:16" x14ac:dyDescent="0.3">
      <c r="P140696" s="83"/>
    </row>
    <row r="140697" spans="16:16" x14ac:dyDescent="0.3">
      <c r="P140697" s="83"/>
    </row>
    <row r="140698" spans="16:16" x14ac:dyDescent="0.3">
      <c r="P140698" s="83"/>
    </row>
    <row r="140699" spans="16:16" x14ac:dyDescent="0.3">
      <c r="P140699" s="83"/>
    </row>
    <row r="140700" spans="16:16" x14ac:dyDescent="0.3">
      <c r="P140700" s="83"/>
    </row>
    <row r="140701" spans="16:16" x14ac:dyDescent="0.3">
      <c r="P140701" s="83"/>
    </row>
    <row r="140702" spans="16:16" x14ac:dyDescent="0.3">
      <c r="P140702" s="83"/>
    </row>
    <row r="140703" spans="16:16" x14ac:dyDescent="0.3">
      <c r="P140703" s="83"/>
    </row>
    <row r="140704" spans="16:16" x14ac:dyDescent="0.3">
      <c r="P140704" s="83"/>
    </row>
    <row r="140705" spans="16:16" x14ac:dyDescent="0.3">
      <c r="P140705" s="83"/>
    </row>
    <row r="140706" spans="16:16" x14ac:dyDescent="0.3">
      <c r="P140706" s="83"/>
    </row>
    <row r="140707" spans="16:16" x14ac:dyDescent="0.3">
      <c r="P140707" s="83"/>
    </row>
    <row r="140708" spans="16:16" x14ac:dyDescent="0.3">
      <c r="P140708" s="83"/>
    </row>
    <row r="140709" spans="16:16" x14ac:dyDescent="0.3">
      <c r="P140709" s="83"/>
    </row>
    <row r="140710" spans="16:16" x14ac:dyDescent="0.3">
      <c r="P140710" s="83"/>
    </row>
    <row r="140711" spans="16:16" x14ac:dyDescent="0.3">
      <c r="P140711" s="83"/>
    </row>
    <row r="140712" spans="16:16" x14ac:dyDescent="0.3">
      <c r="P140712" s="83"/>
    </row>
    <row r="140713" spans="16:16" x14ac:dyDescent="0.3">
      <c r="P140713" s="83"/>
    </row>
    <row r="140714" spans="16:16" x14ac:dyDescent="0.3">
      <c r="P140714" s="83"/>
    </row>
    <row r="140715" spans="16:16" x14ac:dyDescent="0.3">
      <c r="P140715" s="83"/>
    </row>
    <row r="140716" spans="16:16" x14ac:dyDescent="0.3">
      <c r="P140716" s="83"/>
    </row>
    <row r="140717" spans="16:16" x14ac:dyDescent="0.3">
      <c r="P140717" s="83"/>
    </row>
    <row r="140718" spans="16:16" x14ac:dyDescent="0.3">
      <c r="P140718" s="83"/>
    </row>
    <row r="140719" spans="16:16" x14ac:dyDescent="0.3">
      <c r="P140719" s="83"/>
    </row>
    <row r="140720" spans="16:16" x14ac:dyDescent="0.3">
      <c r="P140720" s="83"/>
    </row>
    <row r="140721" spans="16:16" x14ac:dyDescent="0.3">
      <c r="P140721" s="83"/>
    </row>
    <row r="140722" spans="16:16" x14ac:dyDescent="0.3">
      <c r="P140722" s="83"/>
    </row>
    <row r="140723" spans="16:16" x14ac:dyDescent="0.3">
      <c r="P140723" s="83"/>
    </row>
    <row r="140724" spans="16:16" x14ac:dyDescent="0.3">
      <c r="P140724" s="83"/>
    </row>
    <row r="140725" spans="16:16" x14ac:dyDescent="0.3">
      <c r="P140725" s="83"/>
    </row>
    <row r="140726" spans="16:16" x14ac:dyDescent="0.3">
      <c r="P140726" s="83"/>
    </row>
    <row r="140727" spans="16:16" x14ac:dyDescent="0.3">
      <c r="P140727" s="83"/>
    </row>
    <row r="140728" spans="16:16" x14ac:dyDescent="0.3">
      <c r="P140728" s="83"/>
    </row>
    <row r="140729" spans="16:16" x14ac:dyDescent="0.3">
      <c r="P140729" s="83"/>
    </row>
    <row r="140730" spans="16:16" x14ac:dyDescent="0.3">
      <c r="P140730" s="83"/>
    </row>
    <row r="140731" spans="16:16" x14ac:dyDescent="0.3">
      <c r="P140731" s="83"/>
    </row>
    <row r="140732" spans="16:16" x14ac:dyDescent="0.3">
      <c r="P140732" s="83"/>
    </row>
    <row r="140733" spans="16:16" x14ac:dyDescent="0.3">
      <c r="P140733" s="83"/>
    </row>
    <row r="140734" spans="16:16" x14ac:dyDescent="0.3">
      <c r="P140734" s="83"/>
    </row>
    <row r="140735" spans="16:16" x14ac:dyDescent="0.3">
      <c r="P140735" s="83"/>
    </row>
    <row r="140736" spans="16:16" x14ac:dyDescent="0.3">
      <c r="P140736" s="83"/>
    </row>
    <row r="140737" spans="16:16" x14ac:dyDescent="0.3">
      <c r="P140737" s="83"/>
    </row>
    <row r="140738" spans="16:16" x14ac:dyDescent="0.3">
      <c r="P140738" s="83"/>
    </row>
    <row r="140739" spans="16:16" x14ac:dyDescent="0.3">
      <c r="P140739" s="83"/>
    </row>
    <row r="140740" spans="16:16" x14ac:dyDescent="0.3">
      <c r="P140740" s="83"/>
    </row>
    <row r="140741" spans="16:16" x14ac:dyDescent="0.3">
      <c r="P140741" s="83"/>
    </row>
    <row r="140742" spans="16:16" x14ac:dyDescent="0.3">
      <c r="P140742" s="83"/>
    </row>
    <row r="140743" spans="16:16" x14ac:dyDescent="0.3">
      <c r="P140743" s="83"/>
    </row>
    <row r="140744" spans="16:16" x14ac:dyDescent="0.3">
      <c r="P140744" s="83"/>
    </row>
    <row r="140745" spans="16:16" x14ac:dyDescent="0.3">
      <c r="P140745" s="83"/>
    </row>
    <row r="140746" spans="16:16" x14ac:dyDescent="0.3">
      <c r="P140746" s="83"/>
    </row>
    <row r="140747" spans="16:16" x14ac:dyDescent="0.3">
      <c r="P140747" s="83"/>
    </row>
    <row r="140748" spans="16:16" x14ac:dyDescent="0.3">
      <c r="P140748" s="83"/>
    </row>
    <row r="140749" spans="16:16" x14ac:dyDescent="0.3">
      <c r="P140749" s="83"/>
    </row>
    <row r="140750" spans="16:16" x14ac:dyDescent="0.3">
      <c r="P140750" s="83"/>
    </row>
    <row r="140751" spans="16:16" x14ac:dyDescent="0.3">
      <c r="P140751" s="83"/>
    </row>
    <row r="140752" spans="16:16" x14ac:dyDescent="0.3">
      <c r="P140752" s="83"/>
    </row>
    <row r="140753" spans="16:16" x14ac:dyDescent="0.3">
      <c r="P140753" s="83"/>
    </row>
    <row r="140754" spans="16:16" x14ac:dyDescent="0.3">
      <c r="P140754" s="83"/>
    </row>
    <row r="140755" spans="16:16" x14ac:dyDescent="0.3">
      <c r="P140755" s="83"/>
    </row>
    <row r="140756" spans="16:16" x14ac:dyDescent="0.3">
      <c r="P140756" s="83"/>
    </row>
    <row r="140757" spans="16:16" x14ac:dyDescent="0.3">
      <c r="P140757" s="83"/>
    </row>
    <row r="140758" spans="16:16" x14ac:dyDescent="0.3">
      <c r="P140758" s="83"/>
    </row>
    <row r="140759" spans="16:16" x14ac:dyDescent="0.3">
      <c r="P140759" s="83"/>
    </row>
    <row r="140760" spans="16:16" x14ac:dyDescent="0.3">
      <c r="P140760" s="83"/>
    </row>
    <row r="140761" spans="16:16" x14ac:dyDescent="0.3">
      <c r="P140761" s="83"/>
    </row>
    <row r="140762" spans="16:16" x14ac:dyDescent="0.3">
      <c r="P140762" s="83"/>
    </row>
    <row r="140763" spans="16:16" x14ac:dyDescent="0.3">
      <c r="P140763" s="83"/>
    </row>
    <row r="140764" spans="16:16" x14ac:dyDescent="0.3">
      <c r="P140764" s="83"/>
    </row>
    <row r="140765" spans="16:16" x14ac:dyDescent="0.3">
      <c r="P140765" s="83"/>
    </row>
    <row r="140766" spans="16:16" x14ac:dyDescent="0.3">
      <c r="P140766" s="83"/>
    </row>
    <row r="140767" spans="16:16" x14ac:dyDescent="0.3">
      <c r="P140767" s="83"/>
    </row>
    <row r="140768" spans="16:16" x14ac:dyDescent="0.3">
      <c r="P140768" s="83"/>
    </row>
    <row r="140769" spans="16:16" x14ac:dyDescent="0.3">
      <c r="P140769" s="83"/>
    </row>
    <row r="140770" spans="16:16" x14ac:dyDescent="0.3">
      <c r="P140770" s="83"/>
    </row>
    <row r="140771" spans="16:16" x14ac:dyDescent="0.3">
      <c r="P140771" s="83"/>
    </row>
    <row r="140772" spans="16:16" x14ac:dyDescent="0.3">
      <c r="P140772" s="83"/>
    </row>
    <row r="140773" spans="16:16" x14ac:dyDescent="0.3">
      <c r="P140773" s="83"/>
    </row>
    <row r="140774" spans="16:16" x14ac:dyDescent="0.3">
      <c r="P140774" s="83"/>
    </row>
    <row r="140775" spans="16:16" x14ac:dyDescent="0.3">
      <c r="P140775" s="83"/>
    </row>
    <row r="140776" spans="16:16" x14ac:dyDescent="0.3">
      <c r="P140776" s="83"/>
    </row>
    <row r="140777" spans="16:16" x14ac:dyDescent="0.3">
      <c r="P140777" s="83"/>
    </row>
    <row r="140778" spans="16:16" x14ac:dyDescent="0.3">
      <c r="P140778" s="83"/>
    </row>
    <row r="140779" spans="16:16" x14ac:dyDescent="0.3">
      <c r="P140779" s="83"/>
    </row>
    <row r="140780" spans="16:16" x14ac:dyDescent="0.3">
      <c r="P140780" s="83"/>
    </row>
    <row r="140781" spans="16:16" x14ac:dyDescent="0.3">
      <c r="P140781" s="83"/>
    </row>
    <row r="140782" spans="16:16" x14ac:dyDescent="0.3">
      <c r="P140782" s="83"/>
    </row>
    <row r="140783" spans="16:16" x14ac:dyDescent="0.3">
      <c r="P140783" s="83"/>
    </row>
    <row r="140784" spans="16:16" x14ac:dyDescent="0.3">
      <c r="P140784" s="83"/>
    </row>
    <row r="140785" spans="16:16" x14ac:dyDescent="0.3">
      <c r="P140785" s="83"/>
    </row>
    <row r="140786" spans="16:16" x14ac:dyDescent="0.3">
      <c r="P140786" s="83"/>
    </row>
    <row r="140787" spans="16:16" x14ac:dyDescent="0.3">
      <c r="P140787" s="83"/>
    </row>
    <row r="140788" spans="16:16" x14ac:dyDescent="0.3">
      <c r="P140788" s="83"/>
    </row>
    <row r="140789" spans="16:16" x14ac:dyDescent="0.3">
      <c r="P140789" s="83"/>
    </row>
    <row r="140790" spans="16:16" x14ac:dyDescent="0.3">
      <c r="P140790" s="83"/>
    </row>
    <row r="140791" spans="16:16" x14ac:dyDescent="0.3">
      <c r="P140791" s="83"/>
    </row>
    <row r="140792" spans="16:16" x14ac:dyDescent="0.3">
      <c r="P140792" s="83"/>
    </row>
    <row r="140793" spans="16:16" x14ac:dyDescent="0.3">
      <c r="P140793" s="83"/>
    </row>
    <row r="140794" spans="16:16" x14ac:dyDescent="0.3">
      <c r="P140794" s="83"/>
    </row>
    <row r="140795" spans="16:16" x14ac:dyDescent="0.3">
      <c r="P140795" s="83"/>
    </row>
    <row r="140796" spans="16:16" x14ac:dyDescent="0.3">
      <c r="P140796" s="83"/>
    </row>
    <row r="140797" spans="16:16" x14ac:dyDescent="0.3">
      <c r="P140797" s="83"/>
    </row>
    <row r="140798" spans="16:16" x14ac:dyDescent="0.3">
      <c r="P140798" s="83"/>
    </row>
    <row r="140799" spans="16:16" x14ac:dyDescent="0.3">
      <c r="P140799" s="83"/>
    </row>
    <row r="140800" spans="16:16" x14ac:dyDescent="0.3">
      <c r="P140800" s="83"/>
    </row>
    <row r="140801" spans="16:16" x14ac:dyDescent="0.3">
      <c r="P140801" s="83"/>
    </row>
    <row r="140802" spans="16:16" x14ac:dyDescent="0.3">
      <c r="P140802" s="83"/>
    </row>
    <row r="140803" spans="16:16" x14ac:dyDescent="0.3">
      <c r="P140803" s="83"/>
    </row>
    <row r="140804" spans="16:16" x14ac:dyDescent="0.3">
      <c r="P140804" s="83"/>
    </row>
    <row r="140805" spans="16:16" x14ac:dyDescent="0.3">
      <c r="P140805" s="83"/>
    </row>
    <row r="140806" spans="16:16" x14ac:dyDescent="0.3">
      <c r="P140806" s="83"/>
    </row>
    <row r="140807" spans="16:16" x14ac:dyDescent="0.3">
      <c r="P140807" s="83"/>
    </row>
    <row r="140808" spans="16:16" x14ac:dyDescent="0.3">
      <c r="P140808" s="83"/>
    </row>
    <row r="140809" spans="16:16" x14ac:dyDescent="0.3">
      <c r="P140809" s="83"/>
    </row>
    <row r="140810" spans="16:16" x14ac:dyDescent="0.3">
      <c r="P140810" s="83"/>
    </row>
    <row r="140811" spans="16:16" x14ac:dyDescent="0.3">
      <c r="P140811" s="83"/>
    </row>
    <row r="140812" spans="16:16" x14ac:dyDescent="0.3">
      <c r="P140812" s="83"/>
    </row>
    <row r="140813" spans="16:16" x14ac:dyDescent="0.3">
      <c r="P140813" s="83"/>
    </row>
    <row r="140814" spans="16:16" x14ac:dyDescent="0.3">
      <c r="P140814" s="83"/>
    </row>
    <row r="140815" spans="16:16" x14ac:dyDescent="0.3">
      <c r="P140815" s="83"/>
    </row>
    <row r="140816" spans="16:16" x14ac:dyDescent="0.3">
      <c r="P140816" s="83"/>
    </row>
    <row r="140817" spans="16:16" x14ac:dyDescent="0.3">
      <c r="P140817" s="83"/>
    </row>
    <row r="140818" spans="16:16" x14ac:dyDescent="0.3">
      <c r="P140818" s="83"/>
    </row>
    <row r="140819" spans="16:16" x14ac:dyDescent="0.3">
      <c r="P140819" s="83"/>
    </row>
    <row r="140820" spans="16:16" x14ac:dyDescent="0.3">
      <c r="P140820" s="83"/>
    </row>
    <row r="140821" spans="16:16" x14ac:dyDescent="0.3">
      <c r="P140821" s="83"/>
    </row>
    <row r="140822" spans="16:16" x14ac:dyDescent="0.3">
      <c r="P140822" s="83"/>
    </row>
    <row r="140823" spans="16:16" x14ac:dyDescent="0.3">
      <c r="P140823" s="83"/>
    </row>
    <row r="140824" spans="16:16" x14ac:dyDescent="0.3">
      <c r="P140824" s="83"/>
    </row>
    <row r="140825" spans="16:16" x14ac:dyDescent="0.3">
      <c r="P140825" s="83"/>
    </row>
    <row r="140826" spans="16:16" x14ac:dyDescent="0.3">
      <c r="P140826" s="83"/>
    </row>
    <row r="140827" spans="16:16" x14ac:dyDescent="0.3">
      <c r="P140827" s="83"/>
    </row>
    <row r="140828" spans="16:16" x14ac:dyDescent="0.3">
      <c r="P140828" s="83"/>
    </row>
    <row r="140829" spans="16:16" x14ac:dyDescent="0.3">
      <c r="P140829" s="83"/>
    </row>
    <row r="140830" spans="16:16" x14ac:dyDescent="0.3">
      <c r="P140830" s="83"/>
    </row>
    <row r="140831" spans="16:16" x14ac:dyDescent="0.3">
      <c r="P140831" s="83"/>
    </row>
    <row r="140832" spans="16:16" x14ac:dyDescent="0.3">
      <c r="P140832" s="83"/>
    </row>
    <row r="140833" spans="16:16" x14ac:dyDescent="0.3">
      <c r="P140833" s="83"/>
    </row>
    <row r="140834" spans="16:16" x14ac:dyDescent="0.3">
      <c r="P140834" s="83"/>
    </row>
    <row r="140835" spans="16:16" x14ac:dyDescent="0.3">
      <c r="P140835" s="83"/>
    </row>
    <row r="140836" spans="16:16" x14ac:dyDescent="0.3">
      <c r="P140836" s="83"/>
    </row>
    <row r="140837" spans="16:16" x14ac:dyDescent="0.3">
      <c r="P140837" s="83"/>
    </row>
    <row r="140838" spans="16:16" x14ac:dyDescent="0.3">
      <c r="P140838" s="83"/>
    </row>
    <row r="140839" spans="16:16" x14ac:dyDescent="0.3">
      <c r="P140839" s="83"/>
    </row>
    <row r="140840" spans="16:16" x14ac:dyDescent="0.3">
      <c r="P140840" s="83"/>
    </row>
    <row r="140841" spans="16:16" x14ac:dyDescent="0.3">
      <c r="P140841" s="83"/>
    </row>
    <row r="140842" spans="16:16" x14ac:dyDescent="0.3">
      <c r="P140842" s="83"/>
    </row>
    <row r="140843" spans="16:16" x14ac:dyDescent="0.3">
      <c r="P140843" s="83"/>
    </row>
    <row r="140844" spans="16:16" x14ac:dyDescent="0.3">
      <c r="P140844" s="83"/>
    </row>
    <row r="140845" spans="16:16" x14ac:dyDescent="0.3">
      <c r="P140845" s="83"/>
    </row>
    <row r="140846" spans="16:16" x14ac:dyDescent="0.3">
      <c r="P140846" s="83"/>
    </row>
    <row r="140847" spans="16:16" x14ac:dyDescent="0.3">
      <c r="P140847" s="83"/>
    </row>
    <row r="140848" spans="16:16" x14ac:dyDescent="0.3">
      <c r="P140848" s="83"/>
    </row>
    <row r="140849" spans="16:16" x14ac:dyDescent="0.3">
      <c r="P140849" s="83"/>
    </row>
    <row r="140850" spans="16:16" x14ac:dyDescent="0.3">
      <c r="P140850" s="83"/>
    </row>
    <row r="140851" spans="16:16" x14ac:dyDescent="0.3">
      <c r="P140851" s="83"/>
    </row>
    <row r="140852" spans="16:16" x14ac:dyDescent="0.3">
      <c r="P140852" s="83"/>
    </row>
    <row r="140853" spans="16:16" x14ac:dyDescent="0.3">
      <c r="P140853" s="83"/>
    </row>
    <row r="140854" spans="16:16" x14ac:dyDescent="0.3">
      <c r="P140854" s="83"/>
    </row>
    <row r="140855" spans="16:16" x14ac:dyDescent="0.3">
      <c r="P140855" s="83"/>
    </row>
    <row r="140856" spans="16:16" x14ac:dyDescent="0.3">
      <c r="P140856" s="83"/>
    </row>
    <row r="140857" spans="16:16" x14ac:dyDescent="0.3">
      <c r="P140857" s="83"/>
    </row>
    <row r="140858" spans="16:16" x14ac:dyDescent="0.3">
      <c r="P140858" s="83"/>
    </row>
    <row r="140859" spans="16:16" x14ac:dyDescent="0.3">
      <c r="P140859" s="83"/>
    </row>
    <row r="140860" spans="16:16" x14ac:dyDescent="0.3">
      <c r="P140860" s="83"/>
    </row>
    <row r="140861" spans="16:16" x14ac:dyDescent="0.3">
      <c r="P140861" s="83"/>
    </row>
    <row r="140862" spans="16:16" x14ac:dyDescent="0.3">
      <c r="P140862" s="83"/>
    </row>
    <row r="140863" spans="16:16" x14ac:dyDescent="0.3">
      <c r="P140863" s="83"/>
    </row>
    <row r="140864" spans="16:16" x14ac:dyDescent="0.3">
      <c r="P140864" s="83"/>
    </row>
    <row r="140865" spans="16:16" x14ac:dyDescent="0.3">
      <c r="P140865" s="83"/>
    </row>
    <row r="140866" spans="16:16" x14ac:dyDescent="0.3">
      <c r="P140866" s="83"/>
    </row>
    <row r="140867" spans="16:16" x14ac:dyDescent="0.3">
      <c r="P140867" s="83"/>
    </row>
    <row r="140868" spans="16:16" x14ac:dyDescent="0.3">
      <c r="P140868" s="83"/>
    </row>
    <row r="140869" spans="16:16" x14ac:dyDescent="0.3">
      <c r="P140869" s="83"/>
    </row>
    <row r="140870" spans="16:16" x14ac:dyDescent="0.3">
      <c r="P140870" s="83"/>
    </row>
    <row r="140871" spans="16:16" x14ac:dyDescent="0.3">
      <c r="P140871" s="83"/>
    </row>
    <row r="140872" spans="16:16" x14ac:dyDescent="0.3">
      <c r="P140872" s="83"/>
    </row>
    <row r="140873" spans="16:16" x14ac:dyDescent="0.3">
      <c r="P140873" s="83"/>
    </row>
    <row r="140874" spans="16:16" x14ac:dyDescent="0.3">
      <c r="P140874" s="83"/>
    </row>
    <row r="140875" spans="16:16" x14ac:dyDescent="0.3">
      <c r="P140875" s="83"/>
    </row>
    <row r="140876" spans="16:16" x14ac:dyDescent="0.3">
      <c r="P140876" s="83"/>
    </row>
    <row r="140877" spans="16:16" x14ac:dyDescent="0.3">
      <c r="P140877" s="83"/>
    </row>
    <row r="140878" spans="16:16" x14ac:dyDescent="0.3">
      <c r="P140878" s="83"/>
    </row>
    <row r="140879" spans="16:16" x14ac:dyDescent="0.3">
      <c r="P140879" s="83"/>
    </row>
    <row r="140880" spans="16:16" x14ac:dyDescent="0.3">
      <c r="P140880" s="83"/>
    </row>
    <row r="140881" spans="16:16" x14ac:dyDescent="0.3">
      <c r="P140881" s="83"/>
    </row>
    <row r="140882" spans="16:16" x14ac:dyDescent="0.3">
      <c r="P140882" s="83"/>
    </row>
    <row r="140883" spans="16:16" x14ac:dyDescent="0.3">
      <c r="P140883" s="83"/>
    </row>
    <row r="140884" spans="16:16" x14ac:dyDescent="0.3">
      <c r="P140884" s="83"/>
    </row>
    <row r="140885" spans="16:16" x14ac:dyDescent="0.3">
      <c r="P140885" s="83"/>
    </row>
    <row r="140886" spans="16:16" x14ac:dyDescent="0.3">
      <c r="P140886" s="83"/>
    </row>
    <row r="140887" spans="16:16" x14ac:dyDescent="0.3">
      <c r="P140887" s="83"/>
    </row>
    <row r="140888" spans="16:16" x14ac:dyDescent="0.3">
      <c r="P140888" s="83"/>
    </row>
    <row r="140889" spans="16:16" x14ac:dyDescent="0.3">
      <c r="P140889" s="83"/>
    </row>
    <row r="140890" spans="16:16" x14ac:dyDescent="0.3">
      <c r="P140890" s="83"/>
    </row>
    <row r="140891" spans="16:16" x14ac:dyDescent="0.3">
      <c r="P140891" s="83"/>
    </row>
    <row r="140892" spans="16:16" x14ac:dyDescent="0.3">
      <c r="P140892" s="83"/>
    </row>
    <row r="140893" spans="16:16" x14ac:dyDescent="0.3">
      <c r="P140893" s="83"/>
    </row>
    <row r="140894" spans="16:16" x14ac:dyDescent="0.3">
      <c r="P140894" s="83"/>
    </row>
    <row r="140895" spans="16:16" x14ac:dyDescent="0.3">
      <c r="P140895" s="83"/>
    </row>
    <row r="140896" spans="16:16" x14ac:dyDescent="0.3">
      <c r="P140896" s="83"/>
    </row>
    <row r="140897" spans="16:16" x14ac:dyDescent="0.3">
      <c r="P140897" s="83"/>
    </row>
    <row r="140898" spans="16:16" x14ac:dyDescent="0.3">
      <c r="P140898" s="83"/>
    </row>
    <row r="140899" spans="16:16" x14ac:dyDescent="0.3">
      <c r="P140899" s="83"/>
    </row>
    <row r="140900" spans="16:16" x14ac:dyDescent="0.3">
      <c r="P140900" s="83"/>
    </row>
    <row r="140901" spans="16:16" x14ac:dyDescent="0.3">
      <c r="P140901" s="83"/>
    </row>
    <row r="140902" spans="16:16" x14ac:dyDescent="0.3">
      <c r="P140902" s="83"/>
    </row>
    <row r="140903" spans="16:16" x14ac:dyDescent="0.3">
      <c r="P140903" s="83"/>
    </row>
    <row r="140904" spans="16:16" x14ac:dyDescent="0.3">
      <c r="P140904" s="83"/>
    </row>
    <row r="140905" spans="16:16" x14ac:dyDescent="0.3">
      <c r="P140905" s="83"/>
    </row>
    <row r="140906" spans="16:16" x14ac:dyDescent="0.3">
      <c r="P140906" s="83"/>
    </row>
    <row r="140907" spans="16:16" x14ac:dyDescent="0.3">
      <c r="P140907" s="83"/>
    </row>
    <row r="140908" spans="16:16" x14ac:dyDescent="0.3">
      <c r="P140908" s="83"/>
    </row>
    <row r="140909" spans="16:16" x14ac:dyDescent="0.3">
      <c r="P140909" s="83"/>
    </row>
    <row r="140910" spans="16:16" x14ac:dyDescent="0.3">
      <c r="P140910" s="83"/>
    </row>
    <row r="140911" spans="16:16" x14ac:dyDescent="0.3">
      <c r="P140911" s="83"/>
    </row>
    <row r="140912" spans="16:16" x14ac:dyDescent="0.3">
      <c r="P140912" s="83"/>
    </row>
    <row r="140913" spans="16:16" x14ac:dyDescent="0.3">
      <c r="P140913" s="83"/>
    </row>
    <row r="140914" spans="16:16" x14ac:dyDescent="0.3">
      <c r="P140914" s="83"/>
    </row>
    <row r="140915" spans="16:16" x14ac:dyDescent="0.3">
      <c r="P140915" s="83"/>
    </row>
    <row r="140916" spans="16:16" x14ac:dyDescent="0.3">
      <c r="P140916" s="83"/>
    </row>
    <row r="140917" spans="16:16" x14ac:dyDescent="0.3">
      <c r="P140917" s="83"/>
    </row>
    <row r="140918" spans="16:16" x14ac:dyDescent="0.3">
      <c r="P140918" s="83"/>
    </row>
    <row r="140919" spans="16:16" x14ac:dyDescent="0.3">
      <c r="P140919" s="83"/>
    </row>
    <row r="140920" spans="16:16" x14ac:dyDescent="0.3">
      <c r="P140920" s="83"/>
    </row>
    <row r="140921" spans="16:16" x14ac:dyDescent="0.3">
      <c r="P140921" s="83"/>
    </row>
    <row r="140922" spans="16:16" x14ac:dyDescent="0.3">
      <c r="P140922" s="83"/>
    </row>
    <row r="140923" spans="16:16" x14ac:dyDescent="0.3">
      <c r="P140923" s="83"/>
    </row>
    <row r="140924" spans="16:16" x14ac:dyDescent="0.3">
      <c r="P140924" s="83"/>
    </row>
    <row r="140925" spans="16:16" x14ac:dyDescent="0.3">
      <c r="P140925" s="83"/>
    </row>
    <row r="140926" spans="16:16" x14ac:dyDescent="0.3">
      <c r="P140926" s="83"/>
    </row>
    <row r="140927" spans="16:16" x14ac:dyDescent="0.3">
      <c r="P140927" s="83"/>
    </row>
    <row r="140928" spans="16:16" x14ac:dyDescent="0.3">
      <c r="P140928" s="83"/>
    </row>
    <row r="140929" spans="16:16" x14ac:dyDescent="0.3">
      <c r="P140929" s="83"/>
    </row>
    <row r="140930" spans="16:16" x14ac:dyDescent="0.3">
      <c r="P140930" s="83"/>
    </row>
    <row r="140931" spans="16:16" x14ac:dyDescent="0.3">
      <c r="P140931" s="83"/>
    </row>
    <row r="140932" spans="16:16" x14ac:dyDescent="0.3">
      <c r="P140932" s="83"/>
    </row>
    <row r="140933" spans="16:16" x14ac:dyDescent="0.3">
      <c r="P140933" s="83"/>
    </row>
    <row r="140934" spans="16:16" x14ac:dyDescent="0.3">
      <c r="P140934" s="83"/>
    </row>
    <row r="140935" spans="16:16" x14ac:dyDescent="0.3">
      <c r="P140935" s="83"/>
    </row>
    <row r="140936" spans="16:16" x14ac:dyDescent="0.3">
      <c r="P140936" s="83"/>
    </row>
    <row r="140937" spans="16:16" x14ac:dyDescent="0.3">
      <c r="P140937" s="83"/>
    </row>
    <row r="140938" spans="16:16" x14ac:dyDescent="0.3">
      <c r="P140938" s="83"/>
    </row>
    <row r="140939" spans="16:16" x14ac:dyDescent="0.3">
      <c r="P140939" s="83"/>
    </row>
    <row r="140940" spans="16:16" x14ac:dyDescent="0.3">
      <c r="P140940" s="83"/>
    </row>
    <row r="140941" spans="16:16" x14ac:dyDescent="0.3">
      <c r="P140941" s="83"/>
    </row>
    <row r="140942" spans="16:16" x14ac:dyDescent="0.3">
      <c r="P140942" s="83"/>
    </row>
    <row r="140943" spans="16:16" x14ac:dyDescent="0.3">
      <c r="P140943" s="83"/>
    </row>
    <row r="140944" spans="16:16" x14ac:dyDescent="0.3">
      <c r="P140944" s="83"/>
    </row>
    <row r="140945" spans="16:16" x14ac:dyDescent="0.3">
      <c r="P140945" s="83"/>
    </row>
    <row r="140946" spans="16:16" x14ac:dyDescent="0.3">
      <c r="P140946" s="83"/>
    </row>
    <row r="140947" spans="16:16" x14ac:dyDescent="0.3">
      <c r="P140947" s="83"/>
    </row>
    <row r="140948" spans="16:16" x14ac:dyDescent="0.3">
      <c r="P140948" s="83"/>
    </row>
    <row r="140949" spans="16:16" x14ac:dyDescent="0.3">
      <c r="P140949" s="83"/>
    </row>
    <row r="140950" spans="16:16" x14ac:dyDescent="0.3">
      <c r="P140950" s="83"/>
    </row>
    <row r="140951" spans="16:16" x14ac:dyDescent="0.3">
      <c r="P140951" s="83"/>
    </row>
    <row r="140952" spans="16:16" x14ac:dyDescent="0.3">
      <c r="P140952" s="83"/>
    </row>
    <row r="140953" spans="16:16" x14ac:dyDescent="0.3">
      <c r="P140953" s="83"/>
    </row>
    <row r="140954" spans="16:16" x14ac:dyDescent="0.3">
      <c r="P140954" s="83"/>
    </row>
    <row r="140955" spans="16:16" x14ac:dyDescent="0.3">
      <c r="P140955" s="83"/>
    </row>
    <row r="140956" spans="16:16" x14ac:dyDescent="0.3">
      <c r="P140956" s="83"/>
    </row>
    <row r="140957" spans="16:16" x14ac:dyDescent="0.3">
      <c r="P140957" s="83"/>
    </row>
    <row r="140958" spans="16:16" x14ac:dyDescent="0.3">
      <c r="P140958" s="83"/>
    </row>
    <row r="140959" spans="16:16" x14ac:dyDescent="0.3">
      <c r="P140959" s="83"/>
    </row>
    <row r="140960" spans="16:16" x14ac:dyDescent="0.3">
      <c r="P140960" s="83"/>
    </row>
    <row r="140961" spans="16:16" x14ac:dyDescent="0.3">
      <c r="P140961" s="83"/>
    </row>
    <row r="140962" spans="16:16" x14ac:dyDescent="0.3">
      <c r="P140962" s="83"/>
    </row>
    <row r="140963" spans="16:16" x14ac:dyDescent="0.3">
      <c r="P140963" s="83"/>
    </row>
    <row r="140964" spans="16:16" x14ac:dyDescent="0.3">
      <c r="P140964" s="83"/>
    </row>
    <row r="140965" spans="16:16" x14ac:dyDescent="0.3">
      <c r="P140965" s="83"/>
    </row>
    <row r="140966" spans="16:16" x14ac:dyDescent="0.3">
      <c r="P140966" s="83"/>
    </row>
    <row r="140967" spans="16:16" x14ac:dyDescent="0.3">
      <c r="P140967" s="83"/>
    </row>
    <row r="140968" spans="16:16" x14ac:dyDescent="0.3">
      <c r="P140968" s="83"/>
    </row>
    <row r="140969" spans="16:16" x14ac:dyDescent="0.3">
      <c r="P140969" s="83"/>
    </row>
    <row r="140970" spans="16:16" x14ac:dyDescent="0.3">
      <c r="P140970" s="83"/>
    </row>
    <row r="140971" spans="16:16" x14ac:dyDescent="0.3">
      <c r="P140971" s="83"/>
    </row>
    <row r="140972" spans="16:16" x14ac:dyDescent="0.3">
      <c r="P140972" s="83"/>
    </row>
    <row r="140973" spans="16:16" x14ac:dyDescent="0.3">
      <c r="P140973" s="83"/>
    </row>
    <row r="140974" spans="16:16" x14ac:dyDescent="0.3">
      <c r="P140974" s="83"/>
    </row>
    <row r="140975" spans="16:16" x14ac:dyDescent="0.3">
      <c r="P140975" s="83"/>
    </row>
    <row r="140976" spans="16:16" x14ac:dyDescent="0.3">
      <c r="P140976" s="83"/>
    </row>
    <row r="140977" spans="16:16" x14ac:dyDescent="0.3">
      <c r="P140977" s="83"/>
    </row>
    <row r="140978" spans="16:16" x14ac:dyDescent="0.3">
      <c r="P140978" s="83"/>
    </row>
    <row r="140979" spans="16:16" x14ac:dyDescent="0.3">
      <c r="P140979" s="83"/>
    </row>
    <row r="140980" spans="16:16" x14ac:dyDescent="0.3">
      <c r="P140980" s="83"/>
    </row>
    <row r="140981" spans="16:16" x14ac:dyDescent="0.3">
      <c r="P140981" s="83"/>
    </row>
    <row r="140982" spans="16:16" x14ac:dyDescent="0.3">
      <c r="P140982" s="83"/>
    </row>
    <row r="140983" spans="16:16" x14ac:dyDescent="0.3">
      <c r="P140983" s="83"/>
    </row>
    <row r="140984" spans="16:16" x14ac:dyDescent="0.3">
      <c r="P140984" s="83"/>
    </row>
    <row r="140985" spans="16:16" x14ac:dyDescent="0.3">
      <c r="P140985" s="83"/>
    </row>
    <row r="140986" spans="16:16" x14ac:dyDescent="0.3">
      <c r="P140986" s="83"/>
    </row>
    <row r="140987" spans="16:16" x14ac:dyDescent="0.3">
      <c r="P140987" s="83"/>
    </row>
    <row r="140988" spans="16:16" x14ac:dyDescent="0.3">
      <c r="P140988" s="83"/>
    </row>
    <row r="140989" spans="16:16" x14ac:dyDescent="0.3">
      <c r="P140989" s="83"/>
    </row>
    <row r="140990" spans="16:16" x14ac:dyDescent="0.3">
      <c r="P140990" s="83"/>
    </row>
    <row r="140991" spans="16:16" x14ac:dyDescent="0.3">
      <c r="P140991" s="83"/>
    </row>
    <row r="140992" spans="16:16" x14ac:dyDescent="0.3">
      <c r="P140992" s="83"/>
    </row>
    <row r="140993" spans="16:16" x14ac:dyDescent="0.3">
      <c r="P140993" s="83"/>
    </row>
    <row r="140994" spans="16:16" x14ac:dyDescent="0.3">
      <c r="P140994" s="83"/>
    </row>
    <row r="140995" spans="16:16" x14ac:dyDescent="0.3">
      <c r="P140995" s="83"/>
    </row>
    <row r="140996" spans="16:16" x14ac:dyDescent="0.3">
      <c r="P140996" s="83"/>
    </row>
    <row r="140997" spans="16:16" x14ac:dyDescent="0.3">
      <c r="P140997" s="83"/>
    </row>
    <row r="140998" spans="16:16" x14ac:dyDescent="0.3">
      <c r="P140998" s="83"/>
    </row>
    <row r="140999" spans="16:16" x14ac:dyDescent="0.3">
      <c r="P140999" s="83"/>
    </row>
    <row r="141000" spans="16:16" x14ac:dyDescent="0.3">
      <c r="P141000" s="83"/>
    </row>
    <row r="141001" spans="16:16" x14ac:dyDescent="0.3">
      <c r="P141001" s="83"/>
    </row>
    <row r="141002" spans="16:16" x14ac:dyDescent="0.3">
      <c r="P141002" s="83"/>
    </row>
    <row r="141003" spans="16:16" x14ac:dyDescent="0.3">
      <c r="P141003" s="83"/>
    </row>
    <row r="141004" spans="16:16" x14ac:dyDescent="0.3">
      <c r="P141004" s="83"/>
    </row>
    <row r="141005" spans="16:16" x14ac:dyDescent="0.3">
      <c r="P141005" s="83"/>
    </row>
    <row r="141006" spans="16:16" x14ac:dyDescent="0.3">
      <c r="P141006" s="83"/>
    </row>
    <row r="141007" spans="16:16" x14ac:dyDescent="0.3">
      <c r="P141007" s="83"/>
    </row>
    <row r="141008" spans="16:16" x14ac:dyDescent="0.3">
      <c r="P141008" s="83"/>
    </row>
    <row r="141009" spans="16:16" x14ac:dyDescent="0.3">
      <c r="P141009" s="83"/>
    </row>
    <row r="141010" spans="16:16" x14ac:dyDescent="0.3">
      <c r="P141010" s="83"/>
    </row>
    <row r="141011" spans="16:16" x14ac:dyDescent="0.3">
      <c r="P141011" s="83"/>
    </row>
    <row r="141012" spans="16:16" x14ac:dyDescent="0.3">
      <c r="P141012" s="83"/>
    </row>
    <row r="141013" spans="16:16" x14ac:dyDescent="0.3">
      <c r="P141013" s="83"/>
    </row>
    <row r="141014" spans="16:16" x14ac:dyDescent="0.3">
      <c r="P141014" s="83"/>
    </row>
    <row r="141015" spans="16:16" x14ac:dyDescent="0.3">
      <c r="P141015" s="83"/>
    </row>
    <row r="141016" spans="16:16" x14ac:dyDescent="0.3">
      <c r="P141016" s="83"/>
    </row>
    <row r="141017" spans="16:16" x14ac:dyDescent="0.3">
      <c r="P141017" s="83"/>
    </row>
    <row r="141018" spans="16:16" x14ac:dyDescent="0.3">
      <c r="P141018" s="83"/>
    </row>
    <row r="141019" spans="16:16" x14ac:dyDescent="0.3">
      <c r="P141019" s="83"/>
    </row>
    <row r="141020" spans="16:16" x14ac:dyDescent="0.3">
      <c r="P141020" s="83"/>
    </row>
    <row r="141021" spans="16:16" x14ac:dyDescent="0.3">
      <c r="P141021" s="83"/>
    </row>
    <row r="141022" spans="16:16" x14ac:dyDescent="0.3">
      <c r="P141022" s="83"/>
    </row>
    <row r="141023" spans="16:16" x14ac:dyDescent="0.3">
      <c r="P141023" s="83"/>
    </row>
    <row r="141024" spans="16:16" x14ac:dyDescent="0.3">
      <c r="P141024" s="83"/>
    </row>
    <row r="141025" spans="16:16" x14ac:dyDescent="0.3">
      <c r="P141025" s="83"/>
    </row>
    <row r="141026" spans="16:16" x14ac:dyDescent="0.3">
      <c r="P141026" s="83"/>
    </row>
    <row r="141027" spans="16:16" x14ac:dyDescent="0.3">
      <c r="P141027" s="83"/>
    </row>
    <row r="141028" spans="16:16" x14ac:dyDescent="0.3">
      <c r="P141028" s="83"/>
    </row>
    <row r="141029" spans="16:16" x14ac:dyDescent="0.3">
      <c r="P141029" s="83"/>
    </row>
    <row r="141030" spans="16:16" x14ac:dyDescent="0.3">
      <c r="P141030" s="83"/>
    </row>
    <row r="141031" spans="16:16" x14ac:dyDescent="0.3">
      <c r="P141031" s="83"/>
    </row>
    <row r="141032" spans="16:16" x14ac:dyDescent="0.3">
      <c r="P141032" s="83"/>
    </row>
    <row r="141033" spans="16:16" x14ac:dyDescent="0.3">
      <c r="P141033" s="83"/>
    </row>
    <row r="141034" spans="16:16" x14ac:dyDescent="0.3">
      <c r="P141034" s="83"/>
    </row>
    <row r="141035" spans="16:16" x14ac:dyDescent="0.3">
      <c r="P141035" s="83"/>
    </row>
    <row r="141036" spans="16:16" x14ac:dyDescent="0.3">
      <c r="P141036" s="83"/>
    </row>
    <row r="141037" spans="16:16" x14ac:dyDescent="0.3">
      <c r="P141037" s="83"/>
    </row>
    <row r="141038" spans="16:16" x14ac:dyDescent="0.3">
      <c r="P141038" s="83"/>
    </row>
    <row r="141039" spans="16:16" x14ac:dyDescent="0.3">
      <c r="P141039" s="83"/>
    </row>
    <row r="141040" spans="16:16" x14ac:dyDescent="0.3">
      <c r="P141040" s="83"/>
    </row>
    <row r="141041" spans="16:16" x14ac:dyDescent="0.3">
      <c r="P141041" s="83"/>
    </row>
    <row r="141042" spans="16:16" x14ac:dyDescent="0.3">
      <c r="P141042" s="83"/>
    </row>
    <row r="141043" spans="16:16" x14ac:dyDescent="0.3">
      <c r="P141043" s="83"/>
    </row>
    <row r="141044" spans="16:16" x14ac:dyDescent="0.3">
      <c r="P141044" s="83"/>
    </row>
    <row r="141045" spans="16:16" x14ac:dyDescent="0.3">
      <c r="P141045" s="83"/>
    </row>
    <row r="141046" spans="16:16" x14ac:dyDescent="0.3">
      <c r="P141046" s="83"/>
    </row>
    <row r="141047" spans="16:16" x14ac:dyDescent="0.3">
      <c r="P141047" s="83"/>
    </row>
    <row r="141048" spans="16:16" x14ac:dyDescent="0.3">
      <c r="P141048" s="83"/>
    </row>
    <row r="141049" spans="16:16" x14ac:dyDescent="0.3">
      <c r="P141049" s="83"/>
    </row>
    <row r="141050" spans="16:16" x14ac:dyDescent="0.3">
      <c r="P141050" s="83"/>
    </row>
    <row r="141051" spans="16:16" x14ac:dyDescent="0.3">
      <c r="P141051" s="83"/>
    </row>
    <row r="141052" spans="16:16" x14ac:dyDescent="0.3">
      <c r="P141052" s="83"/>
    </row>
    <row r="141053" spans="16:16" x14ac:dyDescent="0.3">
      <c r="P141053" s="83"/>
    </row>
    <row r="141054" spans="16:16" x14ac:dyDescent="0.3">
      <c r="P141054" s="83"/>
    </row>
    <row r="141055" spans="16:16" x14ac:dyDescent="0.3">
      <c r="P141055" s="83"/>
    </row>
    <row r="141056" spans="16:16" x14ac:dyDescent="0.3">
      <c r="P141056" s="83"/>
    </row>
    <row r="141057" spans="16:16" x14ac:dyDescent="0.3">
      <c r="P141057" s="83"/>
    </row>
    <row r="141058" spans="16:16" x14ac:dyDescent="0.3">
      <c r="P141058" s="83"/>
    </row>
    <row r="141059" spans="16:16" x14ac:dyDescent="0.3">
      <c r="P141059" s="83"/>
    </row>
    <row r="141060" spans="16:16" x14ac:dyDescent="0.3">
      <c r="P141060" s="83"/>
    </row>
    <row r="141061" spans="16:16" x14ac:dyDescent="0.3">
      <c r="P141061" s="83"/>
    </row>
    <row r="141062" spans="16:16" x14ac:dyDescent="0.3">
      <c r="P141062" s="83"/>
    </row>
    <row r="141063" spans="16:16" x14ac:dyDescent="0.3">
      <c r="P141063" s="83"/>
    </row>
    <row r="141064" spans="16:16" x14ac:dyDescent="0.3">
      <c r="P141064" s="83"/>
    </row>
    <row r="141065" spans="16:16" x14ac:dyDescent="0.3">
      <c r="P141065" s="83"/>
    </row>
    <row r="141066" spans="16:16" x14ac:dyDescent="0.3">
      <c r="P141066" s="83"/>
    </row>
    <row r="141067" spans="16:16" x14ac:dyDescent="0.3">
      <c r="P141067" s="83"/>
    </row>
    <row r="141068" spans="16:16" x14ac:dyDescent="0.3">
      <c r="P141068" s="83"/>
    </row>
    <row r="141069" spans="16:16" x14ac:dyDescent="0.3">
      <c r="P141069" s="83"/>
    </row>
    <row r="141070" spans="16:16" x14ac:dyDescent="0.3">
      <c r="P141070" s="83"/>
    </row>
    <row r="141071" spans="16:16" x14ac:dyDescent="0.3">
      <c r="P141071" s="83"/>
    </row>
    <row r="141072" spans="16:16" x14ac:dyDescent="0.3">
      <c r="P141072" s="83"/>
    </row>
    <row r="141073" spans="16:16" x14ac:dyDescent="0.3">
      <c r="P141073" s="83"/>
    </row>
    <row r="141074" spans="16:16" x14ac:dyDescent="0.3">
      <c r="P141074" s="83"/>
    </row>
    <row r="141075" spans="16:16" x14ac:dyDescent="0.3">
      <c r="P141075" s="83"/>
    </row>
    <row r="141076" spans="16:16" x14ac:dyDescent="0.3">
      <c r="P141076" s="83"/>
    </row>
    <row r="141077" spans="16:16" x14ac:dyDescent="0.3">
      <c r="P141077" s="83"/>
    </row>
    <row r="141078" spans="16:16" x14ac:dyDescent="0.3">
      <c r="P141078" s="83"/>
    </row>
    <row r="141079" spans="16:16" x14ac:dyDescent="0.3">
      <c r="P141079" s="83"/>
    </row>
    <row r="141080" spans="16:16" x14ac:dyDescent="0.3">
      <c r="P141080" s="83"/>
    </row>
    <row r="141081" spans="16:16" x14ac:dyDescent="0.3">
      <c r="P141081" s="83"/>
    </row>
    <row r="141082" spans="16:16" x14ac:dyDescent="0.3">
      <c r="P141082" s="83"/>
    </row>
    <row r="141083" spans="16:16" x14ac:dyDescent="0.3">
      <c r="P141083" s="83"/>
    </row>
    <row r="141084" spans="16:16" x14ac:dyDescent="0.3">
      <c r="P141084" s="83"/>
    </row>
    <row r="141085" spans="16:16" x14ac:dyDescent="0.3">
      <c r="P141085" s="83"/>
    </row>
    <row r="141086" spans="16:16" x14ac:dyDescent="0.3">
      <c r="P141086" s="83"/>
    </row>
    <row r="141087" spans="16:16" x14ac:dyDescent="0.3">
      <c r="P141087" s="83"/>
    </row>
    <row r="141088" spans="16:16" x14ac:dyDescent="0.3">
      <c r="P141088" s="83"/>
    </row>
    <row r="141089" spans="16:16" x14ac:dyDescent="0.3">
      <c r="P141089" s="83"/>
    </row>
    <row r="141090" spans="16:16" x14ac:dyDescent="0.3">
      <c r="P141090" s="83"/>
    </row>
    <row r="141091" spans="16:16" x14ac:dyDescent="0.3">
      <c r="P141091" s="83"/>
    </row>
    <row r="141092" spans="16:16" x14ac:dyDescent="0.3">
      <c r="P141092" s="83"/>
    </row>
    <row r="141093" spans="16:16" x14ac:dyDescent="0.3">
      <c r="P141093" s="83"/>
    </row>
    <row r="141094" spans="16:16" x14ac:dyDescent="0.3">
      <c r="P141094" s="83"/>
    </row>
    <row r="141095" spans="16:16" x14ac:dyDescent="0.3">
      <c r="P141095" s="83"/>
    </row>
    <row r="141096" spans="16:16" x14ac:dyDescent="0.3">
      <c r="P141096" s="83"/>
    </row>
    <row r="141097" spans="16:16" x14ac:dyDescent="0.3">
      <c r="P141097" s="83"/>
    </row>
    <row r="141098" spans="16:16" x14ac:dyDescent="0.3">
      <c r="P141098" s="83"/>
    </row>
    <row r="141099" spans="16:16" x14ac:dyDescent="0.3">
      <c r="P141099" s="83"/>
    </row>
    <row r="141100" spans="16:16" x14ac:dyDescent="0.3">
      <c r="P141100" s="83"/>
    </row>
    <row r="141101" spans="16:16" x14ac:dyDescent="0.3">
      <c r="P141101" s="83"/>
    </row>
    <row r="141102" spans="16:16" x14ac:dyDescent="0.3">
      <c r="P141102" s="83"/>
    </row>
    <row r="141103" spans="16:16" x14ac:dyDescent="0.3">
      <c r="P141103" s="83"/>
    </row>
    <row r="141104" spans="16:16" x14ac:dyDescent="0.3">
      <c r="P141104" s="83"/>
    </row>
    <row r="141105" spans="16:16" x14ac:dyDescent="0.3">
      <c r="P141105" s="83"/>
    </row>
    <row r="141106" spans="16:16" x14ac:dyDescent="0.3">
      <c r="P141106" s="83"/>
    </row>
    <row r="141107" spans="16:16" x14ac:dyDescent="0.3">
      <c r="P141107" s="83"/>
    </row>
    <row r="141108" spans="16:16" x14ac:dyDescent="0.3">
      <c r="P141108" s="83"/>
    </row>
    <row r="141109" spans="16:16" x14ac:dyDescent="0.3">
      <c r="P141109" s="83"/>
    </row>
    <row r="141110" spans="16:16" x14ac:dyDescent="0.3">
      <c r="P141110" s="83"/>
    </row>
    <row r="141111" spans="16:16" x14ac:dyDescent="0.3">
      <c r="P141111" s="83"/>
    </row>
    <row r="141112" spans="16:16" x14ac:dyDescent="0.3">
      <c r="P141112" s="83"/>
    </row>
    <row r="141113" spans="16:16" x14ac:dyDescent="0.3">
      <c r="P141113" s="83"/>
    </row>
    <row r="141114" spans="16:16" x14ac:dyDescent="0.3">
      <c r="P141114" s="83"/>
    </row>
    <row r="141115" spans="16:16" x14ac:dyDescent="0.3">
      <c r="P141115" s="83"/>
    </row>
    <row r="141116" spans="16:16" x14ac:dyDescent="0.3">
      <c r="P141116" s="83"/>
    </row>
    <row r="141117" spans="16:16" x14ac:dyDescent="0.3">
      <c r="P141117" s="83"/>
    </row>
    <row r="141118" spans="16:16" x14ac:dyDescent="0.3">
      <c r="P141118" s="83"/>
    </row>
    <row r="141119" spans="16:16" x14ac:dyDescent="0.3">
      <c r="P141119" s="83"/>
    </row>
    <row r="141120" spans="16:16" x14ac:dyDescent="0.3">
      <c r="P141120" s="83"/>
    </row>
    <row r="141121" spans="16:16" x14ac:dyDescent="0.3">
      <c r="P141121" s="83"/>
    </row>
    <row r="141122" spans="16:16" x14ac:dyDescent="0.3">
      <c r="P141122" s="83"/>
    </row>
    <row r="141123" spans="16:16" x14ac:dyDescent="0.3">
      <c r="P141123" s="83"/>
    </row>
    <row r="141124" spans="16:16" x14ac:dyDescent="0.3">
      <c r="P141124" s="83"/>
    </row>
    <row r="141125" spans="16:16" x14ac:dyDescent="0.3">
      <c r="P141125" s="83"/>
    </row>
    <row r="141126" spans="16:16" x14ac:dyDescent="0.3">
      <c r="P141126" s="83"/>
    </row>
    <row r="141127" spans="16:16" x14ac:dyDescent="0.3">
      <c r="P141127" s="83"/>
    </row>
    <row r="141128" spans="16:16" x14ac:dyDescent="0.3">
      <c r="P141128" s="83"/>
    </row>
    <row r="141129" spans="16:16" x14ac:dyDescent="0.3">
      <c r="P141129" s="83"/>
    </row>
    <row r="141130" spans="16:16" x14ac:dyDescent="0.3">
      <c r="P141130" s="83"/>
    </row>
    <row r="141131" spans="16:16" x14ac:dyDescent="0.3">
      <c r="P141131" s="83"/>
    </row>
    <row r="141132" spans="16:16" x14ac:dyDescent="0.3">
      <c r="P141132" s="83"/>
    </row>
    <row r="141133" spans="16:16" x14ac:dyDescent="0.3">
      <c r="P141133" s="83"/>
    </row>
    <row r="141134" spans="16:16" x14ac:dyDescent="0.3">
      <c r="P141134" s="83"/>
    </row>
    <row r="141135" spans="16:16" x14ac:dyDescent="0.3">
      <c r="P141135" s="83"/>
    </row>
    <row r="141136" spans="16:16" x14ac:dyDescent="0.3">
      <c r="P141136" s="83"/>
    </row>
    <row r="141137" spans="16:16" x14ac:dyDescent="0.3">
      <c r="P141137" s="83"/>
    </row>
    <row r="141138" spans="16:16" x14ac:dyDescent="0.3">
      <c r="P141138" s="83"/>
    </row>
    <row r="141139" spans="16:16" x14ac:dyDescent="0.3">
      <c r="P141139" s="83"/>
    </row>
    <row r="141140" spans="16:16" x14ac:dyDescent="0.3">
      <c r="P141140" s="83"/>
    </row>
    <row r="141141" spans="16:16" x14ac:dyDescent="0.3">
      <c r="P141141" s="83"/>
    </row>
    <row r="141142" spans="16:16" x14ac:dyDescent="0.3">
      <c r="P141142" s="83"/>
    </row>
    <row r="141143" spans="16:16" x14ac:dyDescent="0.3">
      <c r="P141143" s="83"/>
    </row>
    <row r="141144" spans="16:16" x14ac:dyDescent="0.3">
      <c r="P141144" s="83"/>
    </row>
    <row r="141145" spans="16:16" x14ac:dyDescent="0.3">
      <c r="P141145" s="83"/>
    </row>
    <row r="141146" spans="16:16" x14ac:dyDescent="0.3">
      <c r="P141146" s="83"/>
    </row>
    <row r="141147" spans="16:16" x14ac:dyDescent="0.3">
      <c r="P141147" s="83"/>
    </row>
    <row r="141148" spans="16:16" x14ac:dyDescent="0.3">
      <c r="P141148" s="83"/>
    </row>
    <row r="141149" spans="16:16" x14ac:dyDescent="0.3">
      <c r="P141149" s="83"/>
    </row>
    <row r="141150" spans="16:16" x14ac:dyDescent="0.3">
      <c r="P141150" s="83"/>
    </row>
    <row r="141151" spans="16:16" x14ac:dyDescent="0.3">
      <c r="P141151" s="83"/>
    </row>
    <row r="141152" spans="16:16" x14ac:dyDescent="0.3">
      <c r="P141152" s="83"/>
    </row>
    <row r="141153" spans="16:16" x14ac:dyDescent="0.3">
      <c r="P141153" s="83"/>
    </row>
    <row r="141154" spans="16:16" x14ac:dyDescent="0.3">
      <c r="P141154" s="83"/>
    </row>
    <row r="141155" spans="16:16" x14ac:dyDescent="0.3">
      <c r="P141155" s="83"/>
    </row>
    <row r="141156" spans="16:16" x14ac:dyDescent="0.3">
      <c r="P141156" s="83"/>
    </row>
    <row r="141157" spans="16:16" x14ac:dyDescent="0.3">
      <c r="P141157" s="83"/>
    </row>
    <row r="141158" spans="16:16" x14ac:dyDescent="0.3">
      <c r="P141158" s="83"/>
    </row>
    <row r="141159" spans="16:16" x14ac:dyDescent="0.3">
      <c r="P141159" s="83"/>
    </row>
    <row r="141160" spans="16:16" x14ac:dyDescent="0.3">
      <c r="P141160" s="83"/>
    </row>
    <row r="141161" spans="16:16" x14ac:dyDescent="0.3">
      <c r="P141161" s="83"/>
    </row>
    <row r="141162" spans="16:16" x14ac:dyDescent="0.3">
      <c r="P141162" s="83"/>
    </row>
    <row r="141163" spans="16:16" x14ac:dyDescent="0.3">
      <c r="P141163" s="83"/>
    </row>
    <row r="141164" spans="16:16" x14ac:dyDescent="0.3">
      <c r="P141164" s="83"/>
    </row>
    <row r="141165" spans="16:16" x14ac:dyDescent="0.3">
      <c r="P141165" s="83"/>
    </row>
    <row r="141166" spans="16:16" x14ac:dyDescent="0.3">
      <c r="P141166" s="83"/>
    </row>
    <row r="141167" spans="16:16" x14ac:dyDescent="0.3">
      <c r="P141167" s="83"/>
    </row>
    <row r="141168" spans="16:16" x14ac:dyDescent="0.3">
      <c r="P141168" s="83"/>
    </row>
    <row r="141169" spans="16:16" x14ac:dyDescent="0.3">
      <c r="P141169" s="83"/>
    </row>
    <row r="141170" spans="16:16" x14ac:dyDescent="0.3">
      <c r="P141170" s="83"/>
    </row>
    <row r="141171" spans="16:16" x14ac:dyDescent="0.3">
      <c r="P141171" s="83"/>
    </row>
    <row r="141172" spans="16:16" x14ac:dyDescent="0.3">
      <c r="P141172" s="83"/>
    </row>
    <row r="141173" spans="16:16" x14ac:dyDescent="0.3">
      <c r="P141173" s="83"/>
    </row>
    <row r="141174" spans="16:16" x14ac:dyDescent="0.3">
      <c r="P141174" s="83"/>
    </row>
    <row r="141175" spans="16:16" x14ac:dyDescent="0.3">
      <c r="P141175" s="83"/>
    </row>
    <row r="141176" spans="16:16" x14ac:dyDescent="0.3">
      <c r="P141176" s="83"/>
    </row>
    <row r="141177" spans="16:16" x14ac:dyDescent="0.3">
      <c r="P141177" s="83"/>
    </row>
    <row r="141178" spans="16:16" x14ac:dyDescent="0.3">
      <c r="P141178" s="83"/>
    </row>
    <row r="141179" spans="16:16" x14ac:dyDescent="0.3">
      <c r="P141179" s="83"/>
    </row>
    <row r="141180" spans="16:16" x14ac:dyDescent="0.3">
      <c r="P141180" s="83"/>
    </row>
    <row r="141181" spans="16:16" x14ac:dyDescent="0.3">
      <c r="P141181" s="83"/>
    </row>
    <row r="141182" spans="16:16" x14ac:dyDescent="0.3">
      <c r="P141182" s="83"/>
    </row>
    <row r="141183" spans="16:16" x14ac:dyDescent="0.3">
      <c r="P141183" s="83"/>
    </row>
    <row r="141184" spans="16:16" x14ac:dyDescent="0.3">
      <c r="P141184" s="83"/>
    </row>
    <row r="141185" spans="16:16" x14ac:dyDescent="0.3">
      <c r="P141185" s="83"/>
    </row>
    <row r="141186" spans="16:16" x14ac:dyDescent="0.3">
      <c r="P141186" s="83"/>
    </row>
    <row r="141187" spans="16:16" x14ac:dyDescent="0.3">
      <c r="P141187" s="83"/>
    </row>
    <row r="141188" spans="16:16" x14ac:dyDescent="0.3">
      <c r="P141188" s="83"/>
    </row>
    <row r="141189" spans="16:16" x14ac:dyDescent="0.3">
      <c r="P141189" s="83"/>
    </row>
    <row r="141190" spans="16:16" x14ac:dyDescent="0.3">
      <c r="P141190" s="83"/>
    </row>
    <row r="141191" spans="16:16" x14ac:dyDescent="0.3">
      <c r="P141191" s="83"/>
    </row>
    <row r="141192" spans="16:16" x14ac:dyDescent="0.3">
      <c r="P141192" s="83"/>
    </row>
    <row r="141193" spans="16:16" x14ac:dyDescent="0.3">
      <c r="P141193" s="83"/>
    </row>
    <row r="141194" spans="16:16" x14ac:dyDescent="0.3">
      <c r="P141194" s="83"/>
    </row>
    <row r="141195" spans="16:16" x14ac:dyDescent="0.3">
      <c r="P141195" s="83"/>
    </row>
    <row r="141196" spans="16:16" x14ac:dyDescent="0.3">
      <c r="P141196" s="83"/>
    </row>
    <row r="141197" spans="16:16" x14ac:dyDescent="0.3">
      <c r="P141197" s="83"/>
    </row>
    <row r="141198" spans="16:16" x14ac:dyDescent="0.3">
      <c r="P141198" s="83"/>
    </row>
    <row r="141199" spans="16:16" x14ac:dyDescent="0.3">
      <c r="P141199" s="83"/>
    </row>
    <row r="141200" spans="16:16" x14ac:dyDescent="0.3">
      <c r="P141200" s="83"/>
    </row>
    <row r="141201" spans="16:16" x14ac:dyDescent="0.3">
      <c r="P141201" s="83"/>
    </row>
    <row r="141202" spans="16:16" x14ac:dyDescent="0.3">
      <c r="P141202" s="83"/>
    </row>
    <row r="141203" spans="16:16" x14ac:dyDescent="0.3">
      <c r="P141203" s="83"/>
    </row>
    <row r="141204" spans="16:16" x14ac:dyDescent="0.3">
      <c r="P141204" s="83"/>
    </row>
    <row r="141205" spans="16:16" x14ac:dyDescent="0.3">
      <c r="P141205" s="83"/>
    </row>
    <row r="141206" spans="16:16" x14ac:dyDescent="0.3">
      <c r="P141206" s="83"/>
    </row>
    <row r="141207" spans="16:16" x14ac:dyDescent="0.3">
      <c r="P141207" s="83"/>
    </row>
    <row r="141208" spans="16:16" x14ac:dyDescent="0.3">
      <c r="P141208" s="83"/>
    </row>
    <row r="141209" spans="16:16" x14ac:dyDescent="0.3">
      <c r="P141209" s="83"/>
    </row>
    <row r="141210" spans="16:16" x14ac:dyDescent="0.3">
      <c r="P141210" s="83"/>
    </row>
    <row r="141211" spans="16:16" x14ac:dyDescent="0.3">
      <c r="P141211" s="83"/>
    </row>
    <row r="141212" spans="16:16" x14ac:dyDescent="0.3">
      <c r="P141212" s="83"/>
    </row>
    <row r="141213" spans="16:16" x14ac:dyDescent="0.3">
      <c r="P141213" s="83"/>
    </row>
    <row r="141214" spans="16:16" x14ac:dyDescent="0.3">
      <c r="P141214" s="83"/>
    </row>
    <row r="141215" spans="16:16" x14ac:dyDescent="0.3">
      <c r="P141215" s="83"/>
    </row>
    <row r="141216" spans="16:16" x14ac:dyDescent="0.3">
      <c r="P141216" s="83"/>
    </row>
    <row r="141217" spans="16:16" x14ac:dyDescent="0.3">
      <c r="P141217" s="83"/>
    </row>
    <row r="141218" spans="16:16" x14ac:dyDescent="0.3">
      <c r="P141218" s="83"/>
    </row>
    <row r="141219" spans="16:16" x14ac:dyDescent="0.3">
      <c r="P141219" s="83"/>
    </row>
    <row r="141220" spans="16:16" x14ac:dyDescent="0.3">
      <c r="P141220" s="83"/>
    </row>
    <row r="141221" spans="16:16" x14ac:dyDescent="0.3">
      <c r="P141221" s="83"/>
    </row>
    <row r="141222" spans="16:16" x14ac:dyDescent="0.3">
      <c r="P141222" s="83"/>
    </row>
    <row r="141223" spans="16:16" x14ac:dyDescent="0.3">
      <c r="P141223" s="83"/>
    </row>
    <row r="141224" spans="16:16" x14ac:dyDescent="0.3">
      <c r="P141224" s="83"/>
    </row>
    <row r="141225" spans="16:16" x14ac:dyDescent="0.3">
      <c r="P141225" s="83"/>
    </row>
    <row r="141226" spans="16:16" x14ac:dyDescent="0.3">
      <c r="P141226" s="83"/>
    </row>
    <row r="141227" spans="16:16" x14ac:dyDescent="0.3">
      <c r="P141227" s="83"/>
    </row>
    <row r="141228" spans="16:16" x14ac:dyDescent="0.3">
      <c r="P141228" s="83"/>
    </row>
    <row r="141229" spans="16:16" x14ac:dyDescent="0.3">
      <c r="P141229" s="83"/>
    </row>
    <row r="141230" spans="16:16" x14ac:dyDescent="0.3">
      <c r="P141230" s="83"/>
    </row>
    <row r="141231" spans="16:16" x14ac:dyDescent="0.3">
      <c r="P141231" s="83"/>
    </row>
    <row r="141232" spans="16:16" x14ac:dyDescent="0.3">
      <c r="P141232" s="83"/>
    </row>
    <row r="141233" spans="16:16" x14ac:dyDescent="0.3">
      <c r="P141233" s="83"/>
    </row>
    <row r="141234" spans="16:16" x14ac:dyDescent="0.3">
      <c r="P141234" s="83"/>
    </row>
    <row r="141235" spans="16:16" x14ac:dyDescent="0.3">
      <c r="P141235" s="83"/>
    </row>
    <row r="141236" spans="16:16" x14ac:dyDescent="0.3">
      <c r="P141236" s="83"/>
    </row>
    <row r="141237" spans="16:16" x14ac:dyDescent="0.3">
      <c r="P141237" s="83"/>
    </row>
    <row r="141238" spans="16:16" x14ac:dyDescent="0.3">
      <c r="P141238" s="83"/>
    </row>
    <row r="141239" spans="16:16" x14ac:dyDescent="0.3">
      <c r="P141239" s="83"/>
    </row>
    <row r="141240" spans="16:16" x14ac:dyDescent="0.3">
      <c r="P141240" s="83"/>
    </row>
    <row r="141241" spans="16:16" x14ac:dyDescent="0.3">
      <c r="P141241" s="83"/>
    </row>
    <row r="141242" spans="16:16" x14ac:dyDescent="0.3">
      <c r="P141242" s="83"/>
    </row>
    <row r="141243" spans="16:16" x14ac:dyDescent="0.3">
      <c r="P141243" s="83"/>
    </row>
    <row r="141244" spans="16:16" x14ac:dyDescent="0.3">
      <c r="P141244" s="83"/>
    </row>
    <row r="141245" spans="16:16" x14ac:dyDescent="0.3">
      <c r="P141245" s="83"/>
    </row>
    <row r="141246" spans="16:16" x14ac:dyDescent="0.3">
      <c r="P141246" s="83"/>
    </row>
    <row r="141247" spans="16:16" x14ac:dyDescent="0.3">
      <c r="P141247" s="83"/>
    </row>
    <row r="141248" spans="16:16" x14ac:dyDescent="0.3">
      <c r="P141248" s="83"/>
    </row>
    <row r="141249" spans="16:16" x14ac:dyDescent="0.3">
      <c r="P141249" s="83"/>
    </row>
    <row r="141250" spans="16:16" x14ac:dyDescent="0.3">
      <c r="P141250" s="83"/>
    </row>
    <row r="141251" spans="16:16" x14ac:dyDescent="0.3">
      <c r="P141251" s="83"/>
    </row>
    <row r="141252" spans="16:16" x14ac:dyDescent="0.3">
      <c r="P141252" s="83"/>
    </row>
    <row r="141253" spans="16:16" x14ac:dyDescent="0.3">
      <c r="P141253" s="83"/>
    </row>
    <row r="141254" spans="16:16" x14ac:dyDescent="0.3">
      <c r="P141254" s="83"/>
    </row>
    <row r="141255" spans="16:16" x14ac:dyDescent="0.3">
      <c r="P141255" s="83"/>
    </row>
    <row r="141256" spans="16:16" x14ac:dyDescent="0.3">
      <c r="P141256" s="83"/>
    </row>
    <row r="141257" spans="16:16" x14ac:dyDescent="0.3">
      <c r="P141257" s="83"/>
    </row>
    <row r="141258" spans="16:16" x14ac:dyDescent="0.3">
      <c r="P141258" s="83"/>
    </row>
    <row r="141259" spans="16:16" x14ac:dyDescent="0.3">
      <c r="P141259" s="83"/>
    </row>
    <row r="141260" spans="16:16" x14ac:dyDescent="0.3">
      <c r="P141260" s="83"/>
    </row>
    <row r="141261" spans="16:16" x14ac:dyDescent="0.3">
      <c r="P141261" s="83"/>
    </row>
    <row r="141262" spans="16:16" x14ac:dyDescent="0.3">
      <c r="P141262" s="83"/>
    </row>
    <row r="141263" spans="16:16" x14ac:dyDescent="0.3">
      <c r="P141263" s="83"/>
    </row>
    <row r="141264" spans="16:16" x14ac:dyDescent="0.3">
      <c r="P141264" s="83"/>
    </row>
    <row r="141265" spans="16:16" x14ac:dyDescent="0.3">
      <c r="P141265" s="83"/>
    </row>
    <row r="141266" spans="16:16" x14ac:dyDescent="0.3">
      <c r="P141266" s="83"/>
    </row>
    <row r="141267" spans="16:16" x14ac:dyDescent="0.3">
      <c r="P141267" s="83"/>
    </row>
    <row r="141268" spans="16:16" x14ac:dyDescent="0.3">
      <c r="P141268" s="83"/>
    </row>
    <row r="141269" spans="16:16" x14ac:dyDescent="0.3">
      <c r="P141269" s="83"/>
    </row>
    <row r="141270" spans="16:16" x14ac:dyDescent="0.3">
      <c r="P141270" s="83"/>
    </row>
    <row r="141271" spans="16:16" x14ac:dyDescent="0.3">
      <c r="P141271" s="83"/>
    </row>
    <row r="141272" spans="16:16" x14ac:dyDescent="0.3">
      <c r="P141272" s="83"/>
    </row>
    <row r="141273" spans="16:16" x14ac:dyDescent="0.3">
      <c r="P141273" s="83"/>
    </row>
    <row r="141274" spans="16:16" x14ac:dyDescent="0.3">
      <c r="P141274" s="83"/>
    </row>
    <row r="141275" spans="16:16" x14ac:dyDescent="0.3">
      <c r="P141275" s="83"/>
    </row>
    <row r="141276" spans="16:16" x14ac:dyDescent="0.3">
      <c r="P141276" s="83"/>
    </row>
    <row r="141277" spans="16:16" x14ac:dyDescent="0.3">
      <c r="P141277" s="83"/>
    </row>
    <row r="141278" spans="16:16" x14ac:dyDescent="0.3">
      <c r="P141278" s="83"/>
    </row>
    <row r="141279" spans="16:16" x14ac:dyDescent="0.3">
      <c r="P141279" s="83"/>
    </row>
    <row r="141280" spans="16:16" x14ac:dyDescent="0.3">
      <c r="P141280" s="83"/>
    </row>
    <row r="141281" spans="16:16" x14ac:dyDescent="0.3">
      <c r="P141281" s="83"/>
    </row>
    <row r="141282" spans="16:16" x14ac:dyDescent="0.3">
      <c r="P141282" s="83"/>
    </row>
    <row r="141283" spans="16:16" x14ac:dyDescent="0.3">
      <c r="P141283" s="83"/>
    </row>
    <row r="141284" spans="16:16" x14ac:dyDescent="0.3">
      <c r="P141284" s="83"/>
    </row>
    <row r="141285" spans="16:16" x14ac:dyDescent="0.3">
      <c r="P141285" s="83"/>
    </row>
    <row r="141286" spans="16:16" x14ac:dyDescent="0.3">
      <c r="P141286" s="83"/>
    </row>
    <row r="141287" spans="16:16" x14ac:dyDescent="0.3">
      <c r="P141287" s="83"/>
    </row>
    <row r="141288" spans="16:16" x14ac:dyDescent="0.3">
      <c r="P141288" s="83"/>
    </row>
    <row r="141289" spans="16:16" x14ac:dyDescent="0.3">
      <c r="P141289" s="83"/>
    </row>
    <row r="141290" spans="16:16" x14ac:dyDescent="0.3">
      <c r="P141290" s="83"/>
    </row>
    <row r="141291" spans="16:16" x14ac:dyDescent="0.3">
      <c r="P141291" s="83"/>
    </row>
    <row r="141292" spans="16:16" x14ac:dyDescent="0.3">
      <c r="P141292" s="83"/>
    </row>
    <row r="141293" spans="16:16" x14ac:dyDescent="0.3">
      <c r="P141293" s="83"/>
    </row>
    <row r="141294" spans="16:16" x14ac:dyDescent="0.3">
      <c r="P141294" s="83"/>
    </row>
    <row r="141295" spans="16:16" x14ac:dyDescent="0.3">
      <c r="P141295" s="83"/>
    </row>
    <row r="141296" spans="16:16" x14ac:dyDescent="0.3">
      <c r="P141296" s="83"/>
    </row>
    <row r="141297" spans="16:16" x14ac:dyDescent="0.3">
      <c r="P141297" s="83"/>
    </row>
    <row r="141298" spans="16:16" x14ac:dyDescent="0.3">
      <c r="P141298" s="83"/>
    </row>
    <row r="141299" spans="16:16" x14ac:dyDescent="0.3">
      <c r="P141299" s="83"/>
    </row>
    <row r="141300" spans="16:16" x14ac:dyDescent="0.3">
      <c r="P141300" s="83"/>
    </row>
    <row r="141301" spans="16:16" x14ac:dyDescent="0.3">
      <c r="P141301" s="83"/>
    </row>
    <row r="141302" spans="16:16" x14ac:dyDescent="0.3">
      <c r="P141302" s="83"/>
    </row>
    <row r="141303" spans="16:16" x14ac:dyDescent="0.3">
      <c r="P141303" s="83"/>
    </row>
    <row r="141304" spans="16:16" x14ac:dyDescent="0.3">
      <c r="P141304" s="83"/>
    </row>
    <row r="141305" spans="16:16" x14ac:dyDescent="0.3">
      <c r="P141305" s="83"/>
    </row>
    <row r="141306" spans="16:16" x14ac:dyDescent="0.3">
      <c r="P141306" s="83"/>
    </row>
    <row r="141307" spans="16:16" x14ac:dyDescent="0.3">
      <c r="P141307" s="83"/>
    </row>
    <row r="141308" spans="16:16" x14ac:dyDescent="0.3">
      <c r="P141308" s="83"/>
    </row>
    <row r="141309" spans="16:16" x14ac:dyDescent="0.3">
      <c r="P141309" s="83"/>
    </row>
    <row r="141310" spans="16:16" x14ac:dyDescent="0.3">
      <c r="P141310" s="83"/>
    </row>
    <row r="141311" spans="16:16" x14ac:dyDescent="0.3">
      <c r="P141311" s="83"/>
    </row>
    <row r="141312" spans="16:16" x14ac:dyDescent="0.3">
      <c r="P141312" s="83"/>
    </row>
    <row r="141313" spans="16:16" x14ac:dyDescent="0.3">
      <c r="P141313" s="83"/>
    </row>
    <row r="141314" spans="16:16" x14ac:dyDescent="0.3">
      <c r="P141314" s="83"/>
    </row>
    <row r="141315" spans="16:16" x14ac:dyDescent="0.3">
      <c r="P141315" s="83"/>
    </row>
    <row r="141316" spans="16:16" x14ac:dyDescent="0.3">
      <c r="P141316" s="83"/>
    </row>
    <row r="141317" spans="16:16" x14ac:dyDescent="0.3">
      <c r="P141317" s="83"/>
    </row>
    <row r="141318" spans="16:16" x14ac:dyDescent="0.3">
      <c r="P141318" s="83"/>
    </row>
    <row r="141319" spans="16:16" x14ac:dyDescent="0.3">
      <c r="P141319" s="83"/>
    </row>
    <row r="141320" spans="16:16" x14ac:dyDescent="0.3">
      <c r="P141320" s="83"/>
    </row>
    <row r="141321" spans="16:16" x14ac:dyDescent="0.3">
      <c r="P141321" s="83"/>
    </row>
    <row r="141322" spans="16:16" x14ac:dyDescent="0.3">
      <c r="P141322" s="83"/>
    </row>
    <row r="141323" spans="16:16" x14ac:dyDescent="0.3">
      <c r="P141323" s="83"/>
    </row>
    <row r="141324" spans="16:16" x14ac:dyDescent="0.3">
      <c r="P141324" s="83"/>
    </row>
    <row r="141325" spans="16:16" x14ac:dyDescent="0.3">
      <c r="P141325" s="83"/>
    </row>
    <row r="141326" spans="16:16" x14ac:dyDescent="0.3">
      <c r="P141326" s="83"/>
    </row>
    <row r="141327" spans="16:16" x14ac:dyDescent="0.3">
      <c r="P141327" s="83"/>
    </row>
    <row r="141328" spans="16:16" x14ac:dyDescent="0.3">
      <c r="P141328" s="83"/>
    </row>
    <row r="141329" spans="16:16" x14ac:dyDescent="0.3">
      <c r="P141329" s="83"/>
    </row>
    <row r="141330" spans="16:16" x14ac:dyDescent="0.3">
      <c r="P141330" s="83"/>
    </row>
    <row r="141331" spans="16:16" x14ac:dyDescent="0.3">
      <c r="P141331" s="83"/>
    </row>
    <row r="141332" spans="16:16" x14ac:dyDescent="0.3">
      <c r="P141332" s="83"/>
    </row>
    <row r="141333" spans="16:16" x14ac:dyDescent="0.3">
      <c r="P141333" s="83"/>
    </row>
    <row r="141334" spans="16:16" x14ac:dyDescent="0.3">
      <c r="P141334" s="83"/>
    </row>
    <row r="141335" spans="16:16" x14ac:dyDescent="0.3">
      <c r="P141335" s="83"/>
    </row>
    <row r="141336" spans="16:16" x14ac:dyDescent="0.3">
      <c r="P141336" s="83"/>
    </row>
    <row r="141337" spans="16:16" x14ac:dyDescent="0.3">
      <c r="P141337" s="83"/>
    </row>
    <row r="141338" spans="16:16" x14ac:dyDescent="0.3">
      <c r="P141338" s="83"/>
    </row>
    <row r="141339" spans="16:16" x14ac:dyDescent="0.3">
      <c r="P141339" s="83"/>
    </row>
    <row r="141340" spans="16:16" x14ac:dyDescent="0.3">
      <c r="P141340" s="83"/>
    </row>
    <row r="141341" spans="16:16" x14ac:dyDescent="0.3">
      <c r="P141341" s="83"/>
    </row>
    <row r="141342" spans="16:16" x14ac:dyDescent="0.3">
      <c r="P141342" s="83"/>
    </row>
    <row r="141343" spans="16:16" x14ac:dyDescent="0.3">
      <c r="P141343" s="83"/>
    </row>
    <row r="141344" spans="16:16" x14ac:dyDescent="0.3">
      <c r="P141344" s="83"/>
    </row>
    <row r="141345" spans="16:16" x14ac:dyDescent="0.3">
      <c r="P141345" s="83"/>
    </row>
    <row r="141346" spans="16:16" x14ac:dyDescent="0.3">
      <c r="P141346" s="83"/>
    </row>
    <row r="141347" spans="16:16" x14ac:dyDescent="0.3">
      <c r="P141347" s="83"/>
    </row>
    <row r="141348" spans="16:16" x14ac:dyDescent="0.3">
      <c r="P141348" s="83"/>
    </row>
    <row r="141349" spans="16:16" x14ac:dyDescent="0.3">
      <c r="P141349" s="83"/>
    </row>
    <row r="141350" spans="16:16" x14ac:dyDescent="0.3">
      <c r="P141350" s="83"/>
    </row>
    <row r="141351" spans="16:16" x14ac:dyDescent="0.3">
      <c r="P141351" s="83"/>
    </row>
    <row r="141352" spans="16:16" x14ac:dyDescent="0.3">
      <c r="P141352" s="83"/>
    </row>
    <row r="141353" spans="16:16" x14ac:dyDescent="0.3">
      <c r="P141353" s="83"/>
    </row>
    <row r="141354" spans="16:16" x14ac:dyDescent="0.3">
      <c r="P141354" s="83"/>
    </row>
    <row r="141355" spans="16:16" x14ac:dyDescent="0.3">
      <c r="P141355" s="83"/>
    </row>
    <row r="141356" spans="16:16" x14ac:dyDescent="0.3">
      <c r="P141356" s="83"/>
    </row>
    <row r="141357" spans="16:16" x14ac:dyDescent="0.3">
      <c r="P141357" s="83"/>
    </row>
    <row r="141358" spans="16:16" x14ac:dyDescent="0.3">
      <c r="P141358" s="83"/>
    </row>
    <row r="141359" spans="16:16" x14ac:dyDescent="0.3">
      <c r="P141359" s="83"/>
    </row>
    <row r="141360" spans="16:16" x14ac:dyDescent="0.3">
      <c r="P141360" s="83"/>
    </row>
    <row r="141361" spans="16:16" x14ac:dyDescent="0.3">
      <c r="P141361" s="83"/>
    </row>
    <row r="141362" spans="16:16" x14ac:dyDescent="0.3">
      <c r="P141362" s="83"/>
    </row>
    <row r="141363" spans="16:16" x14ac:dyDescent="0.3">
      <c r="P141363" s="83"/>
    </row>
    <row r="141364" spans="16:16" x14ac:dyDescent="0.3">
      <c r="P141364" s="83"/>
    </row>
    <row r="141365" spans="16:16" x14ac:dyDescent="0.3">
      <c r="P141365" s="83"/>
    </row>
    <row r="141366" spans="16:16" x14ac:dyDescent="0.3">
      <c r="P141366" s="83"/>
    </row>
    <row r="141367" spans="16:16" x14ac:dyDescent="0.3">
      <c r="P141367" s="83"/>
    </row>
    <row r="141368" spans="16:16" x14ac:dyDescent="0.3">
      <c r="P141368" s="83"/>
    </row>
    <row r="141369" spans="16:16" x14ac:dyDescent="0.3">
      <c r="P141369" s="83"/>
    </row>
    <row r="141370" spans="16:16" x14ac:dyDescent="0.3">
      <c r="P141370" s="83"/>
    </row>
    <row r="141371" spans="16:16" x14ac:dyDescent="0.3">
      <c r="P141371" s="83"/>
    </row>
    <row r="141372" spans="16:16" x14ac:dyDescent="0.3">
      <c r="P141372" s="83"/>
    </row>
    <row r="141373" spans="16:16" x14ac:dyDescent="0.3">
      <c r="P141373" s="83"/>
    </row>
    <row r="141374" spans="16:16" x14ac:dyDescent="0.3">
      <c r="P141374" s="83"/>
    </row>
    <row r="141375" spans="16:16" x14ac:dyDescent="0.3">
      <c r="P141375" s="83"/>
    </row>
    <row r="141376" spans="16:16" x14ac:dyDescent="0.3">
      <c r="P141376" s="83"/>
    </row>
    <row r="141377" spans="16:16" x14ac:dyDescent="0.3">
      <c r="P141377" s="83"/>
    </row>
    <row r="141378" spans="16:16" x14ac:dyDescent="0.3">
      <c r="P141378" s="83"/>
    </row>
    <row r="141379" spans="16:16" x14ac:dyDescent="0.3">
      <c r="P141379" s="83"/>
    </row>
    <row r="141380" spans="16:16" x14ac:dyDescent="0.3">
      <c r="P141380" s="83"/>
    </row>
    <row r="141381" spans="16:16" x14ac:dyDescent="0.3">
      <c r="P141381" s="83"/>
    </row>
    <row r="141382" spans="16:16" x14ac:dyDescent="0.3">
      <c r="P141382" s="83"/>
    </row>
    <row r="141383" spans="16:16" x14ac:dyDescent="0.3">
      <c r="P141383" s="83"/>
    </row>
    <row r="141384" spans="16:16" x14ac:dyDescent="0.3">
      <c r="P141384" s="83"/>
    </row>
    <row r="141385" spans="16:16" x14ac:dyDescent="0.3">
      <c r="P141385" s="83"/>
    </row>
    <row r="141386" spans="16:16" x14ac:dyDescent="0.3">
      <c r="P141386" s="83"/>
    </row>
    <row r="141387" spans="16:16" x14ac:dyDescent="0.3">
      <c r="P141387" s="83"/>
    </row>
    <row r="141388" spans="16:16" x14ac:dyDescent="0.3">
      <c r="P141388" s="83"/>
    </row>
    <row r="141389" spans="16:16" x14ac:dyDescent="0.3">
      <c r="P141389" s="83"/>
    </row>
    <row r="141390" spans="16:16" x14ac:dyDescent="0.3">
      <c r="P141390" s="83"/>
    </row>
    <row r="141391" spans="16:16" x14ac:dyDescent="0.3">
      <c r="P141391" s="83"/>
    </row>
    <row r="141392" spans="16:16" x14ac:dyDescent="0.3">
      <c r="P141392" s="83"/>
    </row>
    <row r="141393" spans="16:16" x14ac:dyDescent="0.3">
      <c r="P141393" s="83"/>
    </row>
    <row r="141394" spans="16:16" x14ac:dyDescent="0.3">
      <c r="P141394" s="83"/>
    </row>
    <row r="141395" spans="16:16" x14ac:dyDescent="0.3">
      <c r="P141395" s="83"/>
    </row>
    <row r="141396" spans="16:16" x14ac:dyDescent="0.3">
      <c r="P141396" s="83"/>
    </row>
    <row r="141397" spans="16:16" x14ac:dyDescent="0.3">
      <c r="P141397" s="83"/>
    </row>
    <row r="141398" spans="16:16" x14ac:dyDescent="0.3">
      <c r="P141398" s="83"/>
    </row>
    <row r="141399" spans="16:16" x14ac:dyDescent="0.3">
      <c r="P141399" s="83"/>
    </row>
    <row r="141400" spans="16:16" x14ac:dyDescent="0.3">
      <c r="P141400" s="83"/>
    </row>
    <row r="141401" spans="16:16" x14ac:dyDescent="0.3">
      <c r="P141401" s="83"/>
    </row>
    <row r="141402" spans="16:16" x14ac:dyDescent="0.3">
      <c r="P141402" s="83"/>
    </row>
    <row r="141403" spans="16:16" x14ac:dyDescent="0.3">
      <c r="P141403" s="83"/>
    </row>
    <row r="141404" spans="16:16" x14ac:dyDescent="0.3">
      <c r="P141404" s="83"/>
    </row>
    <row r="141405" spans="16:16" x14ac:dyDescent="0.3">
      <c r="P141405" s="83"/>
    </row>
    <row r="141406" spans="16:16" x14ac:dyDescent="0.3">
      <c r="P141406" s="83"/>
    </row>
    <row r="141407" spans="16:16" x14ac:dyDescent="0.3">
      <c r="P141407" s="83"/>
    </row>
    <row r="141408" spans="16:16" x14ac:dyDescent="0.3">
      <c r="P141408" s="83"/>
    </row>
    <row r="141409" spans="16:16" x14ac:dyDescent="0.3">
      <c r="P141409" s="83"/>
    </row>
    <row r="141410" spans="16:16" x14ac:dyDescent="0.3">
      <c r="P141410" s="83"/>
    </row>
    <row r="141411" spans="16:16" x14ac:dyDescent="0.3">
      <c r="P141411" s="83"/>
    </row>
    <row r="141412" spans="16:16" x14ac:dyDescent="0.3">
      <c r="P141412" s="83"/>
    </row>
    <row r="141413" spans="16:16" x14ac:dyDescent="0.3">
      <c r="P141413" s="83"/>
    </row>
    <row r="141414" spans="16:16" x14ac:dyDescent="0.3">
      <c r="P141414" s="83"/>
    </row>
    <row r="141415" spans="16:16" x14ac:dyDescent="0.3">
      <c r="P141415" s="83"/>
    </row>
    <row r="141416" spans="16:16" x14ac:dyDescent="0.3">
      <c r="P141416" s="83"/>
    </row>
    <row r="141417" spans="16:16" x14ac:dyDescent="0.3">
      <c r="P141417" s="83"/>
    </row>
    <row r="141418" spans="16:16" x14ac:dyDescent="0.3">
      <c r="P141418" s="83"/>
    </row>
    <row r="141419" spans="16:16" x14ac:dyDescent="0.3">
      <c r="P141419" s="83"/>
    </row>
    <row r="141420" spans="16:16" x14ac:dyDescent="0.3">
      <c r="P141420" s="83"/>
    </row>
    <row r="141421" spans="16:16" x14ac:dyDescent="0.3">
      <c r="P141421" s="83"/>
    </row>
    <row r="141422" spans="16:16" x14ac:dyDescent="0.3">
      <c r="P141422" s="83"/>
    </row>
    <row r="141423" spans="16:16" x14ac:dyDescent="0.3">
      <c r="P141423" s="83"/>
    </row>
    <row r="141424" spans="16:16" x14ac:dyDescent="0.3">
      <c r="P141424" s="83"/>
    </row>
    <row r="141425" spans="16:16" x14ac:dyDescent="0.3">
      <c r="P141425" s="83"/>
    </row>
    <row r="141426" spans="16:16" x14ac:dyDescent="0.3">
      <c r="P141426" s="83"/>
    </row>
    <row r="141427" spans="16:16" x14ac:dyDescent="0.3">
      <c r="P141427" s="83"/>
    </row>
    <row r="141428" spans="16:16" x14ac:dyDescent="0.3">
      <c r="P141428" s="83"/>
    </row>
    <row r="141429" spans="16:16" x14ac:dyDescent="0.3">
      <c r="P141429" s="83"/>
    </row>
    <row r="141430" spans="16:16" x14ac:dyDescent="0.3">
      <c r="P141430" s="83"/>
    </row>
    <row r="141431" spans="16:16" x14ac:dyDescent="0.3">
      <c r="P141431" s="83"/>
    </row>
    <row r="141432" spans="16:16" x14ac:dyDescent="0.3">
      <c r="P141432" s="83"/>
    </row>
    <row r="141433" spans="16:16" x14ac:dyDescent="0.3">
      <c r="P141433" s="83"/>
    </row>
    <row r="141434" spans="16:16" x14ac:dyDescent="0.3">
      <c r="P141434" s="83"/>
    </row>
    <row r="141435" spans="16:16" x14ac:dyDescent="0.3">
      <c r="P141435" s="83"/>
    </row>
    <row r="141436" spans="16:16" x14ac:dyDescent="0.3">
      <c r="P141436" s="83"/>
    </row>
    <row r="141437" spans="16:16" x14ac:dyDescent="0.3">
      <c r="P141437" s="83"/>
    </row>
    <row r="141438" spans="16:16" x14ac:dyDescent="0.3">
      <c r="P141438" s="83"/>
    </row>
    <row r="141439" spans="16:16" x14ac:dyDescent="0.3">
      <c r="P141439" s="83"/>
    </row>
    <row r="141440" spans="16:16" x14ac:dyDescent="0.3">
      <c r="P141440" s="83"/>
    </row>
    <row r="141441" spans="16:16" x14ac:dyDescent="0.3">
      <c r="P141441" s="83"/>
    </row>
    <row r="141442" spans="16:16" x14ac:dyDescent="0.3">
      <c r="P141442" s="83"/>
    </row>
    <row r="141443" spans="16:16" x14ac:dyDescent="0.3">
      <c r="P141443" s="83"/>
    </row>
    <row r="141444" spans="16:16" x14ac:dyDescent="0.3">
      <c r="P141444" s="83"/>
    </row>
    <row r="141445" spans="16:16" x14ac:dyDescent="0.3">
      <c r="P141445" s="83"/>
    </row>
    <row r="141446" spans="16:16" x14ac:dyDescent="0.3">
      <c r="P141446" s="83"/>
    </row>
    <row r="141447" spans="16:16" x14ac:dyDescent="0.3">
      <c r="P141447" s="83"/>
    </row>
    <row r="141448" spans="16:16" x14ac:dyDescent="0.3">
      <c r="P141448" s="83"/>
    </row>
    <row r="141449" spans="16:16" x14ac:dyDescent="0.3">
      <c r="P141449" s="83"/>
    </row>
    <row r="141450" spans="16:16" x14ac:dyDescent="0.3">
      <c r="P141450" s="83"/>
    </row>
    <row r="141451" spans="16:16" x14ac:dyDescent="0.3">
      <c r="P141451" s="83"/>
    </row>
    <row r="141452" spans="16:16" x14ac:dyDescent="0.3">
      <c r="P141452" s="83"/>
    </row>
    <row r="141453" spans="16:16" x14ac:dyDescent="0.3">
      <c r="P141453" s="83"/>
    </row>
    <row r="141454" spans="16:16" x14ac:dyDescent="0.3">
      <c r="P141454" s="83"/>
    </row>
    <row r="141455" spans="16:16" x14ac:dyDescent="0.3">
      <c r="P141455" s="83"/>
    </row>
    <row r="141456" spans="16:16" x14ac:dyDescent="0.3">
      <c r="P141456" s="83"/>
    </row>
    <row r="141457" spans="16:16" x14ac:dyDescent="0.3">
      <c r="P141457" s="83"/>
    </row>
    <row r="141458" spans="16:16" x14ac:dyDescent="0.3">
      <c r="P141458" s="83"/>
    </row>
    <row r="141459" spans="16:16" x14ac:dyDescent="0.3">
      <c r="P141459" s="83"/>
    </row>
    <row r="141460" spans="16:16" x14ac:dyDescent="0.3">
      <c r="P141460" s="83"/>
    </row>
    <row r="141461" spans="16:16" x14ac:dyDescent="0.3">
      <c r="P141461" s="83"/>
    </row>
    <row r="141462" spans="16:16" x14ac:dyDescent="0.3">
      <c r="P141462" s="83"/>
    </row>
    <row r="141463" spans="16:16" x14ac:dyDescent="0.3">
      <c r="P141463" s="83"/>
    </row>
    <row r="141464" spans="16:16" x14ac:dyDescent="0.3">
      <c r="P141464" s="83"/>
    </row>
    <row r="141465" spans="16:16" x14ac:dyDescent="0.3">
      <c r="P141465" s="83"/>
    </row>
    <row r="141466" spans="16:16" x14ac:dyDescent="0.3">
      <c r="P141466" s="83"/>
    </row>
    <row r="141467" spans="16:16" x14ac:dyDescent="0.3">
      <c r="P141467" s="83"/>
    </row>
    <row r="141468" spans="16:16" x14ac:dyDescent="0.3">
      <c r="P141468" s="83"/>
    </row>
    <row r="141469" spans="16:16" x14ac:dyDescent="0.3">
      <c r="P141469" s="83"/>
    </row>
    <row r="141470" spans="16:16" x14ac:dyDescent="0.3">
      <c r="P141470" s="83"/>
    </row>
    <row r="141471" spans="16:16" x14ac:dyDescent="0.3">
      <c r="P141471" s="83"/>
    </row>
    <row r="141472" spans="16:16" x14ac:dyDescent="0.3">
      <c r="P141472" s="83"/>
    </row>
    <row r="141473" spans="16:16" x14ac:dyDescent="0.3">
      <c r="P141473" s="83"/>
    </row>
    <row r="141474" spans="16:16" x14ac:dyDescent="0.3">
      <c r="P141474" s="83"/>
    </row>
    <row r="141475" spans="16:16" x14ac:dyDescent="0.3">
      <c r="P141475" s="83"/>
    </row>
    <row r="141476" spans="16:16" x14ac:dyDescent="0.3">
      <c r="P141476" s="83"/>
    </row>
    <row r="141477" spans="16:16" x14ac:dyDescent="0.3">
      <c r="P141477" s="83"/>
    </row>
    <row r="141478" spans="16:16" x14ac:dyDescent="0.3">
      <c r="P141478" s="83"/>
    </row>
    <row r="141479" spans="16:16" x14ac:dyDescent="0.3">
      <c r="P141479" s="83"/>
    </row>
    <row r="141480" spans="16:16" x14ac:dyDescent="0.3">
      <c r="P141480" s="83"/>
    </row>
    <row r="141481" spans="16:16" x14ac:dyDescent="0.3">
      <c r="P141481" s="83"/>
    </row>
    <row r="141482" spans="16:16" x14ac:dyDescent="0.3">
      <c r="P141482" s="83"/>
    </row>
    <row r="141483" spans="16:16" x14ac:dyDescent="0.3">
      <c r="P141483" s="83"/>
    </row>
    <row r="141484" spans="16:16" x14ac:dyDescent="0.3">
      <c r="P141484" s="83"/>
    </row>
    <row r="141485" spans="16:16" x14ac:dyDescent="0.3">
      <c r="P141485" s="83"/>
    </row>
    <row r="141486" spans="16:16" x14ac:dyDescent="0.3">
      <c r="P141486" s="83"/>
    </row>
    <row r="141487" spans="16:16" x14ac:dyDescent="0.3">
      <c r="P141487" s="83"/>
    </row>
    <row r="141488" spans="16:16" x14ac:dyDescent="0.3">
      <c r="P141488" s="83"/>
    </row>
    <row r="141489" spans="16:16" x14ac:dyDescent="0.3">
      <c r="P141489" s="83"/>
    </row>
    <row r="141490" spans="16:16" x14ac:dyDescent="0.3">
      <c r="P141490" s="83"/>
    </row>
    <row r="141491" spans="16:16" x14ac:dyDescent="0.3">
      <c r="P141491" s="83"/>
    </row>
    <row r="141492" spans="16:16" x14ac:dyDescent="0.3">
      <c r="P141492" s="83"/>
    </row>
    <row r="141493" spans="16:16" x14ac:dyDescent="0.3">
      <c r="P141493" s="83"/>
    </row>
    <row r="141494" spans="16:16" x14ac:dyDescent="0.3">
      <c r="P141494" s="83"/>
    </row>
    <row r="141495" spans="16:16" x14ac:dyDescent="0.3">
      <c r="P141495" s="83"/>
    </row>
    <row r="141496" spans="16:16" x14ac:dyDescent="0.3">
      <c r="P141496" s="83"/>
    </row>
    <row r="141497" spans="16:16" x14ac:dyDescent="0.3">
      <c r="P141497" s="83"/>
    </row>
    <row r="141498" spans="16:16" x14ac:dyDescent="0.3">
      <c r="P141498" s="83"/>
    </row>
    <row r="141499" spans="16:16" x14ac:dyDescent="0.3">
      <c r="P141499" s="83"/>
    </row>
    <row r="141500" spans="16:16" x14ac:dyDescent="0.3">
      <c r="P141500" s="83"/>
    </row>
    <row r="141501" spans="16:16" x14ac:dyDescent="0.3">
      <c r="P141501" s="83"/>
    </row>
    <row r="141502" spans="16:16" x14ac:dyDescent="0.3">
      <c r="P141502" s="83"/>
    </row>
    <row r="141503" spans="16:16" x14ac:dyDescent="0.3">
      <c r="P141503" s="83"/>
    </row>
    <row r="141504" spans="16:16" x14ac:dyDescent="0.3">
      <c r="P141504" s="83"/>
    </row>
    <row r="141505" spans="16:16" x14ac:dyDescent="0.3">
      <c r="P141505" s="83"/>
    </row>
    <row r="141506" spans="16:16" x14ac:dyDescent="0.3">
      <c r="P141506" s="83"/>
    </row>
    <row r="141507" spans="16:16" x14ac:dyDescent="0.3">
      <c r="P141507" s="83"/>
    </row>
    <row r="141508" spans="16:16" x14ac:dyDescent="0.3">
      <c r="P141508" s="83"/>
    </row>
    <row r="141509" spans="16:16" x14ac:dyDescent="0.3">
      <c r="P141509" s="83"/>
    </row>
    <row r="141510" spans="16:16" x14ac:dyDescent="0.3">
      <c r="P141510" s="83"/>
    </row>
    <row r="141511" spans="16:16" x14ac:dyDescent="0.3">
      <c r="P141511" s="83"/>
    </row>
    <row r="141512" spans="16:16" x14ac:dyDescent="0.3">
      <c r="P141512" s="83"/>
    </row>
    <row r="141513" spans="16:16" x14ac:dyDescent="0.3">
      <c r="P141513" s="83"/>
    </row>
    <row r="141514" spans="16:16" x14ac:dyDescent="0.3">
      <c r="P141514" s="83"/>
    </row>
    <row r="141515" spans="16:16" x14ac:dyDescent="0.3">
      <c r="P141515" s="83"/>
    </row>
    <row r="141516" spans="16:16" x14ac:dyDescent="0.3">
      <c r="P141516" s="83"/>
    </row>
    <row r="141517" spans="16:16" x14ac:dyDescent="0.3">
      <c r="P141517" s="83"/>
    </row>
    <row r="141518" spans="16:16" x14ac:dyDescent="0.3">
      <c r="P141518" s="83"/>
    </row>
    <row r="141519" spans="16:16" x14ac:dyDescent="0.3">
      <c r="P141519" s="83"/>
    </row>
    <row r="141520" spans="16:16" x14ac:dyDescent="0.3">
      <c r="P141520" s="83"/>
    </row>
    <row r="141521" spans="16:16" x14ac:dyDescent="0.3">
      <c r="P141521" s="83"/>
    </row>
    <row r="141522" spans="16:16" x14ac:dyDescent="0.3">
      <c r="P141522" s="83"/>
    </row>
    <row r="141523" spans="16:16" x14ac:dyDescent="0.3">
      <c r="P141523" s="83"/>
    </row>
    <row r="141524" spans="16:16" x14ac:dyDescent="0.3">
      <c r="P141524" s="83"/>
    </row>
    <row r="141525" spans="16:16" x14ac:dyDescent="0.3">
      <c r="P141525" s="83"/>
    </row>
    <row r="141526" spans="16:16" x14ac:dyDescent="0.3">
      <c r="P141526" s="83"/>
    </row>
    <row r="141527" spans="16:16" x14ac:dyDescent="0.3">
      <c r="P141527" s="83"/>
    </row>
    <row r="141528" spans="16:16" x14ac:dyDescent="0.3">
      <c r="P141528" s="83"/>
    </row>
    <row r="141529" spans="16:16" x14ac:dyDescent="0.3">
      <c r="P141529" s="83"/>
    </row>
    <row r="141530" spans="16:16" x14ac:dyDescent="0.3">
      <c r="P141530" s="83"/>
    </row>
    <row r="141531" spans="16:16" x14ac:dyDescent="0.3">
      <c r="P141531" s="83"/>
    </row>
    <row r="141532" spans="16:16" x14ac:dyDescent="0.3">
      <c r="P141532" s="83"/>
    </row>
    <row r="141533" spans="16:16" x14ac:dyDescent="0.3">
      <c r="P141533" s="83"/>
    </row>
    <row r="141534" spans="16:16" x14ac:dyDescent="0.3">
      <c r="P141534" s="83"/>
    </row>
    <row r="141535" spans="16:16" x14ac:dyDescent="0.3">
      <c r="P141535" s="83"/>
    </row>
    <row r="141536" spans="16:16" x14ac:dyDescent="0.3">
      <c r="P141536" s="83"/>
    </row>
    <row r="141537" spans="16:16" x14ac:dyDescent="0.3">
      <c r="P141537" s="83"/>
    </row>
    <row r="141538" spans="16:16" x14ac:dyDescent="0.3">
      <c r="P141538" s="83"/>
    </row>
    <row r="141539" spans="16:16" x14ac:dyDescent="0.3">
      <c r="P141539" s="83"/>
    </row>
    <row r="141540" spans="16:16" x14ac:dyDescent="0.3">
      <c r="P141540" s="83"/>
    </row>
    <row r="141541" spans="16:16" x14ac:dyDescent="0.3">
      <c r="P141541" s="83"/>
    </row>
    <row r="141542" spans="16:16" x14ac:dyDescent="0.3">
      <c r="P141542" s="83"/>
    </row>
    <row r="141543" spans="16:16" x14ac:dyDescent="0.3">
      <c r="P141543" s="83"/>
    </row>
    <row r="141544" spans="16:16" x14ac:dyDescent="0.3">
      <c r="P141544" s="83"/>
    </row>
    <row r="141545" spans="16:16" x14ac:dyDescent="0.3">
      <c r="P141545" s="83"/>
    </row>
    <row r="141546" spans="16:16" x14ac:dyDescent="0.3">
      <c r="P141546" s="83"/>
    </row>
    <row r="141547" spans="16:16" x14ac:dyDescent="0.3">
      <c r="P141547" s="83"/>
    </row>
    <row r="141548" spans="16:16" x14ac:dyDescent="0.3">
      <c r="P141548" s="83"/>
    </row>
    <row r="141549" spans="16:16" x14ac:dyDescent="0.3">
      <c r="P141549" s="83"/>
    </row>
    <row r="141550" spans="16:16" x14ac:dyDescent="0.3">
      <c r="P141550" s="83"/>
    </row>
    <row r="141551" spans="16:16" x14ac:dyDescent="0.3">
      <c r="P141551" s="83"/>
    </row>
    <row r="141552" spans="16:16" x14ac:dyDescent="0.3">
      <c r="P141552" s="83"/>
    </row>
    <row r="141553" spans="16:16" x14ac:dyDescent="0.3">
      <c r="P141553" s="83"/>
    </row>
    <row r="141554" spans="16:16" x14ac:dyDescent="0.3">
      <c r="P141554" s="83"/>
    </row>
    <row r="141555" spans="16:16" x14ac:dyDescent="0.3">
      <c r="P141555" s="83"/>
    </row>
    <row r="141556" spans="16:16" x14ac:dyDescent="0.3">
      <c r="P141556" s="83"/>
    </row>
    <row r="141557" spans="16:16" x14ac:dyDescent="0.3">
      <c r="P141557" s="83"/>
    </row>
    <row r="141558" spans="16:16" x14ac:dyDescent="0.3">
      <c r="P141558" s="83"/>
    </row>
    <row r="141559" spans="16:16" x14ac:dyDescent="0.3">
      <c r="P141559" s="83"/>
    </row>
    <row r="141560" spans="16:16" x14ac:dyDescent="0.3">
      <c r="P141560" s="83"/>
    </row>
    <row r="141561" spans="16:16" x14ac:dyDescent="0.3">
      <c r="P141561" s="83"/>
    </row>
    <row r="141562" spans="16:16" x14ac:dyDescent="0.3">
      <c r="P141562" s="83"/>
    </row>
    <row r="141563" spans="16:16" x14ac:dyDescent="0.3">
      <c r="P141563" s="83"/>
    </row>
    <row r="141564" spans="16:16" x14ac:dyDescent="0.3">
      <c r="P141564" s="83"/>
    </row>
    <row r="141565" spans="16:16" x14ac:dyDescent="0.3">
      <c r="P141565" s="83"/>
    </row>
    <row r="141566" spans="16:16" x14ac:dyDescent="0.3">
      <c r="P141566" s="83"/>
    </row>
    <row r="141567" spans="16:16" x14ac:dyDescent="0.3">
      <c r="P141567" s="83"/>
    </row>
    <row r="141568" spans="16:16" x14ac:dyDescent="0.3">
      <c r="P141568" s="83"/>
    </row>
    <row r="141569" spans="16:16" x14ac:dyDescent="0.3">
      <c r="P141569" s="83"/>
    </row>
    <row r="141570" spans="16:16" x14ac:dyDescent="0.3">
      <c r="P141570" s="83"/>
    </row>
    <row r="141571" spans="16:16" x14ac:dyDescent="0.3">
      <c r="P141571" s="83"/>
    </row>
    <row r="141572" spans="16:16" x14ac:dyDescent="0.3">
      <c r="P141572" s="83"/>
    </row>
    <row r="141573" spans="16:16" x14ac:dyDescent="0.3">
      <c r="P141573" s="83"/>
    </row>
    <row r="141574" spans="16:16" x14ac:dyDescent="0.3">
      <c r="P141574" s="83"/>
    </row>
    <row r="141575" spans="16:16" x14ac:dyDescent="0.3">
      <c r="P141575" s="83"/>
    </row>
    <row r="141576" spans="16:16" x14ac:dyDescent="0.3">
      <c r="P141576" s="83"/>
    </row>
    <row r="141577" spans="16:16" x14ac:dyDescent="0.3">
      <c r="P141577" s="83"/>
    </row>
    <row r="141578" spans="16:16" x14ac:dyDescent="0.3">
      <c r="P141578" s="83"/>
    </row>
    <row r="141579" spans="16:16" x14ac:dyDescent="0.3">
      <c r="P141579" s="83"/>
    </row>
    <row r="141580" spans="16:16" x14ac:dyDescent="0.3">
      <c r="P141580" s="83"/>
    </row>
    <row r="141581" spans="16:16" x14ac:dyDescent="0.3">
      <c r="P141581" s="83"/>
    </row>
    <row r="141582" spans="16:16" x14ac:dyDescent="0.3">
      <c r="P141582" s="83"/>
    </row>
    <row r="141583" spans="16:16" x14ac:dyDescent="0.3">
      <c r="P141583" s="83"/>
    </row>
    <row r="141584" spans="16:16" x14ac:dyDescent="0.3">
      <c r="P141584" s="83"/>
    </row>
    <row r="141585" spans="16:16" x14ac:dyDescent="0.3">
      <c r="P141585" s="83"/>
    </row>
    <row r="141586" spans="16:16" x14ac:dyDescent="0.3">
      <c r="P141586" s="83"/>
    </row>
    <row r="141587" spans="16:16" x14ac:dyDescent="0.3">
      <c r="P141587" s="83"/>
    </row>
    <row r="141588" spans="16:16" x14ac:dyDescent="0.3">
      <c r="P141588" s="83"/>
    </row>
    <row r="141589" spans="16:16" x14ac:dyDescent="0.3">
      <c r="P141589" s="83"/>
    </row>
    <row r="141590" spans="16:16" x14ac:dyDescent="0.3">
      <c r="P141590" s="83"/>
    </row>
    <row r="141591" spans="16:16" x14ac:dyDescent="0.3">
      <c r="P141591" s="83"/>
    </row>
    <row r="141592" spans="16:16" x14ac:dyDescent="0.3">
      <c r="P141592" s="83"/>
    </row>
    <row r="141593" spans="16:16" x14ac:dyDescent="0.3">
      <c r="P141593" s="83"/>
    </row>
    <row r="141594" spans="16:16" x14ac:dyDescent="0.3">
      <c r="P141594" s="83"/>
    </row>
    <row r="141595" spans="16:16" x14ac:dyDescent="0.3">
      <c r="P141595" s="83"/>
    </row>
    <row r="141596" spans="16:16" x14ac:dyDescent="0.3">
      <c r="P141596" s="83"/>
    </row>
    <row r="141597" spans="16:16" x14ac:dyDescent="0.3">
      <c r="P141597" s="83"/>
    </row>
    <row r="141598" spans="16:16" x14ac:dyDescent="0.3">
      <c r="P141598" s="83"/>
    </row>
    <row r="141599" spans="16:16" x14ac:dyDescent="0.3">
      <c r="P141599" s="83"/>
    </row>
    <row r="141600" spans="16:16" x14ac:dyDescent="0.3">
      <c r="P141600" s="83"/>
    </row>
    <row r="141601" spans="16:16" x14ac:dyDescent="0.3">
      <c r="P141601" s="83"/>
    </row>
    <row r="141602" spans="16:16" x14ac:dyDescent="0.3">
      <c r="P141602" s="83"/>
    </row>
    <row r="141603" spans="16:16" x14ac:dyDescent="0.3">
      <c r="P141603" s="83"/>
    </row>
    <row r="141604" spans="16:16" x14ac:dyDescent="0.3">
      <c r="P141604" s="83"/>
    </row>
    <row r="141605" spans="16:16" x14ac:dyDescent="0.3">
      <c r="P141605" s="83"/>
    </row>
    <row r="141606" spans="16:16" x14ac:dyDescent="0.3">
      <c r="P141606" s="83"/>
    </row>
    <row r="141607" spans="16:16" x14ac:dyDescent="0.3">
      <c r="P141607" s="83"/>
    </row>
    <row r="141608" spans="16:16" x14ac:dyDescent="0.3">
      <c r="P141608" s="83"/>
    </row>
    <row r="141609" spans="16:16" x14ac:dyDescent="0.3">
      <c r="P141609" s="83"/>
    </row>
    <row r="141610" spans="16:16" x14ac:dyDescent="0.3">
      <c r="P141610" s="83"/>
    </row>
    <row r="141611" spans="16:16" x14ac:dyDescent="0.3">
      <c r="P141611" s="83"/>
    </row>
    <row r="141612" spans="16:16" x14ac:dyDescent="0.3">
      <c r="P141612" s="83"/>
    </row>
    <row r="141613" spans="16:16" x14ac:dyDescent="0.3">
      <c r="P141613" s="83"/>
    </row>
    <row r="141614" spans="16:16" x14ac:dyDescent="0.3">
      <c r="P141614" s="83"/>
    </row>
    <row r="141615" spans="16:16" x14ac:dyDescent="0.3">
      <c r="P141615" s="83"/>
    </row>
    <row r="141616" spans="16:16" x14ac:dyDescent="0.3">
      <c r="P141616" s="83"/>
    </row>
    <row r="141617" spans="16:16" x14ac:dyDescent="0.3">
      <c r="P141617" s="83"/>
    </row>
    <row r="141618" spans="16:16" x14ac:dyDescent="0.3">
      <c r="P141618" s="83"/>
    </row>
    <row r="141619" spans="16:16" x14ac:dyDescent="0.3">
      <c r="P141619" s="83"/>
    </row>
    <row r="141620" spans="16:16" x14ac:dyDescent="0.3">
      <c r="P141620" s="83"/>
    </row>
    <row r="141621" spans="16:16" x14ac:dyDescent="0.3">
      <c r="P141621" s="83"/>
    </row>
    <row r="141622" spans="16:16" x14ac:dyDescent="0.3">
      <c r="P141622" s="83"/>
    </row>
    <row r="141623" spans="16:16" x14ac:dyDescent="0.3">
      <c r="P141623" s="83"/>
    </row>
    <row r="141624" spans="16:16" x14ac:dyDescent="0.3">
      <c r="P141624" s="83"/>
    </row>
    <row r="141625" spans="16:16" x14ac:dyDescent="0.3">
      <c r="P141625" s="83"/>
    </row>
    <row r="141626" spans="16:16" x14ac:dyDescent="0.3">
      <c r="P141626" s="83"/>
    </row>
    <row r="141627" spans="16:16" x14ac:dyDescent="0.3">
      <c r="P141627" s="83"/>
    </row>
    <row r="141628" spans="16:16" x14ac:dyDescent="0.3">
      <c r="P141628" s="83"/>
    </row>
    <row r="141629" spans="16:16" x14ac:dyDescent="0.3">
      <c r="P141629" s="83"/>
    </row>
    <row r="141630" spans="16:16" x14ac:dyDescent="0.3">
      <c r="P141630" s="83"/>
    </row>
    <row r="141631" spans="16:16" x14ac:dyDescent="0.3">
      <c r="P141631" s="83"/>
    </row>
    <row r="141632" spans="16:16" x14ac:dyDescent="0.3">
      <c r="P141632" s="83"/>
    </row>
    <row r="141633" spans="16:16" x14ac:dyDescent="0.3">
      <c r="P141633" s="83"/>
    </row>
    <row r="141634" spans="16:16" x14ac:dyDescent="0.3">
      <c r="P141634" s="83"/>
    </row>
    <row r="141635" spans="16:16" x14ac:dyDescent="0.3">
      <c r="P141635" s="83"/>
    </row>
    <row r="141636" spans="16:16" x14ac:dyDescent="0.3">
      <c r="P141636" s="83"/>
    </row>
    <row r="141637" spans="16:16" x14ac:dyDescent="0.3">
      <c r="P141637" s="83"/>
    </row>
    <row r="141638" spans="16:16" x14ac:dyDescent="0.3">
      <c r="P141638" s="83"/>
    </row>
    <row r="141639" spans="16:16" x14ac:dyDescent="0.3">
      <c r="P141639" s="83"/>
    </row>
    <row r="141640" spans="16:16" x14ac:dyDescent="0.3">
      <c r="P141640" s="83"/>
    </row>
    <row r="141641" spans="16:16" x14ac:dyDescent="0.3">
      <c r="P141641" s="83"/>
    </row>
    <row r="141642" spans="16:16" x14ac:dyDescent="0.3">
      <c r="P141642" s="83"/>
    </row>
    <row r="141643" spans="16:16" x14ac:dyDescent="0.3">
      <c r="P141643" s="83"/>
    </row>
    <row r="141644" spans="16:16" x14ac:dyDescent="0.3">
      <c r="P141644" s="83"/>
    </row>
    <row r="141645" spans="16:16" x14ac:dyDescent="0.3">
      <c r="P141645" s="83"/>
    </row>
    <row r="141646" spans="16:16" x14ac:dyDescent="0.3">
      <c r="P141646" s="83"/>
    </row>
    <row r="141647" spans="16:16" x14ac:dyDescent="0.3">
      <c r="P141647" s="83"/>
    </row>
    <row r="141648" spans="16:16" x14ac:dyDescent="0.3">
      <c r="P141648" s="83"/>
    </row>
    <row r="141649" spans="16:16" x14ac:dyDescent="0.3">
      <c r="P141649" s="83"/>
    </row>
    <row r="141650" spans="16:16" x14ac:dyDescent="0.3">
      <c r="P141650" s="83"/>
    </row>
    <row r="141651" spans="16:16" x14ac:dyDescent="0.3">
      <c r="P141651" s="83"/>
    </row>
    <row r="141652" spans="16:16" x14ac:dyDescent="0.3">
      <c r="P141652" s="83"/>
    </row>
    <row r="141653" spans="16:16" x14ac:dyDescent="0.3">
      <c r="P141653" s="83"/>
    </row>
    <row r="141654" spans="16:16" x14ac:dyDescent="0.3">
      <c r="P141654" s="83"/>
    </row>
    <row r="141655" spans="16:16" x14ac:dyDescent="0.3">
      <c r="P141655" s="83"/>
    </row>
    <row r="141656" spans="16:16" x14ac:dyDescent="0.3">
      <c r="P141656" s="83"/>
    </row>
    <row r="141657" spans="16:16" x14ac:dyDescent="0.3">
      <c r="P141657" s="83"/>
    </row>
    <row r="141658" spans="16:16" x14ac:dyDescent="0.3">
      <c r="P141658" s="83"/>
    </row>
    <row r="141659" spans="16:16" x14ac:dyDescent="0.3">
      <c r="P141659" s="83"/>
    </row>
    <row r="141660" spans="16:16" x14ac:dyDescent="0.3">
      <c r="P141660" s="83"/>
    </row>
    <row r="141661" spans="16:16" x14ac:dyDescent="0.3">
      <c r="P141661" s="83"/>
    </row>
    <row r="141662" spans="16:16" x14ac:dyDescent="0.3">
      <c r="P141662" s="83"/>
    </row>
    <row r="141663" spans="16:16" x14ac:dyDescent="0.3">
      <c r="P141663" s="83"/>
    </row>
    <row r="141664" spans="16:16" x14ac:dyDescent="0.3">
      <c r="P141664" s="83"/>
    </row>
    <row r="141665" spans="16:16" x14ac:dyDescent="0.3">
      <c r="P141665" s="83"/>
    </row>
    <row r="141666" spans="16:16" x14ac:dyDescent="0.3">
      <c r="P141666" s="83"/>
    </row>
    <row r="141667" spans="16:16" x14ac:dyDescent="0.3">
      <c r="P141667" s="83"/>
    </row>
    <row r="141668" spans="16:16" x14ac:dyDescent="0.3">
      <c r="P141668" s="83"/>
    </row>
    <row r="141669" spans="16:16" x14ac:dyDescent="0.3">
      <c r="P141669" s="83"/>
    </row>
    <row r="141670" spans="16:16" x14ac:dyDescent="0.3">
      <c r="P141670" s="83"/>
    </row>
    <row r="141671" spans="16:16" x14ac:dyDescent="0.3">
      <c r="P141671" s="83"/>
    </row>
    <row r="141672" spans="16:16" x14ac:dyDescent="0.3">
      <c r="P141672" s="83"/>
    </row>
    <row r="141673" spans="16:16" x14ac:dyDescent="0.3">
      <c r="P141673" s="83"/>
    </row>
    <row r="141674" spans="16:16" x14ac:dyDescent="0.3">
      <c r="P141674" s="83"/>
    </row>
    <row r="141675" spans="16:16" x14ac:dyDescent="0.3">
      <c r="P141675" s="83"/>
    </row>
    <row r="141676" spans="16:16" x14ac:dyDescent="0.3">
      <c r="P141676" s="83"/>
    </row>
    <row r="141677" spans="16:16" x14ac:dyDescent="0.3">
      <c r="P141677" s="83"/>
    </row>
    <row r="141678" spans="16:16" x14ac:dyDescent="0.3">
      <c r="P141678" s="83"/>
    </row>
    <row r="141679" spans="16:16" x14ac:dyDescent="0.3">
      <c r="P141679" s="83"/>
    </row>
    <row r="141680" spans="16:16" x14ac:dyDescent="0.3">
      <c r="P141680" s="83"/>
    </row>
    <row r="141681" spans="16:16" x14ac:dyDescent="0.3">
      <c r="P141681" s="83"/>
    </row>
    <row r="141682" spans="16:16" x14ac:dyDescent="0.3">
      <c r="P141682" s="83"/>
    </row>
    <row r="141683" spans="16:16" x14ac:dyDescent="0.3">
      <c r="P141683" s="83"/>
    </row>
    <row r="141684" spans="16:16" x14ac:dyDescent="0.3">
      <c r="P141684" s="83"/>
    </row>
    <row r="141685" spans="16:16" x14ac:dyDescent="0.3">
      <c r="P141685" s="83"/>
    </row>
    <row r="141686" spans="16:16" x14ac:dyDescent="0.3">
      <c r="P141686" s="83"/>
    </row>
    <row r="141687" spans="16:16" x14ac:dyDescent="0.3">
      <c r="P141687" s="83"/>
    </row>
    <row r="141688" spans="16:16" x14ac:dyDescent="0.3">
      <c r="P141688" s="83"/>
    </row>
    <row r="141689" spans="16:16" x14ac:dyDescent="0.3">
      <c r="P141689" s="83"/>
    </row>
    <row r="141690" spans="16:16" x14ac:dyDescent="0.3">
      <c r="P141690" s="83"/>
    </row>
    <row r="141691" spans="16:16" x14ac:dyDescent="0.3">
      <c r="P141691" s="83"/>
    </row>
    <row r="141692" spans="16:16" x14ac:dyDescent="0.3">
      <c r="P141692" s="83"/>
    </row>
    <row r="141693" spans="16:16" x14ac:dyDescent="0.3">
      <c r="P141693" s="83"/>
    </row>
    <row r="141694" spans="16:16" x14ac:dyDescent="0.3">
      <c r="P141694" s="83"/>
    </row>
    <row r="141695" spans="16:16" x14ac:dyDescent="0.3">
      <c r="P141695" s="83"/>
    </row>
    <row r="141696" spans="16:16" x14ac:dyDescent="0.3">
      <c r="P141696" s="83"/>
    </row>
    <row r="141697" spans="16:16" x14ac:dyDescent="0.3">
      <c r="P141697" s="83"/>
    </row>
    <row r="141698" spans="16:16" x14ac:dyDescent="0.3">
      <c r="P141698" s="83"/>
    </row>
    <row r="141699" spans="16:16" x14ac:dyDescent="0.3">
      <c r="P141699" s="83"/>
    </row>
    <row r="141700" spans="16:16" x14ac:dyDescent="0.3">
      <c r="P141700" s="83"/>
    </row>
    <row r="141701" spans="16:16" x14ac:dyDescent="0.3">
      <c r="P141701" s="83"/>
    </row>
    <row r="141702" spans="16:16" x14ac:dyDescent="0.3">
      <c r="P141702" s="83"/>
    </row>
    <row r="141703" spans="16:16" x14ac:dyDescent="0.3">
      <c r="P141703" s="83"/>
    </row>
    <row r="141704" spans="16:16" x14ac:dyDescent="0.3">
      <c r="P141704" s="83"/>
    </row>
    <row r="141705" spans="16:16" x14ac:dyDescent="0.3">
      <c r="P141705" s="83"/>
    </row>
    <row r="141706" spans="16:16" x14ac:dyDescent="0.3">
      <c r="P141706" s="83"/>
    </row>
    <row r="141707" spans="16:16" x14ac:dyDescent="0.3">
      <c r="P141707" s="83"/>
    </row>
    <row r="141708" spans="16:16" x14ac:dyDescent="0.3">
      <c r="P141708" s="83"/>
    </row>
    <row r="141709" spans="16:16" x14ac:dyDescent="0.3">
      <c r="P141709" s="83"/>
    </row>
    <row r="141710" spans="16:16" x14ac:dyDescent="0.3">
      <c r="P141710" s="83"/>
    </row>
    <row r="141711" spans="16:16" x14ac:dyDescent="0.3">
      <c r="P141711" s="83"/>
    </row>
    <row r="141712" spans="16:16" x14ac:dyDescent="0.3">
      <c r="P141712" s="83"/>
    </row>
    <row r="141713" spans="16:16" x14ac:dyDescent="0.3">
      <c r="P141713" s="83"/>
    </row>
    <row r="141714" spans="16:16" x14ac:dyDescent="0.3">
      <c r="P141714" s="83"/>
    </row>
    <row r="141715" spans="16:16" x14ac:dyDescent="0.3">
      <c r="P141715" s="83"/>
    </row>
    <row r="141716" spans="16:16" x14ac:dyDescent="0.3">
      <c r="P141716" s="83"/>
    </row>
    <row r="141717" spans="16:16" x14ac:dyDescent="0.3">
      <c r="P141717" s="83"/>
    </row>
    <row r="141718" spans="16:16" x14ac:dyDescent="0.3">
      <c r="P141718" s="83"/>
    </row>
    <row r="141719" spans="16:16" x14ac:dyDescent="0.3">
      <c r="P141719" s="83"/>
    </row>
    <row r="141720" spans="16:16" x14ac:dyDescent="0.3">
      <c r="P141720" s="83"/>
    </row>
    <row r="141721" spans="16:16" x14ac:dyDescent="0.3">
      <c r="P141721" s="83"/>
    </row>
    <row r="141722" spans="16:16" x14ac:dyDescent="0.3">
      <c r="P141722" s="83"/>
    </row>
    <row r="141723" spans="16:16" x14ac:dyDescent="0.3">
      <c r="P141723" s="83"/>
    </row>
    <row r="141724" spans="16:16" x14ac:dyDescent="0.3">
      <c r="P141724" s="83"/>
    </row>
    <row r="141725" spans="16:16" x14ac:dyDescent="0.3">
      <c r="P141725" s="83"/>
    </row>
    <row r="141726" spans="16:16" x14ac:dyDescent="0.3">
      <c r="P141726" s="83"/>
    </row>
    <row r="141727" spans="16:16" x14ac:dyDescent="0.3">
      <c r="P141727" s="83"/>
    </row>
    <row r="141728" spans="16:16" x14ac:dyDescent="0.3">
      <c r="P141728" s="83"/>
    </row>
    <row r="141729" spans="16:16" x14ac:dyDescent="0.3">
      <c r="P141729" s="83"/>
    </row>
    <row r="141730" spans="16:16" x14ac:dyDescent="0.3">
      <c r="P141730" s="83"/>
    </row>
    <row r="141731" spans="16:16" x14ac:dyDescent="0.3">
      <c r="P141731" s="83"/>
    </row>
    <row r="141732" spans="16:16" x14ac:dyDescent="0.3">
      <c r="P141732" s="83"/>
    </row>
    <row r="141733" spans="16:16" x14ac:dyDescent="0.3">
      <c r="P141733" s="83"/>
    </row>
    <row r="141734" spans="16:16" x14ac:dyDescent="0.3">
      <c r="P141734" s="83"/>
    </row>
    <row r="141735" spans="16:16" x14ac:dyDescent="0.3">
      <c r="P141735" s="83"/>
    </row>
    <row r="141736" spans="16:16" x14ac:dyDescent="0.3">
      <c r="P141736" s="83"/>
    </row>
    <row r="141737" spans="16:16" x14ac:dyDescent="0.3">
      <c r="P141737" s="83"/>
    </row>
    <row r="141738" spans="16:16" x14ac:dyDescent="0.3">
      <c r="P141738" s="83"/>
    </row>
    <row r="141739" spans="16:16" x14ac:dyDescent="0.3">
      <c r="P141739" s="83"/>
    </row>
    <row r="141740" spans="16:16" x14ac:dyDescent="0.3">
      <c r="P141740" s="83"/>
    </row>
    <row r="141741" spans="16:16" x14ac:dyDescent="0.3">
      <c r="P141741" s="83"/>
    </row>
    <row r="141742" spans="16:16" x14ac:dyDescent="0.3">
      <c r="P141742" s="83"/>
    </row>
    <row r="141743" spans="16:16" x14ac:dyDescent="0.3">
      <c r="P141743" s="83"/>
    </row>
    <row r="141744" spans="16:16" x14ac:dyDescent="0.3">
      <c r="P141744" s="83"/>
    </row>
    <row r="141745" spans="16:16" x14ac:dyDescent="0.3">
      <c r="P141745" s="83"/>
    </row>
    <row r="141746" spans="16:16" x14ac:dyDescent="0.3">
      <c r="P141746" s="83"/>
    </row>
    <row r="141747" spans="16:16" x14ac:dyDescent="0.3">
      <c r="P141747" s="83"/>
    </row>
    <row r="141748" spans="16:16" x14ac:dyDescent="0.3">
      <c r="P141748" s="83"/>
    </row>
    <row r="141749" spans="16:16" x14ac:dyDescent="0.3">
      <c r="P141749" s="83"/>
    </row>
    <row r="141750" spans="16:16" x14ac:dyDescent="0.3">
      <c r="P141750" s="83"/>
    </row>
    <row r="141751" spans="16:16" x14ac:dyDescent="0.3">
      <c r="P141751" s="83"/>
    </row>
    <row r="141752" spans="16:16" x14ac:dyDescent="0.3">
      <c r="P141752" s="83"/>
    </row>
    <row r="141753" spans="16:16" x14ac:dyDescent="0.3">
      <c r="P141753" s="83"/>
    </row>
    <row r="141754" spans="16:16" x14ac:dyDescent="0.3">
      <c r="P141754" s="83"/>
    </row>
    <row r="141755" spans="16:16" x14ac:dyDescent="0.3">
      <c r="P141755" s="83"/>
    </row>
    <row r="141756" spans="16:16" x14ac:dyDescent="0.3">
      <c r="P141756" s="83"/>
    </row>
    <row r="141757" spans="16:16" x14ac:dyDescent="0.3">
      <c r="P141757" s="83"/>
    </row>
    <row r="141758" spans="16:16" x14ac:dyDescent="0.3">
      <c r="P141758" s="83"/>
    </row>
    <row r="141759" spans="16:16" x14ac:dyDescent="0.3">
      <c r="P141759" s="83"/>
    </row>
    <row r="141760" spans="16:16" x14ac:dyDescent="0.3">
      <c r="P141760" s="83"/>
    </row>
    <row r="141761" spans="16:16" x14ac:dyDescent="0.3">
      <c r="P141761" s="83"/>
    </row>
    <row r="141762" spans="16:16" x14ac:dyDescent="0.3">
      <c r="P141762" s="83"/>
    </row>
    <row r="141763" spans="16:16" x14ac:dyDescent="0.3">
      <c r="P141763" s="83"/>
    </row>
    <row r="141764" spans="16:16" x14ac:dyDescent="0.3">
      <c r="P141764" s="83"/>
    </row>
    <row r="141765" spans="16:16" x14ac:dyDescent="0.3">
      <c r="P141765" s="83"/>
    </row>
    <row r="141766" spans="16:16" x14ac:dyDescent="0.3">
      <c r="P141766" s="83"/>
    </row>
    <row r="141767" spans="16:16" x14ac:dyDescent="0.3">
      <c r="P141767" s="83"/>
    </row>
    <row r="141768" spans="16:16" x14ac:dyDescent="0.3">
      <c r="P141768" s="83"/>
    </row>
    <row r="141769" spans="16:16" x14ac:dyDescent="0.3">
      <c r="P141769" s="83"/>
    </row>
    <row r="141770" spans="16:16" x14ac:dyDescent="0.3">
      <c r="P141770" s="83"/>
    </row>
    <row r="141771" spans="16:16" x14ac:dyDescent="0.3">
      <c r="P141771" s="83"/>
    </row>
    <row r="141772" spans="16:16" x14ac:dyDescent="0.3">
      <c r="P141772" s="83"/>
    </row>
    <row r="141773" spans="16:16" x14ac:dyDescent="0.3">
      <c r="P141773" s="83"/>
    </row>
    <row r="141774" spans="16:16" x14ac:dyDescent="0.3">
      <c r="P141774" s="83"/>
    </row>
    <row r="141775" spans="16:16" x14ac:dyDescent="0.3">
      <c r="P141775" s="83"/>
    </row>
    <row r="141776" spans="16:16" x14ac:dyDescent="0.3">
      <c r="P141776" s="83"/>
    </row>
    <row r="141777" spans="16:16" x14ac:dyDescent="0.3">
      <c r="P141777" s="83"/>
    </row>
    <row r="141778" spans="16:16" x14ac:dyDescent="0.3">
      <c r="P141778" s="83"/>
    </row>
    <row r="141779" spans="16:16" x14ac:dyDescent="0.3">
      <c r="P141779" s="83"/>
    </row>
    <row r="141780" spans="16:16" x14ac:dyDescent="0.3">
      <c r="P141780" s="83"/>
    </row>
    <row r="141781" spans="16:16" x14ac:dyDescent="0.3">
      <c r="P141781" s="83"/>
    </row>
    <row r="141782" spans="16:16" x14ac:dyDescent="0.3">
      <c r="P141782" s="83"/>
    </row>
    <row r="141783" spans="16:16" x14ac:dyDescent="0.3">
      <c r="P141783" s="83"/>
    </row>
    <row r="141784" spans="16:16" x14ac:dyDescent="0.3">
      <c r="P141784" s="83"/>
    </row>
    <row r="141785" spans="16:16" x14ac:dyDescent="0.3">
      <c r="P141785" s="83"/>
    </row>
    <row r="141786" spans="16:16" x14ac:dyDescent="0.3">
      <c r="P141786" s="83"/>
    </row>
    <row r="141787" spans="16:16" x14ac:dyDescent="0.3">
      <c r="P141787" s="83"/>
    </row>
    <row r="141788" spans="16:16" x14ac:dyDescent="0.3">
      <c r="P141788" s="83"/>
    </row>
    <row r="141789" spans="16:16" x14ac:dyDescent="0.3">
      <c r="P141789" s="83"/>
    </row>
    <row r="141790" spans="16:16" x14ac:dyDescent="0.3">
      <c r="P141790" s="83"/>
    </row>
    <row r="141791" spans="16:16" x14ac:dyDescent="0.3">
      <c r="P141791" s="83"/>
    </row>
    <row r="141792" spans="16:16" x14ac:dyDescent="0.3">
      <c r="P141792" s="83"/>
    </row>
    <row r="141793" spans="16:16" x14ac:dyDescent="0.3">
      <c r="P141793" s="83"/>
    </row>
    <row r="141794" spans="16:16" x14ac:dyDescent="0.3">
      <c r="P141794" s="83"/>
    </row>
    <row r="141795" spans="16:16" x14ac:dyDescent="0.3">
      <c r="P141795" s="83"/>
    </row>
    <row r="141796" spans="16:16" x14ac:dyDescent="0.3">
      <c r="P141796" s="83"/>
    </row>
    <row r="141797" spans="16:16" x14ac:dyDescent="0.3">
      <c r="P141797" s="83"/>
    </row>
    <row r="141798" spans="16:16" x14ac:dyDescent="0.3">
      <c r="P141798" s="83"/>
    </row>
    <row r="141799" spans="16:16" x14ac:dyDescent="0.3">
      <c r="P141799" s="83"/>
    </row>
    <row r="141800" spans="16:16" x14ac:dyDescent="0.3">
      <c r="P141800" s="83"/>
    </row>
    <row r="141801" spans="16:16" x14ac:dyDescent="0.3">
      <c r="P141801" s="83"/>
    </row>
    <row r="141802" spans="16:16" x14ac:dyDescent="0.3">
      <c r="P141802" s="83"/>
    </row>
    <row r="141803" spans="16:16" x14ac:dyDescent="0.3">
      <c r="P141803" s="83"/>
    </row>
    <row r="141804" spans="16:16" x14ac:dyDescent="0.3">
      <c r="P141804" s="83"/>
    </row>
    <row r="141805" spans="16:16" x14ac:dyDescent="0.3">
      <c r="P141805" s="83"/>
    </row>
    <row r="141806" spans="16:16" x14ac:dyDescent="0.3">
      <c r="P141806" s="83"/>
    </row>
    <row r="141807" spans="16:16" x14ac:dyDescent="0.3">
      <c r="P141807" s="83"/>
    </row>
    <row r="141808" spans="16:16" x14ac:dyDescent="0.3">
      <c r="P141808" s="83"/>
    </row>
    <row r="141809" spans="16:16" x14ac:dyDescent="0.3">
      <c r="P141809" s="83"/>
    </row>
    <row r="141810" spans="16:16" x14ac:dyDescent="0.3">
      <c r="P141810" s="83"/>
    </row>
    <row r="141811" spans="16:16" x14ac:dyDescent="0.3">
      <c r="P141811" s="83"/>
    </row>
    <row r="141812" spans="16:16" x14ac:dyDescent="0.3">
      <c r="P141812" s="83"/>
    </row>
    <row r="141813" spans="16:16" x14ac:dyDescent="0.3">
      <c r="P141813" s="83"/>
    </row>
    <row r="141814" spans="16:16" x14ac:dyDescent="0.3">
      <c r="P141814" s="83"/>
    </row>
    <row r="141815" spans="16:16" x14ac:dyDescent="0.3">
      <c r="P141815" s="83"/>
    </row>
    <row r="141816" spans="16:16" x14ac:dyDescent="0.3">
      <c r="P141816" s="83"/>
    </row>
    <row r="141817" spans="16:16" x14ac:dyDescent="0.3">
      <c r="P141817" s="83"/>
    </row>
    <row r="141818" spans="16:16" x14ac:dyDescent="0.3">
      <c r="P141818" s="83"/>
    </row>
    <row r="141819" spans="16:16" x14ac:dyDescent="0.3">
      <c r="P141819" s="83"/>
    </row>
    <row r="141820" spans="16:16" x14ac:dyDescent="0.3">
      <c r="P141820" s="83"/>
    </row>
    <row r="141821" spans="16:16" x14ac:dyDescent="0.3">
      <c r="P141821" s="83"/>
    </row>
    <row r="141822" spans="16:16" x14ac:dyDescent="0.3">
      <c r="P141822" s="83"/>
    </row>
    <row r="141823" spans="16:16" x14ac:dyDescent="0.3">
      <c r="P141823" s="83"/>
    </row>
    <row r="141824" spans="16:16" x14ac:dyDescent="0.3">
      <c r="P141824" s="83"/>
    </row>
    <row r="141825" spans="16:16" x14ac:dyDescent="0.3">
      <c r="P141825" s="83"/>
    </row>
    <row r="141826" spans="16:16" x14ac:dyDescent="0.3">
      <c r="P141826" s="83"/>
    </row>
    <row r="141827" spans="16:16" x14ac:dyDescent="0.3">
      <c r="P141827" s="83"/>
    </row>
    <row r="141828" spans="16:16" x14ac:dyDescent="0.3">
      <c r="P141828" s="83"/>
    </row>
    <row r="141829" spans="16:16" x14ac:dyDescent="0.3">
      <c r="P141829" s="83"/>
    </row>
    <row r="141830" spans="16:16" x14ac:dyDescent="0.3">
      <c r="P141830" s="83"/>
    </row>
    <row r="141831" spans="16:16" x14ac:dyDescent="0.3">
      <c r="P141831" s="83"/>
    </row>
    <row r="141832" spans="16:16" x14ac:dyDescent="0.3">
      <c r="P141832" s="83"/>
    </row>
    <row r="141833" spans="16:16" x14ac:dyDescent="0.3">
      <c r="P141833" s="83"/>
    </row>
    <row r="141834" spans="16:16" x14ac:dyDescent="0.3">
      <c r="P141834" s="83"/>
    </row>
    <row r="141835" spans="16:16" x14ac:dyDescent="0.3">
      <c r="P141835" s="83"/>
    </row>
    <row r="141836" spans="16:16" x14ac:dyDescent="0.3">
      <c r="P141836" s="83"/>
    </row>
    <row r="141837" spans="16:16" x14ac:dyDescent="0.3">
      <c r="P141837" s="83"/>
    </row>
    <row r="141838" spans="16:16" x14ac:dyDescent="0.3">
      <c r="P141838" s="83"/>
    </row>
    <row r="141839" spans="16:16" x14ac:dyDescent="0.3">
      <c r="P141839" s="83"/>
    </row>
    <row r="141840" spans="16:16" x14ac:dyDescent="0.3">
      <c r="P141840" s="83"/>
    </row>
    <row r="141841" spans="16:16" x14ac:dyDescent="0.3">
      <c r="P141841" s="83"/>
    </row>
    <row r="141842" spans="16:16" x14ac:dyDescent="0.3">
      <c r="P141842" s="83"/>
    </row>
    <row r="141843" spans="16:16" x14ac:dyDescent="0.3">
      <c r="P141843" s="83"/>
    </row>
    <row r="141844" spans="16:16" x14ac:dyDescent="0.3">
      <c r="P141844" s="83"/>
    </row>
    <row r="141845" spans="16:16" x14ac:dyDescent="0.3">
      <c r="P141845" s="83"/>
    </row>
    <row r="141846" spans="16:16" x14ac:dyDescent="0.3">
      <c r="P141846" s="83"/>
    </row>
    <row r="141847" spans="16:16" x14ac:dyDescent="0.3">
      <c r="P141847" s="83"/>
    </row>
    <row r="141848" spans="16:16" x14ac:dyDescent="0.3">
      <c r="P141848" s="83"/>
    </row>
    <row r="141849" spans="16:16" x14ac:dyDescent="0.3">
      <c r="P141849" s="83"/>
    </row>
    <row r="141850" spans="16:16" x14ac:dyDescent="0.3">
      <c r="P141850" s="83"/>
    </row>
    <row r="141851" spans="16:16" x14ac:dyDescent="0.3">
      <c r="P141851" s="83"/>
    </row>
    <row r="141852" spans="16:16" x14ac:dyDescent="0.3">
      <c r="P141852" s="83"/>
    </row>
    <row r="141853" spans="16:16" x14ac:dyDescent="0.3">
      <c r="P141853" s="83"/>
    </row>
    <row r="141854" spans="16:16" x14ac:dyDescent="0.3">
      <c r="P141854" s="83"/>
    </row>
    <row r="141855" spans="16:16" x14ac:dyDescent="0.3">
      <c r="P141855" s="83"/>
    </row>
    <row r="141856" spans="16:16" x14ac:dyDescent="0.3">
      <c r="P141856" s="83"/>
    </row>
    <row r="141857" spans="16:16" x14ac:dyDescent="0.3">
      <c r="P141857" s="83"/>
    </row>
    <row r="141858" spans="16:16" x14ac:dyDescent="0.3">
      <c r="P141858" s="83"/>
    </row>
    <row r="141859" spans="16:16" x14ac:dyDescent="0.3">
      <c r="P141859" s="83"/>
    </row>
    <row r="141860" spans="16:16" x14ac:dyDescent="0.3">
      <c r="P141860" s="83"/>
    </row>
    <row r="141861" spans="16:16" x14ac:dyDescent="0.3">
      <c r="P141861" s="83"/>
    </row>
    <row r="141862" spans="16:16" x14ac:dyDescent="0.3">
      <c r="P141862" s="83"/>
    </row>
    <row r="141863" spans="16:16" x14ac:dyDescent="0.3">
      <c r="P141863" s="83"/>
    </row>
    <row r="141864" spans="16:16" x14ac:dyDescent="0.3">
      <c r="P141864" s="83"/>
    </row>
    <row r="141865" spans="16:16" x14ac:dyDescent="0.3">
      <c r="P141865" s="83"/>
    </row>
    <row r="141866" spans="16:16" x14ac:dyDescent="0.3">
      <c r="P141866" s="83"/>
    </row>
    <row r="141867" spans="16:16" x14ac:dyDescent="0.3">
      <c r="P141867" s="83"/>
    </row>
    <row r="141868" spans="16:16" x14ac:dyDescent="0.3">
      <c r="P141868" s="83"/>
    </row>
    <row r="141869" spans="16:16" x14ac:dyDescent="0.3">
      <c r="P141869" s="83"/>
    </row>
    <row r="141870" spans="16:16" x14ac:dyDescent="0.3">
      <c r="P141870" s="83"/>
    </row>
    <row r="141871" spans="16:16" x14ac:dyDescent="0.3">
      <c r="P141871" s="83"/>
    </row>
    <row r="141872" spans="16:16" x14ac:dyDescent="0.3">
      <c r="P141872" s="83"/>
    </row>
    <row r="141873" spans="16:16" x14ac:dyDescent="0.3">
      <c r="P141873" s="83"/>
    </row>
    <row r="141874" spans="16:16" x14ac:dyDescent="0.3">
      <c r="P141874" s="83"/>
    </row>
    <row r="141875" spans="16:16" x14ac:dyDescent="0.3">
      <c r="P141875" s="83"/>
    </row>
    <row r="141876" spans="16:16" x14ac:dyDescent="0.3">
      <c r="P141876" s="83"/>
    </row>
    <row r="141877" spans="16:16" x14ac:dyDescent="0.3">
      <c r="P141877" s="83"/>
    </row>
    <row r="141878" spans="16:16" x14ac:dyDescent="0.3">
      <c r="P141878" s="83"/>
    </row>
    <row r="141879" spans="16:16" x14ac:dyDescent="0.3">
      <c r="P141879" s="83"/>
    </row>
    <row r="141880" spans="16:16" x14ac:dyDescent="0.3">
      <c r="P141880" s="83"/>
    </row>
    <row r="141881" spans="16:16" x14ac:dyDescent="0.3">
      <c r="P141881" s="83"/>
    </row>
    <row r="141882" spans="16:16" x14ac:dyDescent="0.3">
      <c r="P141882" s="83"/>
    </row>
    <row r="141883" spans="16:16" x14ac:dyDescent="0.3">
      <c r="P141883" s="83"/>
    </row>
    <row r="141884" spans="16:16" x14ac:dyDescent="0.3">
      <c r="P141884" s="83"/>
    </row>
    <row r="141885" spans="16:16" x14ac:dyDescent="0.3">
      <c r="P141885" s="83"/>
    </row>
    <row r="141886" spans="16:16" x14ac:dyDescent="0.3">
      <c r="P141886" s="83"/>
    </row>
    <row r="141887" spans="16:16" x14ac:dyDescent="0.3">
      <c r="P141887" s="83"/>
    </row>
    <row r="141888" spans="16:16" x14ac:dyDescent="0.3">
      <c r="P141888" s="83"/>
    </row>
    <row r="141889" spans="16:16" x14ac:dyDescent="0.3">
      <c r="P141889" s="83"/>
    </row>
    <row r="141890" spans="16:16" x14ac:dyDescent="0.3">
      <c r="P141890" s="83"/>
    </row>
    <row r="141891" spans="16:16" x14ac:dyDescent="0.3">
      <c r="P141891" s="83"/>
    </row>
    <row r="141892" spans="16:16" x14ac:dyDescent="0.3">
      <c r="P141892" s="83"/>
    </row>
    <row r="141893" spans="16:16" x14ac:dyDescent="0.3">
      <c r="P141893" s="83"/>
    </row>
    <row r="141894" spans="16:16" x14ac:dyDescent="0.3">
      <c r="P141894" s="83"/>
    </row>
    <row r="141895" spans="16:16" x14ac:dyDescent="0.3">
      <c r="P141895" s="83"/>
    </row>
    <row r="141896" spans="16:16" x14ac:dyDescent="0.3">
      <c r="P141896" s="83"/>
    </row>
    <row r="141897" spans="16:16" x14ac:dyDescent="0.3">
      <c r="P141897" s="83"/>
    </row>
    <row r="141898" spans="16:16" x14ac:dyDescent="0.3">
      <c r="P141898" s="83"/>
    </row>
    <row r="141899" spans="16:16" x14ac:dyDescent="0.3">
      <c r="P141899" s="83"/>
    </row>
    <row r="141900" spans="16:16" x14ac:dyDescent="0.3">
      <c r="P141900" s="83"/>
    </row>
    <row r="141901" spans="16:16" x14ac:dyDescent="0.3">
      <c r="P141901" s="83"/>
    </row>
    <row r="141902" spans="16:16" x14ac:dyDescent="0.3">
      <c r="P141902" s="83"/>
    </row>
    <row r="141903" spans="16:16" x14ac:dyDescent="0.3">
      <c r="P141903" s="83"/>
    </row>
    <row r="141904" spans="16:16" x14ac:dyDescent="0.3">
      <c r="P141904" s="83"/>
    </row>
    <row r="141905" spans="16:16" x14ac:dyDescent="0.3">
      <c r="P141905" s="83"/>
    </row>
    <row r="141906" spans="16:16" x14ac:dyDescent="0.3">
      <c r="P141906" s="83"/>
    </row>
    <row r="141907" spans="16:16" x14ac:dyDescent="0.3">
      <c r="P141907" s="83"/>
    </row>
    <row r="141908" spans="16:16" x14ac:dyDescent="0.3">
      <c r="P141908" s="83"/>
    </row>
    <row r="141909" spans="16:16" x14ac:dyDescent="0.3">
      <c r="P141909" s="83"/>
    </row>
    <row r="141910" spans="16:16" x14ac:dyDescent="0.3">
      <c r="P141910" s="83"/>
    </row>
    <row r="141911" spans="16:16" x14ac:dyDescent="0.3">
      <c r="P141911" s="83"/>
    </row>
    <row r="141912" spans="16:16" x14ac:dyDescent="0.3">
      <c r="P141912" s="83"/>
    </row>
    <row r="141913" spans="16:16" x14ac:dyDescent="0.3">
      <c r="P141913" s="83"/>
    </row>
    <row r="141914" spans="16:16" x14ac:dyDescent="0.3">
      <c r="P141914" s="83"/>
    </row>
    <row r="141915" spans="16:16" x14ac:dyDescent="0.3">
      <c r="P141915" s="83"/>
    </row>
    <row r="141916" spans="16:16" x14ac:dyDescent="0.3">
      <c r="P141916" s="83"/>
    </row>
    <row r="141917" spans="16:16" x14ac:dyDescent="0.3">
      <c r="P141917" s="83"/>
    </row>
    <row r="141918" spans="16:16" x14ac:dyDescent="0.3">
      <c r="P141918" s="83"/>
    </row>
    <row r="141919" spans="16:16" x14ac:dyDescent="0.3">
      <c r="P141919" s="83"/>
    </row>
    <row r="141920" spans="16:16" x14ac:dyDescent="0.3">
      <c r="P141920" s="83"/>
    </row>
    <row r="141921" spans="16:16" x14ac:dyDescent="0.3">
      <c r="P141921" s="83"/>
    </row>
    <row r="141922" spans="16:16" x14ac:dyDescent="0.3">
      <c r="P141922" s="83"/>
    </row>
    <row r="141923" spans="16:16" x14ac:dyDescent="0.3">
      <c r="P141923" s="83"/>
    </row>
    <row r="141924" spans="16:16" x14ac:dyDescent="0.3">
      <c r="P141924" s="83"/>
    </row>
    <row r="141925" spans="16:16" x14ac:dyDescent="0.3">
      <c r="P141925" s="83"/>
    </row>
    <row r="141926" spans="16:16" x14ac:dyDescent="0.3">
      <c r="P141926" s="83"/>
    </row>
    <row r="141927" spans="16:16" x14ac:dyDescent="0.3">
      <c r="P141927" s="83"/>
    </row>
    <row r="141928" spans="16:16" x14ac:dyDescent="0.3">
      <c r="P141928" s="83"/>
    </row>
    <row r="141929" spans="16:16" x14ac:dyDescent="0.3">
      <c r="P141929" s="83"/>
    </row>
    <row r="141930" spans="16:16" x14ac:dyDescent="0.3">
      <c r="P141930" s="83"/>
    </row>
    <row r="141931" spans="16:16" x14ac:dyDescent="0.3">
      <c r="P141931" s="83"/>
    </row>
    <row r="141932" spans="16:16" x14ac:dyDescent="0.3">
      <c r="P141932" s="83"/>
    </row>
    <row r="141933" spans="16:16" x14ac:dyDescent="0.3">
      <c r="P141933" s="83"/>
    </row>
    <row r="141934" spans="16:16" x14ac:dyDescent="0.3">
      <c r="P141934" s="83"/>
    </row>
    <row r="141935" spans="16:16" x14ac:dyDescent="0.3">
      <c r="P141935" s="83"/>
    </row>
    <row r="141936" spans="16:16" x14ac:dyDescent="0.3">
      <c r="P141936" s="83"/>
    </row>
    <row r="141937" spans="16:16" x14ac:dyDescent="0.3">
      <c r="P141937" s="83"/>
    </row>
    <row r="141938" spans="16:16" x14ac:dyDescent="0.3">
      <c r="P141938" s="83"/>
    </row>
    <row r="141939" spans="16:16" x14ac:dyDescent="0.3">
      <c r="P141939" s="83"/>
    </row>
    <row r="141940" spans="16:16" x14ac:dyDescent="0.3">
      <c r="P141940" s="83"/>
    </row>
    <row r="141941" spans="16:16" x14ac:dyDescent="0.3">
      <c r="P141941" s="83"/>
    </row>
    <row r="141942" spans="16:16" x14ac:dyDescent="0.3">
      <c r="P141942" s="83"/>
    </row>
    <row r="141943" spans="16:16" x14ac:dyDescent="0.3">
      <c r="P141943" s="83"/>
    </row>
    <row r="141944" spans="16:16" x14ac:dyDescent="0.3">
      <c r="P141944" s="83"/>
    </row>
    <row r="141945" spans="16:16" x14ac:dyDescent="0.3">
      <c r="P141945" s="83"/>
    </row>
    <row r="141946" spans="16:16" x14ac:dyDescent="0.3">
      <c r="P141946" s="83"/>
    </row>
    <row r="141947" spans="16:16" x14ac:dyDescent="0.3">
      <c r="P141947" s="83"/>
    </row>
    <row r="141948" spans="16:16" x14ac:dyDescent="0.3">
      <c r="P141948" s="83"/>
    </row>
    <row r="141949" spans="16:16" x14ac:dyDescent="0.3">
      <c r="P141949" s="83"/>
    </row>
    <row r="141950" spans="16:16" x14ac:dyDescent="0.3">
      <c r="P141950" s="83"/>
    </row>
    <row r="141951" spans="16:16" x14ac:dyDescent="0.3">
      <c r="P141951" s="83"/>
    </row>
    <row r="141952" spans="16:16" x14ac:dyDescent="0.3">
      <c r="P141952" s="83"/>
    </row>
    <row r="141953" spans="16:16" x14ac:dyDescent="0.3">
      <c r="P141953" s="83"/>
    </row>
    <row r="141954" spans="16:16" x14ac:dyDescent="0.3">
      <c r="P141954" s="83"/>
    </row>
    <row r="141955" spans="16:16" x14ac:dyDescent="0.3">
      <c r="P141955" s="83"/>
    </row>
    <row r="141956" spans="16:16" x14ac:dyDescent="0.3">
      <c r="P141956" s="83"/>
    </row>
    <row r="141957" spans="16:16" x14ac:dyDescent="0.3">
      <c r="P141957" s="83"/>
    </row>
    <row r="141958" spans="16:16" x14ac:dyDescent="0.3">
      <c r="P141958" s="83"/>
    </row>
    <row r="141959" spans="16:16" x14ac:dyDescent="0.3">
      <c r="P141959" s="83"/>
    </row>
    <row r="141960" spans="16:16" x14ac:dyDescent="0.3">
      <c r="P141960" s="83"/>
    </row>
    <row r="141961" spans="16:16" x14ac:dyDescent="0.3">
      <c r="P141961" s="83"/>
    </row>
    <row r="141962" spans="16:16" x14ac:dyDescent="0.3">
      <c r="P141962" s="83"/>
    </row>
    <row r="141963" spans="16:16" x14ac:dyDescent="0.3">
      <c r="P141963" s="83"/>
    </row>
    <row r="141964" spans="16:16" x14ac:dyDescent="0.3">
      <c r="P141964" s="83"/>
    </row>
    <row r="141965" spans="16:16" x14ac:dyDescent="0.3">
      <c r="P141965" s="83"/>
    </row>
    <row r="141966" spans="16:16" x14ac:dyDescent="0.3">
      <c r="P141966" s="83"/>
    </row>
    <row r="141967" spans="16:16" x14ac:dyDescent="0.3">
      <c r="P141967" s="83"/>
    </row>
    <row r="141968" spans="16:16" x14ac:dyDescent="0.3">
      <c r="P141968" s="83"/>
    </row>
    <row r="141969" spans="16:16" x14ac:dyDescent="0.3">
      <c r="P141969" s="83"/>
    </row>
    <row r="141970" spans="16:16" x14ac:dyDescent="0.3">
      <c r="P141970" s="83"/>
    </row>
    <row r="141971" spans="16:16" x14ac:dyDescent="0.3">
      <c r="P141971" s="83"/>
    </row>
    <row r="141972" spans="16:16" x14ac:dyDescent="0.3">
      <c r="P141972" s="83"/>
    </row>
    <row r="141973" spans="16:16" x14ac:dyDescent="0.3">
      <c r="P141973" s="83"/>
    </row>
    <row r="141974" spans="16:16" x14ac:dyDescent="0.3">
      <c r="P141974" s="83"/>
    </row>
    <row r="141975" spans="16:16" x14ac:dyDescent="0.3">
      <c r="P141975" s="83"/>
    </row>
    <row r="141976" spans="16:16" x14ac:dyDescent="0.3">
      <c r="P141976" s="83"/>
    </row>
    <row r="141977" spans="16:16" x14ac:dyDescent="0.3">
      <c r="P141977" s="83"/>
    </row>
    <row r="141978" spans="16:16" x14ac:dyDescent="0.3">
      <c r="P141978" s="83"/>
    </row>
    <row r="141979" spans="16:16" x14ac:dyDescent="0.3">
      <c r="P141979" s="83"/>
    </row>
    <row r="141980" spans="16:16" x14ac:dyDescent="0.3">
      <c r="P141980" s="83"/>
    </row>
    <row r="141981" spans="16:16" x14ac:dyDescent="0.3">
      <c r="P141981" s="83"/>
    </row>
    <row r="141982" spans="16:16" x14ac:dyDescent="0.3">
      <c r="P141982" s="83"/>
    </row>
    <row r="141983" spans="16:16" x14ac:dyDescent="0.3">
      <c r="P141983" s="83"/>
    </row>
    <row r="141984" spans="16:16" x14ac:dyDescent="0.3">
      <c r="P141984" s="83"/>
    </row>
    <row r="141985" spans="16:16" x14ac:dyDescent="0.3">
      <c r="P141985" s="83"/>
    </row>
    <row r="141986" spans="16:16" x14ac:dyDescent="0.3">
      <c r="P141986" s="83"/>
    </row>
    <row r="141987" spans="16:16" x14ac:dyDescent="0.3">
      <c r="P141987" s="83"/>
    </row>
    <row r="141988" spans="16:16" x14ac:dyDescent="0.3">
      <c r="P141988" s="83"/>
    </row>
    <row r="141989" spans="16:16" x14ac:dyDescent="0.3">
      <c r="P141989" s="83"/>
    </row>
    <row r="141990" spans="16:16" x14ac:dyDescent="0.3">
      <c r="P141990" s="83"/>
    </row>
    <row r="141991" spans="16:16" x14ac:dyDescent="0.3">
      <c r="P141991" s="83"/>
    </row>
    <row r="141992" spans="16:16" x14ac:dyDescent="0.3">
      <c r="P141992" s="83"/>
    </row>
    <row r="141993" spans="16:16" x14ac:dyDescent="0.3">
      <c r="P141993" s="83"/>
    </row>
    <row r="141994" spans="16:16" x14ac:dyDescent="0.3">
      <c r="P141994" s="83"/>
    </row>
    <row r="141995" spans="16:16" x14ac:dyDescent="0.3">
      <c r="P141995" s="83"/>
    </row>
    <row r="141996" spans="16:16" x14ac:dyDescent="0.3">
      <c r="P141996" s="83"/>
    </row>
    <row r="141997" spans="16:16" x14ac:dyDescent="0.3">
      <c r="P141997" s="83"/>
    </row>
    <row r="141998" spans="16:16" x14ac:dyDescent="0.3">
      <c r="P141998" s="83"/>
    </row>
    <row r="141999" spans="16:16" x14ac:dyDescent="0.3">
      <c r="P141999" s="83"/>
    </row>
    <row r="142000" spans="16:16" x14ac:dyDescent="0.3">
      <c r="P142000" s="83"/>
    </row>
    <row r="142001" spans="16:16" x14ac:dyDescent="0.3">
      <c r="P142001" s="83"/>
    </row>
    <row r="142002" spans="16:16" x14ac:dyDescent="0.3">
      <c r="P142002" s="83"/>
    </row>
    <row r="142003" spans="16:16" x14ac:dyDescent="0.3">
      <c r="P142003" s="83"/>
    </row>
    <row r="142004" spans="16:16" x14ac:dyDescent="0.3">
      <c r="P142004" s="83"/>
    </row>
    <row r="142005" spans="16:16" x14ac:dyDescent="0.3">
      <c r="P142005" s="83"/>
    </row>
    <row r="142006" spans="16:16" x14ac:dyDescent="0.3">
      <c r="P142006" s="83"/>
    </row>
    <row r="142007" spans="16:16" x14ac:dyDescent="0.3">
      <c r="P142007" s="83"/>
    </row>
    <row r="142008" spans="16:16" x14ac:dyDescent="0.3">
      <c r="P142008" s="83"/>
    </row>
    <row r="142009" spans="16:16" x14ac:dyDescent="0.3">
      <c r="P142009" s="83"/>
    </row>
    <row r="142010" spans="16:16" x14ac:dyDescent="0.3">
      <c r="P142010" s="83"/>
    </row>
    <row r="142011" spans="16:16" x14ac:dyDescent="0.3">
      <c r="P142011" s="83"/>
    </row>
    <row r="142012" spans="16:16" x14ac:dyDescent="0.3">
      <c r="P142012" s="83"/>
    </row>
    <row r="142013" spans="16:16" x14ac:dyDescent="0.3">
      <c r="P142013" s="83"/>
    </row>
    <row r="142014" spans="16:16" x14ac:dyDescent="0.3">
      <c r="P142014" s="83"/>
    </row>
    <row r="142015" spans="16:16" x14ac:dyDescent="0.3">
      <c r="P142015" s="83"/>
    </row>
    <row r="142016" spans="16:16" x14ac:dyDescent="0.3">
      <c r="P142016" s="83"/>
    </row>
    <row r="142017" spans="16:16" x14ac:dyDescent="0.3">
      <c r="P142017" s="83"/>
    </row>
    <row r="142018" spans="16:16" x14ac:dyDescent="0.3">
      <c r="P142018" s="83"/>
    </row>
    <row r="142019" spans="16:16" x14ac:dyDescent="0.3">
      <c r="P142019" s="83"/>
    </row>
    <row r="142020" spans="16:16" x14ac:dyDescent="0.3">
      <c r="P142020" s="83"/>
    </row>
    <row r="142021" spans="16:16" x14ac:dyDescent="0.3">
      <c r="P142021" s="83"/>
    </row>
    <row r="142022" spans="16:16" x14ac:dyDescent="0.3">
      <c r="P142022" s="83"/>
    </row>
    <row r="142023" spans="16:16" x14ac:dyDescent="0.3">
      <c r="P142023" s="83"/>
    </row>
    <row r="142024" spans="16:16" x14ac:dyDescent="0.3">
      <c r="P142024" s="83"/>
    </row>
    <row r="142025" spans="16:16" x14ac:dyDescent="0.3">
      <c r="P142025" s="83"/>
    </row>
    <row r="142026" spans="16:16" x14ac:dyDescent="0.3">
      <c r="P142026" s="83"/>
    </row>
    <row r="142027" spans="16:16" x14ac:dyDescent="0.3">
      <c r="P142027" s="83"/>
    </row>
    <row r="142028" spans="16:16" x14ac:dyDescent="0.3">
      <c r="P142028" s="83"/>
    </row>
    <row r="142029" spans="16:16" x14ac:dyDescent="0.3">
      <c r="P142029" s="83"/>
    </row>
    <row r="142030" spans="16:16" x14ac:dyDescent="0.3">
      <c r="P142030" s="83"/>
    </row>
    <row r="142031" spans="16:16" x14ac:dyDescent="0.3">
      <c r="P142031" s="83"/>
    </row>
    <row r="142032" spans="16:16" x14ac:dyDescent="0.3">
      <c r="P142032" s="83"/>
    </row>
    <row r="142033" spans="16:16" x14ac:dyDescent="0.3">
      <c r="P142033" s="83"/>
    </row>
    <row r="142034" spans="16:16" x14ac:dyDescent="0.3">
      <c r="P142034" s="83"/>
    </row>
    <row r="142035" spans="16:16" x14ac:dyDescent="0.3">
      <c r="P142035" s="83"/>
    </row>
    <row r="142036" spans="16:16" x14ac:dyDescent="0.3">
      <c r="P142036" s="83"/>
    </row>
    <row r="142037" spans="16:16" x14ac:dyDescent="0.3">
      <c r="P142037" s="83"/>
    </row>
    <row r="142038" spans="16:16" x14ac:dyDescent="0.3">
      <c r="P142038" s="83"/>
    </row>
    <row r="142039" spans="16:16" x14ac:dyDescent="0.3">
      <c r="P142039" s="83"/>
    </row>
    <row r="142040" spans="16:16" x14ac:dyDescent="0.3">
      <c r="P142040" s="83"/>
    </row>
    <row r="142041" spans="16:16" x14ac:dyDescent="0.3">
      <c r="P142041" s="83"/>
    </row>
    <row r="142042" spans="16:16" x14ac:dyDescent="0.3">
      <c r="P142042" s="83"/>
    </row>
    <row r="142043" spans="16:16" x14ac:dyDescent="0.3">
      <c r="P142043" s="83"/>
    </row>
    <row r="142044" spans="16:16" x14ac:dyDescent="0.3">
      <c r="P142044" s="83"/>
    </row>
    <row r="142045" spans="16:16" x14ac:dyDescent="0.3">
      <c r="P142045" s="83"/>
    </row>
    <row r="142046" spans="16:16" x14ac:dyDescent="0.3">
      <c r="P142046" s="83"/>
    </row>
    <row r="142047" spans="16:16" x14ac:dyDescent="0.3">
      <c r="P142047" s="83"/>
    </row>
    <row r="142048" spans="16:16" x14ac:dyDescent="0.3">
      <c r="P142048" s="83"/>
    </row>
    <row r="142049" spans="16:16" x14ac:dyDescent="0.3">
      <c r="P142049" s="83"/>
    </row>
    <row r="142050" spans="16:16" x14ac:dyDescent="0.3">
      <c r="P142050" s="83"/>
    </row>
    <row r="142051" spans="16:16" x14ac:dyDescent="0.3">
      <c r="P142051" s="83"/>
    </row>
    <row r="142052" spans="16:16" x14ac:dyDescent="0.3">
      <c r="P142052" s="83"/>
    </row>
    <row r="142053" spans="16:16" x14ac:dyDescent="0.3">
      <c r="P142053" s="83"/>
    </row>
    <row r="142054" spans="16:16" x14ac:dyDescent="0.3">
      <c r="P142054" s="83"/>
    </row>
    <row r="142055" spans="16:16" x14ac:dyDescent="0.3">
      <c r="P142055" s="83"/>
    </row>
    <row r="142056" spans="16:16" x14ac:dyDescent="0.3">
      <c r="P142056" s="83"/>
    </row>
    <row r="142057" spans="16:16" x14ac:dyDescent="0.3">
      <c r="P142057" s="83"/>
    </row>
    <row r="142058" spans="16:16" x14ac:dyDescent="0.3">
      <c r="P142058" s="83"/>
    </row>
    <row r="142059" spans="16:16" x14ac:dyDescent="0.3">
      <c r="P142059" s="83"/>
    </row>
    <row r="142060" spans="16:16" x14ac:dyDescent="0.3">
      <c r="P142060" s="83"/>
    </row>
    <row r="142061" spans="16:16" x14ac:dyDescent="0.3">
      <c r="P142061" s="83"/>
    </row>
    <row r="142062" spans="16:16" x14ac:dyDescent="0.3">
      <c r="P142062" s="83"/>
    </row>
    <row r="142063" spans="16:16" x14ac:dyDescent="0.3">
      <c r="P142063" s="83"/>
    </row>
    <row r="142064" spans="16:16" x14ac:dyDescent="0.3">
      <c r="P142064" s="83"/>
    </row>
    <row r="142065" spans="16:16" x14ac:dyDescent="0.3">
      <c r="P142065" s="83"/>
    </row>
    <row r="142066" spans="16:16" x14ac:dyDescent="0.3">
      <c r="P142066" s="83"/>
    </row>
    <row r="142067" spans="16:16" x14ac:dyDescent="0.3">
      <c r="P142067" s="83"/>
    </row>
    <row r="142068" spans="16:16" x14ac:dyDescent="0.3">
      <c r="P142068" s="83"/>
    </row>
    <row r="142069" spans="16:16" x14ac:dyDescent="0.3">
      <c r="P142069" s="83"/>
    </row>
    <row r="142070" spans="16:16" x14ac:dyDescent="0.3">
      <c r="P142070" s="83"/>
    </row>
    <row r="142071" spans="16:16" x14ac:dyDescent="0.3">
      <c r="P142071" s="83"/>
    </row>
    <row r="142072" spans="16:16" x14ac:dyDescent="0.3">
      <c r="P142072" s="83"/>
    </row>
    <row r="142073" spans="16:16" x14ac:dyDescent="0.3">
      <c r="P142073" s="83"/>
    </row>
    <row r="142074" spans="16:16" x14ac:dyDescent="0.3">
      <c r="P142074" s="83"/>
    </row>
    <row r="142075" spans="16:16" x14ac:dyDescent="0.3">
      <c r="P142075" s="83"/>
    </row>
    <row r="142076" spans="16:16" x14ac:dyDescent="0.3">
      <c r="P142076" s="83"/>
    </row>
    <row r="142077" spans="16:16" x14ac:dyDescent="0.3">
      <c r="P142077" s="83"/>
    </row>
    <row r="142078" spans="16:16" x14ac:dyDescent="0.3">
      <c r="P142078" s="83"/>
    </row>
    <row r="142079" spans="16:16" x14ac:dyDescent="0.3">
      <c r="P142079" s="83"/>
    </row>
    <row r="142080" spans="16:16" x14ac:dyDescent="0.3">
      <c r="P142080" s="83"/>
    </row>
    <row r="142081" spans="16:16" x14ac:dyDescent="0.3">
      <c r="P142081" s="83"/>
    </row>
    <row r="142082" spans="16:16" x14ac:dyDescent="0.3">
      <c r="P142082" s="83"/>
    </row>
    <row r="142083" spans="16:16" x14ac:dyDescent="0.3">
      <c r="P142083" s="83"/>
    </row>
    <row r="142084" spans="16:16" x14ac:dyDescent="0.3">
      <c r="P142084" s="83"/>
    </row>
    <row r="142085" spans="16:16" x14ac:dyDescent="0.3">
      <c r="P142085" s="83"/>
    </row>
    <row r="142086" spans="16:16" x14ac:dyDescent="0.3">
      <c r="P142086" s="83"/>
    </row>
    <row r="142087" spans="16:16" x14ac:dyDescent="0.3">
      <c r="P142087" s="83"/>
    </row>
    <row r="142088" spans="16:16" x14ac:dyDescent="0.3">
      <c r="P142088" s="83"/>
    </row>
    <row r="142089" spans="16:16" x14ac:dyDescent="0.3">
      <c r="P142089" s="83"/>
    </row>
    <row r="142090" spans="16:16" x14ac:dyDescent="0.3">
      <c r="P142090" s="83"/>
    </row>
    <row r="142091" spans="16:16" x14ac:dyDescent="0.3">
      <c r="P142091" s="83"/>
    </row>
    <row r="142092" spans="16:16" x14ac:dyDescent="0.3">
      <c r="P142092" s="83"/>
    </row>
    <row r="142093" spans="16:16" x14ac:dyDescent="0.3">
      <c r="P142093" s="83"/>
    </row>
    <row r="142094" spans="16:16" x14ac:dyDescent="0.3">
      <c r="P142094" s="83"/>
    </row>
    <row r="142095" spans="16:16" x14ac:dyDescent="0.3">
      <c r="P142095" s="83"/>
    </row>
    <row r="142096" spans="16:16" x14ac:dyDescent="0.3">
      <c r="P142096" s="83"/>
    </row>
    <row r="142097" spans="16:16" x14ac:dyDescent="0.3">
      <c r="P142097" s="83"/>
    </row>
    <row r="142098" spans="16:16" x14ac:dyDescent="0.3">
      <c r="P142098" s="83"/>
    </row>
    <row r="142099" spans="16:16" x14ac:dyDescent="0.3">
      <c r="P142099" s="83"/>
    </row>
    <row r="142100" spans="16:16" x14ac:dyDescent="0.3">
      <c r="P142100" s="83"/>
    </row>
    <row r="142101" spans="16:16" x14ac:dyDescent="0.3">
      <c r="P142101" s="83"/>
    </row>
    <row r="142102" spans="16:16" x14ac:dyDescent="0.3">
      <c r="P142102" s="83"/>
    </row>
    <row r="142103" spans="16:16" x14ac:dyDescent="0.3">
      <c r="P142103" s="83"/>
    </row>
    <row r="142104" spans="16:16" x14ac:dyDescent="0.3">
      <c r="P142104" s="83"/>
    </row>
    <row r="142105" spans="16:16" x14ac:dyDescent="0.3">
      <c r="P142105" s="83"/>
    </row>
    <row r="142106" spans="16:16" x14ac:dyDescent="0.3">
      <c r="P142106" s="83"/>
    </row>
    <row r="142107" spans="16:16" x14ac:dyDescent="0.3">
      <c r="P142107" s="83"/>
    </row>
    <row r="142108" spans="16:16" x14ac:dyDescent="0.3">
      <c r="P142108" s="83"/>
    </row>
    <row r="142109" spans="16:16" x14ac:dyDescent="0.3">
      <c r="P142109" s="83"/>
    </row>
    <row r="142110" spans="16:16" x14ac:dyDescent="0.3">
      <c r="P142110" s="83"/>
    </row>
    <row r="142111" spans="16:16" x14ac:dyDescent="0.3">
      <c r="P142111" s="83"/>
    </row>
    <row r="142112" spans="16:16" x14ac:dyDescent="0.3">
      <c r="P142112" s="83"/>
    </row>
    <row r="142113" spans="16:16" x14ac:dyDescent="0.3">
      <c r="P142113" s="83"/>
    </row>
    <row r="142114" spans="16:16" x14ac:dyDescent="0.3">
      <c r="P142114" s="83"/>
    </row>
    <row r="142115" spans="16:16" x14ac:dyDescent="0.3">
      <c r="P142115" s="83"/>
    </row>
    <row r="142116" spans="16:16" x14ac:dyDescent="0.3">
      <c r="P142116" s="83"/>
    </row>
    <row r="142117" spans="16:16" x14ac:dyDescent="0.3">
      <c r="P142117" s="83"/>
    </row>
    <row r="142118" spans="16:16" x14ac:dyDescent="0.3">
      <c r="P142118" s="83"/>
    </row>
    <row r="142119" spans="16:16" x14ac:dyDescent="0.3">
      <c r="P142119" s="83"/>
    </row>
    <row r="142120" spans="16:16" x14ac:dyDescent="0.3">
      <c r="P142120" s="83"/>
    </row>
    <row r="142121" spans="16:16" x14ac:dyDescent="0.3">
      <c r="P142121" s="83"/>
    </row>
    <row r="142122" spans="16:16" x14ac:dyDescent="0.3">
      <c r="P142122" s="83"/>
    </row>
    <row r="142123" spans="16:16" x14ac:dyDescent="0.3">
      <c r="P142123" s="83"/>
    </row>
    <row r="142124" spans="16:16" x14ac:dyDescent="0.3">
      <c r="P142124" s="83"/>
    </row>
    <row r="142125" spans="16:16" x14ac:dyDescent="0.3">
      <c r="P142125" s="83"/>
    </row>
    <row r="142126" spans="16:16" x14ac:dyDescent="0.3">
      <c r="P142126" s="83"/>
    </row>
    <row r="142127" spans="16:16" x14ac:dyDescent="0.3">
      <c r="P142127" s="83"/>
    </row>
    <row r="142128" spans="16:16" x14ac:dyDescent="0.3">
      <c r="P142128" s="83"/>
    </row>
    <row r="142129" spans="16:16" x14ac:dyDescent="0.3">
      <c r="P142129" s="83"/>
    </row>
    <row r="142130" spans="16:16" x14ac:dyDescent="0.3">
      <c r="P142130" s="83"/>
    </row>
    <row r="142131" spans="16:16" x14ac:dyDescent="0.3">
      <c r="P142131" s="83"/>
    </row>
    <row r="142132" spans="16:16" x14ac:dyDescent="0.3">
      <c r="P142132" s="83"/>
    </row>
    <row r="142133" spans="16:16" x14ac:dyDescent="0.3">
      <c r="P142133" s="83"/>
    </row>
    <row r="142134" spans="16:16" x14ac:dyDescent="0.3">
      <c r="P142134" s="83"/>
    </row>
    <row r="142135" spans="16:16" x14ac:dyDescent="0.3">
      <c r="P142135" s="83"/>
    </row>
    <row r="142136" spans="16:16" x14ac:dyDescent="0.3">
      <c r="P142136" s="83"/>
    </row>
    <row r="142137" spans="16:16" x14ac:dyDescent="0.3">
      <c r="P142137" s="83"/>
    </row>
    <row r="142138" spans="16:16" x14ac:dyDescent="0.3">
      <c r="P142138" s="83"/>
    </row>
    <row r="142139" spans="16:16" x14ac:dyDescent="0.3">
      <c r="P142139" s="83"/>
    </row>
    <row r="142140" spans="16:16" x14ac:dyDescent="0.3">
      <c r="P142140" s="83"/>
    </row>
    <row r="142141" spans="16:16" x14ac:dyDescent="0.3">
      <c r="P142141" s="83"/>
    </row>
    <row r="142142" spans="16:16" x14ac:dyDescent="0.3">
      <c r="P142142" s="83"/>
    </row>
    <row r="142143" spans="16:16" x14ac:dyDescent="0.3">
      <c r="P142143" s="83"/>
    </row>
    <row r="142144" spans="16:16" x14ac:dyDescent="0.3">
      <c r="P142144" s="83"/>
    </row>
    <row r="142145" spans="16:16" x14ac:dyDescent="0.3">
      <c r="P142145" s="83"/>
    </row>
    <row r="142146" spans="16:16" x14ac:dyDescent="0.3">
      <c r="P142146" s="83"/>
    </row>
    <row r="142147" spans="16:16" x14ac:dyDescent="0.3">
      <c r="P142147" s="83"/>
    </row>
    <row r="142148" spans="16:16" x14ac:dyDescent="0.3">
      <c r="P142148" s="83"/>
    </row>
    <row r="142149" spans="16:16" x14ac:dyDescent="0.3">
      <c r="P142149" s="83"/>
    </row>
    <row r="142150" spans="16:16" x14ac:dyDescent="0.3">
      <c r="P142150" s="83"/>
    </row>
    <row r="142151" spans="16:16" x14ac:dyDescent="0.3">
      <c r="P142151" s="83"/>
    </row>
    <row r="142152" spans="16:16" x14ac:dyDescent="0.3">
      <c r="P142152" s="83"/>
    </row>
    <row r="142153" spans="16:16" x14ac:dyDescent="0.3">
      <c r="P142153" s="83"/>
    </row>
    <row r="142154" spans="16:16" x14ac:dyDescent="0.3">
      <c r="P142154" s="83"/>
    </row>
    <row r="142155" spans="16:16" x14ac:dyDescent="0.3">
      <c r="P142155" s="83"/>
    </row>
    <row r="142156" spans="16:16" x14ac:dyDescent="0.3">
      <c r="P142156" s="83"/>
    </row>
    <row r="142157" spans="16:16" x14ac:dyDescent="0.3">
      <c r="P142157" s="83"/>
    </row>
    <row r="142158" spans="16:16" x14ac:dyDescent="0.3">
      <c r="P142158" s="83"/>
    </row>
    <row r="142159" spans="16:16" x14ac:dyDescent="0.3">
      <c r="P142159" s="83"/>
    </row>
    <row r="142160" spans="16:16" x14ac:dyDescent="0.3">
      <c r="P142160" s="83"/>
    </row>
    <row r="142161" spans="16:16" x14ac:dyDescent="0.3">
      <c r="P142161" s="83"/>
    </row>
    <row r="142162" spans="16:16" x14ac:dyDescent="0.3">
      <c r="P142162" s="83"/>
    </row>
    <row r="142163" spans="16:16" x14ac:dyDescent="0.3">
      <c r="P142163" s="83"/>
    </row>
    <row r="142164" spans="16:16" x14ac:dyDescent="0.3">
      <c r="P142164" s="83"/>
    </row>
    <row r="142165" spans="16:16" x14ac:dyDescent="0.3">
      <c r="P142165" s="83"/>
    </row>
    <row r="142166" spans="16:16" x14ac:dyDescent="0.3">
      <c r="P142166" s="83"/>
    </row>
    <row r="142167" spans="16:16" x14ac:dyDescent="0.3">
      <c r="P142167" s="83"/>
    </row>
    <row r="142168" spans="16:16" x14ac:dyDescent="0.3">
      <c r="P142168" s="83"/>
    </row>
    <row r="142169" spans="16:16" x14ac:dyDescent="0.3">
      <c r="P142169" s="83"/>
    </row>
    <row r="142170" spans="16:16" x14ac:dyDescent="0.3">
      <c r="P142170" s="83"/>
    </row>
    <row r="142171" spans="16:16" x14ac:dyDescent="0.3">
      <c r="P142171" s="83"/>
    </row>
    <row r="142172" spans="16:16" x14ac:dyDescent="0.3">
      <c r="P142172" s="83"/>
    </row>
    <row r="142173" spans="16:16" x14ac:dyDescent="0.3">
      <c r="P142173" s="83"/>
    </row>
    <row r="142174" spans="16:16" x14ac:dyDescent="0.3">
      <c r="P142174" s="83"/>
    </row>
    <row r="142175" spans="16:16" x14ac:dyDescent="0.3">
      <c r="P142175" s="83"/>
    </row>
    <row r="142176" spans="16:16" x14ac:dyDescent="0.3">
      <c r="P142176" s="83"/>
    </row>
    <row r="142177" spans="16:16" x14ac:dyDescent="0.3">
      <c r="P142177" s="83"/>
    </row>
    <row r="142178" spans="16:16" x14ac:dyDescent="0.3">
      <c r="P142178" s="83"/>
    </row>
    <row r="142179" spans="16:16" x14ac:dyDescent="0.3">
      <c r="P142179" s="83"/>
    </row>
    <row r="142180" spans="16:16" x14ac:dyDescent="0.3">
      <c r="P142180" s="83"/>
    </row>
    <row r="142181" spans="16:16" x14ac:dyDescent="0.3">
      <c r="P142181" s="83"/>
    </row>
    <row r="142182" spans="16:16" x14ac:dyDescent="0.3">
      <c r="P142182" s="83"/>
    </row>
    <row r="142183" spans="16:16" x14ac:dyDescent="0.3">
      <c r="P142183" s="83"/>
    </row>
    <row r="142184" spans="16:16" x14ac:dyDescent="0.3">
      <c r="P142184" s="83"/>
    </row>
    <row r="142185" spans="16:16" x14ac:dyDescent="0.3">
      <c r="P142185" s="83"/>
    </row>
    <row r="142186" spans="16:16" x14ac:dyDescent="0.3">
      <c r="P142186" s="83"/>
    </row>
    <row r="142187" spans="16:16" x14ac:dyDescent="0.3">
      <c r="P142187" s="83"/>
    </row>
    <row r="142188" spans="16:16" x14ac:dyDescent="0.3">
      <c r="P142188" s="83"/>
    </row>
    <row r="142189" spans="16:16" x14ac:dyDescent="0.3">
      <c r="P142189" s="83"/>
    </row>
    <row r="142190" spans="16:16" x14ac:dyDescent="0.3">
      <c r="P142190" s="83"/>
    </row>
    <row r="142191" spans="16:16" x14ac:dyDescent="0.3">
      <c r="P142191" s="83"/>
    </row>
    <row r="142192" spans="16:16" x14ac:dyDescent="0.3">
      <c r="P142192" s="83"/>
    </row>
    <row r="142193" spans="16:16" x14ac:dyDescent="0.3">
      <c r="P142193" s="83"/>
    </row>
    <row r="142194" spans="16:16" x14ac:dyDescent="0.3">
      <c r="P142194" s="83"/>
    </row>
    <row r="142195" spans="16:16" x14ac:dyDescent="0.3">
      <c r="P142195" s="83"/>
    </row>
    <row r="142196" spans="16:16" x14ac:dyDescent="0.3">
      <c r="P142196" s="83"/>
    </row>
    <row r="142197" spans="16:16" x14ac:dyDescent="0.3">
      <c r="P142197" s="83"/>
    </row>
    <row r="142198" spans="16:16" x14ac:dyDescent="0.3">
      <c r="P142198" s="83"/>
    </row>
    <row r="142199" spans="16:16" x14ac:dyDescent="0.3">
      <c r="P142199" s="83"/>
    </row>
    <row r="142200" spans="16:16" x14ac:dyDescent="0.3">
      <c r="P142200" s="83"/>
    </row>
    <row r="142201" spans="16:16" x14ac:dyDescent="0.3">
      <c r="P142201" s="83"/>
    </row>
    <row r="142202" spans="16:16" x14ac:dyDescent="0.3">
      <c r="P142202" s="83"/>
    </row>
    <row r="142203" spans="16:16" x14ac:dyDescent="0.3">
      <c r="P142203" s="83"/>
    </row>
    <row r="142204" spans="16:16" x14ac:dyDescent="0.3">
      <c r="P142204" s="83"/>
    </row>
    <row r="142205" spans="16:16" x14ac:dyDescent="0.3">
      <c r="P142205" s="83"/>
    </row>
    <row r="142206" spans="16:16" x14ac:dyDescent="0.3">
      <c r="P142206" s="83"/>
    </row>
    <row r="142207" spans="16:16" x14ac:dyDescent="0.3">
      <c r="P142207" s="83"/>
    </row>
    <row r="142208" spans="16:16" x14ac:dyDescent="0.3">
      <c r="P142208" s="83"/>
    </row>
    <row r="142209" spans="16:16" x14ac:dyDescent="0.3">
      <c r="P142209" s="83"/>
    </row>
    <row r="142210" spans="16:16" x14ac:dyDescent="0.3">
      <c r="P142210" s="83"/>
    </row>
    <row r="142211" spans="16:16" x14ac:dyDescent="0.3">
      <c r="P142211" s="83"/>
    </row>
    <row r="142212" spans="16:16" x14ac:dyDescent="0.3">
      <c r="P142212" s="83"/>
    </row>
    <row r="142213" spans="16:16" x14ac:dyDescent="0.3">
      <c r="P142213" s="83"/>
    </row>
    <row r="142214" spans="16:16" x14ac:dyDescent="0.3">
      <c r="P142214" s="83"/>
    </row>
    <row r="142215" spans="16:16" x14ac:dyDescent="0.3">
      <c r="P142215" s="83"/>
    </row>
    <row r="142216" spans="16:16" x14ac:dyDescent="0.3">
      <c r="P142216" s="83"/>
    </row>
    <row r="142217" spans="16:16" x14ac:dyDescent="0.3">
      <c r="P142217" s="83"/>
    </row>
    <row r="142218" spans="16:16" x14ac:dyDescent="0.3">
      <c r="P142218" s="83"/>
    </row>
    <row r="142219" spans="16:16" x14ac:dyDescent="0.3">
      <c r="P142219" s="83"/>
    </row>
    <row r="142220" spans="16:16" x14ac:dyDescent="0.3">
      <c r="P142220" s="83"/>
    </row>
    <row r="142221" spans="16:16" x14ac:dyDescent="0.3">
      <c r="P142221" s="83"/>
    </row>
    <row r="142222" spans="16:16" x14ac:dyDescent="0.3">
      <c r="P142222" s="83"/>
    </row>
    <row r="142223" spans="16:16" x14ac:dyDescent="0.3">
      <c r="P142223" s="83"/>
    </row>
    <row r="142224" spans="16:16" x14ac:dyDescent="0.3">
      <c r="P142224" s="83"/>
    </row>
    <row r="142225" spans="16:16" x14ac:dyDescent="0.3">
      <c r="P142225" s="83"/>
    </row>
    <row r="142226" spans="16:16" x14ac:dyDescent="0.3">
      <c r="P142226" s="83"/>
    </row>
    <row r="142227" spans="16:16" x14ac:dyDescent="0.3">
      <c r="P142227" s="83"/>
    </row>
    <row r="142228" spans="16:16" x14ac:dyDescent="0.3">
      <c r="P142228" s="83"/>
    </row>
    <row r="142229" spans="16:16" x14ac:dyDescent="0.3">
      <c r="P142229" s="83"/>
    </row>
    <row r="142230" spans="16:16" x14ac:dyDescent="0.3">
      <c r="P142230" s="83"/>
    </row>
    <row r="142231" spans="16:16" x14ac:dyDescent="0.3">
      <c r="P142231" s="83"/>
    </row>
    <row r="142232" spans="16:16" x14ac:dyDescent="0.3">
      <c r="P142232" s="83"/>
    </row>
    <row r="142233" spans="16:16" x14ac:dyDescent="0.3">
      <c r="P142233" s="83"/>
    </row>
    <row r="142234" spans="16:16" x14ac:dyDescent="0.3">
      <c r="P142234" s="83"/>
    </row>
    <row r="142235" spans="16:16" x14ac:dyDescent="0.3">
      <c r="P142235" s="83"/>
    </row>
    <row r="142236" spans="16:16" x14ac:dyDescent="0.3">
      <c r="P142236" s="83"/>
    </row>
    <row r="142237" spans="16:16" x14ac:dyDescent="0.3">
      <c r="P142237" s="83"/>
    </row>
    <row r="142238" spans="16:16" x14ac:dyDescent="0.3">
      <c r="P142238" s="83"/>
    </row>
    <row r="142239" spans="16:16" x14ac:dyDescent="0.3">
      <c r="P142239" s="83"/>
    </row>
    <row r="142240" spans="16:16" x14ac:dyDescent="0.3">
      <c r="P142240" s="83"/>
    </row>
    <row r="142241" spans="16:16" x14ac:dyDescent="0.3">
      <c r="P142241" s="83"/>
    </row>
    <row r="142242" spans="16:16" x14ac:dyDescent="0.3">
      <c r="P142242" s="83"/>
    </row>
    <row r="142243" spans="16:16" x14ac:dyDescent="0.3">
      <c r="P142243" s="83"/>
    </row>
    <row r="142244" spans="16:16" x14ac:dyDescent="0.3">
      <c r="P142244" s="83"/>
    </row>
    <row r="142245" spans="16:16" x14ac:dyDescent="0.3">
      <c r="P142245" s="83"/>
    </row>
    <row r="142246" spans="16:16" x14ac:dyDescent="0.3">
      <c r="P142246" s="83"/>
    </row>
    <row r="142247" spans="16:16" x14ac:dyDescent="0.3">
      <c r="P142247" s="83"/>
    </row>
    <row r="142248" spans="16:16" x14ac:dyDescent="0.3">
      <c r="P142248" s="83"/>
    </row>
    <row r="142249" spans="16:16" x14ac:dyDescent="0.3">
      <c r="P142249" s="83"/>
    </row>
    <row r="142250" spans="16:16" x14ac:dyDescent="0.3">
      <c r="P142250" s="83"/>
    </row>
    <row r="142251" spans="16:16" x14ac:dyDescent="0.3">
      <c r="P142251" s="83"/>
    </row>
    <row r="142252" spans="16:16" x14ac:dyDescent="0.3">
      <c r="P142252" s="83"/>
    </row>
    <row r="142253" spans="16:16" x14ac:dyDescent="0.3">
      <c r="P142253" s="83"/>
    </row>
    <row r="142254" spans="16:16" x14ac:dyDescent="0.3">
      <c r="P142254" s="83"/>
    </row>
    <row r="142255" spans="16:16" x14ac:dyDescent="0.3">
      <c r="P142255" s="83"/>
    </row>
    <row r="142256" spans="16:16" x14ac:dyDescent="0.3">
      <c r="P142256" s="83"/>
    </row>
    <row r="142257" spans="16:16" x14ac:dyDescent="0.3">
      <c r="P142257" s="83"/>
    </row>
    <row r="142258" spans="16:16" x14ac:dyDescent="0.3">
      <c r="P142258" s="83"/>
    </row>
    <row r="142259" spans="16:16" x14ac:dyDescent="0.3">
      <c r="P142259" s="83"/>
    </row>
    <row r="142260" spans="16:16" x14ac:dyDescent="0.3">
      <c r="P142260" s="83"/>
    </row>
    <row r="142261" spans="16:16" x14ac:dyDescent="0.3">
      <c r="P142261" s="83"/>
    </row>
    <row r="142262" spans="16:16" x14ac:dyDescent="0.3">
      <c r="P142262" s="83"/>
    </row>
    <row r="142263" spans="16:16" x14ac:dyDescent="0.3">
      <c r="P142263" s="83"/>
    </row>
    <row r="142264" spans="16:16" x14ac:dyDescent="0.3">
      <c r="P142264" s="83"/>
    </row>
    <row r="142265" spans="16:16" x14ac:dyDescent="0.3">
      <c r="P142265" s="83"/>
    </row>
    <row r="142266" spans="16:16" x14ac:dyDescent="0.3">
      <c r="P142266" s="83"/>
    </row>
    <row r="142267" spans="16:16" x14ac:dyDescent="0.3">
      <c r="P142267" s="83"/>
    </row>
    <row r="142268" spans="16:16" x14ac:dyDescent="0.3">
      <c r="P142268" s="83"/>
    </row>
    <row r="142269" spans="16:16" x14ac:dyDescent="0.3">
      <c r="P142269" s="83"/>
    </row>
    <row r="142270" spans="16:16" x14ac:dyDescent="0.3">
      <c r="P142270" s="83"/>
    </row>
    <row r="142271" spans="16:16" x14ac:dyDescent="0.3">
      <c r="P142271" s="83"/>
    </row>
    <row r="142272" spans="16:16" x14ac:dyDescent="0.3">
      <c r="P142272" s="83"/>
    </row>
    <row r="142273" spans="16:16" x14ac:dyDescent="0.3">
      <c r="P142273" s="83"/>
    </row>
    <row r="142274" spans="16:16" x14ac:dyDescent="0.3">
      <c r="P142274" s="83"/>
    </row>
    <row r="142275" spans="16:16" x14ac:dyDescent="0.3">
      <c r="P142275" s="83"/>
    </row>
    <row r="142276" spans="16:16" x14ac:dyDescent="0.3">
      <c r="P142276" s="83"/>
    </row>
    <row r="142277" spans="16:16" x14ac:dyDescent="0.3">
      <c r="P142277" s="83"/>
    </row>
    <row r="142278" spans="16:16" x14ac:dyDescent="0.3">
      <c r="P142278" s="83"/>
    </row>
    <row r="142279" spans="16:16" x14ac:dyDescent="0.3">
      <c r="P142279" s="83"/>
    </row>
    <row r="142280" spans="16:16" x14ac:dyDescent="0.3">
      <c r="P142280" s="83"/>
    </row>
    <row r="142281" spans="16:16" x14ac:dyDescent="0.3">
      <c r="P142281" s="83"/>
    </row>
    <row r="142282" spans="16:16" x14ac:dyDescent="0.3">
      <c r="P142282" s="83"/>
    </row>
    <row r="142283" spans="16:16" x14ac:dyDescent="0.3">
      <c r="P142283" s="83"/>
    </row>
    <row r="142284" spans="16:16" x14ac:dyDescent="0.3">
      <c r="P142284" s="83"/>
    </row>
    <row r="142285" spans="16:16" x14ac:dyDescent="0.3">
      <c r="P142285" s="83"/>
    </row>
    <row r="142286" spans="16:16" x14ac:dyDescent="0.3">
      <c r="P142286" s="83"/>
    </row>
    <row r="142287" spans="16:16" x14ac:dyDescent="0.3">
      <c r="P142287" s="83"/>
    </row>
    <row r="142288" spans="16:16" x14ac:dyDescent="0.3">
      <c r="P142288" s="83"/>
    </row>
    <row r="142289" spans="16:16" x14ac:dyDescent="0.3">
      <c r="P142289" s="83"/>
    </row>
    <row r="142290" spans="16:16" x14ac:dyDescent="0.3">
      <c r="P142290" s="83"/>
    </row>
    <row r="142291" spans="16:16" x14ac:dyDescent="0.3">
      <c r="P142291" s="83"/>
    </row>
    <row r="142292" spans="16:16" x14ac:dyDescent="0.3">
      <c r="P142292" s="83"/>
    </row>
    <row r="142293" spans="16:16" x14ac:dyDescent="0.3">
      <c r="P142293" s="83"/>
    </row>
    <row r="142294" spans="16:16" x14ac:dyDescent="0.3">
      <c r="P142294" s="83"/>
    </row>
    <row r="142295" spans="16:16" x14ac:dyDescent="0.3">
      <c r="P142295" s="83"/>
    </row>
    <row r="142296" spans="16:16" x14ac:dyDescent="0.3">
      <c r="P142296" s="83"/>
    </row>
    <row r="142297" spans="16:16" x14ac:dyDescent="0.3">
      <c r="P142297" s="83"/>
    </row>
    <row r="142298" spans="16:16" x14ac:dyDescent="0.3">
      <c r="P142298" s="83"/>
    </row>
    <row r="142299" spans="16:16" x14ac:dyDescent="0.3">
      <c r="P142299" s="83"/>
    </row>
    <row r="142300" spans="16:16" x14ac:dyDescent="0.3">
      <c r="P142300" s="83"/>
    </row>
    <row r="142301" spans="16:16" x14ac:dyDescent="0.3">
      <c r="P142301" s="83"/>
    </row>
    <row r="142302" spans="16:16" x14ac:dyDescent="0.3">
      <c r="P142302" s="83"/>
    </row>
    <row r="142303" spans="16:16" x14ac:dyDescent="0.3">
      <c r="P142303" s="83"/>
    </row>
    <row r="142304" spans="16:16" x14ac:dyDescent="0.3">
      <c r="P142304" s="83"/>
    </row>
    <row r="142305" spans="16:16" x14ac:dyDescent="0.3">
      <c r="P142305" s="83"/>
    </row>
    <row r="142306" spans="16:16" x14ac:dyDescent="0.3">
      <c r="P142306" s="83"/>
    </row>
    <row r="142307" spans="16:16" x14ac:dyDescent="0.3">
      <c r="P142307" s="83"/>
    </row>
    <row r="142308" spans="16:16" x14ac:dyDescent="0.3">
      <c r="P142308" s="83"/>
    </row>
    <row r="142309" spans="16:16" x14ac:dyDescent="0.3">
      <c r="P142309" s="83"/>
    </row>
    <row r="142310" spans="16:16" x14ac:dyDescent="0.3">
      <c r="P142310" s="83"/>
    </row>
    <row r="142311" spans="16:16" x14ac:dyDescent="0.3">
      <c r="P142311" s="83"/>
    </row>
    <row r="142312" spans="16:16" x14ac:dyDescent="0.3">
      <c r="P142312" s="83"/>
    </row>
    <row r="142313" spans="16:16" x14ac:dyDescent="0.3">
      <c r="P142313" s="83"/>
    </row>
    <row r="142314" spans="16:16" x14ac:dyDescent="0.3">
      <c r="P142314" s="83"/>
    </row>
    <row r="142315" spans="16:16" x14ac:dyDescent="0.3">
      <c r="P142315" s="83"/>
    </row>
    <row r="142316" spans="16:16" x14ac:dyDescent="0.3">
      <c r="P142316" s="83"/>
    </row>
    <row r="142317" spans="16:16" x14ac:dyDescent="0.3">
      <c r="P142317" s="83"/>
    </row>
    <row r="142318" spans="16:16" x14ac:dyDescent="0.3">
      <c r="P142318" s="83"/>
    </row>
    <row r="142319" spans="16:16" x14ac:dyDescent="0.3">
      <c r="P142319" s="83"/>
    </row>
    <row r="142320" spans="16:16" x14ac:dyDescent="0.3">
      <c r="P142320" s="83"/>
    </row>
    <row r="142321" spans="16:16" x14ac:dyDescent="0.3">
      <c r="P142321" s="83"/>
    </row>
    <row r="142322" spans="16:16" x14ac:dyDescent="0.3">
      <c r="P142322" s="83"/>
    </row>
    <row r="142323" spans="16:16" x14ac:dyDescent="0.3">
      <c r="P142323" s="83"/>
    </row>
    <row r="142324" spans="16:16" x14ac:dyDescent="0.3">
      <c r="P142324" s="83"/>
    </row>
    <row r="142325" spans="16:16" x14ac:dyDescent="0.3">
      <c r="P142325" s="83"/>
    </row>
    <row r="142326" spans="16:16" x14ac:dyDescent="0.3">
      <c r="P142326" s="83"/>
    </row>
    <row r="142327" spans="16:16" x14ac:dyDescent="0.3">
      <c r="P142327" s="83"/>
    </row>
    <row r="142328" spans="16:16" x14ac:dyDescent="0.3">
      <c r="P142328" s="83"/>
    </row>
    <row r="142329" spans="16:16" x14ac:dyDescent="0.3">
      <c r="P142329" s="83"/>
    </row>
    <row r="142330" spans="16:16" x14ac:dyDescent="0.3">
      <c r="P142330" s="83"/>
    </row>
    <row r="142331" spans="16:16" x14ac:dyDescent="0.3">
      <c r="P142331" s="83"/>
    </row>
    <row r="142332" spans="16:16" x14ac:dyDescent="0.3">
      <c r="P142332" s="83"/>
    </row>
    <row r="142333" spans="16:16" x14ac:dyDescent="0.3">
      <c r="P142333" s="83"/>
    </row>
    <row r="142334" spans="16:16" x14ac:dyDescent="0.3">
      <c r="P142334" s="83"/>
    </row>
    <row r="142335" spans="16:16" x14ac:dyDescent="0.3">
      <c r="P142335" s="83"/>
    </row>
    <row r="142336" spans="16:16" x14ac:dyDescent="0.3">
      <c r="P142336" s="83"/>
    </row>
    <row r="142337" spans="16:16" x14ac:dyDescent="0.3">
      <c r="P142337" s="83"/>
    </row>
    <row r="142338" spans="16:16" x14ac:dyDescent="0.3">
      <c r="P142338" s="83"/>
    </row>
    <row r="142339" spans="16:16" x14ac:dyDescent="0.3">
      <c r="P142339" s="83"/>
    </row>
    <row r="142340" spans="16:16" x14ac:dyDescent="0.3">
      <c r="P142340" s="83"/>
    </row>
    <row r="142341" spans="16:16" x14ac:dyDescent="0.3">
      <c r="P142341" s="83"/>
    </row>
    <row r="142342" spans="16:16" x14ac:dyDescent="0.3">
      <c r="P142342" s="83"/>
    </row>
    <row r="142343" spans="16:16" x14ac:dyDescent="0.3">
      <c r="P142343" s="83"/>
    </row>
    <row r="142344" spans="16:16" x14ac:dyDescent="0.3">
      <c r="P142344" s="83"/>
    </row>
    <row r="142345" spans="16:16" x14ac:dyDescent="0.3">
      <c r="P142345" s="83"/>
    </row>
    <row r="142346" spans="16:16" x14ac:dyDescent="0.3">
      <c r="P142346" s="83"/>
    </row>
    <row r="142347" spans="16:16" x14ac:dyDescent="0.3">
      <c r="P142347" s="83"/>
    </row>
    <row r="142348" spans="16:16" x14ac:dyDescent="0.3">
      <c r="P142348" s="83"/>
    </row>
    <row r="142349" spans="16:16" x14ac:dyDescent="0.3">
      <c r="P142349" s="83"/>
    </row>
    <row r="142350" spans="16:16" x14ac:dyDescent="0.3">
      <c r="P142350" s="83"/>
    </row>
    <row r="142351" spans="16:16" x14ac:dyDescent="0.3">
      <c r="P142351" s="83"/>
    </row>
    <row r="142352" spans="16:16" x14ac:dyDescent="0.3">
      <c r="P142352" s="83"/>
    </row>
    <row r="142353" spans="16:16" x14ac:dyDescent="0.3">
      <c r="P142353" s="83"/>
    </row>
    <row r="142354" spans="16:16" x14ac:dyDescent="0.3">
      <c r="P142354" s="83"/>
    </row>
    <row r="142355" spans="16:16" x14ac:dyDescent="0.3">
      <c r="P142355" s="83"/>
    </row>
    <row r="142356" spans="16:16" x14ac:dyDescent="0.3">
      <c r="P142356" s="83"/>
    </row>
    <row r="142357" spans="16:16" x14ac:dyDescent="0.3">
      <c r="P142357" s="83"/>
    </row>
    <row r="142358" spans="16:16" x14ac:dyDescent="0.3">
      <c r="P142358" s="83"/>
    </row>
    <row r="142359" spans="16:16" x14ac:dyDescent="0.3">
      <c r="P142359" s="83"/>
    </row>
    <row r="142360" spans="16:16" x14ac:dyDescent="0.3">
      <c r="P142360" s="83"/>
    </row>
    <row r="142361" spans="16:16" x14ac:dyDescent="0.3">
      <c r="P142361" s="83"/>
    </row>
    <row r="142362" spans="16:16" x14ac:dyDescent="0.3">
      <c r="P142362" s="83"/>
    </row>
    <row r="142363" spans="16:16" x14ac:dyDescent="0.3">
      <c r="P142363" s="83"/>
    </row>
    <row r="142364" spans="16:16" x14ac:dyDescent="0.3">
      <c r="P142364" s="83"/>
    </row>
    <row r="142365" spans="16:16" x14ac:dyDescent="0.3">
      <c r="P142365" s="83"/>
    </row>
    <row r="142366" spans="16:16" x14ac:dyDescent="0.3">
      <c r="P142366" s="83"/>
    </row>
    <row r="142367" spans="16:16" x14ac:dyDescent="0.3">
      <c r="P142367" s="83"/>
    </row>
    <row r="142368" spans="16:16" x14ac:dyDescent="0.3">
      <c r="P142368" s="83"/>
    </row>
    <row r="142369" spans="16:16" x14ac:dyDescent="0.3">
      <c r="P142369" s="83"/>
    </row>
    <row r="142370" spans="16:16" x14ac:dyDescent="0.3">
      <c r="P142370" s="83"/>
    </row>
    <row r="142371" spans="16:16" x14ac:dyDescent="0.3">
      <c r="P142371" s="83"/>
    </row>
    <row r="142372" spans="16:16" x14ac:dyDescent="0.3">
      <c r="P142372" s="83"/>
    </row>
    <row r="142373" spans="16:16" x14ac:dyDescent="0.3">
      <c r="P142373" s="83"/>
    </row>
    <row r="142374" spans="16:16" x14ac:dyDescent="0.3">
      <c r="P142374" s="83"/>
    </row>
    <row r="142375" spans="16:16" x14ac:dyDescent="0.3">
      <c r="P142375" s="83"/>
    </row>
    <row r="142376" spans="16:16" x14ac:dyDescent="0.3">
      <c r="P142376" s="83"/>
    </row>
    <row r="142377" spans="16:16" x14ac:dyDescent="0.3">
      <c r="P142377" s="83"/>
    </row>
    <row r="142378" spans="16:16" x14ac:dyDescent="0.3">
      <c r="P142378" s="83"/>
    </row>
    <row r="142379" spans="16:16" x14ac:dyDescent="0.3">
      <c r="P142379" s="83"/>
    </row>
    <row r="142380" spans="16:16" x14ac:dyDescent="0.3">
      <c r="P142380" s="83"/>
    </row>
    <row r="142381" spans="16:16" x14ac:dyDescent="0.3">
      <c r="P142381" s="83"/>
    </row>
    <row r="142382" spans="16:16" x14ac:dyDescent="0.3">
      <c r="P142382" s="83"/>
    </row>
    <row r="142383" spans="16:16" x14ac:dyDescent="0.3">
      <c r="P142383" s="83"/>
    </row>
    <row r="142384" spans="16:16" x14ac:dyDescent="0.3">
      <c r="P142384" s="83"/>
    </row>
    <row r="142385" spans="16:16" x14ac:dyDescent="0.3">
      <c r="P142385" s="83"/>
    </row>
    <row r="142386" spans="16:16" x14ac:dyDescent="0.3">
      <c r="P142386" s="83"/>
    </row>
    <row r="142387" spans="16:16" x14ac:dyDescent="0.3">
      <c r="P142387" s="83"/>
    </row>
    <row r="142388" spans="16:16" x14ac:dyDescent="0.3">
      <c r="P142388" s="83"/>
    </row>
    <row r="142389" spans="16:16" x14ac:dyDescent="0.3">
      <c r="P142389" s="83"/>
    </row>
    <row r="142390" spans="16:16" x14ac:dyDescent="0.3">
      <c r="P142390" s="83"/>
    </row>
    <row r="142391" spans="16:16" x14ac:dyDescent="0.3">
      <c r="P142391" s="83"/>
    </row>
    <row r="142392" spans="16:16" x14ac:dyDescent="0.3">
      <c r="P142392" s="83"/>
    </row>
    <row r="142393" spans="16:16" x14ac:dyDescent="0.3">
      <c r="P142393" s="83"/>
    </row>
    <row r="142394" spans="16:16" x14ac:dyDescent="0.3">
      <c r="P142394" s="83"/>
    </row>
    <row r="142395" spans="16:16" x14ac:dyDescent="0.3">
      <c r="P142395" s="83"/>
    </row>
    <row r="142396" spans="16:16" x14ac:dyDescent="0.3">
      <c r="P142396" s="83"/>
    </row>
    <row r="142397" spans="16:16" x14ac:dyDescent="0.3">
      <c r="P142397" s="83"/>
    </row>
    <row r="142398" spans="16:16" x14ac:dyDescent="0.3">
      <c r="P142398" s="83"/>
    </row>
    <row r="142399" spans="16:16" x14ac:dyDescent="0.3">
      <c r="P142399" s="83"/>
    </row>
    <row r="142400" spans="16:16" x14ac:dyDescent="0.3">
      <c r="P142400" s="83"/>
    </row>
    <row r="142401" spans="16:16" x14ac:dyDescent="0.3">
      <c r="P142401" s="83"/>
    </row>
    <row r="142402" spans="16:16" x14ac:dyDescent="0.3">
      <c r="P142402" s="83"/>
    </row>
    <row r="142403" spans="16:16" x14ac:dyDescent="0.3">
      <c r="P142403" s="83"/>
    </row>
    <row r="142404" spans="16:16" x14ac:dyDescent="0.3">
      <c r="P142404" s="83"/>
    </row>
    <row r="142405" spans="16:16" x14ac:dyDescent="0.3">
      <c r="P142405" s="83"/>
    </row>
    <row r="142406" spans="16:16" x14ac:dyDescent="0.3">
      <c r="P142406" s="83"/>
    </row>
    <row r="142407" spans="16:16" x14ac:dyDescent="0.3">
      <c r="P142407" s="83"/>
    </row>
    <row r="142408" spans="16:16" x14ac:dyDescent="0.3">
      <c r="P142408" s="83"/>
    </row>
    <row r="142409" spans="16:16" x14ac:dyDescent="0.3">
      <c r="P142409" s="83"/>
    </row>
    <row r="142410" spans="16:16" x14ac:dyDescent="0.3">
      <c r="P142410" s="83"/>
    </row>
    <row r="142411" spans="16:16" x14ac:dyDescent="0.3">
      <c r="P142411" s="83"/>
    </row>
    <row r="142412" spans="16:16" x14ac:dyDescent="0.3">
      <c r="P142412" s="83"/>
    </row>
    <row r="142413" spans="16:16" x14ac:dyDescent="0.3">
      <c r="P142413" s="83"/>
    </row>
    <row r="142414" spans="16:16" x14ac:dyDescent="0.3">
      <c r="P142414" s="83"/>
    </row>
    <row r="142415" spans="16:16" x14ac:dyDescent="0.3">
      <c r="P142415" s="83"/>
    </row>
    <row r="142416" spans="16:16" x14ac:dyDescent="0.3">
      <c r="P142416" s="83"/>
    </row>
    <row r="142417" spans="16:16" x14ac:dyDescent="0.3">
      <c r="P142417" s="83"/>
    </row>
    <row r="142418" spans="16:16" x14ac:dyDescent="0.3">
      <c r="P142418" s="83"/>
    </row>
    <row r="142419" spans="16:16" x14ac:dyDescent="0.3">
      <c r="P142419" s="83"/>
    </row>
    <row r="142420" spans="16:16" x14ac:dyDescent="0.3">
      <c r="P142420" s="83"/>
    </row>
    <row r="142421" spans="16:16" x14ac:dyDescent="0.3">
      <c r="P142421" s="83"/>
    </row>
    <row r="142422" spans="16:16" x14ac:dyDescent="0.3">
      <c r="P142422" s="83"/>
    </row>
    <row r="142423" spans="16:16" x14ac:dyDescent="0.3">
      <c r="P142423" s="83"/>
    </row>
    <row r="142424" spans="16:16" x14ac:dyDescent="0.3">
      <c r="P142424" s="83"/>
    </row>
    <row r="142425" spans="16:16" x14ac:dyDescent="0.3">
      <c r="P142425" s="83"/>
    </row>
    <row r="142426" spans="16:16" x14ac:dyDescent="0.3">
      <c r="P142426" s="83"/>
    </row>
    <row r="142427" spans="16:16" x14ac:dyDescent="0.3">
      <c r="P142427" s="83"/>
    </row>
    <row r="142428" spans="16:16" x14ac:dyDescent="0.3">
      <c r="P142428" s="83"/>
    </row>
    <row r="142429" spans="16:16" x14ac:dyDescent="0.3">
      <c r="P142429" s="83"/>
    </row>
    <row r="142430" spans="16:16" x14ac:dyDescent="0.3">
      <c r="P142430" s="83"/>
    </row>
    <row r="142431" spans="16:16" x14ac:dyDescent="0.3">
      <c r="P142431" s="83"/>
    </row>
    <row r="142432" spans="16:16" x14ac:dyDescent="0.3">
      <c r="P142432" s="83"/>
    </row>
    <row r="142433" spans="16:16" x14ac:dyDescent="0.3">
      <c r="P142433" s="83"/>
    </row>
    <row r="142434" spans="16:16" x14ac:dyDescent="0.3">
      <c r="P142434" s="83"/>
    </row>
    <row r="142435" spans="16:16" x14ac:dyDescent="0.3">
      <c r="P142435" s="83"/>
    </row>
    <row r="142436" spans="16:16" x14ac:dyDescent="0.3">
      <c r="P142436" s="83"/>
    </row>
    <row r="142437" spans="16:16" x14ac:dyDescent="0.3">
      <c r="P142437" s="83"/>
    </row>
    <row r="142438" spans="16:16" x14ac:dyDescent="0.3">
      <c r="P142438" s="83"/>
    </row>
    <row r="142439" spans="16:16" x14ac:dyDescent="0.3">
      <c r="P142439" s="83"/>
    </row>
    <row r="142440" spans="16:16" x14ac:dyDescent="0.3">
      <c r="P142440" s="83"/>
    </row>
    <row r="142441" spans="16:16" x14ac:dyDescent="0.3">
      <c r="P142441" s="83"/>
    </row>
    <row r="142442" spans="16:16" x14ac:dyDescent="0.3">
      <c r="P142442" s="83"/>
    </row>
    <row r="142443" spans="16:16" x14ac:dyDescent="0.3">
      <c r="P142443" s="83"/>
    </row>
    <row r="142444" spans="16:16" x14ac:dyDescent="0.3">
      <c r="P142444" s="83"/>
    </row>
    <row r="142445" spans="16:16" x14ac:dyDescent="0.3">
      <c r="P142445" s="83"/>
    </row>
    <row r="142446" spans="16:16" x14ac:dyDescent="0.3">
      <c r="P142446" s="83"/>
    </row>
    <row r="142447" spans="16:16" x14ac:dyDescent="0.3">
      <c r="P142447" s="83"/>
    </row>
    <row r="142448" spans="16:16" x14ac:dyDescent="0.3">
      <c r="P142448" s="83"/>
    </row>
    <row r="142449" spans="16:16" x14ac:dyDescent="0.3">
      <c r="P142449" s="83"/>
    </row>
    <row r="142450" spans="16:16" x14ac:dyDescent="0.3">
      <c r="P142450" s="83"/>
    </row>
    <row r="142451" spans="16:16" x14ac:dyDescent="0.3">
      <c r="P142451" s="83"/>
    </row>
    <row r="142452" spans="16:16" x14ac:dyDescent="0.3">
      <c r="P142452" s="83"/>
    </row>
    <row r="142453" spans="16:16" x14ac:dyDescent="0.3">
      <c r="P142453" s="83"/>
    </row>
    <row r="142454" spans="16:16" x14ac:dyDescent="0.3">
      <c r="P142454" s="83"/>
    </row>
    <row r="142455" spans="16:16" x14ac:dyDescent="0.3">
      <c r="P142455" s="83"/>
    </row>
    <row r="142456" spans="16:16" x14ac:dyDescent="0.3">
      <c r="P142456" s="83"/>
    </row>
    <row r="142457" spans="16:16" x14ac:dyDescent="0.3">
      <c r="P142457" s="83"/>
    </row>
    <row r="142458" spans="16:16" x14ac:dyDescent="0.3">
      <c r="P142458" s="83"/>
    </row>
    <row r="142459" spans="16:16" x14ac:dyDescent="0.3">
      <c r="P142459" s="83"/>
    </row>
    <row r="142460" spans="16:16" x14ac:dyDescent="0.3">
      <c r="P142460" s="83"/>
    </row>
    <row r="142461" spans="16:16" x14ac:dyDescent="0.3">
      <c r="P142461" s="83"/>
    </row>
    <row r="142462" spans="16:16" x14ac:dyDescent="0.3">
      <c r="P142462" s="83"/>
    </row>
    <row r="142463" spans="16:16" x14ac:dyDescent="0.3">
      <c r="P142463" s="83"/>
    </row>
    <row r="142464" spans="16:16" x14ac:dyDescent="0.3">
      <c r="P142464" s="83"/>
    </row>
    <row r="142465" spans="16:16" x14ac:dyDescent="0.3">
      <c r="P142465" s="83"/>
    </row>
    <row r="142466" spans="16:16" x14ac:dyDescent="0.3">
      <c r="P142466" s="83"/>
    </row>
    <row r="142467" spans="16:16" x14ac:dyDescent="0.3">
      <c r="P142467" s="83"/>
    </row>
    <row r="142468" spans="16:16" x14ac:dyDescent="0.3">
      <c r="P142468" s="83"/>
    </row>
    <row r="142469" spans="16:16" x14ac:dyDescent="0.3">
      <c r="P142469" s="83"/>
    </row>
    <row r="142470" spans="16:16" x14ac:dyDescent="0.3">
      <c r="P142470" s="83"/>
    </row>
    <row r="142471" spans="16:16" x14ac:dyDescent="0.3">
      <c r="P142471" s="83"/>
    </row>
    <row r="142472" spans="16:16" x14ac:dyDescent="0.3">
      <c r="P142472" s="83"/>
    </row>
    <row r="142473" spans="16:16" x14ac:dyDescent="0.3">
      <c r="P142473" s="83"/>
    </row>
    <row r="142474" spans="16:16" x14ac:dyDescent="0.3">
      <c r="P142474" s="83"/>
    </row>
    <row r="142475" spans="16:16" x14ac:dyDescent="0.3">
      <c r="P142475" s="83"/>
    </row>
    <row r="142476" spans="16:16" x14ac:dyDescent="0.3">
      <c r="P142476" s="83"/>
    </row>
    <row r="142477" spans="16:16" x14ac:dyDescent="0.3">
      <c r="P142477" s="83"/>
    </row>
    <row r="142478" spans="16:16" x14ac:dyDescent="0.3">
      <c r="P142478" s="83"/>
    </row>
    <row r="142479" spans="16:16" x14ac:dyDescent="0.3">
      <c r="P142479" s="83"/>
    </row>
    <row r="142480" spans="16:16" x14ac:dyDescent="0.3">
      <c r="P142480" s="83"/>
    </row>
    <row r="142481" spans="16:16" x14ac:dyDescent="0.3">
      <c r="P142481" s="83"/>
    </row>
    <row r="142482" spans="16:16" x14ac:dyDescent="0.3">
      <c r="P142482" s="83"/>
    </row>
    <row r="142483" spans="16:16" x14ac:dyDescent="0.3">
      <c r="P142483" s="83"/>
    </row>
    <row r="142484" spans="16:16" x14ac:dyDescent="0.3">
      <c r="P142484" s="83"/>
    </row>
    <row r="142485" spans="16:16" x14ac:dyDescent="0.3">
      <c r="P142485" s="83"/>
    </row>
    <row r="142486" spans="16:16" x14ac:dyDescent="0.3">
      <c r="P142486" s="83"/>
    </row>
    <row r="142487" spans="16:16" x14ac:dyDescent="0.3">
      <c r="P142487" s="83"/>
    </row>
    <row r="142488" spans="16:16" x14ac:dyDescent="0.3">
      <c r="P142488" s="83"/>
    </row>
    <row r="142489" spans="16:16" x14ac:dyDescent="0.3">
      <c r="P142489" s="83"/>
    </row>
    <row r="142490" spans="16:16" x14ac:dyDescent="0.3">
      <c r="P142490" s="83"/>
    </row>
    <row r="142491" spans="16:16" x14ac:dyDescent="0.3">
      <c r="P142491" s="83"/>
    </row>
    <row r="142492" spans="16:16" x14ac:dyDescent="0.3">
      <c r="P142492" s="83"/>
    </row>
    <row r="142493" spans="16:16" x14ac:dyDescent="0.3">
      <c r="P142493" s="83"/>
    </row>
    <row r="142494" spans="16:16" x14ac:dyDescent="0.3">
      <c r="P142494" s="83"/>
    </row>
    <row r="142495" spans="16:16" x14ac:dyDescent="0.3">
      <c r="P142495" s="83"/>
    </row>
    <row r="142496" spans="16:16" x14ac:dyDescent="0.3">
      <c r="P142496" s="83"/>
    </row>
    <row r="142497" spans="16:16" x14ac:dyDescent="0.3">
      <c r="P142497" s="83"/>
    </row>
    <row r="142498" spans="16:16" x14ac:dyDescent="0.3">
      <c r="P142498" s="83"/>
    </row>
    <row r="142499" spans="16:16" x14ac:dyDescent="0.3">
      <c r="P142499" s="83"/>
    </row>
    <row r="142500" spans="16:16" x14ac:dyDescent="0.3">
      <c r="P142500" s="83"/>
    </row>
    <row r="142501" spans="16:16" x14ac:dyDescent="0.3">
      <c r="P142501" s="83"/>
    </row>
    <row r="142502" spans="16:16" x14ac:dyDescent="0.3">
      <c r="P142502" s="83"/>
    </row>
    <row r="142503" spans="16:16" x14ac:dyDescent="0.3">
      <c r="P142503" s="83"/>
    </row>
    <row r="142504" spans="16:16" x14ac:dyDescent="0.3">
      <c r="P142504" s="83"/>
    </row>
    <row r="142505" spans="16:16" x14ac:dyDescent="0.3">
      <c r="P142505" s="83"/>
    </row>
    <row r="142506" spans="16:16" x14ac:dyDescent="0.3">
      <c r="P142506" s="83"/>
    </row>
    <row r="142507" spans="16:16" x14ac:dyDescent="0.3">
      <c r="P142507" s="83"/>
    </row>
    <row r="142508" spans="16:16" x14ac:dyDescent="0.3">
      <c r="P142508" s="83"/>
    </row>
    <row r="142509" spans="16:16" x14ac:dyDescent="0.3">
      <c r="P142509" s="83"/>
    </row>
    <row r="142510" spans="16:16" x14ac:dyDescent="0.3">
      <c r="P142510" s="83"/>
    </row>
    <row r="142511" spans="16:16" x14ac:dyDescent="0.3">
      <c r="P142511" s="83"/>
    </row>
    <row r="142512" spans="16:16" x14ac:dyDescent="0.3">
      <c r="P142512" s="83"/>
    </row>
    <row r="142513" spans="16:16" x14ac:dyDescent="0.3">
      <c r="P142513" s="83"/>
    </row>
    <row r="142514" spans="16:16" x14ac:dyDescent="0.3">
      <c r="P142514" s="83"/>
    </row>
    <row r="142515" spans="16:16" x14ac:dyDescent="0.3">
      <c r="P142515" s="83"/>
    </row>
    <row r="142516" spans="16:16" x14ac:dyDescent="0.3">
      <c r="P142516" s="83"/>
    </row>
    <row r="142517" spans="16:16" x14ac:dyDescent="0.3">
      <c r="P142517" s="83"/>
    </row>
    <row r="142518" spans="16:16" x14ac:dyDescent="0.3">
      <c r="P142518" s="83"/>
    </row>
    <row r="142519" spans="16:16" x14ac:dyDescent="0.3">
      <c r="P142519" s="83"/>
    </row>
    <row r="142520" spans="16:16" x14ac:dyDescent="0.3">
      <c r="P142520" s="83"/>
    </row>
    <row r="142521" spans="16:16" x14ac:dyDescent="0.3">
      <c r="P142521" s="83"/>
    </row>
    <row r="142522" spans="16:16" x14ac:dyDescent="0.3">
      <c r="P142522" s="83"/>
    </row>
    <row r="142523" spans="16:16" x14ac:dyDescent="0.3">
      <c r="P142523" s="83"/>
    </row>
    <row r="142524" spans="16:16" x14ac:dyDescent="0.3">
      <c r="P142524" s="83"/>
    </row>
    <row r="142525" spans="16:16" x14ac:dyDescent="0.3">
      <c r="P142525" s="83"/>
    </row>
    <row r="142526" spans="16:16" x14ac:dyDescent="0.3">
      <c r="P142526" s="83"/>
    </row>
    <row r="142527" spans="16:16" x14ac:dyDescent="0.3">
      <c r="P142527" s="83"/>
    </row>
    <row r="142528" spans="16:16" x14ac:dyDescent="0.3">
      <c r="P142528" s="83"/>
    </row>
    <row r="142529" spans="16:16" x14ac:dyDescent="0.3">
      <c r="P142529" s="83"/>
    </row>
    <row r="142530" spans="16:16" x14ac:dyDescent="0.3">
      <c r="P142530" s="83"/>
    </row>
    <row r="142531" spans="16:16" x14ac:dyDescent="0.3">
      <c r="P142531" s="83"/>
    </row>
    <row r="142532" spans="16:16" x14ac:dyDescent="0.3">
      <c r="P142532" s="83"/>
    </row>
    <row r="142533" spans="16:16" x14ac:dyDescent="0.3">
      <c r="P142533" s="83"/>
    </row>
    <row r="142534" spans="16:16" x14ac:dyDescent="0.3">
      <c r="P142534" s="83"/>
    </row>
    <row r="142535" spans="16:16" x14ac:dyDescent="0.3">
      <c r="P142535" s="83"/>
    </row>
    <row r="142536" spans="16:16" x14ac:dyDescent="0.3">
      <c r="P142536" s="83"/>
    </row>
    <row r="142537" spans="16:16" x14ac:dyDescent="0.3">
      <c r="P142537" s="83"/>
    </row>
    <row r="142538" spans="16:16" x14ac:dyDescent="0.3">
      <c r="P142538" s="83"/>
    </row>
    <row r="142539" spans="16:16" x14ac:dyDescent="0.3">
      <c r="P142539" s="83"/>
    </row>
    <row r="142540" spans="16:16" x14ac:dyDescent="0.3">
      <c r="P142540" s="83"/>
    </row>
    <row r="142541" spans="16:16" x14ac:dyDescent="0.3">
      <c r="P142541" s="83"/>
    </row>
    <row r="142542" spans="16:16" x14ac:dyDescent="0.3">
      <c r="P142542" s="83"/>
    </row>
    <row r="142543" spans="16:16" x14ac:dyDescent="0.3">
      <c r="P142543" s="83"/>
    </row>
    <row r="142544" spans="16:16" x14ac:dyDescent="0.3">
      <c r="P142544" s="83"/>
    </row>
    <row r="142545" spans="16:16" x14ac:dyDescent="0.3">
      <c r="P142545" s="83"/>
    </row>
    <row r="142546" spans="16:16" x14ac:dyDescent="0.3">
      <c r="P142546" s="83"/>
    </row>
    <row r="142547" spans="16:16" x14ac:dyDescent="0.3">
      <c r="P142547" s="83"/>
    </row>
    <row r="142548" spans="16:16" x14ac:dyDescent="0.3">
      <c r="P142548" s="83"/>
    </row>
    <row r="142549" spans="16:16" x14ac:dyDescent="0.3">
      <c r="P142549" s="83"/>
    </row>
    <row r="142550" spans="16:16" x14ac:dyDescent="0.3">
      <c r="P142550" s="83"/>
    </row>
    <row r="142551" spans="16:16" x14ac:dyDescent="0.3">
      <c r="P142551" s="83"/>
    </row>
    <row r="142552" spans="16:16" x14ac:dyDescent="0.3">
      <c r="P142552" s="83"/>
    </row>
    <row r="142553" spans="16:16" x14ac:dyDescent="0.3">
      <c r="P142553" s="83"/>
    </row>
    <row r="142554" spans="16:16" x14ac:dyDescent="0.3">
      <c r="P142554" s="83"/>
    </row>
    <row r="142555" spans="16:16" x14ac:dyDescent="0.3">
      <c r="P142555" s="83"/>
    </row>
    <row r="142556" spans="16:16" x14ac:dyDescent="0.3">
      <c r="P142556" s="83"/>
    </row>
    <row r="142557" spans="16:16" x14ac:dyDescent="0.3">
      <c r="P142557" s="83"/>
    </row>
    <row r="142558" spans="16:16" x14ac:dyDescent="0.3">
      <c r="P142558" s="83"/>
    </row>
    <row r="142559" spans="16:16" x14ac:dyDescent="0.3">
      <c r="P142559" s="83"/>
    </row>
    <row r="142560" spans="16:16" x14ac:dyDescent="0.3">
      <c r="P142560" s="83"/>
    </row>
    <row r="142561" spans="16:16" x14ac:dyDescent="0.3">
      <c r="P142561" s="83"/>
    </row>
    <row r="142562" spans="16:16" x14ac:dyDescent="0.3">
      <c r="P142562" s="83"/>
    </row>
    <row r="142563" spans="16:16" x14ac:dyDescent="0.3">
      <c r="P142563" s="83"/>
    </row>
    <row r="142564" spans="16:16" x14ac:dyDescent="0.3">
      <c r="P142564" s="83"/>
    </row>
    <row r="142565" spans="16:16" x14ac:dyDescent="0.3">
      <c r="P142565" s="83"/>
    </row>
    <row r="142566" spans="16:16" x14ac:dyDescent="0.3">
      <c r="P142566" s="83"/>
    </row>
    <row r="142567" spans="16:16" x14ac:dyDescent="0.3">
      <c r="P142567" s="83"/>
    </row>
    <row r="142568" spans="16:16" x14ac:dyDescent="0.3">
      <c r="P142568" s="83"/>
    </row>
    <row r="142569" spans="16:16" x14ac:dyDescent="0.3">
      <c r="P142569" s="83"/>
    </row>
    <row r="142570" spans="16:16" x14ac:dyDescent="0.3">
      <c r="P142570" s="83"/>
    </row>
    <row r="142571" spans="16:16" x14ac:dyDescent="0.3">
      <c r="P142571" s="83"/>
    </row>
    <row r="142572" spans="16:16" x14ac:dyDescent="0.3">
      <c r="P142572" s="83"/>
    </row>
    <row r="142573" spans="16:16" x14ac:dyDescent="0.3">
      <c r="P142573" s="83"/>
    </row>
    <row r="142574" spans="16:16" x14ac:dyDescent="0.3">
      <c r="P142574" s="83"/>
    </row>
    <row r="142575" spans="16:16" x14ac:dyDescent="0.3">
      <c r="P142575" s="83"/>
    </row>
    <row r="142576" spans="16:16" x14ac:dyDescent="0.3">
      <c r="P142576" s="83"/>
    </row>
    <row r="142577" spans="16:16" x14ac:dyDescent="0.3">
      <c r="P142577" s="83"/>
    </row>
    <row r="142578" spans="16:16" x14ac:dyDescent="0.3">
      <c r="P142578" s="83"/>
    </row>
    <row r="142579" spans="16:16" x14ac:dyDescent="0.3">
      <c r="P142579" s="83"/>
    </row>
    <row r="142580" spans="16:16" x14ac:dyDescent="0.3">
      <c r="P142580" s="83"/>
    </row>
    <row r="142581" spans="16:16" x14ac:dyDescent="0.3">
      <c r="P142581" s="83"/>
    </row>
    <row r="142582" spans="16:16" x14ac:dyDescent="0.3">
      <c r="P142582" s="83"/>
    </row>
    <row r="142583" spans="16:16" x14ac:dyDescent="0.3">
      <c r="P142583" s="83"/>
    </row>
    <row r="142584" spans="16:16" x14ac:dyDescent="0.3">
      <c r="P142584" s="83"/>
    </row>
    <row r="142585" spans="16:16" x14ac:dyDescent="0.3">
      <c r="P142585" s="83"/>
    </row>
    <row r="142586" spans="16:16" x14ac:dyDescent="0.3">
      <c r="P142586" s="83"/>
    </row>
    <row r="142587" spans="16:16" x14ac:dyDescent="0.3">
      <c r="P142587" s="83"/>
    </row>
    <row r="142588" spans="16:16" x14ac:dyDescent="0.3">
      <c r="P142588" s="83"/>
    </row>
    <row r="142589" spans="16:16" x14ac:dyDescent="0.3">
      <c r="P142589" s="83"/>
    </row>
    <row r="142590" spans="16:16" x14ac:dyDescent="0.3">
      <c r="P142590" s="83"/>
    </row>
    <row r="142591" spans="16:16" x14ac:dyDescent="0.3">
      <c r="P142591" s="83"/>
    </row>
    <row r="142592" spans="16:16" x14ac:dyDescent="0.3">
      <c r="P142592" s="83"/>
    </row>
    <row r="142593" spans="16:16" x14ac:dyDescent="0.3">
      <c r="P142593" s="83"/>
    </row>
    <row r="142594" spans="16:16" x14ac:dyDescent="0.3">
      <c r="P142594" s="83"/>
    </row>
    <row r="142595" spans="16:16" x14ac:dyDescent="0.3">
      <c r="P142595" s="83"/>
    </row>
    <row r="142596" spans="16:16" x14ac:dyDescent="0.3">
      <c r="P142596" s="83"/>
    </row>
    <row r="142597" spans="16:16" x14ac:dyDescent="0.3">
      <c r="P142597" s="83"/>
    </row>
    <row r="142598" spans="16:16" x14ac:dyDescent="0.3">
      <c r="P142598" s="83"/>
    </row>
    <row r="142599" spans="16:16" x14ac:dyDescent="0.3">
      <c r="P142599" s="83"/>
    </row>
    <row r="142600" spans="16:16" x14ac:dyDescent="0.3">
      <c r="P142600" s="83"/>
    </row>
    <row r="142601" spans="16:16" x14ac:dyDescent="0.3">
      <c r="P142601" s="83"/>
    </row>
    <row r="142602" spans="16:16" x14ac:dyDescent="0.3">
      <c r="P142602" s="83"/>
    </row>
    <row r="142603" spans="16:16" x14ac:dyDescent="0.3">
      <c r="P142603" s="83"/>
    </row>
    <row r="142604" spans="16:16" x14ac:dyDescent="0.3">
      <c r="P142604" s="83"/>
    </row>
    <row r="142605" spans="16:16" x14ac:dyDescent="0.3">
      <c r="P142605" s="83"/>
    </row>
    <row r="142606" spans="16:16" x14ac:dyDescent="0.3">
      <c r="P142606" s="83"/>
    </row>
    <row r="142607" spans="16:16" x14ac:dyDescent="0.3">
      <c r="P142607" s="83"/>
    </row>
    <row r="142608" spans="16:16" x14ac:dyDescent="0.3">
      <c r="P142608" s="83"/>
    </row>
    <row r="142609" spans="16:16" x14ac:dyDescent="0.3">
      <c r="P142609" s="83"/>
    </row>
    <row r="142610" spans="16:16" x14ac:dyDescent="0.3">
      <c r="P142610" s="83"/>
    </row>
    <row r="142611" spans="16:16" x14ac:dyDescent="0.3">
      <c r="P142611" s="83"/>
    </row>
    <row r="142612" spans="16:16" x14ac:dyDescent="0.3">
      <c r="P142612" s="83"/>
    </row>
    <row r="142613" spans="16:16" x14ac:dyDescent="0.3">
      <c r="P142613" s="83"/>
    </row>
    <row r="142614" spans="16:16" x14ac:dyDescent="0.3">
      <c r="P142614" s="83"/>
    </row>
    <row r="142615" spans="16:16" x14ac:dyDescent="0.3">
      <c r="P142615" s="83"/>
    </row>
    <row r="142616" spans="16:16" x14ac:dyDescent="0.3">
      <c r="P142616" s="83"/>
    </row>
    <row r="142617" spans="16:16" x14ac:dyDescent="0.3">
      <c r="P142617" s="83"/>
    </row>
    <row r="142618" spans="16:16" x14ac:dyDescent="0.3">
      <c r="P142618" s="83"/>
    </row>
    <row r="142619" spans="16:16" x14ac:dyDescent="0.3">
      <c r="P142619" s="83"/>
    </row>
    <row r="142620" spans="16:16" x14ac:dyDescent="0.3">
      <c r="P142620" s="83"/>
    </row>
    <row r="142621" spans="16:16" x14ac:dyDescent="0.3">
      <c r="P142621" s="83"/>
    </row>
    <row r="142622" spans="16:16" x14ac:dyDescent="0.3">
      <c r="P142622" s="83"/>
    </row>
    <row r="142623" spans="16:16" x14ac:dyDescent="0.3">
      <c r="P142623" s="83"/>
    </row>
    <row r="142624" spans="16:16" x14ac:dyDescent="0.3">
      <c r="P142624" s="83"/>
    </row>
    <row r="142625" spans="16:16" x14ac:dyDescent="0.3">
      <c r="P142625" s="83"/>
    </row>
    <row r="142626" spans="16:16" x14ac:dyDescent="0.3">
      <c r="P142626" s="83"/>
    </row>
    <row r="142627" spans="16:16" x14ac:dyDescent="0.3">
      <c r="P142627" s="83"/>
    </row>
    <row r="142628" spans="16:16" x14ac:dyDescent="0.3">
      <c r="P142628" s="83"/>
    </row>
    <row r="142629" spans="16:16" x14ac:dyDescent="0.3">
      <c r="P142629" s="83"/>
    </row>
    <row r="142630" spans="16:16" x14ac:dyDescent="0.3">
      <c r="P142630" s="83"/>
    </row>
    <row r="142631" spans="16:16" x14ac:dyDescent="0.3">
      <c r="P142631" s="83"/>
    </row>
    <row r="142632" spans="16:16" x14ac:dyDescent="0.3">
      <c r="P142632" s="83"/>
    </row>
    <row r="142633" spans="16:16" x14ac:dyDescent="0.3">
      <c r="P142633" s="83"/>
    </row>
    <row r="142634" spans="16:16" x14ac:dyDescent="0.3">
      <c r="P142634" s="83"/>
    </row>
    <row r="142635" spans="16:16" x14ac:dyDescent="0.3">
      <c r="P142635" s="83"/>
    </row>
    <row r="142636" spans="16:16" x14ac:dyDescent="0.3">
      <c r="P142636" s="83"/>
    </row>
    <row r="142637" spans="16:16" x14ac:dyDescent="0.3">
      <c r="P142637" s="83"/>
    </row>
    <row r="142638" spans="16:16" x14ac:dyDescent="0.3">
      <c r="P142638" s="83"/>
    </row>
    <row r="142639" spans="16:16" x14ac:dyDescent="0.3">
      <c r="P142639" s="83"/>
    </row>
    <row r="142640" spans="16:16" x14ac:dyDescent="0.3">
      <c r="P142640" s="83"/>
    </row>
    <row r="142641" spans="16:16" x14ac:dyDescent="0.3">
      <c r="P142641" s="83"/>
    </row>
    <row r="142642" spans="16:16" x14ac:dyDescent="0.3">
      <c r="P142642" s="83"/>
    </row>
    <row r="142643" spans="16:16" x14ac:dyDescent="0.3">
      <c r="P142643" s="83"/>
    </row>
    <row r="142644" spans="16:16" x14ac:dyDescent="0.3">
      <c r="P142644" s="83"/>
    </row>
    <row r="142645" spans="16:16" x14ac:dyDescent="0.3">
      <c r="P142645" s="83"/>
    </row>
    <row r="142646" spans="16:16" x14ac:dyDescent="0.3">
      <c r="P142646" s="83"/>
    </row>
    <row r="142647" spans="16:16" x14ac:dyDescent="0.3">
      <c r="P142647" s="83"/>
    </row>
    <row r="142648" spans="16:16" x14ac:dyDescent="0.3">
      <c r="P142648" s="83"/>
    </row>
    <row r="142649" spans="16:16" x14ac:dyDescent="0.3">
      <c r="P142649" s="83"/>
    </row>
    <row r="142650" spans="16:16" x14ac:dyDescent="0.3">
      <c r="P142650" s="83"/>
    </row>
    <row r="142651" spans="16:16" x14ac:dyDescent="0.3">
      <c r="P142651" s="83"/>
    </row>
    <row r="142652" spans="16:16" x14ac:dyDescent="0.3">
      <c r="P142652" s="83"/>
    </row>
    <row r="142653" spans="16:16" x14ac:dyDescent="0.3">
      <c r="P142653" s="83"/>
    </row>
    <row r="142654" spans="16:16" x14ac:dyDescent="0.3">
      <c r="P142654" s="83"/>
    </row>
    <row r="142655" spans="16:16" x14ac:dyDescent="0.3">
      <c r="P142655" s="83"/>
    </row>
    <row r="142656" spans="16:16" x14ac:dyDescent="0.3">
      <c r="P142656" s="83"/>
    </row>
    <row r="142657" spans="16:16" x14ac:dyDescent="0.3">
      <c r="P142657" s="83"/>
    </row>
    <row r="142658" spans="16:16" x14ac:dyDescent="0.3">
      <c r="P142658" s="83"/>
    </row>
    <row r="142659" spans="16:16" x14ac:dyDescent="0.3">
      <c r="P142659" s="83"/>
    </row>
    <row r="142660" spans="16:16" x14ac:dyDescent="0.3">
      <c r="P142660" s="83"/>
    </row>
    <row r="142661" spans="16:16" x14ac:dyDescent="0.3">
      <c r="P142661" s="83"/>
    </row>
    <row r="142662" spans="16:16" x14ac:dyDescent="0.3">
      <c r="P142662" s="83"/>
    </row>
    <row r="142663" spans="16:16" x14ac:dyDescent="0.3">
      <c r="P142663" s="83"/>
    </row>
    <row r="142664" spans="16:16" x14ac:dyDescent="0.3">
      <c r="P142664" s="83"/>
    </row>
    <row r="142665" spans="16:16" x14ac:dyDescent="0.3">
      <c r="P142665" s="83"/>
    </row>
    <row r="142666" spans="16:16" x14ac:dyDescent="0.3">
      <c r="P142666" s="83"/>
    </row>
    <row r="142667" spans="16:16" x14ac:dyDescent="0.3">
      <c r="P142667" s="83"/>
    </row>
    <row r="142668" spans="16:16" x14ac:dyDescent="0.3">
      <c r="P142668" s="83"/>
    </row>
    <row r="142669" spans="16:16" x14ac:dyDescent="0.3">
      <c r="P142669" s="83"/>
    </row>
    <row r="142670" spans="16:16" x14ac:dyDescent="0.3">
      <c r="P142670" s="83"/>
    </row>
    <row r="142671" spans="16:16" x14ac:dyDescent="0.3">
      <c r="P142671" s="83"/>
    </row>
    <row r="142672" spans="16:16" x14ac:dyDescent="0.3">
      <c r="P142672" s="83"/>
    </row>
    <row r="142673" spans="16:16" x14ac:dyDescent="0.3">
      <c r="P142673" s="83"/>
    </row>
    <row r="142674" spans="16:16" x14ac:dyDescent="0.3">
      <c r="P142674" s="83"/>
    </row>
    <row r="142675" spans="16:16" x14ac:dyDescent="0.3">
      <c r="P142675" s="83"/>
    </row>
    <row r="142676" spans="16:16" x14ac:dyDescent="0.3">
      <c r="P142676" s="83"/>
    </row>
    <row r="142677" spans="16:16" x14ac:dyDescent="0.3">
      <c r="P142677" s="83"/>
    </row>
    <row r="142678" spans="16:16" x14ac:dyDescent="0.3">
      <c r="P142678" s="83"/>
    </row>
    <row r="142679" spans="16:16" x14ac:dyDescent="0.3">
      <c r="P142679" s="83"/>
    </row>
    <row r="142680" spans="16:16" x14ac:dyDescent="0.3">
      <c r="P142680" s="83"/>
    </row>
    <row r="142681" spans="16:16" x14ac:dyDescent="0.3">
      <c r="P142681" s="83"/>
    </row>
    <row r="142682" spans="16:16" x14ac:dyDescent="0.3">
      <c r="P142682" s="83"/>
    </row>
    <row r="142683" spans="16:16" x14ac:dyDescent="0.3">
      <c r="P142683" s="83"/>
    </row>
    <row r="142684" spans="16:16" x14ac:dyDescent="0.3">
      <c r="P142684" s="83"/>
    </row>
    <row r="142685" spans="16:16" x14ac:dyDescent="0.3">
      <c r="P142685" s="83"/>
    </row>
    <row r="142686" spans="16:16" x14ac:dyDescent="0.3">
      <c r="P142686" s="83"/>
    </row>
    <row r="142687" spans="16:16" x14ac:dyDescent="0.3">
      <c r="P142687" s="83"/>
    </row>
    <row r="142688" spans="16:16" x14ac:dyDescent="0.3">
      <c r="P142688" s="83"/>
    </row>
    <row r="142689" spans="16:16" x14ac:dyDescent="0.3">
      <c r="P142689" s="83"/>
    </row>
    <row r="142690" spans="16:16" x14ac:dyDescent="0.3">
      <c r="P142690" s="83"/>
    </row>
    <row r="142691" spans="16:16" x14ac:dyDescent="0.3">
      <c r="P142691" s="83"/>
    </row>
    <row r="142692" spans="16:16" x14ac:dyDescent="0.3">
      <c r="P142692" s="83"/>
    </row>
    <row r="142693" spans="16:16" x14ac:dyDescent="0.3">
      <c r="P142693" s="83"/>
    </row>
    <row r="142694" spans="16:16" x14ac:dyDescent="0.3">
      <c r="P142694" s="83"/>
    </row>
    <row r="142695" spans="16:16" x14ac:dyDescent="0.3">
      <c r="P142695" s="83"/>
    </row>
    <row r="142696" spans="16:16" x14ac:dyDescent="0.3">
      <c r="P142696" s="83"/>
    </row>
    <row r="142697" spans="16:16" x14ac:dyDescent="0.3">
      <c r="P142697" s="83"/>
    </row>
    <row r="142698" spans="16:16" x14ac:dyDescent="0.3">
      <c r="P142698" s="83"/>
    </row>
    <row r="142699" spans="16:16" x14ac:dyDescent="0.3">
      <c r="P142699" s="83"/>
    </row>
    <row r="142700" spans="16:16" x14ac:dyDescent="0.3">
      <c r="P142700" s="83"/>
    </row>
    <row r="142701" spans="16:16" x14ac:dyDescent="0.3">
      <c r="P142701" s="83"/>
    </row>
    <row r="142702" spans="16:16" x14ac:dyDescent="0.3">
      <c r="P142702" s="83"/>
    </row>
    <row r="142703" spans="16:16" x14ac:dyDescent="0.3">
      <c r="P142703" s="83"/>
    </row>
    <row r="142704" spans="16:16" x14ac:dyDescent="0.3">
      <c r="P142704" s="83"/>
    </row>
    <row r="142705" spans="16:16" x14ac:dyDescent="0.3">
      <c r="P142705" s="83"/>
    </row>
    <row r="142706" spans="16:16" x14ac:dyDescent="0.3">
      <c r="P142706" s="83"/>
    </row>
    <row r="142707" spans="16:16" x14ac:dyDescent="0.3">
      <c r="P142707" s="83"/>
    </row>
    <row r="142708" spans="16:16" x14ac:dyDescent="0.3">
      <c r="P142708" s="83"/>
    </row>
    <row r="142709" spans="16:16" x14ac:dyDescent="0.3">
      <c r="P142709" s="83"/>
    </row>
    <row r="142710" spans="16:16" x14ac:dyDescent="0.3">
      <c r="P142710" s="83"/>
    </row>
    <row r="142711" spans="16:16" x14ac:dyDescent="0.3">
      <c r="P142711" s="83"/>
    </row>
    <row r="142712" spans="16:16" x14ac:dyDescent="0.3">
      <c r="P142712" s="83"/>
    </row>
    <row r="142713" spans="16:16" x14ac:dyDescent="0.3">
      <c r="P142713" s="83"/>
    </row>
    <row r="142714" spans="16:16" x14ac:dyDescent="0.3">
      <c r="P142714" s="83"/>
    </row>
    <row r="142715" spans="16:16" x14ac:dyDescent="0.3">
      <c r="P142715" s="83"/>
    </row>
    <row r="142716" spans="16:16" x14ac:dyDescent="0.3">
      <c r="P142716" s="83"/>
    </row>
    <row r="142717" spans="16:16" x14ac:dyDescent="0.3">
      <c r="P142717" s="83"/>
    </row>
    <row r="142718" spans="16:16" x14ac:dyDescent="0.3">
      <c r="P142718" s="83"/>
    </row>
    <row r="142719" spans="16:16" x14ac:dyDescent="0.3">
      <c r="P142719" s="83"/>
    </row>
    <row r="142720" spans="16:16" x14ac:dyDescent="0.3">
      <c r="P142720" s="83"/>
    </row>
    <row r="142721" spans="16:16" x14ac:dyDescent="0.3">
      <c r="P142721" s="83"/>
    </row>
    <row r="142722" spans="16:16" x14ac:dyDescent="0.3">
      <c r="P142722" s="83"/>
    </row>
    <row r="142723" spans="16:16" x14ac:dyDescent="0.3">
      <c r="P142723" s="83"/>
    </row>
    <row r="142724" spans="16:16" x14ac:dyDescent="0.3">
      <c r="P142724" s="83"/>
    </row>
    <row r="142725" spans="16:16" x14ac:dyDescent="0.3">
      <c r="P142725" s="83"/>
    </row>
    <row r="142726" spans="16:16" x14ac:dyDescent="0.3">
      <c r="P142726" s="83"/>
    </row>
    <row r="142727" spans="16:16" x14ac:dyDescent="0.3">
      <c r="P142727" s="83"/>
    </row>
    <row r="142728" spans="16:16" x14ac:dyDescent="0.3">
      <c r="P142728" s="83"/>
    </row>
    <row r="142729" spans="16:16" x14ac:dyDescent="0.3">
      <c r="P142729" s="83"/>
    </row>
    <row r="142730" spans="16:16" x14ac:dyDescent="0.3">
      <c r="P142730" s="83"/>
    </row>
    <row r="142731" spans="16:16" x14ac:dyDescent="0.3">
      <c r="P142731" s="83"/>
    </row>
    <row r="142732" spans="16:16" x14ac:dyDescent="0.3">
      <c r="P142732" s="83"/>
    </row>
    <row r="142733" spans="16:16" x14ac:dyDescent="0.3">
      <c r="P142733" s="83"/>
    </row>
    <row r="142734" spans="16:16" x14ac:dyDescent="0.3">
      <c r="P142734" s="83"/>
    </row>
    <row r="142735" spans="16:16" x14ac:dyDescent="0.3">
      <c r="P142735" s="83"/>
    </row>
    <row r="142736" spans="16:16" x14ac:dyDescent="0.3">
      <c r="P142736" s="83"/>
    </row>
    <row r="142737" spans="16:16" x14ac:dyDescent="0.3">
      <c r="P142737" s="83"/>
    </row>
    <row r="142738" spans="16:16" x14ac:dyDescent="0.3">
      <c r="P142738" s="83"/>
    </row>
    <row r="142739" spans="16:16" x14ac:dyDescent="0.3">
      <c r="P142739" s="83"/>
    </row>
    <row r="142740" spans="16:16" x14ac:dyDescent="0.3">
      <c r="P142740" s="83"/>
    </row>
    <row r="142741" spans="16:16" x14ac:dyDescent="0.3">
      <c r="P142741" s="83"/>
    </row>
    <row r="142742" spans="16:16" x14ac:dyDescent="0.3">
      <c r="P142742" s="83"/>
    </row>
    <row r="142743" spans="16:16" x14ac:dyDescent="0.3">
      <c r="P142743" s="83"/>
    </row>
    <row r="142744" spans="16:16" x14ac:dyDescent="0.3">
      <c r="P142744" s="83"/>
    </row>
    <row r="142745" spans="16:16" x14ac:dyDescent="0.3">
      <c r="P142745" s="83"/>
    </row>
    <row r="142746" spans="16:16" x14ac:dyDescent="0.3">
      <c r="P142746" s="83"/>
    </row>
    <row r="142747" spans="16:16" x14ac:dyDescent="0.3">
      <c r="P142747" s="83"/>
    </row>
    <row r="142748" spans="16:16" x14ac:dyDescent="0.3">
      <c r="P142748" s="83"/>
    </row>
    <row r="142749" spans="16:16" x14ac:dyDescent="0.3">
      <c r="P142749" s="83"/>
    </row>
    <row r="142750" spans="16:16" x14ac:dyDescent="0.3">
      <c r="P142750" s="83"/>
    </row>
    <row r="142751" spans="16:16" x14ac:dyDescent="0.3">
      <c r="P142751" s="83"/>
    </row>
    <row r="142752" spans="16:16" x14ac:dyDescent="0.3">
      <c r="P142752" s="83"/>
    </row>
    <row r="142753" spans="16:16" x14ac:dyDescent="0.3">
      <c r="P142753" s="83"/>
    </row>
    <row r="142754" spans="16:16" x14ac:dyDescent="0.3">
      <c r="P142754" s="83"/>
    </row>
    <row r="142755" spans="16:16" x14ac:dyDescent="0.3">
      <c r="P142755" s="83"/>
    </row>
    <row r="142756" spans="16:16" x14ac:dyDescent="0.3">
      <c r="P142756" s="83"/>
    </row>
    <row r="142757" spans="16:16" x14ac:dyDescent="0.3">
      <c r="P142757" s="83"/>
    </row>
    <row r="142758" spans="16:16" x14ac:dyDescent="0.3">
      <c r="P142758" s="83"/>
    </row>
    <row r="142759" spans="16:16" x14ac:dyDescent="0.3">
      <c r="P142759" s="83"/>
    </row>
    <row r="142760" spans="16:16" x14ac:dyDescent="0.3">
      <c r="P142760" s="83"/>
    </row>
    <row r="142761" spans="16:16" x14ac:dyDescent="0.3">
      <c r="P142761" s="83"/>
    </row>
    <row r="142762" spans="16:16" x14ac:dyDescent="0.3">
      <c r="P142762" s="83"/>
    </row>
    <row r="142763" spans="16:16" x14ac:dyDescent="0.3">
      <c r="P142763" s="83"/>
    </row>
    <row r="142764" spans="16:16" x14ac:dyDescent="0.3">
      <c r="P142764" s="83"/>
    </row>
    <row r="142765" spans="16:16" x14ac:dyDescent="0.3">
      <c r="P142765" s="83"/>
    </row>
    <row r="142766" spans="16:16" x14ac:dyDescent="0.3">
      <c r="P142766" s="83"/>
    </row>
    <row r="142767" spans="16:16" x14ac:dyDescent="0.3">
      <c r="P142767" s="83"/>
    </row>
    <row r="142768" spans="16:16" x14ac:dyDescent="0.3">
      <c r="P142768" s="83"/>
    </row>
    <row r="142769" spans="16:16" x14ac:dyDescent="0.3">
      <c r="P142769" s="83"/>
    </row>
    <row r="142770" spans="16:16" x14ac:dyDescent="0.3">
      <c r="P142770" s="83"/>
    </row>
    <row r="142771" spans="16:16" x14ac:dyDescent="0.3">
      <c r="P142771" s="83"/>
    </row>
    <row r="142772" spans="16:16" x14ac:dyDescent="0.3">
      <c r="P142772" s="83"/>
    </row>
    <row r="142773" spans="16:16" x14ac:dyDescent="0.3">
      <c r="P142773" s="83"/>
    </row>
    <row r="142774" spans="16:16" x14ac:dyDescent="0.3">
      <c r="P142774" s="83"/>
    </row>
    <row r="142775" spans="16:16" x14ac:dyDescent="0.3">
      <c r="P142775" s="83"/>
    </row>
    <row r="142776" spans="16:16" x14ac:dyDescent="0.3">
      <c r="P142776" s="83"/>
    </row>
    <row r="142777" spans="16:16" x14ac:dyDescent="0.3">
      <c r="P142777" s="83"/>
    </row>
    <row r="142778" spans="16:16" x14ac:dyDescent="0.3">
      <c r="P142778" s="83"/>
    </row>
    <row r="142779" spans="16:16" x14ac:dyDescent="0.3">
      <c r="P142779" s="83"/>
    </row>
    <row r="142780" spans="16:16" x14ac:dyDescent="0.3">
      <c r="P142780" s="83"/>
    </row>
    <row r="142781" spans="16:16" x14ac:dyDescent="0.3">
      <c r="P142781" s="83"/>
    </row>
    <row r="142782" spans="16:16" x14ac:dyDescent="0.3">
      <c r="P142782" s="83"/>
    </row>
    <row r="142783" spans="16:16" x14ac:dyDescent="0.3">
      <c r="P142783" s="83"/>
    </row>
    <row r="142784" spans="16:16" x14ac:dyDescent="0.3">
      <c r="P142784" s="83"/>
    </row>
    <row r="142785" spans="16:16" x14ac:dyDescent="0.3">
      <c r="P142785" s="83"/>
    </row>
    <row r="142786" spans="16:16" x14ac:dyDescent="0.3">
      <c r="P142786" s="83"/>
    </row>
    <row r="142787" spans="16:16" x14ac:dyDescent="0.3">
      <c r="P142787" s="83"/>
    </row>
    <row r="142788" spans="16:16" x14ac:dyDescent="0.3">
      <c r="P142788" s="83"/>
    </row>
    <row r="142789" spans="16:16" x14ac:dyDescent="0.3">
      <c r="P142789" s="83"/>
    </row>
    <row r="142790" spans="16:16" x14ac:dyDescent="0.3">
      <c r="P142790" s="83"/>
    </row>
    <row r="142791" spans="16:16" x14ac:dyDescent="0.3">
      <c r="P142791" s="83"/>
    </row>
    <row r="142792" spans="16:16" x14ac:dyDescent="0.3">
      <c r="P142792" s="83"/>
    </row>
    <row r="142793" spans="16:16" x14ac:dyDescent="0.3">
      <c r="P142793" s="83"/>
    </row>
    <row r="142794" spans="16:16" x14ac:dyDescent="0.3">
      <c r="P142794" s="83"/>
    </row>
    <row r="142795" spans="16:16" x14ac:dyDescent="0.3">
      <c r="P142795" s="83"/>
    </row>
    <row r="142796" spans="16:16" x14ac:dyDescent="0.3">
      <c r="P142796" s="83"/>
    </row>
    <row r="142797" spans="16:16" x14ac:dyDescent="0.3">
      <c r="P142797" s="83"/>
    </row>
    <row r="142798" spans="16:16" x14ac:dyDescent="0.3">
      <c r="P142798" s="83"/>
    </row>
    <row r="142799" spans="16:16" x14ac:dyDescent="0.3">
      <c r="P142799" s="83"/>
    </row>
    <row r="142800" spans="16:16" x14ac:dyDescent="0.3">
      <c r="P142800" s="83"/>
    </row>
    <row r="142801" spans="16:16" x14ac:dyDescent="0.3">
      <c r="P142801" s="83"/>
    </row>
    <row r="142802" spans="16:16" x14ac:dyDescent="0.3">
      <c r="P142802" s="83"/>
    </row>
    <row r="142803" spans="16:16" x14ac:dyDescent="0.3">
      <c r="P142803" s="83"/>
    </row>
    <row r="142804" spans="16:16" x14ac:dyDescent="0.3">
      <c r="P142804" s="83"/>
    </row>
    <row r="142805" spans="16:16" x14ac:dyDescent="0.3">
      <c r="P142805" s="83"/>
    </row>
    <row r="142806" spans="16:16" x14ac:dyDescent="0.3">
      <c r="P142806" s="83"/>
    </row>
    <row r="142807" spans="16:16" x14ac:dyDescent="0.3">
      <c r="P142807" s="83"/>
    </row>
    <row r="142808" spans="16:16" x14ac:dyDescent="0.3">
      <c r="P142808" s="83"/>
    </row>
    <row r="142809" spans="16:16" x14ac:dyDescent="0.3">
      <c r="P142809" s="83"/>
    </row>
    <row r="142810" spans="16:16" x14ac:dyDescent="0.3">
      <c r="P142810" s="83"/>
    </row>
    <row r="142811" spans="16:16" x14ac:dyDescent="0.3">
      <c r="P142811" s="83"/>
    </row>
    <row r="142812" spans="16:16" x14ac:dyDescent="0.3">
      <c r="P142812" s="83"/>
    </row>
    <row r="142813" spans="16:16" x14ac:dyDescent="0.3">
      <c r="P142813" s="83"/>
    </row>
    <row r="142814" spans="16:16" x14ac:dyDescent="0.3">
      <c r="P142814" s="83"/>
    </row>
    <row r="142815" spans="16:16" x14ac:dyDescent="0.3">
      <c r="P142815" s="83"/>
    </row>
    <row r="142816" spans="16:16" x14ac:dyDescent="0.3">
      <c r="P142816" s="83"/>
    </row>
    <row r="142817" spans="16:16" x14ac:dyDescent="0.3">
      <c r="P142817" s="83"/>
    </row>
    <row r="142818" spans="16:16" x14ac:dyDescent="0.3">
      <c r="P142818" s="83"/>
    </row>
    <row r="142819" spans="16:16" x14ac:dyDescent="0.3">
      <c r="P142819" s="83"/>
    </row>
    <row r="142820" spans="16:16" x14ac:dyDescent="0.3">
      <c r="P142820" s="83"/>
    </row>
    <row r="142821" spans="16:16" x14ac:dyDescent="0.3">
      <c r="P142821" s="83"/>
    </row>
    <row r="142822" spans="16:16" x14ac:dyDescent="0.3">
      <c r="P142822" s="83"/>
    </row>
    <row r="142823" spans="16:16" x14ac:dyDescent="0.3">
      <c r="P142823" s="83"/>
    </row>
    <row r="142824" spans="16:16" x14ac:dyDescent="0.3">
      <c r="P142824" s="83"/>
    </row>
    <row r="142825" spans="16:16" x14ac:dyDescent="0.3">
      <c r="P142825" s="83"/>
    </row>
    <row r="142826" spans="16:16" x14ac:dyDescent="0.3">
      <c r="P142826" s="83"/>
    </row>
    <row r="142827" spans="16:16" x14ac:dyDescent="0.3">
      <c r="P142827" s="83"/>
    </row>
    <row r="142828" spans="16:16" x14ac:dyDescent="0.3">
      <c r="P142828" s="83"/>
    </row>
    <row r="142829" spans="16:16" x14ac:dyDescent="0.3">
      <c r="P142829" s="83"/>
    </row>
    <row r="142830" spans="16:16" x14ac:dyDescent="0.3">
      <c r="P142830" s="83"/>
    </row>
    <row r="142831" spans="16:16" x14ac:dyDescent="0.3">
      <c r="P142831" s="83"/>
    </row>
    <row r="142832" spans="16:16" x14ac:dyDescent="0.3">
      <c r="P142832" s="83"/>
    </row>
    <row r="142833" spans="16:16" x14ac:dyDescent="0.3">
      <c r="P142833" s="83"/>
    </row>
    <row r="142834" spans="16:16" x14ac:dyDescent="0.3">
      <c r="P142834" s="83"/>
    </row>
    <row r="142835" spans="16:16" x14ac:dyDescent="0.3">
      <c r="P142835" s="83"/>
    </row>
    <row r="142836" spans="16:16" x14ac:dyDescent="0.3">
      <c r="P142836" s="83"/>
    </row>
    <row r="142837" spans="16:16" x14ac:dyDescent="0.3">
      <c r="P142837" s="83"/>
    </row>
    <row r="142838" spans="16:16" x14ac:dyDescent="0.3">
      <c r="P142838" s="83"/>
    </row>
    <row r="142839" spans="16:16" x14ac:dyDescent="0.3">
      <c r="P142839" s="83"/>
    </row>
    <row r="142840" spans="16:16" x14ac:dyDescent="0.3">
      <c r="P142840" s="83"/>
    </row>
    <row r="142841" spans="16:16" x14ac:dyDescent="0.3">
      <c r="P142841" s="83"/>
    </row>
    <row r="142842" spans="16:16" x14ac:dyDescent="0.3">
      <c r="P142842" s="83"/>
    </row>
    <row r="142843" spans="16:16" x14ac:dyDescent="0.3">
      <c r="P142843" s="83"/>
    </row>
    <row r="142844" spans="16:16" x14ac:dyDescent="0.3">
      <c r="P142844" s="83"/>
    </row>
    <row r="142845" spans="16:16" x14ac:dyDescent="0.3">
      <c r="P142845" s="83"/>
    </row>
    <row r="142846" spans="16:16" x14ac:dyDescent="0.3">
      <c r="P142846" s="83"/>
    </row>
    <row r="142847" spans="16:16" x14ac:dyDescent="0.3">
      <c r="P142847" s="83"/>
    </row>
    <row r="142848" spans="16:16" x14ac:dyDescent="0.3">
      <c r="P142848" s="83"/>
    </row>
    <row r="142849" spans="16:16" x14ac:dyDescent="0.3">
      <c r="P142849" s="83"/>
    </row>
    <row r="142850" spans="16:16" x14ac:dyDescent="0.3">
      <c r="P142850" s="83"/>
    </row>
    <row r="142851" spans="16:16" x14ac:dyDescent="0.3">
      <c r="P142851" s="83"/>
    </row>
    <row r="142852" spans="16:16" x14ac:dyDescent="0.3">
      <c r="P142852" s="83"/>
    </row>
    <row r="142853" spans="16:16" x14ac:dyDescent="0.3">
      <c r="P142853" s="83"/>
    </row>
    <row r="142854" spans="16:16" x14ac:dyDescent="0.3">
      <c r="P142854" s="83"/>
    </row>
    <row r="142855" spans="16:16" x14ac:dyDescent="0.3">
      <c r="P142855" s="83"/>
    </row>
    <row r="142856" spans="16:16" x14ac:dyDescent="0.3">
      <c r="P142856" s="83"/>
    </row>
    <row r="142857" spans="16:16" x14ac:dyDescent="0.3">
      <c r="P142857" s="83"/>
    </row>
    <row r="142858" spans="16:16" x14ac:dyDescent="0.3">
      <c r="P142858" s="83"/>
    </row>
    <row r="142859" spans="16:16" x14ac:dyDescent="0.3">
      <c r="P142859" s="83"/>
    </row>
    <row r="142860" spans="16:16" x14ac:dyDescent="0.3">
      <c r="P142860" s="83"/>
    </row>
    <row r="142861" spans="16:16" x14ac:dyDescent="0.3">
      <c r="P142861" s="83"/>
    </row>
    <row r="142862" spans="16:16" x14ac:dyDescent="0.3">
      <c r="P142862" s="83"/>
    </row>
    <row r="142863" spans="16:16" x14ac:dyDescent="0.3">
      <c r="P142863" s="83"/>
    </row>
    <row r="142864" spans="16:16" x14ac:dyDescent="0.3">
      <c r="P142864" s="83"/>
    </row>
    <row r="142865" spans="16:16" x14ac:dyDescent="0.3">
      <c r="P142865" s="83"/>
    </row>
    <row r="142866" spans="16:16" x14ac:dyDescent="0.3">
      <c r="P142866" s="83"/>
    </row>
    <row r="142867" spans="16:16" x14ac:dyDescent="0.3">
      <c r="P142867" s="83"/>
    </row>
    <row r="142868" spans="16:16" x14ac:dyDescent="0.3">
      <c r="P142868" s="83"/>
    </row>
    <row r="142869" spans="16:16" x14ac:dyDescent="0.3">
      <c r="P142869" s="83"/>
    </row>
    <row r="142870" spans="16:16" x14ac:dyDescent="0.3">
      <c r="P142870" s="83"/>
    </row>
    <row r="142871" spans="16:16" x14ac:dyDescent="0.3">
      <c r="P142871" s="83"/>
    </row>
    <row r="142872" spans="16:16" x14ac:dyDescent="0.3">
      <c r="P142872" s="83"/>
    </row>
    <row r="142873" spans="16:16" x14ac:dyDescent="0.3">
      <c r="P142873" s="83"/>
    </row>
    <row r="142874" spans="16:16" x14ac:dyDescent="0.3">
      <c r="P142874" s="83"/>
    </row>
    <row r="142875" spans="16:16" x14ac:dyDescent="0.3">
      <c r="P142875" s="83"/>
    </row>
    <row r="142876" spans="16:16" x14ac:dyDescent="0.3">
      <c r="P142876" s="83"/>
    </row>
    <row r="142877" spans="16:16" x14ac:dyDescent="0.3">
      <c r="P142877" s="83"/>
    </row>
    <row r="142878" spans="16:16" x14ac:dyDescent="0.3">
      <c r="P142878" s="83"/>
    </row>
    <row r="142879" spans="16:16" x14ac:dyDescent="0.3">
      <c r="P142879" s="83"/>
    </row>
    <row r="142880" spans="16:16" x14ac:dyDescent="0.3">
      <c r="P142880" s="83"/>
    </row>
    <row r="142881" spans="16:16" x14ac:dyDescent="0.3">
      <c r="P142881" s="83"/>
    </row>
    <row r="142882" spans="16:16" x14ac:dyDescent="0.3">
      <c r="P142882" s="83"/>
    </row>
    <row r="142883" spans="16:16" x14ac:dyDescent="0.3">
      <c r="P142883" s="83"/>
    </row>
    <row r="142884" spans="16:16" x14ac:dyDescent="0.3">
      <c r="P142884" s="83"/>
    </row>
    <row r="142885" spans="16:16" x14ac:dyDescent="0.3">
      <c r="P142885" s="83"/>
    </row>
    <row r="142886" spans="16:16" x14ac:dyDescent="0.3">
      <c r="P142886" s="83"/>
    </row>
    <row r="142887" spans="16:16" x14ac:dyDescent="0.3">
      <c r="P142887" s="83"/>
    </row>
    <row r="142888" spans="16:16" x14ac:dyDescent="0.3">
      <c r="P142888" s="83"/>
    </row>
    <row r="142889" spans="16:16" x14ac:dyDescent="0.3">
      <c r="P142889" s="83"/>
    </row>
    <row r="142890" spans="16:16" x14ac:dyDescent="0.3">
      <c r="P142890" s="83"/>
    </row>
    <row r="142891" spans="16:16" x14ac:dyDescent="0.3">
      <c r="P142891" s="83"/>
    </row>
    <row r="142892" spans="16:16" x14ac:dyDescent="0.3">
      <c r="P142892" s="83"/>
    </row>
    <row r="142893" spans="16:16" x14ac:dyDescent="0.3">
      <c r="P142893" s="83"/>
    </row>
    <row r="142894" spans="16:16" x14ac:dyDescent="0.3">
      <c r="P142894" s="83"/>
    </row>
    <row r="142895" spans="16:16" x14ac:dyDescent="0.3">
      <c r="P142895" s="83"/>
    </row>
    <row r="142896" spans="16:16" x14ac:dyDescent="0.3">
      <c r="P142896" s="83"/>
    </row>
    <row r="142897" spans="16:16" x14ac:dyDescent="0.3">
      <c r="P142897" s="83"/>
    </row>
    <row r="142898" spans="16:16" x14ac:dyDescent="0.3">
      <c r="P142898" s="83"/>
    </row>
    <row r="142899" spans="16:16" x14ac:dyDescent="0.3">
      <c r="P142899" s="83"/>
    </row>
    <row r="142900" spans="16:16" x14ac:dyDescent="0.3">
      <c r="P142900" s="83"/>
    </row>
    <row r="142901" spans="16:16" x14ac:dyDescent="0.3">
      <c r="P142901" s="83"/>
    </row>
    <row r="142902" spans="16:16" x14ac:dyDescent="0.3">
      <c r="P142902" s="83"/>
    </row>
    <row r="142903" spans="16:16" x14ac:dyDescent="0.3">
      <c r="P142903" s="83"/>
    </row>
    <row r="142904" spans="16:16" x14ac:dyDescent="0.3">
      <c r="P142904" s="83"/>
    </row>
    <row r="142905" spans="16:16" x14ac:dyDescent="0.3">
      <c r="P142905" s="83"/>
    </row>
    <row r="142906" spans="16:16" x14ac:dyDescent="0.3">
      <c r="P142906" s="83"/>
    </row>
    <row r="142907" spans="16:16" x14ac:dyDescent="0.3">
      <c r="P142907" s="83"/>
    </row>
    <row r="142908" spans="16:16" x14ac:dyDescent="0.3">
      <c r="P142908" s="83"/>
    </row>
    <row r="142909" spans="16:16" x14ac:dyDescent="0.3">
      <c r="P142909" s="83"/>
    </row>
    <row r="142910" spans="16:16" x14ac:dyDescent="0.3">
      <c r="P142910" s="83"/>
    </row>
    <row r="142911" spans="16:16" x14ac:dyDescent="0.3">
      <c r="P142911" s="83"/>
    </row>
    <row r="142912" spans="16:16" x14ac:dyDescent="0.3">
      <c r="P142912" s="83"/>
    </row>
    <row r="142913" spans="16:16" x14ac:dyDescent="0.3">
      <c r="P142913" s="83"/>
    </row>
    <row r="142914" spans="16:16" x14ac:dyDescent="0.3">
      <c r="P142914" s="83"/>
    </row>
    <row r="142915" spans="16:16" x14ac:dyDescent="0.3">
      <c r="P142915" s="83"/>
    </row>
    <row r="142916" spans="16:16" x14ac:dyDescent="0.3">
      <c r="P142916" s="83"/>
    </row>
    <row r="142917" spans="16:16" x14ac:dyDescent="0.3">
      <c r="P142917" s="83"/>
    </row>
    <row r="142918" spans="16:16" x14ac:dyDescent="0.3">
      <c r="P142918" s="83"/>
    </row>
    <row r="142919" spans="16:16" x14ac:dyDescent="0.3">
      <c r="P142919" s="83"/>
    </row>
    <row r="142920" spans="16:16" x14ac:dyDescent="0.3">
      <c r="P142920" s="83"/>
    </row>
    <row r="142921" spans="16:16" x14ac:dyDescent="0.3">
      <c r="P142921" s="83"/>
    </row>
    <row r="142922" spans="16:16" x14ac:dyDescent="0.3">
      <c r="P142922" s="83"/>
    </row>
    <row r="142923" spans="16:16" x14ac:dyDescent="0.3">
      <c r="P142923" s="83"/>
    </row>
    <row r="142924" spans="16:16" x14ac:dyDescent="0.3">
      <c r="P142924" s="83"/>
    </row>
    <row r="142925" spans="16:16" x14ac:dyDescent="0.3">
      <c r="P142925" s="83"/>
    </row>
    <row r="142926" spans="16:16" x14ac:dyDescent="0.3">
      <c r="P142926" s="83"/>
    </row>
    <row r="142927" spans="16:16" x14ac:dyDescent="0.3">
      <c r="P142927" s="83"/>
    </row>
    <row r="142928" spans="16:16" x14ac:dyDescent="0.3">
      <c r="P142928" s="83"/>
    </row>
    <row r="142929" spans="16:16" x14ac:dyDescent="0.3">
      <c r="P142929" s="83"/>
    </row>
    <row r="142930" spans="16:16" x14ac:dyDescent="0.3">
      <c r="P142930" s="83"/>
    </row>
    <row r="142931" spans="16:16" x14ac:dyDescent="0.3">
      <c r="P142931" s="83"/>
    </row>
    <row r="142932" spans="16:16" x14ac:dyDescent="0.3">
      <c r="P142932" s="83"/>
    </row>
    <row r="142933" spans="16:16" x14ac:dyDescent="0.3">
      <c r="P142933" s="83"/>
    </row>
    <row r="142934" spans="16:16" x14ac:dyDescent="0.3">
      <c r="P142934" s="83"/>
    </row>
    <row r="142935" spans="16:16" x14ac:dyDescent="0.3">
      <c r="P142935" s="83"/>
    </row>
    <row r="142936" spans="16:16" x14ac:dyDescent="0.3">
      <c r="P142936" s="83"/>
    </row>
    <row r="142937" spans="16:16" x14ac:dyDescent="0.3">
      <c r="P142937" s="83"/>
    </row>
    <row r="142938" spans="16:16" x14ac:dyDescent="0.3">
      <c r="P142938" s="83"/>
    </row>
    <row r="142939" spans="16:16" x14ac:dyDescent="0.3">
      <c r="P142939" s="83"/>
    </row>
    <row r="142940" spans="16:16" x14ac:dyDescent="0.3">
      <c r="P142940" s="83"/>
    </row>
    <row r="142941" spans="16:16" x14ac:dyDescent="0.3">
      <c r="P142941" s="83"/>
    </row>
    <row r="142942" spans="16:16" x14ac:dyDescent="0.3">
      <c r="P142942" s="83"/>
    </row>
    <row r="142943" spans="16:16" x14ac:dyDescent="0.3">
      <c r="P142943" s="83"/>
    </row>
    <row r="142944" spans="16:16" x14ac:dyDescent="0.3">
      <c r="P142944" s="83"/>
    </row>
    <row r="142945" spans="16:16" x14ac:dyDescent="0.3">
      <c r="P142945" s="83"/>
    </row>
    <row r="142946" spans="16:16" x14ac:dyDescent="0.3">
      <c r="P142946" s="83"/>
    </row>
    <row r="142947" spans="16:16" x14ac:dyDescent="0.3">
      <c r="P142947" s="83"/>
    </row>
    <row r="142948" spans="16:16" x14ac:dyDescent="0.3">
      <c r="P142948" s="83"/>
    </row>
    <row r="142949" spans="16:16" x14ac:dyDescent="0.3">
      <c r="P142949" s="83"/>
    </row>
    <row r="142950" spans="16:16" x14ac:dyDescent="0.3">
      <c r="P142950" s="83"/>
    </row>
    <row r="142951" spans="16:16" x14ac:dyDescent="0.3">
      <c r="P142951" s="83"/>
    </row>
    <row r="142952" spans="16:16" x14ac:dyDescent="0.3">
      <c r="P142952" s="83"/>
    </row>
    <row r="142953" spans="16:16" x14ac:dyDescent="0.3">
      <c r="P142953" s="83"/>
    </row>
    <row r="142954" spans="16:16" x14ac:dyDescent="0.3">
      <c r="P142954" s="83"/>
    </row>
    <row r="142955" spans="16:16" x14ac:dyDescent="0.3">
      <c r="P142955" s="83"/>
    </row>
    <row r="142956" spans="16:16" x14ac:dyDescent="0.3">
      <c r="P142956" s="83"/>
    </row>
    <row r="142957" spans="16:16" x14ac:dyDescent="0.3">
      <c r="P142957" s="83"/>
    </row>
    <row r="142958" spans="16:16" x14ac:dyDescent="0.3">
      <c r="P142958" s="83"/>
    </row>
    <row r="142959" spans="16:16" x14ac:dyDescent="0.3">
      <c r="P142959" s="83"/>
    </row>
    <row r="142960" spans="16:16" x14ac:dyDescent="0.3">
      <c r="P142960" s="83"/>
    </row>
    <row r="142961" spans="16:16" x14ac:dyDescent="0.3">
      <c r="P142961" s="83"/>
    </row>
    <row r="142962" spans="16:16" x14ac:dyDescent="0.3">
      <c r="P142962" s="83"/>
    </row>
    <row r="142963" spans="16:16" x14ac:dyDescent="0.3">
      <c r="P142963" s="83"/>
    </row>
    <row r="142964" spans="16:16" x14ac:dyDescent="0.3">
      <c r="P142964" s="83"/>
    </row>
    <row r="142965" spans="16:16" x14ac:dyDescent="0.3">
      <c r="P142965" s="83"/>
    </row>
    <row r="142966" spans="16:16" x14ac:dyDescent="0.3">
      <c r="P142966" s="83"/>
    </row>
    <row r="142967" spans="16:16" x14ac:dyDescent="0.3">
      <c r="P142967" s="83"/>
    </row>
    <row r="142968" spans="16:16" x14ac:dyDescent="0.3">
      <c r="P142968" s="83"/>
    </row>
    <row r="142969" spans="16:16" x14ac:dyDescent="0.3">
      <c r="P142969" s="83"/>
    </row>
    <row r="142970" spans="16:16" x14ac:dyDescent="0.3">
      <c r="P142970" s="83"/>
    </row>
    <row r="142971" spans="16:16" x14ac:dyDescent="0.3">
      <c r="P142971" s="83"/>
    </row>
    <row r="142972" spans="16:16" x14ac:dyDescent="0.3">
      <c r="P142972" s="83"/>
    </row>
    <row r="142973" spans="16:16" x14ac:dyDescent="0.3">
      <c r="P142973" s="83"/>
    </row>
    <row r="142974" spans="16:16" x14ac:dyDescent="0.3">
      <c r="P142974" s="83"/>
    </row>
    <row r="142975" spans="16:16" x14ac:dyDescent="0.3">
      <c r="P142975" s="83"/>
    </row>
    <row r="142976" spans="16:16" x14ac:dyDescent="0.3">
      <c r="P142976" s="83"/>
    </row>
    <row r="142977" spans="16:16" x14ac:dyDescent="0.3">
      <c r="P142977" s="83"/>
    </row>
    <row r="142978" spans="16:16" x14ac:dyDescent="0.3">
      <c r="P142978" s="83"/>
    </row>
    <row r="142979" spans="16:16" x14ac:dyDescent="0.3">
      <c r="P142979" s="83"/>
    </row>
    <row r="142980" spans="16:16" x14ac:dyDescent="0.3">
      <c r="P142980" s="83"/>
    </row>
    <row r="142981" spans="16:16" x14ac:dyDescent="0.3">
      <c r="P142981" s="83"/>
    </row>
    <row r="142982" spans="16:16" x14ac:dyDescent="0.3">
      <c r="P142982" s="83"/>
    </row>
    <row r="142983" spans="16:16" x14ac:dyDescent="0.3">
      <c r="P142983" s="83"/>
    </row>
    <row r="142984" spans="16:16" x14ac:dyDescent="0.3">
      <c r="P142984" s="83"/>
    </row>
    <row r="142985" spans="16:16" x14ac:dyDescent="0.3">
      <c r="P142985" s="83"/>
    </row>
    <row r="142986" spans="16:16" x14ac:dyDescent="0.3">
      <c r="P142986" s="83"/>
    </row>
    <row r="142987" spans="16:16" x14ac:dyDescent="0.3">
      <c r="P142987" s="83"/>
    </row>
    <row r="142988" spans="16:16" x14ac:dyDescent="0.3">
      <c r="P142988" s="83"/>
    </row>
    <row r="142989" spans="16:16" x14ac:dyDescent="0.3">
      <c r="P142989" s="83"/>
    </row>
    <row r="142990" spans="16:16" x14ac:dyDescent="0.3">
      <c r="P142990" s="83"/>
    </row>
    <row r="142991" spans="16:16" x14ac:dyDescent="0.3">
      <c r="P142991" s="83"/>
    </row>
    <row r="142992" spans="16:16" x14ac:dyDescent="0.3">
      <c r="P142992" s="83"/>
    </row>
    <row r="142993" spans="16:16" x14ac:dyDescent="0.3">
      <c r="P142993" s="83"/>
    </row>
    <row r="142994" spans="16:16" x14ac:dyDescent="0.3">
      <c r="P142994" s="83"/>
    </row>
    <row r="142995" spans="16:16" x14ac:dyDescent="0.3">
      <c r="P142995" s="83"/>
    </row>
    <row r="142996" spans="16:16" x14ac:dyDescent="0.3">
      <c r="P142996" s="83"/>
    </row>
    <row r="142997" spans="16:16" x14ac:dyDescent="0.3">
      <c r="P142997" s="83"/>
    </row>
    <row r="142998" spans="16:16" x14ac:dyDescent="0.3">
      <c r="P142998" s="83"/>
    </row>
    <row r="142999" spans="16:16" x14ac:dyDescent="0.3">
      <c r="P142999" s="83"/>
    </row>
    <row r="143000" spans="16:16" x14ac:dyDescent="0.3">
      <c r="P143000" s="83"/>
    </row>
    <row r="143001" spans="16:16" x14ac:dyDescent="0.3">
      <c r="P143001" s="83"/>
    </row>
    <row r="143002" spans="16:16" x14ac:dyDescent="0.3">
      <c r="P143002" s="83"/>
    </row>
    <row r="143003" spans="16:16" x14ac:dyDescent="0.3">
      <c r="P143003" s="83"/>
    </row>
    <row r="143004" spans="16:16" x14ac:dyDescent="0.3">
      <c r="P143004" s="83"/>
    </row>
    <row r="143005" spans="16:16" x14ac:dyDescent="0.3">
      <c r="P143005" s="83"/>
    </row>
    <row r="143006" spans="16:16" x14ac:dyDescent="0.3">
      <c r="P143006" s="83"/>
    </row>
    <row r="143007" spans="16:16" x14ac:dyDescent="0.3">
      <c r="P143007" s="83"/>
    </row>
    <row r="143008" spans="16:16" x14ac:dyDescent="0.3">
      <c r="P143008" s="83"/>
    </row>
    <row r="143009" spans="16:16" x14ac:dyDescent="0.3">
      <c r="P143009" s="83"/>
    </row>
    <row r="143010" spans="16:16" x14ac:dyDescent="0.3">
      <c r="P143010" s="83"/>
    </row>
    <row r="143011" spans="16:16" x14ac:dyDescent="0.3">
      <c r="P143011" s="83"/>
    </row>
    <row r="143012" spans="16:16" x14ac:dyDescent="0.3">
      <c r="P143012" s="83"/>
    </row>
    <row r="143013" spans="16:16" x14ac:dyDescent="0.3">
      <c r="P143013" s="83"/>
    </row>
    <row r="143014" spans="16:16" x14ac:dyDescent="0.3">
      <c r="P143014" s="83"/>
    </row>
    <row r="143015" spans="16:16" x14ac:dyDescent="0.3">
      <c r="P143015" s="83"/>
    </row>
    <row r="143016" spans="16:16" x14ac:dyDescent="0.3">
      <c r="P143016" s="83"/>
    </row>
    <row r="143017" spans="16:16" x14ac:dyDescent="0.3">
      <c r="P143017" s="83"/>
    </row>
    <row r="143018" spans="16:16" x14ac:dyDescent="0.3">
      <c r="P143018" s="83"/>
    </row>
    <row r="143019" spans="16:16" x14ac:dyDescent="0.3">
      <c r="P143019" s="83"/>
    </row>
    <row r="143020" spans="16:16" x14ac:dyDescent="0.3">
      <c r="P143020" s="83"/>
    </row>
    <row r="143021" spans="16:16" x14ac:dyDescent="0.3">
      <c r="P143021" s="83"/>
    </row>
    <row r="143022" spans="16:16" x14ac:dyDescent="0.3">
      <c r="P143022" s="83"/>
    </row>
    <row r="143023" spans="16:16" x14ac:dyDescent="0.3">
      <c r="P143023" s="83"/>
    </row>
    <row r="143024" spans="16:16" x14ac:dyDescent="0.3">
      <c r="P143024" s="83"/>
    </row>
    <row r="143025" spans="16:16" x14ac:dyDescent="0.3">
      <c r="P143025" s="83"/>
    </row>
    <row r="143026" spans="16:16" x14ac:dyDescent="0.3">
      <c r="P143026" s="83"/>
    </row>
    <row r="143027" spans="16:16" x14ac:dyDescent="0.3">
      <c r="P143027" s="83"/>
    </row>
    <row r="143028" spans="16:16" x14ac:dyDescent="0.3">
      <c r="P143028" s="83"/>
    </row>
    <row r="143029" spans="16:16" x14ac:dyDescent="0.3">
      <c r="P143029" s="83"/>
    </row>
    <row r="143030" spans="16:16" x14ac:dyDescent="0.3">
      <c r="P143030" s="83"/>
    </row>
    <row r="143031" spans="16:16" x14ac:dyDescent="0.3">
      <c r="P143031" s="83"/>
    </row>
    <row r="143032" spans="16:16" x14ac:dyDescent="0.3">
      <c r="P143032" s="83"/>
    </row>
    <row r="143033" spans="16:16" x14ac:dyDescent="0.3">
      <c r="P143033" s="83"/>
    </row>
    <row r="143034" spans="16:16" x14ac:dyDescent="0.3">
      <c r="P143034" s="83"/>
    </row>
    <row r="143035" spans="16:16" x14ac:dyDescent="0.3">
      <c r="P143035" s="83"/>
    </row>
    <row r="143036" spans="16:16" x14ac:dyDescent="0.3">
      <c r="P143036" s="83"/>
    </row>
    <row r="143037" spans="16:16" x14ac:dyDescent="0.3">
      <c r="P143037" s="83"/>
    </row>
    <row r="143038" spans="16:16" x14ac:dyDescent="0.3">
      <c r="P143038" s="83"/>
    </row>
    <row r="143039" spans="16:16" x14ac:dyDescent="0.3">
      <c r="P143039" s="83"/>
    </row>
    <row r="143040" spans="16:16" x14ac:dyDescent="0.3">
      <c r="P143040" s="83"/>
    </row>
    <row r="143041" spans="16:16" x14ac:dyDescent="0.3">
      <c r="P143041" s="83"/>
    </row>
    <row r="143042" spans="16:16" x14ac:dyDescent="0.3">
      <c r="P143042" s="83"/>
    </row>
    <row r="143043" spans="16:16" x14ac:dyDescent="0.3">
      <c r="P143043" s="83"/>
    </row>
    <row r="143044" spans="16:16" x14ac:dyDescent="0.3">
      <c r="P143044" s="83"/>
    </row>
    <row r="143045" spans="16:16" x14ac:dyDescent="0.3">
      <c r="P143045" s="83"/>
    </row>
    <row r="143046" spans="16:16" x14ac:dyDescent="0.3">
      <c r="P143046" s="83"/>
    </row>
    <row r="143047" spans="16:16" x14ac:dyDescent="0.3">
      <c r="P143047" s="83"/>
    </row>
    <row r="143048" spans="16:16" x14ac:dyDescent="0.3">
      <c r="P143048" s="83"/>
    </row>
    <row r="143049" spans="16:16" x14ac:dyDescent="0.3">
      <c r="P143049" s="83"/>
    </row>
    <row r="143050" spans="16:16" x14ac:dyDescent="0.3">
      <c r="P143050" s="83"/>
    </row>
    <row r="143051" spans="16:16" x14ac:dyDescent="0.3">
      <c r="P143051" s="83"/>
    </row>
    <row r="143052" spans="16:16" x14ac:dyDescent="0.3">
      <c r="P143052" s="83"/>
    </row>
    <row r="143053" spans="16:16" x14ac:dyDescent="0.3">
      <c r="P143053" s="83"/>
    </row>
    <row r="143054" spans="16:16" x14ac:dyDescent="0.3">
      <c r="P143054" s="83"/>
    </row>
    <row r="143055" spans="16:16" x14ac:dyDescent="0.3">
      <c r="P143055" s="83"/>
    </row>
    <row r="143056" spans="16:16" x14ac:dyDescent="0.3">
      <c r="P143056" s="83"/>
    </row>
    <row r="143057" spans="16:16" x14ac:dyDescent="0.3">
      <c r="P143057" s="83"/>
    </row>
    <row r="143058" spans="16:16" x14ac:dyDescent="0.3">
      <c r="P143058" s="83"/>
    </row>
    <row r="143059" spans="16:16" x14ac:dyDescent="0.3">
      <c r="P143059" s="83"/>
    </row>
    <row r="143060" spans="16:16" x14ac:dyDescent="0.3">
      <c r="P143060" s="83"/>
    </row>
    <row r="143061" spans="16:16" x14ac:dyDescent="0.3">
      <c r="P143061" s="83"/>
    </row>
    <row r="143062" spans="16:16" x14ac:dyDescent="0.3">
      <c r="P143062" s="83"/>
    </row>
    <row r="143063" spans="16:16" x14ac:dyDescent="0.3">
      <c r="P143063" s="83"/>
    </row>
    <row r="143064" spans="16:16" x14ac:dyDescent="0.3">
      <c r="P143064" s="83"/>
    </row>
    <row r="143065" spans="16:16" x14ac:dyDescent="0.3">
      <c r="P143065" s="83"/>
    </row>
    <row r="143066" spans="16:16" x14ac:dyDescent="0.3">
      <c r="P143066" s="83"/>
    </row>
    <row r="143067" spans="16:16" x14ac:dyDescent="0.3">
      <c r="P143067" s="83"/>
    </row>
    <row r="143068" spans="16:16" x14ac:dyDescent="0.3">
      <c r="P143068" s="83"/>
    </row>
    <row r="143069" spans="16:16" x14ac:dyDescent="0.3">
      <c r="P143069" s="83"/>
    </row>
    <row r="143070" spans="16:16" x14ac:dyDescent="0.3">
      <c r="P143070" s="83"/>
    </row>
    <row r="143071" spans="16:16" x14ac:dyDescent="0.3">
      <c r="P143071" s="83"/>
    </row>
    <row r="143072" spans="16:16" x14ac:dyDescent="0.3">
      <c r="P143072" s="83"/>
    </row>
    <row r="143073" spans="16:16" x14ac:dyDescent="0.3">
      <c r="P143073" s="83"/>
    </row>
    <row r="143074" spans="16:16" x14ac:dyDescent="0.3">
      <c r="P143074" s="83"/>
    </row>
    <row r="143075" spans="16:16" x14ac:dyDescent="0.3">
      <c r="P143075" s="83"/>
    </row>
    <row r="143076" spans="16:16" x14ac:dyDescent="0.3">
      <c r="P143076" s="83"/>
    </row>
    <row r="143077" spans="16:16" x14ac:dyDescent="0.3">
      <c r="P143077" s="83"/>
    </row>
    <row r="143078" spans="16:16" x14ac:dyDescent="0.3">
      <c r="P143078" s="83"/>
    </row>
    <row r="143079" spans="16:16" x14ac:dyDescent="0.3">
      <c r="P143079" s="83"/>
    </row>
    <row r="143080" spans="16:16" x14ac:dyDescent="0.3">
      <c r="P143080" s="83"/>
    </row>
    <row r="143081" spans="16:16" x14ac:dyDescent="0.3">
      <c r="P143081" s="83"/>
    </row>
    <row r="143082" spans="16:16" x14ac:dyDescent="0.3">
      <c r="P143082" s="83"/>
    </row>
    <row r="143083" spans="16:16" x14ac:dyDescent="0.3">
      <c r="P143083" s="83"/>
    </row>
    <row r="143084" spans="16:16" x14ac:dyDescent="0.3">
      <c r="P143084" s="83"/>
    </row>
    <row r="143085" spans="16:16" x14ac:dyDescent="0.3">
      <c r="P143085" s="83"/>
    </row>
    <row r="143086" spans="16:16" x14ac:dyDescent="0.3">
      <c r="P143086" s="83"/>
    </row>
    <row r="143087" spans="16:16" x14ac:dyDescent="0.3">
      <c r="P143087" s="83"/>
    </row>
    <row r="143088" spans="16:16" x14ac:dyDescent="0.3">
      <c r="P143088" s="83"/>
    </row>
    <row r="143089" spans="16:16" x14ac:dyDescent="0.3">
      <c r="P143089" s="83"/>
    </row>
    <row r="143090" spans="16:16" x14ac:dyDescent="0.3">
      <c r="P143090" s="83"/>
    </row>
    <row r="143091" spans="16:16" x14ac:dyDescent="0.3">
      <c r="P143091" s="83"/>
    </row>
    <row r="143092" spans="16:16" x14ac:dyDescent="0.3">
      <c r="P143092" s="83"/>
    </row>
    <row r="143093" spans="16:16" x14ac:dyDescent="0.3">
      <c r="P143093" s="83"/>
    </row>
    <row r="143094" spans="16:16" x14ac:dyDescent="0.3">
      <c r="P143094" s="83"/>
    </row>
    <row r="143095" spans="16:16" x14ac:dyDescent="0.3">
      <c r="P143095" s="83"/>
    </row>
    <row r="143096" spans="16:16" x14ac:dyDescent="0.3">
      <c r="P143096" s="83"/>
    </row>
    <row r="143097" spans="16:16" x14ac:dyDescent="0.3">
      <c r="P143097" s="83"/>
    </row>
    <row r="143098" spans="16:16" x14ac:dyDescent="0.3">
      <c r="P143098" s="83"/>
    </row>
    <row r="143099" spans="16:16" x14ac:dyDescent="0.3">
      <c r="P143099" s="83"/>
    </row>
    <row r="143100" spans="16:16" x14ac:dyDescent="0.3">
      <c r="P143100" s="83"/>
    </row>
    <row r="143101" spans="16:16" x14ac:dyDescent="0.3">
      <c r="P143101" s="83"/>
    </row>
    <row r="143102" spans="16:16" x14ac:dyDescent="0.3">
      <c r="P143102" s="83"/>
    </row>
    <row r="143103" spans="16:16" x14ac:dyDescent="0.3">
      <c r="P143103" s="83"/>
    </row>
    <row r="143104" spans="16:16" x14ac:dyDescent="0.3">
      <c r="P143104" s="83"/>
    </row>
    <row r="143105" spans="16:16" x14ac:dyDescent="0.3">
      <c r="P143105" s="83"/>
    </row>
    <row r="143106" spans="16:16" x14ac:dyDescent="0.3">
      <c r="P143106" s="83"/>
    </row>
    <row r="143107" spans="16:16" x14ac:dyDescent="0.3">
      <c r="P143107" s="83"/>
    </row>
    <row r="143108" spans="16:16" x14ac:dyDescent="0.3">
      <c r="P143108" s="83"/>
    </row>
    <row r="143109" spans="16:16" x14ac:dyDescent="0.3">
      <c r="P143109" s="83"/>
    </row>
    <row r="143110" spans="16:16" x14ac:dyDescent="0.3">
      <c r="P143110" s="83"/>
    </row>
    <row r="143111" spans="16:16" x14ac:dyDescent="0.3">
      <c r="P143111" s="83"/>
    </row>
    <row r="143112" spans="16:16" x14ac:dyDescent="0.3">
      <c r="P143112" s="83"/>
    </row>
    <row r="143113" spans="16:16" x14ac:dyDescent="0.3">
      <c r="P143113" s="83"/>
    </row>
    <row r="143114" spans="16:16" x14ac:dyDescent="0.3">
      <c r="P143114" s="83"/>
    </row>
    <row r="143115" spans="16:16" x14ac:dyDescent="0.3">
      <c r="P143115" s="83"/>
    </row>
    <row r="143116" spans="16:16" x14ac:dyDescent="0.3">
      <c r="P143116" s="83"/>
    </row>
    <row r="143117" spans="16:16" x14ac:dyDescent="0.3">
      <c r="P143117" s="83"/>
    </row>
    <row r="143118" spans="16:16" x14ac:dyDescent="0.3">
      <c r="P143118" s="83"/>
    </row>
    <row r="143119" spans="16:16" x14ac:dyDescent="0.3">
      <c r="P143119" s="83"/>
    </row>
    <row r="143120" spans="16:16" x14ac:dyDescent="0.3">
      <c r="P143120" s="83"/>
    </row>
    <row r="143121" spans="16:16" x14ac:dyDescent="0.3">
      <c r="P143121" s="83"/>
    </row>
    <row r="143122" spans="16:16" x14ac:dyDescent="0.3">
      <c r="P143122" s="83"/>
    </row>
    <row r="143123" spans="16:16" x14ac:dyDescent="0.3">
      <c r="P143123" s="83"/>
    </row>
    <row r="143124" spans="16:16" x14ac:dyDescent="0.3">
      <c r="P143124" s="83"/>
    </row>
    <row r="143125" spans="16:16" x14ac:dyDescent="0.3">
      <c r="P143125" s="83"/>
    </row>
    <row r="143126" spans="16:16" x14ac:dyDescent="0.3">
      <c r="P143126" s="83"/>
    </row>
    <row r="143127" spans="16:16" x14ac:dyDescent="0.3">
      <c r="P143127" s="83"/>
    </row>
    <row r="143128" spans="16:16" x14ac:dyDescent="0.3">
      <c r="P143128" s="83"/>
    </row>
    <row r="143129" spans="16:16" x14ac:dyDescent="0.3">
      <c r="P143129" s="83"/>
    </row>
    <row r="143130" spans="16:16" x14ac:dyDescent="0.3">
      <c r="P143130" s="83"/>
    </row>
    <row r="143131" spans="16:16" x14ac:dyDescent="0.3">
      <c r="P143131" s="83"/>
    </row>
    <row r="143132" spans="16:16" x14ac:dyDescent="0.3">
      <c r="P143132" s="83"/>
    </row>
    <row r="143133" spans="16:16" x14ac:dyDescent="0.3">
      <c r="P143133" s="83"/>
    </row>
    <row r="143134" spans="16:16" x14ac:dyDescent="0.3">
      <c r="P143134" s="83"/>
    </row>
    <row r="143135" spans="16:16" x14ac:dyDescent="0.3">
      <c r="P143135" s="83"/>
    </row>
    <row r="143136" spans="16:16" x14ac:dyDescent="0.3">
      <c r="P143136" s="83"/>
    </row>
    <row r="143137" spans="16:16" x14ac:dyDescent="0.3">
      <c r="P143137" s="83"/>
    </row>
    <row r="143138" spans="16:16" x14ac:dyDescent="0.3">
      <c r="P143138" s="83"/>
    </row>
    <row r="143139" spans="16:16" x14ac:dyDescent="0.3">
      <c r="P143139" s="83"/>
    </row>
    <row r="143140" spans="16:16" x14ac:dyDescent="0.3">
      <c r="P143140" s="83"/>
    </row>
    <row r="143141" spans="16:16" x14ac:dyDescent="0.3">
      <c r="P143141" s="83"/>
    </row>
    <row r="143142" spans="16:16" x14ac:dyDescent="0.3">
      <c r="P143142" s="83"/>
    </row>
    <row r="143143" spans="16:16" x14ac:dyDescent="0.3">
      <c r="P143143" s="83"/>
    </row>
    <row r="143144" spans="16:16" x14ac:dyDescent="0.3">
      <c r="P143144" s="83"/>
    </row>
    <row r="143145" spans="16:16" x14ac:dyDescent="0.3">
      <c r="P143145" s="83"/>
    </row>
    <row r="143146" spans="16:16" x14ac:dyDescent="0.3">
      <c r="P143146" s="83"/>
    </row>
    <row r="143147" spans="16:16" x14ac:dyDescent="0.3">
      <c r="P143147" s="83"/>
    </row>
    <row r="143148" spans="16:16" x14ac:dyDescent="0.3">
      <c r="P143148" s="83"/>
    </row>
    <row r="143149" spans="16:16" x14ac:dyDescent="0.3">
      <c r="P143149" s="83"/>
    </row>
    <row r="143150" spans="16:16" x14ac:dyDescent="0.3">
      <c r="P143150" s="83"/>
    </row>
    <row r="143151" spans="16:16" x14ac:dyDescent="0.3">
      <c r="P143151" s="83"/>
    </row>
    <row r="143152" spans="16:16" x14ac:dyDescent="0.3">
      <c r="P143152" s="83"/>
    </row>
    <row r="143153" spans="16:16" x14ac:dyDescent="0.3">
      <c r="P143153" s="83"/>
    </row>
    <row r="143154" spans="16:16" x14ac:dyDescent="0.3">
      <c r="P143154" s="83"/>
    </row>
    <row r="143155" spans="16:16" x14ac:dyDescent="0.3">
      <c r="P143155" s="83"/>
    </row>
    <row r="143156" spans="16:16" x14ac:dyDescent="0.3">
      <c r="P143156" s="83"/>
    </row>
    <row r="143157" spans="16:16" x14ac:dyDescent="0.3">
      <c r="P143157" s="83"/>
    </row>
    <row r="143158" spans="16:16" x14ac:dyDescent="0.3">
      <c r="P143158" s="83"/>
    </row>
    <row r="143159" spans="16:16" x14ac:dyDescent="0.3">
      <c r="P143159" s="83"/>
    </row>
    <row r="143160" spans="16:16" x14ac:dyDescent="0.3">
      <c r="P143160" s="83"/>
    </row>
    <row r="143161" spans="16:16" x14ac:dyDescent="0.3">
      <c r="P143161" s="83"/>
    </row>
    <row r="143162" spans="16:16" x14ac:dyDescent="0.3">
      <c r="P143162" s="83"/>
    </row>
    <row r="143163" spans="16:16" x14ac:dyDescent="0.3">
      <c r="P143163" s="83"/>
    </row>
    <row r="143164" spans="16:16" x14ac:dyDescent="0.3">
      <c r="P143164" s="83"/>
    </row>
    <row r="143165" spans="16:16" x14ac:dyDescent="0.3">
      <c r="P143165" s="83"/>
    </row>
    <row r="143166" spans="16:16" x14ac:dyDescent="0.3">
      <c r="P143166" s="83"/>
    </row>
    <row r="143167" spans="16:16" x14ac:dyDescent="0.3">
      <c r="P143167" s="83"/>
    </row>
    <row r="143168" spans="16:16" x14ac:dyDescent="0.3">
      <c r="P143168" s="83"/>
    </row>
    <row r="143169" spans="16:16" x14ac:dyDescent="0.3">
      <c r="P143169" s="83"/>
    </row>
    <row r="143170" spans="16:16" x14ac:dyDescent="0.3">
      <c r="P143170" s="83"/>
    </row>
    <row r="143171" spans="16:16" x14ac:dyDescent="0.3">
      <c r="P143171" s="83"/>
    </row>
    <row r="143172" spans="16:16" x14ac:dyDescent="0.3">
      <c r="P143172" s="83"/>
    </row>
    <row r="143173" spans="16:16" x14ac:dyDescent="0.3">
      <c r="P143173" s="83"/>
    </row>
    <row r="143174" spans="16:16" x14ac:dyDescent="0.3">
      <c r="P143174" s="83"/>
    </row>
    <row r="143175" spans="16:16" x14ac:dyDescent="0.3">
      <c r="P143175" s="83"/>
    </row>
    <row r="143176" spans="16:16" x14ac:dyDescent="0.3">
      <c r="P143176" s="83"/>
    </row>
    <row r="143177" spans="16:16" x14ac:dyDescent="0.3">
      <c r="P143177" s="83"/>
    </row>
    <row r="143178" spans="16:16" x14ac:dyDescent="0.3">
      <c r="P143178" s="83"/>
    </row>
    <row r="143179" spans="16:16" x14ac:dyDescent="0.3">
      <c r="P143179" s="83"/>
    </row>
    <row r="143180" spans="16:16" x14ac:dyDescent="0.3">
      <c r="P143180" s="83"/>
    </row>
    <row r="143181" spans="16:16" x14ac:dyDescent="0.3">
      <c r="P143181" s="83"/>
    </row>
    <row r="143182" spans="16:16" x14ac:dyDescent="0.3">
      <c r="P143182" s="83"/>
    </row>
    <row r="143183" spans="16:16" x14ac:dyDescent="0.3">
      <c r="P143183" s="83"/>
    </row>
    <row r="143184" spans="16:16" x14ac:dyDescent="0.3">
      <c r="P143184" s="83"/>
    </row>
    <row r="143185" spans="16:16" x14ac:dyDescent="0.3">
      <c r="P143185" s="83"/>
    </row>
    <row r="143186" spans="16:16" x14ac:dyDescent="0.3">
      <c r="P143186" s="83"/>
    </row>
    <row r="143187" spans="16:16" x14ac:dyDescent="0.3">
      <c r="P143187" s="83"/>
    </row>
    <row r="143188" spans="16:16" x14ac:dyDescent="0.3">
      <c r="P143188" s="83"/>
    </row>
    <row r="143189" spans="16:16" x14ac:dyDescent="0.3">
      <c r="P143189" s="83"/>
    </row>
    <row r="143190" spans="16:16" x14ac:dyDescent="0.3">
      <c r="P143190" s="83"/>
    </row>
    <row r="143191" spans="16:16" x14ac:dyDescent="0.3">
      <c r="P143191" s="83"/>
    </row>
    <row r="143192" spans="16:16" x14ac:dyDescent="0.3">
      <c r="P143192" s="83"/>
    </row>
    <row r="143193" spans="16:16" x14ac:dyDescent="0.3">
      <c r="P143193" s="83"/>
    </row>
    <row r="143194" spans="16:16" x14ac:dyDescent="0.3">
      <c r="P143194" s="83"/>
    </row>
    <row r="143195" spans="16:16" x14ac:dyDescent="0.3">
      <c r="P143195" s="83"/>
    </row>
    <row r="143196" spans="16:16" x14ac:dyDescent="0.3">
      <c r="P143196" s="83"/>
    </row>
    <row r="143197" spans="16:16" x14ac:dyDescent="0.3">
      <c r="P143197" s="83"/>
    </row>
    <row r="143198" spans="16:16" x14ac:dyDescent="0.3">
      <c r="P143198" s="83"/>
    </row>
    <row r="143199" spans="16:16" x14ac:dyDescent="0.3">
      <c r="P143199" s="83"/>
    </row>
    <row r="143200" spans="16:16" x14ac:dyDescent="0.3">
      <c r="P143200" s="83"/>
    </row>
    <row r="143201" spans="16:16" x14ac:dyDescent="0.3">
      <c r="P143201" s="83"/>
    </row>
    <row r="143202" spans="16:16" x14ac:dyDescent="0.3">
      <c r="P143202" s="83"/>
    </row>
    <row r="143203" spans="16:16" x14ac:dyDescent="0.3">
      <c r="P143203" s="83"/>
    </row>
    <row r="143204" spans="16:16" x14ac:dyDescent="0.3">
      <c r="P143204" s="83"/>
    </row>
    <row r="143205" spans="16:16" x14ac:dyDescent="0.3">
      <c r="P143205" s="83"/>
    </row>
    <row r="143206" spans="16:16" x14ac:dyDescent="0.3">
      <c r="P143206" s="83"/>
    </row>
    <row r="143207" spans="16:16" x14ac:dyDescent="0.3">
      <c r="P143207" s="83"/>
    </row>
    <row r="143208" spans="16:16" x14ac:dyDescent="0.3">
      <c r="P143208" s="83"/>
    </row>
    <row r="143209" spans="16:16" x14ac:dyDescent="0.3">
      <c r="P143209" s="83"/>
    </row>
    <row r="143210" spans="16:16" x14ac:dyDescent="0.3">
      <c r="P143210" s="83"/>
    </row>
    <row r="143211" spans="16:16" x14ac:dyDescent="0.3">
      <c r="P143211" s="83"/>
    </row>
    <row r="143212" spans="16:16" x14ac:dyDescent="0.3">
      <c r="P143212" s="83"/>
    </row>
    <row r="143213" spans="16:16" x14ac:dyDescent="0.3">
      <c r="P143213" s="83"/>
    </row>
    <row r="143214" spans="16:16" x14ac:dyDescent="0.3">
      <c r="P143214" s="83"/>
    </row>
    <row r="143215" spans="16:16" x14ac:dyDescent="0.3">
      <c r="P143215" s="83"/>
    </row>
    <row r="143216" spans="16:16" x14ac:dyDescent="0.3">
      <c r="P143216" s="83"/>
    </row>
    <row r="143217" spans="16:16" x14ac:dyDescent="0.3">
      <c r="P143217" s="83"/>
    </row>
    <row r="143218" spans="16:16" x14ac:dyDescent="0.3">
      <c r="P143218" s="83"/>
    </row>
    <row r="143219" spans="16:16" x14ac:dyDescent="0.3">
      <c r="P143219" s="83"/>
    </row>
    <row r="143220" spans="16:16" x14ac:dyDescent="0.3">
      <c r="P143220" s="83"/>
    </row>
    <row r="143221" spans="16:16" x14ac:dyDescent="0.3">
      <c r="P143221" s="83"/>
    </row>
    <row r="143222" spans="16:16" x14ac:dyDescent="0.3">
      <c r="P143222" s="83"/>
    </row>
    <row r="143223" spans="16:16" x14ac:dyDescent="0.3">
      <c r="P143223" s="83"/>
    </row>
    <row r="143224" spans="16:16" x14ac:dyDescent="0.3">
      <c r="P143224" s="83"/>
    </row>
    <row r="143225" spans="16:16" x14ac:dyDescent="0.3">
      <c r="P143225" s="83"/>
    </row>
    <row r="143226" spans="16:16" x14ac:dyDescent="0.3">
      <c r="P143226" s="83"/>
    </row>
    <row r="143227" spans="16:16" x14ac:dyDescent="0.3">
      <c r="P143227" s="83"/>
    </row>
    <row r="143228" spans="16:16" x14ac:dyDescent="0.3">
      <c r="P143228" s="83"/>
    </row>
    <row r="143229" spans="16:16" x14ac:dyDescent="0.3">
      <c r="P143229" s="83"/>
    </row>
    <row r="143230" spans="16:16" x14ac:dyDescent="0.3">
      <c r="P143230" s="83"/>
    </row>
    <row r="143231" spans="16:16" x14ac:dyDescent="0.3">
      <c r="P143231" s="83"/>
    </row>
    <row r="143232" spans="16:16" x14ac:dyDescent="0.3">
      <c r="P143232" s="83"/>
    </row>
    <row r="143233" spans="16:16" x14ac:dyDescent="0.3">
      <c r="P143233" s="83"/>
    </row>
    <row r="143234" spans="16:16" x14ac:dyDescent="0.3">
      <c r="P143234" s="83"/>
    </row>
    <row r="143235" spans="16:16" x14ac:dyDescent="0.3">
      <c r="P143235" s="83"/>
    </row>
    <row r="143236" spans="16:16" x14ac:dyDescent="0.3">
      <c r="P143236" s="83"/>
    </row>
    <row r="143237" spans="16:16" x14ac:dyDescent="0.3">
      <c r="P143237" s="83"/>
    </row>
    <row r="143238" spans="16:16" x14ac:dyDescent="0.3">
      <c r="P143238" s="83"/>
    </row>
    <row r="143239" spans="16:16" x14ac:dyDescent="0.3">
      <c r="P143239" s="83"/>
    </row>
    <row r="143240" spans="16:16" x14ac:dyDescent="0.3">
      <c r="P143240" s="83"/>
    </row>
    <row r="143241" spans="16:16" x14ac:dyDescent="0.3">
      <c r="P143241" s="83"/>
    </row>
    <row r="143242" spans="16:16" x14ac:dyDescent="0.3">
      <c r="P143242" s="83"/>
    </row>
    <row r="143243" spans="16:16" x14ac:dyDescent="0.3">
      <c r="P143243" s="83"/>
    </row>
    <row r="143244" spans="16:16" x14ac:dyDescent="0.3">
      <c r="P143244" s="83"/>
    </row>
    <row r="143245" spans="16:16" x14ac:dyDescent="0.3">
      <c r="P143245" s="83"/>
    </row>
    <row r="143246" spans="16:16" x14ac:dyDescent="0.3">
      <c r="P143246" s="83"/>
    </row>
    <row r="143247" spans="16:16" x14ac:dyDescent="0.3">
      <c r="P143247" s="83"/>
    </row>
    <row r="143248" spans="16:16" x14ac:dyDescent="0.3">
      <c r="P143248" s="83"/>
    </row>
    <row r="143249" spans="16:16" x14ac:dyDescent="0.3">
      <c r="P143249" s="83"/>
    </row>
    <row r="143250" spans="16:16" x14ac:dyDescent="0.3">
      <c r="P143250" s="83"/>
    </row>
    <row r="143251" spans="16:16" x14ac:dyDescent="0.3">
      <c r="P143251" s="83"/>
    </row>
    <row r="143252" spans="16:16" x14ac:dyDescent="0.3">
      <c r="P143252" s="83"/>
    </row>
    <row r="143253" spans="16:16" x14ac:dyDescent="0.3">
      <c r="P143253" s="83"/>
    </row>
    <row r="143254" spans="16:16" x14ac:dyDescent="0.3">
      <c r="P143254" s="83"/>
    </row>
    <row r="143255" spans="16:16" x14ac:dyDescent="0.3">
      <c r="P143255" s="83"/>
    </row>
    <row r="143256" spans="16:16" x14ac:dyDescent="0.3">
      <c r="P143256" s="83"/>
    </row>
    <row r="143257" spans="16:16" x14ac:dyDescent="0.3">
      <c r="P143257" s="83"/>
    </row>
    <row r="143258" spans="16:16" x14ac:dyDescent="0.3">
      <c r="P143258" s="83"/>
    </row>
    <row r="143259" spans="16:16" x14ac:dyDescent="0.3">
      <c r="P143259" s="83"/>
    </row>
    <row r="143260" spans="16:16" x14ac:dyDescent="0.3">
      <c r="P143260" s="83"/>
    </row>
    <row r="143261" spans="16:16" x14ac:dyDescent="0.3">
      <c r="P143261" s="83"/>
    </row>
    <row r="143262" spans="16:16" x14ac:dyDescent="0.3">
      <c r="P143262" s="83"/>
    </row>
    <row r="143263" spans="16:16" x14ac:dyDescent="0.3">
      <c r="P143263" s="83"/>
    </row>
    <row r="143264" spans="16:16" x14ac:dyDescent="0.3">
      <c r="P143264" s="83"/>
    </row>
    <row r="143265" spans="16:16" x14ac:dyDescent="0.3">
      <c r="P143265" s="83"/>
    </row>
    <row r="143266" spans="16:16" x14ac:dyDescent="0.3">
      <c r="P143266" s="83"/>
    </row>
    <row r="143267" spans="16:16" x14ac:dyDescent="0.3">
      <c r="P143267" s="83"/>
    </row>
    <row r="143268" spans="16:16" x14ac:dyDescent="0.3">
      <c r="P143268" s="83"/>
    </row>
    <row r="143269" spans="16:16" x14ac:dyDescent="0.3">
      <c r="P143269" s="83"/>
    </row>
    <row r="143270" spans="16:16" x14ac:dyDescent="0.3">
      <c r="P143270" s="83"/>
    </row>
    <row r="143271" spans="16:16" x14ac:dyDescent="0.3">
      <c r="P143271" s="83"/>
    </row>
    <row r="143272" spans="16:16" x14ac:dyDescent="0.3">
      <c r="P143272" s="83"/>
    </row>
    <row r="143273" spans="16:16" x14ac:dyDescent="0.3">
      <c r="P143273" s="83"/>
    </row>
    <row r="143274" spans="16:16" x14ac:dyDescent="0.3">
      <c r="P143274" s="83"/>
    </row>
    <row r="143275" spans="16:16" x14ac:dyDescent="0.3">
      <c r="P143275" s="83"/>
    </row>
    <row r="143276" spans="16:16" x14ac:dyDescent="0.3">
      <c r="P143276" s="83"/>
    </row>
    <row r="143277" spans="16:16" x14ac:dyDescent="0.3">
      <c r="P143277" s="83"/>
    </row>
    <row r="143278" spans="16:16" x14ac:dyDescent="0.3">
      <c r="P143278" s="83"/>
    </row>
    <row r="143279" spans="16:16" x14ac:dyDescent="0.3">
      <c r="P143279" s="83"/>
    </row>
    <row r="143280" spans="16:16" x14ac:dyDescent="0.3">
      <c r="P143280" s="83"/>
    </row>
    <row r="143281" spans="16:16" x14ac:dyDescent="0.3">
      <c r="P143281" s="83"/>
    </row>
    <row r="143282" spans="16:16" x14ac:dyDescent="0.3">
      <c r="P143282" s="83"/>
    </row>
    <row r="143283" spans="16:16" x14ac:dyDescent="0.3">
      <c r="P143283" s="83"/>
    </row>
    <row r="143284" spans="16:16" x14ac:dyDescent="0.3">
      <c r="P143284" s="83"/>
    </row>
    <row r="143285" spans="16:16" x14ac:dyDescent="0.3">
      <c r="P143285" s="83"/>
    </row>
    <row r="143286" spans="16:16" x14ac:dyDescent="0.3">
      <c r="P143286" s="83"/>
    </row>
    <row r="143287" spans="16:16" x14ac:dyDescent="0.3">
      <c r="P143287" s="83"/>
    </row>
    <row r="143288" spans="16:16" x14ac:dyDescent="0.3">
      <c r="P143288" s="83"/>
    </row>
    <row r="143289" spans="16:16" x14ac:dyDescent="0.3">
      <c r="P143289" s="83"/>
    </row>
    <row r="143290" spans="16:16" x14ac:dyDescent="0.3">
      <c r="P143290" s="83"/>
    </row>
    <row r="143291" spans="16:16" x14ac:dyDescent="0.3">
      <c r="P143291" s="83"/>
    </row>
    <row r="143292" spans="16:16" x14ac:dyDescent="0.3">
      <c r="P143292" s="83"/>
    </row>
    <row r="143293" spans="16:16" x14ac:dyDescent="0.3">
      <c r="P143293" s="83"/>
    </row>
    <row r="143294" spans="16:16" x14ac:dyDescent="0.3">
      <c r="P143294" s="83"/>
    </row>
    <row r="143295" spans="16:16" x14ac:dyDescent="0.3">
      <c r="P143295" s="83"/>
    </row>
    <row r="143296" spans="16:16" x14ac:dyDescent="0.3">
      <c r="P143296" s="83"/>
    </row>
    <row r="143297" spans="16:16" x14ac:dyDescent="0.3">
      <c r="P143297" s="83"/>
    </row>
    <row r="143298" spans="16:16" x14ac:dyDescent="0.3">
      <c r="P143298" s="83"/>
    </row>
    <row r="143299" spans="16:16" x14ac:dyDescent="0.3">
      <c r="P143299" s="83"/>
    </row>
    <row r="143300" spans="16:16" x14ac:dyDescent="0.3">
      <c r="P143300" s="83"/>
    </row>
    <row r="143301" spans="16:16" x14ac:dyDescent="0.3">
      <c r="P143301" s="83"/>
    </row>
    <row r="143302" spans="16:16" x14ac:dyDescent="0.3">
      <c r="P143302" s="83"/>
    </row>
    <row r="143303" spans="16:16" x14ac:dyDescent="0.3">
      <c r="P143303" s="83"/>
    </row>
    <row r="143304" spans="16:16" x14ac:dyDescent="0.3">
      <c r="P143304" s="83"/>
    </row>
    <row r="143305" spans="16:16" x14ac:dyDescent="0.3">
      <c r="P143305" s="83"/>
    </row>
    <row r="143306" spans="16:16" x14ac:dyDescent="0.3">
      <c r="P143306" s="83"/>
    </row>
    <row r="143307" spans="16:16" x14ac:dyDescent="0.3">
      <c r="P143307" s="83"/>
    </row>
    <row r="143308" spans="16:16" x14ac:dyDescent="0.3">
      <c r="P143308" s="83"/>
    </row>
    <row r="143309" spans="16:16" x14ac:dyDescent="0.3">
      <c r="P143309" s="83"/>
    </row>
    <row r="143310" spans="16:16" x14ac:dyDescent="0.3">
      <c r="P143310" s="83"/>
    </row>
    <row r="143311" spans="16:16" x14ac:dyDescent="0.3">
      <c r="P143311" s="83"/>
    </row>
    <row r="143312" spans="16:16" x14ac:dyDescent="0.3">
      <c r="P143312" s="83"/>
    </row>
    <row r="143313" spans="16:16" x14ac:dyDescent="0.3">
      <c r="P143313" s="83"/>
    </row>
    <row r="143314" spans="16:16" x14ac:dyDescent="0.3">
      <c r="P143314" s="83"/>
    </row>
    <row r="143315" spans="16:16" x14ac:dyDescent="0.3">
      <c r="P143315" s="83"/>
    </row>
    <row r="143316" spans="16:16" x14ac:dyDescent="0.3">
      <c r="P143316" s="83"/>
    </row>
    <row r="143317" spans="16:16" x14ac:dyDescent="0.3">
      <c r="P143317" s="83"/>
    </row>
    <row r="143318" spans="16:16" x14ac:dyDescent="0.3">
      <c r="P143318" s="83"/>
    </row>
    <row r="143319" spans="16:16" x14ac:dyDescent="0.3">
      <c r="P143319" s="83"/>
    </row>
    <row r="143320" spans="16:16" x14ac:dyDescent="0.3">
      <c r="P143320" s="83"/>
    </row>
    <row r="143321" spans="16:16" x14ac:dyDescent="0.3">
      <c r="P143321" s="83"/>
    </row>
    <row r="143322" spans="16:16" x14ac:dyDescent="0.3">
      <c r="P143322" s="83"/>
    </row>
    <row r="143323" spans="16:16" x14ac:dyDescent="0.3">
      <c r="P143323" s="83"/>
    </row>
    <row r="143324" spans="16:16" x14ac:dyDescent="0.3">
      <c r="P143324" s="83"/>
    </row>
    <row r="143325" spans="16:16" x14ac:dyDescent="0.3">
      <c r="P143325" s="83"/>
    </row>
    <row r="143326" spans="16:16" x14ac:dyDescent="0.3">
      <c r="P143326" s="83"/>
    </row>
    <row r="143327" spans="16:16" x14ac:dyDescent="0.3">
      <c r="P143327" s="83"/>
    </row>
    <row r="143328" spans="16:16" x14ac:dyDescent="0.3">
      <c r="P143328" s="83"/>
    </row>
    <row r="143329" spans="16:16" x14ac:dyDescent="0.3">
      <c r="P143329" s="83"/>
    </row>
    <row r="143330" spans="16:16" x14ac:dyDescent="0.3">
      <c r="P143330" s="83"/>
    </row>
    <row r="143331" spans="16:16" x14ac:dyDescent="0.3">
      <c r="P143331" s="83"/>
    </row>
    <row r="143332" spans="16:16" x14ac:dyDescent="0.3">
      <c r="P143332" s="83"/>
    </row>
    <row r="143333" spans="16:16" x14ac:dyDescent="0.3">
      <c r="P143333" s="83"/>
    </row>
    <row r="143334" spans="16:16" x14ac:dyDescent="0.3">
      <c r="P143334" s="83"/>
    </row>
    <row r="143335" spans="16:16" x14ac:dyDescent="0.3">
      <c r="P143335" s="83"/>
    </row>
    <row r="143336" spans="16:16" x14ac:dyDescent="0.3">
      <c r="P143336" s="83"/>
    </row>
    <row r="143337" spans="16:16" x14ac:dyDescent="0.3">
      <c r="P143337" s="83"/>
    </row>
    <row r="143338" spans="16:16" x14ac:dyDescent="0.3">
      <c r="P143338" s="83"/>
    </row>
    <row r="143339" spans="16:16" x14ac:dyDescent="0.3">
      <c r="P143339" s="83"/>
    </row>
    <row r="143340" spans="16:16" x14ac:dyDescent="0.3">
      <c r="P143340" s="83"/>
    </row>
    <row r="143341" spans="16:16" x14ac:dyDescent="0.3">
      <c r="P143341" s="83"/>
    </row>
    <row r="143342" spans="16:16" x14ac:dyDescent="0.3">
      <c r="P143342" s="83"/>
    </row>
    <row r="143343" spans="16:16" x14ac:dyDescent="0.3">
      <c r="P143343" s="83"/>
    </row>
    <row r="143344" spans="16:16" x14ac:dyDescent="0.3">
      <c r="P143344" s="83"/>
    </row>
    <row r="143345" spans="16:16" x14ac:dyDescent="0.3">
      <c r="P143345" s="83"/>
    </row>
    <row r="143346" spans="16:16" x14ac:dyDescent="0.3">
      <c r="P143346" s="83"/>
    </row>
    <row r="143347" spans="16:16" x14ac:dyDescent="0.3">
      <c r="P143347" s="83"/>
    </row>
    <row r="143348" spans="16:16" x14ac:dyDescent="0.3">
      <c r="P143348" s="83"/>
    </row>
    <row r="143349" spans="16:16" x14ac:dyDescent="0.3">
      <c r="P143349" s="83"/>
    </row>
    <row r="143350" spans="16:16" x14ac:dyDescent="0.3">
      <c r="P143350" s="83"/>
    </row>
    <row r="143351" spans="16:16" x14ac:dyDescent="0.3">
      <c r="P143351" s="83"/>
    </row>
    <row r="143352" spans="16:16" x14ac:dyDescent="0.3">
      <c r="P143352" s="83"/>
    </row>
    <row r="143353" spans="16:16" x14ac:dyDescent="0.3">
      <c r="P143353" s="83"/>
    </row>
    <row r="143354" spans="16:16" x14ac:dyDescent="0.3">
      <c r="P143354" s="83"/>
    </row>
    <row r="143355" spans="16:16" x14ac:dyDescent="0.3">
      <c r="P143355" s="83"/>
    </row>
    <row r="143356" spans="16:16" x14ac:dyDescent="0.3">
      <c r="P143356" s="83"/>
    </row>
    <row r="143357" spans="16:16" x14ac:dyDescent="0.3">
      <c r="P143357" s="83"/>
    </row>
    <row r="143358" spans="16:16" x14ac:dyDescent="0.3">
      <c r="P143358" s="83"/>
    </row>
    <row r="143359" spans="16:16" x14ac:dyDescent="0.3">
      <c r="P143359" s="83"/>
    </row>
    <row r="143360" spans="16:16" x14ac:dyDescent="0.3">
      <c r="P143360" s="83"/>
    </row>
    <row r="143361" spans="16:16" x14ac:dyDescent="0.3">
      <c r="P143361" s="83"/>
    </row>
    <row r="143362" spans="16:16" x14ac:dyDescent="0.3">
      <c r="P143362" s="83"/>
    </row>
    <row r="143363" spans="16:16" x14ac:dyDescent="0.3">
      <c r="P143363" s="83"/>
    </row>
    <row r="143364" spans="16:16" x14ac:dyDescent="0.3">
      <c r="P143364" s="83"/>
    </row>
    <row r="143365" spans="16:16" x14ac:dyDescent="0.3">
      <c r="P143365" s="83"/>
    </row>
    <row r="143366" spans="16:16" x14ac:dyDescent="0.3">
      <c r="P143366" s="83"/>
    </row>
    <row r="143367" spans="16:16" x14ac:dyDescent="0.3">
      <c r="P143367" s="83"/>
    </row>
    <row r="143368" spans="16:16" x14ac:dyDescent="0.3">
      <c r="P143368" s="83"/>
    </row>
    <row r="143369" spans="16:16" x14ac:dyDescent="0.3">
      <c r="P143369" s="83"/>
    </row>
    <row r="143370" spans="16:16" x14ac:dyDescent="0.3">
      <c r="P143370" s="83"/>
    </row>
    <row r="143371" spans="16:16" x14ac:dyDescent="0.3">
      <c r="P143371" s="83"/>
    </row>
    <row r="143372" spans="16:16" x14ac:dyDescent="0.3">
      <c r="P143372" s="83"/>
    </row>
    <row r="143373" spans="16:16" x14ac:dyDescent="0.3">
      <c r="P143373" s="83"/>
    </row>
    <row r="143374" spans="16:16" x14ac:dyDescent="0.3">
      <c r="P143374" s="83"/>
    </row>
    <row r="143375" spans="16:16" x14ac:dyDescent="0.3">
      <c r="P143375" s="83"/>
    </row>
    <row r="143376" spans="16:16" x14ac:dyDescent="0.3">
      <c r="P143376" s="83"/>
    </row>
    <row r="143377" spans="16:16" x14ac:dyDescent="0.3">
      <c r="P143377" s="83"/>
    </row>
    <row r="143378" spans="16:16" x14ac:dyDescent="0.3">
      <c r="P143378" s="83"/>
    </row>
    <row r="143379" spans="16:16" x14ac:dyDescent="0.3">
      <c r="P143379" s="83"/>
    </row>
    <row r="143380" spans="16:16" x14ac:dyDescent="0.3">
      <c r="P143380" s="83"/>
    </row>
    <row r="143381" spans="16:16" x14ac:dyDescent="0.3">
      <c r="P143381" s="83"/>
    </row>
    <row r="143382" spans="16:16" x14ac:dyDescent="0.3">
      <c r="P143382" s="83"/>
    </row>
    <row r="143383" spans="16:16" x14ac:dyDescent="0.3">
      <c r="P143383" s="83"/>
    </row>
    <row r="143384" spans="16:16" x14ac:dyDescent="0.3">
      <c r="P143384" s="83"/>
    </row>
    <row r="143385" spans="16:16" x14ac:dyDescent="0.3">
      <c r="P143385" s="83"/>
    </row>
    <row r="143386" spans="16:16" x14ac:dyDescent="0.3">
      <c r="P143386" s="83"/>
    </row>
    <row r="143387" spans="16:16" x14ac:dyDescent="0.3">
      <c r="P143387" s="83"/>
    </row>
    <row r="143388" spans="16:16" x14ac:dyDescent="0.3">
      <c r="P143388" s="83"/>
    </row>
    <row r="143389" spans="16:16" x14ac:dyDescent="0.3">
      <c r="P143389" s="83"/>
    </row>
    <row r="143390" spans="16:16" x14ac:dyDescent="0.3">
      <c r="P143390" s="83"/>
    </row>
    <row r="143391" spans="16:16" x14ac:dyDescent="0.3">
      <c r="P143391" s="83"/>
    </row>
    <row r="143392" spans="16:16" x14ac:dyDescent="0.3">
      <c r="P143392" s="83"/>
    </row>
    <row r="143393" spans="16:16" x14ac:dyDescent="0.3">
      <c r="P143393" s="83"/>
    </row>
    <row r="143394" spans="16:16" x14ac:dyDescent="0.3">
      <c r="P143394" s="83"/>
    </row>
    <row r="143395" spans="16:16" x14ac:dyDescent="0.3">
      <c r="P143395" s="83"/>
    </row>
    <row r="143396" spans="16:16" x14ac:dyDescent="0.3">
      <c r="P143396" s="83"/>
    </row>
    <row r="143397" spans="16:16" x14ac:dyDescent="0.3">
      <c r="P143397" s="83"/>
    </row>
    <row r="143398" spans="16:16" x14ac:dyDescent="0.3">
      <c r="P143398" s="83"/>
    </row>
    <row r="143399" spans="16:16" x14ac:dyDescent="0.3">
      <c r="P143399" s="83"/>
    </row>
    <row r="143400" spans="16:16" x14ac:dyDescent="0.3">
      <c r="P143400" s="83"/>
    </row>
    <row r="143401" spans="16:16" x14ac:dyDescent="0.3">
      <c r="P143401" s="83"/>
    </row>
    <row r="143402" spans="16:16" x14ac:dyDescent="0.3">
      <c r="P143402" s="83"/>
    </row>
    <row r="143403" spans="16:16" x14ac:dyDescent="0.3">
      <c r="P143403" s="83"/>
    </row>
    <row r="143404" spans="16:16" x14ac:dyDescent="0.3">
      <c r="P143404" s="83"/>
    </row>
    <row r="143405" spans="16:16" x14ac:dyDescent="0.3">
      <c r="P143405" s="83"/>
    </row>
    <row r="143406" spans="16:16" x14ac:dyDescent="0.3">
      <c r="P143406" s="83"/>
    </row>
    <row r="143407" spans="16:16" x14ac:dyDescent="0.3">
      <c r="P143407" s="83"/>
    </row>
    <row r="143408" spans="16:16" x14ac:dyDescent="0.3">
      <c r="P143408" s="83"/>
    </row>
    <row r="143409" spans="16:16" x14ac:dyDescent="0.3">
      <c r="P143409" s="83"/>
    </row>
    <row r="143410" spans="16:16" x14ac:dyDescent="0.3">
      <c r="P143410" s="83"/>
    </row>
    <row r="143411" spans="16:16" x14ac:dyDescent="0.3">
      <c r="P143411" s="83"/>
    </row>
    <row r="143412" spans="16:16" x14ac:dyDescent="0.3">
      <c r="P143412" s="83"/>
    </row>
    <row r="143413" spans="16:16" x14ac:dyDescent="0.3">
      <c r="P143413" s="83"/>
    </row>
    <row r="143414" spans="16:16" x14ac:dyDescent="0.3">
      <c r="P143414" s="83"/>
    </row>
    <row r="143415" spans="16:16" x14ac:dyDescent="0.3">
      <c r="P143415" s="83"/>
    </row>
    <row r="143416" spans="16:16" x14ac:dyDescent="0.3">
      <c r="P143416" s="83"/>
    </row>
    <row r="143417" spans="16:16" x14ac:dyDescent="0.3">
      <c r="P143417" s="83"/>
    </row>
    <row r="143418" spans="16:16" x14ac:dyDescent="0.3">
      <c r="P143418" s="83"/>
    </row>
    <row r="143419" spans="16:16" x14ac:dyDescent="0.3">
      <c r="P143419" s="83"/>
    </row>
    <row r="143420" spans="16:16" x14ac:dyDescent="0.3">
      <c r="P143420" s="83"/>
    </row>
    <row r="143421" spans="16:16" x14ac:dyDescent="0.3">
      <c r="P143421" s="83"/>
    </row>
    <row r="143422" spans="16:16" x14ac:dyDescent="0.3">
      <c r="P143422" s="83"/>
    </row>
    <row r="143423" spans="16:16" x14ac:dyDescent="0.3">
      <c r="P143423" s="83"/>
    </row>
    <row r="143424" spans="16:16" x14ac:dyDescent="0.3">
      <c r="P143424" s="83"/>
    </row>
    <row r="143425" spans="16:16" x14ac:dyDescent="0.3">
      <c r="P143425" s="83"/>
    </row>
    <row r="143426" spans="16:16" x14ac:dyDescent="0.3">
      <c r="P143426" s="83"/>
    </row>
    <row r="143427" spans="16:16" x14ac:dyDescent="0.3">
      <c r="P143427" s="83"/>
    </row>
    <row r="143428" spans="16:16" x14ac:dyDescent="0.3">
      <c r="P143428" s="83"/>
    </row>
    <row r="143429" spans="16:16" x14ac:dyDescent="0.3">
      <c r="P143429" s="83"/>
    </row>
    <row r="143430" spans="16:16" x14ac:dyDescent="0.3">
      <c r="P143430" s="83"/>
    </row>
    <row r="143431" spans="16:16" x14ac:dyDescent="0.3">
      <c r="P143431" s="83"/>
    </row>
    <row r="143432" spans="16:16" x14ac:dyDescent="0.3">
      <c r="P143432" s="83"/>
    </row>
    <row r="143433" spans="16:16" x14ac:dyDescent="0.3">
      <c r="P143433" s="83"/>
    </row>
    <row r="143434" spans="16:16" x14ac:dyDescent="0.3">
      <c r="P143434" s="83"/>
    </row>
    <row r="143435" spans="16:16" x14ac:dyDescent="0.3">
      <c r="P143435" s="83"/>
    </row>
    <row r="143436" spans="16:16" x14ac:dyDescent="0.3">
      <c r="P143436" s="83"/>
    </row>
    <row r="143437" spans="16:16" x14ac:dyDescent="0.3">
      <c r="P143437" s="83"/>
    </row>
    <row r="143438" spans="16:16" x14ac:dyDescent="0.3">
      <c r="P143438" s="83"/>
    </row>
    <row r="143439" spans="16:16" x14ac:dyDescent="0.3">
      <c r="P143439" s="83"/>
    </row>
    <row r="143440" spans="16:16" x14ac:dyDescent="0.3">
      <c r="P143440" s="83"/>
    </row>
    <row r="143441" spans="16:16" x14ac:dyDescent="0.3">
      <c r="P143441" s="83"/>
    </row>
    <row r="143442" spans="16:16" x14ac:dyDescent="0.3">
      <c r="P143442" s="83"/>
    </row>
    <row r="143443" spans="16:16" x14ac:dyDescent="0.3">
      <c r="P143443" s="83"/>
    </row>
    <row r="143444" spans="16:16" x14ac:dyDescent="0.3">
      <c r="P143444" s="83"/>
    </row>
    <row r="143445" spans="16:16" x14ac:dyDescent="0.3">
      <c r="P143445" s="83"/>
    </row>
    <row r="143446" spans="16:16" x14ac:dyDescent="0.3">
      <c r="P143446" s="83"/>
    </row>
    <row r="143447" spans="16:16" x14ac:dyDescent="0.3">
      <c r="P143447" s="83"/>
    </row>
    <row r="143448" spans="16:16" x14ac:dyDescent="0.3">
      <c r="P143448" s="83"/>
    </row>
    <row r="143449" spans="16:16" x14ac:dyDescent="0.3">
      <c r="P143449" s="83"/>
    </row>
    <row r="143450" spans="16:16" x14ac:dyDescent="0.3">
      <c r="P143450" s="83"/>
    </row>
    <row r="143451" spans="16:16" x14ac:dyDescent="0.3">
      <c r="P143451" s="83"/>
    </row>
    <row r="143452" spans="16:16" x14ac:dyDescent="0.3">
      <c r="P143452" s="83"/>
    </row>
    <row r="143453" spans="16:16" x14ac:dyDescent="0.3">
      <c r="P143453" s="83"/>
    </row>
    <row r="143454" spans="16:16" x14ac:dyDescent="0.3">
      <c r="P143454" s="83"/>
    </row>
    <row r="143455" spans="16:16" x14ac:dyDescent="0.3">
      <c r="P143455" s="83"/>
    </row>
    <row r="143456" spans="16:16" x14ac:dyDescent="0.3">
      <c r="P143456" s="83"/>
    </row>
    <row r="143457" spans="16:16" x14ac:dyDescent="0.3">
      <c r="P143457" s="83"/>
    </row>
    <row r="143458" spans="16:16" x14ac:dyDescent="0.3">
      <c r="P143458" s="83"/>
    </row>
    <row r="143459" spans="16:16" x14ac:dyDescent="0.3">
      <c r="P143459" s="83"/>
    </row>
    <row r="143460" spans="16:16" x14ac:dyDescent="0.3">
      <c r="P143460" s="83"/>
    </row>
    <row r="143461" spans="16:16" x14ac:dyDescent="0.3">
      <c r="P143461" s="83"/>
    </row>
    <row r="143462" spans="16:16" x14ac:dyDescent="0.3">
      <c r="P143462" s="83"/>
    </row>
    <row r="143463" spans="16:16" x14ac:dyDescent="0.3">
      <c r="P143463" s="83"/>
    </row>
    <row r="143464" spans="16:16" x14ac:dyDescent="0.3">
      <c r="P143464" s="83"/>
    </row>
    <row r="143465" spans="16:16" x14ac:dyDescent="0.3">
      <c r="P143465" s="83"/>
    </row>
    <row r="143466" spans="16:16" x14ac:dyDescent="0.3">
      <c r="P143466" s="83"/>
    </row>
    <row r="143467" spans="16:16" x14ac:dyDescent="0.3">
      <c r="P143467" s="83"/>
    </row>
    <row r="143468" spans="16:16" x14ac:dyDescent="0.3">
      <c r="P143468" s="83"/>
    </row>
    <row r="143469" spans="16:16" x14ac:dyDescent="0.3">
      <c r="P143469" s="83"/>
    </row>
    <row r="143470" spans="16:16" x14ac:dyDescent="0.3">
      <c r="P143470" s="83"/>
    </row>
    <row r="143471" spans="16:16" x14ac:dyDescent="0.3">
      <c r="P143471" s="83"/>
    </row>
    <row r="143472" spans="16:16" x14ac:dyDescent="0.3">
      <c r="P143472" s="83"/>
    </row>
    <row r="143473" spans="16:16" x14ac:dyDescent="0.3">
      <c r="P143473" s="83"/>
    </row>
    <row r="143474" spans="16:16" x14ac:dyDescent="0.3">
      <c r="P143474" s="83"/>
    </row>
    <row r="143475" spans="16:16" x14ac:dyDescent="0.3">
      <c r="P143475" s="83"/>
    </row>
    <row r="143476" spans="16:16" x14ac:dyDescent="0.3">
      <c r="P143476" s="83"/>
    </row>
    <row r="143477" spans="16:16" x14ac:dyDescent="0.3">
      <c r="P143477" s="83"/>
    </row>
    <row r="143478" spans="16:16" x14ac:dyDescent="0.3">
      <c r="P143478" s="83"/>
    </row>
    <row r="143479" spans="16:16" x14ac:dyDescent="0.3">
      <c r="P143479" s="83"/>
    </row>
    <row r="143480" spans="16:16" x14ac:dyDescent="0.3">
      <c r="P143480" s="83"/>
    </row>
    <row r="143481" spans="16:16" x14ac:dyDescent="0.3">
      <c r="P143481" s="83"/>
    </row>
    <row r="143482" spans="16:16" x14ac:dyDescent="0.3">
      <c r="P143482" s="83"/>
    </row>
    <row r="143483" spans="16:16" x14ac:dyDescent="0.3">
      <c r="P143483" s="83"/>
    </row>
    <row r="143484" spans="16:16" x14ac:dyDescent="0.3">
      <c r="P143484" s="83"/>
    </row>
    <row r="143485" spans="16:16" x14ac:dyDescent="0.3">
      <c r="P143485" s="83"/>
    </row>
    <row r="143486" spans="16:16" x14ac:dyDescent="0.3">
      <c r="P143486" s="83"/>
    </row>
    <row r="143487" spans="16:16" x14ac:dyDescent="0.3">
      <c r="P143487" s="83"/>
    </row>
    <row r="143488" spans="16:16" x14ac:dyDescent="0.3">
      <c r="P143488" s="83"/>
    </row>
    <row r="143489" spans="16:16" x14ac:dyDescent="0.3">
      <c r="P143489" s="83"/>
    </row>
    <row r="143490" spans="16:16" x14ac:dyDescent="0.3">
      <c r="P143490" s="83"/>
    </row>
    <row r="143491" spans="16:16" x14ac:dyDescent="0.3">
      <c r="P143491" s="83"/>
    </row>
    <row r="143492" spans="16:16" x14ac:dyDescent="0.3">
      <c r="P143492" s="83"/>
    </row>
    <row r="143493" spans="16:16" x14ac:dyDescent="0.3">
      <c r="P143493" s="83"/>
    </row>
    <row r="143494" spans="16:16" x14ac:dyDescent="0.3">
      <c r="P143494" s="83"/>
    </row>
    <row r="143495" spans="16:16" x14ac:dyDescent="0.3">
      <c r="P143495" s="83"/>
    </row>
    <row r="143496" spans="16:16" x14ac:dyDescent="0.3">
      <c r="P143496" s="83"/>
    </row>
    <row r="143497" spans="16:16" x14ac:dyDescent="0.3">
      <c r="P143497" s="83"/>
    </row>
    <row r="143498" spans="16:16" x14ac:dyDescent="0.3">
      <c r="P143498" s="83"/>
    </row>
    <row r="143499" spans="16:16" x14ac:dyDescent="0.3">
      <c r="P143499" s="83"/>
    </row>
    <row r="143500" spans="16:16" x14ac:dyDescent="0.3">
      <c r="P143500" s="83"/>
    </row>
    <row r="143501" spans="16:16" x14ac:dyDescent="0.3">
      <c r="P143501" s="83"/>
    </row>
    <row r="143502" spans="16:16" x14ac:dyDescent="0.3">
      <c r="P143502" s="83"/>
    </row>
    <row r="143503" spans="16:16" x14ac:dyDescent="0.3">
      <c r="P143503" s="83"/>
    </row>
    <row r="143504" spans="16:16" x14ac:dyDescent="0.3">
      <c r="P143504" s="83"/>
    </row>
    <row r="143505" spans="16:16" x14ac:dyDescent="0.3">
      <c r="P143505" s="83"/>
    </row>
    <row r="143506" spans="16:16" x14ac:dyDescent="0.3">
      <c r="P143506" s="83"/>
    </row>
    <row r="143507" spans="16:16" x14ac:dyDescent="0.3">
      <c r="P143507" s="83"/>
    </row>
    <row r="143508" spans="16:16" x14ac:dyDescent="0.3">
      <c r="P143508" s="83"/>
    </row>
    <row r="143509" spans="16:16" x14ac:dyDescent="0.3">
      <c r="P143509" s="83"/>
    </row>
    <row r="143510" spans="16:16" x14ac:dyDescent="0.3">
      <c r="P143510" s="83"/>
    </row>
    <row r="143511" spans="16:16" x14ac:dyDescent="0.3">
      <c r="P143511" s="83"/>
    </row>
    <row r="143512" spans="16:16" x14ac:dyDescent="0.3">
      <c r="P143512" s="83"/>
    </row>
    <row r="143513" spans="16:16" x14ac:dyDescent="0.3">
      <c r="P143513" s="83"/>
    </row>
    <row r="143514" spans="16:16" x14ac:dyDescent="0.3">
      <c r="P143514" s="83"/>
    </row>
    <row r="143515" spans="16:16" x14ac:dyDescent="0.3">
      <c r="P143515" s="83"/>
    </row>
    <row r="143516" spans="16:16" x14ac:dyDescent="0.3">
      <c r="P143516" s="83"/>
    </row>
    <row r="143517" spans="16:16" x14ac:dyDescent="0.3">
      <c r="P143517" s="83"/>
    </row>
    <row r="143518" spans="16:16" x14ac:dyDescent="0.3">
      <c r="P143518" s="83"/>
    </row>
    <row r="143519" spans="16:16" x14ac:dyDescent="0.3">
      <c r="P143519" s="83"/>
    </row>
    <row r="143520" spans="16:16" x14ac:dyDescent="0.3">
      <c r="P143520" s="83"/>
    </row>
    <row r="143521" spans="16:16" x14ac:dyDescent="0.3">
      <c r="P143521" s="83"/>
    </row>
    <row r="143522" spans="16:16" x14ac:dyDescent="0.3">
      <c r="P143522" s="83"/>
    </row>
    <row r="143523" spans="16:16" x14ac:dyDescent="0.3">
      <c r="P143523" s="83"/>
    </row>
    <row r="143524" spans="16:16" x14ac:dyDescent="0.3">
      <c r="P143524" s="83"/>
    </row>
    <row r="143525" spans="16:16" x14ac:dyDescent="0.3">
      <c r="P143525" s="83"/>
    </row>
    <row r="143526" spans="16:16" x14ac:dyDescent="0.3">
      <c r="P143526" s="83"/>
    </row>
    <row r="143527" spans="16:16" x14ac:dyDescent="0.3">
      <c r="P143527" s="83"/>
    </row>
    <row r="143528" spans="16:16" x14ac:dyDescent="0.3">
      <c r="P143528" s="83"/>
    </row>
    <row r="143529" spans="16:16" x14ac:dyDescent="0.3">
      <c r="P143529" s="83"/>
    </row>
    <row r="143530" spans="16:16" x14ac:dyDescent="0.3">
      <c r="P143530" s="83"/>
    </row>
    <row r="143531" spans="16:16" x14ac:dyDescent="0.3">
      <c r="P143531" s="83"/>
    </row>
    <row r="143532" spans="16:16" x14ac:dyDescent="0.3">
      <c r="P143532" s="83"/>
    </row>
    <row r="143533" spans="16:16" x14ac:dyDescent="0.3">
      <c r="P143533" s="83"/>
    </row>
    <row r="143534" spans="16:16" x14ac:dyDescent="0.3">
      <c r="P143534" s="83"/>
    </row>
    <row r="143535" spans="16:16" x14ac:dyDescent="0.3">
      <c r="P143535" s="83"/>
    </row>
    <row r="143536" spans="16:16" x14ac:dyDescent="0.3">
      <c r="P143536" s="83"/>
    </row>
    <row r="143537" spans="16:16" x14ac:dyDescent="0.3">
      <c r="P143537" s="83"/>
    </row>
    <row r="143538" spans="16:16" x14ac:dyDescent="0.3">
      <c r="P143538" s="83"/>
    </row>
    <row r="143539" spans="16:16" x14ac:dyDescent="0.3">
      <c r="P143539" s="83"/>
    </row>
    <row r="143540" spans="16:16" x14ac:dyDescent="0.3">
      <c r="P143540" s="83"/>
    </row>
    <row r="143541" spans="16:16" x14ac:dyDescent="0.3">
      <c r="P143541" s="83"/>
    </row>
    <row r="143542" spans="16:16" x14ac:dyDescent="0.3">
      <c r="P143542" s="83"/>
    </row>
    <row r="143543" spans="16:16" x14ac:dyDescent="0.3">
      <c r="P143543" s="83"/>
    </row>
    <row r="143544" spans="16:16" x14ac:dyDescent="0.3">
      <c r="P143544" s="83"/>
    </row>
    <row r="143545" spans="16:16" x14ac:dyDescent="0.3">
      <c r="P143545" s="83"/>
    </row>
    <row r="143546" spans="16:16" x14ac:dyDescent="0.3">
      <c r="P143546" s="83"/>
    </row>
    <row r="143547" spans="16:16" x14ac:dyDescent="0.3">
      <c r="P143547" s="83"/>
    </row>
    <row r="143548" spans="16:16" x14ac:dyDescent="0.3">
      <c r="P143548" s="83"/>
    </row>
    <row r="143549" spans="16:16" x14ac:dyDescent="0.3">
      <c r="P143549" s="83"/>
    </row>
    <row r="143550" spans="16:16" x14ac:dyDescent="0.3">
      <c r="P143550" s="83"/>
    </row>
    <row r="143551" spans="16:16" x14ac:dyDescent="0.3">
      <c r="P143551" s="83"/>
    </row>
    <row r="143552" spans="16:16" x14ac:dyDescent="0.3">
      <c r="P143552" s="83"/>
    </row>
    <row r="143553" spans="16:16" x14ac:dyDescent="0.3">
      <c r="P143553" s="83"/>
    </row>
    <row r="143554" spans="16:16" x14ac:dyDescent="0.3">
      <c r="P143554" s="83"/>
    </row>
    <row r="143555" spans="16:16" x14ac:dyDescent="0.3">
      <c r="P143555" s="83"/>
    </row>
    <row r="143556" spans="16:16" x14ac:dyDescent="0.3">
      <c r="P143556" s="83"/>
    </row>
    <row r="143557" spans="16:16" x14ac:dyDescent="0.3">
      <c r="P143557" s="83"/>
    </row>
    <row r="143558" spans="16:16" x14ac:dyDescent="0.3">
      <c r="P143558" s="83"/>
    </row>
    <row r="143559" spans="16:16" x14ac:dyDescent="0.3">
      <c r="P143559" s="83"/>
    </row>
    <row r="143560" spans="16:16" x14ac:dyDescent="0.3">
      <c r="P143560" s="83"/>
    </row>
    <row r="143561" spans="16:16" x14ac:dyDescent="0.3">
      <c r="P143561" s="83"/>
    </row>
    <row r="143562" spans="16:16" x14ac:dyDescent="0.3">
      <c r="P143562" s="83"/>
    </row>
    <row r="143563" spans="16:16" x14ac:dyDescent="0.3">
      <c r="P143563" s="83"/>
    </row>
    <row r="143564" spans="16:16" x14ac:dyDescent="0.3">
      <c r="P143564" s="83"/>
    </row>
    <row r="143565" spans="16:16" x14ac:dyDescent="0.3">
      <c r="P143565" s="83"/>
    </row>
    <row r="143566" spans="16:16" x14ac:dyDescent="0.3">
      <c r="P143566" s="83"/>
    </row>
    <row r="143567" spans="16:16" x14ac:dyDescent="0.3">
      <c r="P143567" s="83"/>
    </row>
    <row r="143568" spans="16:16" x14ac:dyDescent="0.3">
      <c r="P143568" s="83"/>
    </row>
    <row r="143569" spans="16:16" x14ac:dyDescent="0.3">
      <c r="P143569" s="83"/>
    </row>
    <row r="143570" spans="16:16" x14ac:dyDescent="0.3">
      <c r="P143570" s="83"/>
    </row>
    <row r="143571" spans="16:16" x14ac:dyDescent="0.3">
      <c r="P143571" s="83"/>
    </row>
    <row r="143572" spans="16:16" x14ac:dyDescent="0.3">
      <c r="P143572" s="83"/>
    </row>
    <row r="143573" spans="16:16" x14ac:dyDescent="0.3">
      <c r="P143573" s="83"/>
    </row>
    <row r="143574" spans="16:16" x14ac:dyDescent="0.3">
      <c r="P143574" s="83"/>
    </row>
    <row r="143575" spans="16:16" x14ac:dyDescent="0.3">
      <c r="P143575" s="83"/>
    </row>
    <row r="143576" spans="16:16" x14ac:dyDescent="0.3">
      <c r="P143576" s="83"/>
    </row>
    <row r="143577" spans="16:16" x14ac:dyDescent="0.3">
      <c r="P143577" s="83"/>
    </row>
    <row r="143578" spans="16:16" x14ac:dyDescent="0.3">
      <c r="P143578" s="83"/>
    </row>
    <row r="143579" spans="16:16" x14ac:dyDescent="0.3">
      <c r="P143579" s="83"/>
    </row>
    <row r="143580" spans="16:16" x14ac:dyDescent="0.3">
      <c r="P143580" s="83"/>
    </row>
    <row r="143581" spans="16:16" x14ac:dyDescent="0.3">
      <c r="P143581" s="83"/>
    </row>
    <row r="143582" spans="16:16" x14ac:dyDescent="0.3">
      <c r="P143582" s="83"/>
    </row>
    <row r="143583" spans="16:16" x14ac:dyDescent="0.3">
      <c r="P143583" s="83"/>
    </row>
    <row r="143584" spans="16:16" x14ac:dyDescent="0.3">
      <c r="P143584" s="83"/>
    </row>
    <row r="143585" spans="16:16" x14ac:dyDescent="0.3">
      <c r="P143585" s="83"/>
    </row>
    <row r="143586" spans="16:16" x14ac:dyDescent="0.3">
      <c r="P143586" s="83"/>
    </row>
    <row r="143587" spans="16:16" x14ac:dyDescent="0.3">
      <c r="P143587" s="83"/>
    </row>
    <row r="143588" spans="16:16" x14ac:dyDescent="0.3">
      <c r="P143588" s="83"/>
    </row>
    <row r="143589" spans="16:16" x14ac:dyDescent="0.3">
      <c r="P143589" s="83"/>
    </row>
    <row r="143590" spans="16:16" x14ac:dyDescent="0.3">
      <c r="P143590" s="83"/>
    </row>
    <row r="143591" spans="16:16" x14ac:dyDescent="0.3">
      <c r="P143591" s="83"/>
    </row>
    <row r="143592" spans="16:16" x14ac:dyDescent="0.3">
      <c r="P143592" s="83"/>
    </row>
    <row r="143593" spans="16:16" x14ac:dyDescent="0.3">
      <c r="P143593" s="83"/>
    </row>
    <row r="143594" spans="16:16" x14ac:dyDescent="0.3">
      <c r="P143594" s="83"/>
    </row>
    <row r="143595" spans="16:16" x14ac:dyDescent="0.3">
      <c r="P143595" s="83"/>
    </row>
    <row r="143596" spans="16:16" x14ac:dyDescent="0.3">
      <c r="P143596" s="83"/>
    </row>
    <row r="143597" spans="16:16" x14ac:dyDescent="0.3">
      <c r="P143597" s="83"/>
    </row>
    <row r="143598" spans="16:16" x14ac:dyDescent="0.3">
      <c r="P143598" s="83"/>
    </row>
    <row r="143599" spans="16:16" x14ac:dyDescent="0.3">
      <c r="P143599" s="83"/>
    </row>
    <row r="143600" spans="16:16" x14ac:dyDescent="0.3">
      <c r="P143600" s="83"/>
    </row>
    <row r="143601" spans="16:16" x14ac:dyDescent="0.3">
      <c r="P143601" s="83"/>
    </row>
    <row r="143602" spans="16:16" x14ac:dyDescent="0.3">
      <c r="P143602" s="83"/>
    </row>
    <row r="143603" spans="16:16" x14ac:dyDescent="0.3">
      <c r="P143603" s="83"/>
    </row>
    <row r="143604" spans="16:16" x14ac:dyDescent="0.3">
      <c r="P143604" s="83"/>
    </row>
    <row r="143605" spans="16:16" x14ac:dyDescent="0.3">
      <c r="P143605" s="83"/>
    </row>
    <row r="143606" spans="16:16" x14ac:dyDescent="0.3">
      <c r="P143606" s="83"/>
    </row>
    <row r="143607" spans="16:16" x14ac:dyDescent="0.3">
      <c r="P143607" s="83"/>
    </row>
    <row r="143608" spans="16:16" x14ac:dyDescent="0.3">
      <c r="P143608" s="83"/>
    </row>
    <row r="143609" spans="16:16" x14ac:dyDescent="0.3">
      <c r="P143609" s="83"/>
    </row>
    <row r="143610" spans="16:16" x14ac:dyDescent="0.3">
      <c r="P143610" s="83"/>
    </row>
    <row r="143611" spans="16:16" x14ac:dyDescent="0.3">
      <c r="P143611" s="83"/>
    </row>
    <row r="143612" spans="16:16" x14ac:dyDescent="0.3">
      <c r="P143612" s="83"/>
    </row>
    <row r="143613" spans="16:16" x14ac:dyDescent="0.3">
      <c r="P143613" s="83"/>
    </row>
    <row r="143614" spans="16:16" x14ac:dyDescent="0.3">
      <c r="P143614" s="83"/>
    </row>
    <row r="143615" spans="16:16" x14ac:dyDescent="0.3">
      <c r="P143615" s="83"/>
    </row>
    <row r="143616" spans="16:16" x14ac:dyDescent="0.3">
      <c r="P143616" s="83"/>
    </row>
    <row r="143617" spans="16:16" x14ac:dyDescent="0.3">
      <c r="P143617" s="83"/>
    </row>
    <row r="143618" spans="16:16" x14ac:dyDescent="0.3">
      <c r="P143618" s="83"/>
    </row>
    <row r="143619" spans="16:16" x14ac:dyDescent="0.3">
      <c r="P143619" s="83"/>
    </row>
    <row r="143620" spans="16:16" x14ac:dyDescent="0.3">
      <c r="P143620" s="83"/>
    </row>
    <row r="143621" spans="16:16" x14ac:dyDescent="0.3">
      <c r="P143621" s="83"/>
    </row>
    <row r="143622" spans="16:16" x14ac:dyDescent="0.3">
      <c r="P143622" s="83"/>
    </row>
    <row r="143623" spans="16:16" x14ac:dyDescent="0.3">
      <c r="P143623" s="83"/>
    </row>
    <row r="143624" spans="16:16" x14ac:dyDescent="0.3">
      <c r="P143624" s="83"/>
    </row>
    <row r="143625" spans="16:16" x14ac:dyDescent="0.3">
      <c r="P143625" s="83"/>
    </row>
    <row r="143626" spans="16:16" x14ac:dyDescent="0.3">
      <c r="P143626" s="83"/>
    </row>
    <row r="143627" spans="16:16" x14ac:dyDescent="0.3">
      <c r="P143627" s="83"/>
    </row>
    <row r="143628" spans="16:16" x14ac:dyDescent="0.3">
      <c r="P143628" s="83"/>
    </row>
    <row r="143629" spans="16:16" x14ac:dyDescent="0.3">
      <c r="P143629" s="83"/>
    </row>
    <row r="143630" spans="16:16" x14ac:dyDescent="0.3">
      <c r="P143630" s="83"/>
    </row>
    <row r="143631" spans="16:16" x14ac:dyDescent="0.3">
      <c r="P143631" s="83"/>
    </row>
    <row r="143632" spans="16:16" x14ac:dyDescent="0.3">
      <c r="P143632" s="83"/>
    </row>
    <row r="143633" spans="16:16" x14ac:dyDescent="0.3">
      <c r="P143633" s="83"/>
    </row>
    <row r="143634" spans="16:16" x14ac:dyDescent="0.3">
      <c r="P143634" s="83"/>
    </row>
    <row r="143635" spans="16:16" x14ac:dyDescent="0.3">
      <c r="P143635" s="83"/>
    </row>
    <row r="143636" spans="16:16" x14ac:dyDescent="0.3">
      <c r="P143636" s="83"/>
    </row>
    <row r="143637" spans="16:16" x14ac:dyDescent="0.3">
      <c r="P143637" s="83"/>
    </row>
    <row r="143638" spans="16:16" x14ac:dyDescent="0.3">
      <c r="P143638" s="83"/>
    </row>
    <row r="143639" spans="16:16" x14ac:dyDescent="0.3">
      <c r="P143639" s="83"/>
    </row>
    <row r="143640" spans="16:16" x14ac:dyDescent="0.3">
      <c r="P143640" s="83"/>
    </row>
    <row r="143641" spans="16:16" x14ac:dyDescent="0.3">
      <c r="P143641" s="83"/>
    </row>
    <row r="143642" spans="16:16" x14ac:dyDescent="0.3">
      <c r="P143642" s="83"/>
    </row>
    <row r="143643" spans="16:16" x14ac:dyDescent="0.3">
      <c r="P143643" s="83"/>
    </row>
    <row r="143644" spans="16:16" x14ac:dyDescent="0.3">
      <c r="P143644" s="83"/>
    </row>
    <row r="143645" spans="16:16" x14ac:dyDescent="0.3">
      <c r="P143645" s="83"/>
    </row>
    <row r="143646" spans="16:16" x14ac:dyDescent="0.3">
      <c r="P143646" s="83"/>
    </row>
    <row r="143647" spans="16:16" x14ac:dyDescent="0.3">
      <c r="P143647" s="83"/>
    </row>
    <row r="143648" spans="16:16" x14ac:dyDescent="0.3">
      <c r="P143648" s="83"/>
    </row>
    <row r="143649" spans="16:16" x14ac:dyDescent="0.3">
      <c r="P143649" s="83"/>
    </row>
    <row r="143650" spans="16:16" x14ac:dyDescent="0.3">
      <c r="P143650" s="83"/>
    </row>
    <row r="143651" spans="16:16" x14ac:dyDescent="0.3">
      <c r="P143651" s="83"/>
    </row>
    <row r="143652" spans="16:16" x14ac:dyDescent="0.3">
      <c r="P143652" s="83"/>
    </row>
    <row r="143653" spans="16:16" x14ac:dyDescent="0.3">
      <c r="P143653" s="83"/>
    </row>
    <row r="143654" spans="16:16" x14ac:dyDescent="0.3">
      <c r="P143654" s="83"/>
    </row>
    <row r="143655" spans="16:16" x14ac:dyDescent="0.3">
      <c r="P143655" s="83"/>
    </row>
    <row r="143656" spans="16:16" x14ac:dyDescent="0.3">
      <c r="P143656" s="83"/>
    </row>
    <row r="143657" spans="16:16" x14ac:dyDescent="0.3">
      <c r="P143657" s="83"/>
    </row>
    <row r="143658" spans="16:16" x14ac:dyDescent="0.3">
      <c r="P143658" s="83"/>
    </row>
    <row r="143659" spans="16:16" x14ac:dyDescent="0.3">
      <c r="P143659" s="83"/>
    </row>
    <row r="143660" spans="16:16" x14ac:dyDescent="0.3">
      <c r="P143660" s="83"/>
    </row>
    <row r="143661" spans="16:16" x14ac:dyDescent="0.3">
      <c r="P143661" s="83"/>
    </row>
    <row r="143662" spans="16:16" x14ac:dyDescent="0.3">
      <c r="P143662" s="83"/>
    </row>
    <row r="143663" spans="16:16" x14ac:dyDescent="0.3">
      <c r="P143663" s="83"/>
    </row>
    <row r="143664" spans="16:16" x14ac:dyDescent="0.3">
      <c r="P143664" s="83"/>
    </row>
    <row r="143665" spans="16:16" x14ac:dyDescent="0.3">
      <c r="P143665" s="83"/>
    </row>
    <row r="143666" spans="16:16" x14ac:dyDescent="0.3">
      <c r="P143666" s="83"/>
    </row>
    <row r="143667" spans="16:16" x14ac:dyDescent="0.3">
      <c r="P143667" s="83"/>
    </row>
    <row r="143668" spans="16:16" x14ac:dyDescent="0.3">
      <c r="P143668" s="83"/>
    </row>
    <row r="143669" spans="16:16" x14ac:dyDescent="0.3">
      <c r="P143669" s="83"/>
    </row>
    <row r="143670" spans="16:16" x14ac:dyDescent="0.3">
      <c r="P143670" s="83"/>
    </row>
    <row r="143671" spans="16:16" x14ac:dyDescent="0.3">
      <c r="P143671" s="83"/>
    </row>
    <row r="143672" spans="16:16" x14ac:dyDescent="0.3">
      <c r="P143672" s="83"/>
    </row>
    <row r="143673" spans="16:16" x14ac:dyDescent="0.3">
      <c r="P143673" s="83"/>
    </row>
    <row r="143674" spans="16:16" x14ac:dyDescent="0.3">
      <c r="P143674" s="83"/>
    </row>
    <row r="143675" spans="16:16" x14ac:dyDescent="0.3">
      <c r="P143675" s="83"/>
    </row>
    <row r="143676" spans="16:16" x14ac:dyDescent="0.3">
      <c r="P143676" s="83"/>
    </row>
    <row r="143677" spans="16:16" x14ac:dyDescent="0.3">
      <c r="P143677" s="83"/>
    </row>
    <row r="143678" spans="16:16" x14ac:dyDescent="0.3">
      <c r="P143678" s="83"/>
    </row>
    <row r="143679" spans="16:16" x14ac:dyDescent="0.3">
      <c r="P143679" s="83"/>
    </row>
    <row r="143680" spans="16:16" x14ac:dyDescent="0.3">
      <c r="P143680" s="83"/>
    </row>
    <row r="143681" spans="16:16" x14ac:dyDescent="0.3">
      <c r="P143681" s="83"/>
    </row>
    <row r="143682" spans="16:16" x14ac:dyDescent="0.3">
      <c r="P143682" s="83"/>
    </row>
    <row r="143683" spans="16:16" x14ac:dyDescent="0.3">
      <c r="P143683" s="83"/>
    </row>
    <row r="143684" spans="16:16" x14ac:dyDescent="0.3">
      <c r="P143684" s="83"/>
    </row>
    <row r="143685" spans="16:16" x14ac:dyDescent="0.3">
      <c r="P143685" s="83"/>
    </row>
    <row r="143686" spans="16:16" x14ac:dyDescent="0.3">
      <c r="P143686" s="83"/>
    </row>
    <row r="143687" spans="16:16" x14ac:dyDescent="0.3">
      <c r="P143687" s="83"/>
    </row>
    <row r="143688" spans="16:16" x14ac:dyDescent="0.3">
      <c r="P143688" s="83"/>
    </row>
    <row r="143689" spans="16:16" x14ac:dyDescent="0.3">
      <c r="P143689" s="83"/>
    </row>
    <row r="143690" spans="16:16" x14ac:dyDescent="0.3">
      <c r="P143690" s="83"/>
    </row>
    <row r="143691" spans="16:16" x14ac:dyDescent="0.3">
      <c r="P143691" s="83"/>
    </row>
    <row r="143692" spans="16:16" x14ac:dyDescent="0.3">
      <c r="P143692" s="83"/>
    </row>
    <row r="143693" spans="16:16" x14ac:dyDescent="0.3">
      <c r="P143693" s="83"/>
    </row>
    <row r="143694" spans="16:16" x14ac:dyDescent="0.3">
      <c r="P143694" s="83"/>
    </row>
    <row r="143695" spans="16:16" x14ac:dyDescent="0.3">
      <c r="P143695" s="83"/>
    </row>
    <row r="143696" spans="16:16" x14ac:dyDescent="0.3">
      <c r="P143696" s="83"/>
    </row>
    <row r="143697" spans="16:16" x14ac:dyDescent="0.3">
      <c r="P143697" s="83"/>
    </row>
    <row r="143698" spans="16:16" x14ac:dyDescent="0.3">
      <c r="P143698" s="83"/>
    </row>
    <row r="143699" spans="16:16" x14ac:dyDescent="0.3">
      <c r="P143699" s="83"/>
    </row>
    <row r="143700" spans="16:16" x14ac:dyDescent="0.3">
      <c r="P143700" s="83"/>
    </row>
    <row r="143701" spans="16:16" x14ac:dyDescent="0.3">
      <c r="P143701" s="83"/>
    </row>
    <row r="143702" spans="16:16" x14ac:dyDescent="0.3">
      <c r="P143702" s="83"/>
    </row>
    <row r="143703" spans="16:16" x14ac:dyDescent="0.3">
      <c r="P143703" s="83"/>
    </row>
    <row r="143704" spans="16:16" x14ac:dyDescent="0.3">
      <c r="P143704" s="83"/>
    </row>
    <row r="143705" spans="16:16" x14ac:dyDescent="0.3">
      <c r="P143705" s="83"/>
    </row>
    <row r="143706" spans="16:16" x14ac:dyDescent="0.3">
      <c r="P143706" s="83"/>
    </row>
    <row r="143707" spans="16:16" x14ac:dyDescent="0.3">
      <c r="P143707" s="83"/>
    </row>
    <row r="143708" spans="16:16" x14ac:dyDescent="0.3">
      <c r="P143708" s="83"/>
    </row>
    <row r="143709" spans="16:16" x14ac:dyDescent="0.3">
      <c r="P143709" s="83"/>
    </row>
    <row r="143710" spans="16:16" x14ac:dyDescent="0.3">
      <c r="P143710" s="83"/>
    </row>
    <row r="143711" spans="16:16" x14ac:dyDescent="0.3">
      <c r="P143711" s="83"/>
    </row>
    <row r="143712" spans="16:16" x14ac:dyDescent="0.3">
      <c r="P143712" s="83"/>
    </row>
    <row r="143713" spans="16:16" x14ac:dyDescent="0.3">
      <c r="P143713" s="83"/>
    </row>
    <row r="143714" spans="16:16" x14ac:dyDescent="0.3">
      <c r="P143714" s="83"/>
    </row>
    <row r="143715" spans="16:16" x14ac:dyDescent="0.3">
      <c r="P143715" s="83"/>
    </row>
    <row r="143716" spans="16:16" x14ac:dyDescent="0.3">
      <c r="P143716" s="83"/>
    </row>
    <row r="143717" spans="16:16" x14ac:dyDescent="0.3">
      <c r="P143717" s="83"/>
    </row>
    <row r="143718" spans="16:16" x14ac:dyDescent="0.3">
      <c r="P143718" s="83"/>
    </row>
    <row r="143719" spans="16:16" x14ac:dyDescent="0.3">
      <c r="P143719" s="83"/>
    </row>
    <row r="143720" spans="16:16" x14ac:dyDescent="0.3">
      <c r="P143720" s="83"/>
    </row>
    <row r="143721" spans="16:16" x14ac:dyDescent="0.3">
      <c r="P143721" s="83"/>
    </row>
    <row r="143722" spans="16:16" x14ac:dyDescent="0.3">
      <c r="P143722" s="83"/>
    </row>
    <row r="143723" spans="16:16" x14ac:dyDescent="0.3">
      <c r="P143723" s="83"/>
    </row>
    <row r="143724" spans="16:16" x14ac:dyDescent="0.3">
      <c r="P143724" s="83"/>
    </row>
    <row r="143725" spans="16:16" x14ac:dyDescent="0.3">
      <c r="P143725" s="83"/>
    </row>
    <row r="143726" spans="16:16" x14ac:dyDescent="0.3">
      <c r="P143726" s="83"/>
    </row>
    <row r="143727" spans="16:16" x14ac:dyDescent="0.3">
      <c r="P143727" s="83"/>
    </row>
    <row r="143728" spans="16:16" x14ac:dyDescent="0.3">
      <c r="P143728" s="83"/>
    </row>
    <row r="143729" spans="16:16" x14ac:dyDescent="0.3">
      <c r="P143729" s="83"/>
    </row>
    <row r="143730" spans="16:16" x14ac:dyDescent="0.3">
      <c r="P143730" s="83"/>
    </row>
    <row r="143731" spans="16:16" x14ac:dyDescent="0.3">
      <c r="P143731" s="83"/>
    </row>
    <row r="143732" spans="16:16" x14ac:dyDescent="0.3">
      <c r="P143732" s="83"/>
    </row>
    <row r="143733" spans="16:16" x14ac:dyDescent="0.3">
      <c r="P143733" s="83"/>
    </row>
    <row r="143734" spans="16:16" x14ac:dyDescent="0.3">
      <c r="P143734" s="83"/>
    </row>
    <row r="143735" spans="16:16" x14ac:dyDescent="0.3">
      <c r="P143735" s="83"/>
    </row>
    <row r="143736" spans="16:16" x14ac:dyDescent="0.3">
      <c r="P143736" s="83"/>
    </row>
    <row r="143737" spans="16:16" x14ac:dyDescent="0.3">
      <c r="P143737" s="83"/>
    </row>
    <row r="143738" spans="16:16" x14ac:dyDescent="0.3">
      <c r="P143738" s="83"/>
    </row>
    <row r="143739" spans="16:16" x14ac:dyDescent="0.3">
      <c r="P143739" s="83"/>
    </row>
    <row r="143740" spans="16:16" x14ac:dyDescent="0.3">
      <c r="P143740" s="83"/>
    </row>
    <row r="143741" spans="16:16" x14ac:dyDescent="0.3">
      <c r="P143741" s="83"/>
    </row>
    <row r="143742" spans="16:16" x14ac:dyDescent="0.3">
      <c r="P143742" s="83"/>
    </row>
    <row r="143743" spans="16:16" x14ac:dyDescent="0.3">
      <c r="P143743" s="83"/>
    </row>
    <row r="143744" spans="16:16" x14ac:dyDescent="0.3">
      <c r="P143744" s="83"/>
    </row>
    <row r="143745" spans="16:16" x14ac:dyDescent="0.3">
      <c r="P143745" s="83"/>
    </row>
    <row r="143746" spans="16:16" x14ac:dyDescent="0.3">
      <c r="P143746" s="83"/>
    </row>
    <row r="143747" spans="16:16" x14ac:dyDescent="0.3">
      <c r="P143747" s="83"/>
    </row>
    <row r="143748" spans="16:16" x14ac:dyDescent="0.3">
      <c r="P143748" s="83"/>
    </row>
    <row r="143749" spans="16:16" x14ac:dyDescent="0.3">
      <c r="P143749" s="83"/>
    </row>
    <row r="143750" spans="16:16" x14ac:dyDescent="0.3">
      <c r="P143750" s="83"/>
    </row>
    <row r="143751" spans="16:16" x14ac:dyDescent="0.3">
      <c r="P143751" s="83"/>
    </row>
    <row r="143752" spans="16:16" x14ac:dyDescent="0.3">
      <c r="P143752" s="83"/>
    </row>
    <row r="143753" spans="16:16" x14ac:dyDescent="0.3">
      <c r="P143753" s="83"/>
    </row>
    <row r="143754" spans="16:16" x14ac:dyDescent="0.3">
      <c r="P143754" s="83"/>
    </row>
    <row r="143755" spans="16:16" x14ac:dyDescent="0.3">
      <c r="P143755" s="83"/>
    </row>
    <row r="143756" spans="16:16" x14ac:dyDescent="0.3">
      <c r="P143756" s="83"/>
    </row>
    <row r="143757" spans="16:16" x14ac:dyDescent="0.3">
      <c r="P143757" s="83"/>
    </row>
    <row r="143758" spans="16:16" x14ac:dyDescent="0.3">
      <c r="P143758" s="83"/>
    </row>
    <row r="143759" spans="16:16" x14ac:dyDescent="0.3">
      <c r="P143759" s="83"/>
    </row>
    <row r="143760" spans="16:16" x14ac:dyDescent="0.3">
      <c r="P143760" s="83"/>
    </row>
    <row r="143761" spans="16:16" x14ac:dyDescent="0.3">
      <c r="P143761" s="83"/>
    </row>
    <row r="143762" spans="16:16" x14ac:dyDescent="0.3">
      <c r="P143762" s="83"/>
    </row>
    <row r="143763" spans="16:16" x14ac:dyDescent="0.3">
      <c r="P143763" s="83"/>
    </row>
    <row r="143764" spans="16:16" x14ac:dyDescent="0.3">
      <c r="P143764" s="83"/>
    </row>
    <row r="143765" spans="16:16" x14ac:dyDescent="0.3">
      <c r="P143765" s="83"/>
    </row>
    <row r="143766" spans="16:16" x14ac:dyDescent="0.3">
      <c r="P143766" s="83"/>
    </row>
    <row r="143767" spans="16:16" x14ac:dyDescent="0.3">
      <c r="P143767" s="83"/>
    </row>
    <row r="143768" spans="16:16" x14ac:dyDescent="0.3">
      <c r="P143768" s="83"/>
    </row>
    <row r="143769" spans="16:16" x14ac:dyDescent="0.3">
      <c r="P143769" s="83"/>
    </row>
    <row r="143770" spans="16:16" x14ac:dyDescent="0.3">
      <c r="P143770" s="83"/>
    </row>
    <row r="143771" spans="16:16" x14ac:dyDescent="0.3">
      <c r="P143771" s="83"/>
    </row>
    <row r="143772" spans="16:16" x14ac:dyDescent="0.3">
      <c r="P143772" s="83"/>
    </row>
    <row r="143773" spans="16:16" x14ac:dyDescent="0.3">
      <c r="P143773" s="83"/>
    </row>
    <row r="143774" spans="16:16" x14ac:dyDescent="0.3">
      <c r="P143774" s="83"/>
    </row>
    <row r="143775" spans="16:16" x14ac:dyDescent="0.3">
      <c r="P143775" s="83"/>
    </row>
    <row r="143776" spans="16:16" x14ac:dyDescent="0.3">
      <c r="P143776" s="83"/>
    </row>
    <row r="143777" spans="16:16" x14ac:dyDescent="0.3">
      <c r="P143777" s="83"/>
    </row>
    <row r="143778" spans="16:16" x14ac:dyDescent="0.3">
      <c r="P143778" s="83"/>
    </row>
    <row r="143779" spans="16:16" x14ac:dyDescent="0.3">
      <c r="P143779" s="83"/>
    </row>
    <row r="143780" spans="16:16" x14ac:dyDescent="0.3">
      <c r="P143780" s="83"/>
    </row>
    <row r="143781" spans="16:16" x14ac:dyDescent="0.3">
      <c r="P143781" s="83"/>
    </row>
    <row r="143782" spans="16:16" x14ac:dyDescent="0.3">
      <c r="P143782" s="83"/>
    </row>
    <row r="143783" spans="16:16" x14ac:dyDescent="0.3">
      <c r="P143783" s="83"/>
    </row>
    <row r="143784" spans="16:16" x14ac:dyDescent="0.3">
      <c r="P143784" s="83"/>
    </row>
    <row r="143785" spans="16:16" x14ac:dyDescent="0.3">
      <c r="P143785" s="83"/>
    </row>
    <row r="143786" spans="16:16" x14ac:dyDescent="0.3">
      <c r="P143786" s="83"/>
    </row>
    <row r="143787" spans="16:16" x14ac:dyDescent="0.3">
      <c r="P143787" s="83"/>
    </row>
    <row r="143788" spans="16:16" x14ac:dyDescent="0.3">
      <c r="P143788" s="83"/>
    </row>
    <row r="143789" spans="16:16" x14ac:dyDescent="0.3">
      <c r="P143789" s="83"/>
    </row>
    <row r="143790" spans="16:16" x14ac:dyDescent="0.3">
      <c r="P143790" s="83"/>
    </row>
    <row r="143791" spans="16:16" x14ac:dyDescent="0.3">
      <c r="P143791" s="83"/>
    </row>
    <row r="143792" spans="16:16" x14ac:dyDescent="0.3">
      <c r="P143792" s="83"/>
    </row>
    <row r="143793" spans="16:16" x14ac:dyDescent="0.3">
      <c r="P143793" s="83"/>
    </row>
    <row r="143794" spans="16:16" x14ac:dyDescent="0.3">
      <c r="P143794" s="83"/>
    </row>
    <row r="143795" spans="16:16" x14ac:dyDescent="0.3">
      <c r="P143795" s="83"/>
    </row>
    <row r="143796" spans="16:16" x14ac:dyDescent="0.3">
      <c r="P143796" s="83"/>
    </row>
    <row r="143797" spans="16:16" x14ac:dyDescent="0.3">
      <c r="P143797" s="83"/>
    </row>
    <row r="143798" spans="16:16" x14ac:dyDescent="0.3">
      <c r="P143798" s="83"/>
    </row>
    <row r="143799" spans="16:16" x14ac:dyDescent="0.3">
      <c r="P143799" s="83"/>
    </row>
    <row r="143800" spans="16:16" x14ac:dyDescent="0.3">
      <c r="P143800" s="83"/>
    </row>
    <row r="143801" spans="16:16" x14ac:dyDescent="0.3">
      <c r="P143801" s="83"/>
    </row>
    <row r="143802" spans="16:16" x14ac:dyDescent="0.3">
      <c r="P143802" s="83"/>
    </row>
    <row r="143803" spans="16:16" x14ac:dyDescent="0.3">
      <c r="P143803" s="83"/>
    </row>
    <row r="143804" spans="16:16" x14ac:dyDescent="0.3">
      <c r="P143804" s="83"/>
    </row>
    <row r="143805" spans="16:16" x14ac:dyDescent="0.3">
      <c r="P143805" s="83"/>
    </row>
    <row r="143806" spans="16:16" x14ac:dyDescent="0.3">
      <c r="P143806" s="83"/>
    </row>
    <row r="143807" spans="16:16" x14ac:dyDescent="0.3">
      <c r="P143807" s="83"/>
    </row>
    <row r="143808" spans="16:16" x14ac:dyDescent="0.3">
      <c r="P143808" s="83"/>
    </row>
    <row r="143809" spans="16:16" x14ac:dyDescent="0.3">
      <c r="P143809" s="83"/>
    </row>
    <row r="143810" spans="16:16" x14ac:dyDescent="0.3">
      <c r="P143810" s="83"/>
    </row>
    <row r="143811" spans="16:16" x14ac:dyDescent="0.3">
      <c r="P143811" s="83"/>
    </row>
    <row r="143812" spans="16:16" x14ac:dyDescent="0.3">
      <c r="P143812" s="83"/>
    </row>
    <row r="143813" spans="16:16" x14ac:dyDescent="0.3">
      <c r="P143813" s="83"/>
    </row>
    <row r="143814" spans="16:16" x14ac:dyDescent="0.3">
      <c r="P143814" s="83"/>
    </row>
    <row r="143815" spans="16:16" x14ac:dyDescent="0.3">
      <c r="P143815" s="83"/>
    </row>
    <row r="143816" spans="16:16" x14ac:dyDescent="0.3">
      <c r="P143816" s="83"/>
    </row>
    <row r="143817" spans="16:16" x14ac:dyDescent="0.3">
      <c r="P143817" s="83"/>
    </row>
    <row r="143818" spans="16:16" x14ac:dyDescent="0.3">
      <c r="P143818" s="83"/>
    </row>
    <row r="143819" spans="16:16" x14ac:dyDescent="0.3">
      <c r="P143819" s="83"/>
    </row>
    <row r="143820" spans="16:16" x14ac:dyDescent="0.3">
      <c r="P143820" s="83"/>
    </row>
    <row r="143821" spans="16:16" x14ac:dyDescent="0.3">
      <c r="P143821" s="83"/>
    </row>
    <row r="143822" spans="16:16" x14ac:dyDescent="0.3">
      <c r="P143822" s="83"/>
    </row>
    <row r="143823" spans="16:16" x14ac:dyDescent="0.3">
      <c r="P143823" s="83"/>
    </row>
    <row r="143824" spans="16:16" x14ac:dyDescent="0.3">
      <c r="P143824" s="83"/>
    </row>
    <row r="143825" spans="16:16" x14ac:dyDescent="0.3">
      <c r="P143825" s="83"/>
    </row>
    <row r="143826" spans="16:16" x14ac:dyDescent="0.3">
      <c r="P143826" s="83"/>
    </row>
    <row r="143827" spans="16:16" x14ac:dyDescent="0.3">
      <c r="P143827" s="83"/>
    </row>
    <row r="143828" spans="16:16" x14ac:dyDescent="0.3">
      <c r="P143828" s="83"/>
    </row>
    <row r="143829" spans="16:16" x14ac:dyDescent="0.3">
      <c r="P143829" s="83"/>
    </row>
    <row r="143830" spans="16:16" x14ac:dyDescent="0.3">
      <c r="P143830" s="83"/>
    </row>
    <row r="143831" spans="16:16" x14ac:dyDescent="0.3">
      <c r="P143831" s="83"/>
    </row>
    <row r="143832" spans="16:16" x14ac:dyDescent="0.3">
      <c r="P143832" s="83"/>
    </row>
    <row r="143833" spans="16:16" x14ac:dyDescent="0.3">
      <c r="P143833" s="83"/>
    </row>
    <row r="143834" spans="16:16" x14ac:dyDescent="0.3">
      <c r="P143834" s="83"/>
    </row>
    <row r="143835" spans="16:16" x14ac:dyDescent="0.3">
      <c r="P143835" s="83"/>
    </row>
    <row r="143836" spans="16:16" x14ac:dyDescent="0.3">
      <c r="P143836" s="83"/>
    </row>
    <row r="143837" spans="16:16" x14ac:dyDescent="0.3">
      <c r="P143837" s="83"/>
    </row>
    <row r="143838" spans="16:16" x14ac:dyDescent="0.3">
      <c r="P143838" s="83"/>
    </row>
    <row r="143839" spans="16:16" x14ac:dyDescent="0.3">
      <c r="P143839" s="83"/>
    </row>
    <row r="143840" spans="16:16" x14ac:dyDescent="0.3">
      <c r="P143840" s="83"/>
    </row>
    <row r="143841" spans="16:16" x14ac:dyDescent="0.3">
      <c r="P143841" s="83"/>
    </row>
    <row r="143842" spans="16:16" x14ac:dyDescent="0.3">
      <c r="P143842" s="83"/>
    </row>
    <row r="143843" spans="16:16" x14ac:dyDescent="0.3">
      <c r="P143843" s="83"/>
    </row>
    <row r="143844" spans="16:16" x14ac:dyDescent="0.3">
      <c r="P143844" s="83"/>
    </row>
    <row r="143845" spans="16:16" x14ac:dyDescent="0.3">
      <c r="P143845" s="83"/>
    </row>
    <row r="143846" spans="16:16" x14ac:dyDescent="0.3">
      <c r="P143846" s="83"/>
    </row>
    <row r="143847" spans="16:16" x14ac:dyDescent="0.3">
      <c r="P143847" s="83"/>
    </row>
    <row r="143848" spans="16:16" x14ac:dyDescent="0.3">
      <c r="P143848" s="83"/>
    </row>
    <row r="143849" spans="16:16" x14ac:dyDescent="0.3">
      <c r="P143849" s="83"/>
    </row>
    <row r="143850" spans="16:16" x14ac:dyDescent="0.3">
      <c r="P143850" s="83"/>
    </row>
    <row r="143851" spans="16:16" x14ac:dyDescent="0.3">
      <c r="P143851" s="83"/>
    </row>
    <row r="143852" spans="16:16" x14ac:dyDescent="0.3">
      <c r="P143852" s="83"/>
    </row>
    <row r="143853" spans="16:16" x14ac:dyDescent="0.3">
      <c r="P143853" s="83"/>
    </row>
    <row r="143854" spans="16:16" x14ac:dyDescent="0.3">
      <c r="P143854" s="83"/>
    </row>
    <row r="143855" spans="16:16" x14ac:dyDescent="0.3">
      <c r="P143855" s="83"/>
    </row>
    <row r="143856" spans="16:16" x14ac:dyDescent="0.3">
      <c r="P143856" s="83"/>
    </row>
    <row r="143857" spans="16:16" x14ac:dyDescent="0.3">
      <c r="P143857" s="83"/>
    </row>
    <row r="143858" spans="16:16" x14ac:dyDescent="0.3">
      <c r="P143858" s="83"/>
    </row>
    <row r="143859" spans="16:16" x14ac:dyDescent="0.3">
      <c r="P143859" s="83"/>
    </row>
    <row r="143860" spans="16:16" x14ac:dyDescent="0.3">
      <c r="P143860" s="83"/>
    </row>
    <row r="143861" spans="16:16" x14ac:dyDescent="0.3">
      <c r="P143861" s="83"/>
    </row>
    <row r="143862" spans="16:16" x14ac:dyDescent="0.3">
      <c r="P143862" s="83"/>
    </row>
    <row r="143863" spans="16:16" x14ac:dyDescent="0.3">
      <c r="P143863" s="83"/>
    </row>
    <row r="143864" spans="16:16" x14ac:dyDescent="0.3">
      <c r="P143864" s="83"/>
    </row>
    <row r="143865" spans="16:16" x14ac:dyDescent="0.3">
      <c r="P143865" s="83"/>
    </row>
    <row r="143866" spans="16:16" x14ac:dyDescent="0.3">
      <c r="P143866" s="83"/>
    </row>
    <row r="143867" spans="16:16" x14ac:dyDescent="0.3">
      <c r="P143867" s="83"/>
    </row>
    <row r="143868" spans="16:16" x14ac:dyDescent="0.3">
      <c r="P143868" s="83"/>
    </row>
    <row r="143869" spans="16:16" x14ac:dyDescent="0.3">
      <c r="P143869" s="83"/>
    </row>
    <row r="143870" spans="16:16" x14ac:dyDescent="0.3">
      <c r="P143870" s="83"/>
    </row>
    <row r="143871" spans="16:16" x14ac:dyDescent="0.3">
      <c r="P143871" s="83"/>
    </row>
    <row r="143872" spans="16:16" x14ac:dyDescent="0.3">
      <c r="P143872" s="83"/>
    </row>
    <row r="143873" spans="16:16" x14ac:dyDescent="0.3">
      <c r="P143873" s="83"/>
    </row>
    <row r="143874" spans="16:16" x14ac:dyDescent="0.3">
      <c r="P143874" s="83"/>
    </row>
    <row r="143875" spans="16:16" x14ac:dyDescent="0.3">
      <c r="P143875" s="83"/>
    </row>
    <row r="143876" spans="16:16" x14ac:dyDescent="0.3">
      <c r="P143876" s="83"/>
    </row>
    <row r="143877" spans="16:16" x14ac:dyDescent="0.3">
      <c r="P143877" s="83"/>
    </row>
    <row r="143878" spans="16:16" x14ac:dyDescent="0.3">
      <c r="P143878" s="83"/>
    </row>
    <row r="143879" spans="16:16" x14ac:dyDescent="0.3">
      <c r="P143879" s="83"/>
    </row>
    <row r="143880" spans="16:16" x14ac:dyDescent="0.3">
      <c r="P143880" s="83"/>
    </row>
    <row r="143881" spans="16:16" x14ac:dyDescent="0.3">
      <c r="P143881" s="83"/>
    </row>
    <row r="143882" spans="16:16" x14ac:dyDescent="0.3">
      <c r="P143882" s="83"/>
    </row>
    <row r="143883" spans="16:16" x14ac:dyDescent="0.3">
      <c r="P143883" s="83"/>
    </row>
    <row r="143884" spans="16:16" x14ac:dyDescent="0.3">
      <c r="P143884" s="83"/>
    </row>
    <row r="143885" spans="16:16" x14ac:dyDescent="0.3">
      <c r="P143885" s="83"/>
    </row>
    <row r="143886" spans="16:16" x14ac:dyDescent="0.3">
      <c r="P143886" s="83"/>
    </row>
    <row r="143887" spans="16:16" x14ac:dyDescent="0.3">
      <c r="P143887" s="83"/>
    </row>
    <row r="143888" spans="16:16" x14ac:dyDescent="0.3">
      <c r="P143888" s="83"/>
    </row>
    <row r="143889" spans="16:16" x14ac:dyDescent="0.3">
      <c r="P143889" s="83"/>
    </row>
    <row r="143890" spans="16:16" x14ac:dyDescent="0.3">
      <c r="P143890" s="83"/>
    </row>
    <row r="143891" spans="16:16" x14ac:dyDescent="0.3">
      <c r="P143891" s="83"/>
    </row>
    <row r="143892" spans="16:16" x14ac:dyDescent="0.3">
      <c r="P143892" s="83"/>
    </row>
    <row r="143893" spans="16:16" x14ac:dyDescent="0.3">
      <c r="P143893" s="83"/>
    </row>
    <row r="143894" spans="16:16" x14ac:dyDescent="0.3">
      <c r="P143894" s="83"/>
    </row>
    <row r="143895" spans="16:16" x14ac:dyDescent="0.3">
      <c r="P143895" s="83"/>
    </row>
    <row r="143896" spans="16:16" x14ac:dyDescent="0.3">
      <c r="P143896" s="83"/>
    </row>
    <row r="143897" spans="16:16" x14ac:dyDescent="0.3">
      <c r="P143897" s="83"/>
    </row>
    <row r="143898" spans="16:16" x14ac:dyDescent="0.3">
      <c r="P143898" s="83"/>
    </row>
    <row r="143899" spans="16:16" x14ac:dyDescent="0.3">
      <c r="P143899" s="83"/>
    </row>
    <row r="143900" spans="16:16" x14ac:dyDescent="0.3">
      <c r="P143900" s="83"/>
    </row>
    <row r="143901" spans="16:16" x14ac:dyDescent="0.3">
      <c r="P143901" s="83"/>
    </row>
    <row r="143902" spans="16:16" x14ac:dyDescent="0.3">
      <c r="P143902" s="83"/>
    </row>
    <row r="143903" spans="16:16" x14ac:dyDescent="0.3">
      <c r="P143903" s="83"/>
    </row>
    <row r="143904" spans="16:16" x14ac:dyDescent="0.3">
      <c r="P143904" s="83"/>
    </row>
    <row r="143905" spans="16:16" x14ac:dyDescent="0.3">
      <c r="P143905" s="83"/>
    </row>
    <row r="143906" spans="16:16" x14ac:dyDescent="0.3">
      <c r="P143906" s="83"/>
    </row>
    <row r="143907" spans="16:16" x14ac:dyDescent="0.3">
      <c r="P143907" s="83"/>
    </row>
    <row r="143908" spans="16:16" x14ac:dyDescent="0.3">
      <c r="P143908" s="83"/>
    </row>
    <row r="143909" spans="16:16" x14ac:dyDescent="0.3">
      <c r="P143909" s="83"/>
    </row>
    <row r="143910" spans="16:16" x14ac:dyDescent="0.3">
      <c r="P143910" s="83"/>
    </row>
    <row r="143911" spans="16:16" x14ac:dyDescent="0.3">
      <c r="P143911" s="83"/>
    </row>
    <row r="143912" spans="16:16" x14ac:dyDescent="0.3">
      <c r="P143912" s="83"/>
    </row>
    <row r="143913" spans="16:16" x14ac:dyDescent="0.3">
      <c r="P143913" s="83"/>
    </row>
    <row r="143914" spans="16:16" x14ac:dyDescent="0.3">
      <c r="P143914" s="83"/>
    </row>
    <row r="143915" spans="16:16" x14ac:dyDescent="0.3">
      <c r="P143915" s="83"/>
    </row>
    <row r="143916" spans="16:16" x14ac:dyDescent="0.3">
      <c r="P143916" s="83"/>
    </row>
    <row r="143917" spans="16:16" x14ac:dyDescent="0.3">
      <c r="P143917" s="83"/>
    </row>
    <row r="143918" spans="16:16" x14ac:dyDescent="0.3">
      <c r="P143918" s="83"/>
    </row>
    <row r="143919" spans="16:16" x14ac:dyDescent="0.3">
      <c r="P143919" s="83"/>
    </row>
    <row r="143920" spans="16:16" x14ac:dyDescent="0.3">
      <c r="P143920" s="83"/>
    </row>
    <row r="143921" spans="16:16" x14ac:dyDescent="0.3">
      <c r="P143921" s="83"/>
    </row>
    <row r="143922" spans="16:16" x14ac:dyDescent="0.3">
      <c r="P143922" s="83"/>
    </row>
    <row r="143923" spans="16:16" x14ac:dyDescent="0.3">
      <c r="P143923" s="83"/>
    </row>
    <row r="143924" spans="16:16" x14ac:dyDescent="0.3">
      <c r="P143924" s="83"/>
    </row>
    <row r="143925" spans="16:16" x14ac:dyDescent="0.3">
      <c r="P143925" s="83"/>
    </row>
    <row r="143926" spans="16:16" x14ac:dyDescent="0.3">
      <c r="P143926" s="83"/>
    </row>
    <row r="143927" spans="16:16" x14ac:dyDescent="0.3">
      <c r="P143927" s="83"/>
    </row>
    <row r="143928" spans="16:16" x14ac:dyDescent="0.3">
      <c r="P143928" s="83"/>
    </row>
    <row r="143929" spans="16:16" x14ac:dyDescent="0.3">
      <c r="P143929" s="83"/>
    </row>
    <row r="143930" spans="16:16" x14ac:dyDescent="0.3">
      <c r="P143930" s="83"/>
    </row>
    <row r="143931" spans="16:16" x14ac:dyDescent="0.3">
      <c r="P143931" s="83"/>
    </row>
    <row r="143932" spans="16:16" x14ac:dyDescent="0.3">
      <c r="P143932" s="83"/>
    </row>
    <row r="143933" spans="16:16" x14ac:dyDescent="0.3">
      <c r="P143933" s="83"/>
    </row>
    <row r="143934" spans="16:16" x14ac:dyDescent="0.3">
      <c r="P143934" s="83"/>
    </row>
    <row r="143935" spans="16:16" x14ac:dyDescent="0.3">
      <c r="P143935" s="83"/>
    </row>
    <row r="143936" spans="16:16" x14ac:dyDescent="0.3">
      <c r="P143936" s="83"/>
    </row>
    <row r="143937" spans="16:16" x14ac:dyDescent="0.3">
      <c r="P143937" s="83"/>
    </row>
    <row r="143938" spans="16:16" x14ac:dyDescent="0.3">
      <c r="P143938" s="83"/>
    </row>
    <row r="143939" spans="16:16" x14ac:dyDescent="0.3">
      <c r="P143939" s="83"/>
    </row>
    <row r="143940" spans="16:16" x14ac:dyDescent="0.3">
      <c r="P143940" s="83"/>
    </row>
    <row r="143941" spans="16:16" x14ac:dyDescent="0.3">
      <c r="P143941" s="83"/>
    </row>
    <row r="143942" spans="16:16" x14ac:dyDescent="0.3">
      <c r="P143942" s="83"/>
    </row>
    <row r="143943" spans="16:16" x14ac:dyDescent="0.3">
      <c r="P143943" s="83"/>
    </row>
    <row r="143944" spans="16:16" x14ac:dyDescent="0.3">
      <c r="P143944" s="83"/>
    </row>
    <row r="143945" spans="16:16" x14ac:dyDescent="0.3">
      <c r="P143945" s="83"/>
    </row>
    <row r="143946" spans="16:16" x14ac:dyDescent="0.3">
      <c r="P143946" s="83"/>
    </row>
    <row r="143947" spans="16:16" x14ac:dyDescent="0.3">
      <c r="P143947" s="83"/>
    </row>
    <row r="143948" spans="16:16" x14ac:dyDescent="0.3">
      <c r="P143948" s="83"/>
    </row>
    <row r="143949" spans="16:16" x14ac:dyDescent="0.3">
      <c r="P143949" s="83"/>
    </row>
    <row r="143950" spans="16:16" x14ac:dyDescent="0.3">
      <c r="P143950" s="83"/>
    </row>
    <row r="143951" spans="16:16" x14ac:dyDescent="0.3">
      <c r="P143951" s="83"/>
    </row>
    <row r="143952" spans="16:16" x14ac:dyDescent="0.3">
      <c r="P143952" s="83"/>
    </row>
    <row r="143953" spans="16:16" x14ac:dyDescent="0.3">
      <c r="P143953" s="83"/>
    </row>
    <row r="143954" spans="16:16" x14ac:dyDescent="0.3">
      <c r="P143954" s="83"/>
    </row>
    <row r="143955" spans="16:16" x14ac:dyDescent="0.3">
      <c r="P143955" s="83"/>
    </row>
    <row r="143956" spans="16:16" x14ac:dyDescent="0.3">
      <c r="P143956" s="83"/>
    </row>
    <row r="143957" spans="16:16" x14ac:dyDescent="0.3">
      <c r="P143957" s="83"/>
    </row>
    <row r="143958" spans="16:16" x14ac:dyDescent="0.3">
      <c r="P143958" s="83"/>
    </row>
    <row r="143959" spans="16:16" x14ac:dyDescent="0.3">
      <c r="P143959" s="83"/>
    </row>
    <row r="143960" spans="16:16" x14ac:dyDescent="0.3">
      <c r="P143960" s="83"/>
    </row>
    <row r="143961" spans="16:16" x14ac:dyDescent="0.3">
      <c r="P143961" s="83"/>
    </row>
    <row r="143962" spans="16:16" x14ac:dyDescent="0.3">
      <c r="P143962" s="83"/>
    </row>
    <row r="143963" spans="16:16" x14ac:dyDescent="0.3">
      <c r="P143963" s="83"/>
    </row>
    <row r="143964" spans="16:16" x14ac:dyDescent="0.3">
      <c r="P143964" s="83"/>
    </row>
    <row r="143965" spans="16:16" x14ac:dyDescent="0.3">
      <c r="P143965" s="83"/>
    </row>
    <row r="143966" spans="16:16" x14ac:dyDescent="0.3">
      <c r="P143966" s="83"/>
    </row>
    <row r="143967" spans="16:16" x14ac:dyDescent="0.3">
      <c r="P143967" s="83"/>
    </row>
    <row r="143968" spans="16:16" x14ac:dyDescent="0.3">
      <c r="P143968" s="83"/>
    </row>
    <row r="143969" spans="16:16" x14ac:dyDescent="0.3">
      <c r="P143969" s="83"/>
    </row>
    <row r="143970" spans="16:16" x14ac:dyDescent="0.3">
      <c r="P143970" s="83"/>
    </row>
    <row r="143971" spans="16:16" x14ac:dyDescent="0.3">
      <c r="P143971" s="83"/>
    </row>
    <row r="143972" spans="16:16" x14ac:dyDescent="0.3">
      <c r="P143972" s="83"/>
    </row>
    <row r="143973" spans="16:16" x14ac:dyDescent="0.3">
      <c r="P143973" s="83"/>
    </row>
    <row r="143974" spans="16:16" x14ac:dyDescent="0.3">
      <c r="P143974" s="83"/>
    </row>
    <row r="143975" spans="16:16" x14ac:dyDescent="0.3">
      <c r="P143975" s="83"/>
    </row>
    <row r="143976" spans="16:16" x14ac:dyDescent="0.3">
      <c r="P143976" s="83"/>
    </row>
    <row r="143977" spans="16:16" x14ac:dyDescent="0.3">
      <c r="P143977" s="83"/>
    </row>
    <row r="143978" spans="16:16" x14ac:dyDescent="0.3">
      <c r="P143978" s="83"/>
    </row>
    <row r="143979" spans="16:16" x14ac:dyDescent="0.3">
      <c r="P143979" s="83"/>
    </row>
    <row r="143980" spans="16:16" x14ac:dyDescent="0.3">
      <c r="P143980" s="83"/>
    </row>
    <row r="143981" spans="16:16" x14ac:dyDescent="0.3">
      <c r="P143981" s="83"/>
    </row>
    <row r="143982" spans="16:16" x14ac:dyDescent="0.3">
      <c r="P143982" s="83"/>
    </row>
    <row r="143983" spans="16:16" x14ac:dyDescent="0.3">
      <c r="P143983" s="83"/>
    </row>
    <row r="143984" spans="16:16" x14ac:dyDescent="0.3">
      <c r="P143984" s="83"/>
    </row>
    <row r="143985" spans="16:16" x14ac:dyDescent="0.3">
      <c r="P143985" s="83"/>
    </row>
    <row r="143986" spans="16:16" x14ac:dyDescent="0.3">
      <c r="P143986" s="83"/>
    </row>
    <row r="143987" spans="16:16" x14ac:dyDescent="0.3">
      <c r="P143987" s="83"/>
    </row>
    <row r="143988" spans="16:16" x14ac:dyDescent="0.3">
      <c r="P143988" s="83"/>
    </row>
    <row r="143989" spans="16:16" x14ac:dyDescent="0.3">
      <c r="P143989" s="83"/>
    </row>
    <row r="143990" spans="16:16" x14ac:dyDescent="0.3">
      <c r="P143990" s="83"/>
    </row>
    <row r="143991" spans="16:16" x14ac:dyDescent="0.3">
      <c r="P143991" s="83"/>
    </row>
    <row r="143992" spans="16:16" x14ac:dyDescent="0.3">
      <c r="P143992" s="83"/>
    </row>
    <row r="143993" spans="16:16" x14ac:dyDescent="0.3">
      <c r="P143993" s="83"/>
    </row>
    <row r="143994" spans="16:16" x14ac:dyDescent="0.3">
      <c r="P143994" s="83"/>
    </row>
    <row r="143995" spans="16:16" x14ac:dyDescent="0.3">
      <c r="P143995" s="83"/>
    </row>
    <row r="143996" spans="16:16" x14ac:dyDescent="0.3">
      <c r="P143996" s="83"/>
    </row>
    <row r="143997" spans="16:16" x14ac:dyDescent="0.3">
      <c r="P143997" s="83"/>
    </row>
    <row r="143998" spans="16:16" x14ac:dyDescent="0.3">
      <c r="P143998" s="83"/>
    </row>
    <row r="143999" spans="16:16" x14ac:dyDescent="0.3">
      <c r="P143999" s="83"/>
    </row>
    <row r="144000" spans="16:16" x14ac:dyDescent="0.3">
      <c r="P144000" s="83"/>
    </row>
    <row r="144001" spans="16:16" x14ac:dyDescent="0.3">
      <c r="P144001" s="83"/>
    </row>
    <row r="144002" spans="16:16" x14ac:dyDescent="0.3">
      <c r="P144002" s="83"/>
    </row>
    <row r="144003" spans="16:16" x14ac:dyDescent="0.3">
      <c r="P144003" s="83"/>
    </row>
    <row r="144004" spans="16:16" x14ac:dyDescent="0.3">
      <c r="P144004" s="83"/>
    </row>
    <row r="144005" spans="16:16" x14ac:dyDescent="0.3">
      <c r="P144005" s="83"/>
    </row>
    <row r="144006" spans="16:16" x14ac:dyDescent="0.3">
      <c r="P144006" s="83"/>
    </row>
    <row r="144007" spans="16:16" x14ac:dyDescent="0.3">
      <c r="P144007" s="83"/>
    </row>
    <row r="144008" spans="16:16" x14ac:dyDescent="0.3">
      <c r="P144008" s="83"/>
    </row>
    <row r="144009" spans="16:16" x14ac:dyDescent="0.3">
      <c r="P144009" s="83"/>
    </row>
    <row r="144010" spans="16:16" x14ac:dyDescent="0.3">
      <c r="P144010" s="83"/>
    </row>
    <row r="144011" spans="16:16" x14ac:dyDescent="0.3">
      <c r="P144011" s="83"/>
    </row>
    <row r="144012" spans="16:16" x14ac:dyDescent="0.3">
      <c r="P144012" s="83"/>
    </row>
    <row r="144013" spans="16:16" x14ac:dyDescent="0.3">
      <c r="P144013" s="83"/>
    </row>
    <row r="144014" spans="16:16" x14ac:dyDescent="0.3">
      <c r="P144014" s="83"/>
    </row>
    <row r="144015" spans="16:16" x14ac:dyDescent="0.3">
      <c r="P144015" s="83"/>
    </row>
    <row r="144016" spans="16:16" x14ac:dyDescent="0.3">
      <c r="P144016" s="83"/>
    </row>
    <row r="144017" spans="16:16" x14ac:dyDescent="0.3">
      <c r="P144017" s="83"/>
    </row>
    <row r="144018" spans="16:16" x14ac:dyDescent="0.3">
      <c r="P144018" s="83"/>
    </row>
    <row r="144019" spans="16:16" x14ac:dyDescent="0.3">
      <c r="P144019" s="83"/>
    </row>
    <row r="144020" spans="16:16" x14ac:dyDescent="0.3">
      <c r="P144020" s="83"/>
    </row>
    <row r="144021" spans="16:16" x14ac:dyDescent="0.3">
      <c r="P144021" s="83"/>
    </row>
    <row r="144022" spans="16:16" x14ac:dyDescent="0.3">
      <c r="P144022" s="83"/>
    </row>
    <row r="144023" spans="16:16" x14ac:dyDescent="0.3">
      <c r="P144023" s="83"/>
    </row>
    <row r="144024" spans="16:16" x14ac:dyDescent="0.3">
      <c r="P144024" s="83"/>
    </row>
    <row r="144025" spans="16:16" x14ac:dyDescent="0.3">
      <c r="P144025" s="83"/>
    </row>
    <row r="144026" spans="16:16" x14ac:dyDescent="0.3">
      <c r="P144026" s="83"/>
    </row>
    <row r="144027" spans="16:16" x14ac:dyDescent="0.3">
      <c r="P144027" s="83"/>
    </row>
    <row r="144028" spans="16:16" x14ac:dyDescent="0.3">
      <c r="P144028" s="83"/>
    </row>
    <row r="144029" spans="16:16" x14ac:dyDescent="0.3">
      <c r="P144029" s="83"/>
    </row>
    <row r="144030" spans="16:16" x14ac:dyDescent="0.3">
      <c r="P144030" s="83"/>
    </row>
    <row r="144031" spans="16:16" x14ac:dyDescent="0.3">
      <c r="P144031" s="83"/>
    </row>
    <row r="144032" spans="16:16" x14ac:dyDescent="0.3">
      <c r="P144032" s="83"/>
    </row>
    <row r="144033" spans="16:16" x14ac:dyDescent="0.3">
      <c r="P144033" s="83"/>
    </row>
    <row r="144034" spans="16:16" x14ac:dyDescent="0.3">
      <c r="P144034" s="83"/>
    </row>
    <row r="144035" spans="16:16" x14ac:dyDescent="0.3">
      <c r="P144035" s="83"/>
    </row>
    <row r="144036" spans="16:16" x14ac:dyDescent="0.3">
      <c r="P144036" s="83"/>
    </row>
    <row r="144037" spans="16:16" x14ac:dyDescent="0.3">
      <c r="P144037" s="83"/>
    </row>
    <row r="144038" spans="16:16" x14ac:dyDescent="0.3">
      <c r="P144038" s="83"/>
    </row>
    <row r="144039" spans="16:16" x14ac:dyDescent="0.3">
      <c r="P144039" s="83"/>
    </row>
    <row r="144040" spans="16:16" x14ac:dyDescent="0.3">
      <c r="P144040" s="83"/>
    </row>
    <row r="144041" spans="16:16" x14ac:dyDescent="0.3">
      <c r="P144041" s="83"/>
    </row>
    <row r="144042" spans="16:16" x14ac:dyDescent="0.3">
      <c r="P144042" s="83"/>
    </row>
    <row r="144043" spans="16:16" x14ac:dyDescent="0.3">
      <c r="P144043" s="83"/>
    </row>
    <row r="144044" spans="16:16" x14ac:dyDescent="0.3">
      <c r="P144044" s="83"/>
    </row>
    <row r="144045" spans="16:16" x14ac:dyDescent="0.3">
      <c r="P144045" s="83"/>
    </row>
    <row r="144046" spans="16:16" x14ac:dyDescent="0.3">
      <c r="P144046" s="83"/>
    </row>
    <row r="144047" spans="16:16" x14ac:dyDescent="0.3">
      <c r="P144047" s="83"/>
    </row>
    <row r="144048" spans="16:16" x14ac:dyDescent="0.3">
      <c r="P144048" s="83"/>
    </row>
    <row r="144049" spans="16:16" x14ac:dyDescent="0.3">
      <c r="P144049" s="83"/>
    </row>
    <row r="144050" spans="16:16" x14ac:dyDescent="0.3">
      <c r="P144050" s="83"/>
    </row>
    <row r="144051" spans="16:16" x14ac:dyDescent="0.3">
      <c r="P144051" s="83"/>
    </row>
    <row r="144052" spans="16:16" x14ac:dyDescent="0.3">
      <c r="P144052" s="83"/>
    </row>
    <row r="144053" spans="16:16" x14ac:dyDescent="0.3">
      <c r="P144053" s="83"/>
    </row>
    <row r="144054" spans="16:16" x14ac:dyDescent="0.3">
      <c r="P144054" s="83"/>
    </row>
    <row r="144055" spans="16:16" x14ac:dyDescent="0.3">
      <c r="P144055" s="83"/>
    </row>
    <row r="144056" spans="16:16" x14ac:dyDescent="0.3">
      <c r="P144056" s="83"/>
    </row>
    <row r="144057" spans="16:16" x14ac:dyDescent="0.3">
      <c r="P144057" s="83"/>
    </row>
    <row r="144058" spans="16:16" x14ac:dyDescent="0.3">
      <c r="P144058" s="83"/>
    </row>
    <row r="144059" spans="16:16" x14ac:dyDescent="0.3">
      <c r="P144059" s="83"/>
    </row>
    <row r="144060" spans="16:16" x14ac:dyDescent="0.3">
      <c r="P144060" s="83"/>
    </row>
    <row r="144061" spans="16:16" x14ac:dyDescent="0.3">
      <c r="P144061" s="83"/>
    </row>
    <row r="144062" spans="16:16" x14ac:dyDescent="0.3">
      <c r="P144062" s="83"/>
    </row>
    <row r="144063" spans="16:16" x14ac:dyDescent="0.3">
      <c r="P144063" s="83"/>
    </row>
    <row r="144064" spans="16:16" x14ac:dyDescent="0.3">
      <c r="P144064" s="83"/>
    </row>
    <row r="144065" spans="16:16" x14ac:dyDescent="0.3">
      <c r="P144065" s="83"/>
    </row>
    <row r="144066" spans="16:16" x14ac:dyDescent="0.3">
      <c r="P144066" s="83"/>
    </row>
    <row r="144067" spans="16:16" x14ac:dyDescent="0.3">
      <c r="P144067" s="83"/>
    </row>
    <row r="144068" spans="16:16" x14ac:dyDescent="0.3">
      <c r="P144068" s="83"/>
    </row>
    <row r="144069" spans="16:16" x14ac:dyDescent="0.3">
      <c r="P144069" s="83"/>
    </row>
    <row r="144070" spans="16:16" x14ac:dyDescent="0.3">
      <c r="P144070" s="83"/>
    </row>
    <row r="144071" spans="16:16" x14ac:dyDescent="0.3">
      <c r="P144071" s="83"/>
    </row>
    <row r="144072" spans="16:16" x14ac:dyDescent="0.3">
      <c r="P144072" s="83"/>
    </row>
    <row r="144073" spans="16:16" x14ac:dyDescent="0.3">
      <c r="P144073" s="83"/>
    </row>
    <row r="144074" spans="16:16" x14ac:dyDescent="0.3">
      <c r="P144074" s="83"/>
    </row>
    <row r="144075" spans="16:16" x14ac:dyDescent="0.3">
      <c r="P144075" s="83"/>
    </row>
    <row r="144076" spans="16:16" x14ac:dyDescent="0.3">
      <c r="P144076" s="83"/>
    </row>
    <row r="144077" spans="16:16" x14ac:dyDescent="0.3">
      <c r="P144077" s="83"/>
    </row>
    <row r="144078" spans="16:16" x14ac:dyDescent="0.3">
      <c r="P144078" s="83"/>
    </row>
    <row r="144079" spans="16:16" x14ac:dyDescent="0.3">
      <c r="P144079" s="83"/>
    </row>
    <row r="144080" spans="16:16" x14ac:dyDescent="0.3">
      <c r="P144080" s="83"/>
    </row>
    <row r="144081" spans="16:16" x14ac:dyDescent="0.3">
      <c r="P144081" s="83"/>
    </row>
    <row r="144082" spans="16:16" x14ac:dyDescent="0.3">
      <c r="P144082" s="83"/>
    </row>
    <row r="144083" spans="16:16" x14ac:dyDescent="0.3">
      <c r="P144083" s="83"/>
    </row>
    <row r="144084" spans="16:16" x14ac:dyDescent="0.3">
      <c r="P144084" s="83"/>
    </row>
    <row r="144085" spans="16:16" x14ac:dyDescent="0.3">
      <c r="P144085" s="83"/>
    </row>
    <row r="144086" spans="16:16" x14ac:dyDescent="0.3">
      <c r="P144086" s="83"/>
    </row>
    <row r="144087" spans="16:16" x14ac:dyDescent="0.3">
      <c r="P144087" s="83"/>
    </row>
    <row r="144088" spans="16:16" x14ac:dyDescent="0.3">
      <c r="P144088" s="83"/>
    </row>
    <row r="144089" spans="16:16" x14ac:dyDescent="0.3">
      <c r="P144089" s="83"/>
    </row>
    <row r="144090" spans="16:16" x14ac:dyDescent="0.3">
      <c r="P144090" s="83"/>
    </row>
    <row r="144091" spans="16:16" x14ac:dyDescent="0.3">
      <c r="P144091" s="83"/>
    </row>
    <row r="144092" spans="16:16" x14ac:dyDescent="0.3">
      <c r="P144092" s="83"/>
    </row>
    <row r="144093" spans="16:16" x14ac:dyDescent="0.3">
      <c r="P144093" s="83"/>
    </row>
    <row r="144094" spans="16:16" x14ac:dyDescent="0.3">
      <c r="P144094" s="83"/>
    </row>
    <row r="144095" spans="16:16" x14ac:dyDescent="0.3">
      <c r="P144095" s="83"/>
    </row>
    <row r="144096" spans="16:16" x14ac:dyDescent="0.3">
      <c r="P144096" s="83"/>
    </row>
    <row r="144097" spans="16:16" x14ac:dyDescent="0.3">
      <c r="P144097" s="83"/>
    </row>
    <row r="144098" spans="16:16" x14ac:dyDescent="0.3">
      <c r="P144098" s="83"/>
    </row>
    <row r="144099" spans="16:16" x14ac:dyDescent="0.3">
      <c r="P144099" s="83"/>
    </row>
    <row r="144100" spans="16:16" x14ac:dyDescent="0.3">
      <c r="P144100" s="83"/>
    </row>
    <row r="144101" spans="16:16" x14ac:dyDescent="0.3">
      <c r="P144101" s="83"/>
    </row>
    <row r="144102" spans="16:16" x14ac:dyDescent="0.3">
      <c r="P144102" s="83"/>
    </row>
    <row r="144103" spans="16:16" x14ac:dyDescent="0.3">
      <c r="P144103" s="83"/>
    </row>
    <row r="144104" spans="16:16" x14ac:dyDescent="0.3">
      <c r="P144104" s="83"/>
    </row>
    <row r="144105" spans="16:16" x14ac:dyDescent="0.3">
      <c r="P144105" s="83"/>
    </row>
    <row r="144106" spans="16:16" x14ac:dyDescent="0.3">
      <c r="P144106" s="83"/>
    </row>
    <row r="144107" spans="16:16" x14ac:dyDescent="0.3">
      <c r="P144107" s="83"/>
    </row>
    <row r="144108" spans="16:16" x14ac:dyDescent="0.3">
      <c r="P144108" s="83"/>
    </row>
    <row r="144109" spans="16:16" x14ac:dyDescent="0.3">
      <c r="P144109" s="83"/>
    </row>
    <row r="144110" spans="16:16" x14ac:dyDescent="0.3">
      <c r="P144110" s="83"/>
    </row>
    <row r="144111" spans="16:16" x14ac:dyDescent="0.3">
      <c r="P144111" s="83"/>
    </row>
    <row r="144112" spans="16:16" x14ac:dyDescent="0.3">
      <c r="P144112" s="83"/>
    </row>
    <row r="144113" spans="16:16" x14ac:dyDescent="0.3">
      <c r="P144113" s="83"/>
    </row>
    <row r="144114" spans="16:16" x14ac:dyDescent="0.3">
      <c r="P144114" s="83"/>
    </row>
    <row r="144115" spans="16:16" x14ac:dyDescent="0.3">
      <c r="P144115" s="83"/>
    </row>
    <row r="144116" spans="16:16" x14ac:dyDescent="0.3">
      <c r="P144116" s="83"/>
    </row>
    <row r="144117" spans="16:16" x14ac:dyDescent="0.3">
      <c r="P144117" s="83"/>
    </row>
    <row r="144118" spans="16:16" x14ac:dyDescent="0.3">
      <c r="P144118" s="83"/>
    </row>
    <row r="144119" spans="16:16" x14ac:dyDescent="0.3">
      <c r="P144119" s="83"/>
    </row>
    <row r="144120" spans="16:16" x14ac:dyDescent="0.3">
      <c r="P144120" s="83"/>
    </row>
    <row r="144121" spans="16:16" x14ac:dyDescent="0.3">
      <c r="P144121" s="83"/>
    </row>
    <row r="144122" spans="16:16" x14ac:dyDescent="0.3">
      <c r="P144122" s="83"/>
    </row>
    <row r="144123" spans="16:16" x14ac:dyDescent="0.3">
      <c r="P144123" s="83"/>
    </row>
    <row r="144124" spans="16:16" x14ac:dyDescent="0.3">
      <c r="P144124" s="83"/>
    </row>
    <row r="144125" spans="16:16" x14ac:dyDescent="0.3">
      <c r="P144125" s="83"/>
    </row>
    <row r="144126" spans="16:16" x14ac:dyDescent="0.3">
      <c r="P144126" s="83"/>
    </row>
    <row r="144127" spans="16:16" x14ac:dyDescent="0.3">
      <c r="P144127" s="83"/>
    </row>
    <row r="144128" spans="16:16" x14ac:dyDescent="0.3">
      <c r="P144128" s="83"/>
    </row>
    <row r="144129" spans="16:16" x14ac:dyDescent="0.3">
      <c r="P144129" s="83"/>
    </row>
    <row r="144130" spans="16:16" x14ac:dyDescent="0.3">
      <c r="P144130" s="83"/>
    </row>
    <row r="144131" spans="16:16" x14ac:dyDescent="0.3">
      <c r="P144131" s="83"/>
    </row>
    <row r="144132" spans="16:16" x14ac:dyDescent="0.3">
      <c r="P144132" s="83"/>
    </row>
    <row r="144133" spans="16:16" x14ac:dyDescent="0.3">
      <c r="P144133" s="83"/>
    </row>
    <row r="144134" spans="16:16" x14ac:dyDescent="0.3">
      <c r="P144134" s="83"/>
    </row>
    <row r="144135" spans="16:16" x14ac:dyDescent="0.3">
      <c r="P144135" s="83"/>
    </row>
    <row r="144136" spans="16:16" x14ac:dyDescent="0.3">
      <c r="P144136" s="83"/>
    </row>
    <row r="144137" spans="16:16" x14ac:dyDescent="0.3">
      <c r="P144137" s="83"/>
    </row>
    <row r="144138" spans="16:16" x14ac:dyDescent="0.3">
      <c r="P144138" s="83"/>
    </row>
    <row r="144139" spans="16:16" x14ac:dyDescent="0.3">
      <c r="P144139" s="83"/>
    </row>
    <row r="144140" spans="16:16" x14ac:dyDescent="0.3">
      <c r="P144140" s="83"/>
    </row>
    <row r="144141" spans="16:16" x14ac:dyDescent="0.3">
      <c r="P144141" s="83"/>
    </row>
    <row r="144142" spans="16:16" x14ac:dyDescent="0.3">
      <c r="P144142" s="83"/>
    </row>
    <row r="144143" spans="16:16" x14ac:dyDescent="0.3">
      <c r="P144143" s="83"/>
    </row>
    <row r="144144" spans="16:16" x14ac:dyDescent="0.3">
      <c r="P144144" s="83"/>
    </row>
    <row r="144145" spans="16:16" x14ac:dyDescent="0.3">
      <c r="P144145" s="83"/>
    </row>
    <row r="144146" spans="16:16" x14ac:dyDescent="0.3">
      <c r="P144146" s="83"/>
    </row>
    <row r="144147" spans="16:16" x14ac:dyDescent="0.3">
      <c r="P144147" s="83"/>
    </row>
    <row r="144148" spans="16:16" x14ac:dyDescent="0.3">
      <c r="P144148" s="83"/>
    </row>
    <row r="144149" spans="16:16" x14ac:dyDescent="0.3">
      <c r="P144149" s="83"/>
    </row>
    <row r="144150" spans="16:16" x14ac:dyDescent="0.3">
      <c r="P144150" s="83"/>
    </row>
    <row r="144151" spans="16:16" x14ac:dyDescent="0.3">
      <c r="P144151" s="83"/>
    </row>
    <row r="144152" spans="16:16" x14ac:dyDescent="0.3">
      <c r="P144152" s="83"/>
    </row>
    <row r="144153" spans="16:16" x14ac:dyDescent="0.3">
      <c r="P144153" s="83"/>
    </row>
    <row r="144154" spans="16:16" x14ac:dyDescent="0.3">
      <c r="P144154" s="83"/>
    </row>
    <row r="144155" spans="16:16" x14ac:dyDescent="0.3">
      <c r="P144155" s="83"/>
    </row>
    <row r="144156" spans="16:16" x14ac:dyDescent="0.3">
      <c r="P144156" s="83"/>
    </row>
    <row r="144157" spans="16:16" x14ac:dyDescent="0.3">
      <c r="P144157" s="83"/>
    </row>
    <row r="144158" spans="16:16" x14ac:dyDescent="0.3">
      <c r="P144158" s="83"/>
    </row>
    <row r="144159" spans="16:16" x14ac:dyDescent="0.3">
      <c r="P144159" s="83"/>
    </row>
    <row r="144160" spans="16:16" x14ac:dyDescent="0.3">
      <c r="P144160" s="83"/>
    </row>
    <row r="144161" spans="16:16" x14ac:dyDescent="0.3">
      <c r="P144161" s="83"/>
    </row>
    <row r="144162" spans="16:16" x14ac:dyDescent="0.3">
      <c r="P144162" s="83"/>
    </row>
    <row r="144163" spans="16:16" x14ac:dyDescent="0.3">
      <c r="P144163" s="83"/>
    </row>
    <row r="144164" spans="16:16" x14ac:dyDescent="0.3">
      <c r="P144164" s="83"/>
    </row>
    <row r="144165" spans="16:16" x14ac:dyDescent="0.3">
      <c r="P144165" s="83"/>
    </row>
    <row r="144166" spans="16:16" x14ac:dyDescent="0.3">
      <c r="P144166" s="83"/>
    </row>
    <row r="144167" spans="16:16" x14ac:dyDescent="0.3">
      <c r="P144167" s="83"/>
    </row>
    <row r="144168" spans="16:16" x14ac:dyDescent="0.3">
      <c r="P144168" s="83"/>
    </row>
    <row r="144169" spans="16:16" x14ac:dyDescent="0.3">
      <c r="P144169" s="83"/>
    </row>
    <row r="144170" spans="16:16" x14ac:dyDescent="0.3">
      <c r="P144170" s="83"/>
    </row>
    <row r="144171" spans="16:16" x14ac:dyDescent="0.3">
      <c r="P144171" s="83"/>
    </row>
    <row r="144172" spans="16:16" x14ac:dyDescent="0.3">
      <c r="P144172" s="83"/>
    </row>
    <row r="144173" spans="16:16" x14ac:dyDescent="0.3">
      <c r="P144173" s="83"/>
    </row>
    <row r="144174" spans="16:16" x14ac:dyDescent="0.3">
      <c r="P144174" s="83"/>
    </row>
    <row r="144175" spans="16:16" x14ac:dyDescent="0.3">
      <c r="P144175" s="83"/>
    </row>
    <row r="144176" spans="16:16" x14ac:dyDescent="0.3">
      <c r="P144176" s="83"/>
    </row>
    <row r="144177" spans="16:16" x14ac:dyDescent="0.3">
      <c r="P144177" s="83"/>
    </row>
    <row r="144178" spans="16:16" x14ac:dyDescent="0.3">
      <c r="P144178" s="83"/>
    </row>
    <row r="144179" spans="16:16" x14ac:dyDescent="0.3">
      <c r="P144179" s="83"/>
    </row>
    <row r="144180" spans="16:16" x14ac:dyDescent="0.3">
      <c r="P144180" s="83"/>
    </row>
    <row r="144181" spans="16:16" x14ac:dyDescent="0.3">
      <c r="P144181" s="83"/>
    </row>
    <row r="144182" spans="16:16" x14ac:dyDescent="0.3">
      <c r="P144182" s="83"/>
    </row>
    <row r="144183" spans="16:16" x14ac:dyDescent="0.3">
      <c r="P144183" s="83"/>
    </row>
    <row r="144184" spans="16:16" x14ac:dyDescent="0.3">
      <c r="P144184" s="83"/>
    </row>
    <row r="144185" spans="16:16" x14ac:dyDescent="0.3">
      <c r="P144185" s="83"/>
    </row>
    <row r="144186" spans="16:16" x14ac:dyDescent="0.3">
      <c r="P144186" s="83"/>
    </row>
    <row r="144187" spans="16:16" x14ac:dyDescent="0.3">
      <c r="P144187" s="83"/>
    </row>
    <row r="144188" spans="16:16" x14ac:dyDescent="0.3">
      <c r="P144188" s="83"/>
    </row>
    <row r="144189" spans="16:16" x14ac:dyDescent="0.3">
      <c r="P144189" s="83"/>
    </row>
    <row r="144190" spans="16:16" x14ac:dyDescent="0.3">
      <c r="P144190" s="83"/>
    </row>
    <row r="144191" spans="16:16" x14ac:dyDescent="0.3">
      <c r="P144191" s="83"/>
    </row>
    <row r="144192" spans="16:16" x14ac:dyDescent="0.3">
      <c r="P144192" s="83"/>
    </row>
    <row r="144193" spans="16:16" x14ac:dyDescent="0.3">
      <c r="P144193" s="83"/>
    </row>
    <row r="144194" spans="16:16" x14ac:dyDescent="0.3">
      <c r="P144194" s="83"/>
    </row>
    <row r="144195" spans="16:16" x14ac:dyDescent="0.3">
      <c r="P144195" s="83"/>
    </row>
    <row r="144196" spans="16:16" x14ac:dyDescent="0.3">
      <c r="P144196" s="83"/>
    </row>
    <row r="144197" spans="16:16" x14ac:dyDescent="0.3">
      <c r="P144197" s="83"/>
    </row>
    <row r="144198" spans="16:16" x14ac:dyDescent="0.3">
      <c r="P144198" s="83"/>
    </row>
    <row r="144199" spans="16:16" x14ac:dyDescent="0.3">
      <c r="P144199" s="83"/>
    </row>
    <row r="144200" spans="16:16" x14ac:dyDescent="0.3">
      <c r="P144200" s="83"/>
    </row>
    <row r="144201" spans="16:16" x14ac:dyDescent="0.3">
      <c r="P144201" s="83"/>
    </row>
    <row r="144202" spans="16:16" x14ac:dyDescent="0.3">
      <c r="P144202" s="83"/>
    </row>
    <row r="144203" spans="16:16" x14ac:dyDescent="0.3">
      <c r="P144203" s="83"/>
    </row>
    <row r="144204" spans="16:16" x14ac:dyDescent="0.3">
      <c r="P144204" s="83"/>
    </row>
    <row r="144205" spans="16:16" x14ac:dyDescent="0.3">
      <c r="P144205" s="83"/>
    </row>
    <row r="144206" spans="16:16" x14ac:dyDescent="0.3">
      <c r="P144206" s="83"/>
    </row>
    <row r="144207" spans="16:16" x14ac:dyDescent="0.3">
      <c r="P144207" s="83"/>
    </row>
    <row r="144208" spans="16:16" x14ac:dyDescent="0.3">
      <c r="P144208" s="83"/>
    </row>
    <row r="144209" spans="16:16" x14ac:dyDescent="0.3">
      <c r="P144209" s="83"/>
    </row>
    <row r="144210" spans="16:16" x14ac:dyDescent="0.3">
      <c r="P144210" s="83"/>
    </row>
    <row r="144211" spans="16:16" x14ac:dyDescent="0.3">
      <c r="P144211" s="83"/>
    </row>
    <row r="144212" spans="16:16" x14ac:dyDescent="0.3">
      <c r="P144212" s="83"/>
    </row>
    <row r="144213" spans="16:16" x14ac:dyDescent="0.3">
      <c r="P144213" s="83"/>
    </row>
    <row r="144214" spans="16:16" x14ac:dyDescent="0.3">
      <c r="P144214" s="83"/>
    </row>
    <row r="144215" spans="16:16" x14ac:dyDescent="0.3">
      <c r="P144215" s="83"/>
    </row>
    <row r="144216" spans="16:16" x14ac:dyDescent="0.3">
      <c r="P144216" s="83"/>
    </row>
    <row r="144217" spans="16:16" x14ac:dyDescent="0.3">
      <c r="P144217" s="83"/>
    </row>
    <row r="144218" spans="16:16" x14ac:dyDescent="0.3">
      <c r="P144218" s="83"/>
    </row>
    <row r="144219" spans="16:16" x14ac:dyDescent="0.3">
      <c r="P144219" s="83"/>
    </row>
    <row r="144220" spans="16:16" x14ac:dyDescent="0.3">
      <c r="P144220" s="83"/>
    </row>
    <row r="144221" spans="16:16" x14ac:dyDescent="0.3">
      <c r="P144221" s="83"/>
    </row>
    <row r="144222" spans="16:16" x14ac:dyDescent="0.3">
      <c r="P144222" s="83"/>
    </row>
    <row r="144223" spans="16:16" x14ac:dyDescent="0.3">
      <c r="P144223" s="83"/>
    </row>
    <row r="144224" spans="16:16" x14ac:dyDescent="0.3">
      <c r="P144224" s="83"/>
    </row>
    <row r="144225" spans="16:16" x14ac:dyDescent="0.3">
      <c r="P144225" s="83"/>
    </row>
    <row r="144226" spans="16:16" x14ac:dyDescent="0.3">
      <c r="P144226" s="83"/>
    </row>
    <row r="144227" spans="16:16" x14ac:dyDescent="0.3">
      <c r="P144227" s="83"/>
    </row>
    <row r="144228" spans="16:16" x14ac:dyDescent="0.3">
      <c r="P144228" s="83"/>
    </row>
    <row r="144229" spans="16:16" x14ac:dyDescent="0.3">
      <c r="P144229" s="83"/>
    </row>
    <row r="144230" spans="16:16" x14ac:dyDescent="0.3">
      <c r="P144230" s="83"/>
    </row>
    <row r="144231" spans="16:16" x14ac:dyDescent="0.3">
      <c r="P144231" s="83"/>
    </row>
    <row r="144232" spans="16:16" x14ac:dyDescent="0.3">
      <c r="P144232" s="83"/>
    </row>
    <row r="144233" spans="16:16" x14ac:dyDescent="0.3">
      <c r="P144233" s="83"/>
    </row>
    <row r="144234" spans="16:16" x14ac:dyDescent="0.3">
      <c r="P144234" s="83"/>
    </row>
    <row r="144235" spans="16:16" x14ac:dyDescent="0.3">
      <c r="P144235" s="83"/>
    </row>
    <row r="144236" spans="16:16" x14ac:dyDescent="0.3">
      <c r="P144236" s="83"/>
    </row>
    <row r="144237" spans="16:16" x14ac:dyDescent="0.3">
      <c r="P144237" s="83"/>
    </row>
    <row r="144238" spans="16:16" x14ac:dyDescent="0.3">
      <c r="P144238" s="83"/>
    </row>
    <row r="144239" spans="16:16" x14ac:dyDescent="0.3">
      <c r="P144239" s="83"/>
    </row>
    <row r="144240" spans="16:16" x14ac:dyDescent="0.3">
      <c r="P144240" s="83"/>
    </row>
    <row r="144241" spans="16:16" x14ac:dyDescent="0.3">
      <c r="P144241" s="83"/>
    </row>
    <row r="144242" spans="16:16" x14ac:dyDescent="0.3">
      <c r="P144242" s="83"/>
    </row>
    <row r="144243" spans="16:16" x14ac:dyDescent="0.3">
      <c r="P144243" s="83"/>
    </row>
    <row r="144244" spans="16:16" x14ac:dyDescent="0.3">
      <c r="P144244" s="83"/>
    </row>
    <row r="144245" spans="16:16" x14ac:dyDescent="0.3">
      <c r="P144245" s="83"/>
    </row>
    <row r="144246" spans="16:16" x14ac:dyDescent="0.3">
      <c r="P144246" s="83"/>
    </row>
    <row r="144247" spans="16:16" x14ac:dyDescent="0.3">
      <c r="P144247" s="83"/>
    </row>
    <row r="144248" spans="16:16" x14ac:dyDescent="0.3">
      <c r="P144248" s="83"/>
    </row>
    <row r="144249" spans="16:16" x14ac:dyDescent="0.3">
      <c r="P144249" s="83"/>
    </row>
    <row r="144250" spans="16:16" x14ac:dyDescent="0.3">
      <c r="P144250" s="83"/>
    </row>
    <row r="144251" spans="16:16" x14ac:dyDescent="0.3">
      <c r="P144251" s="83"/>
    </row>
    <row r="144252" spans="16:16" x14ac:dyDescent="0.3">
      <c r="P144252" s="83"/>
    </row>
    <row r="144253" spans="16:16" x14ac:dyDescent="0.3">
      <c r="P144253" s="83"/>
    </row>
    <row r="144254" spans="16:16" x14ac:dyDescent="0.3">
      <c r="P144254" s="83"/>
    </row>
    <row r="144255" spans="16:16" x14ac:dyDescent="0.3">
      <c r="P144255" s="83"/>
    </row>
    <row r="144256" spans="16:16" x14ac:dyDescent="0.3">
      <c r="P144256" s="83"/>
    </row>
    <row r="144257" spans="16:16" x14ac:dyDescent="0.3">
      <c r="P144257" s="83"/>
    </row>
    <row r="144258" spans="16:16" x14ac:dyDescent="0.3">
      <c r="P144258" s="83"/>
    </row>
    <row r="144259" spans="16:16" x14ac:dyDescent="0.3">
      <c r="P144259" s="83"/>
    </row>
    <row r="144260" spans="16:16" x14ac:dyDescent="0.3">
      <c r="P144260" s="83"/>
    </row>
    <row r="144261" spans="16:16" x14ac:dyDescent="0.3">
      <c r="P144261" s="83"/>
    </row>
    <row r="144262" spans="16:16" x14ac:dyDescent="0.3">
      <c r="P144262" s="83"/>
    </row>
    <row r="144263" spans="16:16" x14ac:dyDescent="0.3">
      <c r="P144263" s="83"/>
    </row>
    <row r="144264" spans="16:16" x14ac:dyDescent="0.3">
      <c r="P144264" s="83"/>
    </row>
    <row r="144265" spans="16:16" x14ac:dyDescent="0.3">
      <c r="P144265" s="83"/>
    </row>
    <row r="144266" spans="16:16" x14ac:dyDescent="0.3">
      <c r="P144266" s="83"/>
    </row>
    <row r="144267" spans="16:16" x14ac:dyDescent="0.3">
      <c r="P144267" s="83"/>
    </row>
    <row r="144268" spans="16:16" x14ac:dyDescent="0.3">
      <c r="P144268" s="83"/>
    </row>
    <row r="144269" spans="16:16" x14ac:dyDescent="0.3">
      <c r="P144269" s="83"/>
    </row>
    <row r="144270" spans="16:16" x14ac:dyDescent="0.3">
      <c r="P144270" s="83"/>
    </row>
    <row r="144271" spans="16:16" x14ac:dyDescent="0.3">
      <c r="P144271" s="83"/>
    </row>
    <row r="144272" spans="16:16" x14ac:dyDescent="0.3">
      <c r="P144272" s="83"/>
    </row>
    <row r="144273" spans="16:16" x14ac:dyDescent="0.3">
      <c r="P144273" s="83"/>
    </row>
    <row r="144274" spans="16:16" x14ac:dyDescent="0.3">
      <c r="P144274" s="83"/>
    </row>
    <row r="144275" spans="16:16" x14ac:dyDescent="0.3">
      <c r="P144275" s="83"/>
    </row>
    <row r="144276" spans="16:16" x14ac:dyDescent="0.3">
      <c r="P144276" s="83"/>
    </row>
    <row r="144277" spans="16:16" x14ac:dyDescent="0.3">
      <c r="P144277" s="83"/>
    </row>
    <row r="144278" spans="16:16" x14ac:dyDescent="0.3">
      <c r="P144278" s="83"/>
    </row>
    <row r="144279" spans="16:16" x14ac:dyDescent="0.3">
      <c r="P144279" s="83"/>
    </row>
    <row r="144280" spans="16:16" x14ac:dyDescent="0.3">
      <c r="P144280" s="83"/>
    </row>
    <row r="144281" spans="16:16" x14ac:dyDescent="0.3">
      <c r="P144281" s="83"/>
    </row>
    <row r="144282" spans="16:16" x14ac:dyDescent="0.3">
      <c r="P144282" s="83"/>
    </row>
    <row r="144283" spans="16:16" x14ac:dyDescent="0.3">
      <c r="P144283" s="83"/>
    </row>
    <row r="144284" spans="16:16" x14ac:dyDescent="0.3">
      <c r="P144284" s="83"/>
    </row>
    <row r="144285" spans="16:16" x14ac:dyDescent="0.3">
      <c r="P144285" s="83"/>
    </row>
    <row r="144286" spans="16:16" x14ac:dyDescent="0.3">
      <c r="P144286" s="83"/>
    </row>
    <row r="144287" spans="16:16" x14ac:dyDescent="0.3">
      <c r="P144287" s="83"/>
    </row>
    <row r="144288" spans="16:16" x14ac:dyDescent="0.3">
      <c r="P144288" s="83"/>
    </row>
    <row r="144289" spans="16:16" x14ac:dyDescent="0.3">
      <c r="P144289" s="83"/>
    </row>
    <row r="144290" spans="16:16" x14ac:dyDescent="0.3">
      <c r="P144290" s="83"/>
    </row>
    <row r="144291" spans="16:16" x14ac:dyDescent="0.3">
      <c r="P144291" s="83"/>
    </row>
    <row r="144292" spans="16:16" x14ac:dyDescent="0.3">
      <c r="P144292" s="83"/>
    </row>
    <row r="144293" spans="16:16" x14ac:dyDescent="0.3">
      <c r="P144293" s="83"/>
    </row>
    <row r="144294" spans="16:16" x14ac:dyDescent="0.3">
      <c r="P144294" s="83"/>
    </row>
    <row r="144295" spans="16:16" x14ac:dyDescent="0.3">
      <c r="P144295" s="83"/>
    </row>
    <row r="144296" spans="16:16" x14ac:dyDescent="0.3">
      <c r="P144296" s="83"/>
    </row>
    <row r="144297" spans="16:16" x14ac:dyDescent="0.3">
      <c r="P144297" s="83"/>
    </row>
    <row r="144298" spans="16:16" x14ac:dyDescent="0.3">
      <c r="P144298" s="83"/>
    </row>
    <row r="144299" spans="16:16" x14ac:dyDescent="0.3">
      <c r="P144299" s="83"/>
    </row>
    <row r="144300" spans="16:16" x14ac:dyDescent="0.3">
      <c r="P144300" s="83"/>
    </row>
    <row r="144301" spans="16:16" x14ac:dyDescent="0.3">
      <c r="P144301" s="83"/>
    </row>
    <row r="144302" spans="16:16" x14ac:dyDescent="0.3">
      <c r="P144302" s="83"/>
    </row>
    <row r="144303" spans="16:16" x14ac:dyDescent="0.3">
      <c r="P144303" s="83"/>
    </row>
    <row r="144304" spans="16:16" x14ac:dyDescent="0.3">
      <c r="P144304" s="83"/>
    </row>
    <row r="144305" spans="16:16" x14ac:dyDescent="0.3">
      <c r="P144305" s="83"/>
    </row>
    <row r="144306" spans="16:16" x14ac:dyDescent="0.3">
      <c r="P144306" s="83"/>
    </row>
    <row r="144307" spans="16:16" x14ac:dyDescent="0.3">
      <c r="P144307" s="83"/>
    </row>
    <row r="144308" spans="16:16" x14ac:dyDescent="0.3">
      <c r="P144308" s="83"/>
    </row>
    <row r="144309" spans="16:16" x14ac:dyDescent="0.3">
      <c r="P144309" s="83"/>
    </row>
    <row r="144310" spans="16:16" x14ac:dyDescent="0.3">
      <c r="P144310" s="83"/>
    </row>
    <row r="144311" spans="16:16" x14ac:dyDescent="0.3">
      <c r="P144311" s="83"/>
    </row>
    <row r="144312" spans="16:16" x14ac:dyDescent="0.3">
      <c r="P144312" s="83"/>
    </row>
    <row r="144313" spans="16:16" x14ac:dyDescent="0.3">
      <c r="P144313" s="83"/>
    </row>
    <row r="144314" spans="16:16" x14ac:dyDescent="0.3">
      <c r="P144314" s="83"/>
    </row>
    <row r="144315" spans="16:16" x14ac:dyDescent="0.3">
      <c r="P144315" s="83"/>
    </row>
    <row r="144316" spans="16:16" x14ac:dyDescent="0.3">
      <c r="P144316" s="83"/>
    </row>
    <row r="144317" spans="16:16" x14ac:dyDescent="0.3">
      <c r="P144317" s="83"/>
    </row>
    <row r="144318" spans="16:16" x14ac:dyDescent="0.3">
      <c r="P144318" s="83"/>
    </row>
    <row r="144319" spans="16:16" x14ac:dyDescent="0.3">
      <c r="P144319" s="83"/>
    </row>
    <row r="144320" spans="16:16" x14ac:dyDescent="0.3">
      <c r="P144320" s="83"/>
    </row>
    <row r="144321" spans="16:16" x14ac:dyDescent="0.3">
      <c r="P144321" s="83"/>
    </row>
    <row r="144322" spans="16:16" x14ac:dyDescent="0.3">
      <c r="P144322" s="83"/>
    </row>
    <row r="144323" spans="16:16" x14ac:dyDescent="0.3">
      <c r="P144323" s="83"/>
    </row>
    <row r="144324" spans="16:16" x14ac:dyDescent="0.3">
      <c r="P144324" s="83"/>
    </row>
    <row r="144325" spans="16:16" x14ac:dyDescent="0.3">
      <c r="P144325" s="83"/>
    </row>
    <row r="144326" spans="16:16" x14ac:dyDescent="0.3">
      <c r="P144326" s="83"/>
    </row>
    <row r="144327" spans="16:16" x14ac:dyDescent="0.3">
      <c r="P144327" s="83"/>
    </row>
    <row r="144328" spans="16:16" x14ac:dyDescent="0.3">
      <c r="P144328" s="83"/>
    </row>
    <row r="144329" spans="16:16" x14ac:dyDescent="0.3">
      <c r="P144329" s="83"/>
    </row>
    <row r="144330" spans="16:16" x14ac:dyDescent="0.3">
      <c r="P144330" s="83"/>
    </row>
    <row r="144331" spans="16:16" x14ac:dyDescent="0.3">
      <c r="P144331" s="83"/>
    </row>
    <row r="144332" spans="16:16" x14ac:dyDescent="0.3">
      <c r="P144332" s="83"/>
    </row>
    <row r="144333" spans="16:16" x14ac:dyDescent="0.3">
      <c r="P144333" s="83"/>
    </row>
    <row r="144334" spans="16:16" x14ac:dyDescent="0.3">
      <c r="P144334" s="83"/>
    </row>
    <row r="144335" spans="16:16" x14ac:dyDescent="0.3">
      <c r="P144335" s="83"/>
    </row>
    <row r="144336" spans="16:16" x14ac:dyDescent="0.3">
      <c r="P144336" s="83"/>
    </row>
    <row r="144337" spans="16:16" x14ac:dyDescent="0.3">
      <c r="P144337" s="83"/>
    </row>
    <row r="144338" spans="16:16" x14ac:dyDescent="0.3">
      <c r="P144338" s="83"/>
    </row>
    <row r="144339" spans="16:16" x14ac:dyDescent="0.3">
      <c r="P144339" s="83"/>
    </row>
    <row r="144340" spans="16:16" x14ac:dyDescent="0.3">
      <c r="P144340" s="83"/>
    </row>
    <row r="144341" spans="16:16" x14ac:dyDescent="0.3">
      <c r="P144341" s="83"/>
    </row>
    <row r="144342" spans="16:16" x14ac:dyDescent="0.3">
      <c r="P144342" s="83"/>
    </row>
    <row r="144343" spans="16:16" x14ac:dyDescent="0.3">
      <c r="P144343" s="83"/>
    </row>
    <row r="144344" spans="16:16" x14ac:dyDescent="0.3">
      <c r="P144344" s="83"/>
    </row>
    <row r="144345" spans="16:16" x14ac:dyDescent="0.3">
      <c r="P144345" s="83"/>
    </row>
    <row r="144346" spans="16:16" x14ac:dyDescent="0.3">
      <c r="P144346" s="83"/>
    </row>
    <row r="144347" spans="16:16" x14ac:dyDescent="0.3">
      <c r="P144347" s="83"/>
    </row>
    <row r="144348" spans="16:16" x14ac:dyDescent="0.3">
      <c r="P144348" s="83"/>
    </row>
    <row r="144349" spans="16:16" x14ac:dyDescent="0.3">
      <c r="P144349" s="83"/>
    </row>
    <row r="144350" spans="16:16" x14ac:dyDescent="0.3">
      <c r="P144350" s="83"/>
    </row>
    <row r="144351" spans="16:16" x14ac:dyDescent="0.3">
      <c r="P144351" s="83"/>
    </row>
    <row r="144352" spans="16:16" x14ac:dyDescent="0.3">
      <c r="P144352" s="83"/>
    </row>
    <row r="144353" spans="16:16" x14ac:dyDescent="0.3">
      <c r="P144353" s="83"/>
    </row>
    <row r="144354" spans="16:16" x14ac:dyDescent="0.3">
      <c r="P144354" s="83"/>
    </row>
    <row r="144355" spans="16:16" x14ac:dyDescent="0.3">
      <c r="P144355" s="83"/>
    </row>
    <row r="144356" spans="16:16" x14ac:dyDescent="0.3">
      <c r="P144356" s="83"/>
    </row>
    <row r="144357" spans="16:16" x14ac:dyDescent="0.3">
      <c r="P144357" s="83"/>
    </row>
    <row r="144358" spans="16:16" x14ac:dyDescent="0.3">
      <c r="P144358" s="83"/>
    </row>
    <row r="144359" spans="16:16" x14ac:dyDescent="0.3">
      <c r="P144359" s="83"/>
    </row>
    <row r="144360" spans="16:16" x14ac:dyDescent="0.3">
      <c r="P144360" s="83"/>
    </row>
    <row r="144361" spans="16:16" x14ac:dyDescent="0.3">
      <c r="P144361" s="83"/>
    </row>
    <row r="144362" spans="16:16" x14ac:dyDescent="0.3">
      <c r="P144362" s="83"/>
    </row>
    <row r="144363" spans="16:16" x14ac:dyDescent="0.3">
      <c r="P144363" s="83"/>
    </row>
    <row r="144364" spans="16:16" x14ac:dyDescent="0.3">
      <c r="P144364" s="83"/>
    </row>
    <row r="144365" spans="16:16" x14ac:dyDescent="0.3">
      <c r="P144365" s="83"/>
    </row>
    <row r="144366" spans="16:16" x14ac:dyDescent="0.3">
      <c r="P144366" s="83"/>
    </row>
    <row r="144367" spans="16:16" x14ac:dyDescent="0.3">
      <c r="P144367" s="83"/>
    </row>
    <row r="144368" spans="16:16" x14ac:dyDescent="0.3">
      <c r="P144368" s="83"/>
    </row>
    <row r="144369" spans="16:16" x14ac:dyDescent="0.3">
      <c r="P144369" s="83"/>
    </row>
    <row r="144370" spans="16:16" x14ac:dyDescent="0.3">
      <c r="P144370" s="83"/>
    </row>
    <row r="144371" spans="16:16" x14ac:dyDescent="0.3">
      <c r="P144371" s="83"/>
    </row>
    <row r="144372" spans="16:16" x14ac:dyDescent="0.3">
      <c r="P144372" s="83"/>
    </row>
    <row r="144373" spans="16:16" x14ac:dyDescent="0.3">
      <c r="P144373" s="83"/>
    </row>
    <row r="144374" spans="16:16" x14ac:dyDescent="0.3">
      <c r="P144374" s="83"/>
    </row>
    <row r="144375" spans="16:16" x14ac:dyDescent="0.3">
      <c r="P144375" s="83"/>
    </row>
    <row r="144376" spans="16:16" x14ac:dyDescent="0.3">
      <c r="P144376" s="83"/>
    </row>
    <row r="144377" spans="16:16" x14ac:dyDescent="0.3">
      <c r="P144377" s="83"/>
    </row>
    <row r="144378" spans="16:16" x14ac:dyDescent="0.3">
      <c r="P144378" s="83"/>
    </row>
    <row r="144379" spans="16:16" x14ac:dyDescent="0.3">
      <c r="P144379" s="83"/>
    </row>
    <row r="144380" spans="16:16" x14ac:dyDescent="0.3">
      <c r="P144380" s="83"/>
    </row>
    <row r="144381" spans="16:16" x14ac:dyDescent="0.3">
      <c r="P144381" s="83"/>
    </row>
    <row r="144382" spans="16:16" x14ac:dyDescent="0.3">
      <c r="P144382" s="83"/>
    </row>
    <row r="144383" spans="16:16" x14ac:dyDescent="0.3">
      <c r="P144383" s="83"/>
    </row>
    <row r="144384" spans="16:16" x14ac:dyDescent="0.3">
      <c r="P144384" s="83"/>
    </row>
    <row r="144385" spans="16:16" x14ac:dyDescent="0.3">
      <c r="P144385" s="83"/>
    </row>
    <row r="144386" spans="16:16" x14ac:dyDescent="0.3">
      <c r="P144386" s="83"/>
    </row>
    <row r="144387" spans="16:16" x14ac:dyDescent="0.3">
      <c r="P144387" s="83"/>
    </row>
    <row r="144388" spans="16:16" x14ac:dyDescent="0.3">
      <c r="P144388" s="83"/>
    </row>
    <row r="144389" spans="16:16" x14ac:dyDescent="0.3">
      <c r="P144389" s="83"/>
    </row>
    <row r="144390" spans="16:16" x14ac:dyDescent="0.3">
      <c r="P144390" s="83"/>
    </row>
    <row r="144391" spans="16:16" x14ac:dyDescent="0.3">
      <c r="P144391" s="83"/>
    </row>
    <row r="144392" spans="16:16" x14ac:dyDescent="0.3">
      <c r="P144392" s="83"/>
    </row>
    <row r="144393" spans="16:16" x14ac:dyDescent="0.3">
      <c r="P144393" s="83"/>
    </row>
    <row r="144394" spans="16:16" x14ac:dyDescent="0.3">
      <c r="P144394" s="83"/>
    </row>
    <row r="144395" spans="16:16" x14ac:dyDescent="0.3">
      <c r="P144395" s="83"/>
    </row>
    <row r="144396" spans="16:16" x14ac:dyDescent="0.3">
      <c r="P144396" s="83"/>
    </row>
    <row r="144397" spans="16:16" x14ac:dyDescent="0.3">
      <c r="P144397" s="83"/>
    </row>
    <row r="144398" spans="16:16" x14ac:dyDescent="0.3">
      <c r="P144398" s="83"/>
    </row>
    <row r="144399" spans="16:16" x14ac:dyDescent="0.3">
      <c r="P144399" s="83"/>
    </row>
    <row r="144400" spans="16:16" x14ac:dyDescent="0.3">
      <c r="P144400" s="83"/>
    </row>
    <row r="144401" spans="16:16" x14ac:dyDescent="0.3">
      <c r="P144401" s="83"/>
    </row>
    <row r="144402" spans="16:16" x14ac:dyDescent="0.3">
      <c r="P144402" s="83"/>
    </row>
    <row r="144403" spans="16:16" x14ac:dyDescent="0.3">
      <c r="P144403" s="83"/>
    </row>
    <row r="144404" spans="16:16" x14ac:dyDescent="0.3">
      <c r="P144404" s="83"/>
    </row>
    <row r="144405" spans="16:16" x14ac:dyDescent="0.3">
      <c r="P144405" s="83"/>
    </row>
    <row r="144406" spans="16:16" x14ac:dyDescent="0.3">
      <c r="P144406" s="83"/>
    </row>
    <row r="144407" spans="16:16" x14ac:dyDescent="0.3">
      <c r="P144407" s="83"/>
    </row>
    <row r="144408" spans="16:16" x14ac:dyDescent="0.3">
      <c r="P144408" s="83"/>
    </row>
    <row r="144409" spans="16:16" x14ac:dyDescent="0.3">
      <c r="P144409" s="83"/>
    </row>
    <row r="144410" spans="16:16" x14ac:dyDescent="0.3">
      <c r="P144410" s="83"/>
    </row>
    <row r="144411" spans="16:16" x14ac:dyDescent="0.3">
      <c r="P144411" s="83"/>
    </row>
    <row r="144412" spans="16:16" x14ac:dyDescent="0.3">
      <c r="P144412" s="83"/>
    </row>
    <row r="144413" spans="16:16" x14ac:dyDescent="0.3">
      <c r="P144413" s="83"/>
    </row>
    <row r="144414" spans="16:16" x14ac:dyDescent="0.3">
      <c r="P144414" s="83"/>
    </row>
    <row r="144415" spans="16:16" x14ac:dyDescent="0.3">
      <c r="P144415" s="83"/>
    </row>
    <row r="144416" spans="16:16" x14ac:dyDescent="0.3">
      <c r="P144416" s="83"/>
    </row>
    <row r="144417" spans="16:16" x14ac:dyDescent="0.3">
      <c r="P144417" s="83"/>
    </row>
    <row r="144418" spans="16:16" x14ac:dyDescent="0.3">
      <c r="P144418" s="83"/>
    </row>
    <row r="144419" spans="16:16" x14ac:dyDescent="0.3">
      <c r="P144419" s="83"/>
    </row>
    <row r="144420" spans="16:16" x14ac:dyDescent="0.3">
      <c r="P144420" s="83"/>
    </row>
    <row r="144421" spans="16:16" x14ac:dyDescent="0.3">
      <c r="P144421" s="83"/>
    </row>
    <row r="144422" spans="16:16" x14ac:dyDescent="0.3">
      <c r="P144422" s="83"/>
    </row>
    <row r="144423" spans="16:16" x14ac:dyDescent="0.3">
      <c r="P144423" s="83"/>
    </row>
    <row r="144424" spans="16:16" x14ac:dyDescent="0.3">
      <c r="P144424" s="83"/>
    </row>
    <row r="144425" spans="16:16" x14ac:dyDescent="0.3">
      <c r="P144425" s="83"/>
    </row>
    <row r="144426" spans="16:16" x14ac:dyDescent="0.3">
      <c r="P144426" s="83"/>
    </row>
    <row r="144427" spans="16:16" x14ac:dyDescent="0.3">
      <c r="P144427" s="83"/>
    </row>
    <row r="144428" spans="16:16" x14ac:dyDescent="0.3">
      <c r="P144428" s="83"/>
    </row>
    <row r="144429" spans="16:16" x14ac:dyDescent="0.3">
      <c r="P144429" s="83"/>
    </row>
    <row r="144430" spans="16:16" x14ac:dyDescent="0.3">
      <c r="P144430" s="83"/>
    </row>
    <row r="144431" spans="16:16" x14ac:dyDescent="0.3">
      <c r="P144431" s="83"/>
    </row>
    <row r="144432" spans="16:16" x14ac:dyDescent="0.3">
      <c r="P144432" s="83"/>
    </row>
    <row r="144433" spans="16:16" x14ac:dyDescent="0.3">
      <c r="P144433" s="83"/>
    </row>
    <row r="144434" spans="16:16" x14ac:dyDescent="0.3">
      <c r="P144434" s="83"/>
    </row>
    <row r="144435" spans="16:16" x14ac:dyDescent="0.3">
      <c r="P144435" s="83"/>
    </row>
    <row r="144436" spans="16:16" x14ac:dyDescent="0.3">
      <c r="P144436" s="83"/>
    </row>
    <row r="144437" spans="16:16" x14ac:dyDescent="0.3">
      <c r="P144437" s="83"/>
    </row>
    <row r="144438" spans="16:16" x14ac:dyDescent="0.3">
      <c r="P144438" s="83"/>
    </row>
    <row r="144439" spans="16:16" x14ac:dyDescent="0.3">
      <c r="P144439" s="83"/>
    </row>
    <row r="144440" spans="16:16" x14ac:dyDescent="0.3">
      <c r="P144440" s="83"/>
    </row>
    <row r="144441" spans="16:16" x14ac:dyDescent="0.3">
      <c r="P144441" s="83"/>
    </row>
    <row r="144442" spans="16:16" x14ac:dyDescent="0.3">
      <c r="P144442" s="83"/>
    </row>
    <row r="144443" spans="16:16" x14ac:dyDescent="0.3">
      <c r="P144443" s="83"/>
    </row>
    <row r="144444" spans="16:16" x14ac:dyDescent="0.3">
      <c r="P144444" s="83"/>
    </row>
    <row r="144445" spans="16:16" x14ac:dyDescent="0.3">
      <c r="P144445" s="83"/>
    </row>
    <row r="144446" spans="16:16" x14ac:dyDescent="0.3">
      <c r="P144446" s="83"/>
    </row>
    <row r="144447" spans="16:16" x14ac:dyDescent="0.3">
      <c r="P144447" s="83"/>
    </row>
    <row r="144448" spans="16:16" x14ac:dyDescent="0.3">
      <c r="P144448" s="83"/>
    </row>
    <row r="144449" spans="16:16" x14ac:dyDescent="0.3">
      <c r="P144449" s="83"/>
    </row>
    <row r="144450" spans="16:16" x14ac:dyDescent="0.3">
      <c r="P144450" s="83"/>
    </row>
    <row r="144451" spans="16:16" x14ac:dyDescent="0.3">
      <c r="P144451" s="83"/>
    </row>
    <row r="144452" spans="16:16" x14ac:dyDescent="0.3">
      <c r="P144452" s="83"/>
    </row>
    <row r="144453" spans="16:16" x14ac:dyDescent="0.3">
      <c r="P144453" s="83"/>
    </row>
    <row r="144454" spans="16:16" x14ac:dyDescent="0.3">
      <c r="P144454" s="83"/>
    </row>
    <row r="144455" spans="16:16" x14ac:dyDescent="0.3">
      <c r="P144455" s="83"/>
    </row>
    <row r="144456" spans="16:16" x14ac:dyDescent="0.3">
      <c r="P144456" s="83"/>
    </row>
    <row r="144457" spans="16:16" x14ac:dyDescent="0.3">
      <c r="P144457" s="83"/>
    </row>
    <row r="144458" spans="16:16" x14ac:dyDescent="0.3">
      <c r="P144458" s="83"/>
    </row>
    <row r="144459" spans="16:16" x14ac:dyDescent="0.3">
      <c r="P144459" s="83"/>
    </row>
    <row r="144460" spans="16:16" x14ac:dyDescent="0.3">
      <c r="P144460" s="83"/>
    </row>
    <row r="144461" spans="16:16" x14ac:dyDescent="0.3">
      <c r="P144461" s="83"/>
    </row>
    <row r="144462" spans="16:16" x14ac:dyDescent="0.3">
      <c r="P144462" s="83"/>
    </row>
    <row r="144463" spans="16:16" x14ac:dyDescent="0.3">
      <c r="P144463" s="83"/>
    </row>
    <row r="144464" spans="16:16" x14ac:dyDescent="0.3">
      <c r="P144464" s="83"/>
    </row>
    <row r="144465" spans="16:16" x14ac:dyDescent="0.3">
      <c r="P144465" s="83"/>
    </row>
    <row r="144466" spans="16:16" x14ac:dyDescent="0.3">
      <c r="P144466" s="83"/>
    </row>
    <row r="144467" spans="16:16" x14ac:dyDescent="0.3">
      <c r="P144467" s="83"/>
    </row>
    <row r="144468" spans="16:16" x14ac:dyDescent="0.3">
      <c r="P144468" s="83"/>
    </row>
    <row r="144469" spans="16:16" x14ac:dyDescent="0.3">
      <c r="P144469" s="83"/>
    </row>
    <row r="144470" spans="16:16" x14ac:dyDescent="0.3">
      <c r="P144470" s="83"/>
    </row>
    <row r="144471" spans="16:16" x14ac:dyDescent="0.3">
      <c r="P144471" s="83"/>
    </row>
    <row r="144472" spans="16:16" x14ac:dyDescent="0.3">
      <c r="P144472" s="83"/>
    </row>
    <row r="144473" spans="16:16" x14ac:dyDescent="0.3">
      <c r="P144473" s="83"/>
    </row>
    <row r="144474" spans="16:16" x14ac:dyDescent="0.3">
      <c r="P144474" s="83"/>
    </row>
    <row r="144475" spans="16:16" x14ac:dyDescent="0.3">
      <c r="P144475" s="83"/>
    </row>
    <row r="144476" spans="16:16" x14ac:dyDescent="0.3">
      <c r="P144476" s="83"/>
    </row>
    <row r="144477" spans="16:16" x14ac:dyDescent="0.3">
      <c r="P144477" s="83"/>
    </row>
    <row r="144478" spans="16:16" x14ac:dyDescent="0.3">
      <c r="P144478" s="83"/>
    </row>
    <row r="144479" spans="16:16" x14ac:dyDescent="0.3">
      <c r="P144479" s="83"/>
    </row>
    <row r="144480" spans="16:16" x14ac:dyDescent="0.3">
      <c r="P144480" s="83"/>
    </row>
    <row r="144481" spans="16:16" x14ac:dyDescent="0.3">
      <c r="P144481" s="83"/>
    </row>
    <row r="144482" spans="16:16" x14ac:dyDescent="0.3">
      <c r="P144482" s="83"/>
    </row>
    <row r="144483" spans="16:16" x14ac:dyDescent="0.3">
      <c r="P144483" s="83"/>
    </row>
    <row r="144484" spans="16:16" x14ac:dyDescent="0.3">
      <c r="P144484" s="83"/>
    </row>
    <row r="144485" spans="16:16" x14ac:dyDescent="0.3">
      <c r="P144485" s="83"/>
    </row>
    <row r="144486" spans="16:16" x14ac:dyDescent="0.3">
      <c r="P144486" s="83"/>
    </row>
    <row r="144487" spans="16:16" x14ac:dyDescent="0.3">
      <c r="P144487" s="83"/>
    </row>
    <row r="144488" spans="16:16" x14ac:dyDescent="0.3">
      <c r="P144488" s="83"/>
    </row>
    <row r="144489" spans="16:16" x14ac:dyDescent="0.3">
      <c r="P144489" s="83"/>
    </row>
    <row r="144490" spans="16:16" x14ac:dyDescent="0.3">
      <c r="P144490" s="83"/>
    </row>
    <row r="144491" spans="16:16" x14ac:dyDescent="0.3">
      <c r="P144491" s="83"/>
    </row>
    <row r="144492" spans="16:16" x14ac:dyDescent="0.3">
      <c r="P144492" s="83"/>
    </row>
    <row r="144493" spans="16:16" x14ac:dyDescent="0.3">
      <c r="P144493" s="83"/>
    </row>
    <row r="144494" spans="16:16" x14ac:dyDescent="0.3">
      <c r="P144494" s="83"/>
    </row>
    <row r="144495" spans="16:16" x14ac:dyDescent="0.3">
      <c r="P144495" s="83"/>
    </row>
    <row r="144496" spans="16:16" x14ac:dyDescent="0.3">
      <c r="P144496" s="83"/>
    </row>
    <row r="144497" spans="16:16" x14ac:dyDescent="0.3">
      <c r="P144497" s="83"/>
    </row>
    <row r="144498" spans="16:16" x14ac:dyDescent="0.3">
      <c r="P144498" s="83"/>
    </row>
    <row r="144499" spans="16:16" x14ac:dyDescent="0.3">
      <c r="P144499" s="83"/>
    </row>
    <row r="144500" spans="16:16" x14ac:dyDescent="0.3">
      <c r="P144500" s="83"/>
    </row>
    <row r="144501" spans="16:16" x14ac:dyDescent="0.3">
      <c r="P144501" s="83"/>
    </row>
    <row r="144502" spans="16:16" x14ac:dyDescent="0.3">
      <c r="P144502" s="83"/>
    </row>
    <row r="144503" spans="16:16" x14ac:dyDescent="0.3">
      <c r="P144503" s="83"/>
    </row>
    <row r="144504" spans="16:16" x14ac:dyDescent="0.3">
      <c r="P144504" s="83"/>
    </row>
    <row r="144505" spans="16:16" x14ac:dyDescent="0.3">
      <c r="P144505" s="83"/>
    </row>
    <row r="144506" spans="16:16" x14ac:dyDescent="0.3">
      <c r="P144506" s="83"/>
    </row>
    <row r="144507" spans="16:16" x14ac:dyDescent="0.3">
      <c r="P144507" s="83"/>
    </row>
    <row r="144508" spans="16:16" x14ac:dyDescent="0.3">
      <c r="P144508" s="83"/>
    </row>
    <row r="144509" spans="16:16" x14ac:dyDescent="0.3">
      <c r="P144509" s="83"/>
    </row>
    <row r="144510" spans="16:16" x14ac:dyDescent="0.3">
      <c r="P144510" s="83"/>
    </row>
    <row r="144511" spans="16:16" x14ac:dyDescent="0.3">
      <c r="P144511" s="83"/>
    </row>
    <row r="144512" spans="16:16" x14ac:dyDescent="0.3">
      <c r="P144512" s="83"/>
    </row>
    <row r="144513" spans="16:16" x14ac:dyDescent="0.3">
      <c r="P144513" s="83"/>
    </row>
    <row r="144514" spans="16:16" x14ac:dyDescent="0.3">
      <c r="P144514" s="83"/>
    </row>
    <row r="144515" spans="16:16" x14ac:dyDescent="0.3">
      <c r="P144515" s="83"/>
    </row>
    <row r="144516" spans="16:16" x14ac:dyDescent="0.3">
      <c r="P144516" s="83"/>
    </row>
    <row r="144517" spans="16:16" x14ac:dyDescent="0.3">
      <c r="P144517" s="83"/>
    </row>
    <row r="144518" spans="16:16" x14ac:dyDescent="0.3">
      <c r="P144518" s="83"/>
    </row>
    <row r="144519" spans="16:16" x14ac:dyDescent="0.3">
      <c r="P144519" s="83"/>
    </row>
    <row r="144520" spans="16:16" x14ac:dyDescent="0.3">
      <c r="P144520" s="83"/>
    </row>
    <row r="144521" spans="16:16" x14ac:dyDescent="0.3">
      <c r="P144521" s="83"/>
    </row>
    <row r="144522" spans="16:16" x14ac:dyDescent="0.3">
      <c r="P144522" s="83"/>
    </row>
    <row r="144523" spans="16:16" x14ac:dyDescent="0.3">
      <c r="P144523" s="83"/>
    </row>
    <row r="144524" spans="16:16" x14ac:dyDescent="0.3">
      <c r="P144524" s="83"/>
    </row>
    <row r="144525" spans="16:16" x14ac:dyDescent="0.3">
      <c r="P144525" s="83"/>
    </row>
    <row r="144526" spans="16:16" x14ac:dyDescent="0.3">
      <c r="P144526" s="83"/>
    </row>
    <row r="144527" spans="16:16" x14ac:dyDescent="0.3">
      <c r="P144527" s="83"/>
    </row>
    <row r="144528" spans="16:16" x14ac:dyDescent="0.3">
      <c r="P144528" s="83"/>
    </row>
    <row r="144529" spans="16:16" x14ac:dyDescent="0.3">
      <c r="P144529" s="83"/>
    </row>
    <row r="144530" spans="16:16" x14ac:dyDescent="0.3">
      <c r="P144530" s="83"/>
    </row>
    <row r="144531" spans="16:16" x14ac:dyDescent="0.3">
      <c r="P144531" s="83"/>
    </row>
    <row r="144532" spans="16:16" x14ac:dyDescent="0.3">
      <c r="P144532" s="83"/>
    </row>
    <row r="144533" spans="16:16" x14ac:dyDescent="0.3">
      <c r="P144533" s="83"/>
    </row>
    <row r="144534" spans="16:16" x14ac:dyDescent="0.3">
      <c r="P144534" s="83"/>
    </row>
    <row r="144535" spans="16:16" x14ac:dyDescent="0.3">
      <c r="P144535" s="83"/>
    </row>
    <row r="144536" spans="16:16" x14ac:dyDescent="0.3">
      <c r="P144536" s="83"/>
    </row>
    <row r="144537" spans="16:16" x14ac:dyDescent="0.3">
      <c r="P144537" s="83"/>
    </row>
    <row r="144538" spans="16:16" x14ac:dyDescent="0.3">
      <c r="P144538" s="83"/>
    </row>
    <row r="144539" spans="16:16" x14ac:dyDescent="0.3">
      <c r="P144539" s="83"/>
    </row>
    <row r="144540" spans="16:16" x14ac:dyDescent="0.3">
      <c r="P144540" s="83"/>
    </row>
    <row r="144541" spans="16:16" x14ac:dyDescent="0.3">
      <c r="P144541" s="83"/>
    </row>
    <row r="144542" spans="16:16" x14ac:dyDescent="0.3">
      <c r="P144542" s="83"/>
    </row>
    <row r="144543" spans="16:16" x14ac:dyDescent="0.3">
      <c r="P144543" s="83"/>
    </row>
    <row r="144544" spans="16:16" x14ac:dyDescent="0.3">
      <c r="P144544" s="83"/>
    </row>
    <row r="144545" spans="16:16" x14ac:dyDescent="0.3">
      <c r="P144545" s="83"/>
    </row>
    <row r="144546" spans="16:16" x14ac:dyDescent="0.3">
      <c r="P144546" s="83"/>
    </row>
    <row r="144547" spans="16:16" x14ac:dyDescent="0.3">
      <c r="P144547" s="83"/>
    </row>
    <row r="144548" spans="16:16" x14ac:dyDescent="0.3">
      <c r="P144548" s="83"/>
    </row>
    <row r="144549" spans="16:16" x14ac:dyDescent="0.3">
      <c r="P144549" s="83"/>
    </row>
    <row r="144550" spans="16:16" x14ac:dyDescent="0.3">
      <c r="P144550" s="83"/>
    </row>
    <row r="144551" spans="16:16" x14ac:dyDescent="0.3">
      <c r="P144551" s="83"/>
    </row>
    <row r="144552" spans="16:16" x14ac:dyDescent="0.3">
      <c r="P144552" s="83"/>
    </row>
    <row r="144553" spans="16:16" x14ac:dyDescent="0.3">
      <c r="P144553" s="83"/>
    </row>
    <row r="144554" spans="16:16" x14ac:dyDescent="0.3">
      <c r="P144554" s="83"/>
    </row>
    <row r="144555" spans="16:16" x14ac:dyDescent="0.3">
      <c r="P144555" s="83"/>
    </row>
    <row r="144556" spans="16:16" x14ac:dyDescent="0.3">
      <c r="P144556" s="83"/>
    </row>
    <row r="144557" spans="16:16" x14ac:dyDescent="0.3">
      <c r="P144557" s="83"/>
    </row>
    <row r="144558" spans="16:16" x14ac:dyDescent="0.3">
      <c r="P144558" s="83"/>
    </row>
    <row r="144559" spans="16:16" x14ac:dyDescent="0.3">
      <c r="P144559" s="83"/>
    </row>
    <row r="144560" spans="16:16" x14ac:dyDescent="0.3">
      <c r="P144560" s="83"/>
    </row>
    <row r="144561" spans="16:16" x14ac:dyDescent="0.3">
      <c r="P144561" s="83"/>
    </row>
    <row r="144562" spans="16:16" x14ac:dyDescent="0.3">
      <c r="P144562" s="83"/>
    </row>
    <row r="144563" spans="16:16" x14ac:dyDescent="0.3">
      <c r="P144563" s="83"/>
    </row>
    <row r="144564" spans="16:16" x14ac:dyDescent="0.3">
      <c r="P144564" s="83"/>
    </row>
    <row r="144565" spans="16:16" x14ac:dyDescent="0.3">
      <c r="P144565" s="83"/>
    </row>
    <row r="144566" spans="16:16" x14ac:dyDescent="0.3">
      <c r="P144566" s="83"/>
    </row>
    <row r="144567" spans="16:16" x14ac:dyDescent="0.3">
      <c r="P144567" s="83"/>
    </row>
    <row r="144568" spans="16:16" x14ac:dyDescent="0.3">
      <c r="P144568" s="83"/>
    </row>
    <row r="144569" spans="16:16" x14ac:dyDescent="0.3">
      <c r="P144569" s="83"/>
    </row>
    <row r="144570" spans="16:16" x14ac:dyDescent="0.3">
      <c r="P144570" s="83"/>
    </row>
    <row r="144571" spans="16:16" x14ac:dyDescent="0.3">
      <c r="P144571" s="83"/>
    </row>
    <row r="144572" spans="16:16" x14ac:dyDescent="0.3">
      <c r="P144572" s="83"/>
    </row>
    <row r="144573" spans="16:16" x14ac:dyDescent="0.3">
      <c r="P144573" s="83"/>
    </row>
    <row r="144574" spans="16:16" x14ac:dyDescent="0.3">
      <c r="P144574" s="83"/>
    </row>
    <row r="144575" spans="16:16" x14ac:dyDescent="0.3">
      <c r="P144575" s="83"/>
    </row>
    <row r="144576" spans="16:16" x14ac:dyDescent="0.3">
      <c r="P144576" s="83"/>
    </row>
    <row r="144577" spans="16:16" x14ac:dyDescent="0.3">
      <c r="P144577" s="83"/>
    </row>
    <row r="144578" spans="16:16" x14ac:dyDescent="0.3">
      <c r="P144578" s="83"/>
    </row>
    <row r="144579" spans="16:16" x14ac:dyDescent="0.3">
      <c r="P144579" s="83"/>
    </row>
    <row r="144580" spans="16:16" x14ac:dyDescent="0.3">
      <c r="P144580" s="83"/>
    </row>
    <row r="144581" spans="16:16" x14ac:dyDescent="0.3">
      <c r="P144581" s="83"/>
    </row>
    <row r="144582" spans="16:16" x14ac:dyDescent="0.3">
      <c r="P144582" s="83"/>
    </row>
    <row r="144583" spans="16:16" x14ac:dyDescent="0.3">
      <c r="P144583" s="83"/>
    </row>
    <row r="144584" spans="16:16" x14ac:dyDescent="0.3">
      <c r="P144584" s="83"/>
    </row>
    <row r="144585" spans="16:16" x14ac:dyDescent="0.3">
      <c r="P144585" s="83"/>
    </row>
    <row r="144586" spans="16:16" x14ac:dyDescent="0.3">
      <c r="P144586" s="83"/>
    </row>
    <row r="144587" spans="16:16" x14ac:dyDescent="0.3">
      <c r="P144587" s="83"/>
    </row>
    <row r="144588" spans="16:16" x14ac:dyDescent="0.3">
      <c r="P144588" s="83"/>
    </row>
    <row r="144589" spans="16:16" x14ac:dyDescent="0.3">
      <c r="P144589" s="83"/>
    </row>
    <row r="144590" spans="16:16" x14ac:dyDescent="0.3">
      <c r="P144590" s="83"/>
    </row>
    <row r="144591" spans="16:16" x14ac:dyDescent="0.3">
      <c r="P144591" s="83"/>
    </row>
    <row r="144592" spans="16:16" x14ac:dyDescent="0.3">
      <c r="P144592" s="83"/>
    </row>
    <row r="144593" spans="16:16" x14ac:dyDescent="0.3">
      <c r="P144593" s="83"/>
    </row>
    <row r="144594" spans="16:16" x14ac:dyDescent="0.3">
      <c r="P144594" s="83"/>
    </row>
    <row r="144595" spans="16:16" x14ac:dyDescent="0.3">
      <c r="P144595" s="83"/>
    </row>
    <row r="144596" spans="16:16" x14ac:dyDescent="0.3">
      <c r="P144596" s="83"/>
    </row>
    <row r="144597" spans="16:16" x14ac:dyDescent="0.3">
      <c r="P144597" s="83"/>
    </row>
    <row r="144598" spans="16:16" x14ac:dyDescent="0.3">
      <c r="P144598" s="83"/>
    </row>
    <row r="144599" spans="16:16" x14ac:dyDescent="0.3">
      <c r="P144599" s="83"/>
    </row>
    <row r="144600" spans="16:16" x14ac:dyDescent="0.3">
      <c r="P144600" s="83"/>
    </row>
    <row r="144601" spans="16:16" x14ac:dyDescent="0.3">
      <c r="P144601" s="83"/>
    </row>
    <row r="144602" spans="16:16" x14ac:dyDescent="0.3">
      <c r="P144602" s="83"/>
    </row>
    <row r="144603" spans="16:16" x14ac:dyDescent="0.3">
      <c r="P144603" s="83"/>
    </row>
    <row r="144604" spans="16:16" x14ac:dyDescent="0.3">
      <c r="P144604" s="83"/>
    </row>
    <row r="144605" spans="16:16" x14ac:dyDescent="0.3">
      <c r="P144605" s="83"/>
    </row>
    <row r="144606" spans="16:16" x14ac:dyDescent="0.3">
      <c r="P144606" s="83"/>
    </row>
    <row r="144607" spans="16:16" x14ac:dyDescent="0.3">
      <c r="P144607" s="83"/>
    </row>
    <row r="144608" spans="16:16" x14ac:dyDescent="0.3">
      <c r="P144608" s="83"/>
    </row>
    <row r="144609" spans="16:16" x14ac:dyDescent="0.3">
      <c r="P144609" s="83"/>
    </row>
    <row r="144610" spans="16:16" x14ac:dyDescent="0.3">
      <c r="P144610" s="83"/>
    </row>
    <row r="144611" spans="16:16" x14ac:dyDescent="0.3">
      <c r="P144611" s="83"/>
    </row>
    <row r="144612" spans="16:16" x14ac:dyDescent="0.3">
      <c r="P144612" s="83"/>
    </row>
    <row r="144613" spans="16:16" x14ac:dyDescent="0.3">
      <c r="P144613" s="83"/>
    </row>
    <row r="144614" spans="16:16" x14ac:dyDescent="0.3">
      <c r="P144614" s="83"/>
    </row>
    <row r="144615" spans="16:16" x14ac:dyDescent="0.3">
      <c r="P144615" s="83"/>
    </row>
    <row r="144616" spans="16:16" x14ac:dyDescent="0.3">
      <c r="P144616" s="83"/>
    </row>
    <row r="144617" spans="16:16" x14ac:dyDescent="0.3">
      <c r="P144617" s="83"/>
    </row>
    <row r="144618" spans="16:16" x14ac:dyDescent="0.3">
      <c r="P144618" s="83"/>
    </row>
    <row r="144619" spans="16:16" x14ac:dyDescent="0.3">
      <c r="P144619" s="83"/>
    </row>
    <row r="144620" spans="16:16" x14ac:dyDescent="0.3">
      <c r="P144620" s="83"/>
    </row>
    <row r="144621" spans="16:16" x14ac:dyDescent="0.3">
      <c r="P144621" s="83"/>
    </row>
    <row r="144622" spans="16:16" x14ac:dyDescent="0.3">
      <c r="P144622" s="83"/>
    </row>
    <row r="144623" spans="16:16" x14ac:dyDescent="0.3">
      <c r="P144623" s="83"/>
    </row>
    <row r="144624" spans="16:16" x14ac:dyDescent="0.3">
      <c r="P144624" s="83"/>
    </row>
    <row r="144625" spans="16:16" x14ac:dyDescent="0.3">
      <c r="P144625" s="83"/>
    </row>
    <row r="144626" spans="16:16" x14ac:dyDescent="0.3">
      <c r="P144626" s="83"/>
    </row>
    <row r="144627" spans="16:16" x14ac:dyDescent="0.3">
      <c r="P144627" s="83"/>
    </row>
    <row r="144628" spans="16:16" x14ac:dyDescent="0.3">
      <c r="P144628" s="83"/>
    </row>
    <row r="144629" spans="16:16" x14ac:dyDescent="0.3">
      <c r="P144629" s="83"/>
    </row>
    <row r="144630" spans="16:16" x14ac:dyDescent="0.3">
      <c r="P144630" s="83"/>
    </row>
    <row r="144631" spans="16:16" x14ac:dyDescent="0.3">
      <c r="P144631" s="83"/>
    </row>
    <row r="144632" spans="16:16" x14ac:dyDescent="0.3">
      <c r="P144632" s="83"/>
    </row>
    <row r="144633" spans="16:16" x14ac:dyDescent="0.3">
      <c r="P144633" s="83"/>
    </row>
    <row r="144634" spans="16:16" x14ac:dyDescent="0.3">
      <c r="P144634" s="83"/>
    </row>
    <row r="144635" spans="16:16" x14ac:dyDescent="0.3">
      <c r="P144635" s="83"/>
    </row>
    <row r="144636" spans="16:16" x14ac:dyDescent="0.3">
      <c r="P144636" s="83"/>
    </row>
    <row r="144637" spans="16:16" x14ac:dyDescent="0.3">
      <c r="P144637" s="83"/>
    </row>
    <row r="144638" spans="16:16" x14ac:dyDescent="0.3">
      <c r="P144638" s="83"/>
    </row>
    <row r="144639" spans="16:16" x14ac:dyDescent="0.3">
      <c r="P144639" s="83"/>
    </row>
    <row r="144640" spans="16:16" x14ac:dyDescent="0.3">
      <c r="P144640" s="83"/>
    </row>
    <row r="144641" spans="16:16" x14ac:dyDescent="0.3">
      <c r="P144641" s="83"/>
    </row>
    <row r="144642" spans="16:16" x14ac:dyDescent="0.3">
      <c r="P144642" s="83"/>
    </row>
    <row r="144643" spans="16:16" x14ac:dyDescent="0.3">
      <c r="P144643" s="83"/>
    </row>
    <row r="144644" spans="16:16" x14ac:dyDescent="0.3">
      <c r="P144644" s="83"/>
    </row>
    <row r="144645" spans="16:16" x14ac:dyDescent="0.3">
      <c r="P144645" s="83"/>
    </row>
    <row r="144646" spans="16:16" x14ac:dyDescent="0.3">
      <c r="P144646" s="83"/>
    </row>
    <row r="144647" spans="16:16" x14ac:dyDescent="0.3">
      <c r="P144647" s="83"/>
    </row>
    <row r="144648" spans="16:16" x14ac:dyDescent="0.3">
      <c r="P144648" s="83"/>
    </row>
    <row r="144649" spans="16:16" x14ac:dyDescent="0.3">
      <c r="P144649" s="83"/>
    </row>
    <row r="144650" spans="16:16" x14ac:dyDescent="0.3">
      <c r="P144650" s="83"/>
    </row>
    <row r="144651" spans="16:16" x14ac:dyDescent="0.3">
      <c r="P144651" s="83"/>
    </row>
    <row r="144652" spans="16:16" x14ac:dyDescent="0.3">
      <c r="P144652" s="83"/>
    </row>
    <row r="144653" spans="16:16" x14ac:dyDescent="0.3">
      <c r="P144653" s="83"/>
    </row>
    <row r="144654" spans="16:16" x14ac:dyDescent="0.3">
      <c r="P144654" s="83"/>
    </row>
    <row r="144655" spans="16:16" x14ac:dyDescent="0.3">
      <c r="P144655" s="83"/>
    </row>
    <row r="144656" spans="16:16" x14ac:dyDescent="0.3">
      <c r="P144656" s="83"/>
    </row>
    <row r="144657" spans="16:16" x14ac:dyDescent="0.3">
      <c r="P144657" s="83"/>
    </row>
    <row r="144658" spans="16:16" x14ac:dyDescent="0.3">
      <c r="P144658" s="83"/>
    </row>
    <row r="144659" spans="16:16" x14ac:dyDescent="0.3">
      <c r="P144659" s="83"/>
    </row>
    <row r="144660" spans="16:16" x14ac:dyDescent="0.3">
      <c r="P144660" s="83"/>
    </row>
    <row r="144661" spans="16:16" x14ac:dyDescent="0.3">
      <c r="P144661" s="83"/>
    </row>
    <row r="144662" spans="16:16" x14ac:dyDescent="0.3">
      <c r="P144662" s="83"/>
    </row>
    <row r="144663" spans="16:16" x14ac:dyDescent="0.3">
      <c r="P144663" s="83"/>
    </row>
    <row r="144664" spans="16:16" x14ac:dyDescent="0.3">
      <c r="P144664" s="83"/>
    </row>
    <row r="144665" spans="16:16" x14ac:dyDescent="0.3">
      <c r="P144665" s="83"/>
    </row>
    <row r="144666" spans="16:16" x14ac:dyDescent="0.3">
      <c r="P144666" s="83"/>
    </row>
    <row r="144667" spans="16:16" x14ac:dyDescent="0.3">
      <c r="P144667" s="83"/>
    </row>
    <row r="144668" spans="16:16" x14ac:dyDescent="0.3">
      <c r="P144668" s="83"/>
    </row>
    <row r="144669" spans="16:16" x14ac:dyDescent="0.3">
      <c r="P144669" s="83"/>
    </row>
    <row r="144670" spans="16:16" x14ac:dyDescent="0.3">
      <c r="P144670" s="83"/>
    </row>
    <row r="144671" spans="16:16" x14ac:dyDescent="0.3">
      <c r="P144671" s="83"/>
    </row>
    <row r="144672" spans="16:16" x14ac:dyDescent="0.3">
      <c r="P144672" s="83"/>
    </row>
    <row r="144673" spans="16:16" x14ac:dyDescent="0.3">
      <c r="P144673" s="83"/>
    </row>
    <row r="144674" spans="16:16" x14ac:dyDescent="0.3">
      <c r="P144674" s="83"/>
    </row>
    <row r="144675" spans="16:16" x14ac:dyDescent="0.3">
      <c r="P144675" s="83"/>
    </row>
    <row r="144676" spans="16:16" x14ac:dyDescent="0.3">
      <c r="P144676" s="83"/>
    </row>
    <row r="144677" spans="16:16" x14ac:dyDescent="0.3">
      <c r="P144677" s="83"/>
    </row>
    <row r="144678" spans="16:16" x14ac:dyDescent="0.3">
      <c r="P144678" s="83"/>
    </row>
    <row r="144679" spans="16:16" x14ac:dyDescent="0.3">
      <c r="P144679" s="83"/>
    </row>
    <row r="144680" spans="16:16" x14ac:dyDescent="0.3">
      <c r="P144680" s="83"/>
    </row>
    <row r="144681" spans="16:16" x14ac:dyDescent="0.3">
      <c r="P144681" s="83"/>
    </row>
    <row r="144682" spans="16:16" x14ac:dyDescent="0.3">
      <c r="P144682" s="83"/>
    </row>
    <row r="144683" spans="16:16" x14ac:dyDescent="0.3">
      <c r="P144683" s="83"/>
    </row>
    <row r="144684" spans="16:16" x14ac:dyDescent="0.3">
      <c r="P144684" s="83"/>
    </row>
    <row r="144685" spans="16:16" x14ac:dyDescent="0.3">
      <c r="P144685" s="83"/>
    </row>
    <row r="144686" spans="16:16" x14ac:dyDescent="0.3">
      <c r="P144686" s="83"/>
    </row>
    <row r="144687" spans="16:16" x14ac:dyDescent="0.3">
      <c r="P144687" s="83"/>
    </row>
    <row r="144688" spans="16:16" x14ac:dyDescent="0.3">
      <c r="P144688" s="83"/>
    </row>
    <row r="144689" spans="16:16" x14ac:dyDescent="0.3">
      <c r="P144689" s="83"/>
    </row>
    <row r="144690" spans="16:16" x14ac:dyDescent="0.3">
      <c r="P144690" s="83"/>
    </row>
    <row r="144691" spans="16:16" x14ac:dyDescent="0.3">
      <c r="P144691" s="83"/>
    </row>
    <row r="144692" spans="16:16" x14ac:dyDescent="0.3">
      <c r="P144692" s="83"/>
    </row>
    <row r="144693" spans="16:16" x14ac:dyDescent="0.3">
      <c r="P144693" s="83"/>
    </row>
    <row r="144694" spans="16:16" x14ac:dyDescent="0.3">
      <c r="P144694" s="83"/>
    </row>
    <row r="144695" spans="16:16" x14ac:dyDescent="0.3">
      <c r="P144695" s="83"/>
    </row>
    <row r="144696" spans="16:16" x14ac:dyDescent="0.3">
      <c r="P144696" s="83"/>
    </row>
    <row r="144697" spans="16:16" x14ac:dyDescent="0.3">
      <c r="P144697" s="83"/>
    </row>
    <row r="144698" spans="16:16" x14ac:dyDescent="0.3">
      <c r="P144698" s="83"/>
    </row>
    <row r="144699" spans="16:16" x14ac:dyDescent="0.3">
      <c r="P144699" s="83"/>
    </row>
    <row r="144700" spans="16:16" x14ac:dyDescent="0.3">
      <c r="P144700" s="83"/>
    </row>
    <row r="144701" spans="16:16" x14ac:dyDescent="0.3">
      <c r="P144701" s="83"/>
    </row>
    <row r="144702" spans="16:16" x14ac:dyDescent="0.3">
      <c r="P144702" s="83"/>
    </row>
    <row r="144703" spans="16:16" x14ac:dyDescent="0.3">
      <c r="P144703" s="83"/>
    </row>
    <row r="144704" spans="16:16" x14ac:dyDescent="0.3">
      <c r="P144704" s="83"/>
    </row>
    <row r="144705" spans="16:16" x14ac:dyDescent="0.3">
      <c r="P144705" s="83"/>
    </row>
    <row r="144706" spans="16:16" x14ac:dyDescent="0.3">
      <c r="P144706" s="83"/>
    </row>
    <row r="144707" spans="16:16" x14ac:dyDescent="0.3">
      <c r="P144707" s="83"/>
    </row>
    <row r="144708" spans="16:16" x14ac:dyDescent="0.3">
      <c r="P144708" s="83"/>
    </row>
    <row r="144709" spans="16:16" x14ac:dyDescent="0.3">
      <c r="P144709" s="83"/>
    </row>
    <row r="144710" spans="16:16" x14ac:dyDescent="0.3">
      <c r="P144710" s="83"/>
    </row>
    <row r="144711" spans="16:16" x14ac:dyDescent="0.3">
      <c r="P144711" s="83"/>
    </row>
    <row r="144712" spans="16:16" x14ac:dyDescent="0.3">
      <c r="P144712" s="83"/>
    </row>
    <row r="144713" spans="16:16" x14ac:dyDescent="0.3">
      <c r="P144713" s="83"/>
    </row>
    <row r="144714" spans="16:16" x14ac:dyDescent="0.3">
      <c r="P144714" s="83"/>
    </row>
    <row r="144715" spans="16:16" x14ac:dyDescent="0.3">
      <c r="P144715" s="83"/>
    </row>
    <row r="144716" spans="16:16" x14ac:dyDescent="0.3">
      <c r="P144716" s="83"/>
    </row>
    <row r="144717" spans="16:16" x14ac:dyDescent="0.3">
      <c r="P144717" s="83"/>
    </row>
    <row r="144718" spans="16:16" x14ac:dyDescent="0.3">
      <c r="P144718" s="83"/>
    </row>
    <row r="144719" spans="16:16" x14ac:dyDescent="0.3">
      <c r="P144719" s="83"/>
    </row>
    <row r="144720" spans="16:16" x14ac:dyDescent="0.3">
      <c r="P144720" s="83"/>
    </row>
    <row r="144721" spans="16:16" x14ac:dyDescent="0.3">
      <c r="P144721" s="83"/>
    </row>
    <row r="144722" spans="16:16" x14ac:dyDescent="0.3">
      <c r="P144722" s="83"/>
    </row>
    <row r="144723" spans="16:16" x14ac:dyDescent="0.3">
      <c r="P144723" s="83"/>
    </row>
    <row r="144724" spans="16:16" x14ac:dyDescent="0.3">
      <c r="P144724" s="83"/>
    </row>
    <row r="144725" spans="16:16" x14ac:dyDescent="0.3">
      <c r="P144725" s="83"/>
    </row>
    <row r="144726" spans="16:16" x14ac:dyDescent="0.3">
      <c r="P144726" s="83"/>
    </row>
    <row r="144727" spans="16:16" x14ac:dyDescent="0.3">
      <c r="P144727" s="83"/>
    </row>
    <row r="144728" spans="16:16" x14ac:dyDescent="0.3">
      <c r="P144728" s="83"/>
    </row>
    <row r="144729" spans="16:16" x14ac:dyDescent="0.3">
      <c r="P144729" s="83"/>
    </row>
    <row r="144730" spans="16:16" x14ac:dyDescent="0.3">
      <c r="P144730" s="83"/>
    </row>
    <row r="144731" spans="16:16" x14ac:dyDescent="0.3">
      <c r="P144731" s="83"/>
    </row>
    <row r="144732" spans="16:16" x14ac:dyDescent="0.3">
      <c r="P144732" s="83"/>
    </row>
    <row r="144733" spans="16:16" x14ac:dyDescent="0.3">
      <c r="P144733" s="83"/>
    </row>
    <row r="144734" spans="16:16" x14ac:dyDescent="0.3">
      <c r="P144734" s="83"/>
    </row>
    <row r="144735" spans="16:16" x14ac:dyDescent="0.3">
      <c r="P144735" s="83"/>
    </row>
    <row r="144736" spans="16:16" x14ac:dyDescent="0.3">
      <c r="P144736" s="83"/>
    </row>
    <row r="144737" spans="16:16" x14ac:dyDescent="0.3">
      <c r="P144737" s="83"/>
    </row>
    <row r="144738" spans="16:16" x14ac:dyDescent="0.3">
      <c r="P144738" s="83"/>
    </row>
    <row r="144739" spans="16:16" x14ac:dyDescent="0.3">
      <c r="P144739" s="83"/>
    </row>
    <row r="144740" spans="16:16" x14ac:dyDescent="0.3">
      <c r="P144740" s="83"/>
    </row>
    <row r="144741" spans="16:16" x14ac:dyDescent="0.3">
      <c r="P144741" s="83"/>
    </row>
    <row r="144742" spans="16:16" x14ac:dyDescent="0.3">
      <c r="P144742" s="83"/>
    </row>
    <row r="144743" spans="16:16" x14ac:dyDescent="0.3">
      <c r="P144743" s="83"/>
    </row>
    <row r="144744" spans="16:16" x14ac:dyDescent="0.3">
      <c r="P144744" s="83"/>
    </row>
    <row r="144745" spans="16:16" x14ac:dyDescent="0.3">
      <c r="P144745" s="83"/>
    </row>
    <row r="144746" spans="16:16" x14ac:dyDescent="0.3">
      <c r="P144746" s="83"/>
    </row>
    <row r="144747" spans="16:16" x14ac:dyDescent="0.3">
      <c r="P144747" s="83"/>
    </row>
    <row r="144748" spans="16:16" x14ac:dyDescent="0.3">
      <c r="P144748" s="83"/>
    </row>
    <row r="144749" spans="16:16" x14ac:dyDescent="0.3">
      <c r="P144749" s="83"/>
    </row>
    <row r="144750" spans="16:16" x14ac:dyDescent="0.3">
      <c r="P144750" s="83"/>
    </row>
    <row r="144751" spans="16:16" x14ac:dyDescent="0.3">
      <c r="P144751" s="83"/>
    </row>
    <row r="144752" spans="16:16" x14ac:dyDescent="0.3">
      <c r="P144752" s="83"/>
    </row>
    <row r="144753" spans="16:16" x14ac:dyDescent="0.3">
      <c r="P144753" s="83"/>
    </row>
    <row r="144754" spans="16:16" x14ac:dyDescent="0.3">
      <c r="P144754" s="83"/>
    </row>
    <row r="144755" spans="16:16" x14ac:dyDescent="0.3">
      <c r="P144755" s="83"/>
    </row>
    <row r="144756" spans="16:16" x14ac:dyDescent="0.3">
      <c r="P144756" s="83"/>
    </row>
    <row r="144757" spans="16:16" x14ac:dyDescent="0.3">
      <c r="P144757" s="83"/>
    </row>
    <row r="144758" spans="16:16" x14ac:dyDescent="0.3">
      <c r="P144758" s="83"/>
    </row>
    <row r="144759" spans="16:16" x14ac:dyDescent="0.3">
      <c r="P144759" s="83"/>
    </row>
    <row r="144760" spans="16:16" x14ac:dyDescent="0.3">
      <c r="P144760" s="83"/>
    </row>
    <row r="144761" spans="16:16" x14ac:dyDescent="0.3">
      <c r="P144761" s="83"/>
    </row>
    <row r="144762" spans="16:16" x14ac:dyDescent="0.3">
      <c r="P144762" s="83"/>
    </row>
    <row r="144763" spans="16:16" x14ac:dyDescent="0.3">
      <c r="P144763" s="83"/>
    </row>
    <row r="144764" spans="16:16" x14ac:dyDescent="0.3">
      <c r="P144764" s="83"/>
    </row>
    <row r="144765" spans="16:16" x14ac:dyDescent="0.3">
      <c r="P144765" s="83"/>
    </row>
    <row r="144766" spans="16:16" x14ac:dyDescent="0.3">
      <c r="P144766" s="83"/>
    </row>
    <row r="144767" spans="16:16" x14ac:dyDescent="0.3">
      <c r="P144767" s="83"/>
    </row>
    <row r="144768" spans="16:16" x14ac:dyDescent="0.3">
      <c r="P144768" s="83"/>
    </row>
    <row r="144769" spans="16:16" x14ac:dyDescent="0.3">
      <c r="P144769" s="83"/>
    </row>
    <row r="144770" spans="16:16" x14ac:dyDescent="0.3">
      <c r="P144770" s="83"/>
    </row>
    <row r="144771" spans="16:16" x14ac:dyDescent="0.3">
      <c r="P144771" s="83"/>
    </row>
    <row r="144772" spans="16:16" x14ac:dyDescent="0.3">
      <c r="P144772" s="83"/>
    </row>
    <row r="144773" spans="16:16" x14ac:dyDescent="0.3">
      <c r="P144773" s="83"/>
    </row>
    <row r="144774" spans="16:16" x14ac:dyDescent="0.3">
      <c r="P144774" s="83"/>
    </row>
    <row r="144775" spans="16:16" x14ac:dyDescent="0.3">
      <c r="P144775" s="83"/>
    </row>
    <row r="144776" spans="16:16" x14ac:dyDescent="0.3">
      <c r="P144776" s="83"/>
    </row>
    <row r="144777" spans="16:16" x14ac:dyDescent="0.3">
      <c r="P144777" s="83"/>
    </row>
    <row r="144778" spans="16:16" x14ac:dyDescent="0.3">
      <c r="P144778" s="83"/>
    </row>
    <row r="144779" spans="16:16" x14ac:dyDescent="0.3">
      <c r="P144779" s="83"/>
    </row>
    <row r="144780" spans="16:16" x14ac:dyDescent="0.3">
      <c r="P144780" s="83"/>
    </row>
    <row r="144781" spans="16:16" x14ac:dyDescent="0.3">
      <c r="P144781" s="83"/>
    </row>
    <row r="144782" spans="16:16" x14ac:dyDescent="0.3">
      <c r="P144782" s="83"/>
    </row>
    <row r="144783" spans="16:16" x14ac:dyDescent="0.3">
      <c r="P144783" s="83"/>
    </row>
    <row r="144784" spans="16:16" x14ac:dyDescent="0.3">
      <c r="P144784" s="83"/>
    </row>
    <row r="144785" spans="16:16" x14ac:dyDescent="0.3">
      <c r="P144785" s="83"/>
    </row>
    <row r="144786" spans="16:16" x14ac:dyDescent="0.3">
      <c r="P144786" s="83"/>
    </row>
    <row r="144787" spans="16:16" x14ac:dyDescent="0.3">
      <c r="P144787" s="83"/>
    </row>
    <row r="144788" spans="16:16" x14ac:dyDescent="0.3">
      <c r="P144788" s="83"/>
    </row>
    <row r="144789" spans="16:16" x14ac:dyDescent="0.3">
      <c r="P144789" s="83"/>
    </row>
    <row r="144790" spans="16:16" x14ac:dyDescent="0.3">
      <c r="P144790" s="83"/>
    </row>
    <row r="144791" spans="16:16" x14ac:dyDescent="0.3">
      <c r="P144791" s="83"/>
    </row>
    <row r="144792" spans="16:16" x14ac:dyDescent="0.3">
      <c r="P144792" s="83"/>
    </row>
    <row r="144793" spans="16:16" x14ac:dyDescent="0.3">
      <c r="P144793" s="83"/>
    </row>
    <row r="144794" spans="16:16" x14ac:dyDescent="0.3">
      <c r="P144794" s="83"/>
    </row>
    <row r="144795" spans="16:16" x14ac:dyDescent="0.3">
      <c r="P144795" s="83"/>
    </row>
    <row r="144796" spans="16:16" x14ac:dyDescent="0.3">
      <c r="P144796" s="83"/>
    </row>
    <row r="144797" spans="16:16" x14ac:dyDescent="0.3">
      <c r="P144797" s="83"/>
    </row>
    <row r="144798" spans="16:16" x14ac:dyDescent="0.3">
      <c r="P144798" s="83"/>
    </row>
    <row r="144799" spans="16:16" x14ac:dyDescent="0.3">
      <c r="P144799" s="83"/>
    </row>
    <row r="144800" spans="16:16" x14ac:dyDescent="0.3">
      <c r="P144800" s="83"/>
    </row>
    <row r="144801" spans="16:16" x14ac:dyDescent="0.3">
      <c r="P144801" s="83"/>
    </row>
    <row r="144802" spans="16:16" x14ac:dyDescent="0.3">
      <c r="P144802" s="83"/>
    </row>
    <row r="144803" spans="16:16" x14ac:dyDescent="0.3">
      <c r="P144803" s="83"/>
    </row>
    <row r="144804" spans="16:16" x14ac:dyDescent="0.3">
      <c r="P144804" s="83"/>
    </row>
    <row r="144805" spans="16:16" x14ac:dyDescent="0.3">
      <c r="P144805" s="83"/>
    </row>
    <row r="144806" spans="16:16" x14ac:dyDescent="0.3">
      <c r="P144806" s="83"/>
    </row>
    <row r="144807" spans="16:16" x14ac:dyDescent="0.3">
      <c r="P144807" s="83"/>
    </row>
    <row r="144808" spans="16:16" x14ac:dyDescent="0.3">
      <c r="P144808" s="83"/>
    </row>
    <row r="144809" spans="16:16" x14ac:dyDescent="0.3">
      <c r="P144809" s="83"/>
    </row>
    <row r="144810" spans="16:16" x14ac:dyDescent="0.3">
      <c r="P144810" s="83"/>
    </row>
    <row r="144811" spans="16:16" x14ac:dyDescent="0.3">
      <c r="P144811" s="83"/>
    </row>
    <row r="144812" spans="16:16" x14ac:dyDescent="0.3">
      <c r="P144812" s="83"/>
    </row>
    <row r="144813" spans="16:16" x14ac:dyDescent="0.3">
      <c r="P144813" s="83"/>
    </row>
    <row r="144814" spans="16:16" x14ac:dyDescent="0.3">
      <c r="P144814" s="83"/>
    </row>
    <row r="144815" spans="16:16" x14ac:dyDescent="0.3">
      <c r="P144815" s="83"/>
    </row>
    <row r="144816" spans="16:16" x14ac:dyDescent="0.3">
      <c r="P144816" s="83"/>
    </row>
    <row r="144817" spans="16:16" x14ac:dyDescent="0.3">
      <c r="P144817" s="83"/>
    </row>
    <row r="144818" spans="16:16" x14ac:dyDescent="0.3">
      <c r="P144818" s="83"/>
    </row>
    <row r="144819" spans="16:16" x14ac:dyDescent="0.3">
      <c r="P144819" s="83"/>
    </row>
    <row r="144820" spans="16:16" x14ac:dyDescent="0.3">
      <c r="P144820" s="83"/>
    </row>
    <row r="144821" spans="16:16" x14ac:dyDescent="0.3">
      <c r="P144821" s="83"/>
    </row>
    <row r="144822" spans="16:16" x14ac:dyDescent="0.3">
      <c r="P144822" s="83"/>
    </row>
    <row r="144823" spans="16:16" x14ac:dyDescent="0.3">
      <c r="P144823" s="83"/>
    </row>
    <row r="144824" spans="16:16" x14ac:dyDescent="0.3">
      <c r="P144824" s="83"/>
    </row>
    <row r="144825" spans="16:16" x14ac:dyDescent="0.3">
      <c r="P144825" s="83"/>
    </row>
    <row r="144826" spans="16:16" x14ac:dyDescent="0.3">
      <c r="P144826" s="83"/>
    </row>
    <row r="144827" spans="16:16" x14ac:dyDescent="0.3">
      <c r="P144827" s="83"/>
    </row>
    <row r="144828" spans="16:16" x14ac:dyDescent="0.3">
      <c r="P144828" s="83"/>
    </row>
    <row r="144829" spans="16:16" x14ac:dyDescent="0.3">
      <c r="P144829" s="83"/>
    </row>
    <row r="144830" spans="16:16" x14ac:dyDescent="0.3">
      <c r="P144830" s="83"/>
    </row>
    <row r="144831" spans="16:16" x14ac:dyDescent="0.3">
      <c r="P144831" s="83"/>
    </row>
    <row r="144832" spans="16:16" x14ac:dyDescent="0.3">
      <c r="P144832" s="83"/>
    </row>
    <row r="144833" spans="16:16" x14ac:dyDescent="0.3">
      <c r="P144833" s="83"/>
    </row>
    <row r="144834" spans="16:16" x14ac:dyDescent="0.3">
      <c r="P144834" s="83"/>
    </row>
    <row r="144835" spans="16:16" x14ac:dyDescent="0.3">
      <c r="P144835" s="83"/>
    </row>
    <row r="144836" spans="16:16" x14ac:dyDescent="0.3">
      <c r="P144836" s="83"/>
    </row>
    <row r="144837" spans="16:16" x14ac:dyDescent="0.3">
      <c r="P144837" s="83"/>
    </row>
    <row r="144838" spans="16:16" x14ac:dyDescent="0.3">
      <c r="P144838" s="83"/>
    </row>
    <row r="144839" spans="16:16" x14ac:dyDescent="0.3">
      <c r="P144839" s="83"/>
    </row>
    <row r="144840" spans="16:16" x14ac:dyDescent="0.3">
      <c r="P144840" s="83"/>
    </row>
    <row r="144841" spans="16:16" x14ac:dyDescent="0.3">
      <c r="P144841" s="83"/>
    </row>
    <row r="144842" spans="16:16" x14ac:dyDescent="0.3">
      <c r="P144842" s="83"/>
    </row>
    <row r="144843" spans="16:16" x14ac:dyDescent="0.3">
      <c r="P144843" s="83"/>
    </row>
    <row r="144844" spans="16:16" x14ac:dyDescent="0.3">
      <c r="P144844" s="83"/>
    </row>
    <row r="144845" spans="16:16" x14ac:dyDescent="0.3">
      <c r="P144845" s="83"/>
    </row>
    <row r="144846" spans="16:16" x14ac:dyDescent="0.3">
      <c r="P144846" s="83"/>
    </row>
    <row r="144847" spans="16:16" x14ac:dyDescent="0.3">
      <c r="P144847" s="83"/>
    </row>
    <row r="144848" spans="16:16" x14ac:dyDescent="0.3">
      <c r="P144848" s="83"/>
    </row>
    <row r="144849" spans="16:16" x14ac:dyDescent="0.3">
      <c r="P144849" s="83"/>
    </row>
    <row r="144850" spans="16:16" x14ac:dyDescent="0.3">
      <c r="P144850" s="83"/>
    </row>
    <row r="144851" spans="16:16" x14ac:dyDescent="0.3">
      <c r="P144851" s="83"/>
    </row>
    <row r="144852" spans="16:16" x14ac:dyDescent="0.3">
      <c r="P144852" s="83"/>
    </row>
    <row r="144853" spans="16:16" x14ac:dyDescent="0.3">
      <c r="P144853" s="83"/>
    </row>
    <row r="144854" spans="16:16" x14ac:dyDescent="0.3">
      <c r="P144854" s="83"/>
    </row>
    <row r="144855" spans="16:16" x14ac:dyDescent="0.3">
      <c r="P144855" s="83"/>
    </row>
    <row r="144856" spans="16:16" x14ac:dyDescent="0.3">
      <c r="P144856" s="83"/>
    </row>
    <row r="144857" spans="16:16" x14ac:dyDescent="0.3">
      <c r="P144857" s="83"/>
    </row>
    <row r="144858" spans="16:16" x14ac:dyDescent="0.3">
      <c r="P144858" s="83"/>
    </row>
    <row r="144859" spans="16:16" x14ac:dyDescent="0.3">
      <c r="P144859" s="83"/>
    </row>
    <row r="144860" spans="16:16" x14ac:dyDescent="0.3">
      <c r="P144860" s="83"/>
    </row>
    <row r="144861" spans="16:16" x14ac:dyDescent="0.3">
      <c r="P144861" s="83"/>
    </row>
    <row r="144862" spans="16:16" x14ac:dyDescent="0.3">
      <c r="P144862" s="83"/>
    </row>
    <row r="144863" spans="16:16" x14ac:dyDescent="0.3">
      <c r="P144863" s="83"/>
    </row>
    <row r="144864" spans="16:16" x14ac:dyDescent="0.3">
      <c r="P144864" s="83"/>
    </row>
    <row r="144865" spans="16:16" x14ac:dyDescent="0.3">
      <c r="P144865" s="83"/>
    </row>
    <row r="144866" spans="16:16" x14ac:dyDescent="0.3">
      <c r="P144866" s="83"/>
    </row>
    <row r="144867" spans="16:16" x14ac:dyDescent="0.3">
      <c r="P144867" s="83"/>
    </row>
    <row r="144868" spans="16:16" x14ac:dyDescent="0.3">
      <c r="P144868" s="83"/>
    </row>
    <row r="144869" spans="16:16" x14ac:dyDescent="0.3">
      <c r="P144869" s="83"/>
    </row>
    <row r="144870" spans="16:16" x14ac:dyDescent="0.3">
      <c r="P144870" s="83"/>
    </row>
    <row r="144871" spans="16:16" x14ac:dyDescent="0.3">
      <c r="P144871" s="83"/>
    </row>
    <row r="144872" spans="16:16" x14ac:dyDescent="0.3">
      <c r="P144872" s="83"/>
    </row>
    <row r="144873" spans="16:16" x14ac:dyDescent="0.3">
      <c r="P144873" s="83"/>
    </row>
    <row r="144874" spans="16:16" x14ac:dyDescent="0.3">
      <c r="P144874" s="83"/>
    </row>
    <row r="144875" spans="16:16" x14ac:dyDescent="0.3">
      <c r="P144875" s="83"/>
    </row>
    <row r="144876" spans="16:16" x14ac:dyDescent="0.3">
      <c r="P144876" s="83"/>
    </row>
    <row r="144877" spans="16:16" x14ac:dyDescent="0.3">
      <c r="P144877" s="83"/>
    </row>
    <row r="144878" spans="16:16" x14ac:dyDescent="0.3">
      <c r="P144878" s="83"/>
    </row>
    <row r="144879" spans="16:16" x14ac:dyDescent="0.3">
      <c r="P144879" s="83"/>
    </row>
    <row r="144880" spans="16:16" x14ac:dyDescent="0.3">
      <c r="P144880" s="83"/>
    </row>
    <row r="144881" spans="16:16" x14ac:dyDescent="0.3">
      <c r="P144881" s="83"/>
    </row>
    <row r="144882" spans="16:16" x14ac:dyDescent="0.3">
      <c r="P144882" s="83"/>
    </row>
    <row r="144883" spans="16:16" x14ac:dyDescent="0.3">
      <c r="P144883" s="83"/>
    </row>
    <row r="144884" spans="16:16" x14ac:dyDescent="0.3">
      <c r="P144884" s="83"/>
    </row>
    <row r="144885" spans="16:16" x14ac:dyDescent="0.3">
      <c r="P144885" s="83"/>
    </row>
    <row r="144886" spans="16:16" x14ac:dyDescent="0.3">
      <c r="P144886" s="83"/>
    </row>
    <row r="144887" spans="16:16" x14ac:dyDescent="0.3">
      <c r="P144887" s="83"/>
    </row>
    <row r="144888" spans="16:16" x14ac:dyDescent="0.3">
      <c r="P144888" s="83"/>
    </row>
    <row r="144889" spans="16:16" x14ac:dyDescent="0.3">
      <c r="P144889" s="83"/>
    </row>
    <row r="144890" spans="16:16" x14ac:dyDescent="0.3">
      <c r="P144890" s="83"/>
    </row>
    <row r="144891" spans="16:16" x14ac:dyDescent="0.3">
      <c r="P144891" s="83"/>
    </row>
    <row r="144892" spans="16:16" x14ac:dyDescent="0.3">
      <c r="P144892" s="83"/>
    </row>
    <row r="144893" spans="16:16" x14ac:dyDescent="0.3">
      <c r="P144893" s="83"/>
    </row>
    <row r="144894" spans="16:16" x14ac:dyDescent="0.3">
      <c r="P144894" s="83"/>
    </row>
    <row r="144895" spans="16:16" x14ac:dyDescent="0.3">
      <c r="P144895" s="83"/>
    </row>
    <row r="144896" spans="16:16" x14ac:dyDescent="0.3">
      <c r="P144896" s="83"/>
    </row>
    <row r="144897" spans="16:16" x14ac:dyDescent="0.3">
      <c r="P144897" s="83"/>
    </row>
    <row r="144898" spans="16:16" x14ac:dyDescent="0.3">
      <c r="P144898" s="83"/>
    </row>
    <row r="144899" spans="16:16" x14ac:dyDescent="0.3">
      <c r="P144899" s="83"/>
    </row>
    <row r="144900" spans="16:16" x14ac:dyDescent="0.3">
      <c r="P144900" s="83"/>
    </row>
    <row r="144901" spans="16:16" x14ac:dyDescent="0.3">
      <c r="P144901" s="83"/>
    </row>
    <row r="144902" spans="16:16" x14ac:dyDescent="0.3">
      <c r="P144902" s="83"/>
    </row>
    <row r="144903" spans="16:16" x14ac:dyDescent="0.3">
      <c r="P144903" s="83"/>
    </row>
    <row r="144904" spans="16:16" x14ac:dyDescent="0.3">
      <c r="P144904" s="83"/>
    </row>
    <row r="144905" spans="16:16" x14ac:dyDescent="0.3">
      <c r="P144905" s="83"/>
    </row>
    <row r="144906" spans="16:16" x14ac:dyDescent="0.3">
      <c r="P144906" s="83"/>
    </row>
    <row r="144907" spans="16:16" x14ac:dyDescent="0.3">
      <c r="P144907" s="83"/>
    </row>
    <row r="144908" spans="16:16" x14ac:dyDescent="0.3">
      <c r="P144908" s="83"/>
    </row>
    <row r="144909" spans="16:16" x14ac:dyDescent="0.3">
      <c r="P144909" s="83"/>
    </row>
    <row r="144910" spans="16:16" x14ac:dyDescent="0.3">
      <c r="P144910" s="83"/>
    </row>
    <row r="144911" spans="16:16" x14ac:dyDescent="0.3">
      <c r="P144911" s="83"/>
    </row>
    <row r="144912" spans="16:16" x14ac:dyDescent="0.3">
      <c r="P144912" s="83"/>
    </row>
    <row r="144913" spans="16:16" x14ac:dyDescent="0.3">
      <c r="P144913" s="83"/>
    </row>
    <row r="144914" spans="16:16" x14ac:dyDescent="0.3">
      <c r="P144914" s="83"/>
    </row>
    <row r="144915" spans="16:16" x14ac:dyDescent="0.3">
      <c r="P144915" s="83"/>
    </row>
    <row r="144916" spans="16:16" x14ac:dyDescent="0.3">
      <c r="P144916" s="83"/>
    </row>
    <row r="144917" spans="16:16" x14ac:dyDescent="0.3">
      <c r="P144917" s="83"/>
    </row>
    <row r="144918" spans="16:16" x14ac:dyDescent="0.3">
      <c r="P144918" s="83"/>
    </row>
    <row r="144919" spans="16:16" x14ac:dyDescent="0.3">
      <c r="P144919" s="83"/>
    </row>
    <row r="144920" spans="16:16" x14ac:dyDescent="0.3">
      <c r="P144920" s="83"/>
    </row>
    <row r="144921" spans="16:16" x14ac:dyDescent="0.3">
      <c r="P144921" s="83"/>
    </row>
    <row r="144922" spans="16:16" x14ac:dyDescent="0.3">
      <c r="P144922" s="83"/>
    </row>
    <row r="144923" spans="16:16" x14ac:dyDescent="0.3">
      <c r="P144923" s="83"/>
    </row>
    <row r="144924" spans="16:16" x14ac:dyDescent="0.3">
      <c r="P144924" s="83"/>
    </row>
    <row r="144925" spans="16:16" x14ac:dyDescent="0.3">
      <c r="P144925" s="83"/>
    </row>
    <row r="144926" spans="16:16" x14ac:dyDescent="0.3">
      <c r="P144926" s="83"/>
    </row>
    <row r="144927" spans="16:16" x14ac:dyDescent="0.3">
      <c r="P144927" s="83"/>
    </row>
    <row r="144928" spans="16:16" x14ac:dyDescent="0.3">
      <c r="P144928" s="83"/>
    </row>
    <row r="144929" spans="16:16" x14ac:dyDescent="0.3">
      <c r="P144929" s="83"/>
    </row>
    <row r="144930" spans="16:16" x14ac:dyDescent="0.3">
      <c r="P144930" s="83"/>
    </row>
    <row r="144931" spans="16:16" x14ac:dyDescent="0.3">
      <c r="P144931" s="83"/>
    </row>
    <row r="144932" spans="16:16" x14ac:dyDescent="0.3">
      <c r="P144932" s="83"/>
    </row>
    <row r="144933" spans="16:16" x14ac:dyDescent="0.3">
      <c r="P144933" s="83"/>
    </row>
    <row r="144934" spans="16:16" x14ac:dyDescent="0.3">
      <c r="P144934" s="83"/>
    </row>
    <row r="144935" spans="16:16" x14ac:dyDescent="0.3">
      <c r="P144935" s="83"/>
    </row>
    <row r="144936" spans="16:16" x14ac:dyDescent="0.3">
      <c r="P144936" s="83"/>
    </row>
    <row r="144937" spans="16:16" x14ac:dyDescent="0.3">
      <c r="P144937" s="83"/>
    </row>
    <row r="144938" spans="16:16" x14ac:dyDescent="0.3">
      <c r="P144938" s="83"/>
    </row>
    <row r="144939" spans="16:16" x14ac:dyDescent="0.3">
      <c r="P144939" s="83"/>
    </row>
    <row r="144940" spans="16:16" x14ac:dyDescent="0.3">
      <c r="P144940" s="83"/>
    </row>
    <row r="144941" spans="16:16" x14ac:dyDescent="0.3">
      <c r="P144941" s="83"/>
    </row>
    <row r="144942" spans="16:16" x14ac:dyDescent="0.3">
      <c r="P144942" s="83"/>
    </row>
    <row r="144943" spans="16:16" x14ac:dyDescent="0.3">
      <c r="P144943" s="83"/>
    </row>
    <row r="144944" spans="16:16" x14ac:dyDescent="0.3">
      <c r="P144944" s="83"/>
    </row>
    <row r="144945" spans="16:16" x14ac:dyDescent="0.3">
      <c r="P144945" s="83"/>
    </row>
    <row r="144946" spans="16:16" x14ac:dyDescent="0.3">
      <c r="P144946" s="83"/>
    </row>
    <row r="144947" spans="16:16" x14ac:dyDescent="0.3">
      <c r="P144947" s="83"/>
    </row>
    <row r="144948" spans="16:16" x14ac:dyDescent="0.3">
      <c r="P144948" s="83"/>
    </row>
    <row r="144949" spans="16:16" x14ac:dyDescent="0.3">
      <c r="P144949" s="83"/>
    </row>
    <row r="144950" spans="16:16" x14ac:dyDescent="0.3">
      <c r="P144950" s="83"/>
    </row>
    <row r="144951" spans="16:16" x14ac:dyDescent="0.3">
      <c r="P144951" s="83"/>
    </row>
    <row r="144952" spans="16:16" x14ac:dyDescent="0.3">
      <c r="P144952" s="83"/>
    </row>
    <row r="144953" spans="16:16" x14ac:dyDescent="0.3">
      <c r="P144953" s="83"/>
    </row>
    <row r="144954" spans="16:16" x14ac:dyDescent="0.3">
      <c r="P144954" s="83"/>
    </row>
    <row r="144955" spans="16:16" x14ac:dyDescent="0.3">
      <c r="P144955" s="83"/>
    </row>
    <row r="144956" spans="16:16" x14ac:dyDescent="0.3">
      <c r="P144956" s="83"/>
    </row>
    <row r="144957" spans="16:16" x14ac:dyDescent="0.3">
      <c r="P144957" s="83"/>
    </row>
    <row r="144958" spans="16:16" x14ac:dyDescent="0.3">
      <c r="P144958" s="83"/>
    </row>
    <row r="144959" spans="16:16" x14ac:dyDescent="0.3">
      <c r="P144959" s="83"/>
    </row>
    <row r="144960" spans="16:16" x14ac:dyDescent="0.3">
      <c r="P144960" s="83"/>
    </row>
    <row r="144961" spans="16:16" x14ac:dyDescent="0.3">
      <c r="P144961" s="83"/>
    </row>
    <row r="144962" spans="16:16" x14ac:dyDescent="0.3">
      <c r="P144962" s="83"/>
    </row>
    <row r="144963" spans="16:16" x14ac:dyDescent="0.3">
      <c r="P144963" s="83"/>
    </row>
    <row r="144964" spans="16:16" x14ac:dyDescent="0.3">
      <c r="P144964" s="83"/>
    </row>
    <row r="144965" spans="16:16" x14ac:dyDescent="0.3">
      <c r="P144965" s="83"/>
    </row>
    <row r="144966" spans="16:16" x14ac:dyDescent="0.3">
      <c r="P144966" s="83"/>
    </row>
    <row r="144967" spans="16:16" x14ac:dyDescent="0.3">
      <c r="P144967" s="83"/>
    </row>
    <row r="144968" spans="16:16" x14ac:dyDescent="0.3">
      <c r="P144968" s="83"/>
    </row>
    <row r="144969" spans="16:16" x14ac:dyDescent="0.3">
      <c r="P144969" s="83"/>
    </row>
    <row r="144970" spans="16:16" x14ac:dyDescent="0.3">
      <c r="P144970" s="83"/>
    </row>
    <row r="144971" spans="16:16" x14ac:dyDescent="0.3">
      <c r="P144971" s="83"/>
    </row>
    <row r="144972" spans="16:16" x14ac:dyDescent="0.3">
      <c r="P144972" s="83"/>
    </row>
    <row r="144973" spans="16:16" x14ac:dyDescent="0.3">
      <c r="P144973" s="83"/>
    </row>
    <row r="144974" spans="16:16" x14ac:dyDescent="0.3">
      <c r="P144974" s="83"/>
    </row>
    <row r="144975" spans="16:16" x14ac:dyDescent="0.3">
      <c r="P144975" s="83"/>
    </row>
    <row r="144976" spans="16:16" x14ac:dyDescent="0.3">
      <c r="P144976" s="83"/>
    </row>
    <row r="144977" spans="16:16" x14ac:dyDescent="0.3">
      <c r="P144977" s="83"/>
    </row>
    <row r="144978" spans="16:16" x14ac:dyDescent="0.3">
      <c r="P144978" s="83"/>
    </row>
    <row r="144979" spans="16:16" x14ac:dyDescent="0.3">
      <c r="P144979" s="83"/>
    </row>
    <row r="144980" spans="16:16" x14ac:dyDescent="0.3">
      <c r="P144980" s="83"/>
    </row>
    <row r="144981" spans="16:16" x14ac:dyDescent="0.3">
      <c r="P144981" s="83"/>
    </row>
    <row r="144982" spans="16:16" x14ac:dyDescent="0.3">
      <c r="P144982" s="83"/>
    </row>
    <row r="144983" spans="16:16" x14ac:dyDescent="0.3">
      <c r="P144983" s="83"/>
    </row>
    <row r="144984" spans="16:16" x14ac:dyDescent="0.3">
      <c r="P144984" s="83"/>
    </row>
    <row r="144985" spans="16:16" x14ac:dyDescent="0.3">
      <c r="P144985" s="83"/>
    </row>
    <row r="144986" spans="16:16" x14ac:dyDescent="0.3">
      <c r="P144986" s="83"/>
    </row>
    <row r="144987" spans="16:16" x14ac:dyDescent="0.3">
      <c r="P144987" s="83"/>
    </row>
    <row r="144988" spans="16:16" x14ac:dyDescent="0.3">
      <c r="P144988" s="83"/>
    </row>
    <row r="144989" spans="16:16" x14ac:dyDescent="0.3">
      <c r="P144989" s="83"/>
    </row>
    <row r="144990" spans="16:16" x14ac:dyDescent="0.3">
      <c r="P144990" s="83"/>
    </row>
    <row r="144991" spans="16:16" x14ac:dyDescent="0.3">
      <c r="P144991" s="83"/>
    </row>
    <row r="144992" spans="16:16" x14ac:dyDescent="0.3">
      <c r="P144992" s="83"/>
    </row>
    <row r="144993" spans="16:16" x14ac:dyDescent="0.3">
      <c r="P144993" s="83"/>
    </row>
    <row r="144994" spans="16:16" x14ac:dyDescent="0.3">
      <c r="P144994" s="83"/>
    </row>
    <row r="144995" spans="16:16" x14ac:dyDescent="0.3">
      <c r="P144995" s="83"/>
    </row>
    <row r="144996" spans="16:16" x14ac:dyDescent="0.3">
      <c r="P144996" s="83"/>
    </row>
    <row r="144997" spans="16:16" x14ac:dyDescent="0.3">
      <c r="P144997" s="83"/>
    </row>
    <row r="144998" spans="16:16" x14ac:dyDescent="0.3">
      <c r="P144998" s="83"/>
    </row>
    <row r="144999" spans="16:16" x14ac:dyDescent="0.3">
      <c r="P144999" s="83"/>
    </row>
    <row r="145000" spans="16:16" x14ac:dyDescent="0.3">
      <c r="P145000" s="83"/>
    </row>
    <row r="145001" spans="16:16" x14ac:dyDescent="0.3">
      <c r="P145001" s="83"/>
    </row>
    <row r="145002" spans="16:16" x14ac:dyDescent="0.3">
      <c r="P145002" s="83"/>
    </row>
    <row r="145003" spans="16:16" x14ac:dyDescent="0.3">
      <c r="P145003" s="83"/>
    </row>
    <row r="145004" spans="16:16" x14ac:dyDescent="0.3">
      <c r="P145004" s="83"/>
    </row>
    <row r="145005" spans="16:16" x14ac:dyDescent="0.3">
      <c r="P145005" s="83"/>
    </row>
    <row r="145006" spans="16:16" x14ac:dyDescent="0.3">
      <c r="P145006" s="83"/>
    </row>
    <row r="145007" spans="16:16" x14ac:dyDescent="0.3">
      <c r="P145007" s="83"/>
    </row>
    <row r="145008" spans="16:16" x14ac:dyDescent="0.3">
      <c r="P145008" s="83"/>
    </row>
    <row r="145009" spans="16:16" x14ac:dyDescent="0.3">
      <c r="P145009" s="83"/>
    </row>
    <row r="145010" spans="16:16" x14ac:dyDescent="0.3">
      <c r="P145010" s="83"/>
    </row>
    <row r="145011" spans="16:16" x14ac:dyDescent="0.3">
      <c r="P145011" s="83"/>
    </row>
    <row r="145012" spans="16:16" x14ac:dyDescent="0.3">
      <c r="P145012" s="83"/>
    </row>
    <row r="145013" spans="16:16" x14ac:dyDescent="0.3">
      <c r="P145013" s="83"/>
    </row>
    <row r="145014" spans="16:16" x14ac:dyDescent="0.3">
      <c r="P145014" s="83"/>
    </row>
    <row r="145015" spans="16:16" x14ac:dyDescent="0.3">
      <c r="P145015" s="83"/>
    </row>
    <row r="145016" spans="16:16" x14ac:dyDescent="0.3">
      <c r="P145016" s="83"/>
    </row>
    <row r="145017" spans="16:16" x14ac:dyDescent="0.3">
      <c r="P145017" s="83"/>
    </row>
    <row r="145018" spans="16:16" x14ac:dyDescent="0.3">
      <c r="P145018" s="83"/>
    </row>
    <row r="145019" spans="16:16" x14ac:dyDescent="0.3">
      <c r="P145019" s="83"/>
    </row>
    <row r="145020" spans="16:16" x14ac:dyDescent="0.3">
      <c r="P145020" s="83"/>
    </row>
    <row r="145021" spans="16:16" x14ac:dyDescent="0.3">
      <c r="P145021" s="83"/>
    </row>
    <row r="145022" spans="16:16" x14ac:dyDescent="0.3">
      <c r="P145022" s="83"/>
    </row>
    <row r="145023" spans="16:16" x14ac:dyDescent="0.3">
      <c r="P145023" s="83"/>
    </row>
    <row r="145024" spans="16:16" x14ac:dyDescent="0.3">
      <c r="P145024" s="83"/>
    </row>
    <row r="145025" spans="16:16" x14ac:dyDescent="0.3">
      <c r="P145025" s="83"/>
    </row>
    <row r="145026" spans="16:16" x14ac:dyDescent="0.3">
      <c r="P145026" s="83"/>
    </row>
    <row r="145027" spans="16:16" x14ac:dyDescent="0.3">
      <c r="P145027" s="83"/>
    </row>
    <row r="145028" spans="16:16" x14ac:dyDescent="0.3">
      <c r="P145028" s="83"/>
    </row>
    <row r="145029" spans="16:16" x14ac:dyDescent="0.3">
      <c r="P145029" s="83"/>
    </row>
    <row r="145030" spans="16:16" x14ac:dyDescent="0.3">
      <c r="P145030" s="83"/>
    </row>
    <row r="145031" spans="16:16" x14ac:dyDescent="0.3">
      <c r="P145031" s="83"/>
    </row>
    <row r="145032" spans="16:16" x14ac:dyDescent="0.3">
      <c r="P145032" s="83"/>
    </row>
    <row r="145033" spans="16:16" x14ac:dyDescent="0.3">
      <c r="P145033" s="83"/>
    </row>
    <row r="145034" spans="16:16" x14ac:dyDescent="0.3">
      <c r="P145034" s="83"/>
    </row>
    <row r="145035" spans="16:16" x14ac:dyDescent="0.3">
      <c r="P145035" s="83"/>
    </row>
    <row r="145036" spans="16:16" x14ac:dyDescent="0.3">
      <c r="P145036" s="83"/>
    </row>
    <row r="145037" spans="16:16" x14ac:dyDescent="0.3">
      <c r="P145037" s="83"/>
    </row>
    <row r="145038" spans="16:16" x14ac:dyDescent="0.3">
      <c r="P145038" s="83"/>
    </row>
    <row r="145039" spans="16:16" x14ac:dyDescent="0.3">
      <c r="P145039" s="83"/>
    </row>
    <row r="145040" spans="16:16" x14ac:dyDescent="0.3">
      <c r="P145040" s="83"/>
    </row>
    <row r="145041" spans="16:16" x14ac:dyDescent="0.3">
      <c r="P145041" s="83"/>
    </row>
    <row r="145042" spans="16:16" x14ac:dyDescent="0.3">
      <c r="P145042" s="83"/>
    </row>
    <row r="145043" spans="16:16" x14ac:dyDescent="0.3">
      <c r="P145043" s="83"/>
    </row>
    <row r="145044" spans="16:16" x14ac:dyDescent="0.3">
      <c r="P145044" s="83"/>
    </row>
    <row r="145045" spans="16:16" x14ac:dyDescent="0.3">
      <c r="P145045" s="83"/>
    </row>
    <row r="145046" spans="16:16" x14ac:dyDescent="0.3">
      <c r="P145046" s="83"/>
    </row>
    <row r="145047" spans="16:16" x14ac:dyDescent="0.3">
      <c r="P145047" s="83"/>
    </row>
    <row r="145048" spans="16:16" x14ac:dyDescent="0.3">
      <c r="P145048" s="83"/>
    </row>
    <row r="145049" spans="16:16" x14ac:dyDescent="0.3">
      <c r="P145049" s="83"/>
    </row>
    <row r="145050" spans="16:16" x14ac:dyDescent="0.3">
      <c r="P145050" s="83"/>
    </row>
    <row r="145051" spans="16:16" x14ac:dyDescent="0.3">
      <c r="P145051" s="83"/>
    </row>
    <row r="145052" spans="16:16" x14ac:dyDescent="0.3">
      <c r="P145052" s="83"/>
    </row>
    <row r="145053" spans="16:16" x14ac:dyDescent="0.3">
      <c r="P145053" s="83"/>
    </row>
    <row r="145054" spans="16:16" x14ac:dyDescent="0.3">
      <c r="P145054" s="83"/>
    </row>
    <row r="145055" spans="16:16" x14ac:dyDescent="0.3">
      <c r="P145055" s="83"/>
    </row>
    <row r="145056" spans="16:16" x14ac:dyDescent="0.3">
      <c r="P145056" s="83"/>
    </row>
    <row r="145057" spans="16:16" x14ac:dyDescent="0.3">
      <c r="P145057" s="83"/>
    </row>
    <row r="145058" spans="16:16" x14ac:dyDescent="0.3">
      <c r="P145058" s="83"/>
    </row>
    <row r="145059" spans="16:16" x14ac:dyDescent="0.3">
      <c r="P145059" s="83"/>
    </row>
    <row r="145060" spans="16:16" x14ac:dyDescent="0.3">
      <c r="P145060" s="83"/>
    </row>
    <row r="145061" spans="16:16" x14ac:dyDescent="0.3">
      <c r="P145061" s="83"/>
    </row>
    <row r="145062" spans="16:16" x14ac:dyDescent="0.3">
      <c r="P145062" s="83"/>
    </row>
    <row r="145063" spans="16:16" x14ac:dyDescent="0.3">
      <c r="P145063" s="83"/>
    </row>
    <row r="145064" spans="16:16" x14ac:dyDescent="0.3">
      <c r="P145064" s="83"/>
    </row>
    <row r="145065" spans="16:16" x14ac:dyDescent="0.3">
      <c r="P145065" s="83"/>
    </row>
    <row r="145066" spans="16:16" x14ac:dyDescent="0.3">
      <c r="P145066" s="83"/>
    </row>
    <row r="145067" spans="16:16" x14ac:dyDescent="0.3">
      <c r="P145067" s="83"/>
    </row>
    <row r="145068" spans="16:16" x14ac:dyDescent="0.3">
      <c r="P145068" s="83"/>
    </row>
    <row r="145069" spans="16:16" x14ac:dyDescent="0.3">
      <c r="P145069" s="83"/>
    </row>
    <row r="145070" spans="16:16" x14ac:dyDescent="0.3">
      <c r="P145070" s="83"/>
    </row>
    <row r="145071" spans="16:16" x14ac:dyDescent="0.3">
      <c r="P145071" s="83"/>
    </row>
    <row r="145072" spans="16:16" x14ac:dyDescent="0.3">
      <c r="P145072" s="83"/>
    </row>
    <row r="145073" spans="16:16" x14ac:dyDescent="0.3">
      <c r="P145073" s="83"/>
    </row>
    <row r="145074" spans="16:16" x14ac:dyDescent="0.3">
      <c r="P145074" s="83"/>
    </row>
    <row r="145075" spans="16:16" x14ac:dyDescent="0.3">
      <c r="P145075" s="83"/>
    </row>
    <row r="145076" spans="16:16" x14ac:dyDescent="0.3">
      <c r="P145076" s="83"/>
    </row>
    <row r="145077" spans="16:16" x14ac:dyDescent="0.3">
      <c r="P145077" s="83"/>
    </row>
    <row r="145078" spans="16:16" x14ac:dyDescent="0.3">
      <c r="P145078" s="83"/>
    </row>
    <row r="145079" spans="16:16" x14ac:dyDescent="0.3">
      <c r="P145079" s="83"/>
    </row>
    <row r="145080" spans="16:16" x14ac:dyDescent="0.3">
      <c r="P145080" s="83"/>
    </row>
    <row r="145081" spans="16:16" x14ac:dyDescent="0.3">
      <c r="P145081" s="83"/>
    </row>
    <row r="145082" spans="16:16" x14ac:dyDescent="0.3">
      <c r="P145082" s="83"/>
    </row>
    <row r="145083" spans="16:16" x14ac:dyDescent="0.3">
      <c r="P145083" s="83"/>
    </row>
    <row r="145084" spans="16:16" x14ac:dyDescent="0.3">
      <c r="P145084" s="83"/>
    </row>
    <row r="145085" spans="16:16" x14ac:dyDescent="0.3">
      <c r="P145085" s="83"/>
    </row>
    <row r="145086" spans="16:16" x14ac:dyDescent="0.3">
      <c r="P145086" s="83"/>
    </row>
    <row r="145087" spans="16:16" x14ac:dyDescent="0.3">
      <c r="P145087" s="83"/>
    </row>
    <row r="145088" spans="16:16" x14ac:dyDescent="0.3">
      <c r="P145088" s="83"/>
    </row>
    <row r="145089" spans="16:16" x14ac:dyDescent="0.3">
      <c r="P145089" s="83"/>
    </row>
    <row r="145090" spans="16:16" x14ac:dyDescent="0.3">
      <c r="P145090" s="83"/>
    </row>
    <row r="145091" spans="16:16" x14ac:dyDescent="0.3">
      <c r="P145091" s="83"/>
    </row>
    <row r="145092" spans="16:16" x14ac:dyDescent="0.3">
      <c r="P145092" s="83"/>
    </row>
    <row r="145093" spans="16:16" x14ac:dyDescent="0.3">
      <c r="P145093" s="83"/>
    </row>
    <row r="145094" spans="16:16" x14ac:dyDescent="0.3">
      <c r="P145094" s="83"/>
    </row>
    <row r="145095" spans="16:16" x14ac:dyDescent="0.3">
      <c r="P145095" s="83"/>
    </row>
    <row r="145096" spans="16:16" x14ac:dyDescent="0.3">
      <c r="P145096" s="83"/>
    </row>
    <row r="145097" spans="16:16" x14ac:dyDescent="0.3">
      <c r="P145097" s="83"/>
    </row>
    <row r="145098" spans="16:16" x14ac:dyDescent="0.3">
      <c r="P145098" s="83"/>
    </row>
    <row r="145099" spans="16:16" x14ac:dyDescent="0.3">
      <c r="P145099" s="83"/>
    </row>
    <row r="145100" spans="16:16" x14ac:dyDescent="0.3">
      <c r="P145100" s="83"/>
    </row>
    <row r="145101" spans="16:16" x14ac:dyDescent="0.3">
      <c r="P145101" s="83"/>
    </row>
    <row r="145102" spans="16:16" x14ac:dyDescent="0.3">
      <c r="P145102" s="83"/>
    </row>
    <row r="145103" spans="16:16" x14ac:dyDescent="0.3">
      <c r="P145103" s="83"/>
    </row>
    <row r="145104" spans="16:16" x14ac:dyDescent="0.3">
      <c r="P145104" s="83"/>
    </row>
    <row r="145105" spans="16:16" x14ac:dyDescent="0.3">
      <c r="P145105" s="83"/>
    </row>
    <row r="145106" spans="16:16" x14ac:dyDescent="0.3">
      <c r="P145106" s="83"/>
    </row>
    <row r="145107" spans="16:16" x14ac:dyDescent="0.3">
      <c r="P145107" s="83"/>
    </row>
    <row r="145108" spans="16:16" x14ac:dyDescent="0.3">
      <c r="P145108" s="83"/>
    </row>
    <row r="145109" spans="16:16" x14ac:dyDescent="0.3">
      <c r="P145109" s="83"/>
    </row>
    <row r="145110" spans="16:16" x14ac:dyDescent="0.3">
      <c r="P145110" s="83"/>
    </row>
    <row r="145111" spans="16:16" x14ac:dyDescent="0.3">
      <c r="P145111" s="83"/>
    </row>
    <row r="145112" spans="16:16" x14ac:dyDescent="0.3">
      <c r="P145112" s="83"/>
    </row>
    <row r="145113" spans="16:16" x14ac:dyDescent="0.3">
      <c r="P145113" s="83"/>
    </row>
    <row r="145114" spans="16:16" x14ac:dyDescent="0.3">
      <c r="P145114" s="83"/>
    </row>
    <row r="145115" spans="16:16" x14ac:dyDescent="0.3">
      <c r="P145115" s="83"/>
    </row>
    <row r="145116" spans="16:16" x14ac:dyDescent="0.3">
      <c r="P145116" s="83"/>
    </row>
    <row r="145117" spans="16:16" x14ac:dyDescent="0.3">
      <c r="P145117" s="83"/>
    </row>
    <row r="145118" spans="16:16" x14ac:dyDescent="0.3">
      <c r="P145118" s="83"/>
    </row>
    <row r="145119" spans="16:16" x14ac:dyDescent="0.3">
      <c r="P145119" s="83"/>
    </row>
    <row r="145120" spans="16:16" x14ac:dyDescent="0.3">
      <c r="P145120" s="83"/>
    </row>
    <row r="145121" spans="16:16" x14ac:dyDescent="0.3">
      <c r="P145121" s="83"/>
    </row>
    <row r="145122" spans="16:16" x14ac:dyDescent="0.3">
      <c r="P145122" s="83"/>
    </row>
    <row r="145123" spans="16:16" x14ac:dyDescent="0.3">
      <c r="P145123" s="83"/>
    </row>
    <row r="145124" spans="16:16" x14ac:dyDescent="0.3">
      <c r="P145124" s="83"/>
    </row>
    <row r="145125" spans="16:16" x14ac:dyDescent="0.3">
      <c r="P145125" s="83"/>
    </row>
    <row r="145126" spans="16:16" x14ac:dyDescent="0.3">
      <c r="P145126" s="83"/>
    </row>
    <row r="145127" spans="16:16" x14ac:dyDescent="0.3">
      <c r="P145127" s="83"/>
    </row>
    <row r="145128" spans="16:16" x14ac:dyDescent="0.3">
      <c r="P145128" s="83"/>
    </row>
    <row r="145129" spans="16:16" x14ac:dyDescent="0.3">
      <c r="P145129" s="83"/>
    </row>
    <row r="145130" spans="16:16" x14ac:dyDescent="0.3">
      <c r="P145130" s="83"/>
    </row>
    <row r="145131" spans="16:16" x14ac:dyDescent="0.3">
      <c r="P145131" s="83"/>
    </row>
    <row r="145132" spans="16:16" x14ac:dyDescent="0.3">
      <c r="P145132" s="83"/>
    </row>
    <row r="145133" spans="16:16" x14ac:dyDescent="0.3">
      <c r="P145133" s="83"/>
    </row>
    <row r="145134" spans="16:16" x14ac:dyDescent="0.3">
      <c r="P145134" s="83"/>
    </row>
    <row r="145135" spans="16:16" x14ac:dyDescent="0.3">
      <c r="P145135" s="83"/>
    </row>
    <row r="145136" spans="16:16" x14ac:dyDescent="0.3">
      <c r="P145136" s="83"/>
    </row>
    <row r="145137" spans="16:16" x14ac:dyDescent="0.3">
      <c r="P145137" s="83"/>
    </row>
    <row r="145138" spans="16:16" x14ac:dyDescent="0.3">
      <c r="P145138" s="83"/>
    </row>
    <row r="145139" spans="16:16" x14ac:dyDescent="0.3">
      <c r="P145139" s="83"/>
    </row>
    <row r="145140" spans="16:16" x14ac:dyDescent="0.3">
      <c r="P145140" s="83"/>
    </row>
    <row r="145141" spans="16:16" x14ac:dyDescent="0.3">
      <c r="P145141" s="83"/>
    </row>
    <row r="145142" spans="16:16" x14ac:dyDescent="0.3">
      <c r="P145142" s="83"/>
    </row>
    <row r="145143" spans="16:16" x14ac:dyDescent="0.3">
      <c r="P145143" s="83"/>
    </row>
    <row r="145144" spans="16:16" x14ac:dyDescent="0.3">
      <c r="P145144" s="83"/>
    </row>
    <row r="145145" spans="16:16" x14ac:dyDescent="0.3">
      <c r="P145145" s="83"/>
    </row>
    <row r="145146" spans="16:16" x14ac:dyDescent="0.3">
      <c r="P145146" s="83"/>
    </row>
    <row r="145147" spans="16:16" x14ac:dyDescent="0.3">
      <c r="P145147" s="83"/>
    </row>
    <row r="145148" spans="16:16" x14ac:dyDescent="0.3">
      <c r="P145148" s="83"/>
    </row>
    <row r="145149" spans="16:16" x14ac:dyDescent="0.3">
      <c r="P145149" s="83"/>
    </row>
    <row r="145150" spans="16:16" x14ac:dyDescent="0.3">
      <c r="P145150" s="83"/>
    </row>
    <row r="145151" spans="16:16" x14ac:dyDescent="0.3">
      <c r="P145151" s="83"/>
    </row>
    <row r="145152" spans="16:16" x14ac:dyDescent="0.3">
      <c r="P145152" s="83"/>
    </row>
    <row r="145153" spans="16:16" x14ac:dyDescent="0.3">
      <c r="P145153" s="83"/>
    </row>
    <row r="145154" spans="16:16" x14ac:dyDescent="0.3">
      <c r="P145154" s="83"/>
    </row>
    <row r="145155" spans="16:16" x14ac:dyDescent="0.3">
      <c r="P145155" s="83"/>
    </row>
    <row r="145156" spans="16:16" x14ac:dyDescent="0.3">
      <c r="P145156" s="83"/>
    </row>
    <row r="145157" spans="16:16" x14ac:dyDescent="0.3">
      <c r="P145157" s="83"/>
    </row>
    <row r="145158" spans="16:16" x14ac:dyDescent="0.3">
      <c r="P145158" s="83"/>
    </row>
    <row r="145159" spans="16:16" x14ac:dyDescent="0.3">
      <c r="P145159" s="83"/>
    </row>
    <row r="145160" spans="16:16" x14ac:dyDescent="0.3">
      <c r="P145160" s="83"/>
    </row>
    <row r="145161" spans="16:16" x14ac:dyDescent="0.3">
      <c r="P145161" s="83"/>
    </row>
    <row r="145162" spans="16:16" x14ac:dyDescent="0.3">
      <c r="P145162" s="83"/>
    </row>
    <row r="145163" spans="16:16" x14ac:dyDescent="0.3">
      <c r="P145163" s="83"/>
    </row>
    <row r="145164" spans="16:16" x14ac:dyDescent="0.3">
      <c r="P145164" s="83"/>
    </row>
    <row r="145165" spans="16:16" x14ac:dyDescent="0.3">
      <c r="P145165" s="83"/>
    </row>
    <row r="145166" spans="16:16" x14ac:dyDescent="0.3">
      <c r="P145166" s="83"/>
    </row>
    <row r="145167" spans="16:16" x14ac:dyDescent="0.3">
      <c r="P145167" s="83"/>
    </row>
    <row r="145168" spans="16:16" x14ac:dyDescent="0.3">
      <c r="P145168" s="83"/>
    </row>
    <row r="145169" spans="16:16" x14ac:dyDescent="0.3">
      <c r="P145169" s="83"/>
    </row>
    <row r="145170" spans="16:16" x14ac:dyDescent="0.3">
      <c r="P145170" s="83"/>
    </row>
    <row r="145171" spans="16:16" x14ac:dyDescent="0.3">
      <c r="P145171" s="83"/>
    </row>
    <row r="145172" spans="16:16" x14ac:dyDescent="0.3">
      <c r="P145172" s="83"/>
    </row>
    <row r="145173" spans="16:16" x14ac:dyDescent="0.3">
      <c r="P145173" s="83"/>
    </row>
    <row r="145174" spans="16:16" x14ac:dyDescent="0.3">
      <c r="P145174" s="83"/>
    </row>
    <row r="145175" spans="16:16" x14ac:dyDescent="0.3">
      <c r="P145175" s="83"/>
    </row>
    <row r="145176" spans="16:16" x14ac:dyDescent="0.3">
      <c r="P145176" s="83"/>
    </row>
    <row r="145177" spans="16:16" x14ac:dyDescent="0.3">
      <c r="P145177" s="83"/>
    </row>
    <row r="145178" spans="16:16" x14ac:dyDescent="0.3">
      <c r="P145178" s="83"/>
    </row>
    <row r="145179" spans="16:16" x14ac:dyDescent="0.3">
      <c r="P145179" s="83"/>
    </row>
    <row r="145180" spans="16:16" x14ac:dyDescent="0.3">
      <c r="P145180" s="83"/>
    </row>
    <row r="145181" spans="16:16" x14ac:dyDescent="0.3">
      <c r="P145181" s="83"/>
    </row>
    <row r="145182" spans="16:16" x14ac:dyDescent="0.3">
      <c r="P145182" s="83"/>
    </row>
    <row r="145183" spans="16:16" x14ac:dyDescent="0.3">
      <c r="P145183" s="83"/>
    </row>
    <row r="145184" spans="16:16" x14ac:dyDescent="0.3">
      <c r="P145184" s="83"/>
    </row>
    <row r="145185" spans="16:16" x14ac:dyDescent="0.3">
      <c r="P145185" s="83"/>
    </row>
    <row r="145186" spans="16:16" x14ac:dyDescent="0.3">
      <c r="P145186" s="83"/>
    </row>
    <row r="145187" spans="16:16" x14ac:dyDescent="0.3">
      <c r="P145187" s="83"/>
    </row>
    <row r="145188" spans="16:16" x14ac:dyDescent="0.3">
      <c r="P145188" s="83"/>
    </row>
    <row r="145189" spans="16:16" x14ac:dyDescent="0.3">
      <c r="P145189" s="83"/>
    </row>
    <row r="145190" spans="16:16" x14ac:dyDescent="0.3">
      <c r="P145190" s="83"/>
    </row>
    <row r="145191" spans="16:16" x14ac:dyDescent="0.3">
      <c r="P145191" s="83"/>
    </row>
    <row r="145192" spans="16:16" x14ac:dyDescent="0.3">
      <c r="P145192" s="83"/>
    </row>
    <row r="145193" spans="16:16" x14ac:dyDescent="0.3">
      <c r="P145193" s="83"/>
    </row>
    <row r="145194" spans="16:16" x14ac:dyDescent="0.3">
      <c r="P145194" s="83"/>
    </row>
    <row r="145195" spans="16:16" x14ac:dyDescent="0.3">
      <c r="P145195" s="83"/>
    </row>
    <row r="145196" spans="16:16" x14ac:dyDescent="0.3">
      <c r="P145196" s="83"/>
    </row>
    <row r="145197" spans="16:16" x14ac:dyDescent="0.3">
      <c r="P145197" s="83"/>
    </row>
    <row r="145198" spans="16:16" x14ac:dyDescent="0.3">
      <c r="P145198" s="83"/>
    </row>
    <row r="145199" spans="16:16" x14ac:dyDescent="0.3">
      <c r="P145199" s="83"/>
    </row>
    <row r="145200" spans="16:16" x14ac:dyDescent="0.3">
      <c r="P145200" s="83"/>
    </row>
    <row r="145201" spans="16:16" x14ac:dyDescent="0.3">
      <c r="P145201" s="83"/>
    </row>
    <row r="145202" spans="16:16" x14ac:dyDescent="0.3">
      <c r="P145202" s="83"/>
    </row>
    <row r="145203" spans="16:16" x14ac:dyDescent="0.3">
      <c r="P145203" s="83"/>
    </row>
    <row r="145204" spans="16:16" x14ac:dyDescent="0.3">
      <c r="P145204" s="83"/>
    </row>
    <row r="145205" spans="16:16" x14ac:dyDescent="0.3">
      <c r="P145205" s="83"/>
    </row>
    <row r="145206" spans="16:16" x14ac:dyDescent="0.3">
      <c r="P145206" s="83"/>
    </row>
    <row r="145207" spans="16:16" x14ac:dyDescent="0.3">
      <c r="P145207" s="83"/>
    </row>
    <row r="145208" spans="16:16" x14ac:dyDescent="0.3">
      <c r="P145208" s="83"/>
    </row>
    <row r="145209" spans="16:16" x14ac:dyDescent="0.3">
      <c r="P145209" s="83"/>
    </row>
    <row r="145210" spans="16:16" x14ac:dyDescent="0.3">
      <c r="P145210" s="83"/>
    </row>
    <row r="145211" spans="16:16" x14ac:dyDescent="0.3">
      <c r="P145211" s="83"/>
    </row>
    <row r="145212" spans="16:16" x14ac:dyDescent="0.3">
      <c r="P145212" s="83"/>
    </row>
    <row r="145213" spans="16:16" x14ac:dyDescent="0.3">
      <c r="P145213" s="83"/>
    </row>
    <row r="145214" spans="16:16" x14ac:dyDescent="0.3">
      <c r="P145214" s="83"/>
    </row>
    <row r="145215" spans="16:16" x14ac:dyDescent="0.3">
      <c r="P145215" s="83"/>
    </row>
    <row r="145216" spans="16:16" x14ac:dyDescent="0.3">
      <c r="P145216" s="83"/>
    </row>
    <row r="145217" spans="16:16" x14ac:dyDescent="0.3">
      <c r="P145217" s="83"/>
    </row>
    <row r="145218" spans="16:16" x14ac:dyDescent="0.3">
      <c r="P145218" s="83"/>
    </row>
    <row r="145219" spans="16:16" x14ac:dyDescent="0.3">
      <c r="P145219" s="83"/>
    </row>
    <row r="145220" spans="16:16" x14ac:dyDescent="0.3">
      <c r="P145220" s="83"/>
    </row>
    <row r="145221" spans="16:16" x14ac:dyDescent="0.3">
      <c r="P145221" s="83"/>
    </row>
    <row r="145222" spans="16:16" x14ac:dyDescent="0.3">
      <c r="P145222" s="83"/>
    </row>
    <row r="145223" spans="16:16" x14ac:dyDescent="0.3">
      <c r="P145223" s="83"/>
    </row>
    <row r="145224" spans="16:16" x14ac:dyDescent="0.3">
      <c r="P145224" s="83"/>
    </row>
    <row r="145225" spans="16:16" x14ac:dyDescent="0.3">
      <c r="P145225" s="83"/>
    </row>
    <row r="145226" spans="16:16" x14ac:dyDescent="0.3">
      <c r="P145226" s="83"/>
    </row>
    <row r="145227" spans="16:16" x14ac:dyDescent="0.3">
      <c r="P145227" s="83"/>
    </row>
    <row r="145228" spans="16:16" x14ac:dyDescent="0.3">
      <c r="P145228" s="83"/>
    </row>
    <row r="145229" spans="16:16" x14ac:dyDescent="0.3">
      <c r="P145229" s="83"/>
    </row>
    <row r="145230" spans="16:16" x14ac:dyDescent="0.3">
      <c r="P145230" s="83"/>
    </row>
    <row r="145231" spans="16:16" x14ac:dyDescent="0.3">
      <c r="P145231" s="83"/>
    </row>
    <row r="145232" spans="16:16" x14ac:dyDescent="0.3">
      <c r="P145232" s="83"/>
    </row>
    <row r="145233" spans="16:16" x14ac:dyDescent="0.3">
      <c r="P145233" s="83"/>
    </row>
    <row r="145234" spans="16:16" x14ac:dyDescent="0.3">
      <c r="P145234" s="83"/>
    </row>
    <row r="145235" spans="16:16" x14ac:dyDescent="0.3">
      <c r="P145235" s="83"/>
    </row>
    <row r="145236" spans="16:16" x14ac:dyDescent="0.3">
      <c r="P145236" s="83"/>
    </row>
    <row r="145237" spans="16:16" x14ac:dyDescent="0.3">
      <c r="P145237" s="83"/>
    </row>
    <row r="145238" spans="16:16" x14ac:dyDescent="0.3">
      <c r="P145238" s="83"/>
    </row>
    <row r="145239" spans="16:16" x14ac:dyDescent="0.3">
      <c r="P145239" s="83"/>
    </row>
    <row r="145240" spans="16:16" x14ac:dyDescent="0.3">
      <c r="P145240" s="83"/>
    </row>
    <row r="145241" spans="16:16" x14ac:dyDescent="0.3">
      <c r="P145241" s="83"/>
    </row>
    <row r="145242" spans="16:16" x14ac:dyDescent="0.3">
      <c r="P145242" s="83"/>
    </row>
    <row r="145243" spans="16:16" x14ac:dyDescent="0.3">
      <c r="P145243" s="83"/>
    </row>
    <row r="145244" spans="16:16" x14ac:dyDescent="0.3">
      <c r="P145244" s="83"/>
    </row>
    <row r="145245" spans="16:16" x14ac:dyDescent="0.3">
      <c r="P145245" s="83"/>
    </row>
    <row r="145246" spans="16:16" x14ac:dyDescent="0.3">
      <c r="P145246" s="83"/>
    </row>
    <row r="145247" spans="16:16" x14ac:dyDescent="0.3">
      <c r="P145247" s="83"/>
    </row>
    <row r="145248" spans="16:16" x14ac:dyDescent="0.3">
      <c r="P145248" s="83"/>
    </row>
    <row r="145249" spans="16:16" x14ac:dyDescent="0.3">
      <c r="P145249" s="83"/>
    </row>
    <row r="145250" spans="16:16" x14ac:dyDescent="0.3">
      <c r="P145250" s="83"/>
    </row>
    <row r="145251" spans="16:16" x14ac:dyDescent="0.3">
      <c r="P145251" s="83"/>
    </row>
    <row r="145252" spans="16:16" x14ac:dyDescent="0.3">
      <c r="P145252" s="83"/>
    </row>
    <row r="145253" spans="16:16" x14ac:dyDescent="0.3">
      <c r="P145253" s="83"/>
    </row>
    <row r="145254" spans="16:16" x14ac:dyDescent="0.3">
      <c r="P145254" s="83"/>
    </row>
    <row r="145255" spans="16:16" x14ac:dyDescent="0.3">
      <c r="P145255" s="83"/>
    </row>
    <row r="145256" spans="16:16" x14ac:dyDescent="0.3">
      <c r="P145256" s="83"/>
    </row>
    <row r="145257" spans="16:16" x14ac:dyDescent="0.3">
      <c r="P145257" s="83"/>
    </row>
    <row r="145258" spans="16:16" x14ac:dyDescent="0.3">
      <c r="P145258" s="83"/>
    </row>
    <row r="145259" spans="16:16" x14ac:dyDescent="0.3">
      <c r="P145259" s="83"/>
    </row>
    <row r="145260" spans="16:16" x14ac:dyDescent="0.3">
      <c r="P145260" s="83"/>
    </row>
    <row r="145261" spans="16:16" x14ac:dyDescent="0.3">
      <c r="P145261" s="83"/>
    </row>
    <row r="145262" spans="16:16" x14ac:dyDescent="0.3">
      <c r="P145262" s="83"/>
    </row>
    <row r="145263" spans="16:16" x14ac:dyDescent="0.3">
      <c r="P145263" s="83"/>
    </row>
    <row r="145264" spans="16:16" x14ac:dyDescent="0.3">
      <c r="P145264" s="83"/>
    </row>
    <row r="145265" spans="16:16" x14ac:dyDescent="0.3">
      <c r="P145265" s="83"/>
    </row>
    <row r="145266" spans="16:16" x14ac:dyDescent="0.3">
      <c r="P145266" s="83"/>
    </row>
    <row r="145267" spans="16:16" x14ac:dyDescent="0.3">
      <c r="P145267" s="83"/>
    </row>
    <row r="145268" spans="16:16" x14ac:dyDescent="0.3">
      <c r="P145268" s="83"/>
    </row>
    <row r="145269" spans="16:16" x14ac:dyDescent="0.3">
      <c r="P145269" s="83"/>
    </row>
    <row r="145270" spans="16:16" x14ac:dyDescent="0.3">
      <c r="P145270" s="83"/>
    </row>
    <row r="145271" spans="16:16" x14ac:dyDescent="0.3">
      <c r="P145271" s="83"/>
    </row>
    <row r="145272" spans="16:16" x14ac:dyDescent="0.3">
      <c r="P145272" s="83"/>
    </row>
    <row r="145273" spans="16:16" x14ac:dyDescent="0.3">
      <c r="P145273" s="83"/>
    </row>
    <row r="145274" spans="16:16" x14ac:dyDescent="0.3">
      <c r="P145274" s="83"/>
    </row>
    <row r="145275" spans="16:16" x14ac:dyDescent="0.3">
      <c r="P145275" s="83"/>
    </row>
    <row r="145276" spans="16:16" x14ac:dyDescent="0.3">
      <c r="P145276" s="83"/>
    </row>
    <row r="145277" spans="16:16" x14ac:dyDescent="0.3">
      <c r="P145277" s="83"/>
    </row>
    <row r="145278" spans="16:16" x14ac:dyDescent="0.3">
      <c r="P145278" s="83"/>
    </row>
    <row r="145279" spans="16:16" x14ac:dyDescent="0.3">
      <c r="P145279" s="83"/>
    </row>
    <row r="145280" spans="16:16" x14ac:dyDescent="0.3">
      <c r="P145280" s="83"/>
    </row>
    <row r="145281" spans="16:16" x14ac:dyDescent="0.3">
      <c r="P145281" s="83"/>
    </row>
    <row r="145282" spans="16:16" x14ac:dyDescent="0.3">
      <c r="P145282" s="83"/>
    </row>
    <row r="145283" spans="16:16" x14ac:dyDescent="0.3">
      <c r="P145283" s="83"/>
    </row>
    <row r="145284" spans="16:16" x14ac:dyDescent="0.3">
      <c r="P145284" s="83"/>
    </row>
    <row r="145285" spans="16:16" x14ac:dyDescent="0.3">
      <c r="P145285" s="83"/>
    </row>
    <row r="145286" spans="16:16" x14ac:dyDescent="0.3">
      <c r="P145286" s="83"/>
    </row>
    <row r="145287" spans="16:16" x14ac:dyDescent="0.3">
      <c r="P145287" s="83"/>
    </row>
    <row r="145288" spans="16:16" x14ac:dyDescent="0.3">
      <c r="P145288" s="83"/>
    </row>
    <row r="145289" spans="16:16" x14ac:dyDescent="0.3">
      <c r="P145289" s="83"/>
    </row>
    <row r="145290" spans="16:16" x14ac:dyDescent="0.3">
      <c r="P145290" s="83"/>
    </row>
    <row r="145291" spans="16:16" x14ac:dyDescent="0.3">
      <c r="P145291" s="83"/>
    </row>
    <row r="145292" spans="16:16" x14ac:dyDescent="0.3">
      <c r="P145292" s="83"/>
    </row>
    <row r="145293" spans="16:16" x14ac:dyDescent="0.3">
      <c r="P145293" s="83"/>
    </row>
    <row r="145294" spans="16:16" x14ac:dyDescent="0.3">
      <c r="P145294" s="83"/>
    </row>
    <row r="145295" spans="16:16" x14ac:dyDescent="0.3">
      <c r="P145295" s="83"/>
    </row>
    <row r="145296" spans="16:16" x14ac:dyDescent="0.3">
      <c r="P145296" s="83"/>
    </row>
    <row r="145297" spans="16:16" x14ac:dyDescent="0.3">
      <c r="P145297" s="83"/>
    </row>
    <row r="145298" spans="16:16" x14ac:dyDescent="0.3">
      <c r="P145298" s="83"/>
    </row>
    <row r="145299" spans="16:16" x14ac:dyDescent="0.3">
      <c r="P145299" s="83"/>
    </row>
    <row r="145300" spans="16:16" x14ac:dyDescent="0.3">
      <c r="P145300" s="83"/>
    </row>
    <row r="145301" spans="16:16" x14ac:dyDescent="0.3">
      <c r="P145301" s="83"/>
    </row>
    <row r="145302" spans="16:16" x14ac:dyDescent="0.3">
      <c r="P145302" s="83"/>
    </row>
    <row r="145303" spans="16:16" x14ac:dyDescent="0.3">
      <c r="P145303" s="83"/>
    </row>
    <row r="145304" spans="16:16" x14ac:dyDescent="0.3">
      <c r="P145304" s="83"/>
    </row>
    <row r="145305" spans="16:16" x14ac:dyDescent="0.3">
      <c r="P145305" s="83"/>
    </row>
    <row r="145306" spans="16:16" x14ac:dyDescent="0.3">
      <c r="P145306" s="83"/>
    </row>
    <row r="145307" spans="16:16" x14ac:dyDescent="0.3">
      <c r="P145307" s="83"/>
    </row>
    <row r="145308" spans="16:16" x14ac:dyDescent="0.3">
      <c r="P145308" s="83"/>
    </row>
    <row r="145309" spans="16:16" x14ac:dyDescent="0.3">
      <c r="P145309" s="83"/>
    </row>
    <row r="145310" spans="16:16" x14ac:dyDescent="0.3">
      <c r="P145310" s="83"/>
    </row>
    <row r="145311" spans="16:16" x14ac:dyDescent="0.3">
      <c r="P145311" s="83"/>
    </row>
    <row r="145312" spans="16:16" x14ac:dyDescent="0.3">
      <c r="P145312" s="83"/>
    </row>
    <row r="145313" spans="16:16" x14ac:dyDescent="0.3">
      <c r="P145313" s="83"/>
    </row>
    <row r="145314" spans="16:16" x14ac:dyDescent="0.3">
      <c r="P145314" s="83"/>
    </row>
    <row r="145315" spans="16:16" x14ac:dyDescent="0.3">
      <c r="P145315" s="83"/>
    </row>
    <row r="145316" spans="16:16" x14ac:dyDescent="0.3">
      <c r="P145316" s="83"/>
    </row>
    <row r="145317" spans="16:16" x14ac:dyDescent="0.3">
      <c r="P145317" s="83"/>
    </row>
    <row r="145318" spans="16:16" x14ac:dyDescent="0.3">
      <c r="P145318" s="83"/>
    </row>
    <row r="145319" spans="16:16" x14ac:dyDescent="0.3">
      <c r="P145319" s="83"/>
    </row>
    <row r="145320" spans="16:16" x14ac:dyDescent="0.3">
      <c r="P145320" s="83"/>
    </row>
    <row r="145321" spans="16:16" x14ac:dyDescent="0.3">
      <c r="P145321" s="83"/>
    </row>
    <row r="145322" spans="16:16" x14ac:dyDescent="0.3">
      <c r="P145322" s="83"/>
    </row>
    <row r="145323" spans="16:16" x14ac:dyDescent="0.3">
      <c r="P145323" s="83"/>
    </row>
    <row r="145324" spans="16:16" x14ac:dyDescent="0.3">
      <c r="P145324" s="83"/>
    </row>
    <row r="145325" spans="16:16" x14ac:dyDescent="0.3">
      <c r="P145325" s="83"/>
    </row>
    <row r="145326" spans="16:16" x14ac:dyDescent="0.3">
      <c r="P145326" s="83"/>
    </row>
    <row r="145327" spans="16:16" x14ac:dyDescent="0.3">
      <c r="P145327" s="83"/>
    </row>
    <row r="145328" spans="16:16" x14ac:dyDescent="0.3">
      <c r="P145328" s="83"/>
    </row>
    <row r="145329" spans="16:16" x14ac:dyDescent="0.3">
      <c r="P145329" s="83"/>
    </row>
    <row r="145330" spans="16:16" x14ac:dyDescent="0.3">
      <c r="P145330" s="83"/>
    </row>
    <row r="145331" spans="16:16" x14ac:dyDescent="0.3">
      <c r="P145331" s="83"/>
    </row>
    <row r="145332" spans="16:16" x14ac:dyDescent="0.3">
      <c r="P145332" s="83"/>
    </row>
    <row r="145333" spans="16:16" x14ac:dyDescent="0.3">
      <c r="P145333" s="83"/>
    </row>
    <row r="145334" spans="16:16" x14ac:dyDescent="0.3">
      <c r="P145334" s="83"/>
    </row>
    <row r="145335" spans="16:16" x14ac:dyDescent="0.3">
      <c r="P145335" s="83"/>
    </row>
    <row r="145336" spans="16:16" x14ac:dyDescent="0.3">
      <c r="P145336" s="83"/>
    </row>
    <row r="145337" spans="16:16" x14ac:dyDescent="0.3">
      <c r="P145337" s="83"/>
    </row>
    <row r="145338" spans="16:16" x14ac:dyDescent="0.3">
      <c r="P145338" s="83"/>
    </row>
    <row r="145339" spans="16:16" x14ac:dyDescent="0.3">
      <c r="P145339" s="83"/>
    </row>
    <row r="145340" spans="16:16" x14ac:dyDescent="0.3">
      <c r="P145340" s="83"/>
    </row>
    <row r="145341" spans="16:16" x14ac:dyDescent="0.3">
      <c r="P145341" s="83"/>
    </row>
    <row r="145342" spans="16:16" x14ac:dyDescent="0.3">
      <c r="P145342" s="83"/>
    </row>
    <row r="145343" spans="16:16" x14ac:dyDescent="0.3">
      <c r="P145343" s="83"/>
    </row>
    <row r="145344" spans="16:16" x14ac:dyDescent="0.3">
      <c r="P145344" s="83"/>
    </row>
    <row r="145345" spans="16:16" x14ac:dyDescent="0.3">
      <c r="P145345" s="83"/>
    </row>
    <row r="145346" spans="16:16" x14ac:dyDescent="0.3">
      <c r="P145346" s="83"/>
    </row>
    <row r="145347" spans="16:16" x14ac:dyDescent="0.3">
      <c r="P145347" s="83"/>
    </row>
    <row r="145348" spans="16:16" x14ac:dyDescent="0.3">
      <c r="P145348" s="83"/>
    </row>
    <row r="145349" spans="16:16" x14ac:dyDescent="0.3">
      <c r="P145349" s="83"/>
    </row>
    <row r="145350" spans="16:16" x14ac:dyDescent="0.3">
      <c r="P145350" s="83"/>
    </row>
    <row r="145351" spans="16:16" x14ac:dyDescent="0.3">
      <c r="P145351" s="83"/>
    </row>
    <row r="145352" spans="16:16" x14ac:dyDescent="0.3">
      <c r="P145352" s="83"/>
    </row>
    <row r="145353" spans="16:16" x14ac:dyDescent="0.3">
      <c r="P145353" s="83"/>
    </row>
    <row r="145354" spans="16:16" x14ac:dyDescent="0.3">
      <c r="P145354" s="83"/>
    </row>
    <row r="145355" spans="16:16" x14ac:dyDescent="0.3">
      <c r="P145355" s="83"/>
    </row>
    <row r="145356" spans="16:16" x14ac:dyDescent="0.3">
      <c r="P145356" s="83"/>
    </row>
    <row r="145357" spans="16:16" x14ac:dyDescent="0.3">
      <c r="P145357" s="83"/>
    </row>
    <row r="145358" spans="16:16" x14ac:dyDescent="0.3">
      <c r="P145358" s="83"/>
    </row>
    <row r="145359" spans="16:16" x14ac:dyDescent="0.3">
      <c r="P145359" s="83"/>
    </row>
    <row r="145360" spans="16:16" x14ac:dyDescent="0.3">
      <c r="P145360" s="83"/>
    </row>
    <row r="145361" spans="16:16" x14ac:dyDescent="0.3">
      <c r="P145361" s="83"/>
    </row>
    <row r="145362" spans="16:16" x14ac:dyDescent="0.3">
      <c r="P145362" s="83"/>
    </row>
    <row r="145363" spans="16:16" x14ac:dyDescent="0.3">
      <c r="P145363" s="83"/>
    </row>
    <row r="145364" spans="16:16" x14ac:dyDescent="0.3">
      <c r="P145364" s="83"/>
    </row>
    <row r="145365" spans="16:16" x14ac:dyDescent="0.3">
      <c r="P145365" s="83"/>
    </row>
    <row r="145366" spans="16:16" x14ac:dyDescent="0.3">
      <c r="P145366" s="83"/>
    </row>
    <row r="145367" spans="16:16" x14ac:dyDescent="0.3">
      <c r="P145367" s="83"/>
    </row>
    <row r="145368" spans="16:16" x14ac:dyDescent="0.3">
      <c r="P145368" s="83"/>
    </row>
    <row r="145369" spans="16:16" x14ac:dyDescent="0.3">
      <c r="P145369" s="83"/>
    </row>
    <row r="145370" spans="16:16" x14ac:dyDescent="0.3">
      <c r="P145370" s="83"/>
    </row>
    <row r="145371" spans="16:16" x14ac:dyDescent="0.3">
      <c r="P145371" s="83"/>
    </row>
    <row r="145372" spans="16:16" x14ac:dyDescent="0.3">
      <c r="P145372" s="83"/>
    </row>
    <row r="145373" spans="16:16" x14ac:dyDescent="0.3">
      <c r="P145373" s="83"/>
    </row>
    <row r="145374" spans="16:16" x14ac:dyDescent="0.3">
      <c r="P145374" s="83"/>
    </row>
    <row r="145375" spans="16:16" x14ac:dyDescent="0.3">
      <c r="P145375" s="83"/>
    </row>
    <row r="145376" spans="16:16" x14ac:dyDescent="0.3">
      <c r="P145376" s="83"/>
    </row>
    <row r="145377" spans="16:16" x14ac:dyDescent="0.3">
      <c r="P145377" s="83"/>
    </row>
    <row r="145378" spans="16:16" x14ac:dyDescent="0.3">
      <c r="P145378" s="83"/>
    </row>
    <row r="145379" spans="16:16" x14ac:dyDescent="0.3">
      <c r="P145379" s="83"/>
    </row>
    <row r="145380" spans="16:16" x14ac:dyDescent="0.3">
      <c r="P145380" s="83"/>
    </row>
    <row r="145381" spans="16:16" x14ac:dyDescent="0.3">
      <c r="P145381" s="83"/>
    </row>
    <row r="145382" spans="16:16" x14ac:dyDescent="0.3">
      <c r="P145382" s="83"/>
    </row>
    <row r="145383" spans="16:16" x14ac:dyDescent="0.3">
      <c r="P145383" s="83"/>
    </row>
    <row r="145384" spans="16:16" x14ac:dyDescent="0.3">
      <c r="P145384" s="83"/>
    </row>
    <row r="145385" spans="16:16" x14ac:dyDescent="0.3">
      <c r="P145385" s="83"/>
    </row>
    <row r="145386" spans="16:16" x14ac:dyDescent="0.3">
      <c r="P145386" s="83"/>
    </row>
    <row r="145387" spans="16:16" x14ac:dyDescent="0.3">
      <c r="P145387" s="83"/>
    </row>
    <row r="145388" spans="16:16" x14ac:dyDescent="0.3">
      <c r="P145388" s="83"/>
    </row>
    <row r="145389" spans="16:16" x14ac:dyDescent="0.3">
      <c r="P145389" s="83"/>
    </row>
    <row r="145390" spans="16:16" x14ac:dyDescent="0.3">
      <c r="P145390" s="83"/>
    </row>
    <row r="145391" spans="16:16" x14ac:dyDescent="0.3">
      <c r="P145391" s="83"/>
    </row>
    <row r="145392" spans="16:16" x14ac:dyDescent="0.3">
      <c r="P145392" s="83"/>
    </row>
    <row r="145393" spans="16:16" x14ac:dyDescent="0.3">
      <c r="P145393" s="83"/>
    </row>
    <row r="145394" spans="16:16" x14ac:dyDescent="0.3">
      <c r="P145394" s="83"/>
    </row>
    <row r="145395" spans="16:16" x14ac:dyDescent="0.3">
      <c r="P145395" s="83"/>
    </row>
    <row r="145396" spans="16:16" x14ac:dyDescent="0.3">
      <c r="P145396" s="83"/>
    </row>
    <row r="145397" spans="16:16" x14ac:dyDescent="0.3">
      <c r="P145397" s="83"/>
    </row>
    <row r="145398" spans="16:16" x14ac:dyDescent="0.3">
      <c r="P145398" s="83"/>
    </row>
    <row r="145399" spans="16:16" x14ac:dyDescent="0.3">
      <c r="P145399" s="83"/>
    </row>
    <row r="145400" spans="16:16" x14ac:dyDescent="0.3">
      <c r="P145400" s="83"/>
    </row>
    <row r="145401" spans="16:16" x14ac:dyDescent="0.3">
      <c r="P145401" s="83"/>
    </row>
    <row r="145402" spans="16:16" x14ac:dyDescent="0.3">
      <c r="P145402" s="83"/>
    </row>
    <row r="145403" spans="16:16" x14ac:dyDescent="0.3">
      <c r="P145403" s="83"/>
    </row>
    <row r="145404" spans="16:16" x14ac:dyDescent="0.3">
      <c r="P145404" s="83"/>
    </row>
    <row r="145405" spans="16:16" x14ac:dyDescent="0.3">
      <c r="P145405" s="83"/>
    </row>
    <row r="145406" spans="16:16" x14ac:dyDescent="0.3">
      <c r="P145406" s="83"/>
    </row>
    <row r="145407" spans="16:16" x14ac:dyDescent="0.3">
      <c r="P145407" s="83"/>
    </row>
    <row r="145408" spans="16:16" x14ac:dyDescent="0.3">
      <c r="P145408" s="83"/>
    </row>
    <row r="145409" spans="16:16" x14ac:dyDescent="0.3">
      <c r="P145409" s="83"/>
    </row>
    <row r="145410" spans="16:16" x14ac:dyDescent="0.3">
      <c r="P145410" s="83"/>
    </row>
    <row r="145411" spans="16:16" x14ac:dyDescent="0.3">
      <c r="P145411" s="83"/>
    </row>
    <row r="145412" spans="16:16" x14ac:dyDescent="0.3">
      <c r="P145412" s="83"/>
    </row>
    <row r="145413" spans="16:16" x14ac:dyDescent="0.3">
      <c r="P145413" s="83"/>
    </row>
    <row r="145414" spans="16:16" x14ac:dyDescent="0.3">
      <c r="P145414" s="83"/>
    </row>
    <row r="145415" spans="16:16" x14ac:dyDescent="0.3">
      <c r="P145415" s="83"/>
    </row>
    <row r="145416" spans="16:16" x14ac:dyDescent="0.3">
      <c r="P145416" s="83"/>
    </row>
    <row r="145417" spans="16:16" x14ac:dyDescent="0.3">
      <c r="P145417" s="83"/>
    </row>
    <row r="145418" spans="16:16" x14ac:dyDescent="0.3">
      <c r="P145418" s="83"/>
    </row>
    <row r="145419" spans="16:16" x14ac:dyDescent="0.3">
      <c r="P145419" s="83"/>
    </row>
    <row r="145420" spans="16:16" x14ac:dyDescent="0.3">
      <c r="P145420" s="83"/>
    </row>
    <row r="145421" spans="16:16" x14ac:dyDescent="0.3">
      <c r="P145421" s="83"/>
    </row>
    <row r="145422" spans="16:16" x14ac:dyDescent="0.3">
      <c r="P145422" s="83"/>
    </row>
    <row r="145423" spans="16:16" x14ac:dyDescent="0.3">
      <c r="P145423" s="83"/>
    </row>
    <row r="145424" spans="16:16" x14ac:dyDescent="0.3">
      <c r="P145424" s="83"/>
    </row>
    <row r="145425" spans="16:16" x14ac:dyDescent="0.3">
      <c r="P145425" s="83"/>
    </row>
    <row r="145426" spans="16:16" x14ac:dyDescent="0.3">
      <c r="P145426" s="83"/>
    </row>
    <row r="145427" spans="16:16" x14ac:dyDescent="0.3">
      <c r="P145427" s="83"/>
    </row>
    <row r="145428" spans="16:16" x14ac:dyDescent="0.3">
      <c r="P145428" s="83"/>
    </row>
    <row r="145429" spans="16:16" x14ac:dyDescent="0.3">
      <c r="P145429" s="83"/>
    </row>
    <row r="145430" spans="16:16" x14ac:dyDescent="0.3">
      <c r="P145430" s="83"/>
    </row>
    <row r="145431" spans="16:16" x14ac:dyDescent="0.3">
      <c r="P145431" s="83"/>
    </row>
    <row r="145432" spans="16:16" x14ac:dyDescent="0.3">
      <c r="P145432" s="83"/>
    </row>
    <row r="145433" spans="16:16" x14ac:dyDescent="0.3">
      <c r="P145433" s="83"/>
    </row>
    <row r="145434" spans="16:16" x14ac:dyDescent="0.3">
      <c r="P145434" s="83"/>
    </row>
    <row r="145435" spans="16:16" x14ac:dyDescent="0.3">
      <c r="P145435" s="83"/>
    </row>
    <row r="145436" spans="16:16" x14ac:dyDescent="0.3">
      <c r="P145436" s="83"/>
    </row>
    <row r="145437" spans="16:16" x14ac:dyDescent="0.3">
      <c r="P145437" s="83"/>
    </row>
    <row r="145438" spans="16:16" x14ac:dyDescent="0.3">
      <c r="P145438" s="83"/>
    </row>
    <row r="145439" spans="16:16" x14ac:dyDescent="0.3">
      <c r="P145439" s="83"/>
    </row>
    <row r="145440" spans="16:16" x14ac:dyDescent="0.3">
      <c r="P145440" s="83"/>
    </row>
    <row r="145441" spans="16:16" x14ac:dyDescent="0.3">
      <c r="P145441" s="83"/>
    </row>
    <row r="145442" spans="16:16" x14ac:dyDescent="0.3">
      <c r="P145442" s="83"/>
    </row>
    <row r="145443" spans="16:16" x14ac:dyDescent="0.3">
      <c r="P145443" s="83"/>
    </row>
    <row r="145444" spans="16:16" x14ac:dyDescent="0.3">
      <c r="P145444" s="83"/>
    </row>
    <row r="145445" spans="16:16" x14ac:dyDescent="0.3">
      <c r="P145445" s="83"/>
    </row>
    <row r="145446" spans="16:16" x14ac:dyDescent="0.3">
      <c r="P145446" s="83"/>
    </row>
    <row r="145447" spans="16:16" x14ac:dyDescent="0.3">
      <c r="P145447" s="83"/>
    </row>
    <row r="145448" spans="16:16" x14ac:dyDescent="0.3">
      <c r="P145448" s="83"/>
    </row>
    <row r="145449" spans="16:16" x14ac:dyDescent="0.3">
      <c r="P145449" s="83"/>
    </row>
    <row r="145450" spans="16:16" x14ac:dyDescent="0.3">
      <c r="P145450" s="83"/>
    </row>
    <row r="145451" spans="16:16" x14ac:dyDescent="0.3">
      <c r="P145451" s="83"/>
    </row>
    <row r="145452" spans="16:16" x14ac:dyDescent="0.3">
      <c r="P145452" s="83"/>
    </row>
    <row r="145453" spans="16:16" x14ac:dyDescent="0.3">
      <c r="P145453" s="83"/>
    </row>
    <row r="145454" spans="16:16" x14ac:dyDescent="0.3">
      <c r="P145454" s="83"/>
    </row>
    <row r="145455" spans="16:16" x14ac:dyDescent="0.3">
      <c r="P145455" s="83"/>
    </row>
    <row r="145456" spans="16:16" x14ac:dyDescent="0.3">
      <c r="P145456" s="83"/>
    </row>
    <row r="145457" spans="16:16" x14ac:dyDescent="0.3">
      <c r="P145457" s="83"/>
    </row>
    <row r="145458" spans="16:16" x14ac:dyDescent="0.3">
      <c r="P145458" s="83"/>
    </row>
    <row r="145459" spans="16:16" x14ac:dyDescent="0.3">
      <c r="P145459" s="83"/>
    </row>
    <row r="145460" spans="16:16" x14ac:dyDescent="0.3">
      <c r="P145460" s="83"/>
    </row>
    <row r="145461" spans="16:16" x14ac:dyDescent="0.3">
      <c r="P145461" s="83"/>
    </row>
    <row r="145462" spans="16:16" x14ac:dyDescent="0.3">
      <c r="P145462" s="83"/>
    </row>
    <row r="145463" spans="16:16" x14ac:dyDescent="0.3">
      <c r="P145463" s="83"/>
    </row>
    <row r="145464" spans="16:16" x14ac:dyDescent="0.3">
      <c r="P145464" s="83"/>
    </row>
    <row r="145465" spans="16:16" x14ac:dyDescent="0.3">
      <c r="P145465" s="83"/>
    </row>
    <row r="145466" spans="16:16" x14ac:dyDescent="0.3">
      <c r="P145466" s="83"/>
    </row>
    <row r="145467" spans="16:16" x14ac:dyDescent="0.3">
      <c r="P145467" s="83"/>
    </row>
    <row r="145468" spans="16:16" x14ac:dyDescent="0.3">
      <c r="P145468" s="83"/>
    </row>
    <row r="145469" spans="16:16" x14ac:dyDescent="0.3">
      <c r="P145469" s="83"/>
    </row>
    <row r="145470" spans="16:16" x14ac:dyDescent="0.3">
      <c r="P145470" s="83"/>
    </row>
    <row r="145471" spans="16:16" x14ac:dyDescent="0.3">
      <c r="P145471" s="83"/>
    </row>
    <row r="145472" spans="16:16" x14ac:dyDescent="0.3">
      <c r="P145472" s="83"/>
    </row>
    <row r="145473" spans="16:16" x14ac:dyDescent="0.3">
      <c r="P145473" s="83"/>
    </row>
    <row r="145474" spans="16:16" x14ac:dyDescent="0.3">
      <c r="P145474" s="83"/>
    </row>
    <row r="145475" spans="16:16" x14ac:dyDescent="0.3">
      <c r="P145475" s="83"/>
    </row>
    <row r="145476" spans="16:16" x14ac:dyDescent="0.3">
      <c r="P145476" s="83"/>
    </row>
    <row r="145477" spans="16:16" x14ac:dyDescent="0.3">
      <c r="P145477" s="83"/>
    </row>
    <row r="145478" spans="16:16" x14ac:dyDescent="0.3">
      <c r="P145478" s="83"/>
    </row>
    <row r="145479" spans="16:16" x14ac:dyDescent="0.3">
      <c r="P145479" s="83"/>
    </row>
    <row r="145480" spans="16:16" x14ac:dyDescent="0.3">
      <c r="P145480" s="83"/>
    </row>
    <row r="145481" spans="16:16" x14ac:dyDescent="0.3">
      <c r="P145481" s="83"/>
    </row>
    <row r="145482" spans="16:16" x14ac:dyDescent="0.3">
      <c r="P145482" s="83"/>
    </row>
    <row r="145483" spans="16:16" x14ac:dyDescent="0.3">
      <c r="P145483" s="83"/>
    </row>
    <row r="145484" spans="16:16" x14ac:dyDescent="0.3">
      <c r="P145484" s="83"/>
    </row>
    <row r="145485" spans="16:16" x14ac:dyDescent="0.3">
      <c r="P145485" s="83"/>
    </row>
    <row r="145486" spans="16:16" x14ac:dyDescent="0.3">
      <c r="P145486" s="83"/>
    </row>
    <row r="145487" spans="16:16" x14ac:dyDescent="0.3">
      <c r="P145487" s="83"/>
    </row>
    <row r="145488" spans="16:16" x14ac:dyDescent="0.3">
      <c r="P145488" s="83"/>
    </row>
    <row r="145489" spans="16:16" x14ac:dyDescent="0.3">
      <c r="P145489" s="83"/>
    </row>
    <row r="145490" spans="16:16" x14ac:dyDescent="0.3">
      <c r="P145490" s="83"/>
    </row>
    <row r="145491" spans="16:16" x14ac:dyDescent="0.3">
      <c r="P145491" s="83"/>
    </row>
    <row r="145492" spans="16:16" x14ac:dyDescent="0.3">
      <c r="P145492" s="83"/>
    </row>
    <row r="145493" spans="16:16" x14ac:dyDescent="0.3">
      <c r="P145493" s="83"/>
    </row>
    <row r="145494" spans="16:16" x14ac:dyDescent="0.3">
      <c r="P145494" s="83"/>
    </row>
    <row r="145495" spans="16:16" x14ac:dyDescent="0.3">
      <c r="P145495" s="83"/>
    </row>
    <row r="145496" spans="16:16" x14ac:dyDescent="0.3">
      <c r="P145496" s="83"/>
    </row>
    <row r="145497" spans="16:16" x14ac:dyDescent="0.3">
      <c r="P145497" s="83"/>
    </row>
    <row r="145498" spans="16:16" x14ac:dyDescent="0.3">
      <c r="P145498" s="83"/>
    </row>
    <row r="145499" spans="16:16" x14ac:dyDescent="0.3">
      <c r="P145499" s="83"/>
    </row>
    <row r="145500" spans="16:16" x14ac:dyDescent="0.3">
      <c r="P145500" s="83"/>
    </row>
    <row r="145501" spans="16:16" x14ac:dyDescent="0.3">
      <c r="P145501" s="83"/>
    </row>
    <row r="145502" spans="16:16" x14ac:dyDescent="0.3">
      <c r="P145502" s="83"/>
    </row>
    <row r="145503" spans="16:16" x14ac:dyDescent="0.3">
      <c r="P145503" s="83"/>
    </row>
    <row r="145504" spans="16:16" x14ac:dyDescent="0.3">
      <c r="P145504" s="83"/>
    </row>
    <row r="145505" spans="16:16" x14ac:dyDescent="0.3">
      <c r="P145505" s="83"/>
    </row>
    <row r="145506" spans="16:16" x14ac:dyDescent="0.3">
      <c r="P145506" s="83"/>
    </row>
    <row r="145507" spans="16:16" x14ac:dyDescent="0.3">
      <c r="P145507" s="83"/>
    </row>
    <row r="145508" spans="16:16" x14ac:dyDescent="0.3">
      <c r="P145508" s="83"/>
    </row>
    <row r="145509" spans="16:16" x14ac:dyDescent="0.3">
      <c r="P145509" s="83"/>
    </row>
    <row r="145510" spans="16:16" x14ac:dyDescent="0.3">
      <c r="P145510" s="83"/>
    </row>
    <row r="145511" spans="16:16" x14ac:dyDescent="0.3">
      <c r="P145511" s="83"/>
    </row>
    <row r="145512" spans="16:16" x14ac:dyDescent="0.3">
      <c r="P145512" s="83"/>
    </row>
    <row r="145513" spans="16:16" x14ac:dyDescent="0.3">
      <c r="P145513" s="83"/>
    </row>
    <row r="145514" spans="16:16" x14ac:dyDescent="0.3">
      <c r="P145514" s="83"/>
    </row>
    <row r="145515" spans="16:16" x14ac:dyDescent="0.3">
      <c r="P145515" s="83"/>
    </row>
    <row r="145516" spans="16:16" x14ac:dyDescent="0.3">
      <c r="P145516" s="83"/>
    </row>
    <row r="145517" spans="16:16" x14ac:dyDescent="0.3">
      <c r="P145517" s="83"/>
    </row>
    <row r="145518" spans="16:16" x14ac:dyDescent="0.3">
      <c r="P145518" s="83"/>
    </row>
    <row r="145519" spans="16:16" x14ac:dyDescent="0.3">
      <c r="P145519" s="83"/>
    </row>
    <row r="145520" spans="16:16" x14ac:dyDescent="0.3">
      <c r="P145520" s="83"/>
    </row>
    <row r="145521" spans="16:16" x14ac:dyDescent="0.3">
      <c r="P145521" s="83"/>
    </row>
    <row r="145522" spans="16:16" x14ac:dyDescent="0.3">
      <c r="P145522" s="83"/>
    </row>
    <row r="145523" spans="16:16" x14ac:dyDescent="0.3">
      <c r="P145523" s="83"/>
    </row>
    <row r="145524" spans="16:16" x14ac:dyDescent="0.3">
      <c r="P145524" s="83"/>
    </row>
    <row r="145525" spans="16:16" x14ac:dyDescent="0.3">
      <c r="P145525" s="83"/>
    </row>
    <row r="145526" spans="16:16" x14ac:dyDescent="0.3">
      <c r="P145526" s="83"/>
    </row>
    <row r="145527" spans="16:16" x14ac:dyDescent="0.3">
      <c r="P145527" s="83"/>
    </row>
    <row r="145528" spans="16:16" x14ac:dyDescent="0.3">
      <c r="P145528" s="83"/>
    </row>
    <row r="145529" spans="16:16" x14ac:dyDescent="0.3">
      <c r="P145529" s="83"/>
    </row>
    <row r="145530" spans="16:16" x14ac:dyDescent="0.3">
      <c r="P145530" s="83"/>
    </row>
    <row r="145531" spans="16:16" x14ac:dyDescent="0.3">
      <c r="P145531" s="83"/>
    </row>
    <row r="145532" spans="16:16" x14ac:dyDescent="0.3">
      <c r="P145532" s="83"/>
    </row>
    <row r="145533" spans="16:16" x14ac:dyDescent="0.3">
      <c r="P145533" s="83"/>
    </row>
    <row r="145534" spans="16:16" x14ac:dyDescent="0.3">
      <c r="P145534" s="83"/>
    </row>
    <row r="145535" spans="16:16" x14ac:dyDescent="0.3">
      <c r="P145535" s="83"/>
    </row>
    <row r="145536" spans="16:16" x14ac:dyDescent="0.3">
      <c r="P145536" s="83"/>
    </row>
    <row r="145537" spans="16:16" x14ac:dyDescent="0.3">
      <c r="P145537" s="83"/>
    </row>
    <row r="145538" spans="16:16" x14ac:dyDescent="0.3">
      <c r="P145538" s="83"/>
    </row>
    <row r="145539" spans="16:16" x14ac:dyDescent="0.3">
      <c r="P145539" s="83"/>
    </row>
    <row r="145540" spans="16:16" x14ac:dyDescent="0.3">
      <c r="P145540" s="83"/>
    </row>
    <row r="145541" spans="16:16" x14ac:dyDescent="0.3">
      <c r="P145541" s="83"/>
    </row>
    <row r="145542" spans="16:16" x14ac:dyDescent="0.3">
      <c r="P145542" s="83"/>
    </row>
    <row r="145543" spans="16:16" x14ac:dyDescent="0.3">
      <c r="P145543" s="83"/>
    </row>
    <row r="145544" spans="16:16" x14ac:dyDescent="0.3">
      <c r="P145544" s="83"/>
    </row>
    <row r="145545" spans="16:16" x14ac:dyDescent="0.3">
      <c r="P145545" s="83"/>
    </row>
    <row r="145546" spans="16:16" x14ac:dyDescent="0.3">
      <c r="P145546" s="83"/>
    </row>
    <row r="145547" spans="16:16" x14ac:dyDescent="0.3">
      <c r="P145547" s="83"/>
    </row>
    <row r="145548" spans="16:16" x14ac:dyDescent="0.3">
      <c r="P145548" s="83"/>
    </row>
    <row r="145549" spans="16:16" x14ac:dyDescent="0.3">
      <c r="P145549" s="83"/>
    </row>
    <row r="145550" spans="16:16" x14ac:dyDescent="0.3">
      <c r="P145550" s="83"/>
    </row>
    <row r="145551" spans="16:16" x14ac:dyDescent="0.3">
      <c r="P145551" s="83"/>
    </row>
    <row r="145552" spans="16:16" x14ac:dyDescent="0.3">
      <c r="P145552" s="83"/>
    </row>
    <row r="145553" spans="16:16" x14ac:dyDescent="0.3">
      <c r="P145553" s="83"/>
    </row>
    <row r="145554" spans="16:16" x14ac:dyDescent="0.3">
      <c r="P145554" s="83"/>
    </row>
    <row r="145555" spans="16:16" x14ac:dyDescent="0.3">
      <c r="P145555" s="83"/>
    </row>
    <row r="145556" spans="16:16" x14ac:dyDescent="0.3">
      <c r="P145556" s="83"/>
    </row>
    <row r="145557" spans="16:16" x14ac:dyDescent="0.3">
      <c r="P145557" s="83"/>
    </row>
    <row r="145558" spans="16:16" x14ac:dyDescent="0.3">
      <c r="P145558" s="83"/>
    </row>
    <row r="145559" spans="16:16" x14ac:dyDescent="0.3">
      <c r="P145559" s="83"/>
    </row>
    <row r="145560" spans="16:16" x14ac:dyDescent="0.3">
      <c r="P145560" s="83"/>
    </row>
    <row r="145561" spans="16:16" x14ac:dyDescent="0.3">
      <c r="P145561" s="83"/>
    </row>
    <row r="145562" spans="16:16" x14ac:dyDescent="0.3">
      <c r="P145562" s="83"/>
    </row>
    <row r="145563" spans="16:16" x14ac:dyDescent="0.3">
      <c r="P145563" s="83"/>
    </row>
    <row r="145564" spans="16:16" x14ac:dyDescent="0.3">
      <c r="P145564" s="83"/>
    </row>
    <row r="145565" spans="16:16" x14ac:dyDescent="0.3">
      <c r="P145565" s="83"/>
    </row>
    <row r="145566" spans="16:16" x14ac:dyDescent="0.3">
      <c r="P145566" s="83"/>
    </row>
    <row r="145567" spans="16:16" x14ac:dyDescent="0.3">
      <c r="P145567" s="83"/>
    </row>
    <row r="145568" spans="16:16" x14ac:dyDescent="0.3">
      <c r="P145568" s="83"/>
    </row>
    <row r="145569" spans="16:16" x14ac:dyDescent="0.3">
      <c r="P145569" s="83"/>
    </row>
    <row r="145570" spans="16:16" x14ac:dyDescent="0.3">
      <c r="P145570" s="83"/>
    </row>
    <row r="145571" spans="16:16" x14ac:dyDescent="0.3">
      <c r="P145571" s="83"/>
    </row>
    <row r="145572" spans="16:16" x14ac:dyDescent="0.3">
      <c r="P145572" s="83"/>
    </row>
    <row r="145573" spans="16:16" x14ac:dyDescent="0.3">
      <c r="P145573" s="83"/>
    </row>
    <row r="145574" spans="16:16" x14ac:dyDescent="0.3">
      <c r="P145574" s="83"/>
    </row>
    <row r="145575" spans="16:16" x14ac:dyDescent="0.3">
      <c r="P145575" s="83"/>
    </row>
    <row r="145576" spans="16:16" x14ac:dyDescent="0.3">
      <c r="P145576" s="83"/>
    </row>
    <row r="145577" spans="16:16" x14ac:dyDescent="0.3">
      <c r="P145577" s="83"/>
    </row>
    <row r="145578" spans="16:16" x14ac:dyDescent="0.3">
      <c r="P145578" s="83"/>
    </row>
    <row r="145579" spans="16:16" x14ac:dyDescent="0.3">
      <c r="P145579" s="83"/>
    </row>
    <row r="145580" spans="16:16" x14ac:dyDescent="0.3">
      <c r="P145580" s="83"/>
    </row>
    <row r="145581" spans="16:16" x14ac:dyDescent="0.3">
      <c r="P145581" s="83"/>
    </row>
    <row r="145582" spans="16:16" x14ac:dyDescent="0.3">
      <c r="P145582" s="83"/>
    </row>
    <row r="145583" spans="16:16" x14ac:dyDescent="0.3">
      <c r="P145583" s="83"/>
    </row>
    <row r="145584" spans="16:16" x14ac:dyDescent="0.3">
      <c r="P145584" s="83"/>
    </row>
    <row r="145585" spans="16:16" x14ac:dyDescent="0.3">
      <c r="P145585" s="83"/>
    </row>
    <row r="145586" spans="16:16" x14ac:dyDescent="0.3">
      <c r="P145586" s="83"/>
    </row>
    <row r="145587" spans="16:16" x14ac:dyDescent="0.3">
      <c r="P145587" s="83"/>
    </row>
    <row r="145588" spans="16:16" x14ac:dyDescent="0.3">
      <c r="P145588" s="83"/>
    </row>
    <row r="145589" spans="16:16" x14ac:dyDescent="0.3">
      <c r="P145589" s="83"/>
    </row>
    <row r="145590" spans="16:16" x14ac:dyDescent="0.3">
      <c r="P145590" s="83"/>
    </row>
    <row r="145591" spans="16:16" x14ac:dyDescent="0.3">
      <c r="P145591" s="83"/>
    </row>
    <row r="145592" spans="16:16" x14ac:dyDescent="0.3">
      <c r="P145592" s="83"/>
    </row>
    <row r="145593" spans="16:16" x14ac:dyDescent="0.3">
      <c r="P145593" s="83"/>
    </row>
    <row r="145594" spans="16:16" x14ac:dyDescent="0.3">
      <c r="P145594" s="83"/>
    </row>
    <row r="145595" spans="16:16" x14ac:dyDescent="0.3">
      <c r="P145595" s="83"/>
    </row>
    <row r="145596" spans="16:16" x14ac:dyDescent="0.3">
      <c r="P145596" s="83"/>
    </row>
    <row r="145597" spans="16:16" x14ac:dyDescent="0.3">
      <c r="P145597" s="83"/>
    </row>
    <row r="145598" spans="16:16" x14ac:dyDescent="0.3">
      <c r="P145598" s="83"/>
    </row>
    <row r="145599" spans="16:16" x14ac:dyDescent="0.3">
      <c r="P145599" s="83"/>
    </row>
    <row r="145600" spans="16:16" x14ac:dyDescent="0.3">
      <c r="P145600" s="83"/>
    </row>
    <row r="145601" spans="16:16" x14ac:dyDescent="0.3">
      <c r="P145601" s="83"/>
    </row>
    <row r="145602" spans="16:16" x14ac:dyDescent="0.3">
      <c r="P145602" s="83"/>
    </row>
    <row r="145603" spans="16:16" x14ac:dyDescent="0.3">
      <c r="P145603" s="83"/>
    </row>
    <row r="145604" spans="16:16" x14ac:dyDescent="0.3">
      <c r="P145604" s="83"/>
    </row>
    <row r="145605" spans="16:16" x14ac:dyDescent="0.3">
      <c r="P145605" s="83"/>
    </row>
    <row r="145606" spans="16:16" x14ac:dyDescent="0.3">
      <c r="P145606" s="83"/>
    </row>
    <row r="145607" spans="16:16" x14ac:dyDescent="0.3">
      <c r="P145607" s="83"/>
    </row>
    <row r="145608" spans="16:16" x14ac:dyDescent="0.3">
      <c r="P145608" s="83"/>
    </row>
    <row r="145609" spans="16:16" x14ac:dyDescent="0.3">
      <c r="P145609" s="83"/>
    </row>
    <row r="145610" spans="16:16" x14ac:dyDescent="0.3">
      <c r="P145610" s="83"/>
    </row>
    <row r="145611" spans="16:16" x14ac:dyDescent="0.3">
      <c r="P145611" s="83"/>
    </row>
    <row r="145612" spans="16:16" x14ac:dyDescent="0.3">
      <c r="P145612" s="83"/>
    </row>
    <row r="145613" spans="16:16" x14ac:dyDescent="0.3">
      <c r="P145613" s="83"/>
    </row>
    <row r="145614" spans="16:16" x14ac:dyDescent="0.3">
      <c r="P145614" s="83"/>
    </row>
    <row r="145615" spans="16:16" x14ac:dyDescent="0.3">
      <c r="P145615" s="83"/>
    </row>
    <row r="145616" spans="16:16" x14ac:dyDescent="0.3">
      <c r="P145616" s="83"/>
    </row>
    <row r="145617" spans="16:16" x14ac:dyDescent="0.3">
      <c r="P145617" s="83"/>
    </row>
    <row r="145618" spans="16:16" x14ac:dyDescent="0.3">
      <c r="P145618" s="83"/>
    </row>
    <row r="145619" spans="16:16" x14ac:dyDescent="0.3">
      <c r="P145619" s="83"/>
    </row>
    <row r="145620" spans="16:16" x14ac:dyDescent="0.3">
      <c r="P145620" s="83"/>
    </row>
    <row r="145621" spans="16:16" x14ac:dyDescent="0.3">
      <c r="P145621" s="83"/>
    </row>
    <row r="145622" spans="16:16" x14ac:dyDescent="0.3">
      <c r="P145622" s="83"/>
    </row>
    <row r="145623" spans="16:16" x14ac:dyDescent="0.3">
      <c r="P145623" s="83"/>
    </row>
    <row r="145624" spans="16:16" x14ac:dyDescent="0.3">
      <c r="P145624" s="83"/>
    </row>
    <row r="145625" spans="16:16" x14ac:dyDescent="0.3">
      <c r="P145625" s="83"/>
    </row>
    <row r="145626" spans="16:16" x14ac:dyDescent="0.3">
      <c r="P145626" s="83"/>
    </row>
    <row r="145627" spans="16:16" x14ac:dyDescent="0.3">
      <c r="P145627" s="83"/>
    </row>
    <row r="145628" spans="16:16" x14ac:dyDescent="0.3">
      <c r="P145628" s="83"/>
    </row>
    <row r="145629" spans="16:16" x14ac:dyDescent="0.3">
      <c r="P145629" s="83"/>
    </row>
    <row r="145630" spans="16:16" x14ac:dyDescent="0.3">
      <c r="P145630" s="83"/>
    </row>
    <row r="145631" spans="16:16" x14ac:dyDescent="0.3">
      <c r="P145631" s="83"/>
    </row>
    <row r="145632" spans="16:16" x14ac:dyDescent="0.3">
      <c r="P145632" s="83"/>
    </row>
    <row r="145633" spans="16:16" x14ac:dyDescent="0.3">
      <c r="P145633" s="83"/>
    </row>
    <row r="145634" spans="16:16" x14ac:dyDescent="0.3">
      <c r="P145634" s="83"/>
    </row>
    <row r="145635" spans="16:16" x14ac:dyDescent="0.3">
      <c r="P145635" s="83"/>
    </row>
    <row r="145636" spans="16:16" x14ac:dyDescent="0.3">
      <c r="P145636" s="83"/>
    </row>
    <row r="145637" spans="16:16" x14ac:dyDescent="0.3">
      <c r="P145637" s="83"/>
    </row>
    <row r="145638" spans="16:16" x14ac:dyDescent="0.3">
      <c r="P145638" s="83"/>
    </row>
    <row r="145639" spans="16:16" x14ac:dyDescent="0.3">
      <c r="P145639" s="83"/>
    </row>
    <row r="145640" spans="16:16" x14ac:dyDescent="0.3">
      <c r="P145640" s="83"/>
    </row>
    <row r="145641" spans="16:16" x14ac:dyDescent="0.3">
      <c r="P145641" s="83"/>
    </row>
    <row r="145642" spans="16:16" x14ac:dyDescent="0.3">
      <c r="P145642" s="83"/>
    </row>
    <row r="145643" spans="16:16" x14ac:dyDescent="0.3">
      <c r="P145643" s="83"/>
    </row>
    <row r="145644" spans="16:16" x14ac:dyDescent="0.3">
      <c r="P145644" s="83"/>
    </row>
    <row r="145645" spans="16:16" x14ac:dyDescent="0.3">
      <c r="P145645" s="83"/>
    </row>
    <row r="145646" spans="16:16" x14ac:dyDescent="0.3">
      <c r="P145646" s="83"/>
    </row>
    <row r="145647" spans="16:16" x14ac:dyDescent="0.3">
      <c r="P145647" s="83"/>
    </row>
    <row r="145648" spans="16:16" x14ac:dyDescent="0.3">
      <c r="P145648" s="83"/>
    </row>
    <row r="145649" spans="16:16" x14ac:dyDescent="0.3">
      <c r="P145649" s="83"/>
    </row>
    <row r="145650" spans="16:16" x14ac:dyDescent="0.3">
      <c r="P145650" s="83"/>
    </row>
    <row r="145651" spans="16:16" x14ac:dyDescent="0.3">
      <c r="P145651" s="83"/>
    </row>
    <row r="145652" spans="16:16" x14ac:dyDescent="0.3">
      <c r="P145652" s="83"/>
    </row>
    <row r="145653" spans="16:16" x14ac:dyDescent="0.3">
      <c r="P145653" s="83"/>
    </row>
    <row r="145654" spans="16:16" x14ac:dyDescent="0.3">
      <c r="P145654" s="83"/>
    </row>
    <row r="145655" spans="16:16" x14ac:dyDescent="0.3">
      <c r="P145655" s="83"/>
    </row>
    <row r="145656" spans="16:16" x14ac:dyDescent="0.3">
      <c r="P145656" s="83"/>
    </row>
    <row r="145657" spans="16:16" x14ac:dyDescent="0.3">
      <c r="P145657" s="83"/>
    </row>
    <row r="145658" spans="16:16" x14ac:dyDescent="0.3">
      <c r="P145658" s="83"/>
    </row>
    <row r="145659" spans="16:16" x14ac:dyDescent="0.3">
      <c r="P145659" s="83"/>
    </row>
    <row r="145660" spans="16:16" x14ac:dyDescent="0.3">
      <c r="P145660" s="83"/>
    </row>
    <row r="145661" spans="16:16" x14ac:dyDescent="0.3">
      <c r="P145661" s="83"/>
    </row>
    <row r="145662" spans="16:16" x14ac:dyDescent="0.3">
      <c r="P145662" s="83"/>
    </row>
    <row r="145663" spans="16:16" x14ac:dyDescent="0.3">
      <c r="P145663" s="83"/>
    </row>
    <row r="145664" spans="16:16" x14ac:dyDescent="0.3">
      <c r="P145664" s="83"/>
    </row>
    <row r="145665" spans="16:16" x14ac:dyDescent="0.3">
      <c r="P145665" s="83"/>
    </row>
    <row r="145666" spans="16:16" x14ac:dyDescent="0.3">
      <c r="P145666" s="83"/>
    </row>
    <row r="145667" spans="16:16" x14ac:dyDescent="0.3">
      <c r="P145667" s="83"/>
    </row>
    <row r="145668" spans="16:16" x14ac:dyDescent="0.3">
      <c r="P145668" s="83"/>
    </row>
    <row r="145669" spans="16:16" x14ac:dyDescent="0.3">
      <c r="P145669" s="83"/>
    </row>
    <row r="145670" spans="16:16" x14ac:dyDescent="0.3">
      <c r="P145670" s="83"/>
    </row>
    <row r="145671" spans="16:16" x14ac:dyDescent="0.3">
      <c r="P145671" s="83"/>
    </row>
    <row r="145672" spans="16:16" x14ac:dyDescent="0.3">
      <c r="P145672" s="83"/>
    </row>
    <row r="145673" spans="16:16" x14ac:dyDescent="0.3">
      <c r="P145673" s="83"/>
    </row>
    <row r="145674" spans="16:16" x14ac:dyDescent="0.3">
      <c r="P145674" s="83"/>
    </row>
    <row r="145675" spans="16:16" x14ac:dyDescent="0.3">
      <c r="P145675" s="83"/>
    </row>
    <row r="145676" spans="16:16" x14ac:dyDescent="0.3">
      <c r="P145676" s="83"/>
    </row>
    <row r="145677" spans="16:16" x14ac:dyDescent="0.3">
      <c r="P145677" s="83"/>
    </row>
    <row r="145678" spans="16:16" x14ac:dyDescent="0.3">
      <c r="P145678" s="83"/>
    </row>
    <row r="145679" spans="16:16" x14ac:dyDescent="0.3">
      <c r="P145679" s="83"/>
    </row>
    <row r="145680" spans="16:16" x14ac:dyDescent="0.3">
      <c r="P145680" s="83"/>
    </row>
    <row r="145681" spans="16:16" x14ac:dyDescent="0.3">
      <c r="P145681" s="83"/>
    </row>
    <row r="145682" spans="16:16" x14ac:dyDescent="0.3">
      <c r="P145682" s="83"/>
    </row>
    <row r="145683" spans="16:16" x14ac:dyDescent="0.3">
      <c r="P145683" s="83"/>
    </row>
    <row r="145684" spans="16:16" x14ac:dyDescent="0.3">
      <c r="P145684" s="83"/>
    </row>
    <row r="145685" spans="16:16" x14ac:dyDescent="0.3">
      <c r="P145685" s="83"/>
    </row>
    <row r="145686" spans="16:16" x14ac:dyDescent="0.3">
      <c r="P145686" s="83"/>
    </row>
    <row r="145687" spans="16:16" x14ac:dyDescent="0.3">
      <c r="P145687" s="83"/>
    </row>
    <row r="145688" spans="16:16" x14ac:dyDescent="0.3">
      <c r="P145688" s="83"/>
    </row>
    <row r="145689" spans="16:16" x14ac:dyDescent="0.3">
      <c r="P145689" s="83"/>
    </row>
    <row r="145690" spans="16:16" x14ac:dyDescent="0.3">
      <c r="P145690" s="83"/>
    </row>
    <row r="145691" spans="16:16" x14ac:dyDescent="0.3">
      <c r="P145691" s="83"/>
    </row>
    <row r="145692" spans="16:16" x14ac:dyDescent="0.3">
      <c r="P145692" s="83"/>
    </row>
    <row r="145693" spans="16:16" x14ac:dyDescent="0.3">
      <c r="P145693" s="83"/>
    </row>
    <row r="145694" spans="16:16" x14ac:dyDescent="0.3">
      <c r="P145694" s="83"/>
    </row>
    <row r="145695" spans="16:16" x14ac:dyDescent="0.3">
      <c r="P145695" s="83"/>
    </row>
    <row r="145696" spans="16:16" x14ac:dyDescent="0.3">
      <c r="P145696" s="83"/>
    </row>
    <row r="145697" spans="16:16" x14ac:dyDescent="0.3">
      <c r="P145697" s="83"/>
    </row>
    <row r="145698" spans="16:16" x14ac:dyDescent="0.3">
      <c r="P145698" s="83"/>
    </row>
    <row r="145699" spans="16:16" x14ac:dyDescent="0.3">
      <c r="P145699" s="83"/>
    </row>
    <row r="145700" spans="16:16" x14ac:dyDescent="0.3">
      <c r="P145700" s="83"/>
    </row>
    <row r="145701" spans="16:16" x14ac:dyDescent="0.3">
      <c r="P145701" s="83"/>
    </row>
    <row r="145702" spans="16:16" x14ac:dyDescent="0.3">
      <c r="P145702" s="83"/>
    </row>
    <row r="145703" spans="16:16" x14ac:dyDescent="0.3">
      <c r="P145703" s="83"/>
    </row>
    <row r="145704" spans="16:16" x14ac:dyDescent="0.3">
      <c r="P145704" s="83"/>
    </row>
    <row r="145705" spans="16:16" x14ac:dyDescent="0.3">
      <c r="P145705" s="83"/>
    </row>
    <row r="145706" spans="16:16" x14ac:dyDescent="0.3">
      <c r="P145706" s="83"/>
    </row>
    <row r="145707" spans="16:16" x14ac:dyDescent="0.3">
      <c r="P145707" s="83"/>
    </row>
    <row r="145708" spans="16:16" x14ac:dyDescent="0.3">
      <c r="P145708" s="83"/>
    </row>
    <row r="145709" spans="16:16" x14ac:dyDescent="0.3">
      <c r="P145709" s="83"/>
    </row>
    <row r="145710" spans="16:16" x14ac:dyDescent="0.3">
      <c r="P145710" s="83"/>
    </row>
    <row r="145711" spans="16:16" x14ac:dyDescent="0.3">
      <c r="P145711" s="83"/>
    </row>
    <row r="145712" spans="16:16" x14ac:dyDescent="0.3">
      <c r="P145712" s="83"/>
    </row>
    <row r="145713" spans="16:16" x14ac:dyDescent="0.3">
      <c r="P145713" s="83"/>
    </row>
    <row r="145714" spans="16:16" x14ac:dyDescent="0.3">
      <c r="P145714" s="83"/>
    </row>
    <row r="145715" spans="16:16" x14ac:dyDescent="0.3">
      <c r="P145715" s="83"/>
    </row>
    <row r="145716" spans="16:16" x14ac:dyDescent="0.3">
      <c r="P145716" s="83"/>
    </row>
    <row r="145717" spans="16:16" x14ac:dyDescent="0.3">
      <c r="P145717" s="83"/>
    </row>
    <row r="145718" spans="16:16" x14ac:dyDescent="0.3">
      <c r="P145718" s="83"/>
    </row>
    <row r="145719" spans="16:16" x14ac:dyDescent="0.3">
      <c r="P145719" s="83"/>
    </row>
    <row r="145720" spans="16:16" x14ac:dyDescent="0.3">
      <c r="P145720" s="83"/>
    </row>
    <row r="145721" spans="16:16" x14ac:dyDescent="0.3">
      <c r="P145721" s="83"/>
    </row>
    <row r="145722" spans="16:16" x14ac:dyDescent="0.3">
      <c r="P145722" s="83"/>
    </row>
    <row r="145723" spans="16:16" x14ac:dyDescent="0.3">
      <c r="P145723" s="83"/>
    </row>
    <row r="145724" spans="16:16" x14ac:dyDescent="0.3">
      <c r="P145724" s="83"/>
    </row>
    <row r="145725" spans="16:16" x14ac:dyDescent="0.3">
      <c r="P145725" s="83"/>
    </row>
    <row r="145726" spans="16:16" x14ac:dyDescent="0.3">
      <c r="P145726" s="83"/>
    </row>
    <row r="145727" spans="16:16" x14ac:dyDescent="0.3">
      <c r="P145727" s="83"/>
    </row>
    <row r="145728" spans="16:16" x14ac:dyDescent="0.3">
      <c r="P145728" s="83"/>
    </row>
    <row r="145729" spans="16:16" x14ac:dyDescent="0.3">
      <c r="P145729" s="83"/>
    </row>
    <row r="145730" spans="16:16" x14ac:dyDescent="0.3">
      <c r="P145730" s="83"/>
    </row>
    <row r="145731" spans="16:16" x14ac:dyDescent="0.3">
      <c r="P145731" s="83"/>
    </row>
    <row r="145732" spans="16:16" x14ac:dyDescent="0.3">
      <c r="P145732" s="83"/>
    </row>
    <row r="145733" spans="16:16" x14ac:dyDescent="0.3">
      <c r="P145733" s="83"/>
    </row>
    <row r="145734" spans="16:16" x14ac:dyDescent="0.3">
      <c r="P145734" s="83"/>
    </row>
    <row r="145735" spans="16:16" x14ac:dyDescent="0.3">
      <c r="P145735" s="83"/>
    </row>
    <row r="145736" spans="16:16" x14ac:dyDescent="0.3">
      <c r="P145736" s="83"/>
    </row>
    <row r="145737" spans="16:16" x14ac:dyDescent="0.3">
      <c r="P145737" s="83"/>
    </row>
    <row r="145738" spans="16:16" x14ac:dyDescent="0.3">
      <c r="P145738" s="83"/>
    </row>
    <row r="145739" spans="16:16" x14ac:dyDescent="0.3">
      <c r="P145739" s="83"/>
    </row>
    <row r="145740" spans="16:16" x14ac:dyDescent="0.3">
      <c r="P145740" s="83"/>
    </row>
    <row r="145741" spans="16:16" x14ac:dyDescent="0.3">
      <c r="P145741" s="83"/>
    </row>
    <row r="145742" spans="16:16" x14ac:dyDescent="0.3">
      <c r="P145742" s="83"/>
    </row>
    <row r="145743" spans="16:16" x14ac:dyDescent="0.3">
      <c r="P145743" s="83"/>
    </row>
    <row r="145744" spans="16:16" x14ac:dyDescent="0.3">
      <c r="P145744" s="83"/>
    </row>
    <row r="145745" spans="16:16" x14ac:dyDescent="0.3">
      <c r="P145745" s="83"/>
    </row>
    <row r="145746" spans="16:16" x14ac:dyDescent="0.3">
      <c r="P145746" s="83"/>
    </row>
    <row r="145747" spans="16:16" x14ac:dyDescent="0.3">
      <c r="P145747" s="83"/>
    </row>
    <row r="145748" spans="16:16" x14ac:dyDescent="0.3">
      <c r="P145748" s="83"/>
    </row>
    <row r="145749" spans="16:16" x14ac:dyDescent="0.3">
      <c r="P145749" s="83"/>
    </row>
    <row r="145750" spans="16:16" x14ac:dyDescent="0.3">
      <c r="P145750" s="83"/>
    </row>
    <row r="145751" spans="16:16" x14ac:dyDescent="0.3">
      <c r="P145751" s="83"/>
    </row>
    <row r="145752" spans="16:16" x14ac:dyDescent="0.3">
      <c r="P145752" s="83"/>
    </row>
    <row r="145753" spans="16:16" x14ac:dyDescent="0.3">
      <c r="P145753" s="83"/>
    </row>
    <row r="145754" spans="16:16" x14ac:dyDescent="0.3">
      <c r="P145754" s="83"/>
    </row>
    <row r="145755" spans="16:16" x14ac:dyDescent="0.3">
      <c r="P145755" s="83"/>
    </row>
    <row r="145756" spans="16:16" x14ac:dyDescent="0.3">
      <c r="P145756" s="83"/>
    </row>
    <row r="145757" spans="16:16" x14ac:dyDescent="0.3">
      <c r="P145757" s="83"/>
    </row>
    <row r="145758" spans="16:16" x14ac:dyDescent="0.3">
      <c r="P145758" s="83"/>
    </row>
    <row r="145759" spans="16:16" x14ac:dyDescent="0.3">
      <c r="P145759" s="83"/>
    </row>
    <row r="145760" spans="16:16" x14ac:dyDescent="0.3">
      <c r="P145760" s="83"/>
    </row>
    <row r="145761" spans="16:16" x14ac:dyDescent="0.3">
      <c r="P145761" s="83"/>
    </row>
    <row r="145762" spans="16:16" x14ac:dyDescent="0.3">
      <c r="P145762" s="83"/>
    </row>
    <row r="145763" spans="16:16" x14ac:dyDescent="0.3">
      <c r="P145763" s="83"/>
    </row>
    <row r="145764" spans="16:16" x14ac:dyDescent="0.3">
      <c r="P145764" s="83"/>
    </row>
    <row r="145765" spans="16:16" x14ac:dyDescent="0.3">
      <c r="P145765" s="83"/>
    </row>
    <row r="145766" spans="16:16" x14ac:dyDescent="0.3">
      <c r="P145766" s="83"/>
    </row>
    <row r="145767" spans="16:16" x14ac:dyDescent="0.3">
      <c r="P145767" s="83"/>
    </row>
    <row r="145768" spans="16:16" x14ac:dyDescent="0.3">
      <c r="P145768" s="83"/>
    </row>
    <row r="145769" spans="16:16" x14ac:dyDescent="0.3">
      <c r="P145769" s="83"/>
    </row>
    <row r="145770" spans="16:16" x14ac:dyDescent="0.3">
      <c r="P145770" s="83"/>
    </row>
    <row r="145771" spans="16:16" x14ac:dyDescent="0.3">
      <c r="P145771" s="83"/>
    </row>
    <row r="145772" spans="16:16" x14ac:dyDescent="0.3">
      <c r="P145772" s="83"/>
    </row>
    <row r="145773" spans="16:16" x14ac:dyDescent="0.3">
      <c r="P145773" s="83"/>
    </row>
    <row r="145774" spans="16:16" x14ac:dyDescent="0.3">
      <c r="P145774" s="83"/>
    </row>
    <row r="145775" spans="16:16" x14ac:dyDescent="0.3">
      <c r="P145775" s="83"/>
    </row>
    <row r="145776" spans="16:16" x14ac:dyDescent="0.3">
      <c r="P145776" s="83"/>
    </row>
    <row r="145777" spans="16:16" x14ac:dyDescent="0.3">
      <c r="P145777" s="83"/>
    </row>
    <row r="145778" spans="16:16" x14ac:dyDescent="0.3">
      <c r="P145778" s="83"/>
    </row>
    <row r="145779" spans="16:16" x14ac:dyDescent="0.3">
      <c r="P145779" s="83"/>
    </row>
    <row r="145780" spans="16:16" x14ac:dyDescent="0.3">
      <c r="P145780" s="83"/>
    </row>
    <row r="145781" spans="16:16" x14ac:dyDescent="0.3">
      <c r="P145781" s="83"/>
    </row>
    <row r="145782" spans="16:16" x14ac:dyDescent="0.3">
      <c r="P145782" s="83"/>
    </row>
    <row r="145783" spans="16:16" x14ac:dyDescent="0.3">
      <c r="P145783" s="83"/>
    </row>
    <row r="145784" spans="16:16" x14ac:dyDescent="0.3">
      <c r="P145784" s="83"/>
    </row>
    <row r="145785" spans="16:16" x14ac:dyDescent="0.3">
      <c r="P145785" s="83"/>
    </row>
    <row r="145786" spans="16:16" x14ac:dyDescent="0.3">
      <c r="P145786" s="83"/>
    </row>
    <row r="145787" spans="16:16" x14ac:dyDescent="0.3">
      <c r="P145787" s="83"/>
    </row>
    <row r="145788" spans="16:16" x14ac:dyDescent="0.3">
      <c r="P145788" s="83"/>
    </row>
    <row r="145789" spans="16:16" x14ac:dyDescent="0.3">
      <c r="P145789" s="83"/>
    </row>
    <row r="145790" spans="16:16" x14ac:dyDescent="0.3">
      <c r="P145790" s="83"/>
    </row>
    <row r="145791" spans="16:16" x14ac:dyDescent="0.3">
      <c r="P145791" s="83"/>
    </row>
    <row r="145792" spans="16:16" x14ac:dyDescent="0.3">
      <c r="P145792" s="83"/>
    </row>
    <row r="145793" spans="16:16" x14ac:dyDescent="0.3">
      <c r="P145793" s="83"/>
    </row>
    <row r="145794" spans="16:16" x14ac:dyDescent="0.3">
      <c r="P145794" s="83"/>
    </row>
    <row r="145795" spans="16:16" x14ac:dyDescent="0.3">
      <c r="P145795" s="83"/>
    </row>
    <row r="145796" spans="16:16" x14ac:dyDescent="0.3">
      <c r="P145796" s="83"/>
    </row>
    <row r="145797" spans="16:16" x14ac:dyDescent="0.3">
      <c r="P145797" s="83"/>
    </row>
    <row r="145798" spans="16:16" x14ac:dyDescent="0.3">
      <c r="P145798" s="83"/>
    </row>
    <row r="145799" spans="16:16" x14ac:dyDescent="0.3">
      <c r="P145799" s="83"/>
    </row>
    <row r="145800" spans="16:16" x14ac:dyDescent="0.3">
      <c r="P145800" s="83"/>
    </row>
    <row r="145801" spans="16:16" x14ac:dyDescent="0.3">
      <c r="P145801" s="83"/>
    </row>
    <row r="145802" spans="16:16" x14ac:dyDescent="0.3">
      <c r="P145802" s="83"/>
    </row>
    <row r="145803" spans="16:16" x14ac:dyDescent="0.3">
      <c r="P145803" s="83"/>
    </row>
    <row r="145804" spans="16:16" x14ac:dyDescent="0.3">
      <c r="P145804" s="83"/>
    </row>
    <row r="145805" spans="16:16" x14ac:dyDescent="0.3">
      <c r="P145805" s="83"/>
    </row>
    <row r="145806" spans="16:16" x14ac:dyDescent="0.3">
      <c r="P145806" s="83"/>
    </row>
    <row r="145807" spans="16:16" x14ac:dyDescent="0.3">
      <c r="P145807" s="83"/>
    </row>
    <row r="145808" spans="16:16" x14ac:dyDescent="0.3">
      <c r="P145808" s="83"/>
    </row>
    <row r="145809" spans="16:16" x14ac:dyDescent="0.3">
      <c r="P145809" s="83"/>
    </row>
    <row r="145810" spans="16:16" x14ac:dyDescent="0.3">
      <c r="P145810" s="83"/>
    </row>
    <row r="145811" spans="16:16" x14ac:dyDescent="0.3">
      <c r="P145811" s="83"/>
    </row>
    <row r="145812" spans="16:16" x14ac:dyDescent="0.3">
      <c r="P145812" s="83"/>
    </row>
    <row r="145813" spans="16:16" x14ac:dyDescent="0.3">
      <c r="P145813" s="83"/>
    </row>
    <row r="145814" spans="16:16" x14ac:dyDescent="0.3">
      <c r="P145814" s="83"/>
    </row>
    <row r="145815" spans="16:16" x14ac:dyDescent="0.3">
      <c r="P145815" s="83"/>
    </row>
    <row r="145816" spans="16:16" x14ac:dyDescent="0.3">
      <c r="P145816" s="83"/>
    </row>
    <row r="145817" spans="16:16" x14ac:dyDescent="0.3">
      <c r="P145817" s="83"/>
    </row>
    <row r="145818" spans="16:16" x14ac:dyDescent="0.3">
      <c r="P145818" s="83"/>
    </row>
    <row r="145819" spans="16:16" x14ac:dyDescent="0.3">
      <c r="P145819" s="83"/>
    </row>
    <row r="145820" spans="16:16" x14ac:dyDescent="0.3">
      <c r="P145820" s="83"/>
    </row>
    <row r="145821" spans="16:16" x14ac:dyDescent="0.3">
      <c r="P145821" s="83"/>
    </row>
    <row r="145822" spans="16:16" x14ac:dyDescent="0.3">
      <c r="P145822" s="83"/>
    </row>
    <row r="145823" spans="16:16" x14ac:dyDescent="0.3">
      <c r="P145823" s="83"/>
    </row>
    <row r="145824" spans="16:16" x14ac:dyDescent="0.3">
      <c r="P145824" s="83"/>
    </row>
    <row r="145825" spans="16:16" x14ac:dyDescent="0.3">
      <c r="P145825" s="83"/>
    </row>
    <row r="145826" spans="16:16" x14ac:dyDescent="0.3">
      <c r="P145826" s="83"/>
    </row>
    <row r="145827" spans="16:16" x14ac:dyDescent="0.3">
      <c r="P145827" s="83"/>
    </row>
    <row r="145828" spans="16:16" x14ac:dyDescent="0.3">
      <c r="P145828" s="83"/>
    </row>
    <row r="145829" spans="16:16" x14ac:dyDescent="0.3">
      <c r="P145829" s="83"/>
    </row>
    <row r="145830" spans="16:16" x14ac:dyDescent="0.3">
      <c r="P145830" s="83"/>
    </row>
    <row r="145831" spans="16:16" x14ac:dyDescent="0.3">
      <c r="P145831" s="83"/>
    </row>
    <row r="145832" spans="16:16" x14ac:dyDescent="0.3">
      <c r="P145832" s="83"/>
    </row>
    <row r="145833" spans="16:16" x14ac:dyDescent="0.3">
      <c r="P145833" s="83"/>
    </row>
    <row r="145834" spans="16:16" x14ac:dyDescent="0.3">
      <c r="P145834" s="83"/>
    </row>
    <row r="145835" spans="16:16" x14ac:dyDescent="0.3">
      <c r="P145835" s="83"/>
    </row>
    <row r="145836" spans="16:16" x14ac:dyDescent="0.3">
      <c r="P145836" s="83"/>
    </row>
    <row r="145837" spans="16:16" x14ac:dyDescent="0.3">
      <c r="P145837" s="83"/>
    </row>
    <row r="145838" spans="16:16" x14ac:dyDescent="0.3">
      <c r="P145838" s="83"/>
    </row>
    <row r="145839" spans="16:16" x14ac:dyDescent="0.3">
      <c r="P145839" s="83"/>
    </row>
    <row r="145840" spans="16:16" x14ac:dyDescent="0.3">
      <c r="P145840" s="83"/>
    </row>
    <row r="145841" spans="16:16" x14ac:dyDescent="0.3">
      <c r="P145841" s="83"/>
    </row>
    <row r="145842" spans="16:16" x14ac:dyDescent="0.3">
      <c r="P145842" s="83"/>
    </row>
    <row r="145843" spans="16:16" x14ac:dyDescent="0.3">
      <c r="P145843" s="83"/>
    </row>
    <row r="145844" spans="16:16" x14ac:dyDescent="0.3">
      <c r="P145844" s="83"/>
    </row>
    <row r="145845" spans="16:16" x14ac:dyDescent="0.3">
      <c r="P145845" s="83"/>
    </row>
    <row r="145846" spans="16:16" x14ac:dyDescent="0.3">
      <c r="P145846" s="83"/>
    </row>
    <row r="145847" spans="16:16" x14ac:dyDescent="0.3">
      <c r="P145847" s="83"/>
    </row>
    <row r="145848" spans="16:16" x14ac:dyDescent="0.3">
      <c r="P145848" s="83"/>
    </row>
    <row r="145849" spans="16:16" x14ac:dyDescent="0.3">
      <c r="P145849" s="83"/>
    </row>
    <row r="145850" spans="16:16" x14ac:dyDescent="0.3">
      <c r="P145850" s="83"/>
    </row>
    <row r="145851" spans="16:16" x14ac:dyDescent="0.3">
      <c r="P145851" s="83"/>
    </row>
    <row r="145852" spans="16:16" x14ac:dyDescent="0.3">
      <c r="P145852" s="83"/>
    </row>
    <row r="145853" spans="16:16" x14ac:dyDescent="0.3">
      <c r="P145853" s="83"/>
    </row>
    <row r="145854" spans="16:16" x14ac:dyDescent="0.3">
      <c r="P145854" s="83"/>
    </row>
    <row r="145855" spans="16:16" x14ac:dyDescent="0.3">
      <c r="P145855" s="83"/>
    </row>
    <row r="145856" spans="16:16" x14ac:dyDescent="0.3">
      <c r="P145856" s="83"/>
    </row>
    <row r="145857" spans="16:16" x14ac:dyDescent="0.3">
      <c r="P145857" s="83"/>
    </row>
    <row r="145858" spans="16:16" x14ac:dyDescent="0.3">
      <c r="P145858" s="83"/>
    </row>
    <row r="145859" spans="16:16" x14ac:dyDescent="0.3">
      <c r="P145859" s="83"/>
    </row>
    <row r="145860" spans="16:16" x14ac:dyDescent="0.3">
      <c r="P145860" s="83"/>
    </row>
    <row r="145861" spans="16:16" x14ac:dyDescent="0.3">
      <c r="P145861" s="83"/>
    </row>
    <row r="145862" spans="16:16" x14ac:dyDescent="0.3">
      <c r="P145862" s="83"/>
    </row>
    <row r="145863" spans="16:16" x14ac:dyDescent="0.3">
      <c r="P145863" s="83"/>
    </row>
    <row r="145864" spans="16:16" x14ac:dyDescent="0.3">
      <c r="P145864" s="83"/>
    </row>
    <row r="145865" spans="16:16" x14ac:dyDescent="0.3">
      <c r="P145865" s="83"/>
    </row>
    <row r="145866" spans="16:16" x14ac:dyDescent="0.3">
      <c r="P145866" s="83"/>
    </row>
    <row r="145867" spans="16:16" x14ac:dyDescent="0.3">
      <c r="P145867" s="83"/>
    </row>
    <row r="145868" spans="16:16" x14ac:dyDescent="0.3">
      <c r="P145868" s="83"/>
    </row>
    <row r="145869" spans="16:16" x14ac:dyDescent="0.3">
      <c r="P145869" s="83"/>
    </row>
    <row r="145870" spans="16:16" x14ac:dyDescent="0.3">
      <c r="P145870" s="83"/>
    </row>
    <row r="145871" spans="16:16" x14ac:dyDescent="0.3">
      <c r="P145871" s="83"/>
    </row>
    <row r="145872" spans="16:16" x14ac:dyDescent="0.3">
      <c r="P145872" s="83"/>
    </row>
    <row r="145873" spans="16:16" x14ac:dyDescent="0.3">
      <c r="P145873" s="83"/>
    </row>
    <row r="145874" spans="16:16" x14ac:dyDescent="0.3">
      <c r="P145874" s="83"/>
    </row>
    <row r="145875" spans="16:16" x14ac:dyDescent="0.3">
      <c r="P145875" s="83"/>
    </row>
    <row r="145876" spans="16:16" x14ac:dyDescent="0.3">
      <c r="P145876" s="83"/>
    </row>
    <row r="145877" spans="16:16" x14ac:dyDescent="0.3">
      <c r="P145877" s="83"/>
    </row>
    <row r="145878" spans="16:16" x14ac:dyDescent="0.3">
      <c r="P145878" s="83"/>
    </row>
    <row r="145879" spans="16:16" x14ac:dyDescent="0.3">
      <c r="P145879" s="83"/>
    </row>
    <row r="145880" spans="16:16" x14ac:dyDescent="0.3">
      <c r="P145880" s="83"/>
    </row>
    <row r="145881" spans="16:16" x14ac:dyDescent="0.3">
      <c r="P145881" s="83"/>
    </row>
    <row r="145882" spans="16:16" x14ac:dyDescent="0.3">
      <c r="P145882" s="83"/>
    </row>
    <row r="145883" spans="16:16" x14ac:dyDescent="0.3">
      <c r="P145883" s="83"/>
    </row>
    <row r="145884" spans="16:16" x14ac:dyDescent="0.3">
      <c r="P145884" s="83"/>
    </row>
    <row r="145885" spans="16:16" x14ac:dyDescent="0.3">
      <c r="P145885" s="83"/>
    </row>
    <row r="145886" spans="16:16" x14ac:dyDescent="0.3">
      <c r="P145886" s="83"/>
    </row>
    <row r="145887" spans="16:16" x14ac:dyDescent="0.3">
      <c r="P145887" s="83"/>
    </row>
    <row r="145888" spans="16:16" x14ac:dyDescent="0.3">
      <c r="P145888" s="83"/>
    </row>
    <row r="145889" spans="16:16" x14ac:dyDescent="0.3">
      <c r="P145889" s="83"/>
    </row>
    <row r="145890" spans="16:16" x14ac:dyDescent="0.3">
      <c r="P145890" s="83"/>
    </row>
    <row r="145891" spans="16:16" x14ac:dyDescent="0.3">
      <c r="P145891" s="83"/>
    </row>
    <row r="145892" spans="16:16" x14ac:dyDescent="0.3">
      <c r="P145892" s="83"/>
    </row>
    <row r="145893" spans="16:16" x14ac:dyDescent="0.3">
      <c r="P145893" s="83"/>
    </row>
    <row r="145894" spans="16:16" x14ac:dyDescent="0.3">
      <c r="P145894" s="83"/>
    </row>
    <row r="145895" spans="16:16" x14ac:dyDescent="0.3">
      <c r="P145895" s="83"/>
    </row>
    <row r="145896" spans="16:16" x14ac:dyDescent="0.3">
      <c r="P145896" s="83"/>
    </row>
    <row r="145897" spans="16:16" x14ac:dyDescent="0.3">
      <c r="P145897" s="83"/>
    </row>
    <row r="145898" spans="16:16" x14ac:dyDescent="0.3">
      <c r="P145898" s="83"/>
    </row>
    <row r="145899" spans="16:16" x14ac:dyDescent="0.3">
      <c r="P145899" s="83"/>
    </row>
    <row r="145900" spans="16:16" x14ac:dyDescent="0.3">
      <c r="P145900" s="83"/>
    </row>
    <row r="145901" spans="16:16" x14ac:dyDescent="0.3">
      <c r="P145901" s="83"/>
    </row>
    <row r="145902" spans="16:16" x14ac:dyDescent="0.3">
      <c r="P145902" s="83"/>
    </row>
    <row r="145903" spans="16:16" x14ac:dyDescent="0.3">
      <c r="P145903" s="83"/>
    </row>
    <row r="145904" spans="16:16" x14ac:dyDescent="0.3">
      <c r="P145904" s="83"/>
    </row>
    <row r="145905" spans="16:16" x14ac:dyDescent="0.3">
      <c r="P145905" s="83"/>
    </row>
    <row r="145906" spans="16:16" x14ac:dyDescent="0.3">
      <c r="P145906" s="83"/>
    </row>
    <row r="145907" spans="16:16" x14ac:dyDescent="0.3">
      <c r="P145907" s="83"/>
    </row>
    <row r="145908" spans="16:16" x14ac:dyDescent="0.3">
      <c r="P145908" s="83"/>
    </row>
    <row r="145909" spans="16:16" x14ac:dyDescent="0.3">
      <c r="P145909" s="83"/>
    </row>
    <row r="145910" spans="16:16" x14ac:dyDescent="0.3">
      <c r="P145910" s="83"/>
    </row>
    <row r="145911" spans="16:16" x14ac:dyDescent="0.3">
      <c r="P145911" s="83"/>
    </row>
    <row r="145912" spans="16:16" x14ac:dyDescent="0.3">
      <c r="P145912" s="83"/>
    </row>
    <row r="145913" spans="16:16" x14ac:dyDescent="0.3">
      <c r="P145913" s="83"/>
    </row>
    <row r="145914" spans="16:16" x14ac:dyDescent="0.3">
      <c r="P145914" s="83"/>
    </row>
    <row r="145915" spans="16:16" x14ac:dyDescent="0.3">
      <c r="P145915" s="83"/>
    </row>
    <row r="145916" spans="16:16" x14ac:dyDescent="0.3">
      <c r="P145916" s="83"/>
    </row>
    <row r="145917" spans="16:16" x14ac:dyDescent="0.3">
      <c r="P145917" s="83"/>
    </row>
    <row r="145918" spans="16:16" x14ac:dyDescent="0.3">
      <c r="P145918" s="83"/>
    </row>
    <row r="145919" spans="16:16" x14ac:dyDescent="0.3">
      <c r="P145919" s="83"/>
    </row>
    <row r="145920" spans="16:16" x14ac:dyDescent="0.3">
      <c r="P145920" s="83"/>
    </row>
    <row r="145921" spans="16:16" x14ac:dyDescent="0.3">
      <c r="P145921" s="83"/>
    </row>
    <row r="145922" spans="16:16" x14ac:dyDescent="0.3">
      <c r="P145922" s="83"/>
    </row>
    <row r="145923" spans="16:16" x14ac:dyDescent="0.3">
      <c r="P145923" s="83"/>
    </row>
    <row r="145924" spans="16:16" x14ac:dyDescent="0.3">
      <c r="P145924" s="83"/>
    </row>
    <row r="145925" spans="16:16" x14ac:dyDescent="0.3">
      <c r="P145925" s="83"/>
    </row>
    <row r="145926" spans="16:16" x14ac:dyDescent="0.3">
      <c r="P145926" s="83"/>
    </row>
    <row r="145927" spans="16:16" x14ac:dyDescent="0.3">
      <c r="P145927" s="83"/>
    </row>
    <row r="145928" spans="16:16" x14ac:dyDescent="0.3">
      <c r="P145928" s="83"/>
    </row>
    <row r="145929" spans="16:16" x14ac:dyDescent="0.3">
      <c r="P145929" s="83"/>
    </row>
    <row r="145930" spans="16:16" x14ac:dyDescent="0.3">
      <c r="P145930" s="83"/>
    </row>
    <row r="145931" spans="16:16" x14ac:dyDescent="0.3">
      <c r="P145931" s="83"/>
    </row>
    <row r="145932" spans="16:16" x14ac:dyDescent="0.3">
      <c r="P145932" s="83"/>
    </row>
    <row r="145933" spans="16:16" x14ac:dyDescent="0.3">
      <c r="P145933" s="83"/>
    </row>
    <row r="145934" spans="16:16" x14ac:dyDescent="0.3">
      <c r="P145934" s="83"/>
    </row>
    <row r="145935" spans="16:16" x14ac:dyDescent="0.3">
      <c r="P145935" s="83"/>
    </row>
    <row r="145936" spans="16:16" x14ac:dyDescent="0.3">
      <c r="P145936" s="83"/>
    </row>
    <row r="145937" spans="16:16" x14ac:dyDescent="0.3">
      <c r="P145937" s="83"/>
    </row>
    <row r="145938" spans="16:16" x14ac:dyDescent="0.3">
      <c r="P145938" s="83"/>
    </row>
    <row r="145939" spans="16:16" x14ac:dyDescent="0.3">
      <c r="P145939" s="83"/>
    </row>
    <row r="145940" spans="16:16" x14ac:dyDescent="0.3">
      <c r="P145940" s="83"/>
    </row>
    <row r="145941" spans="16:16" x14ac:dyDescent="0.3">
      <c r="P145941" s="83"/>
    </row>
    <row r="145942" spans="16:16" x14ac:dyDescent="0.3">
      <c r="P145942" s="83"/>
    </row>
    <row r="145943" spans="16:16" x14ac:dyDescent="0.3">
      <c r="P145943" s="83"/>
    </row>
    <row r="145944" spans="16:16" x14ac:dyDescent="0.3">
      <c r="P145944" s="83"/>
    </row>
    <row r="145945" spans="16:16" x14ac:dyDescent="0.3">
      <c r="P145945" s="83"/>
    </row>
    <row r="145946" spans="16:16" x14ac:dyDescent="0.3">
      <c r="P145946" s="83"/>
    </row>
    <row r="145947" spans="16:16" x14ac:dyDescent="0.3">
      <c r="P145947" s="83"/>
    </row>
    <row r="145948" spans="16:16" x14ac:dyDescent="0.3">
      <c r="P145948" s="83"/>
    </row>
    <row r="145949" spans="16:16" x14ac:dyDescent="0.3">
      <c r="P145949" s="83"/>
    </row>
    <row r="145950" spans="16:16" x14ac:dyDescent="0.3">
      <c r="P145950" s="83"/>
    </row>
    <row r="145951" spans="16:16" x14ac:dyDescent="0.3">
      <c r="P145951" s="83"/>
    </row>
    <row r="145952" spans="16:16" x14ac:dyDescent="0.3">
      <c r="P145952" s="83"/>
    </row>
    <row r="145953" spans="16:16" x14ac:dyDescent="0.3">
      <c r="P145953" s="83"/>
    </row>
    <row r="145954" spans="16:16" x14ac:dyDescent="0.3">
      <c r="P145954" s="83"/>
    </row>
    <row r="145955" spans="16:16" x14ac:dyDescent="0.3">
      <c r="P145955" s="83"/>
    </row>
    <row r="145956" spans="16:16" x14ac:dyDescent="0.3">
      <c r="P145956" s="83"/>
    </row>
    <row r="145957" spans="16:16" x14ac:dyDescent="0.3">
      <c r="P145957" s="83"/>
    </row>
    <row r="145958" spans="16:16" x14ac:dyDescent="0.3">
      <c r="P145958" s="83"/>
    </row>
    <row r="145959" spans="16:16" x14ac:dyDescent="0.3">
      <c r="P145959" s="83"/>
    </row>
    <row r="145960" spans="16:16" x14ac:dyDescent="0.3">
      <c r="P145960" s="83"/>
    </row>
    <row r="145961" spans="16:16" x14ac:dyDescent="0.3">
      <c r="P145961" s="83"/>
    </row>
    <row r="145962" spans="16:16" x14ac:dyDescent="0.3">
      <c r="P145962" s="83"/>
    </row>
    <row r="145963" spans="16:16" x14ac:dyDescent="0.3">
      <c r="P145963" s="83"/>
    </row>
    <row r="145964" spans="16:16" x14ac:dyDescent="0.3">
      <c r="P145964" s="83"/>
    </row>
    <row r="145965" spans="16:16" x14ac:dyDescent="0.3">
      <c r="P145965" s="83"/>
    </row>
    <row r="145966" spans="16:16" x14ac:dyDescent="0.3">
      <c r="P145966" s="83"/>
    </row>
    <row r="145967" spans="16:16" x14ac:dyDescent="0.3">
      <c r="P145967" s="83"/>
    </row>
    <row r="145968" spans="16:16" x14ac:dyDescent="0.3">
      <c r="P145968" s="83"/>
    </row>
    <row r="145969" spans="16:16" x14ac:dyDescent="0.3">
      <c r="P145969" s="83"/>
    </row>
    <row r="145970" spans="16:16" x14ac:dyDescent="0.3">
      <c r="P145970" s="83"/>
    </row>
    <row r="145971" spans="16:16" x14ac:dyDescent="0.3">
      <c r="P145971" s="83"/>
    </row>
    <row r="145972" spans="16:16" x14ac:dyDescent="0.3">
      <c r="P145972" s="83"/>
    </row>
    <row r="145973" spans="16:16" x14ac:dyDescent="0.3">
      <c r="P145973" s="83"/>
    </row>
    <row r="145974" spans="16:16" x14ac:dyDescent="0.3">
      <c r="P145974" s="83"/>
    </row>
    <row r="145975" spans="16:16" x14ac:dyDescent="0.3">
      <c r="P145975" s="83"/>
    </row>
    <row r="145976" spans="16:16" x14ac:dyDescent="0.3">
      <c r="P145976" s="83"/>
    </row>
    <row r="145977" spans="16:16" x14ac:dyDescent="0.3">
      <c r="P145977" s="83"/>
    </row>
    <row r="145978" spans="16:16" x14ac:dyDescent="0.3">
      <c r="P145978" s="83"/>
    </row>
    <row r="145979" spans="16:16" x14ac:dyDescent="0.3">
      <c r="P145979" s="83"/>
    </row>
    <row r="145980" spans="16:16" x14ac:dyDescent="0.3">
      <c r="P145980" s="83"/>
    </row>
    <row r="145981" spans="16:16" x14ac:dyDescent="0.3">
      <c r="P145981" s="83"/>
    </row>
    <row r="145982" spans="16:16" x14ac:dyDescent="0.3">
      <c r="P145982" s="83"/>
    </row>
    <row r="145983" spans="16:16" x14ac:dyDescent="0.3">
      <c r="P145983" s="83"/>
    </row>
    <row r="145984" spans="16:16" x14ac:dyDescent="0.3">
      <c r="P145984" s="83"/>
    </row>
    <row r="145985" spans="16:16" x14ac:dyDescent="0.3">
      <c r="P145985" s="83"/>
    </row>
    <row r="145986" spans="16:16" x14ac:dyDescent="0.3">
      <c r="P145986" s="83"/>
    </row>
    <row r="145987" spans="16:16" x14ac:dyDescent="0.3">
      <c r="P145987" s="83"/>
    </row>
    <row r="145988" spans="16:16" x14ac:dyDescent="0.3">
      <c r="P145988" s="83"/>
    </row>
    <row r="145989" spans="16:16" x14ac:dyDescent="0.3">
      <c r="P145989" s="83"/>
    </row>
    <row r="145990" spans="16:16" x14ac:dyDescent="0.3">
      <c r="P145990" s="83"/>
    </row>
    <row r="145991" spans="16:16" x14ac:dyDescent="0.3">
      <c r="P145991" s="83"/>
    </row>
    <row r="145992" spans="16:16" x14ac:dyDescent="0.3">
      <c r="P145992" s="83"/>
    </row>
    <row r="145993" spans="16:16" x14ac:dyDescent="0.3">
      <c r="P145993" s="83"/>
    </row>
    <row r="145994" spans="16:16" x14ac:dyDescent="0.3">
      <c r="P145994" s="83"/>
    </row>
    <row r="145995" spans="16:16" x14ac:dyDescent="0.3">
      <c r="P145995" s="83"/>
    </row>
    <row r="145996" spans="16:16" x14ac:dyDescent="0.3">
      <c r="P145996" s="83"/>
    </row>
    <row r="145997" spans="16:16" x14ac:dyDescent="0.3">
      <c r="P145997" s="83"/>
    </row>
    <row r="145998" spans="16:16" x14ac:dyDescent="0.3">
      <c r="P145998" s="83"/>
    </row>
    <row r="145999" spans="16:16" x14ac:dyDescent="0.3">
      <c r="P145999" s="83"/>
    </row>
    <row r="146000" spans="16:16" x14ac:dyDescent="0.3">
      <c r="P146000" s="83"/>
    </row>
    <row r="146001" spans="16:16" x14ac:dyDescent="0.3">
      <c r="P146001" s="83"/>
    </row>
    <row r="146002" spans="16:16" x14ac:dyDescent="0.3">
      <c r="P146002" s="83"/>
    </row>
    <row r="146003" spans="16:16" x14ac:dyDescent="0.3">
      <c r="P146003" s="83"/>
    </row>
    <row r="146004" spans="16:16" x14ac:dyDescent="0.3">
      <c r="P146004" s="83"/>
    </row>
    <row r="146005" spans="16:16" x14ac:dyDescent="0.3">
      <c r="P146005" s="83"/>
    </row>
    <row r="146006" spans="16:16" x14ac:dyDescent="0.3">
      <c r="P146006" s="83"/>
    </row>
    <row r="146007" spans="16:16" x14ac:dyDescent="0.3">
      <c r="P146007" s="83"/>
    </row>
    <row r="146008" spans="16:16" x14ac:dyDescent="0.3">
      <c r="P146008" s="83"/>
    </row>
    <row r="146009" spans="16:16" x14ac:dyDescent="0.3">
      <c r="P146009" s="83"/>
    </row>
    <row r="146010" spans="16:16" x14ac:dyDescent="0.3">
      <c r="P146010" s="83"/>
    </row>
    <row r="146011" spans="16:16" x14ac:dyDescent="0.3">
      <c r="P146011" s="83"/>
    </row>
    <row r="146012" spans="16:16" x14ac:dyDescent="0.3">
      <c r="P146012" s="83"/>
    </row>
    <row r="146013" spans="16:16" x14ac:dyDescent="0.3">
      <c r="P146013" s="83"/>
    </row>
    <row r="146014" spans="16:16" x14ac:dyDescent="0.3">
      <c r="P146014" s="83"/>
    </row>
    <row r="146015" spans="16:16" x14ac:dyDescent="0.3">
      <c r="P146015" s="83"/>
    </row>
    <row r="146016" spans="16:16" x14ac:dyDescent="0.3">
      <c r="P146016" s="83"/>
    </row>
    <row r="146017" spans="16:16" x14ac:dyDescent="0.3">
      <c r="P146017" s="83"/>
    </row>
    <row r="146018" spans="16:16" x14ac:dyDescent="0.3">
      <c r="P146018" s="83"/>
    </row>
    <row r="146019" spans="16:16" x14ac:dyDescent="0.3">
      <c r="P146019" s="83"/>
    </row>
    <row r="146020" spans="16:16" x14ac:dyDescent="0.3">
      <c r="P146020" s="83"/>
    </row>
    <row r="146021" spans="16:16" x14ac:dyDescent="0.3">
      <c r="P146021" s="83"/>
    </row>
    <row r="146022" spans="16:16" x14ac:dyDescent="0.3">
      <c r="P146022" s="83"/>
    </row>
    <row r="146023" spans="16:16" x14ac:dyDescent="0.3">
      <c r="P146023" s="83"/>
    </row>
    <row r="146024" spans="16:16" x14ac:dyDescent="0.3">
      <c r="P146024" s="83"/>
    </row>
    <row r="146025" spans="16:16" x14ac:dyDescent="0.3">
      <c r="P146025" s="83"/>
    </row>
    <row r="146026" spans="16:16" x14ac:dyDescent="0.3">
      <c r="P146026" s="83"/>
    </row>
    <row r="146027" spans="16:16" x14ac:dyDescent="0.3">
      <c r="P146027" s="83"/>
    </row>
    <row r="146028" spans="16:16" x14ac:dyDescent="0.3">
      <c r="P146028" s="83"/>
    </row>
    <row r="146029" spans="16:16" x14ac:dyDescent="0.3">
      <c r="P146029" s="83"/>
    </row>
    <row r="146030" spans="16:16" x14ac:dyDescent="0.3">
      <c r="P146030" s="83"/>
    </row>
    <row r="146031" spans="16:16" x14ac:dyDescent="0.3">
      <c r="P146031" s="83"/>
    </row>
    <row r="146032" spans="16:16" x14ac:dyDescent="0.3">
      <c r="P146032" s="83"/>
    </row>
    <row r="146033" spans="16:16" x14ac:dyDescent="0.3">
      <c r="P146033" s="83"/>
    </row>
    <row r="146034" spans="16:16" x14ac:dyDescent="0.3">
      <c r="P146034" s="83"/>
    </row>
    <row r="146035" spans="16:16" x14ac:dyDescent="0.3">
      <c r="P146035" s="83"/>
    </row>
    <row r="146036" spans="16:16" x14ac:dyDescent="0.3">
      <c r="P146036" s="83"/>
    </row>
    <row r="146037" spans="16:16" x14ac:dyDescent="0.3">
      <c r="P146037" s="83"/>
    </row>
    <row r="146038" spans="16:16" x14ac:dyDescent="0.3">
      <c r="P146038" s="83"/>
    </row>
    <row r="146039" spans="16:16" x14ac:dyDescent="0.3">
      <c r="P146039" s="83"/>
    </row>
    <row r="146040" spans="16:16" x14ac:dyDescent="0.3">
      <c r="P146040" s="83"/>
    </row>
    <row r="146041" spans="16:16" x14ac:dyDescent="0.3">
      <c r="P146041" s="83"/>
    </row>
    <row r="146042" spans="16:16" x14ac:dyDescent="0.3">
      <c r="P146042" s="83"/>
    </row>
    <row r="146043" spans="16:16" x14ac:dyDescent="0.3">
      <c r="P146043" s="83"/>
    </row>
    <row r="146044" spans="16:16" x14ac:dyDescent="0.3">
      <c r="P146044" s="83"/>
    </row>
    <row r="146045" spans="16:16" x14ac:dyDescent="0.3">
      <c r="P146045" s="83"/>
    </row>
    <row r="146046" spans="16:16" x14ac:dyDescent="0.3">
      <c r="P146046" s="83"/>
    </row>
    <row r="146047" spans="16:16" x14ac:dyDescent="0.3">
      <c r="P146047" s="83"/>
    </row>
    <row r="146048" spans="16:16" x14ac:dyDescent="0.3">
      <c r="P146048" s="83"/>
    </row>
    <row r="146049" spans="16:16" x14ac:dyDescent="0.3">
      <c r="P146049" s="83"/>
    </row>
    <row r="146050" spans="16:16" x14ac:dyDescent="0.3">
      <c r="P146050" s="83"/>
    </row>
    <row r="146051" spans="16:16" x14ac:dyDescent="0.3">
      <c r="P146051" s="83"/>
    </row>
    <row r="146052" spans="16:16" x14ac:dyDescent="0.3">
      <c r="P146052" s="83"/>
    </row>
    <row r="146053" spans="16:16" x14ac:dyDescent="0.3">
      <c r="P146053" s="83"/>
    </row>
    <row r="146054" spans="16:16" x14ac:dyDescent="0.3">
      <c r="P146054" s="83"/>
    </row>
    <row r="146055" spans="16:16" x14ac:dyDescent="0.3">
      <c r="P146055" s="83"/>
    </row>
    <row r="146056" spans="16:16" x14ac:dyDescent="0.3">
      <c r="P146056" s="83"/>
    </row>
    <row r="146057" spans="16:16" x14ac:dyDescent="0.3">
      <c r="P146057" s="83"/>
    </row>
    <row r="146058" spans="16:16" x14ac:dyDescent="0.3">
      <c r="P146058" s="83"/>
    </row>
    <row r="146059" spans="16:16" x14ac:dyDescent="0.3">
      <c r="P146059" s="83"/>
    </row>
    <row r="146060" spans="16:16" x14ac:dyDescent="0.3">
      <c r="P146060" s="83"/>
    </row>
    <row r="146061" spans="16:16" x14ac:dyDescent="0.3">
      <c r="P146061" s="83"/>
    </row>
    <row r="146062" spans="16:16" x14ac:dyDescent="0.3">
      <c r="P146062" s="83"/>
    </row>
    <row r="146063" spans="16:16" x14ac:dyDescent="0.3">
      <c r="P146063" s="83"/>
    </row>
    <row r="146064" spans="16:16" x14ac:dyDescent="0.3">
      <c r="P146064" s="83"/>
    </row>
    <row r="146065" spans="16:16" x14ac:dyDescent="0.3">
      <c r="P146065" s="83"/>
    </row>
    <row r="146066" spans="16:16" x14ac:dyDescent="0.3">
      <c r="P146066" s="83"/>
    </row>
    <row r="146067" spans="16:16" x14ac:dyDescent="0.3">
      <c r="P146067" s="83"/>
    </row>
    <row r="146068" spans="16:16" x14ac:dyDescent="0.3">
      <c r="P146068" s="83"/>
    </row>
    <row r="146069" spans="16:16" x14ac:dyDescent="0.3">
      <c r="P146069" s="83"/>
    </row>
    <row r="146070" spans="16:16" x14ac:dyDescent="0.3">
      <c r="P146070" s="83"/>
    </row>
    <row r="146071" spans="16:16" x14ac:dyDescent="0.3">
      <c r="P146071" s="83"/>
    </row>
    <row r="146072" spans="16:16" x14ac:dyDescent="0.3">
      <c r="P146072" s="83"/>
    </row>
    <row r="146073" spans="16:16" x14ac:dyDescent="0.3">
      <c r="P146073" s="83"/>
    </row>
    <row r="146074" spans="16:16" x14ac:dyDescent="0.3">
      <c r="P146074" s="83"/>
    </row>
    <row r="146075" spans="16:16" x14ac:dyDescent="0.3">
      <c r="P146075" s="83"/>
    </row>
    <row r="146076" spans="16:16" x14ac:dyDescent="0.3">
      <c r="P146076" s="83"/>
    </row>
    <row r="146077" spans="16:16" x14ac:dyDescent="0.3">
      <c r="P146077" s="83"/>
    </row>
    <row r="146078" spans="16:16" x14ac:dyDescent="0.3">
      <c r="P146078" s="83"/>
    </row>
    <row r="146079" spans="16:16" x14ac:dyDescent="0.3">
      <c r="P146079" s="83"/>
    </row>
    <row r="146080" spans="16:16" x14ac:dyDescent="0.3">
      <c r="P146080" s="83"/>
    </row>
    <row r="146081" spans="16:16" x14ac:dyDescent="0.3">
      <c r="P146081" s="83"/>
    </row>
    <row r="146082" spans="16:16" x14ac:dyDescent="0.3">
      <c r="P146082" s="83"/>
    </row>
    <row r="146083" spans="16:16" x14ac:dyDescent="0.3">
      <c r="P146083" s="83"/>
    </row>
    <row r="146084" spans="16:16" x14ac:dyDescent="0.3">
      <c r="P146084" s="83"/>
    </row>
    <row r="146085" spans="16:16" x14ac:dyDescent="0.3">
      <c r="P146085" s="83"/>
    </row>
    <row r="146086" spans="16:16" x14ac:dyDescent="0.3">
      <c r="P146086" s="83"/>
    </row>
    <row r="146087" spans="16:16" x14ac:dyDescent="0.3">
      <c r="P146087" s="83"/>
    </row>
    <row r="146088" spans="16:16" x14ac:dyDescent="0.3">
      <c r="P146088" s="83"/>
    </row>
    <row r="146089" spans="16:16" x14ac:dyDescent="0.3">
      <c r="P146089" s="83"/>
    </row>
    <row r="146090" spans="16:16" x14ac:dyDescent="0.3">
      <c r="P146090" s="83"/>
    </row>
    <row r="146091" spans="16:16" x14ac:dyDescent="0.3">
      <c r="P146091" s="83"/>
    </row>
    <row r="146092" spans="16:16" x14ac:dyDescent="0.3">
      <c r="P146092" s="83"/>
    </row>
    <row r="146093" spans="16:16" x14ac:dyDescent="0.3">
      <c r="P146093" s="83"/>
    </row>
    <row r="146094" spans="16:16" x14ac:dyDescent="0.3">
      <c r="P146094" s="83"/>
    </row>
    <row r="146095" spans="16:16" x14ac:dyDescent="0.3">
      <c r="P146095" s="83"/>
    </row>
    <row r="146096" spans="16:16" x14ac:dyDescent="0.3">
      <c r="P146096" s="83"/>
    </row>
    <row r="146097" spans="16:16" x14ac:dyDescent="0.3">
      <c r="P146097" s="83"/>
    </row>
    <row r="146098" spans="16:16" x14ac:dyDescent="0.3">
      <c r="P146098" s="83"/>
    </row>
    <row r="146099" spans="16:16" x14ac:dyDescent="0.3">
      <c r="P146099" s="83"/>
    </row>
    <row r="146100" spans="16:16" x14ac:dyDescent="0.3">
      <c r="P146100" s="83"/>
    </row>
    <row r="146101" spans="16:16" x14ac:dyDescent="0.3">
      <c r="P146101" s="83"/>
    </row>
    <row r="146102" spans="16:16" x14ac:dyDescent="0.3">
      <c r="P146102" s="83"/>
    </row>
    <row r="146103" spans="16:16" x14ac:dyDescent="0.3">
      <c r="P146103" s="83"/>
    </row>
    <row r="146104" spans="16:16" x14ac:dyDescent="0.3">
      <c r="P146104" s="83"/>
    </row>
    <row r="146105" spans="16:16" x14ac:dyDescent="0.3">
      <c r="P146105" s="83"/>
    </row>
    <row r="146106" spans="16:16" x14ac:dyDescent="0.3">
      <c r="P146106" s="83"/>
    </row>
    <row r="146107" spans="16:16" x14ac:dyDescent="0.3">
      <c r="P146107" s="83"/>
    </row>
    <row r="146108" spans="16:16" x14ac:dyDescent="0.3">
      <c r="P146108" s="83"/>
    </row>
    <row r="146109" spans="16:16" x14ac:dyDescent="0.3">
      <c r="P146109" s="83"/>
    </row>
    <row r="146110" spans="16:16" x14ac:dyDescent="0.3">
      <c r="P146110" s="83"/>
    </row>
    <row r="146111" spans="16:16" x14ac:dyDescent="0.3">
      <c r="P146111" s="83"/>
    </row>
    <row r="146112" spans="16:16" x14ac:dyDescent="0.3">
      <c r="P146112" s="83"/>
    </row>
    <row r="146113" spans="16:16" x14ac:dyDescent="0.3">
      <c r="P146113" s="83"/>
    </row>
    <row r="146114" spans="16:16" x14ac:dyDescent="0.3">
      <c r="P146114" s="83"/>
    </row>
    <row r="146115" spans="16:16" x14ac:dyDescent="0.3">
      <c r="P146115" s="83"/>
    </row>
    <row r="146116" spans="16:16" x14ac:dyDescent="0.3">
      <c r="P146116" s="83"/>
    </row>
    <row r="146117" spans="16:16" x14ac:dyDescent="0.3">
      <c r="P146117" s="83"/>
    </row>
    <row r="146118" spans="16:16" x14ac:dyDescent="0.3">
      <c r="P146118" s="83"/>
    </row>
    <row r="146119" spans="16:16" x14ac:dyDescent="0.3">
      <c r="P146119" s="83"/>
    </row>
    <row r="146120" spans="16:16" x14ac:dyDescent="0.3">
      <c r="P146120" s="83"/>
    </row>
    <row r="146121" spans="16:16" x14ac:dyDescent="0.3">
      <c r="P146121" s="83"/>
    </row>
    <row r="146122" spans="16:16" x14ac:dyDescent="0.3">
      <c r="P146122" s="83"/>
    </row>
    <row r="146123" spans="16:16" x14ac:dyDescent="0.3">
      <c r="P146123" s="83"/>
    </row>
    <row r="146124" spans="16:16" x14ac:dyDescent="0.3">
      <c r="P146124" s="83"/>
    </row>
    <row r="146125" spans="16:16" x14ac:dyDescent="0.3">
      <c r="P146125" s="83"/>
    </row>
    <row r="146126" spans="16:16" x14ac:dyDescent="0.3">
      <c r="P146126" s="83"/>
    </row>
    <row r="146127" spans="16:16" x14ac:dyDescent="0.3">
      <c r="P146127" s="83"/>
    </row>
    <row r="146128" spans="16:16" x14ac:dyDescent="0.3">
      <c r="P146128" s="83"/>
    </row>
    <row r="146129" spans="16:16" x14ac:dyDescent="0.3">
      <c r="P146129" s="83"/>
    </row>
    <row r="146130" spans="16:16" x14ac:dyDescent="0.3">
      <c r="P146130" s="83"/>
    </row>
    <row r="146131" spans="16:16" x14ac:dyDescent="0.3">
      <c r="P146131" s="83"/>
    </row>
    <row r="146132" spans="16:16" x14ac:dyDescent="0.3">
      <c r="P146132" s="83"/>
    </row>
    <row r="146133" spans="16:16" x14ac:dyDescent="0.3">
      <c r="P146133" s="83"/>
    </row>
    <row r="146134" spans="16:16" x14ac:dyDescent="0.3">
      <c r="P146134" s="83"/>
    </row>
    <row r="146135" spans="16:16" x14ac:dyDescent="0.3">
      <c r="P146135" s="83"/>
    </row>
    <row r="146136" spans="16:16" x14ac:dyDescent="0.3">
      <c r="P146136" s="83"/>
    </row>
    <row r="146137" spans="16:16" x14ac:dyDescent="0.3">
      <c r="P146137" s="83"/>
    </row>
    <row r="146138" spans="16:16" x14ac:dyDescent="0.3">
      <c r="P146138" s="83"/>
    </row>
    <row r="146139" spans="16:16" x14ac:dyDescent="0.3">
      <c r="P146139" s="83"/>
    </row>
    <row r="146140" spans="16:16" x14ac:dyDescent="0.3">
      <c r="P146140" s="83"/>
    </row>
    <row r="146141" spans="16:16" x14ac:dyDescent="0.3">
      <c r="P146141" s="83"/>
    </row>
    <row r="146142" spans="16:16" x14ac:dyDescent="0.3">
      <c r="P146142" s="83"/>
    </row>
    <row r="146143" spans="16:16" x14ac:dyDescent="0.3">
      <c r="P146143" s="83"/>
    </row>
    <row r="146144" spans="16:16" x14ac:dyDescent="0.3">
      <c r="P146144" s="83"/>
    </row>
    <row r="146145" spans="16:16" x14ac:dyDescent="0.3">
      <c r="P146145" s="83"/>
    </row>
    <row r="146146" spans="16:16" x14ac:dyDescent="0.3">
      <c r="P146146" s="83"/>
    </row>
    <row r="146147" spans="16:16" x14ac:dyDescent="0.3">
      <c r="P146147" s="83"/>
    </row>
    <row r="146148" spans="16:16" x14ac:dyDescent="0.3">
      <c r="P146148" s="83"/>
    </row>
    <row r="146149" spans="16:16" x14ac:dyDescent="0.3">
      <c r="P146149" s="83"/>
    </row>
    <row r="146150" spans="16:16" x14ac:dyDescent="0.3">
      <c r="P146150" s="83"/>
    </row>
    <row r="146151" spans="16:16" x14ac:dyDescent="0.3">
      <c r="P146151" s="83"/>
    </row>
    <row r="146152" spans="16:16" x14ac:dyDescent="0.3">
      <c r="P146152" s="83"/>
    </row>
    <row r="146153" spans="16:16" x14ac:dyDescent="0.3">
      <c r="P146153" s="83"/>
    </row>
    <row r="146154" spans="16:16" x14ac:dyDescent="0.3">
      <c r="P146154" s="83"/>
    </row>
    <row r="146155" spans="16:16" x14ac:dyDescent="0.3">
      <c r="P146155" s="83"/>
    </row>
    <row r="146156" spans="16:16" x14ac:dyDescent="0.3">
      <c r="P146156" s="83"/>
    </row>
    <row r="146157" spans="16:16" x14ac:dyDescent="0.3">
      <c r="P146157" s="83"/>
    </row>
    <row r="146158" spans="16:16" x14ac:dyDescent="0.3">
      <c r="P146158" s="83"/>
    </row>
    <row r="146159" spans="16:16" x14ac:dyDescent="0.3">
      <c r="P146159" s="83"/>
    </row>
    <row r="146160" spans="16:16" x14ac:dyDescent="0.3">
      <c r="P146160" s="83"/>
    </row>
    <row r="146161" spans="16:16" x14ac:dyDescent="0.3">
      <c r="P146161" s="83"/>
    </row>
    <row r="146162" spans="16:16" x14ac:dyDescent="0.3">
      <c r="P146162" s="83"/>
    </row>
    <row r="146163" spans="16:16" x14ac:dyDescent="0.3">
      <c r="P146163" s="83"/>
    </row>
    <row r="146164" spans="16:16" x14ac:dyDescent="0.3">
      <c r="P146164" s="83"/>
    </row>
    <row r="146165" spans="16:16" x14ac:dyDescent="0.3">
      <c r="P146165" s="83"/>
    </row>
    <row r="146166" spans="16:16" x14ac:dyDescent="0.3">
      <c r="P146166" s="83"/>
    </row>
    <row r="146167" spans="16:16" x14ac:dyDescent="0.3">
      <c r="P146167" s="83"/>
    </row>
    <row r="146168" spans="16:16" x14ac:dyDescent="0.3">
      <c r="P146168" s="83"/>
    </row>
    <row r="146169" spans="16:16" x14ac:dyDescent="0.3">
      <c r="P146169" s="83"/>
    </row>
    <row r="146170" spans="16:16" x14ac:dyDescent="0.3">
      <c r="P146170" s="83"/>
    </row>
    <row r="146171" spans="16:16" x14ac:dyDescent="0.3">
      <c r="P146171" s="83"/>
    </row>
    <row r="146172" spans="16:16" x14ac:dyDescent="0.3">
      <c r="P146172" s="83"/>
    </row>
    <row r="146173" spans="16:16" x14ac:dyDescent="0.3">
      <c r="P146173" s="83"/>
    </row>
    <row r="146174" spans="16:16" x14ac:dyDescent="0.3">
      <c r="P146174" s="83"/>
    </row>
    <row r="146175" spans="16:16" x14ac:dyDescent="0.3">
      <c r="P146175" s="83"/>
    </row>
    <row r="146176" spans="16:16" x14ac:dyDescent="0.3">
      <c r="P146176" s="83"/>
    </row>
    <row r="146177" spans="16:16" x14ac:dyDescent="0.3">
      <c r="P146177" s="83"/>
    </row>
    <row r="146178" spans="16:16" x14ac:dyDescent="0.3">
      <c r="P146178" s="83"/>
    </row>
    <row r="146179" spans="16:16" x14ac:dyDescent="0.3">
      <c r="P146179" s="83"/>
    </row>
    <row r="146180" spans="16:16" x14ac:dyDescent="0.3">
      <c r="P146180" s="83"/>
    </row>
    <row r="146181" spans="16:16" x14ac:dyDescent="0.3">
      <c r="P146181" s="83"/>
    </row>
    <row r="146182" spans="16:16" x14ac:dyDescent="0.3">
      <c r="P146182" s="83"/>
    </row>
    <row r="146183" spans="16:16" x14ac:dyDescent="0.3">
      <c r="P146183" s="83"/>
    </row>
    <row r="146184" spans="16:16" x14ac:dyDescent="0.3">
      <c r="P146184" s="83"/>
    </row>
    <row r="146185" spans="16:16" x14ac:dyDescent="0.3">
      <c r="P146185" s="83"/>
    </row>
    <row r="146186" spans="16:16" x14ac:dyDescent="0.3">
      <c r="P146186" s="83"/>
    </row>
    <row r="146187" spans="16:16" x14ac:dyDescent="0.3">
      <c r="P146187" s="83"/>
    </row>
    <row r="146188" spans="16:16" x14ac:dyDescent="0.3">
      <c r="P146188" s="83"/>
    </row>
    <row r="146189" spans="16:16" x14ac:dyDescent="0.3">
      <c r="P146189" s="83"/>
    </row>
    <row r="146190" spans="16:16" x14ac:dyDescent="0.3">
      <c r="P146190" s="83"/>
    </row>
    <row r="146191" spans="16:16" x14ac:dyDescent="0.3">
      <c r="P146191" s="83"/>
    </row>
    <row r="146192" spans="16:16" x14ac:dyDescent="0.3">
      <c r="P146192" s="83"/>
    </row>
    <row r="146193" spans="16:16" x14ac:dyDescent="0.3">
      <c r="P146193" s="83"/>
    </row>
    <row r="146194" spans="16:16" x14ac:dyDescent="0.3">
      <c r="P146194" s="83"/>
    </row>
    <row r="146195" spans="16:16" x14ac:dyDescent="0.3">
      <c r="P146195" s="83"/>
    </row>
    <row r="146196" spans="16:16" x14ac:dyDescent="0.3">
      <c r="P146196" s="83"/>
    </row>
    <row r="146197" spans="16:16" x14ac:dyDescent="0.3">
      <c r="P146197" s="83"/>
    </row>
    <row r="146198" spans="16:16" x14ac:dyDescent="0.3">
      <c r="P146198" s="83"/>
    </row>
    <row r="146199" spans="16:16" x14ac:dyDescent="0.3">
      <c r="P146199" s="83"/>
    </row>
    <row r="146200" spans="16:16" x14ac:dyDescent="0.3">
      <c r="P146200" s="83"/>
    </row>
    <row r="146201" spans="16:16" x14ac:dyDescent="0.3">
      <c r="P146201" s="83"/>
    </row>
    <row r="146202" spans="16:16" x14ac:dyDescent="0.3">
      <c r="P146202" s="83"/>
    </row>
    <row r="146203" spans="16:16" x14ac:dyDescent="0.3">
      <c r="P146203" s="83"/>
    </row>
    <row r="146204" spans="16:16" x14ac:dyDescent="0.3">
      <c r="P146204" s="83"/>
    </row>
    <row r="146205" spans="16:16" x14ac:dyDescent="0.3">
      <c r="P146205" s="83"/>
    </row>
    <row r="146206" spans="16:16" x14ac:dyDescent="0.3">
      <c r="P146206" s="83"/>
    </row>
    <row r="146207" spans="16:16" x14ac:dyDescent="0.3">
      <c r="P146207" s="83"/>
    </row>
    <row r="146208" spans="16:16" x14ac:dyDescent="0.3">
      <c r="P146208" s="83"/>
    </row>
    <row r="146209" spans="16:16" x14ac:dyDescent="0.3">
      <c r="P146209" s="83"/>
    </row>
    <row r="146210" spans="16:16" x14ac:dyDescent="0.3">
      <c r="P146210" s="83"/>
    </row>
    <row r="146211" spans="16:16" x14ac:dyDescent="0.3">
      <c r="P146211" s="83"/>
    </row>
    <row r="146212" spans="16:16" x14ac:dyDescent="0.3">
      <c r="P146212" s="83"/>
    </row>
    <row r="146213" spans="16:16" x14ac:dyDescent="0.3">
      <c r="P146213" s="83"/>
    </row>
    <row r="146214" spans="16:16" x14ac:dyDescent="0.3">
      <c r="P146214" s="83"/>
    </row>
    <row r="146215" spans="16:16" x14ac:dyDescent="0.3">
      <c r="P146215" s="83"/>
    </row>
    <row r="146216" spans="16:16" x14ac:dyDescent="0.3">
      <c r="P146216" s="83"/>
    </row>
    <row r="146217" spans="16:16" x14ac:dyDescent="0.3">
      <c r="P146217" s="83"/>
    </row>
    <row r="146218" spans="16:16" x14ac:dyDescent="0.3">
      <c r="P146218" s="83"/>
    </row>
    <row r="146219" spans="16:16" x14ac:dyDescent="0.3">
      <c r="P146219" s="83"/>
    </row>
    <row r="146220" spans="16:16" x14ac:dyDescent="0.3">
      <c r="P146220" s="83"/>
    </row>
    <row r="146221" spans="16:16" x14ac:dyDescent="0.3">
      <c r="P146221" s="83"/>
    </row>
    <row r="146222" spans="16:16" x14ac:dyDescent="0.3">
      <c r="P146222" s="83"/>
    </row>
    <row r="146223" spans="16:16" x14ac:dyDescent="0.3">
      <c r="P146223" s="83"/>
    </row>
    <row r="146224" spans="16:16" x14ac:dyDescent="0.3">
      <c r="P146224" s="83"/>
    </row>
    <row r="146225" spans="16:16" x14ac:dyDescent="0.3">
      <c r="P146225" s="83"/>
    </row>
    <row r="146226" spans="16:16" x14ac:dyDescent="0.3">
      <c r="P146226" s="83"/>
    </row>
    <row r="146227" spans="16:16" x14ac:dyDescent="0.3">
      <c r="P146227" s="83"/>
    </row>
    <row r="146228" spans="16:16" x14ac:dyDescent="0.3">
      <c r="P146228" s="83"/>
    </row>
    <row r="146229" spans="16:16" x14ac:dyDescent="0.3">
      <c r="P146229" s="83"/>
    </row>
    <row r="146230" spans="16:16" x14ac:dyDescent="0.3">
      <c r="P146230" s="83"/>
    </row>
    <row r="146231" spans="16:16" x14ac:dyDescent="0.3">
      <c r="P146231" s="83"/>
    </row>
    <row r="146232" spans="16:16" x14ac:dyDescent="0.3">
      <c r="P146232" s="83"/>
    </row>
    <row r="146233" spans="16:16" x14ac:dyDescent="0.3">
      <c r="P146233" s="83"/>
    </row>
    <row r="146234" spans="16:16" x14ac:dyDescent="0.3">
      <c r="P146234" s="83"/>
    </row>
    <row r="146235" spans="16:16" x14ac:dyDescent="0.3">
      <c r="P146235" s="83"/>
    </row>
    <row r="146236" spans="16:16" x14ac:dyDescent="0.3">
      <c r="P146236" s="83"/>
    </row>
    <row r="146237" spans="16:16" x14ac:dyDescent="0.3">
      <c r="P146237" s="83"/>
    </row>
    <row r="146238" spans="16:16" x14ac:dyDescent="0.3">
      <c r="P146238" s="83"/>
    </row>
    <row r="146239" spans="16:16" x14ac:dyDescent="0.3">
      <c r="P146239" s="83"/>
    </row>
    <row r="146240" spans="16:16" x14ac:dyDescent="0.3">
      <c r="P146240" s="83"/>
    </row>
    <row r="146241" spans="16:16" x14ac:dyDescent="0.3">
      <c r="P146241" s="83"/>
    </row>
    <row r="146242" spans="16:16" x14ac:dyDescent="0.3">
      <c r="P146242" s="83"/>
    </row>
    <row r="146243" spans="16:16" x14ac:dyDescent="0.3">
      <c r="P146243" s="83"/>
    </row>
    <row r="146244" spans="16:16" x14ac:dyDescent="0.3">
      <c r="P146244" s="83"/>
    </row>
    <row r="146245" spans="16:16" x14ac:dyDescent="0.3">
      <c r="P146245" s="83"/>
    </row>
    <row r="146246" spans="16:16" x14ac:dyDescent="0.3">
      <c r="P146246" s="83"/>
    </row>
    <row r="146247" spans="16:16" x14ac:dyDescent="0.3">
      <c r="P146247" s="83"/>
    </row>
    <row r="146248" spans="16:16" x14ac:dyDescent="0.3">
      <c r="P146248" s="83"/>
    </row>
    <row r="146249" spans="16:16" x14ac:dyDescent="0.3">
      <c r="P146249" s="83"/>
    </row>
    <row r="146250" spans="16:16" x14ac:dyDescent="0.3">
      <c r="P146250" s="83"/>
    </row>
    <row r="146251" spans="16:16" x14ac:dyDescent="0.3">
      <c r="P146251" s="83"/>
    </row>
    <row r="146252" spans="16:16" x14ac:dyDescent="0.3">
      <c r="P146252" s="83"/>
    </row>
    <row r="146253" spans="16:16" x14ac:dyDescent="0.3">
      <c r="P146253" s="83"/>
    </row>
    <row r="146254" spans="16:16" x14ac:dyDescent="0.3">
      <c r="P146254" s="83"/>
    </row>
    <row r="146255" spans="16:16" x14ac:dyDescent="0.3">
      <c r="P146255" s="83"/>
    </row>
    <row r="146256" spans="16:16" x14ac:dyDescent="0.3">
      <c r="P146256" s="83"/>
    </row>
    <row r="146257" spans="16:16" x14ac:dyDescent="0.3">
      <c r="P146257" s="83"/>
    </row>
    <row r="146258" spans="16:16" x14ac:dyDescent="0.3">
      <c r="P146258" s="83"/>
    </row>
    <row r="146259" spans="16:16" x14ac:dyDescent="0.3">
      <c r="P146259" s="83"/>
    </row>
    <row r="146260" spans="16:16" x14ac:dyDescent="0.3">
      <c r="P146260" s="83"/>
    </row>
    <row r="146261" spans="16:16" x14ac:dyDescent="0.3">
      <c r="P146261" s="83"/>
    </row>
    <row r="146262" spans="16:16" x14ac:dyDescent="0.3">
      <c r="P146262" s="83"/>
    </row>
    <row r="146263" spans="16:16" x14ac:dyDescent="0.3">
      <c r="P146263" s="83"/>
    </row>
    <row r="146264" spans="16:16" x14ac:dyDescent="0.3">
      <c r="P146264" s="83"/>
    </row>
    <row r="146265" spans="16:16" x14ac:dyDescent="0.3">
      <c r="P146265" s="83"/>
    </row>
    <row r="146266" spans="16:16" x14ac:dyDescent="0.3">
      <c r="P146266" s="83"/>
    </row>
    <row r="146267" spans="16:16" x14ac:dyDescent="0.3">
      <c r="P146267" s="83"/>
    </row>
    <row r="146268" spans="16:16" x14ac:dyDescent="0.3">
      <c r="P146268" s="83"/>
    </row>
    <row r="146269" spans="16:16" x14ac:dyDescent="0.3">
      <c r="P146269" s="83"/>
    </row>
    <row r="146270" spans="16:16" x14ac:dyDescent="0.3">
      <c r="P146270" s="83"/>
    </row>
    <row r="146271" spans="16:16" x14ac:dyDescent="0.3">
      <c r="P146271" s="83"/>
    </row>
    <row r="146272" spans="16:16" x14ac:dyDescent="0.3">
      <c r="P146272" s="83"/>
    </row>
    <row r="146273" spans="16:16" x14ac:dyDescent="0.3">
      <c r="P146273" s="83"/>
    </row>
    <row r="146274" spans="16:16" x14ac:dyDescent="0.3">
      <c r="P146274" s="83"/>
    </row>
    <row r="146275" spans="16:16" x14ac:dyDescent="0.3">
      <c r="P146275" s="83"/>
    </row>
    <row r="146276" spans="16:16" x14ac:dyDescent="0.3">
      <c r="P146276" s="83"/>
    </row>
    <row r="146277" spans="16:16" x14ac:dyDescent="0.3">
      <c r="P146277" s="83"/>
    </row>
    <row r="146278" spans="16:16" x14ac:dyDescent="0.3">
      <c r="P146278" s="83"/>
    </row>
    <row r="146279" spans="16:16" x14ac:dyDescent="0.3">
      <c r="P146279" s="83"/>
    </row>
    <row r="146280" spans="16:16" x14ac:dyDescent="0.3">
      <c r="P146280" s="83"/>
    </row>
    <row r="146281" spans="16:16" x14ac:dyDescent="0.3">
      <c r="P146281" s="83"/>
    </row>
    <row r="146282" spans="16:16" x14ac:dyDescent="0.3">
      <c r="P146282" s="83"/>
    </row>
    <row r="146283" spans="16:16" x14ac:dyDescent="0.3">
      <c r="P146283" s="83"/>
    </row>
    <row r="146284" spans="16:16" x14ac:dyDescent="0.3">
      <c r="P146284" s="83"/>
    </row>
    <row r="146285" spans="16:16" x14ac:dyDescent="0.3">
      <c r="P146285" s="83"/>
    </row>
    <row r="146286" spans="16:16" x14ac:dyDescent="0.3">
      <c r="P146286" s="83"/>
    </row>
    <row r="146287" spans="16:16" x14ac:dyDescent="0.3">
      <c r="P146287" s="83"/>
    </row>
    <row r="146288" spans="16:16" x14ac:dyDescent="0.3">
      <c r="P146288" s="83"/>
    </row>
    <row r="146289" spans="16:16" x14ac:dyDescent="0.3">
      <c r="P146289" s="83"/>
    </row>
    <row r="146290" spans="16:16" x14ac:dyDescent="0.3">
      <c r="P146290" s="83"/>
    </row>
    <row r="146291" spans="16:16" x14ac:dyDescent="0.3">
      <c r="P146291" s="83"/>
    </row>
    <row r="146292" spans="16:16" x14ac:dyDescent="0.3">
      <c r="P146292" s="83"/>
    </row>
    <row r="146293" spans="16:16" x14ac:dyDescent="0.3">
      <c r="P146293" s="83"/>
    </row>
    <row r="146294" spans="16:16" x14ac:dyDescent="0.3">
      <c r="P146294" s="83"/>
    </row>
    <row r="146295" spans="16:16" x14ac:dyDescent="0.3">
      <c r="P146295" s="83"/>
    </row>
    <row r="146296" spans="16:16" x14ac:dyDescent="0.3">
      <c r="P146296" s="83"/>
    </row>
    <row r="146297" spans="16:16" x14ac:dyDescent="0.3">
      <c r="P146297" s="83"/>
    </row>
    <row r="146298" spans="16:16" x14ac:dyDescent="0.3">
      <c r="P146298" s="83"/>
    </row>
    <row r="146299" spans="16:16" x14ac:dyDescent="0.3">
      <c r="P146299" s="83"/>
    </row>
    <row r="146300" spans="16:16" x14ac:dyDescent="0.3">
      <c r="P146300" s="83"/>
    </row>
    <row r="146301" spans="16:16" x14ac:dyDescent="0.3">
      <c r="P146301" s="83"/>
    </row>
    <row r="146302" spans="16:16" x14ac:dyDescent="0.3">
      <c r="P146302" s="83"/>
    </row>
    <row r="146303" spans="16:16" x14ac:dyDescent="0.3">
      <c r="P146303" s="83"/>
    </row>
    <row r="146304" spans="16:16" x14ac:dyDescent="0.3">
      <c r="P146304" s="83"/>
    </row>
    <row r="146305" spans="16:16" x14ac:dyDescent="0.3">
      <c r="P146305" s="83"/>
    </row>
    <row r="146306" spans="16:16" x14ac:dyDescent="0.3">
      <c r="P146306" s="83"/>
    </row>
    <row r="146307" spans="16:16" x14ac:dyDescent="0.3">
      <c r="P146307" s="83"/>
    </row>
    <row r="146308" spans="16:16" x14ac:dyDescent="0.3">
      <c r="P146308" s="83"/>
    </row>
    <row r="146309" spans="16:16" x14ac:dyDescent="0.3">
      <c r="P146309" s="83"/>
    </row>
    <row r="146310" spans="16:16" x14ac:dyDescent="0.3">
      <c r="P146310" s="83"/>
    </row>
    <row r="146311" spans="16:16" x14ac:dyDescent="0.3">
      <c r="P146311" s="83"/>
    </row>
    <row r="146312" spans="16:16" x14ac:dyDescent="0.3">
      <c r="P146312" s="83"/>
    </row>
    <row r="146313" spans="16:16" x14ac:dyDescent="0.3">
      <c r="P146313" s="83"/>
    </row>
    <row r="146314" spans="16:16" x14ac:dyDescent="0.3">
      <c r="P146314" s="83"/>
    </row>
    <row r="146315" spans="16:16" x14ac:dyDescent="0.3">
      <c r="P146315" s="83"/>
    </row>
    <row r="146316" spans="16:16" x14ac:dyDescent="0.3">
      <c r="P146316" s="83"/>
    </row>
    <row r="146317" spans="16:16" x14ac:dyDescent="0.3">
      <c r="P146317" s="83"/>
    </row>
    <row r="146318" spans="16:16" x14ac:dyDescent="0.3">
      <c r="P146318" s="83"/>
    </row>
    <row r="146319" spans="16:16" x14ac:dyDescent="0.3">
      <c r="P146319" s="83"/>
    </row>
    <row r="146320" spans="16:16" x14ac:dyDescent="0.3">
      <c r="P146320" s="83"/>
    </row>
    <row r="146321" spans="16:16" x14ac:dyDescent="0.3">
      <c r="P146321" s="83"/>
    </row>
    <row r="146322" spans="16:16" x14ac:dyDescent="0.3">
      <c r="P146322" s="83"/>
    </row>
    <row r="146323" spans="16:16" x14ac:dyDescent="0.3">
      <c r="P146323" s="83"/>
    </row>
    <row r="146324" spans="16:16" x14ac:dyDescent="0.3">
      <c r="P146324" s="83"/>
    </row>
    <row r="146325" spans="16:16" x14ac:dyDescent="0.3">
      <c r="P146325" s="83"/>
    </row>
    <row r="146326" spans="16:16" x14ac:dyDescent="0.3">
      <c r="P146326" s="83"/>
    </row>
    <row r="146327" spans="16:16" x14ac:dyDescent="0.3">
      <c r="P146327" s="83"/>
    </row>
    <row r="146328" spans="16:16" x14ac:dyDescent="0.3">
      <c r="P146328" s="83"/>
    </row>
    <row r="146329" spans="16:16" x14ac:dyDescent="0.3">
      <c r="P146329" s="83"/>
    </row>
    <row r="146330" spans="16:16" x14ac:dyDescent="0.3">
      <c r="P146330" s="83"/>
    </row>
    <row r="146331" spans="16:16" x14ac:dyDescent="0.3">
      <c r="P146331" s="83"/>
    </row>
    <row r="146332" spans="16:16" x14ac:dyDescent="0.3">
      <c r="P146332" s="83"/>
    </row>
    <row r="146333" spans="16:16" x14ac:dyDescent="0.3">
      <c r="P146333" s="83"/>
    </row>
    <row r="146334" spans="16:16" x14ac:dyDescent="0.3">
      <c r="P146334" s="83"/>
    </row>
    <row r="146335" spans="16:16" x14ac:dyDescent="0.3">
      <c r="P146335" s="83"/>
    </row>
    <row r="146336" spans="16:16" x14ac:dyDescent="0.3">
      <c r="P146336" s="83"/>
    </row>
    <row r="146337" spans="16:16" x14ac:dyDescent="0.3">
      <c r="P146337" s="83"/>
    </row>
    <row r="146338" spans="16:16" x14ac:dyDescent="0.3">
      <c r="P146338" s="83"/>
    </row>
    <row r="146339" spans="16:16" x14ac:dyDescent="0.3">
      <c r="P146339" s="83"/>
    </row>
    <row r="146340" spans="16:16" x14ac:dyDescent="0.3">
      <c r="P146340" s="83"/>
    </row>
    <row r="146341" spans="16:16" x14ac:dyDescent="0.3">
      <c r="P146341" s="83"/>
    </row>
    <row r="146342" spans="16:16" x14ac:dyDescent="0.3">
      <c r="P146342" s="83"/>
    </row>
    <row r="146343" spans="16:16" x14ac:dyDescent="0.3">
      <c r="P146343" s="83"/>
    </row>
    <row r="146344" spans="16:16" x14ac:dyDescent="0.3">
      <c r="P146344" s="83"/>
    </row>
    <row r="146345" spans="16:16" x14ac:dyDescent="0.3">
      <c r="P146345" s="83"/>
    </row>
    <row r="146346" spans="16:16" x14ac:dyDescent="0.3">
      <c r="P146346" s="83"/>
    </row>
    <row r="146347" spans="16:16" x14ac:dyDescent="0.3">
      <c r="P146347" s="83"/>
    </row>
    <row r="146348" spans="16:16" x14ac:dyDescent="0.3">
      <c r="P146348" s="83"/>
    </row>
    <row r="146349" spans="16:16" x14ac:dyDescent="0.3">
      <c r="P146349" s="83"/>
    </row>
    <row r="146350" spans="16:16" x14ac:dyDescent="0.3">
      <c r="P146350" s="83"/>
    </row>
    <row r="146351" spans="16:16" x14ac:dyDescent="0.3">
      <c r="P146351" s="83"/>
    </row>
    <row r="146352" spans="16:16" x14ac:dyDescent="0.3">
      <c r="P146352" s="83"/>
    </row>
    <row r="146353" spans="16:16" x14ac:dyDescent="0.3">
      <c r="P146353" s="83"/>
    </row>
    <row r="146354" spans="16:16" x14ac:dyDescent="0.3">
      <c r="P146354" s="83"/>
    </row>
    <row r="146355" spans="16:16" x14ac:dyDescent="0.3">
      <c r="P146355" s="83"/>
    </row>
    <row r="146356" spans="16:16" x14ac:dyDescent="0.3">
      <c r="P146356" s="83"/>
    </row>
    <row r="146357" spans="16:16" x14ac:dyDescent="0.3">
      <c r="P146357" s="83"/>
    </row>
    <row r="146358" spans="16:16" x14ac:dyDescent="0.3">
      <c r="P146358" s="83"/>
    </row>
    <row r="146359" spans="16:16" x14ac:dyDescent="0.3">
      <c r="P146359" s="83"/>
    </row>
    <row r="146360" spans="16:16" x14ac:dyDescent="0.3">
      <c r="P146360" s="83"/>
    </row>
    <row r="146361" spans="16:16" x14ac:dyDescent="0.3">
      <c r="P146361" s="83"/>
    </row>
    <row r="146362" spans="16:16" x14ac:dyDescent="0.3">
      <c r="P146362" s="83"/>
    </row>
    <row r="146363" spans="16:16" x14ac:dyDescent="0.3">
      <c r="P146363" s="83"/>
    </row>
    <row r="146364" spans="16:16" x14ac:dyDescent="0.3">
      <c r="P146364" s="83"/>
    </row>
    <row r="146365" spans="16:16" x14ac:dyDescent="0.3">
      <c r="P146365" s="83"/>
    </row>
    <row r="146366" spans="16:16" x14ac:dyDescent="0.3">
      <c r="P146366" s="83"/>
    </row>
    <row r="146367" spans="16:16" x14ac:dyDescent="0.3">
      <c r="P146367" s="83"/>
    </row>
    <row r="146368" spans="16:16" x14ac:dyDescent="0.3">
      <c r="P146368" s="83"/>
    </row>
    <row r="146369" spans="16:16" x14ac:dyDescent="0.3">
      <c r="P146369" s="83"/>
    </row>
    <row r="146370" spans="16:16" x14ac:dyDescent="0.3">
      <c r="P146370" s="83"/>
    </row>
    <row r="146371" spans="16:16" x14ac:dyDescent="0.3">
      <c r="P146371" s="83"/>
    </row>
    <row r="146372" spans="16:16" x14ac:dyDescent="0.3">
      <c r="P146372" s="83"/>
    </row>
    <row r="146373" spans="16:16" x14ac:dyDescent="0.3">
      <c r="P146373" s="83"/>
    </row>
    <row r="146374" spans="16:16" x14ac:dyDescent="0.3">
      <c r="P146374" s="83"/>
    </row>
    <row r="146375" spans="16:16" x14ac:dyDescent="0.3">
      <c r="P146375" s="83"/>
    </row>
    <row r="146376" spans="16:16" x14ac:dyDescent="0.3">
      <c r="P146376" s="83"/>
    </row>
    <row r="146377" spans="16:16" x14ac:dyDescent="0.3">
      <c r="P146377" s="83"/>
    </row>
    <row r="146378" spans="16:16" x14ac:dyDescent="0.3">
      <c r="P146378" s="83"/>
    </row>
    <row r="146379" spans="16:16" x14ac:dyDescent="0.3">
      <c r="P146379" s="83"/>
    </row>
    <row r="146380" spans="16:16" x14ac:dyDescent="0.3">
      <c r="P146380" s="83"/>
    </row>
    <row r="146381" spans="16:16" x14ac:dyDescent="0.3">
      <c r="P146381" s="83"/>
    </row>
    <row r="146382" spans="16:16" x14ac:dyDescent="0.3">
      <c r="P146382" s="83"/>
    </row>
    <row r="146383" spans="16:16" x14ac:dyDescent="0.3">
      <c r="P146383" s="83"/>
    </row>
    <row r="146384" spans="16:16" x14ac:dyDescent="0.3">
      <c r="P146384" s="83"/>
    </row>
    <row r="146385" spans="16:16" x14ac:dyDescent="0.3">
      <c r="P146385" s="83"/>
    </row>
    <row r="146386" spans="16:16" x14ac:dyDescent="0.3">
      <c r="P146386" s="83"/>
    </row>
    <row r="146387" spans="16:16" x14ac:dyDescent="0.3">
      <c r="P146387" s="83"/>
    </row>
    <row r="146388" spans="16:16" x14ac:dyDescent="0.3">
      <c r="P146388" s="83"/>
    </row>
    <row r="146389" spans="16:16" x14ac:dyDescent="0.3">
      <c r="P146389" s="83"/>
    </row>
    <row r="146390" spans="16:16" x14ac:dyDescent="0.3">
      <c r="P146390" s="83"/>
    </row>
    <row r="146391" spans="16:16" x14ac:dyDescent="0.3">
      <c r="P146391" s="83"/>
    </row>
    <row r="146392" spans="16:16" x14ac:dyDescent="0.3">
      <c r="P146392" s="83"/>
    </row>
    <row r="146393" spans="16:16" x14ac:dyDescent="0.3">
      <c r="P146393" s="83"/>
    </row>
    <row r="146394" spans="16:16" x14ac:dyDescent="0.3">
      <c r="P146394" s="83"/>
    </row>
    <row r="146395" spans="16:16" x14ac:dyDescent="0.3">
      <c r="P146395" s="83"/>
    </row>
    <row r="146396" spans="16:16" x14ac:dyDescent="0.3">
      <c r="P146396" s="83"/>
    </row>
    <row r="146397" spans="16:16" x14ac:dyDescent="0.3">
      <c r="P146397" s="83"/>
    </row>
    <row r="146398" spans="16:16" x14ac:dyDescent="0.3">
      <c r="P146398" s="83"/>
    </row>
    <row r="146399" spans="16:16" x14ac:dyDescent="0.3">
      <c r="P146399" s="83"/>
    </row>
    <row r="146400" spans="16:16" x14ac:dyDescent="0.3">
      <c r="P146400" s="83"/>
    </row>
    <row r="146401" spans="16:16" x14ac:dyDescent="0.3">
      <c r="P146401" s="83"/>
    </row>
    <row r="146402" spans="16:16" x14ac:dyDescent="0.3">
      <c r="P146402" s="83"/>
    </row>
    <row r="146403" spans="16:16" x14ac:dyDescent="0.3">
      <c r="P146403" s="83"/>
    </row>
    <row r="146404" spans="16:16" x14ac:dyDescent="0.3">
      <c r="P146404" s="83"/>
    </row>
    <row r="146405" spans="16:16" x14ac:dyDescent="0.3">
      <c r="P146405" s="83"/>
    </row>
    <row r="146406" spans="16:16" x14ac:dyDescent="0.3">
      <c r="P146406" s="83"/>
    </row>
    <row r="146407" spans="16:16" x14ac:dyDescent="0.3">
      <c r="P146407" s="83"/>
    </row>
    <row r="146408" spans="16:16" x14ac:dyDescent="0.3">
      <c r="P146408" s="83"/>
    </row>
    <row r="146409" spans="16:16" x14ac:dyDescent="0.3">
      <c r="P146409" s="83"/>
    </row>
    <row r="146410" spans="16:16" x14ac:dyDescent="0.3">
      <c r="P146410" s="83"/>
    </row>
    <row r="146411" spans="16:16" x14ac:dyDescent="0.3">
      <c r="P146411" s="83"/>
    </row>
    <row r="146412" spans="16:16" x14ac:dyDescent="0.3">
      <c r="P146412" s="83"/>
    </row>
    <row r="146413" spans="16:16" x14ac:dyDescent="0.3">
      <c r="P146413" s="83"/>
    </row>
    <row r="146414" spans="16:16" x14ac:dyDescent="0.3">
      <c r="P146414" s="83"/>
    </row>
    <row r="146415" spans="16:16" x14ac:dyDescent="0.3">
      <c r="P146415" s="83"/>
    </row>
    <row r="146416" spans="16:16" x14ac:dyDescent="0.3">
      <c r="P146416" s="83"/>
    </row>
    <row r="146417" spans="16:16" x14ac:dyDescent="0.3">
      <c r="P146417" s="83"/>
    </row>
    <row r="146418" spans="16:16" x14ac:dyDescent="0.3">
      <c r="P146418" s="83"/>
    </row>
    <row r="146419" spans="16:16" x14ac:dyDescent="0.3">
      <c r="P146419" s="83"/>
    </row>
    <row r="146420" spans="16:16" x14ac:dyDescent="0.3">
      <c r="P146420" s="83"/>
    </row>
    <row r="146421" spans="16:16" x14ac:dyDescent="0.3">
      <c r="P146421" s="83"/>
    </row>
    <row r="146422" spans="16:16" x14ac:dyDescent="0.3">
      <c r="P146422" s="83"/>
    </row>
    <row r="146423" spans="16:16" x14ac:dyDescent="0.3">
      <c r="P146423" s="83"/>
    </row>
    <row r="146424" spans="16:16" x14ac:dyDescent="0.3">
      <c r="P146424" s="83"/>
    </row>
    <row r="146425" spans="16:16" x14ac:dyDescent="0.3">
      <c r="P146425" s="83"/>
    </row>
    <row r="146426" spans="16:16" x14ac:dyDescent="0.3">
      <c r="P146426" s="83"/>
    </row>
    <row r="146427" spans="16:16" x14ac:dyDescent="0.3">
      <c r="P146427" s="83"/>
    </row>
    <row r="146428" spans="16:16" x14ac:dyDescent="0.3">
      <c r="P146428" s="83"/>
    </row>
    <row r="146429" spans="16:16" x14ac:dyDescent="0.3">
      <c r="P146429" s="83"/>
    </row>
    <row r="146430" spans="16:16" x14ac:dyDescent="0.3">
      <c r="P146430" s="83"/>
    </row>
    <row r="146431" spans="16:16" x14ac:dyDescent="0.3">
      <c r="P146431" s="83"/>
    </row>
    <row r="146432" spans="16:16" x14ac:dyDescent="0.3">
      <c r="P146432" s="83"/>
    </row>
    <row r="146433" spans="16:16" x14ac:dyDescent="0.3">
      <c r="P146433" s="83"/>
    </row>
    <row r="146434" spans="16:16" x14ac:dyDescent="0.3">
      <c r="P146434" s="83"/>
    </row>
    <row r="146435" spans="16:16" x14ac:dyDescent="0.3">
      <c r="P146435" s="83"/>
    </row>
    <row r="146436" spans="16:16" x14ac:dyDescent="0.3">
      <c r="P146436" s="83"/>
    </row>
    <row r="146437" spans="16:16" x14ac:dyDescent="0.3">
      <c r="P146437" s="83"/>
    </row>
    <row r="146438" spans="16:16" x14ac:dyDescent="0.3">
      <c r="P146438" s="83"/>
    </row>
    <row r="146439" spans="16:16" x14ac:dyDescent="0.3">
      <c r="P146439" s="83"/>
    </row>
    <row r="146440" spans="16:16" x14ac:dyDescent="0.3">
      <c r="P146440" s="83"/>
    </row>
    <row r="146441" spans="16:16" x14ac:dyDescent="0.3">
      <c r="P146441" s="83"/>
    </row>
    <row r="146442" spans="16:16" x14ac:dyDescent="0.3">
      <c r="P146442" s="83"/>
    </row>
    <row r="146443" spans="16:16" x14ac:dyDescent="0.3">
      <c r="P146443" s="83"/>
    </row>
    <row r="146444" spans="16:16" x14ac:dyDescent="0.3">
      <c r="P146444" s="83"/>
    </row>
    <row r="146445" spans="16:16" x14ac:dyDescent="0.3">
      <c r="P146445" s="83"/>
    </row>
    <row r="146446" spans="16:16" x14ac:dyDescent="0.3">
      <c r="P146446" s="83"/>
    </row>
    <row r="146447" spans="16:16" x14ac:dyDescent="0.3">
      <c r="P146447" s="83"/>
    </row>
    <row r="146448" spans="16:16" x14ac:dyDescent="0.3">
      <c r="P146448" s="83"/>
    </row>
    <row r="146449" spans="16:16" x14ac:dyDescent="0.3">
      <c r="P146449" s="83"/>
    </row>
    <row r="146450" spans="16:16" x14ac:dyDescent="0.3">
      <c r="P146450" s="83"/>
    </row>
    <row r="146451" spans="16:16" x14ac:dyDescent="0.3">
      <c r="P146451" s="83"/>
    </row>
    <row r="146452" spans="16:16" x14ac:dyDescent="0.3">
      <c r="P146452" s="83"/>
    </row>
    <row r="146453" spans="16:16" x14ac:dyDescent="0.3">
      <c r="P146453" s="83"/>
    </row>
    <row r="146454" spans="16:16" x14ac:dyDescent="0.3">
      <c r="P146454" s="83"/>
    </row>
    <row r="146455" spans="16:16" x14ac:dyDescent="0.3">
      <c r="P146455" s="83"/>
    </row>
    <row r="146456" spans="16:16" x14ac:dyDescent="0.3">
      <c r="P146456" s="83"/>
    </row>
    <row r="146457" spans="16:16" x14ac:dyDescent="0.3">
      <c r="P146457" s="83"/>
    </row>
    <row r="146458" spans="16:16" x14ac:dyDescent="0.3">
      <c r="P146458" s="83"/>
    </row>
    <row r="146459" spans="16:16" x14ac:dyDescent="0.3">
      <c r="P146459" s="83"/>
    </row>
    <row r="146460" spans="16:16" x14ac:dyDescent="0.3">
      <c r="P146460" s="83"/>
    </row>
    <row r="146461" spans="16:16" x14ac:dyDescent="0.3">
      <c r="P146461" s="83"/>
    </row>
    <row r="146462" spans="16:16" x14ac:dyDescent="0.3">
      <c r="P146462" s="83"/>
    </row>
    <row r="146463" spans="16:16" x14ac:dyDescent="0.3">
      <c r="P146463" s="83"/>
    </row>
    <row r="146464" spans="16:16" x14ac:dyDescent="0.3">
      <c r="P146464" s="83"/>
    </row>
    <row r="146465" spans="16:16" x14ac:dyDescent="0.3">
      <c r="P146465" s="83"/>
    </row>
    <row r="146466" spans="16:16" x14ac:dyDescent="0.3">
      <c r="P146466" s="83"/>
    </row>
    <row r="146467" spans="16:16" x14ac:dyDescent="0.3">
      <c r="P146467" s="83"/>
    </row>
    <row r="146468" spans="16:16" x14ac:dyDescent="0.3">
      <c r="P146468" s="83"/>
    </row>
    <row r="146469" spans="16:16" x14ac:dyDescent="0.3">
      <c r="P146469" s="83"/>
    </row>
    <row r="146470" spans="16:16" x14ac:dyDescent="0.3">
      <c r="P146470" s="83"/>
    </row>
    <row r="146471" spans="16:16" x14ac:dyDescent="0.3">
      <c r="P146471" s="83"/>
    </row>
    <row r="146472" spans="16:16" x14ac:dyDescent="0.3">
      <c r="P146472" s="83"/>
    </row>
    <row r="146473" spans="16:16" x14ac:dyDescent="0.3">
      <c r="P146473" s="83"/>
    </row>
    <row r="146474" spans="16:16" x14ac:dyDescent="0.3">
      <c r="P146474" s="83"/>
    </row>
    <row r="146475" spans="16:16" x14ac:dyDescent="0.3">
      <c r="P146475" s="83"/>
    </row>
    <row r="146476" spans="16:16" x14ac:dyDescent="0.3">
      <c r="P146476" s="83"/>
    </row>
    <row r="146477" spans="16:16" x14ac:dyDescent="0.3">
      <c r="P146477" s="83"/>
    </row>
    <row r="146478" spans="16:16" x14ac:dyDescent="0.3">
      <c r="P146478" s="83"/>
    </row>
    <row r="146479" spans="16:16" x14ac:dyDescent="0.3">
      <c r="P146479" s="83"/>
    </row>
    <row r="146480" spans="16:16" x14ac:dyDescent="0.3">
      <c r="P146480" s="83"/>
    </row>
    <row r="146481" spans="16:16" x14ac:dyDescent="0.3">
      <c r="P146481" s="83"/>
    </row>
    <row r="146482" spans="16:16" x14ac:dyDescent="0.3">
      <c r="P146482" s="83"/>
    </row>
    <row r="146483" spans="16:16" x14ac:dyDescent="0.3">
      <c r="P146483" s="83"/>
    </row>
    <row r="146484" spans="16:16" x14ac:dyDescent="0.3">
      <c r="P146484" s="83"/>
    </row>
    <row r="146485" spans="16:16" x14ac:dyDescent="0.3">
      <c r="P146485" s="83"/>
    </row>
    <row r="146486" spans="16:16" x14ac:dyDescent="0.3">
      <c r="P146486" s="83"/>
    </row>
    <row r="146487" spans="16:16" x14ac:dyDescent="0.3">
      <c r="P146487" s="83"/>
    </row>
    <row r="146488" spans="16:16" x14ac:dyDescent="0.3">
      <c r="P146488" s="83"/>
    </row>
    <row r="146489" spans="16:16" x14ac:dyDescent="0.3">
      <c r="P146489" s="83"/>
    </row>
    <row r="146490" spans="16:16" x14ac:dyDescent="0.3">
      <c r="P146490" s="83"/>
    </row>
    <row r="146491" spans="16:16" x14ac:dyDescent="0.3">
      <c r="P146491" s="83"/>
    </row>
    <row r="146492" spans="16:16" x14ac:dyDescent="0.3">
      <c r="P146492" s="83"/>
    </row>
    <row r="146493" spans="16:16" x14ac:dyDescent="0.3">
      <c r="P146493" s="83"/>
    </row>
    <row r="146494" spans="16:16" x14ac:dyDescent="0.3">
      <c r="P146494" s="83"/>
    </row>
    <row r="146495" spans="16:16" x14ac:dyDescent="0.3">
      <c r="P146495" s="83"/>
    </row>
    <row r="146496" spans="16:16" x14ac:dyDescent="0.3">
      <c r="P146496" s="83"/>
    </row>
    <row r="146497" spans="16:16" x14ac:dyDescent="0.3">
      <c r="P146497" s="83"/>
    </row>
    <row r="146498" spans="16:16" x14ac:dyDescent="0.3">
      <c r="P146498" s="83"/>
    </row>
    <row r="146499" spans="16:16" x14ac:dyDescent="0.3">
      <c r="P146499" s="83"/>
    </row>
    <row r="146500" spans="16:16" x14ac:dyDescent="0.3">
      <c r="P146500" s="83"/>
    </row>
    <row r="146501" spans="16:16" x14ac:dyDescent="0.3">
      <c r="P146501" s="83"/>
    </row>
    <row r="146502" spans="16:16" x14ac:dyDescent="0.3">
      <c r="P146502" s="83"/>
    </row>
    <row r="146503" spans="16:16" x14ac:dyDescent="0.3">
      <c r="P146503" s="83"/>
    </row>
    <row r="146504" spans="16:16" x14ac:dyDescent="0.3">
      <c r="P146504" s="83"/>
    </row>
    <row r="146505" spans="16:16" x14ac:dyDescent="0.3">
      <c r="P146505" s="83"/>
    </row>
    <row r="146506" spans="16:16" x14ac:dyDescent="0.3">
      <c r="P146506" s="83"/>
    </row>
    <row r="146507" spans="16:16" x14ac:dyDescent="0.3">
      <c r="P146507" s="83"/>
    </row>
    <row r="146508" spans="16:16" x14ac:dyDescent="0.3">
      <c r="P146508" s="83"/>
    </row>
    <row r="146509" spans="16:16" x14ac:dyDescent="0.3">
      <c r="P146509" s="83"/>
    </row>
    <row r="146510" spans="16:16" x14ac:dyDescent="0.3">
      <c r="P146510" s="83"/>
    </row>
    <row r="146511" spans="16:16" x14ac:dyDescent="0.3">
      <c r="P146511" s="83"/>
    </row>
    <row r="146512" spans="16:16" x14ac:dyDescent="0.3">
      <c r="P146512" s="83"/>
    </row>
    <row r="146513" spans="16:16" x14ac:dyDescent="0.3">
      <c r="P146513" s="83"/>
    </row>
    <row r="146514" spans="16:16" x14ac:dyDescent="0.3">
      <c r="P146514" s="83"/>
    </row>
    <row r="146515" spans="16:16" x14ac:dyDescent="0.3">
      <c r="P146515" s="83"/>
    </row>
    <row r="146516" spans="16:16" x14ac:dyDescent="0.3">
      <c r="P146516" s="83"/>
    </row>
    <row r="146517" spans="16:16" x14ac:dyDescent="0.3">
      <c r="P146517" s="83"/>
    </row>
    <row r="146518" spans="16:16" x14ac:dyDescent="0.3">
      <c r="P146518" s="83"/>
    </row>
    <row r="146519" spans="16:16" x14ac:dyDescent="0.3">
      <c r="P146519" s="83"/>
    </row>
    <row r="146520" spans="16:16" x14ac:dyDescent="0.3">
      <c r="P146520" s="83"/>
    </row>
    <row r="146521" spans="16:16" x14ac:dyDescent="0.3">
      <c r="P146521" s="83"/>
    </row>
    <row r="146522" spans="16:16" x14ac:dyDescent="0.3">
      <c r="P146522" s="83"/>
    </row>
    <row r="146523" spans="16:16" x14ac:dyDescent="0.3">
      <c r="P146523" s="83"/>
    </row>
    <row r="146524" spans="16:16" x14ac:dyDescent="0.3">
      <c r="P146524" s="83"/>
    </row>
    <row r="146525" spans="16:16" x14ac:dyDescent="0.3">
      <c r="P146525" s="83"/>
    </row>
    <row r="146526" spans="16:16" x14ac:dyDescent="0.3">
      <c r="P146526" s="83"/>
    </row>
    <row r="146527" spans="16:16" x14ac:dyDescent="0.3">
      <c r="P146527" s="83"/>
    </row>
    <row r="146528" spans="16:16" x14ac:dyDescent="0.3">
      <c r="P146528" s="83"/>
    </row>
    <row r="146529" spans="16:16" x14ac:dyDescent="0.3">
      <c r="P146529" s="83"/>
    </row>
    <row r="146530" spans="16:16" x14ac:dyDescent="0.3">
      <c r="P146530" s="83"/>
    </row>
    <row r="146531" spans="16:16" x14ac:dyDescent="0.3">
      <c r="P146531" s="83"/>
    </row>
    <row r="146532" spans="16:16" x14ac:dyDescent="0.3">
      <c r="P146532" s="83"/>
    </row>
    <row r="146533" spans="16:16" x14ac:dyDescent="0.3">
      <c r="P146533" s="83"/>
    </row>
    <row r="146534" spans="16:16" x14ac:dyDescent="0.3">
      <c r="P146534" s="83"/>
    </row>
    <row r="146535" spans="16:16" x14ac:dyDescent="0.3">
      <c r="P146535" s="83"/>
    </row>
    <row r="146536" spans="16:16" x14ac:dyDescent="0.3">
      <c r="P146536" s="83"/>
    </row>
    <row r="146537" spans="16:16" x14ac:dyDescent="0.3">
      <c r="P146537" s="83"/>
    </row>
    <row r="146538" spans="16:16" x14ac:dyDescent="0.3">
      <c r="P146538" s="83"/>
    </row>
    <row r="146539" spans="16:16" x14ac:dyDescent="0.3">
      <c r="P146539" s="83"/>
    </row>
    <row r="146540" spans="16:16" x14ac:dyDescent="0.3">
      <c r="P146540" s="83"/>
    </row>
    <row r="146541" spans="16:16" x14ac:dyDescent="0.3">
      <c r="P146541" s="83"/>
    </row>
    <row r="146542" spans="16:16" x14ac:dyDescent="0.3">
      <c r="P146542" s="83"/>
    </row>
    <row r="146543" spans="16:16" x14ac:dyDescent="0.3">
      <c r="P146543" s="83"/>
    </row>
    <row r="146544" spans="16:16" x14ac:dyDescent="0.3">
      <c r="P146544" s="83"/>
    </row>
    <row r="146545" spans="16:16" x14ac:dyDescent="0.3">
      <c r="P146545" s="83"/>
    </row>
    <row r="146546" spans="16:16" x14ac:dyDescent="0.3">
      <c r="P146546" s="83"/>
    </row>
    <row r="146547" spans="16:16" x14ac:dyDescent="0.3">
      <c r="P146547" s="83"/>
    </row>
    <row r="146548" spans="16:16" x14ac:dyDescent="0.3">
      <c r="P146548" s="83"/>
    </row>
    <row r="146549" spans="16:16" x14ac:dyDescent="0.3">
      <c r="P146549" s="83"/>
    </row>
    <row r="146550" spans="16:16" x14ac:dyDescent="0.3">
      <c r="P146550" s="83"/>
    </row>
    <row r="146551" spans="16:16" x14ac:dyDescent="0.3">
      <c r="P146551" s="83"/>
    </row>
    <row r="146552" spans="16:16" x14ac:dyDescent="0.3">
      <c r="P146552" s="83"/>
    </row>
    <row r="146553" spans="16:16" x14ac:dyDescent="0.3">
      <c r="P146553" s="83"/>
    </row>
    <row r="146554" spans="16:16" x14ac:dyDescent="0.3">
      <c r="P146554" s="83"/>
    </row>
    <row r="146555" spans="16:16" x14ac:dyDescent="0.3">
      <c r="P146555" s="83"/>
    </row>
    <row r="146556" spans="16:16" x14ac:dyDescent="0.3">
      <c r="P146556" s="83"/>
    </row>
    <row r="146557" spans="16:16" x14ac:dyDescent="0.3">
      <c r="P146557" s="83"/>
    </row>
    <row r="146558" spans="16:16" x14ac:dyDescent="0.3">
      <c r="P146558" s="83"/>
    </row>
    <row r="146559" spans="16:16" x14ac:dyDescent="0.3">
      <c r="P146559" s="83"/>
    </row>
    <row r="146560" spans="16:16" x14ac:dyDescent="0.3">
      <c r="P146560" s="83"/>
    </row>
    <row r="146561" spans="16:16" x14ac:dyDescent="0.3">
      <c r="P146561" s="83"/>
    </row>
    <row r="146562" spans="16:16" x14ac:dyDescent="0.3">
      <c r="P146562" s="83"/>
    </row>
    <row r="146563" spans="16:16" x14ac:dyDescent="0.3">
      <c r="P146563" s="83"/>
    </row>
    <row r="146564" spans="16:16" x14ac:dyDescent="0.3">
      <c r="P146564" s="83"/>
    </row>
    <row r="146565" spans="16:16" x14ac:dyDescent="0.3">
      <c r="P146565" s="83"/>
    </row>
    <row r="146566" spans="16:16" x14ac:dyDescent="0.3">
      <c r="P146566" s="83"/>
    </row>
    <row r="146567" spans="16:16" x14ac:dyDescent="0.3">
      <c r="P146567" s="83"/>
    </row>
    <row r="146568" spans="16:16" x14ac:dyDescent="0.3">
      <c r="P146568" s="83"/>
    </row>
    <row r="146569" spans="16:16" x14ac:dyDescent="0.3">
      <c r="P146569" s="83"/>
    </row>
    <row r="146570" spans="16:16" x14ac:dyDescent="0.3">
      <c r="P146570" s="83"/>
    </row>
    <row r="146571" spans="16:16" x14ac:dyDescent="0.3">
      <c r="P146571" s="83"/>
    </row>
    <row r="146572" spans="16:16" x14ac:dyDescent="0.3">
      <c r="P146572" s="83"/>
    </row>
    <row r="146573" spans="16:16" x14ac:dyDescent="0.3">
      <c r="P146573" s="83"/>
    </row>
    <row r="146574" spans="16:16" x14ac:dyDescent="0.3">
      <c r="P146574" s="83"/>
    </row>
    <row r="146575" spans="16:16" x14ac:dyDescent="0.3">
      <c r="P146575" s="83"/>
    </row>
    <row r="146576" spans="16:16" x14ac:dyDescent="0.3">
      <c r="P146576" s="83"/>
    </row>
    <row r="146577" spans="16:16" x14ac:dyDescent="0.3">
      <c r="P146577" s="83"/>
    </row>
    <row r="146578" spans="16:16" x14ac:dyDescent="0.3">
      <c r="P146578" s="83"/>
    </row>
    <row r="146579" spans="16:16" x14ac:dyDescent="0.3">
      <c r="P146579" s="83"/>
    </row>
    <row r="146580" spans="16:16" x14ac:dyDescent="0.3">
      <c r="P146580" s="83"/>
    </row>
    <row r="146581" spans="16:16" x14ac:dyDescent="0.3">
      <c r="P146581" s="83"/>
    </row>
    <row r="146582" spans="16:16" x14ac:dyDescent="0.3">
      <c r="P146582" s="83"/>
    </row>
    <row r="146583" spans="16:16" x14ac:dyDescent="0.3">
      <c r="P146583" s="83"/>
    </row>
    <row r="146584" spans="16:16" x14ac:dyDescent="0.3">
      <c r="P146584" s="83"/>
    </row>
    <row r="146585" spans="16:16" x14ac:dyDescent="0.3">
      <c r="P146585" s="83"/>
    </row>
    <row r="146586" spans="16:16" x14ac:dyDescent="0.3">
      <c r="P146586" s="83"/>
    </row>
    <row r="146587" spans="16:16" x14ac:dyDescent="0.3">
      <c r="P146587" s="83"/>
    </row>
    <row r="146588" spans="16:16" x14ac:dyDescent="0.3">
      <c r="P146588" s="83"/>
    </row>
    <row r="146589" spans="16:16" x14ac:dyDescent="0.3">
      <c r="P146589" s="83"/>
    </row>
    <row r="146590" spans="16:16" x14ac:dyDescent="0.3">
      <c r="P146590" s="83"/>
    </row>
    <row r="146591" spans="16:16" x14ac:dyDescent="0.3">
      <c r="P146591" s="83"/>
    </row>
    <row r="146592" spans="16:16" x14ac:dyDescent="0.3">
      <c r="P146592" s="83"/>
    </row>
    <row r="146593" spans="16:16" x14ac:dyDescent="0.3">
      <c r="P146593" s="83"/>
    </row>
    <row r="146594" spans="16:16" x14ac:dyDescent="0.3">
      <c r="P146594" s="83"/>
    </row>
    <row r="146595" spans="16:16" x14ac:dyDescent="0.3">
      <c r="P146595" s="83"/>
    </row>
    <row r="146596" spans="16:16" x14ac:dyDescent="0.3">
      <c r="P146596" s="83"/>
    </row>
    <row r="146597" spans="16:16" x14ac:dyDescent="0.3">
      <c r="P146597" s="83"/>
    </row>
    <row r="146598" spans="16:16" x14ac:dyDescent="0.3">
      <c r="P146598" s="83"/>
    </row>
    <row r="146599" spans="16:16" x14ac:dyDescent="0.3">
      <c r="P146599" s="83"/>
    </row>
    <row r="146600" spans="16:16" x14ac:dyDescent="0.3">
      <c r="P146600" s="83"/>
    </row>
    <row r="146601" spans="16:16" x14ac:dyDescent="0.3">
      <c r="P146601" s="83"/>
    </row>
    <row r="146602" spans="16:16" x14ac:dyDescent="0.3">
      <c r="P146602" s="83"/>
    </row>
    <row r="146603" spans="16:16" x14ac:dyDescent="0.3">
      <c r="P146603" s="83"/>
    </row>
    <row r="146604" spans="16:16" x14ac:dyDescent="0.3">
      <c r="P146604" s="83"/>
    </row>
    <row r="146605" spans="16:16" x14ac:dyDescent="0.3">
      <c r="P146605" s="83"/>
    </row>
    <row r="146606" spans="16:16" x14ac:dyDescent="0.3">
      <c r="P146606" s="83"/>
    </row>
    <row r="146607" spans="16:16" x14ac:dyDescent="0.3">
      <c r="P146607" s="83"/>
    </row>
    <row r="146608" spans="16:16" x14ac:dyDescent="0.3">
      <c r="P146608" s="83"/>
    </row>
    <row r="146609" spans="16:16" x14ac:dyDescent="0.3">
      <c r="P146609" s="83"/>
    </row>
    <row r="146610" spans="16:16" x14ac:dyDescent="0.3">
      <c r="P146610" s="83"/>
    </row>
    <row r="146611" spans="16:16" x14ac:dyDescent="0.3">
      <c r="P146611" s="83"/>
    </row>
    <row r="146612" spans="16:16" x14ac:dyDescent="0.3">
      <c r="P146612" s="83"/>
    </row>
    <row r="146613" spans="16:16" x14ac:dyDescent="0.3">
      <c r="P146613" s="83"/>
    </row>
    <row r="146614" spans="16:16" x14ac:dyDescent="0.3">
      <c r="P146614" s="83"/>
    </row>
    <row r="146615" spans="16:16" x14ac:dyDescent="0.3">
      <c r="P146615" s="83"/>
    </row>
    <row r="146616" spans="16:16" x14ac:dyDescent="0.3">
      <c r="P146616" s="83"/>
    </row>
    <row r="146617" spans="16:16" x14ac:dyDescent="0.3">
      <c r="P146617" s="83"/>
    </row>
    <row r="146618" spans="16:16" x14ac:dyDescent="0.3">
      <c r="P146618" s="83"/>
    </row>
    <row r="146619" spans="16:16" x14ac:dyDescent="0.3">
      <c r="P146619" s="83"/>
    </row>
    <row r="146620" spans="16:16" x14ac:dyDescent="0.3">
      <c r="P146620" s="83"/>
    </row>
    <row r="146621" spans="16:16" x14ac:dyDescent="0.3">
      <c r="P146621" s="83"/>
    </row>
    <row r="146622" spans="16:16" x14ac:dyDescent="0.3">
      <c r="P146622" s="83"/>
    </row>
    <row r="146623" spans="16:16" x14ac:dyDescent="0.3">
      <c r="P146623" s="83"/>
    </row>
    <row r="146624" spans="16:16" x14ac:dyDescent="0.3">
      <c r="P146624" s="83"/>
    </row>
    <row r="146625" spans="16:16" x14ac:dyDescent="0.3">
      <c r="P146625" s="83"/>
    </row>
    <row r="146626" spans="16:16" x14ac:dyDescent="0.3">
      <c r="P146626" s="83"/>
    </row>
    <row r="146627" spans="16:16" x14ac:dyDescent="0.3">
      <c r="P146627" s="83"/>
    </row>
    <row r="146628" spans="16:16" x14ac:dyDescent="0.3">
      <c r="P146628" s="83"/>
    </row>
    <row r="146629" spans="16:16" x14ac:dyDescent="0.3">
      <c r="P146629" s="83"/>
    </row>
    <row r="146630" spans="16:16" x14ac:dyDescent="0.3">
      <c r="P146630" s="83"/>
    </row>
    <row r="146631" spans="16:16" x14ac:dyDescent="0.3">
      <c r="P146631" s="83"/>
    </row>
    <row r="146632" spans="16:16" x14ac:dyDescent="0.3">
      <c r="P146632" s="83"/>
    </row>
    <row r="146633" spans="16:16" x14ac:dyDescent="0.3">
      <c r="P146633" s="83"/>
    </row>
    <row r="146634" spans="16:16" x14ac:dyDescent="0.3">
      <c r="P146634" s="83"/>
    </row>
    <row r="146635" spans="16:16" x14ac:dyDescent="0.3">
      <c r="P146635" s="83"/>
    </row>
    <row r="146636" spans="16:16" x14ac:dyDescent="0.3">
      <c r="P146636" s="83"/>
    </row>
    <row r="146637" spans="16:16" x14ac:dyDescent="0.3">
      <c r="P146637" s="83"/>
    </row>
    <row r="146638" spans="16:16" x14ac:dyDescent="0.3">
      <c r="P146638" s="83"/>
    </row>
    <row r="146639" spans="16:16" x14ac:dyDescent="0.3">
      <c r="P146639" s="83"/>
    </row>
    <row r="146640" spans="16:16" x14ac:dyDescent="0.3">
      <c r="P146640" s="83"/>
    </row>
    <row r="146641" spans="16:16" x14ac:dyDescent="0.3">
      <c r="P146641" s="83"/>
    </row>
    <row r="146642" spans="16:16" x14ac:dyDescent="0.3">
      <c r="P146642" s="83"/>
    </row>
    <row r="146643" spans="16:16" x14ac:dyDescent="0.3">
      <c r="P146643" s="83"/>
    </row>
    <row r="146644" spans="16:16" x14ac:dyDescent="0.3">
      <c r="P146644" s="83"/>
    </row>
    <row r="146645" spans="16:16" x14ac:dyDescent="0.3">
      <c r="P146645" s="83"/>
    </row>
    <row r="146646" spans="16:16" x14ac:dyDescent="0.3">
      <c r="P146646" s="83"/>
    </row>
    <row r="146647" spans="16:16" x14ac:dyDescent="0.3">
      <c r="P146647" s="83"/>
    </row>
    <row r="146648" spans="16:16" x14ac:dyDescent="0.3">
      <c r="P146648" s="83"/>
    </row>
    <row r="146649" spans="16:16" x14ac:dyDescent="0.3">
      <c r="P146649" s="83"/>
    </row>
    <row r="146650" spans="16:16" x14ac:dyDescent="0.3">
      <c r="P146650" s="83"/>
    </row>
    <row r="146651" spans="16:16" x14ac:dyDescent="0.3">
      <c r="P146651" s="83"/>
    </row>
    <row r="146652" spans="16:16" x14ac:dyDescent="0.3">
      <c r="P146652" s="83"/>
    </row>
    <row r="146653" spans="16:16" x14ac:dyDescent="0.3">
      <c r="P146653" s="83"/>
    </row>
    <row r="146654" spans="16:16" x14ac:dyDescent="0.3">
      <c r="P146654" s="83"/>
    </row>
    <row r="146655" spans="16:16" x14ac:dyDescent="0.3">
      <c r="P146655" s="83"/>
    </row>
    <row r="146656" spans="16:16" x14ac:dyDescent="0.3">
      <c r="P146656" s="83"/>
    </row>
    <row r="146657" spans="16:16" x14ac:dyDescent="0.3">
      <c r="P146657" s="83"/>
    </row>
    <row r="146658" spans="16:16" x14ac:dyDescent="0.3">
      <c r="P146658" s="83"/>
    </row>
    <row r="146659" spans="16:16" x14ac:dyDescent="0.3">
      <c r="P146659" s="83"/>
    </row>
    <row r="146660" spans="16:16" x14ac:dyDescent="0.3">
      <c r="P146660" s="83"/>
    </row>
    <row r="146661" spans="16:16" x14ac:dyDescent="0.3">
      <c r="P146661" s="83"/>
    </row>
    <row r="146662" spans="16:16" x14ac:dyDescent="0.3">
      <c r="P146662" s="83"/>
    </row>
    <row r="146663" spans="16:16" x14ac:dyDescent="0.3">
      <c r="P146663" s="83"/>
    </row>
    <row r="146664" spans="16:16" x14ac:dyDescent="0.3">
      <c r="P146664" s="83"/>
    </row>
    <row r="146665" spans="16:16" x14ac:dyDescent="0.3">
      <c r="P146665" s="83"/>
    </row>
    <row r="146666" spans="16:16" x14ac:dyDescent="0.3">
      <c r="P146666" s="83"/>
    </row>
    <row r="146667" spans="16:16" x14ac:dyDescent="0.3">
      <c r="P146667" s="83"/>
    </row>
    <row r="146668" spans="16:16" x14ac:dyDescent="0.3">
      <c r="P146668" s="83"/>
    </row>
    <row r="146669" spans="16:16" x14ac:dyDescent="0.3">
      <c r="P146669" s="83"/>
    </row>
    <row r="146670" spans="16:16" x14ac:dyDescent="0.3">
      <c r="P146670" s="83"/>
    </row>
    <row r="146671" spans="16:16" x14ac:dyDescent="0.3">
      <c r="P146671" s="83"/>
    </row>
    <row r="146672" spans="16:16" x14ac:dyDescent="0.3">
      <c r="P146672" s="83"/>
    </row>
    <row r="146673" spans="16:16" x14ac:dyDescent="0.3">
      <c r="P146673" s="83"/>
    </row>
    <row r="146674" spans="16:16" x14ac:dyDescent="0.3">
      <c r="P146674" s="83"/>
    </row>
    <row r="146675" spans="16:16" x14ac:dyDescent="0.3">
      <c r="P146675" s="83"/>
    </row>
    <row r="146676" spans="16:16" x14ac:dyDescent="0.3">
      <c r="P146676" s="83"/>
    </row>
    <row r="146677" spans="16:16" x14ac:dyDescent="0.3">
      <c r="P146677" s="83"/>
    </row>
    <row r="146678" spans="16:16" x14ac:dyDescent="0.3">
      <c r="P146678" s="83"/>
    </row>
    <row r="146679" spans="16:16" x14ac:dyDescent="0.3">
      <c r="P146679" s="83"/>
    </row>
    <row r="146680" spans="16:16" x14ac:dyDescent="0.3">
      <c r="P146680" s="83"/>
    </row>
    <row r="146681" spans="16:16" x14ac:dyDescent="0.3">
      <c r="P146681" s="83"/>
    </row>
    <row r="146682" spans="16:16" x14ac:dyDescent="0.3">
      <c r="P146682" s="83"/>
    </row>
    <row r="146683" spans="16:16" x14ac:dyDescent="0.3">
      <c r="P146683" s="83"/>
    </row>
    <row r="146684" spans="16:16" x14ac:dyDescent="0.3">
      <c r="P146684" s="83"/>
    </row>
    <row r="146685" spans="16:16" x14ac:dyDescent="0.3">
      <c r="P146685" s="83"/>
    </row>
    <row r="146686" spans="16:16" x14ac:dyDescent="0.3">
      <c r="P146686" s="83"/>
    </row>
    <row r="146687" spans="16:16" x14ac:dyDescent="0.3">
      <c r="P146687" s="83"/>
    </row>
    <row r="146688" spans="16:16" x14ac:dyDescent="0.3">
      <c r="P146688" s="83"/>
    </row>
    <row r="146689" spans="16:16" x14ac:dyDescent="0.3">
      <c r="P146689" s="83"/>
    </row>
    <row r="146690" spans="16:16" x14ac:dyDescent="0.3">
      <c r="P146690" s="83"/>
    </row>
    <row r="146691" spans="16:16" x14ac:dyDescent="0.3">
      <c r="P146691" s="83"/>
    </row>
    <row r="146692" spans="16:16" x14ac:dyDescent="0.3">
      <c r="P146692" s="83"/>
    </row>
    <row r="146693" spans="16:16" x14ac:dyDescent="0.3">
      <c r="P146693" s="83"/>
    </row>
    <row r="146694" spans="16:16" x14ac:dyDescent="0.3">
      <c r="P146694" s="83"/>
    </row>
    <row r="146695" spans="16:16" x14ac:dyDescent="0.3">
      <c r="P146695" s="83"/>
    </row>
    <row r="146696" spans="16:16" x14ac:dyDescent="0.3">
      <c r="P146696" s="83"/>
    </row>
    <row r="146697" spans="16:16" x14ac:dyDescent="0.3">
      <c r="P146697" s="83"/>
    </row>
    <row r="146698" spans="16:16" x14ac:dyDescent="0.3">
      <c r="P146698" s="83"/>
    </row>
    <row r="146699" spans="16:16" x14ac:dyDescent="0.3">
      <c r="P146699" s="83"/>
    </row>
    <row r="146700" spans="16:16" x14ac:dyDescent="0.3">
      <c r="P146700" s="83"/>
    </row>
    <row r="146701" spans="16:16" x14ac:dyDescent="0.3">
      <c r="P146701" s="83"/>
    </row>
    <row r="146702" spans="16:16" x14ac:dyDescent="0.3">
      <c r="P146702" s="83"/>
    </row>
    <row r="146703" spans="16:16" x14ac:dyDescent="0.3">
      <c r="P146703" s="83"/>
    </row>
    <row r="146704" spans="16:16" x14ac:dyDescent="0.3">
      <c r="P146704" s="83"/>
    </row>
    <row r="146705" spans="16:16" x14ac:dyDescent="0.3">
      <c r="P146705" s="83"/>
    </row>
    <row r="146706" spans="16:16" x14ac:dyDescent="0.3">
      <c r="P146706" s="83"/>
    </row>
    <row r="146707" spans="16:16" x14ac:dyDescent="0.3">
      <c r="P146707" s="83"/>
    </row>
    <row r="146708" spans="16:16" x14ac:dyDescent="0.3">
      <c r="P146708" s="83"/>
    </row>
    <row r="146709" spans="16:16" x14ac:dyDescent="0.3">
      <c r="P146709" s="83"/>
    </row>
    <row r="146710" spans="16:16" x14ac:dyDescent="0.3">
      <c r="P146710" s="83"/>
    </row>
    <row r="146711" spans="16:16" x14ac:dyDescent="0.3">
      <c r="P146711" s="83"/>
    </row>
    <row r="146712" spans="16:16" x14ac:dyDescent="0.3">
      <c r="P146712" s="83"/>
    </row>
    <row r="146713" spans="16:16" x14ac:dyDescent="0.3">
      <c r="P146713" s="83"/>
    </row>
    <row r="146714" spans="16:16" x14ac:dyDescent="0.3">
      <c r="P146714" s="83"/>
    </row>
    <row r="146715" spans="16:16" x14ac:dyDescent="0.3">
      <c r="P146715" s="83"/>
    </row>
    <row r="146716" spans="16:16" x14ac:dyDescent="0.3">
      <c r="P146716" s="83"/>
    </row>
    <row r="146717" spans="16:16" x14ac:dyDescent="0.3">
      <c r="P146717" s="83"/>
    </row>
    <row r="146718" spans="16:16" x14ac:dyDescent="0.3">
      <c r="P146718" s="83"/>
    </row>
    <row r="146719" spans="16:16" x14ac:dyDescent="0.3">
      <c r="P146719" s="83"/>
    </row>
    <row r="146720" spans="16:16" x14ac:dyDescent="0.3">
      <c r="P146720" s="83"/>
    </row>
    <row r="146721" spans="16:16" x14ac:dyDescent="0.3">
      <c r="P146721" s="83"/>
    </row>
    <row r="146722" spans="16:16" x14ac:dyDescent="0.3">
      <c r="P146722" s="83"/>
    </row>
    <row r="146723" spans="16:16" x14ac:dyDescent="0.3">
      <c r="P146723" s="83"/>
    </row>
    <row r="146724" spans="16:16" x14ac:dyDescent="0.3">
      <c r="P146724" s="83"/>
    </row>
    <row r="146725" spans="16:16" x14ac:dyDescent="0.3">
      <c r="P146725" s="83"/>
    </row>
    <row r="146726" spans="16:16" x14ac:dyDescent="0.3">
      <c r="P146726" s="83"/>
    </row>
    <row r="146727" spans="16:16" x14ac:dyDescent="0.3">
      <c r="P146727" s="83"/>
    </row>
    <row r="146728" spans="16:16" x14ac:dyDescent="0.3">
      <c r="P146728" s="83"/>
    </row>
    <row r="146729" spans="16:16" x14ac:dyDescent="0.3">
      <c r="P146729" s="83"/>
    </row>
    <row r="146730" spans="16:16" x14ac:dyDescent="0.3">
      <c r="P146730" s="83"/>
    </row>
    <row r="146731" spans="16:16" x14ac:dyDescent="0.3">
      <c r="P146731" s="83"/>
    </row>
    <row r="146732" spans="16:16" x14ac:dyDescent="0.3">
      <c r="P146732" s="83"/>
    </row>
    <row r="146733" spans="16:16" x14ac:dyDescent="0.3">
      <c r="P146733" s="83"/>
    </row>
    <row r="146734" spans="16:16" x14ac:dyDescent="0.3">
      <c r="P146734" s="83"/>
    </row>
    <row r="146735" spans="16:16" x14ac:dyDescent="0.3">
      <c r="P146735" s="83"/>
    </row>
    <row r="146736" spans="16:16" x14ac:dyDescent="0.3">
      <c r="P146736" s="83"/>
    </row>
    <row r="146737" spans="16:16" x14ac:dyDescent="0.3">
      <c r="P146737" s="83"/>
    </row>
    <row r="146738" spans="16:16" x14ac:dyDescent="0.3">
      <c r="P146738" s="83"/>
    </row>
    <row r="146739" spans="16:16" x14ac:dyDescent="0.3">
      <c r="P146739" s="83"/>
    </row>
    <row r="146740" spans="16:16" x14ac:dyDescent="0.3">
      <c r="P146740" s="83"/>
    </row>
    <row r="146741" spans="16:16" x14ac:dyDescent="0.3">
      <c r="P146741" s="83"/>
    </row>
    <row r="146742" spans="16:16" x14ac:dyDescent="0.3">
      <c r="P146742" s="83"/>
    </row>
    <row r="146743" spans="16:16" x14ac:dyDescent="0.3">
      <c r="P146743" s="83"/>
    </row>
    <row r="146744" spans="16:16" x14ac:dyDescent="0.3">
      <c r="P146744" s="83"/>
    </row>
    <row r="146745" spans="16:16" x14ac:dyDescent="0.3">
      <c r="P146745" s="83"/>
    </row>
    <row r="146746" spans="16:16" x14ac:dyDescent="0.3">
      <c r="P146746" s="83"/>
    </row>
    <row r="146747" spans="16:16" x14ac:dyDescent="0.3">
      <c r="P146747" s="83"/>
    </row>
    <row r="146748" spans="16:16" x14ac:dyDescent="0.3">
      <c r="P146748" s="83"/>
    </row>
    <row r="146749" spans="16:16" x14ac:dyDescent="0.3">
      <c r="P146749" s="83"/>
    </row>
    <row r="146750" spans="16:16" x14ac:dyDescent="0.3">
      <c r="P146750" s="83"/>
    </row>
    <row r="146751" spans="16:16" x14ac:dyDescent="0.3">
      <c r="P146751" s="83"/>
    </row>
    <row r="146752" spans="16:16" x14ac:dyDescent="0.3">
      <c r="P146752" s="83"/>
    </row>
    <row r="146753" spans="16:16" x14ac:dyDescent="0.3">
      <c r="P146753" s="83"/>
    </row>
    <row r="146754" spans="16:16" x14ac:dyDescent="0.3">
      <c r="P146754" s="83"/>
    </row>
    <row r="146755" spans="16:16" x14ac:dyDescent="0.3">
      <c r="P146755" s="83"/>
    </row>
    <row r="146756" spans="16:16" x14ac:dyDescent="0.3">
      <c r="P146756" s="83"/>
    </row>
    <row r="146757" spans="16:16" x14ac:dyDescent="0.3">
      <c r="P146757" s="83"/>
    </row>
    <row r="146758" spans="16:16" x14ac:dyDescent="0.3">
      <c r="P146758" s="83"/>
    </row>
    <row r="146759" spans="16:16" x14ac:dyDescent="0.3">
      <c r="P146759" s="83"/>
    </row>
    <row r="146760" spans="16:16" x14ac:dyDescent="0.3">
      <c r="P146760" s="83"/>
    </row>
    <row r="146761" spans="16:16" x14ac:dyDescent="0.3">
      <c r="P146761" s="83"/>
    </row>
    <row r="146762" spans="16:16" x14ac:dyDescent="0.3">
      <c r="P146762" s="83"/>
    </row>
    <row r="146763" spans="16:16" x14ac:dyDescent="0.3">
      <c r="P146763" s="83"/>
    </row>
    <row r="146764" spans="16:16" x14ac:dyDescent="0.3">
      <c r="P146764" s="83"/>
    </row>
    <row r="146765" spans="16:16" x14ac:dyDescent="0.3">
      <c r="P146765" s="83"/>
    </row>
    <row r="146766" spans="16:16" x14ac:dyDescent="0.3">
      <c r="P146766" s="83"/>
    </row>
    <row r="146767" spans="16:16" x14ac:dyDescent="0.3">
      <c r="P146767" s="83"/>
    </row>
    <row r="146768" spans="16:16" x14ac:dyDescent="0.3">
      <c r="P146768" s="83"/>
    </row>
    <row r="146769" spans="16:16" x14ac:dyDescent="0.3">
      <c r="P146769" s="83"/>
    </row>
    <row r="146770" spans="16:16" x14ac:dyDescent="0.3">
      <c r="P146770" s="83"/>
    </row>
    <row r="146771" spans="16:16" x14ac:dyDescent="0.3">
      <c r="P146771" s="83"/>
    </row>
    <row r="146772" spans="16:16" x14ac:dyDescent="0.3">
      <c r="P146772" s="83"/>
    </row>
    <row r="146773" spans="16:16" x14ac:dyDescent="0.3">
      <c r="P146773" s="83"/>
    </row>
    <row r="146774" spans="16:16" x14ac:dyDescent="0.3">
      <c r="P146774" s="83"/>
    </row>
    <row r="146775" spans="16:16" x14ac:dyDescent="0.3">
      <c r="P146775" s="83"/>
    </row>
    <row r="146776" spans="16:16" x14ac:dyDescent="0.3">
      <c r="P146776" s="83"/>
    </row>
    <row r="146777" spans="16:16" x14ac:dyDescent="0.3">
      <c r="P146777" s="83"/>
    </row>
    <row r="146778" spans="16:16" x14ac:dyDescent="0.3">
      <c r="P146778" s="83"/>
    </row>
    <row r="146779" spans="16:16" x14ac:dyDescent="0.3">
      <c r="P146779" s="83"/>
    </row>
    <row r="146780" spans="16:16" x14ac:dyDescent="0.3">
      <c r="P146780" s="83"/>
    </row>
    <row r="146781" spans="16:16" x14ac:dyDescent="0.3">
      <c r="P146781" s="83"/>
    </row>
    <row r="146782" spans="16:16" x14ac:dyDescent="0.3">
      <c r="P146782" s="83"/>
    </row>
    <row r="146783" spans="16:16" x14ac:dyDescent="0.3">
      <c r="P146783" s="83"/>
    </row>
    <row r="146784" spans="16:16" x14ac:dyDescent="0.3">
      <c r="P146784" s="83"/>
    </row>
    <row r="146785" spans="16:16" x14ac:dyDescent="0.3">
      <c r="P146785" s="83"/>
    </row>
    <row r="146786" spans="16:16" x14ac:dyDescent="0.3">
      <c r="P146786" s="83"/>
    </row>
    <row r="146787" spans="16:16" x14ac:dyDescent="0.3">
      <c r="P146787" s="83"/>
    </row>
    <row r="146788" spans="16:16" x14ac:dyDescent="0.3">
      <c r="P146788" s="83"/>
    </row>
    <row r="146789" spans="16:16" x14ac:dyDescent="0.3">
      <c r="P146789" s="83"/>
    </row>
    <row r="146790" spans="16:16" x14ac:dyDescent="0.3">
      <c r="P146790" s="83"/>
    </row>
    <row r="146791" spans="16:16" x14ac:dyDescent="0.3">
      <c r="P146791" s="83"/>
    </row>
    <row r="146792" spans="16:16" x14ac:dyDescent="0.3">
      <c r="P146792" s="83"/>
    </row>
    <row r="146793" spans="16:16" x14ac:dyDescent="0.3">
      <c r="P146793" s="83"/>
    </row>
    <row r="146794" spans="16:16" x14ac:dyDescent="0.3">
      <c r="P146794" s="83"/>
    </row>
    <row r="146795" spans="16:16" x14ac:dyDescent="0.3">
      <c r="P146795" s="83"/>
    </row>
    <row r="146796" spans="16:16" x14ac:dyDescent="0.3">
      <c r="P146796" s="83"/>
    </row>
    <row r="146797" spans="16:16" x14ac:dyDescent="0.3">
      <c r="P146797" s="83"/>
    </row>
    <row r="146798" spans="16:16" x14ac:dyDescent="0.3">
      <c r="P146798" s="83"/>
    </row>
    <row r="146799" spans="16:16" x14ac:dyDescent="0.3">
      <c r="P146799" s="83"/>
    </row>
    <row r="146800" spans="16:16" x14ac:dyDescent="0.3">
      <c r="P146800" s="83"/>
    </row>
    <row r="146801" spans="16:16" x14ac:dyDescent="0.3">
      <c r="P146801" s="83"/>
    </row>
    <row r="146802" spans="16:16" x14ac:dyDescent="0.3">
      <c r="P146802" s="83"/>
    </row>
    <row r="146803" spans="16:16" x14ac:dyDescent="0.3">
      <c r="P146803" s="83"/>
    </row>
    <row r="146804" spans="16:16" x14ac:dyDescent="0.3">
      <c r="P146804" s="83"/>
    </row>
    <row r="146805" spans="16:16" x14ac:dyDescent="0.3">
      <c r="P146805" s="83"/>
    </row>
    <row r="146806" spans="16:16" x14ac:dyDescent="0.3">
      <c r="P146806" s="83"/>
    </row>
    <row r="146807" spans="16:16" x14ac:dyDescent="0.3">
      <c r="P146807" s="83"/>
    </row>
    <row r="146808" spans="16:16" x14ac:dyDescent="0.3">
      <c r="P146808" s="83"/>
    </row>
    <row r="146809" spans="16:16" x14ac:dyDescent="0.3">
      <c r="P146809" s="83"/>
    </row>
    <row r="146810" spans="16:16" x14ac:dyDescent="0.3">
      <c r="P146810" s="83"/>
    </row>
    <row r="146811" spans="16:16" x14ac:dyDescent="0.3">
      <c r="P146811" s="83"/>
    </row>
    <row r="146812" spans="16:16" x14ac:dyDescent="0.3">
      <c r="P146812" s="83"/>
    </row>
    <row r="146813" spans="16:16" x14ac:dyDescent="0.3">
      <c r="P146813" s="83"/>
    </row>
    <row r="146814" spans="16:16" x14ac:dyDescent="0.3">
      <c r="P146814" s="83"/>
    </row>
    <row r="146815" spans="16:16" x14ac:dyDescent="0.3">
      <c r="P146815" s="83"/>
    </row>
    <row r="146816" spans="16:16" x14ac:dyDescent="0.3">
      <c r="P146816" s="83"/>
    </row>
    <row r="146817" spans="16:16" x14ac:dyDescent="0.3">
      <c r="P146817" s="83"/>
    </row>
    <row r="146818" spans="16:16" x14ac:dyDescent="0.3">
      <c r="P146818" s="83"/>
    </row>
    <row r="146819" spans="16:16" x14ac:dyDescent="0.3">
      <c r="P146819" s="83"/>
    </row>
    <row r="146820" spans="16:16" x14ac:dyDescent="0.3">
      <c r="P146820" s="83"/>
    </row>
    <row r="146821" spans="16:16" x14ac:dyDescent="0.3">
      <c r="P146821" s="83"/>
    </row>
    <row r="146822" spans="16:16" x14ac:dyDescent="0.3">
      <c r="P146822" s="83"/>
    </row>
    <row r="146823" spans="16:16" x14ac:dyDescent="0.3">
      <c r="P146823" s="83"/>
    </row>
    <row r="146824" spans="16:16" x14ac:dyDescent="0.3">
      <c r="P146824" s="83"/>
    </row>
    <row r="146825" spans="16:16" x14ac:dyDescent="0.3">
      <c r="P146825" s="83"/>
    </row>
    <row r="146826" spans="16:16" x14ac:dyDescent="0.3">
      <c r="P146826" s="83"/>
    </row>
    <row r="146827" spans="16:16" x14ac:dyDescent="0.3">
      <c r="P146827" s="83"/>
    </row>
    <row r="146828" spans="16:16" x14ac:dyDescent="0.3">
      <c r="P146828" s="83"/>
    </row>
    <row r="146829" spans="16:16" x14ac:dyDescent="0.3">
      <c r="P146829" s="83"/>
    </row>
    <row r="146830" spans="16:16" x14ac:dyDescent="0.3">
      <c r="P146830" s="83"/>
    </row>
    <row r="146831" spans="16:16" x14ac:dyDescent="0.3">
      <c r="P146831" s="83"/>
    </row>
    <row r="146832" spans="16:16" x14ac:dyDescent="0.3">
      <c r="P146832" s="83"/>
    </row>
    <row r="146833" spans="16:16" x14ac:dyDescent="0.3">
      <c r="P146833" s="83"/>
    </row>
    <row r="146834" spans="16:16" x14ac:dyDescent="0.3">
      <c r="P146834" s="83"/>
    </row>
    <row r="146835" spans="16:16" x14ac:dyDescent="0.3">
      <c r="P146835" s="83"/>
    </row>
    <row r="146836" spans="16:16" x14ac:dyDescent="0.3">
      <c r="P146836" s="83"/>
    </row>
    <row r="146837" spans="16:16" x14ac:dyDescent="0.3">
      <c r="P146837" s="83"/>
    </row>
    <row r="146838" spans="16:16" x14ac:dyDescent="0.3">
      <c r="P146838" s="83"/>
    </row>
    <row r="146839" spans="16:16" x14ac:dyDescent="0.3">
      <c r="P146839" s="83"/>
    </row>
    <row r="146840" spans="16:16" x14ac:dyDescent="0.3">
      <c r="P146840" s="83"/>
    </row>
    <row r="146841" spans="16:16" x14ac:dyDescent="0.3">
      <c r="P146841" s="83"/>
    </row>
    <row r="146842" spans="16:16" x14ac:dyDescent="0.3">
      <c r="P146842" s="83"/>
    </row>
    <row r="146843" spans="16:16" x14ac:dyDescent="0.3">
      <c r="P146843" s="83"/>
    </row>
    <row r="146844" spans="16:16" x14ac:dyDescent="0.3">
      <c r="P146844" s="83"/>
    </row>
    <row r="146845" spans="16:16" x14ac:dyDescent="0.3">
      <c r="P146845" s="83"/>
    </row>
    <row r="146846" spans="16:16" x14ac:dyDescent="0.3">
      <c r="P146846" s="83"/>
    </row>
    <row r="146847" spans="16:16" x14ac:dyDescent="0.3">
      <c r="P146847" s="83"/>
    </row>
    <row r="146848" spans="16:16" x14ac:dyDescent="0.3">
      <c r="P146848" s="83"/>
    </row>
    <row r="146849" spans="16:16" x14ac:dyDescent="0.3">
      <c r="P146849" s="83"/>
    </row>
    <row r="146850" spans="16:16" x14ac:dyDescent="0.3">
      <c r="P146850" s="83"/>
    </row>
    <row r="146851" spans="16:16" x14ac:dyDescent="0.3">
      <c r="P146851" s="83"/>
    </row>
    <row r="146852" spans="16:16" x14ac:dyDescent="0.3">
      <c r="P146852" s="83"/>
    </row>
    <row r="146853" spans="16:16" x14ac:dyDescent="0.3">
      <c r="P146853" s="83"/>
    </row>
    <row r="146854" spans="16:16" x14ac:dyDescent="0.3">
      <c r="P146854" s="83"/>
    </row>
    <row r="146855" spans="16:16" x14ac:dyDescent="0.3">
      <c r="P146855" s="83"/>
    </row>
    <row r="146856" spans="16:16" x14ac:dyDescent="0.3">
      <c r="P146856" s="83"/>
    </row>
    <row r="146857" spans="16:16" x14ac:dyDescent="0.3">
      <c r="P146857" s="83"/>
    </row>
    <row r="146858" spans="16:16" x14ac:dyDescent="0.3">
      <c r="P146858" s="83"/>
    </row>
    <row r="146859" spans="16:16" x14ac:dyDescent="0.3">
      <c r="P146859" s="83"/>
    </row>
    <row r="146860" spans="16:16" x14ac:dyDescent="0.3">
      <c r="P146860" s="83"/>
    </row>
    <row r="146861" spans="16:16" x14ac:dyDescent="0.3">
      <c r="P146861" s="83"/>
    </row>
    <row r="146862" spans="16:16" x14ac:dyDescent="0.3">
      <c r="P146862" s="83"/>
    </row>
    <row r="146863" spans="16:16" x14ac:dyDescent="0.3">
      <c r="P146863" s="83"/>
    </row>
    <row r="146864" spans="16:16" x14ac:dyDescent="0.3">
      <c r="P146864" s="83"/>
    </row>
    <row r="146865" spans="16:16" x14ac:dyDescent="0.3">
      <c r="P146865" s="83"/>
    </row>
    <row r="146866" spans="16:16" x14ac:dyDescent="0.3">
      <c r="P146866" s="83"/>
    </row>
    <row r="146867" spans="16:16" x14ac:dyDescent="0.3">
      <c r="P146867" s="83"/>
    </row>
    <row r="146868" spans="16:16" x14ac:dyDescent="0.3">
      <c r="P146868" s="83"/>
    </row>
    <row r="146869" spans="16:16" x14ac:dyDescent="0.3">
      <c r="P146869" s="83"/>
    </row>
    <row r="146870" spans="16:16" x14ac:dyDescent="0.3">
      <c r="P146870" s="83"/>
    </row>
    <row r="146871" spans="16:16" x14ac:dyDescent="0.3">
      <c r="P146871" s="83"/>
    </row>
    <row r="146872" spans="16:16" x14ac:dyDescent="0.3">
      <c r="P146872" s="83"/>
    </row>
    <row r="146873" spans="16:16" x14ac:dyDescent="0.3">
      <c r="P146873" s="83"/>
    </row>
    <row r="146874" spans="16:16" x14ac:dyDescent="0.3">
      <c r="P146874" s="83"/>
    </row>
    <row r="146875" spans="16:16" x14ac:dyDescent="0.3">
      <c r="P146875" s="83"/>
    </row>
    <row r="146876" spans="16:16" x14ac:dyDescent="0.3">
      <c r="P146876" s="83"/>
    </row>
    <row r="146877" spans="16:16" x14ac:dyDescent="0.3">
      <c r="P146877" s="83"/>
    </row>
    <row r="146878" spans="16:16" x14ac:dyDescent="0.3">
      <c r="P146878" s="83"/>
    </row>
    <row r="146879" spans="16:16" x14ac:dyDescent="0.3">
      <c r="P146879" s="83"/>
    </row>
    <row r="146880" spans="16:16" x14ac:dyDescent="0.3">
      <c r="P146880" s="83"/>
    </row>
    <row r="146881" spans="16:16" x14ac:dyDescent="0.3">
      <c r="P146881" s="83"/>
    </row>
    <row r="146882" spans="16:16" x14ac:dyDescent="0.3">
      <c r="P146882" s="83"/>
    </row>
    <row r="146883" spans="16:16" x14ac:dyDescent="0.3">
      <c r="P146883" s="83"/>
    </row>
    <row r="146884" spans="16:16" x14ac:dyDescent="0.3">
      <c r="P146884" s="83"/>
    </row>
    <row r="146885" spans="16:16" x14ac:dyDescent="0.3">
      <c r="P146885" s="83"/>
    </row>
    <row r="146886" spans="16:16" x14ac:dyDescent="0.3">
      <c r="P146886" s="83"/>
    </row>
    <row r="146887" spans="16:16" x14ac:dyDescent="0.3">
      <c r="P146887" s="83"/>
    </row>
    <row r="146888" spans="16:16" x14ac:dyDescent="0.3">
      <c r="P146888" s="83"/>
    </row>
    <row r="146889" spans="16:16" x14ac:dyDescent="0.3">
      <c r="P146889" s="83"/>
    </row>
    <row r="146890" spans="16:16" x14ac:dyDescent="0.3">
      <c r="P146890" s="83"/>
    </row>
    <row r="146891" spans="16:16" x14ac:dyDescent="0.3">
      <c r="P146891" s="83"/>
    </row>
    <row r="146892" spans="16:16" x14ac:dyDescent="0.3">
      <c r="P146892" s="83"/>
    </row>
    <row r="146893" spans="16:16" x14ac:dyDescent="0.3">
      <c r="P146893" s="83"/>
    </row>
    <row r="146894" spans="16:16" x14ac:dyDescent="0.3">
      <c r="P146894" s="83"/>
    </row>
    <row r="146895" spans="16:16" x14ac:dyDescent="0.3">
      <c r="P146895" s="83"/>
    </row>
    <row r="146896" spans="16:16" x14ac:dyDescent="0.3">
      <c r="P146896" s="83"/>
    </row>
    <row r="146897" spans="16:16" x14ac:dyDescent="0.3">
      <c r="P146897" s="83"/>
    </row>
    <row r="146898" spans="16:16" x14ac:dyDescent="0.3">
      <c r="P146898" s="83"/>
    </row>
    <row r="146899" spans="16:16" x14ac:dyDescent="0.3">
      <c r="P146899" s="83"/>
    </row>
    <row r="146900" spans="16:16" x14ac:dyDescent="0.3">
      <c r="P146900" s="83"/>
    </row>
    <row r="146901" spans="16:16" x14ac:dyDescent="0.3">
      <c r="P146901" s="83"/>
    </row>
    <row r="146902" spans="16:16" x14ac:dyDescent="0.3">
      <c r="P146902" s="83"/>
    </row>
    <row r="146903" spans="16:16" x14ac:dyDescent="0.3">
      <c r="P146903" s="83"/>
    </row>
    <row r="146904" spans="16:16" x14ac:dyDescent="0.3">
      <c r="P146904" s="83"/>
    </row>
    <row r="146905" spans="16:16" x14ac:dyDescent="0.3">
      <c r="P146905" s="83"/>
    </row>
    <row r="146906" spans="16:16" x14ac:dyDescent="0.3">
      <c r="P146906" s="83"/>
    </row>
    <row r="146907" spans="16:16" x14ac:dyDescent="0.3">
      <c r="P146907" s="83"/>
    </row>
    <row r="146908" spans="16:16" x14ac:dyDescent="0.3">
      <c r="P146908" s="83"/>
    </row>
    <row r="146909" spans="16:16" x14ac:dyDescent="0.3">
      <c r="P146909" s="83"/>
    </row>
    <row r="146910" spans="16:16" x14ac:dyDescent="0.3">
      <c r="P146910" s="83"/>
    </row>
    <row r="146911" spans="16:16" x14ac:dyDescent="0.3">
      <c r="P146911" s="83"/>
    </row>
    <row r="146912" spans="16:16" x14ac:dyDescent="0.3">
      <c r="P146912" s="83"/>
    </row>
    <row r="146913" spans="16:16" x14ac:dyDescent="0.3">
      <c r="P146913" s="83"/>
    </row>
    <row r="146914" spans="16:16" x14ac:dyDescent="0.3">
      <c r="P146914" s="83"/>
    </row>
    <row r="146915" spans="16:16" x14ac:dyDescent="0.3">
      <c r="P146915" s="83"/>
    </row>
    <row r="146916" spans="16:16" x14ac:dyDescent="0.3">
      <c r="P146916" s="83"/>
    </row>
    <row r="146917" spans="16:16" x14ac:dyDescent="0.3">
      <c r="P146917" s="83"/>
    </row>
    <row r="146918" spans="16:16" x14ac:dyDescent="0.3">
      <c r="P146918" s="83"/>
    </row>
    <row r="146919" spans="16:16" x14ac:dyDescent="0.3">
      <c r="P146919" s="83"/>
    </row>
    <row r="146920" spans="16:16" x14ac:dyDescent="0.3">
      <c r="P146920" s="83"/>
    </row>
    <row r="146921" spans="16:16" x14ac:dyDescent="0.3">
      <c r="P146921" s="83"/>
    </row>
    <row r="146922" spans="16:16" x14ac:dyDescent="0.3">
      <c r="P146922" s="83"/>
    </row>
    <row r="146923" spans="16:16" x14ac:dyDescent="0.3">
      <c r="P146923" s="83"/>
    </row>
    <row r="146924" spans="16:16" x14ac:dyDescent="0.3">
      <c r="P146924" s="83"/>
    </row>
    <row r="146925" spans="16:16" x14ac:dyDescent="0.3">
      <c r="P146925" s="83"/>
    </row>
    <row r="146926" spans="16:16" x14ac:dyDescent="0.3">
      <c r="P146926" s="83"/>
    </row>
    <row r="146927" spans="16:16" x14ac:dyDescent="0.3">
      <c r="P146927" s="83"/>
    </row>
    <row r="146928" spans="16:16" x14ac:dyDescent="0.3">
      <c r="P146928" s="83"/>
    </row>
    <row r="146929" spans="16:16" x14ac:dyDescent="0.3">
      <c r="P146929" s="83"/>
    </row>
    <row r="146930" spans="16:16" x14ac:dyDescent="0.3">
      <c r="P146930" s="83"/>
    </row>
    <row r="146931" spans="16:16" x14ac:dyDescent="0.3">
      <c r="P146931" s="83"/>
    </row>
    <row r="146932" spans="16:16" x14ac:dyDescent="0.3">
      <c r="P146932" s="83"/>
    </row>
    <row r="146933" spans="16:16" x14ac:dyDescent="0.3">
      <c r="P146933" s="83"/>
    </row>
    <row r="146934" spans="16:16" x14ac:dyDescent="0.3">
      <c r="P146934" s="83"/>
    </row>
    <row r="146935" spans="16:16" x14ac:dyDescent="0.3">
      <c r="P146935" s="83"/>
    </row>
    <row r="146936" spans="16:16" x14ac:dyDescent="0.3">
      <c r="P146936" s="83"/>
    </row>
    <row r="146937" spans="16:16" x14ac:dyDescent="0.3">
      <c r="P146937" s="83"/>
    </row>
    <row r="146938" spans="16:16" x14ac:dyDescent="0.3">
      <c r="P146938" s="83"/>
    </row>
    <row r="146939" spans="16:16" x14ac:dyDescent="0.3">
      <c r="P146939" s="83"/>
    </row>
    <row r="146940" spans="16:16" x14ac:dyDescent="0.3">
      <c r="P146940" s="83"/>
    </row>
    <row r="146941" spans="16:16" x14ac:dyDescent="0.3">
      <c r="P146941" s="83"/>
    </row>
    <row r="146942" spans="16:16" x14ac:dyDescent="0.3">
      <c r="P146942" s="83"/>
    </row>
    <row r="146943" spans="16:16" x14ac:dyDescent="0.3">
      <c r="P146943" s="83"/>
    </row>
    <row r="146944" spans="16:16" x14ac:dyDescent="0.3">
      <c r="P146944" s="83"/>
    </row>
    <row r="146945" spans="16:16" x14ac:dyDescent="0.3">
      <c r="P146945" s="83"/>
    </row>
    <row r="146946" spans="16:16" x14ac:dyDescent="0.3">
      <c r="P146946" s="83"/>
    </row>
    <row r="146947" spans="16:16" x14ac:dyDescent="0.3">
      <c r="P146947" s="83"/>
    </row>
    <row r="146948" spans="16:16" x14ac:dyDescent="0.3">
      <c r="P146948" s="83"/>
    </row>
    <row r="146949" spans="16:16" x14ac:dyDescent="0.3">
      <c r="P146949" s="83"/>
    </row>
    <row r="146950" spans="16:16" x14ac:dyDescent="0.3">
      <c r="P146950" s="83"/>
    </row>
    <row r="146951" spans="16:16" x14ac:dyDescent="0.3">
      <c r="P146951" s="83"/>
    </row>
    <row r="146952" spans="16:16" x14ac:dyDescent="0.3">
      <c r="P146952" s="83"/>
    </row>
    <row r="146953" spans="16:16" x14ac:dyDescent="0.3">
      <c r="P146953" s="83"/>
    </row>
    <row r="146954" spans="16:16" x14ac:dyDescent="0.3">
      <c r="P146954" s="83"/>
    </row>
    <row r="146955" spans="16:16" x14ac:dyDescent="0.3">
      <c r="P146955" s="83"/>
    </row>
    <row r="146956" spans="16:16" x14ac:dyDescent="0.3">
      <c r="P146956" s="83"/>
    </row>
    <row r="146957" spans="16:16" x14ac:dyDescent="0.3">
      <c r="P146957" s="83"/>
    </row>
    <row r="146958" spans="16:16" x14ac:dyDescent="0.3">
      <c r="P146958" s="83"/>
    </row>
    <row r="146959" spans="16:16" x14ac:dyDescent="0.3">
      <c r="P146959" s="83"/>
    </row>
    <row r="146960" spans="16:16" x14ac:dyDescent="0.3">
      <c r="P146960" s="83"/>
    </row>
    <row r="146961" spans="16:16" x14ac:dyDescent="0.3">
      <c r="P146961" s="83"/>
    </row>
    <row r="146962" spans="16:16" x14ac:dyDescent="0.3">
      <c r="P146962" s="83"/>
    </row>
    <row r="146963" spans="16:16" x14ac:dyDescent="0.3">
      <c r="P146963" s="83"/>
    </row>
    <row r="146964" spans="16:16" x14ac:dyDescent="0.3">
      <c r="P146964" s="83"/>
    </row>
    <row r="146965" spans="16:16" x14ac:dyDescent="0.3">
      <c r="P146965" s="83"/>
    </row>
    <row r="146966" spans="16:16" x14ac:dyDescent="0.3">
      <c r="P146966" s="83"/>
    </row>
    <row r="146967" spans="16:16" x14ac:dyDescent="0.3">
      <c r="P146967" s="83"/>
    </row>
    <row r="146968" spans="16:16" x14ac:dyDescent="0.3">
      <c r="P146968" s="83"/>
    </row>
    <row r="146969" spans="16:16" x14ac:dyDescent="0.3">
      <c r="P146969" s="83"/>
    </row>
    <row r="146970" spans="16:16" x14ac:dyDescent="0.3">
      <c r="P146970" s="83"/>
    </row>
    <row r="146971" spans="16:16" x14ac:dyDescent="0.3">
      <c r="P146971" s="83"/>
    </row>
    <row r="146972" spans="16:16" x14ac:dyDescent="0.3">
      <c r="P146972" s="83"/>
    </row>
    <row r="146973" spans="16:16" x14ac:dyDescent="0.3">
      <c r="P146973" s="83"/>
    </row>
    <row r="146974" spans="16:16" x14ac:dyDescent="0.3">
      <c r="P146974" s="83"/>
    </row>
    <row r="146975" spans="16:16" x14ac:dyDescent="0.3">
      <c r="P146975" s="83"/>
    </row>
    <row r="146976" spans="16:16" x14ac:dyDescent="0.3">
      <c r="P146976" s="83"/>
    </row>
    <row r="146977" spans="16:16" x14ac:dyDescent="0.3">
      <c r="P146977" s="83"/>
    </row>
    <row r="146978" spans="16:16" x14ac:dyDescent="0.3">
      <c r="P146978" s="83"/>
    </row>
    <row r="146979" spans="16:16" x14ac:dyDescent="0.3">
      <c r="P146979" s="83"/>
    </row>
    <row r="146980" spans="16:16" x14ac:dyDescent="0.3">
      <c r="P146980" s="83"/>
    </row>
    <row r="146981" spans="16:16" x14ac:dyDescent="0.3">
      <c r="P146981" s="83"/>
    </row>
    <row r="146982" spans="16:16" x14ac:dyDescent="0.3">
      <c r="P146982" s="83"/>
    </row>
    <row r="146983" spans="16:16" x14ac:dyDescent="0.3">
      <c r="P146983" s="83"/>
    </row>
    <row r="146984" spans="16:16" x14ac:dyDescent="0.3">
      <c r="P146984" s="83"/>
    </row>
    <row r="146985" spans="16:16" x14ac:dyDescent="0.3">
      <c r="P146985" s="83"/>
    </row>
    <row r="146986" spans="16:16" x14ac:dyDescent="0.3">
      <c r="P146986" s="83"/>
    </row>
    <row r="146987" spans="16:16" x14ac:dyDescent="0.3">
      <c r="P146987" s="83"/>
    </row>
    <row r="146988" spans="16:16" x14ac:dyDescent="0.3">
      <c r="P146988" s="83"/>
    </row>
    <row r="146989" spans="16:16" x14ac:dyDescent="0.3">
      <c r="P146989" s="83"/>
    </row>
    <row r="146990" spans="16:16" x14ac:dyDescent="0.3">
      <c r="P146990" s="83"/>
    </row>
    <row r="146991" spans="16:16" x14ac:dyDescent="0.3">
      <c r="P146991" s="83"/>
    </row>
    <row r="146992" spans="16:16" x14ac:dyDescent="0.3">
      <c r="P146992" s="83"/>
    </row>
    <row r="146993" spans="16:16" x14ac:dyDescent="0.3">
      <c r="P146993" s="83"/>
    </row>
    <row r="146994" spans="16:16" x14ac:dyDescent="0.3">
      <c r="P146994" s="83"/>
    </row>
    <row r="146995" spans="16:16" x14ac:dyDescent="0.3">
      <c r="P146995" s="83"/>
    </row>
    <row r="146996" spans="16:16" x14ac:dyDescent="0.3">
      <c r="P146996" s="83"/>
    </row>
    <row r="146997" spans="16:16" x14ac:dyDescent="0.3">
      <c r="P146997" s="83"/>
    </row>
    <row r="146998" spans="16:16" x14ac:dyDescent="0.3">
      <c r="P146998" s="83"/>
    </row>
    <row r="146999" spans="16:16" x14ac:dyDescent="0.3">
      <c r="P146999" s="83"/>
    </row>
    <row r="147000" spans="16:16" x14ac:dyDescent="0.3">
      <c r="P147000" s="83"/>
    </row>
    <row r="147001" spans="16:16" x14ac:dyDescent="0.3">
      <c r="P147001" s="83"/>
    </row>
    <row r="147002" spans="16:16" x14ac:dyDescent="0.3">
      <c r="P147002" s="83"/>
    </row>
    <row r="147003" spans="16:16" x14ac:dyDescent="0.3">
      <c r="P147003" s="83"/>
    </row>
    <row r="147004" spans="16:16" x14ac:dyDescent="0.3">
      <c r="P147004" s="83"/>
    </row>
    <row r="147005" spans="16:16" x14ac:dyDescent="0.3">
      <c r="P147005" s="83"/>
    </row>
    <row r="147006" spans="16:16" x14ac:dyDescent="0.3">
      <c r="P147006" s="83"/>
    </row>
    <row r="147007" spans="16:16" x14ac:dyDescent="0.3">
      <c r="P147007" s="83"/>
    </row>
    <row r="147008" spans="16:16" x14ac:dyDescent="0.3">
      <c r="P147008" s="83"/>
    </row>
    <row r="147009" spans="16:16" x14ac:dyDescent="0.3">
      <c r="P147009" s="83"/>
    </row>
    <row r="147010" spans="16:16" x14ac:dyDescent="0.3">
      <c r="P147010" s="83"/>
    </row>
    <row r="147011" spans="16:16" x14ac:dyDescent="0.3">
      <c r="P147011" s="83"/>
    </row>
    <row r="147012" spans="16:16" x14ac:dyDescent="0.3">
      <c r="P147012" s="83"/>
    </row>
    <row r="147013" spans="16:16" x14ac:dyDescent="0.3">
      <c r="P147013" s="83"/>
    </row>
    <row r="147014" spans="16:16" x14ac:dyDescent="0.3">
      <c r="P147014" s="83"/>
    </row>
    <row r="147015" spans="16:16" x14ac:dyDescent="0.3">
      <c r="P147015" s="83"/>
    </row>
    <row r="147016" spans="16:16" x14ac:dyDescent="0.3">
      <c r="P147016" s="83"/>
    </row>
    <row r="147017" spans="16:16" x14ac:dyDescent="0.3">
      <c r="P147017" s="83"/>
    </row>
    <row r="147018" spans="16:16" x14ac:dyDescent="0.3">
      <c r="P147018" s="83"/>
    </row>
    <row r="147019" spans="16:16" x14ac:dyDescent="0.3">
      <c r="P147019" s="83"/>
    </row>
    <row r="147020" spans="16:16" x14ac:dyDescent="0.3">
      <c r="P147020" s="83"/>
    </row>
    <row r="147021" spans="16:16" x14ac:dyDescent="0.3">
      <c r="P147021" s="83"/>
    </row>
    <row r="147022" spans="16:16" x14ac:dyDescent="0.3">
      <c r="P147022" s="83"/>
    </row>
    <row r="147023" spans="16:16" x14ac:dyDescent="0.3">
      <c r="P147023" s="83"/>
    </row>
    <row r="147024" spans="16:16" x14ac:dyDescent="0.3">
      <c r="P147024" s="83"/>
    </row>
    <row r="147025" spans="16:16" x14ac:dyDescent="0.3">
      <c r="P147025" s="83"/>
    </row>
    <row r="147026" spans="16:16" x14ac:dyDescent="0.3">
      <c r="P147026" s="83"/>
    </row>
    <row r="147027" spans="16:16" x14ac:dyDescent="0.3">
      <c r="P147027" s="83"/>
    </row>
    <row r="147028" spans="16:16" x14ac:dyDescent="0.3">
      <c r="P147028" s="83"/>
    </row>
    <row r="147029" spans="16:16" x14ac:dyDescent="0.3">
      <c r="P147029" s="83"/>
    </row>
    <row r="147030" spans="16:16" x14ac:dyDescent="0.3">
      <c r="P147030" s="83"/>
    </row>
    <row r="147031" spans="16:16" x14ac:dyDescent="0.3">
      <c r="P147031" s="83"/>
    </row>
    <row r="147032" spans="16:16" x14ac:dyDescent="0.3">
      <c r="P147032" s="83"/>
    </row>
    <row r="147033" spans="16:16" x14ac:dyDescent="0.3">
      <c r="P147033" s="83"/>
    </row>
    <row r="147034" spans="16:16" x14ac:dyDescent="0.3">
      <c r="P147034" s="83"/>
    </row>
    <row r="147035" spans="16:16" x14ac:dyDescent="0.3">
      <c r="P147035" s="83"/>
    </row>
    <row r="147036" spans="16:16" x14ac:dyDescent="0.3">
      <c r="P147036" s="83"/>
    </row>
    <row r="147037" spans="16:16" x14ac:dyDescent="0.3">
      <c r="P147037" s="83"/>
    </row>
    <row r="147038" spans="16:16" x14ac:dyDescent="0.3">
      <c r="P147038" s="83"/>
    </row>
    <row r="147039" spans="16:16" x14ac:dyDescent="0.3">
      <c r="P147039" s="83"/>
    </row>
    <row r="147040" spans="16:16" x14ac:dyDescent="0.3">
      <c r="P147040" s="83"/>
    </row>
    <row r="147041" spans="16:16" x14ac:dyDescent="0.3">
      <c r="P147041" s="83"/>
    </row>
    <row r="147042" spans="16:16" x14ac:dyDescent="0.3">
      <c r="P147042" s="83"/>
    </row>
    <row r="147043" spans="16:16" x14ac:dyDescent="0.3">
      <c r="P147043" s="83"/>
    </row>
    <row r="147044" spans="16:16" x14ac:dyDescent="0.3">
      <c r="P147044" s="83"/>
    </row>
    <row r="147045" spans="16:16" x14ac:dyDescent="0.3">
      <c r="P147045" s="83"/>
    </row>
    <row r="147046" spans="16:16" x14ac:dyDescent="0.3">
      <c r="P147046" s="83"/>
    </row>
    <row r="147047" spans="16:16" x14ac:dyDescent="0.3">
      <c r="P147047" s="83"/>
    </row>
    <row r="147048" spans="16:16" x14ac:dyDescent="0.3">
      <c r="P147048" s="83"/>
    </row>
    <row r="147049" spans="16:16" x14ac:dyDescent="0.3">
      <c r="P147049" s="83"/>
    </row>
    <row r="147050" spans="16:16" x14ac:dyDescent="0.3">
      <c r="P147050" s="83"/>
    </row>
    <row r="147051" spans="16:16" x14ac:dyDescent="0.3">
      <c r="P147051" s="83"/>
    </row>
    <row r="147052" spans="16:16" x14ac:dyDescent="0.3">
      <c r="P147052" s="83"/>
    </row>
    <row r="147053" spans="16:16" x14ac:dyDescent="0.3">
      <c r="P147053" s="83"/>
    </row>
    <row r="147054" spans="16:16" x14ac:dyDescent="0.3">
      <c r="P147054" s="83"/>
    </row>
    <row r="147055" spans="16:16" x14ac:dyDescent="0.3">
      <c r="P147055" s="83"/>
    </row>
    <row r="147056" spans="16:16" x14ac:dyDescent="0.3">
      <c r="P147056" s="83"/>
    </row>
    <row r="147057" spans="16:16" x14ac:dyDescent="0.3">
      <c r="P147057" s="83"/>
    </row>
    <row r="147058" spans="16:16" x14ac:dyDescent="0.3">
      <c r="P147058" s="83"/>
    </row>
    <row r="147059" spans="16:16" x14ac:dyDescent="0.3">
      <c r="P147059" s="83"/>
    </row>
    <row r="147060" spans="16:16" x14ac:dyDescent="0.3">
      <c r="P147060" s="83"/>
    </row>
    <row r="147061" spans="16:16" x14ac:dyDescent="0.3">
      <c r="P147061" s="83"/>
    </row>
    <row r="147062" spans="16:16" x14ac:dyDescent="0.3">
      <c r="P147062" s="83"/>
    </row>
    <row r="147063" spans="16:16" x14ac:dyDescent="0.3">
      <c r="P147063" s="83"/>
    </row>
    <row r="147064" spans="16:16" x14ac:dyDescent="0.3">
      <c r="P147064" s="83"/>
    </row>
    <row r="147065" spans="16:16" x14ac:dyDescent="0.3">
      <c r="P147065" s="83"/>
    </row>
    <row r="147066" spans="16:16" x14ac:dyDescent="0.3">
      <c r="P147066" s="83"/>
    </row>
    <row r="147067" spans="16:16" x14ac:dyDescent="0.3">
      <c r="P147067" s="83"/>
    </row>
    <row r="147068" spans="16:16" x14ac:dyDescent="0.3">
      <c r="P147068" s="83"/>
    </row>
    <row r="147069" spans="16:16" x14ac:dyDescent="0.3">
      <c r="P147069" s="83"/>
    </row>
    <row r="147070" spans="16:16" x14ac:dyDescent="0.3">
      <c r="P147070" s="83"/>
    </row>
    <row r="147071" spans="16:16" x14ac:dyDescent="0.3">
      <c r="P147071" s="83"/>
    </row>
    <row r="147072" spans="16:16" x14ac:dyDescent="0.3">
      <c r="P147072" s="83"/>
    </row>
    <row r="147073" spans="16:16" x14ac:dyDescent="0.3">
      <c r="P147073" s="83"/>
    </row>
    <row r="147074" spans="16:16" x14ac:dyDescent="0.3">
      <c r="P147074" s="83"/>
    </row>
    <row r="147075" spans="16:16" x14ac:dyDescent="0.3">
      <c r="P147075" s="83"/>
    </row>
    <row r="147076" spans="16:16" x14ac:dyDescent="0.3">
      <c r="P147076" s="83"/>
    </row>
    <row r="147077" spans="16:16" x14ac:dyDescent="0.3">
      <c r="P147077" s="83"/>
    </row>
    <row r="147078" spans="16:16" x14ac:dyDescent="0.3">
      <c r="P147078" s="83"/>
    </row>
    <row r="147079" spans="16:16" x14ac:dyDescent="0.3">
      <c r="P147079" s="83"/>
    </row>
    <row r="147080" spans="16:16" x14ac:dyDescent="0.3">
      <c r="P147080" s="83"/>
    </row>
    <row r="147081" spans="16:16" x14ac:dyDescent="0.3">
      <c r="P147081" s="83"/>
    </row>
    <row r="147082" spans="16:16" x14ac:dyDescent="0.3">
      <c r="P147082" s="83"/>
    </row>
    <row r="147083" spans="16:16" x14ac:dyDescent="0.3">
      <c r="P147083" s="83"/>
    </row>
    <row r="147084" spans="16:16" x14ac:dyDescent="0.3">
      <c r="P147084" s="83"/>
    </row>
    <row r="147085" spans="16:16" x14ac:dyDescent="0.3">
      <c r="P147085" s="83"/>
    </row>
    <row r="147086" spans="16:16" x14ac:dyDescent="0.3">
      <c r="P147086" s="83"/>
    </row>
    <row r="147087" spans="16:16" x14ac:dyDescent="0.3">
      <c r="P147087" s="83"/>
    </row>
    <row r="147088" spans="16:16" x14ac:dyDescent="0.3">
      <c r="P147088" s="83"/>
    </row>
    <row r="147089" spans="16:16" x14ac:dyDescent="0.3">
      <c r="P147089" s="83"/>
    </row>
    <row r="147090" spans="16:16" x14ac:dyDescent="0.3">
      <c r="P147090" s="83"/>
    </row>
    <row r="147091" spans="16:16" x14ac:dyDescent="0.3">
      <c r="P147091" s="83"/>
    </row>
    <row r="147092" spans="16:16" x14ac:dyDescent="0.3">
      <c r="P147092" s="83"/>
    </row>
    <row r="147093" spans="16:16" x14ac:dyDescent="0.3">
      <c r="P147093" s="83"/>
    </row>
    <row r="147094" spans="16:16" x14ac:dyDescent="0.3">
      <c r="P147094" s="83"/>
    </row>
    <row r="147095" spans="16:16" x14ac:dyDescent="0.3">
      <c r="P147095" s="83"/>
    </row>
    <row r="147096" spans="16:16" x14ac:dyDescent="0.3">
      <c r="P147096" s="83"/>
    </row>
    <row r="147097" spans="16:16" x14ac:dyDescent="0.3">
      <c r="P147097" s="83"/>
    </row>
    <row r="147098" spans="16:16" x14ac:dyDescent="0.3">
      <c r="P147098" s="83"/>
    </row>
    <row r="147099" spans="16:16" x14ac:dyDescent="0.3">
      <c r="P147099" s="83"/>
    </row>
    <row r="147100" spans="16:16" x14ac:dyDescent="0.3">
      <c r="P147100" s="83"/>
    </row>
    <row r="147101" spans="16:16" x14ac:dyDescent="0.3">
      <c r="P147101" s="83"/>
    </row>
    <row r="147102" spans="16:16" x14ac:dyDescent="0.3">
      <c r="P147102" s="83"/>
    </row>
    <row r="147103" spans="16:16" x14ac:dyDescent="0.3">
      <c r="P147103" s="83"/>
    </row>
    <row r="147104" spans="16:16" x14ac:dyDescent="0.3">
      <c r="P147104" s="83"/>
    </row>
    <row r="147105" spans="16:16" x14ac:dyDescent="0.3">
      <c r="P147105" s="83"/>
    </row>
    <row r="147106" spans="16:16" x14ac:dyDescent="0.3">
      <c r="P147106" s="83"/>
    </row>
    <row r="147107" spans="16:16" x14ac:dyDescent="0.3">
      <c r="P147107" s="83"/>
    </row>
    <row r="147108" spans="16:16" x14ac:dyDescent="0.3">
      <c r="P147108" s="83"/>
    </row>
    <row r="147109" spans="16:16" x14ac:dyDescent="0.3">
      <c r="P147109" s="83"/>
    </row>
    <row r="147110" spans="16:16" x14ac:dyDescent="0.3">
      <c r="P147110" s="83"/>
    </row>
    <row r="147111" spans="16:16" x14ac:dyDescent="0.3">
      <c r="P147111" s="83"/>
    </row>
    <row r="147112" spans="16:16" x14ac:dyDescent="0.3">
      <c r="P147112" s="83"/>
    </row>
    <row r="147113" spans="16:16" x14ac:dyDescent="0.3">
      <c r="P147113" s="83"/>
    </row>
    <row r="147114" spans="16:16" x14ac:dyDescent="0.3">
      <c r="P147114" s="83"/>
    </row>
    <row r="147115" spans="16:16" x14ac:dyDescent="0.3">
      <c r="P147115" s="83"/>
    </row>
    <row r="147116" spans="16:16" x14ac:dyDescent="0.3">
      <c r="P147116" s="83"/>
    </row>
    <row r="147117" spans="16:16" x14ac:dyDescent="0.3">
      <c r="P147117" s="83"/>
    </row>
    <row r="147118" spans="16:16" x14ac:dyDescent="0.3">
      <c r="P147118" s="83"/>
    </row>
    <row r="147119" spans="16:16" x14ac:dyDescent="0.3">
      <c r="P147119" s="83"/>
    </row>
    <row r="147120" spans="16:16" x14ac:dyDescent="0.3">
      <c r="P147120" s="83"/>
    </row>
    <row r="147121" spans="16:16" x14ac:dyDescent="0.3">
      <c r="P147121" s="83"/>
    </row>
    <row r="147122" spans="16:16" x14ac:dyDescent="0.3">
      <c r="P147122" s="83"/>
    </row>
    <row r="147123" spans="16:16" x14ac:dyDescent="0.3">
      <c r="P147123" s="83"/>
    </row>
    <row r="147124" spans="16:16" x14ac:dyDescent="0.3">
      <c r="P147124" s="83"/>
    </row>
    <row r="147125" spans="16:16" x14ac:dyDescent="0.3">
      <c r="P147125" s="83"/>
    </row>
    <row r="147126" spans="16:16" x14ac:dyDescent="0.3">
      <c r="P147126" s="83"/>
    </row>
    <row r="147127" spans="16:16" x14ac:dyDescent="0.3">
      <c r="P147127" s="83"/>
    </row>
    <row r="147128" spans="16:16" x14ac:dyDescent="0.3">
      <c r="P147128" s="83"/>
    </row>
    <row r="147129" spans="16:16" x14ac:dyDescent="0.3">
      <c r="P147129" s="83"/>
    </row>
    <row r="147130" spans="16:16" x14ac:dyDescent="0.3">
      <c r="P147130" s="83"/>
    </row>
    <row r="147131" spans="16:16" x14ac:dyDescent="0.3">
      <c r="P147131" s="83"/>
    </row>
    <row r="147132" spans="16:16" x14ac:dyDescent="0.3">
      <c r="P147132" s="83"/>
    </row>
    <row r="147133" spans="16:16" x14ac:dyDescent="0.3">
      <c r="P147133" s="83"/>
    </row>
    <row r="147134" spans="16:16" x14ac:dyDescent="0.3">
      <c r="P147134" s="83"/>
    </row>
    <row r="147135" spans="16:16" x14ac:dyDescent="0.3">
      <c r="P147135" s="83"/>
    </row>
    <row r="147136" spans="16:16" x14ac:dyDescent="0.3">
      <c r="P147136" s="83"/>
    </row>
    <row r="147137" spans="16:16" x14ac:dyDescent="0.3">
      <c r="P147137" s="83"/>
    </row>
    <row r="147138" spans="16:16" x14ac:dyDescent="0.3">
      <c r="P147138" s="83"/>
    </row>
    <row r="147139" spans="16:16" x14ac:dyDescent="0.3">
      <c r="P147139" s="83"/>
    </row>
    <row r="147140" spans="16:16" x14ac:dyDescent="0.3">
      <c r="P147140" s="83"/>
    </row>
    <row r="147141" spans="16:16" x14ac:dyDescent="0.3">
      <c r="P147141" s="83"/>
    </row>
    <row r="147142" spans="16:16" x14ac:dyDescent="0.3">
      <c r="P147142" s="83"/>
    </row>
    <row r="147143" spans="16:16" x14ac:dyDescent="0.3">
      <c r="P147143" s="83"/>
    </row>
    <row r="147144" spans="16:16" x14ac:dyDescent="0.3">
      <c r="P147144" s="83"/>
    </row>
    <row r="147145" spans="16:16" x14ac:dyDescent="0.3">
      <c r="P147145" s="83"/>
    </row>
    <row r="147146" spans="16:16" x14ac:dyDescent="0.3">
      <c r="P147146" s="83"/>
    </row>
    <row r="147147" spans="16:16" x14ac:dyDescent="0.3">
      <c r="P147147" s="83"/>
    </row>
    <row r="147148" spans="16:16" x14ac:dyDescent="0.3">
      <c r="P147148" s="83"/>
    </row>
    <row r="147149" spans="16:16" x14ac:dyDescent="0.3">
      <c r="P147149" s="83"/>
    </row>
    <row r="147150" spans="16:16" x14ac:dyDescent="0.3">
      <c r="P147150" s="83"/>
    </row>
    <row r="147151" spans="16:16" x14ac:dyDescent="0.3">
      <c r="P147151" s="83"/>
    </row>
    <row r="147152" spans="16:16" x14ac:dyDescent="0.3">
      <c r="P147152" s="83"/>
    </row>
    <row r="147153" spans="16:16" x14ac:dyDescent="0.3">
      <c r="P147153" s="83"/>
    </row>
    <row r="147154" spans="16:16" x14ac:dyDescent="0.3">
      <c r="P147154" s="83"/>
    </row>
    <row r="147155" spans="16:16" x14ac:dyDescent="0.3">
      <c r="P147155" s="83"/>
    </row>
    <row r="147156" spans="16:16" x14ac:dyDescent="0.3">
      <c r="P147156" s="83"/>
    </row>
    <row r="147157" spans="16:16" x14ac:dyDescent="0.3">
      <c r="P147157" s="83"/>
    </row>
    <row r="147158" spans="16:16" x14ac:dyDescent="0.3">
      <c r="P147158" s="83"/>
    </row>
    <row r="147159" spans="16:16" x14ac:dyDescent="0.3">
      <c r="P147159" s="83"/>
    </row>
    <row r="147160" spans="16:16" x14ac:dyDescent="0.3">
      <c r="P147160" s="83"/>
    </row>
    <row r="147161" spans="16:16" x14ac:dyDescent="0.3">
      <c r="P147161" s="83"/>
    </row>
    <row r="147162" spans="16:16" x14ac:dyDescent="0.3">
      <c r="P147162" s="83"/>
    </row>
    <row r="147163" spans="16:16" x14ac:dyDescent="0.3">
      <c r="P147163" s="83"/>
    </row>
    <row r="147164" spans="16:16" x14ac:dyDescent="0.3">
      <c r="P147164" s="83"/>
    </row>
    <row r="147165" spans="16:16" x14ac:dyDescent="0.3">
      <c r="P147165" s="83"/>
    </row>
    <row r="147166" spans="16:16" x14ac:dyDescent="0.3">
      <c r="P147166" s="83"/>
    </row>
    <row r="147167" spans="16:16" x14ac:dyDescent="0.3">
      <c r="P147167" s="83"/>
    </row>
    <row r="147168" spans="16:16" x14ac:dyDescent="0.3">
      <c r="P147168" s="83"/>
    </row>
    <row r="147169" spans="16:16" x14ac:dyDescent="0.3">
      <c r="P147169" s="83"/>
    </row>
    <row r="147170" spans="16:16" x14ac:dyDescent="0.3">
      <c r="P147170" s="83"/>
    </row>
    <row r="147171" spans="16:16" x14ac:dyDescent="0.3">
      <c r="P147171" s="83"/>
    </row>
    <row r="147172" spans="16:16" x14ac:dyDescent="0.3">
      <c r="P147172" s="83"/>
    </row>
    <row r="147173" spans="16:16" x14ac:dyDescent="0.3">
      <c r="P147173" s="83"/>
    </row>
    <row r="147174" spans="16:16" x14ac:dyDescent="0.3">
      <c r="P147174" s="83"/>
    </row>
    <row r="147175" spans="16:16" x14ac:dyDescent="0.3">
      <c r="P147175" s="83"/>
    </row>
    <row r="147176" spans="16:16" x14ac:dyDescent="0.3">
      <c r="P147176" s="83"/>
    </row>
    <row r="147177" spans="16:16" x14ac:dyDescent="0.3">
      <c r="P147177" s="83"/>
    </row>
    <row r="147178" spans="16:16" x14ac:dyDescent="0.3">
      <c r="P147178" s="83"/>
    </row>
    <row r="147179" spans="16:16" x14ac:dyDescent="0.3">
      <c r="P147179" s="83"/>
    </row>
    <row r="147180" spans="16:16" x14ac:dyDescent="0.3">
      <c r="P147180" s="83"/>
    </row>
    <row r="147181" spans="16:16" x14ac:dyDescent="0.3">
      <c r="P147181" s="83"/>
    </row>
    <row r="147182" spans="16:16" x14ac:dyDescent="0.3">
      <c r="P147182" s="83"/>
    </row>
    <row r="147183" spans="16:16" x14ac:dyDescent="0.3">
      <c r="P147183" s="83"/>
    </row>
    <row r="147184" spans="16:16" x14ac:dyDescent="0.3">
      <c r="P147184" s="83"/>
    </row>
    <row r="147185" spans="16:16" x14ac:dyDescent="0.3">
      <c r="P147185" s="83"/>
    </row>
    <row r="147186" spans="16:16" x14ac:dyDescent="0.3">
      <c r="P147186" s="83"/>
    </row>
    <row r="147187" spans="16:16" x14ac:dyDescent="0.3">
      <c r="P147187" s="83"/>
    </row>
    <row r="147188" spans="16:16" x14ac:dyDescent="0.3">
      <c r="P147188" s="83"/>
    </row>
    <row r="147189" spans="16:16" x14ac:dyDescent="0.3">
      <c r="P147189" s="83"/>
    </row>
    <row r="147190" spans="16:16" x14ac:dyDescent="0.3">
      <c r="P147190" s="83"/>
    </row>
    <row r="147191" spans="16:16" x14ac:dyDescent="0.3">
      <c r="P147191" s="83"/>
    </row>
    <row r="147192" spans="16:16" x14ac:dyDescent="0.3">
      <c r="P147192" s="83"/>
    </row>
    <row r="147193" spans="16:16" x14ac:dyDescent="0.3">
      <c r="P147193" s="83"/>
    </row>
    <row r="147194" spans="16:16" x14ac:dyDescent="0.3">
      <c r="P147194" s="83"/>
    </row>
    <row r="147195" spans="16:16" x14ac:dyDescent="0.3">
      <c r="P147195" s="83"/>
    </row>
    <row r="147196" spans="16:16" x14ac:dyDescent="0.3">
      <c r="P147196" s="83"/>
    </row>
    <row r="147197" spans="16:16" x14ac:dyDescent="0.3">
      <c r="P147197" s="83"/>
    </row>
    <row r="147198" spans="16:16" x14ac:dyDescent="0.3">
      <c r="P147198" s="83"/>
    </row>
    <row r="147199" spans="16:16" x14ac:dyDescent="0.3">
      <c r="P147199" s="83"/>
    </row>
    <row r="147200" spans="16:16" x14ac:dyDescent="0.3">
      <c r="P147200" s="83"/>
    </row>
    <row r="147201" spans="16:16" x14ac:dyDescent="0.3">
      <c r="P147201" s="83"/>
    </row>
    <row r="147202" spans="16:16" x14ac:dyDescent="0.3">
      <c r="P147202" s="83"/>
    </row>
    <row r="147203" spans="16:16" x14ac:dyDescent="0.3">
      <c r="P147203" s="83"/>
    </row>
    <row r="147204" spans="16:16" x14ac:dyDescent="0.3">
      <c r="P147204" s="83"/>
    </row>
    <row r="147205" spans="16:16" x14ac:dyDescent="0.3">
      <c r="P147205" s="83"/>
    </row>
    <row r="147206" spans="16:16" x14ac:dyDescent="0.3">
      <c r="P147206" s="83"/>
    </row>
    <row r="147207" spans="16:16" x14ac:dyDescent="0.3">
      <c r="P147207" s="83"/>
    </row>
    <row r="147208" spans="16:16" x14ac:dyDescent="0.3">
      <c r="P147208" s="83"/>
    </row>
    <row r="147209" spans="16:16" x14ac:dyDescent="0.3">
      <c r="P147209" s="83"/>
    </row>
    <row r="147210" spans="16:16" x14ac:dyDescent="0.3">
      <c r="P147210" s="83"/>
    </row>
    <row r="147211" spans="16:16" x14ac:dyDescent="0.3">
      <c r="P147211" s="83"/>
    </row>
    <row r="147212" spans="16:16" x14ac:dyDescent="0.3">
      <c r="P147212" s="83"/>
    </row>
    <row r="147213" spans="16:16" x14ac:dyDescent="0.3">
      <c r="P147213" s="83"/>
    </row>
    <row r="147214" spans="16:16" x14ac:dyDescent="0.3">
      <c r="P147214" s="83"/>
    </row>
    <row r="147215" spans="16:16" x14ac:dyDescent="0.3">
      <c r="P147215" s="83"/>
    </row>
    <row r="147216" spans="16:16" x14ac:dyDescent="0.3">
      <c r="P147216" s="83"/>
    </row>
    <row r="147217" spans="16:16" x14ac:dyDescent="0.3">
      <c r="P147217" s="83"/>
    </row>
    <row r="147218" spans="16:16" x14ac:dyDescent="0.3">
      <c r="P147218" s="83"/>
    </row>
    <row r="147219" spans="16:16" x14ac:dyDescent="0.3">
      <c r="P147219" s="83"/>
    </row>
    <row r="147220" spans="16:16" x14ac:dyDescent="0.3">
      <c r="P147220" s="83"/>
    </row>
    <row r="147221" spans="16:16" x14ac:dyDescent="0.3">
      <c r="P147221" s="83"/>
    </row>
    <row r="147222" spans="16:16" x14ac:dyDescent="0.3">
      <c r="P147222" s="83"/>
    </row>
    <row r="147223" spans="16:16" x14ac:dyDescent="0.3">
      <c r="P147223" s="83"/>
    </row>
    <row r="147224" spans="16:16" x14ac:dyDescent="0.3">
      <c r="P147224" s="83"/>
    </row>
    <row r="147225" spans="16:16" x14ac:dyDescent="0.3">
      <c r="P147225" s="83"/>
    </row>
    <row r="147226" spans="16:16" x14ac:dyDescent="0.3">
      <c r="P147226" s="83"/>
    </row>
    <row r="147227" spans="16:16" x14ac:dyDescent="0.3">
      <c r="P147227" s="83"/>
    </row>
    <row r="147228" spans="16:16" x14ac:dyDescent="0.3">
      <c r="P147228" s="83"/>
    </row>
    <row r="147229" spans="16:16" x14ac:dyDescent="0.3">
      <c r="P147229" s="83"/>
    </row>
    <row r="147230" spans="16:16" x14ac:dyDescent="0.3">
      <c r="P147230" s="83"/>
    </row>
    <row r="147231" spans="16:16" x14ac:dyDescent="0.3">
      <c r="P147231" s="83"/>
    </row>
    <row r="147232" spans="16:16" x14ac:dyDescent="0.3">
      <c r="P147232" s="83"/>
    </row>
    <row r="147233" spans="16:16" x14ac:dyDescent="0.3">
      <c r="P147233" s="83"/>
    </row>
    <row r="147234" spans="16:16" x14ac:dyDescent="0.3">
      <c r="P147234" s="83"/>
    </row>
    <row r="147235" spans="16:16" x14ac:dyDescent="0.3">
      <c r="P147235" s="83"/>
    </row>
    <row r="147236" spans="16:16" x14ac:dyDescent="0.3">
      <c r="P147236" s="83"/>
    </row>
    <row r="147237" spans="16:16" x14ac:dyDescent="0.3">
      <c r="P147237" s="83"/>
    </row>
    <row r="147238" spans="16:16" x14ac:dyDescent="0.3">
      <c r="P147238" s="83"/>
    </row>
    <row r="147239" spans="16:16" x14ac:dyDescent="0.3">
      <c r="P147239" s="83"/>
    </row>
    <row r="147240" spans="16:16" x14ac:dyDescent="0.3">
      <c r="P147240" s="83"/>
    </row>
    <row r="147241" spans="16:16" x14ac:dyDescent="0.3">
      <c r="P147241" s="83"/>
    </row>
    <row r="147242" spans="16:16" x14ac:dyDescent="0.3">
      <c r="P147242" s="83"/>
    </row>
    <row r="147243" spans="16:16" x14ac:dyDescent="0.3">
      <c r="P147243" s="83"/>
    </row>
    <row r="147244" spans="16:16" x14ac:dyDescent="0.3">
      <c r="P147244" s="83"/>
    </row>
    <row r="147245" spans="16:16" x14ac:dyDescent="0.3">
      <c r="P147245" s="83"/>
    </row>
    <row r="147246" spans="16:16" x14ac:dyDescent="0.3">
      <c r="P147246" s="83"/>
    </row>
    <row r="147247" spans="16:16" x14ac:dyDescent="0.3">
      <c r="P147247" s="83"/>
    </row>
    <row r="147248" spans="16:16" x14ac:dyDescent="0.3">
      <c r="P147248" s="83"/>
    </row>
    <row r="147249" spans="16:16" x14ac:dyDescent="0.3">
      <c r="P147249" s="83"/>
    </row>
    <row r="147250" spans="16:16" x14ac:dyDescent="0.3">
      <c r="P147250" s="83"/>
    </row>
    <row r="147251" spans="16:16" x14ac:dyDescent="0.3">
      <c r="P147251" s="83"/>
    </row>
    <row r="147252" spans="16:16" x14ac:dyDescent="0.3">
      <c r="P147252" s="83"/>
    </row>
    <row r="147253" spans="16:16" x14ac:dyDescent="0.3">
      <c r="P147253" s="83"/>
    </row>
    <row r="147254" spans="16:16" x14ac:dyDescent="0.3">
      <c r="P147254" s="83"/>
    </row>
    <row r="147255" spans="16:16" x14ac:dyDescent="0.3">
      <c r="P147255" s="83"/>
    </row>
    <row r="147256" spans="16:16" x14ac:dyDescent="0.3">
      <c r="P147256" s="83"/>
    </row>
    <row r="147257" spans="16:16" x14ac:dyDescent="0.3">
      <c r="P147257" s="83"/>
    </row>
    <row r="147258" spans="16:16" x14ac:dyDescent="0.3">
      <c r="P147258" s="83"/>
    </row>
    <row r="147259" spans="16:16" x14ac:dyDescent="0.3">
      <c r="P147259" s="83"/>
    </row>
    <row r="147260" spans="16:16" x14ac:dyDescent="0.3">
      <c r="P147260" s="83"/>
    </row>
    <row r="147261" spans="16:16" x14ac:dyDescent="0.3">
      <c r="P147261" s="83"/>
    </row>
    <row r="147262" spans="16:16" x14ac:dyDescent="0.3">
      <c r="P147262" s="83"/>
    </row>
    <row r="147263" spans="16:16" x14ac:dyDescent="0.3">
      <c r="P147263" s="83"/>
    </row>
    <row r="147264" spans="16:16" x14ac:dyDescent="0.3">
      <c r="P147264" s="83"/>
    </row>
    <row r="147265" spans="16:16" x14ac:dyDescent="0.3">
      <c r="P147265" s="83"/>
    </row>
    <row r="147266" spans="16:16" x14ac:dyDescent="0.3">
      <c r="P147266" s="83"/>
    </row>
    <row r="147267" spans="16:16" x14ac:dyDescent="0.3">
      <c r="P147267" s="83"/>
    </row>
    <row r="147268" spans="16:16" x14ac:dyDescent="0.3">
      <c r="P147268" s="83"/>
    </row>
    <row r="147269" spans="16:16" x14ac:dyDescent="0.3">
      <c r="P147269" s="83"/>
    </row>
    <row r="147270" spans="16:16" x14ac:dyDescent="0.3">
      <c r="P147270" s="83"/>
    </row>
    <row r="147271" spans="16:16" x14ac:dyDescent="0.3">
      <c r="P147271" s="83"/>
    </row>
    <row r="147272" spans="16:16" x14ac:dyDescent="0.3">
      <c r="P147272" s="83"/>
    </row>
    <row r="147273" spans="16:16" x14ac:dyDescent="0.3">
      <c r="P147273" s="83"/>
    </row>
    <row r="147274" spans="16:16" x14ac:dyDescent="0.3">
      <c r="P147274" s="83"/>
    </row>
    <row r="147275" spans="16:16" x14ac:dyDescent="0.3">
      <c r="P147275" s="83"/>
    </row>
    <row r="147276" spans="16:16" x14ac:dyDescent="0.3">
      <c r="P147276" s="83"/>
    </row>
    <row r="147277" spans="16:16" x14ac:dyDescent="0.3">
      <c r="P147277" s="83"/>
    </row>
    <row r="147278" spans="16:16" x14ac:dyDescent="0.3">
      <c r="P147278" s="83"/>
    </row>
    <row r="147279" spans="16:16" x14ac:dyDescent="0.3">
      <c r="P147279" s="83"/>
    </row>
    <row r="147280" spans="16:16" x14ac:dyDescent="0.3">
      <c r="P147280" s="83"/>
    </row>
    <row r="147281" spans="16:16" x14ac:dyDescent="0.3">
      <c r="P147281" s="83"/>
    </row>
    <row r="147282" spans="16:16" x14ac:dyDescent="0.3">
      <c r="P147282" s="83"/>
    </row>
    <row r="147283" spans="16:16" x14ac:dyDescent="0.3">
      <c r="P147283" s="83"/>
    </row>
    <row r="147284" spans="16:16" x14ac:dyDescent="0.3">
      <c r="P147284" s="83"/>
    </row>
    <row r="147285" spans="16:16" x14ac:dyDescent="0.3">
      <c r="P147285" s="83"/>
    </row>
    <row r="147286" spans="16:16" x14ac:dyDescent="0.3">
      <c r="P147286" s="83"/>
    </row>
    <row r="147287" spans="16:16" x14ac:dyDescent="0.3">
      <c r="P147287" s="83"/>
    </row>
    <row r="147288" spans="16:16" x14ac:dyDescent="0.3">
      <c r="P147288" s="83"/>
    </row>
    <row r="147289" spans="16:16" x14ac:dyDescent="0.3">
      <c r="P147289" s="83"/>
    </row>
    <row r="147290" spans="16:16" x14ac:dyDescent="0.3">
      <c r="P147290" s="83"/>
    </row>
    <row r="147291" spans="16:16" x14ac:dyDescent="0.3">
      <c r="P147291" s="83"/>
    </row>
    <row r="147292" spans="16:16" x14ac:dyDescent="0.3">
      <c r="P147292" s="83"/>
    </row>
    <row r="147293" spans="16:16" x14ac:dyDescent="0.3">
      <c r="P147293" s="83"/>
    </row>
    <row r="147294" spans="16:16" x14ac:dyDescent="0.3">
      <c r="P147294" s="83"/>
    </row>
    <row r="147295" spans="16:16" x14ac:dyDescent="0.3">
      <c r="P147295" s="83"/>
    </row>
    <row r="147296" spans="16:16" x14ac:dyDescent="0.3">
      <c r="P147296" s="83"/>
    </row>
    <row r="147297" spans="16:16" x14ac:dyDescent="0.3">
      <c r="P147297" s="83"/>
    </row>
    <row r="147298" spans="16:16" x14ac:dyDescent="0.3">
      <c r="P147298" s="83"/>
    </row>
    <row r="147299" spans="16:16" x14ac:dyDescent="0.3">
      <c r="P147299" s="83"/>
    </row>
    <row r="147300" spans="16:16" x14ac:dyDescent="0.3">
      <c r="P147300" s="83"/>
    </row>
    <row r="147301" spans="16:16" x14ac:dyDescent="0.3">
      <c r="P147301" s="83"/>
    </row>
    <row r="147302" spans="16:16" x14ac:dyDescent="0.3">
      <c r="P147302" s="83"/>
    </row>
    <row r="147303" spans="16:16" x14ac:dyDescent="0.3">
      <c r="P147303" s="83"/>
    </row>
    <row r="147304" spans="16:16" x14ac:dyDescent="0.3">
      <c r="P147304" s="83"/>
    </row>
    <row r="147305" spans="16:16" x14ac:dyDescent="0.3">
      <c r="P147305" s="83"/>
    </row>
    <row r="147306" spans="16:16" x14ac:dyDescent="0.3">
      <c r="P147306" s="83"/>
    </row>
    <row r="147307" spans="16:16" x14ac:dyDescent="0.3">
      <c r="P147307" s="83"/>
    </row>
    <row r="147308" spans="16:16" x14ac:dyDescent="0.3">
      <c r="P147308" s="83"/>
    </row>
    <row r="147309" spans="16:16" x14ac:dyDescent="0.3">
      <c r="P147309" s="83"/>
    </row>
    <row r="147310" spans="16:16" x14ac:dyDescent="0.3">
      <c r="P147310" s="83"/>
    </row>
    <row r="147311" spans="16:16" x14ac:dyDescent="0.3">
      <c r="P147311" s="83"/>
    </row>
    <row r="147312" spans="16:16" x14ac:dyDescent="0.3">
      <c r="P147312" s="83"/>
    </row>
    <row r="147313" spans="16:16" x14ac:dyDescent="0.3">
      <c r="P147313" s="83"/>
    </row>
    <row r="147314" spans="16:16" x14ac:dyDescent="0.3">
      <c r="P147314" s="83"/>
    </row>
    <row r="147315" spans="16:16" x14ac:dyDescent="0.3">
      <c r="P147315" s="83"/>
    </row>
    <row r="147316" spans="16:16" x14ac:dyDescent="0.3">
      <c r="P147316" s="83"/>
    </row>
    <row r="147317" spans="16:16" x14ac:dyDescent="0.3">
      <c r="P147317" s="83"/>
    </row>
    <row r="147318" spans="16:16" x14ac:dyDescent="0.3">
      <c r="P147318" s="83"/>
    </row>
    <row r="147319" spans="16:16" x14ac:dyDescent="0.3">
      <c r="P147319" s="83"/>
    </row>
    <row r="147320" spans="16:16" x14ac:dyDescent="0.3">
      <c r="P147320" s="83"/>
    </row>
    <row r="147321" spans="16:16" x14ac:dyDescent="0.3">
      <c r="P147321" s="83"/>
    </row>
    <row r="147322" spans="16:16" x14ac:dyDescent="0.3">
      <c r="P147322" s="83"/>
    </row>
    <row r="147323" spans="16:16" x14ac:dyDescent="0.3">
      <c r="P147323" s="83"/>
    </row>
    <row r="147324" spans="16:16" x14ac:dyDescent="0.3">
      <c r="P147324" s="83"/>
    </row>
    <row r="147325" spans="16:16" x14ac:dyDescent="0.3">
      <c r="P147325" s="83"/>
    </row>
    <row r="147326" spans="16:16" x14ac:dyDescent="0.3">
      <c r="P147326" s="83"/>
    </row>
    <row r="147327" spans="16:16" x14ac:dyDescent="0.3">
      <c r="P147327" s="83"/>
    </row>
    <row r="147328" spans="16:16" x14ac:dyDescent="0.3">
      <c r="P147328" s="83"/>
    </row>
    <row r="147329" spans="16:16" x14ac:dyDescent="0.3">
      <c r="P147329" s="83"/>
    </row>
    <row r="147330" spans="16:16" x14ac:dyDescent="0.3">
      <c r="P147330" s="83"/>
    </row>
    <row r="147331" spans="16:16" x14ac:dyDescent="0.3">
      <c r="P147331" s="83"/>
    </row>
    <row r="147332" spans="16:16" x14ac:dyDescent="0.3">
      <c r="P147332" s="83"/>
    </row>
    <row r="147333" spans="16:16" x14ac:dyDescent="0.3">
      <c r="P147333" s="83"/>
    </row>
    <row r="147334" spans="16:16" x14ac:dyDescent="0.3">
      <c r="P147334" s="83"/>
    </row>
    <row r="147335" spans="16:16" x14ac:dyDescent="0.3">
      <c r="P147335" s="83"/>
    </row>
    <row r="147336" spans="16:16" x14ac:dyDescent="0.3">
      <c r="P147336" s="83"/>
    </row>
    <row r="147337" spans="16:16" x14ac:dyDescent="0.3">
      <c r="P147337" s="83"/>
    </row>
    <row r="147338" spans="16:16" x14ac:dyDescent="0.3">
      <c r="P147338" s="83"/>
    </row>
    <row r="147339" spans="16:16" x14ac:dyDescent="0.3">
      <c r="P147339" s="83"/>
    </row>
    <row r="147340" spans="16:16" x14ac:dyDescent="0.3">
      <c r="P147340" s="83"/>
    </row>
    <row r="147341" spans="16:16" x14ac:dyDescent="0.3">
      <c r="P147341" s="83"/>
    </row>
    <row r="147342" spans="16:16" x14ac:dyDescent="0.3">
      <c r="P147342" s="83"/>
    </row>
    <row r="147343" spans="16:16" x14ac:dyDescent="0.3">
      <c r="P147343" s="83"/>
    </row>
    <row r="147344" spans="16:16" x14ac:dyDescent="0.3">
      <c r="P147344" s="83"/>
    </row>
    <row r="147345" spans="16:16" x14ac:dyDescent="0.3">
      <c r="P147345" s="83"/>
    </row>
    <row r="147346" spans="16:16" x14ac:dyDescent="0.3">
      <c r="P147346" s="83"/>
    </row>
    <row r="147347" spans="16:16" x14ac:dyDescent="0.3">
      <c r="P147347" s="83"/>
    </row>
    <row r="147348" spans="16:16" x14ac:dyDescent="0.3">
      <c r="P147348" s="83"/>
    </row>
    <row r="147349" spans="16:16" x14ac:dyDescent="0.3">
      <c r="P147349" s="83"/>
    </row>
    <row r="147350" spans="16:16" x14ac:dyDescent="0.3">
      <c r="P147350" s="83"/>
    </row>
    <row r="147351" spans="16:16" x14ac:dyDescent="0.3">
      <c r="P147351" s="83"/>
    </row>
    <row r="147352" spans="16:16" x14ac:dyDescent="0.3">
      <c r="P147352" s="83"/>
    </row>
    <row r="147353" spans="16:16" x14ac:dyDescent="0.3">
      <c r="P147353" s="83"/>
    </row>
    <row r="147354" spans="16:16" x14ac:dyDescent="0.3">
      <c r="P147354" s="83"/>
    </row>
    <row r="147355" spans="16:16" x14ac:dyDescent="0.3">
      <c r="P147355" s="83"/>
    </row>
    <row r="147356" spans="16:16" x14ac:dyDescent="0.3">
      <c r="P147356" s="83"/>
    </row>
    <row r="147357" spans="16:16" x14ac:dyDescent="0.3">
      <c r="P147357" s="83"/>
    </row>
    <row r="147358" spans="16:16" x14ac:dyDescent="0.3">
      <c r="P147358" s="83"/>
    </row>
    <row r="147359" spans="16:16" x14ac:dyDescent="0.3">
      <c r="P147359" s="83"/>
    </row>
    <row r="147360" spans="16:16" x14ac:dyDescent="0.3">
      <c r="P147360" s="83"/>
    </row>
    <row r="147361" spans="16:16" x14ac:dyDescent="0.3">
      <c r="P147361" s="83"/>
    </row>
    <row r="147362" spans="16:16" x14ac:dyDescent="0.3">
      <c r="P147362" s="83"/>
    </row>
    <row r="147363" spans="16:16" x14ac:dyDescent="0.3">
      <c r="P147363" s="83"/>
    </row>
    <row r="147364" spans="16:16" x14ac:dyDescent="0.3">
      <c r="P147364" s="83"/>
    </row>
    <row r="147365" spans="16:16" x14ac:dyDescent="0.3">
      <c r="P147365" s="83"/>
    </row>
    <row r="147366" spans="16:16" x14ac:dyDescent="0.3">
      <c r="P147366" s="83"/>
    </row>
    <row r="147367" spans="16:16" x14ac:dyDescent="0.3">
      <c r="P147367" s="83"/>
    </row>
    <row r="147368" spans="16:16" x14ac:dyDescent="0.3">
      <c r="P147368" s="83"/>
    </row>
    <row r="147369" spans="16:16" x14ac:dyDescent="0.3">
      <c r="P147369" s="83"/>
    </row>
    <row r="147370" spans="16:16" x14ac:dyDescent="0.3">
      <c r="P147370" s="83"/>
    </row>
    <row r="147371" spans="16:16" x14ac:dyDescent="0.3">
      <c r="P147371" s="83"/>
    </row>
    <row r="147372" spans="16:16" x14ac:dyDescent="0.3">
      <c r="P147372" s="83"/>
    </row>
    <row r="147373" spans="16:16" x14ac:dyDescent="0.3">
      <c r="P147373" s="83"/>
    </row>
    <row r="147374" spans="16:16" x14ac:dyDescent="0.3">
      <c r="P147374" s="83"/>
    </row>
    <row r="147375" spans="16:16" x14ac:dyDescent="0.3">
      <c r="P147375" s="83"/>
    </row>
    <row r="147376" spans="16:16" x14ac:dyDescent="0.3">
      <c r="P147376" s="83"/>
    </row>
    <row r="147377" spans="16:16" x14ac:dyDescent="0.3">
      <c r="P147377" s="83"/>
    </row>
    <row r="147378" spans="16:16" x14ac:dyDescent="0.3">
      <c r="P147378" s="83"/>
    </row>
    <row r="147379" spans="16:16" x14ac:dyDescent="0.3">
      <c r="P147379" s="83"/>
    </row>
    <row r="147380" spans="16:16" x14ac:dyDescent="0.3">
      <c r="P147380" s="83"/>
    </row>
    <row r="147381" spans="16:16" x14ac:dyDescent="0.3">
      <c r="P147381" s="83"/>
    </row>
    <row r="147382" spans="16:16" x14ac:dyDescent="0.3">
      <c r="P147382" s="83"/>
    </row>
    <row r="147383" spans="16:16" x14ac:dyDescent="0.3">
      <c r="P147383" s="83"/>
    </row>
    <row r="147384" spans="16:16" x14ac:dyDescent="0.3">
      <c r="P147384" s="83"/>
    </row>
    <row r="147385" spans="16:16" x14ac:dyDescent="0.3">
      <c r="P147385" s="83"/>
    </row>
    <row r="147386" spans="16:16" x14ac:dyDescent="0.3">
      <c r="P147386" s="83"/>
    </row>
    <row r="147387" spans="16:16" x14ac:dyDescent="0.3">
      <c r="P147387" s="83"/>
    </row>
    <row r="147388" spans="16:16" x14ac:dyDescent="0.3">
      <c r="P147388" s="83"/>
    </row>
    <row r="147389" spans="16:16" x14ac:dyDescent="0.3">
      <c r="P147389" s="83"/>
    </row>
    <row r="147390" spans="16:16" x14ac:dyDescent="0.3">
      <c r="P147390" s="83"/>
    </row>
    <row r="147391" spans="16:16" x14ac:dyDescent="0.3">
      <c r="P147391" s="83"/>
    </row>
    <row r="147392" spans="16:16" x14ac:dyDescent="0.3">
      <c r="P147392" s="83"/>
    </row>
    <row r="147393" spans="16:16" x14ac:dyDescent="0.3">
      <c r="P147393" s="83"/>
    </row>
    <row r="147394" spans="16:16" x14ac:dyDescent="0.3">
      <c r="P147394" s="83"/>
    </row>
    <row r="147395" spans="16:16" x14ac:dyDescent="0.3">
      <c r="P147395" s="83"/>
    </row>
    <row r="147396" spans="16:16" x14ac:dyDescent="0.3">
      <c r="P147396" s="83"/>
    </row>
    <row r="147397" spans="16:16" x14ac:dyDescent="0.3">
      <c r="P147397" s="83"/>
    </row>
    <row r="147398" spans="16:16" x14ac:dyDescent="0.3">
      <c r="P147398" s="83"/>
    </row>
    <row r="147399" spans="16:16" x14ac:dyDescent="0.3">
      <c r="P147399" s="83"/>
    </row>
    <row r="147400" spans="16:16" x14ac:dyDescent="0.3">
      <c r="P147400" s="83"/>
    </row>
    <row r="147401" spans="16:16" x14ac:dyDescent="0.3">
      <c r="P147401" s="83"/>
    </row>
    <row r="147402" spans="16:16" x14ac:dyDescent="0.3">
      <c r="P147402" s="83"/>
    </row>
    <row r="147403" spans="16:16" x14ac:dyDescent="0.3">
      <c r="P147403" s="83"/>
    </row>
    <row r="147404" spans="16:16" x14ac:dyDescent="0.3">
      <c r="P147404" s="83"/>
    </row>
    <row r="147405" spans="16:16" x14ac:dyDescent="0.3">
      <c r="P147405" s="83"/>
    </row>
    <row r="147406" spans="16:16" x14ac:dyDescent="0.3">
      <c r="P147406" s="83"/>
    </row>
    <row r="147407" spans="16:16" x14ac:dyDescent="0.3">
      <c r="P147407" s="83"/>
    </row>
    <row r="147408" spans="16:16" x14ac:dyDescent="0.3">
      <c r="P147408" s="83"/>
    </row>
    <row r="147409" spans="16:16" x14ac:dyDescent="0.3">
      <c r="P147409" s="83"/>
    </row>
    <row r="147410" spans="16:16" x14ac:dyDescent="0.3">
      <c r="P147410" s="83"/>
    </row>
    <row r="147411" spans="16:16" x14ac:dyDescent="0.3">
      <c r="P147411" s="83"/>
    </row>
    <row r="147412" spans="16:16" x14ac:dyDescent="0.3">
      <c r="P147412" s="83"/>
    </row>
    <row r="147413" spans="16:16" x14ac:dyDescent="0.3">
      <c r="P147413" s="83"/>
    </row>
    <row r="147414" spans="16:16" x14ac:dyDescent="0.3">
      <c r="P147414" s="83"/>
    </row>
    <row r="147415" spans="16:16" x14ac:dyDescent="0.3">
      <c r="P147415" s="83"/>
    </row>
    <row r="147416" spans="16:16" x14ac:dyDescent="0.3">
      <c r="P147416" s="83"/>
    </row>
    <row r="147417" spans="16:16" x14ac:dyDescent="0.3">
      <c r="P147417" s="83"/>
    </row>
    <row r="147418" spans="16:16" x14ac:dyDescent="0.3">
      <c r="P147418" s="83"/>
    </row>
    <row r="147419" spans="16:16" x14ac:dyDescent="0.3">
      <c r="P147419" s="83"/>
    </row>
    <row r="147420" spans="16:16" x14ac:dyDescent="0.3">
      <c r="P147420" s="83"/>
    </row>
    <row r="147421" spans="16:16" x14ac:dyDescent="0.3">
      <c r="P147421" s="83"/>
    </row>
    <row r="147422" spans="16:16" x14ac:dyDescent="0.3">
      <c r="P147422" s="83"/>
    </row>
    <row r="147423" spans="16:16" x14ac:dyDescent="0.3">
      <c r="P147423" s="83"/>
    </row>
    <row r="147424" spans="16:16" x14ac:dyDescent="0.3">
      <c r="P147424" s="83"/>
    </row>
    <row r="147425" spans="16:16" x14ac:dyDescent="0.3">
      <c r="P147425" s="83"/>
    </row>
    <row r="147426" spans="16:16" x14ac:dyDescent="0.3">
      <c r="P147426" s="83"/>
    </row>
    <row r="147427" spans="16:16" x14ac:dyDescent="0.3">
      <c r="P147427" s="83"/>
    </row>
    <row r="147428" spans="16:16" x14ac:dyDescent="0.3">
      <c r="P147428" s="83"/>
    </row>
    <row r="147429" spans="16:16" x14ac:dyDescent="0.3">
      <c r="P147429" s="83"/>
    </row>
    <row r="147430" spans="16:16" x14ac:dyDescent="0.3">
      <c r="P147430" s="83"/>
    </row>
    <row r="147431" spans="16:16" x14ac:dyDescent="0.3">
      <c r="P147431" s="83"/>
    </row>
    <row r="147432" spans="16:16" x14ac:dyDescent="0.3">
      <c r="P147432" s="83"/>
    </row>
    <row r="147433" spans="16:16" x14ac:dyDescent="0.3">
      <c r="P147433" s="83"/>
    </row>
    <row r="147434" spans="16:16" x14ac:dyDescent="0.3">
      <c r="P147434" s="83"/>
    </row>
    <row r="147435" spans="16:16" x14ac:dyDescent="0.3">
      <c r="P147435" s="83"/>
    </row>
    <row r="147436" spans="16:16" x14ac:dyDescent="0.3">
      <c r="P147436" s="83"/>
    </row>
    <row r="147437" spans="16:16" x14ac:dyDescent="0.3">
      <c r="P147437" s="83"/>
    </row>
    <row r="147438" spans="16:16" x14ac:dyDescent="0.3">
      <c r="P147438" s="83"/>
    </row>
    <row r="147439" spans="16:16" x14ac:dyDescent="0.3">
      <c r="P147439" s="83"/>
    </row>
    <row r="147440" spans="16:16" x14ac:dyDescent="0.3">
      <c r="P147440" s="83"/>
    </row>
    <row r="147441" spans="16:16" x14ac:dyDescent="0.3">
      <c r="P147441" s="83"/>
    </row>
    <row r="147442" spans="16:16" x14ac:dyDescent="0.3">
      <c r="P147442" s="83"/>
    </row>
    <row r="147443" spans="16:16" x14ac:dyDescent="0.3">
      <c r="P147443" s="83"/>
    </row>
    <row r="147444" spans="16:16" x14ac:dyDescent="0.3">
      <c r="P147444" s="83"/>
    </row>
    <row r="147445" spans="16:16" x14ac:dyDescent="0.3">
      <c r="P147445" s="83"/>
    </row>
    <row r="147446" spans="16:16" x14ac:dyDescent="0.3">
      <c r="P147446" s="83"/>
    </row>
    <row r="147447" spans="16:16" x14ac:dyDescent="0.3">
      <c r="P147447" s="83"/>
    </row>
    <row r="147448" spans="16:16" x14ac:dyDescent="0.3">
      <c r="P147448" s="83"/>
    </row>
    <row r="147449" spans="16:16" x14ac:dyDescent="0.3">
      <c r="P147449" s="83"/>
    </row>
    <row r="147450" spans="16:16" x14ac:dyDescent="0.3">
      <c r="P147450" s="83"/>
    </row>
    <row r="147451" spans="16:16" x14ac:dyDescent="0.3">
      <c r="P147451" s="83"/>
    </row>
    <row r="147452" spans="16:16" x14ac:dyDescent="0.3">
      <c r="P147452" s="83"/>
    </row>
    <row r="147453" spans="16:16" x14ac:dyDescent="0.3">
      <c r="P147453" s="83"/>
    </row>
    <row r="147454" spans="16:16" x14ac:dyDescent="0.3">
      <c r="P147454" s="83"/>
    </row>
    <row r="147455" spans="16:16" x14ac:dyDescent="0.3">
      <c r="P147455" s="83"/>
    </row>
    <row r="147456" spans="16:16" x14ac:dyDescent="0.3">
      <c r="P147456" s="83"/>
    </row>
    <row r="147457" spans="16:16" x14ac:dyDescent="0.3">
      <c r="P147457" s="83"/>
    </row>
    <row r="147458" spans="16:16" x14ac:dyDescent="0.3">
      <c r="P147458" s="83"/>
    </row>
    <row r="147459" spans="16:16" x14ac:dyDescent="0.3">
      <c r="P147459" s="83"/>
    </row>
    <row r="147460" spans="16:16" x14ac:dyDescent="0.3">
      <c r="P147460" s="83"/>
    </row>
    <row r="147461" spans="16:16" x14ac:dyDescent="0.3">
      <c r="P147461" s="83"/>
    </row>
    <row r="147462" spans="16:16" x14ac:dyDescent="0.3">
      <c r="P147462" s="83"/>
    </row>
    <row r="147463" spans="16:16" x14ac:dyDescent="0.3">
      <c r="P147463" s="83"/>
    </row>
    <row r="147464" spans="16:16" x14ac:dyDescent="0.3">
      <c r="P147464" s="83"/>
    </row>
    <row r="147465" spans="16:16" x14ac:dyDescent="0.3">
      <c r="P147465" s="83"/>
    </row>
    <row r="147466" spans="16:16" x14ac:dyDescent="0.3">
      <c r="P147466" s="83"/>
    </row>
    <row r="147467" spans="16:16" x14ac:dyDescent="0.3">
      <c r="P147467" s="83"/>
    </row>
    <row r="147468" spans="16:16" x14ac:dyDescent="0.3">
      <c r="P147468" s="83"/>
    </row>
    <row r="147469" spans="16:16" x14ac:dyDescent="0.3">
      <c r="P147469" s="83"/>
    </row>
    <row r="147470" spans="16:16" x14ac:dyDescent="0.3">
      <c r="P147470" s="83"/>
    </row>
    <row r="147471" spans="16:16" x14ac:dyDescent="0.3">
      <c r="P147471" s="83"/>
    </row>
    <row r="147472" spans="16:16" x14ac:dyDescent="0.3">
      <c r="P147472" s="83"/>
    </row>
    <row r="147473" spans="16:16" x14ac:dyDescent="0.3">
      <c r="P147473" s="83"/>
    </row>
    <row r="147474" spans="16:16" x14ac:dyDescent="0.3">
      <c r="P147474" s="83"/>
    </row>
    <row r="147475" spans="16:16" x14ac:dyDescent="0.3">
      <c r="P147475" s="83"/>
    </row>
    <row r="147476" spans="16:16" x14ac:dyDescent="0.3">
      <c r="P147476" s="83"/>
    </row>
    <row r="147477" spans="16:16" x14ac:dyDescent="0.3">
      <c r="P147477" s="83"/>
    </row>
    <row r="147478" spans="16:16" x14ac:dyDescent="0.3">
      <c r="P147478" s="83"/>
    </row>
    <row r="147479" spans="16:16" x14ac:dyDescent="0.3">
      <c r="P147479" s="83"/>
    </row>
    <row r="147480" spans="16:16" x14ac:dyDescent="0.3">
      <c r="P147480" s="83"/>
    </row>
    <row r="147481" spans="16:16" x14ac:dyDescent="0.3">
      <c r="P147481" s="83"/>
    </row>
    <row r="147482" spans="16:16" x14ac:dyDescent="0.3">
      <c r="P147482" s="83"/>
    </row>
    <row r="147483" spans="16:16" x14ac:dyDescent="0.3">
      <c r="P147483" s="83"/>
    </row>
    <row r="147484" spans="16:16" x14ac:dyDescent="0.3">
      <c r="P147484" s="83"/>
    </row>
    <row r="147485" spans="16:16" x14ac:dyDescent="0.3">
      <c r="P147485" s="83"/>
    </row>
    <row r="147486" spans="16:16" x14ac:dyDescent="0.3">
      <c r="P147486" s="83"/>
    </row>
    <row r="147487" spans="16:16" x14ac:dyDescent="0.3">
      <c r="P147487" s="83"/>
    </row>
    <row r="147488" spans="16:16" x14ac:dyDescent="0.3">
      <c r="P147488" s="83"/>
    </row>
    <row r="147489" spans="16:16" x14ac:dyDescent="0.3">
      <c r="P147489" s="83"/>
    </row>
    <row r="147490" spans="16:16" x14ac:dyDescent="0.3">
      <c r="P147490" s="83"/>
    </row>
    <row r="147491" spans="16:16" x14ac:dyDescent="0.3">
      <c r="P147491" s="83"/>
    </row>
    <row r="147492" spans="16:16" x14ac:dyDescent="0.3">
      <c r="P147492" s="83"/>
    </row>
    <row r="147493" spans="16:16" x14ac:dyDescent="0.3">
      <c r="P147493" s="83"/>
    </row>
    <row r="147494" spans="16:16" x14ac:dyDescent="0.3">
      <c r="P147494" s="83"/>
    </row>
    <row r="147495" spans="16:16" x14ac:dyDescent="0.3">
      <c r="P147495" s="83"/>
    </row>
    <row r="147496" spans="16:16" x14ac:dyDescent="0.3">
      <c r="P147496" s="83"/>
    </row>
    <row r="147497" spans="16:16" x14ac:dyDescent="0.3">
      <c r="P147497" s="83"/>
    </row>
    <row r="147498" spans="16:16" x14ac:dyDescent="0.3">
      <c r="P147498" s="83"/>
    </row>
    <row r="147499" spans="16:16" x14ac:dyDescent="0.3">
      <c r="P147499" s="83"/>
    </row>
    <row r="147500" spans="16:16" x14ac:dyDescent="0.3">
      <c r="P147500" s="83"/>
    </row>
    <row r="147501" spans="16:16" x14ac:dyDescent="0.3">
      <c r="P147501" s="83"/>
    </row>
    <row r="147502" spans="16:16" x14ac:dyDescent="0.3">
      <c r="P147502" s="83"/>
    </row>
    <row r="147503" spans="16:16" x14ac:dyDescent="0.3">
      <c r="P147503" s="83"/>
    </row>
    <row r="147504" spans="16:16" x14ac:dyDescent="0.3">
      <c r="P147504" s="83"/>
    </row>
    <row r="147505" spans="16:16" x14ac:dyDescent="0.3">
      <c r="P147505" s="83"/>
    </row>
    <row r="147506" spans="16:16" x14ac:dyDescent="0.3">
      <c r="P147506" s="83"/>
    </row>
    <row r="147507" spans="16:16" x14ac:dyDescent="0.3">
      <c r="P147507" s="83"/>
    </row>
    <row r="147508" spans="16:16" x14ac:dyDescent="0.3">
      <c r="P147508" s="83"/>
    </row>
    <row r="147509" spans="16:16" x14ac:dyDescent="0.3">
      <c r="P147509" s="83"/>
    </row>
    <row r="147510" spans="16:16" x14ac:dyDescent="0.3">
      <c r="P147510" s="83"/>
    </row>
    <row r="147511" spans="16:16" x14ac:dyDescent="0.3">
      <c r="P147511" s="83"/>
    </row>
    <row r="147512" spans="16:16" x14ac:dyDescent="0.3">
      <c r="P147512" s="83"/>
    </row>
    <row r="147513" spans="16:16" x14ac:dyDescent="0.3">
      <c r="P147513" s="83"/>
    </row>
    <row r="147514" spans="16:16" x14ac:dyDescent="0.3">
      <c r="P147514" s="83"/>
    </row>
    <row r="147515" spans="16:16" x14ac:dyDescent="0.3">
      <c r="P147515" s="83"/>
    </row>
    <row r="147516" spans="16:16" x14ac:dyDescent="0.3">
      <c r="P147516" s="83"/>
    </row>
    <row r="147517" spans="16:16" x14ac:dyDescent="0.3">
      <c r="P147517" s="83"/>
    </row>
    <row r="147518" spans="16:16" x14ac:dyDescent="0.3">
      <c r="P147518" s="83"/>
    </row>
    <row r="147519" spans="16:16" x14ac:dyDescent="0.3">
      <c r="P147519" s="83"/>
    </row>
    <row r="147520" spans="16:16" x14ac:dyDescent="0.3">
      <c r="P147520" s="83"/>
    </row>
    <row r="147521" spans="16:16" x14ac:dyDescent="0.3">
      <c r="P147521" s="83"/>
    </row>
    <row r="147522" spans="16:16" x14ac:dyDescent="0.3">
      <c r="P147522" s="83"/>
    </row>
    <row r="147523" spans="16:16" x14ac:dyDescent="0.3">
      <c r="P147523" s="83"/>
    </row>
    <row r="147524" spans="16:16" x14ac:dyDescent="0.3">
      <c r="P147524" s="83"/>
    </row>
    <row r="147525" spans="16:16" x14ac:dyDescent="0.3">
      <c r="P147525" s="83"/>
    </row>
    <row r="147526" spans="16:16" x14ac:dyDescent="0.3">
      <c r="P147526" s="83"/>
    </row>
    <row r="147527" spans="16:16" x14ac:dyDescent="0.3">
      <c r="P147527" s="83"/>
    </row>
    <row r="147528" spans="16:16" x14ac:dyDescent="0.3">
      <c r="P147528" s="83"/>
    </row>
    <row r="147529" spans="16:16" x14ac:dyDescent="0.3">
      <c r="P147529" s="83"/>
    </row>
    <row r="147530" spans="16:16" x14ac:dyDescent="0.3">
      <c r="P147530" s="83"/>
    </row>
    <row r="147531" spans="16:16" x14ac:dyDescent="0.3">
      <c r="P147531" s="83"/>
    </row>
    <row r="147532" spans="16:16" x14ac:dyDescent="0.3">
      <c r="P147532" s="83"/>
    </row>
    <row r="147533" spans="16:16" x14ac:dyDescent="0.3">
      <c r="P147533" s="83"/>
    </row>
    <row r="147534" spans="16:16" x14ac:dyDescent="0.3">
      <c r="P147534" s="83"/>
    </row>
    <row r="147535" spans="16:16" x14ac:dyDescent="0.3">
      <c r="P147535" s="83"/>
    </row>
    <row r="147536" spans="16:16" x14ac:dyDescent="0.3">
      <c r="P147536" s="83"/>
    </row>
    <row r="147537" spans="16:16" x14ac:dyDescent="0.3">
      <c r="P147537" s="83"/>
    </row>
    <row r="147538" spans="16:16" x14ac:dyDescent="0.3">
      <c r="P147538" s="83"/>
    </row>
    <row r="147539" spans="16:16" x14ac:dyDescent="0.3">
      <c r="P147539" s="83"/>
    </row>
    <row r="147540" spans="16:16" x14ac:dyDescent="0.3">
      <c r="P147540" s="83"/>
    </row>
    <row r="147541" spans="16:16" x14ac:dyDescent="0.3">
      <c r="P147541" s="83"/>
    </row>
    <row r="147542" spans="16:16" x14ac:dyDescent="0.3">
      <c r="P147542" s="83"/>
    </row>
    <row r="147543" spans="16:16" x14ac:dyDescent="0.3">
      <c r="P147543" s="83"/>
    </row>
    <row r="147544" spans="16:16" x14ac:dyDescent="0.3">
      <c r="P147544" s="83"/>
    </row>
    <row r="147545" spans="16:16" x14ac:dyDescent="0.3">
      <c r="P147545" s="83"/>
    </row>
    <row r="147546" spans="16:16" x14ac:dyDescent="0.3">
      <c r="P147546" s="83"/>
    </row>
    <row r="147547" spans="16:16" x14ac:dyDescent="0.3">
      <c r="P147547" s="83"/>
    </row>
    <row r="147548" spans="16:16" x14ac:dyDescent="0.3">
      <c r="P147548" s="83"/>
    </row>
    <row r="147549" spans="16:16" x14ac:dyDescent="0.3">
      <c r="P147549" s="83"/>
    </row>
    <row r="147550" spans="16:16" x14ac:dyDescent="0.3">
      <c r="P147550" s="83"/>
    </row>
    <row r="147551" spans="16:16" x14ac:dyDescent="0.3">
      <c r="P147551" s="83"/>
    </row>
    <row r="147552" spans="16:16" x14ac:dyDescent="0.3">
      <c r="P147552" s="83"/>
    </row>
    <row r="147553" spans="16:16" x14ac:dyDescent="0.3">
      <c r="P147553" s="83"/>
    </row>
    <row r="147554" spans="16:16" x14ac:dyDescent="0.3">
      <c r="P147554" s="83"/>
    </row>
    <row r="147555" spans="16:16" x14ac:dyDescent="0.3">
      <c r="P147555" s="83"/>
    </row>
    <row r="147556" spans="16:16" x14ac:dyDescent="0.3">
      <c r="P147556" s="83"/>
    </row>
    <row r="147557" spans="16:16" x14ac:dyDescent="0.3">
      <c r="P147557" s="83"/>
    </row>
    <row r="147558" spans="16:16" x14ac:dyDescent="0.3">
      <c r="P147558" s="83"/>
    </row>
    <row r="147559" spans="16:16" x14ac:dyDescent="0.3">
      <c r="P147559" s="83"/>
    </row>
    <row r="147560" spans="16:16" x14ac:dyDescent="0.3">
      <c r="P147560" s="83"/>
    </row>
    <row r="147561" spans="16:16" x14ac:dyDescent="0.3">
      <c r="P147561" s="83"/>
    </row>
    <row r="147562" spans="16:16" x14ac:dyDescent="0.3">
      <c r="P147562" s="83"/>
    </row>
    <row r="147563" spans="16:16" x14ac:dyDescent="0.3">
      <c r="P147563" s="83"/>
    </row>
    <row r="147564" spans="16:16" x14ac:dyDescent="0.3">
      <c r="P147564" s="83"/>
    </row>
    <row r="147565" spans="16:16" x14ac:dyDescent="0.3">
      <c r="P147565" s="83"/>
    </row>
    <row r="147566" spans="16:16" x14ac:dyDescent="0.3">
      <c r="P147566" s="83"/>
    </row>
    <row r="147567" spans="16:16" x14ac:dyDescent="0.3">
      <c r="P147567" s="83"/>
    </row>
    <row r="147568" spans="16:16" x14ac:dyDescent="0.3">
      <c r="P147568" s="83"/>
    </row>
    <row r="147569" spans="16:16" x14ac:dyDescent="0.3">
      <c r="P147569" s="83"/>
    </row>
    <row r="147570" spans="16:16" x14ac:dyDescent="0.3">
      <c r="P147570" s="83"/>
    </row>
    <row r="147571" spans="16:16" x14ac:dyDescent="0.3">
      <c r="P147571" s="83"/>
    </row>
    <row r="147572" spans="16:16" x14ac:dyDescent="0.3">
      <c r="P147572" s="83"/>
    </row>
    <row r="147573" spans="16:16" x14ac:dyDescent="0.3">
      <c r="P147573" s="83"/>
    </row>
    <row r="147574" spans="16:16" x14ac:dyDescent="0.3">
      <c r="P147574" s="83"/>
    </row>
    <row r="147575" spans="16:16" x14ac:dyDescent="0.3">
      <c r="P147575" s="83"/>
    </row>
    <row r="147576" spans="16:16" x14ac:dyDescent="0.3">
      <c r="P147576" s="83"/>
    </row>
    <row r="147577" spans="16:16" x14ac:dyDescent="0.3">
      <c r="P147577" s="83"/>
    </row>
    <row r="147578" spans="16:16" x14ac:dyDescent="0.3">
      <c r="P147578" s="83"/>
    </row>
    <row r="147579" spans="16:16" x14ac:dyDescent="0.3">
      <c r="P147579" s="83"/>
    </row>
    <row r="147580" spans="16:16" x14ac:dyDescent="0.3">
      <c r="P147580" s="83"/>
    </row>
    <row r="147581" spans="16:16" x14ac:dyDescent="0.3">
      <c r="P147581" s="83"/>
    </row>
    <row r="147582" spans="16:16" x14ac:dyDescent="0.3">
      <c r="P147582" s="83"/>
    </row>
    <row r="147583" spans="16:16" x14ac:dyDescent="0.3">
      <c r="P147583" s="83"/>
    </row>
    <row r="147584" spans="16:16" x14ac:dyDescent="0.3">
      <c r="P147584" s="83"/>
    </row>
    <row r="147585" spans="16:16" x14ac:dyDescent="0.3">
      <c r="P147585" s="83"/>
    </row>
    <row r="147586" spans="16:16" x14ac:dyDescent="0.3">
      <c r="P147586" s="83"/>
    </row>
    <row r="147587" spans="16:16" x14ac:dyDescent="0.3">
      <c r="P147587" s="83"/>
    </row>
    <row r="147588" spans="16:16" x14ac:dyDescent="0.3">
      <c r="P147588" s="83"/>
    </row>
    <row r="147589" spans="16:16" x14ac:dyDescent="0.3">
      <c r="P147589" s="83"/>
    </row>
    <row r="147590" spans="16:16" x14ac:dyDescent="0.3">
      <c r="P147590" s="83"/>
    </row>
    <row r="147591" spans="16:16" x14ac:dyDescent="0.3">
      <c r="P147591" s="83"/>
    </row>
    <row r="147592" spans="16:16" x14ac:dyDescent="0.3">
      <c r="P147592" s="83"/>
    </row>
    <row r="147593" spans="16:16" x14ac:dyDescent="0.3">
      <c r="P147593" s="83"/>
    </row>
    <row r="147594" spans="16:16" x14ac:dyDescent="0.3">
      <c r="P147594" s="83"/>
    </row>
    <row r="147595" spans="16:16" x14ac:dyDescent="0.3">
      <c r="P147595" s="83"/>
    </row>
    <row r="147596" spans="16:16" x14ac:dyDescent="0.3">
      <c r="P147596" s="83"/>
    </row>
    <row r="147597" spans="16:16" x14ac:dyDescent="0.3">
      <c r="P147597" s="83"/>
    </row>
    <row r="147598" spans="16:16" x14ac:dyDescent="0.3">
      <c r="P147598" s="83"/>
    </row>
    <row r="147599" spans="16:16" x14ac:dyDescent="0.3">
      <c r="P147599" s="83"/>
    </row>
    <row r="147600" spans="16:16" x14ac:dyDescent="0.3">
      <c r="P147600" s="83"/>
    </row>
    <row r="147601" spans="16:16" x14ac:dyDescent="0.3">
      <c r="P147601" s="83"/>
    </row>
    <row r="147602" spans="16:16" x14ac:dyDescent="0.3">
      <c r="P147602" s="83"/>
    </row>
    <row r="147603" spans="16:16" x14ac:dyDescent="0.3">
      <c r="P147603" s="83"/>
    </row>
    <row r="147604" spans="16:16" x14ac:dyDescent="0.3">
      <c r="P147604" s="83"/>
    </row>
    <row r="147605" spans="16:16" x14ac:dyDescent="0.3">
      <c r="P147605" s="83"/>
    </row>
    <row r="147606" spans="16:16" x14ac:dyDescent="0.3">
      <c r="P147606" s="83"/>
    </row>
    <row r="147607" spans="16:16" x14ac:dyDescent="0.3">
      <c r="P147607" s="83"/>
    </row>
    <row r="147608" spans="16:16" x14ac:dyDescent="0.3">
      <c r="P147608" s="83"/>
    </row>
    <row r="147609" spans="16:16" x14ac:dyDescent="0.3">
      <c r="P147609" s="83"/>
    </row>
    <row r="147610" spans="16:16" x14ac:dyDescent="0.3">
      <c r="P147610" s="83"/>
    </row>
    <row r="147611" spans="16:16" x14ac:dyDescent="0.3">
      <c r="P147611" s="83"/>
    </row>
    <row r="147612" spans="16:16" x14ac:dyDescent="0.3">
      <c r="P147612" s="83"/>
    </row>
    <row r="147613" spans="16:16" x14ac:dyDescent="0.3">
      <c r="P147613" s="83"/>
    </row>
    <row r="147614" spans="16:16" x14ac:dyDescent="0.3">
      <c r="P147614" s="83"/>
    </row>
    <row r="147615" spans="16:16" x14ac:dyDescent="0.3">
      <c r="P147615" s="83"/>
    </row>
    <row r="147616" spans="16:16" x14ac:dyDescent="0.3">
      <c r="P147616" s="83"/>
    </row>
    <row r="147617" spans="16:16" x14ac:dyDescent="0.3">
      <c r="P147617" s="83"/>
    </row>
    <row r="147618" spans="16:16" x14ac:dyDescent="0.3">
      <c r="P147618" s="83"/>
    </row>
    <row r="147619" spans="16:16" x14ac:dyDescent="0.3">
      <c r="P147619" s="83"/>
    </row>
    <row r="147620" spans="16:16" x14ac:dyDescent="0.3">
      <c r="P147620" s="83"/>
    </row>
    <row r="147621" spans="16:16" x14ac:dyDescent="0.3">
      <c r="P147621" s="83"/>
    </row>
    <row r="147622" spans="16:16" x14ac:dyDescent="0.3">
      <c r="P147622" s="83"/>
    </row>
    <row r="147623" spans="16:16" x14ac:dyDescent="0.3">
      <c r="P147623" s="83"/>
    </row>
    <row r="147624" spans="16:16" x14ac:dyDescent="0.3">
      <c r="P147624" s="83"/>
    </row>
    <row r="147625" spans="16:16" x14ac:dyDescent="0.3">
      <c r="P147625" s="83"/>
    </row>
    <row r="147626" spans="16:16" x14ac:dyDescent="0.3">
      <c r="P147626" s="83"/>
    </row>
    <row r="147627" spans="16:16" x14ac:dyDescent="0.3">
      <c r="P147627" s="83"/>
    </row>
    <row r="147628" spans="16:16" x14ac:dyDescent="0.3">
      <c r="P147628" s="83"/>
    </row>
    <row r="147629" spans="16:16" x14ac:dyDescent="0.3">
      <c r="P147629" s="83"/>
    </row>
    <row r="147630" spans="16:16" x14ac:dyDescent="0.3">
      <c r="P147630" s="83"/>
    </row>
    <row r="147631" spans="16:16" x14ac:dyDescent="0.3">
      <c r="P147631" s="83"/>
    </row>
    <row r="147632" spans="16:16" x14ac:dyDescent="0.3">
      <c r="P147632" s="83"/>
    </row>
    <row r="147633" spans="16:16" x14ac:dyDescent="0.3">
      <c r="P147633" s="83"/>
    </row>
    <row r="147634" spans="16:16" x14ac:dyDescent="0.3">
      <c r="P147634" s="83"/>
    </row>
    <row r="147635" spans="16:16" x14ac:dyDescent="0.3">
      <c r="P147635" s="83"/>
    </row>
    <row r="147636" spans="16:16" x14ac:dyDescent="0.3">
      <c r="P147636" s="83"/>
    </row>
    <row r="147637" spans="16:16" x14ac:dyDescent="0.3">
      <c r="P147637" s="83"/>
    </row>
    <row r="147638" spans="16:16" x14ac:dyDescent="0.3">
      <c r="P147638" s="83"/>
    </row>
    <row r="147639" spans="16:16" x14ac:dyDescent="0.3">
      <c r="P147639" s="83"/>
    </row>
    <row r="147640" spans="16:16" x14ac:dyDescent="0.3">
      <c r="P147640" s="83"/>
    </row>
    <row r="147641" spans="16:16" x14ac:dyDescent="0.3">
      <c r="P147641" s="83"/>
    </row>
    <row r="147642" spans="16:16" x14ac:dyDescent="0.3">
      <c r="P147642" s="83"/>
    </row>
    <row r="147643" spans="16:16" x14ac:dyDescent="0.3">
      <c r="P147643" s="83"/>
    </row>
    <row r="147644" spans="16:16" x14ac:dyDescent="0.3">
      <c r="P147644" s="83"/>
    </row>
    <row r="147645" spans="16:16" x14ac:dyDescent="0.3">
      <c r="P147645" s="83"/>
    </row>
    <row r="147646" spans="16:16" x14ac:dyDescent="0.3">
      <c r="P147646" s="83"/>
    </row>
    <row r="147647" spans="16:16" x14ac:dyDescent="0.3">
      <c r="P147647" s="83"/>
    </row>
    <row r="147648" spans="16:16" x14ac:dyDescent="0.3">
      <c r="P147648" s="83"/>
    </row>
    <row r="147649" spans="16:16" x14ac:dyDescent="0.3">
      <c r="P147649" s="83"/>
    </row>
    <row r="147650" spans="16:16" x14ac:dyDescent="0.3">
      <c r="P147650" s="83"/>
    </row>
    <row r="147651" spans="16:16" x14ac:dyDescent="0.3">
      <c r="P147651" s="83"/>
    </row>
    <row r="147652" spans="16:16" x14ac:dyDescent="0.3">
      <c r="P147652" s="83"/>
    </row>
    <row r="147653" spans="16:16" x14ac:dyDescent="0.3">
      <c r="P147653" s="83"/>
    </row>
    <row r="147654" spans="16:16" x14ac:dyDescent="0.3">
      <c r="P147654" s="83"/>
    </row>
    <row r="147655" spans="16:16" x14ac:dyDescent="0.3">
      <c r="P147655" s="83"/>
    </row>
    <row r="147656" spans="16:16" x14ac:dyDescent="0.3">
      <c r="P147656" s="83"/>
    </row>
    <row r="147657" spans="16:16" x14ac:dyDescent="0.3">
      <c r="P147657" s="83"/>
    </row>
    <row r="147658" spans="16:16" x14ac:dyDescent="0.3">
      <c r="P147658" s="83"/>
    </row>
    <row r="147659" spans="16:16" x14ac:dyDescent="0.3">
      <c r="P147659" s="83"/>
    </row>
    <row r="147660" spans="16:16" x14ac:dyDescent="0.3">
      <c r="P147660" s="83"/>
    </row>
    <row r="147661" spans="16:16" x14ac:dyDescent="0.3">
      <c r="P147661" s="83"/>
    </row>
    <row r="147662" spans="16:16" x14ac:dyDescent="0.3">
      <c r="P147662" s="83"/>
    </row>
    <row r="147663" spans="16:16" x14ac:dyDescent="0.3">
      <c r="P147663" s="83"/>
    </row>
    <row r="147664" spans="16:16" x14ac:dyDescent="0.3">
      <c r="P147664" s="83"/>
    </row>
    <row r="147665" spans="16:16" x14ac:dyDescent="0.3">
      <c r="P147665" s="83"/>
    </row>
    <row r="147666" spans="16:16" x14ac:dyDescent="0.3">
      <c r="P147666" s="83"/>
    </row>
    <row r="147667" spans="16:16" x14ac:dyDescent="0.3">
      <c r="P147667" s="83"/>
    </row>
    <row r="147668" spans="16:16" x14ac:dyDescent="0.3">
      <c r="P147668" s="83"/>
    </row>
    <row r="147669" spans="16:16" x14ac:dyDescent="0.3">
      <c r="P147669" s="83"/>
    </row>
    <row r="147670" spans="16:16" x14ac:dyDescent="0.3">
      <c r="P147670" s="83"/>
    </row>
    <row r="147671" spans="16:16" x14ac:dyDescent="0.3">
      <c r="P147671" s="83"/>
    </row>
    <row r="147672" spans="16:16" x14ac:dyDescent="0.3">
      <c r="P147672" s="83"/>
    </row>
    <row r="147673" spans="16:16" x14ac:dyDescent="0.3">
      <c r="P147673" s="83"/>
    </row>
    <row r="147674" spans="16:16" x14ac:dyDescent="0.3">
      <c r="P147674" s="83"/>
    </row>
    <row r="147675" spans="16:16" x14ac:dyDescent="0.3">
      <c r="P147675" s="83"/>
    </row>
    <row r="147676" spans="16:16" x14ac:dyDescent="0.3">
      <c r="P147676" s="83"/>
    </row>
    <row r="147677" spans="16:16" x14ac:dyDescent="0.3">
      <c r="P147677" s="83"/>
    </row>
    <row r="147678" spans="16:16" x14ac:dyDescent="0.3">
      <c r="P147678" s="83"/>
    </row>
    <row r="147679" spans="16:16" x14ac:dyDescent="0.3">
      <c r="P147679" s="83"/>
    </row>
    <row r="147680" spans="16:16" x14ac:dyDescent="0.3">
      <c r="P147680" s="83"/>
    </row>
    <row r="147681" spans="16:16" x14ac:dyDescent="0.3">
      <c r="P147681" s="83"/>
    </row>
    <row r="147682" spans="16:16" x14ac:dyDescent="0.3">
      <c r="P147682" s="83"/>
    </row>
    <row r="147683" spans="16:16" x14ac:dyDescent="0.3">
      <c r="P147683" s="83"/>
    </row>
    <row r="147684" spans="16:16" x14ac:dyDescent="0.3">
      <c r="P147684" s="83"/>
    </row>
    <row r="147685" spans="16:16" x14ac:dyDescent="0.3">
      <c r="P147685" s="83"/>
    </row>
    <row r="147686" spans="16:16" x14ac:dyDescent="0.3">
      <c r="P147686" s="83"/>
    </row>
    <row r="147687" spans="16:16" x14ac:dyDescent="0.3">
      <c r="P147687" s="83"/>
    </row>
    <row r="147688" spans="16:16" x14ac:dyDescent="0.3">
      <c r="P147688" s="83"/>
    </row>
    <row r="147689" spans="16:16" x14ac:dyDescent="0.3">
      <c r="P147689" s="83"/>
    </row>
    <row r="147690" spans="16:16" x14ac:dyDescent="0.3">
      <c r="P147690" s="83"/>
    </row>
    <row r="147691" spans="16:16" x14ac:dyDescent="0.3">
      <c r="P147691" s="83"/>
    </row>
    <row r="147692" spans="16:16" x14ac:dyDescent="0.3">
      <c r="P147692" s="83"/>
    </row>
    <row r="147693" spans="16:16" x14ac:dyDescent="0.3">
      <c r="P147693" s="83"/>
    </row>
    <row r="147694" spans="16:16" x14ac:dyDescent="0.3">
      <c r="P147694" s="83"/>
    </row>
    <row r="147695" spans="16:16" x14ac:dyDescent="0.3">
      <c r="P147695" s="83"/>
    </row>
    <row r="147696" spans="16:16" x14ac:dyDescent="0.3">
      <c r="P147696" s="83"/>
    </row>
    <row r="147697" spans="16:16" x14ac:dyDescent="0.3">
      <c r="P147697" s="83"/>
    </row>
    <row r="147698" spans="16:16" x14ac:dyDescent="0.3">
      <c r="P147698" s="83"/>
    </row>
    <row r="147699" spans="16:16" x14ac:dyDescent="0.3">
      <c r="P147699" s="83"/>
    </row>
    <row r="147700" spans="16:16" x14ac:dyDescent="0.3">
      <c r="P147700" s="83"/>
    </row>
    <row r="147701" spans="16:16" x14ac:dyDescent="0.3">
      <c r="P147701" s="83"/>
    </row>
    <row r="147702" spans="16:16" x14ac:dyDescent="0.3">
      <c r="P147702" s="83"/>
    </row>
    <row r="147703" spans="16:16" x14ac:dyDescent="0.3">
      <c r="P147703" s="83"/>
    </row>
    <row r="147704" spans="16:16" x14ac:dyDescent="0.3">
      <c r="P147704" s="83"/>
    </row>
    <row r="147705" spans="16:16" x14ac:dyDescent="0.3">
      <c r="P147705" s="83"/>
    </row>
    <row r="147706" spans="16:16" x14ac:dyDescent="0.3">
      <c r="P147706" s="83"/>
    </row>
    <row r="147707" spans="16:16" x14ac:dyDescent="0.3">
      <c r="P147707" s="83"/>
    </row>
    <row r="147708" spans="16:16" x14ac:dyDescent="0.3">
      <c r="P147708" s="83"/>
    </row>
    <row r="147709" spans="16:16" x14ac:dyDescent="0.3">
      <c r="P147709" s="83"/>
    </row>
    <row r="147710" spans="16:16" x14ac:dyDescent="0.3">
      <c r="P147710" s="83"/>
    </row>
    <row r="147711" spans="16:16" x14ac:dyDescent="0.3">
      <c r="P147711" s="83"/>
    </row>
    <row r="147712" spans="16:16" x14ac:dyDescent="0.3">
      <c r="P147712" s="83"/>
    </row>
    <row r="147713" spans="16:16" x14ac:dyDescent="0.3">
      <c r="P147713" s="83"/>
    </row>
    <row r="147714" spans="16:16" x14ac:dyDescent="0.3">
      <c r="P147714" s="83"/>
    </row>
    <row r="147715" spans="16:16" x14ac:dyDescent="0.3">
      <c r="P147715" s="83"/>
    </row>
    <row r="147716" spans="16:16" x14ac:dyDescent="0.3">
      <c r="P147716" s="83"/>
    </row>
    <row r="147717" spans="16:16" x14ac:dyDescent="0.3">
      <c r="P147717" s="83"/>
    </row>
    <row r="147718" spans="16:16" x14ac:dyDescent="0.3">
      <c r="P147718" s="83"/>
    </row>
    <row r="147719" spans="16:16" x14ac:dyDescent="0.3">
      <c r="P147719" s="83"/>
    </row>
    <row r="147720" spans="16:16" x14ac:dyDescent="0.3">
      <c r="P147720" s="83"/>
    </row>
    <row r="147721" spans="16:16" x14ac:dyDescent="0.3">
      <c r="P147721" s="83"/>
    </row>
    <row r="147722" spans="16:16" x14ac:dyDescent="0.3">
      <c r="P147722" s="83"/>
    </row>
    <row r="147723" spans="16:16" x14ac:dyDescent="0.3">
      <c r="P147723" s="83"/>
    </row>
    <row r="147724" spans="16:16" x14ac:dyDescent="0.3">
      <c r="P147724" s="83"/>
    </row>
    <row r="147725" spans="16:16" x14ac:dyDescent="0.3">
      <c r="P147725" s="83"/>
    </row>
    <row r="147726" spans="16:16" x14ac:dyDescent="0.3">
      <c r="P147726" s="83"/>
    </row>
    <row r="147727" spans="16:16" x14ac:dyDescent="0.3">
      <c r="P147727" s="83"/>
    </row>
    <row r="147728" spans="16:16" x14ac:dyDescent="0.3">
      <c r="P147728" s="83"/>
    </row>
    <row r="147729" spans="16:16" x14ac:dyDescent="0.3">
      <c r="P147729" s="83"/>
    </row>
    <row r="147730" spans="16:16" x14ac:dyDescent="0.3">
      <c r="P147730" s="83"/>
    </row>
    <row r="147731" spans="16:16" x14ac:dyDescent="0.3">
      <c r="P147731" s="83"/>
    </row>
    <row r="147732" spans="16:16" x14ac:dyDescent="0.3">
      <c r="P147732" s="83"/>
    </row>
    <row r="147733" spans="16:16" x14ac:dyDescent="0.3">
      <c r="P147733" s="83"/>
    </row>
    <row r="147734" spans="16:16" x14ac:dyDescent="0.3">
      <c r="P147734" s="83"/>
    </row>
    <row r="147735" spans="16:16" x14ac:dyDescent="0.3">
      <c r="P147735" s="83"/>
    </row>
    <row r="147736" spans="16:16" x14ac:dyDescent="0.3">
      <c r="P147736" s="83"/>
    </row>
    <row r="147737" spans="16:16" x14ac:dyDescent="0.3">
      <c r="P147737" s="83"/>
    </row>
    <row r="147738" spans="16:16" x14ac:dyDescent="0.3">
      <c r="P147738" s="83"/>
    </row>
    <row r="147739" spans="16:16" x14ac:dyDescent="0.3">
      <c r="P147739" s="83"/>
    </row>
    <row r="147740" spans="16:16" x14ac:dyDescent="0.3">
      <c r="P147740" s="83"/>
    </row>
    <row r="147741" spans="16:16" x14ac:dyDescent="0.3">
      <c r="P147741" s="83"/>
    </row>
    <row r="147742" spans="16:16" x14ac:dyDescent="0.3">
      <c r="P147742" s="83"/>
    </row>
    <row r="147743" spans="16:16" x14ac:dyDescent="0.3">
      <c r="P147743" s="83"/>
    </row>
    <row r="147744" spans="16:16" x14ac:dyDescent="0.3">
      <c r="P147744" s="83"/>
    </row>
    <row r="147745" spans="16:16" x14ac:dyDescent="0.3">
      <c r="P147745" s="83"/>
    </row>
    <row r="147746" spans="16:16" x14ac:dyDescent="0.3">
      <c r="P147746" s="83"/>
    </row>
    <row r="147747" spans="16:16" x14ac:dyDescent="0.3">
      <c r="P147747" s="83"/>
    </row>
    <row r="147748" spans="16:16" x14ac:dyDescent="0.3">
      <c r="P147748" s="83"/>
    </row>
    <row r="147749" spans="16:16" x14ac:dyDescent="0.3">
      <c r="P147749" s="83"/>
    </row>
    <row r="147750" spans="16:16" x14ac:dyDescent="0.3">
      <c r="P147750" s="83"/>
    </row>
    <row r="147751" spans="16:16" x14ac:dyDescent="0.3">
      <c r="P147751" s="83"/>
    </row>
    <row r="147752" spans="16:16" x14ac:dyDescent="0.3">
      <c r="P147752" s="83"/>
    </row>
    <row r="147753" spans="16:16" x14ac:dyDescent="0.3">
      <c r="P147753" s="83"/>
    </row>
    <row r="147754" spans="16:16" x14ac:dyDescent="0.3">
      <c r="P147754" s="83"/>
    </row>
    <row r="147755" spans="16:16" x14ac:dyDescent="0.3">
      <c r="P147755" s="83"/>
    </row>
    <row r="147756" spans="16:16" x14ac:dyDescent="0.3">
      <c r="P147756" s="83"/>
    </row>
    <row r="147757" spans="16:16" x14ac:dyDescent="0.3">
      <c r="P147757" s="83"/>
    </row>
    <row r="147758" spans="16:16" x14ac:dyDescent="0.3">
      <c r="P147758" s="83"/>
    </row>
    <row r="147759" spans="16:16" x14ac:dyDescent="0.3">
      <c r="P147759" s="83"/>
    </row>
    <row r="147760" spans="16:16" x14ac:dyDescent="0.3">
      <c r="P147760" s="83"/>
    </row>
    <row r="147761" spans="16:16" x14ac:dyDescent="0.3">
      <c r="P147761" s="83"/>
    </row>
    <row r="147762" spans="16:16" x14ac:dyDescent="0.3">
      <c r="P147762" s="83"/>
    </row>
    <row r="147763" spans="16:16" x14ac:dyDescent="0.3">
      <c r="P147763" s="83"/>
    </row>
    <row r="147764" spans="16:16" x14ac:dyDescent="0.3">
      <c r="P147764" s="83"/>
    </row>
    <row r="147765" spans="16:16" x14ac:dyDescent="0.3">
      <c r="P147765" s="83"/>
    </row>
    <row r="147766" spans="16:16" x14ac:dyDescent="0.3">
      <c r="P147766" s="83"/>
    </row>
    <row r="147767" spans="16:16" x14ac:dyDescent="0.3">
      <c r="P147767" s="83"/>
    </row>
    <row r="147768" spans="16:16" x14ac:dyDescent="0.3">
      <c r="P147768" s="83"/>
    </row>
    <row r="147769" spans="16:16" x14ac:dyDescent="0.3">
      <c r="P147769" s="83"/>
    </row>
    <row r="147770" spans="16:16" x14ac:dyDescent="0.3">
      <c r="P147770" s="83"/>
    </row>
    <row r="147771" spans="16:16" x14ac:dyDescent="0.3">
      <c r="P147771" s="83"/>
    </row>
    <row r="147772" spans="16:16" x14ac:dyDescent="0.3">
      <c r="P147772" s="83"/>
    </row>
    <row r="147773" spans="16:16" x14ac:dyDescent="0.3">
      <c r="P147773" s="83"/>
    </row>
    <row r="147774" spans="16:16" x14ac:dyDescent="0.3">
      <c r="P147774" s="83"/>
    </row>
    <row r="147775" spans="16:16" x14ac:dyDescent="0.3">
      <c r="P147775" s="83"/>
    </row>
    <row r="147776" spans="16:16" x14ac:dyDescent="0.3">
      <c r="P147776" s="83"/>
    </row>
    <row r="147777" spans="16:16" x14ac:dyDescent="0.3">
      <c r="P147777" s="83"/>
    </row>
    <row r="147778" spans="16:16" x14ac:dyDescent="0.3">
      <c r="P147778" s="83"/>
    </row>
    <row r="147779" spans="16:16" x14ac:dyDescent="0.3">
      <c r="P147779" s="83"/>
    </row>
    <row r="147780" spans="16:16" x14ac:dyDescent="0.3">
      <c r="P147780" s="83"/>
    </row>
    <row r="147781" spans="16:16" x14ac:dyDescent="0.3">
      <c r="P147781" s="83"/>
    </row>
    <row r="147782" spans="16:16" x14ac:dyDescent="0.3">
      <c r="P147782" s="83"/>
    </row>
    <row r="147783" spans="16:16" x14ac:dyDescent="0.3">
      <c r="P147783" s="83"/>
    </row>
    <row r="147784" spans="16:16" x14ac:dyDescent="0.3">
      <c r="P147784" s="83"/>
    </row>
    <row r="147785" spans="16:16" x14ac:dyDescent="0.3">
      <c r="P147785" s="83"/>
    </row>
    <row r="147786" spans="16:16" x14ac:dyDescent="0.3">
      <c r="P147786" s="83"/>
    </row>
    <row r="147787" spans="16:16" x14ac:dyDescent="0.3">
      <c r="P147787" s="83"/>
    </row>
    <row r="147788" spans="16:16" x14ac:dyDescent="0.3">
      <c r="P147788" s="83"/>
    </row>
    <row r="147789" spans="16:16" x14ac:dyDescent="0.3">
      <c r="P147789" s="83"/>
    </row>
    <row r="147790" spans="16:16" x14ac:dyDescent="0.3">
      <c r="P147790" s="83"/>
    </row>
    <row r="147791" spans="16:16" x14ac:dyDescent="0.3">
      <c r="P147791" s="83"/>
    </row>
    <row r="147792" spans="16:16" x14ac:dyDescent="0.3">
      <c r="P147792" s="83"/>
    </row>
    <row r="147793" spans="16:16" x14ac:dyDescent="0.3">
      <c r="P147793" s="83"/>
    </row>
    <row r="147794" spans="16:16" x14ac:dyDescent="0.3">
      <c r="P147794" s="83"/>
    </row>
    <row r="147795" spans="16:16" x14ac:dyDescent="0.3">
      <c r="P147795" s="83"/>
    </row>
    <row r="147796" spans="16:16" x14ac:dyDescent="0.3">
      <c r="P147796" s="83"/>
    </row>
    <row r="147797" spans="16:16" x14ac:dyDescent="0.3">
      <c r="P147797" s="83"/>
    </row>
    <row r="147798" spans="16:16" x14ac:dyDescent="0.3">
      <c r="P147798" s="83"/>
    </row>
    <row r="147799" spans="16:16" x14ac:dyDescent="0.3">
      <c r="P147799" s="83"/>
    </row>
    <row r="147800" spans="16:16" x14ac:dyDescent="0.3">
      <c r="P147800" s="83"/>
    </row>
    <row r="147801" spans="16:16" x14ac:dyDescent="0.3">
      <c r="P147801" s="83"/>
    </row>
    <row r="147802" spans="16:16" x14ac:dyDescent="0.3">
      <c r="P147802" s="83"/>
    </row>
    <row r="147803" spans="16:16" x14ac:dyDescent="0.3">
      <c r="P147803" s="83"/>
    </row>
    <row r="147804" spans="16:16" x14ac:dyDescent="0.3">
      <c r="P147804" s="83"/>
    </row>
    <row r="147805" spans="16:16" x14ac:dyDescent="0.3">
      <c r="P147805" s="83"/>
    </row>
    <row r="147806" spans="16:16" x14ac:dyDescent="0.3">
      <c r="P147806" s="83"/>
    </row>
    <row r="147807" spans="16:16" x14ac:dyDescent="0.3">
      <c r="P147807" s="83"/>
    </row>
    <row r="147808" spans="16:16" x14ac:dyDescent="0.3">
      <c r="P147808" s="83"/>
    </row>
    <row r="147809" spans="16:16" x14ac:dyDescent="0.3">
      <c r="P147809" s="83"/>
    </row>
    <row r="147810" spans="16:16" x14ac:dyDescent="0.3">
      <c r="P147810" s="83"/>
    </row>
    <row r="147811" spans="16:16" x14ac:dyDescent="0.3">
      <c r="P147811" s="83"/>
    </row>
    <row r="147812" spans="16:16" x14ac:dyDescent="0.3">
      <c r="P147812" s="83"/>
    </row>
    <row r="147813" spans="16:16" x14ac:dyDescent="0.3">
      <c r="P147813" s="83"/>
    </row>
    <row r="147814" spans="16:16" x14ac:dyDescent="0.3">
      <c r="P147814" s="83"/>
    </row>
    <row r="147815" spans="16:16" x14ac:dyDescent="0.3">
      <c r="P147815" s="83"/>
    </row>
    <row r="147816" spans="16:16" x14ac:dyDescent="0.3">
      <c r="P147816" s="83"/>
    </row>
    <row r="147817" spans="16:16" x14ac:dyDescent="0.3">
      <c r="P147817" s="83"/>
    </row>
    <row r="147818" spans="16:16" x14ac:dyDescent="0.3">
      <c r="P147818" s="83"/>
    </row>
    <row r="147819" spans="16:16" x14ac:dyDescent="0.3">
      <c r="P147819" s="83"/>
    </row>
    <row r="147820" spans="16:16" x14ac:dyDescent="0.3">
      <c r="P147820" s="83"/>
    </row>
    <row r="147821" spans="16:16" x14ac:dyDescent="0.3">
      <c r="P147821" s="83"/>
    </row>
    <row r="147822" spans="16:16" x14ac:dyDescent="0.3">
      <c r="P147822" s="83"/>
    </row>
    <row r="147823" spans="16:16" x14ac:dyDescent="0.3">
      <c r="P147823" s="83"/>
    </row>
    <row r="147824" spans="16:16" x14ac:dyDescent="0.3">
      <c r="P147824" s="83"/>
    </row>
    <row r="147825" spans="16:16" x14ac:dyDescent="0.3">
      <c r="P147825" s="83"/>
    </row>
    <row r="147826" spans="16:16" x14ac:dyDescent="0.3">
      <c r="P147826" s="83"/>
    </row>
    <row r="147827" spans="16:16" x14ac:dyDescent="0.3">
      <c r="P147827" s="83"/>
    </row>
    <row r="147828" spans="16:16" x14ac:dyDescent="0.3">
      <c r="P147828" s="83"/>
    </row>
    <row r="147829" spans="16:16" x14ac:dyDescent="0.3">
      <c r="P147829" s="83"/>
    </row>
    <row r="147830" spans="16:16" x14ac:dyDescent="0.3">
      <c r="P147830" s="83"/>
    </row>
    <row r="147831" spans="16:16" x14ac:dyDescent="0.3">
      <c r="P147831" s="83"/>
    </row>
    <row r="147832" spans="16:16" x14ac:dyDescent="0.3">
      <c r="P147832" s="83"/>
    </row>
    <row r="147833" spans="16:16" x14ac:dyDescent="0.3">
      <c r="P147833" s="83"/>
    </row>
    <row r="147834" spans="16:16" x14ac:dyDescent="0.3">
      <c r="P147834" s="83"/>
    </row>
    <row r="147835" spans="16:16" x14ac:dyDescent="0.3">
      <c r="P147835" s="83"/>
    </row>
    <row r="147836" spans="16:16" x14ac:dyDescent="0.3">
      <c r="P147836" s="83"/>
    </row>
    <row r="147837" spans="16:16" x14ac:dyDescent="0.3">
      <c r="P147837" s="83"/>
    </row>
    <row r="147838" spans="16:16" x14ac:dyDescent="0.3">
      <c r="P147838" s="83"/>
    </row>
    <row r="147839" spans="16:16" x14ac:dyDescent="0.3">
      <c r="P147839" s="83"/>
    </row>
    <row r="147840" spans="16:16" x14ac:dyDescent="0.3">
      <c r="P147840" s="83"/>
    </row>
    <row r="147841" spans="16:16" x14ac:dyDescent="0.3">
      <c r="P147841" s="83"/>
    </row>
    <row r="147842" spans="16:16" x14ac:dyDescent="0.3">
      <c r="P147842" s="83"/>
    </row>
    <row r="147843" spans="16:16" x14ac:dyDescent="0.3">
      <c r="P147843" s="83"/>
    </row>
    <row r="147844" spans="16:16" x14ac:dyDescent="0.3">
      <c r="P147844" s="83"/>
    </row>
    <row r="147845" spans="16:16" x14ac:dyDescent="0.3">
      <c r="P147845" s="83"/>
    </row>
    <row r="147846" spans="16:16" x14ac:dyDescent="0.3">
      <c r="P147846" s="83"/>
    </row>
    <row r="147847" spans="16:16" x14ac:dyDescent="0.3">
      <c r="P147847" s="83"/>
    </row>
    <row r="147848" spans="16:16" x14ac:dyDescent="0.3">
      <c r="P147848" s="83"/>
    </row>
    <row r="147849" spans="16:16" x14ac:dyDescent="0.3">
      <c r="P147849" s="83"/>
    </row>
    <row r="147850" spans="16:16" x14ac:dyDescent="0.3">
      <c r="P147850" s="83"/>
    </row>
    <row r="147851" spans="16:16" x14ac:dyDescent="0.3">
      <c r="P147851" s="83"/>
    </row>
    <row r="147852" spans="16:16" x14ac:dyDescent="0.3">
      <c r="P147852" s="83"/>
    </row>
    <row r="147853" spans="16:16" x14ac:dyDescent="0.3">
      <c r="P147853" s="83"/>
    </row>
    <row r="147854" spans="16:16" x14ac:dyDescent="0.3">
      <c r="P147854" s="83"/>
    </row>
    <row r="147855" spans="16:16" x14ac:dyDescent="0.3">
      <c r="P147855" s="83"/>
    </row>
    <row r="147856" spans="16:16" x14ac:dyDescent="0.3">
      <c r="P147856" s="83"/>
    </row>
    <row r="147857" spans="16:16" x14ac:dyDescent="0.3">
      <c r="P147857" s="83"/>
    </row>
    <row r="147858" spans="16:16" x14ac:dyDescent="0.3">
      <c r="P147858" s="83"/>
    </row>
    <row r="147859" spans="16:16" x14ac:dyDescent="0.3">
      <c r="P147859" s="83"/>
    </row>
    <row r="147860" spans="16:16" x14ac:dyDescent="0.3">
      <c r="P147860" s="83"/>
    </row>
    <row r="147861" spans="16:16" x14ac:dyDescent="0.3">
      <c r="P147861" s="83"/>
    </row>
    <row r="147862" spans="16:16" x14ac:dyDescent="0.3">
      <c r="P147862" s="83"/>
    </row>
    <row r="147863" spans="16:16" x14ac:dyDescent="0.3">
      <c r="P147863" s="83"/>
    </row>
    <row r="147864" spans="16:16" x14ac:dyDescent="0.3">
      <c r="P147864" s="83"/>
    </row>
    <row r="147865" spans="16:16" x14ac:dyDescent="0.3">
      <c r="P147865" s="83"/>
    </row>
    <row r="147866" spans="16:16" x14ac:dyDescent="0.3">
      <c r="P147866" s="83"/>
    </row>
    <row r="147867" spans="16:16" x14ac:dyDescent="0.3">
      <c r="P147867" s="83"/>
    </row>
    <row r="147868" spans="16:16" x14ac:dyDescent="0.3">
      <c r="P147868" s="83"/>
    </row>
    <row r="147869" spans="16:16" x14ac:dyDescent="0.3">
      <c r="P147869" s="83"/>
    </row>
    <row r="147870" spans="16:16" x14ac:dyDescent="0.3">
      <c r="P147870" s="83"/>
    </row>
    <row r="147871" spans="16:16" x14ac:dyDescent="0.3">
      <c r="P147871" s="83"/>
    </row>
    <row r="147872" spans="16:16" x14ac:dyDescent="0.3">
      <c r="P147872" s="83"/>
    </row>
    <row r="147873" spans="16:16" x14ac:dyDescent="0.3">
      <c r="P147873" s="83"/>
    </row>
    <row r="147874" spans="16:16" x14ac:dyDescent="0.3">
      <c r="P147874" s="83"/>
    </row>
    <row r="147875" spans="16:16" x14ac:dyDescent="0.3">
      <c r="P147875" s="83"/>
    </row>
    <row r="147876" spans="16:16" x14ac:dyDescent="0.3">
      <c r="P147876" s="83"/>
    </row>
    <row r="147877" spans="16:16" x14ac:dyDescent="0.3">
      <c r="P147877" s="83"/>
    </row>
    <row r="147878" spans="16:16" x14ac:dyDescent="0.3">
      <c r="P147878" s="83"/>
    </row>
    <row r="147879" spans="16:16" x14ac:dyDescent="0.3">
      <c r="P147879" s="83"/>
    </row>
    <row r="147880" spans="16:16" x14ac:dyDescent="0.3">
      <c r="P147880" s="83"/>
    </row>
    <row r="147881" spans="16:16" x14ac:dyDescent="0.3">
      <c r="P147881" s="83"/>
    </row>
    <row r="147882" spans="16:16" x14ac:dyDescent="0.3">
      <c r="P147882" s="83"/>
    </row>
    <row r="147883" spans="16:16" x14ac:dyDescent="0.3">
      <c r="P147883" s="83"/>
    </row>
    <row r="147884" spans="16:16" x14ac:dyDescent="0.3">
      <c r="P147884" s="83"/>
    </row>
    <row r="147885" spans="16:16" x14ac:dyDescent="0.3">
      <c r="P147885" s="83"/>
    </row>
    <row r="147886" spans="16:16" x14ac:dyDescent="0.3">
      <c r="P147886" s="83"/>
    </row>
    <row r="147887" spans="16:16" x14ac:dyDescent="0.3">
      <c r="P147887" s="83"/>
    </row>
    <row r="147888" spans="16:16" x14ac:dyDescent="0.3">
      <c r="P147888" s="83"/>
    </row>
    <row r="147889" spans="16:16" x14ac:dyDescent="0.3">
      <c r="P147889" s="83"/>
    </row>
    <row r="147890" spans="16:16" x14ac:dyDescent="0.3">
      <c r="P147890" s="83"/>
    </row>
    <row r="147891" spans="16:16" x14ac:dyDescent="0.3">
      <c r="P147891" s="83"/>
    </row>
    <row r="147892" spans="16:16" x14ac:dyDescent="0.3">
      <c r="P147892" s="83"/>
    </row>
    <row r="147893" spans="16:16" x14ac:dyDescent="0.3">
      <c r="P147893" s="83"/>
    </row>
    <row r="147894" spans="16:16" x14ac:dyDescent="0.3">
      <c r="P147894" s="83"/>
    </row>
    <row r="147895" spans="16:16" x14ac:dyDescent="0.3">
      <c r="P147895" s="83"/>
    </row>
    <row r="147896" spans="16:16" x14ac:dyDescent="0.3">
      <c r="P147896" s="83"/>
    </row>
    <row r="147897" spans="16:16" x14ac:dyDescent="0.3">
      <c r="P147897" s="83"/>
    </row>
    <row r="147898" spans="16:16" x14ac:dyDescent="0.3">
      <c r="P147898" s="83"/>
    </row>
    <row r="147899" spans="16:16" x14ac:dyDescent="0.3">
      <c r="P147899" s="83"/>
    </row>
    <row r="147900" spans="16:16" x14ac:dyDescent="0.3">
      <c r="P147900" s="83"/>
    </row>
    <row r="147901" spans="16:16" x14ac:dyDescent="0.3">
      <c r="P147901" s="83"/>
    </row>
    <row r="147902" spans="16:16" x14ac:dyDescent="0.3">
      <c r="P147902" s="83"/>
    </row>
    <row r="147903" spans="16:16" x14ac:dyDescent="0.3">
      <c r="P147903" s="83"/>
    </row>
    <row r="147904" spans="16:16" x14ac:dyDescent="0.3">
      <c r="P147904" s="83"/>
    </row>
    <row r="147905" spans="16:16" x14ac:dyDescent="0.3">
      <c r="P147905" s="83"/>
    </row>
    <row r="147906" spans="16:16" x14ac:dyDescent="0.3">
      <c r="P147906" s="83"/>
    </row>
    <row r="147907" spans="16:16" x14ac:dyDescent="0.3">
      <c r="P147907" s="83"/>
    </row>
    <row r="147908" spans="16:16" x14ac:dyDescent="0.3">
      <c r="P147908" s="83"/>
    </row>
    <row r="147909" spans="16:16" x14ac:dyDescent="0.3">
      <c r="P147909" s="83"/>
    </row>
    <row r="147910" spans="16:16" x14ac:dyDescent="0.3">
      <c r="P147910" s="83"/>
    </row>
    <row r="147911" spans="16:16" x14ac:dyDescent="0.3">
      <c r="P147911" s="83"/>
    </row>
    <row r="147912" spans="16:16" x14ac:dyDescent="0.3">
      <c r="P147912" s="83"/>
    </row>
    <row r="147913" spans="16:16" x14ac:dyDescent="0.3">
      <c r="P147913" s="83"/>
    </row>
    <row r="147914" spans="16:16" x14ac:dyDescent="0.3">
      <c r="P147914" s="83"/>
    </row>
    <row r="147915" spans="16:16" x14ac:dyDescent="0.3">
      <c r="P147915" s="83"/>
    </row>
    <row r="147916" spans="16:16" x14ac:dyDescent="0.3">
      <c r="P147916" s="83"/>
    </row>
    <row r="147917" spans="16:16" x14ac:dyDescent="0.3">
      <c r="P147917" s="83"/>
    </row>
    <row r="147918" spans="16:16" x14ac:dyDescent="0.3">
      <c r="P147918" s="83"/>
    </row>
    <row r="147919" spans="16:16" x14ac:dyDescent="0.3">
      <c r="P147919" s="83"/>
    </row>
    <row r="147920" spans="16:16" x14ac:dyDescent="0.3">
      <c r="P147920" s="83"/>
    </row>
    <row r="147921" spans="16:16" x14ac:dyDescent="0.3">
      <c r="P147921" s="83"/>
    </row>
    <row r="147922" spans="16:16" x14ac:dyDescent="0.3">
      <c r="P147922" s="83"/>
    </row>
    <row r="147923" spans="16:16" x14ac:dyDescent="0.3">
      <c r="P147923" s="83"/>
    </row>
    <row r="147924" spans="16:16" x14ac:dyDescent="0.3">
      <c r="P147924" s="83"/>
    </row>
    <row r="147925" spans="16:16" x14ac:dyDescent="0.3">
      <c r="P147925" s="83"/>
    </row>
    <row r="147926" spans="16:16" x14ac:dyDescent="0.3">
      <c r="P147926" s="83"/>
    </row>
    <row r="147927" spans="16:16" x14ac:dyDescent="0.3">
      <c r="P147927" s="83"/>
    </row>
    <row r="147928" spans="16:16" x14ac:dyDescent="0.3">
      <c r="P147928" s="83"/>
    </row>
    <row r="147929" spans="16:16" x14ac:dyDescent="0.3">
      <c r="P147929" s="83"/>
    </row>
    <row r="147930" spans="16:16" x14ac:dyDescent="0.3">
      <c r="P147930" s="83"/>
    </row>
    <row r="147931" spans="16:16" x14ac:dyDescent="0.3">
      <c r="P147931" s="83"/>
    </row>
    <row r="147932" spans="16:16" x14ac:dyDescent="0.3">
      <c r="P147932" s="83"/>
    </row>
    <row r="147933" spans="16:16" x14ac:dyDescent="0.3">
      <c r="P147933" s="83"/>
    </row>
    <row r="147934" spans="16:16" x14ac:dyDescent="0.3">
      <c r="P147934" s="83"/>
    </row>
    <row r="147935" spans="16:16" x14ac:dyDescent="0.3">
      <c r="P147935" s="83"/>
    </row>
    <row r="147936" spans="16:16" x14ac:dyDescent="0.3">
      <c r="P147936" s="83"/>
    </row>
    <row r="147937" spans="16:16" x14ac:dyDescent="0.3">
      <c r="P147937" s="83"/>
    </row>
    <row r="147938" spans="16:16" x14ac:dyDescent="0.3">
      <c r="P147938" s="83"/>
    </row>
    <row r="147939" spans="16:16" x14ac:dyDescent="0.3">
      <c r="P147939" s="83"/>
    </row>
    <row r="147940" spans="16:16" x14ac:dyDescent="0.3">
      <c r="P147940" s="83"/>
    </row>
    <row r="147941" spans="16:16" x14ac:dyDescent="0.3">
      <c r="P147941" s="83"/>
    </row>
    <row r="147942" spans="16:16" x14ac:dyDescent="0.3">
      <c r="P147942" s="83"/>
    </row>
    <row r="147943" spans="16:16" x14ac:dyDescent="0.3">
      <c r="P147943" s="83"/>
    </row>
    <row r="147944" spans="16:16" x14ac:dyDescent="0.3">
      <c r="P147944" s="83"/>
    </row>
    <row r="147945" spans="16:16" x14ac:dyDescent="0.3">
      <c r="P147945" s="83"/>
    </row>
    <row r="147946" spans="16:16" x14ac:dyDescent="0.3">
      <c r="P147946" s="83"/>
    </row>
    <row r="147947" spans="16:16" x14ac:dyDescent="0.3">
      <c r="P147947" s="83"/>
    </row>
    <row r="147948" spans="16:16" x14ac:dyDescent="0.3">
      <c r="P147948" s="83"/>
    </row>
    <row r="147949" spans="16:16" x14ac:dyDescent="0.3">
      <c r="P147949" s="83"/>
    </row>
    <row r="147950" spans="16:16" x14ac:dyDescent="0.3">
      <c r="P147950" s="83"/>
    </row>
    <row r="147951" spans="16:16" x14ac:dyDescent="0.3">
      <c r="P147951" s="83"/>
    </row>
    <row r="147952" spans="16:16" x14ac:dyDescent="0.3">
      <c r="P147952" s="83"/>
    </row>
    <row r="147953" spans="16:16" x14ac:dyDescent="0.3">
      <c r="P147953" s="83"/>
    </row>
    <row r="147954" spans="16:16" x14ac:dyDescent="0.3">
      <c r="P147954" s="83"/>
    </row>
    <row r="147955" spans="16:16" x14ac:dyDescent="0.3">
      <c r="P147955" s="83"/>
    </row>
    <row r="147956" spans="16:16" x14ac:dyDescent="0.3">
      <c r="P147956" s="83"/>
    </row>
    <row r="147957" spans="16:16" x14ac:dyDescent="0.3">
      <c r="P147957" s="83"/>
    </row>
    <row r="147958" spans="16:16" x14ac:dyDescent="0.3">
      <c r="P147958" s="83"/>
    </row>
    <row r="147959" spans="16:16" x14ac:dyDescent="0.3">
      <c r="P147959" s="83"/>
    </row>
    <row r="147960" spans="16:16" x14ac:dyDescent="0.3">
      <c r="P147960" s="83"/>
    </row>
    <row r="147961" spans="16:16" x14ac:dyDescent="0.3">
      <c r="P147961" s="83"/>
    </row>
    <row r="147962" spans="16:16" x14ac:dyDescent="0.3">
      <c r="P147962" s="83"/>
    </row>
    <row r="147963" spans="16:16" x14ac:dyDescent="0.3">
      <c r="P147963" s="83"/>
    </row>
    <row r="147964" spans="16:16" x14ac:dyDescent="0.3">
      <c r="P147964" s="83"/>
    </row>
    <row r="147965" spans="16:16" x14ac:dyDescent="0.3">
      <c r="P147965" s="83"/>
    </row>
    <row r="147966" spans="16:16" x14ac:dyDescent="0.3">
      <c r="P147966" s="83"/>
    </row>
    <row r="147967" spans="16:16" x14ac:dyDescent="0.3">
      <c r="P147967" s="83"/>
    </row>
    <row r="147968" spans="16:16" x14ac:dyDescent="0.3">
      <c r="P147968" s="83"/>
    </row>
    <row r="147969" spans="16:16" x14ac:dyDescent="0.3">
      <c r="P147969" s="83"/>
    </row>
    <row r="147970" spans="16:16" x14ac:dyDescent="0.3">
      <c r="P147970" s="83"/>
    </row>
    <row r="147971" spans="16:16" x14ac:dyDescent="0.3">
      <c r="P147971" s="83"/>
    </row>
    <row r="147972" spans="16:16" x14ac:dyDescent="0.3">
      <c r="P147972" s="83"/>
    </row>
    <row r="147973" spans="16:16" x14ac:dyDescent="0.3">
      <c r="P147973" s="83"/>
    </row>
    <row r="147974" spans="16:16" x14ac:dyDescent="0.3">
      <c r="P147974" s="83"/>
    </row>
    <row r="147975" spans="16:16" x14ac:dyDescent="0.3">
      <c r="P147975" s="83"/>
    </row>
    <row r="147976" spans="16:16" x14ac:dyDescent="0.3">
      <c r="P147976" s="83"/>
    </row>
    <row r="147977" spans="16:16" x14ac:dyDescent="0.3">
      <c r="P147977" s="83"/>
    </row>
    <row r="147978" spans="16:16" x14ac:dyDescent="0.3">
      <c r="P147978" s="83"/>
    </row>
    <row r="147979" spans="16:16" x14ac:dyDescent="0.3">
      <c r="P147979" s="83"/>
    </row>
    <row r="147980" spans="16:16" x14ac:dyDescent="0.3">
      <c r="P147980" s="83"/>
    </row>
    <row r="147981" spans="16:16" x14ac:dyDescent="0.3">
      <c r="P147981" s="83"/>
    </row>
    <row r="147982" spans="16:16" x14ac:dyDescent="0.3">
      <c r="P147982" s="83"/>
    </row>
    <row r="147983" spans="16:16" x14ac:dyDescent="0.3">
      <c r="P147983" s="83"/>
    </row>
    <row r="147984" spans="16:16" x14ac:dyDescent="0.3">
      <c r="P147984" s="83"/>
    </row>
    <row r="147985" spans="16:16" x14ac:dyDescent="0.3">
      <c r="P147985" s="83"/>
    </row>
    <row r="147986" spans="16:16" x14ac:dyDescent="0.3">
      <c r="P147986" s="83"/>
    </row>
    <row r="147987" spans="16:16" x14ac:dyDescent="0.3">
      <c r="P147987" s="83"/>
    </row>
    <row r="147988" spans="16:16" x14ac:dyDescent="0.3">
      <c r="P147988" s="83"/>
    </row>
    <row r="147989" spans="16:16" x14ac:dyDescent="0.3">
      <c r="P147989" s="83"/>
    </row>
    <row r="147990" spans="16:16" x14ac:dyDescent="0.3">
      <c r="P147990" s="83"/>
    </row>
    <row r="147991" spans="16:16" x14ac:dyDescent="0.3">
      <c r="P147991" s="83"/>
    </row>
    <row r="147992" spans="16:16" x14ac:dyDescent="0.3">
      <c r="P147992" s="83"/>
    </row>
    <row r="147993" spans="16:16" x14ac:dyDescent="0.3">
      <c r="P147993" s="83"/>
    </row>
    <row r="147994" spans="16:16" x14ac:dyDescent="0.3">
      <c r="P147994" s="83"/>
    </row>
    <row r="147995" spans="16:16" x14ac:dyDescent="0.3">
      <c r="P147995" s="83"/>
    </row>
    <row r="147996" spans="16:16" x14ac:dyDescent="0.3">
      <c r="P147996" s="83"/>
    </row>
    <row r="147997" spans="16:16" x14ac:dyDescent="0.3">
      <c r="P147997" s="83"/>
    </row>
    <row r="147998" spans="16:16" x14ac:dyDescent="0.3">
      <c r="P147998" s="83"/>
    </row>
    <row r="147999" spans="16:16" x14ac:dyDescent="0.3">
      <c r="P147999" s="83"/>
    </row>
    <row r="148000" spans="16:16" x14ac:dyDescent="0.3">
      <c r="P148000" s="83"/>
    </row>
    <row r="148001" spans="16:16" x14ac:dyDescent="0.3">
      <c r="P148001" s="83"/>
    </row>
    <row r="148002" spans="16:16" x14ac:dyDescent="0.3">
      <c r="P148002" s="83"/>
    </row>
    <row r="148003" spans="16:16" x14ac:dyDescent="0.3">
      <c r="P148003" s="83"/>
    </row>
    <row r="148004" spans="16:16" x14ac:dyDescent="0.3">
      <c r="P148004" s="83"/>
    </row>
    <row r="148005" spans="16:16" x14ac:dyDescent="0.3">
      <c r="P148005" s="83"/>
    </row>
    <row r="148006" spans="16:16" x14ac:dyDescent="0.3">
      <c r="P148006" s="83"/>
    </row>
    <row r="148007" spans="16:16" x14ac:dyDescent="0.3">
      <c r="P148007" s="83"/>
    </row>
    <row r="148008" spans="16:16" x14ac:dyDescent="0.3">
      <c r="P148008" s="83"/>
    </row>
    <row r="148009" spans="16:16" x14ac:dyDescent="0.3">
      <c r="P148009" s="83"/>
    </row>
    <row r="148010" spans="16:16" x14ac:dyDescent="0.3">
      <c r="P148010" s="83"/>
    </row>
    <row r="148011" spans="16:16" x14ac:dyDescent="0.3">
      <c r="P148011" s="83"/>
    </row>
    <row r="148012" spans="16:16" x14ac:dyDescent="0.3">
      <c r="P148012" s="83"/>
    </row>
    <row r="148013" spans="16:16" x14ac:dyDescent="0.3">
      <c r="P148013" s="83"/>
    </row>
    <row r="148014" spans="16:16" x14ac:dyDescent="0.3">
      <c r="P148014" s="83"/>
    </row>
    <row r="148015" spans="16:16" x14ac:dyDescent="0.3">
      <c r="P148015" s="83"/>
    </row>
    <row r="148016" spans="16:16" x14ac:dyDescent="0.3">
      <c r="P148016" s="83"/>
    </row>
    <row r="148017" spans="16:16" x14ac:dyDescent="0.3">
      <c r="P148017" s="83"/>
    </row>
    <row r="148018" spans="16:16" x14ac:dyDescent="0.3">
      <c r="P148018" s="83"/>
    </row>
    <row r="148019" spans="16:16" x14ac:dyDescent="0.3">
      <c r="P148019" s="83"/>
    </row>
    <row r="148020" spans="16:16" x14ac:dyDescent="0.3">
      <c r="P148020" s="83"/>
    </row>
    <row r="148021" spans="16:16" x14ac:dyDescent="0.3">
      <c r="P148021" s="83"/>
    </row>
    <row r="148022" spans="16:16" x14ac:dyDescent="0.3">
      <c r="P148022" s="83"/>
    </row>
    <row r="148023" spans="16:16" x14ac:dyDescent="0.3">
      <c r="P148023" s="83"/>
    </row>
    <row r="148024" spans="16:16" x14ac:dyDescent="0.3">
      <c r="P148024" s="83"/>
    </row>
    <row r="148025" spans="16:16" x14ac:dyDescent="0.3">
      <c r="P148025" s="83"/>
    </row>
    <row r="148026" spans="16:16" x14ac:dyDescent="0.3">
      <c r="P148026" s="83"/>
    </row>
    <row r="148027" spans="16:16" x14ac:dyDescent="0.3">
      <c r="P148027" s="83"/>
    </row>
    <row r="148028" spans="16:16" x14ac:dyDescent="0.3">
      <c r="P148028" s="83"/>
    </row>
    <row r="148029" spans="16:16" x14ac:dyDescent="0.3">
      <c r="P148029" s="83"/>
    </row>
    <row r="148030" spans="16:16" x14ac:dyDescent="0.3">
      <c r="P148030" s="83"/>
    </row>
    <row r="148031" spans="16:16" x14ac:dyDescent="0.3">
      <c r="P148031" s="83"/>
    </row>
    <row r="148032" spans="16:16" x14ac:dyDescent="0.3">
      <c r="P148032" s="83"/>
    </row>
    <row r="148033" spans="16:16" x14ac:dyDescent="0.3">
      <c r="P148033" s="83"/>
    </row>
    <row r="148034" spans="16:16" x14ac:dyDescent="0.3">
      <c r="P148034" s="83"/>
    </row>
    <row r="148035" spans="16:16" x14ac:dyDescent="0.3">
      <c r="P148035" s="83"/>
    </row>
    <row r="148036" spans="16:16" x14ac:dyDescent="0.3">
      <c r="P148036" s="83"/>
    </row>
    <row r="148037" spans="16:16" x14ac:dyDescent="0.3">
      <c r="P148037" s="83"/>
    </row>
    <row r="148038" spans="16:16" x14ac:dyDescent="0.3">
      <c r="P148038" s="83"/>
    </row>
    <row r="148039" spans="16:16" x14ac:dyDescent="0.3">
      <c r="P148039" s="83"/>
    </row>
    <row r="148040" spans="16:16" x14ac:dyDescent="0.3">
      <c r="P148040" s="83"/>
    </row>
    <row r="148041" spans="16:16" x14ac:dyDescent="0.3">
      <c r="P148041" s="83"/>
    </row>
    <row r="148042" spans="16:16" x14ac:dyDescent="0.3">
      <c r="P148042" s="83"/>
    </row>
    <row r="148043" spans="16:16" x14ac:dyDescent="0.3">
      <c r="P148043" s="83"/>
    </row>
    <row r="148044" spans="16:16" x14ac:dyDescent="0.3">
      <c r="P148044" s="83"/>
    </row>
    <row r="148045" spans="16:16" x14ac:dyDescent="0.3">
      <c r="P148045" s="83"/>
    </row>
    <row r="148046" spans="16:16" x14ac:dyDescent="0.3">
      <c r="P148046" s="83"/>
    </row>
    <row r="148047" spans="16:16" x14ac:dyDescent="0.3">
      <c r="P148047" s="83"/>
    </row>
    <row r="148048" spans="16:16" x14ac:dyDescent="0.3">
      <c r="P148048" s="83"/>
    </row>
    <row r="148049" spans="16:16" x14ac:dyDescent="0.3">
      <c r="P148049" s="83"/>
    </row>
    <row r="148050" spans="16:16" x14ac:dyDescent="0.3">
      <c r="P148050" s="83"/>
    </row>
    <row r="148051" spans="16:16" x14ac:dyDescent="0.3">
      <c r="P148051" s="83"/>
    </row>
    <row r="148052" spans="16:16" x14ac:dyDescent="0.3">
      <c r="P148052" s="83"/>
    </row>
    <row r="148053" spans="16:16" x14ac:dyDescent="0.3">
      <c r="P148053" s="83"/>
    </row>
    <row r="148054" spans="16:16" x14ac:dyDescent="0.3">
      <c r="P148054" s="83"/>
    </row>
    <row r="148055" spans="16:16" x14ac:dyDescent="0.3">
      <c r="P148055" s="83"/>
    </row>
    <row r="148056" spans="16:16" x14ac:dyDescent="0.3">
      <c r="P148056" s="83"/>
    </row>
    <row r="148057" spans="16:16" x14ac:dyDescent="0.3">
      <c r="P148057" s="83"/>
    </row>
    <row r="148058" spans="16:16" x14ac:dyDescent="0.3">
      <c r="P148058" s="83"/>
    </row>
    <row r="148059" spans="16:16" x14ac:dyDescent="0.3">
      <c r="P148059" s="83"/>
    </row>
    <row r="148060" spans="16:16" x14ac:dyDescent="0.3">
      <c r="P148060" s="83"/>
    </row>
    <row r="148061" spans="16:16" x14ac:dyDescent="0.3">
      <c r="P148061" s="83"/>
    </row>
    <row r="148062" spans="16:16" x14ac:dyDescent="0.3">
      <c r="P148062" s="83"/>
    </row>
    <row r="148063" spans="16:16" x14ac:dyDescent="0.3">
      <c r="P148063" s="83"/>
    </row>
    <row r="148064" spans="16:16" x14ac:dyDescent="0.3">
      <c r="P148064" s="83"/>
    </row>
    <row r="148065" spans="16:16" x14ac:dyDescent="0.3">
      <c r="P148065" s="83"/>
    </row>
    <row r="148066" spans="16:16" x14ac:dyDescent="0.3">
      <c r="P148066" s="83"/>
    </row>
    <row r="148067" spans="16:16" x14ac:dyDescent="0.3">
      <c r="P148067" s="83"/>
    </row>
    <row r="148068" spans="16:16" x14ac:dyDescent="0.3">
      <c r="P148068" s="83"/>
    </row>
    <row r="148069" spans="16:16" x14ac:dyDescent="0.3">
      <c r="P148069" s="83"/>
    </row>
    <row r="148070" spans="16:16" x14ac:dyDescent="0.3">
      <c r="P148070" s="83"/>
    </row>
    <row r="148071" spans="16:16" x14ac:dyDescent="0.3">
      <c r="P148071" s="83"/>
    </row>
    <row r="148072" spans="16:16" x14ac:dyDescent="0.3">
      <c r="P148072" s="83"/>
    </row>
    <row r="148073" spans="16:16" x14ac:dyDescent="0.3">
      <c r="P148073" s="83"/>
    </row>
    <row r="148074" spans="16:16" x14ac:dyDescent="0.3">
      <c r="P148074" s="83"/>
    </row>
    <row r="148075" spans="16:16" x14ac:dyDescent="0.3">
      <c r="P148075" s="83"/>
    </row>
    <row r="148076" spans="16:16" x14ac:dyDescent="0.3">
      <c r="P148076" s="83"/>
    </row>
    <row r="148077" spans="16:16" x14ac:dyDescent="0.3">
      <c r="P148077" s="83"/>
    </row>
    <row r="148078" spans="16:16" x14ac:dyDescent="0.3">
      <c r="P148078" s="83"/>
    </row>
    <row r="148079" spans="16:16" x14ac:dyDescent="0.3">
      <c r="P148079" s="83"/>
    </row>
    <row r="148080" spans="16:16" x14ac:dyDescent="0.3">
      <c r="P148080" s="83"/>
    </row>
    <row r="148081" spans="16:16" x14ac:dyDescent="0.3">
      <c r="P148081" s="83"/>
    </row>
    <row r="148082" spans="16:16" x14ac:dyDescent="0.3">
      <c r="P148082" s="83"/>
    </row>
    <row r="148083" spans="16:16" x14ac:dyDescent="0.3">
      <c r="P148083" s="83"/>
    </row>
    <row r="148084" spans="16:16" x14ac:dyDescent="0.3">
      <c r="P148084" s="83"/>
    </row>
    <row r="148085" spans="16:16" x14ac:dyDescent="0.3">
      <c r="P148085" s="83"/>
    </row>
    <row r="148086" spans="16:16" x14ac:dyDescent="0.3">
      <c r="P148086" s="83"/>
    </row>
    <row r="148087" spans="16:16" x14ac:dyDescent="0.3">
      <c r="P148087" s="83"/>
    </row>
    <row r="148088" spans="16:16" x14ac:dyDescent="0.3">
      <c r="P148088" s="83"/>
    </row>
    <row r="148089" spans="16:16" x14ac:dyDescent="0.3">
      <c r="P148089" s="83"/>
    </row>
    <row r="148090" spans="16:16" x14ac:dyDescent="0.3">
      <c r="P148090" s="83"/>
    </row>
    <row r="148091" spans="16:16" x14ac:dyDescent="0.3">
      <c r="P148091" s="83"/>
    </row>
    <row r="148092" spans="16:16" x14ac:dyDescent="0.3">
      <c r="P148092" s="83"/>
    </row>
    <row r="148093" spans="16:16" x14ac:dyDescent="0.3">
      <c r="P148093" s="83"/>
    </row>
    <row r="148094" spans="16:16" x14ac:dyDescent="0.3">
      <c r="P148094" s="83"/>
    </row>
    <row r="148095" spans="16:16" x14ac:dyDescent="0.3">
      <c r="P148095" s="83"/>
    </row>
    <row r="148096" spans="16:16" x14ac:dyDescent="0.3">
      <c r="P148096" s="83"/>
    </row>
    <row r="148097" spans="16:16" x14ac:dyDescent="0.3">
      <c r="P148097" s="83"/>
    </row>
    <row r="148098" spans="16:16" x14ac:dyDescent="0.3">
      <c r="P148098" s="83"/>
    </row>
    <row r="148099" spans="16:16" x14ac:dyDescent="0.3">
      <c r="P148099" s="83"/>
    </row>
    <row r="148100" spans="16:16" x14ac:dyDescent="0.3">
      <c r="P148100" s="83"/>
    </row>
    <row r="148101" spans="16:16" x14ac:dyDescent="0.3">
      <c r="P148101" s="83"/>
    </row>
    <row r="148102" spans="16:16" x14ac:dyDescent="0.3">
      <c r="P148102" s="83"/>
    </row>
    <row r="148103" spans="16:16" x14ac:dyDescent="0.3">
      <c r="P148103" s="83"/>
    </row>
    <row r="148104" spans="16:16" x14ac:dyDescent="0.3">
      <c r="P148104" s="83"/>
    </row>
    <row r="148105" spans="16:16" x14ac:dyDescent="0.3">
      <c r="P148105" s="83"/>
    </row>
    <row r="148106" spans="16:16" x14ac:dyDescent="0.3">
      <c r="P148106" s="83"/>
    </row>
    <row r="148107" spans="16:16" x14ac:dyDescent="0.3">
      <c r="P148107" s="83"/>
    </row>
    <row r="148108" spans="16:16" x14ac:dyDescent="0.3">
      <c r="P148108" s="83"/>
    </row>
    <row r="148109" spans="16:16" x14ac:dyDescent="0.3">
      <c r="P148109" s="83"/>
    </row>
    <row r="148110" spans="16:16" x14ac:dyDescent="0.3">
      <c r="P148110" s="83"/>
    </row>
    <row r="148111" spans="16:16" x14ac:dyDescent="0.3">
      <c r="P148111" s="83"/>
    </row>
    <row r="148112" spans="16:16" x14ac:dyDescent="0.3">
      <c r="P148112" s="83"/>
    </row>
    <row r="148113" spans="16:16" x14ac:dyDescent="0.3">
      <c r="P148113" s="83"/>
    </row>
    <row r="148114" spans="16:16" x14ac:dyDescent="0.3">
      <c r="P148114" s="83"/>
    </row>
    <row r="148115" spans="16:16" x14ac:dyDescent="0.3">
      <c r="P148115" s="83"/>
    </row>
    <row r="148116" spans="16:16" x14ac:dyDescent="0.3">
      <c r="P148116" s="83"/>
    </row>
    <row r="148117" spans="16:16" x14ac:dyDescent="0.3">
      <c r="P148117" s="83"/>
    </row>
    <row r="148118" spans="16:16" x14ac:dyDescent="0.3">
      <c r="P148118" s="83"/>
    </row>
    <row r="148119" spans="16:16" x14ac:dyDescent="0.3">
      <c r="P148119" s="83"/>
    </row>
    <row r="148120" spans="16:16" x14ac:dyDescent="0.3">
      <c r="P148120" s="83"/>
    </row>
    <row r="148121" spans="16:16" x14ac:dyDescent="0.3">
      <c r="P148121" s="83"/>
    </row>
    <row r="148122" spans="16:16" x14ac:dyDescent="0.3">
      <c r="P148122" s="83"/>
    </row>
    <row r="148123" spans="16:16" x14ac:dyDescent="0.3">
      <c r="P148123" s="83"/>
    </row>
    <row r="148124" spans="16:16" x14ac:dyDescent="0.3">
      <c r="P148124" s="83"/>
    </row>
    <row r="148125" spans="16:16" x14ac:dyDescent="0.3">
      <c r="P148125" s="83"/>
    </row>
    <row r="148126" spans="16:16" x14ac:dyDescent="0.3">
      <c r="P148126" s="83"/>
    </row>
    <row r="148127" spans="16:16" x14ac:dyDescent="0.3">
      <c r="P148127" s="83"/>
    </row>
    <row r="148128" spans="16:16" x14ac:dyDescent="0.3">
      <c r="P148128" s="83"/>
    </row>
    <row r="148129" spans="16:16" x14ac:dyDescent="0.3">
      <c r="P148129" s="83"/>
    </row>
    <row r="148130" spans="16:16" x14ac:dyDescent="0.3">
      <c r="P148130" s="83"/>
    </row>
    <row r="148131" spans="16:16" x14ac:dyDescent="0.3">
      <c r="P148131" s="83"/>
    </row>
    <row r="148132" spans="16:16" x14ac:dyDescent="0.3">
      <c r="P148132" s="83"/>
    </row>
    <row r="148133" spans="16:16" x14ac:dyDescent="0.3">
      <c r="P148133" s="83"/>
    </row>
    <row r="148134" spans="16:16" x14ac:dyDescent="0.3">
      <c r="P148134" s="83"/>
    </row>
    <row r="148135" spans="16:16" x14ac:dyDescent="0.3">
      <c r="P148135" s="83"/>
    </row>
    <row r="148136" spans="16:16" x14ac:dyDescent="0.3">
      <c r="P148136" s="83"/>
    </row>
    <row r="148137" spans="16:16" x14ac:dyDescent="0.3">
      <c r="P148137" s="83"/>
    </row>
    <row r="148138" spans="16:16" x14ac:dyDescent="0.3">
      <c r="P148138" s="83"/>
    </row>
    <row r="148139" spans="16:16" x14ac:dyDescent="0.3">
      <c r="P148139" s="83"/>
    </row>
    <row r="148140" spans="16:16" x14ac:dyDescent="0.3">
      <c r="P148140" s="83"/>
    </row>
    <row r="148141" spans="16:16" x14ac:dyDescent="0.3">
      <c r="P148141" s="83"/>
    </row>
    <row r="148142" spans="16:16" x14ac:dyDescent="0.3">
      <c r="P148142" s="83"/>
    </row>
    <row r="148143" spans="16:16" x14ac:dyDescent="0.3">
      <c r="P148143" s="83"/>
    </row>
    <row r="148144" spans="16:16" x14ac:dyDescent="0.3">
      <c r="P148144" s="83"/>
    </row>
    <row r="148145" spans="16:16" x14ac:dyDescent="0.3">
      <c r="P148145" s="83"/>
    </row>
    <row r="148146" spans="16:16" x14ac:dyDescent="0.3">
      <c r="P148146" s="83"/>
    </row>
    <row r="148147" spans="16:16" x14ac:dyDescent="0.3">
      <c r="P148147" s="83"/>
    </row>
    <row r="148148" spans="16:16" x14ac:dyDescent="0.3">
      <c r="P148148" s="83"/>
    </row>
    <row r="148149" spans="16:16" x14ac:dyDescent="0.3">
      <c r="P148149" s="83"/>
    </row>
    <row r="148150" spans="16:16" x14ac:dyDescent="0.3">
      <c r="P148150" s="83"/>
    </row>
    <row r="148151" spans="16:16" x14ac:dyDescent="0.3">
      <c r="P148151" s="83"/>
    </row>
    <row r="148152" spans="16:16" x14ac:dyDescent="0.3">
      <c r="P148152" s="83"/>
    </row>
    <row r="148153" spans="16:16" x14ac:dyDescent="0.3">
      <c r="P148153" s="83"/>
    </row>
    <row r="148154" spans="16:16" x14ac:dyDescent="0.3">
      <c r="P148154" s="83"/>
    </row>
    <row r="148155" spans="16:16" x14ac:dyDescent="0.3">
      <c r="P148155" s="83"/>
    </row>
    <row r="148156" spans="16:16" x14ac:dyDescent="0.3">
      <c r="P148156" s="83"/>
    </row>
    <row r="148157" spans="16:16" x14ac:dyDescent="0.3">
      <c r="P148157" s="83"/>
    </row>
    <row r="148158" spans="16:16" x14ac:dyDescent="0.3">
      <c r="P148158" s="83"/>
    </row>
    <row r="148159" spans="16:16" x14ac:dyDescent="0.3">
      <c r="P148159" s="83"/>
    </row>
    <row r="148160" spans="16:16" x14ac:dyDescent="0.3">
      <c r="P148160" s="83"/>
    </row>
    <row r="148161" spans="16:16" x14ac:dyDescent="0.3">
      <c r="P148161" s="83"/>
    </row>
    <row r="148162" spans="16:16" x14ac:dyDescent="0.3">
      <c r="P148162" s="83"/>
    </row>
    <row r="148163" spans="16:16" x14ac:dyDescent="0.3">
      <c r="P148163" s="83"/>
    </row>
    <row r="148164" spans="16:16" x14ac:dyDescent="0.3">
      <c r="P148164" s="83"/>
    </row>
    <row r="148165" spans="16:16" x14ac:dyDescent="0.3">
      <c r="P148165" s="83"/>
    </row>
    <row r="148166" spans="16:16" x14ac:dyDescent="0.3">
      <c r="P148166" s="83"/>
    </row>
    <row r="148167" spans="16:16" x14ac:dyDescent="0.3">
      <c r="P148167" s="83"/>
    </row>
    <row r="148168" spans="16:16" x14ac:dyDescent="0.3">
      <c r="P148168" s="83"/>
    </row>
    <row r="148169" spans="16:16" x14ac:dyDescent="0.3">
      <c r="P148169" s="83"/>
    </row>
    <row r="148170" spans="16:16" x14ac:dyDescent="0.3">
      <c r="P148170" s="83"/>
    </row>
    <row r="148171" spans="16:16" x14ac:dyDescent="0.3">
      <c r="P148171" s="83"/>
    </row>
    <row r="148172" spans="16:16" x14ac:dyDescent="0.3">
      <c r="P148172" s="83"/>
    </row>
    <row r="148173" spans="16:16" x14ac:dyDescent="0.3">
      <c r="P148173" s="83"/>
    </row>
    <row r="148174" spans="16:16" x14ac:dyDescent="0.3">
      <c r="P148174" s="83"/>
    </row>
    <row r="148175" spans="16:16" x14ac:dyDescent="0.3">
      <c r="P148175" s="83"/>
    </row>
    <row r="148176" spans="16:16" x14ac:dyDescent="0.3">
      <c r="P148176" s="83"/>
    </row>
    <row r="148177" spans="16:16" x14ac:dyDescent="0.3">
      <c r="P148177" s="83"/>
    </row>
    <row r="148178" spans="16:16" x14ac:dyDescent="0.3">
      <c r="P148178" s="83"/>
    </row>
    <row r="148179" spans="16:16" x14ac:dyDescent="0.3">
      <c r="P148179" s="83"/>
    </row>
    <row r="148180" spans="16:16" x14ac:dyDescent="0.3">
      <c r="P148180" s="83"/>
    </row>
    <row r="148181" spans="16:16" x14ac:dyDescent="0.3">
      <c r="P148181" s="83"/>
    </row>
    <row r="148182" spans="16:16" x14ac:dyDescent="0.3">
      <c r="P148182" s="83"/>
    </row>
    <row r="148183" spans="16:16" x14ac:dyDescent="0.3">
      <c r="P148183" s="83"/>
    </row>
    <row r="148184" spans="16:16" x14ac:dyDescent="0.3">
      <c r="P148184" s="83"/>
    </row>
    <row r="148185" spans="16:16" x14ac:dyDescent="0.3">
      <c r="P148185" s="83"/>
    </row>
    <row r="148186" spans="16:16" x14ac:dyDescent="0.3">
      <c r="P148186" s="83"/>
    </row>
    <row r="148187" spans="16:16" x14ac:dyDescent="0.3">
      <c r="P148187" s="83"/>
    </row>
    <row r="148188" spans="16:16" x14ac:dyDescent="0.3">
      <c r="P148188" s="83"/>
    </row>
    <row r="148189" spans="16:16" x14ac:dyDescent="0.3">
      <c r="P148189" s="83"/>
    </row>
    <row r="148190" spans="16:16" x14ac:dyDescent="0.3">
      <c r="P148190" s="83"/>
    </row>
    <row r="148191" spans="16:16" x14ac:dyDescent="0.3">
      <c r="P148191" s="83"/>
    </row>
    <row r="148192" spans="16:16" x14ac:dyDescent="0.3">
      <c r="P148192" s="83"/>
    </row>
    <row r="148193" spans="16:16" x14ac:dyDescent="0.3">
      <c r="P148193" s="83"/>
    </row>
    <row r="148194" spans="16:16" x14ac:dyDescent="0.3">
      <c r="P148194" s="83"/>
    </row>
    <row r="148195" spans="16:16" x14ac:dyDescent="0.3">
      <c r="P148195" s="83"/>
    </row>
    <row r="148196" spans="16:16" x14ac:dyDescent="0.3">
      <c r="P148196" s="83"/>
    </row>
    <row r="148197" spans="16:16" x14ac:dyDescent="0.3">
      <c r="P148197" s="83"/>
    </row>
    <row r="148198" spans="16:16" x14ac:dyDescent="0.3">
      <c r="P148198" s="83"/>
    </row>
    <row r="148199" spans="16:16" x14ac:dyDescent="0.3">
      <c r="P148199" s="83"/>
    </row>
    <row r="148200" spans="16:16" x14ac:dyDescent="0.3">
      <c r="P148200" s="83"/>
    </row>
    <row r="148201" spans="16:16" x14ac:dyDescent="0.3">
      <c r="P148201" s="83"/>
    </row>
    <row r="148202" spans="16:16" x14ac:dyDescent="0.3">
      <c r="P148202" s="83"/>
    </row>
    <row r="148203" spans="16:16" x14ac:dyDescent="0.3">
      <c r="P148203" s="83"/>
    </row>
    <row r="148204" spans="16:16" x14ac:dyDescent="0.3">
      <c r="P148204" s="83"/>
    </row>
    <row r="148205" spans="16:16" x14ac:dyDescent="0.3">
      <c r="P148205" s="83"/>
    </row>
    <row r="148206" spans="16:16" x14ac:dyDescent="0.3">
      <c r="P148206" s="83"/>
    </row>
    <row r="148207" spans="16:16" x14ac:dyDescent="0.3">
      <c r="P148207" s="83"/>
    </row>
    <row r="148208" spans="16:16" x14ac:dyDescent="0.3">
      <c r="P148208" s="83"/>
    </row>
    <row r="148209" spans="16:16" x14ac:dyDescent="0.3">
      <c r="P148209" s="83"/>
    </row>
    <row r="148210" spans="16:16" x14ac:dyDescent="0.3">
      <c r="P148210" s="83"/>
    </row>
    <row r="148211" spans="16:16" x14ac:dyDescent="0.3">
      <c r="P148211" s="83"/>
    </row>
    <row r="148212" spans="16:16" x14ac:dyDescent="0.3">
      <c r="P148212" s="83"/>
    </row>
    <row r="148213" spans="16:16" x14ac:dyDescent="0.3">
      <c r="P148213" s="83"/>
    </row>
    <row r="148214" spans="16:16" x14ac:dyDescent="0.3">
      <c r="P148214" s="83"/>
    </row>
    <row r="148215" spans="16:16" x14ac:dyDescent="0.3">
      <c r="P148215" s="83"/>
    </row>
    <row r="148216" spans="16:16" x14ac:dyDescent="0.3">
      <c r="P148216" s="83"/>
    </row>
    <row r="148217" spans="16:16" x14ac:dyDescent="0.3">
      <c r="P148217" s="83"/>
    </row>
    <row r="148218" spans="16:16" x14ac:dyDescent="0.3">
      <c r="P148218" s="83"/>
    </row>
    <row r="148219" spans="16:16" x14ac:dyDescent="0.3">
      <c r="P148219" s="83"/>
    </row>
    <row r="148220" spans="16:16" x14ac:dyDescent="0.3">
      <c r="P148220" s="83"/>
    </row>
    <row r="148221" spans="16:16" x14ac:dyDescent="0.3">
      <c r="P148221" s="83"/>
    </row>
    <row r="148222" spans="16:16" x14ac:dyDescent="0.3">
      <c r="P148222" s="83"/>
    </row>
    <row r="148223" spans="16:16" x14ac:dyDescent="0.3">
      <c r="P148223" s="83"/>
    </row>
    <row r="148224" spans="16:16" x14ac:dyDescent="0.3">
      <c r="P148224" s="83"/>
    </row>
    <row r="148225" spans="16:16" x14ac:dyDescent="0.3">
      <c r="P148225" s="83"/>
    </row>
    <row r="148226" spans="16:16" x14ac:dyDescent="0.3">
      <c r="P148226" s="83"/>
    </row>
    <row r="148227" spans="16:16" x14ac:dyDescent="0.3">
      <c r="P148227" s="83"/>
    </row>
    <row r="148228" spans="16:16" x14ac:dyDescent="0.3">
      <c r="P148228" s="83"/>
    </row>
    <row r="148229" spans="16:16" x14ac:dyDescent="0.3">
      <c r="P148229" s="83"/>
    </row>
    <row r="148230" spans="16:16" x14ac:dyDescent="0.3">
      <c r="P148230" s="83"/>
    </row>
    <row r="148231" spans="16:16" x14ac:dyDescent="0.3">
      <c r="P148231" s="83"/>
    </row>
    <row r="148232" spans="16:16" x14ac:dyDescent="0.3">
      <c r="P148232" s="83"/>
    </row>
    <row r="148233" spans="16:16" x14ac:dyDescent="0.3">
      <c r="P148233" s="83"/>
    </row>
    <row r="148234" spans="16:16" x14ac:dyDescent="0.3">
      <c r="P148234" s="83"/>
    </row>
    <row r="148235" spans="16:16" x14ac:dyDescent="0.3">
      <c r="P148235" s="83"/>
    </row>
    <row r="148236" spans="16:16" x14ac:dyDescent="0.3">
      <c r="P148236" s="83"/>
    </row>
    <row r="148237" spans="16:16" x14ac:dyDescent="0.3">
      <c r="P148237" s="83"/>
    </row>
    <row r="148238" spans="16:16" x14ac:dyDescent="0.3">
      <c r="P148238" s="83"/>
    </row>
    <row r="148239" spans="16:16" x14ac:dyDescent="0.3">
      <c r="P148239" s="83"/>
    </row>
    <row r="148240" spans="16:16" x14ac:dyDescent="0.3">
      <c r="P148240" s="83"/>
    </row>
    <row r="148241" spans="16:16" x14ac:dyDescent="0.3">
      <c r="P148241" s="83"/>
    </row>
    <row r="148242" spans="16:16" x14ac:dyDescent="0.3">
      <c r="P148242" s="83"/>
    </row>
    <row r="148243" spans="16:16" x14ac:dyDescent="0.3">
      <c r="P148243" s="83"/>
    </row>
    <row r="148244" spans="16:16" x14ac:dyDescent="0.3">
      <c r="P148244" s="83"/>
    </row>
    <row r="148245" spans="16:16" x14ac:dyDescent="0.3">
      <c r="P148245" s="83"/>
    </row>
    <row r="148246" spans="16:16" x14ac:dyDescent="0.3">
      <c r="P148246" s="83"/>
    </row>
    <row r="148247" spans="16:16" x14ac:dyDescent="0.3">
      <c r="P148247" s="83"/>
    </row>
    <row r="148248" spans="16:16" x14ac:dyDescent="0.3">
      <c r="P148248" s="83"/>
    </row>
    <row r="148249" spans="16:16" x14ac:dyDescent="0.3">
      <c r="P148249" s="83"/>
    </row>
    <row r="148250" spans="16:16" x14ac:dyDescent="0.3">
      <c r="P148250" s="83"/>
    </row>
    <row r="148251" spans="16:16" x14ac:dyDescent="0.3">
      <c r="P148251" s="83"/>
    </row>
    <row r="148252" spans="16:16" x14ac:dyDescent="0.3">
      <c r="P148252" s="83"/>
    </row>
    <row r="148253" spans="16:16" x14ac:dyDescent="0.3">
      <c r="P148253" s="83"/>
    </row>
    <row r="148254" spans="16:16" x14ac:dyDescent="0.3">
      <c r="P148254" s="83"/>
    </row>
    <row r="148255" spans="16:16" x14ac:dyDescent="0.3">
      <c r="P148255" s="83"/>
    </row>
    <row r="148256" spans="16:16" x14ac:dyDescent="0.3">
      <c r="P148256" s="83"/>
    </row>
    <row r="148257" spans="16:16" x14ac:dyDescent="0.3">
      <c r="P148257" s="83"/>
    </row>
    <row r="148258" spans="16:16" x14ac:dyDescent="0.3">
      <c r="P148258" s="83"/>
    </row>
    <row r="148259" spans="16:16" x14ac:dyDescent="0.3">
      <c r="P148259" s="83"/>
    </row>
    <row r="148260" spans="16:16" x14ac:dyDescent="0.3">
      <c r="P148260" s="83"/>
    </row>
    <row r="148261" spans="16:16" x14ac:dyDescent="0.3">
      <c r="P148261" s="83"/>
    </row>
    <row r="148262" spans="16:16" x14ac:dyDescent="0.3">
      <c r="P148262" s="83"/>
    </row>
    <row r="148263" spans="16:16" x14ac:dyDescent="0.3">
      <c r="P148263" s="83"/>
    </row>
    <row r="148264" spans="16:16" x14ac:dyDescent="0.3">
      <c r="P148264" s="83"/>
    </row>
    <row r="148265" spans="16:16" x14ac:dyDescent="0.3">
      <c r="P148265" s="83"/>
    </row>
    <row r="148266" spans="16:16" x14ac:dyDescent="0.3">
      <c r="P148266" s="83"/>
    </row>
    <row r="148267" spans="16:16" x14ac:dyDescent="0.3">
      <c r="P148267" s="83"/>
    </row>
    <row r="148268" spans="16:16" x14ac:dyDescent="0.3">
      <c r="P148268" s="83"/>
    </row>
    <row r="148269" spans="16:16" x14ac:dyDescent="0.3">
      <c r="P148269" s="83"/>
    </row>
    <row r="148270" spans="16:16" x14ac:dyDescent="0.3">
      <c r="P148270" s="83"/>
    </row>
    <row r="148271" spans="16:16" x14ac:dyDescent="0.3">
      <c r="P148271" s="83"/>
    </row>
    <row r="148272" spans="16:16" x14ac:dyDescent="0.3">
      <c r="P148272" s="83"/>
    </row>
    <row r="148273" spans="16:16" x14ac:dyDescent="0.3">
      <c r="P148273" s="83"/>
    </row>
    <row r="148274" spans="16:16" x14ac:dyDescent="0.3">
      <c r="P148274" s="83"/>
    </row>
    <row r="148275" spans="16:16" x14ac:dyDescent="0.3">
      <c r="P148275" s="83"/>
    </row>
    <row r="148276" spans="16:16" x14ac:dyDescent="0.3">
      <c r="P148276" s="83"/>
    </row>
    <row r="148277" spans="16:16" x14ac:dyDescent="0.3">
      <c r="P148277" s="83"/>
    </row>
    <row r="148278" spans="16:16" x14ac:dyDescent="0.3">
      <c r="P148278" s="83"/>
    </row>
    <row r="148279" spans="16:16" x14ac:dyDescent="0.3">
      <c r="P148279" s="83"/>
    </row>
    <row r="148280" spans="16:16" x14ac:dyDescent="0.3">
      <c r="P148280" s="83"/>
    </row>
    <row r="148281" spans="16:16" x14ac:dyDescent="0.3">
      <c r="P148281" s="83"/>
    </row>
    <row r="148282" spans="16:16" x14ac:dyDescent="0.3">
      <c r="P148282" s="83"/>
    </row>
    <row r="148283" spans="16:16" x14ac:dyDescent="0.3">
      <c r="P148283" s="83"/>
    </row>
    <row r="148284" spans="16:16" x14ac:dyDescent="0.3">
      <c r="P148284" s="83"/>
    </row>
    <row r="148285" spans="16:16" x14ac:dyDescent="0.3">
      <c r="P148285" s="83"/>
    </row>
    <row r="148286" spans="16:16" x14ac:dyDescent="0.3">
      <c r="P148286" s="83"/>
    </row>
    <row r="148287" spans="16:16" x14ac:dyDescent="0.3">
      <c r="P148287" s="83"/>
    </row>
    <row r="148288" spans="16:16" x14ac:dyDescent="0.3">
      <c r="P148288" s="83"/>
    </row>
    <row r="148289" spans="16:16" x14ac:dyDescent="0.3">
      <c r="P148289" s="83"/>
    </row>
    <row r="148290" spans="16:16" x14ac:dyDescent="0.3">
      <c r="P148290" s="83"/>
    </row>
    <row r="148291" spans="16:16" x14ac:dyDescent="0.3">
      <c r="P148291" s="83"/>
    </row>
    <row r="148292" spans="16:16" x14ac:dyDescent="0.3">
      <c r="P148292" s="83"/>
    </row>
    <row r="148293" spans="16:16" x14ac:dyDescent="0.3">
      <c r="P148293" s="83"/>
    </row>
    <row r="148294" spans="16:16" x14ac:dyDescent="0.3">
      <c r="P148294" s="83"/>
    </row>
    <row r="148295" spans="16:16" x14ac:dyDescent="0.3">
      <c r="P148295" s="83"/>
    </row>
    <row r="148296" spans="16:16" x14ac:dyDescent="0.3">
      <c r="P148296" s="83"/>
    </row>
    <row r="148297" spans="16:16" x14ac:dyDescent="0.3">
      <c r="P148297" s="83"/>
    </row>
    <row r="148298" spans="16:16" x14ac:dyDescent="0.3">
      <c r="P148298" s="83"/>
    </row>
    <row r="148299" spans="16:16" x14ac:dyDescent="0.3">
      <c r="P148299" s="83"/>
    </row>
    <row r="148300" spans="16:16" x14ac:dyDescent="0.3">
      <c r="P148300" s="83"/>
    </row>
    <row r="148301" spans="16:16" x14ac:dyDescent="0.3">
      <c r="P148301" s="83"/>
    </row>
    <row r="148302" spans="16:16" x14ac:dyDescent="0.3">
      <c r="P148302" s="83"/>
    </row>
    <row r="148303" spans="16:16" x14ac:dyDescent="0.3">
      <c r="P148303" s="83"/>
    </row>
    <row r="148304" spans="16:16" x14ac:dyDescent="0.3">
      <c r="P148304" s="83"/>
    </row>
    <row r="148305" spans="16:16" x14ac:dyDescent="0.3">
      <c r="P148305" s="83"/>
    </row>
    <row r="148306" spans="16:16" x14ac:dyDescent="0.3">
      <c r="P148306" s="83"/>
    </row>
    <row r="148307" spans="16:16" x14ac:dyDescent="0.3">
      <c r="P148307" s="83"/>
    </row>
    <row r="148308" spans="16:16" x14ac:dyDescent="0.3">
      <c r="P148308" s="83"/>
    </row>
    <row r="148309" spans="16:16" x14ac:dyDescent="0.3">
      <c r="P148309" s="83"/>
    </row>
    <row r="148310" spans="16:16" x14ac:dyDescent="0.3">
      <c r="P148310" s="83"/>
    </row>
    <row r="148311" spans="16:16" x14ac:dyDescent="0.3">
      <c r="P148311" s="83"/>
    </row>
    <row r="148312" spans="16:16" x14ac:dyDescent="0.3">
      <c r="P148312" s="83"/>
    </row>
    <row r="148313" spans="16:16" x14ac:dyDescent="0.3">
      <c r="P148313" s="83"/>
    </row>
    <row r="148314" spans="16:16" x14ac:dyDescent="0.3">
      <c r="P148314" s="83"/>
    </row>
    <row r="148315" spans="16:16" x14ac:dyDescent="0.3">
      <c r="P148315" s="83"/>
    </row>
    <row r="148316" spans="16:16" x14ac:dyDescent="0.3">
      <c r="P148316" s="83"/>
    </row>
    <row r="148317" spans="16:16" x14ac:dyDescent="0.3">
      <c r="P148317" s="83"/>
    </row>
    <row r="148318" spans="16:16" x14ac:dyDescent="0.3">
      <c r="P148318" s="83"/>
    </row>
    <row r="148319" spans="16:16" x14ac:dyDescent="0.3">
      <c r="P148319" s="83"/>
    </row>
    <row r="148320" spans="16:16" x14ac:dyDescent="0.3">
      <c r="P148320" s="83"/>
    </row>
    <row r="148321" spans="16:16" x14ac:dyDescent="0.3">
      <c r="P148321" s="83"/>
    </row>
    <row r="148322" spans="16:16" x14ac:dyDescent="0.3">
      <c r="P148322" s="83"/>
    </row>
    <row r="148323" spans="16:16" x14ac:dyDescent="0.3">
      <c r="P148323" s="83"/>
    </row>
    <row r="148324" spans="16:16" x14ac:dyDescent="0.3">
      <c r="P148324" s="83"/>
    </row>
    <row r="148325" spans="16:16" x14ac:dyDescent="0.3">
      <c r="P148325" s="83"/>
    </row>
    <row r="148326" spans="16:16" x14ac:dyDescent="0.3">
      <c r="P148326" s="83"/>
    </row>
    <row r="148327" spans="16:16" x14ac:dyDescent="0.3">
      <c r="P148327" s="83"/>
    </row>
    <row r="148328" spans="16:16" x14ac:dyDescent="0.3">
      <c r="P148328" s="83"/>
    </row>
    <row r="148329" spans="16:16" x14ac:dyDescent="0.3">
      <c r="P148329" s="83"/>
    </row>
    <row r="148330" spans="16:16" x14ac:dyDescent="0.3">
      <c r="P148330" s="83"/>
    </row>
    <row r="148331" spans="16:16" x14ac:dyDescent="0.3">
      <c r="P148331" s="83"/>
    </row>
    <row r="148332" spans="16:16" x14ac:dyDescent="0.3">
      <c r="P148332" s="83"/>
    </row>
    <row r="148333" spans="16:16" x14ac:dyDescent="0.3">
      <c r="P148333" s="83"/>
    </row>
    <row r="148334" spans="16:16" x14ac:dyDescent="0.3">
      <c r="P148334" s="83"/>
    </row>
    <row r="148335" spans="16:16" x14ac:dyDescent="0.3">
      <c r="P148335" s="83"/>
    </row>
    <row r="148336" spans="16:16" x14ac:dyDescent="0.3">
      <c r="P148336" s="83"/>
    </row>
    <row r="148337" spans="16:16" x14ac:dyDescent="0.3">
      <c r="P148337" s="83"/>
    </row>
    <row r="148338" spans="16:16" x14ac:dyDescent="0.3">
      <c r="P148338" s="83"/>
    </row>
    <row r="148339" spans="16:16" x14ac:dyDescent="0.3">
      <c r="P148339" s="83"/>
    </row>
    <row r="148340" spans="16:16" x14ac:dyDescent="0.3">
      <c r="P148340" s="83"/>
    </row>
    <row r="148341" spans="16:16" x14ac:dyDescent="0.3">
      <c r="P148341" s="83"/>
    </row>
    <row r="148342" spans="16:16" x14ac:dyDescent="0.3">
      <c r="P148342" s="83"/>
    </row>
    <row r="148343" spans="16:16" x14ac:dyDescent="0.3">
      <c r="P148343" s="83"/>
    </row>
    <row r="148344" spans="16:16" x14ac:dyDescent="0.3">
      <c r="P148344" s="83"/>
    </row>
    <row r="148345" spans="16:16" x14ac:dyDescent="0.3">
      <c r="P148345" s="83"/>
    </row>
    <row r="148346" spans="16:16" x14ac:dyDescent="0.3">
      <c r="P148346" s="83"/>
    </row>
    <row r="148347" spans="16:16" x14ac:dyDescent="0.3">
      <c r="P148347" s="83"/>
    </row>
    <row r="148348" spans="16:16" x14ac:dyDescent="0.3">
      <c r="P148348" s="83"/>
    </row>
    <row r="148349" spans="16:16" x14ac:dyDescent="0.3">
      <c r="P148349" s="83"/>
    </row>
    <row r="148350" spans="16:16" x14ac:dyDescent="0.3">
      <c r="P148350" s="83"/>
    </row>
    <row r="148351" spans="16:16" x14ac:dyDescent="0.3">
      <c r="P148351" s="83"/>
    </row>
    <row r="148352" spans="16:16" x14ac:dyDescent="0.3">
      <c r="P148352" s="83"/>
    </row>
    <row r="148353" spans="16:16" x14ac:dyDescent="0.3">
      <c r="P148353" s="83"/>
    </row>
    <row r="148354" spans="16:16" x14ac:dyDescent="0.3">
      <c r="P148354" s="83"/>
    </row>
    <row r="148355" spans="16:16" x14ac:dyDescent="0.3">
      <c r="P148355" s="83"/>
    </row>
    <row r="148356" spans="16:16" x14ac:dyDescent="0.3">
      <c r="P148356" s="83"/>
    </row>
    <row r="148357" spans="16:16" x14ac:dyDescent="0.3">
      <c r="P148357" s="83"/>
    </row>
    <row r="148358" spans="16:16" x14ac:dyDescent="0.3">
      <c r="P148358" s="83"/>
    </row>
    <row r="148359" spans="16:16" x14ac:dyDescent="0.3">
      <c r="P148359" s="83"/>
    </row>
    <row r="148360" spans="16:16" x14ac:dyDescent="0.3">
      <c r="P148360" s="83"/>
    </row>
    <row r="148361" spans="16:16" x14ac:dyDescent="0.3">
      <c r="P148361" s="83"/>
    </row>
    <row r="148362" spans="16:16" x14ac:dyDescent="0.3">
      <c r="P148362" s="83"/>
    </row>
    <row r="148363" spans="16:16" x14ac:dyDescent="0.3">
      <c r="P148363" s="83"/>
    </row>
    <row r="148364" spans="16:16" x14ac:dyDescent="0.3">
      <c r="P148364" s="83"/>
    </row>
    <row r="148365" spans="16:16" x14ac:dyDescent="0.3">
      <c r="P148365" s="83"/>
    </row>
    <row r="148366" spans="16:16" x14ac:dyDescent="0.3">
      <c r="P148366" s="83"/>
    </row>
    <row r="148367" spans="16:16" x14ac:dyDescent="0.3">
      <c r="P148367" s="83"/>
    </row>
    <row r="148368" spans="16:16" x14ac:dyDescent="0.3">
      <c r="P148368" s="83"/>
    </row>
    <row r="148369" spans="16:16" x14ac:dyDescent="0.3">
      <c r="P148369" s="83"/>
    </row>
    <row r="148370" spans="16:16" x14ac:dyDescent="0.3">
      <c r="P148370" s="83"/>
    </row>
    <row r="148371" spans="16:16" x14ac:dyDescent="0.3">
      <c r="P148371" s="83"/>
    </row>
    <row r="148372" spans="16:16" x14ac:dyDescent="0.3">
      <c r="P148372" s="83"/>
    </row>
    <row r="148373" spans="16:16" x14ac:dyDescent="0.3">
      <c r="P148373" s="83"/>
    </row>
    <row r="148374" spans="16:16" x14ac:dyDescent="0.3">
      <c r="P148374" s="83"/>
    </row>
    <row r="148375" spans="16:16" x14ac:dyDescent="0.3">
      <c r="P148375" s="83"/>
    </row>
    <row r="148376" spans="16:16" x14ac:dyDescent="0.3">
      <c r="P148376" s="83"/>
    </row>
    <row r="148377" spans="16:16" x14ac:dyDescent="0.3">
      <c r="P148377" s="83"/>
    </row>
    <row r="148378" spans="16:16" x14ac:dyDescent="0.3">
      <c r="P148378" s="83"/>
    </row>
    <row r="148379" spans="16:16" x14ac:dyDescent="0.3">
      <c r="P148379" s="83"/>
    </row>
    <row r="148380" spans="16:16" x14ac:dyDescent="0.3">
      <c r="P148380" s="83"/>
    </row>
    <row r="148381" spans="16:16" x14ac:dyDescent="0.3">
      <c r="P148381" s="83"/>
    </row>
    <row r="148382" spans="16:16" x14ac:dyDescent="0.3">
      <c r="P148382" s="83"/>
    </row>
    <row r="148383" spans="16:16" x14ac:dyDescent="0.3">
      <c r="P148383" s="83"/>
    </row>
    <row r="148384" spans="16:16" x14ac:dyDescent="0.3">
      <c r="P148384" s="83"/>
    </row>
    <row r="148385" spans="16:16" x14ac:dyDescent="0.3">
      <c r="P148385" s="83"/>
    </row>
    <row r="148386" spans="16:16" x14ac:dyDescent="0.3">
      <c r="P148386" s="83"/>
    </row>
    <row r="148387" spans="16:16" x14ac:dyDescent="0.3">
      <c r="P148387" s="83"/>
    </row>
    <row r="148388" spans="16:16" x14ac:dyDescent="0.3">
      <c r="P148388" s="83"/>
    </row>
    <row r="148389" spans="16:16" x14ac:dyDescent="0.3">
      <c r="P148389" s="83"/>
    </row>
    <row r="148390" spans="16:16" x14ac:dyDescent="0.3">
      <c r="P148390" s="83"/>
    </row>
    <row r="148391" spans="16:16" x14ac:dyDescent="0.3">
      <c r="P148391" s="83"/>
    </row>
    <row r="148392" spans="16:16" x14ac:dyDescent="0.3">
      <c r="P148392" s="83"/>
    </row>
    <row r="148393" spans="16:16" x14ac:dyDescent="0.3">
      <c r="P148393" s="83"/>
    </row>
    <row r="148394" spans="16:16" x14ac:dyDescent="0.3">
      <c r="P148394" s="83"/>
    </row>
    <row r="148395" spans="16:16" x14ac:dyDescent="0.3">
      <c r="P148395" s="83"/>
    </row>
    <row r="148396" spans="16:16" x14ac:dyDescent="0.3">
      <c r="P148396" s="83"/>
    </row>
    <row r="148397" spans="16:16" x14ac:dyDescent="0.3">
      <c r="P148397" s="83"/>
    </row>
    <row r="148398" spans="16:16" x14ac:dyDescent="0.3">
      <c r="P148398" s="83"/>
    </row>
    <row r="148399" spans="16:16" x14ac:dyDescent="0.3">
      <c r="P148399" s="83"/>
    </row>
    <row r="148400" spans="16:16" x14ac:dyDescent="0.3">
      <c r="P148400" s="83"/>
    </row>
    <row r="148401" spans="16:16" x14ac:dyDescent="0.3">
      <c r="P148401" s="83"/>
    </row>
    <row r="148402" spans="16:16" x14ac:dyDescent="0.3">
      <c r="P148402" s="83"/>
    </row>
    <row r="148403" spans="16:16" x14ac:dyDescent="0.3">
      <c r="P148403" s="83"/>
    </row>
    <row r="148404" spans="16:16" x14ac:dyDescent="0.3">
      <c r="P148404" s="83"/>
    </row>
    <row r="148405" spans="16:16" x14ac:dyDescent="0.3">
      <c r="P148405" s="83"/>
    </row>
    <row r="148406" spans="16:16" x14ac:dyDescent="0.3">
      <c r="P148406" s="83"/>
    </row>
    <row r="148407" spans="16:16" x14ac:dyDescent="0.3">
      <c r="P148407" s="83"/>
    </row>
    <row r="148408" spans="16:16" x14ac:dyDescent="0.3">
      <c r="P148408" s="83"/>
    </row>
    <row r="148409" spans="16:16" x14ac:dyDescent="0.3">
      <c r="P148409" s="83"/>
    </row>
    <row r="148410" spans="16:16" x14ac:dyDescent="0.3">
      <c r="P148410" s="83"/>
    </row>
    <row r="148411" spans="16:16" x14ac:dyDescent="0.3">
      <c r="P148411" s="83"/>
    </row>
    <row r="148412" spans="16:16" x14ac:dyDescent="0.3">
      <c r="P148412" s="83"/>
    </row>
    <row r="148413" spans="16:16" x14ac:dyDescent="0.3">
      <c r="P148413" s="83"/>
    </row>
    <row r="148414" spans="16:16" x14ac:dyDescent="0.3">
      <c r="P148414" s="83"/>
    </row>
    <row r="148415" spans="16:16" x14ac:dyDescent="0.3">
      <c r="P148415" s="83"/>
    </row>
    <row r="148416" spans="16:16" x14ac:dyDescent="0.3">
      <c r="P148416" s="83"/>
    </row>
    <row r="148417" spans="16:16" x14ac:dyDescent="0.3">
      <c r="P148417" s="83"/>
    </row>
    <row r="148418" spans="16:16" x14ac:dyDescent="0.3">
      <c r="P148418" s="83"/>
    </row>
    <row r="148419" spans="16:16" x14ac:dyDescent="0.3">
      <c r="P148419" s="83"/>
    </row>
    <row r="148420" spans="16:16" x14ac:dyDescent="0.3">
      <c r="P148420" s="83"/>
    </row>
    <row r="148421" spans="16:16" x14ac:dyDescent="0.3">
      <c r="P148421" s="83"/>
    </row>
    <row r="148422" spans="16:16" x14ac:dyDescent="0.3">
      <c r="P148422" s="83"/>
    </row>
    <row r="148423" spans="16:16" x14ac:dyDescent="0.3">
      <c r="P148423" s="83"/>
    </row>
    <row r="148424" spans="16:16" x14ac:dyDescent="0.3">
      <c r="P148424" s="83"/>
    </row>
    <row r="148425" spans="16:16" x14ac:dyDescent="0.3">
      <c r="P148425" s="83"/>
    </row>
    <row r="148426" spans="16:16" x14ac:dyDescent="0.3">
      <c r="P148426" s="83"/>
    </row>
    <row r="148427" spans="16:16" x14ac:dyDescent="0.3">
      <c r="P148427" s="83"/>
    </row>
    <row r="148428" spans="16:16" x14ac:dyDescent="0.3">
      <c r="P148428" s="83"/>
    </row>
    <row r="148429" spans="16:16" x14ac:dyDescent="0.3">
      <c r="P148429" s="83"/>
    </row>
    <row r="148430" spans="16:16" x14ac:dyDescent="0.3">
      <c r="P148430" s="83"/>
    </row>
    <row r="148431" spans="16:16" x14ac:dyDescent="0.3">
      <c r="P148431" s="83"/>
    </row>
    <row r="148432" spans="16:16" x14ac:dyDescent="0.3">
      <c r="P148432" s="83"/>
    </row>
    <row r="148433" spans="16:16" x14ac:dyDescent="0.3">
      <c r="P148433" s="83"/>
    </row>
    <row r="148434" spans="16:16" x14ac:dyDescent="0.3">
      <c r="P148434" s="83"/>
    </row>
    <row r="148435" spans="16:16" x14ac:dyDescent="0.3">
      <c r="P148435" s="83"/>
    </row>
    <row r="148436" spans="16:16" x14ac:dyDescent="0.3">
      <c r="P148436" s="83"/>
    </row>
    <row r="148437" spans="16:16" x14ac:dyDescent="0.3">
      <c r="P148437" s="83"/>
    </row>
    <row r="148438" spans="16:16" x14ac:dyDescent="0.3">
      <c r="P148438" s="83"/>
    </row>
    <row r="148439" spans="16:16" x14ac:dyDescent="0.3">
      <c r="P148439" s="83"/>
    </row>
    <row r="148440" spans="16:16" x14ac:dyDescent="0.3">
      <c r="P148440" s="83"/>
    </row>
    <row r="148441" spans="16:16" x14ac:dyDescent="0.3">
      <c r="P148441" s="83"/>
    </row>
    <row r="148442" spans="16:16" x14ac:dyDescent="0.3">
      <c r="P148442" s="83"/>
    </row>
    <row r="148443" spans="16:16" x14ac:dyDescent="0.3">
      <c r="P148443" s="83"/>
    </row>
    <row r="148444" spans="16:16" x14ac:dyDescent="0.3">
      <c r="P148444" s="83"/>
    </row>
    <row r="148445" spans="16:16" x14ac:dyDescent="0.3">
      <c r="P148445" s="83"/>
    </row>
    <row r="148446" spans="16:16" x14ac:dyDescent="0.3">
      <c r="P148446" s="83"/>
    </row>
    <row r="148447" spans="16:16" x14ac:dyDescent="0.3">
      <c r="P148447" s="83"/>
    </row>
    <row r="148448" spans="16:16" x14ac:dyDescent="0.3">
      <c r="P148448" s="83"/>
    </row>
    <row r="148449" spans="16:16" x14ac:dyDescent="0.3">
      <c r="P148449" s="83"/>
    </row>
    <row r="148450" spans="16:16" x14ac:dyDescent="0.3">
      <c r="P148450" s="83"/>
    </row>
    <row r="148451" spans="16:16" x14ac:dyDescent="0.3">
      <c r="P148451" s="83"/>
    </row>
    <row r="148452" spans="16:16" x14ac:dyDescent="0.3">
      <c r="P148452" s="83"/>
    </row>
    <row r="148453" spans="16:16" x14ac:dyDescent="0.3">
      <c r="P148453" s="83"/>
    </row>
    <row r="148454" spans="16:16" x14ac:dyDescent="0.3">
      <c r="P148454" s="83"/>
    </row>
    <row r="148455" spans="16:16" x14ac:dyDescent="0.3">
      <c r="P148455" s="83"/>
    </row>
    <row r="148456" spans="16:16" x14ac:dyDescent="0.3">
      <c r="P148456" s="83"/>
    </row>
    <row r="148457" spans="16:16" x14ac:dyDescent="0.3">
      <c r="P148457" s="83"/>
    </row>
    <row r="148458" spans="16:16" x14ac:dyDescent="0.3">
      <c r="P148458" s="83"/>
    </row>
    <row r="148459" spans="16:16" x14ac:dyDescent="0.3">
      <c r="P148459" s="83"/>
    </row>
    <row r="148460" spans="16:16" x14ac:dyDescent="0.3">
      <c r="P148460" s="83"/>
    </row>
    <row r="148461" spans="16:16" x14ac:dyDescent="0.3">
      <c r="P148461" s="83"/>
    </row>
    <row r="148462" spans="16:16" x14ac:dyDescent="0.3">
      <c r="P148462" s="83"/>
    </row>
    <row r="148463" spans="16:16" x14ac:dyDescent="0.3">
      <c r="P148463" s="83"/>
    </row>
    <row r="148464" spans="16:16" x14ac:dyDescent="0.3">
      <c r="P148464" s="83"/>
    </row>
    <row r="148465" spans="16:16" x14ac:dyDescent="0.3">
      <c r="P148465" s="83"/>
    </row>
    <row r="148466" spans="16:16" x14ac:dyDescent="0.3">
      <c r="P148466" s="83"/>
    </row>
    <row r="148467" spans="16:16" x14ac:dyDescent="0.3">
      <c r="P148467" s="83"/>
    </row>
    <row r="148468" spans="16:16" x14ac:dyDescent="0.3">
      <c r="P148468" s="83"/>
    </row>
    <row r="148469" spans="16:16" x14ac:dyDescent="0.3">
      <c r="P148469" s="83"/>
    </row>
    <row r="148470" spans="16:16" x14ac:dyDescent="0.3">
      <c r="P148470" s="83"/>
    </row>
    <row r="148471" spans="16:16" x14ac:dyDescent="0.3">
      <c r="P148471" s="83"/>
    </row>
    <row r="148472" spans="16:16" x14ac:dyDescent="0.3">
      <c r="P148472" s="83"/>
    </row>
    <row r="148473" spans="16:16" x14ac:dyDescent="0.3">
      <c r="P148473" s="83"/>
    </row>
    <row r="148474" spans="16:16" x14ac:dyDescent="0.3">
      <c r="P148474" s="83"/>
    </row>
    <row r="148475" spans="16:16" x14ac:dyDescent="0.3">
      <c r="P148475" s="83"/>
    </row>
    <row r="148476" spans="16:16" x14ac:dyDescent="0.3">
      <c r="P148476" s="83"/>
    </row>
    <row r="148477" spans="16:16" x14ac:dyDescent="0.3">
      <c r="P148477" s="83"/>
    </row>
    <row r="148478" spans="16:16" x14ac:dyDescent="0.3">
      <c r="P148478" s="83"/>
    </row>
    <row r="148479" spans="16:16" x14ac:dyDescent="0.3">
      <c r="P148479" s="83"/>
    </row>
    <row r="148480" spans="16:16" x14ac:dyDescent="0.3">
      <c r="P148480" s="83"/>
    </row>
    <row r="148481" spans="16:16" x14ac:dyDescent="0.3">
      <c r="P148481" s="83"/>
    </row>
    <row r="148482" spans="16:16" x14ac:dyDescent="0.3">
      <c r="P148482" s="83"/>
    </row>
    <row r="148483" spans="16:16" x14ac:dyDescent="0.3">
      <c r="P148483" s="83"/>
    </row>
    <row r="148484" spans="16:16" x14ac:dyDescent="0.3">
      <c r="P148484" s="83"/>
    </row>
    <row r="148485" spans="16:16" x14ac:dyDescent="0.3">
      <c r="P148485" s="83"/>
    </row>
    <row r="148486" spans="16:16" x14ac:dyDescent="0.3">
      <c r="P148486" s="83"/>
    </row>
    <row r="148487" spans="16:16" x14ac:dyDescent="0.3">
      <c r="P148487" s="83"/>
    </row>
    <row r="148488" spans="16:16" x14ac:dyDescent="0.3">
      <c r="P148488" s="83"/>
    </row>
    <row r="148489" spans="16:16" x14ac:dyDescent="0.3">
      <c r="P148489" s="83"/>
    </row>
    <row r="148490" spans="16:16" x14ac:dyDescent="0.3">
      <c r="P148490" s="83"/>
    </row>
    <row r="148491" spans="16:16" x14ac:dyDescent="0.3">
      <c r="P148491" s="83"/>
    </row>
    <row r="148492" spans="16:16" x14ac:dyDescent="0.3">
      <c r="P148492" s="83"/>
    </row>
    <row r="148493" spans="16:16" x14ac:dyDescent="0.3">
      <c r="P148493" s="83"/>
    </row>
    <row r="148494" spans="16:16" x14ac:dyDescent="0.3">
      <c r="P148494" s="83"/>
    </row>
    <row r="148495" spans="16:16" x14ac:dyDescent="0.3">
      <c r="P148495" s="83"/>
    </row>
    <row r="148496" spans="16:16" x14ac:dyDescent="0.3">
      <c r="P148496" s="83"/>
    </row>
    <row r="148497" spans="16:16" x14ac:dyDescent="0.3">
      <c r="P148497" s="83"/>
    </row>
    <row r="148498" spans="16:16" x14ac:dyDescent="0.3">
      <c r="P148498" s="83"/>
    </row>
    <row r="148499" spans="16:16" x14ac:dyDescent="0.3">
      <c r="P148499" s="83"/>
    </row>
    <row r="148500" spans="16:16" x14ac:dyDescent="0.3">
      <c r="P148500" s="83"/>
    </row>
    <row r="148501" spans="16:16" x14ac:dyDescent="0.3">
      <c r="P148501" s="83"/>
    </row>
    <row r="148502" spans="16:16" x14ac:dyDescent="0.3">
      <c r="P148502" s="83"/>
    </row>
    <row r="148503" spans="16:16" x14ac:dyDescent="0.3">
      <c r="P148503" s="83"/>
    </row>
    <row r="148504" spans="16:16" x14ac:dyDescent="0.3">
      <c r="P148504" s="83"/>
    </row>
    <row r="148505" spans="16:16" x14ac:dyDescent="0.3">
      <c r="P148505" s="83"/>
    </row>
    <row r="148506" spans="16:16" x14ac:dyDescent="0.3">
      <c r="P148506" s="83"/>
    </row>
    <row r="148507" spans="16:16" x14ac:dyDescent="0.3">
      <c r="P148507" s="83"/>
    </row>
    <row r="148508" spans="16:16" x14ac:dyDescent="0.3">
      <c r="P148508" s="83"/>
    </row>
    <row r="148509" spans="16:16" x14ac:dyDescent="0.3">
      <c r="P148509" s="83"/>
    </row>
    <row r="148510" spans="16:16" x14ac:dyDescent="0.3">
      <c r="P148510" s="83"/>
    </row>
    <row r="148511" spans="16:16" x14ac:dyDescent="0.3">
      <c r="P148511" s="83"/>
    </row>
    <row r="148512" spans="16:16" x14ac:dyDescent="0.3">
      <c r="P148512" s="83"/>
    </row>
    <row r="148513" spans="16:16" x14ac:dyDescent="0.3">
      <c r="P148513" s="83"/>
    </row>
    <row r="148514" spans="16:16" x14ac:dyDescent="0.3">
      <c r="P148514" s="83"/>
    </row>
    <row r="148515" spans="16:16" x14ac:dyDescent="0.3">
      <c r="P148515" s="83"/>
    </row>
    <row r="148516" spans="16:16" x14ac:dyDescent="0.3">
      <c r="P148516" s="83"/>
    </row>
    <row r="148517" spans="16:16" x14ac:dyDescent="0.3">
      <c r="P148517" s="83"/>
    </row>
    <row r="148518" spans="16:16" x14ac:dyDescent="0.3">
      <c r="P148518" s="83"/>
    </row>
    <row r="148519" spans="16:16" x14ac:dyDescent="0.3">
      <c r="P148519" s="83"/>
    </row>
    <row r="148520" spans="16:16" x14ac:dyDescent="0.3">
      <c r="P148520" s="83"/>
    </row>
    <row r="148521" spans="16:16" x14ac:dyDescent="0.3">
      <c r="P148521" s="83"/>
    </row>
    <row r="148522" spans="16:16" x14ac:dyDescent="0.3">
      <c r="P148522" s="83"/>
    </row>
    <row r="148523" spans="16:16" x14ac:dyDescent="0.3">
      <c r="P148523" s="83"/>
    </row>
    <row r="148524" spans="16:16" x14ac:dyDescent="0.3">
      <c r="P148524" s="83"/>
    </row>
    <row r="148525" spans="16:16" x14ac:dyDescent="0.3">
      <c r="P148525" s="83"/>
    </row>
    <row r="148526" spans="16:16" x14ac:dyDescent="0.3">
      <c r="P148526" s="83"/>
    </row>
    <row r="148527" spans="16:16" x14ac:dyDescent="0.3">
      <c r="P148527" s="83"/>
    </row>
    <row r="148528" spans="16:16" x14ac:dyDescent="0.3">
      <c r="P148528" s="83"/>
    </row>
    <row r="148529" spans="16:16" x14ac:dyDescent="0.3">
      <c r="P148529" s="83"/>
    </row>
    <row r="148530" spans="16:16" x14ac:dyDescent="0.3">
      <c r="P148530" s="83"/>
    </row>
    <row r="148531" spans="16:16" x14ac:dyDescent="0.3">
      <c r="P148531" s="83"/>
    </row>
    <row r="148532" spans="16:16" x14ac:dyDescent="0.3">
      <c r="P148532" s="83"/>
    </row>
    <row r="148533" spans="16:16" x14ac:dyDescent="0.3">
      <c r="P148533" s="83"/>
    </row>
    <row r="148534" spans="16:16" x14ac:dyDescent="0.3">
      <c r="P148534" s="83"/>
    </row>
    <row r="148535" spans="16:16" x14ac:dyDescent="0.3">
      <c r="P148535" s="83"/>
    </row>
    <row r="148536" spans="16:16" x14ac:dyDescent="0.3">
      <c r="P148536" s="83"/>
    </row>
    <row r="148537" spans="16:16" x14ac:dyDescent="0.3">
      <c r="P148537" s="83"/>
    </row>
    <row r="148538" spans="16:16" x14ac:dyDescent="0.3">
      <c r="P148538" s="83"/>
    </row>
    <row r="148539" spans="16:16" x14ac:dyDescent="0.3">
      <c r="P148539" s="83"/>
    </row>
    <row r="148540" spans="16:16" x14ac:dyDescent="0.3">
      <c r="P148540" s="83"/>
    </row>
    <row r="148541" spans="16:16" x14ac:dyDescent="0.3">
      <c r="P148541" s="83"/>
    </row>
    <row r="148542" spans="16:16" x14ac:dyDescent="0.3">
      <c r="P148542" s="83"/>
    </row>
    <row r="148543" spans="16:16" x14ac:dyDescent="0.3">
      <c r="P148543" s="83"/>
    </row>
    <row r="148544" spans="16:16" x14ac:dyDescent="0.3">
      <c r="P148544" s="83"/>
    </row>
    <row r="148545" spans="16:16" x14ac:dyDescent="0.3">
      <c r="P148545" s="83"/>
    </row>
    <row r="148546" spans="16:16" x14ac:dyDescent="0.3">
      <c r="P148546" s="83"/>
    </row>
    <row r="148547" spans="16:16" x14ac:dyDescent="0.3">
      <c r="P148547" s="83"/>
    </row>
    <row r="148548" spans="16:16" x14ac:dyDescent="0.3">
      <c r="P148548" s="83"/>
    </row>
    <row r="148549" spans="16:16" x14ac:dyDescent="0.3">
      <c r="P148549" s="83"/>
    </row>
    <row r="148550" spans="16:16" x14ac:dyDescent="0.3">
      <c r="P148550" s="83"/>
    </row>
    <row r="148551" spans="16:16" x14ac:dyDescent="0.3">
      <c r="P148551" s="83"/>
    </row>
    <row r="148552" spans="16:16" x14ac:dyDescent="0.3">
      <c r="P148552" s="83"/>
    </row>
    <row r="148553" spans="16:16" x14ac:dyDescent="0.3">
      <c r="P148553" s="83"/>
    </row>
    <row r="148554" spans="16:16" x14ac:dyDescent="0.3">
      <c r="P148554" s="83"/>
    </row>
    <row r="148555" spans="16:16" x14ac:dyDescent="0.3">
      <c r="P148555" s="83"/>
    </row>
    <row r="148556" spans="16:16" x14ac:dyDescent="0.3">
      <c r="P148556" s="83"/>
    </row>
    <row r="148557" spans="16:16" x14ac:dyDescent="0.3">
      <c r="P148557" s="83"/>
    </row>
    <row r="148558" spans="16:16" x14ac:dyDescent="0.3">
      <c r="P148558" s="83"/>
    </row>
    <row r="148559" spans="16:16" x14ac:dyDescent="0.3">
      <c r="P148559" s="83"/>
    </row>
    <row r="148560" spans="16:16" x14ac:dyDescent="0.3">
      <c r="P148560" s="83"/>
    </row>
    <row r="148561" spans="16:16" x14ac:dyDescent="0.3">
      <c r="P148561" s="83"/>
    </row>
    <row r="148562" spans="16:16" x14ac:dyDescent="0.3">
      <c r="P148562" s="83"/>
    </row>
    <row r="148563" spans="16:16" x14ac:dyDescent="0.3">
      <c r="P148563" s="83"/>
    </row>
    <row r="148564" spans="16:16" x14ac:dyDescent="0.3">
      <c r="P148564" s="83"/>
    </row>
    <row r="148565" spans="16:16" x14ac:dyDescent="0.3">
      <c r="P148565" s="83"/>
    </row>
    <row r="148566" spans="16:16" x14ac:dyDescent="0.3">
      <c r="P148566" s="83"/>
    </row>
    <row r="148567" spans="16:16" x14ac:dyDescent="0.3">
      <c r="P148567" s="83"/>
    </row>
    <row r="148568" spans="16:16" x14ac:dyDescent="0.3">
      <c r="P148568" s="83"/>
    </row>
    <row r="148569" spans="16:16" x14ac:dyDescent="0.3">
      <c r="P148569" s="83"/>
    </row>
    <row r="148570" spans="16:16" x14ac:dyDescent="0.3">
      <c r="P148570" s="83"/>
    </row>
    <row r="148571" spans="16:16" x14ac:dyDescent="0.3">
      <c r="P148571" s="83"/>
    </row>
    <row r="148572" spans="16:16" x14ac:dyDescent="0.3">
      <c r="P148572" s="83"/>
    </row>
    <row r="148573" spans="16:16" x14ac:dyDescent="0.3">
      <c r="P148573" s="83"/>
    </row>
    <row r="148574" spans="16:16" x14ac:dyDescent="0.3">
      <c r="P148574" s="83"/>
    </row>
    <row r="148575" spans="16:16" x14ac:dyDescent="0.3">
      <c r="P148575" s="83"/>
    </row>
    <row r="148576" spans="16:16" x14ac:dyDescent="0.3">
      <c r="P148576" s="83"/>
    </row>
    <row r="148577" spans="16:16" x14ac:dyDescent="0.3">
      <c r="P148577" s="83"/>
    </row>
    <row r="148578" spans="16:16" x14ac:dyDescent="0.3">
      <c r="P148578" s="83"/>
    </row>
    <row r="148579" spans="16:16" x14ac:dyDescent="0.3">
      <c r="P148579" s="83"/>
    </row>
    <row r="148580" spans="16:16" x14ac:dyDescent="0.3">
      <c r="P148580" s="83"/>
    </row>
    <row r="148581" spans="16:16" x14ac:dyDescent="0.3">
      <c r="P148581" s="83"/>
    </row>
    <row r="148582" spans="16:16" x14ac:dyDescent="0.3">
      <c r="P148582" s="83"/>
    </row>
    <row r="148583" spans="16:16" x14ac:dyDescent="0.3">
      <c r="P148583" s="83"/>
    </row>
    <row r="148584" spans="16:16" x14ac:dyDescent="0.3">
      <c r="P148584" s="83"/>
    </row>
    <row r="148585" spans="16:16" x14ac:dyDescent="0.3">
      <c r="P148585" s="83"/>
    </row>
    <row r="148586" spans="16:16" x14ac:dyDescent="0.3">
      <c r="P148586" s="83"/>
    </row>
    <row r="148587" spans="16:16" x14ac:dyDescent="0.3">
      <c r="P148587" s="83"/>
    </row>
    <row r="148588" spans="16:16" x14ac:dyDescent="0.3">
      <c r="P148588" s="83"/>
    </row>
    <row r="148589" spans="16:16" x14ac:dyDescent="0.3">
      <c r="P148589" s="83"/>
    </row>
    <row r="148590" spans="16:16" x14ac:dyDescent="0.3">
      <c r="P148590" s="83"/>
    </row>
    <row r="148591" spans="16:16" x14ac:dyDescent="0.3">
      <c r="P148591" s="83"/>
    </row>
    <row r="148592" spans="16:16" x14ac:dyDescent="0.3">
      <c r="P148592" s="83"/>
    </row>
    <row r="148593" spans="16:16" x14ac:dyDescent="0.3">
      <c r="P148593" s="83"/>
    </row>
    <row r="148594" spans="16:16" x14ac:dyDescent="0.3">
      <c r="P148594" s="83"/>
    </row>
    <row r="148595" spans="16:16" x14ac:dyDescent="0.3">
      <c r="P148595" s="83"/>
    </row>
    <row r="148596" spans="16:16" x14ac:dyDescent="0.3">
      <c r="P148596" s="83"/>
    </row>
    <row r="148597" spans="16:16" x14ac:dyDescent="0.3">
      <c r="P148597" s="83"/>
    </row>
    <row r="148598" spans="16:16" x14ac:dyDescent="0.3">
      <c r="P148598" s="83"/>
    </row>
    <row r="148599" spans="16:16" x14ac:dyDescent="0.3">
      <c r="P148599" s="83"/>
    </row>
    <row r="148600" spans="16:16" x14ac:dyDescent="0.3">
      <c r="P148600" s="83"/>
    </row>
    <row r="148601" spans="16:16" x14ac:dyDescent="0.3">
      <c r="P148601" s="83"/>
    </row>
    <row r="148602" spans="16:16" x14ac:dyDescent="0.3">
      <c r="P148602" s="83"/>
    </row>
    <row r="148603" spans="16:16" x14ac:dyDescent="0.3">
      <c r="P148603" s="83"/>
    </row>
    <row r="148604" spans="16:16" x14ac:dyDescent="0.3">
      <c r="P148604" s="83"/>
    </row>
    <row r="148605" spans="16:16" x14ac:dyDescent="0.3">
      <c r="P148605" s="83"/>
    </row>
    <row r="148606" spans="16:16" x14ac:dyDescent="0.3">
      <c r="P148606" s="83"/>
    </row>
    <row r="148607" spans="16:16" x14ac:dyDescent="0.3">
      <c r="P148607" s="83"/>
    </row>
    <row r="148608" spans="16:16" x14ac:dyDescent="0.3">
      <c r="P148608" s="83"/>
    </row>
    <row r="148609" spans="16:16" x14ac:dyDescent="0.3">
      <c r="P148609" s="83"/>
    </row>
    <row r="148610" spans="16:16" x14ac:dyDescent="0.3">
      <c r="P148610" s="83"/>
    </row>
    <row r="148611" spans="16:16" x14ac:dyDescent="0.3">
      <c r="P148611" s="83"/>
    </row>
    <row r="148612" spans="16:16" x14ac:dyDescent="0.3">
      <c r="P148612" s="83"/>
    </row>
    <row r="148613" spans="16:16" x14ac:dyDescent="0.3">
      <c r="P148613" s="83"/>
    </row>
    <row r="148614" spans="16:16" x14ac:dyDescent="0.3">
      <c r="P148614" s="83"/>
    </row>
    <row r="148615" spans="16:16" x14ac:dyDescent="0.3">
      <c r="P148615" s="83"/>
    </row>
    <row r="148616" spans="16:16" x14ac:dyDescent="0.3">
      <c r="P148616" s="83"/>
    </row>
    <row r="148617" spans="16:16" x14ac:dyDescent="0.3">
      <c r="P148617" s="83"/>
    </row>
    <row r="148618" spans="16:16" x14ac:dyDescent="0.3">
      <c r="P148618" s="83"/>
    </row>
    <row r="148619" spans="16:16" x14ac:dyDescent="0.3">
      <c r="P148619" s="83"/>
    </row>
    <row r="148620" spans="16:16" x14ac:dyDescent="0.3">
      <c r="P148620" s="83"/>
    </row>
    <row r="148621" spans="16:16" x14ac:dyDescent="0.3">
      <c r="P148621" s="83"/>
    </row>
    <row r="148622" spans="16:16" x14ac:dyDescent="0.3">
      <c r="P148622" s="83"/>
    </row>
    <row r="148623" spans="16:16" x14ac:dyDescent="0.3">
      <c r="P148623" s="83"/>
    </row>
    <row r="148624" spans="16:16" x14ac:dyDescent="0.3">
      <c r="P148624" s="83"/>
    </row>
    <row r="148625" spans="16:16" x14ac:dyDescent="0.3">
      <c r="P148625" s="83"/>
    </row>
    <row r="148626" spans="16:16" x14ac:dyDescent="0.3">
      <c r="P148626" s="83"/>
    </row>
    <row r="148627" spans="16:16" x14ac:dyDescent="0.3">
      <c r="P148627" s="83"/>
    </row>
    <row r="148628" spans="16:16" x14ac:dyDescent="0.3">
      <c r="P148628" s="83"/>
    </row>
    <row r="148629" spans="16:16" x14ac:dyDescent="0.3">
      <c r="P148629" s="83"/>
    </row>
    <row r="148630" spans="16:16" x14ac:dyDescent="0.3">
      <c r="P148630" s="83"/>
    </row>
    <row r="148631" spans="16:16" x14ac:dyDescent="0.3">
      <c r="P148631" s="83"/>
    </row>
    <row r="148632" spans="16:16" x14ac:dyDescent="0.3">
      <c r="P148632" s="83"/>
    </row>
    <row r="148633" spans="16:16" x14ac:dyDescent="0.3">
      <c r="P148633" s="83"/>
    </row>
    <row r="148634" spans="16:16" x14ac:dyDescent="0.3">
      <c r="P148634" s="83"/>
    </row>
    <row r="148635" spans="16:16" x14ac:dyDescent="0.3">
      <c r="P148635" s="83"/>
    </row>
    <row r="148636" spans="16:16" x14ac:dyDescent="0.3">
      <c r="P148636" s="83"/>
    </row>
    <row r="148637" spans="16:16" x14ac:dyDescent="0.3">
      <c r="P148637" s="83"/>
    </row>
    <row r="148638" spans="16:16" x14ac:dyDescent="0.3">
      <c r="P148638" s="83"/>
    </row>
    <row r="148639" spans="16:16" x14ac:dyDescent="0.3">
      <c r="P148639" s="83"/>
    </row>
    <row r="148640" spans="16:16" x14ac:dyDescent="0.3">
      <c r="P148640" s="83"/>
    </row>
    <row r="148641" spans="16:16" x14ac:dyDescent="0.3">
      <c r="P148641" s="83"/>
    </row>
    <row r="148642" spans="16:16" x14ac:dyDescent="0.3">
      <c r="P148642" s="83"/>
    </row>
    <row r="148643" spans="16:16" x14ac:dyDescent="0.3">
      <c r="P148643" s="83"/>
    </row>
    <row r="148644" spans="16:16" x14ac:dyDescent="0.3">
      <c r="P148644" s="83"/>
    </row>
    <row r="148645" spans="16:16" x14ac:dyDescent="0.3">
      <c r="P148645" s="83"/>
    </row>
    <row r="148646" spans="16:16" x14ac:dyDescent="0.3">
      <c r="P148646" s="83"/>
    </row>
    <row r="148647" spans="16:16" x14ac:dyDescent="0.3">
      <c r="P148647" s="83"/>
    </row>
    <row r="148648" spans="16:16" x14ac:dyDescent="0.3">
      <c r="P148648" s="83"/>
    </row>
    <row r="148649" spans="16:16" x14ac:dyDescent="0.3">
      <c r="P148649" s="83"/>
    </row>
    <row r="148650" spans="16:16" x14ac:dyDescent="0.3">
      <c r="P148650" s="83"/>
    </row>
    <row r="148651" spans="16:16" x14ac:dyDescent="0.3">
      <c r="P148651" s="83"/>
    </row>
    <row r="148652" spans="16:16" x14ac:dyDescent="0.3">
      <c r="P148652" s="83"/>
    </row>
    <row r="148653" spans="16:16" x14ac:dyDescent="0.3">
      <c r="P148653" s="83"/>
    </row>
    <row r="148654" spans="16:16" x14ac:dyDescent="0.3">
      <c r="P148654" s="83"/>
    </row>
    <row r="148655" spans="16:16" x14ac:dyDescent="0.3">
      <c r="P148655" s="83"/>
    </row>
    <row r="148656" spans="16:16" x14ac:dyDescent="0.3">
      <c r="P148656" s="83"/>
    </row>
    <row r="148657" spans="16:16" x14ac:dyDescent="0.3">
      <c r="P148657" s="83"/>
    </row>
    <row r="148658" spans="16:16" x14ac:dyDescent="0.3">
      <c r="P148658" s="83"/>
    </row>
    <row r="148659" spans="16:16" x14ac:dyDescent="0.3">
      <c r="P148659" s="83"/>
    </row>
    <row r="148660" spans="16:16" x14ac:dyDescent="0.3">
      <c r="P148660" s="83"/>
    </row>
    <row r="148661" spans="16:16" x14ac:dyDescent="0.3">
      <c r="P148661" s="83"/>
    </row>
    <row r="148662" spans="16:16" x14ac:dyDescent="0.3">
      <c r="P148662" s="83"/>
    </row>
    <row r="148663" spans="16:16" x14ac:dyDescent="0.3">
      <c r="P148663" s="83"/>
    </row>
    <row r="148664" spans="16:16" x14ac:dyDescent="0.3">
      <c r="P148664" s="83"/>
    </row>
    <row r="148665" spans="16:16" x14ac:dyDescent="0.3">
      <c r="P148665" s="83"/>
    </row>
    <row r="148666" spans="16:16" x14ac:dyDescent="0.3">
      <c r="P148666" s="83"/>
    </row>
    <row r="148667" spans="16:16" x14ac:dyDescent="0.3">
      <c r="P148667" s="83"/>
    </row>
    <row r="148668" spans="16:16" x14ac:dyDescent="0.3">
      <c r="P148668" s="83"/>
    </row>
    <row r="148669" spans="16:16" x14ac:dyDescent="0.3">
      <c r="P148669" s="83"/>
    </row>
    <row r="148670" spans="16:16" x14ac:dyDescent="0.3">
      <c r="P148670" s="83"/>
    </row>
    <row r="148671" spans="16:16" x14ac:dyDescent="0.3">
      <c r="P148671" s="83"/>
    </row>
    <row r="148672" spans="16:16" x14ac:dyDescent="0.3">
      <c r="P148672" s="83"/>
    </row>
    <row r="148673" spans="16:16" x14ac:dyDescent="0.3">
      <c r="P148673" s="83"/>
    </row>
    <row r="148674" spans="16:16" x14ac:dyDescent="0.3">
      <c r="P148674" s="83"/>
    </row>
    <row r="148675" spans="16:16" x14ac:dyDescent="0.3">
      <c r="P148675" s="83"/>
    </row>
    <row r="148676" spans="16:16" x14ac:dyDescent="0.3">
      <c r="P148676" s="83"/>
    </row>
    <row r="148677" spans="16:16" x14ac:dyDescent="0.3">
      <c r="P148677" s="83"/>
    </row>
    <row r="148678" spans="16:16" x14ac:dyDescent="0.3">
      <c r="P148678" s="83"/>
    </row>
    <row r="148679" spans="16:16" x14ac:dyDescent="0.3">
      <c r="P148679" s="83"/>
    </row>
    <row r="148680" spans="16:16" x14ac:dyDescent="0.3">
      <c r="P148680" s="83"/>
    </row>
    <row r="148681" spans="16:16" x14ac:dyDescent="0.3">
      <c r="P148681" s="83"/>
    </row>
    <row r="148682" spans="16:16" x14ac:dyDescent="0.3">
      <c r="P148682" s="83"/>
    </row>
    <row r="148683" spans="16:16" x14ac:dyDescent="0.3">
      <c r="P148683" s="83"/>
    </row>
    <row r="148684" spans="16:16" x14ac:dyDescent="0.3">
      <c r="P148684" s="83"/>
    </row>
    <row r="148685" spans="16:16" x14ac:dyDescent="0.3">
      <c r="P148685" s="83"/>
    </row>
    <row r="148686" spans="16:16" x14ac:dyDescent="0.3">
      <c r="P148686" s="83"/>
    </row>
    <row r="148687" spans="16:16" x14ac:dyDescent="0.3">
      <c r="P148687" s="83"/>
    </row>
    <row r="148688" spans="16:16" x14ac:dyDescent="0.3">
      <c r="P148688" s="83"/>
    </row>
    <row r="148689" spans="16:16" x14ac:dyDescent="0.3">
      <c r="P148689" s="83"/>
    </row>
    <row r="148690" spans="16:16" x14ac:dyDescent="0.3">
      <c r="P148690" s="83"/>
    </row>
    <row r="148691" spans="16:16" x14ac:dyDescent="0.3">
      <c r="P148691" s="83"/>
    </row>
    <row r="148692" spans="16:16" x14ac:dyDescent="0.3">
      <c r="P148692" s="83"/>
    </row>
    <row r="148693" spans="16:16" x14ac:dyDescent="0.3">
      <c r="P148693" s="83"/>
    </row>
    <row r="148694" spans="16:16" x14ac:dyDescent="0.3">
      <c r="P148694" s="83"/>
    </row>
    <row r="148695" spans="16:16" x14ac:dyDescent="0.3">
      <c r="P148695" s="83"/>
    </row>
    <row r="148696" spans="16:16" x14ac:dyDescent="0.3">
      <c r="P148696" s="83"/>
    </row>
    <row r="148697" spans="16:16" x14ac:dyDescent="0.3">
      <c r="P148697" s="83"/>
    </row>
    <row r="148698" spans="16:16" x14ac:dyDescent="0.3">
      <c r="P148698" s="83"/>
    </row>
    <row r="148699" spans="16:16" x14ac:dyDescent="0.3">
      <c r="P148699" s="83"/>
    </row>
    <row r="148700" spans="16:16" x14ac:dyDescent="0.3">
      <c r="P148700" s="83"/>
    </row>
    <row r="148701" spans="16:16" x14ac:dyDescent="0.3">
      <c r="P148701" s="83"/>
    </row>
    <row r="148702" spans="16:16" x14ac:dyDescent="0.3">
      <c r="P148702" s="83"/>
    </row>
    <row r="148703" spans="16:16" x14ac:dyDescent="0.3">
      <c r="P148703" s="83"/>
    </row>
    <row r="148704" spans="16:16" x14ac:dyDescent="0.3">
      <c r="P148704" s="83"/>
    </row>
    <row r="148705" spans="16:16" x14ac:dyDescent="0.3">
      <c r="P148705" s="83"/>
    </row>
    <row r="148706" spans="16:16" x14ac:dyDescent="0.3">
      <c r="P148706" s="83"/>
    </row>
    <row r="148707" spans="16:16" x14ac:dyDescent="0.3">
      <c r="P148707" s="83"/>
    </row>
    <row r="148708" spans="16:16" x14ac:dyDescent="0.3">
      <c r="P148708" s="83"/>
    </row>
    <row r="148709" spans="16:16" x14ac:dyDescent="0.3">
      <c r="P148709" s="83"/>
    </row>
    <row r="148710" spans="16:16" x14ac:dyDescent="0.3">
      <c r="P148710" s="83"/>
    </row>
    <row r="148711" spans="16:16" x14ac:dyDescent="0.3">
      <c r="P148711" s="83"/>
    </row>
    <row r="148712" spans="16:16" x14ac:dyDescent="0.3">
      <c r="P148712" s="83"/>
    </row>
    <row r="148713" spans="16:16" x14ac:dyDescent="0.3">
      <c r="P148713" s="83"/>
    </row>
    <row r="148714" spans="16:16" x14ac:dyDescent="0.3">
      <c r="P148714" s="83"/>
    </row>
    <row r="148715" spans="16:16" x14ac:dyDescent="0.3">
      <c r="P148715" s="83"/>
    </row>
    <row r="148716" spans="16:16" x14ac:dyDescent="0.3">
      <c r="P148716" s="83"/>
    </row>
    <row r="148717" spans="16:16" x14ac:dyDescent="0.3">
      <c r="P148717" s="83"/>
    </row>
    <row r="148718" spans="16:16" x14ac:dyDescent="0.3">
      <c r="P148718" s="83"/>
    </row>
    <row r="148719" spans="16:16" x14ac:dyDescent="0.3">
      <c r="P148719" s="83"/>
    </row>
    <row r="148720" spans="16:16" x14ac:dyDescent="0.3">
      <c r="P148720" s="83"/>
    </row>
    <row r="148721" spans="16:16" x14ac:dyDescent="0.3">
      <c r="P148721" s="83"/>
    </row>
    <row r="148722" spans="16:16" x14ac:dyDescent="0.3">
      <c r="P148722" s="83"/>
    </row>
    <row r="148723" spans="16:16" x14ac:dyDescent="0.3">
      <c r="P148723" s="83"/>
    </row>
    <row r="148724" spans="16:16" x14ac:dyDescent="0.3">
      <c r="P148724" s="83"/>
    </row>
    <row r="148725" spans="16:16" x14ac:dyDescent="0.3">
      <c r="P148725" s="83"/>
    </row>
    <row r="148726" spans="16:16" x14ac:dyDescent="0.3">
      <c r="P148726" s="83"/>
    </row>
    <row r="148727" spans="16:16" x14ac:dyDescent="0.3">
      <c r="P148727" s="83"/>
    </row>
    <row r="148728" spans="16:16" x14ac:dyDescent="0.3">
      <c r="P148728" s="83"/>
    </row>
    <row r="148729" spans="16:16" x14ac:dyDescent="0.3">
      <c r="P148729" s="83"/>
    </row>
    <row r="148730" spans="16:16" x14ac:dyDescent="0.3">
      <c r="P148730" s="83"/>
    </row>
    <row r="148731" spans="16:16" x14ac:dyDescent="0.3">
      <c r="P148731" s="83"/>
    </row>
    <row r="148732" spans="16:16" x14ac:dyDescent="0.3">
      <c r="P148732" s="83"/>
    </row>
    <row r="148733" spans="16:16" x14ac:dyDescent="0.3">
      <c r="P148733" s="83"/>
    </row>
    <row r="148734" spans="16:16" x14ac:dyDescent="0.3">
      <c r="P148734" s="83"/>
    </row>
    <row r="148735" spans="16:16" x14ac:dyDescent="0.3">
      <c r="P148735" s="83"/>
    </row>
    <row r="148736" spans="16:16" x14ac:dyDescent="0.3">
      <c r="P148736" s="83"/>
    </row>
    <row r="148737" spans="16:16" x14ac:dyDescent="0.3">
      <c r="P148737" s="83"/>
    </row>
    <row r="148738" spans="16:16" x14ac:dyDescent="0.3">
      <c r="P148738" s="83"/>
    </row>
    <row r="148739" spans="16:16" x14ac:dyDescent="0.3">
      <c r="P148739" s="83"/>
    </row>
    <row r="148740" spans="16:16" x14ac:dyDescent="0.3">
      <c r="P148740" s="83"/>
    </row>
    <row r="148741" spans="16:16" x14ac:dyDescent="0.3">
      <c r="P148741" s="83"/>
    </row>
    <row r="148742" spans="16:16" x14ac:dyDescent="0.3">
      <c r="P148742" s="83"/>
    </row>
    <row r="148743" spans="16:16" x14ac:dyDescent="0.3">
      <c r="P148743" s="83"/>
    </row>
    <row r="148744" spans="16:16" x14ac:dyDescent="0.3">
      <c r="P148744" s="83"/>
    </row>
    <row r="148745" spans="16:16" x14ac:dyDescent="0.3">
      <c r="P148745" s="83"/>
    </row>
    <row r="148746" spans="16:16" x14ac:dyDescent="0.3">
      <c r="P148746" s="83"/>
    </row>
    <row r="148747" spans="16:16" x14ac:dyDescent="0.3">
      <c r="P148747" s="83"/>
    </row>
    <row r="148748" spans="16:16" x14ac:dyDescent="0.3">
      <c r="P148748" s="83"/>
    </row>
    <row r="148749" spans="16:16" x14ac:dyDescent="0.3">
      <c r="P148749" s="83"/>
    </row>
    <row r="148750" spans="16:16" x14ac:dyDescent="0.3">
      <c r="P148750" s="83"/>
    </row>
    <row r="148751" spans="16:16" x14ac:dyDescent="0.3">
      <c r="P148751" s="83"/>
    </row>
    <row r="148752" spans="16:16" x14ac:dyDescent="0.3">
      <c r="P148752" s="83"/>
    </row>
    <row r="148753" spans="16:16" x14ac:dyDescent="0.3">
      <c r="P148753" s="83"/>
    </row>
    <row r="148754" spans="16:16" x14ac:dyDescent="0.3">
      <c r="P148754" s="83"/>
    </row>
    <row r="148755" spans="16:16" x14ac:dyDescent="0.3">
      <c r="P148755" s="83"/>
    </row>
    <row r="148756" spans="16:16" x14ac:dyDescent="0.3">
      <c r="P148756" s="83"/>
    </row>
    <row r="148757" spans="16:16" x14ac:dyDescent="0.3">
      <c r="P148757" s="83"/>
    </row>
    <row r="148758" spans="16:16" x14ac:dyDescent="0.3">
      <c r="P148758" s="83"/>
    </row>
    <row r="148759" spans="16:16" x14ac:dyDescent="0.3">
      <c r="P148759" s="83"/>
    </row>
    <row r="148760" spans="16:16" x14ac:dyDescent="0.3">
      <c r="P148760" s="83"/>
    </row>
    <row r="148761" spans="16:16" x14ac:dyDescent="0.3">
      <c r="P148761" s="83"/>
    </row>
    <row r="148762" spans="16:16" x14ac:dyDescent="0.3">
      <c r="P148762" s="83"/>
    </row>
    <row r="148763" spans="16:16" x14ac:dyDescent="0.3">
      <c r="P148763" s="83"/>
    </row>
    <row r="148764" spans="16:16" x14ac:dyDescent="0.3">
      <c r="P148764" s="83"/>
    </row>
    <row r="148765" spans="16:16" x14ac:dyDescent="0.3">
      <c r="P148765" s="83"/>
    </row>
    <row r="148766" spans="16:16" x14ac:dyDescent="0.3">
      <c r="P148766" s="83"/>
    </row>
    <row r="148767" spans="16:16" x14ac:dyDescent="0.3">
      <c r="P148767" s="83"/>
    </row>
    <row r="148768" spans="16:16" x14ac:dyDescent="0.3">
      <c r="P148768" s="83"/>
    </row>
    <row r="148769" spans="16:16" x14ac:dyDescent="0.3">
      <c r="P148769" s="83"/>
    </row>
    <row r="148770" spans="16:16" x14ac:dyDescent="0.3">
      <c r="P148770" s="83"/>
    </row>
    <row r="148771" spans="16:16" x14ac:dyDescent="0.3">
      <c r="P148771" s="83"/>
    </row>
    <row r="148772" spans="16:16" x14ac:dyDescent="0.3">
      <c r="P148772" s="83"/>
    </row>
    <row r="148773" spans="16:16" x14ac:dyDescent="0.3">
      <c r="P148773" s="83"/>
    </row>
    <row r="148774" spans="16:16" x14ac:dyDescent="0.3">
      <c r="P148774" s="83"/>
    </row>
    <row r="148775" spans="16:16" x14ac:dyDescent="0.3">
      <c r="P148775" s="83"/>
    </row>
    <row r="148776" spans="16:16" x14ac:dyDescent="0.3">
      <c r="P148776" s="83"/>
    </row>
    <row r="148777" spans="16:16" x14ac:dyDescent="0.3">
      <c r="P148777" s="83"/>
    </row>
    <row r="148778" spans="16:16" x14ac:dyDescent="0.3">
      <c r="P148778" s="83"/>
    </row>
    <row r="148779" spans="16:16" x14ac:dyDescent="0.3">
      <c r="P148779" s="83"/>
    </row>
    <row r="148780" spans="16:16" x14ac:dyDescent="0.3">
      <c r="P148780" s="83"/>
    </row>
    <row r="148781" spans="16:16" x14ac:dyDescent="0.3">
      <c r="P148781" s="83"/>
    </row>
    <row r="148782" spans="16:16" x14ac:dyDescent="0.3">
      <c r="P148782" s="83"/>
    </row>
    <row r="148783" spans="16:16" x14ac:dyDescent="0.3">
      <c r="P148783" s="83"/>
    </row>
    <row r="148784" spans="16:16" x14ac:dyDescent="0.3">
      <c r="P148784" s="83"/>
    </row>
    <row r="148785" spans="16:16" x14ac:dyDescent="0.3">
      <c r="P148785" s="83"/>
    </row>
    <row r="148786" spans="16:16" x14ac:dyDescent="0.3">
      <c r="P148786" s="83"/>
    </row>
    <row r="148787" spans="16:16" x14ac:dyDescent="0.3">
      <c r="P148787" s="83"/>
    </row>
    <row r="148788" spans="16:16" x14ac:dyDescent="0.3">
      <c r="P148788" s="83"/>
    </row>
    <row r="148789" spans="16:16" x14ac:dyDescent="0.3">
      <c r="P148789" s="83"/>
    </row>
    <row r="148790" spans="16:16" x14ac:dyDescent="0.3">
      <c r="P148790" s="83"/>
    </row>
    <row r="148791" spans="16:16" x14ac:dyDescent="0.3">
      <c r="P148791" s="83"/>
    </row>
    <row r="148792" spans="16:16" x14ac:dyDescent="0.3">
      <c r="P148792" s="83"/>
    </row>
    <row r="148793" spans="16:16" x14ac:dyDescent="0.3">
      <c r="P148793" s="83"/>
    </row>
    <row r="148794" spans="16:16" x14ac:dyDescent="0.3">
      <c r="P148794" s="83"/>
    </row>
    <row r="148795" spans="16:16" x14ac:dyDescent="0.3">
      <c r="P148795" s="83"/>
    </row>
    <row r="148796" spans="16:16" x14ac:dyDescent="0.3">
      <c r="P148796" s="83"/>
    </row>
    <row r="148797" spans="16:16" x14ac:dyDescent="0.3">
      <c r="P148797" s="83"/>
    </row>
    <row r="148798" spans="16:16" x14ac:dyDescent="0.3">
      <c r="P148798" s="83"/>
    </row>
    <row r="148799" spans="16:16" x14ac:dyDescent="0.3">
      <c r="P148799" s="83"/>
    </row>
    <row r="148800" spans="16:16" x14ac:dyDescent="0.3">
      <c r="P148800" s="83"/>
    </row>
    <row r="148801" spans="16:16" x14ac:dyDescent="0.3">
      <c r="P148801" s="83"/>
    </row>
    <row r="148802" spans="16:16" x14ac:dyDescent="0.3">
      <c r="P148802" s="83"/>
    </row>
    <row r="148803" spans="16:16" x14ac:dyDescent="0.3">
      <c r="P148803" s="83"/>
    </row>
    <row r="148804" spans="16:16" x14ac:dyDescent="0.3">
      <c r="P148804" s="83"/>
    </row>
    <row r="148805" spans="16:16" x14ac:dyDescent="0.3">
      <c r="P148805" s="83"/>
    </row>
    <row r="148806" spans="16:16" x14ac:dyDescent="0.3">
      <c r="P148806" s="83"/>
    </row>
    <row r="148807" spans="16:16" x14ac:dyDescent="0.3">
      <c r="P148807" s="83"/>
    </row>
    <row r="148808" spans="16:16" x14ac:dyDescent="0.3">
      <c r="P148808" s="83"/>
    </row>
    <row r="148809" spans="16:16" x14ac:dyDescent="0.3">
      <c r="P148809" s="83"/>
    </row>
    <row r="148810" spans="16:16" x14ac:dyDescent="0.3">
      <c r="P148810" s="83"/>
    </row>
    <row r="148811" spans="16:16" x14ac:dyDescent="0.3">
      <c r="P148811" s="83"/>
    </row>
    <row r="148812" spans="16:16" x14ac:dyDescent="0.3">
      <c r="P148812" s="83"/>
    </row>
    <row r="148813" spans="16:16" x14ac:dyDescent="0.3">
      <c r="P148813" s="83"/>
    </row>
    <row r="148814" spans="16:16" x14ac:dyDescent="0.3">
      <c r="P148814" s="83"/>
    </row>
    <row r="148815" spans="16:16" x14ac:dyDescent="0.3">
      <c r="P148815" s="83"/>
    </row>
    <row r="148816" spans="16:16" x14ac:dyDescent="0.3">
      <c r="P148816" s="83"/>
    </row>
    <row r="148817" spans="16:16" x14ac:dyDescent="0.3">
      <c r="P148817" s="83"/>
    </row>
    <row r="148818" spans="16:16" x14ac:dyDescent="0.3">
      <c r="P148818" s="83"/>
    </row>
    <row r="148819" spans="16:16" x14ac:dyDescent="0.3">
      <c r="P148819" s="83"/>
    </row>
    <row r="148820" spans="16:16" x14ac:dyDescent="0.3">
      <c r="P148820" s="83"/>
    </row>
    <row r="148821" spans="16:16" x14ac:dyDescent="0.3">
      <c r="P148821" s="83"/>
    </row>
    <row r="148822" spans="16:16" x14ac:dyDescent="0.3">
      <c r="P148822" s="83"/>
    </row>
    <row r="148823" spans="16:16" x14ac:dyDescent="0.3">
      <c r="P148823" s="83"/>
    </row>
    <row r="148824" spans="16:16" x14ac:dyDescent="0.3">
      <c r="P148824" s="83"/>
    </row>
    <row r="148825" spans="16:16" x14ac:dyDescent="0.3">
      <c r="P148825" s="83"/>
    </row>
    <row r="148826" spans="16:16" x14ac:dyDescent="0.3">
      <c r="P148826" s="83"/>
    </row>
    <row r="148827" spans="16:16" x14ac:dyDescent="0.3">
      <c r="P148827" s="83"/>
    </row>
    <row r="148828" spans="16:16" x14ac:dyDescent="0.3">
      <c r="P148828" s="83"/>
    </row>
    <row r="148829" spans="16:16" x14ac:dyDescent="0.3">
      <c r="P148829" s="83"/>
    </row>
    <row r="148830" spans="16:16" x14ac:dyDescent="0.3">
      <c r="P148830" s="83"/>
    </row>
    <row r="148831" spans="16:16" x14ac:dyDescent="0.3">
      <c r="P148831" s="83"/>
    </row>
    <row r="148832" spans="16:16" x14ac:dyDescent="0.3">
      <c r="P148832" s="83"/>
    </row>
    <row r="148833" spans="16:16" x14ac:dyDescent="0.3">
      <c r="P148833" s="83"/>
    </row>
    <row r="148834" spans="16:16" x14ac:dyDescent="0.3">
      <c r="P148834" s="83"/>
    </row>
    <row r="148835" spans="16:16" x14ac:dyDescent="0.3">
      <c r="P148835" s="83"/>
    </row>
    <row r="148836" spans="16:16" x14ac:dyDescent="0.3">
      <c r="P148836" s="83"/>
    </row>
    <row r="148837" spans="16:16" x14ac:dyDescent="0.3">
      <c r="P148837" s="83"/>
    </row>
    <row r="148838" spans="16:16" x14ac:dyDescent="0.3">
      <c r="P148838" s="83"/>
    </row>
    <row r="148839" spans="16:16" x14ac:dyDescent="0.3">
      <c r="P148839" s="83"/>
    </row>
    <row r="148840" spans="16:16" x14ac:dyDescent="0.3">
      <c r="P148840" s="83"/>
    </row>
    <row r="148841" spans="16:16" x14ac:dyDescent="0.3">
      <c r="P148841" s="83"/>
    </row>
    <row r="148842" spans="16:16" x14ac:dyDescent="0.3">
      <c r="P148842" s="83"/>
    </row>
    <row r="148843" spans="16:16" x14ac:dyDescent="0.3">
      <c r="P148843" s="83"/>
    </row>
    <row r="148844" spans="16:16" x14ac:dyDescent="0.3">
      <c r="P148844" s="83"/>
    </row>
    <row r="148845" spans="16:16" x14ac:dyDescent="0.3">
      <c r="P148845" s="83"/>
    </row>
    <row r="148846" spans="16:16" x14ac:dyDescent="0.3">
      <c r="P148846" s="83"/>
    </row>
    <row r="148847" spans="16:16" x14ac:dyDescent="0.3">
      <c r="P148847" s="83"/>
    </row>
    <row r="148848" spans="16:16" x14ac:dyDescent="0.3">
      <c r="P148848" s="83"/>
    </row>
    <row r="148849" spans="16:16" x14ac:dyDescent="0.3">
      <c r="P148849" s="83"/>
    </row>
    <row r="148850" spans="16:16" x14ac:dyDescent="0.3">
      <c r="P148850" s="83"/>
    </row>
    <row r="148851" spans="16:16" x14ac:dyDescent="0.3">
      <c r="P148851" s="83"/>
    </row>
    <row r="148852" spans="16:16" x14ac:dyDescent="0.3">
      <c r="P148852" s="83"/>
    </row>
    <row r="148853" spans="16:16" x14ac:dyDescent="0.3">
      <c r="P148853" s="83"/>
    </row>
    <row r="148854" spans="16:16" x14ac:dyDescent="0.3">
      <c r="P148854" s="83"/>
    </row>
    <row r="148855" spans="16:16" x14ac:dyDescent="0.3">
      <c r="P148855" s="83"/>
    </row>
    <row r="148856" spans="16:16" x14ac:dyDescent="0.3">
      <c r="P148856" s="83"/>
    </row>
    <row r="148857" spans="16:16" x14ac:dyDescent="0.3">
      <c r="P148857" s="83"/>
    </row>
    <row r="148858" spans="16:16" x14ac:dyDescent="0.3">
      <c r="P148858" s="83"/>
    </row>
    <row r="148859" spans="16:16" x14ac:dyDescent="0.3">
      <c r="P148859" s="83"/>
    </row>
    <row r="148860" spans="16:16" x14ac:dyDescent="0.3">
      <c r="P148860" s="83"/>
    </row>
    <row r="148861" spans="16:16" x14ac:dyDescent="0.3">
      <c r="P148861" s="83"/>
    </row>
    <row r="148862" spans="16:16" x14ac:dyDescent="0.3">
      <c r="P148862" s="83"/>
    </row>
    <row r="148863" spans="16:16" x14ac:dyDescent="0.3">
      <c r="P148863" s="83"/>
    </row>
    <row r="148864" spans="16:16" x14ac:dyDescent="0.3">
      <c r="P148864" s="83"/>
    </row>
    <row r="148865" spans="16:16" x14ac:dyDescent="0.3">
      <c r="P148865" s="83"/>
    </row>
    <row r="148866" spans="16:16" x14ac:dyDescent="0.3">
      <c r="P148866" s="83"/>
    </row>
    <row r="148867" spans="16:16" x14ac:dyDescent="0.3">
      <c r="P148867" s="83"/>
    </row>
    <row r="148868" spans="16:16" x14ac:dyDescent="0.3">
      <c r="P148868" s="83"/>
    </row>
    <row r="148869" spans="16:16" x14ac:dyDescent="0.3">
      <c r="P148869" s="83"/>
    </row>
    <row r="148870" spans="16:16" x14ac:dyDescent="0.3">
      <c r="P148870" s="83"/>
    </row>
    <row r="148871" spans="16:16" x14ac:dyDescent="0.3">
      <c r="P148871" s="83"/>
    </row>
    <row r="148872" spans="16:16" x14ac:dyDescent="0.3">
      <c r="P148872" s="83"/>
    </row>
    <row r="148873" spans="16:16" x14ac:dyDescent="0.3">
      <c r="P148873" s="83"/>
    </row>
    <row r="148874" spans="16:16" x14ac:dyDescent="0.3">
      <c r="P148874" s="83"/>
    </row>
    <row r="148875" spans="16:16" x14ac:dyDescent="0.3">
      <c r="P148875" s="83"/>
    </row>
    <row r="148876" spans="16:16" x14ac:dyDescent="0.3">
      <c r="P148876" s="83"/>
    </row>
    <row r="148877" spans="16:16" x14ac:dyDescent="0.3">
      <c r="P148877" s="83"/>
    </row>
    <row r="148878" spans="16:16" x14ac:dyDescent="0.3">
      <c r="P148878" s="83"/>
    </row>
    <row r="148879" spans="16:16" x14ac:dyDescent="0.3">
      <c r="P148879" s="83"/>
    </row>
    <row r="148880" spans="16:16" x14ac:dyDescent="0.3">
      <c r="P148880" s="83"/>
    </row>
    <row r="148881" spans="16:16" x14ac:dyDescent="0.3">
      <c r="P148881" s="83"/>
    </row>
    <row r="148882" spans="16:16" x14ac:dyDescent="0.3">
      <c r="P148882" s="83"/>
    </row>
    <row r="148883" spans="16:16" x14ac:dyDescent="0.3">
      <c r="P148883" s="83"/>
    </row>
    <row r="148884" spans="16:16" x14ac:dyDescent="0.3">
      <c r="P148884" s="83"/>
    </row>
    <row r="148885" spans="16:16" x14ac:dyDescent="0.3">
      <c r="P148885" s="83"/>
    </row>
    <row r="148886" spans="16:16" x14ac:dyDescent="0.3">
      <c r="P148886" s="83"/>
    </row>
    <row r="148887" spans="16:16" x14ac:dyDescent="0.3">
      <c r="P148887" s="83"/>
    </row>
    <row r="148888" spans="16:16" x14ac:dyDescent="0.3">
      <c r="P148888" s="83"/>
    </row>
    <row r="148889" spans="16:16" x14ac:dyDescent="0.3">
      <c r="P148889" s="83"/>
    </row>
    <row r="148890" spans="16:16" x14ac:dyDescent="0.3">
      <c r="P148890" s="83"/>
    </row>
    <row r="148891" spans="16:16" x14ac:dyDescent="0.3">
      <c r="P148891" s="83"/>
    </row>
    <row r="148892" spans="16:16" x14ac:dyDescent="0.3">
      <c r="P148892" s="83"/>
    </row>
    <row r="148893" spans="16:16" x14ac:dyDescent="0.3">
      <c r="P148893" s="83"/>
    </row>
    <row r="148894" spans="16:16" x14ac:dyDescent="0.3">
      <c r="P148894" s="83"/>
    </row>
    <row r="148895" spans="16:16" x14ac:dyDescent="0.3">
      <c r="P148895" s="83"/>
    </row>
    <row r="148896" spans="16:16" x14ac:dyDescent="0.3">
      <c r="P148896" s="83"/>
    </row>
    <row r="148897" spans="16:16" x14ac:dyDescent="0.3">
      <c r="P148897" s="83"/>
    </row>
    <row r="148898" spans="16:16" x14ac:dyDescent="0.3">
      <c r="P148898" s="83"/>
    </row>
    <row r="148899" spans="16:16" x14ac:dyDescent="0.3">
      <c r="P148899" s="83"/>
    </row>
    <row r="148900" spans="16:16" x14ac:dyDescent="0.3">
      <c r="P148900" s="83"/>
    </row>
    <row r="148901" spans="16:16" x14ac:dyDescent="0.3">
      <c r="P148901" s="83"/>
    </row>
    <row r="148902" spans="16:16" x14ac:dyDescent="0.3">
      <c r="P148902" s="83"/>
    </row>
    <row r="148903" spans="16:16" x14ac:dyDescent="0.3">
      <c r="P148903" s="83"/>
    </row>
    <row r="148904" spans="16:16" x14ac:dyDescent="0.3">
      <c r="P148904" s="83"/>
    </row>
    <row r="148905" spans="16:16" x14ac:dyDescent="0.3">
      <c r="P148905" s="83"/>
    </row>
    <row r="148906" spans="16:16" x14ac:dyDescent="0.3">
      <c r="P148906" s="83"/>
    </row>
    <row r="148907" spans="16:16" x14ac:dyDescent="0.3">
      <c r="P148907" s="83"/>
    </row>
    <row r="148908" spans="16:16" x14ac:dyDescent="0.3">
      <c r="P148908" s="83"/>
    </row>
    <row r="148909" spans="16:16" x14ac:dyDescent="0.3">
      <c r="P148909" s="83"/>
    </row>
    <row r="148910" spans="16:16" x14ac:dyDescent="0.3">
      <c r="P148910" s="83"/>
    </row>
    <row r="148911" spans="16:16" x14ac:dyDescent="0.3">
      <c r="P148911" s="83"/>
    </row>
    <row r="148912" spans="16:16" x14ac:dyDescent="0.3">
      <c r="P148912" s="83"/>
    </row>
    <row r="148913" spans="16:16" x14ac:dyDescent="0.3">
      <c r="P148913" s="83"/>
    </row>
    <row r="148914" spans="16:16" x14ac:dyDescent="0.3">
      <c r="P148914" s="83"/>
    </row>
    <row r="148915" spans="16:16" x14ac:dyDescent="0.3">
      <c r="P148915" s="83"/>
    </row>
    <row r="148916" spans="16:16" x14ac:dyDescent="0.3">
      <c r="P148916" s="83"/>
    </row>
    <row r="148917" spans="16:16" x14ac:dyDescent="0.3">
      <c r="P148917" s="83"/>
    </row>
    <row r="148918" spans="16:16" x14ac:dyDescent="0.3">
      <c r="P148918" s="83"/>
    </row>
    <row r="148919" spans="16:16" x14ac:dyDescent="0.3">
      <c r="P148919" s="83"/>
    </row>
    <row r="148920" spans="16:16" x14ac:dyDescent="0.3">
      <c r="P148920" s="83"/>
    </row>
    <row r="148921" spans="16:16" x14ac:dyDescent="0.3">
      <c r="P148921" s="83"/>
    </row>
    <row r="148922" spans="16:16" x14ac:dyDescent="0.3">
      <c r="P148922" s="83"/>
    </row>
    <row r="148923" spans="16:16" x14ac:dyDescent="0.3">
      <c r="P148923" s="83"/>
    </row>
    <row r="148924" spans="16:16" x14ac:dyDescent="0.3">
      <c r="P148924" s="83"/>
    </row>
    <row r="148925" spans="16:16" x14ac:dyDescent="0.3">
      <c r="P148925" s="83"/>
    </row>
    <row r="148926" spans="16:16" x14ac:dyDescent="0.3">
      <c r="P148926" s="83"/>
    </row>
    <row r="148927" spans="16:16" x14ac:dyDescent="0.3">
      <c r="P148927" s="83"/>
    </row>
    <row r="148928" spans="16:16" x14ac:dyDescent="0.3">
      <c r="P148928" s="83"/>
    </row>
    <row r="148929" spans="16:16" x14ac:dyDescent="0.3">
      <c r="P148929" s="83"/>
    </row>
    <row r="148930" spans="16:16" x14ac:dyDescent="0.3">
      <c r="P148930" s="83"/>
    </row>
    <row r="148931" spans="16:16" x14ac:dyDescent="0.3">
      <c r="P148931" s="83"/>
    </row>
    <row r="148932" spans="16:16" x14ac:dyDescent="0.3">
      <c r="P148932" s="83"/>
    </row>
    <row r="148933" spans="16:16" x14ac:dyDescent="0.3">
      <c r="P148933" s="83"/>
    </row>
    <row r="148934" spans="16:16" x14ac:dyDescent="0.3">
      <c r="P148934" s="83"/>
    </row>
    <row r="148935" spans="16:16" x14ac:dyDescent="0.3">
      <c r="P148935" s="83"/>
    </row>
    <row r="148936" spans="16:16" x14ac:dyDescent="0.3">
      <c r="P148936" s="83"/>
    </row>
    <row r="148937" spans="16:16" x14ac:dyDescent="0.3">
      <c r="P148937" s="83"/>
    </row>
    <row r="148938" spans="16:16" x14ac:dyDescent="0.3">
      <c r="P148938" s="83"/>
    </row>
    <row r="148939" spans="16:16" x14ac:dyDescent="0.3">
      <c r="P148939" s="83"/>
    </row>
    <row r="148940" spans="16:16" x14ac:dyDescent="0.3">
      <c r="P148940" s="83"/>
    </row>
    <row r="148941" spans="16:16" x14ac:dyDescent="0.3">
      <c r="P148941" s="83"/>
    </row>
    <row r="148942" spans="16:16" x14ac:dyDescent="0.3">
      <c r="P148942" s="83"/>
    </row>
    <row r="148943" spans="16:16" x14ac:dyDescent="0.3">
      <c r="P148943" s="83"/>
    </row>
    <row r="148944" spans="16:16" x14ac:dyDescent="0.3">
      <c r="P148944" s="83"/>
    </row>
    <row r="148945" spans="16:16" x14ac:dyDescent="0.3">
      <c r="P148945" s="83"/>
    </row>
    <row r="148946" spans="16:16" x14ac:dyDescent="0.3">
      <c r="P148946" s="83"/>
    </row>
    <row r="148947" spans="16:16" x14ac:dyDescent="0.3">
      <c r="P148947" s="83"/>
    </row>
    <row r="148948" spans="16:16" x14ac:dyDescent="0.3">
      <c r="P148948" s="83"/>
    </row>
    <row r="148949" spans="16:16" x14ac:dyDescent="0.3">
      <c r="P148949" s="83"/>
    </row>
    <row r="148950" spans="16:16" x14ac:dyDescent="0.3">
      <c r="P148950" s="83"/>
    </row>
    <row r="148951" spans="16:16" x14ac:dyDescent="0.3">
      <c r="P148951" s="83"/>
    </row>
    <row r="148952" spans="16:16" x14ac:dyDescent="0.3">
      <c r="P148952" s="83"/>
    </row>
    <row r="148953" spans="16:16" x14ac:dyDescent="0.3">
      <c r="P148953" s="83"/>
    </row>
    <row r="148954" spans="16:16" x14ac:dyDescent="0.3">
      <c r="P148954" s="83"/>
    </row>
    <row r="148955" spans="16:16" x14ac:dyDescent="0.3">
      <c r="P148955" s="83"/>
    </row>
    <row r="148956" spans="16:16" x14ac:dyDescent="0.3">
      <c r="P148956" s="83"/>
    </row>
    <row r="148957" spans="16:16" x14ac:dyDescent="0.3">
      <c r="P148957" s="83"/>
    </row>
    <row r="148958" spans="16:16" x14ac:dyDescent="0.3">
      <c r="P148958" s="83"/>
    </row>
    <row r="148959" spans="16:16" x14ac:dyDescent="0.3">
      <c r="P148959" s="83"/>
    </row>
    <row r="148960" spans="16:16" x14ac:dyDescent="0.3">
      <c r="P148960" s="83"/>
    </row>
    <row r="148961" spans="16:16" x14ac:dyDescent="0.3">
      <c r="P148961" s="83"/>
    </row>
    <row r="148962" spans="16:16" x14ac:dyDescent="0.3">
      <c r="P148962" s="83"/>
    </row>
    <row r="148963" spans="16:16" x14ac:dyDescent="0.3">
      <c r="P148963" s="83"/>
    </row>
    <row r="148964" spans="16:16" x14ac:dyDescent="0.3">
      <c r="P148964" s="83"/>
    </row>
    <row r="148965" spans="16:16" x14ac:dyDescent="0.3">
      <c r="P148965" s="83"/>
    </row>
    <row r="148966" spans="16:16" x14ac:dyDescent="0.3">
      <c r="P148966" s="83"/>
    </row>
    <row r="148967" spans="16:16" x14ac:dyDescent="0.3">
      <c r="P148967" s="83"/>
    </row>
    <row r="148968" spans="16:16" x14ac:dyDescent="0.3">
      <c r="P148968" s="83"/>
    </row>
    <row r="148969" spans="16:16" x14ac:dyDescent="0.3">
      <c r="P148969" s="83"/>
    </row>
    <row r="148970" spans="16:16" x14ac:dyDescent="0.3">
      <c r="P148970" s="83"/>
    </row>
    <row r="148971" spans="16:16" x14ac:dyDescent="0.3">
      <c r="P148971" s="83"/>
    </row>
    <row r="148972" spans="16:16" x14ac:dyDescent="0.3">
      <c r="P148972" s="83"/>
    </row>
    <row r="148973" spans="16:16" x14ac:dyDescent="0.3">
      <c r="P148973" s="83"/>
    </row>
    <row r="148974" spans="16:16" x14ac:dyDescent="0.3">
      <c r="P148974" s="83"/>
    </row>
    <row r="148975" spans="16:16" x14ac:dyDescent="0.3">
      <c r="P148975" s="83"/>
    </row>
    <row r="148976" spans="16:16" x14ac:dyDescent="0.3">
      <c r="P148976" s="83"/>
    </row>
    <row r="148977" spans="16:16" x14ac:dyDescent="0.3">
      <c r="P148977" s="83"/>
    </row>
    <row r="148978" spans="16:16" x14ac:dyDescent="0.3">
      <c r="P148978" s="83"/>
    </row>
    <row r="148979" spans="16:16" x14ac:dyDescent="0.3">
      <c r="P148979" s="83"/>
    </row>
    <row r="148980" spans="16:16" x14ac:dyDescent="0.3">
      <c r="P148980" s="83"/>
    </row>
    <row r="148981" spans="16:16" x14ac:dyDescent="0.3">
      <c r="P148981" s="83"/>
    </row>
    <row r="148982" spans="16:16" x14ac:dyDescent="0.3">
      <c r="P148982" s="83"/>
    </row>
    <row r="148983" spans="16:16" x14ac:dyDescent="0.3">
      <c r="P148983" s="83"/>
    </row>
    <row r="148984" spans="16:16" x14ac:dyDescent="0.3">
      <c r="P148984" s="83"/>
    </row>
    <row r="148985" spans="16:16" x14ac:dyDescent="0.3">
      <c r="P148985" s="83"/>
    </row>
    <row r="148986" spans="16:16" x14ac:dyDescent="0.3">
      <c r="P148986" s="83"/>
    </row>
    <row r="148987" spans="16:16" x14ac:dyDescent="0.3">
      <c r="P148987" s="83"/>
    </row>
    <row r="148988" spans="16:16" x14ac:dyDescent="0.3">
      <c r="P148988" s="83"/>
    </row>
    <row r="148989" spans="16:16" x14ac:dyDescent="0.3">
      <c r="P148989" s="83"/>
    </row>
    <row r="148990" spans="16:16" x14ac:dyDescent="0.3">
      <c r="P148990" s="83"/>
    </row>
    <row r="148991" spans="16:16" x14ac:dyDescent="0.3">
      <c r="P148991" s="83"/>
    </row>
    <row r="148992" spans="16:16" x14ac:dyDescent="0.3">
      <c r="P148992" s="83"/>
    </row>
    <row r="148993" spans="16:16" x14ac:dyDescent="0.3">
      <c r="P148993" s="83"/>
    </row>
    <row r="148994" spans="16:16" x14ac:dyDescent="0.3">
      <c r="P148994" s="83"/>
    </row>
    <row r="148995" spans="16:16" x14ac:dyDescent="0.3">
      <c r="P148995" s="83"/>
    </row>
    <row r="148996" spans="16:16" x14ac:dyDescent="0.3">
      <c r="P148996" s="83"/>
    </row>
    <row r="148997" spans="16:16" x14ac:dyDescent="0.3">
      <c r="P148997" s="83"/>
    </row>
    <row r="148998" spans="16:16" x14ac:dyDescent="0.3">
      <c r="P148998" s="83"/>
    </row>
    <row r="148999" spans="16:16" x14ac:dyDescent="0.3">
      <c r="P148999" s="83"/>
    </row>
    <row r="149000" spans="16:16" x14ac:dyDescent="0.3">
      <c r="P149000" s="83"/>
    </row>
    <row r="149001" spans="16:16" x14ac:dyDescent="0.3">
      <c r="P149001" s="83"/>
    </row>
    <row r="149002" spans="16:16" x14ac:dyDescent="0.3">
      <c r="P149002" s="83"/>
    </row>
    <row r="149003" spans="16:16" x14ac:dyDescent="0.3">
      <c r="P149003" s="83"/>
    </row>
    <row r="149004" spans="16:16" x14ac:dyDescent="0.3">
      <c r="P149004" s="83"/>
    </row>
    <row r="149005" spans="16:16" x14ac:dyDescent="0.3">
      <c r="P149005" s="83"/>
    </row>
    <row r="149006" spans="16:16" x14ac:dyDescent="0.3">
      <c r="P149006" s="83"/>
    </row>
    <row r="149007" spans="16:16" x14ac:dyDescent="0.3">
      <c r="P149007" s="83"/>
    </row>
    <row r="149008" spans="16:16" x14ac:dyDescent="0.3">
      <c r="P149008" s="83"/>
    </row>
    <row r="149009" spans="16:16" x14ac:dyDescent="0.3">
      <c r="P149009" s="83"/>
    </row>
    <row r="149010" spans="16:16" x14ac:dyDescent="0.3">
      <c r="P149010" s="83"/>
    </row>
    <row r="149011" spans="16:16" x14ac:dyDescent="0.3">
      <c r="P149011" s="83"/>
    </row>
    <row r="149012" spans="16:16" x14ac:dyDescent="0.3">
      <c r="P149012" s="83"/>
    </row>
    <row r="149013" spans="16:16" x14ac:dyDescent="0.3">
      <c r="P149013" s="83"/>
    </row>
    <row r="149014" spans="16:16" x14ac:dyDescent="0.3">
      <c r="P149014" s="83"/>
    </row>
    <row r="149015" spans="16:16" x14ac:dyDescent="0.3">
      <c r="P149015" s="83"/>
    </row>
    <row r="149016" spans="16:16" x14ac:dyDescent="0.3">
      <c r="P149016" s="83"/>
    </row>
    <row r="149017" spans="16:16" x14ac:dyDescent="0.3">
      <c r="P149017" s="83"/>
    </row>
    <row r="149018" spans="16:16" x14ac:dyDescent="0.3">
      <c r="P149018" s="83"/>
    </row>
    <row r="149019" spans="16:16" x14ac:dyDescent="0.3">
      <c r="P149019" s="83"/>
    </row>
    <row r="149020" spans="16:16" x14ac:dyDescent="0.3">
      <c r="P149020" s="83"/>
    </row>
    <row r="149021" spans="16:16" x14ac:dyDescent="0.3">
      <c r="P149021" s="83"/>
    </row>
    <row r="149022" spans="16:16" x14ac:dyDescent="0.3">
      <c r="P149022" s="83"/>
    </row>
    <row r="149023" spans="16:16" x14ac:dyDescent="0.3">
      <c r="P149023" s="83"/>
    </row>
    <row r="149024" spans="16:16" x14ac:dyDescent="0.3">
      <c r="P149024" s="83"/>
    </row>
    <row r="149025" spans="16:16" x14ac:dyDescent="0.3">
      <c r="P149025" s="83"/>
    </row>
    <row r="149026" spans="16:16" x14ac:dyDescent="0.3">
      <c r="P149026" s="83"/>
    </row>
    <row r="149027" spans="16:16" x14ac:dyDescent="0.3">
      <c r="P149027" s="83"/>
    </row>
    <row r="149028" spans="16:16" x14ac:dyDescent="0.3">
      <c r="P149028" s="83"/>
    </row>
    <row r="149029" spans="16:16" x14ac:dyDescent="0.3">
      <c r="P149029" s="83"/>
    </row>
    <row r="149030" spans="16:16" x14ac:dyDescent="0.3">
      <c r="P149030" s="83"/>
    </row>
    <row r="149031" spans="16:16" x14ac:dyDescent="0.3">
      <c r="P149031" s="83"/>
    </row>
    <row r="149032" spans="16:16" x14ac:dyDescent="0.3">
      <c r="P149032" s="83"/>
    </row>
    <row r="149033" spans="16:16" x14ac:dyDescent="0.3">
      <c r="P149033" s="83"/>
    </row>
    <row r="149034" spans="16:16" x14ac:dyDescent="0.3">
      <c r="P149034" s="83"/>
    </row>
    <row r="149035" spans="16:16" x14ac:dyDescent="0.3">
      <c r="P149035" s="83"/>
    </row>
    <row r="149036" spans="16:16" x14ac:dyDescent="0.3">
      <c r="P149036" s="83"/>
    </row>
    <row r="149037" spans="16:16" x14ac:dyDescent="0.3">
      <c r="P149037" s="83"/>
    </row>
    <row r="149038" spans="16:16" x14ac:dyDescent="0.3">
      <c r="P149038" s="83"/>
    </row>
    <row r="149039" spans="16:16" x14ac:dyDescent="0.3">
      <c r="P149039" s="83"/>
    </row>
    <row r="149040" spans="16:16" x14ac:dyDescent="0.3">
      <c r="P149040" s="83"/>
    </row>
    <row r="149041" spans="16:16" x14ac:dyDescent="0.3">
      <c r="P149041" s="83"/>
    </row>
    <row r="149042" spans="16:16" x14ac:dyDescent="0.3">
      <c r="P149042" s="83"/>
    </row>
    <row r="149043" spans="16:16" x14ac:dyDescent="0.3">
      <c r="P149043" s="83"/>
    </row>
    <row r="149044" spans="16:16" x14ac:dyDescent="0.3">
      <c r="P149044" s="83"/>
    </row>
    <row r="149045" spans="16:16" x14ac:dyDescent="0.3">
      <c r="P149045" s="83"/>
    </row>
    <row r="149046" spans="16:16" x14ac:dyDescent="0.3">
      <c r="P149046" s="83"/>
    </row>
    <row r="149047" spans="16:16" x14ac:dyDescent="0.3">
      <c r="P149047" s="83"/>
    </row>
    <row r="149048" spans="16:16" x14ac:dyDescent="0.3">
      <c r="P149048" s="83"/>
    </row>
    <row r="149049" spans="16:16" x14ac:dyDescent="0.3">
      <c r="P149049" s="83"/>
    </row>
    <row r="149050" spans="16:16" x14ac:dyDescent="0.3">
      <c r="P149050" s="83"/>
    </row>
    <row r="149051" spans="16:16" x14ac:dyDescent="0.3">
      <c r="P149051" s="83"/>
    </row>
    <row r="149052" spans="16:16" x14ac:dyDescent="0.3">
      <c r="P149052" s="83"/>
    </row>
    <row r="149053" spans="16:16" x14ac:dyDescent="0.3">
      <c r="P149053" s="83"/>
    </row>
    <row r="149054" spans="16:16" x14ac:dyDescent="0.3">
      <c r="P149054" s="83"/>
    </row>
    <row r="149055" spans="16:16" x14ac:dyDescent="0.3">
      <c r="P149055" s="83"/>
    </row>
    <row r="149056" spans="16:16" x14ac:dyDescent="0.3">
      <c r="P149056" s="83"/>
    </row>
    <row r="149057" spans="16:16" x14ac:dyDescent="0.3">
      <c r="P149057" s="83"/>
    </row>
    <row r="149058" spans="16:16" x14ac:dyDescent="0.3">
      <c r="P149058" s="83"/>
    </row>
    <row r="149059" spans="16:16" x14ac:dyDescent="0.3">
      <c r="P149059" s="83"/>
    </row>
    <row r="149060" spans="16:16" x14ac:dyDescent="0.3">
      <c r="P149060" s="83"/>
    </row>
    <row r="149061" spans="16:16" x14ac:dyDescent="0.3">
      <c r="P149061" s="83"/>
    </row>
    <row r="149062" spans="16:16" x14ac:dyDescent="0.3">
      <c r="P149062" s="83"/>
    </row>
    <row r="149063" spans="16:16" x14ac:dyDescent="0.3">
      <c r="P149063" s="83"/>
    </row>
    <row r="149064" spans="16:16" x14ac:dyDescent="0.3">
      <c r="P149064" s="83"/>
    </row>
    <row r="149065" spans="16:16" x14ac:dyDescent="0.3">
      <c r="P149065" s="83"/>
    </row>
    <row r="149066" spans="16:16" x14ac:dyDescent="0.3">
      <c r="P149066" s="83"/>
    </row>
    <row r="149067" spans="16:16" x14ac:dyDescent="0.3">
      <c r="P149067" s="83"/>
    </row>
    <row r="149068" spans="16:16" x14ac:dyDescent="0.3">
      <c r="P149068" s="83"/>
    </row>
    <row r="149069" spans="16:16" x14ac:dyDescent="0.3">
      <c r="P149069" s="83"/>
    </row>
    <row r="149070" spans="16:16" x14ac:dyDescent="0.3">
      <c r="P149070" s="83"/>
    </row>
    <row r="149071" spans="16:16" x14ac:dyDescent="0.3">
      <c r="P149071" s="83"/>
    </row>
    <row r="149072" spans="16:16" x14ac:dyDescent="0.3">
      <c r="P149072" s="83"/>
    </row>
    <row r="149073" spans="16:16" x14ac:dyDescent="0.3">
      <c r="P149073" s="83"/>
    </row>
    <row r="149074" spans="16:16" x14ac:dyDescent="0.3">
      <c r="P149074" s="83"/>
    </row>
    <row r="149075" spans="16:16" x14ac:dyDescent="0.3">
      <c r="P149075" s="83"/>
    </row>
    <row r="149076" spans="16:16" x14ac:dyDescent="0.3">
      <c r="P149076" s="83"/>
    </row>
    <row r="149077" spans="16:16" x14ac:dyDescent="0.3">
      <c r="P149077" s="83"/>
    </row>
    <row r="149078" spans="16:16" x14ac:dyDescent="0.3">
      <c r="P149078" s="83"/>
    </row>
    <row r="149079" spans="16:16" x14ac:dyDescent="0.3">
      <c r="P149079" s="83"/>
    </row>
    <row r="149080" spans="16:16" x14ac:dyDescent="0.3">
      <c r="P149080" s="83"/>
    </row>
    <row r="149081" spans="16:16" x14ac:dyDescent="0.3">
      <c r="P149081" s="83"/>
    </row>
    <row r="149082" spans="16:16" x14ac:dyDescent="0.3">
      <c r="P149082" s="83"/>
    </row>
    <row r="149083" spans="16:16" x14ac:dyDescent="0.3">
      <c r="P149083" s="83"/>
    </row>
    <row r="149084" spans="16:16" x14ac:dyDescent="0.3">
      <c r="P149084" s="83"/>
    </row>
    <row r="149085" spans="16:16" x14ac:dyDescent="0.3">
      <c r="P149085" s="83"/>
    </row>
    <row r="149086" spans="16:16" x14ac:dyDescent="0.3">
      <c r="P149086" s="83"/>
    </row>
    <row r="149087" spans="16:16" x14ac:dyDescent="0.3">
      <c r="P149087" s="83"/>
    </row>
    <row r="149088" spans="16:16" x14ac:dyDescent="0.3">
      <c r="P149088" s="83"/>
    </row>
    <row r="149089" spans="16:16" x14ac:dyDescent="0.3">
      <c r="P149089" s="83"/>
    </row>
    <row r="149090" spans="16:16" x14ac:dyDescent="0.3">
      <c r="P149090" s="83"/>
    </row>
    <row r="149091" spans="16:16" x14ac:dyDescent="0.3">
      <c r="P149091" s="83"/>
    </row>
    <row r="149092" spans="16:16" x14ac:dyDescent="0.3">
      <c r="P149092" s="83"/>
    </row>
    <row r="149093" spans="16:16" x14ac:dyDescent="0.3">
      <c r="P149093" s="83"/>
    </row>
    <row r="149094" spans="16:16" x14ac:dyDescent="0.3">
      <c r="P149094" s="83"/>
    </row>
    <row r="149095" spans="16:16" x14ac:dyDescent="0.3">
      <c r="P149095" s="83"/>
    </row>
    <row r="149096" spans="16:16" x14ac:dyDescent="0.3">
      <c r="P149096" s="83"/>
    </row>
    <row r="149097" spans="16:16" x14ac:dyDescent="0.3">
      <c r="P149097" s="83"/>
    </row>
    <row r="149098" spans="16:16" x14ac:dyDescent="0.3">
      <c r="P149098" s="83"/>
    </row>
    <row r="149099" spans="16:16" x14ac:dyDescent="0.3">
      <c r="P149099" s="83"/>
    </row>
    <row r="149100" spans="16:16" x14ac:dyDescent="0.3">
      <c r="P149100" s="83"/>
    </row>
    <row r="149101" spans="16:16" x14ac:dyDescent="0.3">
      <c r="P149101" s="83"/>
    </row>
    <row r="149102" spans="16:16" x14ac:dyDescent="0.3">
      <c r="P149102" s="83"/>
    </row>
    <row r="149103" spans="16:16" x14ac:dyDescent="0.3">
      <c r="P149103" s="83"/>
    </row>
    <row r="149104" spans="16:16" x14ac:dyDescent="0.3">
      <c r="P149104" s="83"/>
    </row>
    <row r="149105" spans="16:16" x14ac:dyDescent="0.3">
      <c r="P149105" s="83"/>
    </row>
    <row r="149106" spans="16:16" x14ac:dyDescent="0.3">
      <c r="P149106" s="83"/>
    </row>
    <row r="149107" spans="16:16" x14ac:dyDescent="0.3">
      <c r="P149107" s="83"/>
    </row>
    <row r="149108" spans="16:16" x14ac:dyDescent="0.3">
      <c r="P149108" s="83"/>
    </row>
    <row r="149109" spans="16:16" x14ac:dyDescent="0.3">
      <c r="P149109" s="83"/>
    </row>
    <row r="149110" spans="16:16" x14ac:dyDescent="0.3">
      <c r="P149110" s="83"/>
    </row>
    <row r="149111" spans="16:16" x14ac:dyDescent="0.3">
      <c r="P149111" s="83"/>
    </row>
    <row r="149112" spans="16:16" x14ac:dyDescent="0.3">
      <c r="P149112" s="83"/>
    </row>
    <row r="149113" spans="16:16" x14ac:dyDescent="0.3">
      <c r="P149113" s="83"/>
    </row>
    <row r="149114" spans="16:16" x14ac:dyDescent="0.3">
      <c r="P149114" s="83"/>
    </row>
    <row r="149115" spans="16:16" x14ac:dyDescent="0.3">
      <c r="P149115" s="83"/>
    </row>
    <row r="149116" spans="16:16" x14ac:dyDescent="0.3">
      <c r="P149116" s="83"/>
    </row>
    <row r="149117" spans="16:16" x14ac:dyDescent="0.3">
      <c r="P149117" s="83"/>
    </row>
    <row r="149118" spans="16:16" x14ac:dyDescent="0.3">
      <c r="P149118" s="83"/>
    </row>
    <row r="149119" spans="16:16" x14ac:dyDescent="0.3">
      <c r="P149119" s="83"/>
    </row>
    <row r="149120" spans="16:16" x14ac:dyDescent="0.3">
      <c r="P149120" s="83"/>
    </row>
    <row r="149121" spans="16:16" x14ac:dyDescent="0.3">
      <c r="P149121" s="83"/>
    </row>
    <row r="149122" spans="16:16" x14ac:dyDescent="0.3">
      <c r="P149122" s="83"/>
    </row>
    <row r="149123" spans="16:16" x14ac:dyDescent="0.3">
      <c r="P149123" s="83"/>
    </row>
    <row r="149124" spans="16:16" x14ac:dyDescent="0.3">
      <c r="P149124" s="83"/>
    </row>
    <row r="149125" spans="16:16" x14ac:dyDescent="0.3">
      <c r="P149125" s="83"/>
    </row>
    <row r="149126" spans="16:16" x14ac:dyDescent="0.3">
      <c r="P149126" s="83"/>
    </row>
    <row r="149127" spans="16:16" x14ac:dyDescent="0.3">
      <c r="P149127" s="83"/>
    </row>
    <row r="149128" spans="16:16" x14ac:dyDescent="0.3">
      <c r="P149128" s="83"/>
    </row>
    <row r="149129" spans="16:16" x14ac:dyDescent="0.3">
      <c r="P149129" s="83"/>
    </row>
    <row r="149130" spans="16:16" x14ac:dyDescent="0.3">
      <c r="P149130" s="83"/>
    </row>
    <row r="149131" spans="16:16" x14ac:dyDescent="0.3">
      <c r="P149131" s="83"/>
    </row>
    <row r="149132" spans="16:16" x14ac:dyDescent="0.3">
      <c r="P149132" s="83"/>
    </row>
    <row r="149133" spans="16:16" x14ac:dyDescent="0.3">
      <c r="P149133" s="83"/>
    </row>
    <row r="149134" spans="16:16" x14ac:dyDescent="0.3">
      <c r="P149134" s="83"/>
    </row>
    <row r="149135" spans="16:16" x14ac:dyDescent="0.3">
      <c r="P149135" s="83"/>
    </row>
    <row r="149136" spans="16:16" x14ac:dyDescent="0.3">
      <c r="P149136" s="83"/>
    </row>
    <row r="149137" spans="16:16" x14ac:dyDescent="0.3">
      <c r="P149137" s="83"/>
    </row>
    <row r="149138" spans="16:16" x14ac:dyDescent="0.3">
      <c r="P149138" s="83"/>
    </row>
    <row r="149139" spans="16:16" x14ac:dyDescent="0.3">
      <c r="P149139" s="83"/>
    </row>
    <row r="149140" spans="16:16" x14ac:dyDescent="0.3">
      <c r="P149140" s="83"/>
    </row>
    <row r="149141" spans="16:16" x14ac:dyDescent="0.3">
      <c r="P149141" s="83"/>
    </row>
    <row r="149142" spans="16:16" x14ac:dyDescent="0.3">
      <c r="P149142" s="83"/>
    </row>
    <row r="149143" spans="16:16" x14ac:dyDescent="0.3">
      <c r="P149143" s="83"/>
    </row>
    <row r="149144" spans="16:16" x14ac:dyDescent="0.3">
      <c r="P149144" s="83"/>
    </row>
    <row r="149145" spans="16:16" x14ac:dyDescent="0.3">
      <c r="P149145" s="83"/>
    </row>
    <row r="149146" spans="16:16" x14ac:dyDescent="0.3">
      <c r="P149146" s="83"/>
    </row>
    <row r="149147" spans="16:16" x14ac:dyDescent="0.3">
      <c r="P149147" s="83"/>
    </row>
    <row r="149148" spans="16:16" x14ac:dyDescent="0.3">
      <c r="P149148" s="83"/>
    </row>
    <row r="149149" spans="16:16" x14ac:dyDescent="0.3">
      <c r="P149149" s="83"/>
    </row>
    <row r="149150" spans="16:16" x14ac:dyDescent="0.3">
      <c r="P149150" s="83"/>
    </row>
    <row r="149151" spans="16:16" x14ac:dyDescent="0.3">
      <c r="P149151" s="83"/>
    </row>
    <row r="149152" spans="16:16" x14ac:dyDescent="0.3">
      <c r="P149152" s="83"/>
    </row>
    <row r="149153" spans="16:16" x14ac:dyDescent="0.3">
      <c r="P149153" s="83"/>
    </row>
    <row r="149154" spans="16:16" x14ac:dyDescent="0.3">
      <c r="P149154" s="83"/>
    </row>
    <row r="149155" spans="16:16" x14ac:dyDescent="0.3">
      <c r="P149155" s="83"/>
    </row>
    <row r="149156" spans="16:16" x14ac:dyDescent="0.3">
      <c r="P149156" s="83"/>
    </row>
    <row r="149157" spans="16:16" x14ac:dyDescent="0.3">
      <c r="P149157" s="83"/>
    </row>
    <row r="149158" spans="16:16" x14ac:dyDescent="0.3">
      <c r="P149158" s="83"/>
    </row>
    <row r="149159" spans="16:16" x14ac:dyDescent="0.3">
      <c r="P149159" s="83"/>
    </row>
    <row r="149160" spans="16:16" x14ac:dyDescent="0.3">
      <c r="P149160" s="83"/>
    </row>
    <row r="149161" spans="16:16" x14ac:dyDescent="0.3">
      <c r="P149161" s="83"/>
    </row>
    <row r="149162" spans="16:16" x14ac:dyDescent="0.3">
      <c r="P149162" s="83"/>
    </row>
    <row r="149163" spans="16:16" x14ac:dyDescent="0.3">
      <c r="P149163" s="83"/>
    </row>
    <row r="149164" spans="16:16" x14ac:dyDescent="0.3">
      <c r="P149164" s="83"/>
    </row>
    <row r="149165" spans="16:16" x14ac:dyDescent="0.3">
      <c r="P149165" s="83"/>
    </row>
    <row r="149166" spans="16:16" x14ac:dyDescent="0.3">
      <c r="P149166" s="83"/>
    </row>
    <row r="149167" spans="16:16" x14ac:dyDescent="0.3">
      <c r="P149167" s="83"/>
    </row>
    <row r="149168" spans="16:16" x14ac:dyDescent="0.3">
      <c r="P149168" s="83"/>
    </row>
    <row r="149169" spans="16:16" x14ac:dyDescent="0.3">
      <c r="P149169" s="83"/>
    </row>
    <row r="149170" spans="16:16" x14ac:dyDescent="0.3">
      <c r="P149170" s="83"/>
    </row>
    <row r="149171" spans="16:16" x14ac:dyDescent="0.3">
      <c r="P149171" s="83"/>
    </row>
    <row r="149172" spans="16:16" x14ac:dyDescent="0.3">
      <c r="P149172" s="83"/>
    </row>
    <row r="149173" spans="16:16" x14ac:dyDescent="0.3">
      <c r="P149173" s="83"/>
    </row>
    <row r="149174" spans="16:16" x14ac:dyDescent="0.3">
      <c r="P149174" s="83"/>
    </row>
    <row r="149175" spans="16:16" x14ac:dyDescent="0.3">
      <c r="P149175" s="83"/>
    </row>
    <row r="149176" spans="16:16" x14ac:dyDescent="0.3">
      <c r="P149176" s="83"/>
    </row>
    <row r="149177" spans="16:16" x14ac:dyDescent="0.3">
      <c r="P149177" s="83"/>
    </row>
    <row r="149178" spans="16:16" x14ac:dyDescent="0.3">
      <c r="P149178" s="83"/>
    </row>
    <row r="149179" spans="16:16" x14ac:dyDescent="0.3">
      <c r="P149179" s="83"/>
    </row>
    <row r="149180" spans="16:16" x14ac:dyDescent="0.3">
      <c r="P149180" s="83"/>
    </row>
    <row r="149181" spans="16:16" x14ac:dyDescent="0.3">
      <c r="P149181" s="83"/>
    </row>
    <row r="149182" spans="16:16" x14ac:dyDescent="0.3">
      <c r="P149182" s="83"/>
    </row>
    <row r="149183" spans="16:16" x14ac:dyDescent="0.3">
      <c r="P149183" s="83"/>
    </row>
    <row r="149184" spans="16:16" x14ac:dyDescent="0.3">
      <c r="P149184" s="83"/>
    </row>
    <row r="149185" spans="16:16" x14ac:dyDescent="0.3">
      <c r="P149185" s="83"/>
    </row>
    <row r="149186" spans="16:16" x14ac:dyDescent="0.3">
      <c r="P149186" s="83"/>
    </row>
    <row r="149187" spans="16:16" x14ac:dyDescent="0.3">
      <c r="P149187" s="83"/>
    </row>
    <row r="149188" spans="16:16" x14ac:dyDescent="0.3">
      <c r="P149188" s="83"/>
    </row>
    <row r="149189" spans="16:16" x14ac:dyDescent="0.3">
      <c r="P149189" s="83"/>
    </row>
    <row r="149190" spans="16:16" x14ac:dyDescent="0.3">
      <c r="P149190" s="83"/>
    </row>
    <row r="149191" spans="16:16" x14ac:dyDescent="0.3">
      <c r="P149191" s="83"/>
    </row>
    <row r="149192" spans="16:16" x14ac:dyDescent="0.3">
      <c r="P149192" s="83"/>
    </row>
    <row r="149193" spans="16:16" x14ac:dyDescent="0.3">
      <c r="P149193" s="83"/>
    </row>
    <row r="149194" spans="16:16" x14ac:dyDescent="0.3">
      <c r="P149194" s="83"/>
    </row>
    <row r="149195" spans="16:16" x14ac:dyDescent="0.3">
      <c r="P149195" s="83"/>
    </row>
    <row r="149196" spans="16:16" x14ac:dyDescent="0.3">
      <c r="P149196" s="83"/>
    </row>
    <row r="149197" spans="16:16" x14ac:dyDescent="0.3">
      <c r="P149197" s="83"/>
    </row>
    <row r="149198" spans="16:16" x14ac:dyDescent="0.3">
      <c r="P149198" s="83"/>
    </row>
    <row r="149199" spans="16:16" x14ac:dyDescent="0.3">
      <c r="P149199" s="83"/>
    </row>
    <row r="149200" spans="16:16" x14ac:dyDescent="0.3">
      <c r="P149200" s="83"/>
    </row>
    <row r="149201" spans="16:16" x14ac:dyDescent="0.3">
      <c r="P149201" s="83"/>
    </row>
    <row r="149202" spans="16:16" x14ac:dyDescent="0.3">
      <c r="P149202" s="83"/>
    </row>
    <row r="149203" spans="16:16" x14ac:dyDescent="0.3">
      <c r="P149203" s="83"/>
    </row>
    <row r="149204" spans="16:16" x14ac:dyDescent="0.3">
      <c r="P149204" s="83"/>
    </row>
    <row r="149205" spans="16:16" x14ac:dyDescent="0.3">
      <c r="P149205" s="83"/>
    </row>
    <row r="149206" spans="16:16" x14ac:dyDescent="0.3">
      <c r="P149206" s="83"/>
    </row>
    <row r="149207" spans="16:16" x14ac:dyDescent="0.3">
      <c r="P149207" s="83"/>
    </row>
    <row r="149208" spans="16:16" x14ac:dyDescent="0.3">
      <c r="P149208" s="83"/>
    </row>
    <row r="149209" spans="16:16" x14ac:dyDescent="0.3">
      <c r="P149209" s="83"/>
    </row>
    <row r="149210" spans="16:16" x14ac:dyDescent="0.3">
      <c r="P149210" s="83"/>
    </row>
    <row r="149211" spans="16:16" x14ac:dyDescent="0.3">
      <c r="P149211" s="83"/>
    </row>
    <row r="149212" spans="16:16" x14ac:dyDescent="0.3">
      <c r="P149212" s="83"/>
    </row>
    <row r="149213" spans="16:16" x14ac:dyDescent="0.3">
      <c r="P149213" s="83"/>
    </row>
    <row r="149214" spans="16:16" x14ac:dyDescent="0.3">
      <c r="P149214" s="83"/>
    </row>
    <row r="149215" spans="16:16" x14ac:dyDescent="0.3">
      <c r="P149215" s="83"/>
    </row>
    <row r="149216" spans="16:16" x14ac:dyDescent="0.3">
      <c r="P149216" s="83"/>
    </row>
    <row r="149217" spans="16:16" x14ac:dyDescent="0.3">
      <c r="P149217" s="83"/>
    </row>
    <row r="149218" spans="16:16" x14ac:dyDescent="0.3">
      <c r="P149218" s="83"/>
    </row>
    <row r="149219" spans="16:16" x14ac:dyDescent="0.3">
      <c r="P149219" s="83"/>
    </row>
    <row r="149220" spans="16:16" x14ac:dyDescent="0.3">
      <c r="P149220" s="83"/>
    </row>
    <row r="149221" spans="16:16" x14ac:dyDescent="0.3">
      <c r="P149221" s="83"/>
    </row>
    <row r="149222" spans="16:16" x14ac:dyDescent="0.3">
      <c r="P149222" s="83"/>
    </row>
    <row r="149223" spans="16:16" x14ac:dyDescent="0.3">
      <c r="P149223" s="83"/>
    </row>
    <row r="149224" spans="16:16" x14ac:dyDescent="0.3">
      <c r="P149224" s="83"/>
    </row>
    <row r="149225" spans="16:16" x14ac:dyDescent="0.3">
      <c r="P149225" s="83"/>
    </row>
    <row r="149226" spans="16:16" x14ac:dyDescent="0.3">
      <c r="P149226" s="83"/>
    </row>
    <row r="149227" spans="16:16" x14ac:dyDescent="0.3">
      <c r="P149227" s="83"/>
    </row>
    <row r="149228" spans="16:16" x14ac:dyDescent="0.3">
      <c r="P149228" s="83"/>
    </row>
    <row r="149229" spans="16:16" x14ac:dyDescent="0.3">
      <c r="P149229" s="83"/>
    </row>
    <row r="149230" spans="16:16" x14ac:dyDescent="0.3">
      <c r="P149230" s="83"/>
    </row>
    <row r="149231" spans="16:16" x14ac:dyDescent="0.3">
      <c r="P149231" s="83"/>
    </row>
    <row r="149232" spans="16:16" x14ac:dyDescent="0.3">
      <c r="P149232" s="83"/>
    </row>
    <row r="149233" spans="16:16" x14ac:dyDescent="0.3">
      <c r="P149233" s="83"/>
    </row>
    <row r="149234" spans="16:16" x14ac:dyDescent="0.3">
      <c r="P149234" s="83"/>
    </row>
    <row r="149235" spans="16:16" x14ac:dyDescent="0.3">
      <c r="P149235" s="83"/>
    </row>
    <row r="149236" spans="16:16" x14ac:dyDescent="0.3">
      <c r="P149236" s="83"/>
    </row>
    <row r="149237" spans="16:16" x14ac:dyDescent="0.3">
      <c r="P149237" s="83"/>
    </row>
    <row r="149238" spans="16:16" x14ac:dyDescent="0.3">
      <c r="P149238" s="83"/>
    </row>
    <row r="149239" spans="16:16" x14ac:dyDescent="0.3">
      <c r="P149239" s="83"/>
    </row>
    <row r="149240" spans="16:16" x14ac:dyDescent="0.3">
      <c r="P149240" s="83"/>
    </row>
    <row r="149241" spans="16:16" x14ac:dyDescent="0.3">
      <c r="P149241" s="83"/>
    </row>
    <row r="149242" spans="16:16" x14ac:dyDescent="0.3">
      <c r="P149242" s="83"/>
    </row>
    <row r="149243" spans="16:16" x14ac:dyDescent="0.3">
      <c r="P149243" s="83"/>
    </row>
    <row r="149244" spans="16:16" x14ac:dyDescent="0.3">
      <c r="P149244" s="83"/>
    </row>
    <row r="149245" spans="16:16" x14ac:dyDescent="0.3">
      <c r="P149245" s="83"/>
    </row>
    <row r="149246" spans="16:16" x14ac:dyDescent="0.3">
      <c r="P149246" s="83"/>
    </row>
    <row r="149247" spans="16:16" x14ac:dyDescent="0.3">
      <c r="P149247" s="83"/>
    </row>
    <row r="149248" spans="16:16" x14ac:dyDescent="0.3">
      <c r="P149248" s="83"/>
    </row>
    <row r="149249" spans="16:16" x14ac:dyDescent="0.3">
      <c r="P149249" s="83"/>
    </row>
    <row r="149250" spans="16:16" x14ac:dyDescent="0.3">
      <c r="P149250" s="83"/>
    </row>
    <row r="149251" spans="16:16" x14ac:dyDescent="0.3">
      <c r="P149251" s="83"/>
    </row>
    <row r="149252" spans="16:16" x14ac:dyDescent="0.3">
      <c r="P149252" s="83"/>
    </row>
    <row r="149253" spans="16:16" x14ac:dyDescent="0.3">
      <c r="P149253" s="83"/>
    </row>
    <row r="149254" spans="16:16" x14ac:dyDescent="0.3">
      <c r="P149254" s="83"/>
    </row>
    <row r="149255" spans="16:16" x14ac:dyDescent="0.3">
      <c r="P149255" s="83"/>
    </row>
    <row r="149256" spans="16:16" x14ac:dyDescent="0.3">
      <c r="P149256" s="83"/>
    </row>
    <row r="149257" spans="16:16" x14ac:dyDescent="0.3">
      <c r="P149257" s="83"/>
    </row>
    <row r="149258" spans="16:16" x14ac:dyDescent="0.3">
      <c r="P149258" s="83"/>
    </row>
    <row r="149259" spans="16:16" x14ac:dyDescent="0.3">
      <c r="P149259" s="83"/>
    </row>
    <row r="149260" spans="16:16" x14ac:dyDescent="0.3">
      <c r="P149260" s="83"/>
    </row>
    <row r="149261" spans="16:16" x14ac:dyDescent="0.3">
      <c r="P149261" s="83"/>
    </row>
    <row r="149262" spans="16:16" x14ac:dyDescent="0.3">
      <c r="P149262" s="83"/>
    </row>
    <row r="149263" spans="16:16" x14ac:dyDescent="0.3">
      <c r="P149263" s="83"/>
    </row>
    <row r="149264" spans="16:16" x14ac:dyDescent="0.3">
      <c r="P149264" s="83"/>
    </row>
    <row r="149265" spans="16:16" x14ac:dyDescent="0.3">
      <c r="P149265" s="83"/>
    </row>
    <row r="149266" spans="16:16" x14ac:dyDescent="0.3">
      <c r="P149266" s="83"/>
    </row>
    <row r="149267" spans="16:16" x14ac:dyDescent="0.3">
      <c r="P149267" s="83"/>
    </row>
    <row r="149268" spans="16:16" x14ac:dyDescent="0.3">
      <c r="P149268" s="83"/>
    </row>
    <row r="149269" spans="16:16" x14ac:dyDescent="0.3">
      <c r="P149269" s="83"/>
    </row>
    <row r="149270" spans="16:16" x14ac:dyDescent="0.3">
      <c r="P149270" s="83"/>
    </row>
    <row r="149271" spans="16:16" x14ac:dyDescent="0.3">
      <c r="P149271" s="83"/>
    </row>
    <row r="149272" spans="16:16" x14ac:dyDescent="0.3">
      <c r="P149272" s="83"/>
    </row>
    <row r="149273" spans="16:16" x14ac:dyDescent="0.3">
      <c r="P149273" s="83"/>
    </row>
    <row r="149274" spans="16:16" x14ac:dyDescent="0.3">
      <c r="P149274" s="83"/>
    </row>
    <row r="149275" spans="16:16" x14ac:dyDescent="0.3">
      <c r="P149275" s="83"/>
    </row>
    <row r="149276" spans="16:16" x14ac:dyDescent="0.3">
      <c r="P149276" s="83"/>
    </row>
    <row r="149277" spans="16:16" x14ac:dyDescent="0.3">
      <c r="P149277" s="83"/>
    </row>
    <row r="149278" spans="16:16" x14ac:dyDescent="0.3">
      <c r="P149278" s="83"/>
    </row>
    <row r="149279" spans="16:16" x14ac:dyDescent="0.3">
      <c r="P149279" s="83"/>
    </row>
    <row r="149280" spans="16:16" x14ac:dyDescent="0.3">
      <c r="P149280" s="83"/>
    </row>
    <row r="149281" spans="16:16" x14ac:dyDescent="0.3">
      <c r="P149281" s="83"/>
    </row>
    <row r="149282" spans="16:16" x14ac:dyDescent="0.3">
      <c r="P149282" s="83"/>
    </row>
    <row r="149283" spans="16:16" x14ac:dyDescent="0.3">
      <c r="P149283" s="83"/>
    </row>
    <row r="149284" spans="16:16" x14ac:dyDescent="0.3">
      <c r="P149284" s="83"/>
    </row>
    <row r="149285" spans="16:16" x14ac:dyDescent="0.3">
      <c r="P149285" s="83"/>
    </row>
    <row r="149286" spans="16:16" x14ac:dyDescent="0.3">
      <c r="P149286" s="83"/>
    </row>
    <row r="149287" spans="16:16" x14ac:dyDescent="0.3">
      <c r="P149287" s="83"/>
    </row>
    <row r="149288" spans="16:16" x14ac:dyDescent="0.3">
      <c r="P149288" s="83"/>
    </row>
    <row r="149289" spans="16:16" x14ac:dyDescent="0.3">
      <c r="P149289" s="83"/>
    </row>
    <row r="149290" spans="16:16" x14ac:dyDescent="0.3">
      <c r="P149290" s="83"/>
    </row>
    <row r="149291" spans="16:16" x14ac:dyDescent="0.3">
      <c r="P149291" s="83"/>
    </row>
    <row r="149292" spans="16:16" x14ac:dyDescent="0.3">
      <c r="P149292" s="83"/>
    </row>
    <row r="149293" spans="16:16" x14ac:dyDescent="0.3">
      <c r="P149293" s="83"/>
    </row>
    <row r="149294" spans="16:16" x14ac:dyDescent="0.3">
      <c r="P149294" s="83"/>
    </row>
    <row r="149295" spans="16:16" x14ac:dyDescent="0.3">
      <c r="P149295" s="83"/>
    </row>
    <row r="149296" spans="16:16" x14ac:dyDescent="0.3">
      <c r="P149296" s="83"/>
    </row>
    <row r="149297" spans="16:16" x14ac:dyDescent="0.3">
      <c r="P149297" s="83"/>
    </row>
    <row r="149298" spans="16:16" x14ac:dyDescent="0.3">
      <c r="P149298" s="83"/>
    </row>
    <row r="149299" spans="16:16" x14ac:dyDescent="0.3">
      <c r="P149299" s="83"/>
    </row>
    <row r="149300" spans="16:16" x14ac:dyDescent="0.3">
      <c r="P149300" s="83"/>
    </row>
    <row r="149301" spans="16:16" x14ac:dyDescent="0.3">
      <c r="P149301" s="83"/>
    </row>
    <row r="149302" spans="16:16" x14ac:dyDescent="0.3">
      <c r="P149302" s="83"/>
    </row>
    <row r="149303" spans="16:16" x14ac:dyDescent="0.3">
      <c r="P149303" s="83"/>
    </row>
    <row r="149304" spans="16:16" x14ac:dyDescent="0.3">
      <c r="P149304" s="83"/>
    </row>
    <row r="149305" spans="16:16" x14ac:dyDescent="0.3">
      <c r="P149305" s="83"/>
    </row>
    <row r="149306" spans="16:16" x14ac:dyDescent="0.3">
      <c r="P149306" s="83"/>
    </row>
    <row r="149307" spans="16:16" x14ac:dyDescent="0.3">
      <c r="P149307" s="83"/>
    </row>
    <row r="149308" spans="16:16" x14ac:dyDescent="0.3">
      <c r="P149308" s="83"/>
    </row>
    <row r="149309" spans="16:16" x14ac:dyDescent="0.3">
      <c r="P149309" s="83"/>
    </row>
    <row r="149310" spans="16:16" x14ac:dyDescent="0.3">
      <c r="P149310" s="83"/>
    </row>
    <row r="149311" spans="16:16" x14ac:dyDescent="0.3">
      <c r="P149311" s="83"/>
    </row>
    <row r="149312" spans="16:16" x14ac:dyDescent="0.3">
      <c r="P149312" s="83"/>
    </row>
    <row r="149313" spans="16:16" x14ac:dyDescent="0.3">
      <c r="P149313" s="83"/>
    </row>
    <row r="149314" spans="16:16" x14ac:dyDescent="0.3">
      <c r="P149314" s="83"/>
    </row>
    <row r="149315" spans="16:16" x14ac:dyDescent="0.3">
      <c r="P149315" s="83"/>
    </row>
    <row r="149316" spans="16:16" x14ac:dyDescent="0.3">
      <c r="P149316" s="83"/>
    </row>
    <row r="149317" spans="16:16" x14ac:dyDescent="0.3">
      <c r="P149317" s="83"/>
    </row>
    <row r="149318" spans="16:16" x14ac:dyDescent="0.3">
      <c r="P149318" s="83"/>
    </row>
    <row r="149319" spans="16:16" x14ac:dyDescent="0.3">
      <c r="P149319" s="83"/>
    </row>
    <row r="149320" spans="16:16" x14ac:dyDescent="0.3">
      <c r="P149320" s="83"/>
    </row>
    <row r="149321" spans="16:16" x14ac:dyDescent="0.3">
      <c r="P149321" s="83"/>
    </row>
    <row r="149322" spans="16:16" x14ac:dyDescent="0.3">
      <c r="P149322" s="83"/>
    </row>
    <row r="149323" spans="16:16" x14ac:dyDescent="0.3">
      <c r="P149323" s="83"/>
    </row>
    <row r="149324" spans="16:16" x14ac:dyDescent="0.3">
      <c r="P149324" s="83"/>
    </row>
    <row r="149325" spans="16:16" x14ac:dyDescent="0.3">
      <c r="P149325" s="83"/>
    </row>
    <row r="149326" spans="16:16" x14ac:dyDescent="0.3">
      <c r="P149326" s="83"/>
    </row>
    <row r="149327" spans="16:16" x14ac:dyDescent="0.3">
      <c r="P149327" s="83"/>
    </row>
    <row r="149328" spans="16:16" x14ac:dyDescent="0.3">
      <c r="P149328" s="83"/>
    </row>
    <row r="149329" spans="16:16" x14ac:dyDescent="0.3">
      <c r="P149329" s="83"/>
    </row>
    <row r="149330" spans="16:16" x14ac:dyDescent="0.3">
      <c r="P149330" s="83"/>
    </row>
    <row r="149331" spans="16:16" x14ac:dyDescent="0.3">
      <c r="P149331" s="83"/>
    </row>
    <row r="149332" spans="16:16" x14ac:dyDescent="0.3">
      <c r="P149332" s="83"/>
    </row>
    <row r="149333" spans="16:16" x14ac:dyDescent="0.3">
      <c r="P149333" s="83"/>
    </row>
    <row r="149334" spans="16:16" x14ac:dyDescent="0.3">
      <c r="P149334" s="83"/>
    </row>
    <row r="149335" spans="16:16" x14ac:dyDescent="0.3">
      <c r="P149335" s="83"/>
    </row>
    <row r="149336" spans="16:16" x14ac:dyDescent="0.3">
      <c r="P149336" s="83"/>
    </row>
    <row r="149337" spans="16:16" x14ac:dyDescent="0.3">
      <c r="P149337" s="83"/>
    </row>
    <row r="149338" spans="16:16" x14ac:dyDescent="0.3">
      <c r="P149338" s="83"/>
    </row>
    <row r="149339" spans="16:16" x14ac:dyDescent="0.3">
      <c r="P149339" s="83"/>
    </row>
    <row r="149340" spans="16:16" x14ac:dyDescent="0.3">
      <c r="P149340" s="83"/>
    </row>
    <row r="149341" spans="16:16" x14ac:dyDescent="0.3">
      <c r="P149341" s="83"/>
    </row>
    <row r="149342" spans="16:16" x14ac:dyDescent="0.3">
      <c r="P149342" s="83"/>
    </row>
    <row r="149343" spans="16:16" x14ac:dyDescent="0.3">
      <c r="P149343" s="83"/>
    </row>
    <row r="149344" spans="16:16" x14ac:dyDescent="0.3">
      <c r="P149344" s="83"/>
    </row>
    <row r="149345" spans="16:16" x14ac:dyDescent="0.3">
      <c r="P149345" s="83"/>
    </row>
    <row r="149346" spans="16:16" x14ac:dyDescent="0.3">
      <c r="P149346" s="83"/>
    </row>
    <row r="149347" spans="16:16" x14ac:dyDescent="0.3">
      <c r="P149347" s="83"/>
    </row>
    <row r="149348" spans="16:16" x14ac:dyDescent="0.3">
      <c r="P149348" s="83"/>
    </row>
    <row r="149349" spans="16:16" x14ac:dyDescent="0.3">
      <c r="P149349" s="83"/>
    </row>
    <row r="149350" spans="16:16" x14ac:dyDescent="0.3">
      <c r="P149350" s="83"/>
    </row>
    <row r="149351" spans="16:16" x14ac:dyDescent="0.3">
      <c r="P149351" s="83"/>
    </row>
    <row r="149352" spans="16:16" x14ac:dyDescent="0.3">
      <c r="P149352" s="83"/>
    </row>
    <row r="149353" spans="16:16" x14ac:dyDescent="0.3">
      <c r="P149353" s="83"/>
    </row>
    <row r="149354" spans="16:16" x14ac:dyDescent="0.3">
      <c r="P149354" s="83"/>
    </row>
    <row r="149355" spans="16:16" x14ac:dyDescent="0.3">
      <c r="P149355" s="83"/>
    </row>
    <row r="149356" spans="16:16" x14ac:dyDescent="0.3">
      <c r="P149356" s="83"/>
    </row>
    <row r="149357" spans="16:16" x14ac:dyDescent="0.3">
      <c r="P149357" s="83"/>
    </row>
    <row r="149358" spans="16:16" x14ac:dyDescent="0.3">
      <c r="P149358" s="83"/>
    </row>
    <row r="149359" spans="16:16" x14ac:dyDescent="0.3">
      <c r="P149359" s="83"/>
    </row>
    <row r="149360" spans="16:16" x14ac:dyDescent="0.3">
      <c r="P149360" s="83"/>
    </row>
    <row r="149361" spans="16:16" x14ac:dyDescent="0.3">
      <c r="P149361" s="83"/>
    </row>
    <row r="149362" spans="16:16" x14ac:dyDescent="0.3">
      <c r="P149362" s="83"/>
    </row>
    <row r="149363" spans="16:16" x14ac:dyDescent="0.3">
      <c r="P149363" s="83"/>
    </row>
    <row r="149364" spans="16:16" x14ac:dyDescent="0.3">
      <c r="P149364" s="83"/>
    </row>
    <row r="149365" spans="16:16" x14ac:dyDescent="0.3">
      <c r="P149365" s="83"/>
    </row>
    <row r="149366" spans="16:16" x14ac:dyDescent="0.3">
      <c r="P149366" s="83"/>
    </row>
    <row r="149367" spans="16:16" x14ac:dyDescent="0.3">
      <c r="P149367" s="83"/>
    </row>
    <row r="149368" spans="16:16" x14ac:dyDescent="0.3">
      <c r="P149368" s="83"/>
    </row>
    <row r="149369" spans="16:16" x14ac:dyDescent="0.3">
      <c r="P149369" s="83"/>
    </row>
    <row r="149370" spans="16:16" x14ac:dyDescent="0.3">
      <c r="P149370" s="83"/>
    </row>
    <row r="149371" spans="16:16" x14ac:dyDescent="0.3">
      <c r="P149371" s="83"/>
    </row>
    <row r="149372" spans="16:16" x14ac:dyDescent="0.3">
      <c r="P149372" s="83"/>
    </row>
    <row r="149373" spans="16:16" x14ac:dyDescent="0.3">
      <c r="P149373" s="83"/>
    </row>
    <row r="149374" spans="16:16" x14ac:dyDescent="0.3">
      <c r="P149374" s="83"/>
    </row>
    <row r="149375" spans="16:16" x14ac:dyDescent="0.3">
      <c r="P149375" s="83"/>
    </row>
    <row r="149376" spans="16:16" x14ac:dyDescent="0.3">
      <c r="P149376" s="83"/>
    </row>
    <row r="149377" spans="16:16" x14ac:dyDescent="0.3">
      <c r="P149377" s="83"/>
    </row>
    <row r="149378" spans="16:16" x14ac:dyDescent="0.3">
      <c r="P149378" s="83"/>
    </row>
    <row r="149379" spans="16:16" x14ac:dyDescent="0.3">
      <c r="P149379" s="83"/>
    </row>
    <row r="149380" spans="16:16" x14ac:dyDescent="0.3">
      <c r="P149380" s="83"/>
    </row>
    <row r="149381" spans="16:16" x14ac:dyDescent="0.3">
      <c r="P149381" s="83"/>
    </row>
    <row r="149382" spans="16:16" x14ac:dyDescent="0.3">
      <c r="P149382" s="83"/>
    </row>
    <row r="149383" spans="16:16" x14ac:dyDescent="0.3">
      <c r="P149383" s="83"/>
    </row>
    <row r="149384" spans="16:16" x14ac:dyDescent="0.3">
      <c r="P149384" s="83"/>
    </row>
    <row r="149385" spans="16:16" x14ac:dyDescent="0.3">
      <c r="P149385" s="83"/>
    </row>
    <row r="149386" spans="16:16" x14ac:dyDescent="0.3">
      <c r="P149386" s="83"/>
    </row>
    <row r="149387" spans="16:16" x14ac:dyDescent="0.3">
      <c r="P149387" s="83"/>
    </row>
    <row r="149388" spans="16:16" x14ac:dyDescent="0.3">
      <c r="P149388" s="83"/>
    </row>
    <row r="149389" spans="16:16" x14ac:dyDescent="0.3">
      <c r="P149389" s="83"/>
    </row>
    <row r="149390" spans="16:16" x14ac:dyDescent="0.3">
      <c r="P149390" s="83"/>
    </row>
    <row r="149391" spans="16:16" x14ac:dyDescent="0.3">
      <c r="P149391" s="83"/>
    </row>
    <row r="149392" spans="16:16" x14ac:dyDescent="0.3">
      <c r="P149392" s="83"/>
    </row>
    <row r="149393" spans="16:16" x14ac:dyDescent="0.3">
      <c r="P149393" s="83"/>
    </row>
    <row r="149394" spans="16:16" x14ac:dyDescent="0.3">
      <c r="P149394" s="83"/>
    </row>
    <row r="149395" spans="16:16" x14ac:dyDescent="0.3">
      <c r="P149395" s="83"/>
    </row>
    <row r="149396" spans="16:16" x14ac:dyDescent="0.3">
      <c r="P149396" s="83"/>
    </row>
    <row r="149397" spans="16:16" x14ac:dyDescent="0.3">
      <c r="P149397" s="83"/>
    </row>
    <row r="149398" spans="16:16" x14ac:dyDescent="0.3">
      <c r="P149398" s="83"/>
    </row>
    <row r="149399" spans="16:16" x14ac:dyDescent="0.3">
      <c r="P149399" s="83"/>
    </row>
    <row r="149400" spans="16:16" x14ac:dyDescent="0.3">
      <c r="P149400" s="83"/>
    </row>
    <row r="149401" spans="16:16" x14ac:dyDescent="0.3">
      <c r="P149401" s="83"/>
    </row>
    <row r="149402" spans="16:16" x14ac:dyDescent="0.3">
      <c r="P149402" s="83"/>
    </row>
    <row r="149403" spans="16:16" x14ac:dyDescent="0.3">
      <c r="P149403" s="83"/>
    </row>
    <row r="149404" spans="16:16" x14ac:dyDescent="0.3">
      <c r="P149404" s="83"/>
    </row>
    <row r="149405" spans="16:16" x14ac:dyDescent="0.3">
      <c r="P149405" s="83"/>
    </row>
    <row r="149406" spans="16:16" x14ac:dyDescent="0.3">
      <c r="P149406" s="83"/>
    </row>
    <row r="149407" spans="16:16" x14ac:dyDescent="0.3">
      <c r="P149407" s="83"/>
    </row>
    <row r="149408" spans="16:16" x14ac:dyDescent="0.3">
      <c r="P149408" s="83"/>
    </row>
    <row r="149409" spans="16:16" x14ac:dyDescent="0.3">
      <c r="P149409" s="83"/>
    </row>
    <row r="149410" spans="16:16" x14ac:dyDescent="0.3">
      <c r="P149410" s="83"/>
    </row>
    <row r="149411" spans="16:16" x14ac:dyDescent="0.3">
      <c r="P149411" s="83"/>
    </row>
    <row r="149412" spans="16:16" x14ac:dyDescent="0.3">
      <c r="P149412" s="83"/>
    </row>
    <row r="149413" spans="16:16" x14ac:dyDescent="0.3">
      <c r="P149413" s="83"/>
    </row>
    <row r="149414" spans="16:16" x14ac:dyDescent="0.3">
      <c r="P149414" s="83"/>
    </row>
    <row r="149415" spans="16:16" x14ac:dyDescent="0.3">
      <c r="P149415" s="83"/>
    </row>
    <row r="149416" spans="16:16" x14ac:dyDescent="0.3">
      <c r="P149416" s="83"/>
    </row>
    <row r="149417" spans="16:16" x14ac:dyDescent="0.3">
      <c r="P149417" s="83"/>
    </row>
    <row r="149418" spans="16:16" x14ac:dyDescent="0.3">
      <c r="P149418" s="83"/>
    </row>
    <row r="149419" spans="16:16" x14ac:dyDescent="0.3">
      <c r="P149419" s="83"/>
    </row>
    <row r="149420" spans="16:16" x14ac:dyDescent="0.3">
      <c r="P149420" s="83"/>
    </row>
    <row r="149421" spans="16:16" x14ac:dyDescent="0.3">
      <c r="P149421" s="83"/>
    </row>
    <row r="149422" spans="16:16" x14ac:dyDescent="0.3">
      <c r="P149422" s="83"/>
    </row>
    <row r="149423" spans="16:16" x14ac:dyDescent="0.3">
      <c r="P149423" s="83"/>
    </row>
    <row r="149424" spans="16:16" x14ac:dyDescent="0.3">
      <c r="P149424" s="83"/>
    </row>
    <row r="149425" spans="16:16" x14ac:dyDescent="0.3">
      <c r="P149425" s="83"/>
    </row>
    <row r="149426" spans="16:16" x14ac:dyDescent="0.3">
      <c r="P149426" s="83"/>
    </row>
    <row r="149427" spans="16:16" x14ac:dyDescent="0.3">
      <c r="P149427" s="83"/>
    </row>
    <row r="149428" spans="16:16" x14ac:dyDescent="0.3">
      <c r="P149428" s="83"/>
    </row>
    <row r="149429" spans="16:16" x14ac:dyDescent="0.3">
      <c r="P149429" s="83"/>
    </row>
    <row r="149430" spans="16:16" x14ac:dyDescent="0.3">
      <c r="P149430" s="83"/>
    </row>
    <row r="149431" spans="16:16" x14ac:dyDescent="0.3">
      <c r="P149431" s="83"/>
    </row>
    <row r="149432" spans="16:16" x14ac:dyDescent="0.3">
      <c r="P149432" s="83"/>
    </row>
    <row r="149433" spans="16:16" x14ac:dyDescent="0.3">
      <c r="P149433" s="83"/>
    </row>
    <row r="149434" spans="16:16" x14ac:dyDescent="0.3">
      <c r="P149434" s="83"/>
    </row>
    <row r="149435" spans="16:16" x14ac:dyDescent="0.3">
      <c r="P149435" s="83"/>
    </row>
    <row r="149436" spans="16:16" x14ac:dyDescent="0.3">
      <c r="P149436" s="83"/>
    </row>
    <row r="149437" spans="16:16" x14ac:dyDescent="0.3">
      <c r="P149437" s="83"/>
    </row>
    <row r="149438" spans="16:16" x14ac:dyDescent="0.3">
      <c r="P149438" s="83"/>
    </row>
    <row r="149439" spans="16:16" x14ac:dyDescent="0.3">
      <c r="P149439" s="83"/>
    </row>
    <row r="149440" spans="16:16" x14ac:dyDescent="0.3">
      <c r="P149440" s="83"/>
    </row>
    <row r="149441" spans="16:16" x14ac:dyDescent="0.3">
      <c r="P149441" s="83"/>
    </row>
    <row r="149442" spans="16:16" x14ac:dyDescent="0.3">
      <c r="P149442" s="83"/>
    </row>
    <row r="149443" spans="16:16" x14ac:dyDescent="0.3">
      <c r="P149443" s="83"/>
    </row>
    <row r="149444" spans="16:16" x14ac:dyDescent="0.3">
      <c r="P149444" s="83"/>
    </row>
    <row r="149445" spans="16:16" x14ac:dyDescent="0.3">
      <c r="P149445" s="83"/>
    </row>
    <row r="149446" spans="16:16" x14ac:dyDescent="0.3">
      <c r="P149446" s="83"/>
    </row>
    <row r="149447" spans="16:16" x14ac:dyDescent="0.3">
      <c r="P149447" s="83"/>
    </row>
    <row r="149448" spans="16:16" x14ac:dyDescent="0.3">
      <c r="P149448" s="83"/>
    </row>
    <row r="149449" spans="16:16" x14ac:dyDescent="0.3">
      <c r="P149449" s="83"/>
    </row>
    <row r="149450" spans="16:16" x14ac:dyDescent="0.3">
      <c r="P149450" s="83"/>
    </row>
    <row r="149451" spans="16:16" x14ac:dyDescent="0.3">
      <c r="P149451" s="83"/>
    </row>
    <row r="149452" spans="16:16" x14ac:dyDescent="0.3">
      <c r="P149452" s="83"/>
    </row>
    <row r="149453" spans="16:16" x14ac:dyDescent="0.3">
      <c r="P149453" s="83"/>
    </row>
    <row r="149454" spans="16:16" x14ac:dyDescent="0.3">
      <c r="P149454" s="83"/>
    </row>
    <row r="149455" spans="16:16" x14ac:dyDescent="0.3">
      <c r="P149455" s="83"/>
    </row>
    <row r="149456" spans="16:16" x14ac:dyDescent="0.3">
      <c r="P149456" s="83"/>
    </row>
    <row r="149457" spans="16:16" x14ac:dyDescent="0.3">
      <c r="P149457" s="83"/>
    </row>
    <row r="149458" spans="16:16" x14ac:dyDescent="0.3">
      <c r="P149458" s="83"/>
    </row>
    <row r="149459" spans="16:16" x14ac:dyDescent="0.3">
      <c r="P149459" s="83"/>
    </row>
    <row r="149460" spans="16:16" x14ac:dyDescent="0.3">
      <c r="P149460" s="83"/>
    </row>
    <row r="149461" spans="16:16" x14ac:dyDescent="0.3">
      <c r="P149461" s="83"/>
    </row>
    <row r="149462" spans="16:16" x14ac:dyDescent="0.3">
      <c r="P149462" s="83"/>
    </row>
    <row r="149463" spans="16:16" x14ac:dyDescent="0.3">
      <c r="P149463" s="83"/>
    </row>
    <row r="149464" spans="16:16" x14ac:dyDescent="0.3">
      <c r="P149464" s="83"/>
    </row>
    <row r="149465" spans="16:16" x14ac:dyDescent="0.3">
      <c r="P149465" s="83"/>
    </row>
    <row r="149466" spans="16:16" x14ac:dyDescent="0.3">
      <c r="P149466" s="83"/>
    </row>
    <row r="149467" spans="16:16" x14ac:dyDescent="0.3">
      <c r="P149467" s="83"/>
    </row>
    <row r="149468" spans="16:16" x14ac:dyDescent="0.3">
      <c r="P149468" s="83"/>
    </row>
    <row r="149469" spans="16:16" x14ac:dyDescent="0.3">
      <c r="P149469" s="83"/>
    </row>
    <row r="149470" spans="16:16" x14ac:dyDescent="0.3">
      <c r="P149470" s="83"/>
    </row>
    <row r="149471" spans="16:16" x14ac:dyDescent="0.3">
      <c r="P149471" s="83"/>
    </row>
    <row r="149472" spans="16:16" x14ac:dyDescent="0.3">
      <c r="P149472" s="83"/>
    </row>
    <row r="149473" spans="16:16" x14ac:dyDescent="0.3">
      <c r="P149473" s="83"/>
    </row>
    <row r="149474" spans="16:16" x14ac:dyDescent="0.3">
      <c r="P149474" s="83"/>
    </row>
    <row r="149475" spans="16:16" x14ac:dyDescent="0.3">
      <c r="P149475" s="83"/>
    </row>
    <row r="149476" spans="16:16" x14ac:dyDescent="0.3">
      <c r="P149476" s="83"/>
    </row>
    <row r="149477" spans="16:16" x14ac:dyDescent="0.3">
      <c r="P149477" s="83"/>
    </row>
    <row r="149478" spans="16:16" x14ac:dyDescent="0.3">
      <c r="P149478" s="83"/>
    </row>
    <row r="149479" spans="16:16" x14ac:dyDescent="0.3">
      <c r="P149479" s="83"/>
    </row>
    <row r="149480" spans="16:16" x14ac:dyDescent="0.3">
      <c r="P149480" s="83"/>
    </row>
    <row r="149481" spans="16:16" x14ac:dyDescent="0.3">
      <c r="P149481" s="83"/>
    </row>
    <row r="149482" spans="16:16" x14ac:dyDescent="0.3">
      <c r="P149482" s="83"/>
    </row>
    <row r="149483" spans="16:16" x14ac:dyDescent="0.3">
      <c r="P149483" s="83"/>
    </row>
    <row r="149484" spans="16:16" x14ac:dyDescent="0.3">
      <c r="P149484" s="83"/>
    </row>
    <row r="149485" spans="16:16" x14ac:dyDescent="0.3">
      <c r="P149485" s="83"/>
    </row>
    <row r="149486" spans="16:16" x14ac:dyDescent="0.3">
      <c r="P149486" s="83"/>
    </row>
    <row r="149487" spans="16:16" x14ac:dyDescent="0.3">
      <c r="P149487" s="83"/>
    </row>
    <row r="149488" spans="16:16" x14ac:dyDescent="0.3">
      <c r="P149488" s="83"/>
    </row>
    <row r="149489" spans="16:16" x14ac:dyDescent="0.3">
      <c r="P149489" s="83"/>
    </row>
    <row r="149490" spans="16:16" x14ac:dyDescent="0.3">
      <c r="P149490" s="83"/>
    </row>
    <row r="149491" spans="16:16" x14ac:dyDescent="0.3">
      <c r="P149491" s="83"/>
    </row>
    <row r="149492" spans="16:16" x14ac:dyDescent="0.3">
      <c r="P149492" s="83"/>
    </row>
    <row r="149493" spans="16:16" x14ac:dyDescent="0.3">
      <c r="P149493" s="83"/>
    </row>
    <row r="149494" spans="16:16" x14ac:dyDescent="0.3">
      <c r="P149494" s="83"/>
    </row>
    <row r="149495" spans="16:16" x14ac:dyDescent="0.3">
      <c r="P149495" s="83"/>
    </row>
    <row r="149496" spans="16:16" x14ac:dyDescent="0.3">
      <c r="P149496" s="83"/>
    </row>
    <row r="149497" spans="16:16" x14ac:dyDescent="0.3">
      <c r="P149497" s="83"/>
    </row>
    <row r="149498" spans="16:16" x14ac:dyDescent="0.3">
      <c r="P149498" s="83"/>
    </row>
    <row r="149499" spans="16:16" x14ac:dyDescent="0.3">
      <c r="P149499" s="83"/>
    </row>
    <row r="149500" spans="16:16" x14ac:dyDescent="0.3">
      <c r="P149500" s="83"/>
    </row>
    <row r="149501" spans="16:16" x14ac:dyDescent="0.3">
      <c r="P149501" s="83"/>
    </row>
    <row r="149502" spans="16:16" x14ac:dyDescent="0.3">
      <c r="P149502" s="83"/>
    </row>
    <row r="149503" spans="16:16" x14ac:dyDescent="0.3">
      <c r="P149503" s="83"/>
    </row>
    <row r="149504" spans="16:16" x14ac:dyDescent="0.3">
      <c r="P149504" s="83"/>
    </row>
    <row r="149505" spans="16:16" x14ac:dyDescent="0.3">
      <c r="P149505" s="83"/>
    </row>
    <row r="149506" spans="16:16" x14ac:dyDescent="0.3">
      <c r="P149506" s="83"/>
    </row>
    <row r="149507" spans="16:16" x14ac:dyDescent="0.3">
      <c r="P149507" s="83"/>
    </row>
    <row r="149508" spans="16:16" x14ac:dyDescent="0.3">
      <c r="P149508" s="83"/>
    </row>
    <row r="149509" spans="16:16" x14ac:dyDescent="0.3">
      <c r="P149509" s="83"/>
    </row>
    <row r="149510" spans="16:16" x14ac:dyDescent="0.3">
      <c r="P149510" s="83"/>
    </row>
    <row r="149511" spans="16:16" x14ac:dyDescent="0.3">
      <c r="P149511" s="83"/>
    </row>
    <row r="149512" spans="16:16" x14ac:dyDescent="0.3">
      <c r="P149512" s="83"/>
    </row>
    <row r="149513" spans="16:16" x14ac:dyDescent="0.3">
      <c r="P149513" s="83"/>
    </row>
    <row r="149514" spans="16:16" x14ac:dyDescent="0.3">
      <c r="P149514" s="83"/>
    </row>
    <row r="149515" spans="16:16" x14ac:dyDescent="0.3">
      <c r="P149515" s="83"/>
    </row>
    <row r="149516" spans="16:16" x14ac:dyDescent="0.3">
      <c r="P149516" s="83"/>
    </row>
    <row r="149517" spans="16:16" x14ac:dyDescent="0.3">
      <c r="P149517" s="83"/>
    </row>
    <row r="149518" spans="16:16" x14ac:dyDescent="0.3">
      <c r="P149518" s="83"/>
    </row>
    <row r="149519" spans="16:16" x14ac:dyDescent="0.3">
      <c r="P149519" s="83"/>
    </row>
    <row r="149520" spans="16:16" x14ac:dyDescent="0.3">
      <c r="P149520" s="83"/>
    </row>
    <row r="149521" spans="16:16" x14ac:dyDescent="0.3">
      <c r="P149521" s="83"/>
    </row>
    <row r="149522" spans="16:16" x14ac:dyDescent="0.3">
      <c r="P149522" s="83"/>
    </row>
    <row r="149523" spans="16:16" x14ac:dyDescent="0.3">
      <c r="P149523" s="83"/>
    </row>
    <row r="149524" spans="16:16" x14ac:dyDescent="0.3">
      <c r="P149524" s="83"/>
    </row>
    <row r="149525" spans="16:16" x14ac:dyDescent="0.3">
      <c r="P149525" s="83"/>
    </row>
    <row r="149526" spans="16:16" x14ac:dyDescent="0.3">
      <c r="P149526" s="83"/>
    </row>
    <row r="149527" spans="16:16" x14ac:dyDescent="0.3">
      <c r="P149527" s="83"/>
    </row>
    <row r="149528" spans="16:16" x14ac:dyDescent="0.3">
      <c r="P149528" s="83"/>
    </row>
    <row r="149529" spans="16:16" x14ac:dyDescent="0.3">
      <c r="P149529" s="83"/>
    </row>
    <row r="149530" spans="16:16" x14ac:dyDescent="0.3">
      <c r="P149530" s="83"/>
    </row>
    <row r="149531" spans="16:16" x14ac:dyDescent="0.3">
      <c r="P149531" s="83"/>
    </row>
    <row r="149532" spans="16:16" x14ac:dyDescent="0.3">
      <c r="P149532" s="83"/>
    </row>
    <row r="149533" spans="16:16" x14ac:dyDescent="0.3">
      <c r="P149533" s="83"/>
    </row>
    <row r="149534" spans="16:16" x14ac:dyDescent="0.3">
      <c r="P149534" s="83"/>
    </row>
    <row r="149535" spans="16:16" x14ac:dyDescent="0.3">
      <c r="P149535" s="83"/>
    </row>
    <row r="149536" spans="16:16" x14ac:dyDescent="0.3">
      <c r="P149536" s="83"/>
    </row>
    <row r="149537" spans="16:16" x14ac:dyDescent="0.3">
      <c r="P149537" s="83"/>
    </row>
    <row r="149538" spans="16:16" x14ac:dyDescent="0.3">
      <c r="P149538" s="83"/>
    </row>
    <row r="149539" spans="16:16" x14ac:dyDescent="0.3">
      <c r="P149539" s="83"/>
    </row>
    <row r="149540" spans="16:16" x14ac:dyDescent="0.3">
      <c r="P149540" s="83"/>
    </row>
    <row r="149541" spans="16:16" x14ac:dyDescent="0.3">
      <c r="P149541" s="83"/>
    </row>
    <row r="149542" spans="16:16" x14ac:dyDescent="0.3">
      <c r="P149542" s="83"/>
    </row>
    <row r="149543" spans="16:16" x14ac:dyDescent="0.3">
      <c r="P149543" s="83"/>
    </row>
    <row r="149544" spans="16:16" x14ac:dyDescent="0.3">
      <c r="P149544" s="83"/>
    </row>
    <row r="149545" spans="16:16" x14ac:dyDescent="0.3">
      <c r="P149545" s="83"/>
    </row>
    <row r="149546" spans="16:16" x14ac:dyDescent="0.3">
      <c r="P149546" s="83"/>
    </row>
    <row r="149547" spans="16:16" x14ac:dyDescent="0.3">
      <c r="P149547" s="83"/>
    </row>
    <row r="149548" spans="16:16" x14ac:dyDescent="0.3">
      <c r="P149548" s="83"/>
    </row>
    <row r="149549" spans="16:16" x14ac:dyDescent="0.3">
      <c r="P149549" s="83"/>
    </row>
    <row r="149550" spans="16:16" x14ac:dyDescent="0.3">
      <c r="P149550" s="83"/>
    </row>
    <row r="149551" spans="16:16" x14ac:dyDescent="0.3">
      <c r="P149551" s="83"/>
    </row>
    <row r="149552" spans="16:16" x14ac:dyDescent="0.3">
      <c r="P149552" s="83"/>
    </row>
    <row r="149553" spans="16:16" x14ac:dyDescent="0.3">
      <c r="P149553" s="83"/>
    </row>
    <row r="149554" spans="16:16" x14ac:dyDescent="0.3">
      <c r="P149554" s="83"/>
    </row>
    <row r="149555" spans="16:16" x14ac:dyDescent="0.3">
      <c r="P149555" s="83"/>
    </row>
    <row r="149556" spans="16:16" x14ac:dyDescent="0.3">
      <c r="P149556" s="83"/>
    </row>
    <row r="149557" spans="16:16" x14ac:dyDescent="0.3">
      <c r="P149557" s="83"/>
    </row>
    <row r="149558" spans="16:16" x14ac:dyDescent="0.3">
      <c r="P149558" s="83"/>
    </row>
    <row r="149559" spans="16:16" x14ac:dyDescent="0.3">
      <c r="P149559" s="83"/>
    </row>
    <row r="149560" spans="16:16" x14ac:dyDescent="0.3">
      <c r="P149560" s="83"/>
    </row>
    <row r="149561" spans="16:16" x14ac:dyDescent="0.3">
      <c r="P149561" s="83"/>
    </row>
    <row r="149562" spans="16:16" x14ac:dyDescent="0.3">
      <c r="P149562" s="83"/>
    </row>
    <row r="149563" spans="16:16" x14ac:dyDescent="0.3">
      <c r="P149563" s="83"/>
    </row>
    <row r="149564" spans="16:16" x14ac:dyDescent="0.3">
      <c r="P149564" s="83"/>
    </row>
    <row r="149565" spans="16:16" x14ac:dyDescent="0.3">
      <c r="P149565" s="83"/>
    </row>
    <row r="149566" spans="16:16" x14ac:dyDescent="0.3">
      <c r="P149566" s="83"/>
    </row>
    <row r="149567" spans="16:16" x14ac:dyDescent="0.3">
      <c r="P149567" s="83"/>
    </row>
    <row r="149568" spans="16:16" x14ac:dyDescent="0.3">
      <c r="P149568" s="83"/>
    </row>
    <row r="149569" spans="16:16" x14ac:dyDescent="0.3">
      <c r="P149569" s="83"/>
    </row>
    <row r="149570" spans="16:16" x14ac:dyDescent="0.3">
      <c r="P149570" s="83"/>
    </row>
    <row r="149571" spans="16:16" x14ac:dyDescent="0.3">
      <c r="P149571" s="83"/>
    </row>
    <row r="149572" spans="16:16" x14ac:dyDescent="0.3">
      <c r="P149572" s="83"/>
    </row>
    <row r="149573" spans="16:16" x14ac:dyDescent="0.3">
      <c r="P149573" s="83"/>
    </row>
    <row r="149574" spans="16:16" x14ac:dyDescent="0.3">
      <c r="P149574" s="83"/>
    </row>
    <row r="149575" spans="16:16" x14ac:dyDescent="0.3">
      <c r="P149575" s="83"/>
    </row>
    <row r="149576" spans="16:16" x14ac:dyDescent="0.3">
      <c r="P149576" s="83"/>
    </row>
    <row r="149577" spans="16:16" x14ac:dyDescent="0.3">
      <c r="P149577" s="83"/>
    </row>
    <row r="149578" spans="16:16" x14ac:dyDescent="0.3">
      <c r="P149578" s="83"/>
    </row>
    <row r="149579" spans="16:16" x14ac:dyDescent="0.3">
      <c r="P149579" s="83"/>
    </row>
    <row r="149580" spans="16:16" x14ac:dyDescent="0.3">
      <c r="P149580" s="83"/>
    </row>
    <row r="149581" spans="16:16" x14ac:dyDescent="0.3">
      <c r="P149581" s="83"/>
    </row>
    <row r="149582" spans="16:16" x14ac:dyDescent="0.3">
      <c r="P149582" s="83"/>
    </row>
    <row r="149583" spans="16:16" x14ac:dyDescent="0.3">
      <c r="P149583" s="83"/>
    </row>
    <row r="149584" spans="16:16" x14ac:dyDescent="0.3">
      <c r="P149584" s="83"/>
    </row>
    <row r="149585" spans="16:16" x14ac:dyDescent="0.3">
      <c r="P149585" s="83"/>
    </row>
    <row r="149586" spans="16:16" x14ac:dyDescent="0.3">
      <c r="P149586" s="83"/>
    </row>
    <row r="149587" spans="16:16" x14ac:dyDescent="0.3">
      <c r="P149587" s="83"/>
    </row>
    <row r="149588" spans="16:16" x14ac:dyDescent="0.3">
      <c r="P149588" s="83"/>
    </row>
    <row r="149589" spans="16:16" x14ac:dyDescent="0.3">
      <c r="P149589" s="83"/>
    </row>
    <row r="149590" spans="16:16" x14ac:dyDescent="0.3">
      <c r="P149590" s="83"/>
    </row>
    <row r="149591" spans="16:16" x14ac:dyDescent="0.3">
      <c r="P149591" s="83"/>
    </row>
    <row r="149592" spans="16:16" x14ac:dyDescent="0.3">
      <c r="P149592" s="83"/>
    </row>
    <row r="149593" spans="16:16" x14ac:dyDescent="0.3">
      <c r="P149593" s="83"/>
    </row>
    <row r="149594" spans="16:16" x14ac:dyDescent="0.3">
      <c r="P149594" s="83"/>
    </row>
    <row r="149595" spans="16:16" x14ac:dyDescent="0.3">
      <c r="P149595" s="83"/>
    </row>
    <row r="149596" spans="16:16" x14ac:dyDescent="0.3">
      <c r="P149596" s="83"/>
    </row>
    <row r="149597" spans="16:16" x14ac:dyDescent="0.3">
      <c r="P149597" s="83"/>
    </row>
    <row r="149598" spans="16:16" x14ac:dyDescent="0.3">
      <c r="P149598" s="83"/>
    </row>
    <row r="149599" spans="16:16" x14ac:dyDescent="0.3">
      <c r="P149599" s="83"/>
    </row>
    <row r="149600" spans="16:16" x14ac:dyDescent="0.3">
      <c r="P149600" s="83"/>
    </row>
    <row r="149601" spans="16:16" x14ac:dyDescent="0.3">
      <c r="P149601" s="83"/>
    </row>
    <row r="149602" spans="16:16" x14ac:dyDescent="0.3">
      <c r="P149602" s="83"/>
    </row>
    <row r="149603" spans="16:16" x14ac:dyDescent="0.3">
      <c r="P149603" s="83"/>
    </row>
    <row r="149604" spans="16:16" x14ac:dyDescent="0.3">
      <c r="P149604" s="83"/>
    </row>
    <row r="149605" spans="16:16" x14ac:dyDescent="0.3">
      <c r="P149605" s="83"/>
    </row>
    <row r="149606" spans="16:16" x14ac:dyDescent="0.3">
      <c r="P149606" s="83"/>
    </row>
    <row r="149607" spans="16:16" x14ac:dyDescent="0.3">
      <c r="P149607" s="83"/>
    </row>
    <row r="149608" spans="16:16" x14ac:dyDescent="0.3">
      <c r="P149608" s="83"/>
    </row>
    <row r="149609" spans="16:16" x14ac:dyDescent="0.3">
      <c r="P149609" s="83"/>
    </row>
    <row r="149610" spans="16:16" x14ac:dyDescent="0.3">
      <c r="P149610" s="83"/>
    </row>
    <row r="149611" spans="16:16" x14ac:dyDescent="0.3">
      <c r="P149611" s="83"/>
    </row>
    <row r="149612" spans="16:16" x14ac:dyDescent="0.3">
      <c r="P149612" s="83"/>
    </row>
    <row r="149613" spans="16:16" x14ac:dyDescent="0.3">
      <c r="P149613" s="83"/>
    </row>
    <row r="149614" spans="16:16" x14ac:dyDescent="0.3">
      <c r="P149614" s="83"/>
    </row>
    <row r="149615" spans="16:16" x14ac:dyDescent="0.3">
      <c r="P149615" s="83"/>
    </row>
    <row r="149616" spans="16:16" x14ac:dyDescent="0.3">
      <c r="P149616" s="83"/>
    </row>
    <row r="149617" spans="16:16" x14ac:dyDescent="0.3">
      <c r="P149617" s="83"/>
    </row>
    <row r="149618" spans="16:16" x14ac:dyDescent="0.3">
      <c r="P149618" s="83"/>
    </row>
    <row r="149619" spans="16:16" x14ac:dyDescent="0.3">
      <c r="P149619" s="83"/>
    </row>
    <row r="149620" spans="16:16" x14ac:dyDescent="0.3">
      <c r="P149620" s="83"/>
    </row>
    <row r="149621" spans="16:16" x14ac:dyDescent="0.3">
      <c r="P149621" s="83"/>
    </row>
    <row r="149622" spans="16:16" x14ac:dyDescent="0.3">
      <c r="P149622" s="83"/>
    </row>
    <row r="149623" spans="16:16" x14ac:dyDescent="0.3">
      <c r="P149623" s="83"/>
    </row>
    <row r="149624" spans="16:16" x14ac:dyDescent="0.3">
      <c r="P149624" s="83"/>
    </row>
    <row r="149625" spans="16:16" x14ac:dyDescent="0.3">
      <c r="P149625" s="83"/>
    </row>
    <row r="149626" spans="16:16" x14ac:dyDescent="0.3">
      <c r="P149626" s="83"/>
    </row>
    <row r="149627" spans="16:16" x14ac:dyDescent="0.3">
      <c r="P149627" s="83"/>
    </row>
    <row r="149628" spans="16:16" x14ac:dyDescent="0.3">
      <c r="P149628" s="83"/>
    </row>
    <row r="149629" spans="16:16" x14ac:dyDescent="0.3">
      <c r="P149629" s="83"/>
    </row>
    <row r="149630" spans="16:16" x14ac:dyDescent="0.3">
      <c r="P149630" s="83"/>
    </row>
    <row r="149631" spans="16:16" x14ac:dyDescent="0.3">
      <c r="P149631" s="83"/>
    </row>
    <row r="149632" spans="16:16" x14ac:dyDescent="0.3">
      <c r="P149632" s="83"/>
    </row>
    <row r="149633" spans="16:16" x14ac:dyDescent="0.3">
      <c r="P149633" s="83"/>
    </row>
    <row r="149634" spans="16:16" x14ac:dyDescent="0.3">
      <c r="P149634" s="83"/>
    </row>
    <row r="149635" spans="16:16" x14ac:dyDescent="0.3">
      <c r="P149635" s="83"/>
    </row>
    <row r="149636" spans="16:16" x14ac:dyDescent="0.3">
      <c r="P149636" s="83"/>
    </row>
    <row r="149637" spans="16:16" x14ac:dyDescent="0.3">
      <c r="P149637" s="83"/>
    </row>
    <row r="149638" spans="16:16" x14ac:dyDescent="0.3">
      <c r="P149638" s="83"/>
    </row>
    <row r="149639" spans="16:16" x14ac:dyDescent="0.3">
      <c r="P149639" s="83"/>
    </row>
    <row r="149640" spans="16:16" x14ac:dyDescent="0.3">
      <c r="P149640" s="83"/>
    </row>
    <row r="149641" spans="16:16" x14ac:dyDescent="0.3">
      <c r="P149641" s="83"/>
    </row>
    <row r="149642" spans="16:16" x14ac:dyDescent="0.3">
      <c r="P149642" s="83"/>
    </row>
    <row r="149643" spans="16:16" x14ac:dyDescent="0.3">
      <c r="P149643" s="83"/>
    </row>
    <row r="149644" spans="16:16" x14ac:dyDescent="0.3">
      <c r="P149644" s="83"/>
    </row>
    <row r="149645" spans="16:16" x14ac:dyDescent="0.3">
      <c r="P149645" s="83"/>
    </row>
    <row r="149646" spans="16:16" x14ac:dyDescent="0.3">
      <c r="P149646" s="83"/>
    </row>
    <row r="149647" spans="16:16" x14ac:dyDescent="0.3">
      <c r="P149647" s="83"/>
    </row>
    <row r="149648" spans="16:16" x14ac:dyDescent="0.3">
      <c r="P149648" s="83"/>
    </row>
    <row r="149649" spans="16:16" x14ac:dyDescent="0.3">
      <c r="P149649" s="83"/>
    </row>
    <row r="149650" spans="16:16" x14ac:dyDescent="0.3">
      <c r="P149650" s="83"/>
    </row>
    <row r="149651" spans="16:16" x14ac:dyDescent="0.3">
      <c r="P149651" s="83"/>
    </row>
    <row r="149652" spans="16:16" x14ac:dyDescent="0.3">
      <c r="P149652" s="83"/>
    </row>
    <row r="149653" spans="16:16" x14ac:dyDescent="0.3">
      <c r="P149653" s="83"/>
    </row>
    <row r="149654" spans="16:16" x14ac:dyDescent="0.3">
      <c r="P149654" s="83"/>
    </row>
    <row r="149655" spans="16:16" x14ac:dyDescent="0.3">
      <c r="P149655" s="83"/>
    </row>
    <row r="149656" spans="16:16" x14ac:dyDescent="0.3">
      <c r="P149656" s="83"/>
    </row>
    <row r="149657" spans="16:16" x14ac:dyDescent="0.3">
      <c r="P149657" s="83"/>
    </row>
    <row r="149658" spans="16:16" x14ac:dyDescent="0.3">
      <c r="P149658" s="83"/>
    </row>
    <row r="149659" spans="16:16" x14ac:dyDescent="0.3">
      <c r="P149659" s="83"/>
    </row>
    <row r="149660" spans="16:16" x14ac:dyDescent="0.3">
      <c r="P149660" s="83"/>
    </row>
    <row r="149661" spans="16:16" x14ac:dyDescent="0.3">
      <c r="P149661" s="83"/>
    </row>
    <row r="149662" spans="16:16" x14ac:dyDescent="0.3">
      <c r="P149662" s="83"/>
    </row>
    <row r="149663" spans="16:16" x14ac:dyDescent="0.3">
      <c r="P149663" s="83"/>
    </row>
    <row r="149664" spans="16:16" x14ac:dyDescent="0.3">
      <c r="P149664" s="83"/>
    </row>
    <row r="149665" spans="16:16" x14ac:dyDescent="0.3">
      <c r="P149665" s="83"/>
    </row>
    <row r="149666" spans="16:16" x14ac:dyDescent="0.3">
      <c r="P149666" s="83"/>
    </row>
    <row r="149667" spans="16:16" x14ac:dyDescent="0.3">
      <c r="P149667" s="83"/>
    </row>
    <row r="149668" spans="16:16" x14ac:dyDescent="0.3">
      <c r="P149668" s="83"/>
    </row>
    <row r="149669" spans="16:16" x14ac:dyDescent="0.3">
      <c r="P149669" s="83"/>
    </row>
    <row r="149670" spans="16:16" x14ac:dyDescent="0.3">
      <c r="P149670" s="83"/>
    </row>
    <row r="149671" spans="16:16" x14ac:dyDescent="0.3">
      <c r="P149671" s="83"/>
    </row>
    <row r="149672" spans="16:16" x14ac:dyDescent="0.3">
      <c r="P149672" s="83"/>
    </row>
    <row r="149673" spans="16:16" x14ac:dyDescent="0.3">
      <c r="P149673" s="83"/>
    </row>
    <row r="149674" spans="16:16" x14ac:dyDescent="0.3">
      <c r="P149674" s="83"/>
    </row>
    <row r="149675" spans="16:16" x14ac:dyDescent="0.3">
      <c r="P149675" s="83"/>
    </row>
    <row r="149676" spans="16:16" x14ac:dyDescent="0.3">
      <c r="P149676" s="83"/>
    </row>
    <row r="149677" spans="16:16" x14ac:dyDescent="0.3">
      <c r="P149677" s="83"/>
    </row>
    <row r="149678" spans="16:16" x14ac:dyDescent="0.3">
      <c r="P149678" s="83"/>
    </row>
    <row r="149679" spans="16:16" x14ac:dyDescent="0.3">
      <c r="P149679" s="83"/>
    </row>
    <row r="149680" spans="16:16" x14ac:dyDescent="0.3">
      <c r="P149680" s="83"/>
    </row>
    <row r="149681" spans="16:16" x14ac:dyDescent="0.3">
      <c r="P149681" s="83"/>
    </row>
    <row r="149682" spans="16:16" x14ac:dyDescent="0.3">
      <c r="P149682" s="83"/>
    </row>
    <row r="149683" spans="16:16" x14ac:dyDescent="0.3">
      <c r="P149683" s="83"/>
    </row>
    <row r="149684" spans="16:16" x14ac:dyDescent="0.3">
      <c r="P149684" s="83"/>
    </row>
    <row r="149685" spans="16:16" x14ac:dyDescent="0.3">
      <c r="P149685" s="83"/>
    </row>
    <row r="149686" spans="16:16" x14ac:dyDescent="0.3">
      <c r="P149686" s="83"/>
    </row>
    <row r="149687" spans="16:16" x14ac:dyDescent="0.3">
      <c r="P149687" s="83"/>
    </row>
    <row r="149688" spans="16:16" x14ac:dyDescent="0.3">
      <c r="P149688" s="83"/>
    </row>
    <row r="149689" spans="16:16" x14ac:dyDescent="0.3">
      <c r="P149689" s="83"/>
    </row>
    <row r="149690" spans="16:16" x14ac:dyDescent="0.3">
      <c r="P149690" s="83"/>
    </row>
    <row r="149691" spans="16:16" x14ac:dyDescent="0.3">
      <c r="P149691" s="83"/>
    </row>
    <row r="149692" spans="16:16" x14ac:dyDescent="0.3">
      <c r="P149692" s="83"/>
    </row>
    <row r="149693" spans="16:16" x14ac:dyDescent="0.3">
      <c r="P149693" s="83"/>
    </row>
    <row r="149694" spans="16:16" x14ac:dyDescent="0.3">
      <c r="P149694" s="83"/>
    </row>
    <row r="149695" spans="16:16" x14ac:dyDescent="0.3">
      <c r="P149695" s="83"/>
    </row>
    <row r="149696" spans="16:16" x14ac:dyDescent="0.3">
      <c r="P149696" s="83"/>
    </row>
    <row r="149697" spans="16:16" x14ac:dyDescent="0.3">
      <c r="P149697" s="83"/>
    </row>
    <row r="149698" spans="16:16" x14ac:dyDescent="0.3">
      <c r="P149698" s="83"/>
    </row>
    <row r="149699" spans="16:16" x14ac:dyDescent="0.3">
      <c r="P149699" s="83"/>
    </row>
    <row r="149700" spans="16:16" x14ac:dyDescent="0.3">
      <c r="P149700" s="83"/>
    </row>
    <row r="149701" spans="16:16" x14ac:dyDescent="0.3">
      <c r="P149701" s="83"/>
    </row>
    <row r="149702" spans="16:16" x14ac:dyDescent="0.3">
      <c r="P149702" s="83"/>
    </row>
    <row r="149703" spans="16:16" x14ac:dyDescent="0.3">
      <c r="P149703" s="83"/>
    </row>
    <row r="149704" spans="16:16" x14ac:dyDescent="0.3">
      <c r="P149704" s="83"/>
    </row>
    <row r="149705" spans="16:16" x14ac:dyDescent="0.3">
      <c r="P149705" s="83"/>
    </row>
    <row r="149706" spans="16:16" x14ac:dyDescent="0.3">
      <c r="P149706" s="83"/>
    </row>
    <row r="149707" spans="16:16" x14ac:dyDescent="0.3">
      <c r="P149707" s="83"/>
    </row>
    <row r="149708" spans="16:16" x14ac:dyDescent="0.3">
      <c r="P149708" s="83"/>
    </row>
    <row r="149709" spans="16:16" x14ac:dyDescent="0.3">
      <c r="P149709" s="83"/>
    </row>
    <row r="149710" spans="16:16" x14ac:dyDescent="0.3">
      <c r="P149710" s="83"/>
    </row>
    <row r="149711" spans="16:16" x14ac:dyDescent="0.3">
      <c r="P149711" s="83"/>
    </row>
    <row r="149712" spans="16:16" x14ac:dyDescent="0.3">
      <c r="P149712" s="83"/>
    </row>
    <row r="149713" spans="16:16" x14ac:dyDescent="0.3">
      <c r="P149713" s="83"/>
    </row>
    <row r="149714" spans="16:16" x14ac:dyDescent="0.3">
      <c r="P149714" s="83"/>
    </row>
    <row r="149715" spans="16:16" x14ac:dyDescent="0.3">
      <c r="P149715" s="83"/>
    </row>
    <row r="149716" spans="16:16" x14ac:dyDescent="0.3">
      <c r="P149716" s="83"/>
    </row>
    <row r="149717" spans="16:16" x14ac:dyDescent="0.3">
      <c r="P149717" s="83"/>
    </row>
    <row r="149718" spans="16:16" x14ac:dyDescent="0.3">
      <c r="P149718" s="83"/>
    </row>
    <row r="149719" spans="16:16" x14ac:dyDescent="0.3">
      <c r="P149719" s="83"/>
    </row>
    <row r="149720" spans="16:16" x14ac:dyDescent="0.3">
      <c r="P149720" s="83"/>
    </row>
    <row r="149721" spans="16:16" x14ac:dyDescent="0.3">
      <c r="P149721" s="83"/>
    </row>
    <row r="149722" spans="16:16" x14ac:dyDescent="0.3">
      <c r="P149722" s="83"/>
    </row>
    <row r="149723" spans="16:16" x14ac:dyDescent="0.3">
      <c r="P149723" s="83"/>
    </row>
    <row r="149724" spans="16:16" x14ac:dyDescent="0.3">
      <c r="P149724" s="83"/>
    </row>
    <row r="149725" spans="16:16" x14ac:dyDescent="0.3">
      <c r="P149725" s="83"/>
    </row>
    <row r="149726" spans="16:16" x14ac:dyDescent="0.3">
      <c r="P149726" s="83"/>
    </row>
    <row r="149727" spans="16:16" x14ac:dyDescent="0.3">
      <c r="P149727" s="83"/>
    </row>
    <row r="149728" spans="16:16" x14ac:dyDescent="0.3">
      <c r="P149728" s="83"/>
    </row>
    <row r="149729" spans="16:16" x14ac:dyDescent="0.3">
      <c r="P149729" s="83"/>
    </row>
    <row r="149730" spans="16:16" x14ac:dyDescent="0.3">
      <c r="P149730" s="83"/>
    </row>
    <row r="149731" spans="16:16" x14ac:dyDescent="0.3">
      <c r="P149731" s="83"/>
    </row>
    <row r="149732" spans="16:16" x14ac:dyDescent="0.3">
      <c r="P149732" s="83"/>
    </row>
    <row r="149733" spans="16:16" x14ac:dyDescent="0.3">
      <c r="P149733" s="83"/>
    </row>
    <row r="149734" spans="16:16" x14ac:dyDescent="0.3">
      <c r="P149734" s="83"/>
    </row>
    <row r="149735" spans="16:16" x14ac:dyDescent="0.3">
      <c r="P149735" s="83"/>
    </row>
    <row r="149736" spans="16:16" x14ac:dyDescent="0.3">
      <c r="P149736" s="83"/>
    </row>
    <row r="149737" spans="16:16" x14ac:dyDescent="0.3">
      <c r="P149737" s="83"/>
    </row>
    <row r="149738" spans="16:16" x14ac:dyDescent="0.3">
      <c r="P149738" s="83"/>
    </row>
    <row r="149739" spans="16:16" x14ac:dyDescent="0.3">
      <c r="P149739" s="83"/>
    </row>
    <row r="149740" spans="16:16" x14ac:dyDescent="0.3">
      <c r="P149740" s="83"/>
    </row>
    <row r="149741" spans="16:16" x14ac:dyDescent="0.3">
      <c r="P149741" s="83"/>
    </row>
    <row r="149742" spans="16:16" x14ac:dyDescent="0.3">
      <c r="P149742" s="83"/>
    </row>
    <row r="149743" spans="16:16" x14ac:dyDescent="0.3">
      <c r="P149743" s="83"/>
    </row>
    <row r="149744" spans="16:16" x14ac:dyDescent="0.3">
      <c r="P149744" s="83"/>
    </row>
    <row r="149745" spans="16:16" x14ac:dyDescent="0.3">
      <c r="P149745" s="83"/>
    </row>
    <row r="149746" spans="16:16" x14ac:dyDescent="0.3">
      <c r="P149746" s="83"/>
    </row>
    <row r="149747" spans="16:16" x14ac:dyDescent="0.3">
      <c r="P149747" s="83"/>
    </row>
    <row r="149748" spans="16:16" x14ac:dyDescent="0.3">
      <c r="P149748" s="83"/>
    </row>
    <row r="149749" spans="16:16" x14ac:dyDescent="0.3">
      <c r="P149749" s="83"/>
    </row>
    <row r="149750" spans="16:16" x14ac:dyDescent="0.3">
      <c r="P149750" s="83"/>
    </row>
    <row r="149751" spans="16:16" x14ac:dyDescent="0.3">
      <c r="P149751" s="83"/>
    </row>
    <row r="149752" spans="16:16" x14ac:dyDescent="0.3">
      <c r="P149752" s="83"/>
    </row>
    <row r="149753" spans="16:16" x14ac:dyDescent="0.3">
      <c r="P149753" s="83"/>
    </row>
    <row r="149754" spans="16:16" x14ac:dyDescent="0.3">
      <c r="P149754" s="83"/>
    </row>
    <row r="149755" spans="16:16" x14ac:dyDescent="0.3">
      <c r="P149755" s="83"/>
    </row>
    <row r="149756" spans="16:16" x14ac:dyDescent="0.3">
      <c r="P149756" s="83"/>
    </row>
    <row r="149757" spans="16:16" x14ac:dyDescent="0.3">
      <c r="P149757" s="83"/>
    </row>
    <row r="149758" spans="16:16" x14ac:dyDescent="0.3">
      <c r="P149758" s="83"/>
    </row>
    <row r="149759" spans="16:16" x14ac:dyDescent="0.3">
      <c r="P149759" s="83"/>
    </row>
    <row r="149760" spans="16:16" x14ac:dyDescent="0.3">
      <c r="P149760" s="83"/>
    </row>
    <row r="149761" spans="16:16" x14ac:dyDescent="0.3">
      <c r="P149761" s="83"/>
    </row>
    <row r="149762" spans="16:16" x14ac:dyDescent="0.3">
      <c r="P149762" s="83"/>
    </row>
    <row r="149763" spans="16:16" x14ac:dyDescent="0.3">
      <c r="P149763" s="83"/>
    </row>
    <row r="149764" spans="16:16" x14ac:dyDescent="0.3">
      <c r="P149764" s="83"/>
    </row>
    <row r="149765" spans="16:16" x14ac:dyDescent="0.3">
      <c r="P149765" s="83"/>
    </row>
    <row r="149766" spans="16:16" x14ac:dyDescent="0.3">
      <c r="P149766" s="83"/>
    </row>
    <row r="149767" spans="16:16" x14ac:dyDescent="0.3">
      <c r="P149767" s="83"/>
    </row>
    <row r="149768" spans="16:16" x14ac:dyDescent="0.3">
      <c r="P149768" s="83"/>
    </row>
    <row r="149769" spans="16:16" x14ac:dyDescent="0.3">
      <c r="P149769" s="83"/>
    </row>
    <row r="149770" spans="16:16" x14ac:dyDescent="0.3">
      <c r="P149770" s="83"/>
    </row>
    <row r="149771" spans="16:16" x14ac:dyDescent="0.3">
      <c r="P149771" s="83"/>
    </row>
    <row r="149772" spans="16:16" x14ac:dyDescent="0.3">
      <c r="P149772" s="83"/>
    </row>
    <row r="149773" spans="16:16" x14ac:dyDescent="0.3">
      <c r="P149773" s="83"/>
    </row>
    <row r="149774" spans="16:16" x14ac:dyDescent="0.3">
      <c r="P149774" s="83"/>
    </row>
    <row r="149775" spans="16:16" x14ac:dyDescent="0.3">
      <c r="P149775" s="83"/>
    </row>
    <row r="149776" spans="16:16" x14ac:dyDescent="0.3">
      <c r="P149776" s="83"/>
    </row>
    <row r="149777" spans="16:16" x14ac:dyDescent="0.3">
      <c r="P149777" s="83"/>
    </row>
    <row r="149778" spans="16:16" x14ac:dyDescent="0.3">
      <c r="P149778" s="83"/>
    </row>
    <row r="149779" spans="16:16" x14ac:dyDescent="0.3">
      <c r="P149779" s="83"/>
    </row>
    <row r="149780" spans="16:16" x14ac:dyDescent="0.3">
      <c r="P149780" s="83"/>
    </row>
    <row r="149781" spans="16:16" x14ac:dyDescent="0.3">
      <c r="P149781" s="83"/>
    </row>
    <row r="149782" spans="16:16" x14ac:dyDescent="0.3">
      <c r="P149782" s="83"/>
    </row>
    <row r="149783" spans="16:16" x14ac:dyDescent="0.3">
      <c r="P149783" s="83"/>
    </row>
    <row r="149784" spans="16:16" x14ac:dyDescent="0.3">
      <c r="P149784" s="83"/>
    </row>
    <row r="149785" spans="16:16" x14ac:dyDescent="0.3">
      <c r="P149785" s="83"/>
    </row>
    <row r="149786" spans="16:16" x14ac:dyDescent="0.3">
      <c r="P149786" s="83"/>
    </row>
    <row r="149787" spans="16:16" x14ac:dyDescent="0.3">
      <c r="P149787" s="83"/>
    </row>
    <row r="149788" spans="16:16" x14ac:dyDescent="0.3">
      <c r="P149788" s="83"/>
    </row>
    <row r="149789" spans="16:16" x14ac:dyDescent="0.3">
      <c r="P149789" s="83"/>
    </row>
    <row r="149790" spans="16:16" x14ac:dyDescent="0.3">
      <c r="P149790" s="83"/>
    </row>
    <row r="149791" spans="16:16" x14ac:dyDescent="0.3">
      <c r="P149791" s="83"/>
    </row>
    <row r="149792" spans="16:16" x14ac:dyDescent="0.3">
      <c r="P149792" s="83"/>
    </row>
    <row r="149793" spans="16:16" x14ac:dyDescent="0.3">
      <c r="P149793" s="83"/>
    </row>
    <row r="149794" spans="16:16" x14ac:dyDescent="0.3">
      <c r="P149794" s="83"/>
    </row>
    <row r="149795" spans="16:16" x14ac:dyDescent="0.3">
      <c r="P149795" s="83"/>
    </row>
    <row r="149796" spans="16:16" x14ac:dyDescent="0.3">
      <c r="P149796" s="83"/>
    </row>
    <row r="149797" spans="16:16" x14ac:dyDescent="0.3">
      <c r="P149797" s="83"/>
    </row>
    <row r="149798" spans="16:16" x14ac:dyDescent="0.3">
      <c r="P149798" s="83"/>
    </row>
    <row r="149799" spans="16:16" x14ac:dyDescent="0.3">
      <c r="P149799" s="83"/>
    </row>
    <row r="149800" spans="16:16" x14ac:dyDescent="0.3">
      <c r="P149800" s="83"/>
    </row>
    <row r="149801" spans="16:16" x14ac:dyDescent="0.3">
      <c r="P149801" s="83"/>
    </row>
    <row r="149802" spans="16:16" x14ac:dyDescent="0.3">
      <c r="P149802" s="83"/>
    </row>
    <row r="149803" spans="16:16" x14ac:dyDescent="0.3">
      <c r="P149803" s="83"/>
    </row>
    <row r="149804" spans="16:16" x14ac:dyDescent="0.3">
      <c r="P149804" s="83"/>
    </row>
    <row r="149805" spans="16:16" x14ac:dyDescent="0.3">
      <c r="P149805" s="83"/>
    </row>
    <row r="149806" spans="16:16" x14ac:dyDescent="0.3">
      <c r="P149806" s="83"/>
    </row>
    <row r="149807" spans="16:16" x14ac:dyDescent="0.3">
      <c r="P149807" s="83"/>
    </row>
    <row r="149808" spans="16:16" x14ac:dyDescent="0.3">
      <c r="P149808" s="83"/>
    </row>
    <row r="149809" spans="16:16" x14ac:dyDescent="0.3">
      <c r="P149809" s="83"/>
    </row>
    <row r="149810" spans="16:16" x14ac:dyDescent="0.3">
      <c r="P149810" s="83"/>
    </row>
    <row r="149811" spans="16:16" x14ac:dyDescent="0.3">
      <c r="P149811" s="83"/>
    </row>
    <row r="149812" spans="16:16" x14ac:dyDescent="0.3">
      <c r="P149812" s="83"/>
    </row>
    <row r="149813" spans="16:16" x14ac:dyDescent="0.3">
      <c r="P149813" s="83"/>
    </row>
    <row r="149814" spans="16:16" x14ac:dyDescent="0.3">
      <c r="P149814" s="83"/>
    </row>
    <row r="149815" spans="16:16" x14ac:dyDescent="0.3">
      <c r="P149815" s="83"/>
    </row>
    <row r="149816" spans="16:16" x14ac:dyDescent="0.3">
      <c r="P149816" s="83"/>
    </row>
    <row r="149817" spans="16:16" x14ac:dyDescent="0.3">
      <c r="P149817" s="83"/>
    </row>
    <row r="149818" spans="16:16" x14ac:dyDescent="0.3">
      <c r="P149818" s="83"/>
    </row>
    <row r="149819" spans="16:16" x14ac:dyDescent="0.3">
      <c r="P149819" s="83"/>
    </row>
    <row r="149820" spans="16:16" x14ac:dyDescent="0.3">
      <c r="P149820" s="83"/>
    </row>
    <row r="149821" spans="16:16" x14ac:dyDescent="0.3">
      <c r="P149821" s="83"/>
    </row>
    <row r="149822" spans="16:16" x14ac:dyDescent="0.3">
      <c r="P149822" s="83"/>
    </row>
    <row r="149823" spans="16:16" x14ac:dyDescent="0.3">
      <c r="P149823" s="83"/>
    </row>
    <row r="149824" spans="16:16" x14ac:dyDescent="0.3">
      <c r="P149824" s="83"/>
    </row>
    <row r="149825" spans="16:16" x14ac:dyDescent="0.3">
      <c r="P149825" s="83"/>
    </row>
    <row r="149826" spans="16:16" x14ac:dyDescent="0.3">
      <c r="P149826" s="83"/>
    </row>
    <row r="149827" spans="16:16" x14ac:dyDescent="0.3">
      <c r="P149827" s="83"/>
    </row>
    <row r="149828" spans="16:16" x14ac:dyDescent="0.3">
      <c r="P149828" s="83"/>
    </row>
    <row r="149829" spans="16:16" x14ac:dyDescent="0.3">
      <c r="P149829" s="83"/>
    </row>
    <row r="149830" spans="16:16" x14ac:dyDescent="0.3">
      <c r="P149830" s="83"/>
    </row>
    <row r="149831" spans="16:16" x14ac:dyDescent="0.3">
      <c r="P149831" s="83"/>
    </row>
    <row r="149832" spans="16:16" x14ac:dyDescent="0.3">
      <c r="P149832" s="83"/>
    </row>
    <row r="149833" spans="16:16" x14ac:dyDescent="0.3">
      <c r="P149833" s="83"/>
    </row>
    <row r="149834" spans="16:16" x14ac:dyDescent="0.3">
      <c r="P149834" s="83"/>
    </row>
    <row r="149835" spans="16:16" x14ac:dyDescent="0.3">
      <c r="P149835" s="83"/>
    </row>
    <row r="149836" spans="16:16" x14ac:dyDescent="0.3">
      <c r="P149836" s="83"/>
    </row>
    <row r="149837" spans="16:16" x14ac:dyDescent="0.3">
      <c r="P149837" s="83"/>
    </row>
    <row r="149838" spans="16:16" x14ac:dyDescent="0.3">
      <c r="P149838" s="83"/>
    </row>
    <row r="149839" spans="16:16" x14ac:dyDescent="0.3">
      <c r="P149839" s="83"/>
    </row>
    <row r="149840" spans="16:16" x14ac:dyDescent="0.3">
      <c r="P149840" s="83"/>
    </row>
    <row r="149841" spans="16:16" x14ac:dyDescent="0.3">
      <c r="P149841" s="83"/>
    </row>
    <row r="149842" spans="16:16" x14ac:dyDescent="0.3">
      <c r="P149842" s="83"/>
    </row>
    <row r="149843" spans="16:16" x14ac:dyDescent="0.3">
      <c r="P149843" s="83"/>
    </row>
    <row r="149844" spans="16:16" x14ac:dyDescent="0.3">
      <c r="P149844" s="83"/>
    </row>
    <row r="149845" spans="16:16" x14ac:dyDescent="0.3">
      <c r="P149845" s="83"/>
    </row>
    <row r="149846" spans="16:16" x14ac:dyDescent="0.3">
      <c r="P149846" s="83"/>
    </row>
    <row r="149847" spans="16:16" x14ac:dyDescent="0.3">
      <c r="P149847" s="83"/>
    </row>
    <row r="149848" spans="16:16" x14ac:dyDescent="0.3">
      <c r="P149848" s="83"/>
    </row>
    <row r="149849" spans="16:16" x14ac:dyDescent="0.3">
      <c r="P149849" s="83"/>
    </row>
    <row r="149850" spans="16:16" x14ac:dyDescent="0.3">
      <c r="P149850" s="83"/>
    </row>
    <row r="149851" spans="16:16" x14ac:dyDescent="0.3">
      <c r="P149851" s="83"/>
    </row>
    <row r="149852" spans="16:16" x14ac:dyDescent="0.3">
      <c r="P149852" s="83"/>
    </row>
    <row r="149853" spans="16:16" x14ac:dyDescent="0.3">
      <c r="P149853" s="83"/>
    </row>
    <row r="149854" spans="16:16" x14ac:dyDescent="0.3">
      <c r="P149854" s="83"/>
    </row>
    <row r="149855" spans="16:16" x14ac:dyDescent="0.3">
      <c r="P149855" s="83"/>
    </row>
    <row r="149856" spans="16:16" x14ac:dyDescent="0.3">
      <c r="P149856" s="83"/>
    </row>
    <row r="149857" spans="16:16" x14ac:dyDescent="0.3">
      <c r="P149857" s="83"/>
    </row>
    <row r="149858" spans="16:16" x14ac:dyDescent="0.3">
      <c r="P149858" s="83"/>
    </row>
    <row r="149859" spans="16:16" x14ac:dyDescent="0.3">
      <c r="P149859" s="83"/>
    </row>
    <row r="149860" spans="16:16" x14ac:dyDescent="0.3">
      <c r="P149860" s="83"/>
    </row>
    <row r="149861" spans="16:16" x14ac:dyDescent="0.3">
      <c r="P149861" s="83"/>
    </row>
    <row r="149862" spans="16:16" x14ac:dyDescent="0.3">
      <c r="P149862" s="83"/>
    </row>
    <row r="149863" spans="16:16" x14ac:dyDescent="0.3">
      <c r="P149863" s="83"/>
    </row>
    <row r="149864" spans="16:16" x14ac:dyDescent="0.3">
      <c r="P149864" s="83"/>
    </row>
    <row r="149865" spans="16:16" x14ac:dyDescent="0.3">
      <c r="P149865" s="83"/>
    </row>
    <row r="149866" spans="16:16" x14ac:dyDescent="0.3">
      <c r="P149866" s="83"/>
    </row>
    <row r="149867" spans="16:16" x14ac:dyDescent="0.3">
      <c r="P149867" s="83"/>
    </row>
    <row r="149868" spans="16:16" x14ac:dyDescent="0.3">
      <c r="P149868" s="83"/>
    </row>
    <row r="149869" spans="16:16" x14ac:dyDescent="0.3">
      <c r="P149869" s="83"/>
    </row>
    <row r="149870" spans="16:16" x14ac:dyDescent="0.3">
      <c r="P149870" s="83"/>
    </row>
    <row r="149871" spans="16:16" x14ac:dyDescent="0.3">
      <c r="P149871" s="83"/>
    </row>
    <row r="149872" spans="16:16" x14ac:dyDescent="0.3">
      <c r="P149872" s="83"/>
    </row>
    <row r="149873" spans="16:16" x14ac:dyDescent="0.3">
      <c r="P149873" s="83"/>
    </row>
    <row r="149874" spans="16:16" x14ac:dyDescent="0.3">
      <c r="P149874" s="83"/>
    </row>
    <row r="149875" spans="16:16" x14ac:dyDescent="0.3">
      <c r="P149875" s="83"/>
    </row>
    <row r="149876" spans="16:16" x14ac:dyDescent="0.3">
      <c r="P149876" s="83"/>
    </row>
    <row r="149877" spans="16:16" x14ac:dyDescent="0.3">
      <c r="P149877" s="83"/>
    </row>
    <row r="149878" spans="16:16" x14ac:dyDescent="0.3">
      <c r="P149878" s="83"/>
    </row>
    <row r="149879" spans="16:16" x14ac:dyDescent="0.3">
      <c r="P149879" s="83"/>
    </row>
    <row r="149880" spans="16:16" x14ac:dyDescent="0.3">
      <c r="P149880" s="83"/>
    </row>
    <row r="149881" spans="16:16" x14ac:dyDescent="0.3">
      <c r="P149881" s="83"/>
    </row>
    <row r="149882" spans="16:16" x14ac:dyDescent="0.3">
      <c r="P149882" s="83"/>
    </row>
    <row r="149883" spans="16:16" x14ac:dyDescent="0.3">
      <c r="P149883" s="83"/>
    </row>
    <row r="149884" spans="16:16" x14ac:dyDescent="0.3">
      <c r="P149884" s="83"/>
    </row>
    <row r="149885" spans="16:16" x14ac:dyDescent="0.3">
      <c r="P149885" s="83"/>
    </row>
    <row r="149886" spans="16:16" x14ac:dyDescent="0.3">
      <c r="P149886" s="83"/>
    </row>
    <row r="149887" spans="16:16" x14ac:dyDescent="0.3">
      <c r="P149887" s="83"/>
    </row>
    <row r="149888" spans="16:16" x14ac:dyDescent="0.3">
      <c r="P149888" s="83"/>
    </row>
    <row r="149889" spans="16:16" x14ac:dyDescent="0.3">
      <c r="P149889" s="83"/>
    </row>
    <row r="149890" spans="16:16" x14ac:dyDescent="0.3">
      <c r="P149890" s="83"/>
    </row>
    <row r="149891" spans="16:16" x14ac:dyDescent="0.3">
      <c r="P149891" s="83"/>
    </row>
    <row r="149892" spans="16:16" x14ac:dyDescent="0.3">
      <c r="P149892" s="83"/>
    </row>
    <row r="149893" spans="16:16" x14ac:dyDescent="0.3">
      <c r="P149893" s="83"/>
    </row>
    <row r="149894" spans="16:16" x14ac:dyDescent="0.3">
      <c r="P149894" s="83"/>
    </row>
    <row r="149895" spans="16:16" x14ac:dyDescent="0.3">
      <c r="P149895" s="83"/>
    </row>
    <row r="149896" spans="16:16" x14ac:dyDescent="0.3">
      <c r="P149896" s="83"/>
    </row>
    <row r="149897" spans="16:16" x14ac:dyDescent="0.3">
      <c r="P149897" s="83"/>
    </row>
    <row r="149898" spans="16:16" x14ac:dyDescent="0.3">
      <c r="P149898" s="83"/>
    </row>
    <row r="149899" spans="16:16" x14ac:dyDescent="0.3">
      <c r="P149899" s="83"/>
    </row>
    <row r="149900" spans="16:16" x14ac:dyDescent="0.3">
      <c r="P149900" s="83"/>
    </row>
    <row r="149901" spans="16:16" x14ac:dyDescent="0.3">
      <c r="P149901" s="83"/>
    </row>
    <row r="149902" spans="16:16" x14ac:dyDescent="0.3">
      <c r="P149902" s="83"/>
    </row>
    <row r="149903" spans="16:16" x14ac:dyDescent="0.3">
      <c r="P149903" s="83"/>
    </row>
    <row r="149904" spans="16:16" x14ac:dyDescent="0.3">
      <c r="P149904" s="83"/>
    </row>
    <row r="149905" spans="16:16" x14ac:dyDescent="0.3">
      <c r="P149905" s="83"/>
    </row>
    <row r="149906" spans="16:16" x14ac:dyDescent="0.3">
      <c r="P149906" s="83"/>
    </row>
    <row r="149907" spans="16:16" x14ac:dyDescent="0.3">
      <c r="P149907" s="83"/>
    </row>
    <row r="149908" spans="16:16" x14ac:dyDescent="0.3">
      <c r="P149908" s="83"/>
    </row>
    <row r="149909" spans="16:16" x14ac:dyDescent="0.3">
      <c r="P149909" s="83"/>
    </row>
    <row r="149910" spans="16:16" x14ac:dyDescent="0.3">
      <c r="P149910" s="83"/>
    </row>
    <row r="149911" spans="16:16" x14ac:dyDescent="0.3">
      <c r="P149911" s="83"/>
    </row>
    <row r="149912" spans="16:16" x14ac:dyDescent="0.3">
      <c r="P149912" s="83"/>
    </row>
    <row r="149913" spans="16:16" x14ac:dyDescent="0.3">
      <c r="P149913" s="83"/>
    </row>
    <row r="149914" spans="16:16" x14ac:dyDescent="0.3">
      <c r="P149914" s="83"/>
    </row>
    <row r="149915" spans="16:16" x14ac:dyDescent="0.3">
      <c r="P149915" s="83"/>
    </row>
    <row r="149916" spans="16:16" x14ac:dyDescent="0.3">
      <c r="P149916" s="83"/>
    </row>
    <row r="149917" spans="16:16" x14ac:dyDescent="0.3">
      <c r="P149917" s="83"/>
    </row>
    <row r="149918" spans="16:16" x14ac:dyDescent="0.3">
      <c r="P149918" s="83"/>
    </row>
    <row r="149919" spans="16:16" x14ac:dyDescent="0.3">
      <c r="P149919" s="83"/>
    </row>
    <row r="149920" spans="16:16" x14ac:dyDescent="0.3">
      <c r="P149920" s="83"/>
    </row>
    <row r="149921" spans="16:16" x14ac:dyDescent="0.3">
      <c r="P149921" s="83"/>
    </row>
    <row r="149922" spans="16:16" x14ac:dyDescent="0.3">
      <c r="P149922" s="83"/>
    </row>
    <row r="149923" spans="16:16" x14ac:dyDescent="0.3">
      <c r="P149923" s="83"/>
    </row>
    <row r="149924" spans="16:16" x14ac:dyDescent="0.3">
      <c r="P149924" s="83"/>
    </row>
    <row r="149925" spans="16:16" x14ac:dyDescent="0.3">
      <c r="P149925" s="83"/>
    </row>
    <row r="149926" spans="16:16" x14ac:dyDescent="0.3">
      <c r="P149926" s="83"/>
    </row>
    <row r="149927" spans="16:16" x14ac:dyDescent="0.3">
      <c r="P149927" s="83"/>
    </row>
    <row r="149928" spans="16:16" x14ac:dyDescent="0.3">
      <c r="P149928" s="83"/>
    </row>
    <row r="149929" spans="16:16" x14ac:dyDescent="0.3">
      <c r="P149929" s="83"/>
    </row>
    <row r="149930" spans="16:16" x14ac:dyDescent="0.3">
      <c r="P149930" s="83"/>
    </row>
    <row r="149931" spans="16:16" x14ac:dyDescent="0.3">
      <c r="P149931" s="83"/>
    </row>
    <row r="149932" spans="16:16" x14ac:dyDescent="0.3">
      <c r="P149932" s="83"/>
    </row>
    <row r="149933" spans="16:16" x14ac:dyDescent="0.3">
      <c r="P149933" s="83"/>
    </row>
    <row r="149934" spans="16:16" x14ac:dyDescent="0.3">
      <c r="P149934" s="83"/>
    </row>
    <row r="149935" spans="16:16" x14ac:dyDescent="0.3">
      <c r="P149935" s="83"/>
    </row>
    <row r="149936" spans="16:16" x14ac:dyDescent="0.3">
      <c r="P149936" s="83"/>
    </row>
    <row r="149937" spans="16:16" x14ac:dyDescent="0.3">
      <c r="P149937" s="83"/>
    </row>
    <row r="149938" spans="16:16" x14ac:dyDescent="0.3">
      <c r="P149938" s="83"/>
    </row>
    <row r="149939" spans="16:16" x14ac:dyDescent="0.3">
      <c r="P149939" s="83"/>
    </row>
    <row r="149940" spans="16:16" x14ac:dyDescent="0.3">
      <c r="P149940" s="83"/>
    </row>
    <row r="149941" spans="16:16" x14ac:dyDescent="0.3">
      <c r="P149941" s="83"/>
    </row>
    <row r="149942" spans="16:16" x14ac:dyDescent="0.3">
      <c r="P149942" s="83"/>
    </row>
    <row r="149943" spans="16:16" x14ac:dyDescent="0.3">
      <c r="P149943" s="83"/>
    </row>
    <row r="149944" spans="16:16" x14ac:dyDescent="0.3">
      <c r="P149944" s="83"/>
    </row>
    <row r="149945" spans="16:16" x14ac:dyDescent="0.3">
      <c r="P149945" s="83"/>
    </row>
    <row r="149946" spans="16:16" x14ac:dyDescent="0.3">
      <c r="P149946" s="83"/>
    </row>
    <row r="149947" spans="16:16" x14ac:dyDescent="0.3">
      <c r="P149947" s="83"/>
    </row>
    <row r="149948" spans="16:16" x14ac:dyDescent="0.3">
      <c r="P149948" s="83"/>
    </row>
    <row r="149949" spans="16:16" x14ac:dyDescent="0.3">
      <c r="P149949" s="83"/>
    </row>
    <row r="149950" spans="16:16" x14ac:dyDescent="0.3">
      <c r="P149950" s="83"/>
    </row>
    <row r="149951" spans="16:16" x14ac:dyDescent="0.3">
      <c r="P149951" s="83"/>
    </row>
    <row r="149952" spans="16:16" x14ac:dyDescent="0.3">
      <c r="P149952" s="83"/>
    </row>
    <row r="149953" spans="16:16" x14ac:dyDescent="0.3">
      <c r="P149953" s="83"/>
    </row>
    <row r="149954" spans="16:16" x14ac:dyDescent="0.3">
      <c r="P149954" s="83"/>
    </row>
    <row r="149955" spans="16:16" x14ac:dyDescent="0.3">
      <c r="P149955" s="83"/>
    </row>
    <row r="149956" spans="16:16" x14ac:dyDescent="0.3">
      <c r="P149956" s="83"/>
    </row>
    <row r="149957" spans="16:16" x14ac:dyDescent="0.3">
      <c r="P149957" s="83"/>
    </row>
    <row r="149958" spans="16:16" x14ac:dyDescent="0.3">
      <c r="P149958" s="83"/>
    </row>
    <row r="149959" spans="16:16" x14ac:dyDescent="0.3">
      <c r="P149959" s="83"/>
    </row>
    <row r="149960" spans="16:16" x14ac:dyDescent="0.3">
      <c r="P149960" s="83"/>
    </row>
    <row r="149961" spans="16:16" x14ac:dyDescent="0.3">
      <c r="P149961" s="83"/>
    </row>
    <row r="149962" spans="16:16" x14ac:dyDescent="0.3">
      <c r="P149962" s="83"/>
    </row>
    <row r="149963" spans="16:16" x14ac:dyDescent="0.3">
      <c r="P149963" s="83"/>
    </row>
    <row r="149964" spans="16:16" x14ac:dyDescent="0.3">
      <c r="P149964" s="83"/>
    </row>
    <row r="149965" spans="16:16" x14ac:dyDescent="0.3">
      <c r="P149965" s="83"/>
    </row>
    <row r="149966" spans="16:16" x14ac:dyDescent="0.3">
      <c r="P149966" s="83"/>
    </row>
    <row r="149967" spans="16:16" x14ac:dyDescent="0.3">
      <c r="P149967" s="83"/>
    </row>
    <row r="149968" spans="16:16" x14ac:dyDescent="0.3">
      <c r="P149968" s="83"/>
    </row>
    <row r="149969" spans="16:16" x14ac:dyDescent="0.3">
      <c r="P149969" s="83"/>
    </row>
    <row r="149970" spans="16:16" x14ac:dyDescent="0.3">
      <c r="P149970" s="83"/>
    </row>
    <row r="149971" spans="16:16" x14ac:dyDescent="0.3">
      <c r="P149971" s="83"/>
    </row>
    <row r="149972" spans="16:16" x14ac:dyDescent="0.3">
      <c r="P149972" s="83"/>
    </row>
    <row r="149973" spans="16:16" x14ac:dyDescent="0.3">
      <c r="P149973" s="83"/>
    </row>
    <row r="149974" spans="16:16" x14ac:dyDescent="0.3">
      <c r="P149974" s="83"/>
    </row>
    <row r="149975" spans="16:16" x14ac:dyDescent="0.3">
      <c r="P149975" s="83"/>
    </row>
    <row r="149976" spans="16:16" x14ac:dyDescent="0.3">
      <c r="P149976" s="83"/>
    </row>
    <row r="149977" spans="16:16" x14ac:dyDescent="0.3">
      <c r="P149977" s="83"/>
    </row>
    <row r="149978" spans="16:16" x14ac:dyDescent="0.3">
      <c r="P149978" s="83"/>
    </row>
    <row r="149979" spans="16:16" x14ac:dyDescent="0.3">
      <c r="P149979" s="83"/>
    </row>
    <row r="149980" spans="16:16" x14ac:dyDescent="0.3">
      <c r="P149980" s="83"/>
    </row>
    <row r="149981" spans="16:16" x14ac:dyDescent="0.3">
      <c r="P149981" s="83"/>
    </row>
    <row r="149982" spans="16:16" x14ac:dyDescent="0.3">
      <c r="P149982" s="83"/>
    </row>
    <row r="149983" spans="16:16" x14ac:dyDescent="0.3">
      <c r="P149983" s="83"/>
    </row>
    <row r="149984" spans="16:16" x14ac:dyDescent="0.3">
      <c r="P149984" s="83"/>
    </row>
    <row r="149985" spans="16:16" x14ac:dyDescent="0.3">
      <c r="P149985" s="83"/>
    </row>
    <row r="149986" spans="16:16" x14ac:dyDescent="0.3">
      <c r="P149986" s="83"/>
    </row>
    <row r="149987" spans="16:16" x14ac:dyDescent="0.3">
      <c r="P149987" s="83"/>
    </row>
    <row r="149988" spans="16:16" x14ac:dyDescent="0.3">
      <c r="P149988" s="83"/>
    </row>
    <row r="149989" spans="16:16" x14ac:dyDescent="0.3">
      <c r="P149989" s="83"/>
    </row>
    <row r="149990" spans="16:16" x14ac:dyDescent="0.3">
      <c r="P149990" s="83"/>
    </row>
    <row r="149991" spans="16:16" x14ac:dyDescent="0.3">
      <c r="P149991" s="83"/>
    </row>
    <row r="149992" spans="16:16" x14ac:dyDescent="0.3">
      <c r="P149992" s="83"/>
    </row>
    <row r="149993" spans="16:16" x14ac:dyDescent="0.3">
      <c r="P149993" s="83"/>
    </row>
    <row r="149994" spans="16:16" x14ac:dyDescent="0.3">
      <c r="P149994" s="83"/>
    </row>
    <row r="149995" spans="16:16" x14ac:dyDescent="0.3">
      <c r="P149995" s="83"/>
    </row>
    <row r="149996" spans="16:16" x14ac:dyDescent="0.3">
      <c r="P149996" s="83"/>
    </row>
    <row r="149997" spans="16:16" x14ac:dyDescent="0.3">
      <c r="P149997" s="83"/>
    </row>
    <row r="149998" spans="16:16" x14ac:dyDescent="0.3">
      <c r="P149998" s="83"/>
    </row>
    <row r="149999" spans="16:16" x14ac:dyDescent="0.3">
      <c r="P149999" s="83"/>
    </row>
    <row r="150000" spans="16:16" x14ac:dyDescent="0.3">
      <c r="P150000" s="83"/>
    </row>
    <row r="150001" spans="16:16" x14ac:dyDescent="0.3">
      <c r="P150001" s="83"/>
    </row>
    <row r="150002" spans="16:16" x14ac:dyDescent="0.3">
      <c r="P150002" s="83"/>
    </row>
    <row r="150003" spans="16:16" x14ac:dyDescent="0.3">
      <c r="P150003" s="83"/>
    </row>
    <row r="150004" spans="16:16" x14ac:dyDescent="0.3">
      <c r="P150004" s="83"/>
    </row>
    <row r="150005" spans="16:16" x14ac:dyDescent="0.3">
      <c r="P150005" s="83"/>
    </row>
    <row r="150006" spans="16:16" x14ac:dyDescent="0.3">
      <c r="P150006" s="83"/>
    </row>
    <row r="150007" spans="16:16" x14ac:dyDescent="0.3">
      <c r="P150007" s="83"/>
    </row>
    <row r="150008" spans="16:16" x14ac:dyDescent="0.3">
      <c r="P150008" s="83"/>
    </row>
    <row r="150009" spans="16:16" x14ac:dyDescent="0.3">
      <c r="P150009" s="83"/>
    </row>
    <row r="150010" spans="16:16" x14ac:dyDescent="0.3">
      <c r="P150010" s="83"/>
    </row>
    <row r="150011" spans="16:16" x14ac:dyDescent="0.3">
      <c r="P150011" s="83"/>
    </row>
    <row r="150012" spans="16:16" x14ac:dyDescent="0.3">
      <c r="P150012" s="83"/>
    </row>
    <row r="150013" spans="16:16" x14ac:dyDescent="0.3">
      <c r="P150013" s="83"/>
    </row>
    <row r="150014" spans="16:16" x14ac:dyDescent="0.3">
      <c r="P150014" s="83"/>
    </row>
    <row r="150015" spans="16:16" x14ac:dyDescent="0.3">
      <c r="P150015" s="83"/>
    </row>
    <row r="150016" spans="16:16" x14ac:dyDescent="0.3">
      <c r="P150016" s="83"/>
    </row>
    <row r="150017" spans="16:16" x14ac:dyDescent="0.3">
      <c r="P150017" s="83"/>
    </row>
    <row r="150018" spans="16:16" x14ac:dyDescent="0.3">
      <c r="P150018" s="83"/>
    </row>
    <row r="150019" spans="16:16" x14ac:dyDescent="0.3">
      <c r="P150019" s="83"/>
    </row>
    <row r="150020" spans="16:16" x14ac:dyDescent="0.3">
      <c r="P150020" s="83"/>
    </row>
    <row r="150021" spans="16:16" x14ac:dyDescent="0.3">
      <c r="P150021" s="83"/>
    </row>
    <row r="150022" spans="16:16" x14ac:dyDescent="0.3">
      <c r="P150022" s="83"/>
    </row>
    <row r="150023" spans="16:16" x14ac:dyDescent="0.3">
      <c r="P150023" s="83"/>
    </row>
    <row r="150024" spans="16:16" x14ac:dyDescent="0.3">
      <c r="P150024" s="83"/>
    </row>
    <row r="150025" spans="16:16" x14ac:dyDescent="0.3">
      <c r="P150025" s="83"/>
    </row>
    <row r="150026" spans="16:16" x14ac:dyDescent="0.3">
      <c r="P150026" s="83"/>
    </row>
    <row r="150027" spans="16:16" x14ac:dyDescent="0.3">
      <c r="P150027" s="83"/>
    </row>
    <row r="150028" spans="16:16" x14ac:dyDescent="0.3">
      <c r="P150028" s="83"/>
    </row>
    <row r="150029" spans="16:16" x14ac:dyDescent="0.3">
      <c r="P150029" s="83"/>
    </row>
    <row r="150030" spans="16:16" x14ac:dyDescent="0.3">
      <c r="P150030" s="83"/>
    </row>
    <row r="150031" spans="16:16" x14ac:dyDescent="0.3">
      <c r="P150031" s="83"/>
    </row>
    <row r="150032" spans="16:16" x14ac:dyDescent="0.3">
      <c r="P150032" s="83"/>
    </row>
    <row r="150033" spans="16:16" x14ac:dyDescent="0.3">
      <c r="P150033" s="83"/>
    </row>
    <row r="150034" spans="16:16" x14ac:dyDescent="0.3">
      <c r="P150034" s="83"/>
    </row>
    <row r="150035" spans="16:16" x14ac:dyDescent="0.3">
      <c r="P150035" s="83"/>
    </row>
    <row r="150036" spans="16:16" x14ac:dyDescent="0.3">
      <c r="P150036" s="83"/>
    </row>
    <row r="150037" spans="16:16" x14ac:dyDescent="0.3">
      <c r="P150037" s="83"/>
    </row>
    <row r="150038" spans="16:16" x14ac:dyDescent="0.3">
      <c r="P150038" s="83"/>
    </row>
    <row r="150039" spans="16:16" x14ac:dyDescent="0.3">
      <c r="P150039" s="83"/>
    </row>
    <row r="150040" spans="16:16" x14ac:dyDescent="0.3">
      <c r="P150040" s="83"/>
    </row>
    <row r="150041" spans="16:16" x14ac:dyDescent="0.3">
      <c r="P150041" s="83"/>
    </row>
    <row r="150042" spans="16:16" x14ac:dyDescent="0.3">
      <c r="P150042" s="83"/>
    </row>
    <row r="150043" spans="16:16" x14ac:dyDescent="0.3">
      <c r="P150043" s="83"/>
    </row>
    <row r="150044" spans="16:16" x14ac:dyDescent="0.3">
      <c r="P150044" s="83"/>
    </row>
    <row r="150045" spans="16:16" x14ac:dyDescent="0.3">
      <c r="P150045" s="83"/>
    </row>
    <row r="150046" spans="16:16" x14ac:dyDescent="0.3">
      <c r="P150046" s="83"/>
    </row>
    <row r="150047" spans="16:16" x14ac:dyDescent="0.3">
      <c r="P150047" s="83"/>
    </row>
    <row r="150048" spans="16:16" x14ac:dyDescent="0.3">
      <c r="P150048" s="83"/>
    </row>
    <row r="150049" spans="16:16" x14ac:dyDescent="0.3">
      <c r="P150049" s="83"/>
    </row>
    <row r="150050" spans="16:16" x14ac:dyDescent="0.3">
      <c r="P150050" s="83"/>
    </row>
    <row r="150051" spans="16:16" x14ac:dyDescent="0.3">
      <c r="P150051" s="83"/>
    </row>
    <row r="150052" spans="16:16" x14ac:dyDescent="0.3">
      <c r="P150052" s="83"/>
    </row>
    <row r="150053" spans="16:16" x14ac:dyDescent="0.3">
      <c r="P150053" s="83"/>
    </row>
    <row r="150054" spans="16:16" x14ac:dyDescent="0.3">
      <c r="P150054" s="83"/>
    </row>
    <row r="150055" spans="16:16" x14ac:dyDescent="0.3">
      <c r="P150055" s="83"/>
    </row>
    <row r="150056" spans="16:16" x14ac:dyDescent="0.3">
      <c r="P150056" s="83"/>
    </row>
    <row r="150057" spans="16:16" x14ac:dyDescent="0.3">
      <c r="P150057" s="83"/>
    </row>
    <row r="150058" spans="16:16" x14ac:dyDescent="0.3">
      <c r="P150058" s="83"/>
    </row>
    <row r="150059" spans="16:16" x14ac:dyDescent="0.3">
      <c r="P150059" s="83"/>
    </row>
    <row r="150060" spans="16:16" x14ac:dyDescent="0.3">
      <c r="P150060" s="83"/>
    </row>
    <row r="150061" spans="16:16" x14ac:dyDescent="0.3">
      <c r="P150061" s="83"/>
    </row>
    <row r="150062" spans="16:16" x14ac:dyDescent="0.3">
      <c r="P150062" s="83"/>
    </row>
    <row r="150063" spans="16:16" x14ac:dyDescent="0.3">
      <c r="P150063" s="83"/>
    </row>
    <row r="150064" spans="16:16" x14ac:dyDescent="0.3">
      <c r="P150064" s="83"/>
    </row>
    <row r="150065" spans="16:16" x14ac:dyDescent="0.3">
      <c r="P150065" s="83"/>
    </row>
    <row r="150066" spans="16:16" x14ac:dyDescent="0.3">
      <c r="P150066" s="83"/>
    </row>
    <row r="150067" spans="16:16" x14ac:dyDescent="0.3">
      <c r="P150067" s="83"/>
    </row>
    <row r="150068" spans="16:16" x14ac:dyDescent="0.3">
      <c r="P150068" s="83"/>
    </row>
    <row r="150069" spans="16:16" x14ac:dyDescent="0.3">
      <c r="P150069" s="83"/>
    </row>
    <row r="150070" spans="16:16" x14ac:dyDescent="0.3">
      <c r="P150070" s="83"/>
    </row>
    <row r="150071" spans="16:16" x14ac:dyDescent="0.3">
      <c r="P150071" s="83"/>
    </row>
    <row r="150072" spans="16:16" x14ac:dyDescent="0.3">
      <c r="P150072" s="83"/>
    </row>
    <row r="150073" spans="16:16" x14ac:dyDescent="0.3">
      <c r="P150073" s="83"/>
    </row>
    <row r="150074" spans="16:16" x14ac:dyDescent="0.3">
      <c r="P150074" s="83"/>
    </row>
    <row r="150075" spans="16:16" x14ac:dyDescent="0.3">
      <c r="P150075" s="83"/>
    </row>
    <row r="150076" spans="16:16" x14ac:dyDescent="0.3">
      <c r="P150076" s="83"/>
    </row>
    <row r="150077" spans="16:16" x14ac:dyDescent="0.3">
      <c r="P150077" s="83"/>
    </row>
    <row r="150078" spans="16:16" x14ac:dyDescent="0.3">
      <c r="P150078" s="83"/>
    </row>
    <row r="150079" spans="16:16" x14ac:dyDescent="0.3">
      <c r="P150079" s="83"/>
    </row>
    <row r="150080" spans="16:16" x14ac:dyDescent="0.3">
      <c r="P150080" s="83"/>
    </row>
    <row r="150081" spans="16:16" x14ac:dyDescent="0.3">
      <c r="P150081" s="83"/>
    </row>
    <row r="150082" spans="16:16" x14ac:dyDescent="0.3">
      <c r="P150082" s="83"/>
    </row>
    <row r="150083" spans="16:16" x14ac:dyDescent="0.3">
      <c r="P150083" s="83"/>
    </row>
    <row r="150084" spans="16:16" x14ac:dyDescent="0.3">
      <c r="P150084" s="83"/>
    </row>
    <row r="150085" spans="16:16" x14ac:dyDescent="0.3">
      <c r="P150085" s="83"/>
    </row>
    <row r="150086" spans="16:16" x14ac:dyDescent="0.3">
      <c r="P150086" s="83"/>
    </row>
    <row r="150087" spans="16:16" x14ac:dyDescent="0.3">
      <c r="P150087" s="83"/>
    </row>
    <row r="150088" spans="16:16" x14ac:dyDescent="0.3">
      <c r="P150088" s="83"/>
    </row>
    <row r="150089" spans="16:16" x14ac:dyDescent="0.3">
      <c r="P150089" s="83"/>
    </row>
    <row r="150090" spans="16:16" x14ac:dyDescent="0.3">
      <c r="P150090" s="83"/>
    </row>
    <row r="150091" spans="16:16" x14ac:dyDescent="0.3">
      <c r="P150091" s="83"/>
    </row>
    <row r="150092" spans="16:16" x14ac:dyDescent="0.3">
      <c r="P150092" s="83"/>
    </row>
    <row r="150093" spans="16:16" x14ac:dyDescent="0.3">
      <c r="P150093" s="83"/>
    </row>
    <row r="150094" spans="16:16" x14ac:dyDescent="0.3">
      <c r="P150094" s="83"/>
    </row>
    <row r="150095" spans="16:16" x14ac:dyDescent="0.3">
      <c r="P150095" s="83"/>
    </row>
    <row r="150096" spans="16:16" x14ac:dyDescent="0.3">
      <c r="P150096" s="83"/>
    </row>
    <row r="150097" spans="16:16" x14ac:dyDescent="0.3">
      <c r="P150097" s="83"/>
    </row>
    <row r="150098" spans="16:16" x14ac:dyDescent="0.3">
      <c r="P150098" s="83"/>
    </row>
    <row r="150099" spans="16:16" x14ac:dyDescent="0.3">
      <c r="P150099" s="83"/>
    </row>
    <row r="150100" spans="16:16" x14ac:dyDescent="0.3">
      <c r="P150100" s="83"/>
    </row>
    <row r="150101" spans="16:16" x14ac:dyDescent="0.3">
      <c r="P150101" s="83"/>
    </row>
    <row r="150102" spans="16:16" x14ac:dyDescent="0.3">
      <c r="P150102" s="83"/>
    </row>
    <row r="150103" spans="16:16" x14ac:dyDescent="0.3">
      <c r="P150103" s="83"/>
    </row>
    <row r="150104" spans="16:16" x14ac:dyDescent="0.3">
      <c r="P150104" s="83"/>
    </row>
    <row r="150105" spans="16:16" x14ac:dyDescent="0.3">
      <c r="P150105" s="83"/>
    </row>
    <row r="150106" spans="16:16" x14ac:dyDescent="0.3">
      <c r="P150106" s="83"/>
    </row>
    <row r="150107" spans="16:16" x14ac:dyDescent="0.3">
      <c r="P150107" s="83"/>
    </row>
    <row r="150108" spans="16:16" x14ac:dyDescent="0.3">
      <c r="P150108" s="83"/>
    </row>
    <row r="150109" spans="16:16" x14ac:dyDescent="0.3">
      <c r="P150109" s="83"/>
    </row>
    <row r="150110" spans="16:16" x14ac:dyDescent="0.3">
      <c r="P150110" s="83"/>
    </row>
    <row r="150111" spans="16:16" x14ac:dyDescent="0.3">
      <c r="P150111" s="83"/>
    </row>
    <row r="150112" spans="16:16" x14ac:dyDescent="0.3">
      <c r="P150112" s="83"/>
    </row>
    <row r="150113" spans="16:16" x14ac:dyDescent="0.3">
      <c r="P150113" s="83"/>
    </row>
    <row r="150114" spans="16:16" x14ac:dyDescent="0.3">
      <c r="P150114" s="83"/>
    </row>
    <row r="150115" spans="16:16" x14ac:dyDescent="0.3">
      <c r="P150115" s="83"/>
    </row>
    <row r="150116" spans="16:16" x14ac:dyDescent="0.3">
      <c r="P150116" s="83"/>
    </row>
    <row r="150117" spans="16:16" x14ac:dyDescent="0.3">
      <c r="P150117" s="83"/>
    </row>
    <row r="150118" spans="16:16" x14ac:dyDescent="0.3">
      <c r="P150118" s="83"/>
    </row>
    <row r="150119" spans="16:16" x14ac:dyDescent="0.3">
      <c r="P150119" s="83"/>
    </row>
    <row r="150120" spans="16:16" x14ac:dyDescent="0.3">
      <c r="P150120" s="83"/>
    </row>
    <row r="150121" spans="16:16" x14ac:dyDescent="0.3">
      <c r="P150121" s="83"/>
    </row>
    <row r="150122" spans="16:16" x14ac:dyDescent="0.3">
      <c r="P150122" s="83"/>
    </row>
    <row r="150123" spans="16:16" x14ac:dyDescent="0.3">
      <c r="P150123" s="83"/>
    </row>
    <row r="150124" spans="16:16" x14ac:dyDescent="0.3">
      <c r="P150124" s="83"/>
    </row>
    <row r="150125" spans="16:16" x14ac:dyDescent="0.3">
      <c r="P150125" s="83"/>
    </row>
    <row r="150126" spans="16:16" x14ac:dyDescent="0.3">
      <c r="P150126" s="83"/>
    </row>
    <row r="150127" spans="16:16" x14ac:dyDescent="0.3">
      <c r="P150127" s="83"/>
    </row>
    <row r="150128" spans="16:16" x14ac:dyDescent="0.3">
      <c r="P150128" s="83"/>
    </row>
    <row r="150129" spans="16:16" x14ac:dyDescent="0.3">
      <c r="P150129" s="83"/>
    </row>
    <row r="150130" spans="16:16" x14ac:dyDescent="0.3">
      <c r="P150130" s="83"/>
    </row>
    <row r="150131" spans="16:16" x14ac:dyDescent="0.3">
      <c r="P150131" s="83"/>
    </row>
    <row r="150132" spans="16:16" x14ac:dyDescent="0.3">
      <c r="P150132" s="83"/>
    </row>
    <row r="150133" spans="16:16" x14ac:dyDescent="0.3">
      <c r="P150133" s="83"/>
    </row>
    <row r="150134" spans="16:16" x14ac:dyDescent="0.3">
      <c r="P150134" s="83"/>
    </row>
    <row r="150135" spans="16:16" x14ac:dyDescent="0.3">
      <c r="P150135" s="83"/>
    </row>
    <row r="150136" spans="16:16" x14ac:dyDescent="0.3">
      <c r="P150136" s="83"/>
    </row>
    <row r="150137" spans="16:16" x14ac:dyDescent="0.3">
      <c r="P150137" s="83"/>
    </row>
    <row r="150138" spans="16:16" x14ac:dyDescent="0.3">
      <c r="P150138" s="83"/>
    </row>
    <row r="150139" spans="16:16" x14ac:dyDescent="0.3">
      <c r="P150139" s="83"/>
    </row>
    <row r="150140" spans="16:16" x14ac:dyDescent="0.3">
      <c r="P150140" s="83"/>
    </row>
    <row r="150141" spans="16:16" x14ac:dyDescent="0.3">
      <c r="P150141" s="83"/>
    </row>
    <row r="150142" spans="16:16" x14ac:dyDescent="0.3">
      <c r="P150142" s="83"/>
    </row>
    <row r="150143" spans="16:16" x14ac:dyDescent="0.3">
      <c r="P150143" s="83"/>
    </row>
    <row r="150144" spans="16:16" x14ac:dyDescent="0.3">
      <c r="P150144" s="83"/>
    </row>
    <row r="150145" spans="16:16" x14ac:dyDescent="0.3">
      <c r="P150145" s="83"/>
    </row>
    <row r="150146" spans="16:16" x14ac:dyDescent="0.3">
      <c r="P150146" s="83"/>
    </row>
    <row r="150147" spans="16:16" x14ac:dyDescent="0.3">
      <c r="P150147" s="83"/>
    </row>
    <row r="150148" spans="16:16" x14ac:dyDescent="0.3">
      <c r="P150148" s="83"/>
    </row>
    <row r="150149" spans="16:16" x14ac:dyDescent="0.3">
      <c r="P150149" s="83"/>
    </row>
    <row r="150150" spans="16:16" x14ac:dyDescent="0.3">
      <c r="P150150" s="83"/>
    </row>
    <row r="150151" spans="16:16" x14ac:dyDescent="0.3">
      <c r="P150151" s="83"/>
    </row>
    <row r="150152" spans="16:16" x14ac:dyDescent="0.3">
      <c r="P150152" s="83"/>
    </row>
    <row r="150153" spans="16:16" x14ac:dyDescent="0.3">
      <c r="P150153" s="83"/>
    </row>
    <row r="150154" spans="16:16" x14ac:dyDescent="0.3">
      <c r="P150154" s="83"/>
    </row>
    <row r="150155" spans="16:16" x14ac:dyDescent="0.3">
      <c r="P150155" s="83"/>
    </row>
    <row r="150156" spans="16:16" x14ac:dyDescent="0.3">
      <c r="P150156" s="83"/>
    </row>
    <row r="150157" spans="16:16" x14ac:dyDescent="0.3">
      <c r="P150157" s="83"/>
    </row>
    <row r="150158" spans="16:16" x14ac:dyDescent="0.3">
      <c r="P150158" s="83"/>
    </row>
    <row r="150159" spans="16:16" x14ac:dyDescent="0.3">
      <c r="P150159" s="83"/>
    </row>
    <row r="150160" spans="16:16" x14ac:dyDescent="0.3">
      <c r="P150160" s="83"/>
    </row>
    <row r="150161" spans="16:16" x14ac:dyDescent="0.3">
      <c r="P150161" s="83"/>
    </row>
    <row r="150162" spans="16:16" x14ac:dyDescent="0.3">
      <c r="P150162" s="83"/>
    </row>
    <row r="150163" spans="16:16" x14ac:dyDescent="0.3">
      <c r="P150163" s="83"/>
    </row>
    <row r="150164" spans="16:16" x14ac:dyDescent="0.3">
      <c r="P150164" s="83"/>
    </row>
    <row r="150165" spans="16:16" x14ac:dyDescent="0.3">
      <c r="P150165" s="83"/>
    </row>
    <row r="150166" spans="16:16" x14ac:dyDescent="0.3">
      <c r="P150166" s="83"/>
    </row>
    <row r="150167" spans="16:16" x14ac:dyDescent="0.3">
      <c r="P150167" s="83"/>
    </row>
    <row r="150168" spans="16:16" x14ac:dyDescent="0.3">
      <c r="P150168" s="83"/>
    </row>
    <row r="150169" spans="16:16" x14ac:dyDescent="0.3">
      <c r="P150169" s="83"/>
    </row>
    <row r="150170" spans="16:16" x14ac:dyDescent="0.3">
      <c r="P150170" s="83"/>
    </row>
    <row r="150171" spans="16:16" x14ac:dyDescent="0.3">
      <c r="P150171" s="83"/>
    </row>
    <row r="150172" spans="16:16" x14ac:dyDescent="0.3">
      <c r="P150172" s="83"/>
    </row>
    <row r="150173" spans="16:16" x14ac:dyDescent="0.3">
      <c r="P150173" s="83"/>
    </row>
    <row r="150174" spans="16:16" x14ac:dyDescent="0.3">
      <c r="P150174" s="83"/>
    </row>
    <row r="150175" spans="16:16" x14ac:dyDescent="0.3">
      <c r="P150175" s="83"/>
    </row>
    <row r="150176" spans="16:16" x14ac:dyDescent="0.3">
      <c r="P150176" s="83"/>
    </row>
    <row r="150177" spans="16:16" x14ac:dyDescent="0.3">
      <c r="P150177" s="83"/>
    </row>
    <row r="150178" spans="16:16" x14ac:dyDescent="0.3">
      <c r="P150178" s="83"/>
    </row>
    <row r="150179" spans="16:16" x14ac:dyDescent="0.3">
      <c r="P150179" s="83"/>
    </row>
    <row r="150180" spans="16:16" x14ac:dyDescent="0.3">
      <c r="P150180" s="83"/>
    </row>
    <row r="150181" spans="16:16" x14ac:dyDescent="0.3">
      <c r="P150181" s="83"/>
    </row>
    <row r="150182" spans="16:16" x14ac:dyDescent="0.3">
      <c r="P150182" s="83"/>
    </row>
    <row r="150183" spans="16:16" x14ac:dyDescent="0.3">
      <c r="P150183" s="83"/>
    </row>
    <row r="150184" spans="16:16" x14ac:dyDescent="0.3">
      <c r="P150184" s="83"/>
    </row>
    <row r="150185" spans="16:16" x14ac:dyDescent="0.3">
      <c r="P150185" s="83"/>
    </row>
    <row r="150186" spans="16:16" x14ac:dyDescent="0.3">
      <c r="P150186" s="83"/>
    </row>
    <row r="150187" spans="16:16" x14ac:dyDescent="0.3">
      <c r="P150187" s="83"/>
    </row>
    <row r="150188" spans="16:16" x14ac:dyDescent="0.3">
      <c r="P150188" s="83"/>
    </row>
    <row r="150189" spans="16:16" x14ac:dyDescent="0.3">
      <c r="P150189" s="83"/>
    </row>
    <row r="150190" spans="16:16" x14ac:dyDescent="0.3">
      <c r="P150190" s="83"/>
    </row>
    <row r="150191" spans="16:16" x14ac:dyDescent="0.3">
      <c r="P150191" s="83"/>
    </row>
    <row r="150192" spans="16:16" x14ac:dyDescent="0.3">
      <c r="P150192" s="83"/>
    </row>
    <row r="150193" spans="16:16" x14ac:dyDescent="0.3">
      <c r="P150193" s="83"/>
    </row>
    <row r="150194" spans="16:16" x14ac:dyDescent="0.3">
      <c r="P150194" s="83"/>
    </row>
    <row r="150195" spans="16:16" x14ac:dyDescent="0.3">
      <c r="P150195" s="83"/>
    </row>
    <row r="150196" spans="16:16" x14ac:dyDescent="0.3">
      <c r="P150196" s="83"/>
    </row>
    <row r="150197" spans="16:16" x14ac:dyDescent="0.3">
      <c r="P150197" s="83"/>
    </row>
    <row r="150198" spans="16:16" x14ac:dyDescent="0.3">
      <c r="P150198" s="83"/>
    </row>
    <row r="150199" spans="16:16" x14ac:dyDescent="0.3">
      <c r="P150199" s="83"/>
    </row>
    <row r="150200" spans="16:16" x14ac:dyDescent="0.3">
      <c r="P150200" s="83"/>
    </row>
    <row r="150201" spans="16:16" x14ac:dyDescent="0.3">
      <c r="P150201" s="83"/>
    </row>
    <row r="150202" spans="16:16" x14ac:dyDescent="0.3">
      <c r="P150202" s="83"/>
    </row>
    <row r="150203" spans="16:16" x14ac:dyDescent="0.3">
      <c r="P150203" s="83"/>
    </row>
    <row r="150204" spans="16:16" x14ac:dyDescent="0.3">
      <c r="P150204" s="83"/>
    </row>
    <row r="150205" spans="16:16" x14ac:dyDescent="0.3">
      <c r="P150205" s="83"/>
    </row>
    <row r="150206" spans="16:16" x14ac:dyDescent="0.3">
      <c r="P150206" s="83"/>
    </row>
    <row r="150207" spans="16:16" x14ac:dyDescent="0.3">
      <c r="P150207" s="83"/>
    </row>
    <row r="150208" spans="16:16" x14ac:dyDescent="0.3">
      <c r="P150208" s="83"/>
    </row>
    <row r="150209" spans="16:16" x14ac:dyDescent="0.3">
      <c r="P150209" s="83"/>
    </row>
    <row r="150210" spans="16:16" x14ac:dyDescent="0.3">
      <c r="P150210" s="83"/>
    </row>
    <row r="150211" spans="16:16" x14ac:dyDescent="0.3">
      <c r="P150211" s="83"/>
    </row>
    <row r="150212" spans="16:16" x14ac:dyDescent="0.3">
      <c r="P150212" s="83"/>
    </row>
    <row r="150213" spans="16:16" x14ac:dyDescent="0.3">
      <c r="P150213" s="83"/>
    </row>
    <row r="150214" spans="16:16" x14ac:dyDescent="0.3">
      <c r="P150214" s="83"/>
    </row>
    <row r="150215" spans="16:16" x14ac:dyDescent="0.3">
      <c r="P150215" s="83"/>
    </row>
    <row r="150216" spans="16:16" x14ac:dyDescent="0.3">
      <c r="P150216" s="83"/>
    </row>
    <row r="150217" spans="16:16" x14ac:dyDescent="0.3">
      <c r="P150217" s="83"/>
    </row>
    <row r="150218" spans="16:16" x14ac:dyDescent="0.3">
      <c r="P150218" s="83"/>
    </row>
    <row r="150219" spans="16:16" x14ac:dyDescent="0.3">
      <c r="P150219" s="83"/>
    </row>
    <row r="150220" spans="16:16" x14ac:dyDescent="0.3">
      <c r="P150220" s="83"/>
    </row>
    <row r="150221" spans="16:16" x14ac:dyDescent="0.3">
      <c r="P150221" s="83"/>
    </row>
    <row r="150222" spans="16:16" x14ac:dyDescent="0.3">
      <c r="P150222" s="83"/>
    </row>
    <row r="150223" spans="16:16" x14ac:dyDescent="0.3">
      <c r="P150223" s="83"/>
    </row>
    <row r="150224" spans="16:16" x14ac:dyDescent="0.3">
      <c r="P150224" s="83"/>
    </row>
    <row r="150225" spans="16:16" x14ac:dyDescent="0.3">
      <c r="P150225" s="83"/>
    </row>
    <row r="150226" spans="16:16" x14ac:dyDescent="0.3">
      <c r="P150226" s="83"/>
    </row>
    <row r="150227" spans="16:16" x14ac:dyDescent="0.3">
      <c r="P150227" s="83"/>
    </row>
    <row r="150228" spans="16:16" x14ac:dyDescent="0.3">
      <c r="P150228" s="83"/>
    </row>
    <row r="150229" spans="16:16" x14ac:dyDescent="0.3">
      <c r="P150229" s="83"/>
    </row>
    <row r="150230" spans="16:16" x14ac:dyDescent="0.3">
      <c r="P150230" s="83"/>
    </row>
    <row r="150231" spans="16:16" x14ac:dyDescent="0.3">
      <c r="P150231" s="83"/>
    </row>
    <row r="150232" spans="16:16" x14ac:dyDescent="0.3">
      <c r="P150232" s="83"/>
    </row>
    <row r="150233" spans="16:16" x14ac:dyDescent="0.3">
      <c r="P150233" s="83"/>
    </row>
    <row r="150234" spans="16:16" x14ac:dyDescent="0.3">
      <c r="P150234" s="83"/>
    </row>
    <row r="150235" spans="16:16" x14ac:dyDescent="0.3">
      <c r="P150235" s="83"/>
    </row>
    <row r="150236" spans="16:16" x14ac:dyDescent="0.3">
      <c r="P150236" s="83"/>
    </row>
    <row r="150237" spans="16:16" x14ac:dyDescent="0.3">
      <c r="P150237" s="83"/>
    </row>
    <row r="150238" spans="16:16" x14ac:dyDescent="0.3">
      <c r="P150238" s="83"/>
    </row>
    <row r="150239" spans="16:16" x14ac:dyDescent="0.3">
      <c r="P150239" s="83"/>
    </row>
    <row r="150240" spans="16:16" x14ac:dyDescent="0.3">
      <c r="P150240" s="83"/>
    </row>
    <row r="150241" spans="16:16" x14ac:dyDescent="0.3">
      <c r="P150241" s="83"/>
    </row>
    <row r="150242" spans="16:16" x14ac:dyDescent="0.3">
      <c r="P150242" s="83"/>
    </row>
    <row r="150243" spans="16:16" x14ac:dyDescent="0.3">
      <c r="P150243" s="83"/>
    </row>
    <row r="150244" spans="16:16" x14ac:dyDescent="0.3">
      <c r="P150244" s="83"/>
    </row>
    <row r="150245" spans="16:16" x14ac:dyDescent="0.3">
      <c r="P150245" s="83"/>
    </row>
    <row r="150246" spans="16:16" x14ac:dyDescent="0.3">
      <c r="P150246" s="83"/>
    </row>
    <row r="150247" spans="16:16" x14ac:dyDescent="0.3">
      <c r="P150247" s="83"/>
    </row>
    <row r="150248" spans="16:16" x14ac:dyDescent="0.3">
      <c r="P150248" s="83"/>
    </row>
    <row r="150249" spans="16:16" x14ac:dyDescent="0.3">
      <c r="P150249" s="83"/>
    </row>
    <row r="150250" spans="16:16" x14ac:dyDescent="0.3">
      <c r="P150250" s="83"/>
    </row>
    <row r="150251" spans="16:16" x14ac:dyDescent="0.3">
      <c r="P150251" s="83"/>
    </row>
    <row r="150252" spans="16:16" x14ac:dyDescent="0.3">
      <c r="P150252" s="83"/>
    </row>
    <row r="150253" spans="16:16" x14ac:dyDescent="0.3">
      <c r="P150253" s="83"/>
    </row>
    <row r="150254" spans="16:16" x14ac:dyDescent="0.3">
      <c r="P150254" s="83"/>
    </row>
    <row r="150255" spans="16:16" x14ac:dyDescent="0.3">
      <c r="P150255" s="83"/>
    </row>
    <row r="150256" spans="16:16" x14ac:dyDescent="0.3">
      <c r="P150256" s="83"/>
    </row>
    <row r="150257" spans="16:16" x14ac:dyDescent="0.3">
      <c r="P150257" s="83"/>
    </row>
    <row r="150258" spans="16:16" x14ac:dyDescent="0.3">
      <c r="P150258" s="83"/>
    </row>
    <row r="150259" spans="16:16" x14ac:dyDescent="0.3">
      <c r="P150259" s="83"/>
    </row>
    <row r="150260" spans="16:16" x14ac:dyDescent="0.3">
      <c r="P150260" s="83"/>
    </row>
    <row r="150261" spans="16:16" x14ac:dyDescent="0.3">
      <c r="P150261" s="83"/>
    </row>
    <row r="150262" spans="16:16" x14ac:dyDescent="0.3">
      <c r="P150262" s="83"/>
    </row>
    <row r="150263" spans="16:16" x14ac:dyDescent="0.3">
      <c r="P150263" s="83"/>
    </row>
    <row r="150264" spans="16:16" x14ac:dyDescent="0.3">
      <c r="P150264" s="83"/>
    </row>
    <row r="150265" spans="16:16" x14ac:dyDescent="0.3">
      <c r="P150265" s="83"/>
    </row>
    <row r="150266" spans="16:16" x14ac:dyDescent="0.3">
      <c r="P150266" s="83"/>
    </row>
    <row r="150267" spans="16:16" x14ac:dyDescent="0.3">
      <c r="P150267" s="83"/>
    </row>
    <row r="150268" spans="16:16" x14ac:dyDescent="0.3">
      <c r="P150268" s="83"/>
    </row>
    <row r="150269" spans="16:16" x14ac:dyDescent="0.3">
      <c r="P150269" s="83"/>
    </row>
    <row r="150270" spans="16:16" x14ac:dyDescent="0.3">
      <c r="P150270" s="83"/>
    </row>
    <row r="150271" spans="16:16" x14ac:dyDescent="0.3">
      <c r="P150271" s="83"/>
    </row>
    <row r="150272" spans="16:16" x14ac:dyDescent="0.3">
      <c r="P150272" s="83"/>
    </row>
    <row r="150273" spans="16:16" x14ac:dyDescent="0.3">
      <c r="P150273" s="83"/>
    </row>
    <row r="150274" spans="16:16" x14ac:dyDescent="0.3">
      <c r="P150274" s="83"/>
    </row>
    <row r="150275" spans="16:16" x14ac:dyDescent="0.3">
      <c r="P150275" s="83"/>
    </row>
    <row r="150276" spans="16:16" x14ac:dyDescent="0.3">
      <c r="P150276" s="83"/>
    </row>
    <row r="150277" spans="16:16" x14ac:dyDescent="0.3">
      <c r="P150277" s="83"/>
    </row>
    <row r="150278" spans="16:16" x14ac:dyDescent="0.3">
      <c r="P150278" s="83"/>
    </row>
    <row r="150279" spans="16:16" x14ac:dyDescent="0.3">
      <c r="P150279" s="83"/>
    </row>
    <row r="150280" spans="16:16" x14ac:dyDescent="0.3">
      <c r="P150280" s="83"/>
    </row>
    <row r="150281" spans="16:16" x14ac:dyDescent="0.3">
      <c r="P150281" s="83"/>
    </row>
    <row r="150282" spans="16:16" x14ac:dyDescent="0.3">
      <c r="P150282" s="83"/>
    </row>
    <row r="150283" spans="16:16" x14ac:dyDescent="0.3">
      <c r="P150283" s="83"/>
    </row>
    <row r="150284" spans="16:16" x14ac:dyDescent="0.3">
      <c r="P150284" s="83"/>
    </row>
    <row r="150285" spans="16:16" x14ac:dyDescent="0.3">
      <c r="P150285" s="83"/>
    </row>
    <row r="150286" spans="16:16" x14ac:dyDescent="0.3">
      <c r="P150286" s="83"/>
    </row>
    <row r="150287" spans="16:16" x14ac:dyDescent="0.3">
      <c r="P150287" s="83"/>
    </row>
    <row r="150288" spans="16:16" x14ac:dyDescent="0.3">
      <c r="P150288" s="83"/>
    </row>
    <row r="150289" spans="16:16" x14ac:dyDescent="0.3">
      <c r="P150289" s="83"/>
    </row>
    <row r="150290" spans="16:16" x14ac:dyDescent="0.3">
      <c r="P150290" s="83"/>
    </row>
    <row r="150291" spans="16:16" x14ac:dyDescent="0.3">
      <c r="P150291" s="83"/>
    </row>
    <row r="150292" spans="16:16" x14ac:dyDescent="0.3">
      <c r="P150292" s="83"/>
    </row>
    <row r="150293" spans="16:16" x14ac:dyDescent="0.3">
      <c r="P150293" s="83"/>
    </row>
    <row r="150294" spans="16:16" x14ac:dyDescent="0.3">
      <c r="P150294" s="83"/>
    </row>
    <row r="150295" spans="16:16" x14ac:dyDescent="0.3">
      <c r="P150295" s="83"/>
    </row>
    <row r="150296" spans="16:16" x14ac:dyDescent="0.3">
      <c r="P150296" s="83"/>
    </row>
    <row r="150297" spans="16:16" x14ac:dyDescent="0.3">
      <c r="P150297" s="83"/>
    </row>
    <row r="150298" spans="16:16" x14ac:dyDescent="0.3">
      <c r="P150298" s="83"/>
    </row>
    <row r="150299" spans="16:16" x14ac:dyDescent="0.3">
      <c r="P150299" s="83"/>
    </row>
    <row r="150300" spans="16:16" x14ac:dyDescent="0.3">
      <c r="P150300" s="83"/>
    </row>
    <row r="150301" spans="16:16" x14ac:dyDescent="0.3">
      <c r="P150301" s="83"/>
    </row>
    <row r="150302" spans="16:16" x14ac:dyDescent="0.3">
      <c r="P150302" s="83"/>
    </row>
    <row r="150303" spans="16:16" x14ac:dyDescent="0.3">
      <c r="P150303" s="83"/>
    </row>
    <row r="150304" spans="16:16" x14ac:dyDescent="0.3">
      <c r="P150304" s="83"/>
    </row>
    <row r="150305" spans="16:16" x14ac:dyDescent="0.3">
      <c r="P150305" s="83"/>
    </row>
    <row r="150306" spans="16:16" x14ac:dyDescent="0.3">
      <c r="P150306" s="83"/>
    </row>
    <row r="150307" spans="16:16" x14ac:dyDescent="0.3">
      <c r="P150307" s="83"/>
    </row>
    <row r="150308" spans="16:16" x14ac:dyDescent="0.3">
      <c r="P150308" s="83"/>
    </row>
    <row r="150309" spans="16:16" x14ac:dyDescent="0.3">
      <c r="P150309" s="83"/>
    </row>
    <row r="150310" spans="16:16" x14ac:dyDescent="0.3">
      <c r="P150310" s="83"/>
    </row>
    <row r="150311" spans="16:16" x14ac:dyDescent="0.3">
      <c r="P150311" s="83"/>
    </row>
    <row r="150312" spans="16:16" x14ac:dyDescent="0.3">
      <c r="P150312" s="83"/>
    </row>
    <row r="150313" spans="16:16" x14ac:dyDescent="0.3">
      <c r="P150313" s="83"/>
    </row>
    <row r="150314" spans="16:16" x14ac:dyDescent="0.3">
      <c r="P150314" s="83"/>
    </row>
    <row r="150315" spans="16:16" x14ac:dyDescent="0.3">
      <c r="P150315" s="83"/>
    </row>
    <row r="150316" spans="16:16" x14ac:dyDescent="0.3">
      <c r="P150316" s="83"/>
    </row>
    <row r="150317" spans="16:16" x14ac:dyDescent="0.3">
      <c r="P150317" s="83"/>
    </row>
    <row r="150318" spans="16:16" x14ac:dyDescent="0.3">
      <c r="P150318" s="83"/>
    </row>
    <row r="150319" spans="16:16" x14ac:dyDescent="0.3">
      <c r="P150319" s="83"/>
    </row>
    <row r="150320" spans="16:16" x14ac:dyDescent="0.3">
      <c r="P150320" s="83"/>
    </row>
    <row r="150321" spans="16:16" x14ac:dyDescent="0.3">
      <c r="P150321" s="83"/>
    </row>
    <row r="150322" spans="16:16" x14ac:dyDescent="0.3">
      <c r="P150322" s="83"/>
    </row>
    <row r="150323" spans="16:16" x14ac:dyDescent="0.3">
      <c r="P150323" s="83"/>
    </row>
    <row r="150324" spans="16:16" x14ac:dyDescent="0.3">
      <c r="P150324" s="83"/>
    </row>
    <row r="150325" spans="16:16" x14ac:dyDescent="0.3">
      <c r="P150325" s="83"/>
    </row>
    <row r="150326" spans="16:16" x14ac:dyDescent="0.3">
      <c r="P150326" s="83"/>
    </row>
    <row r="150327" spans="16:16" x14ac:dyDescent="0.3">
      <c r="P150327" s="83"/>
    </row>
    <row r="150328" spans="16:16" x14ac:dyDescent="0.3">
      <c r="P150328" s="83"/>
    </row>
    <row r="150329" spans="16:16" x14ac:dyDescent="0.3">
      <c r="P150329" s="83"/>
    </row>
    <row r="150330" spans="16:16" x14ac:dyDescent="0.3">
      <c r="P150330" s="83"/>
    </row>
    <row r="150331" spans="16:16" x14ac:dyDescent="0.3">
      <c r="P150331" s="83"/>
    </row>
    <row r="150332" spans="16:16" x14ac:dyDescent="0.3">
      <c r="P150332" s="83"/>
    </row>
    <row r="150333" spans="16:16" x14ac:dyDescent="0.3">
      <c r="P150333" s="83"/>
    </row>
    <row r="150334" spans="16:16" x14ac:dyDescent="0.3">
      <c r="P150334" s="83"/>
    </row>
    <row r="150335" spans="16:16" x14ac:dyDescent="0.3">
      <c r="P150335" s="83"/>
    </row>
    <row r="150336" spans="16:16" x14ac:dyDescent="0.3">
      <c r="P150336" s="83"/>
    </row>
    <row r="150337" spans="16:16" x14ac:dyDescent="0.3">
      <c r="P150337" s="83"/>
    </row>
    <row r="150338" spans="16:16" x14ac:dyDescent="0.3">
      <c r="P150338" s="83"/>
    </row>
    <row r="150339" spans="16:16" x14ac:dyDescent="0.3">
      <c r="P150339" s="83"/>
    </row>
    <row r="150340" spans="16:16" x14ac:dyDescent="0.3">
      <c r="P150340" s="83"/>
    </row>
    <row r="150341" spans="16:16" x14ac:dyDescent="0.3">
      <c r="P150341" s="83"/>
    </row>
    <row r="150342" spans="16:16" x14ac:dyDescent="0.3">
      <c r="P150342" s="83"/>
    </row>
    <row r="150343" spans="16:16" x14ac:dyDescent="0.3">
      <c r="P150343" s="83"/>
    </row>
    <row r="150344" spans="16:16" x14ac:dyDescent="0.3">
      <c r="P150344" s="83"/>
    </row>
    <row r="150345" spans="16:16" x14ac:dyDescent="0.3">
      <c r="P150345" s="83"/>
    </row>
    <row r="150346" spans="16:16" x14ac:dyDescent="0.3">
      <c r="P150346" s="83"/>
    </row>
    <row r="150347" spans="16:16" x14ac:dyDescent="0.3">
      <c r="P150347" s="83"/>
    </row>
    <row r="150348" spans="16:16" x14ac:dyDescent="0.3">
      <c r="P150348" s="83"/>
    </row>
    <row r="150349" spans="16:16" x14ac:dyDescent="0.3">
      <c r="P150349" s="83"/>
    </row>
    <row r="150350" spans="16:16" x14ac:dyDescent="0.3">
      <c r="P150350" s="83"/>
    </row>
    <row r="150351" spans="16:16" x14ac:dyDescent="0.3">
      <c r="P150351" s="83"/>
    </row>
    <row r="150352" spans="16:16" x14ac:dyDescent="0.3">
      <c r="P150352" s="83"/>
    </row>
    <row r="150353" spans="16:16" x14ac:dyDescent="0.3">
      <c r="P150353" s="83"/>
    </row>
    <row r="150354" spans="16:16" x14ac:dyDescent="0.3">
      <c r="P150354" s="83"/>
    </row>
    <row r="150355" spans="16:16" x14ac:dyDescent="0.3">
      <c r="P150355" s="83"/>
    </row>
    <row r="150356" spans="16:16" x14ac:dyDescent="0.3">
      <c r="P150356" s="83"/>
    </row>
    <row r="150357" spans="16:16" x14ac:dyDescent="0.3">
      <c r="P150357" s="83"/>
    </row>
    <row r="150358" spans="16:16" x14ac:dyDescent="0.3">
      <c r="P150358" s="83"/>
    </row>
    <row r="150359" spans="16:16" x14ac:dyDescent="0.3">
      <c r="P150359" s="83"/>
    </row>
    <row r="150360" spans="16:16" x14ac:dyDescent="0.3">
      <c r="P150360" s="83"/>
    </row>
    <row r="150361" spans="16:16" x14ac:dyDescent="0.3">
      <c r="P150361" s="83"/>
    </row>
    <row r="150362" spans="16:16" x14ac:dyDescent="0.3">
      <c r="P150362" s="83"/>
    </row>
    <row r="150363" spans="16:16" x14ac:dyDescent="0.3">
      <c r="P150363" s="83"/>
    </row>
    <row r="150364" spans="16:16" x14ac:dyDescent="0.3">
      <c r="P150364" s="83"/>
    </row>
    <row r="150365" spans="16:16" x14ac:dyDescent="0.3">
      <c r="P150365" s="83"/>
    </row>
    <row r="150366" spans="16:16" x14ac:dyDescent="0.3">
      <c r="P150366" s="83"/>
    </row>
    <row r="150367" spans="16:16" x14ac:dyDescent="0.3">
      <c r="P150367" s="83"/>
    </row>
    <row r="150368" spans="16:16" x14ac:dyDescent="0.3">
      <c r="P150368" s="83"/>
    </row>
    <row r="150369" spans="16:16" x14ac:dyDescent="0.3">
      <c r="P150369" s="83"/>
    </row>
    <row r="150370" spans="16:16" x14ac:dyDescent="0.3">
      <c r="P150370" s="83"/>
    </row>
    <row r="150371" spans="16:16" x14ac:dyDescent="0.3">
      <c r="P150371" s="83"/>
    </row>
    <row r="150372" spans="16:16" x14ac:dyDescent="0.3">
      <c r="P150372" s="83"/>
    </row>
    <row r="150373" spans="16:16" x14ac:dyDescent="0.3">
      <c r="P150373" s="83"/>
    </row>
    <row r="150374" spans="16:16" x14ac:dyDescent="0.3">
      <c r="P150374" s="83"/>
    </row>
    <row r="150375" spans="16:16" x14ac:dyDescent="0.3">
      <c r="P150375" s="83"/>
    </row>
    <row r="150376" spans="16:16" x14ac:dyDescent="0.3">
      <c r="P150376" s="83"/>
    </row>
    <row r="150377" spans="16:16" x14ac:dyDescent="0.3">
      <c r="P150377" s="83"/>
    </row>
    <row r="150378" spans="16:16" x14ac:dyDescent="0.3">
      <c r="P150378" s="83"/>
    </row>
    <row r="150379" spans="16:16" x14ac:dyDescent="0.3">
      <c r="P150379" s="83"/>
    </row>
    <row r="150380" spans="16:16" x14ac:dyDescent="0.3">
      <c r="P150380" s="83"/>
    </row>
    <row r="150381" spans="16:16" x14ac:dyDescent="0.3">
      <c r="P150381" s="83"/>
    </row>
    <row r="150382" spans="16:16" x14ac:dyDescent="0.3">
      <c r="P150382" s="83"/>
    </row>
    <row r="150383" spans="16:16" x14ac:dyDescent="0.3">
      <c r="P150383" s="83"/>
    </row>
    <row r="150384" spans="16:16" x14ac:dyDescent="0.3">
      <c r="P150384" s="83"/>
    </row>
    <row r="150385" spans="16:16" x14ac:dyDescent="0.3">
      <c r="P150385" s="83"/>
    </row>
    <row r="150386" spans="16:16" x14ac:dyDescent="0.3">
      <c r="P150386" s="83"/>
    </row>
    <row r="150387" spans="16:16" x14ac:dyDescent="0.3">
      <c r="P150387" s="83"/>
    </row>
    <row r="150388" spans="16:16" x14ac:dyDescent="0.3">
      <c r="P150388" s="83"/>
    </row>
    <row r="150389" spans="16:16" x14ac:dyDescent="0.3">
      <c r="P150389" s="83"/>
    </row>
    <row r="150390" spans="16:16" x14ac:dyDescent="0.3">
      <c r="P150390" s="83"/>
    </row>
    <row r="150391" spans="16:16" x14ac:dyDescent="0.3">
      <c r="P150391" s="83"/>
    </row>
    <row r="150392" spans="16:16" x14ac:dyDescent="0.3">
      <c r="P150392" s="83"/>
    </row>
    <row r="150393" spans="16:16" x14ac:dyDescent="0.3">
      <c r="P150393" s="83"/>
    </row>
    <row r="150394" spans="16:16" x14ac:dyDescent="0.3">
      <c r="P150394" s="83"/>
    </row>
    <row r="150395" spans="16:16" x14ac:dyDescent="0.3">
      <c r="P150395" s="83"/>
    </row>
    <row r="150396" spans="16:16" x14ac:dyDescent="0.3">
      <c r="P150396" s="83"/>
    </row>
    <row r="150397" spans="16:16" x14ac:dyDescent="0.3">
      <c r="P150397" s="83"/>
    </row>
    <row r="150398" spans="16:16" x14ac:dyDescent="0.3">
      <c r="P150398" s="83"/>
    </row>
    <row r="150399" spans="16:16" x14ac:dyDescent="0.3">
      <c r="P150399" s="83"/>
    </row>
    <row r="150400" spans="16:16" x14ac:dyDescent="0.3">
      <c r="P150400" s="83"/>
    </row>
    <row r="150401" spans="16:16" x14ac:dyDescent="0.3">
      <c r="P150401" s="83"/>
    </row>
    <row r="150402" spans="16:16" x14ac:dyDescent="0.3">
      <c r="P150402" s="83"/>
    </row>
    <row r="150403" spans="16:16" x14ac:dyDescent="0.3">
      <c r="P150403" s="83"/>
    </row>
    <row r="150404" spans="16:16" x14ac:dyDescent="0.3">
      <c r="P150404" s="83"/>
    </row>
    <row r="150405" spans="16:16" x14ac:dyDescent="0.3">
      <c r="P150405" s="83"/>
    </row>
    <row r="150406" spans="16:16" x14ac:dyDescent="0.3">
      <c r="P150406" s="83"/>
    </row>
    <row r="150407" spans="16:16" x14ac:dyDescent="0.3">
      <c r="P150407" s="83"/>
    </row>
    <row r="150408" spans="16:16" x14ac:dyDescent="0.3">
      <c r="P150408" s="83"/>
    </row>
    <row r="150409" spans="16:16" x14ac:dyDescent="0.3">
      <c r="P150409" s="83"/>
    </row>
    <row r="150410" spans="16:16" x14ac:dyDescent="0.3">
      <c r="P150410" s="83"/>
    </row>
    <row r="150411" spans="16:16" x14ac:dyDescent="0.3">
      <c r="P150411" s="83"/>
    </row>
    <row r="150412" spans="16:16" x14ac:dyDescent="0.3">
      <c r="P150412" s="83"/>
    </row>
    <row r="150413" spans="16:16" x14ac:dyDescent="0.3">
      <c r="P150413" s="83"/>
    </row>
    <row r="150414" spans="16:16" x14ac:dyDescent="0.3">
      <c r="P150414" s="83"/>
    </row>
    <row r="150415" spans="16:16" x14ac:dyDescent="0.3">
      <c r="P150415" s="83"/>
    </row>
    <row r="150416" spans="16:16" x14ac:dyDescent="0.3">
      <c r="P150416" s="83"/>
    </row>
    <row r="150417" spans="16:16" x14ac:dyDescent="0.3">
      <c r="P150417" s="83"/>
    </row>
    <row r="150418" spans="16:16" x14ac:dyDescent="0.3">
      <c r="P150418" s="83"/>
    </row>
    <row r="150419" spans="16:16" x14ac:dyDescent="0.3">
      <c r="P150419" s="83"/>
    </row>
    <row r="150420" spans="16:16" x14ac:dyDescent="0.3">
      <c r="P150420" s="83"/>
    </row>
    <row r="150421" spans="16:16" x14ac:dyDescent="0.3">
      <c r="P150421" s="83"/>
    </row>
    <row r="150422" spans="16:16" x14ac:dyDescent="0.3">
      <c r="P150422" s="83"/>
    </row>
    <row r="150423" spans="16:16" x14ac:dyDescent="0.3">
      <c r="P150423" s="83"/>
    </row>
    <row r="150424" spans="16:16" x14ac:dyDescent="0.3">
      <c r="P150424" s="83"/>
    </row>
    <row r="150425" spans="16:16" x14ac:dyDescent="0.3">
      <c r="P150425" s="83"/>
    </row>
    <row r="150426" spans="16:16" x14ac:dyDescent="0.3">
      <c r="P150426" s="83"/>
    </row>
    <row r="150427" spans="16:16" x14ac:dyDescent="0.3">
      <c r="P150427" s="83"/>
    </row>
    <row r="150428" spans="16:16" x14ac:dyDescent="0.3">
      <c r="P150428" s="83"/>
    </row>
    <row r="150429" spans="16:16" x14ac:dyDescent="0.3">
      <c r="P150429" s="83"/>
    </row>
    <row r="150430" spans="16:16" x14ac:dyDescent="0.3">
      <c r="P150430" s="83"/>
    </row>
    <row r="150431" spans="16:16" x14ac:dyDescent="0.3">
      <c r="P150431" s="83"/>
    </row>
    <row r="150432" spans="16:16" x14ac:dyDescent="0.3">
      <c r="P150432" s="83"/>
    </row>
    <row r="150433" spans="16:16" x14ac:dyDescent="0.3">
      <c r="P150433" s="83"/>
    </row>
    <row r="150434" spans="16:16" x14ac:dyDescent="0.3">
      <c r="P150434" s="83"/>
    </row>
    <row r="150435" spans="16:16" x14ac:dyDescent="0.3">
      <c r="P150435" s="83"/>
    </row>
    <row r="150436" spans="16:16" x14ac:dyDescent="0.3">
      <c r="P150436" s="83"/>
    </row>
    <row r="150437" spans="16:16" x14ac:dyDescent="0.3">
      <c r="P150437" s="83"/>
    </row>
    <row r="150438" spans="16:16" x14ac:dyDescent="0.3">
      <c r="P150438" s="83"/>
    </row>
    <row r="150439" spans="16:16" x14ac:dyDescent="0.3">
      <c r="P150439" s="83"/>
    </row>
    <row r="150440" spans="16:16" x14ac:dyDescent="0.3">
      <c r="P150440" s="83"/>
    </row>
    <row r="150441" spans="16:16" x14ac:dyDescent="0.3">
      <c r="P150441" s="83"/>
    </row>
    <row r="150442" spans="16:16" x14ac:dyDescent="0.3">
      <c r="P150442" s="83"/>
    </row>
    <row r="150443" spans="16:16" x14ac:dyDescent="0.3">
      <c r="P150443" s="83"/>
    </row>
    <row r="150444" spans="16:16" x14ac:dyDescent="0.3">
      <c r="P150444" s="83"/>
    </row>
    <row r="150445" spans="16:16" x14ac:dyDescent="0.3">
      <c r="P150445" s="83"/>
    </row>
    <row r="150446" spans="16:16" x14ac:dyDescent="0.3">
      <c r="P150446" s="83"/>
    </row>
    <row r="150447" spans="16:16" x14ac:dyDescent="0.3">
      <c r="P150447" s="83"/>
    </row>
    <row r="150448" spans="16:16" x14ac:dyDescent="0.3">
      <c r="P150448" s="83"/>
    </row>
    <row r="150449" spans="16:16" x14ac:dyDescent="0.3">
      <c r="P150449" s="83"/>
    </row>
    <row r="150450" spans="16:16" x14ac:dyDescent="0.3">
      <c r="P150450" s="83"/>
    </row>
    <row r="150451" spans="16:16" x14ac:dyDescent="0.3">
      <c r="P150451" s="83"/>
    </row>
    <row r="150452" spans="16:16" x14ac:dyDescent="0.3">
      <c r="P150452" s="83"/>
    </row>
    <row r="150453" spans="16:16" x14ac:dyDescent="0.3">
      <c r="P150453" s="83"/>
    </row>
    <row r="150454" spans="16:16" x14ac:dyDescent="0.3">
      <c r="P150454" s="83"/>
    </row>
    <row r="150455" spans="16:16" x14ac:dyDescent="0.3">
      <c r="P150455" s="83"/>
    </row>
    <row r="150456" spans="16:16" x14ac:dyDescent="0.3">
      <c r="P150456" s="83"/>
    </row>
    <row r="150457" spans="16:16" x14ac:dyDescent="0.3">
      <c r="P150457" s="83"/>
    </row>
    <row r="150458" spans="16:16" x14ac:dyDescent="0.3">
      <c r="P150458" s="83"/>
    </row>
    <row r="150459" spans="16:16" x14ac:dyDescent="0.3">
      <c r="P150459" s="83"/>
    </row>
    <row r="150460" spans="16:16" x14ac:dyDescent="0.3">
      <c r="P150460" s="83"/>
    </row>
    <row r="150461" spans="16:16" x14ac:dyDescent="0.3">
      <c r="P150461" s="83"/>
    </row>
    <row r="150462" spans="16:16" x14ac:dyDescent="0.3">
      <c r="P150462" s="83"/>
    </row>
    <row r="150463" spans="16:16" x14ac:dyDescent="0.3">
      <c r="P150463" s="83"/>
    </row>
    <row r="150464" spans="16:16" x14ac:dyDescent="0.3">
      <c r="P150464" s="83"/>
    </row>
    <row r="150465" spans="16:16" x14ac:dyDescent="0.3">
      <c r="P150465" s="83"/>
    </row>
    <row r="150466" spans="16:16" x14ac:dyDescent="0.3">
      <c r="P150466" s="83"/>
    </row>
    <row r="150467" spans="16:16" x14ac:dyDescent="0.3">
      <c r="P150467" s="83"/>
    </row>
    <row r="150468" spans="16:16" x14ac:dyDescent="0.3">
      <c r="P150468" s="83"/>
    </row>
    <row r="150469" spans="16:16" x14ac:dyDescent="0.3">
      <c r="P150469" s="83"/>
    </row>
    <row r="150470" spans="16:16" x14ac:dyDescent="0.3">
      <c r="P150470" s="83"/>
    </row>
    <row r="150471" spans="16:16" x14ac:dyDescent="0.3">
      <c r="P150471" s="83"/>
    </row>
    <row r="150472" spans="16:16" x14ac:dyDescent="0.3">
      <c r="P150472" s="83"/>
    </row>
    <row r="150473" spans="16:16" x14ac:dyDescent="0.3">
      <c r="P150473" s="83"/>
    </row>
    <row r="150474" spans="16:16" x14ac:dyDescent="0.3">
      <c r="P150474" s="83"/>
    </row>
    <row r="150475" spans="16:16" x14ac:dyDescent="0.3">
      <c r="P150475" s="83"/>
    </row>
    <row r="150476" spans="16:16" x14ac:dyDescent="0.3">
      <c r="P150476" s="83"/>
    </row>
    <row r="150477" spans="16:16" x14ac:dyDescent="0.3">
      <c r="P150477" s="83"/>
    </row>
    <row r="150478" spans="16:16" x14ac:dyDescent="0.3">
      <c r="P150478" s="83"/>
    </row>
    <row r="150479" spans="16:16" x14ac:dyDescent="0.3">
      <c r="P150479" s="83"/>
    </row>
    <row r="150480" spans="16:16" x14ac:dyDescent="0.3">
      <c r="P150480" s="83"/>
    </row>
    <row r="150481" spans="16:16" x14ac:dyDescent="0.3">
      <c r="P150481" s="83"/>
    </row>
    <row r="150482" spans="16:16" x14ac:dyDescent="0.3">
      <c r="P150482" s="83"/>
    </row>
    <row r="150483" spans="16:16" x14ac:dyDescent="0.3">
      <c r="P150483" s="83"/>
    </row>
    <row r="150484" spans="16:16" x14ac:dyDescent="0.3">
      <c r="P150484" s="83"/>
    </row>
    <row r="150485" spans="16:16" x14ac:dyDescent="0.3">
      <c r="P150485" s="83"/>
    </row>
    <row r="150486" spans="16:16" x14ac:dyDescent="0.3">
      <c r="P150486" s="83"/>
    </row>
    <row r="150487" spans="16:16" x14ac:dyDescent="0.3">
      <c r="P150487" s="83"/>
    </row>
    <row r="150488" spans="16:16" x14ac:dyDescent="0.3">
      <c r="P150488" s="83"/>
    </row>
    <row r="150489" spans="16:16" x14ac:dyDescent="0.3">
      <c r="P150489" s="83"/>
    </row>
    <row r="150490" spans="16:16" x14ac:dyDescent="0.3">
      <c r="P150490" s="83"/>
    </row>
    <row r="150491" spans="16:16" x14ac:dyDescent="0.3">
      <c r="P150491" s="83"/>
    </row>
    <row r="150492" spans="16:16" x14ac:dyDescent="0.3">
      <c r="P150492" s="83"/>
    </row>
    <row r="150493" spans="16:16" x14ac:dyDescent="0.3">
      <c r="P150493" s="83"/>
    </row>
    <row r="150494" spans="16:16" x14ac:dyDescent="0.3">
      <c r="P150494" s="83"/>
    </row>
    <row r="150495" spans="16:16" x14ac:dyDescent="0.3">
      <c r="P150495" s="83"/>
    </row>
    <row r="150496" spans="16:16" x14ac:dyDescent="0.3">
      <c r="P150496" s="83"/>
    </row>
    <row r="150497" spans="16:16" x14ac:dyDescent="0.3">
      <c r="P150497" s="83"/>
    </row>
    <row r="150498" spans="16:16" x14ac:dyDescent="0.3">
      <c r="P150498" s="83"/>
    </row>
    <row r="150499" spans="16:16" x14ac:dyDescent="0.3">
      <c r="P150499" s="83"/>
    </row>
    <row r="150500" spans="16:16" x14ac:dyDescent="0.3">
      <c r="P150500" s="83"/>
    </row>
    <row r="150501" spans="16:16" x14ac:dyDescent="0.3">
      <c r="P150501" s="83"/>
    </row>
    <row r="150502" spans="16:16" x14ac:dyDescent="0.3">
      <c r="P150502" s="83"/>
    </row>
    <row r="150503" spans="16:16" x14ac:dyDescent="0.3">
      <c r="P150503" s="83"/>
    </row>
    <row r="150504" spans="16:16" x14ac:dyDescent="0.3">
      <c r="P150504" s="83"/>
    </row>
    <row r="150505" spans="16:16" x14ac:dyDescent="0.3">
      <c r="P150505" s="83"/>
    </row>
    <row r="150506" spans="16:16" x14ac:dyDescent="0.3">
      <c r="P150506" s="83"/>
    </row>
    <row r="150507" spans="16:16" x14ac:dyDescent="0.3">
      <c r="P150507" s="83"/>
    </row>
    <row r="150508" spans="16:16" x14ac:dyDescent="0.3">
      <c r="P150508" s="83"/>
    </row>
    <row r="150509" spans="16:16" x14ac:dyDescent="0.3">
      <c r="P150509" s="83"/>
    </row>
    <row r="150510" spans="16:16" x14ac:dyDescent="0.3">
      <c r="P150510" s="83"/>
    </row>
    <row r="150511" spans="16:16" x14ac:dyDescent="0.3">
      <c r="P150511" s="83"/>
    </row>
    <row r="150512" spans="16:16" x14ac:dyDescent="0.3">
      <c r="P150512" s="83"/>
    </row>
    <row r="150513" spans="16:16" x14ac:dyDescent="0.3">
      <c r="P150513" s="83"/>
    </row>
    <row r="150514" spans="16:16" x14ac:dyDescent="0.3">
      <c r="P150514" s="83"/>
    </row>
    <row r="150515" spans="16:16" x14ac:dyDescent="0.3">
      <c r="P150515" s="83"/>
    </row>
    <row r="150516" spans="16:16" x14ac:dyDescent="0.3">
      <c r="P150516" s="83"/>
    </row>
    <row r="150517" spans="16:16" x14ac:dyDescent="0.3">
      <c r="P150517" s="83"/>
    </row>
    <row r="150518" spans="16:16" x14ac:dyDescent="0.3">
      <c r="P150518" s="83"/>
    </row>
    <row r="150519" spans="16:16" x14ac:dyDescent="0.3">
      <c r="P150519" s="83"/>
    </row>
    <row r="150520" spans="16:16" x14ac:dyDescent="0.3">
      <c r="P150520" s="83"/>
    </row>
    <row r="150521" spans="16:16" x14ac:dyDescent="0.3">
      <c r="P150521" s="83"/>
    </row>
    <row r="150522" spans="16:16" x14ac:dyDescent="0.3">
      <c r="P150522" s="83"/>
    </row>
    <row r="150523" spans="16:16" x14ac:dyDescent="0.3">
      <c r="P150523" s="83"/>
    </row>
    <row r="150524" spans="16:16" x14ac:dyDescent="0.3">
      <c r="P150524" s="83"/>
    </row>
    <row r="150525" spans="16:16" x14ac:dyDescent="0.3">
      <c r="P150525" s="83"/>
    </row>
    <row r="150526" spans="16:16" x14ac:dyDescent="0.3">
      <c r="P150526" s="83"/>
    </row>
    <row r="150527" spans="16:16" x14ac:dyDescent="0.3">
      <c r="P150527" s="83"/>
    </row>
    <row r="150528" spans="16:16" x14ac:dyDescent="0.3">
      <c r="P150528" s="83"/>
    </row>
    <row r="150529" spans="16:16" x14ac:dyDescent="0.3">
      <c r="P150529" s="83"/>
    </row>
    <row r="150530" spans="16:16" x14ac:dyDescent="0.3">
      <c r="P150530" s="83"/>
    </row>
    <row r="150531" spans="16:16" x14ac:dyDescent="0.3">
      <c r="P150531" s="83"/>
    </row>
    <row r="150532" spans="16:16" x14ac:dyDescent="0.3">
      <c r="P150532" s="83"/>
    </row>
    <row r="150533" spans="16:16" x14ac:dyDescent="0.3">
      <c r="P150533" s="83"/>
    </row>
    <row r="150534" spans="16:16" x14ac:dyDescent="0.3">
      <c r="P150534" s="83"/>
    </row>
    <row r="150535" spans="16:16" x14ac:dyDescent="0.3">
      <c r="P150535" s="83"/>
    </row>
    <row r="150536" spans="16:16" x14ac:dyDescent="0.3">
      <c r="P150536" s="83"/>
    </row>
    <row r="150537" spans="16:16" x14ac:dyDescent="0.3">
      <c r="P150537" s="83"/>
    </row>
    <row r="150538" spans="16:16" x14ac:dyDescent="0.3">
      <c r="P150538" s="83"/>
    </row>
    <row r="150539" spans="16:16" x14ac:dyDescent="0.3">
      <c r="P150539" s="83"/>
    </row>
    <row r="150540" spans="16:16" x14ac:dyDescent="0.3">
      <c r="P150540" s="83"/>
    </row>
    <row r="150541" spans="16:16" x14ac:dyDescent="0.3">
      <c r="P150541" s="83"/>
    </row>
    <row r="150542" spans="16:16" x14ac:dyDescent="0.3">
      <c r="P150542" s="83"/>
    </row>
    <row r="150543" spans="16:16" x14ac:dyDescent="0.3">
      <c r="P150543" s="83"/>
    </row>
    <row r="150544" spans="16:16" x14ac:dyDescent="0.3">
      <c r="P150544" s="83"/>
    </row>
    <row r="150545" spans="16:16" x14ac:dyDescent="0.3">
      <c r="P150545" s="83"/>
    </row>
    <row r="150546" spans="16:16" x14ac:dyDescent="0.3">
      <c r="P150546" s="83"/>
    </row>
    <row r="150547" spans="16:16" x14ac:dyDescent="0.3">
      <c r="P150547" s="83"/>
    </row>
    <row r="150548" spans="16:16" x14ac:dyDescent="0.3">
      <c r="P150548" s="83"/>
    </row>
    <row r="150549" spans="16:16" x14ac:dyDescent="0.3">
      <c r="P150549" s="83"/>
    </row>
    <row r="150550" spans="16:16" x14ac:dyDescent="0.3">
      <c r="P150550" s="83"/>
    </row>
    <row r="150551" spans="16:16" x14ac:dyDescent="0.3">
      <c r="P150551" s="83"/>
    </row>
    <row r="150552" spans="16:16" x14ac:dyDescent="0.3">
      <c r="P150552" s="83"/>
    </row>
    <row r="150553" spans="16:16" x14ac:dyDescent="0.3">
      <c r="P150553" s="83"/>
    </row>
    <row r="150554" spans="16:16" x14ac:dyDescent="0.3">
      <c r="P150554" s="83"/>
    </row>
    <row r="150555" spans="16:16" x14ac:dyDescent="0.3">
      <c r="P150555" s="83"/>
    </row>
    <row r="150556" spans="16:16" x14ac:dyDescent="0.3">
      <c r="P150556" s="83"/>
    </row>
    <row r="150557" spans="16:16" x14ac:dyDescent="0.3">
      <c r="P150557" s="83"/>
    </row>
    <row r="150558" spans="16:16" x14ac:dyDescent="0.3">
      <c r="P150558" s="83"/>
    </row>
    <row r="150559" spans="16:16" x14ac:dyDescent="0.3">
      <c r="P150559" s="83"/>
    </row>
    <row r="150560" spans="16:16" x14ac:dyDescent="0.3">
      <c r="P150560" s="83"/>
    </row>
    <row r="150561" spans="16:16" x14ac:dyDescent="0.3">
      <c r="P150561" s="83"/>
    </row>
    <row r="150562" spans="16:16" x14ac:dyDescent="0.3">
      <c r="P150562" s="83"/>
    </row>
    <row r="150563" spans="16:16" x14ac:dyDescent="0.3">
      <c r="P150563" s="83"/>
    </row>
    <row r="150564" spans="16:16" x14ac:dyDescent="0.3">
      <c r="P150564" s="83"/>
    </row>
    <row r="150565" spans="16:16" x14ac:dyDescent="0.3">
      <c r="P150565" s="83"/>
    </row>
    <row r="150566" spans="16:16" x14ac:dyDescent="0.3">
      <c r="P150566" s="83"/>
    </row>
    <row r="150567" spans="16:16" x14ac:dyDescent="0.3">
      <c r="P150567" s="83"/>
    </row>
    <row r="150568" spans="16:16" x14ac:dyDescent="0.3">
      <c r="P150568" s="83"/>
    </row>
    <row r="150569" spans="16:16" x14ac:dyDescent="0.3">
      <c r="P150569" s="83"/>
    </row>
    <row r="150570" spans="16:16" x14ac:dyDescent="0.3">
      <c r="P150570" s="83"/>
    </row>
    <row r="150571" spans="16:16" x14ac:dyDescent="0.3">
      <c r="P150571" s="83"/>
    </row>
    <row r="150572" spans="16:16" x14ac:dyDescent="0.3">
      <c r="P150572" s="83"/>
    </row>
    <row r="150573" spans="16:16" x14ac:dyDescent="0.3">
      <c r="P150573" s="83"/>
    </row>
    <row r="150574" spans="16:16" x14ac:dyDescent="0.3">
      <c r="P150574" s="83"/>
    </row>
    <row r="150575" spans="16:16" x14ac:dyDescent="0.3">
      <c r="P150575" s="83"/>
    </row>
    <row r="150576" spans="16:16" x14ac:dyDescent="0.3">
      <c r="P150576" s="83"/>
    </row>
    <row r="150577" spans="16:16" x14ac:dyDescent="0.3">
      <c r="P150577" s="83"/>
    </row>
    <row r="150578" spans="16:16" x14ac:dyDescent="0.3">
      <c r="P150578" s="83"/>
    </row>
    <row r="150579" spans="16:16" x14ac:dyDescent="0.3">
      <c r="P150579" s="83"/>
    </row>
    <row r="150580" spans="16:16" x14ac:dyDescent="0.3">
      <c r="P150580" s="83"/>
    </row>
    <row r="150581" spans="16:16" x14ac:dyDescent="0.3">
      <c r="P150581" s="83"/>
    </row>
    <row r="150582" spans="16:16" x14ac:dyDescent="0.3">
      <c r="P150582" s="83"/>
    </row>
    <row r="150583" spans="16:16" x14ac:dyDescent="0.3">
      <c r="P150583" s="83"/>
    </row>
    <row r="150584" spans="16:16" x14ac:dyDescent="0.3">
      <c r="P150584" s="83"/>
    </row>
    <row r="150585" spans="16:16" x14ac:dyDescent="0.3">
      <c r="P150585" s="83"/>
    </row>
    <row r="150586" spans="16:16" x14ac:dyDescent="0.3">
      <c r="P150586" s="83"/>
    </row>
    <row r="150587" spans="16:16" x14ac:dyDescent="0.3">
      <c r="P150587" s="83"/>
    </row>
    <row r="150588" spans="16:16" x14ac:dyDescent="0.3">
      <c r="P150588" s="83"/>
    </row>
    <row r="150589" spans="16:16" x14ac:dyDescent="0.3">
      <c r="P150589" s="83"/>
    </row>
    <row r="150590" spans="16:16" x14ac:dyDescent="0.3">
      <c r="P150590" s="83"/>
    </row>
    <row r="150591" spans="16:16" x14ac:dyDescent="0.3">
      <c r="P150591" s="83"/>
    </row>
    <row r="150592" spans="16:16" x14ac:dyDescent="0.3">
      <c r="P150592" s="83"/>
    </row>
    <row r="150593" spans="16:16" x14ac:dyDescent="0.3">
      <c r="P150593" s="83"/>
    </row>
    <row r="150594" spans="16:16" x14ac:dyDescent="0.3">
      <c r="P150594" s="83"/>
    </row>
    <row r="150595" spans="16:16" x14ac:dyDescent="0.3">
      <c r="P150595" s="83"/>
    </row>
    <row r="150596" spans="16:16" x14ac:dyDescent="0.3">
      <c r="P150596" s="83"/>
    </row>
    <row r="150597" spans="16:16" x14ac:dyDescent="0.3">
      <c r="P150597" s="83"/>
    </row>
    <row r="150598" spans="16:16" x14ac:dyDescent="0.3">
      <c r="P150598" s="83"/>
    </row>
    <row r="150599" spans="16:16" x14ac:dyDescent="0.3">
      <c r="P150599" s="83"/>
    </row>
    <row r="150600" spans="16:16" x14ac:dyDescent="0.3">
      <c r="P150600" s="83"/>
    </row>
    <row r="150601" spans="16:16" x14ac:dyDescent="0.3">
      <c r="P150601" s="83"/>
    </row>
    <row r="150602" spans="16:16" x14ac:dyDescent="0.3">
      <c r="P150602" s="83"/>
    </row>
    <row r="150603" spans="16:16" x14ac:dyDescent="0.3">
      <c r="P150603" s="83"/>
    </row>
    <row r="150604" spans="16:16" x14ac:dyDescent="0.3">
      <c r="P150604" s="83"/>
    </row>
    <row r="150605" spans="16:16" x14ac:dyDescent="0.3">
      <c r="P150605" s="83"/>
    </row>
    <row r="150606" spans="16:16" x14ac:dyDescent="0.3">
      <c r="P150606" s="83"/>
    </row>
    <row r="150607" spans="16:16" x14ac:dyDescent="0.3">
      <c r="P150607" s="83"/>
    </row>
    <row r="150608" spans="16:16" x14ac:dyDescent="0.3">
      <c r="P150608" s="83"/>
    </row>
    <row r="150609" spans="16:16" x14ac:dyDescent="0.3">
      <c r="P150609" s="83"/>
    </row>
    <row r="150610" spans="16:16" x14ac:dyDescent="0.3">
      <c r="P150610" s="83"/>
    </row>
    <row r="150611" spans="16:16" x14ac:dyDescent="0.3">
      <c r="P150611" s="83"/>
    </row>
    <row r="150612" spans="16:16" x14ac:dyDescent="0.3">
      <c r="P150612" s="83"/>
    </row>
    <row r="150613" spans="16:16" x14ac:dyDescent="0.3">
      <c r="P150613" s="83"/>
    </row>
    <row r="150614" spans="16:16" x14ac:dyDescent="0.3">
      <c r="P150614" s="83"/>
    </row>
    <row r="150615" spans="16:16" x14ac:dyDescent="0.3">
      <c r="P150615" s="83"/>
    </row>
    <row r="150616" spans="16:16" x14ac:dyDescent="0.3">
      <c r="P150616" s="83"/>
    </row>
    <row r="150617" spans="16:16" x14ac:dyDescent="0.3">
      <c r="P150617" s="83"/>
    </row>
    <row r="150618" spans="16:16" x14ac:dyDescent="0.3">
      <c r="P150618" s="83"/>
    </row>
    <row r="150619" spans="16:16" x14ac:dyDescent="0.3">
      <c r="P150619" s="83"/>
    </row>
    <row r="150620" spans="16:16" x14ac:dyDescent="0.3">
      <c r="P150620" s="83"/>
    </row>
    <row r="150621" spans="16:16" x14ac:dyDescent="0.3">
      <c r="P150621" s="83"/>
    </row>
    <row r="150622" spans="16:16" x14ac:dyDescent="0.3">
      <c r="P150622" s="83"/>
    </row>
    <row r="150623" spans="16:16" x14ac:dyDescent="0.3">
      <c r="P150623" s="83"/>
    </row>
    <row r="150624" spans="16:16" x14ac:dyDescent="0.3">
      <c r="P150624" s="83"/>
    </row>
    <row r="150625" spans="16:16" x14ac:dyDescent="0.3">
      <c r="P150625" s="83"/>
    </row>
    <row r="150626" spans="16:16" x14ac:dyDescent="0.3">
      <c r="P150626" s="83"/>
    </row>
    <row r="150627" spans="16:16" x14ac:dyDescent="0.3">
      <c r="P150627" s="83"/>
    </row>
    <row r="150628" spans="16:16" x14ac:dyDescent="0.3">
      <c r="P150628" s="83"/>
    </row>
    <row r="150629" spans="16:16" x14ac:dyDescent="0.3">
      <c r="P150629" s="83"/>
    </row>
    <row r="150630" spans="16:16" x14ac:dyDescent="0.3">
      <c r="P150630" s="83"/>
    </row>
    <row r="150631" spans="16:16" x14ac:dyDescent="0.3">
      <c r="P150631" s="83"/>
    </row>
    <row r="150632" spans="16:16" x14ac:dyDescent="0.3">
      <c r="P150632" s="83"/>
    </row>
    <row r="150633" spans="16:16" x14ac:dyDescent="0.3">
      <c r="P150633" s="83"/>
    </row>
    <row r="150634" spans="16:16" x14ac:dyDescent="0.3">
      <c r="P150634" s="83"/>
    </row>
    <row r="150635" spans="16:16" x14ac:dyDescent="0.3">
      <c r="P150635" s="83"/>
    </row>
    <row r="150636" spans="16:16" x14ac:dyDescent="0.3">
      <c r="P150636" s="83"/>
    </row>
    <row r="150637" spans="16:16" x14ac:dyDescent="0.3">
      <c r="P150637" s="83"/>
    </row>
    <row r="150638" spans="16:16" x14ac:dyDescent="0.3">
      <c r="P150638" s="83"/>
    </row>
    <row r="150639" spans="16:16" x14ac:dyDescent="0.3">
      <c r="P150639" s="83"/>
    </row>
    <row r="150640" spans="16:16" x14ac:dyDescent="0.3">
      <c r="P150640" s="83"/>
    </row>
    <row r="150641" spans="16:16" x14ac:dyDescent="0.3">
      <c r="P150641" s="83"/>
    </row>
    <row r="150642" spans="16:16" x14ac:dyDescent="0.3">
      <c r="P150642" s="83"/>
    </row>
    <row r="150643" spans="16:16" x14ac:dyDescent="0.3">
      <c r="P150643" s="83"/>
    </row>
    <row r="150644" spans="16:16" x14ac:dyDescent="0.3">
      <c r="P150644" s="83"/>
    </row>
    <row r="150645" spans="16:16" x14ac:dyDescent="0.3">
      <c r="P150645" s="83"/>
    </row>
    <row r="150646" spans="16:16" x14ac:dyDescent="0.3">
      <c r="P150646" s="83"/>
    </row>
    <row r="150647" spans="16:16" x14ac:dyDescent="0.3">
      <c r="P150647" s="83"/>
    </row>
    <row r="150648" spans="16:16" x14ac:dyDescent="0.3">
      <c r="P150648" s="83"/>
    </row>
    <row r="150649" spans="16:16" x14ac:dyDescent="0.3">
      <c r="P150649" s="83"/>
    </row>
    <row r="150650" spans="16:16" x14ac:dyDescent="0.3">
      <c r="P150650" s="83"/>
    </row>
    <row r="150651" spans="16:16" x14ac:dyDescent="0.3">
      <c r="P150651" s="83"/>
    </row>
    <row r="150652" spans="16:16" x14ac:dyDescent="0.3">
      <c r="P150652" s="83"/>
    </row>
    <row r="150653" spans="16:16" x14ac:dyDescent="0.3">
      <c r="P150653" s="83"/>
    </row>
    <row r="150654" spans="16:16" x14ac:dyDescent="0.3">
      <c r="P150654" s="83"/>
    </row>
    <row r="150655" spans="16:16" x14ac:dyDescent="0.3">
      <c r="P150655" s="83"/>
    </row>
    <row r="150656" spans="16:16" x14ac:dyDescent="0.3">
      <c r="P150656" s="83"/>
    </row>
    <row r="150657" spans="16:16" x14ac:dyDescent="0.3">
      <c r="P150657" s="83"/>
    </row>
    <row r="150658" spans="16:16" x14ac:dyDescent="0.3">
      <c r="P150658" s="83"/>
    </row>
    <row r="150659" spans="16:16" x14ac:dyDescent="0.3">
      <c r="P150659" s="83"/>
    </row>
    <row r="150660" spans="16:16" x14ac:dyDescent="0.3">
      <c r="P150660" s="83"/>
    </row>
    <row r="150661" spans="16:16" x14ac:dyDescent="0.3">
      <c r="P150661" s="83"/>
    </row>
    <row r="150662" spans="16:16" x14ac:dyDescent="0.3">
      <c r="P150662" s="83"/>
    </row>
    <row r="150663" spans="16:16" x14ac:dyDescent="0.3">
      <c r="P150663" s="83"/>
    </row>
    <row r="150664" spans="16:16" x14ac:dyDescent="0.3">
      <c r="P150664" s="83"/>
    </row>
    <row r="150665" spans="16:16" x14ac:dyDescent="0.3">
      <c r="P150665" s="83"/>
    </row>
    <row r="150666" spans="16:16" x14ac:dyDescent="0.3">
      <c r="P150666" s="83"/>
    </row>
    <row r="150667" spans="16:16" x14ac:dyDescent="0.3">
      <c r="P150667" s="83"/>
    </row>
    <row r="150668" spans="16:16" x14ac:dyDescent="0.3">
      <c r="P150668" s="83"/>
    </row>
    <row r="150669" spans="16:16" x14ac:dyDescent="0.3">
      <c r="P150669" s="83"/>
    </row>
    <row r="150670" spans="16:16" x14ac:dyDescent="0.3">
      <c r="P150670" s="83"/>
    </row>
    <row r="150671" spans="16:16" x14ac:dyDescent="0.3">
      <c r="P150671" s="83"/>
    </row>
    <row r="150672" spans="16:16" x14ac:dyDescent="0.3">
      <c r="P150672" s="83"/>
    </row>
    <row r="150673" spans="16:16" x14ac:dyDescent="0.3">
      <c r="P150673" s="83"/>
    </row>
    <row r="150674" spans="16:16" x14ac:dyDescent="0.3">
      <c r="P150674" s="83"/>
    </row>
    <row r="150675" spans="16:16" x14ac:dyDescent="0.3">
      <c r="P150675" s="83"/>
    </row>
    <row r="150676" spans="16:16" x14ac:dyDescent="0.3">
      <c r="P150676" s="83"/>
    </row>
    <row r="150677" spans="16:16" x14ac:dyDescent="0.3">
      <c r="P150677" s="83"/>
    </row>
    <row r="150678" spans="16:16" x14ac:dyDescent="0.3">
      <c r="P150678" s="83"/>
    </row>
    <row r="150679" spans="16:16" x14ac:dyDescent="0.3">
      <c r="P150679" s="83"/>
    </row>
    <row r="150680" spans="16:16" x14ac:dyDescent="0.3">
      <c r="P150680" s="83"/>
    </row>
    <row r="150681" spans="16:16" x14ac:dyDescent="0.3">
      <c r="P150681" s="83"/>
    </row>
    <row r="150682" spans="16:16" x14ac:dyDescent="0.3">
      <c r="P150682" s="83"/>
    </row>
    <row r="150683" spans="16:16" x14ac:dyDescent="0.3">
      <c r="P150683" s="83"/>
    </row>
    <row r="150684" spans="16:16" x14ac:dyDescent="0.3">
      <c r="P150684" s="83"/>
    </row>
    <row r="150685" spans="16:16" x14ac:dyDescent="0.3">
      <c r="P150685" s="83"/>
    </row>
    <row r="150686" spans="16:16" x14ac:dyDescent="0.3">
      <c r="P150686" s="83"/>
    </row>
    <row r="150687" spans="16:16" x14ac:dyDescent="0.3">
      <c r="P150687" s="83"/>
    </row>
    <row r="150688" spans="16:16" x14ac:dyDescent="0.3">
      <c r="P150688" s="83"/>
    </row>
    <row r="150689" spans="16:16" x14ac:dyDescent="0.3">
      <c r="P150689" s="83"/>
    </row>
    <row r="150690" spans="16:16" x14ac:dyDescent="0.3">
      <c r="P150690" s="83"/>
    </row>
    <row r="150691" spans="16:16" x14ac:dyDescent="0.3">
      <c r="P150691" s="83"/>
    </row>
    <row r="150692" spans="16:16" x14ac:dyDescent="0.3">
      <c r="P150692" s="83"/>
    </row>
    <row r="150693" spans="16:16" x14ac:dyDescent="0.3">
      <c r="P150693" s="83"/>
    </row>
    <row r="150694" spans="16:16" x14ac:dyDescent="0.3">
      <c r="P150694" s="83"/>
    </row>
    <row r="150695" spans="16:16" x14ac:dyDescent="0.3">
      <c r="P150695" s="83"/>
    </row>
    <row r="150696" spans="16:16" x14ac:dyDescent="0.3">
      <c r="P150696" s="83"/>
    </row>
    <row r="150697" spans="16:16" x14ac:dyDescent="0.3">
      <c r="P150697" s="83"/>
    </row>
    <row r="150698" spans="16:16" x14ac:dyDescent="0.3">
      <c r="P150698" s="83"/>
    </row>
    <row r="150699" spans="16:16" x14ac:dyDescent="0.3">
      <c r="P150699" s="83"/>
    </row>
    <row r="150700" spans="16:16" x14ac:dyDescent="0.3">
      <c r="P150700" s="83"/>
    </row>
    <row r="150701" spans="16:16" x14ac:dyDescent="0.3">
      <c r="P150701" s="83"/>
    </row>
    <row r="150702" spans="16:16" x14ac:dyDescent="0.3">
      <c r="P150702" s="83"/>
    </row>
    <row r="150703" spans="16:16" x14ac:dyDescent="0.3">
      <c r="P150703" s="83"/>
    </row>
    <row r="150704" spans="16:16" x14ac:dyDescent="0.3">
      <c r="P150704" s="83"/>
    </row>
    <row r="150705" spans="16:16" x14ac:dyDescent="0.3">
      <c r="P150705" s="83"/>
    </row>
    <row r="150706" spans="16:16" x14ac:dyDescent="0.3">
      <c r="P150706" s="83"/>
    </row>
    <row r="150707" spans="16:16" x14ac:dyDescent="0.3">
      <c r="P150707" s="83"/>
    </row>
    <row r="150708" spans="16:16" x14ac:dyDescent="0.3">
      <c r="P150708" s="83"/>
    </row>
    <row r="150709" spans="16:16" x14ac:dyDescent="0.3">
      <c r="P150709" s="83"/>
    </row>
    <row r="150710" spans="16:16" x14ac:dyDescent="0.3">
      <c r="P150710" s="83"/>
    </row>
    <row r="150711" spans="16:16" x14ac:dyDescent="0.3">
      <c r="P150711" s="83"/>
    </row>
    <row r="150712" spans="16:16" x14ac:dyDescent="0.3">
      <c r="P150712" s="83"/>
    </row>
    <row r="150713" spans="16:16" x14ac:dyDescent="0.3">
      <c r="P150713" s="83"/>
    </row>
    <row r="150714" spans="16:16" x14ac:dyDescent="0.3">
      <c r="P150714" s="83"/>
    </row>
    <row r="150715" spans="16:16" x14ac:dyDescent="0.3">
      <c r="P150715" s="83"/>
    </row>
    <row r="150716" spans="16:16" x14ac:dyDescent="0.3">
      <c r="P150716" s="83"/>
    </row>
    <row r="150717" spans="16:16" x14ac:dyDescent="0.3">
      <c r="P150717" s="83"/>
    </row>
    <row r="150718" spans="16:16" x14ac:dyDescent="0.3">
      <c r="P150718" s="83"/>
    </row>
    <row r="150719" spans="16:16" x14ac:dyDescent="0.3">
      <c r="P150719" s="83"/>
    </row>
    <row r="150720" spans="16:16" x14ac:dyDescent="0.3">
      <c r="P150720" s="83"/>
    </row>
    <row r="150721" spans="16:16" x14ac:dyDescent="0.3">
      <c r="P150721" s="83"/>
    </row>
    <row r="150722" spans="16:16" x14ac:dyDescent="0.3">
      <c r="P150722" s="83"/>
    </row>
    <row r="150723" spans="16:16" x14ac:dyDescent="0.3">
      <c r="P150723" s="83"/>
    </row>
    <row r="150724" spans="16:16" x14ac:dyDescent="0.3">
      <c r="P150724" s="83"/>
    </row>
    <row r="150725" spans="16:16" x14ac:dyDescent="0.3">
      <c r="P150725" s="83"/>
    </row>
    <row r="150726" spans="16:16" x14ac:dyDescent="0.3">
      <c r="P150726" s="83"/>
    </row>
    <row r="150727" spans="16:16" x14ac:dyDescent="0.3">
      <c r="P150727" s="83"/>
    </row>
    <row r="150728" spans="16:16" x14ac:dyDescent="0.3">
      <c r="P150728" s="83"/>
    </row>
    <row r="150729" spans="16:16" x14ac:dyDescent="0.3">
      <c r="P150729" s="83"/>
    </row>
    <row r="150730" spans="16:16" x14ac:dyDescent="0.3">
      <c r="P150730" s="83"/>
    </row>
    <row r="150731" spans="16:16" x14ac:dyDescent="0.3">
      <c r="P150731" s="83"/>
    </row>
    <row r="150732" spans="16:16" x14ac:dyDescent="0.3">
      <c r="P150732" s="83"/>
    </row>
    <row r="150733" spans="16:16" x14ac:dyDescent="0.3">
      <c r="P150733" s="83"/>
    </row>
    <row r="150734" spans="16:16" x14ac:dyDescent="0.3">
      <c r="P150734" s="83"/>
    </row>
    <row r="150735" spans="16:16" x14ac:dyDescent="0.3">
      <c r="P150735" s="83"/>
    </row>
    <row r="150736" spans="16:16" x14ac:dyDescent="0.3">
      <c r="P150736" s="83"/>
    </row>
    <row r="150737" spans="16:16" x14ac:dyDescent="0.3">
      <c r="P150737" s="83"/>
    </row>
    <row r="150738" spans="16:16" x14ac:dyDescent="0.3">
      <c r="P150738" s="83"/>
    </row>
    <row r="150739" spans="16:16" x14ac:dyDescent="0.3">
      <c r="P150739" s="83"/>
    </row>
    <row r="150740" spans="16:16" x14ac:dyDescent="0.3">
      <c r="P150740" s="83"/>
    </row>
    <row r="150741" spans="16:16" x14ac:dyDescent="0.3">
      <c r="P150741" s="83"/>
    </row>
    <row r="150742" spans="16:16" x14ac:dyDescent="0.3">
      <c r="P150742" s="83"/>
    </row>
    <row r="150743" spans="16:16" x14ac:dyDescent="0.3">
      <c r="P150743" s="83"/>
    </row>
    <row r="150744" spans="16:16" x14ac:dyDescent="0.3">
      <c r="P150744" s="83"/>
    </row>
    <row r="150745" spans="16:16" x14ac:dyDescent="0.3">
      <c r="P150745" s="83"/>
    </row>
    <row r="150746" spans="16:16" x14ac:dyDescent="0.3">
      <c r="P150746" s="83"/>
    </row>
    <row r="150747" spans="16:16" x14ac:dyDescent="0.3">
      <c r="P150747" s="83"/>
    </row>
    <row r="150748" spans="16:16" x14ac:dyDescent="0.3">
      <c r="P150748" s="83"/>
    </row>
    <row r="150749" spans="16:16" x14ac:dyDescent="0.3">
      <c r="P150749" s="83"/>
    </row>
    <row r="150750" spans="16:16" x14ac:dyDescent="0.3">
      <c r="P150750" s="83"/>
    </row>
    <row r="150751" spans="16:16" x14ac:dyDescent="0.3">
      <c r="P150751" s="83"/>
    </row>
    <row r="150752" spans="16:16" x14ac:dyDescent="0.3">
      <c r="P150752" s="83"/>
    </row>
    <row r="150753" spans="16:16" x14ac:dyDescent="0.3">
      <c r="P150753" s="83"/>
    </row>
    <row r="150754" spans="16:16" x14ac:dyDescent="0.3">
      <c r="P150754" s="83"/>
    </row>
    <row r="150755" spans="16:16" x14ac:dyDescent="0.3">
      <c r="P150755" s="83"/>
    </row>
    <row r="150756" spans="16:16" x14ac:dyDescent="0.3">
      <c r="P150756" s="83"/>
    </row>
    <row r="150757" spans="16:16" x14ac:dyDescent="0.3">
      <c r="P150757" s="83"/>
    </row>
    <row r="150758" spans="16:16" x14ac:dyDescent="0.3">
      <c r="P150758" s="83"/>
    </row>
    <row r="150759" spans="16:16" x14ac:dyDescent="0.3">
      <c r="P150759" s="83"/>
    </row>
    <row r="150760" spans="16:16" x14ac:dyDescent="0.3">
      <c r="P150760" s="83"/>
    </row>
    <row r="150761" spans="16:16" x14ac:dyDescent="0.3">
      <c r="P150761" s="83"/>
    </row>
    <row r="150762" spans="16:16" x14ac:dyDescent="0.3">
      <c r="P150762" s="83"/>
    </row>
    <row r="150763" spans="16:16" x14ac:dyDescent="0.3">
      <c r="P150763" s="83"/>
    </row>
    <row r="150764" spans="16:16" x14ac:dyDescent="0.3">
      <c r="P150764" s="83"/>
    </row>
    <row r="150765" spans="16:16" x14ac:dyDescent="0.3">
      <c r="P150765" s="83"/>
    </row>
    <row r="150766" spans="16:16" x14ac:dyDescent="0.3">
      <c r="P150766" s="83"/>
    </row>
    <row r="150767" spans="16:16" x14ac:dyDescent="0.3">
      <c r="P150767" s="83"/>
    </row>
    <row r="150768" spans="16:16" x14ac:dyDescent="0.3">
      <c r="P150768" s="83"/>
    </row>
    <row r="150769" spans="16:16" x14ac:dyDescent="0.3">
      <c r="P150769" s="83"/>
    </row>
    <row r="150770" spans="16:16" x14ac:dyDescent="0.3">
      <c r="P150770" s="83"/>
    </row>
    <row r="150771" spans="16:16" x14ac:dyDescent="0.3">
      <c r="P150771" s="83"/>
    </row>
    <row r="150772" spans="16:16" x14ac:dyDescent="0.3">
      <c r="P150772" s="83"/>
    </row>
    <row r="150773" spans="16:16" x14ac:dyDescent="0.3">
      <c r="P150773" s="83"/>
    </row>
    <row r="150774" spans="16:16" x14ac:dyDescent="0.3">
      <c r="P150774" s="83"/>
    </row>
    <row r="150775" spans="16:16" x14ac:dyDescent="0.3">
      <c r="P150775" s="83"/>
    </row>
    <row r="150776" spans="16:16" x14ac:dyDescent="0.3">
      <c r="P150776" s="83"/>
    </row>
    <row r="150777" spans="16:16" x14ac:dyDescent="0.3">
      <c r="P150777" s="83"/>
    </row>
    <row r="150778" spans="16:16" x14ac:dyDescent="0.3">
      <c r="P150778" s="83"/>
    </row>
    <row r="150779" spans="16:16" x14ac:dyDescent="0.3">
      <c r="P150779" s="83"/>
    </row>
    <row r="150780" spans="16:16" x14ac:dyDescent="0.3">
      <c r="P150780" s="83"/>
    </row>
    <row r="150781" spans="16:16" x14ac:dyDescent="0.3">
      <c r="P150781" s="83"/>
    </row>
    <row r="150782" spans="16:16" x14ac:dyDescent="0.3">
      <c r="P150782" s="83"/>
    </row>
    <row r="150783" spans="16:16" x14ac:dyDescent="0.3">
      <c r="P150783" s="83"/>
    </row>
    <row r="150784" spans="16:16" x14ac:dyDescent="0.3">
      <c r="P150784" s="83"/>
    </row>
    <row r="150785" spans="16:16" x14ac:dyDescent="0.3">
      <c r="P150785" s="83"/>
    </row>
    <row r="150786" spans="16:16" x14ac:dyDescent="0.3">
      <c r="P150786" s="83"/>
    </row>
    <row r="150787" spans="16:16" x14ac:dyDescent="0.3">
      <c r="P150787" s="83"/>
    </row>
    <row r="150788" spans="16:16" x14ac:dyDescent="0.3">
      <c r="P150788" s="83"/>
    </row>
    <row r="150789" spans="16:16" x14ac:dyDescent="0.3">
      <c r="P150789" s="83"/>
    </row>
    <row r="150790" spans="16:16" x14ac:dyDescent="0.3">
      <c r="P150790" s="83"/>
    </row>
    <row r="150791" spans="16:16" x14ac:dyDescent="0.3">
      <c r="P150791" s="83"/>
    </row>
    <row r="150792" spans="16:16" x14ac:dyDescent="0.3">
      <c r="P150792" s="83"/>
    </row>
    <row r="150793" spans="16:16" x14ac:dyDescent="0.3">
      <c r="P150793" s="83"/>
    </row>
    <row r="150794" spans="16:16" x14ac:dyDescent="0.3">
      <c r="P150794" s="83"/>
    </row>
    <row r="150795" spans="16:16" x14ac:dyDescent="0.3">
      <c r="P150795" s="83"/>
    </row>
    <row r="150796" spans="16:16" x14ac:dyDescent="0.3">
      <c r="P150796" s="83"/>
    </row>
    <row r="150797" spans="16:16" x14ac:dyDescent="0.3">
      <c r="P150797" s="83"/>
    </row>
    <row r="150798" spans="16:16" x14ac:dyDescent="0.3">
      <c r="P150798" s="83"/>
    </row>
    <row r="150799" spans="16:16" x14ac:dyDescent="0.3">
      <c r="P150799" s="83"/>
    </row>
    <row r="150800" spans="16:16" x14ac:dyDescent="0.3">
      <c r="P150800" s="83"/>
    </row>
    <row r="150801" spans="16:16" x14ac:dyDescent="0.3">
      <c r="P150801" s="83"/>
    </row>
    <row r="150802" spans="16:16" x14ac:dyDescent="0.3">
      <c r="P150802" s="83"/>
    </row>
    <row r="150803" spans="16:16" x14ac:dyDescent="0.3">
      <c r="P150803" s="83"/>
    </row>
    <row r="150804" spans="16:16" x14ac:dyDescent="0.3">
      <c r="P150804" s="83"/>
    </row>
    <row r="150805" spans="16:16" x14ac:dyDescent="0.3">
      <c r="P150805" s="83"/>
    </row>
    <row r="150806" spans="16:16" x14ac:dyDescent="0.3">
      <c r="P150806" s="83"/>
    </row>
    <row r="150807" spans="16:16" x14ac:dyDescent="0.3">
      <c r="P150807" s="83"/>
    </row>
    <row r="150808" spans="16:16" x14ac:dyDescent="0.3">
      <c r="P150808" s="83"/>
    </row>
    <row r="150809" spans="16:16" x14ac:dyDescent="0.3">
      <c r="P150809" s="83"/>
    </row>
    <row r="150810" spans="16:16" x14ac:dyDescent="0.3">
      <c r="P150810" s="83"/>
    </row>
    <row r="150811" spans="16:16" x14ac:dyDescent="0.3">
      <c r="P150811" s="83"/>
    </row>
    <row r="150812" spans="16:16" x14ac:dyDescent="0.3">
      <c r="P150812" s="83"/>
    </row>
    <row r="150813" spans="16:16" x14ac:dyDescent="0.3">
      <c r="P150813" s="83"/>
    </row>
    <row r="150814" spans="16:16" x14ac:dyDescent="0.3">
      <c r="P150814" s="83"/>
    </row>
    <row r="150815" spans="16:16" x14ac:dyDescent="0.3">
      <c r="P150815" s="83"/>
    </row>
    <row r="150816" spans="16:16" x14ac:dyDescent="0.3">
      <c r="P150816" s="83"/>
    </row>
    <row r="150817" spans="16:16" x14ac:dyDescent="0.3">
      <c r="P150817" s="83"/>
    </row>
    <row r="150818" spans="16:16" x14ac:dyDescent="0.3">
      <c r="P150818" s="83"/>
    </row>
    <row r="150819" spans="16:16" x14ac:dyDescent="0.3">
      <c r="P150819" s="83"/>
    </row>
    <row r="150820" spans="16:16" x14ac:dyDescent="0.3">
      <c r="P150820" s="83"/>
    </row>
    <row r="150821" spans="16:16" x14ac:dyDescent="0.3">
      <c r="P150821" s="83"/>
    </row>
    <row r="150822" spans="16:16" x14ac:dyDescent="0.3">
      <c r="P150822" s="83"/>
    </row>
    <row r="150823" spans="16:16" x14ac:dyDescent="0.3">
      <c r="P150823" s="83"/>
    </row>
    <row r="150824" spans="16:16" x14ac:dyDescent="0.3">
      <c r="P150824" s="83"/>
    </row>
    <row r="150825" spans="16:16" x14ac:dyDescent="0.3">
      <c r="P150825" s="83"/>
    </row>
    <row r="150826" spans="16:16" x14ac:dyDescent="0.3">
      <c r="P150826" s="83"/>
    </row>
    <row r="150827" spans="16:16" x14ac:dyDescent="0.3">
      <c r="P150827" s="83"/>
    </row>
    <row r="150828" spans="16:16" x14ac:dyDescent="0.3">
      <c r="P150828" s="83"/>
    </row>
    <row r="150829" spans="16:16" x14ac:dyDescent="0.3">
      <c r="P150829" s="83"/>
    </row>
    <row r="150830" spans="16:16" x14ac:dyDescent="0.3">
      <c r="P150830" s="83"/>
    </row>
    <row r="150831" spans="16:16" x14ac:dyDescent="0.3">
      <c r="P150831" s="83"/>
    </row>
    <row r="150832" spans="16:16" x14ac:dyDescent="0.3">
      <c r="P150832" s="83"/>
    </row>
    <row r="150833" spans="16:16" x14ac:dyDescent="0.3">
      <c r="P150833" s="83"/>
    </row>
    <row r="150834" spans="16:16" x14ac:dyDescent="0.3">
      <c r="P150834" s="83"/>
    </row>
    <row r="150835" spans="16:16" x14ac:dyDescent="0.3">
      <c r="P150835" s="83"/>
    </row>
    <row r="150836" spans="16:16" x14ac:dyDescent="0.3">
      <c r="P150836" s="83"/>
    </row>
    <row r="150837" spans="16:16" x14ac:dyDescent="0.3">
      <c r="P150837" s="83"/>
    </row>
    <row r="150838" spans="16:16" x14ac:dyDescent="0.3">
      <c r="P150838" s="83"/>
    </row>
    <row r="150839" spans="16:16" x14ac:dyDescent="0.3">
      <c r="P150839" s="83"/>
    </row>
    <row r="150840" spans="16:16" x14ac:dyDescent="0.3">
      <c r="P150840" s="83"/>
    </row>
    <row r="150841" spans="16:16" x14ac:dyDescent="0.3">
      <c r="P150841" s="83"/>
    </row>
    <row r="150842" spans="16:16" x14ac:dyDescent="0.3">
      <c r="P150842" s="83"/>
    </row>
    <row r="150843" spans="16:16" x14ac:dyDescent="0.3">
      <c r="P150843" s="83"/>
    </row>
    <row r="150844" spans="16:16" x14ac:dyDescent="0.3">
      <c r="P150844" s="83"/>
    </row>
    <row r="150845" spans="16:16" x14ac:dyDescent="0.3">
      <c r="P150845" s="83"/>
    </row>
    <row r="150846" spans="16:16" x14ac:dyDescent="0.3">
      <c r="P150846" s="83"/>
    </row>
    <row r="150847" spans="16:16" x14ac:dyDescent="0.3">
      <c r="P150847" s="83"/>
    </row>
    <row r="150848" spans="16:16" x14ac:dyDescent="0.3">
      <c r="P150848" s="83"/>
    </row>
    <row r="150849" spans="16:16" x14ac:dyDescent="0.3">
      <c r="P150849" s="83"/>
    </row>
    <row r="150850" spans="16:16" x14ac:dyDescent="0.3">
      <c r="P150850" s="83"/>
    </row>
    <row r="150851" spans="16:16" x14ac:dyDescent="0.3">
      <c r="P150851" s="83"/>
    </row>
    <row r="150852" spans="16:16" x14ac:dyDescent="0.3">
      <c r="P150852" s="83"/>
    </row>
    <row r="150853" spans="16:16" x14ac:dyDescent="0.3">
      <c r="P150853" s="83"/>
    </row>
    <row r="150854" spans="16:16" x14ac:dyDescent="0.3">
      <c r="P150854" s="83"/>
    </row>
    <row r="150855" spans="16:16" x14ac:dyDescent="0.3">
      <c r="P150855" s="83"/>
    </row>
    <row r="150856" spans="16:16" x14ac:dyDescent="0.3">
      <c r="P150856" s="83"/>
    </row>
    <row r="150857" spans="16:16" x14ac:dyDescent="0.3">
      <c r="P150857" s="83"/>
    </row>
    <row r="150858" spans="16:16" x14ac:dyDescent="0.3">
      <c r="P150858" s="83"/>
    </row>
    <row r="150859" spans="16:16" x14ac:dyDescent="0.3">
      <c r="P150859" s="83"/>
    </row>
    <row r="150860" spans="16:16" x14ac:dyDescent="0.3">
      <c r="P150860" s="83"/>
    </row>
    <row r="150861" spans="16:16" x14ac:dyDescent="0.3">
      <c r="P150861" s="83"/>
    </row>
    <row r="150862" spans="16:16" x14ac:dyDescent="0.3">
      <c r="P150862" s="83"/>
    </row>
    <row r="150863" spans="16:16" x14ac:dyDescent="0.3">
      <c r="P150863" s="83"/>
    </row>
    <row r="150864" spans="16:16" x14ac:dyDescent="0.3">
      <c r="P150864" s="83"/>
    </row>
    <row r="150865" spans="16:16" x14ac:dyDescent="0.3">
      <c r="P150865" s="83"/>
    </row>
    <row r="150866" spans="16:16" x14ac:dyDescent="0.3">
      <c r="P150866" s="83"/>
    </row>
    <row r="150867" spans="16:16" x14ac:dyDescent="0.3">
      <c r="P150867" s="83"/>
    </row>
    <row r="150868" spans="16:16" x14ac:dyDescent="0.3">
      <c r="P150868" s="83"/>
    </row>
    <row r="150869" spans="16:16" x14ac:dyDescent="0.3">
      <c r="P150869" s="83"/>
    </row>
    <row r="150870" spans="16:16" x14ac:dyDescent="0.3">
      <c r="P150870" s="83"/>
    </row>
    <row r="150871" spans="16:16" x14ac:dyDescent="0.3">
      <c r="P150871" s="83"/>
    </row>
    <row r="150872" spans="16:16" x14ac:dyDescent="0.3">
      <c r="P150872" s="83"/>
    </row>
    <row r="150873" spans="16:16" x14ac:dyDescent="0.3">
      <c r="P150873" s="83"/>
    </row>
    <row r="150874" spans="16:16" x14ac:dyDescent="0.3">
      <c r="P150874" s="83"/>
    </row>
    <row r="150875" spans="16:16" x14ac:dyDescent="0.3">
      <c r="P150875" s="83"/>
    </row>
    <row r="150876" spans="16:16" x14ac:dyDescent="0.3">
      <c r="P150876" s="83"/>
    </row>
    <row r="150877" spans="16:16" x14ac:dyDescent="0.3">
      <c r="P150877" s="83"/>
    </row>
    <row r="150878" spans="16:16" x14ac:dyDescent="0.3">
      <c r="P150878" s="83"/>
    </row>
    <row r="150879" spans="16:16" x14ac:dyDescent="0.3">
      <c r="P150879" s="83"/>
    </row>
    <row r="150880" spans="16:16" x14ac:dyDescent="0.3">
      <c r="P150880" s="83"/>
    </row>
    <row r="150881" spans="16:16" x14ac:dyDescent="0.3">
      <c r="P150881" s="83"/>
    </row>
    <row r="150882" spans="16:16" x14ac:dyDescent="0.3">
      <c r="P150882" s="83"/>
    </row>
    <row r="150883" spans="16:16" x14ac:dyDescent="0.3">
      <c r="P150883" s="83"/>
    </row>
    <row r="150884" spans="16:16" x14ac:dyDescent="0.3">
      <c r="P150884" s="83"/>
    </row>
    <row r="150885" spans="16:16" x14ac:dyDescent="0.3">
      <c r="P150885" s="83"/>
    </row>
    <row r="150886" spans="16:16" x14ac:dyDescent="0.3">
      <c r="P150886" s="83"/>
    </row>
    <row r="150887" spans="16:16" x14ac:dyDescent="0.3">
      <c r="P150887" s="83"/>
    </row>
    <row r="150888" spans="16:16" x14ac:dyDescent="0.3">
      <c r="P150888" s="83"/>
    </row>
    <row r="150889" spans="16:16" x14ac:dyDescent="0.3">
      <c r="P150889" s="83"/>
    </row>
    <row r="150890" spans="16:16" x14ac:dyDescent="0.3">
      <c r="P150890" s="83"/>
    </row>
    <row r="150891" spans="16:16" x14ac:dyDescent="0.3">
      <c r="P150891" s="83"/>
    </row>
    <row r="150892" spans="16:16" x14ac:dyDescent="0.3">
      <c r="P150892" s="83"/>
    </row>
    <row r="150893" spans="16:16" x14ac:dyDescent="0.3">
      <c r="P150893" s="83"/>
    </row>
    <row r="150894" spans="16:16" x14ac:dyDescent="0.3">
      <c r="P150894" s="83"/>
    </row>
    <row r="150895" spans="16:16" x14ac:dyDescent="0.3">
      <c r="P150895" s="83"/>
    </row>
    <row r="150896" spans="16:16" x14ac:dyDescent="0.3">
      <c r="P150896" s="83"/>
    </row>
    <row r="150897" spans="16:16" x14ac:dyDescent="0.3">
      <c r="P150897" s="83"/>
    </row>
    <row r="150898" spans="16:16" x14ac:dyDescent="0.3">
      <c r="P150898" s="83"/>
    </row>
    <row r="150899" spans="16:16" x14ac:dyDescent="0.3">
      <c r="P150899" s="83"/>
    </row>
    <row r="150900" spans="16:16" x14ac:dyDescent="0.3">
      <c r="P150900" s="83"/>
    </row>
    <row r="150901" spans="16:16" x14ac:dyDescent="0.3">
      <c r="P150901" s="83"/>
    </row>
    <row r="150902" spans="16:16" x14ac:dyDescent="0.3">
      <c r="P150902" s="83"/>
    </row>
    <row r="150903" spans="16:16" x14ac:dyDescent="0.3">
      <c r="P150903" s="83"/>
    </row>
    <row r="150904" spans="16:16" x14ac:dyDescent="0.3">
      <c r="P150904" s="83"/>
    </row>
    <row r="150905" spans="16:16" x14ac:dyDescent="0.3">
      <c r="P150905" s="83"/>
    </row>
    <row r="150906" spans="16:16" x14ac:dyDescent="0.3">
      <c r="P150906" s="83"/>
    </row>
    <row r="150907" spans="16:16" x14ac:dyDescent="0.3">
      <c r="P150907" s="83"/>
    </row>
    <row r="150908" spans="16:16" x14ac:dyDescent="0.3">
      <c r="P150908" s="83"/>
    </row>
    <row r="150909" spans="16:16" x14ac:dyDescent="0.3">
      <c r="P150909" s="83"/>
    </row>
    <row r="150910" spans="16:16" x14ac:dyDescent="0.3">
      <c r="P150910" s="83"/>
    </row>
    <row r="150911" spans="16:16" x14ac:dyDescent="0.3">
      <c r="P150911" s="83"/>
    </row>
    <row r="150912" spans="16:16" x14ac:dyDescent="0.3">
      <c r="P150912" s="83"/>
    </row>
    <row r="150913" spans="16:16" x14ac:dyDescent="0.3">
      <c r="P150913" s="83"/>
    </row>
    <row r="150914" spans="16:16" x14ac:dyDescent="0.3">
      <c r="P150914" s="83"/>
    </row>
    <row r="150915" spans="16:16" x14ac:dyDescent="0.3">
      <c r="P150915" s="83"/>
    </row>
    <row r="150916" spans="16:16" x14ac:dyDescent="0.3">
      <c r="P150916" s="83"/>
    </row>
    <row r="150917" spans="16:16" x14ac:dyDescent="0.3">
      <c r="P150917" s="83"/>
    </row>
    <row r="150918" spans="16:16" x14ac:dyDescent="0.3">
      <c r="P150918" s="83"/>
    </row>
    <row r="150919" spans="16:16" x14ac:dyDescent="0.3">
      <c r="P150919" s="83"/>
    </row>
    <row r="150920" spans="16:16" x14ac:dyDescent="0.3">
      <c r="P150920" s="83"/>
    </row>
    <row r="150921" spans="16:16" x14ac:dyDescent="0.3">
      <c r="P150921" s="83"/>
    </row>
    <row r="150922" spans="16:16" x14ac:dyDescent="0.3">
      <c r="P150922" s="83"/>
    </row>
    <row r="150923" spans="16:16" x14ac:dyDescent="0.3">
      <c r="P150923" s="83"/>
    </row>
    <row r="150924" spans="16:16" x14ac:dyDescent="0.3">
      <c r="P150924" s="83"/>
    </row>
    <row r="150925" spans="16:16" x14ac:dyDescent="0.3">
      <c r="P150925" s="83"/>
    </row>
    <row r="150926" spans="16:16" x14ac:dyDescent="0.3">
      <c r="P150926" s="83"/>
    </row>
    <row r="150927" spans="16:16" x14ac:dyDescent="0.3">
      <c r="P150927" s="83"/>
    </row>
    <row r="150928" spans="16:16" x14ac:dyDescent="0.3">
      <c r="P150928" s="83"/>
    </row>
    <row r="150929" spans="16:16" x14ac:dyDescent="0.3">
      <c r="P150929" s="83"/>
    </row>
    <row r="150930" spans="16:16" x14ac:dyDescent="0.3">
      <c r="P150930" s="83"/>
    </row>
    <row r="150931" spans="16:16" x14ac:dyDescent="0.3">
      <c r="P150931" s="83"/>
    </row>
    <row r="150932" spans="16:16" x14ac:dyDescent="0.3">
      <c r="P150932" s="83"/>
    </row>
    <row r="150933" spans="16:16" x14ac:dyDescent="0.3">
      <c r="P150933" s="83"/>
    </row>
    <row r="150934" spans="16:16" x14ac:dyDescent="0.3">
      <c r="P150934" s="83"/>
    </row>
    <row r="150935" spans="16:16" x14ac:dyDescent="0.3">
      <c r="P150935" s="83"/>
    </row>
    <row r="150936" spans="16:16" x14ac:dyDescent="0.3">
      <c r="P150936" s="83"/>
    </row>
    <row r="150937" spans="16:16" x14ac:dyDescent="0.3">
      <c r="P150937" s="83"/>
    </row>
    <row r="150938" spans="16:16" x14ac:dyDescent="0.3">
      <c r="P150938" s="83"/>
    </row>
    <row r="150939" spans="16:16" x14ac:dyDescent="0.3">
      <c r="P150939" s="83"/>
    </row>
    <row r="150940" spans="16:16" x14ac:dyDescent="0.3">
      <c r="P150940" s="83"/>
    </row>
    <row r="150941" spans="16:16" x14ac:dyDescent="0.3">
      <c r="P150941" s="83"/>
    </row>
    <row r="150942" spans="16:16" x14ac:dyDescent="0.3">
      <c r="P150942" s="83"/>
    </row>
    <row r="150943" spans="16:16" x14ac:dyDescent="0.3">
      <c r="P150943" s="83"/>
    </row>
    <row r="150944" spans="16:16" x14ac:dyDescent="0.3">
      <c r="P150944" s="83"/>
    </row>
    <row r="150945" spans="16:16" x14ac:dyDescent="0.3">
      <c r="P150945" s="83"/>
    </row>
    <row r="150946" spans="16:16" x14ac:dyDescent="0.3">
      <c r="P150946" s="83"/>
    </row>
    <row r="150947" spans="16:16" x14ac:dyDescent="0.3">
      <c r="P150947" s="83"/>
    </row>
    <row r="150948" spans="16:16" x14ac:dyDescent="0.3">
      <c r="P150948" s="83"/>
    </row>
    <row r="150949" spans="16:16" x14ac:dyDescent="0.3">
      <c r="P150949" s="83"/>
    </row>
    <row r="150950" spans="16:16" x14ac:dyDescent="0.3">
      <c r="P150950" s="83"/>
    </row>
    <row r="150951" spans="16:16" x14ac:dyDescent="0.3">
      <c r="P150951" s="83"/>
    </row>
    <row r="150952" spans="16:16" x14ac:dyDescent="0.3">
      <c r="P150952" s="83"/>
    </row>
    <row r="150953" spans="16:16" x14ac:dyDescent="0.3">
      <c r="P150953" s="83"/>
    </row>
    <row r="150954" spans="16:16" x14ac:dyDescent="0.3">
      <c r="P150954" s="83"/>
    </row>
    <row r="150955" spans="16:16" x14ac:dyDescent="0.3">
      <c r="P150955" s="83"/>
    </row>
    <row r="150956" spans="16:16" x14ac:dyDescent="0.3">
      <c r="P150956" s="83"/>
    </row>
    <row r="150957" spans="16:16" x14ac:dyDescent="0.3">
      <c r="P150957" s="83"/>
    </row>
    <row r="150958" spans="16:16" x14ac:dyDescent="0.3">
      <c r="P150958" s="83"/>
    </row>
    <row r="150959" spans="16:16" x14ac:dyDescent="0.3">
      <c r="P150959" s="83"/>
    </row>
    <row r="150960" spans="16:16" x14ac:dyDescent="0.3">
      <c r="P150960" s="83"/>
    </row>
    <row r="150961" spans="16:16" x14ac:dyDescent="0.3">
      <c r="P150961" s="83"/>
    </row>
    <row r="150962" spans="16:16" x14ac:dyDescent="0.3">
      <c r="P150962" s="83"/>
    </row>
    <row r="150963" spans="16:16" x14ac:dyDescent="0.3">
      <c r="P150963" s="83"/>
    </row>
    <row r="150964" spans="16:16" x14ac:dyDescent="0.3">
      <c r="P150964" s="83"/>
    </row>
    <row r="150965" spans="16:16" x14ac:dyDescent="0.3">
      <c r="P150965" s="83"/>
    </row>
    <row r="150966" spans="16:16" x14ac:dyDescent="0.3">
      <c r="P150966" s="83"/>
    </row>
    <row r="150967" spans="16:16" x14ac:dyDescent="0.3">
      <c r="P150967" s="83"/>
    </row>
    <row r="150968" spans="16:16" x14ac:dyDescent="0.3">
      <c r="P150968" s="83"/>
    </row>
    <row r="150969" spans="16:16" x14ac:dyDescent="0.3">
      <c r="P150969" s="83"/>
    </row>
    <row r="150970" spans="16:16" x14ac:dyDescent="0.3">
      <c r="P150970" s="83"/>
    </row>
    <row r="150971" spans="16:16" x14ac:dyDescent="0.3">
      <c r="P150971" s="83"/>
    </row>
    <row r="150972" spans="16:16" x14ac:dyDescent="0.3">
      <c r="P150972" s="83"/>
    </row>
    <row r="150973" spans="16:16" x14ac:dyDescent="0.3">
      <c r="P150973" s="83"/>
    </row>
    <row r="150974" spans="16:16" x14ac:dyDescent="0.3">
      <c r="P150974" s="83"/>
    </row>
    <row r="150975" spans="16:16" x14ac:dyDescent="0.3">
      <c r="P150975" s="83"/>
    </row>
    <row r="150976" spans="16:16" x14ac:dyDescent="0.3">
      <c r="P150976" s="83"/>
    </row>
    <row r="150977" spans="16:16" x14ac:dyDescent="0.3">
      <c r="P150977" s="83"/>
    </row>
    <row r="150978" spans="16:16" x14ac:dyDescent="0.3">
      <c r="P150978" s="83"/>
    </row>
    <row r="150979" spans="16:16" x14ac:dyDescent="0.3">
      <c r="P150979" s="83"/>
    </row>
    <row r="150980" spans="16:16" x14ac:dyDescent="0.3">
      <c r="P150980" s="83"/>
    </row>
    <row r="150981" spans="16:16" x14ac:dyDescent="0.3">
      <c r="P150981" s="83"/>
    </row>
    <row r="150982" spans="16:16" x14ac:dyDescent="0.3">
      <c r="P150982" s="83"/>
    </row>
    <row r="150983" spans="16:16" x14ac:dyDescent="0.3">
      <c r="P150983" s="83"/>
    </row>
    <row r="150984" spans="16:16" x14ac:dyDescent="0.3">
      <c r="P150984" s="83"/>
    </row>
    <row r="150985" spans="16:16" x14ac:dyDescent="0.3">
      <c r="P150985" s="83"/>
    </row>
    <row r="150986" spans="16:16" x14ac:dyDescent="0.3">
      <c r="P150986" s="83"/>
    </row>
    <row r="150987" spans="16:16" x14ac:dyDescent="0.3">
      <c r="P150987" s="83"/>
    </row>
    <row r="150988" spans="16:16" x14ac:dyDescent="0.3">
      <c r="P150988" s="83"/>
    </row>
    <row r="150989" spans="16:16" x14ac:dyDescent="0.3">
      <c r="P150989" s="83"/>
    </row>
    <row r="150990" spans="16:16" x14ac:dyDescent="0.3">
      <c r="P150990" s="83"/>
    </row>
    <row r="150991" spans="16:16" x14ac:dyDescent="0.3">
      <c r="P150991" s="83"/>
    </row>
    <row r="150992" spans="16:16" x14ac:dyDescent="0.3">
      <c r="P150992" s="83"/>
    </row>
    <row r="150993" spans="16:16" x14ac:dyDescent="0.3">
      <c r="P150993" s="83"/>
    </row>
    <row r="150994" spans="16:16" x14ac:dyDescent="0.3">
      <c r="P150994" s="83"/>
    </row>
    <row r="150995" spans="16:16" x14ac:dyDescent="0.3">
      <c r="P150995" s="83"/>
    </row>
    <row r="150996" spans="16:16" x14ac:dyDescent="0.3">
      <c r="P150996" s="83"/>
    </row>
    <row r="150997" spans="16:16" x14ac:dyDescent="0.3">
      <c r="P150997" s="83"/>
    </row>
    <row r="150998" spans="16:16" x14ac:dyDescent="0.3">
      <c r="P150998" s="83"/>
    </row>
    <row r="150999" spans="16:16" x14ac:dyDescent="0.3">
      <c r="P150999" s="83"/>
    </row>
    <row r="151000" spans="16:16" x14ac:dyDescent="0.3">
      <c r="P151000" s="83"/>
    </row>
    <row r="151001" spans="16:16" x14ac:dyDescent="0.3">
      <c r="P151001" s="83"/>
    </row>
    <row r="151002" spans="16:16" x14ac:dyDescent="0.3">
      <c r="P151002" s="83"/>
    </row>
    <row r="151003" spans="16:16" x14ac:dyDescent="0.3">
      <c r="P151003" s="83"/>
    </row>
    <row r="151004" spans="16:16" x14ac:dyDescent="0.3">
      <c r="P151004" s="83"/>
    </row>
    <row r="151005" spans="16:16" x14ac:dyDescent="0.3">
      <c r="P151005" s="83"/>
    </row>
    <row r="151006" spans="16:16" x14ac:dyDescent="0.3">
      <c r="P151006" s="83"/>
    </row>
    <row r="151007" spans="16:16" x14ac:dyDescent="0.3">
      <c r="P151007" s="83"/>
    </row>
    <row r="151008" spans="16:16" x14ac:dyDescent="0.3">
      <c r="P151008" s="83"/>
    </row>
    <row r="151009" spans="16:16" x14ac:dyDescent="0.3">
      <c r="P151009" s="83"/>
    </row>
    <row r="151010" spans="16:16" x14ac:dyDescent="0.3">
      <c r="P151010" s="83"/>
    </row>
    <row r="151011" spans="16:16" x14ac:dyDescent="0.3">
      <c r="P151011" s="83"/>
    </row>
    <row r="151012" spans="16:16" x14ac:dyDescent="0.3">
      <c r="P151012" s="83"/>
    </row>
    <row r="151013" spans="16:16" x14ac:dyDescent="0.3">
      <c r="P151013" s="83"/>
    </row>
    <row r="151014" spans="16:16" x14ac:dyDescent="0.3">
      <c r="P151014" s="83"/>
    </row>
    <row r="151015" spans="16:16" x14ac:dyDescent="0.3">
      <c r="P151015" s="83"/>
    </row>
    <row r="151016" spans="16:16" x14ac:dyDescent="0.3">
      <c r="P151016" s="83"/>
    </row>
    <row r="151017" spans="16:16" x14ac:dyDescent="0.3">
      <c r="P151017" s="83"/>
    </row>
    <row r="151018" spans="16:16" x14ac:dyDescent="0.3">
      <c r="P151018" s="83"/>
    </row>
    <row r="151019" spans="16:16" x14ac:dyDescent="0.3">
      <c r="P151019" s="83"/>
    </row>
    <row r="151020" spans="16:16" x14ac:dyDescent="0.3">
      <c r="P151020" s="83"/>
    </row>
    <row r="151021" spans="16:16" x14ac:dyDescent="0.3">
      <c r="P151021" s="83"/>
    </row>
    <row r="151022" spans="16:16" x14ac:dyDescent="0.3">
      <c r="P151022" s="83"/>
    </row>
    <row r="151023" spans="16:16" x14ac:dyDescent="0.3">
      <c r="P151023" s="83"/>
    </row>
    <row r="151024" spans="16:16" x14ac:dyDescent="0.3">
      <c r="P151024" s="83"/>
    </row>
    <row r="151025" spans="16:16" x14ac:dyDescent="0.3">
      <c r="P151025" s="83"/>
    </row>
    <row r="151026" spans="16:16" x14ac:dyDescent="0.3">
      <c r="P151026" s="83"/>
    </row>
    <row r="151027" spans="16:16" x14ac:dyDescent="0.3">
      <c r="P151027" s="83"/>
    </row>
    <row r="151028" spans="16:16" x14ac:dyDescent="0.3">
      <c r="P151028" s="83"/>
    </row>
    <row r="151029" spans="16:16" x14ac:dyDescent="0.3">
      <c r="P151029" s="83"/>
    </row>
    <row r="151030" spans="16:16" x14ac:dyDescent="0.3">
      <c r="P151030" s="83"/>
    </row>
    <row r="151031" spans="16:16" x14ac:dyDescent="0.3">
      <c r="P151031" s="83"/>
    </row>
    <row r="151032" spans="16:16" x14ac:dyDescent="0.3">
      <c r="P151032" s="83"/>
    </row>
    <row r="151033" spans="16:16" x14ac:dyDescent="0.3">
      <c r="P151033" s="83"/>
    </row>
    <row r="151034" spans="16:16" x14ac:dyDescent="0.3">
      <c r="P151034" s="83"/>
    </row>
    <row r="151035" spans="16:16" x14ac:dyDescent="0.3">
      <c r="P151035" s="83"/>
    </row>
    <row r="151036" spans="16:16" x14ac:dyDescent="0.3">
      <c r="P151036" s="83"/>
    </row>
    <row r="151037" spans="16:16" x14ac:dyDescent="0.3">
      <c r="P151037" s="83"/>
    </row>
    <row r="151038" spans="16:16" x14ac:dyDescent="0.3">
      <c r="P151038" s="83"/>
    </row>
    <row r="151039" spans="16:16" x14ac:dyDescent="0.3">
      <c r="P151039" s="83"/>
    </row>
    <row r="151040" spans="16:16" x14ac:dyDescent="0.3">
      <c r="P151040" s="83"/>
    </row>
    <row r="151041" spans="16:16" x14ac:dyDescent="0.3">
      <c r="P151041" s="83"/>
    </row>
    <row r="151042" spans="16:16" x14ac:dyDescent="0.3">
      <c r="P151042" s="83"/>
    </row>
    <row r="151043" spans="16:16" x14ac:dyDescent="0.3">
      <c r="P151043" s="83"/>
    </row>
    <row r="151044" spans="16:16" x14ac:dyDescent="0.3">
      <c r="P151044" s="83"/>
    </row>
    <row r="151045" spans="16:16" x14ac:dyDescent="0.3">
      <c r="P151045" s="83"/>
    </row>
    <row r="151046" spans="16:16" x14ac:dyDescent="0.3">
      <c r="P151046" s="83"/>
    </row>
    <row r="151047" spans="16:16" x14ac:dyDescent="0.3">
      <c r="P151047" s="83"/>
    </row>
    <row r="151048" spans="16:16" x14ac:dyDescent="0.3">
      <c r="P151048" s="83"/>
    </row>
    <row r="151049" spans="16:16" x14ac:dyDescent="0.3">
      <c r="P151049" s="83"/>
    </row>
    <row r="151050" spans="16:16" x14ac:dyDescent="0.3">
      <c r="P151050" s="83"/>
    </row>
    <row r="151051" spans="16:16" x14ac:dyDescent="0.3">
      <c r="P151051" s="83"/>
    </row>
    <row r="151052" spans="16:16" x14ac:dyDescent="0.3">
      <c r="P151052" s="83"/>
    </row>
    <row r="151053" spans="16:16" x14ac:dyDescent="0.3">
      <c r="P151053" s="83"/>
    </row>
    <row r="151054" spans="16:16" x14ac:dyDescent="0.3">
      <c r="P151054" s="83"/>
    </row>
    <row r="151055" spans="16:16" x14ac:dyDescent="0.3">
      <c r="P151055" s="83"/>
    </row>
    <row r="151056" spans="16:16" x14ac:dyDescent="0.3">
      <c r="P151056" s="83"/>
    </row>
    <row r="151057" spans="16:16" x14ac:dyDescent="0.3">
      <c r="P151057" s="83"/>
    </row>
    <row r="151058" spans="16:16" x14ac:dyDescent="0.3">
      <c r="P151058" s="83"/>
    </row>
    <row r="151059" spans="16:16" x14ac:dyDescent="0.3">
      <c r="P151059" s="83"/>
    </row>
    <row r="151060" spans="16:16" x14ac:dyDescent="0.3">
      <c r="P151060" s="83"/>
    </row>
    <row r="151061" spans="16:16" x14ac:dyDescent="0.3">
      <c r="P151061" s="83"/>
    </row>
    <row r="151062" spans="16:16" x14ac:dyDescent="0.3">
      <c r="P151062" s="83"/>
    </row>
    <row r="151063" spans="16:16" x14ac:dyDescent="0.3">
      <c r="P151063" s="83"/>
    </row>
    <row r="151064" spans="16:16" x14ac:dyDescent="0.3">
      <c r="P151064" s="83"/>
    </row>
    <row r="151065" spans="16:16" x14ac:dyDescent="0.3">
      <c r="P151065" s="83"/>
    </row>
    <row r="151066" spans="16:16" x14ac:dyDescent="0.3">
      <c r="P151066" s="83"/>
    </row>
    <row r="151067" spans="16:16" x14ac:dyDescent="0.3">
      <c r="P151067" s="83"/>
    </row>
    <row r="151068" spans="16:16" x14ac:dyDescent="0.3">
      <c r="P151068" s="83"/>
    </row>
    <row r="151069" spans="16:16" x14ac:dyDescent="0.3">
      <c r="P151069" s="83"/>
    </row>
    <row r="151070" spans="16:16" x14ac:dyDescent="0.3">
      <c r="P151070" s="83"/>
    </row>
    <row r="151071" spans="16:16" x14ac:dyDescent="0.3">
      <c r="P151071" s="83"/>
    </row>
    <row r="151072" spans="16:16" x14ac:dyDescent="0.3">
      <c r="P151072" s="83"/>
    </row>
    <row r="151073" spans="16:16" x14ac:dyDescent="0.3">
      <c r="P151073" s="83"/>
    </row>
    <row r="151074" spans="16:16" x14ac:dyDescent="0.3">
      <c r="P151074" s="83"/>
    </row>
    <row r="151075" spans="16:16" x14ac:dyDescent="0.3">
      <c r="P151075" s="83"/>
    </row>
    <row r="151076" spans="16:16" x14ac:dyDescent="0.3">
      <c r="P151076" s="83"/>
    </row>
    <row r="151077" spans="16:16" x14ac:dyDescent="0.3">
      <c r="P151077" s="83"/>
    </row>
    <row r="151078" spans="16:16" x14ac:dyDescent="0.3">
      <c r="P151078" s="83"/>
    </row>
    <row r="151079" spans="16:16" x14ac:dyDescent="0.3">
      <c r="P151079" s="83"/>
    </row>
    <row r="151080" spans="16:16" x14ac:dyDescent="0.3">
      <c r="P151080" s="83"/>
    </row>
    <row r="151081" spans="16:16" x14ac:dyDescent="0.3">
      <c r="P151081" s="83"/>
    </row>
    <row r="151082" spans="16:16" x14ac:dyDescent="0.3">
      <c r="P151082" s="83"/>
    </row>
    <row r="151083" spans="16:16" x14ac:dyDescent="0.3">
      <c r="P151083" s="83"/>
    </row>
    <row r="151084" spans="16:16" x14ac:dyDescent="0.3">
      <c r="P151084" s="83"/>
    </row>
    <row r="151085" spans="16:16" x14ac:dyDescent="0.3">
      <c r="P151085" s="83"/>
    </row>
    <row r="151086" spans="16:16" x14ac:dyDescent="0.3">
      <c r="P151086" s="83"/>
    </row>
    <row r="151087" spans="16:16" x14ac:dyDescent="0.3">
      <c r="P151087" s="83"/>
    </row>
    <row r="151088" spans="16:16" x14ac:dyDescent="0.3">
      <c r="P151088" s="83"/>
    </row>
    <row r="151089" spans="16:16" x14ac:dyDescent="0.3">
      <c r="P151089" s="83"/>
    </row>
    <row r="151090" spans="16:16" x14ac:dyDescent="0.3">
      <c r="P151090" s="83"/>
    </row>
    <row r="151091" spans="16:16" x14ac:dyDescent="0.3">
      <c r="P151091" s="83"/>
    </row>
    <row r="151092" spans="16:16" x14ac:dyDescent="0.3">
      <c r="P151092" s="83"/>
    </row>
    <row r="151093" spans="16:16" x14ac:dyDescent="0.3">
      <c r="P151093" s="83"/>
    </row>
    <row r="151094" spans="16:16" x14ac:dyDescent="0.3">
      <c r="P151094" s="83"/>
    </row>
    <row r="151095" spans="16:16" x14ac:dyDescent="0.3">
      <c r="P151095" s="83"/>
    </row>
    <row r="151096" spans="16:16" x14ac:dyDescent="0.3">
      <c r="P151096" s="83"/>
    </row>
    <row r="151097" spans="16:16" x14ac:dyDescent="0.3">
      <c r="P151097" s="83"/>
    </row>
    <row r="151098" spans="16:16" x14ac:dyDescent="0.3">
      <c r="P151098" s="83"/>
    </row>
    <row r="151099" spans="16:16" x14ac:dyDescent="0.3">
      <c r="P151099" s="83"/>
    </row>
    <row r="151100" spans="16:16" x14ac:dyDescent="0.3">
      <c r="P151100" s="83"/>
    </row>
    <row r="151101" spans="16:16" x14ac:dyDescent="0.3">
      <c r="P151101" s="83"/>
    </row>
    <row r="151102" spans="16:16" x14ac:dyDescent="0.3">
      <c r="P151102" s="83"/>
    </row>
    <row r="151103" spans="16:16" x14ac:dyDescent="0.3">
      <c r="P151103" s="83"/>
    </row>
    <row r="151104" spans="16:16" x14ac:dyDescent="0.3">
      <c r="P151104" s="83"/>
    </row>
    <row r="151105" spans="16:16" x14ac:dyDescent="0.3">
      <c r="P151105" s="83"/>
    </row>
    <row r="151106" spans="16:16" x14ac:dyDescent="0.3">
      <c r="P151106" s="83"/>
    </row>
    <row r="151107" spans="16:16" x14ac:dyDescent="0.3">
      <c r="P151107" s="83"/>
    </row>
    <row r="151108" spans="16:16" x14ac:dyDescent="0.3">
      <c r="P151108" s="83"/>
    </row>
    <row r="151109" spans="16:16" x14ac:dyDescent="0.3">
      <c r="P151109" s="83"/>
    </row>
    <row r="151110" spans="16:16" x14ac:dyDescent="0.3">
      <c r="P151110" s="83"/>
    </row>
    <row r="151111" spans="16:16" x14ac:dyDescent="0.3">
      <c r="P151111" s="83"/>
    </row>
    <row r="151112" spans="16:16" x14ac:dyDescent="0.3">
      <c r="P151112" s="83"/>
    </row>
    <row r="151113" spans="16:16" x14ac:dyDescent="0.3">
      <c r="P151113" s="83"/>
    </row>
    <row r="151114" spans="16:16" x14ac:dyDescent="0.3">
      <c r="P151114" s="83"/>
    </row>
    <row r="151115" spans="16:16" x14ac:dyDescent="0.3">
      <c r="P151115" s="83"/>
    </row>
    <row r="151116" spans="16:16" x14ac:dyDescent="0.3">
      <c r="P151116" s="83"/>
    </row>
    <row r="151117" spans="16:16" x14ac:dyDescent="0.3">
      <c r="P151117" s="83"/>
    </row>
    <row r="151118" spans="16:16" x14ac:dyDescent="0.3">
      <c r="P151118" s="83"/>
    </row>
    <row r="151119" spans="16:16" x14ac:dyDescent="0.3">
      <c r="P151119" s="83"/>
    </row>
    <row r="151120" spans="16:16" x14ac:dyDescent="0.3">
      <c r="P151120" s="83"/>
    </row>
    <row r="151121" spans="16:16" x14ac:dyDescent="0.3">
      <c r="P151121" s="83"/>
    </row>
    <row r="151122" spans="16:16" x14ac:dyDescent="0.3">
      <c r="P151122" s="83"/>
    </row>
    <row r="151123" spans="16:16" x14ac:dyDescent="0.3">
      <c r="P151123" s="83"/>
    </row>
    <row r="151124" spans="16:16" x14ac:dyDescent="0.3">
      <c r="P151124" s="83"/>
    </row>
    <row r="151125" spans="16:16" x14ac:dyDescent="0.3">
      <c r="P151125" s="83"/>
    </row>
    <row r="151126" spans="16:16" x14ac:dyDescent="0.3">
      <c r="P151126" s="83"/>
    </row>
    <row r="151127" spans="16:16" x14ac:dyDescent="0.3">
      <c r="P151127" s="83"/>
    </row>
    <row r="151128" spans="16:16" x14ac:dyDescent="0.3">
      <c r="P151128" s="83"/>
    </row>
    <row r="151129" spans="16:16" x14ac:dyDescent="0.3">
      <c r="P151129" s="83"/>
    </row>
    <row r="151130" spans="16:16" x14ac:dyDescent="0.3">
      <c r="P151130" s="83"/>
    </row>
    <row r="151131" spans="16:16" x14ac:dyDescent="0.3">
      <c r="P151131" s="83"/>
    </row>
    <row r="151132" spans="16:16" x14ac:dyDescent="0.3">
      <c r="P151132" s="83"/>
    </row>
    <row r="151133" spans="16:16" x14ac:dyDescent="0.3">
      <c r="P151133" s="83"/>
    </row>
    <row r="151134" spans="16:16" x14ac:dyDescent="0.3">
      <c r="P151134" s="83"/>
    </row>
    <row r="151135" spans="16:16" x14ac:dyDescent="0.3">
      <c r="P151135" s="83"/>
    </row>
    <row r="151136" spans="16:16" x14ac:dyDescent="0.3">
      <c r="P151136" s="83"/>
    </row>
    <row r="151137" spans="16:16" x14ac:dyDescent="0.3">
      <c r="P151137" s="83"/>
    </row>
    <row r="151138" spans="16:16" x14ac:dyDescent="0.3">
      <c r="P151138" s="83"/>
    </row>
    <row r="151139" spans="16:16" x14ac:dyDescent="0.3">
      <c r="P151139" s="83"/>
    </row>
    <row r="151140" spans="16:16" x14ac:dyDescent="0.3">
      <c r="P151140" s="83"/>
    </row>
    <row r="151141" spans="16:16" x14ac:dyDescent="0.3">
      <c r="P151141" s="83"/>
    </row>
    <row r="151142" spans="16:16" x14ac:dyDescent="0.3">
      <c r="P151142" s="83"/>
    </row>
    <row r="151143" spans="16:16" x14ac:dyDescent="0.3">
      <c r="P151143" s="83"/>
    </row>
    <row r="151144" spans="16:16" x14ac:dyDescent="0.3">
      <c r="P151144" s="83"/>
    </row>
    <row r="151145" spans="16:16" x14ac:dyDescent="0.3">
      <c r="P151145" s="83"/>
    </row>
    <row r="151146" spans="16:16" x14ac:dyDescent="0.3">
      <c r="P151146" s="83"/>
    </row>
    <row r="151147" spans="16:16" x14ac:dyDescent="0.3">
      <c r="P151147" s="83"/>
    </row>
    <row r="151148" spans="16:16" x14ac:dyDescent="0.3">
      <c r="P151148" s="83"/>
    </row>
    <row r="151149" spans="16:16" x14ac:dyDescent="0.3">
      <c r="P151149" s="83"/>
    </row>
    <row r="151150" spans="16:16" x14ac:dyDescent="0.3">
      <c r="P151150" s="83"/>
    </row>
    <row r="151151" spans="16:16" x14ac:dyDescent="0.3">
      <c r="P151151" s="83"/>
    </row>
    <row r="151152" spans="16:16" x14ac:dyDescent="0.3">
      <c r="P151152" s="83"/>
    </row>
    <row r="151153" spans="16:16" x14ac:dyDescent="0.3">
      <c r="P151153" s="83"/>
    </row>
    <row r="151154" spans="16:16" x14ac:dyDescent="0.3">
      <c r="P151154" s="83"/>
    </row>
    <row r="151155" spans="16:16" x14ac:dyDescent="0.3">
      <c r="P151155" s="83"/>
    </row>
    <row r="151156" spans="16:16" x14ac:dyDescent="0.3">
      <c r="P151156" s="83"/>
    </row>
    <row r="151157" spans="16:16" x14ac:dyDescent="0.3">
      <c r="P151157" s="83"/>
    </row>
    <row r="151158" spans="16:16" x14ac:dyDescent="0.3">
      <c r="P151158" s="83"/>
    </row>
    <row r="151159" spans="16:16" x14ac:dyDescent="0.3">
      <c r="P151159" s="83"/>
    </row>
    <row r="151160" spans="16:16" x14ac:dyDescent="0.3">
      <c r="P151160" s="83"/>
    </row>
    <row r="151161" spans="16:16" x14ac:dyDescent="0.3">
      <c r="P151161" s="83"/>
    </row>
    <row r="151162" spans="16:16" x14ac:dyDescent="0.3">
      <c r="P151162" s="83"/>
    </row>
    <row r="151163" spans="16:16" x14ac:dyDescent="0.3">
      <c r="P151163" s="83"/>
    </row>
    <row r="151164" spans="16:16" x14ac:dyDescent="0.3">
      <c r="P151164" s="83"/>
    </row>
    <row r="151165" spans="16:16" x14ac:dyDescent="0.3">
      <c r="P151165" s="83"/>
    </row>
    <row r="151166" spans="16:16" x14ac:dyDescent="0.3">
      <c r="P151166" s="83"/>
    </row>
    <row r="151167" spans="16:16" x14ac:dyDescent="0.3">
      <c r="P151167" s="83"/>
    </row>
    <row r="151168" spans="16:16" x14ac:dyDescent="0.3">
      <c r="P151168" s="83"/>
    </row>
    <row r="151169" spans="16:16" x14ac:dyDescent="0.3">
      <c r="P151169" s="83"/>
    </row>
    <row r="151170" spans="16:16" x14ac:dyDescent="0.3">
      <c r="P151170" s="83"/>
    </row>
    <row r="151171" spans="16:16" x14ac:dyDescent="0.3">
      <c r="P151171" s="83"/>
    </row>
    <row r="151172" spans="16:16" x14ac:dyDescent="0.3">
      <c r="P151172" s="83"/>
    </row>
    <row r="151173" spans="16:16" x14ac:dyDescent="0.3">
      <c r="P151173" s="83"/>
    </row>
    <row r="151174" spans="16:16" x14ac:dyDescent="0.3">
      <c r="P151174" s="83"/>
    </row>
    <row r="151175" spans="16:16" x14ac:dyDescent="0.3">
      <c r="P151175" s="83"/>
    </row>
    <row r="151176" spans="16:16" x14ac:dyDescent="0.3">
      <c r="P151176" s="83"/>
    </row>
    <row r="151177" spans="16:16" x14ac:dyDescent="0.3">
      <c r="P151177" s="83"/>
    </row>
    <row r="151178" spans="16:16" x14ac:dyDescent="0.3">
      <c r="P151178" s="83"/>
    </row>
    <row r="151179" spans="16:16" x14ac:dyDescent="0.3">
      <c r="P151179" s="83"/>
    </row>
    <row r="151180" spans="16:16" x14ac:dyDescent="0.3">
      <c r="P151180" s="83"/>
    </row>
    <row r="151181" spans="16:16" x14ac:dyDescent="0.3">
      <c r="P151181" s="83"/>
    </row>
    <row r="151182" spans="16:16" x14ac:dyDescent="0.3">
      <c r="P151182" s="83"/>
    </row>
    <row r="151183" spans="16:16" x14ac:dyDescent="0.3">
      <c r="P151183" s="83"/>
    </row>
    <row r="151184" spans="16:16" x14ac:dyDescent="0.3">
      <c r="P151184" s="83"/>
    </row>
    <row r="151185" spans="16:16" x14ac:dyDescent="0.3">
      <c r="P151185" s="83"/>
    </row>
    <row r="151186" spans="16:16" x14ac:dyDescent="0.3">
      <c r="P151186" s="83"/>
    </row>
    <row r="151187" spans="16:16" x14ac:dyDescent="0.3">
      <c r="P151187" s="83"/>
    </row>
    <row r="151188" spans="16:16" x14ac:dyDescent="0.3">
      <c r="P151188" s="83"/>
    </row>
    <row r="151189" spans="16:16" x14ac:dyDescent="0.3">
      <c r="P151189" s="83"/>
    </row>
    <row r="151190" spans="16:16" x14ac:dyDescent="0.3">
      <c r="P151190" s="83"/>
    </row>
    <row r="151191" spans="16:16" x14ac:dyDescent="0.3">
      <c r="P151191" s="83"/>
    </row>
    <row r="151192" spans="16:16" x14ac:dyDescent="0.3">
      <c r="P151192" s="83"/>
    </row>
    <row r="151193" spans="16:16" x14ac:dyDescent="0.3">
      <c r="P151193" s="83"/>
    </row>
    <row r="151194" spans="16:16" x14ac:dyDescent="0.3">
      <c r="P151194" s="83"/>
    </row>
    <row r="151195" spans="16:16" x14ac:dyDescent="0.3">
      <c r="P151195" s="83"/>
    </row>
    <row r="151196" spans="16:16" x14ac:dyDescent="0.3">
      <c r="P151196" s="83"/>
    </row>
    <row r="151197" spans="16:16" x14ac:dyDescent="0.3">
      <c r="P151197" s="83"/>
    </row>
    <row r="151198" spans="16:16" x14ac:dyDescent="0.3">
      <c r="P151198" s="83"/>
    </row>
    <row r="151199" spans="16:16" x14ac:dyDescent="0.3">
      <c r="P151199" s="83"/>
    </row>
    <row r="151200" spans="16:16" x14ac:dyDescent="0.3">
      <c r="P151200" s="83"/>
    </row>
    <row r="151201" spans="16:16" x14ac:dyDescent="0.3">
      <c r="P151201" s="83"/>
    </row>
    <row r="151202" spans="16:16" x14ac:dyDescent="0.3">
      <c r="P151202" s="83"/>
    </row>
    <row r="151203" spans="16:16" x14ac:dyDescent="0.3">
      <c r="P151203" s="83"/>
    </row>
    <row r="151204" spans="16:16" x14ac:dyDescent="0.3">
      <c r="P151204" s="83"/>
    </row>
    <row r="151205" spans="16:16" x14ac:dyDescent="0.3">
      <c r="P151205" s="83"/>
    </row>
    <row r="151206" spans="16:16" x14ac:dyDescent="0.3">
      <c r="P151206" s="83"/>
    </row>
    <row r="151207" spans="16:16" x14ac:dyDescent="0.3">
      <c r="P151207" s="83"/>
    </row>
    <row r="151208" spans="16:16" x14ac:dyDescent="0.3">
      <c r="P151208" s="83"/>
    </row>
    <row r="151209" spans="16:16" x14ac:dyDescent="0.3">
      <c r="P151209" s="83"/>
    </row>
    <row r="151210" spans="16:16" x14ac:dyDescent="0.3">
      <c r="P151210" s="83"/>
    </row>
    <row r="151211" spans="16:16" x14ac:dyDescent="0.3">
      <c r="P151211" s="83"/>
    </row>
    <row r="151212" spans="16:16" x14ac:dyDescent="0.3">
      <c r="P151212" s="83"/>
    </row>
    <row r="151213" spans="16:16" x14ac:dyDescent="0.3">
      <c r="P151213" s="83"/>
    </row>
    <row r="151214" spans="16:16" x14ac:dyDescent="0.3">
      <c r="P151214" s="83"/>
    </row>
    <row r="151215" spans="16:16" x14ac:dyDescent="0.3">
      <c r="P151215" s="83"/>
    </row>
    <row r="151216" spans="16:16" x14ac:dyDescent="0.3">
      <c r="P151216" s="83"/>
    </row>
    <row r="151217" spans="16:16" x14ac:dyDescent="0.3">
      <c r="P151217" s="83"/>
    </row>
    <row r="151218" spans="16:16" x14ac:dyDescent="0.3">
      <c r="P151218" s="83"/>
    </row>
    <row r="151219" spans="16:16" x14ac:dyDescent="0.3">
      <c r="P151219" s="83"/>
    </row>
    <row r="151220" spans="16:16" x14ac:dyDescent="0.3">
      <c r="P151220" s="83"/>
    </row>
    <row r="151221" spans="16:16" x14ac:dyDescent="0.3">
      <c r="P151221" s="83"/>
    </row>
    <row r="151222" spans="16:16" x14ac:dyDescent="0.3">
      <c r="P151222" s="83"/>
    </row>
    <row r="151223" spans="16:16" x14ac:dyDescent="0.3">
      <c r="P151223" s="83"/>
    </row>
    <row r="151224" spans="16:16" x14ac:dyDescent="0.3">
      <c r="P151224" s="83"/>
    </row>
    <row r="151225" spans="16:16" x14ac:dyDescent="0.3">
      <c r="P151225" s="83"/>
    </row>
    <row r="151226" spans="16:16" x14ac:dyDescent="0.3">
      <c r="P151226" s="83"/>
    </row>
    <row r="151227" spans="16:16" x14ac:dyDescent="0.3">
      <c r="P151227" s="83"/>
    </row>
    <row r="151228" spans="16:16" x14ac:dyDescent="0.3">
      <c r="P151228" s="83"/>
    </row>
    <row r="151229" spans="16:16" x14ac:dyDescent="0.3">
      <c r="P151229" s="83"/>
    </row>
    <row r="151230" spans="16:16" x14ac:dyDescent="0.3">
      <c r="P151230" s="83"/>
    </row>
    <row r="151231" spans="16:16" x14ac:dyDescent="0.3">
      <c r="P151231" s="83"/>
    </row>
    <row r="151232" spans="16:16" x14ac:dyDescent="0.3">
      <c r="P151232" s="83"/>
    </row>
    <row r="151233" spans="16:16" x14ac:dyDescent="0.3">
      <c r="P151233" s="83"/>
    </row>
    <row r="151234" spans="16:16" x14ac:dyDescent="0.3">
      <c r="P151234" s="83"/>
    </row>
    <row r="151235" spans="16:16" x14ac:dyDescent="0.3">
      <c r="P151235" s="83"/>
    </row>
    <row r="151236" spans="16:16" x14ac:dyDescent="0.3">
      <c r="P151236" s="83"/>
    </row>
    <row r="151237" spans="16:16" x14ac:dyDescent="0.3">
      <c r="P151237" s="83"/>
    </row>
    <row r="151238" spans="16:16" x14ac:dyDescent="0.3">
      <c r="P151238" s="83"/>
    </row>
    <row r="151239" spans="16:16" x14ac:dyDescent="0.3">
      <c r="P151239" s="83"/>
    </row>
    <row r="151240" spans="16:16" x14ac:dyDescent="0.3">
      <c r="P151240" s="83"/>
    </row>
    <row r="151241" spans="16:16" x14ac:dyDescent="0.3">
      <c r="P151241" s="83"/>
    </row>
    <row r="151242" spans="16:16" x14ac:dyDescent="0.3">
      <c r="P151242" s="83"/>
    </row>
    <row r="151243" spans="16:16" x14ac:dyDescent="0.3">
      <c r="P151243" s="83"/>
    </row>
    <row r="151244" spans="16:16" x14ac:dyDescent="0.3">
      <c r="P151244" s="83"/>
    </row>
    <row r="151245" spans="16:16" x14ac:dyDescent="0.3">
      <c r="P151245" s="83"/>
    </row>
    <row r="151246" spans="16:16" x14ac:dyDescent="0.3">
      <c r="P151246" s="83"/>
    </row>
    <row r="151247" spans="16:16" x14ac:dyDescent="0.3">
      <c r="P151247" s="83"/>
    </row>
    <row r="151248" spans="16:16" x14ac:dyDescent="0.3">
      <c r="P151248" s="83"/>
    </row>
    <row r="151249" spans="16:16" x14ac:dyDescent="0.3">
      <c r="P151249" s="83"/>
    </row>
    <row r="151250" spans="16:16" x14ac:dyDescent="0.3">
      <c r="P151250" s="83"/>
    </row>
    <row r="151251" spans="16:16" x14ac:dyDescent="0.3">
      <c r="P151251" s="83"/>
    </row>
    <row r="151252" spans="16:16" x14ac:dyDescent="0.3">
      <c r="P151252" s="83"/>
    </row>
    <row r="151253" spans="16:16" x14ac:dyDescent="0.3">
      <c r="P151253" s="83"/>
    </row>
    <row r="151254" spans="16:16" x14ac:dyDescent="0.3">
      <c r="P151254" s="83"/>
    </row>
    <row r="151255" spans="16:16" x14ac:dyDescent="0.3">
      <c r="P151255" s="83"/>
    </row>
    <row r="151256" spans="16:16" x14ac:dyDescent="0.3">
      <c r="P151256" s="83"/>
    </row>
    <row r="151257" spans="16:16" x14ac:dyDescent="0.3">
      <c r="P151257" s="83"/>
    </row>
    <row r="151258" spans="16:16" x14ac:dyDescent="0.3">
      <c r="P151258" s="83"/>
    </row>
    <row r="151259" spans="16:16" x14ac:dyDescent="0.3">
      <c r="P151259" s="83"/>
    </row>
    <row r="151260" spans="16:16" x14ac:dyDescent="0.3">
      <c r="P151260" s="83"/>
    </row>
    <row r="151261" spans="16:16" x14ac:dyDescent="0.3">
      <c r="P151261" s="83"/>
    </row>
    <row r="151262" spans="16:16" x14ac:dyDescent="0.3">
      <c r="P151262" s="83"/>
    </row>
    <row r="151263" spans="16:16" x14ac:dyDescent="0.3">
      <c r="P151263" s="83"/>
    </row>
    <row r="151264" spans="16:16" x14ac:dyDescent="0.3">
      <c r="P151264" s="83"/>
    </row>
    <row r="151265" spans="16:16" x14ac:dyDescent="0.3">
      <c r="P151265" s="83"/>
    </row>
    <row r="151266" spans="16:16" x14ac:dyDescent="0.3">
      <c r="P151266" s="83"/>
    </row>
    <row r="151267" spans="16:16" x14ac:dyDescent="0.3">
      <c r="P151267" s="83"/>
    </row>
    <row r="151268" spans="16:16" x14ac:dyDescent="0.3">
      <c r="P151268" s="83"/>
    </row>
    <row r="151269" spans="16:16" x14ac:dyDescent="0.3">
      <c r="P151269" s="83"/>
    </row>
    <row r="151270" spans="16:16" x14ac:dyDescent="0.3">
      <c r="P151270" s="83"/>
    </row>
    <row r="151271" spans="16:16" x14ac:dyDescent="0.3">
      <c r="P151271" s="83"/>
    </row>
    <row r="151272" spans="16:16" x14ac:dyDescent="0.3">
      <c r="P151272" s="83"/>
    </row>
    <row r="151273" spans="16:16" x14ac:dyDescent="0.3">
      <c r="P151273" s="83"/>
    </row>
    <row r="151274" spans="16:16" x14ac:dyDescent="0.3">
      <c r="P151274" s="83"/>
    </row>
    <row r="151275" spans="16:16" x14ac:dyDescent="0.3">
      <c r="P151275" s="83"/>
    </row>
    <row r="151276" spans="16:16" x14ac:dyDescent="0.3">
      <c r="P151276" s="83"/>
    </row>
    <row r="151277" spans="16:16" x14ac:dyDescent="0.3">
      <c r="P151277" s="83"/>
    </row>
    <row r="151278" spans="16:16" x14ac:dyDescent="0.3">
      <c r="P151278" s="83"/>
    </row>
    <row r="151279" spans="16:16" x14ac:dyDescent="0.3">
      <c r="P151279" s="83"/>
    </row>
    <row r="151280" spans="16:16" x14ac:dyDescent="0.3">
      <c r="P151280" s="83"/>
    </row>
    <row r="151281" spans="16:16" x14ac:dyDescent="0.3">
      <c r="P151281" s="83"/>
    </row>
    <row r="151282" spans="16:16" x14ac:dyDescent="0.3">
      <c r="P151282" s="83"/>
    </row>
    <row r="151283" spans="16:16" x14ac:dyDescent="0.3">
      <c r="P151283" s="83"/>
    </row>
    <row r="151284" spans="16:16" x14ac:dyDescent="0.3">
      <c r="P151284" s="83"/>
    </row>
    <row r="151285" spans="16:16" x14ac:dyDescent="0.3">
      <c r="P151285" s="83"/>
    </row>
    <row r="151286" spans="16:16" x14ac:dyDescent="0.3">
      <c r="P151286" s="83"/>
    </row>
    <row r="151287" spans="16:16" x14ac:dyDescent="0.3">
      <c r="P151287" s="83"/>
    </row>
    <row r="151288" spans="16:16" x14ac:dyDescent="0.3">
      <c r="P151288" s="83"/>
    </row>
    <row r="151289" spans="16:16" x14ac:dyDescent="0.3">
      <c r="P151289" s="83"/>
    </row>
    <row r="151290" spans="16:16" x14ac:dyDescent="0.3">
      <c r="P151290" s="83"/>
    </row>
    <row r="151291" spans="16:16" x14ac:dyDescent="0.3">
      <c r="P151291" s="83"/>
    </row>
    <row r="151292" spans="16:16" x14ac:dyDescent="0.3">
      <c r="P151292" s="83"/>
    </row>
    <row r="151293" spans="16:16" x14ac:dyDescent="0.3">
      <c r="P151293" s="83"/>
    </row>
    <row r="151294" spans="16:16" x14ac:dyDescent="0.3">
      <c r="P151294" s="83"/>
    </row>
    <row r="151295" spans="16:16" x14ac:dyDescent="0.3">
      <c r="P151295" s="83"/>
    </row>
    <row r="151296" spans="16:16" x14ac:dyDescent="0.3">
      <c r="P151296" s="83"/>
    </row>
    <row r="151297" spans="16:16" x14ac:dyDescent="0.3">
      <c r="P151297" s="83"/>
    </row>
    <row r="151298" spans="16:16" x14ac:dyDescent="0.3">
      <c r="P151298" s="83"/>
    </row>
    <row r="151299" spans="16:16" x14ac:dyDescent="0.3">
      <c r="P151299" s="83"/>
    </row>
    <row r="151300" spans="16:16" x14ac:dyDescent="0.3">
      <c r="P151300" s="83"/>
    </row>
    <row r="151301" spans="16:16" x14ac:dyDescent="0.3">
      <c r="P151301" s="83"/>
    </row>
    <row r="151302" spans="16:16" x14ac:dyDescent="0.3">
      <c r="P151302" s="83"/>
    </row>
    <row r="151303" spans="16:16" x14ac:dyDescent="0.3">
      <c r="P151303" s="83"/>
    </row>
    <row r="151304" spans="16:16" x14ac:dyDescent="0.3">
      <c r="P151304" s="83"/>
    </row>
    <row r="151305" spans="16:16" x14ac:dyDescent="0.3">
      <c r="P151305" s="83"/>
    </row>
    <row r="151306" spans="16:16" x14ac:dyDescent="0.3">
      <c r="P151306" s="83"/>
    </row>
    <row r="151307" spans="16:16" x14ac:dyDescent="0.3">
      <c r="P151307" s="83"/>
    </row>
    <row r="151308" spans="16:16" x14ac:dyDescent="0.3">
      <c r="P151308" s="83"/>
    </row>
    <row r="151309" spans="16:16" x14ac:dyDescent="0.3">
      <c r="P151309" s="83"/>
    </row>
    <row r="151310" spans="16:16" x14ac:dyDescent="0.3">
      <c r="P151310" s="83"/>
    </row>
    <row r="151311" spans="16:16" x14ac:dyDescent="0.3">
      <c r="P151311" s="83"/>
    </row>
    <row r="151312" spans="16:16" x14ac:dyDescent="0.3">
      <c r="P151312" s="83"/>
    </row>
    <row r="151313" spans="16:16" x14ac:dyDescent="0.3">
      <c r="P151313" s="83"/>
    </row>
    <row r="151314" spans="16:16" x14ac:dyDescent="0.3">
      <c r="P151314" s="83"/>
    </row>
    <row r="151315" spans="16:16" x14ac:dyDescent="0.3">
      <c r="P151315" s="83"/>
    </row>
    <row r="151316" spans="16:16" x14ac:dyDescent="0.3">
      <c r="P151316" s="83"/>
    </row>
    <row r="151317" spans="16:16" x14ac:dyDescent="0.3">
      <c r="P151317" s="83"/>
    </row>
    <row r="151318" spans="16:16" x14ac:dyDescent="0.3">
      <c r="P151318" s="83"/>
    </row>
    <row r="151319" spans="16:16" x14ac:dyDescent="0.3">
      <c r="P151319" s="83"/>
    </row>
    <row r="151320" spans="16:16" x14ac:dyDescent="0.3">
      <c r="P151320" s="83"/>
    </row>
    <row r="151321" spans="16:16" x14ac:dyDescent="0.3">
      <c r="P151321" s="83"/>
    </row>
    <row r="151322" spans="16:16" x14ac:dyDescent="0.3">
      <c r="P151322" s="83"/>
    </row>
    <row r="151323" spans="16:16" x14ac:dyDescent="0.3">
      <c r="P151323" s="83"/>
    </row>
    <row r="151324" spans="16:16" x14ac:dyDescent="0.3">
      <c r="P151324" s="83"/>
    </row>
    <row r="151325" spans="16:16" x14ac:dyDescent="0.3">
      <c r="P151325" s="83"/>
    </row>
    <row r="151326" spans="16:16" x14ac:dyDescent="0.3">
      <c r="P151326" s="83"/>
    </row>
    <row r="151327" spans="16:16" x14ac:dyDescent="0.3">
      <c r="P151327" s="83"/>
    </row>
    <row r="151328" spans="16:16" x14ac:dyDescent="0.3">
      <c r="P151328" s="83"/>
    </row>
    <row r="151329" spans="16:16" x14ac:dyDescent="0.3">
      <c r="P151329" s="83"/>
    </row>
    <row r="151330" spans="16:16" x14ac:dyDescent="0.3">
      <c r="P151330" s="83"/>
    </row>
    <row r="151331" spans="16:16" x14ac:dyDescent="0.3">
      <c r="P151331" s="83"/>
    </row>
    <row r="151332" spans="16:16" x14ac:dyDescent="0.3">
      <c r="P151332" s="83"/>
    </row>
    <row r="151333" spans="16:16" x14ac:dyDescent="0.3">
      <c r="P151333" s="83"/>
    </row>
    <row r="151334" spans="16:16" x14ac:dyDescent="0.3">
      <c r="P151334" s="83"/>
    </row>
    <row r="151335" spans="16:16" x14ac:dyDescent="0.3">
      <c r="P151335" s="83"/>
    </row>
    <row r="151336" spans="16:16" x14ac:dyDescent="0.3">
      <c r="P151336" s="83"/>
    </row>
    <row r="151337" spans="16:16" x14ac:dyDescent="0.3">
      <c r="P151337" s="83"/>
    </row>
    <row r="151338" spans="16:16" x14ac:dyDescent="0.3">
      <c r="P151338" s="83"/>
    </row>
    <row r="151339" spans="16:16" x14ac:dyDescent="0.3">
      <c r="P151339" s="83"/>
    </row>
    <row r="151340" spans="16:16" x14ac:dyDescent="0.3">
      <c r="P151340" s="83"/>
    </row>
    <row r="151341" spans="16:16" x14ac:dyDescent="0.3">
      <c r="P151341" s="83"/>
    </row>
    <row r="151342" spans="16:16" x14ac:dyDescent="0.3">
      <c r="P151342" s="83"/>
    </row>
    <row r="151343" spans="16:16" x14ac:dyDescent="0.3">
      <c r="P151343" s="83"/>
    </row>
    <row r="151344" spans="16:16" x14ac:dyDescent="0.3">
      <c r="P151344" s="83"/>
    </row>
    <row r="151345" spans="16:16" x14ac:dyDescent="0.3">
      <c r="P151345" s="83"/>
    </row>
    <row r="151346" spans="16:16" x14ac:dyDescent="0.3">
      <c r="P151346" s="83"/>
    </row>
    <row r="151347" spans="16:16" x14ac:dyDescent="0.3">
      <c r="P151347" s="83"/>
    </row>
    <row r="151348" spans="16:16" x14ac:dyDescent="0.3">
      <c r="P151348" s="83"/>
    </row>
    <row r="151349" spans="16:16" x14ac:dyDescent="0.3">
      <c r="P151349" s="83"/>
    </row>
    <row r="151350" spans="16:16" x14ac:dyDescent="0.3">
      <c r="P151350" s="83"/>
    </row>
    <row r="151351" spans="16:16" x14ac:dyDescent="0.3">
      <c r="P151351" s="83"/>
    </row>
    <row r="151352" spans="16:16" x14ac:dyDescent="0.3">
      <c r="P151352" s="83"/>
    </row>
    <row r="151353" spans="16:16" x14ac:dyDescent="0.3">
      <c r="P151353" s="83"/>
    </row>
    <row r="151354" spans="16:16" x14ac:dyDescent="0.3">
      <c r="P151354" s="83"/>
    </row>
    <row r="151355" spans="16:16" x14ac:dyDescent="0.3">
      <c r="P151355" s="83"/>
    </row>
    <row r="151356" spans="16:16" x14ac:dyDescent="0.3">
      <c r="P151356" s="83"/>
    </row>
    <row r="151357" spans="16:16" x14ac:dyDescent="0.3">
      <c r="P151357" s="83"/>
    </row>
    <row r="151358" spans="16:16" x14ac:dyDescent="0.3">
      <c r="P151358" s="83"/>
    </row>
    <row r="151359" spans="16:16" x14ac:dyDescent="0.3">
      <c r="P151359" s="83"/>
    </row>
    <row r="151360" spans="16:16" x14ac:dyDescent="0.3">
      <c r="P151360" s="83"/>
    </row>
    <row r="151361" spans="16:16" x14ac:dyDescent="0.3">
      <c r="P151361" s="83"/>
    </row>
    <row r="151362" spans="16:16" x14ac:dyDescent="0.3">
      <c r="P151362" s="83"/>
    </row>
    <row r="151363" spans="16:16" x14ac:dyDescent="0.3">
      <c r="P151363" s="83"/>
    </row>
    <row r="151364" spans="16:16" x14ac:dyDescent="0.3">
      <c r="P151364" s="83"/>
    </row>
    <row r="151365" spans="16:16" x14ac:dyDescent="0.3">
      <c r="P151365" s="83"/>
    </row>
    <row r="151366" spans="16:16" x14ac:dyDescent="0.3">
      <c r="P151366" s="83"/>
    </row>
    <row r="151367" spans="16:16" x14ac:dyDescent="0.3">
      <c r="P151367" s="83"/>
    </row>
    <row r="151368" spans="16:16" x14ac:dyDescent="0.3">
      <c r="P151368" s="83"/>
    </row>
    <row r="151369" spans="16:16" x14ac:dyDescent="0.3">
      <c r="P151369" s="83"/>
    </row>
    <row r="151370" spans="16:16" x14ac:dyDescent="0.3">
      <c r="P151370" s="83"/>
    </row>
    <row r="151371" spans="16:16" x14ac:dyDescent="0.3">
      <c r="P151371" s="83"/>
    </row>
    <row r="151372" spans="16:16" x14ac:dyDescent="0.3">
      <c r="P151372" s="83"/>
    </row>
    <row r="151373" spans="16:16" x14ac:dyDescent="0.3">
      <c r="P151373" s="83"/>
    </row>
    <row r="151374" spans="16:16" x14ac:dyDescent="0.3">
      <c r="P151374" s="83"/>
    </row>
    <row r="151375" spans="16:16" x14ac:dyDescent="0.3">
      <c r="P151375" s="83"/>
    </row>
    <row r="151376" spans="16:16" x14ac:dyDescent="0.3">
      <c r="P151376" s="83"/>
    </row>
    <row r="151377" spans="16:16" x14ac:dyDescent="0.3">
      <c r="P151377" s="83"/>
    </row>
    <row r="151378" spans="16:16" x14ac:dyDescent="0.3">
      <c r="P151378" s="83"/>
    </row>
    <row r="151379" spans="16:16" x14ac:dyDescent="0.3">
      <c r="P151379" s="83"/>
    </row>
    <row r="151380" spans="16:16" x14ac:dyDescent="0.3">
      <c r="P151380" s="83"/>
    </row>
    <row r="151381" spans="16:16" x14ac:dyDescent="0.3">
      <c r="P151381" s="83"/>
    </row>
    <row r="151382" spans="16:16" x14ac:dyDescent="0.3">
      <c r="P151382" s="83"/>
    </row>
    <row r="151383" spans="16:16" x14ac:dyDescent="0.3">
      <c r="P151383" s="83"/>
    </row>
    <row r="151384" spans="16:16" x14ac:dyDescent="0.3">
      <c r="P151384" s="83"/>
    </row>
    <row r="151385" spans="16:16" x14ac:dyDescent="0.3">
      <c r="P151385" s="83"/>
    </row>
    <row r="151386" spans="16:16" x14ac:dyDescent="0.3">
      <c r="P151386" s="83"/>
    </row>
    <row r="151387" spans="16:16" x14ac:dyDescent="0.3">
      <c r="P151387" s="83"/>
    </row>
    <row r="151388" spans="16:16" x14ac:dyDescent="0.3">
      <c r="P151388" s="83"/>
    </row>
    <row r="151389" spans="16:16" x14ac:dyDescent="0.3">
      <c r="P151389" s="83"/>
    </row>
    <row r="151390" spans="16:16" x14ac:dyDescent="0.3">
      <c r="P151390" s="83"/>
    </row>
    <row r="151391" spans="16:16" x14ac:dyDescent="0.3">
      <c r="P151391" s="83"/>
    </row>
    <row r="151392" spans="16:16" x14ac:dyDescent="0.3">
      <c r="P151392" s="83"/>
    </row>
    <row r="151393" spans="16:16" x14ac:dyDescent="0.3">
      <c r="P151393" s="83"/>
    </row>
    <row r="151394" spans="16:16" x14ac:dyDescent="0.3">
      <c r="P151394" s="83"/>
    </row>
    <row r="151395" spans="16:16" x14ac:dyDescent="0.3">
      <c r="P151395" s="83"/>
    </row>
    <row r="151396" spans="16:16" x14ac:dyDescent="0.3">
      <c r="P151396" s="83"/>
    </row>
    <row r="151397" spans="16:16" x14ac:dyDescent="0.3">
      <c r="P151397" s="83"/>
    </row>
    <row r="151398" spans="16:16" x14ac:dyDescent="0.3">
      <c r="P151398" s="83"/>
    </row>
    <row r="151399" spans="16:16" x14ac:dyDescent="0.3">
      <c r="P151399" s="83"/>
    </row>
    <row r="151400" spans="16:16" x14ac:dyDescent="0.3">
      <c r="P151400" s="83"/>
    </row>
    <row r="151401" spans="16:16" x14ac:dyDescent="0.3">
      <c r="P151401" s="83"/>
    </row>
    <row r="151402" spans="16:16" x14ac:dyDescent="0.3">
      <c r="P151402" s="83"/>
    </row>
    <row r="151403" spans="16:16" x14ac:dyDescent="0.3">
      <c r="P151403" s="83"/>
    </row>
    <row r="151404" spans="16:16" x14ac:dyDescent="0.3">
      <c r="P151404" s="83"/>
    </row>
    <row r="151405" spans="16:16" x14ac:dyDescent="0.3">
      <c r="P151405" s="83"/>
    </row>
    <row r="151406" spans="16:16" x14ac:dyDescent="0.3">
      <c r="P151406" s="83"/>
    </row>
    <row r="151407" spans="16:16" x14ac:dyDescent="0.3">
      <c r="P151407" s="83"/>
    </row>
    <row r="151408" spans="16:16" x14ac:dyDescent="0.3">
      <c r="P151408" s="83"/>
    </row>
    <row r="151409" spans="16:16" x14ac:dyDescent="0.3">
      <c r="P151409" s="83"/>
    </row>
    <row r="151410" spans="16:16" x14ac:dyDescent="0.3">
      <c r="P151410" s="83"/>
    </row>
    <row r="151411" spans="16:16" x14ac:dyDescent="0.3">
      <c r="P151411" s="83"/>
    </row>
    <row r="151412" spans="16:16" x14ac:dyDescent="0.3">
      <c r="P151412" s="83"/>
    </row>
    <row r="151413" spans="16:16" x14ac:dyDescent="0.3">
      <c r="P151413" s="83"/>
    </row>
    <row r="151414" spans="16:16" x14ac:dyDescent="0.3">
      <c r="P151414" s="83"/>
    </row>
    <row r="151415" spans="16:16" x14ac:dyDescent="0.3">
      <c r="P151415" s="83"/>
    </row>
    <row r="151416" spans="16:16" x14ac:dyDescent="0.3">
      <c r="P151416" s="83"/>
    </row>
    <row r="151417" spans="16:16" x14ac:dyDescent="0.3">
      <c r="P151417" s="83"/>
    </row>
    <row r="151418" spans="16:16" x14ac:dyDescent="0.3">
      <c r="P151418" s="83"/>
    </row>
    <row r="151419" spans="16:16" x14ac:dyDescent="0.3">
      <c r="P151419" s="83"/>
    </row>
    <row r="151420" spans="16:16" x14ac:dyDescent="0.3">
      <c r="P151420" s="83"/>
    </row>
    <row r="151421" spans="16:16" x14ac:dyDescent="0.3">
      <c r="P151421" s="83"/>
    </row>
    <row r="151422" spans="16:16" x14ac:dyDescent="0.3">
      <c r="P151422" s="83"/>
    </row>
    <row r="151423" spans="16:16" x14ac:dyDescent="0.3">
      <c r="P151423" s="83"/>
    </row>
    <row r="151424" spans="16:16" x14ac:dyDescent="0.3">
      <c r="P151424" s="83"/>
    </row>
    <row r="151425" spans="16:16" x14ac:dyDescent="0.3">
      <c r="P151425" s="83"/>
    </row>
    <row r="151426" spans="16:16" x14ac:dyDescent="0.3">
      <c r="P151426" s="83"/>
    </row>
    <row r="151427" spans="16:16" x14ac:dyDescent="0.3">
      <c r="P151427" s="83"/>
    </row>
    <row r="151428" spans="16:16" x14ac:dyDescent="0.3">
      <c r="P151428" s="83"/>
    </row>
    <row r="151429" spans="16:16" x14ac:dyDescent="0.3">
      <c r="P151429" s="83"/>
    </row>
    <row r="151430" spans="16:16" x14ac:dyDescent="0.3">
      <c r="P151430" s="83"/>
    </row>
    <row r="151431" spans="16:16" x14ac:dyDescent="0.3">
      <c r="P151431" s="83"/>
    </row>
    <row r="151432" spans="16:16" x14ac:dyDescent="0.3">
      <c r="P151432" s="83"/>
    </row>
    <row r="151433" spans="16:16" x14ac:dyDescent="0.3">
      <c r="P151433" s="83"/>
    </row>
    <row r="151434" spans="16:16" x14ac:dyDescent="0.3">
      <c r="P151434" s="83"/>
    </row>
    <row r="151435" spans="16:16" x14ac:dyDescent="0.3">
      <c r="P151435" s="83"/>
    </row>
    <row r="151436" spans="16:16" x14ac:dyDescent="0.3">
      <c r="P151436" s="83"/>
    </row>
    <row r="151437" spans="16:16" x14ac:dyDescent="0.3">
      <c r="P151437" s="83"/>
    </row>
    <row r="151438" spans="16:16" x14ac:dyDescent="0.3">
      <c r="P151438" s="83"/>
    </row>
    <row r="151439" spans="16:16" x14ac:dyDescent="0.3">
      <c r="P151439" s="83"/>
    </row>
    <row r="151440" spans="16:16" x14ac:dyDescent="0.3">
      <c r="P151440" s="83"/>
    </row>
    <row r="151441" spans="16:16" x14ac:dyDescent="0.3">
      <c r="P151441" s="83"/>
    </row>
    <row r="151442" spans="16:16" x14ac:dyDescent="0.3">
      <c r="P151442" s="83"/>
    </row>
    <row r="151443" spans="16:16" x14ac:dyDescent="0.3">
      <c r="P151443" s="83"/>
    </row>
    <row r="151444" spans="16:16" x14ac:dyDescent="0.3">
      <c r="P151444" s="83"/>
    </row>
    <row r="151445" spans="16:16" x14ac:dyDescent="0.3">
      <c r="P151445" s="83"/>
    </row>
    <row r="151446" spans="16:16" x14ac:dyDescent="0.3">
      <c r="P151446" s="83"/>
    </row>
    <row r="151447" spans="16:16" x14ac:dyDescent="0.3">
      <c r="P151447" s="83"/>
    </row>
    <row r="151448" spans="16:16" x14ac:dyDescent="0.3">
      <c r="P151448" s="83"/>
    </row>
    <row r="151449" spans="16:16" x14ac:dyDescent="0.3">
      <c r="P151449" s="83"/>
    </row>
    <row r="151450" spans="16:16" x14ac:dyDescent="0.3">
      <c r="P151450" s="83"/>
    </row>
    <row r="151451" spans="16:16" x14ac:dyDescent="0.3">
      <c r="P151451" s="83"/>
    </row>
    <row r="151452" spans="16:16" x14ac:dyDescent="0.3">
      <c r="P151452" s="83"/>
    </row>
    <row r="151453" spans="16:16" x14ac:dyDescent="0.3">
      <c r="P151453" s="83"/>
    </row>
    <row r="151454" spans="16:16" x14ac:dyDescent="0.3">
      <c r="P151454" s="83"/>
    </row>
    <row r="151455" spans="16:16" x14ac:dyDescent="0.3">
      <c r="P151455" s="83"/>
    </row>
    <row r="151456" spans="16:16" x14ac:dyDescent="0.3">
      <c r="P151456" s="83"/>
    </row>
    <row r="151457" spans="16:16" x14ac:dyDescent="0.3">
      <c r="P151457" s="83"/>
    </row>
    <row r="151458" spans="16:16" x14ac:dyDescent="0.3">
      <c r="P151458" s="83"/>
    </row>
    <row r="151459" spans="16:16" x14ac:dyDescent="0.3">
      <c r="P151459" s="83"/>
    </row>
    <row r="151460" spans="16:16" x14ac:dyDescent="0.3">
      <c r="P151460" s="83"/>
    </row>
    <row r="151461" spans="16:16" x14ac:dyDescent="0.3">
      <c r="P151461" s="83"/>
    </row>
    <row r="151462" spans="16:16" x14ac:dyDescent="0.3">
      <c r="P151462" s="83"/>
    </row>
    <row r="151463" spans="16:16" x14ac:dyDescent="0.3">
      <c r="P151463" s="83"/>
    </row>
    <row r="151464" spans="16:16" x14ac:dyDescent="0.3">
      <c r="P151464" s="83"/>
    </row>
    <row r="151465" spans="16:16" x14ac:dyDescent="0.3">
      <c r="P151465" s="83"/>
    </row>
    <row r="151466" spans="16:16" x14ac:dyDescent="0.3">
      <c r="P151466" s="83"/>
    </row>
    <row r="151467" spans="16:16" x14ac:dyDescent="0.3">
      <c r="P151467" s="83"/>
    </row>
    <row r="151468" spans="16:16" x14ac:dyDescent="0.3">
      <c r="P151468" s="83"/>
    </row>
    <row r="151469" spans="16:16" x14ac:dyDescent="0.3">
      <c r="P151469" s="83"/>
    </row>
    <row r="151470" spans="16:16" x14ac:dyDescent="0.3">
      <c r="P151470" s="83"/>
    </row>
    <row r="151471" spans="16:16" x14ac:dyDescent="0.3">
      <c r="P151471" s="83"/>
    </row>
    <row r="151472" spans="16:16" x14ac:dyDescent="0.3">
      <c r="P151472" s="83"/>
    </row>
    <row r="151473" spans="16:16" x14ac:dyDescent="0.3">
      <c r="P151473" s="83"/>
    </row>
    <row r="151474" spans="16:16" x14ac:dyDescent="0.3">
      <c r="P151474" s="83"/>
    </row>
    <row r="151475" spans="16:16" x14ac:dyDescent="0.3">
      <c r="P151475" s="83"/>
    </row>
    <row r="151476" spans="16:16" x14ac:dyDescent="0.3">
      <c r="P151476" s="83"/>
    </row>
    <row r="151477" spans="16:16" x14ac:dyDescent="0.3">
      <c r="P151477" s="83"/>
    </row>
    <row r="151478" spans="16:16" x14ac:dyDescent="0.3">
      <c r="P151478" s="83"/>
    </row>
    <row r="151479" spans="16:16" x14ac:dyDescent="0.3">
      <c r="P151479" s="83"/>
    </row>
    <row r="151480" spans="16:16" x14ac:dyDescent="0.3">
      <c r="P151480" s="83"/>
    </row>
    <row r="151481" spans="16:16" x14ac:dyDescent="0.3">
      <c r="P151481" s="83"/>
    </row>
    <row r="151482" spans="16:16" x14ac:dyDescent="0.3">
      <c r="P151482" s="83"/>
    </row>
    <row r="151483" spans="16:16" x14ac:dyDescent="0.3">
      <c r="P151483" s="83"/>
    </row>
    <row r="151484" spans="16:16" x14ac:dyDescent="0.3">
      <c r="P151484" s="83"/>
    </row>
    <row r="151485" spans="16:16" x14ac:dyDescent="0.3">
      <c r="P151485" s="83"/>
    </row>
    <row r="151486" spans="16:16" x14ac:dyDescent="0.3">
      <c r="P151486" s="83"/>
    </row>
    <row r="151487" spans="16:16" x14ac:dyDescent="0.3">
      <c r="P151487" s="83"/>
    </row>
    <row r="151488" spans="16:16" x14ac:dyDescent="0.3">
      <c r="P151488" s="83"/>
    </row>
    <row r="151489" spans="16:16" x14ac:dyDescent="0.3">
      <c r="P151489" s="83"/>
    </row>
    <row r="151490" spans="16:16" x14ac:dyDescent="0.3">
      <c r="P151490" s="83"/>
    </row>
    <row r="151491" spans="16:16" x14ac:dyDescent="0.3">
      <c r="P151491" s="83"/>
    </row>
    <row r="151492" spans="16:16" x14ac:dyDescent="0.3">
      <c r="P151492" s="83"/>
    </row>
    <row r="151493" spans="16:16" x14ac:dyDescent="0.3">
      <c r="P151493" s="83"/>
    </row>
    <row r="151494" spans="16:16" x14ac:dyDescent="0.3">
      <c r="P151494" s="83"/>
    </row>
    <row r="151495" spans="16:16" x14ac:dyDescent="0.3">
      <c r="P151495" s="83"/>
    </row>
    <row r="151496" spans="16:16" x14ac:dyDescent="0.3">
      <c r="P151496" s="83"/>
    </row>
    <row r="151497" spans="16:16" x14ac:dyDescent="0.3">
      <c r="P151497" s="83"/>
    </row>
    <row r="151498" spans="16:16" x14ac:dyDescent="0.3">
      <c r="P151498" s="83"/>
    </row>
    <row r="151499" spans="16:16" x14ac:dyDescent="0.3">
      <c r="P151499" s="83"/>
    </row>
    <row r="151500" spans="16:16" x14ac:dyDescent="0.3">
      <c r="P151500" s="83"/>
    </row>
    <row r="151501" spans="16:16" x14ac:dyDescent="0.3">
      <c r="P151501" s="83"/>
    </row>
    <row r="151502" spans="16:16" x14ac:dyDescent="0.3">
      <c r="P151502" s="83"/>
    </row>
    <row r="151503" spans="16:16" x14ac:dyDescent="0.3">
      <c r="P151503" s="83"/>
    </row>
    <row r="151504" spans="16:16" x14ac:dyDescent="0.3">
      <c r="P151504" s="83"/>
    </row>
    <row r="151505" spans="16:16" x14ac:dyDescent="0.3">
      <c r="P151505" s="83"/>
    </row>
    <row r="151506" spans="16:16" x14ac:dyDescent="0.3">
      <c r="P151506" s="83"/>
    </row>
    <row r="151507" spans="16:16" x14ac:dyDescent="0.3">
      <c r="P151507" s="83"/>
    </row>
    <row r="151508" spans="16:16" x14ac:dyDescent="0.3">
      <c r="P151508" s="83"/>
    </row>
    <row r="151509" spans="16:16" x14ac:dyDescent="0.3">
      <c r="P151509" s="83"/>
    </row>
    <row r="151510" spans="16:16" x14ac:dyDescent="0.3">
      <c r="P151510" s="83"/>
    </row>
    <row r="151511" spans="16:16" x14ac:dyDescent="0.3">
      <c r="P151511" s="83"/>
    </row>
    <row r="151512" spans="16:16" x14ac:dyDescent="0.3">
      <c r="P151512" s="83"/>
    </row>
    <row r="151513" spans="16:16" x14ac:dyDescent="0.3">
      <c r="P151513" s="83"/>
    </row>
    <row r="151514" spans="16:16" x14ac:dyDescent="0.3">
      <c r="P151514" s="83"/>
    </row>
    <row r="151515" spans="16:16" x14ac:dyDescent="0.3">
      <c r="P151515" s="83"/>
    </row>
    <row r="151516" spans="16:16" x14ac:dyDescent="0.3">
      <c r="P151516" s="83"/>
    </row>
    <row r="151517" spans="16:16" x14ac:dyDescent="0.3">
      <c r="P151517" s="83"/>
    </row>
    <row r="151518" spans="16:16" x14ac:dyDescent="0.3">
      <c r="P151518" s="83"/>
    </row>
    <row r="151519" spans="16:16" x14ac:dyDescent="0.3">
      <c r="P151519" s="83"/>
    </row>
    <row r="151520" spans="16:16" x14ac:dyDescent="0.3">
      <c r="P151520" s="83"/>
    </row>
    <row r="151521" spans="16:16" x14ac:dyDescent="0.3">
      <c r="P151521" s="83"/>
    </row>
    <row r="151522" spans="16:16" x14ac:dyDescent="0.3">
      <c r="P151522" s="83"/>
    </row>
    <row r="151523" spans="16:16" x14ac:dyDescent="0.3">
      <c r="P151523" s="83"/>
    </row>
    <row r="151524" spans="16:16" x14ac:dyDescent="0.3">
      <c r="P151524" s="83"/>
    </row>
    <row r="151525" spans="16:16" x14ac:dyDescent="0.3">
      <c r="P151525" s="83"/>
    </row>
    <row r="151526" spans="16:16" x14ac:dyDescent="0.3">
      <c r="P151526" s="83"/>
    </row>
    <row r="151527" spans="16:16" x14ac:dyDescent="0.3">
      <c r="P151527" s="83"/>
    </row>
    <row r="151528" spans="16:16" x14ac:dyDescent="0.3">
      <c r="P151528" s="83"/>
    </row>
    <row r="151529" spans="16:16" x14ac:dyDescent="0.3">
      <c r="P151529" s="83"/>
    </row>
    <row r="151530" spans="16:16" x14ac:dyDescent="0.3">
      <c r="P151530" s="83"/>
    </row>
    <row r="151531" spans="16:16" x14ac:dyDescent="0.3">
      <c r="P151531" s="83"/>
    </row>
    <row r="151532" spans="16:16" x14ac:dyDescent="0.3">
      <c r="P151532" s="83"/>
    </row>
    <row r="151533" spans="16:16" x14ac:dyDescent="0.3">
      <c r="P151533" s="83"/>
    </row>
    <row r="151534" spans="16:16" x14ac:dyDescent="0.3">
      <c r="P151534" s="83"/>
    </row>
    <row r="151535" spans="16:16" x14ac:dyDescent="0.3">
      <c r="P151535" s="83"/>
    </row>
    <row r="151536" spans="16:16" x14ac:dyDescent="0.3">
      <c r="P151536" s="83"/>
    </row>
    <row r="151537" spans="16:16" x14ac:dyDescent="0.3">
      <c r="P151537" s="83"/>
    </row>
    <row r="151538" spans="16:16" x14ac:dyDescent="0.3">
      <c r="P151538" s="83"/>
    </row>
    <row r="151539" spans="16:16" x14ac:dyDescent="0.3">
      <c r="P151539" s="83"/>
    </row>
    <row r="151540" spans="16:16" x14ac:dyDescent="0.3">
      <c r="P151540" s="83"/>
    </row>
    <row r="151541" spans="16:16" x14ac:dyDescent="0.3">
      <c r="P151541" s="83"/>
    </row>
    <row r="151542" spans="16:16" x14ac:dyDescent="0.3">
      <c r="P151542" s="83"/>
    </row>
    <row r="151543" spans="16:16" x14ac:dyDescent="0.3">
      <c r="P151543" s="83"/>
    </row>
    <row r="151544" spans="16:16" x14ac:dyDescent="0.3">
      <c r="P151544" s="83"/>
    </row>
    <row r="151545" spans="16:16" x14ac:dyDescent="0.3">
      <c r="P151545" s="83"/>
    </row>
    <row r="151546" spans="16:16" x14ac:dyDescent="0.3">
      <c r="P151546" s="83"/>
    </row>
    <row r="151547" spans="16:16" x14ac:dyDescent="0.3">
      <c r="P151547" s="83"/>
    </row>
    <row r="151548" spans="16:16" x14ac:dyDescent="0.3">
      <c r="P151548" s="83"/>
    </row>
    <row r="151549" spans="16:16" x14ac:dyDescent="0.3">
      <c r="P151549" s="83"/>
    </row>
    <row r="151550" spans="16:16" x14ac:dyDescent="0.3">
      <c r="P151550" s="83"/>
    </row>
    <row r="151551" spans="16:16" x14ac:dyDescent="0.3">
      <c r="P151551" s="83"/>
    </row>
    <row r="151552" spans="16:16" x14ac:dyDescent="0.3">
      <c r="P151552" s="83"/>
    </row>
    <row r="151553" spans="16:16" x14ac:dyDescent="0.3">
      <c r="P151553" s="83"/>
    </row>
    <row r="151554" spans="16:16" x14ac:dyDescent="0.3">
      <c r="P151554" s="83"/>
    </row>
    <row r="151555" spans="16:16" x14ac:dyDescent="0.3">
      <c r="P151555" s="83"/>
    </row>
    <row r="151556" spans="16:16" x14ac:dyDescent="0.3">
      <c r="P151556" s="83"/>
    </row>
    <row r="151557" spans="16:16" x14ac:dyDescent="0.3">
      <c r="P151557" s="83"/>
    </row>
    <row r="151558" spans="16:16" x14ac:dyDescent="0.3">
      <c r="P151558" s="83"/>
    </row>
    <row r="151559" spans="16:16" x14ac:dyDescent="0.3">
      <c r="P151559" s="83"/>
    </row>
    <row r="151560" spans="16:16" x14ac:dyDescent="0.3">
      <c r="P151560" s="83"/>
    </row>
    <row r="151561" spans="16:16" x14ac:dyDescent="0.3">
      <c r="P151561" s="83"/>
    </row>
    <row r="151562" spans="16:16" x14ac:dyDescent="0.3">
      <c r="P151562" s="83"/>
    </row>
    <row r="151563" spans="16:16" x14ac:dyDescent="0.3">
      <c r="P151563" s="83"/>
    </row>
    <row r="151564" spans="16:16" x14ac:dyDescent="0.3">
      <c r="P151564" s="83"/>
    </row>
    <row r="151565" spans="16:16" x14ac:dyDescent="0.3">
      <c r="P151565" s="83"/>
    </row>
    <row r="151566" spans="16:16" x14ac:dyDescent="0.3">
      <c r="P151566" s="83"/>
    </row>
    <row r="151567" spans="16:16" x14ac:dyDescent="0.3">
      <c r="P151567" s="83"/>
    </row>
    <row r="151568" spans="16:16" x14ac:dyDescent="0.3">
      <c r="P151568" s="83"/>
    </row>
    <row r="151569" spans="16:16" x14ac:dyDescent="0.3">
      <c r="P151569" s="83"/>
    </row>
    <row r="151570" spans="16:16" x14ac:dyDescent="0.3">
      <c r="P151570" s="83"/>
    </row>
    <row r="151571" spans="16:16" x14ac:dyDescent="0.3">
      <c r="P151571" s="83"/>
    </row>
    <row r="151572" spans="16:16" x14ac:dyDescent="0.3">
      <c r="P151572" s="83"/>
    </row>
    <row r="151573" spans="16:16" x14ac:dyDescent="0.3">
      <c r="P151573" s="83"/>
    </row>
    <row r="151574" spans="16:16" x14ac:dyDescent="0.3">
      <c r="P151574" s="83"/>
    </row>
    <row r="151575" spans="16:16" x14ac:dyDescent="0.3">
      <c r="P151575" s="83"/>
    </row>
    <row r="151576" spans="16:16" x14ac:dyDescent="0.3">
      <c r="P151576" s="83"/>
    </row>
    <row r="151577" spans="16:16" x14ac:dyDescent="0.3">
      <c r="P151577" s="83"/>
    </row>
    <row r="151578" spans="16:16" x14ac:dyDescent="0.3">
      <c r="P151578" s="83"/>
    </row>
    <row r="151579" spans="16:16" x14ac:dyDescent="0.3">
      <c r="P151579" s="83"/>
    </row>
    <row r="151580" spans="16:16" x14ac:dyDescent="0.3">
      <c r="P151580" s="83"/>
    </row>
    <row r="151581" spans="16:16" x14ac:dyDescent="0.3">
      <c r="P151581" s="83"/>
    </row>
    <row r="151582" spans="16:16" x14ac:dyDescent="0.3">
      <c r="P151582" s="83"/>
    </row>
    <row r="151583" spans="16:16" x14ac:dyDescent="0.3">
      <c r="P151583" s="83"/>
    </row>
    <row r="151584" spans="16:16" x14ac:dyDescent="0.3">
      <c r="P151584" s="83"/>
    </row>
    <row r="151585" spans="16:16" x14ac:dyDescent="0.3">
      <c r="P151585" s="83"/>
    </row>
    <row r="151586" spans="16:16" x14ac:dyDescent="0.3">
      <c r="P151586" s="83"/>
    </row>
    <row r="151587" spans="16:16" x14ac:dyDescent="0.3">
      <c r="P151587" s="83"/>
    </row>
    <row r="151588" spans="16:16" x14ac:dyDescent="0.3">
      <c r="P151588" s="83"/>
    </row>
    <row r="151589" spans="16:16" x14ac:dyDescent="0.3">
      <c r="P151589" s="83"/>
    </row>
    <row r="151590" spans="16:16" x14ac:dyDescent="0.3">
      <c r="P151590" s="83"/>
    </row>
    <row r="151591" spans="16:16" x14ac:dyDescent="0.3">
      <c r="P151591" s="83"/>
    </row>
    <row r="151592" spans="16:16" x14ac:dyDescent="0.3">
      <c r="P151592" s="83"/>
    </row>
    <row r="151593" spans="16:16" x14ac:dyDescent="0.3">
      <c r="P151593" s="83"/>
    </row>
    <row r="151594" spans="16:16" x14ac:dyDescent="0.3">
      <c r="P151594" s="83"/>
    </row>
    <row r="151595" spans="16:16" x14ac:dyDescent="0.3">
      <c r="P151595" s="83"/>
    </row>
    <row r="151596" spans="16:16" x14ac:dyDescent="0.3">
      <c r="P151596" s="83"/>
    </row>
    <row r="151597" spans="16:16" x14ac:dyDescent="0.3">
      <c r="P151597" s="83"/>
    </row>
    <row r="151598" spans="16:16" x14ac:dyDescent="0.3">
      <c r="P151598" s="83"/>
    </row>
    <row r="151599" spans="16:16" x14ac:dyDescent="0.3">
      <c r="P151599" s="83"/>
    </row>
    <row r="151600" spans="16:16" x14ac:dyDescent="0.3">
      <c r="P151600" s="83"/>
    </row>
    <row r="151601" spans="16:16" x14ac:dyDescent="0.3">
      <c r="P151601" s="83"/>
    </row>
    <row r="151602" spans="16:16" x14ac:dyDescent="0.3">
      <c r="P151602" s="83"/>
    </row>
    <row r="151603" spans="16:16" x14ac:dyDescent="0.3">
      <c r="P151603" s="83"/>
    </row>
    <row r="151604" spans="16:16" x14ac:dyDescent="0.3">
      <c r="P151604" s="83"/>
    </row>
    <row r="151605" spans="16:16" x14ac:dyDescent="0.3">
      <c r="P151605" s="83"/>
    </row>
    <row r="151606" spans="16:16" x14ac:dyDescent="0.3">
      <c r="P151606" s="83"/>
    </row>
    <row r="151607" spans="16:16" x14ac:dyDescent="0.3">
      <c r="P151607" s="83"/>
    </row>
    <row r="151608" spans="16:16" x14ac:dyDescent="0.3">
      <c r="P151608" s="83"/>
    </row>
    <row r="151609" spans="16:16" x14ac:dyDescent="0.3">
      <c r="P151609" s="83"/>
    </row>
    <row r="151610" spans="16:16" x14ac:dyDescent="0.3">
      <c r="P151610" s="83"/>
    </row>
    <row r="151611" spans="16:16" x14ac:dyDescent="0.3">
      <c r="P151611" s="83"/>
    </row>
    <row r="151612" spans="16:16" x14ac:dyDescent="0.3">
      <c r="P151612" s="83"/>
    </row>
    <row r="151613" spans="16:16" x14ac:dyDescent="0.3">
      <c r="P151613" s="83"/>
    </row>
    <row r="151614" spans="16:16" x14ac:dyDescent="0.3">
      <c r="P151614" s="83"/>
    </row>
    <row r="151615" spans="16:16" x14ac:dyDescent="0.3">
      <c r="P151615" s="83"/>
    </row>
    <row r="151616" spans="16:16" x14ac:dyDescent="0.3">
      <c r="P151616" s="83"/>
    </row>
    <row r="151617" spans="16:16" x14ac:dyDescent="0.3">
      <c r="P151617" s="83"/>
    </row>
    <row r="151618" spans="16:16" x14ac:dyDescent="0.3">
      <c r="P151618" s="83"/>
    </row>
    <row r="151619" spans="16:16" x14ac:dyDescent="0.3">
      <c r="P151619" s="83"/>
    </row>
    <row r="151620" spans="16:16" x14ac:dyDescent="0.3">
      <c r="P151620" s="83"/>
    </row>
    <row r="151621" spans="16:16" x14ac:dyDescent="0.3">
      <c r="P151621" s="83"/>
    </row>
    <row r="151622" spans="16:16" x14ac:dyDescent="0.3">
      <c r="P151622" s="83"/>
    </row>
    <row r="151623" spans="16:16" x14ac:dyDescent="0.3">
      <c r="P151623" s="83"/>
    </row>
    <row r="151624" spans="16:16" x14ac:dyDescent="0.3">
      <c r="P151624" s="83"/>
    </row>
    <row r="151625" spans="16:16" x14ac:dyDescent="0.3">
      <c r="P151625" s="83"/>
    </row>
    <row r="151626" spans="16:16" x14ac:dyDescent="0.3">
      <c r="P151626" s="83"/>
    </row>
    <row r="151627" spans="16:16" x14ac:dyDescent="0.3">
      <c r="P151627" s="83"/>
    </row>
    <row r="151628" spans="16:16" x14ac:dyDescent="0.3">
      <c r="P151628" s="83"/>
    </row>
    <row r="151629" spans="16:16" x14ac:dyDescent="0.3">
      <c r="P151629" s="83"/>
    </row>
    <row r="151630" spans="16:16" x14ac:dyDescent="0.3">
      <c r="P151630" s="83"/>
    </row>
    <row r="151631" spans="16:16" x14ac:dyDescent="0.3">
      <c r="P151631" s="83"/>
    </row>
    <row r="151632" spans="16:16" x14ac:dyDescent="0.3">
      <c r="P151632" s="83"/>
    </row>
    <row r="151633" spans="16:16" x14ac:dyDescent="0.3">
      <c r="P151633" s="83"/>
    </row>
    <row r="151634" spans="16:16" x14ac:dyDescent="0.3">
      <c r="P151634" s="83"/>
    </row>
    <row r="151635" spans="16:16" x14ac:dyDescent="0.3">
      <c r="P151635" s="83"/>
    </row>
    <row r="151636" spans="16:16" x14ac:dyDescent="0.3">
      <c r="P151636" s="83"/>
    </row>
    <row r="151637" spans="16:16" x14ac:dyDescent="0.3">
      <c r="P151637" s="83"/>
    </row>
    <row r="151638" spans="16:16" x14ac:dyDescent="0.3">
      <c r="P151638" s="83"/>
    </row>
    <row r="151639" spans="16:16" x14ac:dyDescent="0.3">
      <c r="P151639" s="83"/>
    </row>
    <row r="151640" spans="16:16" x14ac:dyDescent="0.3">
      <c r="P151640" s="83"/>
    </row>
    <row r="151641" spans="16:16" x14ac:dyDescent="0.3">
      <c r="P151641" s="83"/>
    </row>
    <row r="151642" spans="16:16" x14ac:dyDescent="0.3">
      <c r="P151642" s="83"/>
    </row>
    <row r="151643" spans="16:16" x14ac:dyDescent="0.3">
      <c r="P151643" s="83"/>
    </row>
    <row r="151644" spans="16:16" x14ac:dyDescent="0.3">
      <c r="P151644" s="83"/>
    </row>
    <row r="151645" spans="16:16" x14ac:dyDescent="0.3">
      <c r="P151645" s="83"/>
    </row>
    <row r="151646" spans="16:16" x14ac:dyDescent="0.3">
      <c r="P151646" s="83"/>
    </row>
    <row r="151647" spans="16:16" x14ac:dyDescent="0.3">
      <c r="P151647" s="83"/>
    </row>
    <row r="151648" spans="16:16" x14ac:dyDescent="0.3">
      <c r="P151648" s="83"/>
    </row>
    <row r="151649" spans="16:16" x14ac:dyDescent="0.3">
      <c r="P151649" s="83"/>
    </row>
    <row r="151650" spans="16:16" x14ac:dyDescent="0.3">
      <c r="P151650" s="83"/>
    </row>
    <row r="151651" spans="16:16" x14ac:dyDescent="0.3">
      <c r="P151651" s="83"/>
    </row>
    <row r="151652" spans="16:16" x14ac:dyDescent="0.3">
      <c r="P151652" s="83"/>
    </row>
    <row r="151653" spans="16:16" x14ac:dyDescent="0.3">
      <c r="P151653" s="83"/>
    </row>
    <row r="151654" spans="16:16" x14ac:dyDescent="0.3">
      <c r="P151654" s="83"/>
    </row>
    <row r="151655" spans="16:16" x14ac:dyDescent="0.3">
      <c r="P151655" s="83"/>
    </row>
    <row r="151656" spans="16:16" x14ac:dyDescent="0.3">
      <c r="P151656" s="83"/>
    </row>
    <row r="151657" spans="16:16" x14ac:dyDescent="0.3">
      <c r="P151657" s="83"/>
    </row>
    <row r="151658" spans="16:16" x14ac:dyDescent="0.3">
      <c r="P151658" s="83"/>
    </row>
    <row r="151659" spans="16:16" x14ac:dyDescent="0.3">
      <c r="P151659" s="83"/>
    </row>
    <row r="151660" spans="16:16" x14ac:dyDescent="0.3">
      <c r="P151660" s="83"/>
    </row>
    <row r="151661" spans="16:16" x14ac:dyDescent="0.3">
      <c r="P151661" s="83"/>
    </row>
    <row r="151662" spans="16:16" x14ac:dyDescent="0.3">
      <c r="P151662" s="83"/>
    </row>
    <row r="151663" spans="16:16" x14ac:dyDescent="0.3">
      <c r="P151663" s="83"/>
    </row>
    <row r="151664" spans="16:16" x14ac:dyDescent="0.3">
      <c r="P151664" s="83"/>
    </row>
    <row r="151665" spans="16:16" x14ac:dyDescent="0.3">
      <c r="P151665" s="83"/>
    </row>
    <row r="151666" spans="16:16" x14ac:dyDescent="0.3">
      <c r="P151666" s="83"/>
    </row>
    <row r="151667" spans="16:16" x14ac:dyDescent="0.3">
      <c r="P151667" s="83"/>
    </row>
    <row r="151668" spans="16:16" x14ac:dyDescent="0.3">
      <c r="P151668" s="83"/>
    </row>
    <row r="151669" spans="16:16" x14ac:dyDescent="0.3">
      <c r="P151669" s="83"/>
    </row>
    <row r="151670" spans="16:16" x14ac:dyDescent="0.3">
      <c r="P151670" s="83"/>
    </row>
    <row r="151671" spans="16:16" x14ac:dyDescent="0.3">
      <c r="P151671" s="83"/>
    </row>
    <row r="151672" spans="16:16" x14ac:dyDescent="0.3">
      <c r="P151672" s="83"/>
    </row>
    <row r="151673" spans="16:16" x14ac:dyDescent="0.3">
      <c r="P151673" s="83"/>
    </row>
    <row r="151674" spans="16:16" x14ac:dyDescent="0.3">
      <c r="P151674" s="83"/>
    </row>
    <row r="151675" spans="16:16" x14ac:dyDescent="0.3">
      <c r="P151675" s="83"/>
    </row>
    <row r="151676" spans="16:16" x14ac:dyDescent="0.3">
      <c r="P151676" s="83"/>
    </row>
    <row r="151677" spans="16:16" x14ac:dyDescent="0.3">
      <c r="P151677" s="83"/>
    </row>
    <row r="151678" spans="16:16" x14ac:dyDescent="0.3">
      <c r="P151678" s="83"/>
    </row>
    <row r="151679" spans="16:16" x14ac:dyDescent="0.3">
      <c r="P151679" s="83"/>
    </row>
    <row r="151680" spans="16:16" x14ac:dyDescent="0.3">
      <c r="P151680" s="83"/>
    </row>
    <row r="151681" spans="16:16" x14ac:dyDescent="0.3">
      <c r="P151681" s="83"/>
    </row>
    <row r="151682" spans="16:16" x14ac:dyDescent="0.3">
      <c r="P151682" s="83"/>
    </row>
    <row r="151683" spans="16:16" x14ac:dyDescent="0.3">
      <c r="P151683" s="83"/>
    </row>
    <row r="151684" spans="16:16" x14ac:dyDescent="0.3">
      <c r="P151684" s="83"/>
    </row>
    <row r="151685" spans="16:16" x14ac:dyDescent="0.3">
      <c r="P151685" s="83"/>
    </row>
    <row r="151686" spans="16:16" x14ac:dyDescent="0.3">
      <c r="P151686" s="83"/>
    </row>
    <row r="151687" spans="16:16" x14ac:dyDescent="0.3">
      <c r="P151687" s="83"/>
    </row>
    <row r="151688" spans="16:16" x14ac:dyDescent="0.3">
      <c r="P151688" s="83"/>
    </row>
    <row r="151689" spans="16:16" x14ac:dyDescent="0.3">
      <c r="P151689" s="83"/>
    </row>
    <row r="151690" spans="16:16" x14ac:dyDescent="0.3">
      <c r="P151690" s="83"/>
    </row>
    <row r="151691" spans="16:16" x14ac:dyDescent="0.3">
      <c r="P151691" s="83"/>
    </row>
    <row r="151692" spans="16:16" x14ac:dyDescent="0.3">
      <c r="P151692" s="83"/>
    </row>
    <row r="151693" spans="16:16" x14ac:dyDescent="0.3">
      <c r="P151693" s="83"/>
    </row>
    <row r="151694" spans="16:16" x14ac:dyDescent="0.3">
      <c r="P151694" s="83"/>
    </row>
    <row r="151695" spans="16:16" x14ac:dyDescent="0.3">
      <c r="P151695" s="83"/>
    </row>
    <row r="151696" spans="16:16" x14ac:dyDescent="0.3">
      <c r="P151696" s="83"/>
    </row>
    <row r="151697" spans="16:16" x14ac:dyDescent="0.3">
      <c r="P151697" s="83"/>
    </row>
    <row r="151698" spans="16:16" x14ac:dyDescent="0.3">
      <c r="P151698" s="83"/>
    </row>
    <row r="151699" spans="16:16" x14ac:dyDescent="0.3">
      <c r="P151699" s="83"/>
    </row>
    <row r="151700" spans="16:16" x14ac:dyDescent="0.3">
      <c r="P151700" s="83"/>
    </row>
    <row r="151701" spans="16:16" x14ac:dyDescent="0.3">
      <c r="P151701" s="83"/>
    </row>
    <row r="151702" spans="16:16" x14ac:dyDescent="0.3">
      <c r="P151702" s="83"/>
    </row>
    <row r="151703" spans="16:16" x14ac:dyDescent="0.3">
      <c r="P151703" s="83"/>
    </row>
    <row r="151704" spans="16:16" x14ac:dyDescent="0.3">
      <c r="P151704" s="83"/>
    </row>
    <row r="151705" spans="16:16" x14ac:dyDescent="0.3">
      <c r="P151705" s="83"/>
    </row>
    <row r="151706" spans="16:16" x14ac:dyDescent="0.3">
      <c r="P151706" s="83"/>
    </row>
    <row r="151707" spans="16:16" x14ac:dyDescent="0.3">
      <c r="P151707" s="83"/>
    </row>
    <row r="151708" spans="16:16" x14ac:dyDescent="0.3">
      <c r="P151708" s="83"/>
    </row>
    <row r="151709" spans="16:16" x14ac:dyDescent="0.3">
      <c r="P151709" s="83"/>
    </row>
    <row r="151710" spans="16:16" x14ac:dyDescent="0.3">
      <c r="P151710" s="83"/>
    </row>
    <row r="151711" spans="16:16" x14ac:dyDescent="0.3">
      <c r="P151711" s="83"/>
    </row>
    <row r="151712" spans="16:16" x14ac:dyDescent="0.3">
      <c r="P151712" s="83"/>
    </row>
    <row r="151713" spans="16:16" x14ac:dyDescent="0.3">
      <c r="P151713" s="83"/>
    </row>
    <row r="151714" spans="16:16" x14ac:dyDescent="0.3">
      <c r="P151714" s="83"/>
    </row>
    <row r="151715" spans="16:16" x14ac:dyDescent="0.3">
      <c r="P151715" s="83"/>
    </row>
    <row r="151716" spans="16:16" x14ac:dyDescent="0.3">
      <c r="P151716" s="83"/>
    </row>
    <row r="151717" spans="16:16" x14ac:dyDescent="0.3">
      <c r="P151717" s="83"/>
    </row>
    <row r="151718" spans="16:16" x14ac:dyDescent="0.3">
      <c r="P151718" s="83"/>
    </row>
    <row r="151719" spans="16:16" x14ac:dyDescent="0.3">
      <c r="P151719" s="83"/>
    </row>
    <row r="151720" spans="16:16" x14ac:dyDescent="0.3">
      <c r="P151720" s="83"/>
    </row>
    <row r="151721" spans="16:16" x14ac:dyDescent="0.3">
      <c r="P151721" s="83"/>
    </row>
    <row r="151722" spans="16:16" x14ac:dyDescent="0.3">
      <c r="P151722" s="83"/>
    </row>
    <row r="151723" spans="16:16" x14ac:dyDescent="0.3">
      <c r="P151723" s="83"/>
    </row>
    <row r="151724" spans="16:16" x14ac:dyDescent="0.3">
      <c r="P151724" s="83"/>
    </row>
    <row r="151725" spans="16:16" x14ac:dyDescent="0.3">
      <c r="P151725" s="83"/>
    </row>
    <row r="151726" spans="16:16" x14ac:dyDescent="0.3">
      <c r="P151726" s="83"/>
    </row>
    <row r="151727" spans="16:16" x14ac:dyDescent="0.3">
      <c r="P151727" s="83"/>
    </row>
    <row r="151728" spans="16:16" x14ac:dyDescent="0.3">
      <c r="P151728" s="83"/>
    </row>
    <row r="151729" spans="16:16" x14ac:dyDescent="0.3">
      <c r="P151729" s="83"/>
    </row>
    <row r="151730" spans="16:16" x14ac:dyDescent="0.3">
      <c r="P151730" s="83"/>
    </row>
    <row r="151731" spans="16:16" x14ac:dyDescent="0.3">
      <c r="P151731" s="83"/>
    </row>
    <row r="151732" spans="16:16" x14ac:dyDescent="0.3">
      <c r="P151732" s="83"/>
    </row>
    <row r="151733" spans="16:16" x14ac:dyDescent="0.3">
      <c r="P151733" s="83"/>
    </row>
    <row r="151734" spans="16:16" x14ac:dyDescent="0.3">
      <c r="P151734" s="83"/>
    </row>
    <row r="151735" spans="16:16" x14ac:dyDescent="0.3">
      <c r="P151735" s="83"/>
    </row>
    <row r="151736" spans="16:16" x14ac:dyDescent="0.3">
      <c r="P151736" s="83"/>
    </row>
    <row r="151737" spans="16:16" x14ac:dyDescent="0.3">
      <c r="P151737" s="83"/>
    </row>
    <row r="151738" spans="16:16" x14ac:dyDescent="0.3">
      <c r="P151738" s="83"/>
    </row>
    <row r="151739" spans="16:16" x14ac:dyDescent="0.3">
      <c r="P151739" s="83"/>
    </row>
    <row r="151740" spans="16:16" x14ac:dyDescent="0.3">
      <c r="P151740" s="83"/>
    </row>
    <row r="151741" spans="16:16" x14ac:dyDescent="0.3">
      <c r="P151741" s="83"/>
    </row>
    <row r="151742" spans="16:16" x14ac:dyDescent="0.3">
      <c r="P151742" s="83"/>
    </row>
    <row r="151743" spans="16:16" x14ac:dyDescent="0.3">
      <c r="P151743" s="83"/>
    </row>
    <row r="151744" spans="16:16" x14ac:dyDescent="0.3">
      <c r="P151744" s="83"/>
    </row>
    <row r="151745" spans="16:16" x14ac:dyDescent="0.3">
      <c r="P151745" s="83"/>
    </row>
    <row r="151746" spans="16:16" x14ac:dyDescent="0.3">
      <c r="P151746" s="83"/>
    </row>
    <row r="151747" spans="16:16" x14ac:dyDescent="0.3">
      <c r="P151747" s="83"/>
    </row>
    <row r="151748" spans="16:16" x14ac:dyDescent="0.3">
      <c r="P151748" s="83"/>
    </row>
    <row r="151749" spans="16:16" x14ac:dyDescent="0.3">
      <c r="P151749" s="83"/>
    </row>
    <row r="151750" spans="16:16" x14ac:dyDescent="0.3">
      <c r="P151750" s="83"/>
    </row>
    <row r="151751" spans="16:16" x14ac:dyDescent="0.3">
      <c r="P151751" s="83"/>
    </row>
    <row r="151752" spans="16:16" x14ac:dyDescent="0.3">
      <c r="P151752" s="83"/>
    </row>
    <row r="151753" spans="16:16" x14ac:dyDescent="0.3">
      <c r="P151753" s="83"/>
    </row>
    <row r="151754" spans="16:16" x14ac:dyDescent="0.3">
      <c r="P151754" s="83"/>
    </row>
    <row r="151755" spans="16:16" x14ac:dyDescent="0.3">
      <c r="P151755" s="83"/>
    </row>
    <row r="151756" spans="16:16" x14ac:dyDescent="0.3">
      <c r="P151756" s="83"/>
    </row>
    <row r="151757" spans="16:16" x14ac:dyDescent="0.3">
      <c r="P151757" s="83"/>
    </row>
    <row r="151758" spans="16:16" x14ac:dyDescent="0.3">
      <c r="P151758" s="83"/>
    </row>
    <row r="151759" spans="16:16" x14ac:dyDescent="0.3">
      <c r="P151759" s="83"/>
    </row>
    <row r="151760" spans="16:16" x14ac:dyDescent="0.3">
      <c r="P151760" s="83"/>
    </row>
    <row r="151761" spans="16:16" x14ac:dyDescent="0.3">
      <c r="P151761" s="83"/>
    </row>
    <row r="151762" spans="16:16" x14ac:dyDescent="0.3">
      <c r="P151762" s="83"/>
    </row>
    <row r="151763" spans="16:16" x14ac:dyDescent="0.3">
      <c r="P151763" s="83"/>
    </row>
    <row r="151764" spans="16:16" x14ac:dyDescent="0.3">
      <c r="P151764" s="83"/>
    </row>
    <row r="151765" spans="16:16" x14ac:dyDescent="0.3">
      <c r="P151765" s="83"/>
    </row>
    <row r="151766" spans="16:16" x14ac:dyDescent="0.3">
      <c r="P151766" s="83"/>
    </row>
    <row r="151767" spans="16:16" x14ac:dyDescent="0.3">
      <c r="P151767" s="83"/>
    </row>
    <row r="151768" spans="16:16" x14ac:dyDescent="0.3">
      <c r="P151768" s="83"/>
    </row>
    <row r="151769" spans="16:16" x14ac:dyDescent="0.3">
      <c r="P151769" s="83"/>
    </row>
    <row r="151770" spans="16:16" x14ac:dyDescent="0.3">
      <c r="P151770" s="83"/>
    </row>
    <row r="151771" spans="16:16" x14ac:dyDescent="0.3">
      <c r="P151771" s="83"/>
    </row>
    <row r="151772" spans="16:16" x14ac:dyDescent="0.3">
      <c r="P151772" s="83"/>
    </row>
    <row r="151773" spans="16:16" x14ac:dyDescent="0.3">
      <c r="P151773" s="83"/>
    </row>
    <row r="151774" spans="16:16" x14ac:dyDescent="0.3">
      <c r="P151774" s="83"/>
    </row>
    <row r="151775" spans="16:16" x14ac:dyDescent="0.3">
      <c r="P151775" s="83"/>
    </row>
    <row r="151776" spans="16:16" x14ac:dyDescent="0.3">
      <c r="P151776" s="83"/>
    </row>
    <row r="151777" spans="16:16" x14ac:dyDescent="0.3">
      <c r="P151777" s="83"/>
    </row>
    <row r="151778" spans="16:16" x14ac:dyDescent="0.3">
      <c r="P151778" s="83"/>
    </row>
    <row r="151779" spans="16:16" x14ac:dyDescent="0.3">
      <c r="P151779" s="83"/>
    </row>
    <row r="151780" spans="16:16" x14ac:dyDescent="0.3">
      <c r="P151780" s="83"/>
    </row>
    <row r="151781" spans="16:16" x14ac:dyDescent="0.3">
      <c r="P151781" s="83"/>
    </row>
    <row r="151782" spans="16:16" x14ac:dyDescent="0.3">
      <c r="P151782" s="83"/>
    </row>
    <row r="151783" spans="16:16" x14ac:dyDescent="0.3">
      <c r="P151783" s="83"/>
    </row>
    <row r="151784" spans="16:16" x14ac:dyDescent="0.3">
      <c r="P151784" s="83"/>
    </row>
    <row r="151785" spans="16:16" x14ac:dyDescent="0.3">
      <c r="P151785" s="83"/>
    </row>
    <row r="151786" spans="16:16" x14ac:dyDescent="0.3">
      <c r="P151786" s="83"/>
    </row>
    <row r="151787" spans="16:16" x14ac:dyDescent="0.3">
      <c r="P151787" s="83"/>
    </row>
    <row r="151788" spans="16:16" x14ac:dyDescent="0.3">
      <c r="P151788" s="83"/>
    </row>
    <row r="151789" spans="16:16" x14ac:dyDescent="0.3">
      <c r="P151789" s="83"/>
    </row>
    <row r="151790" spans="16:16" x14ac:dyDescent="0.3">
      <c r="P151790" s="83"/>
    </row>
    <row r="151791" spans="16:16" x14ac:dyDescent="0.3">
      <c r="P151791" s="83"/>
    </row>
    <row r="151792" spans="16:16" x14ac:dyDescent="0.3">
      <c r="P151792" s="83"/>
    </row>
    <row r="151793" spans="16:16" x14ac:dyDescent="0.3">
      <c r="P151793" s="83"/>
    </row>
    <row r="151794" spans="16:16" x14ac:dyDescent="0.3">
      <c r="P151794" s="83"/>
    </row>
    <row r="151795" spans="16:16" x14ac:dyDescent="0.3">
      <c r="P151795" s="83"/>
    </row>
    <row r="151796" spans="16:16" x14ac:dyDescent="0.3">
      <c r="P151796" s="83"/>
    </row>
    <row r="151797" spans="16:16" x14ac:dyDescent="0.3">
      <c r="P151797" s="83"/>
    </row>
    <row r="151798" spans="16:16" x14ac:dyDescent="0.3">
      <c r="P151798" s="83"/>
    </row>
    <row r="151799" spans="16:16" x14ac:dyDescent="0.3">
      <c r="P151799" s="83"/>
    </row>
    <row r="151800" spans="16:16" x14ac:dyDescent="0.3">
      <c r="P151800" s="83"/>
    </row>
    <row r="151801" spans="16:16" x14ac:dyDescent="0.3">
      <c r="P151801" s="83"/>
    </row>
    <row r="151802" spans="16:16" x14ac:dyDescent="0.3">
      <c r="P151802" s="83"/>
    </row>
    <row r="151803" spans="16:16" x14ac:dyDescent="0.3">
      <c r="P151803" s="83"/>
    </row>
    <row r="151804" spans="16:16" x14ac:dyDescent="0.3">
      <c r="P151804" s="83"/>
    </row>
    <row r="151805" spans="16:16" x14ac:dyDescent="0.3">
      <c r="P151805" s="83"/>
    </row>
    <row r="151806" spans="16:16" x14ac:dyDescent="0.3">
      <c r="P151806" s="83"/>
    </row>
    <row r="151807" spans="16:16" x14ac:dyDescent="0.3">
      <c r="P151807" s="83"/>
    </row>
    <row r="151808" spans="16:16" x14ac:dyDescent="0.3">
      <c r="P151808" s="83"/>
    </row>
    <row r="151809" spans="16:16" x14ac:dyDescent="0.3">
      <c r="P151809" s="83"/>
    </row>
    <row r="151810" spans="16:16" x14ac:dyDescent="0.3">
      <c r="P151810" s="83"/>
    </row>
    <row r="151811" spans="16:16" x14ac:dyDescent="0.3">
      <c r="P151811" s="83"/>
    </row>
    <row r="151812" spans="16:16" x14ac:dyDescent="0.3">
      <c r="P151812" s="83"/>
    </row>
    <row r="151813" spans="16:16" x14ac:dyDescent="0.3">
      <c r="P151813" s="83"/>
    </row>
    <row r="151814" spans="16:16" x14ac:dyDescent="0.3">
      <c r="P151814" s="83"/>
    </row>
    <row r="151815" spans="16:16" x14ac:dyDescent="0.3">
      <c r="P151815" s="83"/>
    </row>
    <row r="151816" spans="16:16" x14ac:dyDescent="0.3">
      <c r="P151816" s="83"/>
    </row>
    <row r="151817" spans="16:16" x14ac:dyDescent="0.3">
      <c r="P151817" s="83"/>
    </row>
    <row r="151818" spans="16:16" x14ac:dyDescent="0.3">
      <c r="P151818" s="83"/>
    </row>
    <row r="151819" spans="16:16" x14ac:dyDescent="0.3">
      <c r="P151819" s="83"/>
    </row>
    <row r="151820" spans="16:16" x14ac:dyDescent="0.3">
      <c r="P151820" s="83"/>
    </row>
    <row r="151821" spans="16:16" x14ac:dyDescent="0.3">
      <c r="P151821" s="83"/>
    </row>
    <row r="151822" spans="16:16" x14ac:dyDescent="0.3">
      <c r="P151822" s="83"/>
    </row>
    <row r="151823" spans="16:16" x14ac:dyDescent="0.3">
      <c r="P151823" s="83"/>
    </row>
    <row r="151824" spans="16:16" x14ac:dyDescent="0.3">
      <c r="P151824" s="83"/>
    </row>
    <row r="151825" spans="16:16" x14ac:dyDescent="0.3">
      <c r="P151825" s="83"/>
    </row>
    <row r="151826" spans="16:16" x14ac:dyDescent="0.3">
      <c r="P151826" s="83"/>
    </row>
    <row r="151827" spans="16:16" x14ac:dyDescent="0.3">
      <c r="P151827" s="83"/>
    </row>
    <row r="151828" spans="16:16" x14ac:dyDescent="0.3">
      <c r="P151828" s="83"/>
    </row>
    <row r="151829" spans="16:16" x14ac:dyDescent="0.3">
      <c r="P151829" s="83"/>
    </row>
    <row r="151830" spans="16:16" x14ac:dyDescent="0.3">
      <c r="P151830" s="83"/>
    </row>
    <row r="151831" spans="16:16" x14ac:dyDescent="0.3">
      <c r="P151831" s="83"/>
    </row>
    <row r="151832" spans="16:16" x14ac:dyDescent="0.3">
      <c r="P151832" s="83"/>
    </row>
    <row r="151833" spans="16:16" x14ac:dyDescent="0.3">
      <c r="P151833" s="83"/>
    </row>
    <row r="151834" spans="16:16" x14ac:dyDescent="0.3">
      <c r="P151834" s="83"/>
    </row>
    <row r="151835" spans="16:16" x14ac:dyDescent="0.3">
      <c r="P151835" s="83"/>
    </row>
    <row r="151836" spans="16:16" x14ac:dyDescent="0.3">
      <c r="P151836" s="83"/>
    </row>
    <row r="151837" spans="16:16" x14ac:dyDescent="0.3">
      <c r="P151837" s="83"/>
    </row>
    <row r="151838" spans="16:16" x14ac:dyDescent="0.3">
      <c r="P151838" s="83"/>
    </row>
    <row r="151839" spans="16:16" x14ac:dyDescent="0.3">
      <c r="P151839" s="83"/>
    </row>
    <row r="151840" spans="16:16" x14ac:dyDescent="0.3">
      <c r="P151840" s="83"/>
    </row>
    <row r="151841" spans="16:16" x14ac:dyDescent="0.3">
      <c r="P151841" s="83"/>
    </row>
    <row r="151842" spans="16:16" x14ac:dyDescent="0.3">
      <c r="P151842" s="83"/>
    </row>
    <row r="151843" spans="16:16" x14ac:dyDescent="0.3">
      <c r="P151843" s="83"/>
    </row>
    <row r="151844" spans="16:16" x14ac:dyDescent="0.3">
      <c r="P151844" s="83"/>
    </row>
    <row r="151845" spans="16:16" x14ac:dyDescent="0.3">
      <c r="P151845" s="83"/>
    </row>
    <row r="151846" spans="16:16" x14ac:dyDescent="0.3">
      <c r="P151846" s="83"/>
    </row>
    <row r="151847" spans="16:16" x14ac:dyDescent="0.3">
      <c r="P151847" s="83"/>
    </row>
    <row r="151848" spans="16:16" x14ac:dyDescent="0.3">
      <c r="P151848" s="83"/>
    </row>
    <row r="151849" spans="16:16" x14ac:dyDescent="0.3">
      <c r="P151849" s="83"/>
    </row>
    <row r="151850" spans="16:16" x14ac:dyDescent="0.3">
      <c r="P151850" s="83"/>
    </row>
    <row r="151851" spans="16:16" x14ac:dyDescent="0.3">
      <c r="P151851" s="83"/>
    </row>
    <row r="151852" spans="16:16" x14ac:dyDescent="0.3">
      <c r="P151852" s="83"/>
    </row>
    <row r="151853" spans="16:16" x14ac:dyDescent="0.3">
      <c r="P151853" s="83"/>
    </row>
    <row r="151854" spans="16:16" x14ac:dyDescent="0.3">
      <c r="P151854" s="83"/>
    </row>
    <row r="151855" spans="16:16" x14ac:dyDescent="0.3">
      <c r="P151855" s="83"/>
    </row>
    <row r="151856" spans="16:16" x14ac:dyDescent="0.3">
      <c r="P151856" s="83"/>
    </row>
    <row r="151857" spans="16:16" x14ac:dyDescent="0.3">
      <c r="P151857" s="83"/>
    </row>
    <row r="151858" spans="16:16" x14ac:dyDescent="0.3">
      <c r="P151858" s="83"/>
    </row>
    <row r="151859" spans="16:16" x14ac:dyDescent="0.3">
      <c r="P151859" s="83"/>
    </row>
    <row r="151860" spans="16:16" x14ac:dyDescent="0.3">
      <c r="P151860" s="83"/>
    </row>
    <row r="151861" spans="16:16" x14ac:dyDescent="0.3">
      <c r="P151861" s="83"/>
    </row>
    <row r="151862" spans="16:16" x14ac:dyDescent="0.3">
      <c r="P151862" s="83"/>
    </row>
    <row r="151863" spans="16:16" x14ac:dyDescent="0.3">
      <c r="P151863" s="83"/>
    </row>
    <row r="151864" spans="16:16" x14ac:dyDescent="0.3">
      <c r="P151864" s="83"/>
    </row>
    <row r="151865" spans="16:16" x14ac:dyDescent="0.3">
      <c r="P151865" s="83"/>
    </row>
    <row r="151866" spans="16:16" x14ac:dyDescent="0.3">
      <c r="P151866" s="83"/>
    </row>
    <row r="151867" spans="16:16" x14ac:dyDescent="0.3">
      <c r="P151867" s="83"/>
    </row>
    <row r="151868" spans="16:16" x14ac:dyDescent="0.3">
      <c r="P151868" s="83"/>
    </row>
    <row r="151869" spans="16:16" x14ac:dyDescent="0.3">
      <c r="P151869" s="83"/>
    </row>
    <row r="151870" spans="16:16" x14ac:dyDescent="0.3">
      <c r="P151870" s="83"/>
    </row>
    <row r="151871" spans="16:16" x14ac:dyDescent="0.3">
      <c r="P151871" s="83"/>
    </row>
    <row r="151872" spans="16:16" x14ac:dyDescent="0.3">
      <c r="P151872" s="83"/>
    </row>
    <row r="151873" spans="16:16" x14ac:dyDescent="0.3">
      <c r="P151873" s="83"/>
    </row>
    <row r="151874" spans="16:16" x14ac:dyDescent="0.3">
      <c r="P151874" s="83"/>
    </row>
    <row r="151875" spans="16:16" x14ac:dyDescent="0.3">
      <c r="P151875" s="83"/>
    </row>
    <row r="151876" spans="16:16" x14ac:dyDescent="0.3">
      <c r="P151876" s="83"/>
    </row>
    <row r="151877" spans="16:16" x14ac:dyDescent="0.3">
      <c r="P151877" s="83"/>
    </row>
    <row r="151878" spans="16:16" x14ac:dyDescent="0.3">
      <c r="P151878" s="83"/>
    </row>
    <row r="151879" spans="16:16" x14ac:dyDescent="0.3">
      <c r="P151879" s="83"/>
    </row>
    <row r="151880" spans="16:16" x14ac:dyDescent="0.3">
      <c r="P151880" s="83"/>
    </row>
    <row r="151881" spans="16:16" x14ac:dyDescent="0.3">
      <c r="P151881" s="83"/>
    </row>
    <row r="151882" spans="16:16" x14ac:dyDescent="0.3">
      <c r="P151882" s="83"/>
    </row>
    <row r="151883" spans="16:16" x14ac:dyDescent="0.3">
      <c r="P151883" s="83"/>
    </row>
    <row r="151884" spans="16:16" x14ac:dyDescent="0.3">
      <c r="P151884" s="83"/>
    </row>
    <row r="151885" spans="16:16" x14ac:dyDescent="0.3">
      <c r="P151885" s="83"/>
    </row>
    <row r="151886" spans="16:16" x14ac:dyDescent="0.3">
      <c r="P151886" s="83"/>
    </row>
    <row r="151887" spans="16:16" x14ac:dyDescent="0.3">
      <c r="P151887" s="83"/>
    </row>
    <row r="151888" spans="16:16" x14ac:dyDescent="0.3">
      <c r="P151888" s="83"/>
    </row>
    <row r="151889" spans="16:16" x14ac:dyDescent="0.3">
      <c r="P151889" s="83"/>
    </row>
    <row r="151890" spans="16:16" x14ac:dyDescent="0.3">
      <c r="P151890" s="83"/>
    </row>
    <row r="151891" spans="16:16" x14ac:dyDescent="0.3">
      <c r="P151891" s="83"/>
    </row>
    <row r="151892" spans="16:16" x14ac:dyDescent="0.3">
      <c r="P151892" s="83"/>
    </row>
    <row r="151893" spans="16:16" x14ac:dyDescent="0.3">
      <c r="P151893" s="83"/>
    </row>
    <row r="151894" spans="16:16" x14ac:dyDescent="0.3">
      <c r="P151894" s="83"/>
    </row>
    <row r="151895" spans="16:16" x14ac:dyDescent="0.3">
      <c r="P151895" s="83"/>
    </row>
    <row r="151896" spans="16:16" x14ac:dyDescent="0.3">
      <c r="P151896" s="83"/>
    </row>
    <row r="151897" spans="16:16" x14ac:dyDescent="0.3">
      <c r="P151897" s="83"/>
    </row>
    <row r="151898" spans="16:16" x14ac:dyDescent="0.3">
      <c r="P151898" s="83"/>
    </row>
    <row r="151899" spans="16:16" x14ac:dyDescent="0.3">
      <c r="P151899" s="83"/>
    </row>
    <row r="151900" spans="16:16" x14ac:dyDescent="0.3">
      <c r="P151900" s="83"/>
    </row>
    <row r="151901" spans="16:16" x14ac:dyDescent="0.3">
      <c r="P151901" s="83"/>
    </row>
    <row r="151902" spans="16:16" x14ac:dyDescent="0.3">
      <c r="P151902" s="83"/>
    </row>
    <row r="151903" spans="16:16" x14ac:dyDescent="0.3">
      <c r="P151903" s="83"/>
    </row>
    <row r="151904" spans="16:16" x14ac:dyDescent="0.3">
      <c r="P151904" s="83"/>
    </row>
    <row r="151905" spans="16:16" x14ac:dyDescent="0.3">
      <c r="P151905" s="83"/>
    </row>
    <row r="151906" spans="16:16" x14ac:dyDescent="0.3">
      <c r="P151906" s="83"/>
    </row>
    <row r="151907" spans="16:16" x14ac:dyDescent="0.3">
      <c r="P151907" s="83"/>
    </row>
    <row r="151908" spans="16:16" x14ac:dyDescent="0.3">
      <c r="P151908" s="83"/>
    </row>
    <row r="151909" spans="16:16" x14ac:dyDescent="0.3">
      <c r="P151909" s="83"/>
    </row>
    <row r="151910" spans="16:16" x14ac:dyDescent="0.3">
      <c r="P151910" s="83"/>
    </row>
    <row r="151911" spans="16:16" x14ac:dyDescent="0.3">
      <c r="P151911" s="83"/>
    </row>
    <row r="151912" spans="16:16" x14ac:dyDescent="0.3">
      <c r="P151912" s="83"/>
    </row>
    <row r="151913" spans="16:16" x14ac:dyDescent="0.3">
      <c r="P151913" s="83"/>
    </row>
    <row r="151914" spans="16:16" x14ac:dyDescent="0.3">
      <c r="P151914" s="83"/>
    </row>
    <row r="151915" spans="16:16" x14ac:dyDescent="0.3">
      <c r="P151915" s="83"/>
    </row>
    <row r="151916" spans="16:16" x14ac:dyDescent="0.3">
      <c r="P151916" s="83"/>
    </row>
    <row r="151917" spans="16:16" x14ac:dyDescent="0.3">
      <c r="P151917" s="83"/>
    </row>
    <row r="151918" spans="16:16" x14ac:dyDescent="0.3">
      <c r="P151918" s="83"/>
    </row>
    <row r="151919" spans="16:16" x14ac:dyDescent="0.3">
      <c r="P151919" s="83"/>
    </row>
    <row r="151920" spans="16:16" x14ac:dyDescent="0.3">
      <c r="P151920" s="83"/>
    </row>
    <row r="151921" spans="16:16" x14ac:dyDescent="0.3">
      <c r="P151921" s="83"/>
    </row>
    <row r="151922" spans="16:16" x14ac:dyDescent="0.3">
      <c r="P151922" s="83"/>
    </row>
    <row r="151923" spans="16:16" x14ac:dyDescent="0.3">
      <c r="P151923" s="83"/>
    </row>
    <row r="151924" spans="16:16" x14ac:dyDescent="0.3">
      <c r="P151924" s="83"/>
    </row>
    <row r="151925" spans="16:16" x14ac:dyDescent="0.3">
      <c r="P151925" s="83"/>
    </row>
    <row r="151926" spans="16:16" x14ac:dyDescent="0.3">
      <c r="P151926" s="83"/>
    </row>
    <row r="151927" spans="16:16" x14ac:dyDescent="0.3">
      <c r="P151927" s="83"/>
    </row>
    <row r="151928" spans="16:16" x14ac:dyDescent="0.3">
      <c r="P151928" s="83"/>
    </row>
    <row r="151929" spans="16:16" x14ac:dyDescent="0.3">
      <c r="P151929" s="83"/>
    </row>
    <row r="151930" spans="16:16" x14ac:dyDescent="0.3">
      <c r="P151930" s="83"/>
    </row>
    <row r="151931" spans="16:16" x14ac:dyDescent="0.3">
      <c r="P151931" s="83"/>
    </row>
    <row r="151932" spans="16:16" x14ac:dyDescent="0.3">
      <c r="P151932" s="83"/>
    </row>
    <row r="151933" spans="16:16" x14ac:dyDescent="0.3">
      <c r="P151933" s="83"/>
    </row>
    <row r="151934" spans="16:16" x14ac:dyDescent="0.3">
      <c r="P151934" s="83"/>
    </row>
    <row r="151935" spans="16:16" x14ac:dyDescent="0.3">
      <c r="P151935" s="83"/>
    </row>
    <row r="151936" spans="16:16" x14ac:dyDescent="0.3">
      <c r="P151936" s="83"/>
    </row>
    <row r="151937" spans="16:16" x14ac:dyDescent="0.3">
      <c r="P151937" s="83"/>
    </row>
    <row r="151938" spans="16:16" x14ac:dyDescent="0.3">
      <c r="P151938" s="83"/>
    </row>
    <row r="151939" spans="16:16" x14ac:dyDescent="0.3">
      <c r="P151939" s="83"/>
    </row>
    <row r="151940" spans="16:16" x14ac:dyDescent="0.3">
      <c r="P151940" s="83"/>
    </row>
    <row r="151941" spans="16:16" x14ac:dyDescent="0.3">
      <c r="P151941" s="83"/>
    </row>
    <row r="151942" spans="16:16" x14ac:dyDescent="0.3">
      <c r="P151942" s="83"/>
    </row>
    <row r="151943" spans="16:16" x14ac:dyDescent="0.3">
      <c r="P151943" s="83"/>
    </row>
    <row r="151944" spans="16:16" x14ac:dyDescent="0.3">
      <c r="P151944" s="83"/>
    </row>
    <row r="151945" spans="16:16" x14ac:dyDescent="0.3">
      <c r="P151945" s="83"/>
    </row>
    <row r="151946" spans="16:16" x14ac:dyDescent="0.3">
      <c r="P151946" s="83"/>
    </row>
    <row r="151947" spans="16:16" x14ac:dyDescent="0.3">
      <c r="P151947" s="83"/>
    </row>
    <row r="151948" spans="16:16" x14ac:dyDescent="0.3">
      <c r="P151948" s="83"/>
    </row>
    <row r="151949" spans="16:16" x14ac:dyDescent="0.3">
      <c r="P151949" s="83"/>
    </row>
    <row r="151950" spans="16:16" x14ac:dyDescent="0.3">
      <c r="P151950" s="83"/>
    </row>
    <row r="151951" spans="16:16" x14ac:dyDescent="0.3">
      <c r="P151951" s="83"/>
    </row>
    <row r="151952" spans="16:16" x14ac:dyDescent="0.3">
      <c r="P151952" s="83"/>
    </row>
    <row r="151953" spans="16:16" x14ac:dyDescent="0.3">
      <c r="P151953" s="83"/>
    </row>
    <row r="151954" spans="16:16" x14ac:dyDescent="0.3">
      <c r="P151954" s="83"/>
    </row>
    <row r="151955" spans="16:16" x14ac:dyDescent="0.3">
      <c r="P151955" s="83"/>
    </row>
    <row r="151956" spans="16:16" x14ac:dyDescent="0.3">
      <c r="P151956" s="83"/>
    </row>
    <row r="151957" spans="16:16" x14ac:dyDescent="0.3">
      <c r="P151957" s="83"/>
    </row>
    <row r="151958" spans="16:16" x14ac:dyDescent="0.3">
      <c r="P151958" s="83"/>
    </row>
    <row r="151959" spans="16:16" x14ac:dyDescent="0.3">
      <c r="P151959" s="83"/>
    </row>
    <row r="151960" spans="16:16" x14ac:dyDescent="0.3">
      <c r="P151960" s="83"/>
    </row>
    <row r="151961" spans="16:16" x14ac:dyDescent="0.3">
      <c r="P151961" s="83"/>
    </row>
    <row r="151962" spans="16:16" x14ac:dyDescent="0.3">
      <c r="P151962" s="83"/>
    </row>
    <row r="151963" spans="16:16" x14ac:dyDescent="0.3">
      <c r="P151963" s="83"/>
    </row>
    <row r="151964" spans="16:16" x14ac:dyDescent="0.3">
      <c r="P151964" s="83"/>
    </row>
    <row r="151965" spans="16:16" x14ac:dyDescent="0.3">
      <c r="P151965" s="83"/>
    </row>
    <row r="151966" spans="16:16" x14ac:dyDescent="0.3">
      <c r="P151966" s="83"/>
    </row>
    <row r="151967" spans="16:16" x14ac:dyDescent="0.3">
      <c r="P151967" s="83"/>
    </row>
    <row r="151968" spans="16:16" x14ac:dyDescent="0.3">
      <c r="P151968" s="83"/>
    </row>
    <row r="151969" spans="16:16" x14ac:dyDescent="0.3">
      <c r="P151969" s="83"/>
    </row>
    <row r="151970" spans="16:16" x14ac:dyDescent="0.3">
      <c r="P151970" s="83"/>
    </row>
    <row r="151971" spans="16:16" x14ac:dyDescent="0.3">
      <c r="P151971" s="83"/>
    </row>
    <row r="151972" spans="16:16" x14ac:dyDescent="0.3">
      <c r="P151972" s="83"/>
    </row>
    <row r="151973" spans="16:16" x14ac:dyDescent="0.3">
      <c r="P151973" s="83"/>
    </row>
    <row r="151974" spans="16:16" x14ac:dyDescent="0.3">
      <c r="P151974" s="83"/>
    </row>
    <row r="151975" spans="16:16" x14ac:dyDescent="0.3">
      <c r="P151975" s="83"/>
    </row>
    <row r="151976" spans="16:16" x14ac:dyDescent="0.3">
      <c r="P151976" s="83"/>
    </row>
    <row r="151977" spans="16:16" x14ac:dyDescent="0.3">
      <c r="P151977" s="83"/>
    </row>
    <row r="151978" spans="16:16" x14ac:dyDescent="0.3">
      <c r="P151978" s="83"/>
    </row>
    <row r="151979" spans="16:16" x14ac:dyDescent="0.3">
      <c r="P151979" s="83"/>
    </row>
    <row r="151980" spans="16:16" x14ac:dyDescent="0.3">
      <c r="P151980" s="83"/>
    </row>
    <row r="151981" spans="16:16" x14ac:dyDescent="0.3">
      <c r="P151981" s="83"/>
    </row>
    <row r="151982" spans="16:16" x14ac:dyDescent="0.3">
      <c r="P151982" s="83"/>
    </row>
    <row r="151983" spans="16:16" x14ac:dyDescent="0.3">
      <c r="P151983" s="83"/>
    </row>
    <row r="151984" spans="16:16" x14ac:dyDescent="0.3">
      <c r="P151984" s="83"/>
    </row>
    <row r="151985" spans="16:16" x14ac:dyDescent="0.3">
      <c r="P151985" s="83"/>
    </row>
    <row r="151986" spans="16:16" x14ac:dyDescent="0.3">
      <c r="P151986" s="83"/>
    </row>
    <row r="151987" spans="16:16" x14ac:dyDescent="0.3">
      <c r="P151987" s="83"/>
    </row>
    <row r="151988" spans="16:16" x14ac:dyDescent="0.3">
      <c r="P151988" s="83"/>
    </row>
    <row r="151989" spans="16:16" x14ac:dyDescent="0.3">
      <c r="P151989" s="83"/>
    </row>
    <row r="151990" spans="16:16" x14ac:dyDescent="0.3">
      <c r="P151990" s="83"/>
    </row>
    <row r="151991" spans="16:16" x14ac:dyDescent="0.3">
      <c r="P151991" s="83"/>
    </row>
    <row r="151992" spans="16:16" x14ac:dyDescent="0.3">
      <c r="P151992" s="83"/>
    </row>
    <row r="151993" spans="16:16" x14ac:dyDescent="0.3">
      <c r="P151993" s="83"/>
    </row>
    <row r="151994" spans="16:16" x14ac:dyDescent="0.3">
      <c r="P151994" s="83"/>
    </row>
    <row r="151995" spans="16:16" x14ac:dyDescent="0.3">
      <c r="P151995" s="83"/>
    </row>
    <row r="151996" spans="16:16" x14ac:dyDescent="0.3">
      <c r="P151996" s="83"/>
    </row>
    <row r="151997" spans="16:16" x14ac:dyDescent="0.3">
      <c r="P151997" s="83"/>
    </row>
    <row r="151998" spans="16:16" x14ac:dyDescent="0.3">
      <c r="P151998" s="83"/>
    </row>
    <row r="151999" spans="16:16" x14ac:dyDescent="0.3">
      <c r="P151999" s="83"/>
    </row>
    <row r="152000" spans="16:16" x14ac:dyDescent="0.3">
      <c r="P152000" s="83"/>
    </row>
    <row r="152001" spans="16:16" x14ac:dyDescent="0.3">
      <c r="P152001" s="83"/>
    </row>
    <row r="152002" spans="16:16" x14ac:dyDescent="0.3">
      <c r="P152002" s="83"/>
    </row>
    <row r="152003" spans="16:16" x14ac:dyDescent="0.3">
      <c r="P152003" s="83"/>
    </row>
    <row r="152004" spans="16:16" x14ac:dyDescent="0.3">
      <c r="P152004" s="83"/>
    </row>
    <row r="152005" spans="16:16" x14ac:dyDescent="0.3">
      <c r="P152005" s="83"/>
    </row>
    <row r="152006" spans="16:16" x14ac:dyDescent="0.3">
      <c r="P152006" s="83"/>
    </row>
    <row r="152007" spans="16:16" x14ac:dyDescent="0.3">
      <c r="P152007" s="83"/>
    </row>
    <row r="152008" spans="16:16" x14ac:dyDescent="0.3">
      <c r="P152008" s="83"/>
    </row>
    <row r="152009" spans="16:16" x14ac:dyDescent="0.3">
      <c r="P152009" s="83"/>
    </row>
    <row r="152010" spans="16:16" x14ac:dyDescent="0.3">
      <c r="P152010" s="83"/>
    </row>
    <row r="152011" spans="16:16" x14ac:dyDescent="0.3">
      <c r="P152011" s="83"/>
    </row>
    <row r="152012" spans="16:16" x14ac:dyDescent="0.3">
      <c r="P152012" s="83"/>
    </row>
    <row r="152013" spans="16:16" x14ac:dyDescent="0.3">
      <c r="P152013" s="83"/>
    </row>
    <row r="152014" spans="16:16" x14ac:dyDescent="0.3">
      <c r="P152014" s="83"/>
    </row>
    <row r="152015" spans="16:16" x14ac:dyDescent="0.3">
      <c r="P152015" s="83"/>
    </row>
    <row r="152016" spans="16:16" x14ac:dyDescent="0.3">
      <c r="P152016" s="83"/>
    </row>
    <row r="152017" spans="16:16" x14ac:dyDescent="0.3">
      <c r="P152017" s="83"/>
    </row>
    <row r="152018" spans="16:16" x14ac:dyDescent="0.3">
      <c r="P152018" s="83"/>
    </row>
    <row r="152019" spans="16:16" x14ac:dyDescent="0.3">
      <c r="P152019" s="83"/>
    </row>
    <row r="152020" spans="16:16" x14ac:dyDescent="0.3">
      <c r="P152020" s="83"/>
    </row>
    <row r="152021" spans="16:16" x14ac:dyDescent="0.3">
      <c r="P152021" s="83"/>
    </row>
    <row r="152022" spans="16:16" x14ac:dyDescent="0.3">
      <c r="P152022" s="83"/>
    </row>
    <row r="152023" spans="16:16" x14ac:dyDescent="0.3">
      <c r="P152023" s="83"/>
    </row>
    <row r="152024" spans="16:16" x14ac:dyDescent="0.3">
      <c r="P152024" s="83"/>
    </row>
    <row r="152025" spans="16:16" x14ac:dyDescent="0.3">
      <c r="P152025" s="83"/>
    </row>
    <row r="152026" spans="16:16" x14ac:dyDescent="0.3">
      <c r="P152026" s="83"/>
    </row>
    <row r="152027" spans="16:16" x14ac:dyDescent="0.3">
      <c r="P152027" s="83"/>
    </row>
    <row r="152028" spans="16:16" x14ac:dyDescent="0.3">
      <c r="P152028" s="83"/>
    </row>
    <row r="152029" spans="16:16" x14ac:dyDescent="0.3">
      <c r="P152029" s="83"/>
    </row>
    <row r="152030" spans="16:16" x14ac:dyDescent="0.3">
      <c r="P152030" s="83"/>
    </row>
    <row r="152031" spans="16:16" x14ac:dyDescent="0.3">
      <c r="P152031" s="83"/>
    </row>
    <row r="152032" spans="16:16" x14ac:dyDescent="0.3">
      <c r="P152032" s="83"/>
    </row>
    <row r="152033" spans="16:16" x14ac:dyDescent="0.3">
      <c r="P152033" s="83"/>
    </row>
    <row r="152034" spans="16:16" x14ac:dyDescent="0.3">
      <c r="P152034" s="83"/>
    </row>
    <row r="152035" spans="16:16" x14ac:dyDescent="0.3">
      <c r="P152035" s="83"/>
    </row>
    <row r="152036" spans="16:16" x14ac:dyDescent="0.3">
      <c r="P152036" s="83"/>
    </row>
    <row r="152037" spans="16:16" x14ac:dyDescent="0.3">
      <c r="P152037" s="83"/>
    </row>
    <row r="152038" spans="16:16" x14ac:dyDescent="0.3">
      <c r="P152038" s="83"/>
    </row>
    <row r="152039" spans="16:16" x14ac:dyDescent="0.3">
      <c r="P152039" s="83"/>
    </row>
    <row r="152040" spans="16:16" x14ac:dyDescent="0.3">
      <c r="P152040" s="83"/>
    </row>
    <row r="152041" spans="16:16" x14ac:dyDescent="0.3">
      <c r="P152041" s="83"/>
    </row>
    <row r="152042" spans="16:16" x14ac:dyDescent="0.3">
      <c r="P152042" s="83"/>
    </row>
    <row r="152043" spans="16:16" x14ac:dyDescent="0.3">
      <c r="P152043" s="83"/>
    </row>
    <row r="152044" spans="16:16" x14ac:dyDescent="0.3">
      <c r="P152044" s="83"/>
    </row>
    <row r="152045" spans="16:16" x14ac:dyDescent="0.3">
      <c r="P152045" s="83"/>
    </row>
    <row r="152046" spans="16:16" x14ac:dyDescent="0.3">
      <c r="P152046" s="83"/>
    </row>
    <row r="152047" spans="16:16" x14ac:dyDescent="0.3">
      <c r="P152047" s="83"/>
    </row>
    <row r="152048" spans="16:16" x14ac:dyDescent="0.3">
      <c r="P152048" s="83"/>
    </row>
    <row r="152049" spans="16:16" x14ac:dyDescent="0.3">
      <c r="P152049" s="83"/>
    </row>
    <row r="152050" spans="16:16" x14ac:dyDescent="0.3">
      <c r="P152050" s="83"/>
    </row>
    <row r="152051" spans="16:16" x14ac:dyDescent="0.3">
      <c r="P152051" s="83"/>
    </row>
    <row r="152052" spans="16:16" x14ac:dyDescent="0.3">
      <c r="P152052" s="83"/>
    </row>
    <row r="152053" spans="16:16" x14ac:dyDescent="0.3">
      <c r="P152053" s="83"/>
    </row>
    <row r="152054" spans="16:16" x14ac:dyDescent="0.3">
      <c r="P152054" s="83"/>
    </row>
    <row r="152055" spans="16:16" x14ac:dyDescent="0.3">
      <c r="P152055" s="83"/>
    </row>
    <row r="152056" spans="16:16" x14ac:dyDescent="0.3">
      <c r="P152056" s="83"/>
    </row>
    <row r="152057" spans="16:16" x14ac:dyDescent="0.3">
      <c r="P152057" s="83"/>
    </row>
    <row r="152058" spans="16:16" x14ac:dyDescent="0.3">
      <c r="P152058" s="83"/>
    </row>
    <row r="152059" spans="16:16" x14ac:dyDescent="0.3">
      <c r="P152059" s="83"/>
    </row>
    <row r="152060" spans="16:16" x14ac:dyDescent="0.3">
      <c r="P152060" s="83"/>
    </row>
    <row r="152061" spans="16:16" x14ac:dyDescent="0.3">
      <c r="P152061" s="83"/>
    </row>
    <row r="152062" spans="16:16" x14ac:dyDescent="0.3">
      <c r="P152062" s="83"/>
    </row>
    <row r="152063" spans="16:16" x14ac:dyDescent="0.3">
      <c r="P152063" s="83"/>
    </row>
    <row r="152064" spans="16:16" x14ac:dyDescent="0.3">
      <c r="P152064" s="83"/>
    </row>
    <row r="152065" spans="16:16" x14ac:dyDescent="0.3">
      <c r="P152065" s="83"/>
    </row>
    <row r="152066" spans="16:16" x14ac:dyDescent="0.3">
      <c r="P152066" s="83"/>
    </row>
    <row r="152067" spans="16:16" x14ac:dyDescent="0.3">
      <c r="P152067" s="83"/>
    </row>
    <row r="152068" spans="16:16" x14ac:dyDescent="0.3">
      <c r="P152068" s="83"/>
    </row>
    <row r="152069" spans="16:16" x14ac:dyDescent="0.3">
      <c r="P152069" s="83"/>
    </row>
    <row r="152070" spans="16:16" x14ac:dyDescent="0.3">
      <c r="P152070" s="83"/>
    </row>
    <row r="152071" spans="16:16" x14ac:dyDescent="0.3">
      <c r="P152071" s="83"/>
    </row>
    <row r="152072" spans="16:16" x14ac:dyDescent="0.3">
      <c r="P152072" s="83"/>
    </row>
    <row r="152073" spans="16:16" x14ac:dyDescent="0.3">
      <c r="P152073" s="83"/>
    </row>
    <row r="152074" spans="16:16" x14ac:dyDescent="0.3">
      <c r="P152074" s="83"/>
    </row>
    <row r="152075" spans="16:16" x14ac:dyDescent="0.3">
      <c r="P152075" s="83"/>
    </row>
    <row r="152076" spans="16:16" x14ac:dyDescent="0.3">
      <c r="P152076" s="83"/>
    </row>
    <row r="152077" spans="16:16" x14ac:dyDescent="0.3">
      <c r="P152077" s="83"/>
    </row>
    <row r="152078" spans="16:16" x14ac:dyDescent="0.3">
      <c r="P152078" s="83"/>
    </row>
    <row r="152079" spans="16:16" x14ac:dyDescent="0.3">
      <c r="P152079" s="83"/>
    </row>
    <row r="152080" spans="16:16" x14ac:dyDescent="0.3">
      <c r="P152080" s="83"/>
    </row>
    <row r="152081" spans="16:16" x14ac:dyDescent="0.3">
      <c r="P152081" s="83"/>
    </row>
    <row r="152082" spans="16:16" x14ac:dyDescent="0.3">
      <c r="P152082" s="83"/>
    </row>
    <row r="152083" spans="16:16" x14ac:dyDescent="0.3">
      <c r="P152083" s="83"/>
    </row>
    <row r="152084" spans="16:16" x14ac:dyDescent="0.3">
      <c r="P152084" s="83"/>
    </row>
    <row r="152085" spans="16:16" x14ac:dyDescent="0.3">
      <c r="P152085" s="83"/>
    </row>
    <row r="152086" spans="16:16" x14ac:dyDescent="0.3">
      <c r="P152086" s="83"/>
    </row>
    <row r="152087" spans="16:16" x14ac:dyDescent="0.3">
      <c r="P152087" s="83"/>
    </row>
    <row r="152088" spans="16:16" x14ac:dyDescent="0.3">
      <c r="P152088" s="83"/>
    </row>
    <row r="152089" spans="16:16" x14ac:dyDescent="0.3">
      <c r="P152089" s="83"/>
    </row>
    <row r="152090" spans="16:16" x14ac:dyDescent="0.3">
      <c r="P152090" s="83"/>
    </row>
    <row r="152091" spans="16:16" x14ac:dyDescent="0.3">
      <c r="P152091" s="83"/>
    </row>
    <row r="152092" spans="16:16" x14ac:dyDescent="0.3">
      <c r="P152092" s="83"/>
    </row>
    <row r="152093" spans="16:16" x14ac:dyDescent="0.3">
      <c r="P152093" s="83"/>
    </row>
    <row r="152094" spans="16:16" x14ac:dyDescent="0.3">
      <c r="P152094" s="83"/>
    </row>
    <row r="152095" spans="16:16" x14ac:dyDescent="0.3">
      <c r="P152095" s="83"/>
    </row>
    <row r="152096" spans="16:16" x14ac:dyDescent="0.3">
      <c r="P152096" s="83"/>
    </row>
    <row r="152097" spans="16:16" x14ac:dyDescent="0.3">
      <c r="P152097" s="83"/>
    </row>
    <row r="152098" spans="16:16" x14ac:dyDescent="0.3">
      <c r="P152098" s="83"/>
    </row>
    <row r="152099" spans="16:16" x14ac:dyDescent="0.3">
      <c r="P152099" s="83"/>
    </row>
    <row r="152100" spans="16:16" x14ac:dyDescent="0.3">
      <c r="P152100" s="83"/>
    </row>
    <row r="152101" spans="16:16" x14ac:dyDescent="0.3">
      <c r="P152101" s="83"/>
    </row>
    <row r="152102" spans="16:16" x14ac:dyDescent="0.3">
      <c r="P152102" s="83"/>
    </row>
    <row r="152103" spans="16:16" x14ac:dyDescent="0.3">
      <c r="P152103" s="83"/>
    </row>
    <row r="152104" spans="16:16" x14ac:dyDescent="0.3">
      <c r="P152104" s="83"/>
    </row>
    <row r="152105" spans="16:16" x14ac:dyDescent="0.3">
      <c r="P152105" s="83"/>
    </row>
    <row r="152106" spans="16:16" x14ac:dyDescent="0.3">
      <c r="P152106" s="83"/>
    </row>
    <row r="152107" spans="16:16" x14ac:dyDescent="0.3">
      <c r="P152107" s="83"/>
    </row>
    <row r="152108" spans="16:16" x14ac:dyDescent="0.3">
      <c r="P152108" s="83"/>
    </row>
    <row r="152109" spans="16:16" x14ac:dyDescent="0.3">
      <c r="P152109" s="83"/>
    </row>
    <row r="152110" spans="16:16" x14ac:dyDescent="0.3">
      <c r="P152110" s="83"/>
    </row>
    <row r="152111" spans="16:16" x14ac:dyDescent="0.3">
      <c r="P152111" s="83"/>
    </row>
    <row r="152112" spans="16:16" x14ac:dyDescent="0.3">
      <c r="P152112" s="83"/>
    </row>
    <row r="152113" spans="16:16" x14ac:dyDescent="0.3">
      <c r="P152113" s="83"/>
    </row>
    <row r="152114" spans="16:16" x14ac:dyDescent="0.3">
      <c r="P152114" s="83"/>
    </row>
    <row r="152115" spans="16:16" x14ac:dyDescent="0.3">
      <c r="P152115" s="83"/>
    </row>
    <row r="152116" spans="16:16" x14ac:dyDescent="0.3">
      <c r="P152116" s="83"/>
    </row>
    <row r="152117" spans="16:16" x14ac:dyDescent="0.3">
      <c r="P152117" s="83"/>
    </row>
    <row r="152118" spans="16:16" x14ac:dyDescent="0.3">
      <c r="P152118" s="83"/>
    </row>
    <row r="152119" spans="16:16" x14ac:dyDescent="0.3">
      <c r="P152119" s="83"/>
    </row>
    <row r="152120" spans="16:16" x14ac:dyDescent="0.3">
      <c r="P152120" s="83"/>
    </row>
    <row r="152121" spans="16:16" x14ac:dyDescent="0.3">
      <c r="P152121" s="83"/>
    </row>
    <row r="152122" spans="16:16" x14ac:dyDescent="0.3">
      <c r="P152122" s="83"/>
    </row>
    <row r="152123" spans="16:16" x14ac:dyDescent="0.3">
      <c r="P152123" s="83"/>
    </row>
    <row r="152124" spans="16:16" x14ac:dyDescent="0.3">
      <c r="P152124" s="83"/>
    </row>
    <row r="152125" spans="16:16" x14ac:dyDescent="0.3">
      <c r="P152125" s="83"/>
    </row>
    <row r="152126" spans="16:16" x14ac:dyDescent="0.3">
      <c r="P152126" s="83"/>
    </row>
    <row r="152127" spans="16:16" x14ac:dyDescent="0.3">
      <c r="P152127" s="83"/>
    </row>
    <row r="152128" spans="16:16" x14ac:dyDescent="0.3">
      <c r="P152128" s="83"/>
    </row>
    <row r="152129" spans="16:16" x14ac:dyDescent="0.3">
      <c r="P152129" s="83"/>
    </row>
    <row r="152130" spans="16:16" x14ac:dyDescent="0.3">
      <c r="P152130" s="83"/>
    </row>
    <row r="152131" spans="16:16" x14ac:dyDescent="0.3">
      <c r="P152131" s="83"/>
    </row>
    <row r="152132" spans="16:16" x14ac:dyDescent="0.3">
      <c r="P152132" s="83"/>
    </row>
    <row r="152133" spans="16:16" x14ac:dyDescent="0.3">
      <c r="P152133" s="83"/>
    </row>
    <row r="152134" spans="16:16" x14ac:dyDescent="0.3">
      <c r="P152134" s="83"/>
    </row>
    <row r="152135" spans="16:16" x14ac:dyDescent="0.3">
      <c r="P152135" s="83"/>
    </row>
    <row r="152136" spans="16:16" x14ac:dyDescent="0.3">
      <c r="P152136" s="83"/>
    </row>
    <row r="152137" spans="16:16" x14ac:dyDescent="0.3">
      <c r="P152137" s="83"/>
    </row>
    <row r="152138" spans="16:16" x14ac:dyDescent="0.3">
      <c r="P152138" s="83"/>
    </row>
    <row r="152139" spans="16:16" x14ac:dyDescent="0.3">
      <c r="P152139" s="83"/>
    </row>
    <row r="152140" spans="16:16" x14ac:dyDescent="0.3">
      <c r="P152140" s="83"/>
    </row>
    <row r="152141" spans="16:16" x14ac:dyDescent="0.3">
      <c r="P152141" s="83"/>
    </row>
    <row r="152142" spans="16:16" x14ac:dyDescent="0.3">
      <c r="P152142" s="83"/>
    </row>
    <row r="152143" spans="16:16" x14ac:dyDescent="0.3">
      <c r="P152143" s="83"/>
    </row>
    <row r="152144" spans="16:16" x14ac:dyDescent="0.3">
      <c r="P152144" s="83"/>
    </row>
    <row r="152145" spans="16:16" x14ac:dyDescent="0.3">
      <c r="P152145" s="83"/>
    </row>
    <row r="152146" spans="16:16" x14ac:dyDescent="0.3">
      <c r="P152146" s="83"/>
    </row>
    <row r="152147" spans="16:16" x14ac:dyDescent="0.3">
      <c r="P152147" s="83"/>
    </row>
    <row r="152148" spans="16:16" x14ac:dyDescent="0.3">
      <c r="P152148" s="83"/>
    </row>
    <row r="152149" spans="16:16" x14ac:dyDescent="0.3">
      <c r="P152149" s="83"/>
    </row>
    <row r="152150" spans="16:16" x14ac:dyDescent="0.3">
      <c r="P152150" s="83"/>
    </row>
    <row r="152151" spans="16:16" x14ac:dyDescent="0.3">
      <c r="P152151" s="83"/>
    </row>
    <row r="152152" spans="16:16" x14ac:dyDescent="0.3">
      <c r="P152152" s="83"/>
    </row>
    <row r="152153" spans="16:16" x14ac:dyDescent="0.3">
      <c r="P152153" s="83"/>
    </row>
    <row r="152154" spans="16:16" x14ac:dyDescent="0.3">
      <c r="P152154" s="83"/>
    </row>
    <row r="152155" spans="16:16" x14ac:dyDescent="0.3">
      <c r="P152155" s="83"/>
    </row>
    <row r="152156" spans="16:16" x14ac:dyDescent="0.3">
      <c r="P152156" s="83"/>
    </row>
    <row r="152157" spans="16:16" x14ac:dyDescent="0.3">
      <c r="P152157" s="83"/>
    </row>
    <row r="152158" spans="16:16" x14ac:dyDescent="0.3">
      <c r="P152158" s="83"/>
    </row>
    <row r="152159" spans="16:16" x14ac:dyDescent="0.3">
      <c r="P152159" s="83"/>
    </row>
    <row r="152160" spans="16:16" x14ac:dyDescent="0.3">
      <c r="P152160" s="83"/>
    </row>
    <row r="152161" spans="16:16" x14ac:dyDescent="0.3">
      <c r="P152161" s="83"/>
    </row>
    <row r="152162" spans="16:16" x14ac:dyDescent="0.3">
      <c r="P152162" s="83"/>
    </row>
    <row r="152163" spans="16:16" x14ac:dyDescent="0.3">
      <c r="P152163" s="83"/>
    </row>
    <row r="152164" spans="16:16" x14ac:dyDescent="0.3">
      <c r="P152164" s="83"/>
    </row>
    <row r="152165" spans="16:16" x14ac:dyDescent="0.3">
      <c r="P152165" s="83"/>
    </row>
    <row r="152166" spans="16:16" x14ac:dyDescent="0.3">
      <c r="P152166" s="83"/>
    </row>
    <row r="152167" spans="16:16" x14ac:dyDescent="0.3">
      <c r="P152167" s="83"/>
    </row>
    <row r="152168" spans="16:16" x14ac:dyDescent="0.3">
      <c r="P152168" s="83"/>
    </row>
    <row r="152169" spans="16:16" x14ac:dyDescent="0.3">
      <c r="P152169" s="83"/>
    </row>
    <row r="152170" spans="16:16" x14ac:dyDescent="0.3">
      <c r="P152170" s="83"/>
    </row>
    <row r="152171" spans="16:16" x14ac:dyDescent="0.3">
      <c r="P152171" s="83"/>
    </row>
    <row r="152172" spans="16:16" x14ac:dyDescent="0.3">
      <c r="P152172" s="83"/>
    </row>
    <row r="152173" spans="16:16" x14ac:dyDescent="0.3">
      <c r="P152173" s="83"/>
    </row>
    <row r="152174" spans="16:16" x14ac:dyDescent="0.3">
      <c r="P152174" s="83"/>
    </row>
    <row r="152175" spans="16:16" x14ac:dyDescent="0.3">
      <c r="P152175" s="83"/>
    </row>
    <row r="152176" spans="16:16" x14ac:dyDescent="0.3">
      <c r="P152176" s="83"/>
    </row>
    <row r="152177" spans="16:16" x14ac:dyDescent="0.3">
      <c r="P152177" s="83"/>
    </row>
    <row r="152178" spans="16:16" x14ac:dyDescent="0.3">
      <c r="P152178" s="83"/>
    </row>
    <row r="152179" spans="16:16" x14ac:dyDescent="0.3">
      <c r="P152179" s="83"/>
    </row>
    <row r="152180" spans="16:16" x14ac:dyDescent="0.3">
      <c r="P152180" s="83"/>
    </row>
    <row r="152181" spans="16:16" x14ac:dyDescent="0.3">
      <c r="P152181" s="83"/>
    </row>
    <row r="152182" spans="16:16" x14ac:dyDescent="0.3">
      <c r="P152182" s="83"/>
    </row>
    <row r="152183" spans="16:16" x14ac:dyDescent="0.3">
      <c r="P152183" s="83"/>
    </row>
    <row r="152184" spans="16:16" x14ac:dyDescent="0.3">
      <c r="P152184" s="83"/>
    </row>
    <row r="152185" spans="16:16" x14ac:dyDescent="0.3">
      <c r="P152185" s="83"/>
    </row>
    <row r="152186" spans="16:16" x14ac:dyDescent="0.3">
      <c r="P152186" s="83"/>
    </row>
    <row r="152187" spans="16:16" x14ac:dyDescent="0.3">
      <c r="P152187" s="83"/>
    </row>
    <row r="152188" spans="16:16" x14ac:dyDescent="0.3">
      <c r="P152188" s="83"/>
    </row>
    <row r="152189" spans="16:16" x14ac:dyDescent="0.3">
      <c r="P152189" s="83"/>
    </row>
    <row r="152190" spans="16:16" x14ac:dyDescent="0.3">
      <c r="P152190" s="83"/>
    </row>
    <row r="152191" spans="16:16" x14ac:dyDescent="0.3">
      <c r="P152191" s="83"/>
    </row>
    <row r="152192" spans="16:16" x14ac:dyDescent="0.3">
      <c r="P152192" s="83"/>
    </row>
    <row r="152193" spans="16:16" x14ac:dyDescent="0.3">
      <c r="P152193" s="83"/>
    </row>
    <row r="152194" spans="16:16" x14ac:dyDescent="0.3">
      <c r="P152194" s="83"/>
    </row>
    <row r="152195" spans="16:16" x14ac:dyDescent="0.3">
      <c r="P152195" s="83"/>
    </row>
    <row r="152196" spans="16:16" x14ac:dyDescent="0.3">
      <c r="P152196" s="83"/>
    </row>
    <row r="152197" spans="16:16" x14ac:dyDescent="0.3">
      <c r="P152197" s="83"/>
    </row>
    <row r="152198" spans="16:16" x14ac:dyDescent="0.3">
      <c r="P152198" s="83"/>
    </row>
    <row r="152199" spans="16:16" x14ac:dyDescent="0.3">
      <c r="P152199" s="83"/>
    </row>
    <row r="152200" spans="16:16" x14ac:dyDescent="0.3">
      <c r="P152200" s="83"/>
    </row>
    <row r="152201" spans="16:16" x14ac:dyDescent="0.3">
      <c r="P152201" s="83"/>
    </row>
    <row r="152202" spans="16:16" x14ac:dyDescent="0.3">
      <c r="P152202" s="83"/>
    </row>
    <row r="152203" spans="16:16" x14ac:dyDescent="0.3">
      <c r="P152203" s="83"/>
    </row>
    <row r="152204" spans="16:16" x14ac:dyDescent="0.3">
      <c r="P152204" s="83"/>
    </row>
    <row r="152205" spans="16:16" x14ac:dyDescent="0.3">
      <c r="P152205" s="83"/>
    </row>
    <row r="152206" spans="16:16" x14ac:dyDescent="0.3">
      <c r="P152206" s="83"/>
    </row>
    <row r="152207" spans="16:16" x14ac:dyDescent="0.3">
      <c r="P152207" s="83"/>
    </row>
    <row r="152208" spans="16:16" x14ac:dyDescent="0.3">
      <c r="P152208" s="83"/>
    </row>
    <row r="152209" spans="16:16" x14ac:dyDescent="0.3">
      <c r="P152209" s="83"/>
    </row>
    <row r="152210" spans="16:16" x14ac:dyDescent="0.3">
      <c r="P152210" s="83"/>
    </row>
    <row r="152211" spans="16:16" x14ac:dyDescent="0.3">
      <c r="P152211" s="83"/>
    </row>
    <row r="152212" spans="16:16" x14ac:dyDescent="0.3">
      <c r="P152212" s="83"/>
    </row>
    <row r="152213" spans="16:16" x14ac:dyDescent="0.3">
      <c r="P152213" s="83"/>
    </row>
    <row r="152214" spans="16:16" x14ac:dyDescent="0.3">
      <c r="P152214" s="83"/>
    </row>
    <row r="152215" spans="16:16" x14ac:dyDescent="0.3">
      <c r="P152215" s="83"/>
    </row>
    <row r="152216" spans="16:16" x14ac:dyDescent="0.3">
      <c r="P152216" s="83"/>
    </row>
    <row r="152217" spans="16:16" x14ac:dyDescent="0.3">
      <c r="P152217" s="83"/>
    </row>
    <row r="152218" spans="16:16" x14ac:dyDescent="0.3">
      <c r="P152218" s="83"/>
    </row>
    <row r="152219" spans="16:16" x14ac:dyDescent="0.3">
      <c r="P152219" s="83"/>
    </row>
    <row r="152220" spans="16:16" x14ac:dyDescent="0.3">
      <c r="P152220" s="83"/>
    </row>
    <row r="152221" spans="16:16" x14ac:dyDescent="0.3">
      <c r="P152221" s="83"/>
    </row>
    <row r="152222" spans="16:16" x14ac:dyDescent="0.3">
      <c r="P152222" s="83"/>
    </row>
    <row r="152223" spans="16:16" x14ac:dyDescent="0.3">
      <c r="P152223" s="83"/>
    </row>
    <row r="152224" spans="16:16" x14ac:dyDescent="0.3">
      <c r="P152224" s="83"/>
    </row>
    <row r="152225" spans="16:16" x14ac:dyDescent="0.3">
      <c r="P152225" s="83"/>
    </row>
    <row r="152226" spans="16:16" x14ac:dyDescent="0.3">
      <c r="P152226" s="83"/>
    </row>
    <row r="152227" spans="16:16" x14ac:dyDescent="0.3">
      <c r="P152227" s="83"/>
    </row>
    <row r="152228" spans="16:16" x14ac:dyDescent="0.3">
      <c r="P152228" s="83"/>
    </row>
    <row r="152229" spans="16:16" x14ac:dyDescent="0.3">
      <c r="P152229" s="83"/>
    </row>
    <row r="152230" spans="16:16" x14ac:dyDescent="0.3">
      <c r="P152230" s="83"/>
    </row>
    <row r="152231" spans="16:16" x14ac:dyDescent="0.3">
      <c r="P152231" s="83"/>
    </row>
    <row r="152232" spans="16:16" x14ac:dyDescent="0.3">
      <c r="P152232" s="83"/>
    </row>
    <row r="152233" spans="16:16" x14ac:dyDescent="0.3">
      <c r="P152233" s="83"/>
    </row>
    <row r="152234" spans="16:16" x14ac:dyDescent="0.3">
      <c r="P152234" s="83"/>
    </row>
    <row r="152235" spans="16:16" x14ac:dyDescent="0.3">
      <c r="P152235" s="83"/>
    </row>
    <row r="152236" spans="16:16" x14ac:dyDescent="0.3">
      <c r="P152236" s="83"/>
    </row>
    <row r="152237" spans="16:16" x14ac:dyDescent="0.3">
      <c r="P152237" s="83"/>
    </row>
    <row r="152238" spans="16:16" x14ac:dyDescent="0.3">
      <c r="P152238" s="83"/>
    </row>
    <row r="152239" spans="16:16" x14ac:dyDescent="0.3">
      <c r="P152239" s="83"/>
    </row>
    <row r="152240" spans="16:16" x14ac:dyDescent="0.3">
      <c r="P152240" s="83"/>
    </row>
    <row r="152241" spans="16:16" x14ac:dyDescent="0.3">
      <c r="P152241" s="83"/>
    </row>
    <row r="152242" spans="16:16" x14ac:dyDescent="0.3">
      <c r="P152242" s="83"/>
    </row>
    <row r="152243" spans="16:16" x14ac:dyDescent="0.3">
      <c r="P152243" s="83"/>
    </row>
    <row r="152244" spans="16:16" x14ac:dyDescent="0.3">
      <c r="P152244" s="83"/>
    </row>
    <row r="152245" spans="16:16" x14ac:dyDescent="0.3">
      <c r="P152245" s="83"/>
    </row>
    <row r="152246" spans="16:16" x14ac:dyDescent="0.3">
      <c r="P152246" s="83"/>
    </row>
    <row r="152247" spans="16:16" x14ac:dyDescent="0.3">
      <c r="P152247" s="83"/>
    </row>
    <row r="152248" spans="16:16" x14ac:dyDescent="0.3">
      <c r="P152248" s="83"/>
    </row>
    <row r="152249" spans="16:16" x14ac:dyDescent="0.3">
      <c r="P152249" s="83"/>
    </row>
    <row r="152250" spans="16:16" x14ac:dyDescent="0.3">
      <c r="P152250" s="83"/>
    </row>
    <row r="152251" spans="16:16" x14ac:dyDescent="0.3">
      <c r="P152251" s="83"/>
    </row>
    <row r="152252" spans="16:16" x14ac:dyDescent="0.3">
      <c r="P152252" s="83"/>
    </row>
    <row r="152253" spans="16:16" x14ac:dyDescent="0.3">
      <c r="P152253" s="83"/>
    </row>
    <row r="152254" spans="16:16" x14ac:dyDescent="0.3">
      <c r="P152254" s="83"/>
    </row>
    <row r="152255" spans="16:16" x14ac:dyDescent="0.3">
      <c r="P152255" s="83"/>
    </row>
    <row r="152256" spans="16:16" x14ac:dyDescent="0.3">
      <c r="P152256" s="83"/>
    </row>
    <row r="152257" spans="16:16" x14ac:dyDescent="0.3">
      <c r="P152257" s="83"/>
    </row>
    <row r="152258" spans="16:16" x14ac:dyDescent="0.3">
      <c r="P152258" s="83"/>
    </row>
    <row r="152259" spans="16:16" x14ac:dyDescent="0.3">
      <c r="P152259" s="83"/>
    </row>
    <row r="152260" spans="16:16" x14ac:dyDescent="0.3">
      <c r="P152260" s="83"/>
    </row>
    <row r="152261" spans="16:16" x14ac:dyDescent="0.3">
      <c r="P152261" s="83"/>
    </row>
    <row r="152262" spans="16:16" x14ac:dyDescent="0.3">
      <c r="P152262" s="83"/>
    </row>
    <row r="152263" spans="16:16" x14ac:dyDescent="0.3">
      <c r="P152263" s="83"/>
    </row>
    <row r="152264" spans="16:16" x14ac:dyDescent="0.3">
      <c r="P152264" s="83"/>
    </row>
    <row r="152265" spans="16:16" x14ac:dyDescent="0.3">
      <c r="P152265" s="83"/>
    </row>
    <row r="152266" spans="16:16" x14ac:dyDescent="0.3">
      <c r="P152266" s="83"/>
    </row>
    <row r="152267" spans="16:16" x14ac:dyDescent="0.3">
      <c r="P152267" s="83"/>
    </row>
    <row r="152268" spans="16:16" x14ac:dyDescent="0.3">
      <c r="P152268" s="83"/>
    </row>
    <row r="152269" spans="16:16" x14ac:dyDescent="0.3">
      <c r="P152269" s="83"/>
    </row>
    <row r="152270" spans="16:16" x14ac:dyDescent="0.3">
      <c r="P152270" s="83"/>
    </row>
    <row r="152271" spans="16:16" x14ac:dyDescent="0.3">
      <c r="P152271" s="83"/>
    </row>
    <row r="152272" spans="16:16" x14ac:dyDescent="0.3">
      <c r="P152272" s="83"/>
    </row>
    <row r="152273" spans="16:16" x14ac:dyDescent="0.3">
      <c r="P152273" s="83"/>
    </row>
    <row r="152274" spans="16:16" x14ac:dyDescent="0.3">
      <c r="P152274" s="83"/>
    </row>
    <row r="152275" spans="16:16" x14ac:dyDescent="0.3">
      <c r="P152275" s="83"/>
    </row>
    <row r="152276" spans="16:16" x14ac:dyDescent="0.3">
      <c r="P152276" s="83"/>
    </row>
    <row r="152277" spans="16:16" x14ac:dyDescent="0.3">
      <c r="P152277" s="83"/>
    </row>
    <row r="152278" spans="16:16" x14ac:dyDescent="0.3">
      <c r="P152278" s="83"/>
    </row>
    <row r="152279" spans="16:16" x14ac:dyDescent="0.3">
      <c r="P152279" s="83"/>
    </row>
    <row r="152280" spans="16:16" x14ac:dyDescent="0.3">
      <c r="P152280" s="83"/>
    </row>
    <row r="152281" spans="16:16" x14ac:dyDescent="0.3">
      <c r="P152281" s="83"/>
    </row>
    <row r="152282" spans="16:16" x14ac:dyDescent="0.3">
      <c r="P152282" s="83"/>
    </row>
    <row r="152283" spans="16:16" x14ac:dyDescent="0.3">
      <c r="P152283" s="83"/>
    </row>
    <row r="152284" spans="16:16" x14ac:dyDescent="0.3">
      <c r="P152284" s="83"/>
    </row>
    <row r="152285" spans="16:16" x14ac:dyDescent="0.3">
      <c r="P152285" s="83"/>
    </row>
    <row r="152286" spans="16:16" x14ac:dyDescent="0.3">
      <c r="P152286" s="83"/>
    </row>
    <row r="152287" spans="16:16" x14ac:dyDescent="0.3">
      <c r="P152287" s="83"/>
    </row>
    <row r="152288" spans="16:16" x14ac:dyDescent="0.3">
      <c r="P152288" s="83"/>
    </row>
    <row r="152289" spans="16:16" x14ac:dyDescent="0.3">
      <c r="P152289" s="83"/>
    </row>
    <row r="152290" spans="16:16" x14ac:dyDescent="0.3">
      <c r="P152290" s="83"/>
    </row>
    <row r="152291" spans="16:16" x14ac:dyDescent="0.3">
      <c r="P152291" s="83"/>
    </row>
    <row r="152292" spans="16:16" x14ac:dyDescent="0.3">
      <c r="P152292" s="83"/>
    </row>
    <row r="152293" spans="16:16" x14ac:dyDescent="0.3">
      <c r="P152293" s="83"/>
    </row>
    <row r="152294" spans="16:16" x14ac:dyDescent="0.3">
      <c r="P152294" s="83"/>
    </row>
    <row r="152295" spans="16:16" x14ac:dyDescent="0.3">
      <c r="P152295" s="83"/>
    </row>
    <row r="152296" spans="16:16" x14ac:dyDescent="0.3">
      <c r="P152296" s="83"/>
    </row>
    <row r="152297" spans="16:16" x14ac:dyDescent="0.3">
      <c r="P152297" s="83"/>
    </row>
    <row r="152298" spans="16:16" x14ac:dyDescent="0.3">
      <c r="P152298" s="83"/>
    </row>
    <row r="152299" spans="16:16" x14ac:dyDescent="0.3">
      <c r="P152299" s="83"/>
    </row>
    <row r="152300" spans="16:16" x14ac:dyDescent="0.3">
      <c r="P152300" s="83"/>
    </row>
    <row r="152301" spans="16:16" x14ac:dyDescent="0.3">
      <c r="P152301" s="83"/>
    </row>
    <row r="152302" spans="16:16" x14ac:dyDescent="0.3">
      <c r="P152302" s="83"/>
    </row>
    <row r="152303" spans="16:16" x14ac:dyDescent="0.3">
      <c r="P152303" s="83"/>
    </row>
    <row r="152304" spans="16:16" x14ac:dyDescent="0.3">
      <c r="P152304" s="83"/>
    </row>
    <row r="152305" spans="16:16" x14ac:dyDescent="0.3">
      <c r="P152305" s="83"/>
    </row>
    <row r="152306" spans="16:16" x14ac:dyDescent="0.3">
      <c r="P152306" s="83"/>
    </row>
    <row r="152307" spans="16:16" x14ac:dyDescent="0.3">
      <c r="P152307" s="83"/>
    </row>
    <row r="152308" spans="16:16" x14ac:dyDescent="0.3">
      <c r="P152308" s="83"/>
    </row>
    <row r="152309" spans="16:16" x14ac:dyDescent="0.3">
      <c r="P152309" s="83"/>
    </row>
    <row r="152310" spans="16:16" x14ac:dyDescent="0.3">
      <c r="P152310" s="83"/>
    </row>
    <row r="152311" spans="16:16" x14ac:dyDescent="0.3">
      <c r="P152311" s="83"/>
    </row>
    <row r="152312" spans="16:16" x14ac:dyDescent="0.3">
      <c r="P152312" s="83"/>
    </row>
    <row r="152313" spans="16:16" x14ac:dyDescent="0.3">
      <c r="P152313" s="83"/>
    </row>
    <row r="152314" spans="16:16" x14ac:dyDescent="0.3">
      <c r="P152314" s="83"/>
    </row>
    <row r="152315" spans="16:16" x14ac:dyDescent="0.3">
      <c r="P152315" s="83"/>
    </row>
    <row r="152316" spans="16:16" x14ac:dyDescent="0.3">
      <c r="P152316" s="83"/>
    </row>
    <row r="152317" spans="16:16" x14ac:dyDescent="0.3">
      <c r="P152317" s="83"/>
    </row>
    <row r="152318" spans="16:16" x14ac:dyDescent="0.3">
      <c r="P152318" s="83"/>
    </row>
    <row r="152319" spans="16:16" x14ac:dyDescent="0.3">
      <c r="P152319" s="83"/>
    </row>
    <row r="152320" spans="16:16" x14ac:dyDescent="0.3">
      <c r="P152320" s="83"/>
    </row>
    <row r="152321" spans="16:16" x14ac:dyDescent="0.3">
      <c r="P152321" s="83"/>
    </row>
    <row r="152322" spans="16:16" x14ac:dyDescent="0.3">
      <c r="P152322" s="83"/>
    </row>
    <row r="152323" spans="16:16" x14ac:dyDescent="0.3">
      <c r="P152323" s="83"/>
    </row>
    <row r="152324" spans="16:16" x14ac:dyDescent="0.3">
      <c r="P152324" s="83"/>
    </row>
    <row r="152325" spans="16:16" x14ac:dyDescent="0.3">
      <c r="P152325" s="83"/>
    </row>
    <row r="152326" spans="16:16" x14ac:dyDescent="0.3">
      <c r="P152326" s="83"/>
    </row>
    <row r="152327" spans="16:16" x14ac:dyDescent="0.3">
      <c r="P152327" s="83"/>
    </row>
    <row r="152328" spans="16:16" x14ac:dyDescent="0.3">
      <c r="P152328" s="83"/>
    </row>
    <row r="152329" spans="16:16" x14ac:dyDescent="0.3">
      <c r="P152329" s="83"/>
    </row>
    <row r="152330" spans="16:16" x14ac:dyDescent="0.3">
      <c r="P152330" s="83"/>
    </row>
    <row r="152331" spans="16:16" x14ac:dyDescent="0.3">
      <c r="P152331" s="83"/>
    </row>
    <row r="152332" spans="16:16" x14ac:dyDescent="0.3">
      <c r="P152332" s="83"/>
    </row>
    <row r="152333" spans="16:16" x14ac:dyDescent="0.3">
      <c r="P152333" s="83"/>
    </row>
    <row r="152334" spans="16:16" x14ac:dyDescent="0.3">
      <c r="P152334" s="83"/>
    </row>
    <row r="152335" spans="16:16" x14ac:dyDescent="0.3">
      <c r="P152335" s="83"/>
    </row>
    <row r="152336" spans="16:16" x14ac:dyDescent="0.3">
      <c r="P152336" s="83"/>
    </row>
    <row r="152337" spans="16:16" x14ac:dyDescent="0.3">
      <c r="P152337" s="83"/>
    </row>
    <row r="152338" spans="16:16" x14ac:dyDescent="0.3">
      <c r="P152338" s="83"/>
    </row>
    <row r="152339" spans="16:16" x14ac:dyDescent="0.3">
      <c r="P152339" s="83"/>
    </row>
    <row r="152340" spans="16:16" x14ac:dyDescent="0.3">
      <c r="P152340" s="83"/>
    </row>
    <row r="152341" spans="16:16" x14ac:dyDescent="0.3">
      <c r="P152341" s="83"/>
    </row>
    <row r="152342" spans="16:16" x14ac:dyDescent="0.3">
      <c r="P152342" s="83"/>
    </row>
    <row r="152343" spans="16:16" x14ac:dyDescent="0.3">
      <c r="P152343" s="83"/>
    </row>
    <row r="152344" spans="16:16" x14ac:dyDescent="0.3">
      <c r="P152344" s="83"/>
    </row>
    <row r="152345" spans="16:16" x14ac:dyDescent="0.3">
      <c r="P152345" s="83"/>
    </row>
    <row r="152346" spans="16:16" x14ac:dyDescent="0.3">
      <c r="P152346" s="83"/>
    </row>
    <row r="152347" spans="16:16" x14ac:dyDescent="0.3">
      <c r="P152347" s="83"/>
    </row>
    <row r="152348" spans="16:16" x14ac:dyDescent="0.3">
      <c r="P152348" s="83"/>
    </row>
    <row r="152349" spans="16:16" x14ac:dyDescent="0.3">
      <c r="P152349" s="83"/>
    </row>
    <row r="152350" spans="16:16" x14ac:dyDescent="0.3">
      <c r="P152350" s="83"/>
    </row>
    <row r="152351" spans="16:16" x14ac:dyDescent="0.3">
      <c r="P152351" s="83"/>
    </row>
    <row r="152352" spans="16:16" x14ac:dyDescent="0.3">
      <c r="P152352" s="83"/>
    </row>
    <row r="152353" spans="16:16" x14ac:dyDescent="0.3">
      <c r="P152353" s="83"/>
    </row>
    <row r="152354" spans="16:16" x14ac:dyDescent="0.3">
      <c r="P152354" s="83"/>
    </row>
    <row r="152355" spans="16:16" x14ac:dyDescent="0.3">
      <c r="P152355" s="83"/>
    </row>
    <row r="152356" spans="16:16" x14ac:dyDescent="0.3">
      <c r="P152356" s="83"/>
    </row>
    <row r="152357" spans="16:16" x14ac:dyDescent="0.3">
      <c r="P152357" s="83"/>
    </row>
    <row r="152358" spans="16:16" x14ac:dyDescent="0.3">
      <c r="P152358" s="83"/>
    </row>
    <row r="152359" spans="16:16" x14ac:dyDescent="0.3">
      <c r="P152359" s="83"/>
    </row>
    <row r="152360" spans="16:16" x14ac:dyDescent="0.3">
      <c r="P152360" s="83"/>
    </row>
    <row r="152361" spans="16:16" x14ac:dyDescent="0.3">
      <c r="P152361" s="83"/>
    </row>
    <row r="152362" spans="16:16" x14ac:dyDescent="0.3">
      <c r="P152362" s="83"/>
    </row>
    <row r="152363" spans="16:16" x14ac:dyDescent="0.3">
      <c r="P152363" s="83"/>
    </row>
    <row r="152364" spans="16:16" x14ac:dyDescent="0.3">
      <c r="P152364" s="83"/>
    </row>
    <row r="152365" spans="16:16" x14ac:dyDescent="0.3">
      <c r="P152365" s="83"/>
    </row>
    <row r="152366" spans="16:16" x14ac:dyDescent="0.3">
      <c r="P152366" s="83"/>
    </row>
    <row r="152367" spans="16:16" x14ac:dyDescent="0.3">
      <c r="P152367" s="83"/>
    </row>
    <row r="152368" spans="16:16" x14ac:dyDescent="0.3">
      <c r="P152368" s="83"/>
    </row>
    <row r="152369" spans="16:16" x14ac:dyDescent="0.3">
      <c r="P152369" s="83"/>
    </row>
    <row r="152370" spans="16:16" x14ac:dyDescent="0.3">
      <c r="P152370" s="83"/>
    </row>
    <row r="152371" spans="16:16" x14ac:dyDescent="0.3">
      <c r="P152371" s="83"/>
    </row>
    <row r="152372" spans="16:16" x14ac:dyDescent="0.3">
      <c r="P152372" s="83"/>
    </row>
    <row r="152373" spans="16:16" x14ac:dyDescent="0.3">
      <c r="P152373" s="83"/>
    </row>
    <row r="152374" spans="16:16" x14ac:dyDescent="0.3">
      <c r="P152374" s="83"/>
    </row>
    <row r="152375" spans="16:16" x14ac:dyDescent="0.3">
      <c r="P152375" s="83"/>
    </row>
    <row r="152376" spans="16:16" x14ac:dyDescent="0.3">
      <c r="P152376" s="83"/>
    </row>
    <row r="152377" spans="16:16" x14ac:dyDescent="0.3">
      <c r="P152377" s="83"/>
    </row>
    <row r="152378" spans="16:16" x14ac:dyDescent="0.3">
      <c r="P152378" s="83"/>
    </row>
    <row r="152379" spans="16:16" x14ac:dyDescent="0.3">
      <c r="P152379" s="83"/>
    </row>
    <row r="152380" spans="16:16" x14ac:dyDescent="0.3">
      <c r="P152380" s="83"/>
    </row>
    <row r="152381" spans="16:16" x14ac:dyDescent="0.3">
      <c r="P152381" s="83"/>
    </row>
    <row r="152382" spans="16:16" x14ac:dyDescent="0.3">
      <c r="P152382" s="83"/>
    </row>
    <row r="152383" spans="16:16" x14ac:dyDescent="0.3">
      <c r="P152383" s="83"/>
    </row>
    <row r="152384" spans="16:16" x14ac:dyDescent="0.3">
      <c r="P152384" s="83"/>
    </row>
    <row r="152385" spans="16:16" x14ac:dyDescent="0.3">
      <c r="P152385" s="83"/>
    </row>
    <row r="152386" spans="16:16" x14ac:dyDescent="0.3">
      <c r="P152386" s="83"/>
    </row>
    <row r="152387" spans="16:16" x14ac:dyDescent="0.3">
      <c r="P152387" s="83"/>
    </row>
    <row r="152388" spans="16:16" x14ac:dyDescent="0.3">
      <c r="P152388" s="83"/>
    </row>
    <row r="152389" spans="16:16" x14ac:dyDescent="0.3">
      <c r="P152389" s="83"/>
    </row>
    <row r="152390" spans="16:16" x14ac:dyDescent="0.3">
      <c r="P152390" s="83"/>
    </row>
    <row r="152391" spans="16:16" x14ac:dyDescent="0.3">
      <c r="P152391" s="83"/>
    </row>
    <row r="152392" spans="16:16" x14ac:dyDescent="0.3">
      <c r="P152392" s="83"/>
    </row>
    <row r="152393" spans="16:16" x14ac:dyDescent="0.3">
      <c r="P152393" s="83"/>
    </row>
    <row r="152394" spans="16:16" x14ac:dyDescent="0.3">
      <c r="P152394" s="83"/>
    </row>
    <row r="152395" spans="16:16" x14ac:dyDescent="0.3">
      <c r="P152395" s="83"/>
    </row>
    <row r="152396" spans="16:16" x14ac:dyDescent="0.3">
      <c r="P152396" s="83"/>
    </row>
    <row r="152397" spans="16:16" x14ac:dyDescent="0.3">
      <c r="P152397" s="83"/>
    </row>
    <row r="152398" spans="16:16" x14ac:dyDescent="0.3">
      <c r="P152398" s="83"/>
    </row>
    <row r="152399" spans="16:16" x14ac:dyDescent="0.3">
      <c r="P152399" s="83"/>
    </row>
    <row r="152400" spans="16:16" x14ac:dyDescent="0.3">
      <c r="P152400" s="83"/>
    </row>
    <row r="152401" spans="16:16" x14ac:dyDescent="0.3">
      <c r="P152401" s="83"/>
    </row>
    <row r="152402" spans="16:16" x14ac:dyDescent="0.3">
      <c r="P152402" s="83"/>
    </row>
    <row r="152403" spans="16:16" x14ac:dyDescent="0.3">
      <c r="P152403" s="83"/>
    </row>
    <row r="152404" spans="16:16" x14ac:dyDescent="0.3">
      <c r="P152404" s="83"/>
    </row>
    <row r="152405" spans="16:16" x14ac:dyDescent="0.3">
      <c r="P152405" s="83"/>
    </row>
    <row r="152406" spans="16:16" x14ac:dyDescent="0.3">
      <c r="P152406" s="83"/>
    </row>
    <row r="152407" spans="16:16" x14ac:dyDescent="0.3">
      <c r="P152407" s="83"/>
    </row>
    <row r="152408" spans="16:16" x14ac:dyDescent="0.3">
      <c r="P152408" s="83"/>
    </row>
    <row r="152409" spans="16:16" x14ac:dyDescent="0.3">
      <c r="P152409" s="83"/>
    </row>
    <row r="152410" spans="16:16" x14ac:dyDescent="0.3">
      <c r="P152410" s="83"/>
    </row>
    <row r="152411" spans="16:16" x14ac:dyDescent="0.3">
      <c r="P152411" s="83"/>
    </row>
    <row r="152412" spans="16:16" x14ac:dyDescent="0.3">
      <c r="P152412" s="83"/>
    </row>
    <row r="152413" spans="16:16" x14ac:dyDescent="0.3">
      <c r="P152413" s="83"/>
    </row>
    <row r="152414" spans="16:16" x14ac:dyDescent="0.3">
      <c r="P152414" s="83"/>
    </row>
    <row r="152415" spans="16:16" x14ac:dyDescent="0.3">
      <c r="P152415" s="83"/>
    </row>
    <row r="152416" spans="16:16" x14ac:dyDescent="0.3">
      <c r="P152416" s="83"/>
    </row>
    <row r="152417" spans="16:16" x14ac:dyDescent="0.3">
      <c r="P152417" s="83"/>
    </row>
    <row r="152418" spans="16:16" x14ac:dyDescent="0.3">
      <c r="P152418" s="83"/>
    </row>
    <row r="152419" spans="16:16" x14ac:dyDescent="0.3">
      <c r="P152419" s="83"/>
    </row>
    <row r="152420" spans="16:16" x14ac:dyDescent="0.3">
      <c r="P152420" s="83"/>
    </row>
    <row r="152421" spans="16:16" x14ac:dyDescent="0.3">
      <c r="P152421" s="83"/>
    </row>
    <row r="152422" spans="16:16" x14ac:dyDescent="0.3">
      <c r="P152422" s="83"/>
    </row>
    <row r="152423" spans="16:16" x14ac:dyDescent="0.3">
      <c r="P152423" s="83"/>
    </row>
    <row r="152424" spans="16:16" x14ac:dyDescent="0.3">
      <c r="P152424" s="83"/>
    </row>
    <row r="152425" spans="16:16" x14ac:dyDescent="0.3">
      <c r="P152425" s="83"/>
    </row>
    <row r="152426" spans="16:16" x14ac:dyDescent="0.3">
      <c r="P152426" s="83"/>
    </row>
    <row r="152427" spans="16:16" x14ac:dyDescent="0.3">
      <c r="P152427" s="83"/>
    </row>
    <row r="152428" spans="16:16" x14ac:dyDescent="0.3">
      <c r="P152428" s="83"/>
    </row>
    <row r="152429" spans="16:16" x14ac:dyDescent="0.3">
      <c r="P152429" s="83"/>
    </row>
    <row r="152430" spans="16:16" x14ac:dyDescent="0.3">
      <c r="P152430" s="83"/>
    </row>
    <row r="152431" spans="16:16" x14ac:dyDescent="0.3">
      <c r="P152431" s="83"/>
    </row>
    <row r="152432" spans="16:16" x14ac:dyDescent="0.3">
      <c r="P152432" s="83"/>
    </row>
    <row r="152433" spans="16:16" x14ac:dyDescent="0.3">
      <c r="P152433" s="83"/>
    </row>
    <row r="152434" spans="16:16" x14ac:dyDescent="0.3">
      <c r="P152434" s="83"/>
    </row>
    <row r="152435" spans="16:16" x14ac:dyDescent="0.3">
      <c r="P152435" s="83"/>
    </row>
    <row r="152436" spans="16:16" x14ac:dyDescent="0.3">
      <c r="P152436" s="83"/>
    </row>
    <row r="152437" spans="16:16" x14ac:dyDescent="0.3">
      <c r="P152437" s="83"/>
    </row>
    <row r="152438" spans="16:16" x14ac:dyDescent="0.3">
      <c r="P152438" s="83"/>
    </row>
    <row r="152439" spans="16:16" x14ac:dyDescent="0.3">
      <c r="P152439" s="83"/>
    </row>
    <row r="152440" spans="16:16" x14ac:dyDescent="0.3">
      <c r="P152440" s="83"/>
    </row>
    <row r="152441" spans="16:16" x14ac:dyDescent="0.3">
      <c r="P152441" s="83"/>
    </row>
    <row r="152442" spans="16:16" x14ac:dyDescent="0.3">
      <c r="P152442" s="83"/>
    </row>
    <row r="152443" spans="16:16" x14ac:dyDescent="0.3">
      <c r="P152443" s="83"/>
    </row>
    <row r="152444" spans="16:16" x14ac:dyDescent="0.3">
      <c r="P152444" s="83"/>
    </row>
    <row r="152445" spans="16:16" x14ac:dyDescent="0.3">
      <c r="P152445" s="83"/>
    </row>
    <row r="152446" spans="16:16" x14ac:dyDescent="0.3">
      <c r="P152446" s="83"/>
    </row>
    <row r="152447" spans="16:16" x14ac:dyDescent="0.3">
      <c r="P152447" s="83"/>
    </row>
    <row r="152448" spans="16:16" x14ac:dyDescent="0.3">
      <c r="P152448" s="83"/>
    </row>
    <row r="152449" spans="16:16" x14ac:dyDescent="0.3">
      <c r="P152449" s="83"/>
    </row>
    <row r="152450" spans="16:16" x14ac:dyDescent="0.3">
      <c r="P152450" s="83"/>
    </row>
    <row r="152451" spans="16:16" x14ac:dyDescent="0.3">
      <c r="P152451" s="83"/>
    </row>
    <row r="152452" spans="16:16" x14ac:dyDescent="0.3">
      <c r="P152452" s="83"/>
    </row>
    <row r="152453" spans="16:16" x14ac:dyDescent="0.3">
      <c r="P152453" s="83"/>
    </row>
    <row r="152454" spans="16:16" x14ac:dyDescent="0.3">
      <c r="P152454" s="83"/>
    </row>
    <row r="152455" spans="16:16" x14ac:dyDescent="0.3">
      <c r="P152455" s="83"/>
    </row>
    <row r="152456" spans="16:16" x14ac:dyDescent="0.3">
      <c r="P152456" s="83"/>
    </row>
    <row r="152457" spans="16:16" x14ac:dyDescent="0.3">
      <c r="P152457" s="83"/>
    </row>
    <row r="152458" spans="16:16" x14ac:dyDescent="0.3">
      <c r="P152458" s="83"/>
    </row>
    <row r="152459" spans="16:16" x14ac:dyDescent="0.3">
      <c r="P152459" s="83"/>
    </row>
    <row r="152460" spans="16:16" x14ac:dyDescent="0.3">
      <c r="P152460" s="83"/>
    </row>
    <row r="152461" spans="16:16" x14ac:dyDescent="0.3">
      <c r="P152461" s="83"/>
    </row>
    <row r="152462" spans="16:16" x14ac:dyDescent="0.3">
      <c r="P152462" s="83"/>
    </row>
    <row r="152463" spans="16:16" x14ac:dyDescent="0.3">
      <c r="P152463" s="83"/>
    </row>
    <row r="152464" spans="16:16" x14ac:dyDescent="0.3">
      <c r="P152464" s="83"/>
    </row>
    <row r="152465" spans="16:16" x14ac:dyDescent="0.3">
      <c r="P152465" s="83"/>
    </row>
    <row r="152466" spans="16:16" x14ac:dyDescent="0.3">
      <c r="P152466" s="83"/>
    </row>
    <row r="152467" spans="16:16" x14ac:dyDescent="0.3">
      <c r="P152467" s="83"/>
    </row>
    <row r="152468" spans="16:16" x14ac:dyDescent="0.3">
      <c r="P152468" s="83"/>
    </row>
    <row r="152469" spans="16:16" x14ac:dyDescent="0.3">
      <c r="P152469" s="83"/>
    </row>
    <row r="152470" spans="16:16" x14ac:dyDescent="0.3">
      <c r="P152470" s="83"/>
    </row>
    <row r="152471" spans="16:16" x14ac:dyDescent="0.3">
      <c r="P152471" s="83"/>
    </row>
    <row r="152472" spans="16:16" x14ac:dyDescent="0.3">
      <c r="P152472" s="83"/>
    </row>
    <row r="152473" spans="16:16" x14ac:dyDescent="0.3">
      <c r="P152473" s="83"/>
    </row>
    <row r="152474" spans="16:16" x14ac:dyDescent="0.3">
      <c r="P152474" s="83"/>
    </row>
    <row r="152475" spans="16:16" x14ac:dyDescent="0.3">
      <c r="P152475" s="83"/>
    </row>
    <row r="152476" spans="16:16" x14ac:dyDescent="0.3">
      <c r="P152476" s="83"/>
    </row>
    <row r="152477" spans="16:16" x14ac:dyDescent="0.3">
      <c r="P152477" s="83"/>
    </row>
    <row r="152478" spans="16:16" x14ac:dyDescent="0.3">
      <c r="P152478" s="83"/>
    </row>
    <row r="152479" spans="16:16" x14ac:dyDescent="0.3">
      <c r="P152479" s="83"/>
    </row>
    <row r="152480" spans="16:16" x14ac:dyDescent="0.3">
      <c r="P152480" s="83"/>
    </row>
    <row r="152481" spans="16:16" x14ac:dyDescent="0.3">
      <c r="P152481" s="83"/>
    </row>
    <row r="152482" spans="16:16" x14ac:dyDescent="0.3">
      <c r="P152482" s="83"/>
    </row>
    <row r="152483" spans="16:16" x14ac:dyDescent="0.3">
      <c r="P152483" s="83"/>
    </row>
    <row r="152484" spans="16:16" x14ac:dyDescent="0.3">
      <c r="P152484" s="83"/>
    </row>
    <row r="152485" spans="16:16" x14ac:dyDescent="0.3">
      <c r="P152485" s="83"/>
    </row>
    <row r="152486" spans="16:16" x14ac:dyDescent="0.3">
      <c r="P152486" s="83"/>
    </row>
    <row r="152487" spans="16:16" x14ac:dyDescent="0.3">
      <c r="P152487" s="83"/>
    </row>
    <row r="152488" spans="16:16" x14ac:dyDescent="0.3">
      <c r="P152488" s="83"/>
    </row>
    <row r="152489" spans="16:16" x14ac:dyDescent="0.3">
      <c r="P152489" s="83"/>
    </row>
    <row r="152490" spans="16:16" x14ac:dyDescent="0.3">
      <c r="P152490" s="83"/>
    </row>
    <row r="152491" spans="16:16" x14ac:dyDescent="0.3">
      <c r="P152491" s="83"/>
    </row>
    <row r="152492" spans="16:16" x14ac:dyDescent="0.3">
      <c r="P152492" s="83"/>
    </row>
    <row r="152493" spans="16:16" x14ac:dyDescent="0.3">
      <c r="P152493" s="83"/>
    </row>
    <row r="152494" spans="16:16" x14ac:dyDescent="0.3">
      <c r="P152494" s="83"/>
    </row>
    <row r="152495" spans="16:16" x14ac:dyDescent="0.3">
      <c r="P152495" s="83"/>
    </row>
    <row r="152496" spans="16:16" x14ac:dyDescent="0.3">
      <c r="P152496" s="83"/>
    </row>
    <row r="152497" spans="16:16" x14ac:dyDescent="0.3">
      <c r="P152497" s="83"/>
    </row>
    <row r="152498" spans="16:16" x14ac:dyDescent="0.3">
      <c r="P152498" s="83"/>
    </row>
    <row r="152499" spans="16:16" x14ac:dyDescent="0.3">
      <c r="P152499" s="83"/>
    </row>
    <row r="152500" spans="16:16" x14ac:dyDescent="0.3">
      <c r="P152500" s="83"/>
    </row>
    <row r="152501" spans="16:16" x14ac:dyDescent="0.3">
      <c r="P152501" s="83"/>
    </row>
    <row r="152502" spans="16:16" x14ac:dyDescent="0.3">
      <c r="P152502" s="83"/>
    </row>
    <row r="152503" spans="16:16" x14ac:dyDescent="0.3">
      <c r="P152503" s="83"/>
    </row>
    <row r="152504" spans="16:16" x14ac:dyDescent="0.3">
      <c r="P152504" s="83"/>
    </row>
    <row r="152505" spans="16:16" x14ac:dyDescent="0.3">
      <c r="P152505" s="83"/>
    </row>
    <row r="152506" spans="16:16" x14ac:dyDescent="0.3">
      <c r="P152506" s="83"/>
    </row>
    <row r="152507" spans="16:16" x14ac:dyDescent="0.3">
      <c r="P152507" s="83"/>
    </row>
    <row r="152508" spans="16:16" x14ac:dyDescent="0.3">
      <c r="P152508" s="83"/>
    </row>
    <row r="152509" spans="16:16" x14ac:dyDescent="0.3">
      <c r="P152509" s="83"/>
    </row>
    <row r="152510" spans="16:16" x14ac:dyDescent="0.3">
      <c r="P152510" s="83"/>
    </row>
    <row r="152511" spans="16:16" x14ac:dyDescent="0.3">
      <c r="P152511" s="83"/>
    </row>
    <row r="152512" spans="16:16" x14ac:dyDescent="0.3">
      <c r="P152512" s="83"/>
    </row>
    <row r="152513" spans="16:16" x14ac:dyDescent="0.3">
      <c r="P152513" s="83"/>
    </row>
    <row r="152514" spans="16:16" x14ac:dyDescent="0.3">
      <c r="P152514" s="83"/>
    </row>
    <row r="152515" spans="16:16" x14ac:dyDescent="0.3">
      <c r="P152515" s="83"/>
    </row>
    <row r="152516" spans="16:16" x14ac:dyDescent="0.3">
      <c r="P152516" s="83"/>
    </row>
    <row r="152517" spans="16:16" x14ac:dyDescent="0.3">
      <c r="P152517" s="83"/>
    </row>
    <row r="152518" spans="16:16" x14ac:dyDescent="0.3">
      <c r="P152518" s="83"/>
    </row>
    <row r="152519" spans="16:16" x14ac:dyDescent="0.3">
      <c r="P152519" s="83"/>
    </row>
    <row r="152520" spans="16:16" x14ac:dyDescent="0.3">
      <c r="P152520" s="83"/>
    </row>
    <row r="152521" spans="16:16" x14ac:dyDescent="0.3">
      <c r="P152521" s="83"/>
    </row>
    <row r="152522" spans="16:16" x14ac:dyDescent="0.3">
      <c r="P152522" s="83"/>
    </row>
    <row r="152523" spans="16:16" x14ac:dyDescent="0.3">
      <c r="P152523" s="83"/>
    </row>
    <row r="152524" spans="16:16" x14ac:dyDescent="0.3">
      <c r="P152524" s="83"/>
    </row>
    <row r="152525" spans="16:16" x14ac:dyDescent="0.3">
      <c r="P152525" s="83"/>
    </row>
    <row r="152526" spans="16:16" x14ac:dyDescent="0.3">
      <c r="P152526" s="83"/>
    </row>
    <row r="152527" spans="16:16" x14ac:dyDescent="0.3">
      <c r="P152527" s="83"/>
    </row>
    <row r="152528" spans="16:16" x14ac:dyDescent="0.3">
      <c r="P152528" s="83"/>
    </row>
    <row r="152529" spans="16:16" x14ac:dyDescent="0.3">
      <c r="P152529" s="83"/>
    </row>
    <row r="152530" spans="16:16" x14ac:dyDescent="0.3">
      <c r="P152530" s="83"/>
    </row>
    <row r="152531" spans="16:16" x14ac:dyDescent="0.3">
      <c r="P152531" s="83"/>
    </row>
    <row r="152532" spans="16:16" x14ac:dyDescent="0.3">
      <c r="P152532" s="83"/>
    </row>
    <row r="152533" spans="16:16" x14ac:dyDescent="0.3">
      <c r="P152533" s="83"/>
    </row>
    <row r="152534" spans="16:16" x14ac:dyDescent="0.3">
      <c r="P152534" s="83"/>
    </row>
    <row r="152535" spans="16:16" x14ac:dyDescent="0.3">
      <c r="P152535" s="83"/>
    </row>
    <row r="152536" spans="16:16" x14ac:dyDescent="0.3">
      <c r="P152536" s="83"/>
    </row>
    <row r="152537" spans="16:16" x14ac:dyDescent="0.3">
      <c r="P152537" s="83"/>
    </row>
    <row r="152538" spans="16:16" x14ac:dyDescent="0.3">
      <c r="P152538" s="83"/>
    </row>
    <row r="152539" spans="16:16" x14ac:dyDescent="0.3">
      <c r="P152539" s="83"/>
    </row>
    <row r="152540" spans="16:16" x14ac:dyDescent="0.3">
      <c r="P152540" s="83"/>
    </row>
    <row r="152541" spans="16:16" x14ac:dyDescent="0.3">
      <c r="P152541" s="83"/>
    </row>
    <row r="152542" spans="16:16" x14ac:dyDescent="0.3">
      <c r="P152542" s="83"/>
    </row>
    <row r="152543" spans="16:16" x14ac:dyDescent="0.3">
      <c r="P152543" s="83"/>
    </row>
    <row r="152544" spans="16:16" x14ac:dyDescent="0.3">
      <c r="P152544" s="83"/>
    </row>
    <row r="152545" spans="16:16" x14ac:dyDescent="0.3">
      <c r="P152545" s="83"/>
    </row>
    <row r="152546" spans="16:16" x14ac:dyDescent="0.3">
      <c r="P152546" s="83"/>
    </row>
    <row r="152547" spans="16:16" x14ac:dyDescent="0.3">
      <c r="P152547" s="83"/>
    </row>
    <row r="152548" spans="16:16" x14ac:dyDescent="0.3">
      <c r="P152548" s="83"/>
    </row>
    <row r="152549" spans="16:16" x14ac:dyDescent="0.3">
      <c r="P152549" s="83"/>
    </row>
    <row r="152550" spans="16:16" x14ac:dyDescent="0.3">
      <c r="P152550" s="83"/>
    </row>
    <row r="152551" spans="16:16" x14ac:dyDescent="0.3">
      <c r="P152551" s="83"/>
    </row>
    <row r="152552" spans="16:16" x14ac:dyDescent="0.3">
      <c r="P152552" s="83"/>
    </row>
    <row r="152553" spans="16:16" x14ac:dyDescent="0.3">
      <c r="P152553" s="83"/>
    </row>
    <row r="152554" spans="16:16" x14ac:dyDescent="0.3">
      <c r="P152554" s="83"/>
    </row>
    <row r="152555" spans="16:16" x14ac:dyDescent="0.3">
      <c r="P152555" s="83"/>
    </row>
    <row r="152556" spans="16:16" x14ac:dyDescent="0.3">
      <c r="P152556" s="83"/>
    </row>
    <row r="152557" spans="16:16" x14ac:dyDescent="0.3">
      <c r="P152557" s="83"/>
    </row>
    <row r="152558" spans="16:16" x14ac:dyDescent="0.3">
      <c r="P152558" s="83"/>
    </row>
    <row r="152559" spans="16:16" x14ac:dyDescent="0.3">
      <c r="P152559" s="83"/>
    </row>
    <row r="152560" spans="16:16" x14ac:dyDescent="0.3">
      <c r="P152560" s="83"/>
    </row>
    <row r="152561" spans="16:16" x14ac:dyDescent="0.3">
      <c r="P152561" s="83"/>
    </row>
    <row r="152562" spans="16:16" x14ac:dyDescent="0.3">
      <c r="P152562" s="83"/>
    </row>
    <row r="152563" spans="16:16" x14ac:dyDescent="0.3">
      <c r="P152563" s="83"/>
    </row>
    <row r="152564" spans="16:16" x14ac:dyDescent="0.3">
      <c r="P152564" s="83"/>
    </row>
    <row r="152565" spans="16:16" x14ac:dyDescent="0.3">
      <c r="P152565" s="83"/>
    </row>
    <row r="152566" spans="16:16" x14ac:dyDescent="0.3">
      <c r="P152566" s="83"/>
    </row>
    <row r="152567" spans="16:16" x14ac:dyDescent="0.3">
      <c r="P152567" s="83"/>
    </row>
    <row r="152568" spans="16:16" x14ac:dyDescent="0.3">
      <c r="P152568" s="83"/>
    </row>
    <row r="152569" spans="16:16" x14ac:dyDescent="0.3">
      <c r="P152569" s="83"/>
    </row>
    <row r="152570" spans="16:16" x14ac:dyDescent="0.3">
      <c r="P152570" s="83"/>
    </row>
    <row r="152571" spans="16:16" x14ac:dyDescent="0.3">
      <c r="P152571" s="83"/>
    </row>
    <row r="152572" spans="16:16" x14ac:dyDescent="0.3">
      <c r="P152572" s="83"/>
    </row>
    <row r="152573" spans="16:16" x14ac:dyDescent="0.3">
      <c r="P152573" s="83"/>
    </row>
    <row r="152574" spans="16:16" x14ac:dyDescent="0.3">
      <c r="P152574" s="83"/>
    </row>
    <row r="152575" spans="16:16" x14ac:dyDescent="0.3">
      <c r="P152575" s="83"/>
    </row>
    <row r="152576" spans="16:16" x14ac:dyDescent="0.3">
      <c r="P152576" s="83"/>
    </row>
    <row r="152577" spans="16:16" x14ac:dyDescent="0.3">
      <c r="P152577" s="83"/>
    </row>
    <row r="152578" spans="16:16" x14ac:dyDescent="0.3">
      <c r="P152578" s="83"/>
    </row>
    <row r="152579" spans="16:16" x14ac:dyDescent="0.3">
      <c r="P152579" s="83"/>
    </row>
    <row r="152580" spans="16:16" x14ac:dyDescent="0.3">
      <c r="P152580" s="83"/>
    </row>
    <row r="152581" spans="16:16" x14ac:dyDescent="0.3">
      <c r="P152581" s="83"/>
    </row>
    <row r="152582" spans="16:16" x14ac:dyDescent="0.3">
      <c r="P152582" s="83"/>
    </row>
    <row r="152583" spans="16:16" x14ac:dyDescent="0.3">
      <c r="P152583" s="83"/>
    </row>
    <row r="152584" spans="16:16" x14ac:dyDescent="0.3">
      <c r="P152584" s="83"/>
    </row>
    <row r="152585" spans="16:16" x14ac:dyDescent="0.3">
      <c r="P152585" s="83"/>
    </row>
    <row r="152586" spans="16:16" x14ac:dyDescent="0.3">
      <c r="P152586" s="83"/>
    </row>
    <row r="152587" spans="16:16" x14ac:dyDescent="0.3">
      <c r="P152587" s="83"/>
    </row>
    <row r="152588" spans="16:16" x14ac:dyDescent="0.3">
      <c r="P152588" s="83"/>
    </row>
    <row r="152589" spans="16:16" x14ac:dyDescent="0.3">
      <c r="P152589" s="83"/>
    </row>
    <row r="152590" spans="16:16" x14ac:dyDescent="0.3">
      <c r="P152590" s="83"/>
    </row>
    <row r="152591" spans="16:16" x14ac:dyDescent="0.3">
      <c r="P152591" s="83"/>
    </row>
    <row r="152592" spans="16:16" x14ac:dyDescent="0.3">
      <c r="P152592" s="83"/>
    </row>
    <row r="152593" spans="16:16" x14ac:dyDescent="0.3">
      <c r="P152593" s="83"/>
    </row>
    <row r="152594" spans="16:16" x14ac:dyDescent="0.3">
      <c r="P152594" s="83"/>
    </row>
    <row r="152595" spans="16:16" x14ac:dyDescent="0.3">
      <c r="P152595" s="83"/>
    </row>
    <row r="152596" spans="16:16" x14ac:dyDescent="0.3">
      <c r="P152596" s="83"/>
    </row>
    <row r="152597" spans="16:16" x14ac:dyDescent="0.3">
      <c r="P152597" s="83"/>
    </row>
    <row r="152598" spans="16:16" x14ac:dyDescent="0.3">
      <c r="P152598" s="83"/>
    </row>
    <row r="152599" spans="16:16" x14ac:dyDescent="0.3">
      <c r="P152599" s="83"/>
    </row>
    <row r="152600" spans="16:16" x14ac:dyDescent="0.3">
      <c r="P152600" s="83"/>
    </row>
    <row r="152601" spans="16:16" x14ac:dyDescent="0.3">
      <c r="P152601" s="83"/>
    </row>
    <row r="152602" spans="16:16" x14ac:dyDescent="0.3">
      <c r="P152602" s="83"/>
    </row>
    <row r="152603" spans="16:16" x14ac:dyDescent="0.3">
      <c r="P152603" s="83"/>
    </row>
    <row r="152604" spans="16:16" x14ac:dyDescent="0.3">
      <c r="P152604" s="83"/>
    </row>
    <row r="152605" spans="16:16" x14ac:dyDescent="0.3">
      <c r="P152605" s="83"/>
    </row>
    <row r="152606" spans="16:16" x14ac:dyDescent="0.3">
      <c r="P152606" s="83"/>
    </row>
    <row r="152607" spans="16:16" x14ac:dyDescent="0.3">
      <c r="P152607" s="83"/>
    </row>
    <row r="152608" spans="16:16" x14ac:dyDescent="0.3">
      <c r="P152608" s="83"/>
    </row>
    <row r="152609" spans="16:16" x14ac:dyDescent="0.3">
      <c r="P152609" s="83"/>
    </row>
    <row r="152610" spans="16:16" x14ac:dyDescent="0.3">
      <c r="P152610" s="83"/>
    </row>
    <row r="152611" spans="16:16" x14ac:dyDescent="0.3">
      <c r="P152611" s="83"/>
    </row>
    <row r="152612" spans="16:16" x14ac:dyDescent="0.3">
      <c r="P152612" s="83"/>
    </row>
    <row r="152613" spans="16:16" x14ac:dyDescent="0.3">
      <c r="P152613" s="83"/>
    </row>
    <row r="152614" spans="16:16" x14ac:dyDescent="0.3">
      <c r="P152614" s="83"/>
    </row>
    <row r="152615" spans="16:16" x14ac:dyDescent="0.3">
      <c r="P152615" s="83"/>
    </row>
    <row r="152616" spans="16:16" x14ac:dyDescent="0.3">
      <c r="P152616" s="83"/>
    </row>
    <row r="152617" spans="16:16" x14ac:dyDescent="0.3">
      <c r="P152617" s="83"/>
    </row>
    <row r="152618" spans="16:16" x14ac:dyDescent="0.3">
      <c r="P152618" s="83"/>
    </row>
    <row r="152619" spans="16:16" x14ac:dyDescent="0.3">
      <c r="P152619" s="83"/>
    </row>
    <row r="152620" spans="16:16" x14ac:dyDescent="0.3">
      <c r="P152620" s="83"/>
    </row>
    <row r="152621" spans="16:16" x14ac:dyDescent="0.3">
      <c r="P152621" s="83"/>
    </row>
    <row r="152622" spans="16:16" x14ac:dyDescent="0.3">
      <c r="P152622" s="83"/>
    </row>
    <row r="152623" spans="16:16" x14ac:dyDescent="0.3">
      <c r="P152623" s="83"/>
    </row>
    <row r="152624" spans="16:16" x14ac:dyDescent="0.3">
      <c r="P152624" s="83"/>
    </row>
    <row r="152625" spans="16:16" x14ac:dyDescent="0.3">
      <c r="P152625" s="83"/>
    </row>
    <row r="152626" spans="16:16" x14ac:dyDescent="0.3">
      <c r="P152626" s="83"/>
    </row>
    <row r="152627" spans="16:16" x14ac:dyDescent="0.3">
      <c r="P152627" s="83"/>
    </row>
    <row r="152628" spans="16:16" x14ac:dyDescent="0.3">
      <c r="P152628" s="83"/>
    </row>
    <row r="152629" spans="16:16" x14ac:dyDescent="0.3">
      <c r="P152629" s="83"/>
    </row>
    <row r="152630" spans="16:16" x14ac:dyDescent="0.3">
      <c r="P152630" s="83"/>
    </row>
    <row r="152631" spans="16:16" x14ac:dyDescent="0.3">
      <c r="P152631" s="83"/>
    </row>
    <row r="152632" spans="16:16" x14ac:dyDescent="0.3">
      <c r="P152632" s="83"/>
    </row>
    <row r="152633" spans="16:16" x14ac:dyDescent="0.3">
      <c r="P152633" s="83"/>
    </row>
    <row r="152634" spans="16:16" x14ac:dyDescent="0.3">
      <c r="P152634" s="83"/>
    </row>
    <row r="152635" spans="16:16" x14ac:dyDescent="0.3">
      <c r="P152635" s="83"/>
    </row>
    <row r="152636" spans="16:16" x14ac:dyDescent="0.3">
      <c r="P152636" s="83"/>
    </row>
    <row r="152637" spans="16:16" x14ac:dyDescent="0.3">
      <c r="P152637" s="83"/>
    </row>
    <row r="152638" spans="16:16" x14ac:dyDescent="0.3">
      <c r="P152638" s="83"/>
    </row>
    <row r="152639" spans="16:16" x14ac:dyDescent="0.3">
      <c r="P152639" s="83"/>
    </row>
    <row r="152640" spans="16:16" x14ac:dyDescent="0.3">
      <c r="P152640" s="83"/>
    </row>
    <row r="152641" spans="16:16" x14ac:dyDescent="0.3">
      <c r="P152641" s="83"/>
    </row>
    <row r="152642" spans="16:16" x14ac:dyDescent="0.3">
      <c r="P152642" s="83"/>
    </row>
    <row r="152643" spans="16:16" x14ac:dyDescent="0.3">
      <c r="P152643" s="83"/>
    </row>
    <row r="152644" spans="16:16" x14ac:dyDescent="0.3">
      <c r="P152644" s="83"/>
    </row>
    <row r="152645" spans="16:16" x14ac:dyDescent="0.3">
      <c r="P152645" s="83"/>
    </row>
    <row r="152646" spans="16:16" x14ac:dyDescent="0.3">
      <c r="P152646" s="83"/>
    </row>
    <row r="152647" spans="16:16" x14ac:dyDescent="0.3">
      <c r="P152647" s="83"/>
    </row>
    <row r="152648" spans="16:16" x14ac:dyDescent="0.3">
      <c r="P152648" s="83"/>
    </row>
    <row r="152649" spans="16:16" x14ac:dyDescent="0.3">
      <c r="P152649" s="83"/>
    </row>
    <row r="152650" spans="16:16" x14ac:dyDescent="0.3">
      <c r="P152650" s="83"/>
    </row>
    <row r="152651" spans="16:16" x14ac:dyDescent="0.3">
      <c r="P152651" s="83"/>
    </row>
    <row r="152652" spans="16:16" x14ac:dyDescent="0.3">
      <c r="P152652" s="83"/>
    </row>
    <row r="152653" spans="16:16" x14ac:dyDescent="0.3">
      <c r="P152653" s="83"/>
    </row>
    <row r="152654" spans="16:16" x14ac:dyDescent="0.3">
      <c r="P152654" s="83"/>
    </row>
    <row r="152655" spans="16:16" x14ac:dyDescent="0.3">
      <c r="P152655" s="83"/>
    </row>
    <row r="152656" spans="16:16" x14ac:dyDescent="0.3">
      <c r="P152656" s="83"/>
    </row>
    <row r="152657" spans="16:16" x14ac:dyDescent="0.3">
      <c r="P152657" s="83"/>
    </row>
    <row r="152658" spans="16:16" x14ac:dyDescent="0.3">
      <c r="P152658" s="83"/>
    </row>
    <row r="152659" spans="16:16" x14ac:dyDescent="0.3">
      <c r="P152659" s="83"/>
    </row>
    <row r="152660" spans="16:16" x14ac:dyDescent="0.3">
      <c r="P152660" s="83"/>
    </row>
    <row r="152661" spans="16:16" x14ac:dyDescent="0.3">
      <c r="P152661" s="83"/>
    </row>
    <row r="152662" spans="16:16" x14ac:dyDescent="0.3">
      <c r="P152662" s="83"/>
    </row>
    <row r="152663" spans="16:16" x14ac:dyDescent="0.3">
      <c r="P152663" s="83"/>
    </row>
    <row r="152664" spans="16:16" x14ac:dyDescent="0.3">
      <c r="P152664" s="83"/>
    </row>
    <row r="152665" spans="16:16" x14ac:dyDescent="0.3">
      <c r="P152665" s="83"/>
    </row>
    <row r="152666" spans="16:16" x14ac:dyDescent="0.3">
      <c r="P152666" s="83"/>
    </row>
    <row r="152667" spans="16:16" x14ac:dyDescent="0.3">
      <c r="P152667" s="83"/>
    </row>
    <row r="152668" spans="16:16" x14ac:dyDescent="0.3">
      <c r="P152668" s="83"/>
    </row>
    <row r="152669" spans="16:16" x14ac:dyDescent="0.3">
      <c r="P152669" s="83"/>
    </row>
    <row r="152670" spans="16:16" x14ac:dyDescent="0.3">
      <c r="P152670" s="83"/>
    </row>
    <row r="152671" spans="16:16" x14ac:dyDescent="0.3">
      <c r="P152671" s="83"/>
    </row>
    <row r="152672" spans="16:16" x14ac:dyDescent="0.3">
      <c r="P152672" s="83"/>
    </row>
    <row r="152673" spans="16:16" x14ac:dyDescent="0.3">
      <c r="P152673" s="83"/>
    </row>
    <row r="152674" spans="16:16" x14ac:dyDescent="0.3">
      <c r="P152674" s="83"/>
    </row>
    <row r="152675" spans="16:16" x14ac:dyDescent="0.3">
      <c r="P152675" s="83"/>
    </row>
    <row r="152676" spans="16:16" x14ac:dyDescent="0.3">
      <c r="P152676" s="83"/>
    </row>
    <row r="152677" spans="16:16" x14ac:dyDescent="0.3">
      <c r="P152677" s="83"/>
    </row>
    <row r="152678" spans="16:16" x14ac:dyDescent="0.3">
      <c r="P152678" s="83"/>
    </row>
    <row r="152679" spans="16:16" x14ac:dyDescent="0.3">
      <c r="P152679" s="83"/>
    </row>
    <row r="152680" spans="16:16" x14ac:dyDescent="0.3">
      <c r="P152680" s="83"/>
    </row>
    <row r="152681" spans="16:16" x14ac:dyDescent="0.3">
      <c r="P152681" s="83"/>
    </row>
    <row r="152682" spans="16:16" x14ac:dyDescent="0.3">
      <c r="P152682" s="83"/>
    </row>
    <row r="152683" spans="16:16" x14ac:dyDescent="0.3">
      <c r="P152683" s="83"/>
    </row>
    <row r="152684" spans="16:16" x14ac:dyDescent="0.3">
      <c r="P152684" s="83"/>
    </row>
    <row r="152685" spans="16:16" x14ac:dyDescent="0.3">
      <c r="P152685" s="83"/>
    </row>
    <row r="152686" spans="16:16" x14ac:dyDescent="0.3">
      <c r="P152686" s="83"/>
    </row>
    <row r="152687" spans="16:16" x14ac:dyDescent="0.3">
      <c r="P152687" s="83"/>
    </row>
    <row r="152688" spans="16:16" x14ac:dyDescent="0.3">
      <c r="P152688" s="83"/>
    </row>
    <row r="152689" spans="16:16" x14ac:dyDescent="0.3">
      <c r="P152689" s="83"/>
    </row>
    <row r="152690" spans="16:16" x14ac:dyDescent="0.3">
      <c r="P152690" s="83"/>
    </row>
    <row r="152691" spans="16:16" x14ac:dyDescent="0.3">
      <c r="P152691" s="83"/>
    </row>
    <row r="152692" spans="16:16" x14ac:dyDescent="0.3">
      <c r="P152692" s="83"/>
    </row>
    <row r="152693" spans="16:16" x14ac:dyDescent="0.3">
      <c r="P152693" s="83"/>
    </row>
    <row r="152694" spans="16:16" x14ac:dyDescent="0.3">
      <c r="P152694" s="83"/>
    </row>
    <row r="152695" spans="16:16" x14ac:dyDescent="0.3">
      <c r="P152695" s="83"/>
    </row>
    <row r="152696" spans="16:16" x14ac:dyDescent="0.3">
      <c r="P152696" s="83"/>
    </row>
    <row r="152697" spans="16:16" x14ac:dyDescent="0.3">
      <c r="P152697" s="83"/>
    </row>
    <row r="152698" spans="16:16" x14ac:dyDescent="0.3">
      <c r="P152698" s="83"/>
    </row>
    <row r="152699" spans="16:16" x14ac:dyDescent="0.3">
      <c r="P152699" s="83"/>
    </row>
    <row r="152700" spans="16:16" x14ac:dyDescent="0.3">
      <c r="P152700" s="83"/>
    </row>
    <row r="152701" spans="16:16" x14ac:dyDescent="0.3">
      <c r="P152701" s="83"/>
    </row>
    <row r="152702" spans="16:16" x14ac:dyDescent="0.3">
      <c r="P152702" s="83"/>
    </row>
    <row r="152703" spans="16:16" x14ac:dyDescent="0.3">
      <c r="P152703" s="83"/>
    </row>
    <row r="152704" spans="16:16" x14ac:dyDescent="0.3">
      <c r="P152704" s="83"/>
    </row>
    <row r="152705" spans="16:16" x14ac:dyDescent="0.3">
      <c r="P152705" s="83"/>
    </row>
    <row r="152706" spans="16:16" x14ac:dyDescent="0.3">
      <c r="P152706" s="83"/>
    </row>
    <row r="152707" spans="16:16" x14ac:dyDescent="0.3">
      <c r="P152707" s="83"/>
    </row>
    <row r="152708" spans="16:16" x14ac:dyDescent="0.3">
      <c r="P152708" s="83"/>
    </row>
    <row r="152709" spans="16:16" x14ac:dyDescent="0.3">
      <c r="P152709" s="83"/>
    </row>
    <row r="152710" spans="16:16" x14ac:dyDescent="0.3">
      <c r="P152710" s="83"/>
    </row>
    <row r="152711" spans="16:16" x14ac:dyDescent="0.3">
      <c r="P152711" s="83"/>
    </row>
    <row r="152712" spans="16:16" x14ac:dyDescent="0.3">
      <c r="P152712" s="83"/>
    </row>
    <row r="152713" spans="16:16" x14ac:dyDescent="0.3">
      <c r="P152713" s="83"/>
    </row>
    <row r="152714" spans="16:16" x14ac:dyDescent="0.3">
      <c r="P152714" s="83"/>
    </row>
    <row r="152715" spans="16:16" x14ac:dyDescent="0.3">
      <c r="P152715" s="83"/>
    </row>
    <row r="152716" spans="16:16" x14ac:dyDescent="0.3">
      <c r="P152716" s="83"/>
    </row>
    <row r="152717" spans="16:16" x14ac:dyDescent="0.3">
      <c r="P152717" s="83"/>
    </row>
    <row r="152718" spans="16:16" x14ac:dyDescent="0.3">
      <c r="P152718" s="83"/>
    </row>
    <row r="152719" spans="16:16" x14ac:dyDescent="0.3">
      <c r="P152719" s="83"/>
    </row>
    <row r="152720" spans="16:16" x14ac:dyDescent="0.3">
      <c r="P152720" s="83"/>
    </row>
    <row r="152721" spans="16:16" x14ac:dyDescent="0.3">
      <c r="P152721" s="83"/>
    </row>
    <row r="152722" spans="16:16" x14ac:dyDescent="0.3">
      <c r="P152722" s="83"/>
    </row>
    <row r="152723" spans="16:16" x14ac:dyDescent="0.3">
      <c r="P152723" s="83"/>
    </row>
    <row r="152724" spans="16:16" x14ac:dyDescent="0.3">
      <c r="P152724" s="83"/>
    </row>
    <row r="152725" spans="16:16" x14ac:dyDescent="0.3">
      <c r="P152725" s="83"/>
    </row>
    <row r="152726" spans="16:16" x14ac:dyDescent="0.3">
      <c r="P152726" s="83"/>
    </row>
    <row r="152727" spans="16:16" x14ac:dyDescent="0.3">
      <c r="P152727" s="83"/>
    </row>
    <row r="152728" spans="16:16" x14ac:dyDescent="0.3">
      <c r="P152728" s="83"/>
    </row>
    <row r="152729" spans="16:16" x14ac:dyDescent="0.3">
      <c r="P152729" s="83"/>
    </row>
    <row r="152730" spans="16:16" x14ac:dyDescent="0.3">
      <c r="P152730" s="83"/>
    </row>
    <row r="152731" spans="16:16" x14ac:dyDescent="0.3">
      <c r="P152731" s="83"/>
    </row>
    <row r="152732" spans="16:16" x14ac:dyDescent="0.3">
      <c r="P152732" s="83"/>
    </row>
    <row r="152733" spans="16:16" x14ac:dyDescent="0.3">
      <c r="P152733" s="83"/>
    </row>
    <row r="152734" spans="16:16" x14ac:dyDescent="0.3">
      <c r="P152734" s="83"/>
    </row>
    <row r="152735" spans="16:16" x14ac:dyDescent="0.3">
      <c r="P152735" s="83"/>
    </row>
    <row r="152736" spans="16:16" x14ac:dyDescent="0.3">
      <c r="P152736" s="83"/>
    </row>
    <row r="152737" spans="16:16" x14ac:dyDescent="0.3">
      <c r="P152737" s="83"/>
    </row>
    <row r="152738" spans="16:16" x14ac:dyDescent="0.3">
      <c r="P152738" s="83"/>
    </row>
    <row r="152739" spans="16:16" x14ac:dyDescent="0.3">
      <c r="P152739" s="83"/>
    </row>
    <row r="152740" spans="16:16" x14ac:dyDescent="0.3">
      <c r="P152740" s="83"/>
    </row>
    <row r="152741" spans="16:16" x14ac:dyDescent="0.3">
      <c r="P152741" s="83"/>
    </row>
    <row r="152742" spans="16:16" x14ac:dyDescent="0.3">
      <c r="P152742" s="83"/>
    </row>
    <row r="152743" spans="16:16" x14ac:dyDescent="0.3">
      <c r="P152743" s="83"/>
    </row>
    <row r="152744" spans="16:16" x14ac:dyDescent="0.3">
      <c r="P152744" s="83"/>
    </row>
    <row r="152745" spans="16:16" x14ac:dyDescent="0.3">
      <c r="P152745" s="83"/>
    </row>
    <row r="152746" spans="16:16" x14ac:dyDescent="0.3">
      <c r="P152746" s="83"/>
    </row>
    <row r="152747" spans="16:16" x14ac:dyDescent="0.3">
      <c r="P152747" s="83"/>
    </row>
    <row r="152748" spans="16:16" x14ac:dyDescent="0.3">
      <c r="P152748" s="83"/>
    </row>
    <row r="152749" spans="16:16" x14ac:dyDescent="0.3">
      <c r="P152749" s="83"/>
    </row>
    <row r="152750" spans="16:16" x14ac:dyDescent="0.3">
      <c r="P152750" s="83"/>
    </row>
    <row r="152751" spans="16:16" x14ac:dyDescent="0.3">
      <c r="P152751" s="83"/>
    </row>
    <row r="152752" spans="16:16" x14ac:dyDescent="0.3">
      <c r="P152752" s="83"/>
    </row>
    <row r="152753" spans="16:16" x14ac:dyDescent="0.3">
      <c r="P152753" s="83"/>
    </row>
    <row r="152754" spans="16:16" x14ac:dyDescent="0.3">
      <c r="P152754" s="83"/>
    </row>
    <row r="152755" spans="16:16" x14ac:dyDescent="0.3">
      <c r="P152755" s="83"/>
    </row>
    <row r="152756" spans="16:16" x14ac:dyDescent="0.3">
      <c r="P152756" s="83"/>
    </row>
    <row r="152757" spans="16:16" x14ac:dyDescent="0.3">
      <c r="P152757" s="83"/>
    </row>
    <row r="152758" spans="16:16" x14ac:dyDescent="0.3">
      <c r="P152758" s="83"/>
    </row>
    <row r="152759" spans="16:16" x14ac:dyDescent="0.3">
      <c r="P152759" s="83"/>
    </row>
    <row r="152760" spans="16:16" x14ac:dyDescent="0.3">
      <c r="P152760" s="83"/>
    </row>
    <row r="152761" spans="16:16" x14ac:dyDescent="0.3">
      <c r="P152761" s="83"/>
    </row>
    <row r="152762" spans="16:16" x14ac:dyDescent="0.3">
      <c r="P152762" s="83"/>
    </row>
    <row r="152763" spans="16:16" x14ac:dyDescent="0.3">
      <c r="P152763" s="83"/>
    </row>
    <row r="152764" spans="16:16" x14ac:dyDescent="0.3">
      <c r="P152764" s="83"/>
    </row>
    <row r="152765" spans="16:16" x14ac:dyDescent="0.3">
      <c r="P152765" s="83"/>
    </row>
    <row r="152766" spans="16:16" x14ac:dyDescent="0.3">
      <c r="P152766" s="83"/>
    </row>
    <row r="152767" spans="16:16" x14ac:dyDescent="0.3">
      <c r="P152767" s="83"/>
    </row>
    <row r="152768" spans="16:16" x14ac:dyDescent="0.3">
      <c r="P152768" s="83"/>
    </row>
    <row r="152769" spans="16:16" x14ac:dyDescent="0.3">
      <c r="P152769" s="83"/>
    </row>
    <row r="152770" spans="16:16" x14ac:dyDescent="0.3">
      <c r="P152770" s="83"/>
    </row>
    <row r="152771" spans="16:16" x14ac:dyDescent="0.3">
      <c r="P152771" s="83"/>
    </row>
    <row r="152772" spans="16:16" x14ac:dyDescent="0.3">
      <c r="P152772" s="83"/>
    </row>
    <row r="152773" spans="16:16" x14ac:dyDescent="0.3">
      <c r="P152773" s="83"/>
    </row>
    <row r="152774" spans="16:16" x14ac:dyDescent="0.3">
      <c r="P152774" s="83"/>
    </row>
    <row r="152775" spans="16:16" x14ac:dyDescent="0.3">
      <c r="P152775" s="83"/>
    </row>
    <row r="152776" spans="16:16" x14ac:dyDescent="0.3">
      <c r="P152776" s="83"/>
    </row>
    <row r="152777" spans="16:16" x14ac:dyDescent="0.3">
      <c r="P152777" s="83"/>
    </row>
    <row r="152778" spans="16:16" x14ac:dyDescent="0.3">
      <c r="P152778" s="83"/>
    </row>
    <row r="152779" spans="16:16" x14ac:dyDescent="0.3">
      <c r="P152779" s="83"/>
    </row>
    <row r="152780" spans="16:16" x14ac:dyDescent="0.3">
      <c r="P152780" s="83"/>
    </row>
    <row r="152781" spans="16:16" x14ac:dyDescent="0.3">
      <c r="P152781" s="83"/>
    </row>
    <row r="152782" spans="16:16" x14ac:dyDescent="0.3">
      <c r="P152782" s="83"/>
    </row>
    <row r="152783" spans="16:16" x14ac:dyDescent="0.3">
      <c r="P152783" s="83"/>
    </row>
    <row r="152784" spans="16:16" x14ac:dyDescent="0.3">
      <c r="P152784" s="83"/>
    </row>
    <row r="152785" spans="16:16" x14ac:dyDescent="0.3">
      <c r="P152785" s="83"/>
    </row>
    <row r="152786" spans="16:16" x14ac:dyDescent="0.3">
      <c r="P152786" s="83"/>
    </row>
    <row r="152787" spans="16:16" x14ac:dyDescent="0.3">
      <c r="P152787" s="83"/>
    </row>
    <row r="152788" spans="16:16" x14ac:dyDescent="0.3">
      <c r="P152788" s="83"/>
    </row>
    <row r="152789" spans="16:16" x14ac:dyDescent="0.3">
      <c r="P152789" s="83"/>
    </row>
    <row r="152790" spans="16:16" x14ac:dyDescent="0.3">
      <c r="P152790" s="83"/>
    </row>
    <row r="152791" spans="16:16" x14ac:dyDescent="0.3">
      <c r="P152791" s="83"/>
    </row>
    <row r="152792" spans="16:16" x14ac:dyDescent="0.3">
      <c r="P152792" s="83"/>
    </row>
    <row r="152793" spans="16:16" x14ac:dyDescent="0.3">
      <c r="P152793" s="83"/>
    </row>
    <row r="152794" spans="16:16" x14ac:dyDescent="0.3">
      <c r="P152794" s="83"/>
    </row>
    <row r="152795" spans="16:16" x14ac:dyDescent="0.3">
      <c r="P152795" s="83"/>
    </row>
    <row r="152796" spans="16:16" x14ac:dyDescent="0.3">
      <c r="P152796" s="83"/>
    </row>
    <row r="152797" spans="16:16" x14ac:dyDescent="0.3">
      <c r="P152797" s="83"/>
    </row>
    <row r="152798" spans="16:16" x14ac:dyDescent="0.3">
      <c r="P152798" s="83"/>
    </row>
    <row r="152799" spans="16:16" x14ac:dyDescent="0.3">
      <c r="P152799" s="83"/>
    </row>
    <row r="152800" spans="16:16" x14ac:dyDescent="0.3">
      <c r="P152800" s="83"/>
    </row>
    <row r="152801" spans="16:16" x14ac:dyDescent="0.3">
      <c r="P152801" s="83"/>
    </row>
    <row r="152802" spans="16:16" x14ac:dyDescent="0.3">
      <c r="P152802" s="83"/>
    </row>
    <row r="152803" spans="16:16" x14ac:dyDescent="0.3">
      <c r="P152803" s="83"/>
    </row>
    <row r="152804" spans="16:16" x14ac:dyDescent="0.3">
      <c r="P152804" s="83"/>
    </row>
    <row r="152805" spans="16:16" x14ac:dyDescent="0.3">
      <c r="P152805" s="83"/>
    </row>
    <row r="152806" spans="16:16" x14ac:dyDescent="0.3">
      <c r="P152806" s="83"/>
    </row>
    <row r="152807" spans="16:16" x14ac:dyDescent="0.3">
      <c r="P152807" s="83"/>
    </row>
    <row r="152808" spans="16:16" x14ac:dyDescent="0.3">
      <c r="P152808" s="83"/>
    </row>
    <row r="152809" spans="16:16" x14ac:dyDescent="0.3">
      <c r="P152809" s="83"/>
    </row>
    <row r="152810" spans="16:16" x14ac:dyDescent="0.3">
      <c r="P152810" s="83"/>
    </row>
    <row r="152811" spans="16:16" x14ac:dyDescent="0.3">
      <c r="P152811" s="83"/>
    </row>
    <row r="152812" spans="16:16" x14ac:dyDescent="0.3">
      <c r="P152812" s="83"/>
    </row>
    <row r="152813" spans="16:16" x14ac:dyDescent="0.3">
      <c r="P152813" s="83"/>
    </row>
    <row r="152814" spans="16:16" x14ac:dyDescent="0.3">
      <c r="P152814" s="83"/>
    </row>
    <row r="152815" spans="16:16" x14ac:dyDescent="0.3">
      <c r="P152815" s="83"/>
    </row>
    <row r="152816" spans="16:16" x14ac:dyDescent="0.3">
      <c r="P152816" s="83"/>
    </row>
    <row r="152817" spans="16:16" x14ac:dyDescent="0.3">
      <c r="P152817" s="83"/>
    </row>
    <row r="152818" spans="16:16" x14ac:dyDescent="0.3">
      <c r="P152818" s="83"/>
    </row>
    <row r="152819" spans="16:16" x14ac:dyDescent="0.3">
      <c r="P152819" s="83"/>
    </row>
    <row r="152820" spans="16:16" x14ac:dyDescent="0.3">
      <c r="P152820" s="83"/>
    </row>
    <row r="152821" spans="16:16" x14ac:dyDescent="0.3">
      <c r="P152821" s="83"/>
    </row>
    <row r="152822" spans="16:16" x14ac:dyDescent="0.3">
      <c r="P152822" s="83"/>
    </row>
    <row r="152823" spans="16:16" x14ac:dyDescent="0.3">
      <c r="P152823" s="83"/>
    </row>
    <row r="152824" spans="16:16" x14ac:dyDescent="0.3">
      <c r="P152824" s="83"/>
    </row>
    <row r="152825" spans="16:16" x14ac:dyDescent="0.3">
      <c r="P152825" s="83"/>
    </row>
    <row r="152826" spans="16:16" x14ac:dyDescent="0.3">
      <c r="P152826" s="83"/>
    </row>
    <row r="152827" spans="16:16" x14ac:dyDescent="0.3">
      <c r="P152827" s="83"/>
    </row>
    <row r="152828" spans="16:16" x14ac:dyDescent="0.3">
      <c r="P152828" s="83"/>
    </row>
    <row r="152829" spans="16:16" x14ac:dyDescent="0.3">
      <c r="P152829" s="83"/>
    </row>
    <row r="152830" spans="16:16" x14ac:dyDescent="0.3">
      <c r="P152830" s="83"/>
    </row>
    <row r="152831" spans="16:16" x14ac:dyDescent="0.3">
      <c r="P152831" s="83"/>
    </row>
    <row r="152832" spans="16:16" x14ac:dyDescent="0.3">
      <c r="P152832" s="83"/>
    </row>
    <row r="152833" spans="16:16" x14ac:dyDescent="0.3">
      <c r="P152833" s="83"/>
    </row>
    <row r="152834" spans="16:16" x14ac:dyDescent="0.3">
      <c r="P152834" s="83"/>
    </row>
    <row r="152835" spans="16:16" x14ac:dyDescent="0.3">
      <c r="P152835" s="83"/>
    </row>
    <row r="152836" spans="16:16" x14ac:dyDescent="0.3">
      <c r="P152836" s="83"/>
    </row>
    <row r="152837" spans="16:16" x14ac:dyDescent="0.3">
      <c r="P152837" s="83"/>
    </row>
    <row r="152838" spans="16:16" x14ac:dyDescent="0.3">
      <c r="P152838" s="83"/>
    </row>
    <row r="152839" spans="16:16" x14ac:dyDescent="0.3">
      <c r="P152839" s="83"/>
    </row>
    <row r="152840" spans="16:16" x14ac:dyDescent="0.3">
      <c r="P152840" s="83"/>
    </row>
    <row r="152841" spans="16:16" x14ac:dyDescent="0.3">
      <c r="P152841" s="83"/>
    </row>
    <row r="152842" spans="16:16" x14ac:dyDescent="0.3">
      <c r="P152842" s="83"/>
    </row>
    <row r="152843" spans="16:16" x14ac:dyDescent="0.3">
      <c r="P152843" s="83"/>
    </row>
    <row r="152844" spans="16:16" x14ac:dyDescent="0.3">
      <c r="P152844" s="83"/>
    </row>
    <row r="152845" spans="16:16" x14ac:dyDescent="0.3">
      <c r="P152845" s="83"/>
    </row>
    <row r="152846" spans="16:16" x14ac:dyDescent="0.3">
      <c r="P152846" s="83"/>
    </row>
    <row r="152847" spans="16:16" x14ac:dyDescent="0.3">
      <c r="P152847" s="83"/>
    </row>
    <row r="152848" spans="16:16" x14ac:dyDescent="0.3">
      <c r="P152848" s="83"/>
    </row>
    <row r="152849" spans="16:16" x14ac:dyDescent="0.3">
      <c r="P152849" s="83"/>
    </row>
    <row r="152850" spans="16:16" x14ac:dyDescent="0.3">
      <c r="P152850" s="83"/>
    </row>
    <row r="152851" spans="16:16" x14ac:dyDescent="0.3">
      <c r="P152851" s="83"/>
    </row>
    <row r="152852" spans="16:16" x14ac:dyDescent="0.3">
      <c r="P152852" s="83"/>
    </row>
    <row r="152853" spans="16:16" x14ac:dyDescent="0.3">
      <c r="P152853" s="83"/>
    </row>
    <row r="152854" spans="16:16" x14ac:dyDescent="0.3">
      <c r="P152854" s="83"/>
    </row>
    <row r="152855" spans="16:16" x14ac:dyDescent="0.3">
      <c r="P152855" s="83"/>
    </row>
    <row r="152856" spans="16:16" x14ac:dyDescent="0.3">
      <c r="P152856" s="83"/>
    </row>
    <row r="152857" spans="16:16" x14ac:dyDescent="0.3">
      <c r="P152857" s="83"/>
    </row>
    <row r="152858" spans="16:16" x14ac:dyDescent="0.3">
      <c r="P152858" s="83"/>
    </row>
    <row r="152859" spans="16:16" x14ac:dyDescent="0.3">
      <c r="P152859" s="83"/>
    </row>
    <row r="152860" spans="16:16" x14ac:dyDescent="0.3">
      <c r="P152860" s="83"/>
    </row>
    <row r="152861" spans="16:16" x14ac:dyDescent="0.3">
      <c r="P152861" s="83"/>
    </row>
    <row r="152862" spans="16:16" x14ac:dyDescent="0.3">
      <c r="P152862" s="83"/>
    </row>
    <row r="152863" spans="16:16" x14ac:dyDescent="0.3">
      <c r="P152863" s="83"/>
    </row>
    <row r="152864" spans="16:16" x14ac:dyDescent="0.3">
      <c r="P152864" s="83"/>
    </row>
    <row r="152865" spans="16:16" x14ac:dyDescent="0.3">
      <c r="P152865" s="83"/>
    </row>
    <row r="152866" spans="16:16" x14ac:dyDescent="0.3">
      <c r="P152866" s="83"/>
    </row>
    <row r="152867" spans="16:16" x14ac:dyDescent="0.3">
      <c r="P152867" s="83"/>
    </row>
    <row r="152868" spans="16:16" x14ac:dyDescent="0.3">
      <c r="P152868" s="83"/>
    </row>
    <row r="152869" spans="16:16" x14ac:dyDescent="0.3">
      <c r="P152869" s="83"/>
    </row>
    <row r="152870" spans="16:16" x14ac:dyDescent="0.3">
      <c r="P152870" s="83"/>
    </row>
    <row r="152871" spans="16:16" x14ac:dyDescent="0.3">
      <c r="P152871" s="83"/>
    </row>
    <row r="152872" spans="16:16" x14ac:dyDescent="0.3">
      <c r="P152872" s="83"/>
    </row>
    <row r="152873" spans="16:16" x14ac:dyDescent="0.3">
      <c r="P152873" s="83"/>
    </row>
    <row r="152874" spans="16:16" x14ac:dyDescent="0.3">
      <c r="P152874" s="83"/>
    </row>
    <row r="152875" spans="16:16" x14ac:dyDescent="0.3">
      <c r="P152875" s="83"/>
    </row>
    <row r="152876" spans="16:16" x14ac:dyDescent="0.3">
      <c r="P152876" s="83"/>
    </row>
    <row r="152877" spans="16:16" x14ac:dyDescent="0.3">
      <c r="P152877" s="83"/>
    </row>
    <row r="152878" spans="16:16" x14ac:dyDescent="0.3">
      <c r="P152878" s="83"/>
    </row>
    <row r="152879" spans="16:16" x14ac:dyDescent="0.3">
      <c r="P152879" s="83"/>
    </row>
    <row r="152880" spans="16:16" x14ac:dyDescent="0.3">
      <c r="P152880" s="83"/>
    </row>
    <row r="152881" spans="16:16" x14ac:dyDescent="0.3">
      <c r="P152881" s="83"/>
    </row>
    <row r="152882" spans="16:16" x14ac:dyDescent="0.3">
      <c r="P152882" s="83"/>
    </row>
    <row r="152883" spans="16:16" x14ac:dyDescent="0.3">
      <c r="P152883" s="83"/>
    </row>
    <row r="152884" spans="16:16" x14ac:dyDescent="0.3">
      <c r="P152884" s="83"/>
    </row>
    <row r="152885" spans="16:16" x14ac:dyDescent="0.3">
      <c r="P152885" s="83"/>
    </row>
    <row r="152886" spans="16:16" x14ac:dyDescent="0.3">
      <c r="P152886" s="83"/>
    </row>
    <row r="152887" spans="16:16" x14ac:dyDescent="0.3">
      <c r="P152887" s="83"/>
    </row>
    <row r="152888" spans="16:16" x14ac:dyDescent="0.3">
      <c r="P152888" s="83"/>
    </row>
    <row r="152889" spans="16:16" x14ac:dyDescent="0.3">
      <c r="P152889" s="83"/>
    </row>
    <row r="152890" spans="16:16" x14ac:dyDescent="0.3">
      <c r="P152890" s="83"/>
    </row>
    <row r="152891" spans="16:16" x14ac:dyDescent="0.3">
      <c r="P152891" s="83"/>
    </row>
    <row r="152892" spans="16:16" x14ac:dyDescent="0.3">
      <c r="P152892" s="83"/>
    </row>
    <row r="152893" spans="16:16" x14ac:dyDescent="0.3">
      <c r="P152893" s="83"/>
    </row>
    <row r="152894" spans="16:16" x14ac:dyDescent="0.3">
      <c r="P152894" s="83"/>
    </row>
    <row r="152895" spans="16:16" x14ac:dyDescent="0.3">
      <c r="P152895" s="83"/>
    </row>
    <row r="152896" spans="16:16" x14ac:dyDescent="0.3">
      <c r="P152896" s="83"/>
    </row>
    <row r="152897" spans="16:16" x14ac:dyDescent="0.3">
      <c r="P152897" s="83"/>
    </row>
    <row r="152898" spans="16:16" x14ac:dyDescent="0.3">
      <c r="P152898" s="83"/>
    </row>
    <row r="152899" spans="16:16" x14ac:dyDescent="0.3">
      <c r="P152899" s="83"/>
    </row>
    <row r="152900" spans="16:16" x14ac:dyDescent="0.3">
      <c r="P152900" s="83"/>
    </row>
    <row r="152901" spans="16:16" x14ac:dyDescent="0.3">
      <c r="P152901" s="83"/>
    </row>
    <row r="152902" spans="16:16" x14ac:dyDescent="0.3">
      <c r="P152902" s="83"/>
    </row>
    <row r="152903" spans="16:16" x14ac:dyDescent="0.3">
      <c r="P152903" s="83"/>
    </row>
    <row r="152904" spans="16:16" x14ac:dyDescent="0.3">
      <c r="P152904" s="83"/>
    </row>
    <row r="152905" spans="16:16" x14ac:dyDescent="0.3">
      <c r="P152905" s="83"/>
    </row>
    <row r="152906" spans="16:16" x14ac:dyDescent="0.3">
      <c r="P152906" s="83"/>
    </row>
    <row r="152907" spans="16:16" x14ac:dyDescent="0.3">
      <c r="P152907" s="83"/>
    </row>
    <row r="152908" spans="16:16" x14ac:dyDescent="0.3">
      <c r="P152908" s="83"/>
    </row>
    <row r="152909" spans="16:16" x14ac:dyDescent="0.3">
      <c r="P152909" s="83"/>
    </row>
    <row r="152910" spans="16:16" x14ac:dyDescent="0.3">
      <c r="P152910" s="83"/>
    </row>
    <row r="152911" spans="16:16" x14ac:dyDescent="0.3">
      <c r="P152911" s="83"/>
    </row>
    <row r="152912" spans="16:16" x14ac:dyDescent="0.3">
      <c r="P152912" s="83"/>
    </row>
    <row r="152913" spans="16:16" x14ac:dyDescent="0.3">
      <c r="P152913" s="83"/>
    </row>
    <row r="152914" spans="16:16" x14ac:dyDescent="0.3">
      <c r="P152914" s="83"/>
    </row>
    <row r="152915" spans="16:16" x14ac:dyDescent="0.3">
      <c r="P152915" s="83"/>
    </row>
    <row r="152916" spans="16:16" x14ac:dyDescent="0.3">
      <c r="P152916" s="83"/>
    </row>
    <row r="152917" spans="16:16" x14ac:dyDescent="0.3">
      <c r="P152917" s="83"/>
    </row>
    <row r="152918" spans="16:16" x14ac:dyDescent="0.3">
      <c r="P152918" s="83"/>
    </row>
    <row r="152919" spans="16:16" x14ac:dyDescent="0.3">
      <c r="P152919" s="83"/>
    </row>
    <row r="152920" spans="16:16" x14ac:dyDescent="0.3">
      <c r="P152920" s="83"/>
    </row>
    <row r="152921" spans="16:16" x14ac:dyDescent="0.3">
      <c r="P152921" s="83"/>
    </row>
    <row r="152922" spans="16:16" x14ac:dyDescent="0.3">
      <c r="P152922" s="83"/>
    </row>
    <row r="152923" spans="16:16" x14ac:dyDescent="0.3">
      <c r="P152923" s="83"/>
    </row>
    <row r="152924" spans="16:16" x14ac:dyDescent="0.3">
      <c r="P152924" s="83"/>
    </row>
    <row r="152925" spans="16:16" x14ac:dyDescent="0.3">
      <c r="P152925" s="83"/>
    </row>
    <row r="152926" spans="16:16" x14ac:dyDescent="0.3">
      <c r="P152926" s="83"/>
    </row>
    <row r="152927" spans="16:16" x14ac:dyDescent="0.3">
      <c r="P152927" s="83"/>
    </row>
    <row r="152928" spans="16:16" x14ac:dyDescent="0.3">
      <c r="P152928" s="83"/>
    </row>
    <row r="152929" spans="16:16" x14ac:dyDescent="0.3">
      <c r="P152929" s="83"/>
    </row>
    <row r="152930" spans="16:16" x14ac:dyDescent="0.3">
      <c r="P152930" s="83"/>
    </row>
    <row r="152931" spans="16:16" x14ac:dyDescent="0.3">
      <c r="P152931" s="83"/>
    </row>
    <row r="152932" spans="16:16" x14ac:dyDescent="0.3">
      <c r="P152932" s="83"/>
    </row>
    <row r="152933" spans="16:16" x14ac:dyDescent="0.3">
      <c r="P152933" s="83"/>
    </row>
    <row r="152934" spans="16:16" x14ac:dyDescent="0.3">
      <c r="P152934" s="83"/>
    </row>
    <row r="152935" spans="16:16" x14ac:dyDescent="0.3">
      <c r="P152935" s="83"/>
    </row>
    <row r="152936" spans="16:16" x14ac:dyDescent="0.3">
      <c r="P152936" s="83"/>
    </row>
    <row r="152937" spans="16:16" x14ac:dyDescent="0.3">
      <c r="P152937" s="83"/>
    </row>
    <row r="152938" spans="16:16" x14ac:dyDescent="0.3">
      <c r="P152938" s="83"/>
    </row>
    <row r="152939" spans="16:16" x14ac:dyDescent="0.3">
      <c r="P152939" s="83"/>
    </row>
    <row r="152940" spans="16:16" x14ac:dyDescent="0.3">
      <c r="P152940" s="83"/>
    </row>
    <row r="152941" spans="16:16" x14ac:dyDescent="0.3">
      <c r="P152941" s="83"/>
    </row>
    <row r="152942" spans="16:16" x14ac:dyDescent="0.3">
      <c r="P152942" s="83"/>
    </row>
    <row r="152943" spans="16:16" x14ac:dyDescent="0.3">
      <c r="P152943" s="83"/>
    </row>
    <row r="152944" spans="16:16" x14ac:dyDescent="0.3">
      <c r="P152944" s="83"/>
    </row>
    <row r="152945" spans="16:16" x14ac:dyDescent="0.3">
      <c r="P152945" s="83"/>
    </row>
    <row r="152946" spans="16:16" x14ac:dyDescent="0.3">
      <c r="P152946" s="83"/>
    </row>
    <row r="152947" spans="16:16" x14ac:dyDescent="0.3">
      <c r="P152947" s="83"/>
    </row>
    <row r="152948" spans="16:16" x14ac:dyDescent="0.3">
      <c r="P152948" s="83"/>
    </row>
    <row r="152949" spans="16:16" x14ac:dyDescent="0.3">
      <c r="P152949" s="83"/>
    </row>
    <row r="152950" spans="16:16" x14ac:dyDescent="0.3">
      <c r="P152950" s="83"/>
    </row>
    <row r="152951" spans="16:16" x14ac:dyDescent="0.3">
      <c r="P152951" s="83"/>
    </row>
    <row r="152952" spans="16:16" x14ac:dyDescent="0.3">
      <c r="P152952" s="83"/>
    </row>
    <row r="152953" spans="16:16" x14ac:dyDescent="0.3">
      <c r="P152953" s="83"/>
    </row>
    <row r="152954" spans="16:16" x14ac:dyDescent="0.3">
      <c r="P152954" s="83"/>
    </row>
    <row r="152955" spans="16:16" x14ac:dyDescent="0.3">
      <c r="P152955" s="83"/>
    </row>
    <row r="152956" spans="16:16" x14ac:dyDescent="0.3">
      <c r="P152956" s="83"/>
    </row>
    <row r="152957" spans="16:16" x14ac:dyDescent="0.3">
      <c r="P152957" s="83"/>
    </row>
    <row r="152958" spans="16:16" x14ac:dyDescent="0.3">
      <c r="P152958" s="83"/>
    </row>
    <row r="152959" spans="16:16" x14ac:dyDescent="0.3">
      <c r="P152959" s="83"/>
    </row>
    <row r="152960" spans="16:16" x14ac:dyDescent="0.3">
      <c r="P152960" s="83"/>
    </row>
    <row r="152961" spans="16:16" x14ac:dyDescent="0.3">
      <c r="P152961" s="83"/>
    </row>
    <row r="152962" spans="16:16" x14ac:dyDescent="0.3">
      <c r="P152962" s="83"/>
    </row>
    <row r="152963" spans="16:16" x14ac:dyDescent="0.3">
      <c r="P152963" s="83"/>
    </row>
    <row r="152964" spans="16:16" x14ac:dyDescent="0.3">
      <c r="P152964" s="83"/>
    </row>
    <row r="152965" spans="16:16" x14ac:dyDescent="0.3">
      <c r="P152965" s="83"/>
    </row>
    <row r="152966" spans="16:16" x14ac:dyDescent="0.3">
      <c r="P152966" s="83"/>
    </row>
    <row r="152967" spans="16:16" x14ac:dyDescent="0.3">
      <c r="P152967" s="83"/>
    </row>
    <row r="152968" spans="16:16" x14ac:dyDescent="0.3">
      <c r="P152968" s="83"/>
    </row>
    <row r="152969" spans="16:16" x14ac:dyDescent="0.3">
      <c r="P152969" s="83"/>
    </row>
    <row r="152970" spans="16:16" x14ac:dyDescent="0.3">
      <c r="P152970" s="83"/>
    </row>
    <row r="152971" spans="16:16" x14ac:dyDescent="0.3">
      <c r="P152971" s="83"/>
    </row>
    <row r="152972" spans="16:16" x14ac:dyDescent="0.3">
      <c r="P152972" s="83"/>
    </row>
    <row r="152973" spans="16:16" x14ac:dyDescent="0.3">
      <c r="P152973" s="83"/>
    </row>
    <row r="152974" spans="16:16" x14ac:dyDescent="0.3">
      <c r="P152974" s="83"/>
    </row>
    <row r="152975" spans="16:16" x14ac:dyDescent="0.3">
      <c r="P152975" s="83"/>
    </row>
    <row r="152976" spans="16:16" x14ac:dyDescent="0.3">
      <c r="P152976" s="83"/>
    </row>
    <row r="152977" spans="16:16" x14ac:dyDescent="0.3">
      <c r="P152977" s="83"/>
    </row>
    <row r="152978" spans="16:16" x14ac:dyDescent="0.3">
      <c r="P152978" s="83"/>
    </row>
    <row r="152979" spans="16:16" x14ac:dyDescent="0.3">
      <c r="P152979" s="83"/>
    </row>
    <row r="152980" spans="16:16" x14ac:dyDescent="0.3">
      <c r="P152980" s="83"/>
    </row>
    <row r="152981" spans="16:16" x14ac:dyDescent="0.3">
      <c r="P152981" s="83"/>
    </row>
    <row r="152982" spans="16:16" x14ac:dyDescent="0.3">
      <c r="P152982" s="83"/>
    </row>
    <row r="152983" spans="16:16" x14ac:dyDescent="0.3">
      <c r="P152983" s="83"/>
    </row>
    <row r="152984" spans="16:16" x14ac:dyDescent="0.3">
      <c r="P152984" s="83"/>
    </row>
    <row r="152985" spans="16:16" x14ac:dyDescent="0.3">
      <c r="P152985" s="83"/>
    </row>
    <row r="152986" spans="16:16" x14ac:dyDescent="0.3">
      <c r="P152986" s="83"/>
    </row>
    <row r="152987" spans="16:16" x14ac:dyDescent="0.3">
      <c r="P152987" s="83"/>
    </row>
    <row r="152988" spans="16:16" x14ac:dyDescent="0.3">
      <c r="P152988" s="83"/>
    </row>
    <row r="152989" spans="16:16" x14ac:dyDescent="0.3">
      <c r="P152989" s="83"/>
    </row>
    <row r="152990" spans="16:16" x14ac:dyDescent="0.3">
      <c r="P152990" s="83"/>
    </row>
    <row r="152991" spans="16:16" x14ac:dyDescent="0.3">
      <c r="P152991" s="83"/>
    </row>
    <row r="152992" spans="16:16" x14ac:dyDescent="0.3">
      <c r="P152992" s="83"/>
    </row>
    <row r="152993" spans="16:16" x14ac:dyDescent="0.3">
      <c r="P152993" s="83"/>
    </row>
    <row r="152994" spans="16:16" x14ac:dyDescent="0.3">
      <c r="P152994" s="83"/>
    </row>
    <row r="152995" spans="16:16" x14ac:dyDescent="0.3">
      <c r="P152995" s="83"/>
    </row>
    <row r="152996" spans="16:16" x14ac:dyDescent="0.3">
      <c r="P152996" s="83"/>
    </row>
    <row r="152997" spans="16:16" x14ac:dyDescent="0.3">
      <c r="P152997" s="83"/>
    </row>
    <row r="152998" spans="16:16" x14ac:dyDescent="0.3">
      <c r="P152998" s="83"/>
    </row>
    <row r="152999" spans="16:16" x14ac:dyDescent="0.3">
      <c r="P152999" s="83"/>
    </row>
    <row r="153000" spans="16:16" x14ac:dyDescent="0.3">
      <c r="P153000" s="83"/>
    </row>
    <row r="153001" spans="16:16" x14ac:dyDescent="0.3">
      <c r="P153001" s="83"/>
    </row>
    <row r="153002" spans="16:16" x14ac:dyDescent="0.3">
      <c r="P153002" s="83"/>
    </row>
    <row r="153003" spans="16:16" x14ac:dyDescent="0.3">
      <c r="P153003" s="83"/>
    </row>
    <row r="153004" spans="16:16" x14ac:dyDescent="0.3">
      <c r="P153004" s="83"/>
    </row>
    <row r="153005" spans="16:16" x14ac:dyDescent="0.3">
      <c r="P153005" s="83"/>
    </row>
    <row r="153006" spans="16:16" x14ac:dyDescent="0.3">
      <c r="P153006" s="83"/>
    </row>
    <row r="153007" spans="16:16" x14ac:dyDescent="0.3">
      <c r="P153007" s="83"/>
    </row>
    <row r="153008" spans="16:16" x14ac:dyDescent="0.3">
      <c r="P153008" s="83"/>
    </row>
    <row r="153009" spans="16:16" x14ac:dyDescent="0.3">
      <c r="P153009" s="83"/>
    </row>
    <row r="153010" spans="16:16" x14ac:dyDescent="0.3">
      <c r="P153010" s="83"/>
    </row>
    <row r="153011" spans="16:16" x14ac:dyDescent="0.3">
      <c r="P153011" s="83"/>
    </row>
    <row r="153012" spans="16:16" x14ac:dyDescent="0.3">
      <c r="P153012" s="83"/>
    </row>
    <row r="153013" spans="16:16" x14ac:dyDescent="0.3">
      <c r="P153013" s="83"/>
    </row>
    <row r="153014" spans="16:16" x14ac:dyDescent="0.3">
      <c r="P153014" s="83"/>
    </row>
    <row r="153015" spans="16:16" x14ac:dyDescent="0.3">
      <c r="P153015" s="83"/>
    </row>
    <row r="153016" spans="16:16" x14ac:dyDescent="0.3">
      <c r="P153016" s="83"/>
    </row>
    <row r="153017" spans="16:16" x14ac:dyDescent="0.3">
      <c r="P153017" s="83"/>
    </row>
    <row r="153018" spans="16:16" x14ac:dyDescent="0.3">
      <c r="P153018" s="83"/>
    </row>
    <row r="153019" spans="16:16" x14ac:dyDescent="0.3">
      <c r="P153019" s="83"/>
    </row>
    <row r="153020" spans="16:16" x14ac:dyDescent="0.3">
      <c r="P153020" s="83"/>
    </row>
    <row r="153021" spans="16:16" x14ac:dyDescent="0.3">
      <c r="P153021" s="83"/>
    </row>
    <row r="153022" spans="16:16" x14ac:dyDescent="0.3">
      <c r="P153022" s="83"/>
    </row>
    <row r="153023" spans="16:16" x14ac:dyDescent="0.3">
      <c r="P153023" s="83"/>
    </row>
    <row r="153024" spans="16:16" x14ac:dyDescent="0.3">
      <c r="P153024" s="83"/>
    </row>
    <row r="153025" spans="16:16" x14ac:dyDescent="0.3">
      <c r="P153025" s="83"/>
    </row>
    <row r="153026" spans="16:16" x14ac:dyDescent="0.3">
      <c r="P153026" s="83"/>
    </row>
    <row r="153027" spans="16:16" x14ac:dyDescent="0.3">
      <c r="P153027" s="83"/>
    </row>
    <row r="153028" spans="16:16" x14ac:dyDescent="0.3">
      <c r="P153028" s="83"/>
    </row>
    <row r="153029" spans="16:16" x14ac:dyDescent="0.3">
      <c r="P153029" s="83"/>
    </row>
    <row r="153030" spans="16:16" x14ac:dyDescent="0.3">
      <c r="P153030" s="83"/>
    </row>
    <row r="153031" spans="16:16" x14ac:dyDescent="0.3">
      <c r="P153031" s="83"/>
    </row>
    <row r="153032" spans="16:16" x14ac:dyDescent="0.3">
      <c r="P153032" s="83"/>
    </row>
    <row r="153033" spans="16:16" x14ac:dyDescent="0.3">
      <c r="P153033" s="83"/>
    </row>
    <row r="153034" spans="16:16" x14ac:dyDescent="0.3">
      <c r="P153034" s="83"/>
    </row>
    <row r="153035" spans="16:16" x14ac:dyDescent="0.3">
      <c r="P153035" s="83"/>
    </row>
    <row r="153036" spans="16:16" x14ac:dyDescent="0.3">
      <c r="P153036" s="83"/>
    </row>
    <row r="153037" spans="16:16" x14ac:dyDescent="0.3">
      <c r="P153037" s="83"/>
    </row>
    <row r="153038" spans="16:16" x14ac:dyDescent="0.3">
      <c r="P153038" s="83"/>
    </row>
    <row r="153039" spans="16:16" x14ac:dyDescent="0.3">
      <c r="P153039" s="83"/>
    </row>
    <row r="153040" spans="16:16" x14ac:dyDescent="0.3">
      <c r="P153040" s="83"/>
    </row>
    <row r="153041" spans="16:16" x14ac:dyDescent="0.3">
      <c r="P153041" s="83"/>
    </row>
    <row r="153042" spans="16:16" x14ac:dyDescent="0.3">
      <c r="P153042" s="83"/>
    </row>
    <row r="153043" spans="16:16" x14ac:dyDescent="0.3">
      <c r="P153043" s="83"/>
    </row>
    <row r="153044" spans="16:16" x14ac:dyDescent="0.3">
      <c r="P153044" s="83"/>
    </row>
    <row r="153045" spans="16:16" x14ac:dyDescent="0.3">
      <c r="P153045" s="83"/>
    </row>
    <row r="153046" spans="16:16" x14ac:dyDescent="0.3">
      <c r="P153046" s="83"/>
    </row>
    <row r="153047" spans="16:16" x14ac:dyDescent="0.3">
      <c r="P153047" s="83"/>
    </row>
    <row r="153048" spans="16:16" x14ac:dyDescent="0.3">
      <c r="P153048" s="83"/>
    </row>
    <row r="153049" spans="16:16" x14ac:dyDescent="0.3">
      <c r="P153049" s="83"/>
    </row>
    <row r="153050" spans="16:16" x14ac:dyDescent="0.3">
      <c r="P153050" s="83"/>
    </row>
    <row r="153051" spans="16:16" x14ac:dyDescent="0.3">
      <c r="P153051" s="83"/>
    </row>
    <row r="153052" spans="16:16" x14ac:dyDescent="0.3">
      <c r="P153052" s="83"/>
    </row>
    <row r="153053" spans="16:16" x14ac:dyDescent="0.3">
      <c r="P153053" s="83"/>
    </row>
    <row r="153054" spans="16:16" x14ac:dyDescent="0.3">
      <c r="P153054" s="83"/>
    </row>
    <row r="153055" spans="16:16" x14ac:dyDescent="0.3">
      <c r="P153055" s="83"/>
    </row>
    <row r="153056" spans="16:16" x14ac:dyDescent="0.3">
      <c r="P153056" s="83"/>
    </row>
    <row r="153057" spans="16:16" x14ac:dyDescent="0.3">
      <c r="P153057" s="83"/>
    </row>
    <row r="153058" spans="16:16" x14ac:dyDescent="0.3">
      <c r="P153058" s="83"/>
    </row>
    <row r="153059" spans="16:16" x14ac:dyDescent="0.3">
      <c r="P153059" s="83"/>
    </row>
    <row r="153060" spans="16:16" x14ac:dyDescent="0.3">
      <c r="P153060" s="83"/>
    </row>
    <row r="153061" spans="16:16" x14ac:dyDescent="0.3">
      <c r="P153061" s="83"/>
    </row>
    <row r="153062" spans="16:16" x14ac:dyDescent="0.3">
      <c r="P153062" s="83"/>
    </row>
    <row r="153063" spans="16:16" x14ac:dyDescent="0.3">
      <c r="P153063" s="83"/>
    </row>
    <row r="153064" spans="16:16" x14ac:dyDescent="0.3">
      <c r="P153064" s="83"/>
    </row>
    <row r="153065" spans="16:16" x14ac:dyDescent="0.3">
      <c r="P153065" s="83"/>
    </row>
    <row r="153066" spans="16:16" x14ac:dyDescent="0.3">
      <c r="P153066" s="83"/>
    </row>
    <row r="153067" spans="16:16" x14ac:dyDescent="0.3">
      <c r="P153067" s="83"/>
    </row>
    <row r="153068" spans="16:16" x14ac:dyDescent="0.3">
      <c r="P153068" s="83"/>
    </row>
    <row r="153069" spans="16:16" x14ac:dyDescent="0.3">
      <c r="P153069" s="83"/>
    </row>
    <row r="153070" spans="16:16" x14ac:dyDescent="0.3">
      <c r="P153070" s="83"/>
    </row>
    <row r="153071" spans="16:16" x14ac:dyDescent="0.3">
      <c r="P153071" s="83"/>
    </row>
    <row r="153072" spans="16:16" x14ac:dyDescent="0.3">
      <c r="P153072" s="83"/>
    </row>
    <row r="153073" spans="16:16" x14ac:dyDescent="0.3">
      <c r="P153073" s="83"/>
    </row>
    <row r="153074" spans="16:16" x14ac:dyDescent="0.3">
      <c r="P153074" s="83"/>
    </row>
    <row r="153075" spans="16:16" x14ac:dyDescent="0.3">
      <c r="P153075" s="83"/>
    </row>
    <row r="153076" spans="16:16" x14ac:dyDescent="0.3">
      <c r="P153076" s="83"/>
    </row>
    <row r="153077" spans="16:16" x14ac:dyDescent="0.3">
      <c r="P153077" s="83"/>
    </row>
    <row r="153078" spans="16:16" x14ac:dyDescent="0.3">
      <c r="P153078" s="83"/>
    </row>
    <row r="153079" spans="16:16" x14ac:dyDescent="0.3">
      <c r="P153079" s="83"/>
    </row>
    <row r="153080" spans="16:16" x14ac:dyDescent="0.3">
      <c r="P153080" s="83"/>
    </row>
    <row r="153081" spans="16:16" x14ac:dyDescent="0.3">
      <c r="P153081" s="83"/>
    </row>
    <row r="153082" spans="16:16" x14ac:dyDescent="0.3">
      <c r="P153082" s="83"/>
    </row>
    <row r="153083" spans="16:16" x14ac:dyDescent="0.3">
      <c r="P153083" s="83"/>
    </row>
    <row r="153084" spans="16:16" x14ac:dyDescent="0.3">
      <c r="P153084" s="83"/>
    </row>
    <row r="153085" spans="16:16" x14ac:dyDescent="0.3">
      <c r="P153085" s="83"/>
    </row>
    <row r="153086" spans="16:16" x14ac:dyDescent="0.3">
      <c r="P153086" s="83"/>
    </row>
    <row r="153087" spans="16:16" x14ac:dyDescent="0.3">
      <c r="P153087" s="83"/>
    </row>
    <row r="153088" spans="16:16" x14ac:dyDescent="0.3">
      <c r="P153088" s="83"/>
    </row>
    <row r="153089" spans="16:16" x14ac:dyDescent="0.3">
      <c r="P153089" s="83"/>
    </row>
    <row r="153090" spans="16:16" x14ac:dyDescent="0.3">
      <c r="P153090" s="83"/>
    </row>
    <row r="153091" spans="16:16" x14ac:dyDescent="0.3">
      <c r="P153091" s="83"/>
    </row>
    <row r="153092" spans="16:16" x14ac:dyDescent="0.3">
      <c r="P153092" s="83"/>
    </row>
    <row r="153093" spans="16:16" x14ac:dyDescent="0.3">
      <c r="P153093" s="83"/>
    </row>
    <row r="153094" spans="16:16" x14ac:dyDescent="0.3">
      <c r="P153094" s="83"/>
    </row>
    <row r="153095" spans="16:16" x14ac:dyDescent="0.3">
      <c r="P153095" s="83"/>
    </row>
    <row r="153096" spans="16:16" x14ac:dyDescent="0.3">
      <c r="P153096" s="83"/>
    </row>
    <row r="153097" spans="16:16" x14ac:dyDescent="0.3">
      <c r="P153097" s="83"/>
    </row>
    <row r="153098" spans="16:16" x14ac:dyDescent="0.3">
      <c r="P153098" s="83"/>
    </row>
    <row r="153099" spans="16:16" x14ac:dyDescent="0.3">
      <c r="P153099" s="83"/>
    </row>
    <row r="153100" spans="16:16" x14ac:dyDescent="0.3">
      <c r="P153100" s="83"/>
    </row>
    <row r="153101" spans="16:16" x14ac:dyDescent="0.3">
      <c r="P153101" s="83"/>
    </row>
    <row r="153102" spans="16:16" x14ac:dyDescent="0.3">
      <c r="P153102" s="83"/>
    </row>
    <row r="153103" spans="16:16" x14ac:dyDescent="0.3">
      <c r="P153103" s="83"/>
    </row>
    <row r="153104" spans="16:16" x14ac:dyDescent="0.3">
      <c r="P153104" s="83"/>
    </row>
    <row r="153105" spans="16:16" x14ac:dyDescent="0.3">
      <c r="P153105" s="83"/>
    </row>
    <row r="153106" spans="16:16" x14ac:dyDescent="0.3">
      <c r="P153106" s="83"/>
    </row>
    <row r="153107" spans="16:16" x14ac:dyDescent="0.3">
      <c r="P153107" s="83"/>
    </row>
    <row r="153108" spans="16:16" x14ac:dyDescent="0.3">
      <c r="P153108" s="83"/>
    </row>
    <row r="153109" spans="16:16" x14ac:dyDescent="0.3">
      <c r="P153109" s="83"/>
    </row>
    <row r="153110" spans="16:16" x14ac:dyDescent="0.3">
      <c r="P153110" s="83"/>
    </row>
    <row r="153111" spans="16:16" x14ac:dyDescent="0.3">
      <c r="P153111" s="83"/>
    </row>
    <row r="153112" spans="16:16" x14ac:dyDescent="0.3">
      <c r="P153112" s="83"/>
    </row>
    <row r="153113" spans="16:16" x14ac:dyDescent="0.3">
      <c r="P153113" s="83"/>
    </row>
    <row r="153114" spans="16:16" x14ac:dyDescent="0.3">
      <c r="P153114" s="83"/>
    </row>
    <row r="153115" spans="16:16" x14ac:dyDescent="0.3">
      <c r="P153115" s="83"/>
    </row>
    <row r="153116" spans="16:16" x14ac:dyDescent="0.3">
      <c r="P153116" s="83"/>
    </row>
    <row r="153117" spans="16:16" x14ac:dyDescent="0.3">
      <c r="P153117" s="83"/>
    </row>
    <row r="153118" spans="16:16" x14ac:dyDescent="0.3">
      <c r="P153118" s="83"/>
    </row>
    <row r="153119" spans="16:16" x14ac:dyDescent="0.3">
      <c r="P153119" s="83"/>
    </row>
    <row r="153120" spans="16:16" x14ac:dyDescent="0.3">
      <c r="P153120" s="83"/>
    </row>
    <row r="153121" spans="16:16" x14ac:dyDescent="0.3">
      <c r="P153121" s="83"/>
    </row>
    <row r="153122" spans="16:16" x14ac:dyDescent="0.3">
      <c r="P153122" s="83"/>
    </row>
    <row r="153123" spans="16:16" x14ac:dyDescent="0.3">
      <c r="P153123" s="83"/>
    </row>
    <row r="153124" spans="16:16" x14ac:dyDescent="0.3">
      <c r="P153124" s="83"/>
    </row>
    <row r="153125" spans="16:16" x14ac:dyDescent="0.3">
      <c r="P153125" s="83"/>
    </row>
    <row r="153126" spans="16:16" x14ac:dyDescent="0.3">
      <c r="P153126" s="83"/>
    </row>
    <row r="153127" spans="16:16" x14ac:dyDescent="0.3">
      <c r="P153127" s="83"/>
    </row>
    <row r="153128" spans="16:16" x14ac:dyDescent="0.3">
      <c r="P153128" s="83"/>
    </row>
    <row r="153129" spans="16:16" x14ac:dyDescent="0.3">
      <c r="P153129" s="83"/>
    </row>
    <row r="153130" spans="16:16" x14ac:dyDescent="0.3">
      <c r="P153130" s="83"/>
    </row>
    <row r="153131" spans="16:16" x14ac:dyDescent="0.3">
      <c r="P153131" s="83"/>
    </row>
    <row r="153132" spans="16:16" x14ac:dyDescent="0.3">
      <c r="P153132" s="83"/>
    </row>
    <row r="153133" spans="16:16" x14ac:dyDescent="0.3">
      <c r="P153133" s="83"/>
    </row>
    <row r="153134" spans="16:16" x14ac:dyDescent="0.3">
      <c r="P153134" s="83"/>
    </row>
    <row r="153135" spans="16:16" x14ac:dyDescent="0.3">
      <c r="P153135" s="83"/>
    </row>
    <row r="153136" spans="16:16" x14ac:dyDescent="0.3">
      <c r="P153136" s="83"/>
    </row>
    <row r="153137" spans="16:16" x14ac:dyDescent="0.3">
      <c r="P153137" s="83"/>
    </row>
    <row r="153138" spans="16:16" x14ac:dyDescent="0.3">
      <c r="P153138" s="83"/>
    </row>
    <row r="153139" spans="16:16" x14ac:dyDescent="0.3">
      <c r="P153139" s="83"/>
    </row>
    <row r="153140" spans="16:16" x14ac:dyDescent="0.3">
      <c r="P153140" s="83"/>
    </row>
    <row r="153141" spans="16:16" x14ac:dyDescent="0.3">
      <c r="P153141" s="83"/>
    </row>
    <row r="153142" spans="16:16" x14ac:dyDescent="0.3">
      <c r="P153142" s="83"/>
    </row>
    <row r="153143" spans="16:16" x14ac:dyDescent="0.3">
      <c r="P153143" s="83"/>
    </row>
    <row r="153144" spans="16:16" x14ac:dyDescent="0.3">
      <c r="P153144" s="83"/>
    </row>
    <row r="153145" spans="16:16" x14ac:dyDescent="0.3">
      <c r="P153145" s="83"/>
    </row>
    <row r="153146" spans="16:16" x14ac:dyDescent="0.3">
      <c r="P153146" s="83"/>
    </row>
    <row r="153147" spans="16:16" x14ac:dyDescent="0.3">
      <c r="P153147" s="83"/>
    </row>
    <row r="153148" spans="16:16" x14ac:dyDescent="0.3">
      <c r="P153148" s="83"/>
    </row>
    <row r="153149" spans="16:16" x14ac:dyDescent="0.3">
      <c r="P153149" s="83"/>
    </row>
    <row r="153150" spans="16:16" x14ac:dyDescent="0.3">
      <c r="P153150" s="83"/>
    </row>
    <row r="153151" spans="16:16" x14ac:dyDescent="0.3">
      <c r="P153151" s="83"/>
    </row>
    <row r="153152" spans="16:16" x14ac:dyDescent="0.3">
      <c r="P153152" s="83"/>
    </row>
    <row r="153153" spans="16:16" x14ac:dyDescent="0.3">
      <c r="P153153" s="83"/>
    </row>
    <row r="153154" spans="16:16" x14ac:dyDescent="0.3">
      <c r="P153154" s="83"/>
    </row>
    <row r="153155" spans="16:16" x14ac:dyDescent="0.3">
      <c r="P153155" s="83"/>
    </row>
    <row r="153156" spans="16:16" x14ac:dyDescent="0.3">
      <c r="P153156" s="83"/>
    </row>
    <row r="153157" spans="16:16" x14ac:dyDescent="0.3">
      <c r="P153157" s="83"/>
    </row>
    <row r="153158" spans="16:16" x14ac:dyDescent="0.3">
      <c r="P153158" s="83"/>
    </row>
    <row r="153159" spans="16:16" x14ac:dyDescent="0.3">
      <c r="P153159" s="83"/>
    </row>
    <row r="153160" spans="16:16" x14ac:dyDescent="0.3">
      <c r="P153160" s="83"/>
    </row>
    <row r="153161" spans="16:16" x14ac:dyDescent="0.3">
      <c r="P153161" s="83"/>
    </row>
    <row r="153162" spans="16:16" x14ac:dyDescent="0.3">
      <c r="P153162" s="83"/>
    </row>
    <row r="153163" spans="16:16" x14ac:dyDescent="0.3">
      <c r="P153163" s="83"/>
    </row>
    <row r="153164" spans="16:16" x14ac:dyDescent="0.3">
      <c r="P153164" s="83"/>
    </row>
    <row r="153165" spans="16:16" x14ac:dyDescent="0.3">
      <c r="P153165" s="83"/>
    </row>
    <row r="153166" spans="16:16" x14ac:dyDescent="0.3">
      <c r="P153166" s="83"/>
    </row>
    <row r="153167" spans="16:16" x14ac:dyDescent="0.3">
      <c r="P153167" s="83"/>
    </row>
    <row r="153168" spans="16:16" x14ac:dyDescent="0.3">
      <c r="P153168" s="83"/>
    </row>
    <row r="153169" spans="16:16" x14ac:dyDescent="0.3">
      <c r="P153169" s="83"/>
    </row>
    <row r="153170" spans="16:16" x14ac:dyDescent="0.3">
      <c r="P153170" s="83"/>
    </row>
    <row r="153171" spans="16:16" x14ac:dyDescent="0.3">
      <c r="P153171" s="83"/>
    </row>
    <row r="153172" spans="16:16" x14ac:dyDescent="0.3">
      <c r="P153172" s="83"/>
    </row>
    <row r="153173" spans="16:16" x14ac:dyDescent="0.3">
      <c r="P153173" s="83"/>
    </row>
    <row r="153174" spans="16:16" x14ac:dyDescent="0.3">
      <c r="P153174" s="83"/>
    </row>
    <row r="153175" spans="16:16" x14ac:dyDescent="0.3">
      <c r="P153175" s="83"/>
    </row>
    <row r="153176" spans="16:16" x14ac:dyDescent="0.3">
      <c r="P153176" s="83"/>
    </row>
    <row r="153177" spans="16:16" x14ac:dyDescent="0.3">
      <c r="P153177" s="83"/>
    </row>
    <row r="153178" spans="16:16" x14ac:dyDescent="0.3">
      <c r="P153178" s="83"/>
    </row>
    <row r="153179" spans="16:16" x14ac:dyDescent="0.3">
      <c r="P153179" s="83"/>
    </row>
    <row r="153180" spans="16:16" x14ac:dyDescent="0.3">
      <c r="P153180" s="83"/>
    </row>
    <row r="153181" spans="16:16" x14ac:dyDescent="0.3">
      <c r="P153181" s="83"/>
    </row>
    <row r="153182" spans="16:16" x14ac:dyDescent="0.3">
      <c r="P153182" s="83"/>
    </row>
    <row r="153183" spans="16:16" x14ac:dyDescent="0.3">
      <c r="P153183" s="83"/>
    </row>
    <row r="153184" spans="16:16" x14ac:dyDescent="0.3">
      <c r="P153184" s="83"/>
    </row>
    <row r="153185" spans="16:16" x14ac:dyDescent="0.3">
      <c r="P153185" s="83"/>
    </row>
    <row r="153186" spans="16:16" x14ac:dyDescent="0.3">
      <c r="P153186" s="83"/>
    </row>
    <row r="153187" spans="16:16" x14ac:dyDescent="0.3">
      <c r="P153187" s="83"/>
    </row>
    <row r="153188" spans="16:16" x14ac:dyDescent="0.3">
      <c r="P153188" s="83"/>
    </row>
    <row r="153189" spans="16:16" x14ac:dyDescent="0.3">
      <c r="P153189" s="83"/>
    </row>
    <row r="153190" spans="16:16" x14ac:dyDescent="0.3">
      <c r="P153190" s="83"/>
    </row>
    <row r="153191" spans="16:16" x14ac:dyDescent="0.3">
      <c r="P153191" s="83"/>
    </row>
    <row r="153192" spans="16:16" x14ac:dyDescent="0.3">
      <c r="P153192" s="83"/>
    </row>
    <row r="153193" spans="16:16" x14ac:dyDescent="0.3">
      <c r="P153193" s="83"/>
    </row>
    <row r="153194" spans="16:16" x14ac:dyDescent="0.3">
      <c r="P153194" s="83"/>
    </row>
    <row r="153195" spans="16:16" x14ac:dyDescent="0.3">
      <c r="P153195" s="83"/>
    </row>
    <row r="153196" spans="16:16" x14ac:dyDescent="0.3">
      <c r="P153196" s="83"/>
    </row>
    <row r="153197" spans="16:16" x14ac:dyDescent="0.3">
      <c r="P153197" s="83"/>
    </row>
    <row r="153198" spans="16:16" x14ac:dyDescent="0.3">
      <c r="P153198" s="83"/>
    </row>
    <row r="153199" spans="16:16" x14ac:dyDescent="0.3">
      <c r="P153199" s="83"/>
    </row>
    <row r="153200" spans="16:16" x14ac:dyDescent="0.3">
      <c r="P153200" s="83"/>
    </row>
    <row r="153201" spans="16:16" x14ac:dyDescent="0.3">
      <c r="P153201" s="83"/>
    </row>
    <row r="153202" spans="16:16" x14ac:dyDescent="0.3">
      <c r="P153202" s="83"/>
    </row>
    <row r="153203" spans="16:16" x14ac:dyDescent="0.3">
      <c r="P153203" s="83"/>
    </row>
    <row r="153204" spans="16:16" x14ac:dyDescent="0.3">
      <c r="P153204" s="83"/>
    </row>
    <row r="153205" spans="16:16" x14ac:dyDescent="0.3">
      <c r="P153205" s="83"/>
    </row>
    <row r="153206" spans="16:16" x14ac:dyDescent="0.3">
      <c r="P153206" s="83"/>
    </row>
    <row r="153207" spans="16:16" x14ac:dyDescent="0.3">
      <c r="P153207" s="83"/>
    </row>
    <row r="153208" spans="16:16" x14ac:dyDescent="0.3">
      <c r="P153208" s="83"/>
    </row>
    <row r="153209" spans="16:16" x14ac:dyDescent="0.3">
      <c r="P153209" s="83"/>
    </row>
    <row r="153210" spans="16:16" x14ac:dyDescent="0.3">
      <c r="P153210" s="83"/>
    </row>
    <row r="153211" spans="16:16" x14ac:dyDescent="0.3">
      <c r="P153211" s="83"/>
    </row>
    <row r="153212" spans="16:16" x14ac:dyDescent="0.3">
      <c r="P153212" s="83"/>
    </row>
    <row r="153213" spans="16:16" x14ac:dyDescent="0.3">
      <c r="P153213" s="83"/>
    </row>
    <row r="153214" spans="16:16" x14ac:dyDescent="0.3">
      <c r="P153214" s="83"/>
    </row>
    <row r="153215" spans="16:16" x14ac:dyDescent="0.3">
      <c r="P153215" s="83"/>
    </row>
    <row r="153216" spans="16:16" x14ac:dyDescent="0.3">
      <c r="P153216" s="83"/>
    </row>
    <row r="153217" spans="16:16" x14ac:dyDescent="0.3">
      <c r="P153217" s="83"/>
    </row>
    <row r="153218" spans="16:16" x14ac:dyDescent="0.3">
      <c r="P153218" s="83"/>
    </row>
    <row r="153219" spans="16:16" x14ac:dyDescent="0.3">
      <c r="P153219" s="83"/>
    </row>
    <row r="153220" spans="16:16" x14ac:dyDescent="0.3">
      <c r="P153220" s="83"/>
    </row>
    <row r="153221" spans="16:16" x14ac:dyDescent="0.3">
      <c r="P153221" s="83"/>
    </row>
    <row r="153222" spans="16:16" x14ac:dyDescent="0.3">
      <c r="P153222" s="83"/>
    </row>
    <row r="153223" spans="16:16" x14ac:dyDescent="0.3">
      <c r="P153223" s="83"/>
    </row>
    <row r="153224" spans="16:16" x14ac:dyDescent="0.3">
      <c r="P153224" s="83"/>
    </row>
    <row r="153225" spans="16:16" x14ac:dyDescent="0.3">
      <c r="P153225" s="83"/>
    </row>
    <row r="153226" spans="16:16" x14ac:dyDescent="0.3">
      <c r="P153226" s="83"/>
    </row>
    <row r="153227" spans="16:16" x14ac:dyDescent="0.3">
      <c r="P153227" s="83"/>
    </row>
    <row r="153228" spans="16:16" x14ac:dyDescent="0.3">
      <c r="P153228" s="83"/>
    </row>
    <row r="153229" spans="16:16" x14ac:dyDescent="0.3">
      <c r="P153229" s="83"/>
    </row>
    <row r="153230" spans="16:16" x14ac:dyDescent="0.3">
      <c r="P153230" s="83"/>
    </row>
    <row r="153231" spans="16:16" x14ac:dyDescent="0.3">
      <c r="P153231" s="83"/>
    </row>
    <row r="153232" spans="16:16" x14ac:dyDescent="0.3">
      <c r="P153232" s="83"/>
    </row>
    <row r="153233" spans="16:16" x14ac:dyDescent="0.3">
      <c r="P153233" s="83"/>
    </row>
    <row r="153234" spans="16:16" x14ac:dyDescent="0.3">
      <c r="P153234" s="83"/>
    </row>
    <row r="153235" spans="16:16" x14ac:dyDescent="0.3">
      <c r="P153235" s="83"/>
    </row>
    <row r="153236" spans="16:16" x14ac:dyDescent="0.3">
      <c r="P153236" s="83"/>
    </row>
    <row r="153237" spans="16:16" x14ac:dyDescent="0.3">
      <c r="P153237" s="83"/>
    </row>
    <row r="153238" spans="16:16" x14ac:dyDescent="0.3">
      <c r="P153238" s="83"/>
    </row>
    <row r="153239" spans="16:16" x14ac:dyDescent="0.3">
      <c r="P153239" s="83"/>
    </row>
    <row r="153240" spans="16:16" x14ac:dyDescent="0.3">
      <c r="P153240" s="83"/>
    </row>
    <row r="153241" spans="16:16" x14ac:dyDescent="0.3">
      <c r="P153241" s="83"/>
    </row>
    <row r="153242" spans="16:16" x14ac:dyDescent="0.3">
      <c r="P153242" s="83"/>
    </row>
    <row r="153243" spans="16:16" x14ac:dyDescent="0.3">
      <c r="P153243" s="83"/>
    </row>
    <row r="153244" spans="16:16" x14ac:dyDescent="0.3">
      <c r="P153244" s="83"/>
    </row>
    <row r="153245" spans="16:16" x14ac:dyDescent="0.3">
      <c r="P153245" s="83"/>
    </row>
    <row r="153246" spans="16:16" x14ac:dyDescent="0.3">
      <c r="P153246" s="83"/>
    </row>
    <row r="153247" spans="16:16" x14ac:dyDescent="0.3">
      <c r="P153247" s="83"/>
    </row>
    <row r="153248" spans="16:16" x14ac:dyDescent="0.3">
      <c r="P153248" s="83"/>
    </row>
    <row r="153249" spans="16:16" x14ac:dyDescent="0.3">
      <c r="P153249" s="83"/>
    </row>
    <row r="153250" spans="16:16" x14ac:dyDescent="0.3">
      <c r="P153250" s="83"/>
    </row>
    <row r="153251" spans="16:16" x14ac:dyDescent="0.3">
      <c r="P153251" s="83"/>
    </row>
    <row r="153252" spans="16:16" x14ac:dyDescent="0.3">
      <c r="P153252" s="83"/>
    </row>
    <row r="153253" spans="16:16" x14ac:dyDescent="0.3">
      <c r="P153253" s="83"/>
    </row>
    <row r="153254" spans="16:16" x14ac:dyDescent="0.3">
      <c r="P153254" s="83"/>
    </row>
    <row r="153255" spans="16:16" x14ac:dyDescent="0.3">
      <c r="P153255" s="83"/>
    </row>
    <row r="153256" spans="16:16" x14ac:dyDescent="0.3">
      <c r="P153256" s="83"/>
    </row>
    <row r="153257" spans="16:16" x14ac:dyDescent="0.3">
      <c r="P153257" s="83"/>
    </row>
    <row r="153258" spans="16:16" x14ac:dyDescent="0.3">
      <c r="P153258" s="83"/>
    </row>
    <row r="153259" spans="16:16" x14ac:dyDescent="0.3">
      <c r="P153259" s="83"/>
    </row>
    <row r="153260" spans="16:16" x14ac:dyDescent="0.3">
      <c r="P153260" s="83"/>
    </row>
    <row r="153261" spans="16:16" x14ac:dyDescent="0.3">
      <c r="P153261" s="83"/>
    </row>
    <row r="153262" spans="16:16" x14ac:dyDescent="0.3">
      <c r="P153262" s="83"/>
    </row>
    <row r="153263" spans="16:16" x14ac:dyDescent="0.3">
      <c r="P153263" s="83"/>
    </row>
    <row r="153264" spans="16:16" x14ac:dyDescent="0.3">
      <c r="P153264" s="83"/>
    </row>
    <row r="153265" spans="16:16" x14ac:dyDescent="0.3">
      <c r="P153265" s="83"/>
    </row>
    <row r="153266" spans="16:16" x14ac:dyDescent="0.3">
      <c r="P153266" s="83"/>
    </row>
    <row r="153267" spans="16:16" x14ac:dyDescent="0.3">
      <c r="P153267" s="83"/>
    </row>
    <row r="153268" spans="16:16" x14ac:dyDescent="0.3">
      <c r="P153268" s="83"/>
    </row>
    <row r="153269" spans="16:16" x14ac:dyDescent="0.3">
      <c r="P153269" s="83"/>
    </row>
    <row r="153270" spans="16:16" x14ac:dyDescent="0.3">
      <c r="P153270" s="83"/>
    </row>
    <row r="153271" spans="16:16" x14ac:dyDescent="0.3">
      <c r="P153271" s="83"/>
    </row>
    <row r="153272" spans="16:16" x14ac:dyDescent="0.3">
      <c r="P153272" s="83"/>
    </row>
    <row r="153273" spans="16:16" x14ac:dyDescent="0.3">
      <c r="P153273" s="83"/>
    </row>
    <row r="153274" spans="16:16" x14ac:dyDescent="0.3">
      <c r="P153274" s="83"/>
    </row>
    <row r="153275" spans="16:16" x14ac:dyDescent="0.3">
      <c r="P153275" s="83"/>
    </row>
    <row r="153276" spans="16:16" x14ac:dyDescent="0.3">
      <c r="P153276" s="83"/>
    </row>
    <row r="153277" spans="16:16" x14ac:dyDescent="0.3">
      <c r="P153277" s="83"/>
    </row>
    <row r="153278" spans="16:16" x14ac:dyDescent="0.3">
      <c r="P153278" s="83"/>
    </row>
    <row r="153279" spans="16:16" x14ac:dyDescent="0.3">
      <c r="P153279" s="83"/>
    </row>
    <row r="153280" spans="16:16" x14ac:dyDescent="0.3">
      <c r="P153280" s="83"/>
    </row>
    <row r="153281" spans="16:16" x14ac:dyDescent="0.3">
      <c r="P153281" s="83"/>
    </row>
    <row r="153282" spans="16:16" x14ac:dyDescent="0.3">
      <c r="P153282" s="83"/>
    </row>
    <row r="153283" spans="16:16" x14ac:dyDescent="0.3">
      <c r="P153283" s="83"/>
    </row>
    <row r="153284" spans="16:16" x14ac:dyDescent="0.3">
      <c r="P153284" s="83"/>
    </row>
    <row r="153285" spans="16:16" x14ac:dyDescent="0.3">
      <c r="P153285" s="83"/>
    </row>
    <row r="153286" spans="16:16" x14ac:dyDescent="0.3">
      <c r="P153286" s="83"/>
    </row>
    <row r="153287" spans="16:16" x14ac:dyDescent="0.3">
      <c r="P153287" s="83"/>
    </row>
    <row r="153288" spans="16:16" x14ac:dyDescent="0.3">
      <c r="P153288" s="83"/>
    </row>
    <row r="153289" spans="16:16" x14ac:dyDescent="0.3">
      <c r="P153289" s="83"/>
    </row>
    <row r="153290" spans="16:16" x14ac:dyDescent="0.3">
      <c r="P153290" s="83"/>
    </row>
    <row r="153291" spans="16:16" x14ac:dyDescent="0.3">
      <c r="P153291" s="83"/>
    </row>
    <row r="153292" spans="16:16" x14ac:dyDescent="0.3">
      <c r="P153292" s="83"/>
    </row>
    <row r="153293" spans="16:16" x14ac:dyDescent="0.3">
      <c r="P153293" s="83"/>
    </row>
    <row r="153294" spans="16:16" x14ac:dyDescent="0.3">
      <c r="P153294" s="83"/>
    </row>
    <row r="153295" spans="16:16" x14ac:dyDescent="0.3">
      <c r="P153295" s="83"/>
    </row>
    <row r="153296" spans="16:16" x14ac:dyDescent="0.3">
      <c r="P153296" s="83"/>
    </row>
    <row r="153297" spans="16:16" x14ac:dyDescent="0.3">
      <c r="P153297" s="83"/>
    </row>
    <row r="153298" spans="16:16" x14ac:dyDescent="0.3">
      <c r="P153298" s="83"/>
    </row>
    <row r="153299" spans="16:16" x14ac:dyDescent="0.3">
      <c r="P153299" s="83"/>
    </row>
    <row r="153300" spans="16:16" x14ac:dyDescent="0.3">
      <c r="P153300" s="83"/>
    </row>
    <row r="153301" spans="16:16" x14ac:dyDescent="0.3">
      <c r="P153301" s="83"/>
    </row>
    <row r="153302" spans="16:16" x14ac:dyDescent="0.3">
      <c r="P153302" s="83"/>
    </row>
    <row r="153303" spans="16:16" x14ac:dyDescent="0.3">
      <c r="P153303" s="83"/>
    </row>
    <row r="153304" spans="16:16" x14ac:dyDescent="0.3">
      <c r="P153304" s="83"/>
    </row>
    <row r="153305" spans="16:16" x14ac:dyDescent="0.3">
      <c r="P153305" s="83"/>
    </row>
    <row r="153306" spans="16:16" x14ac:dyDescent="0.3">
      <c r="P153306" s="83"/>
    </row>
    <row r="153307" spans="16:16" x14ac:dyDescent="0.3">
      <c r="P153307" s="83"/>
    </row>
    <row r="153308" spans="16:16" x14ac:dyDescent="0.3">
      <c r="P153308" s="83"/>
    </row>
    <row r="153309" spans="16:16" x14ac:dyDescent="0.3">
      <c r="P153309" s="83"/>
    </row>
    <row r="153310" spans="16:16" x14ac:dyDescent="0.3">
      <c r="P153310" s="83"/>
    </row>
    <row r="153311" spans="16:16" x14ac:dyDescent="0.3">
      <c r="P153311" s="83"/>
    </row>
    <row r="153312" spans="16:16" x14ac:dyDescent="0.3">
      <c r="P153312" s="83"/>
    </row>
    <row r="153313" spans="16:16" x14ac:dyDescent="0.3">
      <c r="P153313" s="83"/>
    </row>
    <row r="153314" spans="16:16" x14ac:dyDescent="0.3">
      <c r="P153314" s="83"/>
    </row>
    <row r="153315" spans="16:16" x14ac:dyDescent="0.3">
      <c r="P153315" s="83"/>
    </row>
    <row r="153316" spans="16:16" x14ac:dyDescent="0.3">
      <c r="P153316" s="83"/>
    </row>
    <row r="153317" spans="16:16" x14ac:dyDescent="0.3">
      <c r="P153317" s="83"/>
    </row>
    <row r="153318" spans="16:16" x14ac:dyDescent="0.3">
      <c r="P153318" s="83"/>
    </row>
    <row r="153319" spans="16:16" x14ac:dyDescent="0.3">
      <c r="P153319" s="83"/>
    </row>
    <row r="153320" spans="16:16" x14ac:dyDescent="0.3">
      <c r="P153320" s="83"/>
    </row>
    <row r="153321" spans="16:16" x14ac:dyDescent="0.3">
      <c r="P153321" s="83"/>
    </row>
    <row r="153322" spans="16:16" x14ac:dyDescent="0.3">
      <c r="P153322" s="83"/>
    </row>
    <row r="153323" spans="16:16" x14ac:dyDescent="0.3">
      <c r="P153323" s="83"/>
    </row>
    <row r="153324" spans="16:16" x14ac:dyDescent="0.3">
      <c r="P153324" s="83"/>
    </row>
    <row r="153325" spans="16:16" x14ac:dyDescent="0.3">
      <c r="P153325" s="83"/>
    </row>
    <row r="153326" spans="16:16" x14ac:dyDescent="0.3">
      <c r="P153326" s="83"/>
    </row>
    <row r="153327" spans="16:16" x14ac:dyDescent="0.3">
      <c r="P153327" s="83"/>
    </row>
    <row r="153328" spans="16:16" x14ac:dyDescent="0.3">
      <c r="P153328" s="83"/>
    </row>
    <row r="153329" spans="16:16" x14ac:dyDescent="0.3">
      <c r="P153329" s="83"/>
    </row>
    <row r="153330" spans="16:16" x14ac:dyDescent="0.3">
      <c r="P153330" s="83"/>
    </row>
    <row r="153331" spans="16:16" x14ac:dyDescent="0.3">
      <c r="P153331" s="83"/>
    </row>
    <row r="153332" spans="16:16" x14ac:dyDescent="0.3">
      <c r="P153332" s="83"/>
    </row>
    <row r="153333" spans="16:16" x14ac:dyDescent="0.3">
      <c r="P153333" s="83"/>
    </row>
    <row r="153334" spans="16:16" x14ac:dyDescent="0.3">
      <c r="P153334" s="83"/>
    </row>
    <row r="153335" spans="16:16" x14ac:dyDescent="0.3">
      <c r="P153335" s="83"/>
    </row>
    <row r="153336" spans="16:16" x14ac:dyDescent="0.3">
      <c r="P153336" s="83"/>
    </row>
    <row r="153337" spans="16:16" x14ac:dyDescent="0.3">
      <c r="P153337" s="83"/>
    </row>
    <row r="153338" spans="16:16" x14ac:dyDescent="0.3">
      <c r="P153338" s="83"/>
    </row>
    <row r="153339" spans="16:16" x14ac:dyDescent="0.3">
      <c r="P153339" s="83"/>
    </row>
    <row r="153340" spans="16:16" x14ac:dyDescent="0.3">
      <c r="P153340" s="83"/>
    </row>
    <row r="153341" spans="16:16" x14ac:dyDescent="0.3">
      <c r="P153341" s="83"/>
    </row>
    <row r="153342" spans="16:16" x14ac:dyDescent="0.3">
      <c r="P153342" s="83"/>
    </row>
    <row r="153343" spans="16:16" x14ac:dyDescent="0.3">
      <c r="P153343" s="83"/>
    </row>
    <row r="153344" spans="16:16" x14ac:dyDescent="0.3">
      <c r="P153344" s="83"/>
    </row>
    <row r="153345" spans="16:16" x14ac:dyDescent="0.3">
      <c r="P153345" s="83"/>
    </row>
    <row r="153346" spans="16:16" x14ac:dyDescent="0.3">
      <c r="P153346" s="83"/>
    </row>
    <row r="153347" spans="16:16" x14ac:dyDescent="0.3">
      <c r="P153347" s="83"/>
    </row>
    <row r="153348" spans="16:16" x14ac:dyDescent="0.3">
      <c r="P153348" s="83"/>
    </row>
    <row r="153349" spans="16:16" x14ac:dyDescent="0.3">
      <c r="P153349" s="83"/>
    </row>
    <row r="153350" spans="16:16" x14ac:dyDescent="0.3">
      <c r="P153350" s="83"/>
    </row>
    <row r="153351" spans="16:16" x14ac:dyDescent="0.3">
      <c r="P153351" s="83"/>
    </row>
    <row r="153352" spans="16:16" x14ac:dyDescent="0.3">
      <c r="P153352" s="83"/>
    </row>
    <row r="153353" spans="16:16" x14ac:dyDescent="0.3">
      <c r="P153353" s="83"/>
    </row>
    <row r="153354" spans="16:16" x14ac:dyDescent="0.3">
      <c r="P153354" s="83"/>
    </row>
    <row r="153355" spans="16:16" x14ac:dyDescent="0.3">
      <c r="P153355" s="83"/>
    </row>
    <row r="153356" spans="16:16" x14ac:dyDescent="0.3">
      <c r="P153356" s="83"/>
    </row>
    <row r="153357" spans="16:16" x14ac:dyDescent="0.3">
      <c r="P153357" s="83"/>
    </row>
    <row r="153358" spans="16:16" x14ac:dyDescent="0.3">
      <c r="P153358" s="83"/>
    </row>
    <row r="153359" spans="16:16" x14ac:dyDescent="0.3">
      <c r="P153359" s="83"/>
    </row>
    <row r="153360" spans="16:16" x14ac:dyDescent="0.3">
      <c r="P153360" s="83"/>
    </row>
    <row r="153361" spans="16:16" x14ac:dyDescent="0.3">
      <c r="P153361" s="83"/>
    </row>
    <row r="153362" spans="16:16" x14ac:dyDescent="0.3">
      <c r="P153362" s="83"/>
    </row>
    <row r="153363" spans="16:16" x14ac:dyDescent="0.3">
      <c r="P153363" s="83"/>
    </row>
    <row r="153364" spans="16:16" x14ac:dyDescent="0.3">
      <c r="P153364" s="83"/>
    </row>
    <row r="153365" spans="16:16" x14ac:dyDescent="0.3">
      <c r="P153365" s="83"/>
    </row>
    <row r="153366" spans="16:16" x14ac:dyDescent="0.3">
      <c r="P153366" s="83"/>
    </row>
    <row r="153367" spans="16:16" x14ac:dyDescent="0.3">
      <c r="P153367" s="83"/>
    </row>
    <row r="153368" spans="16:16" x14ac:dyDescent="0.3">
      <c r="P153368" s="83"/>
    </row>
    <row r="153369" spans="16:16" x14ac:dyDescent="0.3">
      <c r="P153369" s="83"/>
    </row>
    <row r="153370" spans="16:16" x14ac:dyDescent="0.3">
      <c r="P153370" s="83"/>
    </row>
    <row r="153371" spans="16:16" x14ac:dyDescent="0.3">
      <c r="P153371" s="83"/>
    </row>
    <row r="153372" spans="16:16" x14ac:dyDescent="0.3">
      <c r="P153372" s="83"/>
    </row>
    <row r="153373" spans="16:16" x14ac:dyDescent="0.3">
      <c r="P153373" s="83"/>
    </row>
    <row r="153374" spans="16:16" x14ac:dyDescent="0.3">
      <c r="P153374" s="83"/>
    </row>
    <row r="153375" spans="16:16" x14ac:dyDescent="0.3">
      <c r="P153375" s="83"/>
    </row>
    <row r="153376" spans="16:16" x14ac:dyDescent="0.3">
      <c r="P153376" s="83"/>
    </row>
    <row r="153377" spans="16:16" x14ac:dyDescent="0.3">
      <c r="P153377" s="83"/>
    </row>
    <row r="153378" spans="16:16" x14ac:dyDescent="0.3">
      <c r="P153378" s="83"/>
    </row>
    <row r="153379" spans="16:16" x14ac:dyDescent="0.3">
      <c r="P153379" s="83"/>
    </row>
    <row r="153380" spans="16:16" x14ac:dyDescent="0.3">
      <c r="P153380" s="83"/>
    </row>
    <row r="153381" spans="16:16" x14ac:dyDescent="0.3">
      <c r="P153381" s="83"/>
    </row>
    <row r="153382" spans="16:16" x14ac:dyDescent="0.3">
      <c r="P153382" s="83"/>
    </row>
    <row r="153383" spans="16:16" x14ac:dyDescent="0.3">
      <c r="P153383" s="83"/>
    </row>
    <row r="153384" spans="16:16" x14ac:dyDescent="0.3">
      <c r="P153384" s="83"/>
    </row>
    <row r="153385" spans="16:16" x14ac:dyDescent="0.3">
      <c r="P153385" s="83"/>
    </row>
    <row r="153386" spans="16:16" x14ac:dyDescent="0.3">
      <c r="P153386" s="83"/>
    </row>
    <row r="153387" spans="16:16" x14ac:dyDescent="0.3">
      <c r="P153387" s="83"/>
    </row>
    <row r="153388" spans="16:16" x14ac:dyDescent="0.3">
      <c r="P153388" s="83"/>
    </row>
    <row r="153389" spans="16:16" x14ac:dyDescent="0.3">
      <c r="P153389" s="83"/>
    </row>
    <row r="153390" spans="16:16" x14ac:dyDescent="0.3">
      <c r="P153390" s="83"/>
    </row>
    <row r="153391" spans="16:16" x14ac:dyDescent="0.3">
      <c r="P153391" s="83"/>
    </row>
    <row r="153392" spans="16:16" x14ac:dyDescent="0.3">
      <c r="P153392" s="83"/>
    </row>
    <row r="153393" spans="16:16" x14ac:dyDescent="0.3">
      <c r="P153393" s="83"/>
    </row>
    <row r="153394" spans="16:16" x14ac:dyDescent="0.3">
      <c r="P153394" s="83"/>
    </row>
    <row r="153395" spans="16:16" x14ac:dyDescent="0.3">
      <c r="P153395" s="83"/>
    </row>
    <row r="153396" spans="16:16" x14ac:dyDescent="0.3">
      <c r="P153396" s="83"/>
    </row>
    <row r="153397" spans="16:16" x14ac:dyDescent="0.3">
      <c r="P153397" s="83"/>
    </row>
    <row r="153398" spans="16:16" x14ac:dyDescent="0.3">
      <c r="P153398" s="83"/>
    </row>
    <row r="153399" spans="16:16" x14ac:dyDescent="0.3">
      <c r="P153399" s="83"/>
    </row>
    <row r="153400" spans="16:16" x14ac:dyDescent="0.3">
      <c r="P153400" s="83"/>
    </row>
    <row r="153401" spans="16:16" x14ac:dyDescent="0.3">
      <c r="P153401" s="83"/>
    </row>
    <row r="153402" spans="16:16" x14ac:dyDescent="0.3">
      <c r="P153402" s="83"/>
    </row>
    <row r="153403" spans="16:16" x14ac:dyDescent="0.3">
      <c r="P153403" s="83"/>
    </row>
    <row r="153404" spans="16:16" x14ac:dyDescent="0.3">
      <c r="P153404" s="83"/>
    </row>
    <row r="153405" spans="16:16" x14ac:dyDescent="0.3">
      <c r="P153405" s="83"/>
    </row>
    <row r="153406" spans="16:16" x14ac:dyDescent="0.3">
      <c r="P153406" s="83"/>
    </row>
    <row r="153407" spans="16:16" x14ac:dyDescent="0.3">
      <c r="P153407" s="83"/>
    </row>
    <row r="153408" spans="16:16" x14ac:dyDescent="0.3">
      <c r="P153408" s="83"/>
    </row>
    <row r="153409" spans="16:16" x14ac:dyDescent="0.3">
      <c r="P153409" s="83"/>
    </row>
    <row r="153410" spans="16:16" x14ac:dyDescent="0.3">
      <c r="P153410" s="83"/>
    </row>
    <row r="153411" spans="16:16" x14ac:dyDescent="0.3">
      <c r="P153411" s="83"/>
    </row>
    <row r="153412" spans="16:16" x14ac:dyDescent="0.3">
      <c r="P153412" s="83"/>
    </row>
    <row r="153413" spans="16:16" x14ac:dyDescent="0.3">
      <c r="P153413" s="83"/>
    </row>
    <row r="153414" spans="16:16" x14ac:dyDescent="0.3">
      <c r="P153414" s="83"/>
    </row>
    <row r="153415" spans="16:16" x14ac:dyDescent="0.3">
      <c r="P153415" s="83"/>
    </row>
    <row r="153416" spans="16:16" x14ac:dyDescent="0.3">
      <c r="P153416" s="83"/>
    </row>
    <row r="153417" spans="16:16" x14ac:dyDescent="0.3">
      <c r="P153417" s="83"/>
    </row>
    <row r="153418" spans="16:16" x14ac:dyDescent="0.3">
      <c r="P153418" s="83"/>
    </row>
    <row r="153419" spans="16:16" x14ac:dyDescent="0.3">
      <c r="P153419" s="83"/>
    </row>
    <row r="153420" spans="16:16" x14ac:dyDescent="0.3">
      <c r="P153420" s="83"/>
    </row>
    <row r="153421" spans="16:16" x14ac:dyDescent="0.3">
      <c r="P153421" s="83"/>
    </row>
    <row r="153422" spans="16:16" x14ac:dyDescent="0.3">
      <c r="P153422" s="83"/>
    </row>
    <row r="153423" spans="16:16" x14ac:dyDescent="0.3">
      <c r="P153423" s="83"/>
    </row>
    <row r="153424" spans="16:16" x14ac:dyDescent="0.3">
      <c r="P153424" s="83"/>
    </row>
    <row r="153425" spans="16:16" x14ac:dyDescent="0.3">
      <c r="P153425" s="83"/>
    </row>
    <row r="153426" spans="16:16" x14ac:dyDescent="0.3">
      <c r="P153426" s="83"/>
    </row>
    <row r="153427" spans="16:16" x14ac:dyDescent="0.3">
      <c r="P153427" s="83"/>
    </row>
    <row r="153428" spans="16:16" x14ac:dyDescent="0.3">
      <c r="P153428" s="83"/>
    </row>
    <row r="153429" spans="16:16" x14ac:dyDescent="0.3">
      <c r="P153429" s="83"/>
    </row>
    <row r="153430" spans="16:16" x14ac:dyDescent="0.3">
      <c r="P153430" s="83"/>
    </row>
    <row r="153431" spans="16:16" x14ac:dyDescent="0.3">
      <c r="P153431" s="83"/>
    </row>
    <row r="153432" spans="16:16" x14ac:dyDescent="0.3">
      <c r="P153432" s="83"/>
    </row>
    <row r="153433" spans="16:16" x14ac:dyDescent="0.3">
      <c r="P153433" s="83"/>
    </row>
    <row r="153434" spans="16:16" x14ac:dyDescent="0.3">
      <c r="P153434" s="83"/>
    </row>
    <row r="153435" spans="16:16" x14ac:dyDescent="0.3">
      <c r="P153435" s="83"/>
    </row>
    <row r="153436" spans="16:16" x14ac:dyDescent="0.3">
      <c r="P153436" s="83"/>
    </row>
    <row r="153437" spans="16:16" x14ac:dyDescent="0.3">
      <c r="P153437" s="83"/>
    </row>
    <row r="153438" spans="16:16" x14ac:dyDescent="0.3">
      <c r="P153438" s="83"/>
    </row>
    <row r="153439" spans="16:16" x14ac:dyDescent="0.3">
      <c r="P153439" s="83"/>
    </row>
    <row r="153440" spans="16:16" x14ac:dyDescent="0.3">
      <c r="P153440" s="83"/>
    </row>
    <row r="153441" spans="16:16" x14ac:dyDescent="0.3">
      <c r="P153441" s="83"/>
    </row>
    <row r="153442" spans="16:16" x14ac:dyDescent="0.3">
      <c r="P153442" s="83"/>
    </row>
    <row r="153443" spans="16:16" x14ac:dyDescent="0.3">
      <c r="P153443" s="83"/>
    </row>
    <row r="153444" spans="16:16" x14ac:dyDescent="0.3">
      <c r="P153444" s="83"/>
    </row>
    <row r="153445" spans="16:16" x14ac:dyDescent="0.3">
      <c r="P153445" s="83"/>
    </row>
    <row r="153446" spans="16:16" x14ac:dyDescent="0.3">
      <c r="P153446" s="83"/>
    </row>
    <row r="153447" spans="16:16" x14ac:dyDescent="0.3">
      <c r="P153447" s="83"/>
    </row>
    <row r="153448" spans="16:16" x14ac:dyDescent="0.3">
      <c r="P153448" s="83"/>
    </row>
    <row r="153449" spans="16:16" x14ac:dyDescent="0.3">
      <c r="P153449" s="83"/>
    </row>
    <row r="153450" spans="16:16" x14ac:dyDescent="0.3">
      <c r="P153450" s="83"/>
    </row>
    <row r="153451" spans="16:16" x14ac:dyDescent="0.3">
      <c r="P153451" s="83"/>
    </row>
    <row r="153452" spans="16:16" x14ac:dyDescent="0.3">
      <c r="P153452" s="83"/>
    </row>
    <row r="153453" spans="16:16" x14ac:dyDescent="0.3">
      <c r="P153453" s="83"/>
    </row>
    <row r="153454" spans="16:16" x14ac:dyDescent="0.3">
      <c r="P153454" s="83"/>
    </row>
    <row r="153455" spans="16:16" x14ac:dyDescent="0.3">
      <c r="P153455" s="83"/>
    </row>
    <row r="153456" spans="16:16" x14ac:dyDescent="0.3">
      <c r="P153456" s="83"/>
    </row>
    <row r="153457" spans="16:16" x14ac:dyDescent="0.3">
      <c r="P153457" s="83"/>
    </row>
    <row r="153458" spans="16:16" x14ac:dyDescent="0.3">
      <c r="P153458" s="83"/>
    </row>
    <row r="153459" spans="16:16" x14ac:dyDescent="0.3">
      <c r="P153459" s="83"/>
    </row>
    <row r="153460" spans="16:16" x14ac:dyDescent="0.3">
      <c r="P153460" s="83"/>
    </row>
    <row r="153461" spans="16:16" x14ac:dyDescent="0.3">
      <c r="P153461" s="83"/>
    </row>
    <row r="153462" spans="16:16" x14ac:dyDescent="0.3">
      <c r="P153462" s="83"/>
    </row>
    <row r="153463" spans="16:16" x14ac:dyDescent="0.3">
      <c r="P153463" s="83"/>
    </row>
    <row r="153464" spans="16:16" x14ac:dyDescent="0.3">
      <c r="P153464" s="83"/>
    </row>
    <row r="153465" spans="16:16" x14ac:dyDescent="0.3">
      <c r="P153465" s="83"/>
    </row>
    <row r="153466" spans="16:16" x14ac:dyDescent="0.3">
      <c r="P153466" s="83"/>
    </row>
    <row r="153467" spans="16:16" x14ac:dyDescent="0.3">
      <c r="P153467" s="83"/>
    </row>
    <row r="153468" spans="16:16" x14ac:dyDescent="0.3">
      <c r="P153468" s="83"/>
    </row>
    <row r="153469" spans="16:16" x14ac:dyDescent="0.3">
      <c r="P153469" s="83"/>
    </row>
    <row r="153470" spans="16:16" x14ac:dyDescent="0.3">
      <c r="P153470" s="83"/>
    </row>
    <row r="153471" spans="16:16" x14ac:dyDescent="0.3">
      <c r="P153471" s="83"/>
    </row>
    <row r="153472" spans="16:16" x14ac:dyDescent="0.3">
      <c r="P153472" s="83"/>
    </row>
    <row r="153473" spans="16:16" x14ac:dyDescent="0.3">
      <c r="P153473" s="83"/>
    </row>
    <row r="153474" spans="16:16" x14ac:dyDescent="0.3">
      <c r="P153474" s="83"/>
    </row>
    <row r="153475" spans="16:16" x14ac:dyDescent="0.3">
      <c r="P153475" s="83"/>
    </row>
    <row r="153476" spans="16:16" x14ac:dyDescent="0.3">
      <c r="P153476" s="83"/>
    </row>
    <row r="153477" spans="16:16" x14ac:dyDescent="0.3">
      <c r="P153477" s="83"/>
    </row>
    <row r="153478" spans="16:16" x14ac:dyDescent="0.3">
      <c r="P153478" s="83"/>
    </row>
    <row r="153479" spans="16:16" x14ac:dyDescent="0.3">
      <c r="P153479" s="83"/>
    </row>
    <row r="153480" spans="16:16" x14ac:dyDescent="0.3">
      <c r="P153480" s="83"/>
    </row>
    <row r="153481" spans="16:16" x14ac:dyDescent="0.3">
      <c r="P153481" s="83"/>
    </row>
    <row r="153482" spans="16:16" x14ac:dyDescent="0.3">
      <c r="P153482" s="83"/>
    </row>
    <row r="153483" spans="16:16" x14ac:dyDescent="0.3">
      <c r="P153483" s="83"/>
    </row>
    <row r="153484" spans="16:16" x14ac:dyDescent="0.3">
      <c r="P153484" s="83"/>
    </row>
    <row r="153485" spans="16:16" x14ac:dyDescent="0.3">
      <c r="P153485" s="83"/>
    </row>
    <row r="153486" spans="16:16" x14ac:dyDescent="0.3">
      <c r="P153486" s="83"/>
    </row>
    <row r="153487" spans="16:16" x14ac:dyDescent="0.3">
      <c r="P153487" s="83"/>
    </row>
    <row r="153488" spans="16:16" x14ac:dyDescent="0.3">
      <c r="P153488" s="83"/>
    </row>
    <row r="153489" spans="16:16" x14ac:dyDescent="0.3">
      <c r="P153489" s="83"/>
    </row>
    <row r="153490" spans="16:16" x14ac:dyDescent="0.3">
      <c r="P153490" s="83"/>
    </row>
    <row r="153491" spans="16:16" x14ac:dyDescent="0.3">
      <c r="P153491" s="83"/>
    </row>
    <row r="153492" spans="16:16" x14ac:dyDescent="0.3">
      <c r="P153492" s="83"/>
    </row>
    <row r="153493" spans="16:16" x14ac:dyDescent="0.3">
      <c r="P153493" s="83"/>
    </row>
    <row r="153494" spans="16:16" x14ac:dyDescent="0.3">
      <c r="P153494" s="83"/>
    </row>
    <row r="153495" spans="16:16" x14ac:dyDescent="0.3">
      <c r="P153495" s="83"/>
    </row>
    <row r="153496" spans="16:16" x14ac:dyDescent="0.3">
      <c r="P153496" s="83"/>
    </row>
    <row r="153497" spans="16:16" x14ac:dyDescent="0.3">
      <c r="P153497" s="83"/>
    </row>
    <row r="153498" spans="16:16" x14ac:dyDescent="0.3">
      <c r="P153498" s="83"/>
    </row>
    <row r="153499" spans="16:16" x14ac:dyDescent="0.3">
      <c r="P153499" s="83"/>
    </row>
    <row r="153500" spans="16:16" x14ac:dyDescent="0.3">
      <c r="P153500" s="83"/>
    </row>
    <row r="153501" spans="16:16" x14ac:dyDescent="0.3">
      <c r="P153501" s="83"/>
    </row>
    <row r="153502" spans="16:16" x14ac:dyDescent="0.3">
      <c r="P153502" s="83"/>
    </row>
    <row r="153503" spans="16:16" x14ac:dyDescent="0.3">
      <c r="P153503" s="83"/>
    </row>
    <row r="153504" spans="16:16" x14ac:dyDescent="0.3">
      <c r="P153504" s="83"/>
    </row>
    <row r="153505" spans="16:16" x14ac:dyDescent="0.3">
      <c r="P153505" s="83"/>
    </row>
    <row r="153506" spans="16:16" x14ac:dyDescent="0.3">
      <c r="P153506" s="83"/>
    </row>
    <row r="153507" spans="16:16" x14ac:dyDescent="0.3">
      <c r="P153507" s="83"/>
    </row>
    <row r="153508" spans="16:16" x14ac:dyDescent="0.3">
      <c r="P153508" s="83"/>
    </row>
    <row r="153509" spans="16:16" x14ac:dyDescent="0.3">
      <c r="P153509" s="83"/>
    </row>
    <row r="153510" spans="16:16" x14ac:dyDescent="0.3">
      <c r="P153510" s="83"/>
    </row>
    <row r="153511" spans="16:16" x14ac:dyDescent="0.3">
      <c r="P153511" s="83"/>
    </row>
    <row r="153512" spans="16:16" x14ac:dyDescent="0.3">
      <c r="P153512" s="83"/>
    </row>
    <row r="153513" spans="16:16" x14ac:dyDescent="0.3">
      <c r="P153513" s="83"/>
    </row>
    <row r="153514" spans="16:16" x14ac:dyDescent="0.3">
      <c r="P153514" s="83"/>
    </row>
    <row r="153515" spans="16:16" x14ac:dyDescent="0.3">
      <c r="P153515" s="83"/>
    </row>
    <row r="153516" spans="16:16" x14ac:dyDescent="0.3">
      <c r="P153516" s="83"/>
    </row>
    <row r="153517" spans="16:16" x14ac:dyDescent="0.3">
      <c r="P153517" s="83"/>
    </row>
    <row r="153518" spans="16:16" x14ac:dyDescent="0.3">
      <c r="P153518" s="83"/>
    </row>
    <row r="153519" spans="16:16" x14ac:dyDescent="0.3">
      <c r="P153519" s="83"/>
    </row>
    <row r="153520" spans="16:16" x14ac:dyDescent="0.3">
      <c r="P153520" s="83"/>
    </row>
    <row r="153521" spans="16:16" x14ac:dyDescent="0.3">
      <c r="P153521" s="83"/>
    </row>
    <row r="153522" spans="16:16" x14ac:dyDescent="0.3">
      <c r="P153522" s="83"/>
    </row>
    <row r="153523" spans="16:16" x14ac:dyDescent="0.3">
      <c r="P153523" s="83"/>
    </row>
    <row r="153524" spans="16:16" x14ac:dyDescent="0.3">
      <c r="P153524" s="83"/>
    </row>
    <row r="153525" spans="16:16" x14ac:dyDescent="0.3">
      <c r="P153525" s="83"/>
    </row>
    <row r="153526" spans="16:16" x14ac:dyDescent="0.3">
      <c r="P153526" s="83"/>
    </row>
    <row r="153527" spans="16:16" x14ac:dyDescent="0.3">
      <c r="P153527" s="83"/>
    </row>
    <row r="153528" spans="16:16" x14ac:dyDescent="0.3">
      <c r="P153528" s="83"/>
    </row>
    <row r="153529" spans="16:16" x14ac:dyDescent="0.3">
      <c r="P153529" s="83"/>
    </row>
    <row r="153530" spans="16:16" x14ac:dyDescent="0.3">
      <c r="P153530" s="83"/>
    </row>
    <row r="153531" spans="16:16" x14ac:dyDescent="0.3">
      <c r="P153531" s="83"/>
    </row>
    <row r="153532" spans="16:16" x14ac:dyDescent="0.3">
      <c r="P153532" s="83"/>
    </row>
    <row r="153533" spans="16:16" x14ac:dyDescent="0.3">
      <c r="P153533" s="83"/>
    </row>
    <row r="153534" spans="16:16" x14ac:dyDescent="0.3">
      <c r="P153534" s="83"/>
    </row>
    <row r="153535" spans="16:16" x14ac:dyDescent="0.3">
      <c r="P153535" s="83"/>
    </row>
    <row r="153536" spans="16:16" x14ac:dyDescent="0.3">
      <c r="P153536" s="83"/>
    </row>
    <row r="153537" spans="16:16" x14ac:dyDescent="0.3">
      <c r="P153537" s="83"/>
    </row>
    <row r="153538" spans="16:16" x14ac:dyDescent="0.3">
      <c r="P153538" s="83"/>
    </row>
    <row r="153539" spans="16:16" x14ac:dyDescent="0.3">
      <c r="P153539" s="83"/>
    </row>
    <row r="153540" spans="16:16" x14ac:dyDescent="0.3">
      <c r="P153540" s="83"/>
    </row>
    <row r="153541" spans="16:16" x14ac:dyDescent="0.3">
      <c r="P153541" s="83"/>
    </row>
    <row r="153542" spans="16:16" x14ac:dyDescent="0.3">
      <c r="P153542" s="83"/>
    </row>
    <row r="153543" spans="16:16" x14ac:dyDescent="0.3">
      <c r="P153543" s="83"/>
    </row>
    <row r="153544" spans="16:16" x14ac:dyDescent="0.3">
      <c r="P153544" s="83"/>
    </row>
    <row r="153545" spans="16:16" x14ac:dyDescent="0.3">
      <c r="P153545" s="83"/>
    </row>
    <row r="153546" spans="16:16" x14ac:dyDescent="0.3">
      <c r="P153546" s="83"/>
    </row>
    <row r="153547" spans="16:16" x14ac:dyDescent="0.3">
      <c r="P153547" s="83"/>
    </row>
    <row r="153548" spans="16:16" x14ac:dyDescent="0.3">
      <c r="P153548" s="83"/>
    </row>
    <row r="153549" spans="16:16" x14ac:dyDescent="0.3">
      <c r="P153549" s="83"/>
    </row>
    <row r="153550" spans="16:16" x14ac:dyDescent="0.3">
      <c r="P153550" s="83"/>
    </row>
    <row r="153551" spans="16:16" x14ac:dyDescent="0.3">
      <c r="P153551" s="83"/>
    </row>
    <row r="153552" spans="16:16" x14ac:dyDescent="0.3">
      <c r="P153552" s="83"/>
    </row>
    <row r="153553" spans="16:16" x14ac:dyDescent="0.3">
      <c r="P153553" s="83"/>
    </row>
    <row r="153554" spans="16:16" x14ac:dyDescent="0.3">
      <c r="P153554" s="83"/>
    </row>
    <row r="153555" spans="16:16" x14ac:dyDescent="0.3">
      <c r="P153555" s="83"/>
    </row>
    <row r="153556" spans="16:16" x14ac:dyDescent="0.3">
      <c r="P153556" s="83"/>
    </row>
    <row r="153557" spans="16:16" x14ac:dyDescent="0.3">
      <c r="P153557" s="83"/>
    </row>
    <row r="153558" spans="16:16" x14ac:dyDescent="0.3">
      <c r="P153558" s="83"/>
    </row>
    <row r="153559" spans="16:16" x14ac:dyDescent="0.3">
      <c r="P153559" s="83"/>
    </row>
    <row r="153560" spans="16:16" x14ac:dyDescent="0.3">
      <c r="P153560" s="83"/>
    </row>
    <row r="153561" spans="16:16" x14ac:dyDescent="0.3">
      <c r="P153561" s="83"/>
    </row>
    <row r="153562" spans="16:16" x14ac:dyDescent="0.3">
      <c r="P153562" s="83"/>
    </row>
    <row r="153563" spans="16:16" x14ac:dyDescent="0.3">
      <c r="P153563" s="83"/>
    </row>
    <row r="153564" spans="16:16" x14ac:dyDescent="0.3">
      <c r="P153564" s="83"/>
    </row>
    <row r="153565" spans="16:16" x14ac:dyDescent="0.3">
      <c r="P153565" s="83"/>
    </row>
    <row r="153566" spans="16:16" x14ac:dyDescent="0.3">
      <c r="P153566" s="83"/>
    </row>
    <row r="153567" spans="16:16" x14ac:dyDescent="0.3">
      <c r="P153567" s="83"/>
    </row>
    <row r="153568" spans="16:16" x14ac:dyDescent="0.3">
      <c r="P153568" s="83"/>
    </row>
    <row r="153569" spans="16:16" x14ac:dyDescent="0.3">
      <c r="P153569" s="83"/>
    </row>
    <row r="153570" spans="16:16" x14ac:dyDescent="0.3">
      <c r="P153570" s="83"/>
    </row>
    <row r="153571" spans="16:16" x14ac:dyDescent="0.3">
      <c r="P153571" s="83"/>
    </row>
    <row r="153572" spans="16:16" x14ac:dyDescent="0.3">
      <c r="P153572" s="83"/>
    </row>
    <row r="153573" spans="16:16" x14ac:dyDescent="0.3">
      <c r="P153573" s="83"/>
    </row>
    <row r="153574" spans="16:16" x14ac:dyDescent="0.3">
      <c r="P153574" s="83"/>
    </row>
    <row r="153575" spans="16:16" x14ac:dyDescent="0.3">
      <c r="P153575" s="83"/>
    </row>
    <row r="153576" spans="16:16" x14ac:dyDescent="0.3">
      <c r="P153576" s="83"/>
    </row>
    <row r="153577" spans="16:16" x14ac:dyDescent="0.3">
      <c r="P153577" s="83"/>
    </row>
    <row r="153578" spans="16:16" x14ac:dyDescent="0.3">
      <c r="P153578" s="83"/>
    </row>
    <row r="153579" spans="16:16" x14ac:dyDescent="0.3">
      <c r="P153579" s="83"/>
    </row>
    <row r="153580" spans="16:16" x14ac:dyDescent="0.3">
      <c r="P153580" s="83"/>
    </row>
    <row r="153581" spans="16:16" x14ac:dyDescent="0.3">
      <c r="P153581" s="83"/>
    </row>
    <row r="153582" spans="16:16" x14ac:dyDescent="0.3">
      <c r="P153582" s="83"/>
    </row>
    <row r="153583" spans="16:16" x14ac:dyDescent="0.3">
      <c r="P153583" s="83"/>
    </row>
    <row r="153584" spans="16:16" x14ac:dyDescent="0.3">
      <c r="P153584" s="83"/>
    </row>
    <row r="153585" spans="16:16" x14ac:dyDescent="0.3">
      <c r="P153585" s="83"/>
    </row>
    <row r="153586" spans="16:16" x14ac:dyDescent="0.3">
      <c r="P153586" s="83"/>
    </row>
    <row r="153587" spans="16:16" x14ac:dyDescent="0.3">
      <c r="P153587" s="83"/>
    </row>
    <row r="153588" spans="16:16" x14ac:dyDescent="0.3">
      <c r="P153588" s="83"/>
    </row>
    <row r="153589" spans="16:16" x14ac:dyDescent="0.3">
      <c r="P153589" s="83"/>
    </row>
    <row r="153590" spans="16:16" x14ac:dyDescent="0.3">
      <c r="P153590" s="83"/>
    </row>
    <row r="153591" spans="16:16" x14ac:dyDescent="0.3">
      <c r="P153591" s="83"/>
    </row>
    <row r="153592" spans="16:16" x14ac:dyDescent="0.3">
      <c r="P153592" s="83"/>
    </row>
    <row r="153593" spans="16:16" x14ac:dyDescent="0.3">
      <c r="P153593" s="83"/>
    </row>
    <row r="153594" spans="16:16" x14ac:dyDescent="0.3">
      <c r="P153594" s="83"/>
    </row>
    <row r="153595" spans="16:16" x14ac:dyDescent="0.3">
      <c r="P153595" s="83"/>
    </row>
    <row r="153596" spans="16:16" x14ac:dyDescent="0.3">
      <c r="P153596" s="83"/>
    </row>
    <row r="153597" spans="16:16" x14ac:dyDescent="0.3">
      <c r="P153597" s="83"/>
    </row>
    <row r="153598" spans="16:16" x14ac:dyDescent="0.3">
      <c r="P153598" s="83"/>
    </row>
    <row r="153599" spans="16:16" x14ac:dyDescent="0.3">
      <c r="P153599" s="83"/>
    </row>
    <row r="153600" spans="16:16" x14ac:dyDescent="0.3">
      <c r="P153600" s="83"/>
    </row>
    <row r="153601" spans="16:16" x14ac:dyDescent="0.3">
      <c r="P153601" s="83"/>
    </row>
    <row r="153602" spans="16:16" x14ac:dyDescent="0.3">
      <c r="P153602" s="83"/>
    </row>
    <row r="153603" spans="16:16" x14ac:dyDescent="0.3">
      <c r="P153603" s="83"/>
    </row>
    <row r="153604" spans="16:16" x14ac:dyDescent="0.3">
      <c r="P153604" s="83"/>
    </row>
    <row r="153605" spans="16:16" x14ac:dyDescent="0.3">
      <c r="P153605" s="83"/>
    </row>
    <row r="153606" spans="16:16" x14ac:dyDescent="0.3">
      <c r="P153606" s="83"/>
    </row>
    <row r="153607" spans="16:16" x14ac:dyDescent="0.3">
      <c r="P153607" s="83"/>
    </row>
    <row r="153608" spans="16:16" x14ac:dyDescent="0.3">
      <c r="P153608" s="83"/>
    </row>
    <row r="153609" spans="16:16" x14ac:dyDescent="0.3">
      <c r="P153609" s="83"/>
    </row>
    <row r="153610" spans="16:16" x14ac:dyDescent="0.3">
      <c r="P153610" s="83"/>
    </row>
    <row r="153611" spans="16:16" x14ac:dyDescent="0.3">
      <c r="P153611" s="83"/>
    </row>
    <row r="153612" spans="16:16" x14ac:dyDescent="0.3">
      <c r="P153612" s="83"/>
    </row>
    <row r="153613" spans="16:16" x14ac:dyDescent="0.3">
      <c r="P153613" s="83"/>
    </row>
    <row r="153614" spans="16:16" x14ac:dyDescent="0.3">
      <c r="P153614" s="83"/>
    </row>
    <row r="153615" spans="16:16" x14ac:dyDescent="0.3">
      <c r="P153615" s="83"/>
    </row>
    <row r="153616" spans="16:16" x14ac:dyDescent="0.3">
      <c r="P153616" s="83"/>
    </row>
    <row r="153617" spans="16:16" x14ac:dyDescent="0.3">
      <c r="P153617" s="83"/>
    </row>
    <row r="153618" spans="16:16" x14ac:dyDescent="0.3">
      <c r="P153618" s="83"/>
    </row>
    <row r="153619" spans="16:16" x14ac:dyDescent="0.3">
      <c r="P153619" s="83"/>
    </row>
    <row r="153620" spans="16:16" x14ac:dyDescent="0.3">
      <c r="P153620" s="83"/>
    </row>
    <row r="153621" spans="16:16" x14ac:dyDescent="0.3">
      <c r="P153621" s="83"/>
    </row>
    <row r="153622" spans="16:16" x14ac:dyDescent="0.3">
      <c r="P153622" s="83"/>
    </row>
    <row r="153623" spans="16:16" x14ac:dyDescent="0.3">
      <c r="P153623" s="83"/>
    </row>
    <row r="153624" spans="16:16" x14ac:dyDescent="0.3">
      <c r="P153624" s="83"/>
    </row>
    <row r="153625" spans="16:16" x14ac:dyDescent="0.3">
      <c r="P153625" s="83"/>
    </row>
    <row r="153626" spans="16:16" x14ac:dyDescent="0.3">
      <c r="P153626" s="83"/>
    </row>
    <row r="153627" spans="16:16" x14ac:dyDescent="0.3">
      <c r="P153627" s="83"/>
    </row>
    <row r="153628" spans="16:16" x14ac:dyDescent="0.3">
      <c r="P153628" s="83"/>
    </row>
    <row r="153629" spans="16:16" x14ac:dyDescent="0.3">
      <c r="P153629" s="83"/>
    </row>
    <row r="153630" spans="16:16" x14ac:dyDescent="0.3">
      <c r="P153630" s="83"/>
    </row>
    <row r="153631" spans="16:16" x14ac:dyDescent="0.3">
      <c r="P153631" s="83"/>
    </row>
    <row r="153632" spans="16:16" x14ac:dyDescent="0.3">
      <c r="P153632" s="83"/>
    </row>
    <row r="153633" spans="16:16" x14ac:dyDescent="0.3">
      <c r="P153633" s="83"/>
    </row>
    <row r="153634" spans="16:16" x14ac:dyDescent="0.3">
      <c r="P153634" s="83"/>
    </row>
    <row r="153635" spans="16:16" x14ac:dyDescent="0.3">
      <c r="P153635" s="83"/>
    </row>
    <row r="153636" spans="16:16" x14ac:dyDescent="0.3">
      <c r="P153636" s="83"/>
    </row>
    <row r="153637" spans="16:16" x14ac:dyDescent="0.3">
      <c r="P153637" s="83"/>
    </row>
    <row r="153638" spans="16:16" x14ac:dyDescent="0.3">
      <c r="P153638" s="83"/>
    </row>
    <row r="153639" spans="16:16" x14ac:dyDescent="0.3">
      <c r="P153639" s="83"/>
    </row>
    <row r="153640" spans="16:16" x14ac:dyDescent="0.3">
      <c r="P153640" s="83"/>
    </row>
    <row r="153641" spans="16:16" x14ac:dyDescent="0.3">
      <c r="P153641" s="83"/>
    </row>
    <row r="153642" spans="16:16" x14ac:dyDescent="0.3">
      <c r="P153642" s="83"/>
    </row>
    <row r="153643" spans="16:16" x14ac:dyDescent="0.3">
      <c r="P153643" s="83"/>
    </row>
    <row r="153644" spans="16:16" x14ac:dyDescent="0.3">
      <c r="P153644" s="83"/>
    </row>
    <row r="153645" spans="16:16" x14ac:dyDescent="0.3">
      <c r="P153645" s="83"/>
    </row>
    <row r="153646" spans="16:16" x14ac:dyDescent="0.3">
      <c r="P153646" s="83"/>
    </row>
    <row r="153647" spans="16:16" x14ac:dyDescent="0.3">
      <c r="P153647" s="83"/>
    </row>
    <row r="153648" spans="16:16" x14ac:dyDescent="0.3">
      <c r="P153648" s="83"/>
    </row>
    <row r="153649" spans="16:16" x14ac:dyDescent="0.3">
      <c r="P153649" s="83"/>
    </row>
    <row r="153650" spans="16:16" x14ac:dyDescent="0.3">
      <c r="P153650" s="83"/>
    </row>
    <row r="153651" spans="16:16" x14ac:dyDescent="0.3">
      <c r="P153651" s="83"/>
    </row>
    <row r="153652" spans="16:16" x14ac:dyDescent="0.3">
      <c r="P153652" s="83"/>
    </row>
    <row r="153653" spans="16:16" x14ac:dyDescent="0.3">
      <c r="P153653" s="83"/>
    </row>
    <row r="153654" spans="16:16" x14ac:dyDescent="0.3">
      <c r="P153654" s="83"/>
    </row>
    <row r="153655" spans="16:16" x14ac:dyDescent="0.3">
      <c r="P153655" s="83"/>
    </row>
    <row r="153656" spans="16:16" x14ac:dyDescent="0.3">
      <c r="P153656" s="83"/>
    </row>
    <row r="153657" spans="16:16" x14ac:dyDescent="0.3">
      <c r="P153657" s="83"/>
    </row>
    <row r="153658" spans="16:16" x14ac:dyDescent="0.3">
      <c r="P153658" s="83"/>
    </row>
    <row r="153659" spans="16:16" x14ac:dyDescent="0.3">
      <c r="P153659" s="83"/>
    </row>
    <row r="153660" spans="16:16" x14ac:dyDescent="0.3">
      <c r="P153660" s="83"/>
    </row>
    <row r="153661" spans="16:16" x14ac:dyDescent="0.3">
      <c r="P153661" s="83"/>
    </row>
    <row r="153662" spans="16:16" x14ac:dyDescent="0.3">
      <c r="P153662" s="83"/>
    </row>
    <row r="153663" spans="16:16" x14ac:dyDescent="0.3">
      <c r="P153663" s="83"/>
    </row>
    <row r="153664" spans="16:16" x14ac:dyDescent="0.3">
      <c r="P153664" s="83"/>
    </row>
    <row r="153665" spans="16:16" x14ac:dyDescent="0.3">
      <c r="P153665" s="83"/>
    </row>
    <row r="153666" spans="16:16" x14ac:dyDescent="0.3">
      <c r="P153666" s="83"/>
    </row>
    <row r="153667" spans="16:16" x14ac:dyDescent="0.3">
      <c r="P153667" s="83"/>
    </row>
    <row r="153668" spans="16:16" x14ac:dyDescent="0.3">
      <c r="P153668" s="83"/>
    </row>
    <row r="153669" spans="16:16" x14ac:dyDescent="0.3">
      <c r="P153669" s="83"/>
    </row>
    <row r="153670" spans="16:16" x14ac:dyDescent="0.3">
      <c r="P153670" s="83"/>
    </row>
    <row r="153671" spans="16:16" x14ac:dyDescent="0.3">
      <c r="P153671" s="83"/>
    </row>
    <row r="153672" spans="16:16" x14ac:dyDescent="0.3">
      <c r="P153672" s="83"/>
    </row>
    <row r="153673" spans="16:16" x14ac:dyDescent="0.3">
      <c r="P153673" s="83"/>
    </row>
    <row r="153674" spans="16:16" x14ac:dyDescent="0.3">
      <c r="P153674" s="83"/>
    </row>
    <row r="153675" spans="16:16" x14ac:dyDescent="0.3">
      <c r="P153675" s="83"/>
    </row>
    <row r="153676" spans="16:16" x14ac:dyDescent="0.3">
      <c r="P153676" s="83"/>
    </row>
    <row r="153677" spans="16:16" x14ac:dyDescent="0.3">
      <c r="P153677" s="83"/>
    </row>
    <row r="153678" spans="16:16" x14ac:dyDescent="0.3">
      <c r="P153678" s="83"/>
    </row>
    <row r="153679" spans="16:16" x14ac:dyDescent="0.3">
      <c r="P153679" s="83"/>
    </row>
    <row r="153680" spans="16:16" x14ac:dyDescent="0.3">
      <c r="P153680" s="83"/>
    </row>
    <row r="153681" spans="16:16" x14ac:dyDescent="0.3">
      <c r="P153681" s="83"/>
    </row>
    <row r="153682" spans="16:16" x14ac:dyDescent="0.3">
      <c r="P153682" s="83"/>
    </row>
    <row r="153683" spans="16:16" x14ac:dyDescent="0.3">
      <c r="P153683" s="83"/>
    </row>
    <row r="153684" spans="16:16" x14ac:dyDescent="0.3">
      <c r="P153684" s="83"/>
    </row>
    <row r="153685" spans="16:16" x14ac:dyDescent="0.3">
      <c r="P153685" s="83"/>
    </row>
    <row r="153686" spans="16:16" x14ac:dyDescent="0.3">
      <c r="P153686" s="83"/>
    </row>
    <row r="153687" spans="16:16" x14ac:dyDescent="0.3">
      <c r="P153687" s="83"/>
    </row>
    <row r="153688" spans="16:16" x14ac:dyDescent="0.3">
      <c r="P153688" s="83"/>
    </row>
    <row r="153689" spans="16:16" x14ac:dyDescent="0.3">
      <c r="P153689" s="83"/>
    </row>
    <row r="153690" spans="16:16" x14ac:dyDescent="0.3">
      <c r="P153690" s="83"/>
    </row>
    <row r="153691" spans="16:16" x14ac:dyDescent="0.3">
      <c r="P153691" s="83"/>
    </row>
    <row r="153692" spans="16:16" x14ac:dyDescent="0.3">
      <c r="P153692" s="83"/>
    </row>
    <row r="153693" spans="16:16" x14ac:dyDescent="0.3">
      <c r="P153693" s="83"/>
    </row>
    <row r="153694" spans="16:16" x14ac:dyDescent="0.3">
      <c r="P153694" s="83"/>
    </row>
    <row r="153695" spans="16:16" x14ac:dyDescent="0.3">
      <c r="P153695" s="83"/>
    </row>
    <row r="153696" spans="16:16" x14ac:dyDescent="0.3">
      <c r="P153696" s="83"/>
    </row>
    <row r="153697" spans="16:16" x14ac:dyDescent="0.3">
      <c r="P153697" s="83"/>
    </row>
    <row r="153698" spans="16:16" x14ac:dyDescent="0.3">
      <c r="P153698" s="83"/>
    </row>
    <row r="153699" spans="16:16" x14ac:dyDescent="0.3">
      <c r="P153699" s="83"/>
    </row>
    <row r="153700" spans="16:16" x14ac:dyDescent="0.3">
      <c r="P153700" s="83"/>
    </row>
    <row r="153701" spans="16:16" x14ac:dyDescent="0.3">
      <c r="P153701" s="83"/>
    </row>
    <row r="153702" spans="16:16" x14ac:dyDescent="0.3">
      <c r="P153702" s="83"/>
    </row>
    <row r="153703" spans="16:16" x14ac:dyDescent="0.3">
      <c r="P153703" s="83"/>
    </row>
    <row r="153704" spans="16:16" x14ac:dyDescent="0.3">
      <c r="P153704" s="83"/>
    </row>
    <row r="153705" spans="16:16" x14ac:dyDescent="0.3">
      <c r="P153705" s="83"/>
    </row>
    <row r="153706" spans="16:16" x14ac:dyDescent="0.3">
      <c r="P153706" s="83"/>
    </row>
    <row r="153707" spans="16:16" x14ac:dyDescent="0.3">
      <c r="P153707" s="83"/>
    </row>
    <row r="153708" spans="16:16" x14ac:dyDescent="0.3">
      <c r="P153708" s="83"/>
    </row>
    <row r="153709" spans="16:16" x14ac:dyDescent="0.3">
      <c r="P153709" s="83"/>
    </row>
    <row r="153710" spans="16:16" x14ac:dyDescent="0.3">
      <c r="P153710" s="83"/>
    </row>
    <row r="153711" spans="16:16" x14ac:dyDescent="0.3">
      <c r="P153711" s="83"/>
    </row>
    <row r="153712" spans="16:16" x14ac:dyDescent="0.3">
      <c r="P153712" s="83"/>
    </row>
    <row r="153713" spans="16:16" x14ac:dyDescent="0.3">
      <c r="P153713" s="83"/>
    </row>
    <row r="153714" spans="16:16" x14ac:dyDescent="0.3">
      <c r="P153714" s="83"/>
    </row>
    <row r="153715" spans="16:16" x14ac:dyDescent="0.3">
      <c r="P153715" s="83"/>
    </row>
    <row r="153716" spans="16:16" x14ac:dyDescent="0.3">
      <c r="P153716" s="83"/>
    </row>
    <row r="153717" spans="16:16" x14ac:dyDescent="0.3">
      <c r="P153717" s="83"/>
    </row>
    <row r="153718" spans="16:16" x14ac:dyDescent="0.3">
      <c r="P153718" s="83"/>
    </row>
    <row r="153719" spans="16:16" x14ac:dyDescent="0.3">
      <c r="P153719" s="83"/>
    </row>
    <row r="153720" spans="16:16" x14ac:dyDescent="0.3">
      <c r="P153720" s="83"/>
    </row>
    <row r="153721" spans="16:16" x14ac:dyDescent="0.3">
      <c r="P153721" s="83"/>
    </row>
    <row r="153722" spans="16:16" x14ac:dyDescent="0.3">
      <c r="P153722" s="83"/>
    </row>
    <row r="153723" spans="16:16" x14ac:dyDescent="0.3">
      <c r="P153723" s="83"/>
    </row>
    <row r="153724" spans="16:16" x14ac:dyDescent="0.3">
      <c r="P153724" s="83"/>
    </row>
    <row r="153725" spans="16:16" x14ac:dyDescent="0.3">
      <c r="P153725" s="83"/>
    </row>
    <row r="153726" spans="16:16" x14ac:dyDescent="0.3">
      <c r="P153726" s="83"/>
    </row>
    <row r="153727" spans="16:16" x14ac:dyDescent="0.3">
      <c r="P153727" s="83"/>
    </row>
    <row r="153728" spans="16:16" x14ac:dyDescent="0.3">
      <c r="P153728" s="83"/>
    </row>
    <row r="153729" spans="16:16" x14ac:dyDescent="0.3">
      <c r="P153729" s="83"/>
    </row>
    <row r="153730" spans="16:16" x14ac:dyDescent="0.3">
      <c r="P153730" s="83"/>
    </row>
    <row r="153731" spans="16:16" x14ac:dyDescent="0.3">
      <c r="P153731" s="83"/>
    </row>
    <row r="153732" spans="16:16" x14ac:dyDescent="0.3">
      <c r="P153732" s="83"/>
    </row>
    <row r="153733" spans="16:16" x14ac:dyDescent="0.3">
      <c r="P153733" s="83"/>
    </row>
    <row r="153734" spans="16:16" x14ac:dyDescent="0.3">
      <c r="P153734" s="83"/>
    </row>
    <row r="153735" spans="16:16" x14ac:dyDescent="0.3">
      <c r="P153735" s="83"/>
    </row>
    <row r="153736" spans="16:16" x14ac:dyDescent="0.3">
      <c r="P153736" s="83"/>
    </row>
    <row r="153737" spans="16:16" x14ac:dyDescent="0.3">
      <c r="P153737" s="83"/>
    </row>
    <row r="153738" spans="16:16" x14ac:dyDescent="0.3">
      <c r="P153738" s="83"/>
    </row>
    <row r="153739" spans="16:16" x14ac:dyDescent="0.3">
      <c r="P153739" s="83"/>
    </row>
    <row r="153740" spans="16:16" x14ac:dyDescent="0.3">
      <c r="P153740" s="83"/>
    </row>
    <row r="153741" spans="16:16" x14ac:dyDescent="0.3">
      <c r="P153741" s="83"/>
    </row>
    <row r="153742" spans="16:16" x14ac:dyDescent="0.3">
      <c r="P153742" s="83"/>
    </row>
    <row r="153743" spans="16:16" x14ac:dyDescent="0.3">
      <c r="P153743" s="83"/>
    </row>
    <row r="153744" spans="16:16" x14ac:dyDescent="0.3">
      <c r="P153744" s="83"/>
    </row>
    <row r="153745" spans="16:16" x14ac:dyDescent="0.3">
      <c r="P153745" s="83"/>
    </row>
    <row r="153746" spans="16:16" x14ac:dyDescent="0.3">
      <c r="P153746" s="83"/>
    </row>
    <row r="153747" spans="16:16" x14ac:dyDescent="0.3">
      <c r="P153747" s="83"/>
    </row>
    <row r="153748" spans="16:16" x14ac:dyDescent="0.3">
      <c r="P153748" s="83"/>
    </row>
    <row r="153749" spans="16:16" x14ac:dyDescent="0.3">
      <c r="P153749" s="83"/>
    </row>
    <row r="153750" spans="16:16" x14ac:dyDescent="0.3">
      <c r="P153750" s="83"/>
    </row>
    <row r="153751" spans="16:16" x14ac:dyDescent="0.3">
      <c r="P153751" s="83"/>
    </row>
    <row r="153752" spans="16:16" x14ac:dyDescent="0.3">
      <c r="P153752" s="83"/>
    </row>
    <row r="153753" spans="16:16" x14ac:dyDescent="0.3">
      <c r="P153753" s="83"/>
    </row>
    <row r="153754" spans="16:16" x14ac:dyDescent="0.3">
      <c r="P153754" s="83"/>
    </row>
    <row r="153755" spans="16:16" x14ac:dyDescent="0.3">
      <c r="P153755" s="83"/>
    </row>
    <row r="153756" spans="16:16" x14ac:dyDescent="0.3">
      <c r="P153756" s="83"/>
    </row>
    <row r="153757" spans="16:16" x14ac:dyDescent="0.3">
      <c r="P153757" s="83"/>
    </row>
    <row r="153758" spans="16:16" x14ac:dyDescent="0.3">
      <c r="P153758" s="83"/>
    </row>
    <row r="153759" spans="16:16" x14ac:dyDescent="0.3">
      <c r="P153759" s="83"/>
    </row>
    <row r="153760" spans="16:16" x14ac:dyDescent="0.3">
      <c r="P153760" s="83"/>
    </row>
    <row r="153761" spans="16:16" x14ac:dyDescent="0.3">
      <c r="P153761" s="83"/>
    </row>
    <row r="153762" spans="16:16" x14ac:dyDescent="0.3">
      <c r="P153762" s="83"/>
    </row>
    <row r="153763" spans="16:16" x14ac:dyDescent="0.3">
      <c r="P153763" s="83"/>
    </row>
    <row r="153764" spans="16:16" x14ac:dyDescent="0.3">
      <c r="P153764" s="83"/>
    </row>
    <row r="153765" spans="16:16" x14ac:dyDescent="0.3">
      <c r="P153765" s="83"/>
    </row>
    <row r="153766" spans="16:16" x14ac:dyDescent="0.3">
      <c r="P153766" s="83"/>
    </row>
    <row r="153767" spans="16:16" x14ac:dyDescent="0.3">
      <c r="P153767" s="83"/>
    </row>
    <row r="153768" spans="16:16" x14ac:dyDescent="0.3">
      <c r="P153768" s="83"/>
    </row>
    <row r="153769" spans="16:16" x14ac:dyDescent="0.3">
      <c r="P153769" s="83"/>
    </row>
    <row r="153770" spans="16:16" x14ac:dyDescent="0.3">
      <c r="P153770" s="83"/>
    </row>
    <row r="153771" spans="16:16" x14ac:dyDescent="0.3">
      <c r="P153771" s="83"/>
    </row>
    <row r="153772" spans="16:16" x14ac:dyDescent="0.3">
      <c r="P153772" s="83"/>
    </row>
    <row r="153773" spans="16:16" x14ac:dyDescent="0.3">
      <c r="P153773" s="83"/>
    </row>
    <row r="153774" spans="16:16" x14ac:dyDescent="0.3">
      <c r="P153774" s="83"/>
    </row>
    <row r="153775" spans="16:16" x14ac:dyDescent="0.3">
      <c r="P153775" s="83"/>
    </row>
    <row r="153776" spans="16:16" x14ac:dyDescent="0.3">
      <c r="P153776" s="83"/>
    </row>
    <row r="153777" spans="16:16" x14ac:dyDescent="0.3">
      <c r="P153777" s="83"/>
    </row>
    <row r="153778" spans="16:16" x14ac:dyDescent="0.3">
      <c r="P153778" s="83"/>
    </row>
    <row r="153779" spans="16:16" x14ac:dyDescent="0.3">
      <c r="P153779" s="83"/>
    </row>
    <row r="153780" spans="16:16" x14ac:dyDescent="0.3">
      <c r="P153780" s="83"/>
    </row>
    <row r="153781" spans="16:16" x14ac:dyDescent="0.3">
      <c r="P153781" s="83"/>
    </row>
    <row r="153782" spans="16:16" x14ac:dyDescent="0.3">
      <c r="P153782" s="83"/>
    </row>
    <row r="153783" spans="16:16" x14ac:dyDescent="0.3">
      <c r="P153783" s="83"/>
    </row>
    <row r="153784" spans="16:16" x14ac:dyDescent="0.3">
      <c r="P153784" s="83"/>
    </row>
    <row r="153785" spans="16:16" x14ac:dyDescent="0.3">
      <c r="P153785" s="83"/>
    </row>
    <row r="153786" spans="16:16" x14ac:dyDescent="0.3">
      <c r="P153786" s="83"/>
    </row>
    <row r="153787" spans="16:16" x14ac:dyDescent="0.3">
      <c r="P153787" s="83"/>
    </row>
    <row r="153788" spans="16:16" x14ac:dyDescent="0.3">
      <c r="P153788" s="83"/>
    </row>
    <row r="153789" spans="16:16" x14ac:dyDescent="0.3">
      <c r="P153789" s="83"/>
    </row>
    <row r="153790" spans="16:16" x14ac:dyDescent="0.3">
      <c r="P153790" s="83"/>
    </row>
    <row r="153791" spans="16:16" x14ac:dyDescent="0.3">
      <c r="P153791" s="83"/>
    </row>
    <row r="153792" spans="16:16" x14ac:dyDescent="0.3">
      <c r="P153792" s="83"/>
    </row>
    <row r="153793" spans="16:16" x14ac:dyDescent="0.3">
      <c r="P153793" s="83"/>
    </row>
    <row r="153794" spans="16:16" x14ac:dyDescent="0.3">
      <c r="P153794" s="83"/>
    </row>
    <row r="153795" spans="16:16" x14ac:dyDescent="0.3">
      <c r="P153795" s="83"/>
    </row>
    <row r="153796" spans="16:16" x14ac:dyDescent="0.3">
      <c r="P153796" s="83"/>
    </row>
    <row r="153797" spans="16:16" x14ac:dyDescent="0.3">
      <c r="P153797" s="83"/>
    </row>
    <row r="153798" spans="16:16" x14ac:dyDescent="0.3">
      <c r="P153798" s="83"/>
    </row>
    <row r="153799" spans="16:16" x14ac:dyDescent="0.3">
      <c r="P153799" s="83"/>
    </row>
    <row r="153800" spans="16:16" x14ac:dyDescent="0.3">
      <c r="P153800" s="83"/>
    </row>
    <row r="153801" spans="16:16" x14ac:dyDescent="0.3">
      <c r="P153801" s="83"/>
    </row>
    <row r="153802" spans="16:16" x14ac:dyDescent="0.3">
      <c r="P153802" s="83"/>
    </row>
    <row r="153803" spans="16:16" x14ac:dyDescent="0.3">
      <c r="P153803" s="83"/>
    </row>
    <row r="153804" spans="16:16" x14ac:dyDescent="0.3">
      <c r="P153804" s="83"/>
    </row>
    <row r="153805" spans="16:16" x14ac:dyDescent="0.3">
      <c r="P153805" s="83"/>
    </row>
    <row r="153806" spans="16:16" x14ac:dyDescent="0.3">
      <c r="P153806" s="83"/>
    </row>
    <row r="153807" spans="16:16" x14ac:dyDescent="0.3">
      <c r="P153807" s="83"/>
    </row>
    <row r="153808" spans="16:16" x14ac:dyDescent="0.3">
      <c r="P153808" s="83"/>
    </row>
    <row r="153809" spans="16:16" x14ac:dyDescent="0.3">
      <c r="P153809" s="83"/>
    </row>
    <row r="153810" spans="16:16" x14ac:dyDescent="0.3">
      <c r="P153810" s="83"/>
    </row>
    <row r="153811" spans="16:16" x14ac:dyDescent="0.3">
      <c r="P153811" s="83"/>
    </row>
    <row r="153812" spans="16:16" x14ac:dyDescent="0.3">
      <c r="P153812" s="83"/>
    </row>
    <row r="153813" spans="16:16" x14ac:dyDescent="0.3">
      <c r="P153813" s="83"/>
    </row>
    <row r="153814" spans="16:16" x14ac:dyDescent="0.3">
      <c r="P153814" s="83"/>
    </row>
    <row r="153815" spans="16:16" x14ac:dyDescent="0.3">
      <c r="P153815" s="83"/>
    </row>
    <row r="153816" spans="16:16" x14ac:dyDescent="0.3">
      <c r="P153816" s="83"/>
    </row>
    <row r="153817" spans="16:16" x14ac:dyDescent="0.3">
      <c r="P153817" s="83"/>
    </row>
    <row r="153818" spans="16:16" x14ac:dyDescent="0.3">
      <c r="P153818" s="83"/>
    </row>
    <row r="153819" spans="16:16" x14ac:dyDescent="0.3">
      <c r="P153819" s="83"/>
    </row>
    <row r="153820" spans="16:16" x14ac:dyDescent="0.3">
      <c r="P153820" s="83"/>
    </row>
    <row r="153821" spans="16:16" x14ac:dyDescent="0.3">
      <c r="P153821" s="83"/>
    </row>
    <row r="153822" spans="16:16" x14ac:dyDescent="0.3">
      <c r="P153822" s="83"/>
    </row>
    <row r="153823" spans="16:16" x14ac:dyDescent="0.3">
      <c r="P153823" s="83"/>
    </row>
    <row r="153824" spans="16:16" x14ac:dyDescent="0.3">
      <c r="P153824" s="83"/>
    </row>
    <row r="153825" spans="16:16" x14ac:dyDescent="0.3">
      <c r="P153825" s="83"/>
    </row>
    <row r="153826" spans="16:16" x14ac:dyDescent="0.3">
      <c r="P153826" s="83"/>
    </row>
    <row r="153827" spans="16:16" x14ac:dyDescent="0.3">
      <c r="P153827" s="83"/>
    </row>
    <row r="153828" spans="16:16" x14ac:dyDescent="0.3">
      <c r="P153828" s="83"/>
    </row>
    <row r="153829" spans="16:16" x14ac:dyDescent="0.3">
      <c r="P153829" s="83"/>
    </row>
    <row r="153830" spans="16:16" x14ac:dyDescent="0.3">
      <c r="P153830" s="83"/>
    </row>
    <row r="153831" spans="16:16" x14ac:dyDescent="0.3">
      <c r="P153831" s="83"/>
    </row>
    <row r="153832" spans="16:16" x14ac:dyDescent="0.3">
      <c r="P153832" s="83"/>
    </row>
    <row r="153833" spans="16:16" x14ac:dyDescent="0.3">
      <c r="P153833" s="83"/>
    </row>
    <row r="153834" spans="16:16" x14ac:dyDescent="0.3">
      <c r="P153834" s="83"/>
    </row>
    <row r="153835" spans="16:16" x14ac:dyDescent="0.3">
      <c r="P153835" s="83"/>
    </row>
    <row r="153836" spans="16:16" x14ac:dyDescent="0.3">
      <c r="P153836" s="83"/>
    </row>
    <row r="153837" spans="16:16" x14ac:dyDescent="0.3">
      <c r="P153837" s="83"/>
    </row>
    <row r="153838" spans="16:16" x14ac:dyDescent="0.3">
      <c r="P153838" s="83"/>
    </row>
    <row r="153839" spans="16:16" x14ac:dyDescent="0.3">
      <c r="P153839" s="83"/>
    </row>
    <row r="153840" spans="16:16" x14ac:dyDescent="0.3">
      <c r="P153840" s="83"/>
    </row>
    <row r="153841" spans="16:16" x14ac:dyDescent="0.3">
      <c r="P153841" s="83"/>
    </row>
    <row r="153842" spans="16:16" x14ac:dyDescent="0.3">
      <c r="P153842" s="83"/>
    </row>
    <row r="153843" spans="16:16" x14ac:dyDescent="0.3">
      <c r="P153843" s="83"/>
    </row>
    <row r="153844" spans="16:16" x14ac:dyDescent="0.3">
      <c r="P153844" s="83"/>
    </row>
    <row r="153845" spans="16:16" x14ac:dyDescent="0.3">
      <c r="P153845" s="83"/>
    </row>
    <row r="153846" spans="16:16" x14ac:dyDescent="0.3">
      <c r="P153846" s="83"/>
    </row>
    <row r="153847" spans="16:16" x14ac:dyDescent="0.3">
      <c r="P153847" s="83"/>
    </row>
    <row r="153848" spans="16:16" x14ac:dyDescent="0.3">
      <c r="P153848" s="83"/>
    </row>
    <row r="153849" spans="16:16" x14ac:dyDescent="0.3">
      <c r="P153849" s="83"/>
    </row>
    <row r="153850" spans="16:16" x14ac:dyDescent="0.3">
      <c r="P153850" s="83"/>
    </row>
    <row r="153851" spans="16:16" x14ac:dyDescent="0.3">
      <c r="P153851" s="83"/>
    </row>
    <row r="153852" spans="16:16" x14ac:dyDescent="0.3">
      <c r="P153852" s="83"/>
    </row>
    <row r="153853" spans="16:16" x14ac:dyDescent="0.3">
      <c r="P153853" s="83"/>
    </row>
    <row r="153854" spans="16:16" x14ac:dyDescent="0.3">
      <c r="P153854" s="83"/>
    </row>
    <row r="153855" spans="16:16" x14ac:dyDescent="0.3">
      <c r="P153855" s="83"/>
    </row>
    <row r="153856" spans="16:16" x14ac:dyDescent="0.3">
      <c r="P153856" s="83"/>
    </row>
    <row r="153857" spans="16:16" x14ac:dyDescent="0.3">
      <c r="P153857" s="83"/>
    </row>
    <row r="153858" spans="16:16" x14ac:dyDescent="0.3">
      <c r="P153858" s="83"/>
    </row>
    <row r="153859" spans="16:16" x14ac:dyDescent="0.3">
      <c r="P153859" s="83"/>
    </row>
    <row r="153860" spans="16:16" x14ac:dyDescent="0.3">
      <c r="P153860" s="83"/>
    </row>
    <row r="153861" spans="16:16" x14ac:dyDescent="0.3">
      <c r="P153861" s="83"/>
    </row>
    <row r="153862" spans="16:16" x14ac:dyDescent="0.3">
      <c r="P153862" s="83"/>
    </row>
    <row r="153863" spans="16:16" x14ac:dyDescent="0.3">
      <c r="P153863" s="83"/>
    </row>
    <row r="153864" spans="16:16" x14ac:dyDescent="0.3">
      <c r="P153864" s="83"/>
    </row>
    <row r="153865" spans="16:16" x14ac:dyDescent="0.3">
      <c r="P153865" s="83"/>
    </row>
    <row r="153866" spans="16:16" x14ac:dyDescent="0.3">
      <c r="P153866" s="83"/>
    </row>
    <row r="153867" spans="16:16" x14ac:dyDescent="0.3">
      <c r="P153867" s="83"/>
    </row>
    <row r="153868" spans="16:16" x14ac:dyDescent="0.3">
      <c r="P153868" s="83"/>
    </row>
    <row r="153869" spans="16:16" x14ac:dyDescent="0.3">
      <c r="P153869" s="83"/>
    </row>
    <row r="153870" spans="16:16" x14ac:dyDescent="0.3">
      <c r="P153870" s="83"/>
    </row>
    <row r="153871" spans="16:16" x14ac:dyDescent="0.3">
      <c r="P153871" s="83"/>
    </row>
    <row r="153872" spans="16:16" x14ac:dyDescent="0.3">
      <c r="P153872" s="83"/>
    </row>
    <row r="153873" spans="16:16" x14ac:dyDescent="0.3">
      <c r="P153873" s="83"/>
    </row>
    <row r="153874" spans="16:16" x14ac:dyDescent="0.3">
      <c r="P153874" s="83"/>
    </row>
    <row r="153875" spans="16:16" x14ac:dyDescent="0.3">
      <c r="P153875" s="83"/>
    </row>
    <row r="153876" spans="16:16" x14ac:dyDescent="0.3">
      <c r="P153876" s="83"/>
    </row>
    <row r="153877" spans="16:16" x14ac:dyDescent="0.3">
      <c r="P153877" s="83"/>
    </row>
    <row r="153878" spans="16:16" x14ac:dyDescent="0.3">
      <c r="P153878" s="83"/>
    </row>
    <row r="153879" spans="16:16" x14ac:dyDescent="0.3">
      <c r="P153879" s="83"/>
    </row>
    <row r="153880" spans="16:16" x14ac:dyDescent="0.3">
      <c r="P153880" s="83"/>
    </row>
    <row r="153881" spans="16:16" x14ac:dyDescent="0.3">
      <c r="P153881" s="83"/>
    </row>
    <row r="153882" spans="16:16" x14ac:dyDescent="0.3">
      <c r="P153882" s="83"/>
    </row>
    <row r="153883" spans="16:16" x14ac:dyDescent="0.3">
      <c r="P153883" s="83"/>
    </row>
    <row r="153884" spans="16:16" x14ac:dyDescent="0.3">
      <c r="P153884" s="83"/>
    </row>
    <row r="153885" spans="16:16" x14ac:dyDescent="0.3">
      <c r="P153885" s="83"/>
    </row>
    <row r="153886" spans="16:16" x14ac:dyDescent="0.3">
      <c r="P153886" s="83"/>
    </row>
    <row r="153887" spans="16:16" x14ac:dyDescent="0.3">
      <c r="P153887" s="83"/>
    </row>
    <row r="153888" spans="16:16" x14ac:dyDescent="0.3">
      <c r="P153888" s="83"/>
    </row>
    <row r="153889" spans="16:16" x14ac:dyDescent="0.3">
      <c r="P153889" s="83"/>
    </row>
    <row r="153890" spans="16:16" x14ac:dyDescent="0.3">
      <c r="P153890" s="83"/>
    </row>
    <row r="153891" spans="16:16" x14ac:dyDescent="0.3">
      <c r="P153891" s="83"/>
    </row>
    <row r="153892" spans="16:16" x14ac:dyDescent="0.3">
      <c r="P153892" s="83"/>
    </row>
    <row r="153893" spans="16:16" x14ac:dyDescent="0.3">
      <c r="P153893" s="83"/>
    </row>
    <row r="153894" spans="16:16" x14ac:dyDescent="0.3">
      <c r="P153894" s="83"/>
    </row>
    <row r="153895" spans="16:16" x14ac:dyDescent="0.3">
      <c r="P153895" s="83"/>
    </row>
    <row r="153896" spans="16:16" x14ac:dyDescent="0.3">
      <c r="P153896" s="83"/>
    </row>
    <row r="153897" spans="16:16" x14ac:dyDescent="0.3">
      <c r="P153897" s="83"/>
    </row>
    <row r="153898" spans="16:16" x14ac:dyDescent="0.3">
      <c r="P153898" s="83"/>
    </row>
    <row r="153899" spans="16:16" x14ac:dyDescent="0.3">
      <c r="P153899" s="83"/>
    </row>
    <row r="153900" spans="16:16" x14ac:dyDescent="0.3">
      <c r="P153900" s="83"/>
    </row>
    <row r="153901" spans="16:16" x14ac:dyDescent="0.3">
      <c r="P153901" s="83"/>
    </row>
    <row r="153902" spans="16:16" x14ac:dyDescent="0.3">
      <c r="P153902" s="83"/>
    </row>
    <row r="153903" spans="16:16" x14ac:dyDescent="0.3">
      <c r="P153903" s="83"/>
    </row>
    <row r="153904" spans="16:16" x14ac:dyDescent="0.3">
      <c r="P153904" s="83"/>
    </row>
    <row r="153905" spans="16:16" x14ac:dyDescent="0.3">
      <c r="P153905" s="83"/>
    </row>
    <row r="153906" spans="16:16" x14ac:dyDescent="0.3">
      <c r="P153906" s="83"/>
    </row>
    <row r="153907" spans="16:16" x14ac:dyDescent="0.3">
      <c r="P153907" s="83"/>
    </row>
    <row r="153908" spans="16:16" x14ac:dyDescent="0.3">
      <c r="P153908" s="83"/>
    </row>
    <row r="153909" spans="16:16" x14ac:dyDescent="0.3">
      <c r="P153909" s="83"/>
    </row>
    <row r="153910" spans="16:16" x14ac:dyDescent="0.3">
      <c r="P153910" s="83"/>
    </row>
    <row r="153911" spans="16:16" x14ac:dyDescent="0.3">
      <c r="P153911" s="83"/>
    </row>
    <row r="153912" spans="16:16" x14ac:dyDescent="0.3">
      <c r="P153912" s="83"/>
    </row>
    <row r="153913" spans="16:16" x14ac:dyDescent="0.3">
      <c r="P153913" s="83"/>
    </row>
    <row r="153914" spans="16:16" x14ac:dyDescent="0.3">
      <c r="P153914" s="83"/>
    </row>
    <row r="153915" spans="16:16" x14ac:dyDescent="0.3">
      <c r="P153915" s="83"/>
    </row>
    <row r="153916" spans="16:16" x14ac:dyDescent="0.3">
      <c r="P153916" s="83"/>
    </row>
    <row r="153917" spans="16:16" x14ac:dyDescent="0.3">
      <c r="P153917" s="83"/>
    </row>
    <row r="153918" spans="16:16" x14ac:dyDescent="0.3">
      <c r="P153918" s="83"/>
    </row>
    <row r="153919" spans="16:16" x14ac:dyDescent="0.3">
      <c r="P153919" s="83"/>
    </row>
    <row r="153920" spans="16:16" x14ac:dyDescent="0.3">
      <c r="P153920" s="83"/>
    </row>
    <row r="153921" spans="16:16" x14ac:dyDescent="0.3">
      <c r="P153921" s="83"/>
    </row>
    <row r="153922" spans="16:16" x14ac:dyDescent="0.3">
      <c r="P153922" s="83"/>
    </row>
    <row r="153923" spans="16:16" x14ac:dyDescent="0.3">
      <c r="P153923" s="83"/>
    </row>
    <row r="153924" spans="16:16" x14ac:dyDescent="0.3">
      <c r="P153924" s="83"/>
    </row>
    <row r="153925" spans="16:16" x14ac:dyDescent="0.3">
      <c r="P153925" s="83"/>
    </row>
    <row r="153926" spans="16:16" x14ac:dyDescent="0.3">
      <c r="P153926" s="83"/>
    </row>
    <row r="153927" spans="16:16" x14ac:dyDescent="0.3">
      <c r="P153927" s="83"/>
    </row>
    <row r="153928" spans="16:16" x14ac:dyDescent="0.3">
      <c r="P153928" s="83"/>
    </row>
    <row r="153929" spans="16:16" x14ac:dyDescent="0.3">
      <c r="P153929" s="83"/>
    </row>
    <row r="153930" spans="16:16" x14ac:dyDescent="0.3">
      <c r="P153930" s="83"/>
    </row>
    <row r="153931" spans="16:16" x14ac:dyDescent="0.3">
      <c r="P153931" s="83"/>
    </row>
    <row r="153932" spans="16:16" x14ac:dyDescent="0.3">
      <c r="P153932" s="83"/>
    </row>
    <row r="153933" spans="16:16" x14ac:dyDescent="0.3">
      <c r="P153933" s="83"/>
    </row>
    <row r="153934" spans="16:16" x14ac:dyDescent="0.3">
      <c r="P153934" s="83"/>
    </row>
    <row r="153935" spans="16:16" x14ac:dyDescent="0.3">
      <c r="P153935" s="83"/>
    </row>
    <row r="153936" spans="16:16" x14ac:dyDescent="0.3">
      <c r="P153936" s="83"/>
    </row>
    <row r="153937" spans="16:16" x14ac:dyDescent="0.3">
      <c r="P153937" s="83"/>
    </row>
    <row r="153938" spans="16:16" x14ac:dyDescent="0.3">
      <c r="P153938" s="83"/>
    </row>
    <row r="153939" spans="16:16" x14ac:dyDescent="0.3">
      <c r="P153939" s="83"/>
    </row>
    <row r="153940" spans="16:16" x14ac:dyDescent="0.3">
      <c r="P153940" s="83"/>
    </row>
    <row r="153941" spans="16:16" x14ac:dyDescent="0.3">
      <c r="P153941" s="83"/>
    </row>
    <row r="153942" spans="16:16" x14ac:dyDescent="0.3">
      <c r="P153942" s="83"/>
    </row>
    <row r="153943" spans="16:16" x14ac:dyDescent="0.3">
      <c r="P153943" s="83"/>
    </row>
    <row r="153944" spans="16:16" x14ac:dyDescent="0.3">
      <c r="P153944" s="83"/>
    </row>
    <row r="153945" spans="16:16" x14ac:dyDescent="0.3">
      <c r="P153945" s="83"/>
    </row>
    <row r="153946" spans="16:16" x14ac:dyDescent="0.3">
      <c r="P153946" s="83"/>
    </row>
    <row r="153947" spans="16:16" x14ac:dyDescent="0.3">
      <c r="P153947" s="83"/>
    </row>
    <row r="153948" spans="16:16" x14ac:dyDescent="0.3">
      <c r="P153948" s="83"/>
    </row>
    <row r="153949" spans="16:16" x14ac:dyDescent="0.3">
      <c r="P153949" s="83"/>
    </row>
    <row r="153950" spans="16:16" x14ac:dyDescent="0.3">
      <c r="P153950" s="83"/>
    </row>
    <row r="153951" spans="16:16" x14ac:dyDescent="0.3">
      <c r="P153951" s="83"/>
    </row>
    <row r="153952" spans="16:16" x14ac:dyDescent="0.3">
      <c r="P153952" s="83"/>
    </row>
    <row r="153953" spans="16:16" x14ac:dyDescent="0.3">
      <c r="P153953" s="83"/>
    </row>
    <row r="153954" spans="16:16" x14ac:dyDescent="0.3">
      <c r="P153954" s="83"/>
    </row>
    <row r="153955" spans="16:16" x14ac:dyDescent="0.3">
      <c r="P153955" s="83"/>
    </row>
    <row r="153956" spans="16:16" x14ac:dyDescent="0.3">
      <c r="P153956" s="83"/>
    </row>
    <row r="153957" spans="16:16" x14ac:dyDescent="0.3">
      <c r="P153957" s="83"/>
    </row>
    <row r="153958" spans="16:16" x14ac:dyDescent="0.3">
      <c r="P153958" s="83"/>
    </row>
    <row r="153959" spans="16:16" x14ac:dyDescent="0.3">
      <c r="P153959" s="83"/>
    </row>
    <row r="153960" spans="16:16" x14ac:dyDescent="0.3">
      <c r="P153960" s="83"/>
    </row>
    <row r="153961" spans="16:16" x14ac:dyDescent="0.3">
      <c r="P153961" s="83"/>
    </row>
    <row r="153962" spans="16:16" x14ac:dyDescent="0.3">
      <c r="P153962" s="83"/>
    </row>
    <row r="153963" spans="16:16" x14ac:dyDescent="0.3">
      <c r="P153963" s="83"/>
    </row>
    <row r="153964" spans="16:16" x14ac:dyDescent="0.3">
      <c r="P153964" s="83"/>
    </row>
    <row r="153965" spans="16:16" x14ac:dyDescent="0.3">
      <c r="P153965" s="83"/>
    </row>
    <row r="153966" spans="16:16" x14ac:dyDescent="0.3">
      <c r="P153966" s="83"/>
    </row>
    <row r="153967" spans="16:16" x14ac:dyDescent="0.3">
      <c r="P153967" s="83"/>
    </row>
    <row r="153968" spans="16:16" x14ac:dyDescent="0.3">
      <c r="P153968" s="83"/>
    </row>
    <row r="153969" spans="16:16" x14ac:dyDescent="0.3">
      <c r="P153969" s="83"/>
    </row>
    <row r="153970" spans="16:16" x14ac:dyDescent="0.3">
      <c r="P153970" s="83"/>
    </row>
    <row r="153971" spans="16:16" x14ac:dyDescent="0.3">
      <c r="P153971" s="83"/>
    </row>
    <row r="153972" spans="16:16" x14ac:dyDescent="0.3">
      <c r="P153972" s="83"/>
    </row>
    <row r="153973" spans="16:16" x14ac:dyDescent="0.3">
      <c r="P153973" s="83"/>
    </row>
    <row r="153974" spans="16:16" x14ac:dyDescent="0.3">
      <c r="P153974" s="83"/>
    </row>
    <row r="153975" spans="16:16" x14ac:dyDescent="0.3">
      <c r="P153975" s="83"/>
    </row>
    <row r="153976" spans="16:16" x14ac:dyDescent="0.3">
      <c r="P153976" s="83"/>
    </row>
    <row r="153977" spans="16:16" x14ac:dyDescent="0.3">
      <c r="P153977" s="83"/>
    </row>
    <row r="153978" spans="16:16" x14ac:dyDescent="0.3">
      <c r="P153978" s="83"/>
    </row>
    <row r="153979" spans="16:16" x14ac:dyDescent="0.3">
      <c r="P153979" s="83"/>
    </row>
    <row r="153980" spans="16:16" x14ac:dyDescent="0.3">
      <c r="P153980" s="83"/>
    </row>
    <row r="153981" spans="16:16" x14ac:dyDescent="0.3">
      <c r="P153981" s="83"/>
    </row>
    <row r="153982" spans="16:16" x14ac:dyDescent="0.3">
      <c r="P153982" s="83"/>
    </row>
    <row r="153983" spans="16:16" x14ac:dyDescent="0.3">
      <c r="P153983" s="83"/>
    </row>
    <row r="153984" spans="16:16" x14ac:dyDescent="0.3">
      <c r="P153984" s="83"/>
    </row>
    <row r="153985" spans="16:16" x14ac:dyDescent="0.3">
      <c r="P153985" s="83"/>
    </row>
    <row r="153986" spans="16:16" x14ac:dyDescent="0.3">
      <c r="P153986" s="83"/>
    </row>
    <row r="153987" spans="16:16" x14ac:dyDescent="0.3">
      <c r="P153987" s="83"/>
    </row>
    <row r="153988" spans="16:16" x14ac:dyDescent="0.3">
      <c r="P153988" s="83"/>
    </row>
    <row r="153989" spans="16:16" x14ac:dyDescent="0.3">
      <c r="P153989" s="83"/>
    </row>
    <row r="153990" spans="16:16" x14ac:dyDescent="0.3">
      <c r="P153990" s="83"/>
    </row>
    <row r="153991" spans="16:16" x14ac:dyDescent="0.3">
      <c r="P153991" s="83"/>
    </row>
    <row r="153992" spans="16:16" x14ac:dyDescent="0.3">
      <c r="P153992" s="83"/>
    </row>
    <row r="153993" spans="16:16" x14ac:dyDescent="0.3">
      <c r="P153993" s="83"/>
    </row>
    <row r="153994" spans="16:16" x14ac:dyDescent="0.3">
      <c r="P153994" s="83"/>
    </row>
    <row r="153995" spans="16:16" x14ac:dyDescent="0.3">
      <c r="P153995" s="83"/>
    </row>
    <row r="153996" spans="16:16" x14ac:dyDescent="0.3">
      <c r="P153996" s="83"/>
    </row>
    <row r="153997" spans="16:16" x14ac:dyDescent="0.3">
      <c r="P153997" s="83"/>
    </row>
    <row r="153998" spans="16:16" x14ac:dyDescent="0.3">
      <c r="P153998" s="83"/>
    </row>
    <row r="153999" spans="16:16" x14ac:dyDescent="0.3">
      <c r="P153999" s="83"/>
    </row>
    <row r="154000" spans="16:16" x14ac:dyDescent="0.3">
      <c r="P154000" s="83"/>
    </row>
    <row r="154001" spans="16:16" x14ac:dyDescent="0.3">
      <c r="P154001" s="83"/>
    </row>
    <row r="154002" spans="16:16" x14ac:dyDescent="0.3">
      <c r="P154002" s="83"/>
    </row>
    <row r="154003" spans="16:16" x14ac:dyDescent="0.3">
      <c r="P154003" s="83"/>
    </row>
    <row r="154004" spans="16:16" x14ac:dyDescent="0.3">
      <c r="P154004" s="83"/>
    </row>
    <row r="154005" spans="16:16" x14ac:dyDescent="0.3">
      <c r="P154005" s="83"/>
    </row>
    <row r="154006" spans="16:16" x14ac:dyDescent="0.3">
      <c r="P154006" s="83"/>
    </row>
    <row r="154007" spans="16:16" x14ac:dyDescent="0.3">
      <c r="P154007" s="83"/>
    </row>
    <row r="154008" spans="16:16" x14ac:dyDescent="0.3">
      <c r="P154008" s="83"/>
    </row>
    <row r="154009" spans="16:16" x14ac:dyDescent="0.3">
      <c r="P154009" s="83"/>
    </row>
    <row r="154010" spans="16:16" x14ac:dyDescent="0.3">
      <c r="P154010" s="83"/>
    </row>
    <row r="154011" spans="16:16" x14ac:dyDescent="0.3">
      <c r="P154011" s="83"/>
    </row>
    <row r="154012" spans="16:16" x14ac:dyDescent="0.3">
      <c r="P154012" s="83"/>
    </row>
    <row r="154013" spans="16:16" x14ac:dyDescent="0.3">
      <c r="P154013" s="83"/>
    </row>
    <row r="154014" spans="16:16" x14ac:dyDescent="0.3">
      <c r="P154014" s="83"/>
    </row>
    <row r="154015" spans="16:16" x14ac:dyDescent="0.3">
      <c r="P154015" s="83"/>
    </row>
    <row r="154016" spans="16:16" x14ac:dyDescent="0.3">
      <c r="P154016" s="83"/>
    </row>
    <row r="154017" spans="16:16" x14ac:dyDescent="0.3">
      <c r="P154017" s="83"/>
    </row>
    <row r="154018" spans="16:16" x14ac:dyDescent="0.3">
      <c r="P154018" s="83"/>
    </row>
    <row r="154019" spans="16:16" x14ac:dyDescent="0.3">
      <c r="P154019" s="83"/>
    </row>
    <row r="154020" spans="16:16" x14ac:dyDescent="0.3">
      <c r="P154020" s="83"/>
    </row>
    <row r="154021" spans="16:16" x14ac:dyDescent="0.3">
      <c r="P154021" s="83"/>
    </row>
    <row r="154022" spans="16:16" x14ac:dyDescent="0.3">
      <c r="P154022" s="83"/>
    </row>
    <row r="154023" spans="16:16" x14ac:dyDescent="0.3">
      <c r="P154023" s="83"/>
    </row>
    <row r="154024" spans="16:16" x14ac:dyDescent="0.3">
      <c r="P154024" s="83"/>
    </row>
    <row r="154025" spans="16:16" x14ac:dyDescent="0.3">
      <c r="P154025" s="83"/>
    </row>
    <row r="154026" spans="16:16" x14ac:dyDescent="0.3">
      <c r="P154026" s="83"/>
    </row>
    <row r="154027" spans="16:16" x14ac:dyDescent="0.3">
      <c r="P154027" s="83"/>
    </row>
    <row r="154028" spans="16:16" x14ac:dyDescent="0.3">
      <c r="P154028" s="83"/>
    </row>
    <row r="154029" spans="16:16" x14ac:dyDescent="0.3">
      <c r="P154029" s="83"/>
    </row>
    <row r="154030" spans="16:16" x14ac:dyDescent="0.3">
      <c r="P154030" s="83"/>
    </row>
    <row r="154031" spans="16:16" x14ac:dyDescent="0.3">
      <c r="P154031" s="83"/>
    </row>
    <row r="154032" spans="16:16" x14ac:dyDescent="0.3">
      <c r="P154032" s="83"/>
    </row>
    <row r="154033" spans="16:16" x14ac:dyDescent="0.3">
      <c r="P154033" s="83"/>
    </row>
    <row r="154034" spans="16:16" x14ac:dyDescent="0.3">
      <c r="P154034" s="83"/>
    </row>
    <row r="154035" spans="16:16" x14ac:dyDescent="0.3">
      <c r="P154035" s="83"/>
    </row>
    <row r="154036" spans="16:16" x14ac:dyDescent="0.3">
      <c r="P154036" s="83"/>
    </row>
    <row r="154037" spans="16:16" x14ac:dyDescent="0.3">
      <c r="P154037" s="83"/>
    </row>
    <row r="154038" spans="16:16" x14ac:dyDescent="0.3">
      <c r="P154038" s="83"/>
    </row>
    <row r="154039" spans="16:16" x14ac:dyDescent="0.3">
      <c r="P154039" s="83"/>
    </row>
    <row r="154040" spans="16:16" x14ac:dyDescent="0.3">
      <c r="P154040" s="83"/>
    </row>
    <row r="154041" spans="16:16" x14ac:dyDescent="0.3">
      <c r="P154041" s="83"/>
    </row>
    <row r="154042" spans="16:16" x14ac:dyDescent="0.3">
      <c r="P154042" s="83"/>
    </row>
    <row r="154043" spans="16:16" x14ac:dyDescent="0.3">
      <c r="P154043" s="83"/>
    </row>
    <row r="154044" spans="16:16" x14ac:dyDescent="0.3">
      <c r="P154044" s="83"/>
    </row>
    <row r="154045" spans="16:16" x14ac:dyDescent="0.3">
      <c r="P154045" s="83"/>
    </row>
    <row r="154046" spans="16:16" x14ac:dyDescent="0.3">
      <c r="P154046" s="83"/>
    </row>
    <row r="154047" spans="16:16" x14ac:dyDescent="0.3">
      <c r="P154047" s="83"/>
    </row>
    <row r="154048" spans="16:16" x14ac:dyDescent="0.3">
      <c r="P154048" s="83"/>
    </row>
    <row r="154049" spans="16:16" x14ac:dyDescent="0.3">
      <c r="P154049" s="83"/>
    </row>
    <row r="154050" spans="16:16" x14ac:dyDescent="0.3">
      <c r="P154050" s="83"/>
    </row>
    <row r="154051" spans="16:16" x14ac:dyDescent="0.3">
      <c r="P154051" s="83"/>
    </row>
    <row r="154052" spans="16:16" x14ac:dyDescent="0.3">
      <c r="P154052" s="83"/>
    </row>
    <row r="154053" spans="16:16" x14ac:dyDescent="0.3">
      <c r="P154053" s="83"/>
    </row>
    <row r="154054" spans="16:16" x14ac:dyDescent="0.3">
      <c r="P154054" s="83"/>
    </row>
    <row r="154055" spans="16:16" x14ac:dyDescent="0.3">
      <c r="P154055" s="83"/>
    </row>
    <row r="154056" spans="16:16" x14ac:dyDescent="0.3">
      <c r="P154056" s="83"/>
    </row>
    <row r="154057" spans="16:16" x14ac:dyDescent="0.3">
      <c r="P154057" s="83"/>
    </row>
    <row r="154058" spans="16:16" x14ac:dyDescent="0.3">
      <c r="P154058" s="83"/>
    </row>
    <row r="154059" spans="16:16" x14ac:dyDescent="0.3">
      <c r="P154059" s="83"/>
    </row>
    <row r="154060" spans="16:16" x14ac:dyDescent="0.3">
      <c r="P154060" s="83"/>
    </row>
    <row r="154061" spans="16:16" x14ac:dyDescent="0.3">
      <c r="P154061" s="83"/>
    </row>
    <row r="154062" spans="16:16" x14ac:dyDescent="0.3">
      <c r="P154062" s="83"/>
    </row>
    <row r="154063" spans="16:16" x14ac:dyDescent="0.3">
      <c r="P154063" s="83"/>
    </row>
    <row r="154064" spans="16:16" x14ac:dyDescent="0.3">
      <c r="P154064" s="83"/>
    </row>
    <row r="154065" spans="16:16" x14ac:dyDescent="0.3">
      <c r="P154065" s="83"/>
    </row>
    <row r="154066" spans="16:16" x14ac:dyDescent="0.3">
      <c r="P154066" s="83"/>
    </row>
    <row r="154067" spans="16:16" x14ac:dyDescent="0.3">
      <c r="P154067" s="83"/>
    </row>
    <row r="154068" spans="16:16" x14ac:dyDescent="0.3">
      <c r="P154068" s="83"/>
    </row>
    <row r="154069" spans="16:16" x14ac:dyDescent="0.3">
      <c r="P154069" s="83"/>
    </row>
    <row r="154070" spans="16:16" x14ac:dyDescent="0.3">
      <c r="P154070" s="83"/>
    </row>
    <row r="154071" spans="16:16" x14ac:dyDescent="0.3">
      <c r="P154071" s="83"/>
    </row>
    <row r="154072" spans="16:16" x14ac:dyDescent="0.3">
      <c r="P154072" s="83"/>
    </row>
    <row r="154073" spans="16:16" x14ac:dyDescent="0.3">
      <c r="P154073" s="83"/>
    </row>
    <row r="154074" spans="16:16" x14ac:dyDescent="0.3">
      <c r="P154074" s="83"/>
    </row>
    <row r="154075" spans="16:16" x14ac:dyDescent="0.3">
      <c r="P154075" s="83"/>
    </row>
    <row r="154076" spans="16:16" x14ac:dyDescent="0.3">
      <c r="P154076" s="83"/>
    </row>
    <row r="154077" spans="16:16" x14ac:dyDescent="0.3">
      <c r="P154077" s="83"/>
    </row>
    <row r="154078" spans="16:16" x14ac:dyDescent="0.3">
      <c r="P154078" s="83"/>
    </row>
    <row r="154079" spans="16:16" x14ac:dyDescent="0.3">
      <c r="P154079" s="83"/>
    </row>
    <row r="154080" spans="16:16" x14ac:dyDescent="0.3">
      <c r="P154080" s="83"/>
    </row>
    <row r="154081" spans="16:16" x14ac:dyDescent="0.3">
      <c r="P154081" s="83"/>
    </row>
    <row r="154082" spans="16:16" x14ac:dyDescent="0.3">
      <c r="P154082" s="83"/>
    </row>
    <row r="154083" spans="16:16" x14ac:dyDescent="0.3">
      <c r="P154083" s="83"/>
    </row>
    <row r="154084" spans="16:16" x14ac:dyDescent="0.3">
      <c r="P154084" s="83"/>
    </row>
    <row r="154085" spans="16:16" x14ac:dyDescent="0.3">
      <c r="P154085" s="83"/>
    </row>
    <row r="154086" spans="16:16" x14ac:dyDescent="0.3">
      <c r="P154086" s="83"/>
    </row>
    <row r="154087" spans="16:16" x14ac:dyDescent="0.3">
      <c r="P154087" s="83"/>
    </row>
    <row r="154088" spans="16:16" x14ac:dyDescent="0.3">
      <c r="P154088" s="83"/>
    </row>
    <row r="154089" spans="16:16" x14ac:dyDescent="0.3">
      <c r="P154089" s="83"/>
    </row>
    <row r="154090" spans="16:16" x14ac:dyDescent="0.3">
      <c r="P154090" s="83"/>
    </row>
    <row r="154091" spans="16:16" x14ac:dyDescent="0.3">
      <c r="P154091" s="83"/>
    </row>
    <row r="154092" spans="16:16" x14ac:dyDescent="0.3">
      <c r="P154092" s="83"/>
    </row>
    <row r="154093" spans="16:16" x14ac:dyDescent="0.3">
      <c r="P154093" s="83"/>
    </row>
    <row r="154094" spans="16:16" x14ac:dyDescent="0.3">
      <c r="P154094" s="83"/>
    </row>
    <row r="154095" spans="16:16" x14ac:dyDescent="0.3">
      <c r="P154095" s="83"/>
    </row>
    <row r="154096" spans="16:16" x14ac:dyDescent="0.3">
      <c r="P154096" s="83"/>
    </row>
    <row r="154097" spans="16:16" x14ac:dyDescent="0.3">
      <c r="P154097" s="83"/>
    </row>
    <row r="154098" spans="16:16" x14ac:dyDescent="0.3">
      <c r="P154098" s="83"/>
    </row>
    <row r="154099" spans="16:16" x14ac:dyDescent="0.3">
      <c r="P154099" s="83"/>
    </row>
    <row r="154100" spans="16:16" x14ac:dyDescent="0.3">
      <c r="P154100" s="83"/>
    </row>
    <row r="154101" spans="16:16" x14ac:dyDescent="0.3">
      <c r="P154101" s="83"/>
    </row>
    <row r="154102" spans="16:16" x14ac:dyDescent="0.3">
      <c r="P154102" s="83"/>
    </row>
    <row r="154103" spans="16:16" x14ac:dyDescent="0.3">
      <c r="P154103" s="83"/>
    </row>
    <row r="154104" spans="16:16" x14ac:dyDescent="0.3">
      <c r="P154104" s="83"/>
    </row>
    <row r="154105" spans="16:16" x14ac:dyDescent="0.3">
      <c r="P154105" s="83"/>
    </row>
    <row r="154106" spans="16:16" x14ac:dyDescent="0.3">
      <c r="P154106" s="83"/>
    </row>
    <row r="154107" spans="16:16" x14ac:dyDescent="0.3">
      <c r="P154107" s="83"/>
    </row>
    <row r="154108" spans="16:16" x14ac:dyDescent="0.3">
      <c r="P154108" s="83"/>
    </row>
    <row r="154109" spans="16:16" x14ac:dyDescent="0.3">
      <c r="P154109" s="83"/>
    </row>
    <row r="154110" spans="16:16" x14ac:dyDescent="0.3">
      <c r="P154110" s="83"/>
    </row>
    <row r="154111" spans="16:16" x14ac:dyDescent="0.3">
      <c r="P154111" s="83"/>
    </row>
    <row r="154112" spans="16:16" x14ac:dyDescent="0.3">
      <c r="P154112" s="83"/>
    </row>
    <row r="154113" spans="16:16" x14ac:dyDescent="0.3">
      <c r="P154113" s="83"/>
    </row>
    <row r="154114" spans="16:16" x14ac:dyDescent="0.3">
      <c r="P154114" s="83"/>
    </row>
    <row r="154115" spans="16:16" x14ac:dyDescent="0.3">
      <c r="P154115" s="83"/>
    </row>
    <row r="154116" spans="16:16" x14ac:dyDescent="0.3">
      <c r="P154116" s="83"/>
    </row>
    <row r="154117" spans="16:16" x14ac:dyDescent="0.3">
      <c r="P154117" s="83"/>
    </row>
    <row r="154118" spans="16:16" x14ac:dyDescent="0.3">
      <c r="P154118" s="83"/>
    </row>
    <row r="154119" spans="16:16" x14ac:dyDescent="0.3">
      <c r="P154119" s="83"/>
    </row>
    <row r="154120" spans="16:16" x14ac:dyDescent="0.3">
      <c r="P154120" s="83"/>
    </row>
    <row r="154121" spans="16:16" x14ac:dyDescent="0.3">
      <c r="P154121" s="83"/>
    </row>
    <row r="154122" spans="16:16" x14ac:dyDescent="0.3">
      <c r="P154122" s="83"/>
    </row>
    <row r="154123" spans="16:16" x14ac:dyDescent="0.3">
      <c r="P154123" s="83"/>
    </row>
    <row r="154124" spans="16:16" x14ac:dyDescent="0.3">
      <c r="P154124" s="83"/>
    </row>
    <row r="154125" spans="16:16" x14ac:dyDescent="0.3">
      <c r="P154125" s="83"/>
    </row>
    <row r="154126" spans="16:16" x14ac:dyDescent="0.3">
      <c r="P154126" s="83"/>
    </row>
    <row r="154127" spans="16:16" x14ac:dyDescent="0.3">
      <c r="P154127" s="83"/>
    </row>
    <row r="154128" spans="16:16" x14ac:dyDescent="0.3">
      <c r="P154128" s="83"/>
    </row>
    <row r="154129" spans="16:16" x14ac:dyDescent="0.3">
      <c r="P154129" s="83"/>
    </row>
    <row r="154130" spans="16:16" x14ac:dyDescent="0.3">
      <c r="P154130" s="83"/>
    </row>
    <row r="154131" spans="16:16" x14ac:dyDescent="0.3">
      <c r="P154131" s="83"/>
    </row>
    <row r="154132" spans="16:16" x14ac:dyDescent="0.3">
      <c r="P154132" s="83"/>
    </row>
    <row r="154133" spans="16:16" x14ac:dyDescent="0.3">
      <c r="P154133" s="83"/>
    </row>
    <row r="154134" spans="16:16" x14ac:dyDescent="0.3">
      <c r="P154134" s="83"/>
    </row>
    <row r="154135" spans="16:16" x14ac:dyDescent="0.3">
      <c r="P154135" s="83"/>
    </row>
    <row r="154136" spans="16:16" x14ac:dyDescent="0.3">
      <c r="P154136" s="83"/>
    </row>
    <row r="154137" spans="16:16" x14ac:dyDescent="0.3">
      <c r="P154137" s="83"/>
    </row>
    <row r="154138" spans="16:16" x14ac:dyDescent="0.3">
      <c r="P154138" s="83"/>
    </row>
    <row r="154139" spans="16:16" x14ac:dyDescent="0.3">
      <c r="P154139" s="83"/>
    </row>
    <row r="154140" spans="16:16" x14ac:dyDescent="0.3">
      <c r="P154140" s="83"/>
    </row>
    <row r="154141" spans="16:16" x14ac:dyDescent="0.3">
      <c r="P154141" s="83"/>
    </row>
    <row r="154142" spans="16:16" x14ac:dyDescent="0.3">
      <c r="P154142" s="83"/>
    </row>
    <row r="154143" spans="16:16" x14ac:dyDescent="0.3">
      <c r="P154143" s="83"/>
    </row>
    <row r="154144" spans="16:16" x14ac:dyDescent="0.3">
      <c r="P154144" s="83"/>
    </row>
    <row r="154145" spans="16:16" x14ac:dyDescent="0.3">
      <c r="P154145" s="83"/>
    </row>
    <row r="154146" spans="16:16" x14ac:dyDescent="0.3">
      <c r="P154146" s="83"/>
    </row>
    <row r="154147" spans="16:16" x14ac:dyDescent="0.3">
      <c r="P154147" s="83"/>
    </row>
    <row r="154148" spans="16:16" x14ac:dyDescent="0.3">
      <c r="P154148" s="83"/>
    </row>
    <row r="154149" spans="16:16" x14ac:dyDescent="0.3">
      <c r="P154149" s="83"/>
    </row>
    <row r="154150" spans="16:16" x14ac:dyDescent="0.3">
      <c r="P154150" s="83"/>
    </row>
    <row r="154151" spans="16:16" x14ac:dyDescent="0.3">
      <c r="P154151" s="83"/>
    </row>
    <row r="154152" spans="16:16" x14ac:dyDescent="0.3">
      <c r="P154152" s="83"/>
    </row>
    <row r="154153" spans="16:16" x14ac:dyDescent="0.3">
      <c r="P154153" s="83"/>
    </row>
    <row r="154154" spans="16:16" x14ac:dyDescent="0.3">
      <c r="P154154" s="83"/>
    </row>
    <row r="154155" spans="16:16" x14ac:dyDescent="0.3">
      <c r="P154155" s="83"/>
    </row>
    <row r="154156" spans="16:16" x14ac:dyDescent="0.3">
      <c r="P154156" s="83"/>
    </row>
    <row r="154157" spans="16:16" x14ac:dyDescent="0.3">
      <c r="P154157" s="83"/>
    </row>
    <row r="154158" spans="16:16" x14ac:dyDescent="0.3">
      <c r="P154158" s="83"/>
    </row>
    <row r="154159" spans="16:16" x14ac:dyDescent="0.3">
      <c r="P154159" s="83"/>
    </row>
    <row r="154160" spans="16:16" x14ac:dyDescent="0.3">
      <c r="P154160" s="83"/>
    </row>
    <row r="154161" spans="16:16" x14ac:dyDescent="0.3">
      <c r="P154161" s="83"/>
    </row>
    <row r="154162" spans="16:16" x14ac:dyDescent="0.3">
      <c r="P154162" s="83"/>
    </row>
    <row r="154163" spans="16:16" x14ac:dyDescent="0.3">
      <c r="P154163" s="83"/>
    </row>
    <row r="154164" spans="16:16" x14ac:dyDescent="0.3">
      <c r="P154164" s="83"/>
    </row>
    <row r="154165" spans="16:16" x14ac:dyDescent="0.3">
      <c r="P154165" s="83"/>
    </row>
    <row r="154166" spans="16:16" x14ac:dyDescent="0.3">
      <c r="P154166" s="83"/>
    </row>
    <row r="154167" spans="16:16" x14ac:dyDescent="0.3">
      <c r="P154167" s="83"/>
    </row>
    <row r="154168" spans="16:16" x14ac:dyDescent="0.3">
      <c r="P154168" s="83"/>
    </row>
    <row r="154169" spans="16:16" x14ac:dyDescent="0.3">
      <c r="P154169" s="83"/>
    </row>
    <row r="154170" spans="16:16" x14ac:dyDescent="0.3">
      <c r="P154170" s="83"/>
    </row>
    <row r="154171" spans="16:16" x14ac:dyDescent="0.3">
      <c r="P154171" s="83"/>
    </row>
    <row r="154172" spans="16:16" x14ac:dyDescent="0.3">
      <c r="P154172" s="83"/>
    </row>
    <row r="154173" spans="16:16" x14ac:dyDescent="0.3">
      <c r="P154173" s="83"/>
    </row>
    <row r="154174" spans="16:16" x14ac:dyDescent="0.3">
      <c r="P154174" s="83"/>
    </row>
    <row r="154175" spans="16:16" x14ac:dyDescent="0.3">
      <c r="P154175" s="83"/>
    </row>
    <row r="154176" spans="16:16" x14ac:dyDescent="0.3">
      <c r="P154176" s="83"/>
    </row>
    <row r="154177" spans="16:16" x14ac:dyDescent="0.3">
      <c r="P154177" s="83"/>
    </row>
    <row r="154178" spans="16:16" x14ac:dyDescent="0.3">
      <c r="P154178" s="83"/>
    </row>
    <row r="154179" spans="16:16" x14ac:dyDescent="0.3">
      <c r="P154179" s="83"/>
    </row>
    <row r="154180" spans="16:16" x14ac:dyDescent="0.3">
      <c r="P154180" s="83"/>
    </row>
    <row r="154181" spans="16:16" x14ac:dyDescent="0.3">
      <c r="P154181" s="83"/>
    </row>
    <row r="154182" spans="16:16" x14ac:dyDescent="0.3">
      <c r="P154182" s="83"/>
    </row>
    <row r="154183" spans="16:16" x14ac:dyDescent="0.3">
      <c r="P154183" s="83"/>
    </row>
    <row r="154184" spans="16:16" x14ac:dyDescent="0.3">
      <c r="P154184" s="83"/>
    </row>
    <row r="154185" spans="16:16" x14ac:dyDescent="0.3">
      <c r="P154185" s="83"/>
    </row>
    <row r="154186" spans="16:16" x14ac:dyDescent="0.3">
      <c r="P154186" s="83"/>
    </row>
    <row r="154187" spans="16:16" x14ac:dyDescent="0.3">
      <c r="P154187" s="83"/>
    </row>
    <row r="154188" spans="16:16" x14ac:dyDescent="0.3">
      <c r="P154188" s="83"/>
    </row>
    <row r="154189" spans="16:16" x14ac:dyDescent="0.3">
      <c r="P154189" s="83"/>
    </row>
    <row r="154190" spans="16:16" x14ac:dyDescent="0.3">
      <c r="P154190" s="83"/>
    </row>
    <row r="154191" spans="16:16" x14ac:dyDescent="0.3">
      <c r="P154191" s="83"/>
    </row>
    <row r="154192" spans="16:16" x14ac:dyDescent="0.3">
      <c r="P154192" s="83"/>
    </row>
    <row r="154193" spans="16:16" x14ac:dyDescent="0.3">
      <c r="P154193" s="83"/>
    </row>
    <row r="154194" spans="16:16" x14ac:dyDescent="0.3">
      <c r="P154194" s="83"/>
    </row>
    <row r="154195" spans="16:16" x14ac:dyDescent="0.3">
      <c r="P154195" s="83"/>
    </row>
    <row r="154196" spans="16:16" x14ac:dyDescent="0.3">
      <c r="P154196" s="83"/>
    </row>
    <row r="154197" spans="16:16" x14ac:dyDescent="0.3">
      <c r="P154197" s="83"/>
    </row>
    <row r="154198" spans="16:16" x14ac:dyDescent="0.3">
      <c r="P154198" s="83"/>
    </row>
    <row r="154199" spans="16:16" x14ac:dyDescent="0.3">
      <c r="P154199" s="83"/>
    </row>
    <row r="154200" spans="16:16" x14ac:dyDescent="0.3">
      <c r="P154200" s="83"/>
    </row>
    <row r="154201" spans="16:16" x14ac:dyDescent="0.3">
      <c r="P154201" s="83"/>
    </row>
    <row r="154202" spans="16:16" x14ac:dyDescent="0.3">
      <c r="P154202" s="83"/>
    </row>
    <row r="154203" spans="16:16" x14ac:dyDescent="0.3">
      <c r="P154203" s="83"/>
    </row>
    <row r="154204" spans="16:16" x14ac:dyDescent="0.3">
      <c r="P154204" s="83"/>
    </row>
    <row r="154205" spans="16:16" x14ac:dyDescent="0.3">
      <c r="P154205" s="83"/>
    </row>
    <row r="154206" spans="16:16" x14ac:dyDescent="0.3">
      <c r="P154206" s="83"/>
    </row>
    <row r="154207" spans="16:16" x14ac:dyDescent="0.3">
      <c r="P154207" s="83"/>
    </row>
    <row r="154208" spans="16:16" x14ac:dyDescent="0.3">
      <c r="P154208" s="83"/>
    </row>
    <row r="154209" spans="16:16" x14ac:dyDescent="0.3">
      <c r="P154209" s="83"/>
    </row>
    <row r="154210" spans="16:16" x14ac:dyDescent="0.3">
      <c r="P154210" s="83"/>
    </row>
    <row r="154211" spans="16:16" x14ac:dyDescent="0.3">
      <c r="P154211" s="83"/>
    </row>
    <row r="154212" spans="16:16" x14ac:dyDescent="0.3">
      <c r="P154212" s="83"/>
    </row>
    <row r="154213" spans="16:16" x14ac:dyDescent="0.3">
      <c r="P154213" s="83"/>
    </row>
    <row r="154214" spans="16:16" x14ac:dyDescent="0.3">
      <c r="P154214" s="83"/>
    </row>
    <row r="154215" spans="16:16" x14ac:dyDescent="0.3">
      <c r="P154215" s="83"/>
    </row>
    <row r="154216" spans="16:16" x14ac:dyDescent="0.3">
      <c r="P154216" s="83"/>
    </row>
    <row r="154217" spans="16:16" x14ac:dyDescent="0.3">
      <c r="P154217" s="83"/>
    </row>
    <row r="154218" spans="16:16" x14ac:dyDescent="0.3">
      <c r="P154218" s="83"/>
    </row>
    <row r="154219" spans="16:16" x14ac:dyDescent="0.3">
      <c r="P154219" s="83"/>
    </row>
    <row r="154220" spans="16:16" x14ac:dyDescent="0.3">
      <c r="P154220" s="83"/>
    </row>
    <row r="154221" spans="16:16" x14ac:dyDescent="0.3">
      <c r="P154221" s="83"/>
    </row>
    <row r="154222" spans="16:16" x14ac:dyDescent="0.3">
      <c r="P154222" s="83"/>
    </row>
    <row r="154223" spans="16:16" x14ac:dyDescent="0.3">
      <c r="P154223" s="83"/>
    </row>
    <row r="154224" spans="16:16" x14ac:dyDescent="0.3">
      <c r="P154224" s="83"/>
    </row>
    <row r="154225" spans="16:16" x14ac:dyDescent="0.3">
      <c r="P154225" s="83"/>
    </row>
    <row r="154226" spans="16:16" x14ac:dyDescent="0.3">
      <c r="P154226" s="83"/>
    </row>
    <row r="154227" spans="16:16" x14ac:dyDescent="0.3">
      <c r="P154227" s="83"/>
    </row>
    <row r="154228" spans="16:16" x14ac:dyDescent="0.3">
      <c r="P154228" s="83"/>
    </row>
    <row r="154229" spans="16:16" x14ac:dyDescent="0.3">
      <c r="P154229" s="83"/>
    </row>
    <row r="154230" spans="16:16" x14ac:dyDescent="0.3">
      <c r="P154230" s="83"/>
    </row>
    <row r="154231" spans="16:16" x14ac:dyDescent="0.3">
      <c r="P154231" s="83"/>
    </row>
    <row r="154232" spans="16:16" x14ac:dyDescent="0.3">
      <c r="P154232" s="83"/>
    </row>
    <row r="154233" spans="16:16" x14ac:dyDescent="0.3">
      <c r="P154233" s="83"/>
    </row>
    <row r="154234" spans="16:16" x14ac:dyDescent="0.3">
      <c r="P154234" s="83"/>
    </row>
    <row r="154235" spans="16:16" x14ac:dyDescent="0.3">
      <c r="P154235" s="83"/>
    </row>
    <row r="154236" spans="16:16" x14ac:dyDescent="0.3">
      <c r="P154236" s="83"/>
    </row>
    <row r="154237" spans="16:16" x14ac:dyDescent="0.3">
      <c r="P154237" s="83"/>
    </row>
    <row r="154238" spans="16:16" x14ac:dyDescent="0.3">
      <c r="P154238" s="83"/>
    </row>
    <row r="154239" spans="16:16" x14ac:dyDescent="0.3">
      <c r="P154239" s="83"/>
    </row>
    <row r="154240" spans="16:16" x14ac:dyDescent="0.3">
      <c r="P154240" s="83"/>
    </row>
    <row r="154241" spans="16:16" x14ac:dyDescent="0.3">
      <c r="P154241" s="83"/>
    </row>
    <row r="154242" spans="16:16" x14ac:dyDescent="0.3">
      <c r="P154242" s="83"/>
    </row>
    <row r="154243" spans="16:16" x14ac:dyDescent="0.3">
      <c r="P154243" s="83"/>
    </row>
    <row r="154244" spans="16:16" x14ac:dyDescent="0.3">
      <c r="P154244" s="83"/>
    </row>
    <row r="154245" spans="16:16" x14ac:dyDescent="0.3">
      <c r="P154245" s="83"/>
    </row>
    <row r="154246" spans="16:16" x14ac:dyDescent="0.3">
      <c r="P154246" s="83"/>
    </row>
    <row r="154247" spans="16:16" x14ac:dyDescent="0.3">
      <c r="P154247" s="83"/>
    </row>
    <row r="154248" spans="16:16" x14ac:dyDescent="0.3">
      <c r="P154248" s="83"/>
    </row>
    <row r="154249" spans="16:16" x14ac:dyDescent="0.3">
      <c r="P154249" s="83"/>
    </row>
    <row r="154250" spans="16:16" x14ac:dyDescent="0.3">
      <c r="P154250" s="83"/>
    </row>
    <row r="154251" spans="16:16" x14ac:dyDescent="0.3">
      <c r="P154251" s="83"/>
    </row>
    <row r="154252" spans="16:16" x14ac:dyDescent="0.3">
      <c r="P154252" s="83"/>
    </row>
    <row r="154253" spans="16:16" x14ac:dyDescent="0.3">
      <c r="P154253" s="83"/>
    </row>
    <row r="154254" spans="16:16" x14ac:dyDescent="0.3">
      <c r="P154254" s="83"/>
    </row>
    <row r="154255" spans="16:16" x14ac:dyDescent="0.3">
      <c r="P154255" s="83"/>
    </row>
    <row r="154256" spans="16:16" x14ac:dyDescent="0.3">
      <c r="P154256" s="83"/>
    </row>
    <row r="154257" spans="16:16" x14ac:dyDescent="0.3">
      <c r="P154257" s="83"/>
    </row>
    <row r="154258" spans="16:16" x14ac:dyDescent="0.3">
      <c r="P154258" s="83"/>
    </row>
    <row r="154259" spans="16:16" x14ac:dyDescent="0.3">
      <c r="P154259" s="83"/>
    </row>
    <row r="154260" spans="16:16" x14ac:dyDescent="0.3">
      <c r="P154260" s="83"/>
    </row>
    <row r="154261" spans="16:16" x14ac:dyDescent="0.3">
      <c r="P154261" s="83"/>
    </row>
    <row r="154262" spans="16:16" x14ac:dyDescent="0.3">
      <c r="P154262" s="83"/>
    </row>
    <row r="154263" spans="16:16" x14ac:dyDescent="0.3">
      <c r="P154263" s="83"/>
    </row>
    <row r="154264" spans="16:16" x14ac:dyDescent="0.3">
      <c r="P154264" s="83"/>
    </row>
    <row r="154265" spans="16:16" x14ac:dyDescent="0.3">
      <c r="P154265" s="83"/>
    </row>
    <row r="154266" spans="16:16" x14ac:dyDescent="0.3">
      <c r="P154266" s="83"/>
    </row>
    <row r="154267" spans="16:16" x14ac:dyDescent="0.3">
      <c r="P154267" s="83"/>
    </row>
    <row r="154268" spans="16:16" x14ac:dyDescent="0.3">
      <c r="P154268" s="83"/>
    </row>
    <row r="154269" spans="16:16" x14ac:dyDescent="0.3">
      <c r="P154269" s="83"/>
    </row>
    <row r="154270" spans="16:16" x14ac:dyDescent="0.3">
      <c r="P154270" s="83"/>
    </row>
    <row r="154271" spans="16:16" x14ac:dyDescent="0.3">
      <c r="P154271" s="83"/>
    </row>
    <row r="154272" spans="16:16" x14ac:dyDescent="0.3">
      <c r="P154272" s="83"/>
    </row>
    <row r="154273" spans="16:16" x14ac:dyDescent="0.3">
      <c r="P154273" s="83"/>
    </row>
    <row r="154274" spans="16:16" x14ac:dyDescent="0.3">
      <c r="P154274" s="83"/>
    </row>
    <row r="154275" spans="16:16" x14ac:dyDescent="0.3">
      <c r="P154275" s="83"/>
    </row>
    <row r="154276" spans="16:16" x14ac:dyDescent="0.3">
      <c r="P154276" s="83"/>
    </row>
    <row r="154277" spans="16:16" x14ac:dyDescent="0.3">
      <c r="P154277" s="83"/>
    </row>
    <row r="154278" spans="16:16" x14ac:dyDescent="0.3">
      <c r="P154278" s="83"/>
    </row>
    <row r="154279" spans="16:16" x14ac:dyDescent="0.3">
      <c r="P154279" s="83"/>
    </row>
    <row r="154280" spans="16:16" x14ac:dyDescent="0.3">
      <c r="P154280" s="83"/>
    </row>
    <row r="154281" spans="16:16" x14ac:dyDescent="0.3">
      <c r="P154281" s="83"/>
    </row>
    <row r="154282" spans="16:16" x14ac:dyDescent="0.3">
      <c r="P154282" s="83"/>
    </row>
    <row r="154283" spans="16:16" x14ac:dyDescent="0.3">
      <c r="P154283" s="83"/>
    </row>
    <row r="154284" spans="16:16" x14ac:dyDescent="0.3">
      <c r="P154284" s="83"/>
    </row>
    <row r="154285" spans="16:16" x14ac:dyDescent="0.3">
      <c r="P154285" s="83"/>
    </row>
    <row r="154286" spans="16:16" x14ac:dyDescent="0.3">
      <c r="P154286" s="83"/>
    </row>
    <row r="154287" spans="16:16" x14ac:dyDescent="0.3">
      <c r="P154287" s="83"/>
    </row>
    <row r="154288" spans="16:16" x14ac:dyDescent="0.3">
      <c r="P154288" s="83"/>
    </row>
    <row r="154289" spans="16:16" x14ac:dyDescent="0.3">
      <c r="P154289" s="83"/>
    </row>
    <row r="154290" spans="16:16" x14ac:dyDescent="0.3">
      <c r="P154290" s="83"/>
    </row>
    <row r="154291" spans="16:16" x14ac:dyDescent="0.3">
      <c r="P154291" s="83"/>
    </row>
    <row r="154292" spans="16:16" x14ac:dyDescent="0.3">
      <c r="P154292" s="83"/>
    </row>
    <row r="154293" spans="16:16" x14ac:dyDescent="0.3">
      <c r="P154293" s="83"/>
    </row>
    <row r="154294" spans="16:16" x14ac:dyDescent="0.3">
      <c r="P154294" s="83"/>
    </row>
    <row r="154295" spans="16:16" x14ac:dyDescent="0.3">
      <c r="P154295" s="83"/>
    </row>
    <row r="154296" spans="16:16" x14ac:dyDescent="0.3">
      <c r="P154296" s="83"/>
    </row>
    <row r="154297" spans="16:16" x14ac:dyDescent="0.3">
      <c r="P154297" s="83"/>
    </row>
    <row r="154298" spans="16:16" x14ac:dyDescent="0.3">
      <c r="P154298" s="83"/>
    </row>
    <row r="154299" spans="16:16" x14ac:dyDescent="0.3">
      <c r="P154299" s="83"/>
    </row>
    <row r="154300" spans="16:16" x14ac:dyDescent="0.3">
      <c r="P154300" s="83"/>
    </row>
    <row r="154301" spans="16:16" x14ac:dyDescent="0.3">
      <c r="P154301" s="83"/>
    </row>
    <row r="154302" spans="16:16" x14ac:dyDescent="0.3">
      <c r="P154302" s="83"/>
    </row>
    <row r="154303" spans="16:16" x14ac:dyDescent="0.3">
      <c r="P154303" s="83"/>
    </row>
    <row r="154304" spans="16:16" x14ac:dyDescent="0.3">
      <c r="P154304" s="83"/>
    </row>
    <row r="154305" spans="16:16" x14ac:dyDescent="0.3">
      <c r="P154305" s="83"/>
    </row>
    <row r="154306" spans="16:16" x14ac:dyDescent="0.3">
      <c r="P154306" s="83"/>
    </row>
    <row r="154307" spans="16:16" x14ac:dyDescent="0.3">
      <c r="P154307" s="83"/>
    </row>
    <row r="154308" spans="16:16" x14ac:dyDescent="0.3">
      <c r="P154308" s="83"/>
    </row>
    <row r="154309" spans="16:16" x14ac:dyDescent="0.3">
      <c r="P154309" s="83"/>
    </row>
    <row r="154310" spans="16:16" x14ac:dyDescent="0.3">
      <c r="P154310" s="83"/>
    </row>
    <row r="154311" spans="16:16" x14ac:dyDescent="0.3">
      <c r="P154311" s="83"/>
    </row>
    <row r="154312" spans="16:16" x14ac:dyDescent="0.3">
      <c r="P154312" s="83"/>
    </row>
    <row r="154313" spans="16:16" x14ac:dyDescent="0.3">
      <c r="P154313" s="83"/>
    </row>
    <row r="154314" spans="16:16" x14ac:dyDescent="0.3">
      <c r="P154314" s="83"/>
    </row>
    <row r="154315" spans="16:16" x14ac:dyDescent="0.3">
      <c r="P154315" s="83"/>
    </row>
    <row r="154316" spans="16:16" x14ac:dyDescent="0.3">
      <c r="P154316" s="83"/>
    </row>
    <row r="154317" spans="16:16" x14ac:dyDescent="0.3">
      <c r="P154317" s="83"/>
    </row>
    <row r="154318" spans="16:16" x14ac:dyDescent="0.3">
      <c r="P154318" s="83"/>
    </row>
    <row r="154319" spans="16:16" x14ac:dyDescent="0.3">
      <c r="P154319" s="83"/>
    </row>
    <row r="154320" spans="16:16" x14ac:dyDescent="0.3">
      <c r="P154320" s="83"/>
    </row>
    <row r="154321" spans="16:16" x14ac:dyDescent="0.3">
      <c r="P154321" s="83"/>
    </row>
    <row r="154322" spans="16:16" x14ac:dyDescent="0.3">
      <c r="P154322" s="83"/>
    </row>
    <row r="154323" spans="16:16" x14ac:dyDescent="0.3">
      <c r="P154323" s="83"/>
    </row>
    <row r="154324" spans="16:16" x14ac:dyDescent="0.3">
      <c r="P154324" s="83"/>
    </row>
    <row r="154325" spans="16:16" x14ac:dyDescent="0.3">
      <c r="P154325" s="83"/>
    </row>
    <row r="154326" spans="16:16" x14ac:dyDescent="0.3">
      <c r="P154326" s="83"/>
    </row>
    <row r="154327" spans="16:16" x14ac:dyDescent="0.3">
      <c r="P154327" s="83"/>
    </row>
    <row r="154328" spans="16:16" x14ac:dyDescent="0.3">
      <c r="P154328" s="83"/>
    </row>
    <row r="154329" spans="16:16" x14ac:dyDescent="0.3">
      <c r="P154329" s="83"/>
    </row>
    <row r="154330" spans="16:16" x14ac:dyDescent="0.3">
      <c r="P154330" s="83"/>
    </row>
    <row r="154331" spans="16:16" x14ac:dyDescent="0.3">
      <c r="P154331" s="83"/>
    </row>
    <row r="154332" spans="16:16" x14ac:dyDescent="0.3">
      <c r="P154332" s="83"/>
    </row>
    <row r="154333" spans="16:16" x14ac:dyDescent="0.3">
      <c r="P154333" s="83"/>
    </row>
    <row r="154334" spans="16:16" x14ac:dyDescent="0.3">
      <c r="P154334" s="83"/>
    </row>
    <row r="154335" spans="16:16" x14ac:dyDescent="0.3">
      <c r="P154335" s="83"/>
    </row>
    <row r="154336" spans="16:16" x14ac:dyDescent="0.3">
      <c r="P154336" s="83"/>
    </row>
    <row r="154337" spans="16:16" x14ac:dyDescent="0.3">
      <c r="P154337" s="83"/>
    </row>
    <row r="154338" spans="16:16" x14ac:dyDescent="0.3">
      <c r="P154338" s="83"/>
    </row>
    <row r="154339" spans="16:16" x14ac:dyDescent="0.3">
      <c r="P154339" s="83"/>
    </row>
    <row r="154340" spans="16:16" x14ac:dyDescent="0.3">
      <c r="P154340" s="83"/>
    </row>
    <row r="154341" spans="16:16" x14ac:dyDescent="0.3">
      <c r="P154341" s="83"/>
    </row>
    <row r="154342" spans="16:16" x14ac:dyDescent="0.3">
      <c r="P154342" s="83"/>
    </row>
    <row r="154343" spans="16:16" x14ac:dyDescent="0.3">
      <c r="P154343" s="83"/>
    </row>
    <row r="154344" spans="16:16" x14ac:dyDescent="0.3">
      <c r="P154344" s="83"/>
    </row>
    <row r="154345" spans="16:16" x14ac:dyDescent="0.3">
      <c r="P154345" s="83"/>
    </row>
    <row r="154346" spans="16:16" x14ac:dyDescent="0.3">
      <c r="P154346" s="83"/>
    </row>
    <row r="154347" spans="16:16" x14ac:dyDescent="0.3">
      <c r="P154347" s="83"/>
    </row>
    <row r="154348" spans="16:16" x14ac:dyDescent="0.3">
      <c r="P154348" s="83"/>
    </row>
    <row r="154349" spans="16:16" x14ac:dyDescent="0.3">
      <c r="P154349" s="83"/>
    </row>
    <row r="154350" spans="16:16" x14ac:dyDescent="0.3">
      <c r="P154350" s="83"/>
    </row>
    <row r="154351" spans="16:16" x14ac:dyDescent="0.3">
      <c r="P154351" s="83"/>
    </row>
    <row r="154352" spans="16:16" x14ac:dyDescent="0.3">
      <c r="P154352" s="83"/>
    </row>
    <row r="154353" spans="16:16" x14ac:dyDescent="0.3">
      <c r="P154353" s="83"/>
    </row>
    <row r="154354" spans="16:16" x14ac:dyDescent="0.3">
      <c r="P154354" s="83"/>
    </row>
    <row r="154355" spans="16:16" x14ac:dyDescent="0.3">
      <c r="P154355" s="83"/>
    </row>
    <row r="154356" spans="16:16" x14ac:dyDescent="0.3">
      <c r="P154356" s="83"/>
    </row>
    <row r="154357" spans="16:16" x14ac:dyDescent="0.3">
      <c r="P154357" s="83"/>
    </row>
    <row r="154358" spans="16:16" x14ac:dyDescent="0.3">
      <c r="P154358" s="83"/>
    </row>
    <row r="154359" spans="16:16" x14ac:dyDescent="0.3">
      <c r="P154359" s="83"/>
    </row>
    <row r="154360" spans="16:16" x14ac:dyDescent="0.3">
      <c r="P154360" s="83"/>
    </row>
    <row r="154361" spans="16:16" x14ac:dyDescent="0.3">
      <c r="P154361" s="83"/>
    </row>
    <row r="154362" spans="16:16" x14ac:dyDescent="0.3">
      <c r="P154362" s="83"/>
    </row>
    <row r="154363" spans="16:16" x14ac:dyDescent="0.3">
      <c r="P154363" s="83"/>
    </row>
    <row r="154364" spans="16:16" x14ac:dyDescent="0.3">
      <c r="P154364" s="83"/>
    </row>
    <row r="154365" spans="16:16" x14ac:dyDescent="0.3">
      <c r="P154365" s="83"/>
    </row>
    <row r="154366" spans="16:16" x14ac:dyDescent="0.3">
      <c r="P154366" s="83"/>
    </row>
    <row r="154367" spans="16:16" x14ac:dyDescent="0.3">
      <c r="P154367" s="83"/>
    </row>
    <row r="154368" spans="16:16" x14ac:dyDescent="0.3">
      <c r="P154368" s="83"/>
    </row>
    <row r="154369" spans="16:16" x14ac:dyDescent="0.3">
      <c r="P154369" s="83"/>
    </row>
    <row r="154370" spans="16:16" x14ac:dyDescent="0.3">
      <c r="P154370" s="83"/>
    </row>
    <row r="154371" spans="16:16" x14ac:dyDescent="0.3">
      <c r="P154371" s="83"/>
    </row>
    <row r="154372" spans="16:16" x14ac:dyDescent="0.3">
      <c r="P154372" s="83"/>
    </row>
    <row r="154373" spans="16:16" x14ac:dyDescent="0.3">
      <c r="P154373" s="83"/>
    </row>
    <row r="154374" spans="16:16" x14ac:dyDescent="0.3">
      <c r="P154374" s="83"/>
    </row>
    <row r="154375" spans="16:16" x14ac:dyDescent="0.3">
      <c r="P154375" s="83"/>
    </row>
    <row r="154376" spans="16:16" x14ac:dyDescent="0.3">
      <c r="P154376" s="83"/>
    </row>
    <row r="154377" spans="16:16" x14ac:dyDescent="0.3">
      <c r="P154377" s="83"/>
    </row>
    <row r="154378" spans="16:16" x14ac:dyDescent="0.3">
      <c r="P154378" s="83"/>
    </row>
    <row r="154379" spans="16:16" x14ac:dyDescent="0.3">
      <c r="P154379" s="83"/>
    </row>
    <row r="154380" spans="16:16" x14ac:dyDescent="0.3">
      <c r="P154380" s="83"/>
    </row>
    <row r="154381" spans="16:16" x14ac:dyDescent="0.3">
      <c r="P154381" s="83"/>
    </row>
    <row r="154382" spans="16:16" x14ac:dyDescent="0.3">
      <c r="P154382" s="83"/>
    </row>
    <row r="154383" spans="16:16" x14ac:dyDescent="0.3">
      <c r="P154383" s="83"/>
    </row>
    <row r="154384" spans="16:16" x14ac:dyDescent="0.3">
      <c r="P154384" s="83"/>
    </row>
    <row r="154385" spans="16:16" x14ac:dyDescent="0.3">
      <c r="P154385" s="83"/>
    </row>
    <row r="154386" spans="16:16" x14ac:dyDescent="0.3">
      <c r="P154386" s="83"/>
    </row>
    <row r="154387" spans="16:16" x14ac:dyDescent="0.3">
      <c r="P154387" s="83"/>
    </row>
    <row r="154388" spans="16:16" x14ac:dyDescent="0.3">
      <c r="P154388" s="83"/>
    </row>
    <row r="154389" spans="16:16" x14ac:dyDescent="0.3">
      <c r="P154389" s="83"/>
    </row>
    <row r="154390" spans="16:16" x14ac:dyDescent="0.3">
      <c r="P154390" s="83"/>
    </row>
    <row r="154391" spans="16:16" x14ac:dyDescent="0.3">
      <c r="P154391" s="83"/>
    </row>
    <row r="154392" spans="16:16" x14ac:dyDescent="0.3">
      <c r="P154392" s="83"/>
    </row>
    <row r="154393" spans="16:16" x14ac:dyDescent="0.3">
      <c r="P154393" s="83"/>
    </row>
    <row r="154394" spans="16:16" x14ac:dyDescent="0.3">
      <c r="P154394" s="83"/>
    </row>
    <row r="154395" spans="16:16" x14ac:dyDescent="0.3">
      <c r="P154395" s="83"/>
    </row>
    <row r="154396" spans="16:16" x14ac:dyDescent="0.3">
      <c r="P154396" s="83"/>
    </row>
    <row r="154397" spans="16:16" x14ac:dyDescent="0.3">
      <c r="P154397" s="83"/>
    </row>
    <row r="154398" spans="16:16" x14ac:dyDescent="0.3">
      <c r="P154398" s="83"/>
    </row>
    <row r="154399" spans="16:16" x14ac:dyDescent="0.3">
      <c r="P154399" s="83"/>
    </row>
    <row r="154400" spans="16:16" x14ac:dyDescent="0.3">
      <c r="P154400" s="83"/>
    </row>
    <row r="154401" spans="16:16" x14ac:dyDescent="0.3">
      <c r="P154401" s="83"/>
    </row>
    <row r="154402" spans="16:16" x14ac:dyDescent="0.3">
      <c r="P154402" s="83"/>
    </row>
    <row r="154403" spans="16:16" x14ac:dyDescent="0.3">
      <c r="P154403" s="83"/>
    </row>
    <row r="154404" spans="16:16" x14ac:dyDescent="0.3">
      <c r="P154404" s="83"/>
    </row>
    <row r="154405" spans="16:16" x14ac:dyDescent="0.3">
      <c r="P154405" s="83"/>
    </row>
    <row r="154406" spans="16:16" x14ac:dyDescent="0.3">
      <c r="P154406" s="83"/>
    </row>
    <row r="154407" spans="16:16" x14ac:dyDescent="0.3">
      <c r="P154407" s="83"/>
    </row>
    <row r="154408" spans="16:16" x14ac:dyDescent="0.3">
      <c r="P154408" s="83"/>
    </row>
    <row r="154409" spans="16:16" x14ac:dyDescent="0.3">
      <c r="P154409" s="83"/>
    </row>
    <row r="154410" spans="16:16" x14ac:dyDescent="0.3">
      <c r="P154410" s="83"/>
    </row>
    <row r="154411" spans="16:16" x14ac:dyDescent="0.3">
      <c r="P154411" s="83"/>
    </row>
    <row r="154412" spans="16:16" x14ac:dyDescent="0.3">
      <c r="P154412" s="83"/>
    </row>
    <row r="154413" spans="16:16" x14ac:dyDescent="0.3">
      <c r="P154413" s="83"/>
    </row>
    <row r="154414" spans="16:16" x14ac:dyDescent="0.3">
      <c r="P154414" s="83"/>
    </row>
    <row r="154415" spans="16:16" x14ac:dyDescent="0.3">
      <c r="P154415" s="83"/>
    </row>
    <row r="154416" spans="16:16" x14ac:dyDescent="0.3">
      <c r="P154416" s="83"/>
    </row>
    <row r="154417" spans="16:16" x14ac:dyDescent="0.3">
      <c r="P154417" s="83"/>
    </row>
    <row r="154418" spans="16:16" x14ac:dyDescent="0.3">
      <c r="P154418" s="83"/>
    </row>
    <row r="154419" spans="16:16" x14ac:dyDescent="0.3">
      <c r="P154419" s="83"/>
    </row>
    <row r="154420" spans="16:16" x14ac:dyDescent="0.3">
      <c r="P154420" s="83"/>
    </row>
    <row r="154421" spans="16:16" x14ac:dyDescent="0.3">
      <c r="P154421" s="83"/>
    </row>
    <row r="154422" spans="16:16" x14ac:dyDescent="0.3">
      <c r="P154422" s="83"/>
    </row>
    <row r="154423" spans="16:16" x14ac:dyDescent="0.3">
      <c r="P154423" s="83"/>
    </row>
    <row r="154424" spans="16:16" x14ac:dyDescent="0.3">
      <c r="P154424" s="83"/>
    </row>
    <row r="154425" spans="16:16" x14ac:dyDescent="0.3">
      <c r="P154425" s="83"/>
    </row>
    <row r="154426" spans="16:16" x14ac:dyDescent="0.3">
      <c r="P154426" s="83"/>
    </row>
    <row r="154427" spans="16:16" x14ac:dyDescent="0.3">
      <c r="P154427" s="83"/>
    </row>
    <row r="154428" spans="16:16" x14ac:dyDescent="0.3">
      <c r="P154428" s="83"/>
    </row>
    <row r="154429" spans="16:16" x14ac:dyDescent="0.3">
      <c r="P154429" s="83"/>
    </row>
    <row r="154430" spans="16:16" x14ac:dyDescent="0.3">
      <c r="P154430" s="83"/>
    </row>
    <row r="154431" spans="16:16" x14ac:dyDescent="0.3">
      <c r="P154431" s="83"/>
    </row>
    <row r="154432" spans="16:16" x14ac:dyDescent="0.3">
      <c r="P154432" s="83"/>
    </row>
    <row r="154433" spans="16:16" x14ac:dyDescent="0.3">
      <c r="P154433" s="83"/>
    </row>
    <row r="154434" spans="16:16" x14ac:dyDescent="0.3">
      <c r="P154434" s="83"/>
    </row>
    <row r="154435" spans="16:16" x14ac:dyDescent="0.3">
      <c r="P154435" s="83"/>
    </row>
    <row r="154436" spans="16:16" x14ac:dyDescent="0.3">
      <c r="P154436" s="83"/>
    </row>
    <row r="154437" spans="16:16" x14ac:dyDescent="0.3">
      <c r="P154437" s="83"/>
    </row>
    <row r="154438" spans="16:16" x14ac:dyDescent="0.3">
      <c r="P154438" s="83"/>
    </row>
    <row r="154439" spans="16:16" x14ac:dyDescent="0.3">
      <c r="P154439" s="83"/>
    </row>
    <row r="154440" spans="16:16" x14ac:dyDescent="0.3">
      <c r="P154440" s="83"/>
    </row>
    <row r="154441" spans="16:16" x14ac:dyDescent="0.3">
      <c r="P154441" s="83"/>
    </row>
    <row r="154442" spans="16:16" x14ac:dyDescent="0.3">
      <c r="P154442" s="83"/>
    </row>
    <row r="154443" spans="16:16" x14ac:dyDescent="0.3">
      <c r="P154443" s="83"/>
    </row>
    <row r="154444" spans="16:16" x14ac:dyDescent="0.3">
      <c r="P154444" s="83"/>
    </row>
    <row r="154445" spans="16:16" x14ac:dyDescent="0.3">
      <c r="P154445" s="83"/>
    </row>
    <row r="154446" spans="16:16" x14ac:dyDescent="0.3">
      <c r="P154446" s="83"/>
    </row>
    <row r="154447" spans="16:16" x14ac:dyDescent="0.3">
      <c r="P154447" s="83"/>
    </row>
    <row r="154448" spans="16:16" x14ac:dyDescent="0.3">
      <c r="P154448" s="83"/>
    </row>
    <row r="154449" spans="16:16" x14ac:dyDescent="0.3">
      <c r="P154449" s="83"/>
    </row>
    <row r="154450" spans="16:16" x14ac:dyDescent="0.3">
      <c r="P154450" s="83"/>
    </row>
    <row r="154451" spans="16:16" x14ac:dyDescent="0.3">
      <c r="P154451" s="83"/>
    </row>
    <row r="154452" spans="16:16" x14ac:dyDescent="0.3">
      <c r="P154452" s="83"/>
    </row>
    <row r="154453" spans="16:16" x14ac:dyDescent="0.3">
      <c r="P154453" s="83"/>
    </row>
    <row r="154454" spans="16:16" x14ac:dyDescent="0.3">
      <c r="P154454" s="83"/>
    </row>
    <row r="154455" spans="16:16" x14ac:dyDescent="0.3">
      <c r="P154455" s="83"/>
    </row>
    <row r="154456" spans="16:16" x14ac:dyDescent="0.3">
      <c r="P154456" s="83"/>
    </row>
    <row r="154457" spans="16:16" x14ac:dyDescent="0.3">
      <c r="P154457" s="83"/>
    </row>
    <row r="154458" spans="16:16" x14ac:dyDescent="0.3">
      <c r="P154458" s="83"/>
    </row>
    <row r="154459" spans="16:16" x14ac:dyDescent="0.3">
      <c r="P154459" s="83"/>
    </row>
    <row r="154460" spans="16:16" x14ac:dyDescent="0.3">
      <c r="P154460" s="83"/>
    </row>
    <row r="154461" spans="16:16" x14ac:dyDescent="0.3">
      <c r="P154461" s="83"/>
    </row>
    <row r="154462" spans="16:16" x14ac:dyDescent="0.3">
      <c r="P154462" s="83"/>
    </row>
    <row r="154463" spans="16:16" x14ac:dyDescent="0.3">
      <c r="P154463" s="83"/>
    </row>
    <row r="154464" spans="16:16" x14ac:dyDescent="0.3">
      <c r="P154464" s="83"/>
    </row>
    <row r="154465" spans="16:16" x14ac:dyDescent="0.3">
      <c r="P154465" s="83"/>
    </row>
    <row r="154466" spans="16:16" x14ac:dyDescent="0.3">
      <c r="P154466" s="83"/>
    </row>
    <row r="154467" spans="16:16" x14ac:dyDescent="0.3">
      <c r="P154467" s="83"/>
    </row>
    <row r="154468" spans="16:16" x14ac:dyDescent="0.3">
      <c r="P154468" s="83"/>
    </row>
    <row r="154469" spans="16:16" x14ac:dyDescent="0.3">
      <c r="P154469" s="83"/>
    </row>
    <row r="154470" spans="16:16" x14ac:dyDescent="0.3">
      <c r="P154470" s="83"/>
    </row>
    <row r="154471" spans="16:16" x14ac:dyDescent="0.3">
      <c r="P154471" s="83"/>
    </row>
    <row r="154472" spans="16:16" x14ac:dyDescent="0.3">
      <c r="P154472" s="83"/>
    </row>
    <row r="154473" spans="16:16" x14ac:dyDescent="0.3">
      <c r="P154473" s="83"/>
    </row>
    <row r="154474" spans="16:16" x14ac:dyDescent="0.3">
      <c r="P154474" s="83"/>
    </row>
    <row r="154475" spans="16:16" x14ac:dyDescent="0.3">
      <c r="P154475" s="83"/>
    </row>
    <row r="154476" spans="16:16" x14ac:dyDescent="0.3">
      <c r="P154476" s="83"/>
    </row>
    <row r="154477" spans="16:16" x14ac:dyDescent="0.3">
      <c r="P154477" s="83"/>
    </row>
    <row r="154478" spans="16:16" x14ac:dyDescent="0.3">
      <c r="P154478" s="83"/>
    </row>
    <row r="154479" spans="16:16" x14ac:dyDescent="0.3">
      <c r="P154479" s="83"/>
    </row>
    <row r="154480" spans="16:16" x14ac:dyDescent="0.3">
      <c r="P154480" s="83"/>
    </row>
    <row r="154481" spans="16:16" x14ac:dyDescent="0.3">
      <c r="P154481" s="83"/>
    </row>
    <row r="154482" spans="16:16" x14ac:dyDescent="0.3">
      <c r="P154482" s="83"/>
    </row>
    <row r="154483" spans="16:16" x14ac:dyDescent="0.3">
      <c r="P154483" s="83"/>
    </row>
    <row r="154484" spans="16:16" x14ac:dyDescent="0.3">
      <c r="P154484" s="83"/>
    </row>
    <row r="154485" spans="16:16" x14ac:dyDescent="0.3">
      <c r="P154485" s="83"/>
    </row>
    <row r="154486" spans="16:16" x14ac:dyDescent="0.3">
      <c r="P154486" s="83"/>
    </row>
    <row r="154487" spans="16:16" x14ac:dyDescent="0.3">
      <c r="P154487" s="83"/>
    </row>
    <row r="154488" spans="16:16" x14ac:dyDescent="0.3">
      <c r="P154488" s="83"/>
    </row>
    <row r="154489" spans="16:16" x14ac:dyDescent="0.3">
      <c r="P154489" s="83"/>
    </row>
    <row r="154490" spans="16:16" x14ac:dyDescent="0.3">
      <c r="P154490" s="83"/>
    </row>
    <row r="154491" spans="16:16" x14ac:dyDescent="0.3">
      <c r="P154491" s="83"/>
    </row>
    <row r="154492" spans="16:16" x14ac:dyDescent="0.3">
      <c r="P154492" s="83"/>
    </row>
    <row r="154493" spans="16:16" x14ac:dyDescent="0.3">
      <c r="P154493" s="83"/>
    </row>
    <row r="154494" spans="16:16" x14ac:dyDescent="0.3">
      <c r="P154494" s="83"/>
    </row>
    <row r="154495" spans="16:16" x14ac:dyDescent="0.3">
      <c r="P154495" s="83"/>
    </row>
    <row r="154496" spans="16:16" x14ac:dyDescent="0.3">
      <c r="P154496" s="83"/>
    </row>
    <row r="154497" spans="16:16" x14ac:dyDescent="0.3">
      <c r="P154497" s="83"/>
    </row>
    <row r="154498" spans="16:16" x14ac:dyDescent="0.3">
      <c r="P154498" s="83"/>
    </row>
    <row r="154499" spans="16:16" x14ac:dyDescent="0.3">
      <c r="P154499" s="83"/>
    </row>
    <row r="154500" spans="16:16" x14ac:dyDescent="0.3">
      <c r="P154500" s="83"/>
    </row>
    <row r="154501" spans="16:16" x14ac:dyDescent="0.3">
      <c r="P154501" s="83"/>
    </row>
    <row r="154502" spans="16:16" x14ac:dyDescent="0.3">
      <c r="P154502" s="83"/>
    </row>
    <row r="154503" spans="16:16" x14ac:dyDescent="0.3">
      <c r="P154503" s="83"/>
    </row>
    <row r="154504" spans="16:16" x14ac:dyDescent="0.3">
      <c r="P154504" s="83"/>
    </row>
    <row r="154505" spans="16:16" x14ac:dyDescent="0.3">
      <c r="P154505" s="83"/>
    </row>
    <row r="154506" spans="16:16" x14ac:dyDescent="0.3">
      <c r="P154506" s="83"/>
    </row>
    <row r="154507" spans="16:16" x14ac:dyDescent="0.3">
      <c r="P154507" s="83"/>
    </row>
    <row r="154508" spans="16:16" x14ac:dyDescent="0.3">
      <c r="P154508" s="83"/>
    </row>
    <row r="154509" spans="16:16" x14ac:dyDescent="0.3">
      <c r="P154509" s="83"/>
    </row>
    <row r="154510" spans="16:16" x14ac:dyDescent="0.3">
      <c r="P154510" s="83"/>
    </row>
    <row r="154511" spans="16:16" x14ac:dyDescent="0.3">
      <c r="P154511" s="83"/>
    </row>
    <row r="154512" spans="16:16" x14ac:dyDescent="0.3">
      <c r="P154512" s="83"/>
    </row>
    <row r="154513" spans="16:16" x14ac:dyDescent="0.3">
      <c r="P154513" s="83"/>
    </row>
    <row r="154514" spans="16:16" x14ac:dyDescent="0.3">
      <c r="P154514" s="83"/>
    </row>
    <row r="154515" spans="16:16" x14ac:dyDescent="0.3">
      <c r="P154515" s="83"/>
    </row>
    <row r="154516" spans="16:16" x14ac:dyDescent="0.3">
      <c r="P154516" s="83"/>
    </row>
    <row r="154517" spans="16:16" x14ac:dyDescent="0.3">
      <c r="P154517" s="83"/>
    </row>
    <row r="154518" spans="16:16" x14ac:dyDescent="0.3">
      <c r="P154518" s="83"/>
    </row>
    <row r="154519" spans="16:16" x14ac:dyDescent="0.3">
      <c r="P154519" s="83"/>
    </row>
    <row r="154520" spans="16:16" x14ac:dyDescent="0.3">
      <c r="P154520" s="83"/>
    </row>
    <row r="154521" spans="16:16" x14ac:dyDescent="0.3">
      <c r="P154521" s="83"/>
    </row>
    <row r="154522" spans="16:16" x14ac:dyDescent="0.3">
      <c r="P154522" s="83"/>
    </row>
    <row r="154523" spans="16:16" x14ac:dyDescent="0.3">
      <c r="P154523" s="83"/>
    </row>
    <row r="154524" spans="16:16" x14ac:dyDescent="0.3">
      <c r="P154524" s="83"/>
    </row>
    <row r="154525" spans="16:16" x14ac:dyDescent="0.3">
      <c r="P154525" s="83"/>
    </row>
    <row r="154526" spans="16:16" x14ac:dyDescent="0.3">
      <c r="P154526" s="83"/>
    </row>
    <row r="154527" spans="16:16" x14ac:dyDescent="0.3">
      <c r="P154527" s="83"/>
    </row>
    <row r="154528" spans="16:16" x14ac:dyDescent="0.3">
      <c r="P154528" s="83"/>
    </row>
    <row r="154529" spans="16:16" x14ac:dyDescent="0.3">
      <c r="P154529" s="83"/>
    </row>
    <row r="154530" spans="16:16" x14ac:dyDescent="0.3">
      <c r="P154530" s="83"/>
    </row>
    <row r="154531" spans="16:16" x14ac:dyDescent="0.3">
      <c r="P154531" s="83"/>
    </row>
    <row r="154532" spans="16:16" x14ac:dyDescent="0.3">
      <c r="P154532" s="83"/>
    </row>
    <row r="154533" spans="16:16" x14ac:dyDescent="0.3">
      <c r="P154533" s="83"/>
    </row>
    <row r="154534" spans="16:16" x14ac:dyDescent="0.3">
      <c r="P154534" s="83"/>
    </row>
    <row r="154535" spans="16:16" x14ac:dyDescent="0.3">
      <c r="P154535" s="83"/>
    </row>
    <row r="154536" spans="16:16" x14ac:dyDescent="0.3">
      <c r="P154536" s="83"/>
    </row>
    <row r="154537" spans="16:16" x14ac:dyDescent="0.3">
      <c r="P154537" s="83"/>
    </row>
    <row r="154538" spans="16:16" x14ac:dyDescent="0.3">
      <c r="P154538" s="83"/>
    </row>
    <row r="154539" spans="16:16" x14ac:dyDescent="0.3">
      <c r="P154539" s="83"/>
    </row>
    <row r="154540" spans="16:16" x14ac:dyDescent="0.3">
      <c r="P154540" s="83"/>
    </row>
    <row r="154541" spans="16:16" x14ac:dyDescent="0.3">
      <c r="P154541" s="83"/>
    </row>
    <row r="154542" spans="16:16" x14ac:dyDescent="0.3">
      <c r="P154542" s="83"/>
    </row>
    <row r="154543" spans="16:16" x14ac:dyDescent="0.3">
      <c r="P154543" s="83"/>
    </row>
    <row r="154544" spans="16:16" x14ac:dyDescent="0.3">
      <c r="P154544" s="83"/>
    </row>
    <row r="154545" spans="16:16" x14ac:dyDescent="0.3">
      <c r="P154545" s="83"/>
    </row>
    <row r="154546" spans="16:16" x14ac:dyDescent="0.3">
      <c r="P154546" s="83"/>
    </row>
    <row r="154547" spans="16:16" x14ac:dyDescent="0.3">
      <c r="P154547" s="83"/>
    </row>
    <row r="154548" spans="16:16" x14ac:dyDescent="0.3">
      <c r="P154548" s="83"/>
    </row>
    <row r="154549" spans="16:16" x14ac:dyDescent="0.3">
      <c r="P154549" s="83"/>
    </row>
    <row r="154550" spans="16:16" x14ac:dyDescent="0.3">
      <c r="P154550" s="83"/>
    </row>
    <row r="154551" spans="16:16" x14ac:dyDescent="0.3">
      <c r="P154551" s="83"/>
    </row>
    <row r="154552" spans="16:16" x14ac:dyDescent="0.3">
      <c r="P154552" s="83"/>
    </row>
    <row r="154553" spans="16:16" x14ac:dyDescent="0.3">
      <c r="P154553" s="83"/>
    </row>
    <row r="154554" spans="16:16" x14ac:dyDescent="0.3">
      <c r="P154554" s="83"/>
    </row>
    <row r="154555" spans="16:16" x14ac:dyDescent="0.3">
      <c r="P154555" s="83"/>
    </row>
    <row r="154556" spans="16:16" x14ac:dyDescent="0.3">
      <c r="P154556" s="83"/>
    </row>
    <row r="154557" spans="16:16" x14ac:dyDescent="0.3">
      <c r="P154557" s="83"/>
    </row>
    <row r="154558" spans="16:16" x14ac:dyDescent="0.3">
      <c r="P154558" s="83"/>
    </row>
    <row r="154559" spans="16:16" x14ac:dyDescent="0.3">
      <c r="P154559" s="83"/>
    </row>
    <row r="154560" spans="16:16" x14ac:dyDescent="0.3">
      <c r="P154560" s="83"/>
    </row>
    <row r="154561" spans="16:16" x14ac:dyDescent="0.3">
      <c r="P154561" s="83"/>
    </row>
    <row r="154562" spans="16:16" x14ac:dyDescent="0.3">
      <c r="P154562" s="83"/>
    </row>
    <row r="154563" spans="16:16" x14ac:dyDescent="0.3">
      <c r="P154563" s="83"/>
    </row>
    <row r="154564" spans="16:16" x14ac:dyDescent="0.3">
      <c r="P154564" s="83"/>
    </row>
    <row r="154565" spans="16:16" x14ac:dyDescent="0.3">
      <c r="P154565" s="83"/>
    </row>
    <row r="154566" spans="16:16" x14ac:dyDescent="0.3">
      <c r="P154566" s="83"/>
    </row>
    <row r="154567" spans="16:16" x14ac:dyDescent="0.3">
      <c r="P154567" s="83"/>
    </row>
    <row r="154568" spans="16:16" x14ac:dyDescent="0.3">
      <c r="P154568" s="83"/>
    </row>
    <row r="154569" spans="16:16" x14ac:dyDescent="0.3">
      <c r="P154569" s="83"/>
    </row>
    <row r="154570" spans="16:16" x14ac:dyDescent="0.3">
      <c r="P154570" s="83"/>
    </row>
    <row r="154571" spans="16:16" x14ac:dyDescent="0.3">
      <c r="P154571" s="83"/>
    </row>
    <row r="154572" spans="16:16" x14ac:dyDescent="0.3">
      <c r="P154572" s="83"/>
    </row>
    <row r="154573" spans="16:16" x14ac:dyDescent="0.3">
      <c r="P154573" s="83"/>
    </row>
    <row r="154574" spans="16:16" x14ac:dyDescent="0.3">
      <c r="P154574" s="83"/>
    </row>
    <row r="154575" spans="16:16" x14ac:dyDescent="0.3">
      <c r="P154575" s="83"/>
    </row>
    <row r="154576" spans="16:16" x14ac:dyDescent="0.3">
      <c r="P154576" s="83"/>
    </row>
    <row r="154577" spans="16:16" x14ac:dyDescent="0.3">
      <c r="P154577" s="83"/>
    </row>
    <row r="154578" spans="16:16" x14ac:dyDescent="0.3">
      <c r="P154578" s="83"/>
    </row>
    <row r="154579" spans="16:16" x14ac:dyDescent="0.3">
      <c r="P154579" s="83"/>
    </row>
    <row r="154580" spans="16:16" x14ac:dyDescent="0.3">
      <c r="P154580" s="83"/>
    </row>
    <row r="154581" spans="16:16" x14ac:dyDescent="0.3">
      <c r="P154581" s="83"/>
    </row>
    <row r="154582" spans="16:16" x14ac:dyDescent="0.3">
      <c r="P154582" s="83"/>
    </row>
    <row r="154583" spans="16:16" x14ac:dyDescent="0.3">
      <c r="P154583" s="83"/>
    </row>
    <row r="154584" spans="16:16" x14ac:dyDescent="0.3">
      <c r="P154584" s="83"/>
    </row>
    <row r="154585" spans="16:16" x14ac:dyDescent="0.3">
      <c r="P154585" s="83"/>
    </row>
    <row r="154586" spans="16:16" x14ac:dyDescent="0.3">
      <c r="P154586" s="83"/>
    </row>
    <row r="154587" spans="16:16" x14ac:dyDescent="0.3">
      <c r="P154587" s="83"/>
    </row>
    <row r="154588" spans="16:16" x14ac:dyDescent="0.3">
      <c r="P154588" s="83"/>
    </row>
    <row r="154589" spans="16:16" x14ac:dyDescent="0.3">
      <c r="P154589" s="83"/>
    </row>
    <row r="154590" spans="16:16" x14ac:dyDescent="0.3">
      <c r="P154590" s="83"/>
    </row>
    <row r="154591" spans="16:16" x14ac:dyDescent="0.3">
      <c r="P154591" s="83"/>
    </row>
    <row r="154592" spans="16:16" x14ac:dyDescent="0.3">
      <c r="P154592" s="83"/>
    </row>
    <row r="154593" spans="16:16" x14ac:dyDescent="0.3">
      <c r="P154593" s="83"/>
    </row>
    <row r="154594" spans="16:16" x14ac:dyDescent="0.3">
      <c r="P154594" s="83"/>
    </row>
    <row r="154595" spans="16:16" x14ac:dyDescent="0.3">
      <c r="P154595" s="83"/>
    </row>
    <row r="154596" spans="16:16" x14ac:dyDescent="0.3">
      <c r="P154596" s="83"/>
    </row>
    <row r="154597" spans="16:16" x14ac:dyDescent="0.3">
      <c r="P154597" s="83"/>
    </row>
    <row r="154598" spans="16:16" x14ac:dyDescent="0.3">
      <c r="P154598" s="83"/>
    </row>
    <row r="154599" spans="16:16" x14ac:dyDescent="0.3">
      <c r="P154599" s="83"/>
    </row>
    <row r="154600" spans="16:16" x14ac:dyDescent="0.3">
      <c r="P154600" s="83"/>
    </row>
    <row r="154601" spans="16:16" x14ac:dyDescent="0.3">
      <c r="P154601" s="83"/>
    </row>
    <row r="154602" spans="16:16" x14ac:dyDescent="0.3">
      <c r="P154602" s="83"/>
    </row>
    <row r="154603" spans="16:16" x14ac:dyDescent="0.3">
      <c r="P154603" s="83"/>
    </row>
    <row r="154604" spans="16:16" x14ac:dyDescent="0.3">
      <c r="P154604" s="83"/>
    </row>
    <row r="154605" spans="16:16" x14ac:dyDescent="0.3">
      <c r="P154605" s="83"/>
    </row>
    <row r="154606" spans="16:16" x14ac:dyDescent="0.3">
      <c r="P154606" s="83"/>
    </row>
    <row r="154607" spans="16:16" x14ac:dyDescent="0.3">
      <c r="P154607" s="83"/>
    </row>
    <row r="154608" spans="16:16" x14ac:dyDescent="0.3">
      <c r="P154608" s="83"/>
    </row>
    <row r="154609" spans="16:16" x14ac:dyDescent="0.3">
      <c r="P154609" s="83"/>
    </row>
    <row r="154610" spans="16:16" x14ac:dyDescent="0.3">
      <c r="P154610" s="83"/>
    </row>
    <row r="154611" spans="16:16" x14ac:dyDescent="0.3">
      <c r="P154611" s="83"/>
    </row>
    <row r="154612" spans="16:16" x14ac:dyDescent="0.3">
      <c r="P154612" s="83"/>
    </row>
    <row r="154613" spans="16:16" x14ac:dyDescent="0.3">
      <c r="P154613" s="83"/>
    </row>
    <row r="154614" spans="16:16" x14ac:dyDescent="0.3">
      <c r="P154614" s="83"/>
    </row>
    <row r="154615" spans="16:16" x14ac:dyDescent="0.3">
      <c r="P154615" s="83"/>
    </row>
    <row r="154616" spans="16:16" x14ac:dyDescent="0.3">
      <c r="P154616" s="83"/>
    </row>
    <row r="154617" spans="16:16" x14ac:dyDescent="0.3">
      <c r="P154617" s="83"/>
    </row>
    <row r="154618" spans="16:16" x14ac:dyDescent="0.3">
      <c r="P154618" s="83"/>
    </row>
    <row r="154619" spans="16:16" x14ac:dyDescent="0.3">
      <c r="P154619" s="83"/>
    </row>
    <row r="154620" spans="16:16" x14ac:dyDescent="0.3">
      <c r="P154620" s="83"/>
    </row>
    <row r="154621" spans="16:16" x14ac:dyDescent="0.3">
      <c r="P154621" s="83"/>
    </row>
    <row r="154622" spans="16:16" x14ac:dyDescent="0.3">
      <c r="P154622" s="83"/>
    </row>
    <row r="154623" spans="16:16" x14ac:dyDescent="0.3">
      <c r="P154623" s="83"/>
    </row>
    <row r="154624" spans="16:16" x14ac:dyDescent="0.3">
      <c r="P154624" s="83"/>
    </row>
    <row r="154625" spans="16:16" x14ac:dyDescent="0.3">
      <c r="P154625" s="83"/>
    </row>
    <row r="154626" spans="16:16" x14ac:dyDescent="0.3">
      <c r="P154626" s="83"/>
    </row>
    <row r="154627" spans="16:16" x14ac:dyDescent="0.3">
      <c r="P154627" s="83"/>
    </row>
    <row r="154628" spans="16:16" x14ac:dyDescent="0.3">
      <c r="P154628" s="83"/>
    </row>
    <row r="154629" spans="16:16" x14ac:dyDescent="0.3">
      <c r="P154629" s="83"/>
    </row>
    <row r="154630" spans="16:16" x14ac:dyDescent="0.3">
      <c r="P154630" s="83"/>
    </row>
    <row r="154631" spans="16:16" x14ac:dyDescent="0.3">
      <c r="P154631" s="83"/>
    </row>
    <row r="154632" spans="16:16" x14ac:dyDescent="0.3">
      <c r="P154632" s="83"/>
    </row>
    <row r="154633" spans="16:16" x14ac:dyDescent="0.3">
      <c r="P154633" s="83"/>
    </row>
    <row r="154634" spans="16:16" x14ac:dyDescent="0.3">
      <c r="P154634" s="83"/>
    </row>
    <row r="154635" spans="16:16" x14ac:dyDescent="0.3">
      <c r="P154635" s="83"/>
    </row>
    <row r="154636" spans="16:16" x14ac:dyDescent="0.3">
      <c r="P154636" s="83"/>
    </row>
    <row r="154637" spans="16:16" x14ac:dyDescent="0.3">
      <c r="P154637" s="83"/>
    </row>
    <row r="154638" spans="16:16" x14ac:dyDescent="0.3">
      <c r="P154638" s="83"/>
    </row>
    <row r="154639" spans="16:16" x14ac:dyDescent="0.3">
      <c r="P154639" s="83"/>
    </row>
    <row r="154640" spans="16:16" x14ac:dyDescent="0.3">
      <c r="P154640" s="83"/>
    </row>
    <row r="154641" spans="16:16" x14ac:dyDescent="0.3">
      <c r="P154641" s="83"/>
    </row>
    <row r="154642" spans="16:16" x14ac:dyDescent="0.3">
      <c r="P154642" s="83"/>
    </row>
    <row r="154643" spans="16:16" x14ac:dyDescent="0.3">
      <c r="P154643" s="83"/>
    </row>
    <row r="154644" spans="16:16" x14ac:dyDescent="0.3">
      <c r="P154644" s="83"/>
    </row>
    <row r="154645" spans="16:16" x14ac:dyDescent="0.3">
      <c r="P154645" s="83"/>
    </row>
    <row r="154646" spans="16:16" x14ac:dyDescent="0.3">
      <c r="P154646" s="83"/>
    </row>
    <row r="154647" spans="16:16" x14ac:dyDescent="0.3">
      <c r="P154647" s="83"/>
    </row>
    <row r="154648" spans="16:16" x14ac:dyDescent="0.3">
      <c r="P154648" s="83"/>
    </row>
    <row r="154649" spans="16:16" x14ac:dyDescent="0.3">
      <c r="P154649" s="83"/>
    </row>
    <row r="154650" spans="16:16" x14ac:dyDescent="0.3">
      <c r="P154650" s="83"/>
    </row>
    <row r="154651" spans="16:16" x14ac:dyDescent="0.3">
      <c r="P154651" s="83"/>
    </row>
    <row r="154652" spans="16:16" x14ac:dyDescent="0.3">
      <c r="P154652" s="83"/>
    </row>
    <row r="154653" spans="16:16" x14ac:dyDescent="0.3">
      <c r="P154653" s="83"/>
    </row>
    <row r="154654" spans="16:16" x14ac:dyDescent="0.3">
      <c r="P154654" s="83"/>
    </row>
    <row r="154655" spans="16:16" x14ac:dyDescent="0.3">
      <c r="P154655" s="83"/>
    </row>
    <row r="154656" spans="16:16" x14ac:dyDescent="0.3">
      <c r="P154656" s="83"/>
    </row>
    <row r="154657" spans="16:16" x14ac:dyDescent="0.3">
      <c r="P154657" s="83"/>
    </row>
    <row r="154658" spans="16:16" x14ac:dyDescent="0.3">
      <c r="P154658" s="83"/>
    </row>
    <row r="154659" spans="16:16" x14ac:dyDescent="0.3">
      <c r="P154659" s="83"/>
    </row>
    <row r="154660" spans="16:16" x14ac:dyDescent="0.3">
      <c r="P154660" s="83"/>
    </row>
    <row r="154661" spans="16:16" x14ac:dyDescent="0.3">
      <c r="P154661" s="83"/>
    </row>
    <row r="154662" spans="16:16" x14ac:dyDescent="0.3">
      <c r="P154662" s="83"/>
    </row>
    <row r="154663" spans="16:16" x14ac:dyDescent="0.3">
      <c r="P154663" s="83"/>
    </row>
    <row r="154664" spans="16:16" x14ac:dyDescent="0.3">
      <c r="P154664" s="83"/>
    </row>
    <row r="154665" spans="16:16" x14ac:dyDescent="0.3">
      <c r="P154665" s="83"/>
    </row>
    <row r="154666" spans="16:16" x14ac:dyDescent="0.3">
      <c r="P154666" s="83"/>
    </row>
    <row r="154667" spans="16:16" x14ac:dyDescent="0.3">
      <c r="P154667" s="83"/>
    </row>
    <row r="154668" spans="16:16" x14ac:dyDescent="0.3">
      <c r="P154668" s="83"/>
    </row>
    <row r="154669" spans="16:16" x14ac:dyDescent="0.3">
      <c r="P154669" s="83"/>
    </row>
    <row r="154670" spans="16:16" x14ac:dyDescent="0.3">
      <c r="P154670" s="83"/>
    </row>
    <row r="154671" spans="16:16" x14ac:dyDescent="0.3">
      <c r="P154671" s="83"/>
    </row>
    <row r="154672" spans="16:16" x14ac:dyDescent="0.3">
      <c r="P154672" s="83"/>
    </row>
    <row r="154673" spans="16:16" x14ac:dyDescent="0.3">
      <c r="P154673" s="83"/>
    </row>
    <row r="154674" spans="16:16" x14ac:dyDescent="0.3">
      <c r="P154674" s="83"/>
    </row>
    <row r="154675" spans="16:16" x14ac:dyDescent="0.3">
      <c r="P154675" s="83"/>
    </row>
    <row r="154676" spans="16:16" x14ac:dyDescent="0.3">
      <c r="P154676" s="83"/>
    </row>
    <row r="154677" spans="16:16" x14ac:dyDescent="0.3">
      <c r="P154677" s="83"/>
    </row>
    <row r="154678" spans="16:16" x14ac:dyDescent="0.3">
      <c r="P154678" s="83"/>
    </row>
    <row r="154679" spans="16:16" x14ac:dyDescent="0.3">
      <c r="P154679" s="83"/>
    </row>
    <row r="154680" spans="16:16" x14ac:dyDescent="0.3">
      <c r="P154680" s="83"/>
    </row>
    <row r="154681" spans="16:16" x14ac:dyDescent="0.3">
      <c r="P154681" s="83"/>
    </row>
    <row r="154682" spans="16:16" x14ac:dyDescent="0.3">
      <c r="P154682" s="83"/>
    </row>
    <row r="154683" spans="16:16" x14ac:dyDescent="0.3">
      <c r="P154683" s="83"/>
    </row>
    <row r="154684" spans="16:16" x14ac:dyDescent="0.3">
      <c r="P154684" s="83"/>
    </row>
    <row r="154685" spans="16:16" x14ac:dyDescent="0.3">
      <c r="P154685" s="83"/>
    </row>
    <row r="154686" spans="16:16" x14ac:dyDescent="0.3">
      <c r="P154686" s="83"/>
    </row>
    <row r="154687" spans="16:16" x14ac:dyDescent="0.3">
      <c r="P154687" s="83"/>
    </row>
    <row r="154688" spans="16:16" x14ac:dyDescent="0.3">
      <c r="P154688" s="83"/>
    </row>
    <row r="154689" spans="16:16" x14ac:dyDescent="0.3">
      <c r="P154689" s="83"/>
    </row>
    <row r="154690" spans="16:16" x14ac:dyDescent="0.3">
      <c r="P154690" s="83"/>
    </row>
    <row r="154691" spans="16:16" x14ac:dyDescent="0.3">
      <c r="P154691" s="83"/>
    </row>
    <row r="154692" spans="16:16" x14ac:dyDescent="0.3">
      <c r="P154692" s="83"/>
    </row>
    <row r="154693" spans="16:16" x14ac:dyDescent="0.3">
      <c r="P154693" s="83"/>
    </row>
    <row r="154694" spans="16:16" x14ac:dyDescent="0.3">
      <c r="P154694" s="83"/>
    </row>
    <row r="154695" spans="16:16" x14ac:dyDescent="0.3">
      <c r="P154695" s="83"/>
    </row>
    <row r="154696" spans="16:16" x14ac:dyDescent="0.3">
      <c r="P154696" s="83"/>
    </row>
    <row r="154697" spans="16:16" x14ac:dyDescent="0.3">
      <c r="P154697" s="83"/>
    </row>
    <row r="154698" spans="16:16" x14ac:dyDescent="0.3">
      <c r="P154698" s="83"/>
    </row>
    <row r="154699" spans="16:16" x14ac:dyDescent="0.3">
      <c r="P154699" s="83"/>
    </row>
    <row r="154700" spans="16:16" x14ac:dyDescent="0.3">
      <c r="P154700" s="83"/>
    </row>
    <row r="154701" spans="16:16" x14ac:dyDescent="0.3">
      <c r="P154701" s="83"/>
    </row>
    <row r="154702" spans="16:16" x14ac:dyDescent="0.3">
      <c r="P154702" s="83"/>
    </row>
    <row r="154703" spans="16:16" x14ac:dyDescent="0.3">
      <c r="P154703" s="83"/>
    </row>
    <row r="154704" spans="16:16" x14ac:dyDescent="0.3">
      <c r="P154704" s="83"/>
    </row>
    <row r="154705" spans="16:16" x14ac:dyDescent="0.3">
      <c r="P154705" s="83"/>
    </row>
    <row r="154706" spans="16:16" x14ac:dyDescent="0.3">
      <c r="P154706" s="83"/>
    </row>
    <row r="154707" spans="16:16" x14ac:dyDescent="0.3">
      <c r="P154707" s="83"/>
    </row>
    <row r="154708" spans="16:16" x14ac:dyDescent="0.3">
      <c r="P154708" s="83"/>
    </row>
    <row r="154709" spans="16:16" x14ac:dyDescent="0.3">
      <c r="P154709" s="83"/>
    </row>
    <row r="154710" spans="16:16" x14ac:dyDescent="0.3">
      <c r="P154710" s="83"/>
    </row>
    <row r="154711" spans="16:16" x14ac:dyDescent="0.3">
      <c r="P154711" s="83"/>
    </row>
    <row r="154712" spans="16:16" x14ac:dyDescent="0.3">
      <c r="P154712" s="83"/>
    </row>
    <row r="154713" spans="16:16" x14ac:dyDescent="0.3">
      <c r="P154713" s="83"/>
    </row>
    <row r="154714" spans="16:16" x14ac:dyDescent="0.3">
      <c r="P154714" s="83"/>
    </row>
    <row r="154715" spans="16:16" x14ac:dyDescent="0.3">
      <c r="P154715" s="83"/>
    </row>
    <row r="154716" spans="16:16" x14ac:dyDescent="0.3">
      <c r="P154716" s="83"/>
    </row>
    <row r="154717" spans="16:16" x14ac:dyDescent="0.3">
      <c r="P154717" s="83"/>
    </row>
    <row r="154718" spans="16:16" x14ac:dyDescent="0.3">
      <c r="P154718" s="83"/>
    </row>
    <row r="154719" spans="16:16" x14ac:dyDescent="0.3">
      <c r="P154719" s="83"/>
    </row>
    <row r="154720" spans="16:16" x14ac:dyDescent="0.3">
      <c r="P154720" s="83"/>
    </row>
    <row r="154721" spans="16:16" x14ac:dyDescent="0.3">
      <c r="P154721" s="83"/>
    </row>
    <row r="154722" spans="16:16" x14ac:dyDescent="0.3">
      <c r="P154722" s="83"/>
    </row>
    <row r="154723" spans="16:16" x14ac:dyDescent="0.3">
      <c r="P154723" s="83"/>
    </row>
    <row r="154724" spans="16:16" x14ac:dyDescent="0.3">
      <c r="P154724" s="83"/>
    </row>
    <row r="154725" spans="16:16" x14ac:dyDescent="0.3">
      <c r="P154725" s="83"/>
    </row>
    <row r="154726" spans="16:16" x14ac:dyDescent="0.3">
      <c r="P154726" s="83"/>
    </row>
    <row r="154727" spans="16:16" x14ac:dyDescent="0.3">
      <c r="P154727" s="83"/>
    </row>
    <row r="154728" spans="16:16" x14ac:dyDescent="0.3">
      <c r="P154728" s="83"/>
    </row>
    <row r="154729" spans="16:16" x14ac:dyDescent="0.3">
      <c r="P154729" s="83"/>
    </row>
    <row r="154730" spans="16:16" x14ac:dyDescent="0.3">
      <c r="P154730" s="83"/>
    </row>
    <row r="154731" spans="16:16" x14ac:dyDescent="0.3">
      <c r="P154731" s="83"/>
    </row>
    <row r="154732" spans="16:16" x14ac:dyDescent="0.3">
      <c r="P154732" s="83"/>
    </row>
    <row r="154733" spans="16:16" x14ac:dyDescent="0.3">
      <c r="P154733" s="83"/>
    </row>
    <row r="154734" spans="16:16" x14ac:dyDescent="0.3">
      <c r="P154734" s="83"/>
    </row>
    <row r="154735" spans="16:16" x14ac:dyDescent="0.3">
      <c r="P154735" s="83"/>
    </row>
    <row r="154736" spans="16:16" x14ac:dyDescent="0.3">
      <c r="P154736" s="83"/>
    </row>
    <row r="154737" spans="16:16" x14ac:dyDescent="0.3">
      <c r="P154737" s="83"/>
    </row>
    <row r="154738" spans="16:16" x14ac:dyDescent="0.3">
      <c r="P154738" s="83"/>
    </row>
    <row r="154739" spans="16:16" x14ac:dyDescent="0.3">
      <c r="P154739" s="83"/>
    </row>
    <row r="154740" spans="16:16" x14ac:dyDescent="0.3">
      <c r="P154740" s="83"/>
    </row>
    <row r="154741" spans="16:16" x14ac:dyDescent="0.3">
      <c r="P154741" s="83"/>
    </row>
    <row r="154742" spans="16:16" x14ac:dyDescent="0.3">
      <c r="P154742" s="83"/>
    </row>
    <row r="154743" spans="16:16" x14ac:dyDescent="0.3">
      <c r="P154743" s="83"/>
    </row>
    <row r="154744" spans="16:16" x14ac:dyDescent="0.3">
      <c r="P154744" s="83"/>
    </row>
    <row r="154745" spans="16:16" x14ac:dyDescent="0.3">
      <c r="P154745" s="83"/>
    </row>
    <row r="154746" spans="16:16" x14ac:dyDescent="0.3">
      <c r="P154746" s="83"/>
    </row>
    <row r="154747" spans="16:16" x14ac:dyDescent="0.3">
      <c r="P154747" s="83"/>
    </row>
    <row r="154748" spans="16:16" x14ac:dyDescent="0.3">
      <c r="P154748" s="83"/>
    </row>
    <row r="154749" spans="16:16" x14ac:dyDescent="0.3">
      <c r="P154749" s="83"/>
    </row>
    <row r="154750" spans="16:16" x14ac:dyDescent="0.3">
      <c r="P154750" s="83"/>
    </row>
    <row r="154751" spans="16:16" x14ac:dyDescent="0.3">
      <c r="P154751" s="83"/>
    </row>
    <row r="154752" spans="16:16" x14ac:dyDescent="0.3">
      <c r="P154752" s="83"/>
    </row>
    <row r="154753" spans="16:16" x14ac:dyDescent="0.3">
      <c r="P154753" s="83"/>
    </row>
    <row r="154754" spans="16:16" x14ac:dyDescent="0.3">
      <c r="P154754" s="83"/>
    </row>
    <row r="154755" spans="16:16" x14ac:dyDescent="0.3">
      <c r="P154755" s="83"/>
    </row>
    <row r="154756" spans="16:16" x14ac:dyDescent="0.3">
      <c r="P154756" s="83"/>
    </row>
    <row r="154757" spans="16:16" x14ac:dyDescent="0.3">
      <c r="P154757" s="83"/>
    </row>
    <row r="154758" spans="16:16" x14ac:dyDescent="0.3">
      <c r="P154758" s="83"/>
    </row>
    <row r="154759" spans="16:16" x14ac:dyDescent="0.3">
      <c r="P154759" s="83"/>
    </row>
    <row r="154760" spans="16:16" x14ac:dyDescent="0.3">
      <c r="P154760" s="83"/>
    </row>
    <row r="154761" spans="16:16" x14ac:dyDescent="0.3">
      <c r="P154761" s="83"/>
    </row>
    <row r="154762" spans="16:16" x14ac:dyDescent="0.3">
      <c r="P154762" s="83"/>
    </row>
    <row r="154763" spans="16:16" x14ac:dyDescent="0.3">
      <c r="P154763" s="83"/>
    </row>
    <row r="154764" spans="16:16" x14ac:dyDescent="0.3">
      <c r="P154764" s="83"/>
    </row>
    <row r="154765" spans="16:16" x14ac:dyDescent="0.3">
      <c r="P154765" s="83"/>
    </row>
    <row r="154766" spans="16:16" x14ac:dyDescent="0.3">
      <c r="P154766" s="83"/>
    </row>
    <row r="154767" spans="16:16" x14ac:dyDescent="0.3">
      <c r="P154767" s="83"/>
    </row>
    <row r="154768" spans="16:16" x14ac:dyDescent="0.3">
      <c r="P154768" s="83"/>
    </row>
    <row r="154769" spans="16:16" x14ac:dyDescent="0.3">
      <c r="P154769" s="83"/>
    </row>
    <row r="154770" spans="16:16" x14ac:dyDescent="0.3">
      <c r="P154770" s="83"/>
    </row>
    <row r="154771" spans="16:16" x14ac:dyDescent="0.3">
      <c r="P154771" s="83"/>
    </row>
    <row r="154772" spans="16:16" x14ac:dyDescent="0.3">
      <c r="P154772" s="83"/>
    </row>
    <row r="154773" spans="16:16" x14ac:dyDescent="0.3">
      <c r="P154773" s="83"/>
    </row>
    <row r="154774" spans="16:16" x14ac:dyDescent="0.3">
      <c r="P154774" s="83"/>
    </row>
    <row r="154775" spans="16:16" x14ac:dyDescent="0.3">
      <c r="P154775" s="83"/>
    </row>
    <row r="154776" spans="16:16" x14ac:dyDescent="0.3">
      <c r="P154776" s="83"/>
    </row>
    <row r="154777" spans="16:16" x14ac:dyDescent="0.3">
      <c r="P154777" s="83"/>
    </row>
    <row r="154778" spans="16:16" x14ac:dyDescent="0.3">
      <c r="P154778" s="83"/>
    </row>
    <row r="154779" spans="16:16" x14ac:dyDescent="0.3">
      <c r="P154779" s="83"/>
    </row>
    <row r="154780" spans="16:16" x14ac:dyDescent="0.3">
      <c r="P154780" s="83"/>
    </row>
    <row r="154781" spans="16:16" x14ac:dyDescent="0.3">
      <c r="P154781" s="83"/>
    </row>
    <row r="154782" spans="16:16" x14ac:dyDescent="0.3">
      <c r="P154782" s="83"/>
    </row>
    <row r="154783" spans="16:16" x14ac:dyDescent="0.3">
      <c r="P154783" s="83"/>
    </row>
    <row r="154784" spans="16:16" x14ac:dyDescent="0.3">
      <c r="P154784" s="83"/>
    </row>
    <row r="154785" spans="16:16" x14ac:dyDescent="0.3">
      <c r="P154785" s="83"/>
    </row>
    <row r="154786" spans="16:16" x14ac:dyDescent="0.3">
      <c r="P154786" s="83"/>
    </row>
    <row r="154787" spans="16:16" x14ac:dyDescent="0.3">
      <c r="P154787" s="83"/>
    </row>
    <row r="154788" spans="16:16" x14ac:dyDescent="0.3">
      <c r="P154788" s="83"/>
    </row>
    <row r="154789" spans="16:16" x14ac:dyDescent="0.3">
      <c r="P154789" s="83"/>
    </row>
    <row r="154790" spans="16:16" x14ac:dyDescent="0.3">
      <c r="P154790" s="83"/>
    </row>
    <row r="154791" spans="16:16" x14ac:dyDescent="0.3">
      <c r="P154791" s="83"/>
    </row>
    <row r="154792" spans="16:16" x14ac:dyDescent="0.3">
      <c r="P154792" s="83"/>
    </row>
    <row r="154793" spans="16:16" x14ac:dyDescent="0.3">
      <c r="P154793" s="83"/>
    </row>
    <row r="154794" spans="16:16" x14ac:dyDescent="0.3">
      <c r="P154794" s="83"/>
    </row>
    <row r="154795" spans="16:16" x14ac:dyDescent="0.3">
      <c r="P154795" s="83"/>
    </row>
    <row r="154796" spans="16:16" x14ac:dyDescent="0.3">
      <c r="P154796" s="83"/>
    </row>
    <row r="154797" spans="16:16" x14ac:dyDescent="0.3">
      <c r="P154797" s="83"/>
    </row>
    <row r="154798" spans="16:16" x14ac:dyDescent="0.3">
      <c r="P154798" s="83"/>
    </row>
    <row r="154799" spans="16:16" x14ac:dyDescent="0.3">
      <c r="P154799" s="83"/>
    </row>
    <row r="154800" spans="16:16" x14ac:dyDescent="0.3">
      <c r="P154800" s="83"/>
    </row>
    <row r="154801" spans="16:16" x14ac:dyDescent="0.3">
      <c r="P154801" s="83"/>
    </row>
    <row r="154802" spans="16:16" x14ac:dyDescent="0.3">
      <c r="P154802" s="83"/>
    </row>
    <row r="154803" spans="16:16" x14ac:dyDescent="0.3">
      <c r="P154803" s="83"/>
    </row>
    <row r="154804" spans="16:16" x14ac:dyDescent="0.3">
      <c r="P154804" s="83"/>
    </row>
    <row r="154805" spans="16:16" x14ac:dyDescent="0.3">
      <c r="P154805" s="83"/>
    </row>
    <row r="154806" spans="16:16" x14ac:dyDescent="0.3">
      <c r="P154806" s="83"/>
    </row>
    <row r="154807" spans="16:16" x14ac:dyDescent="0.3">
      <c r="P154807" s="83"/>
    </row>
    <row r="154808" spans="16:16" x14ac:dyDescent="0.3">
      <c r="P154808" s="83"/>
    </row>
    <row r="154809" spans="16:16" x14ac:dyDescent="0.3">
      <c r="P154809" s="83"/>
    </row>
    <row r="154810" spans="16:16" x14ac:dyDescent="0.3">
      <c r="P154810" s="83"/>
    </row>
    <row r="154811" spans="16:16" x14ac:dyDescent="0.3">
      <c r="P154811" s="83"/>
    </row>
    <row r="154812" spans="16:16" x14ac:dyDescent="0.3">
      <c r="P154812" s="83"/>
    </row>
    <row r="154813" spans="16:16" x14ac:dyDescent="0.3">
      <c r="P154813" s="83"/>
    </row>
    <row r="154814" spans="16:16" x14ac:dyDescent="0.3">
      <c r="P154814" s="83"/>
    </row>
    <row r="154815" spans="16:16" x14ac:dyDescent="0.3">
      <c r="P154815" s="83"/>
    </row>
    <row r="154816" spans="16:16" x14ac:dyDescent="0.3">
      <c r="P154816" s="83"/>
    </row>
    <row r="154817" spans="16:16" x14ac:dyDescent="0.3">
      <c r="P154817" s="83"/>
    </row>
    <row r="154818" spans="16:16" x14ac:dyDescent="0.3">
      <c r="P154818" s="83"/>
    </row>
    <row r="154819" spans="16:16" x14ac:dyDescent="0.3">
      <c r="P154819" s="83"/>
    </row>
    <row r="154820" spans="16:16" x14ac:dyDescent="0.3">
      <c r="P154820" s="83"/>
    </row>
    <row r="154821" spans="16:16" x14ac:dyDescent="0.3">
      <c r="P154821" s="83"/>
    </row>
    <row r="154822" spans="16:16" x14ac:dyDescent="0.3">
      <c r="P154822" s="83"/>
    </row>
    <row r="154823" spans="16:16" x14ac:dyDescent="0.3">
      <c r="P154823" s="83"/>
    </row>
    <row r="154824" spans="16:16" x14ac:dyDescent="0.3">
      <c r="P154824" s="83"/>
    </row>
    <row r="154825" spans="16:16" x14ac:dyDescent="0.3">
      <c r="P154825" s="83"/>
    </row>
    <row r="154826" spans="16:16" x14ac:dyDescent="0.3">
      <c r="P154826" s="83"/>
    </row>
    <row r="154827" spans="16:16" x14ac:dyDescent="0.3">
      <c r="P154827" s="83"/>
    </row>
    <row r="154828" spans="16:16" x14ac:dyDescent="0.3">
      <c r="P154828" s="83"/>
    </row>
    <row r="154829" spans="16:16" x14ac:dyDescent="0.3">
      <c r="P154829" s="83"/>
    </row>
    <row r="154830" spans="16:16" x14ac:dyDescent="0.3">
      <c r="P154830" s="83"/>
    </row>
    <row r="154831" spans="16:16" x14ac:dyDescent="0.3">
      <c r="P154831" s="83"/>
    </row>
    <row r="154832" spans="16:16" x14ac:dyDescent="0.3">
      <c r="P154832" s="83"/>
    </row>
    <row r="154833" spans="16:16" x14ac:dyDescent="0.3">
      <c r="P154833" s="83"/>
    </row>
    <row r="154834" spans="16:16" x14ac:dyDescent="0.3">
      <c r="P154834" s="83"/>
    </row>
    <row r="154835" spans="16:16" x14ac:dyDescent="0.3">
      <c r="P154835" s="83"/>
    </row>
    <row r="154836" spans="16:16" x14ac:dyDescent="0.3">
      <c r="P154836" s="83"/>
    </row>
    <row r="154837" spans="16:16" x14ac:dyDescent="0.3">
      <c r="P154837" s="83"/>
    </row>
    <row r="154838" spans="16:16" x14ac:dyDescent="0.3">
      <c r="P154838" s="83"/>
    </row>
    <row r="154839" spans="16:16" x14ac:dyDescent="0.3">
      <c r="P154839" s="83"/>
    </row>
    <row r="154840" spans="16:16" x14ac:dyDescent="0.3">
      <c r="P154840" s="83"/>
    </row>
    <row r="154841" spans="16:16" x14ac:dyDescent="0.3">
      <c r="P154841" s="83"/>
    </row>
    <row r="154842" spans="16:16" x14ac:dyDescent="0.3">
      <c r="P154842" s="83"/>
    </row>
    <row r="154843" spans="16:16" x14ac:dyDescent="0.3">
      <c r="P154843" s="83"/>
    </row>
    <row r="154844" spans="16:16" x14ac:dyDescent="0.3">
      <c r="P154844" s="83"/>
    </row>
    <row r="154845" spans="16:16" x14ac:dyDescent="0.3">
      <c r="P154845" s="83"/>
    </row>
    <row r="154846" spans="16:16" x14ac:dyDescent="0.3">
      <c r="P154846" s="83"/>
    </row>
    <row r="154847" spans="16:16" x14ac:dyDescent="0.3">
      <c r="P154847" s="83"/>
    </row>
    <row r="154848" spans="16:16" x14ac:dyDescent="0.3">
      <c r="P154848" s="83"/>
    </row>
    <row r="154849" spans="16:16" x14ac:dyDescent="0.3">
      <c r="P154849" s="83"/>
    </row>
    <row r="154850" spans="16:16" x14ac:dyDescent="0.3">
      <c r="P154850" s="83"/>
    </row>
    <row r="154851" spans="16:16" x14ac:dyDescent="0.3">
      <c r="P154851" s="83"/>
    </row>
    <row r="154852" spans="16:16" x14ac:dyDescent="0.3">
      <c r="P154852" s="83"/>
    </row>
    <row r="154853" spans="16:16" x14ac:dyDescent="0.3">
      <c r="P154853" s="83"/>
    </row>
    <row r="154854" spans="16:16" x14ac:dyDescent="0.3">
      <c r="P154854" s="83"/>
    </row>
    <row r="154855" spans="16:16" x14ac:dyDescent="0.3">
      <c r="P154855" s="83"/>
    </row>
    <row r="154856" spans="16:16" x14ac:dyDescent="0.3">
      <c r="P154856" s="83"/>
    </row>
    <row r="154857" spans="16:16" x14ac:dyDescent="0.3">
      <c r="P154857" s="83"/>
    </row>
    <row r="154858" spans="16:16" x14ac:dyDescent="0.3">
      <c r="P154858" s="83"/>
    </row>
    <row r="154859" spans="16:16" x14ac:dyDescent="0.3">
      <c r="P154859" s="83"/>
    </row>
    <row r="154860" spans="16:16" x14ac:dyDescent="0.3">
      <c r="P154860" s="83"/>
    </row>
    <row r="154861" spans="16:16" x14ac:dyDescent="0.3">
      <c r="P154861" s="83"/>
    </row>
    <row r="154862" spans="16:16" x14ac:dyDescent="0.3">
      <c r="P154862" s="83"/>
    </row>
    <row r="154863" spans="16:16" x14ac:dyDescent="0.3">
      <c r="P154863" s="83"/>
    </row>
    <row r="154864" spans="16:16" x14ac:dyDescent="0.3">
      <c r="P154864" s="83"/>
    </row>
    <row r="154865" spans="16:16" x14ac:dyDescent="0.3">
      <c r="P154865" s="83"/>
    </row>
    <row r="154866" spans="16:16" x14ac:dyDescent="0.3">
      <c r="P154866" s="83"/>
    </row>
    <row r="154867" spans="16:16" x14ac:dyDescent="0.3">
      <c r="P154867" s="83"/>
    </row>
    <row r="154868" spans="16:16" x14ac:dyDescent="0.3">
      <c r="P154868" s="83"/>
    </row>
    <row r="154869" spans="16:16" x14ac:dyDescent="0.3">
      <c r="P154869" s="83"/>
    </row>
    <row r="154870" spans="16:16" x14ac:dyDescent="0.3">
      <c r="P154870" s="83"/>
    </row>
    <row r="154871" spans="16:16" x14ac:dyDescent="0.3">
      <c r="P154871" s="83"/>
    </row>
    <row r="154872" spans="16:16" x14ac:dyDescent="0.3">
      <c r="P154872" s="83"/>
    </row>
    <row r="154873" spans="16:16" x14ac:dyDescent="0.3">
      <c r="P154873" s="83"/>
    </row>
    <row r="154874" spans="16:16" x14ac:dyDescent="0.3">
      <c r="P154874" s="83"/>
    </row>
    <row r="154875" spans="16:16" x14ac:dyDescent="0.3">
      <c r="P154875" s="83"/>
    </row>
    <row r="154876" spans="16:16" x14ac:dyDescent="0.3">
      <c r="P154876" s="83"/>
    </row>
    <row r="154877" spans="16:16" x14ac:dyDescent="0.3">
      <c r="P154877" s="83"/>
    </row>
    <row r="154878" spans="16:16" x14ac:dyDescent="0.3">
      <c r="P154878" s="83"/>
    </row>
    <row r="154879" spans="16:16" x14ac:dyDescent="0.3">
      <c r="P154879" s="83"/>
    </row>
    <row r="154880" spans="16:16" x14ac:dyDescent="0.3">
      <c r="P154880" s="83"/>
    </row>
    <row r="154881" spans="16:16" x14ac:dyDescent="0.3">
      <c r="P154881" s="83"/>
    </row>
    <row r="154882" spans="16:16" x14ac:dyDescent="0.3">
      <c r="P154882" s="83"/>
    </row>
    <row r="154883" spans="16:16" x14ac:dyDescent="0.3">
      <c r="P154883" s="83"/>
    </row>
    <row r="154884" spans="16:16" x14ac:dyDescent="0.3">
      <c r="P154884" s="83"/>
    </row>
    <row r="154885" spans="16:16" x14ac:dyDescent="0.3">
      <c r="P154885" s="83"/>
    </row>
    <row r="154886" spans="16:16" x14ac:dyDescent="0.3">
      <c r="P154886" s="83"/>
    </row>
    <row r="154887" spans="16:16" x14ac:dyDescent="0.3">
      <c r="P154887" s="83"/>
    </row>
    <row r="154888" spans="16:16" x14ac:dyDescent="0.3">
      <c r="P154888" s="83"/>
    </row>
    <row r="154889" spans="16:16" x14ac:dyDescent="0.3">
      <c r="P154889" s="83"/>
    </row>
    <row r="154890" spans="16:16" x14ac:dyDescent="0.3">
      <c r="P154890" s="83"/>
    </row>
    <row r="154891" spans="16:16" x14ac:dyDescent="0.3">
      <c r="P154891" s="83"/>
    </row>
    <row r="154892" spans="16:16" x14ac:dyDescent="0.3">
      <c r="P154892" s="83"/>
    </row>
    <row r="154893" spans="16:16" x14ac:dyDescent="0.3">
      <c r="P154893" s="83"/>
    </row>
    <row r="154894" spans="16:16" x14ac:dyDescent="0.3">
      <c r="P154894" s="83"/>
    </row>
    <row r="154895" spans="16:16" x14ac:dyDescent="0.3">
      <c r="P154895" s="83"/>
    </row>
    <row r="154896" spans="16:16" x14ac:dyDescent="0.3">
      <c r="P154896" s="83"/>
    </row>
    <row r="154897" spans="16:16" x14ac:dyDescent="0.3">
      <c r="P154897" s="83"/>
    </row>
    <row r="154898" spans="16:16" x14ac:dyDescent="0.3">
      <c r="P154898" s="83"/>
    </row>
    <row r="154899" spans="16:16" x14ac:dyDescent="0.3">
      <c r="P154899" s="83"/>
    </row>
    <row r="154900" spans="16:16" x14ac:dyDescent="0.3">
      <c r="P154900" s="83"/>
    </row>
    <row r="154901" spans="16:16" x14ac:dyDescent="0.3">
      <c r="P154901" s="83"/>
    </row>
    <row r="154902" spans="16:16" x14ac:dyDescent="0.3">
      <c r="P154902" s="83"/>
    </row>
    <row r="154903" spans="16:16" x14ac:dyDescent="0.3">
      <c r="P154903" s="83"/>
    </row>
    <row r="154904" spans="16:16" x14ac:dyDescent="0.3">
      <c r="P154904" s="83"/>
    </row>
    <row r="154905" spans="16:16" x14ac:dyDescent="0.3">
      <c r="P154905" s="83"/>
    </row>
    <row r="154906" spans="16:16" x14ac:dyDescent="0.3">
      <c r="P154906" s="83"/>
    </row>
    <row r="154907" spans="16:16" x14ac:dyDescent="0.3">
      <c r="P154907" s="83"/>
    </row>
    <row r="154908" spans="16:16" x14ac:dyDescent="0.3">
      <c r="P154908" s="83"/>
    </row>
    <row r="154909" spans="16:16" x14ac:dyDescent="0.3">
      <c r="P154909" s="83"/>
    </row>
    <row r="154910" spans="16:16" x14ac:dyDescent="0.3">
      <c r="P154910" s="83"/>
    </row>
    <row r="154911" spans="16:16" x14ac:dyDescent="0.3">
      <c r="P154911" s="83"/>
    </row>
    <row r="154912" spans="16:16" x14ac:dyDescent="0.3">
      <c r="P154912" s="83"/>
    </row>
    <row r="154913" spans="16:16" x14ac:dyDescent="0.3">
      <c r="P154913" s="83"/>
    </row>
    <row r="154914" spans="16:16" x14ac:dyDescent="0.3">
      <c r="P154914" s="83"/>
    </row>
    <row r="154915" spans="16:16" x14ac:dyDescent="0.3">
      <c r="P154915" s="83"/>
    </row>
    <row r="154916" spans="16:16" x14ac:dyDescent="0.3">
      <c r="P154916" s="83"/>
    </row>
    <row r="154917" spans="16:16" x14ac:dyDescent="0.3">
      <c r="P154917" s="83"/>
    </row>
    <row r="154918" spans="16:16" x14ac:dyDescent="0.3">
      <c r="P154918" s="83"/>
    </row>
    <row r="154919" spans="16:16" x14ac:dyDescent="0.3">
      <c r="P154919" s="83"/>
    </row>
    <row r="154920" spans="16:16" x14ac:dyDescent="0.3">
      <c r="P154920" s="83"/>
    </row>
    <row r="154921" spans="16:16" x14ac:dyDescent="0.3">
      <c r="P154921" s="83"/>
    </row>
    <row r="154922" spans="16:16" x14ac:dyDescent="0.3">
      <c r="P154922" s="83"/>
    </row>
    <row r="154923" spans="16:16" x14ac:dyDescent="0.3">
      <c r="P154923" s="83"/>
    </row>
    <row r="154924" spans="16:16" x14ac:dyDescent="0.3">
      <c r="P154924" s="83"/>
    </row>
    <row r="154925" spans="16:16" x14ac:dyDescent="0.3">
      <c r="P154925" s="83"/>
    </row>
    <row r="154926" spans="16:16" x14ac:dyDescent="0.3">
      <c r="P154926" s="83"/>
    </row>
    <row r="154927" spans="16:16" x14ac:dyDescent="0.3">
      <c r="P154927" s="83"/>
    </row>
    <row r="154928" spans="16:16" x14ac:dyDescent="0.3">
      <c r="P154928" s="83"/>
    </row>
    <row r="154929" spans="16:16" x14ac:dyDescent="0.3">
      <c r="P154929" s="83"/>
    </row>
    <row r="154930" spans="16:16" x14ac:dyDescent="0.3">
      <c r="P154930" s="83"/>
    </row>
    <row r="154931" spans="16:16" x14ac:dyDescent="0.3">
      <c r="P154931" s="83"/>
    </row>
    <row r="154932" spans="16:16" x14ac:dyDescent="0.3">
      <c r="P154932" s="83"/>
    </row>
    <row r="154933" spans="16:16" x14ac:dyDescent="0.3">
      <c r="P154933" s="83"/>
    </row>
    <row r="154934" spans="16:16" x14ac:dyDescent="0.3">
      <c r="P154934" s="83"/>
    </row>
    <row r="154935" spans="16:16" x14ac:dyDescent="0.3">
      <c r="P154935" s="83"/>
    </row>
    <row r="154936" spans="16:16" x14ac:dyDescent="0.3">
      <c r="P154936" s="83"/>
    </row>
    <row r="154937" spans="16:16" x14ac:dyDescent="0.3">
      <c r="P154937" s="83"/>
    </row>
    <row r="154938" spans="16:16" x14ac:dyDescent="0.3">
      <c r="P154938" s="83"/>
    </row>
    <row r="154939" spans="16:16" x14ac:dyDescent="0.3">
      <c r="P154939" s="83"/>
    </row>
    <row r="154940" spans="16:16" x14ac:dyDescent="0.3">
      <c r="P154940" s="83"/>
    </row>
    <row r="154941" spans="16:16" x14ac:dyDescent="0.3">
      <c r="P154941" s="83"/>
    </row>
    <row r="154942" spans="16:16" x14ac:dyDescent="0.3">
      <c r="P154942" s="83"/>
    </row>
    <row r="154943" spans="16:16" x14ac:dyDescent="0.3">
      <c r="P154943" s="83"/>
    </row>
    <row r="154944" spans="16:16" x14ac:dyDescent="0.3">
      <c r="P154944" s="83"/>
    </row>
    <row r="154945" spans="16:16" x14ac:dyDescent="0.3">
      <c r="P154945" s="83"/>
    </row>
    <row r="154946" spans="16:16" x14ac:dyDescent="0.3">
      <c r="P154946" s="83"/>
    </row>
    <row r="154947" spans="16:16" x14ac:dyDescent="0.3">
      <c r="P154947" s="83"/>
    </row>
    <row r="154948" spans="16:16" x14ac:dyDescent="0.3">
      <c r="P154948" s="83"/>
    </row>
    <row r="154949" spans="16:16" x14ac:dyDescent="0.3">
      <c r="P154949" s="83"/>
    </row>
    <row r="154950" spans="16:16" x14ac:dyDescent="0.3">
      <c r="P154950" s="83"/>
    </row>
    <row r="154951" spans="16:16" x14ac:dyDescent="0.3">
      <c r="P154951" s="83"/>
    </row>
    <row r="154952" spans="16:16" x14ac:dyDescent="0.3">
      <c r="P154952" s="83"/>
    </row>
    <row r="154953" spans="16:16" x14ac:dyDescent="0.3">
      <c r="P154953" s="83"/>
    </row>
    <row r="154954" spans="16:16" x14ac:dyDescent="0.3">
      <c r="P154954" s="83"/>
    </row>
    <row r="154955" spans="16:16" x14ac:dyDescent="0.3">
      <c r="P154955" s="83"/>
    </row>
    <row r="154956" spans="16:16" x14ac:dyDescent="0.3">
      <c r="P154956" s="83"/>
    </row>
    <row r="154957" spans="16:16" x14ac:dyDescent="0.3">
      <c r="P154957" s="83"/>
    </row>
    <row r="154958" spans="16:16" x14ac:dyDescent="0.3">
      <c r="P154958" s="83"/>
    </row>
    <row r="154959" spans="16:16" x14ac:dyDescent="0.3">
      <c r="P154959" s="83"/>
    </row>
    <row r="154960" spans="16:16" x14ac:dyDescent="0.3">
      <c r="P154960" s="83"/>
    </row>
    <row r="154961" spans="16:16" x14ac:dyDescent="0.3">
      <c r="P154961" s="83"/>
    </row>
    <row r="154962" spans="16:16" x14ac:dyDescent="0.3">
      <c r="P154962" s="83"/>
    </row>
    <row r="154963" spans="16:16" x14ac:dyDescent="0.3">
      <c r="P154963" s="83"/>
    </row>
    <row r="154964" spans="16:16" x14ac:dyDescent="0.3">
      <c r="P154964" s="83"/>
    </row>
    <row r="154965" spans="16:16" x14ac:dyDescent="0.3">
      <c r="P154965" s="83"/>
    </row>
    <row r="154966" spans="16:16" x14ac:dyDescent="0.3">
      <c r="P154966" s="83"/>
    </row>
    <row r="154967" spans="16:16" x14ac:dyDescent="0.3">
      <c r="P154967" s="83"/>
    </row>
    <row r="154968" spans="16:16" x14ac:dyDescent="0.3">
      <c r="P154968" s="83"/>
    </row>
    <row r="154969" spans="16:16" x14ac:dyDescent="0.3">
      <c r="P154969" s="83"/>
    </row>
    <row r="154970" spans="16:16" x14ac:dyDescent="0.3">
      <c r="P154970" s="83"/>
    </row>
    <row r="154971" spans="16:16" x14ac:dyDescent="0.3">
      <c r="P154971" s="83"/>
    </row>
    <row r="154972" spans="16:16" x14ac:dyDescent="0.3">
      <c r="P154972" s="83"/>
    </row>
    <row r="154973" spans="16:16" x14ac:dyDescent="0.3">
      <c r="P154973" s="83"/>
    </row>
    <row r="154974" spans="16:16" x14ac:dyDescent="0.3">
      <c r="P154974" s="83"/>
    </row>
    <row r="154975" spans="16:16" x14ac:dyDescent="0.3">
      <c r="P154975" s="83"/>
    </row>
    <row r="154976" spans="16:16" x14ac:dyDescent="0.3">
      <c r="P154976" s="83"/>
    </row>
    <row r="154977" spans="16:16" x14ac:dyDescent="0.3">
      <c r="P154977" s="83"/>
    </row>
    <row r="154978" spans="16:16" x14ac:dyDescent="0.3">
      <c r="P154978" s="83"/>
    </row>
    <row r="154979" spans="16:16" x14ac:dyDescent="0.3">
      <c r="P154979" s="83"/>
    </row>
    <row r="154980" spans="16:16" x14ac:dyDescent="0.3">
      <c r="P154980" s="83"/>
    </row>
    <row r="154981" spans="16:16" x14ac:dyDescent="0.3">
      <c r="P154981" s="83"/>
    </row>
    <row r="154982" spans="16:16" x14ac:dyDescent="0.3">
      <c r="P154982" s="83"/>
    </row>
    <row r="154983" spans="16:16" x14ac:dyDescent="0.3">
      <c r="P154983" s="83"/>
    </row>
    <row r="154984" spans="16:16" x14ac:dyDescent="0.3">
      <c r="P154984" s="83"/>
    </row>
    <row r="154985" spans="16:16" x14ac:dyDescent="0.3">
      <c r="P154985" s="83"/>
    </row>
    <row r="154986" spans="16:16" x14ac:dyDescent="0.3">
      <c r="P154986" s="83"/>
    </row>
    <row r="154987" spans="16:16" x14ac:dyDescent="0.3">
      <c r="P154987" s="83"/>
    </row>
    <row r="154988" spans="16:16" x14ac:dyDescent="0.3">
      <c r="P154988" s="83"/>
    </row>
    <row r="154989" spans="16:16" x14ac:dyDescent="0.3">
      <c r="P154989" s="83"/>
    </row>
    <row r="154990" spans="16:16" x14ac:dyDescent="0.3">
      <c r="P154990" s="83"/>
    </row>
    <row r="154991" spans="16:16" x14ac:dyDescent="0.3">
      <c r="P154991" s="83"/>
    </row>
    <row r="154992" spans="16:16" x14ac:dyDescent="0.3">
      <c r="P154992" s="83"/>
    </row>
    <row r="154993" spans="16:16" x14ac:dyDescent="0.3">
      <c r="P154993" s="83"/>
    </row>
    <row r="154994" spans="16:16" x14ac:dyDescent="0.3">
      <c r="P154994" s="83"/>
    </row>
    <row r="154995" spans="16:16" x14ac:dyDescent="0.3">
      <c r="P154995" s="83"/>
    </row>
    <row r="154996" spans="16:16" x14ac:dyDescent="0.3">
      <c r="P154996" s="83"/>
    </row>
    <row r="154997" spans="16:16" x14ac:dyDescent="0.3">
      <c r="P154997" s="83"/>
    </row>
    <row r="154998" spans="16:16" x14ac:dyDescent="0.3">
      <c r="P154998" s="83"/>
    </row>
    <row r="154999" spans="16:16" x14ac:dyDescent="0.3">
      <c r="P154999" s="83"/>
    </row>
    <row r="155000" spans="16:16" x14ac:dyDescent="0.3">
      <c r="P155000" s="83"/>
    </row>
    <row r="155001" spans="16:16" x14ac:dyDescent="0.3">
      <c r="P155001" s="83"/>
    </row>
    <row r="155002" spans="16:16" x14ac:dyDescent="0.3">
      <c r="P155002" s="83"/>
    </row>
    <row r="155003" spans="16:16" x14ac:dyDescent="0.3">
      <c r="P155003" s="83"/>
    </row>
    <row r="155004" spans="16:16" x14ac:dyDescent="0.3">
      <c r="P155004" s="83"/>
    </row>
    <row r="155005" spans="16:16" x14ac:dyDescent="0.3">
      <c r="P155005" s="83"/>
    </row>
    <row r="155006" spans="16:16" x14ac:dyDescent="0.3">
      <c r="P155006" s="83"/>
    </row>
    <row r="155007" spans="16:16" x14ac:dyDescent="0.3">
      <c r="P155007" s="83"/>
    </row>
    <row r="155008" spans="16:16" x14ac:dyDescent="0.3">
      <c r="P155008" s="83"/>
    </row>
    <row r="155009" spans="16:16" x14ac:dyDescent="0.3">
      <c r="P155009" s="83"/>
    </row>
    <row r="155010" spans="16:16" x14ac:dyDescent="0.3">
      <c r="P155010" s="83"/>
    </row>
    <row r="155011" spans="16:16" x14ac:dyDescent="0.3">
      <c r="P155011" s="83"/>
    </row>
    <row r="155012" spans="16:16" x14ac:dyDescent="0.3">
      <c r="P155012" s="83"/>
    </row>
    <row r="155013" spans="16:16" x14ac:dyDescent="0.3">
      <c r="P155013" s="83"/>
    </row>
    <row r="155014" spans="16:16" x14ac:dyDescent="0.3">
      <c r="P155014" s="83"/>
    </row>
    <row r="155015" spans="16:16" x14ac:dyDescent="0.3">
      <c r="P155015" s="83"/>
    </row>
    <row r="155016" spans="16:16" x14ac:dyDescent="0.3">
      <c r="P155016" s="83"/>
    </row>
    <row r="155017" spans="16:16" x14ac:dyDescent="0.3">
      <c r="P155017" s="83"/>
    </row>
    <row r="155018" spans="16:16" x14ac:dyDescent="0.3">
      <c r="P155018" s="83"/>
    </row>
    <row r="155019" spans="16:16" x14ac:dyDescent="0.3">
      <c r="P155019" s="83"/>
    </row>
    <row r="155020" spans="16:16" x14ac:dyDescent="0.3">
      <c r="P155020" s="83"/>
    </row>
    <row r="155021" spans="16:16" x14ac:dyDescent="0.3">
      <c r="P155021" s="83"/>
    </row>
    <row r="155022" spans="16:16" x14ac:dyDescent="0.3">
      <c r="P155022" s="83"/>
    </row>
    <row r="155023" spans="16:16" x14ac:dyDescent="0.3">
      <c r="P155023" s="83"/>
    </row>
    <row r="155024" spans="16:16" x14ac:dyDescent="0.3">
      <c r="P155024" s="83"/>
    </row>
    <row r="155025" spans="16:16" x14ac:dyDescent="0.3">
      <c r="P155025" s="83"/>
    </row>
    <row r="155026" spans="16:16" x14ac:dyDescent="0.3">
      <c r="P155026" s="83"/>
    </row>
    <row r="155027" spans="16:16" x14ac:dyDescent="0.3">
      <c r="P155027" s="83"/>
    </row>
    <row r="155028" spans="16:16" x14ac:dyDescent="0.3">
      <c r="P155028" s="83"/>
    </row>
    <row r="155029" spans="16:16" x14ac:dyDescent="0.3">
      <c r="P155029" s="83"/>
    </row>
    <row r="155030" spans="16:16" x14ac:dyDescent="0.3">
      <c r="P155030" s="83"/>
    </row>
    <row r="155031" spans="16:16" x14ac:dyDescent="0.3">
      <c r="P155031" s="83"/>
    </row>
    <row r="155032" spans="16:16" x14ac:dyDescent="0.3">
      <c r="P155032" s="83"/>
    </row>
    <row r="155033" spans="16:16" x14ac:dyDescent="0.3">
      <c r="P155033" s="83"/>
    </row>
    <row r="155034" spans="16:16" x14ac:dyDescent="0.3">
      <c r="P155034" s="83"/>
    </row>
    <row r="155035" spans="16:16" x14ac:dyDescent="0.3">
      <c r="P155035" s="83"/>
    </row>
    <row r="155036" spans="16:16" x14ac:dyDescent="0.3">
      <c r="P155036" s="83"/>
    </row>
    <row r="155037" spans="16:16" x14ac:dyDescent="0.3">
      <c r="P155037" s="83"/>
    </row>
    <row r="155038" spans="16:16" x14ac:dyDescent="0.3">
      <c r="P155038" s="83"/>
    </row>
    <row r="155039" spans="16:16" x14ac:dyDescent="0.3">
      <c r="P155039" s="83"/>
    </row>
    <row r="155040" spans="16:16" x14ac:dyDescent="0.3">
      <c r="P155040" s="83"/>
    </row>
    <row r="155041" spans="16:16" x14ac:dyDescent="0.3">
      <c r="P155041" s="83"/>
    </row>
    <row r="155042" spans="16:16" x14ac:dyDescent="0.3">
      <c r="P155042" s="83"/>
    </row>
    <row r="155043" spans="16:16" x14ac:dyDescent="0.3">
      <c r="P155043" s="83"/>
    </row>
    <row r="155044" spans="16:16" x14ac:dyDescent="0.3">
      <c r="P155044" s="83"/>
    </row>
    <row r="155045" spans="16:16" x14ac:dyDescent="0.3">
      <c r="P155045" s="83"/>
    </row>
    <row r="155046" spans="16:16" x14ac:dyDescent="0.3">
      <c r="P155046" s="83"/>
    </row>
    <row r="155047" spans="16:16" x14ac:dyDescent="0.3">
      <c r="P155047" s="83"/>
    </row>
    <row r="155048" spans="16:16" x14ac:dyDescent="0.3">
      <c r="P155048" s="83"/>
    </row>
    <row r="155049" spans="16:16" x14ac:dyDescent="0.3">
      <c r="P155049" s="83"/>
    </row>
    <row r="155050" spans="16:16" x14ac:dyDescent="0.3">
      <c r="P155050" s="83"/>
    </row>
    <row r="155051" spans="16:16" x14ac:dyDescent="0.3">
      <c r="P155051" s="83"/>
    </row>
    <row r="155052" spans="16:16" x14ac:dyDescent="0.3">
      <c r="P155052" s="83"/>
    </row>
    <row r="155053" spans="16:16" x14ac:dyDescent="0.3">
      <c r="P155053" s="83"/>
    </row>
    <row r="155054" spans="16:16" x14ac:dyDescent="0.3">
      <c r="P155054" s="83"/>
    </row>
    <row r="155055" spans="16:16" x14ac:dyDescent="0.3">
      <c r="P155055" s="83"/>
    </row>
    <row r="155056" spans="16:16" x14ac:dyDescent="0.3">
      <c r="P155056" s="83"/>
    </row>
    <row r="155057" spans="16:16" x14ac:dyDescent="0.3">
      <c r="P155057" s="83"/>
    </row>
    <row r="155058" spans="16:16" x14ac:dyDescent="0.3">
      <c r="P155058" s="83"/>
    </row>
    <row r="155059" spans="16:16" x14ac:dyDescent="0.3">
      <c r="P155059" s="83"/>
    </row>
    <row r="155060" spans="16:16" x14ac:dyDescent="0.3">
      <c r="P155060" s="83"/>
    </row>
    <row r="155061" spans="16:16" x14ac:dyDescent="0.3">
      <c r="P155061" s="83"/>
    </row>
    <row r="155062" spans="16:16" x14ac:dyDescent="0.3">
      <c r="P155062" s="83"/>
    </row>
    <row r="155063" spans="16:16" x14ac:dyDescent="0.3">
      <c r="P155063" s="83"/>
    </row>
    <row r="155064" spans="16:16" x14ac:dyDescent="0.3">
      <c r="P155064" s="83"/>
    </row>
    <row r="155065" spans="16:16" x14ac:dyDescent="0.3">
      <c r="P155065" s="83"/>
    </row>
    <row r="155066" spans="16:16" x14ac:dyDescent="0.3">
      <c r="P155066" s="83"/>
    </row>
    <row r="155067" spans="16:16" x14ac:dyDescent="0.3">
      <c r="P155067" s="83"/>
    </row>
    <row r="155068" spans="16:16" x14ac:dyDescent="0.3">
      <c r="P155068" s="83"/>
    </row>
    <row r="155069" spans="16:16" x14ac:dyDescent="0.3">
      <c r="P155069" s="83"/>
    </row>
    <row r="155070" spans="16:16" x14ac:dyDescent="0.3">
      <c r="P155070" s="83"/>
    </row>
    <row r="155071" spans="16:16" x14ac:dyDescent="0.3">
      <c r="P155071" s="83"/>
    </row>
    <row r="155072" spans="16:16" x14ac:dyDescent="0.3">
      <c r="P155072" s="83"/>
    </row>
    <row r="155073" spans="16:16" x14ac:dyDescent="0.3">
      <c r="P155073" s="83"/>
    </row>
    <row r="155074" spans="16:16" x14ac:dyDescent="0.3">
      <c r="P155074" s="83"/>
    </row>
    <row r="155075" spans="16:16" x14ac:dyDescent="0.3">
      <c r="P155075" s="83"/>
    </row>
    <row r="155076" spans="16:16" x14ac:dyDescent="0.3">
      <c r="P155076" s="83"/>
    </row>
    <row r="155077" spans="16:16" x14ac:dyDescent="0.3">
      <c r="P155077" s="83"/>
    </row>
    <row r="155078" spans="16:16" x14ac:dyDescent="0.3">
      <c r="P155078" s="83"/>
    </row>
    <row r="155079" spans="16:16" x14ac:dyDescent="0.3">
      <c r="P155079" s="83"/>
    </row>
    <row r="155080" spans="16:16" x14ac:dyDescent="0.3">
      <c r="P155080" s="83"/>
    </row>
    <row r="155081" spans="16:16" x14ac:dyDescent="0.3">
      <c r="P155081" s="83"/>
    </row>
    <row r="155082" spans="16:16" x14ac:dyDescent="0.3">
      <c r="P155082" s="83"/>
    </row>
    <row r="155083" spans="16:16" x14ac:dyDescent="0.3">
      <c r="P155083" s="83"/>
    </row>
    <row r="155084" spans="16:16" x14ac:dyDescent="0.3">
      <c r="P155084" s="83"/>
    </row>
    <row r="155085" spans="16:16" x14ac:dyDescent="0.3">
      <c r="P155085" s="83"/>
    </row>
    <row r="155086" spans="16:16" x14ac:dyDescent="0.3">
      <c r="P155086" s="83"/>
    </row>
    <row r="155087" spans="16:16" x14ac:dyDescent="0.3">
      <c r="P155087" s="83"/>
    </row>
    <row r="155088" spans="16:16" x14ac:dyDescent="0.3">
      <c r="P155088" s="83"/>
    </row>
    <row r="155089" spans="16:16" x14ac:dyDescent="0.3">
      <c r="P155089" s="83"/>
    </row>
    <row r="155090" spans="16:16" x14ac:dyDescent="0.3">
      <c r="P155090" s="83"/>
    </row>
    <row r="155091" spans="16:16" x14ac:dyDescent="0.3">
      <c r="P155091" s="83"/>
    </row>
    <row r="155092" spans="16:16" x14ac:dyDescent="0.3">
      <c r="P155092" s="83"/>
    </row>
    <row r="155093" spans="16:16" x14ac:dyDescent="0.3">
      <c r="P155093" s="83"/>
    </row>
    <row r="155094" spans="16:16" x14ac:dyDescent="0.3">
      <c r="P155094" s="83"/>
    </row>
    <row r="155095" spans="16:16" x14ac:dyDescent="0.3">
      <c r="P155095" s="83"/>
    </row>
    <row r="155096" spans="16:16" x14ac:dyDescent="0.3">
      <c r="P155096" s="83"/>
    </row>
    <row r="155097" spans="16:16" x14ac:dyDescent="0.3">
      <c r="P155097" s="83"/>
    </row>
    <row r="155098" spans="16:16" x14ac:dyDescent="0.3">
      <c r="P155098" s="83"/>
    </row>
    <row r="155099" spans="16:16" x14ac:dyDescent="0.3">
      <c r="P155099" s="83"/>
    </row>
    <row r="155100" spans="16:16" x14ac:dyDescent="0.3">
      <c r="P155100" s="83"/>
    </row>
    <row r="155101" spans="16:16" x14ac:dyDescent="0.3">
      <c r="P155101" s="83"/>
    </row>
    <row r="155102" spans="16:16" x14ac:dyDescent="0.3">
      <c r="P155102" s="83"/>
    </row>
    <row r="155103" spans="16:16" x14ac:dyDescent="0.3">
      <c r="P155103" s="83"/>
    </row>
    <row r="155104" spans="16:16" x14ac:dyDescent="0.3">
      <c r="P155104" s="83"/>
    </row>
    <row r="155105" spans="16:16" x14ac:dyDescent="0.3">
      <c r="P155105" s="83"/>
    </row>
    <row r="155106" spans="16:16" x14ac:dyDescent="0.3">
      <c r="P155106" s="83"/>
    </row>
    <row r="155107" spans="16:16" x14ac:dyDescent="0.3">
      <c r="P155107" s="83"/>
    </row>
    <row r="155108" spans="16:16" x14ac:dyDescent="0.3">
      <c r="P155108" s="83"/>
    </row>
    <row r="155109" spans="16:16" x14ac:dyDescent="0.3">
      <c r="P155109" s="83"/>
    </row>
    <row r="155110" spans="16:16" x14ac:dyDescent="0.3">
      <c r="P155110" s="83"/>
    </row>
    <row r="155111" spans="16:16" x14ac:dyDescent="0.3">
      <c r="P155111" s="83"/>
    </row>
    <row r="155112" spans="16:16" x14ac:dyDescent="0.3">
      <c r="P155112" s="83"/>
    </row>
    <row r="155113" spans="16:16" x14ac:dyDescent="0.3">
      <c r="P155113" s="83"/>
    </row>
    <row r="155114" spans="16:16" x14ac:dyDescent="0.3">
      <c r="P155114" s="83"/>
    </row>
    <row r="155115" spans="16:16" x14ac:dyDescent="0.3">
      <c r="P155115" s="83"/>
    </row>
    <row r="155116" spans="16:16" x14ac:dyDescent="0.3">
      <c r="P155116" s="83"/>
    </row>
    <row r="155117" spans="16:16" x14ac:dyDescent="0.3">
      <c r="P155117" s="83"/>
    </row>
    <row r="155118" spans="16:16" x14ac:dyDescent="0.3">
      <c r="P155118" s="83"/>
    </row>
    <row r="155119" spans="16:16" x14ac:dyDescent="0.3">
      <c r="P155119" s="83"/>
    </row>
    <row r="155120" spans="16:16" x14ac:dyDescent="0.3">
      <c r="P155120" s="83"/>
    </row>
    <row r="155121" spans="16:16" x14ac:dyDescent="0.3">
      <c r="P155121" s="83"/>
    </row>
    <row r="155122" spans="16:16" x14ac:dyDescent="0.3">
      <c r="P155122" s="83"/>
    </row>
    <row r="155123" spans="16:16" x14ac:dyDescent="0.3">
      <c r="P155123" s="83"/>
    </row>
    <row r="155124" spans="16:16" x14ac:dyDescent="0.3">
      <c r="P155124" s="83"/>
    </row>
    <row r="155125" spans="16:16" x14ac:dyDescent="0.3">
      <c r="P155125" s="83"/>
    </row>
    <row r="155126" spans="16:16" x14ac:dyDescent="0.3">
      <c r="P155126" s="83"/>
    </row>
    <row r="155127" spans="16:16" x14ac:dyDescent="0.3">
      <c r="P155127" s="83"/>
    </row>
    <row r="155128" spans="16:16" x14ac:dyDescent="0.3">
      <c r="P155128" s="83"/>
    </row>
    <row r="155129" spans="16:16" x14ac:dyDescent="0.3">
      <c r="P155129" s="83"/>
    </row>
    <row r="155130" spans="16:16" x14ac:dyDescent="0.3">
      <c r="P155130" s="83"/>
    </row>
    <row r="155131" spans="16:16" x14ac:dyDescent="0.3">
      <c r="P155131" s="83"/>
    </row>
    <row r="155132" spans="16:16" x14ac:dyDescent="0.3">
      <c r="P155132" s="83"/>
    </row>
    <row r="155133" spans="16:16" x14ac:dyDescent="0.3">
      <c r="P155133" s="83"/>
    </row>
    <row r="155134" spans="16:16" x14ac:dyDescent="0.3">
      <c r="P155134" s="83"/>
    </row>
    <row r="155135" spans="16:16" x14ac:dyDescent="0.3">
      <c r="P155135" s="83"/>
    </row>
    <row r="155136" spans="16:16" x14ac:dyDescent="0.3">
      <c r="P155136" s="83"/>
    </row>
    <row r="155137" spans="16:16" x14ac:dyDescent="0.3">
      <c r="P155137" s="83"/>
    </row>
    <row r="155138" spans="16:16" x14ac:dyDescent="0.3">
      <c r="P155138" s="83"/>
    </row>
    <row r="155139" spans="16:16" x14ac:dyDescent="0.3">
      <c r="P155139" s="83"/>
    </row>
    <row r="155140" spans="16:16" x14ac:dyDescent="0.3">
      <c r="P155140" s="83"/>
    </row>
    <row r="155141" spans="16:16" x14ac:dyDescent="0.3">
      <c r="P155141" s="83"/>
    </row>
    <row r="155142" spans="16:16" x14ac:dyDescent="0.3">
      <c r="P155142" s="83"/>
    </row>
    <row r="155143" spans="16:16" x14ac:dyDescent="0.3">
      <c r="P155143" s="83"/>
    </row>
    <row r="155144" spans="16:16" x14ac:dyDescent="0.3">
      <c r="P155144" s="83"/>
    </row>
    <row r="155145" spans="16:16" x14ac:dyDescent="0.3">
      <c r="P155145" s="83"/>
    </row>
    <row r="155146" spans="16:16" x14ac:dyDescent="0.3">
      <c r="P155146" s="83"/>
    </row>
    <row r="155147" spans="16:16" x14ac:dyDescent="0.3">
      <c r="P155147" s="83"/>
    </row>
    <row r="155148" spans="16:16" x14ac:dyDescent="0.3">
      <c r="P155148" s="83"/>
    </row>
    <row r="155149" spans="16:16" x14ac:dyDescent="0.3">
      <c r="P155149" s="83"/>
    </row>
    <row r="155150" spans="16:16" x14ac:dyDescent="0.3">
      <c r="P155150" s="83"/>
    </row>
    <row r="155151" spans="16:16" x14ac:dyDescent="0.3">
      <c r="P155151" s="83"/>
    </row>
    <row r="155152" spans="16:16" x14ac:dyDescent="0.3">
      <c r="P155152" s="83"/>
    </row>
    <row r="155153" spans="16:16" x14ac:dyDescent="0.3">
      <c r="P155153" s="83"/>
    </row>
    <row r="155154" spans="16:16" x14ac:dyDescent="0.3">
      <c r="P155154" s="83"/>
    </row>
    <row r="155155" spans="16:16" x14ac:dyDescent="0.3">
      <c r="P155155" s="83"/>
    </row>
    <row r="155156" spans="16:16" x14ac:dyDescent="0.3">
      <c r="P155156" s="83"/>
    </row>
    <row r="155157" spans="16:16" x14ac:dyDescent="0.3">
      <c r="P155157" s="83"/>
    </row>
    <row r="155158" spans="16:16" x14ac:dyDescent="0.3">
      <c r="P155158" s="83"/>
    </row>
    <row r="155159" spans="16:16" x14ac:dyDescent="0.3">
      <c r="P155159" s="83"/>
    </row>
    <row r="155160" spans="16:16" x14ac:dyDescent="0.3">
      <c r="P155160" s="83"/>
    </row>
    <row r="155161" spans="16:16" x14ac:dyDescent="0.3">
      <c r="P155161" s="83"/>
    </row>
    <row r="155162" spans="16:16" x14ac:dyDescent="0.3">
      <c r="P155162" s="83"/>
    </row>
    <row r="155163" spans="16:16" x14ac:dyDescent="0.3">
      <c r="P155163" s="83"/>
    </row>
    <row r="155164" spans="16:16" x14ac:dyDescent="0.3">
      <c r="P155164" s="83"/>
    </row>
    <row r="155165" spans="16:16" x14ac:dyDescent="0.3">
      <c r="P155165" s="83"/>
    </row>
    <row r="155166" spans="16:16" x14ac:dyDescent="0.3">
      <c r="P155166" s="83"/>
    </row>
    <row r="155167" spans="16:16" x14ac:dyDescent="0.3">
      <c r="P155167" s="83"/>
    </row>
    <row r="155168" spans="16:16" x14ac:dyDescent="0.3">
      <c r="P155168" s="83"/>
    </row>
    <row r="155169" spans="16:16" x14ac:dyDescent="0.3">
      <c r="P155169" s="83"/>
    </row>
    <row r="155170" spans="16:16" x14ac:dyDescent="0.3">
      <c r="P155170" s="83"/>
    </row>
    <row r="155171" spans="16:16" x14ac:dyDescent="0.3">
      <c r="P155171" s="83"/>
    </row>
    <row r="155172" spans="16:16" x14ac:dyDescent="0.3">
      <c r="P155172" s="83"/>
    </row>
    <row r="155173" spans="16:16" x14ac:dyDescent="0.3">
      <c r="P155173" s="83"/>
    </row>
    <row r="155174" spans="16:16" x14ac:dyDescent="0.3">
      <c r="P155174" s="83"/>
    </row>
    <row r="155175" spans="16:16" x14ac:dyDescent="0.3">
      <c r="P155175" s="83"/>
    </row>
    <row r="155176" spans="16:16" x14ac:dyDescent="0.3">
      <c r="P155176" s="83"/>
    </row>
    <row r="155177" spans="16:16" x14ac:dyDescent="0.3">
      <c r="P155177" s="83"/>
    </row>
    <row r="155178" spans="16:16" x14ac:dyDescent="0.3">
      <c r="P155178" s="83"/>
    </row>
    <row r="155179" spans="16:16" x14ac:dyDescent="0.3">
      <c r="P155179" s="83"/>
    </row>
    <row r="155180" spans="16:16" x14ac:dyDescent="0.3">
      <c r="P155180" s="83"/>
    </row>
    <row r="155181" spans="16:16" x14ac:dyDescent="0.3">
      <c r="P155181" s="83"/>
    </row>
    <row r="155182" spans="16:16" x14ac:dyDescent="0.3">
      <c r="P155182" s="83"/>
    </row>
    <row r="155183" spans="16:16" x14ac:dyDescent="0.3">
      <c r="P155183" s="83"/>
    </row>
    <row r="155184" spans="16:16" x14ac:dyDescent="0.3">
      <c r="P155184" s="83"/>
    </row>
    <row r="155185" spans="16:16" x14ac:dyDescent="0.3">
      <c r="P155185" s="83"/>
    </row>
    <row r="155186" spans="16:16" x14ac:dyDescent="0.3">
      <c r="P155186" s="83"/>
    </row>
    <row r="155187" spans="16:16" x14ac:dyDescent="0.3">
      <c r="P155187" s="83"/>
    </row>
    <row r="155188" spans="16:16" x14ac:dyDescent="0.3">
      <c r="P155188" s="83"/>
    </row>
    <row r="155189" spans="16:16" x14ac:dyDescent="0.3">
      <c r="P155189" s="83"/>
    </row>
    <row r="155190" spans="16:16" x14ac:dyDescent="0.3">
      <c r="P155190" s="83"/>
    </row>
    <row r="155191" spans="16:16" x14ac:dyDescent="0.3">
      <c r="P155191" s="83"/>
    </row>
    <row r="155192" spans="16:16" x14ac:dyDescent="0.3">
      <c r="P155192" s="83"/>
    </row>
    <row r="155193" spans="16:16" x14ac:dyDescent="0.3">
      <c r="P155193" s="83"/>
    </row>
    <row r="155194" spans="16:16" x14ac:dyDescent="0.3">
      <c r="P155194" s="83"/>
    </row>
    <row r="155195" spans="16:16" x14ac:dyDescent="0.3">
      <c r="P155195" s="83"/>
    </row>
    <row r="155196" spans="16:16" x14ac:dyDescent="0.3">
      <c r="P155196" s="83"/>
    </row>
    <row r="155197" spans="16:16" x14ac:dyDescent="0.3">
      <c r="P155197" s="83"/>
    </row>
    <row r="155198" spans="16:16" x14ac:dyDescent="0.3">
      <c r="P155198" s="83"/>
    </row>
    <row r="155199" spans="16:16" x14ac:dyDescent="0.3">
      <c r="P155199" s="83"/>
    </row>
    <row r="155200" spans="16:16" x14ac:dyDescent="0.3">
      <c r="P155200" s="83"/>
    </row>
    <row r="155201" spans="16:16" x14ac:dyDescent="0.3">
      <c r="P155201" s="83"/>
    </row>
    <row r="155202" spans="16:16" x14ac:dyDescent="0.3">
      <c r="P155202" s="83"/>
    </row>
    <row r="155203" spans="16:16" x14ac:dyDescent="0.3">
      <c r="P155203" s="83"/>
    </row>
    <row r="155204" spans="16:16" x14ac:dyDescent="0.3">
      <c r="P155204" s="83"/>
    </row>
    <row r="155205" spans="16:16" x14ac:dyDescent="0.3">
      <c r="P155205" s="83"/>
    </row>
    <row r="155206" spans="16:16" x14ac:dyDescent="0.3">
      <c r="P155206" s="83"/>
    </row>
    <row r="155207" spans="16:16" x14ac:dyDescent="0.3">
      <c r="P155207" s="83"/>
    </row>
    <row r="155208" spans="16:16" x14ac:dyDescent="0.3">
      <c r="P155208" s="83"/>
    </row>
    <row r="155209" spans="16:16" x14ac:dyDescent="0.3">
      <c r="P155209" s="83"/>
    </row>
    <row r="155210" spans="16:16" x14ac:dyDescent="0.3">
      <c r="P155210" s="83"/>
    </row>
    <row r="155211" spans="16:16" x14ac:dyDescent="0.3">
      <c r="P155211" s="83"/>
    </row>
    <row r="155212" spans="16:16" x14ac:dyDescent="0.3">
      <c r="P155212" s="83"/>
    </row>
    <row r="155213" spans="16:16" x14ac:dyDescent="0.3">
      <c r="P155213" s="83"/>
    </row>
    <row r="155214" spans="16:16" x14ac:dyDescent="0.3">
      <c r="P155214" s="83"/>
    </row>
    <row r="155215" spans="16:16" x14ac:dyDescent="0.3">
      <c r="P155215" s="83"/>
    </row>
    <row r="155216" spans="16:16" x14ac:dyDescent="0.3">
      <c r="P155216" s="83"/>
    </row>
    <row r="155217" spans="16:16" x14ac:dyDescent="0.3">
      <c r="P155217" s="83"/>
    </row>
    <row r="155218" spans="16:16" x14ac:dyDescent="0.3">
      <c r="P155218" s="83"/>
    </row>
    <row r="155219" spans="16:16" x14ac:dyDescent="0.3">
      <c r="P155219" s="83"/>
    </row>
    <row r="155220" spans="16:16" x14ac:dyDescent="0.3">
      <c r="P155220" s="83"/>
    </row>
    <row r="155221" spans="16:16" x14ac:dyDescent="0.3">
      <c r="P155221" s="83"/>
    </row>
    <row r="155222" spans="16:16" x14ac:dyDescent="0.3">
      <c r="P155222" s="83"/>
    </row>
    <row r="155223" spans="16:16" x14ac:dyDescent="0.3">
      <c r="P155223" s="83"/>
    </row>
    <row r="155224" spans="16:16" x14ac:dyDescent="0.3">
      <c r="P155224" s="83"/>
    </row>
    <row r="155225" spans="16:16" x14ac:dyDescent="0.3">
      <c r="P155225" s="83"/>
    </row>
    <row r="155226" spans="16:16" x14ac:dyDescent="0.3">
      <c r="P155226" s="83"/>
    </row>
    <row r="155227" spans="16:16" x14ac:dyDescent="0.3">
      <c r="P155227" s="83"/>
    </row>
    <row r="155228" spans="16:16" x14ac:dyDescent="0.3">
      <c r="P155228" s="83"/>
    </row>
    <row r="155229" spans="16:16" x14ac:dyDescent="0.3">
      <c r="P155229" s="83"/>
    </row>
    <row r="155230" spans="16:16" x14ac:dyDescent="0.3">
      <c r="P155230" s="83"/>
    </row>
    <row r="155231" spans="16:16" x14ac:dyDescent="0.3">
      <c r="P155231" s="83"/>
    </row>
    <row r="155232" spans="16:16" x14ac:dyDescent="0.3">
      <c r="P155232" s="83"/>
    </row>
    <row r="155233" spans="16:16" x14ac:dyDescent="0.3">
      <c r="P155233" s="83"/>
    </row>
    <row r="155234" spans="16:16" x14ac:dyDescent="0.3">
      <c r="P155234" s="83"/>
    </row>
    <row r="155235" spans="16:16" x14ac:dyDescent="0.3">
      <c r="P155235" s="83"/>
    </row>
    <row r="155236" spans="16:16" x14ac:dyDescent="0.3">
      <c r="P155236" s="83"/>
    </row>
    <row r="155237" spans="16:16" x14ac:dyDescent="0.3">
      <c r="P155237" s="83"/>
    </row>
    <row r="155238" spans="16:16" x14ac:dyDescent="0.3">
      <c r="P155238" s="83"/>
    </row>
    <row r="155239" spans="16:16" x14ac:dyDescent="0.3">
      <c r="P155239" s="83"/>
    </row>
    <row r="155240" spans="16:16" x14ac:dyDescent="0.3">
      <c r="P155240" s="83"/>
    </row>
    <row r="155241" spans="16:16" x14ac:dyDescent="0.3">
      <c r="P155241" s="83"/>
    </row>
    <row r="155242" spans="16:16" x14ac:dyDescent="0.3">
      <c r="P155242" s="83"/>
    </row>
    <row r="155243" spans="16:16" x14ac:dyDescent="0.3">
      <c r="P155243" s="83"/>
    </row>
    <row r="155244" spans="16:16" x14ac:dyDescent="0.3">
      <c r="P155244" s="83"/>
    </row>
    <row r="155245" spans="16:16" x14ac:dyDescent="0.3">
      <c r="P155245" s="83"/>
    </row>
    <row r="155246" spans="16:16" x14ac:dyDescent="0.3">
      <c r="P155246" s="83"/>
    </row>
    <row r="155247" spans="16:16" x14ac:dyDescent="0.3">
      <c r="P155247" s="83"/>
    </row>
    <row r="155248" spans="16:16" x14ac:dyDescent="0.3">
      <c r="P155248" s="83"/>
    </row>
    <row r="155249" spans="16:16" x14ac:dyDescent="0.3">
      <c r="P155249" s="83"/>
    </row>
    <row r="155250" spans="16:16" x14ac:dyDescent="0.3">
      <c r="P155250" s="83"/>
    </row>
    <row r="155251" spans="16:16" x14ac:dyDescent="0.3">
      <c r="P155251" s="83"/>
    </row>
    <row r="155252" spans="16:16" x14ac:dyDescent="0.3">
      <c r="P155252" s="83"/>
    </row>
    <row r="155253" spans="16:16" x14ac:dyDescent="0.3">
      <c r="P155253" s="83"/>
    </row>
    <row r="155254" spans="16:16" x14ac:dyDescent="0.3">
      <c r="P155254" s="83"/>
    </row>
    <row r="155255" spans="16:16" x14ac:dyDescent="0.3">
      <c r="P155255" s="83"/>
    </row>
    <row r="155256" spans="16:16" x14ac:dyDescent="0.3">
      <c r="P155256" s="83"/>
    </row>
    <row r="155257" spans="16:16" x14ac:dyDescent="0.3">
      <c r="P155257" s="83"/>
    </row>
    <row r="155258" spans="16:16" x14ac:dyDescent="0.3">
      <c r="P155258" s="83"/>
    </row>
    <row r="155259" spans="16:16" x14ac:dyDescent="0.3">
      <c r="P155259" s="83"/>
    </row>
    <row r="155260" spans="16:16" x14ac:dyDescent="0.3">
      <c r="P155260" s="83"/>
    </row>
    <row r="155261" spans="16:16" x14ac:dyDescent="0.3">
      <c r="P155261" s="83"/>
    </row>
    <row r="155262" spans="16:16" x14ac:dyDescent="0.3">
      <c r="P155262" s="83"/>
    </row>
    <row r="155263" spans="16:16" x14ac:dyDescent="0.3">
      <c r="P155263" s="83"/>
    </row>
    <row r="155264" spans="16:16" x14ac:dyDescent="0.3">
      <c r="P155264" s="83"/>
    </row>
    <row r="155265" spans="16:16" x14ac:dyDescent="0.3">
      <c r="P155265" s="83"/>
    </row>
    <row r="155266" spans="16:16" x14ac:dyDescent="0.3">
      <c r="P155266" s="83"/>
    </row>
    <row r="155267" spans="16:16" x14ac:dyDescent="0.3">
      <c r="P155267" s="83"/>
    </row>
    <row r="155268" spans="16:16" x14ac:dyDescent="0.3">
      <c r="P155268" s="83"/>
    </row>
    <row r="155269" spans="16:16" x14ac:dyDescent="0.3">
      <c r="P155269" s="83"/>
    </row>
    <row r="155270" spans="16:16" x14ac:dyDescent="0.3">
      <c r="P155270" s="83"/>
    </row>
    <row r="155271" spans="16:16" x14ac:dyDescent="0.3">
      <c r="P155271" s="83"/>
    </row>
    <row r="155272" spans="16:16" x14ac:dyDescent="0.3">
      <c r="P155272" s="83"/>
    </row>
    <row r="155273" spans="16:16" x14ac:dyDescent="0.3">
      <c r="P155273" s="83"/>
    </row>
    <row r="155274" spans="16:16" x14ac:dyDescent="0.3">
      <c r="P155274" s="83"/>
    </row>
    <row r="155275" spans="16:16" x14ac:dyDescent="0.3">
      <c r="P155275" s="83"/>
    </row>
    <row r="155276" spans="16:16" x14ac:dyDescent="0.3">
      <c r="P155276" s="83"/>
    </row>
    <row r="155277" spans="16:16" x14ac:dyDescent="0.3">
      <c r="P155277" s="83"/>
    </row>
    <row r="155278" spans="16:16" x14ac:dyDescent="0.3">
      <c r="P155278" s="83"/>
    </row>
    <row r="155279" spans="16:16" x14ac:dyDescent="0.3">
      <c r="P155279" s="83"/>
    </row>
    <row r="155280" spans="16:16" x14ac:dyDescent="0.3">
      <c r="P155280" s="83"/>
    </row>
    <row r="155281" spans="16:16" x14ac:dyDescent="0.3">
      <c r="P155281" s="83"/>
    </row>
    <row r="155282" spans="16:16" x14ac:dyDescent="0.3">
      <c r="P155282" s="83"/>
    </row>
    <row r="155283" spans="16:16" x14ac:dyDescent="0.3">
      <c r="P155283" s="83"/>
    </row>
    <row r="155284" spans="16:16" x14ac:dyDescent="0.3">
      <c r="P155284" s="83"/>
    </row>
    <row r="155285" spans="16:16" x14ac:dyDescent="0.3">
      <c r="P155285" s="83"/>
    </row>
    <row r="155286" spans="16:16" x14ac:dyDescent="0.3">
      <c r="P155286" s="83"/>
    </row>
    <row r="155287" spans="16:16" x14ac:dyDescent="0.3">
      <c r="P155287" s="83"/>
    </row>
    <row r="155288" spans="16:16" x14ac:dyDescent="0.3">
      <c r="P155288" s="83"/>
    </row>
    <row r="155289" spans="16:16" x14ac:dyDescent="0.3">
      <c r="P155289" s="83"/>
    </row>
    <row r="155290" spans="16:16" x14ac:dyDescent="0.3">
      <c r="P155290" s="83"/>
    </row>
    <row r="155291" spans="16:16" x14ac:dyDescent="0.3">
      <c r="P155291" s="83"/>
    </row>
    <row r="155292" spans="16:16" x14ac:dyDescent="0.3">
      <c r="P155292" s="83"/>
    </row>
    <row r="155293" spans="16:16" x14ac:dyDescent="0.3">
      <c r="P155293" s="83"/>
    </row>
    <row r="155294" spans="16:16" x14ac:dyDescent="0.3">
      <c r="P155294" s="83"/>
    </row>
    <row r="155295" spans="16:16" x14ac:dyDescent="0.3">
      <c r="P155295" s="83"/>
    </row>
    <row r="155296" spans="16:16" x14ac:dyDescent="0.3">
      <c r="P155296" s="83"/>
    </row>
    <row r="155297" spans="16:16" x14ac:dyDescent="0.3">
      <c r="P155297" s="83"/>
    </row>
    <row r="155298" spans="16:16" x14ac:dyDescent="0.3">
      <c r="P155298" s="83"/>
    </row>
    <row r="155299" spans="16:16" x14ac:dyDescent="0.3">
      <c r="P155299" s="83"/>
    </row>
    <row r="155300" spans="16:16" x14ac:dyDescent="0.3">
      <c r="P155300" s="83"/>
    </row>
    <row r="155301" spans="16:16" x14ac:dyDescent="0.3">
      <c r="P155301" s="83"/>
    </row>
    <row r="155302" spans="16:16" x14ac:dyDescent="0.3">
      <c r="P155302" s="83"/>
    </row>
    <row r="155303" spans="16:16" x14ac:dyDescent="0.3">
      <c r="P155303" s="83"/>
    </row>
    <row r="155304" spans="16:16" x14ac:dyDescent="0.3">
      <c r="P155304" s="83"/>
    </row>
    <row r="155305" spans="16:16" x14ac:dyDescent="0.3">
      <c r="P155305" s="83"/>
    </row>
    <row r="155306" spans="16:16" x14ac:dyDescent="0.3">
      <c r="P155306" s="83"/>
    </row>
    <row r="155307" spans="16:16" x14ac:dyDescent="0.3">
      <c r="P155307" s="83"/>
    </row>
    <row r="155308" spans="16:16" x14ac:dyDescent="0.3">
      <c r="P155308" s="83"/>
    </row>
    <row r="155309" spans="16:16" x14ac:dyDescent="0.3">
      <c r="P155309" s="83"/>
    </row>
    <row r="155310" spans="16:16" x14ac:dyDescent="0.3">
      <c r="P155310" s="83"/>
    </row>
    <row r="155311" spans="16:16" x14ac:dyDescent="0.3">
      <c r="P155311" s="83"/>
    </row>
    <row r="155312" spans="16:16" x14ac:dyDescent="0.3">
      <c r="P155312" s="83"/>
    </row>
    <row r="155313" spans="16:16" x14ac:dyDescent="0.3">
      <c r="P155313" s="83"/>
    </row>
    <row r="155314" spans="16:16" x14ac:dyDescent="0.3">
      <c r="P155314" s="83"/>
    </row>
    <row r="155315" spans="16:16" x14ac:dyDescent="0.3">
      <c r="P155315" s="83"/>
    </row>
    <row r="155316" spans="16:16" x14ac:dyDescent="0.3">
      <c r="P155316" s="83"/>
    </row>
    <row r="155317" spans="16:16" x14ac:dyDescent="0.3">
      <c r="P155317" s="83"/>
    </row>
    <row r="155318" spans="16:16" x14ac:dyDescent="0.3">
      <c r="P155318" s="83"/>
    </row>
    <row r="155319" spans="16:16" x14ac:dyDescent="0.3">
      <c r="P155319" s="83"/>
    </row>
    <row r="155320" spans="16:16" x14ac:dyDescent="0.3">
      <c r="P155320" s="83"/>
    </row>
    <row r="155321" spans="16:16" x14ac:dyDescent="0.3">
      <c r="P155321" s="83"/>
    </row>
    <row r="155322" spans="16:16" x14ac:dyDescent="0.3">
      <c r="P155322" s="83"/>
    </row>
    <row r="155323" spans="16:16" x14ac:dyDescent="0.3">
      <c r="P155323" s="83"/>
    </row>
    <row r="155324" spans="16:16" x14ac:dyDescent="0.3">
      <c r="P155324" s="83"/>
    </row>
    <row r="155325" spans="16:16" x14ac:dyDescent="0.3">
      <c r="P155325" s="83"/>
    </row>
    <row r="155326" spans="16:16" x14ac:dyDescent="0.3">
      <c r="P155326" s="83"/>
    </row>
    <row r="155327" spans="16:16" x14ac:dyDescent="0.3">
      <c r="P155327" s="83"/>
    </row>
    <row r="155328" spans="16:16" x14ac:dyDescent="0.3">
      <c r="P155328" s="83"/>
    </row>
    <row r="155329" spans="16:16" x14ac:dyDescent="0.3">
      <c r="P155329" s="83"/>
    </row>
    <row r="155330" spans="16:16" x14ac:dyDescent="0.3">
      <c r="P155330" s="83"/>
    </row>
    <row r="155331" spans="16:16" x14ac:dyDescent="0.3">
      <c r="P155331" s="83"/>
    </row>
    <row r="155332" spans="16:16" x14ac:dyDescent="0.3">
      <c r="P155332" s="83"/>
    </row>
    <row r="155333" spans="16:16" x14ac:dyDescent="0.3">
      <c r="P155333" s="83"/>
    </row>
    <row r="155334" spans="16:16" x14ac:dyDescent="0.3">
      <c r="P155334" s="83"/>
    </row>
    <row r="155335" spans="16:16" x14ac:dyDescent="0.3">
      <c r="P155335" s="83"/>
    </row>
    <row r="155336" spans="16:16" x14ac:dyDescent="0.3">
      <c r="P155336" s="83"/>
    </row>
    <row r="155337" spans="16:16" x14ac:dyDescent="0.3">
      <c r="P155337" s="83"/>
    </row>
    <row r="155338" spans="16:16" x14ac:dyDescent="0.3">
      <c r="P155338" s="83"/>
    </row>
    <row r="155339" spans="16:16" x14ac:dyDescent="0.3">
      <c r="P155339" s="83"/>
    </row>
    <row r="155340" spans="16:16" x14ac:dyDescent="0.3">
      <c r="P155340" s="83"/>
    </row>
    <row r="155341" spans="16:16" x14ac:dyDescent="0.3">
      <c r="P155341" s="83"/>
    </row>
    <row r="155342" spans="16:16" x14ac:dyDescent="0.3">
      <c r="P155342" s="83"/>
    </row>
    <row r="155343" spans="16:16" x14ac:dyDescent="0.3">
      <c r="P155343" s="83"/>
    </row>
    <row r="155344" spans="16:16" x14ac:dyDescent="0.3">
      <c r="P155344" s="83"/>
    </row>
    <row r="155345" spans="16:16" x14ac:dyDescent="0.3">
      <c r="P155345" s="83"/>
    </row>
    <row r="155346" spans="16:16" x14ac:dyDescent="0.3">
      <c r="P155346" s="83"/>
    </row>
    <row r="155347" spans="16:16" x14ac:dyDescent="0.3">
      <c r="P155347" s="83"/>
    </row>
    <row r="155348" spans="16:16" x14ac:dyDescent="0.3">
      <c r="P155348" s="83"/>
    </row>
    <row r="155349" spans="16:16" x14ac:dyDescent="0.3">
      <c r="P155349" s="83"/>
    </row>
    <row r="155350" spans="16:16" x14ac:dyDescent="0.3">
      <c r="P155350" s="83"/>
    </row>
    <row r="155351" spans="16:16" x14ac:dyDescent="0.3">
      <c r="P155351" s="83"/>
    </row>
    <row r="155352" spans="16:16" x14ac:dyDescent="0.3">
      <c r="P155352" s="83"/>
    </row>
    <row r="155353" spans="16:16" x14ac:dyDescent="0.3">
      <c r="P155353" s="83"/>
    </row>
    <row r="155354" spans="16:16" x14ac:dyDescent="0.3">
      <c r="P155354" s="83"/>
    </row>
    <row r="155355" spans="16:16" x14ac:dyDescent="0.3">
      <c r="P155355" s="83"/>
    </row>
    <row r="155356" spans="16:16" x14ac:dyDescent="0.3">
      <c r="P155356" s="83"/>
    </row>
    <row r="155357" spans="16:16" x14ac:dyDescent="0.3">
      <c r="P155357" s="83"/>
    </row>
    <row r="155358" spans="16:16" x14ac:dyDescent="0.3">
      <c r="P155358" s="83"/>
    </row>
    <row r="155359" spans="16:16" x14ac:dyDescent="0.3">
      <c r="P155359" s="83"/>
    </row>
    <row r="155360" spans="16:16" x14ac:dyDescent="0.3">
      <c r="P155360" s="83"/>
    </row>
    <row r="155361" spans="16:16" x14ac:dyDescent="0.3">
      <c r="P155361" s="83"/>
    </row>
    <row r="155362" spans="16:16" x14ac:dyDescent="0.3">
      <c r="P155362" s="83"/>
    </row>
    <row r="155363" spans="16:16" x14ac:dyDescent="0.3">
      <c r="P155363" s="83"/>
    </row>
    <row r="155364" spans="16:16" x14ac:dyDescent="0.3">
      <c r="P155364" s="83"/>
    </row>
    <row r="155365" spans="16:16" x14ac:dyDescent="0.3">
      <c r="P155365" s="83"/>
    </row>
    <row r="155366" spans="16:16" x14ac:dyDescent="0.3">
      <c r="P155366" s="83"/>
    </row>
    <row r="155367" spans="16:16" x14ac:dyDescent="0.3">
      <c r="P155367" s="83"/>
    </row>
    <row r="155368" spans="16:16" x14ac:dyDescent="0.3">
      <c r="P155368" s="83"/>
    </row>
    <row r="155369" spans="16:16" x14ac:dyDescent="0.3">
      <c r="P155369" s="83"/>
    </row>
    <row r="155370" spans="16:16" x14ac:dyDescent="0.3">
      <c r="P155370" s="83"/>
    </row>
    <row r="155371" spans="16:16" x14ac:dyDescent="0.3">
      <c r="P155371" s="83"/>
    </row>
    <row r="155372" spans="16:16" x14ac:dyDescent="0.3">
      <c r="P155372" s="83"/>
    </row>
    <row r="155373" spans="16:16" x14ac:dyDescent="0.3">
      <c r="P155373" s="83"/>
    </row>
    <row r="155374" spans="16:16" x14ac:dyDescent="0.3">
      <c r="P155374" s="83"/>
    </row>
    <row r="155375" spans="16:16" x14ac:dyDescent="0.3">
      <c r="P155375" s="83"/>
    </row>
    <row r="155376" spans="16:16" x14ac:dyDescent="0.3">
      <c r="P155376" s="83"/>
    </row>
    <row r="155377" spans="16:16" x14ac:dyDescent="0.3">
      <c r="P155377" s="83"/>
    </row>
    <row r="155378" spans="16:16" x14ac:dyDescent="0.3">
      <c r="P155378" s="83"/>
    </row>
    <row r="155379" spans="16:16" x14ac:dyDescent="0.3">
      <c r="P155379" s="83"/>
    </row>
    <row r="155380" spans="16:16" x14ac:dyDescent="0.3">
      <c r="P155380" s="83"/>
    </row>
    <row r="155381" spans="16:16" x14ac:dyDescent="0.3">
      <c r="P155381" s="83"/>
    </row>
    <row r="155382" spans="16:16" x14ac:dyDescent="0.3">
      <c r="P155382" s="83"/>
    </row>
    <row r="155383" spans="16:16" x14ac:dyDescent="0.3">
      <c r="P155383" s="83"/>
    </row>
    <row r="155384" spans="16:16" x14ac:dyDescent="0.3">
      <c r="P155384" s="83"/>
    </row>
    <row r="155385" spans="16:16" x14ac:dyDescent="0.3">
      <c r="P155385" s="83"/>
    </row>
    <row r="155386" spans="16:16" x14ac:dyDescent="0.3">
      <c r="P155386" s="83"/>
    </row>
    <row r="155387" spans="16:16" x14ac:dyDescent="0.3">
      <c r="P155387" s="83"/>
    </row>
    <row r="155388" spans="16:16" x14ac:dyDescent="0.3">
      <c r="P155388" s="83"/>
    </row>
    <row r="155389" spans="16:16" x14ac:dyDescent="0.3">
      <c r="P155389" s="83"/>
    </row>
    <row r="155390" spans="16:16" x14ac:dyDescent="0.3">
      <c r="P155390" s="83"/>
    </row>
    <row r="155391" spans="16:16" x14ac:dyDescent="0.3">
      <c r="P155391" s="83"/>
    </row>
    <row r="155392" spans="16:16" x14ac:dyDescent="0.3">
      <c r="P155392" s="83"/>
    </row>
    <row r="155393" spans="16:16" x14ac:dyDescent="0.3">
      <c r="P155393" s="83"/>
    </row>
    <row r="155394" spans="16:16" x14ac:dyDescent="0.3">
      <c r="P155394" s="83"/>
    </row>
    <row r="155395" spans="16:16" x14ac:dyDescent="0.3">
      <c r="P155395" s="83"/>
    </row>
    <row r="155396" spans="16:16" x14ac:dyDescent="0.3">
      <c r="P155396" s="83"/>
    </row>
    <row r="155397" spans="16:16" x14ac:dyDescent="0.3">
      <c r="P155397" s="83"/>
    </row>
    <row r="155398" spans="16:16" x14ac:dyDescent="0.3">
      <c r="P155398" s="83"/>
    </row>
    <row r="155399" spans="16:16" x14ac:dyDescent="0.3">
      <c r="P155399" s="83"/>
    </row>
    <row r="155400" spans="16:16" x14ac:dyDescent="0.3">
      <c r="P155400" s="83"/>
    </row>
    <row r="155401" spans="16:16" x14ac:dyDescent="0.3">
      <c r="P155401" s="83"/>
    </row>
    <row r="155402" spans="16:16" x14ac:dyDescent="0.3">
      <c r="P155402" s="83"/>
    </row>
    <row r="155403" spans="16:16" x14ac:dyDescent="0.3">
      <c r="P155403" s="83"/>
    </row>
    <row r="155404" spans="16:16" x14ac:dyDescent="0.3">
      <c r="P155404" s="83"/>
    </row>
    <row r="155405" spans="16:16" x14ac:dyDescent="0.3">
      <c r="P155405" s="83"/>
    </row>
    <row r="155406" spans="16:16" x14ac:dyDescent="0.3">
      <c r="P155406" s="83"/>
    </row>
    <row r="155407" spans="16:16" x14ac:dyDescent="0.3">
      <c r="P155407" s="83"/>
    </row>
    <row r="155408" spans="16:16" x14ac:dyDescent="0.3">
      <c r="P155408" s="83"/>
    </row>
    <row r="155409" spans="16:16" x14ac:dyDescent="0.3">
      <c r="P155409" s="83"/>
    </row>
    <row r="155410" spans="16:16" x14ac:dyDescent="0.3">
      <c r="P155410" s="83"/>
    </row>
    <row r="155411" spans="16:16" x14ac:dyDescent="0.3">
      <c r="P155411" s="83"/>
    </row>
    <row r="155412" spans="16:16" x14ac:dyDescent="0.3">
      <c r="P155412" s="83"/>
    </row>
    <row r="155413" spans="16:16" x14ac:dyDescent="0.3">
      <c r="P155413" s="83"/>
    </row>
    <row r="155414" spans="16:16" x14ac:dyDescent="0.3">
      <c r="P155414" s="83"/>
    </row>
    <row r="155415" spans="16:16" x14ac:dyDescent="0.3">
      <c r="P155415" s="83"/>
    </row>
    <row r="155416" spans="16:16" x14ac:dyDescent="0.3">
      <c r="P155416" s="83"/>
    </row>
    <row r="155417" spans="16:16" x14ac:dyDescent="0.3">
      <c r="P155417" s="83"/>
    </row>
    <row r="155418" spans="16:16" x14ac:dyDescent="0.3">
      <c r="P155418" s="83"/>
    </row>
    <row r="155419" spans="16:16" x14ac:dyDescent="0.3">
      <c r="P155419" s="83"/>
    </row>
    <row r="155420" spans="16:16" x14ac:dyDescent="0.3">
      <c r="P155420" s="83"/>
    </row>
    <row r="155421" spans="16:16" x14ac:dyDescent="0.3">
      <c r="P155421" s="83"/>
    </row>
    <row r="155422" spans="16:16" x14ac:dyDescent="0.3">
      <c r="P155422" s="83"/>
    </row>
    <row r="155423" spans="16:16" x14ac:dyDescent="0.3">
      <c r="P155423" s="83"/>
    </row>
    <row r="155424" spans="16:16" x14ac:dyDescent="0.3">
      <c r="P155424" s="83"/>
    </row>
    <row r="155425" spans="16:16" x14ac:dyDescent="0.3">
      <c r="P155425" s="83"/>
    </row>
    <row r="155426" spans="16:16" x14ac:dyDescent="0.3">
      <c r="P155426" s="83"/>
    </row>
    <row r="155427" spans="16:16" x14ac:dyDescent="0.3">
      <c r="P155427" s="83"/>
    </row>
    <row r="155428" spans="16:16" x14ac:dyDescent="0.3">
      <c r="P155428" s="83"/>
    </row>
    <row r="155429" spans="16:16" x14ac:dyDescent="0.3">
      <c r="P155429" s="83"/>
    </row>
    <row r="155430" spans="16:16" x14ac:dyDescent="0.3">
      <c r="P155430" s="83"/>
    </row>
    <row r="155431" spans="16:16" x14ac:dyDescent="0.3">
      <c r="P155431" s="83"/>
    </row>
    <row r="155432" spans="16:16" x14ac:dyDescent="0.3">
      <c r="P155432" s="83"/>
    </row>
    <row r="155433" spans="16:16" x14ac:dyDescent="0.3">
      <c r="P155433" s="83"/>
    </row>
    <row r="155434" spans="16:16" x14ac:dyDescent="0.3">
      <c r="P155434" s="83"/>
    </row>
    <row r="155435" spans="16:16" x14ac:dyDescent="0.3">
      <c r="P155435" s="83"/>
    </row>
    <row r="155436" spans="16:16" x14ac:dyDescent="0.3">
      <c r="P155436" s="83"/>
    </row>
    <row r="155437" spans="16:16" x14ac:dyDescent="0.3">
      <c r="P155437" s="83"/>
    </row>
    <row r="155438" spans="16:16" x14ac:dyDescent="0.3">
      <c r="P155438" s="83"/>
    </row>
    <row r="155439" spans="16:16" x14ac:dyDescent="0.3">
      <c r="P155439" s="83"/>
    </row>
    <row r="155440" spans="16:16" x14ac:dyDescent="0.3">
      <c r="P155440" s="83"/>
    </row>
    <row r="155441" spans="16:16" x14ac:dyDescent="0.3">
      <c r="P155441" s="83"/>
    </row>
    <row r="155442" spans="16:16" x14ac:dyDescent="0.3">
      <c r="P155442" s="83"/>
    </row>
    <row r="155443" spans="16:16" x14ac:dyDescent="0.3">
      <c r="P155443" s="83"/>
    </row>
    <row r="155444" spans="16:16" x14ac:dyDescent="0.3">
      <c r="P155444" s="83"/>
    </row>
    <row r="155445" spans="16:16" x14ac:dyDescent="0.3">
      <c r="P155445" s="83"/>
    </row>
    <row r="155446" spans="16:16" x14ac:dyDescent="0.3">
      <c r="P155446" s="83"/>
    </row>
    <row r="155447" spans="16:16" x14ac:dyDescent="0.3">
      <c r="P155447" s="83"/>
    </row>
    <row r="155448" spans="16:16" x14ac:dyDescent="0.3">
      <c r="P155448" s="83"/>
    </row>
    <row r="155449" spans="16:16" x14ac:dyDescent="0.3">
      <c r="P155449" s="83"/>
    </row>
    <row r="155450" spans="16:16" x14ac:dyDescent="0.3">
      <c r="P155450" s="83"/>
    </row>
    <row r="155451" spans="16:16" x14ac:dyDescent="0.3">
      <c r="P155451" s="83"/>
    </row>
    <row r="155452" spans="16:16" x14ac:dyDescent="0.3">
      <c r="P155452" s="83"/>
    </row>
    <row r="155453" spans="16:16" x14ac:dyDescent="0.3">
      <c r="P155453" s="83"/>
    </row>
    <row r="155454" spans="16:16" x14ac:dyDescent="0.3">
      <c r="P155454" s="83"/>
    </row>
    <row r="155455" spans="16:16" x14ac:dyDescent="0.3">
      <c r="P155455" s="83"/>
    </row>
    <row r="155456" spans="16:16" x14ac:dyDescent="0.3">
      <c r="P155456" s="83"/>
    </row>
    <row r="155457" spans="16:16" x14ac:dyDescent="0.3">
      <c r="P155457" s="83"/>
    </row>
    <row r="155458" spans="16:16" x14ac:dyDescent="0.3">
      <c r="P155458" s="83"/>
    </row>
    <row r="155459" spans="16:16" x14ac:dyDescent="0.3">
      <c r="P155459" s="83"/>
    </row>
    <row r="155460" spans="16:16" x14ac:dyDescent="0.3">
      <c r="P155460" s="83"/>
    </row>
    <row r="155461" spans="16:16" x14ac:dyDescent="0.3">
      <c r="P155461" s="83"/>
    </row>
    <row r="155462" spans="16:16" x14ac:dyDescent="0.3">
      <c r="P155462" s="83"/>
    </row>
    <row r="155463" spans="16:16" x14ac:dyDescent="0.3">
      <c r="P155463" s="83"/>
    </row>
    <row r="155464" spans="16:16" x14ac:dyDescent="0.3">
      <c r="P155464" s="83"/>
    </row>
    <row r="155465" spans="16:16" x14ac:dyDescent="0.3">
      <c r="P155465" s="83"/>
    </row>
    <row r="155466" spans="16:16" x14ac:dyDescent="0.3">
      <c r="P155466" s="83"/>
    </row>
    <row r="155467" spans="16:16" x14ac:dyDescent="0.3">
      <c r="P155467" s="83"/>
    </row>
    <row r="155468" spans="16:16" x14ac:dyDescent="0.3">
      <c r="P155468" s="83"/>
    </row>
    <row r="155469" spans="16:16" x14ac:dyDescent="0.3">
      <c r="P155469" s="83"/>
    </row>
    <row r="155470" spans="16:16" x14ac:dyDescent="0.3">
      <c r="P155470" s="83"/>
    </row>
    <row r="155471" spans="16:16" x14ac:dyDescent="0.3">
      <c r="P155471" s="83"/>
    </row>
    <row r="155472" spans="16:16" x14ac:dyDescent="0.3">
      <c r="P155472" s="83"/>
    </row>
    <row r="155473" spans="16:16" x14ac:dyDescent="0.3">
      <c r="P155473" s="83"/>
    </row>
    <row r="155474" spans="16:16" x14ac:dyDescent="0.3">
      <c r="P155474" s="83"/>
    </row>
    <row r="155475" spans="16:16" x14ac:dyDescent="0.3">
      <c r="P155475" s="83"/>
    </row>
    <row r="155476" spans="16:16" x14ac:dyDescent="0.3">
      <c r="P155476" s="83"/>
    </row>
    <row r="155477" spans="16:16" x14ac:dyDescent="0.3">
      <c r="P155477" s="83"/>
    </row>
    <row r="155478" spans="16:16" x14ac:dyDescent="0.3">
      <c r="P155478" s="83"/>
    </row>
    <row r="155479" spans="16:16" x14ac:dyDescent="0.3">
      <c r="P155479" s="83"/>
    </row>
    <row r="155480" spans="16:16" x14ac:dyDescent="0.3">
      <c r="P155480" s="83"/>
    </row>
    <row r="155481" spans="16:16" x14ac:dyDescent="0.3">
      <c r="P155481" s="83"/>
    </row>
    <row r="155482" spans="16:16" x14ac:dyDescent="0.3">
      <c r="P155482" s="83"/>
    </row>
    <row r="155483" spans="16:16" x14ac:dyDescent="0.3">
      <c r="P155483" s="83"/>
    </row>
    <row r="155484" spans="16:16" x14ac:dyDescent="0.3">
      <c r="P155484" s="83"/>
    </row>
    <row r="155485" spans="16:16" x14ac:dyDescent="0.3">
      <c r="P155485" s="83"/>
    </row>
    <row r="155486" spans="16:16" x14ac:dyDescent="0.3">
      <c r="P155486" s="83"/>
    </row>
    <row r="155487" spans="16:16" x14ac:dyDescent="0.3">
      <c r="P155487" s="83"/>
    </row>
    <row r="155488" spans="16:16" x14ac:dyDescent="0.3">
      <c r="P155488" s="83"/>
    </row>
    <row r="155489" spans="16:16" x14ac:dyDescent="0.3">
      <c r="P155489" s="83"/>
    </row>
    <row r="155490" spans="16:16" x14ac:dyDescent="0.3">
      <c r="P155490" s="83"/>
    </row>
    <row r="155491" spans="16:16" x14ac:dyDescent="0.3">
      <c r="P155491" s="83"/>
    </row>
    <row r="155492" spans="16:16" x14ac:dyDescent="0.3">
      <c r="P155492" s="83"/>
    </row>
    <row r="155493" spans="16:16" x14ac:dyDescent="0.3">
      <c r="P155493" s="83"/>
    </row>
    <row r="155494" spans="16:16" x14ac:dyDescent="0.3">
      <c r="P155494" s="83"/>
    </row>
    <row r="155495" spans="16:16" x14ac:dyDescent="0.3">
      <c r="P155495" s="83"/>
    </row>
    <row r="155496" spans="16:16" x14ac:dyDescent="0.3">
      <c r="P155496" s="83"/>
    </row>
    <row r="155497" spans="16:16" x14ac:dyDescent="0.3">
      <c r="P155497" s="83"/>
    </row>
    <row r="155498" spans="16:16" x14ac:dyDescent="0.3">
      <c r="P155498" s="83"/>
    </row>
    <row r="155499" spans="16:16" x14ac:dyDescent="0.3">
      <c r="P155499" s="83"/>
    </row>
    <row r="155500" spans="16:16" x14ac:dyDescent="0.3">
      <c r="P155500" s="83"/>
    </row>
    <row r="155501" spans="16:16" x14ac:dyDescent="0.3">
      <c r="P155501" s="83"/>
    </row>
    <row r="155502" spans="16:16" x14ac:dyDescent="0.3">
      <c r="P155502" s="83"/>
    </row>
    <row r="155503" spans="16:16" x14ac:dyDescent="0.3">
      <c r="P155503" s="83"/>
    </row>
    <row r="155504" spans="16:16" x14ac:dyDescent="0.3">
      <c r="P155504" s="83"/>
    </row>
    <row r="155505" spans="16:16" x14ac:dyDescent="0.3">
      <c r="P155505" s="83"/>
    </row>
    <row r="155506" spans="16:16" x14ac:dyDescent="0.3">
      <c r="P155506" s="83"/>
    </row>
    <row r="155507" spans="16:16" x14ac:dyDescent="0.3">
      <c r="P155507" s="83"/>
    </row>
    <row r="155508" spans="16:16" x14ac:dyDescent="0.3">
      <c r="P155508" s="83"/>
    </row>
    <row r="155509" spans="16:16" x14ac:dyDescent="0.3">
      <c r="P155509" s="83"/>
    </row>
    <row r="155510" spans="16:16" x14ac:dyDescent="0.3">
      <c r="P155510" s="83"/>
    </row>
    <row r="155511" spans="16:16" x14ac:dyDescent="0.3">
      <c r="P155511" s="83"/>
    </row>
    <row r="155512" spans="16:16" x14ac:dyDescent="0.3">
      <c r="P155512" s="83"/>
    </row>
    <row r="155513" spans="16:16" x14ac:dyDescent="0.3">
      <c r="P155513" s="83"/>
    </row>
    <row r="155514" spans="16:16" x14ac:dyDescent="0.3">
      <c r="P155514" s="83"/>
    </row>
    <row r="155515" spans="16:16" x14ac:dyDescent="0.3">
      <c r="P155515" s="83"/>
    </row>
    <row r="155516" spans="16:16" x14ac:dyDescent="0.3">
      <c r="P155516" s="83"/>
    </row>
    <row r="155517" spans="16:16" x14ac:dyDescent="0.3">
      <c r="P155517" s="83"/>
    </row>
    <row r="155518" spans="16:16" x14ac:dyDescent="0.3">
      <c r="P155518" s="83"/>
    </row>
    <row r="155519" spans="16:16" x14ac:dyDescent="0.3">
      <c r="P155519" s="83"/>
    </row>
    <row r="155520" spans="16:16" x14ac:dyDescent="0.3">
      <c r="P155520" s="83"/>
    </row>
    <row r="155521" spans="16:16" x14ac:dyDescent="0.3">
      <c r="P155521" s="83"/>
    </row>
    <row r="155522" spans="16:16" x14ac:dyDescent="0.3">
      <c r="P155522" s="83"/>
    </row>
    <row r="155523" spans="16:16" x14ac:dyDescent="0.3">
      <c r="P155523" s="83"/>
    </row>
    <row r="155524" spans="16:16" x14ac:dyDescent="0.3">
      <c r="P155524" s="83"/>
    </row>
    <row r="155525" spans="16:16" x14ac:dyDescent="0.3">
      <c r="P155525" s="83"/>
    </row>
    <row r="155526" spans="16:16" x14ac:dyDescent="0.3">
      <c r="P155526" s="83"/>
    </row>
    <row r="155527" spans="16:16" x14ac:dyDescent="0.3">
      <c r="P155527" s="83"/>
    </row>
    <row r="155528" spans="16:16" x14ac:dyDescent="0.3">
      <c r="P155528" s="83"/>
    </row>
    <row r="155529" spans="16:16" x14ac:dyDescent="0.3">
      <c r="P155529" s="83"/>
    </row>
    <row r="155530" spans="16:16" x14ac:dyDescent="0.3">
      <c r="P155530" s="83"/>
    </row>
    <row r="155531" spans="16:16" x14ac:dyDescent="0.3">
      <c r="P155531" s="83"/>
    </row>
    <row r="155532" spans="16:16" x14ac:dyDescent="0.3">
      <c r="P155532" s="83"/>
    </row>
    <row r="155533" spans="16:16" x14ac:dyDescent="0.3">
      <c r="P155533" s="83"/>
    </row>
    <row r="155534" spans="16:16" x14ac:dyDescent="0.3">
      <c r="P155534" s="83"/>
    </row>
    <row r="155535" spans="16:16" x14ac:dyDescent="0.3">
      <c r="P155535" s="83"/>
    </row>
    <row r="155536" spans="16:16" x14ac:dyDescent="0.3">
      <c r="P155536" s="83"/>
    </row>
    <row r="155537" spans="16:16" x14ac:dyDescent="0.3">
      <c r="P155537" s="83"/>
    </row>
    <row r="155538" spans="16:16" x14ac:dyDescent="0.3">
      <c r="P155538" s="83"/>
    </row>
    <row r="155539" spans="16:16" x14ac:dyDescent="0.3">
      <c r="P155539" s="83"/>
    </row>
    <row r="155540" spans="16:16" x14ac:dyDescent="0.3">
      <c r="P155540" s="83"/>
    </row>
    <row r="155541" spans="16:16" x14ac:dyDescent="0.3">
      <c r="P155541" s="83"/>
    </row>
    <row r="155542" spans="16:16" x14ac:dyDescent="0.3">
      <c r="P155542" s="83"/>
    </row>
    <row r="155543" spans="16:16" x14ac:dyDescent="0.3">
      <c r="P155543" s="83"/>
    </row>
    <row r="155544" spans="16:16" x14ac:dyDescent="0.3">
      <c r="P155544" s="83"/>
    </row>
    <row r="155545" spans="16:16" x14ac:dyDescent="0.3">
      <c r="P155545" s="83"/>
    </row>
    <row r="155546" spans="16:16" x14ac:dyDescent="0.3">
      <c r="P155546" s="83"/>
    </row>
    <row r="155547" spans="16:16" x14ac:dyDescent="0.3">
      <c r="P155547" s="83"/>
    </row>
    <row r="155548" spans="16:16" x14ac:dyDescent="0.3">
      <c r="P155548" s="83"/>
    </row>
    <row r="155549" spans="16:16" x14ac:dyDescent="0.3">
      <c r="P155549" s="83"/>
    </row>
    <row r="155550" spans="16:16" x14ac:dyDescent="0.3">
      <c r="P155550" s="83"/>
    </row>
    <row r="155551" spans="16:16" x14ac:dyDescent="0.3">
      <c r="P155551" s="83"/>
    </row>
    <row r="155552" spans="16:16" x14ac:dyDescent="0.3">
      <c r="P155552" s="83"/>
    </row>
    <row r="155553" spans="16:16" x14ac:dyDescent="0.3">
      <c r="P155553" s="83"/>
    </row>
    <row r="155554" spans="16:16" x14ac:dyDescent="0.3">
      <c r="P155554" s="83"/>
    </row>
    <row r="155555" spans="16:16" x14ac:dyDescent="0.3">
      <c r="P155555" s="83"/>
    </row>
    <row r="155556" spans="16:16" x14ac:dyDescent="0.3">
      <c r="P155556" s="83"/>
    </row>
    <row r="155557" spans="16:16" x14ac:dyDescent="0.3">
      <c r="P155557" s="83"/>
    </row>
    <row r="155558" spans="16:16" x14ac:dyDescent="0.3">
      <c r="P155558" s="83"/>
    </row>
    <row r="155559" spans="16:16" x14ac:dyDescent="0.3">
      <c r="P155559" s="83"/>
    </row>
    <row r="155560" spans="16:16" x14ac:dyDescent="0.3">
      <c r="P155560" s="83"/>
    </row>
    <row r="155561" spans="16:16" x14ac:dyDescent="0.3">
      <c r="P155561" s="83"/>
    </row>
    <row r="155562" spans="16:16" x14ac:dyDescent="0.3">
      <c r="P155562" s="83"/>
    </row>
    <row r="155563" spans="16:16" x14ac:dyDescent="0.3">
      <c r="P155563" s="83"/>
    </row>
    <row r="155564" spans="16:16" x14ac:dyDescent="0.3">
      <c r="P155564" s="83"/>
    </row>
    <row r="155565" spans="16:16" x14ac:dyDescent="0.3">
      <c r="P155565" s="83"/>
    </row>
    <row r="155566" spans="16:16" x14ac:dyDescent="0.3">
      <c r="P155566" s="83"/>
    </row>
    <row r="155567" spans="16:16" x14ac:dyDescent="0.3">
      <c r="P155567" s="83"/>
    </row>
    <row r="155568" spans="16:16" x14ac:dyDescent="0.3">
      <c r="P155568" s="83"/>
    </row>
    <row r="155569" spans="16:16" x14ac:dyDescent="0.3">
      <c r="P155569" s="83"/>
    </row>
    <row r="155570" spans="16:16" x14ac:dyDescent="0.3">
      <c r="P155570" s="83"/>
    </row>
    <row r="155571" spans="16:16" x14ac:dyDescent="0.3">
      <c r="P155571" s="83"/>
    </row>
    <row r="155572" spans="16:16" x14ac:dyDescent="0.3">
      <c r="P155572" s="83"/>
    </row>
    <row r="155573" spans="16:16" x14ac:dyDescent="0.3">
      <c r="P155573" s="83"/>
    </row>
    <row r="155574" spans="16:16" x14ac:dyDescent="0.3">
      <c r="P155574" s="83"/>
    </row>
    <row r="155575" spans="16:16" x14ac:dyDescent="0.3">
      <c r="P155575" s="83"/>
    </row>
    <row r="155576" spans="16:16" x14ac:dyDescent="0.3">
      <c r="P155576" s="83"/>
    </row>
    <row r="155577" spans="16:16" x14ac:dyDescent="0.3">
      <c r="P155577" s="83"/>
    </row>
    <row r="155578" spans="16:16" x14ac:dyDescent="0.3">
      <c r="P155578" s="83"/>
    </row>
    <row r="155579" spans="16:16" x14ac:dyDescent="0.3">
      <c r="P155579" s="83"/>
    </row>
    <row r="155580" spans="16:16" x14ac:dyDescent="0.3">
      <c r="P155580" s="83"/>
    </row>
    <row r="155581" spans="16:16" x14ac:dyDescent="0.3">
      <c r="P155581" s="83"/>
    </row>
    <row r="155582" spans="16:16" x14ac:dyDescent="0.3">
      <c r="P155582" s="83"/>
    </row>
    <row r="155583" spans="16:16" x14ac:dyDescent="0.3">
      <c r="P155583" s="83"/>
    </row>
    <row r="155584" spans="16:16" x14ac:dyDescent="0.3">
      <c r="P155584" s="83"/>
    </row>
    <row r="155585" spans="16:16" x14ac:dyDescent="0.3">
      <c r="P155585" s="83"/>
    </row>
    <row r="155586" spans="16:16" x14ac:dyDescent="0.3">
      <c r="P155586" s="83"/>
    </row>
    <row r="155587" spans="16:16" x14ac:dyDescent="0.3">
      <c r="P155587" s="83"/>
    </row>
    <row r="155588" spans="16:16" x14ac:dyDescent="0.3">
      <c r="P155588" s="83"/>
    </row>
    <row r="155589" spans="16:16" x14ac:dyDescent="0.3">
      <c r="P155589" s="83"/>
    </row>
    <row r="155590" spans="16:16" x14ac:dyDescent="0.3">
      <c r="P155590" s="83"/>
    </row>
    <row r="155591" spans="16:16" x14ac:dyDescent="0.3">
      <c r="P155591" s="83"/>
    </row>
    <row r="155592" spans="16:16" x14ac:dyDescent="0.3">
      <c r="P155592" s="83"/>
    </row>
    <row r="155593" spans="16:16" x14ac:dyDescent="0.3">
      <c r="P155593" s="83"/>
    </row>
    <row r="155594" spans="16:16" x14ac:dyDescent="0.3">
      <c r="P155594" s="83"/>
    </row>
    <row r="155595" spans="16:16" x14ac:dyDescent="0.3">
      <c r="P155595" s="83"/>
    </row>
    <row r="155596" spans="16:16" x14ac:dyDescent="0.3">
      <c r="P155596" s="83"/>
    </row>
    <row r="155597" spans="16:16" x14ac:dyDescent="0.3">
      <c r="P155597" s="83"/>
    </row>
    <row r="155598" spans="16:16" x14ac:dyDescent="0.3">
      <c r="P155598" s="83"/>
    </row>
    <row r="155599" spans="16:16" x14ac:dyDescent="0.3">
      <c r="P155599" s="83"/>
    </row>
    <row r="155600" spans="16:16" x14ac:dyDescent="0.3">
      <c r="P155600" s="83"/>
    </row>
    <row r="155601" spans="16:16" x14ac:dyDescent="0.3">
      <c r="P155601" s="83"/>
    </row>
    <row r="155602" spans="16:16" x14ac:dyDescent="0.3">
      <c r="P155602" s="83"/>
    </row>
    <row r="155603" spans="16:16" x14ac:dyDescent="0.3">
      <c r="P155603" s="83"/>
    </row>
    <row r="155604" spans="16:16" x14ac:dyDescent="0.3">
      <c r="P155604" s="83"/>
    </row>
    <row r="155605" spans="16:16" x14ac:dyDescent="0.3">
      <c r="P155605" s="83"/>
    </row>
    <row r="155606" spans="16:16" x14ac:dyDescent="0.3">
      <c r="P155606" s="83"/>
    </row>
    <row r="155607" spans="16:16" x14ac:dyDescent="0.3">
      <c r="P155607" s="83"/>
    </row>
    <row r="155608" spans="16:16" x14ac:dyDescent="0.3">
      <c r="P155608" s="83"/>
    </row>
    <row r="155609" spans="16:16" x14ac:dyDescent="0.3">
      <c r="P155609" s="83"/>
    </row>
    <row r="155610" spans="16:16" x14ac:dyDescent="0.3">
      <c r="P155610" s="83"/>
    </row>
    <row r="155611" spans="16:16" x14ac:dyDescent="0.3">
      <c r="P155611" s="83"/>
    </row>
    <row r="155612" spans="16:16" x14ac:dyDescent="0.3">
      <c r="P155612" s="83"/>
    </row>
    <row r="155613" spans="16:16" x14ac:dyDescent="0.3">
      <c r="P155613" s="83"/>
    </row>
    <row r="155614" spans="16:16" x14ac:dyDescent="0.3">
      <c r="P155614" s="83"/>
    </row>
    <row r="155615" spans="16:16" x14ac:dyDescent="0.3">
      <c r="P155615" s="83"/>
    </row>
    <row r="155616" spans="16:16" x14ac:dyDescent="0.3">
      <c r="P155616" s="83"/>
    </row>
    <row r="155617" spans="16:16" x14ac:dyDescent="0.3">
      <c r="P155617" s="83"/>
    </row>
    <row r="155618" spans="16:16" x14ac:dyDescent="0.3">
      <c r="P155618" s="83"/>
    </row>
    <row r="155619" spans="16:16" x14ac:dyDescent="0.3">
      <c r="P155619" s="83"/>
    </row>
    <row r="155620" spans="16:16" x14ac:dyDescent="0.3">
      <c r="P155620" s="83"/>
    </row>
    <row r="155621" spans="16:16" x14ac:dyDescent="0.3">
      <c r="P155621" s="83"/>
    </row>
    <row r="155622" spans="16:16" x14ac:dyDescent="0.3">
      <c r="P155622" s="83"/>
    </row>
    <row r="155623" spans="16:16" x14ac:dyDescent="0.3">
      <c r="P155623" s="83"/>
    </row>
    <row r="155624" spans="16:16" x14ac:dyDescent="0.3">
      <c r="P155624" s="83"/>
    </row>
    <row r="155625" spans="16:16" x14ac:dyDescent="0.3">
      <c r="P155625" s="83"/>
    </row>
    <row r="155626" spans="16:16" x14ac:dyDescent="0.3">
      <c r="P155626" s="83"/>
    </row>
    <row r="155627" spans="16:16" x14ac:dyDescent="0.3">
      <c r="P155627" s="83"/>
    </row>
    <row r="155628" spans="16:16" x14ac:dyDescent="0.3">
      <c r="P155628" s="83"/>
    </row>
    <row r="155629" spans="16:16" x14ac:dyDescent="0.3">
      <c r="P155629" s="83"/>
    </row>
    <row r="155630" spans="16:16" x14ac:dyDescent="0.3">
      <c r="P155630" s="83"/>
    </row>
    <row r="155631" spans="16:16" x14ac:dyDescent="0.3">
      <c r="P155631" s="83"/>
    </row>
    <row r="155632" spans="16:16" x14ac:dyDescent="0.3">
      <c r="P155632" s="83"/>
    </row>
    <row r="155633" spans="16:16" x14ac:dyDescent="0.3">
      <c r="P155633" s="83"/>
    </row>
    <row r="155634" spans="16:16" x14ac:dyDescent="0.3">
      <c r="P155634" s="83"/>
    </row>
    <row r="155635" spans="16:16" x14ac:dyDescent="0.3">
      <c r="P155635" s="83"/>
    </row>
    <row r="155636" spans="16:16" x14ac:dyDescent="0.3">
      <c r="P155636" s="83"/>
    </row>
    <row r="155637" spans="16:16" x14ac:dyDescent="0.3">
      <c r="P155637" s="83"/>
    </row>
    <row r="155638" spans="16:16" x14ac:dyDescent="0.3">
      <c r="P155638" s="83"/>
    </row>
    <row r="155639" spans="16:16" x14ac:dyDescent="0.3">
      <c r="P155639" s="83"/>
    </row>
    <row r="155640" spans="16:16" x14ac:dyDescent="0.3">
      <c r="P155640" s="83"/>
    </row>
    <row r="155641" spans="16:16" x14ac:dyDescent="0.3">
      <c r="P155641" s="83"/>
    </row>
    <row r="155642" spans="16:16" x14ac:dyDescent="0.3">
      <c r="P155642" s="83"/>
    </row>
    <row r="155643" spans="16:16" x14ac:dyDescent="0.3">
      <c r="P155643" s="83"/>
    </row>
    <row r="155644" spans="16:16" x14ac:dyDescent="0.3">
      <c r="P155644" s="83"/>
    </row>
    <row r="155645" spans="16:16" x14ac:dyDescent="0.3">
      <c r="P155645" s="83"/>
    </row>
    <row r="155646" spans="16:16" x14ac:dyDescent="0.3">
      <c r="P155646" s="83"/>
    </row>
    <row r="155647" spans="16:16" x14ac:dyDescent="0.3">
      <c r="P155647" s="83"/>
    </row>
    <row r="155648" spans="16:16" x14ac:dyDescent="0.3">
      <c r="P155648" s="83"/>
    </row>
    <row r="155649" spans="16:16" x14ac:dyDescent="0.3">
      <c r="P155649" s="83"/>
    </row>
    <row r="155650" spans="16:16" x14ac:dyDescent="0.3">
      <c r="P155650" s="83"/>
    </row>
    <row r="155651" spans="16:16" x14ac:dyDescent="0.3">
      <c r="P155651" s="83"/>
    </row>
    <row r="155652" spans="16:16" x14ac:dyDescent="0.3">
      <c r="P155652" s="83"/>
    </row>
    <row r="155653" spans="16:16" x14ac:dyDescent="0.3">
      <c r="P155653" s="83"/>
    </row>
    <row r="155654" spans="16:16" x14ac:dyDescent="0.3">
      <c r="P155654" s="83"/>
    </row>
    <row r="155655" spans="16:16" x14ac:dyDescent="0.3">
      <c r="P155655" s="83"/>
    </row>
    <row r="155656" spans="16:16" x14ac:dyDescent="0.3">
      <c r="P155656" s="83"/>
    </row>
    <row r="155657" spans="16:16" x14ac:dyDescent="0.3">
      <c r="P155657" s="83"/>
    </row>
    <row r="155658" spans="16:16" x14ac:dyDescent="0.3">
      <c r="P155658" s="83"/>
    </row>
    <row r="155659" spans="16:16" x14ac:dyDescent="0.3">
      <c r="P155659" s="83"/>
    </row>
    <row r="155660" spans="16:16" x14ac:dyDescent="0.3">
      <c r="P155660" s="83"/>
    </row>
    <row r="155661" spans="16:16" x14ac:dyDescent="0.3">
      <c r="P155661" s="83"/>
    </row>
    <row r="155662" spans="16:16" x14ac:dyDescent="0.3">
      <c r="P155662" s="83"/>
    </row>
    <row r="155663" spans="16:16" x14ac:dyDescent="0.3">
      <c r="P155663" s="83"/>
    </row>
    <row r="155664" spans="16:16" x14ac:dyDescent="0.3">
      <c r="P155664" s="83"/>
    </row>
    <row r="155665" spans="16:16" x14ac:dyDescent="0.3">
      <c r="P155665" s="83"/>
    </row>
    <row r="155666" spans="16:16" x14ac:dyDescent="0.3">
      <c r="P155666" s="83"/>
    </row>
    <row r="155667" spans="16:16" x14ac:dyDescent="0.3">
      <c r="P155667" s="83"/>
    </row>
    <row r="155668" spans="16:16" x14ac:dyDescent="0.3">
      <c r="P155668" s="83"/>
    </row>
    <row r="155669" spans="16:16" x14ac:dyDescent="0.3">
      <c r="P155669" s="83"/>
    </row>
    <row r="155670" spans="16:16" x14ac:dyDescent="0.3">
      <c r="P155670" s="83"/>
    </row>
    <row r="155671" spans="16:16" x14ac:dyDescent="0.3">
      <c r="P155671" s="83"/>
    </row>
    <row r="155672" spans="16:16" x14ac:dyDescent="0.3">
      <c r="P155672" s="83"/>
    </row>
    <row r="155673" spans="16:16" x14ac:dyDescent="0.3">
      <c r="P155673" s="83"/>
    </row>
    <row r="155674" spans="16:16" x14ac:dyDescent="0.3">
      <c r="P155674" s="83"/>
    </row>
    <row r="155675" spans="16:16" x14ac:dyDescent="0.3">
      <c r="P155675" s="83"/>
    </row>
    <row r="155676" spans="16:16" x14ac:dyDescent="0.3">
      <c r="P155676" s="83"/>
    </row>
    <row r="155677" spans="16:16" x14ac:dyDescent="0.3">
      <c r="P155677" s="83"/>
    </row>
    <row r="155678" spans="16:16" x14ac:dyDescent="0.3">
      <c r="P155678" s="83"/>
    </row>
    <row r="155679" spans="16:16" x14ac:dyDescent="0.3">
      <c r="P155679" s="83"/>
    </row>
    <row r="155680" spans="16:16" x14ac:dyDescent="0.3">
      <c r="P155680" s="83"/>
    </row>
    <row r="155681" spans="16:16" x14ac:dyDescent="0.3">
      <c r="P155681" s="83"/>
    </row>
    <row r="155682" spans="16:16" x14ac:dyDescent="0.3">
      <c r="P155682" s="83"/>
    </row>
    <row r="155683" spans="16:16" x14ac:dyDescent="0.3">
      <c r="P155683" s="83"/>
    </row>
    <row r="155684" spans="16:16" x14ac:dyDescent="0.3">
      <c r="P155684" s="83"/>
    </row>
    <row r="155685" spans="16:16" x14ac:dyDescent="0.3">
      <c r="P155685" s="83"/>
    </row>
    <row r="155686" spans="16:16" x14ac:dyDescent="0.3">
      <c r="P155686" s="83"/>
    </row>
    <row r="155687" spans="16:16" x14ac:dyDescent="0.3">
      <c r="P155687" s="83"/>
    </row>
    <row r="155688" spans="16:16" x14ac:dyDescent="0.3">
      <c r="P155688" s="83"/>
    </row>
    <row r="155689" spans="16:16" x14ac:dyDescent="0.3">
      <c r="P155689" s="83"/>
    </row>
    <row r="155690" spans="16:16" x14ac:dyDescent="0.3">
      <c r="P155690" s="83"/>
    </row>
    <row r="155691" spans="16:16" x14ac:dyDescent="0.3">
      <c r="P155691" s="83"/>
    </row>
    <row r="155692" spans="16:16" x14ac:dyDescent="0.3">
      <c r="P155692" s="83"/>
    </row>
    <row r="155693" spans="16:16" x14ac:dyDescent="0.3">
      <c r="P155693" s="83"/>
    </row>
    <row r="155694" spans="16:16" x14ac:dyDescent="0.3">
      <c r="P155694" s="83"/>
    </row>
    <row r="155695" spans="16:16" x14ac:dyDescent="0.3">
      <c r="P155695" s="83"/>
    </row>
    <row r="155696" spans="16:16" x14ac:dyDescent="0.3">
      <c r="P155696" s="83"/>
    </row>
    <row r="155697" spans="16:16" x14ac:dyDescent="0.3">
      <c r="P155697" s="83"/>
    </row>
    <row r="155698" spans="16:16" x14ac:dyDescent="0.3">
      <c r="P155698" s="83"/>
    </row>
    <row r="155699" spans="16:16" x14ac:dyDescent="0.3">
      <c r="P155699" s="83"/>
    </row>
    <row r="155700" spans="16:16" x14ac:dyDescent="0.3">
      <c r="P155700" s="83"/>
    </row>
    <row r="155701" spans="16:16" x14ac:dyDescent="0.3">
      <c r="P155701" s="83"/>
    </row>
    <row r="155702" spans="16:16" x14ac:dyDescent="0.3">
      <c r="P155702" s="83"/>
    </row>
    <row r="155703" spans="16:16" x14ac:dyDescent="0.3">
      <c r="P155703" s="83"/>
    </row>
    <row r="155704" spans="16:16" x14ac:dyDescent="0.3">
      <c r="P155704" s="83"/>
    </row>
    <row r="155705" spans="16:16" x14ac:dyDescent="0.3">
      <c r="P155705" s="83"/>
    </row>
    <row r="155706" spans="16:16" x14ac:dyDescent="0.3">
      <c r="P155706" s="83"/>
    </row>
    <row r="155707" spans="16:16" x14ac:dyDescent="0.3">
      <c r="P155707" s="83"/>
    </row>
    <row r="155708" spans="16:16" x14ac:dyDescent="0.3">
      <c r="P155708" s="83"/>
    </row>
    <row r="155709" spans="16:16" x14ac:dyDescent="0.3">
      <c r="P155709" s="83"/>
    </row>
    <row r="155710" spans="16:16" x14ac:dyDescent="0.3">
      <c r="P155710" s="83"/>
    </row>
    <row r="155711" spans="16:16" x14ac:dyDescent="0.3">
      <c r="P155711" s="83"/>
    </row>
    <row r="155712" spans="16:16" x14ac:dyDescent="0.3">
      <c r="P155712" s="83"/>
    </row>
    <row r="155713" spans="16:16" x14ac:dyDescent="0.3">
      <c r="P155713" s="83"/>
    </row>
    <row r="155714" spans="16:16" x14ac:dyDescent="0.3">
      <c r="P155714" s="83"/>
    </row>
    <row r="155715" spans="16:16" x14ac:dyDescent="0.3">
      <c r="P155715" s="83"/>
    </row>
    <row r="155716" spans="16:16" x14ac:dyDescent="0.3">
      <c r="P155716" s="83"/>
    </row>
    <row r="155717" spans="16:16" x14ac:dyDescent="0.3">
      <c r="P155717" s="83"/>
    </row>
    <row r="155718" spans="16:16" x14ac:dyDescent="0.3">
      <c r="P155718" s="83"/>
    </row>
    <row r="155719" spans="16:16" x14ac:dyDescent="0.3">
      <c r="P155719" s="83"/>
    </row>
    <row r="155720" spans="16:16" x14ac:dyDescent="0.3">
      <c r="P155720" s="83"/>
    </row>
    <row r="155721" spans="16:16" x14ac:dyDescent="0.3">
      <c r="P155721" s="83"/>
    </row>
    <row r="155722" spans="16:16" x14ac:dyDescent="0.3">
      <c r="P155722" s="83"/>
    </row>
    <row r="155723" spans="16:16" x14ac:dyDescent="0.3">
      <c r="P155723" s="83"/>
    </row>
    <row r="155724" spans="16:16" x14ac:dyDescent="0.3">
      <c r="P155724" s="83"/>
    </row>
    <row r="155725" spans="16:16" x14ac:dyDescent="0.3">
      <c r="P155725" s="83"/>
    </row>
    <row r="155726" spans="16:16" x14ac:dyDescent="0.3">
      <c r="P155726" s="83"/>
    </row>
    <row r="155727" spans="16:16" x14ac:dyDescent="0.3">
      <c r="P155727" s="83"/>
    </row>
    <row r="155728" spans="16:16" x14ac:dyDescent="0.3">
      <c r="P155728" s="83"/>
    </row>
    <row r="155729" spans="16:16" x14ac:dyDescent="0.3">
      <c r="P155729" s="83"/>
    </row>
    <row r="155730" spans="16:16" x14ac:dyDescent="0.3">
      <c r="P155730" s="83"/>
    </row>
    <row r="155731" spans="16:16" x14ac:dyDescent="0.3">
      <c r="P155731" s="83"/>
    </row>
    <row r="155732" spans="16:16" x14ac:dyDescent="0.3">
      <c r="P155732" s="83"/>
    </row>
    <row r="155733" spans="16:16" x14ac:dyDescent="0.3">
      <c r="P155733" s="83"/>
    </row>
    <row r="155734" spans="16:16" x14ac:dyDescent="0.3">
      <c r="P155734" s="83"/>
    </row>
    <row r="155735" spans="16:16" x14ac:dyDescent="0.3">
      <c r="P155735" s="83"/>
    </row>
    <row r="155736" spans="16:16" x14ac:dyDescent="0.3">
      <c r="P155736" s="83"/>
    </row>
    <row r="155737" spans="16:16" x14ac:dyDescent="0.3">
      <c r="P155737" s="83"/>
    </row>
    <row r="155738" spans="16:16" x14ac:dyDescent="0.3">
      <c r="P155738" s="83"/>
    </row>
    <row r="155739" spans="16:16" x14ac:dyDescent="0.3">
      <c r="P155739" s="83"/>
    </row>
    <row r="155740" spans="16:16" x14ac:dyDescent="0.3">
      <c r="P155740" s="83"/>
    </row>
    <row r="155741" spans="16:16" x14ac:dyDescent="0.3">
      <c r="P155741" s="83"/>
    </row>
    <row r="155742" spans="16:16" x14ac:dyDescent="0.3">
      <c r="P155742" s="83"/>
    </row>
    <row r="155743" spans="16:16" x14ac:dyDescent="0.3">
      <c r="P155743" s="83"/>
    </row>
    <row r="155744" spans="16:16" x14ac:dyDescent="0.3">
      <c r="P155744" s="83"/>
    </row>
    <row r="155745" spans="16:16" x14ac:dyDescent="0.3">
      <c r="P155745" s="83"/>
    </row>
    <row r="155746" spans="16:16" x14ac:dyDescent="0.3">
      <c r="P155746" s="83"/>
    </row>
    <row r="155747" spans="16:16" x14ac:dyDescent="0.3">
      <c r="P155747" s="83"/>
    </row>
    <row r="155748" spans="16:16" x14ac:dyDescent="0.3">
      <c r="P155748" s="83"/>
    </row>
    <row r="155749" spans="16:16" x14ac:dyDescent="0.3">
      <c r="P155749" s="83"/>
    </row>
    <row r="155750" spans="16:16" x14ac:dyDescent="0.3">
      <c r="P155750" s="83"/>
    </row>
    <row r="155751" spans="16:16" x14ac:dyDescent="0.3">
      <c r="P155751" s="83"/>
    </row>
    <row r="155752" spans="16:16" x14ac:dyDescent="0.3">
      <c r="P155752" s="83"/>
    </row>
    <row r="155753" spans="16:16" x14ac:dyDescent="0.3">
      <c r="P155753" s="83"/>
    </row>
    <row r="155754" spans="16:16" x14ac:dyDescent="0.3">
      <c r="P155754" s="83"/>
    </row>
    <row r="155755" spans="16:16" x14ac:dyDescent="0.3">
      <c r="P155755" s="83"/>
    </row>
    <row r="155756" spans="16:16" x14ac:dyDescent="0.3">
      <c r="P155756" s="83"/>
    </row>
    <row r="155757" spans="16:16" x14ac:dyDescent="0.3">
      <c r="P155757" s="83"/>
    </row>
    <row r="155758" spans="16:16" x14ac:dyDescent="0.3">
      <c r="P155758" s="83"/>
    </row>
    <row r="155759" spans="16:16" x14ac:dyDescent="0.3">
      <c r="P155759" s="83"/>
    </row>
    <row r="155760" spans="16:16" x14ac:dyDescent="0.3">
      <c r="P155760" s="83"/>
    </row>
    <row r="155761" spans="16:16" x14ac:dyDescent="0.3">
      <c r="P155761" s="83"/>
    </row>
    <row r="155762" spans="16:16" x14ac:dyDescent="0.3">
      <c r="P155762" s="83"/>
    </row>
    <row r="155763" spans="16:16" x14ac:dyDescent="0.3">
      <c r="P155763" s="83"/>
    </row>
    <row r="155764" spans="16:16" x14ac:dyDescent="0.3">
      <c r="P155764" s="83"/>
    </row>
    <row r="155765" spans="16:16" x14ac:dyDescent="0.3">
      <c r="P155765" s="83"/>
    </row>
    <row r="155766" spans="16:16" x14ac:dyDescent="0.3">
      <c r="P155766" s="83"/>
    </row>
    <row r="155767" spans="16:16" x14ac:dyDescent="0.3">
      <c r="P155767" s="83"/>
    </row>
    <row r="155768" spans="16:16" x14ac:dyDescent="0.3">
      <c r="P155768" s="83"/>
    </row>
    <row r="155769" spans="16:16" x14ac:dyDescent="0.3">
      <c r="P155769" s="83"/>
    </row>
    <row r="155770" spans="16:16" x14ac:dyDescent="0.3">
      <c r="P155770" s="83"/>
    </row>
    <row r="155771" spans="16:16" x14ac:dyDescent="0.3">
      <c r="P155771" s="83"/>
    </row>
    <row r="155772" spans="16:16" x14ac:dyDescent="0.3">
      <c r="P155772" s="83"/>
    </row>
    <row r="155773" spans="16:16" x14ac:dyDescent="0.3">
      <c r="P155773" s="83"/>
    </row>
    <row r="155774" spans="16:16" x14ac:dyDescent="0.3">
      <c r="P155774" s="83"/>
    </row>
    <row r="155775" spans="16:16" x14ac:dyDescent="0.3">
      <c r="P155775" s="83"/>
    </row>
    <row r="155776" spans="16:16" x14ac:dyDescent="0.3">
      <c r="P155776" s="83"/>
    </row>
    <row r="155777" spans="16:16" x14ac:dyDescent="0.3">
      <c r="P155777" s="83"/>
    </row>
    <row r="155778" spans="16:16" x14ac:dyDescent="0.3">
      <c r="P155778" s="83"/>
    </row>
    <row r="155779" spans="16:16" x14ac:dyDescent="0.3">
      <c r="P155779" s="83"/>
    </row>
    <row r="155780" spans="16:16" x14ac:dyDescent="0.3">
      <c r="P155780" s="83"/>
    </row>
    <row r="155781" spans="16:16" x14ac:dyDescent="0.3">
      <c r="P155781" s="83"/>
    </row>
    <row r="155782" spans="16:16" x14ac:dyDescent="0.3">
      <c r="P155782" s="83"/>
    </row>
    <row r="155783" spans="16:16" x14ac:dyDescent="0.3">
      <c r="P155783" s="83"/>
    </row>
    <row r="155784" spans="16:16" x14ac:dyDescent="0.3">
      <c r="P155784" s="83"/>
    </row>
    <row r="155785" spans="16:16" x14ac:dyDescent="0.3">
      <c r="P155785" s="83"/>
    </row>
    <row r="155786" spans="16:16" x14ac:dyDescent="0.3">
      <c r="P155786" s="83"/>
    </row>
    <row r="155787" spans="16:16" x14ac:dyDescent="0.3">
      <c r="P155787" s="83"/>
    </row>
    <row r="155788" spans="16:16" x14ac:dyDescent="0.3">
      <c r="P155788" s="83"/>
    </row>
    <row r="155789" spans="16:16" x14ac:dyDescent="0.3">
      <c r="P155789" s="83"/>
    </row>
    <row r="155790" spans="16:16" x14ac:dyDescent="0.3">
      <c r="P155790" s="83"/>
    </row>
    <row r="155791" spans="16:16" x14ac:dyDescent="0.3">
      <c r="P155791" s="83"/>
    </row>
    <row r="155792" spans="16:16" x14ac:dyDescent="0.3">
      <c r="P155792" s="83"/>
    </row>
    <row r="155793" spans="16:16" x14ac:dyDescent="0.3">
      <c r="P155793" s="83"/>
    </row>
    <row r="155794" spans="16:16" x14ac:dyDescent="0.3">
      <c r="P155794" s="83"/>
    </row>
    <row r="155795" spans="16:16" x14ac:dyDescent="0.3">
      <c r="P155795" s="83"/>
    </row>
    <row r="155796" spans="16:16" x14ac:dyDescent="0.3">
      <c r="P155796" s="83"/>
    </row>
    <row r="155797" spans="16:16" x14ac:dyDescent="0.3">
      <c r="P155797" s="83"/>
    </row>
    <row r="155798" spans="16:16" x14ac:dyDescent="0.3">
      <c r="P155798" s="83"/>
    </row>
    <row r="155799" spans="16:16" x14ac:dyDescent="0.3">
      <c r="P155799" s="83"/>
    </row>
    <row r="155800" spans="16:16" x14ac:dyDescent="0.3">
      <c r="P155800" s="83"/>
    </row>
    <row r="155801" spans="16:16" x14ac:dyDescent="0.3">
      <c r="P155801" s="83"/>
    </row>
    <row r="155802" spans="16:16" x14ac:dyDescent="0.3">
      <c r="P155802" s="83"/>
    </row>
    <row r="155803" spans="16:16" x14ac:dyDescent="0.3">
      <c r="P155803" s="83"/>
    </row>
    <row r="155804" spans="16:16" x14ac:dyDescent="0.3">
      <c r="P155804" s="83"/>
    </row>
    <row r="155805" spans="16:16" x14ac:dyDescent="0.3">
      <c r="P155805" s="83"/>
    </row>
    <row r="155806" spans="16:16" x14ac:dyDescent="0.3">
      <c r="P155806" s="83"/>
    </row>
    <row r="155807" spans="16:16" x14ac:dyDescent="0.3">
      <c r="P155807" s="83"/>
    </row>
    <row r="155808" spans="16:16" x14ac:dyDescent="0.3">
      <c r="P155808" s="83"/>
    </row>
    <row r="155809" spans="16:16" x14ac:dyDescent="0.3">
      <c r="P155809" s="83"/>
    </row>
    <row r="155810" spans="16:16" x14ac:dyDescent="0.3">
      <c r="P155810" s="83"/>
    </row>
    <row r="155811" spans="16:16" x14ac:dyDescent="0.3">
      <c r="P155811" s="83"/>
    </row>
    <row r="155812" spans="16:16" x14ac:dyDescent="0.3">
      <c r="P155812" s="83"/>
    </row>
    <row r="155813" spans="16:16" x14ac:dyDescent="0.3">
      <c r="P155813" s="83"/>
    </row>
    <row r="155814" spans="16:16" x14ac:dyDescent="0.3">
      <c r="P155814" s="83"/>
    </row>
    <row r="155815" spans="16:16" x14ac:dyDescent="0.3">
      <c r="P155815" s="83"/>
    </row>
    <row r="155816" spans="16:16" x14ac:dyDescent="0.3">
      <c r="P155816" s="83"/>
    </row>
    <row r="155817" spans="16:16" x14ac:dyDescent="0.3">
      <c r="P155817" s="83"/>
    </row>
    <row r="155818" spans="16:16" x14ac:dyDescent="0.3">
      <c r="P155818" s="83"/>
    </row>
    <row r="155819" spans="16:16" x14ac:dyDescent="0.3">
      <c r="P155819" s="83"/>
    </row>
    <row r="155820" spans="16:16" x14ac:dyDescent="0.3">
      <c r="P155820" s="83"/>
    </row>
    <row r="155821" spans="16:16" x14ac:dyDescent="0.3">
      <c r="P155821" s="83"/>
    </row>
    <row r="155822" spans="16:16" x14ac:dyDescent="0.3">
      <c r="P155822" s="83"/>
    </row>
    <row r="155823" spans="16:16" x14ac:dyDescent="0.3">
      <c r="P155823" s="83"/>
    </row>
    <row r="155824" spans="16:16" x14ac:dyDescent="0.3">
      <c r="P155824" s="83"/>
    </row>
    <row r="155825" spans="16:16" x14ac:dyDescent="0.3">
      <c r="P155825" s="83"/>
    </row>
    <row r="155826" spans="16:16" x14ac:dyDescent="0.3">
      <c r="P155826" s="83"/>
    </row>
    <row r="155827" spans="16:16" x14ac:dyDescent="0.3">
      <c r="P155827" s="83"/>
    </row>
    <row r="155828" spans="16:16" x14ac:dyDescent="0.3">
      <c r="P155828" s="83"/>
    </row>
    <row r="155829" spans="16:16" x14ac:dyDescent="0.3">
      <c r="P155829" s="83"/>
    </row>
    <row r="155830" spans="16:16" x14ac:dyDescent="0.3">
      <c r="P155830" s="83"/>
    </row>
    <row r="155831" spans="16:16" x14ac:dyDescent="0.3">
      <c r="P155831" s="83"/>
    </row>
    <row r="155832" spans="16:16" x14ac:dyDescent="0.3">
      <c r="P155832" s="83"/>
    </row>
    <row r="155833" spans="16:16" x14ac:dyDescent="0.3">
      <c r="P155833" s="83"/>
    </row>
    <row r="155834" spans="16:16" x14ac:dyDescent="0.3">
      <c r="P155834" s="83"/>
    </row>
    <row r="155835" spans="16:16" x14ac:dyDescent="0.3">
      <c r="P155835" s="83"/>
    </row>
    <row r="155836" spans="16:16" x14ac:dyDescent="0.3">
      <c r="P155836" s="83"/>
    </row>
    <row r="155837" spans="16:16" x14ac:dyDescent="0.3">
      <c r="P155837" s="83"/>
    </row>
    <row r="155838" spans="16:16" x14ac:dyDescent="0.3">
      <c r="P155838" s="83"/>
    </row>
    <row r="155839" spans="16:16" x14ac:dyDescent="0.3">
      <c r="P155839" s="83"/>
    </row>
    <row r="155840" spans="16:16" x14ac:dyDescent="0.3">
      <c r="P155840" s="83"/>
    </row>
    <row r="155841" spans="16:16" x14ac:dyDescent="0.3">
      <c r="P155841" s="83"/>
    </row>
    <row r="155842" spans="16:16" x14ac:dyDescent="0.3">
      <c r="P155842" s="83"/>
    </row>
    <row r="155843" spans="16:16" x14ac:dyDescent="0.3">
      <c r="P155843" s="83"/>
    </row>
    <row r="155844" spans="16:16" x14ac:dyDescent="0.3">
      <c r="P155844" s="83"/>
    </row>
    <row r="155845" spans="16:16" x14ac:dyDescent="0.3">
      <c r="P155845" s="83"/>
    </row>
    <row r="155846" spans="16:16" x14ac:dyDescent="0.3">
      <c r="P155846" s="83"/>
    </row>
    <row r="155847" spans="16:16" x14ac:dyDescent="0.3">
      <c r="P155847" s="83"/>
    </row>
    <row r="155848" spans="16:16" x14ac:dyDescent="0.3">
      <c r="P155848" s="83"/>
    </row>
    <row r="155849" spans="16:16" x14ac:dyDescent="0.3">
      <c r="P155849" s="83"/>
    </row>
    <row r="155850" spans="16:16" x14ac:dyDescent="0.3">
      <c r="P155850" s="83"/>
    </row>
    <row r="155851" spans="16:16" x14ac:dyDescent="0.3">
      <c r="P155851" s="83"/>
    </row>
    <row r="155852" spans="16:16" x14ac:dyDescent="0.3">
      <c r="P155852" s="83"/>
    </row>
    <row r="155853" spans="16:16" x14ac:dyDescent="0.3">
      <c r="P155853" s="83"/>
    </row>
    <row r="155854" spans="16:16" x14ac:dyDescent="0.3">
      <c r="P155854" s="83"/>
    </row>
    <row r="155855" spans="16:16" x14ac:dyDescent="0.3">
      <c r="P155855" s="83"/>
    </row>
    <row r="155856" spans="16:16" x14ac:dyDescent="0.3">
      <c r="P155856" s="83"/>
    </row>
    <row r="155857" spans="16:16" x14ac:dyDescent="0.3">
      <c r="P155857" s="83"/>
    </row>
    <row r="155858" spans="16:16" x14ac:dyDescent="0.3">
      <c r="P155858" s="83"/>
    </row>
    <row r="155859" spans="16:16" x14ac:dyDescent="0.3">
      <c r="P155859" s="83"/>
    </row>
    <row r="155860" spans="16:16" x14ac:dyDescent="0.3">
      <c r="P155860" s="83"/>
    </row>
    <row r="155861" spans="16:16" x14ac:dyDescent="0.3">
      <c r="P155861" s="83"/>
    </row>
    <row r="155862" spans="16:16" x14ac:dyDescent="0.3">
      <c r="P155862" s="83"/>
    </row>
    <row r="155863" spans="16:16" x14ac:dyDescent="0.3">
      <c r="P155863" s="83"/>
    </row>
    <row r="155864" spans="16:16" x14ac:dyDescent="0.3">
      <c r="P155864" s="83"/>
    </row>
    <row r="155865" spans="16:16" x14ac:dyDescent="0.3">
      <c r="P155865" s="83"/>
    </row>
    <row r="155866" spans="16:16" x14ac:dyDescent="0.3">
      <c r="P155866" s="83"/>
    </row>
    <row r="155867" spans="16:16" x14ac:dyDescent="0.3">
      <c r="P155867" s="83"/>
    </row>
    <row r="155868" spans="16:16" x14ac:dyDescent="0.3">
      <c r="P155868" s="83"/>
    </row>
    <row r="155869" spans="16:16" x14ac:dyDescent="0.3">
      <c r="P155869" s="83"/>
    </row>
    <row r="155870" spans="16:16" x14ac:dyDescent="0.3">
      <c r="P155870" s="83"/>
    </row>
    <row r="155871" spans="16:16" x14ac:dyDescent="0.3">
      <c r="P155871" s="83"/>
    </row>
    <row r="155872" spans="16:16" x14ac:dyDescent="0.3">
      <c r="P155872" s="83"/>
    </row>
    <row r="155873" spans="16:16" x14ac:dyDescent="0.3">
      <c r="P155873" s="83"/>
    </row>
    <row r="155874" spans="16:16" x14ac:dyDescent="0.3">
      <c r="P155874" s="83"/>
    </row>
    <row r="155875" spans="16:16" x14ac:dyDescent="0.3">
      <c r="P155875" s="83"/>
    </row>
    <row r="155876" spans="16:16" x14ac:dyDescent="0.3">
      <c r="P155876" s="83"/>
    </row>
    <row r="155877" spans="16:16" x14ac:dyDescent="0.3">
      <c r="P155877" s="83"/>
    </row>
    <row r="155878" spans="16:16" x14ac:dyDescent="0.3">
      <c r="P155878" s="83"/>
    </row>
    <row r="155879" spans="16:16" x14ac:dyDescent="0.3">
      <c r="P155879" s="83"/>
    </row>
    <row r="155880" spans="16:16" x14ac:dyDescent="0.3">
      <c r="P155880" s="83"/>
    </row>
    <row r="155881" spans="16:16" x14ac:dyDescent="0.3">
      <c r="P155881" s="83"/>
    </row>
    <row r="155882" spans="16:16" x14ac:dyDescent="0.3">
      <c r="P155882" s="83"/>
    </row>
    <row r="155883" spans="16:16" x14ac:dyDescent="0.3">
      <c r="P155883" s="83"/>
    </row>
    <row r="155884" spans="16:16" x14ac:dyDescent="0.3">
      <c r="P155884" s="83"/>
    </row>
    <row r="155885" spans="16:16" x14ac:dyDescent="0.3">
      <c r="P155885" s="83"/>
    </row>
    <row r="155886" spans="16:16" x14ac:dyDescent="0.3">
      <c r="P155886" s="83"/>
    </row>
    <row r="155887" spans="16:16" x14ac:dyDescent="0.3">
      <c r="P155887" s="83"/>
    </row>
    <row r="155888" spans="16:16" x14ac:dyDescent="0.3">
      <c r="P155888" s="83"/>
    </row>
    <row r="155889" spans="16:16" x14ac:dyDescent="0.3">
      <c r="P155889" s="83"/>
    </row>
    <row r="155890" spans="16:16" x14ac:dyDescent="0.3">
      <c r="P155890" s="83"/>
    </row>
    <row r="155891" spans="16:16" x14ac:dyDescent="0.3">
      <c r="P155891" s="83"/>
    </row>
    <row r="155892" spans="16:16" x14ac:dyDescent="0.3">
      <c r="P155892" s="83"/>
    </row>
    <row r="155893" spans="16:16" x14ac:dyDescent="0.3">
      <c r="P155893" s="83"/>
    </row>
    <row r="155894" spans="16:16" x14ac:dyDescent="0.3">
      <c r="P155894" s="83"/>
    </row>
    <row r="155895" spans="16:16" x14ac:dyDescent="0.3">
      <c r="P155895" s="83"/>
    </row>
    <row r="155896" spans="16:16" x14ac:dyDescent="0.3">
      <c r="P155896" s="83"/>
    </row>
    <row r="155897" spans="16:16" x14ac:dyDescent="0.3">
      <c r="P155897" s="83"/>
    </row>
    <row r="155898" spans="16:16" x14ac:dyDescent="0.3">
      <c r="P155898" s="83"/>
    </row>
    <row r="155899" spans="16:16" x14ac:dyDescent="0.3">
      <c r="P155899" s="83"/>
    </row>
    <row r="155900" spans="16:16" x14ac:dyDescent="0.3">
      <c r="P155900" s="83"/>
    </row>
    <row r="155901" spans="16:16" x14ac:dyDescent="0.3">
      <c r="P155901" s="83"/>
    </row>
    <row r="155902" spans="16:16" x14ac:dyDescent="0.3">
      <c r="P155902" s="83"/>
    </row>
    <row r="155903" spans="16:16" x14ac:dyDescent="0.3">
      <c r="P155903" s="83"/>
    </row>
    <row r="155904" spans="16:16" x14ac:dyDescent="0.3">
      <c r="P155904" s="83"/>
    </row>
    <row r="155905" spans="16:16" x14ac:dyDescent="0.3">
      <c r="P155905" s="83"/>
    </row>
    <row r="155906" spans="16:16" x14ac:dyDescent="0.3">
      <c r="P155906" s="83"/>
    </row>
    <row r="155907" spans="16:16" x14ac:dyDescent="0.3">
      <c r="P155907" s="83"/>
    </row>
    <row r="155908" spans="16:16" x14ac:dyDescent="0.3">
      <c r="P155908" s="83"/>
    </row>
    <row r="155909" spans="16:16" x14ac:dyDescent="0.3">
      <c r="P155909" s="83"/>
    </row>
    <row r="155910" spans="16:16" x14ac:dyDescent="0.3">
      <c r="P155910" s="83"/>
    </row>
    <row r="155911" spans="16:16" x14ac:dyDescent="0.3">
      <c r="P155911" s="83"/>
    </row>
    <row r="155912" spans="16:16" x14ac:dyDescent="0.3">
      <c r="P155912" s="83"/>
    </row>
    <row r="155913" spans="16:16" x14ac:dyDescent="0.3">
      <c r="P155913" s="83"/>
    </row>
    <row r="155914" spans="16:16" x14ac:dyDescent="0.3">
      <c r="P155914" s="83"/>
    </row>
    <row r="155915" spans="16:16" x14ac:dyDescent="0.3">
      <c r="P155915" s="83"/>
    </row>
    <row r="155916" spans="16:16" x14ac:dyDescent="0.3">
      <c r="P155916" s="83"/>
    </row>
    <row r="155917" spans="16:16" x14ac:dyDescent="0.3">
      <c r="P155917" s="83"/>
    </row>
    <row r="155918" spans="16:16" x14ac:dyDescent="0.3">
      <c r="P155918" s="83"/>
    </row>
    <row r="155919" spans="16:16" x14ac:dyDescent="0.3">
      <c r="P155919" s="83"/>
    </row>
    <row r="155920" spans="16:16" x14ac:dyDescent="0.3">
      <c r="P155920" s="83"/>
    </row>
    <row r="155921" spans="16:16" x14ac:dyDescent="0.3">
      <c r="P155921" s="83"/>
    </row>
    <row r="155922" spans="16:16" x14ac:dyDescent="0.3">
      <c r="P155922" s="83"/>
    </row>
    <row r="155923" spans="16:16" x14ac:dyDescent="0.3">
      <c r="P155923" s="83"/>
    </row>
    <row r="155924" spans="16:16" x14ac:dyDescent="0.3">
      <c r="P155924" s="83"/>
    </row>
    <row r="155925" spans="16:16" x14ac:dyDescent="0.3">
      <c r="P155925" s="83"/>
    </row>
    <row r="155926" spans="16:16" x14ac:dyDescent="0.3">
      <c r="P155926" s="83"/>
    </row>
    <row r="155927" spans="16:16" x14ac:dyDescent="0.3">
      <c r="P155927" s="83"/>
    </row>
    <row r="155928" spans="16:16" x14ac:dyDescent="0.3">
      <c r="P155928" s="83"/>
    </row>
    <row r="155929" spans="16:16" x14ac:dyDescent="0.3">
      <c r="P155929" s="83"/>
    </row>
    <row r="155930" spans="16:16" x14ac:dyDescent="0.3">
      <c r="P155930" s="83"/>
    </row>
    <row r="155931" spans="16:16" x14ac:dyDescent="0.3">
      <c r="P155931" s="83"/>
    </row>
    <row r="155932" spans="16:16" x14ac:dyDescent="0.3">
      <c r="P155932" s="83"/>
    </row>
    <row r="155933" spans="16:16" x14ac:dyDescent="0.3">
      <c r="P155933" s="83"/>
    </row>
    <row r="155934" spans="16:16" x14ac:dyDescent="0.3">
      <c r="P155934" s="83"/>
    </row>
    <row r="155935" spans="16:16" x14ac:dyDescent="0.3">
      <c r="P155935" s="83"/>
    </row>
    <row r="155936" spans="16:16" x14ac:dyDescent="0.3">
      <c r="P155936" s="83"/>
    </row>
    <row r="155937" spans="16:16" x14ac:dyDescent="0.3">
      <c r="P155937" s="83"/>
    </row>
    <row r="155938" spans="16:16" x14ac:dyDescent="0.3">
      <c r="P155938" s="83"/>
    </row>
    <row r="155939" spans="16:16" x14ac:dyDescent="0.3">
      <c r="P155939" s="83"/>
    </row>
    <row r="155940" spans="16:16" x14ac:dyDescent="0.3">
      <c r="P155940" s="83"/>
    </row>
    <row r="155941" spans="16:16" x14ac:dyDescent="0.3">
      <c r="P155941" s="83"/>
    </row>
    <row r="155942" spans="16:16" x14ac:dyDescent="0.3">
      <c r="P155942" s="83"/>
    </row>
    <row r="155943" spans="16:16" x14ac:dyDescent="0.3">
      <c r="P155943" s="83"/>
    </row>
    <row r="155944" spans="16:16" x14ac:dyDescent="0.3">
      <c r="P155944" s="83"/>
    </row>
    <row r="155945" spans="16:16" x14ac:dyDescent="0.3">
      <c r="P155945" s="83"/>
    </row>
    <row r="155946" spans="16:16" x14ac:dyDescent="0.3">
      <c r="P155946" s="83"/>
    </row>
    <row r="155947" spans="16:16" x14ac:dyDescent="0.3">
      <c r="P155947" s="83"/>
    </row>
    <row r="155948" spans="16:16" x14ac:dyDescent="0.3">
      <c r="P155948" s="83"/>
    </row>
    <row r="155949" spans="16:16" x14ac:dyDescent="0.3">
      <c r="P155949" s="83"/>
    </row>
    <row r="155950" spans="16:16" x14ac:dyDescent="0.3">
      <c r="P155950" s="83"/>
    </row>
    <row r="155951" spans="16:16" x14ac:dyDescent="0.3">
      <c r="P155951" s="83"/>
    </row>
    <row r="155952" spans="16:16" x14ac:dyDescent="0.3">
      <c r="P155952" s="83"/>
    </row>
    <row r="155953" spans="16:16" x14ac:dyDescent="0.3">
      <c r="P155953" s="83"/>
    </row>
    <row r="155954" spans="16:16" x14ac:dyDescent="0.3">
      <c r="P155954" s="83"/>
    </row>
    <row r="155955" spans="16:16" x14ac:dyDescent="0.3">
      <c r="P155955" s="83"/>
    </row>
    <row r="155956" spans="16:16" x14ac:dyDescent="0.3">
      <c r="P155956" s="83"/>
    </row>
    <row r="155957" spans="16:16" x14ac:dyDescent="0.3">
      <c r="P155957" s="83"/>
    </row>
    <row r="155958" spans="16:16" x14ac:dyDescent="0.3">
      <c r="P155958" s="83"/>
    </row>
    <row r="155959" spans="16:16" x14ac:dyDescent="0.3">
      <c r="P155959" s="83"/>
    </row>
    <row r="155960" spans="16:16" x14ac:dyDescent="0.3">
      <c r="P155960" s="83"/>
    </row>
    <row r="155961" spans="16:16" x14ac:dyDescent="0.3">
      <c r="P155961" s="83"/>
    </row>
    <row r="155962" spans="16:16" x14ac:dyDescent="0.3">
      <c r="P155962" s="83"/>
    </row>
    <row r="155963" spans="16:16" x14ac:dyDescent="0.3">
      <c r="P155963" s="83"/>
    </row>
    <row r="155964" spans="16:16" x14ac:dyDescent="0.3">
      <c r="P155964" s="83"/>
    </row>
    <row r="155965" spans="16:16" x14ac:dyDescent="0.3">
      <c r="P155965" s="83"/>
    </row>
    <row r="155966" spans="16:16" x14ac:dyDescent="0.3">
      <c r="P155966" s="83"/>
    </row>
    <row r="155967" spans="16:16" x14ac:dyDescent="0.3">
      <c r="P155967" s="83"/>
    </row>
    <row r="155968" spans="16:16" x14ac:dyDescent="0.3">
      <c r="P155968" s="83"/>
    </row>
    <row r="155969" spans="16:16" x14ac:dyDescent="0.3">
      <c r="P155969" s="83"/>
    </row>
    <row r="155970" spans="16:16" x14ac:dyDescent="0.3">
      <c r="P155970" s="83"/>
    </row>
    <row r="155971" spans="16:16" x14ac:dyDescent="0.3">
      <c r="P155971" s="83"/>
    </row>
    <row r="155972" spans="16:16" x14ac:dyDescent="0.3">
      <c r="P155972" s="83"/>
    </row>
    <row r="155973" spans="16:16" x14ac:dyDescent="0.3">
      <c r="P155973" s="83"/>
    </row>
    <row r="155974" spans="16:16" x14ac:dyDescent="0.3">
      <c r="P155974" s="83"/>
    </row>
    <row r="155975" spans="16:16" x14ac:dyDescent="0.3">
      <c r="P155975" s="83"/>
    </row>
    <row r="155976" spans="16:16" x14ac:dyDescent="0.3">
      <c r="P155976" s="83"/>
    </row>
    <row r="155977" spans="16:16" x14ac:dyDescent="0.3">
      <c r="P155977" s="83"/>
    </row>
    <row r="155978" spans="16:16" x14ac:dyDescent="0.3">
      <c r="P155978" s="83"/>
    </row>
    <row r="155979" spans="16:16" x14ac:dyDescent="0.3">
      <c r="P155979" s="83"/>
    </row>
    <row r="155980" spans="16:16" x14ac:dyDescent="0.3">
      <c r="P155980" s="83"/>
    </row>
    <row r="155981" spans="16:16" x14ac:dyDescent="0.3">
      <c r="P155981" s="83"/>
    </row>
    <row r="155982" spans="16:16" x14ac:dyDescent="0.3">
      <c r="P155982" s="83"/>
    </row>
    <row r="155983" spans="16:16" x14ac:dyDescent="0.3">
      <c r="P155983" s="83"/>
    </row>
    <row r="155984" spans="16:16" x14ac:dyDescent="0.3">
      <c r="P155984" s="83"/>
    </row>
    <row r="155985" spans="16:16" x14ac:dyDescent="0.3">
      <c r="P155985" s="83"/>
    </row>
    <row r="155986" spans="16:16" x14ac:dyDescent="0.3">
      <c r="P155986" s="83"/>
    </row>
    <row r="155987" spans="16:16" x14ac:dyDescent="0.3">
      <c r="P155987" s="83"/>
    </row>
    <row r="155988" spans="16:16" x14ac:dyDescent="0.3">
      <c r="P155988" s="83"/>
    </row>
    <row r="155989" spans="16:16" x14ac:dyDescent="0.3">
      <c r="P155989" s="83"/>
    </row>
    <row r="155990" spans="16:16" x14ac:dyDescent="0.3">
      <c r="P155990" s="83"/>
    </row>
    <row r="155991" spans="16:16" x14ac:dyDescent="0.3">
      <c r="P155991" s="83"/>
    </row>
    <row r="155992" spans="16:16" x14ac:dyDescent="0.3">
      <c r="P155992" s="83"/>
    </row>
    <row r="155993" spans="16:16" x14ac:dyDescent="0.3">
      <c r="P155993" s="83"/>
    </row>
    <row r="155994" spans="16:16" x14ac:dyDescent="0.3">
      <c r="P155994" s="83"/>
    </row>
    <row r="155995" spans="16:16" x14ac:dyDescent="0.3">
      <c r="P155995" s="83"/>
    </row>
    <row r="155996" spans="16:16" x14ac:dyDescent="0.3">
      <c r="P155996" s="83"/>
    </row>
    <row r="155997" spans="16:16" x14ac:dyDescent="0.3">
      <c r="P155997" s="83"/>
    </row>
    <row r="155998" spans="16:16" x14ac:dyDescent="0.3">
      <c r="P155998" s="83"/>
    </row>
    <row r="155999" spans="16:16" x14ac:dyDescent="0.3">
      <c r="P155999" s="83"/>
    </row>
    <row r="156000" spans="16:16" x14ac:dyDescent="0.3">
      <c r="P156000" s="83"/>
    </row>
    <row r="156001" spans="16:16" x14ac:dyDescent="0.3">
      <c r="P156001" s="83"/>
    </row>
    <row r="156002" spans="16:16" x14ac:dyDescent="0.3">
      <c r="P156002" s="83"/>
    </row>
    <row r="156003" spans="16:16" x14ac:dyDescent="0.3">
      <c r="P156003" s="83"/>
    </row>
    <row r="156004" spans="16:16" x14ac:dyDescent="0.3">
      <c r="P156004" s="83"/>
    </row>
    <row r="156005" spans="16:16" x14ac:dyDescent="0.3">
      <c r="P156005" s="83"/>
    </row>
    <row r="156006" spans="16:16" x14ac:dyDescent="0.3">
      <c r="P156006" s="83"/>
    </row>
    <row r="156007" spans="16:16" x14ac:dyDescent="0.3">
      <c r="P156007" s="83"/>
    </row>
    <row r="156008" spans="16:16" x14ac:dyDescent="0.3">
      <c r="P156008" s="83"/>
    </row>
    <row r="156009" spans="16:16" x14ac:dyDescent="0.3">
      <c r="P156009" s="83"/>
    </row>
    <row r="156010" spans="16:16" x14ac:dyDescent="0.3">
      <c r="P156010" s="83"/>
    </row>
    <row r="156011" spans="16:16" x14ac:dyDescent="0.3">
      <c r="P156011" s="83"/>
    </row>
    <row r="156012" spans="16:16" x14ac:dyDescent="0.3">
      <c r="P156012" s="83"/>
    </row>
    <row r="156013" spans="16:16" x14ac:dyDescent="0.3">
      <c r="P156013" s="83"/>
    </row>
    <row r="156014" spans="16:16" x14ac:dyDescent="0.3">
      <c r="P156014" s="83"/>
    </row>
    <row r="156015" spans="16:16" x14ac:dyDescent="0.3">
      <c r="P156015" s="83"/>
    </row>
    <row r="156016" spans="16:16" x14ac:dyDescent="0.3">
      <c r="P156016" s="83"/>
    </row>
    <row r="156017" spans="16:16" x14ac:dyDescent="0.3">
      <c r="P156017" s="83"/>
    </row>
    <row r="156018" spans="16:16" x14ac:dyDescent="0.3">
      <c r="P156018" s="83"/>
    </row>
    <row r="156019" spans="16:16" x14ac:dyDescent="0.3">
      <c r="P156019" s="83"/>
    </row>
    <row r="156020" spans="16:16" x14ac:dyDescent="0.3">
      <c r="P156020" s="83"/>
    </row>
    <row r="156021" spans="16:16" x14ac:dyDescent="0.3">
      <c r="P156021" s="83"/>
    </row>
    <row r="156022" spans="16:16" x14ac:dyDescent="0.3">
      <c r="P156022" s="83"/>
    </row>
    <row r="156023" spans="16:16" x14ac:dyDescent="0.3">
      <c r="P156023" s="83"/>
    </row>
    <row r="156024" spans="16:16" x14ac:dyDescent="0.3">
      <c r="P156024" s="83"/>
    </row>
    <row r="156025" spans="16:16" x14ac:dyDescent="0.3">
      <c r="P156025" s="83"/>
    </row>
    <row r="156026" spans="16:16" x14ac:dyDescent="0.3">
      <c r="P156026" s="83"/>
    </row>
    <row r="156027" spans="16:16" x14ac:dyDescent="0.3">
      <c r="P156027" s="83"/>
    </row>
    <row r="156028" spans="16:16" x14ac:dyDescent="0.3">
      <c r="P156028" s="83"/>
    </row>
    <row r="156029" spans="16:16" x14ac:dyDescent="0.3">
      <c r="P156029" s="83"/>
    </row>
    <row r="156030" spans="16:16" x14ac:dyDescent="0.3">
      <c r="P156030" s="83"/>
    </row>
    <row r="156031" spans="16:16" x14ac:dyDescent="0.3">
      <c r="P156031" s="83"/>
    </row>
    <row r="156032" spans="16:16" x14ac:dyDescent="0.3">
      <c r="P156032" s="83"/>
    </row>
    <row r="156033" spans="16:16" x14ac:dyDescent="0.3">
      <c r="P156033" s="83"/>
    </row>
    <row r="156034" spans="16:16" x14ac:dyDescent="0.3">
      <c r="P156034" s="83"/>
    </row>
    <row r="156035" spans="16:16" x14ac:dyDescent="0.3">
      <c r="P156035" s="83"/>
    </row>
    <row r="156036" spans="16:16" x14ac:dyDescent="0.3">
      <c r="P156036" s="83"/>
    </row>
    <row r="156037" spans="16:16" x14ac:dyDescent="0.3">
      <c r="P156037" s="83"/>
    </row>
    <row r="156038" spans="16:16" x14ac:dyDescent="0.3">
      <c r="P156038" s="83"/>
    </row>
    <row r="156039" spans="16:16" x14ac:dyDescent="0.3">
      <c r="P156039" s="83"/>
    </row>
    <row r="156040" spans="16:16" x14ac:dyDescent="0.3">
      <c r="P156040" s="83"/>
    </row>
    <row r="156041" spans="16:16" x14ac:dyDescent="0.3">
      <c r="P156041" s="83"/>
    </row>
    <row r="156042" spans="16:16" x14ac:dyDescent="0.3">
      <c r="P156042" s="83"/>
    </row>
    <row r="156043" spans="16:16" x14ac:dyDescent="0.3">
      <c r="P156043" s="83"/>
    </row>
    <row r="156044" spans="16:16" x14ac:dyDescent="0.3">
      <c r="P156044" s="83"/>
    </row>
    <row r="156045" spans="16:16" x14ac:dyDescent="0.3">
      <c r="P156045" s="83"/>
    </row>
    <row r="156046" spans="16:16" x14ac:dyDescent="0.3">
      <c r="P156046" s="83"/>
    </row>
    <row r="156047" spans="16:16" x14ac:dyDescent="0.3">
      <c r="P156047" s="83"/>
    </row>
    <row r="156048" spans="16:16" x14ac:dyDescent="0.3">
      <c r="P156048" s="83"/>
    </row>
    <row r="156049" spans="16:16" x14ac:dyDescent="0.3">
      <c r="P156049" s="83"/>
    </row>
    <row r="156050" spans="16:16" x14ac:dyDescent="0.3">
      <c r="P156050" s="83"/>
    </row>
    <row r="156051" spans="16:16" x14ac:dyDescent="0.3">
      <c r="P156051" s="83"/>
    </row>
    <row r="156052" spans="16:16" x14ac:dyDescent="0.3">
      <c r="P156052" s="83"/>
    </row>
    <row r="156053" spans="16:16" x14ac:dyDescent="0.3">
      <c r="P156053" s="83"/>
    </row>
    <row r="156054" spans="16:16" x14ac:dyDescent="0.3">
      <c r="P156054" s="83"/>
    </row>
    <row r="156055" spans="16:16" x14ac:dyDescent="0.3">
      <c r="P156055" s="83"/>
    </row>
    <row r="156056" spans="16:16" x14ac:dyDescent="0.3">
      <c r="P156056" s="83"/>
    </row>
    <row r="156057" spans="16:16" x14ac:dyDescent="0.3">
      <c r="P156057" s="83"/>
    </row>
    <row r="156058" spans="16:16" x14ac:dyDescent="0.3">
      <c r="P156058" s="83"/>
    </row>
    <row r="156059" spans="16:16" x14ac:dyDescent="0.3">
      <c r="P156059" s="83"/>
    </row>
    <row r="156060" spans="16:16" x14ac:dyDescent="0.3">
      <c r="P156060" s="83"/>
    </row>
    <row r="156061" spans="16:16" x14ac:dyDescent="0.3">
      <c r="P156061" s="83"/>
    </row>
    <row r="156062" spans="16:16" x14ac:dyDescent="0.3">
      <c r="P156062" s="83"/>
    </row>
    <row r="156063" spans="16:16" x14ac:dyDescent="0.3">
      <c r="P156063" s="83"/>
    </row>
    <row r="156064" spans="16:16" x14ac:dyDescent="0.3">
      <c r="P156064" s="83"/>
    </row>
    <row r="156065" spans="16:16" x14ac:dyDescent="0.3">
      <c r="P156065" s="83"/>
    </row>
    <row r="156066" spans="16:16" x14ac:dyDescent="0.3">
      <c r="P156066" s="83"/>
    </row>
    <row r="156067" spans="16:16" x14ac:dyDescent="0.3">
      <c r="P156067" s="83"/>
    </row>
    <row r="156068" spans="16:16" x14ac:dyDescent="0.3">
      <c r="P156068" s="83"/>
    </row>
    <row r="156069" spans="16:16" x14ac:dyDescent="0.3">
      <c r="P156069" s="83"/>
    </row>
    <row r="156070" spans="16:16" x14ac:dyDescent="0.3">
      <c r="P156070" s="83"/>
    </row>
    <row r="156071" spans="16:16" x14ac:dyDescent="0.3">
      <c r="P156071" s="83"/>
    </row>
    <row r="156072" spans="16:16" x14ac:dyDescent="0.3">
      <c r="P156072" s="83"/>
    </row>
    <row r="156073" spans="16:16" x14ac:dyDescent="0.3">
      <c r="P156073" s="83"/>
    </row>
    <row r="156074" spans="16:16" x14ac:dyDescent="0.3">
      <c r="P156074" s="83"/>
    </row>
    <row r="156075" spans="16:16" x14ac:dyDescent="0.3">
      <c r="P156075" s="83"/>
    </row>
    <row r="156076" spans="16:16" x14ac:dyDescent="0.3">
      <c r="P156076" s="83"/>
    </row>
    <row r="156077" spans="16:16" x14ac:dyDescent="0.3">
      <c r="P156077" s="83"/>
    </row>
    <row r="156078" spans="16:16" x14ac:dyDescent="0.3">
      <c r="P156078" s="83"/>
    </row>
    <row r="156079" spans="16:16" x14ac:dyDescent="0.3">
      <c r="P156079" s="83"/>
    </row>
    <row r="156080" spans="16:16" x14ac:dyDescent="0.3">
      <c r="P156080" s="83"/>
    </row>
    <row r="156081" spans="16:16" x14ac:dyDescent="0.3">
      <c r="P156081" s="83"/>
    </row>
    <row r="156082" spans="16:16" x14ac:dyDescent="0.3">
      <c r="P156082" s="83"/>
    </row>
    <row r="156083" spans="16:16" x14ac:dyDescent="0.3">
      <c r="P156083" s="83"/>
    </row>
    <row r="156084" spans="16:16" x14ac:dyDescent="0.3">
      <c r="P156084" s="83"/>
    </row>
    <row r="156085" spans="16:16" x14ac:dyDescent="0.3">
      <c r="P156085" s="83"/>
    </row>
    <row r="156086" spans="16:16" x14ac:dyDescent="0.3">
      <c r="P156086" s="83"/>
    </row>
    <row r="156087" spans="16:16" x14ac:dyDescent="0.3">
      <c r="P156087" s="83"/>
    </row>
    <row r="156088" spans="16:16" x14ac:dyDescent="0.3">
      <c r="P156088" s="83"/>
    </row>
    <row r="156089" spans="16:16" x14ac:dyDescent="0.3">
      <c r="P156089" s="83"/>
    </row>
    <row r="156090" spans="16:16" x14ac:dyDescent="0.3">
      <c r="P156090" s="83"/>
    </row>
    <row r="156091" spans="16:16" x14ac:dyDescent="0.3">
      <c r="P156091" s="83"/>
    </row>
    <row r="156092" spans="16:16" x14ac:dyDescent="0.3">
      <c r="P156092" s="83"/>
    </row>
    <row r="156093" spans="16:16" x14ac:dyDescent="0.3">
      <c r="P156093" s="83"/>
    </row>
    <row r="156094" spans="16:16" x14ac:dyDescent="0.3">
      <c r="P156094" s="83"/>
    </row>
    <row r="156095" spans="16:16" x14ac:dyDescent="0.3">
      <c r="P156095" s="83"/>
    </row>
    <row r="156096" spans="16:16" x14ac:dyDescent="0.3">
      <c r="P156096" s="83"/>
    </row>
    <row r="156097" spans="16:16" x14ac:dyDescent="0.3">
      <c r="P156097" s="83"/>
    </row>
    <row r="156098" spans="16:16" x14ac:dyDescent="0.3">
      <c r="P156098" s="83"/>
    </row>
    <row r="156099" spans="16:16" x14ac:dyDescent="0.3">
      <c r="P156099" s="83"/>
    </row>
    <row r="156100" spans="16:16" x14ac:dyDescent="0.3">
      <c r="P156100" s="83"/>
    </row>
    <row r="156101" spans="16:16" x14ac:dyDescent="0.3">
      <c r="P156101" s="83"/>
    </row>
    <row r="156102" spans="16:16" x14ac:dyDescent="0.3">
      <c r="P156102" s="83"/>
    </row>
    <row r="156103" spans="16:16" x14ac:dyDescent="0.3">
      <c r="P156103" s="83"/>
    </row>
    <row r="156104" spans="16:16" x14ac:dyDescent="0.3">
      <c r="P156104" s="83"/>
    </row>
    <row r="156105" spans="16:16" x14ac:dyDescent="0.3">
      <c r="P156105" s="83"/>
    </row>
    <row r="156106" spans="16:16" x14ac:dyDescent="0.3">
      <c r="P156106" s="83"/>
    </row>
    <row r="156107" spans="16:16" x14ac:dyDescent="0.3">
      <c r="P156107" s="83"/>
    </row>
    <row r="156108" spans="16:16" x14ac:dyDescent="0.3">
      <c r="P156108" s="83"/>
    </row>
    <row r="156109" spans="16:16" x14ac:dyDescent="0.3">
      <c r="P156109" s="83"/>
    </row>
    <row r="156110" spans="16:16" x14ac:dyDescent="0.3">
      <c r="P156110" s="83"/>
    </row>
    <row r="156111" spans="16:16" x14ac:dyDescent="0.3">
      <c r="P156111" s="83"/>
    </row>
    <row r="156112" spans="16:16" x14ac:dyDescent="0.3">
      <c r="P156112" s="83"/>
    </row>
    <row r="156113" spans="16:16" x14ac:dyDescent="0.3">
      <c r="P156113" s="83"/>
    </row>
    <row r="156114" spans="16:16" x14ac:dyDescent="0.3">
      <c r="P156114" s="83"/>
    </row>
    <row r="156115" spans="16:16" x14ac:dyDescent="0.3">
      <c r="P156115" s="83"/>
    </row>
    <row r="156116" spans="16:16" x14ac:dyDescent="0.3">
      <c r="P156116" s="83"/>
    </row>
    <row r="156117" spans="16:16" x14ac:dyDescent="0.3">
      <c r="P156117" s="83"/>
    </row>
    <row r="156118" spans="16:16" x14ac:dyDescent="0.3">
      <c r="P156118" s="83"/>
    </row>
    <row r="156119" spans="16:16" x14ac:dyDescent="0.3">
      <c r="P156119" s="83"/>
    </row>
    <row r="156120" spans="16:16" x14ac:dyDescent="0.3">
      <c r="P156120" s="83"/>
    </row>
    <row r="156121" spans="16:16" x14ac:dyDescent="0.3">
      <c r="P156121" s="83"/>
    </row>
    <row r="156122" spans="16:16" x14ac:dyDescent="0.3">
      <c r="P156122" s="83"/>
    </row>
    <row r="156123" spans="16:16" x14ac:dyDescent="0.3">
      <c r="P156123" s="83"/>
    </row>
    <row r="156124" spans="16:16" x14ac:dyDescent="0.3">
      <c r="P156124" s="83"/>
    </row>
    <row r="156125" spans="16:16" x14ac:dyDescent="0.3">
      <c r="P156125" s="83"/>
    </row>
    <row r="156126" spans="16:16" x14ac:dyDescent="0.3">
      <c r="P156126" s="83"/>
    </row>
    <row r="156127" spans="16:16" x14ac:dyDescent="0.3">
      <c r="P156127" s="83"/>
    </row>
    <row r="156128" spans="16:16" x14ac:dyDescent="0.3">
      <c r="P156128" s="83"/>
    </row>
    <row r="156129" spans="16:16" x14ac:dyDescent="0.3">
      <c r="P156129" s="83"/>
    </row>
    <row r="156130" spans="16:16" x14ac:dyDescent="0.3">
      <c r="P156130" s="83"/>
    </row>
    <row r="156131" spans="16:16" x14ac:dyDescent="0.3">
      <c r="P156131" s="83"/>
    </row>
    <row r="156132" spans="16:16" x14ac:dyDescent="0.3">
      <c r="P156132" s="83"/>
    </row>
    <row r="156133" spans="16:16" x14ac:dyDescent="0.3">
      <c r="P156133" s="83"/>
    </row>
    <row r="156134" spans="16:16" x14ac:dyDescent="0.3">
      <c r="P156134" s="83"/>
    </row>
    <row r="156135" spans="16:16" x14ac:dyDescent="0.3">
      <c r="P156135" s="83"/>
    </row>
    <row r="156136" spans="16:16" x14ac:dyDescent="0.3">
      <c r="P156136" s="83"/>
    </row>
    <row r="156137" spans="16:16" x14ac:dyDescent="0.3">
      <c r="P156137" s="83"/>
    </row>
    <row r="156138" spans="16:16" x14ac:dyDescent="0.3">
      <c r="P156138" s="83"/>
    </row>
    <row r="156139" spans="16:16" x14ac:dyDescent="0.3">
      <c r="P156139" s="83"/>
    </row>
    <row r="156140" spans="16:16" x14ac:dyDescent="0.3">
      <c r="P156140" s="83"/>
    </row>
    <row r="156141" spans="16:16" x14ac:dyDescent="0.3">
      <c r="P156141" s="83"/>
    </row>
    <row r="156142" spans="16:16" x14ac:dyDescent="0.3">
      <c r="P156142" s="83"/>
    </row>
    <row r="156143" spans="16:16" x14ac:dyDescent="0.3">
      <c r="P156143" s="83"/>
    </row>
    <row r="156144" spans="16:16" x14ac:dyDescent="0.3">
      <c r="P156144" s="83"/>
    </row>
    <row r="156145" spans="16:16" x14ac:dyDescent="0.3">
      <c r="P156145" s="83"/>
    </row>
    <row r="156146" spans="16:16" x14ac:dyDescent="0.3">
      <c r="P156146" s="83"/>
    </row>
    <row r="156147" spans="16:16" x14ac:dyDescent="0.3">
      <c r="P156147" s="83"/>
    </row>
    <row r="156148" spans="16:16" x14ac:dyDescent="0.3">
      <c r="P156148" s="83"/>
    </row>
    <row r="156149" spans="16:16" x14ac:dyDescent="0.3">
      <c r="P156149" s="83"/>
    </row>
    <row r="156150" spans="16:16" x14ac:dyDescent="0.3">
      <c r="P156150" s="83"/>
    </row>
    <row r="156151" spans="16:16" x14ac:dyDescent="0.3">
      <c r="P156151" s="83"/>
    </row>
    <row r="156152" spans="16:16" x14ac:dyDescent="0.3">
      <c r="P156152" s="83"/>
    </row>
    <row r="156153" spans="16:16" x14ac:dyDescent="0.3">
      <c r="P156153" s="83"/>
    </row>
    <row r="156154" spans="16:16" x14ac:dyDescent="0.3">
      <c r="P156154" s="83"/>
    </row>
    <row r="156155" spans="16:16" x14ac:dyDescent="0.3">
      <c r="P156155" s="83"/>
    </row>
    <row r="156156" spans="16:16" x14ac:dyDescent="0.3">
      <c r="P156156" s="83"/>
    </row>
    <row r="156157" spans="16:16" x14ac:dyDescent="0.3">
      <c r="P156157" s="83"/>
    </row>
    <row r="156158" spans="16:16" x14ac:dyDescent="0.3">
      <c r="P156158" s="83"/>
    </row>
    <row r="156159" spans="16:16" x14ac:dyDescent="0.3">
      <c r="P156159" s="83"/>
    </row>
    <row r="156160" spans="16:16" x14ac:dyDescent="0.3">
      <c r="P156160" s="83"/>
    </row>
    <row r="156161" spans="16:16" x14ac:dyDescent="0.3">
      <c r="P156161" s="83"/>
    </row>
    <row r="156162" spans="16:16" x14ac:dyDescent="0.3">
      <c r="P156162" s="83"/>
    </row>
    <row r="156163" spans="16:16" x14ac:dyDescent="0.3">
      <c r="P156163" s="83"/>
    </row>
    <row r="156164" spans="16:16" x14ac:dyDescent="0.3">
      <c r="P156164" s="83"/>
    </row>
    <row r="156165" spans="16:16" x14ac:dyDescent="0.3">
      <c r="P156165" s="83"/>
    </row>
    <row r="156166" spans="16:16" x14ac:dyDescent="0.3">
      <c r="P156166" s="83"/>
    </row>
    <row r="156167" spans="16:16" x14ac:dyDescent="0.3">
      <c r="P156167" s="83"/>
    </row>
    <row r="156168" spans="16:16" x14ac:dyDescent="0.3">
      <c r="P156168" s="83"/>
    </row>
    <row r="156169" spans="16:16" x14ac:dyDescent="0.3">
      <c r="P156169" s="83"/>
    </row>
    <row r="156170" spans="16:16" x14ac:dyDescent="0.3">
      <c r="P156170" s="83"/>
    </row>
    <row r="156171" spans="16:16" x14ac:dyDescent="0.3">
      <c r="P156171" s="83"/>
    </row>
    <row r="156172" spans="16:16" x14ac:dyDescent="0.3">
      <c r="P156172" s="83"/>
    </row>
    <row r="156173" spans="16:16" x14ac:dyDescent="0.3">
      <c r="P156173" s="83"/>
    </row>
    <row r="156174" spans="16:16" x14ac:dyDescent="0.3">
      <c r="P156174" s="83"/>
    </row>
    <row r="156175" spans="16:16" x14ac:dyDescent="0.3">
      <c r="P156175" s="83"/>
    </row>
    <row r="156176" spans="16:16" x14ac:dyDescent="0.3">
      <c r="P156176" s="83"/>
    </row>
    <row r="156177" spans="16:16" x14ac:dyDescent="0.3">
      <c r="P156177" s="83"/>
    </row>
    <row r="156178" spans="16:16" x14ac:dyDescent="0.3">
      <c r="P156178" s="83"/>
    </row>
    <row r="156179" spans="16:16" x14ac:dyDescent="0.3">
      <c r="P156179" s="83"/>
    </row>
    <row r="156180" spans="16:16" x14ac:dyDescent="0.3">
      <c r="P156180" s="83"/>
    </row>
    <row r="156181" spans="16:16" x14ac:dyDescent="0.3">
      <c r="P156181" s="83"/>
    </row>
    <row r="156182" spans="16:16" x14ac:dyDescent="0.3">
      <c r="P156182" s="83"/>
    </row>
    <row r="156183" spans="16:16" x14ac:dyDescent="0.3">
      <c r="P156183" s="83"/>
    </row>
    <row r="156184" spans="16:16" x14ac:dyDescent="0.3">
      <c r="P156184" s="83"/>
    </row>
    <row r="156185" spans="16:16" x14ac:dyDescent="0.3">
      <c r="P156185" s="83"/>
    </row>
    <row r="156186" spans="16:16" x14ac:dyDescent="0.3">
      <c r="P156186" s="83"/>
    </row>
    <row r="156187" spans="16:16" x14ac:dyDescent="0.3">
      <c r="P156187" s="83"/>
    </row>
    <row r="156188" spans="16:16" x14ac:dyDescent="0.3">
      <c r="P156188" s="83"/>
    </row>
    <row r="156189" spans="16:16" x14ac:dyDescent="0.3">
      <c r="P156189" s="83"/>
    </row>
    <row r="156190" spans="16:16" x14ac:dyDescent="0.3">
      <c r="P156190" s="83"/>
    </row>
    <row r="156191" spans="16:16" x14ac:dyDescent="0.3">
      <c r="P156191" s="83"/>
    </row>
    <row r="156192" spans="16:16" x14ac:dyDescent="0.3">
      <c r="P156192" s="83"/>
    </row>
    <row r="156193" spans="16:16" x14ac:dyDescent="0.3">
      <c r="P156193" s="83"/>
    </row>
    <row r="156194" spans="16:16" x14ac:dyDescent="0.3">
      <c r="P156194" s="83"/>
    </row>
    <row r="156195" spans="16:16" x14ac:dyDescent="0.3">
      <c r="P156195" s="83"/>
    </row>
    <row r="156196" spans="16:16" x14ac:dyDescent="0.3">
      <c r="P156196" s="83"/>
    </row>
    <row r="156197" spans="16:16" x14ac:dyDescent="0.3">
      <c r="P156197" s="83"/>
    </row>
    <row r="156198" spans="16:16" x14ac:dyDescent="0.3">
      <c r="P156198" s="83"/>
    </row>
    <row r="156199" spans="16:16" x14ac:dyDescent="0.3">
      <c r="P156199" s="83"/>
    </row>
    <row r="156200" spans="16:16" x14ac:dyDescent="0.3">
      <c r="P156200" s="83"/>
    </row>
    <row r="156201" spans="16:16" x14ac:dyDescent="0.3">
      <c r="P156201" s="83"/>
    </row>
    <row r="156202" spans="16:16" x14ac:dyDescent="0.3">
      <c r="P156202" s="83"/>
    </row>
    <row r="156203" spans="16:16" x14ac:dyDescent="0.3">
      <c r="P156203" s="83"/>
    </row>
    <row r="156204" spans="16:16" x14ac:dyDescent="0.3">
      <c r="P156204" s="83"/>
    </row>
    <row r="156205" spans="16:16" x14ac:dyDescent="0.3">
      <c r="P156205" s="83"/>
    </row>
    <row r="156206" spans="16:16" x14ac:dyDescent="0.3">
      <c r="P156206" s="83"/>
    </row>
    <row r="156207" spans="16:16" x14ac:dyDescent="0.3">
      <c r="P156207" s="83"/>
    </row>
    <row r="156208" spans="16:16" x14ac:dyDescent="0.3">
      <c r="P156208" s="83"/>
    </row>
    <row r="156209" spans="16:16" x14ac:dyDescent="0.3">
      <c r="P156209" s="83"/>
    </row>
    <row r="156210" spans="16:16" x14ac:dyDescent="0.3">
      <c r="P156210" s="83"/>
    </row>
    <row r="156211" spans="16:16" x14ac:dyDescent="0.3">
      <c r="P156211" s="83"/>
    </row>
    <row r="156212" spans="16:16" x14ac:dyDescent="0.3">
      <c r="P156212" s="83"/>
    </row>
    <row r="156213" spans="16:16" x14ac:dyDescent="0.3">
      <c r="P156213" s="83"/>
    </row>
    <row r="156214" spans="16:16" x14ac:dyDescent="0.3">
      <c r="P156214" s="83"/>
    </row>
    <row r="156215" spans="16:16" x14ac:dyDescent="0.3">
      <c r="P156215" s="83"/>
    </row>
    <row r="156216" spans="16:16" x14ac:dyDescent="0.3">
      <c r="P156216" s="83"/>
    </row>
    <row r="156217" spans="16:16" x14ac:dyDescent="0.3">
      <c r="P156217" s="83"/>
    </row>
    <row r="156218" spans="16:16" x14ac:dyDescent="0.3">
      <c r="P156218" s="83"/>
    </row>
    <row r="156219" spans="16:16" x14ac:dyDescent="0.3">
      <c r="P156219" s="83"/>
    </row>
    <row r="156220" spans="16:16" x14ac:dyDescent="0.3">
      <c r="P156220" s="83"/>
    </row>
    <row r="156221" spans="16:16" x14ac:dyDescent="0.3">
      <c r="P156221" s="83"/>
    </row>
    <row r="156222" spans="16:16" x14ac:dyDescent="0.3">
      <c r="P156222" s="83"/>
    </row>
    <row r="156223" spans="16:16" x14ac:dyDescent="0.3">
      <c r="P156223" s="83"/>
    </row>
    <row r="156224" spans="16:16" x14ac:dyDescent="0.3">
      <c r="P156224" s="83"/>
    </row>
    <row r="156225" spans="16:16" x14ac:dyDescent="0.3">
      <c r="P156225" s="83"/>
    </row>
    <row r="156226" spans="16:16" x14ac:dyDescent="0.3">
      <c r="P156226" s="83"/>
    </row>
    <row r="156227" spans="16:16" x14ac:dyDescent="0.3">
      <c r="P156227" s="83"/>
    </row>
    <row r="156228" spans="16:16" x14ac:dyDescent="0.3">
      <c r="P156228" s="83"/>
    </row>
    <row r="156229" spans="16:16" x14ac:dyDescent="0.3">
      <c r="P156229" s="83"/>
    </row>
    <row r="156230" spans="16:16" x14ac:dyDescent="0.3">
      <c r="P156230" s="83"/>
    </row>
    <row r="156231" spans="16:16" x14ac:dyDescent="0.3">
      <c r="P156231" s="83"/>
    </row>
    <row r="156232" spans="16:16" x14ac:dyDescent="0.3">
      <c r="P156232" s="83"/>
    </row>
    <row r="156233" spans="16:16" x14ac:dyDescent="0.3">
      <c r="P156233" s="83"/>
    </row>
    <row r="156234" spans="16:16" x14ac:dyDescent="0.3">
      <c r="P156234" s="83"/>
    </row>
    <row r="156235" spans="16:16" x14ac:dyDescent="0.3">
      <c r="P156235" s="83"/>
    </row>
    <row r="156236" spans="16:16" x14ac:dyDescent="0.3">
      <c r="P156236" s="83"/>
    </row>
    <row r="156237" spans="16:16" x14ac:dyDescent="0.3">
      <c r="P156237" s="83"/>
    </row>
    <row r="156238" spans="16:16" x14ac:dyDescent="0.3">
      <c r="P156238" s="83"/>
    </row>
    <row r="156239" spans="16:16" x14ac:dyDescent="0.3">
      <c r="P156239" s="83"/>
    </row>
    <row r="156240" spans="16:16" x14ac:dyDescent="0.3">
      <c r="P156240" s="83"/>
    </row>
    <row r="156241" spans="16:16" x14ac:dyDescent="0.3">
      <c r="P156241" s="83"/>
    </row>
    <row r="156242" spans="16:16" x14ac:dyDescent="0.3">
      <c r="P156242" s="83"/>
    </row>
    <row r="156243" spans="16:16" x14ac:dyDescent="0.3">
      <c r="P156243" s="83"/>
    </row>
    <row r="156244" spans="16:16" x14ac:dyDescent="0.3">
      <c r="P156244" s="83"/>
    </row>
    <row r="156245" spans="16:16" x14ac:dyDescent="0.3">
      <c r="P156245" s="83"/>
    </row>
    <row r="156246" spans="16:16" x14ac:dyDescent="0.3">
      <c r="P156246" s="83"/>
    </row>
    <row r="156247" spans="16:16" x14ac:dyDescent="0.3">
      <c r="P156247" s="83"/>
    </row>
    <row r="156248" spans="16:16" x14ac:dyDescent="0.3">
      <c r="P156248" s="83"/>
    </row>
    <row r="156249" spans="16:16" x14ac:dyDescent="0.3">
      <c r="P156249" s="83"/>
    </row>
    <row r="156250" spans="16:16" x14ac:dyDescent="0.3">
      <c r="P156250" s="83"/>
    </row>
    <row r="156251" spans="16:16" x14ac:dyDescent="0.3">
      <c r="P156251" s="83"/>
    </row>
    <row r="156252" spans="16:16" x14ac:dyDescent="0.3">
      <c r="P156252" s="83"/>
    </row>
    <row r="156253" spans="16:16" x14ac:dyDescent="0.3">
      <c r="P156253" s="83"/>
    </row>
    <row r="156254" spans="16:16" x14ac:dyDescent="0.3">
      <c r="P156254" s="83"/>
    </row>
    <row r="156255" spans="16:16" x14ac:dyDescent="0.3">
      <c r="P156255" s="83"/>
    </row>
    <row r="156256" spans="16:16" x14ac:dyDescent="0.3">
      <c r="P156256" s="83"/>
    </row>
    <row r="156257" spans="16:16" x14ac:dyDescent="0.3">
      <c r="P156257" s="83"/>
    </row>
    <row r="156258" spans="16:16" x14ac:dyDescent="0.3">
      <c r="P156258" s="83"/>
    </row>
    <row r="156259" spans="16:16" x14ac:dyDescent="0.3">
      <c r="P156259" s="83"/>
    </row>
    <row r="156260" spans="16:16" x14ac:dyDescent="0.3">
      <c r="P156260" s="83"/>
    </row>
    <row r="156261" spans="16:16" x14ac:dyDescent="0.3">
      <c r="P156261" s="83"/>
    </row>
    <row r="156262" spans="16:16" x14ac:dyDescent="0.3">
      <c r="P156262" s="83"/>
    </row>
    <row r="156263" spans="16:16" x14ac:dyDescent="0.3">
      <c r="P156263" s="83"/>
    </row>
    <row r="156264" spans="16:16" x14ac:dyDescent="0.3">
      <c r="P156264" s="83"/>
    </row>
    <row r="156265" spans="16:16" x14ac:dyDescent="0.3">
      <c r="P156265" s="83"/>
    </row>
    <row r="156266" spans="16:16" x14ac:dyDescent="0.3">
      <c r="P156266" s="83"/>
    </row>
    <row r="156267" spans="16:16" x14ac:dyDescent="0.3">
      <c r="P156267" s="83"/>
    </row>
    <row r="156268" spans="16:16" x14ac:dyDescent="0.3">
      <c r="P156268" s="83"/>
    </row>
    <row r="156269" spans="16:16" x14ac:dyDescent="0.3">
      <c r="P156269" s="83"/>
    </row>
    <row r="156270" spans="16:16" x14ac:dyDescent="0.3">
      <c r="P156270" s="83"/>
    </row>
    <row r="156271" spans="16:16" x14ac:dyDescent="0.3">
      <c r="P156271" s="83"/>
    </row>
    <row r="156272" spans="16:16" x14ac:dyDescent="0.3">
      <c r="P156272" s="83"/>
    </row>
    <row r="156273" spans="16:16" x14ac:dyDescent="0.3">
      <c r="P156273" s="83"/>
    </row>
    <row r="156274" spans="16:16" x14ac:dyDescent="0.3">
      <c r="P156274" s="83"/>
    </row>
    <row r="156275" spans="16:16" x14ac:dyDescent="0.3">
      <c r="P156275" s="83"/>
    </row>
    <row r="156276" spans="16:16" x14ac:dyDescent="0.3">
      <c r="P156276" s="83"/>
    </row>
    <row r="156277" spans="16:16" x14ac:dyDescent="0.3">
      <c r="P156277" s="83"/>
    </row>
    <row r="156278" spans="16:16" x14ac:dyDescent="0.3">
      <c r="P156278" s="83"/>
    </row>
    <row r="156279" spans="16:16" x14ac:dyDescent="0.3">
      <c r="P156279" s="83"/>
    </row>
    <row r="156280" spans="16:16" x14ac:dyDescent="0.3">
      <c r="P156280" s="83"/>
    </row>
    <row r="156281" spans="16:16" x14ac:dyDescent="0.3">
      <c r="P156281" s="83"/>
    </row>
    <row r="156282" spans="16:16" x14ac:dyDescent="0.3">
      <c r="P156282" s="83"/>
    </row>
    <row r="156283" spans="16:16" x14ac:dyDescent="0.3">
      <c r="P156283" s="83"/>
    </row>
    <row r="156284" spans="16:16" x14ac:dyDescent="0.3">
      <c r="P156284" s="83"/>
    </row>
    <row r="156285" spans="16:16" x14ac:dyDescent="0.3">
      <c r="P156285" s="83"/>
    </row>
    <row r="156286" spans="16:16" x14ac:dyDescent="0.3">
      <c r="P156286" s="83"/>
    </row>
    <row r="156287" spans="16:16" x14ac:dyDescent="0.3">
      <c r="P156287" s="83"/>
    </row>
    <row r="156288" spans="16:16" x14ac:dyDescent="0.3">
      <c r="P156288" s="83"/>
    </row>
    <row r="156289" spans="16:16" x14ac:dyDescent="0.3">
      <c r="P156289" s="83"/>
    </row>
    <row r="156290" spans="16:16" x14ac:dyDescent="0.3">
      <c r="P156290" s="83"/>
    </row>
    <row r="156291" spans="16:16" x14ac:dyDescent="0.3">
      <c r="P156291" s="83"/>
    </row>
    <row r="156292" spans="16:16" x14ac:dyDescent="0.3">
      <c r="P156292" s="83"/>
    </row>
    <row r="156293" spans="16:16" x14ac:dyDescent="0.3">
      <c r="P156293" s="83"/>
    </row>
    <row r="156294" spans="16:16" x14ac:dyDescent="0.3">
      <c r="P156294" s="83"/>
    </row>
    <row r="156295" spans="16:16" x14ac:dyDescent="0.3">
      <c r="P156295" s="83"/>
    </row>
    <row r="156296" spans="16:16" x14ac:dyDescent="0.3">
      <c r="P156296" s="83"/>
    </row>
    <row r="156297" spans="16:16" x14ac:dyDescent="0.3">
      <c r="P156297" s="83"/>
    </row>
    <row r="156298" spans="16:16" x14ac:dyDescent="0.3">
      <c r="P156298" s="83"/>
    </row>
    <row r="156299" spans="16:16" x14ac:dyDescent="0.3">
      <c r="P156299" s="83"/>
    </row>
    <row r="156300" spans="16:16" x14ac:dyDescent="0.3">
      <c r="P156300" s="83"/>
    </row>
    <row r="156301" spans="16:16" x14ac:dyDescent="0.3">
      <c r="P156301" s="83"/>
    </row>
    <row r="156302" spans="16:16" x14ac:dyDescent="0.3">
      <c r="P156302" s="83"/>
    </row>
    <row r="156303" spans="16:16" x14ac:dyDescent="0.3">
      <c r="P156303" s="83"/>
    </row>
    <row r="156304" spans="16:16" x14ac:dyDescent="0.3">
      <c r="P156304" s="83"/>
    </row>
    <row r="156305" spans="16:16" x14ac:dyDescent="0.3">
      <c r="P156305" s="83"/>
    </row>
    <row r="156306" spans="16:16" x14ac:dyDescent="0.3">
      <c r="P156306" s="83"/>
    </row>
    <row r="156307" spans="16:16" x14ac:dyDescent="0.3">
      <c r="P156307" s="83"/>
    </row>
    <row r="156308" spans="16:16" x14ac:dyDescent="0.3">
      <c r="P156308" s="83"/>
    </row>
    <row r="156309" spans="16:16" x14ac:dyDescent="0.3">
      <c r="P156309" s="83"/>
    </row>
    <row r="156310" spans="16:16" x14ac:dyDescent="0.3">
      <c r="P156310" s="83"/>
    </row>
    <row r="156311" spans="16:16" x14ac:dyDescent="0.3">
      <c r="P156311" s="83"/>
    </row>
    <row r="156312" spans="16:16" x14ac:dyDescent="0.3">
      <c r="P156312" s="83"/>
    </row>
    <row r="156313" spans="16:16" x14ac:dyDescent="0.3">
      <c r="P156313" s="83"/>
    </row>
    <row r="156314" spans="16:16" x14ac:dyDescent="0.3">
      <c r="P156314" s="83"/>
    </row>
    <row r="156315" spans="16:16" x14ac:dyDescent="0.3">
      <c r="P156315" s="83"/>
    </row>
    <row r="156316" spans="16:16" x14ac:dyDescent="0.3">
      <c r="P156316" s="83"/>
    </row>
    <row r="156317" spans="16:16" x14ac:dyDescent="0.3">
      <c r="P156317" s="83"/>
    </row>
    <row r="156318" spans="16:16" x14ac:dyDescent="0.3">
      <c r="P156318" s="83"/>
    </row>
    <row r="156319" spans="16:16" x14ac:dyDescent="0.3">
      <c r="P156319" s="83"/>
    </row>
    <row r="156320" spans="16:16" x14ac:dyDescent="0.3">
      <c r="P156320" s="83"/>
    </row>
    <row r="156321" spans="16:16" x14ac:dyDescent="0.3">
      <c r="P156321" s="83"/>
    </row>
    <row r="156322" spans="16:16" x14ac:dyDescent="0.3">
      <c r="P156322" s="83"/>
    </row>
    <row r="156323" spans="16:16" x14ac:dyDescent="0.3">
      <c r="P156323" s="83"/>
    </row>
    <row r="156324" spans="16:16" x14ac:dyDescent="0.3">
      <c r="P156324" s="83"/>
    </row>
    <row r="156325" spans="16:16" x14ac:dyDescent="0.3">
      <c r="P156325" s="83"/>
    </row>
    <row r="156326" spans="16:16" x14ac:dyDescent="0.3">
      <c r="P156326" s="83"/>
    </row>
    <row r="156327" spans="16:16" x14ac:dyDescent="0.3">
      <c r="P156327" s="83"/>
    </row>
    <row r="156328" spans="16:16" x14ac:dyDescent="0.3">
      <c r="P156328" s="83"/>
    </row>
    <row r="156329" spans="16:16" x14ac:dyDescent="0.3">
      <c r="P156329" s="83"/>
    </row>
    <row r="156330" spans="16:16" x14ac:dyDescent="0.3">
      <c r="P156330" s="83"/>
    </row>
    <row r="156331" spans="16:16" x14ac:dyDescent="0.3">
      <c r="P156331" s="83"/>
    </row>
    <row r="156332" spans="16:16" x14ac:dyDescent="0.3">
      <c r="P156332" s="83"/>
    </row>
    <row r="156333" spans="16:16" x14ac:dyDescent="0.3">
      <c r="P156333" s="83"/>
    </row>
    <row r="156334" spans="16:16" x14ac:dyDescent="0.3">
      <c r="P156334" s="83"/>
    </row>
    <row r="156335" spans="16:16" x14ac:dyDescent="0.3">
      <c r="P156335" s="83"/>
    </row>
    <row r="156336" spans="16:16" x14ac:dyDescent="0.3">
      <c r="P156336" s="83"/>
    </row>
    <row r="156337" spans="16:16" x14ac:dyDescent="0.3">
      <c r="P156337" s="83"/>
    </row>
    <row r="156338" spans="16:16" x14ac:dyDescent="0.3">
      <c r="P156338" s="83"/>
    </row>
    <row r="156339" spans="16:16" x14ac:dyDescent="0.3">
      <c r="P156339" s="83"/>
    </row>
    <row r="156340" spans="16:16" x14ac:dyDescent="0.3">
      <c r="P156340" s="83"/>
    </row>
    <row r="156341" spans="16:16" x14ac:dyDescent="0.3">
      <c r="P156341" s="83"/>
    </row>
    <row r="156342" spans="16:16" x14ac:dyDescent="0.3">
      <c r="P156342" s="83"/>
    </row>
    <row r="156343" spans="16:16" x14ac:dyDescent="0.3">
      <c r="P156343" s="83"/>
    </row>
    <row r="156344" spans="16:16" x14ac:dyDescent="0.3">
      <c r="P156344" s="83"/>
    </row>
    <row r="156345" spans="16:16" x14ac:dyDescent="0.3">
      <c r="P156345" s="83"/>
    </row>
    <row r="156346" spans="16:16" x14ac:dyDescent="0.3">
      <c r="P156346" s="83"/>
    </row>
    <row r="156347" spans="16:16" x14ac:dyDescent="0.3">
      <c r="P156347" s="83"/>
    </row>
    <row r="156348" spans="16:16" x14ac:dyDescent="0.3">
      <c r="P156348" s="83"/>
    </row>
    <row r="156349" spans="16:16" x14ac:dyDescent="0.3">
      <c r="P156349" s="83"/>
    </row>
    <row r="156350" spans="16:16" x14ac:dyDescent="0.3">
      <c r="P156350" s="83"/>
    </row>
    <row r="156351" spans="16:16" x14ac:dyDescent="0.3">
      <c r="P156351" s="83"/>
    </row>
    <row r="156352" spans="16:16" x14ac:dyDescent="0.3">
      <c r="P156352" s="83"/>
    </row>
    <row r="156353" spans="16:16" x14ac:dyDescent="0.3">
      <c r="P156353" s="83"/>
    </row>
    <row r="156354" spans="16:16" x14ac:dyDescent="0.3">
      <c r="P156354" s="83"/>
    </row>
    <row r="156355" spans="16:16" x14ac:dyDescent="0.3">
      <c r="P156355" s="83"/>
    </row>
    <row r="156356" spans="16:16" x14ac:dyDescent="0.3">
      <c r="P156356" s="83"/>
    </row>
    <row r="156357" spans="16:16" x14ac:dyDescent="0.3">
      <c r="P156357" s="83"/>
    </row>
    <row r="156358" spans="16:16" x14ac:dyDescent="0.3">
      <c r="P156358" s="83"/>
    </row>
    <row r="156359" spans="16:16" x14ac:dyDescent="0.3">
      <c r="P156359" s="83"/>
    </row>
    <row r="156360" spans="16:16" x14ac:dyDescent="0.3">
      <c r="P156360" s="83"/>
    </row>
    <row r="156361" spans="16:16" x14ac:dyDescent="0.3">
      <c r="P156361" s="83"/>
    </row>
    <row r="156362" spans="16:16" x14ac:dyDescent="0.3">
      <c r="P156362" s="83"/>
    </row>
    <row r="156363" spans="16:16" x14ac:dyDescent="0.3">
      <c r="P156363" s="83"/>
    </row>
    <row r="156364" spans="16:16" x14ac:dyDescent="0.3">
      <c r="P156364" s="83"/>
    </row>
    <row r="156365" spans="16:16" x14ac:dyDescent="0.3">
      <c r="P156365" s="83"/>
    </row>
    <row r="156366" spans="16:16" x14ac:dyDescent="0.3">
      <c r="P156366" s="83"/>
    </row>
    <row r="156367" spans="16:16" x14ac:dyDescent="0.3">
      <c r="P156367" s="83"/>
    </row>
    <row r="156368" spans="16:16" x14ac:dyDescent="0.3">
      <c r="P156368" s="83"/>
    </row>
    <row r="156369" spans="16:16" x14ac:dyDescent="0.3">
      <c r="P156369" s="83"/>
    </row>
    <row r="156370" spans="16:16" x14ac:dyDescent="0.3">
      <c r="P156370" s="83"/>
    </row>
    <row r="156371" spans="16:16" x14ac:dyDescent="0.3">
      <c r="P156371" s="83"/>
    </row>
    <row r="156372" spans="16:16" x14ac:dyDescent="0.3">
      <c r="P156372" s="83"/>
    </row>
    <row r="156373" spans="16:16" x14ac:dyDescent="0.3">
      <c r="P156373" s="83"/>
    </row>
    <row r="156374" spans="16:16" x14ac:dyDescent="0.3">
      <c r="P156374" s="83"/>
    </row>
    <row r="156375" spans="16:16" x14ac:dyDescent="0.3">
      <c r="P156375" s="83"/>
    </row>
    <row r="156376" spans="16:16" x14ac:dyDescent="0.3">
      <c r="P156376" s="83"/>
    </row>
    <row r="156377" spans="16:16" x14ac:dyDescent="0.3">
      <c r="P156377" s="83"/>
    </row>
    <row r="156378" spans="16:16" x14ac:dyDescent="0.3">
      <c r="P156378" s="83"/>
    </row>
    <row r="156379" spans="16:16" x14ac:dyDescent="0.3">
      <c r="P156379" s="83"/>
    </row>
    <row r="156380" spans="16:16" x14ac:dyDescent="0.3">
      <c r="P156380" s="83"/>
    </row>
    <row r="156381" spans="16:16" x14ac:dyDescent="0.3">
      <c r="P156381" s="83"/>
    </row>
    <row r="156382" spans="16:16" x14ac:dyDescent="0.3">
      <c r="P156382" s="83"/>
    </row>
    <row r="156383" spans="16:16" x14ac:dyDescent="0.3">
      <c r="P156383" s="83"/>
    </row>
    <row r="156384" spans="16:16" x14ac:dyDescent="0.3">
      <c r="P156384" s="83"/>
    </row>
    <row r="156385" spans="16:16" x14ac:dyDescent="0.3">
      <c r="P156385" s="83"/>
    </row>
    <row r="156386" spans="16:16" x14ac:dyDescent="0.3">
      <c r="P156386" s="83"/>
    </row>
    <row r="156387" spans="16:16" x14ac:dyDescent="0.3">
      <c r="P156387" s="83"/>
    </row>
    <row r="156388" spans="16:16" x14ac:dyDescent="0.3">
      <c r="P156388" s="83"/>
    </row>
    <row r="156389" spans="16:16" x14ac:dyDescent="0.3">
      <c r="P156389" s="83"/>
    </row>
    <row r="156390" spans="16:16" x14ac:dyDescent="0.3">
      <c r="P156390" s="83"/>
    </row>
    <row r="156391" spans="16:16" x14ac:dyDescent="0.3">
      <c r="P156391" s="83"/>
    </row>
    <row r="156392" spans="16:16" x14ac:dyDescent="0.3">
      <c r="P156392" s="83"/>
    </row>
    <row r="156393" spans="16:16" x14ac:dyDescent="0.3">
      <c r="P156393" s="83"/>
    </row>
    <row r="156394" spans="16:16" x14ac:dyDescent="0.3">
      <c r="P156394" s="83"/>
    </row>
    <row r="156395" spans="16:16" x14ac:dyDescent="0.3">
      <c r="P156395" s="83"/>
    </row>
    <row r="156396" spans="16:16" x14ac:dyDescent="0.3">
      <c r="P156396" s="83"/>
    </row>
    <row r="156397" spans="16:16" x14ac:dyDescent="0.3">
      <c r="P156397" s="83"/>
    </row>
    <row r="156398" spans="16:16" x14ac:dyDescent="0.3">
      <c r="P156398" s="83"/>
    </row>
    <row r="156399" spans="16:16" x14ac:dyDescent="0.3">
      <c r="P156399" s="83"/>
    </row>
    <row r="156400" spans="16:16" x14ac:dyDescent="0.3">
      <c r="P156400" s="83"/>
    </row>
    <row r="156401" spans="16:16" x14ac:dyDescent="0.3">
      <c r="P156401" s="83"/>
    </row>
    <row r="156402" spans="16:16" x14ac:dyDescent="0.3">
      <c r="P156402" s="83"/>
    </row>
    <row r="156403" spans="16:16" x14ac:dyDescent="0.3">
      <c r="P156403" s="83"/>
    </row>
    <row r="156404" spans="16:16" x14ac:dyDescent="0.3">
      <c r="P156404" s="83"/>
    </row>
    <row r="156405" spans="16:16" x14ac:dyDescent="0.3">
      <c r="P156405" s="83"/>
    </row>
    <row r="156406" spans="16:16" x14ac:dyDescent="0.3">
      <c r="P156406" s="83"/>
    </row>
    <row r="156407" spans="16:16" x14ac:dyDescent="0.3">
      <c r="P156407" s="83"/>
    </row>
    <row r="156408" spans="16:16" x14ac:dyDescent="0.3">
      <c r="P156408" s="83"/>
    </row>
    <row r="156409" spans="16:16" x14ac:dyDescent="0.3">
      <c r="P156409" s="83"/>
    </row>
    <row r="156410" spans="16:16" x14ac:dyDescent="0.3">
      <c r="P156410" s="83"/>
    </row>
    <row r="156411" spans="16:16" x14ac:dyDescent="0.3">
      <c r="P156411" s="83"/>
    </row>
    <row r="156412" spans="16:16" x14ac:dyDescent="0.3">
      <c r="P156412" s="83"/>
    </row>
    <row r="156413" spans="16:16" x14ac:dyDescent="0.3">
      <c r="P156413" s="83"/>
    </row>
    <row r="156414" spans="16:16" x14ac:dyDescent="0.3">
      <c r="P156414" s="83"/>
    </row>
    <row r="156415" spans="16:16" x14ac:dyDescent="0.3">
      <c r="P156415" s="83"/>
    </row>
    <row r="156416" spans="16:16" x14ac:dyDescent="0.3">
      <c r="P156416" s="83"/>
    </row>
    <row r="156417" spans="16:16" x14ac:dyDescent="0.3">
      <c r="P156417" s="83"/>
    </row>
    <row r="156418" spans="16:16" x14ac:dyDescent="0.3">
      <c r="P156418" s="83"/>
    </row>
    <row r="156419" spans="16:16" x14ac:dyDescent="0.3">
      <c r="P156419" s="83"/>
    </row>
    <row r="156420" spans="16:16" x14ac:dyDescent="0.3">
      <c r="P156420" s="83"/>
    </row>
    <row r="156421" spans="16:16" x14ac:dyDescent="0.3">
      <c r="P156421" s="83"/>
    </row>
    <row r="156422" spans="16:16" x14ac:dyDescent="0.3">
      <c r="P156422" s="83"/>
    </row>
    <row r="156423" spans="16:16" x14ac:dyDescent="0.3">
      <c r="P156423" s="83"/>
    </row>
    <row r="156424" spans="16:16" x14ac:dyDescent="0.3">
      <c r="P156424" s="83"/>
    </row>
    <row r="156425" spans="16:16" x14ac:dyDescent="0.3">
      <c r="P156425" s="83"/>
    </row>
    <row r="156426" spans="16:16" x14ac:dyDescent="0.3">
      <c r="P156426" s="83"/>
    </row>
    <row r="156427" spans="16:16" x14ac:dyDescent="0.3">
      <c r="P156427" s="83"/>
    </row>
    <row r="156428" spans="16:16" x14ac:dyDescent="0.3">
      <c r="P156428" s="83"/>
    </row>
    <row r="156429" spans="16:16" x14ac:dyDescent="0.3">
      <c r="P156429" s="83"/>
    </row>
    <row r="156430" spans="16:16" x14ac:dyDescent="0.3">
      <c r="P156430" s="83"/>
    </row>
    <row r="156431" spans="16:16" x14ac:dyDescent="0.3">
      <c r="P156431" s="83"/>
    </row>
    <row r="156432" spans="16:16" x14ac:dyDescent="0.3">
      <c r="P156432" s="83"/>
    </row>
    <row r="156433" spans="16:16" x14ac:dyDescent="0.3">
      <c r="P156433" s="83"/>
    </row>
    <row r="156434" spans="16:16" x14ac:dyDescent="0.3">
      <c r="P156434" s="83"/>
    </row>
    <row r="156435" spans="16:16" x14ac:dyDescent="0.3">
      <c r="P156435" s="83"/>
    </row>
    <row r="156436" spans="16:16" x14ac:dyDescent="0.3">
      <c r="P156436" s="83"/>
    </row>
    <row r="156437" spans="16:16" x14ac:dyDescent="0.3">
      <c r="P156437" s="83"/>
    </row>
    <row r="156438" spans="16:16" x14ac:dyDescent="0.3">
      <c r="P156438" s="83"/>
    </row>
    <row r="156439" spans="16:16" x14ac:dyDescent="0.3">
      <c r="P156439" s="83"/>
    </row>
    <row r="156440" spans="16:16" x14ac:dyDescent="0.3">
      <c r="P156440" s="83"/>
    </row>
    <row r="156441" spans="16:16" x14ac:dyDescent="0.3">
      <c r="P156441" s="83"/>
    </row>
    <row r="156442" spans="16:16" x14ac:dyDescent="0.3">
      <c r="P156442" s="83"/>
    </row>
    <row r="156443" spans="16:16" x14ac:dyDescent="0.3">
      <c r="P156443" s="83"/>
    </row>
    <row r="156444" spans="16:16" x14ac:dyDescent="0.3">
      <c r="P156444" s="83"/>
    </row>
    <row r="156445" spans="16:16" x14ac:dyDescent="0.3">
      <c r="P156445" s="83"/>
    </row>
    <row r="156446" spans="16:16" x14ac:dyDescent="0.3">
      <c r="P156446" s="83"/>
    </row>
    <row r="156447" spans="16:16" x14ac:dyDescent="0.3">
      <c r="P156447" s="83"/>
    </row>
    <row r="156448" spans="16:16" x14ac:dyDescent="0.3">
      <c r="P156448" s="83"/>
    </row>
    <row r="156449" spans="16:16" x14ac:dyDescent="0.3">
      <c r="P156449" s="83"/>
    </row>
    <row r="156450" spans="16:16" x14ac:dyDescent="0.3">
      <c r="P156450" s="83"/>
    </row>
    <row r="156451" spans="16:16" x14ac:dyDescent="0.3">
      <c r="P156451" s="83"/>
    </row>
    <row r="156452" spans="16:16" x14ac:dyDescent="0.3">
      <c r="P156452" s="83"/>
    </row>
    <row r="156453" spans="16:16" x14ac:dyDescent="0.3">
      <c r="P156453" s="83"/>
    </row>
    <row r="156454" spans="16:16" x14ac:dyDescent="0.3">
      <c r="P156454" s="83"/>
    </row>
    <row r="156455" spans="16:16" x14ac:dyDescent="0.3">
      <c r="P156455" s="83"/>
    </row>
    <row r="156456" spans="16:16" x14ac:dyDescent="0.3">
      <c r="P156456" s="83"/>
    </row>
    <row r="156457" spans="16:16" x14ac:dyDescent="0.3">
      <c r="P156457" s="83"/>
    </row>
    <row r="156458" spans="16:16" x14ac:dyDescent="0.3">
      <c r="P156458" s="83"/>
    </row>
    <row r="156459" spans="16:16" x14ac:dyDescent="0.3">
      <c r="P156459" s="83"/>
    </row>
    <row r="156460" spans="16:16" x14ac:dyDescent="0.3">
      <c r="P156460" s="83"/>
    </row>
    <row r="156461" spans="16:16" x14ac:dyDescent="0.3">
      <c r="P156461" s="83"/>
    </row>
    <row r="156462" spans="16:16" x14ac:dyDescent="0.3">
      <c r="P156462" s="83"/>
    </row>
    <row r="156463" spans="16:16" x14ac:dyDescent="0.3">
      <c r="P156463" s="83"/>
    </row>
    <row r="156464" spans="16:16" x14ac:dyDescent="0.3">
      <c r="P156464" s="83"/>
    </row>
    <row r="156465" spans="16:16" x14ac:dyDescent="0.3">
      <c r="P156465" s="83"/>
    </row>
    <row r="156466" spans="16:16" x14ac:dyDescent="0.3">
      <c r="P156466" s="83"/>
    </row>
    <row r="156467" spans="16:16" x14ac:dyDescent="0.3">
      <c r="P156467" s="83"/>
    </row>
    <row r="156468" spans="16:16" x14ac:dyDescent="0.3">
      <c r="P156468" s="83"/>
    </row>
    <row r="156469" spans="16:16" x14ac:dyDescent="0.3">
      <c r="P156469" s="83"/>
    </row>
    <row r="156470" spans="16:16" x14ac:dyDescent="0.3">
      <c r="P156470" s="83"/>
    </row>
    <row r="156471" spans="16:16" x14ac:dyDescent="0.3">
      <c r="P156471" s="83"/>
    </row>
    <row r="156472" spans="16:16" x14ac:dyDescent="0.3">
      <c r="P156472" s="83"/>
    </row>
    <row r="156473" spans="16:16" x14ac:dyDescent="0.3">
      <c r="P156473" s="83"/>
    </row>
    <row r="156474" spans="16:16" x14ac:dyDescent="0.3">
      <c r="P156474" s="83"/>
    </row>
    <row r="156475" spans="16:16" x14ac:dyDescent="0.3">
      <c r="P156475" s="83"/>
    </row>
    <row r="156476" spans="16:16" x14ac:dyDescent="0.3">
      <c r="P156476" s="83"/>
    </row>
    <row r="156477" spans="16:16" x14ac:dyDescent="0.3">
      <c r="P156477" s="83"/>
    </row>
    <row r="156478" spans="16:16" x14ac:dyDescent="0.3">
      <c r="P156478" s="83"/>
    </row>
    <row r="156479" spans="16:16" x14ac:dyDescent="0.3">
      <c r="P156479" s="83"/>
    </row>
    <row r="156480" spans="16:16" x14ac:dyDescent="0.3">
      <c r="P156480" s="83"/>
    </row>
    <row r="156481" spans="16:16" x14ac:dyDescent="0.3">
      <c r="P156481" s="83"/>
    </row>
    <row r="156482" spans="16:16" x14ac:dyDescent="0.3">
      <c r="P156482" s="83"/>
    </row>
    <row r="156483" spans="16:16" x14ac:dyDescent="0.3">
      <c r="P156483" s="83"/>
    </row>
    <row r="156484" spans="16:16" x14ac:dyDescent="0.3">
      <c r="P156484" s="83"/>
    </row>
    <row r="156485" spans="16:16" x14ac:dyDescent="0.3">
      <c r="P156485" s="83"/>
    </row>
    <row r="156486" spans="16:16" x14ac:dyDescent="0.3">
      <c r="P156486" s="83"/>
    </row>
    <row r="156487" spans="16:16" x14ac:dyDescent="0.3">
      <c r="P156487" s="83"/>
    </row>
    <row r="156488" spans="16:16" x14ac:dyDescent="0.3">
      <c r="P156488" s="83"/>
    </row>
    <row r="156489" spans="16:16" x14ac:dyDescent="0.3">
      <c r="P156489" s="83"/>
    </row>
    <row r="156490" spans="16:16" x14ac:dyDescent="0.3">
      <c r="P156490" s="83"/>
    </row>
    <row r="156491" spans="16:16" x14ac:dyDescent="0.3">
      <c r="P156491" s="83"/>
    </row>
    <row r="156492" spans="16:16" x14ac:dyDescent="0.3">
      <c r="P156492" s="83"/>
    </row>
    <row r="156493" spans="16:16" x14ac:dyDescent="0.3">
      <c r="P156493" s="83"/>
    </row>
    <row r="156494" spans="16:16" x14ac:dyDescent="0.3">
      <c r="P156494" s="83"/>
    </row>
    <row r="156495" spans="16:16" x14ac:dyDescent="0.3">
      <c r="P156495" s="83"/>
    </row>
    <row r="156496" spans="16:16" x14ac:dyDescent="0.3">
      <c r="P156496" s="83"/>
    </row>
    <row r="156497" spans="16:16" x14ac:dyDescent="0.3">
      <c r="P156497" s="83"/>
    </row>
    <row r="156498" spans="16:16" x14ac:dyDescent="0.3">
      <c r="P156498" s="83"/>
    </row>
    <row r="156499" spans="16:16" x14ac:dyDescent="0.3">
      <c r="P156499" s="83"/>
    </row>
    <row r="156500" spans="16:16" x14ac:dyDescent="0.3">
      <c r="P156500" s="83"/>
    </row>
    <row r="156501" spans="16:16" x14ac:dyDescent="0.3">
      <c r="P156501" s="83"/>
    </row>
    <row r="156502" spans="16:16" x14ac:dyDescent="0.3">
      <c r="P156502" s="83"/>
    </row>
    <row r="156503" spans="16:16" x14ac:dyDescent="0.3">
      <c r="P156503" s="83"/>
    </row>
    <row r="156504" spans="16:16" x14ac:dyDescent="0.3">
      <c r="P156504" s="83"/>
    </row>
    <row r="156505" spans="16:16" x14ac:dyDescent="0.3">
      <c r="P156505" s="83"/>
    </row>
    <row r="156506" spans="16:16" x14ac:dyDescent="0.3">
      <c r="P156506" s="83"/>
    </row>
    <row r="156507" spans="16:16" x14ac:dyDescent="0.3">
      <c r="P156507" s="83"/>
    </row>
    <row r="156508" spans="16:16" x14ac:dyDescent="0.3">
      <c r="P156508" s="83"/>
    </row>
    <row r="156509" spans="16:16" x14ac:dyDescent="0.3">
      <c r="P156509" s="83"/>
    </row>
    <row r="156510" spans="16:16" x14ac:dyDescent="0.3">
      <c r="P156510" s="83"/>
    </row>
    <row r="156511" spans="16:16" x14ac:dyDescent="0.3">
      <c r="P156511" s="83"/>
    </row>
    <row r="156512" spans="16:16" x14ac:dyDescent="0.3">
      <c r="P156512" s="83"/>
    </row>
    <row r="156513" spans="16:16" x14ac:dyDescent="0.3">
      <c r="P156513" s="83"/>
    </row>
    <row r="156514" spans="16:16" x14ac:dyDescent="0.3">
      <c r="P156514" s="83"/>
    </row>
    <row r="156515" spans="16:16" x14ac:dyDescent="0.3">
      <c r="P156515" s="83"/>
    </row>
    <row r="156516" spans="16:16" x14ac:dyDescent="0.3">
      <c r="P156516" s="83"/>
    </row>
    <row r="156517" spans="16:16" x14ac:dyDescent="0.3">
      <c r="P156517" s="83"/>
    </row>
    <row r="156518" spans="16:16" x14ac:dyDescent="0.3">
      <c r="P156518" s="83"/>
    </row>
    <row r="156519" spans="16:16" x14ac:dyDescent="0.3">
      <c r="P156519" s="83"/>
    </row>
    <row r="156520" spans="16:16" x14ac:dyDescent="0.3">
      <c r="P156520" s="83"/>
    </row>
    <row r="156521" spans="16:16" x14ac:dyDescent="0.3">
      <c r="P156521" s="83"/>
    </row>
    <row r="156522" spans="16:16" x14ac:dyDescent="0.3">
      <c r="P156522" s="83"/>
    </row>
    <row r="156523" spans="16:16" x14ac:dyDescent="0.3">
      <c r="P156523" s="83"/>
    </row>
    <row r="156524" spans="16:16" x14ac:dyDescent="0.3">
      <c r="P156524" s="83"/>
    </row>
    <row r="156525" spans="16:16" x14ac:dyDescent="0.3">
      <c r="P156525" s="83"/>
    </row>
    <row r="156526" spans="16:16" x14ac:dyDescent="0.3">
      <c r="P156526" s="83"/>
    </row>
    <row r="156527" spans="16:16" x14ac:dyDescent="0.3">
      <c r="P156527" s="83"/>
    </row>
    <row r="156528" spans="16:16" x14ac:dyDescent="0.3">
      <c r="P156528" s="83"/>
    </row>
    <row r="156529" spans="16:16" x14ac:dyDescent="0.3">
      <c r="P156529" s="83"/>
    </row>
    <row r="156530" spans="16:16" x14ac:dyDescent="0.3">
      <c r="P156530" s="83"/>
    </row>
    <row r="156531" spans="16:16" x14ac:dyDescent="0.3">
      <c r="P156531" s="83"/>
    </row>
    <row r="156532" spans="16:16" x14ac:dyDescent="0.3">
      <c r="P156532" s="83"/>
    </row>
    <row r="156533" spans="16:16" x14ac:dyDescent="0.3">
      <c r="P156533" s="83"/>
    </row>
    <row r="156534" spans="16:16" x14ac:dyDescent="0.3">
      <c r="P156534" s="83"/>
    </row>
    <row r="156535" spans="16:16" x14ac:dyDescent="0.3">
      <c r="P156535" s="83"/>
    </row>
    <row r="156536" spans="16:16" x14ac:dyDescent="0.3">
      <c r="P156536" s="83"/>
    </row>
    <row r="156537" spans="16:16" x14ac:dyDescent="0.3">
      <c r="P156537" s="83"/>
    </row>
    <row r="156538" spans="16:16" x14ac:dyDescent="0.3">
      <c r="P156538" s="83"/>
    </row>
    <row r="156539" spans="16:16" x14ac:dyDescent="0.3">
      <c r="P156539" s="83"/>
    </row>
    <row r="156540" spans="16:16" x14ac:dyDescent="0.3">
      <c r="P156540" s="83"/>
    </row>
    <row r="156541" spans="16:16" x14ac:dyDescent="0.3">
      <c r="P156541" s="83"/>
    </row>
    <row r="156542" spans="16:16" x14ac:dyDescent="0.3">
      <c r="P156542" s="83"/>
    </row>
    <row r="156543" spans="16:16" x14ac:dyDescent="0.3">
      <c r="P156543" s="83"/>
    </row>
    <row r="156544" spans="16:16" x14ac:dyDescent="0.3">
      <c r="P156544" s="83"/>
    </row>
    <row r="156545" spans="16:16" x14ac:dyDescent="0.3">
      <c r="P156545" s="83"/>
    </row>
    <row r="156546" spans="16:16" x14ac:dyDescent="0.3">
      <c r="P156546" s="83"/>
    </row>
    <row r="156547" spans="16:16" x14ac:dyDescent="0.3">
      <c r="P156547" s="83"/>
    </row>
    <row r="156548" spans="16:16" x14ac:dyDescent="0.3">
      <c r="P156548" s="83"/>
    </row>
    <row r="156549" spans="16:16" x14ac:dyDescent="0.3">
      <c r="P156549" s="83"/>
    </row>
    <row r="156550" spans="16:16" x14ac:dyDescent="0.3">
      <c r="P156550" s="83"/>
    </row>
    <row r="156551" spans="16:16" x14ac:dyDescent="0.3">
      <c r="P156551" s="83"/>
    </row>
    <row r="156552" spans="16:16" x14ac:dyDescent="0.3">
      <c r="P156552" s="83"/>
    </row>
    <row r="156553" spans="16:16" x14ac:dyDescent="0.3">
      <c r="P156553" s="83"/>
    </row>
    <row r="156554" spans="16:16" x14ac:dyDescent="0.3">
      <c r="P156554" s="83"/>
    </row>
    <row r="156555" spans="16:16" x14ac:dyDescent="0.3">
      <c r="P156555" s="83"/>
    </row>
    <row r="156556" spans="16:16" x14ac:dyDescent="0.3">
      <c r="P156556" s="83"/>
    </row>
    <row r="156557" spans="16:16" x14ac:dyDescent="0.3">
      <c r="P156557" s="83"/>
    </row>
    <row r="156558" spans="16:16" x14ac:dyDescent="0.3">
      <c r="P156558" s="83"/>
    </row>
    <row r="156559" spans="16:16" x14ac:dyDescent="0.3">
      <c r="P156559" s="83"/>
    </row>
    <row r="156560" spans="16:16" x14ac:dyDescent="0.3">
      <c r="P156560" s="83"/>
    </row>
    <row r="156561" spans="16:16" x14ac:dyDescent="0.3">
      <c r="P156561" s="83"/>
    </row>
    <row r="156562" spans="16:16" x14ac:dyDescent="0.3">
      <c r="P156562" s="83"/>
    </row>
    <row r="156563" spans="16:16" x14ac:dyDescent="0.3">
      <c r="P156563" s="83"/>
    </row>
    <row r="156564" spans="16:16" x14ac:dyDescent="0.3">
      <c r="P156564" s="83"/>
    </row>
    <row r="156565" spans="16:16" x14ac:dyDescent="0.3">
      <c r="P156565" s="83"/>
    </row>
    <row r="156566" spans="16:16" x14ac:dyDescent="0.3">
      <c r="P156566" s="83"/>
    </row>
    <row r="156567" spans="16:16" x14ac:dyDescent="0.3">
      <c r="P156567" s="83"/>
    </row>
    <row r="156568" spans="16:16" x14ac:dyDescent="0.3">
      <c r="P156568" s="83"/>
    </row>
    <row r="156569" spans="16:16" x14ac:dyDescent="0.3">
      <c r="P156569" s="83"/>
    </row>
    <row r="156570" spans="16:16" x14ac:dyDescent="0.3">
      <c r="P156570" s="83"/>
    </row>
    <row r="156571" spans="16:16" x14ac:dyDescent="0.3">
      <c r="P156571" s="83"/>
    </row>
    <row r="156572" spans="16:16" x14ac:dyDescent="0.3">
      <c r="P156572" s="83"/>
    </row>
    <row r="156573" spans="16:16" x14ac:dyDescent="0.3">
      <c r="P156573" s="83"/>
    </row>
    <row r="156574" spans="16:16" x14ac:dyDescent="0.3">
      <c r="P156574" s="83"/>
    </row>
    <row r="156575" spans="16:16" x14ac:dyDescent="0.3">
      <c r="P156575" s="83"/>
    </row>
    <row r="156576" spans="16:16" x14ac:dyDescent="0.3">
      <c r="P156576" s="83"/>
    </row>
    <row r="156577" spans="16:16" x14ac:dyDescent="0.3">
      <c r="P156577" s="83"/>
    </row>
    <row r="156578" spans="16:16" x14ac:dyDescent="0.3">
      <c r="P156578" s="83"/>
    </row>
    <row r="156579" spans="16:16" x14ac:dyDescent="0.3">
      <c r="P156579" s="83"/>
    </row>
    <row r="156580" spans="16:16" x14ac:dyDescent="0.3">
      <c r="P156580" s="83"/>
    </row>
    <row r="156581" spans="16:16" x14ac:dyDescent="0.3">
      <c r="P156581" s="83"/>
    </row>
    <row r="156582" spans="16:16" x14ac:dyDescent="0.3">
      <c r="P156582" s="83"/>
    </row>
    <row r="156583" spans="16:16" x14ac:dyDescent="0.3">
      <c r="P156583" s="83"/>
    </row>
    <row r="156584" spans="16:16" x14ac:dyDescent="0.3">
      <c r="P156584" s="83"/>
    </row>
    <row r="156585" spans="16:16" x14ac:dyDescent="0.3">
      <c r="P156585" s="83"/>
    </row>
    <row r="156586" spans="16:16" x14ac:dyDescent="0.3">
      <c r="P156586" s="83"/>
    </row>
    <row r="156587" spans="16:16" x14ac:dyDescent="0.3">
      <c r="P156587" s="83"/>
    </row>
    <row r="156588" spans="16:16" x14ac:dyDescent="0.3">
      <c r="P156588" s="83"/>
    </row>
    <row r="156589" spans="16:16" x14ac:dyDescent="0.3">
      <c r="P156589" s="83"/>
    </row>
    <row r="156590" spans="16:16" x14ac:dyDescent="0.3">
      <c r="P156590" s="83"/>
    </row>
    <row r="156591" spans="16:16" x14ac:dyDescent="0.3">
      <c r="P156591" s="83"/>
    </row>
    <row r="156592" spans="16:16" x14ac:dyDescent="0.3">
      <c r="P156592" s="83"/>
    </row>
    <row r="156593" spans="16:16" x14ac:dyDescent="0.3">
      <c r="P156593" s="83"/>
    </row>
    <row r="156594" spans="16:16" x14ac:dyDescent="0.3">
      <c r="P156594" s="83"/>
    </row>
    <row r="156595" spans="16:16" x14ac:dyDescent="0.3">
      <c r="P156595" s="83"/>
    </row>
    <row r="156596" spans="16:16" x14ac:dyDescent="0.3">
      <c r="P156596" s="83"/>
    </row>
    <row r="156597" spans="16:16" x14ac:dyDescent="0.3">
      <c r="P156597" s="83"/>
    </row>
    <row r="156598" spans="16:16" x14ac:dyDescent="0.3">
      <c r="P156598" s="83"/>
    </row>
    <row r="156599" spans="16:16" x14ac:dyDescent="0.3">
      <c r="P156599" s="83"/>
    </row>
    <row r="156600" spans="16:16" x14ac:dyDescent="0.3">
      <c r="P156600" s="83"/>
    </row>
    <row r="156601" spans="16:16" x14ac:dyDescent="0.3">
      <c r="P156601" s="83"/>
    </row>
    <row r="156602" spans="16:16" x14ac:dyDescent="0.3">
      <c r="P156602" s="83"/>
    </row>
    <row r="156603" spans="16:16" x14ac:dyDescent="0.3">
      <c r="P156603" s="83"/>
    </row>
    <row r="156604" spans="16:16" x14ac:dyDescent="0.3">
      <c r="P156604" s="83"/>
    </row>
    <row r="156605" spans="16:16" x14ac:dyDescent="0.3">
      <c r="P156605" s="83"/>
    </row>
    <row r="156606" spans="16:16" x14ac:dyDescent="0.3">
      <c r="P156606" s="83"/>
    </row>
    <row r="156607" spans="16:16" x14ac:dyDescent="0.3">
      <c r="P156607" s="83"/>
    </row>
    <row r="156608" spans="16:16" x14ac:dyDescent="0.3">
      <c r="P156608" s="83"/>
    </row>
    <row r="156609" spans="16:16" x14ac:dyDescent="0.3">
      <c r="P156609" s="83"/>
    </row>
    <row r="156610" spans="16:16" x14ac:dyDescent="0.3">
      <c r="P156610" s="83"/>
    </row>
    <row r="156611" spans="16:16" x14ac:dyDescent="0.3">
      <c r="P156611" s="83"/>
    </row>
    <row r="156612" spans="16:16" x14ac:dyDescent="0.3">
      <c r="P156612" s="83"/>
    </row>
    <row r="156613" spans="16:16" x14ac:dyDescent="0.3">
      <c r="P156613" s="83"/>
    </row>
    <row r="156614" spans="16:16" x14ac:dyDescent="0.3">
      <c r="P156614" s="83"/>
    </row>
    <row r="156615" spans="16:16" x14ac:dyDescent="0.3">
      <c r="P156615" s="83"/>
    </row>
    <row r="156616" spans="16:16" x14ac:dyDescent="0.3">
      <c r="P156616" s="83"/>
    </row>
    <row r="156617" spans="16:16" x14ac:dyDescent="0.3">
      <c r="P156617" s="83"/>
    </row>
    <row r="156618" spans="16:16" x14ac:dyDescent="0.3">
      <c r="P156618" s="83"/>
    </row>
    <row r="156619" spans="16:16" x14ac:dyDescent="0.3">
      <c r="P156619" s="83"/>
    </row>
    <row r="156620" spans="16:16" x14ac:dyDescent="0.3">
      <c r="P156620" s="83"/>
    </row>
    <row r="156621" spans="16:16" x14ac:dyDescent="0.3">
      <c r="P156621" s="83"/>
    </row>
    <row r="156622" spans="16:16" x14ac:dyDescent="0.3">
      <c r="P156622" s="83"/>
    </row>
    <row r="156623" spans="16:16" x14ac:dyDescent="0.3">
      <c r="P156623" s="83"/>
    </row>
    <row r="156624" spans="16:16" x14ac:dyDescent="0.3">
      <c r="P156624" s="83"/>
    </row>
    <row r="156625" spans="16:16" x14ac:dyDescent="0.3">
      <c r="P156625" s="83"/>
    </row>
    <row r="156626" spans="16:16" x14ac:dyDescent="0.3">
      <c r="P156626" s="83"/>
    </row>
    <row r="156627" spans="16:16" x14ac:dyDescent="0.3">
      <c r="P156627" s="83"/>
    </row>
    <row r="156628" spans="16:16" x14ac:dyDescent="0.3">
      <c r="P156628" s="83"/>
    </row>
    <row r="156629" spans="16:16" x14ac:dyDescent="0.3">
      <c r="P156629" s="83"/>
    </row>
    <row r="156630" spans="16:16" x14ac:dyDescent="0.3">
      <c r="P156630" s="83"/>
    </row>
    <row r="156631" spans="16:16" x14ac:dyDescent="0.3">
      <c r="P156631" s="83"/>
    </row>
    <row r="156632" spans="16:16" x14ac:dyDescent="0.3">
      <c r="P156632" s="83"/>
    </row>
    <row r="156633" spans="16:16" x14ac:dyDescent="0.3">
      <c r="P156633" s="83"/>
    </row>
    <row r="156634" spans="16:16" x14ac:dyDescent="0.3">
      <c r="P156634" s="83"/>
    </row>
    <row r="156635" spans="16:16" x14ac:dyDescent="0.3">
      <c r="P156635" s="83"/>
    </row>
    <row r="156636" spans="16:16" x14ac:dyDescent="0.3">
      <c r="P156636" s="83"/>
    </row>
    <row r="156637" spans="16:16" x14ac:dyDescent="0.3">
      <c r="P156637" s="83"/>
    </row>
    <row r="156638" spans="16:16" x14ac:dyDescent="0.3">
      <c r="P156638" s="83"/>
    </row>
    <row r="156639" spans="16:16" x14ac:dyDescent="0.3">
      <c r="P156639" s="83"/>
    </row>
    <row r="156640" spans="16:16" x14ac:dyDescent="0.3">
      <c r="P156640" s="83"/>
    </row>
    <row r="156641" spans="16:16" x14ac:dyDescent="0.3">
      <c r="P156641" s="83"/>
    </row>
    <row r="156642" spans="16:16" x14ac:dyDescent="0.3">
      <c r="P156642" s="83"/>
    </row>
    <row r="156643" spans="16:16" x14ac:dyDescent="0.3">
      <c r="P156643" s="83"/>
    </row>
    <row r="156644" spans="16:16" x14ac:dyDescent="0.3">
      <c r="P156644" s="83"/>
    </row>
    <row r="156645" spans="16:16" x14ac:dyDescent="0.3">
      <c r="P156645" s="83"/>
    </row>
    <row r="156646" spans="16:16" x14ac:dyDescent="0.3">
      <c r="P156646" s="83"/>
    </row>
    <row r="156647" spans="16:16" x14ac:dyDescent="0.3">
      <c r="P156647" s="83"/>
    </row>
    <row r="156648" spans="16:16" x14ac:dyDescent="0.3">
      <c r="P156648" s="83"/>
    </row>
    <row r="156649" spans="16:16" x14ac:dyDescent="0.3">
      <c r="P156649" s="83"/>
    </row>
    <row r="156650" spans="16:16" x14ac:dyDescent="0.3">
      <c r="P156650" s="83"/>
    </row>
    <row r="156651" spans="16:16" x14ac:dyDescent="0.3">
      <c r="P156651" s="83"/>
    </row>
    <row r="156652" spans="16:16" x14ac:dyDescent="0.3">
      <c r="P156652" s="83"/>
    </row>
    <row r="156653" spans="16:16" x14ac:dyDescent="0.3">
      <c r="P156653" s="83"/>
    </row>
    <row r="156654" spans="16:16" x14ac:dyDescent="0.3">
      <c r="P156654" s="83"/>
    </row>
    <row r="156655" spans="16:16" x14ac:dyDescent="0.3">
      <c r="P156655" s="83"/>
    </row>
    <row r="156656" spans="16:16" x14ac:dyDescent="0.3">
      <c r="P156656" s="83"/>
    </row>
    <row r="156657" spans="16:16" x14ac:dyDescent="0.3">
      <c r="P156657" s="83"/>
    </row>
    <row r="156658" spans="16:16" x14ac:dyDescent="0.3">
      <c r="P156658" s="83"/>
    </row>
    <row r="156659" spans="16:16" x14ac:dyDescent="0.3">
      <c r="P156659" s="83"/>
    </row>
    <row r="156660" spans="16:16" x14ac:dyDescent="0.3">
      <c r="P156660" s="83"/>
    </row>
    <row r="156661" spans="16:16" x14ac:dyDescent="0.3">
      <c r="P156661" s="83"/>
    </row>
    <row r="156662" spans="16:16" x14ac:dyDescent="0.3">
      <c r="P156662" s="83"/>
    </row>
    <row r="156663" spans="16:16" x14ac:dyDescent="0.3">
      <c r="P156663" s="83"/>
    </row>
    <row r="156664" spans="16:16" x14ac:dyDescent="0.3">
      <c r="P156664" s="83"/>
    </row>
    <row r="156665" spans="16:16" x14ac:dyDescent="0.3">
      <c r="P156665" s="83"/>
    </row>
    <row r="156666" spans="16:16" x14ac:dyDescent="0.3">
      <c r="P156666" s="83"/>
    </row>
    <row r="156667" spans="16:16" x14ac:dyDescent="0.3">
      <c r="P156667" s="83"/>
    </row>
    <row r="156668" spans="16:16" x14ac:dyDescent="0.3">
      <c r="P156668" s="83"/>
    </row>
    <row r="156669" spans="16:16" x14ac:dyDescent="0.3">
      <c r="P156669" s="83"/>
    </row>
    <row r="156670" spans="16:16" x14ac:dyDescent="0.3">
      <c r="P156670" s="83"/>
    </row>
    <row r="156671" spans="16:16" x14ac:dyDescent="0.3">
      <c r="P156671" s="83"/>
    </row>
    <row r="156672" spans="16:16" x14ac:dyDescent="0.3">
      <c r="P156672" s="83"/>
    </row>
    <row r="156673" spans="16:16" x14ac:dyDescent="0.3">
      <c r="P156673" s="83"/>
    </row>
    <row r="156674" spans="16:16" x14ac:dyDescent="0.3">
      <c r="P156674" s="83"/>
    </row>
    <row r="156675" spans="16:16" x14ac:dyDescent="0.3">
      <c r="P156675" s="83"/>
    </row>
    <row r="156676" spans="16:16" x14ac:dyDescent="0.3">
      <c r="P156676" s="83"/>
    </row>
    <row r="156677" spans="16:16" x14ac:dyDescent="0.3">
      <c r="P156677" s="83"/>
    </row>
    <row r="156678" spans="16:16" x14ac:dyDescent="0.3">
      <c r="P156678" s="83"/>
    </row>
    <row r="156679" spans="16:16" x14ac:dyDescent="0.3">
      <c r="P156679" s="83"/>
    </row>
    <row r="156680" spans="16:16" x14ac:dyDescent="0.3">
      <c r="P156680" s="83"/>
    </row>
    <row r="156681" spans="16:16" x14ac:dyDescent="0.3">
      <c r="P156681" s="83"/>
    </row>
    <row r="156682" spans="16:16" x14ac:dyDescent="0.3">
      <c r="P156682" s="83"/>
    </row>
    <row r="156683" spans="16:16" x14ac:dyDescent="0.3">
      <c r="P156683" s="83"/>
    </row>
    <row r="156684" spans="16:16" x14ac:dyDescent="0.3">
      <c r="P156684" s="83"/>
    </row>
    <row r="156685" spans="16:16" x14ac:dyDescent="0.3">
      <c r="P156685" s="83"/>
    </row>
    <row r="156686" spans="16:16" x14ac:dyDescent="0.3">
      <c r="P156686" s="83"/>
    </row>
    <row r="156687" spans="16:16" x14ac:dyDescent="0.3">
      <c r="P156687" s="83"/>
    </row>
    <row r="156688" spans="16:16" x14ac:dyDescent="0.3">
      <c r="P156688" s="83"/>
    </row>
    <row r="156689" spans="16:16" x14ac:dyDescent="0.3">
      <c r="P156689" s="83"/>
    </row>
    <row r="156690" spans="16:16" x14ac:dyDescent="0.3">
      <c r="P156690" s="83"/>
    </row>
    <row r="156691" spans="16:16" x14ac:dyDescent="0.3">
      <c r="P156691" s="83"/>
    </row>
    <row r="156692" spans="16:16" x14ac:dyDescent="0.3">
      <c r="P156692" s="83"/>
    </row>
    <row r="156693" spans="16:16" x14ac:dyDescent="0.3">
      <c r="P156693" s="83"/>
    </row>
    <row r="156694" spans="16:16" x14ac:dyDescent="0.3">
      <c r="P156694" s="83"/>
    </row>
    <row r="156695" spans="16:16" x14ac:dyDescent="0.3">
      <c r="P156695" s="83"/>
    </row>
    <row r="156696" spans="16:16" x14ac:dyDescent="0.3">
      <c r="P156696" s="83"/>
    </row>
    <row r="156697" spans="16:16" x14ac:dyDescent="0.3">
      <c r="P156697" s="83"/>
    </row>
    <row r="156698" spans="16:16" x14ac:dyDescent="0.3">
      <c r="P156698" s="83"/>
    </row>
    <row r="156699" spans="16:16" x14ac:dyDescent="0.3">
      <c r="P156699" s="83"/>
    </row>
    <row r="156700" spans="16:16" x14ac:dyDescent="0.3">
      <c r="P156700" s="83"/>
    </row>
    <row r="156701" spans="16:16" x14ac:dyDescent="0.3">
      <c r="P156701" s="83"/>
    </row>
    <row r="156702" spans="16:16" x14ac:dyDescent="0.3">
      <c r="P156702" s="83"/>
    </row>
    <row r="156703" spans="16:16" x14ac:dyDescent="0.3">
      <c r="P156703" s="83"/>
    </row>
    <row r="156704" spans="16:16" x14ac:dyDescent="0.3">
      <c r="P156704" s="83"/>
    </row>
    <row r="156705" spans="16:16" x14ac:dyDescent="0.3">
      <c r="P156705" s="83"/>
    </row>
    <row r="156706" spans="16:16" x14ac:dyDescent="0.3">
      <c r="P156706" s="83"/>
    </row>
    <row r="156707" spans="16:16" x14ac:dyDescent="0.3">
      <c r="P156707" s="83"/>
    </row>
    <row r="156708" spans="16:16" x14ac:dyDescent="0.3">
      <c r="P156708" s="83"/>
    </row>
    <row r="156709" spans="16:16" x14ac:dyDescent="0.3">
      <c r="P156709" s="83"/>
    </row>
    <row r="156710" spans="16:16" x14ac:dyDescent="0.3">
      <c r="P156710" s="83"/>
    </row>
    <row r="156711" spans="16:16" x14ac:dyDescent="0.3">
      <c r="P156711" s="83"/>
    </row>
    <row r="156712" spans="16:16" x14ac:dyDescent="0.3">
      <c r="P156712" s="83"/>
    </row>
    <row r="156713" spans="16:16" x14ac:dyDescent="0.3">
      <c r="P156713" s="83"/>
    </row>
    <row r="156714" spans="16:16" x14ac:dyDescent="0.3">
      <c r="P156714" s="83"/>
    </row>
    <row r="156715" spans="16:16" x14ac:dyDescent="0.3">
      <c r="P156715" s="83"/>
    </row>
    <row r="156716" spans="16:16" x14ac:dyDescent="0.3">
      <c r="P156716" s="83"/>
    </row>
    <row r="156717" spans="16:16" x14ac:dyDescent="0.3">
      <c r="P156717" s="83"/>
    </row>
    <row r="156718" spans="16:16" x14ac:dyDescent="0.3">
      <c r="P156718" s="83"/>
    </row>
    <row r="156719" spans="16:16" x14ac:dyDescent="0.3">
      <c r="P156719" s="83"/>
    </row>
    <row r="156720" spans="16:16" x14ac:dyDescent="0.3">
      <c r="P156720" s="83"/>
    </row>
    <row r="156721" spans="16:16" x14ac:dyDescent="0.3">
      <c r="P156721" s="83"/>
    </row>
    <row r="156722" spans="16:16" x14ac:dyDescent="0.3">
      <c r="P156722" s="83"/>
    </row>
    <row r="156723" spans="16:16" x14ac:dyDescent="0.3">
      <c r="P156723" s="83"/>
    </row>
    <row r="156724" spans="16:16" x14ac:dyDescent="0.3">
      <c r="P156724" s="83"/>
    </row>
    <row r="156725" spans="16:16" x14ac:dyDescent="0.3">
      <c r="P156725" s="83"/>
    </row>
    <row r="156726" spans="16:16" x14ac:dyDescent="0.3">
      <c r="P156726" s="83"/>
    </row>
    <row r="156727" spans="16:16" x14ac:dyDescent="0.3">
      <c r="P156727" s="83"/>
    </row>
    <row r="156728" spans="16:16" x14ac:dyDescent="0.3">
      <c r="P156728" s="83"/>
    </row>
    <row r="156729" spans="16:16" x14ac:dyDescent="0.3">
      <c r="P156729" s="83"/>
    </row>
    <row r="156730" spans="16:16" x14ac:dyDescent="0.3">
      <c r="P156730" s="83"/>
    </row>
    <row r="156731" spans="16:16" x14ac:dyDescent="0.3">
      <c r="P156731" s="83"/>
    </row>
    <row r="156732" spans="16:16" x14ac:dyDescent="0.3">
      <c r="P156732" s="83"/>
    </row>
    <row r="156733" spans="16:16" x14ac:dyDescent="0.3">
      <c r="P156733" s="83"/>
    </row>
    <row r="156734" spans="16:16" x14ac:dyDescent="0.3">
      <c r="P156734" s="83"/>
    </row>
    <row r="156735" spans="16:16" x14ac:dyDescent="0.3">
      <c r="P156735" s="83"/>
    </row>
    <row r="156736" spans="16:16" x14ac:dyDescent="0.3">
      <c r="P156736" s="83"/>
    </row>
    <row r="156737" spans="16:16" x14ac:dyDescent="0.3">
      <c r="P156737" s="83"/>
    </row>
    <row r="156738" spans="16:16" x14ac:dyDescent="0.3">
      <c r="P156738" s="83"/>
    </row>
    <row r="156739" spans="16:16" x14ac:dyDescent="0.3">
      <c r="P156739" s="83"/>
    </row>
    <row r="156740" spans="16:16" x14ac:dyDescent="0.3">
      <c r="P156740" s="83"/>
    </row>
    <row r="156741" spans="16:16" x14ac:dyDescent="0.3">
      <c r="P156741" s="83"/>
    </row>
    <row r="156742" spans="16:16" x14ac:dyDescent="0.3">
      <c r="P156742" s="83"/>
    </row>
    <row r="156743" spans="16:16" x14ac:dyDescent="0.3">
      <c r="P156743" s="83"/>
    </row>
    <row r="156744" spans="16:16" x14ac:dyDescent="0.3">
      <c r="P156744" s="83"/>
    </row>
    <row r="156745" spans="16:16" x14ac:dyDescent="0.3">
      <c r="P156745" s="83"/>
    </row>
    <row r="156746" spans="16:16" x14ac:dyDescent="0.3">
      <c r="P156746" s="83"/>
    </row>
    <row r="156747" spans="16:16" x14ac:dyDescent="0.3">
      <c r="P156747" s="83"/>
    </row>
    <row r="156748" spans="16:16" x14ac:dyDescent="0.3">
      <c r="P156748" s="83"/>
    </row>
    <row r="156749" spans="16:16" x14ac:dyDescent="0.3">
      <c r="P156749" s="83"/>
    </row>
    <row r="156750" spans="16:16" x14ac:dyDescent="0.3">
      <c r="P156750" s="83"/>
    </row>
    <row r="156751" spans="16:16" x14ac:dyDescent="0.3">
      <c r="P156751" s="83"/>
    </row>
    <row r="156752" spans="16:16" x14ac:dyDescent="0.3">
      <c r="P156752" s="83"/>
    </row>
    <row r="156753" spans="16:16" x14ac:dyDescent="0.3">
      <c r="P156753" s="83"/>
    </row>
    <row r="156754" spans="16:16" x14ac:dyDescent="0.3">
      <c r="P156754" s="83"/>
    </row>
    <row r="156755" spans="16:16" x14ac:dyDescent="0.3">
      <c r="P156755" s="83"/>
    </row>
    <row r="156756" spans="16:16" x14ac:dyDescent="0.3">
      <c r="P156756" s="83"/>
    </row>
    <row r="156757" spans="16:16" x14ac:dyDescent="0.3">
      <c r="P156757" s="83"/>
    </row>
    <row r="156758" spans="16:16" x14ac:dyDescent="0.3">
      <c r="P156758" s="83"/>
    </row>
    <row r="156759" spans="16:16" x14ac:dyDescent="0.3">
      <c r="P156759" s="83"/>
    </row>
    <row r="156760" spans="16:16" x14ac:dyDescent="0.3">
      <c r="P156760" s="83"/>
    </row>
    <row r="156761" spans="16:16" x14ac:dyDescent="0.3">
      <c r="P156761" s="83"/>
    </row>
    <row r="156762" spans="16:16" x14ac:dyDescent="0.3">
      <c r="P156762" s="83"/>
    </row>
    <row r="156763" spans="16:16" x14ac:dyDescent="0.3">
      <c r="P156763" s="83"/>
    </row>
    <row r="156764" spans="16:16" x14ac:dyDescent="0.3">
      <c r="P156764" s="83"/>
    </row>
    <row r="156765" spans="16:16" x14ac:dyDescent="0.3">
      <c r="P156765" s="83"/>
    </row>
    <row r="156766" spans="16:16" x14ac:dyDescent="0.3">
      <c r="P156766" s="83"/>
    </row>
    <row r="156767" spans="16:16" x14ac:dyDescent="0.3">
      <c r="P156767" s="83"/>
    </row>
    <row r="156768" spans="16:16" x14ac:dyDescent="0.3">
      <c r="P156768" s="83"/>
    </row>
    <row r="156769" spans="16:16" x14ac:dyDescent="0.3">
      <c r="P156769" s="83"/>
    </row>
    <row r="156770" spans="16:16" x14ac:dyDescent="0.3">
      <c r="P156770" s="83"/>
    </row>
    <row r="156771" spans="16:16" x14ac:dyDescent="0.3">
      <c r="P156771" s="83"/>
    </row>
    <row r="156772" spans="16:16" x14ac:dyDescent="0.3">
      <c r="P156772" s="83"/>
    </row>
    <row r="156773" spans="16:16" x14ac:dyDescent="0.3">
      <c r="P156773" s="83"/>
    </row>
    <row r="156774" spans="16:16" x14ac:dyDescent="0.3">
      <c r="P156774" s="83"/>
    </row>
    <row r="156775" spans="16:16" x14ac:dyDescent="0.3">
      <c r="P156775" s="83"/>
    </row>
    <row r="156776" spans="16:16" x14ac:dyDescent="0.3">
      <c r="P156776" s="83"/>
    </row>
    <row r="156777" spans="16:16" x14ac:dyDescent="0.3">
      <c r="P156777" s="83"/>
    </row>
    <row r="156778" spans="16:16" x14ac:dyDescent="0.3">
      <c r="P156778" s="83"/>
    </row>
    <row r="156779" spans="16:16" x14ac:dyDescent="0.3">
      <c r="P156779" s="83"/>
    </row>
    <row r="156780" spans="16:16" x14ac:dyDescent="0.3">
      <c r="P156780" s="83"/>
    </row>
    <row r="156781" spans="16:16" x14ac:dyDescent="0.3">
      <c r="P156781" s="83"/>
    </row>
    <row r="156782" spans="16:16" x14ac:dyDescent="0.3">
      <c r="P156782" s="83"/>
    </row>
    <row r="156783" spans="16:16" x14ac:dyDescent="0.3">
      <c r="P156783" s="83"/>
    </row>
    <row r="156784" spans="16:16" x14ac:dyDescent="0.3">
      <c r="P156784" s="83"/>
    </row>
    <row r="156785" spans="16:16" x14ac:dyDescent="0.3">
      <c r="P156785" s="83"/>
    </row>
    <row r="156786" spans="16:16" x14ac:dyDescent="0.3">
      <c r="P156786" s="83"/>
    </row>
    <row r="156787" spans="16:16" x14ac:dyDescent="0.3">
      <c r="P156787" s="83"/>
    </row>
    <row r="156788" spans="16:16" x14ac:dyDescent="0.3">
      <c r="P156788" s="83"/>
    </row>
    <row r="156789" spans="16:16" x14ac:dyDescent="0.3">
      <c r="P156789" s="83"/>
    </row>
    <row r="156790" spans="16:16" x14ac:dyDescent="0.3">
      <c r="P156790" s="83"/>
    </row>
    <row r="156791" spans="16:16" x14ac:dyDescent="0.3">
      <c r="P156791" s="83"/>
    </row>
    <row r="156792" spans="16:16" x14ac:dyDescent="0.3">
      <c r="P156792" s="83"/>
    </row>
    <row r="156793" spans="16:16" x14ac:dyDescent="0.3">
      <c r="P156793" s="83"/>
    </row>
    <row r="156794" spans="16:16" x14ac:dyDescent="0.3">
      <c r="P156794" s="83"/>
    </row>
    <row r="156795" spans="16:16" x14ac:dyDescent="0.3">
      <c r="P156795" s="83"/>
    </row>
    <row r="156796" spans="16:16" x14ac:dyDescent="0.3">
      <c r="P156796" s="83"/>
    </row>
    <row r="156797" spans="16:16" x14ac:dyDescent="0.3">
      <c r="P156797" s="83"/>
    </row>
    <row r="156798" spans="16:16" x14ac:dyDescent="0.3">
      <c r="P156798" s="83"/>
    </row>
    <row r="156799" spans="16:16" x14ac:dyDescent="0.3">
      <c r="P156799" s="83"/>
    </row>
    <row r="156800" spans="16:16" x14ac:dyDescent="0.3">
      <c r="P156800" s="83"/>
    </row>
    <row r="156801" spans="16:16" x14ac:dyDescent="0.3">
      <c r="P156801" s="83"/>
    </row>
    <row r="156802" spans="16:16" x14ac:dyDescent="0.3">
      <c r="P156802" s="83"/>
    </row>
    <row r="156803" spans="16:16" x14ac:dyDescent="0.3">
      <c r="P156803" s="83"/>
    </row>
    <row r="156804" spans="16:16" x14ac:dyDescent="0.3">
      <c r="P156804" s="83"/>
    </row>
    <row r="156805" spans="16:16" x14ac:dyDescent="0.3">
      <c r="P156805" s="83"/>
    </row>
    <row r="156806" spans="16:16" x14ac:dyDescent="0.3">
      <c r="P156806" s="83"/>
    </row>
    <row r="156807" spans="16:16" x14ac:dyDescent="0.3">
      <c r="P156807" s="83"/>
    </row>
    <row r="156808" spans="16:16" x14ac:dyDescent="0.3">
      <c r="P156808" s="83"/>
    </row>
    <row r="156809" spans="16:16" x14ac:dyDescent="0.3">
      <c r="P156809" s="83"/>
    </row>
    <row r="156810" spans="16:16" x14ac:dyDescent="0.3">
      <c r="P156810" s="83"/>
    </row>
    <row r="156811" spans="16:16" x14ac:dyDescent="0.3">
      <c r="P156811" s="83"/>
    </row>
    <row r="156812" spans="16:16" x14ac:dyDescent="0.3">
      <c r="P156812" s="83"/>
    </row>
    <row r="156813" spans="16:16" x14ac:dyDescent="0.3">
      <c r="P156813" s="83"/>
    </row>
    <row r="156814" spans="16:16" x14ac:dyDescent="0.3">
      <c r="P156814" s="83"/>
    </row>
    <row r="156815" spans="16:16" x14ac:dyDescent="0.3">
      <c r="P156815" s="83"/>
    </row>
    <row r="156816" spans="16:16" x14ac:dyDescent="0.3">
      <c r="P156816" s="83"/>
    </row>
    <row r="156817" spans="16:16" x14ac:dyDescent="0.3">
      <c r="P156817" s="83"/>
    </row>
    <row r="156818" spans="16:16" x14ac:dyDescent="0.3">
      <c r="P156818" s="83"/>
    </row>
    <row r="156819" spans="16:16" x14ac:dyDescent="0.3">
      <c r="P156819" s="83"/>
    </row>
    <row r="156820" spans="16:16" x14ac:dyDescent="0.3">
      <c r="P156820" s="83"/>
    </row>
    <row r="156821" spans="16:16" x14ac:dyDescent="0.3">
      <c r="P156821" s="83"/>
    </row>
    <row r="156822" spans="16:16" x14ac:dyDescent="0.3">
      <c r="P156822" s="83"/>
    </row>
    <row r="156823" spans="16:16" x14ac:dyDescent="0.3">
      <c r="P156823" s="83"/>
    </row>
    <row r="156824" spans="16:16" x14ac:dyDescent="0.3">
      <c r="P156824" s="83"/>
    </row>
    <row r="156825" spans="16:16" x14ac:dyDescent="0.3">
      <c r="P156825" s="83"/>
    </row>
    <row r="156826" spans="16:16" x14ac:dyDescent="0.3">
      <c r="P156826" s="83"/>
    </row>
    <row r="156827" spans="16:16" x14ac:dyDescent="0.3">
      <c r="P156827" s="83"/>
    </row>
    <row r="156828" spans="16:16" x14ac:dyDescent="0.3">
      <c r="P156828" s="83"/>
    </row>
    <row r="156829" spans="16:16" x14ac:dyDescent="0.3">
      <c r="P156829" s="83"/>
    </row>
    <row r="156830" spans="16:16" x14ac:dyDescent="0.3">
      <c r="P156830" s="83"/>
    </row>
    <row r="156831" spans="16:16" x14ac:dyDescent="0.3">
      <c r="P156831" s="83"/>
    </row>
    <row r="156832" spans="16:16" x14ac:dyDescent="0.3">
      <c r="P156832" s="83"/>
    </row>
    <row r="156833" spans="16:16" x14ac:dyDescent="0.3">
      <c r="P156833" s="83"/>
    </row>
    <row r="156834" spans="16:16" x14ac:dyDescent="0.3">
      <c r="P156834" s="83"/>
    </row>
    <row r="156835" spans="16:16" x14ac:dyDescent="0.3">
      <c r="P156835" s="83"/>
    </row>
    <row r="156836" spans="16:16" x14ac:dyDescent="0.3">
      <c r="P156836" s="83"/>
    </row>
    <row r="156837" spans="16:16" x14ac:dyDescent="0.3">
      <c r="P156837" s="83"/>
    </row>
    <row r="156838" spans="16:16" x14ac:dyDescent="0.3">
      <c r="P156838" s="83"/>
    </row>
    <row r="156839" spans="16:16" x14ac:dyDescent="0.3">
      <c r="P156839" s="83"/>
    </row>
    <row r="156840" spans="16:16" x14ac:dyDescent="0.3">
      <c r="P156840" s="83"/>
    </row>
    <row r="156841" spans="16:16" x14ac:dyDescent="0.3">
      <c r="P156841" s="83"/>
    </row>
    <row r="156842" spans="16:16" x14ac:dyDescent="0.3">
      <c r="P156842" s="83"/>
    </row>
    <row r="156843" spans="16:16" x14ac:dyDescent="0.3">
      <c r="P156843" s="83"/>
    </row>
    <row r="156844" spans="16:16" x14ac:dyDescent="0.3">
      <c r="P156844" s="83"/>
    </row>
    <row r="156845" spans="16:16" x14ac:dyDescent="0.3">
      <c r="P156845" s="83"/>
    </row>
    <row r="156846" spans="16:16" x14ac:dyDescent="0.3">
      <c r="P156846" s="83"/>
    </row>
    <row r="156847" spans="16:16" x14ac:dyDescent="0.3">
      <c r="P156847" s="83"/>
    </row>
    <row r="156848" spans="16:16" x14ac:dyDescent="0.3">
      <c r="P156848" s="83"/>
    </row>
    <row r="156849" spans="16:16" x14ac:dyDescent="0.3">
      <c r="P156849" s="83"/>
    </row>
    <row r="156850" spans="16:16" x14ac:dyDescent="0.3">
      <c r="P156850" s="83"/>
    </row>
    <row r="156851" spans="16:16" x14ac:dyDescent="0.3">
      <c r="P156851" s="83"/>
    </row>
    <row r="156852" spans="16:16" x14ac:dyDescent="0.3">
      <c r="P156852" s="83"/>
    </row>
    <row r="156853" spans="16:16" x14ac:dyDescent="0.3">
      <c r="P156853" s="83"/>
    </row>
    <row r="156854" spans="16:16" x14ac:dyDescent="0.3">
      <c r="P156854" s="83"/>
    </row>
    <row r="156855" spans="16:16" x14ac:dyDescent="0.3">
      <c r="P156855" s="83"/>
    </row>
    <row r="156856" spans="16:16" x14ac:dyDescent="0.3">
      <c r="P156856" s="83"/>
    </row>
    <row r="156857" spans="16:16" x14ac:dyDescent="0.3">
      <c r="P156857" s="83"/>
    </row>
    <row r="156858" spans="16:16" x14ac:dyDescent="0.3">
      <c r="P156858" s="83"/>
    </row>
    <row r="156859" spans="16:16" x14ac:dyDescent="0.3">
      <c r="P156859" s="83"/>
    </row>
    <row r="156860" spans="16:16" x14ac:dyDescent="0.3">
      <c r="P156860" s="83"/>
    </row>
    <row r="156861" spans="16:16" x14ac:dyDescent="0.3">
      <c r="P156861" s="83"/>
    </row>
    <row r="156862" spans="16:16" x14ac:dyDescent="0.3">
      <c r="P156862" s="83"/>
    </row>
    <row r="156863" spans="16:16" x14ac:dyDescent="0.3">
      <c r="P156863" s="83"/>
    </row>
    <row r="156864" spans="16:16" x14ac:dyDescent="0.3">
      <c r="P156864" s="83"/>
    </row>
    <row r="156865" spans="16:16" x14ac:dyDescent="0.3">
      <c r="P156865" s="83"/>
    </row>
    <row r="156866" spans="16:16" x14ac:dyDescent="0.3">
      <c r="P156866" s="83"/>
    </row>
    <row r="156867" spans="16:16" x14ac:dyDescent="0.3">
      <c r="P156867" s="83"/>
    </row>
    <row r="156868" spans="16:16" x14ac:dyDescent="0.3">
      <c r="P156868" s="83"/>
    </row>
    <row r="156869" spans="16:16" x14ac:dyDescent="0.3">
      <c r="P156869" s="83"/>
    </row>
    <row r="156870" spans="16:16" x14ac:dyDescent="0.3">
      <c r="P156870" s="83"/>
    </row>
    <row r="156871" spans="16:16" x14ac:dyDescent="0.3">
      <c r="P156871" s="83"/>
    </row>
    <row r="156872" spans="16:16" x14ac:dyDescent="0.3">
      <c r="P156872" s="83"/>
    </row>
    <row r="156873" spans="16:16" x14ac:dyDescent="0.3">
      <c r="P156873" s="83"/>
    </row>
    <row r="156874" spans="16:16" x14ac:dyDescent="0.3">
      <c r="P156874" s="83"/>
    </row>
    <row r="156875" spans="16:16" x14ac:dyDescent="0.3">
      <c r="P156875" s="83"/>
    </row>
    <row r="156876" spans="16:16" x14ac:dyDescent="0.3">
      <c r="P156876" s="83"/>
    </row>
    <row r="156877" spans="16:16" x14ac:dyDescent="0.3">
      <c r="P156877" s="83"/>
    </row>
    <row r="156878" spans="16:16" x14ac:dyDescent="0.3">
      <c r="P156878" s="83"/>
    </row>
    <row r="156879" spans="16:16" x14ac:dyDescent="0.3">
      <c r="P156879" s="83"/>
    </row>
    <row r="156880" spans="16:16" x14ac:dyDescent="0.3">
      <c r="P156880" s="83"/>
    </row>
    <row r="156881" spans="16:16" x14ac:dyDescent="0.3">
      <c r="P156881" s="83"/>
    </row>
    <row r="156882" spans="16:16" x14ac:dyDescent="0.3">
      <c r="P156882" s="83"/>
    </row>
    <row r="156883" spans="16:16" x14ac:dyDescent="0.3">
      <c r="P156883" s="83"/>
    </row>
    <row r="156884" spans="16:16" x14ac:dyDescent="0.3">
      <c r="P156884" s="83"/>
    </row>
    <row r="156885" spans="16:16" x14ac:dyDescent="0.3">
      <c r="P156885" s="83"/>
    </row>
    <row r="156886" spans="16:16" x14ac:dyDescent="0.3">
      <c r="P156886" s="83"/>
    </row>
    <row r="156887" spans="16:16" x14ac:dyDescent="0.3">
      <c r="P156887" s="83"/>
    </row>
    <row r="156888" spans="16:16" x14ac:dyDescent="0.3">
      <c r="P156888" s="83"/>
    </row>
    <row r="156889" spans="16:16" x14ac:dyDescent="0.3">
      <c r="P156889" s="83"/>
    </row>
    <row r="156890" spans="16:16" x14ac:dyDescent="0.3">
      <c r="P156890" s="83"/>
    </row>
    <row r="156891" spans="16:16" x14ac:dyDescent="0.3">
      <c r="P156891" s="83"/>
    </row>
    <row r="156892" spans="16:16" x14ac:dyDescent="0.3">
      <c r="P156892" s="83"/>
    </row>
    <row r="156893" spans="16:16" x14ac:dyDescent="0.3">
      <c r="P156893" s="83"/>
    </row>
    <row r="156894" spans="16:16" x14ac:dyDescent="0.3">
      <c r="P156894" s="83"/>
    </row>
    <row r="156895" spans="16:16" x14ac:dyDescent="0.3">
      <c r="P156895" s="83"/>
    </row>
    <row r="156896" spans="16:16" x14ac:dyDescent="0.3">
      <c r="P156896" s="83"/>
    </row>
    <row r="156897" spans="16:16" x14ac:dyDescent="0.3">
      <c r="P156897" s="83"/>
    </row>
    <row r="156898" spans="16:16" x14ac:dyDescent="0.3">
      <c r="P156898" s="83"/>
    </row>
    <row r="156899" spans="16:16" x14ac:dyDescent="0.3">
      <c r="P156899" s="83"/>
    </row>
    <row r="156900" spans="16:16" x14ac:dyDescent="0.3">
      <c r="P156900" s="83"/>
    </row>
    <row r="156901" spans="16:16" x14ac:dyDescent="0.3">
      <c r="P156901" s="83"/>
    </row>
    <row r="156902" spans="16:16" x14ac:dyDescent="0.3">
      <c r="P156902" s="83"/>
    </row>
    <row r="156903" spans="16:16" x14ac:dyDescent="0.3">
      <c r="P156903" s="83"/>
    </row>
    <row r="156904" spans="16:16" x14ac:dyDescent="0.3">
      <c r="P156904" s="83"/>
    </row>
    <row r="156905" spans="16:16" x14ac:dyDescent="0.3">
      <c r="P156905" s="83"/>
    </row>
    <row r="156906" spans="16:16" x14ac:dyDescent="0.3">
      <c r="P156906" s="83"/>
    </row>
    <row r="156907" spans="16:16" x14ac:dyDescent="0.3">
      <c r="P156907" s="83"/>
    </row>
    <row r="156908" spans="16:16" x14ac:dyDescent="0.3">
      <c r="P156908" s="83"/>
    </row>
    <row r="156909" spans="16:16" x14ac:dyDescent="0.3">
      <c r="P156909" s="83"/>
    </row>
    <row r="156910" spans="16:16" x14ac:dyDescent="0.3">
      <c r="P156910" s="83"/>
    </row>
    <row r="156911" spans="16:16" x14ac:dyDescent="0.3">
      <c r="P156911" s="83"/>
    </row>
    <row r="156912" spans="16:16" x14ac:dyDescent="0.3">
      <c r="P156912" s="83"/>
    </row>
    <row r="156913" spans="16:16" x14ac:dyDescent="0.3">
      <c r="P156913" s="83"/>
    </row>
    <row r="156914" spans="16:16" x14ac:dyDescent="0.3">
      <c r="P156914" s="83"/>
    </row>
    <row r="156915" spans="16:16" x14ac:dyDescent="0.3">
      <c r="P156915" s="83"/>
    </row>
    <row r="156916" spans="16:16" x14ac:dyDescent="0.3">
      <c r="P156916" s="83"/>
    </row>
    <row r="156917" spans="16:16" x14ac:dyDescent="0.3">
      <c r="P156917" s="83"/>
    </row>
    <row r="156918" spans="16:16" x14ac:dyDescent="0.3">
      <c r="P156918" s="83"/>
    </row>
    <row r="156919" spans="16:16" x14ac:dyDescent="0.3">
      <c r="P156919" s="83"/>
    </row>
    <row r="156920" spans="16:16" x14ac:dyDescent="0.3">
      <c r="P156920" s="83"/>
    </row>
    <row r="156921" spans="16:16" x14ac:dyDescent="0.3">
      <c r="P156921" s="83"/>
    </row>
    <row r="156922" spans="16:16" x14ac:dyDescent="0.3">
      <c r="P156922" s="83"/>
    </row>
    <row r="156923" spans="16:16" x14ac:dyDescent="0.3">
      <c r="P156923" s="83"/>
    </row>
    <row r="156924" spans="16:16" x14ac:dyDescent="0.3">
      <c r="P156924" s="83"/>
    </row>
    <row r="156925" spans="16:16" x14ac:dyDescent="0.3">
      <c r="P156925" s="83"/>
    </row>
    <row r="156926" spans="16:16" x14ac:dyDescent="0.3">
      <c r="P156926" s="83"/>
    </row>
    <row r="156927" spans="16:16" x14ac:dyDescent="0.3">
      <c r="P156927" s="83"/>
    </row>
    <row r="156928" spans="16:16" x14ac:dyDescent="0.3">
      <c r="P156928" s="83"/>
    </row>
    <row r="156929" spans="16:16" x14ac:dyDescent="0.3">
      <c r="P156929" s="83"/>
    </row>
    <row r="156930" spans="16:16" x14ac:dyDescent="0.3">
      <c r="P156930" s="83"/>
    </row>
    <row r="156931" spans="16:16" x14ac:dyDescent="0.3">
      <c r="P156931" s="83"/>
    </row>
    <row r="156932" spans="16:16" x14ac:dyDescent="0.3">
      <c r="P156932" s="83"/>
    </row>
    <row r="156933" spans="16:16" x14ac:dyDescent="0.3">
      <c r="P156933" s="83"/>
    </row>
    <row r="156934" spans="16:16" x14ac:dyDescent="0.3">
      <c r="P156934" s="83"/>
    </row>
    <row r="156935" spans="16:16" x14ac:dyDescent="0.3">
      <c r="P156935" s="83"/>
    </row>
    <row r="156936" spans="16:16" x14ac:dyDescent="0.3">
      <c r="P156936" s="83"/>
    </row>
    <row r="156937" spans="16:16" x14ac:dyDescent="0.3">
      <c r="P156937" s="83"/>
    </row>
    <row r="156938" spans="16:16" x14ac:dyDescent="0.3">
      <c r="P156938" s="83"/>
    </row>
    <row r="156939" spans="16:16" x14ac:dyDescent="0.3">
      <c r="P156939" s="83"/>
    </row>
    <row r="156940" spans="16:16" x14ac:dyDescent="0.3">
      <c r="P156940" s="83"/>
    </row>
    <row r="156941" spans="16:16" x14ac:dyDescent="0.3">
      <c r="P156941" s="83"/>
    </row>
    <row r="156942" spans="16:16" x14ac:dyDescent="0.3">
      <c r="P156942" s="83"/>
    </row>
    <row r="156943" spans="16:16" x14ac:dyDescent="0.3">
      <c r="P156943" s="83"/>
    </row>
    <row r="156944" spans="16:16" x14ac:dyDescent="0.3">
      <c r="P156944" s="83"/>
    </row>
    <row r="156945" spans="16:16" x14ac:dyDescent="0.3">
      <c r="P156945" s="83"/>
    </row>
    <row r="156946" spans="16:16" x14ac:dyDescent="0.3">
      <c r="P156946" s="83"/>
    </row>
    <row r="156947" spans="16:16" x14ac:dyDescent="0.3">
      <c r="P156947" s="83"/>
    </row>
    <row r="156948" spans="16:16" x14ac:dyDescent="0.3">
      <c r="P156948" s="83"/>
    </row>
    <row r="156949" spans="16:16" x14ac:dyDescent="0.3">
      <c r="P156949" s="83"/>
    </row>
    <row r="156950" spans="16:16" x14ac:dyDescent="0.3">
      <c r="P156950" s="83"/>
    </row>
    <row r="156951" spans="16:16" x14ac:dyDescent="0.3">
      <c r="P156951" s="83"/>
    </row>
    <row r="156952" spans="16:16" x14ac:dyDescent="0.3">
      <c r="P156952" s="83"/>
    </row>
    <row r="156953" spans="16:16" x14ac:dyDescent="0.3">
      <c r="P156953" s="83"/>
    </row>
    <row r="156954" spans="16:16" x14ac:dyDescent="0.3">
      <c r="P156954" s="83"/>
    </row>
    <row r="156955" spans="16:16" x14ac:dyDescent="0.3">
      <c r="P156955" s="83"/>
    </row>
    <row r="156956" spans="16:16" x14ac:dyDescent="0.3">
      <c r="P156956" s="83"/>
    </row>
    <row r="156957" spans="16:16" x14ac:dyDescent="0.3">
      <c r="P156957" s="83"/>
    </row>
    <row r="156958" spans="16:16" x14ac:dyDescent="0.3">
      <c r="P156958" s="83"/>
    </row>
    <row r="156959" spans="16:16" x14ac:dyDescent="0.3">
      <c r="P156959" s="83"/>
    </row>
    <row r="156960" spans="16:16" x14ac:dyDescent="0.3">
      <c r="P156960" s="83"/>
    </row>
    <row r="156961" spans="16:16" x14ac:dyDescent="0.3">
      <c r="P156961" s="83"/>
    </row>
    <row r="156962" spans="16:16" x14ac:dyDescent="0.3">
      <c r="P156962" s="83"/>
    </row>
    <row r="156963" spans="16:16" x14ac:dyDescent="0.3">
      <c r="P156963" s="83"/>
    </row>
    <row r="156964" spans="16:16" x14ac:dyDescent="0.3">
      <c r="P156964" s="83"/>
    </row>
    <row r="156965" spans="16:16" x14ac:dyDescent="0.3">
      <c r="P156965" s="83"/>
    </row>
    <row r="156966" spans="16:16" x14ac:dyDescent="0.3">
      <c r="P156966" s="83"/>
    </row>
    <row r="156967" spans="16:16" x14ac:dyDescent="0.3">
      <c r="P156967" s="83"/>
    </row>
    <row r="156968" spans="16:16" x14ac:dyDescent="0.3">
      <c r="P156968" s="83"/>
    </row>
    <row r="156969" spans="16:16" x14ac:dyDescent="0.3">
      <c r="P156969" s="83"/>
    </row>
    <row r="156970" spans="16:16" x14ac:dyDescent="0.3">
      <c r="P156970" s="83"/>
    </row>
    <row r="156971" spans="16:16" x14ac:dyDescent="0.3">
      <c r="P156971" s="83"/>
    </row>
    <row r="156972" spans="16:16" x14ac:dyDescent="0.3">
      <c r="P156972" s="83"/>
    </row>
    <row r="156973" spans="16:16" x14ac:dyDescent="0.3">
      <c r="P156973" s="83"/>
    </row>
    <row r="156974" spans="16:16" x14ac:dyDescent="0.3">
      <c r="P156974" s="83"/>
    </row>
    <row r="156975" spans="16:16" x14ac:dyDescent="0.3">
      <c r="P156975" s="83"/>
    </row>
    <row r="156976" spans="16:16" x14ac:dyDescent="0.3">
      <c r="P156976" s="83"/>
    </row>
    <row r="156977" spans="16:16" x14ac:dyDescent="0.3">
      <c r="P156977" s="83"/>
    </row>
    <row r="156978" spans="16:16" x14ac:dyDescent="0.3">
      <c r="P156978" s="83"/>
    </row>
    <row r="156979" spans="16:16" x14ac:dyDescent="0.3">
      <c r="P156979" s="83"/>
    </row>
    <row r="156980" spans="16:16" x14ac:dyDescent="0.3">
      <c r="P156980" s="83"/>
    </row>
    <row r="156981" spans="16:16" x14ac:dyDescent="0.3">
      <c r="P156981" s="83"/>
    </row>
    <row r="156982" spans="16:16" x14ac:dyDescent="0.3">
      <c r="P156982" s="83"/>
    </row>
    <row r="156983" spans="16:16" x14ac:dyDescent="0.3">
      <c r="P156983" s="83"/>
    </row>
    <row r="156984" spans="16:16" x14ac:dyDescent="0.3">
      <c r="P156984" s="83"/>
    </row>
    <row r="156985" spans="16:16" x14ac:dyDescent="0.3">
      <c r="P156985" s="83"/>
    </row>
    <row r="156986" spans="16:16" x14ac:dyDescent="0.3">
      <c r="P156986" s="83"/>
    </row>
    <row r="156987" spans="16:16" x14ac:dyDescent="0.3">
      <c r="P156987" s="83"/>
    </row>
    <row r="156988" spans="16:16" x14ac:dyDescent="0.3">
      <c r="P156988" s="83"/>
    </row>
    <row r="156989" spans="16:16" x14ac:dyDescent="0.3">
      <c r="P156989" s="83"/>
    </row>
    <row r="156990" spans="16:16" x14ac:dyDescent="0.3">
      <c r="P156990" s="83"/>
    </row>
    <row r="156991" spans="16:16" x14ac:dyDescent="0.3">
      <c r="P156991" s="83"/>
    </row>
    <row r="156992" spans="16:16" x14ac:dyDescent="0.3">
      <c r="P156992" s="83"/>
    </row>
    <row r="156993" spans="16:16" x14ac:dyDescent="0.3">
      <c r="P156993" s="83"/>
    </row>
    <row r="156994" spans="16:16" x14ac:dyDescent="0.3">
      <c r="P156994" s="83"/>
    </row>
    <row r="156995" spans="16:16" x14ac:dyDescent="0.3">
      <c r="P156995" s="83"/>
    </row>
    <row r="156996" spans="16:16" x14ac:dyDescent="0.3">
      <c r="P156996" s="83"/>
    </row>
    <row r="156997" spans="16:16" x14ac:dyDescent="0.3">
      <c r="P156997" s="83"/>
    </row>
    <row r="156998" spans="16:16" x14ac:dyDescent="0.3">
      <c r="P156998" s="83"/>
    </row>
    <row r="156999" spans="16:16" x14ac:dyDescent="0.3">
      <c r="P156999" s="83"/>
    </row>
    <row r="157000" spans="16:16" x14ac:dyDescent="0.3">
      <c r="P157000" s="83"/>
    </row>
    <row r="157001" spans="16:16" x14ac:dyDescent="0.3">
      <c r="P157001" s="83"/>
    </row>
    <row r="157002" spans="16:16" x14ac:dyDescent="0.3">
      <c r="P157002" s="83"/>
    </row>
    <row r="157003" spans="16:16" x14ac:dyDescent="0.3">
      <c r="P157003" s="83"/>
    </row>
    <row r="157004" spans="16:16" x14ac:dyDescent="0.3">
      <c r="P157004" s="83"/>
    </row>
    <row r="157005" spans="16:16" x14ac:dyDescent="0.3">
      <c r="P157005" s="83"/>
    </row>
    <row r="157006" spans="16:16" x14ac:dyDescent="0.3">
      <c r="P157006" s="83"/>
    </row>
    <row r="157007" spans="16:16" x14ac:dyDescent="0.3">
      <c r="P157007" s="83"/>
    </row>
    <row r="157008" spans="16:16" x14ac:dyDescent="0.3">
      <c r="P157008" s="83"/>
    </row>
    <row r="157009" spans="16:16" x14ac:dyDescent="0.3">
      <c r="P157009" s="83"/>
    </row>
    <row r="157010" spans="16:16" x14ac:dyDescent="0.3">
      <c r="P157010" s="83"/>
    </row>
    <row r="157011" spans="16:16" x14ac:dyDescent="0.3">
      <c r="P157011" s="83"/>
    </row>
    <row r="157012" spans="16:16" x14ac:dyDescent="0.3">
      <c r="P157012" s="83"/>
    </row>
    <row r="157013" spans="16:16" x14ac:dyDescent="0.3">
      <c r="P157013" s="83"/>
    </row>
    <row r="157014" spans="16:16" x14ac:dyDescent="0.3">
      <c r="P157014" s="83"/>
    </row>
    <row r="157015" spans="16:16" x14ac:dyDescent="0.3">
      <c r="P157015" s="83"/>
    </row>
    <row r="157016" spans="16:16" x14ac:dyDescent="0.3">
      <c r="P157016" s="83"/>
    </row>
    <row r="157017" spans="16:16" x14ac:dyDescent="0.3">
      <c r="P157017" s="83"/>
    </row>
    <row r="157018" spans="16:16" x14ac:dyDescent="0.3">
      <c r="P157018" s="83"/>
    </row>
    <row r="157019" spans="16:16" x14ac:dyDescent="0.3">
      <c r="P157019" s="83"/>
    </row>
    <row r="157020" spans="16:16" x14ac:dyDescent="0.3">
      <c r="P157020" s="83"/>
    </row>
    <row r="157021" spans="16:16" x14ac:dyDescent="0.3">
      <c r="P157021" s="83"/>
    </row>
    <row r="157022" spans="16:16" x14ac:dyDescent="0.3">
      <c r="P157022" s="83"/>
    </row>
    <row r="157023" spans="16:16" x14ac:dyDescent="0.3">
      <c r="P157023" s="83"/>
    </row>
    <row r="157024" spans="16:16" x14ac:dyDescent="0.3">
      <c r="P157024" s="83"/>
    </row>
    <row r="157025" spans="16:16" x14ac:dyDescent="0.3">
      <c r="P157025" s="83"/>
    </row>
    <row r="157026" spans="16:16" x14ac:dyDescent="0.3">
      <c r="P157026" s="83"/>
    </row>
    <row r="157027" spans="16:16" x14ac:dyDescent="0.3">
      <c r="P157027" s="83"/>
    </row>
    <row r="157028" spans="16:16" x14ac:dyDescent="0.3">
      <c r="P157028" s="83"/>
    </row>
    <row r="157029" spans="16:16" x14ac:dyDescent="0.3">
      <c r="P157029" s="83"/>
    </row>
    <row r="157030" spans="16:16" x14ac:dyDescent="0.3">
      <c r="P157030" s="83"/>
    </row>
    <row r="157031" spans="16:16" x14ac:dyDescent="0.3">
      <c r="P157031" s="83"/>
    </row>
    <row r="157032" spans="16:16" x14ac:dyDescent="0.3">
      <c r="P157032" s="83"/>
    </row>
    <row r="157033" spans="16:16" x14ac:dyDescent="0.3">
      <c r="P157033" s="83"/>
    </row>
    <row r="157034" spans="16:16" x14ac:dyDescent="0.3">
      <c r="P157034" s="83"/>
    </row>
    <row r="157035" spans="16:16" x14ac:dyDescent="0.3">
      <c r="P157035" s="83"/>
    </row>
    <row r="157036" spans="16:16" x14ac:dyDescent="0.3">
      <c r="P157036" s="83"/>
    </row>
    <row r="157037" spans="16:16" x14ac:dyDescent="0.3">
      <c r="P157037" s="83"/>
    </row>
    <row r="157038" spans="16:16" x14ac:dyDescent="0.3">
      <c r="P157038" s="83"/>
    </row>
    <row r="157039" spans="16:16" x14ac:dyDescent="0.3">
      <c r="P157039" s="83"/>
    </row>
    <row r="157040" spans="16:16" x14ac:dyDescent="0.3">
      <c r="P157040" s="83"/>
    </row>
    <row r="157041" spans="16:16" x14ac:dyDescent="0.3">
      <c r="P157041" s="83"/>
    </row>
    <row r="157042" spans="16:16" x14ac:dyDescent="0.3">
      <c r="P157042" s="83"/>
    </row>
    <row r="157043" spans="16:16" x14ac:dyDescent="0.3">
      <c r="P157043" s="83"/>
    </row>
    <row r="157044" spans="16:16" x14ac:dyDescent="0.3">
      <c r="P157044" s="83"/>
    </row>
    <row r="157045" spans="16:16" x14ac:dyDescent="0.3">
      <c r="P157045" s="83"/>
    </row>
    <row r="157046" spans="16:16" x14ac:dyDescent="0.3">
      <c r="P157046" s="83"/>
    </row>
    <row r="157047" spans="16:16" x14ac:dyDescent="0.3">
      <c r="P157047" s="83"/>
    </row>
    <row r="157048" spans="16:16" x14ac:dyDescent="0.3">
      <c r="P157048" s="83"/>
    </row>
    <row r="157049" spans="16:16" x14ac:dyDescent="0.3">
      <c r="P157049" s="83"/>
    </row>
    <row r="157050" spans="16:16" x14ac:dyDescent="0.3">
      <c r="P157050" s="83"/>
    </row>
    <row r="157051" spans="16:16" x14ac:dyDescent="0.3">
      <c r="P157051" s="83"/>
    </row>
    <row r="157052" spans="16:16" x14ac:dyDescent="0.3">
      <c r="P157052" s="83"/>
    </row>
    <row r="157053" spans="16:16" x14ac:dyDescent="0.3">
      <c r="P157053" s="83"/>
    </row>
    <row r="157054" spans="16:16" x14ac:dyDescent="0.3">
      <c r="P157054" s="83"/>
    </row>
    <row r="157055" spans="16:16" x14ac:dyDescent="0.3">
      <c r="P157055" s="83"/>
    </row>
    <row r="157056" spans="16:16" x14ac:dyDescent="0.3">
      <c r="P157056" s="83"/>
    </row>
    <row r="157057" spans="16:16" x14ac:dyDescent="0.3">
      <c r="P157057" s="83"/>
    </row>
    <row r="157058" spans="16:16" x14ac:dyDescent="0.3">
      <c r="P157058" s="83"/>
    </row>
    <row r="157059" spans="16:16" x14ac:dyDescent="0.3">
      <c r="P157059" s="83"/>
    </row>
    <row r="157060" spans="16:16" x14ac:dyDescent="0.3">
      <c r="P157060" s="83"/>
    </row>
    <row r="157061" spans="16:16" x14ac:dyDescent="0.3">
      <c r="P157061" s="83"/>
    </row>
    <row r="157062" spans="16:16" x14ac:dyDescent="0.3">
      <c r="P157062" s="83"/>
    </row>
    <row r="157063" spans="16:16" x14ac:dyDescent="0.3">
      <c r="P157063" s="83"/>
    </row>
    <row r="157064" spans="16:16" x14ac:dyDescent="0.3">
      <c r="P157064" s="83"/>
    </row>
    <row r="157065" spans="16:16" x14ac:dyDescent="0.3">
      <c r="P157065" s="83"/>
    </row>
    <row r="157066" spans="16:16" x14ac:dyDescent="0.3">
      <c r="P157066" s="83"/>
    </row>
    <row r="157067" spans="16:16" x14ac:dyDescent="0.3">
      <c r="P157067" s="83"/>
    </row>
    <row r="157068" spans="16:16" x14ac:dyDescent="0.3">
      <c r="P157068" s="83"/>
    </row>
    <row r="157069" spans="16:16" x14ac:dyDescent="0.3">
      <c r="P157069" s="83"/>
    </row>
    <row r="157070" spans="16:16" x14ac:dyDescent="0.3">
      <c r="P157070" s="83"/>
    </row>
    <row r="157071" spans="16:16" x14ac:dyDescent="0.3">
      <c r="P157071" s="83"/>
    </row>
    <row r="157072" spans="16:16" x14ac:dyDescent="0.3">
      <c r="P157072" s="83"/>
    </row>
    <row r="157073" spans="16:16" x14ac:dyDescent="0.3">
      <c r="P157073" s="83"/>
    </row>
    <row r="157074" spans="16:16" x14ac:dyDescent="0.3">
      <c r="P157074" s="83"/>
    </row>
    <row r="157075" spans="16:16" x14ac:dyDescent="0.3">
      <c r="P157075" s="83"/>
    </row>
    <row r="157076" spans="16:16" x14ac:dyDescent="0.3">
      <c r="P157076" s="83"/>
    </row>
    <row r="157077" spans="16:16" x14ac:dyDescent="0.3">
      <c r="P157077" s="83"/>
    </row>
    <row r="157078" spans="16:16" x14ac:dyDescent="0.3">
      <c r="P157078" s="83"/>
    </row>
    <row r="157079" spans="16:16" x14ac:dyDescent="0.3">
      <c r="P157079" s="83"/>
    </row>
    <row r="157080" spans="16:16" x14ac:dyDescent="0.3">
      <c r="P157080" s="83"/>
    </row>
    <row r="157081" spans="16:16" x14ac:dyDescent="0.3">
      <c r="P157081" s="83"/>
    </row>
    <row r="157082" spans="16:16" x14ac:dyDescent="0.3">
      <c r="P157082" s="83"/>
    </row>
    <row r="157083" spans="16:16" x14ac:dyDescent="0.3">
      <c r="P157083" s="83"/>
    </row>
    <row r="157084" spans="16:16" x14ac:dyDescent="0.3">
      <c r="P157084" s="83"/>
    </row>
    <row r="157085" spans="16:16" x14ac:dyDescent="0.3">
      <c r="P157085" s="83"/>
    </row>
    <row r="157086" spans="16:16" x14ac:dyDescent="0.3">
      <c r="P157086" s="83"/>
    </row>
    <row r="157087" spans="16:16" x14ac:dyDescent="0.3">
      <c r="P157087" s="83"/>
    </row>
    <row r="157088" spans="16:16" x14ac:dyDescent="0.3">
      <c r="P157088" s="83"/>
    </row>
    <row r="157089" spans="16:16" x14ac:dyDescent="0.3">
      <c r="P157089" s="83"/>
    </row>
    <row r="157090" spans="16:16" x14ac:dyDescent="0.3">
      <c r="P157090" s="83"/>
    </row>
    <row r="157091" spans="16:16" x14ac:dyDescent="0.3">
      <c r="P157091" s="83"/>
    </row>
    <row r="157092" spans="16:16" x14ac:dyDescent="0.3">
      <c r="P157092" s="83"/>
    </row>
    <row r="157093" spans="16:16" x14ac:dyDescent="0.3">
      <c r="P157093" s="83"/>
    </row>
    <row r="157094" spans="16:16" x14ac:dyDescent="0.3">
      <c r="P157094" s="83"/>
    </row>
    <row r="157095" spans="16:16" x14ac:dyDescent="0.3">
      <c r="P157095" s="83"/>
    </row>
    <row r="157096" spans="16:16" x14ac:dyDescent="0.3">
      <c r="P157096" s="83"/>
    </row>
    <row r="157097" spans="16:16" x14ac:dyDescent="0.3">
      <c r="P157097" s="83"/>
    </row>
    <row r="157098" spans="16:16" x14ac:dyDescent="0.3">
      <c r="P157098" s="83"/>
    </row>
    <row r="157099" spans="16:16" x14ac:dyDescent="0.3">
      <c r="P157099" s="83"/>
    </row>
    <row r="157100" spans="16:16" x14ac:dyDescent="0.3">
      <c r="P157100" s="83"/>
    </row>
    <row r="157101" spans="16:16" x14ac:dyDescent="0.3">
      <c r="P157101" s="83"/>
    </row>
    <row r="157102" spans="16:16" x14ac:dyDescent="0.3">
      <c r="P157102" s="83"/>
    </row>
    <row r="157103" spans="16:16" x14ac:dyDescent="0.3">
      <c r="P157103" s="83"/>
    </row>
    <row r="157104" spans="16:16" x14ac:dyDescent="0.3">
      <c r="P157104" s="83"/>
    </row>
    <row r="157105" spans="16:16" x14ac:dyDescent="0.3">
      <c r="P157105" s="83"/>
    </row>
    <row r="157106" spans="16:16" x14ac:dyDescent="0.3">
      <c r="P157106" s="83"/>
    </row>
    <row r="157107" spans="16:16" x14ac:dyDescent="0.3">
      <c r="P157107" s="83"/>
    </row>
    <row r="157108" spans="16:16" x14ac:dyDescent="0.3">
      <c r="P157108" s="83"/>
    </row>
    <row r="157109" spans="16:16" x14ac:dyDescent="0.3">
      <c r="P157109" s="83"/>
    </row>
    <row r="157110" spans="16:16" x14ac:dyDescent="0.3">
      <c r="P157110" s="83"/>
    </row>
    <row r="157111" spans="16:16" x14ac:dyDescent="0.3">
      <c r="P157111" s="83"/>
    </row>
    <row r="157112" spans="16:16" x14ac:dyDescent="0.3">
      <c r="P157112" s="83"/>
    </row>
    <row r="157113" spans="16:16" x14ac:dyDescent="0.3">
      <c r="P157113" s="83"/>
    </row>
    <row r="157114" spans="16:16" x14ac:dyDescent="0.3">
      <c r="P157114" s="83"/>
    </row>
    <row r="157115" spans="16:16" x14ac:dyDescent="0.3">
      <c r="P157115" s="83"/>
    </row>
    <row r="157116" spans="16:16" x14ac:dyDescent="0.3">
      <c r="P157116" s="83"/>
    </row>
    <row r="157117" spans="16:16" x14ac:dyDescent="0.3">
      <c r="P157117" s="83"/>
    </row>
    <row r="157118" spans="16:16" x14ac:dyDescent="0.3">
      <c r="P157118" s="83"/>
    </row>
    <row r="157119" spans="16:16" x14ac:dyDescent="0.3">
      <c r="P157119" s="83"/>
    </row>
    <row r="157120" spans="16:16" x14ac:dyDescent="0.3">
      <c r="P157120" s="83"/>
    </row>
    <row r="157121" spans="16:16" x14ac:dyDescent="0.3">
      <c r="P157121" s="83"/>
    </row>
    <row r="157122" spans="16:16" x14ac:dyDescent="0.3">
      <c r="P157122" s="83"/>
    </row>
    <row r="157123" spans="16:16" x14ac:dyDescent="0.3">
      <c r="P157123" s="83"/>
    </row>
    <row r="157124" spans="16:16" x14ac:dyDescent="0.3">
      <c r="P157124" s="83"/>
    </row>
    <row r="157125" spans="16:16" x14ac:dyDescent="0.3">
      <c r="P157125" s="83"/>
    </row>
    <row r="157126" spans="16:16" x14ac:dyDescent="0.3">
      <c r="P157126" s="83"/>
    </row>
    <row r="157127" spans="16:16" x14ac:dyDescent="0.3">
      <c r="P157127" s="83"/>
    </row>
    <row r="157128" spans="16:16" x14ac:dyDescent="0.3">
      <c r="P157128" s="83"/>
    </row>
    <row r="157129" spans="16:16" x14ac:dyDescent="0.3">
      <c r="P157129" s="83"/>
    </row>
    <row r="157130" spans="16:16" x14ac:dyDescent="0.3">
      <c r="P157130" s="83"/>
    </row>
    <row r="157131" spans="16:16" x14ac:dyDescent="0.3">
      <c r="P157131" s="83"/>
    </row>
    <row r="157132" spans="16:16" x14ac:dyDescent="0.3">
      <c r="P157132" s="83"/>
    </row>
    <row r="157133" spans="16:16" x14ac:dyDescent="0.3">
      <c r="P157133" s="83"/>
    </row>
    <row r="157134" spans="16:16" x14ac:dyDescent="0.3">
      <c r="P157134" s="83"/>
    </row>
    <row r="157135" spans="16:16" x14ac:dyDescent="0.3">
      <c r="P157135" s="83"/>
    </row>
    <row r="157136" spans="16:16" x14ac:dyDescent="0.3">
      <c r="P157136" s="83"/>
    </row>
    <row r="157137" spans="16:16" x14ac:dyDescent="0.3">
      <c r="P157137" s="83"/>
    </row>
    <row r="157138" spans="16:16" x14ac:dyDescent="0.3">
      <c r="P157138" s="83"/>
    </row>
    <row r="157139" spans="16:16" x14ac:dyDescent="0.3">
      <c r="P157139" s="83"/>
    </row>
    <row r="157140" spans="16:16" x14ac:dyDescent="0.3">
      <c r="P157140" s="83"/>
    </row>
    <row r="157141" spans="16:16" x14ac:dyDescent="0.3">
      <c r="P157141" s="83"/>
    </row>
    <row r="157142" spans="16:16" x14ac:dyDescent="0.3">
      <c r="P157142" s="83"/>
    </row>
    <row r="157143" spans="16:16" x14ac:dyDescent="0.3">
      <c r="P157143" s="83"/>
    </row>
    <row r="157144" spans="16:16" x14ac:dyDescent="0.3">
      <c r="P157144" s="83"/>
    </row>
    <row r="157145" spans="16:16" x14ac:dyDescent="0.3">
      <c r="P157145" s="83"/>
    </row>
    <row r="157146" spans="16:16" x14ac:dyDescent="0.3">
      <c r="P157146" s="83"/>
    </row>
    <row r="157147" spans="16:16" x14ac:dyDescent="0.3">
      <c r="P157147" s="83"/>
    </row>
    <row r="157148" spans="16:16" x14ac:dyDescent="0.3">
      <c r="P157148" s="83"/>
    </row>
    <row r="157149" spans="16:16" x14ac:dyDescent="0.3">
      <c r="P157149" s="83"/>
    </row>
    <row r="157150" spans="16:16" x14ac:dyDescent="0.3">
      <c r="P157150" s="83"/>
    </row>
    <row r="157151" spans="16:16" x14ac:dyDescent="0.3">
      <c r="P157151" s="83"/>
    </row>
    <row r="157152" spans="16:16" x14ac:dyDescent="0.3">
      <c r="P157152" s="83"/>
    </row>
    <row r="157153" spans="16:16" x14ac:dyDescent="0.3">
      <c r="P157153" s="83"/>
    </row>
    <row r="157154" spans="16:16" x14ac:dyDescent="0.3">
      <c r="P157154" s="83"/>
    </row>
    <row r="157155" spans="16:16" x14ac:dyDescent="0.3">
      <c r="P157155" s="83"/>
    </row>
    <row r="157156" spans="16:16" x14ac:dyDescent="0.3">
      <c r="P157156" s="83"/>
    </row>
    <row r="157157" spans="16:16" x14ac:dyDescent="0.3">
      <c r="P157157" s="83"/>
    </row>
    <row r="157158" spans="16:16" x14ac:dyDescent="0.3">
      <c r="P157158" s="83"/>
    </row>
    <row r="157159" spans="16:16" x14ac:dyDescent="0.3">
      <c r="P157159" s="83"/>
    </row>
    <row r="157160" spans="16:16" x14ac:dyDescent="0.3">
      <c r="P157160" s="83"/>
    </row>
    <row r="157161" spans="16:16" x14ac:dyDescent="0.3">
      <c r="P157161" s="83"/>
    </row>
    <row r="157162" spans="16:16" x14ac:dyDescent="0.3">
      <c r="P157162" s="83"/>
    </row>
    <row r="157163" spans="16:16" x14ac:dyDescent="0.3">
      <c r="P157163" s="83"/>
    </row>
    <row r="157164" spans="16:16" x14ac:dyDescent="0.3">
      <c r="P157164" s="83"/>
    </row>
    <row r="157165" spans="16:16" x14ac:dyDescent="0.3">
      <c r="P157165" s="83"/>
    </row>
    <row r="157166" spans="16:16" x14ac:dyDescent="0.3">
      <c r="P157166" s="83"/>
    </row>
    <row r="157167" spans="16:16" x14ac:dyDescent="0.3">
      <c r="P157167" s="83"/>
    </row>
    <row r="157168" spans="16:16" x14ac:dyDescent="0.3">
      <c r="P157168" s="83"/>
    </row>
    <row r="157169" spans="16:16" x14ac:dyDescent="0.3">
      <c r="P157169" s="83"/>
    </row>
    <row r="157170" spans="16:16" x14ac:dyDescent="0.3">
      <c r="P157170" s="83"/>
    </row>
    <row r="157171" spans="16:16" x14ac:dyDescent="0.3">
      <c r="P157171" s="83"/>
    </row>
    <row r="157172" spans="16:16" x14ac:dyDescent="0.3">
      <c r="P157172" s="83"/>
    </row>
    <row r="157173" spans="16:16" x14ac:dyDescent="0.3">
      <c r="P157173" s="83"/>
    </row>
    <row r="157174" spans="16:16" x14ac:dyDescent="0.3">
      <c r="P157174" s="83"/>
    </row>
    <row r="157175" spans="16:16" x14ac:dyDescent="0.3">
      <c r="P157175" s="83"/>
    </row>
    <row r="157176" spans="16:16" x14ac:dyDescent="0.3">
      <c r="P157176" s="83"/>
    </row>
    <row r="157177" spans="16:16" x14ac:dyDescent="0.3">
      <c r="P157177" s="83"/>
    </row>
    <row r="157178" spans="16:16" x14ac:dyDescent="0.3">
      <c r="P157178" s="83"/>
    </row>
    <row r="157179" spans="16:16" x14ac:dyDescent="0.3">
      <c r="P157179" s="83"/>
    </row>
    <row r="157180" spans="16:16" x14ac:dyDescent="0.3">
      <c r="P157180" s="83"/>
    </row>
    <row r="157181" spans="16:16" x14ac:dyDescent="0.3">
      <c r="P157181" s="83"/>
    </row>
    <row r="157182" spans="16:16" x14ac:dyDescent="0.3">
      <c r="P157182" s="83"/>
    </row>
    <row r="157183" spans="16:16" x14ac:dyDescent="0.3">
      <c r="P157183" s="83"/>
    </row>
    <row r="157184" spans="16:16" x14ac:dyDescent="0.3">
      <c r="P157184" s="83"/>
    </row>
    <row r="157185" spans="16:16" x14ac:dyDescent="0.3">
      <c r="P157185" s="83"/>
    </row>
    <row r="157186" spans="16:16" x14ac:dyDescent="0.3">
      <c r="P157186" s="83"/>
    </row>
    <row r="157187" spans="16:16" x14ac:dyDescent="0.3">
      <c r="P157187" s="83"/>
    </row>
    <row r="157188" spans="16:16" x14ac:dyDescent="0.3">
      <c r="P157188" s="83"/>
    </row>
    <row r="157189" spans="16:16" x14ac:dyDescent="0.3">
      <c r="P157189" s="83"/>
    </row>
    <row r="157190" spans="16:16" x14ac:dyDescent="0.3">
      <c r="P157190" s="83"/>
    </row>
    <row r="157191" spans="16:16" x14ac:dyDescent="0.3">
      <c r="P157191" s="83"/>
    </row>
    <row r="157192" spans="16:16" x14ac:dyDescent="0.3">
      <c r="P157192" s="83"/>
    </row>
    <row r="157193" spans="16:16" x14ac:dyDescent="0.3">
      <c r="P157193" s="83"/>
    </row>
    <row r="157194" spans="16:16" x14ac:dyDescent="0.3">
      <c r="P157194" s="83"/>
    </row>
    <row r="157195" spans="16:16" x14ac:dyDescent="0.3">
      <c r="P157195" s="83"/>
    </row>
    <row r="157196" spans="16:16" x14ac:dyDescent="0.3">
      <c r="P157196" s="83"/>
    </row>
    <row r="157197" spans="16:16" x14ac:dyDescent="0.3">
      <c r="P157197" s="83"/>
    </row>
    <row r="157198" spans="16:16" x14ac:dyDescent="0.3">
      <c r="P157198" s="83"/>
    </row>
    <row r="157199" spans="16:16" x14ac:dyDescent="0.3">
      <c r="P157199" s="83"/>
    </row>
    <row r="157200" spans="16:16" x14ac:dyDescent="0.3">
      <c r="P157200" s="83"/>
    </row>
    <row r="157201" spans="16:16" x14ac:dyDescent="0.3">
      <c r="P157201" s="83"/>
    </row>
    <row r="157202" spans="16:16" x14ac:dyDescent="0.3">
      <c r="P157202" s="83"/>
    </row>
    <row r="157203" spans="16:16" x14ac:dyDescent="0.3">
      <c r="P157203" s="83"/>
    </row>
    <row r="157204" spans="16:16" x14ac:dyDescent="0.3">
      <c r="P157204" s="83"/>
    </row>
    <row r="157205" spans="16:16" x14ac:dyDescent="0.3">
      <c r="P157205" s="83"/>
    </row>
    <row r="157206" spans="16:16" x14ac:dyDescent="0.3">
      <c r="P157206" s="83"/>
    </row>
    <row r="157207" spans="16:16" x14ac:dyDescent="0.3">
      <c r="P157207" s="83"/>
    </row>
    <row r="157208" spans="16:16" x14ac:dyDescent="0.3">
      <c r="P157208" s="83"/>
    </row>
    <row r="157209" spans="16:16" x14ac:dyDescent="0.3">
      <c r="P157209" s="83"/>
    </row>
    <row r="157210" spans="16:16" x14ac:dyDescent="0.3">
      <c r="P157210" s="83"/>
    </row>
    <row r="157211" spans="16:16" x14ac:dyDescent="0.3">
      <c r="P157211" s="83"/>
    </row>
    <row r="157212" spans="16:16" x14ac:dyDescent="0.3">
      <c r="P157212" s="83"/>
    </row>
    <row r="157213" spans="16:16" x14ac:dyDescent="0.3">
      <c r="P157213" s="83"/>
    </row>
    <row r="157214" spans="16:16" x14ac:dyDescent="0.3">
      <c r="P157214" s="83"/>
    </row>
    <row r="157215" spans="16:16" x14ac:dyDescent="0.3">
      <c r="P157215" s="83"/>
    </row>
    <row r="157216" spans="16:16" x14ac:dyDescent="0.3">
      <c r="P157216" s="83"/>
    </row>
    <row r="157217" spans="16:16" x14ac:dyDescent="0.3">
      <c r="P157217" s="83"/>
    </row>
    <row r="157218" spans="16:16" x14ac:dyDescent="0.3">
      <c r="P157218" s="83"/>
    </row>
    <row r="157219" spans="16:16" x14ac:dyDescent="0.3">
      <c r="P157219" s="83"/>
    </row>
    <row r="157220" spans="16:16" x14ac:dyDescent="0.3">
      <c r="P157220" s="83"/>
    </row>
    <row r="157221" spans="16:16" x14ac:dyDescent="0.3">
      <c r="P157221" s="83"/>
    </row>
    <row r="157222" spans="16:16" x14ac:dyDescent="0.3">
      <c r="P157222" s="83"/>
    </row>
    <row r="157223" spans="16:16" x14ac:dyDescent="0.3">
      <c r="P157223" s="83"/>
    </row>
    <row r="157224" spans="16:16" x14ac:dyDescent="0.3">
      <c r="P157224" s="83"/>
    </row>
    <row r="157225" spans="16:16" x14ac:dyDescent="0.3">
      <c r="P157225" s="83"/>
    </row>
    <row r="157226" spans="16:16" x14ac:dyDescent="0.3">
      <c r="P157226" s="83"/>
    </row>
    <row r="157227" spans="16:16" x14ac:dyDescent="0.3">
      <c r="P157227" s="83"/>
    </row>
    <row r="157228" spans="16:16" x14ac:dyDescent="0.3">
      <c r="P157228" s="83"/>
    </row>
    <row r="157229" spans="16:16" x14ac:dyDescent="0.3">
      <c r="P157229" s="83"/>
    </row>
    <row r="157230" spans="16:16" x14ac:dyDescent="0.3">
      <c r="P157230" s="83"/>
    </row>
    <row r="157231" spans="16:16" x14ac:dyDescent="0.3">
      <c r="P157231" s="83"/>
    </row>
    <row r="157232" spans="16:16" x14ac:dyDescent="0.3">
      <c r="P157232" s="83"/>
    </row>
    <row r="157233" spans="16:16" x14ac:dyDescent="0.3">
      <c r="P157233" s="83"/>
    </row>
    <row r="157234" spans="16:16" x14ac:dyDescent="0.3">
      <c r="P157234" s="83"/>
    </row>
    <row r="157235" spans="16:16" x14ac:dyDescent="0.3">
      <c r="P157235" s="83"/>
    </row>
    <row r="157236" spans="16:16" x14ac:dyDescent="0.3">
      <c r="P157236" s="83"/>
    </row>
    <row r="157237" spans="16:16" x14ac:dyDescent="0.3">
      <c r="P157237" s="83"/>
    </row>
    <row r="157238" spans="16:16" x14ac:dyDescent="0.3">
      <c r="P157238" s="83"/>
    </row>
    <row r="157239" spans="16:16" x14ac:dyDescent="0.3">
      <c r="P157239" s="83"/>
    </row>
    <row r="157240" spans="16:16" x14ac:dyDescent="0.3">
      <c r="P157240" s="83"/>
    </row>
    <row r="157241" spans="16:16" x14ac:dyDescent="0.3">
      <c r="P157241" s="83"/>
    </row>
    <row r="157242" spans="16:16" x14ac:dyDescent="0.3">
      <c r="P157242" s="83"/>
    </row>
    <row r="157243" spans="16:16" x14ac:dyDescent="0.3">
      <c r="P157243" s="83"/>
    </row>
    <row r="157244" spans="16:16" x14ac:dyDescent="0.3">
      <c r="P157244" s="83"/>
    </row>
    <row r="157245" spans="16:16" x14ac:dyDescent="0.3">
      <c r="P157245" s="83"/>
    </row>
    <row r="157246" spans="16:16" x14ac:dyDescent="0.3">
      <c r="P157246" s="83"/>
    </row>
    <row r="157247" spans="16:16" x14ac:dyDescent="0.3">
      <c r="P157247" s="83"/>
    </row>
    <row r="157248" spans="16:16" x14ac:dyDescent="0.3">
      <c r="P157248" s="83"/>
    </row>
    <row r="157249" spans="16:16" x14ac:dyDescent="0.3">
      <c r="P157249" s="83"/>
    </row>
    <row r="157250" spans="16:16" x14ac:dyDescent="0.3">
      <c r="P157250" s="83"/>
    </row>
    <row r="157251" spans="16:16" x14ac:dyDescent="0.3">
      <c r="P157251" s="83"/>
    </row>
    <row r="157252" spans="16:16" x14ac:dyDescent="0.3">
      <c r="P157252" s="83"/>
    </row>
    <row r="157253" spans="16:16" x14ac:dyDescent="0.3">
      <c r="P157253" s="83"/>
    </row>
    <row r="157254" spans="16:16" x14ac:dyDescent="0.3">
      <c r="P157254" s="83"/>
    </row>
    <row r="157255" spans="16:16" x14ac:dyDescent="0.3">
      <c r="P157255" s="83"/>
    </row>
    <row r="157256" spans="16:16" x14ac:dyDescent="0.3">
      <c r="P157256" s="83"/>
    </row>
    <row r="157257" spans="16:16" x14ac:dyDescent="0.3">
      <c r="P157257" s="83"/>
    </row>
    <row r="157258" spans="16:16" x14ac:dyDescent="0.3">
      <c r="P157258" s="83"/>
    </row>
    <row r="157259" spans="16:16" x14ac:dyDescent="0.3">
      <c r="P157259" s="83"/>
    </row>
    <row r="157260" spans="16:16" x14ac:dyDescent="0.3">
      <c r="P157260" s="83"/>
    </row>
    <row r="157261" spans="16:16" x14ac:dyDescent="0.3">
      <c r="P157261" s="83"/>
    </row>
    <row r="157262" spans="16:16" x14ac:dyDescent="0.3">
      <c r="P157262" s="83"/>
    </row>
    <row r="157263" spans="16:16" x14ac:dyDescent="0.3">
      <c r="P157263" s="83"/>
    </row>
    <row r="157264" spans="16:16" x14ac:dyDescent="0.3">
      <c r="P157264" s="83"/>
    </row>
    <row r="157265" spans="16:16" x14ac:dyDescent="0.3">
      <c r="P157265" s="83"/>
    </row>
    <row r="157266" spans="16:16" x14ac:dyDescent="0.3">
      <c r="P157266" s="83"/>
    </row>
    <row r="157267" spans="16:16" x14ac:dyDescent="0.3">
      <c r="P157267" s="83"/>
    </row>
    <row r="157268" spans="16:16" x14ac:dyDescent="0.3">
      <c r="P157268" s="83"/>
    </row>
    <row r="157269" spans="16:16" x14ac:dyDescent="0.3">
      <c r="P157269" s="83"/>
    </row>
    <row r="157270" spans="16:16" x14ac:dyDescent="0.3">
      <c r="P157270" s="83"/>
    </row>
    <row r="157271" spans="16:16" x14ac:dyDescent="0.3">
      <c r="P157271" s="83"/>
    </row>
    <row r="157272" spans="16:16" x14ac:dyDescent="0.3">
      <c r="P157272" s="83"/>
    </row>
    <row r="157273" spans="16:16" x14ac:dyDescent="0.3">
      <c r="P157273" s="83"/>
    </row>
    <row r="157274" spans="16:16" x14ac:dyDescent="0.3">
      <c r="P157274" s="83"/>
    </row>
    <row r="157275" spans="16:16" x14ac:dyDescent="0.3">
      <c r="P157275" s="83"/>
    </row>
    <row r="157276" spans="16:16" x14ac:dyDescent="0.3">
      <c r="P157276" s="83"/>
    </row>
    <row r="157277" spans="16:16" x14ac:dyDescent="0.3">
      <c r="P157277" s="83"/>
    </row>
    <row r="157278" spans="16:16" x14ac:dyDescent="0.3">
      <c r="P157278" s="83"/>
    </row>
    <row r="157279" spans="16:16" x14ac:dyDescent="0.3">
      <c r="P157279" s="83"/>
    </row>
    <row r="157280" spans="16:16" x14ac:dyDescent="0.3">
      <c r="P157280" s="83"/>
    </row>
    <row r="157281" spans="16:16" x14ac:dyDescent="0.3">
      <c r="P157281" s="83"/>
    </row>
    <row r="157282" spans="16:16" x14ac:dyDescent="0.3">
      <c r="P157282" s="83"/>
    </row>
    <row r="157283" spans="16:16" x14ac:dyDescent="0.3">
      <c r="P157283" s="83"/>
    </row>
    <row r="157284" spans="16:16" x14ac:dyDescent="0.3">
      <c r="P157284" s="83"/>
    </row>
    <row r="157285" spans="16:16" x14ac:dyDescent="0.3">
      <c r="P157285" s="83"/>
    </row>
    <row r="157286" spans="16:16" x14ac:dyDescent="0.3">
      <c r="P157286" s="83"/>
    </row>
    <row r="157287" spans="16:16" x14ac:dyDescent="0.3">
      <c r="P157287" s="83"/>
    </row>
    <row r="157288" spans="16:16" x14ac:dyDescent="0.3">
      <c r="P157288" s="83"/>
    </row>
    <row r="157289" spans="16:16" x14ac:dyDescent="0.3">
      <c r="P157289" s="83"/>
    </row>
    <row r="157290" spans="16:16" x14ac:dyDescent="0.3">
      <c r="P157290" s="83"/>
    </row>
    <row r="157291" spans="16:16" x14ac:dyDescent="0.3">
      <c r="P157291" s="83"/>
    </row>
    <row r="157292" spans="16:16" x14ac:dyDescent="0.3">
      <c r="P157292" s="83"/>
    </row>
    <row r="157293" spans="16:16" x14ac:dyDescent="0.3">
      <c r="P157293" s="83"/>
    </row>
    <row r="157294" spans="16:16" x14ac:dyDescent="0.3">
      <c r="P157294" s="83"/>
    </row>
    <row r="157295" spans="16:16" x14ac:dyDescent="0.3">
      <c r="P157295" s="83"/>
    </row>
    <row r="157296" spans="16:16" x14ac:dyDescent="0.3">
      <c r="P157296" s="83"/>
    </row>
    <row r="157297" spans="16:16" x14ac:dyDescent="0.3">
      <c r="P157297" s="83"/>
    </row>
    <row r="157298" spans="16:16" x14ac:dyDescent="0.3">
      <c r="P157298" s="83"/>
    </row>
    <row r="157299" spans="16:16" x14ac:dyDescent="0.3">
      <c r="P157299" s="83"/>
    </row>
    <row r="157300" spans="16:16" x14ac:dyDescent="0.3">
      <c r="P157300" s="83"/>
    </row>
    <row r="157301" spans="16:16" x14ac:dyDescent="0.3">
      <c r="P157301" s="83"/>
    </row>
    <row r="157302" spans="16:16" x14ac:dyDescent="0.3">
      <c r="P157302" s="83"/>
    </row>
    <row r="157303" spans="16:16" x14ac:dyDescent="0.3">
      <c r="P157303" s="83"/>
    </row>
    <row r="157304" spans="16:16" x14ac:dyDescent="0.3">
      <c r="P157304" s="83"/>
    </row>
    <row r="157305" spans="16:16" x14ac:dyDescent="0.3">
      <c r="P157305" s="83"/>
    </row>
    <row r="157306" spans="16:16" x14ac:dyDescent="0.3">
      <c r="P157306" s="83"/>
    </row>
    <row r="157307" spans="16:16" x14ac:dyDescent="0.3">
      <c r="P157307" s="83"/>
    </row>
    <row r="157308" spans="16:16" x14ac:dyDescent="0.3">
      <c r="P157308" s="83"/>
    </row>
    <row r="157309" spans="16:16" x14ac:dyDescent="0.3">
      <c r="P157309" s="83"/>
    </row>
    <row r="157310" spans="16:16" x14ac:dyDescent="0.3">
      <c r="P157310" s="83"/>
    </row>
    <row r="157311" spans="16:16" x14ac:dyDescent="0.3">
      <c r="P157311" s="83"/>
    </row>
    <row r="157312" spans="16:16" x14ac:dyDescent="0.3">
      <c r="P157312" s="83"/>
    </row>
    <row r="157313" spans="16:16" x14ac:dyDescent="0.3">
      <c r="P157313" s="83"/>
    </row>
    <row r="157314" spans="16:16" x14ac:dyDescent="0.3">
      <c r="P157314" s="83"/>
    </row>
    <row r="157315" spans="16:16" x14ac:dyDescent="0.3">
      <c r="P157315" s="83"/>
    </row>
    <row r="157316" spans="16:16" x14ac:dyDescent="0.3">
      <c r="P157316" s="83"/>
    </row>
    <row r="157317" spans="16:16" x14ac:dyDescent="0.3">
      <c r="P157317" s="83"/>
    </row>
    <row r="157318" spans="16:16" x14ac:dyDescent="0.3">
      <c r="P157318" s="83"/>
    </row>
    <row r="157319" spans="16:16" x14ac:dyDescent="0.3">
      <c r="P157319" s="83"/>
    </row>
    <row r="157320" spans="16:16" x14ac:dyDescent="0.3">
      <c r="P157320" s="83"/>
    </row>
    <row r="157321" spans="16:16" x14ac:dyDescent="0.3">
      <c r="P157321" s="83"/>
    </row>
    <row r="157322" spans="16:16" x14ac:dyDescent="0.3">
      <c r="P157322" s="83"/>
    </row>
    <row r="157323" spans="16:16" x14ac:dyDescent="0.3">
      <c r="P157323" s="83"/>
    </row>
    <row r="157324" spans="16:16" x14ac:dyDescent="0.3">
      <c r="P157324" s="83"/>
    </row>
    <row r="157325" spans="16:16" x14ac:dyDescent="0.3">
      <c r="P157325" s="83"/>
    </row>
    <row r="157326" spans="16:16" x14ac:dyDescent="0.3">
      <c r="P157326" s="83"/>
    </row>
    <row r="157327" spans="16:16" x14ac:dyDescent="0.3">
      <c r="P157327" s="83"/>
    </row>
    <row r="157328" spans="16:16" x14ac:dyDescent="0.3">
      <c r="P157328" s="83"/>
    </row>
    <row r="157329" spans="16:16" x14ac:dyDescent="0.3">
      <c r="P157329" s="83"/>
    </row>
    <row r="157330" spans="16:16" x14ac:dyDescent="0.3">
      <c r="P157330" s="83"/>
    </row>
    <row r="157331" spans="16:16" x14ac:dyDescent="0.3">
      <c r="P157331" s="83"/>
    </row>
    <row r="157332" spans="16:16" x14ac:dyDescent="0.3">
      <c r="P157332" s="83"/>
    </row>
    <row r="157333" spans="16:16" x14ac:dyDescent="0.3">
      <c r="P157333" s="83"/>
    </row>
    <row r="157334" spans="16:16" x14ac:dyDescent="0.3">
      <c r="P157334" s="83"/>
    </row>
    <row r="157335" spans="16:16" x14ac:dyDescent="0.3">
      <c r="P157335" s="83"/>
    </row>
    <row r="157336" spans="16:16" x14ac:dyDescent="0.3">
      <c r="P157336" s="83"/>
    </row>
    <row r="157337" spans="16:16" x14ac:dyDescent="0.3">
      <c r="P157337" s="83"/>
    </row>
    <row r="157338" spans="16:16" x14ac:dyDescent="0.3">
      <c r="P157338" s="83"/>
    </row>
    <row r="157339" spans="16:16" x14ac:dyDescent="0.3">
      <c r="P157339" s="83"/>
    </row>
    <row r="157340" spans="16:16" x14ac:dyDescent="0.3">
      <c r="P157340" s="83"/>
    </row>
    <row r="157341" spans="16:16" x14ac:dyDescent="0.3">
      <c r="P157341" s="83"/>
    </row>
    <row r="157342" spans="16:16" x14ac:dyDescent="0.3">
      <c r="P157342" s="83"/>
    </row>
    <row r="157343" spans="16:16" x14ac:dyDescent="0.3">
      <c r="P157343" s="83"/>
    </row>
    <row r="157344" spans="16:16" x14ac:dyDescent="0.3">
      <c r="P157344" s="83"/>
    </row>
    <row r="157345" spans="16:16" x14ac:dyDescent="0.3">
      <c r="P157345" s="83"/>
    </row>
    <row r="157346" spans="16:16" x14ac:dyDescent="0.3">
      <c r="P157346" s="83"/>
    </row>
    <row r="157347" spans="16:16" x14ac:dyDescent="0.3">
      <c r="P157347" s="83"/>
    </row>
    <row r="157348" spans="16:16" x14ac:dyDescent="0.3">
      <c r="P157348" s="83"/>
    </row>
    <row r="157349" spans="16:16" x14ac:dyDescent="0.3">
      <c r="P157349" s="83"/>
    </row>
    <row r="157350" spans="16:16" x14ac:dyDescent="0.3">
      <c r="P157350" s="83"/>
    </row>
    <row r="157351" spans="16:16" x14ac:dyDescent="0.3">
      <c r="P157351" s="83"/>
    </row>
    <row r="157352" spans="16:16" x14ac:dyDescent="0.3">
      <c r="P157352" s="83"/>
    </row>
    <row r="157353" spans="16:16" x14ac:dyDescent="0.3">
      <c r="P157353" s="83"/>
    </row>
    <row r="157354" spans="16:16" x14ac:dyDescent="0.3">
      <c r="P157354" s="83"/>
    </row>
    <row r="157355" spans="16:16" x14ac:dyDescent="0.3">
      <c r="P157355" s="83"/>
    </row>
    <row r="157356" spans="16:16" x14ac:dyDescent="0.3">
      <c r="P157356" s="83"/>
    </row>
    <row r="157357" spans="16:16" x14ac:dyDescent="0.3">
      <c r="P157357" s="83"/>
    </row>
    <row r="157358" spans="16:16" x14ac:dyDescent="0.3">
      <c r="P157358" s="83"/>
    </row>
    <row r="157359" spans="16:16" x14ac:dyDescent="0.3">
      <c r="P157359" s="83"/>
    </row>
    <row r="157360" spans="16:16" x14ac:dyDescent="0.3">
      <c r="P157360" s="83"/>
    </row>
    <row r="157361" spans="16:16" x14ac:dyDescent="0.3">
      <c r="P157361" s="83"/>
    </row>
    <row r="157362" spans="16:16" x14ac:dyDescent="0.3">
      <c r="P157362" s="83"/>
    </row>
    <row r="157363" spans="16:16" x14ac:dyDescent="0.3">
      <c r="P157363" s="83"/>
    </row>
    <row r="157364" spans="16:16" x14ac:dyDescent="0.3">
      <c r="P157364" s="83"/>
    </row>
    <row r="157365" spans="16:16" x14ac:dyDescent="0.3">
      <c r="P157365" s="83"/>
    </row>
    <row r="157366" spans="16:16" x14ac:dyDescent="0.3">
      <c r="P157366" s="83"/>
    </row>
    <row r="157367" spans="16:16" x14ac:dyDescent="0.3">
      <c r="P157367" s="83"/>
    </row>
    <row r="157368" spans="16:16" x14ac:dyDescent="0.3">
      <c r="P157368" s="83"/>
    </row>
    <row r="157369" spans="16:16" x14ac:dyDescent="0.3">
      <c r="P157369" s="83"/>
    </row>
    <row r="157370" spans="16:16" x14ac:dyDescent="0.3">
      <c r="P157370" s="83"/>
    </row>
    <row r="157371" spans="16:16" x14ac:dyDescent="0.3">
      <c r="P157371" s="83"/>
    </row>
    <row r="157372" spans="16:16" x14ac:dyDescent="0.3">
      <c r="P157372" s="83"/>
    </row>
    <row r="157373" spans="16:16" x14ac:dyDescent="0.3">
      <c r="P157373" s="83"/>
    </row>
    <row r="157374" spans="16:16" x14ac:dyDescent="0.3">
      <c r="P157374" s="83"/>
    </row>
    <row r="157375" spans="16:16" x14ac:dyDescent="0.3">
      <c r="P157375" s="83"/>
    </row>
    <row r="157376" spans="16:16" x14ac:dyDescent="0.3">
      <c r="P157376" s="83"/>
    </row>
    <row r="157377" spans="16:16" x14ac:dyDescent="0.3">
      <c r="P157377" s="83"/>
    </row>
    <row r="157378" spans="16:16" x14ac:dyDescent="0.3">
      <c r="P157378" s="83"/>
    </row>
    <row r="157379" spans="16:16" x14ac:dyDescent="0.3">
      <c r="P157379" s="83"/>
    </row>
    <row r="157380" spans="16:16" x14ac:dyDescent="0.3">
      <c r="P157380" s="83"/>
    </row>
    <row r="157381" spans="16:16" x14ac:dyDescent="0.3">
      <c r="P157381" s="83"/>
    </row>
    <row r="157382" spans="16:16" x14ac:dyDescent="0.3">
      <c r="P157382" s="83"/>
    </row>
    <row r="157383" spans="16:16" x14ac:dyDescent="0.3">
      <c r="P157383" s="83"/>
    </row>
    <row r="157384" spans="16:16" x14ac:dyDescent="0.3">
      <c r="P157384" s="83"/>
    </row>
    <row r="157385" spans="16:16" x14ac:dyDescent="0.3">
      <c r="P157385" s="83"/>
    </row>
    <row r="157386" spans="16:16" x14ac:dyDescent="0.3">
      <c r="P157386" s="83"/>
    </row>
    <row r="157387" spans="16:16" x14ac:dyDescent="0.3">
      <c r="P157387" s="83"/>
    </row>
    <row r="157388" spans="16:16" x14ac:dyDescent="0.3">
      <c r="P157388" s="83"/>
    </row>
    <row r="157389" spans="16:16" x14ac:dyDescent="0.3">
      <c r="P157389" s="83"/>
    </row>
    <row r="157390" spans="16:16" x14ac:dyDescent="0.3">
      <c r="P157390" s="83"/>
    </row>
    <row r="157391" spans="16:16" x14ac:dyDescent="0.3">
      <c r="P157391" s="83"/>
    </row>
    <row r="157392" spans="16:16" x14ac:dyDescent="0.3">
      <c r="P157392" s="83"/>
    </row>
    <row r="157393" spans="16:16" x14ac:dyDescent="0.3">
      <c r="P157393" s="83"/>
    </row>
    <row r="157394" spans="16:16" x14ac:dyDescent="0.3">
      <c r="P157394" s="83"/>
    </row>
    <row r="157395" spans="16:16" x14ac:dyDescent="0.3">
      <c r="P157395" s="83"/>
    </row>
    <row r="157396" spans="16:16" x14ac:dyDescent="0.3">
      <c r="P157396" s="83"/>
    </row>
    <row r="157397" spans="16:16" x14ac:dyDescent="0.3">
      <c r="P157397" s="83"/>
    </row>
    <row r="157398" spans="16:16" x14ac:dyDescent="0.3">
      <c r="P157398" s="83"/>
    </row>
    <row r="157399" spans="16:16" x14ac:dyDescent="0.3">
      <c r="P157399" s="83"/>
    </row>
    <row r="157400" spans="16:16" x14ac:dyDescent="0.3">
      <c r="P157400" s="83"/>
    </row>
    <row r="157401" spans="16:16" x14ac:dyDescent="0.3">
      <c r="P157401" s="83"/>
    </row>
    <row r="157402" spans="16:16" x14ac:dyDescent="0.3">
      <c r="P157402" s="83"/>
    </row>
    <row r="157403" spans="16:16" x14ac:dyDescent="0.3">
      <c r="P157403" s="83"/>
    </row>
    <row r="157404" spans="16:16" x14ac:dyDescent="0.3">
      <c r="P157404" s="83"/>
    </row>
    <row r="157405" spans="16:16" x14ac:dyDescent="0.3">
      <c r="P157405" s="83"/>
    </row>
    <row r="157406" spans="16:16" x14ac:dyDescent="0.3">
      <c r="P157406" s="83"/>
    </row>
    <row r="157407" spans="16:16" x14ac:dyDescent="0.3">
      <c r="P157407" s="83"/>
    </row>
    <row r="157408" spans="16:16" x14ac:dyDescent="0.3">
      <c r="P157408" s="83"/>
    </row>
    <row r="157409" spans="16:16" x14ac:dyDescent="0.3">
      <c r="P157409" s="83"/>
    </row>
    <row r="157410" spans="16:16" x14ac:dyDescent="0.3">
      <c r="P157410" s="83"/>
    </row>
    <row r="157411" spans="16:16" x14ac:dyDescent="0.3">
      <c r="P157411" s="83"/>
    </row>
    <row r="157412" spans="16:16" x14ac:dyDescent="0.3">
      <c r="P157412" s="83"/>
    </row>
    <row r="157413" spans="16:16" x14ac:dyDescent="0.3">
      <c r="P157413" s="83"/>
    </row>
    <row r="157414" spans="16:16" x14ac:dyDescent="0.3">
      <c r="P157414" s="83"/>
    </row>
    <row r="157415" spans="16:16" x14ac:dyDescent="0.3">
      <c r="P157415" s="83"/>
    </row>
    <row r="157416" spans="16:16" x14ac:dyDescent="0.3">
      <c r="P157416" s="83"/>
    </row>
    <row r="157417" spans="16:16" x14ac:dyDescent="0.3">
      <c r="P157417" s="83"/>
    </row>
    <row r="157418" spans="16:16" x14ac:dyDescent="0.3">
      <c r="P157418" s="83"/>
    </row>
    <row r="157419" spans="16:16" x14ac:dyDescent="0.3">
      <c r="P157419" s="83"/>
    </row>
    <row r="157420" spans="16:16" x14ac:dyDescent="0.3">
      <c r="P157420" s="83"/>
    </row>
    <row r="157421" spans="16:16" x14ac:dyDescent="0.3">
      <c r="P157421" s="83"/>
    </row>
    <row r="157422" spans="16:16" x14ac:dyDescent="0.3">
      <c r="P157422" s="83"/>
    </row>
    <row r="157423" spans="16:16" x14ac:dyDescent="0.3">
      <c r="P157423" s="83"/>
    </row>
    <row r="157424" spans="16:16" x14ac:dyDescent="0.3">
      <c r="P157424" s="83"/>
    </row>
    <row r="157425" spans="16:16" x14ac:dyDescent="0.3">
      <c r="P157425" s="83"/>
    </row>
    <row r="157426" spans="16:16" x14ac:dyDescent="0.3">
      <c r="P157426" s="83"/>
    </row>
    <row r="157427" spans="16:16" x14ac:dyDescent="0.3">
      <c r="P157427" s="83"/>
    </row>
    <row r="157428" spans="16:16" x14ac:dyDescent="0.3">
      <c r="P157428" s="83"/>
    </row>
    <row r="157429" spans="16:16" x14ac:dyDescent="0.3">
      <c r="P157429" s="83"/>
    </row>
    <row r="157430" spans="16:16" x14ac:dyDescent="0.3">
      <c r="P157430" s="83"/>
    </row>
    <row r="157431" spans="16:16" x14ac:dyDescent="0.3">
      <c r="P157431" s="83"/>
    </row>
    <row r="157432" spans="16:16" x14ac:dyDescent="0.3">
      <c r="P157432" s="83"/>
    </row>
    <row r="157433" spans="16:16" x14ac:dyDescent="0.3">
      <c r="P157433" s="83"/>
    </row>
    <row r="157434" spans="16:16" x14ac:dyDescent="0.3">
      <c r="P157434" s="83"/>
    </row>
    <row r="157435" spans="16:16" x14ac:dyDescent="0.3">
      <c r="P157435" s="83"/>
    </row>
    <row r="157436" spans="16:16" x14ac:dyDescent="0.3">
      <c r="P157436" s="83"/>
    </row>
    <row r="157437" spans="16:16" x14ac:dyDescent="0.3">
      <c r="P157437" s="83"/>
    </row>
    <row r="157438" spans="16:16" x14ac:dyDescent="0.3">
      <c r="P157438" s="83"/>
    </row>
    <row r="157439" spans="16:16" x14ac:dyDescent="0.3">
      <c r="P157439" s="83"/>
    </row>
    <row r="157440" spans="16:16" x14ac:dyDescent="0.3">
      <c r="P157440" s="83"/>
    </row>
    <row r="157441" spans="16:16" x14ac:dyDescent="0.3">
      <c r="P157441" s="83"/>
    </row>
    <row r="157442" spans="16:16" x14ac:dyDescent="0.3">
      <c r="P157442" s="83"/>
    </row>
    <row r="157443" spans="16:16" x14ac:dyDescent="0.3">
      <c r="P157443" s="83"/>
    </row>
    <row r="157444" spans="16:16" x14ac:dyDescent="0.3">
      <c r="P157444" s="83"/>
    </row>
    <row r="157445" spans="16:16" x14ac:dyDescent="0.3">
      <c r="P157445" s="83"/>
    </row>
    <row r="157446" spans="16:16" x14ac:dyDescent="0.3">
      <c r="P157446" s="83"/>
    </row>
    <row r="157447" spans="16:16" x14ac:dyDescent="0.3">
      <c r="P157447" s="83"/>
    </row>
    <row r="157448" spans="16:16" x14ac:dyDescent="0.3">
      <c r="P157448" s="83"/>
    </row>
    <row r="157449" spans="16:16" x14ac:dyDescent="0.3">
      <c r="P157449" s="83"/>
    </row>
    <row r="157450" spans="16:16" x14ac:dyDescent="0.3">
      <c r="P157450" s="83"/>
    </row>
    <row r="157451" spans="16:16" x14ac:dyDescent="0.3">
      <c r="P157451" s="83"/>
    </row>
    <row r="157452" spans="16:16" x14ac:dyDescent="0.3">
      <c r="P157452" s="83"/>
    </row>
    <row r="157453" spans="16:16" x14ac:dyDescent="0.3">
      <c r="P157453" s="83"/>
    </row>
    <row r="157454" spans="16:16" x14ac:dyDescent="0.3">
      <c r="P157454" s="83"/>
    </row>
    <row r="157455" spans="16:16" x14ac:dyDescent="0.3">
      <c r="P157455" s="83"/>
    </row>
    <row r="157456" spans="16:16" x14ac:dyDescent="0.3">
      <c r="P157456" s="83"/>
    </row>
    <row r="157457" spans="16:16" x14ac:dyDescent="0.3">
      <c r="P157457" s="83"/>
    </row>
    <row r="157458" spans="16:16" x14ac:dyDescent="0.3">
      <c r="P157458" s="83"/>
    </row>
    <row r="157459" spans="16:16" x14ac:dyDescent="0.3">
      <c r="P157459" s="83"/>
    </row>
    <row r="157460" spans="16:16" x14ac:dyDescent="0.3">
      <c r="P157460" s="83"/>
    </row>
    <row r="157461" spans="16:16" x14ac:dyDescent="0.3">
      <c r="P157461" s="83"/>
    </row>
    <row r="157462" spans="16:16" x14ac:dyDescent="0.3">
      <c r="P157462" s="83"/>
    </row>
    <row r="157463" spans="16:16" x14ac:dyDescent="0.3">
      <c r="P157463" s="83"/>
    </row>
    <row r="157464" spans="16:16" x14ac:dyDescent="0.3">
      <c r="P157464" s="83"/>
    </row>
    <row r="157465" spans="16:16" x14ac:dyDescent="0.3">
      <c r="P157465" s="83"/>
    </row>
    <row r="157466" spans="16:16" x14ac:dyDescent="0.3">
      <c r="P157466" s="83"/>
    </row>
    <row r="157467" spans="16:16" x14ac:dyDescent="0.3">
      <c r="P157467" s="83"/>
    </row>
    <row r="157468" spans="16:16" x14ac:dyDescent="0.3">
      <c r="P157468" s="83"/>
    </row>
    <row r="157469" spans="16:16" x14ac:dyDescent="0.3">
      <c r="P157469" s="83"/>
    </row>
    <row r="157470" spans="16:16" x14ac:dyDescent="0.3">
      <c r="P157470" s="83"/>
    </row>
    <row r="157471" spans="16:16" x14ac:dyDescent="0.3">
      <c r="P157471" s="83"/>
    </row>
    <row r="157472" spans="16:16" x14ac:dyDescent="0.3">
      <c r="P157472" s="83"/>
    </row>
    <row r="157473" spans="16:16" x14ac:dyDescent="0.3">
      <c r="P157473" s="83"/>
    </row>
    <row r="157474" spans="16:16" x14ac:dyDescent="0.3">
      <c r="P157474" s="83"/>
    </row>
    <row r="157475" spans="16:16" x14ac:dyDescent="0.3">
      <c r="P157475" s="83"/>
    </row>
    <row r="157476" spans="16:16" x14ac:dyDescent="0.3">
      <c r="P157476" s="83"/>
    </row>
    <row r="157477" spans="16:16" x14ac:dyDescent="0.3">
      <c r="P157477" s="83"/>
    </row>
    <row r="157478" spans="16:16" x14ac:dyDescent="0.3">
      <c r="P157478" s="83"/>
    </row>
    <row r="157479" spans="16:16" x14ac:dyDescent="0.3">
      <c r="P157479" s="83"/>
    </row>
    <row r="157480" spans="16:16" x14ac:dyDescent="0.3">
      <c r="P157480" s="83"/>
    </row>
    <row r="157481" spans="16:16" x14ac:dyDescent="0.3">
      <c r="P157481" s="83"/>
    </row>
    <row r="157482" spans="16:16" x14ac:dyDescent="0.3">
      <c r="P157482" s="83"/>
    </row>
    <row r="157483" spans="16:16" x14ac:dyDescent="0.3">
      <c r="P157483" s="83"/>
    </row>
    <row r="157484" spans="16:16" x14ac:dyDescent="0.3">
      <c r="P157484" s="83"/>
    </row>
    <row r="157485" spans="16:16" x14ac:dyDescent="0.3">
      <c r="P157485" s="83"/>
    </row>
    <row r="157486" spans="16:16" x14ac:dyDescent="0.3">
      <c r="P157486" s="83"/>
    </row>
    <row r="157487" spans="16:16" x14ac:dyDescent="0.3">
      <c r="P157487" s="83"/>
    </row>
    <row r="157488" spans="16:16" x14ac:dyDescent="0.3">
      <c r="P157488" s="83"/>
    </row>
    <row r="157489" spans="16:16" x14ac:dyDescent="0.3">
      <c r="P157489" s="83"/>
    </row>
    <row r="157490" spans="16:16" x14ac:dyDescent="0.3">
      <c r="P157490" s="83"/>
    </row>
    <row r="157491" spans="16:16" x14ac:dyDescent="0.3">
      <c r="P157491" s="83"/>
    </row>
    <row r="157492" spans="16:16" x14ac:dyDescent="0.3">
      <c r="P157492" s="83"/>
    </row>
    <row r="157493" spans="16:16" x14ac:dyDescent="0.3">
      <c r="P157493" s="83"/>
    </row>
    <row r="157494" spans="16:16" x14ac:dyDescent="0.3">
      <c r="P157494" s="83"/>
    </row>
    <row r="157495" spans="16:16" x14ac:dyDescent="0.3">
      <c r="P157495" s="83"/>
    </row>
    <row r="157496" spans="16:16" x14ac:dyDescent="0.3">
      <c r="P157496" s="83"/>
    </row>
    <row r="157497" spans="16:16" x14ac:dyDescent="0.3">
      <c r="P157497" s="83"/>
    </row>
    <row r="157498" spans="16:16" x14ac:dyDescent="0.3">
      <c r="P157498" s="83"/>
    </row>
    <row r="157499" spans="16:16" x14ac:dyDescent="0.3">
      <c r="P157499" s="83"/>
    </row>
    <row r="157500" spans="16:16" x14ac:dyDescent="0.3">
      <c r="P157500" s="83"/>
    </row>
    <row r="157501" spans="16:16" x14ac:dyDescent="0.3">
      <c r="P157501" s="83"/>
    </row>
    <row r="157502" spans="16:16" x14ac:dyDescent="0.3">
      <c r="P157502" s="83"/>
    </row>
    <row r="157503" spans="16:16" x14ac:dyDescent="0.3">
      <c r="P157503" s="83"/>
    </row>
    <row r="157504" spans="16:16" x14ac:dyDescent="0.3">
      <c r="P157504" s="83"/>
    </row>
    <row r="157505" spans="16:16" x14ac:dyDescent="0.3">
      <c r="P157505" s="83"/>
    </row>
    <row r="157506" spans="16:16" x14ac:dyDescent="0.3">
      <c r="P157506" s="83"/>
    </row>
    <row r="157507" spans="16:16" x14ac:dyDescent="0.3">
      <c r="P157507" s="83"/>
    </row>
    <row r="157508" spans="16:16" x14ac:dyDescent="0.3">
      <c r="P157508" s="83"/>
    </row>
    <row r="157509" spans="16:16" x14ac:dyDescent="0.3">
      <c r="P157509" s="83"/>
    </row>
    <row r="157510" spans="16:16" x14ac:dyDescent="0.3">
      <c r="P157510" s="83"/>
    </row>
    <row r="157511" spans="16:16" x14ac:dyDescent="0.3">
      <c r="P157511" s="83"/>
    </row>
    <row r="157512" spans="16:16" x14ac:dyDescent="0.3">
      <c r="P157512" s="83"/>
    </row>
    <row r="157513" spans="16:16" x14ac:dyDescent="0.3">
      <c r="P157513" s="83"/>
    </row>
    <row r="157514" spans="16:16" x14ac:dyDescent="0.3">
      <c r="P157514" s="83"/>
    </row>
    <row r="157515" spans="16:16" x14ac:dyDescent="0.3">
      <c r="P157515" s="83"/>
    </row>
    <row r="157516" spans="16:16" x14ac:dyDescent="0.3">
      <c r="P157516" s="83"/>
    </row>
    <row r="157517" spans="16:16" x14ac:dyDescent="0.3">
      <c r="P157517" s="83"/>
    </row>
    <row r="157518" spans="16:16" x14ac:dyDescent="0.3">
      <c r="P157518" s="83"/>
    </row>
    <row r="157519" spans="16:16" x14ac:dyDescent="0.3">
      <c r="P157519" s="83"/>
    </row>
    <row r="157520" spans="16:16" x14ac:dyDescent="0.3">
      <c r="P157520" s="83"/>
    </row>
    <row r="157521" spans="16:16" x14ac:dyDescent="0.3">
      <c r="P157521" s="83"/>
    </row>
    <row r="157522" spans="16:16" x14ac:dyDescent="0.3">
      <c r="P157522" s="83"/>
    </row>
    <row r="157523" spans="16:16" x14ac:dyDescent="0.3">
      <c r="P157523" s="83"/>
    </row>
    <row r="157524" spans="16:16" x14ac:dyDescent="0.3">
      <c r="P157524" s="83"/>
    </row>
    <row r="157525" spans="16:16" x14ac:dyDescent="0.3">
      <c r="P157525" s="83"/>
    </row>
    <row r="157526" spans="16:16" x14ac:dyDescent="0.3">
      <c r="P157526" s="83"/>
    </row>
    <row r="157527" spans="16:16" x14ac:dyDescent="0.3">
      <c r="P157527" s="83"/>
    </row>
    <row r="157528" spans="16:16" x14ac:dyDescent="0.3">
      <c r="P157528" s="83"/>
    </row>
    <row r="157529" spans="16:16" x14ac:dyDescent="0.3">
      <c r="P157529" s="83"/>
    </row>
    <row r="157530" spans="16:16" x14ac:dyDescent="0.3">
      <c r="P157530" s="83"/>
    </row>
    <row r="157531" spans="16:16" x14ac:dyDescent="0.3">
      <c r="P157531" s="83"/>
    </row>
    <row r="157532" spans="16:16" x14ac:dyDescent="0.3">
      <c r="P157532" s="83"/>
    </row>
    <row r="157533" spans="16:16" x14ac:dyDescent="0.3">
      <c r="P157533" s="83"/>
    </row>
    <row r="157534" spans="16:16" x14ac:dyDescent="0.3">
      <c r="P157534" s="83"/>
    </row>
    <row r="157535" spans="16:16" x14ac:dyDescent="0.3">
      <c r="P157535" s="83"/>
    </row>
    <row r="157536" spans="16:16" x14ac:dyDescent="0.3">
      <c r="P157536" s="83"/>
    </row>
    <row r="157537" spans="16:16" x14ac:dyDescent="0.3">
      <c r="P157537" s="83"/>
    </row>
    <row r="157538" spans="16:16" x14ac:dyDescent="0.3">
      <c r="P157538" s="83"/>
    </row>
    <row r="157539" spans="16:16" x14ac:dyDescent="0.3">
      <c r="P157539" s="83"/>
    </row>
    <row r="157540" spans="16:16" x14ac:dyDescent="0.3">
      <c r="P157540" s="83"/>
    </row>
    <row r="157541" spans="16:16" x14ac:dyDescent="0.3">
      <c r="P157541" s="83"/>
    </row>
    <row r="157542" spans="16:16" x14ac:dyDescent="0.3">
      <c r="P157542" s="83"/>
    </row>
    <row r="157543" spans="16:16" x14ac:dyDescent="0.3">
      <c r="P157543" s="83"/>
    </row>
    <row r="157544" spans="16:16" x14ac:dyDescent="0.3">
      <c r="P157544" s="83"/>
    </row>
    <row r="157545" spans="16:16" x14ac:dyDescent="0.3">
      <c r="P157545" s="83"/>
    </row>
    <row r="157546" spans="16:16" x14ac:dyDescent="0.3">
      <c r="P157546" s="83"/>
    </row>
    <row r="157547" spans="16:16" x14ac:dyDescent="0.3">
      <c r="P157547" s="83"/>
    </row>
    <row r="157548" spans="16:16" x14ac:dyDescent="0.3">
      <c r="P157548" s="83"/>
    </row>
    <row r="157549" spans="16:16" x14ac:dyDescent="0.3">
      <c r="P157549" s="83"/>
    </row>
    <row r="157550" spans="16:16" x14ac:dyDescent="0.3">
      <c r="P157550" s="83"/>
    </row>
    <row r="157551" spans="16:16" x14ac:dyDescent="0.3">
      <c r="P157551" s="83"/>
    </row>
    <row r="157552" spans="16:16" x14ac:dyDescent="0.3">
      <c r="P157552" s="83"/>
    </row>
    <row r="157553" spans="16:16" x14ac:dyDescent="0.3">
      <c r="P157553" s="83"/>
    </row>
    <row r="157554" spans="16:16" x14ac:dyDescent="0.3">
      <c r="P157554" s="83"/>
    </row>
    <row r="157555" spans="16:16" x14ac:dyDescent="0.3">
      <c r="P157555" s="83"/>
    </row>
    <row r="157556" spans="16:16" x14ac:dyDescent="0.3">
      <c r="P157556" s="83"/>
    </row>
    <row r="157557" spans="16:16" x14ac:dyDescent="0.3">
      <c r="P157557" s="83"/>
    </row>
    <row r="157558" spans="16:16" x14ac:dyDescent="0.3">
      <c r="P157558" s="83"/>
    </row>
    <row r="157559" spans="16:16" x14ac:dyDescent="0.3">
      <c r="P157559" s="83"/>
    </row>
    <row r="157560" spans="16:16" x14ac:dyDescent="0.3">
      <c r="P157560" s="83"/>
    </row>
    <row r="157561" spans="16:16" x14ac:dyDescent="0.3">
      <c r="P157561" s="83"/>
    </row>
    <row r="157562" spans="16:16" x14ac:dyDescent="0.3">
      <c r="P157562" s="83"/>
    </row>
    <row r="157563" spans="16:16" x14ac:dyDescent="0.3">
      <c r="P157563" s="83"/>
    </row>
    <row r="157564" spans="16:16" x14ac:dyDescent="0.3">
      <c r="P157564" s="83"/>
    </row>
    <row r="157565" spans="16:16" x14ac:dyDescent="0.3">
      <c r="P157565" s="83"/>
    </row>
    <row r="157566" spans="16:16" x14ac:dyDescent="0.3">
      <c r="P157566" s="83"/>
    </row>
    <row r="157567" spans="16:16" x14ac:dyDescent="0.3">
      <c r="P157567" s="83"/>
    </row>
    <row r="157568" spans="16:16" x14ac:dyDescent="0.3">
      <c r="P157568" s="83"/>
    </row>
    <row r="157569" spans="16:16" x14ac:dyDescent="0.3">
      <c r="P157569" s="83"/>
    </row>
    <row r="157570" spans="16:16" x14ac:dyDescent="0.3">
      <c r="P157570" s="83"/>
    </row>
    <row r="157571" spans="16:16" x14ac:dyDescent="0.3">
      <c r="P157571" s="83"/>
    </row>
    <row r="157572" spans="16:16" x14ac:dyDescent="0.3">
      <c r="P157572" s="83"/>
    </row>
    <row r="157573" spans="16:16" x14ac:dyDescent="0.3">
      <c r="P157573" s="83"/>
    </row>
    <row r="157574" spans="16:16" x14ac:dyDescent="0.3">
      <c r="P157574" s="83"/>
    </row>
    <row r="157575" spans="16:16" x14ac:dyDescent="0.3">
      <c r="P157575" s="83"/>
    </row>
    <row r="157576" spans="16:16" x14ac:dyDescent="0.3">
      <c r="P157576" s="83"/>
    </row>
    <row r="157577" spans="16:16" x14ac:dyDescent="0.3">
      <c r="P157577" s="83"/>
    </row>
    <row r="157578" spans="16:16" x14ac:dyDescent="0.3">
      <c r="P157578" s="83"/>
    </row>
    <row r="157579" spans="16:16" x14ac:dyDescent="0.3">
      <c r="P157579" s="83"/>
    </row>
    <row r="157580" spans="16:16" x14ac:dyDescent="0.3">
      <c r="P157580" s="83"/>
    </row>
    <row r="157581" spans="16:16" x14ac:dyDescent="0.3">
      <c r="P157581" s="83"/>
    </row>
    <row r="157582" spans="16:16" x14ac:dyDescent="0.3">
      <c r="P157582" s="83"/>
    </row>
    <row r="157583" spans="16:16" x14ac:dyDescent="0.3">
      <c r="P157583" s="83"/>
    </row>
    <row r="157584" spans="16:16" x14ac:dyDescent="0.3">
      <c r="P157584" s="83"/>
    </row>
    <row r="157585" spans="16:16" x14ac:dyDescent="0.3">
      <c r="P157585" s="83"/>
    </row>
    <row r="157586" spans="16:16" x14ac:dyDescent="0.3">
      <c r="P157586" s="83"/>
    </row>
    <row r="157587" spans="16:16" x14ac:dyDescent="0.3">
      <c r="P157587" s="83"/>
    </row>
    <row r="157588" spans="16:16" x14ac:dyDescent="0.3">
      <c r="P157588" s="83"/>
    </row>
    <row r="157589" spans="16:16" x14ac:dyDescent="0.3">
      <c r="P157589" s="83"/>
    </row>
    <row r="157590" spans="16:16" x14ac:dyDescent="0.3">
      <c r="P157590" s="83"/>
    </row>
    <row r="157591" spans="16:16" x14ac:dyDescent="0.3">
      <c r="P157591" s="83"/>
    </row>
    <row r="157592" spans="16:16" x14ac:dyDescent="0.3">
      <c r="P157592" s="83"/>
    </row>
    <row r="157593" spans="16:16" x14ac:dyDescent="0.3">
      <c r="P157593" s="83"/>
    </row>
    <row r="157594" spans="16:16" x14ac:dyDescent="0.3">
      <c r="P157594" s="83"/>
    </row>
    <row r="157595" spans="16:16" x14ac:dyDescent="0.3">
      <c r="P157595" s="83"/>
    </row>
    <row r="157596" spans="16:16" x14ac:dyDescent="0.3">
      <c r="P157596" s="83"/>
    </row>
    <row r="157597" spans="16:16" x14ac:dyDescent="0.3">
      <c r="P157597" s="83"/>
    </row>
    <row r="157598" spans="16:16" x14ac:dyDescent="0.3">
      <c r="P157598" s="83"/>
    </row>
    <row r="157599" spans="16:16" x14ac:dyDescent="0.3">
      <c r="P157599" s="83"/>
    </row>
    <row r="157600" spans="16:16" x14ac:dyDescent="0.3">
      <c r="P157600" s="83"/>
    </row>
    <row r="157601" spans="16:16" x14ac:dyDescent="0.3">
      <c r="P157601" s="83"/>
    </row>
    <row r="157602" spans="16:16" x14ac:dyDescent="0.3">
      <c r="P157602" s="83"/>
    </row>
    <row r="157603" spans="16:16" x14ac:dyDescent="0.3">
      <c r="P157603" s="83"/>
    </row>
    <row r="157604" spans="16:16" x14ac:dyDescent="0.3">
      <c r="P157604" s="83"/>
    </row>
    <row r="157605" spans="16:16" x14ac:dyDescent="0.3">
      <c r="P157605" s="83"/>
    </row>
    <row r="157606" spans="16:16" x14ac:dyDescent="0.3">
      <c r="P157606" s="83"/>
    </row>
    <row r="157607" spans="16:16" x14ac:dyDescent="0.3">
      <c r="P157607" s="83"/>
    </row>
    <row r="157608" spans="16:16" x14ac:dyDescent="0.3">
      <c r="P157608" s="83"/>
    </row>
    <row r="157609" spans="16:16" x14ac:dyDescent="0.3">
      <c r="P157609" s="83"/>
    </row>
    <row r="157610" spans="16:16" x14ac:dyDescent="0.3">
      <c r="P157610" s="83"/>
    </row>
    <row r="157611" spans="16:16" x14ac:dyDescent="0.3">
      <c r="P157611" s="83"/>
    </row>
    <row r="157612" spans="16:16" x14ac:dyDescent="0.3">
      <c r="P157612" s="83"/>
    </row>
    <row r="157613" spans="16:16" x14ac:dyDescent="0.3">
      <c r="P157613" s="83"/>
    </row>
    <row r="157614" spans="16:16" x14ac:dyDescent="0.3">
      <c r="P157614" s="83"/>
    </row>
    <row r="157615" spans="16:16" x14ac:dyDescent="0.3">
      <c r="P157615" s="83"/>
    </row>
    <row r="157616" spans="16:16" x14ac:dyDescent="0.3">
      <c r="P157616" s="83"/>
    </row>
    <row r="157617" spans="16:16" x14ac:dyDescent="0.3">
      <c r="P157617" s="83"/>
    </row>
    <row r="157618" spans="16:16" x14ac:dyDescent="0.3">
      <c r="P157618" s="83"/>
    </row>
    <row r="157619" spans="16:16" x14ac:dyDescent="0.3">
      <c r="P157619" s="83"/>
    </row>
    <row r="157620" spans="16:16" x14ac:dyDescent="0.3">
      <c r="P157620" s="83"/>
    </row>
    <row r="157621" spans="16:16" x14ac:dyDescent="0.3">
      <c r="P157621" s="83"/>
    </row>
    <row r="157622" spans="16:16" x14ac:dyDescent="0.3">
      <c r="P157622" s="83"/>
    </row>
    <row r="157623" spans="16:16" x14ac:dyDescent="0.3">
      <c r="P157623" s="83"/>
    </row>
    <row r="157624" spans="16:16" x14ac:dyDescent="0.3">
      <c r="P157624" s="83"/>
    </row>
    <row r="157625" spans="16:16" x14ac:dyDescent="0.3">
      <c r="P157625" s="83"/>
    </row>
    <row r="157626" spans="16:16" x14ac:dyDescent="0.3">
      <c r="P157626" s="83"/>
    </row>
    <row r="157627" spans="16:16" x14ac:dyDescent="0.3">
      <c r="P157627" s="83"/>
    </row>
    <row r="157628" spans="16:16" x14ac:dyDescent="0.3">
      <c r="P157628" s="83"/>
    </row>
    <row r="157629" spans="16:16" x14ac:dyDescent="0.3">
      <c r="P157629" s="83"/>
    </row>
    <row r="157630" spans="16:16" x14ac:dyDescent="0.3">
      <c r="P157630" s="83"/>
    </row>
    <row r="157631" spans="16:16" x14ac:dyDescent="0.3">
      <c r="P157631" s="83"/>
    </row>
    <row r="157632" spans="16:16" x14ac:dyDescent="0.3">
      <c r="P157632" s="83"/>
    </row>
    <row r="157633" spans="16:16" x14ac:dyDescent="0.3">
      <c r="P157633" s="83"/>
    </row>
    <row r="157634" spans="16:16" x14ac:dyDescent="0.3">
      <c r="P157634" s="83"/>
    </row>
    <row r="157635" spans="16:16" x14ac:dyDescent="0.3">
      <c r="P157635" s="83"/>
    </row>
    <row r="157636" spans="16:16" x14ac:dyDescent="0.3">
      <c r="P157636" s="83"/>
    </row>
    <row r="157637" spans="16:16" x14ac:dyDescent="0.3">
      <c r="P157637" s="83"/>
    </row>
    <row r="157638" spans="16:16" x14ac:dyDescent="0.3">
      <c r="P157638" s="83"/>
    </row>
    <row r="157639" spans="16:16" x14ac:dyDescent="0.3">
      <c r="P157639" s="83"/>
    </row>
    <row r="157640" spans="16:16" x14ac:dyDescent="0.3">
      <c r="P157640" s="83"/>
    </row>
    <row r="157641" spans="16:16" x14ac:dyDescent="0.3">
      <c r="P157641" s="83"/>
    </row>
    <row r="157642" spans="16:16" x14ac:dyDescent="0.3">
      <c r="P157642" s="83"/>
    </row>
    <row r="157643" spans="16:16" x14ac:dyDescent="0.3">
      <c r="P157643" s="83"/>
    </row>
    <row r="157644" spans="16:16" x14ac:dyDescent="0.3">
      <c r="P157644" s="83"/>
    </row>
    <row r="157645" spans="16:16" x14ac:dyDescent="0.3">
      <c r="P157645" s="83"/>
    </row>
    <row r="157646" spans="16:16" x14ac:dyDescent="0.3">
      <c r="P157646" s="83"/>
    </row>
    <row r="157647" spans="16:16" x14ac:dyDescent="0.3">
      <c r="P157647" s="83"/>
    </row>
    <row r="157648" spans="16:16" x14ac:dyDescent="0.3">
      <c r="P157648" s="83"/>
    </row>
    <row r="157649" spans="16:16" x14ac:dyDescent="0.3">
      <c r="P157649" s="83"/>
    </row>
    <row r="157650" spans="16:16" x14ac:dyDescent="0.3">
      <c r="P157650" s="83"/>
    </row>
    <row r="157651" spans="16:16" x14ac:dyDescent="0.3">
      <c r="P157651" s="83"/>
    </row>
    <row r="157652" spans="16:16" x14ac:dyDescent="0.3">
      <c r="P157652" s="83"/>
    </row>
    <row r="157653" spans="16:16" x14ac:dyDescent="0.3">
      <c r="P157653" s="83"/>
    </row>
    <row r="157654" spans="16:16" x14ac:dyDescent="0.3">
      <c r="P157654" s="83"/>
    </row>
    <row r="157655" spans="16:16" x14ac:dyDescent="0.3">
      <c r="P157655" s="83"/>
    </row>
    <row r="157656" spans="16:16" x14ac:dyDescent="0.3">
      <c r="P157656" s="83"/>
    </row>
    <row r="157657" spans="16:16" x14ac:dyDescent="0.3">
      <c r="P157657" s="83"/>
    </row>
    <row r="157658" spans="16:16" x14ac:dyDescent="0.3">
      <c r="P157658" s="83"/>
    </row>
    <row r="157659" spans="16:16" x14ac:dyDescent="0.3">
      <c r="P157659" s="83"/>
    </row>
    <row r="157660" spans="16:16" x14ac:dyDescent="0.3">
      <c r="P157660" s="83"/>
    </row>
    <row r="157661" spans="16:16" x14ac:dyDescent="0.3">
      <c r="P157661" s="83"/>
    </row>
    <row r="157662" spans="16:16" x14ac:dyDescent="0.3">
      <c r="P157662" s="83"/>
    </row>
    <row r="157663" spans="16:16" x14ac:dyDescent="0.3">
      <c r="P157663" s="83"/>
    </row>
    <row r="157664" spans="16:16" x14ac:dyDescent="0.3">
      <c r="P157664" s="83"/>
    </row>
    <row r="157665" spans="16:16" x14ac:dyDescent="0.3">
      <c r="P157665" s="83"/>
    </row>
    <row r="157666" spans="16:16" x14ac:dyDescent="0.3">
      <c r="P157666" s="83"/>
    </row>
    <row r="157667" spans="16:16" x14ac:dyDescent="0.3">
      <c r="P157667" s="83"/>
    </row>
    <row r="157668" spans="16:16" x14ac:dyDescent="0.3">
      <c r="P157668" s="83"/>
    </row>
    <row r="157669" spans="16:16" x14ac:dyDescent="0.3">
      <c r="P157669" s="83"/>
    </row>
    <row r="157670" spans="16:16" x14ac:dyDescent="0.3">
      <c r="P157670" s="83"/>
    </row>
    <row r="157671" spans="16:16" x14ac:dyDescent="0.3">
      <c r="P157671" s="83"/>
    </row>
    <row r="157672" spans="16:16" x14ac:dyDescent="0.3">
      <c r="P157672" s="83"/>
    </row>
    <row r="157673" spans="16:16" x14ac:dyDescent="0.3">
      <c r="P157673" s="83"/>
    </row>
    <row r="157674" spans="16:16" x14ac:dyDescent="0.3">
      <c r="P157674" s="83"/>
    </row>
    <row r="157675" spans="16:16" x14ac:dyDescent="0.3">
      <c r="P157675" s="83"/>
    </row>
    <row r="157676" spans="16:16" x14ac:dyDescent="0.3">
      <c r="P157676" s="83"/>
    </row>
    <row r="157677" spans="16:16" x14ac:dyDescent="0.3">
      <c r="P157677" s="83"/>
    </row>
    <row r="157678" spans="16:16" x14ac:dyDescent="0.3">
      <c r="P157678" s="83"/>
    </row>
    <row r="157679" spans="16:16" x14ac:dyDescent="0.3">
      <c r="P157679" s="83"/>
    </row>
    <row r="157680" spans="16:16" x14ac:dyDescent="0.3">
      <c r="P157680" s="83"/>
    </row>
    <row r="157681" spans="16:16" x14ac:dyDescent="0.3">
      <c r="P157681" s="83"/>
    </row>
    <row r="157682" spans="16:16" x14ac:dyDescent="0.3">
      <c r="P157682" s="83"/>
    </row>
    <row r="157683" spans="16:16" x14ac:dyDescent="0.3">
      <c r="P157683" s="83"/>
    </row>
    <row r="157684" spans="16:16" x14ac:dyDescent="0.3">
      <c r="P157684" s="83"/>
    </row>
    <row r="157685" spans="16:16" x14ac:dyDescent="0.3">
      <c r="P157685" s="83"/>
    </row>
    <row r="157686" spans="16:16" x14ac:dyDescent="0.3">
      <c r="P157686" s="83"/>
    </row>
    <row r="157687" spans="16:16" x14ac:dyDescent="0.3">
      <c r="P157687" s="83"/>
    </row>
    <row r="157688" spans="16:16" x14ac:dyDescent="0.3">
      <c r="P157688" s="83"/>
    </row>
    <row r="157689" spans="16:16" x14ac:dyDescent="0.3">
      <c r="P157689" s="83"/>
    </row>
    <row r="157690" spans="16:16" x14ac:dyDescent="0.3">
      <c r="P157690" s="83"/>
    </row>
    <row r="157691" spans="16:16" x14ac:dyDescent="0.3">
      <c r="P157691" s="83"/>
    </row>
    <row r="157692" spans="16:16" x14ac:dyDescent="0.3">
      <c r="P157692" s="83"/>
    </row>
    <row r="157693" spans="16:16" x14ac:dyDescent="0.3">
      <c r="P157693" s="83"/>
    </row>
    <row r="157694" spans="16:16" x14ac:dyDescent="0.3">
      <c r="P157694" s="83"/>
    </row>
    <row r="157695" spans="16:16" x14ac:dyDescent="0.3">
      <c r="P157695" s="83"/>
    </row>
    <row r="157696" spans="16:16" x14ac:dyDescent="0.3">
      <c r="P157696" s="83"/>
    </row>
    <row r="157697" spans="16:16" x14ac:dyDescent="0.3">
      <c r="P157697" s="83"/>
    </row>
    <row r="157698" spans="16:16" x14ac:dyDescent="0.3">
      <c r="P157698" s="83"/>
    </row>
    <row r="157699" spans="16:16" x14ac:dyDescent="0.3">
      <c r="P157699" s="83"/>
    </row>
    <row r="157700" spans="16:16" x14ac:dyDescent="0.3">
      <c r="P157700" s="83"/>
    </row>
    <row r="157701" spans="16:16" x14ac:dyDescent="0.3">
      <c r="P157701" s="83"/>
    </row>
    <row r="157702" spans="16:16" x14ac:dyDescent="0.3">
      <c r="P157702" s="83"/>
    </row>
    <row r="157703" spans="16:16" x14ac:dyDescent="0.3">
      <c r="P157703" s="83"/>
    </row>
    <row r="157704" spans="16:16" x14ac:dyDescent="0.3">
      <c r="P157704" s="83"/>
    </row>
    <row r="157705" spans="16:16" x14ac:dyDescent="0.3">
      <c r="P157705" s="83"/>
    </row>
    <row r="157706" spans="16:16" x14ac:dyDescent="0.3">
      <c r="P157706" s="83"/>
    </row>
    <row r="157707" spans="16:16" x14ac:dyDescent="0.3">
      <c r="P157707" s="83"/>
    </row>
    <row r="157708" spans="16:16" x14ac:dyDescent="0.3">
      <c r="P157708" s="83"/>
    </row>
    <row r="157709" spans="16:16" x14ac:dyDescent="0.3">
      <c r="P157709" s="83"/>
    </row>
    <row r="157710" spans="16:16" x14ac:dyDescent="0.3">
      <c r="P157710" s="83"/>
    </row>
    <row r="157711" spans="16:16" x14ac:dyDescent="0.3">
      <c r="P157711" s="83"/>
    </row>
    <row r="157712" spans="16:16" x14ac:dyDescent="0.3">
      <c r="P157712" s="83"/>
    </row>
    <row r="157713" spans="16:16" x14ac:dyDescent="0.3">
      <c r="P157713" s="83"/>
    </row>
    <row r="157714" spans="16:16" x14ac:dyDescent="0.3">
      <c r="P157714" s="83"/>
    </row>
    <row r="157715" spans="16:16" x14ac:dyDescent="0.3">
      <c r="P157715" s="83"/>
    </row>
    <row r="157716" spans="16:16" x14ac:dyDescent="0.3">
      <c r="P157716" s="83"/>
    </row>
    <row r="157717" spans="16:16" x14ac:dyDescent="0.3">
      <c r="P157717" s="83"/>
    </row>
    <row r="157718" spans="16:16" x14ac:dyDescent="0.3">
      <c r="P157718" s="83"/>
    </row>
    <row r="157719" spans="16:16" x14ac:dyDescent="0.3">
      <c r="P157719" s="83"/>
    </row>
    <row r="157720" spans="16:16" x14ac:dyDescent="0.3">
      <c r="P157720" s="83"/>
    </row>
    <row r="157721" spans="16:16" x14ac:dyDescent="0.3">
      <c r="P157721" s="83"/>
    </row>
    <row r="157722" spans="16:16" x14ac:dyDescent="0.3">
      <c r="P157722" s="83"/>
    </row>
    <row r="157723" spans="16:16" x14ac:dyDescent="0.3">
      <c r="P157723" s="83"/>
    </row>
    <row r="157724" spans="16:16" x14ac:dyDescent="0.3">
      <c r="P157724" s="83"/>
    </row>
    <row r="157725" spans="16:16" x14ac:dyDescent="0.3">
      <c r="P157725" s="83"/>
    </row>
    <row r="157726" spans="16:16" x14ac:dyDescent="0.3">
      <c r="P157726" s="83"/>
    </row>
    <row r="157727" spans="16:16" x14ac:dyDescent="0.3">
      <c r="P157727" s="83"/>
    </row>
    <row r="157728" spans="16:16" x14ac:dyDescent="0.3">
      <c r="P157728" s="83"/>
    </row>
    <row r="157729" spans="16:16" x14ac:dyDescent="0.3">
      <c r="P157729" s="83"/>
    </row>
    <row r="157730" spans="16:16" x14ac:dyDescent="0.3">
      <c r="P157730" s="83"/>
    </row>
    <row r="157731" spans="16:16" x14ac:dyDescent="0.3">
      <c r="P157731" s="83"/>
    </row>
    <row r="157732" spans="16:16" x14ac:dyDescent="0.3">
      <c r="P157732" s="83"/>
    </row>
    <row r="157733" spans="16:16" x14ac:dyDescent="0.3">
      <c r="P157733" s="83"/>
    </row>
    <row r="157734" spans="16:16" x14ac:dyDescent="0.3">
      <c r="P157734" s="83"/>
    </row>
    <row r="157735" spans="16:16" x14ac:dyDescent="0.3">
      <c r="P157735" s="83"/>
    </row>
    <row r="157736" spans="16:16" x14ac:dyDescent="0.3">
      <c r="P157736" s="83"/>
    </row>
    <row r="157737" spans="16:16" x14ac:dyDescent="0.3">
      <c r="P157737" s="83"/>
    </row>
    <row r="157738" spans="16:16" x14ac:dyDescent="0.3">
      <c r="P157738" s="83"/>
    </row>
    <row r="157739" spans="16:16" x14ac:dyDescent="0.3">
      <c r="P157739" s="83"/>
    </row>
    <row r="157740" spans="16:16" x14ac:dyDescent="0.3">
      <c r="P157740" s="83"/>
    </row>
    <row r="157741" spans="16:16" x14ac:dyDescent="0.3">
      <c r="P157741" s="83"/>
    </row>
    <row r="157742" spans="16:16" x14ac:dyDescent="0.3">
      <c r="P157742" s="83"/>
    </row>
    <row r="157743" spans="16:16" x14ac:dyDescent="0.3">
      <c r="P157743" s="83"/>
    </row>
    <row r="157744" spans="16:16" x14ac:dyDescent="0.3">
      <c r="P157744" s="83"/>
    </row>
    <row r="157745" spans="16:16" x14ac:dyDescent="0.3">
      <c r="P157745" s="83"/>
    </row>
    <row r="157746" spans="16:16" x14ac:dyDescent="0.3">
      <c r="P157746" s="83"/>
    </row>
    <row r="157747" spans="16:16" x14ac:dyDescent="0.3">
      <c r="P157747" s="83"/>
    </row>
    <row r="157748" spans="16:16" x14ac:dyDescent="0.3">
      <c r="P157748" s="83"/>
    </row>
    <row r="157749" spans="16:16" x14ac:dyDescent="0.3">
      <c r="P157749" s="83"/>
    </row>
    <row r="157750" spans="16:16" x14ac:dyDescent="0.3">
      <c r="P157750" s="83"/>
    </row>
    <row r="157751" spans="16:16" x14ac:dyDescent="0.3">
      <c r="P157751" s="83"/>
    </row>
    <row r="157752" spans="16:16" x14ac:dyDescent="0.3">
      <c r="P157752" s="83"/>
    </row>
    <row r="157753" spans="16:16" x14ac:dyDescent="0.3">
      <c r="P157753" s="83"/>
    </row>
    <row r="157754" spans="16:16" x14ac:dyDescent="0.3">
      <c r="P157754" s="83"/>
    </row>
    <row r="157755" spans="16:16" x14ac:dyDescent="0.3">
      <c r="P157755" s="83"/>
    </row>
    <row r="157756" spans="16:16" x14ac:dyDescent="0.3">
      <c r="P157756" s="83"/>
    </row>
    <row r="157757" spans="16:16" x14ac:dyDescent="0.3">
      <c r="P157757" s="83"/>
    </row>
    <row r="157758" spans="16:16" x14ac:dyDescent="0.3">
      <c r="P157758" s="83"/>
    </row>
    <row r="157759" spans="16:16" x14ac:dyDescent="0.3">
      <c r="P157759" s="83"/>
    </row>
    <row r="157760" spans="16:16" x14ac:dyDescent="0.3">
      <c r="P157760" s="83"/>
    </row>
    <row r="157761" spans="16:16" x14ac:dyDescent="0.3">
      <c r="P157761" s="83"/>
    </row>
    <row r="157762" spans="16:16" x14ac:dyDescent="0.3">
      <c r="P157762" s="83"/>
    </row>
    <row r="157763" spans="16:16" x14ac:dyDescent="0.3">
      <c r="P157763" s="83"/>
    </row>
    <row r="157764" spans="16:16" x14ac:dyDescent="0.3">
      <c r="P157764" s="83"/>
    </row>
    <row r="157765" spans="16:16" x14ac:dyDescent="0.3">
      <c r="P157765" s="83"/>
    </row>
    <row r="157766" spans="16:16" x14ac:dyDescent="0.3">
      <c r="P157766" s="83"/>
    </row>
    <row r="157767" spans="16:16" x14ac:dyDescent="0.3">
      <c r="P157767" s="83"/>
    </row>
    <row r="157768" spans="16:16" x14ac:dyDescent="0.3">
      <c r="P157768" s="83"/>
    </row>
    <row r="157769" spans="16:16" x14ac:dyDescent="0.3">
      <c r="P157769" s="83"/>
    </row>
    <row r="157770" spans="16:16" x14ac:dyDescent="0.3">
      <c r="P157770" s="83"/>
    </row>
    <row r="157771" spans="16:16" x14ac:dyDescent="0.3">
      <c r="P157771" s="83"/>
    </row>
    <row r="157772" spans="16:16" x14ac:dyDescent="0.3">
      <c r="P157772" s="83"/>
    </row>
    <row r="157773" spans="16:16" x14ac:dyDescent="0.3">
      <c r="P157773" s="83"/>
    </row>
    <row r="157774" spans="16:16" x14ac:dyDescent="0.3">
      <c r="P157774" s="83"/>
    </row>
    <row r="157775" spans="16:16" x14ac:dyDescent="0.3">
      <c r="P157775" s="83"/>
    </row>
    <row r="157776" spans="16:16" x14ac:dyDescent="0.3">
      <c r="P157776" s="83"/>
    </row>
    <row r="157777" spans="16:16" x14ac:dyDescent="0.3">
      <c r="P157777" s="83"/>
    </row>
    <row r="157778" spans="16:16" x14ac:dyDescent="0.3">
      <c r="P157778" s="83"/>
    </row>
    <row r="157779" spans="16:16" x14ac:dyDescent="0.3">
      <c r="P157779" s="83"/>
    </row>
    <row r="157780" spans="16:16" x14ac:dyDescent="0.3">
      <c r="P157780" s="83"/>
    </row>
    <row r="157781" spans="16:16" x14ac:dyDescent="0.3">
      <c r="P157781" s="83"/>
    </row>
    <row r="157782" spans="16:16" x14ac:dyDescent="0.3">
      <c r="P157782" s="83"/>
    </row>
    <row r="157783" spans="16:16" x14ac:dyDescent="0.3">
      <c r="P157783" s="83"/>
    </row>
    <row r="157784" spans="16:16" x14ac:dyDescent="0.3">
      <c r="P157784" s="83"/>
    </row>
    <row r="157785" spans="16:16" x14ac:dyDescent="0.3">
      <c r="P157785" s="83"/>
    </row>
    <row r="157786" spans="16:16" x14ac:dyDescent="0.3">
      <c r="P157786" s="83"/>
    </row>
    <row r="157787" spans="16:16" x14ac:dyDescent="0.3">
      <c r="P157787" s="83"/>
    </row>
    <row r="157788" spans="16:16" x14ac:dyDescent="0.3">
      <c r="P157788" s="83"/>
    </row>
    <row r="157789" spans="16:16" x14ac:dyDescent="0.3">
      <c r="P157789" s="83"/>
    </row>
    <row r="157790" spans="16:16" x14ac:dyDescent="0.3">
      <c r="P157790" s="83"/>
    </row>
    <row r="157791" spans="16:16" x14ac:dyDescent="0.3">
      <c r="P157791" s="83"/>
    </row>
    <row r="157792" spans="16:16" x14ac:dyDescent="0.3">
      <c r="P157792" s="83"/>
    </row>
    <row r="157793" spans="16:16" x14ac:dyDescent="0.3">
      <c r="P157793" s="83"/>
    </row>
    <row r="157794" spans="16:16" x14ac:dyDescent="0.3">
      <c r="P157794" s="83"/>
    </row>
    <row r="157795" spans="16:16" x14ac:dyDescent="0.3">
      <c r="P157795" s="83"/>
    </row>
    <row r="157796" spans="16:16" x14ac:dyDescent="0.3">
      <c r="P157796" s="83"/>
    </row>
    <row r="157797" spans="16:16" x14ac:dyDescent="0.3">
      <c r="P157797" s="83"/>
    </row>
    <row r="157798" spans="16:16" x14ac:dyDescent="0.3">
      <c r="P157798" s="83"/>
    </row>
    <row r="157799" spans="16:16" x14ac:dyDescent="0.3">
      <c r="P157799" s="83"/>
    </row>
    <row r="157800" spans="16:16" x14ac:dyDescent="0.3">
      <c r="P157800" s="83"/>
    </row>
    <row r="157801" spans="16:16" x14ac:dyDescent="0.3">
      <c r="P157801" s="83"/>
    </row>
    <row r="157802" spans="16:16" x14ac:dyDescent="0.3">
      <c r="P157802" s="83"/>
    </row>
    <row r="157803" spans="16:16" x14ac:dyDescent="0.3">
      <c r="P157803" s="83"/>
    </row>
    <row r="157804" spans="16:16" x14ac:dyDescent="0.3">
      <c r="P157804" s="83"/>
    </row>
    <row r="157805" spans="16:16" x14ac:dyDescent="0.3">
      <c r="P157805" s="83"/>
    </row>
    <row r="157806" spans="16:16" x14ac:dyDescent="0.3">
      <c r="P157806" s="83"/>
    </row>
    <row r="157807" spans="16:16" x14ac:dyDescent="0.3">
      <c r="P157807" s="83"/>
    </row>
    <row r="157808" spans="16:16" x14ac:dyDescent="0.3">
      <c r="P157808" s="83"/>
    </row>
    <row r="157809" spans="16:16" x14ac:dyDescent="0.3">
      <c r="P157809" s="83"/>
    </row>
    <row r="157810" spans="16:16" x14ac:dyDescent="0.3">
      <c r="P157810" s="83"/>
    </row>
    <row r="157811" spans="16:16" x14ac:dyDescent="0.3">
      <c r="P157811" s="83"/>
    </row>
    <row r="157812" spans="16:16" x14ac:dyDescent="0.3">
      <c r="P157812" s="83"/>
    </row>
    <row r="157813" spans="16:16" x14ac:dyDescent="0.3">
      <c r="P157813" s="83"/>
    </row>
    <row r="157814" spans="16:16" x14ac:dyDescent="0.3">
      <c r="P157814" s="83"/>
    </row>
    <row r="157815" spans="16:16" x14ac:dyDescent="0.3">
      <c r="P157815" s="83"/>
    </row>
    <row r="157816" spans="16:16" x14ac:dyDescent="0.3">
      <c r="P157816" s="83"/>
    </row>
    <row r="157817" spans="16:16" x14ac:dyDescent="0.3">
      <c r="P157817" s="83"/>
    </row>
    <row r="157818" spans="16:16" x14ac:dyDescent="0.3">
      <c r="P157818" s="83"/>
    </row>
    <row r="157819" spans="16:16" x14ac:dyDescent="0.3">
      <c r="P157819" s="83"/>
    </row>
    <row r="157820" spans="16:16" x14ac:dyDescent="0.3">
      <c r="P157820" s="83"/>
    </row>
    <row r="157821" spans="16:16" x14ac:dyDescent="0.3">
      <c r="P157821" s="83"/>
    </row>
    <row r="157822" spans="16:16" x14ac:dyDescent="0.3">
      <c r="P157822" s="83"/>
    </row>
    <row r="157823" spans="16:16" x14ac:dyDescent="0.3">
      <c r="P157823" s="83"/>
    </row>
    <row r="157824" spans="16:16" x14ac:dyDescent="0.3">
      <c r="P157824" s="83"/>
    </row>
    <row r="157825" spans="16:16" x14ac:dyDescent="0.3">
      <c r="P157825" s="83"/>
    </row>
    <row r="157826" spans="16:16" x14ac:dyDescent="0.3">
      <c r="P157826" s="83"/>
    </row>
    <row r="157827" spans="16:16" x14ac:dyDescent="0.3">
      <c r="P157827" s="83"/>
    </row>
    <row r="157828" spans="16:16" x14ac:dyDescent="0.3">
      <c r="P157828" s="83"/>
    </row>
    <row r="157829" spans="16:16" x14ac:dyDescent="0.3">
      <c r="P157829" s="83"/>
    </row>
    <row r="157830" spans="16:16" x14ac:dyDescent="0.3">
      <c r="P157830" s="83"/>
    </row>
    <row r="157831" spans="16:16" x14ac:dyDescent="0.3">
      <c r="P157831" s="83"/>
    </row>
    <row r="157832" spans="16:16" x14ac:dyDescent="0.3">
      <c r="P157832" s="83"/>
    </row>
    <row r="157833" spans="16:16" x14ac:dyDescent="0.3">
      <c r="P157833" s="83"/>
    </row>
    <row r="157834" spans="16:16" x14ac:dyDescent="0.3">
      <c r="P157834" s="83"/>
    </row>
    <row r="157835" spans="16:16" x14ac:dyDescent="0.3">
      <c r="P157835" s="83"/>
    </row>
    <row r="157836" spans="16:16" x14ac:dyDescent="0.3">
      <c r="P157836" s="83"/>
    </row>
    <row r="157837" spans="16:16" x14ac:dyDescent="0.3">
      <c r="P157837" s="83"/>
    </row>
    <row r="157838" spans="16:16" x14ac:dyDescent="0.3">
      <c r="P157838" s="83"/>
    </row>
    <row r="157839" spans="16:16" x14ac:dyDescent="0.3">
      <c r="P157839" s="83"/>
    </row>
    <row r="157840" spans="16:16" x14ac:dyDescent="0.3">
      <c r="P157840" s="83"/>
    </row>
    <row r="157841" spans="16:16" x14ac:dyDescent="0.3">
      <c r="P157841" s="83"/>
    </row>
    <row r="157842" spans="16:16" x14ac:dyDescent="0.3">
      <c r="P157842" s="83"/>
    </row>
    <row r="157843" spans="16:16" x14ac:dyDescent="0.3">
      <c r="P157843" s="83"/>
    </row>
    <row r="157844" spans="16:16" x14ac:dyDescent="0.3">
      <c r="P157844" s="83"/>
    </row>
    <row r="157845" spans="16:16" x14ac:dyDescent="0.3">
      <c r="P157845" s="83"/>
    </row>
    <row r="157846" spans="16:16" x14ac:dyDescent="0.3">
      <c r="P157846" s="83"/>
    </row>
    <row r="157847" spans="16:16" x14ac:dyDescent="0.3">
      <c r="P157847" s="83"/>
    </row>
    <row r="157848" spans="16:16" x14ac:dyDescent="0.3">
      <c r="P157848" s="83"/>
    </row>
    <row r="157849" spans="16:16" x14ac:dyDescent="0.3">
      <c r="P157849" s="83"/>
    </row>
    <row r="157850" spans="16:16" x14ac:dyDescent="0.3">
      <c r="P157850" s="83"/>
    </row>
    <row r="157851" spans="16:16" x14ac:dyDescent="0.3">
      <c r="P157851" s="83"/>
    </row>
    <row r="157852" spans="16:16" x14ac:dyDescent="0.3">
      <c r="P157852" s="83"/>
    </row>
    <row r="157853" spans="16:16" x14ac:dyDescent="0.3">
      <c r="P157853" s="83"/>
    </row>
    <row r="157854" spans="16:16" x14ac:dyDescent="0.3">
      <c r="P157854" s="83"/>
    </row>
    <row r="157855" spans="16:16" x14ac:dyDescent="0.3">
      <c r="P157855" s="83"/>
    </row>
    <row r="157856" spans="16:16" x14ac:dyDescent="0.3">
      <c r="P157856" s="83"/>
    </row>
    <row r="157857" spans="16:16" x14ac:dyDescent="0.3">
      <c r="P157857" s="83"/>
    </row>
    <row r="157858" spans="16:16" x14ac:dyDescent="0.3">
      <c r="P157858" s="83"/>
    </row>
    <row r="157859" spans="16:16" x14ac:dyDescent="0.3">
      <c r="P157859" s="83"/>
    </row>
    <row r="157860" spans="16:16" x14ac:dyDescent="0.3">
      <c r="P157860" s="83"/>
    </row>
    <row r="157861" spans="16:16" x14ac:dyDescent="0.3">
      <c r="P157861" s="83"/>
    </row>
    <row r="157862" spans="16:16" x14ac:dyDescent="0.3">
      <c r="P157862" s="83"/>
    </row>
    <row r="157863" spans="16:16" x14ac:dyDescent="0.3">
      <c r="P157863" s="83"/>
    </row>
    <row r="157864" spans="16:16" x14ac:dyDescent="0.3">
      <c r="P157864" s="83"/>
    </row>
    <row r="157865" spans="16:16" x14ac:dyDescent="0.3">
      <c r="P157865" s="83"/>
    </row>
    <row r="157866" spans="16:16" x14ac:dyDescent="0.3">
      <c r="P157866" s="83"/>
    </row>
    <row r="157867" spans="16:16" x14ac:dyDescent="0.3">
      <c r="P157867" s="83"/>
    </row>
    <row r="157868" spans="16:16" x14ac:dyDescent="0.3">
      <c r="P157868" s="83"/>
    </row>
    <row r="157869" spans="16:16" x14ac:dyDescent="0.3">
      <c r="P157869" s="83"/>
    </row>
    <row r="157870" spans="16:16" x14ac:dyDescent="0.3">
      <c r="P157870" s="83"/>
    </row>
    <row r="157871" spans="16:16" x14ac:dyDescent="0.3">
      <c r="P157871" s="83"/>
    </row>
    <row r="157872" spans="16:16" x14ac:dyDescent="0.3">
      <c r="P157872" s="83"/>
    </row>
    <row r="157873" spans="16:16" x14ac:dyDescent="0.3">
      <c r="P157873" s="83"/>
    </row>
    <row r="157874" spans="16:16" x14ac:dyDescent="0.3">
      <c r="P157874" s="83"/>
    </row>
    <row r="157875" spans="16:16" x14ac:dyDescent="0.3">
      <c r="P157875" s="83"/>
    </row>
    <row r="157876" spans="16:16" x14ac:dyDescent="0.3">
      <c r="P157876" s="83"/>
    </row>
    <row r="157877" spans="16:16" x14ac:dyDescent="0.3">
      <c r="P157877" s="83"/>
    </row>
    <row r="157878" spans="16:16" x14ac:dyDescent="0.3">
      <c r="P157878" s="83"/>
    </row>
    <row r="157879" spans="16:16" x14ac:dyDescent="0.3">
      <c r="P157879" s="83"/>
    </row>
    <row r="157880" spans="16:16" x14ac:dyDescent="0.3">
      <c r="P157880" s="83"/>
    </row>
    <row r="157881" spans="16:16" x14ac:dyDescent="0.3">
      <c r="P157881" s="83"/>
    </row>
    <row r="157882" spans="16:16" x14ac:dyDescent="0.3">
      <c r="P157882" s="83"/>
    </row>
    <row r="157883" spans="16:16" x14ac:dyDescent="0.3">
      <c r="P157883" s="83"/>
    </row>
    <row r="157884" spans="16:16" x14ac:dyDescent="0.3">
      <c r="P157884" s="83"/>
    </row>
    <row r="157885" spans="16:16" x14ac:dyDescent="0.3">
      <c r="P157885" s="83"/>
    </row>
    <row r="157886" spans="16:16" x14ac:dyDescent="0.3">
      <c r="P157886" s="83"/>
    </row>
    <row r="157887" spans="16:16" x14ac:dyDescent="0.3">
      <c r="P157887" s="83"/>
    </row>
    <row r="157888" spans="16:16" x14ac:dyDescent="0.3">
      <c r="P157888" s="83"/>
    </row>
    <row r="157889" spans="16:16" x14ac:dyDescent="0.3">
      <c r="P157889" s="83"/>
    </row>
    <row r="157890" spans="16:16" x14ac:dyDescent="0.3">
      <c r="P157890" s="83"/>
    </row>
    <row r="157891" spans="16:16" x14ac:dyDescent="0.3">
      <c r="P157891" s="83"/>
    </row>
    <row r="157892" spans="16:16" x14ac:dyDescent="0.3">
      <c r="P157892" s="83"/>
    </row>
    <row r="157893" spans="16:16" x14ac:dyDescent="0.3">
      <c r="P157893" s="83"/>
    </row>
    <row r="157894" spans="16:16" x14ac:dyDescent="0.3">
      <c r="P157894" s="83"/>
    </row>
    <row r="157895" spans="16:16" x14ac:dyDescent="0.3">
      <c r="P157895" s="83"/>
    </row>
    <row r="157896" spans="16:16" x14ac:dyDescent="0.3">
      <c r="P157896" s="83"/>
    </row>
    <row r="157897" spans="16:16" x14ac:dyDescent="0.3">
      <c r="P157897" s="83"/>
    </row>
    <row r="157898" spans="16:16" x14ac:dyDescent="0.3">
      <c r="P157898" s="83"/>
    </row>
    <row r="157899" spans="16:16" x14ac:dyDescent="0.3">
      <c r="P157899" s="83"/>
    </row>
    <row r="157900" spans="16:16" x14ac:dyDescent="0.3">
      <c r="P157900" s="83"/>
    </row>
    <row r="157901" spans="16:16" x14ac:dyDescent="0.3">
      <c r="P157901" s="83"/>
    </row>
    <row r="157902" spans="16:16" x14ac:dyDescent="0.3">
      <c r="P157902" s="83"/>
    </row>
    <row r="157903" spans="16:16" x14ac:dyDescent="0.3">
      <c r="P157903" s="83"/>
    </row>
    <row r="157904" spans="16:16" x14ac:dyDescent="0.3">
      <c r="P157904" s="83"/>
    </row>
    <row r="157905" spans="16:16" x14ac:dyDescent="0.3">
      <c r="P157905" s="83"/>
    </row>
    <row r="157906" spans="16:16" x14ac:dyDescent="0.3">
      <c r="P157906" s="83"/>
    </row>
    <row r="157907" spans="16:16" x14ac:dyDescent="0.3">
      <c r="P157907" s="83"/>
    </row>
    <row r="157908" spans="16:16" x14ac:dyDescent="0.3">
      <c r="P157908" s="83"/>
    </row>
    <row r="157909" spans="16:16" x14ac:dyDescent="0.3">
      <c r="P157909" s="83"/>
    </row>
    <row r="157910" spans="16:16" x14ac:dyDescent="0.3">
      <c r="P157910" s="83"/>
    </row>
    <row r="157911" spans="16:16" x14ac:dyDescent="0.3">
      <c r="P157911" s="83"/>
    </row>
    <row r="157912" spans="16:16" x14ac:dyDescent="0.3">
      <c r="P157912" s="83"/>
    </row>
    <row r="157913" spans="16:16" x14ac:dyDescent="0.3">
      <c r="P157913" s="83"/>
    </row>
    <row r="157914" spans="16:16" x14ac:dyDescent="0.3">
      <c r="P157914" s="83"/>
    </row>
    <row r="157915" spans="16:16" x14ac:dyDescent="0.3">
      <c r="P157915" s="83"/>
    </row>
    <row r="157916" spans="16:16" x14ac:dyDescent="0.3">
      <c r="P157916" s="83"/>
    </row>
    <row r="157917" spans="16:16" x14ac:dyDescent="0.3">
      <c r="P157917" s="83"/>
    </row>
    <row r="157918" spans="16:16" x14ac:dyDescent="0.3">
      <c r="P157918" s="83"/>
    </row>
    <row r="157919" spans="16:16" x14ac:dyDescent="0.3">
      <c r="P157919" s="83"/>
    </row>
    <row r="157920" spans="16:16" x14ac:dyDescent="0.3">
      <c r="P157920" s="83"/>
    </row>
    <row r="157921" spans="16:16" x14ac:dyDescent="0.3">
      <c r="P157921" s="83"/>
    </row>
    <row r="157922" spans="16:16" x14ac:dyDescent="0.3">
      <c r="P157922" s="83"/>
    </row>
    <row r="157923" spans="16:16" x14ac:dyDescent="0.3">
      <c r="P157923" s="83"/>
    </row>
    <row r="157924" spans="16:16" x14ac:dyDescent="0.3">
      <c r="P157924" s="83"/>
    </row>
    <row r="157925" spans="16:16" x14ac:dyDescent="0.3">
      <c r="P157925" s="83"/>
    </row>
    <row r="157926" spans="16:16" x14ac:dyDescent="0.3">
      <c r="P157926" s="83"/>
    </row>
    <row r="157927" spans="16:16" x14ac:dyDescent="0.3">
      <c r="P157927" s="83"/>
    </row>
    <row r="157928" spans="16:16" x14ac:dyDescent="0.3">
      <c r="P157928" s="83"/>
    </row>
    <row r="157929" spans="16:16" x14ac:dyDescent="0.3">
      <c r="P157929" s="83"/>
    </row>
    <row r="157930" spans="16:16" x14ac:dyDescent="0.3">
      <c r="P157930" s="83"/>
    </row>
    <row r="157931" spans="16:16" x14ac:dyDescent="0.3">
      <c r="P157931" s="83"/>
    </row>
    <row r="157932" spans="16:16" x14ac:dyDescent="0.3">
      <c r="P157932" s="83"/>
    </row>
    <row r="157933" spans="16:16" x14ac:dyDescent="0.3">
      <c r="P157933" s="83"/>
    </row>
    <row r="157934" spans="16:16" x14ac:dyDescent="0.3">
      <c r="P157934" s="83"/>
    </row>
    <row r="157935" spans="16:16" x14ac:dyDescent="0.3">
      <c r="P157935" s="83"/>
    </row>
    <row r="157936" spans="16:16" x14ac:dyDescent="0.3">
      <c r="P157936" s="83"/>
    </row>
    <row r="157937" spans="16:16" x14ac:dyDescent="0.3">
      <c r="P157937" s="83"/>
    </row>
    <row r="157938" spans="16:16" x14ac:dyDescent="0.3">
      <c r="P157938" s="83"/>
    </row>
    <row r="157939" spans="16:16" x14ac:dyDescent="0.3">
      <c r="P157939" s="83"/>
    </row>
    <row r="157940" spans="16:16" x14ac:dyDescent="0.3">
      <c r="P157940" s="83"/>
    </row>
    <row r="157941" spans="16:16" x14ac:dyDescent="0.3">
      <c r="P157941" s="83"/>
    </row>
    <row r="157942" spans="16:16" x14ac:dyDescent="0.3">
      <c r="P157942" s="83"/>
    </row>
    <row r="157943" spans="16:16" x14ac:dyDescent="0.3">
      <c r="P157943" s="83"/>
    </row>
    <row r="157944" spans="16:16" x14ac:dyDescent="0.3">
      <c r="P157944" s="83"/>
    </row>
    <row r="157945" spans="16:16" x14ac:dyDescent="0.3">
      <c r="P157945" s="83"/>
    </row>
    <row r="157946" spans="16:16" x14ac:dyDescent="0.3">
      <c r="P157946" s="83"/>
    </row>
    <row r="157947" spans="16:16" x14ac:dyDescent="0.3">
      <c r="P157947" s="83"/>
    </row>
    <row r="157948" spans="16:16" x14ac:dyDescent="0.3">
      <c r="P157948" s="83"/>
    </row>
    <row r="157949" spans="16:16" x14ac:dyDescent="0.3">
      <c r="P157949" s="83"/>
    </row>
    <row r="157950" spans="16:16" x14ac:dyDescent="0.3">
      <c r="P157950" s="83"/>
    </row>
    <row r="157951" spans="16:16" x14ac:dyDescent="0.3">
      <c r="P157951" s="83"/>
    </row>
    <row r="157952" spans="16:16" x14ac:dyDescent="0.3">
      <c r="P157952" s="83"/>
    </row>
    <row r="157953" spans="16:16" x14ac:dyDescent="0.3">
      <c r="P157953" s="83"/>
    </row>
    <row r="157954" spans="16:16" x14ac:dyDescent="0.3">
      <c r="P157954" s="83"/>
    </row>
    <row r="157955" spans="16:16" x14ac:dyDescent="0.3">
      <c r="P157955" s="83"/>
    </row>
    <row r="157956" spans="16:16" x14ac:dyDescent="0.3">
      <c r="P157956" s="83"/>
    </row>
    <row r="157957" spans="16:16" x14ac:dyDescent="0.3">
      <c r="P157957" s="83"/>
    </row>
    <row r="157958" spans="16:16" x14ac:dyDescent="0.3">
      <c r="P157958" s="83"/>
    </row>
    <row r="157959" spans="16:16" x14ac:dyDescent="0.3">
      <c r="P157959" s="83"/>
    </row>
    <row r="157960" spans="16:16" x14ac:dyDescent="0.3">
      <c r="P157960" s="83"/>
    </row>
    <row r="157961" spans="16:16" x14ac:dyDescent="0.3">
      <c r="P157961" s="83"/>
    </row>
    <row r="157962" spans="16:16" x14ac:dyDescent="0.3">
      <c r="P157962" s="83"/>
    </row>
    <row r="157963" spans="16:16" x14ac:dyDescent="0.3">
      <c r="P157963" s="83"/>
    </row>
    <row r="157964" spans="16:16" x14ac:dyDescent="0.3">
      <c r="P157964" s="83"/>
    </row>
    <row r="157965" spans="16:16" x14ac:dyDescent="0.3">
      <c r="P157965" s="83"/>
    </row>
    <row r="157966" spans="16:16" x14ac:dyDescent="0.3">
      <c r="P157966" s="83"/>
    </row>
    <row r="157967" spans="16:16" x14ac:dyDescent="0.3">
      <c r="P157967" s="83"/>
    </row>
    <row r="157968" spans="16:16" x14ac:dyDescent="0.3">
      <c r="P157968" s="83"/>
    </row>
    <row r="157969" spans="16:16" x14ac:dyDescent="0.3">
      <c r="P157969" s="83"/>
    </row>
    <row r="157970" spans="16:16" x14ac:dyDescent="0.3">
      <c r="P157970" s="83"/>
    </row>
    <row r="157971" spans="16:16" x14ac:dyDescent="0.3">
      <c r="P157971" s="83"/>
    </row>
    <row r="157972" spans="16:16" x14ac:dyDescent="0.3">
      <c r="P157972" s="83"/>
    </row>
    <row r="157973" spans="16:16" x14ac:dyDescent="0.3">
      <c r="P157973" s="83"/>
    </row>
    <row r="157974" spans="16:16" x14ac:dyDescent="0.3">
      <c r="P157974" s="83"/>
    </row>
    <row r="157975" spans="16:16" x14ac:dyDescent="0.3">
      <c r="P157975" s="83"/>
    </row>
    <row r="157976" spans="16:16" x14ac:dyDescent="0.3">
      <c r="P157976" s="83"/>
    </row>
    <row r="157977" spans="16:16" x14ac:dyDescent="0.3">
      <c r="P157977" s="83"/>
    </row>
    <row r="157978" spans="16:16" x14ac:dyDescent="0.3">
      <c r="P157978" s="83"/>
    </row>
    <row r="157979" spans="16:16" x14ac:dyDescent="0.3">
      <c r="P157979" s="83"/>
    </row>
    <row r="157980" spans="16:16" x14ac:dyDescent="0.3">
      <c r="P157980" s="83"/>
    </row>
    <row r="157981" spans="16:16" x14ac:dyDescent="0.3">
      <c r="P157981" s="83"/>
    </row>
    <row r="157982" spans="16:16" x14ac:dyDescent="0.3">
      <c r="P157982" s="83"/>
    </row>
    <row r="157983" spans="16:16" x14ac:dyDescent="0.3">
      <c r="P157983" s="83"/>
    </row>
    <row r="157984" spans="16:16" x14ac:dyDescent="0.3">
      <c r="P157984" s="83"/>
    </row>
    <row r="157985" spans="16:16" x14ac:dyDescent="0.3">
      <c r="P157985" s="83"/>
    </row>
    <row r="157986" spans="16:16" x14ac:dyDescent="0.3">
      <c r="P157986" s="83"/>
    </row>
    <row r="157987" spans="16:16" x14ac:dyDescent="0.3">
      <c r="P157987" s="83"/>
    </row>
    <row r="157988" spans="16:16" x14ac:dyDescent="0.3">
      <c r="P157988" s="83"/>
    </row>
    <row r="157989" spans="16:16" x14ac:dyDescent="0.3">
      <c r="P157989" s="83"/>
    </row>
    <row r="157990" spans="16:16" x14ac:dyDescent="0.3">
      <c r="P157990" s="83"/>
    </row>
    <row r="157991" spans="16:16" x14ac:dyDescent="0.3">
      <c r="P157991" s="83"/>
    </row>
    <row r="157992" spans="16:16" x14ac:dyDescent="0.3">
      <c r="P157992" s="83"/>
    </row>
    <row r="157993" spans="16:16" x14ac:dyDescent="0.3">
      <c r="P157993" s="83"/>
    </row>
    <row r="157994" spans="16:16" x14ac:dyDescent="0.3">
      <c r="P157994" s="83"/>
    </row>
    <row r="157995" spans="16:16" x14ac:dyDescent="0.3">
      <c r="P157995" s="83"/>
    </row>
    <row r="157996" spans="16:16" x14ac:dyDescent="0.3">
      <c r="P157996" s="83"/>
    </row>
    <row r="157997" spans="16:16" x14ac:dyDescent="0.3">
      <c r="P157997" s="83"/>
    </row>
    <row r="157998" spans="16:16" x14ac:dyDescent="0.3">
      <c r="P157998" s="83"/>
    </row>
    <row r="157999" spans="16:16" x14ac:dyDescent="0.3">
      <c r="P157999" s="83"/>
    </row>
    <row r="158000" spans="16:16" x14ac:dyDescent="0.3">
      <c r="P158000" s="83"/>
    </row>
    <row r="158001" spans="16:16" x14ac:dyDescent="0.3">
      <c r="P158001" s="83"/>
    </row>
    <row r="158002" spans="16:16" x14ac:dyDescent="0.3">
      <c r="P158002" s="83"/>
    </row>
    <row r="158003" spans="16:16" x14ac:dyDescent="0.3">
      <c r="P158003" s="83"/>
    </row>
    <row r="158004" spans="16:16" x14ac:dyDescent="0.3">
      <c r="P158004" s="83"/>
    </row>
    <row r="158005" spans="16:16" x14ac:dyDescent="0.3">
      <c r="P158005" s="83"/>
    </row>
    <row r="158006" spans="16:16" x14ac:dyDescent="0.3">
      <c r="P158006" s="83"/>
    </row>
    <row r="158007" spans="16:16" x14ac:dyDescent="0.3">
      <c r="P158007" s="83"/>
    </row>
    <row r="158008" spans="16:16" x14ac:dyDescent="0.3">
      <c r="P158008" s="83"/>
    </row>
    <row r="158009" spans="16:16" x14ac:dyDescent="0.3">
      <c r="P158009" s="83"/>
    </row>
    <row r="158010" spans="16:16" x14ac:dyDescent="0.3">
      <c r="P158010" s="83"/>
    </row>
    <row r="158011" spans="16:16" x14ac:dyDescent="0.3">
      <c r="P158011" s="83"/>
    </row>
    <row r="158012" spans="16:16" x14ac:dyDescent="0.3">
      <c r="P158012" s="83"/>
    </row>
    <row r="158013" spans="16:16" x14ac:dyDescent="0.3">
      <c r="P158013" s="83"/>
    </row>
    <row r="158014" spans="16:16" x14ac:dyDescent="0.3">
      <c r="P158014" s="83"/>
    </row>
    <row r="158015" spans="16:16" x14ac:dyDescent="0.3">
      <c r="P158015" s="83"/>
    </row>
    <row r="158016" spans="16:16" x14ac:dyDescent="0.3">
      <c r="P158016" s="83"/>
    </row>
    <row r="158017" spans="16:16" x14ac:dyDescent="0.3">
      <c r="P158017" s="83"/>
    </row>
    <row r="158018" spans="16:16" x14ac:dyDescent="0.3">
      <c r="P158018" s="83"/>
    </row>
    <row r="158019" spans="16:16" x14ac:dyDescent="0.3">
      <c r="P158019" s="83"/>
    </row>
    <row r="158020" spans="16:16" x14ac:dyDescent="0.3">
      <c r="P158020" s="83"/>
    </row>
    <row r="158021" spans="16:16" x14ac:dyDescent="0.3">
      <c r="P158021" s="83"/>
    </row>
    <row r="158022" spans="16:16" x14ac:dyDescent="0.3">
      <c r="P158022" s="83"/>
    </row>
    <row r="158023" spans="16:16" x14ac:dyDescent="0.3">
      <c r="P158023" s="83"/>
    </row>
    <row r="158024" spans="16:16" x14ac:dyDescent="0.3">
      <c r="P158024" s="83"/>
    </row>
    <row r="158025" spans="16:16" x14ac:dyDescent="0.3">
      <c r="P158025" s="83"/>
    </row>
    <row r="158026" spans="16:16" x14ac:dyDescent="0.3">
      <c r="P158026" s="83"/>
    </row>
    <row r="158027" spans="16:16" x14ac:dyDescent="0.3">
      <c r="P158027" s="83"/>
    </row>
    <row r="158028" spans="16:16" x14ac:dyDescent="0.3">
      <c r="P158028" s="83"/>
    </row>
    <row r="158029" spans="16:16" x14ac:dyDescent="0.3">
      <c r="P158029" s="83"/>
    </row>
    <row r="158030" spans="16:16" x14ac:dyDescent="0.3">
      <c r="P158030" s="83"/>
    </row>
    <row r="158031" spans="16:16" x14ac:dyDescent="0.3">
      <c r="P158031" s="83"/>
    </row>
    <row r="158032" spans="16:16" x14ac:dyDescent="0.3">
      <c r="P158032" s="83"/>
    </row>
    <row r="158033" spans="16:16" x14ac:dyDescent="0.3">
      <c r="P158033" s="83"/>
    </row>
    <row r="158034" spans="16:16" x14ac:dyDescent="0.3">
      <c r="P158034" s="83"/>
    </row>
    <row r="158035" spans="16:16" x14ac:dyDescent="0.3">
      <c r="P158035" s="83"/>
    </row>
    <row r="158036" spans="16:16" x14ac:dyDescent="0.3">
      <c r="P158036" s="83"/>
    </row>
    <row r="158037" spans="16:16" x14ac:dyDescent="0.3">
      <c r="P158037" s="83"/>
    </row>
    <row r="158038" spans="16:16" x14ac:dyDescent="0.3">
      <c r="P158038" s="83"/>
    </row>
    <row r="158039" spans="16:16" x14ac:dyDescent="0.3">
      <c r="P158039" s="83"/>
    </row>
    <row r="158040" spans="16:16" x14ac:dyDescent="0.3">
      <c r="P158040" s="83"/>
    </row>
    <row r="158041" spans="16:16" x14ac:dyDescent="0.3">
      <c r="P158041" s="83"/>
    </row>
    <row r="158042" spans="16:16" x14ac:dyDescent="0.3">
      <c r="P158042" s="83"/>
    </row>
    <row r="158043" spans="16:16" x14ac:dyDescent="0.3">
      <c r="P158043" s="83"/>
    </row>
    <row r="158044" spans="16:16" x14ac:dyDescent="0.3">
      <c r="P158044" s="83"/>
    </row>
    <row r="158045" spans="16:16" x14ac:dyDescent="0.3">
      <c r="P158045" s="83"/>
    </row>
    <row r="158046" spans="16:16" x14ac:dyDescent="0.3">
      <c r="P158046" s="83"/>
    </row>
    <row r="158047" spans="16:16" x14ac:dyDescent="0.3">
      <c r="P158047" s="83"/>
    </row>
    <row r="158048" spans="16:16" x14ac:dyDescent="0.3">
      <c r="P158048" s="83"/>
    </row>
    <row r="158049" spans="16:16" x14ac:dyDescent="0.3">
      <c r="P158049" s="83"/>
    </row>
    <row r="158050" spans="16:16" x14ac:dyDescent="0.3">
      <c r="P158050" s="83"/>
    </row>
    <row r="158051" spans="16:16" x14ac:dyDescent="0.3">
      <c r="P158051" s="83"/>
    </row>
    <row r="158052" spans="16:16" x14ac:dyDescent="0.3">
      <c r="P158052" s="83"/>
    </row>
    <row r="158053" spans="16:16" x14ac:dyDescent="0.3">
      <c r="P158053" s="83"/>
    </row>
    <row r="158054" spans="16:16" x14ac:dyDescent="0.3">
      <c r="P158054" s="83"/>
    </row>
    <row r="158055" spans="16:16" x14ac:dyDescent="0.3">
      <c r="P158055" s="83"/>
    </row>
    <row r="158056" spans="16:16" x14ac:dyDescent="0.3">
      <c r="P158056" s="83"/>
    </row>
    <row r="158057" spans="16:16" x14ac:dyDescent="0.3">
      <c r="P158057" s="83"/>
    </row>
    <row r="158058" spans="16:16" x14ac:dyDescent="0.3">
      <c r="P158058" s="83"/>
    </row>
    <row r="158059" spans="16:16" x14ac:dyDescent="0.3">
      <c r="P158059" s="83"/>
    </row>
    <row r="158060" spans="16:16" x14ac:dyDescent="0.3">
      <c r="P158060" s="83"/>
    </row>
    <row r="158061" spans="16:16" x14ac:dyDescent="0.3">
      <c r="P158061" s="83"/>
    </row>
    <row r="158062" spans="16:16" x14ac:dyDescent="0.3">
      <c r="P158062" s="83"/>
    </row>
    <row r="158063" spans="16:16" x14ac:dyDescent="0.3">
      <c r="P158063" s="83"/>
    </row>
    <row r="158064" spans="16:16" x14ac:dyDescent="0.3">
      <c r="P158064" s="83"/>
    </row>
    <row r="158065" spans="16:16" x14ac:dyDescent="0.3">
      <c r="P158065" s="83"/>
    </row>
    <row r="158066" spans="16:16" x14ac:dyDescent="0.3">
      <c r="P158066" s="83"/>
    </row>
    <row r="158067" spans="16:16" x14ac:dyDescent="0.3">
      <c r="P158067" s="83"/>
    </row>
    <row r="158068" spans="16:16" x14ac:dyDescent="0.3">
      <c r="P158068" s="83"/>
    </row>
    <row r="158069" spans="16:16" x14ac:dyDescent="0.3">
      <c r="P158069" s="83"/>
    </row>
    <row r="158070" spans="16:16" x14ac:dyDescent="0.3">
      <c r="P158070" s="83"/>
    </row>
    <row r="158071" spans="16:16" x14ac:dyDescent="0.3">
      <c r="P158071" s="83"/>
    </row>
    <row r="158072" spans="16:16" x14ac:dyDescent="0.3">
      <c r="P158072" s="83"/>
    </row>
    <row r="158073" spans="16:16" x14ac:dyDescent="0.3">
      <c r="P158073" s="83"/>
    </row>
    <row r="158074" spans="16:16" x14ac:dyDescent="0.3">
      <c r="P158074" s="83"/>
    </row>
    <row r="158075" spans="16:16" x14ac:dyDescent="0.3">
      <c r="P158075" s="83"/>
    </row>
    <row r="158076" spans="16:16" x14ac:dyDescent="0.3">
      <c r="P158076" s="83"/>
    </row>
    <row r="158077" spans="16:16" x14ac:dyDescent="0.3">
      <c r="P158077" s="83"/>
    </row>
    <row r="158078" spans="16:16" x14ac:dyDescent="0.3">
      <c r="P158078" s="83"/>
    </row>
    <row r="158079" spans="16:16" x14ac:dyDescent="0.3">
      <c r="P158079" s="83"/>
    </row>
    <row r="158080" spans="16:16" x14ac:dyDescent="0.3">
      <c r="P158080" s="83"/>
    </row>
    <row r="158081" spans="16:16" x14ac:dyDescent="0.3">
      <c r="P158081" s="83"/>
    </row>
    <row r="158082" spans="16:16" x14ac:dyDescent="0.3">
      <c r="P158082" s="83"/>
    </row>
    <row r="158083" spans="16:16" x14ac:dyDescent="0.3">
      <c r="P158083" s="83"/>
    </row>
    <row r="158084" spans="16:16" x14ac:dyDescent="0.3">
      <c r="P158084" s="83"/>
    </row>
    <row r="158085" spans="16:16" x14ac:dyDescent="0.3">
      <c r="P158085" s="83"/>
    </row>
    <row r="158086" spans="16:16" x14ac:dyDescent="0.3">
      <c r="P158086" s="83"/>
    </row>
    <row r="158087" spans="16:16" x14ac:dyDescent="0.3">
      <c r="P158087" s="83"/>
    </row>
    <row r="158088" spans="16:16" x14ac:dyDescent="0.3">
      <c r="P158088" s="83"/>
    </row>
    <row r="158089" spans="16:16" x14ac:dyDescent="0.3">
      <c r="P158089" s="83"/>
    </row>
    <row r="158090" spans="16:16" x14ac:dyDescent="0.3">
      <c r="P158090" s="83"/>
    </row>
    <row r="158091" spans="16:16" x14ac:dyDescent="0.3">
      <c r="P158091" s="83"/>
    </row>
    <row r="158092" spans="16:16" x14ac:dyDescent="0.3">
      <c r="P158092" s="83"/>
    </row>
    <row r="158093" spans="16:16" x14ac:dyDescent="0.3">
      <c r="P158093" s="83"/>
    </row>
    <row r="158094" spans="16:16" x14ac:dyDescent="0.3">
      <c r="P158094" s="83"/>
    </row>
    <row r="158095" spans="16:16" x14ac:dyDescent="0.3">
      <c r="P158095" s="83"/>
    </row>
    <row r="158096" spans="16:16" x14ac:dyDescent="0.3">
      <c r="P158096" s="83"/>
    </row>
    <row r="158097" spans="16:16" x14ac:dyDescent="0.3">
      <c r="P158097" s="83"/>
    </row>
    <row r="158098" spans="16:16" x14ac:dyDescent="0.3">
      <c r="P158098" s="83"/>
    </row>
    <row r="158099" spans="16:16" x14ac:dyDescent="0.3">
      <c r="P158099" s="83"/>
    </row>
    <row r="158100" spans="16:16" x14ac:dyDescent="0.3">
      <c r="P158100" s="83"/>
    </row>
    <row r="158101" spans="16:16" x14ac:dyDescent="0.3">
      <c r="P158101" s="83"/>
    </row>
    <row r="158102" spans="16:16" x14ac:dyDescent="0.3">
      <c r="P158102" s="83"/>
    </row>
    <row r="158103" spans="16:16" x14ac:dyDescent="0.3">
      <c r="P158103" s="83"/>
    </row>
    <row r="158104" spans="16:16" x14ac:dyDescent="0.3">
      <c r="P158104" s="83"/>
    </row>
    <row r="158105" spans="16:16" x14ac:dyDescent="0.3">
      <c r="P158105" s="83"/>
    </row>
    <row r="158106" spans="16:16" x14ac:dyDescent="0.3">
      <c r="P158106" s="83"/>
    </row>
    <row r="158107" spans="16:16" x14ac:dyDescent="0.3">
      <c r="P158107" s="83"/>
    </row>
    <row r="158108" spans="16:16" x14ac:dyDescent="0.3">
      <c r="P158108" s="83"/>
    </row>
    <row r="158109" spans="16:16" x14ac:dyDescent="0.3">
      <c r="P158109" s="83"/>
    </row>
    <row r="158110" spans="16:16" x14ac:dyDescent="0.3">
      <c r="P158110" s="83"/>
    </row>
    <row r="158111" spans="16:16" x14ac:dyDescent="0.3">
      <c r="P158111" s="83"/>
    </row>
    <row r="158112" spans="16:16" x14ac:dyDescent="0.3">
      <c r="P158112" s="83"/>
    </row>
    <row r="158113" spans="16:16" x14ac:dyDescent="0.3">
      <c r="P158113" s="83"/>
    </row>
    <row r="158114" spans="16:16" x14ac:dyDescent="0.3">
      <c r="P158114" s="83"/>
    </row>
    <row r="158115" spans="16:16" x14ac:dyDescent="0.3">
      <c r="P158115" s="83"/>
    </row>
    <row r="158116" spans="16:16" x14ac:dyDescent="0.3">
      <c r="P158116" s="83"/>
    </row>
    <row r="158117" spans="16:16" x14ac:dyDescent="0.3">
      <c r="P158117" s="83"/>
    </row>
    <row r="158118" spans="16:16" x14ac:dyDescent="0.3">
      <c r="P158118" s="83"/>
    </row>
    <row r="158119" spans="16:16" x14ac:dyDescent="0.3">
      <c r="P158119" s="83"/>
    </row>
    <row r="158120" spans="16:16" x14ac:dyDescent="0.3">
      <c r="P158120" s="83"/>
    </row>
    <row r="158121" spans="16:16" x14ac:dyDescent="0.3">
      <c r="P158121" s="83"/>
    </row>
    <row r="158122" spans="16:16" x14ac:dyDescent="0.3">
      <c r="P158122" s="83"/>
    </row>
    <row r="158123" spans="16:16" x14ac:dyDescent="0.3">
      <c r="P158123" s="83"/>
    </row>
    <row r="158124" spans="16:16" x14ac:dyDescent="0.3">
      <c r="P158124" s="83"/>
    </row>
    <row r="158125" spans="16:16" x14ac:dyDescent="0.3">
      <c r="P158125" s="83"/>
    </row>
    <row r="158126" spans="16:16" x14ac:dyDescent="0.3">
      <c r="P158126" s="83"/>
    </row>
    <row r="158127" spans="16:16" x14ac:dyDescent="0.3">
      <c r="P158127" s="83"/>
    </row>
    <row r="158128" spans="16:16" x14ac:dyDescent="0.3">
      <c r="P158128" s="83"/>
    </row>
    <row r="158129" spans="16:16" x14ac:dyDescent="0.3">
      <c r="P158129" s="83"/>
    </row>
    <row r="158130" spans="16:16" x14ac:dyDescent="0.3">
      <c r="P158130" s="83"/>
    </row>
    <row r="158131" spans="16:16" x14ac:dyDescent="0.3">
      <c r="P158131" s="83"/>
    </row>
    <row r="158132" spans="16:16" x14ac:dyDescent="0.3">
      <c r="P158132" s="83"/>
    </row>
    <row r="158133" spans="16:16" x14ac:dyDescent="0.3">
      <c r="P158133" s="83"/>
    </row>
    <row r="158134" spans="16:16" x14ac:dyDescent="0.3">
      <c r="P158134" s="83"/>
    </row>
    <row r="158135" spans="16:16" x14ac:dyDescent="0.3">
      <c r="P158135" s="83"/>
    </row>
    <row r="158136" spans="16:16" x14ac:dyDescent="0.3">
      <c r="P158136" s="83"/>
    </row>
    <row r="158137" spans="16:16" x14ac:dyDescent="0.3">
      <c r="P158137" s="83"/>
    </row>
    <row r="158138" spans="16:16" x14ac:dyDescent="0.3">
      <c r="P158138" s="83"/>
    </row>
    <row r="158139" spans="16:16" x14ac:dyDescent="0.3">
      <c r="P158139" s="83"/>
    </row>
    <row r="158140" spans="16:16" x14ac:dyDescent="0.3">
      <c r="P158140" s="83"/>
    </row>
    <row r="158141" spans="16:16" x14ac:dyDescent="0.3">
      <c r="P158141" s="83"/>
    </row>
    <row r="158142" spans="16:16" x14ac:dyDescent="0.3">
      <c r="P158142" s="83"/>
    </row>
    <row r="158143" spans="16:16" x14ac:dyDescent="0.3">
      <c r="P158143" s="83"/>
    </row>
    <row r="158144" spans="16:16" x14ac:dyDescent="0.3">
      <c r="P158144" s="83"/>
    </row>
    <row r="158145" spans="16:16" x14ac:dyDescent="0.3">
      <c r="P158145" s="83"/>
    </row>
    <row r="158146" spans="16:16" x14ac:dyDescent="0.3">
      <c r="P158146" s="83"/>
    </row>
    <row r="158147" spans="16:16" x14ac:dyDescent="0.3">
      <c r="P158147" s="83"/>
    </row>
    <row r="158148" spans="16:16" x14ac:dyDescent="0.3">
      <c r="P158148" s="83"/>
    </row>
    <row r="158149" spans="16:16" x14ac:dyDescent="0.3">
      <c r="P158149" s="83"/>
    </row>
    <row r="158150" spans="16:16" x14ac:dyDescent="0.3">
      <c r="P158150" s="83"/>
    </row>
    <row r="158151" spans="16:16" x14ac:dyDescent="0.3">
      <c r="P158151" s="83"/>
    </row>
    <row r="158152" spans="16:16" x14ac:dyDescent="0.3">
      <c r="P158152" s="83"/>
    </row>
    <row r="158153" spans="16:16" x14ac:dyDescent="0.3">
      <c r="P158153" s="83"/>
    </row>
    <row r="158154" spans="16:16" x14ac:dyDescent="0.3">
      <c r="P158154" s="83"/>
    </row>
    <row r="158155" spans="16:16" x14ac:dyDescent="0.3">
      <c r="P158155" s="83"/>
    </row>
    <row r="158156" spans="16:16" x14ac:dyDescent="0.3">
      <c r="P158156" s="83"/>
    </row>
    <row r="158157" spans="16:16" x14ac:dyDescent="0.3">
      <c r="P158157" s="83"/>
    </row>
    <row r="158158" spans="16:16" x14ac:dyDescent="0.3">
      <c r="P158158" s="83"/>
    </row>
    <row r="158159" spans="16:16" x14ac:dyDescent="0.3">
      <c r="P158159" s="83"/>
    </row>
    <row r="158160" spans="16:16" x14ac:dyDescent="0.3">
      <c r="P158160" s="83"/>
    </row>
    <row r="158161" spans="16:16" x14ac:dyDescent="0.3">
      <c r="P158161" s="83"/>
    </row>
    <row r="158162" spans="16:16" x14ac:dyDescent="0.3">
      <c r="P158162" s="83"/>
    </row>
    <row r="158163" spans="16:16" x14ac:dyDescent="0.3">
      <c r="P158163" s="83"/>
    </row>
    <row r="158164" spans="16:16" x14ac:dyDescent="0.3">
      <c r="P158164" s="83"/>
    </row>
    <row r="158165" spans="16:16" x14ac:dyDescent="0.3">
      <c r="P158165" s="83"/>
    </row>
    <row r="158166" spans="16:16" x14ac:dyDescent="0.3">
      <c r="P158166" s="83"/>
    </row>
    <row r="158167" spans="16:16" x14ac:dyDescent="0.3">
      <c r="P158167" s="83"/>
    </row>
    <row r="158168" spans="16:16" x14ac:dyDescent="0.3">
      <c r="P158168" s="83"/>
    </row>
    <row r="158169" spans="16:16" x14ac:dyDescent="0.3">
      <c r="P158169" s="83"/>
    </row>
    <row r="158170" spans="16:16" x14ac:dyDescent="0.3">
      <c r="P158170" s="83"/>
    </row>
    <row r="158171" spans="16:16" x14ac:dyDescent="0.3">
      <c r="P158171" s="83"/>
    </row>
    <row r="158172" spans="16:16" x14ac:dyDescent="0.3">
      <c r="P158172" s="83"/>
    </row>
    <row r="158173" spans="16:16" x14ac:dyDescent="0.3">
      <c r="P158173" s="83"/>
    </row>
    <row r="158174" spans="16:16" x14ac:dyDescent="0.3">
      <c r="P158174" s="83"/>
    </row>
    <row r="158175" spans="16:16" x14ac:dyDescent="0.3">
      <c r="P158175" s="83"/>
    </row>
    <row r="158176" spans="16:16" x14ac:dyDescent="0.3">
      <c r="P158176" s="83"/>
    </row>
    <row r="158177" spans="16:16" x14ac:dyDescent="0.3">
      <c r="P158177" s="83"/>
    </row>
    <row r="158178" spans="16:16" x14ac:dyDescent="0.3">
      <c r="P158178" s="83"/>
    </row>
    <row r="158179" spans="16:16" x14ac:dyDescent="0.3">
      <c r="P158179" s="83"/>
    </row>
    <row r="158180" spans="16:16" x14ac:dyDescent="0.3">
      <c r="P158180" s="83"/>
    </row>
    <row r="158181" spans="16:16" x14ac:dyDescent="0.3">
      <c r="P158181" s="83"/>
    </row>
    <row r="158182" spans="16:16" x14ac:dyDescent="0.3">
      <c r="P158182" s="83"/>
    </row>
    <row r="158183" spans="16:16" x14ac:dyDescent="0.3">
      <c r="P158183" s="83"/>
    </row>
    <row r="158184" spans="16:16" x14ac:dyDescent="0.3">
      <c r="P158184" s="83"/>
    </row>
    <row r="158185" spans="16:16" x14ac:dyDescent="0.3">
      <c r="P158185" s="83"/>
    </row>
    <row r="158186" spans="16:16" x14ac:dyDescent="0.3">
      <c r="P158186" s="83"/>
    </row>
    <row r="158187" spans="16:16" x14ac:dyDescent="0.3">
      <c r="P158187" s="83"/>
    </row>
    <row r="158188" spans="16:16" x14ac:dyDescent="0.3">
      <c r="P158188" s="83"/>
    </row>
    <row r="158189" spans="16:16" x14ac:dyDescent="0.3">
      <c r="P158189" s="83"/>
    </row>
    <row r="158190" spans="16:16" x14ac:dyDescent="0.3">
      <c r="P158190" s="83"/>
    </row>
    <row r="158191" spans="16:16" x14ac:dyDescent="0.3">
      <c r="P158191" s="83"/>
    </row>
    <row r="158192" spans="16:16" x14ac:dyDescent="0.3">
      <c r="P158192" s="83"/>
    </row>
    <row r="158193" spans="16:16" x14ac:dyDescent="0.3">
      <c r="P158193" s="83"/>
    </row>
    <row r="158194" spans="16:16" x14ac:dyDescent="0.3">
      <c r="P158194" s="83"/>
    </row>
    <row r="158195" spans="16:16" x14ac:dyDescent="0.3">
      <c r="P158195" s="83"/>
    </row>
    <row r="158196" spans="16:16" x14ac:dyDescent="0.3">
      <c r="P158196" s="83"/>
    </row>
    <row r="158197" spans="16:16" x14ac:dyDescent="0.3">
      <c r="P158197" s="83"/>
    </row>
    <row r="158198" spans="16:16" x14ac:dyDescent="0.3">
      <c r="P158198" s="83"/>
    </row>
    <row r="158199" spans="16:16" x14ac:dyDescent="0.3">
      <c r="P158199" s="83"/>
    </row>
    <row r="158200" spans="16:16" x14ac:dyDescent="0.3">
      <c r="P158200" s="83"/>
    </row>
    <row r="158201" spans="16:16" x14ac:dyDescent="0.3">
      <c r="P158201" s="83"/>
    </row>
    <row r="158202" spans="16:16" x14ac:dyDescent="0.3">
      <c r="P158202" s="83"/>
    </row>
    <row r="158203" spans="16:16" x14ac:dyDescent="0.3">
      <c r="P158203" s="83"/>
    </row>
    <row r="158204" spans="16:16" x14ac:dyDescent="0.3">
      <c r="P158204" s="83"/>
    </row>
    <row r="158205" spans="16:16" x14ac:dyDescent="0.3">
      <c r="P158205" s="83"/>
    </row>
    <row r="158206" spans="16:16" x14ac:dyDescent="0.3">
      <c r="P158206" s="83"/>
    </row>
    <row r="158207" spans="16:16" x14ac:dyDescent="0.3">
      <c r="P158207" s="83"/>
    </row>
    <row r="158208" spans="16:16" x14ac:dyDescent="0.3">
      <c r="P158208" s="83"/>
    </row>
    <row r="158209" spans="16:16" x14ac:dyDescent="0.3">
      <c r="P158209" s="83"/>
    </row>
    <row r="158210" spans="16:16" x14ac:dyDescent="0.3">
      <c r="P158210" s="83"/>
    </row>
    <row r="158211" spans="16:16" x14ac:dyDescent="0.3">
      <c r="P158211" s="83"/>
    </row>
    <row r="158212" spans="16:16" x14ac:dyDescent="0.3">
      <c r="P158212" s="83"/>
    </row>
    <row r="158213" spans="16:16" x14ac:dyDescent="0.3">
      <c r="P158213" s="83"/>
    </row>
    <row r="158214" spans="16:16" x14ac:dyDescent="0.3">
      <c r="P158214" s="83"/>
    </row>
    <row r="158215" spans="16:16" x14ac:dyDescent="0.3">
      <c r="P158215" s="83"/>
    </row>
    <row r="158216" spans="16:16" x14ac:dyDescent="0.3">
      <c r="P158216" s="83"/>
    </row>
    <row r="158217" spans="16:16" x14ac:dyDescent="0.3">
      <c r="P158217" s="83"/>
    </row>
    <row r="158218" spans="16:16" x14ac:dyDescent="0.3">
      <c r="P158218" s="83"/>
    </row>
    <row r="158219" spans="16:16" x14ac:dyDescent="0.3">
      <c r="P158219" s="83"/>
    </row>
    <row r="158220" spans="16:16" x14ac:dyDescent="0.3">
      <c r="P158220" s="83"/>
    </row>
    <row r="158221" spans="16:16" x14ac:dyDescent="0.3">
      <c r="P158221" s="83"/>
    </row>
    <row r="158222" spans="16:16" x14ac:dyDescent="0.3">
      <c r="P158222" s="83"/>
    </row>
    <row r="158223" spans="16:16" x14ac:dyDescent="0.3">
      <c r="P158223" s="83"/>
    </row>
    <row r="158224" spans="16:16" x14ac:dyDescent="0.3">
      <c r="P158224" s="83"/>
    </row>
    <row r="158225" spans="16:16" x14ac:dyDescent="0.3">
      <c r="P158225" s="83"/>
    </row>
    <row r="158226" spans="16:16" x14ac:dyDescent="0.3">
      <c r="P158226" s="83"/>
    </row>
    <row r="158227" spans="16:16" x14ac:dyDescent="0.3">
      <c r="P158227" s="83"/>
    </row>
    <row r="158228" spans="16:16" x14ac:dyDescent="0.3">
      <c r="P158228" s="83"/>
    </row>
    <row r="158229" spans="16:16" x14ac:dyDescent="0.3">
      <c r="P158229" s="83"/>
    </row>
    <row r="158230" spans="16:16" x14ac:dyDescent="0.3">
      <c r="P158230" s="83"/>
    </row>
    <row r="158231" spans="16:16" x14ac:dyDescent="0.3">
      <c r="P158231" s="83"/>
    </row>
    <row r="158232" spans="16:16" x14ac:dyDescent="0.3">
      <c r="P158232" s="83"/>
    </row>
    <row r="158233" spans="16:16" x14ac:dyDescent="0.3">
      <c r="P158233" s="83"/>
    </row>
    <row r="158234" spans="16:16" x14ac:dyDescent="0.3">
      <c r="P158234" s="83"/>
    </row>
    <row r="158235" spans="16:16" x14ac:dyDescent="0.3">
      <c r="P158235" s="83"/>
    </row>
    <row r="158236" spans="16:16" x14ac:dyDescent="0.3">
      <c r="P158236" s="83"/>
    </row>
    <row r="158237" spans="16:16" x14ac:dyDescent="0.3">
      <c r="P158237" s="83"/>
    </row>
    <row r="158238" spans="16:16" x14ac:dyDescent="0.3">
      <c r="P158238" s="83"/>
    </row>
    <row r="158239" spans="16:16" x14ac:dyDescent="0.3">
      <c r="P158239" s="83"/>
    </row>
    <row r="158240" spans="16:16" x14ac:dyDescent="0.3">
      <c r="P158240" s="83"/>
    </row>
    <row r="158241" spans="16:16" x14ac:dyDescent="0.3">
      <c r="P158241" s="83"/>
    </row>
    <row r="158242" spans="16:16" x14ac:dyDescent="0.3">
      <c r="P158242" s="83"/>
    </row>
    <row r="158243" spans="16:16" x14ac:dyDescent="0.3">
      <c r="P158243" s="83"/>
    </row>
    <row r="158244" spans="16:16" x14ac:dyDescent="0.3">
      <c r="P158244" s="83"/>
    </row>
    <row r="158245" spans="16:16" x14ac:dyDescent="0.3">
      <c r="P158245" s="83"/>
    </row>
    <row r="158246" spans="16:16" x14ac:dyDescent="0.3">
      <c r="P158246" s="83"/>
    </row>
    <row r="158247" spans="16:16" x14ac:dyDescent="0.3">
      <c r="P158247" s="83"/>
    </row>
    <row r="158248" spans="16:16" x14ac:dyDescent="0.3">
      <c r="P158248" s="83"/>
    </row>
    <row r="158249" spans="16:16" x14ac:dyDescent="0.3">
      <c r="P158249" s="83"/>
    </row>
    <row r="158250" spans="16:16" x14ac:dyDescent="0.3">
      <c r="P158250" s="83"/>
    </row>
    <row r="158251" spans="16:16" x14ac:dyDescent="0.3">
      <c r="P158251" s="83"/>
    </row>
    <row r="158252" spans="16:16" x14ac:dyDescent="0.3">
      <c r="P158252" s="83"/>
    </row>
    <row r="158253" spans="16:16" x14ac:dyDescent="0.3">
      <c r="P158253" s="83"/>
    </row>
    <row r="158254" spans="16:16" x14ac:dyDescent="0.3">
      <c r="P158254" s="83"/>
    </row>
    <row r="158255" spans="16:16" x14ac:dyDescent="0.3">
      <c r="P158255" s="83"/>
    </row>
    <row r="158256" spans="16:16" x14ac:dyDescent="0.3">
      <c r="P158256" s="83"/>
    </row>
    <row r="158257" spans="16:16" x14ac:dyDescent="0.3">
      <c r="P158257" s="83"/>
    </row>
    <row r="158258" spans="16:16" x14ac:dyDescent="0.3">
      <c r="P158258" s="83"/>
    </row>
    <row r="158259" spans="16:16" x14ac:dyDescent="0.3">
      <c r="P158259" s="83"/>
    </row>
    <row r="158260" spans="16:16" x14ac:dyDescent="0.3">
      <c r="P158260" s="83"/>
    </row>
    <row r="158261" spans="16:16" x14ac:dyDescent="0.3">
      <c r="P158261" s="83"/>
    </row>
    <row r="158262" spans="16:16" x14ac:dyDescent="0.3">
      <c r="P158262" s="83"/>
    </row>
    <row r="158263" spans="16:16" x14ac:dyDescent="0.3">
      <c r="P158263" s="83"/>
    </row>
    <row r="158264" spans="16:16" x14ac:dyDescent="0.3">
      <c r="P158264" s="83"/>
    </row>
    <row r="158265" spans="16:16" x14ac:dyDescent="0.3">
      <c r="P158265" s="83"/>
    </row>
    <row r="158266" spans="16:16" x14ac:dyDescent="0.3">
      <c r="P158266" s="83"/>
    </row>
    <row r="158267" spans="16:16" x14ac:dyDescent="0.3">
      <c r="P158267" s="83"/>
    </row>
    <row r="158268" spans="16:16" x14ac:dyDescent="0.3">
      <c r="P158268" s="83"/>
    </row>
    <row r="158269" spans="16:16" x14ac:dyDescent="0.3">
      <c r="P158269" s="83"/>
    </row>
    <row r="158270" spans="16:16" x14ac:dyDescent="0.3">
      <c r="P158270" s="83"/>
    </row>
    <row r="158271" spans="16:16" x14ac:dyDescent="0.3">
      <c r="P158271" s="83"/>
    </row>
    <row r="158272" spans="16:16" x14ac:dyDescent="0.3">
      <c r="P158272" s="83"/>
    </row>
    <row r="158273" spans="16:16" x14ac:dyDescent="0.3">
      <c r="P158273" s="83"/>
    </row>
    <row r="158274" spans="16:16" x14ac:dyDescent="0.3">
      <c r="P158274" s="83"/>
    </row>
    <row r="158275" spans="16:16" x14ac:dyDescent="0.3">
      <c r="P158275" s="83"/>
    </row>
    <row r="158276" spans="16:16" x14ac:dyDescent="0.3">
      <c r="P158276" s="83"/>
    </row>
    <row r="158277" spans="16:16" x14ac:dyDescent="0.3">
      <c r="P158277" s="83"/>
    </row>
    <row r="158278" spans="16:16" x14ac:dyDescent="0.3">
      <c r="P158278" s="83"/>
    </row>
    <row r="158279" spans="16:16" x14ac:dyDescent="0.3">
      <c r="P158279" s="83"/>
    </row>
    <row r="158280" spans="16:16" x14ac:dyDescent="0.3">
      <c r="P158280" s="83"/>
    </row>
    <row r="158281" spans="16:16" x14ac:dyDescent="0.3">
      <c r="P158281" s="83"/>
    </row>
    <row r="158282" spans="16:16" x14ac:dyDescent="0.3">
      <c r="P158282" s="83"/>
    </row>
    <row r="158283" spans="16:16" x14ac:dyDescent="0.3">
      <c r="P158283" s="83"/>
    </row>
    <row r="158284" spans="16:16" x14ac:dyDescent="0.3">
      <c r="P158284" s="83"/>
    </row>
    <row r="158285" spans="16:16" x14ac:dyDescent="0.3">
      <c r="P158285" s="83"/>
    </row>
    <row r="158286" spans="16:16" x14ac:dyDescent="0.3">
      <c r="P158286" s="83"/>
    </row>
    <row r="158287" spans="16:16" x14ac:dyDescent="0.3">
      <c r="P158287" s="83"/>
    </row>
    <row r="158288" spans="16:16" x14ac:dyDescent="0.3">
      <c r="P158288" s="83"/>
    </row>
    <row r="158289" spans="16:16" x14ac:dyDescent="0.3">
      <c r="P158289" s="83"/>
    </row>
    <row r="158290" spans="16:16" x14ac:dyDescent="0.3">
      <c r="P158290" s="83"/>
    </row>
    <row r="158291" spans="16:16" x14ac:dyDescent="0.3">
      <c r="P158291" s="83"/>
    </row>
    <row r="158292" spans="16:16" x14ac:dyDescent="0.3">
      <c r="P158292" s="83"/>
    </row>
    <row r="158293" spans="16:16" x14ac:dyDescent="0.3">
      <c r="P158293" s="83"/>
    </row>
    <row r="158294" spans="16:16" x14ac:dyDescent="0.3">
      <c r="P158294" s="83"/>
    </row>
    <row r="158295" spans="16:16" x14ac:dyDescent="0.3">
      <c r="P158295" s="83"/>
    </row>
    <row r="158296" spans="16:16" x14ac:dyDescent="0.3">
      <c r="P158296" s="83"/>
    </row>
    <row r="158297" spans="16:16" x14ac:dyDescent="0.3">
      <c r="P158297" s="83"/>
    </row>
    <row r="158298" spans="16:16" x14ac:dyDescent="0.3">
      <c r="P158298" s="83"/>
    </row>
    <row r="158299" spans="16:16" x14ac:dyDescent="0.3">
      <c r="P158299" s="83"/>
    </row>
    <row r="158300" spans="16:16" x14ac:dyDescent="0.3">
      <c r="P158300" s="83"/>
    </row>
    <row r="158301" spans="16:16" x14ac:dyDescent="0.3">
      <c r="P158301" s="83"/>
    </row>
    <row r="158302" spans="16:16" x14ac:dyDescent="0.3">
      <c r="P158302" s="83"/>
    </row>
    <row r="158303" spans="16:16" x14ac:dyDescent="0.3">
      <c r="P158303" s="83"/>
    </row>
    <row r="158304" spans="16:16" x14ac:dyDescent="0.3">
      <c r="P158304" s="83"/>
    </row>
    <row r="158305" spans="16:16" x14ac:dyDescent="0.3">
      <c r="P158305" s="83"/>
    </row>
    <row r="158306" spans="16:16" x14ac:dyDescent="0.3">
      <c r="P158306" s="83"/>
    </row>
    <row r="158307" spans="16:16" x14ac:dyDescent="0.3">
      <c r="P158307" s="83"/>
    </row>
    <row r="158308" spans="16:16" x14ac:dyDescent="0.3">
      <c r="P158308" s="83"/>
    </row>
    <row r="158309" spans="16:16" x14ac:dyDescent="0.3">
      <c r="P158309" s="83"/>
    </row>
    <row r="158310" spans="16:16" x14ac:dyDescent="0.3">
      <c r="P158310" s="83"/>
    </row>
    <row r="158311" spans="16:16" x14ac:dyDescent="0.3">
      <c r="P158311" s="83"/>
    </row>
    <row r="158312" spans="16:16" x14ac:dyDescent="0.3">
      <c r="P158312" s="83"/>
    </row>
    <row r="158313" spans="16:16" x14ac:dyDescent="0.3">
      <c r="P158313" s="83"/>
    </row>
    <row r="158314" spans="16:16" x14ac:dyDescent="0.3">
      <c r="P158314" s="83"/>
    </row>
    <row r="158315" spans="16:16" x14ac:dyDescent="0.3">
      <c r="P158315" s="83"/>
    </row>
    <row r="158316" spans="16:16" x14ac:dyDescent="0.3">
      <c r="P158316" s="83"/>
    </row>
    <row r="158317" spans="16:16" x14ac:dyDescent="0.3">
      <c r="P158317" s="83"/>
    </row>
    <row r="158318" spans="16:16" x14ac:dyDescent="0.3">
      <c r="P158318" s="83"/>
    </row>
    <row r="158319" spans="16:16" x14ac:dyDescent="0.3">
      <c r="P158319" s="83"/>
    </row>
    <row r="158320" spans="16:16" x14ac:dyDescent="0.3">
      <c r="P158320" s="83"/>
    </row>
    <row r="158321" spans="16:16" x14ac:dyDescent="0.3">
      <c r="P158321" s="83"/>
    </row>
    <row r="158322" spans="16:16" x14ac:dyDescent="0.3">
      <c r="P158322" s="83"/>
    </row>
    <row r="158323" spans="16:16" x14ac:dyDescent="0.3">
      <c r="P158323" s="83"/>
    </row>
    <row r="158324" spans="16:16" x14ac:dyDescent="0.3">
      <c r="P158324" s="83"/>
    </row>
    <row r="158325" spans="16:16" x14ac:dyDescent="0.3">
      <c r="P158325" s="83"/>
    </row>
    <row r="158326" spans="16:16" x14ac:dyDescent="0.3">
      <c r="P158326" s="83"/>
    </row>
    <row r="158327" spans="16:16" x14ac:dyDescent="0.3">
      <c r="P158327" s="83"/>
    </row>
    <row r="158328" spans="16:16" x14ac:dyDescent="0.3">
      <c r="P158328" s="83"/>
    </row>
    <row r="158329" spans="16:16" x14ac:dyDescent="0.3">
      <c r="P158329" s="83"/>
    </row>
    <row r="158330" spans="16:16" x14ac:dyDescent="0.3">
      <c r="P158330" s="83"/>
    </row>
    <row r="158331" spans="16:16" x14ac:dyDescent="0.3">
      <c r="P158331" s="83"/>
    </row>
    <row r="158332" spans="16:16" x14ac:dyDescent="0.3">
      <c r="P158332" s="83"/>
    </row>
    <row r="158333" spans="16:16" x14ac:dyDescent="0.3">
      <c r="P158333" s="83"/>
    </row>
    <row r="158334" spans="16:16" x14ac:dyDescent="0.3">
      <c r="P158334" s="83"/>
    </row>
    <row r="158335" spans="16:16" x14ac:dyDescent="0.3">
      <c r="P158335" s="83"/>
    </row>
    <row r="158336" spans="16:16" x14ac:dyDescent="0.3">
      <c r="P158336" s="83"/>
    </row>
    <row r="158337" spans="16:16" x14ac:dyDescent="0.3">
      <c r="P158337" s="83"/>
    </row>
    <row r="158338" spans="16:16" x14ac:dyDescent="0.3">
      <c r="P158338" s="83"/>
    </row>
    <row r="158339" spans="16:16" x14ac:dyDescent="0.3">
      <c r="P158339" s="83"/>
    </row>
    <row r="158340" spans="16:16" x14ac:dyDescent="0.3">
      <c r="P158340" s="83"/>
    </row>
    <row r="158341" spans="16:16" x14ac:dyDescent="0.3">
      <c r="P158341" s="83"/>
    </row>
    <row r="158342" spans="16:16" x14ac:dyDescent="0.3">
      <c r="P158342" s="83"/>
    </row>
    <row r="158343" spans="16:16" x14ac:dyDescent="0.3">
      <c r="P158343" s="83"/>
    </row>
    <row r="158344" spans="16:16" x14ac:dyDescent="0.3">
      <c r="P158344" s="83"/>
    </row>
    <row r="158345" spans="16:16" x14ac:dyDescent="0.3">
      <c r="P158345" s="83"/>
    </row>
    <row r="158346" spans="16:16" x14ac:dyDescent="0.3">
      <c r="P158346" s="83"/>
    </row>
    <row r="158347" spans="16:16" x14ac:dyDescent="0.3">
      <c r="P158347" s="83"/>
    </row>
    <row r="158348" spans="16:16" x14ac:dyDescent="0.3">
      <c r="P158348" s="83"/>
    </row>
    <row r="158349" spans="16:16" x14ac:dyDescent="0.3">
      <c r="P158349" s="83"/>
    </row>
    <row r="158350" spans="16:16" x14ac:dyDescent="0.3">
      <c r="P158350" s="83"/>
    </row>
    <row r="158351" spans="16:16" x14ac:dyDescent="0.3">
      <c r="P158351" s="83"/>
    </row>
    <row r="158352" spans="16:16" x14ac:dyDescent="0.3">
      <c r="P158352" s="83"/>
    </row>
    <row r="158353" spans="16:16" x14ac:dyDescent="0.3">
      <c r="P158353" s="83"/>
    </row>
    <row r="158354" spans="16:16" x14ac:dyDescent="0.3">
      <c r="P158354" s="83"/>
    </row>
    <row r="158355" spans="16:16" x14ac:dyDescent="0.3">
      <c r="P158355" s="83"/>
    </row>
    <row r="158356" spans="16:16" x14ac:dyDescent="0.3">
      <c r="P158356" s="83"/>
    </row>
    <row r="158357" spans="16:16" x14ac:dyDescent="0.3">
      <c r="P158357" s="83"/>
    </row>
    <row r="158358" spans="16:16" x14ac:dyDescent="0.3">
      <c r="P158358" s="83"/>
    </row>
    <row r="158359" spans="16:16" x14ac:dyDescent="0.3">
      <c r="P158359" s="83"/>
    </row>
    <row r="158360" spans="16:16" x14ac:dyDescent="0.3">
      <c r="P158360" s="83"/>
    </row>
    <row r="158361" spans="16:16" x14ac:dyDescent="0.3">
      <c r="P158361" s="83"/>
    </row>
    <row r="158362" spans="16:16" x14ac:dyDescent="0.3">
      <c r="P158362" s="83"/>
    </row>
    <row r="158363" spans="16:16" x14ac:dyDescent="0.3">
      <c r="P158363" s="83"/>
    </row>
    <row r="158364" spans="16:16" x14ac:dyDescent="0.3">
      <c r="P158364" s="83"/>
    </row>
    <row r="158365" spans="16:16" x14ac:dyDescent="0.3">
      <c r="P158365" s="83"/>
    </row>
    <row r="158366" spans="16:16" x14ac:dyDescent="0.3">
      <c r="P158366" s="83"/>
    </row>
    <row r="158367" spans="16:16" x14ac:dyDescent="0.3">
      <c r="P158367" s="83"/>
    </row>
    <row r="158368" spans="16:16" x14ac:dyDescent="0.3">
      <c r="P158368" s="83"/>
    </row>
    <row r="158369" spans="16:16" x14ac:dyDescent="0.3">
      <c r="P158369" s="83"/>
    </row>
    <row r="158370" spans="16:16" x14ac:dyDescent="0.3">
      <c r="P158370" s="83"/>
    </row>
    <row r="158371" spans="16:16" x14ac:dyDescent="0.3">
      <c r="P158371" s="83"/>
    </row>
    <row r="158372" spans="16:16" x14ac:dyDescent="0.3">
      <c r="P158372" s="83"/>
    </row>
    <row r="158373" spans="16:16" x14ac:dyDescent="0.3">
      <c r="P158373" s="83"/>
    </row>
    <row r="158374" spans="16:16" x14ac:dyDescent="0.3">
      <c r="P158374" s="83"/>
    </row>
    <row r="158375" spans="16:16" x14ac:dyDescent="0.3">
      <c r="P158375" s="83"/>
    </row>
    <row r="158376" spans="16:16" x14ac:dyDescent="0.3">
      <c r="P158376" s="83"/>
    </row>
    <row r="158377" spans="16:16" x14ac:dyDescent="0.3">
      <c r="P158377" s="83"/>
    </row>
    <row r="158378" spans="16:16" x14ac:dyDescent="0.3">
      <c r="P158378" s="83"/>
    </row>
    <row r="158379" spans="16:16" x14ac:dyDescent="0.3">
      <c r="P158379" s="83"/>
    </row>
    <row r="158380" spans="16:16" x14ac:dyDescent="0.3">
      <c r="P158380" s="83"/>
    </row>
    <row r="158381" spans="16:16" x14ac:dyDescent="0.3">
      <c r="P158381" s="83"/>
    </row>
    <row r="158382" spans="16:16" x14ac:dyDescent="0.3">
      <c r="P158382" s="83"/>
    </row>
    <row r="158383" spans="16:16" x14ac:dyDescent="0.3">
      <c r="P158383" s="83"/>
    </row>
    <row r="158384" spans="16:16" x14ac:dyDescent="0.3">
      <c r="P158384" s="83"/>
    </row>
    <row r="158385" spans="16:16" x14ac:dyDescent="0.3">
      <c r="P158385" s="83"/>
    </row>
    <row r="158386" spans="16:16" x14ac:dyDescent="0.3">
      <c r="P158386" s="83"/>
    </row>
    <row r="158387" spans="16:16" x14ac:dyDescent="0.3">
      <c r="P158387" s="83"/>
    </row>
    <row r="158388" spans="16:16" x14ac:dyDescent="0.3">
      <c r="P158388" s="83"/>
    </row>
    <row r="158389" spans="16:16" x14ac:dyDescent="0.3">
      <c r="P158389" s="83"/>
    </row>
    <row r="158390" spans="16:16" x14ac:dyDescent="0.3">
      <c r="P158390" s="83"/>
    </row>
    <row r="158391" spans="16:16" x14ac:dyDescent="0.3">
      <c r="P158391" s="83"/>
    </row>
    <row r="158392" spans="16:16" x14ac:dyDescent="0.3">
      <c r="P158392" s="83"/>
    </row>
    <row r="158393" spans="16:16" x14ac:dyDescent="0.3">
      <c r="P158393" s="83"/>
    </row>
    <row r="158394" spans="16:16" x14ac:dyDescent="0.3">
      <c r="P158394" s="83"/>
    </row>
    <row r="158395" spans="16:16" x14ac:dyDescent="0.3">
      <c r="P158395" s="83"/>
    </row>
    <row r="158396" spans="16:16" x14ac:dyDescent="0.3">
      <c r="P158396" s="83"/>
    </row>
    <row r="158397" spans="16:16" x14ac:dyDescent="0.3">
      <c r="P158397" s="83"/>
    </row>
    <row r="158398" spans="16:16" x14ac:dyDescent="0.3">
      <c r="P158398" s="83"/>
    </row>
    <row r="158399" spans="16:16" x14ac:dyDescent="0.3">
      <c r="P158399" s="83"/>
    </row>
    <row r="158400" spans="16:16" x14ac:dyDescent="0.3">
      <c r="P158400" s="83"/>
    </row>
    <row r="158401" spans="16:16" x14ac:dyDescent="0.3">
      <c r="P158401" s="83"/>
    </row>
    <row r="158402" spans="16:16" x14ac:dyDescent="0.3">
      <c r="P158402" s="83"/>
    </row>
    <row r="158403" spans="16:16" x14ac:dyDescent="0.3">
      <c r="P158403" s="83"/>
    </row>
    <row r="158404" spans="16:16" x14ac:dyDescent="0.3">
      <c r="P158404" s="83"/>
    </row>
    <row r="158405" spans="16:16" x14ac:dyDescent="0.3">
      <c r="P158405" s="83"/>
    </row>
    <row r="158406" spans="16:16" x14ac:dyDescent="0.3">
      <c r="P158406" s="83"/>
    </row>
    <row r="158407" spans="16:16" x14ac:dyDescent="0.3">
      <c r="P158407" s="83"/>
    </row>
    <row r="158408" spans="16:16" x14ac:dyDescent="0.3">
      <c r="P158408" s="83"/>
    </row>
    <row r="158409" spans="16:16" x14ac:dyDescent="0.3">
      <c r="P158409" s="83"/>
    </row>
    <row r="158410" spans="16:16" x14ac:dyDescent="0.3">
      <c r="P158410" s="83"/>
    </row>
    <row r="158411" spans="16:16" x14ac:dyDescent="0.3">
      <c r="P158411" s="83"/>
    </row>
    <row r="158412" spans="16:16" x14ac:dyDescent="0.3">
      <c r="P158412" s="83"/>
    </row>
    <row r="158413" spans="16:16" x14ac:dyDescent="0.3">
      <c r="P158413" s="83"/>
    </row>
    <row r="158414" spans="16:16" x14ac:dyDescent="0.3">
      <c r="P158414" s="83"/>
    </row>
    <row r="158415" spans="16:16" x14ac:dyDescent="0.3">
      <c r="P158415" s="83"/>
    </row>
    <row r="158416" spans="16:16" x14ac:dyDescent="0.3">
      <c r="P158416" s="83"/>
    </row>
    <row r="158417" spans="16:16" x14ac:dyDescent="0.3">
      <c r="P158417" s="83"/>
    </row>
    <row r="158418" spans="16:16" x14ac:dyDescent="0.3">
      <c r="P158418" s="83"/>
    </row>
    <row r="158419" spans="16:16" x14ac:dyDescent="0.3">
      <c r="P158419" s="83"/>
    </row>
    <row r="158420" spans="16:16" x14ac:dyDescent="0.3">
      <c r="P158420" s="83"/>
    </row>
    <row r="158421" spans="16:16" x14ac:dyDescent="0.3">
      <c r="P158421" s="83"/>
    </row>
    <row r="158422" spans="16:16" x14ac:dyDescent="0.3">
      <c r="P158422" s="83"/>
    </row>
    <row r="158423" spans="16:16" x14ac:dyDescent="0.3">
      <c r="P158423" s="83"/>
    </row>
    <row r="158424" spans="16:16" x14ac:dyDescent="0.3">
      <c r="P158424" s="83"/>
    </row>
    <row r="158425" spans="16:16" x14ac:dyDescent="0.3">
      <c r="P158425" s="83"/>
    </row>
    <row r="158426" spans="16:16" x14ac:dyDescent="0.3">
      <c r="P158426" s="83"/>
    </row>
    <row r="158427" spans="16:16" x14ac:dyDescent="0.3">
      <c r="P158427" s="83"/>
    </row>
    <row r="158428" spans="16:16" x14ac:dyDescent="0.3">
      <c r="P158428" s="83"/>
    </row>
    <row r="158429" spans="16:16" x14ac:dyDescent="0.3">
      <c r="P158429" s="83"/>
    </row>
    <row r="158430" spans="16:16" x14ac:dyDescent="0.3">
      <c r="P158430" s="83"/>
    </row>
    <row r="158431" spans="16:16" x14ac:dyDescent="0.3">
      <c r="P158431" s="83"/>
    </row>
    <row r="158432" spans="16:16" x14ac:dyDescent="0.3">
      <c r="P158432" s="83"/>
    </row>
    <row r="158433" spans="16:16" x14ac:dyDescent="0.3">
      <c r="P158433" s="83"/>
    </row>
    <row r="158434" spans="16:16" x14ac:dyDescent="0.3">
      <c r="P158434" s="83"/>
    </row>
    <row r="158435" spans="16:16" x14ac:dyDescent="0.3">
      <c r="P158435" s="83"/>
    </row>
    <row r="158436" spans="16:16" x14ac:dyDescent="0.3">
      <c r="P158436" s="83"/>
    </row>
    <row r="158437" spans="16:16" x14ac:dyDescent="0.3">
      <c r="P158437" s="83"/>
    </row>
    <row r="158438" spans="16:16" x14ac:dyDescent="0.3">
      <c r="P158438" s="83"/>
    </row>
    <row r="158439" spans="16:16" x14ac:dyDescent="0.3">
      <c r="P158439" s="83"/>
    </row>
    <row r="158440" spans="16:16" x14ac:dyDescent="0.3">
      <c r="P158440" s="83"/>
    </row>
    <row r="158441" spans="16:16" x14ac:dyDescent="0.3">
      <c r="P158441" s="83"/>
    </row>
    <row r="158442" spans="16:16" x14ac:dyDescent="0.3">
      <c r="P158442" s="83"/>
    </row>
    <row r="158443" spans="16:16" x14ac:dyDescent="0.3">
      <c r="P158443" s="83"/>
    </row>
    <row r="158444" spans="16:16" x14ac:dyDescent="0.3">
      <c r="P158444" s="83"/>
    </row>
    <row r="158445" spans="16:16" x14ac:dyDescent="0.3">
      <c r="P158445" s="83"/>
    </row>
    <row r="158446" spans="16:16" x14ac:dyDescent="0.3">
      <c r="P158446" s="83"/>
    </row>
    <row r="158447" spans="16:16" x14ac:dyDescent="0.3">
      <c r="P158447" s="83"/>
    </row>
    <row r="158448" spans="16:16" x14ac:dyDescent="0.3">
      <c r="P158448" s="83"/>
    </row>
    <row r="158449" spans="16:16" x14ac:dyDescent="0.3">
      <c r="P158449" s="83"/>
    </row>
    <row r="158450" spans="16:16" x14ac:dyDescent="0.3">
      <c r="P158450" s="83"/>
    </row>
    <row r="158451" spans="16:16" x14ac:dyDescent="0.3">
      <c r="P158451" s="83"/>
    </row>
    <row r="158452" spans="16:16" x14ac:dyDescent="0.3">
      <c r="P158452" s="83"/>
    </row>
    <row r="158453" spans="16:16" x14ac:dyDescent="0.3">
      <c r="P158453" s="83"/>
    </row>
    <row r="158454" spans="16:16" x14ac:dyDescent="0.3">
      <c r="P158454" s="83"/>
    </row>
    <row r="158455" spans="16:16" x14ac:dyDescent="0.3">
      <c r="P158455" s="83"/>
    </row>
    <row r="158456" spans="16:16" x14ac:dyDescent="0.3">
      <c r="P158456" s="83"/>
    </row>
    <row r="158457" spans="16:16" x14ac:dyDescent="0.3">
      <c r="P158457" s="83"/>
    </row>
    <row r="158458" spans="16:16" x14ac:dyDescent="0.3">
      <c r="P158458" s="83"/>
    </row>
    <row r="158459" spans="16:16" x14ac:dyDescent="0.3">
      <c r="P158459" s="83"/>
    </row>
    <row r="158460" spans="16:16" x14ac:dyDescent="0.3">
      <c r="P158460" s="83"/>
    </row>
    <row r="158461" spans="16:16" x14ac:dyDescent="0.3">
      <c r="P158461" s="83"/>
    </row>
    <row r="158462" spans="16:16" x14ac:dyDescent="0.3">
      <c r="P158462" s="83"/>
    </row>
    <row r="158463" spans="16:16" x14ac:dyDescent="0.3">
      <c r="P158463" s="83"/>
    </row>
    <row r="158464" spans="16:16" x14ac:dyDescent="0.3">
      <c r="P158464" s="83"/>
    </row>
    <row r="158465" spans="16:16" x14ac:dyDescent="0.3">
      <c r="P158465" s="83"/>
    </row>
    <row r="158466" spans="16:16" x14ac:dyDescent="0.3">
      <c r="P158466" s="83"/>
    </row>
    <row r="158467" spans="16:16" x14ac:dyDescent="0.3">
      <c r="P158467" s="83"/>
    </row>
    <row r="158468" spans="16:16" x14ac:dyDescent="0.3">
      <c r="P158468" s="83"/>
    </row>
    <row r="158469" spans="16:16" x14ac:dyDescent="0.3">
      <c r="P158469" s="83"/>
    </row>
    <row r="158470" spans="16:16" x14ac:dyDescent="0.3">
      <c r="P158470" s="83"/>
    </row>
    <row r="158471" spans="16:16" x14ac:dyDescent="0.3">
      <c r="P158471" s="83"/>
    </row>
    <row r="158472" spans="16:16" x14ac:dyDescent="0.3">
      <c r="P158472" s="83"/>
    </row>
    <row r="158473" spans="16:16" x14ac:dyDescent="0.3">
      <c r="P158473" s="83"/>
    </row>
    <row r="158474" spans="16:16" x14ac:dyDescent="0.3">
      <c r="P158474" s="83"/>
    </row>
    <row r="158475" spans="16:16" x14ac:dyDescent="0.3">
      <c r="P158475" s="83"/>
    </row>
    <row r="158476" spans="16:16" x14ac:dyDescent="0.3">
      <c r="P158476" s="83"/>
    </row>
    <row r="158477" spans="16:16" x14ac:dyDescent="0.3">
      <c r="P158477" s="83"/>
    </row>
    <row r="158478" spans="16:16" x14ac:dyDescent="0.3">
      <c r="P158478" s="83"/>
    </row>
    <row r="158479" spans="16:16" x14ac:dyDescent="0.3">
      <c r="P158479" s="83"/>
    </row>
    <row r="158480" spans="16:16" x14ac:dyDescent="0.3">
      <c r="P158480" s="83"/>
    </row>
    <row r="158481" spans="16:16" x14ac:dyDescent="0.3">
      <c r="P158481" s="83"/>
    </row>
    <row r="158482" spans="16:16" x14ac:dyDescent="0.3">
      <c r="P158482" s="83"/>
    </row>
    <row r="158483" spans="16:16" x14ac:dyDescent="0.3">
      <c r="P158483" s="83"/>
    </row>
    <row r="158484" spans="16:16" x14ac:dyDescent="0.3">
      <c r="P158484" s="83"/>
    </row>
    <row r="158485" spans="16:16" x14ac:dyDescent="0.3">
      <c r="P158485" s="83"/>
    </row>
    <row r="158486" spans="16:16" x14ac:dyDescent="0.3">
      <c r="P158486" s="83"/>
    </row>
    <row r="158487" spans="16:16" x14ac:dyDescent="0.3">
      <c r="P158487" s="83"/>
    </row>
    <row r="158488" spans="16:16" x14ac:dyDescent="0.3">
      <c r="P158488" s="83"/>
    </row>
    <row r="158489" spans="16:16" x14ac:dyDescent="0.3">
      <c r="P158489" s="83"/>
    </row>
    <row r="158490" spans="16:16" x14ac:dyDescent="0.3">
      <c r="P158490" s="83"/>
    </row>
    <row r="158491" spans="16:16" x14ac:dyDescent="0.3">
      <c r="P158491" s="83"/>
    </row>
    <row r="158492" spans="16:16" x14ac:dyDescent="0.3">
      <c r="P158492" s="83"/>
    </row>
    <row r="158493" spans="16:16" x14ac:dyDescent="0.3">
      <c r="P158493" s="83"/>
    </row>
    <row r="158494" spans="16:16" x14ac:dyDescent="0.3">
      <c r="P158494" s="83"/>
    </row>
    <row r="158495" spans="16:16" x14ac:dyDescent="0.3">
      <c r="P158495" s="83"/>
    </row>
    <row r="158496" spans="16:16" x14ac:dyDescent="0.3">
      <c r="P158496" s="83"/>
    </row>
    <row r="158497" spans="16:16" x14ac:dyDescent="0.3">
      <c r="P158497" s="83"/>
    </row>
    <row r="158498" spans="16:16" x14ac:dyDescent="0.3">
      <c r="P158498" s="83"/>
    </row>
    <row r="158499" spans="16:16" x14ac:dyDescent="0.3">
      <c r="P158499" s="83"/>
    </row>
    <row r="158500" spans="16:16" x14ac:dyDescent="0.3">
      <c r="P158500" s="83"/>
    </row>
    <row r="158501" spans="16:16" x14ac:dyDescent="0.3">
      <c r="P158501" s="83"/>
    </row>
    <row r="158502" spans="16:16" x14ac:dyDescent="0.3">
      <c r="P158502" s="83"/>
    </row>
    <row r="158503" spans="16:16" x14ac:dyDescent="0.3">
      <c r="P158503" s="83"/>
    </row>
    <row r="158504" spans="16:16" x14ac:dyDescent="0.3">
      <c r="P158504" s="83"/>
    </row>
    <row r="158505" spans="16:16" x14ac:dyDescent="0.3">
      <c r="P158505" s="83"/>
    </row>
    <row r="158506" spans="16:16" x14ac:dyDescent="0.3">
      <c r="P158506" s="83"/>
    </row>
    <row r="158507" spans="16:16" x14ac:dyDescent="0.3">
      <c r="P158507" s="83"/>
    </row>
    <row r="158508" spans="16:16" x14ac:dyDescent="0.3">
      <c r="P158508" s="83"/>
    </row>
    <row r="158509" spans="16:16" x14ac:dyDescent="0.3">
      <c r="P158509" s="83"/>
    </row>
    <row r="158510" spans="16:16" x14ac:dyDescent="0.3">
      <c r="P158510" s="83"/>
    </row>
    <row r="158511" spans="16:16" x14ac:dyDescent="0.3">
      <c r="P158511" s="83"/>
    </row>
    <row r="158512" spans="16:16" x14ac:dyDescent="0.3">
      <c r="P158512" s="83"/>
    </row>
    <row r="158513" spans="16:16" x14ac:dyDescent="0.3">
      <c r="P158513" s="83"/>
    </row>
    <row r="158514" spans="16:16" x14ac:dyDescent="0.3">
      <c r="P158514" s="83"/>
    </row>
    <row r="158515" spans="16:16" x14ac:dyDescent="0.3">
      <c r="P158515" s="83"/>
    </row>
    <row r="158516" spans="16:16" x14ac:dyDescent="0.3">
      <c r="P158516" s="83"/>
    </row>
    <row r="158517" spans="16:16" x14ac:dyDescent="0.3">
      <c r="P158517" s="83"/>
    </row>
    <row r="158518" spans="16:16" x14ac:dyDescent="0.3">
      <c r="P158518" s="83"/>
    </row>
    <row r="158519" spans="16:16" x14ac:dyDescent="0.3">
      <c r="P158519" s="83"/>
    </row>
    <row r="158520" spans="16:16" x14ac:dyDescent="0.3">
      <c r="P158520" s="83"/>
    </row>
    <row r="158521" spans="16:16" x14ac:dyDescent="0.3">
      <c r="P158521" s="83"/>
    </row>
    <row r="158522" spans="16:16" x14ac:dyDescent="0.3">
      <c r="P158522" s="83"/>
    </row>
    <row r="158523" spans="16:16" x14ac:dyDescent="0.3">
      <c r="P158523" s="83"/>
    </row>
    <row r="158524" spans="16:16" x14ac:dyDescent="0.3">
      <c r="P158524" s="83"/>
    </row>
    <row r="158525" spans="16:16" x14ac:dyDescent="0.3">
      <c r="P158525" s="83"/>
    </row>
    <row r="158526" spans="16:16" x14ac:dyDescent="0.3">
      <c r="P158526" s="83"/>
    </row>
    <row r="158527" spans="16:16" x14ac:dyDescent="0.3">
      <c r="P158527" s="83"/>
    </row>
    <row r="158528" spans="16:16" x14ac:dyDescent="0.3">
      <c r="P158528" s="83"/>
    </row>
    <row r="158529" spans="16:16" x14ac:dyDescent="0.3">
      <c r="P158529" s="83"/>
    </row>
    <row r="158530" spans="16:16" x14ac:dyDescent="0.3">
      <c r="P158530" s="83"/>
    </row>
    <row r="158531" spans="16:16" x14ac:dyDescent="0.3">
      <c r="P158531" s="83"/>
    </row>
    <row r="158532" spans="16:16" x14ac:dyDescent="0.3">
      <c r="P158532" s="83"/>
    </row>
    <row r="158533" spans="16:16" x14ac:dyDescent="0.3">
      <c r="P158533" s="83"/>
    </row>
    <row r="158534" spans="16:16" x14ac:dyDescent="0.3">
      <c r="P158534" s="83"/>
    </row>
    <row r="158535" spans="16:16" x14ac:dyDescent="0.3">
      <c r="P158535" s="83"/>
    </row>
    <row r="158536" spans="16:16" x14ac:dyDescent="0.3">
      <c r="P158536" s="83"/>
    </row>
    <row r="158537" spans="16:16" x14ac:dyDescent="0.3">
      <c r="P158537" s="83"/>
    </row>
    <row r="158538" spans="16:16" x14ac:dyDescent="0.3">
      <c r="P158538" s="83"/>
    </row>
    <row r="158539" spans="16:16" x14ac:dyDescent="0.3">
      <c r="P158539" s="83"/>
    </row>
    <row r="158540" spans="16:16" x14ac:dyDescent="0.3">
      <c r="P158540" s="83"/>
    </row>
    <row r="158541" spans="16:16" x14ac:dyDescent="0.3">
      <c r="P158541" s="83"/>
    </row>
    <row r="158542" spans="16:16" x14ac:dyDescent="0.3">
      <c r="P158542" s="83"/>
    </row>
    <row r="158543" spans="16:16" x14ac:dyDescent="0.3">
      <c r="P158543" s="83"/>
    </row>
    <row r="158544" spans="16:16" x14ac:dyDescent="0.3">
      <c r="P158544" s="83"/>
    </row>
    <row r="158545" spans="16:16" x14ac:dyDescent="0.3">
      <c r="P158545" s="83"/>
    </row>
    <row r="158546" spans="16:16" x14ac:dyDescent="0.3">
      <c r="P158546" s="83"/>
    </row>
    <row r="158547" spans="16:16" x14ac:dyDescent="0.3">
      <c r="P158547" s="83"/>
    </row>
    <row r="158548" spans="16:16" x14ac:dyDescent="0.3">
      <c r="P158548" s="83"/>
    </row>
    <row r="158549" spans="16:16" x14ac:dyDescent="0.3">
      <c r="P158549" s="83"/>
    </row>
    <row r="158550" spans="16:16" x14ac:dyDescent="0.3">
      <c r="P158550" s="83"/>
    </row>
    <row r="158551" spans="16:16" x14ac:dyDescent="0.3">
      <c r="P158551" s="83"/>
    </row>
    <row r="158552" spans="16:16" x14ac:dyDescent="0.3">
      <c r="P158552" s="83"/>
    </row>
    <row r="158553" spans="16:16" x14ac:dyDescent="0.3">
      <c r="P158553" s="83"/>
    </row>
    <row r="158554" spans="16:16" x14ac:dyDescent="0.3">
      <c r="P158554" s="83"/>
    </row>
    <row r="158555" spans="16:16" x14ac:dyDescent="0.3">
      <c r="P158555" s="83"/>
    </row>
    <row r="158556" spans="16:16" x14ac:dyDescent="0.3">
      <c r="P158556" s="83"/>
    </row>
    <row r="158557" spans="16:16" x14ac:dyDescent="0.3">
      <c r="P158557" s="83"/>
    </row>
    <row r="158558" spans="16:16" x14ac:dyDescent="0.3">
      <c r="P158558" s="83"/>
    </row>
    <row r="158559" spans="16:16" x14ac:dyDescent="0.3">
      <c r="P158559" s="83"/>
    </row>
    <row r="158560" spans="16:16" x14ac:dyDescent="0.3">
      <c r="P158560" s="83"/>
    </row>
    <row r="158561" spans="16:16" x14ac:dyDescent="0.3">
      <c r="P158561" s="83"/>
    </row>
    <row r="158562" spans="16:16" x14ac:dyDescent="0.3">
      <c r="P158562" s="83"/>
    </row>
    <row r="158563" spans="16:16" x14ac:dyDescent="0.3">
      <c r="P158563" s="83"/>
    </row>
    <row r="158564" spans="16:16" x14ac:dyDescent="0.3">
      <c r="P158564" s="83"/>
    </row>
    <row r="158565" spans="16:16" x14ac:dyDescent="0.3">
      <c r="P158565" s="83"/>
    </row>
    <row r="158566" spans="16:16" x14ac:dyDescent="0.3">
      <c r="P158566" s="83"/>
    </row>
    <row r="158567" spans="16:16" x14ac:dyDescent="0.3">
      <c r="P158567" s="83"/>
    </row>
    <row r="158568" spans="16:16" x14ac:dyDescent="0.3">
      <c r="P158568" s="83"/>
    </row>
    <row r="158569" spans="16:16" x14ac:dyDescent="0.3">
      <c r="P158569" s="83"/>
    </row>
    <row r="158570" spans="16:16" x14ac:dyDescent="0.3">
      <c r="P158570" s="83"/>
    </row>
    <row r="158571" spans="16:16" x14ac:dyDescent="0.3">
      <c r="P158571" s="83"/>
    </row>
    <row r="158572" spans="16:16" x14ac:dyDescent="0.3">
      <c r="P158572" s="83"/>
    </row>
    <row r="158573" spans="16:16" x14ac:dyDescent="0.3">
      <c r="P158573" s="83"/>
    </row>
    <row r="158574" spans="16:16" x14ac:dyDescent="0.3">
      <c r="P158574" s="83"/>
    </row>
    <row r="158575" spans="16:16" x14ac:dyDescent="0.3">
      <c r="P158575" s="83"/>
    </row>
    <row r="158576" spans="16:16" x14ac:dyDescent="0.3">
      <c r="P158576" s="83"/>
    </row>
    <row r="158577" spans="16:16" x14ac:dyDescent="0.3">
      <c r="P158577" s="83"/>
    </row>
    <row r="158578" spans="16:16" x14ac:dyDescent="0.3">
      <c r="P158578" s="83"/>
    </row>
    <row r="158579" spans="16:16" x14ac:dyDescent="0.3">
      <c r="P158579" s="83"/>
    </row>
    <row r="158580" spans="16:16" x14ac:dyDescent="0.3">
      <c r="P158580" s="83"/>
    </row>
    <row r="158581" spans="16:16" x14ac:dyDescent="0.3">
      <c r="P158581" s="83"/>
    </row>
    <row r="158582" spans="16:16" x14ac:dyDescent="0.3">
      <c r="P158582" s="83"/>
    </row>
    <row r="158583" spans="16:16" x14ac:dyDescent="0.3">
      <c r="P158583" s="83"/>
    </row>
    <row r="158584" spans="16:16" x14ac:dyDescent="0.3">
      <c r="P158584" s="83"/>
    </row>
    <row r="158585" spans="16:16" x14ac:dyDescent="0.3">
      <c r="P158585" s="83"/>
    </row>
    <row r="158586" spans="16:16" x14ac:dyDescent="0.3">
      <c r="P158586" s="83"/>
    </row>
    <row r="158587" spans="16:16" x14ac:dyDescent="0.3">
      <c r="P158587" s="83"/>
    </row>
    <row r="158588" spans="16:16" x14ac:dyDescent="0.3">
      <c r="P158588" s="83"/>
    </row>
    <row r="158589" spans="16:16" x14ac:dyDescent="0.3">
      <c r="P158589" s="83"/>
    </row>
    <row r="158590" spans="16:16" x14ac:dyDescent="0.3">
      <c r="P158590" s="83"/>
    </row>
    <row r="158591" spans="16:16" x14ac:dyDescent="0.3">
      <c r="P158591" s="83"/>
    </row>
    <row r="158592" spans="16:16" x14ac:dyDescent="0.3">
      <c r="P158592" s="83"/>
    </row>
    <row r="158593" spans="16:16" x14ac:dyDescent="0.3">
      <c r="P158593" s="83"/>
    </row>
    <row r="158594" spans="16:16" x14ac:dyDescent="0.3">
      <c r="P158594" s="83"/>
    </row>
    <row r="158595" spans="16:16" x14ac:dyDescent="0.3">
      <c r="P158595" s="83"/>
    </row>
    <row r="158596" spans="16:16" x14ac:dyDescent="0.3">
      <c r="P158596" s="83"/>
    </row>
    <row r="158597" spans="16:16" x14ac:dyDescent="0.3">
      <c r="P158597" s="83"/>
    </row>
    <row r="158598" spans="16:16" x14ac:dyDescent="0.3">
      <c r="P158598" s="83"/>
    </row>
    <row r="158599" spans="16:16" x14ac:dyDescent="0.3">
      <c r="P158599" s="83"/>
    </row>
    <row r="158600" spans="16:16" x14ac:dyDescent="0.3">
      <c r="P158600" s="83"/>
    </row>
    <row r="158601" spans="16:16" x14ac:dyDescent="0.3">
      <c r="P158601" s="83"/>
    </row>
    <row r="158602" spans="16:16" x14ac:dyDescent="0.3">
      <c r="P158602" s="83"/>
    </row>
    <row r="158603" spans="16:16" x14ac:dyDescent="0.3">
      <c r="P158603" s="83"/>
    </row>
    <row r="158604" spans="16:16" x14ac:dyDescent="0.3">
      <c r="P158604" s="83"/>
    </row>
    <row r="158605" spans="16:16" x14ac:dyDescent="0.3">
      <c r="P158605" s="83"/>
    </row>
    <row r="158606" spans="16:16" x14ac:dyDescent="0.3">
      <c r="P158606" s="83"/>
    </row>
    <row r="158607" spans="16:16" x14ac:dyDescent="0.3">
      <c r="P158607" s="83"/>
    </row>
    <row r="158608" spans="16:16" x14ac:dyDescent="0.3">
      <c r="P158608" s="83"/>
    </row>
    <row r="158609" spans="16:16" x14ac:dyDescent="0.3">
      <c r="P158609" s="83"/>
    </row>
    <row r="158610" spans="16:16" x14ac:dyDescent="0.3">
      <c r="P158610" s="83"/>
    </row>
    <row r="158611" spans="16:16" x14ac:dyDescent="0.3">
      <c r="P158611" s="83"/>
    </row>
    <row r="158612" spans="16:16" x14ac:dyDescent="0.3">
      <c r="P158612" s="83"/>
    </row>
    <row r="158613" spans="16:16" x14ac:dyDescent="0.3">
      <c r="P158613" s="83"/>
    </row>
    <row r="158614" spans="16:16" x14ac:dyDescent="0.3">
      <c r="P158614" s="83"/>
    </row>
    <row r="158615" spans="16:16" x14ac:dyDescent="0.3">
      <c r="P158615" s="83"/>
    </row>
    <row r="158616" spans="16:16" x14ac:dyDescent="0.3">
      <c r="P158616" s="83"/>
    </row>
    <row r="158617" spans="16:16" x14ac:dyDescent="0.3">
      <c r="P158617" s="83"/>
    </row>
    <row r="158618" spans="16:16" x14ac:dyDescent="0.3">
      <c r="P158618" s="83"/>
    </row>
    <row r="158619" spans="16:16" x14ac:dyDescent="0.3">
      <c r="P158619" s="83"/>
    </row>
    <row r="158620" spans="16:16" x14ac:dyDescent="0.3">
      <c r="P158620" s="83"/>
    </row>
    <row r="158621" spans="16:16" x14ac:dyDescent="0.3">
      <c r="P158621" s="83"/>
    </row>
    <row r="158622" spans="16:16" x14ac:dyDescent="0.3">
      <c r="P158622" s="83"/>
    </row>
    <row r="158623" spans="16:16" x14ac:dyDescent="0.3">
      <c r="P158623" s="83"/>
    </row>
    <row r="158624" spans="16:16" x14ac:dyDescent="0.3">
      <c r="P158624" s="83"/>
    </row>
    <row r="158625" spans="16:16" x14ac:dyDescent="0.3">
      <c r="P158625" s="83"/>
    </row>
    <row r="158626" spans="16:16" x14ac:dyDescent="0.3">
      <c r="P158626" s="83"/>
    </row>
    <row r="158627" spans="16:16" x14ac:dyDescent="0.3">
      <c r="P158627" s="83"/>
    </row>
    <row r="158628" spans="16:16" x14ac:dyDescent="0.3">
      <c r="P158628" s="83"/>
    </row>
    <row r="158629" spans="16:16" x14ac:dyDescent="0.3">
      <c r="P158629" s="83"/>
    </row>
    <row r="158630" spans="16:16" x14ac:dyDescent="0.3">
      <c r="P158630" s="83"/>
    </row>
    <row r="158631" spans="16:16" x14ac:dyDescent="0.3">
      <c r="P158631" s="83"/>
    </row>
    <row r="158632" spans="16:16" x14ac:dyDescent="0.3">
      <c r="P158632" s="83"/>
    </row>
    <row r="158633" spans="16:16" x14ac:dyDescent="0.3">
      <c r="P158633" s="83"/>
    </row>
    <row r="158634" spans="16:16" x14ac:dyDescent="0.3">
      <c r="P158634" s="83"/>
    </row>
    <row r="158635" spans="16:16" x14ac:dyDescent="0.3">
      <c r="P158635" s="83"/>
    </row>
    <row r="158636" spans="16:16" x14ac:dyDescent="0.3">
      <c r="P158636" s="83"/>
    </row>
    <row r="158637" spans="16:16" x14ac:dyDescent="0.3">
      <c r="P158637" s="83"/>
    </row>
    <row r="158638" spans="16:16" x14ac:dyDescent="0.3">
      <c r="P158638" s="83"/>
    </row>
    <row r="158639" spans="16:16" x14ac:dyDescent="0.3">
      <c r="P158639" s="83"/>
    </row>
    <row r="158640" spans="16:16" x14ac:dyDescent="0.3">
      <c r="P158640" s="83"/>
    </row>
    <row r="158641" spans="16:16" x14ac:dyDescent="0.3">
      <c r="P158641" s="83"/>
    </row>
    <row r="158642" spans="16:16" x14ac:dyDescent="0.3">
      <c r="P158642" s="83"/>
    </row>
    <row r="158643" spans="16:16" x14ac:dyDescent="0.3">
      <c r="P158643" s="83"/>
    </row>
    <row r="158644" spans="16:16" x14ac:dyDescent="0.3">
      <c r="P158644" s="83"/>
    </row>
    <row r="158645" spans="16:16" x14ac:dyDescent="0.3">
      <c r="P158645" s="83"/>
    </row>
    <row r="158646" spans="16:16" x14ac:dyDescent="0.3">
      <c r="P158646" s="83"/>
    </row>
    <row r="158647" spans="16:16" x14ac:dyDescent="0.3">
      <c r="P158647" s="83"/>
    </row>
    <row r="158648" spans="16:16" x14ac:dyDescent="0.3">
      <c r="P158648" s="83"/>
    </row>
    <row r="158649" spans="16:16" x14ac:dyDescent="0.3">
      <c r="P158649" s="83"/>
    </row>
    <row r="158650" spans="16:16" x14ac:dyDescent="0.3">
      <c r="P158650" s="83"/>
    </row>
    <row r="158651" spans="16:16" x14ac:dyDescent="0.3">
      <c r="P158651" s="83"/>
    </row>
    <row r="158652" spans="16:16" x14ac:dyDescent="0.3">
      <c r="P158652" s="83"/>
    </row>
    <row r="158653" spans="16:16" x14ac:dyDescent="0.3">
      <c r="P158653" s="83"/>
    </row>
    <row r="158654" spans="16:16" x14ac:dyDescent="0.3">
      <c r="P158654" s="83"/>
    </row>
    <row r="158655" spans="16:16" x14ac:dyDescent="0.3">
      <c r="P158655" s="83"/>
    </row>
    <row r="158656" spans="16:16" x14ac:dyDescent="0.3">
      <c r="P158656" s="83"/>
    </row>
    <row r="158657" spans="16:16" x14ac:dyDescent="0.3">
      <c r="P158657" s="83"/>
    </row>
    <row r="158658" spans="16:16" x14ac:dyDescent="0.3">
      <c r="P158658" s="83"/>
    </row>
    <row r="158659" spans="16:16" x14ac:dyDescent="0.3">
      <c r="P158659" s="83"/>
    </row>
    <row r="158660" spans="16:16" x14ac:dyDescent="0.3">
      <c r="P158660" s="83"/>
    </row>
    <row r="158661" spans="16:16" x14ac:dyDescent="0.3">
      <c r="P158661" s="83"/>
    </row>
    <row r="158662" spans="16:16" x14ac:dyDescent="0.3">
      <c r="P158662" s="83"/>
    </row>
    <row r="158663" spans="16:16" x14ac:dyDescent="0.3">
      <c r="P158663" s="83"/>
    </row>
    <row r="158664" spans="16:16" x14ac:dyDescent="0.3">
      <c r="P158664" s="83"/>
    </row>
    <row r="158665" spans="16:16" x14ac:dyDescent="0.3">
      <c r="P158665" s="83"/>
    </row>
    <row r="158666" spans="16:16" x14ac:dyDescent="0.3">
      <c r="P158666" s="83"/>
    </row>
    <row r="158667" spans="16:16" x14ac:dyDescent="0.3">
      <c r="P158667" s="83"/>
    </row>
    <row r="158668" spans="16:16" x14ac:dyDescent="0.3">
      <c r="P158668" s="83"/>
    </row>
    <row r="158669" spans="16:16" x14ac:dyDescent="0.3">
      <c r="P158669" s="83"/>
    </row>
    <row r="158670" spans="16:16" x14ac:dyDescent="0.3">
      <c r="P158670" s="83"/>
    </row>
    <row r="158671" spans="16:16" x14ac:dyDescent="0.3">
      <c r="P158671" s="83"/>
    </row>
    <row r="158672" spans="16:16" x14ac:dyDescent="0.3">
      <c r="P158672" s="83"/>
    </row>
    <row r="158673" spans="16:16" x14ac:dyDescent="0.3">
      <c r="P158673" s="83"/>
    </row>
    <row r="158674" spans="16:16" x14ac:dyDescent="0.3">
      <c r="P158674" s="83"/>
    </row>
    <row r="158675" spans="16:16" x14ac:dyDescent="0.3">
      <c r="P158675" s="83"/>
    </row>
    <row r="158676" spans="16:16" x14ac:dyDescent="0.3">
      <c r="P158676" s="83"/>
    </row>
    <row r="158677" spans="16:16" x14ac:dyDescent="0.3">
      <c r="P158677" s="83"/>
    </row>
    <row r="158678" spans="16:16" x14ac:dyDescent="0.3">
      <c r="P158678" s="83"/>
    </row>
    <row r="158679" spans="16:16" x14ac:dyDescent="0.3">
      <c r="P158679" s="83"/>
    </row>
    <row r="158680" spans="16:16" x14ac:dyDescent="0.3">
      <c r="P158680" s="83"/>
    </row>
    <row r="158681" spans="16:16" x14ac:dyDescent="0.3">
      <c r="P158681" s="83"/>
    </row>
    <row r="158682" spans="16:16" x14ac:dyDescent="0.3">
      <c r="P158682" s="83"/>
    </row>
    <row r="158683" spans="16:16" x14ac:dyDescent="0.3">
      <c r="P158683" s="83"/>
    </row>
    <row r="158684" spans="16:16" x14ac:dyDescent="0.3">
      <c r="P158684" s="83"/>
    </row>
    <row r="158685" spans="16:16" x14ac:dyDescent="0.3">
      <c r="P158685" s="83"/>
    </row>
    <row r="158686" spans="16:16" x14ac:dyDescent="0.3">
      <c r="P158686" s="83"/>
    </row>
    <row r="158687" spans="16:16" x14ac:dyDescent="0.3">
      <c r="P158687" s="83"/>
    </row>
    <row r="158688" spans="16:16" x14ac:dyDescent="0.3">
      <c r="P158688" s="83"/>
    </row>
    <row r="158689" spans="16:16" x14ac:dyDescent="0.3">
      <c r="P158689" s="83"/>
    </row>
    <row r="158690" spans="16:16" x14ac:dyDescent="0.3">
      <c r="P158690" s="83"/>
    </row>
    <row r="158691" spans="16:16" x14ac:dyDescent="0.3">
      <c r="P158691" s="83"/>
    </row>
    <row r="158692" spans="16:16" x14ac:dyDescent="0.3">
      <c r="P158692" s="83"/>
    </row>
    <row r="158693" spans="16:16" x14ac:dyDescent="0.3">
      <c r="P158693" s="83"/>
    </row>
    <row r="158694" spans="16:16" x14ac:dyDescent="0.3">
      <c r="P158694" s="83"/>
    </row>
    <row r="158695" spans="16:16" x14ac:dyDescent="0.3">
      <c r="P158695" s="83"/>
    </row>
    <row r="158696" spans="16:16" x14ac:dyDescent="0.3">
      <c r="P158696" s="83"/>
    </row>
    <row r="158697" spans="16:16" x14ac:dyDescent="0.3">
      <c r="P158697" s="83"/>
    </row>
    <row r="158698" spans="16:16" x14ac:dyDescent="0.3">
      <c r="P158698" s="83"/>
    </row>
    <row r="158699" spans="16:16" x14ac:dyDescent="0.3">
      <c r="P158699" s="83"/>
    </row>
    <row r="158700" spans="16:16" x14ac:dyDescent="0.3">
      <c r="P158700" s="83"/>
    </row>
    <row r="158701" spans="16:16" x14ac:dyDescent="0.3">
      <c r="P158701" s="83"/>
    </row>
    <row r="158702" spans="16:16" x14ac:dyDescent="0.3">
      <c r="P158702" s="83"/>
    </row>
    <row r="158703" spans="16:16" x14ac:dyDescent="0.3">
      <c r="P158703" s="83"/>
    </row>
    <row r="158704" spans="16:16" x14ac:dyDescent="0.3">
      <c r="P158704" s="83"/>
    </row>
    <row r="158705" spans="16:16" x14ac:dyDescent="0.3">
      <c r="P158705" s="83"/>
    </row>
    <row r="158706" spans="16:16" x14ac:dyDescent="0.3">
      <c r="P158706" s="83"/>
    </row>
    <row r="158707" spans="16:16" x14ac:dyDescent="0.3">
      <c r="P158707" s="83"/>
    </row>
    <row r="158708" spans="16:16" x14ac:dyDescent="0.3">
      <c r="P158708" s="83"/>
    </row>
    <row r="158709" spans="16:16" x14ac:dyDescent="0.3">
      <c r="P158709" s="83"/>
    </row>
    <row r="158710" spans="16:16" x14ac:dyDescent="0.3">
      <c r="P158710" s="83"/>
    </row>
    <row r="158711" spans="16:16" x14ac:dyDescent="0.3">
      <c r="P158711" s="83"/>
    </row>
    <row r="158712" spans="16:16" x14ac:dyDescent="0.3">
      <c r="P158712" s="83"/>
    </row>
    <row r="158713" spans="16:16" x14ac:dyDescent="0.3">
      <c r="P158713" s="83"/>
    </row>
    <row r="158714" spans="16:16" x14ac:dyDescent="0.3">
      <c r="P158714" s="83"/>
    </row>
    <row r="158715" spans="16:16" x14ac:dyDescent="0.3">
      <c r="P158715" s="83"/>
    </row>
    <row r="158716" spans="16:16" x14ac:dyDescent="0.3">
      <c r="P158716" s="83"/>
    </row>
    <row r="158717" spans="16:16" x14ac:dyDescent="0.3">
      <c r="P158717" s="83"/>
    </row>
    <row r="158718" spans="16:16" x14ac:dyDescent="0.3">
      <c r="P158718" s="83"/>
    </row>
    <row r="158719" spans="16:16" x14ac:dyDescent="0.3">
      <c r="P158719" s="83"/>
    </row>
    <row r="158720" spans="16:16" x14ac:dyDescent="0.3">
      <c r="P158720" s="83"/>
    </row>
    <row r="158721" spans="16:16" x14ac:dyDescent="0.3">
      <c r="P158721" s="83"/>
    </row>
    <row r="158722" spans="16:16" x14ac:dyDescent="0.3">
      <c r="P158722" s="83"/>
    </row>
    <row r="158723" spans="16:16" x14ac:dyDescent="0.3">
      <c r="P158723" s="83"/>
    </row>
    <row r="158724" spans="16:16" x14ac:dyDescent="0.3">
      <c r="P158724" s="83"/>
    </row>
    <row r="158725" spans="16:16" x14ac:dyDescent="0.3">
      <c r="P158725" s="83"/>
    </row>
    <row r="158726" spans="16:16" x14ac:dyDescent="0.3">
      <c r="P158726" s="83"/>
    </row>
    <row r="158727" spans="16:16" x14ac:dyDescent="0.3">
      <c r="P158727" s="83"/>
    </row>
    <row r="158728" spans="16:16" x14ac:dyDescent="0.3">
      <c r="P158728" s="83"/>
    </row>
    <row r="158729" spans="16:16" x14ac:dyDescent="0.3">
      <c r="P158729" s="83"/>
    </row>
    <row r="158730" spans="16:16" x14ac:dyDescent="0.3">
      <c r="P158730" s="83"/>
    </row>
    <row r="158731" spans="16:16" x14ac:dyDescent="0.3">
      <c r="P158731" s="83"/>
    </row>
    <row r="158732" spans="16:16" x14ac:dyDescent="0.3">
      <c r="P158732" s="83"/>
    </row>
    <row r="158733" spans="16:16" x14ac:dyDescent="0.3">
      <c r="P158733" s="83"/>
    </row>
    <row r="158734" spans="16:16" x14ac:dyDescent="0.3">
      <c r="P158734" s="83"/>
    </row>
    <row r="158735" spans="16:16" x14ac:dyDescent="0.3">
      <c r="P158735" s="83"/>
    </row>
    <row r="158736" spans="16:16" x14ac:dyDescent="0.3">
      <c r="P158736" s="83"/>
    </row>
    <row r="158737" spans="16:16" x14ac:dyDescent="0.3">
      <c r="P158737" s="83"/>
    </row>
    <row r="158738" spans="16:16" x14ac:dyDescent="0.3">
      <c r="P158738" s="83"/>
    </row>
    <row r="158739" spans="16:16" x14ac:dyDescent="0.3">
      <c r="P158739" s="83"/>
    </row>
    <row r="158740" spans="16:16" x14ac:dyDescent="0.3">
      <c r="P158740" s="83"/>
    </row>
    <row r="158741" spans="16:16" x14ac:dyDescent="0.3">
      <c r="P158741" s="83"/>
    </row>
    <row r="158742" spans="16:16" x14ac:dyDescent="0.3">
      <c r="P158742" s="83"/>
    </row>
    <row r="158743" spans="16:16" x14ac:dyDescent="0.3">
      <c r="P158743" s="83"/>
    </row>
    <row r="158744" spans="16:16" x14ac:dyDescent="0.3">
      <c r="P158744" s="83"/>
    </row>
    <row r="158745" spans="16:16" x14ac:dyDescent="0.3">
      <c r="P158745" s="83"/>
    </row>
    <row r="158746" spans="16:16" x14ac:dyDescent="0.3">
      <c r="P158746" s="83"/>
    </row>
    <row r="158747" spans="16:16" x14ac:dyDescent="0.3">
      <c r="P158747" s="83"/>
    </row>
    <row r="158748" spans="16:16" x14ac:dyDescent="0.3">
      <c r="P158748" s="83"/>
    </row>
    <row r="158749" spans="16:16" x14ac:dyDescent="0.3">
      <c r="P158749" s="83"/>
    </row>
    <row r="158750" spans="16:16" x14ac:dyDescent="0.3">
      <c r="P158750" s="83"/>
    </row>
    <row r="158751" spans="16:16" x14ac:dyDescent="0.3">
      <c r="P158751" s="83"/>
    </row>
    <row r="158752" spans="16:16" x14ac:dyDescent="0.3">
      <c r="P158752" s="83"/>
    </row>
    <row r="158753" spans="16:16" x14ac:dyDescent="0.3">
      <c r="P158753" s="83"/>
    </row>
    <row r="158754" spans="16:16" x14ac:dyDescent="0.3">
      <c r="P158754" s="83"/>
    </row>
    <row r="158755" spans="16:16" x14ac:dyDescent="0.3">
      <c r="P158755" s="83"/>
    </row>
    <row r="158756" spans="16:16" x14ac:dyDescent="0.3">
      <c r="P158756" s="83"/>
    </row>
    <row r="158757" spans="16:16" x14ac:dyDescent="0.3">
      <c r="P158757" s="83"/>
    </row>
    <row r="158758" spans="16:16" x14ac:dyDescent="0.3">
      <c r="P158758" s="83"/>
    </row>
    <row r="158759" spans="16:16" x14ac:dyDescent="0.3">
      <c r="P158759" s="83"/>
    </row>
    <row r="158760" spans="16:16" x14ac:dyDescent="0.3">
      <c r="P158760" s="83"/>
    </row>
    <row r="158761" spans="16:16" x14ac:dyDescent="0.3">
      <c r="P158761" s="83"/>
    </row>
    <row r="158762" spans="16:16" x14ac:dyDescent="0.3">
      <c r="P158762" s="83"/>
    </row>
    <row r="158763" spans="16:16" x14ac:dyDescent="0.3">
      <c r="P158763" s="83"/>
    </row>
    <row r="158764" spans="16:16" x14ac:dyDescent="0.3">
      <c r="P158764" s="83"/>
    </row>
    <row r="158765" spans="16:16" x14ac:dyDescent="0.3">
      <c r="P158765" s="83"/>
    </row>
    <row r="158766" spans="16:16" x14ac:dyDescent="0.3">
      <c r="P158766" s="83"/>
    </row>
    <row r="158767" spans="16:16" x14ac:dyDescent="0.3">
      <c r="P158767" s="83"/>
    </row>
    <row r="158768" spans="16:16" x14ac:dyDescent="0.3">
      <c r="P158768" s="83"/>
    </row>
    <row r="158769" spans="16:16" x14ac:dyDescent="0.3">
      <c r="P158769" s="83"/>
    </row>
    <row r="158770" spans="16:16" x14ac:dyDescent="0.3">
      <c r="P158770" s="83"/>
    </row>
    <row r="158771" spans="16:16" x14ac:dyDescent="0.3">
      <c r="P158771" s="83"/>
    </row>
    <row r="158772" spans="16:16" x14ac:dyDescent="0.3">
      <c r="P158772" s="83"/>
    </row>
    <row r="158773" spans="16:16" x14ac:dyDescent="0.3">
      <c r="P158773" s="83"/>
    </row>
    <row r="158774" spans="16:16" x14ac:dyDescent="0.3">
      <c r="P158774" s="83"/>
    </row>
    <row r="158775" spans="16:16" x14ac:dyDescent="0.3">
      <c r="P158775" s="83"/>
    </row>
    <row r="158776" spans="16:16" x14ac:dyDescent="0.3">
      <c r="P158776" s="83"/>
    </row>
    <row r="158777" spans="16:16" x14ac:dyDescent="0.3">
      <c r="P158777" s="83"/>
    </row>
    <row r="158778" spans="16:16" x14ac:dyDescent="0.3">
      <c r="P158778" s="83"/>
    </row>
    <row r="158779" spans="16:16" x14ac:dyDescent="0.3">
      <c r="P158779" s="83"/>
    </row>
    <row r="158780" spans="16:16" x14ac:dyDescent="0.3">
      <c r="P158780" s="83"/>
    </row>
    <row r="158781" spans="16:16" x14ac:dyDescent="0.3">
      <c r="P158781" s="83"/>
    </row>
    <row r="158782" spans="16:16" x14ac:dyDescent="0.3">
      <c r="P158782" s="83"/>
    </row>
    <row r="158783" spans="16:16" x14ac:dyDescent="0.3">
      <c r="P158783" s="83"/>
    </row>
    <row r="158784" spans="16:16" x14ac:dyDescent="0.3">
      <c r="P158784" s="83"/>
    </row>
    <row r="158785" spans="16:16" x14ac:dyDescent="0.3">
      <c r="P158785" s="83"/>
    </row>
    <row r="158786" spans="16:16" x14ac:dyDescent="0.3">
      <c r="P158786" s="83"/>
    </row>
    <row r="158787" spans="16:16" x14ac:dyDescent="0.3">
      <c r="P158787" s="83"/>
    </row>
    <row r="158788" spans="16:16" x14ac:dyDescent="0.3">
      <c r="P158788" s="83"/>
    </row>
    <row r="158789" spans="16:16" x14ac:dyDescent="0.3">
      <c r="P158789" s="83"/>
    </row>
    <row r="158790" spans="16:16" x14ac:dyDescent="0.3">
      <c r="P158790" s="83"/>
    </row>
    <row r="158791" spans="16:16" x14ac:dyDescent="0.3">
      <c r="P158791" s="83"/>
    </row>
    <row r="158792" spans="16:16" x14ac:dyDescent="0.3">
      <c r="P158792" s="83"/>
    </row>
    <row r="158793" spans="16:16" x14ac:dyDescent="0.3">
      <c r="P158793" s="83"/>
    </row>
    <row r="158794" spans="16:16" x14ac:dyDescent="0.3">
      <c r="P158794" s="83"/>
    </row>
    <row r="158795" spans="16:16" x14ac:dyDescent="0.3">
      <c r="P158795" s="83"/>
    </row>
    <row r="158796" spans="16:16" x14ac:dyDescent="0.3">
      <c r="P158796" s="83"/>
    </row>
    <row r="158797" spans="16:16" x14ac:dyDescent="0.3">
      <c r="P158797" s="83"/>
    </row>
    <row r="158798" spans="16:16" x14ac:dyDescent="0.3">
      <c r="P158798" s="83"/>
    </row>
    <row r="158799" spans="16:16" x14ac:dyDescent="0.3">
      <c r="P158799" s="83"/>
    </row>
    <row r="158800" spans="16:16" x14ac:dyDescent="0.3">
      <c r="P158800" s="83"/>
    </row>
    <row r="158801" spans="16:16" x14ac:dyDescent="0.3">
      <c r="P158801" s="83"/>
    </row>
    <row r="158802" spans="16:16" x14ac:dyDescent="0.3">
      <c r="P158802" s="83"/>
    </row>
    <row r="158803" spans="16:16" x14ac:dyDescent="0.3">
      <c r="P158803" s="83"/>
    </row>
    <row r="158804" spans="16:16" x14ac:dyDescent="0.3">
      <c r="P158804" s="83"/>
    </row>
    <row r="158805" spans="16:16" x14ac:dyDescent="0.3">
      <c r="P158805" s="83"/>
    </row>
    <row r="158806" spans="16:16" x14ac:dyDescent="0.3">
      <c r="P158806" s="83"/>
    </row>
    <row r="158807" spans="16:16" x14ac:dyDescent="0.3">
      <c r="P158807" s="83"/>
    </row>
    <row r="158808" spans="16:16" x14ac:dyDescent="0.3">
      <c r="P158808" s="83"/>
    </row>
    <row r="158809" spans="16:16" x14ac:dyDescent="0.3">
      <c r="P158809" s="83"/>
    </row>
    <row r="158810" spans="16:16" x14ac:dyDescent="0.3">
      <c r="P158810" s="83"/>
    </row>
    <row r="158811" spans="16:16" x14ac:dyDescent="0.3">
      <c r="P158811" s="83"/>
    </row>
    <row r="158812" spans="16:16" x14ac:dyDescent="0.3">
      <c r="P158812" s="83"/>
    </row>
    <row r="158813" spans="16:16" x14ac:dyDescent="0.3">
      <c r="P158813" s="83"/>
    </row>
    <row r="158814" spans="16:16" x14ac:dyDescent="0.3">
      <c r="P158814" s="83"/>
    </row>
    <row r="158815" spans="16:16" x14ac:dyDescent="0.3">
      <c r="P158815" s="83"/>
    </row>
    <row r="158816" spans="16:16" x14ac:dyDescent="0.3">
      <c r="P158816" s="83"/>
    </row>
    <row r="158817" spans="16:16" x14ac:dyDescent="0.3">
      <c r="P158817" s="83"/>
    </row>
    <row r="158818" spans="16:16" x14ac:dyDescent="0.3">
      <c r="P158818" s="83"/>
    </row>
    <row r="158819" spans="16:16" x14ac:dyDescent="0.3">
      <c r="P158819" s="83"/>
    </row>
    <row r="158820" spans="16:16" x14ac:dyDescent="0.3">
      <c r="P158820" s="83"/>
    </row>
    <row r="158821" spans="16:16" x14ac:dyDescent="0.3">
      <c r="P158821" s="83"/>
    </row>
    <row r="158822" spans="16:16" x14ac:dyDescent="0.3">
      <c r="P158822" s="83"/>
    </row>
    <row r="158823" spans="16:16" x14ac:dyDescent="0.3">
      <c r="P158823" s="83"/>
    </row>
    <row r="158824" spans="16:16" x14ac:dyDescent="0.3">
      <c r="P158824" s="83"/>
    </row>
    <row r="158825" spans="16:16" x14ac:dyDescent="0.3">
      <c r="P158825" s="83"/>
    </row>
    <row r="158826" spans="16:16" x14ac:dyDescent="0.3">
      <c r="P158826" s="83"/>
    </row>
    <row r="158827" spans="16:16" x14ac:dyDescent="0.3">
      <c r="P158827" s="83"/>
    </row>
    <row r="158828" spans="16:16" x14ac:dyDescent="0.3">
      <c r="P158828" s="83"/>
    </row>
    <row r="158829" spans="16:16" x14ac:dyDescent="0.3">
      <c r="P158829" s="83"/>
    </row>
    <row r="158830" spans="16:16" x14ac:dyDescent="0.3">
      <c r="P158830" s="83"/>
    </row>
    <row r="158831" spans="16:16" x14ac:dyDescent="0.3">
      <c r="P158831" s="83"/>
    </row>
    <row r="158832" spans="16:16" x14ac:dyDescent="0.3">
      <c r="P158832" s="83"/>
    </row>
    <row r="158833" spans="16:16" x14ac:dyDescent="0.3">
      <c r="P158833" s="83"/>
    </row>
    <row r="158834" spans="16:16" x14ac:dyDescent="0.3">
      <c r="P158834" s="83"/>
    </row>
    <row r="158835" spans="16:16" x14ac:dyDescent="0.3">
      <c r="P158835" s="83"/>
    </row>
    <row r="158836" spans="16:16" x14ac:dyDescent="0.3">
      <c r="P158836" s="83"/>
    </row>
    <row r="158837" spans="16:16" x14ac:dyDescent="0.3">
      <c r="P158837" s="83"/>
    </row>
    <row r="158838" spans="16:16" x14ac:dyDescent="0.3">
      <c r="P158838" s="83"/>
    </row>
    <row r="158839" spans="16:16" x14ac:dyDescent="0.3">
      <c r="P158839" s="83"/>
    </row>
    <row r="158840" spans="16:16" x14ac:dyDescent="0.3">
      <c r="P158840" s="83"/>
    </row>
    <row r="158841" spans="16:16" x14ac:dyDescent="0.3">
      <c r="P158841" s="83"/>
    </row>
    <row r="158842" spans="16:16" x14ac:dyDescent="0.3">
      <c r="P158842" s="83"/>
    </row>
    <row r="158843" spans="16:16" x14ac:dyDescent="0.3">
      <c r="P158843" s="83"/>
    </row>
    <row r="158844" spans="16:16" x14ac:dyDescent="0.3">
      <c r="P158844" s="83"/>
    </row>
    <row r="158845" spans="16:16" x14ac:dyDescent="0.3">
      <c r="P158845" s="83"/>
    </row>
    <row r="158846" spans="16:16" x14ac:dyDescent="0.3">
      <c r="P158846" s="83"/>
    </row>
    <row r="158847" spans="16:16" x14ac:dyDescent="0.3">
      <c r="P158847" s="83"/>
    </row>
    <row r="158848" spans="16:16" x14ac:dyDescent="0.3">
      <c r="P158848" s="83"/>
    </row>
    <row r="158849" spans="16:16" x14ac:dyDescent="0.3">
      <c r="P158849" s="83"/>
    </row>
    <row r="158850" spans="16:16" x14ac:dyDescent="0.3">
      <c r="P158850" s="83"/>
    </row>
    <row r="158851" spans="16:16" x14ac:dyDescent="0.3">
      <c r="P158851" s="83"/>
    </row>
    <row r="158852" spans="16:16" x14ac:dyDescent="0.3">
      <c r="P158852" s="83"/>
    </row>
    <row r="158853" spans="16:16" x14ac:dyDescent="0.3">
      <c r="P158853" s="83"/>
    </row>
    <row r="158854" spans="16:16" x14ac:dyDescent="0.3">
      <c r="P158854" s="83"/>
    </row>
    <row r="158855" spans="16:16" x14ac:dyDescent="0.3">
      <c r="P158855" s="83"/>
    </row>
    <row r="158856" spans="16:16" x14ac:dyDescent="0.3">
      <c r="P158856" s="83"/>
    </row>
    <row r="158857" spans="16:16" x14ac:dyDescent="0.3">
      <c r="P158857" s="83"/>
    </row>
    <row r="158858" spans="16:16" x14ac:dyDescent="0.3">
      <c r="P158858" s="83"/>
    </row>
    <row r="158859" spans="16:16" x14ac:dyDescent="0.3">
      <c r="P158859" s="83"/>
    </row>
    <row r="158860" spans="16:16" x14ac:dyDescent="0.3">
      <c r="P158860" s="83"/>
    </row>
    <row r="158861" spans="16:16" x14ac:dyDescent="0.3">
      <c r="P158861" s="83"/>
    </row>
    <row r="158862" spans="16:16" x14ac:dyDescent="0.3">
      <c r="P158862" s="83"/>
    </row>
    <row r="158863" spans="16:16" x14ac:dyDescent="0.3">
      <c r="P158863" s="83"/>
    </row>
    <row r="158864" spans="16:16" x14ac:dyDescent="0.3">
      <c r="P158864" s="83"/>
    </row>
    <row r="158865" spans="16:16" x14ac:dyDescent="0.3">
      <c r="P158865" s="83"/>
    </row>
    <row r="158866" spans="16:16" x14ac:dyDescent="0.3">
      <c r="P158866" s="83"/>
    </row>
    <row r="158867" spans="16:16" x14ac:dyDescent="0.3">
      <c r="P158867" s="83"/>
    </row>
    <row r="158868" spans="16:16" x14ac:dyDescent="0.3">
      <c r="P158868" s="83"/>
    </row>
    <row r="158869" spans="16:16" x14ac:dyDescent="0.3">
      <c r="P158869" s="83"/>
    </row>
    <row r="158870" spans="16:16" x14ac:dyDescent="0.3">
      <c r="P158870" s="83"/>
    </row>
    <row r="158871" spans="16:16" x14ac:dyDescent="0.3">
      <c r="P158871" s="83"/>
    </row>
    <row r="158872" spans="16:16" x14ac:dyDescent="0.3">
      <c r="P158872" s="83"/>
    </row>
    <row r="158873" spans="16:16" x14ac:dyDescent="0.3">
      <c r="P158873" s="83"/>
    </row>
    <row r="158874" spans="16:16" x14ac:dyDescent="0.3">
      <c r="P158874" s="83"/>
    </row>
    <row r="158875" spans="16:16" x14ac:dyDescent="0.3">
      <c r="P158875" s="83"/>
    </row>
    <row r="158876" spans="16:16" x14ac:dyDescent="0.3">
      <c r="P158876" s="83"/>
    </row>
    <row r="158877" spans="16:16" x14ac:dyDescent="0.3">
      <c r="P158877" s="83"/>
    </row>
    <row r="158878" spans="16:16" x14ac:dyDescent="0.3">
      <c r="P158878" s="83"/>
    </row>
    <row r="158879" spans="16:16" x14ac:dyDescent="0.3">
      <c r="P158879" s="83"/>
    </row>
    <row r="158880" spans="16:16" x14ac:dyDescent="0.3">
      <c r="P158880" s="83"/>
    </row>
    <row r="158881" spans="16:16" x14ac:dyDescent="0.3">
      <c r="P158881" s="83"/>
    </row>
    <row r="158882" spans="16:16" x14ac:dyDescent="0.3">
      <c r="P158882" s="83"/>
    </row>
    <row r="158883" spans="16:16" x14ac:dyDescent="0.3">
      <c r="P158883" s="83"/>
    </row>
    <row r="158884" spans="16:16" x14ac:dyDescent="0.3">
      <c r="P158884" s="83"/>
    </row>
    <row r="158885" spans="16:16" x14ac:dyDescent="0.3">
      <c r="P158885" s="83"/>
    </row>
    <row r="158886" spans="16:16" x14ac:dyDescent="0.3">
      <c r="P158886" s="83"/>
    </row>
    <row r="158887" spans="16:16" x14ac:dyDescent="0.3">
      <c r="P158887" s="83"/>
    </row>
    <row r="158888" spans="16:16" x14ac:dyDescent="0.3">
      <c r="P158888" s="83"/>
    </row>
    <row r="158889" spans="16:16" x14ac:dyDescent="0.3">
      <c r="P158889" s="83"/>
    </row>
    <row r="158890" spans="16:16" x14ac:dyDescent="0.3">
      <c r="P158890" s="83"/>
    </row>
    <row r="158891" spans="16:16" x14ac:dyDescent="0.3">
      <c r="P158891" s="83"/>
    </row>
    <row r="158892" spans="16:16" x14ac:dyDescent="0.3">
      <c r="P158892" s="83"/>
    </row>
    <row r="158893" spans="16:16" x14ac:dyDescent="0.3">
      <c r="P158893" s="83"/>
    </row>
    <row r="158894" spans="16:16" x14ac:dyDescent="0.3">
      <c r="P158894" s="83"/>
    </row>
    <row r="158895" spans="16:16" x14ac:dyDescent="0.3">
      <c r="P158895" s="83"/>
    </row>
    <row r="158896" spans="16:16" x14ac:dyDescent="0.3">
      <c r="P158896" s="83"/>
    </row>
    <row r="158897" spans="16:16" x14ac:dyDescent="0.3">
      <c r="P158897" s="83"/>
    </row>
    <row r="158898" spans="16:16" x14ac:dyDescent="0.3">
      <c r="P158898" s="83"/>
    </row>
    <row r="158899" spans="16:16" x14ac:dyDescent="0.3">
      <c r="P158899" s="83"/>
    </row>
    <row r="158900" spans="16:16" x14ac:dyDescent="0.3">
      <c r="P158900" s="83"/>
    </row>
    <row r="158901" spans="16:16" x14ac:dyDescent="0.3">
      <c r="P158901" s="83"/>
    </row>
    <row r="158902" spans="16:16" x14ac:dyDescent="0.3">
      <c r="P158902" s="83"/>
    </row>
    <row r="158903" spans="16:16" x14ac:dyDescent="0.3">
      <c r="P158903" s="83"/>
    </row>
    <row r="158904" spans="16:16" x14ac:dyDescent="0.3">
      <c r="P158904" s="83"/>
    </row>
    <row r="158905" spans="16:16" x14ac:dyDescent="0.3">
      <c r="P158905" s="83"/>
    </row>
    <row r="158906" spans="16:16" x14ac:dyDescent="0.3">
      <c r="P158906" s="83"/>
    </row>
    <row r="158907" spans="16:16" x14ac:dyDescent="0.3">
      <c r="P158907" s="83"/>
    </row>
    <row r="158908" spans="16:16" x14ac:dyDescent="0.3">
      <c r="P158908" s="83"/>
    </row>
    <row r="158909" spans="16:16" x14ac:dyDescent="0.3">
      <c r="P158909" s="83"/>
    </row>
    <row r="158910" spans="16:16" x14ac:dyDescent="0.3">
      <c r="P158910" s="83"/>
    </row>
    <row r="158911" spans="16:16" x14ac:dyDescent="0.3">
      <c r="P158911" s="83"/>
    </row>
    <row r="158912" spans="16:16" x14ac:dyDescent="0.3">
      <c r="P158912" s="83"/>
    </row>
    <row r="158913" spans="16:16" x14ac:dyDescent="0.3">
      <c r="P158913" s="83"/>
    </row>
    <row r="158914" spans="16:16" x14ac:dyDescent="0.3">
      <c r="P158914" s="83"/>
    </row>
    <row r="158915" spans="16:16" x14ac:dyDescent="0.3">
      <c r="P158915" s="83"/>
    </row>
    <row r="158916" spans="16:16" x14ac:dyDescent="0.3">
      <c r="P158916" s="83"/>
    </row>
    <row r="158917" spans="16:16" x14ac:dyDescent="0.3">
      <c r="P158917" s="83"/>
    </row>
    <row r="158918" spans="16:16" x14ac:dyDescent="0.3">
      <c r="P158918" s="83"/>
    </row>
    <row r="158919" spans="16:16" x14ac:dyDescent="0.3">
      <c r="P158919" s="83"/>
    </row>
    <row r="158920" spans="16:16" x14ac:dyDescent="0.3">
      <c r="P158920" s="83"/>
    </row>
    <row r="158921" spans="16:16" x14ac:dyDescent="0.3">
      <c r="P158921" s="83"/>
    </row>
    <row r="158922" spans="16:16" x14ac:dyDescent="0.3">
      <c r="P158922" s="83"/>
    </row>
    <row r="158923" spans="16:16" x14ac:dyDescent="0.3">
      <c r="P158923" s="83"/>
    </row>
    <row r="158924" spans="16:16" x14ac:dyDescent="0.3">
      <c r="P158924" s="83"/>
    </row>
    <row r="158925" spans="16:16" x14ac:dyDescent="0.3">
      <c r="P158925" s="83"/>
    </row>
    <row r="158926" spans="16:16" x14ac:dyDescent="0.3">
      <c r="P158926" s="83"/>
    </row>
    <row r="158927" spans="16:16" x14ac:dyDescent="0.3">
      <c r="P158927" s="83"/>
    </row>
    <row r="158928" spans="16:16" x14ac:dyDescent="0.3">
      <c r="P158928" s="83"/>
    </row>
    <row r="158929" spans="16:16" x14ac:dyDescent="0.3">
      <c r="P158929" s="83"/>
    </row>
    <row r="158930" spans="16:16" x14ac:dyDescent="0.3">
      <c r="P158930" s="83"/>
    </row>
    <row r="158931" spans="16:16" x14ac:dyDescent="0.3">
      <c r="P158931" s="83"/>
    </row>
    <row r="158932" spans="16:16" x14ac:dyDescent="0.3">
      <c r="P158932" s="83"/>
    </row>
    <row r="158933" spans="16:16" x14ac:dyDescent="0.3">
      <c r="P158933" s="83"/>
    </row>
    <row r="158934" spans="16:16" x14ac:dyDescent="0.3">
      <c r="P158934" s="83"/>
    </row>
    <row r="158935" spans="16:16" x14ac:dyDescent="0.3">
      <c r="P158935" s="83"/>
    </row>
    <row r="158936" spans="16:16" x14ac:dyDescent="0.3">
      <c r="P158936" s="83"/>
    </row>
    <row r="158937" spans="16:16" x14ac:dyDescent="0.3">
      <c r="P158937" s="83"/>
    </row>
    <row r="158938" spans="16:16" x14ac:dyDescent="0.3">
      <c r="P158938" s="83"/>
    </row>
    <row r="158939" spans="16:16" x14ac:dyDescent="0.3">
      <c r="P158939" s="83"/>
    </row>
    <row r="158940" spans="16:16" x14ac:dyDescent="0.3">
      <c r="P158940" s="83"/>
    </row>
    <row r="158941" spans="16:16" x14ac:dyDescent="0.3">
      <c r="P158941" s="83"/>
    </row>
    <row r="158942" spans="16:16" x14ac:dyDescent="0.3">
      <c r="P158942" s="83"/>
    </row>
    <row r="158943" spans="16:16" x14ac:dyDescent="0.3">
      <c r="P158943" s="83"/>
    </row>
    <row r="158944" spans="16:16" x14ac:dyDescent="0.3">
      <c r="P158944" s="83"/>
    </row>
    <row r="158945" spans="16:16" x14ac:dyDescent="0.3">
      <c r="P158945" s="83"/>
    </row>
    <row r="158946" spans="16:16" x14ac:dyDescent="0.3">
      <c r="P158946" s="83"/>
    </row>
    <row r="158947" spans="16:16" x14ac:dyDescent="0.3">
      <c r="P158947" s="83"/>
    </row>
    <row r="158948" spans="16:16" x14ac:dyDescent="0.3">
      <c r="P158948" s="83"/>
    </row>
    <row r="158949" spans="16:16" x14ac:dyDescent="0.3">
      <c r="P158949" s="83"/>
    </row>
    <row r="158950" spans="16:16" x14ac:dyDescent="0.3">
      <c r="P158950" s="83"/>
    </row>
    <row r="158951" spans="16:16" x14ac:dyDescent="0.3">
      <c r="P158951" s="83"/>
    </row>
    <row r="158952" spans="16:16" x14ac:dyDescent="0.3">
      <c r="P158952" s="83"/>
    </row>
    <row r="158953" spans="16:16" x14ac:dyDescent="0.3">
      <c r="P158953" s="83"/>
    </row>
    <row r="158954" spans="16:16" x14ac:dyDescent="0.3">
      <c r="P158954" s="83"/>
    </row>
    <row r="158955" spans="16:16" x14ac:dyDescent="0.3">
      <c r="P158955" s="83"/>
    </row>
    <row r="158956" spans="16:16" x14ac:dyDescent="0.3">
      <c r="P158956" s="83"/>
    </row>
    <row r="158957" spans="16:16" x14ac:dyDescent="0.3">
      <c r="P158957" s="83"/>
    </row>
    <row r="158958" spans="16:16" x14ac:dyDescent="0.3">
      <c r="P158958" s="83"/>
    </row>
    <row r="158959" spans="16:16" x14ac:dyDescent="0.3">
      <c r="P158959" s="83"/>
    </row>
    <row r="158960" spans="16:16" x14ac:dyDescent="0.3">
      <c r="P158960" s="83"/>
    </row>
    <row r="158961" spans="16:16" x14ac:dyDescent="0.3">
      <c r="P158961" s="83"/>
    </row>
    <row r="158962" spans="16:16" x14ac:dyDescent="0.3">
      <c r="P158962" s="83"/>
    </row>
    <row r="158963" spans="16:16" x14ac:dyDescent="0.3">
      <c r="P158963" s="83"/>
    </row>
    <row r="158964" spans="16:16" x14ac:dyDescent="0.3">
      <c r="P158964" s="83"/>
    </row>
    <row r="158965" spans="16:16" x14ac:dyDescent="0.3">
      <c r="P158965" s="83"/>
    </row>
    <row r="158966" spans="16:16" x14ac:dyDescent="0.3">
      <c r="P158966" s="83"/>
    </row>
    <row r="158967" spans="16:16" x14ac:dyDescent="0.3">
      <c r="P158967" s="83"/>
    </row>
    <row r="158968" spans="16:16" x14ac:dyDescent="0.3">
      <c r="P158968" s="83"/>
    </row>
    <row r="158969" spans="16:16" x14ac:dyDescent="0.3">
      <c r="P158969" s="83"/>
    </row>
    <row r="158970" spans="16:16" x14ac:dyDescent="0.3">
      <c r="P158970" s="83"/>
    </row>
    <row r="158971" spans="16:16" x14ac:dyDescent="0.3">
      <c r="P158971" s="83"/>
    </row>
    <row r="158972" spans="16:16" x14ac:dyDescent="0.3">
      <c r="P158972" s="83"/>
    </row>
    <row r="158973" spans="16:16" x14ac:dyDescent="0.3">
      <c r="P158973" s="83"/>
    </row>
    <row r="158974" spans="16:16" x14ac:dyDescent="0.3">
      <c r="P158974" s="83"/>
    </row>
    <row r="158975" spans="16:16" x14ac:dyDescent="0.3">
      <c r="P158975" s="83"/>
    </row>
    <row r="158976" spans="16:16" x14ac:dyDescent="0.3">
      <c r="P158976" s="83"/>
    </row>
    <row r="158977" spans="16:16" x14ac:dyDescent="0.3">
      <c r="P158977" s="83"/>
    </row>
    <row r="158978" spans="16:16" x14ac:dyDescent="0.3">
      <c r="P158978" s="83"/>
    </row>
    <row r="158979" spans="16:16" x14ac:dyDescent="0.3">
      <c r="P158979" s="83"/>
    </row>
    <row r="158980" spans="16:16" x14ac:dyDescent="0.3">
      <c r="P158980" s="83"/>
    </row>
    <row r="158981" spans="16:16" x14ac:dyDescent="0.3">
      <c r="P158981" s="83"/>
    </row>
    <row r="158982" spans="16:16" x14ac:dyDescent="0.3">
      <c r="P158982" s="83"/>
    </row>
    <row r="158983" spans="16:16" x14ac:dyDescent="0.3">
      <c r="P158983" s="83"/>
    </row>
    <row r="158984" spans="16:16" x14ac:dyDescent="0.3">
      <c r="P158984" s="83"/>
    </row>
    <row r="158985" spans="16:16" x14ac:dyDescent="0.3">
      <c r="P158985" s="83"/>
    </row>
    <row r="158986" spans="16:16" x14ac:dyDescent="0.3">
      <c r="P158986" s="83"/>
    </row>
    <row r="158987" spans="16:16" x14ac:dyDescent="0.3">
      <c r="P158987" s="83"/>
    </row>
    <row r="158988" spans="16:16" x14ac:dyDescent="0.3">
      <c r="P158988" s="83"/>
    </row>
    <row r="158989" spans="16:16" x14ac:dyDescent="0.3">
      <c r="P158989" s="83"/>
    </row>
    <row r="158990" spans="16:16" x14ac:dyDescent="0.3">
      <c r="P158990" s="83"/>
    </row>
    <row r="158991" spans="16:16" x14ac:dyDescent="0.3">
      <c r="P158991" s="83"/>
    </row>
    <row r="158992" spans="16:16" x14ac:dyDescent="0.3">
      <c r="P158992" s="83"/>
    </row>
    <row r="158993" spans="16:16" x14ac:dyDescent="0.3">
      <c r="P158993" s="83"/>
    </row>
    <row r="158994" spans="16:16" x14ac:dyDescent="0.3">
      <c r="P158994" s="83"/>
    </row>
    <row r="158995" spans="16:16" x14ac:dyDescent="0.3">
      <c r="P158995" s="83"/>
    </row>
    <row r="158996" spans="16:16" x14ac:dyDescent="0.3">
      <c r="P158996" s="83"/>
    </row>
    <row r="158997" spans="16:16" x14ac:dyDescent="0.3">
      <c r="P158997" s="83"/>
    </row>
    <row r="158998" spans="16:16" x14ac:dyDescent="0.3">
      <c r="P158998" s="83"/>
    </row>
    <row r="158999" spans="16:16" x14ac:dyDescent="0.3">
      <c r="P158999" s="83"/>
    </row>
    <row r="159000" spans="16:16" x14ac:dyDescent="0.3">
      <c r="P159000" s="83"/>
    </row>
    <row r="159001" spans="16:16" x14ac:dyDescent="0.3">
      <c r="P159001" s="83"/>
    </row>
    <row r="159002" spans="16:16" x14ac:dyDescent="0.3">
      <c r="P159002" s="83"/>
    </row>
    <row r="159003" spans="16:16" x14ac:dyDescent="0.3">
      <c r="P159003" s="83"/>
    </row>
    <row r="159004" spans="16:16" x14ac:dyDescent="0.3">
      <c r="P159004" s="83"/>
    </row>
    <row r="159005" spans="16:16" x14ac:dyDescent="0.3">
      <c r="P159005" s="83"/>
    </row>
    <row r="159006" spans="16:16" x14ac:dyDescent="0.3">
      <c r="P159006" s="83"/>
    </row>
    <row r="159007" spans="16:16" x14ac:dyDescent="0.3">
      <c r="P159007" s="83"/>
    </row>
    <row r="159008" spans="16:16" x14ac:dyDescent="0.3">
      <c r="P159008" s="83"/>
    </row>
    <row r="159009" spans="16:16" x14ac:dyDescent="0.3">
      <c r="P159009" s="83"/>
    </row>
    <row r="159010" spans="16:16" x14ac:dyDescent="0.3">
      <c r="P159010" s="83"/>
    </row>
    <row r="159011" spans="16:16" x14ac:dyDescent="0.3">
      <c r="P159011" s="83"/>
    </row>
    <row r="159012" spans="16:16" x14ac:dyDescent="0.3">
      <c r="P159012" s="83"/>
    </row>
    <row r="159013" spans="16:16" x14ac:dyDescent="0.3">
      <c r="P159013" s="83"/>
    </row>
    <row r="159014" spans="16:16" x14ac:dyDescent="0.3">
      <c r="P159014" s="83"/>
    </row>
    <row r="159015" spans="16:16" x14ac:dyDescent="0.3">
      <c r="P159015" s="83"/>
    </row>
    <row r="159016" spans="16:16" x14ac:dyDescent="0.3">
      <c r="P159016" s="83"/>
    </row>
    <row r="159017" spans="16:16" x14ac:dyDescent="0.3">
      <c r="P159017" s="83"/>
    </row>
    <row r="159018" spans="16:16" x14ac:dyDescent="0.3">
      <c r="P159018" s="83"/>
    </row>
    <row r="159019" spans="16:16" x14ac:dyDescent="0.3">
      <c r="P159019" s="83"/>
    </row>
    <row r="159020" spans="16:16" x14ac:dyDescent="0.3">
      <c r="P159020" s="83"/>
    </row>
    <row r="159021" spans="16:16" x14ac:dyDescent="0.3">
      <c r="P159021" s="83"/>
    </row>
    <row r="159022" spans="16:16" x14ac:dyDescent="0.3">
      <c r="P159022" s="83"/>
    </row>
    <row r="159023" spans="16:16" x14ac:dyDescent="0.3">
      <c r="P159023" s="83"/>
    </row>
    <row r="159024" spans="16:16" x14ac:dyDescent="0.3">
      <c r="P159024" s="83"/>
    </row>
    <row r="159025" spans="16:16" x14ac:dyDescent="0.3">
      <c r="P159025" s="83"/>
    </row>
    <row r="159026" spans="16:16" x14ac:dyDescent="0.3">
      <c r="P159026" s="83"/>
    </row>
    <row r="159027" spans="16:16" x14ac:dyDescent="0.3">
      <c r="P159027" s="83"/>
    </row>
    <row r="159028" spans="16:16" x14ac:dyDescent="0.3">
      <c r="P159028" s="83"/>
    </row>
    <row r="159029" spans="16:16" x14ac:dyDescent="0.3">
      <c r="P159029" s="83"/>
    </row>
    <row r="159030" spans="16:16" x14ac:dyDescent="0.3">
      <c r="P159030" s="83"/>
    </row>
    <row r="159031" spans="16:16" x14ac:dyDescent="0.3">
      <c r="P159031" s="83"/>
    </row>
    <row r="159032" spans="16:16" x14ac:dyDescent="0.3">
      <c r="P159032" s="83"/>
    </row>
    <row r="159033" spans="16:16" x14ac:dyDescent="0.3">
      <c r="P159033" s="83"/>
    </row>
    <row r="159034" spans="16:16" x14ac:dyDescent="0.3">
      <c r="P159034" s="83"/>
    </row>
    <row r="159035" spans="16:16" x14ac:dyDescent="0.3">
      <c r="P159035" s="83"/>
    </row>
    <row r="159036" spans="16:16" x14ac:dyDescent="0.3">
      <c r="P159036" s="83"/>
    </row>
    <row r="159037" spans="16:16" x14ac:dyDescent="0.3">
      <c r="P159037" s="83"/>
    </row>
    <row r="159038" spans="16:16" x14ac:dyDescent="0.3">
      <c r="P159038" s="83"/>
    </row>
    <row r="159039" spans="16:16" x14ac:dyDescent="0.3">
      <c r="P159039" s="83"/>
    </row>
    <row r="159040" spans="16:16" x14ac:dyDescent="0.3">
      <c r="P159040" s="83"/>
    </row>
    <row r="159041" spans="16:16" x14ac:dyDescent="0.3">
      <c r="P159041" s="83"/>
    </row>
    <row r="159042" spans="16:16" x14ac:dyDescent="0.3">
      <c r="P159042" s="83"/>
    </row>
    <row r="159043" spans="16:16" x14ac:dyDescent="0.3">
      <c r="P159043" s="83"/>
    </row>
    <row r="159044" spans="16:16" x14ac:dyDescent="0.3">
      <c r="P159044" s="83"/>
    </row>
    <row r="159045" spans="16:16" x14ac:dyDescent="0.3">
      <c r="P159045" s="83"/>
    </row>
    <row r="159046" spans="16:16" x14ac:dyDescent="0.3">
      <c r="P159046" s="83"/>
    </row>
    <row r="159047" spans="16:16" x14ac:dyDescent="0.3">
      <c r="P159047" s="83"/>
    </row>
    <row r="159048" spans="16:16" x14ac:dyDescent="0.3">
      <c r="P159048" s="83"/>
    </row>
    <row r="159049" spans="16:16" x14ac:dyDescent="0.3">
      <c r="P159049" s="83"/>
    </row>
    <row r="159050" spans="16:16" x14ac:dyDescent="0.3">
      <c r="P159050" s="83"/>
    </row>
    <row r="159051" spans="16:16" x14ac:dyDescent="0.3">
      <c r="P159051" s="83"/>
    </row>
    <row r="159052" spans="16:16" x14ac:dyDescent="0.3">
      <c r="P159052" s="83"/>
    </row>
    <row r="159053" spans="16:16" x14ac:dyDescent="0.3">
      <c r="P159053" s="83"/>
    </row>
    <row r="159054" spans="16:16" x14ac:dyDescent="0.3">
      <c r="P159054" s="83"/>
    </row>
    <row r="159055" spans="16:16" x14ac:dyDescent="0.3">
      <c r="P159055" s="83"/>
    </row>
    <row r="159056" spans="16:16" x14ac:dyDescent="0.3">
      <c r="P159056" s="83"/>
    </row>
    <row r="159057" spans="16:16" x14ac:dyDescent="0.3">
      <c r="P159057" s="83"/>
    </row>
    <row r="159058" spans="16:16" x14ac:dyDescent="0.3">
      <c r="P159058" s="83"/>
    </row>
    <row r="159059" spans="16:16" x14ac:dyDescent="0.3">
      <c r="P159059" s="83"/>
    </row>
    <row r="159060" spans="16:16" x14ac:dyDescent="0.3">
      <c r="P159060" s="83"/>
    </row>
    <row r="159061" spans="16:16" x14ac:dyDescent="0.3">
      <c r="P159061" s="83"/>
    </row>
    <row r="159062" spans="16:16" x14ac:dyDescent="0.3">
      <c r="P159062" s="83"/>
    </row>
    <row r="159063" spans="16:16" x14ac:dyDescent="0.3">
      <c r="P159063" s="83"/>
    </row>
    <row r="159064" spans="16:16" x14ac:dyDescent="0.3">
      <c r="P159064" s="83"/>
    </row>
    <row r="159065" spans="16:16" x14ac:dyDescent="0.3">
      <c r="P159065" s="83"/>
    </row>
    <row r="159066" spans="16:16" x14ac:dyDescent="0.3">
      <c r="P159066" s="83"/>
    </row>
    <row r="159067" spans="16:16" x14ac:dyDescent="0.3">
      <c r="P159067" s="83"/>
    </row>
    <row r="159068" spans="16:16" x14ac:dyDescent="0.3">
      <c r="P159068" s="83"/>
    </row>
    <row r="159069" spans="16:16" x14ac:dyDescent="0.3">
      <c r="P159069" s="83"/>
    </row>
    <row r="159070" spans="16:16" x14ac:dyDescent="0.3">
      <c r="P159070" s="83"/>
    </row>
    <row r="159071" spans="16:16" x14ac:dyDescent="0.3">
      <c r="P159071" s="83"/>
    </row>
    <row r="159072" spans="16:16" x14ac:dyDescent="0.3">
      <c r="P159072" s="83"/>
    </row>
    <row r="159073" spans="16:16" x14ac:dyDescent="0.3">
      <c r="P159073" s="83"/>
    </row>
    <row r="159074" spans="16:16" x14ac:dyDescent="0.3">
      <c r="P159074" s="83"/>
    </row>
    <row r="159075" spans="16:16" x14ac:dyDescent="0.3">
      <c r="P159075" s="83"/>
    </row>
    <row r="159076" spans="16:16" x14ac:dyDescent="0.3">
      <c r="P159076" s="83"/>
    </row>
    <row r="159077" spans="16:16" x14ac:dyDescent="0.3">
      <c r="P159077" s="83"/>
    </row>
    <row r="159078" spans="16:16" x14ac:dyDescent="0.3">
      <c r="P159078" s="83"/>
    </row>
    <row r="159079" spans="16:16" x14ac:dyDescent="0.3">
      <c r="P159079" s="83"/>
    </row>
    <row r="159080" spans="16:16" x14ac:dyDescent="0.3">
      <c r="P159080" s="83"/>
    </row>
    <row r="159081" spans="16:16" x14ac:dyDescent="0.3">
      <c r="P159081" s="83"/>
    </row>
    <row r="159082" spans="16:16" x14ac:dyDescent="0.3">
      <c r="P159082" s="83"/>
    </row>
    <row r="159083" spans="16:16" x14ac:dyDescent="0.3">
      <c r="P159083" s="83"/>
    </row>
    <row r="159084" spans="16:16" x14ac:dyDescent="0.3">
      <c r="P159084" s="83"/>
    </row>
    <row r="159085" spans="16:16" x14ac:dyDescent="0.3">
      <c r="P159085" s="83"/>
    </row>
    <row r="159086" spans="16:16" x14ac:dyDescent="0.3">
      <c r="P159086" s="83"/>
    </row>
    <row r="159087" spans="16:16" x14ac:dyDescent="0.3">
      <c r="P159087" s="83"/>
    </row>
    <row r="159088" spans="16:16" x14ac:dyDescent="0.3">
      <c r="P159088" s="83"/>
    </row>
    <row r="159089" spans="16:16" x14ac:dyDescent="0.3">
      <c r="P159089" s="83"/>
    </row>
    <row r="159090" spans="16:16" x14ac:dyDescent="0.3">
      <c r="P159090" s="83"/>
    </row>
    <row r="159091" spans="16:16" x14ac:dyDescent="0.3">
      <c r="P159091" s="83"/>
    </row>
    <row r="159092" spans="16:16" x14ac:dyDescent="0.3">
      <c r="P159092" s="83"/>
    </row>
    <row r="159093" spans="16:16" x14ac:dyDescent="0.3">
      <c r="P159093" s="83"/>
    </row>
    <row r="159094" spans="16:16" x14ac:dyDescent="0.3">
      <c r="P159094" s="83"/>
    </row>
    <row r="159095" spans="16:16" x14ac:dyDescent="0.3">
      <c r="P159095" s="83"/>
    </row>
    <row r="159096" spans="16:16" x14ac:dyDescent="0.3">
      <c r="P159096" s="83"/>
    </row>
    <row r="159097" spans="16:16" x14ac:dyDescent="0.3">
      <c r="P159097" s="83"/>
    </row>
    <row r="159098" spans="16:16" x14ac:dyDescent="0.3">
      <c r="P159098" s="83"/>
    </row>
    <row r="159099" spans="16:16" x14ac:dyDescent="0.3">
      <c r="P159099" s="83"/>
    </row>
    <row r="159100" spans="16:16" x14ac:dyDescent="0.3">
      <c r="P159100" s="83"/>
    </row>
    <row r="159101" spans="16:16" x14ac:dyDescent="0.3">
      <c r="P159101" s="83"/>
    </row>
    <row r="159102" spans="16:16" x14ac:dyDescent="0.3">
      <c r="P159102" s="83"/>
    </row>
    <row r="159103" spans="16:16" x14ac:dyDescent="0.3">
      <c r="P159103" s="83"/>
    </row>
    <row r="159104" spans="16:16" x14ac:dyDescent="0.3">
      <c r="P159104" s="83"/>
    </row>
    <row r="159105" spans="16:16" x14ac:dyDescent="0.3">
      <c r="P159105" s="83"/>
    </row>
    <row r="159106" spans="16:16" x14ac:dyDescent="0.3">
      <c r="P159106" s="83"/>
    </row>
    <row r="159107" spans="16:16" x14ac:dyDescent="0.3">
      <c r="P159107" s="83"/>
    </row>
    <row r="159108" spans="16:16" x14ac:dyDescent="0.3">
      <c r="P159108" s="83"/>
    </row>
    <row r="159109" spans="16:16" x14ac:dyDescent="0.3">
      <c r="P159109" s="83"/>
    </row>
    <row r="159110" spans="16:16" x14ac:dyDescent="0.3">
      <c r="P159110" s="83"/>
    </row>
    <row r="159111" spans="16:16" x14ac:dyDescent="0.3">
      <c r="P159111" s="83"/>
    </row>
    <row r="159112" spans="16:16" x14ac:dyDescent="0.3">
      <c r="P159112" s="83"/>
    </row>
    <row r="159113" spans="16:16" x14ac:dyDescent="0.3">
      <c r="P159113" s="83"/>
    </row>
    <row r="159114" spans="16:16" x14ac:dyDescent="0.3">
      <c r="P159114" s="83"/>
    </row>
    <row r="159115" spans="16:16" x14ac:dyDescent="0.3">
      <c r="P159115" s="83"/>
    </row>
    <row r="159116" spans="16:16" x14ac:dyDescent="0.3">
      <c r="P159116" s="83"/>
    </row>
    <row r="159117" spans="16:16" x14ac:dyDescent="0.3">
      <c r="P159117" s="83"/>
    </row>
    <row r="159118" spans="16:16" x14ac:dyDescent="0.3">
      <c r="P159118" s="83"/>
    </row>
    <row r="159119" spans="16:16" x14ac:dyDescent="0.3">
      <c r="P159119" s="83"/>
    </row>
    <row r="159120" spans="16:16" x14ac:dyDescent="0.3">
      <c r="P159120" s="83"/>
    </row>
    <row r="159121" spans="16:16" x14ac:dyDescent="0.3">
      <c r="P159121" s="83"/>
    </row>
    <row r="159122" spans="16:16" x14ac:dyDescent="0.3">
      <c r="P159122" s="83"/>
    </row>
    <row r="159123" spans="16:16" x14ac:dyDescent="0.3">
      <c r="P159123" s="83"/>
    </row>
    <row r="159124" spans="16:16" x14ac:dyDescent="0.3">
      <c r="P159124" s="83"/>
    </row>
    <row r="159125" spans="16:16" x14ac:dyDescent="0.3">
      <c r="P159125" s="83"/>
    </row>
    <row r="159126" spans="16:16" x14ac:dyDescent="0.3">
      <c r="P159126" s="83"/>
    </row>
    <row r="159127" spans="16:16" x14ac:dyDescent="0.3">
      <c r="P159127" s="83"/>
    </row>
    <row r="159128" spans="16:16" x14ac:dyDescent="0.3">
      <c r="P159128" s="83"/>
    </row>
    <row r="159129" spans="16:16" x14ac:dyDescent="0.3">
      <c r="P159129" s="83"/>
    </row>
    <row r="159130" spans="16:16" x14ac:dyDescent="0.3">
      <c r="P159130" s="83"/>
    </row>
    <row r="159131" spans="16:16" x14ac:dyDescent="0.3">
      <c r="P159131" s="83"/>
    </row>
    <row r="159132" spans="16:16" x14ac:dyDescent="0.3">
      <c r="P159132" s="83"/>
    </row>
    <row r="159133" spans="16:16" x14ac:dyDescent="0.3">
      <c r="P159133" s="83"/>
    </row>
    <row r="159134" spans="16:16" x14ac:dyDescent="0.3">
      <c r="P159134" s="83"/>
    </row>
    <row r="159135" spans="16:16" x14ac:dyDescent="0.3">
      <c r="P159135" s="83"/>
    </row>
    <row r="159136" spans="16:16" x14ac:dyDescent="0.3">
      <c r="P159136" s="83"/>
    </row>
    <row r="159137" spans="16:16" x14ac:dyDescent="0.3">
      <c r="P159137" s="83"/>
    </row>
    <row r="159138" spans="16:16" x14ac:dyDescent="0.3">
      <c r="P159138" s="83"/>
    </row>
    <row r="159139" spans="16:16" x14ac:dyDescent="0.3">
      <c r="P159139" s="83"/>
    </row>
    <row r="159140" spans="16:16" x14ac:dyDescent="0.3">
      <c r="P159140" s="83"/>
    </row>
    <row r="159141" spans="16:16" x14ac:dyDescent="0.3">
      <c r="P159141" s="83"/>
    </row>
    <row r="159142" spans="16:16" x14ac:dyDescent="0.3">
      <c r="P159142" s="83"/>
    </row>
    <row r="159143" spans="16:16" x14ac:dyDescent="0.3">
      <c r="P159143" s="83"/>
    </row>
    <row r="159144" spans="16:16" x14ac:dyDescent="0.3">
      <c r="P159144" s="83"/>
    </row>
    <row r="159145" spans="16:16" x14ac:dyDescent="0.3">
      <c r="P159145" s="83"/>
    </row>
    <row r="159146" spans="16:16" x14ac:dyDescent="0.3">
      <c r="P159146" s="83"/>
    </row>
    <row r="159147" spans="16:16" x14ac:dyDescent="0.3">
      <c r="P159147" s="83"/>
    </row>
    <row r="159148" spans="16:16" x14ac:dyDescent="0.3">
      <c r="P159148" s="83"/>
    </row>
    <row r="159149" spans="16:16" x14ac:dyDescent="0.3">
      <c r="P159149" s="83"/>
    </row>
    <row r="159150" spans="16:16" x14ac:dyDescent="0.3">
      <c r="P159150" s="83"/>
    </row>
    <row r="159151" spans="16:16" x14ac:dyDescent="0.3">
      <c r="P159151" s="83"/>
    </row>
    <row r="159152" spans="16:16" x14ac:dyDescent="0.3">
      <c r="P159152" s="83"/>
    </row>
    <row r="159153" spans="16:16" x14ac:dyDescent="0.3">
      <c r="P159153" s="83"/>
    </row>
    <row r="159154" spans="16:16" x14ac:dyDescent="0.3">
      <c r="P159154" s="83"/>
    </row>
    <row r="159155" spans="16:16" x14ac:dyDescent="0.3">
      <c r="P159155" s="83"/>
    </row>
    <row r="159156" spans="16:16" x14ac:dyDescent="0.3">
      <c r="P159156" s="83"/>
    </row>
    <row r="159157" spans="16:16" x14ac:dyDescent="0.3">
      <c r="P159157" s="83"/>
    </row>
    <row r="159158" spans="16:16" x14ac:dyDescent="0.3">
      <c r="P159158" s="83"/>
    </row>
    <row r="159159" spans="16:16" x14ac:dyDescent="0.3">
      <c r="P159159" s="83"/>
    </row>
    <row r="159160" spans="16:16" x14ac:dyDescent="0.3">
      <c r="P159160" s="83"/>
    </row>
    <row r="159161" spans="16:16" x14ac:dyDescent="0.3">
      <c r="P159161" s="83"/>
    </row>
    <row r="159162" spans="16:16" x14ac:dyDescent="0.3">
      <c r="P159162" s="83"/>
    </row>
    <row r="159163" spans="16:16" x14ac:dyDescent="0.3">
      <c r="P159163" s="83"/>
    </row>
    <row r="159164" spans="16:16" x14ac:dyDescent="0.3">
      <c r="P159164" s="83"/>
    </row>
    <row r="159165" spans="16:16" x14ac:dyDescent="0.3">
      <c r="P159165" s="83"/>
    </row>
    <row r="159166" spans="16:16" x14ac:dyDescent="0.3">
      <c r="P159166" s="83"/>
    </row>
    <row r="159167" spans="16:16" x14ac:dyDescent="0.3">
      <c r="P159167" s="83"/>
    </row>
    <row r="159168" spans="16:16" x14ac:dyDescent="0.3">
      <c r="P159168" s="83"/>
    </row>
    <row r="159169" spans="16:16" x14ac:dyDescent="0.3">
      <c r="P159169" s="83"/>
    </row>
    <row r="159170" spans="16:16" x14ac:dyDescent="0.3">
      <c r="P159170" s="83"/>
    </row>
    <row r="159171" spans="16:16" x14ac:dyDescent="0.3">
      <c r="P159171" s="83"/>
    </row>
    <row r="159172" spans="16:16" x14ac:dyDescent="0.3">
      <c r="P159172" s="83"/>
    </row>
    <row r="159173" spans="16:16" x14ac:dyDescent="0.3">
      <c r="P159173" s="83"/>
    </row>
    <row r="159174" spans="16:16" x14ac:dyDescent="0.3">
      <c r="P159174" s="83"/>
    </row>
    <row r="159175" spans="16:16" x14ac:dyDescent="0.3">
      <c r="P159175" s="83"/>
    </row>
    <row r="159176" spans="16:16" x14ac:dyDescent="0.3">
      <c r="P159176" s="83"/>
    </row>
    <row r="159177" spans="16:16" x14ac:dyDescent="0.3">
      <c r="P159177" s="83"/>
    </row>
    <row r="159178" spans="16:16" x14ac:dyDescent="0.3">
      <c r="P159178" s="83"/>
    </row>
    <row r="159179" spans="16:16" x14ac:dyDescent="0.3">
      <c r="P159179" s="83"/>
    </row>
    <row r="159180" spans="16:16" x14ac:dyDescent="0.3">
      <c r="P159180" s="83"/>
    </row>
    <row r="159181" spans="16:16" x14ac:dyDescent="0.3">
      <c r="P159181" s="83"/>
    </row>
    <row r="159182" spans="16:16" x14ac:dyDescent="0.3">
      <c r="P159182" s="83"/>
    </row>
    <row r="159183" spans="16:16" x14ac:dyDescent="0.3">
      <c r="P159183" s="83"/>
    </row>
    <row r="159184" spans="16:16" x14ac:dyDescent="0.3">
      <c r="P159184" s="83"/>
    </row>
    <row r="159185" spans="16:16" x14ac:dyDescent="0.3">
      <c r="P159185" s="83"/>
    </row>
    <row r="159186" spans="16:16" x14ac:dyDescent="0.3">
      <c r="P159186" s="83"/>
    </row>
    <row r="159187" spans="16:16" x14ac:dyDescent="0.3">
      <c r="P159187" s="83"/>
    </row>
    <row r="159188" spans="16:16" x14ac:dyDescent="0.3">
      <c r="P159188" s="83"/>
    </row>
    <row r="159189" spans="16:16" x14ac:dyDescent="0.3">
      <c r="P159189" s="83"/>
    </row>
    <row r="159190" spans="16:16" x14ac:dyDescent="0.3">
      <c r="P159190" s="83"/>
    </row>
    <row r="159191" spans="16:16" x14ac:dyDescent="0.3">
      <c r="P159191" s="83"/>
    </row>
    <row r="159192" spans="16:16" x14ac:dyDescent="0.3">
      <c r="P159192" s="83"/>
    </row>
    <row r="159193" spans="16:16" x14ac:dyDescent="0.3">
      <c r="P159193" s="83"/>
    </row>
    <row r="159194" spans="16:16" x14ac:dyDescent="0.3">
      <c r="P159194" s="83"/>
    </row>
    <row r="159195" spans="16:16" x14ac:dyDescent="0.3">
      <c r="P159195" s="83"/>
    </row>
    <row r="159196" spans="16:16" x14ac:dyDescent="0.3">
      <c r="P159196" s="83"/>
    </row>
    <row r="159197" spans="16:16" x14ac:dyDescent="0.3">
      <c r="P159197" s="83"/>
    </row>
    <row r="159198" spans="16:16" x14ac:dyDescent="0.3">
      <c r="P159198" s="83"/>
    </row>
    <row r="159199" spans="16:16" x14ac:dyDescent="0.3">
      <c r="P159199" s="83"/>
    </row>
    <row r="159200" spans="16:16" x14ac:dyDescent="0.3">
      <c r="P159200" s="83"/>
    </row>
    <row r="159201" spans="16:16" x14ac:dyDescent="0.3">
      <c r="P159201" s="83"/>
    </row>
    <row r="159202" spans="16:16" x14ac:dyDescent="0.3">
      <c r="P159202" s="83"/>
    </row>
    <row r="159203" spans="16:16" x14ac:dyDescent="0.3">
      <c r="P159203" s="83"/>
    </row>
    <row r="159204" spans="16:16" x14ac:dyDescent="0.3">
      <c r="P159204" s="83"/>
    </row>
    <row r="159205" spans="16:16" x14ac:dyDescent="0.3">
      <c r="P159205" s="83"/>
    </row>
    <row r="159206" spans="16:16" x14ac:dyDescent="0.3">
      <c r="P159206" s="83"/>
    </row>
    <row r="159207" spans="16:16" x14ac:dyDescent="0.3">
      <c r="P159207" s="83"/>
    </row>
    <row r="159208" spans="16:16" x14ac:dyDescent="0.3">
      <c r="P159208" s="83"/>
    </row>
    <row r="159209" spans="16:16" x14ac:dyDescent="0.3">
      <c r="P159209" s="83"/>
    </row>
    <row r="159210" spans="16:16" x14ac:dyDescent="0.3">
      <c r="P159210" s="83"/>
    </row>
    <row r="159211" spans="16:16" x14ac:dyDescent="0.3">
      <c r="P159211" s="83"/>
    </row>
    <row r="159212" spans="16:16" x14ac:dyDescent="0.3">
      <c r="P159212" s="83"/>
    </row>
    <row r="159213" spans="16:16" x14ac:dyDescent="0.3">
      <c r="P159213" s="83"/>
    </row>
    <row r="159214" spans="16:16" x14ac:dyDescent="0.3">
      <c r="P159214" s="83"/>
    </row>
    <row r="159215" spans="16:16" x14ac:dyDescent="0.3">
      <c r="P159215" s="83"/>
    </row>
    <row r="159216" spans="16:16" x14ac:dyDescent="0.3">
      <c r="P159216" s="83"/>
    </row>
    <row r="159217" spans="16:16" x14ac:dyDescent="0.3">
      <c r="P159217" s="83"/>
    </row>
    <row r="159218" spans="16:16" x14ac:dyDescent="0.3">
      <c r="P159218" s="83"/>
    </row>
    <row r="159219" spans="16:16" x14ac:dyDescent="0.3">
      <c r="P159219" s="83"/>
    </row>
    <row r="159220" spans="16:16" x14ac:dyDescent="0.3">
      <c r="P159220" s="83"/>
    </row>
    <row r="159221" spans="16:16" x14ac:dyDescent="0.3">
      <c r="P159221" s="83"/>
    </row>
    <row r="159222" spans="16:16" x14ac:dyDescent="0.3">
      <c r="P159222" s="83"/>
    </row>
    <row r="159223" spans="16:16" x14ac:dyDescent="0.3">
      <c r="P159223" s="83"/>
    </row>
    <row r="159224" spans="16:16" x14ac:dyDescent="0.3">
      <c r="P159224" s="83"/>
    </row>
    <row r="159225" spans="16:16" x14ac:dyDescent="0.3">
      <c r="P159225" s="83"/>
    </row>
    <row r="159226" spans="16:16" x14ac:dyDescent="0.3">
      <c r="P159226" s="83"/>
    </row>
    <row r="159227" spans="16:16" x14ac:dyDescent="0.3">
      <c r="P159227" s="83"/>
    </row>
    <row r="159228" spans="16:16" x14ac:dyDescent="0.3">
      <c r="P159228" s="83"/>
    </row>
    <row r="159229" spans="16:16" x14ac:dyDescent="0.3">
      <c r="P159229" s="83"/>
    </row>
    <row r="159230" spans="16:16" x14ac:dyDescent="0.3">
      <c r="P159230" s="83"/>
    </row>
    <row r="159231" spans="16:16" x14ac:dyDescent="0.3">
      <c r="P159231" s="83"/>
    </row>
    <row r="159232" spans="16:16" x14ac:dyDescent="0.3">
      <c r="P159232" s="83"/>
    </row>
    <row r="159233" spans="16:16" x14ac:dyDescent="0.3">
      <c r="P159233" s="83"/>
    </row>
    <row r="159234" spans="16:16" x14ac:dyDescent="0.3">
      <c r="P159234" s="83"/>
    </row>
    <row r="159235" spans="16:16" x14ac:dyDescent="0.3">
      <c r="P159235" s="83"/>
    </row>
    <row r="159236" spans="16:16" x14ac:dyDescent="0.3">
      <c r="P159236" s="83"/>
    </row>
    <row r="159237" spans="16:16" x14ac:dyDescent="0.3">
      <c r="P159237" s="83"/>
    </row>
    <row r="159238" spans="16:16" x14ac:dyDescent="0.3">
      <c r="P159238" s="83"/>
    </row>
    <row r="159239" spans="16:16" x14ac:dyDescent="0.3">
      <c r="P159239" s="83"/>
    </row>
    <row r="159240" spans="16:16" x14ac:dyDescent="0.3">
      <c r="P159240" s="83"/>
    </row>
    <row r="159241" spans="16:16" x14ac:dyDescent="0.3">
      <c r="P159241" s="83"/>
    </row>
    <row r="159242" spans="16:16" x14ac:dyDescent="0.3">
      <c r="P159242" s="83"/>
    </row>
    <row r="159243" spans="16:16" x14ac:dyDescent="0.3">
      <c r="P159243" s="83"/>
    </row>
    <row r="159244" spans="16:16" x14ac:dyDescent="0.3">
      <c r="P159244" s="83"/>
    </row>
    <row r="159245" spans="16:16" x14ac:dyDescent="0.3">
      <c r="P159245" s="83"/>
    </row>
    <row r="159246" spans="16:16" x14ac:dyDescent="0.3">
      <c r="P159246" s="83"/>
    </row>
    <row r="159247" spans="16:16" x14ac:dyDescent="0.3">
      <c r="P159247" s="83"/>
    </row>
    <row r="159248" spans="16:16" x14ac:dyDescent="0.3">
      <c r="P159248" s="83"/>
    </row>
    <row r="159249" spans="16:16" x14ac:dyDescent="0.3">
      <c r="P159249" s="83"/>
    </row>
    <row r="159250" spans="16:16" x14ac:dyDescent="0.3">
      <c r="P159250" s="83"/>
    </row>
    <row r="159251" spans="16:16" x14ac:dyDescent="0.3">
      <c r="P159251" s="83"/>
    </row>
    <row r="159252" spans="16:16" x14ac:dyDescent="0.3">
      <c r="P159252" s="83"/>
    </row>
    <row r="159253" spans="16:16" x14ac:dyDescent="0.3">
      <c r="P159253" s="83"/>
    </row>
    <row r="159254" spans="16:16" x14ac:dyDescent="0.3">
      <c r="P159254" s="83"/>
    </row>
    <row r="159255" spans="16:16" x14ac:dyDescent="0.3">
      <c r="P159255" s="83"/>
    </row>
    <row r="159256" spans="16:16" x14ac:dyDescent="0.3">
      <c r="P159256" s="83"/>
    </row>
    <row r="159257" spans="16:16" x14ac:dyDescent="0.3">
      <c r="P159257" s="83"/>
    </row>
    <row r="159258" spans="16:16" x14ac:dyDescent="0.3">
      <c r="P159258" s="83"/>
    </row>
    <row r="159259" spans="16:16" x14ac:dyDescent="0.3">
      <c r="P159259" s="83"/>
    </row>
    <row r="159260" spans="16:16" x14ac:dyDescent="0.3">
      <c r="P159260" s="83"/>
    </row>
    <row r="159261" spans="16:16" x14ac:dyDescent="0.3">
      <c r="P159261" s="83"/>
    </row>
    <row r="159262" spans="16:16" x14ac:dyDescent="0.3">
      <c r="P159262" s="83"/>
    </row>
    <row r="159263" spans="16:16" x14ac:dyDescent="0.3">
      <c r="P159263" s="83"/>
    </row>
    <row r="159264" spans="16:16" x14ac:dyDescent="0.3">
      <c r="P159264" s="83"/>
    </row>
    <row r="159265" spans="16:16" x14ac:dyDescent="0.3">
      <c r="P159265" s="83"/>
    </row>
    <row r="159266" spans="16:16" x14ac:dyDescent="0.3">
      <c r="P159266" s="83"/>
    </row>
    <row r="159267" spans="16:16" x14ac:dyDescent="0.3">
      <c r="P159267" s="83"/>
    </row>
    <row r="159268" spans="16:16" x14ac:dyDescent="0.3">
      <c r="P159268" s="83"/>
    </row>
    <row r="159269" spans="16:16" x14ac:dyDescent="0.3">
      <c r="P159269" s="83"/>
    </row>
    <row r="159270" spans="16:16" x14ac:dyDescent="0.3">
      <c r="P159270" s="83"/>
    </row>
    <row r="159271" spans="16:16" x14ac:dyDescent="0.3">
      <c r="P159271" s="83"/>
    </row>
    <row r="159272" spans="16:16" x14ac:dyDescent="0.3">
      <c r="P159272" s="83"/>
    </row>
    <row r="159273" spans="16:16" x14ac:dyDescent="0.3">
      <c r="P159273" s="83"/>
    </row>
    <row r="159274" spans="16:16" x14ac:dyDescent="0.3">
      <c r="P159274" s="83"/>
    </row>
    <row r="159275" spans="16:16" x14ac:dyDescent="0.3">
      <c r="P159275" s="83"/>
    </row>
    <row r="159276" spans="16:16" x14ac:dyDescent="0.3">
      <c r="P159276" s="83"/>
    </row>
    <row r="159277" spans="16:16" x14ac:dyDescent="0.3">
      <c r="P159277" s="83"/>
    </row>
    <row r="159278" spans="16:16" x14ac:dyDescent="0.3">
      <c r="P159278" s="83"/>
    </row>
    <row r="159279" spans="16:16" x14ac:dyDescent="0.3">
      <c r="P159279" s="83"/>
    </row>
    <row r="159280" spans="16:16" x14ac:dyDescent="0.3">
      <c r="P159280" s="83"/>
    </row>
    <row r="159281" spans="16:16" x14ac:dyDescent="0.3">
      <c r="P159281" s="83"/>
    </row>
    <row r="159282" spans="16:16" x14ac:dyDescent="0.3">
      <c r="P159282" s="83"/>
    </row>
    <row r="159283" spans="16:16" x14ac:dyDescent="0.3">
      <c r="P159283" s="83"/>
    </row>
    <row r="159284" spans="16:16" x14ac:dyDescent="0.3">
      <c r="P159284" s="83"/>
    </row>
    <row r="159285" spans="16:16" x14ac:dyDescent="0.3">
      <c r="P159285" s="83"/>
    </row>
    <row r="159286" spans="16:16" x14ac:dyDescent="0.3">
      <c r="P159286" s="83"/>
    </row>
    <row r="159287" spans="16:16" x14ac:dyDescent="0.3">
      <c r="P159287" s="83"/>
    </row>
    <row r="159288" spans="16:16" x14ac:dyDescent="0.3">
      <c r="P159288" s="83"/>
    </row>
    <row r="159289" spans="16:16" x14ac:dyDescent="0.3">
      <c r="P159289" s="83"/>
    </row>
    <row r="159290" spans="16:16" x14ac:dyDescent="0.3">
      <c r="P159290" s="83"/>
    </row>
    <row r="159291" spans="16:16" x14ac:dyDescent="0.3">
      <c r="P159291" s="83"/>
    </row>
    <row r="159292" spans="16:16" x14ac:dyDescent="0.3">
      <c r="P159292" s="83"/>
    </row>
    <row r="159293" spans="16:16" x14ac:dyDescent="0.3">
      <c r="P159293" s="83"/>
    </row>
    <row r="159294" spans="16:16" x14ac:dyDescent="0.3">
      <c r="P159294" s="83"/>
    </row>
    <row r="159295" spans="16:16" x14ac:dyDescent="0.3">
      <c r="P159295" s="83"/>
    </row>
    <row r="159296" spans="16:16" x14ac:dyDescent="0.3">
      <c r="P159296" s="83"/>
    </row>
    <row r="159297" spans="16:16" x14ac:dyDescent="0.3">
      <c r="P159297" s="83"/>
    </row>
    <row r="159298" spans="16:16" x14ac:dyDescent="0.3">
      <c r="P159298" s="83"/>
    </row>
    <row r="159299" spans="16:16" x14ac:dyDescent="0.3">
      <c r="P159299" s="83"/>
    </row>
    <row r="159300" spans="16:16" x14ac:dyDescent="0.3">
      <c r="P159300" s="83"/>
    </row>
    <row r="159301" spans="16:16" x14ac:dyDescent="0.3">
      <c r="P159301" s="83"/>
    </row>
    <row r="159302" spans="16:16" x14ac:dyDescent="0.3">
      <c r="P159302" s="83"/>
    </row>
    <row r="159303" spans="16:16" x14ac:dyDescent="0.3">
      <c r="P159303" s="83"/>
    </row>
    <row r="159304" spans="16:16" x14ac:dyDescent="0.3">
      <c r="P159304" s="83"/>
    </row>
    <row r="159305" spans="16:16" x14ac:dyDescent="0.3">
      <c r="P159305" s="83"/>
    </row>
    <row r="159306" spans="16:16" x14ac:dyDescent="0.3">
      <c r="P159306" s="83"/>
    </row>
    <row r="159307" spans="16:16" x14ac:dyDescent="0.3">
      <c r="P159307" s="83"/>
    </row>
    <row r="159308" spans="16:16" x14ac:dyDescent="0.3">
      <c r="P159308" s="83"/>
    </row>
    <row r="159309" spans="16:16" x14ac:dyDescent="0.3">
      <c r="P159309" s="83"/>
    </row>
    <row r="159310" spans="16:16" x14ac:dyDescent="0.3">
      <c r="P159310" s="83"/>
    </row>
    <row r="159311" spans="16:16" x14ac:dyDescent="0.3">
      <c r="P159311" s="83"/>
    </row>
    <row r="159312" spans="16:16" x14ac:dyDescent="0.3">
      <c r="P159312" s="83"/>
    </row>
    <row r="159313" spans="16:16" x14ac:dyDescent="0.3">
      <c r="P159313" s="83"/>
    </row>
    <row r="159314" spans="16:16" x14ac:dyDescent="0.3">
      <c r="P159314" s="83"/>
    </row>
    <row r="159315" spans="16:16" x14ac:dyDescent="0.3">
      <c r="P159315" s="83"/>
    </row>
    <row r="159316" spans="16:16" x14ac:dyDescent="0.3">
      <c r="P159316" s="83"/>
    </row>
    <row r="159317" spans="16:16" x14ac:dyDescent="0.3">
      <c r="P159317" s="83"/>
    </row>
    <row r="159318" spans="16:16" x14ac:dyDescent="0.3">
      <c r="P159318" s="83"/>
    </row>
    <row r="159319" spans="16:16" x14ac:dyDescent="0.3">
      <c r="P159319" s="83"/>
    </row>
    <row r="159320" spans="16:16" x14ac:dyDescent="0.3">
      <c r="P159320" s="83"/>
    </row>
    <row r="159321" spans="16:16" x14ac:dyDescent="0.3">
      <c r="P159321" s="83"/>
    </row>
    <row r="159322" spans="16:16" x14ac:dyDescent="0.3">
      <c r="P159322" s="83"/>
    </row>
    <row r="159323" spans="16:16" x14ac:dyDescent="0.3">
      <c r="P159323" s="83"/>
    </row>
    <row r="159324" spans="16:16" x14ac:dyDescent="0.3">
      <c r="P159324" s="83"/>
    </row>
    <row r="159325" spans="16:16" x14ac:dyDescent="0.3">
      <c r="P159325" s="83"/>
    </row>
    <row r="159326" spans="16:16" x14ac:dyDescent="0.3">
      <c r="P159326" s="83"/>
    </row>
    <row r="159327" spans="16:16" x14ac:dyDescent="0.3">
      <c r="P159327" s="83"/>
    </row>
    <row r="159328" spans="16:16" x14ac:dyDescent="0.3">
      <c r="P159328" s="83"/>
    </row>
    <row r="159329" spans="16:16" x14ac:dyDescent="0.3">
      <c r="P159329" s="83"/>
    </row>
    <row r="159330" spans="16:16" x14ac:dyDescent="0.3">
      <c r="P159330" s="83"/>
    </row>
    <row r="159331" spans="16:16" x14ac:dyDescent="0.3">
      <c r="P159331" s="83"/>
    </row>
    <row r="159332" spans="16:16" x14ac:dyDescent="0.3">
      <c r="P159332" s="83"/>
    </row>
    <row r="159333" spans="16:16" x14ac:dyDescent="0.3">
      <c r="P159333" s="83"/>
    </row>
    <row r="159334" spans="16:16" x14ac:dyDescent="0.3">
      <c r="P159334" s="83"/>
    </row>
    <row r="159335" spans="16:16" x14ac:dyDescent="0.3">
      <c r="P159335" s="83"/>
    </row>
    <row r="159336" spans="16:16" x14ac:dyDescent="0.3">
      <c r="P159336" s="83"/>
    </row>
    <row r="159337" spans="16:16" x14ac:dyDescent="0.3">
      <c r="P159337" s="83"/>
    </row>
    <row r="159338" spans="16:16" x14ac:dyDescent="0.3">
      <c r="P159338" s="83"/>
    </row>
    <row r="159339" spans="16:16" x14ac:dyDescent="0.3">
      <c r="P159339" s="83"/>
    </row>
    <row r="159340" spans="16:16" x14ac:dyDescent="0.3">
      <c r="P159340" s="83"/>
    </row>
    <row r="159341" spans="16:16" x14ac:dyDescent="0.3">
      <c r="P159341" s="83"/>
    </row>
    <row r="159342" spans="16:16" x14ac:dyDescent="0.3">
      <c r="P159342" s="83"/>
    </row>
    <row r="159343" spans="16:16" x14ac:dyDescent="0.3">
      <c r="P159343" s="83"/>
    </row>
    <row r="159344" spans="16:16" x14ac:dyDescent="0.3">
      <c r="P159344" s="83"/>
    </row>
    <row r="159345" spans="16:16" x14ac:dyDescent="0.3">
      <c r="P159345" s="83"/>
    </row>
    <row r="159346" spans="16:16" x14ac:dyDescent="0.3">
      <c r="P159346" s="83"/>
    </row>
    <row r="159347" spans="16:16" x14ac:dyDescent="0.3">
      <c r="P159347" s="83"/>
    </row>
    <row r="159348" spans="16:16" x14ac:dyDescent="0.3">
      <c r="P159348" s="83"/>
    </row>
    <row r="159349" spans="16:16" x14ac:dyDescent="0.3">
      <c r="P159349" s="83"/>
    </row>
    <row r="159350" spans="16:16" x14ac:dyDescent="0.3">
      <c r="P159350" s="83"/>
    </row>
    <row r="159351" spans="16:16" x14ac:dyDescent="0.3">
      <c r="P159351" s="83"/>
    </row>
    <row r="159352" spans="16:16" x14ac:dyDescent="0.3">
      <c r="P159352" s="83"/>
    </row>
    <row r="159353" spans="16:16" x14ac:dyDescent="0.3">
      <c r="P159353" s="83"/>
    </row>
    <row r="159354" spans="16:16" x14ac:dyDescent="0.3">
      <c r="P159354" s="83"/>
    </row>
    <row r="159355" spans="16:16" x14ac:dyDescent="0.3">
      <c r="P159355" s="83"/>
    </row>
    <row r="159356" spans="16:16" x14ac:dyDescent="0.3">
      <c r="P159356" s="83"/>
    </row>
    <row r="159357" spans="16:16" x14ac:dyDescent="0.3">
      <c r="P159357" s="83"/>
    </row>
    <row r="159358" spans="16:16" x14ac:dyDescent="0.3">
      <c r="P159358" s="83"/>
    </row>
    <row r="159359" spans="16:16" x14ac:dyDescent="0.3">
      <c r="P159359" s="83"/>
    </row>
    <row r="159360" spans="16:16" x14ac:dyDescent="0.3">
      <c r="P159360" s="83"/>
    </row>
    <row r="159361" spans="16:16" x14ac:dyDescent="0.3">
      <c r="P159361" s="83"/>
    </row>
    <row r="159362" spans="16:16" x14ac:dyDescent="0.3">
      <c r="P159362" s="83"/>
    </row>
    <row r="159363" spans="16:16" x14ac:dyDescent="0.3">
      <c r="P159363" s="83"/>
    </row>
    <row r="159364" spans="16:16" x14ac:dyDescent="0.3">
      <c r="P159364" s="83"/>
    </row>
    <row r="159365" spans="16:16" x14ac:dyDescent="0.3">
      <c r="P159365" s="83"/>
    </row>
    <row r="159366" spans="16:16" x14ac:dyDescent="0.3">
      <c r="P159366" s="83"/>
    </row>
    <row r="159367" spans="16:16" x14ac:dyDescent="0.3">
      <c r="P159367" s="83"/>
    </row>
    <row r="159368" spans="16:16" x14ac:dyDescent="0.3">
      <c r="P159368" s="83"/>
    </row>
    <row r="159369" spans="16:16" x14ac:dyDescent="0.3">
      <c r="P159369" s="83"/>
    </row>
    <row r="159370" spans="16:16" x14ac:dyDescent="0.3">
      <c r="P159370" s="83"/>
    </row>
    <row r="159371" spans="16:16" x14ac:dyDescent="0.3">
      <c r="P159371" s="83"/>
    </row>
    <row r="159372" spans="16:16" x14ac:dyDescent="0.3">
      <c r="P159372" s="83"/>
    </row>
    <row r="159373" spans="16:16" x14ac:dyDescent="0.3">
      <c r="P159373" s="83"/>
    </row>
    <row r="159374" spans="16:16" x14ac:dyDescent="0.3">
      <c r="P159374" s="83"/>
    </row>
    <row r="159375" spans="16:16" x14ac:dyDescent="0.3">
      <c r="P159375" s="83"/>
    </row>
    <row r="159376" spans="16:16" x14ac:dyDescent="0.3">
      <c r="P159376" s="83"/>
    </row>
    <row r="159377" spans="16:16" x14ac:dyDescent="0.3">
      <c r="P159377" s="83"/>
    </row>
    <row r="159378" spans="16:16" x14ac:dyDescent="0.3">
      <c r="P159378" s="83"/>
    </row>
    <row r="159379" spans="16:16" x14ac:dyDescent="0.3">
      <c r="P159379" s="83"/>
    </row>
    <row r="159380" spans="16:16" x14ac:dyDescent="0.3">
      <c r="P159380" s="83"/>
    </row>
    <row r="159381" spans="16:16" x14ac:dyDescent="0.3">
      <c r="P159381" s="83"/>
    </row>
    <row r="159382" spans="16:16" x14ac:dyDescent="0.3">
      <c r="P159382" s="83"/>
    </row>
    <row r="159383" spans="16:16" x14ac:dyDescent="0.3">
      <c r="P159383" s="83"/>
    </row>
    <row r="159384" spans="16:16" x14ac:dyDescent="0.3">
      <c r="P159384" s="83"/>
    </row>
    <row r="159385" spans="16:16" x14ac:dyDescent="0.3">
      <c r="P159385" s="83"/>
    </row>
    <row r="159386" spans="16:16" x14ac:dyDescent="0.3">
      <c r="P159386" s="83"/>
    </row>
    <row r="159387" spans="16:16" x14ac:dyDescent="0.3">
      <c r="P159387" s="83"/>
    </row>
    <row r="159388" spans="16:16" x14ac:dyDescent="0.3">
      <c r="P159388" s="83"/>
    </row>
    <row r="159389" spans="16:16" x14ac:dyDescent="0.3">
      <c r="P159389" s="83"/>
    </row>
    <row r="159390" spans="16:16" x14ac:dyDescent="0.3">
      <c r="P159390" s="83"/>
    </row>
    <row r="159391" spans="16:16" x14ac:dyDescent="0.3">
      <c r="P159391" s="83"/>
    </row>
    <row r="159392" spans="16:16" x14ac:dyDescent="0.3">
      <c r="P159392" s="83"/>
    </row>
    <row r="159393" spans="16:16" x14ac:dyDescent="0.3">
      <c r="P159393" s="83"/>
    </row>
    <row r="159394" spans="16:16" x14ac:dyDescent="0.3">
      <c r="P159394" s="83"/>
    </row>
    <row r="159395" spans="16:16" x14ac:dyDescent="0.3">
      <c r="P159395" s="83"/>
    </row>
    <row r="159396" spans="16:16" x14ac:dyDescent="0.3">
      <c r="P159396" s="83"/>
    </row>
    <row r="159397" spans="16:16" x14ac:dyDescent="0.3">
      <c r="P159397" s="83"/>
    </row>
    <row r="159398" spans="16:16" x14ac:dyDescent="0.3">
      <c r="P159398" s="83"/>
    </row>
    <row r="159399" spans="16:16" x14ac:dyDescent="0.3">
      <c r="P159399" s="83"/>
    </row>
    <row r="159400" spans="16:16" x14ac:dyDescent="0.3">
      <c r="P159400" s="83"/>
    </row>
    <row r="159401" spans="16:16" x14ac:dyDescent="0.3">
      <c r="P159401" s="83"/>
    </row>
    <row r="159402" spans="16:16" x14ac:dyDescent="0.3">
      <c r="P159402" s="83"/>
    </row>
    <row r="159403" spans="16:16" x14ac:dyDescent="0.3">
      <c r="P159403" s="83"/>
    </row>
    <row r="159404" spans="16:16" x14ac:dyDescent="0.3">
      <c r="P159404" s="83"/>
    </row>
    <row r="159405" spans="16:16" x14ac:dyDescent="0.3">
      <c r="P159405" s="83"/>
    </row>
    <row r="159406" spans="16:16" x14ac:dyDescent="0.3">
      <c r="P159406" s="83"/>
    </row>
    <row r="159407" spans="16:16" x14ac:dyDescent="0.3">
      <c r="P159407" s="83"/>
    </row>
    <row r="159408" spans="16:16" x14ac:dyDescent="0.3">
      <c r="P159408" s="83"/>
    </row>
    <row r="159409" spans="16:16" x14ac:dyDescent="0.3">
      <c r="P159409" s="83"/>
    </row>
    <row r="159410" spans="16:16" x14ac:dyDescent="0.3">
      <c r="P159410" s="83"/>
    </row>
    <row r="159411" spans="16:16" x14ac:dyDescent="0.3">
      <c r="P159411" s="83"/>
    </row>
    <row r="159412" spans="16:16" x14ac:dyDescent="0.3">
      <c r="P159412" s="83"/>
    </row>
    <row r="159413" spans="16:16" x14ac:dyDescent="0.3">
      <c r="P159413" s="83"/>
    </row>
    <row r="159414" spans="16:16" x14ac:dyDescent="0.3">
      <c r="P159414" s="83"/>
    </row>
    <row r="159415" spans="16:16" x14ac:dyDescent="0.3">
      <c r="P159415" s="83"/>
    </row>
    <row r="159416" spans="16:16" x14ac:dyDescent="0.3">
      <c r="P159416" s="83"/>
    </row>
    <row r="159417" spans="16:16" x14ac:dyDescent="0.3">
      <c r="P159417" s="83"/>
    </row>
    <row r="159418" spans="16:16" x14ac:dyDescent="0.3">
      <c r="P159418" s="83"/>
    </row>
    <row r="159419" spans="16:16" x14ac:dyDescent="0.3">
      <c r="P159419" s="83"/>
    </row>
    <row r="159420" spans="16:16" x14ac:dyDescent="0.3">
      <c r="P159420" s="83"/>
    </row>
    <row r="159421" spans="16:16" x14ac:dyDescent="0.3">
      <c r="P159421" s="83"/>
    </row>
    <row r="159422" spans="16:16" x14ac:dyDescent="0.3">
      <c r="P159422" s="83"/>
    </row>
    <row r="159423" spans="16:16" x14ac:dyDescent="0.3">
      <c r="P159423" s="83"/>
    </row>
    <row r="159424" spans="16:16" x14ac:dyDescent="0.3">
      <c r="P159424" s="83"/>
    </row>
    <row r="159425" spans="16:16" x14ac:dyDescent="0.3">
      <c r="P159425" s="83"/>
    </row>
    <row r="159426" spans="16:16" x14ac:dyDescent="0.3">
      <c r="P159426" s="83"/>
    </row>
    <row r="159427" spans="16:16" x14ac:dyDescent="0.3">
      <c r="P159427" s="83"/>
    </row>
    <row r="159428" spans="16:16" x14ac:dyDescent="0.3">
      <c r="P159428" s="83"/>
    </row>
    <row r="159429" spans="16:16" x14ac:dyDescent="0.3">
      <c r="P159429" s="83"/>
    </row>
    <row r="159430" spans="16:16" x14ac:dyDescent="0.3">
      <c r="P159430" s="83"/>
    </row>
    <row r="159431" spans="16:16" x14ac:dyDescent="0.3">
      <c r="P159431" s="83"/>
    </row>
    <row r="159432" spans="16:16" x14ac:dyDescent="0.3">
      <c r="P159432" s="83"/>
    </row>
    <row r="159433" spans="16:16" x14ac:dyDescent="0.3">
      <c r="P159433" s="83"/>
    </row>
    <row r="159434" spans="16:16" x14ac:dyDescent="0.3">
      <c r="P159434" s="83"/>
    </row>
    <row r="159435" spans="16:16" x14ac:dyDescent="0.3">
      <c r="P159435" s="83"/>
    </row>
    <row r="159436" spans="16:16" x14ac:dyDescent="0.3">
      <c r="P159436" s="83"/>
    </row>
    <row r="159437" spans="16:16" x14ac:dyDescent="0.3">
      <c r="P159437" s="83"/>
    </row>
    <row r="159438" spans="16:16" x14ac:dyDescent="0.3">
      <c r="P159438" s="83"/>
    </row>
    <row r="159439" spans="16:16" x14ac:dyDescent="0.3">
      <c r="P159439" s="83"/>
    </row>
    <row r="159440" spans="16:16" x14ac:dyDescent="0.3">
      <c r="P159440" s="83"/>
    </row>
    <row r="159441" spans="16:16" x14ac:dyDescent="0.3">
      <c r="P159441" s="83"/>
    </row>
    <row r="159442" spans="16:16" x14ac:dyDescent="0.3">
      <c r="P159442" s="83"/>
    </row>
    <row r="159443" spans="16:16" x14ac:dyDescent="0.3">
      <c r="P159443" s="83"/>
    </row>
    <row r="159444" spans="16:16" x14ac:dyDescent="0.3">
      <c r="P159444" s="83"/>
    </row>
    <row r="159445" spans="16:16" x14ac:dyDescent="0.3">
      <c r="P159445" s="83"/>
    </row>
    <row r="159446" spans="16:16" x14ac:dyDescent="0.3">
      <c r="P159446" s="83"/>
    </row>
    <row r="159447" spans="16:16" x14ac:dyDescent="0.3">
      <c r="P159447" s="83"/>
    </row>
    <row r="159448" spans="16:16" x14ac:dyDescent="0.3">
      <c r="P159448" s="83"/>
    </row>
    <row r="159449" spans="16:16" x14ac:dyDescent="0.3">
      <c r="P159449" s="83"/>
    </row>
    <row r="159450" spans="16:16" x14ac:dyDescent="0.3">
      <c r="P159450" s="83"/>
    </row>
    <row r="159451" spans="16:16" x14ac:dyDescent="0.3">
      <c r="P159451" s="83"/>
    </row>
    <row r="159452" spans="16:16" x14ac:dyDescent="0.3">
      <c r="P159452" s="83"/>
    </row>
    <row r="159453" spans="16:16" x14ac:dyDescent="0.3">
      <c r="P159453" s="83"/>
    </row>
    <row r="159454" spans="16:16" x14ac:dyDescent="0.3">
      <c r="P159454" s="83"/>
    </row>
    <row r="159455" spans="16:16" x14ac:dyDescent="0.3">
      <c r="P159455" s="83"/>
    </row>
    <row r="159456" spans="16:16" x14ac:dyDescent="0.3">
      <c r="P159456" s="83"/>
    </row>
    <row r="159457" spans="16:16" x14ac:dyDescent="0.3">
      <c r="P159457" s="83"/>
    </row>
    <row r="159458" spans="16:16" x14ac:dyDescent="0.3">
      <c r="P159458" s="83"/>
    </row>
    <row r="159459" spans="16:16" x14ac:dyDescent="0.3">
      <c r="P159459" s="83"/>
    </row>
    <row r="159460" spans="16:16" x14ac:dyDescent="0.3">
      <c r="P159460" s="83"/>
    </row>
    <row r="159461" spans="16:16" x14ac:dyDescent="0.3">
      <c r="P159461" s="83"/>
    </row>
    <row r="159462" spans="16:16" x14ac:dyDescent="0.3">
      <c r="P159462" s="83"/>
    </row>
    <row r="159463" spans="16:16" x14ac:dyDescent="0.3">
      <c r="P159463" s="83"/>
    </row>
    <row r="159464" spans="16:16" x14ac:dyDescent="0.3">
      <c r="P159464" s="83"/>
    </row>
    <row r="159465" spans="16:16" x14ac:dyDescent="0.3">
      <c r="P159465" s="83"/>
    </row>
    <row r="159466" spans="16:16" x14ac:dyDescent="0.3">
      <c r="P159466" s="83"/>
    </row>
    <row r="159467" spans="16:16" x14ac:dyDescent="0.3">
      <c r="P159467" s="83"/>
    </row>
    <row r="159468" spans="16:16" x14ac:dyDescent="0.3">
      <c r="P159468" s="83"/>
    </row>
    <row r="159469" spans="16:16" x14ac:dyDescent="0.3">
      <c r="P159469" s="83"/>
    </row>
    <row r="159470" spans="16:16" x14ac:dyDescent="0.3">
      <c r="P159470" s="83"/>
    </row>
    <row r="159471" spans="16:16" x14ac:dyDescent="0.3">
      <c r="P159471" s="83"/>
    </row>
    <row r="159472" spans="16:16" x14ac:dyDescent="0.3">
      <c r="P159472" s="83"/>
    </row>
    <row r="159473" spans="16:16" x14ac:dyDescent="0.3">
      <c r="P159473" s="83"/>
    </row>
    <row r="159474" spans="16:16" x14ac:dyDescent="0.3">
      <c r="P159474" s="83"/>
    </row>
    <row r="159475" spans="16:16" x14ac:dyDescent="0.3">
      <c r="P159475" s="83"/>
    </row>
    <row r="159476" spans="16:16" x14ac:dyDescent="0.3">
      <c r="P159476" s="83"/>
    </row>
    <row r="159477" spans="16:16" x14ac:dyDescent="0.3">
      <c r="P159477" s="83"/>
    </row>
    <row r="159478" spans="16:16" x14ac:dyDescent="0.3">
      <c r="P159478" s="83"/>
    </row>
    <row r="159479" spans="16:16" x14ac:dyDescent="0.3">
      <c r="P159479" s="83"/>
    </row>
    <row r="159480" spans="16:16" x14ac:dyDescent="0.3">
      <c r="P159480" s="83"/>
    </row>
    <row r="159481" spans="16:16" x14ac:dyDescent="0.3">
      <c r="P159481" s="83"/>
    </row>
    <row r="159482" spans="16:16" x14ac:dyDescent="0.3">
      <c r="P159482" s="83"/>
    </row>
    <row r="159483" spans="16:16" x14ac:dyDescent="0.3">
      <c r="P159483" s="83"/>
    </row>
    <row r="159484" spans="16:16" x14ac:dyDescent="0.3">
      <c r="P159484" s="83"/>
    </row>
    <row r="159485" spans="16:16" x14ac:dyDescent="0.3">
      <c r="P159485" s="83"/>
    </row>
    <row r="159486" spans="16:16" x14ac:dyDescent="0.3">
      <c r="P159486" s="83"/>
    </row>
    <row r="159487" spans="16:16" x14ac:dyDescent="0.3">
      <c r="P159487" s="83"/>
    </row>
    <row r="159488" spans="16:16" x14ac:dyDescent="0.3">
      <c r="P159488" s="83"/>
    </row>
    <row r="159489" spans="16:16" x14ac:dyDescent="0.3">
      <c r="P159489" s="83"/>
    </row>
    <row r="159490" spans="16:16" x14ac:dyDescent="0.3">
      <c r="P159490" s="83"/>
    </row>
    <row r="159491" spans="16:16" x14ac:dyDescent="0.3">
      <c r="P159491" s="83"/>
    </row>
    <row r="159492" spans="16:16" x14ac:dyDescent="0.3">
      <c r="P159492" s="83"/>
    </row>
    <row r="159493" spans="16:16" x14ac:dyDescent="0.3">
      <c r="P159493" s="83"/>
    </row>
    <row r="159494" spans="16:16" x14ac:dyDescent="0.3">
      <c r="P159494" s="83"/>
    </row>
    <row r="159495" spans="16:16" x14ac:dyDescent="0.3">
      <c r="P159495" s="83"/>
    </row>
    <row r="159496" spans="16:16" x14ac:dyDescent="0.3">
      <c r="P159496" s="83"/>
    </row>
    <row r="159497" spans="16:16" x14ac:dyDescent="0.3">
      <c r="P159497" s="83"/>
    </row>
    <row r="159498" spans="16:16" x14ac:dyDescent="0.3">
      <c r="P159498" s="83"/>
    </row>
    <row r="159499" spans="16:16" x14ac:dyDescent="0.3">
      <c r="P159499" s="83"/>
    </row>
    <row r="159500" spans="16:16" x14ac:dyDescent="0.3">
      <c r="P159500" s="83"/>
    </row>
    <row r="159501" spans="16:16" x14ac:dyDescent="0.3">
      <c r="P159501" s="83"/>
    </row>
    <row r="159502" spans="16:16" x14ac:dyDescent="0.3">
      <c r="P159502" s="83"/>
    </row>
    <row r="159503" spans="16:16" x14ac:dyDescent="0.3">
      <c r="P159503" s="83"/>
    </row>
    <row r="159504" spans="16:16" x14ac:dyDescent="0.3">
      <c r="P159504" s="83"/>
    </row>
    <row r="159505" spans="16:16" x14ac:dyDescent="0.3">
      <c r="P159505" s="83"/>
    </row>
    <row r="159506" spans="16:16" x14ac:dyDescent="0.3">
      <c r="P159506" s="83"/>
    </row>
    <row r="159507" spans="16:16" x14ac:dyDescent="0.3">
      <c r="P159507" s="83"/>
    </row>
    <row r="159508" spans="16:16" x14ac:dyDescent="0.3">
      <c r="P159508" s="83"/>
    </row>
    <row r="159509" spans="16:16" x14ac:dyDescent="0.3">
      <c r="P159509" s="83"/>
    </row>
    <row r="159510" spans="16:16" x14ac:dyDescent="0.3">
      <c r="P159510" s="83"/>
    </row>
    <row r="159511" spans="16:16" x14ac:dyDescent="0.3">
      <c r="P159511" s="83"/>
    </row>
    <row r="159512" spans="16:16" x14ac:dyDescent="0.3">
      <c r="P159512" s="83"/>
    </row>
    <row r="159513" spans="16:16" x14ac:dyDescent="0.3">
      <c r="P159513" s="83"/>
    </row>
    <row r="159514" spans="16:16" x14ac:dyDescent="0.3">
      <c r="P159514" s="83"/>
    </row>
    <row r="159515" spans="16:16" x14ac:dyDescent="0.3">
      <c r="P159515" s="83"/>
    </row>
    <row r="159516" spans="16:16" x14ac:dyDescent="0.3">
      <c r="P159516" s="83"/>
    </row>
    <row r="159517" spans="16:16" x14ac:dyDescent="0.3">
      <c r="P159517" s="83"/>
    </row>
    <row r="159518" spans="16:16" x14ac:dyDescent="0.3">
      <c r="P159518" s="83"/>
    </row>
    <row r="159519" spans="16:16" x14ac:dyDescent="0.3">
      <c r="P159519" s="83"/>
    </row>
    <row r="159520" spans="16:16" x14ac:dyDescent="0.3">
      <c r="P159520" s="83"/>
    </row>
    <row r="159521" spans="16:16" x14ac:dyDescent="0.3">
      <c r="P159521" s="83"/>
    </row>
    <row r="159522" spans="16:16" x14ac:dyDescent="0.3">
      <c r="P159522" s="83"/>
    </row>
    <row r="159523" spans="16:16" x14ac:dyDescent="0.3">
      <c r="P159523" s="83"/>
    </row>
    <row r="159524" spans="16:16" x14ac:dyDescent="0.3">
      <c r="P159524" s="83"/>
    </row>
    <row r="159525" spans="16:16" x14ac:dyDescent="0.3">
      <c r="P159525" s="83"/>
    </row>
    <row r="159526" spans="16:16" x14ac:dyDescent="0.3">
      <c r="P159526" s="83"/>
    </row>
    <row r="159527" spans="16:16" x14ac:dyDescent="0.3">
      <c r="P159527" s="83"/>
    </row>
    <row r="159528" spans="16:16" x14ac:dyDescent="0.3">
      <c r="P159528" s="83"/>
    </row>
    <row r="159529" spans="16:16" x14ac:dyDescent="0.3">
      <c r="P159529" s="83"/>
    </row>
    <row r="159530" spans="16:16" x14ac:dyDescent="0.3">
      <c r="P159530" s="83"/>
    </row>
    <row r="159531" spans="16:16" x14ac:dyDescent="0.3">
      <c r="P159531" s="83"/>
    </row>
    <row r="159532" spans="16:16" x14ac:dyDescent="0.3">
      <c r="P159532" s="83"/>
    </row>
    <row r="159533" spans="16:16" x14ac:dyDescent="0.3">
      <c r="P159533" s="83"/>
    </row>
    <row r="159534" spans="16:16" x14ac:dyDescent="0.3">
      <c r="P159534" s="83"/>
    </row>
    <row r="159535" spans="16:16" x14ac:dyDescent="0.3">
      <c r="P159535" s="83"/>
    </row>
    <row r="159536" spans="16:16" x14ac:dyDescent="0.3">
      <c r="P159536" s="83"/>
    </row>
    <row r="159537" spans="16:16" x14ac:dyDescent="0.3">
      <c r="P159537" s="83"/>
    </row>
    <row r="159538" spans="16:16" x14ac:dyDescent="0.3">
      <c r="P159538" s="83"/>
    </row>
    <row r="159539" spans="16:16" x14ac:dyDescent="0.3">
      <c r="P159539" s="83"/>
    </row>
    <row r="159540" spans="16:16" x14ac:dyDescent="0.3">
      <c r="P159540" s="83"/>
    </row>
    <row r="159541" spans="16:16" x14ac:dyDescent="0.3">
      <c r="P159541" s="83"/>
    </row>
    <row r="159542" spans="16:16" x14ac:dyDescent="0.3">
      <c r="P159542" s="83"/>
    </row>
    <row r="159543" spans="16:16" x14ac:dyDescent="0.3">
      <c r="P159543" s="83"/>
    </row>
    <row r="159544" spans="16:16" x14ac:dyDescent="0.3">
      <c r="P159544" s="83"/>
    </row>
    <row r="159545" spans="16:16" x14ac:dyDescent="0.3">
      <c r="P159545" s="83"/>
    </row>
    <row r="159546" spans="16:16" x14ac:dyDescent="0.3">
      <c r="P159546" s="83"/>
    </row>
    <row r="159547" spans="16:16" x14ac:dyDescent="0.3">
      <c r="P159547" s="83"/>
    </row>
    <row r="159548" spans="16:16" x14ac:dyDescent="0.3">
      <c r="P159548" s="83"/>
    </row>
    <row r="159549" spans="16:16" x14ac:dyDescent="0.3">
      <c r="P159549" s="83"/>
    </row>
    <row r="159550" spans="16:16" x14ac:dyDescent="0.3">
      <c r="P159550" s="83"/>
    </row>
    <row r="159551" spans="16:16" x14ac:dyDescent="0.3">
      <c r="P159551" s="83"/>
    </row>
    <row r="159552" spans="16:16" x14ac:dyDescent="0.3">
      <c r="P159552" s="83"/>
    </row>
    <row r="159553" spans="16:16" x14ac:dyDescent="0.3">
      <c r="P159553" s="83"/>
    </row>
    <row r="159554" spans="16:16" x14ac:dyDescent="0.3">
      <c r="P159554" s="83"/>
    </row>
    <row r="159555" spans="16:16" x14ac:dyDescent="0.3">
      <c r="P159555" s="83"/>
    </row>
    <row r="159556" spans="16:16" x14ac:dyDescent="0.3">
      <c r="P159556" s="83"/>
    </row>
    <row r="159557" spans="16:16" x14ac:dyDescent="0.3">
      <c r="P159557" s="83"/>
    </row>
    <row r="159558" spans="16:16" x14ac:dyDescent="0.3">
      <c r="P159558" s="83"/>
    </row>
    <row r="159559" spans="16:16" x14ac:dyDescent="0.3">
      <c r="P159559" s="83"/>
    </row>
    <row r="159560" spans="16:16" x14ac:dyDescent="0.3">
      <c r="P159560" s="83"/>
    </row>
    <row r="159561" spans="16:16" x14ac:dyDescent="0.3">
      <c r="P159561" s="83"/>
    </row>
    <row r="159562" spans="16:16" x14ac:dyDescent="0.3">
      <c r="P159562" s="83"/>
    </row>
    <row r="159563" spans="16:16" x14ac:dyDescent="0.3">
      <c r="P159563" s="83"/>
    </row>
    <row r="159564" spans="16:16" x14ac:dyDescent="0.3">
      <c r="P159564" s="83"/>
    </row>
    <row r="159565" spans="16:16" x14ac:dyDescent="0.3">
      <c r="P159565" s="83"/>
    </row>
    <row r="159566" spans="16:16" x14ac:dyDescent="0.3">
      <c r="P159566" s="83"/>
    </row>
    <row r="159567" spans="16:16" x14ac:dyDescent="0.3">
      <c r="P159567" s="83"/>
    </row>
    <row r="159568" spans="16:16" x14ac:dyDescent="0.3">
      <c r="P159568" s="83"/>
    </row>
    <row r="159569" spans="16:16" x14ac:dyDescent="0.3">
      <c r="P159569" s="83"/>
    </row>
    <row r="159570" spans="16:16" x14ac:dyDescent="0.3">
      <c r="P159570" s="83"/>
    </row>
    <row r="159571" spans="16:16" x14ac:dyDescent="0.3">
      <c r="P159571" s="83"/>
    </row>
    <row r="159572" spans="16:16" x14ac:dyDescent="0.3">
      <c r="P159572" s="83"/>
    </row>
    <row r="159573" spans="16:16" x14ac:dyDescent="0.3">
      <c r="P159573" s="83"/>
    </row>
    <row r="159574" spans="16:16" x14ac:dyDescent="0.3">
      <c r="P159574" s="83"/>
    </row>
    <row r="159575" spans="16:16" x14ac:dyDescent="0.3">
      <c r="P159575" s="83"/>
    </row>
    <row r="159576" spans="16:16" x14ac:dyDescent="0.3">
      <c r="P159576" s="83"/>
    </row>
    <row r="159577" spans="16:16" x14ac:dyDescent="0.3">
      <c r="P159577" s="83"/>
    </row>
    <row r="159578" spans="16:16" x14ac:dyDescent="0.3">
      <c r="P159578" s="83"/>
    </row>
    <row r="159579" spans="16:16" x14ac:dyDescent="0.3">
      <c r="P159579" s="83"/>
    </row>
    <row r="159580" spans="16:16" x14ac:dyDescent="0.3">
      <c r="P159580" s="83"/>
    </row>
    <row r="159581" spans="16:16" x14ac:dyDescent="0.3">
      <c r="P159581" s="83"/>
    </row>
    <row r="159582" spans="16:16" x14ac:dyDescent="0.3">
      <c r="P159582" s="83"/>
    </row>
    <row r="159583" spans="16:16" x14ac:dyDescent="0.3">
      <c r="P159583" s="83"/>
    </row>
    <row r="159584" spans="16:16" x14ac:dyDescent="0.3">
      <c r="P159584" s="83"/>
    </row>
    <row r="159585" spans="16:16" x14ac:dyDescent="0.3">
      <c r="P159585" s="83"/>
    </row>
    <row r="159586" spans="16:16" x14ac:dyDescent="0.3">
      <c r="P159586" s="83"/>
    </row>
    <row r="159587" spans="16:16" x14ac:dyDescent="0.3">
      <c r="P159587" s="83"/>
    </row>
    <row r="159588" spans="16:16" x14ac:dyDescent="0.3">
      <c r="P159588" s="83"/>
    </row>
    <row r="159589" spans="16:16" x14ac:dyDescent="0.3">
      <c r="P159589" s="83"/>
    </row>
    <row r="159590" spans="16:16" x14ac:dyDescent="0.3">
      <c r="P159590" s="83"/>
    </row>
    <row r="159591" spans="16:16" x14ac:dyDescent="0.3">
      <c r="P159591" s="83"/>
    </row>
    <row r="159592" spans="16:16" x14ac:dyDescent="0.3">
      <c r="P159592" s="83"/>
    </row>
    <row r="159593" spans="16:16" x14ac:dyDescent="0.3">
      <c r="P159593" s="83"/>
    </row>
    <row r="159594" spans="16:16" x14ac:dyDescent="0.3">
      <c r="P159594" s="83"/>
    </row>
    <row r="159595" spans="16:16" x14ac:dyDescent="0.3">
      <c r="P159595" s="83"/>
    </row>
    <row r="159596" spans="16:16" x14ac:dyDescent="0.3">
      <c r="P159596" s="83"/>
    </row>
    <row r="159597" spans="16:16" x14ac:dyDescent="0.3">
      <c r="P159597" s="83"/>
    </row>
    <row r="159598" spans="16:16" x14ac:dyDescent="0.3">
      <c r="P159598" s="83"/>
    </row>
    <row r="159599" spans="16:16" x14ac:dyDescent="0.3">
      <c r="P159599" s="83"/>
    </row>
    <row r="159600" spans="16:16" x14ac:dyDescent="0.3">
      <c r="P159600" s="83"/>
    </row>
    <row r="159601" spans="16:16" x14ac:dyDescent="0.3">
      <c r="P159601" s="83"/>
    </row>
    <row r="159602" spans="16:16" x14ac:dyDescent="0.3">
      <c r="P159602" s="83"/>
    </row>
    <row r="159603" spans="16:16" x14ac:dyDescent="0.3">
      <c r="P159603" s="83"/>
    </row>
    <row r="159604" spans="16:16" x14ac:dyDescent="0.3">
      <c r="P159604" s="83"/>
    </row>
    <row r="159605" spans="16:16" x14ac:dyDescent="0.3">
      <c r="P159605" s="83"/>
    </row>
    <row r="159606" spans="16:16" x14ac:dyDescent="0.3">
      <c r="P159606" s="83"/>
    </row>
    <row r="159607" spans="16:16" x14ac:dyDescent="0.3">
      <c r="P159607" s="83"/>
    </row>
    <row r="159608" spans="16:16" x14ac:dyDescent="0.3">
      <c r="P159608" s="83"/>
    </row>
    <row r="159609" spans="16:16" x14ac:dyDescent="0.3">
      <c r="P159609" s="83"/>
    </row>
    <row r="159610" spans="16:16" x14ac:dyDescent="0.3">
      <c r="P159610" s="83"/>
    </row>
    <row r="159611" spans="16:16" x14ac:dyDescent="0.3">
      <c r="P159611" s="83"/>
    </row>
    <row r="159612" spans="16:16" x14ac:dyDescent="0.3">
      <c r="P159612" s="83"/>
    </row>
    <row r="159613" spans="16:16" x14ac:dyDescent="0.3">
      <c r="P159613" s="83"/>
    </row>
    <row r="159614" spans="16:16" x14ac:dyDescent="0.3">
      <c r="P159614" s="83"/>
    </row>
    <row r="159615" spans="16:16" x14ac:dyDescent="0.3">
      <c r="P159615" s="83"/>
    </row>
    <row r="159616" spans="16:16" x14ac:dyDescent="0.3">
      <c r="P159616" s="83"/>
    </row>
    <row r="159617" spans="16:16" x14ac:dyDescent="0.3">
      <c r="P159617" s="83"/>
    </row>
    <row r="159618" spans="16:16" x14ac:dyDescent="0.3">
      <c r="P159618" s="83"/>
    </row>
    <row r="159619" spans="16:16" x14ac:dyDescent="0.3">
      <c r="P159619" s="83"/>
    </row>
    <row r="159620" spans="16:16" x14ac:dyDescent="0.3">
      <c r="P159620" s="83"/>
    </row>
    <row r="159621" spans="16:16" x14ac:dyDescent="0.3">
      <c r="P159621" s="83"/>
    </row>
    <row r="159622" spans="16:16" x14ac:dyDescent="0.3">
      <c r="P159622" s="83"/>
    </row>
    <row r="159623" spans="16:16" x14ac:dyDescent="0.3">
      <c r="P159623" s="83"/>
    </row>
    <row r="159624" spans="16:16" x14ac:dyDescent="0.3">
      <c r="P159624" s="83"/>
    </row>
    <row r="159625" spans="16:16" x14ac:dyDescent="0.3">
      <c r="P159625" s="83"/>
    </row>
    <row r="159626" spans="16:16" x14ac:dyDescent="0.3">
      <c r="P159626" s="83"/>
    </row>
    <row r="159627" spans="16:16" x14ac:dyDescent="0.3">
      <c r="P159627" s="83"/>
    </row>
    <row r="159628" spans="16:16" x14ac:dyDescent="0.3">
      <c r="P159628" s="83"/>
    </row>
    <row r="159629" spans="16:16" x14ac:dyDescent="0.3">
      <c r="P159629" s="83"/>
    </row>
    <row r="159630" spans="16:16" x14ac:dyDescent="0.3">
      <c r="P159630" s="83"/>
    </row>
    <row r="159631" spans="16:16" x14ac:dyDescent="0.3">
      <c r="P159631" s="83"/>
    </row>
    <row r="159632" spans="16:16" x14ac:dyDescent="0.3">
      <c r="P159632" s="83"/>
    </row>
    <row r="159633" spans="16:16" x14ac:dyDescent="0.3">
      <c r="P159633" s="83"/>
    </row>
    <row r="159634" spans="16:16" x14ac:dyDescent="0.3">
      <c r="P159634" s="83"/>
    </row>
    <row r="159635" spans="16:16" x14ac:dyDescent="0.3">
      <c r="P159635" s="83"/>
    </row>
    <row r="159636" spans="16:16" x14ac:dyDescent="0.3">
      <c r="P159636" s="83"/>
    </row>
    <row r="159637" spans="16:16" x14ac:dyDescent="0.3">
      <c r="P159637" s="83"/>
    </row>
    <row r="159638" spans="16:16" x14ac:dyDescent="0.3">
      <c r="P159638" s="83"/>
    </row>
    <row r="159639" spans="16:16" x14ac:dyDescent="0.3">
      <c r="P159639" s="83"/>
    </row>
    <row r="159640" spans="16:16" x14ac:dyDescent="0.3">
      <c r="P159640" s="83"/>
    </row>
    <row r="159641" spans="16:16" x14ac:dyDescent="0.3">
      <c r="P159641" s="83"/>
    </row>
    <row r="159642" spans="16:16" x14ac:dyDescent="0.3">
      <c r="P159642" s="83"/>
    </row>
    <row r="159643" spans="16:16" x14ac:dyDescent="0.3">
      <c r="P159643" s="83"/>
    </row>
    <row r="159644" spans="16:16" x14ac:dyDescent="0.3">
      <c r="P159644" s="83"/>
    </row>
    <row r="159645" spans="16:16" x14ac:dyDescent="0.3">
      <c r="P159645" s="83"/>
    </row>
    <row r="159646" spans="16:16" x14ac:dyDescent="0.3">
      <c r="P159646" s="83"/>
    </row>
    <row r="159647" spans="16:16" x14ac:dyDescent="0.3">
      <c r="P159647" s="83"/>
    </row>
    <row r="159648" spans="16:16" x14ac:dyDescent="0.3">
      <c r="P159648" s="83"/>
    </row>
    <row r="159649" spans="16:16" x14ac:dyDescent="0.3">
      <c r="P159649" s="83"/>
    </row>
    <row r="159650" spans="16:16" x14ac:dyDescent="0.3">
      <c r="P159650" s="83"/>
    </row>
    <row r="159651" spans="16:16" x14ac:dyDescent="0.3">
      <c r="P159651" s="83"/>
    </row>
    <row r="159652" spans="16:16" x14ac:dyDescent="0.3">
      <c r="P159652" s="83"/>
    </row>
    <row r="159653" spans="16:16" x14ac:dyDescent="0.3">
      <c r="P159653" s="83"/>
    </row>
    <row r="159654" spans="16:16" x14ac:dyDescent="0.3">
      <c r="P159654" s="83"/>
    </row>
    <row r="159655" spans="16:16" x14ac:dyDescent="0.3">
      <c r="P159655" s="83"/>
    </row>
    <row r="159656" spans="16:16" x14ac:dyDescent="0.3">
      <c r="P159656" s="83"/>
    </row>
    <row r="159657" spans="16:16" x14ac:dyDescent="0.3">
      <c r="P159657" s="83"/>
    </row>
    <row r="159658" spans="16:16" x14ac:dyDescent="0.3">
      <c r="P159658" s="83"/>
    </row>
    <row r="159659" spans="16:16" x14ac:dyDescent="0.3">
      <c r="P159659" s="83"/>
    </row>
    <row r="159660" spans="16:16" x14ac:dyDescent="0.3">
      <c r="P159660" s="83"/>
    </row>
    <row r="159661" spans="16:16" x14ac:dyDescent="0.3">
      <c r="P159661" s="83"/>
    </row>
    <row r="159662" spans="16:16" x14ac:dyDescent="0.3">
      <c r="P159662" s="83"/>
    </row>
    <row r="159663" spans="16:16" x14ac:dyDescent="0.3">
      <c r="P159663" s="83"/>
    </row>
    <row r="159664" spans="16:16" x14ac:dyDescent="0.3">
      <c r="P159664" s="83"/>
    </row>
    <row r="159665" spans="16:16" x14ac:dyDescent="0.3">
      <c r="P159665" s="83"/>
    </row>
    <row r="159666" spans="16:16" x14ac:dyDescent="0.3">
      <c r="P159666" s="83"/>
    </row>
    <row r="159667" spans="16:16" x14ac:dyDescent="0.3">
      <c r="P159667" s="83"/>
    </row>
    <row r="159668" spans="16:16" x14ac:dyDescent="0.3">
      <c r="P159668" s="83"/>
    </row>
    <row r="159669" spans="16:16" x14ac:dyDescent="0.3">
      <c r="P159669" s="83"/>
    </row>
    <row r="159670" spans="16:16" x14ac:dyDescent="0.3">
      <c r="P159670" s="83"/>
    </row>
    <row r="159671" spans="16:16" x14ac:dyDescent="0.3">
      <c r="P159671" s="83"/>
    </row>
    <row r="159672" spans="16:16" x14ac:dyDescent="0.3">
      <c r="P159672" s="83"/>
    </row>
    <row r="159673" spans="16:16" x14ac:dyDescent="0.3">
      <c r="P159673" s="83"/>
    </row>
    <row r="159674" spans="16:16" x14ac:dyDescent="0.3">
      <c r="P159674" s="83"/>
    </row>
    <row r="159675" spans="16:16" x14ac:dyDescent="0.3">
      <c r="P159675" s="83"/>
    </row>
    <row r="159676" spans="16:16" x14ac:dyDescent="0.3">
      <c r="P159676" s="83"/>
    </row>
    <row r="159677" spans="16:16" x14ac:dyDescent="0.3">
      <c r="P159677" s="83"/>
    </row>
    <row r="159678" spans="16:16" x14ac:dyDescent="0.3">
      <c r="P159678" s="83"/>
    </row>
    <row r="159679" spans="16:16" x14ac:dyDescent="0.3">
      <c r="P159679" s="83"/>
    </row>
    <row r="159680" spans="16:16" x14ac:dyDescent="0.3">
      <c r="P159680" s="83"/>
    </row>
    <row r="159681" spans="16:16" x14ac:dyDescent="0.3">
      <c r="P159681" s="83"/>
    </row>
    <row r="159682" spans="16:16" x14ac:dyDescent="0.3">
      <c r="P159682" s="83"/>
    </row>
    <row r="159683" spans="16:16" x14ac:dyDescent="0.3">
      <c r="P159683" s="83"/>
    </row>
    <row r="159684" spans="16:16" x14ac:dyDescent="0.3">
      <c r="P159684" s="83"/>
    </row>
    <row r="159685" spans="16:16" x14ac:dyDescent="0.3">
      <c r="P159685" s="83"/>
    </row>
    <row r="159686" spans="16:16" x14ac:dyDescent="0.3">
      <c r="P159686" s="83"/>
    </row>
    <row r="159687" spans="16:16" x14ac:dyDescent="0.3">
      <c r="P159687" s="83"/>
    </row>
    <row r="159688" spans="16:16" x14ac:dyDescent="0.3">
      <c r="P159688" s="83"/>
    </row>
    <row r="159689" spans="16:16" x14ac:dyDescent="0.3">
      <c r="P159689" s="83"/>
    </row>
    <row r="159690" spans="16:16" x14ac:dyDescent="0.3">
      <c r="P159690" s="83"/>
    </row>
    <row r="159691" spans="16:16" x14ac:dyDescent="0.3">
      <c r="P159691" s="83"/>
    </row>
    <row r="159692" spans="16:16" x14ac:dyDescent="0.3">
      <c r="P159692" s="83"/>
    </row>
    <row r="159693" spans="16:16" x14ac:dyDescent="0.3">
      <c r="P159693" s="83"/>
    </row>
    <row r="159694" spans="16:16" x14ac:dyDescent="0.3">
      <c r="P159694" s="83"/>
    </row>
    <row r="159695" spans="16:16" x14ac:dyDescent="0.3">
      <c r="P159695" s="83"/>
    </row>
    <row r="159696" spans="16:16" x14ac:dyDescent="0.3">
      <c r="P159696" s="83"/>
    </row>
    <row r="159697" spans="16:16" x14ac:dyDescent="0.3">
      <c r="P159697" s="83"/>
    </row>
    <row r="159698" spans="16:16" x14ac:dyDescent="0.3">
      <c r="P159698" s="83"/>
    </row>
    <row r="159699" spans="16:16" x14ac:dyDescent="0.3">
      <c r="P159699" s="83"/>
    </row>
    <row r="159700" spans="16:16" x14ac:dyDescent="0.3">
      <c r="P159700" s="83"/>
    </row>
    <row r="159701" spans="16:16" x14ac:dyDescent="0.3">
      <c r="P159701" s="83"/>
    </row>
    <row r="159702" spans="16:16" x14ac:dyDescent="0.3">
      <c r="P159702" s="83"/>
    </row>
    <row r="159703" spans="16:16" x14ac:dyDescent="0.3">
      <c r="P159703" s="83"/>
    </row>
    <row r="159704" spans="16:16" x14ac:dyDescent="0.3">
      <c r="P159704" s="83"/>
    </row>
    <row r="159705" spans="16:16" x14ac:dyDescent="0.3">
      <c r="P159705" s="83"/>
    </row>
    <row r="159706" spans="16:16" x14ac:dyDescent="0.3">
      <c r="P159706" s="83"/>
    </row>
    <row r="159707" spans="16:16" x14ac:dyDescent="0.3">
      <c r="P159707" s="83"/>
    </row>
    <row r="159708" spans="16:16" x14ac:dyDescent="0.3">
      <c r="P159708" s="83"/>
    </row>
    <row r="159709" spans="16:16" x14ac:dyDescent="0.3">
      <c r="P159709" s="83"/>
    </row>
    <row r="159710" spans="16:16" x14ac:dyDescent="0.3">
      <c r="P159710" s="83"/>
    </row>
    <row r="159711" spans="16:16" x14ac:dyDescent="0.3">
      <c r="P159711" s="83"/>
    </row>
    <row r="159712" spans="16:16" x14ac:dyDescent="0.3">
      <c r="P159712" s="83"/>
    </row>
    <row r="159713" spans="16:16" x14ac:dyDescent="0.3">
      <c r="P159713" s="83"/>
    </row>
    <row r="159714" spans="16:16" x14ac:dyDescent="0.3">
      <c r="P159714" s="83"/>
    </row>
    <row r="159715" spans="16:16" x14ac:dyDescent="0.3">
      <c r="P159715" s="83"/>
    </row>
    <row r="159716" spans="16:16" x14ac:dyDescent="0.3">
      <c r="P159716" s="83"/>
    </row>
    <row r="159717" spans="16:16" x14ac:dyDescent="0.3">
      <c r="P159717" s="83"/>
    </row>
    <row r="159718" spans="16:16" x14ac:dyDescent="0.3">
      <c r="P159718" s="83"/>
    </row>
    <row r="159719" spans="16:16" x14ac:dyDescent="0.3">
      <c r="P159719" s="83"/>
    </row>
    <row r="159720" spans="16:16" x14ac:dyDescent="0.3">
      <c r="P159720" s="83"/>
    </row>
    <row r="159721" spans="16:16" x14ac:dyDescent="0.3">
      <c r="P159721" s="83"/>
    </row>
    <row r="159722" spans="16:16" x14ac:dyDescent="0.3">
      <c r="P159722" s="83"/>
    </row>
    <row r="159723" spans="16:16" x14ac:dyDescent="0.3">
      <c r="P159723" s="83"/>
    </row>
    <row r="159724" spans="16:16" x14ac:dyDescent="0.3">
      <c r="P159724" s="83"/>
    </row>
    <row r="159725" spans="16:16" x14ac:dyDescent="0.3">
      <c r="P159725" s="83"/>
    </row>
    <row r="159726" spans="16:16" x14ac:dyDescent="0.3">
      <c r="P159726" s="83"/>
    </row>
    <row r="159727" spans="16:16" x14ac:dyDescent="0.3">
      <c r="P159727" s="83"/>
    </row>
    <row r="159728" spans="16:16" x14ac:dyDescent="0.3">
      <c r="P159728" s="83"/>
    </row>
    <row r="159729" spans="16:16" x14ac:dyDescent="0.3">
      <c r="P159729" s="83"/>
    </row>
    <row r="159730" spans="16:16" x14ac:dyDescent="0.3">
      <c r="P159730" s="83"/>
    </row>
    <row r="159731" spans="16:16" x14ac:dyDescent="0.3">
      <c r="P159731" s="83"/>
    </row>
    <row r="159732" spans="16:16" x14ac:dyDescent="0.3">
      <c r="P159732" s="83"/>
    </row>
    <row r="159733" spans="16:16" x14ac:dyDescent="0.3">
      <c r="P159733" s="83"/>
    </row>
    <row r="159734" spans="16:16" x14ac:dyDescent="0.3">
      <c r="P159734" s="83"/>
    </row>
    <row r="159735" spans="16:16" x14ac:dyDescent="0.3">
      <c r="P159735" s="83"/>
    </row>
    <row r="159736" spans="16:16" x14ac:dyDescent="0.3">
      <c r="P159736" s="83"/>
    </row>
    <row r="159737" spans="16:16" x14ac:dyDescent="0.3">
      <c r="P159737" s="83"/>
    </row>
    <row r="159738" spans="16:16" x14ac:dyDescent="0.3">
      <c r="P159738" s="83"/>
    </row>
    <row r="159739" spans="16:16" x14ac:dyDescent="0.3">
      <c r="P159739" s="83"/>
    </row>
    <row r="159740" spans="16:16" x14ac:dyDescent="0.3">
      <c r="P159740" s="83"/>
    </row>
    <row r="159741" spans="16:16" x14ac:dyDescent="0.3">
      <c r="P159741" s="83"/>
    </row>
    <row r="159742" spans="16:16" x14ac:dyDescent="0.3">
      <c r="P159742" s="83"/>
    </row>
    <row r="159743" spans="16:16" x14ac:dyDescent="0.3">
      <c r="P159743" s="83"/>
    </row>
    <row r="159744" spans="16:16" x14ac:dyDescent="0.3">
      <c r="P159744" s="83"/>
    </row>
    <row r="159745" spans="16:16" x14ac:dyDescent="0.3">
      <c r="P159745" s="83"/>
    </row>
    <row r="159746" spans="16:16" x14ac:dyDescent="0.3">
      <c r="P159746" s="83"/>
    </row>
    <row r="159747" spans="16:16" x14ac:dyDescent="0.3">
      <c r="P159747" s="83"/>
    </row>
    <row r="159748" spans="16:16" x14ac:dyDescent="0.3">
      <c r="P159748" s="83"/>
    </row>
    <row r="159749" spans="16:16" x14ac:dyDescent="0.3">
      <c r="P159749" s="83"/>
    </row>
    <row r="159750" spans="16:16" x14ac:dyDescent="0.3">
      <c r="P159750" s="83"/>
    </row>
    <row r="159751" spans="16:16" x14ac:dyDescent="0.3">
      <c r="P159751" s="83"/>
    </row>
    <row r="159752" spans="16:16" x14ac:dyDescent="0.3">
      <c r="P159752" s="83"/>
    </row>
    <row r="159753" spans="16:16" x14ac:dyDescent="0.3">
      <c r="P159753" s="83"/>
    </row>
    <row r="159754" spans="16:16" x14ac:dyDescent="0.3">
      <c r="P159754" s="83"/>
    </row>
    <row r="159755" spans="16:16" x14ac:dyDescent="0.3">
      <c r="P159755" s="83"/>
    </row>
    <row r="159756" spans="16:16" x14ac:dyDescent="0.3">
      <c r="P159756" s="83"/>
    </row>
    <row r="159757" spans="16:16" x14ac:dyDescent="0.3">
      <c r="P159757" s="83"/>
    </row>
    <row r="159758" spans="16:16" x14ac:dyDescent="0.3">
      <c r="P159758" s="83"/>
    </row>
    <row r="159759" spans="16:16" x14ac:dyDescent="0.3">
      <c r="P159759" s="83"/>
    </row>
    <row r="159760" spans="16:16" x14ac:dyDescent="0.3">
      <c r="P159760" s="83"/>
    </row>
    <row r="159761" spans="16:16" x14ac:dyDescent="0.3">
      <c r="P159761" s="83"/>
    </row>
    <row r="159762" spans="16:16" x14ac:dyDescent="0.3">
      <c r="P159762" s="83"/>
    </row>
    <row r="159763" spans="16:16" x14ac:dyDescent="0.3">
      <c r="P159763" s="83"/>
    </row>
    <row r="159764" spans="16:16" x14ac:dyDescent="0.3">
      <c r="P159764" s="83"/>
    </row>
    <row r="159765" spans="16:16" x14ac:dyDescent="0.3">
      <c r="P159765" s="83"/>
    </row>
    <row r="159766" spans="16:16" x14ac:dyDescent="0.3">
      <c r="P159766" s="83"/>
    </row>
    <row r="159767" spans="16:16" x14ac:dyDescent="0.3">
      <c r="P159767" s="83"/>
    </row>
    <row r="159768" spans="16:16" x14ac:dyDescent="0.3">
      <c r="P159768" s="83"/>
    </row>
    <row r="159769" spans="16:16" x14ac:dyDescent="0.3">
      <c r="P159769" s="83"/>
    </row>
    <row r="159770" spans="16:16" x14ac:dyDescent="0.3">
      <c r="P159770" s="83"/>
    </row>
    <row r="159771" spans="16:16" x14ac:dyDescent="0.3">
      <c r="P159771" s="83"/>
    </row>
    <row r="159772" spans="16:16" x14ac:dyDescent="0.3">
      <c r="P159772" s="83"/>
    </row>
    <row r="159773" spans="16:16" x14ac:dyDescent="0.3">
      <c r="P159773" s="83"/>
    </row>
    <row r="159774" spans="16:16" x14ac:dyDescent="0.3">
      <c r="P159774" s="83"/>
    </row>
    <row r="159775" spans="16:16" x14ac:dyDescent="0.3">
      <c r="P159775" s="83"/>
    </row>
    <row r="159776" spans="16:16" x14ac:dyDescent="0.3">
      <c r="P159776" s="83"/>
    </row>
    <row r="159777" spans="16:16" x14ac:dyDescent="0.3">
      <c r="P159777" s="83"/>
    </row>
    <row r="159778" spans="16:16" x14ac:dyDescent="0.3">
      <c r="P159778" s="83"/>
    </row>
    <row r="159779" spans="16:16" x14ac:dyDescent="0.3">
      <c r="P159779" s="83"/>
    </row>
    <row r="159780" spans="16:16" x14ac:dyDescent="0.3">
      <c r="P159780" s="83"/>
    </row>
    <row r="159781" spans="16:16" x14ac:dyDescent="0.3">
      <c r="P159781" s="83"/>
    </row>
    <row r="159782" spans="16:16" x14ac:dyDescent="0.3">
      <c r="P159782" s="83"/>
    </row>
    <row r="159783" spans="16:16" x14ac:dyDescent="0.3">
      <c r="P159783" s="83"/>
    </row>
    <row r="159784" spans="16:16" x14ac:dyDescent="0.3">
      <c r="P159784" s="83"/>
    </row>
    <row r="159785" spans="16:16" x14ac:dyDescent="0.3">
      <c r="P159785" s="83"/>
    </row>
    <row r="159786" spans="16:16" x14ac:dyDescent="0.3">
      <c r="P159786" s="83"/>
    </row>
    <row r="159787" spans="16:16" x14ac:dyDescent="0.3">
      <c r="P159787" s="83"/>
    </row>
    <row r="159788" spans="16:16" x14ac:dyDescent="0.3">
      <c r="P159788" s="83"/>
    </row>
    <row r="159789" spans="16:16" x14ac:dyDescent="0.3">
      <c r="P159789" s="83"/>
    </row>
    <row r="159790" spans="16:16" x14ac:dyDescent="0.3">
      <c r="P159790" s="83"/>
    </row>
    <row r="159791" spans="16:16" x14ac:dyDescent="0.3">
      <c r="P159791" s="83"/>
    </row>
    <row r="159792" spans="16:16" x14ac:dyDescent="0.3">
      <c r="P159792" s="83"/>
    </row>
    <row r="159793" spans="16:16" x14ac:dyDescent="0.3">
      <c r="P159793" s="83"/>
    </row>
    <row r="159794" spans="16:16" x14ac:dyDescent="0.3">
      <c r="P159794" s="83"/>
    </row>
    <row r="159795" spans="16:16" x14ac:dyDescent="0.3">
      <c r="P159795" s="83"/>
    </row>
    <row r="159796" spans="16:16" x14ac:dyDescent="0.3">
      <c r="P159796" s="83"/>
    </row>
    <row r="159797" spans="16:16" x14ac:dyDescent="0.3">
      <c r="P159797" s="83"/>
    </row>
    <row r="159798" spans="16:16" x14ac:dyDescent="0.3">
      <c r="P159798" s="83"/>
    </row>
    <row r="159799" spans="16:16" x14ac:dyDescent="0.3">
      <c r="P159799" s="83"/>
    </row>
    <row r="159800" spans="16:16" x14ac:dyDescent="0.3">
      <c r="P159800" s="83"/>
    </row>
    <row r="159801" spans="16:16" x14ac:dyDescent="0.3">
      <c r="P159801" s="83"/>
    </row>
    <row r="159802" spans="16:16" x14ac:dyDescent="0.3">
      <c r="P159802" s="83"/>
    </row>
    <row r="159803" spans="16:16" x14ac:dyDescent="0.3">
      <c r="P159803" s="83"/>
    </row>
    <row r="159804" spans="16:16" x14ac:dyDescent="0.3">
      <c r="P159804" s="83"/>
    </row>
    <row r="159805" spans="16:16" x14ac:dyDescent="0.3">
      <c r="P159805" s="83"/>
    </row>
    <row r="159806" spans="16:16" x14ac:dyDescent="0.3">
      <c r="P159806" s="83"/>
    </row>
    <row r="159807" spans="16:16" x14ac:dyDescent="0.3">
      <c r="P159807" s="83"/>
    </row>
    <row r="159808" spans="16:16" x14ac:dyDescent="0.3">
      <c r="P159808" s="83"/>
    </row>
    <row r="159809" spans="16:16" x14ac:dyDescent="0.3">
      <c r="P159809" s="83"/>
    </row>
    <row r="159810" spans="16:16" x14ac:dyDescent="0.3">
      <c r="P159810" s="83"/>
    </row>
    <row r="159811" spans="16:16" x14ac:dyDescent="0.3">
      <c r="P159811" s="83"/>
    </row>
    <row r="159812" spans="16:16" x14ac:dyDescent="0.3">
      <c r="P159812" s="83"/>
    </row>
    <row r="159813" spans="16:16" x14ac:dyDescent="0.3">
      <c r="P159813" s="83"/>
    </row>
    <row r="159814" spans="16:16" x14ac:dyDescent="0.3">
      <c r="P159814" s="83"/>
    </row>
    <row r="159815" spans="16:16" x14ac:dyDescent="0.3">
      <c r="P159815" s="83"/>
    </row>
    <row r="159816" spans="16:16" x14ac:dyDescent="0.3">
      <c r="P159816" s="83"/>
    </row>
    <row r="159817" spans="16:16" x14ac:dyDescent="0.3">
      <c r="P159817" s="83"/>
    </row>
    <row r="159818" spans="16:16" x14ac:dyDescent="0.3">
      <c r="P159818" s="83"/>
    </row>
    <row r="159819" spans="16:16" x14ac:dyDescent="0.3">
      <c r="P159819" s="83"/>
    </row>
    <row r="159820" spans="16:16" x14ac:dyDescent="0.3">
      <c r="P159820" s="83"/>
    </row>
    <row r="159821" spans="16:16" x14ac:dyDescent="0.3">
      <c r="P159821" s="83"/>
    </row>
    <row r="159822" spans="16:16" x14ac:dyDescent="0.3">
      <c r="P159822" s="83"/>
    </row>
    <row r="159823" spans="16:16" x14ac:dyDescent="0.3">
      <c r="P159823" s="83"/>
    </row>
    <row r="159824" spans="16:16" x14ac:dyDescent="0.3">
      <c r="P159824" s="83"/>
    </row>
    <row r="159825" spans="16:16" x14ac:dyDescent="0.3">
      <c r="P159825" s="83"/>
    </row>
    <row r="159826" spans="16:16" x14ac:dyDescent="0.3">
      <c r="P159826" s="83"/>
    </row>
    <row r="159827" spans="16:16" x14ac:dyDescent="0.3">
      <c r="P159827" s="83"/>
    </row>
    <row r="159828" spans="16:16" x14ac:dyDescent="0.3">
      <c r="P159828" s="83"/>
    </row>
    <row r="159829" spans="16:16" x14ac:dyDescent="0.3">
      <c r="P159829" s="83"/>
    </row>
    <row r="159830" spans="16:16" x14ac:dyDescent="0.3">
      <c r="P159830" s="83"/>
    </row>
    <row r="159831" spans="16:16" x14ac:dyDescent="0.3">
      <c r="P159831" s="83"/>
    </row>
    <row r="159832" spans="16:16" x14ac:dyDescent="0.3">
      <c r="P159832" s="83"/>
    </row>
    <row r="159833" spans="16:16" x14ac:dyDescent="0.3">
      <c r="P159833" s="83"/>
    </row>
    <row r="159834" spans="16:16" x14ac:dyDescent="0.3">
      <c r="P159834" s="83"/>
    </row>
    <row r="159835" spans="16:16" x14ac:dyDescent="0.3">
      <c r="P159835" s="83"/>
    </row>
    <row r="159836" spans="16:16" x14ac:dyDescent="0.3">
      <c r="P159836" s="83"/>
    </row>
    <row r="159837" spans="16:16" x14ac:dyDescent="0.3">
      <c r="P159837" s="83"/>
    </row>
    <row r="159838" spans="16:16" x14ac:dyDescent="0.3">
      <c r="P159838" s="83"/>
    </row>
    <row r="159839" spans="16:16" x14ac:dyDescent="0.3">
      <c r="P159839" s="83"/>
    </row>
    <row r="159840" spans="16:16" x14ac:dyDescent="0.3">
      <c r="P159840" s="83"/>
    </row>
    <row r="159841" spans="16:16" x14ac:dyDescent="0.3">
      <c r="P159841" s="83"/>
    </row>
    <row r="159842" spans="16:16" x14ac:dyDescent="0.3">
      <c r="P159842" s="83"/>
    </row>
    <row r="159843" spans="16:16" x14ac:dyDescent="0.3">
      <c r="P159843" s="83"/>
    </row>
    <row r="159844" spans="16:16" x14ac:dyDescent="0.3">
      <c r="P159844" s="83"/>
    </row>
    <row r="159845" spans="16:16" x14ac:dyDescent="0.3">
      <c r="P159845" s="83"/>
    </row>
    <row r="159846" spans="16:16" x14ac:dyDescent="0.3">
      <c r="P159846" s="83"/>
    </row>
    <row r="159847" spans="16:16" x14ac:dyDescent="0.3">
      <c r="P159847" s="83"/>
    </row>
    <row r="159848" spans="16:16" x14ac:dyDescent="0.3">
      <c r="P159848" s="83"/>
    </row>
    <row r="159849" spans="16:16" x14ac:dyDescent="0.3">
      <c r="P159849" s="83"/>
    </row>
    <row r="159850" spans="16:16" x14ac:dyDescent="0.3">
      <c r="P159850" s="83"/>
    </row>
    <row r="159851" spans="16:16" x14ac:dyDescent="0.3">
      <c r="P159851" s="83"/>
    </row>
    <row r="159852" spans="16:16" x14ac:dyDescent="0.3">
      <c r="P159852" s="83"/>
    </row>
    <row r="159853" spans="16:16" x14ac:dyDescent="0.3">
      <c r="P159853" s="83"/>
    </row>
    <row r="159854" spans="16:16" x14ac:dyDescent="0.3">
      <c r="P159854" s="83"/>
    </row>
    <row r="159855" spans="16:16" x14ac:dyDescent="0.3">
      <c r="P159855" s="83"/>
    </row>
    <row r="159856" spans="16:16" x14ac:dyDescent="0.3">
      <c r="P159856" s="83"/>
    </row>
    <row r="159857" spans="16:16" x14ac:dyDescent="0.3">
      <c r="P159857" s="83"/>
    </row>
    <row r="159858" spans="16:16" x14ac:dyDescent="0.3">
      <c r="P159858" s="83"/>
    </row>
    <row r="159859" spans="16:16" x14ac:dyDescent="0.3">
      <c r="P159859" s="83"/>
    </row>
    <row r="159860" spans="16:16" x14ac:dyDescent="0.3">
      <c r="P159860" s="83"/>
    </row>
    <row r="159861" spans="16:16" x14ac:dyDescent="0.3">
      <c r="P159861" s="83"/>
    </row>
    <row r="159862" spans="16:16" x14ac:dyDescent="0.3">
      <c r="P159862" s="83"/>
    </row>
    <row r="159863" spans="16:16" x14ac:dyDescent="0.3">
      <c r="P159863" s="83"/>
    </row>
    <row r="159864" spans="16:16" x14ac:dyDescent="0.3">
      <c r="P159864" s="83"/>
    </row>
    <row r="159865" spans="16:16" x14ac:dyDescent="0.3">
      <c r="P159865" s="83"/>
    </row>
    <row r="159866" spans="16:16" x14ac:dyDescent="0.3">
      <c r="P159866" s="83"/>
    </row>
    <row r="159867" spans="16:16" x14ac:dyDescent="0.3">
      <c r="P159867" s="83"/>
    </row>
    <row r="159868" spans="16:16" x14ac:dyDescent="0.3">
      <c r="P159868" s="83"/>
    </row>
    <row r="159869" spans="16:16" x14ac:dyDescent="0.3">
      <c r="P159869" s="83"/>
    </row>
    <row r="159870" spans="16:16" x14ac:dyDescent="0.3">
      <c r="P159870" s="83"/>
    </row>
    <row r="159871" spans="16:16" x14ac:dyDescent="0.3">
      <c r="P159871" s="83"/>
    </row>
    <row r="159872" spans="16:16" x14ac:dyDescent="0.3">
      <c r="P159872" s="83"/>
    </row>
    <row r="159873" spans="16:16" x14ac:dyDescent="0.3">
      <c r="P159873" s="83"/>
    </row>
    <row r="159874" spans="16:16" x14ac:dyDescent="0.3">
      <c r="P159874" s="83"/>
    </row>
    <row r="159875" spans="16:16" x14ac:dyDescent="0.3">
      <c r="P159875" s="83"/>
    </row>
    <row r="159876" spans="16:16" x14ac:dyDescent="0.3">
      <c r="P159876" s="83"/>
    </row>
    <row r="159877" spans="16:16" x14ac:dyDescent="0.3">
      <c r="P159877" s="83"/>
    </row>
    <row r="159878" spans="16:16" x14ac:dyDescent="0.3">
      <c r="P159878" s="83"/>
    </row>
    <row r="159879" spans="16:16" x14ac:dyDescent="0.3">
      <c r="P159879" s="83"/>
    </row>
    <row r="159880" spans="16:16" x14ac:dyDescent="0.3">
      <c r="P159880" s="83"/>
    </row>
    <row r="159881" spans="16:16" x14ac:dyDescent="0.3">
      <c r="P159881" s="83"/>
    </row>
    <row r="159882" spans="16:16" x14ac:dyDescent="0.3">
      <c r="P159882" s="83"/>
    </row>
    <row r="159883" spans="16:16" x14ac:dyDescent="0.3">
      <c r="P159883" s="83"/>
    </row>
    <row r="159884" spans="16:16" x14ac:dyDescent="0.3">
      <c r="P159884" s="83"/>
    </row>
    <row r="159885" spans="16:16" x14ac:dyDescent="0.3">
      <c r="P159885" s="83"/>
    </row>
    <row r="159886" spans="16:16" x14ac:dyDescent="0.3">
      <c r="P159886" s="83"/>
    </row>
    <row r="159887" spans="16:16" x14ac:dyDescent="0.3">
      <c r="P159887" s="83"/>
    </row>
    <row r="159888" spans="16:16" x14ac:dyDescent="0.3">
      <c r="P159888" s="83"/>
    </row>
    <row r="159889" spans="16:16" x14ac:dyDescent="0.3">
      <c r="P159889" s="83"/>
    </row>
    <row r="159890" spans="16:16" x14ac:dyDescent="0.3">
      <c r="P159890" s="83"/>
    </row>
    <row r="159891" spans="16:16" x14ac:dyDescent="0.3">
      <c r="P159891" s="83"/>
    </row>
    <row r="159892" spans="16:16" x14ac:dyDescent="0.3">
      <c r="P159892" s="83"/>
    </row>
    <row r="159893" spans="16:16" x14ac:dyDescent="0.3">
      <c r="P159893" s="83"/>
    </row>
    <row r="159894" spans="16:16" x14ac:dyDescent="0.3">
      <c r="P159894" s="83"/>
    </row>
    <row r="159895" spans="16:16" x14ac:dyDescent="0.3">
      <c r="P159895" s="83"/>
    </row>
    <row r="159896" spans="16:16" x14ac:dyDescent="0.3">
      <c r="P159896" s="83"/>
    </row>
    <row r="159897" spans="16:16" x14ac:dyDescent="0.3">
      <c r="P159897" s="83"/>
    </row>
    <row r="159898" spans="16:16" x14ac:dyDescent="0.3">
      <c r="P159898" s="83"/>
    </row>
    <row r="159899" spans="16:16" x14ac:dyDescent="0.3">
      <c r="P159899" s="83"/>
    </row>
    <row r="159900" spans="16:16" x14ac:dyDescent="0.3">
      <c r="P159900" s="83"/>
    </row>
    <row r="159901" spans="16:16" x14ac:dyDescent="0.3">
      <c r="P159901" s="83"/>
    </row>
    <row r="159902" spans="16:16" x14ac:dyDescent="0.3">
      <c r="P159902" s="83"/>
    </row>
    <row r="159903" spans="16:16" x14ac:dyDescent="0.3">
      <c r="P159903" s="83"/>
    </row>
    <row r="159904" spans="16:16" x14ac:dyDescent="0.3">
      <c r="P159904" s="83"/>
    </row>
    <row r="159905" spans="16:16" x14ac:dyDescent="0.3">
      <c r="P159905" s="83"/>
    </row>
    <row r="159906" spans="16:16" x14ac:dyDescent="0.3">
      <c r="P159906" s="83"/>
    </row>
    <row r="159907" spans="16:16" x14ac:dyDescent="0.3">
      <c r="P159907" s="83"/>
    </row>
    <row r="159908" spans="16:16" x14ac:dyDescent="0.3">
      <c r="P159908" s="83"/>
    </row>
    <row r="159909" spans="16:16" x14ac:dyDescent="0.3">
      <c r="P159909" s="83"/>
    </row>
    <row r="159910" spans="16:16" x14ac:dyDescent="0.3">
      <c r="P159910" s="83"/>
    </row>
    <row r="159911" spans="16:16" x14ac:dyDescent="0.3">
      <c r="P159911" s="83"/>
    </row>
    <row r="159912" spans="16:16" x14ac:dyDescent="0.3">
      <c r="P159912" s="83"/>
    </row>
    <row r="159913" spans="16:16" x14ac:dyDescent="0.3">
      <c r="P159913" s="83"/>
    </row>
    <row r="159914" spans="16:16" x14ac:dyDescent="0.3">
      <c r="P159914" s="83"/>
    </row>
    <row r="159915" spans="16:16" x14ac:dyDescent="0.3">
      <c r="P159915" s="83"/>
    </row>
    <row r="159916" spans="16:16" x14ac:dyDescent="0.3">
      <c r="P159916" s="83"/>
    </row>
    <row r="159917" spans="16:16" x14ac:dyDescent="0.3">
      <c r="P159917" s="83"/>
    </row>
    <row r="159918" spans="16:16" x14ac:dyDescent="0.3">
      <c r="P159918" s="83"/>
    </row>
    <row r="159919" spans="16:16" x14ac:dyDescent="0.3">
      <c r="P159919" s="83"/>
    </row>
    <row r="159920" spans="16:16" x14ac:dyDescent="0.3">
      <c r="P159920" s="83"/>
    </row>
    <row r="159921" spans="16:16" x14ac:dyDescent="0.3">
      <c r="P159921" s="83"/>
    </row>
    <row r="159922" spans="16:16" x14ac:dyDescent="0.3">
      <c r="P159922" s="83"/>
    </row>
    <row r="159923" spans="16:16" x14ac:dyDescent="0.3">
      <c r="P159923" s="83"/>
    </row>
    <row r="159924" spans="16:16" x14ac:dyDescent="0.3">
      <c r="P159924" s="83"/>
    </row>
    <row r="159925" spans="16:16" x14ac:dyDescent="0.3">
      <c r="P159925" s="83"/>
    </row>
    <row r="159926" spans="16:16" x14ac:dyDescent="0.3">
      <c r="P159926" s="83"/>
    </row>
    <row r="159927" spans="16:16" x14ac:dyDescent="0.3">
      <c r="P159927" s="83"/>
    </row>
    <row r="159928" spans="16:16" x14ac:dyDescent="0.3">
      <c r="P159928" s="83"/>
    </row>
    <row r="159929" spans="16:16" x14ac:dyDescent="0.3">
      <c r="P159929" s="83"/>
    </row>
    <row r="159930" spans="16:16" x14ac:dyDescent="0.3">
      <c r="P159930" s="83"/>
    </row>
    <row r="159931" spans="16:16" x14ac:dyDescent="0.3">
      <c r="P159931" s="83"/>
    </row>
    <row r="159932" spans="16:16" x14ac:dyDescent="0.3">
      <c r="P159932" s="83"/>
    </row>
    <row r="159933" spans="16:16" x14ac:dyDescent="0.3">
      <c r="P159933" s="83"/>
    </row>
    <row r="159934" spans="16:16" x14ac:dyDescent="0.3">
      <c r="P159934" s="83"/>
    </row>
    <row r="159935" spans="16:16" x14ac:dyDescent="0.3">
      <c r="P159935" s="83"/>
    </row>
    <row r="159936" spans="16:16" x14ac:dyDescent="0.3">
      <c r="P159936" s="83"/>
    </row>
    <row r="159937" spans="16:16" x14ac:dyDescent="0.3">
      <c r="P159937" s="83"/>
    </row>
    <row r="159938" spans="16:16" x14ac:dyDescent="0.3">
      <c r="P159938" s="83"/>
    </row>
    <row r="159939" spans="16:16" x14ac:dyDescent="0.3">
      <c r="P159939" s="83"/>
    </row>
    <row r="159940" spans="16:16" x14ac:dyDescent="0.3">
      <c r="P159940" s="83"/>
    </row>
    <row r="159941" spans="16:16" x14ac:dyDescent="0.3">
      <c r="P159941" s="83"/>
    </row>
    <row r="159942" spans="16:16" x14ac:dyDescent="0.3">
      <c r="P159942" s="83"/>
    </row>
    <row r="159943" spans="16:16" x14ac:dyDescent="0.3">
      <c r="P159943" s="83"/>
    </row>
    <row r="159944" spans="16:16" x14ac:dyDescent="0.3">
      <c r="P159944" s="83"/>
    </row>
    <row r="159945" spans="16:16" x14ac:dyDescent="0.3">
      <c r="P159945" s="83"/>
    </row>
    <row r="159946" spans="16:16" x14ac:dyDescent="0.3">
      <c r="P159946" s="83"/>
    </row>
    <row r="159947" spans="16:16" x14ac:dyDescent="0.3">
      <c r="P159947" s="83"/>
    </row>
    <row r="159948" spans="16:16" x14ac:dyDescent="0.3">
      <c r="P159948" s="83"/>
    </row>
    <row r="159949" spans="16:16" x14ac:dyDescent="0.3">
      <c r="P159949" s="83"/>
    </row>
    <row r="159950" spans="16:16" x14ac:dyDescent="0.3">
      <c r="P159950" s="83"/>
    </row>
    <row r="159951" spans="16:16" x14ac:dyDescent="0.3">
      <c r="P159951" s="83"/>
    </row>
    <row r="159952" spans="16:16" x14ac:dyDescent="0.3">
      <c r="P159952" s="83"/>
    </row>
    <row r="159953" spans="16:16" x14ac:dyDescent="0.3">
      <c r="P159953" s="83"/>
    </row>
    <row r="159954" spans="16:16" x14ac:dyDescent="0.3">
      <c r="P159954" s="83"/>
    </row>
    <row r="159955" spans="16:16" x14ac:dyDescent="0.3">
      <c r="P159955" s="83"/>
    </row>
    <row r="159956" spans="16:16" x14ac:dyDescent="0.3">
      <c r="P159956" s="83"/>
    </row>
    <row r="159957" spans="16:16" x14ac:dyDescent="0.3">
      <c r="P159957" s="83"/>
    </row>
    <row r="159958" spans="16:16" x14ac:dyDescent="0.3">
      <c r="P159958" s="83"/>
    </row>
    <row r="159959" spans="16:16" x14ac:dyDescent="0.3">
      <c r="P159959" s="83"/>
    </row>
    <row r="159960" spans="16:16" x14ac:dyDescent="0.3">
      <c r="P159960" s="83"/>
    </row>
    <row r="159961" spans="16:16" x14ac:dyDescent="0.3">
      <c r="P159961" s="83"/>
    </row>
    <row r="159962" spans="16:16" x14ac:dyDescent="0.3">
      <c r="P159962" s="83"/>
    </row>
    <row r="159963" spans="16:16" x14ac:dyDescent="0.3">
      <c r="P159963" s="83"/>
    </row>
    <row r="159964" spans="16:16" x14ac:dyDescent="0.3">
      <c r="P159964" s="83"/>
    </row>
    <row r="159965" spans="16:16" x14ac:dyDescent="0.3">
      <c r="P159965" s="83"/>
    </row>
    <row r="159966" spans="16:16" x14ac:dyDescent="0.3">
      <c r="P159966" s="83"/>
    </row>
    <row r="159967" spans="16:16" x14ac:dyDescent="0.3">
      <c r="P159967" s="83"/>
    </row>
    <row r="159968" spans="16:16" x14ac:dyDescent="0.3">
      <c r="P159968" s="83"/>
    </row>
    <row r="159969" spans="16:16" x14ac:dyDescent="0.3">
      <c r="P159969" s="83"/>
    </row>
    <row r="159970" spans="16:16" x14ac:dyDescent="0.3">
      <c r="P159970" s="83"/>
    </row>
    <row r="159971" spans="16:16" x14ac:dyDescent="0.3">
      <c r="P159971" s="83"/>
    </row>
    <row r="159972" spans="16:16" x14ac:dyDescent="0.3">
      <c r="P159972" s="83"/>
    </row>
    <row r="159973" spans="16:16" x14ac:dyDescent="0.3">
      <c r="P159973" s="83"/>
    </row>
    <row r="159974" spans="16:16" x14ac:dyDescent="0.3">
      <c r="P159974" s="83"/>
    </row>
    <row r="159975" spans="16:16" x14ac:dyDescent="0.3">
      <c r="P159975" s="83"/>
    </row>
    <row r="159976" spans="16:16" x14ac:dyDescent="0.3">
      <c r="P159976" s="83"/>
    </row>
    <row r="159977" spans="16:16" x14ac:dyDescent="0.3">
      <c r="P159977" s="83"/>
    </row>
    <row r="159978" spans="16:16" x14ac:dyDescent="0.3">
      <c r="P159978" s="83"/>
    </row>
    <row r="159979" spans="16:16" x14ac:dyDescent="0.3">
      <c r="P159979" s="83"/>
    </row>
    <row r="159980" spans="16:16" x14ac:dyDescent="0.3">
      <c r="P159980" s="83"/>
    </row>
    <row r="159981" spans="16:16" x14ac:dyDescent="0.3">
      <c r="P159981" s="83"/>
    </row>
    <row r="159982" spans="16:16" x14ac:dyDescent="0.3">
      <c r="P159982" s="83"/>
    </row>
    <row r="159983" spans="16:16" x14ac:dyDescent="0.3">
      <c r="P159983" s="83"/>
    </row>
    <row r="159984" spans="16:16" x14ac:dyDescent="0.3">
      <c r="P159984" s="83"/>
    </row>
    <row r="159985" spans="16:16" x14ac:dyDescent="0.3">
      <c r="P159985" s="83"/>
    </row>
    <row r="159986" spans="16:16" x14ac:dyDescent="0.3">
      <c r="P159986" s="83"/>
    </row>
    <row r="159987" spans="16:16" x14ac:dyDescent="0.3">
      <c r="P159987" s="83"/>
    </row>
    <row r="159988" spans="16:16" x14ac:dyDescent="0.3">
      <c r="P159988" s="83"/>
    </row>
    <row r="159989" spans="16:16" x14ac:dyDescent="0.3">
      <c r="P159989" s="83"/>
    </row>
    <row r="159990" spans="16:16" x14ac:dyDescent="0.3">
      <c r="P159990" s="83"/>
    </row>
    <row r="159991" spans="16:16" x14ac:dyDescent="0.3">
      <c r="P159991" s="83"/>
    </row>
    <row r="159992" spans="16:16" x14ac:dyDescent="0.3">
      <c r="P159992" s="83"/>
    </row>
    <row r="159993" spans="16:16" x14ac:dyDescent="0.3">
      <c r="P159993" s="83"/>
    </row>
    <row r="159994" spans="16:16" x14ac:dyDescent="0.3">
      <c r="P159994" s="83"/>
    </row>
    <row r="159995" spans="16:16" x14ac:dyDescent="0.3">
      <c r="P159995" s="83"/>
    </row>
    <row r="159996" spans="16:16" x14ac:dyDescent="0.3">
      <c r="P159996" s="83"/>
    </row>
    <row r="159997" spans="16:16" x14ac:dyDescent="0.3">
      <c r="P159997" s="83"/>
    </row>
    <row r="159998" spans="16:16" x14ac:dyDescent="0.3">
      <c r="P159998" s="83"/>
    </row>
    <row r="159999" spans="16:16" x14ac:dyDescent="0.3">
      <c r="P159999" s="83"/>
    </row>
    <row r="160000" spans="16:16" x14ac:dyDescent="0.3">
      <c r="P160000" s="83"/>
    </row>
    <row r="160001" spans="16:16" x14ac:dyDescent="0.3">
      <c r="P160001" s="83"/>
    </row>
    <row r="160002" spans="16:16" x14ac:dyDescent="0.3">
      <c r="P160002" s="83"/>
    </row>
    <row r="160003" spans="16:16" x14ac:dyDescent="0.3">
      <c r="P160003" s="83"/>
    </row>
    <row r="160004" spans="16:16" x14ac:dyDescent="0.3">
      <c r="P160004" s="83"/>
    </row>
    <row r="160005" spans="16:16" x14ac:dyDescent="0.3">
      <c r="P160005" s="83"/>
    </row>
    <row r="160006" spans="16:16" x14ac:dyDescent="0.3">
      <c r="P160006" s="83"/>
    </row>
    <row r="160007" spans="16:16" x14ac:dyDescent="0.3">
      <c r="P160007" s="83"/>
    </row>
    <row r="160008" spans="16:16" x14ac:dyDescent="0.3">
      <c r="P160008" s="83"/>
    </row>
    <row r="160009" spans="16:16" x14ac:dyDescent="0.3">
      <c r="P160009" s="83"/>
    </row>
    <row r="160010" spans="16:16" x14ac:dyDescent="0.3">
      <c r="P160010" s="83"/>
    </row>
    <row r="160011" spans="16:16" x14ac:dyDescent="0.3">
      <c r="P160011" s="83"/>
    </row>
    <row r="160012" spans="16:16" x14ac:dyDescent="0.3">
      <c r="P160012" s="83"/>
    </row>
    <row r="160013" spans="16:16" x14ac:dyDescent="0.3">
      <c r="P160013" s="83"/>
    </row>
    <row r="160014" spans="16:16" x14ac:dyDescent="0.3">
      <c r="P160014" s="83"/>
    </row>
    <row r="160015" spans="16:16" x14ac:dyDescent="0.3">
      <c r="P160015" s="83"/>
    </row>
    <row r="160016" spans="16:16" x14ac:dyDescent="0.3">
      <c r="P160016" s="83"/>
    </row>
    <row r="160017" spans="16:16" x14ac:dyDescent="0.3">
      <c r="P160017" s="83"/>
    </row>
    <row r="160018" spans="16:16" x14ac:dyDescent="0.3">
      <c r="P160018" s="83"/>
    </row>
    <row r="160019" spans="16:16" x14ac:dyDescent="0.3">
      <c r="P160019" s="83"/>
    </row>
    <row r="160020" spans="16:16" x14ac:dyDescent="0.3">
      <c r="P160020" s="83"/>
    </row>
    <row r="160021" spans="16:16" x14ac:dyDescent="0.3">
      <c r="P160021" s="83"/>
    </row>
    <row r="160022" spans="16:16" x14ac:dyDescent="0.3">
      <c r="P160022" s="83"/>
    </row>
    <row r="160023" spans="16:16" x14ac:dyDescent="0.3">
      <c r="P160023" s="83"/>
    </row>
    <row r="160024" spans="16:16" x14ac:dyDescent="0.3">
      <c r="P160024" s="83"/>
    </row>
    <row r="160025" spans="16:16" x14ac:dyDescent="0.3">
      <c r="P160025" s="83"/>
    </row>
    <row r="160026" spans="16:16" x14ac:dyDescent="0.3">
      <c r="P160026" s="83"/>
    </row>
    <row r="160027" spans="16:16" x14ac:dyDescent="0.3">
      <c r="P160027" s="83"/>
    </row>
    <row r="160028" spans="16:16" x14ac:dyDescent="0.3">
      <c r="P160028" s="83"/>
    </row>
    <row r="160029" spans="16:16" x14ac:dyDescent="0.3">
      <c r="P160029" s="83"/>
    </row>
    <row r="160030" spans="16:16" x14ac:dyDescent="0.3">
      <c r="P160030" s="83"/>
    </row>
    <row r="160031" spans="16:16" x14ac:dyDescent="0.3">
      <c r="P160031" s="83"/>
    </row>
    <row r="160032" spans="16:16" x14ac:dyDescent="0.3">
      <c r="P160032" s="83"/>
    </row>
    <row r="160033" spans="16:16" x14ac:dyDescent="0.3">
      <c r="P160033" s="83"/>
    </row>
    <row r="160034" spans="16:16" x14ac:dyDescent="0.3">
      <c r="P160034" s="83"/>
    </row>
    <row r="160035" spans="16:16" x14ac:dyDescent="0.3">
      <c r="P160035" s="83"/>
    </row>
    <row r="160036" spans="16:16" x14ac:dyDescent="0.3">
      <c r="P160036" s="83"/>
    </row>
    <row r="160037" spans="16:16" x14ac:dyDescent="0.3">
      <c r="P160037" s="83"/>
    </row>
    <row r="160038" spans="16:16" x14ac:dyDescent="0.3">
      <c r="P160038" s="83"/>
    </row>
    <row r="160039" spans="16:16" x14ac:dyDescent="0.3">
      <c r="P160039" s="83"/>
    </row>
    <row r="160040" spans="16:16" x14ac:dyDescent="0.3">
      <c r="P160040" s="83"/>
    </row>
    <row r="160041" spans="16:16" x14ac:dyDescent="0.3">
      <c r="P160041" s="83"/>
    </row>
    <row r="160042" spans="16:16" x14ac:dyDescent="0.3">
      <c r="P160042" s="83"/>
    </row>
    <row r="160043" spans="16:16" x14ac:dyDescent="0.3">
      <c r="P160043" s="83"/>
    </row>
    <row r="160044" spans="16:16" x14ac:dyDescent="0.3">
      <c r="P160044" s="83"/>
    </row>
    <row r="160045" spans="16:16" x14ac:dyDescent="0.3">
      <c r="P160045" s="83"/>
    </row>
    <row r="160046" spans="16:16" x14ac:dyDescent="0.3">
      <c r="P160046" s="83"/>
    </row>
    <row r="160047" spans="16:16" x14ac:dyDescent="0.3">
      <c r="P160047" s="83"/>
    </row>
    <row r="160048" spans="16:16" x14ac:dyDescent="0.3">
      <c r="P160048" s="83"/>
    </row>
    <row r="160049" spans="16:16" x14ac:dyDescent="0.3">
      <c r="P160049" s="83"/>
    </row>
    <row r="160050" spans="16:16" x14ac:dyDescent="0.3">
      <c r="P160050" s="83"/>
    </row>
    <row r="160051" spans="16:16" x14ac:dyDescent="0.3">
      <c r="P160051" s="83"/>
    </row>
    <row r="160052" spans="16:16" x14ac:dyDescent="0.3">
      <c r="P160052" s="83"/>
    </row>
    <row r="160053" spans="16:16" x14ac:dyDescent="0.3">
      <c r="P160053" s="83"/>
    </row>
    <row r="160054" spans="16:16" x14ac:dyDescent="0.3">
      <c r="P160054" s="83"/>
    </row>
    <row r="160055" spans="16:16" x14ac:dyDescent="0.3">
      <c r="P160055" s="83"/>
    </row>
    <row r="160056" spans="16:16" x14ac:dyDescent="0.3">
      <c r="P160056" s="83"/>
    </row>
    <row r="160057" spans="16:16" x14ac:dyDescent="0.3">
      <c r="P160057" s="83"/>
    </row>
    <row r="160058" spans="16:16" x14ac:dyDescent="0.3">
      <c r="P160058" s="83"/>
    </row>
    <row r="160059" spans="16:16" x14ac:dyDescent="0.3">
      <c r="P160059" s="83"/>
    </row>
    <row r="160060" spans="16:16" x14ac:dyDescent="0.3">
      <c r="P160060" s="83"/>
    </row>
    <row r="160061" spans="16:16" x14ac:dyDescent="0.3">
      <c r="P160061" s="83"/>
    </row>
    <row r="160062" spans="16:16" x14ac:dyDescent="0.3">
      <c r="P160062" s="83"/>
    </row>
    <row r="160063" spans="16:16" x14ac:dyDescent="0.3">
      <c r="P160063" s="83"/>
    </row>
    <row r="160064" spans="16:16" x14ac:dyDescent="0.3">
      <c r="P160064" s="83"/>
    </row>
    <row r="160065" spans="16:16" x14ac:dyDescent="0.3">
      <c r="P160065" s="83"/>
    </row>
    <row r="160066" spans="16:16" x14ac:dyDescent="0.3">
      <c r="P160066" s="83"/>
    </row>
    <row r="160067" spans="16:16" x14ac:dyDescent="0.3">
      <c r="P160067" s="83"/>
    </row>
    <row r="160068" spans="16:16" x14ac:dyDescent="0.3">
      <c r="P160068" s="83"/>
    </row>
    <row r="160069" spans="16:16" x14ac:dyDescent="0.3">
      <c r="P160069" s="83"/>
    </row>
    <row r="160070" spans="16:16" x14ac:dyDescent="0.3">
      <c r="P160070" s="83"/>
    </row>
    <row r="160071" spans="16:16" x14ac:dyDescent="0.3">
      <c r="P160071" s="83"/>
    </row>
    <row r="160072" spans="16:16" x14ac:dyDescent="0.3">
      <c r="P160072" s="83"/>
    </row>
    <row r="160073" spans="16:16" x14ac:dyDescent="0.3">
      <c r="P160073" s="83"/>
    </row>
    <row r="160074" spans="16:16" x14ac:dyDescent="0.3">
      <c r="P160074" s="83"/>
    </row>
    <row r="160075" spans="16:16" x14ac:dyDescent="0.3">
      <c r="P160075" s="83"/>
    </row>
    <row r="160076" spans="16:16" x14ac:dyDescent="0.3">
      <c r="P160076" s="83"/>
    </row>
    <row r="160077" spans="16:16" x14ac:dyDescent="0.3">
      <c r="P160077" s="83"/>
    </row>
    <row r="160078" spans="16:16" x14ac:dyDescent="0.3">
      <c r="P160078" s="83"/>
    </row>
    <row r="160079" spans="16:16" x14ac:dyDescent="0.3">
      <c r="P160079" s="83"/>
    </row>
    <row r="160080" spans="16:16" x14ac:dyDescent="0.3">
      <c r="P160080" s="83"/>
    </row>
    <row r="160081" spans="16:16" x14ac:dyDescent="0.3">
      <c r="P160081" s="83"/>
    </row>
    <row r="160082" spans="16:16" x14ac:dyDescent="0.3">
      <c r="P160082" s="83"/>
    </row>
    <row r="160083" spans="16:16" x14ac:dyDescent="0.3">
      <c r="P160083" s="83"/>
    </row>
    <row r="160084" spans="16:16" x14ac:dyDescent="0.3">
      <c r="P160084" s="83"/>
    </row>
    <row r="160085" spans="16:16" x14ac:dyDescent="0.3">
      <c r="P160085" s="83"/>
    </row>
    <row r="160086" spans="16:16" x14ac:dyDescent="0.3">
      <c r="P160086" s="83"/>
    </row>
    <row r="160087" spans="16:16" x14ac:dyDescent="0.3">
      <c r="P160087" s="83"/>
    </row>
    <row r="160088" spans="16:16" x14ac:dyDescent="0.3">
      <c r="P160088" s="83"/>
    </row>
    <row r="160089" spans="16:16" x14ac:dyDescent="0.3">
      <c r="P160089" s="83"/>
    </row>
    <row r="160090" spans="16:16" x14ac:dyDescent="0.3">
      <c r="P160090" s="83"/>
    </row>
    <row r="160091" spans="16:16" x14ac:dyDescent="0.3">
      <c r="P160091" s="83"/>
    </row>
    <row r="160092" spans="16:16" x14ac:dyDescent="0.3">
      <c r="P160092" s="83"/>
    </row>
    <row r="160093" spans="16:16" x14ac:dyDescent="0.3">
      <c r="P160093" s="83"/>
    </row>
    <row r="160094" spans="16:16" x14ac:dyDescent="0.3">
      <c r="P160094" s="83"/>
    </row>
    <row r="160095" spans="16:16" x14ac:dyDescent="0.3">
      <c r="P160095" s="83"/>
    </row>
    <row r="160096" spans="16:16" x14ac:dyDescent="0.3">
      <c r="P160096" s="83"/>
    </row>
    <row r="160097" spans="16:16" x14ac:dyDescent="0.3">
      <c r="P160097" s="83"/>
    </row>
    <row r="160098" spans="16:16" x14ac:dyDescent="0.3">
      <c r="P160098" s="83"/>
    </row>
    <row r="160099" spans="16:16" x14ac:dyDescent="0.3">
      <c r="P160099" s="83"/>
    </row>
    <row r="160100" spans="16:16" x14ac:dyDescent="0.3">
      <c r="P160100" s="83"/>
    </row>
    <row r="160101" spans="16:16" x14ac:dyDescent="0.3">
      <c r="P160101" s="83"/>
    </row>
    <row r="160102" spans="16:16" x14ac:dyDescent="0.3">
      <c r="P160102" s="83"/>
    </row>
    <row r="160103" spans="16:16" x14ac:dyDescent="0.3">
      <c r="P160103" s="83"/>
    </row>
    <row r="160104" spans="16:16" x14ac:dyDescent="0.3">
      <c r="P160104" s="83"/>
    </row>
    <row r="160105" spans="16:16" x14ac:dyDescent="0.3">
      <c r="P160105" s="83"/>
    </row>
    <row r="160106" spans="16:16" x14ac:dyDescent="0.3">
      <c r="P160106" s="83"/>
    </row>
    <row r="160107" spans="16:16" x14ac:dyDescent="0.3">
      <c r="P160107" s="83"/>
    </row>
    <row r="160108" spans="16:16" x14ac:dyDescent="0.3">
      <c r="P160108" s="83"/>
    </row>
    <row r="160109" spans="16:16" x14ac:dyDescent="0.3">
      <c r="P160109" s="83"/>
    </row>
    <row r="160110" spans="16:16" x14ac:dyDescent="0.3">
      <c r="P160110" s="83"/>
    </row>
    <row r="160111" spans="16:16" x14ac:dyDescent="0.3">
      <c r="P160111" s="83"/>
    </row>
    <row r="160112" spans="16:16" x14ac:dyDescent="0.3">
      <c r="P160112" s="83"/>
    </row>
    <row r="160113" spans="16:16" x14ac:dyDescent="0.3">
      <c r="P160113" s="83"/>
    </row>
    <row r="160114" spans="16:16" x14ac:dyDescent="0.3">
      <c r="P160114" s="83"/>
    </row>
    <row r="160115" spans="16:16" x14ac:dyDescent="0.3">
      <c r="P160115" s="83"/>
    </row>
    <row r="160116" spans="16:16" x14ac:dyDescent="0.3">
      <c r="P160116" s="83"/>
    </row>
    <row r="160117" spans="16:16" x14ac:dyDescent="0.3">
      <c r="P160117" s="83"/>
    </row>
    <row r="160118" spans="16:16" x14ac:dyDescent="0.3">
      <c r="P160118" s="83"/>
    </row>
    <row r="160119" spans="16:16" x14ac:dyDescent="0.3">
      <c r="P160119" s="83"/>
    </row>
    <row r="160120" spans="16:16" x14ac:dyDescent="0.3">
      <c r="P160120" s="83"/>
    </row>
    <row r="160121" spans="16:16" x14ac:dyDescent="0.3">
      <c r="P160121" s="83"/>
    </row>
    <row r="160122" spans="16:16" x14ac:dyDescent="0.3">
      <c r="P160122" s="83"/>
    </row>
    <row r="160123" spans="16:16" x14ac:dyDescent="0.3">
      <c r="P160123" s="83"/>
    </row>
    <row r="160124" spans="16:16" x14ac:dyDescent="0.3">
      <c r="P160124" s="83"/>
    </row>
    <row r="160125" spans="16:16" x14ac:dyDescent="0.3">
      <c r="P160125" s="83"/>
    </row>
    <row r="160126" spans="16:16" x14ac:dyDescent="0.3">
      <c r="P160126" s="83"/>
    </row>
    <row r="160127" spans="16:16" x14ac:dyDescent="0.3">
      <c r="P160127" s="83"/>
    </row>
    <row r="160128" spans="16:16" x14ac:dyDescent="0.3">
      <c r="P160128" s="83"/>
    </row>
    <row r="160129" spans="16:16" x14ac:dyDescent="0.3">
      <c r="P160129" s="83"/>
    </row>
    <row r="160130" spans="16:16" x14ac:dyDescent="0.3">
      <c r="P160130" s="83"/>
    </row>
    <row r="160131" spans="16:16" x14ac:dyDescent="0.3">
      <c r="P160131" s="83"/>
    </row>
    <row r="160132" spans="16:16" x14ac:dyDescent="0.3">
      <c r="P160132" s="83"/>
    </row>
    <row r="160133" spans="16:16" x14ac:dyDescent="0.3">
      <c r="P160133" s="83"/>
    </row>
    <row r="160134" spans="16:16" x14ac:dyDescent="0.3">
      <c r="P160134" s="83"/>
    </row>
    <row r="160135" spans="16:16" x14ac:dyDescent="0.3">
      <c r="P160135" s="83"/>
    </row>
    <row r="160136" spans="16:16" x14ac:dyDescent="0.3">
      <c r="P160136" s="83"/>
    </row>
    <row r="160137" spans="16:16" x14ac:dyDescent="0.3">
      <c r="P160137" s="83"/>
    </row>
    <row r="160138" spans="16:16" x14ac:dyDescent="0.3">
      <c r="P160138" s="83"/>
    </row>
    <row r="160139" spans="16:16" x14ac:dyDescent="0.3">
      <c r="P160139" s="83"/>
    </row>
    <row r="160140" spans="16:16" x14ac:dyDescent="0.3">
      <c r="P160140" s="83"/>
    </row>
    <row r="160141" spans="16:16" x14ac:dyDescent="0.3">
      <c r="P160141" s="83"/>
    </row>
    <row r="160142" spans="16:16" x14ac:dyDescent="0.3">
      <c r="P160142" s="83"/>
    </row>
    <row r="160143" spans="16:16" x14ac:dyDescent="0.3">
      <c r="P160143" s="83"/>
    </row>
    <row r="160144" spans="16:16" x14ac:dyDescent="0.3">
      <c r="P160144" s="83"/>
    </row>
    <row r="160145" spans="16:16" x14ac:dyDescent="0.3">
      <c r="P160145" s="83"/>
    </row>
    <row r="160146" spans="16:16" x14ac:dyDescent="0.3">
      <c r="P160146" s="83"/>
    </row>
    <row r="160147" spans="16:16" x14ac:dyDescent="0.3">
      <c r="P160147" s="83"/>
    </row>
    <row r="160148" spans="16:16" x14ac:dyDescent="0.3">
      <c r="P160148" s="83"/>
    </row>
    <row r="160149" spans="16:16" x14ac:dyDescent="0.3">
      <c r="P160149" s="83"/>
    </row>
    <row r="160150" spans="16:16" x14ac:dyDescent="0.3">
      <c r="P160150" s="83"/>
    </row>
    <row r="160151" spans="16:16" x14ac:dyDescent="0.3">
      <c r="P160151" s="83"/>
    </row>
    <row r="160152" spans="16:16" x14ac:dyDescent="0.3">
      <c r="P160152" s="83"/>
    </row>
    <row r="160153" spans="16:16" x14ac:dyDescent="0.3">
      <c r="P160153" s="83"/>
    </row>
    <row r="160154" spans="16:16" x14ac:dyDescent="0.3">
      <c r="P160154" s="83"/>
    </row>
    <row r="160155" spans="16:16" x14ac:dyDescent="0.3">
      <c r="P160155" s="83"/>
    </row>
    <row r="160156" spans="16:16" x14ac:dyDescent="0.3">
      <c r="P160156" s="83"/>
    </row>
    <row r="160157" spans="16:16" x14ac:dyDescent="0.3">
      <c r="P160157" s="83"/>
    </row>
    <row r="160158" spans="16:16" x14ac:dyDescent="0.3">
      <c r="P160158" s="83"/>
    </row>
    <row r="160159" spans="16:16" x14ac:dyDescent="0.3">
      <c r="P160159" s="83"/>
    </row>
    <row r="160160" spans="16:16" x14ac:dyDescent="0.3">
      <c r="P160160" s="83"/>
    </row>
    <row r="160161" spans="16:16" x14ac:dyDescent="0.3">
      <c r="P160161" s="83"/>
    </row>
    <row r="160162" spans="16:16" x14ac:dyDescent="0.3">
      <c r="P160162" s="83"/>
    </row>
    <row r="160163" spans="16:16" x14ac:dyDescent="0.3">
      <c r="P160163" s="83"/>
    </row>
    <row r="160164" spans="16:16" x14ac:dyDescent="0.3">
      <c r="P160164" s="83"/>
    </row>
    <row r="160165" spans="16:16" x14ac:dyDescent="0.3">
      <c r="P160165" s="83"/>
    </row>
    <row r="160166" spans="16:16" x14ac:dyDescent="0.3">
      <c r="P160166" s="83"/>
    </row>
    <row r="160167" spans="16:16" x14ac:dyDescent="0.3">
      <c r="P160167" s="83"/>
    </row>
    <row r="160168" spans="16:16" x14ac:dyDescent="0.3">
      <c r="P160168" s="83"/>
    </row>
    <row r="160169" spans="16:16" x14ac:dyDescent="0.3">
      <c r="P160169" s="83"/>
    </row>
    <row r="160170" spans="16:16" x14ac:dyDescent="0.3">
      <c r="P160170" s="83"/>
    </row>
    <row r="160171" spans="16:16" x14ac:dyDescent="0.3">
      <c r="P160171" s="83"/>
    </row>
    <row r="160172" spans="16:16" x14ac:dyDescent="0.3">
      <c r="P160172" s="83"/>
    </row>
    <row r="160173" spans="16:16" x14ac:dyDescent="0.3">
      <c r="P160173" s="83"/>
    </row>
    <row r="160174" spans="16:16" x14ac:dyDescent="0.3">
      <c r="P160174" s="83"/>
    </row>
    <row r="160175" spans="16:16" x14ac:dyDescent="0.3">
      <c r="P160175" s="83"/>
    </row>
    <row r="160176" spans="16:16" x14ac:dyDescent="0.3">
      <c r="P160176" s="83"/>
    </row>
    <row r="160177" spans="16:16" x14ac:dyDescent="0.3">
      <c r="P160177" s="83"/>
    </row>
    <row r="160178" spans="16:16" x14ac:dyDescent="0.3">
      <c r="P160178" s="83"/>
    </row>
    <row r="160179" spans="16:16" x14ac:dyDescent="0.3">
      <c r="P160179" s="83"/>
    </row>
    <row r="160180" spans="16:16" x14ac:dyDescent="0.3">
      <c r="P160180" s="83"/>
    </row>
    <row r="160181" spans="16:16" x14ac:dyDescent="0.3">
      <c r="P160181" s="83"/>
    </row>
    <row r="160182" spans="16:16" x14ac:dyDescent="0.3">
      <c r="P160182" s="83"/>
    </row>
    <row r="160183" spans="16:16" x14ac:dyDescent="0.3">
      <c r="P160183" s="83"/>
    </row>
    <row r="160184" spans="16:16" x14ac:dyDescent="0.3">
      <c r="P160184" s="83"/>
    </row>
    <row r="160185" spans="16:16" x14ac:dyDescent="0.3">
      <c r="P160185" s="83"/>
    </row>
    <row r="160186" spans="16:16" x14ac:dyDescent="0.3">
      <c r="P160186" s="83"/>
    </row>
    <row r="160187" spans="16:16" x14ac:dyDescent="0.3">
      <c r="P160187" s="83"/>
    </row>
    <row r="160188" spans="16:16" x14ac:dyDescent="0.3">
      <c r="P160188" s="83"/>
    </row>
    <row r="160189" spans="16:16" x14ac:dyDescent="0.3">
      <c r="P160189" s="83"/>
    </row>
    <row r="160190" spans="16:16" x14ac:dyDescent="0.3">
      <c r="P160190" s="83"/>
    </row>
    <row r="160191" spans="16:16" x14ac:dyDescent="0.3">
      <c r="P160191" s="83"/>
    </row>
    <row r="160192" spans="16:16" x14ac:dyDescent="0.3">
      <c r="P160192" s="83"/>
    </row>
    <row r="160193" spans="16:16" x14ac:dyDescent="0.3">
      <c r="P160193" s="83"/>
    </row>
    <row r="160194" spans="16:16" x14ac:dyDescent="0.3">
      <c r="P160194" s="83"/>
    </row>
    <row r="160195" spans="16:16" x14ac:dyDescent="0.3">
      <c r="P160195" s="83"/>
    </row>
    <row r="160196" spans="16:16" x14ac:dyDescent="0.3">
      <c r="P160196" s="83"/>
    </row>
    <row r="160197" spans="16:16" x14ac:dyDescent="0.3">
      <c r="P160197" s="83"/>
    </row>
    <row r="160198" spans="16:16" x14ac:dyDescent="0.3">
      <c r="P160198" s="83"/>
    </row>
    <row r="160199" spans="16:16" x14ac:dyDescent="0.3">
      <c r="P160199" s="83"/>
    </row>
    <row r="160200" spans="16:16" x14ac:dyDescent="0.3">
      <c r="P160200" s="83"/>
    </row>
    <row r="160201" spans="16:16" x14ac:dyDescent="0.3">
      <c r="P160201" s="83"/>
    </row>
    <row r="160202" spans="16:16" x14ac:dyDescent="0.3">
      <c r="P160202" s="83"/>
    </row>
    <row r="160203" spans="16:16" x14ac:dyDescent="0.3">
      <c r="P160203" s="83"/>
    </row>
    <row r="160204" spans="16:16" x14ac:dyDescent="0.3">
      <c r="P160204" s="83"/>
    </row>
    <row r="160205" spans="16:16" x14ac:dyDescent="0.3">
      <c r="P160205" s="83"/>
    </row>
    <row r="160206" spans="16:16" x14ac:dyDescent="0.3">
      <c r="P160206" s="83"/>
    </row>
    <row r="160207" spans="16:16" x14ac:dyDescent="0.3">
      <c r="P160207" s="83"/>
    </row>
    <row r="160208" spans="16:16" x14ac:dyDescent="0.3">
      <c r="P160208" s="83"/>
    </row>
    <row r="160209" spans="16:16" x14ac:dyDescent="0.3">
      <c r="P160209" s="83"/>
    </row>
    <row r="160210" spans="16:16" x14ac:dyDescent="0.3">
      <c r="P160210" s="83"/>
    </row>
    <row r="160211" spans="16:16" x14ac:dyDescent="0.3">
      <c r="P160211" s="83"/>
    </row>
    <row r="160212" spans="16:16" x14ac:dyDescent="0.3">
      <c r="P160212" s="83"/>
    </row>
    <row r="160213" spans="16:16" x14ac:dyDescent="0.3">
      <c r="P160213" s="83"/>
    </row>
    <row r="160214" spans="16:16" x14ac:dyDescent="0.3">
      <c r="P160214" s="83"/>
    </row>
    <row r="160215" spans="16:16" x14ac:dyDescent="0.3">
      <c r="P160215" s="83"/>
    </row>
    <row r="160216" spans="16:16" x14ac:dyDescent="0.3">
      <c r="P160216" s="83"/>
    </row>
    <row r="160217" spans="16:16" x14ac:dyDescent="0.3">
      <c r="P160217" s="83"/>
    </row>
    <row r="160218" spans="16:16" x14ac:dyDescent="0.3">
      <c r="P160218" s="83"/>
    </row>
    <row r="160219" spans="16:16" x14ac:dyDescent="0.3">
      <c r="P160219" s="83"/>
    </row>
    <row r="160220" spans="16:16" x14ac:dyDescent="0.3">
      <c r="P160220" s="83"/>
    </row>
    <row r="160221" spans="16:16" x14ac:dyDescent="0.3">
      <c r="P160221" s="83"/>
    </row>
    <row r="160222" spans="16:16" x14ac:dyDescent="0.3">
      <c r="P160222" s="83"/>
    </row>
    <row r="160223" spans="16:16" x14ac:dyDescent="0.3">
      <c r="P160223" s="83"/>
    </row>
    <row r="160224" spans="16:16" x14ac:dyDescent="0.3">
      <c r="P160224" s="83"/>
    </row>
    <row r="160225" spans="16:16" x14ac:dyDescent="0.3">
      <c r="P160225" s="83"/>
    </row>
    <row r="160226" spans="16:16" x14ac:dyDescent="0.3">
      <c r="P160226" s="83"/>
    </row>
    <row r="160227" spans="16:16" x14ac:dyDescent="0.3">
      <c r="P160227" s="83"/>
    </row>
    <row r="160228" spans="16:16" x14ac:dyDescent="0.3">
      <c r="P160228" s="83"/>
    </row>
    <row r="160229" spans="16:16" x14ac:dyDescent="0.3">
      <c r="P160229" s="83"/>
    </row>
    <row r="160230" spans="16:16" x14ac:dyDescent="0.3">
      <c r="P160230" s="83"/>
    </row>
    <row r="160231" spans="16:16" x14ac:dyDescent="0.3">
      <c r="P160231" s="83"/>
    </row>
    <row r="160232" spans="16:16" x14ac:dyDescent="0.3">
      <c r="P160232" s="83"/>
    </row>
    <row r="160233" spans="16:16" x14ac:dyDescent="0.3">
      <c r="P160233" s="83"/>
    </row>
    <row r="160234" spans="16:16" x14ac:dyDescent="0.3">
      <c r="P160234" s="83"/>
    </row>
    <row r="160235" spans="16:16" x14ac:dyDescent="0.3">
      <c r="P160235" s="83"/>
    </row>
    <row r="160236" spans="16:16" x14ac:dyDescent="0.3">
      <c r="P160236" s="83"/>
    </row>
    <row r="160237" spans="16:16" x14ac:dyDescent="0.3">
      <c r="P160237" s="83"/>
    </row>
    <row r="160238" spans="16:16" x14ac:dyDescent="0.3">
      <c r="P160238" s="83"/>
    </row>
    <row r="160239" spans="16:16" x14ac:dyDescent="0.3">
      <c r="P160239" s="83"/>
    </row>
    <row r="160240" spans="16:16" x14ac:dyDescent="0.3">
      <c r="P160240" s="83"/>
    </row>
    <row r="160241" spans="16:16" x14ac:dyDescent="0.3">
      <c r="P160241" s="83"/>
    </row>
    <row r="160242" spans="16:16" x14ac:dyDescent="0.3">
      <c r="P160242" s="83"/>
    </row>
    <row r="160243" spans="16:16" x14ac:dyDescent="0.3">
      <c r="P160243" s="83"/>
    </row>
    <row r="160244" spans="16:16" x14ac:dyDescent="0.3">
      <c r="P160244" s="83"/>
    </row>
    <row r="160245" spans="16:16" x14ac:dyDescent="0.3">
      <c r="P160245" s="83"/>
    </row>
    <row r="160246" spans="16:16" x14ac:dyDescent="0.3">
      <c r="P160246" s="83"/>
    </row>
    <row r="160247" spans="16:16" x14ac:dyDescent="0.3">
      <c r="P160247" s="83"/>
    </row>
    <row r="160248" spans="16:16" x14ac:dyDescent="0.3">
      <c r="P160248" s="83"/>
    </row>
    <row r="160249" spans="16:16" x14ac:dyDescent="0.3">
      <c r="P160249" s="83"/>
    </row>
    <row r="160250" spans="16:16" x14ac:dyDescent="0.3">
      <c r="P160250" s="83"/>
    </row>
    <row r="160251" spans="16:16" x14ac:dyDescent="0.3">
      <c r="P160251" s="83"/>
    </row>
    <row r="160252" spans="16:16" x14ac:dyDescent="0.3">
      <c r="P160252" s="83"/>
    </row>
    <row r="160253" spans="16:16" x14ac:dyDescent="0.3">
      <c r="P160253" s="83"/>
    </row>
    <row r="160254" spans="16:16" x14ac:dyDescent="0.3">
      <c r="P160254" s="83"/>
    </row>
    <row r="160255" spans="16:16" x14ac:dyDescent="0.3">
      <c r="P160255" s="83"/>
    </row>
    <row r="160256" spans="16:16" x14ac:dyDescent="0.3">
      <c r="P160256" s="83"/>
    </row>
    <row r="160257" spans="16:16" x14ac:dyDescent="0.3">
      <c r="P160257" s="83"/>
    </row>
    <row r="160258" spans="16:16" x14ac:dyDescent="0.3">
      <c r="P160258" s="83"/>
    </row>
    <row r="160259" spans="16:16" x14ac:dyDescent="0.3">
      <c r="P160259" s="83"/>
    </row>
    <row r="160260" spans="16:16" x14ac:dyDescent="0.3">
      <c r="P160260" s="83"/>
    </row>
    <row r="160261" spans="16:16" x14ac:dyDescent="0.3">
      <c r="P160261" s="83"/>
    </row>
    <row r="160262" spans="16:16" x14ac:dyDescent="0.3">
      <c r="P160262" s="83"/>
    </row>
    <row r="160263" spans="16:16" x14ac:dyDescent="0.3">
      <c r="P160263" s="83"/>
    </row>
    <row r="160264" spans="16:16" x14ac:dyDescent="0.3">
      <c r="P160264" s="83"/>
    </row>
    <row r="160265" spans="16:16" x14ac:dyDescent="0.3">
      <c r="P160265" s="83"/>
    </row>
    <row r="160266" spans="16:16" x14ac:dyDescent="0.3">
      <c r="P160266" s="83"/>
    </row>
    <row r="160267" spans="16:16" x14ac:dyDescent="0.3">
      <c r="P160267" s="83"/>
    </row>
    <row r="160268" spans="16:16" x14ac:dyDescent="0.3">
      <c r="P160268" s="83"/>
    </row>
    <row r="160269" spans="16:16" x14ac:dyDescent="0.3">
      <c r="P160269" s="83"/>
    </row>
    <row r="160270" spans="16:16" x14ac:dyDescent="0.3">
      <c r="P160270" s="83"/>
    </row>
    <row r="160271" spans="16:16" x14ac:dyDescent="0.3">
      <c r="P160271" s="83"/>
    </row>
    <row r="160272" spans="16:16" x14ac:dyDescent="0.3">
      <c r="P160272" s="83"/>
    </row>
    <row r="160273" spans="16:16" x14ac:dyDescent="0.3">
      <c r="P160273" s="83"/>
    </row>
    <row r="160274" spans="16:16" x14ac:dyDescent="0.3">
      <c r="P160274" s="83"/>
    </row>
    <row r="160275" spans="16:16" x14ac:dyDescent="0.3">
      <c r="P160275" s="83"/>
    </row>
    <row r="160276" spans="16:16" x14ac:dyDescent="0.3">
      <c r="P160276" s="83"/>
    </row>
    <row r="160277" spans="16:16" x14ac:dyDescent="0.3">
      <c r="P160277" s="83"/>
    </row>
    <row r="160278" spans="16:16" x14ac:dyDescent="0.3">
      <c r="P160278" s="83"/>
    </row>
    <row r="160279" spans="16:16" x14ac:dyDescent="0.3">
      <c r="P160279" s="83"/>
    </row>
    <row r="160280" spans="16:16" x14ac:dyDescent="0.3">
      <c r="P160280" s="83"/>
    </row>
    <row r="160281" spans="16:16" x14ac:dyDescent="0.3">
      <c r="P160281" s="83"/>
    </row>
    <row r="160282" spans="16:16" x14ac:dyDescent="0.3">
      <c r="P160282" s="83"/>
    </row>
    <row r="160283" spans="16:16" x14ac:dyDescent="0.3">
      <c r="P160283" s="83"/>
    </row>
    <row r="160284" spans="16:16" x14ac:dyDescent="0.3">
      <c r="P160284" s="83"/>
    </row>
    <row r="160285" spans="16:16" x14ac:dyDescent="0.3">
      <c r="P160285" s="83"/>
    </row>
    <row r="160286" spans="16:16" x14ac:dyDescent="0.3">
      <c r="P160286" s="83"/>
    </row>
    <row r="160287" spans="16:16" x14ac:dyDescent="0.3">
      <c r="P160287" s="83"/>
    </row>
    <row r="160288" spans="16:16" x14ac:dyDescent="0.3">
      <c r="P160288" s="83"/>
    </row>
    <row r="160289" spans="16:16" x14ac:dyDescent="0.3">
      <c r="P160289" s="83"/>
    </row>
    <row r="160290" spans="16:16" x14ac:dyDescent="0.3">
      <c r="P160290" s="83"/>
    </row>
    <row r="160291" spans="16:16" x14ac:dyDescent="0.3">
      <c r="P160291" s="83"/>
    </row>
    <row r="160292" spans="16:16" x14ac:dyDescent="0.3">
      <c r="P160292" s="83"/>
    </row>
    <row r="160293" spans="16:16" x14ac:dyDescent="0.3">
      <c r="P160293" s="83"/>
    </row>
    <row r="160294" spans="16:16" x14ac:dyDescent="0.3">
      <c r="P160294" s="83"/>
    </row>
    <row r="160295" spans="16:16" x14ac:dyDescent="0.3">
      <c r="P160295" s="83"/>
    </row>
    <row r="160296" spans="16:16" x14ac:dyDescent="0.3">
      <c r="P160296" s="83"/>
    </row>
    <row r="160297" spans="16:16" x14ac:dyDescent="0.3">
      <c r="P160297" s="83"/>
    </row>
    <row r="160298" spans="16:16" x14ac:dyDescent="0.3">
      <c r="P160298" s="83"/>
    </row>
    <row r="160299" spans="16:16" x14ac:dyDescent="0.3">
      <c r="P160299" s="83"/>
    </row>
    <row r="160300" spans="16:16" x14ac:dyDescent="0.3">
      <c r="P160300" s="83"/>
    </row>
    <row r="160301" spans="16:16" x14ac:dyDescent="0.3">
      <c r="P160301" s="83"/>
    </row>
    <row r="160302" spans="16:16" x14ac:dyDescent="0.3">
      <c r="P160302" s="83"/>
    </row>
    <row r="160303" spans="16:16" x14ac:dyDescent="0.3">
      <c r="P160303" s="83"/>
    </row>
    <row r="160304" spans="16:16" x14ac:dyDescent="0.3">
      <c r="P160304" s="83"/>
    </row>
    <row r="160305" spans="16:16" x14ac:dyDescent="0.3">
      <c r="P160305" s="83"/>
    </row>
    <row r="160306" spans="16:16" x14ac:dyDescent="0.3">
      <c r="P160306" s="83"/>
    </row>
    <row r="160307" spans="16:16" x14ac:dyDescent="0.3">
      <c r="P160307" s="83"/>
    </row>
    <row r="160308" spans="16:16" x14ac:dyDescent="0.3">
      <c r="P160308" s="83"/>
    </row>
    <row r="160309" spans="16:16" x14ac:dyDescent="0.3">
      <c r="P160309" s="83"/>
    </row>
    <row r="160310" spans="16:16" x14ac:dyDescent="0.3">
      <c r="P160310" s="83"/>
    </row>
    <row r="160311" spans="16:16" x14ac:dyDescent="0.3">
      <c r="P160311" s="83"/>
    </row>
    <row r="160312" spans="16:16" x14ac:dyDescent="0.3">
      <c r="P160312" s="83"/>
    </row>
    <row r="160313" spans="16:16" x14ac:dyDescent="0.3">
      <c r="P160313" s="83"/>
    </row>
    <row r="160314" spans="16:16" x14ac:dyDescent="0.3">
      <c r="P160314" s="83"/>
    </row>
    <row r="160315" spans="16:16" x14ac:dyDescent="0.3">
      <c r="P160315" s="83"/>
    </row>
    <row r="160316" spans="16:16" x14ac:dyDescent="0.3">
      <c r="P160316" s="83"/>
    </row>
    <row r="160317" spans="16:16" x14ac:dyDescent="0.3">
      <c r="P160317" s="83"/>
    </row>
    <row r="160318" spans="16:16" x14ac:dyDescent="0.3">
      <c r="P160318" s="83"/>
    </row>
    <row r="160319" spans="16:16" x14ac:dyDescent="0.3">
      <c r="P160319" s="83"/>
    </row>
    <row r="160320" spans="16:16" x14ac:dyDescent="0.3">
      <c r="P160320" s="83"/>
    </row>
    <row r="160321" spans="16:16" x14ac:dyDescent="0.3">
      <c r="P160321" s="83"/>
    </row>
    <row r="160322" spans="16:16" x14ac:dyDescent="0.3">
      <c r="P160322" s="83"/>
    </row>
    <row r="160323" spans="16:16" x14ac:dyDescent="0.3">
      <c r="P160323" s="83"/>
    </row>
    <row r="160324" spans="16:16" x14ac:dyDescent="0.3">
      <c r="P160324" s="83"/>
    </row>
    <row r="160325" spans="16:16" x14ac:dyDescent="0.3">
      <c r="P160325" s="83"/>
    </row>
    <row r="160326" spans="16:16" x14ac:dyDescent="0.3">
      <c r="P160326" s="83"/>
    </row>
    <row r="160327" spans="16:16" x14ac:dyDescent="0.3">
      <c r="P160327" s="83"/>
    </row>
    <row r="160328" spans="16:16" x14ac:dyDescent="0.3">
      <c r="P160328" s="83"/>
    </row>
    <row r="160329" spans="16:16" x14ac:dyDescent="0.3">
      <c r="P160329" s="83"/>
    </row>
    <row r="160330" spans="16:16" x14ac:dyDescent="0.3">
      <c r="P160330" s="83"/>
    </row>
    <row r="160331" spans="16:16" x14ac:dyDescent="0.3">
      <c r="P160331" s="83"/>
    </row>
    <row r="160332" spans="16:16" x14ac:dyDescent="0.3">
      <c r="P160332" s="83"/>
    </row>
    <row r="160333" spans="16:16" x14ac:dyDescent="0.3">
      <c r="P160333" s="83"/>
    </row>
    <row r="160334" spans="16:16" x14ac:dyDescent="0.3">
      <c r="P160334" s="83"/>
    </row>
    <row r="160335" spans="16:16" x14ac:dyDescent="0.3">
      <c r="P160335" s="83"/>
    </row>
    <row r="160336" spans="16:16" x14ac:dyDescent="0.3">
      <c r="P160336" s="83"/>
    </row>
    <row r="160337" spans="16:16" x14ac:dyDescent="0.3">
      <c r="P160337" s="83"/>
    </row>
    <row r="160338" spans="16:16" x14ac:dyDescent="0.3">
      <c r="P160338" s="83"/>
    </row>
    <row r="160339" spans="16:16" x14ac:dyDescent="0.3">
      <c r="P160339" s="83"/>
    </row>
    <row r="160340" spans="16:16" x14ac:dyDescent="0.3">
      <c r="P160340" s="83"/>
    </row>
    <row r="160341" spans="16:16" x14ac:dyDescent="0.3">
      <c r="P160341" s="83"/>
    </row>
    <row r="160342" spans="16:16" x14ac:dyDescent="0.3">
      <c r="P160342" s="83"/>
    </row>
    <row r="160343" spans="16:16" x14ac:dyDescent="0.3">
      <c r="P160343" s="83"/>
    </row>
    <row r="160344" spans="16:16" x14ac:dyDescent="0.3">
      <c r="P160344" s="83"/>
    </row>
    <row r="160345" spans="16:16" x14ac:dyDescent="0.3">
      <c r="P160345" s="83"/>
    </row>
    <row r="160346" spans="16:16" x14ac:dyDescent="0.3">
      <c r="P160346" s="83"/>
    </row>
    <row r="160347" spans="16:16" x14ac:dyDescent="0.3">
      <c r="P160347" s="83"/>
    </row>
    <row r="160348" spans="16:16" x14ac:dyDescent="0.3">
      <c r="P160348" s="83"/>
    </row>
    <row r="160349" spans="16:16" x14ac:dyDescent="0.3">
      <c r="P160349" s="83"/>
    </row>
    <row r="160350" spans="16:16" x14ac:dyDescent="0.3">
      <c r="P160350" s="83"/>
    </row>
    <row r="160351" spans="16:16" x14ac:dyDescent="0.3">
      <c r="P160351" s="83"/>
    </row>
    <row r="160352" spans="16:16" x14ac:dyDescent="0.3">
      <c r="P160352" s="83"/>
    </row>
    <row r="160353" spans="16:16" x14ac:dyDescent="0.3">
      <c r="P160353" s="83"/>
    </row>
    <row r="160354" spans="16:16" x14ac:dyDescent="0.3">
      <c r="P160354" s="83"/>
    </row>
    <row r="160355" spans="16:16" x14ac:dyDescent="0.3">
      <c r="P160355" s="83"/>
    </row>
    <row r="160356" spans="16:16" x14ac:dyDescent="0.3">
      <c r="P160356" s="83"/>
    </row>
    <row r="160357" spans="16:16" x14ac:dyDescent="0.3">
      <c r="P160357" s="83"/>
    </row>
    <row r="160358" spans="16:16" x14ac:dyDescent="0.3">
      <c r="P160358" s="83"/>
    </row>
    <row r="160359" spans="16:16" x14ac:dyDescent="0.3">
      <c r="P160359" s="83"/>
    </row>
    <row r="160360" spans="16:16" x14ac:dyDescent="0.3">
      <c r="P160360" s="83"/>
    </row>
    <row r="160361" spans="16:16" x14ac:dyDescent="0.3">
      <c r="P160361" s="83"/>
    </row>
    <row r="160362" spans="16:16" x14ac:dyDescent="0.3">
      <c r="P160362" s="83"/>
    </row>
    <row r="160363" spans="16:16" x14ac:dyDescent="0.3">
      <c r="P160363" s="83"/>
    </row>
    <row r="160364" spans="16:16" x14ac:dyDescent="0.3">
      <c r="P160364" s="83"/>
    </row>
    <row r="160365" spans="16:16" x14ac:dyDescent="0.3">
      <c r="P160365" s="83"/>
    </row>
    <row r="160366" spans="16:16" x14ac:dyDescent="0.3">
      <c r="P160366" s="83"/>
    </row>
    <row r="160367" spans="16:16" x14ac:dyDescent="0.3">
      <c r="P160367" s="83"/>
    </row>
    <row r="160368" spans="16:16" x14ac:dyDescent="0.3">
      <c r="P160368" s="83"/>
    </row>
    <row r="160369" spans="16:16" x14ac:dyDescent="0.3">
      <c r="P160369" s="83"/>
    </row>
    <row r="160370" spans="16:16" x14ac:dyDescent="0.3">
      <c r="P160370" s="83"/>
    </row>
    <row r="160371" spans="16:16" x14ac:dyDescent="0.3">
      <c r="P160371" s="83"/>
    </row>
    <row r="160372" spans="16:16" x14ac:dyDescent="0.3">
      <c r="P160372" s="83"/>
    </row>
    <row r="160373" spans="16:16" x14ac:dyDescent="0.3">
      <c r="P160373" s="83"/>
    </row>
    <row r="160374" spans="16:16" x14ac:dyDescent="0.3">
      <c r="P160374" s="83"/>
    </row>
    <row r="160375" spans="16:16" x14ac:dyDescent="0.3">
      <c r="P160375" s="83"/>
    </row>
    <row r="160376" spans="16:16" x14ac:dyDescent="0.3">
      <c r="P160376" s="83"/>
    </row>
    <row r="160377" spans="16:16" x14ac:dyDescent="0.3">
      <c r="P160377" s="83"/>
    </row>
    <row r="160378" spans="16:16" x14ac:dyDescent="0.3">
      <c r="P160378" s="83"/>
    </row>
    <row r="160379" spans="16:16" x14ac:dyDescent="0.3">
      <c r="P160379" s="83"/>
    </row>
    <row r="160380" spans="16:16" x14ac:dyDescent="0.3">
      <c r="P160380" s="83"/>
    </row>
    <row r="160381" spans="16:16" x14ac:dyDescent="0.3">
      <c r="P160381" s="83"/>
    </row>
    <row r="160382" spans="16:16" x14ac:dyDescent="0.3">
      <c r="P160382" s="83"/>
    </row>
    <row r="160383" spans="16:16" x14ac:dyDescent="0.3">
      <c r="P160383" s="83"/>
    </row>
    <row r="160384" spans="16:16" x14ac:dyDescent="0.3">
      <c r="P160384" s="83"/>
    </row>
    <row r="160385" spans="16:16" x14ac:dyDescent="0.3">
      <c r="P160385" s="83"/>
    </row>
    <row r="160386" spans="16:16" x14ac:dyDescent="0.3">
      <c r="P160386" s="83"/>
    </row>
    <row r="160387" spans="16:16" x14ac:dyDescent="0.3">
      <c r="P160387" s="83"/>
    </row>
    <row r="160388" spans="16:16" x14ac:dyDescent="0.3">
      <c r="P160388" s="83"/>
    </row>
    <row r="160389" spans="16:16" x14ac:dyDescent="0.3">
      <c r="P160389" s="83"/>
    </row>
    <row r="160390" spans="16:16" x14ac:dyDescent="0.3">
      <c r="P160390" s="83"/>
    </row>
    <row r="160391" spans="16:16" x14ac:dyDescent="0.3">
      <c r="P160391" s="83"/>
    </row>
    <row r="160392" spans="16:16" x14ac:dyDescent="0.3">
      <c r="P160392" s="83"/>
    </row>
    <row r="160393" spans="16:16" x14ac:dyDescent="0.3">
      <c r="P160393" s="83"/>
    </row>
    <row r="160394" spans="16:16" x14ac:dyDescent="0.3">
      <c r="P160394" s="83"/>
    </row>
    <row r="160395" spans="16:16" x14ac:dyDescent="0.3">
      <c r="P160395" s="83"/>
    </row>
    <row r="160396" spans="16:16" x14ac:dyDescent="0.3">
      <c r="P160396" s="83"/>
    </row>
    <row r="160397" spans="16:16" x14ac:dyDescent="0.3">
      <c r="P160397" s="83"/>
    </row>
    <row r="160398" spans="16:16" x14ac:dyDescent="0.3">
      <c r="P160398" s="83"/>
    </row>
    <row r="160399" spans="16:16" x14ac:dyDescent="0.3">
      <c r="P160399" s="83"/>
    </row>
    <row r="160400" spans="16:16" x14ac:dyDescent="0.3">
      <c r="P160400" s="83"/>
    </row>
    <row r="160401" spans="16:16" x14ac:dyDescent="0.3">
      <c r="P160401" s="83"/>
    </row>
    <row r="160402" spans="16:16" x14ac:dyDescent="0.3">
      <c r="P160402" s="83"/>
    </row>
    <row r="160403" spans="16:16" x14ac:dyDescent="0.3">
      <c r="P160403" s="83"/>
    </row>
    <row r="160404" spans="16:16" x14ac:dyDescent="0.3">
      <c r="P160404" s="83"/>
    </row>
    <row r="160405" spans="16:16" x14ac:dyDescent="0.3">
      <c r="P160405" s="83"/>
    </row>
    <row r="160406" spans="16:16" x14ac:dyDescent="0.3">
      <c r="P160406" s="83"/>
    </row>
    <row r="160407" spans="16:16" x14ac:dyDescent="0.3">
      <c r="P160407" s="83"/>
    </row>
    <row r="160408" spans="16:16" x14ac:dyDescent="0.3">
      <c r="P160408" s="83"/>
    </row>
    <row r="160409" spans="16:16" x14ac:dyDescent="0.3">
      <c r="P160409" s="83"/>
    </row>
    <row r="160410" spans="16:16" x14ac:dyDescent="0.3">
      <c r="P160410" s="83"/>
    </row>
    <row r="160411" spans="16:16" x14ac:dyDescent="0.3">
      <c r="P160411" s="83"/>
    </row>
    <row r="160412" spans="16:16" x14ac:dyDescent="0.3">
      <c r="P160412" s="83"/>
    </row>
    <row r="160413" spans="16:16" x14ac:dyDescent="0.3">
      <c r="P160413" s="83"/>
    </row>
    <row r="160414" spans="16:16" x14ac:dyDescent="0.3">
      <c r="P160414" s="83"/>
    </row>
    <row r="160415" spans="16:16" x14ac:dyDescent="0.3">
      <c r="P160415" s="83"/>
    </row>
    <row r="160416" spans="16:16" x14ac:dyDescent="0.3">
      <c r="P160416" s="83"/>
    </row>
    <row r="160417" spans="16:16" x14ac:dyDescent="0.3">
      <c r="P160417" s="83"/>
    </row>
    <row r="160418" spans="16:16" x14ac:dyDescent="0.3">
      <c r="P160418" s="83"/>
    </row>
    <row r="160419" spans="16:16" x14ac:dyDescent="0.3">
      <c r="P160419" s="83"/>
    </row>
    <row r="160420" spans="16:16" x14ac:dyDescent="0.3">
      <c r="P160420" s="83"/>
    </row>
    <row r="160421" spans="16:16" x14ac:dyDescent="0.3">
      <c r="P160421" s="83"/>
    </row>
    <row r="160422" spans="16:16" x14ac:dyDescent="0.3">
      <c r="P160422" s="83"/>
    </row>
    <row r="160423" spans="16:16" x14ac:dyDescent="0.3">
      <c r="P160423" s="83"/>
    </row>
    <row r="160424" spans="16:16" x14ac:dyDescent="0.3">
      <c r="P160424" s="83"/>
    </row>
    <row r="160425" spans="16:16" x14ac:dyDescent="0.3">
      <c r="P160425" s="83"/>
    </row>
    <row r="160426" spans="16:16" x14ac:dyDescent="0.3">
      <c r="P160426" s="83"/>
    </row>
    <row r="160427" spans="16:16" x14ac:dyDescent="0.3">
      <c r="P160427" s="83"/>
    </row>
    <row r="160428" spans="16:16" x14ac:dyDescent="0.3">
      <c r="P160428" s="83"/>
    </row>
    <row r="160429" spans="16:16" x14ac:dyDescent="0.3">
      <c r="P160429" s="83"/>
    </row>
    <row r="160430" spans="16:16" x14ac:dyDescent="0.3">
      <c r="P160430" s="83"/>
    </row>
    <row r="160431" spans="16:16" x14ac:dyDescent="0.3">
      <c r="P160431" s="83"/>
    </row>
    <row r="160432" spans="16:16" x14ac:dyDescent="0.3">
      <c r="P160432" s="83"/>
    </row>
    <row r="160433" spans="16:16" x14ac:dyDescent="0.3">
      <c r="P160433" s="83"/>
    </row>
    <row r="160434" spans="16:16" x14ac:dyDescent="0.3">
      <c r="P160434" s="83"/>
    </row>
    <row r="160435" spans="16:16" x14ac:dyDescent="0.3">
      <c r="P160435" s="83"/>
    </row>
    <row r="160436" spans="16:16" x14ac:dyDescent="0.3">
      <c r="P160436" s="83"/>
    </row>
    <row r="160437" spans="16:16" x14ac:dyDescent="0.3">
      <c r="P160437" s="83"/>
    </row>
    <row r="160438" spans="16:16" x14ac:dyDescent="0.3">
      <c r="P160438" s="83"/>
    </row>
    <row r="160439" spans="16:16" x14ac:dyDescent="0.3">
      <c r="P160439" s="83"/>
    </row>
    <row r="160440" spans="16:16" x14ac:dyDescent="0.3">
      <c r="P160440" s="83"/>
    </row>
    <row r="160441" spans="16:16" x14ac:dyDescent="0.3">
      <c r="P160441" s="83"/>
    </row>
    <row r="160442" spans="16:16" x14ac:dyDescent="0.3">
      <c r="P160442" s="83"/>
    </row>
    <row r="160443" spans="16:16" x14ac:dyDescent="0.3">
      <c r="P160443" s="83"/>
    </row>
    <row r="160444" spans="16:16" x14ac:dyDescent="0.3">
      <c r="P160444" s="83"/>
    </row>
    <row r="160445" spans="16:16" x14ac:dyDescent="0.3">
      <c r="P160445" s="83"/>
    </row>
    <row r="160446" spans="16:16" x14ac:dyDescent="0.3">
      <c r="P160446" s="83"/>
    </row>
    <row r="160447" spans="16:16" x14ac:dyDescent="0.3">
      <c r="P160447" s="83"/>
    </row>
    <row r="160448" spans="16:16" x14ac:dyDescent="0.3">
      <c r="P160448" s="83"/>
    </row>
    <row r="160449" spans="16:16" x14ac:dyDescent="0.3">
      <c r="P160449" s="83"/>
    </row>
    <row r="160450" spans="16:16" x14ac:dyDescent="0.3">
      <c r="P160450" s="83"/>
    </row>
    <row r="160451" spans="16:16" x14ac:dyDescent="0.3">
      <c r="P160451" s="83"/>
    </row>
    <row r="160452" spans="16:16" x14ac:dyDescent="0.3">
      <c r="P160452" s="83"/>
    </row>
    <row r="160453" spans="16:16" x14ac:dyDescent="0.3">
      <c r="P160453" s="83"/>
    </row>
    <row r="160454" spans="16:16" x14ac:dyDescent="0.3">
      <c r="P160454" s="83"/>
    </row>
    <row r="160455" spans="16:16" x14ac:dyDescent="0.3">
      <c r="P160455" s="83"/>
    </row>
    <row r="160456" spans="16:16" x14ac:dyDescent="0.3">
      <c r="P160456" s="83"/>
    </row>
    <row r="160457" spans="16:16" x14ac:dyDescent="0.3">
      <c r="P160457" s="83"/>
    </row>
    <row r="160458" spans="16:16" x14ac:dyDescent="0.3">
      <c r="P160458" s="83"/>
    </row>
    <row r="160459" spans="16:16" x14ac:dyDescent="0.3">
      <c r="P160459" s="83"/>
    </row>
    <row r="160460" spans="16:16" x14ac:dyDescent="0.3">
      <c r="P160460" s="83"/>
    </row>
    <row r="160461" spans="16:16" x14ac:dyDescent="0.3">
      <c r="P160461" s="83"/>
    </row>
    <row r="160462" spans="16:16" x14ac:dyDescent="0.3">
      <c r="P160462" s="83"/>
    </row>
    <row r="160463" spans="16:16" x14ac:dyDescent="0.3">
      <c r="P160463" s="83"/>
    </row>
    <row r="160464" spans="16:16" x14ac:dyDescent="0.3">
      <c r="P160464" s="83"/>
    </row>
    <row r="160465" spans="16:16" x14ac:dyDescent="0.3">
      <c r="P160465" s="83"/>
    </row>
    <row r="160466" spans="16:16" x14ac:dyDescent="0.3">
      <c r="P160466" s="83"/>
    </row>
    <row r="160467" spans="16:16" x14ac:dyDescent="0.3">
      <c r="P160467" s="83"/>
    </row>
    <row r="160468" spans="16:16" x14ac:dyDescent="0.3">
      <c r="P160468" s="83"/>
    </row>
    <row r="160469" spans="16:16" x14ac:dyDescent="0.3">
      <c r="P160469" s="83"/>
    </row>
    <row r="160470" spans="16:16" x14ac:dyDescent="0.3">
      <c r="P160470" s="83"/>
    </row>
    <row r="160471" spans="16:16" x14ac:dyDescent="0.3">
      <c r="P160471" s="83"/>
    </row>
    <row r="160472" spans="16:16" x14ac:dyDescent="0.3">
      <c r="P160472" s="83"/>
    </row>
    <row r="160473" spans="16:16" x14ac:dyDescent="0.3">
      <c r="P160473" s="83"/>
    </row>
    <row r="160474" spans="16:16" x14ac:dyDescent="0.3">
      <c r="P160474" s="83"/>
    </row>
    <row r="160475" spans="16:16" x14ac:dyDescent="0.3">
      <c r="P160475" s="83"/>
    </row>
    <row r="160476" spans="16:16" x14ac:dyDescent="0.3">
      <c r="P160476" s="83"/>
    </row>
    <row r="160477" spans="16:16" x14ac:dyDescent="0.3">
      <c r="P160477" s="83"/>
    </row>
    <row r="160478" spans="16:16" x14ac:dyDescent="0.3">
      <c r="P160478" s="83"/>
    </row>
    <row r="160479" spans="16:16" x14ac:dyDescent="0.3">
      <c r="P160479" s="83"/>
    </row>
    <row r="160480" spans="16:16" x14ac:dyDescent="0.3">
      <c r="P160480" s="83"/>
    </row>
    <row r="160481" spans="16:16" x14ac:dyDescent="0.3">
      <c r="P160481" s="83"/>
    </row>
    <row r="160482" spans="16:16" x14ac:dyDescent="0.3">
      <c r="P160482" s="83"/>
    </row>
    <row r="160483" spans="16:16" x14ac:dyDescent="0.3">
      <c r="P160483" s="83"/>
    </row>
    <row r="160484" spans="16:16" x14ac:dyDescent="0.3">
      <c r="P160484" s="83"/>
    </row>
    <row r="160485" spans="16:16" x14ac:dyDescent="0.3">
      <c r="P160485" s="83"/>
    </row>
    <row r="160486" spans="16:16" x14ac:dyDescent="0.3">
      <c r="P160486" s="83"/>
    </row>
    <row r="160487" spans="16:16" x14ac:dyDescent="0.3">
      <c r="P160487" s="83"/>
    </row>
    <row r="160488" spans="16:16" x14ac:dyDescent="0.3">
      <c r="P160488" s="83"/>
    </row>
    <row r="160489" spans="16:16" x14ac:dyDescent="0.3">
      <c r="P160489" s="83"/>
    </row>
    <row r="160490" spans="16:16" x14ac:dyDescent="0.3">
      <c r="P160490" s="83"/>
    </row>
    <row r="160491" spans="16:16" x14ac:dyDescent="0.3">
      <c r="P160491" s="83"/>
    </row>
    <row r="160492" spans="16:16" x14ac:dyDescent="0.3">
      <c r="P160492" s="83"/>
    </row>
    <row r="160493" spans="16:16" x14ac:dyDescent="0.3">
      <c r="P160493" s="83"/>
    </row>
    <row r="160494" spans="16:16" x14ac:dyDescent="0.3">
      <c r="P160494" s="83"/>
    </row>
    <row r="160495" spans="16:16" x14ac:dyDescent="0.3">
      <c r="P160495" s="83"/>
    </row>
    <row r="160496" spans="16:16" x14ac:dyDescent="0.3">
      <c r="P160496" s="83"/>
    </row>
    <row r="160497" spans="16:16" x14ac:dyDescent="0.3">
      <c r="P160497" s="83"/>
    </row>
    <row r="160498" spans="16:16" x14ac:dyDescent="0.3">
      <c r="P160498" s="83"/>
    </row>
    <row r="160499" spans="16:16" x14ac:dyDescent="0.3">
      <c r="P160499" s="83"/>
    </row>
    <row r="160500" spans="16:16" x14ac:dyDescent="0.3">
      <c r="P160500" s="83"/>
    </row>
    <row r="160501" spans="16:16" x14ac:dyDescent="0.3">
      <c r="P160501" s="83"/>
    </row>
    <row r="160502" spans="16:16" x14ac:dyDescent="0.3">
      <c r="P160502" s="83"/>
    </row>
    <row r="160503" spans="16:16" x14ac:dyDescent="0.3">
      <c r="P160503" s="83"/>
    </row>
    <row r="160504" spans="16:16" x14ac:dyDescent="0.3">
      <c r="P160504" s="83"/>
    </row>
    <row r="160505" spans="16:16" x14ac:dyDescent="0.3">
      <c r="P160505" s="83"/>
    </row>
    <row r="160506" spans="16:16" x14ac:dyDescent="0.3">
      <c r="P160506" s="83"/>
    </row>
    <row r="160507" spans="16:16" x14ac:dyDescent="0.3">
      <c r="P160507" s="83"/>
    </row>
    <row r="160508" spans="16:16" x14ac:dyDescent="0.3">
      <c r="P160508" s="83"/>
    </row>
    <row r="160509" spans="16:16" x14ac:dyDescent="0.3">
      <c r="P160509" s="83"/>
    </row>
    <row r="160510" spans="16:16" x14ac:dyDescent="0.3">
      <c r="P160510" s="83"/>
    </row>
    <row r="160511" spans="16:16" x14ac:dyDescent="0.3">
      <c r="P160511" s="83"/>
    </row>
    <row r="160512" spans="16:16" x14ac:dyDescent="0.3">
      <c r="P160512" s="83"/>
    </row>
    <row r="160513" spans="16:16" x14ac:dyDescent="0.3">
      <c r="P160513" s="83"/>
    </row>
    <row r="160514" spans="16:16" x14ac:dyDescent="0.3">
      <c r="P160514" s="83"/>
    </row>
    <row r="160515" spans="16:16" x14ac:dyDescent="0.3">
      <c r="P160515" s="83"/>
    </row>
    <row r="160516" spans="16:16" x14ac:dyDescent="0.3">
      <c r="P160516" s="83"/>
    </row>
    <row r="160517" spans="16:16" x14ac:dyDescent="0.3">
      <c r="P160517" s="83"/>
    </row>
    <row r="160518" spans="16:16" x14ac:dyDescent="0.3">
      <c r="P160518" s="83"/>
    </row>
    <row r="160519" spans="16:16" x14ac:dyDescent="0.3">
      <c r="P160519" s="83"/>
    </row>
    <row r="160520" spans="16:16" x14ac:dyDescent="0.3">
      <c r="P160520" s="83"/>
    </row>
    <row r="160521" spans="16:16" x14ac:dyDescent="0.3">
      <c r="P160521" s="83"/>
    </row>
    <row r="160522" spans="16:16" x14ac:dyDescent="0.3">
      <c r="P160522" s="83"/>
    </row>
    <row r="160523" spans="16:16" x14ac:dyDescent="0.3">
      <c r="P160523" s="83"/>
    </row>
    <row r="160524" spans="16:16" x14ac:dyDescent="0.3">
      <c r="P160524" s="83"/>
    </row>
    <row r="160525" spans="16:16" x14ac:dyDescent="0.3">
      <c r="P160525" s="83"/>
    </row>
    <row r="160526" spans="16:16" x14ac:dyDescent="0.3">
      <c r="P160526" s="83"/>
    </row>
    <row r="160527" spans="16:16" x14ac:dyDescent="0.3">
      <c r="P160527" s="83"/>
    </row>
    <row r="160528" spans="16:16" x14ac:dyDescent="0.3">
      <c r="P160528" s="83"/>
    </row>
    <row r="160529" spans="16:16" x14ac:dyDescent="0.3">
      <c r="P160529" s="83"/>
    </row>
    <row r="160530" spans="16:16" x14ac:dyDescent="0.3">
      <c r="P160530" s="83"/>
    </row>
    <row r="160531" spans="16:16" x14ac:dyDescent="0.3">
      <c r="P160531" s="83"/>
    </row>
    <row r="160532" spans="16:16" x14ac:dyDescent="0.3">
      <c r="P160532" s="83"/>
    </row>
    <row r="160533" spans="16:16" x14ac:dyDescent="0.3">
      <c r="P160533" s="83"/>
    </row>
    <row r="160534" spans="16:16" x14ac:dyDescent="0.3">
      <c r="P160534" s="83"/>
    </row>
    <row r="160535" spans="16:16" x14ac:dyDescent="0.3">
      <c r="P160535" s="83"/>
    </row>
    <row r="160536" spans="16:16" x14ac:dyDescent="0.3">
      <c r="P160536" s="83"/>
    </row>
    <row r="160537" spans="16:16" x14ac:dyDescent="0.3">
      <c r="P160537" s="83"/>
    </row>
    <row r="160538" spans="16:16" x14ac:dyDescent="0.3">
      <c r="P160538" s="83"/>
    </row>
    <row r="160539" spans="16:16" x14ac:dyDescent="0.3">
      <c r="P160539" s="83"/>
    </row>
    <row r="160540" spans="16:16" x14ac:dyDescent="0.3">
      <c r="P160540" s="83"/>
    </row>
    <row r="160541" spans="16:16" x14ac:dyDescent="0.3">
      <c r="P160541" s="83"/>
    </row>
    <row r="160542" spans="16:16" x14ac:dyDescent="0.3">
      <c r="P160542" s="83"/>
    </row>
    <row r="160543" spans="16:16" x14ac:dyDescent="0.3">
      <c r="P160543" s="83"/>
    </row>
    <row r="160544" spans="16:16" x14ac:dyDescent="0.3">
      <c r="P160544" s="83"/>
    </row>
    <row r="160545" spans="16:16" x14ac:dyDescent="0.3">
      <c r="P160545" s="83"/>
    </row>
    <row r="160546" spans="16:16" x14ac:dyDescent="0.3">
      <c r="P160546" s="83"/>
    </row>
    <row r="160547" spans="16:16" x14ac:dyDescent="0.3">
      <c r="P160547" s="83"/>
    </row>
    <row r="160548" spans="16:16" x14ac:dyDescent="0.3">
      <c r="P160548" s="83"/>
    </row>
    <row r="160549" spans="16:16" x14ac:dyDescent="0.3">
      <c r="P160549" s="83"/>
    </row>
    <row r="160550" spans="16:16" x14ac:dyDescent="0.3">
      <c r="P160550" s="83"/>
    </row>
    <row r="160551" spans="16:16" x14ac:dyDescent="0.3">
      <c r="P160551" s="83"/>
    </row>
    <row r="160552" spans="16:16" x14ac:dyDescent="0.3">
      <c r="P160552" s="83"/>
    </row>
    <row r="160553" spans="16:16" x14ac:dyDescent="0.3">
      <c r="P160553" s="83"/>
    </row>
    <row r="160554" spans="16:16" x14ac:dyDescent="0.3">
      <c r="P160554" s="83"/>
    </row>
    <row r="160555" spans="16:16" x14ac:dyDescent="0.3">
      <c r="P160555" s="83"/>
    </row>
    <row r="160556" spans="16:16" x14ac:dyDescent="0.3">
      <c r="P160556" s="83"/>
    </row>
    <row r="160557" spans="16:16" x14ac:dyDescent="0.3">
      <c r="P160557" s="83"/>
    </row>
    <row r="160558" spans="16:16" x14ac:dyDescent="0.3">
      <c r="P160558" s="83"/>
    </row>
    <row r="160559" spans="16:16" x14ac:dyDescent="0.3">
      <c r="P160559" s="83"/>
    </row>
    <row r="160560" spans="16:16" x14ac:dyDescent="0.3">
      <c r="P160560" s="83"/>
    </row>
    <row r="160561" spans="16:16" x14ac:dyDescent="0.3">
      <c r="P160561" s="83"/>
    </row>
    <row r="160562" spans="16:16" x14ac:dyDescent="0.3">
      <c r="P160562" s="83"/>
    </row>
    <row r="160563" spans="16:16" x14ac:dyDescent="0.3">
      <c r="P160563" s="83"/>
    </row>
    <row r="160564" spans="16:16" x14ac:dyDescent="0.3">
      <c r="P160564" s="83"/>
    </row>
    <row r="160565" spans="16:16" x14ac:dyDescent="0.3">
      <c r="P160565" s="83"/>
    </row>
    <row r="160566" spans="16:16" x14ac:dyDescent="0.3">
      <c r="P160566" s="83"/>
    </row>
    <row r="160567" spans="16:16" x14ac:dyDescent="0.3">
      <c r="P160567" s="83"/>
    </row>
    <row r="160568" spans="16:16" x14ac:dyDescent="0.3">
      <c r="P160568" s="83"/>
    </row>
    <row r="160569" spans="16:16" x14ac:dyDescent="0.3">
      <c r="P160569" s="83"/>
    </row>
    <row r="160570" spans="16:16" x14ac:dyDescent="0.3">
      <c r="P160570" s="83"/>
    </row>
    <row r="160571" spans="16:16" x14ac:dyDescent="0.3">
      <c r="P160571" s="83"/>
    </row>
    <row r="160572" spans="16:16" x14ac:dyDescent="0.3">
      <c r="P160572" s="83"/>
    </row>
    <row r="160573" spans="16:16" x14ac:dyDescent="0.3">
      <c r="P160573" s="83"/>
    </row>
    <row r="160574" spans="16:16" x14ac:dyDescent="0.3">
      <c r="P160574" s="83"/>
    </row>
    <row r="160575" spans="16:16" x14ac:dyDescent="0.3">
      <c r="P160575" s="83"/>
    </row>
    <row r="160576" spans="16:16" x14ac:dyDescent="0.3">
      <c r="P160576" s="83"/>
    </row>
    <row r="160577" spans="16:16" x14ac:dyDescent="0.3">
      <c r="P160577" s="83"/>
    </row>
    <row r="160578" spans="16:16" x14ac:dyDescent="0.3">
      <c r="P160578" s="83"/>
    </row>
    <row r="160579" spans="16:16" x14ac:dyDescent="0.3">
      <c r="P160579" s="83"/>
    </row>
    <row r="160580" spans="16:16" x14ac:dyDescent="0.3">
      <c r="P160580" s="83"/>
    </row>
    <row r="160581" spans="16:16" x14ac:dyDescent="0.3">
      <c r="P160581" s="83"/>
    </row>
    <row r="160582" spans="16:16" x14ac:dyDescent="0.3">
      <c r="P160582" s="83"/>
    </row>
    <row r="160583" spans="16:16" x14ac:dyDescent="0.3">
      <c r="P160583" s="83"/>
    </row>
    <row r="160584" spans="16:16" x14ac:dyDescent="0.3">
      <c r="P160584" s="83"/>
    </row>
    <row r="160585" spans="16:16" x14ac:dyDescent="0.3">
      <c r="P160585" s="83"/>
    </row>
    <row r="160586" spans="16:16" x14ac:dyDescent="0.3">
      <c r="P160586" s="83"/>
    </row>
    <row r="160587" spans="16:16" x14ac:dyDescent="0.3">
      <c r="P160587" s="83"/>
    </row>
    <row r="160588" spans="16:16" x14ac:dyDescent="0.3">
      <c r="P160588" s="83"/>
    </row>
    <row r="160589" spans="16:16" x14ac:dyDescent="0.3">
      <c r="P160589" s="83"/>
    </row>
    <row r="160590" spans="16:16" x14ac:dyDescent="0.3">
      <c r="P160590" s="83"/>
    </row>
    <row r="160591" spans="16:16" x14ac:dyDescent="0.3">
      <c r="P160591" s="83"/>
    </row>
    <row r="160592" spans="16:16" x14ac:dyDescent="0.3">
      <c r="P160592" s="83"/>
    </row>
    <row r="160593" spans="16:16" x14ac:dyDescent="0.3">
      <c r="P160593" s="83"/>
    </row>
    <row r="160594" spans="16:16" x14ac:dyDescent="0.3">
      <c r="P160594" s="83"/>
    </row>
    <row r="160595" spans="16:16" x14ac:dyDescent="0.3">
      <c r="P160595" s="83"/>
    </row>
    <row r="160596" spans="16:16" x14ac:dyDescent="0.3">
      <c r="P160596" s="83"/>
    </row>
    <row r="160597" spans="16:16" x14ac:dyDescent="0.3">
      <c r="P160597" s="83"/>
    </row>
    <row r="160598" spans="16:16" x14ac:dyDescent="0.3">
      <c r="P160598" s="83"/>
    </row>
    <row r="160599" spans="16:16" x14ac:dyDescent="0.3">
      <c r="P160599" s="83"/>
    </row>
    <row r="160600" spans="16:16" x14ac:dyDescent="0.3">
      <c r="P160600" s="83"/>
    </row>
    <row r="160601" spans="16:16" x14ac:dyDescent="0.3">
      <c r="P160601" s="83"/>
    </row>
    <row r="160602" spans="16:16" x14ac:dyDescent="0.3">
      <c r="P160602" s="83"/>
    </row>
    <row r="160603" spans="16:16" x14ac:dyDescent="0.3">
      <c r="P160603" s="83"/>
    </row>
    <row r="160604" spans="16:16" x14ac:dyDescent="0.3">
      <c r="P160604" s="83"/>
    </row>
    <row r="160605" spans="16:16" x14ac:dyDescent="0.3">
      <c r="P160605" s="83"/>
    </row>
    <row r="160606" spans="16:16" x14ac:dyDescent="0.3">
      <c r="P160606" s="83"/>
    </row>
    <row r="160607" spans="16:16" x14ac:dyDescent="0.3">
      <c r="P160607" s="83"/>
    </row>
    <row r="160608" spans="16:16" x14ac:dyDescent="0.3">
      <c r="P160608" s="83"/>
    </row>
    <row r="160609" spans="16:16" x14ac:dyDescent="0.3">
      <c r="P160609" s="83"/>
    </row>
    <row r="160610" spans="16:16" x14ac:dyDescent="0.3">
      <c r="P160610" s="83"/>
    </row>
    <row r="160611" spans="16:16" x14ac:dyDescent="0.3">
      <c r="P160611" s="83"/>
    </row>
    <row r="160612" spans="16:16" x14ac:dyDescent="0.3">
      <c r="P160612" s="83"/>
    </row>
    <row r="160613" spans="16:16" x14ac:dyDescent="0.3">
      <c r="P160613" s="83"/>
    </row>
    <row r="160614" spans="16:16" x14ac:dyDescent="0.3">
      <c r="P160614" s="83"/>
    </row>
    <row r="160615" spans="16:16" x14ac:dyDescent="0.3">
      <c r="P160615" s="83"/>
    </row>
    <row r="160616" spans="16:16" x14ac:dyDescent="0.3">
      <c r="P160616" s="83"/>
    </row>
    <row r="160617" spans="16:16" x14ac:dyDescent="0.3">
      <c r="P160617" s="83"/>
    </row>
    <row r="160618" spans="16:16" x14ac:dyDescent="0.3">
      <c r="P160618" s="83"/>
    </row>
    <row r="160619" spans="16:16" x14ac:dyDescent="0.3">
      <c r="P160619" s="83"/>
    </row>
    <row r="160620" spans="16:16" x14ac:dyDescent="0.3">
      <c r="P160620" s="83"/>
    </row>
    <row r="160621" spans="16:16" x14ac:dyDescent="0.3">
      <c r="P160621" s="83"/>
    </row>
    <row r="160622" spans="16:16" x14ac:dyDescent="0.3">
      <c r="P160622" s="83"/>
    </row>
    <row r="160623" spans="16:16" x14ac:dyDescent="0.3">
      <c r="P160623" s="83"/>
    </row>
    <row r="160624" spans="16:16" x14ac:dyDescent="0.3">
      <c r="P160624" s="83"/>
    </row>
    <row r="160625" spans="16:16" x14ac:dyDescent="0.3">
      <c r="P160625" s="83"/>
    </row>
    <row r="160626" spans="16:16" x14ac:dyDescent="0.3">
      <c r="P160626" s="83"/>
    </row>
    <row r="160627" spans="16:16" x14ac:dyDescent="0.3">
      <c r="P160627" s="83"/>
    </row>
    <row r="160628" spans="16:16" x14ac:dyDescent="0.3">
      <c r="P160628" s="83"/>
    </row>
    <row r="160629" spans="16:16" x14ac:dyDescent="0.3">
      <c r="P160629" s="83"/>
    </row>
    <row r="160630" spans="16:16" x14ac:dyDescent="0.3">
      <c r="P160630" s="83"/>
    </row>
    <row r="160631" spans="16:16" x14ac:dyDescent="0.3">
      <c r="P160631" s="83"/>
    </row>
    <row r="160632" spans="16:16" x14ac:dyDescent="0.3">
      <c r="P160632" s="83"/>
    </row>
    <row r="160633" spans="16:16" x14ac:dyDescent="0.3">
      <c r="P160633" s="83"/>
    </row>
    <row r="160634" spans="16:16" x14ac:dyDescent="0.3">
      <c r="P160634" s="83"/>
    </row>
    <row r="160635" spans="16:16" x14ac:dyDescent="0.3">
      <c r="P160635" s="83"/>
    </row>
    <row r="160636" spans="16:16" x14ac:dyDescent="0.3">
      <c r="P160636" s="83"/>
    </row>
    <row r="160637" spans="16:16" x14ac:dyDescent="0.3">
      <c r="P160637" s="83"/>
    </row>
    <row r="160638" spans="16:16" x14ac:dyDescent="0.3">
      <c r="P160638" s="83"/>
    </row>
    <row r="160639" spans="16:16" x14ac:dyDescent="0.3">
      <c r="P160639" s="83"/>
    </row>
    <row r="160640" spans="16:16" x14ac:dyDescent="0.3">
      <c r="P160640" s="83"/>
    </row>
    <row r="160641" spans="16:16" x14ac:dyDescent="0.3">
      <c r="P160641" s="83"/>
    </row>
    <row r="160642" spans="16:16" x14ac:dyDescent="0.3">
      <c r="P160642" s="83"/>
    </row>
    <row r="160643" spans="16:16" x14ac:dyDescent="0.3">
      <c r="P160643" s="83"/>
    </row>
    <row r="160644" spans="16:16" x14ac:dyDescent="0.3">
      <c r="P160644" s="83"/>
    </row>
    <row r="160645" spans="16:16" x14ac:dyDescent="0.3">
      <c r="P160645" s="83"/>
    </row>
    <row r="160646" spans="16:16" x14ac:dyDescent="0.3">
      <c r="P160646" s="83"/>
    </row>
    <row r="160647" spans="16:16" x14ac:dyDescent="0.3">
      <c r="P160647" s="83"/>
    </row>
    <row r="160648" spans="16:16" x14ac:dyDescent="0.3">
      <c r="P160648" s="83"/>
    </row>
    <row r="160649" spans="16:16" x14ac:dyDescent="0.3">
      <c r="P160649" s="83"/>
    </row>
    <row r="160650" spans="16:16" x14ac:dyDescent="0.3">
      <c r="P160650" s="83"/>
    </row>
    <row r="160651" spans="16:16" x14ac:dyDescent="0.3">
      <c r="P160651" s="83"/>
    </row>
    <row r="160652" spans="16:16" x14ac:dyDescent="0.3">
      <c r="P160652" s="83"/>
    </row>
    <row r="160653" spans="16:16" x14ac:dyDescent="0.3">
      <c r="P160653" s="83"/>
    </row>
    <row r="160654" spans="16:16" x14ac:dyDescent="0.3">
      <c r="P160654" s="83"/>
    </row>
    <row r="160655" spans="16:16" x14ac:dyDescent="0.3">
      <c r="P160655" s="83"/>
    </row>
    <row r="160656" spans="16:16" x14ac:dyDescent="0.3">
      <c r="P160656" s="83"/>
    </row>
    <row r="160657" spans="16:16" x14ac:dyDescent="0.3">
      <c r="P160657" s="83"/>
    </row>
    <row r="160658" spans="16:16" x14ac:dyDescent="0.3">
      <c r="P160658" s="83"/>
    </row>
    <row r="160659" spans="16:16" x14ac:dyDescent="0.3">
      <c r="P160659" s="83"/>
    </row>
    <row r="160660" spans="16:16" x14ac:dyDescent="0.3">
      <c r="P160660" s="83"/>
    </row>
    <row r="160661" spans="16:16" x14ac:dyDescent="0.3">
      <c r="P160661" s="83"/>
    </row>
    <row r="160662" spans="16:16" x14ac:dyDescent="0.3">
      <c r="P160662" s="83"/>
    </row>
    <row r="160663" spans="16:16" x14ac:dyDescent="0.3">
      <c r="P160663" s="83"/>
    </row>
    <row r="160664" spans="16:16" x14ac:dyDescent="0.3">
      <c r="P160664" s="83"/>
    </row>
    <row r="160665" spans="16:16" x14ac:dyDescent="0.3">
      <c r="P160665" s="83"/>
    </row>
    <row r="160666" spans="16:16" x14ac:dyDescent="0.3">
      <c r="P160666" s="83"/>
    </row>
    <row r="160667" spans="16:16" x14ac:dyDescent="0.3">
      <c r="P160667" s="83"/>
    </row>
    <row r="160668" spans="16:16" x14ac:dyDescent="0.3">
      <c r="P160668" s="83"/>
    </row>
    <row r="160669" spans="16:16" x14ac:dyDescent="0.3">
      <c r="P160669" s="83"/>
    </row>
    <row r="160670" spans="16:16" x14ac:dyDescent="0.3">
      <c r="P160670" s="83"/>
    </row>
    <row r="160671" spans="16:16" x14ac:dyDescent="0.3">
      <c r="P160671" s="83"/>
    </row>
    <row r="160672" spans="16:16" x14ac:dyDescent="0.3">
      <c r="P160672" s="83"/>
    </row>
    <row r="160673" spans="16:16" x14ac:dyDescent="0.3">
      <c r="P160673" s="83"/>
    </row>
    <row r="160674" spans="16:16" x14ac:dyDescent="0.3">
      <c r="P160674" s="83"/>
    </row>
    <row r="160675" spans="16:16" x14ac:dyDescent="0.3">
      <c r="P160675" s="83"/>
    </row>
    <row r="160676" spans="16:16" x14ac:dyDescent="0.3">
      <c r="P160676" s="83"/>
    </row>
    <row r="160677" spans="16:16" x14ac:dyDescent="0.3">
      <c r="P160677" s="83"/>
    </row>
    <row r="160678" spans="16:16" x14ac:dyDescent="0.3">
      <c r="P160678" s="83"/>
    </row>
    <row r="160679" spans="16:16" x14ac:dyDescent="0.3">
      <c r="P160679" s="83"/>
    </row>
    <row r="160680" spans="16:16" x14ac:dyDescent="0.3">
      <c r="P160680" s="83"/>
    </row>
    <row r="160681" spans="16:16" x14ac:dyDescent="0.3">
      <c r="P160681" s="83"/>
    </row>
    <row r="160682" spans="16:16" x14ac:dyDescent="0.3">
      <c r="P160682" s="83"/>
    </row>
    <row r="160683" spans="16:16" x14ac:dyDescent="0.3">
      <c r="P160683" s="83"/>
    </row>
    <row r="160684" spans="16:16" x14ac:dyDescent="0.3">
      <c r="P160684" s="83"/>
    </row>
    <row r="160685" spans="16:16" x14ac:dyDescent="0.3">
      <c r="P160685" s="83"/>
    </row>
    <row r="160686" spans="16:16" x14ac:dyDescent="0.3">
      <c r="P160686" s="83"/>
    </row>
    <row r="160687" spans="16:16" x14ac:dyDescent="0.3">
      <c r="P160687" s="83"/>
    </row>
    <row r="160688" spans="16:16" x14ac:dyDescent="0.3">
      <c r="P160688" s="83"/>
    </row>
    <row r="160689" spans="16:16" x14ac:dyDescent="0.3">
      <c r="P160689" s="83"/>
    </row>
    <row r="160690" spans="16:16" x14ac:dyDescent="0.3">
      <c r="P160690" s="83"/>
    </row>
    <row r="160691" spans="16:16" x14ac:dyDescent="0.3">
      <c r="P160691" s="83"/>
    </row>
    <row r="160692" spans="16:16" x14ac:dyDescent="0.3">
      <c r="P160692" s="83"/>
    </row>
    <row r="160693" spans="16:16" x14ac:dyDescent="0.3">
      <c r="P160693" s="83"/>
    </row>
    <row r="160694" spans="16:16" x14ac:dyDescent="0.3">
      <c r="P160694" s="83"/>
    </row>
    <row r="160695" spans="16:16" x14ac:dyDescent="0.3">
      <c r="P160695" s="83"/>
    </row>
    <row r="160696" spans="16:16" x14ac:dyDescent="0.3">
      <c r="P160696" s="83"/>
    </row>
    <row r="160697" spans="16:16" x14ac:dyDescent="0.3">
      <c r="P160697" s="83"/>
    </row>
    <row r="160698" spans="16:16" x14ac:dyDescent="0.3">
      <c r="P160698" s="83"/>
    </row>
    <row r="160699" spans="16:16" x14ac:dyDescent="0.3">
      <c r="P160699" s="83"/>
    </row>
    <row r="160700" spans="16:16" x14ac:dyDescent="0.3">
      <c r="P160700" s="83"/>
    </row>
    <row r="160701" spans="16:16" x14ac:dyDescent="0.3">
      <c r="P160701" s="83"/>
    </row>
    <row r="160702" spans="16:16" x14ac:dyDescent="0.3">
      <c r="P160702" s="83"/>
    </row>
    <row r="160703" spans="16:16" x14ac:dyDescent="0.3">
      <c r="P160703" s="83"/>
    </row>
    <row r="160704" spans="16:16" x14ac:dyDescent="0.3">
      <c r="P160704" s="83"/>
    </row>
    <row r="160705" spans="16:16" x14ac:dyDescent="0.3">
      <c r="P160705" s="83"/>
    </row>
    <row r="160706" spans="16:16" x14ac:dyDescent="0.3">
      <c r="P160706" s="83"/>
    </row>
    <row r="160707" spans="16:16" x14ac:dyDescent="0.3">
      <c r="P160707" s="83"/>
    </row>
    <row r="160708" spans="16:16" x14ac:dyDescent="0.3">
      <c r="P160708" s="83"/>
    </row>
    <row r="160709" spans="16:16" x14ac:dyDescent="0.3">
      <c r="P160709" s="83"/>
    </row>
    <row r="160710" spans="16:16" x14ac:dyDescent="0.3">
      <c r="P160710" s="83"/>
    </row>
    <row r="160711" spans="16:16" x14ac:dyDescent="0.3">
      <c r="P160711" s="83"/>
    </row>
    <row r="160712" spans="16:16" x14ac:dyDescent="0.3">
      <c r="P160712" s="83"/>
    </row>
    <row r="160713" spans="16:16" x14ac:dyDescent="0.3">
      <c r="P160713" s="83"/>
    </row>
    <row r="160714" spans="16:16" x14ac:dyDescent="0.3">
      <c r="P160714" s="83"/>
    </row>
    <row r="160715" spans="16:16" x14ac:dyDescent="0.3">
      <c r="P160715" s="83"/>
    </row>
    <row r="160716" spans="16:16" x14ac:dyDescent="0.3">
      <c r="P160716" s="83"/>
    </row>
    <row r="160717" spans="16:16" x14ac:dyDescent="0.3">
      <c r="P160717" s="83"/>
    </row>
    <row r="160718" spans="16:16" x14ac:dyDescent="0.3">
      <c r="P160718" s="83"/>
    </row>
    <row r="160719" spans="16:16" x14ac:dyDescent="0.3">
      <c r="P160719" s="83"/>
    </row>
    <row r="160720" spans="16:16" x14ac:dyDescent="0.3">
      <c r="P160720" s="83"/>
    </row>
    <row r="160721" spans="16:16" x14ac:dyDescent="0.3">
      <c r="P160721" s="83"/>
    </row>
    <row r="160722" spans="16:16" x14ac:dyDescent="0.3">
      <c r="P160722" s="83"/>
    </row>
    <row r="160723" spans="16:16" x14ac:dyDescent="0.3">
      <c r="P160723" s="83"/>
    </row>
    <row r="160724" spans="16:16" x14ac:dyDescent="0.3">
      <c r="P160724" s="83"/>
    </row>
    <row r="160725" spans="16:16" x14ac:dyDescent="0.3">
      <c r="P160725" s="83"/>
    </row>
    <row r="160726" spans="16:16" x14ac:dyDescent="0.3">
      <c r="P160726" s="83"/>
    </row>
    <row r="160727" spans="16:16" x14ac:dyDescent="0.3">
      <c r="P160727" s="83"/>
    </row>
    <row r="160728" spans="16:16" x14ac:dyDescent="0.3">
      <c r="P160728" s="83"/>
    </row>
    <row r="160729" spans="16:16" x14ac:dyDescent="0.3">
      <c r="P160729" s="83"/>
    </row>
    <row r="160730" spans="16:16" x14ac:dyDescent="0.3">
      <c r="P160730" s="83"/>
    </row>
    <row r="160731" spans="16:16" x14ac:dyDescent="0.3">
      <c r="P160731" s="83"/>
    </row>
    <row r="160732" spans="16:16" x14ac:dyDescent="0.3">
      <c r="P160732" s="83"/>
    </row>
    <row r="160733" spans="16:16" x14ac:dyDescent="0.3">
      <c r="P160733" s="83"/>
    </row>
    <row r="160734" spans="16:16" x14ac:dyDescent="0.3">
      <c r="P160734" s="83"/>
    </row>
    <row r="160735" spans="16:16" x14ac:dyDescent="0.3">
      <c r="P160735" s="83"/>
    </row>
    <row r="160736" spans="16:16" x14ac:dyDescent="0.3">
      <c r="P160736" s="83"/>
    </row>
    <row r="160737" spans="16:16" x14ac:dyDescent="0.3">
      <c r="P160737" s="83"/>
    </row>
    <row r="160738" spans="16:16" x14ac:dyDescent="0.3">
      <c r="P160738" s="83"/>
    </row>
    <row r="160739" spans="16:16" x14ac:dyDescent="0.3">
      <c r="P160739" s="83"/>
    </row>
    <row r="160740" spans="16:16" x14ac:dyDescent="0.3">
      <c r="P160740" s="83"/>
    </row>
    <row r="160741" spans="16:16" x14ac:dyDescent="0.3">
      <c r="P160741" s="83"/>
    </row>
    <row r="160742" spans="16:16" x14ac:dyDescent="0.3">
      <c r="P160742" s="83"/>
    </row>
    <row r="160743" spans="16:16" x14ac:dyDescent="0.3">
      <c r="P160743" s="83"/>
    </row>
    <row r="160744" spans="16:16" x14ac:dyDescent="0.3">
      <c r="P160744" s="83"/>
    </row>
    <row r="160745" spans="16:16" x14ac:dyDescent="0.3">
      <c r="P160745" s="83"/>
    </row>
    <row r="160746" spans="16:16" x14ac:dyDescent="0.3">
      <c r="P160746" s="83"/>
    </row>
    <row r="160747" spans="16:16" x14ac:dyDescent="0.3">
      <c r="P160747" s="83"/>
    </row>
    <row r="160748" spans="16:16" x14ac:dyDescent="0.3">
      <c r="P160748" s="83"/>
    </row>
    <row r="160749" spans="16:16" x14ac:dyDescent="0.3">
      <c r="P160749" s="83"/>
    </row>
    <row r="160750" spans="16:16" x14ac:dyDescent="0.3">
      <c r="P160750" s="83"/>
    </row>
    <row r="160751" spans="16:16" x14ac:dyDescent="0.3">
      <c r="P160751" s="83"/>
    </row>
    <row r="160752" spans="16:16" x14ac:dyDescent="0.3">
      <c r="P160752" s="83"/>
    </row>
    <row r="160753" spans="16:16" x14ac:dyDescent="0.3">
      <c r="P160753" s="83"/>
    </row>
    <row r="160754" spans="16:16" x14ac:dyDescent="0.3">
      <c r="P160754" s="83"/>
    </row>
    <row r="160755" spans="16:16" x14ac:dyDescent="0.3">
      <c r="P160755" s="83"/>
    </row>
    <row r="160756" spans="16:16" x14ac:dyDescent="0.3">
      <c r="P160756" s="83"/>
    </row>
    <row r="160757" spans="16:16" x14ac:dyDescent="0.3">
      <c r="P160757" s="83"/>
    </row>
    <row r="160758" spans="16:16" x14ac:dyDescent="0.3">
      <c r="P160758" s="83"/>
    </row>
    <row r="160759" spans="16:16" x14ac:dyDescent="0.3">
      <c r="P160759" s="83"/>
    </row>
    <row r="160760" spans="16:16" x14ac:dyDescent="0.3">
      <c r="P160760" s="83"/>
    </row>
    <row r="160761" spans="16:16" x14ac:dyDescent="0.3">
      <c r="P160761" s="83"/>
    </row>
    <row r="160762" spans="16:16" x14ac:dyDescent="0.3">
      <c r="P160762" s="83"/>
    </row>
    <row r="160763" spans="16:16" x14ac:dyDescent="0.3">
      <c r="P160763" s="83"/>
    </row>
    <row r="160764" spans="16:16" x14ac:dyDescent="0.3">
      <c r="P160764" s="83"/>
    </row>
    <row r="160765" spans="16:16" x14ac:dyDescent="0.3">
      <c r="P160765" s="83"/>
    </row>
    <row r="160766" spans="16:16" x14ac:dyDescent="0.3">
      <c r="P160766" s="83"/>
    </row>
    <row r="160767" spans="16:16" x14ac:dyDescent="0.3">
      <c r="P160767" s="83"/>
    </row>
    <row r="160768" spans="16:16" x14ac:dyDescent="0.3">
      <c r="P160768" s="83"/>
    </row>
    <row r="160769" spans="16:16" x14ac:dyDescent="0.3">
      <c r="P160769" s="83"/>
    </row>
    <row r="160770" spans="16:16" x14ac:dyDescent="0.3">
      <c r="P160770" s="83"/>
    </row>
    <row r="160771" spans="16:16" x14ac:dyDescent="0.3">
      <c r="P160771" s="83"/>
    </row>
    <row r="160772" spans="16:16" x14ac:dyDescent="0.3">
      <c r="P160772" s="83"/>
    </row>
    <row r="160773" spans="16:16" x14ac:dyDescent="0.3">
      <c r="P160773" s="83"/>
    </row>
    <row r="160774" spans="16:16" x14ac:dyDescent="0.3">
      <c r="P160774" s="83"/>
    </row>
    <row r="160775" spans="16:16" x14ac:dyDescent="0.3">
      <c r="P160775" s="83"/>
    </row>
    <row r="160776" spans="16:16" x14ac:dyDescent="0.3">
      <c r="P160776" s="83"/>
    </row>
    <row r="160777" spans="16:16" x14ac:dyDescent="0.3">
      <c r="P160777" s="83"/>
    </row>
    <row r="160778" spans="16:16" x14ac:dyDescent="0.3">
      <c r="P160778" s="83"/>
    </row>
    <row r="160779" spans="16:16" x14ac:dyDescent="0.3">
      <c r="P160779" s="83"/>
    </row>
    <row r="160780" spans="16:16" x14ac:dyDescent="0.3">
      <c r="P160780" s="83"/>
    </row>
    <row r="160781" spans="16:16" x14ac:dyDescent="0.3">
      <c r="P160781" s="83"/>
    </row>
    <row r="160782" spans="16:16" x14ac:dyDescent="0.3">
      <c r="P160782" s="83"/>
    </row>
    <row r="160783" spans="16:16" x14ac:dyDescent="0.3">
      <c r="P160783" s="83"/>
    </row>
    <row r="160784" spans="16:16" x14ac:dyDescent="0.3">
      <c r="P160784" s="83"/>
    </row>
    <row r="160785" spans="16:16" x14ac:dyDescent="0.3">
      <c r="P160785" s="83"/>
    </row>
    <row r="160786" spans="16:16" x14ac:dyDescent="0.3">
      <c r="P160786" s="83"/>
    </row>
    <row r="160787" spans="16:16" x14ac:dyDescent="0.3">
      <c r="P160787" s="83"/>
    </row>
    <row r="160788" spans="16:16" x14ac:dyDescent="0.3">
      <c r="P160788" s="83"/>
    </row>
    <row r="160789" spans="16:16" x14ac:dyDescent="0.3">
      <c r="P160789" s="83"/>
    </row>
    <row r="160790" spans="16:16" x14ac:dyDescent="0.3">
      <c r="P160790" s="83"/>
    </row>
    <row r="160791" spans="16:16" x14ac:dyDescent="0.3">
      <c r="P160791" s="83"/>
    </row>
    <row r="160792" spans="16:16" x14ac:dyDescent="0.3">
      <c r="P160792" s="83"/>
    </row>
    <row r="160793" spans="16:16" x14ac:dyDescent="0.3">
      <c r="P160793" s="83"/>
    </row>
    <row r="160794" spans="16:16" x14ac:dyDescent="0.3">
      <c r="P160794" s="83"/>
    </row>
    <row r="160795" spans="16:16" x14ac:dyDescent="0.3">
      <c r="P160795" s="83"/>
    </row>
    <row r="160796" spans="16:16" x14ac:dyDescent="0.3">
      <c r="P160796" s="83"/>
    </row>
    <row r="160797" spans="16:16" x14ac:dyDescent="0.3">
      <c r="P160797" s="83"/>
    </row>
    <row r="160798" spans="16:16" x14ac:dyDescent="0.3">
      <c r="P160798" s="83"/>
    </row>
    <row r="160799" spans="16:16" x14ac:dyDescent="0.3">
      <c r="P160799" s="83"/>
    </row>
    <row r="160800" spans="16:16" x14ac:dyDescent="0.3">
      <c r="P160800" s="83"/>
    </row>
    <row r="160801" spans="16:16" x14ac:dyDescent="0.3">
      <c r="P160801" s="83"/>
    </row>
    <row r="160802" spans="16:16" x14ac:dyDescent="0.3">
      <c r="P160802" s="83"/>
    </row>
    <row r="160803" spans="16:16" x14ac:dyDescent="0.3">
      <c r="P160803" s="83"/>
    </row>
    <row r="160804" spans="16:16" x14ac:dyDescent="0.3">
      <c r="P160804" s="83"/>
    </row>
    <row r="160805" spans="16:16" x14ac:dyDescent="0.3">
      <c r="P160805" s="83"/>
    </row>
    <row r="160806" spans="16:16" x14ac:dyDescent="0.3">
      <c r="P160806" s="83"/>
    </row>
    <row r="160807" spans="16:16" x14ac:dyDescent="0.3">
      <c r="P160807" s="83"/>
    </row>
    <row r="160808" spans="16:16" x14ac:dyDescent="0.3">
      <c r="P160808" s="83"/>
    </row>
    <row r="160809" spans="16:16" x14ac:dyDescent="0.3">
      <c r="P160809" s="83"/>
    </row>
    <row r="160810" spans="16:16" x14ac:dyDescent="0.3">
      <c r="P160810" s="83"/>
    </row>
    <row r="160811" spans="16:16" x14ac:dyDescent="0.3">
      <c r="P160811" s="83"/>
    </row>
    <row r="160812" spans="16:16" x14ac:dyDescent="0.3">
      <c r="P160812" s="83"/>
    </row>
    <row r="160813" spans="16:16" x14ac:dyDescent="0.3">
      <c r="P160813" s="83"/>
    </row>
    <row r="160814" spans="16:16" x14ac:dyDescent="0.3">
      <c r="P160814" s="83"/>
    </row>
    <row r="160815" spans="16:16" x14ac:dyDescent="0.3">
      <c r="P160815" s="83"/>
    </row>
    <row r="160816" spans="16:16" x14ac:dyDescent="0.3">
      <c r="P160816" s="83"/>
    </row>
    <row r="160817" spans="16:16" x14ac:dyDescent="0.3">
      <c r="P160817" s="83"/>
    </row>
    <row r="160818" spans="16:16" x14ac:dyDescent="0.3">
      <c r="P160818" s="83"/>
    </row>
    <row r="160819" spans="16:16" x14ac:dyDescent="0.3">
      <c r="P160819" s="83"/>
    </row>
    <row r="160820" spans="16:16" x14ac:dyDescent="0.3">
      <c r="P160820" s="83"/>
    </row>
    <row r="160821" spans="16:16" x14ac:dyDescent="0.3">
      <c r="P160821" s="83"/>
    </row>
    <row r="160822" spans="16:16" x14ac:dyDescent="0.3">
      <c r="P160822" s="83"/>
    </row>
    <row r="160823" spans="16:16" x14ac:dyDescent="0.3">
      <c r="P160823" s="83"/>
    </row>
    <row r="160824" spans="16:16" x14ac:dyDescent="0.3">
      <c r="P160824" s="83"/>
    </row>
    <row r="160825" spans="16:16" x14ac:dyDescent="0.3">
      <c r="P160825" s="83"/>
    </row>
    <row r="160826" spans="16:16" x14ac:dyDescent="0.3">
      <c r="P160826" s="83"/>
    </row>
    <row r="160827" spans="16:16" x14ac:dyDescent="0.3">
      <c r="P160827" s="83"/>
    </row>
    <row r="160828" spans="16:16" x14ac:dyDescent="0.3">
      <c r="P160828" s="83"/>
    </row>
    <row r="160829" spans="16:16" x14ac:dyDescent="0.3">
      <c r="P160829" s="83"/>
    </row>
    <row r="160830" spans="16:16" x14ac:dyDescent="0.3">
      <c r="P160830" s="83"/>
    </row>
    <row r="160831" spans="16:16" x14ac:dyDescent="0.3">
      <c r="P160831" s="83"/>
    </row>
    <row r="160832" spans="16:16" x14ac:dyDescent="0.3">
      <c r="P160832" s="83"/>
    </row>
    <row r="160833" spans="16:16" x14ac:dyDescent="0.3">
      <c r="P160833" s="83"/>
    </row>
    <row r="160834" spans="16:16" x14ac:dyDescent="0.3">
      <c r="P160834" s="83"/>
    </row>
    <row r="160835" spans="16:16" x14ac:dyDescent="0.3">
      <c r="P160835" s="83"/>
    </row>
    <row r="160836" spans="16:16" x14ac:dyDescent="0.3">
      <c r="P160836" s="83"/>
    </row>
    <row r="160837" spans="16:16" x14ac:dyDescent="0.3">
      <c r="P160837" s="83"/>
    </row>
    <row r="160838" spans="16:16" x14ac:dyDescent="0.3">
      <c r="P160838" s="83"/>
    </row>
    <row r="160839" spans="16:16" x14ac:dyDescent="0.3">
      <c r="P160839" s="83"/>
    </row>
    <row r="160840" spans="16:16" x14ac:dyDescent="0.3">
      <c r="P160840" s="83"/>
    </row>
    <row r="160841" spans="16:16" x14ac:dyDescent="0.3">
      <c r="P160841" s="83"/>
    </row>
    <row r="160842" spans="16:16" x14ac:dyDescent="0.3">
      <c r="P160842" s="83"/>
    </row>
    <row r="160843" spans="16:16" x14ac:dyDescent="0.3">
      <c r="P160843" s="83"/>
    </row>
    <row r="160844" spans="16:16" x14ac:dyDescent="0.3">
      <c r="P160844" s="83"/>
    </row>
    <row r="160845" spans="16:16" x14ac:dyDescent="0.3">
      <c r="P160845" s="83"/>
    </row>
    <row r="160846" spans="16:16" x14ac:dyDescent="0.3">
      <c r="P160846" s="83"/>
    </row>
    <row r="160847" spans="16:16" x14ac:dyDescent="0.3">
      <c r="P160847" s="83"/>
    </row>
    <row r="160848" spans="16:16" x14ac:dyDescent="0.3">
      <c r="P160848" s="83"/>
    </row>
    <row r="160849" spans="16:16" x14ac:dyDescent="0.3">
      <c r="P160849" s="83"/>
    </row>
    <row r="160850" spans="16:16" x14ac:dyDescent="0.3">
      <c r="P160850" s="83"/>
    </row>
    <row r="160851" spans="16:16" x14ac:dyDescent="0.3">
      <c r="P160851" s="83"/>
    </row>
    <row r="160852" spans="16:16" x14ac:dyDescent="0.3">
      <c r="P160852" s="83"/>
    </row>
    <row r="160853" spans="16:16" x14ac:dyDescent="0.3">
      <c r="P160853" s="83"/>
    </row>
    <row r="160854" spans="16:16" x14ac:dyDescent="0.3">
      <c r="P160854" s="83"/>
    </row>
    <row r="160855" spans="16:16" x14ac:dyDescent="0.3">
      <c r="P160855" s="83"/>
    </row>
    <row r="160856" spans="16:16" x14ac:dyDescent="0.3">
      <c r="P160856" s="83"/>
    </row>
    <row r="160857" spans="16:16" x14ac:dyDescent="0.3">
      <c r="P160857" s="83"/>
    </row>
    <row r="160858" spans="16:16" x14ac:dyDescent="0.3">
      <c r="P160858" s="83"/>
    </row>
    <row r="160859" spans="16:16" x14ac:dyDescent="0.3">
      <c r="P160859" s="83"/>
    </row>
    <row r="160860" spans="16:16" x14ac:dyDescent="0.3">
      <c r="P160860" s="83"/>
    </row>
    <row r="160861" spans="16:16" x14ac:dyDescent="0.3">
      <c r="P160861" s="83"/>
    </row>
    <row r="160862" spans="16:16" x14ac:dyDescent="0.3">
      <c r="P160862" s="83"/>
    </row>
    <row r="160863" spans="16:16" x14ac:dyDescent="0.3">
      <c r="P160863" s="83"/>
    </row>
    <row r="160864" spans="16:16" x14ac:dyDescent="0.3">
      <c r="P160864" s="83"/>
    </row>
    <row r="160865" spans="16:16" x14ac:dyDescent="0.3">
      <c r="P160865" s="83"/>
    </row>
    <row r="160866" spans="16:16" x14ac:dyDescent="0.3">
      <c r="P160866" s="83"/>
    </row>
    <row r="160867" spans="16:16" x14ac:dyDescent="0.3">
      <c r="P160867" s="83"/>
    </row>
    <row r="160868" spans="16:16" x14ac:dyDescent="0.3">
      <c r="P160868" s="83"/>
    </row>
    <row r="160869" spans="16:16" x14ac:dyDescent="0.3">
      <c r="P160869" s="83"/>
    </row>
    <row r="160870" spans="16:16" x14ac:dyDescent="0.3">
      <c r="P160870" s="83"/>
    </row>
    <row r="160871" spans="16:16" x14ac:dyDescent="0.3">
      <c r="P160871" s="83"/>
    </row>
    <row r="160872" spans="16:16" x14ac:dyDescent="0.3">
      <c r="P160872" s="83"/>
    </row>
    <row r="160873" spans="16:16" x14ac:dyDescent="0.3">
      <c r="P160873" s="83"/>
    </row>
    <row r="160874" spans="16:16" x14ac:dyDescent="0.3">
      <c r="P160874" s="83"/>
    </row>
    <row r="160875" spans="16:16" x14ac:dyDescent="0.3">
      <c r="P160875" s="83"/>
    </row>
    <row r="160876" spans="16:16" x14ac:dyDescent="0.3">
      <c r="P160876" s="83"/>
    </row>
    <row r="160877" spans="16:16" x14ac:dyDescent="0.3">
      <c r="P160877" s="83"/>
    </row>
    <row r="160878" spans="16:16" x14ac:dyDescent="0.3">
      <c r="P160878" s="83"/>
    </row>
    <row r="160879" spans="16:16" x14ac:dyDescent="0.3">
      <c r="P160879" s="83"/>
    </row>
    <row r="160880" spans="16:16" x14ac:dyDescent="0.3">
      <c r="P160880" s="83"/>
    </row>
    <row r="160881" spans="16:16" x14ac:dyDescent="0.3">
      <c r="P160881" s="83"/>
    </row>
    <row r="160882" spans="16:16" x14ac:dyDescent="0.3">
      <c r="P160882" s="83"/>
    </row>
    <row r="160883" spans="16:16" x14ac:dyDescent="0.3">
      <c r="P160883" s="83"/>
    </row>
    <row r="160884" spans="16:16" x14ac:dyDescent="0.3">
      <c r="P160884" s="83"/>
    </row>
    <row r="160885" spans="16:16" x14ac:dyDescent="0.3">
      <c r="P160885" s="83"/>
    </row>
    <row r="160886" spans="16:16" x14ac:dyDescent="0.3">
      <c r="P160886" s="83"/>
    </row>
    <row r="160887" spans="16:16" x14ac:dyDescent="0.3">
      <c r="P160887" s="83"/>
    </row>
    <row r="160888" spans="16:16" x14ac:dyDescent="0.3">
      <c r="P160888" s="83"/>
    </row>
    <row r="160889" spans="16:16" x14ac:dyDescent="0.3">
      <c r="P160889" s="83"/>
    </row>
    <row r="160890" spans="16:16" x14ac:dyDescent="0.3">
      <c r="P160890" s="83"/>
    </row>
    <row r="160891" spans="16:16" x14ac:dyDescent="0.3">
      <c r="P160891" s="83"/>
    </row>
    <row r="160892" spans="16:16" x14ac:dyDescent="0.3">
      <c r="P160892" s="83"/>
    </row>
    <row r="160893" spans="16:16" x14ac:dyDescent="0.3">
      <c r="P160893" s="83"/>
    </row>
    <row r="160894" spans="16:16" x14ac:dyDescent="0.3">
      <c r="P160894" s="83"/>
    </row>
    <row r="160895" spans="16:16" x14ac:dyDescent="0.3">
      <c r="P160895" s="83"/>
    </row>
    <row r="160896" spans="16:16" x14ac:dyDescent="0.3">
      <c r="P160896" s="83"/>
    </row>
    <row r="160897" spans="16:16" x14ac:dyDescent="0.3">
      <c r="P160897" s="83"/>
    </row>
    <row r="160898" spans="16:16" x14ac:dyDescent="0.3">
      <c r="P160898" s="83"/>
    </row>
    <row r="160899" spans="16:16" x14ac:dyDescent="0.3">
      <c r="P160899" s="83"/>
    </row>
    <row r="160900" spans="16:16" x14ac:dyDescent="0.3">
      <c r="P160900" s="83"/>
    </row>
    <row r="160901" spans="16:16" x14ac:dyDescent="0.3">
      <c r="P160901" s="83"/>
    </row>
    <row r="160902" spans="16:16" x14ac:dyDescent="0.3">
      <c r="P160902" s="83"/>
    </row>
    <row r="160903" spans="16:16" x14ac:dyDescent="0.3">
      <c r="P160903" s="83"/>
    </row>
    <row r="160904" spans="16:16" x14ac:dyDescent="0.3">
      <c r="P160904" s="83"/>
    </row>
    <row r="160905" spans="16:16" x14ac:dyDescent="0.3">
      <c r="P160905" s="83"/>
    </row>
    <row r="160906" spans="16:16" x14ac:dyDescent="0.3">
      <c r="P160906" s="83"/>
    </row>
    <row r="160907" spans="16:16" x14ac:dyDescent="0.3">
      <c r="P160907" s="83"/>
    </row>
    <row r="160908" spans="16:16" x14ac:dyDescent="0.3">
      <c r="P160908" s="83"/>
    </row>
    <row r="160909" spans="16:16" x14ac:dyDescent="0.3">
      <c r="P160909" s="83"/>
    </row>
    <row r="160910" spans="16:16" x14ac:dyDescent="0.3">
      <c r="P160910" s="83"/>
    </row>
    <row r="160911" spans="16:16" x14ac:dyDescent="0.3">
      <c r="P160911" s="83"/>
    </row>
    <row r="160912" spans="16:16" x14ac:dyDescent="0.3">
      <c r="P160912" s="83"/>
    </row>
    <row r="160913" spans="16:16" x14ac:dyDescent="0.3">
      <c r="P160913" s="83"/>
    </row>
    <row r="160914" spans="16:16" x14ac:dyDescent="0.3">
      <c r="P160914" s="83"/>
    </row>
    <row r="160915" spans="16:16" x14ac:dyDescent="0.3">
      <c r="P160915" s="83"/>
    </row>
    <row r="160916" spans="16:16" x14ac:dyDescent="0.3">
      <c r="P160916" s="83"/>
    </row>
    <row r="160917" spans="16:16" x14ac:dyDescent="0.3">
      <c r="P160917" s="83"/>
    </row>
    <row r="160918" spans="16:16" x14ac:dyDescent="0.3">
      <c r="P160918" s="83"/>
    </row>
    <row r="160919" spans="16:16" x14ac:dyDescent="0.3">
      <c r="P160919" s="83"/>
    </row>
    <row r="160920" spans="16:16" x14ac:dyDescent="0.3">
      <c r="P160920" s="83"/>
    </row>
    <row r="160921" spans="16:16" x14ac:dyDescent="0.3">
      <c r="P160921" s="83"/>
    </row>
    <row r="160922" spans="16:16" x14ac:dyDescent="0.3">
      <c r="P160922" s="83"/>
    </row>
    <row r="160923" spans="16:16" x14ac:dyDescent="0.3">
      <c r="P160923" s="83"/>
    </row>
    <row r="160924" spans="16:16" x14ac:dyDescent="0.3">
      <c r="P160924" s="83"/>
    </row>
    <row r="160925" spans="16:16" x14ac:dyDescent="0.3">
      <c r="P160925" s="83"/>
    </row>
    <row r="160926" spans="16:16" x14ac:dyDescent="0.3">
      <c r="P160926" s="83"/>
    </row>
    <row r="160927" spans="16:16" x14ac:dyDescent="0.3">
      <c r="P160927" s="83"/>
    </row>
    <row r="160928" spans="16:16" x14ac:dyDescent="0.3">
      <c r="P160928" s="83"/>
    </row>
    <row r="160929" spans="16:16" x14ac:dyDescent="0.3">
      <c r="P160929" s="83"/>
    </row>
    <row r="160930" spans="16:16" x14ac:dyDescent="0.3">
      <c r="P160930" s="83"/>
    </row>
    <row r="160931" spans="16:16" x14ac:dyDescent="0.3">
      <c r="P160931" s="83"/>
    </row>
    <row r="160932" spans="16:16" x14ac:dyDescent="0.3">
      <c r="P160932" s="83"/>
    </row>
    <row r="160933" spans="16:16" x14ac:dyDescent="0.3">
      <c r="P160933" s="83"/>
    </row>
    <row r="160934" spans="16:16" x14ac:dyDescent="0.3">
      <c r="P160934" s="83"/>
    </row>
    <row r="160935" spans="16:16" x14ac:dyDescent="0.3">
      <c r="P160935" s="83"/>
    </row>
    <row r="160936" spans="16:16" x14ac:dyDescent="0.3">
      <c r="P160936" s="83"/>
    </row>
    <row r="160937" spans="16:16" x14ac:dyDescent="0.3">
      <c r="P160937" s="83"/>
    </row>
    <row r="160938" spans="16:16" x14ac:dyDescent="0.3">
      <c r="P160938" s="83"/>
    </row>
    <row r="160939" spans="16:16" x14ac:dyDescent="0.3">
      <c r="P160939" s="83"/>
    </row>
    <row r="160940" spans="16:16" x14ac:dyDescent="0.3">
      <c r="P160940" s="83"/>
    </row>
    <row r="160941" spans="16:16" x14ac:dyDescent="0.3">
      <c r="P160941" s="83"/>
    </row>
    <row r="160942" spans="16:16" x14ac:dyDescent="0.3">
      <c r="P160942" s="83"/>
    </row>
    <row r="160943" spans="16:16" x14ac:dyDescent="0.3">
      <c r="P160943" s="83"/>
    </row>
    <row r="160944" spans="16:16" x14ac:dyDescent="0.3">
      <c r="P160944" s="83"/>
    </row>
    <row r="160945" spans="16:16" x14ac:dyDescent="0.3">
      <c r="P160945" s="83"/>
    </row>
    <row r="160946" spans="16:16" x14ac:dyDescent="0.3">
      <c r="P160946" s="83"/>
    </row>
    <row r="160947" spans="16:16" x14ac:dyDescent="0.3">
      <c r="P160947" s="83"/>
    </row>
    <row r="160948" spans="16:16" x14ac:dyDescent="0.3">
      <c r="P160948" s="83"/>
    </row>
    <row r="160949" spans="16:16" x14ac:dyDescent="0.3">
      <c r="P160949" s="83"/>
    </row>
    <row r="160950" spans="16:16" x14ac:dyDescent="0.3">
      <c r="P160950" s="83"/>
    </row>
    <row r="160951" spans="16:16" x14ac:dyDescent="0.3">
      <c r="P160951" s="83"/>
    </row>
    <row r="160952" spans="16:16" x14ac:dyDescent="0.3">
      <c r="P160952" s="83"/>
    </row>
    <row r="160953" spans="16:16" x14ac:dyDescent="0.3">
      <c r="P160953" s="83"/>
    </row>
    <row r="160954" spans="16:16" x14ac:dyDescent="0.3">
      <c r="P160954" s="83"/>
    </row>
    <row r="160955" spans="16:16" x14ac:dyDescent="0.3">
      <c r="P160955" s="83"/>
    </row>
    <row r="160956" spans="16:16" x14ac:dyDescent="0.3">
      <c r="P160956" s="83"/>
    </row>
    <row r="160957" spans="16:16" x14ac:dyDescent="0.3">
      <c r="P160957" s="83"/>
    </row>
    <row r="160958" spans="16:16" x14ac:dyDescent="0.3">
      <c r="P160958" s="83"/>
    </row>
    <row r="160959" spans="16:16" x14ac:dyDescent="0.3">
      <c r="P160959" s="83"/>
    </row>
    <row r="160960" spans="16:16" x14ac:dyDescent="0.3">
      <c r="P160960" s="83"/>
    </row>
    <row r="160961" spans="16:16" x14ac:dyDescent="0.3">
      <c r="P160961" s="83"/>
    </row>
    <row r="160962" spans="16:16" x14ac:dyDescent="0.3">
      <c r="P160962" s="83"/>
    </row>
    <row r="160963" spans="16:16" x14ac:dyDescent="0.3">
      <c r="P160963" s="83"/>
    </row>
    <row r="160964" spans="16:16" x14ac:dyDescent="0.3">
      <c r="P160964" s="83"/>
    </row>
    <row r="160965" spans="16:16" x14ac:dyDescent="0.3">
      <c r="P160965" s="83"/>
    </row>
    <row r="160966" spans="16:16" x14ac:dyDescent="0.3">
      <c r="P160966" s="83"/>
    </row>
    <row r="160967" spans="16:16" x14ac:dyDescent="0.3">
      <c r="P160967" s="83"/>
    </row>
    <row r="160968" spans="16:16" x14ac:dyDescent="0.3">
      <c r="P160968" s="83"/>
    </row>
    <row r="160969" spans="16:16" x14ac:dyDescent="0.3">
      <c r="P160969" s="83"/>
    </row>
    <row r="160970" spans="16:16" x14ac:dyDescent="0.3">
      <c r="P160970" s="83"/>
    </row>
    <row r="160971" spans="16:16" x14ac:dyDescent="0.3">
      <c r="P160971" s="83"/>
    </row>
    <row r="160972" spans="16:16" x14ac:dyDescent="0.3">
      <c r="P160972" s="83"/>
    </row>
    <row r="160973" spans="16:16" x14ac:dyDescent="0.3">
      <c r="P160973" s="83"/>
    </row>
    <row r="160974" spans="16:16" x14ac:dyDescent="0.3">
      <c r="P160974" s="83"/>
    </row>
    <row r="160975" spans="16:16" x14ac:dyDescent="0.3">
      <c r="P160975" s="83"/>
    </row>
    <row r="160976" spans="16:16" x14ac:dyDescent="0.3">
      <c r="P160976" s="83"/>
    </row>
    <row r="160977" spans="16:16" x14ac:dyDescent="0.3">
      <c r="P160977" s="83"/>
    </row>
    <row r="160978" spans="16:16" x14ac:dyDescent="0.3">
      <c r="P160978" s="83"/>
    </row>
    <row r="160979" spans="16:16" x14ac:dyDescent="0.3">
      <c r="P160979" s="83"/>
    </row>
    <row r="160980" spans="16:16" x14ac:dyDescent="0.3">
      <c r="P160980" s="83"/>
    </row>
    <row r="160981" spans="16:16" x14ac:dyDescent="0.3">
      <c r="P160981" s="83"/>
    </row>
    <row r="160982" spans="16:16" x14ac:dyDescent="0.3">
      <c r="P160982" s="83"/>
    </row>
    <row r="160983" spans="16:16" x14ac:dyDescent="0.3">
      <c r="P160983" s="83"/>
    </row>
    <row r="160984" spans="16:16" x14ac:dyDescent="0.3">
      <c r="P160984" s="83"/>
    </row>
    <row r="160985" spans="16:16" x14ac:dyDescent="0.3">
      <c r="P160985" s="83"/>
    </row>
    <row r="160986" spans="16:16" x14ac:dyDescent="0.3">
      <c r="P160986" s="83"/>
    </row>
    <row r="160987" spans="16:16" x14ac:dyDescent="0.3">
      <c r="P160987" s="83"/>
    </row>
    <row r="160988" spans="16:16" x14ac:dyDescent="0.3">
      <c r="P160988" s="83"/>
    </row>
    <row r="160989" spans="16:16" x14ac:dyDescent="0.3">
      <c r="P160989" s="83"/>
    </row>
    <row r="160990" spans="16:16" x14ac:dyDescent="0.3">
      <c r="P160990" s="83"/>
    </row>
    <row r="160991" spans="16:16" x14ac:dyDescent="0.3">
      <c r="P160991" s="83"/>
    </row>
    <row r="160992" spans="16:16" x14ac:dyDescent="0.3">
      <c r="P160992" s="83"/>
    </row>
    <row r="160993" spans="16:16" x14ac:dyDescent="0.3">
      <c r="P160993" s="83"/>
    </row>
    <row r="160994" spans="16:16" x14ac:dyDescent="0.3">
      <c r="P160994" s="83"/>
    </row>
    <row r="160995" spans="16:16" x14ac:dyDescent="0.3">
      <c r="P160995" s="83"/>
    </row>
    <row r="160996" spans="16:16" x14ac:dyDescent="0.3">
      <c r="P160996" s="83"/>
    </row>
    <row r="160997" spans="16:16" x14ac:dyDescent="0.3">
      <c r="P160997" s="83"/>
    </row>
    <row r="160998" spans="16:16" x14ac:dyDescent="0.3">
      <c r="P160998" s="83"/>
    </row>
    <row r="160999" spans="16:16" x14ac:dyDescent="0.3">
      <c r="P160999" s="83"/>
    </row>
    <row r="161000" spans="16:16" x14ac:dyDescent="0.3">
      <c r="P161000" s="83"/>
    </row>
    <row r="161001" spans="16:16" x14ac:dyDescent="0.3">
      <c r="P161001" s="83"/>
    </row>
    <row r="161002" spans="16:16" x14ac:dyDescent="0.3">
      <c r="P161002" s="83"/>
    </row>
    <row r="161003" spans="16:16" x14ac:dyDescent="0.3">
      <c r="P161003" s="83"/>
    </row>
    <row r="161004" spans="16:16" x14ac:dyDescent="0.3">
      <c r="P161004" s="83"/>
    </row>
    <row r="161005" spans="16:16" x14ac:dyDescent="0.3">
      <c r="P161005" s="83"/>
    </row>
    <row r="161006" spans="16:16" x14ac:dyDescent="0.3">
      <c r="P161006" s="83"/>
    </row>
    <row r="161007" spans="16:16" x14ac:dyDescent="0.3">
      <c r="P161007" s="83"/>
    </row>
    <row r="161008" spans="16:16" x14ac:dyDescent="0.3">
      <c r="P161008" s="83"/>
    </row>
    <row r="161009" spans="16:16" x14ac:dyDescent="0.3">
      <c r="P161009" s="83"/>
    </row>
    <row r="161010" spans="16:16" x14ac:dyDescent="0.3">
      <c r="P161010" s="83"/>
    </row>
    <row r="161011" spans="16:16" x14ac:dyDescent="0.3">
      <c r="P161011" s="83"/>
    </row>
    <row r="161012" spans="16:16" x14ac:dyDescent="0.3">
      <c r="P161012" s="83"/>
    </row>
    <row r="161013" spans="16:16" x14ac:dyDescent="0.3">
      <c r="P161013" s="83"/>
    </row>
    <row r="161014" spans="16:16" x14ac:dyDescent="0.3">
      <c r="P161014" s="83"/>
    </row>
    <row r="161015" spans="16:16" x14ac:dyDescent="0.3">
      <c r="P161015" s="83"/>
    </row>
    <row r="161016" spans="16:16" x14ac:dyDescent="0.3">
      <c r="P161016" s="83"/>
    </row>
    <row r="161017" spans="16:16" x14ac:dyDescent="0.3">
      <c r="P161017" s="83"/>
    </row>
    <row r="161018" spans="16:16" x14ac:dyDescent="0.3">
      <c r="P161018" s="83"/>
    </row>
    <row r="161019" spans="16:16" x14ac:dyDescent="0.3">
      <c r="P161019" s="83"/>
    </row>
    <row r="161020" spans="16:16" x14ac:dyDescent="0.3">
      <c r="P161020" s="83"/>
    </row>
    <row r="161021" spans="16:16" x14ac:dyDescent="0.3">
      <c r="P161021" s="83"/>
    </row>
    <row r="161022" spans="16:16" x14ac:dyDescent="0.3">
      <c r="P161022" s="83"/>
    </row>
    <row r="161023" spans="16:16" x14ac:dyDescent="0.3">
      <c r="P161023" s="83"/>
    </row>
    <row r="161024" spans="16:16" x14ac:dyDescent="0.3">
      <c r="P161024" s="83"/>
    </row>
    <row r="161025" spans="16:16" x14ac:dyDescent="0.3">
      <c r="P161025" s="83"/>
    </row>
    <row r="161026" spans="16:16" x14ac:dyDescent="0.3">
      <c r="P161026" s="83"/>
    </row>
    <row r="161027" spans="16:16" x14ac:dyDescent="0.3">
      <c r="P161027" s="83"/>
    </row>
    <row r="161028" spans="16:16" x14ac:dyDescent="0.3">
      <c r="P161028" s="83"/>
    </row>
    <row r="161029" spans="16:16" x14ac:dyDescent="0.3">
      <c r="P161029" s="83"/>
    </row>
    <row r="161030" spans="16:16" x14ac:dyDescent="0.3">
      <c r="P161030" s="83"/>
    </row>
    <row r="161031" spans="16:16" x14ac:dyDescent="0.3">
      <c r="P161031" s="83"/>
    </row>
    <row r="161032" spans="16:16" x14ac:dyDescent="0.3">
      <c r="P161032" s="83"/>
    </row>
    <row r="161033" spans="16:16" x14ac:dyDescent="0.3">
      <c r="P161033" s="83"/>
    </row>
    <row r="161034" spans="16:16" x14ac:dyDescent="0.3">
      <c r="P161034" s="83"/>
    </row>
    <row r="161035" spans="16:16" x14ac:dyDescent="0.3">
      <c r="P161035" s="83"/>
    </row>
    <row r="161036" spans="16:16" x14ac:dyDescent="0.3">
      <c r="P161036" s="83"/>
    </row>
    <row r="161037" spans="16:16" x14ac:dyDescent="0.3">
      <c r="P161037" s="83"/>
    </row>
    <row r="161038" spans="16:16" x14ac:dyDescent="0.3">
      <c r="P161038" s="83"/>
    </row>
    <row r="161039" spans="16:16" x14ac:dyDescent="0.3">
      <c r="P161039" s="83"/>
    </row>
    <row r="161040" spans="16:16" x14ac:dyDescent="0.3">
      <c r="P161040" s="83"/>
    </row>
    <row r="161041" spans="16:16" x14ac:dyDescent="0.3">
      <c r="P161041" s="83"/>
    </row>
    <row r="161042" spans="16:16" x14ac:dyDescent="0.3">
      <c r="P161042" s="83"/>
    </row>
    <row r="161043" spans="16:16" x14ac:dyDescent="0.3">
      <c r="P161043" s="83"/>
    </row>
    <row r="161044" spans="16:16" x14ac:dyDescent="0.3">
      <c r="P161044" s="83"/>
    </row>
    <row r="161045" spans="16:16" x14ac:dyDescent="0.3">
      <c r="P161045" s="83"/>
    </row>
    <row r="161046" spans="16:16" x14ac:dyDescent="0.3">
      <c r="P161046" s="83"/>
    </row>
    <row r="161047" spans="16:16" x14ac:dyDescent="0.3">
      <c r="P161047" s="83"/>
    </row>
    <row r="161048" spans="16:16" x14ac:dyDescent="0.3">
      <c r="P161048" s="83"/>
    </row>
    <row r="161049" spans="16:16" x14ac:dyDescent="0.3">
      <c r="P161049" s="83"/>
    </row>
    <row r="161050" spans="16:16" x14ac:dyDescent="0.3">
      <c r="P161050" s="83"/>
    </row>
    <row r="161051" spans="16:16" x14ac:dyDescent="0.3">
      <c r="P161051" s="83"/>
    </row>
    <row r="161052" spans="16:16" x14ac:dyDescent="0.3">
      <c r="P161052" s="83"/>
    </row>
    <row r="161053" spans="16:16" x14ac:dyDescent="0.3">
      <c r="P161053" s="83"/>
    </row>
    <row r="161054" spans="16:16" x14ac:dyDescent="0.3">
      <c r="P161054" s="83"/>
    </row>
    <row r="161055" spans="16:16" x14ac:dyDescent="0.3">
      <c r="P161055" s="83"/>
    </row>
    <row r="161056" spans="16:16" x14ac:dyDescent="0.3">
      <c r="P161056" s="83"/>
    </row>
    <row r="161057" spans="16:16" x14ac:dyDescent="0.3">
      <c r="P161057" s="83"/>
    </row>
    <row r="161058" spans="16:16" x14ac:dyDescent="0.3">
      <c r="P161058" s="83"/>
    </row>
    <row r="161059" spans="16:16" x14ac:dyDescent="0.3">
      <c r="P161059" s="83"/>
    </row>
    <row r="161060" spans="16:16" x14ac:dyDescent="0.3">
      <c r="P161060" s="83"/>
    </row>
    <row r="161061" spans="16:16" x14ac:dyDescent="0.3">
      <c r="P161061" s="83"/>
    </row>
    <row r="161062" spans="16:16" x14ac:dyDescent="0.3">
      <c r="P161062" s="83"/>
    </row>
    <row r="161063" spans="16:16" x14ac:dyDescent="0.3">
      <c r="P161063" s="83"/>
    </row>
    <row r="161064" spans="16:16" x14ac:dyDescent="0.3">
      <c r="P161064" s="83"/>
    </row>
    <row r="161065" spans="16:16" x14ac:dyDescent="0.3">
      <c r="P161065" s="83"/>
    </row>
    <row r="161066" spans="16:16" x14ac:dyDescent="0.3">
      <c r="P161066" s="83"/>
    </row>
    <row r="161067" spans="16:16" x14ac:dyDescent="0.3">
      <c r="P161067" s="83"/>
    </row>
    <row r="161068" spans="16:16" x14ac:dyDescent="0.3">
      <c r="P161068" s="83"/>
    </row>
    <row r="161069" spans="16:16" x14ac:dyDescent="0.3">
      <c r="P161069" s="83"/>
    </row>
    <row r="161070" spans="16:16" x14ac:dyDescent="0.3">
      <c r="P161070" s="83"/>
    </row>
    <row r="161071" spans="16:16" x14ac:dyDescent="0.3">
      <c r="P161071" s="83"/>
    </row>
    <row r="161072" spans="16:16" x14ac:dyDescent="0.3">
      <c r="P161072" s="83"/>
    </row>
    <row r="161073" spans="16:16" x14ac:dyDescent="0.3">
      <c r="P161073" s="83"/>
    </row>
    <row r="161074" spans="16:16" x14ac:dyDescent="0.3">
      <c r="P161074" s="83"/>
    </row>
    <row r="161075" spans="16:16" x14ac:dyDescent="0.3">
      <c r="P161075" s="83"/>
    </row>
    <row r="161076" spans="16:16" x14ac:dyDescent="0.3">
      <c r="P161076" s="83"/>
    </row>
    <row r="161077" spans="16:16" x14ac:dyDescent="0.3">
      <c r="P161077" s="83"/>
    </row>
    <row r="161078" spans="16:16" x14ac:dyDescent="0.3">
      <c r="P161078" s="83"/>
    </row>
    <row r="161079" spans="16:16" x14ac:dyDescent="0.3">
      <c r="P161079" s="83"/>
    </row>
    <row r="161080" spans="16:16" x14ac:dyDescent="0.3">
      <c r="P161080" s="83"/>
    </row>
    <row r="161081" spans="16:16" x14ac:dyDescent="0.3">
      <c r="P161081" s="83"/>
    </row>
    <row r="161082" spans="16:16" x14ac:dyDescent="0.3">
      <c r="P161082" s="83"/>
    </row>
    <row r="161083" spans="16:16" x14ac:dyDescent="0.3">
      <c r="P161083" s="83"/>
    </row>
    <row r="161084" spans="16:16" x14ac:dyDescent="0.3">
      <c r="P161084" s="83"/>
    </row>
    <row r="161085" spans="16:16" x14ac:dyDescent="0.3">
      <c r="P161085" s="83"/>
    </row>
    <row r="161086" spans="16:16" x14ac:dyDescent="0.3">
      <c r="P161086" s="83"/>
    </row>
    <row r="161087" spans="16:16" x14ac:dyDescent="0.3">
      <c r="P161087" s="83"/>
    </row>
    <row r="161088" spans="16:16" x14ac:dyDescent="0.3">
      <c r="P161088" s="83"/>
    </row>
    <row r="161089" spans="16:16" x14ac:dyDescent="0.3">
      <c r="P161089" s="83"/>
    </row>
    <row r="161090" spans="16:16" x14ac:dyDescent="0.3">
      <c r="P161090" s="83"/>
    </row>
    <row r="161091" spans="16:16" x14ac:dyDescent="0.3">
      <c r="P161091" s="83"/>
    </row>
    <row r="161092" spans="16:16" x14ac:dyDescent="0.3">
      <c r="P161092" s="83"/>
    </row>
    <row r="161093" spans="16:16" x14ac:dyDescent="0.3">
      <c r="P161093" s="83"/>
    </row>
    <row r="161094" spans="16:16" x14ac:dyDescent="0.3">
      <c r="P161094" s="83"/>
    </row>
    <row r="161095" spans="16:16" x14ac:dyDescent="0.3">
      <c r="P161095" s="83"/>
    </row>
    <row r="161096" spans="16:16" x14ac:dyDescent="0.3">
      <c r="P161096" s="83"/>
    </row>
    <row r="161097" spans="16:16" x14ac:dyDescent="0.3">
      <c r="P161097" s="83"/>
    </row>
    <row r="161098" spans="16:16" x14ac:dyDescent="0.3">
      <c r="P161098" s="83"/>
    </row>
    <row r="161099" spans="16:16" x14ac:dyDescent="0.3">
      <c r="P161099" s="83"/>
    </row>
    <row r="161100" spans="16:16" x14ac:dyDescent="0.3">
      <c r="P161100" s="83"/>
    </row>
    <row r="161101" spans="16:16" x14ac:dyDescent="0.3">
      <c r="P161101" s="83"/>
    </row>
    <row r="161102" spans="16:16" x14ac:dyDescent="0.3">
      <c r="P161102" s="83"/>
    </row>
    <row r="161103" spans="16:16" x14ac:dyDescent="0.3">
      <c r="P161103" s="83"/>
    </row>
    <row r="161104" spans="16:16" x14ac:dyDescent="0.3">
      <c r="P161104" s="83"/>
    </row>
    <row r="161105" spans="16:16" x14ac:dyDescent="0.3">
      <c r="P161105" s="83"/>
    </row>
    <row r="161106" spans="16:16" x14ac:dyDescent="0.3">
      <c r="P161106" s="83"/>
    </row>
    <row r="161107" spans="16:16" x14ac:dyDescent="0.3">
      <c r="P161107" s="83"/>
    </row>
    <row r="161108" spans="16:16" x14ac:dyDescent="0.3">
      <c r="P161108" s="83"/>
    </row>
    <row r="161109" spans="16:16" x14ac:dyDescent="0.3">
      <c r="P161109" s="83"/>
    </row>
    <row r="161110" spans="16:16" x14ac:dyDescent="0.3">
      <c r="P161110" s="83"/>
    </row>
    <row r="161111" spans="16:16" x14ac:dyDescent="0.3">
      <c r="P161111" s="83"/>
    </row>
    <row r="161112" spans="16:16" x14ac:dyDescent="0.3">
      <c r="P161112" s="83"/>
    </row>
    <row r="161113" spans="16:16" x14ac:dyDescent="0.3">
      <c r="P161113" s="83"/>
    </row>
    <row r="161114" spans="16:16" x14ac:dyDescent="0.3">
      <c r="P161114" s="83"/>
    </row>
    <row r="161115" spans="16:16" x14ac:dyDescent="0.3">
      <c r="P161115" s="83"/>
    </row>
    <row r="161116" spans="16:16" x14ac:dyDescent="0.3">
      <c r="P161116" s="83"/>
    </row>
    <row r="161117" spans="16:16" x14ac:dyDescent="0.3">
      <c r="P161117" s="83"/>
    </row>
    <row r="161118" spans="16:16" x14ac:dyDescent="0.3">
      <c r="P161118" s="83"/>
    </row>
    <row r="161119" spans="16:16" x14ac:dyDescent="0.3">
      <c r="P161119" s="83"/>
    </row>
    <row r="161120" spans="16:16" x14ac:dyDescent="0.3">
      <c r="P161120" s="83"/>
    </row>
    <row r="161121" spans="16:16" x14ac:dyDescent="0.3">
      <c r="P161121" s="83"/>
    </row>
    <row r="161122" spans="16:16" x14ac:dyDescent="0.3">
      <c r="P161122" s="83"/>
    </row>
    <row r="161123" spans="16:16" x14ac:dyDescent="0.3">
      <c r="P161123" s="83"/>
    </row>
    <row r="161124" spans="16:16" x14ac:dyDescent="0.3">
      <c r="P161124" s="83"/>
    </row>
    <row r="161125" spans="16:16" x14ac:dyDescent="0.3">
      <c r="P161125" s="83"/>
    </row>
    <row r="161126" spans="16:16" x14ac:dyDescent="0.3">
      <c r="P161126" s="83"/>
    </row>
    <row r="161127" spans="16:16" x14ac:dyDescent="0.3">
      <c r="P161127" s="83"/>
    </row>
    <row r="161128" spans="16:16" x14ac:dyDescent="0.3">
      <c r="P161128" s="83"/>
    </row>
    <row r="161129" spans="16:16" x14ac:dyDescent="0.3">
      <c r="P161129" s="83"/>
    </row>
    <row r="161130" spans="16:16" x14ac:dyDescent="0.3">
      <c r="P161130" s="83"/>
    </row>
    <row r="161131" spans="16:16" x14ac:dyDescent="0.3">
      <c r="P161131" s="83"/>
    </row>
    <row r="161132" spans="16:16" x14ac:dyDescent="0.3">
      <c r="P161132" s="83"/>
    </row>
    <row r="161133" spans="16:16" x14ac:dyDescent="0.3">
      <c r="P161133" s="83"/>
    </row>
    <row r="161134" spans="16:16" x14ac:dyDescent="0.3">
      <c r="P161134" s="83"/>
    </row>
    <row r="161135" spans="16:16" x14ac:dyDescent="0.3">
      <c r="P161135" s="83"/>
    </row>
    <row r="161136" spans="16:16" x14ac:dyDescent="0.3">
      <c r="P161136" s="83"/>
    </row>
    <row r="161137" spans="16:16" x14ac:dyDescent="0.3">
      <c r="P161137" s="83"/>
    </row>
    <row r="161138" spans="16:16" x14ac:dyDescent="0.3">
      <c r="P161138" s="83"/>
    </row>
    <row r="161139" spans="16:16" x14ac:dyDescent="0.3">
      <c r="P161139" s="83"/>
    </row>
    <row r="161140" spans="16:16" x14ac:dyDescent="0.3">
      <c r="P161140" s="83"/>
    </row>
    <row r="161141" spans="16:16" x14ac:dyDescent="0.3">
      <c r="P161141" s="83"/>
    </row>
    <row r="161142" spans="16:16" x14ac:dyDescent="0.3">
      <c r="P161142" s="83"/>
    </row>
    <row r="161143" spans="16:16" x14ac:dyDescent="0.3">
      <c r="P161143" s="83"/>
    </row>
    <row r="161144" spans="16:16" x14ac:dyDescent="0.3">
      <c r="P161144" s="83"/>
    </row>
    <row r="161145" spans="16:16" x14ac:dyDescent="0.3">
      <c r="P161145" s="83"/>
    </row>
    <row r="161146" spans="16:16" x14ac:dyDescent="0.3">
      <c r="P161146" s="83"/>
    </row>
    <row r="161147" spans="16:16" x14ac:dyDescent="0.3">
      <c r="P161147" s="83"/>
    </row>
    <row r="161148" spans="16:16" x14ac:dyDescent="0.3">
      <c r="P161148" s="83"/>
    </row>
    <row r="161149" spans="16:16" x14ac:dyDescent="0.3">
      <c r="P161149" s="83"/>
    </row>
    <row r="161150" spans="16:16" x14ac:dyDescent="0.3">
      <c r="P161150" s="83"/>
    </row>
    <row r="161151" spans="16:16" x14ac:dyDescent="0.3">
      <c r="P161151" s="83"/>
    </row>
    <row r="161152" spans="16:16" x14ac:dyDescent="0.3">
      <c r="P161152" s="83"/>
    </row>
    <row r="161153" spans="16:16" x14ac:dyDescent="0.3">
      <c r="P161153" s="83"/>
    </row>
    <row r="161154" spans="16:16" x14ac:dyDescent="0.3">
      <c r="P161154" s="83"/>
    </row>
    <row r="161155" spans="16:16" x14ac:dyDescent="0.3">
      <c r="P161155" s="83"/>
    </row>
    <row r="161156" spans="16:16" x14ac:dyDescent="0.3">
      <c r="P161156" s="83"/>
    </row>
    <row r="161157" spans="16:16" x14ac:dyDescent="0.3">
      <c r="P161157" s="83"/>
    </row>
    <row r="161158" spans="16:16" x14ac:dyDescent="0.3">
      <c r="P161158" s="83"/>
    </row>
    <row r="161159" spans="16:16" x14ac:dyDescent="0.3">
      <c r="P161159" s="83"/>
    </row>
    <row r="161160" spans="16:16" x14ac:dyDescent="0.3">
      <c r="P161160" s="83"/>
    </row>
    <row r="161161" spans="16:16" x14ac:dyDescent="0.3">
      <c r="P161161" s="83"/>
    </row>
    <row r="161162" spans="16:16" x14ac:dyDescent="0.3">
      <c r="P161162" s="83"/>
    </row>
    <row r="161163" spans="16:16" x14ac:dyDescent="0.3">
      <c r="P161163" s="83"/>
    </row>
    <row r="161164" spans="16:16" x14ac:dyDescent="0.3">
      <c r="P161164" s="83"/>
    </row>
    <row r="161165" spans="16:16" x14ac:dyDescent="0.3">
      <c r="P161165" s="83"/>
    </row>
    <row r="161166" spans="16:16" x14ac:dyDescent="0.3">
      <c r="P161166" s="83"/>
    </row>
    <row r="161167" spans="16:16" x14ac:dyDescent="0.3">
      <c r="P161167" s="83"/>
    </row>
    <row r="161168" spans="16:16" x14ac:dyDescent="0.3">
      <c r="P161168" s="83"/>
    </row>
    <row r="161169" spans="16:16" x14ac:dyDescent="0.3">
      <c r="P161169" s="83"/>
    </row>
    <row r="161170" spans="16:16" x14ac:dyDescent="0.3">
      <c r="P161170" s="83"/>
    </row>
    <row r="161171" spans="16:16" x14ac:dyDescent="0.3">
      <c r="P161171" s="83"/>
    </row>
    <row r="161172" spans="16:16" x14ac:dyDescent="0.3">
      <c r="P161172" s="83"/>
    </row>
    <row r="161173" spans="16:16" x14ac:dyDescent="0.3">
      <c r="P161173" s="83"/>
    </row>
    <row r="161174" spans="16:16" x14ac:dyDescent="0.3">
      <c r="P161174" s="83"/>
    </row>
    <row r="161175" spans="16:16" x14ac:dyDescent="0.3">
      <c r="P161175" s="83"/>
    </row>
    <row r="161176" spans="16:16" x14ac:dyDescent="0.3">
      <c r="P161176" s="83"/>
    </row>
    <row r="161177" spans="16:16" x14ac:dyDescent="0.3">
      <c r="P161177" s="83"/>
    </row>
    <row r="161178" spans="16:16" x14ac:dyDescent="0.3">
      <c r="P161178" s="83"/>
    </row>
    <row r="161179" spans="16:16" x14ac:dyDescent="0.3">
      <c r="P161179" s="83"/>
    </row>
    <row r="161180" spans="16:16" x14ac:dyDescent="0.3">
      <c r="P161180" s="83"/>
    </row>
    <row r="161181" spans="16:16" x14ac:dyDescent="0.3">
      <c r="P161181" s="83"/>
    </row>
    <row r="161182" spans="16:16" x14ac:dyDescent="0.3">
      <c r="P161182" s="83"/>
    </row>
    <row r="161183" spans="16:16" x14ac:dyDescent="0.3">
      <c r="P161183" s="83"/>
    </row>
    <row r="161184" spans="16:16" x14ac:dyDescent="0.3">
      <c r="P161184" s="83"/>
    </row>
    <row r="161185" spans="16:16" x14ac:dyDescent="0.3">
      <c r="P161185" s="83"/>
    </row>
    <row r="161186" spans="16:16" x14ac:dyDescent="0.3">
      <c r="P161186" s="83"/>
    </row>
    <row r="161187" spans="16:16" x14ac:dyDescent="0.3">
      <c r="P161187" s="83"/>
    </row>
    <row r="161188" spans="16:16" x14ac:dyDescent="0.3">
      <c r="P161188" s="83"/>
    </row>
    <row r="161189" spans="16:16" x14ac:dyDescent="0.3">
      <c r="P161189" s="83"/>
    </row>
    <row r="161190" spans="16:16" x14ac:dyDescent="0.3">
      <c r="P161190" s="83"/>
    </row>
    <row r="161191" spans="16:16" x14ac:dyDescent="0.3">
      <c r="P161191" s="83"/>
    </row>
    <row r="161192" spans="16:16" x14ac:dyDescent="0.3">
      <c r="P161192" s="83"/>
    </row>
    <row r="161193" spans="16:16" x14ac:dyDescent="0.3">
      <c r="P161193" s="83"/>
    </row>
    <row r="161194" spans="16:16" x14ac:dyDescent="0.3">
      <c r="P161194" s="83"/>
    </row>
    <row r="161195" spans="16:16" x14ac:dyDescent="0.3">
      <c r="P161195" s="83"/>
    </row>
    <row r="161196" spans="16:16" x14ac:dyDescent="0.3">
      <c r="P161196" s="83"/>
    </row>
    <row r="161197" spans="16:16" x14ac:dyDescent="0.3">
      <c r="P161197" s="83"/>
    </row>
    <row r="161198" spans="16:16" x14ac:dyDescent="0.3">
      <c r="P161198" s="83"/>
    </row>
    <row r="161199" spans="16:16" x14ac:dyDescent="0.3">
      <c r="P161199" s="83"/>
    </row>
    <row r="161200" spans="16:16" x14ac:dyDescent="0.3">
      <c r="P161200" s="83"/>
    </row>
    <row r="161201" spans="16:16" x14ac:dyDescent="0.3">
      <c r="P161201" s="83"/>
    </row>
    <row r="161202" spans="16:16" x14ac:dyDescent="0.3">
      <c r="P161202" s="83"/>
    </row>
    <row r="161203" spans="16:16" x14ac:dyDescent="0.3">
      <c r="P161203" s="83"/>
    </row>
    <row r="161204" spans="16:16" x14ac:dyDescent="0.3">
      <c r="P161204" s="83"/>
    </row>
    <row r="161205" spans="16:16" x14ac:dyDescent="0.3">
      <c r="P161205" s="83"/>
    </row>
    <row r="161206" spans="16:16" x14ac:dyDescent="0.3">
      <c r="P161206" s="83"/>
    </row>
    <row r="161207" spans="16:16" x14ac:dyDescent="0.3">
      <c r="P161207" s="83"/>
    </row>
    <row r="161208" spans="16:16" x14ac:dyDescent="0.3">
      <c r="P161208" s="83"/>
    </row>
    <row r="161209" spans="16:16" x14ac:dyDescent="0.3">
      <c r="P161209" s="83"/>
    </row>
    <row r="161210" spans="16:16" x14ac:dyDescent="0.3">
      <c r="P161210" s="83"/>
    </row>
    <row r="161211" spans="16:16" x14ac:dyDescent="0.3">
      <c r="P161211" s="83"/>
    </row>
    <row r="161212" spans="16:16" x14ac:dyDescent="0.3">
      <c r="P161212" s="83"/>
    </row>
    <row r="161213" spans="16:16" x14ac:dyDescent="0.3">
      <c r="P161213" s="83"/>
    </row>
    <row r="161214" spans="16:16" x14ac:dyDescent="0.3">
      <c r="P161214" s="83"/>
    </row>
    <row r="161215" spans="16:16" x14ac:dyDescent="0.3">
      <c r="P161215" s="83"/>
    </row>
    <row r="161216" spans="16:16" x14ac:dyDescent="0.3">
      <c r="P161216" s="83"/>
    </row>
    <row r="161217" spans="16:16" x14ac:dyDescent="0.3">
      <c r="P161217" s="83"/>
    </row>
    <row r="161218" spans="16:16" x14ac:dyDescent="0.3">
      <c r="P161218" s="83"/>
    </row>
    <row r="161219" spans="16:16" x14ac:dyDescent="0.3">
      <c r="P161219" s="83"/>
    </row>
    <row r="161220" spans="16:16" x14ac:dyDescent="0.3">
      <c r="P161220" s="83"/>
    </row>
    <row r="161221" spans="16:16" x14ac:dyDescent="0.3">
      <c r="P161221" s="83"/>
    </row>
    <row r="161222" spans="16:16" x14ac:dyDescent="0.3">
      <c r="P161222" s="83"/>
    </row>
    <row r="161223" spans="16:16" x14ac:dyDescent="0.3">
      <c r="P161223" s="83"/>
    </row>
    <row r="161224" spans="16:16" x14ac:dyDescent="0.3">
      <c r="P161224" s="83"/>
    </row>
    <row r="161225" spans="16:16" x14ac:dyDescent="0.3">
      <c r="P161225" s="83"/>
    </row>
    <row r="161226" spans="16:16" x14ac:dyDescent="0.3">
      <c r="P161226" s="83"/>
    </row>
    <row r="161227" spans="16:16" x14ac:dyDescent="0.3">
      <c r="P161227" s="83"/>
    </row>
    <row r="161228" spans="16:16" x14ac:dyDescent="0.3">
      <c r="P161228" s="83"/>
    </row>
    <row r="161229" spans="16:16" x14ac:dyDescent="0.3">
      <c r="P161229" s="83"/>
    </row>
    <row r="161230" spans="16:16" x14ac:dyDescent="0.3">
      <c r="P161230" s="83"/>
    </row>
    <row r="161231" spans="16:16" x14ac:dyDescent="0.3">
      <c r="P161231" s="83"/>
    </row>
    <row r="161232" spans="16:16" x14ac:dyDescent="0.3">
      <c r="P161232" s="83"/>
    </row>
    <row r="161233" spans="16:16" x14ac:dyDescent="0.3">
      <c r="P161233" s="83"/>
    </row>
    <row r="161234" spans="16:16" x14ac:dyDescent="0.3">
      <c r="P161234" s="83"/>
    </row>
    <row r="161235" spans="16:16" x14ac:dyDescent="0.3">
      <c r="P161235" s="83"/>
    </row>
    <row r="161236" spans="16:16" x14ac:dyDescent="0.3">
      <c r="P161236" s="83"/>
    </row>
    <row r="161237" spans="16:16" x14ac:dyDescent="0.3">
      <c r="P161237" s="83"/>
    </row>
    <row r="161238" spans="16:16" x14ac:dyDescent="0.3">
      <c r="P161238" s="83"/>
    </row>
    <row r="161239" spans="16:16" x14ac:dyDescent="0.3">
      <c r="P161239" s="83"/>
    </row>
    <row r="161240" spans="16:16" x14ac:dyDescent="0.3">
      <c r="P161240" s="83"/>
    </row>
    <row r="161241" spans="16:16" x14ac:dyDescent="0.3">
      <c r="P161241" s="83"/>
    </row>
    <row r="161242" spans="16:16" x14ac:dyDescent="0.3">
      <c r="P161242" s="83"/>
    </row>
    <row r="161243" spans="16:16" x14ac:dyDescent="0.3">
      <c r="P161243" s="83"/>
    </row>
    <row r="161244" spans="16:16" x14ac:dyDescent="0.3">
      <c r="P161244" s="83"/>
    </row>
    <row r="161245" spans="16:16" x14ac:dyDescent="0.3">
      <c r="P161245" s="83"/>
    </row>
    <row r="161246" spans="16:16" x14ac:dyDescent="0.3">
      <c r="P161246" s="83"/>
    </row>
    <row r="161247" spans="16:16" x14ac:dyDescent="0.3">
      <c r="P161247" s="83"/>
    </row>
    <row r="161248" spans="16:16" x14ac:dyDescent="0.3">
      <c r="P161248" s="83"/>
    </row>
    <row r="161249" spans="16:16" x14ac:dyDescent="0.3">
      <c r="P161249" s="83"/>
    </row>
    <row r="161250" spans="16:16" x14ac:dyDescent="0.3">
      <c r="P161250" s="83"/>
    </row>
    <row r="161251" spans="16:16" x14ac:dyDescent="0.3">
      <c r="P161251" s="83"/>
    </row>
    <row r="161252" spans="16:16" x14ac:dyDescent="0.3">
      <c r="P161252" s="83"/>
    </row>
    <row r="161253" spans="16:16" x14ac:dyDescent="0.3">
      <c r="P161253" s="83"/>
    </row>
    <row r="161254" spans="16:16" x14ac:dyDescent="0.3">
      <c r="P161254" s="83"/>
    </row>
    <row r="161255" spans="16:16" x14ac:dyDescent="0.3">
      <c r="P161255" s="83"/>
    </row>
    <row r="161256" spans="16:16" x14ac:dyDescent="0.3">
      <c r="P161256" s="83"/>
    </row>
    <row r="161257" spans="16:16" x14ac:dyDescent="0.3">
      <c r="P161257" s="83"/>
    </row>
    <row r="161258" spans="16:16" x14ac:dyDescent="0.3">
      <c r="P161258" s="83"/>
    </row>
    <row r="161259" spans="16:16" x14ac:dyDescent="0.3">
      <c r="P161259" s="83"/>
    </row>
    <row r="161260" spans="16:16" x14ac:dyDescent="0.3">
      <c r="P161260" s="83"/>
    </row>
    <row r="161261" spans="16:16" x14ac:dyDescent="0.3">
      <c r="P161261" s="83"/>
    </row>
    <row r="161262" spans="16:16" x14ac:dyDescent="0.3">
      <c r="P161262" s="83"/>
    </row>
    <row r="161263" spans="16:16" x14ac:dyDescent="0.3">
      <c r="P161263" s="83"/>
    </row>
    <row r="161264" spans="16:16" x14ac:dyDescent="0.3">
      <c r="P161264" s="83"/>
    </row>
    <row r="161265" spans="16:16" x14ac:dyDescent="0.3">
      <c r="P161265" s="83"/>
    </row>
    <row r="161266" spans="16:16" x14ac:dyDescent="0.3">
      <c r="P161266" s="83"/>
    </row>
    <row r="161267" spans="16:16" x14ac:dyDescent="0.3">
      <c r="P161267" s="83"/>
    </row>
    <row r="161268" spans="16:16" x14ac:dyDescent="0.3">
      <c r="P161268" s="83"/>
    </row>
    <row r="161269" spans="16:16" x14ac:dyDescent="0.3">
      <c r="P161269" s="83"/>
    </row>
    <row r="161270" spans="16:16" x14ac:dyDescent="0.3">
      <c r="P161270" s="83"/>
    </row>
    <row r="161271" spans="16:16" x14ac:dyDescent="0.3">
      <c r="P161271" s="83"/>
    </row>
    <row r="161272" spans="16:16" x14ac:dyDescent="0.3">
      <c r="P161272" s="83"/>
    </row>
    <row r="161273" spans="16:16" x14ac:dyDescent="0.3">
      <c r="P161273" s="83"/>
    </row>
    <row r="161274" spans="16:16" x14ac:dyDescent="0.3">
      <c r="P161274" s="83"/>
    </row>
    <row r="161275" spans="16:16" x14ac:dyDescent="0.3">
      <c r="P161275" s="83"/>
    </row>
    <row r="161276" spans="16:16" x14ac:dyDescent="0.3">
      <c r="P161276" s="83"/>
    </row>
    <row r="161277" spans="16:16" x14ac:dyDescent="0.3">
      <c r="P161277" s="83"/>
    </row>
    <row r="161278" spans="16:16" x14ac:dyDescent="0.3">
      <c r="P161278" s="83"/>
    </row>
    <row r="161279" spans="16:16" x14ac:dyDescent="0.3">
      <c r="P161279" s="83"/>
    </row>
    <row r="161280" spans="16:16" x14ac:dyDescent="0.3">
      <c r="P161280" s="83"/>
    </row>
    <row r="161281" spans="16:16" x14ac:dyDescent="0.3">
      <c r="P161281" s="83"/>
    </row>
    <row r="161282" spans="16:16" x14ac:dyDescent="0.3">
      <c r="P161282" s="83"/>
    </row>
    <row r="161283" spans="16:16" x14ac:dyDescent="0.3">
      <c r="P161283" s="83"/>
    </row>
    <row r="161284" spans="16:16" x14ac:dyDescent="0.3">
      <c r="P161284" s="83"/>
    </row>
    <row r="161285" spans="16:16" x14ac:dyDescent="0.3">
      <c r="P161285" s="83"/>
    </row>
    <row r="161286" spans="16:16" x14ac:dyDescent="0.3">
      <c r="P161286" s="83"/>
    </row>
    <row r="161287" spans="16:16" x14ac:dyDescent="0.3">
      <c r="P161287" s="83"/>
    </row>
    <row r="161288" spans="16:16" x14ac:dyDescent="0.3">
      <c r="P161288" s="83"/>
    </row>
    <row r="161289" spans="16:16" x14ac:dyDescent="0.3">
      <c r="P161289" s="83"/>
    </row>
    <row r="161290" spans="16:16" x14ac:dyDescent="0.3">
      <c r="P161290" s="83"/>
    </row>
    <row r="161291" spans="16:16" x14ac:dyDescent="0.3">
      <c r="P161291" s="83"/>
    </row>
    <row r="161292" spans="16:16" x14ac:dyDescent="0.3">
      <c r="P161292" s="83"/>
    </row>
    <row r="161293" spans="16:16" x14ac:dyDescent="0.3">
      <c r="P161293" s="83"/>
    </row>
    <row r="161294" spans="16:16" x14ac:dyDescent="0.3">
      <c r="P161294" s="83"/>
    </row>
    <row r="161295" spans="16:16" x14ac:dyDescent="0.3">
      <c r="P161295" s="83"/>
    </row>
    <row r="161296" spans="16:16" x14ac:dyDescent="0.3">
      <c r="P161296" s="83"/>
    </row>
    <row r="161297" spans="16:16" x14ac:dyDescent="0.3">
      <c r="P161297" s="83"/>
    </row>
    <row r="161298" spans="16:16" x14ac:dyDescent="0.3">
      <c r="P161298" s="83"/>
    </row>
    <row r="161299" spans="16:16" x14ac:dyDescent="0.3">
      <c r="P161299" s="83"/>
    </row>
    <row r="161300" spans="16:16" x14ac:dyDescent="0.3">
      <c r="P161300" s="83"/>
    </row>
    <row r="161301" spans="16:16" x14ac:dyDescent="0.3">
      <c r="P161301" s="83"/>
    </row>
    <row r="161302" spans="16:16" x14ac:dyDescent="0.3">
      <c r="P161302" s="83"/>
    </row>
    <row r="161303" spans="16:16" x14ac:dyDescent="0.3">
      <c r="P161303" s="83"/>
    </row>
    <row r="161304" spans="16:16" x14ac:dyDescent="0.3">
      <c r="P161304" s="83"/>
    </row>
    <row r="161305" spans="16:16" x14ac:dyDescent="0.3">
      <c r="P161305" s="83"/>
    </row>
    <row r="161306" spans="16:16" x14ac:dyDescent="0.3">
      <c r="P161306" s="83"/>
    </row>
    <row r="161307" spans="16:16" x14ac:dyDescent="0.3">
      <c r="P161307" s="83"/>
    </row>
    <row r="161308" spans="16:16" x14ac:dyDescent="0.3">
      <c r="P161308" s="83"/>
    </row>
    <row r="161309" spans="16:16" x14ac:dyDescent="0.3">
      <c r="P161309" s="83"/>
    </row>
    <row r="161310" spans="16:16" x14ac:dyDescent="0.3">
      <c r="P161310" s="83"/>
    </row>
    <row r="161311" spans="16:16" x14ac:dyDescent="0.3">
      <c r="P161311" s="83"/>
    </row>
    <row r="161312" spans="16:16" x14ac:dyDescent="0.3">
      <c r="P161312" s="83"/>
    </row>
    <row r="161313" spans="16:16" x14ac:dyDescent="0.3">
      <c r="P161313" s="83"/>
    </row>
    <row r="161314" spans="16:16" x14ac:dyDescent="0.3">
      <c r="P161314" s="83"/>
    </row>
    <row r="161315" spans="16:16" x14ac:dyDescent="0.3">
      <c r="P161315" s="83"/>
    </row>
    <row r="161316" spans="16:16" x14ac:dyDescent="0.3">
      <c r="P161316" s="83"/>
    </row>
    <row r="161317" spans="16:16" x14ac:dyDescent="0.3">
      <c r="P161317" s="83"/>
    </row>
    <row r="161318" spans="16:16" x14ac:dyDescent="0.3">
      <c r="P161318" s="83"/>
    </row>
    <row r="161319" spans="16:16" x14ac:dyDescent="0.3">
      <c r="P161319" s="83"/>
    </row>
    <row r="161320" spans="16:16" x14ac:dyDescent="0.3">
      <c r="P161320" s="83"/>
    </row>
    <row r="161321" spans="16:16" x14ac:dyDescent="0.3">
      <c r="P161321" s="83"/>
    </row>
    <row r="161322" spans="16:16" x14ac:dyDescent="0.3">
      <c r="P161322" s="83"/>
    </row>
    <row r="161323" spans="16:16" x14ac:dyDescent="0.3">
      <c r="P161323" s="83"/>
    </row>
    <row r="161324" spans="16:16" x14ac:dyDescent="0.3">
      <c r="P161324" s="83"/>
    </row>
    <row r="161325" spans="16:16" x14ac:dyDescent="0.3">
      <c r="P161325" s="83"/>
    </row>
    <row r="161326" spans="16:16" x14ac:dyDescent="0.3">
      <c r="P161326" s="83"/>
    </row>
    <row r="161327" spans="16:16" x14ac:dyDescent="0.3">
      <c r="P161327" s="83"/>
    </row>
    <row r="161328" spans="16:16" x14ac:dyDescent="0.3">
      <c r="P161328" s="83"/>
    </row>
    <row r="161329" spans="16:16" x14ac:dyDescent="0.3">
      <c r="P161329" s="83"/>
    </row>
    <row r="161330" spans="16:16" x14ac:dyDescent="0.3">
      <c r="P161330" s="83"/>
    </row>
    <row r="161331" spans="16:16" x14ac:dyDescent="0.3">
      <c r="P161331" s="83"/>
    </row>
    <row r="161332" spans="16:16" x14ac:dyDescent="0.3">
      <c r="P161332" s="83"/>
    </row>
    <row r="161333" spans="16:16" x14ac:dyDescent="0.3">
      <c r="P161333" s="83"/>
    </row>
    <row r="161334" spans="16:16" x14ac:dyDescent="0.3">
      <c r="P161334" s="83"/>
    </row>
    <row r="161335" spans="16:16" x14ac:dyDescent="0.3">
      <c r="P161335" s="83"/>
    </row>
    <row r="161336" spans="16:16" x14ac:dyDescent="0.3">
      <c r="P161336" s="83"/>
    </row>
    <row r="161337" spans="16:16" x14ac:dyDescent="0.3">
      <c r="P161337" s="83"/>
    </row>
    <row r="161338" spans="16:16" x14ac:dyDescent="0.3">
      <c r="P161338" s="83"/>
    </row>
    <row r="161339" spans="16:16" x14ac:dyDescent="0.3">
      <c r="P161339" s="83"/>
    </row>
    <row r="161340" spans="16:16" x14ac:dyDescent="0.3">
      <c r="P161340" s="83"/>
    </row>
    <row r="161341" spans="16:16" x14ac:dyDescent="0.3">
      <c r="P161341" s="83"/>
    </row>
    <row r="161342" spans="16:16" x14ac:dyDescent="0.3">
      <c r="P161342" s="83"/>
    </row>
    <row r="161343" spans="16:16" x14ac:dyDescent="0.3">
      <c r="P161343" s="83"/>
    </row>
    <row r="161344" spans="16:16" x14ac:dyDescent="0.3">
      <c r="P161344" s="83"/>
    </row>
    <row r="161345" spans="16:16" x14ac:dyDescent="0.3">
      <c r="P161345" s="83"/>
    </row>
    <row r="161346" spans="16:16" x14ac:dyDescent="0.3">
      <c r="P161346" s="83"/>
    </row>
    <row r="161347" spans="16:16" x14ac:dyDescent="0.3">
      <c r="P161347" s="83"/>
    </row>
    <row r="161348" spans="16:16" x14ac:dyDescent="0.3">
      <c r="P161348" s="83"/>
    </row>
    <row r="161349" spans="16:16" x14ac:dyDescent="0.3">
      <c r="P161349" s="83"/>
    </row>
    <row r="161350" spans="16:16" x14ac:dyDescent="0.3">
      <c r="P161350" s="83"/>
    </row>
    <row r="161351" spans="16:16" x14ac:dyDescent="0.3">
      <c r="P161351" s="83"/>
    </row>
    <row r="161352" spans="16:16" x14ac:dyDescent="0.3">
      <c r="P161352" s="83"/>
    </row>
    <row r="161353" spans="16:16" x14ac:dyDescent="0.3">
      <c r="P161353" s="83"/>
    </row>
    <row r="161354" spans="16:16" x14ac:dyDescent="0.3">
      <c r="P161354" s="83"/>
    </row>
    <row r="161355" spans="16:16" x14ac:dyDescent="0.3">
      <c r="P161355" s="83"/>
    </row>
    <row r="161356" spans="16:16" x14ac:dyDescent="0.3">
      <c r="P161356" s="83"/>
    </row>
    <row r="161357" spans="16:16" x14ac:dyDescent="0.3">
      <c r="P161357" s="83"/>
    </row>
    <row r="161358" spans="16:16" x14ac:dyDescent="0.3">
      <c r="P161358" s="83"/>
    </row>
    <row r="161359" spans="16:16" x14ac:dyDescent="0.3">
      <c r="P161359" s="83"/>
    </row>
    <row r="161360" spans="16:16" x14ac:dyDescent="0.3">
      <c r="P161360" s="83"/>
    </row>
    <row r="161361" spans="16:16" x14ac:dyDescent="0.3">
      <c r="P161361" s="83"/>
    </row>
    <row r="161362" spans="16:16" x14ac:dyDescent="0.3">
      <c r="P161362" s="83"/>
    </row>
    <row r="161363" spans="16:16" x14ac:dyDescent="0.3">
      <c r="P161363" s="83"/>
    </row>
    <row r="161364" spans="16:16" x14ac:dyDescent="0.3">
      <c r="P161364" s="83"/>
    </row>
    <row r="161365" spans="16:16" x14ac:dyDescent="0.3">
      <c r="P161365" s="83"/>
    </row>
    <row r="161366" spans="16:16" x14ac:dyDescent="0.3">
      <c r="P161366" s="83"/>
    </row>
    <row r="161367" spans="16:16" x14ac:dyDescent="0.3">
      <c r="P161367" s="83"/>
    </row>
    <row r="161368" spans="16:16" x14ac:dyDescent="0.3">
      <c r="P161368" s="83"/>
    </row>
    <row r="161369" spans="16:16" x14ac:dyDescent="0.3">
      <c r="P161369" s="83"/>
    </row>
    <row r="161370" spans="16:16" x14ac:dyDescent="0.3">
      <c r="P161370" s="83"/>
    </row>
    <row r="161371" spans="16:16" x14ac:dyDescent="0.3">
      <c r="P161371" s="83"/>
    </row>
    <row r="161372" spans="16:16" x14ac:dyDescent="0.3">
      <c r="P161372" s="83"/>
    </row>
    <row r="161373" spans="16:16" x14ac:dyDescent="0.3">
      <c r="P161373" s="83"/>
    </row>
    <row r="161374" spans="16:16" x14ac:dyDescent="0.3">
      <c r="P161374" s="83"/>
    </row>
    <row r="161375" spans="16:16" x14ac:dyDescent="0.3">
      <c r="P161375" s="83"/>
    </row>
    <row r="161376" spans="16:16" x14ac:dyDescent="0.3">
      <c r="P161376" s="83"/>
    </row>
    <row r="161377" spans="16:16" x14ac:dyDescent="0.3">
      <c r="P161377" s="83"/>
    </row>
    <row r="161378" spans="16:16" x14ac:dyDescent="0.3">
      <c r="P161378" s="83"/>
    </row>
    <row r="161379" spans="16:16" x14ac:dyDescent="0.3">
      <c r="P161379" s="83"/>
    </row>
    <row r="161380" spans="16:16" x14ac:dyDescent="0.3">
      <c r="P161380" s="83"/>
    </row>
    <row r="161381" spans="16:16" x14ac:dyDescent="0.3">
      <c r="P161381" s="83"/>
    </row>
    <row r="161382" spans="16:16" x14ac:dyDescent="0.3">
      <c r="P161382" s="83"/>
    </row>
    <row r="161383" spans="16:16" x14ac:dyDescent="0.3">
      <c r="P161383" s="83"/>
    </row>
    <row r="161384" spans="16:16" x14ac:dyDescent="0.3">
      <c r="P161384" s="83"/>
    </row>
    <row r="161385" spans="16:16" x14ac:dyDescent="0.3">
      <c r="P161385" s="83"/>
    </row>
    <row r="161386" spans="16:16" x14ac:dyDescent="0.3">
      <c r="P161386" s="83"/>
    </row>
    <row r="161387" spans="16:16" x14ac:dyDescent="0.3">
      <c r="P161387" s="83"/>
    </row>
    <row r="161388" spans="16:16" x14ac:dyDescent="0.3">
      <c r="P161388" s="83"/>
    </row>
    <row r="161389" spans="16:16" x14ac:dyDescent="0.3">
      <c r="P161389" s="83"/>
    </row>
    <row r="161390" spans="16:16" x14ac:dyDescent="0.3">
      <c r="P161390" s="83"/>
    </row>
    <row r="161391" spans="16:16" x14ac:dyDescent="0.3">
      <c r="P161391" s="83"/>
    </row>
    <row r="161392" spans="16:16" x14ac:dyDescent="0.3">
      <c r="P161392" s="83"/>
    </row>
    <row r="161393" spans="16:16" x14ac:dyDescent="0.3">
      <c r="P161393" s="83"/>
    </row>
    <row r="161394" spans="16:16" x14ac:dyDescent="0.3">
      <c r="P161394" s="83"/>
    </row>
    <row r="161395" spans="16:16" x14ac:dyDescent="0.3">
      <c r="P161395" s="83"/>
    </row>
    <row r="161396" spans="16:16" x14ac:dyDescent="0.3">
      <c r="P161396" s="83"/>
    </row>
    <row r="161397" spans="16:16" x14ac:dyDescent="0.3">
      <c r="P161397" s="83"/>
    </row>
    <row r="161398" spans="16:16" x14ac:dyDescent="0.3">
      <c r="P161398" s="83"/>
    </row>
    <row r="161399" spans="16:16" x14ac:dyDescent="0.3">
      <c r="P161399" s="83"/>
    </row>
    <row r="161400" spans="16:16" x14ac:dyDescent="0.3">
      <c r="P161400" s="83"/>
    </row>
    <row r="161401" spans="16:16" x14ac:dyDescent="0.3">
      <c r="P161401" s="83"/>
    </row>
    <row r="161402" spans="16:16" x14ac:dyDescent="0.3">
      <c r="P161402" s="83"/>
    </row>
    <row r="161403" spans="16:16" x14ac:dyDescent="0.3">
      <c r="P161403" s="83"/>
    </row>
    <row r="161404" spans="16:16" x14ac:dyDescent="0.3">
      <c r="P161404" s="83"/>
    </row>
    <row r="161405" spans="16:16" x14ac:dyDescent="0.3">
      <c r="P161405" s="83"/>
    </row>
    <row r="161406" spans="16:16" x14ac:dyDescent="0.3">
      <c r="P161406" s="83"/>
    </row>
    <row r="161407" spans="16:16" x14ac:dyDescent="0.3">
      <c r="P161407" s="83"/>
    </row>
    <row r="161408" spans="16:16" x14ac:dyDescent="0.3">
      <c r="P161408" s="83"/>
    </row>
    <row r="161409" spans="16:16" x14ac:dyDescent="0.3">
      <c r="P161409" s="83"/>
    </row>
    <row r="161410" spans="16:16" x14ac:dyDescent="0.3">
      <c r="P161410" s="83"/>
    </row>
    <row r="161411" spans="16:16" x14ac:dyDescent="0.3">
      <c r="P161411" s="83"/>
    </row>
    <row r="161412" spans="16:16" x14ac:dyDescent="0.3">
      <c r="P161412" s="83"/>
    </row>
    <row r="161413" spans="16:16" x14ac:dyDescent="0.3">
      <c r="P161413" s="83"/>
    </row>
    <row r="161414" spans="16:16" x14ac:dyDescent="0.3">
      <c r="P161414" s="83"/>
    </row>
    <row r="161415" spans="16:16" x14ac:dyDescent="0.3">
      <c r="P161415" s="83"/>
    </row>
    <row r="161416" spans="16:16" x14ac:dyDescent="0.3">
      <c r="P161416" s="83"/>
    </row>
    <row r="161417" spans="16:16" x14ac:dyDescent="0.3">
      <c r="P161417" s="83"/>
    </row>
    <row r="161418" spans="16:16" x14ac:dyDescent="0.3">
      <c r="P161418" s="83"/>
    </row>
    <row r="161419" spans="16:16" x14ac:dyDescent="0.3">
      <c r="P161419" s="83"/>
    </row>
    <row r="161420" spans="16:16" x14ac:dyDescent="0.3">
      <c r="P161420" s="83"/>
    </row>
    <row r="161421" spans="16:16" x14ac:dyDescent="0.3">
      <c r="P161421" s="83"/>
    </row>
    <row r="161422" spans="16:16" x14ac:dyDescent="0.3">
      <c r="P161422" s="83"/>
    </row>
    <row r="161423" spans="16:16" x14ac:dyDescent="0.3">
      <c r="P161423" s="83"/>
    </row>
    <row r="161424" spans="16:16" x14ac:dyDescent="0.3">
      <c r="P161424" s="83"/>
    </row>
    <row r="161425" spans="16:16" x14ac:dyDescent="0.3">
      <c r="P161425" s="83"/>
    </row>
    <row r="161426" spans="16:16" x14ac:dyDescent="0.3">
      <c r="P161426" s="83"/>
    </row>
    <row r="161427" spans="16:16" x14ac:dyDescent="0.3">
      <c r="P161427" s="83"/>
    </row>
    <row r="161428" spans="16:16" x14ac:dyDescent="0.3">
      <c r="P161428" s="83"/>
    </row>
    <row r="161429" spans="16:16" x14ac:dyDescent="0.3">
      <c r="P161429" s="83"/>
    </row>
    <row r="161430" spans="16:16" x14ac:dyDescent="0.3">
      <c r="P161430" s="83"/>
    </row>
    <row r="161431" spans="16:16" x14ac:dyDescent="0.3">
      <c r="P161431" s="83"/>
    </row>
    <row r="161432" spans="16:16" x14ac:dyDescent="0.3">
      <c r="P161432" s="83"/>
    </row>
    <row r="161433" spans="16:16" x14ac:dyDescent="0.3">
      <c r="P161433" s="83"/>
    </row>
    <row r="161434" spans="16:16" x14ac:dyDescent="0.3">
      <c r="P161434" s="83"/>
    </row>
    <row r="161435" spans="16:16" x14ac:dyDescent="0.3">
      <c r="P161435" s="83"/>
    </row>
    <row r="161436" spans="16:16" x14ac:dyDescent="0.3">
      <c r="P161436" s="83"/>
    </row>
    <row r="161437" spans="16:16" x14ac:dyDescent="0.3">
      <c r="P161437" s="83"/>
    </row>
    <row r="161438" spans="16:16" x14ac:dyDescent="0.3">
      <c r="P161438" s="83"/>
    </row>
    <row r="161439" spans="16:16" x14ac:dyDescent="0.3">
      <c r="P161439" s="83"/>
    </row>
    <row r="161440" spans="16:16" x14ac:dyDescent="0.3">
      <c r="P161440" s="83"/>
    </row>
    <row r="161441" spans="16:16" x14ac:dyDescent="0.3">
      <c r="P161441" s="83"/>
    </row>
    <row r="161442" spans="16:16" x14ac:dyDescent="0.3">
      <c r="P161442" s="83"/>
    </row>
    <row r="161443" spans="16:16" x14ac:dyDescent="0.3">
      <c r="P161443" s="83"/>
    </row>
    <row r="161444" spans="16:16" x14ac:dyDescent="0.3">
      <c r="P161444" s="83"/>
    </row>
    <row r="161445" spans="16:16" x14ac:dyDescent="0.3">
      <c r="P161445" s="83"/>
    </row>
    <row r="161446" spans="16:16" x14ac:dyDescent="0.3">
      <c r="P161446" s="83"/>
    </row>
    <row r="161447" spans="16:16" x14ac:dyDescent="0.3">
      <c r="P161447" s="83"/>
    </row>
    <row r="161448" spans="16:16" x14ac:dyDescent="0.3">
      <c r="P161448" s="83"/>
    </row>
    <row r="161449" spans="16:16" x14ac:dyDescent="0.3">
      <c r="P161449" s="83"/>
    </row>
    <row r="161450" spans="16:16" x14ac:dyDescent="0.3">
      <c r="P161450" s="83"/>
    </row>
    <row r="161451" spans="16:16" x14ac:dyDescent="0.3">
      <c r="P161451" s="83"/>
    </row>
    <row r="161452" spans="16:16" x14ac:dyDescent="0.3">
      <c r="P161452" s="83"/>
    </row>
    <row r="161453" spans="16:16" x14ac:dyDescent="0.3">
      <c r="P161453" s="83"/>
    </row>
    <row r="161454" spans="16:16" x14ac:dyDescent="0.3">
      <c r="P161454" s="83"/>
    </row>
    <row r="161455" spans="16:16" x14ac:dyDescent="0.3">
      <c r="P161455" s="83"/>
    </row>
    <row r="161456" spans="16:16" x14ac:dyDescent="0.3">
      <c r="P161456" s="83"/>
    </row>
    <row r="161457" spans="16:16" x14ac:dyDescent="0.3">
      <c r="P161457" s="83"/>
    </row>
    <row r="161458" spans="16:16" x14ac:dyDescent="0.3">
      <c r="P161458" s="83"/>
    </row>
    <row r="161459" spans="16:16" x14ac:dyDescent="0.3">
      <c r="P161459" s="83"/>
    </row>
    <row r="161460" spans="16:16" x14ac:dyDescent="0.3">
      <c r="P161460" s="83"/>
    </row>
    <row r="161461" spans="16:16" x14ac:dyDescent="0.3">
      <c r="P161461" s="83"/>
    </row>
    <row r="161462" spans="16:16" x14ac:dyDescent="0.3">
      <c r="P161462" s="83"/>
    </row>
    <row r="161463" spans="16:16" x14ac:dyDescent="0.3">
      <c r="P161463" s="83"/>
    </row>
    <row r="161464" spans="16:16" x14ac:dyDescent="0.3">
      <c r="P161464" s="83"/>
    </row>
    <row r="161465" spans="16:16" x14ac:dyDescent="0.3">
      <c r="P161465" s="83"/>
    </row>
    <row r="161466" spans="16:16" x14ac:dyDescent="0.3">
      <c r="P161466" s="83"/>
    </row>
    <row r="161467" spans="16:16" x14ac:dyDescent="0.3">
      <c r="P161467" s="83"/>
    </row>
    <row r="161468" spans="16:16" x14ac:dyDescent="0.3">
      <c r="P161468" s="83"/>
    </row>
    <row r="161469" spans="16:16" x14ac:dyDescent="0.3">
      <c r="P161469" s="83"/>
    </row>
    <row r="161470" spans="16:16" x14ac:dyDescent="0.3">
      <c r="P161470" s="83"/>
    </row>
    <row r="161471" spans="16:16" x14ac:dyDescent="0.3">
      <c r="P161471" s="83"/>
    </row>
    <row r="161472" spans="16:16" x14ac:dyDescent="0.3">
      <c r="P161472" s="83"/>
    </row>
    <row r="161473" spans="16:16" x14ac:dyDescent="0.3">
      <c r="P161473" s="83"/>
    </row>
    <row r="161474" spans="16:16" x14ac:dyDescent="0.3">
      <c r="P161474" s="83"/>
    </row>
    <row r="161475" spans="16:16" x14ac:dyDescent="0.3">
      <c r="P161475" s="83"/>
    </row>
    <row r="161476" spans="16:16" x14ac:dyDescent="0.3">
      <c r="P161476" s="83"/>
    </row>
    <row r="161477" spans="16:16" x14ac:dyDescent="0.3">
      <c r="P161477" s="83"/>
    </row>
    <row r="161478" spans="16:16" x14ac:dyDescent="0.3">
      <c r="P161478" s="83"/>
    </row>
    <row r="161479" spans="16:16" x14ac:dyDescent="0.3">
      <c r="P161479" s="83"/>
    </row>
    <row r="161480" spans="16:16" x14ac:dyDescent="0.3">
      <c r="P161480" s="83"/>
    </row>
    <row r="161481" spans="16:16" x14ac:dyDescent="0.3">
      <c r="P161481" s="83"/>
    </row>
    <row r="161482" spans="16:16" x14ac:dyDescent="0.3">
      <c r="P161482" s="83"/>
    </row>
    <row r="161483" spans="16:16" x14ac:dyDescent="0.3">
      <c r="P161483" s="83"/>
    </row>
    <row r="161484" spans="16:16" x14ac:dyDescent="0.3">
      <c r="P161484" s="83"/>
    </row>
    <row r="161485" spans="16:16" x14ac:dyDescent="0.3">
      <c r="P161485" s="83"/>
    </row>
    <row r="161486" spans="16:16" x14ac:dyDescent="0.3">
      <c r="P161486" s="83"/>
    </row>
    <row r="161487" spans="16:16" x14ac:dyDescent="0.3">
      <c r="P161487" s="83"/>
    </row>
    <row r="161488" spans="16:16" x14ac:dyDescent="0.3">
      <c r="P161488" s="83"/>
    </row>
    <row r="161489" spans="16:16" x14ac:dyDescent="0.3">
      <c r="P161489" s="83"/>
    </row>
    <row r="161490" spans="16:16" x14ac:dyDescent="0.3">
      <c r="P161490" s="83"/>
    </row>
    <row r="161491" spans="16:16" x14ac:dyDescent="0.3">
      <c r="P161491" s="83"/>
    </row>
    <row r="161492" spans="16:16" x14ac:dyDescent="0.3">
      <c r="P161492" s="83"/>
    </row>
    <row r="161493" spans="16:16" x14ac:dyDescent="0.3">
      <c r="P161493" s="83"/>
    </row>
    <row r="161494" spans="16:16" x14ac:dyDescent="0.3">
      <c r="P161494" s="83"/>
    </row>
    <row r="161495" spans="16:16" x14ac:dyDescent="0.3">
      <c r="P161495" s="83"/>
    </row>
    <row r="161496" spans="16:16" x14ac:dyDescent="0.3">
      <c r="P161496" s="83"/>
    </row>
    <row r="161497" spans="16:16" x14ac:dyDescent="0.3">
      <c r="P161497" s="83"/>
    </row>
    <row r="161498" spans="16:16" x14ac:dyDescent="0.3">
      <c r="P161498" s="83"/>
    </row>
    <row r="161499" spans="16:16" x14ac:dyDescent="0.3">
      <c r="P161499" s="83"/>
    </row>
    <row r="161500" spans="16:16" x14ac:dyDescent="0.3">
      <c r="P161500" s="83"/>
    </row>
    <row r="161501" spans="16:16" x14ac:dyDescent="0.3">
      <c r="P161501" s="83"/>
    </row>
    <row r="161502" spans="16:16" x14ac:dyDescent="0.3">
      <c r="P161502" s="83"/>
    </row>
    <row r="161503" spans="16:16" x14ac:dyDescent="0.3">
      <c r="P161503" s="83"/>
    </row>
    <row r="161504" spans="16:16" x14ac:dyDescent="0.3">
      <c r="P161504" s="83"/>
    </row>
    <row r="161505" spans="16:16" x14ac:dyDescent="0.3">
      <c r="P161505" s="83"/>
    </row>
    <row r="161506" spans="16:16" x14ac:dyDescent="0.3">
      <c r="P161506" s="83"/>
    </row>
    <row r="161507" spans="16:16" x14ac:dyDescent="0.3">
      <c r="P161507" s="83"/>
    </row>
    <row r="161508" spans="16:16" x14ac:dyDescent="0.3">
      <c r="P161508" s="83"/>
    </row>
    <row r="161509" spans="16:16" x14ac:dyDescent="0.3">
      <c r="P161509" s="83"/>
    </row>
    <row r="161510" spans="16:16" x14ac:dyDescent="0.3">
      <c r="P161510" s="83"/>
    </row>
    <row r="161511" spans="16:16" x14ac:dyDescent="0.3">
      <c r="P161511" s="83"/>
    </row>
    <row r="161512" spans="16:16" x14ac:dyDescent="0.3">
      <c r="P161512" s="83"/>
    </row>
    <row r="161513" spans="16:16" x14ac:dyDescent="0.3">
      <c r="P161513" s="83"/>
    </row>
    <row r="161514" spans="16:16" x14ac:dyDescent="0.3">
      <c r="P161514" s="83"/>
    </row>
    <row r="161515" spans="16:16" x14ac:dyDescent="0.3">
      <c r="P161515" s="83"/>
    </row>
    <row r="161516" spans="16:16" x14ac:dyDescent="0.3">
      <c r="P161516" s="83"/>
    </row>
    <row r="161517" spans="16:16" x14ac:dyDescent="0.3">
      <c r="P161517" s="83"/>
    </row>
    <row r="161518" spans="16:16" x14ac:dyDescent="0.3">
      <c r="P161518" s="83"/>
    </row>
    <row r="161519" spans="16:16" x14ac:dyDescent="0.3">
      <c r="P161519" s="83"/>
    </row>
    <row r="161520" spans="16:16" x14ac:dyDescent="0.3">
      <c r="P161520" s="83"/>
    </row>
    <row r="161521" spans="16:16" x14ac:dyDescent="0.3">
      <c r="P161521" s="83"/>
    </row>
    <row r="161522" spans="16:16" x14ac:dyDescent="0.3">
      <c r="P161522" s="83"/>
    </row>
    <row r="161523" spans="16:16" x14ac:dyDescent="0.3">
      <c r="P161523" s="83"/>
    </row>
    <row r="161524" spans="16:16" x14ac:dyDescent="0.3">
      <c r="P161524" s="83"/>
    </row>
    <row r="161525" spans="16:16" x14ac:dyDescent="0.3">
      <c r="P161525" s="83"/>
    </row>
    <row r="161526" spans="16:16" x14ac:dyDescent="0.3">
      <c r="P161526" s="83"/>
    </row>
    <row r="161527" spans="16:16" x14ac:dyDescent="0.3">
      <c r="P161527" s="83"/>
    </row>
    <row r="161528" spans="16:16" x14ac:dyDescent="0.3">
      <c r="P161528" s="83"/>
    </row>
    <row r="161529" spans="16:16" x14ac:dyDescent="0.3">
      <c r="P161529" s="83"/>
    </row>
    <row r="161530" spans="16:16" x14ac:dyDescent="0.3">
      <c r="P161530" s="83"/>
    </row>
    <row r="161531" spans="16:16" x14ac:dyDescent="0.3">
      <c r="P161531" s="83"/>
    </row>
    <row r="161532" spans="16:16" x14ac:dyDescent="0.3">
      <c r="P161532" s="83"/>
    </row>
    <row r="161533" spans="16:16" x14ac:dyDescent="0.3">
      <c r="P161533" s="83"/>
    </row>
    <row r="161534" spans="16:16" x14ac:dyDescent="0.3">
      <c r="P161534" s="83"/>
    </row>
    <row r="161535" spans="16:16" x14ac:dyDescent="0.3">
      <c r="P161535" s="83"/>
    </row>
    <row r="161536" spans="16:16" x14ac:dyDescent="0.3">
      <c r="P161536" s="83"/>
    </row>
    <row r="161537" spans="16:16" x14ac:dyDescent="0.3">
      <c r="P161537" s="83"/>
    </row>
    <row r="161538" spans="16:16" x14ac:dyDescent="0.3">
      <c r="P161538" s="83"/>
    </row>
    <row r="161539" spans="16:16" x14ac:dyDescent="0.3">
      <c r="P161539" s="83"/>
    </row>
    <row r="161540" spans="16:16" x14ac:dyDescent="0.3">
      <c r="P161540" s="83"/>
    </row>
    <row r="161541" spans="16:16" x14ac:dyDescent="0.3">
      <c r="P161541" s="83"/>
    </row>
    <row r="161542" spans="16:16" x14ac:dyDescent="0.3">
      <c r="P161542" s="83"/>
    </row>
    <row r="161543" spans="16:16" x14ac:dyDescent="0.3">
      <c r="P161543" s="83"/>
    </row>
    <row r="161544" spans="16:16" x14ac:dyDescent="0.3">
      <c r="P161544" s="83"/>
    </row>
    <row r="161545" spans="16:16" x14ac:dyDescent="0.3">
      <c r="P161545" s="83"/>
    </row>
    <row r="161546" spans="16:16" x14ac:dyDescent="0.3">
      <c r="P161546" s="83"/>
    </row>
    <row r="161547" spans="16:16" x14ac:dyDescent="0.3">
      <c r="P161547" s="83"/>
    </row>
    <row r="161548" spans="16:16" x14ac:dyDescent="0.3">
      <c r="P161548" s="83"/>
    </row>
    <row r="161549" spans="16:16" x14ac:dyDescent="0.3">
      <c r="P161549" s="83"/>
    </row>
    <row r="161550" spans="16:16" x14ac:dyDescent="0.3">
      <c r="P161550" s="83"/>
    </row>
    <row r="161551" spans="16:16" x14ac:dyDescent="0.3">
      <c r="P161551" s="83"/>
    </row>
    <row r="161552" spans="16:16" x14ac:dyDescent="0.3">
      <c r="P161552" s="83"/>
    </row>
    <row r="161553" spans="16:16" x14ac:dyDescent="0.3">
      <c r="P161553" s="83"/>
    </row>
    <row r="161554" spans="16:16" x14ac:dyDescent="0.3">
      <c r="P161554" s="83"/>
    </row>
    <row r="161555" spans="16:16" x14ac:dyDescent="0.3">
      <c r="P161555" s="83"/>
    </row>
    <row r="161556" spans="16:16" x14ac:dyDescent="0.3">
      <c r="P161556" s="83"/>
    </row>
    <row r="161557" spans="16:16" x14ac:dyDescent="0.3">
      <c r="P161557" s="83"/>
    </row>
    <row r="161558" spans="16:16" x14ac:dyDescent="0.3">
      <c r="P161558" s="83"/>
    </row>
    <row r="161559" spans="16:16" x14ac:dyDescent="0.3">
      <c r="P161559" s="83"/>
    </row>
    <row r="161560" spans="16:16" x14ac:dyDescent="0.3">
      <c r="P161560" s="83"/>
    </row>
    <row r="161561" spans="16:16" x14ac:dyDescent="0.3">
      <c r="P161561" s="83"/>
    </row>
    <row r="161562" spans="16:16" x14ac:dyDescent="0.3">
      <c r="P161562" s="83"/>
    </row>
    <row r="161563" spans="16:16" x14ac:dyDescent="0.3">
      <c r="P161563" s="83"/>
    </row>
    <row r="161564" spans="16:16" x14ac:dyDescent="0.3">
      <c r="P161564" s="83"/>
    </row>
    <row r="161565" spans="16:16" x14ac:dyDescent="0.3">
      <c r="P161565" s="83"/>
    </row>
    <row r="161566" spans="16:16" x14ac:dyDescent="0.3">
      <c r="P161566" s="83"/>
    </row>
    <row r="161567" spans="16:16" x14ac:dyDescent="0.3">
      <c r="P161567" s="83"/>
    </row>
    <row r="161568" spans="16:16" x14ac:dyDescent="0.3">
      <c r="P161568" s="83"/>
    </row>
    <row r="161569" spans="16:16" x14ac:dyDescent="0.3">
      <c r="P161569" s="83"/>
    </row>
    <row r="161570" spans="16:16" x14ac:dyDescent="0.3">
      <c r="P161570" s="83"/>
    </row>
    <row r="161571" spans="16:16" x14ac:dyDescent="0.3">
      <c r="P161571" s="83"/>
    </row>
    <row r="161572" spans="16:16" x14ac:dyDescent="0.3">
      <c r="P161572" s="83"/>
    </row>
    <row r="161573" spans="16:16" x14ac:dyDescent="0.3">
      <c r="P161573" s="83"/>
    </row>
    <row r="161574" spans="16:16" x14ac:dyDescent="0.3">
      <c r="P161574" s="83"/>
    </row>
    <row r="161575" spans="16:16" x14ac:dyDescent="0.3">
      <c r="P161575" s="83"/>
    </row>
    <row r="161576" spans="16:16" x14ac:dyDescent="0.3">
      <c r="P161576" s="83"/>
    </row>
    <row r="161577" spans="16:16" x14ac:dyDescent="0.3">
      <c r="P161577" s="83"/>
    </row>
    <row r="161578" spans="16:16" x14ac:dyDescent="0.3">
      <c r="P161578" s="83"/>
    </row>
    <row r="161579" spans="16:16" x14ac:dyDescent="0.3">
      <c r="P161579" s="83"/>
    </row>
    <row r="161580" spans="16:16" x14ac:dyDescent="0.3">
      <c r="P161580" s="83"/>
    </row>
    <row r="161581" spans="16:16" x14ac:dyDescent="0.3">
      <c r="P161581" s="83"/>
    </row>
    <row r="161582" spans="16:16" x14ac:dyDescent="0.3">
      <c r="P161582" s="83"/>
    </row>
    <row r="161583" spans="16:16" x14ac:dyDescent="0.3">
      <c r="P161583" s="83"/>
    </row>
    <row r="161584" spans="16:16" x14ac:dyDescent="0.3">
      <c r="P161584" s="83"/>
    </row>
    <row r="161585" spans="16:16" x14ac:dyDescent="0.3">
      <c r="P161585" s="83"/>
    </row>
    <row r="161586" spans="16:16" x14ac:dyDescent="0.3">
      <c r="P161586" s="83"/>
    </row>
    <row r="161587" spans="16:16" x14ac:dyDescent="0.3">
      <c r="P161587" s="83"/>
    </row>
    <row r="161588" spans="16:16" x14ac:dyDescent="0.3">
      <c r="P161588" s="83"/>
    </row>
    <row r="161589" spans="16:16" x14ac:dyDescent="0.3">
      <c r="P161589" s="83"/>
    </row>
    <row r="161590" spans="16:16" x14ac:dyDescent="0.3">
      <c r="P161590" s="83"/>
    </row>
    <row r="161591" spans="16:16" x14ac:dyDescent="0.3">
      <c r="P161591" s="83"/>
    </row>
    <row r="161592" spans="16:16" x14ac:dyDescent="0.3">
      <c r="P161592" s="83"/>
    </row>
    <row r="161593" spans="16:16" x14ac:dyDescent="0.3">
      <c r="P161593" s="83"/>
    </row>
    <row r="161594" spans="16:16" x14ac:dyDescent="0.3">
      <c r="P161594" s="83"/>
    </row>
    <row r="161595" spans="16:16" x14ac:dyDescent="0.3">
      <c r="P161595" s="83"/>
    </row>
    <row r="161596" spans="16:16" x14ac:dyDescent="0.3">
      <c r="P161596" s="83"/>
    </row>
    <row r="161597" spans="16:16" x14ac:dyDescent="0.3">
      <c r="P161597" s="83"/>
    </row>
    <row r="161598" spans="16:16" x14ac:dyDescent="0.3">
      <c r="P161598" s="83"/>
    </row>
    <row r="161599" spans="16:16" x14ac:dyDescent="0.3">
      <c r="P161599" s="83"/>
    </row>
    <row r="161600" spans="16:16" x14ac:dyDescent="0.3">
      <c r="P161600" s="83"/>
    </row>
    <row r="161601" spans="16:16" x14ac:dyDescent="0.3">
      <c r="P161601" s="83"/>
    </row>
    <row r="161602" spans="16:16" x14ac:dyDescent="0.3">
      <c r="P161602" s="83"/>
    </row>
    <row r="161603" spans="16:16" x14ac:dyDescent="0.3">
      <c r="P161603" s="83"/>
    </row>
    <row r="161604" spans="16:16" x14ac:dyDescent="0.3">
      <c r="P161604" s="83"/>
    </row>
    <row r="161605" spans="16:16" x14ac:dyDescent="0.3">
      <c r="P161605" s="83"/>
    </row>
    <row r="161606" spans="16:16" x14ac:dyDescent="0.3">
      <c r="P161606" s="83"/>
    </row>
    <row r="161607" spans="16:16" x14ac:dyDescent="0.3">
      <c r="P161607" s="83"/>
    </row>
    <row r="161608" spans="16:16" x14ac:dyDescent="0.3">
      <c r="P161608" s="83"/>
    </row>
    <row r="161609" spans="16:16" x14ac:dyDescent="0.3">
      <c r="P161609" s="83"/>
    </row>
    <row r="161610" spans="16:16" x14ac:dyDescent="0.3">
      <c r="P161610" s="83"/>
    </row>
    <row r="161611" spans="16:16" x14ac:dyDescent="0.3">
      <c r="P161611" s="83"/>
    </row>
    <row r="161612" spans="16:16" x14ac:dyDescent="0.3">
      <c r="P161612" s="83"/>
    </row>
    <row r="161613" spans="16:16" x14ac:dyDescent="0.3">
      <c r="P161613" s="83"/>
    </row>
    <row r="161614" spans="16:16" x14ac:dyDescent="0.3">
      <c r="P161614" s="83"/>
    </row>
    <row r="161615" spans="16:16" x14ac:dyDescent="0.3">
      <c r="P161615" s="83"/>
    </row>
    <row r="161616" spans="16:16" x14ac:dyDescent="0.3">
      <c r="P161616" s="83"/>
    </row>
    <row r="161617" spans="16:16" x14ac:dyDescent="0.3">
      <c r="P161617" s="83"/>
    </row>
    <row r="161618" spans="16:16" x14ac:dyDescent="0.3">
      <c r="P161618" s="83"/>
    </row>
    <row r="161619" spans="16:16" x14ac:dyDescent="0.3">
      <c r="P161619" s="83"/>
    </row>
    <row r="161620" spans="16:16" x14ac:dyDescent="0.3">
      <c r="P161620" s="83"/>
    </row>
    <row r="161621" spans="16:16" x14ac:dyDescent="0.3">
      <c r="P161621" s="83"/>
    </row>
    <row r="161622" spans="16:16" x14ac:dyDescent="0.3">
      <c r="P161622" s="83"/>
    </row>
    <row r="161623" spans="16:16" x14ac:dyDescent="0.3">
      <c r="P161623" s="83"/>
    </row>
    <row r="161624" spans="16:16" x14ac:dyDescent="0.3">
      <c r="P161624" s="83"/>
    </row>
    <row r="161625" spans="16:16" x14ac:dyDescent="0.3">
      <c r="P161625" s="83"/>
    </row>
    <row r="161626" spans="16:16" x14ac:dyDescent="0.3">
      <c r="P161626" s="83"/>
    </row>
    <row r="161627" spans="16:16" x14ac:dyDescent="0.3">
      <c r="P161627" s="83"/>
    </row>
    <row r="161628" spans="16:16" x14ac:dyDescent="0.3">
      <c r="P161628" s="83"/>
    </row>
    <row r="161629" spans="16:16" x14ac:dyDescent="0.3">
      <c r="P161629" s="83"/>
    </row>
    <row r="161630" spans="16:16" x14ac:dyDescent="0.3">
      <c r="P161630" s="83"/>
    </row>
    <row r="161631" spans="16:16" x14ac:dyDescent="0.3">
      <c r="P161631" s="83"/>
    </row>
    <row r="161632" spans="16:16" x14ac:dyDescent="0.3">
      <c r="P161632" s="83"/>
    </row>
    <row r="161633" spans="16:16" x14ac:dyDescent="0.3">
      <c r="P161633" s="83"/>
    </row>
    <row r="161634" spans="16:16" x14ac:dyDescent="0.3">
      <c r="P161634" s="83"/>
    </row>
    <row r="161635" spans="16:16" x14ac:dyDescent="0.3">
      <c r="P161635" s="83"/>
    </row>
    <row r="161636" spans="16:16" x14ac:dyDescent="0.3">
      <c r="P161636" s="83"/>
    </row>
    <row r="161637" spans="16:16" x14ac:dyDescent="0.3">
      <c r="P161637" s="83"/>
    </row>
    <row r="161638" spans="16:16" x14ac:dyDescent="0.3">
      <c r="P161638" s="83"/>
    </row>
    <row r="161639" spans="16:16" x14ac:dyDescent="0.3">
      <c r="P161639" s="83"/>
    </row>
    <row r="161640" spans="16:16" x14ac:dyDescent="0.3">
      <c r="P161640" s="83"/>
    </row>
    <row r="161641" spans="16:16" x14ac:dyDescent="0.3">
      <c r="P161641" s="83"/>
    </row>
    <row r="161642" spans="16:16" x14ac:dyDescent="0.3">
      <c r="P161642" s="83"/>
    </row>
    <row r="161643" spans="16:16" x14ac:dyDescent="0.3">
      <c r="P161643" s="83"/>
    </row>
    <row r="161644" spans="16:16" x14ac:dyDescent="0.3">
      <c r="P161644" s="83"/>
    </row>
    <row r="161645" spans="16:16" x14ac:dyDescent="0.3">
      <c r="P161645" s="83"/>
    </row>
    <row r="161646" spans="16:16" x14ac:dyDescent="0.3">
      <c r="P161646" s="83"/>
    </row>
    <row r="161647" spans="16:16" x14ac:dyDescent="0.3">
      <c r="P161647" s="83"/>
    </row>
    <row r="161648" spans="16:16" x14ac:dyDescent="0.3">
      <c r="P161648" s="83"/>
    </row>
    <row r="161649" spans="16:16" x14ac:dyDescent="0.3">
      <c r="P161649" s="83"/>
    </row>
    <row r="161650" spans="16:16" x14ac:dyDescent="0.3">
      <c r="P161650" s="83"/>
    </row>
    <row r="161651" spans="16:16" x14ac:dyDescent="0.3">
      <c r="P161651" s="83"/>
    </row>
    <row r="161652" spans="16:16" x14ac:dyDescent="0.3">
      <c r="P161652" s="83"/>
    </row>
    <row r="161653" spans="16:16" x14ac:dyDescent="0.3">
      <c r="P161653" s="83"/>
    </row>
    <row r="161654" spans="16:16" x14ac:dyDescent="0.3">
      <c r="P161654" s="83"/>
    </row>
    <row r="161655" spans="16:16" x14ac:dyDescent="0.3">
      <c r="P161655" s="83"/>
    </row>
    <row r="161656" spans="16:16" x14ac:dyDescent="0.3">
      <c r="P161656" s="83"/>
    </row>
    <row r="161657" spans="16:16" x14ac:dyDescent="0.3">
      <c r="P161657" s="83"/>
    </row>
    <row r="161658" spans="16:16" x14ac:dyDescent="0.3">
      <c r="P161658" s="83"/>
    </row>
    <row r="161659" spans="16:16" x14ac:dyDescent="0.3">
      <c r="P161659" s="83"/>
    </row>
    <row r="161660" spans="16:16" x14ac:dyDescent="0.3">
      <c r="P161660" s="83"/>
    </row>
    <row r="161661" spans="16:16" x14ac:dyDescent="0.3">
      <c r="P161661" s="83"/>
    </row>
    <row r="161662" spans="16:16" x14ac:dyDescent="0.3">
      <c r="P161662" s="83"/>
    </row>
    <row r="161663" spans="16:16" x14ac:dyDescent="0.3">
      <c r="P161663" s="83"/>
    </row>
    <row r="161664" spans="16:16" x14ac:dyDescent="0.3">
      <c r="P161664" s="83"/>
    </row>
    <row r="161665" spans="16:16" x14ac:dyDescent="0.3">
      <c r="P161665" s="83"/>
    </row>
    <row r="161666" spans="16:16" x14ac:dyDescent="0.3">
      <c r="P161666" s="83"/>
    </row>
    <row r="161667" spans="16:16" x14ac:dyDescent="0.3">
      <c r="P161667" s="83"/>
    </row>
    <row r="161668" spans="16:16" x14ac:dyDescent="0.3">
      <c r="P161668" s="83"/>
    </row>
    <row r="161669" spans="16:16" x14ac:dyDescent="0.3">
      <c r="P161669" s="83"/>
    </row>
    <row r="161670" spans="16:16" x14ac:dyDescent="0.3">
      <c r="P161670" s="83"/>
    </row>
    <row r="161671" spans="16:16" x14ac:dyDescent="0.3">
      <c r="P161671" s="83"/>
    </row>
    <row r="161672" spans="16:16" x14ac:dyDescent="0.3">
      <c r="P161672" s="83"/>
    </row>
    <row r="161673" spans="16:16" x14ac:dyDescent="0.3">
      <c r="P161673" s="83"/>
    </row>
    <row r="161674" spans="16:16" x14ac:dyDescent="0.3">
      <c r="P161674" s="83"/>
    </row>
    <row r="161675" spans="16:16" x14ac:dyDescent="0.3">
      <c r="P161675" s="83"/>
    </row>
    <row r="161676" spans="16:16" x14ac:dyDescent="0.3">
      <c r="P161676" s="83"/>
    </row>
    <row r="161677" spans="16:16" x14ac:dyDescent="0.3">
      <c r="P161677" s="83"/>
    </row>
    <row r="161678" spans="16:16" x14ac:dyDescent="0.3">
      <c r="P161678" s="83"/>
    </row>
    <row r="161679" spans="16:16" x14ac:dyDescent="0.3">
      <c r="P161679" s="83"/>
    </row>
    <row r="161680" spans="16:16" x14ac:dyDescent="0.3">
      <c r="P161680" s="83"/>
    </row>
    <row r="161681" spans="16:16" x14ac:dyDescent="0.3">
      <c r="P161681" s="83"/>
    </row>
    <row r="161682" spans="16:16" x14ac:dyDescent="0.3">
      <c r="P161682" s="83"/>
    </row>
    <row r="161683" spans="16:16" x14ac:dyDescent="0.3">
      <c r="P161683" s="83"/>
    </row>
    <row r="161684" spans="16:16" x14ac:dyDescent="0.3">
      <c r="P161684" s="83"/>
    </row>
    <row r="161685" spans="16:16" x14ac:dyDescent="0.3">
      <c r="P161685" s="83"/>
    </row>
    <row r="161686" spans="16:16" x14ac:dyDescent="0.3">
      <c r="P161686" s="83"/>
    </row>
    <row r="161687" spans="16:16" x14ac:dyDescent="0.3">
      <c r="P161687" s="83"/>
    </row>
    <row r="161688" spans="16:16" x14ac:dyDescent="0.3">
      <c r="P161688" s="83"/>
    </row>
    <row r="161689" spans="16:16" x14ac:dyDescent="0.3">
      <c r="P161689" s="83"/>
    </row>
    <row r="161690" spans="16:16" x14ac:dyDescent="0.3">
      <c r="P161690" s="83"/>
    </row>
    <row r="161691" spans="16:16" x14ac:dyDescent="0.3">
      <c r="P161691" s="83"/>
    </row>
    <row r="161692" spans="16:16" x14ac:dyDescent="0.3">
      <c r="P161692" s="83"/>
    </row>
    <row r="161693" spans="16:16" x14ac:dyDescent="0.3">
      <c r="P161693" s="83"/>
    </row>
    <row r="161694" spans="16:16" x14ac:dyDescent="0.3">
      <c r="P161694" s="83"/>
    </row>
    <row r="161695" spans="16:16" x14ac:dyDescent="0.3">
      <c r="P161695" s="83"/>
    </row>
    <row r="161696" spans="16:16" x14ac:dyDescent="0.3">
      <c r="P161696" s="83"/>
    </row>
    <row r="161697" spans="16:16" x14ac:dyDescent="0.3">
      <c r="P161697" s="83"/>
    </row>
    <row r="161698" spans="16:16" x14ac:dyDescent="0.3">
      <c r="P161698" s="83"/>
    </row>
    <row r="161699" spans="16:16" x14ac:dyDescent="0.3">
      <c r="P161699" s="83"/>
    </row>
    <row r="161700" spans="16:16" x14ac:dyDescent="0.3">
      <c r="P161700" s="83"/>
    </row>
    <row r="161701" spans="16:16" x14ac:dyDescent="0.3">
      <c r="P161701" s="83"/>
    </row>
    <row r="161702" spans="16:16" x14ac:dyDescent="0.3">
      <c r="P161702" s="83"/>
    </row>
    <row r="161703" spans="16:16" x14ac:dyDescent="0.3">
      <c r="P161703" s="83"/>
    </row>
    <row r="161704" spans="16:16" x14ac:dyDescent="0.3">
      <c r="P161704" s="83"/>
    </row>
    <row r="161705" spans="16:16" x14ac:dyDescent="0.3">
      <c r="P161705" s="83"/>
    </row>
    <row r="161706" spans="16:16" x14ac:dyDescent="0.3">
      <c r="P161706" s="83"/>
    </row>
    <row r="161707" spans="16:16" x14ac:dyDescent="0.3">
      <c r="P161707" s="83"/>
    </row>
    <row r="161708" spans="16:16" x14ac:dyDescent="0.3">
      <c r="P161708" s="83"/>
    </row>
    <row r="161709" spans="16:16" x14ac:dyDescent="0.3">
      <c r="P161709" s="83"/>
    </row>
    <row r="161710" spans="16:16" x14ac:dyDescent="0.3">
      <c r="P161710" s="83"/>
    </row>
    <row r="161711" spans="16:16" x14ac:dyDescent="0.3">
      <c r="P161711" s="83"/>
    </row>
    <row r="161712" spans="16:16" x14ac:dyDescent="0.3">
      <c r="P161712" s="83"/>
    </row>
    <row r="161713" spans="16:16" x14ac:dyDescent="0.3">
      <c r="P161713" s="83"/>
    </row>
    <row r="161714" spans="16:16" x14ac:dyDescent="0.3">
      <c r="P161714" s="83"/>
    </row>
    <row r="161715" spans="16:16" x14ac:dyDescent="0.3">
      <c r="P161715" s="83"/>
    </row>
    <row r="161716" spans="16:16" x14ac:dyDescent="0.3">
      <c r="P161716" s="83"/>
    </row>
    <row r="161717" spans="16:16" x14ac:dyDescent="0.3">
      <c r="P161717" s="83"/>
    </row>
    <row r="161718" spans="16:16" x14ac:dyDescent="0.3">
      <c r="P161718" s="83"/>
    </row>
    <row r="161719" spans="16:16" x14ac:dyDescent="0.3">
      <c r="P161719" s="83"/>
    </row>
    <row r="161720" spans="16:16" x14ac:dyDescent="0.3">
      <c r="P161720" s="83"/>
    </row>
    <row r="161721" spans="16:16" x14ac:dyDescent="0.3">
      <c r="P161721" s="83"/>
    </row>
    <row r="161722" spans="16:16" x14ac:dyDescent="0.3">
      <c r="P161722" s="83"/>
    </row>
    <row r="161723" spans="16:16" x14ac:dyDescent="0.3">
      <c r="P161723" s="83"/>
    </row>
    <row r="161724" spans="16:16" x14ac:dyDescent="0.3">
      <c r="P161724" s="83"/>
    </row>
    <row r="161725" spans="16:16" x14ac:dyDescent="0.3">
      <c r="P161725" s="83"/>
    </row>
    <row r="161726" spans="16:16" x14ac:dyDescent="0.3">
      <c r="P161726" s="83"/>
    </row>
    <row r="161727" spans="16:16" x14ac:dyDescent="0.3">
      <c r="P161727" s="83"/>
    </row>
    <row r="161728" spans="16:16" x14ac:dyDescent="0.3">
      <c r="P161728" s="83"/>
    </row>
    <row r="161729" spans="16:16" x14ac:dyDescent="0.3">
      <c r="P161729" s="83"/>
    </row>
    <row r="161730" spans="16:16" x14ac:dyDescent="0.3">
      <c r="P161730" s="83"/>
    </row>
    <row r="161731" spans="16:16" x14ac:dyDescent="0.3">
      <c r="P161731" s="83"/>
    </row>
    <row r="161732" spans="16:16" x14ac:dyDescent="0.3">
      <c r="P161732" s="83"/>
    </row>
    <row r="161733" spans="16:16" x14ac:dyDescent="0.3">
      <c r="P161733" s="83"/>
    </row>
    <row r="161734" spans="16:16" x14ac:dyDescent="0.3">
      <c r="P161734" s="83"/>
    </row>
    <row r="161735" spans="16:16" x14ac:dyDescent="0.3">
      <c r="P161735" s="83"/>
    </row>
    <row r="161736" spans="16:16" x14ac:dyDescent="0.3">
      <c r="P161736" s="83"/>
    </row>
    <row r="161737" spans="16:16" x14ac:dyDescent="0.3">
      <c r="P161737" s="83"/>
    </row>
    <row r="161738" spans="16:16" x14ac:dyDescent="0.3">
      <c r="P161738" s="83"/>
    </row>
    <row r="161739" spans="16:16" x14ac:dyDescent="0.3">
      <c r="P161739" s="83"/>
    </row>
    <row r="161740" spans="16:16" x14ac:dyDescent="0.3">
      <c r="P161740" s="83"/>
    </row>
    <row r="161741" spans="16:16" x14ac:dyDescent="0.3">
      <c r="P161741" s="83"/>
    </row>
    <row r="161742" spans="16:16" x14ac:dyDescent="0.3">
      <c r="P161742" s="83"/>
    </row>
    <row r="161743" spans="16:16" x14ac:dyDescent="0.3">
      <c r="P161743" s="83"/>
    </row>
    <row r="161744" spans="16:16" x14ac:dyDescent="0.3">
      <c r="P161744" s="83"/>
    </row>
    <row r="161745" spans="16:16" x14ac:dyDescent="0.3">
      <c r="P161745" s="83"/>
    </row>
    <row r="161746" spans="16:16" x14ac:dyDescent="0.3">
      <c r="P161746" s="83"/>
    </row>
    <row r="161747" spans="16:16" x14ac:dyDescent="0.3">
      <c r="P161747" s="83"/>
    </row>
    <row r="161748" spans="16:16" x14ac:dyDescent="0.3">
      <c r="P161748" s="83"/>
    </row>
    <row r="161749" spans="16:16" x14ac:dyDescent="0.3">
      <c r="P161749" s="83"/>
    </row>
    <row r="161750" spans="16:16" x14ac:dyDescent="0.3">
      <c r="P161750" s="83"/>
    </row>
    <row r="161751" spans="16:16" x14ac:dyDescent="0.3">
      <c r="P161751" s="83"/>
    </row>
    <row r="161752" spans="16:16" x14ac:dyDescent="0.3">
      <c r="P161752" s="83"/>
    </row>
    <row r="161753" spans="16:16" x14ac:dyDescent="0.3">
      <c r="P161753" s="83"/>
    </row>
    <row r="161754" spans="16:16" x14ac:dyDescent="0.3">
      <c r="P161754" s="83"/>
    </row>
    <row r="161755" spans="16:16" x14ac:dyDescent="0.3">
      <c r="P161755" s="83"/>
    </row>
    <row r="161756" spans="16:16" x14ac:dyDescent="0.3">
      <c r="P161756" s="83"/>
    </row>
    <row r="161757" spans="16:16" x14ac:dyDescent="0.3">
      <c r="P161757" s="83"/>
    </row>
    <row r="161758" spans="16:16" x14ac:dyDescent="0.3">
      <c r="P161758" s="83"/>
    </row>
    <row r="161759" spans="16:16" x14ac:dyDescent="0.3">
      <c r="P161759" s="83"/>
    </row>
    <row r="161760" spans="16:16" x14ac:dyDescent="0.3">
      <c r="P161760" s="83"/>
    </row>
    <row r="161761" spans="16:16" x14ac:dyDescent="0.3">
      <c r="P161761" s="83"/>
    </row>
    <row r="161762" spans="16:16" x14ac:dyDescent="0.3">
      <c r="P161762" s="83"/>
    </row>
    <row r="161763" spans="16:16" x14ac:dyDescent="0.3">
      <c r="P161763" s="83"/>
    </row>
    <row r="161764" spans="16:16" x14ac:dyDescent="0.3">
      <c r="P161764" s="83"/>
    </row>
    <row r="161765" spans="16:16" x14ac:dyDescent="0.3">
      <c r="P161765" s="83"/>
    </row>
    <row r="161766" spans="16:16" x14ac:dyDescent="0.3">
      <c r="P161766" s="83"/>
    </row>
    <row r="161767" spans="16:16" x14ac:dyDescent="0.3">
      <c r="P161767" s="83"/>
    </row>
    <row r="161768" spans="16:16" x14ac:dyDescent="0.3">
      <c r="P161768" s="83"/>
    </row>
    <row r="161769" spans="16:16" x14ac:dyDescent="0.3">
      <c r="P161769" s="83"/>
    </row>
    <row r="161770" spans="16:16" x14ac:dyDescent="0.3">
      <c r="P161770" s="83"/>
    </row>
    <row r="161771" spans="16:16" x14ac:dyDescent="0.3">
      <c r="P161771" s="83"/>
    </row>
    <row r="161772" spans="16:16" x14ac:dyDescent="0.3">
      <c r="P161772" s="83"/>
    </row>
    <row r="161773" spans="16:16" x14ac:dyDescent="0.3">
      <c r="P161773" s="83"/>
    </row>
    <row r="161774" spans="16:16" x14ac:dyDescent="0.3">
      <c r="P161774" s="83"/>
    </row>
    <row r="161775" spans="16:16" x14ac:dyDescent="0.3">
      <c r="P161775" s="83"/>
    </row>
    <row r="161776" spans="16:16" x14ac:dyDescent="0.3">
      <c r="P161776" s="83"/>
    </row>
    <row r="161777" spans="16:16" x14ac:dyDescent="0.3">
      <c r="P161777" s="83"/>
    </row>
    <row r="161778" spans="16:16" x14ac:dyDescent="0.3">
      <c r="P161778" s="83"/>
    </row>
    <row r="161779" spans="16:16" x14ac:dyDescent="0.3">
      <c r="P161779" s="83"/>
    </row>
    <row r="161780" spans="16:16" x14ac:dyDescent="0.3">
      <c r="P161780" s="83"/>
    </row>
    <row r="161781" spans="16:16" x14ac:dyDescent="0.3">
      <c r="P161781" s="83"/>
    </row>
    <row r="161782" spans="16:16" x14ac:dyDescent="0.3">
      <c r="P161782" s="83"/>
    </row>
    <row r="161783" spans="16:16" x14ac:dyDescent="0.3">
      <c r="P161783" s="83"/>
    </row>
    <row r="161784" spans="16:16" x14ac:dyDescent="0.3">
      <c r="P161784" s="83"/>
    </row>
    <row r="161785" spans="16:16" x14ac:dyDescent="0.3">
      <c r="P161785" s="83"/>
    </row>
    <row r="161786" spans="16:16" x14ac:dyDescent="0.3">
      <c r="P161786" s="83"/>
    </row>
    <row r="161787" spans="16:16" x14ac:dyDescent="0.3">
      <c r="P161787" s="83"/>
    </row>
    <row r="161788" spans="16:16" x14ac:dyDescent="0.3">
      <c r="P161788" s="83"/>
    </row>
    <row r="161789" spans="16:16" x14ac:dyDescent="0.3">
      <c r="P161789" s="83"/>
    </row>
    <row r="161790" spans="16:16" x14ac:dyDescent="0.3">
      <c r="P161790" s="83"/>
    </row>
    <row r="161791" spans="16:16" x14ac:dyDescent="0.3">
      <c r="P161791" s="83"/>
    </row>
    <row r="161792" spans="16:16" x14ac:dyDescent="0.3">
      <c r="P161792" s="83"/>
    </row>
    <row r="161793" spans="16:16" x14ac:dyDescent="0.3">
      <c r="P161793" s="83"/>
    </row>
    <row r="161794" spans="16:16" x14ac:dyDescent="0.3">
      <c r="P161794" s="83"/>
    </row>
    <row r="161795" spans="16:16" x14ac:dyDescent="0.3">
      <c r="P161795" s="83"/>
    </row>
    <row r="161796" spans="16:16" x14ac:dyDescent="0.3">
      <c r="P161796" s="83"/>
    </row>
    <row r="161797" spans="16:16" x14ac:dyDescent="0.3">
      <c r="P161797" s="83"/>
    </row>
    <row r="161798" spans="16:16" x14ac:dyDescent="0.3">
      <c r="P161798" s="83"/>
    </row>
    <row r="161799" spans="16:16" x14ac:dyDescent="0.3">
      <c r="P161799" s="83"/>
    </row>
    <row r="161800" spans="16:16" x14ac:dyDescent="0.3">
      <c r="P161800" s="83"/>
    </row>
    <row r="161801" spans="16:16" x14ac:dyDescent="0.3">
      <c r="P161801" s="83"/>
    </row>
    <row r="161802" spans="16:16" x14ac:dyDescent="0.3">
      <c r="P161802" s="83"/>
    </row>
    <row r="161803" spans="16:16" x14ac:dyDescent="0.3">
      <c r="P161803" s="83"/>
    </row>
    <row r="161804" spans="16:16" x14ac:dyDescent="0.3">
      <c r="P161804" s="83"/>
    </row>
    <row r="161805" spans="16:16" x14ac:dyDescent="0.3">
      <c r="P161805" s="83"/>
    </row>
    <row r="161806" spans="16:16" x14ac:dyDescent="0.3">
      <c r="P161806" s="83"/>
    </row>
    <row r="161807" spans="16:16" x14ac:dyDescent="0.3">
      <c r="P161807" s="83"/>
    </row>
    <row r="161808" spans="16:16" x14ac:dyDescent="0.3">
      <c r="P161808" s="83"/>
    </row>
    <row r="161809" spans="16:16" x14ac:dyDescent="0.3">
      <c r="P161809" s="83"/>
    </row>
    <row r="161810" spans="16:16" x14ac:dyDescent="0.3">
      <c r="P161810" s="83"/>
    </row>
    <row r="161811" spans="16:16" x14ac:dyDescent="0.3">
      <c r="P161811" s="83"/>
    </row>
    <row r="161812" spans="16:16" x14ac:dyDescent="0.3">
      <c r="P161812" s="83"/>
    </row>
    <row r="161813" spans="16:16" x14ac:dyDescent="0.3">
      <c r="P161813" s="83"/>
    </row>
    <row r="161814" spans="16:16" x14ac:dyDescent="0.3">
      <c r="P161814" s="83"/>
    </row>
    <row r="161815" spans="16:16" x14ac:dyDescent="0.3">
      <c r="P161815" s="83"/>
    </row>
    <row r="161816" spans="16:16" x14ac:dyDescent="0.3">
      <c r="P161816" s="83"/>
    </row>
    <row r="161817" spans="16:16" x14ac:dyDescent="0.3">
      <c r="P161817" s="83"/>
    </row>
    <row r="161818" spans="16:16" x14ac:dyDescent="0.3">
      <c r="P161818" s="83"/>
    </row>
    <row r="161819" spans="16:16" x14ac:dyDescent="0.3">
      <c r="P161819" s="83"/>
    </row>
    <row r="161820" spans="16:16" x14ac:dyDescent="0.3">
      <c r="P161820" s="83"/>
    </row>
    <row r="161821" spans="16:16" x14ac:dyDescent="0.3">
      <c r="P161821" s="83"/>
    </row>
    <row r="161822" spans="16:16" x14ac:dyDescent="0.3">
      <c r="P161822" s="83"/>
    </row>
    <row r="161823" spans="16:16" x14ac:dyDescent="0.3">
      <c r="P161823" s="83"/>
    </row>
    <row r="161824" spans="16:16" x14ac:dyDescent="0.3">
      <c r="P161824" s="83"/>
    </row>
    <row r="161825" spans="16:16" x14ac:dyDescent="0.3">
      <c r="P161825" s="83"/>
    </row>
    <row r="161826" spans="16:16" x14ac:dyDescent="0.3">
      <c r="P161826" s="83"/>
    </row>
    <row r="161827" spans="16:16" x14ac:dyDescent="0.3">
      <c r="P161827" s="83"/>
    </row>
    <row r="161828" spans="16:16" x14ac:dyDescent="0.3">
      <c r="P161828" s="83"/>
    </row>
    <row r="161829" spans="16:16" x14ac:dyDescent="0.3">
      <c r="P161829" s="83"/>
    </row>
    <row r="161830" spans="16:16" x14ac:dyDescent="0.3">
      <c r="P161830" s="83"/>
    </row>
    <row r="161831" spans="16:16" x14ac:dyDescent="0.3">
      <c r="P161831" s="83"/>
    </row>
    <row r="161832" spans="16:16" x14ac:dyDescent="0.3">
      <c r="P161832" s="83"/>
    </row>
    <row r="161833" spans="16:16" x14ac:dyDescent="0.3">
      <c r="P161833" s="83"/>
    </row>
    <row r="161834" spans="16:16" x14ac:dyDescent="0.3">
      <c r="P161834" s="83"/>
    </row>
    <row r="161835" spans="16:16" x14ac:dyDescent="0.3">
      <c r="P161835" s="83"/>
    </row>
    <row r="161836" spans="16:16" x14ac:dyDescent="0.3">
      <c r="P161836" s="83"/>
    </row>
    <row r="161837" spans="16:16" x14ac:dyDescent="0.3">
      <c r="P161837" s="83"/>
    </row>
    <row r="161838" spans="16:16" x14ac:dyDescent="0.3">
      <c r="P161838" s="83"/>
    </row>
    <row r="161839" spans="16:16" x14ac:dyDescent="0.3">
      <c r="P161839" s="83"/>
    </row>
    <row r="161840" spans="16:16" x14ac:dyDescent="0.3">
      <c r="P161840" s="83"/>
    </row>
    <row r="161841" spans="16:16" x14ac:dyDescent="0.3">
      <c r="P161841" s="83"/>
    </row>
    <row r="161842" spans="16:16" x14ac:dyDescent="0.3">
      <c r="P161842" s="83"/>
    </row>
    <row r="161843" spans="16:16" x14ac:dyDescent="0.3">
      <c r="P161843" s="83"/>
    </row>
    <row r="161844" spans="16:16" x14ac:dyDescent="0.3">
      <c r="P161844" s="83"/>
    </row>
    <row r="161845" spans="16:16" x14ac:dyDescent="0.3">
      <c r="P161845" s="83"/>
    </row>
    <row r="161846" spans="16:16" x14ac:dyDescent="0.3">
      <c r="P161846" s="83"/>
    </row>
    <row r="161847" spans="16:16" x14ac:dyDescent="0.3">
      <c r="P161847" s="83"/>
    </row>
    <row r="161848" spans="16:16" x14ac:dyDescent="0.3">
      <c r="P161848" s="83"/>
    </row>
    <row r="161849" spans="16:16" x14ac:dyDescent="0.3">
      <c r="P161849" s="83"/>
    </row>
    <row r="161850" spans="16:16" x14ac:dyDescent="0.3">
      <c r="P161850" s="83"/>
    </row>
    <row r="161851" spans="16:16" x14ac:dyDescent="0.3">
      <c r="P161851" s="83"/>
    </row>
    <row r="161852" spans="16:16" x14ac:dyDescent="0.3">
      <c r="P161852" s="83"/>
    </row>
    <row r="161853" spans="16:16" x14ac:dyDescent="0.3">
      <c r="P161853" s="83"/>
    </row>
    <row r="161854" spans="16:16" x14ac:dyDescent="0.3">
      <c r="P161854" s="83"/>
    </row>
    <row r="161855" spans="16:16" x14ac:dyDescent="0.3">
      <c r="P161855" s="83"/>
    </row>
    <row r="161856" spans="16:16" x14ac:dyDescent="0.3">
      <c r="P161856" s="83"/>
    </row>
    <row r="161857" spans="16:16" x14ac:dyDescent="0.3">
      <c r="P161857" s="83"/>
    </row>
    <row r="161858" spans="16:16" x14ac:dyDescent="0.3">
      <c r="P161858" s="83"/>
    </row>
    <row r="161859" spans="16:16" x14ac:dyDescent="0.3">
      <c r="P161859" s="83"/>
    </row>
    <row r="161860" spans="16:16" x14ac:dyDescent="0.3">
      <c r="P161860" s="83"/>
    </row>
    <row r="161861" spans="16:16" x14ac:dyDescent="0.3">
      <c r="P161861" s="83"/>
    </row>
    <row r="161862" spans="16:16" x14ac:dyDescent="0.3">
      <c r="P161862" s="83"/>
    </row>
    <row r="161863" spans="16:16" x14ac:dyDescent="0.3">
      <c r="P161863" s="83"/>
    </row>
    <row r="161864" spans="16:16" x14ac:dyDescent="0.3">
      <c r="P161864" s="83"/>
    </row>
    <row r="161865" spans="16:16" x14ac:dyDescent="0.3">
      <c r="P161865" s="83"/>
    </row>
    <row r="161866" spans="16:16" x14ac:dyDescent="0.3">
      <c r="P161866" s="83"/>
    </row>
    <row r="161867" spans="16:16" x14ac:dyDescent="0.3">
      <c r="P161867" s="83"/>
    </row>
    <row r="161868" spans="16:16" x14ac:dyDescent="0.3">
      <c r="P161868" s="83"/>
    </row>
    <row r="161869" spans="16:16" x14ac:dyDescent="0.3">
      <c r="P161869" s="83"/>
    </row>
    <row r="161870" spans="16:16" x14ac:dyDescent="0.3">
      <c r="P161870" s="83"/>
    </row>
    <row r="161871" spans="16:16" x14ac:dyDescent="0.3">
      <c r="P161871" s="83"/>
    </row>
    <row r="161872" spans="16:16" x14ac:dyDescent="0.3">
      <c r="P161872" s="83"/>
    </row>
    <row r="161873" spans="16:16" x14ac:dyDescent="0.3">
      <c r="P161873" s="83"/>
    </row>
    <row r="161874" spans="16:16" x14ac:dyDescent="0.3">
      <c r="P161874" s="83"/>
    </row>
    <row r="161875" spans="16:16" x14ac:dyDescent="0.3">
      <c r="P161875" s="83"/>
    </row>
    <row r="161876" spans="16:16" x14ac:dyDescent="0.3">
      <c r="P161876" s="83"/>
    </row>
    <row r="161877" spans="16:16" x14ac:dyDescent="0.3">
      <c r="P161877" s="83"/>
    </row>
    <row r="161878" spans="16:16" x14ac:dyDescent="0.3">
      <c r="P161878" s="83"/>
    </row>
    <row r="161879" spans="16:16" x14ac:dyDescent="0.3">
      <c r="P161879" s="83"/>
    </row>
    <row r="161880" spans="16:16" x14ac:dyDescent="0.3">
      <c r="P161880" s="83"/>
    </row>
    <row r="161881" spans="16:16" x14ac:dyDescent="0.3">
      <c r="P161881" s="83"/>
    </row>
    <row r="161882" spans="16:16" x14ac:dyDescent="0.3">
      <c r="P161882" s="83"/>
    </row>
    <row r="161883" spans="16:16" x14ac:dyDescent="0.3">
      <c r="P161883" s="83"/>
    </row>
    <row r="161884" spans="16:16" x14ac:dyDescent="0.3">
      <c r="P161884" s="83"/>
    </row>
    <row r="161885" spans="16:16" x14ac:dyDescent="0.3">
      <c r="P161885" s="83"/>
    </row>
    <row r="161886" spans="16:16" x14ac:dyDescent="0.3">
      <c r="P161886" s="83"/>
    </row>
    <row r="161887" spans="16:16" x14ac:dyDescent="0.3">
      <c r="P161887" s="83"/>
    </row>
    <row r="161888" spans="16:16" x14ac:dyDescent="0.3">
      <c r="P161888" s="83"/>
    </row>
    <row r="161889" spans="16:16" x14ac:dyDescent="0.3">
      <c r="P161889" s="83"/>
    </row>
    <row r="161890" spans="16:16" x14ac:dyDescent="0.3">
      <c r="P161890" s="83"/>
    </row>
    <row r="161891" spans="16:16" x14ac:dyDescent="0.3">
      <c r="P161891" s="83"/>
    </row>
    <row r="161892" spans="16:16" x14ac:dyDescent="0.3">
      <c r="P161892" s="83"/>
    </row>
    <row r="161893" spans="16:16" x14ac:dyDescent="0.3">
      <c r="P161893" s="83"/>
    </row>
    <row r="161894" spans="16:16" x14ac:dyDescent="0.3">
      <c r="P161894" s="83"/>
    </row>
    <row r="161895" spans="16:16" x14ac:dyDescent="0.3">
      <c r="P161895" s="83"/>
    </row>
    <row r="161896" spans="16:16" x14ac:dyDescent="0.3">
      <c r="P161896" s="83"/>
    </row>
    <row r="161897" spans="16:16" x14ac:dyDescent="0.3">
      <c r="P161897" s="83"/>
    </row>
    <row r="161898" spans="16:16" x14ac:dyDescent="0.3">
      <c r="P161898" s="83"/>
    </row>
    <row r="161899" spans="16:16" x14ac:dyDescent="0.3">
      <c r="P161899" s="83"/>
    </row>
    <row r="161900" spans="16:16" x14ac:dyDescent="0.3">
      <c r="P161900" s="83"/>
    </row>
    <row r="161901" spans="16:16" x14ac:dyDescent="0.3">
      <c r="P161901" s="83"/>
    </row>
    <row r="161902" spans="16:16" x14ac:dyDescent="0.3">
      <c r="P161902" s="83"/>
    </row>
    <row r="161903" spans="16:16" x14ac:dyDescent="0.3">
      <c r="P161903" s="83"/>
    </row>
    <row r="161904" spans="16:16" x14ac:dyDescent="0.3">
      <c r="P161904" s="83"/>
    </row>
    <row r="161905" spans="16:16" x14ac:dyDescent="0.3">
      <c r="P161905" s="83"/>
    </row>
    <row r="161906" spans="16:16" x14ac:dyDescent="0.3">
      <c r="P161906" s="83"/>
    </row>
    <row r="161907" spans="16:16" x14ac:dyDescent="0.3">
      <c r="P161907" s="83"/>
    </row>
    <row r="161908" spans="16:16" x14ac:dyDescent="0.3">
      <c r="P161908" s="83"/>
    </row>
    <row r="161909" spans="16:16" x14ac:dyDescent="0.3">
      <c r="P161909" s="83"/>
    </row>
    <row r="161910" spans="16:16" x14ac:dyDescent="0.3">
      <c r="P161910" s="83"/>
    </row>
    <row r="161911" spans="16:16" x14ac:dyDescent="0.3">
      <c r="P161911" s="83"/>
    </row>
    <row r="161912" spans="16:16" x14ac:dyDescent="0.3">
      <c r="P161912" s="83"/>
    </row>
    <row r="161913" spans="16:16" x14ac:dyDescent="0.3">
      <c r="P161913" s="83"/>
    </row>
    <row r="161914" spans="16:16" x14ac:dyDescent="0.3">
      <c r="P161914" s="83"/>
    </row>
    <row r="161915" spans="16:16" x14ac:dyDescent="0.3">
      <c r="P161915" s="83"/>
    </row>
    <row r="161916" spans="16:16" x14ac:dyDescent="0.3">
      <c r="P161916" s="83"/>
    </row>
    <row r="161917" spans="16:16" x14ac:dyDescent="0.3">
      <c r="P161917" s="83"/>
    </row>
    <row r="161918" spans="16:16" x14ac:dyDescent="0.3">
      <c r="P161918" s="83"/>
    </row>
    <row r="161919" spans="16:16" x14ac:dyDescent="0.3">
      <c r="P161919" s="83"/>
    </row>
    <row r="161920" spans="16:16" x14ac:dyDescent="0.3">
      <c r="P161920" s="83"/>
    </row>
    <row r="161921" spans="16:16" x14ac:dyDescent="0.3">
      <c r="P161921" s="83"/>
    </row>
    <row r="161922" spans="16:16" x14ac:dyDescent="0.3">
      <c r="P161922" s="83"/>
    </row>
    <row r="161923" spans="16:16" x14ac:dyDescent="0.3">
      <c r="P161923" s="83"/>
    </row>
    <row r="161924" spans="16:16" x14ac:dyDescent="0.3">
      <c r="P161924" s="83"/>
    </row>
    <row r="161925" spans="16:16" x14ac:dyDescent="0.3">
      <c r="P161925" s="83"/>
    </row>
    <row r="161926" spans="16:16" x14ac:dyDescent="0.3">
      <c r="P161926" s="83"/>
    </row>
    <row r="161927" spans="16:16" x14ac:dyDescent="0.3">
      <c r="P161927" s="83"/>
    </row>
    <row r="161928" spans="16:16" x14ac:dyDescent="0.3">
      <c r="P161928" s="83"/>
    </row>
    <row r="161929" spans="16:16" x14ac:dyDescent="0.3">
      <c r="P161929" s="83"/>
    </row>
    <row r="161930" spans="16:16" x14ac:dyDescent="0.3">
      <c r="P161930" s="83"/>
    </row>
    <row r="161931" spans="16:16" x14ac:dyDescent="0.3">
      <c r="P161931" s="83"/>
    </row>
    <row r="161932" spans="16:16" x14ac:dyDescent="0.3">
      <c r="P161932" s="83"/>
    </row>
    <row r="161933" spans="16:16" x14ac:dyDescent="0.3">
      <c r="P161933" s="83"/>
    </row>
    <row r="161934" spans="16:16" x14ac:dyDescent="0.3">
      <c r="P161934" s="83"/>
    </row>
    <row r="161935" spans="16:16" x14ac:dyDescent="0.3">
      <c r="P161935" s="83"/>
    </row>
    <row r="161936" spans="16:16" x14ac:dyDescent="0.3">
      <c r="P161936" s="83"/>
    </row>
    <row r="161937" spans="16:16" x14ac:dyDescent="0.3">
      <c r="P161937" s="83"/>
    </row>
    <row r="161938" spans="16:16" x14ac:dyDescent="0.3">
      <c r="P161938" s="83"/>
    </row>
    <row r="161939" spans="16:16" x14ac:dyDescent="0.3">
      <c r="P161939" s="83"/>
    </row>
    <row r="161940" spans="16:16" x14ac:dyDescent="0.3">
      <c r="P161940" s="83"/>
    </row>
    <row r="161941" spans="16:16" x14ac:dyDescent="0.3">
      <c r="P161941" s="83"/>
    </row>
    <row r="161942" spans="16:16" x14ac:dyDescent="0.3">
      <c r="P161942" s="83"/>
    </row>
    <row r="161943" spans="16:16" x14ac:dyDescent="0.3">
      <c r="P161943" s="83"/>
    </row>
    <row r="161944" spans="16:16" x14ac:dyDescent="0.3">
      <c r="P161944" s="83"/>
    </row>
    <row r="161945" spans="16:16" x14ac:dyDescent="0.3">
      <c r="P161945" s="83"/>
    </row>
    <row r="161946" spans="16:16" x14ac:dyDescent="0.3">
      <c r="P161946" s="83"/>
    </row>
    <row r="161947" spans="16:16" x14ac:dyDescent="0.3">
      <c r="P161947" s="83"/>
    </row>
    <row r="161948" spans="16:16" x14ac:dyDescent="0.3">
      <c r="P161948" s="83"/>
    </row>
    <row r="161949" spans="16:16" x14ac:dyDescent="0.3">
      <c r="P161949" s="83"/>
    </row>
    <row r="161950" spans="16:16" x14ac:dyDescent="0.3">
      <c r="P161950" s="83"/>
    </row>
    <row r="161951" spans="16:16" x14ac:dyDescent="0.3">
      <c r="P161951" s="83"/>
    </row>
    <row r="161952" spans="16:16" x14ac:dyDescent="0.3">
      <c r="P161952" s="83"/>
    </row>
    <row r="161953" spans="16:16" x14ac:dyDescent="0.3">
      <c r="P161953" s="83"/>
    </row>
    <row r="161954" spans="16:16" x14ac:dyDescent="0.3">
      <c r="P161954" s="83"/>
    </row>
    <row r="161955" spans="16:16" x14ac:dyDescent="0.3">
      <c r="P161955" s="83"/>
    </row>
    <row r="161956" spans="16:16" x14ac:dyDescent="0.3">
      <c r="P161956" s="83"/>
    </row>
    <row r="161957" spans="16:16" x14ac:dyDescent="0.3">
      <c r="P161957" s="83"/>
    </row>
    <row r="161958" spans="16:16" x14ac:dyDescent="0.3">
      <c r="P161958" s="83"/>
    </row>
    <row r="161959" spans="16:16" x14ac:dyDescent="0.3">
      <c r="P161959" s="83"/>
    </row>
    <row r="161960" spans="16:16" x14ac:dyDescent="0.3">
      <c r="P161960" s="83"/>
    </row>
    <row r="161961" spans="16:16" x14ac:dyDescent="0.3">
      <c r="P161961" s="83"/>
    </row>
    <row r="161962" spans="16:16" x14ac:dyDescent="0.3">
      <c r="P161962" s="83"/>
    </row>
    <row r="161963" spans="16:16" x14ac:dyDescent="0.3">
      <c r="P161963" s="83"/>
    </row>
    <row r="161964" spans="16:16" x14ac:dyDescent="0.3">
      <c r="P161964" s="83"/>
    </row>
    <row r="161965" spans="16:16" x14ac:dyDescent="0.3">
      <c r="P161965" s="83"/>
    </row>
    <row r="161966" spans="16:16" x14ac:dyDescent="0.3">
      <c r="P161966" s="83"/>
    </row>
    <row r="161967" spans="16:16" x14ac:dyDescent="0.3">
      <c r="P161967" s="83"/>
    </row>
    <row r="161968" spans="16:16" x14ac:dyDescent="0.3">
      <c r="P161968" s="83"/>
    </row>
    <row r="161969" spans="16:16" x14ac:dyDescent="0.3">
      <c r="P161969" s="83"/>
    </row>
    <row r="161970" spans="16:16" x14ac:dyDescent="0.3">
      <c r="P161970" s="83"/>
    </row>
    <row r="161971" spans="16:16" x14ac:dyDescent="0.3">
      <c r="P161971" s="83"/>
    </row>
    <row r="161972" spans="16:16" x14ac:dyDescent="0.3">
      <c r="P161972" s="83"/>
    </row>
    <row r="161973" spans="16:16" x14ac:dyDescent="0.3">
      <c r="P161973" s="83"/>
    </row>
    <row r="161974" spans="16:16" x14ac:dyDescent="0.3">
      <c r="P161974" s="83"/>
    </row>
    <row r="161975" spans="16:16" x14ac:dyDescent="0.3">
      <c r="P161975" s="83"/>
    </row>
    <row r="161976" spans="16:16" x14ac:dyDescent="0.3">
      <c r="P161976" s="83"/>
    </row>
    <row r="161977" spans="16:16" x14ac:dyDescent="0.3">
      <c r="P161977" s="83"/>
    </row>
    <row r="161978" spans="16:16" x14ac:dyDescent="0.3">
      <c r="P161978" s="83"/>
    </row>
    <row r="161979" spans="16:16" x14ac:dyDescent="0.3">
      <c r="P161979" s="83"/>
    </row>
    <row r="161980" spans="16:16" x14ac:dyDescent="0.3">
      <c r="P161980" s="83"/>
    </row>
    <row r="161981" spans="16:16" x14ac:dyDescent="0.3">
      <c r="P161981" s="83"/>
    </row>
    <row r="161982" spans="16:16" x14ac:dyDescent="0.3">
      <c r="P161982" s="83"/>
    </row>
    <row r="161983" spans="16:16" x14ac:dyDescent="0.3">
      <c r="P161983" s="83"/>
    </row>
    <row r="161984" spans="16:16" x14ac:dyDescent="0.3">
      <c r="P161984" s="83"/>
    </row>
    <row r="161985" spans="16:16" x14ac:dyDescent="0.3">
      <c r="P161985" s="83"/>
    </row>
    <row r="161986" spans="16:16" x14ac:dyDescent="0.3">
      <c r="P161986" s="83"/>
    </row>
    <row r="161987" spans="16:16" x14ac:dyDescent="0.3">
      <c r="P161987" s="83"/>
    </row>
    <row r="161988" spans="16:16" x14ac:dyDescent="0.3">
      <c r="P161988" s="83"/>
    </row>
    <row r="161989" spans="16:16" x14ac:dyDescent="0.3">
      <c r="P161989" s="83"/>
    </row>
    <row r="161990" spans="16:16" x14ac:dyDescent="0.3">
      <c r="P161990" s="83"/>
    </row>
    <row r="161991" spans="16:16" x14ac:dyDescent="0.3">
      <c r="P161991" s="83"/>
    </row>
    <row r="161992" spans="16:16" x14ac:dyDescent="0.3">
      <c r="P161992" s="83"/>
    </row>
    <row r="161993" spans="16:16" x14ac:dyDescent="0.3">
      <c r="P161993" s="83"/>
    </row>
    <row r="161994" spans="16:16" x14ac:dyDescent="0.3">
      <c r="P161994" s="83"/>
    </row>
    <row r="161995" spans="16:16" x14ac:dyDescent="0.3">
      <c r="P161995" s="83"/>
    </row>
    <row r="161996" spans="16:16" x14ac:dyDescent="0.3">
      <c r="P161996" s="83"/>
    </row>
    <row r="161997" spans="16:16" x14ac:dyDescent="0.3">
      <c r="P161997" s="83"/>
    </row>
    <row r="161998" spans="16:16" x14ac:dyDescent="0.3">
      <c r="P161998" s="83"/>
    </row>
    <row r="161999" spans="16:16" x14ac:dyDescent="0.3">
      <c r="P161999" s="83"/>
    </row>
    <row r="162000" spans="16:16" x14ac:dyDescent="0.3">
      <c r="P162000" s="83"/>
    </row>
    <row r="162001" spans="16:16" x14ac:dyDescent="0.3">
      <c r="P162001" s="83"/>
    </row>
    <row r="162002" spans="16:16" x14ac:dyDescent="0.3">
      <c r="P162002" s="83"/>
    </row>
    <row r="162003" spans="16:16" x14ac:dyDescent="0.3">
      <c r="P162003" s="83"/>
    </row>
    <row r="162004" spans="16:16" x14ac:dyDescent="0.3">
      <c r="P162004" s="83"/>
    </row>
    <row r="162005" spans="16:16" x14ac:dyDescent="0.3">
      <c r="P162005" s="83"/>
    </row>
    <row r="162006" spans="16:16" x14ac:dyDescent="0.3">
      <c r="P162006" s="83"/>
    </row>
    <row r="162007" spans="16:16" x14ac:dyDescent="0.3">
      <c r="P162007" s="83"/>
    </row>
    <row r="162008" spans="16:16" x14ac:dyDescent="0.3">
      <c r="P162008" s="83"/>
    </row>
    <row r="162009" spans="16:16" x14ac:dyDescent="0.3">
      <c r="P162009" s="83"/>
    </row>
    <row r="162010" spans="16:16" x14ac:dyDescent="0.3">
      <c r="P162010" s="83"/>
    </row>
    <row r="162011" spans="16:16" x14ac:dyDescent="0.3">
      <c r="P162011" s="83"/>
    </row>
    <row r="162012" spans="16:16" x14ac:dyDescent="0.3">
      <c r="P162012" s="83"/>
    </row>
    <row r="162013" spans="16:16" x14ac:dyDescent="0.3">
      <c r="P162013" s="83"/>
    </row>
    <row r="162014" spans="16:16" x14ac:dyDescent="0.3">
      <c r="P162014" s="83"/>
    </row>
    <row r="162015" spans="16:16" x14ac:dyDescent="0.3">
      <c r="P162015" s="83"/>
    </row>
    <row r="162016" spans="16:16" x14ac:dyDescent="0.3">
      <c r="P162016" s="83"/>
    </row>
    <row r="162017" spans="16:16" x14ac:dyDescent="0.3">
      <c r="P162017" s="83"/>
    </row>
    <row r="162018" spans="16:16" x14ac:dyDescent="0.3">
      <c r="P162018" s="83"/>
    </row>
    <row r="162019" spans="16:16" x14ac:dyDescent="0.3">
      <c r="P162019" s="83"/>
    </row>
    <row r="162020" spans="16:16" x14ac:dyDescent="0.3">
      <c r="P162020" s="83"/>
    </row>
    <row r="162021" spans="16:16" x14ac:dyDescent="0.3">
      <c r="P162021" s="83"/>
    </row>
    <row r="162022" spans="16:16" x14ac:dyDescent="0.3">
      <c r="P162022" s="83"/>
    </row>
    <row r="162023" spans="16:16" x14ac:dyDescent="0.3">
      <c r="P162023" s="83"/>
    </row>
    <row r="162024" spans="16:16" x14ac:dyDescent="0.3">
      <c r="P162024" s="83"/>
    </row>
    <row r="162025" spans="16:16" x14ac:dyDescent="0.3">
      <c r="P162025" s="83"/>
    </row>
    <row r="162026" spans="16:16" x14ac:dyDescent="0.3">
      <c r="P162026" s="83"/>
    </row>
    <row r="162027" spans="16:16" x14ac:dyDescent="0.3">
      <c r="P162027" s="83"/>
    </row>
    <row r="162028" spans="16:16" x14ac:dyDescent="0.3">
      <c r="P162028" s="83"/>
    </row>
    <row r="162029" spans="16:16" x14ac:dyDescent="0.3">
      <c r="P162029" s="83"/>
    </row>
    <row r="162030" spans="16:16" x14ac:dyDescent="0.3">
      <c r="P162030" s="83"/>
    </row>
    <row r="162031" spans="16:16" x14ac:dyDescent="0.3">
      <c r="P162031" s="83"/>
    </row>
    <row r="162032" spans="16:16" x14ac:dyDescent="0.3">
      <c r="P162032" s="83"/>
    </row>
    <row r="162033" spans="16:16" x14ac:dyDescent="0.3">
      <c r="P162033" s="83"/>
    </row>
    <row r="162034" spans="16:16" x14ac:dyDescent="0.3">
      <c r="P162034" s="83"/>
    </row>
    <row r="162035" spans="16:16" x14ac:dyDescent="0.3">
      <c r="P162035" s="83"/>
    </row>
    <row r="162036" spans="16:16" x14ac:dyDescent="0.3">
      <c r="P162036" s="83"/>
    </row>
    <row r="162037" spans="16:16" x14ac:dyDescent="0.3">
      <c r="P162037" s="83"/>
    </row>
    <row r="162038" spans="16:16" x14ac:dyDescent="0.3">
      <c r="P162038" s="83"/>
    </row>
    <row r="162039" spans="16:16" x14ac:dyDescent="0.3">
      <c r="P162039" s="83"/>
    </row>
    <row r="162040" spans="16:16" x14ac:dyDescent="0.3">
      <c r="P162040" s="83"/>
    </row>
    <row r="162041" spans="16:16" x14ac:dyDescent="0.3">
      <c r="P162041" s="83"/>
    </row>
    <row r="162042" spans="16:16" x14ac:dyDescent="0.3">
      <c r="P162042" s="83"/>
    </row>
    <row r="162043" spans="16:16" x14ac:dyDescent="0.3">
      <c r="P162043" s="83"/>
    </row>
    <row r="162044" spans="16:16" x14ac:dyDescent="0.3">
      <c r="P162044" s="83"/>
    </row>
    <row r="162045" spans="16:16" x14ac:dyDescent="0.3">
      <c r="P162045" s="83"/>
    </row>
    <row r="162046" spans="16:16" x14ac:dyDescent="0.3">
      <c r="P162046" s="83"/>
    </row>
    <row r="162047" spans="16:16" x14ac:dyDescent="0.3">
      <c r="P162047" s="83"/>
    </row>
    <row r="162048" spans="16:16" x14ac:dyDescent="0.3">
      <c r="P162048" s="83"/>
    </row>
    <row r="162049" spans="16:16" x14ac:dyDescent="0.3">
      <c r="P162049" s="83"/>
    </row>
    <row r="162050" spans="16:16" x14ac:dyDescent="0.3">
      <c r="P162050" s="83"/>
    </row>
    <row r="162051" spans="16:16" x14ac:dyDescent="0.3">
      <c r="P162051" s="83"/>
    </row>
    <row r="162052" spans="16:16" x14ac:dyDescent="0.3">
      <c r="P162052" s="83"/>
    </row>
    <row r="162053" spans="16:16" x14ac:dyDescent="0.3">
      <c r="P162053" s="83"/>
    </row>
    <row r="162054" spans="16:16" x14ac:dyDescent="0.3">
      <c r="P162054" s="83"/>
    </row>
    <row r="162055" spans="16:16" x14ac:dyDescent="0.3">
      <c r="P162055" s="83"/>
    </row>
    <row r="162056" spans="16:16" x14ac:dyDescent="0.3">
      <c r="P162056" s="83"/>
    </row>
    <row r="162057" spans="16:16" x14ac:dyDescent="0.3">
      <c r="P162057" s="83"/>
    </row>
    <row r="162058" spans="16:16" x14ac:dyDescent="0.3">
      <c r="P162058" s="83"/>
    </row>
    <row r="162059" spans="16:16" x14ac:dyDescent="0.3">
      <c r="P162059" s="83"/>
    </row>
    <row r="162060" spans="16:16" x14ac:dyDescent="0.3">
      <c r="P162060" s="83"/>
    </row>
    <row r="162061" spans="16:16" x14ac:dyDescent="0.3">
      <c r="P162061" s="83"/>
    </row>
    <row r="162062" spans="16:16" x14ac:dyDescent="0.3">
      <c r="P162062" s="83"/>
    </row>
    <row r="162063" spans="16:16" x14ac:dyDescent="0.3">
      <c r="P162063" s="83"/>
    </row>
    <row r="162064" spans="16:16" x14ac:dyDescent="0.3">
      <c r="P162064" s="83"/>
    </row>
    <row r="162065" spans="16:16" x14ac:dyDescent="0.3">
      <c r="P162065" s="83"/>
    </row>
    <row r="162066" spans="16:16" x14ac:dyDescent="0.3">
      <c r="P162066" s="83"/>
    </row>
    <row r="162067" spans="16:16" x14ac:dyDescent="0.3">
      <c r="P162067" s="83"/>
    </row>
    <row r="162068" spans="16:16" x14ac:dyDescent="0.3">
      <c r="P162068" s="83"/>
    </row>
    <row r="162069" spans="16:16" x14ac:dyDescent="0.3">
      <c r="P162069" s="83"/>
    </row>
    <row r="162070" spans="16:16" x14ac:dyDescent="0.3">
      <c r="P162070" s="83"/>
    </row>
    <row r="162071" spans="16:16" x14ac:dyDescent="0.3">
      <c r="P162071" s="83"/>
    </row>
    <row r="162072" spans="16:16" x14ac:dyDescent="0.3">
      <c r="P162072" s="83"/>
    </row>
    <row r="162073" spans="16:16" x14ac:dyDescent="0.3">
      <c r="P162073" s="83"/>
    </row>
    <row r="162074" spans="16:16" x14ac:dyDescent="0.3">
      <c r="P162074" s="83"/>
    </row>
    <row r="162075" spans="16:16" x14ac:dyDescent="0.3">
      <c r="P162075" s="83"/>
    </row>
    <row r="162076" spans="16:16" x14ac:dyDescent="0.3">
      <c r="P162076" s="83"/>
    </row>
    <row r="162077" spans="16:16" x14ac:dyDescent="0.3">
      <c r="P162077" s="83"/>
    </row>
    <row r="162078" spans="16:16" x14ac:dyDescent="0.3">
      <c r="P162078" s="83"/>
    </row>
    <row r="162079" spans="16:16" x14ac:dyDescent="0.3">
      <c r="P162079" s="83"/>
    </row>
    <row r="162080" spans="16:16" x14ac:dyDescent="0.3">
      <c r="P162080" s="83"/>
    </row>
    <row r="162081" spans="16:16" x14ac:dyDescent="0.3">
      <c r="P162081" s="83"/>
    </row>
    <row r="162082" spans="16:16" x14ac:dyDescent="0.3">
      <c r="P162082" s="83"/>
    </row>
    <row r="162083" spans="16:16" x14ac:dyDescent="0.3">
      <c r="P162083" s="83"/>
    </row>
    <row r="162084" spans="16:16" x14ac:dyDescent="0.3">
      <c r="P162084" s="83"/>
    </row>
    <row r="162085" spans="16:16" x14ac:dyDescent="0.3">
      <c r="P162085" s="83"/>
    </row>
    <row r="162086" spans="16:16" x14ac:dyDescent="0.3">
      <c r="P162086" s="83"/>
    </row>
    <row r="162087" spans="16:16" x14ac:dyDescent="0.3">
      <c r="P162087" s="83"/>
    </row>
    <row r="162088" spans="16:16" x14ac:dyDescent="0.3">
      <c r="P162088" s="83"/>
    </row>
    <row r="162089" spans="16:16" x14ac:dyDescent="0.3">
      <c r="P162089" s="83"/>
    </row>
    <row r="162090" spans="16:16" x14ac:dyDescent="0.3">
      <c r="P162090" s="83"/>
    </row>
    <row r="162091" spans="16:16" x14ac:dyDescent="0.3">
      <c r="P162091" s="83"/>
    </row>
    <row r="162092" spans="16:16" x14ac:dyDescent="0.3">
      <c r="P162092" s="83"/>
    </row>
    <row r="162093" spans="16:16" x14ac:dyDescent="0.3">
      <c r="P162093" s="83"/>
    </row>
    <row r="162094" spans="16:16" x14ac:dyDescent="0.3">
      <c r="P162094" s="83"/>
    </row>
    <row r="162095" spans="16:16" x14ac:dyDescent="0.3">
      <c r="P162095" s="83"/>
    </row>
    <row r="162096" spans="16:16" x14ac:dyDescent="0.3">
      <c r="P162096" s="83"/>
    </row>
    <row r="162097" spans="16:16" x14ac:dyDescent="0.3">
      <c r="P162097" s="83"/>
    </row>
    <row r="162098" spans="16:16" x14ac:dyDescent="0.3">
      <c r="P162098" s="83"/>
    </row>
    <row r="162099" spans="16:16" x14ac:dyDescent="0.3">
      <c r="P162099" s="83"/>
    </row>
    <row r="162100" spans="16:16" x14ac:dyDescent="0.3">
      <c r="P162100" s="83"/>
    </row>
    <row r="162101" spans="16:16" x14ac:dyDescent="0.3">
      <c r="P162101" s="83"/>
    </row>
    <row r="162102" spans="16:16" x14ac:dyDescent="0.3">
      <c r="P162102" s="83"/>
    </row>
    <row r="162103" spans="16:16" x14ac:dyDescent="0.3">
      <c r="P162103" s="83"/>
    </row>
    <row r="162104" spans="16:16" x14ac:dyDescent="0.3">
      <c r="P162104" s="83"/>
    </row>
    <row r="162105" spans="16:16" x14ac:dyDescent="0.3">
      <c r="P162105" s="83"/>
    </row>
    <row r="162106" spans="16:16" x14ac:dyDescent="0.3">
      <c r="P162106" s="83"/>
    </row>
    <row r="162107" spans="16:16" x14ac:dyDescent="0.3">
      <c r="P162107" s="83"/>
    </row>
    <row r="162108" spans="16:16" x14ac:dyDescent="0.3">
      <c r="P162108" s="83"/>
    </row>
    <row r="162109" spans="16:16" x14ac:dyDescent="0.3">
      <c r="P162109" s="83"/>
    </row>
    <row r="162110" spans="16:16" x14ac:dyDescent="0.3">
      <c r="P162110" s="83"/>
    </row>
    <row r="162111" spans="16:16" x14ac:dyDescent="0.3">
      <c r="P162111" s="83"/>
    </row>
    <row r="162112" spans="16:16" x14ac:dyDescent="0.3">
      <c r="P162112" s="83"/>
    </row>
    <row r="162113" spans="16:16" x14ac:dyDescent="0.3">
      <c r="P162113" s="83"/>
    </row>
    <row r="162114" spans="16:16" x14ac:dyDescent="0.3">
      <c r="P162114" s="83"/>
    </row>
    <row r="162115" spans="16:16" x14ac:dyDescent="0.3">
      <c r="P162115" s="83"/>
    </row>
    <row r="162116" spans="16:16" x14ac:dyDescent="0.3">
      <c r="P162116" s="83"/>
    </row>
    <row r="162117" spans="16:16" x14ac:dyDescent="0.3">
      <c r="P162117" s="83"/>
    </row>
    <row r="162118" spans="16:16" x14ac:dyDescent="0.3">
      <c r="P162118" s="83"/>
    </row>
    <row r="162119" spans="16:16" x14ac:dyDescent="0.3">
      <c r="P162119" s="83"/>
    </row>
    <row r="162120" spans="16:16" x14ac:dyDescent="0.3">
      <c r="P162120" s="83"/>
    </row>
    <row r="162121" spans="16:16" x14ac:dyDescent="0.3">
      <c r="P162121" s="83"/>
    </row>
    <row r="162122" spans="16:16" x14ac:dyDescent="0.3">
      <c r="P162122" s="83"/>
    </row>
    <row r="162123" spans="16:16" x14ac:dyDescent="0.3">
      <c r="P162123" s="83"/>
    </row>
    <row r="162124" spans="16:16" x14ac:dyDescent="0.3">
      <c r="P162124" s="83"/>
    </row>
    <row r="162125" spans="16:16" x14ac:dyDescent="0.3">
      <c r="P162125" s="83"/>
    </row>
    <row r="162126" spans="16:16" x14ac:dyDescent="0.3">
      <c r="P162126" s="83"/>
    </row>
    <row r="162127" spans="16:16" x14ac:dyDescent="0.3">
      <c r="P162127" s="83"/>
    </row>
    <row r="162128" spans="16:16" x14ac:dyDescent="0.3">
      <c r="P162128" s="83"/>
    </row>
    <row r="162129" spans="16:16" x14ac:dyDescent="0.3">
      <c r="P162129" s="83"/>
    </row>
    <row r="162130" spans="16:16" x14ac:dyDescent="0.3">
      <c r="P162130" s="83"/>
    </row>
    <row r="162131" spans="16:16" x14ac:dyDescent="0.3">
      <c r="P162131" s="83"/>
    </row>
    <row r="162132" spans="16:16" x14ac:dyDescent="0.3">
      <c r="P162132" s="83"/>
    </row>
    <row r="162133" spans="16:16" x14ac:dyDescent="0.3">
      <c r="P162133" s="83"/>
    </row>
    <row r="162134" spans="16:16" x14ac:dyDescent="0.3">
      <c r="P162134" s="83"/>
    </row>
    <row r="162135" spans="16:16" x14ac:dyDescent="0.3">
      <c r="P162135" s="83"/>
    </row>
    <row r="162136" spans="16:16" x14ac:dyDescent="0.3">
      <c r="P162136" s="83"/>
    </row>
    <row r="162137" spans="16:16" x14ac:dyDescent="0.3">
      <c r="P162137" s="83"/>
    </row>
    <row r="162138" spans="16:16" x14ac:dyDescent="0.3">
      <c r="P162138" s="83"/>
    </row>
    <row r="162139" spans="16:16" x14ac:dyDescent="0.3">
      <c r="P162139" s="83"/>
    </row>
    <row r="162140" spans="16:16" x14ac:dyDescent="0.3">
      <c r="P162140" s="83"/>
    </row>
    <row r="162141" spans="16:16" x14ac:dyDescent="0.3">
      <c r="P162141" s="83"/>
    </row>
    <row r="162142" spans="16:16" x14ac:dyDescent="0.3">
      <c r="P162142" s="83"/>
    </row>
    <row r="162143" spans="16:16" x14ac:dyDescent="0.3">
      <c r="P162143" s="83"/>
    </row>
    <row r="162144" spans="16:16" x14ac:dyDescent="0.3">
      <c r="P162144" s="83"/>
    </row>
    <row r="162145" spans="16:16" x14ac:dyDescent="0.3">
      <c r="P162145" s="83"/>
    </row>
    <row r="162146" spans="16:16" x14ac:dyDescent="0.3">
      <c r="P162146" s="83"/>
    </row>
    <row r="162147" spans="16:16" x14ac:dyDescent="0.3">
      <c r="P162147" s="83"/>
    </row>
    <row r="162148" spans="16:16" x14ac:dyDescent="0.3">
      <c r="P162148" s="83"/>
    </row>
    <row r="162149" spans="16:16" x14ac:dyDescent="0.3">
      <c r="P162149" s="83"/>
    </row>
    <row r="162150" spans="16:16" x14ac:dyDescent="0.3">
      <c r="P162150" s="83"/>
    </row>
    <row r="162151" spans="16:16" x14ac:dyDescent="0.3">
      <c r="P162151" s="83"/>
    </row>
    <row r="162152" spans="16:16" x14ac:dyDescent="0.3">
      <c r="P162152" s="83"/>
    </row>
    <row r="162153" spans="16:16" x14ac:dyDescent="0.3">
      <c r="P162153" s="83"/>
    </row>
    <row r="162154" spans="16:16" x14ac:dyDescent="0.3">
      <c r="P162154" s="83"/>
    </row>
    <row r="162155" spans="16:16" x14ac:dyDescent="0.3">
      <c r="P162155" s="83"/>
    </row>
    <row r="162156" spans="16:16" x14ac:dyDescent="0.3">
      <c r="P162156" s="83"/>
    </row>
    <row r="162157" spans="16:16" x14ac:dyDescent="0.3">
      <c r="P162157" s="83"/>
    </row>
    <row r="162158" spans="16:16" x14ac:dyDescent="0.3">
      <c r="P162158" s="83"/>
    </row>
    <row r="162159" spans="16:16" x14ac:dyDescent="0.3">
      <c r="P162159" s="83"/>
    </row>
    <row r="162160" spans="16:16" x14ac:dyDescent="0.3">
      <c r="P162160" s="83"/>
    </row>
    <row r="162161" spans="16:16" x14ac:dyDescent="0.3">
      <c r="P162161" s="83"/>
    </row>
    <row r="162162" spans="16:16" x14ac:dyDescent="0.3">
      <c r="P162162" s="83"/>
    </row>
    <row r="162163" spans="16:16" x14ac:dyDescent="0.3">
      <c r="P162163" s="83"/>
    </row>
    <row r="162164" spans="16:16" x14ac:dyDescent="0.3">
      <c r="P162164" s="83"/>
    </row>
    <row r="162165" spans="16:16" x14ac:dyDescent="0.3">
      <c r="P162165" s="83"/>
    </row>
    <row r="162166" spans="16:16" x14ac:dyDescent="0.3">
      <c r="P162166" s="83"/>
    </row>
    <row r="162167" spans="16:16" x14ac:dyDescent="0.3">
      <c r="P162167" s="83"/>
    </row>
    <row r="162168" spans="16:16" x14ac:dyDescent="0.3">
      <c r="P162168" s="83"/>
    </row>
    <row r="162169" spans="16:16" x14ac:dyDescent="0.3">
      <c r="P162169" s="83"/>
    </row>
    <row r="162170" spans="16:16" x14ac:dyDescent="0.3">
      <c r="P162170" s="83"/>
    </row>
    <row r="162171" spans="16:16" x14ac:dyDescent="0.3">
      <c r="P162171" s="83"/>
    </row>
    <row r="162172" spans="16:16" x14ac:dyDescent="0.3">
      <c r="P162172" s="83"/>
    </row>
    <row r="162173" spans="16:16" x14ac:dyDescent="0.3">
      <c r="P162173" s="83"/>
    </row>
    <row r="162174" spans="16:16" x14ac:dyDescent="0.3">
      <c r="P162174" s="83"/>
    </row>
    <row r="162175" spans="16:16" x14ac:dyDescent="0.3">
      <c r="P162175" s="83"/>
    </row>
    <row r="162176" spans="16:16" x14ac:dyDescent="0.3">
      <c r="P162176" s="83"/>
    </row>
    <row r="162177" spans="16:16" x14ac:dyDescent="0.3">
      <c r="P162177" s="83"/>
    </row>
    <row r="162178" spans="16:16" x14ac:dyDescent="0.3">
      <c r="P162178" s="83"/>
    </row>
    <row r="162179" spans="16:16" x14ac:dyDescent="0.3">
      <c r="P162179" s="83"/>
    </row>
    <row r="162180" spans="16:16" x14ac:dyDescent="0.3">
      <c r="P162180" s="83"/>
    </row>
    <row r="162181" spans="16:16" x14ac:dyDescent="0.3">
      <c r="P162181" s="83"/>
    </row>
    <row r="162182" spans="16:16" x14ac:dyDescent="0.3">
      <c r="P162182" s="83"/>
    </row>
    <row r="162183" spans="16:16" x14ac:dyDescent="0.3">
      <c r="P162183" s="83"/>
    </row>
    <row r="162184" spans="16:16" x14ac:dyDescent="0.3">
      <c r="P162184" s="83"/>
    </row>
    <row r="162185" spans="16:16" x14ac:dyDescent="0.3">
      <c r="P162185" s="83"/>
    </row>
    <row r="162186" spans="16:16" x14ac:dyDescent="0.3">
      <c r="P162186" s="83"/>
    </row>
    <row r="162187" spans="16:16" x14ac:dyDescent="0.3">
      <c r="P162187" s="83"/>
    </row>
    <row r="162188" spans="16:16" x14ac:dyDescent="0.3">
      <c r="P162188" s="83"/>
    </row>
    <row r="162189" spans="16:16" x14ac:dyDescent="0.3">
      <c r="P162189" s="83"/>
    </row>
    <row r="162190" spans="16:16" x14ac:dyDescent="0.3">
      <c r="P162190" s="83"/>
    </row>
    <row r="162191" spans="16:16" x14ac:dyDescent="0.3">
      <c r="P162191" s="83"/>
    </row>
    <row r="162192" spans="16:16" x14ac:dyDescent="0.3">
      <c r="P162192" s="83"/>
    </row>
    <row r="162193" spans="16:16" x14ac:dyDescent="0.3">
      <c r="P162193" s="83"/>
    </row>
    <row r="162194" spans="16:16" x14ac:dyDescent="0.3">
      <c r="P162194" s="83"/>
    </row>
    <row r="162195" spans="16:16" x14ac:dyDescent="0.3">
      <c r="P162195" s="83"/>
    </row>
    <row r="162196" spans="16:16" x14ac:dyDescent="0.3">
      <c r="P162196" s="83"/>
    </row>
    <row r="162197" spans="16:16" x14ac:dyDescent="0.3">
      <c r="P162197" s="83"/>
    </row>
    <row r="162198" spans="16:16" x14ac:dyDescent="0.3">
      <c r="P162198" s="83"/>
    </row>
    <row r="162199" spans="16:16" x14ac:dyDescent="0.3">
      <c r="P162199" s="83"/>
    </row>
    <row r="162200" spans="16:16" x14ac:dyDescent="0.3">
      <c r="P162200" s="83"/>
    </row>
    <row r="162201" spans="16:16" x14ac:dyDescent="0.3">
      <c r="P162201" s="83"/>
    </row>
    <row r="162202" spans="16:16" x14ac:dyDescent="0.3">
      <c r="P162202" s="83"/>
    </row>
    <row r="162203" spans="16:16" x14ac:dyDescent="0.3">
      <c r="P162203" s="83"/>
    </row>
    <row r="162204" spans="16:16" x14ac:dyDescent="0.3">
      <c r="P162204" s="83"/>
    </row>
    <row r="162205" spans="16:16" x14ac:dyDescent="0.3">
      <c r="P162205" s="83"/>
    </row>
    <row r="162206" spans="16:16" x14ac:dyDescent="0.3">
      <c r="P162206" s="83"/>
    </row>
    <row r="162207" spans="16:16" x14ac:dyDescent="0.3">
      <c r="P162207" s="83"/>
    </row>
    <row r="162208" spans="16:16" x14ac:dyDescent="0.3">
      <c r="P162208" s="83"/>
    </row>
    <row r="162209" spans="16:16" x14ac:dyDescent="0.3">
      <c r="P162209" s="83"/>
    </row>
    <row r="162210" spans="16:16" x14ac:dyDescent="0.3">
      <c r="P162210" s="83"/>
    </row>
    <row r="162211" spans="16:16" x14ac:dyDescent="0.3">
      <c r="P162211" s="83"/>
    </row>
    <row r="162212" spans="16:16" x14ac:dyDescent="0.3">
      <c r="P162212" s="83"/>
    </row>
    <row r="162213" spans="16:16" x14ac:dyDescent="0.3">
      <c r="P162213" s="83"/>
    </row>
    <row r="162214" spans="16:16" x14ac:dyDescent="0.3">
      <c r="P162214" s="83"/>
    </row>
    <row r="162215" spans="16:16" x14ac:dyDescent="0.3">
      <c r="P162215" s="83"/>
    </row>
    <row r="162216" spans="16:16" x14ac:dyDescent="0.3">
      <c r="P162216" s="83"/>
    </row>
    <row r="162217" spans="16:16" x14ac:dyDescent="0.3">
      <c r="P162217" s="83"/>
    </row>
    <row r="162218" spans="16:16" x14ac:dyDescent="0.3">
      <c r="P162218" s="83"/>
    </row>
    <row r="162219" spans="16:16" x14ac:dyDescent="0.3">
      <c r="P162219" s="83"/>
    </row>
    <row r="162220" spans="16:16" x14ac:dyDescent="0.3">
      <c r="P162220" s="83"/>
    </row>
    <row r="162221" spans="16:16" x14ac:dyDescent="0.3">
      <c r="P162221" s="83"/>
    </row>
    <row r="162222" spans="16:16" x14ac:dyDescent="0.3">
      <c r="P162222" s="83"/>
    </row>
    <row r="162223" spans="16:16" x14ac:dyDescent="0.3">
      <c r="P162223" s="83"/>
    </row>
    <row r="162224" spans="16:16" x14ac:dyDescent="0.3">
      <c r="P162224" s="83"/>
    </row>
    <row r="162225" spans="16:16" x14ac:dyDescent="0.3">
      <c r="P162225" s="83"/>
    </row>
    <row r="162226" spans="16:16" x14ac:dyDescent="0.3">
      <c r="P162226" s="83"/>
    </row>
    <row r="162227" spans="16:16" x14ac:dyDescent="0.3">
      <c r="P162227" s="83"/>
    </row>
    <row r="162228" spans="16:16" x14ac:dyDescent="0.3">
      <c r="P162228" s="83"/>
    </row>
    <row r="162229" spans="16:16" x14ac:dyDescent="0.3">
      <c r="P162229" s="83"/>
    </row>
    <row r="162230" spans="16:16" x14ac:dyDescent="0.3">
      <c r="P162230" s="83"/>
    </row>
    <row r="162231" spans="16:16" x14ac:dyDescent="0.3">
      <c r="P162231" s="83"/>
    </row>
    <row r="162232" spans="16:16" x14ac:dyDescent="0.3">
      <c r="P162232" s="83"/>
    </row>
    <row r="162233" spans="16:16" x14ac:dyDescent="0.3">
      <c r="P162233" s="83"/>
    </row>
    <row r="162234" spans="16:16" x14ac:dyDescent="0.3">
      <c r="P162234" s="83"/>
    </row>
    <row r="162235" spans="16:16" x14ac:dyDescent="0.3">
      <c r="P162235" s="83"/>
    </row>
    <row r="162236" spans="16:16" x14ac:dyDescent="0.3">
      <c r="P162236" s="83"/>
    </row>
    <row r="162237" spans="16:16" x14ac:dyDescent="0.3">
      <c r="P162237" s="83"/>
    </row>
    <row r="162238" spans="16:16" x14ac:dyDescent="0.3">
      <c r="P162238" s="83"/>
    </row>
    <row r="162239" spans="16:16" x14ac:dyDescent="0.3">
      <c r="P162239" s="83"/>
    </row>
    <row r="162240" spans="16:16" x14ac:dyDescent="0.3">
      <c r="P162240" s="83"/>
    </row>
    <row r="162241" spans="16:16" x14ac:dyDescent="0.3">
      <c r="P162241" s="83"/>
    </row>
    <row r="162242" spans="16:16" x14ac:dyDescent="0.3">
      <c r="P162242" s="83"/>
    </row>
    <row r="162243" spans="16:16" x14ac:dyDescent="0.3">
      <c r="P162243" s="83"/>
    </row>
    <row r="162244" spans="16:16" x14ac:dyDescent="0.3">
      <c r="P162244" s="83"/>
    </row>
    <row r="162245" spans="16:16" x14ac:dyDescent="0.3">
      <c r="P162245" s="83"/>
    </row>
    <row r="162246" spans="16:16" x14ac:dyDescent="0.3">
      <c r="P162246" s="83"/>
    </row>
    <row r="162247" spans="16:16" x14ac:dyDescent="0.3">
      <c r="P162247" s="83"/>
    </row>
    <row r="162248" spans="16:16" x14ac:dyDescent="0.3">
      <c r="P162248" s="83"/>
    </row>
    <row r="162249" spans="16:16" x14ac:dyDescent="0.3">
      <c r="P162249" s="83"/>
    </row>
    <row r="162250" spans="16:16" x14ac:dyDescent="0.3">
      <c r="P162250" s="83"/>
    </row>
    <row r="162251" spans="16:16" x14ac:dyDescent="0.3">
      <c r="P162251" s="83"/>
    </row>
    <row r="162252" spans="16:16" x14ac:dyDescent="0.3">
      <c r="P162252" s="83"/>
    </row>
    <row r="162253" spans="16:16" x14ac:dyDescent="0.3">
      <c r="P162253" s="83"/>
    </row>
    <row r="162254" spans="16:16" x14ac:dyDescent="0.3">
      <c r="P162254" s="83"/>
    </row>
    <row r="162255" spans="16:16" x14ac:dyDescent="0.3">
      <c r="P162255" s="83"/>
    </row>
    <row r="162256" spans="16:16" x14ac:dyDescent="0.3">
      <c r="P162256" s="83"/>
    </row>
    <row r="162257" spans="16:16" x14ac:dyDescent="0.3">
      <c r="P162257" s="83"/>
    </row>
    <row r="162258" spans="16:16" x14ac:dyDescent="0.3">
      <c r="P162258" s="83"/>
    </row>
    <row r="162259" spans="16:16" x14ac:dyDescent="0.3">
      <c r="P162259" s="83"/>
    </row>
    <row r="162260" spans="16:16" x14ac:dyDescent="0.3">
      <c r="P162260" s="83"/>
    </row>
    <row r="162261" spans="16:16" x14ac:dyDescent="0.3">
      <c r="P162261" s="83"/>
    </row>
    <row r="162262" spans="16:16" x14ac:dyDescent="0.3">
      <c r="P162262" s="83"/>
    </row>
    <row r="162263" spans="16:16" x14ac:dyDescent="0.3">
      <c r="P162263" s="83"/>
    </row>
    <row r="162264" spans="16:16" x14ac:dyDescent="0.3">
      <c r="P162264" s="83"/>
    </row>
    <row r="162265" spans="16:16" x14ac:dyDescent="0.3">
      <c r="P162265" s="83"/>
    </row>
    <row r="162266" spans="16:16" x14ac:dyDescent="0.3">
      <c r="P162266" s="83"/>
    </row>
    <row r="162267" spans="16:16" x14ac:dyDescent="0.3">
      <c r="P162267" s="83"/>
    </row>
    <row r="162268" spans="16:16" x14ac:dyDescent="0.3">
      <c r="P162268" s="83"/>
    </row>
    <row r="162269" spans="16:16" x14ac:dyDescent="0.3">
      <c r="P162269" s="83"/>
    </row>
    <row r="162270" spans="16:16" x14ac:dyDescent="0.3">
      <c r="P162270" s="83"/>
    </row>
    <row r="162271" spans="16:16" x14ac:dyDescent="0.3">
      <c r="P162271" s="83"/>
    </row>
    <row r="162272" spans="16:16" x14ac:dyDescent="0.3">
      <c r="P162272" s="83"/>
    </row>
    <row r="162273" spans="16:16" x14ac:dyDescent="0.3">
      <c r="P162273" s="83"/>
    </row>
    <row r="162274" spans="16:16" x14ac:dyDescent="0.3">
      <c r="P162274" s="83"/>
    </row>
    <row r="162275" spans="16:16" x14ac:dyDescent="0.3">
      <c r="P162275" s="83"/>
    </row>
    <row r="162276" spans="16:16" x14ac:dyDescent="0.3">
      <c r="P162276" s="83"/>
    </row>
    <row r="162277" spans="16:16" x14ac:dyDescent="0.3">
      <c r="P162277" s="83"/>
    </row>
    <row r="162278" spans="16:16" x14ac:dyDescent="0.3">
      <c r="P162278" s="83"/>
    </row>
    <row r="162279" spans="16:16" x14ac:dyDescent="0.3">
      <c r="P162279" s="83"/>
    </row>
    <row r="162280" spans="16:16" x14ac:dyDescent="0.3">
      <c r="P162280" s="83"/>
    </row>
    <row r="162281" spans="16:16" x14ac:dyDescent="0.3">
      <c r="P162281" s="83"/>
    </row>
    <row r="162282" spans="16:16" x14ac:dyDescent="0.3">
      <c r="P162282" s="83"/>
    </row>
    <row r="162283" spans="16:16" x14ac:dyDescent="0.3">
      <c r="P162283" s="83"/>
    </row>
    <row r="162284" spans="16:16" x14ac:dyDescent="0.3">
      <c r="P162284" s="83"/>
    </row>
    <row r="162285" spans="16:16" x14ac:dyDescent="0.3">
      <c r="P162285" s="83"/>
    </row>
    <row r="162286" spans="16:16" x14ac:dyDescent="0.3">
      <c r="P162286" s="83"/>
    </row>
    <row r="162287" spans="16:16" x14ac:dyDescent="0.3">
      <c r="P162287" s="83"/>
    </row>
    <row r="162288" spans="16:16" x14ac:dyDescent="0.3">
      <c r="P162288" s="83"/>
    </row>
    <row r="162289" spans="16:16" x14ac:dyDescent="0.3">
      <c r="P162289" s="83"/>
    </row>
    <row r="162290" spans="16:16" x14ac:dyDescent="0.3">
      <c r="P162290" s="83"/>
    </row>
    <row r="162291" spans="16:16" x14ac:dyDescent="0.3">
      <c r="P162291" s="83"/>
    </row>
    <row r="162292" spans="16:16" x14ac:dyDescent="0.3">
      <c r="P162292" s="83"/>
    </row>
    <row r="162293" spans="16:16" x14ac:dyDescent="0.3">
      <c r="P162293" s="83"/>
    </row>
    <row r="162294" spans="16:16" x14ac:dyDescent="0.3">
      <c r="P162294" s="83"/>
    </row>
    <row r="162295" spans="16:16" x14ac:dyDescent="0.3">
      <c r="P162295" s="83"/>
    </row>
    <row r="162296" spans="16:16" x14ac:dyDescent="0.3">
      <c r="P162296" s="83"/>
    </row>
    <row r="162297" spans="16:16" x14ac:dyDescent="0.3">
      <c r="P162297" s="83"/>
    </row>
    <row r="162298" spans="16:16" x14ac:dyDescent="0.3">
      <c r="P162298" s="83"/>
    </row>
    <row r="162299" spans="16:16" x14ac:dyDescent="0.3">
      <c r="P162299" s="83"/>
    </row>
    <row r="162300" spans="16:16" x14ac:dyDescent="0.3">
      <c r="P162300" s="83"/>
    </row>
    <row r="162301" spans="16:16" x14ac:dyDescent="0.3">
      <c r="P162301" s="83"/>
    </row>
    <row r="162302" spans="16:16" x14ac:dyDescent="0.3">
      <c r="P162302" s="83"/>
    </row>
    <row r="162303" spans="16:16" x14ac:dyDescent="0.3">
      <c r="P162303" s="83"/>
    </row>
    <row r="162304" spans="16:16" x14ac:dyDescent="0.3">
      <c r="P162304" s="83"/>
    </row>
    <row r="162305" spans="16:16" x14ac:dyDescent="0.3">
      <c r="P162305" s="83"/>
    </row>
    <row r="162306" spans="16:16" x14ac:dyDescent="0.3">
      <c r="P162306" s="83"/>
    </row>
    <row r="162307" spans="16:16" x14ac:dyDescent="0.3">
      <c r="P162307" s="83"/>
    </row>
    <row r="162308" spans="16:16" x14ac:dyDescent="0.3">
      <c r="P162308" s="83"/>
    </row>
    <row r="162309" spans="16:16" x14ac:dyDescent="0.3">
      <c r="P162309" s="83"/>
    </row>
    <row r="162310" spans="16:16" x14ac:dyDescent="0.3">
      <c r="P162310" s="83"/>
    </row>
    <row r="162311" spans="16:16" x14ac:dyDescent="0.3">
      <c r="P162311" s="83"/>
    </row>
    <row r="162312" spans="16:16" x14ac:dyDescent="0.3">
      <c r="P162312" s="83"/>
    </row>
    <row r="162313" spans="16:16" x14ac:dyDescent="0.3">
      <c r="P162313" s="83"/>
    </row>
    <row r="162314" spans="16:16" x14ac:dyDescent="0.3">
      <c r="P162314" s="83"/>
    </row>
    <row r="162315" spans="16:16" x14ac:dyDescent="0.3">
      <c r="P162315" s="83"/>
    </row>
    <row r="162316" spans="16:16" x14ac:dyDescent="0.3">
      <c r="P162316" s="83"/>
    </row>
    <row r="162317" spans="16:16" x14ac:dyDescent="0.3">
      <c r="P162317" s="83"/>
    </row>
    <row r="162318" spans="16:16" x14ac:dyDescent="0.3">
      <c r="P162318" s="83"/>
    </row>
    <row r="162319" spans="16:16" x14ac:dyDescent="0.3">
      <c r="P162319" s="83"/>
    </row>
    <row r="162320" spans="16:16" x14ac:dyDescent="0.3">
      <c r="P162320" s="83"/>
    </row>
    <row r="162321" spans="16:16" x14ac:dyDescent="0.3">
      <c r="P162321" s="83"/>
    </row>
    <row r="162322" spans="16:16" x14ac:dyDescent="0.3">
      <c r="P162322" s="83"/>
    </row>
    <row r="162323" spans="16:16" x14ac:dyDescent="0.3">
      <c r="P162323" s="83"/>
    </row>
    <row r="162324" spans="16:16" x14ac:dyDescent="0.3">
      <c r="P162324" s="83"/>
    </row>
    <row r="162325" spans="16:16" x14ac:dyDescent="0.3">
      <c r="P162325" s="83"/>
    </row>
    <row r="162326" spans="16:16" x14ac:dyDescent="0.3">
      <c r="P162326" s="83"/>
    </row>
    <row r="162327" spans="16:16" x14ac:dyDescent="0.3">
      <c r="P162327" s="83"/>
    </row>
    <row r="162328" spans="16:16" x14ac:dyDescent="0.3">
      <c r="P162328" s="83"/>
    </row>
    <row r="162329" spans="16:16" x14ac:dyDescent="0.3">
      <c r="P162329" s="83"/>
    </row>
    <row r="162330" spans="16:16" x14ac:dyDescent="0.3">
      <c r="P162330" s="83"/>
    </row>
    <row r="162331" spans="16:16" x14ac:dyDescent="0.3">
      <c r="P162331" s="83"/>
    </row>
    <row r="162332" spans="16:16" x14ac:dyDescent="0.3">
      <c r="P162332" s="83"/>
    </row>
    <row r="162333" spans="16:16" x14ac:dyDescent="0.3">
      <c r="P162333" s="83"/>
    </row>
    <row r="162334" spans="16:16" x14ac:dyDescent="0.3">
      <c r="P162334" s="83"/>
    </row>
    <row r="162335" spans="16:16" x14ac:dyDescent="0.3">
      <c r="P162335" s="83"/>
    </row>
    <row r="162336" spans="16:16" x14ac:dyDescent="0.3">
      <c r="P162336" s="83"/>
    </row>
    <row r="162337" spans="16:16" x14ac:dyDescent="0.3">
      <c r="P162337" s="83"/>
    </row>
    <row r="162338" spans="16:16" x14ac:dyDescent="0.3">
      <c r="P162338" s="83"/>
    </row>
    <row r="162339" spans="16:16" x14ac:dyDescent="0.3">
      <c r="P162339" s="83"/>
    </row>
    <row r="162340" spans="16:16" x14ac:dyDescent="0.3">
      <c r="P162340" s="83"/>
    </row>
    <row r="162341" spans="16:16" x14ac:dyDescent="0.3">
      <c r="P162341" s="83"/>
    </row>
    <row r="162342" spans="16:16" x14ac:dyDescent="0.3">
      <c r="P162342" s="83"/>
    </row>
    <row r="162343" spans="16:16" x14ac:dyDescent="0.3">
      <c r="P162343" s="83"/>
    </row>
    <row r="162344" spans="16:16" x14ac:dyDescent="0.3">
      <c r="P162344" s="83"/>
    </row>
    <row r="162345" spans="16:16" x14ac:dyDescent="0.3">
      <c r="P162345" s="83"/>
    </row>
    <row r="162346" spans="16:16" x14ac:dyDescent="0.3">
      <c r="P162346" s="83"/>
    </row>
    <row r="162347" spans="16:16" x14ac:dyDescent="0.3">
      <c r="P162347" s="83"/>
    </row>
    <row r="162348" spans="16:16" x14ac:dyDescent="0.3">
      <c r="P162348" s="83"/>
    </row>
    <row r="162349" spans="16:16" x14ac:dyDescent="0.3">
      <c r="P162349" s="83"/>
    </row>
    <row r="162350" spans="16:16" x14ac:dyDescent="0.3">
      <c r="P162350" s="83"/>
    </row>
    <row r="162351" spans="16:16" x14ac:dyDescent="0.3">
      <c r="P162351" s="83"/>
    </row>
    <row r="162352" spans="16:16" x14ac:dyDescent="0.3">
      <c r="P162352" s="83"/>
    </row>
    <row r="162353" spans="16:16" x14ac:dyDescent="0.3">
      <c r="P162353" s="83"/>
    </row>
    <row r="162354" spans="16:16" x14ac:dyDescent="0.3">
      <c r="P162354" s="83"/>
    </row>
    <row r="162355" spans="16:16" x14ac:dyDescent="0.3">
      <c r="P162355" s="83"/>
    </row>
    <row r="162356" spans="16:16" x14ac:dyDescent="0.3">
      <c r="P162356" s="83"/>
    </row>
    <row r="162357" spans="16:16" x14ac:dyDescent="0.3">
      <c r="P162357" s="83"/>
    </row>
    <row r="162358" spans="16:16" x14ac:dyDescent="0.3">
      <c r="P162358" s="83"/>
    </row>
    <row r="162359" spans="16:16" x14ac:dyDescent="0.3">
      <c r="P162359" s="83"/>
    </row>
    <row r="162360" spans="16:16" x14ac:dyDescent="0.3">
      <c r="P162360" s="83"/>
    </row>
    <row r="162361" spans="16:16" x14ac:dyDescent="0.3">
      <c r="P162361" s="83"/>
    </row>
    <row r="162362" spans="16:16" x14ac:dyDescent="0.3">
      <c r="P162362" s="83"/>
    </row>
    <row r="162363" spans="16:16" x14ac:dyDescent="0.3">
      <c r="P162363" s="83"/>
    </row>
    <row r="162364" spans="16:16" x14ac:dyDescent="0.3">
      <c r="P162364" s="83"/>
    </row>
    <row r="162365" spans="16:16" x14ac:dyDescent="0.3">
      <c r="P162365" s="83"/>
    </row>
    <row r="162366" spans="16:16" x14ac:dyDescent="0.3">
      <c r="P162366" s="83"/>
    </row>
    <row r="162367" spans="16:16" x14ac:dyDescent="0.3">
      <c r="P162367" s="83"/>
    </row>
    <row r="162368" spans="16:16" x14ac:dyDescent="0.3">
      <c r="P162368" s="83"/>
    </row>
    <row r="162369" spans="16:16" x14ac:dyDescent="0.3">
      <c r="P162369" s="83"/>
    </row>
    <row r="162370" spans="16:16" x14ac:dyDescent="0.3">
      <c r="P162370" s="83"/>
    </row>
    <row r="162371" spans="16:16" x14ac:dyDescent="0.3">
      <c r="P162371" s="83"/>
    </row>
    <row r="162372" spans="16:16" x14ac:dyDescent="0.3">
      <c r="P162372" s="83"/>
    </row>
    <row r="162373" spans="16:16" x14ac:dyDescent="0.3">
      <c r="P162373" s="83"/>
    </row>
    <row r="162374" spans="16:16" x14ac:dyDescent="0.3">
      <c r="P162374" s="83"/>
    </row>
    <row r="162375" spans="16:16" x14ac:dyDescent="0.3">
      <c r="P162375" s="83"/>
    </row>
    <row r="162376" spans="16:16" x14ac:dyDescent="0.3">
      <c r="P162376" s="83"/>
    </row>
    <row r="162377" spans="16:16" x14ac:dyDescent="0.3">
      <c r="P162377" s="83"/>
    </row>
    <row r="162378" spans="16:16" x14ac:dyDescent="0.3">
      <c r="P162378" s="83"/>
    </row>
    <row r="162379" spans="16:16" x14ac:dyDescent="0.3">
      <c r="P162379" s="83"/>
    </row>
    <row r="162380" spans="16:16" x14ac:dyDescent="0.3">
      <c r="P162380" s="83"/>
    </row>
    <row r="162381" spans="16:16" x14ac:dyDescent="0.3">
      <c r="P162381" s="83"/>
    </row>
    <row r="162382" spans="16:16" x14ac:dyDescent="0.3">
      <c r="P162382" s="83"/>
    </row>
    <row r="162383" spans="16:16" x14ac:dyDescent="0.3">
      <c r="P162383" s="83"/>
    </row>
    <row r="162384" spans="16:16" x14ac:dyDescent="0.3">
      <c r="P162384" s="83"/>
    </row>
    <row r="162385" spans="16:16" x14ac:dyDescent="0.3">
      <c r="P162385" s="83"/>
    </row>
    <row r="162386" spans="16:16" x14ac:dyDescent="0.3">
      <c r="P162386" s="83"/>
    </row>
    <row r="162387" spans="16:16" x14ac:dyDescent="0.3">
      <c r="P162387" s="83"/>
    </row>
    <row r="162388" spans="16:16" x14ac:dyDescent="0.3">
      <c r="P162388" s="83"/>
    </row>
    <row r="162389" spans="16:16" x14ac:dyDescent="0.3">
      <c r="P162389" s="83"/>
    </row>
    <row r="162390" spans="16:16" x14ac:dyDescent="0.3">
      <c r="P162390" s="83"/>
    </row>
    <row r="162391" spans="16:16" x14ac:dyDescent="0.3">
      <c r="P162391" s="83"/>
    </row>
    <row r="162392" spans="16:16" x14ac:dyDescent="0.3">
      <c r="P162392" s="83"/>
    </row>
    <row r="162393" spans="16:16" x14ac:dyDescent="0.3">
      <c r="P162393" s="83"/>
    </row>
    <row r="162394" spans="16:16" x14ac:dyDescent="0.3">
      <c r="P162394" s="83"/>
    </row>
    <row r="162395" spans="16:16" x14ac:dyDescent="0.3">
      <c r="P162395" s="83"/>
    </row>
    <row r="162396" spans="16:16" x14ac:dyDescent="0.3">
      <c r="P162396" s="83"/>
    </row>
    <row r="162397" spans="16:16" x14ac:dyDescent="0.3">
      <c r="P162397" s="83"/>
    </row>
    <row r="162398" spans="16:16" x14ac:dyDescent="0.3">
      <c r="P162398" s="83"/>
    </row>
    <row r="162399" spans="16:16" x14ac:dyDescent="0.3">
      <c r="P162399" s="83"/>
    </row>
    <row r="162400" spans="16:16" x14ac:dyDescent="0.3">
      <c r="P162400" s="83"/>
    </row>
    <row r="162401" spans="16:16" x14ac:dyDescent="0.3">
      <c r="P162401" s="83"/>
    </row>
    <row r="162402" spans="16:16" x14ac:dyDescent="0.3">
      <c r="P162402" s="83"/>
    </row>
    <row r="162403" spans="16:16" x14ac:dyDescent="0.3">
      <c r="P162403" s="83"/>
    </row>
    <row r="162404" spans="16:16" x14ac:dyDescent="0.3">
      <c r="P162404" s="83"/>
    </row>
    <row r="162405" spans="16:16" x14ac:dyDescent="0.3">
      <c r="P162405" s="83"/>
    </row>
    <row r="162406" spans="16:16" x14ac:dyDescent="0.3">
      <c r="P162406" s="83"/>
    </row>
    <row r="162407" spans="16:16" x14ac:dyDescent="0.3">
      <c r="P162407" s="83"/>
    </row>
    <row r="162408" spans="16:16" x14ac:dyDescent="0.3">
      <c r="P162408" s="83"/>
    </row>
    <row r="162409" spans="16:16" x14ac:dyDescent="0.3">
      <c r="P162409" s="83"/>
    </row>
    <row r="162410" spans="16:16" x14ac:dyDescent="0.3">
      <c r="P162410" s="83"/>
    </row>
    <row r="162411" spans="16:16" x14ac:dyDescent="0.3">
      <c r="P162411" s="83"/>
    </row>
    <row r="162412" spans="16:16" x14ac:dyDescent="0.3">
      <c r="P162412" s="83"/>
    </row>
    <row r="162413" spans="16:16" x14ac:dyDescent="0.3">
      <c r="P162413" s="83"/>
    </row>
    <row r="162414" spans="16:16" x14ac:dyDescent="0.3">
      <c r="P162414" s="83"/>
    </row>
    <row r="162415" spans="16:16" x14ac:dyDescent="0.3">
      <c r="P162415" s="83"/>
    </row>
    <row r="162416" spans="16:16" x14ac:dyDescent="0.3">
      <c r="P162416" s="83"/>
    </row>
    <row r="162417" spans="16:16" x14ac:dyDescent="0.3">
      <c r="P162417" s="83"/>
    </row>
    <row r="162418" spans="16:16" x14ac:dyDescent="0.3">
      <c r="P162418" s="83"/>
    </row>
    <row r="162419" spans="16:16" x14ac:dyDescent="0.3">
      <c r="P162419" s="83"/>
    </row>
    <row r="162420" spans="16:16" x14ac:dyDescent="0.3">
      <c r="P162420" s="83"/>
    </row>
    <row r="162421" spans="16:16" x14ac:dyDescent="0.3">
      <c r="P162421" s="83"/>
    </row>
    <row r="162422" spans="16:16" x14ac:dyDescent="0.3">
      <c r="P162422" s="83"/>
    </row>
    <row r="162423" spans="16:16" x14ac:dyDescent="0.3">
      <c r="P162423" s="83"/>
    </row>
    <row r="162424" spans="16:16" x14ac:dyDescent="0.3">
      <c r="P162424" s="83"/>
    </row>
    <row r="162425" spans="16:16" x14ac:dyDescent="0.3">
      <c r="P162425" s="83"/>
    </row>
    <row r="162426" spans="16:16" x14ac:dyDescent="0.3">
      <c r="P162426" s="83"/>
    </row>
    <row r="162427" spans="16:16" x14ac:dyDescent="0.3">
      <c r="P162427" s="83"/>
    </row>
    <row r="162428" spans="16:16" x14ac:dyDescent="0.3">
      <c r="P162428" s="83"/>
    </row>
    <row r="162429" spans="16:16" x14ac:dyDescent="0.3">
      <c r="P162429" s="83"/>
    </row>
    <row r="162430" spans="16:16" x14ac:dyDescent="0.3">
      <c r="P162430" s="83"/>
    </row>
    <row r="162431" spans="16:16" x14ac:dyDescent="0.3">
      <c r="P162431" s="83"/>
    </row>
    <row r="162432" spans="16:16" x14ac:dyDescent="0.3">
      <c r="P162432" s="83"/>
    </row>
    <row r="162433" spans="16:16" x14ac:dyDescent="0.3">
      <c r="P162433" s="83"/>
    </row>
    <row r="162434" spans="16:16" x14ac:dyDescent="0.3">
      <c r="P162434" s="83"/>
    </row>
    <row r="162435" spans="16:16" x14ac:dyDescent="0.3">
      <c r="P162435" s="83"/>
    </row>
    <row r="162436" spans="16:16" x14ac:dyDescent="0.3">
      <c r="P162436" s="83"/>
    </row>
    <row r="162437" spans="16:16" x14ac:dyDescent="0.3">
      <c r="P162437" s="83"/>
    </row>
    <row r="162438" spans="16:16" x14ac:dyDescent="0.3">
      <c r="P162438" s="83"/>
    </row>
    <row r="162439" spans="16:16" x14ac:dyDescent="0.3">
      <c r="P162439" s="83"/>
    </row>
    <row r="162440" spans="16:16" x14ac:dyDescent="0.3">
      <c r="P162440" s="83"/>
    </row>
    <row r="162441" spans="16:16" x14ac:dyDescent="0.3">
      <c r="P162441" s="83"/>
    </row>
    <row r="162442" spans="16:16" x14ac:dyDescent="0.3">
      <c r="P162442" s="83"/>
    </row>
    <row r="162443" spans="16:16" x14ac:dyDescent="0.3">
      <c r="P162443" s="83"/>
    </row>
    <row r="162444" spans="16:16" x14ac:dyDescent="0.3">
      <c r="P162444" s="83"/>
    </row>
    <row r="162445" spans="16:16" x14ac:dyDescent="0.3">
      <c r="P162445" s="83"/>
    </row>
    <row r="162446" spans="16:16" x14ac:dyDescent="0.3">
      <c r="P162446" s="83"/>
    </row>
    <row r="162447" spans="16:16" x14ac:dyDescent="0.3">
      <c r="P162447" s="83"/>
    </row>
    <row r="162448" spans="16:16" x14ac:dyDescent="0.3">
      <c r="P162448" s="83"/>
    </row>
    <row r="162449" spans="16:16" x14ac:dyDescent="0.3">
      <c r="P162449" s="83"/>
    </row>
    <row r="162450" spans="16:16" x14ac:dyDescent="0.3">
      <c r="P162450" s="83"/>
    </row>
    <row r="162451" spans="16:16" x14ac:dyDescent="0.3">
      <c r="P162451" s="83"/>
    </row>
    <row r="162452" spans="16:16" x14ac:dyDescent="0.3">
      <c r="P162452" s="83"/>
    </row>
    <row r="162453" spans="16:16" x14ac:dyDescent="0.3">
      <c r="P162453" s="83"/>
    </row>
    <row r="162454" spans="16:16" x14ac:dyDescent="0.3">
      <c r="P162454" s="83"/>
    </row>
    <row r="162455" spans="16:16" x14ac:dyDescent="0.3">
      <c r="P162455" s="83"/>
    </row>
    <row r="162456" spans="16:16" x14ac:dyDescent="0.3">
      <c r="P162456" s="83"/>
    </row>
    <row r="162457" spans="16:16" x14ac:dyDescent="0.3">
      <c r="P162457" s="83"/>
    </row>
    <row r="162458" spans="16:16" x14ac:dyDescent="0.3">
      <c r="P162458" s="83"/>
    </row>
    <row r="162459" spans="16:16" x14ac:dyDescent="0.3">
      <c r="P162459" s="83"/>
    </row>
    <row r="162460" spans="16:16" x14ac:dyDescent="0.3">
      <c r="P162460" s="83"/>
    </row>
    <row r="162461" spans="16:16" x14ac:dyDescent="0.3">
      <c r="P162461" s="83"/>
    </row>
    <row r="162462" spans="16:16" x14ac:dyDescent="0.3">
      <c r="P162462" s="83"/>
    </row>
    <row r="162463" spans="16:16" x14ac:dyDescent="0.3">
      <c r="P162463" s="83"/>
    </row>
    <row r="162464" spans="16:16" x14ac:dyDescent="0.3">
      <c r="P162464" s="83"/>
    </row>
    <row r="162465" spans="16:16" x14ac:dyDescent="0.3">
      <c r="P162465" s="83"/>
    </row>
    <row r="162466" spans="16:16" x14ac:dyDescent="0.3">
      <c r="P162466" s="83"/>
    </row>
    <row r="162467" spans="16:16" x14ac:dyDescent="0.3">
      <c r="P162467" s="83"/>
    </row>
    <row r="162468" spans="16:16" x14ac:dyDescent="0.3">
      <c r="P162468" s="83"/>
    </row>
    <row r="162469" spans="16:16" x14ac:dyDescent="0.3">
      <c r="P162469" s="83"/>
    </row>
    <row r="162470" spans="16:16" x14ac:dyDescent="0.3">
      <c r="P162470" s="83"/>
    </row>
    <row r="162471" spans="16:16" x14ac:dyDescent="0.3">
      <c r="P162471" s="83"/>
    </row>
    <row r="162472" spans="16:16" x14ac:dyDescent="0.3">
      <c r="P162472" s="83"/>
    </row>
    <row r="162473" spans="16:16" x14ac:dyDescent="0.3">
      <c r="P162473" s="83"/>
    </row>
    <row r="162474" spans="16:16" x14ac:dyDescent="0.3">
      <c r="P162474" s="83"/>
    </row>
    <row r="162475" spans="16:16" x14ac:dyDescent="0.3">
      <c r="P162475" s="83"/>
    </row>
    <row r="162476" spans="16:16" x14ac:dyDescent="0.3">
      <c r="P162476" s="83"/>
    </row>
    <row r="162477" spans="16:16" x14ac:dyDescent="0.3">
      <c r="P162477" s="83"/>
    </row>
    <row r="162478" spans="16:16" x14ac:dyDescent="0.3">
      <c r="P162478" s="83"/>
    </row>
    <row r="162479" spans="16:16" x14ac:dyDescent="0.3">
      <c r="P162479" s="83"/>
    </row>
    <row r="162480" spans="16:16" x14ac:dyDescent="0.3">
      <c r="P162480" s="83"/>
    </row>
    <row r="162481" spans="16:16" x14ac:dyDescent="0.3">
      <c r="P162481" s="83"/>
    </row>
    <row r="162482" spans="16:16" x14ac:dyDescent="0.3">
      <c r="P162482" s="83"/>
    </row>
    <row r="162483" spans="16:16" x14ac:dyDescent="0.3">
      <c r="P162483" s="83"/>
    </row>
    <row r="162484" spans="16:16" x14ac:dyDescent="0.3">
      <c r="P162484" s="83"/>
    </row>
    <row r="162485" spans="16:16" x14ac:dyDescent="0.3">
      <c r="P162485" s="83"/>
    </row>
    <row r="162486" spans="16:16" x14ac:dyDescent="0.3">
      <c r="P162486" s="83"/>
    </row>
    <row r="162487" spans="16:16" x14ac:dyDescent="0.3">
      <c r="P162487" s="83"/>
    </row>
    <row r="162488" spans="16:16" x14ac:dyDescent="0.3">
      <c r="P162488" s="83"/>
    </row>
    <row r="162489" spans="16:16" x14ac:dyDescent="0.3">
      <c r="P162489" s="83"/>
    </row>
    <row r="162490" spans="16:16" x14ac:dyDescent="0.3">
      <c r="P162490" s="83"/>
    </row>
    <row r="162491" spans="16:16" x14ac:dyDescent="0.3">
      <c r="P162491" s="83"/>
    </row>
    <row r="162492" spans="16:16" x14ac:dyDescent="0.3">
      <c r="P162492" s="83"/>
    </row>
    <row r="162493" spans="16:16" x14ac:dyDescent="0.3">
      <c r="P162493" s="83"/>
    </row>
    <row r="162494" spans="16:16" x14ac:dyDescent="0.3">
      <c r="P162494" s="83"/>
    </row>
    <row r="162495" spans="16:16" x14ac:dyDescent="0.3">
      <c r="P162495" s="83"/>
    </row>
    <row r="162496" spans="16:16" x14ac:dyDescent="0.3">
      <c r="P162496" s="83"/>
    </row>
    <row r="162497" spans="16:16" x14ac:dyDescent="0.3">
      <c r="P162497" s="83"/>
    </row>
    <row r="162498" spans="16:16" x14ac:dyDescent="0.3">
      <c r="P162498" s="83"/>
    </row>
    <row r="162499" spans="16:16" x14ac:dyDescent="0.3">
      <c r="P162499" s="83"/>
    </row>
    <row r="162500" spans="16:16" x14ac:dyDescent="0.3">
      <c r="P162500" s="83"/>
    </row>
    <row r="162501" spans="16:16" x14ac:dyDescent="0.3">
      <c r="P162501" s="83"/>
    </row>
    <row r="162502" spans="16:16" x14ac:dyDescent="0.3">
      <c r="P162502" s="83"/>
    </row>
    <row r="162503" spans="16:16" x14ac:dyDescent="0.3">
      <c r="P162503" s="83"/>
    </row>
    <row r="162504" spans="16:16" x14ac:dyDescent="0.3">
      <c r="P162504" s="83"/>
    </row>
    <row r="162505" spans="16:16" x14ac:dyDescent="0.3">
      <c r="P162505" s="83"/>
    </row>
    <row r="162506" spans="16:16" x14ac:dyDescent="0.3">
      <c r="P162506" s="83"/>
    </row>
    <row r="162507" spans="16:16" x14ac:dyDescent="0.3">
      <c r="P162507" s="83"/>
    </row>
    <row r="162508" spans="16:16" x14ac:dyDescent="0.3">
      <c r="P162508" s="83"/>
    </row>
    <row r="162509" spans="16:16" x14ac:dyDescent="0.3">
      <c r="P162509" s="83"/>
    </row>
    <row r="162510" spans="16:16" x14ac:dyDescent="0.3">
      <c r="P162510" s="83"/>
    </row>
    <row r="162511" spans="16:16" x14ac:dyDescent="0.3">
      <c r="P162511" s="83"/>
    </row>
    <row r="162512" spans="16:16" x14ac:dyDescent="0.3">
      <c r="P162512" s="83"/>
    </row>
    <row r="162513" spans="16:16" x14ac:dyDescent="0.3">
      <c r="P162513" s="83"/>
    </row>
    <row r="162514" spans="16:16" x14ac:dyDescent="0.3">
      <c r="P162514" s="83"/>
    </row>
    <row r="162515" spans="16:16" x14ac:dyDescent="0.3">
      <c r="P162515" s="83"/>
    </row>
    <row r="162516" spans="16:16" x14ac:dyDescent="0.3">
      <c r="P162516" s="83"/>
    </row>
    <row r="162517" spans="16:16" x14ac:dyDescent="0.3">
      <c r="P162517" s="83"/>
    </row>
    <row r="162518" spans="16:16" x14ac:dyDescent="0.3">
      <c r="P162518" s="83"/>
    </row>
    <row r="162519" spans="16:16" x14ac:dyDescent="0.3">
      <c r="P162519" s="83"/>
    </row>
    <row r="162520" spans="16:16" x14ac:dyDescent="0.3">
      <c r="P162520" s="83"/>
    </row>
    <row r="162521" spans="16:16" x14ac:dyDescent="0.3">
      <c r="P162521" s="83"/>
    </row>
    <row r="162522" spans="16:16" x14ac:dyDescent="0.3">
      <c r="P162522" s="83"/>
    </row>
    <row r="162523" spans="16:16" x14ac:dyDescent="0.3">
      <c r="P162523" s="83"/>
    </row>
    <row r="162524" spans="16:16" x14ac:dyDescent="0.3">
      <c r="P162524" s="83"/>
    </row>
    <row r="162525" spans="16:16" x14ac:dyDescent="0.3">
      <c r="P162525" s="83"/>
    </row>
    <row r="162526" spans="16:16" x14ac:dyDescent="0.3">
      <c r="P162526" s="83"/>
    </row>
    <row r="162527" spans="16:16" x14ac:dyDescent="0.3">
      <c r="P162527" s="83"/>
    </row>
    <row r="162528" spans="16:16" x14ac:dyDescent="0.3">
      <c r="P162528" s="83"/>
    </row>
    <row r="162529" spans="16:16" x14ac:dyDescent="0.3">
      <c r="P162529" s="83"/>
    </row>
    <row r="162530" spans="16:16" x14ac:dyDescent="0.3">
      <c r="P162530" s="83"/>
    </row>
    <row r="162531" spans="16:16" x14ac:dyDescent="0.3">
      <c r="P162531" s="83"/>
    </row>
    <row r="162532" spans="16:16" x14ac:dyDescent="0.3">
      <c r="P162532" s="83"/>
    </row>
    <row r="162533" spans="16:16" x14ac:dyDescent="0.3">
      <c r="P162533" s="83"/>
    </row>
    <row r="162534" spans="16:16" x14ac:dyDescent="0.3">
      <c r="P162534" s="83"/>
    </row>
    <row r="162535" spans="16:16" x14ac:dyDescent="0.3">
      <c r="P162535" s="83"/>
    </row>
    <row r="162536" spans="16:16" x14ac:dyDescent="0.3">
      <c r="P162536" s="83"/>
    </row>
    <row r="162537" spans="16:16" x14ac:dyDescent="0.3">
      <c r="P162537" s="83"/>
    </row>
    <row r="162538" spans="16:16" x14ac:dyDescent="0.3">
      <c r="P162538" s="83"/>
    </row>
    <row r="162539" spans="16:16" x14ac:dyDescent="0.3">
      <c r="P162539" s="83"/>
    </row>
    <row r="162540" spans="16:16" x14ac:dyDescent="0.3">
      <c r="P162540" s="83"/>
    </row>
    <row r="162541" spans="16:16" x14ac:dyDescent="0.3">
      <c r="P162541" s="83"/>
    </row>
    <row r="162542" spans="16:16" x14ac:dyDescent="0.3">
      <c r="P162542" s="83"/>
    </row>
    <row r="162543" spans="16:16" x14ac:dyDescent="0.3">
      <c r="P162543" s="83"/>
    </row>
    <row r="162544" spans="16:16" x14ac:dyDescent="0.3">
      <c r="P162544" s="83"/>
    </row>
    <row r="162545" spans="16:16" x14ac:dyDescent="0.3">
      <c r="P162545" s="83"/>
    </row>
    <row r="162546" spans="16:16" x14ac:dyDescent="0.3">
      <c r="P162546" s="83"/>
    </row>
    <row r="162547" spans="16:16" x14ac:dyDescent="0.3">
      <c r="P162547" s="83"/>
    </row>
    <row r="162548" spans="16:16" x14ac:dyDescent="0.3">
      <c r="P162548" s="83"/>
    </row>
    <row r="162549" spans="16:16" x14ac:dyDescent="0.3">
      <c r="P162549" s="83"/>
    </row>
    <row r="162550" spans="16:16" x14ac:dyDescent="0.3">
      <c r="P162550" s="83"/>
    </row>
    <row r="162551" spans="16:16" x14ac:dyDescent="0.3">
      <c r="P162551" s="83"/>
    </row>
    <row r="162552" spans="16:16" x14ac:dyDescent="0.3">
      <c r="P162552" s="83"/>
    </row>
    <row r="162553" spans="16:16" x14ac:dyDescent="0.3">
      <c r="P162553" s="83"/>
    </row>
    <row r="162554" spans="16:16" x14ac:dyDescent="0.3">
      <c r="P162554" s="83"/>
    </row>
    <row r="162555" spans="16:16" x14ac:dyDescent="0.3">
      <c r="P162555" s="83"/>
    </row>
    <row r="162556" spans="16:16" x14ac:dyDescent="0.3">
      <c r="P162556" s="83"/>
    </row>
    <row r="162557" spans="16:16" x14ac:dyDescent="0.3">
      <c r="P162557" s="83"/>
    </row>
    <row r="162558" spans="16:16" x14ac:dyDescent="0.3">
      <c r="P162558" s="83"/>
    </row>
    <row r="162559" spans="16:16" x14ac:dyDescent="0.3">
      <c r="P162559" s="83"/>
    </row>
    <row r="162560" spans="16:16" x14ac:dyDescent="0.3">
      <c r="P162560" s="83"/>
    </row>
    <row r="162561" spans="16:16" x14ac:dyDescent="0.3">
      <c r="P162561" s="83"/>
    </row>
    <row r="162562" spans="16:16" x14ac:dyDescent="0.3">
      <c r="P162562" s="83"/>
    </row>
    <row r="162563" spans="16:16" x14ac:dyDescent="0.3">
      <c r="P162563" s="83"/>
    </row>
    <row r="162564" spans="16:16" x14ac:dyDescent="0.3">
      <c r="P162564" s="83"/>
    </row>
    <row r="162565" spans="16:16" x14ac:dyDescent="0.3">
      <c r="P162565" s="83"/>
    </row>
    <row r="162566" spans="16:16" x14ac:dyDescent="0.3">
      <c r="P162566" s="83"/>
    </row>
    <row r="162567" spans="16:16" x14ac:dyDescent="0.3">
      <c r="P162567" s="83"/>
    </row>
    <row r="162568" spans="16:16" x14ac:dyDescent="0.3">
      <c r="P162568" s="83"/>
    </row>
    <row r="162569" spans="16:16" x14ac:dyDescent="0.3">
      <c r="P162569" s="83"/>
    </row>
    <row r="162570" spans="16:16" x14ac:dyDescent="0.3">
      <c r="P162570" s="83"/>
    </row>
    <row r="162571" spans="16:16" x14ac:dyDescent="0.3">
      <c r="P162571" s="83"/>
    </row>
    <row r="162572" spans="16:16" x14ac:dyDescent="0.3">
      <c r="P162572" s="83"/>
    </row>
    <row r="162573" spans="16:16" x14ac:dyDescent="0.3">
      <c r="P162573" s="83"/>
    </row>
    <row r="162574" spans="16:16" x14ac:dyDescent="0.3">
      <c r="P162574" s="83"/>
    </row>
    <row r="162575" spans="16:16" x14ac:dyDescent="0.3">
      <c r="P162575" s="83"/>
    </row>
    <row r="162576" spans="16:16" x14ac:dyDescent="0.3">
      <c r="P162576" s="83"/>
    </row>
    <row r="162577" spans="16:16" x14ac:dyDescent="0.3">
      <c r="P162577" s="83"/>
    </row>
    <row r="162578" spans="16:16" x14ac:dyDescent="0.3">
      <c r="P162578" s="83"/>
    </row>
    <row r="162579" spans="16:16" x14ac:dyDescent="0.3">
      <c r="P162579" s="83"/>
    </row>
    <row r="162580" spans="16:16" x14ac:dyDescent="0.3">
      <c r="P162580" s="83"/>
    </row>
    <row r="162581" spans="16:16" x14ac:dyDescent="0.3">
      <c r="P162581" s="83"/>
    </row>
    <row r="162582" spans="16:16" x14ac:dyDescent="0.3">
      <c r="P162582" s="83"/>
    </row>
    <row r="162583" spans="16:16" x14ac:dyDescent="0.3">
      <c r="P162583" s="83"/>
    </row>
    <row r="162584" spans="16:16" x14ac:dyDescent="0.3">
      <c r="P162584" s="83"/>
    </row>
    <row r="162585" spans="16:16" x14ac:dyDescent="0.3">
      <c r="P162585" s="83"/>
    </row>
    <row r="162586" spans="16:16" x14ac:dyDescent="0.3">
      <c r="P162586" s="83"/>
    </row>
    <row r="162587" spans="16:16" x14ac:dyDescent="0.3">
      <c r="P162587" s="83"/>
    </row>
    <row r="162588" spans="16:16" x14ac:dyDescent="0.3">
      <c r="P162588" s="83"/>
    </row>
    <row r="162589" spans="16:16" x14ac:dyDescent="0.3">
      <c r="P162589" s="83"/>
    </row>
    <row r="162590" spans="16:16" x14ac:dyDescent="0.3">
      <c r="P162590" s="83"/>
    </row>
    <row r="162591" spans="16:16" x14ac:dyDescent="0.3">
      <c r="P162591" s="83"/>
    </row>
    <row r="162592" spans="16:16" x14ac:dyDescent="0.3">
      <c r="P162592" s="83"/>
    </row>
    <row r="162593" spans="16:16" x14ac:dyDescent="0.3">
      <c r="P162593" s="83"/>
    </row>
    <row r="162594" spans="16:16" x14ac:dyDescent="0.3">
      <c r="P162594" s="83"/>
    </row>
    <row r="162595" spans="16:16" x14ac:dyDescent="0.3">
      <c r="P162595" s="83"/>
    </row>
    <row r="162596" spans="16:16" x14ac:dyDescent="0.3">
      <c r="P162596" s="83"/>
    </row>
    <row r="162597" spans="16:16" x14ac:dyDescent="0.3">
      <c r="P162597" s="83"/>
    </row>
    <row r="162598" spans="16:16" x14ac:dyDescent="0.3">
      <c r="P162598" s="83"/>
    </row>
    <row r="162599" spans="16:16" x14ac:dyDescent="0.3">
      <c r="P162599" s="83"/>
    </row>
    <row r="162600" spans="16:16" x14ac:dyDescent="0.3">
      <c r="P162600" s="83"/>
    </row>
    <row r="162601" spans="16:16" x14ac:dyDescent="0.3">
      <c r="P162601" s="83"/>
    </row>
    <row r="162602" spans="16:16" x14ac:dyDescent="0.3">
      <c r="P162602" s="83"/>
    </row>
    <row r="162603" spans="16:16" x14ac:dyDescent="0.3">
      <c r="P162603" s="83"/>
    </row>
    <row r="162604" spans="16:16" x14ac:dyDescent="0.3">
      <c r="P162604" s="83"/>
    </row>
    <row r="162605" spans="16:16" x14ac:dyDescent="0.3">
      <c r="P162605" s="83"/>
    </row>
    <row r="162606" spans="16:16" x14ac:dyDescent="0.3">
      <c r="P162606" s="83"/>
    </row>
    <row r="162607" spans="16:16" x14ac:dyDescent="0.3">
      <c r="P162607" s="83"/>
    </row>
    <row r="162608" spans="16:16" x14ac:dyDescent="0.3">
      <c r="P162608" s="83"/>
    </row>
    <row r="162609" spans="16:16" x14ac:dyDescent="0.3">
      <c r="P162609" s="83"/>
    </row>
    <row r="162610" spans="16:16" x14ac:dyDescent="0.3">
      <c r="P162610" s="83"/>
    </row>
    <row r="162611" spans="16:16" x14ac:dyDescent="0.3">
      <c r="P162611" s="83"/>
    </row>
    <row r="162612" spans="16:16" x14ac:dyDescent="0.3">
      <c r="P162612" s="83"/>
    </row>
    <row r="162613" spans="16:16" x14ac:dyDescent="0.3">
      <c r="P162613" s="83"/>
    </row>
    <row r="162614" spans="16:16" x14ac:dyDescent="0.3">
      <c r="P162614" s="83"/>
    </row>
    <row r="162615" spans="16:16" x14ac:dyDescent="0.3">
      <c r="P162615" s="83"/>
    </row>
    <row r="162616" spans="16:16" x14ac:dyDescent="0.3">
      <c r="P162616" s="83"/>
    </row>
    <row r="162617" spans="16:16" x14ac:dyDescent="0.3">
      <c r="P162617" s="83"/>
    </row>
    <row r="162618" spans="16:16" x14ac:dyDescent="0.3">
      <c r="P162618" s="83"/>
    </row>
    <row r="162619" spans="16:16" x14ac:dyDescent="0.3">
      <c r="P162619" s="83"/>
    </row>
    <row r="162620" spans="16:16" x14ac:dyDescent="0.3">
      <c r="P162620" s="83"/>
    </row>
    <row r="162621" spans="16:16" x14ac:dyDescent="0.3">
      <c r="P162621" s="83"/>
    </row>
    <row r="162622" spans="16:16" x14ac:dyDescent="0.3">
      <c r="P162622" s="83"/>
    </row>
    <row r="162623" spans="16:16" x14ac:dyDescent="0.3">
      <c r="P162623" s="83"/>
    </row>
    <row r="162624" spans="16:16" x14ac:dyDescent="0.3">
      <c r="P162624" s="83"/>
    </row>
    <row r="162625" spans="16:16" x14ac:dyDescent="0.3">
      <c r="P162625" s="83"/>
    </row>
    <row r="162626" spans="16:16" x14ac:dyDescent="0.3">
      <c r="P162626" s="83"/>
    </row>
    <row r="162627" spans="16:16" x14ac:dyDescent="0.3">
      <c r="P162627" s="83"/>
    </row>
    <row r="162628" spans="16:16" x14ac:dyDescent="0.3">
      <c r="P162628" s="83"/>
    </row>
    <row r="162629" spans="16:16" x14ac:dyDescent="0.3">
      <c r="P162629" s="83"/>
    </row>
    <row r="162630" spans="16:16" x14ac:dyDescent="0.3">
      <c r="P162630" s="83"/>
    </row>
    <row r="162631" spans="16:16" x14ac:dyDescent="0.3">
      <c r="P162631" s="83"/>
    </row>
    <row r="162632" spans="16:16" x14ac:dyDescent="0.3">
      <c r="P162632" s="83"/>
    </row>
    <row r="162633" spans="16:16" x14ac:dyDescent="0.3">
      <c r="P162633" s="83"/>
    </row>
    <row r="162634" spans="16:16" x14ac:dyDescent="0.3">
      <c r="P162634" s="83"/>
    </row>
    <row r="162635" spans="16:16" x14ac:dyDescent="0.3">
      <c r="P162635" s="83"/>
    </row>
    <row r="162636" spans="16:16" x14ac:dyDescent="0.3">
      <c r="P162636" s="83"/>
    </row>
    <row r="162637" spans="16:16" x14ac:dyDescent="0.3">
      <c r="P162637" s="83"/>
    </row>
    <row r="162638" spans="16:16" x14ac:dyDescent="0.3">
      <c r="P162638" s="83"/>
    </row>
    <row r="162639" spans="16:16" x14ac:dyDescent="0.3">
      <c r="P162639" s="83"/>
    </row>
    <row r="162640" spans="16:16" x14ac:dyDescent="0.3">
      <c r="P162640" s="83"/>
    </row>
    <row r="162641" spans="16:16" x14ac:dyDescent="0.3">
      <c r="P162641" s="83"/>
    </row>
    <row r="162642" spans="16:16" x14ac:dyDescent="0.3">
      <c r="P162642" s="83"/>
    </row>
    <row r="162643" spans="16:16" x14ac:dyDescent="0.3">
      <c r="P162643" s="83"/>
    </row>
    <row r="162644" spans="16:16" x14ac:dyDescent="0.3">
      <c r="P162644" s="83"/>
    </row>
    <row r="162645" spans="16:16" x14ac:dyDescent="0.3">
      <c r="P162645" s="83"/>
    </row>
    <row r="162646" spans="16:16" x14ac:dyDescent="0.3">
      <c r="P162646" s="83"/>
    </row>
    <row r="162647" spans="16:16" x14ac:dyDescent="0.3">
      <c r="P162647" s="83"/>
    </row>
    <row r="162648" spans="16:16" x14ac:dyDescent="0.3">
      <c r="P162648" s="83"/>
    </row>
    <row r="162649" spans="16:16" x14ac:dyDescent="0.3">
      <c r="P162649" s="83"/>
    </row>
    <row r="162650" spans="16:16" x14ac:dyDescent="0.3">
      <c r="P162650" s="83"/>
    </row>
    <row r="162651" spans="16:16" x14ac:dyDescent="0.3">
      <c r="P162651" s="83"/>
    </row>
    <row r="162652" spans="16:16" x14ac:dyDescent="0.3">
      <c r="P162652" s="83"/>
    </row>
    <row r="162653" spans="16:16" x14ac:dyDescent="0.3">
      <c r="P162653" s="83"/>
    </row>
    <row r="162654" spans="16:16" x14ac:dyDescent="0.3">
      <c r="P162654" s="83"/>
    </row>
    <row r="162655" spans="16:16" x14ac:dyDescent="0.3">
      <c r="P162655" s="83"/>
    </row>
    <row r="162656" spans="16:16" x14ac:dyDescent="0.3">
      <c r="P162656" s="83"/>
    </row>
    <row r="162657" spans="16:16" x14ac:dyDescent="0.3">
      <c r="P162657" s="83"/>
    </row>
    <row r="162658" spans="16:16" x14ac:dyDescent="0.3">
      <c r="P162658" s="83"/>
    </row>
    <row r="162659" spans="16:16" x14ac:dyDescent="0.3">
      <c r="P162659" s="83"/>
    </row>
    <row r="162660" spans="16:16" x14ac:dyDescent="0.3">
      <c r="P162660" s="83"/>
    </row>
    <row r="162661" spans="16:16" x14ac:dyDescent="0.3">
      <c r="P162661" s="83"/>
    </row>
    <row r="162662" spans="16:16" x14ac:dyDescent="0.3">
      <c r="P162662" s="83"/>
    </row>
    <row r="162663" spans="16:16" x14ac:dyDescent="0.3">
      <c r="P162663" s="83"/>
    </row>
    <row r="162664" spans="16:16" x14ac:dyDescent="0.3">
      <c r="P162664" s="83"/>
    </row>
    <row r="162665" spans="16:16" x14ac:dyDescent="0.3">
      <c r="P162665" s="83"/>
    </row>
    <row r="162666" spans="16:16" x14ac:dyDescent="0.3">
      <c r="P162666" s="83"/>
    </row>
    <row r="162667" spans="16:16" x14ac:dyDescent="0.3">
      <c r="P162667" s="83"/>
    </row>
    <row r="162668" spans="16:16" x14ac:dyDescent="0.3">
      <c r="P162668" s="83"/>
    </row>
    <row r="162669" spans="16:16" x14ac:dyDescent="0.3">
      <c r="P162669" s="83"/>
    </row>
    <row r="162670" spans="16:16" x14ac:dyDescent="0.3">
      <c r="P162670" s="83"/>
    </row>
    <row r="162671" spans="16:16" x14ac:dyDescent="0.3">
      <c r="P162671" s="83"/>
    </row>
    <row r="162672" spans="16:16" x14ac:dyDescent="0.3">
      <c r="P162672" s="83"/>
    </row>
    <row r="162673" spans="16:16" x14ac:dyDescent="0.3">
      <c r="P162673" s="83"/>
    </row>
    <row r="162674" spans="16:16" x14ac:dyDescent="0.3">
      <c r="P162674" s="83"/>
    </row>
    <row r="162675" spans="16:16" x14ac:dyDescent="0.3">
      <c r="P162675" s="83"/>
    </row>
    <row r="162676" spans="16:16" x14ac:dyDescent="0.3">
      <c r="P162676" s="83"/>
    </row>
    <row r="162677" spans="16:16" x14ac:dyDescent="0.3">
      <c r="P162677" s="83"/>
    </row>
    <row r="162678" spans="16:16" x14ac:dyDescent="0.3">
      <c r="P162678" s="83"/>
    </row>
    <row r="162679" spans="16:16" x14ac:dyDescent="0.3">
      <c r="P162679" s="83"/>
    </row>
    <row r="162680" spans="16:16" x14ac:dyDescent="0.3">
      <c r="P162680" s="83"/>
    </row>
    <row r="162681" spans="16:16" x14ac:dyDescent="0.3">
      <c r="P162681" s="83"/>
    </row>
    <row r="162682" spans="16:16" x14ac:dyDescent="0.3">
      <c r="P162682" s="83"/>
    </row>
    <row r="162683" spans="16:16" x14ac:dyDescent="0.3">
      <c r="P162683" s="83"/>
    </row>
    <row r="162684" spans="16:16" x14ac:dyDescent="0.3">
      <c r="P162684" s="83"/>
    </row>
    <row r="162685" spans="16:16" x14ac:dyDescent="0.3">
      <c r="P162685" s="83"/>
    </row>
    <row r="162686" spans="16:16" x14ac:dyDescent="0.3">
      <c r="P162686" s="83"/>
    </row>
    <row r="162687" spans="16:16" x14ac:dyDescent="0.3">
      <c r="P162687" s="83"/>
    </row>
    <row r="162688" spans="16:16" x14ac:dyDescent="0.3">
      <c r="P162688" s="83"/>
    </row>
    <row r="162689" spans="16:16" x14ac:dyDescent="0.3">
      <c r="P162689" s="83"/>
    </row>
    <row r="162690" spans="16:16" x14ac:dyDescent="0.3">
      <c r="P162690" s="83"/>
    </row>
    <row r="162691" spans="16:16" x14ac:dyDescent="0.3">
      <c r="P162691" s="83"/>
    </row>
    <row r="162692" spans="16:16" x14ac:dyDescent="0.3">
      <c r="P162692" s="83"/>
    </row>
    <row r="162693" spans="16:16" x14ac:dyDescent="0.3">
      <c r="P162693" s="83"/>
    </row>
    <row r="162694" spans="16:16" x14ac:dyDescent="0.3">
      <c r="P162694" s="83"/>
    </row>
    <row r="162695" spans="16:16" x14ac:dyDescent="0.3">
      <c r="P162695" s="83"/>
    </row>
    <row r="162696" spans="16:16" x14ac:dyDescent="0.3">
      <c r="P162696" s="83"/>
    </row>
    <row r="162697" spans="16:16" x14ac:dyDescent="0.3">
      <c r="P162697" s="83"/>
    </row>
    <row r="162698" spans="16:16" x14ac:dyDescent="0.3">
      <c r="P162698" s="83"/>
    </row>
    <row r="162699" spans="16:16" x14ac:dyDescent="0.3">
      <c r="P162699" s="83"/>
    </row>
    <row r="162700" spans="16:16" x14ac:dyDescent="0.3">
      <c r="P162700" s="83"/>
    </row>
    <row r="162701" spans="16:16" x14ac:dyDescent="0.3">
      <c r="P162701" s="83"/>
    </row>
    <row r="162702" spans="16:16" x14ac:dyDescent="0.3">
      <c r="P162702" s="83"/>
    </row>
    <row r="162703" spans="16:16" x14ac:dyDescent="0.3">
      <c r="P162703" s="83"/>
    </row>
    <row r="162704" spans="16:16" x14ac:dyDescent="0.3">
      <c r="P162704" s="83"/>
    </row>
    <row r="162705" spans="16:16" x14ac:dyDescent="0.3">
      <c r="P162705" s="83"/>
    </row>
    <row r="162706" spans="16:16" x14ac:dyDescent="0.3">
      <c r="P162706" s="83"/>
    </row>
    <row r="162707" spans="16:16" x14ac:dyDescent="0.3">
      <c r="P162707" s="83"/>
    </row>
    <row r="162708" spans="16:16" x14ac:dyDescent="0.3">
      <c r="P162708" s="83"/>
    </row>
    <row r="162709" spans="16:16" x14ac:dyDescent="0.3">
      <c r="P162709" s="83"/>
    </row>
    <row r="162710" spans="16:16" x14ac:dyDescent="0.3">
      <c r="P162710" s="83"/>
    </row>
    <row r="162711" spans="16:16" x14ac:dyDescent="0.3">
      <c r="P162711" s="83"/>
    </row>
    <row r="162712" spans="16:16" x14ac:dyDescent="0.3">
      <c r="P162712" s="83"/>
    </row>
    <row r="162713" spans="16:16" x14ac:dyDescent="0.3">
      <c r="P162713" s="83"/>
    </row>
    <row r="162714" spans="16:16" x14ac:dyDescent="0.3">
      <c r="P162714" s="83"/>
    </row>
    <row r="162715" spans="16:16" x14ac:dyDescent="0.3">
      <c r="P162715" s="83"/>
    </row>
    <row r="162716" spans="16:16" x14ac:dyDescent="0.3">
      <c r="P162716" s="83"/>
    </row>
    <row r="162717" spans="16:16" x14ac:dyDescent="0.3">
      <c r="P162717" s="83"/>
    </row>
    <row r="162718" spans="16:16" x14ac:dyDescent="0.3">
      <c r="P162718" s="83"/>
    </row>
    <row r="162719" spans="16:16" x14ac:dyDescent="0.3">
      <c r="P162719" s="83"/>
    </row>
    <row r="162720" spans="16:16" x14ac:dyDescent="0.3">
      <c r="P162720" s="83"/>
    </row>
    <row r="162721" spans="16:16" x14ac:dyDescent="0.3">
      <c r="P162721" s="83"/>
    </row>
    <row r="162722" spans="16:16" x14ac:dyDescent="0.3">
      <c r="P162722" s="83"/>
    </row>
    <row r="162723" spans="16:16" x14ac:dyDescent="0.3">
      <c r="P162723" s="83"/>
    </row>
    <row r="162724" spans="16:16" x14ac:dyDescent="0.3">
      <c r="P162724" s="83"/>
    </row>
    <row r="162725" spans="16:16" x14ac:dyDescent="0.3">
      <c r="P162725" s="83"/>
    </row>
    <row r="162726" spans="16:16" x14ac:dyDescent="0.3">
      <c r="P162726" s="83"/>
    </row>
    <row r="162727" spans="16:16" x14ac:dyDescent="0.3">
      <c r="P162727" s="83"/>
    </row>
    <row r="162728" spans="16:16" x14ac:dyDescent="0.3">
      <c r="P162728" s="83"/>
    </row>
    <row r="162729" spans="16:16" x14ac:dyDescent="0.3">
      <c r="P162729" s="83"/>
    </row>
    <row r="162730" spans="16:16" x14ac:dyDescent="0.3">
      <c r="P162730" s="83"/>
    </row>
    <row r="162731" spans="16:16" x14ac:dyDescent="0.3">
      <c r="P162731" s="83"/>
    </row>
    <row r="162732" spans="16:16" x14ac:dyDescent="0.3">
      <c r="P162732" s="83"/>
    </row>
    <row r="162733" spans="16:16" x14ac:dyDescent="0.3">
      <c r="P162733" s="83"/>
    </row>
    <row r="162734" spans="16:16" x14ac:dyDescent="0.3">
      <c r="P162734" s="83"/>
    </row>
    <row r="162735" spans="16:16" x14ac:dyDescent="0.3">
      <c r="P162735" s="83"/>
    </row>
    <row r="162736" spans="16:16" x14ac:dyDescent="0.3">
      <c r="P162736" s="83"/>
    </row>
    <row r="162737" spans="16:16" x14ac:dyDescent="0.3">
      <c r="P162737" s="83"/>
    </row>
    <row r="162738" spans="16:16" x14ac:dyDescent="0.3">
      <c r="P162738" s="83"/>
    </row>
    <row r="162739" spans="16:16" x14ac:dyDescent="0.3">
      <c r="P162739" s="83"/>
    </row>
    <row r="162740" spans="16:16" x14ac:dyDescent="0.3">
      <c r="P162740" s="83"/>
    </row>
    <row r="162741" spans="16:16" x14ac:dyDescent="0.3">
      <c r="P162741" s="83"/>
    </row>
    <row r="162742" spans="16:16" x14ac:dyDescent="0.3">
      <c r="P162742" s="83"/>
    </row>
    <row r="162743" spans="16:16" x14ac:dyDescent="0.3">
      <c r="P162743" s="83"/>
    </row>
    <row r="162744" spans="16:16" x14ac:dyDescent="0.3">
      <c r="P162744" s="83"/>
    </row>
    <row r="162745" spans="16:16" x14ac:dyDescent="0.3">
      <c r="P162745" s="83"/>
    </row>
    <row r="162746" spans="16:16" x14ac:dyDescent="0.3">
      <c r="P162746" s="83"/>
    </row>
    <row r="162747" spans="16:16" x14ac:dyDescent="0.3">
      <c r="P162747" s="83"/>
    </row>
    <row r="162748" spans="16:16" x14ac:dyDescent="0.3">
      <c r="P162748" s="83"/>
    </row>
    <row r="162749" spans="16:16" x14ac:dyDescent="0.3">
      <c r="P162749" s="83"/>
    </row>
    <row r="162750" spans="16:16" x14ac:dyDescent="0.3">
      <c r="P162750" s="83"/>
    </row>
    <row r="162751" spans="16:16" x14ac:dyDescent="0.3">
      <c r="P162751" s="83"/>
    </row>
    <row r="162752" spans="16:16" x14ac:dyDescent="0.3">
      <c r="P162752" s="83"/>
    </row>
    <row r="162753" spans="16:16" x14ac:dyDescent="0.3">
      <c r="P162753" s="83"/>
    </row>
    <row r="162754" spans="16:16" x14ac:dyDescent="0.3">
      <c r="P162754" s="83"/>
    </row>
    <row r="162755" spans="16:16" x14ac:dyDescent="0.3">
      <c r="P162755" s="83"/>
    </row>
    <row r="162756" spans="16:16" x14ac:dyDescent="0.3">
      <c r="P162756" s="83"/>
    </row>
    <row r="162757" spans="16:16" x14ac:dyDescent="0.3">
      <c r="P162757" s="83"/>
    </row>
    <row r="162758" spans="16:16" x14ac:dyDescent="0.3">
      <c r="P162758" s="83"/>
    </row>
    <row r="162759" spans="16:16" x14ac:dyDescent="0.3">
      <c r="P162759" s="83"/>
    </row>
    <row r="162760" spans="16:16" x14ac:dyDescent="0.3">
      <c r="P162760" s="83"/>
    </row>
    <row r="162761" spans="16:16" x14ac:dyDescent="0.3">
      <c r="P162761" s="83"/>
    </row>
    <row r="162762" spans="16:16" x14ac:dyDescent="0.3">
      <c r="P162762" s="83"/>
    </row>
    <row r="162763" spans="16:16" x14ac:dyDescent="0.3">
      <c r="P162763" s="83"/>
    </row>
    <row r="162764" spans="16:16" x14ac:dyDescent="0.3">
      <c r="P162764" s="83"/>
    </row>
    <row r="162765" spans="16:16" x14ac:dyDescent="0.3">
      <c r="P162765" s="83"/>
    </row>
    <row r="162766" spans="16:16" x14ac:dyDescent="0.3">
      <c r="P162766" s="83"/>
    </row>
    <row r="162767" spans="16:16" x14ac:dyDescent="0.3">
      <c r="P162767" s="83"/>
    </row>
    <row r="162768" spans="16:16" x14ac:dyDescent="0.3">
      <c r="P162768" s="83"/>
    </row>
    <row r="162769" spans="16:16" x14ac:dyDescent="0.3">
      <c r="P162769" s="83"/>
    </row>
    <row r="162770" spans="16:16" x14ac:dyDescent="0.3">
      <c r="P162770" s="83"/>
    </row>
    <row r="162771" spans="16:16" x14ac:dyDescent="0.3">
      <c r="P162771" s="83"/>
    </row>
    <row r="162772" spans="16:16" x14ac:dyDescent="0.3">
      <c r="P162772" s="83"/>
    </row>
    <row r="162773" spans="16:16" x14ac:dyDescent="0.3">
      <c r="P162773" s="83"/>
    </row>
    <row r="162774" spans="16:16" x14ac:dyDescent="0.3">
      <c r="P162774" s="83"/>
    </row>
    <row r="162775" spans="16:16" x14ac:dyDescent="0.3">
      <c r="P162775" s="83"/>
    </row>
    <row r="162776" spans="16:16" x14ac:dyDescent="0.3">
      <c r="P162776" s="83"/>
    </row>
    <row r="162777" spans="16:16" x14ac:dyDescent="0.3">
      <c r="P162777" s="83"/>
    </row>
    <row r="162778" spans="16:16" x14ac:dyDescent="0.3">
      <c r="P162778" s="83"/>
    </row>
    <row r="162779" spans="16:16" x14ac:dyDescent="0.3">
      <c r="P162779" s="83"/>
    </row>
    <row r="162780" spans="16:16" x14ac:dyDescent="0.3">
      <c r="P162780" s="83"/>
    </row>
    <row r="162781" spans="16:16" x14ac:dyDescent="0.3">
      <c r="P162781" s="83"/>
    </row>
    <row r="162782" spans="16:16" x14ac:dyDescent="0.3">
      <c r="P162782" s="83"/>
    </row>
    <row r="162783" spans="16:16" x14ac:dyDescent="0.3">
      <c r="P162783" s="83"/>
    </row>
    <row r="162784" spans="16:16" x14ac:dyDescent="0.3">
      <c r="P162784" s="83"/>
    </row>
    <row r="162785" spans="16:16" x14ac:dyDescent="0.3">
      <c r="P162785" s="83"/>
    </row>
    <row r="162786" spans="16:16" x14ac:dyDescent="0.3">
      <c r="P162786" s="83"/>
    </row>
    <row r="162787" spans="16:16" x14ac:dyDescent="0.3">
      <c r="P162787" s="83"/>
    </row>
    <row r="162788" spans="16:16" x14ac:dyDescent="0.3">
      <c r="P162788" s="83"/>
    </row>
    <row r="162789" spans="16:16" x14ac:dyDescent="0.3">
      <c r="P162789" s="83"/>
    </row>
    <row r="162790" spans="16:16" x14ac:dyDescent="0.3">
      <c r="P162790" s="83"/>
    </row>
    <row r="162791" spans="16:16" x14ac:dyDescent="0.3">
      <c r="P162791" s="83"/>
    </row>
    <row r="162792" spans="16:16" x14ac:dyDescent="0.3">
      <c r="P162792" s="83"/>
    </row>
    <row r="162793" spans="16:16" x14ac:dyDescent="0.3">
      <c r="P162793" s="83"/>
    </row>
    <row r="162794" spans="16:16" x14ac:dyDescent="0.3">
      <c r="P162794" s="83"/>
    </row>
    <row r="162795" spans="16:16" x14ac:dyDescent="0.3">
      <c r="P162795" s="83"/>
    </row>
    <row r="162796" spans="16:16" x14ac:dyDescent="0.3">
      <c r="P162796" s="83"/>
    </row>
    <row r="162797" spans="16:16" x14ac:dyDescent="0.3">
      <c r="P162797" s="83"/>
    </row>
    <row r="162798" spans="16:16" x14ac:dyDescent="0.3">
      <c r="P162798" s="83"/>
    </row>
    <row r="162799" spans="16:16" x14ac:dyDescent="0.3">
      <c r="P162799" s="83"/>
    </row>
    <row r="162800" spans="16:16" x14ac:dyDescent="0.3">
      <c r="P162800" s="83"/>
    </row>
    <row r="162801" spans="16:16" x14ac:dyDescent="0.3">
      <c r="P162801" s="83"/>
    </row>
    <row r="162802" spans="16:16" x14ac:dyDescent="0.3">
      <c r="P162802" s="83"/>
    </row>
    <row r="162803" spans="16:16" x14ac:dyDescent="0.3">
      <c r="P162803" s="83"/>
    </row>
    <row r="162804" spans="16:16" x14ac:dyDescent="0.3">
      <c r="P162804" s="83"/>
    </row>
    <row r="162805" spans="16:16" x14ac:dyDescent="0.3">
      <c r="P162805" s="83"/>
    </row>
    <row r="162806" spans="16:16" x14ac:dyDescent="0.3">
      <c r="P162806" s="83"/>
    </row>
    <row r="162807" spans="16:16" x14ac:dyDescent="0.3">
      <c r="P162807" s="83"/>
    </row>
    <row r="162808" spans="16:16" x14ac:dyDescent="0.3">
      <c r="P162808" s="83"/>
    </row>
    <row r="162809" spans="16:16" x14ac:dyDescent="0.3">
      <c r="P162809" s="83"/>
    </row>
    <row r="162810" spans="16:16" x14ac:dyDescent="0.3">
      <c r="P162810" s="83"/>
    </row>
    <row r="162811" spans="16:16" x14ac:dyDescent="0.3">
      <c r="P162811" s="83"/>
    </row>
    <row r="162812" spans="16:16" x14ac:dyDescent="0.3">
      <c r="P162812" s="83"/>
    </row>
    <row r="162813" spans="16:16" x14ac:dyDescent="0.3">
      <c r="P162813" s="83"/>
    </row>
    <row r="162814" spans="16:16" x14ac:dyDescent="0.3">
      <c r="P162814" s="83"/>
    </row>
    <row r="162815" spans="16:16" x14ac:dyDescent="0.3">
      <c r="P162815" s="83"/>
    </row>
    <row r="162816" spans="16:16" x14ac:dyDescent="0.3">
      <c r="P162816" s="83"/>
    </row>
    <row r="162817" spans="16:16" x14ac:dyDescent="0.3">
      <c r="P162817" s="83"/>
    </row>
    <row r="162818" spans="16:16" x14ac:dyDescent="0.3">
      <c r="P162818" s="83"/>
    </row>
    <row r="162819" spans="16:16" x14ac:dyDescent="0.3">
      <c r="P162819" s="83"/>
    </row>
    <row r="162820" spans="16:16" x14ac:dyDescent="0.3">
      <c r="P162820" s="83"/>
    </row>
    <row r="162821" spans="16:16" x14ac:dyDescent="0.3">
      <c r="P162821" s="83"/>
    </row>
    <row r="162822" spans="16:16" x14ac:dyDescent="0.3">
      <c r="P162822" s="83"/>
    </row>
    <row r="162823" spans="16:16" x14ac:dyDescent="0.3">
      <c r="P162823" s="83"/>
    </row>
    <row r="162824" spans="16:16" x14ac:dyDescent="0.3">
      <c r="P162824" s="83"/>
    </row>
    <row r="162825" spans="16:16" x14ac:dyDescent="0.3">
      <c r="P162825" s="83"/>
    </row>
    <row r="162826" spans="16:16" x14ac:dyDescent="0.3">
      <c r="P162826" s="83"/>
    </row>
    <row r="162827" spans="16:16" x14ac:dyDescent="0.3">
      <c r="P162827" s="83"/>
    </row>
    <row r="162828" spans="16:16" x14ac:dyDescent="0.3">
      <c r="P162828" s="83"/>
    </row>
    <row r="162829" spans="16:16" x14ac:dyDescent="0.3">
      <c r="P162829" s="83"/>
    </row>
    <row r="162830" spans="16:16" x14ac:dyDescent="0.3">
      <c r="P162830" s="83"/>
    </row>
    <row r="162831" spans="16:16" x14ac:dyDescent="0.3">
      <c r="P162831" s="83"/>
    </row>
    <row r="162832" spans="16:16" x14ac:dyDescent="0.3">
      <c r="P162832" s="83"/>
    </row>
    <row r="162833" spans="16:16" x14ac:dyDescent="0.3">
      <c r="P162833" s="83"/>
    </row>
    <row r="162834" spans="16:16" x14ac:dyDescent="0.3">
      <c r="P162834" s="83"/>
    </row>
    <row r="162835" spans="16:16" x14ac:dyDescent="0.3">
      <c r="P162835" s="83"/>
    </row>
    <row r="162836" spans="16:16" x14ac:dyDescent="0.3">
      <c r="P162836" s="83"/>
    </row>
    <row r="162837" spans="16:16" x14ac:dyDescent="0.3">
      <c r="P162837" s="83"/>
    </row>
    <row r="162838" spans="16:16" x14ac:dyDescent="0.3">
      <c r="P162838" s="83"/>
    </row>
    <row r="162839" spans="16:16" x14ac:dyDescent="0.3">
      <c r="P162839" s="83"/>
    </row>
    <row r="162840" spans="16:16" x14ac:dyDescent="0.3">
      <c r="P162840" s="83"/>
    </row>
    <row r="162841" spans="16:16" x14ac:dyDescent="0.3">
      <c r="P162841" s="83"/>
    </row>
    <row r="162842" spans="16:16" x14ac:dyDescent="0.3">
      <c r="P162842" s="83"/>
    </row>
    <row r="162843" spans="16:16" x14ac:dyDescent="0.3">
      <c r="P162843" s="83"/>
    </row>
    <row r="162844" spans="16:16" x14ac:dyDescent="0.3">
      <c r="P162844" s="83"/>
    </row>
    <row r="162845" spans="16:16" x14ac:dyDescent="0.3">
      <c r="P162845" s="83"/>
    </row>
    <row r="162846" spans="16:16" x14ac:dyDescent="0.3">
      <c r="P162846" s="83"/>
    </row>
    <row r="162847" spans="16:16" x14ac:dyDescent="0.3">
      <c r="P162847" s="83"/>
    </row>
    <row r="162848" spans="16:16" x14ac:dyDescent="0.3">
      <c r="P162848" s="83"/>
    </row>
    <row r="162849" spans="16:16" x14ac:dyDescent="0.3">
      <c r="P162849" s="83"/>
    </row>
    <row r="162850" spans="16:16" x14ac:dyDescent="0.3">
      <c r="P162850" s="83"/>
    </row>
    <row r="162851" spans="16:16" x14ac:dyDescent="0.3">
      <c r="P162851" s="83"/>
    </row>
    <row r="162852" spans="16:16" x14ac:dyDescent="0.3">
      <c r="P162852" s="83"/>
    </row>
    <row r="162853" spans="16:16" x14ac:dyDescent="0.3">
      <c r="P162853" s="83"/>
    </row>
    <row r="162854" spans="16:16" x14ac:dyDescent="0.3">
      <c r="P162854" s="83"/>
    </row>
    <row r="162855" spans="16:16" x14ac:dyDescent="0.3">
      <c r="P162855" s="83"/>
    </row>
    <row r="162856" spans="16:16" x14ac:dyDescent="0.3">
      <c r="P162856" s="83"/>
    </row>
    <row r="162857" spans="16:16" x14ac:dyDescent="0.3">
      <c r="P162857" s="83"/>
    </row>
    <row r="162858" spans="16:16" x14ac:dyDescent="0.3">
      <c r="P162858" s="83"/>
    </row>
    <row r="162859" spans="16:16" x14ac:dyDescent="0.3">
      <c r="P162859" s="83"/>
    </row>
    <row r="162860" spans="16:16" x14ac:dyDescent="0.3">
      <c r="P162860" s="83"/>
    </row>
    <row r="162861" spans="16:16" x14ac:dyDescent="0.3">
      <c r="P162861" s="83"/>
    </row>
    <row r="162862" spans="16:16" x14ac:dyDescent="0.3">
      <c r="P162862" s="83"/>
    </row>
    <row r="162863" spans="16:16" x14ac:dyDescent="0.3">
      <c r="P162863" s="83"/>
    </row>
    <row r="162864" spans="16:16" x14ac:dyDescent="0.3">
      <c r="P162864" s="83"/>
    </row>
    <row r="162865" spans="16:16" x14ac:dyDescent="0.3">
      <c r="P162865" s="83"/>
    </row>
    <row r="162866" spans="16:16" x14ac:dyDescent="0.3">
      <c r="P162866" s="83"/>
    </row>
    <row r="162867" spans="16:16" x14ac:dyDescent="0.3">
      <c r="P162867" s="83"/>
    </row>
    <row r="162868" spans="16:16" x14ac:dyDescent="0.3">
      <c r="P162868" s="83"/>
    </row>
    <row r="162869" spans="16:16" x14ac:dyDescent="0.3">
      <c r="P162869" s="83"/>
    </row>
    <row r="162870" spans="16:16" x14ac:dyDescent="0.3">
      <c r="P162870" s="83"/>
    </row>
    <row r="162871" spans="16:16" x14ac:dyDescent="0.3">
      <c r="P162871" s="83"/>
    </row>
    <row r="162872" spans="16:16" x14ac:dyDescent="0.3">
      <c r="P162872" s="83"/>
    </row>
    <row r="162873" spans="16:16" x14ac:dyDescent="0.3">
      <c r="P162873" s="83"/>
    </row>
    <row r="162874" spans="16:16" x14ac:dyDescent="0.3">
      <c r="P162874" s="83"/>
    </row>
    <row r="162875" spans="16:16" x14ac:dyDescent="0.3">
      <c r="P162875" s="83"/>
    </row>
    <row r="162876" spans="16:16" x14ac:dyDescent="0.3">
      <c r="P162876" s="83"/>
    </row>
    <row r="162877" spans="16:16" x14ac:dyDescent="0.3">
      <c r="P162877" s="83"/>
    </row>
    <row r="162878" spans="16:16" x14ac:dyDescent="0.3">
      <c r="P162878" s="83"/>
    </row>
    <row r="162879" spans="16:16" x14ac:dyDescent="0.3">
      <c r="P162879" s="83"/>
    </row>
    <row r="162880" spans="16:16" x14ac:dyDescent="0.3">
      <c r="P162880" s="83"/>
    </row>
    <row r="162881" spans="16:16" x14ac:dyDescent="0.3">
      <c r="P162881" s="83"/>
    </row>
    <row r="162882" spans="16:16" x14ac:dyDescent="0.3">
      <c r="P162882" s="83"/>
    </row>
    <row r="162883" spans="16:16" x14ac:dyDescent="0.3">
      <c r="P162883" s="83"/>
    </row>
    <row r="162884" spans="16:16" x14ac:dyDescent="0.3">
      <c r="P162884" s="83"/>
    </row>
    <row r="162885" spans="16:16" x14ac:dyDescent="0.3">
      <c r="P162885" s="83"/>
    </row>
    <row r="162886" spans="16:16" x14ac:dyDescent="0.3">
      <c r="P162886" s="83"/>
    </row>
    <row r="162887" spans="16:16" x14ac:dyDescent="0.3">
      <c r="P162887" s="83"/>
    </row>
    <row r="162888" spans="16:16" x14ac:dyDescent="0.3">
      <c r="P162888" s="83"/>
    </row>
    <row r="162889" spans="16:16" x14ac:dyDescent="0.3">
      <c r="P162889" s="83"/>
    </row>
    <row r="162890" spans="16:16" x14ac:dyDescent="0.3">
      <c r="P162890" s="83"/>
    </row>
    <row r="162891" spans="16:16" x14ac:dyDescent="0.3">
      <c r="P162891" s="83"/>
    </row>
    <row r="162892" spans="16:16" x14ac:dyDescent="0.3">
      <c r="P162892" s="83"/>
    </row>
    <row r="162893" spans="16:16" x14ac:dyDescent="0.3">
      <c r="P162893" s="83"/>
    </row>
    <row r="162894" spans="16:16" x14ac:dyDescent="0.3">
      <c r="P162894" s="83"/>
    </row>
    <row r="162895" spans="16:16" x14ac:dyDescent="0.3">
      <c r="P162895" s="83"/>
    </row>
    <row r="162896" spans="16:16" x14ac:dyDescent="0.3">
      <c r="P162896" s="83"/>
    </row>
    <row r="162897" spans="16:16" x14ac:dyDescent="0.3">
      <c r="P162897" s="83"/>
    </row>
    <row r="162898" spans="16:16" x14ac:dyDescent="0.3">
      <c r="P162898" s="83"/>
    </row>
    <row r="162899" spans="16:16" x14ac:dyDescent="0.3">
      <c r="P162899" s="83"/>
    </row>
    <row r="162900" spans="16:16" x14ac:dyDescent="0.3">
      <c r="P162900" s="83"/>
    </row>
    <row r="162901" spans="16:16" x14ac:dyDescent="0.3">
      <c r="P162901" s="83"/>
    </row>
    <row r="162902" spans="16:16" x14ac:dyDescent="0.3">
      <c r="P162902" s="83"/>
    </row>
    <row r="162903" spans="16:16" x14ac:dyDescent="0.3">
      <c r="P162903" s="83"/>
    </row>
    <row r="162904" spans="16:16" x14ac:dyDescent="0.3">
      <c r="P162904" s="83"/>
    </row>
    <row r="162905" spans="16:16" x14ac:dyDescent="0.3">
      <c r="P162905" s="83"/>
    </row>
    <row r="162906" spans="16:16" x14ac:dyDescent="0.3">
      <c r="P162906" s="83"/>
    </row>
    <row r="162907" spans="16:16" x14ac:dyDescent="0.3">
      <c r="P162907" s="83"/>
    </row>
    <row r="162908" spans="16:16" x14ac:dyDescent="0.3">
      <c r="P162908" s="83"/>
    </row>
    <row r="162909" spans="16:16" x14ac:dyDescent="0.3">
      <c r="P162909" s="83"/>
    </row>
    <row r="162910" spans="16:16" x14ac:dyDescent="0.3">
      <c r="P162910" s="83"/>
    </row>
    <row r="162911" spans="16:16" x14ac:dyDescent="0.3">
      <c r="P162911" s="83"/>
    </row>
    <row r="162912" spans="16:16" x14ac:dyDescent="0.3">
      <c r="P162912" s="83"/>
    </row>
    <row r="162913" spans="16:16" x14ac:dyDescent="0.3">
      <c r="P162913" s="83"/>
    </row>
    <row r="162914" spans="16:16" x14ac:dyDescent="0.3">
      <c r="P162914" s="83"/>
    </row>
    <row r="162915" spans="16:16" x14ac:dyDescent="0.3">
      <c r="P162915" s="83"/>
    </row>
    <row r="162916" spans="16:16" x14ac:dyDescent="0.3">
      <c r="P162916" s="83"/>
    </row>
    <row r="162917" spans="16:16" x14ac:dyDescent="0.3">
      <c r="P162917" s="83"/>
    </row>
    <row r="162918" spans="16:16" x14ac:dyDescent="0.3">
      <c r="P162918" s="83"/>
    </row>
    <row r="162919" spans="16:16" x14ac:dyDescent="0.3">
      <c r="P162919" s="83"/>
    </row>
    <row r="162920" spans="16:16" x14ac:dyDescent="0.3">
      <c r="P162920" s="83"/>
    </row>
    <row r="162921" spans="16:16" x14ac:dyDescent="0.3">
      <c r="P162921" s="83"/>
    </row>
    <row r="162922" spans="16:16" x14ac:dyDescent="0.3">
      <c r="P162922" s="83"/>
    </row>
    <row r="162923" spans="16:16" x14ac:dyDescent="0.3">
      <c r="P162923" s="83"/>
    </row>
    <row r="162924" spans="16:16" x14ac:dyDescent="0.3">
      <c r="P162924" s="83"/>
    </row>
    <row r="162925" spans="16:16" x14ac:dyDescent="0.3">
      <c r="P162925" s="83"/>
    </row>
    <row r="162926" spans="16:16" x14ac:dyDescent="0.3">
      <c r="P162926" s="83"/>
    </row>
    <row r="162927" spans="16:16" x14ac:dyDescent="0.3">
      <c r="P162927" s="83"/>
    </row>
    <row r="162928" spans="16:16" x14ac:dyDescent="0.3">
      <c r="P162928" s="83"/>
    </row>
    <row r="162929" spans="16:16" x14ac:dyDescent="0.3">
      <c r="P162929" s="83"/>
    </row>
    <row r="162930" spans="16:16" x14ac:dyDescent="0.3">
      <c r="P162930" s="83"/>
    </row>
    <row r="162931" spans="16:16" x14ac:dyDescent="0.3">
      <c r="P162931" s="83"/>
    </row>
    <row r="162932" spans="16:16" x14ac:dyDescent="0.3">
      <c r="P162932" s="83"/>
    </row>
    <row r="162933" spans="16:16" x14ac:dyDescent="0.3">
      <c r="P162933" s="83"/>
    </row>
    <row r="162934" spans="16:16" x14ac:dyDescent="0.3">
      <c r="P162934" s="83"/>
    </row>
    <row r="162935" spans="16:16" x14ac:dyDescent="0.3">
      <c r="P162935" s="83"/>
    </row>
    <row r="162936" spans="16:16" x14ac:dyDescent="0.3">
      <c r="P162936" s="83"/>
    </row>
    <row r="162937" spans="16:16" x14ac:dyDescent="0.3">
      <c r="P162937" s="83"/>
    </row>
    <row r="162938" spans="16:16" x14ac:dyDescent="0.3">
      <c r="P162938" s="83"/>
    </row>
    <row r="162939" spans="16:16" x14ac:dyDescent="0.3">
      <c r="P162939" s="83"/>
    </row>
    <row r="162940" spans="16:16" x14ac:dyDescent="0.3">
      <c r="P162940" s="83"/>
    </row>
    <row r="162941" spans="16:16" x14ac:dyDescent="0.3">
      <c r="P162941" s="83"/>
    </row>
    <row r="162942" spans="16:16" x14ac:dyDescent="0.3">
      <c r="P162942" s="83"/>
    </row>
    <row r="162943" spans="16:16" x14ac:dyDescent="0.3">
      <c r="P162943" s="83"/>
    </row>
    <row r="162944" spans="16:16" x14ac:dyDescent="0.3">
      <c r="P162944" s="83"/>
    </row>
    <row r="162945" spans="16:16" x14ac:dyDescent="0.3">
      <c r="P162945" s="83"/>
    </row>
    <row r="162946" spans="16:16" x14ac:dyDescent="0.3">
      <c r="P162946" s="83"/>
    </row>
    <row r="162947" spans="16:16" x14ac:dyDescent="0.3">
      <c r="P162947" s="83"/>
    </row>
    <row r="162948" spans="16:16" x14ac:dyDescent="0.3">
      <c r="P162948" s="83"/>
    </row>
    <row r="162949" spans="16:16" x14ac:dyDescent="0.3">
      <c r="P162949" s="83"/>
    </row>
    <row r="162950" spans="16:16" x14ac:dyDescent="0.3">
      <c r="P162950" s="83"/>
    </row>
    <row r="162951" spans="16:16" x14ac:dyDescent="0.3">
      <c r="P162951" s="83"/>
    </row>
    <row r="162952" spans="16:16" x14ac:dyDescent="0.3">
      <c r="P162952" s="83"/>
    </row>
    <row r="162953" spans="16:16" x14ac:dyDescent="0.3">
      <c r="P162953" s="83"/>
    </row>
    <row r="162954" spans="16:16" x14ac:dyDescent="0.3">
      <c r="P162954" s="83"/>
    </row>
    <row r="162955" spans="16:16" x14ac:dyDescent="0.3">
      <c r="P162955" s="83"/>
    </row>
    <row r="162956" spans="16:16" x14ac:dyDescent="0.3">
      <c r="P162956" s="83"/>
    </row>
    <row r="162957" spans="16:16" x14ac:dyDescent="0.3">
      <c r="P162957" s="83"/>
    </row>
    <row r="162958" spans="16:16" x14ac:dyDescent="0.3">
      <c r="P162958" s="83"/>
    </row>
    <row r="162959" spans="16:16" x14ac:dyDescent="0.3">
      <c r="P162959" s="83"/>
    </row>
    <row r="162960" spans="16:16" x14ac:dyDescent="0.3">
      <c r="P162960" s="83"/>
    </row>
    <row r="162961" spans="16:16" x14ac:dyDescent="0.3">
      <c r="P162961" s="83"/>
    </row>
    <row r="162962" spans="16:16" x14ac:dyDescent="0.3">
      <c r="P162962" s="83"/>
    </row>
    <row r="162963" spans="16:16" x14ac:dyDescent="0.3">
      <c r="P162963" s="83"/>
    </row>
    <row r="162964" spans="16:16" x14ac:dyDescent="0.3">
      <c r="P162964" s="83"/>
    </row>
    <row r="162965" spans="16:16" x14ac:dyDescent="0.3">
      <c r="P162965" s="83"/>
    </row>
    <row r="162966" spans="16:16" x14ac:dyDescent="0.3">
      <c r="P162966" s="83"/>
    </row>
    <row r="162967" spans="16:16" x14ac:dyDescent="0.3">
      <c r="P162967" s="83"/>
    </row>
    <row r="162968" spans="16:16" x14ac:dyDescent="0.3">
      <c r="P162968" s="83"/>
    </row>
    <row r="162969" spans="16:16" x14ac:dyDescent="0.3">
      <c r="P162969" s="83"/>
    </row>
    <row r="162970" spans="16:16" x14ac:dyDescent="0.3">
      <c r="P162970" s="83"/>
    </row>
    <row r="162971" spans="16:16" x14ac:dyDescent="0.3">
      <c r="P162971" s="83"/>
    </row>
    <row r="162972" spans="16:16" x14ac:dyDescent="0.3">
      <c r="P162972" s="83"/>
    </row>
    <row r="162973" spans="16:16" x14ac:dyDescent="0.3">
      <c r="P162973" s="83"/>
    </row>
    <row r="162974" spans="16:16" x14ac:dyDescent="0.3">
      <c r="P162974" s="83"/>
    </row>
    <row r="162975" spans="16:16" x14ac:dyDescent="0.3">
      <c r="P162975" s="83"/>
    </row>
    <row r="162976" spans="16:16" x14ac:dyDescent="0.3">
      <c r="P162976" s="83"/>
    </row>
    <row r="162977" spans="16:16" x14ac:dyDescent="0.3">
      <c r="P162977" s="83"/>
    </row>
    <row r="162978" spans="16:16" x14ac:dyDescent="0.3">
      <c r="P162978" s="83"/>
    </row>
    <row r="162979" spans="16:16" x14ac:dyDescent="0.3">
      <c r="P162979" s="83"/>
    </row>
    <row r="162980" spans="16:16" x14ac:dyDescent="0.3">
      <c r="P162980" s="83"/>
    </row>
    <row r="162981" spans="16:16" x14ac:dyDescent="0.3">
      <c r="P162981" s="83"/>
    </row>
    <row r="162982" spans="16:16" x14ac:dyDescent="0.3">
      <c r="P162982" s="83"/>
    </row>
    <row r="162983" spans="16:16" x14ac:dyDescent="0.3">
      <c r="P162983" s="83"/>
    </row>
    <row r="162984" spans="16:16" x14ac:dyDescent="0.3">
      <c r="P162984" s="83"/>
    </row>
    <row r="162985" spans="16:16" x14ac:dyDescent="0.3">
      <c r="P162985" s="83"/>
    </row>
    <row r="162986" spans="16:16" x14ac:dyDescent="0.3">
      <c r="P162986" s="83"/>
    </row>
    <row r="162987" spans="16:16" x14ac:dyDescent="0.3">
      <c r="P162987" s="83"/>
    </row>
    <row r="162988" spans="16:16" x14ac:dyDescent="0.3">
      <c r="P162988" s="83"/>
    </row>
    <row r="162989" spans="16:16" x14ac:dyDescent="0.3">
      <c r="P162989" s="83"/>
    </row>
    <row r="162990" spans="16:16" x14ac:dyDescent="0.3">
      <c r="P162990" s="83"/>
    </row>
    <row r="162991" spans="16:16" x14ac:dyDescent="0.3">
      <c r="P162991" s="83"/>
    </row>
    <row r="162992" spans="16:16" x14ac:dyDescent="0.3">
      <c r="P162992" s="83"/>
    </row>
    <row r="162993" spans="16:16" x14ac:dyDescent="0.3">
      <c r="P162993" s="83"/>
    </row>
    <row r="162994" spans="16:16" x14ac:dyDescent="0.3">
      <c r="P162994" s="83"/>
    </row>
    <row r="162995" spans="16:16" x14ac:dyDescent="0.3">
      <c r="P162995" s="83"/>
    </row>
    <row r="162996" spans="16:16" x14ac:dyDescent="0.3">
      <c r="P162996" s="83"/>
    </row>
    <row r="162997" spans="16:16" x14ac:dyDescent="0.3">
      <c r="P162997" s="83"/>
    </row>
    <row r="162998" spans="16:16" x14ac:dyDescent="0.3">
      <c r="P162998" s="83"/>
    </row>
    <row r="162999" spans="16:16" x14ac:dyDescent="0.3">
      <c r="P162999" s="83"/>
    </row>
    <row r="163000" spans="16:16" x14ac:dyDescent="0.3">
      <c r="P163000" s="83"/>
    </row>
    <row r="163001" spans="16:16" x14ac:dyDescent="0.3">
      <c r="P163001" s="83"/>
    </row>
    <row r="163002" spans="16:16" x14ac:dyDescent="0.3">
      <c r="P163002" s="83"/>
    </row>
    <row r="163003" spans="16:16" x14ac:dyDescent="0.3">
      <c r="P163003" s="83"/>
    </row>
    <row r="163004" spans="16:16" x14ac:dyDescent="0.3">
      <c r="P163004" s="83"/>
    </row>
    <row r="163005" spans="16:16" x14ac:dyDescent="0.3">
      <c r="P163005" s="83"/>
    </row>
    <row r="163006" spans="16:16" x14ac:dyDescent="0.3">
      <c r="P163006" s="83"/>
    </row>
    <row r="163007" spans="16:16" x14ac:dyDescent="0.3">
      <c r="P163007" s="83"/>
    </row>
    <row r="163008" spans="16:16" x14ac:dyDescent="0.3">
      <c r="P163008" s="83"/>
    </row>
    <row r="163009" spans="16:16" x14ac:dyDescent="0.3">
      <c r="P163009" s="83"/>
    </row>
    <row r="163010" spans="16:16" x14ac:dyDescent="0.3">
      <c r="P163010" s="83"/>
    </row>
    <row r="163011" spans="16:16" x14ac:dyDescent="0.3">
      <c r="P163011" s="83"/>
    </row>
    <row r="163012" spans="16:16" x14ac:dyDescent="0.3">
      <c r="P163012" s="83"/>
    </row>
    <row r="163013" spans="16:16" x14ac:dyDescent="0.3">
      <c r="P163013" s="83"/>
    </row>
    <row r="163014" spans="16:16" x14ac:dyDescent="0.3">
      <c r="P163014" s="83"/>
    </row>
    <row r="163015" spans="16:16" x14ac:dyDescent="0.3">
      <c r="P163015" s="83"/>
    </row>
    <row r="163016" spans="16:16" x14ac:dyDescent="0.3">
      <c r="P163016" s="83"/>
    </row>
    <row r="163017" spans="16:16" x14ac:dyDescent="0.3">
      <c r="P163017" s="83"/>
    </row>
    <row r="163018" spans="16:16" x14ac:dyDescent="0.3">
      <c r="P163018" s="83"/>
    </row>
    <row r="163019" spans="16:16" x14ac:dyDescent="0.3">
      <c r="P163019" s="83"/>
    </row>
    <row r="163020" spans="16:16" x14ac:dyDescent="0.3">
      <c r="P163020" s="83"/>
    </row>
    <row r="163021" spans="16:16" x14ac:dyDescent="0.3">
      <c r="P163021" s="83"/>
    </row>
    <row r="163022" spans="16:16" x14ac:dyDescent="0.3">
      <c r="P163022" s="83"/>
    </row>
    <row r="163023" spans="16:16" x14ac:dyDescent="0.3">
      <c r="P163023" s="83"/>
    </row>
    <row r="163024" spans="16:16" x14ac:dyDescent="0.3">
      <c r="P163024" s="83"/>
    </row>
    <row r="163025" spans="16:16" x14ac:dyDescent="0.3">
      <c r="P163025" s="83"/>
    </row>
    <row r="163026" spans="16:16" x14ac:dyDescent="0.3">
      <c r="P163026" s="83"/>
    </row>
    <row r="163027" spans="16:16" x14ac:dyDescent="0.3">
      <c r="P163027" s="83"/>
    </row>
    <row r="163028" spans="16:16" x14ac:dyDescent="0.3">
      <c r="P163028" s="83"/>
    </row>
    <row r="163029" spans="16:16" x14ac:dyDescent="0.3">
      <c r="P163029" s="83"/>
    </row>
    <row r="163030" spans="16:16" x14ac:dyDescent="0.3">
      <c r="P163030" s="83"/>
    </row>
    <row r="163031" spans="16:16" x14ac:dyDescent="0.3">
      <c r="P163031" s="83"/>
    </row>
    <row r="163032" spans="16:16" x14ac:dyDescent="0.3">
      <c r="P163032" s="83"/>
    </row>
    <row r="163033" spans="16:16" x14ac:dyDescent="0.3">
      <c r="P163033" s="83"/>
    </row>
    <row r="163034" spans="16:16" x14ac:dyDescent="0.3">
      <c r="P163034" s="83"/>
    </row>
    <row r="163035" spans="16:16" x14ac:dyDescent="0.3">
      <c r="P163035" s="83"/>
    </row>
    <row r="163036" spans="16:16" x14ac:dyDescent="0.3">
      <c r="P163036" s="83"/>
    </row>
    <row r="163037" spans="16:16" x14ac:dyDescent="0.3">
      <c r="P163037" s="83"/>
    </row>
    <row r="163038" spans="16:16" x14ac:dyDescent="0.3">
      <c r="P163038" s="83"/>
    </row>
    <row r="163039" spans="16:16" x14ac:dyDescent="0.3">
      <c r="P163039" s="83"/>
    </row>
    <row r="163040" spans="16:16" x14ac:dyDescent="0.3">
      <c r="P163040" s="83"/>
    </row>
    <row r="163041" spans="16:16" x14ac:dyDescent="0.3">
      <c r="P163041" s="83"/>
    </row>
    <row r="163042" spans="16:16" x14ac:dyDescent="0.3">
      <c r="P163042" s="83"/>
    </row>
    <row r="163043" spans="16:16" x14ac:dyDescent="0.3">
      <c r="P163043" s="83"/>
    </row>
    <row r="163044" spans="16:16" x14ac:dyDescent="0.3">
      <c r="P163044" s="83"/>
    </row>
    <row r="163045" spans="16:16" x14ac:dyDescent="0.3">
      <c r="P163045" s="83"/>
    </row>
    <row r="163046" spans="16:16" x14ac:dyDescent="0.3">
      <c r="P163046" s="83"/>
    </row>
    <row r="163047" spans="16:16" x14ac:dyDescent="0.3">
      <c r="P163047" s="83"/>
    </row>
    <row r="163048" spans="16:16" x14ac:dyDescent="0.3">
      <c r="P163048" s="83"/>
    </row>
    <row r="163049" spans="16:16" x14ac:dyDescent="0.3">
      <c r="P163049" s="83"/>
    </row>
    <row r="163050" spans="16:16" x14ac:dyDescent="0.3">
      <c r="P163050" s="83"/>
    </row>
    <row r="163051" spans="16:16" x14ac:dyDescent="0.3">
      <c r="P163051" s="83"/>
    </row>
    <row r="163052" spans="16:16" x14ac:dyDescent="0.3">
      <c r="P163052" s="83"/>
    </row>
    <row r="163053" spans="16:16" x14ac:dyDescent="0.3">
      <c r="P163053" s="83"/>
    </row>
    <row r="163054" spans="16:16" x14ac:dyDescent="0.3">
      <c r="P163054" s="83"/>
    </row>
    <row r="163055" spans="16:16" x14ac:dyDescent="0.3">
      <c r="P163055" s="83"/>
    </row>
    <row r="163056" spans="16:16" x14ac:dyDescent="0.3">
      <c r="P163056" s="83"/>
    </row>
    <row r="163057" spans="16:16" x14ac:dyDescent="0.3">
      <c r="P163057" s="83"/>
    </row>
    <row r="163058" spans="16:16" x14ac:dyDescent="0.3">
      <c r="P163058" s="83"/>
    </row>
    <row r="163059" spans="16:16" x14ac:dyDescent="0.3">
      <c r="P163059" s="83"/>
    </row>
    <row r="163060" spans="16:16" x14ac:dyDescent="0.3">
      <c r="P163060" s="83"/>
    </row>
    <row r="163061" spans="16:16" x14ac:dyDescent="0.3">
      <c r="P163061" s="83"/>
    </row>
    <row r="163062" spans="16:16" x14ac:dyDescent="0.3">
      <c r="P163062" s="83"/>
    </row>
    <row r="163063" spans="16:16" x14ac:dyDescent="0.3">
      <c r="P163063" s="83"/>
    </row>
    <row r="163064" spans="16:16" x14ac:dyDescent="0.3">
      <c r="P163064" s="83"/>
    </row>
    <row r="163065" spans="16:16" x14ac:dyDescent="0.3">
      <c r="P163065" s="83"/>
    </row>
    <row r="163066" spans="16:16" x14ac:dyDescent="0.3">
      <c r="P163066" s="83"/>
    </row>
    <row r="163067" spans="16:16" x14ac:dyDescent="0.3">
      <c r="P163067" s="83"/>
    </row>
    <row r="163068" spans="16:16" x14ac:dyDescent="0.3">
      <c r="P163068" s="83"/>
    </row>
    <row r="163069" spans="16:16" x14ac:dyDescent="0.3">
      <c r="P163069" s="83"/>
    </row>
    <row r="163070" spans="16:16" x14ac:dyDescent="0.3">
      <c r="P163070" s="83"/>
    </row>
    <row r="163071" spans="16:16" x14ac:dyDescent="0.3">
      <c r="P163071" s="83"/>
    </row>
    <row r="163072" spans="16:16" x14ac:dyDescent="0.3">
      <c r="P163072" s="83"/>
    </row>
    <row r="163073" spans="16:16" x14ac:dyDescent="0.3">
      <c r="P163073" s="83"/>
    </row>
    <row r="163074" spans="16:16" x14ac:dyDescent="0.3">
      <c r="P163074" s="83"/>
    </row>
    <row r="163075" spans="16:16" x14ac:dyDescent="0.3">
      <c r="P163075" s="83"/>
    </row>
    <row r="163076" spans="16:16" x14ac:dyDescent="0.3">
      <c r="P163076" s="83"/>
    </row>
    <row r="163077" spans="16:16" x14ac:dyDescent="0.3">
      <c r="P163077" s="83"/>
    </row>
    <row r="163078" spans="16:16" x14ac:dyDescent="0.3">
      <c r="P163078" s="83"/>
    </row>
    <row r="163079" spans="16:16" x14ac:dyDescent="0.3">
      <c r="P163079" s="83"/>
    </row>
    <row r="163080" spans="16:16" x14ac:dyDescent="0.3">
      <c r="P163080" s="83"/>
    </row>
    <row r="163081" spans="16:16" x14ac:dyDescent="0.3">
      <c r="P163081" s="83"/>
    </row>
    <row r="163082" spans="16:16" x14ac:dyDescent="0.3">
      <c r="P163082" s="83"/>
    </row>
    <row r="163083" spans="16:16" x14ac:dyDescent="0.3">
      <c r="P163083" s="83"/>
    </row>
    <row r="163084" spans="16:16" x14ac:dyDescent="0.3">
      <c r="P163084" s="83"/>
    </row>
    <row r="163085" spans="16:16" x14ac:dyDescent="0.3">
      <c r="P163085" s="83"/>
    </row>
    <row r="163086" spans="16:16" x14ac:dyDescent="0.3">
      <c r="P163086" s="83"/>
    </row>
    <row r="163087" spans="16:16" x14ac:dyDescent="0.3">
      <c r="P163087" s="83"/>
    </row>
    <row r="163088" spans="16:16" x14ac:dyDescent="0.3">
      <c r="P163088" s="83"/>
    </row>
    <row r="163089" spans="16:16" x14ac:dyDescent="0.3">
      <c r="P163089" s="83"/>
    </row>
    <row r="163090" spans="16:16" x14ac:dyDescent="0.3">
      <c r="P163090" s="83"/>
    </row>
    <row r="163091" spans="16:16" x14ac:dyDescent="0.3">
      <c r="P163091" s="83"/>
    </row>
    <row r="163092" spans="16:16" x14ac:dyDescent="0.3">
      <c r="P163092" s="83"/>
    </row>
    <row r="163093" spans="16:16" x14ac:dyDescent="0.3">
      <c r="P163093" s="83"/>
    </row>
    <row r="163094" spans="16:16" x14ac:dyDescent="0.3">
      <c r="P163094" s="83"/>
    </row>
    <row r="163095" spans="16:16" x14ac:dyDescent="0.3">
      <c r="P163095" s="83"/>
    </row>
    <row r="163096" spans="16:16" x14ac:dyDescent="0.3">
      <c r="P163096" s="83"/>
    </row>
    <row r="163097" spans="16:16" x14ac:dyDescent="0.3">
      <c r="P163097" s="83"/>
    </row>
    <row r="163098" spans="16:16" x14ac:dyDescent="0.3">
      <c r="P163098" s="83"/>
    </row>
    <row r="163099" spans="16:16" x14ac:dyDescent="0.3">
      <c r="P163099" s="83"/>
    </row>
    <row r="163100" spans="16:16" x14ac:dyDescent="0.3">
      <c r="P163100" s="83"/>
    </row>
    <row r="163101" spans="16:16" x14ac:dyDescent="0.3">
      <c r="P163101" s="83"/>
    </row>
    <row r="163102" spans="16:16" x14ac:dyDescent="0.3">
      <c r="P163102" s="83"/>
    </row>
    <row r="163103" spans="16:16" x14ac:dyDescent="0.3">
      <c r="P163103" s="83"/>
    </row>
    <row r="163104" spans="16:16" x14ac:dyDescent="0.3">
      <c r="P163104" s="83"/>
    </row>
    <row r="163105" spans="16:16" x14ac:dyDescent="0.3">
      <c r="P163105" s="83"/>
    </row>
    <row r="163106" spans="16:16" x14ac:dyDescent="0.3">
      <c r="P163106" s="83"/>
    </row>
    <row r="163107" spans="16:16" x14ac:dyDescent="0.3">
      <c r="P163107" s="83"/>
    </row>
    <row r="163108" spans="16:16" x14ac:dyDescent="0.3">
      <c r="P163108" s="83"/>
    </row>
    <row r="163109" spans="16:16" x14ac:dyDescent="0.3">
      <c r="P163109" s="83"/>
    </row>
    <row r="163110" spans="16:16" x14ac:dyDescent="0.3">
      <c r="P163110" s="83"/>
    </row>
    <row r="163111" spans="16:16" x14ac:dyDescent="0.3">
      <c r="P163111" s="83"/>
    </row>
    <row r="163112" spans="16:16" x14ac:dyDescent="0.3">
      <c r="P163112" s="83"/>
    </row>
    <row r="163113" spans="16:16" x14ac:dyDescent="0.3">
      <c r="P163113" s="83"/>
    </row>
    <row r="163114" spans="16:16" x14ac:dyDescent="0.3">
      <c r="P163114" s="83"/>
    </row>
    <row r="163115" spans="16:16" x14ac:dyDescent="0.3">
      <c r="P163115" s="83"/>
    </row>
    <row r="163116" spans="16:16" x14ac:dyDescent="0.3">
      <c r="P163116" s="83"/>
    </row>
    <row r="163117" spans="16:16" x14ac:dyDescent="0.3">
      <c r="P163117" s="83"/>
    </row>
    <row r="163118" spans="16:16" x14ac:dyDescent="0.3">
      <c r="P163118" s="83"/>
    </row>
    <row r="163119" spans="16:16" x14ac:dyDescent="0.3">
      <c r="P163119" s="83"/>
    </row>
    <row r="163120" spans="16:16" x14ac:dyDescent="0.3">
      <c r="P163120" s="83"/>
    </row>
    <row r="163121" spans="16:16" x14ac:dyDescent="0.3">
      <c r="P163121" s="83"/>
    </row>
    <row r="163122" spans="16:16" x14ac:dyDescent="0.3">
      <c r="P163122" s="83"/>
    </row>
    <row r="163123" spans="16:16" x14ac:dyDescent="0.3">
      <c r="P163123" s="83"/>
    </row>
    <row r="163124" spans="16:16" x14ac:dyDescent="0.3">
      <c r="P163124" s="83"/>
    </row>
    <row r="163125" spans="16:16" x14ac:dyDescent="0.3">
      <c r="P163125" s="83"/>
    </row>
    <row r="163126" spans="16:16" x14ac:dyDescent="0.3">
      <c r="P163126" s="83"/>
    </row>
    <row r="163127" spans="16:16" x14ac:dyDescent="0.3">
      <c r="P163127" s="83"/>
    </row>
    <row r="163128" spans="16:16" x14ac:dyDescent="0.3">
      <c r="P163128" s="83"/>
    </row>
    <row r="163129" spans="16:16" x14ac:dyDescent="0.3">
      <c r="P163129" s="83"/>
    </row>
    <row r="163130" spans="16:16" x14ac:dyDescent="0.3">
      <c r="P163130" s="83"/>
    </row>
    <row r="163131" spans="16:16" x14ac:dyDescent="0.3">
      <c r="P163131" s="83"/>
    </row>
    <row r="163132" spans="16:16" x14ac:dyDescent="0.3">
      <c r="P163132" s="83"/>
    </row>
    <row r="163133" spans="16:16" x14ac:dyDescent="0.3">
      <c r="P163133" s="83"/>
    </row>
    <row r="163134" spans="16:16" x14ac:dyDescent="0.3">
      <c r="P163134" s="83"/>
    </row>
    <row r="163135" spans="16:16" x14ac:dyDescent="0.3">
      <c r="P163135" s="83"/>
    </row>
    <row r="163136" spans="16:16" x14ac:dyDescent="0.3">
      <c r="P163136" s="83"/>
    </row>
    <row r="163137" spans="16:16" x14ac:dyDescent="0.3">
      <c r="P163137" s="83"/>
    </row>
    <row r="163138" spans="16:16" x14ac:dyDescent="0.3">
      <c r="P163138" s="83"/>
    </row>
    <row r="163139" spans="16:16" x14ac:dyDescent="0.3">
      <c r="P163139" s="83"/>
    </row>
    <row r="163140" spans="16:16" x14ac:dyDescent="0.3">
      <c r="P163140" s="83"/>
    </row>
    <row r="163141" spans="16:16" x14ac:dyDescent="0.3">
      <c r="P163141" s="83"/>
    </row>
    <row r="163142" spans="16:16" x14ac:dyDescent="0.3">
      <c r="P163142" s="83"/>
    </row>
    <row r="163143" spans="16:16" x14ac:dyDescent="0.3">
      <c r="P163143" s="83"/>
    </row>
    <row r="163144" spans="16:16" x14ac:dyDescent="0.3">
      <c r="P163144" s="83"/>
    </row>
    <row r="163145" spans="16:16" x14ac:dyDescent="0.3">
      <c r="P163145" s="83"/>
    </row>
    <row r="163146" spans="16:16" x14ac:dyDescent="0.3">
      <c r="P163146" s="83"/>
    </row>
    <row r="163147" spans="16:16" x14ac:dyDescent="0.3">
      <c r="P163147" s="83"/>
    </row>
    <row r="163148" spans="16:16" x14ac:dyDescent="0.3">
      <c r="P163148" s="83"/>
    </row>
    <row r="163149" spans="16:16" x14ac:dyDescent="0.3">
      <c r="P163149" s="83"/>
    </row>
    <row r="163150" spans="16:16" x14ac:dyDescent="0.3">
      <c r="P163150" s="83"/>
    </row>
    <row r="163151" spans="16:16" x14ac:dyDescent="0.3">
      <c r="P163151" s="83"/>
    </row>
    <row r="163152" spans="16:16" x14ac:dyDescent="0.3">
      <c r="P163152" s="83"/>
    </row>
    <row r="163153" spans="16:16" x14ac:dyDescent="0.3">
      <c r="P163153" s="83"/>
    </row>
    <row r="163154" spans="16:16" x14ac:dyDescent="0.3">
      <c r="P163154" s="83"/>
    </row>
    <row r="163155" spans="16:16" x14ac:dyDescent="0.3">
      <c r="P163155" s="83"/>
    </row>
    <row r="163156" spans="16:16" x14ac:dyDescent="0.3">
      <c r="P163156" s="83"/>
    </row>
    <row r="163157" spans="16:16" x14ac:dyDescent="0.3">
      <c r="P163157" s="83"/>
    </row>
    <row r="163158" spans="16:16" x14ac:dyDescent="0.3">
      <c r="P163158" s="83"/>
    </row>
    <row r="163159" spans="16:16" x14ac:dyDescent="0.3">
      <c r="P163159" s="83"/>
    </row>
    <row r="163160" spans="16:16" x14ac:dyDescent="0.3">
      <c r="P163160" s="83"/>
    </row>
    <row r="163161" spans="16:16" x14ac:dyDescent="0.3">
      <c r="P163161" s="83"/>
    </row>
    <row r="163162" spans="16:16" x14ac:dyDescent="0.3">
      <c r="P163162" s="83"/>
    </row>
    <row r="163163" spans="16:16" x14ac:dyDescent="0.3">
      <c r="P163163" s="83"/>
    </row>
    <row r="163164" spans="16:16" x14ac:dyDescent="0.3">
      <c r="P163164" s="83"/>
    </row>
    <row r="163165" spans="16:16" x14ac:dyDescent="0.3">
      <c r="P163165" s="83"/>
    </row>
    <row r="163166" spans="16:16" x14ac:dyDescent="0.3">
      <c r="P163166" s="83"/>
    </row>
    <row r="163167" spans="16:16" x14ac:dyDescent="0.3">
      <c r="P163167" s="83"/>
    </row>
    <row r="163168" spans="16:16" x14ac:dyDescent="0.3">
      <c r="P163168" s="83"/>
    </row>
    <row r="163169" spans="16:16" x14ac:dyDescent="0.3">
      <c r="P163169" s="83"/>
    </row>
    <row r="163170" spans="16:16" x14ac:dyDescent="0.3">
      <c r="P163170" s="83"/>
    </row>
    <row r="163171" spans="16:16" x14ac:dyDescent="0.3">
      <c r="P163171" s="83"/>
    </row>
    <row r="163172" spans="16:16" x14ac:dyDescent="0.3">
      <c r="P163172" s="83"/>
    </row>
    <row r="163173" spans="16:16" x14ac:dyDescent="0.3">
      <c r="P163173" s="83"/>
    </row>
    <row r="163174" spans="16:16" x14ac:dyDescent="0.3">
      <c r="P163174" s="83"/>
    </row>
    <row r="163175" spans="16:16" x14ac:dyDescent="0.3">
      <c r="P163175" s="83"/>
    </row>
    <row r="163176" spans="16:16" x14ac:dyDescent="0.3">
      <c r="P163176" s="83"/>
    </row>
    <row r="163177" spans="16:16" x14ac:dyDescent="0.3">
      <c r="P163177" s="83"/>
    </row>
    <row r="163178" spans="16:16" x14ac:dyDescent="0.3">
      <c r="P163178" s="83"/>
    </row>
    <row r="163179" spans="16:16" x14ac:dyDescent="0.3">
      <c r="P163179" s="83"/>
    </row>
    <row r="163180" spans="16:16" x14ac:dyDescent="0.3">
      <c r="P163180" s="83"/>
    </row>
    <row r="163181" spans="16:16" x14ac:dyDescent="0.3">
      <c r="P163181" s="83"/>
    </row>
    <row r="163182" spans="16:16" x14ac:dyDescent="0.3">
      <c r="P163182" s="83"/>
    </row>
    <row r="163183" spans="16:16" x14ac:dyDescent="0.3">
      <c r="P163183" s="83"/>
    </row>
    <row r="163184" spans="16:16" x14ac:dyDescent="0.3">
      <c r="P163184" s="83"/>
    </row>
    <row r="163185" spans="16:16" x14ac:dyDescent="0.3">
      <c r="P163185" s="83"/>
    </row>
    <row r="163186" spans="16:16" x14ac:dyDescent="0.3">
      <c r="P163186" s="83"/>
    </row>
    <row r="163187" spans="16:16" x14ac:dyDescent="0.3">
      <c r="P163187" s="83"/>
    </row>
    <row r="163188" spans="16:16" x14ac:dyDescent="0.3">
      <c r="P163188" s="83"/>
    </row>
    <row r="163189" spans="16:16" x14ac:dyDescent="0.3">
      <c r="P163189" s="83"/>
    </row>
    <row r="163190" spans="16:16" x14ac:dyDescent="0.3">
      <c r="P163190" s="83"/>
    </row>
    <row r="163191" spans="16:16" x14ac:dyDescent="0.3">
      <c r="P163191" s="83"/>
    </row>
    <row r="163192" spans="16:16" x14ac:dyDescent="0.3">
      <c r="P163192" s="83"/>
    </row>
    <row r="163193" spans="16:16" x14ac:dyDescent="0.3">
      <c r="P163193" s="83"/>
    </row>
    <row r="163194" spans="16:16" x14ac:dyDescent="0.3">
      <c r="P163194" s="83"/>
    </row>
    <row r="163195" spans="16:16" x14ac:dyDescent="0.3">
      <c r="P163195" s="83"/>
    </row>
    <row r="163196" spans="16:16" x14ac:dyDescent="0.3">
      <c r="P163196" s="83"/>
    </row>
    <row r="163197" spans="16:16" x14ac:dyDescent="0.3">
      <c r="P163197" s="83"/>
    </row>
    <row r="163198" spans="16:16" x14ac:dyDescent="0.3">
      <c r="P163198" s="83"/>
    </row>
    <row r="163199" spans="16:16" x14ac:dyDescent="0.3">
      <c r="P163199" s="83"/>
    </row>
    <row r="163200" spans="16:16" x14ac:dyDescent="0.3">
      <c r="P163200" s="83"/>
    </row>
    <row r="163201" spans="16:16" x14ac:dyDescent="0.3">
      <c r="P163201" s="83"/>
    </row>
    <row r="163202" spans="16:16" x14ac:dyDescent="0.3">
      <c r="P163202" s="83"/>
    </row>
    <row r="163203" spans="16:16" x14ac:dyDescent="0.3">
      <c r="P163203" s="83"/>
    </row>
    <row r="163204" spans="16:16" x14ac:dyDescent="0.3">
      <c r="P163204" s="83"/>
    </row>
    <row r="163205" spans="16:16" x14ac:dyDescent="0.3">
      <c r="P163205" s="83"/>
    </row>
    <row r="163206" spans="16:16" x14ac:dyDescent="0.3">
      <c r="P163206" s="83"/>
    </row>
    <row r="163207" spans="16:16" x14ac:dyDescent="0.3">
      <c r="P163207" s="83"/>
    </row>
    <row r="163208" spans="16:16" x14ac:dyDescent="0.3">
      <c r="P163208" s="83"/>
    </row>
    <row r="163209" spans="16:16" x14ac:dyDescent="0.3">
      <c r="P163209" s="83"/>
    </row>
    <row r="163210" spans="16:16" x14ac:dyDescent="0.3">
      <c r="P163210" s="83"/>
    </row>
    <row r="163211" spans="16:16" x14ac:dyDescent="0.3">
      <c r="P163211" s="83"/>
    </row>
    <row r="163212" spans="16:16" x14ac:dyDescent="0.3">
      <c r="P163212" s="83"/>
    </row>
    <row r="163213" spans="16:16" x14ac:dyDescent="0.3">
      <c r="P163213" s="83"/>
    </row>
    <row r="163214" spans="16:16" x14ac:dyDescent="0.3">
      <c r="P163214" s="83"/>
    </row>
    <row r="163215" spans="16:16" x14ac:dyDescent="0.3">
      <c r="P163215" s="83"/>
    </row>
    <row r="163216" spans="16:16" x14ac:dyDescent="0.3">
      <c r="P163216" s="83"/>
    </row>
    <row r="163217" spans="16:16" x14ac:dyDescent="0.3">
      <c r="P163217" s="83"/>
    </row>
    <row r="163218" spans="16:16" x14ac:dyDescent="0.3">
      <c r="P163218" s="83"/>
    </row>
    <row r="163219" spans="16:16" x14ac:dyDescent="0.3">
      <c r="P163219" s="83"/>
    </row>
    <row r="163220" spans="16:16" x14ac:dyDescent="0.3">
      <c r="P163220" s="83"/>
    </row>
    <row r="163221" spans="16:16" x14ac:dyDescent="0.3">
      <c r="P163221" s="83"/>
    </row>
    <row r="163222" spans="16:16" x14ac:dyDescent="0.3">
      <c r="P163222" s="83"/>
    </row>
    <row r="163223" spans="16:16" x14ac:dyDescent="0.3">
      <c r="P163223" s="83"/>
    </row>
    <row r="163224" spans="16:16" x14ac:dyDescent="0.3">
      <c r="P163224" s="83"/>
    </row>
    <row r="163225" spans="16:16" x14ac:dyDescent="0.3">
      <c r="P163225" s="83"/>
    </row>
    <row r="163226" spans="16:16" x14ac:dyDescent="0.3">
      <c r="P163226" s="83"/>
    </row>
    <row r="163227" spans="16:16" x14ac:dyDescent="0.3">
      <c r="P163227" s="83"/>
    </row>
    <row r="163228" spans="16:16" x14ac:dyDescent="0.3">
      <c r="P163228" s="83"/>
    </row>
    <row r="163229" spans="16:16" x14ac:dyDescent="0.3">
      <c r="P163229" s="83"/>
    </row>
    <row r="163230" spans="16:16" x14ac:dyDescent="0.3">
      <c r="P163230" s="83"/>
    </row>
    <row r="163231" spans="16:16" x14ac:dyDescent="0.3">
      <c r="P163231" s="83"/>
    </row>
    <row r="163232" spans="16:16" x14ac:dyDescent="0.3">
      <c r="P163232" s="83"/>
    </row>
    <row r="163233" spans="16:16" x14ac:dyDescent="0.3">
      <c r="P163233" s="83"/>
    </row>
    <row r="163234" spans="16:16" x14ac:dyDescent="0.3">
      <c r="P163234" s="83"/>
    </row>
    <row r="163235" spans="16:16" x14ac:dyDescent="0.3">
      <c r="P163235" s="83"/>
    </row>
    <row r="163236" spans="16:16" x14ac:dyDescent="0.3">
      <c r="P163236" s="83"/>
    </row>
    <row r="163237" spans="16:16" x14ac:dyDescent="0.3">
      <c r="P163237" s="83"/>
    </row>
    <row r="163238" spans="16:16" x14ac:dyDescent="0.3">
      <c r="P163238" s="83"/>
    </row>
    <row r="163239" spans="16:16" x14ac:dyDescent="0.3">
      <c r="P163239" s="83"/>
    </row>
    <row r="163240" spans="16:16" x14ac:dyDescent="0.3">
      <c r="P163240" s="83"/>
    </row>
    <row r="163241" spans="16:16" x14ac:dyDescent="0.3">
      <c r="P163241" s="83"/>
    </row>
    <row r="163242" spans="16:16" x14ac:dyDescent="0.3">
      <c r="P163242" s="83"/>
    </row>
    <row r="163243" spans="16:16" x14ac:dyDescent="0.3">
      <c r="P163243" s="83"/>
    </row>
    <row r="163244" spans="16:16" x14ac:dyDescent="0.3">
      <c r="P163244" s="83"/>
    </row>
    <row r="163245" spans="16:16" x14ac:dyDescent="0.3">
      <c r="P163245" s="83"/>
    </row>
    <row r="163246" spans="16:16" x14ac:dyDescent="0.3">
      <c r="P163246" s="83"/>
    </row>
    <row r="163247" spans="16:16" x14ac:dyDescent="0.3">
      <c r="P163247" s="83"/>
    </row>
    <row r="163248" spans="16:16" x14ac:dyDescent="0.3">
      <c r="P163248" s="83"/>
    </row>
    <row r="163249" spans="16:16" x14ac:dyDescent="0.3">
      <c r="P163249" s="83"/>
    </row>
    <row r="163250" spans="16:16" x14ac:dyDescent="0.3">
      <c r="P163250" s="83"/>
    </row>
    <row r="163251" spans="16:16" x14ac:dyDescent="0.3">
      <c r="P163251" s="83"/>
    </row>
    <row r="163252" spans="16:16" x14ac:dyDescent="0.3">
      <c r="P163252" s="83"/>
    </row>
    <row r="163253" spans="16:16" x14ac:dyDescent="0.3">
      <c r="P163253" s="83"/>
    </row>
    <row r="163254" spans="16:16" x14ac:dyDescent="0.3">
      <c r="P163254" s="83"/>
    </row>
    <row r="163255" spans="16:16" x14ac:dyDescent="0.3">
      <c r="P163255" s="83"/>
    </row>
    <row r="163256" spans="16:16" x14ac:dyDescent="0.3">
      <c r="P163256" s="83"/>
    </row>
    <row r="163257" spans="16:16" x14ac:dyDescent="0.3">
      <c r="P163257" s="83"/>
    </row>
    <row r="163258" spans="16:16" x14ac:dyDescent="0.3">
      <c r="P163258" s="83"/>
    </row>
    <row r="163259" spans="16:16" x14ac:dyDescent="0.3">
      <c r="P163259" s="83"/>
    </row>
    <row r="163260" spans="16:16" x14ac:dyDescent="0.3">
      <c r="P163260" s="83"/>
    </row>
    <row r="163261" spans="16:16" x14ac:dyDescent="0.3">
      <c r="P163261" s="83"/>
    </row>
    <row r="163262" spans="16:16" x14ac:dyDescent="0.3">
      <c r="P163262" s="83"/>
    </row>
    <row r="163263" spans="16:16" x14ac:dyDescent="0.3">
      <c r="P163263" s="83"/>
    </row>
    <row r="163264" spans="16:16" x14ac:dyDescent="0.3">
      <c r="P163264" s="83"/>
    </row>
    <row r="163265" spans="16:16" x14ac:dyDescent="0.3">
      <c r="P163265" s="83"/>
    </row>
    <row r="163266" spans="16:16" x14ac:dyDescent="0.3">
      <c r="P163266" s="83"/>
    </row>
    <row r="163267" spans="16:16" x14ac:dyDescent="0.3">
      <c r="P163267" s="83"/>
    </row>
    <row r="163268" spans="16:16" x14ac:dyDescent="0.3">
      <c r="P163268" s="83"/>
    </row>
    <row r="163269" spans="16:16" x14ac:dyDescent="0.3">
      <c r="P163269" s="83"/>
    </row>
    <row r="163270" spans="16:16" x14ac:dyDescent="0.3">
      <c r="P163270" s="83"/>
    </row>
    <row r="163271" spans="16:16" x14ac:dyDescent="0.3">
      <c r="P163271" s="83"/>
    </row>
    <row r="163272" spans="16:16" x14ac:dyDescent="0.3">
      <c r="P163272" s="83"/>
    </row>
    <row r="163273" spans="16:16" x14ac:dyDescent="0.3">
      <c r="P163273" s="83"/>
    </row>
    <row r="163274" spans="16:16" x14ac:dyDescent="0.3">
      <c r="P163274" s="83"/>
    </row>
    <row r="163275" spans="16:16" x14ac:dyDescent="0.3">
      <c r="P163275" s="83"/>
    </row>
    <row r="163276" spans="16:16" x14ac:dyDescent="0.3">
      <c r="P163276" s="83"/>
    </row>
    <row r="163277" spans="16:16" x14ac:dyDescent="0.3">
      <c r="P163277" s="83"/>
    </row>
    <row r="163278" spans="16:16" x14ac:dyDescent="0.3">
      <c r="P163278" s="83"/>
    </row>
    <row r="163279" spans="16:16" x14ac:dyDescent="0.3">
      <c r="P163279" s="83"/>
    </row>
    <row r="163280" spans="16:16" x14ac:dyDescent="0.3">
      <c r="P163280" s="83"/>
    </row>
    <row r="163281" spans="16:16" x14ac:dyDescent="0.3">
      <c r="P163281" s="83"/>
    </row>
    <row r="163282" spans="16:16" x14ac:dyDescent="0.3">
      <c r="P163282" s="83"/>
    </row>
    <row r="163283" spans="16:16" x14ac:dyDescent="0.3">
      <c r="P163283" s="83"/>
    </row>
    <row r="163284" spans="16:16" x14ac:dyDescent="0.3">
      <c r="P163284" s="83"/>
    </row>
    <row r="163285" spans="16:16" x14ac:dyDescent="0.3">
      <c r="P163285" s="83"/>
    </row>
    <row r="163286" spans="16:16" x14ac:dyDescent="0.3">
      <c r="P163286" s="83"/>
    </row>
    <row r="163287" spans="16:16" x14ac:dyDescent="0.3">
      <c r="P163287" s="83"/>
    </row>
    <row r="163288" spans="16:16" x14ac:dyDescent="0.3">
      <c r="P163288" s="83"/>
    </row>
    <row r="163289" spans="16:16" x14ac:dyDescent="0.3">
      <c r="P163289" s="83"/>
    </row>
    <row r="163290" spans="16:16" x14ac:dyDescent="0.3">
      <c r="P163290" s="83"/>
    </row>
    <row r="163291" spans="16:16" x14ac:dyDescent="0.3">
      <c r="P163291" s="83"/>
    </row>
    <row r="163292" spans="16:16" x14ac:dyDescent="0.3">
      <c r="P163292" s="83"/>
    </row>
    <row r="163293" spans="16:16" x14ac:dyDescent="0.3">
      <c r="P163293" s="83"/>
    </row>
    <row r="163294" spans="16:16" x14ac:dyDescent="0.3">
      <c r="P163294" s="83"/>
    </row>
    <row r="163295" spans="16:16" x14ac:dyDescent="0.3">
      <c r="P163295" s="83"/>
    </row>
    <row r="163296" spans="16:16" x14ac:dyDescent="0.3">
      <c r="P163296" s="83"/>
    </row>
    <row r="163297" spans="16:16" x14ac:dyDescent="0.3">
      <c r="P163297" s="83"/>
    </row>
    <row r="163298" spans="16:16" x14ac:dyDescent="0.3">
      <c r="P163298" s="83"/>
    </row>
    <row r="163299" spans="16:16" x14ac:dyDescent="0.3">
      <c r="P163299" s="83"/>
    </row>
    <row r="163300" spans="16:16" x14ac:dyDescent="0.3">
      <c r="P163300" s="83"/>
    </row>
    <row r="163301" spans="16:16" x14ac:dyDescent="0.3">
      <c r="P163301" s="83"/>
    </row>
    <row r="163302" spans="16:16" x14ac:dyDescent="0.3">
      <c r="P163302" s="83"/>
    </row>
    <row r="163303" spans="16:16" x14ac:dyDescent="0.3">
      <c r="P163303" s="83"/>
    </row>
    <row r="163304" spans="16:16" x14ac:dyDescent="0.3">
      <c r="P163304" s="83"/>
    </row>
    <row r="163305" spans="16:16" x14ac:dyDescent="0.3">
      <c r="P163305" s="83"/>
    </row>
    <row r="163306" spans="16:16" x14ac:dyDescent="0.3">
      <c r="P163306" s="83"/>
    </row>
    <row r="163307" spans="16:16" x14ac:dyDescent="0.3">
      <c r="P163307" s="83"/>
    </row>
    <row r="163308" spans="16:16" x14ac:dyDescent="0.3">
      <c r="P163308" s="83"/>
    </row>
    <row r="163309" spans="16:16" x14ac:dyDescent="0.3">
      <c r="P163309" s="83"/>
    </row>
    <row r="163310" spans="16:16" x14ac:dyDescent="0.3">
      <c r="P163310" s="83"/>
    </row>
    <row r="163311" spans="16:16" x14ac:dyDescent="0.3">
      <c r="P163311" s="83"/>
    </row>
    <row r="163312" spans="16:16" x14ac:dyDescent="0.3">
      <c r="P163312" s="83"/>
    </row>
    <row r="163313" spans="16:16" x14ac:dyDescent="0.3">
      <c r="P163313" s="83"/>
    </row>
    <row r="163314" spans="16:16" x14ac:dyDescent="0.3">
      <c r="P163314" s="83"/>
    </row>
    <row r="163315" spans="16:16" x14ac:dyDescent="0.3">
      <c r="P163315" s="83"/>
    </row>
    <row r="163316" spans="16:16" x14ac:dyDescent="0.3">
      <c r="P163316" s="83"/>
    </row>
    <row r="163317" spans="16:16" x14ac:dyDescent="0.3">
      <c r="P163317" s="83"/>
    </row>
    <row r="163318" spans="16:16" x14ac:dyDescent="0.3">
      <c r="P163318" s="83"/>
    </row>
    <row r="163319" spans="16:16" x14ac:dyDescent="0.3">
      <c r="P163319" s="83"/>
    </row>
    <row r="163320" spans="16:16" x14ac:dyDescent="0.3">
      <c r="P163320" s="83"/>
    </row>
    <row r="163321" spans="16:16" x14ac:dyDescent="0.3">
      <c r="P163321" s="83"/>
    </row>
    <row r="163322" spans="16:16" x14ac:dyDescent="0.3">
      <c r="P163322" s="83"/>
    </row>
    <row r="163323" spans="16:16" x14ac:dyDescent="0.3">
      <c r="P163323" s="83"/>
    </row>
    <row r="163324" spans="16:16" x14ac:dyDescent="0.3">
      <c r="P163324" s="83"/>
    </row>
    <row r="163325" spans="16:16" x14ac:dyDescent="0.3">
      <c r="P163325" s="83"/>
    </row>
    <row r="163326" spans="16:16" x14ac:dyDescent="0.3">
      <c r="P163326" s="83"/>
    </row>
    <row r="163327" spans="16:16" x14ac:dyDescent="0.3">
      <c r="P163327" s="83"/>
    </row>
    <row r="163328" spans="16:16" x14ac:dyDescent="0.3">
      <c r="P163328" s="83"/>
    </row>
    <row r="163329" spans="16:16" x14ac:dyDescent="0.3">
      <c r="P163329" s="83"/>
    </row>
    <row r="163330" spans="16:16" x14ac:dyDescent="0.3">
      <c r="P163330" s="83"/>
    </row>
    <row r="163331" spans="16:16" x14ac:dyDescent="0.3">
      <c r="P163331" s="83"/>
    </row>
    <row r="163332" spans="16:16" x14ac:dyDescent="0.3">
      <c r="P163332" s="83"/>
    </row>
    <row r="163333" spans="16:16" x14ac:dyDescent="0.3">
      <c r="P163333" s="83"/>
    </row>
    <row r="163334" spans="16:16" x14ac:dyDescent="0.3">
      <c r="P163334" s="83"/>
    </row>
    <row r="163335" spans="16:16" x14ac:dyDescent="0.3">
      <c r="P163335" s="83"/>
    </row>
    <row r="163336" spans="16:16" x14ac:dyDescent="0.3">
      <c r="P163336" s="83"/>
    </row>
    <row r="163337" spans="16:16" x14ac:dyDescent="0.3">
      <c r="P163337" s="83"/>
    </row>
    <row r="163338" spans="16:16" x14ac:dyDescent="0.3">
      <c r="P163338" s="83"/>
    </row>
    <row r="163339" spans="16:16" x14ac:dyDescent="0.3">
      <c r="P163339" s="83"/>
    </row>
    <row r="163340" spans="16:16" x14ac:dyDescent="0.3">
      <c r="P163340" s="83"/>
    </row>
    <row r="163341" spans="16:16" x14ac:dyDescent="0.3">
      <c r="P163341" s="83"/>
    </row>
    <row r="163342" spans="16:16" x14ac:dyDescent="0.3">
      <c r="P163342" s="83"/>
    </row>
    <row r="163343" spans="16:16" x14ac:dyDescent="0.3">
      <c r="P163343" s="83"/>
    </row>
    <row r="163344" spans="16:16" x14ac:dyDescent="0.3">
      <c r="P163344" s="83"/>
    </row>
    <row r="163345" spans="16:16" x14ac:dyDescent="0.3">
      <c r="P163345" s="83"/>
    </row>
    <row r="163346" spans="16:16" x14ac:dyDescent="0.3">
      <c r="P163346" s="83"/>
    </row>
    <row r="163347" spans="16:16" x14ac:dyDescent="0.3">
      <c r="P163347" s="83"/>
    </row>
    <row r="163348" spans="16:16" x14ac:dyDescent="0.3">
      <c r="P163348" s="83"/>
    </row>
    <row r="163349" spans="16:16" x14ac:dyDescent="0.3">
      <c r="P163349" s="83"/>
    </row>
    <row r="163350" spans="16:16" x14ac:dyDescent="0.3">
      <c r="P163350" s="83"/>
    </row>
    <row r="163351" spans="16:16" x14ac:dyDescent="0.3">
      <c r="P163351" s="83"/>
    </row>
    <row r="163352" spans="16:16" x14ac:dyDescent="0.3">
      <c r="P163352" s="83"/>
    </row>
    <row r="163353" spans="16:16" x14ac:dyDescent="0.3">
      <c r="P163353" s="83"/>
    </row>
    <row r="163354" spans="16:16" x14ac:dyDescent="0.3">
      <c r="P163354" s="83"/>
    </row>
    <row r="163355" spans="16:16" x14ac:dyDescent="0.3">
      <c r="P163355" s="83"/>
    </row>
    <row r="163356" spans="16:16" x14ac:dyDescent="0.3">
      <c r="P163356" s="83"/>
    </row>
    <row r="163357" spans="16:16" x14ac:dyDescent="0.3">
      <c r="P163357" s="83"/>
    </row>
    <row r="163358" spans="16:16" x14ac:dyDescent="0.3">
      <c r="P163358" s="83"/>
    </row>
    <row r="163359" spans="16:16" x14ac:dyDescent="0.3">
      <c r="P163359" s="83"/>
    </row>
    <row r="163360" spans="16:16" x14ac:dyDescent="0.3">
      <c r="P163360" s="83"/>
    </row>
    <row r="163361" spans="16:16" x14ac:dyDescent="0.3">
      <c r="P163361" s="83"/>
    </row>
    <row r="163362" spans="16:16" x14ac:dyDescent="0.3">
      <c r="P163362" s="83"/>
    </row>
    <row r="163363" spans="16:16" x14ac:dyDescent="0.3">
      <c r="P163363" s="83"/>
    </row>
    <row r="163364" spans="16:16" x14ac:dyDescent="0.3">
      <c r="P163364" s="83"/>
    </row>
    <row r="163365" spans="16:16" x14ac:dyDescent="0.3">
      <c r="P163365" s="83"/>
    </row>
    <row r="163366" spans="16:16" x14ac:dyDescent="0.3">
      <c r="P163366" s="83"/>
    </row>
    <row r="163367" spans="16:16" x14ac:dyDescent="0.3">
      <c r="P163367" s="83"/>
    </row>
    <row r="163368" spans="16:16" x14ac:dyDescent="0.3">
      <c r="P163368" s="83"/>
    </row>
    <row r="163369" spans="16:16" x14ac:dyDescent="0.3">
      <c r="P163369" s="83"/>
    </row>
    <row r="163370" spans="16:16" x14ac:dyDescent="0.3">
      <c r="P163370" s="83"/>
    </row>
    <row r="163371" spans="16:16" x14ac:dyDescent="0.3">
      <c r="P163371" s="83"/>
    </row>
    <row r="163372" spans="16:16" x14ac:dyDescent="0.3">
      <c r="P163372" s="83"/>
    </row>
    <row r="163373" spans="16:16" x14ac:dyDescent="0.3">
      <c r="P163373" s="83"/>
    </row>
    <row r="163374" spans="16:16" x14ac:dyDescent="0.3">
      <c r="P163374" s="83"/>
    </row>
    <row r="163375" spans="16:16" x14ac:dyDescent="0.3">
      <c r="P163375" s="83"/>
    </row>
    <row r="163376" spans="16:16" x14ac:dyDescent="0.3">
      <c r="P163376" s="83"/>
    </row>
    <row r="163377" spans="16:16" x14ac:dyDescent="0.3">
      <c r="P163377" s="83"/>
    </row>
    <row r="163378" spans="16:16" x14ac:dyDescent="0.3">
      <c r="P163378" s="83"/>
    </row>
    <row r="163379" spans="16:16" x14ac:dyDescent="0.3">
      <c r="P163379" s="83"/>
    </row>
    <row r="163380" spans="16:16" x14ac:dyDescent="0.3">
      <c r="P163380" s="83"/>
    </row>
    <row r="163381" spans="16:16" x14ac:dyDescent="0.3">
      <c r="P163381" s="83"/>
    </row>
    <row r="163382" spans="16:16" x14ac:dyDescent="0.3">
      <c r="P163382" s="83"/>
    </row>
    <row r="163383" spans="16:16" x14ac:dyDescent="0.3">
      <c r="P163383" s="83"/>
    </row>
    <row r="163384" spans="16:16" x14ac:dyDescent="0.3">
      <c r="P163384" s="83"/>
    </row>
    <row r="163385" spans="16:16" x14ac:dyDescent="0.3">
      <c r="P163385" s="83"/>
    </row>
    <row r="163386" spans="16:16" x14ac:dyDescent="0.3">
      <c r="P163386" s="83"/>
    </row>
    <row r="163387" spans="16:16" x14ac:dyDescent="0.3">
      <c r="P163387" s="83"/>
    </row>
    <row r="163388" spans="16:16" x14ac:dyDescent="0.3">
      <c r="P163388" s="83"/>
    </row>
    <row r="163389" spans="16:16" x14ac:dyDescent="0.3">
      <c r="P163389" s="83"/>
    </row>
    <row r="163390" spans="16:16" x14ac:dyDescent="0.3">
      <c r="P163390" s="83"/>
    </row>
    <row r="163391" spans="16:16" x14ac:dyDescent="0.3">
      <c r="P163391" s="83"/>
    </row>
    <row r="163392" spans="16:16" x14ac:dyDescent="0.3">
      <c r="P163392" s="83"/>
    </row>
    <row r="163393" spans="16:16" x14ac:dyDescent="0.3">
      <c r="P163393" s="83"/>
    </row>
    <row r="163394" spans="16:16" x14ac:dyDescent="0.3">
      <c r="P163394" s="83"/>
    </row>
    <row r="163395" spans="16:16" x14ac:dyDescent="0.3">
      <c r="P163395" s="83"/>
    </row>
    <row r="163396" spans="16:16" x14ac:dyDescent="0.3">
      <c r="P163396" s="83"/>
    </row>
    <row r="163397" spans="16:16" x14ac:dyDescent="0.3">
      <c r="P163397" s="83"/>
    </row>
    <row r="163398" spans="16:16" x14ac:dyDescent="0.3">
      <c r="P163398" s="83"/>
    </row>
    <row r="163399" spans="16:16" x14ac:dyDescent="0.3">
      <c r="P163399" s="83"/>
    </row>
    <row r="163400" spans="16:16" x14ac:dyDescent="0.3">
      <c r="P163400" s="83"/>
    </row>
    <row r="163401" spans="16:16" x14ac:dyDescent="0.3">
      <c r="P163401" s="83"/>
    </row>
    <row r="163402" spans="16:16" x14ac:dyDescent="0.3">
      <c r="P163402" s="83"/>
    </row>
    <row r="163403" spans="16:16" x14ac:dyDescent="0.3">
      <c r="P163403" s="83"/>
    </row>
    <row r="163404" spans="16:16" x14ac:dyDescent="0.3">
      <c r="P163404" s="83"/>
    </row>
    <row r="163405" spans="16:16" x14ac:dyDescent="0.3">
      <c r="P163405" s="83"/>
    </row>
    <row r="163406" spans="16:16" x14ac:dyDescent="0.3">
      <c r="P163406" s="83"/>
    </row>
    <row r="163407" spans="16:16" x14ac:dyDescent="0.3">
      <c r="P163407" s="83"/>
    </row>
    <row r="163408" spans="16:16" x14ac:dyDescent="0.3">
      <c r="P163408" s="83"/>
    </row>
    <row r="163409" spans="16:16" x14ac:dyDescent="0.3">
      <c r="P163409" s="83"/>
    </row>
    <row r="163410" spans="16:16" x14ac:dyDescent="0.3">
      <c r="P163410" s="83"/>
    </row>
    <row r="163411" spans="16:16" x14ac:dyDescent="0.3">
      <c r="P163411" s="83"/>
    </row>
    <row r="163412" spans="16:16" x14ac:dyDescent="0.3">
      <c r="P163412" s="83"/>
    </row>
    <row r="163413" spans="16:16" x14ac:dyDescent="0.3">
      <c r="P163413" s="83"/>
    </row>
    <row r="163414" spans="16:16" x14ac:dyDescent="0.3">
      <c r="P163414" s="83"/>
    </row>
    <row r="163415" spans="16:16" x14ac:dyDescent="0.3">
      <c r="P163415" s="83"/>
    </row>
    <row r="163416" spans="16:16" x14ac:dyDescent="0.3">
      <c r="P163416" s="83"/>
    </row>
    <row r="163417" spans="16:16" x14ac:dyDescent="0.3">
      <c r="P163417" s="83"/>
    </row>
    <row r="163418" spans="16:16" x14ac:dyDescent="0.3">
      <c r="P163418" s="83"/>
    </row>
    <row r="163419" spans="16:16" x14ac:dyDescent="0.3">
      <c r="P163419" s="83"/>
    </row>
    <row r="163420" spans="16:16" x14ac:dyDescent="0.3">
      <c r="P163420" s="83"/>
    </row>
    <row r="163421" spans="16:16" x14ac:dyDescent="0.3">
      <c r="P163421" s="83"/>
    </row>
    <row r="163422" spans="16:16" x14ac:dyDescent="0.3">
      <c r="P163422" s="83"/>
    </row>
    <row r="163423" spans="16:16" x14ac:dyDescent="0.3">
      <c r="P163423" s="83"/>
    </row>
    <row r="163424" spans="16:16" x14ac:dyDescent="0.3">
      <c r="P163424" s="83"/>
    </row>
    <row r="163425" spans="16:16" x14ac:dyDescent="0.3">
      <c r="P163425" s="83"/>
    </row>
    <row r="163426" spans="16:16" x14ac:dyDescent="0.3">
      <c r="P163426" s="83"/>
    </row>
    <row r="163427" spans="16:16" x14ac:dyDescent="0.3">
      <c r="P163427" s="83"/>
    </row>
    <row r="163428" spans="16:16" x14ac:dyDescent="0.3">
      <c r="P163428" s="83"/>
    </row>
    <row r="163429" spans="16:16" x14ac:dyDescent="0.3">
      <c r="P163429" s="83"/>
    </row>
    <row r="163430" spans="16:16" x14ac:dyDescent="0.3">
      <c r="P163430" s="83"/>
    </row>
    <row r="163431" spans="16:16" x14ac:dyDescent="0.3">
      <c r="P163431" s="83"/>
    </row>
    <row r="163432" spans="16:16" x14ac:dyDescent="0.3">
      <c r="P163432" s="83"/>
    </row>
    <row r="163433" spans="16:16" x14ac:dyDescent="0.3">
      <c r="P163433" s="83"/>
    </row>
    <row r="163434" spans="16:16" x14ac:dyDescent="0.3">
      <c r="P163434" s="83"/>
    </row>
    <row r="163435" spans="16:16" x14ac:dyDescent="0.3">
      <c r="P163435" s="83"/>
    </row>
    <row r="163436" spans="16:16" x14ac:dyDescent="0.3">
      <c r="P163436" s="83"/>
    </row>
    <row r="163437" spans="16:16" x14ac:dyDescent="0.3">
      <c r="P163437" s="83"/>
    </row>
    <row r="163438" spans="16:16" x14ac:dyDescent="0.3">
      <c r="P163438" s="83"/>
    </row>
    <row r="163439" spans="16:16" x14ac:dyDescent="0.3">
      <c r="P163439" s="83"/>
    </row>
    <row r="163440" spans="16:16" x14ac:dyDescent="0.3">
      <c r="P163440" s="83"/>
    </row>
    <row r="163441" spans="16:16" x14ac:dyDescent="0.3">
      <c r="P163441" s="83"/>
    </row>
    <row r="163442" spans="16:16" x14ac:dyDescent="0.3">
      <c r="P163442" s="83"/>
    </row>
    <row r="163443" spans="16:16" x14ac:dyDescent="0.3">
      <c r="P163443" s="83"/>
    </row>
    <row r="163444" spans="16:16" x14ac:dyDescent="0.3">
      <c r="P163444" s="83"/>
    </row>
    <row r="163445" spans="16:16" x14ac:dyDescent="0.3">
      <c r="P163445" s="83"/>
    </row>
    <row r="163446" spans="16:16" x14ac:dyDescent="0.3">
      <c r="P163446" s="83"/>
    </row>
    <row r="163447" spans="16:16" x14ac:dyDescent="0.3">
      <c r="P163447" s="83"/>
    </row>
    <row r="163448" spans="16:16" x14ac:dyDescent="0.3">
      <c r="P163448" s="83"/>
    </row>
    <row r="163449" spans="16:16" x14ac:dyDescent="0.3">
      <c r="P163449" s="83"/>
    </row>
    <row r="163450" spans="16:16" x14ac:dyDescent="0.3">
      <c r="P163450" s="83"/>
    </row>
    <row r="163451" spans="16:16" x14ac:dyDescent="0.3">
      <c r="P163451" s="83"/>
    </row>
    <row r="163452" spans="16:16" x14ac:dyDescent="0.3">
      <c r="P163452" s="83"/>
    </row>
    <row r="163453" spans="16:16" x14ac:dyDescent="0.3">
      <c r="P163453" s="83"/>
    </row>
    <row r="163454" spans="16:16" x14ac:dyDescent="0.3">
      <c r="P163454" s="83"/>
    </row>
    <row r="163455" spans="16:16" x14ac:dyDescent="0.3">
      <c r="P163455" s="83"/>
    </row>
    <row r="163456" spans="16:16" x14ac:dyDescent="0.3">
      <c r="P163456" s="83"/>
    </row>
    <row r="163457" spans="16:16" x14ac:dyDescent="0.3">
      <c r="P163457" s="83"/>
    </row>
    <row r="163458" spans="16:16" x14ac:dyDescent="0.3">
      <c r="P163458" s="83"/>
    </row>
    <row r="163459" spans="16:16" x14ac:dyDescent="0.3">
      <c r="P163459" s="83"/>
    </row>
    <row r="163460" spans="16:16" x14ac:dyDescent="0.3">
      <c r="P163460" s="83"/>
    </row>
    <row r="163461" spans="16:16" x14ac:dyDescent="0.3">
      <c r="P163461" s="83"/>
    </row>
    <row r="163462" spans="16:16" x14ac:dyDescent="0.3">
      <c r="P163462" s="83"/>
    </row>
    <row r="163463" spans="16:16" x14ac:dyDescent="0.3">
      <c r="P163463" s="83"/>
    </row>
    <row r="163464" spans="16:16" x14ac:dyDescent="0.3">
      <c r="P163464" s="83"/>
    </row>
    <row r="163465" spans="16:16" x14ac:dyDescent="0.3">
      <c r="P163465" s="83"/>
    </row>
    <row r="163466" spans="16:16" x14ac:dyDescent="0.3">
      <c r="P163466" s="83"/>
    </row>
    <row r="163467" spans="16:16" x14ac:dyDescent="0.3">
      <c r="P163467" s="83"/>
    </row>
    <row r="163468" spans="16:16" x14ac:dyDescent="0.3">
      <c r="P163468" s="83"/>
    </row>
    <row r="163469" spans="16:16" x14ac:dyDescent="0.3">
      <c r="P163469" s="83"/>
    </row>
    <row r="163470" spans="16:16" x14ac:dyDescent="0.3">
      <c r="P163470" s="83"/>
    </row>
    <row r="163471" spans="16:16" x14ac:dyDescent="0.3">
      <c r="P163471" s="83"/>
    </row>
    <row r="163472" spans="16:16" x14ac:dyDescent="0.3">
      <c r="P163472" s="83"/>
    </row>
    <row r="163473" spans="16:16" x14ac:dyDescent="0.3">
      <c r="P163473" s="83"/>
    </row>
    <row r="163474" spans="16:16" x14ac:dyDescent="0.3">
      <c r="P163474" s="83"/>
    </row>
    <row r="163475" spans="16:16" x14ac:dyDescent="0.3">
      <c r="P163475" s="83"/>
    </row>
    <row r="163476" spans="16:16" x14ac:dyDescent="0.3">
      <c r="P163476" s="83"/>
    </row>
    <row r="163477" spans="16:16" x14ac:dyDescent="0.3">
      <c r="P163477" s="83"/>
    </row>
    <row r="163478" spans="16:16" x14ac:dyDescent="0.3">
      <c r="P163478" s="83"/>
    </row>
    <row r="163479" spans="16:16" x14ac:dyDescent="0.3">
      <c r="P163479" s="83"/>
    </row>
    <row r="163480" spans="16:16" x14ac:dyDescent="0.3">
      <c r="P163480" s="83"/>
    </row>
    <row r="163481" spans="16:16" x14ac:dyDescent="0.3">
      <c r="P163481" s="83"/>
    </row>
    <row r="163482" spans="16:16" x14ac:dyDescent="0.3">
      <c r="P163482" s="83"/>
    </row>
    <row r="163483" spans="16:16" x14ac:dyDescent="0.3">
      <c r="P163483" s="83"/>
    </row>
    <row r="163484" spans="16:16" x14ac:dyDescent="0.3">
      <c r="P163484" s="83"/>
    </row>
    <row r="163485" spans="16:16" x14ac:dyDescent="0.3">
      <c r="P163485" s="83"/>
    </row>
    <row r="163486" spans="16:16" x14ac:dyDescent="0.3">
      <c r="P163486" s="83"/>
    </row>
    <row r="163487" spans="16:16" x14ac:dyDescent="0.3">
      <c r="P163487" s="83"/>
    </row>
    <row r="163488" spans="16:16" x14ac:dyDescent="0.3">
      <c r="P163488" s="83"/>
    </row>
    <row r="163489" spans="16:16" x14ac:dyDescent="0.3">
      <c r="P163489" s="83"/>
    </row>
    <row r="163490" spans="16:16" x14ac:dyDescent="0.3">
      <c r="P163490" s="83"/>
    </row>
    <row r="163491" spans="16:16" x14ac:dyDescent="0.3">
      <c r="P163491" s="83"/>
    </row>
    <row r="163492" spans="16:16" x14ac:dyDescent="0.3">
      <c r="P163492" s="83"/>
    </row>
    <row r="163493" spans="16:16" x14ac:dyDescent="0.3">
      <c r="P163493" s="83"/>
    </row>
    <row r="163494" spans="16:16" x14ac:dyDescent="0.3">
      <c r="P163494" s="83"/>
    </row>
    <row r="163495" spans="16:16" x14ac:dyDescent="0.3">
      <c r="P163495" s="83"/>
    </row>
    <row r="163496" spans="16:16" x14ac:dyDescent="0.3">
      <c r="P163496" s="83"/>
    </row>
    <row r="163497" spans="16:16" x14ac:dyDescent="0.3">
      <c r="P163497" s="83"/>
    </row>
    <row r="163498" spans="16:16" x14ac:dyDescent="0.3">
      <c r="P163498" s="83"/>
    </row>
    <row r="163499" spans="16:16" x14ac:dyDescent="0.3">
      <c r="P163499" s="83"/>
    </row>
    <row r="163500" spans="16:16" x14ac:dyDescent="0.3">
      <c r="P163500" s="83"/>
    </row>
    <row r="163501" spans="16:16" x14ac:dyDescent="0.3">
      <c r="P163501" s="83"/>
    </row>
    <row r="163502" spans="16:16" x14ac:dyDescent="0.3">
      <c r="P163502" s="83"/>
    </row>
    <row r="163503" spans="16:16" x14ac:dyDescent="0.3">
      <c r="P163503" s="83"/>
    </row>
    <row r="163504" spans="16:16" x14ac:dyDescent="0.3">
      <c r="P163504" s="83"/>
    </row>
    <row r="163505" spans="16:16" x14ac:dyDescent="0.3">
      <c r="P163505" s="83"/>
    </row>
    <row r="163506" spans="16:16" x14ac:dyDescent="0.3">
      <c r="P163506" s="83"/>
    </row>
    <row r="163507" spans="16:16" x14ac:dyDescent="0.3">
      <c r="P163507" s="83"/>
    </row>
    <row r="163508" spans="16:16" x14ac:dyDescent="0.3">
      <c r="P163508" s="83"/>
    </row>
    <row r="163509" spans="16:16" x14ac:dyDescent="0.3">
      <c r="P163509" s="83"/>
    </row>
    <row r="163510" spans="16:16" x14ac:dyDescent="0.3">
      <c r="P163510" s="83"/>
    </row>
    <row r="163511" spans="16:16" x14ac:dyDescent="0.3">
      <c r="P163511" s="83"/>
    </row>
    <row r="163512" spans="16:16" x14ac:dyDescent="0.3">
      <c r="P163512" s="83"/>
    </row>
    <row r="163513" spans="16:16" x14ac:dyDescent="0.3">
      <c r="P163513" s="83"/>
    </row>
    <row r="163514" spans="16:16" x14ac:dyDescent="0.3">
      <c r="P163514" s="83"/>
    </row>
    <row r="163515" spans="16:16" x14ac:dyDescent="0.3">
      <c r="P163515" s="83"/>
    </row>
    <row r="163516" spans="16:16" x14ac:dyDescent="0.3">
      <c r="P163516" s="83"/>
    </row>
    <row r="163517" spans="16:16" x14ac:dyDescent="0.3">
      <c r="P163517" s="83"/>
    </row>
    <row r="163518" spans="16:16" x14ac:dyDescent="0.3">
      <c r="P163518" s="83"/>
    </row>
    <row r="163519" spans="16:16" x14ac:dyDescent="0.3">
      <c r="P163519" s="83"/>
    </row>
    <row r="163520" spans="16:16" x14ac:dyDescent="0.3">
      <c r="P163520" s="83"/>
    </row>
    <row r="163521" spans="16:16" x14ac:dyDescent="0.3">
      <c r="P163521" s="83"/>
    </row>
    <row r="163522" spans="16:16" x14ac:dyDescent="0.3">
      <c r="P163522" s="83"/>
    </row>
    <row r="163523" spans="16:16" x14ac:dyDescent="0.3">
      <c r="P163523" s="83"/>
    </row>
    <row r="163524" spans="16:16" x14ac:dyDescent="0.3">
      <c r="P163524" s="83"/>
    </row>
    <row r="163525" spans="16:16" x14ac:dyDescent="0.3">
      <c r="P163525" s="83"/>
    </row>
    <row r="163526" spans="16:16" x14ac:dyDescent="0.3">
      <c r="P163526" s="83"/>
    </row>
    <row r="163527" spans="16:16" x14ac:dyDescent="0.3">
      <c r="P163527" s="83"/>
    </row>
    <row r="163528" spans="16:16" x14ac:dyDescent="0.3">
      <c r="P163528" s="83"/>
    </row>
    <row r="163529" spans="16:16" x14ac:dyDescent="0.3">
      <c r="P163529" s="83"/>
    </row>
    <row r="163530" spans="16:16" x14ac:dyDescent="0.3">
      <c r="P163530" s="83"/>
    </row>
    <row r="163531" spans="16:16" x14ac:dyDescent="0.3">
      <c r="P163531" s="83"/>
    </row>
    <row r="163532" spans="16:16" x14ac:dyDescent="0.3">
      <c r="P163532" s="83"/>
    </row>
    <row r="163533" spans="16:16" x14ac:dyDescent="0.3">
      <c r="P163533" s="83"/>
    </row>
    <row r="163534" spans="16:16" x14ac:dyDescent="0.3">
      <c r="P163534" s="83"/>
    </row>
    <row r="163535" spans="16:16" x14ac:dyDescent="0.3">
      <c r="P163535" s="83"/>
    </row>
    <row r="163536" spans="16:16" x14ac:dyDescent="0.3">
      <c r="P163536" s="83"/>
    </row>
    <row r="163537" spans="16:16" x14ac:dyDescent="0.3">
      <c r="P163537" s="83"/>
    </row>
    <row r="163538" spans="16:16" x14ac:dyDescent="0.3">
      <c r="P163538" s="83"/>
    </row>
    <row r="163539" spans="16:16" x14ac:dyDescent="0.3">
      <c r="P163539" s="83"/>
    </row>
    <row r="163540" spans="16:16" x14ac:dyDescent="0.3">
      <c r="P163540" s="83"/>
    </row>
    <row r="163541" spans="16:16" x14ac:dyDescent="0.3">
      <c r="P163541" s="83"/>
    </row>
    <row r="163542" spans="16:16" x14ac:dyDescent="0.3">
      <c r="P163542" s="83"/>
    </row>
    <row r="163543" spans="16:16" x14ac:dyDescent="0.3">
      <c r="P163543" s="83"/>
    </row>
    <row r="163544" spans="16:16" x14ac:dyDescent="0.3">
      <c r="P163544" s="83"/>
    </row>
    <row r="163545" spans="16:16" x14ac:dyDescent="0.3">
      <c r="P163545" s="83"/>
    </row>
    <row r="163546" spans="16:16" x14ac:dyDescent="0.3">
      <c r="P163546" s="83"/>
    </row>
    <row r="163547" spans="16:16" x14ac:dyDescent="0.3">
      <c r="P163547" s="83"/>
    </row>
    <row r="163548" spans="16:16" x14ac:dyDescent="0.3">
      <c r="P163548" s="83"/>
    </row>
    <row r="163549" spans="16:16" x14ac:dyDescent="0.3">
      <c r="P163549" s="83"/>
    </row>
    <row r="163550" spans="16:16" x14ac:dyDescent="0.3">
      <c r="P163550" s="83"/>
    </row>
    <row r="163551" spans="16:16" x14ac:dyDescent="0.3">
      <c r="P163551" s="83"/>
    </row>
    <row r="163552" spans="16:16" x14ac:dyDescent="0.3">
      <c r="P163552" s="83"/>
    </row>
    <row r="163553" spans="16:16" x14ac:dyDescent="0.3">
      <c r="P163553" s="83"/>
    </row>
    <row r="163554" spans="16:16" x14ac:dyDescent="0.3">
      <c r="P163554" s="83"/>
    </row>
    <row r="163555" spans="16:16" x14ac:dyDescent="0.3">
      <c r="P163555" s="83"/>
    </row>
    <row r="163556" spans="16:16" x14ac:dyDescent="0.3">
      <c r="P163556" s="83"/>
    </row>
    <row r="163557" spans="16:16" x14ac:dyDescent="0.3">
      <c r="P163557" s="83"/>
    </row>
    <row r="163558" spans="16:16" x14ac:dyDescent="0.3">
      <c r="P163558" s="83"/>
    </row>
    <row r="163559" spans="16:16" x14ac:dyDescent="0.3">
      <c r="P163559" s="83"/>
    </row>
    <row r="163560" spans="16:16" x14ac:dyDescent="0.3">
      <c r="P163560" s="83"/>
    </row>
    <row r="163561" spans="16:16" x14ac:dyDescent="0.3">
      <c r="P163561" s="83"/>
    </row>
    <row r="163562" spans="16:16" x14ac:dyDescent="0.3">
      <c r="P163562" s="83"/>
    </row>
    <row r="163563" spans="16:16" x14ac:dyDescent="0.3">
      <c r="P163563" s="83"/>
    </row>
    <row r="163564" spans="16:16" x14ac:dyDescent="0.3">
      <c r="P163564" s="83"/>
    </row>
    <row r="163565" spans="16:16" x14ac:dyDescent="0.3">
      <c r="P163565" s="83"/>
    </row>
    <row r="163566" spans="16:16" x14ac:dyDescent="0.3">
      <c r="P163566" s="83"/>
    </row>
    <row r="163567" spans="16:16" x14ac:dyDescent="0.3">
      <c r="P163567" s="83"/>
    </row>
    <row r="163568" spans="16:16" x14ac:dyDescent="0.3">
      <c r="P163568" s="83"/>
    </row>
    <row r="163569" spans="16:16" x14ac:dyDescent="0.3">
      <c r="P163569" s="83"/>
    </row>
    <row r="163570" spans="16:16" x14ac:dyDescent="0.3">
      <c r="P163570" s="83"/>
    </row>
    <row r="163571" spans="16:16" x14ac:dyDescent="0.3">
      <c r="P163571" s="83"/>
    </row>
    <row r="163572" spans="16:16" x14ac:dyDescent="0.3">
      <c r="P163572" s="83"/>
    </row>
    <row r="163573" spans="16:16" x14ac:dyDescent="0.3">
      <c r="P163573" s="83"/>
    </row>
    <row r="163574" spans="16:16" x14ac:dyDescent="0.3">
      <c r="P163574" s="83"/>
    </row>
    <row r="163575" spans="16:16" x14ac:dyDescent="0.3">
      <c r="P163575" s="83"/>
    </row>
    <row r="163576" spans="16:16" x14ac:dyDescent="0.3">
      <c r="P163576" s="83"/>
    </row>
    <row r="163577" spans="16:16" x14ac:dyDescent="0.3">
      <c r="P163577" s="83"/>
    </row>
    <row r="163578" spans="16:16" x14ac:dyDescent="0.3">
      <c r="P163578" s="83"/>
    </row>
    <row r="163579" spans="16:16" x14ac:dyDescent="0.3">
      <c r="P163579" s="83"/>
    </row>
    <row r="163580" spans="16:16" x14ac:dyDescent="0.3">
      <c r="P163580" s="83"/>
    </row>
    <row r="163581" spans="16:16" x14ac:dyDescent="0.3">
      <c r="P163581" s="83"/>
    </row>
    <row r="163582" spans="16:16" x14ac:dyDescent="0.3">
      <c r="P163582" s="83"/>
    </row>
    <row r="163583" spans="16:16" x14ac:dyDescent="0.3">
      <c r="P163583" s="83"/>
    </row>
    <row r="163584" spans="16:16" x14ac:dyDescent="0.3">
      <c r="P163584" s="83"/>
    </row>
    <row r="163585" spans="16:16" x14ac:dyDescent="0.3">
      <c r="P163585" s="83"/>
    </row>
    <row r="163586" spans="16:16" x14ac:dyDescent="0.3">
      <c r="P163586" s="83"/>
    </row>
    <row r="163587" spans="16:16" x14ac:dyDescent="0.3">
      <c r="P163587" s="83"/>
    </row>
    <row r="163588" spans="16:16" x14ac:dyDescent="0.3">
      <c r="P163588" s="83"/>
    </row>
    <row r="163589" spans="16:16" x14ac:dyDescent="0.3">
      <c r="P163589" s="83"/>
    </row>
    <row r="163590" spans="16:16" x14ac:dyDescent="0.3">
      <c r="P163590" s="83"/>
    </row>
    <row r="163591" spans="16:16" x14ac:dyDescent="0.3">
      <c r="P163591" s="83"/>
    </row>
    <row r="163592" spans="16:16" x14ac:dyDescent="0.3">
      <c r="P163592" s="83"/>
    </row>
    <row r="163593" spans="16:16" x14ac:dyDescent="0.3">
      <c r="P163593" s="83"/>
    </row>
    <row r="163594" spans="16:16" x14ac:dyDescent="0.3">
      <c r="P163594" s="83"/>
    </row>
    <row r="163595" spans="16:16" x14ac:dyDescent="0.3">
      <c r="P163595" s="83"/>
    </row>
    <row r="163596" spans="16:16" x14ac:dyDescent="0.3">
      <c r="P163596" s="83"/>
    </row>
    <row r="163597" spans="16:16" x14ac:dyDescent="0.3">
      <c r="P163597" s="83"/>
    </row>
    <row r="163598" spans="16:16" x14ac:dyDescent="0.3">
      <c r="P163598" s="83"/>
    </row>
    <row r="163599" spans="16:16" x14ac:dyDescent="0.3">
      <c r="P163599" s="83"/>
    </row>
    <row r="163600" spans="16:16" x14ac:dyDescent="0.3">
      <c r="P163600" s="83"/>
    </row>
    <row r="163601" spans="16:16" x14ac:dyDescent="0.3">
      <c r="P163601" s="83"/>
    </row>
    <row r="163602" spans="16:16" x14ac:dyDescent="0.3">
      <c r="P163602" s="83"/>
    </row>
    <row r="163603" spans="16:16" x14ac:dyDescent="0.3">
      <c r="P163603" s="83"/>
    </row>
    <row r="163604" spans="16:16" x14ac:dyDescent="0.3">
      <c r="P163604" s="83"/>
    </row>
    <row r="163605" spans="16:16" x14ac:dyDescent="0.3">
      <c r="P163605" s="83"/>
    </row>
    <row r="163606" spans="16:16" x14ac:dyDescent="0.3">
      <c r="P163606" s="83"/>
    </row>
    <row r="163607" spans="16:16" x14ac:dyDescent="0.3">
      <c r="P163607" s="83"/>
    </row>
    <row r="163608" spans="16:16" x14ac:dyDescent="0.3">
      <c r="P163608" s="83"/>
    </row>
    <row r="163609" spans="16:16" x14ac:dyDescent="0.3">
      <c r="P163609" s="83"/>
    </row>
    <row r="163610" spans="16:16" x14ac:dyDescent="0.3">
      <c r="P163610" s="83"/>
    </row>
    <row r="163611" spans="16:16" x14ac:dyDescent="0.3">
      <c r="P163611" s="83"/>
    </row>
    <row r="163612" spans="16:16" x14ac:dyDescent="0.3">
      <c r="P163612" s="83"/>
    </row>
    <row r="163613" spans="16:16" x14ac:dyDescent="0.3">
      <c r="P163613" s="83"/>
    </row>
    <row r="163614" spans="16:16" x14ac:dyDescent="0.3">
      <c r="P163614" s="83"/>
    </row>
    <row r="163615" spans="16:16" x14ac:dyDescent="0.3">
      <c r="P163615" s="83"/>
    </row>
    <row r="163616" spans="16:16" x14ac:dyDescent="0.3">
      <c r="P163616" s="83"/>
    </row>
    <row r="163617" spans="16:16" x14ac:dyDescent="0.3">
      <c r="P163617" s="83"/>
    </row>
    <row r="163618" spans="16:16" x14ac:dyDescent="0.3">
      <c r="P163618" s="83"/>
    </row>
    <row r="163619" spans="16:16" x14ac:dyDescent="0.3">
      <c r="P163619" s="83"/>
    </row>
    <row r="163620" spans="16:16" x14ac:dyDescent="0.3">
      <c r="P163620" s="83"/>
    </row>
    <row r="163621" spans="16:16" x14ac:dyDescent="0.3">
      <c r="P163621" s="83"/>
    </row>
    <row r="163622" spans="16:16" x14ac:dyDescent="0.3">
      <c r="P163622" s="83"/>
    </row>
    <row r="163623" spans="16:16" x14ac:dyDescent="0.3">
      <c r="P163623" s="83"/>
    </row>
    <row r="163624" spans="16:16" x14ac:dyDescent="0.3">
      <c r="P163624" s="83"/>
    </row>
    <row r="163625" spans="16:16" x14ac:dyDescent="0.3">
      <c r="P163625" s="83"/>
    </row>
    <row r="163626" spans="16:16" x14ac:dyDescent="0.3">
      <c r="P163626" s="83"/>
    </row>
    <row r="163627" spans="16:16" x14ac:dyDescent="0.3">
      <c r="P163627" s="83"/>
    </row>
    <row r="163628" spans="16:16" x14ac:dyDescent="0.3">
      <c r="P163628" s="83"/>
    </row>
    <row r="163629" spans="16:16" x14ac:dyDescent="0.3">
      <c r="P163629" s="83"/>
    </row>
    <row r="163630" spans="16:16" x14ac:dyDescent="0.3">
      <c r="P163630" s="83"/>
    </row>
    <row r="163631" spans="16:16" x14ac:dyDescent="0.3">
      <c r="P163631" s="83"/>
    </row>
    <row r="163632" spans="16:16" x14ac:dyDescent="0.3">
      <c r="P163632" s="83"/>
    </row>
    <row r="163633" spans="16:16" x14ac:dyDescent="0.3">
      <c r="P163633" s="83"/>
    </row>
    <row r="163634" spans="16:16" x14ac:dyDescent="0.3">
      <c r="P163634" s="83"/>
    </row>
    <row r="163635" spans="16:16" x14ac:dyDescent="0.3">
      <c r="P163635" s="83"/>
    </row>
    <row r="163636" spans="16:16" x14ac:dyDescent="0.3">
      <c r="P163636" s="83"/>
    </row>
    <row r="163637" spans="16:16" x14ac:dyDescent="0.3">
      <c r="P163637" s="83"/>
    </row>
    <row r="163638" spans="16:16" x14ac:dyDescent="0.3">
      <c r="P163638" s="83"/>
    </row>
    <row r="163639" spans="16:16" x14ac:dyDescent="0.3">
      <c r="P163639" s="83"/>
    </row>
    <row r="163640" spans="16:16" x14ac:dyDescent="0.3">
      <c r="P163640" s="83"/>
    </row>
    <row r="163641" spans="16:16" x14ac:dyDescent="0.3">
      <c r="P163641" s="83"/>
    </row>
    <row r="163642" spans="16:16" x14ac:dyDescent="0.3">
      <c r="P163642" s="83"/>
    </row>
    <row r="163643" spans="16:16" x14ac:dyDescent="0.3">
      <c r="P163643" s="83"/>
    </row>
    <row r="163644" spans="16:16" x14ac:dyDescent="0.3">
      <c r="P163644" s="83"/>
    </row>
    <row r="163645" spans="16:16" x14ac:dyDescent="0.3">
      <c r="P163645" s="83"/>
    </row>
    <row r="163646" spans="16:16" x14ac:dyDescent="0.3">
      <c r="P163646" s="83"/>
    </row>
    <row r="163647" spans="16:16" x14ac:dyDescent="0.3">
      <c r="P163647" s="83"/>
    </row>
    <row r="163648" spans="16:16" x14ac:dyDescent="0.3">
      <c r="P163648" s="83"/>
    </row>
    <row r="163649" spans="16:16" x14ac:dyDescent="0.3">
      <c r="P163649" s="83"/>
    </row>
    <row r="163650" spans="16:16" x14ac:dyDescent="0.3">
      <c r="P163650" s="83"/>
    </row>
    <row r="163651" spans="16:16" x14ac:dyDescent="0.3">
      <c r="P163651" s="83"/>
    </row>
    <row r="163652" spans="16:16" x14ac:dyDescent="0.3">
      <c r="P163652" s="83"/>
    </row>
    <row r="163653" spans="16:16" x14ac:dyDescent="0.3">
      <c r="P163653" s="83"/>
    </row>
    <row r="163654" spans="16:16" x14ac:dyDescent="0.3">
      <c r="P163654" s="83"/>
    </row>
    <row r="163655" spans="16:16" x14ac:dyDescent="0.3">
      <c r="P163655" s="83"/>
    </row>
    <row r="163656" spans="16:16" x14ac:dyDescent="0.3">
      <c r="P163656" s="83"/>
    </row>
    <row r="163657" spans="16:16" x14ac:dyDescent="0.3">
      <c r="P163657" s="83"/>
    </row>
    <row r="163658" spans="16:16" x14ac:dyDescent="0.3">
      <c r="P163658" s="83"/>
    </row>
    <row r="163659" spans="16:16" x14ac:dyDescent="0.3">
      <c r="P163659" s="83"/>
    </row>
    <row r="163660" spans="16:16" x14ac:dyDescent="0.3">
      <c r="P163660" s="83"/>
    </row>
    <row r="163661" spans="16:16" x14ac:dyDescent="0.3">
      <c r="P163661" s="83"/>
    </row>
    <row r="163662" spans="16:16" x14ac:dyDescent="0.3">
      <c r="P163662" s="83"/>
    </row>
    <row r="163663" spans="16:16" x14ac:dyDescent="0.3">
      <c r="P163663" s="83"/>
    </row>
    <row r="163664" spans="16:16" x14ac:dyDescent="0.3">
      <c r="P163664" s="83"/>
    </row>
    <row r="163665" spans="16:16" x14ac:dyDescent="0.3">
      <c r="P163665" s="83"/>
    </row>
    <row r="163666" spans="16:16" x14ac:dyDescent="0.3">
      <c r="P163666" s="83"/>
    </row>
    <row r="163667" spans="16:16" x14ac:dyDescent="0.3">
      <c r="P163667" s="83"/>
    </row>
    <row r="163668" spans="16:16" x14ac:dyDescent="0.3">
      <c r="P163668" s="83"/>
    </row>
    <row r="163669" spans="16:16" x14ac:dyDescent="0.3">
      <c r="P163669" s="83"/>
    </row>
    <row r="163670" spans="16:16" x14ac:dyDescent="0.3">
      <c r="P163670" s="83"/>
    </row>
    <row r="163671" spans="16:16" x14ac:dyDescent="0.3">
      <c r="P163671" s="83"/>
    </row>
    <row r="163672" spans="16:16" x14ac:dyDescent="0.3">
      <c r="P163672" s="83"/>
    </row>
    <row r="163673" spans="16:16" x14ac:dyDescent="0.3">
      <c r="P163673" s="83"/>
    </row>
    <row r="163674" spans="16:16" x14ac:dyDescent="0.3">
      <c r="P163674" s="83"/>
    </row>
    <row r="163675" spans="16:16" x14ac:dyDescent="0.3">
      <c r="P163675" s="83"/>
    </row>
    <row r="163676" spans="16:16" x14ac:dyDescent="0.3">
      <c r="P163676" s="83"/>
    </row>
    <row r="163677" spans="16:16" x14ac:dyDescent="0.3">
      <c r="P163677" s="83"/>
    </row>
    <row r="163678" spans="16:16" x14ac:dyDescent="0.3">
      <c r="P163678" s="83"/>
    </row>
    <row r="163679" spans="16:16" x14ac:dyDescent="0.3">
      <c r="P163679" s="83"/>
    </row>
    <row r="163680" spans="16:16" x14ac:dyDescent="0.3">
      <c r="P163680" s="83"/>
    </row>
    <row r="163681" spans="16:16" x14ac:dyDescent="0.3">
      <c r="P163681" s="83"/>
    </row>
    <row r="163682" spans="16:16" x14ac:dyDescent="0.3">
      <c r="P163682" s="83"/>
    </row>
    <row r="163683" spans="16:16" x14ac:dyDescent="0.3">
      <c r="P163683" s="83"/>
    </row>
    <row r="163684" spans="16:16" x14ac:dyDescent="0.3">
      <c r="P163684" s="83"/>
    </row>
    <row r="163685" spans="16:16" x14ac:dyDescent="0.3">
      <c r="P163685" s="83"/>
    </row>
    <row r="163686" spans="16:16" x14ac:dyDescent="0.3">
      <c r="P163686" s="83"/>
    </row>
    <row r="163687" spans="16:16" x14ac:dyDescent="0.3">
      <c r="P163687" s="83"/>
    </row>
    <row r="163688" spans="16:16" x14ac:dyDescent="0.3">
      <c r="P163688" s="83"/>
    </row>
    <row r="163689" spans="16:16" x14ac:dyDescent="0.3">
      <c r="P163689" s="83"/>
    </row>
    <row r="163690" spans="16:16" x14ac:dyDescent="0.3">
      <c r="P163690" s="83"/>
    </row>
    <row r="163691" spans="16:16" x14ac:dyDescent="0.3">
      <c r="P163691" s="83"/>
    </row>
    <row r="163692" spans="16:16" x14ac:dyDescent="0.3">
      <c r="P163692" s="83"/>
    </row>
    <row r="163693" spans="16:16" x14ac:dyDescent="0.3">
      <c r="P163693" s="83"/>
    </row>
    <row r="163694" spans="16:16" x14ac:dyDescent="0.3">
      <c r="P163694" s="83"/>
    </row>
    <row r="163695" spans="16:16" x14ac:dyDescent="0.3">
      <c r="P163695" s="83"/>
    </row>
    <row r="163696" spans="16:16" x14ac:dyDescent="0.3">
      <c r="P163696" s="83"/>
    </row>
    <row r="163697" spans="16:16" x14ac:dyDescent="0.3">
      <c r="P163697" s="83"/>
    </row>
    <row r="163698" spans="16:16" x14ac:dyDescent="0.3">
      <c r="P163698" s="83"/>
    </row>
    <row r="163699" spans="16:16" x14ac:dyDescent="0.3">
      <c r="P163699" s="83"/>
    </row>
    <row r="163700" spans="16:16" x14ac:dyDescent="0.3">
      <c r="P163700" s="83"/>
    </row>
    <row r="163701" spans="16:16" x14ac:dyDescent="0.3">
      <c r="P163701" s="83"/>
    </row>
    <row r="163702" spans="16:16" x14ac:dyDescent="0.3">
      <c r="P163702" s="83"/>
    </row>
    <row r="163703" spans="16:16" x14ac:dyDescent="0.3">
      <c r="P163703" s="83"/>
    </row>
    <row r="163704" spans="16:16" x14ac:dyDescent="0.3">
      <c r="P163704" s="83"/>
    </row>
    <row r="163705" spans="16:16" x14ac:dyDescent="0.3">
      <c r="P163705" s="83"/>
    </row>
    <row r="163706" spans="16:16" x14ac:dyDescent="0.3">
      <c r="P163706" s="83"/>
    </row>
    <row r="163707" spans="16:16" x14ac:dyDescent="0.3">
      <c r="P163707" s="83"/>
    </row>
    <row r="163708" spans="16:16" x14ac:dyDescent="0.3">
      <c r="P163708" s="83"/>
    </row>
    <row r="163709" spans="16:16" x14ac:dyDescent="0.3">
      <c r="P163709" s="83"/>
    </row>
    <row r="163710" spans="16:16" x14ac:dyDescent="0.3">
      <c r="P163710" s="83"/>
    </row>
    <row r="163711" spans="16:16" x14ac:dyDescent="0.3">
      <c r="P163711" s="83"/>
    </row>
    <row r="163712" spans="16:16" x14ac:dyDescent="0.3">
      <c r="P163712" s="83"/>
    </row>
    <row r="163713" spans="16:16" x14ac:dyDescent="0.3">
      <c r="P163713" s="83"/>
    </row>
    <row r="163714" spans="16:16" x14ac:dyDescent="0.3">
      <c r="P163714" s="83"/>
    </row>
    <row r="163715" spans="16:16" x14ac:dyDescent="0.3">
      <c r="P163715" s="83"/>
    </row>
    <row r="163716" spans="16:16" x14ac:dyDescent="0.3">
      <c r="P163716" s="83"/>
    </row>
    <row r="163717" spans="16:16" x14ac:dyDescent="0.3">
      <c r="P163717" s="83"/>
    </row>
    <row r="163718" spans="16:16" x14ac:dyDescent="0.3">
      <c r="P163718" s="83"/>
    </row>
    <row r="163719" spans="16:16" x14ac:dyDescent="0.3">
      <c r="P163719" s="83"/>
    </row>
    <row r="163720" spans="16:16" x14ac:dyDescent="0.3">
      <c r="P163720" s="83"/>
    </row>
    <row r="163721" spans="16:16" x14ac:dyDescent="0.3">
      <c r="P163721" s="83"/>
    </row>
    <row r="163722" spans="16:16" x14ac:dyDescent="0.3">
      <c r="P163722" s="83"/>
    </row>
    <row r="163723" spans="16:16" x14ac:dyDescent="0.3">
      <c r="P163723" s="83"/>
    </row>
    <row r="163724" spans="16:16" x14ac:dyDescent="0.3">
      <c r="P163724" s="83"/>
    </row>
    <row r="163725" spans="16:16" x14ac:dyDescent="0.3">
      <c r="P163725" s="83"/>
    </row>
    <row r="163726" spans="16:16" x14ac:dyDescent="0.3">
      <c r="P163726" s="83"/>
    </row>
    <row r="163727" spans="16:16" x14ac:dyDescent="0.3">
      <c r="P163727" s="83"/>
    </row>
    <row r="163728" spans="16:16" x14ac:dyDescent="0.3">
      <c r="P163728" s="83"/>
    </row>
    <row r="163729" spans="16:16" x14ac:dyDescent="0.3">
      <c r="P163729" s="83"/>
    </row>
    <row r="163730" spans="16:16" x14ac:dyDescent="0.3">
      <c r="P163730" s="83"/>
    </row>
    <row r="163731" spans="16:16" x14ac:dyDescent="0.3">
      <c r="P163731" s="83"/>
    </row>
    <row r="163732" spans="16:16" x14ac:dyDescent="0.3">
      <c r="P163732" s="83"/>
    </row>
    <row r="163733" spans="16:16" x14ac:dyDescent="0.3">
      <c r="P163733" s="83"/>
    </row>
    <row r="163734" spans="16:16" x14ac:dyDescent="0.3">
      <c r="P163734" s="83"/>
    </row>
    <row r="163735" spans="16:16" x14ac:dyDescent="0.3">
      <c r="P163735" s="83"/>
    </row>
    <row r="163736" spans="16:16" x14ac:dyDescent="0.3">
      <c r="P163736" s="83"/>
    </row>
    <row r="163737" spans="16:16" x14ac:dyDescent="0.3">
      <c r="P163737" s="83"/>
    </row>
    <row r="163738" spans="16:16" x14ac:dyDescent="0.3">
      <c r="P163738" s="83"/>
    </row>
    <row r="163739" spans="16:16" x14ac:dyDescent="0.3">
      <c r="P163739" s="83"/>
    </row>
    <row r="163740" spans="16:16" x14ac:dyDescent="0.3">
      <c r="P163740" s="83"/>
    </row>
    <row r="163741" spans="16:16" x14ac:dyDescent="0.3">
      <c r="P163741" s="83"/>
    </row>
    <row r="163742" spans="16:16" x14ac:dyDescent="0.3">
      <c r="P163742" s="83"/>
    </row>
    <row r="163743" spans="16:16" x14ac:dyDescent="0.3">
      <c r="P163743" s="83"/>
    </row>
    <row r="163744" spans="16:16" x14ac:dyDescent="0.3">
      <c r="P163744" s="83"/>
    </row>
    <row r="163745" spans="16:16" x14ac:dyDescent="0.3">
      <c r="P163745" s="83"/>
    </row>
    <row r="163746" spans="16:16" x14ac:dyDescent="0.3">
      <c r="P163746" s="83"/>
    </row>
    <row r="163747" spans="16:16" x14ac:dyDescent="0.3">
      <c r="P163747" s="83"/>
    </row>
    <row r="163748" spans="16:16" x14ac:dyDescent="0.3">
      <c r="P163748" s="83"/>
    </row>
    <row r="163749" spans="16:16" x14ac:dyDescent="0.3">
      <c r="P163749" s="83"/>
    </row>
    <row r="163750" spans="16:16" x14ac:dyDescent="0.3">
      <c r="P163750" s="83"/>
    </row>
    <row r="163751" spans="16:16" x14ac:dyDescent="0.3">
      <c r="P163751" s="83"/>
    </row>
    <row r="163752" spans="16:16" x14ac:dyDescent="0.3">
      <c r="P163752" s="83"/>
    </row>
    <row r="163753" spans="16:16" x14ac:dyDescent="0.3">
      <c r="P163753" s="83"/>
    </row>
    <row r="163754" spans="16:16" x14ac:dyDescent="0.3">
      <c r="P163754" s="83"/>
    </row>
    <row r="163755" spans="16:16" x14ac:dyDescent="0.3">
      <c r="P163755" s="83"/>
    </row>
    <row r="163756" spans="16:16" x14ac:dyDescent="0.3">
      <c r="P163756" s="83"/>
    </row>
    <row r="163757" spans="16:16" x14ac:dyDescent="0.3">
      <c r="P163757" s="83"/>
    </row>
    <row r="163758" spans="16:16" x14ac:dyDescent="0.3">
      <c r="P163758" s="83"/>
    </row>
    <row r="163759" spans="16:16" x14ac:dyDescent="0.3">
      <c r="P163759" s="83"/>
    </row>
    <row r="163760" spans="16:16" x14ac:dyDescent="0.3">
      <c r="P163760" s="83"/>
    </row>
    <row r="163761" spans="16:16" x14ac:dyDescent="0.3">
      <c r="P163761" s="83"/>
    </row>
    <row r="163762" spans="16:16" x14ac:dyDescent="0.3">
      <c r="P163762" s="83"/>
    </row>
    <row r="163763" spans="16:16" x14ac:dyDescent="0.3">
      <c r="P163763" s="83"/>
    </row>
    <row r="163764" spans="16:16" x14ac:dyDescent="0.3">
      <c r="P163764" s="83"/>
    </row>
    <row r="163765" spans="16:16" x14ac:dyDescent="0.3">
      <c r="P163765" s="83"/>
    </row>
    <row r="163766" spans="16:16" x14ac:dyDescent="0.3">
      <c r="P163766" s="83"/>
    </row>
    <row r="163767" spans="16:16" x14ac:dyDescent="0.3">
      <c r="P163767" s="83"/>
    </row>
    <row r="163768" spans="16:16" x14ac:dyDescent="0.3">
      <c r="P163768" s="83"/>
    </row>
    <row r="163769" spans="16:16" x14ac:dyDescent="0.3">
      <c r="P163769" s="83"/>
    </row>
    <row r="163770" spans="16:16" x14ac:dyDescent="0.3">
      <c r="P163770" s="83"/>
    </row>
    <row r="163771" spans="16:16" x14ac:dyDescent="0.3">
      <c r="P163771" s="83"/>
    </row>
    <row r="163772" spans="16:16" x14ac:dyDescent="0.3">
      <c r="P163772" s="83"/>
    </row>
    <row r="163773" spans="16:16" x14ac:dyDescent="0.3">
      <c r="P163773" s="83"/>
    </row>
    <row r="163774" spans="16:16" x14ac:dyDescent="0.3">
      <c r="P163774" s="83"/>
    </row>
    <row r="163775" spans="16:16" x14ac:dyDescent="0.3">
      <c r="P163775" s="83"/>
    </row>
    <row r="163776" spans="16:16" x14ac:dyDescent="0.3">
      <c r="P163776" s="83"/>
    </row>
    <row r="163777" spans="16:16" x14ac:dyDescent="0.3">
      <c r="P163777" s="83"/>
    </row>
    <row r="163778" spans="16:16" x14ac:dyDescent="0.3">
      <c r="P163778" s="83"/>
    </row>
    <row r="163779" spans="16:16" x14ac:dyDescent="0.3">
      <c r="P163779" s="83"/>
    </row>
    <row r="163780" spans="16:16" x14ac:dyDescent="0.3">
      <c r="P163780" s="83"/>
    </row>
    <row r="163781" spans="16:16" x14ac:dyDescent="0.3">
      <c r="P163781" s="83"/>
    </row>
    <row r="163782" spans="16:16" x14ac:dyDescent="0.3">
      <c r="P163782" s="83"/>
    </row>
    <row r="163783" spans="16:16" x14ac:dyDescent="0.3">
      <c r="P163783" s="83"/>
    </row>
    <row r="163784" spans="16:16" x14ac:dyDescent="0.3">
      <c r="P163784" s="83"/>
    </row>
    <row r="163785" spans="16:16" x14ac:dyDescent="0.3">
      <c r="P163785" s="83"/>
    </row>
    <row r="163786" spans="16:16" x14ac:dyDescent="0.3">
      <c r="P163786" s="83"/>
    </row>
    <row r="163787" spans="16:16" x14ac:dyDescent="0.3">
      <c r="P163787" s="83"/>
    </row>
    <row r="163788" spans="16:16" x14ac:dyDescent="0.3">
      <c r="P163788" s="83"/>
    </row>
    <row r="163789" spans="16:16" x14ac:dyDescent="0.3">
      <c r="P163789" s="83"/>
    </row>
    <row r="163790" spans="16:16" x14ac:dyDescent="0.3">
      <c r="P163790" s="83"/>
    </row>
    <row r="163791" spans="16:16" x14ac:dyDescent="0.3">
      <c r="P163791" s="83"/>
    </row>
    <row r="163792" spans="16:16" x14ac:dyDescent="0.3">
      <c r="P163792" s="83"/>
    </row>
    <row r="163793" spans="16:16" x14ac:dyDescent="0.3">
      <c r="P163793" s="83"/>
    </row>
    <row r="163794" spans="16:16" x14ac:dyDescent="0.3">
      <c r="P163794" s="83"/>
    </row>
    <row r="163795" spans="16:16" x14ac:dyDescent="0.3">
      <c r="P163795" s="83"/>
    </row>
    <row r="163796" spans="16:16" x14ac:dyDescent="0.3">
      <c r="P163796" s="83"/>
    </row>
    <row r="163797" spans="16:16" x14ac:dyDescent="0.3">
      <c r="P163797" s="83"/>
    </row>
    <row r="163798" spans="16:16" x14ac:dyDescent="0.3">
      <c r="P163798" s="83"/>
    </row>
    <row r="163799" spans="16:16" x14ac:dyDescent="0.3">
      <c r="P163799" s="83"/>
    </row>
    <row r="163800" spans="16:16" x14ac:dyDescent="0.3">
      <c r="P163800" s="83"/>
    </row>
    <row r="163801" spans="16:16" x14ac:dyDescent="0.3">
      <c r="P163801" s="83"/>
    </row>
    <row r="163802" spans="16:16" x14ac:dyDescent="0.3">
      <c r="P163802" s="83"/>
    </row>
    <row r="163803" spans="16:16" x14ac:dyDescent="0.3">
      <c r="P163803" s="83"/>
    </row>
    <row r="163804" spans="16:16" x14ac:dyDescent="0.3">
      <c r="P163804" s="83"/>
    </row>
    <row r="163805" spans="16:16" x14ac:dyDescent="0.3">
      <c r="P163805" s="83"/>
    </row>
    <row r="163806" spans="16:16" x14ac:dyDescent="0.3">
      <c r="P163806" s="83"/>
    </row>
    <row r="163807" spans="16:16" x14ac:dyDescent="0.3">
      <c r="P163807" s="83"/>
    </row>
    <row r="163808" spans="16:16" x14ac:dyDescent="0.3">
      <c r="P163808" s="83"/>
    </row>
    <row r="163809" spans="16:16" x14ac:dyDescent="0.3">
      <c r="P163809" s="83"/>
    </row>
    <row r="163810" spans="16:16" x14ac:dyDescent="0.3">
      <c r="P163810" s="83"/>
    </row>
    <row r="163811" spans="16:16" x14ac:dyDescent="0.3">
      <c r="P163811" s="83"/>
    </row>
    <row r="163812" spans="16:16" x14ac:dyDescent="0.3">
      <c r="P163812" s="83"/>
    </row>
    <row r="163813" spans="16:16" x14ac:dyDescent="0.3">
      <c r="P163813" s="83"/>
    </row>
    <row r="163814" spans="16:16" x14ac:dyDescent="0.3">
      <c r="P163814" s="83"/>
    </row>
    <row r="163815" spans="16:16" x14ac:dyDescent="0.3">
      <c r="P163815" s="83"/>
    </row>
    <row r="163816" spans="16:16" x14ac:dyDescent="0.3">
      <c r="P163816" s="83"/>
    </row>
    <row r="163817" spans="16:16" x14ac:dyDescent="0.3">
      <c r="P163817" s="83"/>
    </row>
    <row r="163818" spans="16:16" x14ac:dyDescent="0.3">
      <c r="P163818" s="83"/>
    </row>
    <row r="163819" spans="16:16" x14ac:dyDescent="0.3">
      <c r="P163819" s="83"/>
    </row>
    <row r="163820" spans="16:16" x14ac:dyDescent="0.3">
      <c r="P163820" s="83"/>
    </row>
    <row r="163821" spans="16:16" x14ac:dyDescent="0.3">
      <c r="P163821" s="83"/>
    </row>
    <row r="163822" spans="16:16" x14ac:dyDescent="0.3">
      <c r="P163822" s="83"/>
    </row>
    <row r="163823" spans="16:16" x14ac:dyDescent="0.3">
      <c r="P163823" s="83"/>
    </row>
    <row r="163824" spans="16:16" x14ac:dyDescent="0.3">
      <c r="P163824" s="83"/>
    </row>
    <row r="163825" spans="16:16" x14ac:dyDescent="0.3">
      <c r="P163825" s="83"/>
    </row>
    <row r="163826" spans="16:16" x14ac:dyDescent="0.3">
      <c r="P163826" s="83"/>
    </row>
    <row r="163827" spans="16:16" x14ac:dyDescent="0.3">
      <c r="P163827" s="83"/>
    </row>
    <row r="163828" spans="16:16" x14ac:dyDescent="0.3">
      <c r="P163828" s="83"/>
    </row>
    <row r="163829" spans="16:16" x14ac:dyDescent="0.3">
      <c r="P163829" s="83"/>
    </row>
    <row r="163830" spans="16:16" x14ac:dyDescent="0.3">
      <c r="P163830" s="83"/>
    </row>
    <row r="163831" spans="16:16" x14ac:dyDescent="0.3">
      <c r="P163831" s="83"/>
    </row>
    <row r="163832" spans="16:16" x14ac:dyDescent="0.3">
      <c r="P163832" s="83"/>
    </row>
    <row r="163833" spans="16:16" x14ac:dyDescent="0.3">
      <c r="P163833" s="83"/>
    </row>
    <row r="163834" spans="16:16" x14ac:dyDescent="0.3">
      <c r="P163834" s="83"/>
    </row>
    <row r="163835" spans="16:16" x14ac:dyDescent="0.3">
      <c r="P163835" s="83"/>
    </row>
    <row r="163836" spans="16:16" x14ac:dyDescent="0.3">
      <c r="P163836" s="83"/>
    </row>
    <row r="163837" spans="16:16" x14ac:dyDescent="0.3">
      <c r="P163837" s="83"/>
    </row>
    <row r="163838" spans="16:16" x14ac:dyDescent="0.3">
      <c r="P163838" s="83"/>
    </row>
    <row r="163839" spans="16:16" x14ac:dyDescent="0.3">
      <c r="P163839" s="83"/>
    </row>
    <row r="163840" spans="16:16" x14ac:dyDescent="0.3">
      <c r="P163840" s="83"/>
    </row>
    <row r="163841" spans="16:16" x14ac:dyDescent="0.3">
      <c r="P163841" s="83"/>
    </row>
    <row r="163842" spans="16:16" x14ac:dyDescent="0.3">
      <c r="P163842" s="83"/>
    </row>
    <row r="163843" spans="16:16" x14ac:dyDescent="0.3">
      <c r="P163843" s="83"/>
    </row>
    <row r="163844" spans="16:16" x14ac:dyDescent="0.3">
      <c r="P163844" s="83"/>
    </row>
    <row r="163845" spans="16:16" x14ac:dyDescent="0.3">
      <c r="P163845" s="83"/>
    </row>
    <row r="163846" spans="16:16" x14ac:dyDescent="0.3">
      <c r="P163846" s="83"/>
    </row>
    <row r="163847" spans="16:16" x14ac:dyDescent="0.3">
      <c r="P163847" s="83"/>
    </row>
    <row r="163848" spans="16:16" x14ac:dyDescent="0.3">
      <c r="P163848" s="83"/>
    </row>
    <row r="163849" spans="16:16" x14ac:dyDescent="0.3">
      <c r="P163849" s="83"/>
    </row>
    <row r="163850" spans="16:16" x14ac:dyDescent="0.3">
      <c r="P163850" s="83"/>
    </row>
    <row r="163851" spans="16:16" x14ac:dyDescent="0.3">
      <c r="P163851" s="83"/>
    </row>
    <row r="163852" spans="16:16" x14ac:dyDescent="0.3">
      <c r="P163852" s="83"/>
    </row>
    <row r="163853" spans="16:16" x14ac:dyDescent="0.3">
      <c r="P163853" s="83"/>
    </row>
    <row r="163854" spans="16:16" x14ac:dyDescent="0.3">
      <c r="P163854" s="83"/>
    </row>
    <row r="163855" spans="16:16" x14ac:dyDescent="0.3">
      <c r="P163855" s="83"/>
    </row>
    <row r="163856" spans="16:16" x14ac:dyDescent="0.3">
      <c r="P163856" s="83"/>
    </row>
    <row r="163857" spans="16:16" x14ac:dyDescent="0.3">
      <c r="P163857" s="83"/>
    </row>
    <row r="163858" spans="16:16" x14ac:dyDescent="0.3">
      <c r="P163858" s="83"/>
    </row>
    <row r="163859" spans="16:16" x14ac:dyDescent="0.3">
      <c r="P163859" s="83"/>
    </row>
    <row r="163860" spans="16:16" x14ac:dyDescent="0.3">
      <c r="P163860" s="83"/>
    </row>
    <row r="163861" spans="16:16" x14ac:dyDescent="0.3">
      <c r="P163861" s="83"/>
    </row>
    <row r="163862" spans="16:16" x14ac:dyDescent="0.3">
      <c r="P163862" s="83"/>
    </row>
    <row r="163863" spans="16:16" x14ac:dyDescent="0.3">
      <c r="P163863" s="83"/>
    </row>
    <row r="163864" spans="16:16" x14ac:dyDescent="0.3">
      <c r="P163864" s="83"/>
    </row>
    <row r="163865" spans="16:16" x14ac:dyDescent="0.3">
      <c r="P163865" s="83"/>
    </row>
    <row r="163866" spans="16:16" x14ac:dyDescent="0.3">
      <c r="P163866" s="83"/>
    </row>
    <row r="163867" spans="16:16" x14ac:dyDescent="0.3">
      <c r="P163867" s="83"/>
    </row>
    <row r="163868" spans="16:16" x14ac:dyDescent="0.3">
      <c r="P163868" s="83"/>
    </row>
    <row r="163869" spans="16:16" x14ac:dyDescent="0.3">
      <c r="P163869" s="83"/>
    </row>
    <row r="163870" spans="16:16" x14ac:dyDescent="0.3">
      <c r="P163870" s="83"/>
    </row>
    <row r="163871" spans="16:16" x14ac:dyDescent="0.3">
      <c r="P163871" s="83"/>
    </row>
    <row r="163872" spans="16:16" x14ac:dyDescent="0.3">
      <c r="P163872" s="83"/>
    </row>
    <row r="163873" spans="16:16" x14ac:dyDescent="0.3">
      <c r="P163873" s="83"/>
    </row>
    <row r="163874" spans="16:16" x14ac:dyDescent="0.3">
      <c r="P163874" s="83"/>
    </row>
    <row r="163875" spans="16:16" x14ac:dyDescent="0.3">
      <c r="P163875" s="83"/>
    </row>
    <row r="163876" spans="16:16" x14ac:dyDescent="0.3">
      <c r="P163876" s="83"/>
    </row>
    <row r="163877" spans="16:16" x14ac:dyDescent="0.3">
      <c r="P163877" s="83"/>
    </row>
    <row r="163878" spans="16:16" x14ac:dyDescent="0.3">
      <c r="P163878" s="83"/>
    </row>
    <row r="163879" spans="16:16" x14ac:dyDescent="0.3">
      <c r="P163879" s="83"/>
    </row>
    <row r="163880" spans="16:16" x14ac:dyDescent="0.3">
      <c r="P163880" s="83"/>
    </row>
    <row r="163881" spans="16:16" x14ac:dyDescent="0.3">
      <c r="P163881" s="83"/>
    </row>
    <row r="163882" spans="16:16" x14ac:dyDescent="0.3">
      <c r="P163882" s="83"/>
    </row>
    <row r="163883" spans="16:16" x14ac:dyDescent="0.3">
      <c r="P163883" s="83"/>
    </row>
    <row r="163884" spans="16:16" x14ac:dyDescent="0.3">
      <c r="P163884" s="83"/>
    </row>
    <row r="163885" spans="16:16" x14ac:dyDescent="0.3">
      <c r="P163885" s="83"/>
    </row>
    <row r="163886" spans="16:16" x14ac:dyDescent="0.3">
      <c r="P163886" s="83"/>
    </row>
    <row r="163887" spans="16:16" x14ac:dyDescent="0.3">
      <c r="P163887" s="83"/>
    </row>
    <row r="163888" spans="16:16" x14ac:dyDescent="0.3">
      <c r="P163888" s="83"/>
    </row>
    <row r="163889" spans="16:16" x14ac:dyDescent="0.3">
      <c r="P163889" s="83"/>
    </row>
    <row r="163890" spans="16:16" x14ac:dyDescent="0.3">
      <c r="P163890" s="83"/>
    </row>
    <row r="163891" spans="16:16" x14ac:dyDescent="0.3">
      <c r="P163891" s="83"/>
    </row>
    <row r="163892" spans="16:16" x14ac:dyDescent="0.3">
      <c r="P163892" s="83"/>
    </row>
    <row r="163893" spans="16:16" x14ac:dyDescent="0.3">
      <c r="P163893" s="83"/>
    </row>
    <row r="163894" spans="16:16" x14ac:dyDescent="0.3">
      <c r="P163894" s="83"/>
    </row>
    <row r="163895" spans="16:16" x14ac:dyDescent="0.3">
      <c r="P163895" s="83"/>
    </row>
    <row r="163896" spans="16:16" x14ac:dyDescent="0.3">
      <c r="P163896" s="83"/>
    </row>
    <row r="163897" spans="16:16" x14ac:dyDescent="0.3">
      <c r="P163897" s="83"/>
    </row>
    <row r="163898" spans="16:16" x14ac:dyDescent="0.3">
      <c r="P163898" s="83"/>
    </row>
    <row r="163899" spans="16:16" x14ac:dyDescent="0.3">
      <c r="P163899" s="83"/>
    </row>
    <row r="163900" spans="16:16" x14ac:dyDescent="0.3">
      <c r="P163900" s="83"/>
    </row>
    <row r="163901" spans="16:16" x14ac:dyDescent="0.3">
      <c r="P163901" s="83"/>
    </row>
    <row r="163902" spans="16:16" x14ac:dyDescent="0.3">
      <c r="P163902" s="83"/>
    </row>
    <row r="163903" spans="16:16" x14ac:dyDescent="0.3">
      <c r="P163903" s="83"/>
    </row>
    <row r="163904" spans="16:16" x14ac:dyDescent="0.3">
      <c r="P163904" s="83"/>
    </row>
    <row r="163905" spans="16:16" x14ac:dyDescent="0.3">
      <c r="P163905" s="83"/>
    </row>
    <row r="163906" spans="16:16" x14ac:dyDescent="0.3">
      <c r="P163906" s="83"/>
    </row>
    <row r="163907" spans="16:16" x14ac:dyDescent="0.3">
      <c r="P163907" s="83"/>
    </row>
    <row r="163908" spans="16:16" x14ac:dyDescent="0.3">
      <c r="P163908" s="83"/>
    </row>
    <row r="163909" spans="16:16" x14ac:dyDescent="0.3">
      <c r="P163909" s="83"/>
    </row>
    <row r="163910" spans="16:16" x14ac:dyDescent="0.3">
      <c r="P163910" s="83"/>
    </row>
    <row r="163911" spans="16:16" x14ac:dyDescent="0.3">
      <c r="P163911" s="83"/>
    </row>
    <row r="163912" spans="16:16" x14ac:dyDescent="0.3">
      <c r="P163912" s="83"/>
    </row>
    <row r="163913" spans="16:16" x14ac:dyDescent="0.3">
      <c r="P163913" s="83"/>
    </row>
    <row r="163914" spans="16:16" x14ac:dyDescent="0.3">
      <c r="P163914" s="83"/>
    </row>
    <row r="163915" spans="16:16" x14ac:dyDescent="0.3">
      <c r="P163915" s="83"/>
    </row>
    <row r="163916" spans="16:16" x14ac:dyDescent="0.3">
      <c r="P163916" s="83"/>
    </row>
    <row r="163917" spans="16:16" x14ac:dyDescent="0.3">
      <c r="P163917" s="83"/>
    </row>
    <row r="163918" spans="16:16" x14ac:dyDescent="0.3">
      <c r="P163918" s="83"/>
    </row>
    <row r="163919" spans="16:16" x14ac:dyDescent="0.3">
      <c r="P163919" s="83"/>
    </row>
    <row r="163920" spans="16:16" x14ac:dyDescent="0.3">
      <c r="P163920" s="83"/>
    </row>
    <row r="163921" spans="16:16" x14ac:dyDescent="0.3">
      <c r="P163921" s="83"/>
    </row>
    <row r="163922" spans="16:16" x14ac:dyDescent="0.3">
      <c r="P163922" s="83"/>
    </row>
    <row r="163923" spans="16:16" x14ac:dyDescent="0.3">
      <c r="P163923" s="83"/>
    </row>
    <row r="163924" spans="16:16" x14ac:dyDescent="0.3">
      <c r="P163924" s="83"/>
    </row>
    <row r="163925" spans="16:16" x14ac:dyDescent="0.3">
      <c r="P163925" s="83"/>
    </row>
    <row r="163926" spans="16:16" x14ac:dyDescent="0.3">
      <c r="P163926" s="83"/>
    </row>
    <row r="163927" spans="16:16" x14ac:dyDescent="0.3">
      <c r="P163927" s="83"/>
    </row>
    <row r="163928" spans="16:16" x14ac:dyDescent="0.3">
      <c r="P163928" s="83"/>
    </row>
    <row r="163929" spans="16:16" x14ac:dyDescent="0.3">
      <c r="P163929" s="83"/>
    </row>
    <row r="163930" spans="16:16" x14ac:dyDescent="0.3">
      <c r="P163930" s="83"/>
    </row>
    <row r="163931" spans="16:16" x14ac:dyDescent="0.3">
      <c r="P163931" s="83"/>
    </row>
    <row r="163932" spans="16:16" x14ac:dyDescent="0.3">
      <c r="P163932" s="83"/>
    </row>
    <row r="163933" spans="16:16" x14ac:dyDescent="0.3">
      <c r="P163933" s="83"/>
    </row>
    <row r="163934" spans="16:16" x14ac:dyDescent="0.3">
      <c r="P163934" s="83"/>
    </row>
    <row r="163935" spans="16:16" x14ac:dyDescent="0.3">
      <c r="P163935" s="83"/>
    </row>
    <row r="163936" spans="16:16" x14ac:dyDescent="0.3">
      <c r="P163936" s="83"/>
    </row>
    <row r="163937" spans="16:16" x14ac:dyDescent="0.3">
      <c r="P163937" s="83"/>
    </row>
    <row r="163938" spans="16:16" x14ac:dyDescent="0.3">
      <c r="P163938" s="83"/>
    </row>
    <row r="163939" spans="16:16" x14ac:dyDescent="0.3">
      <c r="P163939" s="83"/>
    </row>
    <row r="163940" spans="16:16" x14ac:dyDescent="0.3">
      <c r="P163940" s="83"/>
    </row>
    <row r="163941" spans="16:16" x14ac:dyDescent="0.3">
      <c r="P163941" s="83"/>
    </row>
    <row r="163942" spans="16:16" x14ac:dyDescent="0.3">
      <c r="P163942" s="83"/>
    </row>
    <row r="163943" spans="16:16" x14ac:dyDescent="0.3">
      <c r="P163943" s="83"/>
    </row>
    <row r="163944" spans="16:16" x14ac:dyDescent="0.3">
      <c r="P163944" s="83"/>
    </row>
    <row r="163945" spans="16:16" x14ac:dyDescent="0.3">
      <c r="P163945" s="83"/>
    </row>
    <row r="163946" spans="16:16" x14ac:dyDescent="0.3">
      <c r="P163946" s="83"/>
    </row>
    <row r="163947" spans="16:16" x14ac:dyDescent="0.3">
      <c r="P163947" s="83"/>
    </row>
    <row r="163948" spans="16:16" x14ac:dyDescent="0.3">
      <c r="P163948" s="83"/>
    </row>
    <row r="163949" spans="16:16" x14ac:dyDescent="0.3">
      <c r="P163949" s="83"/>
    </row>
    <row r="163950" spans="16:16" x14ac:dyDescent="0.3">
      <c r="P163950" s="83"/>
    </row>
    <row r="163951" spans="16:16" x14ac:dyDescent="0.3">
      <c r="P163951" s="83"/>
    </row>
    <row r="163952" spans="16:16" x14ac:dyDescent="0.3">
      <c r="P163952" s="83"/>
    </row>
    <row r="163953" spans="16:16" x14ac:dyDescent="0.3">
      <c r="P163953" s="83"/>
    </row>
    <row r="163954" spans="16:16" x14ac:dyDescent="0.3">
      <c r="P163954" s="83"/>
    </row>
    <row r="163955" spans="16:16" x14ac:dyDescent="0.3">
      <c r="P163955" s="83"/>
    </row>
    <row r="163956" spans="16:16" x14ac:dyDescent="0.3">
      <c r="P163956" s="83"/>
    </row>
    <row r="163957" spans="16:16" x14ac:dyDescent="0.3">
      <c r="P163957" s="83"/>
    </row>
    <row r="163958" spans="16:16" x14ac:dyDescent="0.3">
      <c r="P163958" s="83"/>
    </row>
    <row r="163959" spans="16:16" x14ac:dyDescent="0.3">
      <c r="P163959" s="83"/>
    </row>
    <row r="163960" spans="16:16" x14ac:dyDescent="0.3">
      <c r="P163960" s="83"/>
    </row>
    <row r="163961" spans="16:16" x14ac:dyDescent="0.3">
      <c r="P163961" s="83"/>
    </row>
    <row r="163962" spans="16:16" x14ac:dyDescent="0.3">
      <c r="P163962" s="83"/>
    </row>
    <row r="163963" spans="16:16" x14ac:dyDescent="0.3">
      <c r="P163963" s="83"/>
    </row>
    <row r="163964" spans="16:16" x14ac:dyDescent="0.3">
      <c r="P163964" s="83"/>
    </row>
    <row r="163965" spans="16:16" x14ac:dyDescent="0.3">
      <c r="P163965" s="83"/>
    </row>
    <row r="163966" spans="16:16" x14ac:dyDescent="0.3">
      <c r="P163966" s="83"/>
    </row>
    <row r="163967" spans="16:16" x14ac:dyDescent="0.3">
      <c r="P163967" s="83"/>
    </row>
    <row r="163968" spans="16:16" x14ac:dyDescent="0.3">
      <c r="P163968" s="83"/>
    </row>
    <row r="163969" spans="16:16" x14ac:dyDescent="0.3">
      <c r="P163969" s="83"/>
    </row>
    <row r="163970" spans="16:16" x14ac:dyDescent="0.3">
      <c r="P163970" s="83"/>
    </row>
    <row r="163971" spans="16:16" x14ac:dyDescent="0.3">
      <c r="P163971" s="83"/>
    </row>
    <row r="163972" spans="16:16" x14ac:dyDescent="0.3">
      <c r="P163972" s="83"/>
    </row>
    <row r="163973" spans="16:16" x14ac:dyDescent="0.3">
      <c r="P163973" s="83"/>
    </row>
    <row r="163974" spans="16:16" x14ac:dyDescent="0.3">
      <c r="P163974" s="83"/>
    </row>
    <row r="163975" spans="16:16" x14ac:dyDescent="0.3">
      <c r="P163975" s="83"/>
    </row>
    <row r="163976" spans="16:16" x14ac:dyDescent="0.3">
      <c r="P163976" s="83"/>
    </row>
    <row r="163977" spans="16:16" x14ac:dyDescent="0.3">
      <c r="P163977" s="83"/>
    </row>
    <row r="163978" spans="16:16" x14ac:dyDescent="0.3">
      <c r="P163978" s="83"/>
    </row>
    <row r="163979" spans="16:16" x14ac:dyDescent="0.3">
      <c r="P163979" s="83"/>
    </row>
    <row r="163980" spans="16:16" x14ac:dyDescent="0.3">
      <c r="P163980" s="83"/>
    </row>
    <row r="163981" spans="16:16" x14ac:dyDescent="0.3">
      <c r="P163981" s="83"/>
    </row>
    <row r="163982" spans="16:16" x14ac:dyDescent="0.3">
      <c r="P163982" s="83"/>
    </row>
    <row r="163983" spans="16:16" x14ac:dyDescent="0.3">
      <c r="P163983" s="83"/>
    </row>
    <row r="163984" spans="16:16" x14ac:dyDescent="0.3">
      <c r="P163984" s="83"/>
    </row>
    <row r="163985" spans="16:16" x14ac:dyDescent="0.3">
      <c r="P163985" s="83"/>
    </row>
    <row r="163986" spans="16:16" x14ac:dyDescent="0.3">
      <c r="P163986" s="83"/>
    </row>
    <row r="163987" spans="16:16" x14ac:dyDescent="0.3">
      <c r="P163987" s="83"/>
    </row>
    <row r="163988" spans="16:16" x14ac:dyDescent="0.3">
      <c r="P163988" s="83"/>
    </row>
    <row r="163989" spans="16:16" x14ac:dyDescent="0.3">
      <c r="P163989" s="83"/>
    </row>
    <row r="163990" spans="16:16" x14ac:dyDescent="0.3">
      <c r="P163990" s="83"/>
    </row>
    <row r="163991" spans="16:16" x14ac:dyDescent="0.3">
      <c r="P163991" s="83"/>
    </row>
    <row r="163992" spans="16:16" x14ac:dyDescent="0.3">
      <c r="P163992" s="83"/>
    </row>
    <row r="163993" spans="16:16" x14ac:dyDescent="0.3">
      <c r="P163993" s="83"/>
    </row>
    <row r="163994" spans="16:16" x14ac:dyDescent="0.3">
      <c r="P163994" s="83"/>
    </row>
    <row r="163995" spans="16:16" x14ac:dyDescent="0.3">
      <c r="P163995" s="83"/>
    </row>
    <row r="163996" spans="16:16" x14ac:dyDescent="0.3">
      <c r="P163996" s="83"/>
    </row>
    <row r="163997" spans="16:16" x14ac:dyDescent="0.3">
      <c r="P163997" s="83"/>
    </row>
    <row r="163998" spans="16:16" x14ac:dyDescent="0.3">
      <c r="P163998" s="83"/>
    </row>
    <row r="163999" spans="16:16" x14ac:dyDescent="0.3">
      <c r="P163999" s="83"/>
    </row>
    <row r="164000" spans="16:16" x14ac:dyDescent="0.3">
      <c r="P164000" s="83"/>
    </row>
    <row r="164001" spans="16:16" x14ac:dyDescent="0.3">
      <c r="P164001" s="83"/>
    </row>
    <row r="164002" spans="16:16" x14ac:dyDescent="0.3">
      <c r="P164002" s="83"/>
    </row>
    <row r="164003" spans="16:16" x14ac:dyDescent="0.3">
      <c r="P164003" s="83"/>
    </row>
    <row r="164004" spans="16:16" x14ac:dyDescent="0.3">
      <c r="P164004" s="83"/>
    </row>
    <row r="164005" spans="16:16" x14ac:dyDescent="0.3">
      <c r="P164005" s="83"/>
    </row>
    <row r="164006" spans="16:16" x14ac:dyDescent="0.3">
      <c r="P164006" s="83"/>
    </row>
    <row r="164007" spans="16:16" x14ac:dyDescent="0.3">
      <c r="P164007" s="83"/>
    </row>
    <row r="164008" spans="16:16" x14ac:dyDescent="0.3">
      <c r="P164008" s="83"/>
    </row>
    <row r="164009" spans="16:16" x14ac:dyDescent="0.3">
      <c r="P164009" s="83"/>
    </row>
    <row r="164010" spans="16:16" x14ac:dyDescent="0.3">
      <c r="P164010" s="83"/>
    </row>
    <row r="164011" spans="16:16" x14ac:dyDescent="0.3">
      <c r="P164011" s="83"/>
    </row>
    <row r="164012" spans="16:16" x14ac:dyDescent="0.3">
      <c r="P164012" s="83"/>
    </row>
    <row r="164013" spans="16:16" x14ac:dyDescent="0.3">
      <c r="P164013" s="83"/>
    </row>
    <row r="164014" spans="16:16" x14ac:dyDescent="0.3">
      <c r="P164014" s="83"/>
    </row>
    <row r="164015" spans="16:16" x14ac:dyDescent="0.3">
      <c r="P164015" s="83"/>
    </row>
    <row r="164016" spans="16:16" x14ac:dyDescent="0.3">
      <c r="P164016" s="83"/>
    </row>
    <row r="164017" spans="16:16" x14ac:dyDescent="0.3">
      <c r="P164017" s="83"/>
    </row>
    <row r="164018" spans="16:16" x14ac:dyDescent="0.3">
      <c r="P164018" s="83"/>
    </row>
    <row r="164019" spans="16:16" x14ac:dyDescent="0.3">
      <c r="P164019" s="83"/>
    </row>
    <row r="164020" spans="16:16" x14ac:dyDescent="0.3">
      <c r="P164020" s="83"/>
    </row>
    <row r="164021" spans="16:16" x14ac:dyDescent="0.3">
      <c r="P164021" s="83"/>
    </row>
    <row r="164022" spans="16:16" x14ac:dyDescent="0.3">
      <c r="P164022" s="83"/>
    </row>
    <row r="164023" spans="16:16" x14ac:dyDescent="0.3">
      <c r="P164023" s="83"/>
    </row>
    <row r="164024" spans="16:16" x14ac:dyDescent="0.3">
      <c r="P164024" s="83"/>
    </row>
    <row r="164025" spans="16:16" x14ac:dyDescent="0.3">
      <c r="P164025" s="83"/>
    </row>
    <row r="164026" spans="16:16" x14ac:dyDescent="0.3">
      <c r="P164026" s="83"/>
    </row>
    <row r="164027" spans="16:16" x14ac:dyDescent="0.3">
      <c r="P164027" s="83"/>
    </row>
    <row r="164028" spans="16:16" x14ac:dyDescent="0.3">
      <c r="P164028" s="83"/>
    </row>
    <row r="164029" spans="16:16" x14ac:dyDescent="0.3">
      <c r="P164029" s="83"/>
    </row>
    <row r="164030" spans="16:16" x14ac:dyDescent="0.3">
      <c r="P164030" s="83"/>
    </row>
    <row r="164031" spans="16:16" x14ac:dyDescent="0.3">
      <c r="P164031" s="83"/>
    </row>
    <row r="164032" spans="16:16" x14ac:dyDescent="0.3">
      <c r="P164032" s="83"/>
    </row>
    <row r="164033" spans="16:16" x14ac:dyDescent="0.3">
      <c r="P164033" s="83"/>
    </row>
    <row r="164034" spans="16:16" x14ac:dyDescent="0.3">
      <c r="P164034" s="83"/>
    </row>
    <row r="164035" spans="16:16" x14ac:dyDescent="0.3">
      <c r="P164035" s="83"/>
    </row>
    <row r="164036" spans="16:16" x14ac:dyDescent="0.3">
      <c r="P164036" s="83"/>
    </row>
    <row r="164037" spans="16:16" x14ac:dyDescent="0.3">
      <c r="P164037" s="83"/>
    </row>
    <row r="164038" spans="16:16" x14ac:dyDescent="0.3">
      <c r="P164038" s="83"/>
    </row>
    <row r="164039" spans="16:16" x14ac:dyDescent="0.3">
      <c r="P164039" s="83"/>
    </row>
    <row r="164040" spans="16:16" x14ac:dyDescent="0.3">
      <c r="P164040" s="83"/>
    </row>
    <row r="164041" spans="16:16" x14ac:dyDescent="0.3">
      <c r="P164041" s="83"/>
    </row>
    <row r="164042" spans="16:16" x14ac:dyDescent="0.3">
      <c r="P164042" s="83"/>
    </row>
    <row r="164043" spans="16:16" x14ac:dyDescent="0.3">
      <c r="P164043" s="83"/>
    </row>
    <row r="164044" spans="16:16" x14ac:dyDescent="0.3">
      <c r="P164044" s="83"/>
    </row>
    <row r="164045" spans="16:16" x14ac:dyDescent="0.3">
      <c r="P164045" s="83"/>
    </row>
    <row r="164046" spans="16:16" x14ac:dyDescent="0.3">
      <c r="P164046" s="83"/>
    </row>
    <row r="164047" spans="16:16" x14ac:dyDescent="0.3">
      <c r="P164047" s="83"/>
    </row>
    <row r="164048" spans="16:16" x14ac:dyDescent="0.3">
      <c r="P164048" s="83"/>
    </row>
    <row r="164049" spans="16:16" x14ac:dyDescent="0.3">
      <c r="P164049" s="83"/>
    </row>
    <row r="164050" spans="16:16" x14ac:dyDescent="0.3">
      <c r="P164050" s="83"/>
    </row>
    <row r="164051" spans="16:16" x14ac:dyDescent="0.3">
      <c r="P164051" s="83"/>
    </row>
    <row r="164052" spans="16:16" x14ac:dyDescent="0.3">
      <c r="P164052" s="83"/>
    </row>
    <row r="164053" spans="16:16" x14ac:dyDescent="0.3">
      <c r="P164053" s="83"/>
    </row>
    <row r="164054" spans="16:16" x14ac:dyDescent="0.3">
      <c r="P164054" s="83"/>
    </row>
    <row r="164055" spans="16:16" x14ac:dyDescent="0.3">
      <c r="P164055" s="83"/>
    </row>
    <row r="164056" spans="16:16" x14ac:dyDescent="0.3">
      <c r="P164056" s="83"/>
    </row>
    <row r="164057" spans="16:16" x14ac:dyDescent="0.3">
      <c r="P164057" s="83"/>
    </row>
    <row r="164058" spans="16:16" x14ac:dyDescent="0.3">
      <c r="P164058" s="83"/>
    </row>
    <row r="164059" spans="16:16" x14ac:dyDescent="0.3">
      <c r="P164059" s="83"/>
    </row>
    <row r="164060" spans="16:16" x14ac:dyDescent="0.3">
      <c r="P164060" s="83"/>
    </row>
    <row r="164061" spans="16:16" x14ac:dyDescent="0.3">
      <c r="P164061" s="83"/>
    </row>
    <row r="164062" spans="16:16" x14ac:dyDescent="0.3">
      <c r="P164062" s="83"/>
    </row>
    <row r="164063" spans="16:16" x14ac:dyDescent="0.3">
      <c r="P164063" s="83"/>
    </row>
    <row r="164064" spans="16:16" x14ac:dyDescent="0.3">
      <c r="P164064" s="83"/>
    </row>
    <row r="164065" spans="16:16" x14ac:dyDescent="0.3">
      <c r="P164065" s="83"/>
    </row>
    <row r="164066" spans="16:16" x14ac:dyDescent="0.3">
      <c r="P164066" s="83"/>
    </row>
    <row r="164067" spans="16:16" x14ac:dyDescent="0.3">
      <c r="P164067" s="83"/>
    </row>
    <row r="164068" spans="16:16" x14ac:dyDescent="0.3">
      <c r="P164068" s="83"/>
    </row>
    <row r="164069" spans="16:16" x14ac:dyDescent="0.3">
      <c r="P164069" s="83"/>
    </row>
    <row r="164070" spans="16:16" x14ac:dyDescent="0.3">
      <c r="P164070" s="83"/>
    </row>
    <row r="164071" spans="16:16" x14ac:dyDescent="0.3">
      <c r="P164071" s="83"/>
    </row>
    <row r="164072" spans="16:16" x14ac:dyDescent="0.3">
      <c r="P164072" s="83"/>
    </row>
    <row r="164073" spans="16:16" x14ac:dyDescent="0.3">
      <c r="P164073" s="83"/>
    </row>
    <row r="164074" spans="16:16" x14ac:dyDescent="0.3">
      <c r="P164074" s="83"/>
    </row>
    <row r="164075" spans="16:16" x14ac:dyDescent="0.3">
      <c r="P164075" s="83"/>
    </row>
    <row r="164076" spans="16:16" x14ac:dyDescent="0.3">
      <c r="P164076" s="83"/>
    </row>
    <row r="164077" spans="16:16" x14ac:dyDescent="0.3">
      <c r="P164077" s="83"/>
    </row>
    <row r="164078" spans="16:16" x14ac:dyDescent="0.3">
      <c r="P164078" s="83"/>
    </row>
    <row r="164079" spans="16:16" x14ac:dyDescent="0.3">
      <c r="P164079" s="83"/>
    </row>
    <row r="164080" spans="16:16" x14ac:dyDescent="0.3">
      <c r="P164080" s="83"/>
    </row>
    <row r="164081" spans="16:16" x14ac:dyDescent="0.3">
      <c r="P164081" s="83"/>
    </row>
    <row r="164082" spans="16:16" x14ac:dyDescent="0.3">
      <c r="P164082" s="83"/>
    </row>
    <row r="164083" spans="16:16" x14ac:dyDescent="0.3">
      <c r="P164083" s="83"/>
    </row>
    <row r="164084" spans="16:16" x14ac:dyDescent="0.3">
      <c r="P164084" s="83"/>
    </row>
    <row r="164085" spans="16:16" x14ac:dyDescent="0.3">
      <c r="P164085" s="83"/>
    </row>
    <row r="164086" spans="16:16" x14ac:dyDescent="0.3">
      <c r="P164086" s="83"/>
    </row>
    <row r="164087" spans="16:16" x14ac:dyDescent="0.3">
      <c r="P164087" s="83"/>
    </row>
    <row r="164088" spans="16:16" x14ac:dyDescent="0.3">
      <c r="P164088" s="83"/>
    </row>
    <row r="164089" spans="16:16" x14ac:dyDescent="0.3">
      <c r="P164089" s="83"/>
    </row>
    <row r="164090" spans="16:16" x14ac:dyDescent="0.3">
      <c r="P164090" s="83"/>
    </row>
    <row r="164091" spans="16:16" x14ac:dyDescent="0.3">
      <c r="P164091" s="83"/>
    </row>
    <row r="164092" spans="16:16" x14ac:dyDescent="0.3">
      <c r="P164092" s="83"/>
    </row>
    <row r="164093" spans="16:16" x14ac:dyDescent="0.3">
      <c r="P164093" s="83"/>
    </row>
    <row r="164094" spans="16:16" x14ac:dyDescent="0.3">
      <c r="P164094" s="83"/>
    </row>
    <row r="164095" spans="16:16" x14ac:dyDescent="0.3">
      <c r="P164095" s="83"/>
    </row>
    <row r="164096" spans="16:16" x14ac:dyDescent="0.3">
      <c r="P164096" s="83"/>
    </row>
    <row r="164097" spans="16:16" x14ac:dyDescent="0.3">
      <c r="P164097" s="83"/>
    </row>
    <row r="164098" spans="16:16" x14ac:dyDescent="0.3">
      <c r="P164098" s="83"/>
    </row>
    <row r="164099" spans="16:16" x14ac:dyDescent="0.3">
      <c r="P164099" s="83"/>
    </row>
    <row r="164100" spans="16:16" x14ac:dyDescent="0.3">
      <c r="P164100" s="83"/>
    </row>
    <row r="164101" spans="16:16" x14ac:dyDescent="0.3">
      <c r="P164101" s="83"/>
    </row>
    <row r="164102" spans="16:16" x14ac:dyDescent="0.3">
      <c r="P164102" s="83"/>
    </row>
    <row r="164103" spans="16:16" x14ac:dyDescent="0.3">
      <c r="P164103" s="83"/>
    </row>
    <row r="164104" spans="16:16" x14ac:dyDescent="0.3">
      <c r="P164104" s="83"/>
    </row>
    <row r="164105" spans="16:16" x14ac:dyDescent="0.3">
      <c r="P164105" s="83"/>
    </row>
    <row r="164106" spans="16:16" x14ac:dyDescent="0.3">
      <c r="P164106" s="83"/>
    </row>
    <row r="164107" spans="16:16" x14ac:dyDescent="0.3">
      <c r="P164107" s="83"/>
    </row>
    <row r="164108" spans="16:16" x14ac:dyDescent="0.3">
      <c r="P164108" s="83"/>
    </row>
    <row r="164109" spans="16:16" x14ac:dyDescent="0.3">
      <c r="P164109" s="83"/>
    </row>
    <row r="164110" spans="16:16" x14ac:dyDescent="0.3">
      <c r="P164110" s="83"/>
    </row>
    <row r="164111" spans="16:16" x14ac:dyDescent="0.3">
      <c r="P164111" s="83"/>
    </row>
    <row r="164112" spans="16:16" x14ac:dyDescent="0.3">
      <c r="P164112" s="83"/>
    </row>
    <row r="164113" spans="16:16" x14ac:dyDescent="0.3">
      <c r="P164113" s="83"/>
    </row>
    <row r="164114" spans="16:16" x14ac:dyDescent="0.3">
      <c r="P164114" s="83"/>
    </row>
    <row r="164115" spans="16:16" x14ac:dyDescent="0.3">
      <c r="P164115" s="83"/>
    </row>
    <row r="164116" spans="16:16" x14ac:dyDescent="0.3">
      <c r="P164116" s="83"/>
    </row>
    <row r="164117" spans="16:16" x14ac:dyDescent="0.3">
      <c r="P164117" s="83"/>
    </row>
    <row r="164118" spans="16:16" x14ac:dyDescent="0.3">
      <c r="P164118" s="83"/>
    </row>
    <row r="164119" spans="16:16" x14ac:dyDescent="0.3">
      <c r="P164119" s="83"/>
    </row>
    <row r="164120" spans="16:16" x14ac:dyDescent="0.3">
      <c r="P164120" s="83"/>
    </row>
    <row r="164121" spans="16:16" x14ac:dyDescent="0.3">
      <c r="P164121" s="83"/>
    </row>
    <row r="164122" spans="16:16" x14ac:dyDescent="0.3">
      <c r="P164122" s="83"/>
    </row>
    <row r="164123" spans="16:16" x14ac:dyDescent="0.3">
      <c r="P164123" s="83"/>
    </row>
    <row r="164124" spans="16:16" x14ac:dyDescent="0.3">
      <c r="P164124" s="83"/>
    </row>
    <row r="164125" spans="16:16" x14ac:dyDescent="0.3">
      <c r="P164125" s="83"/>
    </row>
    <row r="164126" spans="16:16" x14ac:dyDescent="0.3">
      <c r="P164126" s="83"/>
    </row>
    <row r="164127" spans="16:16" x14ac:dyDescent="0.3">
      <c r="P164127" s="83"/>
    </row>
    <row r="164128" spans="16:16" x14ac:dyDescent="0.3">
      <c r="P164128" s="83"/>
    </row>
    <row r="164129" spans="16:16" x14ac:dyDescent="0.3">
      <c r="P164129" s="83"/>
    </row>
    <row r="164130" spans="16:16" x14ac:dyDescent="0.3">
      <c r="P164130" s="83"/>
    </row>
    <row r="164131" spans="16:16" x14ac:dyDescent="0.3">
      <c r="P164131" s="83"/>
    </row>
    <row r="164132" spans="16:16" x14ac:dyDescent="0.3">
      <c r="P164132" s="83"/>
    </row>
    <row r="164133" spans="16:16" x14ac:dyDescent="0.3">
      <c r="P164133" s="83"/>
    </row>
    <row r="164134" spans="16:16" x14ac:dyDescent="0.3">
      <c r="P164134" s="83"/>
    </row>
    <row r="164135" spans="16:16" x14ac:dyDescent="0.3">
      <c r="P164135" s="83"/>
    </row>
    <row r="164136" spans="16:16" x14ac:dyDescent="0.3">
      <c r="P164136" s="83"/>
    </row>
    <row r="164137" spans="16:16" x14ac:dyDescent="0.3">
      <c r="P164137" s="83"/>
    </row>
    <row r="164138" spans="16:16" x14ac:dyDescent="0.3">
      <c r="P164138" s="83"/>
    </row>
    <row r="164139" spans="16:16" x14ac:dyDescent="0.3">
      <c r="P164139" s="83"/>
    </row>
    <row r="164140" spans="16:16" x14ac:dyDescent="0.3">
      <c r="P164140" s="83"/>
    </row>
    <row r="164141" spans="16:16" x14ac:dyDescent="0.3">
      <c r="P164141" s="83"/>
    </row>
    <row r="164142" spans="16:16" x14ac:dyDescent="0.3">
      <c r="P164142" s="83"/>
    </row>
    <row r="164143" spans="16:16" x14ac:dyDescent="0.3">
      <c r="P164143" s="83"/>
    </row>
    <row r="164144" spans="16:16" x14ac:dyDescent="0.3">
      <c r="P164144" s="83"/>
    </row>
    <row r="164145" spans="16:16" x14ac:dyDescent="0.3">
      <c r="P164145" s="83"/>
    </row>
    <row r="164146" spans="16:16" x14ac:dyDescent="0.3">
      <c r="P164146" s="83"/>
    </row>
    <row r="164147" spans="16:16" x14ac:dyDescent="0.3">
      <c r="P164147" s="83"/>
    </row>
    <row r="164148" spans="16:16" x14ac:dyDescent="0.3">
      <c r="P164148" s="83"/>
    </row>
    <row r="164149" spans="16:16" x14ac:dyDescent="0.3">
      <c r="P164149" s="83"/>
    </row>
    <row r="164150" spans="16:16" x14ac:dyDescent="0.3">
      <c r="P164150" s="83"/>
    </row>
    <row r="164151" spans="16:16" x14ac:dyDescent="0.3">
      <c r="P164151" s="83"/>
    </row>
    <row r="164152" spans="16:16" x14ac:dyDescent="0.3">
      <c r="P164152" s="83"/>
    </row>
    <row r="164153" spans="16:16" x14ac:dyDescent="0.3">
      <c r="P164153" s="83"/>
    </row>
    <row r="164154" spans="16:16" x14ac:dyDescent="0.3">
      <c r="P164154" s="83"/>
    </row>
    <row r="164155" spans="16:16" x14ac:dyDescent="0.3">
      <c r="P164155" s="83"/>
    </row>
    <row r="164156" spans="16:16" x14ac:dyDescent="0.3">
      <c r="P164156" s="83"/>
    </row>
    <row r="164157" spans="16:16" x14ac:dyDescent="0.3">
      <c r="P164157" s="83"/>
    </row>
    <row r="164158" spans="16:16" x14ac:dyDescent="0.3">
      <c r="P164158" s="83"/>
    </row>
    <row r="164159" spans="16:16" x14ac:dyDescent="0.3">
      <c r="P164159" s="83"/>
    </row>
    <row r="164160" spans="16:16" x14ac:dyDescent="0.3">
      <c r="P164160" s="83"/>
    </row>
    <row r="164161" spans="16:16" x14ac:dyDescent="0.3">
      <c r="P164161" s="83"/>
    </row>
    <row r="164162" spans="16:16" x14ac:dyDescent="0.3">
      <c r="P164162" s="83"/>
    </row>
    <row r="164163" spans="16:16" x14ac:dyDescent="0.3">
      <c r="P164163" s="83"/>
    </row>
    <row r="164164" spans="16:16" x14ac:dyDescent="0.3">
      <c r="P164164" s="83"/>
    </row>
    <row r="164165" spans="16:16" x14ac:dyDescent="0.3">
      <c r="P164165" s="83"/>
    </row>
    <row r="164166" spans="16:16" x14ac:dyDescent="0.3">
      <c r="P164166" s="83"/>
    </row>
    <row r="164167" spans="16:16" x14ac:dyDescent="0.3">
      <c r="P164167" s="83"/>
    </row>
    <row r="164168" spans="16:16" x14ac:dyDescent="0.3">
      <c r="P164168" s="83"/>
    </row>
    <row r="164169" spans="16:16" x14ac:dyDescent="0.3">
      <c r="P164169" s="83"/>
    </row>
    <row r="164170" spans="16:16" x14ac:dyDescent="0.3">
      <c r="P164170" s="83"/>
    </row>
    <row r="164171" spans="16:16" x14ac:dyDescent="0.3">
      <c r="P164171" s="83"/>
    </row>
    <row r="164172" spans="16:16" x14ac:dyDescent="0.3">
      <c r="P164172" s="83"/>
    </row>
    <row r="164173" spans="16:16" x14ac:dyDescent="0.3">
      <c r="P164173" s="83"/>
    </row>
    <row r="164174" spans="16:16" x14ac:dyDescent="0.3">
      <c r="P164174" s="83"/>
    </row>
    <row r="164175" spans="16:16" x14ac:dyDescent="0.3">
      <c r="P164175" s="83"/>
    </row>
    <row r="164176" spans="16:16" x14ac:dyDescent="0.3">
      <c r="P164176" s="83"/>
    </row>
    <row r="164177" spans="16:16" x14ac:dyDescent="0.3">
      <c r="P164177" s="83"/>
    </row>
    <row r="164178" spans="16:16" x14ac:dyDescent="0.3">
      <c r="P164178" s="83"/>
    </row>
    <row r="164179" spans="16:16" x14ac:dyDescent="0.3">
      <c r="P164179" s="83"/>
    </row>
    <row r="164180" spans="16:16" x14ac:dyDescent="0.3">
      <c r="P164180" s="83"/>
    </row>
    <row r="164181" spans="16:16" x14ac:dyDescent="0.3">
      <c r="P164181" s="83"/>
    </row>
    <row r="164182" spans="16:16" x14ac:dyDescent="0.3">
      <c r="P164182" s="83"/>
    </row>
    <row r="164183" spans="16:16" x14ac:dyDescent="0.3">
      <c r="P164183" s="83"/>
    </row>
    <row r="164184" spans="16:16" x14ac:dyDescent="0.3">
      <c r="P164184" s="83"/>
    </row>
    <row r="164185" spans="16:16" x14ac:dyDescent="0.3">
      <c r="P164185" s="83"/>
    </row>
    <row r="164186" spans="16:16" x14ac:dyDescent="0.3">
      <c r="P164186" s="83"/>
    </row>
    <row r="164187" spans="16:16" x14ac:dyDescent="0.3">
      <c r="P164187" s="83"/>
    </row>
    <row r="164188" spans="16:16" x14ac:dyDescent="0.3">
      <c r="P164188" s="83"/>
    </row>
    <row r="164189" spans="16:16" x14ac:dyDescent="0.3">
      <c r="P164189" s="83"/>
    </row>
    <row r="164190" spans="16:16" x14ac:dyDescent="0.3">
      <c r="P164190" s="83"/>
    </row>
    <row r="164191" spans="16:16" x14ac:dyDescent="0.3">
      <c r="P164191" s="83"/>
    </row>
    <row r="164192" spans="16:16" x14ac:dyDescent="0.3">
      <c r="P164192" s="83"/>
    </row>
    <row r="164193" spans="16:16" x14ac:dyDescent="0.3">
      <c r="P164193" s="83"/>
    </row>
    <row r="164194" spans="16:16" x14ac:dyDescent="0.3">
      <c r="P164194" s="83"/>
    </row>
    <row r="164195" spans="16:16" x14ac:dyDescent="0.3">
      <c r="P164195" s="83"/>
    </row>
    <row r="164196" spans="16:16" x14ac:dyDescent="0.3">
      <c r="P164196" s="83"/>
    </row>
    <row r="164197" spans="16:16" x14ac:dyDescent="0.3">
      <c r="P164197" s="83"/>
    </row>
    <row r="164198" spans="16:16" x14ac:dyDescent="0.3">
      <c r="P164198" s="83"/>
    </row>
    <row r="164199" spans="16:16" x14ac:dyDescent="0.3">
      <c r="P164199" s="83"/>
    </row>
    <row r="164200" spans="16:16" x14ac:dyDescent="0.3">
      <c r="P164200" s="83"/>
    </row>
    <row r="164201" spans="16:16" x14ac:dyDescent="0.3">
      <c r="P164201" s="83"/>
    </row>
    <row r="164202" spans="16:16" x14ac:dyDescent="0.3">
      <c r="P164202" s="83"/>
    </row>
    <row r="164203" spans="16:16" x14ac:dyDescent="0.3">
      <c r="P164203" s="83"/>
    </row>
    <row r="164204" spans="16:16" x14ac:dyDescent="0.3">
      <c r="P164204" s="83"/>
    </row>
    <row r="164205" spans="16:16" x14ac:dyDescent="0.3">
      <c r="P164205" s="83"/>
    </row>
    <row r="164206" spans="16:16" x14ac:dyDescent="0.3">
      <c r="P164206" s="83"/>
    </row>
    <row r="164207" spans="16:16" x14ac:dyDescent="0.3">
      <c r="P164207" s="83"/>
    </row>
    <row r="164208" spans="16:16" x14ac:dyDescent="0.3">
      <c r="P164208" s="83"/>
    </row>
    <row r="164209" spans="16:16" x14ac:dyDescent="0.3">
      <c r="P164209" s="83"/>
    </row>
    <row r="164210" spans="16:16" x14ac:dyDescent="0.3">
      <c r="P164210" s="83"/>
    </row>
    <row r="164211" spans="16:16" x14ac:dyDescent="0.3">
      <c r="P164211" s="83"/>
    </row>
    <row r="164212" spans="16:16" x14ac:dyDescent="0.3">
      <c r="P164212" s="83"/>
    </row>
    <row r="164213" spans="16:16" x14ac:dyDescent="0.3">
      <c r="P164213" s="83"/>
    </row>
    <row r="164214" spans="16:16" x14ac:dyDescent="0.3">
      <c r="P164214" s="83"/>
    </row>
    <row r="164215" spans="16:16" x14ac:dyDescent="0.3">
      <c r="P164215" s="83"/>
    </row>
    <row r="164216" spans="16:16" x14ac:dyDescent="0.3">
      <c r="P164216" s="83"/>
    </row>
    <row r="164217" spans="16:16" x14ac:dyDescent="0.3">
      <c r="P164217" s="83"/>
    </row>
    <row r="164218" spans="16:16" x14ac:dyDescent="0.3">
      <c r="P164218" s="83"/>
    </row>
    <row r="164219" spans="16:16" x14ac:dyDescent="0.3">
      <c r="P164219" s="83"/>
    </row>
    <row r="164220" spans="16:16" x14ac:dyDescent="0.3">
      <c r="P164220" s="83"/>
    </row>
    <row r="164221" spans="16:16" x14ac:dyDescent="0.3">
      <c r="P164221" s="83"/>
    </row>
    <row r="164222" spans="16:16" x14ac:dyDescent="0.3">
      <c r="P164222" s="83"/>
    </row>
    <row r="164223" spans="16:16" x14ac:dyDescent="0.3">
      <c r="P164223" s="83"/>
    </row>
    <row r="164224" spans="16:16" x14ac:dyDescent="0.3">
      <c r="P164224" s="83"/>
    </row>
    <row r="164225" spans="16:16" x14ac:dyDescent="0.3">
      <c r="P164225" s="83"/>
    </row>
    <row r="164226" spans="16:16" x14ac:dyDescent="0.3">
      <c r="P164226" s="83"/>
    </row>
    <row r="164227" spans="16:16" x14ac:dyDescent="0.3">
      <c r="P164227" s="83"/>
    </row>
    <row r="164228" spans="16:16" x14ac:dyDescent="0.3">
      <c r="P164228" s="83"/>
    </row>
    <row r="164229" spans="16:16" x14ac:dyDescent="0.3">
      <c r="P164229" s="83"/>
    </row>
    <row r="164230" spans="16:16" x14ac:dyDescent="0.3">
      <c r="P164230" s="83"/>
    </row>
    <row r="164231" spans="16:16" x14ac:dyDescent="0.3">
      <c r="P164231" s="83"/>
    </row>
    <row r="164232" spans="16:16" x14ac:dyDescent="0.3">
      <c r="P164232" s="83"/>
    </row>
    <row r="164233" spans="16:16" x14ac:dyDescent="0.3">
      <c r="P164233" s="83"/>
    </row>
    <row r="164234" spans="16:16" x14ac:dyDescent="0.3">
      <c r="P164234" s="83"/>
    </row>
    <row r="164235" spans="16:16" x14ac:dyDescent="0.3">
      <c r="P164235" s="83"/>
    </row>
    <row r="164236" spans="16:16" x14ac:dyDescent="0.3">
      <c r="P164236" s="83"/>
    </row>
    <row r="164237" spans="16:16" x14ac:dyDescent="0.3">
      <c r="P164237" s="83"/>
    </row>
    <row r="164238" spans="16:16" x14ac:dyDescent="0.3">
      <c r="P164238" s="83"/>
    </row>
    <row r="164239" spans="16:16" x14ac:dyDescent="0.3">
      <c r="P164239" s="83"/>
    </row>
    <row r="164240" spans="16:16" x14ac:dyDescent="0.3">
      <c r="P164240" s="83"/>
    </row>
    <row r="164241" spans="16:16" x14ac:dyDescent="0.3">
      <c r="P164241" s="83"/>
    </row>
    <row r="164242" spans="16:16" x14ac:dyDescent="0.3">
      <c r="P164242" s="83"/>
    </row>
    <row r="164243" spans="16:16" x14ac:dyDescent="0.3">
      <c r="P164243" s="83"/>
    </row>
    <row r="164244" spans="16:16" x14ac:dyDescent="0.3">
      <c r="P164244" s="83"/>
    </row>
    <row r="164245" spans="16:16" x14ac:dyDescent="0.3">
      <c r="P164245" s="83"/>
    </row>
    <row r="164246" spans="16:16" x14ac:dyDescent="0.3">
      <c r="P164246" s="83"/>
    </row>
    <row r="164247" spans="16:16" x14ac:dyDescent="0.3">
      <c r="P164247" s="83"/>
    </row>
    <row r="164248" spans="16:16" x14ac:dyDescent="0.3">
      <c r="P164248" s="83"/>
    </row>
    <row r="164249" spans="16:16" x14ac:dyDescent="0.3">
      <c r="P164249" s="83"/>
    </row>
    <row r="164250" spans="16:16" x14ac:dyDescent="0.3">
      <c r="P164250" s="83"/>
    </row>
    <row r="164251" spans="16:16" x14ac:dyDescent="0.3">
      <c r="P164251" s="83"/>
    </row>
    <row r="164252" spans="16:16" x14ac:dyDescent="0.3">
      <c r="P164252" s="83"/>
    </row>
    <row r="164253" spans="16:16" x14ac:dyDescent="0.3">
      <c r="P164253" s="83"/>
    </row>
    <row r="164254" spans="16:16" x14ac:dyDescent="0.3">
      <c r="P164254" s="83"/>
    </row>
    <row r="164255" spans="16:16" x14ac:dyDescent="0.3">
      <c r="P164255" s="83"/>
    </row>
    <row r="164256" spans="16:16" x14ac:dyDescent="0.3">
      <c r="P164256" s="83"/>
    </row>
    <row r="164257" spans="16:16" x14ac:dyDescent="0.3">
      <c r="P164257" s="83"/>
    </row>
    <row r="164258" spans="16:16" x14ac:dyDescent="0.3">
      <c r="P164258" s="83"/>
    </row>
    <row r="164259" spans="16:16" x14ac:dyDescent="0.3">
      <c r="P164259" s="83"/>
    </row>
    <row r="164260" spans="16:16" x14ac:dyDescent="0.3">
      <c r="P164260" s="83"/>
    </row>
    <row r="164261" spans="16:16" x14ac:dyDescent="0.3">
      <c r="P164261" s="83"/>
    </row>
    <row r="164262" spans="16:16" x14ac:dyDescent="0.3">
      <c r="P164262" s="83"/>
    </row>
    <row r="164263" spans="16:16" x14ac:dyDescent="0.3">
      <c r="P164263" s="83"/>
    </row>
    <row r="164264" spans="16:16" x14ac:dyDescent="0.3">
      <c r="P164264" s="83"/>
    </row>
    <row r="164265" spans="16:16" x14ac:dyDescent="0.3">
      <c r="P164265" s="83"/>
    </row>
    <row r="164266" spans="16:16" x14ac:dyDescent="0.3">
      <c r="P164266" s="83"/>
    </row>
    <row r="164267" spans="16:16" x14ac:dyDescent="0.3">
      <c r="P164267" s="83"/>
    </row>
    <row r="164268" spans="16:16" x14ac:dyDescent="0.3">
      <c r="P164268" s="83"/>
    </row>
    <row r="164269" spans="16:16" x14ac:dyDescent="0.3">
      <c r="P164269" s="83"/>
    </row>
    <row r="164270" spans="16:16" x14ac:dyDescent="0.3">
      <c r="P164270" s="83"/>
    </row>
    <row r="164271" spans="16:16" x14ac:dyDescent="0.3">
      <c r="P164271" s="83"/>
    </row>
    <row r="164272" spans="16:16" x14ac:dyDescent="0.3">
      <c r="P164272" s="83"/>
    </row>
    <row r="164273" spans="16:16" x14ac:dyDescent="0.3">
      <c r="P164273" s="83"/>
    </row>
    <row r="164274" spans="16:16" x14ac:dyDescent="0.3">
      <c r="P164274" s="83"/>
    </row>
    <row r="164275" spans="16:16" x14ac:dyDescent="0.3">
      <c r="P164275" s="83"/>
    </row>
    <row r="164276" spans="16:16" x14ac:dyDescent="0.3">
      <c r="P164276" s="83"/>
    </row>
    <row r="164277" spans="16:16" x14ac:dyDescent="0.3">
      <c r="P164277" s="83"/>
    </row>
    <row r="164278" spans="16:16" x14ac:dyDescent="0.3">
      <c r="P164278" s="83"/>
    </row>
    <row r="164279" spans="16:16" x14ac:dyDescent="0.3">
      <c r="P164279" s="83"/>
    </row>
    <row r="164280" spans="16:16" x14ac:dyDescent="0.3">
      <c r="P164280" s="83"/>
    </row>
    <row r="164281" spans="16:16" x14ac:dyDescent="0.3">
      <c r="P164281" s="83"/>
    </row>
    <row r="164282" spans="16:16" x14ac:dyDescent="0.3">
      <c r="P164282" s="83"/>
    </row>
    <row r="164283" spans="16:16" x14ac:dyDescent="0.3">
      <c r="P164283" s="83"/>
    </row>
    <row r="164284" spans="16:16" x14ac:dyDescent="0.3">
      <c r="P164284" s="83"/>
    </row>
    <row r="164285" spans="16:16" x14ac:dyDescent="0.3">
      <c r="P164285" s="83"/>
    </row>
    <row r="164286" spans="16:16" x14ac:dyDescent="0.3">
      <c r="P164286" s="83"/>
    </row>
    <row r="164287" spans="16:16" x14ac:dyDescent="0.3">
      <c r="P164287" s="83"/>
    </row>
    <row r="164288" spans="16:16" x14ac:dyDescent="0.3">
      <c r="P164288" s="83"/>
    </row>
    <row r="164289" spans="16:16" x14ac:dyDescent="0.3">
      <c r="P164289" s="83"/>
    </row>
    <row r="164290" spans="16:16" x14ac:dyDescent="0.3">
      <c r="P164290" s="83"/>
    </row>
    <row r="164291" spans="16:16" x14ac:dyDescent="0.3">
      <c r="P164291" s="83"/>
    </row>
    <row r="164292" spans="16:16" x14ac:dyDescent="0.3">
      <c r="P164292" s="83"/>
    </row>
    <row r="164293" spans="16:16" x14ac:dyDescent="0.3">
      <c r="P164293" s="83"/>
    </row>
    <row r="164294" spans="16:16" x14ac:dyDescent="0.3">
      <c r="P164294" s="83"/>
    </row>
    <row r="164295" spans="16:16" x14ac:dyDescent="0.3">
      <c r="P164295" s="83"/>
    </row>
    <row r="164296" spans="16:16" x14ac:dyDescent="0.3">
      <c r="P164296" s="83"/>
    </row>
    <row r="164297" spans="16:16" x14ac:dyDescent="0.3">
      <c r="P164297" s="83"/>
    </row>
    <row r="164298" spans="16:16" x14ac:dyDescent="0.3">
      <c r="P164298" s="83"/>
    </row>
    <row r="164299" spans="16:16" x14ac:dyDescent="0.3">
      <c r="P164299" s="83"/>
    </row>
    <row r="164300" spans="16:16" x14ac:dyDescent="0.3">
      <c r="P164300" s="83"/>
    </row>
    <row r="164301" spans="16:16" x14ac:dyDescent="0.3">
      <c r="P164301" s="83"/>
    </row>
    <row r="164302" spans="16:16" x14ac:dyDescent="0.3">
      <c r="P164302" s="83"/>
    </row>
    <row r="164303" spans="16:16" x14ac:dyDescent="0.3">
      <c r="P164303" s="83"/>
    </row>
    <row r="164304" spans="16:16" x14ac:dyDescent="0.3">
      <c r="P164304" s="83"/>
    </row>
    <row r="164305" spans="16:16" x14ac:dyDescent="0.3">
      <c r="P164305" s="83"/>
    </row>
    <row r="164306" spans="16:16" x14ac:dyDescent="0.3">
      <c r="P164306" s="83"/>
    </row>
    <row r="164307" spans="16:16" x14ac:dyDescent="0.3">
      <c r="P164307" s="83"/>
    </row>
    <row r="164308" spans="16:16" x14ac:dyDescent="0.3">
      <c r="P164308" s="83"/>
    </row>
    <row r="164309" spans="16:16" x14ac:dyDescent="0.3">
      <c r="P164309" s="83"/>
    </row>
    <row r="164310" spans="16:16" x14ac:dyDescent="0.3">
      <c r="P164310" s="83"/>
    </row>
    <row r="164311" spans="16:16" x14ac:dyDescent="0.3">
      <c r="P164311" s="83"/>
    </row>
    <row r="164312" spans="16:16" x14ac:dyDescent="0.3">
      <c r="P164312" s="83"/>
    </row>
    <row r="164313" spans="16:16" x14ac:dyDescent="0.3">
      <c r="P164313" s="83"/>
    </row>
    <row r="164314" spans="16:16" x14ac:dyDescent="0.3">
      <c r="P164314" s="83"/>
    </row>
    <row r="164315" spans="16:16" x14ac:dyDescent="0.3">
      <c r="P164315" s="83"/>
    </row>
    <row r="164316" spans="16:16" x14ac:dyDescent="0.3">
      <c r="P164316" s="83"/>
    </row>
    <row r="164317" spans="16:16" x14ac:dyDescent="0.3">
      <c r="P164317" s="83"/>
    </row>
    <row r="164318" spans="16:16" x14ac:dyDescent="0.3">
      <c r="P164318" s="83"/>
    </row>
    <row r="164319" spans="16:16" x14ac:dyDescent="0.3">
      <c r="P164319" s="83"/>
    </row>
    <row r="164320" spans="16:16" x14ac:dyDescent="0.3">
      <c r="P164320" s="83"/>
    </row>
    <row r="164321" spans="16:16" x14ac:dyDescent="0.3">
      <c r="P164321" s="83"/>
    </row>
    <row r="164322" spans="16:16" x14ac:dyDescent="0.3">
      <c r="P164322" s="83"/>
    </row>
    <row r="164323" spans="16:16" x14ac:dyDescent="0.3">
      <c r="P164323" s="83"/>
    </row>
    <row r="164324" spans="16:16" x14ac:dyDescent="0.3">
      <c r="P164324" s="83"/>
    </row>
    <row r="164325" spans="16:16" x14ac:dyDescent="0.3">
      <c r="P164325" s="83"/>
    </row>
    <row r="164326" spans="16:16" x14ac:dyDescent="0.3">
      <c r="P164326" s="83"/>
    </row>
    <row r="164327" spans="16:16" x14ac:dyDescent="0.3">
      <c r="P164327" s="83"/>
    </row>
    <row r="164328" spans="16:16" x14ac:dyDescent="0.3">
      <c r="P164328" s="83"/>
    </row>
    <row r="164329" spans="16:16" x14ac:dyDescent="0.3">
      <c r="P164329" s="83"/>
    </row>
    <row r="164330" spans="16:16" x14ac:dyDescent="0.3">
      <c r="P164330" s="83"/>
    </row>
    <row r="164331" spans="16:16" x14ac:dyDescent="0.3">
      <c r="P164331" s="83"/>
    </row>
    <row r="164332" spans="16:16" x14ac:dyDescent="0.3">
      <c r="P164332" s="83"/>
    </row>
    <row r="164333" spans="16:16" x14ac:dyDescent="0.3">
      <c r="P164333" s="83"/>
    </row>
    <row r="164334" spans="16:16" x14ac:dyDescent="0.3">
      <c r="P164334" s="83"/>
    </row>
    <row r="164335" spans="16:16" x14ac:dyDescent="0.3">
      <c r="P164335" s="83"/>
    </row>
    <row r="164336" spans="16:16" x14ac:dyDescent="0.3">
      <c r="P164336" s="83"/>
    </row>
    <row r="164337" spans="16:16" x14ac:dyDescent="0.3">
      <c r="P164337" s="83"/>
    </row>
    <row r="164338" spans="16:16" x14ac:dyDescent="0.3">
      <c r="P164338" s="83"/>
    </row>
    <row r="164339" spans="16:16" x14ac:dyDescent="0.3">
      <c r="P164339" s="83"/>
    </row>
    <row r="164340" spans="16:16" x14ac:dyDescent="0.3">
      <c r="P164340" s="83"/>
    </row>
    <row r="164341" spans="16:16" x14ac:dyDescent="0.3">
      <c r="P164341" s="83"/>
    </row>
    <row r="164342" spans="16:16" x14ac:dyDescent="0.3">
      <c r="P164342" s="83"/>
    </row>
    <row r="164343" spans="16:16" x14ac:dyDescent="0.3">
      <c r="P164343" s="83"/>
    </row>
    <row r="164344" spans="16:16" x14ac:dyDescent="0.3">
      <c r="P164344" s="83"/>
    </row>
    <row r="164345" spans="16:16" x14ac:dyDescent="0.3">
      <c r="P164345" s="83"/>
    </row>
    <row r="164346" spans="16:16" x14ac:dyDescent="0.3">
      <c r="P164346" s="83"/>
    </row>
    <row r="164347" spans="16:16" x14ac:dyDescent="0.3">
      <c r="P164347" s="83"/>
    </row>
    <row r="164348" spans="16:16" x14ac:dyDescent="0.3">
      <c r="P164348" s="83"/>
    </row>
    <row r="164349" spans="16:16" x14ac:dyDescent="0.3">
      <c r="P164349" s="83"/>
    </row>
    <row r="164350" spans="16:16" x14ac:dyDescent="0.3">
      <c r="P164350" s="83"/>
    </row>
    <row r="164351" spans="16:16" x14ac:dyDescent="0.3">
      <c r="P164351" s="83"/>
    </row>
    <row r="164352" spans="16:16" x14ac:dyDescent="0.3">
      <c r="P164352" s="83"/>
    </row>
    <row r="164353" spans="16:16" x14ac:dyDescent="0.3">
      <c r="P164353" s="83"/>
    </row>
    <row r="164354" spans="16:16" x14ac:dyDescent="0.3">
      <c r="P164354" s="83"/>
    </row>
    <row r="164355" spans="16:16" x14ac:dyDescent="0.3">
      <c r="P164355" s="83"/>
    </row>
    <row r="164356" spans="16:16" x14ac:dyDescent="0.3">
      <c r="P164356" s="83"/>
    </row>
    <row r="164357" spans="16:16" x14ac:dyDescent="0.3">
      <c r="P164357" s="83"/>
    </row>
    <row r="164358" spans="16:16" x14ac:dyDescent="0.3">
      <c r="P164358" s="83"/>
    </row>
    <row r="164359" spans="16:16" x14ac:dyDescent="0.3">
      <c r="P164359" s="83"/>
    </row>
    <row r="164360" spans="16:16" x14ac:dyDescent="0.3">
      <c r="P164360" s="83"/>
    </row>
    <row r="164361" spans="16:16" x14ac:dyDescent="0.3">
      <c r="P164361" s="83"/>
    </row>
    <row r="164362" spans="16:16" x14ac:dyDescent="0.3">
      <c r="P164362" s="83"/>
    </row>
    <row r="164363" spans="16:16" x14ac:dyDescent="0.3">
      <c r="P164363" s="83"/>
    </row>
    <row r="164364" spans="16:16" x14ac:dyDescent="0.3">
      <c r="P164364" s="83"/>
    </row>
    <row r="164365" spans="16:16" x14ac:dyDescent="0.3">
      <c r="P164365" s="83"/>
    </row>
    <row r="164366" spans="16:16" x14ac:dyDescent="0.3">
      <c r="P164366" s="83"/>
    </row>
    <row r="164367" spans="16:16" x14ac:dyDescent="0.3">
      <c r="P164367" s="83"/>
    </row>
    <row r="164368" spans="16:16" x14ac:dyDescent="0.3">
      <c r="P164368" s="83"/>
    </row>
    <row r="164369" spans="16:16" x14ac:dyDescent="0.3">
      <c r="P164369" s="83"/>
    </row>
    <row r="164370" spans="16:16" x14ac:dyDescent="0.3">
      <c r="P164370" s="83"/>
    </row>
    <row r="164371" spans="16:16" x14ac:dyDescent="0.3">
      <c r="P164371" s="83"/>
    </row>
    <row r="164372" spans="16:16" x14ac:dyDescent="0.3">
      <c r="P164372" s="83"/>
    </row>
    <row r="164373" spans="16:16" x14ac:dyDescent="0.3">
      <c r="P164373" s="83"/>
    </row>
    <row r="164374" spans="16:16" x14ac:dyDescent="0.3">
      <c r="P164374" s="83"/>
    </row>
    <row r="164375" spans="16:16" x14ac:dyDescent="0.3">
      <c r="P164375" s="83"/>
    </row>
    <row r="164376" spans="16:16" x14ac:dyDescent="0.3">
      <c r="P164376" s="83"/>
    </row>
    <row r="164377" spans="16:16" x14ac:dyDescent="0.3">
      <c r="P164377" s="83"/>
    </row>
    <row r="164378" spans="16:16" x14ac:dyDescent="0.3">
      <c r="P164378" s="83"/>
    </row>
    <row r="164379" spans="16:16" x14ac:dyDescent="0.3">
      <c r="P164379" s="83"/>
    </row>
    <row r="164380" spans="16:16" x14ac:dyDescent="0.3">
      <c r="P164380" s="83"/>
    </row>
    <row r="164381" spans="16:16" x14ac:dyDescent="0.3">
      <c r="P164381" s="83"/>
    </row>
    <row r="164382" spans="16:16" x14ac:dyDescent="0.3">
      <c r="P164382" s="83"/>
    </row>
    <row r="164383" spans="16:16" x14ac:dyDescent="0.3">
      <c r="P164383" s="83"/>
    </row>
    <row r="164384" spans="16:16" x14ac:dyDescent="0.3">
      <c r="P164384" s="83"/>
    </row>
    <row r="164385" spans="16:16" x14ac:dyDescent="0.3">
      <c r="P164385" s="83"/>
    </row>
    <row r="164386" spans="16:16" x14ac:dyDescent="0.3">
      <c r="P164386" s="83"/>
    </row>
    <row r="164387" spans="16:16" x14ac:dyDescent="0.3">
      <c r="P164387" s="83"/>
    </row>
    <row r="164388" spans="16:16" x14ac:dyDescent="0.3">
      <c r="P164388" s="83"/>
    </row>
    <row r="164389" spans="16:16" x14ac:dyDescent="0.3">
      <c r="P164389" s="83"/>
    </row>
    <row r="164390" spans="16:16" x14ac:dyDescent="0.3">
      <c r="P164390" s="83"/>
    </row>
    <row r="164391" spans="16:16" x14ac:dyDescent="0.3">
      <c r="P164391" s="83"/>
    </row>
    <row r="164392" spans="16:16" x14ac:dyDescent="0.3">
      <c r="P164392" s="83"/>
    </row>
    <row r="164393" spans="16:16" x14ac:dyDescent="0.3">
      <c r="P164393" s="83"/>
    </row>
    <row r="164394" spans="16:16" x14ac:dyDescent="0.3">
      <c r="P164394" s="83"/>
    </row>
    <row r="164395" spans="16:16" x14ac:dyDescent="0.3">
      <c r="P164395" s="83"/>
    </row>
    <row r="164396" spans="16:16" x14ac:dyDescent="0.3">
      <c r="P164396" s="83"/>
    </row>
    <row r="164397" spans="16:16" x14ac:dyDescent="0.3">
      <c r="P164397" s="83"/>
    </row>
    <row r="164398" spans="16:16" x14ac:dyDescent="0.3">
      <c r="P164398" s="83"/>
    </row>
    <row r="164399" spans="16:16" x14ac:dyDescent="0.3">
      <c r="P164399" s="83"/>
    </row>
    <row r="164400" spans="16:16" x14ac:dyDescent="0.3">
      <c r="P164400" s="83"/>
    </row>
    <row r="164401" spans="16:16" x14ac:dyDescent="0.3">
      <c r="P164401" s="83"/>
    </row>
    <row r="164402" spans="16:16" x14ac:dyDescent="0.3">
      <c r="P164402" s="83"/>
    </row>
    <row r="164403" spans="16:16" x14ac:dyDescent="0.3">
      <c r="P164403" s="83"/>
    </row>
    <row r="164404" spans="16:16" x14ac:dyDescent="0.3">
      <c r="P164404" s="83"/>
    </row>
    <row r="164405" spans="16:16" x14ac:dyDescent="0.3">
      <c r="P164405" s="83"/>
    </row>
    <row r="164406" spans="16:16" x14ac:dyDescent="0.3">
      <c r="P164406" s="83"/>
    </row>
    <row r="164407" spans="16:16" x14ac:dyDescent="0.3">
      <c r="P164407" s="83"/>
    </row>
    <row r="164408" spans="16:16" x14ac:dyDescent="0.3">
      <c r="P164408" s="83"/>
    </row>
    <row r="164409" spans="16:16" x14ac:dyDescent="0.3">
      <c r="P164409" s="83"/>
    </row>
    <row r="164410" spans="16:16" x14ac:dyDescent="0.3">
      <c r="P164410" s="83"/>
    </row>
    <row r="164411" spans="16:16" x14ac:dyDescent="0.3">
      <c r="P164411" s="83"/>
    </row>
    <row r="164412" spans="16:16" x14ac:dyDescent="0.3">
      <c r="P164412" s="83"/>
    </row>
    <row r="164413" spans="16:16" x14ac:dyDescent="0.3">
      <c r="P164413" s="83"/>
    </row>
    <row r="164414" spans="16:16" x14ac:dyDescent="0.3">
      <c r="P164414" s="83"/>
    </row>
    <row r="164415" spans="16:16" x14ac:dyDescent="0.3">
      <c r="P164415" s="83"/>
    </row>
    <row r="164416" spans="16:16" x14ac:dyDescent="0.3">
      <c r="P164416" s="83"/>
    </row>
    <row r="164417" spans="16:16" x14ac:dyDescent="0.3">
      <c r="P164417" s="83"/>
    </row>
    <row r="164418" spans="16:16" x14ac:dyDescent="0.3">
      <c r="P164418" s="83"/>
    </row>
    <row r="164419" spans="16:16" x14ac:dyDescent="0.3">
      <c r="P164419" s="83"/>
    </row>
    <row r="164420" spans="16:16" x14ac:dyDescent="0.3">
      <c r="P164420" s="83"/>
    </row>
    <row r="164421" spans="16:16" x14ac:dyDescent="0.3">
      <c r="P164421" s="83"/>
    </row>
    <row r="164422" spans="16:16" x14ac:dyDescent="0.3">
      <c r="P164422" s="83"/>
    </row>
    <row r="164423" spans="16:16" x14ac:dyDescent="0.3">
      <c r="P164423" s="83"/>
    </row>
    <row r="164424" spans="16:16" x14ac:dyDescent="0.3">
      <c r="P164424" s="83"/>
    </row>
    <row r="164425" spans="16:16" x14ac:dyDescent="0.3">
      <c r="P164425" s="83"/>
    </row>
    <row r="164426" spans="16:16" x14ac:dyDescent="0.3">
      <c r="P164426" s="83"/>
    </row>
    <row r="164427" spans="16:16" x14ac:dyDescent="0.3">
      <c r="P164427" s="83"/>
    </row>
    <row r="164428" spans="16:16" x14ac:dyDescent="0.3">
      <c r="P164428" s="83"/>
    </row>
    <row r="164429" spans="16:16" x14ac:dyDescent="0.3">
      <c r="P164429" s="83"/>
    </row>
    <row r="164430" spans="16:16" x14ac:dyDescent="0.3">
      <c r="P164430" s="83"/>
    </row>
    <row r="164431" spans="16:16" x14ac:dyDescent="0.3">
      <c r="P164431" s="83"/>
    </row>
    <row r="164432" spans="16:16" x14ac:dyDescent="0.3">
      <c r="P164432" s="83"/>
    </row>
    <row r="164433" spans="16:16" x14ac:dyDescent="0.3">
      <c r="P164433" s="83"/>
    </row>
    <row r="164434" spans="16:16" x14ac:dyDescent="0.3">
      <c r="P164434" s="83"/>
    </row>
    <row r="164435" spans="16:16" x14ac:dyDescent="0.3">
      <c r="P164435" s="83"/>
    </row>
    <row r="164436" spans="16:16" x14ac:dyDescent="0.3">
      <c r="P164436" s="83"/>
    </row>
    <row r="164437" spans="16:16" x14ac:dyDescent="0.3">
      <c r="P164437" s="83"/>
    </row>
    <row r="164438" spans="16:16" x14ac:dyDescent="0.3">
      <c r="P164438" s="83"/>
    </row>
    <row r="164439" spans="16:16" x14ac:dyDescent="0.3">
      <c r="P164439" s="83"/>
    </row>
    <row r="164440" spans="16:16" x14ac:dyDescent="0.3">
      <c r="P164440" s="83"/>
    </row>
    <row r="164441" spans="16:16" x14ac:dyDescent="0.3">
      <c r="P164441" s="83"/>
    </row>
    <row r="164442" spans="16:16" x14ac:dyDescent="0.3">
      <c r="P164442" s="83"/>
    </row>
    <row r="164443" spans="16:16" x14ac:dyDescent="0.3">
      <c r="P164443" s="83"/>
    </row>
    <row r="164444" spans="16:16" x14ac:dyDescent="0.3">
      <c r="P164444" s="83"/>
    </row>
    <row r="164445" spans="16:16" x14ac:dyDescent="0.3">
      <c r="P164445" s="83"/>
    </row>
    <row r="164446" spans="16:16" x14ac:dyDescent="0.3">
      <c r="P164446" s="83"/>
    </row>
    <row r="164447" spans="16:16" x14ac:dyDescent="0.3">
      <c r="P164447" s="83"/>
    </row>
    <row r="164448" spans="16:16" x14ac:dyDescent="0.3">
      <c r="P164448" s="83"/>
    </row>
    <row r="164449" spans="16:16" x14ac:dyDescent="0.3">
      <c r="P164449" s="83"/>
    </row>
    <row r="164450" spans="16:16" x14ac:dyDescent="0.3">
      <c r="P164450" s="83"/>
    </row>
    <row r="164451" spans="16:16" x14ac:dyDescent="0.3">
      <c r="P164451" s="83"/>
    </row>
    <row r="164452" spans="16:16" x14ac:dyDescent="0.3">
      <c r="P164452" s="83"/>
    </row>
    <row r="164453" spans="16:16" x14ac:dyDescent="0.3">
      <c r="P164453" s="83"/>
    </row>
    <row r="164454" spans="16:16" x14ac:dyDescent="0.3">
      <c r="P164454" s="83"/>
    </row>
    <row r="164455" spans="16:16" x14ac:dyDescent="0.3">
      <c r="P164455" s="83"/>
    </row>
    <row r="164456" spans="16:16" x14ac:dyDescent="0.3">
      <c r="P164456" s="83"/>
    </row>
    <row r="164457" spans="16:16" x14ac:dyDescent="0.3">
      <c r="P164457" s="83"/>
    </row>
    <row r="164458" spans="16:16" x14ac:dyDescent="0.3">
      <c r="P164458" s="83"/>
    </row>
    <row r="164459" spans="16:16" x14ac:dyDescent="0.3">
      <c r="P164459" s="83"/>
    </row>
    <row r="164460" spans="16:16" x14ac:dyDescent="0.3">
      <c r="P164460" s="83"/>
    </row>
    <row r="164461" spans="16:16" x14ac:dyDescent="0.3">
      <c r="P164461" s="83"/>
    </row>
    <row r="164462" spans="16:16" x14ac:dyDescent="0.3">
      <c r="P164462" s="83"/>
    </row>
    <row r="164463" spans="16:16" x14ac:dyDescent="0.3">
      <c r="P164463" s="83"/>
    </row>
    <row r="164464" spans="16:16" x14ac:dyDescent="0.3">
      <c r="P164464" s="83"/>
    </row>
    <row r="164465" spans="16:16" x14ac:dyDescent="0.3">
      <c r="P164465" s="83"/>
    </row>
    <row r="164466" spans="16:16" x14ac:dyDescent="0.3">
      <c r="P164466" s="83"/>
    </row>
    <row r="164467" spans="16:16" x14ac:dyDescent="0.3">
      <c r="P164467" s="83"/>
    </row>
    <row r="164468" spans="16:16" x14ac:dyDescent="0.3">
      <c r="P164468" s="83"/>
    </row>
    <row r="164469" spans="16:16" x14ac:dyDescent="0.3">
      <c r="P164469" s="83"/>
    </row>
    <row r="164470" spans="16:16" x14ac:dyDescent="0.3">
      <c r="P164470" s="83"/>
    </row>
    <row r="164471" spans="16:16" x14ac:dyDescent="0.3">
      <c r="P164471" s="83"/>
    </row>
    <row r="164472" spans="16:16" x14ac:dyDescent="0.3">
      <c r="P164472" s="83"/>
    </row>
    <row r="164473" spans="16:16" x14ac:dyDescent="0.3">
      <c r="P164473" s="83"/>
    </row>
    <row r="164474" spans="16:16" x14ac:dyDescent="0.3">
      <c r="P164474" s="83"/>
    </row>
    <row r="164475" spans="16:16" x14ac:dyDescent="0.3">
      <c r="P164475" s="83"/>
    </row>
    <row r="164476" spans="16:16" x14ac:dyDescent="0.3">
      <c r="P164476" s="83"/>
    </row>
    <row r="164477" spans="16:16" x14ac:dyDescent="0.3">
      <c r="P164477" s="83"/>
    </row>
    <row r="164478" spans="16:16" x14ac:dyDescent="0.3">
      <c r="P164478" s="83"/>
    </row>
    <row r="164479" spans="16:16" x14ac:dyDescent="0.3">
      <c r="P164479" s="83"/>
    </row>
    <row r="164480" spans="16:16" x14ac:dyDescent="0.3">
      <c r="P164480" s="83"/>
    </row>
    <row r="164481" spans="16:16" x14ac:dyDescent="0.3">
      <c r="P164481" s="83"/>
    </row>
    <row r="164482" spans="16:16" x14ac:dyDescent="0.3">
      <c r="P164482" s="83"/>
    </row>
    <row r="164483" spans="16:16" x14ac:dyDescent="0.3">
      <c r="P164483" s="83"/>
    </row>
    <row r="164484" spans="16:16" x14ac:dyDescent="0.3">
      <c r="P164484" s="83"/>
    </row>
    <row r="164485" spans="16:16" x14ac:dyDescent="0.3">
      <c r="P164485" s="83"/>
    </row>
    <row r="164486" spans="16:16" x14ac:dyDescent="0.3">
      <c r="P164486" s="83"/>
    </row>
    <row r="164487" spans="16:16" x14ac:dyDescent="0.3">
      <c r="P164487" s="83"/>
    </row>
    <row r="164488" spans="16:16" x14ac:dyDescent="0.3">
      <c r="P164488" s="83"/>
    </row>
    <row r="164489" spans="16:16" x14ac:dyDescent="0.3">
      <c r="P164489" s="83"/>
    </row>
    <row r="164490" spans="16:16" x14ac:dyDescent="0.3">
      <c r="P164490" s="83"/>
    </row>
    <row r="164491" spans="16:16" x14ac:dyDescent="0.3">
      <c r="P164491" s="83"/>
    </row>
    <row r="164492" spans="16:16" x14ac:dyDescent="0.3">
      <c r="P164492" s="83"/>
    </row>
    <row r="164493" spans="16:16" x14ac:dyDescent="0.3">
      <c r="P164493" s="83"/>
    </row>
    <row r="164494" spans="16:16" x14ac:dyDescent="0.3">
      <c r="P164494" s="83"/>
    </row>
    <row r="164495" spans="16:16" x14ac:dyDescent="0.3">
      <c r="P164495" s="83"/>
    </row>
    <row r="164496" spans="16:16" x14ac:dyDescent="0.3">
      <c r="P164496" s="83"/>
    </row>
    <row r="164497" spans="16:16" x14ac:dyDescent="0.3">
      <c r="P164497" s="83"/>
    </row>
    <row r="164498" spans="16:16" x14ac:dyDescent="0.3">
      <c r="P164498" s="83"/>
    </row>
    <row r="164499" spans="16:16" x14ac:dyDescent="0.3">
      <c r="P164499" s="83"/>
    </row>
    <row r="164500" spans="16:16" x14ac:dyDescent="0.3">
      <c r="P164500" s="83"/>
    </row>
    <row r="164501" spans="16:16" x14ac:dyDescent="0.3">
      <c r="P164501" s="83"/>
    </row>
    <row r="164502" spans="16:16" x14ac:dyDescent="0.3">
      <c r="P164502" s="83"/>
    </row>
    <row r="164503" spans="16:16" x14ac:dyDescent="0.3">
      <c r="P164503" s="83"/>
    </row>
    <row r="164504" spans="16:16" x14ac:dyDescent="0.3">
      <c r="P164504" s="83"/>
    </row>
    <row r="164505" spans="16:16" x14ac:dyDescent="0.3">
      <c r="P164505" s="83"/>
    </row>
    <row r="164506" spans="16:16" x14ac:dyDescent="0.3">
      <c r="P164506" s="83"/>
    </row>
    <row r="164507" spans="16:16" x14ac:dyDescent="0.3">
      <c r="P164507" s="83"/>
    </row>
    <row r="164508" spans="16:16" x14ac:dyDescent="0.3">
      <c r="P164508" s="83"/>
    </row>
    <row r="164509" spans="16:16" x14ac:dyDescent="0.3">
      <c r="P164509" s="83"/>
    </row>
    <row r="164510" spans="16:16" x14ac:dyDescent="0.3">
      <c r="P164510" s="83"/>
    </row>
    <row r="164511" spans="16:16" x14ac:dyDescent="0.3">
      <c r="P164511" s="83"/>
    </row>
    <row r="164512" spans="16:16" x14ac:dyDescent="0.3">
      <c r="P164512" s="83"/>
    </row>
    <row r="164513" spans="16:16" x14ac:dyDescent="0.3">
      <c r="P164513" s="83"/>
    </row>
    <row r="164514" spans="16:16" x14ac:dyDescent="0.3">
      <c r="P164514" s="83"/>
    </row>
    <row r="164515" spans="16:16" x14ac:dyDescent="0.3">
      <c r="P164515" s="83"/>
    </row>
    <row r="164516" spans="16:16" x14ac:dyDescent="0.3">
      <c r="P164516" s="83"/>
    </row>
    <row r="164517" spans="16:16" x14ac:dyDescent="0.3">
      <c r="P164517" s="83"/>
    </row>
    <row r="164518" spans="16:16" x14ac:dyDescent="0.3">
      <c r="P164518" s="83"/>
    </row>
    <row r="164519" spans="16:16" x14ac:dyDescent="0.3">
      <c r="P164519" s="83"/>
    </row>
    <row r="164520" spans="16:16" x14ac:dyDescent="0.3">
      <c r="P164520" s="83"/>
    </row>
    <row r="164521" spans="16:16" x14ac:dyDescent="0.3">
      <c r="P164521" s="83"/>
    </row>
    <row r="164522" spans="16:16" x14ac:dyDescent="0.3">
      <c r="P164522" s="83"/>
    </row>
    <row r="164523" spans="16:16" x14ac:dyDescent="0.3">
      <c r="P164523" s="83"/>
    </row>
    <row r="164524" spans="16:16" x14ac:dyDescent="0.3">
      <c r="P164524" s="83"/>
    </row>
    <row r="164525" spans="16:16" x14ac:dyDescent="0.3">
      <c r="P164525" s="83"/>
    </row>
    <row r="164526" spans="16:16" x14ac:dyDescent="0.3">
      <c r="P164526" s="83"/>
    </row>
    <row r="164527" spans="16:16" x14ac:dyDescent="0.3">
      <c r="P164527" s="83"/>
    </row>
    <row r="164528" spans="16:16" x14ac:dyDescent="0.3">
      <c r="P164528" s="83"/>
    </row>
    <row r="164529" spans="16:16" x14ac:dyDescent="0.3">
      <c r="P164529" s="83"/>
    </row>
    <row r="164530" spans="16:16" x14ac:dyDescent="0.3">
      <c r="P164530" s="83"/>
    </row>
    <row r="164531" spans="16:16" x14ac:dyDescent="0.3">
      <c r="P164531" s="83"/>
    </row>
    <row r="164532" spans="16:16" x14ac:dyDescent="0.3">
      <c r="P164532" s="83"/>
    </row>
    <row r="164533" spans="16:16" x14ac:dyDescent="0.3">
      <c r="P164533" s="83"/>
    </row>
    <row r="164534" spans="16:16" x14ac:dyDescent="0.3">
      <c r="P164534" s="83"/>
    </row>
    <row r="164535" spans="16:16" x14ac:dyDescent="0.3">
      <c r="P164535" s="83"/>
    </row>
    <row r="164536" spans="16:16" x14ac:dyDescent="0.3">
      <c r="P164536" s="83"/>
    </row>
    <row r="164537" spans="16:16" x14ac:dyDescent="0.3">
      <c r="P164537" s="83"/>
    </row>
    <row r="164538" spans="16:16" x14ac:dyDescent="0.3">
      <c r="P164538" s="83"/>
    </row>
    <row r="164539" spans="16:16" x14ac:dyDescent="0.3">
      <c r="P164539" s="83"/>
    </row>
    <row r="164540" spans="16:16" x14ac:dyDescent="0.3">
      <c r="P164540" s="83"/>
    </row>
    <row r="164541" spans="16:16" x14ac:dyDescent="0.3">
      <c r="P164541" s="83"/>
    </row>
    <row r="164542" spans="16:16" x14ac:dyDescent="0.3">
      <c r="P164542" s="83"/>
    </row>
    <row r="164543" spans="16:16" x14ac:dyDescent="0.3">
      <c r="P164543" s="83"/>
    </row>
    <row r="164544" spans="16:16" x14ac:dyDescent="0.3">
      <c r="P164544" s="83"/>
    </row>
    <row r="164545" spans="16:16" x14ac:dyDescent="0.3">
      <c r="P164545" s="83"/>
    </row>
    <row r="164546" spans="16:16" x14ac:dyDescent="0.3">
      <c r="P164546" s="83"/>
    </row>
    <row r="164547" spans="16:16" x14ac:dyDescent="0.3">
      <c r="P164547" s="83"/>
    </row>
    <row r="164548" spans="16:16" x14ac:dyDescent="0.3">
      <c r="P164548" s="83"/>
    </row>
    <row r="164549" spans="16:16" x14ac:dyDescent="0.3">
      <c r="P164549" s="83"/>
    </row>
    <row r="164550" spans="16:16" x14ac:dyDescent="0.3">
      <c r="P164550" s="83"/>
    </row>
    <row r="164551" spans="16:16" x14ac:dyDescent="0.3">
      <c r="P164551" s="83"/>
    </row>
    <row r="164552" spans="16:16" x14ac:dyDescent="0.3">
      <c r="P164552" s="83"/>
    </row>
    <row r="164553" spans="16:16" x14ac:dyDescent="0.3">
      <c r="P164553" s="83"/>
    </row>
    <row r="164554" spans="16:16" x14ac:dyDescent="0.3">
      <c r="P164554" s="83"/>
    </row>
    <row r="164555" spans="16:16" x14ac:dyDescent="0.3">
      <c r="P164555" s="83"/>
    </row>
    <row r="164556" spans="16:16" x14ac:dyDescent="0.3">
      <c r="P164556" s="83"/>
    </row>
    <row r="164557" spans="16:16" x14ac:dyDescent="0.3">
      <c r="P164557" s="83"/>
    </row>
    <row r="164558" spans="16:16" x14ac:dyDescent="0.3">
      <c r="P164558" s="83"/>
    </row>
    <row r="164559" spans="16:16" x14ac:dyDescent="0.3">
      <c r="P164559" s="83"/>
    </row>
    <row r="164560" spans="16:16" x14ac:dyDescent="0.3">
      <c r="P164560" s="83"/>
    </row>
    <row r="164561" spans="16:16" x14ac:dyDescent="0.3">
      <c r="P164561" s="83"/>
    </row>
    <row r="164562" spans="16:16" x14ac:dyDescent="0.3">
      <c r="P164562" s="83"/>
    </row>
    <row r="164563" spans="16:16" x14ac:dyDescent="0.3">
      <c r="P164563" s="83"/>
    </row>
    <row r="164564" spans="16:16" x14ac:dyDescent="0.3">
      <c r="P164564" s="83"/>
    </row>
    <row r="164565" spans="16:16" x14ac:dyDescent="0.3">
      <c r="P164565" s="83"/>
    </row>
    <row r="164566" spans="16:16" x14ac:dyDescent="0.3">
      <c r="P164566" s="83"/>
    </row>
    <row r="164567" spans="16:16" x14ac:dyDescent="0.3">
      <c r="P164567" s="83"/>
    </row>
    <row r="164568" spans="16:16" x14ac:dyDescent="0.3">
      <c r="P164568" s="83"/>
    </row>
    <row r="164569" spans="16:16" x14ac:dyDescent="0.3">
      <c r="P164569" s="83"/>
    </row>
    <row r="164570" spans="16:16" x14ac:dyDescent="0.3">
      <c r="P164570" s="83"/>
    </row>
    <row r="164571" spans="16:16" x14ac:dyDescent="0.3">
      <c r="P164571" s="83"/>
    </row>
    <row r="164572" spans="16:16" x14ac:dyDescent="0.3">
      <c r="P164572" s="83"/>
    </row>
    <row r="164573" spans="16:16" x14ac:dyDescent="0.3">
      <c r="P164573" s="83"/>
    </row>
    <row r="164574" spans="16:16" x14ac:dyDescent="0.3">
      <c r="P164574" s="83"/>
    </row>
    <row r="164575" spans="16:16" x14ac:dyDescent="0.3">
      <c r="P164575" s="83"/>
    </row>
    <row r="164576" spans="16:16" x14ac:dyDescent="0.3">
      <c r="P164576" s="83"/>
    </row>
    <row r="164577" spans="16:16" x14ac:dyDescent="0.3">
      <c r="P164577" s="83"/>
    </row>
    <row r="164578" spans="16:16" x14ac:dyDescent="0.3">
      <c r="P164578" s="83"/>
    </row>
    <row r="164579" spans="16:16" x14ac:dyDescent="0.3">
      <c r="P164579" s="83"/>
    </row>
    <row r="164580" spans="16:16" x14ac:dyDescent="0.3">
      <c r="P164580" s="83"/>
    </row>
    <row r="164581" spans="16:16" x14ac:dyDescent="0.3">
      <c r="P164581" s="83"/>
    </row>
    <row r="164582" spans="16:16" x14ac:dyDescent="0.3">
      <c r="P164582" s="83"/>
    </row>
    <row r="164583" spans="16:16" x14ac:dyDescent="0.3">
      <c r="P164583" s="83"/>
    </row>
    <row r="164584" spans="16:16" x14ac:dyDescent="0.3">
      <c r="P164584" s="83"/>
    </row>
    <row r="164585" spans="16:16" x14ac:dyDescent="0.3">
      <c r="P164585" s="83"/>
    </row>
    <row r="164586" spans="16:16" x14ac:dyDescent="0.3">
      <c r="P164586" s="83"/>
    </row>
    <row r="164587" spans="16:16" x14ac:dyDescent="0.3">
      <c r="P164587" s="83"/>
    </row>
    <row r="164588" spans="16:16" x14ac:dyDescent="0.3">
      <c r="P164588" s="83"/>
    </row>
    <row r="164589" spans="16:16" x14ac:dyDescent="0.3">
      <c r="P164589" s="83"/>
    </row>
    <row r="164590" spans="16:16" x14ac:dyDescent="0.3">
      <c r="P164590" s="83"/>
    </row>
    <row r="164591" spans="16:16" x14ac:dyDescent="0.3">
      <c r="P164591" s="83"/>
    </row>
    <row r="164592" spans="16:16" x14ac:dyDescent="0.3">
      <c r="P164592" s="83"/>
    </row>
    <row r="164593" spans="16:16" x14ac:dyDescent="0.3">
      <c r="P164593" s="83"/>
    </row>
    <row r="164594" spans="16:16" x14ac:dyDescent="0.3">
      <c r="P164594" s="83"/>
    </row>
    <row r="164595" spans="16:16" x14ac:dyDescent="0.3">
      <c r="P164595" s="83"/>
    </row>
    <row r="164596" spans="16:16" x14ac:dyDescent="0.3">
      <c r="P164596" s="83"/>
    </row>
    <row r="164597" spans="16:16" x14ac:dyDescent="0.3">
      <c r="P164597" s="83"/>
    </row>
    <row r="164598" spans="16:16" x14ac:dyDescent="0.3">
      <c r="P164598" s="83"/>
    </row>
    <row r="164599" spans="16:16" x14ac:dyDescent="0.3">
      <c r="P164599" s="83"/>
    </row>
    <row r="164600" spans="16:16" x14ac:dyDescent="0.3">
      <c r="P164600" s="83"/>
    </row>
    <row r="164601" spans="16:16" x14ac:dyDescent="0.3">
      <c r="P164601" s="83"/>
    </row>
    <row r="164602" spans="16:16" x14ac:dyDescent="0.3">
      <c r="P164602" s="83"/>
    </row>
    <row r="164603" spans="16:16" x14ac:dyDescent="0.3">
      <c r="P164603" s="83"/>
    </row>
    <row r="164604" spans="16:16" x14ac:dyDescent="0.3">
      <c r="P164604" s="83"/>
    </row>
    <row r="164605" spans="16:16" x14ac:dyDescent="0.3">
      <c r="P164605" s="83"/>
    </row>
    <row r="164606" spans="16:16" x14ac:dyDescent="0.3">
      <c r="P164606" s="83"/>
    </row>
    <row r="164607" spans="16:16" x14ac:dyDescent="0.3">
      <c r="P164607" s="83"/>
    </row>
    <row r="164608" spans="16:16" x14ac:dyDescent="0.3">
      <c r="P164608" s="83"/>
    </row>
    <row r="164609" spans="16:16" x14ac:dyDescent="0.3">
      <c r="P164609" s="83"/>
    </row>
    <row r="164610" spans="16:16" x14ac:dyDescent="0.3">
      <c r="P164610" s="83"/>
    </row>
    <row r="164611" spans="16:16" x14ac:dyDescent="0.3">
      <c r="P164611" s="83"/>
    </row>
    <row r="164612" spans="16:16" x14ac:dyDescent="0.3">
      <c r="P164612" s="83"/>
    </row>
    <row r="164613" spans="16:16" x14ac:dyDescent="0.3">
      <c r="P164613" s="83"/>
    </row>
    <row r="164614" spans="16:16" x14ac:dyDescent="0.3">
      <c r="P164614" s="83"/>
    </row>
    <row r="164615" spans="16:16" x14ac:dyDescent="0.3">
      <c r="P164615" s="83"/>
    </row>
    <row r="164616" spans="16:16" x14ac:dyDescent="0.3">
      <c r="P164616" s="83"/>
    </row>
    <row r="164617" spans="16:16" x14ac:dyDescent="0.3">
      <c r="P164617" s="83"/>
    </row>
    <row r="164618" spans="16:16" x14ac:dyDescent="0.3">
      <c r="P164618" s="83"/>
    </row>
    <row r="164619" spans="16:16" x14ac:dyDescent="0.3">
      <c r="P164619" s="83"/>
    </row>
    <row r="164620" spans="16:16" x14ac:dyDescent="0.3">
      <c r="P164620" s="83"/>
    </row>
    <row r="164621" spans="16:16" x14ac:dyDescent="0.3">
      <c r="P164621" s="83"/>
    </row>
    <row r="164622" spans="16:16" x14ac:dyDescent="0.3">
      <c r="P164622" s="83"/>
    </row>
    <row r="164623" spans="16:16" x14ac:dyDescent="0.3">
      <c r="P164623" s="83"/>
    </row>
    <row r="164624" spans="16:16" x14ac:dyDescent="0.3">
      <c r="P164624" s="83"/>
    </row>
    <row r="164625" spans="16:16" x14ac:dyDescent="0.3">
      <c r="P164625" s="83"/>
    </row>
    <row r="164626" spans="16:16" x14ac:dyDescent="0.3">
      <c r="P164626" s="83"/>
    </row>
    <row r="164627" spans="16:16" x14ac:dyDescent="0.3">
      <c r="P164627" s="83"/>
    </row>
    <row r="164628" spans="16:16" x14ac:dyDescent="0.3">
      <c r="P164628" s="83"/>
    </row>
    <row r="164629" spans="16:16" x14ac:dyDescent="0.3">
      <c r="P164629" s="83"/>
    </row>
    <row r="164630" spans="16:16" x14ac:dyDescent="0.3">
      <c r="P164630" s="83"/>
    </row>
    <row r="164631" spans="16:16" x14ac:dyDescent="0.3">
      <c r="P164631" s="83"/>
    </row>
    <row r="164632" spans="16:16" x14ac:dyDescent="0.3">
      <c r="P164632" s="83"/>
    </row>
    <row r="164633" spans="16:16" x14ac:dyDescent="0.3">
      <c r="P164633" s="83"/>
    </row>
    <row r="164634" spans="16:16" x14ac:dyDescent="0.3">
      <c r="P164634" s="83"/>
    </row>
    <row r="164635" spans="16:16" x14ac:dyDescent="0.3">
      <c r="P164635" s="83"/>
    </row>
    <row r="164636" spans="16:16" x14ac:dyDescent="0.3">
      <c r="P164636" s="83"/>
    </row>
    <row r="164637" spans="16:16" x14ac:dyDescent="0.3">
      <c r="P164637" s="83"/>
    </row>
    <row r="164638" spans="16:16" x14ac:dyDescent="0.3">
      <c r="P164638" s="83"/>
    </row>
    <row r="164639" spans="16:16" x14ac:dyDescent="0.3">
      <c r="P164639" s="83"/>
    </row>
    <row r="164640" spans="16:16" x14ac:dyDescent="0.3">
      <c r="P164640" s="83"/>
    </row>
    <row r="164641" spans="16:16" x14ac:dyDescent="0.3">
      <c r="P164641" s="83"/>
    </row>
    <row r="164642" spans="16:16" x14ac:dyDescent="0.3">
      <c r="P164642" s="83"/>
    </row>
    <row r="164643" spans="16:16" x14ac:dyDescent="0.3">
      <c r="P164643" s="83"/>
    </row>
    <row r="164644" spans="16:16" x14ac:dyDescent="0.3">
      <c r="P164644" s="83"/>
    </row>
    <row r="164645" spans="16:16" x14ac:dyDescent="0.3">
      <c r="P164645" s="83"/>
    </row>
    <row r="164646" spans="16:16" x14ac:dyDescent="0.3">
      <c r="P164646" s="83"/>
    </row>
    <row r="164647" spans="16:16" x14ac:dyDescent="0.3">
      <c r="P164647" s="83"/>
    </row>
    <row r="164648" spans="16:16" x14ac:dyDescent="0.3">
      <c r="P164648" s="83"/>
    </row>
    <row r="164649" spans="16:16" x14ac:dyDescent="0.3">
      <c r="P164649" s="83"/>
    </row>
    <row r="164650" spans="16:16" x14ac:dyDescent="0.3">
      <c r="P164650" s="83"/>
    </row>
    <row r="164651" spans="16:16" x14ac:dyDescent="0.3">
      <c r="P164651" s="83"/>
    </row>
    <row r="164652" spans="16:16" x14ac:dyDescent="0.3">
      <c r="P164652" s="83"/>
    </row>
    <row r="164653" spans="16:16" x14ac:dyDescent="0.3">
      <c r="P164653" s="83"/>
    </row>
    <row r="164654" spans="16:16" x14ac:dyDescent="0.3">
      <c r="P164654" s="83"/>
    </row>
    <row r="164655" spans="16:16" x14ac:dyDescent="0.3">
      <c r="P164655" s="83"/>
    </row>
    <row r="164656" spans="16:16" x14ac:dyDescent="0.3">
      <c r="P164656" s="83"/>
    </row>
    <row r="164657" spans="16:16" x14ac:dyDescent="0.3">
      <c r="P164657" s="83"/>
    </row>
    <row r="164658" spans="16:16" x14ac:dyDescent="0.3">
      <c r="P164658" s="83"/>
    </row>
    <row r="164659" spans="16:16" x14ac:dyDescent="0.3">
      <c r="P164659" s="83"/>
    </row>
    <row r="164660" spans="16:16" x14ac:dyDescent="0.3">
      <c r="P164660" s="83"/>
    </row>
    <row r="164661" spans="16:16" x14ac:dyDescent="0.3">
      <c r="P164661" s="83"/>
    </row>
    <row r="164662" spans="16:16" x14ac:dyDescent="0.3">
      <c r="P164662" s="83"/>
    </row>
    <row r="164663" spans="16:16" x14ac:dyDescent="0.3">
      <c r="P164663" s="83"/>
    </row>
    <row r="164664" spans="16:16" x14ac:dyDescent="0.3">
      <c r="P164664" s="83"/>
    </row>
    <row r="164665" spans="16:16" x14ac:dyDescent="0.3">
      <c r="P164665" s="83"/>
    </row>
    <row r="164666" spans="16:16" x14ac:dyDescent="0.3">
      <c r="P164666" s="83"/>
    </row>
    <row r="164667" spans="16:16" x14ac:dyDescent="0.3">
      <c r="P164667" s="83"/>
    </row>
    <row r="164668" spans="16:16" x14ac:dyDescent="0.3">
      <c r="P164668" s="83"/>
    </row>
    <row r="164669" spans="16:16" x14ac:dyDescent="0.3">
      <c r="P164669" s="83"/>
    </row>
    <row r="164670" spans="16:16" x14ac:dyDescent="0.3">
      <c r="P164670" s="83"/>
    </row>
    <row r="164671" spans="16:16" x14ac:dyDescent="0.3">
      <c r="P164671" s="83"/>
    </row>
    <row r="164672" spans="16:16" x14ac:dyDescent="0.3">
      <c r="P164672" s="83"/>
    </row>
    <row r="164673" spans="16:16" x14ac:dyDescent="0.3">
      <c r="P164673" s="83"/>
    </row>
    <row r="164674" spans="16:16" x14ac:dyDescent="0.3">
      <c r="P164674" s="83"/>
    </row>
    <row r="164675" spans="16:16" x14ac:dyDescent="0.3">
      <c r="P164675" s="83"/>
    </row>
    <row r="164676" spans="16:16" x14ac:dyDescent="0.3">
      <c r="P164676" s="83"/>
    </row>
    <row r="164677" spans="16:16" x14ac:dyDescent="0.3">
      <c r="P164677" s="83"/>
    </row>
    <row r="164678" spans="16:16" x14ac:dyDescent="0.3">
      <c r="P164678" s="83"/>
    </row>
    <row r="164679" spans="16:16" x14ac:dyDescent="0.3">
      <c r="P164679" s="83"/>
    </row>
    <row r="164680" spans="16:16" x14ac:dyDescent="0.3">
      <c r="P164680" s="83"/>
    </row>
    <row r="164681" spans="16:16" x14ac:dyDescent="0.3">
      <c r="P164681" s="83"/>
    </row>
    <row r="164682" spans="16:16" x14ac:dyDescent="0.3">
      <c r="P164682" s="83"/>
    </row>
    <row r="164683" spans="16:16" x14ac:dyDescent="0.3">
      <c r="P164683" s="83"/>
    </row>
    <row r="164684" spans="16:16" x14ac:dyDescent="0.3">
      <c r="P164684" s="83"/>
    </row>
    <row r="164685" spans="16:16" x14ac:dyDescent="0.3">
      <c r="P164685" s="83"/>
    </row>
    <row r="164686" spans="16:16" x14ac:dyDescent="0.3">
      <c r="P164686" s="83"/>
    </row>
    <row r="164687" spans="16:16" x14ac:dyDescent="0.3">
      <c r="P164687" s="83"/>
    </row>
    <row r="164688" spans="16:16" x14ac:dyDescent="0.3">
      <c r="P164688" s="83"/>
    </row>
    <row r="164689" spans="16:16" x14ac:dyDescent="0.3">
      <c r="P164689" s="83"/>
    </row>
    <row r="164690" spans="16:16" x14ac:dyDescent="0.3">
      <c r="P164690" s="83"/>
    </row>
    <row r="164691" spans="16:16" x14ac:dyDescent="0.3">
      <c r="P164691" s="83"/>
    </row>
    <row r="164692" spans="16:16" x14ac:dyDescent="0.3">
      <c r="P164692" s="83"/>
    </row>
    <row r="164693" spans="16:16" x14ac:dyDescent="0.3">
      <c r="P164693" s="83"/>
    </row>
    <row r="164694" spans="16:16" x14ac:dyDescent="0.3">
      <c r="P164694" s="83"/>
    </row>
    <row r="164695" spans="16:16" x14ac:dyDescent="0.3">
      <c r="P164695" s="83"/>
    </row>
    <row r="164696" spans="16:16" x14ac:dyDescent="0.3">
      <c r="P164696" s="83"/>
    </row>
    <row r="164697" spans="16:16" x14ac:dyDescent="0.3">
      <c r="P164697" s="83"/>
    </row>
    <row r="164698" spans="16:16" x14ac:dyDescent="0.3">
      <c r="P164698" s="83"/>
    </row>
    <row r="164699" spans="16:16" x14ac:dyDescent="0.3">
      <c r="P164699" s="83"/>
    </row>
    <row r="164700" spans="16:16" x14ac:dyDescent="0.3">
      <c r="P164700" s="83"/>
    </row>
    <row r="164701" spans="16:16" x14ac:dyDescent="0.3">
      <c r="P164701" s="83"/>
    </row>
    <row r="164702" spans="16:16" x14ac:dyDescent="0.3">
      <c r="P164702" s="83"/>
    </row>
    <row r="164703" spans="16:16" x14ac:dyDescent="0.3">
      <c r="P164703" s="83"/>
    </row>
    <row r="164704" spans="16:16" x14ac:dyDescent="0.3">
      <c r="P164704" s="83"/>
    </row>
    <row r="164705" spans="16:16" x14ac:dyDescent="0.3">
      <c r="P164705" s="83"/>
    </row>
    <row r="164706" spans="16:16" x14ac:dyDescent="0.3">
      <c r="P164706" s="83"/>
    </row>
    <row r="164707" spans="16:16" x14ac:dyDescent="0.3">
      <c r="P164707" s="83"/>
    </row>
    <row r="164708" spans="16:16" x14ac:dyDescent="0.3">
      <c r="P164708" s="83"/>
    </row>
    <row r="164709" spans="16:16" x14ac:dyDescent="0.3">
      <c r="P164709" s="83"/>
    </row>
    <row r="164710" spans="16:16" x14ac:dyDescent="0.3">
      <c r="P164710" s="83"/>
    </row>
    <row r="164711" spans="16:16" x14ac:dyDescent="0.3">
      <c r="P164711" s="83"/>
    </row>
    <row r="164712" spans="16:16" x14ac:dyDescent="0.3">
      <c r="P164712" s="83"/>
    </row>
    <row r="164713" spans="16:16" x14ac:dyDescent="0.3">
      <c r="P164713" s="83"/>
    </row>
    <row r="164714" spans="16:16" x14ac:dyDescent="0.3">
      <c r="P164714" s="83"/>
    </row>
    <row r="164715" spans="16:16" x14ac:dyDescent="0.3">
      <c r="P164715" s="83"/>
    </row>
    <row r="164716" spans="16:16" x14ac:dyDescent="0.3">
      <c r="P164716" s="83"/>
    </row>
    <row r="164717" spans="16:16" x14ac:dyDescent="0.3">
      <c r="P164717" s="83"/>
    </row>
    <row r="164718" spans="16:16" x14ac:dyDescent="0.3">
      <c r="P164718" s="83"/>
    </row>
    <row r="164719" spans="16:16" x14ac:dyDescent="0.3">
      <c r="P164719" s="83"/>
    </row>
    <row r="164720" spans="16:16" x14ac:dyDescent="0.3">
      <c r="P164720" s="83"/>
    </row>
    <row r="164721" spans="16:16" x14ac:dyDescent="0.3">
      <c r="P164721" s="83"/>
    </row>
    <row r="164722" spans="16:16" x14ac:dyDescent="0.3">
      <c r="P164722" s="83"/>
    </row>
    <row r="164723" spans="16:16" x14ac:dyDescent="0.3">
      <c r="P164723" s="83"/>
    </row>
    <row r="164724" spans="16:16" x14ac:dyDescent="0.3">
      <c r="P164724" s="83"/>
    </row>
    <row r="164725" spans="16:16" x14ac:dyDescent="0.3">
      <c r="P164725" s="83"/>
    </row>
    <row r="164726" spans="16:16" x14ac:dyDescent="0.3">
      <c r="P164726" s="83"/>
    </row>
    <row r="164727" spans="16:16" x14ac:dyDescent="0.3">
      <c r="P164727" s="83"/>
    </row>
    <row r="164728" spans="16:16" x14ac:dyDescent="0.3">
      <c r="P164728" s="83"/>
    </row>
    <row r="164729" spans="16:16" x14ac:dyDescent="0.3">
      <c r="P164729" s="83"/>
    </row>
    <row r="164730" spans="16:16" x14ac:dyDescent="0.3">
      <c r="P164730" s="83"/>
    </row>
    <row r="164731" spans="16:16" x14ac:dyDescent="0.3">
      <c r="P164731" s="83"/>
    </row>
    <row r="164732" spans="16:16" x14ac:dyDescent="0.3">
      <c r="P164732" s="83"/>
    </row>
    <row r="164733" spans="16:16" x14ac:dyDescent="0.3">
      <c r="P164733" s="83"/>
    </row>
    <row r="164734" spans="16:16" x14ac:dyDescent="0.3">
      <c r="P164734" s="83"/>
    </row>
    <row r="164735" spans="16:16" x14ac:dyDescent="0.3">
      <c r="P164735" s="83"/>
    </row>
    <row r="164736" spans="16:16" x14ac:dyDescent="0.3">
      <c r="P164736" s="83"/>
    </row>
    <row r="164737" spans="16:16" x14ac:dyDescent="0.3">
      <c r="P164737" s="83"/>
    </row>
    <row r="164738" spans="16:16" x14ac:dyDescent="0.3">
      <c r="P164738" s="83"/>
    </row>
    <row r="164739" spans="16:16" x14ac:dyDescent="0.3">
      <c r="P164739" s="83"/>
    </row>
    <row r="164740" spans="16:16" x14ac:dyDescent="0.3">
      <c r="P164740" s="83"/>
    </row>
    <row r="164741" spans="16:16" x14ac:dyDescent="0.3">
      <c r="P164741" s="83"/>
    </row>
    <row r="164742" spans="16:16" x14ac:dyDescent="0.3">
      <c r="P164742" s="83"/>
    </row>
    <row r="164743" spans="16:16" x14ac:dyDescent="0.3">
      <c r="P164743" s="83"/>
    </row>
    <row r="164744" spans="16:16" x14ac:dyDescent="0.3">
      <c r="P164744" s="83"/>
    </row>
    <row r="164745" spans="16:16" x14ac:dyDescent="0.3">
      <c r="P164745" s="83"/>
    </row>
    <row r="164746" spans="16:16" x14ac:dyDescent="0.3">
      <c r="P164746" s="83"/>
    </row>
    <row r="164747" spans="16:16" x14ac:dyDescent="0.3">
      <c r="P164747" s="83"/>
    </row>
    <row r="164748" spans="16:16" x14ac:dyDescent="0.3">
      <c r="P164748" s="83"/>
    </row>
    <row r="164749" spans="16:16" x14ac:dyDescent="0.3">
      <c r="P164749" s="83"/>
    </row>
    <row r="164750" spans="16:16" x14ac:dyDescent="0.3">
      <c r="P164750" s="83"/>
    </row>
    <row r="164751" spans="16:16" x14ac:dyDescent="0.3">
      <c r="P164751" s="83"/>
    </row>
    <row r="164752" spans="16:16" x14ac:dyDescent="0.3">
      <c r="P164752" s="83"/>
    </row>
    <row r="164753" spans="16:16" x14ac:dyDescent="0.3">
      <c r="P164753" s="83"/>
    </row>
    <row r="164754" spans="16:16" x14ac:dyDescent="0.3">
      <c r="P164754" s="83"/>
    </row>
    <row r="164755" spans="16:16" x14ac:dyDescent="0.3">
      <c r="P164755" s="83"/>
    </row>
    <row r="164756" spans="16:16" x14ac:dyDescent="0.3">
      <c r="P164756" s="83"/>
    </row>
    <row r="164757" spans="16:16" x14ac:dyDescent="0.3">
      <c r="P164757" s="83"/>
    </row>
    <row r="164758" spans="16:16" x14ac:dyDescent="0.3">
      <c r="P164758" s="83"/>
    </row>
    <row r="164759" spans="16:16" x14ac:dyDescent="0.3">
      <c r="P164759" s="83"/>
    </row>
    <row r="164760" spans="16:16" x14ac:dyDescent="0.3">
      <c r="P164760" s="83"/>
    </row>
    <row r="164761" spans="16:16" x14ac:dyDescent="0.3">
      <c r="P164761" s="83"/>
    </row>
    <row r="164762" spans="16:16" x14ac:dyDescent="0.3">
      <c r="P164762" s="83"/>
    </row>
    <row r="164763" spans="16:16" x14ac:dyDescent="0.3">
      <c r="P164763" s="83"/>
    </row>
    <row r="164764" spans="16:16" x14ac:dyDescent="0.3">
      <c r="P164764" s="83"/>
    </row>
    <row r="164765" spans="16:16" x14ac:dyDescent="0.3">
      <c r="P164765" s="83"/>
    </row>
    <row r="164766" spans="16:16" x14ac:dyDescent="0.3">
      <c r="P164766" s="83"/>
    </row>
    <row r="164767" spans="16:16" x14ac:dyDescent="0.3">
      <c r="P164767" s="83"/>
    </row>
    <row r="164768" spans="16:16" x14ac:dyDescent="0.3">
      <c r="P164768" s="83"/>
    </row>
    <row r="164769" spans="16:16" x14ac:dyDescent="0.3">
      <c r="P164769" s="83"/>
    </row>
    <row r="164770" spans="16:16" x14ac:dyDescent="0.3">
      <c r="P164770" s="83"/>
    </row>
    <row r="164771" spans="16:16" x14ac:dyDescent="0.3">
      <c r="P164771" s="83"/>
    </row>
    <row r="164772" spans="16:16" x14ac:dyDescent="0.3">
      <c r="P164772" s="83"/>
    </row>
    <row r="164773" spans="16:16" x14ac:dyDescent="0.3">
      <c r="P164773" s="83"/>
    </row>
    <row r="164774" spans="16:16" x14ac:dyDescent="0.3">
      <c r="P164774" s="83"/>
    </row>
    <row r="164775" spans="16:16" x14ac:dyDescent="0.3">
      <c r="P164775" s="83"/>
    </row>
    <row r="164776" spans="16:16" x14ac:dyDescent="0.3">
      <c r="P164776" s="83"/>
    </row>
    <row r="164777" spans="16:16" x14ac:dyDescent="0.3">
      <c r="P164777" s="83"/>
    </row>
    <row r="164778" spans="16:16" x14ac:dyDescent="0.3">
      <c r="P164778" s="83"/>
    </row>
    <row r="164779" spans="16:16" x14ac:dyDescent="0.3">
      <c r="P164779" s="83"/>
    </row>
    <row r="164780" spans="16:16" x14ac:dyDescent="0.3">
      <c r="P164780" s="83"/>
    </row>
    <row r="164781" spans="16:16" x14ac:dyDescent="0.3">
      <c r="P164781" s="83"/>
    </row>
    <row r="164782" spans="16:16" x14ac:dyDescent="0.3">
      <c r="P164782" s="83"/>
    </row>
    <row r="164783" spans="16:16" x14ac:dyDescent="0.3">
      <c r="P164783" s="83"/>
    </row>
    <row r="164784" spans="16:16" x14ac:dyDescent="0.3">
      <c r="P164784" s="83"/>
    </row>
    <row r="164785" spans="16:16" x14ac:dyDescent="0.3">
      <c r="P164785" s="83"/>
    </row>
    <row r="164786" spans="16:16" x14ac:dyDescent="0.3">
      <c r="P164786" s="83"/>
    </row>
    <row r="164787" spans="16:16" x14ac:dyDescent="0.3">
      <c r="P164787" s="83"/>
    </row>
    <row r="164788" spans="16:16" x14ac:dyDescent="0.3">
      <c r="P164788" s="83"/>
    </row>
    <row r="164789" spans="16:16" x14ac:dyDescent="0.3">
      <c r="P164789" s="83"/>
    </row>
    <row r="164790" spans="16:16" x14ac:dyDescent="0.3">
      <c r="P164790" s="83"/>
    </row>
    <row r="164791" spans="16:16" x14ac:dyDescent="0.3">
      <c r="P164791" s="83"/>
    </row>
    <row r="164792" spans="16:16" x14ac:dyDescent="0.3">
      <c r="P164792" s="83"/>
    </row>
    <row r="164793" spans="16:16" x14ac:dyDescent="0.3">
      <c r="P164793" s="83"/>
    </row>
    <row r="164794" spans="16:16" x14ac:dyDescent="0.3">
      <c r="P164794" s="83"/>
    </row>
    <row r="164795" spans="16:16" x14ac:dyDescent="0.3">
      <c r="P164795" s="83"/>
    </row>
    <row r="164796" spans="16:16" x14ac:dyDescent="0.3">
      <c r="P164796" s="83"/>
    </row>
    <row r="164797" spans="16:16" x14ac:dyDescent="0.3">
      <c r="P164797" s="83"/>
    </row>
    <row r="164798" spans="16:16" x14ac:dyDescent="0.3">
      <c r="P164798" s="83"/>
    </row>
    <row r="164799" spans="16:16" x14ac:dyDescent="0.3">
      <c r="P164799" s="83"/>
    </row>
    <row r="164800" spans="16:16" x14ac:dyDescent="0.3">
      <c r="P164800" s="83"/>
    </row>
    <row r="164801" spans="16:16" x14ac:dyDescent="0.3">
      <c r="P164801" s="83"/>
    </row>
    <row r="164802" spans="16:16" x14ac:dyDescent="0.3">
      <c r="P164802" s="83"/>
    </row>
    <row r="164803" spans="16:16" x14ac:dyDescent="0.3">
      <c r="P164803" s="83"/>
    </row>
    <row r="164804" spans="16:16" x14ac:dyDescent="0.3">
      <c r="P164804" s="83"/>
    </row>
    <row r="164805" spans="16:16" x14ac:dyDescent="0.3">
      <c r="P164805" s="83"/>
    </row>
    <row r="164806" spans="16:16" x14ac:dyDescent="0.3">
      <c r="P164806" s="83"/>
    </row>
    <row r="164807" spans="16:16" x14ac:dyDescent="0.3">
      <c r="P164807" s="83"/>
    </row>
    <row r="164808" spans="16:16" x14ac:dyDescent="0.3">
      <c r="P164808" s="83"/>
    </row>
    <row r="164809" spans="16:16" x14ac:dyDescent="0.3">
      <c r="P164809" s="83"/>
    </row>
    <row r="164810" spans="16:16" x14ac:dyDescent="0.3">
      <c r="P164810" s="83"/>
    </row>
    <row r="164811" spans="16:16" x14ac:dyDescent="0.3">
      <c r="P164811" s="83"/>
    </row>
    <row r="164812" spans="16:16" x14ac:dyDescent="0.3">
      <c r="P164812" s="83"/>
    </row>
    <row r="164813" spans="16:16" x14ac:dyDescent="0.3">
      <c r="P164813" s="83"/>
    </row>
    <row r="164814" spans="16:16" x14ac:dyDescent="0.3">
      <c r="P164814" s="83"/>
    </row>
    <row r="164815" spans="16:16" x14ac:dyDescent="0.3">
      <c r="P164815" s="83"/>
    </row>
    <row r="164816" spans="16:16" x14ac:dyDescent="0.3">
      <c r="P164816" s="83"/>
    </row>
    <row r="164817" spans="16:16" x14ac:dyDescent="0.3">
      <c r="P164817" s="83"/>
    </row>
    <row r="164818" spans="16:16" x14ac:dyDescent="0.3">
      <c r="P164818" s="83"/>
    </row>
    <row r="164819" spans="16:16" x14ac:dyDescent="0.3">
      <c r="P164819" s="83"/>
    </row>
    <row r="164820" spans="16:16" x14ac:dyDescent="0.3">
      <c r="P164820" s="83"/>
    </row>
    <row r="164821" spans="16:16" x14ac:dyDescent="0.3">
      <c r="P164821" s="83"/>
    </row>
    <row r="164822" spans="16:16" x14ac:dyDescent="0.3">
      <c r="P164822" s="83"/>
    </row>
    <row r="164823" spans="16:16" x14ac:dyDescent="0.3">
      <c r="P164823" s="83"/>
    </row>
    <row r="164824" spans="16:16" x14ac:dyDescent="0.3">
      <c r="P164824" s="83"/>
    </row>
    <row r="164825" spans="16:16" x14ac:dyDescent="0.3">
      <c r="P164825" s="83"/>
    </row>
    <row r="164826" spans="16:16" x14ac:dyDescent="0.3">
      <c r="P164826" s="83"/>
    </row>
    <row r="164827" spans="16:16" x14ac:dyDescent="0.3">
      <c r="P164827" s="83"/>
    </row>
    <row r="164828" spans="16:16" x14ac:dyDescent="0.3">
      <c r="P164828" s="83"/>
    </row>
    <row r="164829" spans="16:16" x14ac:dyDescent="0.3">
      <c r="P164829" s="83"/>
    </row>
    <row r="164830" spans="16:16" x14ac:dyDescent="0.3">
      <c r="P164830" s="83"/>
    </row>
    <row r="164831" spans="16:16" x14ac:dyDescent="0.3">
      <c r="P164831" s="83"/>
    </row>
    <row r="164832" spans="16:16" x14ac:dyDescent="0.3">
      <c r="P164832" s="83"/>
    </row>
    <row r="164833" spans="16:16" x14ac:dyDescent="0.3">
      <c r="P164833" s="83"/>
    </row>
    <row r="164834" spans="16:16" x14ac:dyDescent="0.3">
      <c r="P164834" s="83"/>
    </row>
    <row r="164835" spans="16:16" x14ac:dyDescent="0.3">
      <c r="P164835" s="83"/>
    </row>
    <row r="164836" spans="16:16" x14ac:dyDescent="0.3">
      <c r="P164836" s="83"/>
    </row>
    <row r="164837" spans="16:16" x14ac:dyDescent="0.3">
      <c r="P164837" s="83"/>
    </row>
    <row r="164838" spans="16:16" x14ac:dyDescent="0.3">
      <c r="P164838" s="83"/>
    </row>
    <row r="164839" spans="16:16" x14ac:dyDescent="0.3">
      <c r="P164839" s="83"/>
    </row>
    <row r="164840" spans="16:16" x14ac:dyDescent="0.3">
      <c r="P164840" s="83"/>
    </row>
    <row r="164841" spans="16:16" x14ac:dyDescent="0.3">
      <c r="P164841" s="83"/>
    </row>
    <row r="164842" spans="16:16" x14ac:dyDescent="0.3">
      <c r="P164842" s="83"/>
    </row>
    <row r="164843" spans="16:16" x14ac:dyDescent="0.3">
      <c r="P164843" s="83"/>
    </row>
    <row r="164844" spans="16:16" x14ac:dyDescent="0.3">
      <c r="P164844" s="83"/>
    </row>
    <row r="164845" spans="16:16" x14ac:dyDescent="0.3">
      <c r="P164845" s="83"/>
    </row>
    <row r="164846" spans="16:16" x14ac:dyDescent="0.3">
      <c r="P164846" s="83"/>
    </row>
    <row r="164847" spans="16:16" x14ac:dyDescent="0.3">
      <c r="P164847" s="83"/>
    </row>
    <row r="164848" spans="16:16" x14ac:dyDescent="0.3">
      <c r="P164848" s="83"/>
    </row>
    <row r="164849" spans="16:16" x14ac:dyDescent="0.3">
      <c r="P164849" s="83"/>
    </row>
    <row r="164850" spans="16:16" x14ac:dyDescent="0.3">
      <c r="P164850" s="83"/>
    </row>
    <row r="164851" spans="16:16" x14ac:dyDescent="0.3">
      <c r="P164851" s="83"/>
    </row>
    <row r="164852" spans="16:16" x14ac:dyDescent="0.3">
      <c r="P164852" s="83"/>
    </row>
    <row r="164853" spans="16:16" x14ac:dyDescent="0.3">
      <c r="P164853" s="83"/>
    </row>
    <row r="164854" spans="16:16" x14ac:dyDescent="0.3">
      <c r="P164854" s="83"/>
    </row>
    <row r="164855" spans="16:16" x14ac:dyDescent="0.3">
      <c r="P164855" s="83"/>
    </row>
    <row r="164856" spans="16:16" x14ac:dyDescent="0.3">
      <c r="P164856" s="83"/>
    </row>
    <row r="164857" spans="16:16" x14ac:dyDescent="0.3">
      <c r="P164857" s="83"/>
    </row>
    <row r="164858" spans="16:16" x14ac:dyDescent="0.3">
      <c r="P164858" s="83"/>
    </row>
    <row r="164859" spans="16:16" x14ac:dyDescent="0.3">
      <c r="P164859" s="83"/>
    </row>
    <row r="164860" spans="16:16" x14ac:dyDescent="0.3">
      <c r="P164860" s="83"/>
    </row>
    <row r="164861" spans="16:16" x14ac:dyDescent="0.3">
      <c r="P164861" s="83"/>
    </row>
    <row r="164862" spans="16:16" x14ac:dyDescent="0.3">
      <c r="P164862" s="83"/>
    </row>
    <row r="164863" spans="16:16" x14ac:dyDescent="0.3">
      <c r="P164863" s="83"/>
    </row>
    <row r="164864" spans="16:16" x14ac:dyDescent="0.3">
      <c r="P164864" s="83"/>
    </row>
    <row r="164865" spans="16:16" x14ac:dyDescent="0.3">
      <c r="P164865" s="83"/>
    </row>
    <row r="164866" spans="16:16" x14ac:dyDescent="0.3">
      <c r="P164866" s="83"/>
    </row>
    <row r="164867" spans="16:16" x14ac:dyDescent="0.3">
      <c r="P164867" s="83"/>
    </row>
    <row r="164868" spans="16:16" x14ac:dyDescent="0.3">
      <c r="P164868" s="83"/>
    </row>
    <row r="164869" spans="16:16" x14ac:dyDescent="0.3">
      <c r="P164869" s="83"/>
    </row>
    <row r="164870" spans="16:16" x14ac:dyDescent="0.3">
      <c r="P164870" s="83"/>
    </row>
    <row r="164871" spans="16:16" x14ac:dyDescent="0.3">
      <c r="P164871" s="83"/>
    </row>
    <row r="164872" spans="16:16" x14ac:dyDescent="0.3">
      <c r="P164872" s="83"/>
    </row>
    <row r="164873" spans="16:16" x14ac:dyDescent="0.3">
      <c r="P164873" s="83"/>
    </row>
    <row r="164874" spans="16:16" x14ac:dyDescent="0.3">
      <c r="P164874" s="83"/>
    </row>
    <row r="164875" spans="16:16" x14ac:dyDescent="0.3">
      <c r="P164875" s="83"/>
    </row>
    <row r="164876" spans="16:16" x14ac:dyDescent="0.3">
      <c r="P164876" s="83"/>
    </row>
    <row r="164877" spans="16:16" x14ac:dyDescent="0.3">
      <c r="P164877" s="83"/>
    </row>
    <row r="164878" spans="16:16" x14ac:dyDescent="0.3">
      <c r="P164878" s="83"/>
    </row>
    <row r="164879" spans="16:16" x14ac:dyDescent="0.3">
      <c r="P164879" s="83"/>
    </row>
    <row r="164880" spans="16:16" x14ac:dyDescent="0.3">
      <c r="P164880" s="83"/>
    </row>
    <row r="164881" spans="16:16" x14ac:dyDescent="0.3">
      <c r="P164881" s="83"/>
    </row>
    <row r="164882" spans="16:16" x14ac:dyDescent="0.3">
      <c r="P164882" s="83"/>
    </row>
    <row r="164883" spans="16:16" x14ac:dyDescent="0.3">
      <c r="P164883" s="83"/>
    </row>
    <row r="164884" spans="16:16" x14ac:dyDescent="0.3">
      <c r="P164884" s="83"/>
    </row>
    <row r="164885" spans="16:16" x14ac:dyDescent="0.3">
      <c r="P164885" s="83"/>
    </row>
    <row r="164886" spans="16:16" x14ac:dyDescent="0.3">
      <c r="P164886" s="83"/>
    </row>
    <row r="164887" spans="16:16" x14ac:dyDescent="0.3">
      <c r="P164887" s="83"/>
    </row>
    <row r="164888" spans="16:16" x14ac:dyDescent="0.3">
      <c r="P164888" s="83"/>
    </row>
    <row r="164889" spans="16:16" x14ac:dyDescent="0.3">
      <c r="P164889" s="83"/>
    </row>
    <row r="164890" spans="16:16" x14ac:dyDescent="0.3">
      <c r="P164890" s="83"/>
    </row>
    <row r="164891" spans="16:16" x14ac:dyDescent="0.3">
      <c r="P164891" s="83"/>
    </row>
    <row r="164892" spans="16:16" x14ac:dyDescent="0.3">
      <c r="P164892" s="83"/>
    </row>
    <row r="164893" spans="16:16" x14ac:dyDescent="0.3">
      <c r="P164893" s="83"/>
    </row>
    <row r="164894" spans="16:16" x14ac:dyDescent="0.3">
      <c r="P164894" s="83"/>
    </row>
    <row r="164895" spans="16:16" x14ac:dyDescent="0.3">
      <c r="P164895" s="83"/>
    </row>
    <row r="164896" spans="16:16" x14ac:dyDescent="0.3">
      <c r="P164896" s="83"/>
    </row>
    <row r="164897" spans="16:16" x14ac:dyDescent="0.3">
      <c r="P164897" s="83"/>
    </row>
    <row r="164898" spans="16:16" x14ac:dyDescent="0.3">
      <c r="P164898" s="83"/>
    </row>
    <row r="164899" spans="16:16" x14ac:dyDescent="0.3">
      <c r="P164899" s="83"/>
    </row>
    <row r="164900" spans="16:16" x14ac:dyDescent="0.3">
      <c r="P164900" s="83"/>
    </row>
    <row r="164901" spans="16:16" x14ac:dyDescent="0.3">
      <c r="P164901" s="83"/>
    </row>
    <row r="164902" spans="16:16" x14ac:dyDescent="0.3">
      <c r="P164902" s="83"/>
    </row>
    <row r="164903" spans="16:16" x14ac:dyDescent="0.3">
      <c r="P164903" s="83"/>
    </row>
    <row r="164904" spans="16:16" x14ac:dyDescent="0.3">
      <c r="P164904" s="83"/>
    </row>
    <row r="164905" spans="16:16" x14ac:dyDescent="0.3">
      <c r="P164905" s="83"/>
    </row>
    <row r="164906" spans="16:16" x14ac:dyDescent="0.3">
      <c r="P164906" s="83"/>
    </row>
    <row r="164907" spans="16:16" x14ac:dyDescent="0.3">
      <c r="P164907" s="83"/>
    </row>
    <row r="164908" spans="16:16" x14ac:dyDescent="0.3">
      <c r="P164908" s="83"/>
    </row>
    <row r="164909" spans="16:16" x14ac:dyDescent="0.3">
      <c r="P164909" s="83"/>
    </row>
    <row r="164910" spans="16:16" x14ac:dyDescent="0.3">
      <c r="P164910" s="83"/>
    </row>
    <row r="164911" spans="16:16" x14ac:dyDescent="0.3">
      <c r="P164911" s="83"/>
    </row>
    <row r="164912" spans="16:16" x14ac:dyDescent="0.3">
      <c r="P164912" s="83"/>
    </row>
    <row r="164913" spans="16:16" x14ac:dyDescent="0.3">
      <c r="P164913" s="83"/>
    </row>
    <row r="164914" spans="16:16" x14ac:dyDescent="0.3">
      <c r="P164914" s="83"/>
    </row>
    <row r="164915" spans="16:16" x14ac:dyDescent="0.3">
      <c r="P164915" s="83"/>
    </row>
    <row r="164916" spans="16:16" x14ac:dyDescent="0.3">
      <c r="P164916" s="83"/>
    </row>
    <row r="164917" spans="16:16" x14ac:dyDescent="0.3">
      <c r="P164917" s="83"/>
    </row>
    <row r="164918" spans="16:16" x14ac:dyDescent="0.3">
      <c r="P164918" s="83"/>
    </row>
    <row r="164919" spans="16:16" x14ac:dyDescent="0.3">
      <c r="P164919" s="83"/>
    </row>
    <row r="164920" spans="16:16" x14ac:dyDescent="0.3">
      <c r="P164920" s="83"/>
    </row>
    <row r="164921" spans="16:16" x14ac:dyDescent="0.3">
      <c r="P164921" s="83"/>
    </row>
    <row r="164922" spans="16:16" x14ac:dyDescent="0.3">
      <c r="P164922" s="83"/>
    </row>
    <row r="164923" spans="16:16" x14ac:dyDescent="0.3">
      <c r="P164923" s="83"/>
    </row>
    <row r="164924" spans="16:16" x14ac:dyDescent="0.3">
      <c r="P164924" s="83"/>
    </row>
    <row r="164925" spans="16:16" x14ac:dyDescent="0.3">
      <c r="P164925" s="83"/>
    </row>
    <row r="164926" spans="16:16" x14ac:dyDescent="0.3">
      <c r="P164926" s="83"/>
    </row>
    <row r="164927" spans="16:16" x14ac:dyDescent="0.3">
      <c r="P164927" s="83"/>
    </row>
    <row r="164928" spans="16:16" x14ac:dyDescent="0.3">
      <c r="P164928" s="83"/>
    </row>
    <row r="164929" spans="16:16" x14ac:dyDescent="0.3">
      <c r="P164929" s="83"/>
    </row>
    <row r="164930" spans="16:16" x14ac:dyDescent="0.3">
      <c r="P164930" s="83"/>
    </row>
    <row r="164931" spans="16:16" x14ac:dyDescent="0.3">
      <c r="P164931" s="83"/>
    </row>
    <row r="164932" spans="16:16" x14ac:dyDescent="0.3">
      <c r="P164932" s="83"/>
    </row>
    <row r="164933" spans="16:16" x14ac:dyDescent="0.3">
      <c r="P164933" s="83"/>
    </row>
    <row r="164934" spans="16:16" x14ac:dyDescent="0.3">
      <c r="P164934" s="83"/>
    </row>
    <row r="164935" spans="16:16" x14ac:dyDescent="0.3">
      <c r="P164935" s="83"/>
    </row>
    <row r="164936" spans="16:16" x14ac:dyDescent="0.3">
      <c r="P164936" s="83"/>
    </row>
    <row r="164937" spans="16:16" x14ac:dyDescent="0.3">
      <c r="P164937" s="83"/>
    </row>
    <row r="164938" spans="16:16" x14ac:dyDescent="0.3">
      <c r="P164938" s="83"/>
    </row>
    <row r="164939" spans="16:16" x14ac:dyDescent="0.3">
      <c r="P164939" s="83"/>
    </row>
    <row r="164940" spans="16:16" x14ac:dyDescent="0.3">
      <c r="P164940" s="83"/>
    </row>
    <row r="164941" spans="16:16" x14ac:dyDescent="0.3">
      <c r="P164941" s="83"/>
    </row>
    <row r="164942" spans="16:16" x14ac:dyDescent="0.3">
      <c r="P164942" s="83"/>
    </row>
    <row r="164943" spans="16:16" x14ac:dyDescent="0.3">
      <c r="P164943" s="83"/>
    </row>
    <row r="164944" spans="16:16" x14ac:dyDescent="0.3">
      <c r="P164944" s="83"/>
    </row>
    <row r="164945" spans="16:16" x14ac:dyDescent="0.3">
      <c r="P164945" s="83"/>
    </row>
    <row r="164946" spans="16:16" x14ac:dyDescent="0.3">
      <c r="P164946" s="83"/>
    </row>
    <row r="164947" spans="16:16" x14ac:dyDescent="0.3">
      <c r="P164947" s="83"/>
    </row>
    <row r="164948" spans="16:16" x14ac:dyDescent="0.3">
      <c r="P164948" s="83"/>
    </row>
    <row r="164949" spans="16:16" x14ac:dyDescent="0.3">
      <c r="P164949" s="83"/>
    </row>
    <row r="164950" spans="16:16" x14ac:dyDescent="0.3">
      <c r="P164950" s="83"/>
    </row>
    <row r="164951" spans="16:16" x14ac:dyDescent="0.3">
      <c r="P164951" s="83"/>
    </row>
    <row r="164952" spans="16:16" x14ac:dyDescent="0.3">
      <c r="P164952" s="83"/>
    </row>
    <row r="164953" spans="16:16" x14ac:dyDescent="0.3">
      <c r="P164953" s="83"/>
    </row>
    <row r="164954" spans="16:16" x14ac:dyDescent="0.3">
      <c r="P164954" s="83"/>
    </row>
    <row r="164955" spans="16:16" x14ac:dyDescent="0.3">
      <c r="P164955" s="83"/>
    </row>
    <row r="164956" spans="16:16" x14ac:dyDescent="0.3">
      <c r="P164956" s="83"/>
    </row>
    <row r="164957" spans="16:16" x14ac:dyDescent="0.3">
      <c r="P164957" s="83"/>
    </row>
    <row r="164958" spans="16:16" x14ac:dyDescent="0.3">
      <c r="P164958" s="83"/>
    </row>
    <row r="164959" spans="16:16" x14ac:dyDescent="0.3">
      <c r="P164959" s="83"/>
    </row>
    <row r="164960" spans="16:16" x14ac:dyDescent="0.3">
      <c r="P164960" s="83"/>
    </row>
    <row r="164961" spans="16:16" x14ac:dyDescent="0.3">
      <c r="P164961" s="83"/>
    </row>
    <row r="164962" spans="16:16" x14ac:dyDescent="0.3">
      <c r="P164962" s="83"/>
    </row>
    <row r="164963" spans="16:16" x14ac:dyDescent="0.3">
      <c r="P164963" s="83"/>
    </row>
    <row r="164964" spans="16:16" x14ac:dyDescent="0.3">
      <c r="P164964" s="83"/>
    </row>
    <row r="164965" spans="16:16" x14ac:dyDescent="0.3">
      <c r="P164965" s="83"/>
    </row>
    <row r="164966" spans="16:16" x14ac:dyDescent="0.3">
      <c r="P164966" s="83"/>
    </row>
    <row r="164967" spans="16:16" x14ac:dyDescent="0.3">
      <c r="P164967" s="83"/>
    </row>
    <row r="164968" spans="16:16" x14ac:dyDescent="0.3">
      <c r="P164968" s="83"/>
    </row>
    <row r="164969" spans="16:16" x14ac:dyDescent="0.3">
      <c r="P164969" s="83"/>
    </row>
    <row r="164970" spans="16:16" x14ac:dyDescent="0.3">
      <c r="P164970" s="83"/>
    </row>
    <row r="164971" spans="16:16" x14ac:dyDescent="0.3">
      <c r="P164971" s="83"/>
    </row>
    <row r="164972" spans="16:16" x14ac:dyDescent="0.3">
      <c r="P164972" s="83"/>
    </row>
    <row r="164973" spans="16:16" x14ac:dyDescent="0.3">
      <c r="P164973" s="83"/>
    </row>
    <row r="164974" spans="16:16" x14ac:dyDescent="0.3">
      <c r="P164974" s="83"/>
    </row>
    <row r="164975" spans="16:16" x14ac:dyDescent="0.3">
      <c r="P164975" s="83"/>
    </row>
    <row r="164976" spans="16:16" x14ac:dyDescent="0.3">
      <c r="P164976" s="83"/>
    </row>
    <row r="164977" spans="16:16" x14ac:dyDescent="0.3">
      <c r="P164977" s="83"/>
    </row>
    <row r="164978" spans="16:16" x14ac:dyDescent="0.3">
      <c r="P164978" s="83"/>
    </row>
    <row r="164979" spans="16:16" x14ac:dyDescent="0.3">
      <c r="P164979" s="83"/>
    </row>
    <row r="164980" spans="16:16" x14ac:dyDescent="0.3">
      <c r="P164980" s="83"/>
    </row>
    <row r="164981" spans="16:16" x14ac:dyDescent="0.3">
      <c r="P164981" s="83"/>
    </row>
    <row r="164982" spans="16:16" x14ac:dyDescent="0.3">
      <c r="P164982" s="83"/>
    </row>
    <row r="164983" spans="16:16" x14ac:dyDescent="0.3">
      <c r="P164983" s="83"/>
    </row>
    <row r="164984" spans="16:16" x14ac:dyDescent="0.3">
      <c r="P164984" s="83"/>
    </row>
    <row r="164985" spans="16:16" x14ac:dyDescent="0.3">
      <c r="P164985" s="83"/>
    </row>
    <row r="164986" spans="16:16" x14ac:dyDescent="0.3">
      <c r="P164986" s="83"/>
    </row>
    <row r="164987" spans="16:16" x14ac:dyDescent="0.3">
      <c r="P164987" s="83"/>
    </row>
    <row r="164988" spans="16:16" x14ac:dyDescent="0.3">
      <c r="P164988" s="83"/>
    </row>
    <row r="164989" spans="16:16" x14ac:dyDescent="0.3">
      <c r="P164989" s="83"/>
    </row>
    <row r="164990" spans="16:16" x14ac:dyDescent="0.3">
      <c r="P164990" s="83"/>
    </row>
    <row r="164991" spans="16:16" x14ac:dyDescent="0.3">
      <c r="P164991" s="83"/>
    </row>
    <row r="164992" spans="16:16" x14ac:dyDescent="0.3">
      <c r="P164992" s="83"/>
    </row>
    <row r="164993" spans="16:16" x14ac:dyDescent="0.3">
      <c r="P164993" s="83"/>
    </row>
    <row r="164994" spans="16:16" x14ac:dyDescent="0.3">
      <c r="P164994" s="83"/>
    </row>
    <row r="164995" spans="16:16" x14ac:dyDescent="0.3">
      <c r="P164995" s="83"/>
    </row>
    <row r="164996" spans="16:16" x14ac:dyDescent="0.3">
      <c r="P164996" s="83"/>
    </row>
    <row r="164997" spans="16:16" x14ac:dyDescent="0.3">
      <c r="P164997" s="83"/>
    </row>
    <row r="164998" spans="16:16" x14ac:dyDescent="0.3">
      <c r="P164998" s="83"/>
    </row>
    <row r="164999" spans="16:16" x14ac:dyDescent="0.3">
      <c r="P164999" s="83"/>
    </row>
    <row r="165000" spans="16:16" x14ac:dyDescent="0.3">
      <c r="P165000" s="83"/>
    </row>
    <row r="165001" spans="16:16" x14ac:dyDescent="0.3">
      <c r="P165001" s="83"/>
    </row>
    <row r="165002" spans="16:16" x14ac:dyDescent="0.3">
      <c r="P165002" s="83"/>
    </row>
    <row r="165003" spans="16:16" x14ac:dyDescent="0.3">
      <c r="P165003" s="83"/>
    </row>
    <row r="165004" spans="16:16" x14ac:dyDescent="0.3">
      <c r="P165004" s="83"/>
    </row>
    <row r="165005" spans="16:16" x14ac:dyDescent="0.3">
      <c r="P165005" s="83"/>
    </row>
    <row r="165006" spans="16:16" x14ac:dyDescent="0.3">
      <c r="P165006" s="83"/>
    </row>
    <row r="165007" spans="16:16" x14ac:dyDescent="0.3">
      <c r="P165007" s="83"/>
    </row>
    <row r="165008" spans="16:16" x14ac:dyDescent="0.3">
      <c r="P165008" s="83"/>
    </row>
    <row r="165009" spans="16:16" x14ac:dyDescent="0.3">
      <c r="P165009" s="83"/>
    </row>
    <row r="165010" spans="16:16" x14ac:dyDescent="0.3">
      <c r="P165010" s="83"/>
    </row>
    <row r="165011" spans="16:16" x14ac:dyDescent="0.3">
      <c r="P165011" s="83"/>
    </row>
    <row r="165012" spans="16:16" x14ac:dyDescent="0.3">
      <c r="P165012" s="83"/>
    </row>
    <row r="165013" spans="16:16" x14ac:dyDescent="0.3">
      <c r="P165013" s="83"/>
    </row>
    <row r="165014" spans="16:16" x14ac:dyDescent="0.3">
      <c r="P165014" s="83"/>
    </row>
    <row r="165015" spans="16:16" x14ac:dyDescent="0.3">
      <c r="P165015" s="83"/>
    </row>
    <row r="165016" spans="16:16" x14ac:dyDescent="0.3">
      <c r="P165016" s="83"/>
    </row>
    <row r="165017" spans="16:16" x14ac:dyDescent="0.3">
      <c r="P165017" s="83"/>
    </row>
    <row r="165018" spans="16:16" x14ac:dyDescent="0.3">
      <c r="P165018" s="83"/>
    </row>
    <row r="165019" spans="16:16" x14ac:dyDescent="0.3">
      <c r="P165019" s="83"/>
    </row>
    <row r="165020" spans="16:16" x14ac:dyDescent="0.3">
      <c r="P165020" s="83"/>
    </row>
    <row r="165021" spans="16:16" x14ac:dyDescent="0.3">
      <c r="P165021" s="83"/>
    </row>
    <row r="165022" spans="16:16" x14ac:dyDescent="0.3">
      <c r="P165022" s="83"/>
    </row>
    <row r="165023" spans="16:16" x14ac:dyDescent="0.3">
      <c r="P165023" s="83"/>
    </row>
    <row r="165024" spans="16:16" x14ac:dyDescent="0.3">
      <c r="P165024" s="83"/>
    </row>
    <row r="165025" spans="16:16" x14ac:dyDescent="0.3">
      <c r="P165025" s="83"/>
    </row>
    <row r="165026" spans="16:16" x14ac:dyDescent="0.3">
      <c r="P165026" s="83"/>
    </row>
    <row r="165027" spans="16:16" x14ac:dyDescent="0.3">
      <c r="P165027" s="83"/>
    </row>
    <row r="165028" spans="16:16" x14ac:dyDescent="0.3">
      <c r="P165028" s="83"/>
    </row>
    <row r="165029" spans="16:16" x14ac:dyDescent="0.3">
      <c r="P165029" s="83"/>
    </row>
    <row r="165030" spans="16:16" x14ac:dyDescent="0.3">
      <c r="P165030" s="83"/>
    </row>
    <row r="165031" spans="16:16" x14ac:dyDescent="0.3">
      <c r="P165031" s="83"/>
    </row>
    <row r="165032" spans="16:16" x14ac:dyDescent="0.3">
      <c r="P165032" s="83"/>
    </row>
    <row r="165033" spans="16:16" x14ac:dyDescent="0.3">
      <c r="P165033" s="83"/>
    </row>
    <row r="165034" spans="16:16" x14ac:dyDescent="0.3">
      <c r="P165034" s="83"/>
    </row>
    <row r="165035" spans="16:16" x14ac:dyDescent="0.3">
      <c r="P165035" s="83"/>
    </row>
    <row r="165036" spans="16:16" x14ac:dyDescent="0.3">
      <c r="P165036" s="83"/>
    </row>
    <row r="165037" spans="16:16" x14ac:dyDescent="0.3">
      <c r="P165037" s="83"/>
    </row>
    <row r="165038" spans="16:16" x14ac:dyDescent="0.3">
      <c r="P165038" s="83"/>
    </row>
    <row r="165039" spans="16:16" x14ac:dyDescent="0.3">
      <c r="P165039" s="83"/>
    </row>
    <row r="165040" spans="16:16" x14ac:dyDescent="0.3">
      <c r="P165040" s="83"/>
    </row>
    <row r="165041" spans="16:16" x14ac:dyDescent="0.3">
      <c r="P165041" s="83"/>
    </row>
    <row r="165042" spans="16:16" x14ac:dyDescent="0.3">
      <c r="P165042" s="83"/>
    </row>
    <row r="165043" spans="16:16" x14ac:dyDescent="0.3">
      <c r="P165043" s="83"/>
    </row>
    <row r="165044" spans="16:16" x14ac:dyDescent="0.3">
      <c r="P165044" s="83"/>
    </row>
    <row r="165045" spans="16:16" x14ac:dyDescent="0.3">
      <c r="P165045" s="83"/>
    </row>
    <row r="165046" spans="16:16" x14ac:dyDescent="0.3">
      <c r="P165046" s="83"/>
    </row>
    <row r="165047" spans="16:16" x14ac:dyDescent="0.3">
      <c r="P165047" s="83"/>
    </row>
    <row r="165048" spans="16:16" x14ac:dyDescent="0.3">
      <c r="P165048" s="83"/>
    </row>
    <row r="165049" spans="16:16" x14ac:dyDescent="0.3">
      <c r="P165049" s="83"/>
    </row>
    <row r="165050" spans="16:16" x14ac:dyDescent="0.3">
      <c r="P165050" s="83"/>
    </row>
    <row r="165051" spans="16:16" x14ac:dyDescent="0.3">
      <c r="P165051" s="83"/>
    </row>
    <row r="165052" spans="16:16" x14ac:dyDescent="0.3">
      <c r="P165052" s="83"/>
    </row>
    <row r="165053" spans="16:16" x14ac:dyDescent="0.3">
      <c r="P165053" s="83"/>
    </row>
    <row r="165054" spans="16:16" x14ac:dyDescent="0.3">
      <c r="P165054" s="83"/>
    </row>
    <row r="165055" spans="16:16" x14ac:dyDescent="0.3">
      <c r="P165055" s="83"/>
    </row>
    <row r="165056" spans="16:16" x14ac:dyDescent="0.3">
      <c r="P165056" s="83"/>
    </row>
    <row r="165057" spans="16:16" x14ac:dyDescent="0.3">
      <c r="P165057" s="83"/>
    </row>
    <row r="165058" spans="16:16" x14ac:dyDescent="0.3">
      <c r="P165058" s="83"/>
    </row>
    <row r="165059" spans="16:16" x14ac:dyDescent="0.3">
      <c r="P165059" s="83"/>
    </row>
    <row r="165060" spans="16:16" x14ac:dyDescent="0.3">
      <c r="P165060" s="83"/>
    </row>
    <row r="165061" spans="16:16" x14ac:dyDescent="0.3">
      <c r="P165061" s="83"/>
    </row>
    <row r="165062" spans="16:16" x14ac:dyDescent="0.3">
      <c r="P165062" s="83"/>
    </row>
    <row r="165063" spans="16:16" x14ac:dyDescent="0.3">
      <c r="P165063" s="83"/>
    </row>
    <row r="165064" spans="16:16" x14ac:dyDescent="0.3">
      <c r="P165064" s="83"/>
    </row>
    <row r="165065" spans="16:16" x14ac:dyDescent="0.3">
      <c r="P165065" s="83"/>
    </row>
    <row r="165066" spans="16:16" x14ac:dyDescent="0.3">
      <c r="P165066" s="83"/>
    </row>
    <row r="165067" spans="16:16" x14ac:dyDescent="0.3">
      <c r="P165067" s="83"/>
    </row>
    <row r="165068" spans="16:16" x14ac:dyDescent="0.3">
      <c r="P165068" s="83"/>
    </row>
    <row r="165069" spans="16:16" x14ac:dyDescent="0.3">
      <c r="P165069" s="83"/>
    </row>
    <row r="165070" spans="16:16" x14ac:dyDescent="0.3">
      <c r="P165070" s="83"/>
    </row>
    <row r="165071" spans="16:16" x14ac:dyDescent="0.3">
      <c r="P165071" s="83"/>
    </row>
    <row r="165072" spans="16:16" x14ac:dyDescent="0.3">
      <c r="P165072" s="83"/>
    </row>
    <row r="165073" spans="16:16" x14ac:dyDescent="0.3">
      <c r="P165073" s="83"/>
    </row>
    <row r="165074" spans="16:16" x14ac:dyDescent="0.3">
      <c r="P165074" s="83"/>
    </row>
    <row r="165075" spans="16:16" x14ac:dyDescent="0.3">
      <c r="P165075" s="83"/>
    </row>
    <row r="165076" spans="16:16" x14ac:dyDescent="0.3">
      <c r="P165076" s="83"/>
    </row>
    <row r="165077" spans="16:16" x14ac:dyDescent="0.3">
      <c r="P165077" s="83"/>
    </row>
    <row r="165078" spans="16:16" x14ac:dyDescent="0.3">
      <c r="P165078" s="83"/>
    </row>
    <row r="165079" spans="16:16" x14ac:dyDescent="0.3">
      <c r="P165079" s="83"/>
    </row>
    <row r="165080" spans="16:16" x14ac:dyDescent="0.3">
      <c r="P165080" s="83"/>
    </row>
    <row r="165081" spans="16:16" x14ac:dyDescent="0.3">
      <c r="P165081" s="83"/>
    </row>
    <row r="165082" spans="16:16" x14ac:dyDescent="0.3">
      <c r="P165082" s="83"/>
    </row>
    <row r="165083" spans="16:16" x14ac:dyDescent="0.3">
      <c r="P165083" s="83"/>
    </row>
    <row r="165084" spans="16:16" x14ac:dyDescent="0.3">
      <c r="P165084" s="83"/>
    </row>
    <row r="165085" spans="16:16" x14ac:dyDescent="0.3">
      <c r="P165085" s="83"/>
    </row>
    <row r="165086" spans="16:16" x14ac:dyDescent="0.3">
      <c r="P165086" s="83"/>
    </row>
    <row r="165087" spans="16:16" x14ac:dyDescent="0.3">
      <c r="P165087" s="83"/>
    </row>
    <row r="165088" spans="16:16" x14ac:dyDescent="0.3">
      <c r="P165088" s="83"/>
    </row>
    <row r="165089" spans="16:16" x14ac:dyDescent="0.3">
      <c r="P165089" s="83"/>
    </row>
    <row r="165090" spans="16:16" x14ac:dyDescent="0.3">
      <c r="P165090" s="83"/>
    </row>
    <row r="165091" spans="16:16" x14ac:dyDescent="0.3">
      <c r="P165091" s="83"/>
    </row>
    <row r="165092" spans="16:16" x14ac:dyDescent="0.3">
      <c r="P165092" s="83"/>
    </row>
    <row r="165093" spans="16:16" x14ac:dyDescent="0.3">
      <c r="P165093" s="83"/>
    </row>
    <row r="165094" spans="16:16" x14ac:dyDescent="0.3">
      <c r="P165094" s="83"/>
    </row>
    <row r="165095" spans="16:16" x14ac:dyDescent="0.3">
      <c r="P165095" s="83"/>
    </row>
    <row r="165096" spans="16:16" x14ac:dyDescent="0.3">
      <c r="P165096" s="83"/>
    </row>
    <row r="165097" spans="16:16" x14ac:dyDescent="0.3">
      <c r="P165097" s="83"/>
    </row>
    <row r="165098" spans="16:16" x14ac:dyDescent="0.3">
      <c r="P165098" s="83"/>
    </row>
    <row r="165099" spans="16:16" x14ac:dyDescent="0.3">
      <c r="P165099" s="83"/>
    </row>
    <row r="165100" spans="16:16" x14ac:dyDescent="0.3">
      <c r="P165100" s="83"/>
    </row>
    <row r="165101" spans="16:16" x14ac:dyDescent="0.3">
      <c r="P165101" s="83"/>
    </row>
    <row r="165102" spans="16:16" x14ac:dyDescent="0.3">
      <c r="P165102" s="83"/>
    </row>
    <row r="165103" spans="16:16" x14ac:dyDescent="0.3">
      <c r="P165103" s="83"/>
    </row>
    <row r="165104" spans="16:16" x14ac:dyDescent="0.3">
      <c r="P165104" s="83"/>
    </row>
    <row r="165105" spans="16:16" x14ac:dyDescent="0.3">
      <c r="P165105" s="83"/>
    </row>
    <row r="165106" spans="16:16" x14ac:dyDescent="0.3">
      <c r="P165106" s="83"/>
    </row>
    <row r="165107" spans="16:16" x14ac:dyDescent="0.3">
      <c r="P165107" s="83"/>
    </row>
    <row r="165108" spans="16:16" x14ac:dyDescent="0.3">
      <c r="P165108" s="83"/>
    </row>
    <row r="165109" spans="16:16" x14ac:dyDescent="0.3">
      <c r="P165109" s="83"/>
    </row>
    <row r="165110" spans="16:16" x14ac:dyDescent="0.3">
      <c r="P165110" s="83"/>
    </row>
    <row r="165111" spans="16:16" x14ac:dyDescent="0.3">
      <c r="P165111" s="83"/>
    </row>
    <row r="165112" spans="16:16" x14ac:dyDescent="0.3">
      <c r="P165112" s="83"/>
    </row>
    <row r="165113" spans="16:16" x14ac:dyDescent="0.3">
      <c r="P165113" s="83"/>
    </row>
    <row r="165114" spans="16:16" x14ac:dyDescent="0.3">
      <c r="P165114" s="83"/>
    </row>
    <row r="165115" spans="16:16" x14ac:dyDescent="0.3">
      <c r="P165115" s="83"/>
    </row>
    <row r="165116" spans="16:16" x14ac:dyDescent="0.3">
      <c r="P165116" s="83"/>
    </row>
    <row r="165117" spans="16:16" x14ac:dyDescent="0.3">
      <c r="P165117" s="83"/>
    </row>
    <row r="165118" spans="16:16" x14ac:dyDescent="0.3">
      <c r="P165118" s="83"/>
    </row>
    <row r="165119" spans="16:16" x14ac:dyDescent="0.3">
      <c r="P165119" s="83"/>
    </row>
    <row r="165120" spans="16:16" x14ac:dyDescent="0.3">
      <c r="P165120" s="83"/>
    </row>
    <row r="165121" spans="16:16" x14ac:dyDescent="0.3">
      <c r="P165121" s="83"/>
    </row>
    <row r="165122" spans="16:16" x14ac:dyDescent="0.3">
      <c r="P165122" s="83"/>
    </row>
    <row r="165123" spans="16:16" x14ac:dyDescent="0.3">
      <c r="P165123" s="83"/>
    </row>
    <row r="165124" spans="16:16" x14ac:dyDescent="0.3">
      <c r="P165124" s="83"/>
    </row>
    <row r="165125" spans="16:16" x14ac:dyDescent="0.3">
      <c r="P165125" s="83"/>
    </row>
    <row r="165126" spans="16:16" x14ac:dyDescent="0.3">
      <c r="P165126" s="83"/>
    </row>
    <row r="165127" spans="16:16" x14ac:dyDescent="0.3">
      <c r="P165127" s="83"/>
    </row>
    <row r="165128" spans="16:16" x14ac:dyDescent="0.3">
      <c r="P165128" s="83"/>
    </row>
    <row r="165129" spans="16:16" x14ac:dyDescent="0.3">
      <c r="P165129" s="83"/>
    </row>
    <row r="165130" spans="16:16" x14ac:dyDescent="0.3">
      <c r="P165130" s="83"/>
    </row>
    <row r="165131" spans="16:16" x14ac:dyDescent="0.3">
      <c r="P165131" s="83"/>
    </row>
    <row r="165132" spans="16:16" x14ac:dyDescent="0.3">
      <c r="P165132" s="83"/>
    </row>
    <row r="165133" spans="16:16" x14ac:dyDescent="0.3">
      <c r="P165133" s="83"/>
    </row>
    <row r="165134" spans="16:16" x14ac:dyDescent="0.3">
      <c r="P165134" s="83"/>
    </row>
    <row r="165135" spans="16:16" x14ac:dyDescent="0.3">
      <c r="P165135" s="83"/>
    </row>
    <row r="165136" spans="16:16" x14ac:dyDescent="0.3">
      <c r="P165136" s="83"/>
    </row>
    <row r="165137" spans="16:16" x14ac:dyDescent="0.3">
      <c r="P165137" s="83"/>
    </row>
    <row r="165138" spans="16:16" x14ac:dyDescent="0.3">
      <c r="P165138" s="83"/>
    </row>
    <row r="165139" spans="16:16" x14ac:dyDescent="0.3">
      <c r="P165139" s="83"/>
    </row>
    <row r="165140" spans="16:16" x14ac:dyDescent="0.3">
      <c r="P165140" s="83"/>
    </row>
    <row r="165141" spans="16:16" x14ac:dyDescent="0.3">
      <c r="P165141" s="83"/>
    </row>
    <row r="165142" spans="16:16" x14ac:dyDescent="0.3">
      <c r="P165142" s="83"/>
    </row>
    <row r="165143" spans="16:16" x14ac:dyDescent="0.3">
      <c r="P165143" s="83"/>
    </row>
    <row r="165144" spans="16:16" x14ac:dyDescent="0.3">
      <c r="P165144" s="83"/>
    </row>
    <row r="165145" spans="16:16" x14ac:dyDescent="0.3">
      <c r="P165145" s="83"/>
    </row>
    <row r="165146" spans="16:16" x14ac:dyDescent="0.3">
      <c r="P165146" s="83"/>
    </row>
    <row r="165147" spans="16:16" x14ac:dyDescent="0.3">
      <c r="P165147" s="83"/>
    </row>
    <row r="165148" spans="16:16" x14ac:dyDescent="0.3">
      <c r="P165148" s="83"/>
    </row>
    <row r="165149" spans="16:16" x14ac:dyDescent="0.3">
      <c r="P165149" s="83"/>
    </row>
    <row r="165150" spans="16:16" x14ac:dyDescent="0.3">
      <c r="P165150" s="83"/>
    </row>
    <row r="165151" spans="16:16" x14ac:dyDescent="0.3">
      <c r="P165151" s="83"/>
    </row>
    <row r="165152" spans="16:16" x14ac:dyDescent="0.3">
      <c r="P165152" s="83"/>
    </row>
    <row r="165153" spans="16:16" x14ac:dyDescent="0.3">
      <c r="P165153" s="83"/>
    </row>
    <row r="165154" spans="16:16" x14ac:dyDescent="0.3">
      <c r="P165154" s="83"/>
    </row>
    <row r="165155" spans="16:16" x14ac:dyDescent="0.3">
      <c r="P165155" s="83"/>
    </row>
    <row r="165156" spans="16:16" x14ac:dyDescent="0.3">
      <c r="P165156" s="83"/>
    </row>
    <row r="165157" spans="16:16" x14ac:dyDescent="0.3">
      <c r="P165157" s="83"/>
    </row>
    <row r="165158" spans="16:16" x14ac:dyDescent="0.3">
      <c r="P165158" s="83"/>
    </row>
    <row r="165159" spans="16:16" x14ac:dyDescent="0.3">
      <c r="P165159" s="83"/>
    </row>
    <row r="165160" spans="16:16" x14ac:dyDescent="0.3">
      <c r="P165160" s="83"/>
    </row>
    <row r="165161" spans="16:16" x14ac:dyDescent="0.3">
      <c r="P165161" s="83"/>
    </row>
    <row r="165162" spans="16:16" x14ac:dyDescent="0.3">
      <c r="P165162" s="83"/>
    </row>
    <row r="165163" spans="16:16" x14ac:dyDescent="0.3">
      <c r="P165163" s="83"/>
    </row>
    <row r="165164" spans="16:16" x14ac:dyDescent="0.3">
      <c r="P165164" s="83"/>
    </row>
    <row r="165165" spans="16:16" x14ac:dyDescent="0.3">
      <c r="P165165" s="83"/>
    </row>
    <row r="165166" spans="16:16" x14ac:dyDescent="0.3">
      <c r="P165166" s="83"/>
    </row>
    <row r="165167" spans="16:16" x14ac:dyDescent="0.3">
      <c r="P165167" s="83"/>
    </row>
    <row r="165168" spans="16:16" x14ac:dyDescent="0.3">
      <c r="P165168" s="83"/>
    </row>
    <row r="165169" spans="16:16" x14ac:dyDescent="0.3">
      <c r="P165169" s="83"/>
    </row>
    <row r="165170" spans="16:16" x14ac:dyDescent="0.3">
      <c r="P165170" s="83"/>
    </row>
    <row r="165171" spans="16:16" x14ac:dyDescent="0.3">
      <c r="P165171" s="83"/>
    </row>
    <row r="165172" spans="16:16" x14ac:dyDescent="0.3">
      <c r="P165172" s="83"/>
    </row>
    <row r="165173" spans="16:16" x14ac:dyDescent="0.3">
      <c r="P165173" s="83"/>
    </row>
    <row r="165174" spans="16:16" x14ac:dyDescent="0.3">
      <c r="P165174" s="83"/>
    </row>
    <row r="165175" spans="16:16" x14ac:dyDescent="0.3">
      <c r="P165175" s="83"/>
    </row>
    <row r="165176" spans="16:16" x14ac:dyDescent="0.3">
      <c r="P165176" s="83"/>
    </row>
    <row r="165177" spans="16:16" x14ac:dyDescent="0.3">
      <c r="P165177" s="83"/>
    </row>
    <row r="165178" spans="16:16" x14ac:dyDescent="0.3">
      <c r="P165178" s="83"/>
    </row>
    <row r="165179" spans="16:16" x14ac:dyDescent="0.3">
      <c r="P165179" s="83"/>
    </row>
    <row r="165180" spans="16:16" x14ac:dyDescent="0.3">
      <c r="P165180" s="83"/>
    </row>
    <row r="165181" spans="16:16" x14ac:dyDescent="0.3">
      <c r="P165181" s="83"/>
    </row>
    <row r="165182" spans="16:16" x14ac:dyDescent="0.3">
      <c r="P165182" s="83"/>
    </row>
    <row r="165183" spans="16:16" x14ac:dyDescent="0.3">
      <c r="P165183" s="83"/>
    </row>
    <row r="165184" spans="16:16" x14ac:dyDescent="0.3">
      <c r="P165184" s="83"/>
    </row>
    <row r="165185" spans="16:16" x14ac:dyDescent="0.3">
      <c r="P165185" s="83"/>
    </row>
    <row r="165186" spans="16:16" x14ac:dyDescent="0.3">
      <c r="P165186" s="83"/>
    </row>
    <row r="165187" spans="16:16" x14ac:dyDescent="0.3">
      <c r="P165187" s="83"/>
    </row>
    <row r="165188" spans="16:16" x14ac:dyDescent="0.3">
      <c r="P165188" s="83"/>
    </row>
    <row r="165189" spans="16:16" x14ac:dyDescent="0.3">
      <c r="P165189" s="83"/>
    </row>
    <row r="165190" spans="16:16" x14ac:dyDescent="0.3">
      <c r="P165190" s="83"/>
    </row>
    <row r="165191" spans="16:16" x14ac:dyDescent="0.3">
      <c r="P165191" s="83"/>
    </row>
    <row r="165192" spans="16:16" x14ac:dyDescent="0.3">
      <c r="P165192" s="83"/>
    </row>
    <row r="165193" spans="16:16" x14ac:dyDescent="0.3">
      <c r="P165193" s="83"/>
    </row>
    <row r="165194" spans="16:16" x14ac:dyDescent="0.3">
      <c r="P165194" s="83"/>
    </row>
    <row r="165195" spans="16:16" x14ac:dyDescent="0.3">
      <c r="P165195" s="83"/>
    </row>
    <row r="165196" spans="16:16" x14ac:dyDescent="0.3">
      <c r="P165196" s="83"/>
    </row>
    <row r="165197" spans="16:16" x14ac:dyDescent="0.3">
      <c r="P165197" s="83"/>
    </row>
    <row r="165198" spans="16:16" x14ac:dyDescent="0.3">
      <c r="P165198" s="83"/>
    </row>
    <row r="165199" spans="16:16" x14ac:dyDescent="0.3">
      <c r="P165199" s="83"/>
    </row>
    <row r="165200" spans="16:16" x14ac:dyDescent="0.3">
      <c r="P165200" s="83"/>
    </row>
    <row r="165201" spans="16:16" x14ac:dyDescent="0.3">
      <c r="P165201" s="83"/>
    </row>
    <row r="165202" spans="16:16" x14ac:dyDescent="0.3">
      <c r="P165202" s="83"/>
    </row>
    <row r="165203" spans="16:16" x14ac:dyDescent="0.3">
      <c r="P165203" s="83"/>
    </row>
    <row r="165204" spans="16:16" x14ac:dyDescent="0.3">
      <c r="P165204" s="83"/>
    </row>
    <row r="165205" spans="16:16" x14ac:dyDescent="0.3">
      <c r="P165205" s="83"/>
    </row>
    <row r="165206" spans="16:16" x14ac:dyDescent="0.3">
      <c r="P165206" s="83"/>
    </row>
    <row r="165207" spans="16:16" x14ac:dyDescent="0.3">
      <c r="P165207" s="83"/>
    </row>
    <row r="165208" spans="16:16" x14ac:dyDescent="0.3">
      <c r="P165208" s="83"/>
    </row>
    <row r="165209" spans="16:16" x14ac:dyDescent="0.3">
      <c r="P165209" s="83"/>
    </row>
    <row r="165210" spans="16:16" x14ac:dyDescent="0.3">
      <c r="P165210" s="83"/>
    </row>
    <row r="165211" spans="16:16" x14ac:dyDescent="0.3">
      <c r="P165211" s="83"/>
    </row>
    <row r="165212" spans="16:16" x14ac:dyDescent="0.3">
      <c r="P165212" s="83"/>
    </row>
    <row r="165213" spans="16:16" x14ac:dyDescent="0.3">
      <c r="P165213" s="83"/>
    </row>
    <row r="165214" spans="16:16" x14ac:dyDescent="0.3">
      <c r="P165214" s="83"/>
    </row>
    <row r="165215" spans="16:16" x14ac:dyDescent="0.3">
      <c r="P165215" s="83"/>
    </row>
    <row r="165216" spans="16:16" x14ac:dyDescent="0.3">
      <c r="P165216" s="83"/>
    </row>
    <row r="165217" spans="16:16" x14ac:dyDescent="0.3">
      <c r="P165217" s="83"/>
    </row>
    <row r="165218" spans="16:16" x14ac:dyDescent="0.3">
      <c r="P165218" s="83"/>
    </row>
    <row r="165219" spans="16:16" x14ac:dyDescent="0.3">
      <c r="P165219" s="83"/>
    </row>
    <row r="165220" spans="16:16" x14ac:dyDescent="0.3">
      <c r="P165220" s="83"/>
    </row>
    <row r="165221" spans="16:16" x14ac:dyDescent="0.3">
      <c r="P165221" s="83"/>
    </row>
    <row r="165222" spans="16:16" x14ac:dyDescent="0.3">
      <c r="P165222" s="83"/>
    </row>
    <row r="165223" spans="16:16" x14ac:dyDescent="0.3">
      <c r="P165223" s="83"/>
    </row>
    <row r="165224" spans="16:16" x14ac:dyDescent="0.3">
      <c r="P165224" s="83"/>
    </row>
    <row r="165225" spans="16:16" x14ac:dyDescent="0.3">
      <c r="P165225" s="83"/>
    </row>
    <row r="165226" spans="16:16" x14ac:dyDescent="0.3">
      <c r="P165226" s="83"/>
    </row>
    <row r="165227" spans="16:16" x14ac:dyDescent="0.3">
      <c r="P165227" s="83"/>
    </row>
    <row r="165228" spans="16:16" x14ac:dyDescent="0.3">
      <c r="P165228" s="83"/>
    </row>
    <row r="165229" spans="16:16" x14ac:dyDescent="0.3">
      <c r="P165229" s="83"/>
    </row>
    <row r="165230" spans="16:16" x14ac:dyDescent="0.3">
      <c r="P165230" s="83"/>
    </row>
    <row r="165231" spans="16:16" x14ac:dyDescent="0.3">
      <c r="P165231" s="83"/>
    </row>
    <row r="165232" spans="16:16" x14ac:dyDescent="0.3">
      <c r="P165232" s="83"/>
    </row>
    <row r="165233" spans="16:16" x14ac:dyDescent="0.3">
      <c r="P165233" s="83"/>
    </row>
    <row r="165234" spans="16:16" x14ac:dyDescent="0.3">
      <c r="P165234" s="83"/>
    </row>
    <row r="165235" spans="16:16" x14ac:dyDescent="0.3">
      <c r="P165235" s="83"/>
    </row>
    <row r="165236" spans="16:16" x14ac:dyDescent="0.3">
      <c r="P165236" s="83"/>
    </row>
    <row r="165237" spans="16:16" x14ac:dyDescent="0.3">
      <c r="P165237" s="83"/>
    </row>
    <row r="165238" spans="16:16" x14ac:dyDescent="0.3">
      <c r="P165238" s="83"/>
    </row>
    <row r="165239" spans="16:16" x14ac:dyDescent="0.3">
      <c r="P165239" s="83"/>
    </row>
    <row r="165240" spans="16:16" x14ac:dyDescent="0.3">
      <c r="P165240" s="83"/>
    </row>
    <row r="165241" spans="16:16" x14ac:dyDescent="0.3">
      <c r="P165241" s="83"/>
    </row>
    <row r="165242" spans="16:16" x14ac:dyDescent="0.3">
      <c r="P165242" s="83"/>
    </row>
    <row r="165243" spans="16:16" x14ac:dyDescent="0.3">
      <c r="P165243" s="83"/>
    </row>
    <row r="165244" spans="16:16" x14ac:dyDescent="0.3">
      <c r="P165244" s="83"/>
    </row>
    <row r="165245" spans="16:16" x14ac:dyDescent="0.3">
      <c r="P165245" s="83"/>
    </row>
    <row r="165246" spans="16:16" x14ac:dyDescent="0.3">
      <c r="P165246" s="83"/>
    </row>
    <row r="165247" spans="16:16" x14ac:dyDescent="0.3">
      <c r="P165247" s="83"/>
    </row>
    <row r="165248" spans="16:16" x14ac:dyDescent="0.3">
      <c r="P165248" s="83"/>
    </row>
    <row r="165249" spans="16:16" x14ac:dyDescent="0.3">
      <c r="P165249" s="83"/>
    </row>
    <row r="165250" spans="16:16" x14ac:dyDescent="0.3">
      <c r="P165250" s="83"/>
    </row>
    <row r="165251" spans="16:16" x14ac:dyDescent="0.3">
      <c r="P165251" s="83"/>
    </row>
    <row r="165252" spans="16:16" x14ac:dyDescent="0.3">
      <c r="P165252" s="83"/>
    </row>
    <row r="165253" spans="16:16" x14ac:dyDescent="0.3">
      <c r="P165253" s="83"/>
    </row>
    <row r="165254" spans="16:16" x14ac:dyDescent="0.3">
      <c r="P165254" s="83"/>
    </row>
    <row r="165255" spans="16:16" x14ac:dyDescent="0.3">
      <c r="P165255" s="83"/>
    </row>
    <row r="165256" spans="16:16" x14ac:dyDescent="0.3">
      <c r="P165256" s="83"/>
    </row>
    <row r="165257" spans="16:16" x14ac:dyDescent="0.3">
      <c r="P165257" s="83"/>
    </row>
    <row r="165258" spans="16:16" x14ac:dyDescent="0.3">
      <c r="P165258" s="83"/>
    </row>
    <row r="165259" spans="16:16" x14ac:dyDescent="0.3">
      <c r="P165259" s="83"/>
    </row>
    <row r="165260" spans="16:16" x14ac:dyDescent="0.3">
      <c r="P165260" s="83"/>
    </row>
    <row r="165261" spans="16:16" x14ac:dyDescent="0.3">
      <c r="P165261" s="83"/>
    </row>
    <row r="165262" spans="16:16" x14ac:dyDescent="0.3">
      <c r="P165262" s="83"/>
    </row>
    <row r="165263" spans="16:16" x14ac:dyDescent="0.3">
      <c r="P165263" s="83"/>
    </row>
    <row r="165264" spans="16:16" x14ac:dyDescent="0.3">
      <c r="P165264" s="83"/>
    </row>
    <row r="165265" spans="16:16" x14ac:dyDescent="0.3">
      <c r="P165265" s="83"/>
    </row>
    <row r="165266" spans="16:16" x14ac:dyDescent="0.3">
      <c r="P165266" s="83"/>
    </row>
    <row r="165267" spans="16:16" x14ac:dyDescent="0.3">
      <c r="P165267" s="83"/>
    </row>
    <row r="165268" spans="16:16" x14ac:dyDescent="0.3">
      <c r="P165268" s="83"/>
    </row>
    <row r="165269" spans="16:16" x14ac:dyDescent="0.3">
      <c r="P165269" s="83"/>
    </row>
    <row r="165270" spans="16:16" x14ac:dyDescent="0.3">
      <c r="P165270" s="83"/>
    </row>
    <row r="165271" spans="16:16" x14ac:dyDescent="0.3">
      <c r="P165271" s="83"/>
    </row>
    <row r="165272" spans="16:16" x14ac:dyDescent="0.3">
      <c r="P165272" s="83"/>
    </row>
    <row r="165273" spans="16:16" x14ac:dyDescent="0.3">
      <c r="P165273" s="83"/>
    </row>
    <row r="165274" spans="16:16" x14ac:dyDescent="0.3">
      <c r="P165274" s="83"/>
    </row>
    <row r="165275" spans="16:16" x14ac:dyDescent="0.3">
      <c r="P165275" s="83"/>
    </row>
    <row r="165276" spans="16:16" x14ac:dyDescent="0.3">
      <c r="P165276" s="83"/>
    </row>
    <row r="165277" spans="16:16" x14ac:dyDescent="0.3">
      <c r="P165277" s="83"/>
    </row>
    <row r="165278" spans="16:16" x14ac:dyDescent="0.3">
      <c r="P165278" s="83"/>
    </row>
    <row r="165279" spans="16:16" x14ac:dyDescent="0.3">
      <c r="P165279" s="83"/>
    </row>
    <row r="165280" spans="16:16" x14ac:dyDescent="0.3">
      <c r="P165280" s="83"/>
    </row>
    <row r="165281" spans="16:16" x14ac:dyDescent="0.3">
      <c r="P165281" s="83"/>
    </row>
    <row r="165282" spans="16:16" x14ac:dyDescent="0.3">
      <c r="P165282" s="83"/>
    </row>
    <row r="165283" spans="16:16" x14ac:dyDescent="0.3">
      <c r="P165283" s="83"/>
    </row>
    <row r="165284" spans="16:16" x14ac:dyDescent="0.3">
      <c r="P165284" s="83"/>
    </row>
    <row r="165285" spans="16:16" x14ac:dyDescent="0.3">
      <c r="P165285" s="83"/>
    </row>
    <row r="165286" spans="16:16" x14ac:dyDescent="0.3">
      <c r="P165286" s="83"/>
    </row>
    <row r="165287" spans="16:16" x14ac:dyDescent="0.3">
      <c r="P165287" s="83"/>
    </row>
    <row r="165288" spans="16:16" x14ac:dyDescent="0.3">
      <c r="P165288" s="83"/>
    </row>
    <row r="165289" spans="16:16" x14ac:dyDescent="0.3">
      <c r="P165289" s="83"/>
    </row>
    <row r="165290" spans="16:16" x14ac:dyDescent="0.3">
      <c r="P165290" s="83"/>
    </row>
    <row r="165291" spans="16:16" x14ac:dyDescent="0.3">
      <c r="P165291" s="83"/>
    </row>
    <row r="165292" spans="16:16" x14ac:dyDescent="0.3">
      <c r="P165292" s="83"/>
    </row>
    <row r="165293" spans="16:16" x14ac:dyDescent="0.3">
      <c r="P165293" s="83"/>
    </row>
    <row r="165294" spans="16:16" x14ac:dyDescent="0.3">
      <c r="P165294" s="83"/>
    </row>
    <row r="165295" spans="16:16" x14ac:dyDescent="0.3">
      <c r="P165295" s="83"/>
    </row>
    <row r="165296" spans="16:16" x14ac:dyDescent="0.3">
      <c r="P165296" s="83"/>
    </row>
    <row r="165297" spans="16:16" x14ac:dyDescent="0.3">
      <c r="P165297" s="83"/>
    </row>
    <row r="165298" spans="16:16" x14ac:dyDescent="0.3">
      <c r="P165298" s="83"/>
    </row>
    <row r="165299" spans="16:16" x14ac:dyDescent="0.3">
      <c r="P165299" s="83"/>
    </row>
    <row r="165300" spans="16:16" x14ac:dyDescent="0.3">
      <c r="P165300" s="83"/>
    </row>
    <row r="165301" spans="16:16" x14ac:dyDescent="0.3">
      <c r="P165301" s="83"/>
    </row>
    <row r="165302" spans="16:16" x14ac:dyDescent="0.3">
      <c r="P165302" s="83"/>
    </row>
    <row r="165303" spans="16:16" x14ac:dyDescent="0.3">
      <c r="P165303" s="83"/>
    </row>
    <row r="165304" spans="16:16" x14ac:dyDescent="0.3">
      <c r="P165304" s="83"/>
    </row>
    <row r="165305" spans="16:16" x14ac:dyDescent="0.3">
      <c r="P165305" s="83"/>
    </row>
    <row r="165306" spans="16:16" x14ac:dyDescent="0.3">
      <c r="P165306" s="83"/>
    </row>
    <row r="165307" spans="16:16" x14ac:dyDescent="0.3">
      <c r="P165307" s="83"/>
    </row>
    <row r="165308" spans="16:16" x14ac:dyDescent="0.3">
      <c r="P165308" s="83"/>
    </row>
    <row r="165309" spans="16:16" x14ac:dyDescent="0.3">
      <c r="P165309" s="83"/>
    </row>
    <row r="165310" spans="16:16" x14ac:dyDescent="0.3">
      <c r="P165310" s="83"/>
    </row>
    <row r="165311" spans="16:16" x14ac:dyDescent="0.3">
      <c r="P165311" s="83"/>
    </row>
    <row r="165312" spans="16:16" x14ac:dyDescent="0.3">
      <c r="P165312" s="83"/>
    </row>
    <row r="165313" spans="16:16" x14ac:dyDescent="0.3">
      <c r="P165313" s="83"/>
    </row>
    <row r="165314" spans="16:16" x14ac:dyDescent="0.3">
      <c r="P165314" s="83"/>
    </row>
    <row r="165315" spans="16:16" x14ac:dyDescent="0.3">
      <c r="P165315" s="83"/>
    </row>
    <row r="165316" spans="16:16" x14ac:dyDescent="0.3">
      <c r="P165316" s="83"/>
    </row>
    <row r="165317" spans="16:16" x14ac:dyDescent="0.3">
      <c r="P165317" s="83"/>
    </row>
    <row r="165318" spans="16:16" x14ac:dyDescent="0.3">
      <c r="P165318" s="83"/>
    </row>
    <row r="165319" spans="16:16" x14ac:dyDescent="0.3">
      <c r="P165319" s="83"/>
    </row>
    <row r="165320" spans="16:16" x14ac:dyDescent="0.3">
      <c r="P165320" s="83"/>
    </row>
    <row r="165321" spans="16:16" x14ac:dyDescent="0.3">
      <c r="P165321" s="83"/>
    </row>
    <row r="165322" spans="16:16" x14ac:dyDescent="0.3">
      <c r="P165322" s="83"/>
    </row>
    <row r="165323" spans="16:16" x14ac:dyDescent="0.3">
      <c r="P165323" s="83"/>
    </row>
    <row r="165324" spans="16:16" x14ac:dyDescent="0.3">
      <c r="P165324" s="83"/>
    </row>
    <row r="165325" spans="16:16" x14ac:dyDescent="0.3">
      <c r="P165325" s="83"/>
    </row>
    <row r="165326" spans="16:16" x14ac:dyDescent="0.3">
      <c r="P165326" s="83"/>
    </row>
    <row r="165327" spans="16:16" x14ac:dyDescent="0.3">
      <c r="P165327" s="83"/>
    </row>
    <row r="165328" spans="16:16" x14ac:dyDescent="0.3">
      <c r="P165328" s="83"/>
    </row>
    <row r="165329" spans="16:16" x14ac:dyDescent="0.3">
      <c r="P165329" s="83"/>
    </row>
    <row r="165330" spans="16:16" x14ac:dyDescent="0.3">
      <c r="P165330" s="83"/>
    </row>
    <row r="165331" spans="16:16" x14ac:dyDescent="0.3">
      <c r="P165331" s="83"/>
    </row>
    <row r="165332" spans="16:16" x14ac:dyDescent="0.3">
      <c r="P165332" s="83"/>
    </row>
    <row r="165333" spans="16:16" x14ac:dyDescent="0.3">
      <c r="P165333" s="83"/>
    </row>
    <row r="165334" spans="16:16" x14ac:dyDescent="0.3">
      <c r="P165334" s="83"/>
    </row>
    <row r="165335" spans="16:16" x14ac:dyDescent="0.3">
      <c r="P165335" s="83"/>
    </row>
    <row r="165336" spans="16:16" x14ac:dyDescent="0.3">
      <c r="P165336" s="83"/>
    </row>
    <row r="165337" spans="16:16" x14ac:dyDescent="0.3">
      <c r="P165337" s="83"/>
    </row>
    <row r="165338" spans="16:16" x14ac:dyDescent="0.3">
      <c r="P165338" s="83"/>
    </row>
    <row r="165339" spans="16:16" x14ac:dyDescent="0.3">
      <c r="P165339" s="83"/>
    </row>
    <row r="165340" spans="16:16" x14ac:dyDescent="0.3">
      <c r="P165340" s="83"/>
    </row>
    <row r="165341" spans="16:16" x14ac:dyDescent="0.3">
      <c r="P165341" s="83"/>
    </row>
    <row r="165342" spans="16:16" x14ac:dyDescent="0.3">
      <c r="P165342" s="83"/>
    </row>
    <row r="165343" spans="16:16" x14ac:dyDescent="0.3">
      <c r="P165343" s="83"/>
    </row>
    <row r="165344" spans="16:16" x14ac:dyDescent="0.3">
      <c r="P165344" s="83"/>
    </row>
    <row r="165345" spans="16:16" x14ac:dyDescent="0.3">
      <c r="P165345" s="83"/>
    </row>
    <row r="165346" spans="16:16" x14ac:dyDescent="0.3">
      <c r="P165346" s="83"/>
    </row>
    <row r="165347" spans="16:16" x14ac:dyDescent="0.3">
      <c r="P165347" s="83"/>
    </row>
    <row r="165348" spans="16:16" x14ac:dyDescent="0.3">
      <c r="P165348" s="83"/>
    </row>
    <row r="165349" spans="16:16" x14ac:dyDescent="0.3">
      <c r="P165349" s="83"/>
    </row>
    <row r="165350" spans="16:16" x14ac:dyDescent="0.3">
      <c r="P165350" s="83"/>
    </row>
    <row r="165351" spans="16:16" x14ac:dyDescent="0.3">
      <c r="P165351" s="83"/>
    </row>
    <row r="165352" spans="16:16" x14ac:dyDescent="0.3">
      <c r="P165352" s="83"/>
    </row>
    <row r="165353" spans="16:16" x14ac:dyDescent="0.3">
      <c r="P165353" s="83"/>
    </row>
    <row r="165354" spans="16:16" x14ac:dyDescent="0.3">
      <c r="P165354" s="83"/>
    </row>
    <row r="165355" spans="16:16" x14ac:dyDescent="0.3">
      <c r="P165355" s="83"/>
    </row>
    <row r="165356" spans="16:16" x14ac:dyDescent="0.3">
      <c r="P165356" s="83"/>
    </row>
    <row r="165357" spans="16:16" x14ac:dyDescent="0.3">
      <c r="P165357" s="83"/>
    </row>
    <row r="165358" spans="16:16" x14ac:dyDescent="0.3">
      <c r="P165358" s="83"/>
    </row>
    <row r="165359" spans="16:16" x14ac:dyDescent="0.3">
      <c r="P165359" s="83"/>
    </row>
    <row r="165360" spans="16:16" x14ac:dyDescent="0.3">
      <c r="P165360" s="83"/>
    </row>
    <row r="165361" spans="16:16" x14ac:dyDescent="0.3">
      <c r="P165361" s="83"/>
    </row>
    <row r="165362" spans="16:16" x14ac:dyDescent="0.3">
      <c r="P165362" s="83"/>
    </row>
    <row r="165363" spans="16:16" x14ac:dyDescent="0.3">
      <c r="P165363" s="83"/>
    </row>
    <row r="165364" spans="16:16" x14ac:dyDescent="0.3">
      <c r="P165364" s="83"/>
    </row>
    <row r="165365" spans="16:16" x14ac:dyDescent="0.3">
      <c r="P165365" s="83"/>
    </row>
    <row r="165366" spans="16:16" x14ac:dyDescent="0.3">
      <c r="P165366" s="83"/>
    </row>
    <row r="165367" spans="16:16" x14ac:dyDescent="0.3">
      <c r="P165367" s="83"/>
    </row>
    <row r="165368" spans="16:16" x14ac:dyDescent="0.3">
      <c r="P165368" s="83"/>
    </row>
    <row r="165369" spans="16:16" x14ac:dyDescent="0.3">
      <c r="P165369" s="83"/>
    </row>
    <row r="165370" spans="16:16" x14ac:dyDescent="0.3">
      <c r="P165370" s="83"/>
    </row>
    <row r="165371" spans="16:16" x14ac:dyDescent="0.3">
      <c r="P165371" s="83"/>
    </row>
    <row r="165372" spans="16:16" x14ac:dyDescent="0.3">
      <c r="P165372" s="83"/>
    </row>
    <row r="165373" spans="16:16" x14ac:dyDescent="0.3">
      <c r="P165373" s="83"/>
    </row>
    <row r="165374" spans="16:16" x14ac:dyDescent="0.3">
      <c r="P165374" s="83"/>
    </row>
    <row r="165375" spans="16:16" x14ac:dyDescent="0.3">
      <c r="P165375" s="83"/>
    </row>
    <row r="165376" spans="16:16" x14ac:dyDescent="0.3">
      <c r="P165376" s="83"/>
    </row>
    <row r="165377" spans="16:16" x14ac:dyDescent="0.3">
      <c r="P165377" s="83"/>
    </row>
    <row r="165378" spans="16:16" x14ac:dyDescent="0.3">
      <c r="P165378" s="83"/>
    </row>
    <row r="165379" spans="16:16" x14ac:dyDescent="0.3">
      <c r="P165379" s="83"/>
    </row>
    <row r="165380" spans="16:16" x14ac:dyDescent="0.3">
      <c r="P165380" s="83"/>
    </row>
    <row r="165381" spans="16:16" x14ac:dyDescent="0.3">
      <c r="P165381" s="83"/>
    </row>
    <row r="165382" spans="16:16" x14ac:dyDescent="0.3">
      <c r="P165382" s="83"/>
    </row>
    <row r="165383" spans="16:16" x14ac:dyDescent="0.3">
      <c r="P165383" s="83"/>
    </row>
    <row r="165384" spans="16:16" x14ac:dyDescent="0.3">
      <c r="P165384" s="83"/>
    </row>
    <row r="165385" spans="16:16" x14ac:dyDescent="0.3">
      <c r="P165385" s="83"/>
    </row>
    <row r="165386" spans="16:16" x14ac:dyDescent="0.3">
      <c r="P165386" s="83"/>
    </row>
    <row r="165387" spans="16:16" x14ac:dyDescent="0.3">
      <c r="P165387" s="83"/>
    </row>
    <row r="165388" spans="16:16" x14ac:dyDescent="0.3">
      <c r="P165388" s="83"/>
    </row>
    <row r="165389" spans="16:16" x14ac:dyDescent="0.3">
      <c r="P165389" s="83"/>
    </row>
    <row r="165390" spans="16:16" x14ac:dyDescent="0.3">
      <c r="P165390" s="83"/>
    </row>
    <row r="165391" spans="16:16" x14ac:dyDescent="0.3">
      <c r="P165391" s="83"/>
    </row>
    <row r="165392" spans="16:16" x14ac:dyDescent="0.3">
      <c r="P165392" s="83"/>
    </row>
    <row r="165393" spans="16:16" x14ac:dyDescent="0.3">
      <c r="P165393" s="83"/>
    </row>
    <row r="165394" spans="16:16" x14ac:dyDescent="0.3">
      <c r="P165394" s="83"/>
    </row>
    <row r="165395" spans="16:16" x14ac:dyDescent="0.3">
      <c r="P165395" s="83"/>
    </row>
    <row r="165396" spans="16:16" x14ac:dyDescent="0.3">
      <c r="P165396" s="83"/>
    </row>
    <row r="165397" spans="16:16" x14ac:dyDescent="0.3">
      <c r="P165397" s="83"/>
    </row>
    <row r="165398" spans="16:16" x14ac:dyDescent="0.3">
      <c r="P165398" s="83"/>
    </row>
    <row r="165399" spans="16:16" x14ac:dyDescent="0.3">
      <c r="P165399" s="83"/>
    </row>
    <row r="165400" spans="16:16" x14ac:dyDescent="0.3">
      <c r="P165400" s="83"/>
    </row>
    <row r="165401" spans="16:16" x14ac:dyDescent="0.3">
      <c r="P165401" s="83"/>
    </row>
    <row r="165402" spans="16:16" x14ac:dyDescent="0.3">
      <c r="P165402" s="83"/>
    </row>
    <row r="165403" spans="16:16" x14ac:dyDescent="0.3">
      <c r="P165403" s="83"/>
    </row>
    <row r="165404" spans="16:16" x14ac:dyDescent="0.3">
      <c r="P165404" s="83"/>
    </row>
    <row r="165405" spans="16:16" x14ac:dyDescent="0.3">
      <c r="P165405" s="83"/>
    </row>
    <row r="165406" spans="16:16" x14ac:dyDescent="0.3">
      <c r="P165406" s="83"/>
    </row>
    <row r="165407" spans="16:16" x14ac:dyDescent="0.3">
      <c r="P165407" s="83"/>
    </row>
    <row r="165408" spans="16:16" x14ac:dyDescent="0.3">
      <c r="P165408" s="83"/>
    </row>
    <row r="165409" spans="16:16" x14ac:dyDescent="0.3">
      <c r="P165409" s="83"/>
    </row>
    <row r="165410" spans="16:16" x14ac:dyDescent="0.3">
      <c r="P165410" s="83"/>
    </row>
    <row r="165411" spans="16:16" x14ac:dyDescent="0.3">
      <c r="P165411" s="83"/>
    </row>
    <row r="165412" spans="16:16" x14ac:dyDescent="0.3">
      <c r="P165412" s="83"/>
    </row>
    <row r="165413" spans="16:16" x14ac:dyDescent="0.3">
      <c r="P165413" s="83"/>
    </row>
    <row r="165414" spans="16:16" x14ac:dyDescent="0.3">
      <c r="P165414" s="83"/>
    </row>
    <row r="165415" spans="16:16" x14ac:dyDescent="0.3">
      <c r="P165415" s="83"/>
    </row>
    <row r="165416" spans="16:16" x14ac:dyDescent="0.3">
      <c r="P165416" s="83"/>
    </row>
    <row r="165417" spans="16:16" x14ac:dyDescent="0.3">
      <c r="P165417" s="83"/>
    </row>
    <row r="165418" spans="16:16" x14ac:dyDescent="0.3">
      <c r="P165418" s="83"/>
    </row>
    <row r="165419" spans="16:16" x14ac:dyDescent="0.3">
      <c r="P165419" s="83"/>
    </row>
    <row r="165420" spans="16:16" x14ac:dyDescent="0.3">
      <c r="P165420" s="83"/>
    </row>
    <row r="165421" spans="16:16" x14ac:dyDescent="0.3">
      <c r="P165421" s="83"/>
    </row>
    <row r="165422" spans="16:16" x14ac:dyDescent="0.3">
      <c r="P165422" s="83"/>
    </row>
    <row r="165423" spans="16:16" x14ac:dyDescent="0.3">
      <c r="P165423" s="83"/>
    </row>
    <row r="165424" spans="16:16" x14ac:dyDescent="0.3">
      <c r="P165424" s="83"/>
    </row>
    <row r="165425" spans="16:16" x14ac:dyDescent="0.3">
      <c r="P165425" s="83"/>
    </row>
    <row r="165426" spans="16:16" x14ac:dyDescent="0.3">
      <c r="P165426" s="83"/>
    </row>
    <row r="165427" spans="16:16" x14ac:dyDescent="0.3">
      <c r="P165427" s="83"/>
    </row>
    <row r="165428" spans="16:16" x14ac:dyDescent="0.3">
      <c r="P165428" s="83"/>
    </row>
    <row r="165429" spans="16:16" x14ac:dyDescent="0.3">
      <c r="P165429" s="83"/>
    </row>
    <row r="165430" spans="16:16" x14ac:dyDescent="0.3">
      <c r="P165430" s="83"/>
    </row>
    <row r="165431" spans="16:16" x14ac:dyDescent="0.3">
      <c r="P165431" s="83"/>
    </row>
    <row r="165432" spans="16:16" x14ac:dyDescent="0.3">
      <c r="P165432" s="83"/>
    </row>
    <row r="165433" spans="16:16" x14ac:dyDescent="0.3">
      <c r="P165433" s="83"/>
    </row>
    <row r="165434" spans="16:16" x14ac:dyDescent="0.3">
      <c r="P165434" s="83"/>
    </row>
    <row r="165435" spans="16:16" x14ac:dyDescent="0.3">
      <c r="P165435" s="83"/>
    </row>
    <row r="165436" spans="16:16" x14ac:dyDescent="0.3">
      <c r="P165436" s="83"/>
    </row>
    <row r="165437" spans="16:16" x14ac:dyDescent="0.3">
      <c r="P165437" s="83"/>
    </row>
    <row r="165438" spans="16:16" x14ac:dyDescent="0.3">
      <c r="P165438" s="83"/>
    </row>
    <row r="165439" spans="16:16" x14ac:dyDescent="0.3">
      <c r="P165439" s="83"/>
    </row>
    <row r="165440" spans="16:16" x14ac:dyDescent="0.3">
      <c r="P165440" s="83"/>
    </row>
    <row r="165441" spans="16:16" x14ac:dyDescent="0.3">
      <c r="P165441" s="83"/>
    </row>
    <row r="165442" spans="16:16" x14ac:dyDescent="0.3">
      <c r="P165442" s="83"/>
    </row>
    <row r="165443" spans="16:16" x14ac:dyDescent="0.3">
      <c r="P165443" s="83"/>
    </row>
    <row r="165444" spans="16:16" x14ac:dyDescent="0.3">
      <c r="P165444" s="83"/>
    </row>
    <row r="165445" spans="16:16" x14ac:dyDescent="0.3">
      <c r="P165445" s="83"/>
    </row>
    <row r="165446" spans="16:16" x14ac:dyDescent="0.3">
      <c r="P165446" s="83"/>
    </row>
    <row r="165447" spans="16:16" x14ac:dyDescent="0.3">
      <c r="P165447" s="83"/>
    </row>
    <row r="165448" spans="16:16" x14ac:dyDescent="0.3">
      <c r="P165448" s="83"/>
    </row>
    <row r="165449" spans="16:16" x14ac:dyDescent="0.3">
      <c r="P165449" s="83"/>
    </row>
    <row r="165450" spans="16:16" x14ac:dyDescent="0.3">
      <c r="P165450" s="83"/>
    </row>
    <row r="165451" spans="16:16" x14ac:dyDescent="0.3">
      <c r="P165451" s="83"/>
    </row>
    <row r="165452" spans="16:16" x14ac:dyDescent="0.3">
      <c r="P165452" s="83"/>
    </row>
    <row r="165453" spans="16:16" x14ac:dyDescent="0.3">
      <c r="P165453" s="83"/>
    </row>
    <row r="165454" spans="16:16" x14ac:dyDescent="0.3">
      <c r="P165454" s="83"/>
    </row>
    <row r="165455" spans="16:16" x14ac:dyDescent="0.3">
      <c r="P165455" s="83"/>
    </row>
    <row r="165456" spans="16:16" x14ac:dyDescent="0.3">
      <c r="P165456" s="83"/>
    </row>
    <row r="165457" spans="16:16" x14ac:dyDescent="0.3">
      <c r="P165457" s="83"/>
    </row>
    <row r="165458" spans="16:16" x14ac:dyDescent="0.3">
      <c r="P165458" s="83"/>
    </row>
    <row r="165459" spans="16:16" x14ac:dyDescent="0.3">
      <c r="P165459" s="83"/>
    </row>
    <row r="165460" spans="16:16" x14ac:dyDescent="0.3">
      <c r="P165460" s="83"/>
    </row>
    <row r="165461" spans="16:16" x14ac:dyDescent="0.3">
      <c r="P165461" s="83"/>
    </row>
    <row r="165462" spans="16:16" x14ac:dyDescent="0.3">
      <c r="P165462" s="83"/>
    </row>
    <row r="165463" spans="16:16" x14ac:dyDescent="0.3">
      <c r="P165463" s="83"/>
    </row>
    <row r="165464" spans="16:16" x14ac:dyDescent="0.3">
      <c r="P165464" s="83"/>
    </row>
    <row r="165465" spans="16:16" x14ac:dyDescent="0.3">
      <c r="P165465" s="83"/>
    </row>
    <row r="165466" spans="16:16" x14ac:dyDescent="0.3">
      <c r="P165466" s="83"/>
    </row>
    <row r="165467" spans="16:16" x14ac:dyDescent="0.3">
      <c r="P165467" s="83"/>
    </row>
    <row r="165468" spans="16:16" x14ac:dyDescent="0.3">
      <c r="P165468" s="83"/>
    </row>
    <row r="165469" spans="16:16" x14ac:dyDescent="0.3">
      <c r="P165469" s="83"/>
    </row>
    <row r="165470" spans="16:16" x14ac:dyDescent="0.3">
      <c r="P165470" s="83"/>
    </row>
    <row r="165471" spans="16:16" x14ac:dyDescent="0.3">
      <c r="P165471" s="83"/>
    </row>
    <row r="165472" spans="16:16" x14ac:dyDescent="0.3">
      <c r="P165472" s="83"/>
    </row>
    <row r="165473" spans="16:16" x14ac:dyDescent="0.3">
      <c r="P165473" s="83"/>
    </row>
    <row r="165474" spans="16:16" x14ac:dyDescent="0.3">
      <c r="P165474" s="83"/>
    </row>
    <row r="165475" spans="16:16" x14ac:dyDescent="0.3">
      <c r="P165475" s="83"/>
    </row>
    <row r="165476" spans="16:16" x14ac:dyDescent="0.3">
      <c r="P165476" s="83"/>
    </row>
    <row r="165477" spans="16:16" x14ac:dyDescent="0.3">
      <c r="P165477" s="83"/>
    </row>
    <row r="165478" spans="16:16" x14ac:dyDescent="0.3">
      <c r="P165478" s="83"/>
    </row>
    <row r="165479" spans="16:16" x14ac:dyDescent="0.3">
      <c r="P165479" s="83"/>
    </row>
    <row r="165480" spans="16:16" x14ac:dyDescent="0.3">
      <c r="P165480" s="83"/>
    </row>
    <row r="165481" spans="16:16" x14ac:dyDescent="0.3">
      <c r="P165481" s="83"/>
    </row>
    <row r="165482" spans="16:16" x14ac:dyDescent="0.3">
      <c r="P165482" s="83"/>
    </row>
    <row r="165483" spans="16:16" x14ac:dyDescent="0.3">
      <c r="P165483" s="83"/>
    </row>
    <row r="165484" spans="16:16" x14ac:dyDescent="0.3">
      <c r="P165484" s="83"/>
    </row>
    <row r="165485" spans="16:16" x14ac:dyDescent="0.3">
      <c r="P165485" s="83"/>
    </row>
    <row r="165486" spans="16:16" x14ac:dyDescent="0.3">
      <c r="P165486" s="83"/>
    </row>
    <row r="165487" spans="16:16" x14ac:dyDescent="0.3">
      <c r="P165487" s="83"/>
    </row>
    <row r="165488" spans="16:16" x14ac:dyDescent="0.3">
      <c r="P165488" s="83"/>
    </row>
    <row r="165489" spans="16:16" x14ac:dyDescent="0.3">
      <c r="P165489" s="83"/>
    </row>
    <row r="165490" spans="16:16" x14ac:dyDescent="0.3">
      <c r="P165490" s="83"/>
    </row>
    <row r="165491" spans="16:16" x14ac:dyDescent="0.3">
      <c r="P165491" s="83"/>
    </row>
    <row r="165492" spans="16:16" x14ac:dyDescent="0.3">
      <c r="P165492" s="83"/>
    </row>
    <row r="165493" spans="16:16" x14ac:dyDescent="0.3">
      <c r="P165493" s="83"/>
    </row>
    <row r="165494" spans="16:16" x14ac:dyDescent="0.3">
      <c r="P165494" s="83"/>
    </row>
    <row r="165495" spans="16:16" x14ac:dyDescent="0.3">
      <c r="P165495" s="83"/>
    </row>
    <row r="165496" spans="16:16" x14ac:dyDescent="0.3">
      <c r="P165496" s="83"/>
    </row>
    <row r="165497" spans="16:16" x14ac:dyDescent="0.3">
      <c r="P165497" s="83"/>
    </row>
    <row r="165498" spans="16:16" x14ac:dyDescent="0.3">
      <c r="P165498" s="83"/>
    </row>
    <row r="165499" spans="16:16" x14ac:dyDescent="0.3">
      <c r="P165499" s="83"/>
    </row>
    <row r="165500" spans="16:16" x14ac:dyDescent="0.3">
      <c r="P165500" s="83"/>
    </row>
    <row r="165501" spans="16:16" x14ac:dyDescent="0.3">
      <c r="P165501" s="83"/>
    </row>
    <row r="165502" spans="16:16" x14ac:dyDescent="0.3">
      <c r="P165502" s="83"/>
    </row>
    <row r="165503" spans="16:16" x14ac:dyDescent="0.3">
      <c r="P165503" s="83"/>
    </row>
    <row r="165504" spans="16:16" x14ac:dyDescent="0.3">
      <c r="P165504" s="83"/>
    </row>
    <row r="165505" spans="16:16" x14ac:dyDescent="0.3">
      <c r="P165505" s="83"/>
    </row>
    <row r="165506" spans="16:16" x14ac:dyDescent="0.3">
      <c r="P165506" s="83"/>
    </row>
    <row r="165507" spans="16:16" x14ac:dyDescent="0.3">
      <c r="P165507" s="83"/>
    </row>
    <row r="165508" spans="16:16" x14ac:dyDescent="0.3">
      <c r="P165508" s="83"/>
    </row>
    <row r="165509" spans="16:16" x14ac:dyDescent="0.3">
      <c r="P165509" s="83"/>
    </row>
    <row r="165510" spans="16:16" x14ac:dyDescent="0.3">
      <c r="P165510" s="83"/>
    </row>
    <row r="165511" spans="16:16" x14ac:dyDescent="0.3">
      <c r="P165511" s="83"/>
    </row>
    <row r="165512" spans="16:16" x14ac:dyDescent="0.3">
      <c r="P165512" s="83"/>
    </row>
    <row r="165513" spans="16:16" x14ac:dyDescent="0.3">
      <c r="P165513" s="83"/>
    </row>
    <row r="165514" spans="16:16" x14ac:dyDescent="0.3">
      <c r="P165514" s="83"/>
    </row>
    <row r="165515" spans="16:16" x14ac:dyDescent="0.3">
      <c r="P165515" s="83"/>
    </row>
    <row r="165516" spans="16:16" x14ac:dyDescent="0.3">
      <c r="P165516" s="83"/>
    </row>
    <row r="165517" spans="16:16" x14ac:dyDescent="0.3">
      <c r="P165517" s="83"/>
    </row>
    <row r="165518" spans="16:16" x14ac:dyDescent="0.3">
      <c r="P165518" s="83"/>
    </row>
    <row r="165519" spans="16:16" x14ac:dyDescent="0.3">
      <c r="P165519" s="83"/>
    </row>
    <row r="165520" spans="16:16" x14ac:dyDescent="0.3">
      <c r="P165520" s="83"/>
    </row>
    <row r="165521" spans="16:16" x14ac:dyDescent="0.3">
      <c r="P165521" s="83"/>
    </row>
    <row r="165522" spans="16:16" x14ac:dyDescent="0.3">
      <c r="P165522" s="83"/>
    </row>
    <row r="165523" spans="16:16" x14ac:dyDescent="0.3">
      <c r="P165523" s="83"/>
    </row>
    <row r="165524" spans="16:16" x14ac:dyDescent="0.3">
      <c r="P165524" s="83"/>
    </row>
    <row r="165525" spans="16:16" x14ac:dyDescent="0.3">
      <c r="P165525" s="83"/>
    </row>
    <row r="165526" spans="16:16" x14ac:dyDescent="0.3">
      <c r="P165526" s="83"/>
    </row>
    <row r="165527" spans="16:16" x14ac:dyDescent="0.3">
      <c r="P165527" s="83"/>
    </row>
    <row r="165528" spans="16:16" x14ac:dyDescent="0.3">
      <c r="P165528" s="83"/>
    </row>
    <row r="165529" spans="16:16" x14ac:dyDescent="0.3">
      <c r="P165529" s="83"/>
    </row>
    <row r="165530" spans="16:16" x14ac:dyDescent="0.3">
      <c r="P165530" s="83"/>
    </row>
    <row r="165531" spans="16:16" x14ac:dyDescent="0.3">
      <c r="P165531" s="83"/>
    </row>
    <row r="165532" spans="16:16" x14ac:dyDescent="0.3">
      <c r="P165532" s="83"/>
    </row>
    <row r="165533" spans="16:16" x14ac:dyDescent="0.3">
      <c r="P165533" s="83"/>
    </row>
    <row r="165534" spans="16:16" x14ac:dyDescent="0.3">
      <c r="P165534" s="83"/>
    </row>
    <row r="165535" spans="16:16" x14ac:dyDescent="0.3">
      <c r="P165535" s="83"/>
    </row>
    <row r="165536" spans="16:16" x14ac:dyDescent="0.3">
      <c r="P165536" s="83"/>
    </row>
    <row r="165537" spans="16:16" x14ac:dyDescent="0.3">
      <c r="P165537" s="83"/>
    </row>
    <row r="165538" spans="16:16" x14ac:dyDescent="0.3">
      <c r="P165538" s="83"/>
    </row>
    <row r="165539" spans="16:16" x14ac:dyDescent="0.3">
      <c r="P165539" s="83"/>
    </row>
    <row r="165540" spans="16:16" x14ac:dyDescent="0.3">
      <c r="P165540" s="83"/>
    </row>
    <row r="165541" spans="16:16" x14ac:dyDescent="0.3">
      <c r="P165541" s="83"/>
    </row>
    <row r="165542" spans="16:16" x14ac:dyDescent="0.3">
      <c r="P165542" s="83"/>
    </row>
    <row r="165543" spans="16:16" x14ac:dyDescent="0.3">
      <c r="P165543" s="83"/>
    </row>
    <row r="165544" spans="16:16" x14ac:dyDescent="0.3">
      <c r="P165544" s="83"/>
    </row>
    <row r="165545" spans="16:16" x14ac:dyDescent="0.3">
      <c r="P165545" s="83"/>
    </row>
    <row r="165546" spans="16:16" x14ac:dyDescent="0.3">
      <c r="P165546" s="83"/>
    </row>
    <row r="165547" spans="16:16" x14ac:dyDescent="0.3">
      <c r="P165547" s="83"/>
    </row>
    <row r="165548" spans="16:16" x14ac:dyDescent="0.3">
      <c r="P165548" s="83"/>
    </row>
    <row r="165549" spans="16:16" x14ac:dyDescent="0.3">
      <c r="P165549" s="83"/>
    </row>
    <row r="165550" spans="16:16" x14ac:dyDescent="0.3">
      <c r="P165550" s="83"/>
    </row>
    <row r="165551" spans="16:16" x14ac:dyDescent="0.3">
      <c r="P165551" s="83"/>
    </row>
    <row r="165552" spans="16:16" x14ac:dyDescent="0.3">
      <c r="P165552" s="83"/>
    </row>
    <row r="165553" spans="16:16" x14ac:dyDescent="0.3">
      <c r="P165553" s="83"/>
    </row>
    <row r="165554" spans="16:16" x14ac:dyDescent="0.3">
      <c r="P165554" s="83"/>
    </row>
    <row r="165555" spans="16:16" x14ac:dyDescent="0.3">
      <c r="P165555" s="83"/>
    </row>
    <row r="165556" spans="16:16" x14ac:dyDescent="0.3">
      <c r="P165556" s="83"/>
    </row>
    <row r="165557" spans="16:16" x14ac:dyDescent="0.3">
      <c r="P165557" s="83"/>
    </row>
    <row r="165558" spans="16:16" x14ac:dyDescent="0.3">
      <c r="P165558" s="83"/>
    </row>
    <row r="165559" spans="16:16" x14ac:dyDescent="0.3">
      <c r="P165559" s="83"/>
    </row>
    <row r="165560" spans="16:16" x14ac:dyDescent="0.3">
      <c r="P165560" s="83"/>
    </row>
    <row r="165561" spans="16:16" x14ac:dyDescent="0.3">
      <c r="P165561" s="83"/>
    </row>
    <row r="165562" spans="16:16" x14ac:dyDescent="0.3">
      <c r="P165562" s="83"/>
    </row>
    <row r="165563" spans="16:16" x14ac:dyDescent="0.3">
      <c r="P165563" s="83"/>
    </row>
    <row r="165564" spans="16:16" x14ac:dyDescent="0.3">
      <c r="P165564" s="83"/>
    </row>
    <row r="165565" spans="16:16" x14ac:dyDescent="0.3">
      <c r="P165565" s="83"/>
    </row>
    <row r="165566" spans="16:16" x14ac:dyDescent="0.3">
      <c r="P165566" s="83"/>
    </row>
    <row r="165567" spans="16:16" x14ac:dyDescent="0.3">
      <c r="P165567" s="83"/>
    </row>
    <row r="165568" spans="16:16" x14ac:dyDescent="0.3">
      <c r="P165568" s="83"/>
    </row>
    <row r="165569" spans="16:16" x14ac:dyDescent="0.3">
      <c r="P165569" s="83"/>
    </row>
    <row r="165570" spans="16:16" x14ac:dyDescent="0.3">
      <c r="P165570" s="83"/>
    </row>
    <row r="165571" spans="16:16" x14ac:dyDescent="0.3">
      <c r="P165571" s="83"/>
    </row>
    <row r="165572" spans="16:16" x14ac:dyDescent="0.3">
      <c r="P165572" s="83"/>
    </row>
    <row r="165573" spans="16:16" x14ac:dyDescent="0.3">
      <c r="P165573" s="83"/>
    </row>
    <row r="165574" spans="16:16" x14ac:dyDescent="0.3">
      <c r="P165574" s="83"/>
    </row>
    <row r="165575" spans="16:16" x14ac:dyDescent="0.3">
      <c r="P165575" s="83"/>
    </row>
    <row r="165576" spans="16:16" x14ac:dyDescent="0.3">
      <c r="P165576" s="83"/>
    </row>
    <row r="165577" spans="16:16" x14ac:dyDescent="0.3">
      <c r="P165577" s="83"/>
    </row>
    <row r="165578" spans="16:16" x14ac:dyDescent="0.3">
      <c r="P165578" s="83"/>
    </row>
    <row r="165579" spans="16:16" x14ac:dyDescent="0.3">
      <c r="P165579" s="83"/>
    </row>
    <row r="165580" spans="16:16" x14ac:dyDescent="0.3">
      <c r="P165580" s="83"/>
    </row>
    <row r="165581" spans="16:16" x14ac:dyDescent="0.3">
      <c r="P165581" s="83"/>
    </row>
    <row r="165582" spans="16:16" x14ac:dyDescent="0.3">
      <c r="P165582" s="83"/>
    </row>
    <row r="165583" spans="16:16" x14ac:dyDescent="0.3">
      <c r="P165583" s="83"/>
    </row>
    <row r="165584" spans="16:16" x14ac:dyDescent="0.3">
      <c r="P165584" s="83"/>
    </row>
    <row r="165585" spans="16:16" x14ac:dyDescent="0.3">
      <c r="P165585" s="83"/>
    </row>
    <row r="165586" spans="16:16" x14ac:dyDescent="0.3">
      <c r="P165586" s="83"/>
    </row>
    <row r="165587" spans="16:16" x14ac:dyDescent="0.3">
      <c r="P165587" s="83"/>
    </row>
    <row r="165588" spans="16:16" x14ac:dyDescent="0.3">
      <c r="P165588" s="83"/>
    </row>
    <row r="165589" spans="16:16" x14ac:dyDescent="0.3">
      <c r="P165589" s="83"/>
    </row>
    <row r="165590" spans="16:16" x14ac:dyDescent="0.3">
      <c r="P165590" s="83"/>
    </row>
    <row r="165591" spans="16:16" x14ac:dyDescent="0.3">
      <c r="P165591" s="83"/>
    </row>
    <row r="165592" spans="16:16" x14ac:dyDescent="0.3">
      <c r="P165592" s="83"/>
    </row>
    <row r="165593" spans="16:16" x14ac:dyDescent="0.3">
      <c r="P165593" s="83"/>
    </row>
    <row r="165594" spans="16:16" x14ac:dyDescent="0.3">
      <c r="P165594" s="83"/>
    </row>
    <row r="165595" spans="16:16" x14ac:dyDescent="0.3">
      <c r="P165595" s="83"/>
    </row>
    <row r="165596" spans="16:16" x14ac:dyDescent="0.3">
      <c r="P165596" s="83"/>
    </row>
    <row r="165597" spans="16:16" x14ac:dyDescent="0.3">
      <c r="P165597" s="83"/>
    </row>
    <row r="165598" spans="16:16" x14ac:dyDescent="0.3">
      <c r="P165598" s="83"/>
    </row>
    <row r="165599" spans="16:16" x14ac:dyDescent="0.3">
      <c r="P165599" s="83"/>
    </row>
    <row r="165600" spans="16:16" x14ac:dyDescent="0.3">
      <c r="P165600" s="83"/>
    </row>
    <row r="165601" spans="16:16" x14ac:dyDescent="0.3">
      <c r="P165601" s="83"/>
    </row>
    <row r="165602" spans="16:16" x14ac:dyDescent="0.3">
      <c r="P165602" s="83"/>
    </row>
    <row r="165603" spans="16:16" x14ac:dyDescent="0.3">
      <c r="P165603" s="83"/>
    </row>
    <row r="165604" spans="16:16" x14ac:dyDescent="0.3">
      <c r="P165604" s="83"/>
    </row>
    <row r="165605" spans="16:16" x14ac:dyDescent="0.3">
      <c r="P165605" s="83"/>
    </row>
    <row r="165606" spans="16:16" x14ac:dyDescent="0.3">
      <c r="P165606" s="83"/>
    </row>
    <row r="165607" spans="16:16" x14ac:dyDescent="0.3">
      <c r="P165607" s="83"/>
    </row>
    <row r="165608" spans="16:16" x14ac:dyDescent="0.3">
      <c r="P165608" s="83"/>
    </row>
    <row r="165609" spans="16:16" x14ac:dyDescent="0.3">
      <c r="P165609" s="83"/>
    </row>
    <row r="165610" spans="16:16" x14ac:dyDescent="0.3">
      <c r="P165610" s="83"/>
    </row>
    <row r="165611" spans="16:16" x14ac:dyDescent="0.3">
      <c r="P165611" s="83"/>
    </row>
    <row r="165612" spans="16:16" x14ac:dyDescent="0.3">
      <c r="P165612" s="83"/>
    </row>
    <row r="165613" spans="16:16" x14ac:dyDescent="0.3">
      <c r="P165613" s="83"/>
    </row>
    <row r="165614" spans="16:16" x14ac:dyDescent="0.3">
      <c r="P165614" s="83"/>
    </row>
    <row r="165615" spans="16:16" x14ac:dyDescent="0.3">
      <c r="P165615" s="83"/>
    </row>
    <row r="165616" spans="16:16" x14ac:dyDescent="0.3">
      <c r="P165616" s="83"/>
    </row>
    <row r="165617" spans="16:16" x14ac:dyDescent="0.3">
      <c r="P165617" s="83"/>
    </row>
    <row r="165618" spans="16:16" x14ac:dyDescent="0.3">
      <c r="P165618" s="83"/>
    </row>
    <row r="165619" spans="16:16" x14ac:dyDescent="0.3">
      <c r="P165619" s="83"/>
    </row>
    <row r="165620" spans="16:16" x14ac:dyDescent="0.3">
      <c r="P165620" s="83"/>
    </row>
    <row r="165621" spans="16:16" x14ac:dyDescent="0.3">
      <c r="P165621" s="83"/>
    </row>
    <row r="165622" spans="16:16" x14ac:dyDescent="0.3">
      <c r="P165622" s="83"/>
    </row>
    <row r="165623" spans="16:16" x14ac:dyDescent="0.3">
      <c r="P165623" s="83"/>
    </row>
    <row r="165624" spans="16:16" x14ac:dyDescent="0.3">
      <c r="P165624" s="83"/>
    </row>
    <row r="165625" spans="16:16" x14ac:dyDescent="0.3">
      <c r="P165625" s="83"/>
    </row>
    <row r="165626" spans="16:16" x14ac:dyDescent="0.3">
      <c r="P165626" s="83"/>
    </row>
    <row r="165627" spans="16:16" x14ac:dyDescent="0.3">
      <c r="P165627" s="83"/>
    </row>
    <row r="165628" spans="16:16" x14ac:dyDescent="0.3">
      <c r="P165628" s="83"/>
    </row>
    <row r="165629" spans="16:16" x14ac:dyDescent="0.3">
      <c r="P165629" s="83"/>
    </row>
    <row r="165630" spans="16:16" x14ac:dyDescent="0.3">
      <c r="P165630" s="83"/>
    </row>
    <row r="165631" spans="16:16" x14ac:dyDescent="0.3">
      <c r="P165631" s="83"/>
    </row>
    <row r="165632" spans="16:16" x14ac:dyDescent="0.3">
      <c r="P165632" s="83"/>
    </row>
    <row r="165633" spans="16:16" x14ac:dyDescent="0.3">
      <c r="P165633" s="83"/>
    </row>
    <row r="165634" spans="16:16" x14ac:dyDescent="0.3">
      <c r="P165634" s="83"/>
    </row>
    <row r="165635" spans="16:16" x14ac:dyDescent="0.3">
      <c r="P165635" s="83"/>
    </row>
    <row r="165636" spans="16:16" x14ac:dyDescent="0.3">
      <c r="P165636" s="83"/>
    </row>
    <row r="165637" spans="16:16" x14ac:dyDescent="0.3">
      <c r="P165637" s="83"/>
    </row>
    <row r="165638" spans="16:16" x14ac:dyDescent="0.3">
      <c r="P165638" s="83"/>
    </row>
    <row r="165639" spans="16:16" x14ac:dyDescent="0.3">
      <c r="P165639" s="83"/>
    </row>
    <row r="165640" spans="16:16" x14ac:dyDescent="0.3">
      <c r="P165640" s="83"/>
    </row>
    <row r="165641" spans="16:16" x14ac:dyDescent="0.3">
      <c r="P165641" s="83"/>
    </row>
    <row r="165642" spans="16:16" x14ac:dyDescent="0.3">
      <c r="P165642" s="83"/>
    </row>
    <row r="165643" spans="16:16" x14ac:dyDescent="0.3">
      <c r="P165643" s="83"/>
    </row>
    <row r="165644" spans="16:16" x14ac:dyDescent="0.3">
      <c r="P165644" s="83"/>
    </row>
    <row r="165645" spans="16:16" x14ac:dyDescent="0.3">
      <c r="P165645" s="83"/>
    </row>
    <row r="165646" spans="16:16" x14ac:dyDescent="0.3">
      <c r="P165646" s="83"/>
    </row>
    <row r="165647" spans="16:16" x14ac:dyDescent="0.3">
      <c r="P165647" s="83"/>
    </row>
    <row r="165648" spans="16:16" x14ac:dyDescent="0.3">
      <c r="P165648" s="83"/>
    </row>
    <row r="165649" spans="16:16" x14ac:dyDescent="0.3">
      <c r="P165649" s="83"/>
    </row>
    <row r="165650" spans="16:16" x14ac:dyDescent="0.3">
      <c r="P165650" s="83"/>
    </row>
    <row r="165651" spans="16:16" x14ac:dyDescent="0.3">
      <c r="P165651" s="83"/>
    </row>
    <row r="165652" spans="16:16" x14ac:dyDescent="0.3">
      <c r="P165652" s="83"/>
    </row>
    <row r="165653" spans="16:16" x14ac:dyDescent="0.3">
      <c r="P165653" s="83"/>
    </row>
    <row r="165654" spans="16:16" x14ac:dyDescent="0.3">
      <c r="P165654" s="83"/>
    </row>
    <row r="165655" spans="16:16" x14ac:dyDescent="0.3">
      <c r="P165655" s="83"/>
    </row>
    <row r="165656" spans="16:16" x14ac:dyDescent="0.3">
      <c r="P165656" s="83"/>
    </row>
    <row r="165657" spans="16:16" x14ac:dyDescent="0.3">
      <c r="P165657" s="83"/>
    </row>
    <row r="165658" spans="16:16" x14ac:dyDescent="0.3">
      <c r="P165658" s="83"/>
    </row>
    <row r="165659" spans="16:16" x14ac:dyDescent="0.3">
      <c r="P165659" s="83"/>
    </row>
    <row r="165660" spans="16:16" x14ac:dyDescent="0.3">
      <c r="P165660" s="83"/>
    </row>
    <row r="165661" spans="16:16" x14ac:dyDescent="0.3">
      <c r="P165661" s="83"/>
    </row>
    <row r="165662" spans="16:16" x14ac:dyDescent="0.3">
      <c r="P165662" s="83"/>
    </row>
    <row r="165663" spans="16:16" x14ac:dyDescent="0.3">
      <c r="P165663" s="83"/>
    </row>
    <row r="165664" spans="16:16" x14ac:dyDescent="0.3">
      <c r="P165664" s="83"/>
    </row>
    <row r="165665" spans="16:16" x14ac:dyDescent="0.3">
      <c r="P165665" s="83"/>
    </row>
    <row r="165666" spans="16:16" x14ac:dyDescent="0.3">
      <c r="P165666" s="83"/>
    </row>
    <row r="165667" spans="16:16" x14ac:dyDescent="0.3">
      <c r="P165667" s="83"/>
    </row>
    <row r="165668" spans="16:16" x14ac:dyDescent="0.3">
      <c r="P165668" s="83"/>
    </row>
    <row r="165669" spans="16:16" x14ac:dyDescent="0.3">
      <c r="P165669" s="83"/>
    </row>
    <row r="165670" spans="16:16" x14ac:dyDescent="0.3">
      <c r="P165670" s="83"/>
    </row>
    <row r="165671" spans="16:16" x14ac:dyDescent="0.3">
      <c r="P165671" s="83"/>
    </row>
    <row r="165672" spans="16:16" x14ac:dyDescent="0.3">
      <c r="P165672" s="83"/>
    </row>
    <row r="165673" spans="16:16" x14ac:dyDescent="0.3">
      <c r="P165673" s="83"/>
    </row>
    <row r="165674" spans="16:16" x14ac:dyDescent="0.3">
      <c r="P165674" s="83"/>
    </row>
    <row r="165675" spans="16:16" x14ac:dyDescent="0.3">
      <c r="P165675" s="83"/>
    </row>
    <row r="165676" spans="16:16" x14ac:dyDescent="0.3">
      <c r="P165676" s="83"/>
    </row>
    <row r="165677" spans="16:16" x14ac:dyDescent="0.3">
      <c r="P165677" s="83"/>
    </row>
    <row r="165678" spans="16:16" x14ac:dyDescent="0.3">
      <c r="P165678" s="83"/>
    </row>
    <row r="165679" spans="16:16" x14ac:dyDescent="0.3">
      <c r="P165679" s="83"/>
    </row>
    <row r="165680" spans="16:16" x14ac:dyDescent="0.3">
      <c r="P165680" s="83"/>
    </row>
    <row r="165681" spans="16:16" x14ac:dyDescent="0.3">
      <c r="P165681" s="83"/>
    </row>
    <row r="165682" spans="16:16" x14ac:dyDescent="0.3">
      <c r="P165682" s="83"/>
    </row>
    <row r="165683" spans="16:16" x14ac:dyDescent="0.3">
      <c r="P165683" s="83"/>
    </row>
    <row r="165684" spans="16:16" x14ac:dyDescent="0.3">
      <c r="P165684" s="83"/>
    </row>
    <row r="165685" spans="16:16" x14ac:dyDescent="0.3">
      <c r="P165685" s="83"/>
    </row>
    <row r="165686" spans="16:16" x14ac:dyDescent="0.3">
      <c r="P165686" s="83"/>
    </row>
    <row r="165687" spans="16:16" x14ac:dyDescent="0.3">
      <c r="P165687" s="83"/>
    </row>
    <row r="165688" spans="16:16" x14ac:dyDescent="0.3">
      <c r="P165688" s="83"/>
    </row>
    <row r="165689" spans="16:16" x14ac:dyDescent="0.3">
      <c r="P165689" s="83"/>
    </row>
    <row r="165690" spans="16:16" x14ac:dyDescent="0.3">
      <c r="P165690" s="83"/>
    </row>
    <row r="165691" spans="16:16" x14ac:dyDescent="0.3">
      <c r="P165691" s="83"/>
    </row>
    <row r="165692" spans="16:16" x14ac:dyDescent="0.3">
      <c r="P165692" s="83"/>
    </row>
    <row r="165693" spans="16:16" x14ac:dyDescent="0.3">
      <c r="P165693" s="83"/>
    </row>
    <row r="165694" spans="16:16" x14ac:dyDescent="0.3">
      <c r="P165694" s="83"/>
    </row>
    <row r="165695" spans="16:16" x14ac:dyDescent="0.3">
      <c r="P165695" s="83"/>
    </row>
    <row r="165696" spans="16:16" x14ac:dyDescent="0.3">
      <c r="P165696" s="83"/>
    </row>
    <row r="165697" spans="16:16" x14ac:dyDescent="0.3">
      <c r="P165697" s="83"/>
    </row>
    <row r="165698" spans="16:16" x14ac:dyDescent="0.3">
      <c r="P165698" s="83"/>
    </row>
    <row r="165699" spans="16:16" x14ac:dyDescent="0.3">
      <c r="P165699" s="83"/>
    </row>
    <row r="165700" spans="16:16" x14ac:dyDescent="0.3">
      <c r="P165700" s="83"/>
    </row>
    <row r="165701" spans="16:16" x14ac:dyDescent="0.3">
      <c r="P165701" s="83"/>
    </row>
    <row r="165702" spans="16:16" x14ac:dyDescent="0.3">
      <c r="P165702" s="83"/>
    </row>
    <row r="165703" spans="16:16" x14ac:dyDescent="0.3">
      <c r="P165703" s="83"/>
    </row>
    <row r="165704" spans="16:16" x14ac:dyDescent="0.3">
      <c r="P165704" s="83"/>
    </row>
    <row r="165705" spans="16:16" x14ac:dyDescent="0.3">
      <c r="P165705" s="83"/>
    </row>
    <row r="165706" spans="16:16" x14ac:dyDescent="0.3">
      <c r="P165706" s="83"/>
    </row>
    <row r="165707" spans="16:16" x14ac:dyDescent="0.3">
      <c r="P165707" s="83"/>
    </row>
    <row r="165708" spans="16:16" x14ac:dyDescent="0.3">
      <c r="P165708" s="83"/>
    </row>
    <row r="165709" spans="16:16" x14ac:dyDescent="0.3">
      <c r="P165709" s="83"/>
    </row>
    <row r="165710" spans="16:16" x14ac:dyDescent="0.3">
      <c r="P165710" s="83"/>
    </row>
    <row r="165711" spans="16:16" x14ac:dyDescent="0.3">
      <c r="P165711" s="83"/>
    </row>
    <row r="165712" spans="16:16" x14ac:dyDescent="0.3">
      <c r="P165712" s="83"/>
    </row>
    <row r="165713" spans="16:16" x14ac:dyDescent="0.3">
      <c r="P165713" s="83"/>
    </row>
    <row r="165714" spans="16:16" x14ac:dyDescent="0.3">
      <c r="P165714" s="83"/>
    </row>
    <row r="165715" spans="16:16" x14ac:dyDescent="0.3">
      <c r="P165715" s="83"/>
    </row>
    <row r="165716" spans="16:16" x14ac:dyDescent="0.3">
      <c r="P165716" s="83"/>
    </row>
    <row r="165717" spans="16:16" x14ac:dyDescent="0.3">
      <c r="P165717" s="83"/>
    </row>
    <row r="165718" spans="16:16" x14ac:dyDescent="0.3">
      <c r="P165718" s="83"/>
    </row>
    <row r="165719" spans="16:16" x14ac:dyDescent="0.3">
      <c r="P165719" s="83"/>
    </row>
    <row r="165720" spans="16:16" x14ac:dyDescent="0.3">
      <c r="P165720" s="83"/>
    </row>
    <row r="165721" spans="16:16" x14ac:dyDescent="0.3">
      <c r="P165721" s="83"/>
    </row>
    <row r="165722" spans="16:16" x14ac:dyDescent="0.3">
      <c r="P165722" s="83"/>
    </row>
    <row r="165723" spans="16:16" x14ac:dyDescent="0.3">
      <c r="P165723" s="83"/>
    </row>
    <row r="165724" spans="16:16" x14ac:dyDescent="0.3">
      <c r="P165724" s="83"/>
    </row>
    <row r="165725" spans="16:16" x14ac:dyDescent="0.3">
      <c r="P165725" s="83"/>
    </row>
    <row r="165726" spans="16:16" x14ac:dyDescent="0.3">
      <c r="P165726" s="83"/>
    </row>
    <row r="165727" spans="16:16" x14ac:dyDescent="0.3">
      <c r="P165727" s="83"/>
    </row>
    <row r="165728" spans="16:16" x14ac:dyDescent="0.3">
      <c r="P165728" s="83"/>
    </row>
    <row r="165729" spans="16:16" x14ac:dyDescent="0.3">
      <c r="P165729" s="83"/>
    </row>
    <row r="165730" spans="16:16" x14ac:dyDescent="0.3">
      <c r="P165730" s="83"/>
    </row>
    <row r="165731" spans="16:16" x14ac:dyDescent="0.3">
      <c r="P165731" s="83"/>
    </row>
    <row r="165732" spans="16:16" x14ac:dyDescent="0.3">
      <c r="P165732" s="83"/>
    </row>
    <row r="165733" spans="16:16" x14ac:dyDescent="0.3">
      <c r="P165733" s="83"/>
    </row>
    <row r="165734" spans="16:16" x14ac:dyDescent="0.3">
      <c r="P165734" s="83"/>
    </row>
    <row r="165735" spans="16:16" x14ac:dyDescent="0.3">
      <c r="P165735" s="83"/>
    </row>
    <row r="165736" spans="16:16" x14ac:dyDescent="0.3">
      <c r="P165736" s="83"/>
    </row>
    <row r="165737" spans="16:16" x14ac:dyDescent="0.3">
      <c r="P165737" s="83"/>
    </row>
    <row r="165738" spans="16:16" x14ac:dyDescent="0.3">
      <c r="P165738" s="83"/>
    </row>
    <row r="165739" spans="16:16" x14ac:dyDescent="0.3">
      <c r="P165739" s="83"/>
    </row>
    <row r="165740" spans="16:16" x14ac:dyDescent="0.3">
      <c r="P165740" s="83"/>
    </row>
    <row r="165741" spans="16:16" x14ac:dyDescent="0.3">
      <c r="P165741" s="83"/>
    </row>
    <row r="165742" spans="16:16" x14ac:dyDescent="0.3">
      <c r="P165742" s="83"/>
    </row>
    <row r="165743" spans="16:16" x14ac:dyDescent="0.3">
      <c r="P165743" s="83"/>
    </row>
    <row r="165744" spans="16:16" x14ac:dyDescent="0.3">
      <c r="P165744" s="83"/>
    </row>
    <row r="165745" spans="16:16" x14ac:dyDescent="0.3">
      <c r="P165745" s="83"/>
    </row>
    <row r="165746" spans="16:16" x14ac:dyDescent="0.3">
      <c r="P165746" s="83"/>
    </row>
    <row r="165747" spans="16:16" x14ac:dyDescent="0.3">
      <c r="P165747" s="83"/>
    </row>
    <row r="165748" spans="16:16" x14ac:dyDescent="0.3">
      <c r="P165748" s="83"/>
    </row>
    <row r="165749" spans="16:16" x14ac:dyDescent="0.3">
      <c r="P165749" s="83"/>
    </row>
    <row r="165750" spans="16:16" x14ac:dyDescent="0.3">
      <c r="P165750" s="83"/>
    </row>
    <row r="165751" spans="16:16" x14ac:dyDescent="0.3">
      <c r="P165751" s="83"/>
    </row>
    <row r="165752" spans="16:16" x14ac:dyDescent="0.3">
      <c r="P165752" s="83"/>
    </row>
    <row r="165753" spans="16:16" x14ac:dyDescent="0.3">
      <c r="P165753" s="83"/>
    </row>
    <row r="165754" spans="16:16" x14ac:dyDescent="0.3">
      <c r="P165754" s="83"/>
    </row>
    <row r="165755" spans="16:16" x14ac:dyDescent="0.3">
      <c r="P165755" s="83"/>
    </row>
    <row r="165756" spans="16:16" x14ac:dyDescent="0.3">
      <c r="P165756" s="83"/>
    </row>
    <row r="165757" spans="16:16" x14ac:dyDescent="0.3">
      <c r="P165757" s="83"/>
    </row>
    <row r="165758" spans="16:16" x14ac:dyDescent="0.3">
      <c r="P165758" s="83"/>
    </row>
    <row r="165759" spans="16:16" x14ac:dyDescent="0.3">
      <c r="P165759" s="83"/>
    </row>
    <row r="165760" spans="16:16" x14ac:dyDescent="0.3">
      <c r="P165760" s="83"/>
    </row>
    <row r="165761" spans="16:16" x14ac:dyDescent="0.3">
      <c r="P165761" s="83"/>
    </row>
    <row r="165762" spans="16:16" x14ac:dyDescent="0.3">
      <c r="P165762" s="83"/>
    </row>
    <row r="165763" spans="16:16" x14ac:dyDescent="0.3">
      <c r="P165763" s="83"/>
    </row>
    <row r="165764" spans="16:16" x14ac:dyDescent="0.3">
      <c r="P165764" s="83"/>
    </row>
    <row r="165765" spans="16:16" x14ac:dyDescent="0.3">
      <c r="P165765" s="83"/>
    </row>
    <row r="165766" spans="16:16" x14ac:dyDescent="0.3">
      <c r="P165766" s="83"/>
    </row>
    <row r="165767" spans="16:16" x14ac:dyDescent="0.3">
      <c r="P165767" s="83"/>
    </row>
    <row r="165768" spans="16:16" x14ac:dyDescent="0.3">
      <c r="P165768" s="83"/>
    </row>
    <row r="165769" spans="16:16" x14ac:dyDescent="0.3">
      <c r="P165769" s="83"/>
    </row>
    <row r="165770" spans="16:16" x14ac:dyDescent="0.3">
      <c r="P165770" s="83"/>
    </row>
    <row r="165771" spans="16:16" x14ac:dyDescent="0.3">
      <c r="P165771" s="83"/>
    </row>
    <row r="165772" spans="16:16" x14ac:dyDescent="0.3">
      <c r="P165772" s="83"/>
    </row>
    <row r="165773" spans="16:16" x14ac:dyDescent="0.3">
      <c r="P165773" s="83"/>
    </row>
    <row r="165774" spans="16:16" x14ac:dyDescent="0.3">
      <c r="P165774" s="83"/>
    </row>
    <row r="165775" spans="16:16" x14ac:dyDescent="0.3">
      <c r="P165775" s="83"/>
    </row>
    <row r="165776" spans="16:16" x14ac:dyDescent="0.3">
      <c r="P165776" s="83"/>
    </row>
    <row r="165777" spans="16:16" x14ac:dyDescent="0.3">
      <c r="P165777" s="83"/>
    </row>
    <row r="165778" spans="16:16" x14ac:dyDescent="0.3">
      <c r="P165778" s="83"/>
    </row>
    <row r="165779" spans="16:16" x14ac:dyDescent="0.3">
      <c r="P165779" s="83"/>
    </row>
    <row r="165780" spans="16:16" x14ac:dyDescent="0.3">
      <c r="P165780" s="83"/>
    </row>
    <row r="165781" spans="16:16" x14ac:dyDescent="0.3">
      <c r="P165781" s="83"/>
    </row>
    <row r="165782" spans="16:16" x14ac:dyDescent="0.3">
      <c r="P165782" s="83"/>
    </row>
    <row r="165783" spans="16:16" x14ac:dyDescent="0.3">
      <c r="P165783" s="83"/>
    </row>
    <row r="165784" spans="16:16" x14ac:dyDescent="0.3">
      <c r="P165784" s="83"/>
    </row>
    <row r="165785" spans="16:16" x14ac:dyDescent="0.3">
      <c r="P165785" s="83"/>
    </row>
    <row r="165786" spans="16:16" x14ac:dyDescent="0.3">
      <c r="P165786" s="83"/>
    </row>
    <row r="165787" spans="16:16" x14ac:dyDescent="0.3">
      <c r="P165787" s="83"/>
    </row>
    <row r="165788" spans="16:16" x14ac:dyDescent="0.3">
      <c r="P165788" s="83"/>
    </row>
    <row r="165789" spans="16:16" x14ac:dyDescent="0.3">
      <c r="P165789" s="83"/>
    </row>
    <row r="165790" spans="16:16" x14ac:dyDescent="0.3">
      <c r="P165790" s="83"/>
    </row>
    <row r="165791" spans="16:16" x14ac:dyDescent="0.3">
      <c r="P165791" s="83"/>
    </row>
    <row r="165792" spans="16:16" x14ac:dyDescent="0.3">
      <c r="P165792" s="83"/>
    </row>
    <row r="165793" spans="16:16" x14ac:dyDescent="0.3">
      <c r="P165793" s="83"/>
    </row>
    <row r="165794" spans="16:16" x14ac:dyDescent="0.3">
      <c r="P165794" s="83"/>
    </row>
    <row r="165795" spans="16:16" x14ac:dyDescent="0.3">
      <c r="P165795" s="83"/>
    </row>
    <row r="165796" spans="16:16" x14ac:dyDescent="0.3">
      <c r="P165796" s="83"/>
    </row>
    <row r="165797" spans="16:16" x14ac:dyDescent="0.3">
      <c r="P165797" s="83"/>
    </row>
    <row r="165798" spans="16:16" x14ac:dyDescent="0.3">
      <c r="P165798" s="83"/>
    </row>
    <row r="165799" spans="16:16" x14ac:dyDescent="0.3">
      <c r="P165799" s="83"/>
    </row>
    <row r="165800" spans="16:16" x14ac:dyDescent="0.3">
      <c r="P165800" s="83"/>
    </row>
    <row r="165801" spans="16:16" x14ac:dyDescent="0.3">
      <c r="P165801" s="83"/>
    </row>
    <row r="165802" spans="16:16" x14ac:dyDescent="0.3">
      <c r="P165802" s="83"/>
    </row>
    <row r="165803" spans="16:16" x14ac:dyDescent="0.3">
      <c r="P165803" s="83"/>
    </row>
    <row r="165804" spans="16:16" x14ac:dyDescent="0.3">
      <c r="P165804" s="83"/>
    </row>
    <row r="165805" spans="16:16" x14ac:dyDescent="0.3">
      <c r="P165805" s="83"/>
    </row>
    <row r="165806" spans="16:16" x14ac:dyDescent="0.3">
      <c r="P165806" s="83"/>
    </row>
    <row r="165807" spans="16:16" x14ac:dyDescent="0.3">
      <c r="P165807" s="83"/>
    </row>
    <row r="165808" spans="16:16" x14ac:dyDescent="0.3">
      <c r="P165808" s="83"/>
    </row>
    <row r="165809" spans="16:16" x14ac:dyDescent="0.3">
      <c r="P165809" s="83"/>
    </row>
    <row r="165810" spans="16:16" x14ac:dyDescent="0.3">
      <c r="P165810" s="83"/>
    </row>
    <row r="165811" spans="16:16" x14ac:dyDescent="0.3">
      <c r="P165811" s="83"/>
    </row>
    <row r="165812" spans="16:16" x14ac:dyDescent="0.3">
      <c r="P165812" s="83"/>
    </row>
    <row r="165813" spans="16:16" x14ac:dyDescent="0.3">
      <c r="P165813" s="83"/>
    </row>
    <row r="165814" spans="16:16" x14ac:dyDescent="0.3">
      <c r="P165814" s="83"/>
    </row>
    <row r="165815" spans="16:16" x14ac:dyDescent="0.3">
      <c r="P165815" s="83"/>
    </row>
    <row r="165816" spans="16:16" x14ac:dyDescent="0.3">
      <c r="P165816" s="83"/>
    </row>
    <row r="165817" spans="16:16" x14ac:dyDescent="0.3">
      <c r="P165817" s="83"/>
    </row>
    <row r="165818" spans="16:16" x14ac:dyDescent="0.3">
      <c r="P165818" s="83"/>
    </row>
    <row r="165819" spans="16:16" x14ac:dyDescent="0.3">
      <c r="P165819" s="83"/>
    </row>
    <row r="165820" spans="16:16" x14ac:dyDescent="0.3">
      <c r="P165820" s="83"/>
    </row>
    <row r="165821" spans="16:16" x14ac:dyDescent="0.3">
      <c r="P165821" s="83"/>
    </row>
    <row r="165822" spans="16:16" x14ac:dyDescent="0.3">
      <c r="P165822" s="83"/>
    </row>
    <row r="165823" spans="16:16" x14ac:dyDescent="0.3">
      <c r="P165823" s="83"/>
    </row>
    <row r="165824" spans="16:16" x14ac:dyDescent="0.3">
      <c r="P165824" s="83"/>
    </row>
    <row r="165825" spans="16:16" x14ac:dyDescent="0.3">
      <c r="P165825" s="83"/>
    </row>
    <row r="165826" spans="16:16" x14ac:dyDescent="0.3">
      <c r="P165826" s="83"/>
    </row>
    <row r="165827" spans="16:16" x14ac:dyDescent="0.3">
      <c r="P165827" s="83"/>
    </row>
    <row r="165828" spans="16:16" x14ac:dyDescent="0.3">
      <c r="P165828" s="83"/>
    </row>
    <row r="165829" spans="16:16" x14ac:dyDescent="0.3">
      <c r="P165829" s="83"/>
    </row>
    <row r="165830" spans="16:16" x14ac:dyDescent="0.3">
      <c r="P165830" s="83"/>
    </row>
    <row r="165831" spans="16:16" x14ac:dyDescent="0.3">
      <c r="P165831" s="83"/>
    </row>
    <row r="165832" spans="16:16" x14ac:dyDescent="0.3">
      <c r="P165832" s="83"/>
    </row>
    <row r="165833" spans="16:16" x14ac:dyDescent="0.3">
      <c r="P165833" s="83"/>
    </row>
    <row r="165834" spans="16:16" x14ac:dyDescent="0.3">
      <c r="P165834" s="83"/>
    </row>
    <row r="165835" spans="16:16" x14ac:dyDescent="0.3">
      <c r="P165835" s="83"/>
    </row>
    <row r="165836" spans="16:16" x14ac:dyDescent="0.3">
      <c r="P165836" s="83"/>
    </row>
    <row r="165837" spans="16:16" x14ac:dyDescent="0.3">
      <c r="P165837" s="83"/>
    </row>
    <row r="165838" spans="16:16" x14ac:dyDescent="0.3">
      <c r="P165838" s="83"/>
    </row>
    <row r="165839" spans="16:16" x14ac:dyDescent="0.3">
      <c r="P165839" s="83"/>
    </row>
    <row r="165840" spans="16:16" x14ac:dyDescent="0.3">
      <c r="P165840" s="83"/>
    </row>
    <row r="165841" spans="16:16" x14ac:dyDescent="0.3">
      <c r="P165841" s="83"/>
    </row>
    <row r="165842" spans="16:16" x14ac:dyDescent="0.3">
      <c r="P165842" s="83"/>
    </row>
    <row r="165843" spans="16:16" x14ac:dyDescent="0.3">
      <c r="P165843" s="83"/>
    </row>
    <row r="165844" spans="16:16" x14ac:dyDescent="0.3">
      <c r="P165844" s="83"/>
    </row>
    <row r="165845" spans="16:16" x14ac:dyDescent="0.3">
      <c r="P165845" s="83"/>
    </row>
    <row r="165846" spans="16:16" x14ac:dyDescent="0.3">
      <c r="P165846" s="83"/>
    </row>
    <row r="165847" spans="16:16" x14ac:dyDescent="0.3">
      <c r="P165847" s="83"/>
    </row>
    <row r="165848" spans="16:16" x14ac:dyDescent="0.3">
      <c r="P165848" s="83"/>
    </row>
    <row r="165849" spans="16:16" x14ac:dyDescent="0.3">
      <c r="P165849" s="83"/>
    </row>
    <row r="165850" spans="16:16" x14ac:dyDescent="0.3">
      <c r="P165850" s="83"/>
    </row>
    <row r="165851" spans="16:16" x14ac:dyDescent="0.3">
      <c r="P165851" s="83"/>
    </row>
    <row r="165852" spans="16:16" x14ac:dyDescent="0.3">
      <c r="P165852" s="83"/>
    </row>
    <row r="165853" spans="16:16" x14ac:dyDescent="0.3">
      <c r="P165853" s="83"/>
    </row>
    <row r="165854" spans="16:16" x14ac:dyDescent="0.3">
      <c r="P165854" s="83"/>
    </row>
    <row r="165855" spans="16:16" x14ac:dyDescent="0.3">
      <c r="P165855" s="83"/>
    </row>
    <row r="165856" spans="16:16" x14ac:dyDescent="0.3">
      <c r="P165856" s="83"/>
    </row>
    <row r="165857" spans="16:16" x14ac:dyDescent="0.3">
      <c r="P165857" s="83"/>
    </row>
    <row r="165858" spans="16:16" x14ac:dyDescent="0.3">
      <c r="P165858" s="83"/>
    </row>
    <row r="165859" spans="16:16" x14ac:dyDescent="0.3">
      <c r="P165859" s="83"/>
    </row>
    <row r="165860" spans="16:16" x14ac:dyDescent="0.3">
      <c r="P165860" s="83"/>
    </row>
    <row r="165861" spans="16:16" x14ac:dyDescent="0.3">
      <c r="P165861" s="83"/>
    </row>
    <row r="165862" spans="16:16" x14ac:dyDescent="0.3">
      <c r="P165862" s="83"/>
    </row>
    <row r="165863" spans="16:16" x14ac:dyDescent="0.3">
      <c r="P165863" s="83"/>
    </row>
    <row r="165864" spans="16:16" x14ac:dyDescent="0.3">
      <c r="P165864" s="83"/>
    </row>
    <row r="165865" spans="16:16" x14ac:dyDescent="0.3">
      <c r="P165865" s="83"/>
    </row>
    <row r="165866" spans="16:16" x14ac:dyDescent="0.3">
      <c r="P165866" s="83"/>
    </row>
    <row r="165867" spans="16:16" x14ac:dyDescent="0.3">
      <c r="P165867" s="83"/>
    </row>
    <row r="165868" spans="16:16" x14ac:dyDescent="0.3">
      <c r="P165868" s="83"/>
    </row>
    <row r="165869" spans="16:16" x14ac:dyDescent="0.3">
      <c r="P165869" s="83"/>
    </row>
    <row r="165870" spans="16:16" x14ac:dyDescent="0.3">
      <c r="P165870" s="83"/>
    </row>
    <row r="165871" spans="16:16" x14ac:dyDescent="0.3">
      <c r="P165871" s="83"/>
    </row>
    <row r="165872" spans="16:16" x14ac:dyDescent="0.3">
      <c r="P165872" s="83"/>
    </row>
    <row r="165873" spans="16:16" x14ac:dyDescent="0.3">
      <c r="P165873" s="83"/>
    </row>
    <row r="165874" spans="16:16" x14ac:dyDescent="0.3">
      <c r="P165874" s="83"/>
    </row>
    <row r="165875" spans="16:16" x14ac:dyDescent="0.3">
      <c r="P165875" s="83"/>
    </row>
    <row r="165876" spans="16:16" x14ac:dyDescent="0.3">
      <c r="P165876" s="83"/>
    </row>
    <row r="165877" spans="16:16" x14ac:dyDescent="0.3">
      <c r="P165877" s="83"/>
    </row>
    <row r="165878" spans="16:16" x14ac:dyDescent="0.3">
      <c r="P165878" s="83"/>
    </row>
    <row r="165879" spans="16:16" x14ac:dyDescent="0.3">
      <c r="P165879" s="83"/>
    </row>
    <row r="165880" spans="16:16" x14ac:dyDescent="0.3">
      <c r="P165880" s="83"/>
    </row>
    <row r="165881" spans="16:16" x14ac:dyDescent="0.3">
      <c r="P165881" s="83"/>
    </row>
    <row r="165882" spans="16:16" x14ac:dyDescent="0.3">
      <c r="P165882" s="83"/>
    </row>
    <row r="165883" spans="16:16" x14ac:dyDescent="0.3">
      <c r="P165883" s="83"/>
    </row>
    <row r="165884" spans="16:16" x14ac:dyDescent="0.3">
      <c r="P165884" s="83"/>
    </row>
    <row r="165885" spans="16:16" x14ac:dyDescent="0.3">
      <c r="P165885" s="83"/>
    </row>
    <row r="165886" spans="16:16" x14ac:dyDescent="0.3">
      <c r="P165886" s="83"/>
    </row>
    <row r="165887" spans="16:16" x14ac:dyDescent="0.3">
      <c r="P165887" s="83"/>
    </row>
    <row r="165888" spans="16:16" x14ac:dyDescent="0.3">
      <c r="P165888" s="83"/>
    </row>
    <row r="165889" spans="16:16" x14ac:dyDescent="0.3">
      <c r="P165889" s="83"/>
    </row>
    <row r="165890" spans="16:16" x14ac:dyDescent="0.3">
      <c r="P165890" s="83"/>
    </row>
    <row r="165891" spans="16:16" x14ac:dyDescent="0.3">
      <c r="P165891" s="83"/>
    </row>
    <row r="165892" spans="16:16" x14ac:dyDescent="0.3">
      <c r="P165892" s="83"/>
    </row>
    <row r="165893" spans="16:16" x14ac:dyDescent="0.3">
      <c r="P165893" s="83"/>
    </row>
    <row r="165894" spans="16:16" x14ac:dyDescent="0.3">
      <c r="P165894" s="83"/>
    </row>
    <row r="165895" spans="16:16" x14ac:dyDescent="0.3">
      <c r="P165895" s="83"/>
    </row>
    <row r="165896" spans="16:16" x14ac:dyDescent="0.3">
      <c r="P165896" s="83"/>
    </row>
    <row r="165897" spans="16:16" x14ac:dyDescent="0.3">
      <c r="P165897" s="83"/>
    </row>
    <row r="165898" spans="16:16" x14ac:dyDescent="0.3">
      <c r="P165898" s="83"/>
    </row>
    <row r="165899" spans="16:16" x14ac:dyDescent="0.3">
      <c r="P165899" s="83"/>
    </row>
    <row r="165900" spans="16:16" x14ac:dyDescent="0.3">
      <c r="P165900" s="83"/>
    </row>
    <row r="165901" spans="16:16" x14ac:dyDescent="0.3">
      <c r="P165901" s="83"/>
    </row>
    <row r="165902" spans="16:16" x14ac:dyDescent="0.3">
      <c r="P165902" s="83"/>
    </row>
    <row r="165903" spans="16:16" x14ac:dyDescent="0.3">
      <c r="P165903" s="83"/>
    </row>
    <row r="165904" spans="16:16" x14ac:dyDescent="0.3">
      <c r="P165904" s="83"/>
    </row>
    <row r="165905" spans="16:16" x14ac:dyDescent="0.3">
      <c r="P165905" s="83"/>
    </row>
    <row r="165906" spans="16:16" x14ac:dyDescent="0.3">
      <c r="P165906" s="83"/>
    </row>
    <row r="165907" spans="16:16" x14ac:dyDescent="0.3">
      <c r="P165907" s="83"/>
    </row>
    <row r="165908" spans="16:16" x14ac:dyDescent="0.3">
      <c r="P165908" s="83"/>
    </row>
    <row r="165909" spans="16:16" x14ac:dyDescent="0.3">
      <c r="P165909" s="83"/>
    </row>
    <row r="165910" spans="16:16" x14ac:dyDescent="0.3">
      <c r="P165910" s="83"/>
    </row>
    <row r="165911" spans="16:16" x14ac:dyDescent="0.3">
      <c r="P165911" s="83"/>
    </row>
    <row r="165912" spans="16:16" x14ac:dyDescent="0.3">
      <c r="P165912" s="83"/>
    </row>
    <row r="165913" spans="16:16" x14ac:dyDescent="0.3">
      <c r="P165913" s="83"/>
    </row>
    <row r="165914" spans="16:16" x14ac:dyDescent="0.3">
      <c r="P165914" s="83"/>
    </row>
    <row r="165915" spans="16:16" x14ac:dyDescent="0.3">
      <c r="P165915" s="83"/>
    </row>
    <row r="165916" spans="16:16" x14ac:dyDescent="0.3">
      <c r="P165916" s="83"/>
    </row>
    <row r="165917" spans="16:16" x14ac:dyDescent="0.3">
      <c r="P165917" s="83"/>
    </row>
    <row r="165918" spans="16:16" x14ac:dyDescent="0.3">
      <c r="P165918" s="83"/>
    </row>
    <row r="165919" spans="16:16" x14ac:dyDescent="0.3">
      <c r="P165919" s="83"/>
    </row>
    <row r="165920" spans="16:16" x14ac:dyDescent="0.3">
      <c r="P165920" s="83"/>
    </row>
    <row r="165921" spans="16:16" x14ac:dyDescent="0.3">
      <c r="P165921" s="83"/>
    </row>
    <row r="165922" spans="16:16" x14ac:dyDescent="0.3">
      <c r="P165922" s="83"/>
    </row>
    <row r="165923" spans="16:16" x14ac:dyDescent="0.3">
      <c r="P165923" s="83"/>
    </row>
    <row r="165924" spans="16:16" x14ac:dyDescent="0.3">
      <c r="P165924" s="83"/>
    </row>
    <row r="165925" spans="16:16" x14ac:dyDescent="0.3">
      <c r="P165925" s="83"/>
    </row>
    <row r="165926" spans="16:16" x14ac:dyDescent="0.3">
      <c r="P165926" s="83"/>
    </row>
    <row r="165927" spans="16:16" x14ac:dyDescent="0.3">
      <c r="P165927" s="83"/>
    </row>
    <row r="165928" spans="16:16" x14ac:dyDescent="0.3">
      <c r="P165928" s="83"/>
    </row>
    <row r="165929" spans="16:16" x14ac:dyDescent="0.3">
      <c r="P165929" s="83"/>
    </row>
    <row r="165930" spans="16:16" x14ac:dyDescent="0.3">
      <c r="P165930" s="83"/>
    </row>
    <row r="165931" spans="16:16" x14ac:dyDescent="0.3">
      <c r="P165931" s="83"/>
    </row>
    <row r="165932" spans="16:16" x14ac:dyDescent="0.3">
      <c r="P165932" s="83"/>
    </row>
    <row r="165933" spans="16:16" x14ac:dyDescent="0.3">
      <c r="P165933" s="83"/>
    </row>
    <row r="165934" spans="16:16" x14ac:dyDescent="0.3">
      <c r="P165934" s="83"/>
    </row>
    <row r="165935" spans="16:16" x14ac:dyDescent="0.3">
      <c r="P165935" s="83"/>
    </row>
    <row r="165936" spans="16:16" x14ac:dyDescent="0.3">
      <c r="P165936" s="83"/>
    </row>
    <row r="165937" spans="16:16" x14ac:dyDescent="0.3">
      <c r="P165937" s="83"/>
    </row>
    <row r="165938" spans="16:16" x14ac:dyDescent="0.3">
      <c r="P165938" s="83"/>
    </row>
    <row r="165939" spans="16:16" x14ac:dyDescent="0.3">
      <c r="P165939" s="83"/>
    </row>
    <row r="165940" spans="16:16" x14ac:dyDescent="0.3">
      <c r="P165940" s="83"/>
    </row>
    <row r="165941" spans="16:16" x14ac:dyDescent="0.3">
      <c r="P165941" s="83"/>
    </row>
    <row r="165942" spans="16:16" x14ac:dyDescent="0.3">
      <c r="P165942" s="83"/>
    </row>
    <row r="165943" spans="16:16" x14ac:dyDescent="0.3">
      <c r="P165943" s="83"/>
    </row>
    <row r="165944" spans="16:16" x14ac:dyDescent="0.3">
      <c r="P165944" s="83"/>
    </row>
    <row r="165945" spans="16:16" x14ac:dyDescent="0.3">
      <c r="P165945" s="83"/>
    </row>
    <row r="165946" spans="16:16" x14ac:dyDescent="0.3">
      <c r="P165946" s="83"/>
    </row>
    <row r="165947" spans="16:16" x14ac:dyDescent="0.3">
      <c r="P165947" s="83"/>
    </row>
    <row r="165948" spans="16:16" x14ac:dyDescent="0.3">
      <c r="P165948" s="83"/>
    </row>
    <row r="165949" spans="16:16" x14ac:dyDescent="0.3">
      <c r="P165949" s="83"/>
    </row>
    <row r="165950" spans="16:16" x14ac:dyDescent="0.3">
      <c r="P165950" s="83"/>
    </row>
    <row r="165951" spans="16:16" x14ac:dyDescent="0.3">
      <c r="P165951" s="83"/>
    </row>
    <row r="165952" spans="16:16" x14ac:dyDescent="0.3">
      <c r="P165952" s="83"/>
    </row>
    <row r="165953" spans="16:16" x14ac:dyDescent="0.3">
      <c r="P165953" s="83"/>
    </row>
    <row r="165954" spans="16:16" x14ac:dyDescent="0.3">
      <c r="P165954" s="83"/>
    </row>
    <row r="165955" spans="16:16" x14ac:dyDescent="0.3">
      <c r="P165955" s="83"/>
    </row>
    <row r="165956" spans="16:16" x14ac:dyDescent="0.3">
      <c r="P165956" s="83"/>
    </row>
    <row r="165957" spans="16:16" x14ac:dyDescent="0.3">
      <c r="P165957" s="83"/>
    </row>
    <row r="165958" spans="16:16" x14ac:dyDescent="0.3">
      <c r="P165958" s="83"/>
    </row>
    <row r="165959" spans="16:16" x14ac:dyDescent="0.3">
      <c r="P165959" s="83"/>
    </row>
    <row r="165960" spans="16:16" x14ac:dyDescent="0.3">
      <c r="P165960" s="83"/>
    </row>
    <row r="165961" spans="16:16" x14ac:dyDescent="0.3">
      <c r="P165961" s="83"/>
    </row>
    <row r="165962" spans="16:16" x14ac:dyDescent="0.3">
      <c r="P165962" s="83"/>
    </row>
    <row r="165963" spans="16:16" x14ac:dyDescent="0.3">
      <c r="P165963" s="83"/>
    </row>
    <row r="165964" spans="16:16" x14ac:dyDescent="0.3">
      <c r="P165964" s="83"/>
    </row>
    <row r="165965" spans="16:16" x14ac:dyDescent="0.3">
      <c r="P165965" s="83"/>
    </row>
    <row r="165966" spans="16:16" x14ac:dyDescent="0.3">
      <c r="P165966" s="83"/>
    </row>
    <row r="165967" spans="16:16" x14ac:dyDescent="0.3">
      <c r="P165967" s="83"/>
    </row>
    <row r="165968" spans="16:16" x14ac:dyDescent="0.3">
      <c r="P165968" s="83"/>
    </row>
    <row r="165969" spans="16:16" x14ac:dyDescent="0.3">
      <c r="P165969" s="83"/>
    </row>
    <row r="165970" spans="16:16" x14ac:dyDescent="0.3">
      <c r="P165970" s="83"/>
    </row>
    <row r="165971" spans="16:16" x14ac:dyDescent="0.3">
      <c r="P165971" s="83"/>
    </row>
    <row r="165972" spans="16:16" x14ac:dyDescent="0.3">
      <c r="P165972" s="83"/>
    </row>
    <row r="165973" spans="16:16" x14ac:dyDescent="0.3">
      <c r="P165973" s="83"/>
    </row>
    <row r="165974" spans="16:16" x14ac:dyDescent="0.3">
      <c r="P165974" s="83"/>
    </row>
    <row r="165975" spans="16:16" x14ac:dyDescent="0.3">
      <c r="P165975" s="83"/>
    </row>
    <row r="165976" spans="16:16" x14ac:dyDescent="0.3">
      <c r="P165976" s="83"/>
    </row>
    <row r="165977" spans="16:16" x14ac:dyDescent="0.3">
      <c r="P165977" s="83"/>
    </row>
    <row r="165978" spans="16:16" x14ac:dyDescent="0.3">
      <c r="P165978" s="83"/>
    </row>
    <row r="165979" spans="16:16" x14ac:dyDescent="0.3">
      <c r="P165979" s="83"/>
    </row>
    <row r="165980" spans="16:16" x14ac:dyDescent="0.3">
      <c r="P165980" s="83"/>
    </row>
    <row r="165981" spans="16:16" x14ac:dyDescent="0.3">
      <c r="P165981" s="83"/>
    </row>
    <row r="165982" spans="16:16" x14ac:dyDescent="0.3">
      <c r="P165982" s="83"/>
    </row>
    <row r="165983" spans="16:16" x14ac:dyDescent="0.3">
      <c r="P165983" s="83"/>
    </row>
    <row r="165984" spans="16:16" x14ac:dyDescent="0.3">
      <c r="P165984" s="83"/>
    </row>
    <row r="165985" spans="16:16" x14ac:dyDescent="0.3">
      <c r="P165985" s="83"/>
    </row>
    <row r="165986" spans="16:16" x14ac:dyDescent="0.3">
      <c r="P165986" s="83"/>
    </row>
    <row r="165987" spans="16:16" x14ac:dyDescent="0.3">
      <c r="P165987" s="83"/>
    </row>
    <row r="165988" spans="16:16" x14ac:dyDescent="0.3">
      <c r="P165988" s="83"/>
    </row>
    <row r="165989" spans="16:16" x14ac:dyDescent="0.3">
      <c r="P165989" s="83"/>
    </row>
    <row r="165990" spans="16:16" x14ac:dyDescent="0.3">
      <c r="P165990" s="83"/>
    </row>
    <row r="165991" spans="16:16" x14ac:dyDescent="0.3">
      <c r="P165991" s="83"/>
    </row>
    <row r="165992" spans="16:16" x14ac:dyDescent="0.3">
      <c r="P165992" s="83"/>
    </row>
    <row r="165993" spans="16:16" x14ac:dyDescent="0.3">
      <c r="P165993" s="83"/>
    </row>
    <row r="165994" spans="16:16" x14ac:dyDescent="0.3">
      <c r="P165994" s="83"/>
    </row>
    <row r="165995" spans="16:16" x14ac:dyDescent="0.3">
      <c r="P165995" s="83"/>
    </row>
    <row r="165996" spans="16:16" x14ac:dyDescent="0.3">
      <c r="P165996" s="83"/>
    </row>
    <row r="165997" spans="16:16" x14ac:dyDescent="0.3">
      <c r="P165997" s="83"/>
    </row>
    <row r="165998" spans="16:16" x14ac:dyDescent="0.3">
      <c r="P165998" s="83"/>
    </row>
    <row r="165999" spans="16:16" x14ac:dyDescent="0.3">
      <c r="P165999" s="83"/>
    </row>
    <row r="166000" spans="16:16" x14ac:dyDescent="0.3">
      <c r="P166000" s="83"/>
    </row>
    <row r="166001" spans="16:16" x14ac:dyDescent="0.3">
      <c r="P166001" s="83"/>
    </row>
    <row r="166002" spans="16:16" x14ac:dyDescent="0.3">
      <c r="P166002" s="83"/>
    </row>
    <row r="166003" spans="16:16" x14ac:dyDescent="0.3">
      <c r="P166003" s="83"/>
    </row>
    <row r="166004" spans="16:16" x14ac:dyDescent="0.3">
      <c r="P166004" s="83"/>
    </row>
    <row r="166005" spans="16:16" x14ac:dyDescent="0.3">
      <c r="P166005" s="83"/>
    </row>
    <row r="166006" spans="16:16" x14ac:dyDescent="0.3">
      <c r="P166006" s="83"/>
    </row>
    <row r="166007" spans="16:16" x14ac:dyDescent="0.3">
      <c r="P166007" s="83"/>
    </row>
    <row r="166008" spans="16:16" x14ac:dyDescent="0.3">
      <c r="P166008" s="83"/>
    </row>
    <row r="166009" spans="16:16" x14ac:dyDescent="0.3">
      <c r="P166009" s="83"/>
    </row>
    <row r="166010" spans="16:16" x14ac:dyDescent="0.3">
      <c r="P166010" s="83"/>
    </row>
    <row r="166011" spans="16:16" x14ac:dyDescent="0.3">
      <c r="P166011" s="83"/>
    </row>
    <row r="166012" spans="16:16" x14ac:dyDescent="0.3">
      <c r="P166012" s="83"/>
    </row>
    <row r="166013" spans="16:16" x14ac:dyDescent="0.3">
      <c r="P166013" s="83"/>
    </row>
    <row r="166014" spans="16:16" x14ac:dyDescent="0.3">
      <c r="P166014" s="83"/>
    </row>
    <row r="166015" spans="16:16" x14ac:dyDescent="0.3">
      <c r="P166015" s="83"/>
    </row>
    <row r="166016" spans="16:16" x14ac:dyDescent="0.3">
      <c r="P166016" s="83"/>
    </row>
    <row r="166017" spans="16:16" x14ac:dyDescent="0.3">
      <c r="P166017" s="83"/>
    </row>
    <row r="166018" spans="16:16" x14ac:dyDescent="0.3">
      <c r="P166018" s="83"/>
    </row>
    <row r="166019" spans="16:16" x14ac:dyDescent="0.3">
      <c r="P166019" s="83"/>
    </row>
    <row r="166020" spans="16:16" x14ac:dyDescent="0.3">
      <c r="P166020" s="83"/>
    </row>
    <row r="166021" spans="16:16" x14ac:dyDescent="0.3">
      <c r="P166021" s="83"/>
    </row>
    <row r="166022" spans="16:16" x14ac:dyDescent="0.3">
      <c r="P166022" s="83"/>
    </row>
    <row r="166023" spans="16:16" x14ac:dyDescent="0.3">
      <c r="P166023" s="83"/>
    </row>
    <row r="166024" spans="16:16" x14ac:dyDescent="0.3">
      <c r="P166024" s="83"/>
    </row>
    <row r="166025" spans="16:16" x14ac:dyDescent="0.3">
      <c r="P166025" s="83"/>
    </row>
    <row r="166026" spans="16:16" x14ac:dyDescent="0.3">
      <c r="P166026" s="83"/>
    </row>
    <row r="166027" spans="16:16" x14ac:dyDescent="0.3">
      <c r="P166027" s="83"/>
    </row>
    <row r="166028" spans="16:16" x14ac:dyDescent="0.3">
      <c r="P166028" s="83"/>
    </row>
    <row r="166029" spans="16:16" x14ac:dyDescent="0.3">
      <c r="P166029" s="83"/>
    </row>
    <row r="166030" spans="16:16" x14ac:dyDescent="0.3">
      <c r="P166030" s="83"/>
    </row>
    <row r="166031" spans="16:16" x14ac:dyDescent="0.3">
      <c r="P166031" s="83"/>
    </row>
    <row r="166032" spans="16:16" x14ac:dyDescent="0.3">
      <c r="P166032" s="83"/>
    </row>
    <row r="166033" spans="16:16" x14ac:dyDescent="0.3">
      <c r="P166033" s="83"/>
    </row>
    <row r="166034" spans="16:16" x14ac:dyDescent="0.3">
      <c r="P166034" s="83"/>
    </row>
    <row r="166035" spans="16:16" x14ac:dyDescent="0.3">
      <c r="P166035" s="83"/>
    </row>
    <row r="166036" spans="16:16" x14ac:dyDescent="0.3">
      <c r="P166036" s="83"/>
    </row>
    <row r="166037" spans="16:16" x14ac:dyDescent="0.3">
      <c r="P166037" s="83"/>
    </row>
    <row r="166038" spans="16:16" x14ac:dyDescent="0.3">
      <c r="P166038" s="83"/>
    </row>
    <row r="166039" spans="16:16" x14ac:dyDescent="0.3">
      <c r="P166039" s="83"/>
    </row>
    <row r="166040" spans="16:16" x14ac:dyDescent="0.3">
      <c r="P166040" s="83"/>
    </row>
    <row r="166041" spans="16:16" x14ac:dyDescent="0.3">
      <c r="P166041" s="83"/>
    </row>
    <row r="166042" spans="16:16" x14ac:dyDescent="0.3">
      <c r="P166042" s="83"/>
    </row>
    <row r="166043" spans="16:16" x14ac:dyDescent="0.3">
      <c r="P166043" s="83"/>
    </row>
    <row r="166044" spans="16:16" x14ac:dyDescent="0.3">
      <c r="P166044" s="83"/>
    </row>
    <row r="166045" spans="16:16" x14ac:dyDescent="0.3">
      <c r="P166045" s="83"/>
    </row>
    <row r="166046" spans="16:16" x14ac:dyDescent="0.3">
      <c r="P166046" s="83"/>
    </row>
    <row r="166047" spans="16:16" x14ac:dyDescent="0.3">
      <c r="P166047" s="83"/>
    </row>
    <row r="166048" spans="16:16" x14ac:dyDescent="0.3">
      <c r="P166048" s="83"/>
    </row>
    <row r="166049" spans="16:16" x14ac:dyDescent="0.3">
      <c r="P166049" s="83"/>
    </row>
    <row r="166050" spans="16:16" x14ac:dyDescent="0.3">
      <c r="P166050" s="83"/>
    </row>
    <row r="166051" spans="16:16" x14ac:dyDescent="0.3">
      <c r="P166051" s="83"/>
    </row>
    <row r="166052" spans="16:16" x14ac:dyDescent="0.3">
      <c r="P166052" s="83"/>
    </row>
    <row r="166053" spans="16:16" x14ac:dyDescent="0.3">
      <c r="P166053" s="83"/>
    </row>
    <row r="166054" spans="16:16" x14ac:dyDescent="0.3">
      <c r="P166054" s="83"/>
    </row>
    <row r="166055" spans="16:16" x14ac:dyDescent="0.3">
      <c r="P166055" s="83"/>
    </row>
    <row r="166056" spans="16:16" x14ac:dyDescent="0.3">
      <c r="P166056" s="83"/>
    </row>
    <row r="166057" spans="16:16" x14ac:dyDescent="0.3">
      <c r="P166057" s="83"/>
    </row>
    <row r="166058" spans="16:16" x14ac:dyDescent="0.3">
      <c r="P166058" s="83"/>
    </row>
    <row r="166059" spans="16:16" x14ac:dyDescent="0.3">
      <c r="P166059" s="83"/>
    </row>
    <row r="166060" spans="16:16" x14ac:dyDescent="0.3">
      <c r="P166060" s="83"/>
    </row>
    <row r="166061" spans="16:16" x14ac:dyDescent="0.3">
      <c r="P166061" s="83"/>
    </row>
    <row r="166062" spans="16:16" x14ac:dyDescent="0.3">
      <c r="P166062" s="83"/>
    </row>
    <row r="166063" spans="16:16" x14ac:dyDescent="0.3">
      <c r="P166063" s="83"/>
    </row>
    <row r="166064" spans="16:16" x14ac:dyDescent="0.3">
      <c r="P166064" s="83"/>
    </row>
    <row r="166065" spans="16:16" x14ac:dyDescent="0.3">
      <c r="P166065" s="83"/>
    </row>
    <row r="166066" spans="16:16" x14ac:dyDescent="0.3">
      <c r="P166066" s="83"/>
    </row>
    <row r="166067" spans="16:16" x14ac:dyDescent="0.3">
      <c r="P166067" s="83"/>
    </row>
    <row r="166068" spans="16:16" x14ac:dyDescent="0.3">
      <c r="P166068" s="83"/>
    </row>
    <row r="166069" spans="16:16" x14ac:dyDescent="0.3">
      <c r="P166069" s="83"/>
    </row>
    <row r="166070" spans="16:16" x14ac:dyDescent="0.3">
      <c r="P166070" s="83"/>
    </row>
    <row r="166071" spans="16:16" x14ac:dyDescent="0.3">
      <c r="P166071" s="83"/>
    </row>
    <row r="166072" spans="16:16" x14ac:dyDescent="0.3">
      <c r="P166072" s="83"/>
    </row>
    <row r="166073" spans="16:16" x14ac:dyDescent="0.3">
      <c r="P166073" s="83"/>
    </row>
    <row r="166074" spans="16:16" x14ac:dyDescent="0.3">
      <c r="P166074" s="83"/>
    </row>
    <row r="166075" spans="16:16" x14ac:dyDescent="0.3">
      <c r="P166075" s="83"/>
    </row>
    <row r="166076" spans="16:16" x14ac:dyDescent="0.3">
      <c r="P166076" s="83"/>
    </row>
    <row r="166077" spans="16:16" x14ac:dyDescent="0.3">
      <c r="P166077" s="83"/>
    </row>
    <row r="166078" spans="16:16" x14ac:dyDescent="0.3">
      <c r="P166078" s="83"/>
    </row>
    <row r="166079" spans="16:16" x14ac:dyDescent="0.3">
      <c r="P166079" s="83"/>
    </row>
    <row r="166080" spans="16:16" x14ac:dyDescent="0.3">
      <c r="P166080" s="83"/>
    </row>
    <row r="166081" spans="16:16" x14ac:dyDescent="0.3">
      <c r="P166081" s="83"/>
    </row>
    <row r="166082" spans="16:16" x14ac:dyDescent="0.3">
      <c r="P166082" s="83"/>
    </row>
    <row r="166083" spans="16:16" x14ac:dyDescent="0.3">
      <c r="P166083" s="83"/>
    </row>
    <row r="166084" spans="16:16" x14ac:dyDescent="0.3">
      <c r="P166084" s="83"/>
    </row>
    <row r="166085" spans="16:16" x14ac:dyDescent="0.3">
      <c r="P166085" s="83"/>
    </row>
    <row r="166086" spans="16:16" x14ac:dyDescent="0.3">
      <c r="P166086" s="83"/>
    </row>
    <row r="166087" spans="16:16" x14ac:dyDescent="0.3">
      <c r="P166087" s="83"/>
    </row>
    <row r="166088" spans="16:16" x14ac:dyDescent="0.3">
      <c r="P166088" s="83"/>
    </row>
    <row r="166089" spans="16:16" x14ac:dyDescent="0.3">
      <c r="P166089" s="83"/>
    </row>
    <row r="166090" spans="16:16" x14ac:dyDescent="0.3">
      <c r="P166090" s="83"/>
    </row>
    <row r="166091" spans="16:16" x14ac:dyDescent="0.3">
      <c r="P166091" s="83"/>
    </row>
    <row r="166092" spans="16:16" x14ac:dyDescent="0.3">
      <c r="P166092" s="83"/>
    </row>
    <row r="166093" spans="16:16" x14ac:dyDescent="0.3">
      <c r="P166093" s="83"/>
    </row>
    <row r="166094" spans="16:16" x14ac:dyDescent="0.3">
      <c r="P166094" s="83"/>
    </row>
    <row r="166095" spans="16:16" x14ac:dyDescent="0.3">
      <c r="P166095" s="83"/>
    </row>
    <row r="166096" spans="16:16" x14ac:dyDescent="0.3">
      <c r="P166096" s="83"/>
    </row>
    <row r="166097" spans="16:16" x14ac:dyDescent="0.3">
      <c r="P166097" s="83"/>
    </row>
    <row r="166098" spans="16:16" x14ac:dyDescent="0.3">
      <c r="P166098" s="83"/>
    </row>
    <row r="166099" spans="16:16" x14ac:dyDescent="0.3">
      <c r="P166099" s="83"/>
    </row>
    <row r="166100" spans="16:16" x14ac:dyDescent="0.3">
      <c r="P166100" s="83"/>
    </row>
    <row r="166101" spans="16:16" x14ac:dyDescent="0.3">
      <c r="P166101" s="83"/>
    </row>
    <row r="166102" spans="16:16" x14ac:dyDescent="0.3">
      <c r="P166102" s="83"/>
    </row>
    <row r="166103" spans="16:16" x14ac:dyDescent="0.3">
      <c r="P166103" s="83"/>
    </row>
    <row r="166104" spans="16:16" x14ac:dyDescent="0.3">
      <c r="P166104" s="83"/>
    </row>
    <row r="166105" spans="16:16" x14ac:dyDescent="0.3">
      <c r="P166105" s="83"/>
    </row>
    <row r="166106" spans="16:16" x14ac:dyDescent="0.3">
      <c r="P166106" s="83"/>
    </row>
    <row r="166107" spans="16:16" x14ac:dyDescent="0.3">
      <c r="P166107" s="83"/>
    </row>
    <row r="166108" spans="16:16" x14ac:dyDescent="0.3">
      <c r="P166108" s="83"/>
    </row>
    <row r="166109" spans="16:16" x14ac:dyDescent="0.3">
      <c r="P166109" s="83"/>
    </row>
    <row r="166110" spans="16:16" x14ac:dyDescent="0.3">
      <c r="P166110" s="83"/>
    </row>
    <row r="166111" spans="16:16" x14ac:dyDescent="0.3">
      <c r="P166111" s="83"/>
    </row>
    <row r="166112" spans="16:16" x14ac:dyDescent="0.3">
      <c r="P166112" s="83"/>
    </row>
    <row r="166113" spans="16:16" x14ac:dyDescent="0.3">
      <c r="P166113" s="83"/>
    </row>
    <row r="166114" spans="16:16" x14ac:dyDescent="0.3">
      <c r="P166114" s="83"/>
    </row>
    <row r="166115" spans="16:16" x14ac:dyDescent="0.3">
      <c r="P166115" s="83"/>
    </row>
    <row r="166116" spans="16:16" x14ac:dyDescent="0.3">
      <c r="P166116" s="83"/>
    </row>
    <row r="166117" spans="16:16" x14ac:dyDescent="0.3">
      <c r="P166117" s="83"/>
    </row>
    <row r="166118" spans="16:16" x14ac:dyDescent="0.3">
      <c r="P166118" s="83"/>
    </row>
    <row r="166119" spans="16:16" x14ac:dyDescent="0.3">
      <c r="P166119" s="83"/>
    </row>
    <row r="166120" spans="16:16" x14ac:dyDescent="0.3">
      <c r="P166120" s="83"/>
    </row>
    <row r="166121" spans="16:16" x14ac:dyDescent="0.3">
      <c r="P166121" s="83"/>
    </row>
    <row r="166122" spans="16:16" x14ac:dyDescent="0.3">
      <c r="P166122" s="83"/>
    </row>
    <row r="166123" spans="16:16" x14ac:dyDescent="0.3">
      <c r="P166123" s="83"/>
    </row>
    <row r="166124" spans="16:16" x14ac:dyDescent="0.3">
      <c r="P166124" s="83"/>
    </row>
    <row r="166125" spans="16:16" x14ac:dyDescent="0.3">
      <c r="P166125" s="83"/>
    </row>
    <row r="166126" spans="16:16" x14ac:dyDescent="0.3">
      <c r="P166126" s="83"/>
    </row>
    <row r="166127" spans="16:16" x14ac:dyDescent="0.3">
      <c r="P166127" s="83"/>
    </row>
    <row r="166128" spans="16:16" x14ac:dyDescent="0.3">
      <c r="P166128" s="83"/>
    </row>
    <row r="166129" spans="16:16" x14ac:dyDescent="0.3">
      <c r="P166129" s="83"/>
    </row>
    <row r="166130" spans="16:16" x14ac:dyDescent="0.3">
      <c r="P166130" s="83"/>
    </row>
    <row r="166131" spans="16:16" x14ac:dyDescent="0.3">
      <c r="P166131" s="83"/>
    </row>
    <row r="166132" spans="16:16" x14ac:dyDescent="0.3">
      <c r="P166132" s="83"/>
    </row>
    <row r="166133" spans="16:16" x14ac:dyDescent="0.3">
      <c r="P166133" s="83"/>
    </row>
    <row r="166134" spans="16:16" x14ac:dyDescent="0.3">
      <c r="P166134" s="83"/>
    </row>
    <row r="166135" spans="16:16" x14ac:dyDescent="0.3">
      <c r="P166135" s="83"/>
    </row>
    <row r="166136" spans="16:16" x14ac:dyDescent="0.3">
      <c r="P166136" s="83"/>
    </row>
    <row r="166137" spans="16:16" x14ac:dyDescent="0.3">
      <c r="P166137" s="83"/>
    </row>
    <row r="166138" spans="16:16" x14ac:dyDescent="0.3">
      <c r="P166138" s="83"/>
    </row>
    <row r="166139" spans="16:16" x14ac:dyDescent="0.3">
      <c r="P166139" s="83"/>
    </row>
    <row r="166140" spans="16:16" x14ac:dyDescent="0.3">
      <c r="P166140" s="83"/>
    </row>
    <row r="166141" spans="16:16" x14ac:dyDescent="0.3">
      <c r="P166141" s="83"/>
    </row>
    <row r="166142" spans="16:16" x14ac:dyDescent="0.3">
      <c r="P166142" s="83"/>
    </row>
    <row r="166143" spans="16:16" x14ac:dyDescent="0.3">
      <c r="P166143" s="83"/>
    </row>
    <row r="166144" spans="16:16" x14ac:dyDescent="0.3">
      <c r="P166144" s="83"/>
    </row>
    <row r="166145" spans="16:16" x14ac:dyDescent="0.3">
      <c r="P166145" s="83"/>
    </row>
    <row r="166146" spans="16:16" x14ac:dyDescent="0.3">
      <c r="P166146" s="83"/>
    </row>
    <row r="166147" spans="16:16" x14ac:dyDescent="0.3">
      <c r="P166147" s="83"/>
    </row>
    <row r="166148" spans="16:16" x14ac:dyDescent="0.3">
      <c r="P166148" s="83"/>
    </row>
    <row r="166149" spans="16:16" x14ac:dyDescent="0.3">
      <c r="P166149" s="83"/>
    </row>
    <row r="166150" spans="16:16" x14ac:dyDescent="0.3">
      <c r="P166150" s="83"/>
    </row>
    <row r="166151" spans="16:16" x14ac:dyDescent="0.3">
      <c r="P166151" s="83"/>
    </row>
    <row r="166152" spans="16:16" x14ac:dyDescent="0.3">
      <c r="P166152" s="83"/>
    </row>
    <row r="166153" spans="16:16" x14ac:dyDescent="0.3">
      <c r="P166153" s="83"/>
    </row>
    <row r="166154" spans="16:16" x14ac:dyDescent="0.3">
      <c r="P166154" s="83"/>
    </row>
    <row r="166155" spans="16:16" x14ac:dyDescent="0.3">
      <c r="P166155" s="83"/>
    </row>
    <row r="166156" spans="16:16" x14ac:dyDescent="0.3">
      <c r="P166156" s="83"/>
    </row>
    <row r="166157" spans="16:16" x14ac:dyDescent="0.3">
      <c r="P166157" s="83"/>
    </row>
    <row r="166158" spans="16:16" x14ac:dyDescent="0.3">
      <c r="P166158" s="83"/>
    </row>
    <row r="166159" spans="16:16" x14ac:dyDescent="0.3">
      <c r="P166159" s="83"/>
    </row>
    <row r="166160" spans="16:16" x14ac:dyDescent="0.3">
      <c r="P166160" s="83"/>
    </row>
    <row r="166161" spans="16:16" x14ac:dyDescent="0.3">
      <c r="P166161" s="83"/>
    </row>
    <row r="166162" spans="16:16" x14ac:dyDescent="0.3">
      <c r="P166162" s="83"/>
    </row>
    <row r="166163" spans="16:16" x14ac:dyDescent="0.3">
      <c r="P166163" s="83"/>
    </row>
    <row r="166164" spans="16:16" x14ac:dyDescent="0.3">
      <c r="P166164" s="83"/>
    </row>
    <row r="166165" spans="16:16" x14ac:dyDescent="0.3">
      <c r="P166165" s="83"/>
    </row>
    <row r="166166" spans="16:16" x14ac:dyDescent="0.3">
      <c r="P166166" s="83"/>
    </row>
    <row r="166167" spans="16:16" x14ac:dyDescent="0.3">
      <c r="P166167" s="83"/>
    </row>
    <row r="166168" spans="16:16" x14ac:dyDescent="0.3">
      <c r="P166168" s="83"/>
    </row>
    <row r="166169" spans="16:16" x14ac:dyDescent="0.3">
      <c r="P166169" s="83"/>
    </row>
    <row r="166170" spans="16:16" x14ac:dyDescent="0.3">
      <c r="P166170" s="83"/>
    </row>
    <row r="166171" spans="16:16" x14ac:dyDescent="0.3">
      <c r="P166171" s="83"/>
    </row>
    <row r="166172" spans="16:16" x14ac:dyDescent="0.3">
      <c r="P166172" s="83"/>
    </row>
    <row r="166173" spans="16:16" x14ac:dyDescent="0.3">
      <c r="P166173" s="83"/>
    </row>
    <row r="166174" spans="16:16" x14ac:dyDescent="0.3">
      <c r="P166174" s="83"/>
    </row>
    <row r="166175" spans="16:16" x14ac:dyDescent="0.3">
      <c r="P166175" s="83"/>
    </row>
    <row r="166176" spans="16:16" x14ac:dyDescent="0.3">
      <c r="P166176" s="83"/>
    </row>
    <row r="166177" spans="16:16" x14ac:dyDescent="0.3">
      <c r="P166177" s="83"/>
    </row>
    <row r="166178" spans="16:16" x14ac:dyDescent="0.3">
      <c r="P166178" s="83"/>
    </row>
    <row r="166179" spans="16:16" x14ac:dyDescent="0.3">
      <c r="P166179" s="83"/>
    </row>
    <row r="166180" spans="16:16" x14ac:dyDescent="0.3">
      <c r="P166180" s="83"/>
    </row>
    <row r="166181" spans="16:16" x14ac:dyDescent="0.3">
      <c r="P166181" s="83"/>
    </row>
    <row r="166182" spans="16:16" x14ac:dyDescent="0.3">
      <c r="P166182" s="83"/>
    </row>
    <row r="166183" spans="16:16" x14ac:dyDescent="0.3">
      <c r="P166183" s="83"/>
    </row>
    <row r="166184" spans="16:16" x14ac:dyDescent="0.3">
      <c r="P166184" s="83"/>
    </row>
    <row r="166185" spans="16:16" x14ac:dyDescent="0.3">
      <c r="P166185" s="83"/>
    </row>
    <row r="166186" spans="16:16" x14ac:dyDescent="0.3">
      <c r="P166186" s="83"/>
    </row>
    <row r="166187" spans="16:16" x14ac:dyDescent="0.3">
      <c r="P166187" s="83"/>
    </row>
    <row r="166188" spans="16:16" x14ac:dyDescent="0.3">
      <c r="P166188" s="83"/>
    </row>
    <row r="166189" spans="16:16" x14ac:dyDescent="0.3">
      <c r="P166189" s="83"/>
    </row>
    <row r="166190" spans="16:16" x14ac:dyDescent="0.3">
      <c r="P166190" s="83"/>
    </row>
    <row r="166191" spans="16:16" x14ac:dyDescent="0.3">
      <c r="P166191" s="83"/>
    </row>
    <row r="166192" spans="16:16" x14ac:dyDescent="0.3">
      <c r="P166192" s="83"/>
    </row>
    <row r="166193" spans="16:16" x14ac:dyDescent="0.3">
      <c r="P166193" s="83"/>
    </row>
    <row r="166194" spans="16:16" x14ac:dyDescent="0.3">
      <c r="P166194" s="83"/>
    </row>
    <row r="166195" spans="16:16" x14ac:dyDescent="0.3">
      <c r="P166195" s="83"/>
    </row>
    <row r="166196" spans="16:16" x14ac:dyDescent="0.3">
      <c r="P166196" s="83"/>
    </row>
    <row r="166197" spans="16:16" x14ac:dyDescent="0.3">
      <c r="P166197" s="83"/>
    </row>
    <row r="166198" spans="16:16" x14ac:dyDescent="0.3">
      <c r="P166198" s="83"/>
    </row>
    <row r="166199" spans="16:16" x14ac:dyDescent="0.3">
      <c r="P166199" s="83"/>
    </row>
    <row r="166200" spans="16:16" x14ac:dyDescent="0.3">
      <c r="P166200" s="83"/>
    </row>
    <row r="166201" spans="16:16" x14ac:dyDescent="0.3">
      <c r="P166201" s="83"/>
    </row>
    <row r="166202" spans="16:16" x14ac:dyDescent="0.3">
      <c r="P166202" s="83"/>
    </row>
    <row r="166203" spans="16:16" x14ac:dyDescent="0.3">
      <c r="P166203" s="83"/>
    </row>
    <row r="166204" spans="16:16" x14ac:dyDescent="0.3">
      <c r="P166204" s="83"/>
    </row>
    <row r="166205" spans="16:16" x14ac:dyDescent="0.3">
      <c r="P166205" s="83"/>
    </row>
    <row r="166206" spans="16:16" x14ac:dyDescent="0.3">
      <c r="P166206" s="83"/>
    </row>
    <row r="166207" spans="16:16" x14ac:dyDescent="0.3">
      <c r="P166207" s="83"/>
    </row>
    <row r="166208" spans="16:16" x14ac:dyDescent="0.3">
      <c r="P166208" s="83"/>
    </row>
    <row r="166209" spans="16:16" x14ac:dyDescent="0.3">
      <c r="P166209" s="83"/>
    </row>
    <row r="166210" spans="16:16" x14ac:dyDescent="0.3">
      <c r="P166210" s="83"/>
    </row>
    <row r="166211" spans="16:16" x14ac:dyDescent="0.3">
      <c r="P166211" s="83"/>
    </row>
    <row r="166212" spans="16:16" x14ac:dyDescent="0.3">
      <c r="P166212" s="83"/>
    </row>
    <row r="166213" spans="16:16" x14ac:dyDescent="0.3">
      <c r="P166213" s="83"/>
    </row>
    <row r="166214" spans="16:16" x14ac:dyDescent="0.3">
      <c r="P166214" s="83"/>
    </row>
    <row r="166215" spans="16:16" x14ac:dyDescent="0.3">
      <c r="P166215" s="83"/>
    </row>
    <row r="166216" spans="16:16" x14ac:dyDescent="0.3">
      <c r="P166216" s="83"/>
    </row>
    <row r="166217" spans="16:16" x14ac:dyDescent="0.3">
      <c r="P166217" s="83"/>
    </row>
    <row r="166218" spans="16:16" x14ac:dyDescent="0.3">
      <c r="P166218" s="83"/>
    </row>
    <row r="166219" spans="16:16" x14ac:dyDescent="0.3">
      <c r="P166219" s="83"/>
    </row>
    <row r="166220" spans="16:16" x14ac:dyDescent="0.3">
      <c r="P166220" s="83"/>
    </row>
    <row r="166221" spans="16:16" x14ac:dyDescent="0.3">
      <c r="P166221" s="83"/>
    </row>
    <row r="166222" spans="16:16" x14ac:dyDescent="0.3">
      <c r="P166222" s="83"/>
    </row>
    <row r="166223" spans="16:16" x14ac:dyDescent="0.3">
      <c r="P166223" s="83"/>
    </row>
    <row r="166224" spans="16:16" x14ac:dyDescent="0.3">
      <c r="P166224" s="83"/>
    </row>
    <row r="166225" spans="16:16" x14ac:dyDescent="0.3">
      <c r="P166225" s="83"/>
    </row>
    <row r="166226" spans="16:16" x14ac:dyDescent="0.3">
      <c r="P166226" s="83"/>
    </row>
    <row r="166227" spans="16:16" x14ac:dyDescent="0.3">
      <c r="P166227" s="83"/>
    </row>
    <row r="166228" spans="16:16" x14ac:dyDescent="0.3">
      <c r="P166228" s="83"/>
    </row>
    <row r="166229" spans="16:16" x14ac:dyDescent="0.3">
      <c r="P166229" s="83"/>
    </row>
    <row r="166230" spans="16:16" x14ac:dyDescent="0.3">
      <c r="P166230" s="83"/>
    </row>
    <row r="166231" spans="16:16" x14ac:dyDescent="0.3">
      <c r="P166231" s="83"/>
    </row>
    <row r="166232" spans="16:16" x14ac:dyDescent="0.3">
      <c r="P166232" s="83"/>
    </row>
    <row r="166233" spans="16:16" x14ac:dyDescent="0.3">
      <c r="P166233" s="83"/>
    </row>
    <row r="166234" spans="16:16" x14ac:dyDescent="0.3">
      <c r="P166234" s="83"/>
    </row>
    <row r="166235" spans="16:16" x14ac:dyDescent="0.3">
      <c r="P166235" s="83"/>
    </row>
    <row r="166236" spans="16:16" x14ac:dyDescent="0.3">
      <c r="P166236" s="83"/>
    </row>
    <row r="166237" spans="16:16" x14ac:dyDescent="0.3">
      <c r="P166237" s="83"/>
    </row>
    <row r="166238" spans="16:16" x14ac:dyDescent="0.3">
      <c r="P166238" s="83"/>
    </row>
    <row r="166239" spans="16:16" x14ac:dyDescent="0.3">
      <c r="P166239" s="83"/>
    </row>
    <row r="166240" spans="16:16" x14ac:dyDescent="0.3">
      <c r="P166240" s="83"/>
    </row>
    <row r="166241" spans="16:16" x14ac:dyDescent="0.3">
      <c r="P166241" s="83"/>
    </row>
    <row r="166242" spans="16:16" x14ac:dyDescent="0.3">
      <c r="P166242" s="83"/>
    </row>
    <row r="166243" spans="16:16" x14ac:dyDescent="0.3">
      <c r="P166243" s="83"/>
    </row>
    <row r="166244" spans="16:16" x14ac:dyDescent="0.3">
      <c r="P166244" s="83"/>
    </row>
    <row r="166245" spans="16:16" x14ac:dyDescent="0.3">
      <c r="P166245" s="83"/>
    </row>
    <row r="166246" spans="16:16" x14ac:dyDescent="0.3">
      <c r="P166246" s="83"/>
    </row>
    <row r="166247" spans="16:16" x14ac:dyDescent="0.3">
      <c r="P166247" s="83"/>
    </row>
    <row r="166248" spans="16:16" x14ac:dyDescent="0.3">
      <c r="P166248" s="83"/>
    </row>
    <row r="166249" spans="16:16" x14ac:dyDescent="0.3">
      <c r="P166249" s="83"/>
    </row>
    <row r="166250" spans="16:16" x14ac:dyDescent="0.3">
      <c r="P166250" s="83"/>
    </row>
    <row r="166251" spans="16:16" x14ac:dyDescent="0.3">
      <c r="P166251" s="83"/>
    </row>
    <row r="166252" spans="16:16" x14ac:dyDescent="0.3">
      <c r="P166252" s="83"/>
    </row>
    <row r="166253" spans="16:16" x14ac:dyDescent="0.3">
      <c r="P166253" s="83"/>
    </row>
    <row r="166254" spans="16:16" x14ac:dyDescent="0.3">
      <c r="P166254" s="83"/>
    </row>
    <row r="166255" spans="16:16" x14ac:dyDescent="0.3">
      <c r="P166255" s="83"/>
    </row>
    <row r="166256" spans="16:16" x14ac:dyDescent="0.3">
      <c r="P166256" s="83"/>
    </row>
    <row r="166257" spans="16:16" x14ac:dyDescent="0.3">
      <c r="P166257" s="83"/>
    </row>
    <row r="166258" spans="16:16" x14ac:dyDescent="0.3">
      <c r="P166258" s="83"/>
    </row>
    <row r="166259" spans="16:16" x14ac:dyDescent="0.3">
      <c r="P166259" s="83"/>
    </row>
    <row r="166260" spans="16:16" x14ac:dyDescent="0.3">
      <c r="P166260" s="83"/>
    </row>
    <row r="166261" spans="16:16" x14ac:dyDescent="0.3">
      <c r="P166261" s="83"/>
    </row>
    <row r="166262" spans="16:16" x14ac:dyDescent="0.3">
      <c r="P166262" s="83"/>
    </row>
    <row r="166263" spans="16:16" x14ac:dyDescent="0.3">
      <c r="P166263" s="83"/>
    </row>
    <row r="166264" spans="16:16" x14ac:dyDescent="0.3">
      <c r="P166264" s="83"/>
    </row>
    <row r="166265" spans="16:16" x14ac:dyDescent="0.3">
      <c r="P166265" s="83"/>
    </row>
    <row r="166266" spans="16:16" x14ac:dyDescent="0.3">
      <c r="P166266" s="83"/>
    </row>
    <row r="166267" spans="16:16" x14ac:dyDescent="0.3">
      <c r="P166267" s="83"/>
    </row>
    <row r="166268" spans="16:16" x14ac:dyDescent="0.3">
      <c r="P166268" s="83"/>
    </row>
    <row r="166269" spans="16:16" x14ac:dyDescent="0.3">
      <c r="P166269" s="83"/>
    </row>
    <row r="166270" spans="16:16" x14ac:dyDescent="0.3">
      <c r="P166270" s="83"/>
    </row>
    <row r="166271" spans="16:16" x14ac:dyDescent="0.3">
      <c r="P166271" s="83"/>
    </row>
    <row r="166272" spans="16:16" x14ac:dyDescent="0.3">
      <c r="P166272" s="83"/>
    </row>
    <row r="166273" spans="16:16" x14ac:dyDescent="0.3">
      <c r="P166273" s="83"/>
    </row>
    <row r="166274" spans="16:16" x14ac:dyDescent="0.3">
      <c r="P166274" s="83"/>
    </row>
    <row r="166275" spans="16:16" x14ac:dyDescent="0.3">
      <c r="P166275" s="83"/>
    </row>
    <row r="166276" spans="16:16" x14ac:dyDescent="0.3">
      <c r="P166276" s="83"/>
    </row>
    <row r="166277" spans="16:16" x14ac:dyDescent="0.3">
      <c r="P166277" s="83"/>
    </row>
    <row r="166278" spans="16:16" x14ac:dyDescent="0.3">
      <c r="P166278" s="83"/>
    </row>
    <row r="166279" spans="16:16" x14ac:dyDescent="0.3">
      <c r="P166279" s="83"/>
    </row>
    <row r="166280" spans="16:16" x14ac:dyDescent="0.3">
      <c r="P166280" s="83"/>
    </row>
    <row r="166281" spans="16:16" x14ac:dyDescent="0.3">
      <c r="P166281" s="83"/>
    </row>
    <row r="166282" spans="16:16" x14ac:dyDescent="0.3">
      <c r="P166282" s="83"/>
    </row>
    <row r="166283" spans="16:16" x14ac:dyDescent="0.3">
      <c r="P166283" s="83"/>
    </row>
    <row r="166284" spans="16:16" x14ac:dyDescent="0.3">
      <c r="P166284" s="83"/>
    </row>
    <row r="166285" spans="16:16" x14ac:dyDescent="0.3">
      <c r="P166285" s="83"/>
    </row>
    <row r="166286" spans="16:16" x14ac:dyDescent="0.3">
      <c r="P166286" s="83"/>
    </row>
    <row r="166287" spans="16:16" x14ac:dyDescent="0.3">
      <c r="P166287" s="83"/>
    </row>
    <row r="166288" spans="16:16" x14ac:dyDescent="0.3">
      <c r="P166288" s="83"/>
    </row>
    <row r="166289" spans="16:16" x14ac:dyDescent="0.3">
      <c r="P166289" s="83"/>
    </row>
    <row r="166290" spans="16:16" x14ac:dyDescent="0.3">
      <c r="P166290" s="83"/>
    </row>
    <row r="166291" spans="16:16" x14ac:dyDescent="0.3">
      <c r="P166291" s="83"/>
    </row>
    <row r="166292" spans="16:16" x14ac:dyDescent="0.3">
      <c r="P166292" s="83"/>
    </row>
    <row r="166293" spans="16:16" x14ac:dyDescent="0.3">
      <c r="P166293" s="83"/>
    </row>
    <row r="166294" spans="16:16" x14ac:dyDescent="0.3">
      <c r="P166294" s="83"/>
    </row>
    <row r="166295" spans="16:16" x14ac:dyDescent="0.3">
      <c r="P166295" s="83"/>
    </row>
    <row r="166296" spans="16:16" x14ac:dyDescent="0.3">
      <c r="P166296" s="83"/>
    </row>
    <row r="166297" spans="16:16" x14ac:dyDescent="0.3">
      <c r="P166297" s="83"/>
    </row>
    <row r="166298" spans="16:16" x14ac:dyDescent="0.3">
      <c r="P166298" s="83"/>
    </row>
    <row r="166299" spans="16:16" x14ac:dyDescent="0.3">
      <c r="P166299" s="83"/>
    </row>
    <row r="166300" spans="16:16" x14ac:dyDescent="0.3">
      <c r="P166300" s="83"/>
    </row>
    <row r="166301" spans="16:16" x14ac:dyDescent="0.3">
      <c r="P166301" s="83"/>
    </row>
    <row r="166302" spans="16:16" x14ac:dyDescent="0.3">
      <c r="P166302" s="83"/>
    </row>
    <row r="166303" spans="16:16" x14ac:dyDescent="0.3">
      <c r="P166303" s="83"/>
    </row>
    <row r="166304" spans="16:16" x14ac:dyDescent="0.3">
      <c r="P166304" s="83"/>
    </row>
    <row r="166305" spans="16:16" x14ac:dyDescent="0.3">
      <c r="P166305" s="83"/>
    </row>
    <row r="166306" spans="16:16" x14ac:dyDescent="0.3">
      <c r="P166306" s="83"/>
    </row>
    <row r="166307" spans="16:16" x14ac:dyDescent="0.3">
      <c r="P166307" s="83"/>
    </row>
    <row r="166308" spans="16:16" x14ac:dyDescent="0.3">
      <c r="P166308" s="83"/>
    </row>
    <row r="166309" spans="16:16" x14ac:dyDescent="0.3">
      <c r="P166309" s="83"/>
    </row>
    <row r="166310" spans="16:16" x14ac:dyDescent="0.3">
      <c r="P166310" s="83"/>
    </row>
    <row r="166311" spans="16:16" x14ac:dyDescent="0.3">
      <c r="P166311" s="83"/>
    </row>
    <row r="166312" spans="16:16" x14ac:dyDescent="0.3">
      <c r="P166312" s="83"/>
    </row>
    <row r="166313" spans="16:16" x14ac:dyDescent="0.3">
      <c r="P166313" s="83"/>
    </row>
    <row r="166314" spans="16:16" x14ac:dyDescent="0.3">
      <c r="P166314" s="83"/>
    </row>
    <row r="166315" spans="16:16" x14ac:dyDescent="0.3">
      <c r="P166315" s="83"/>
    </row>
    <row r="166316" spans="16:16" x14ac:dyDescent="0.3">
      <c r="P166316" s="83"/>
    </row>
    <row r="166317" spans="16:16" x14ac:dyDescent="0.3">
      <c r="P166317" s="83"/>
    </row>
    <row r="166318" spans="16:16" x14ac:dyDescent="0.3">
      <c r="P166318" s="83"/>
    </row>
    <row r="166319" spans="16:16" x14ac:dyDescent="0.3">
      <c r="P166319" s="83"/>
    </row>
    <row r="166320" spans="16:16" x14ac:dyDescent="0.3">
      <c r="P166320" s="83"/>
    </row>
    <row r="166321" spans="16:16" x14ac:dyDescent="0.3">
      <c r="P166321" s="83"/>
    </row>
    <row r="166322" spans="16:16" x14ac:dyDescent="0.3">
      <c r="P166322" s="83"/>
    </row>
    <row r="166323" spans="16:16" x14ac:dyDescent="0.3">
      <c r="P166323" s="83"/>
    </row>
    <row r="166324" spans="16:16" x14ac:dyDescent="0.3">
      <c r="P166324" s="83"/>
    </row>
    <row r="166325" spans="16:16" x14ac:dyDescent="0.3">
      <c r="P166325" s="83"/>
    </row>
    <row r="166326" spans="16:16" x14ac:dyDescent="0.3">
      <c r="P166326" s="83"/>
    </row>
    <row r="166327" spans="16:16" x14ac:dyDescent="0.3">
      <c r="P166327" s="83"/>
    </row>
    <row r="166328" spans="16:16" x14ac:dyDescent="0.3">
      <c r="P166328" s="83"/>
    </row>
    <row r="166329" spans="16:16" x14ac:dyDescent="0.3">
      <c r="P166329" s="83"/>
    </row>
    <row r="166330" spans="16:16" x14ac:dyDescent="0.3">
      <c r="P166330" s="83"/>
    </row>
    <row r="166331" spans="16:16" x14ac:dyDescent="0.3">
      <c r="P166331" s="83"/>
    </row>
    <row r="166332" spans="16:16" x14ac:dyDescent="0.3">
      <c r="P166332" s="83"/>
    </row>
    <row r="166333" spans="16:16" x14ac:dyDescent="0.3">
      <c r="P166333" s="83"/>
    </row>
    <row r="166334" spans="16:16" x14ac:dyDescent="0.3">
      <c r="P166334" s="83"/>
    </row>
    <row r="166335" spans="16:16" x14ac:dyDescent="0.3">
      <c r="P166335" s="83"/>
    </row>
    <row r="166336" spans="16:16" x14ac:dyDescent="0.3">
      <c r="P166336" s="83"/>
    </row>
    <row r="166337" spans="16:16" x14ac:dyDescent="0.3">
      <c r="P166337" s="83"/>
    </row>
    <row r="166338" spans="16:16" x14ac:dyDescent="0.3">
      <c r="P166338" s="83"/>
    </row>
    <row r="166339" spans="16:16" x14ac:dyDescent="0.3">
      <c r="P166339" s="83"/>
    </row>
    <row r="166340" spans="16:16" x14ac:dyDescent="0.3">
      <c r="P166340" s="83"/>
    </row>
    <row r="166341" spans="16:16" x14ac:dyDescent="0.3">
      <c r="P166341" s="83"/>
    </row>
    <row r="166342" spans="16:16" x14ac:dyDescent="0.3">
      <c r="P166342" s="83"/>
    </row>
    <row r="166343" spans="16:16" x14ac:dyDescent="0.3">
      <c r="P166343" s="83"/>
    </row>
    <row r="166344" spans="16:16" x14ac:dyDescent="0.3">
      <c r="P166344" s="83"/>
    </row>
    <row r="166345" spans="16:16" x14ac:dyDescent="0.3">
      <c r="P166345" s="83"/>
    </row>
    <row r="166346" spans="16:16" x14ac:dyDescent="0.3">
      <c r="P166346" s="83"/>
    </row>
    <row r="166347" spans="16:16" x14ac:dyDescent="0.3">
      <c r="P166347" s="83"/>
    </row>
    <row r="166348" spans="16:16" x14ac:dyDescent="0.3">
      <c r="P166348" s="83"/>
    </row>
    <row r="166349" spans="16:16" x14ac:dyDescent="0.3">
      <c r="P166349" s="83"/>
    </row>
    <row r="166350" spans="16:16" x14ac:dyDescent="0.3">
      <c r="P166350" s="83"/>
    </row>
    <row r="166351" spans="16:16" x14ac:dyDescent="0.3">
      <c r="P166351" s="83"/>
    </row>
    <row r="166352" spans="16:16" x14ac:dyDescent="0.3">
      <c r="P166352" s="83"/>
    </row>
    <row r="166353" spans="16:16" x14ac:dyDescent="0.3">
      <c r="P166353" s="83"/>
    </row>
    <row r="166354" spans="16:16" x14ac:dyDescent="0.3">
      <c r="P166354" s="83"/>
    </row>
    <row r="166355" spans="16:16" x14ac:dyDescent="0.3">
      <c r="P166355" s="83"/>
    </row>
    <row r="166356" spans="16:16" x14ac:dyDescent="0.3">
      <c r="P166356" s="83"/>
    </row>
    <row r="166357" spans="16:16" x14ac:dyDescent="0.3">
      <c r="P166357" s="83"/>
    </row>
    <row r="166358" spans="16:16" x14ac:dyDescent="0.3">
      <c r="P166358" s="83"/>
    </row>
    <row r="166359" spans="16:16" x14ac:dyDescent="0.3">
      <c r="P166359" s="83"/>
    </row>
    <row r="166360" spans="16:16" x14ac:dyDescent="0.3">
      <c r="P166360" s="83"/>
    </row>
    <row r="166361" spans="16:16" x14ac:dyDescent="0.3">
      <c r="P166361" s="83"/>
    </row>
    <row r="166362" spans="16:16" x14ac:dyDescent="0.3">
      <c r="P166362" s="83"/>
    </row>
    <row r="166363" spans="16:16" x14ac:dyDescent="0.3">
      <c r="P166363" s="83"/>
    </row>
    <row r="166364" spans="16:16" x14ac:dyDescent="0.3">
      <c r="P166364" s="83"/>
    </row>
    <row r="166365" spans="16:16" x14ac:dyDescent="0.3">
      <c r="P166365" s="83"/>
    </row>
    <row r="166366" spans="16:16" x14ac:dyDescent="0.3">
      <c r="P166366" s="83"/>
    </row>
    <row r="166367" spans="16:16" x14ac:dyDescent="0.3">
      <c r="P166367" s="83"/>
    </row>
    <row r="166368" spans="16:16" x14ac:dyDescent="0.3">
      <c r="P166368" s="83"/>
    </row>
    <row r="166369" spans="16:16" x14ac:dyDescent="0.3">
      <c r="P166369" s="83"/>
    </row>
    <row r="166370" spans="16:16" x14ac:dyDescent="0.3">
      <c r="P166370" s="83"/>
    </row>
    <row r="166371" spans="16:16" x14ac:dyDescent="0.3">
      <c r="P166371" s="83"/>
    </row>
    <row r="166372" spans="16:16" x14ac:dyDescent="0.3">
      <c r="P166372" s="83"/>
    </row>
    <row r="166373" spans="16:16" x14ac:dyDescent="0.3">
      <c r="P166373" s="83"/>
    </row>
    <row r="166374" spans="16:16" x14ac:dyDescent="0.3">
      <c r="P166374" s="83"/>
    </row>
    <row r="166375" spans="16:16" x14ac:dyDescent="0.3">
      <c r="P166375" s="83"/>
    </row>
    <row r="166376" spans="16:16" x14ac:dyDescent="0.3">
      <c r="P166376" s="83"/>
    </row>
    <row r="166377" spans="16:16" x14ac:dyDescent="0.3">
      <c r="P166377" s="83"/>
    </row>
    <row r="166378" spans="16:16" x14ac:dyDescent="0.3">
      <c r="P166378" s="83"/>
    </row>
    <row r="166379" spans="16:16" x14ac:dyDescent="0.3">
      <c r="P166379" s="83"/>
    </row>
    <row r="166380" spans="16:16" x14ac:dyDescent="0.3">
      <c r="P166380" s="83"/>
    </row>
    <row r="166381" spans="16:16" x14ac:dyDescent="0.3">
      <c r="P166381" s="83"/>
    </row>
    <row r="166382" spans="16:16" x14ac:dyDescent="0.3">
      <c r="P166382" s="83"/>
    </row>
    <row r="166383" spans="16:16" x14ac:dyDescent="0.3">
      <c r="P166383" s="83"/>
    </row>
    <row r="166384" spans="16:16" x14ac:dyDescent="0.3">
      <c r="P166384" s="83"/>
    </row>
    <row r="166385" spans="16:16" x14ac:dyDescent="0.3">
      <c r="P166385" s="83"/>
    </row>
    <row r="166386" spans="16:16" x14ac:dyDescent="0.3">
      <c r="P166386" s="83"/>
    </row>
    <row r="166387" spans="16:16" x14ac:dyDescent="0.3">
      <c r="P166387" s="83"/>
    </row>
    <row r="166388" spans="16:16" x14ac:dyDescent="0.3">
      <c r="P166388" s="83"/>
    </row>
    <row r="166389" spans="16:16" x14ac:dyDescent="0.3">
      <c r="P166389" s="83"/>
    </row>
    <row r="166390" spans="16:16" x14ac:dyDescent="0.3">
      <c r="P166390" s="83"/>
    </row>
    <row r="166391" spans="16:16" x14ac:dyDescent="0.3">
      <c r="P166391" s="83"/>
    </row>
    <row r="166392" spans="16:16" x14ac:dyDescent="0.3">
      <c r="P166392" s="83"/>
    </row>
    <row r="166393" spans="16:16" x14ac:dyDescent="0.3">
      <c r="P166393" s="83"/>
    </row>
    <row r="166394" spans="16:16" x14ac:dyDescent="0.3">
      <c r="P166394" s="83"/>
    </row>
    <row r="166395" spans="16:16" x14ac:dyDescent="0.3">
      <c r="P166395" s="83"/>
    </row>
    <row r="166396" spans="16:16" x14ac:dyDescent="0.3">
      <c r="P166396" s="83"/>
    </row>
    <row r="166397" spans="16:16" x14ac:dyDescent="0.3">
      <c r="P166397" s="83"/>
    </row>
    <row r="166398" spans="16:16" x14ac:dyDescent="0.3">
      <c r="P166398" s="83"/>
    </row>
    <row r="166399" spans="16:16" x14ac:dyDescent="0.3">
      <c r="P166399" s="83"/>
    </row>
    <row r="166400" spans="16:16" x14ac:dyDescent="0.3">
      <c r="P166400" s="83"/>
    </row>
    <row r="166401" spans="16:16" x14ac:dyDescent="0.3">
      <c r="P166401" s="83"/>
    </row>
    <row r="166402" spans="16:16" x14ac:dyDescent="0.3">
      <c r="P166402" s="83"/>
    </row>
    <row r="166403" spans="16:16" x14ac:dyDescent="0.3">
      <c r="P166403" s="83"/>
    </row>
    <row r="166404" spans="16:16" x14ac:dyDescent="0.3">
      <c r="P166404" s="83"/>
    </row>
    <row r="166405" spans="16:16" x14ac:dyDescent="0.3">
      <c r="P166405" s="83"/>
    </row>
    <row r="166406" spans="16:16" x14ac:dyDescent="0.3">
      <c r="P166406" s="83"/>
    </row>
    <row r="166407" spans="16:16" x14ac:dyDescent="0.3">
      <c r="P166407" s="83"/>
    </row>
    <row r="166408" spans="16:16" x14ac:dyDescent="0.3">
      <c r="P166408" s="83"/>
    </row>
    <row r="166409" spans="16:16" x14ac:dyDescent="0.3">
      <c r="P166409" s="83"/>
    </row>
    <row r="166410" spans="16:16" x14ac:dyDescent="0.3">
      <c r="P166410" s="83"/>
    </row>
    <row r="166411" spans="16:16" x14ac:dyDescent="0.3">
      <c r="P166411" s="83"/>
    </row>
    <row r="166412" spans="16:16" x14ac:dyDescent="0.3">
      <c r="P166412" s="83"/>
    </row>
    <row r="166413" spans="16:16" x14ac:dyDescent="0.3">
      <c r="P166413" s="83"/>
    </row>
    <row r="166414" spans="16:16" x14ac:dyDescent="0.3">
      <c r="P166414" s="83"/>
    </row>
    <row r="166415" spans="16:16" x14ac:dyDescent="0.3">
      <c r="P166415" s="83"/>
    </row>
    <row r="166416" spans="16:16" x14ac:dyDescent="0.3">
      <c r="P166416" s="83"/>
    </row>
    <row r="166417" spans="16:16" x14ac:dyDescent="0.3">
      <c r="P166417" s="83"/>
    </row>
    <row r="166418" spans="16:16" x14ac:dyDescent="0.3">
      <c r="P166418" s="83"/>
    </row>
    <row r="166419" spans="16:16" x14ac:dyDescent="0.3">
      <c r="P166419" s="83"/>
    </row>
    <row r="166420" spans="16:16" x14ac:dyDescent="0.3">
      <c r="P166420" s="83"/>
    </row>
    <row r="166421" spans="16:16" x14ac:dyDescent="0.3">
      <c r="P166421" s="83"/>
    </row>
    <row r="166422" spans="16:16" x14ac:dyDescent="0.3">
      <c r="P166422" s="83"/>
    </row>
    <row r="166423" spans="16:16" x14ac:dyDescent="0.3">
      <c r="P166423" s="83"/>
    </row>
    <row r="166424" spans="16:16" x14ac:dyDescent="0.3">
      <c r="P166424" s="83"/>
    </row>
    <row r="166425" spans="16:16" x14ac:dyDescent="0.3">
      <c r="P166425" s="83"/>
    </row>
    <row r="166426" spans="16:16" x14ac:dyDescent="0.3">
      <c r="P166426" s="83"/>
    </row>
    <row r="166427" spans="16:16" x14ac:dyDescent="0.3">
      <c r="P166427" s="83"/>
    </row>
    <row r="166428" spans="16:16" x14ac:dyDescent="0.3">
      <c r="P166428" s="83"/>
    </row>
    <row r="166429" spans="16:16" x14ac:dyDescent="0.3">
      <c r="P166429" s="83"/>
    </row>
    <row r="166430" spans="16:16" x14ac:dyDescent="0.3">
      <c r="P166430" s="83"/>
    </row>
    <row r="166431" spans="16:16" x14ac:dyDescent="0.3">
      <c r="P166431" s="83"/>
    </row>
    <row r="166432" spans="16:16" x14ac:dyDescent="0.3">
      <c r="P166432" s="83"/>
    </row>
    <row r="166433" spans="16:16" x14ac:dyDescent="0.3">
      <c r="P166433" s="83"/>
    </row>
    <row r="166434" spans="16:16" x14ac:dyDescent="0.3">
      <c r="P166434" s="83"/>
    </row>
    <row r="166435" spans="16:16" x14ac:dyDescent="0.3">
      <c r="P166435" s="83"/>
    </row>
    <row r="166436" spans="16:16" x14ac:dyDescent="0.3">
      <c r="P166436" s="83"/>
    </row>
    <row r="166437" spans="16:16" x14ac:dyDescent="0.3">
      <c r="P166437" s="83"/>
    </row>
    <row r="166438" spans="16:16" x14ac:dyDescent="0.3">
      <c r="P166438" s="83"/>
    </row>
    <row r="166439" spans="16:16" x14ac:dyDescent="0.3">
      <c r="P166439" s="83"/>
    </row>
    <row r="166440" spans="16:16" x14ac:dyDescent="0.3">
      <c r="P166440" s="83"/>
    </row>
    <row r="166441" spans="16:16" x14ac:dyDescent="0.3">
      <c r="P166441" s="83"/>
    </row>
    <row r="166442" spans="16:16" x14ac:dyDescent="0.3">
      <c r="P166442" s="83"/>
    </row>
    <row r="166443" spans="16:16" x14ac:dyDescent="0.3">
      <c r="P166443" s="83"/>
    </row>
    <row r="166444" spans="16:16" x14ac:dyDescent="0.3">
      <c r="P166444" s="83"/>
    </row>
    <row r="166445" spans="16:16" x14ac:dyDescent="0.3">
      <c r="P166445" s="83"/>
    </row>
    <row r="166446" spans="16:16" x14ac:dyDescent="0.3">
      <c r="P166446" s="83"/>
    </row>
    <row r="166447" spans="16:16" x14ac:dyDescent="0.3">
      <c r="P166447" s="83"/>
    </row>
    <row r="166448" spans="16:16" x14ac:dyDescent="0.3">
      <c r="P166448" s="83"/>
    </row>
    <row r="166449" spans="16:16" x14ac:dyDescent="0.3">
      <c r="P166449" s="83"/>
    </row>
    <row r="166450" spans="16:16" x14ac:dyDescent="0.3">
      <c r="P166450" s="83"/>
    </row>
    <row r="166451" spans="16:16" x14ac:dyDescent="0.3">
      <c r="P166451" s="83"/>
    </row>
    <row r="166452" spans="16:16" x14ac:dyDescent="0.3">
      <c r="P166452" s="83"/>
    </row>
    <row r="166453" spans="16:16" x14ac:dyDescent="0.3">
      <c r="P166453" s="83"/>
    </row>
    <row r="166454" spans="16:16" x14ac:dyDescent="0.3">
      <c r="P166454" s="83"/>
    </row>
    <row r="166455" spans="16:16" x14ac:dyDescent="0.3">
      <c r="P166455" s="83"/>
    </row>
    <row r="166456" spans="16:16" x14ac:dyDescent="0.3">
      <c r="P166456" s="83"/>
    </row>
    <row r="166457" spans="16:16" x14ac:dyDescent="0.3">
      <c r="P166457" s="83"/>
    </row>
    <row r="166458" spans="16:16" x14ac:dyDescent="0.3">
      <c r="P166458" s="83"/>
    </row>
    <row r="166459" spans="16:16" x14ac:dyDescent="0.3">
      <c r="P166459" s="83"/>
    </row>
    <row r="166460" spans="16:16" x14ac:dyDescent="0.3">
      <c r="P166460" s="83"/>
    </row>
    <row r="166461" spans="16:16" x14ac:dyDescent="0.3">
      <c r="P166461" s="83"/>
    </row>
    <row r="166462" spans="16:16" x14ac:dyDescent="0.3">
      <c r="P166462" s="83"/>
    </row>
    <row r="166463" spans="16:16" x14ac:dyDescent="0.3">
      <c r="P166463" s="83"/>
    </row>
    <row r="166464" spans="16:16" x14ac:dyDescent="0.3">
      <c r="P166464" s="83"/>
    </row>
    <row r="166465" spans="16:16" x14ac:dyDescent="0.3">
      <c r="P166465" s="83"/>
    </row>
    <row r="166466" spans="16:16" x14ac:dyDescent="0.3">
      <c r="P166466" s="83"/>
    </row>
    <row r="166467" spans="16:16" x14ac:dyDescent="0.3">
      <c r="P166467" s="83"/>
    </row>
    <row r="166468" spans="16:16" x14ac:dyDescent="0.3">
      <c r="P166468" s="83"/>
    </row>
    <row r="166469" spans="16:16" x14ac:dyDescent="0.3">
      <c r="P166469" s="83"/>
    </row>
    <row r="166470" spans="16:16" x14ac:dyDescent="0.3">
      <c r="P166470" s="83"/>
    </row>
    <row r="166471" spans="16:16" x14ac:dyDescent="0.3">
      <c r="P166471" s="83"/>
    </row>
    <row r="166472" spans="16:16" x14ac:dyDescent="0.3">
      <c r="P166472" s="83"/>
    </row>
    <row r="166473" spans="16:16" x14ac:dyDescent="0.3">
      <c r="P166473" s="83"/>
    </row>
    <row r="166474" spans="16:16" x14ac:dyDescent="0.3">
      <c r="P166474" s="83"/>
    </row>
    <row r="166475" spans="16:16" x14ac:dyDescent="0.3">
      <c r="P166475" s="83"/>
    </row>
    <row r="166476" spans="16:16" x14ac:dyDescent="0.3">
      <c r="P166476" s="83"/>
    </row>
    <row r="166477" spans="16:16" x14ac:dyDescent="0.3">
      <c r="P166477" s="83"/>
    </row>
    <row r="166478" spans="16:16" x14ac:dyDescent="0.3">
      <c r="P166478" s="83"/>
    </row>
    <row r="166479" spans="16:16" x14ac:dyDescent="0.3">
      <c r="P166479" s="83"/>
    </row>
    <row r="166480" spans="16:16" x14ac:dyDescent="0.3">
      <c r="P166480" s="83"/>
    </row>
    <row r="166481" spans="16:16" x14ac:dyDescent="0.3">
      <c r="P166481" s="83"/>
    </row>
    <row r="166482" spans="16:16" x14ac:dyDescent="0.3">
      <c r="P166482" s="83"/>
    </row>
    <row r="166483" spans="16:16" x14ac:dyDescent="0.3">
      <c r="P166483" s="83"/>
    </row>
    <row r="166484" spans="16:16" x14ac:dyDescent="0.3">
      <c r="P166484" s="83"/>
    </row>
    <row r="166485" spans="16:16" x14ac:dyDescent="0.3">
      <c r="P166485" s="83"/>
    </row>
    <row r="166486" spans="16:16" x14ac:dyDescent="0.3">
      <c r="P166486" s="83"/>
    </row>
    <row r="166487" spans="16:16" x14ac:dyDescent="0.3">
      <c r="P166487" s="83"/>
    </row>
    <row r="166488" spans="16:16" x14ac:dyDescent="0.3">
      <c r="P166488" s="83"/>
    </row>
    <row r="166489" spans="16:16" x14ac:dyDescent="0.3">
      <c r="P166489" s="83"/>
    </row>
    <row r="166490" spans="16:16" x14ac:dyDescent="0.3">
      <c r="P166490" s="83"/>
    </row>
    <row r="166491" spans="16:16" x14ac:dyDescent="0.3">
      <c r="P166491" s="83"/>
    </row>
    <row r="166492" spans="16:16" x14ac:dyDescent="0.3">
      <c r="P166492" s="83"/>
    </row>
    <row r="166493" spans="16:16" x14ac:dyDescent="0.3">
      <c r="P166493" s="83"/>
    </row>
    <row r="166494" spans="16:16" x14ac:dyDescent="0.3">
      <c r="P166494" s="83"/>
    </row>
    <row r="166495" spans="16:16" x14ac:dyDescent="0.3">
      <c r="P166495" s="83"/>
    </row>
    <row r="166496" spans="16:16" x14ac:dyDescent="0.3">
      <c r="P166496" s="83"/>
    </row>
    <row r="166497" spans="16:16" x14ac:dyDescent="0.3">
      <c r="P166497" s="83"/>
    </row>
    <row r="166498" spans="16:16" x14ac:dyDescent="0.3">
      <c r="P166498" s="83"/>
    </row>
    <row r="166499" spans="16:16" x14ac:dyDescent="0.3">
      <c r="P166499" s="83"/>
    </row>
    <row r="166500" spans="16:16" x14ac:dyDescent="0.3">
      <c r="P166500" s="83"/>
    </row>
    <row r="166501" spans="16:16" x14ac:dyDescent="0.3">
      <c r="P166501" s="83"/>
    </row>
    <row r="166502" spans="16:16" x14ac:dyDescent="0.3">
      <c r="P166502" s="83"/>
    </row>
    <row r="166503" spans="16:16" x14ac:dyDescent="0.3">
      <c r="P166503" s="83"/>
    </row>
    <row r="166504" spans="16:16" x14ac:dyDescent="0.3">
      <c r="P166504" s="83"/>
    </row>
    <row r="166505" spans="16:16" x14ac:dyDescent="0.3">
      <c r="P166505" s="83"/>
    </row>
    <row r="166506" spans="16:16" x14ac:dyDescent="0.3">
      <c r="P166506" s="83"/>
    </row>
    <row r="166507" spans="16:16" x14ac:dyDescent="0.3">
      <c r="P166507" s="83"/>
    </row>
    <row r="166508" spans="16:16" x14ac:dyDescent="0.3">
      <c r="P166508" s="83"/>
    </row>
    <row r="166509" spans="16:16" x14ac:dyDescent="0.3">
      <c r="P166509" s="83"/>
    </row>
    <row r="166510" spans="16:16" x14ac:dyDescent="0.3">
      <c r="P166510" s="83"/>
    </row>
    <row r="166511" spans="16:16" x14ac:dyDescent="0.3">
      <c r="P166511" s="83"/>
    </row>
    <row r="166512" spans="16:16" x14ac:dyDescent="0.3">
      <c r="P166512" s="83"/>
    </row>
    <row r="166513" spans="16:16" x14ac:dyDescent="0.3">
      <c r="P166513" s="83"/>
    </row>
    <row r="166514" spans="16:16" x14ac:dyDescent="0.3">
      <c r="P166514" s="83"/>
    </row>
    <row r="166515" spans="16:16" x14ac:dyDescent="0.3">
      <c r="P166515" s="83"/>
    </row>
    <row r="166516" spans="16:16" x14ac:dyDescent="0.3">
      <c r="P166516" s="83"/>
    </row>
    <row r="166517" spans="16:16" x14ac:dyDescent="0.3">
      <c r="P166517" s="83"/>
    </row>
    <row r="166518" spans="16:16" x14ac:dyDescent="0.3">
      <c r="P166518" s="83"/>
    </row>
    <row r="166519" spans="16:16" x14ac:dyDescent="0.3">
      <c r="P166519" s="83"/>
    </row>
    <row r="166520" spans="16:16" x14ac:dyDescent="0.3">
      <c r="P166520" s="83"/>
    </row>
    <row r="166521" spans="16:16" x14ac:dyDescent="0.3">
      <c r="P166521" s="83"/>
    </row>
    <row r="166522" spans="16:16" x14ac:dyDescent="0.3">
      <c r="P166522" s="83"/>
    </row>
    <row r="166523" spans="16:16" x14ac:dyDescent="0.3">
      <c r="P166523" s="83"/>
    </row>
    <row r="166524" spans="16:16" x14ac:dyDescent="0.3">
      <c r="P166524" s="83"/>
    </row>
    <row r="166525" spans="16:16" x14ac:dyDescent="0.3">
      <c r="P166525" s="83"/>
    </row>
    <row r="166526" spans="16:16" x14ac:dyDescent="0.3">
      <c r="P166526" s="83"/>
    </row>
    <row r="166527" spans="16:16" x14ac:dyDescent="0.3">
      <c r="P166527" s="83"/>
    </row>
    <row r="166528" spans="16:16" x14ac:dyDescent="0.3">
      <c r="P166528" s="83"/>
    </row>
    <row r="166529" spans="16:16" x14ac:dyDescent="0.3">
      <c r="P166529" s="83"/>
    </row>
    <row r="166530" spans="16:16" x14ac:dyDescent="0.3">
      <c r="P166530" s="83"/>
    </row>
    <row r="166531" spans="16:16" x14ac:dyDescent="0.3">
      <c r="P166531" s="83"/>
    </row>
    <row r="166532" spans="16:16" x14ac:dyDescent="0.3">
      <c r="P166532" s="83"/>
    </row>
    <row r="166533" spans="16:16" x14ac:dyDescent="0.3">
      <c r="P166533" s="83"/>
    </row>
    <row r="166534" spans="16:16" x14ac:dyDescent="0.3">
      <c r="P166534" s="83"/>
    </row>
    <row r="166535" spans="16:16" x14ac:dyDescent="0.3">
      <c r="P166535" s="83"/>
    </row>
    <row r="166536" spans="16:16" x14ac:dyDescent="0.3">
      <c r="P166536" s="83"/>
    </row>
    <row r="166537" spans="16:16" x14ac:dyDescent="0.3">
      <c r="P166537" s="83"/>
    </row>
    <row r="166538" spans="16:16" x14ac:dyDescent="0.3">
      <c r="P166538" s="83"/>
    </row>
    <row r="166539" spans="16:16" x14ac:dyDescent="0.3">
      <c r="P166539" s="83"/>
    </row>
    <row r="166540" spans="16:16" x14ac:dyDescent="0.3">
      <c r="P166540" s="83"/>
    </row>
    <row r="166541" spans="16:16" x14ac:dyDescent="0.3">
      <c r="P166541" s="83"/>
    </row>
    <row r="166542" spans="16:16" x14ac:dyDescent="0.3">
      <c r="P166542" s="83"/>
    </row>
    <row r="166543" spans="16:16" x14ac:dyDescent="0.3">
      <c r="P166543" s="83"/>
    </row>
    <row r="166544" spans="16:16" x14ac:dyDescent="0.3">
      <c r="P166544" s="83"/>
    </row>
    <row r="166545" spans="16:16" x14ac:dyDescent="0.3">
      <c r="P166545" s="83"/>
    </row>
    <row r="166546" spans="16:16" x14ac:dyDescent="0.3">
      <c r="P166546" s="83"/>
    </row>
    <row r="166547" spans="16:16" x14ac:dyDescent="0.3">
      <c r="P166547" s="83"/>
    </row>
    <row r="166548" spans="16:16" x14ac:dyDescent="0.3">
      <c r="P166548" s="83"/>
    </row>
    <row r="166549" spans="16:16" x14ac:dyDescent="0.3">
      <c r="P166549" s="83"/>
    </row>
    <row r="166550" spans="16:16" x14ac:dyDescent="0.3">
      <c r="P166550" s="83"/>
    </row>
    <row r="166551" spans="16:16" x14ac:dyDescent="0.3">
      <c r="P166551" s="83"/>
    </row>
    <row r="166552" spans="16:16" x14ac:dyDescent="0.3">
      <c r="P166552" s="83"/>
    </row>
    <row r="166553" spans="16:16" x14ac:dyDescent="0.3">
      <c r="P166553" s="83"/>
    </row>
    <row r="166554" spans="16:16" x14ac:dyDescent="0.3">
      <c r="P166554" s="83"/>
    </row>
    <row r="166555" spans="16:16" x14ac:dyDescent="0.3">
      <c r="P166555" s="83"/>
    </row>
    <row r="166556" spans="16:16" x14ac:dyDescent="0.3">
      <c r="P166556" s="83"/>
    </row>
    <row r="166557" spans="16:16" x14ac:dyDescent="0.3">
      <c r="P166557" s="83"/>
    </row>
    <row r="166558" spans="16:16" x14ac:dyDescent="0.3">
      <c r="P166558" s="83"/>
    </row>
    <row r="166559" spans="16:16" x14ac:dyDescent="0.3">
      <c r="P166559" s="83"/>
    </row>
    <row r="166560" spans="16:16" x14ac:dyDescent="0.3">
      <c r="P166560" s="83"/>
    </row>
    <row r="166561" spans="16:16" x14ac:dyDescent="0.3">
      <c r="P166561" s="83"/>
    </row>
    <row r="166562" spans="16:16" x14ac:dyDescent="0.3">
      <c r="P166562" s="83"/>
    </row>
    <row r="166563" spans="16:16" x14ac:dyDescent="0.3">
      <c r="P166563" s="83"/>
    </row>
    <row r="166564" spans="16:16" x14ac:dyDescent="0.3">
      <c r="P166564" s="83"/>
    </row>
    <row r="166565" spans="16:16" x14ac:dyDescent="0.3">
      <c r="P166565" s="83"/>
    </row>
    <row r="166566" spans="16:16" x14ac:dyDescent="0.3">
      <c r="P166566" s="83"/>
    </row>
    <row r="166567" spans="16:16" x14ac:dyDescent="0.3">
      <c r="P166567" s="83"/>
    </row>
    <row r="166568" spans="16:16" x14ac:dyDescent="0.3">
      <c r="P166568" s="83"/>
    </row>
    <row r="166569" spans="16:16" x14ac:dyDescent="0.3">
      <c r="P166569" s="83"/>
    </row>
    <row r="166570" spans="16:16" x14ac:dyDescent="0.3">
      <c r="P166570" s="83"/>
    </row>
    <row r="166571" spans="16:16" x14ac:dyDescent="0.3">
      <c r="P166571" s="83"/>
    </row>
    <row r="166572" spans="16:16" x14ac:dyDescent="0.3">
      <c r="P166572" s="83"/>
    </row>
    <row r="166573" spans="16:16" x14ac:dyDescent="0.3">
      <c r="P166573" s="83"/>
    </row>
    <row r="166574" spans="16:16" x14ac:dyDescent="0.3">
      <c r="P166574" s="83"/>
    </row>
    <row r="166575" spans="16:16" x14ac:dyDescent="0.3">
      <c r="P166575" s="83"/>
    </row>
    <row r="166576" spans="16:16" x14ac:dyDescent="0.3">
      <c r="P166576" s="83"/>
    </row>
    <row r="166577" spans="16:16" x14ac:dyDescent="0.3">
      <c r="P166577" s="83"/>
    </row>
    <row r="166578" spans="16:16" x14ac:dyDescent="0.3">
      <c r="P166578" s="83"/>
    </row>
    <row r="166579" spans="16:16" x14ac:dyDescent="0.3">
      <c r="P166579" s="83"/>
    </row>
    <row r="166580" spans="16:16" x14ac:dyDescent="0.3">
      <c r="P166580" s="83"/>
    </row>
    <row r="166581" spans="16:16" x14ac:dyDescent="0.3">
      <c r="P166581" s="83"/>
    </row>
    <row r="166582" spans="16:16" x14ac:dyDescent="0.3">
      <c r="P166582" s="83"/>
    </row>
    <row r="166583" spans="16:16" x14ac:dyDescent="0.3">
      <c r="P166583" s="83"/>
    </row>
    <row r="166584" spans="16:16" x14ac:dyDescent="0.3">
      <c r="P166584" s="83"/>
    </row>
    <row r="166585" spans="16:16" x14ac:dyDescent="0.3">
      <c r="P166585" s="83"/>
    </row>
    <row r="166586" spans="16:16" x14ac:dyDescent="0.3">
      <c r="P166586" s="83"/>
    </row>
    <row r="166587" spans="16:16" x14ac:dyDescent="0.3">
      <c r="P166587" s="83"/>
    </row>
    <row r="166588" spans="16:16" x14ac:dyDescent="0.3">
      <c r="P166588" s="83"/>
    </row>
    <row r="166589" spans="16:16" x14ac:dyDescent="0.3">
      <c r="P166589" s="83"/>
    </row>
    <row r="166590" spans="16:16" x14ac:dyDescent="0.3">
      <c r="P166590" s="83"/>
    </row>
    <row r="166591" spans="16:16" x14ac:dyDescent="0.3">
      <c r="P166591" s="83"/>
    </row>
    <row r="166592" spans="16:16" x14ac:dyDescent="0.3">
      <c r="P166592" s="83"/>
    </row>
    <row r="166593" spans="16:16" x14ac:dyDescent="0.3">
      <c r="P166593" s="83"/>
    </row>
    <row r="166594" spans="16:16" x14ac:dyDescent="0.3">
      <c r="P166594" s="83"/>
    </row>
    <row r="166595" spans="16:16" x14ac:dyDescent="0.3">
      <c r="P166595" s="83"/>
    </row>
    <row r="166596" spans="16:16" x14ac:dyDescent="0.3">
      <c r="P166596" s="83"/>
    </row>
    <row r="166597" spans="16:16" x14ac:dyDescent="0.3">
      <c r="P166597" s="83"/>
    </row>
    <row r="166598" spans="16:16" x14ac:dyDescent="0.3">
      <c r="P166598" s="83"/>
    </row>
    <row r="166599" spans="16:16" x14ac:dyDescent="0.3">
      <c r="P166599" s="83"/>
    </row>
    <row r="166600" spans="16:16" x14ac:dyDescent="0.3">
      <c r="P166600" s="83"/>
    </row>
    <row r="166601" spans="16:16" x14ac:dyDescent="0.3">
      <c r="P166601" s="83"/>
    </row>
    <row r="166602" spans="16:16" x14ac:dyDescent="0.3">
      <c r="P166602" s="83"/>
    </row>
    <row r="166603" spans="16:16" x14ac:dyDescent="0.3">
      <c r="P166603" s="83"/>
    </row>
    <row r="166604" spans="16:16" x14ac:dyDescent="0.3">
      <c r="P166604" s="83"/>
    </row>
    <row r="166605" spans="16:16" x14ac:dyDescent="0.3">
      <c r="P166605" s="83"/>
    </row>
    <row r="166606" spans="16:16" x14ac:dyDescent="0.3">
      <c r="P166606" s="83"/>
    </row>
    <row r="166607" spans="16:16" x14ac:dyDescent="0.3">
      <c r="P166607" s="83"/>
    </row>
    <row r="166608" spans="16:16" x14ac:dyDescent="0.3">
      <c r="P166608" s="83"/>
    </row>
    <row r="166609" spans="16:16" x14ac:dyDescent="0.3">
      <c r="P166609" s="83"/>
    </row>
    <row r="166610" spans="16:16" x14ac:dyDescent="0.3">
      <c r="P166610" s="83"/>
    </row>
    <row r="166611" spans="16:16" x14ac:dyDescent="0.3">
      <c r="P166611" s="83"/>
    </row>
    <row r="166612" spans="16:16" x14ac:dyDescent="0.3">
      <c r="P166612" s="83"/>
    </row>
    <row r="166613" spans="16:16" x14ac:dyDescent="0.3">
      <c r="P166613" s="83"/>
    </row>
    <row r="166614" spans="16:16" x14ac:dyDescent="0.3">
      <c r="P166614" s="83"/>
    </row>
    <row r="166615" spans="16:16" x14ac:dyDescent="0.3">
      <c r="P166615" s="83"/>
    </row>
    <row r="166616" spans="16:16" x14ac:dyDescent="0.3">
      <c r="P166616" s="83"/>
    </row>
    <row r="166617" spans="16:16" x14ac:dyDescent="0.3">
      <c r="P166617" s="83"/>
    </row>
    <row r="166618" spans="16:16" x14ac:dyDescent="0.3">
      <c r="P166618" s="83"/>
    </row>
    <row r="166619" spans="16:16" x14ac:dyDescent="0.3">
      <c r="P166619" s="83"/>
    </row>
    <row r="166620" spans="16:16" x14ac:dyDescent="0.3">
      <c r="P166620" s="83"/>
    </row>
    <row r="166621" spans="16:16" x14ac:dyDescent="0.3">
      <c r="P166621" s="83"/>
    </row>
    <row r="166622" spans="16:16" x14ac:dyDescent="0.3">
      <c r="P166622" s="83"/>
    </row>
    <row r="166623" spans="16:16" x14ac:dyDescent="0.3">
      <c r="P166623" s="83"/>
    </row>
    <row r="166624" spans="16:16" x14ac:dyDescent="0.3">
      <c r="P166624" s="83"/>
    </row>
    <row r="166625" spans="16:16" x14ac:dyDescent="0.3">
      <c r="P166625" s="83"/>
    </row>
    <row r="166626" spans="16:16" x14ac:dyDescent="0.3">
      <c r="P166626" s="83"/>
    </row>
    <row r="166627" spans="16:16" x14ac:dyDescent="0.3">
      <c r="P166627" s="83"/>
    </row>
    <row r="166628" spans="16:16" x14ac:dyDescent="0.3">
      <c r="P166628" s="83"/>
    </row>
    <row r="166629" spans="16:16" x14ac:dyDescent="0.3">
      <c r="P166629" s="83"/>
    </row>
    <row r="166630" spans="16:16" x14ac:dyDescent="0.3">
      <c r="P166630" s="83"/>
    </row>
    <row r="166631" spans="16:16" x14ac:dyDescent="0.3">
      <c r="P166631" s="83"/>
    </row>
    <row r="166632" spans="16:16" x14ac:dyDescent="0.3">
      <c r="P166632" s="83"/>
    </row>
    <row r="166633" spans="16:16" x14ac:dyDescent="0.3">
      <c r="P166633" s="83"/>
    </row>
    <row r="166634" spans="16:16" x14ac:dyDescent="0.3">
      <c r="P166634" s="83"/>
    </row>
    <row r="166635" spans="16:16" x14ac:dyDescent="0.3">
      <c r="P166635" s="83"/>
    </row>
    <row r="166636" spans="16:16" x14ac:dyDescent="0.3">
      <c r="P166636" s="83"/>
    </row>
    <row r="166637" spans="16:16" x14ac:dyDescent="0.3">
      <c r="P166637" s="83"/>
    </row>
    <row r="166638" spans="16:16" x14ac:dyDescent="0.3">
      <c r="P166638" s="83"/>
    </row>
    <row r="166639" spans="16:16" x14ac:dyDescent="0.3">
      <c r="P166639" s="83"/>
    </row>
    <row r="166640" spans="16:16" x14ac:dyDescent="0.3">
      <c r="P166640" s="83"/>
    </row>
    <row r="166641" spans="16:16" x14ac:dyDescent="0.3">
      <c r="P166641" s="83"/>
    </row>
    <row r="166642" spans="16:16" x14ac:dyDescent="0.3">
      <c r="P166642" s="83"/>
    </row>
    <row r="166643" spans="16:16" x14ac:dyDescent="0.3">
      <c r="P166643" s="83"/>
    </row>
    <row r="166644" spans="16:16" x14ac:dyDescent="0.3">
      <c r="P166644" s="83"/>
    </row>
    <row r="166645" spans="16:16" x14ac:dyDescent="0.3">
      <c r="P166645" s="83"/>
    </row>
    <row r="166646" spans="16:16" x14ac:dyDescent="0.3">
      <c r="P166646" s="83"/>
    </row>
    <row r="166647" spans="16:16" x14ac:dyDescent="0.3">
      <c r="P166647" s="83"/>
    </row>
    <row r="166648" spans="16:16" x14ac:dyDescent="0.3">
      <c r="P166648" s="83"/>
    </row>
    <row r="166649" spans="16:16" x14ac:dyDescent="0.3">
      <c r="P166649" s="83"/>
    </row>
    <row r="166650" spans="16:16" x14ac:dyDescent="0.3">
      <c r="P166650" s="83"/>
    </row>
    <row r="166651" spans="16:16" x14ac:dyDescent="0.3">
      <c r="P166651" s="83"/>
    </row>
    <row r="166652" spans="16:16" x14ac:dyDescent="0.3">
      <c r="P166652" s="83"/>
    </row>
    <row r="166653" spans="16:16" x14ac:dyDescent="0.3">
      <c r="P166653" s="83"/>
    </row>
    <row r="166654" spans="16:16" x14ac:dyDescent="0.3">
      <c r="P166654" s="83"/>
    </row>
    <row r="166655" spans="16:16" x14ac:dyDescent="0.3">
      <c r="P166655" s="83"/>
    </row>
    <row r="166656" spans="16:16" x14ac:dyDescent="0.3">
      <c r="P166656" s="83"/>
    </row>
    <row r="166657" spans="16:16" x14ac:dyDescent="0.3">
      <c r="P166657" s="83"/>
    </row>
    <row r="166658" spans="16:16" x14ac:dyDescent="0.3">
      <c r="P166658" s="83"/>
    </row>
    <row r="166659" spans="16:16" x14ac:dyDescent="0.3">
      <c r="P166659" s="83"/>
    </row>
    <row r="166660" spans="16:16" x14ac:dyDescent="0.3">
      <c r="P166660" s="83"/>
    </row>
    <row r="166661" spans="16:16" x14ac:dyDescent="0.3">
      <c r="P166661" s="83"/>
    </row>
    <row r="166662" spans="16:16" x14ac:dyDescent="0.3">
      <c r="P166662" s="83"/>
    </row>
    <row r="166663" spans="16:16" x14ac:dyDescent="0.3">
      <c r="P166663" s="83"/>
    </row>
    <row r="166664" spans="16:16" x14ac:dyDescent="0.3">
      <c r="P166664" s="83"/>
    </row>
    <row r="166665" spans="16:16" x14ac:dyDescent="0.3">
      <c r="P166665" s="83"/>
    </row>
    <row r="166666" spans="16:16" x14ac:dyDescent="0.3">
      <c r="P166666" s="83"/>
    </row>
    <row r="166667" spans="16:16" x14ac:dyDescent="0.3">
      <c r="P166667" s="83"/>
    </row>
    <row r="166668" spans="16:16" x14ac:dyDescent="0.3">
      <c r="P166668" s="83"/>
    </row>
    <row r="166669" spans="16:16" x14ac:dyDescent="0.3">
      <c r="P166669" s="83"/>
    </row>
    <row r="166670" spans="16:16" x14ac:dyDescent="0.3">
      <c r="P166670" s="83"/>
    </row>
    <row r="166671" spans="16:16" x14ac:dyDescent="0.3">
      <c r="P166671" s="83"/>
    </row>
    <row r="166672" spans="16:16" x14ac:dyDescent="0.3">
      <c r="P166672" s="83"/>
    </row>
    <row r="166673" spans="16:16" x14ac:dyDescent="0.3">
      <c r="P166673" s="83"/>
    </row>
    <row r="166674" spans="16:16" x14ac:dyDescent="0.3">
      <c r="P166674" s="83"/>
    </row>
    <row r="166675" spans="16:16" x14ac:dyDescent="0.3">
      <c r="P166675" s="83"/>
    </row>
    <row r="166676" spans="16:16" x14ac:dyDescent="0.3">
      <c r="P166676" s="83"/>
    </row>
    <row r="166677" spans="16:16" x14ac:dyDescent="0.3">
      <c r="P166677" s="83"/>
    </row>
    <row r="166678" spans="16:16" x14ac:dyDescent="0.3">
      <c r="P166678" s="83"/>
    </row>
    <row r="166679" spans="16:16" x14ac:dyDescent="0.3">
      <c r="P166679" s="83"/>
    </row>
    <row r="166680" spans="16:16" x14ac:dyDescent="0.3">
      <c r="P166680" s="83"/>
    </row>
    <row r="166681" spans="16:16" x14ac:dyDescent="0.3">
      <c r="P166681" s="83"/>
    </row>
    <row r="166682" spans="16:16" x14ac:dyDescent="0.3">
      <c r="P166682" s="83"/>
    </row>
    <row r="166683" spans="16:16" x14ac:dyDescent="0.3">
      <c r="P166683" s="83"/>
    </row>
    <row r="166684" spans="16:16" x14ac:dyDescent="0.3">
      <c r="P166684" s="83"/>
    </row>
    <row r="166685" spans="16:16" x14ac:dyDescent="0.3">
      <c r="P166685" s="83"/>
    </row>
    <row r="166686" spans="16:16" x14ac:dyDescent="0.3">
      <c r="P166686" s="83"/>
    </row>
    <row r="166687" spans="16:16" x14ac:dyDescent="0.3">
      <c r="P166687" s="83"/>
    </row>
    <row r="166688" spans="16:16" x14ac:dyDescent="0.3">
      <c r="P166688" s="83"/>
    </row>
    <row r="166689" spans="16:16" x14ac:dyDescent="0.3">
      <c r="P166689" s="83"/>
    </row>
    <row r="166690" spans="16:16" x14ac:dyDescent="0.3">
      <c r="P166690" s="83"/>
    </row>
    <row r="166691" spans="16:16" x14ac:dyDescent="0.3">
      <c r="P166691" s="83"/>
    </row>
    <row r="166692" spans="16:16" x14ac:dyDescent="0.3">
      <c r="P166692" s="83"/>
    </row>
    <row r="166693" spans="16:16" x14ac:dyDescent="0.3">
      <c r="P166693" s="83"/>
    </row>
    <row r="166694" spans="16:16" x14ac:dyDescent="0.3">
      <c r="P166694" s="83"/>
    </row>
    <row r="166695" spans="16:16" x14ac:dyDescent="0.3">
      <c r="P166695" s="83"/>
    </row>
    <row r="166696" spans="16:16" x14ac:dyDescent="0.3">
      <c r="P166696" s="83"/>
    </row>
    <row r="166697" spans="16:16" x14ac:dyDescent="0.3">
      <c r="P166697" s="83"/>
    </row>
    <row r="166698" spans="16:16" x14ac:dyDescent="0.3">
      <c r="P166698" s="83"/>
    </row>
    <row r="166699" spans="16:16" x14ac:dyDescent="0.3">
      <c r="P166699" s="83"/>
    </row>
    <row r="166700" spans="16:16" x14ac:dyDescent="0.3">
      <c r="P166700" s="83"/>
    </row>
    <row r="166701" spans="16:16" x14ac:dyDescent="0.3">
      <c r="P166701" s="83"/>
    </row>
    <row r="166702" spans="16:16" x14ac:dyDescent="0.3">
      <c r="P166702" s="83"/>
    </row>
    <row r="166703" spans="16:16" x14ac:dyDescent="0.3">
      <c r="P166703" s="83"/>
    </row>
    <row r="166704" spans="16:16" x14ac:dyDescent="0.3">
      <c r="P166704" s="83"/>
    </row>
    <row r="166705" spans="16:16" x14ac:dyDescent="0.3">
      <c r="P166705" s="83"/>
    </row>
    <row r="166706" spans="16:16" x14ac:dyDescent="0.3">
      <c r="P166706" s="83"/>
    </row>
    <row r="166707" spans="16:16" x14ac:dyDescent="0.3">
      <c r="P166707" s="83"/>
    </row>
    <row r="166708" spans="16:16" x14ac:dyDescent="0.3">
      <c r="P166708" s="83"/>
    </row>
    <row r="166709" spans="16:16" x14ac:dyDescent="0.3">
      <c r="P166709" s="83"/>
    </row>
    <row r="166710" spans="16:16" x14ac:dyDescent="0.3">
      <c r="P166710" s="83"/>
    </row>
    <row r="166711" spans="16:16" x14ac:dyDescent="0.3">
      <c r="P166711" s="83"/>
    </row>
    <row r="166712" spans="16:16" x14ac:dyDescent="0.3">
      <c r="P166712" s="83"/>
    </row>
    <row r="166713" spans="16:16" x14ac:dyDescent="0.3">
      <c r="P166713" s="83"/>
    </row>
    <row r="166714" spans="16:16" x14ac:dyDescent="0.3">
      <c r="P166714" s="83"/>
    </row>
    <row r="166715" spans="16:16" x14ac:dyDescent="0.3">
      <c r="P166715" s="83"/>
    </row>
    <row r="166716" spans="16:16" x14ac:dyDescent="0.3">
      <c r="P166716" s="83"/>
    </row>
    <row r="166717" spans="16:16" x14ac:dyDescent="0.3">
      <c r="P166717" s="83"/>
    </row>
    <row r="166718" spans="16:16" x14ac:dyDescent="0.3">
      <c r="P166718" s="83"/>
    </row>
    <row r="166719" spans="16:16" x14ac:dyDescent="0.3">
      <c r="P166719" s="83"/>
    </row>
    <row r="166720" spans="16:16" x14ac:dyDescent="0.3">
      <c r="P166720" s="83"/>
    </row>
    <row r="166721" spans="16:16" x14ac:dyDescent="0.3">
      <c r="P166721" s="83"/>
    </row>
    <row r="166722" spans="16:16" x14ac:dyDescent="0.3">
      <c r="P166722" s="83"/>
    </row>
    <row r="166723" spans="16:16" x14ac:dyDescent="0.3">
      <c r="P166723" s="83"/>
    </row>
    <row r="166724" spans="16:16" x14ac:dyDescent="0.3">
      <c r="P166724" s="83"/>
    </row>
    <row r="166725" spans="16:16" x14ac:dyDescent="0.3">
      <c r="P166725" s="83"/>
    </row>
    <row r="166726" spans="16:16" x14ac:dyDescent="0.3">
      <c r="P166726" s="83"/>
    </row>
    <row r="166727" spans="16:16" x14ac:dyDescent="0.3">
      <c r="P166727" s="83"/>
    </row>
    <row r="166728" spans="16:16" x14ac:dyDescent="0.3">
      <c r="P166728" s="83"/>
    </row>
    <row r="166729" spans="16:16" x14ac:dyDescent="0.3">
      <c r="P166729" s="83"/>
    </row>
    <row r="166730" spans="16:16" x14ac:dyDescent="0.3">
      <c r="P166730" s="83"/>
    </row>
    <row r="166731" spans="16:16" x14ac:dyDescent="0.3">
      <c r="P166731" s="83"/>
    </row>
    <row r="166732" spans="16:16" x14ac:dyDescent="0.3">
      <c r="P166732" s="83"/>
    </row>
    <row r="166733" spans="16:16" x14ac:dyDescent="0.3">
      <c r="P166733" s="83"/>
    </row>
    <row r="166734" spans="16:16" x14ac:dyDescent="0.3">
      <c r="P166734" s="83"/>
    </row>
    <row r="166735" spans="16:16" x14ac:dyDescent="0.3">
      <c r="P166735" s="83"/>
    </row>
    <row r="166736" spans="16:16" x14ac:dyDescent="0.3">
      <c r="P166736" s="83"/>
    </row>
    <row r="166737" spans="16:16" x14ac:dyDescent="0.3">
      <c r="P166737" s="83"/>
    </row>
    <row r="166738" spans="16:16" x14ac:dyDescent="0.3">
      <c r="P166738" s="83"/>
    </row>
    <row r="166739" spans="16:16" x14ac:dyDescent="0.3">
      <c r="P166739" s="83"/>
    </row>
    <row r="166740" spans="16:16" x14ac:dyDescent="0.3">
      <c r="P166740" s="83"/>
    </row>
    <row r="166741" spans="16:16" x14ac:dyDescent="0.3">
      <c r="P166741" s="83"/>
    </row>
    <row r="166742" spans="16:16" x14ac:dyDescent="0.3">
      <c r="P166742" s="83"/>
    </row>
    <row r="166743" spans="16:16" x14ac:dyDescent="0.3">
      <c r="P166743" s="83"/>
    </row>
    <row r="166744" spans="16:16" x14ac:dyDescent="0.3">
      <c r="P166744" s="83"/>
    </row>
    <row r="166745" spans="16:16" x14ac:dyDescent="0.3">
      <c r="P166745" s="83"/>
    </row>
    <row r="166746" spans="16:16" x14ac:dyDescent="0.3">
      <c r="P166746" s="83"/>
    </row>
    <row r="166747" spans="16:16" x14ac:dyDescent="0.3">
      <c r="P166747" s="83"/>
    </row>
    <row r="166748" spans="16:16" x14ac:dyDescent="0.3">
      <c r="P166748" s="83"/>
    </row>
    <row r="166749" spans="16:16" x14ac:dyDescent="0.3">
      <c r="P166749" s="83"/>
    </row>
    <row r="166750" spans="16:16" x14ac:dyDescent="0.3">
      <c r="P166750" s="83"/>
    </row>
    <row r="166751" spans="16:16" x14ac:dyDescent="0.3">
      <c r="P166751" s="83"/>
    </row>
    <row r="166752" spans="16:16" x14ac:dyDescent="0.3">
      <c r="P166752" s="83"/>
    </row>
    <row r="166753" spans="16:16" x14ac:dyDescent="0.3">
      <c r="P166753" s="83"/>
    </row>
    <row r="166754" spans="16:16" x14ac:dyDescent="0.3">
      <c r="P166754" s="83"/>
    </row>
    <row r="166755" spans="16:16" x14ac:dyDescent="0.3">
      <c r="P166755" s="83"/>
    </row>
    <row r="166756" spans="16:16" x14ac:dyDescent="0.3">
      <c r="P166756" s="83"/>
    </row>
    <row r="166757" spans="16:16" x14ac:dyDescent="0.3">
      <c r="P166757" s="83"/>
    </row>
    <row r="166758" spans="16:16" x14ac:dyDescent="0.3">
      <c r="P166758" s="83"/>
    </row>
    <row r="166759" spans="16:16" x14ac:dyDescent="0.3">
      <c r="P166759" s="83"/>
    </row>
    <row r="166760" spans="16:16" x14ac:dyDescent="0.3">
      <c r="P166760" s="83"/>
    </row>
    <row r="166761" spans="16:16" x14ac:dyDescent="0.3">
      <c r="P166761" s="83"/>
    </row>
    <row r="166762" spans="16:16" x14ac:dyDescent="0.3">
      <c r="P166762" s="83"/>
    </row>
    <row r="166763" spans="16:16" x14ac:dyDescent="0.3">
      <c r="P166763" s="83"/>
    </row>
    <row r="166764" spans="16:16" x14ac:dyDescent="0.3">
      <c r="P166764" s="83"/>
    </row>
    <row r="166765" spans="16:16" x14ac:dyDescent="0.3">
      <c r="P166765" s="83"/>
    </row>
    <row r="166766" spans="16:16" x14ac:dyDescent="0.3">
      <c r="P166766" s="83"/>
    </row>
    <row r="166767" spans="16:16" x14ac:dyDescent="0.3">
      <c r="P166767" s="83"/>
    </row>
    <row r="166768" spans="16:16" x14ac:dyDescent="0.3">
      <c r="P166768" s="83"/>
    </row>
    <row r="166769" spans="16:16" x14ac:dyDescent="0.3">
      <c r="P166769" s="83"/>
    </row>
    <row r="166770" spans="16:16" x14ac:dyDescent="0.3">
      <c r="P166770" s="83"/>
    </row>
    <row r="166771" spans="16:16" x14ac:dyDescent="0.3">
      <c r="P166771" s="83"/>
    </row>
    <row r="166772" spans="16:16" x14ac:dyDescent="0.3">
      <c r="P166772" s="83"/>
    </row>
    <row r="166773" spans="16:16" x14ac:dyDescent="0.3">
      <c r="P166773" s="83"/>
    </row>
    <row r="166774" spans="16:16" x14ac:dyDescent="0.3">
      <c r="P166774" s="83"/>
    </row>
    <row r="166775" spans="16:16" x14ac:dyDescent="0.3">
      <c r="P166775" s="83"/>
    </row>
    <row r="166776" spans="16:16" x14ac:dyDescent="0.3">
      <c r="P166776" s="83"/>
    </row>
    <row r="166777" spans="16:16" x14ac:dyDescent="0.3">
      <c r="P166777" s="83"/>
    </row>
    <row r="166778" spans="16:16" x14ac:dyDescent="0.3">
      <c r="P166778" s="83"/>
    </row>
    <row r="166779" spans="16:16" x14ac:dyDescent="0.3">
      <c r="P166779" s="83"/>
    </row>
    <row r="166780" spans="16:16" x14ac:dyDescent="0.3">
      <c r="P166780" s="83"/>
    </row>
    <row r="166781" spans="16:16" x14ac:dyDescent="0.3">
      <c r="P166781" s="83"/>
    </row>
    <row r="166782" spans="16:16" x14ac:dyDescent="0.3">
      <c r="P166782" s="83"/>
    </row>
    <row r="166783" spans="16:16" x14ac:dyDescent="0.3">
      <c r="P166783" s="83"/>
    </row>
    <row r="166784" spans="16:16" x14ac:dyDescent="0.3">
      <c r="P166784" s="83"/>
    </row>
    <row r="166785" spans="16:16" x14ac:dyDescent="0.3">
      <c r="P166785" s="83"/>
    </row>
    <row r="166786" spans="16:16" x14ac:dyDescent="0.3">
      <c r="P166786" s="83"/>
    </row>
    <row r="166787" spans="16:16" x14ac:dyDescent="0.3">
      <c r="P166787" s="83"/>
    </row>
    <row r="166788" spans="16:16" x14ac:dyDescent="0.3">
      <c r="P166788" s="83"/>
    </row>
    <row r="166789" spans="16:16" x14ac:dyDescent="0.3">
      <c r="P166789" s="83"/>
    </row>
    <row r="166790" spans="16:16" x14ac:dyDescent="0.3">
      <c r="P166790" s="83"/>
    </row>
    <row r="166791" spans="16:16" x14ac:dyDescent="0.3">
      <c r="P166791" s="83"/>
    </row>
    <row r="166792" spans="16:16" x14ac:dyDescent="0.3">
      <c r="P166792" s="83"/>
    </row>
    <row r="166793" spans="16:16" x14ac:dyDescent="0.3">
      <c r="P166793" s="83"/>
    </row>
    <row r="166794" spans="16:16" x14ac:dyDescent="0.3">
      <c r="P166794" s="83"/>
    </row>
    <row r="166795" spans="16:16" x14ac:dyDescent="0.3">
      <c r="P166795" s="83"/>
    </row>
    <row r="166796" spans="16:16" x14ac:dyDescent="0.3">
      <c r="P166796" s="83"/>
    </row>
    <row r="166797" spans="16:16" x14ac:dyDescent="0.3">
      <c r="P166797" s="83"/>
    </row>
    <row r="166798" spans="16:16" x14ac:dyDescent="0.3">
      <c r="P166798" s="83"/>
    </row>
    <row r="166799" spans="16:16" x14ac:dyDescent="0.3">
      <c r="P166799" s="83"/>
    </row>
    <row r="166800" spans="16:16" x14ac:dyDescent="0.3">
      <c r="P166800" s="83"/>
    </row>
    <row r="166801" spans="16:16" x14ac:dyDescent="0.3">
      <c r="P166801" s="83"/>
    </row>
    <row r="166802" spans="16:16" x14ac:dyDescent="0.3">
      <c r="P166802" s="83"/>
    </row>
    <row r="166803" spans="16:16" x14ac:dyDescent="0.3">
      <c r="P166803" s="83"/>
    </row>
    <row r="166804" spans="16:16" x14ac:dyDescent="0.3">
      <c r="P166804" s="83"/>
    </row>
    <row r="166805" spans="16:16" x14ac:dyDescent="0.3">
      <c r="P166805" s="83"/>
    </row>
    <row r="166806" spans="16:16" x14ac:dyDescent="0.3">
      <c r="P166806" s="83"/>
    </row>
    <row r="166807" spans="16:16" x14ac:dyDescent="0.3">
      <c r="P166807" s="83"/>
    </row>
    <row r="166808" spans="16:16" x14ac:dyDescent="0.3">
      <c r="P166808" s="83"/>
    </row>
    <row r="166809" spans="16:16" x14ac:dyDescent="0.3">
      <c r="P166809" s="83"/>
    </row>
    <row r="166810" spans="16:16" x14ac:dyDescent="0.3">
      <c r="P166810" s="83"/>
    </row>
    <row r="166811" spans="16:16" x14ac:dyDescent="0.3">
      <c r="P166811" s="83"/>
    </row>
    <row r="166812" spans="16:16" x14ac:dyDescent="0.3">
      <c r="P166812" s="83"/>
    </row>
    <row r="166813" spans="16:16" x14ac:dyDescent="0.3">
      <c r="P166813" s="83"/>
    </row>
    <row r="166814" spans="16:16" x14ac:dyDescent="0.3">
      <c r="P166814" s="83"/>
    </row>
    <row r="166815" spans="16:16" x14ac:dyDescent="0.3">
      <c r="P166815" s="83"/>
    </row>
    <row r="166816" spans="16:16" x14ac:dyDescent="0.3">
      <c r="P166816" s="83"/>
    </row>
    <row r="166817" spans="16:16" x14ac:dyDescent="0.3">
      <c r="P166817" s="83"/>
    </row>
    <row r="166818" spans="16:16" x14ac:dyDescent="0.3">
      <c r="P166818" s="83"/>
    </row>
    <row r="166819" spans="16:16" x14ac:dyDescent="0.3">
      <c r="P166819" s="83"/>
    </row>
    <row r="166820" spans="16:16" x14ac:dyDescent="0.3">
      <c r="P166820" s="83"/>
    </row>
    <row r="166821" spans="16:16" x14ac:dyDescent="0.3">
      <c r="P166821" s="83"/>
    </row>
    <row r="166822" spans="16:16" x14ac:dyDescent="0.3">
      <c r="P166822" s="83"/>
    </row>
    <row r="166823" spans="16:16" x14ac:dyDescent="0.3">
      <c r="P166823" s="83"/>
    </row>
    <row r="166824" spans="16:16" x14ac:dyDescent="0.3">
      <c r="P166824" s="83"/>
    </row>
    <row r="166825" spans="16:16" x14ac:dyDescent="0.3">
      <c r="P166825" s="83"/>
    </row>
    <row r="166826" spans="16:16" x14ac:dyDescent="0.3">
      <c r="P166826" s="83"/>
    </row>
    <row r="166827" spans="16:16" x14ac:dyDescent="0.3">
      <c r="P166827" s="83"/>
    </row>
    <row r="166828" spans="16:16" x14ac:dyDescent="0.3">
      <c r="P166828" s="83"/>
    </row>
    <row r="166829" spans="16:16" x14ac:dyDescent="0.3">
      <c r="P166829" s="83"/>
    </row>
    <row r="166830" spans="16:16" x14ac:dyDescent="0.3">
      <c r="P166830" s="83"/>
    </row>
    <row r="166831" spans="16:16" x14ac:dyDescent="0.3">
      <c r="P166831" s="83"/>
    </row>
    <row r="166832" spans="16:16" x14ac:dyDescent="0.3">
      <c r="P166832" s="83"/>
    </row>
    <row r="166833" spans="16:16" x14ac:dyDescent="0.3">
      <c r="P166833" s="83"/>
    </row>
    <row r="166834" spans="16:16" x14ac:dyDescent="0.3">
      <c r="P166834" s="83"/>
    </row>
    <row r="166835" spans="16:16" x14ac:dyDescent="0.3">
      <c r="P166835" s="83"/>
    </row>
    <row r="166836" spans="16:16" x14ac:dyDescent="0.3">
      <c r="P166836" s="83"/>
    </row>
    <row r="166837" spans="16:16" x14ac:dyDescent="0.3">
      <c r="P166837" s="83"/>
    </row>
    <row r="166838" spans="16:16" x14ac:dyDescent="0.3">
      <c r="P166838" s="83"/>
    </row>
    <row r="166839" spans="16:16" x14ac:dyDescent="0.3">
      <c r="P166839" s="83"/>
    </row>
    <row r="166840" spans="16:16" x14ac:dyDescent="0.3">
      <c r="P166840" s="83"/>
    </row>
    <row r="166841" spans="16:16" x14ac:dyDescent="0.3">
      <c r="P166841" s="83"/>
    </row>
    <row r="166842" spans="16:16" x14ac:dyDescent="0.3">
      <c r="P166842" s="83"/>
    </row>
    <row r="166843" spans="16:16" x14ac:dyDescent="0.3">
      <c r="P166843" s="83"/>
    </row>
    <row r="166844" spans="16:16" x14ac:dyDescent="0.3">
      <c r="P166844" s="83"/>
    </row>
    <row r="166845" spans="16:16" x14ac:dyDescent="0.3">
      <c r="P166845" s="83"/>
    </row>
    <row r="166846" spans="16:16" x14ac:dyDescent="0.3">
      <c r="P166846" s="83"/>
    </row>
    <row r="166847" spans="16:16" x14ac:dyDescent="0.3">
      <c r="P166847" s="83"/>
    </row>
    <row r="166848" spans="16:16" x14ac:dyDescent="0.3">
      <c r="P166848" s="83"/>
    </row>
    <row r="166849" spans="16:16" x14ac:dyDescent="0.3">
      <c r="P166849" s="83"/>
    </row>
    <row r="166850" spans="16:16" x14ac:dyDescent="0.3">
      <c r="P166850" s="83"/>
    </row>
    <row r="166851" spans="16:16" x14ac:dyDescent="0.3">
      <c r="P166851" s="83"/>
    </row>
    <row r="166852" spans="16:16" x14ac:dyDescent="0.3">
      <c r="P166852" s="83"/>
    </row>
    <row r="166853" spans="16:16" x14ac:dyDescent="0.3">
      <c r="P166853" s="83"/>
    </row>
    <row r="166854" spans="16:16" x14ac:dyDescent="0.3">
      <c r="P166854" s="83"/>
    </row>
    <row r="166855" spans="16:16" x14ac:dyDescent="0.3">
      <c r="P166855" s="83"/>
    </row>
    <row r="166856" spans="16:16" x14ac:dyDescent="0.3">
      <c r="P166856" s="83"/>
    </row>
    <row r="166857" spans="16:16" x14ac:dyDescent="0.3">
      <c r="P166857" s="83"/>
    </row>
    <row r="166858" spans="16:16" x14ac:dyDescent="0.3">
      <c r="P166858" s="83"/>
    </row>
    <row r="166859" spans="16:16" x14ac:dyDescent="0.3">
      <c r="P166859" s="83"/>
    </row>
    <row r="166860" spans="16:16" x14ac:dyDescent="0.3">
      <c r="P166860" s="83"/>
    </row>
    <row r="166861" spans="16:16" x14ac:dyDescent="0.3">
      <c r="P166861" s="83"/>
    </row>
    <row r="166862" spans="16:16" x14ac:dyDescent="0.3">
      <c r="P166862" s="83"/>
    </row>
    <row r="166863" spans="16:16" x14ac:dyDescent="0.3">
      <c r="P166863" s="83"/>
    </row>
    <row r="166864" spans="16:16" x14ac:dyDescent="0.3">
      <c r="P166864" s="83"/>
    </row>
    <row r="166865" spans="16:16" x14ac:dyDescent="0.3">
      <c r="P166865" s="83"/>
    </row>
    <row r="166866" spans="16:16" x14ac:dyDescent="0.3">
      <c r="P166866" s="83"/>
    </row>
    <row r="166867" spans="16:16" x14ac:dyDescent="0.3">
      <c r="P166867" s="83"/>
    </row>
    <row r="166868" spans="16:16" x14ac:dyDescent="0.3">
      <c r="P166868" s="83"/>
    </row>
    <row r="166869" spans="16:16" x14ac:dyDescent="0.3">
      <c r="P166869" s="83"/>
    </row>
    <row r="166870" spans="16:16" x14ac:dyDescent="0.3">
      <c r="P166870" s="83"/>
    </row>
    <row r="166871" spans="16:16" x14ac:dyDescent="0.3">
      <c r="P166871" s="83"/>
    </row>
    <row r="166872" spans="16:16" x14ac:dyDescent="0.3">
      <c r="P166872" s="83"/>
    </row>
    <row r="166873" spans="16:16" x14ac:dyDescent="0.3">
      <c r="P166873" s="83"/>
    </row>
    <row r="166874" spans="16:16" x14ac:dyDescent="0.3">
      <c r="P166874" s="83"/>
    </row>
    <row r="166875" spans="16:16" x14ac:dyDescent="0.3">
      <c r="P166875" s="83"/>
    </row>
    <row r="166876" spans="16:16" x14ac:dyDescent="0.3">
      <c r="P166876" s="83"/>
    </row>
    <row r="166877" spans="16:16" x14ac:dyDescent="0.3">
      <c r="P166877" s="83"/>
    </row>
    <row r="166878" spans="16:16" x14ac:dyDescent="0.3">
      <c r="P166878" s="83"/>
    </row>
    <row r="166879" spans="16:16" x14ac:dyDescent="0.3">
      <c r="P166879" s="83"/>
    </row>
    <row r="166880" spans="16:16" x14ac:dyDescent="0.3">
      <c r="P166880" s="83"/>
    </row>
    <row r="166881" spans="16:16" x14ac:dyDescent="0.3">
      <c r="P166881" s="83"/>
    </row>
    <row r="166882" spans="16:16" x14ac:dyDescent="0.3">
      <c r="P166882" s="83"/>
    </row>
    <row r="166883" spans="16:16" x14ac:dyDescent="0.3">
      <c r="P166883" s="83"/>
    </row>
    <row r="166884" spans="16:16" x14ac:dyDescent="0.3">
      <c r="P166884" s="83"/>
    </row>
    <row r="166885" spans="16:16" x14ac:dyDescent="0.3">
      <c r="P166885" s="83"/>
    </row>
    <row r="166886" spans="16:16" x14ac:dyDescent="0.3">
      <c r="P166886" s="83"/>
    </row>
    <row r="166887" spans="16:16" x14ac:dyDescent="0.3">
      <c r="P166887" s="83"/>
    </row>
    <row r="166888" spans="16:16" x14ac:dyDescent="0.3">
      <c r="P166888" s="83"/>
    </row>
    <row r="166889" spans="16:16" x14ac:dyDescent="0.3">
      <c r="P166889" s="83"/>
    </row>
    <row r="166890" spans="16:16" x14ac:dyDescent="0.3">
      <c r="P166890" s="83"/>
    </row>
    <row r="166891" spans="16:16" x14ac:dyDescent="0.3">
      <c r="P166891" s="83"/>
    </row>
    <row r="166892" spans="16:16" x14ac:dyDescent="0.3">
      <c r="P166892" s="83"/>
    </row>
    <row r="166893" spans="16:16" x14ac:dyDescent="0.3">
      <c r="P166893" s="83"/>
    </row>
    <row r="166894" spans="16:16" x14ac:dyDescent="0.3">
      <c r="P166894" s="83"/>
    </row>
    <row r="166895" spans="16:16" x14ac:dyDescent="0.3">
      <c r="P166895" s="83"/>
    </row>
    <row r="166896" spans="16:16" x14ac:dyDescent="0.3">
      <c r="P166896" s="83"/>
    </row>
    <row r="166897" spans="16:16" x14ac:dyDescent="0.3">
      <c r="P166897" s="83"/>
    </row>
    <row r="166898" spans="16:16" x14ac:dyDescent="0.3">
      <c r="P166898" s="83"/>
    </row>
    <row r="166899" spans="16:16" x14ac:dyDescent="0.3">
      <c r="P166899" s="83"/>
    </row>
    <row r="166900" spans="16:16" x14ac:dyDescent="0.3">
      <c r="P166900" s="83"/>
    </row>
    <row r="166901" spans="16:16" x14ac:dyDescent="0.3">
      <c r="P166901" s="83"/>
    </row>
    <row r="166902" spans="16:16" x14ac:dyDescent="0.3">
      <c r="P166902" s="83"/>
    </row>
    <row r="166903" spans="16:16" x14ac:dyDescent="0.3">
      <c r="P166903" s="83"/>
    </row>
    <row r="166904" spans="16:16" x14ac:dyDescent="0.3">
      <c r="P166904" s="83"/>
    </row>
    <row r="166905" spans="16:16" x14ac:dyDescent="0.3">
      <c r="P166905" s="83"/>
    </row>
    <row r="166906" spans="16:16" x14ac:dyDescent="0.3">
      <c r="P166906" s="83"/>
    </row>
    <row r="166907" spans="16:16" x14ac:dyDescent="0.3">
      <c r="P166907" s="83"/>
    </row>
    <row r="166908" spans="16:16" x14ac:dyDescent="0.3">
      <c r="P166908" s="83"/>
    </row>
    <row r="166909" spans="16:16" x14ac:dyDescent="0.3">
      <c r="P166909" s="83"/>
    </row>
    <row r="166910" spans="16:16" x14ac:dyDescent="0.3">
      <c r="P166910" s="83"/>
    </row>
    <row r="166911" spans="16:16" x14ac:dyDescent="0.3">
      <c r="P166911" s="83"/>
    </row>
    <row r="166912" spans="16:16" x14ac:dyDescent="0.3">
      <c r="P166912" s="83"/>
    </row>
    <row r="166913" spans="16:16" x14ac:dyDescent="0.3">
      <c r="P166913" s="83"/>
    </row>
    <row r="166914" spans="16:16" x14ac:dyDescent="0.3">
      <c r="P166914" s="83"/>
    </row>
    <row r="166915" spans="16:16" x14ac:dyDescent="0.3">
      <c r="P166915" s="83"/>
    </row>
    <row r="166916" spans="16:16" x14ac:dyDescent="0.3">
      <c r="P166916" s="83"/>
    </row>
    <row r="166917" spans="16:16" x14ac:dyDescent="0.3">
      <c r="P166917" s="83"/>
    </row>
    <row r="166918" spans="16:16" x14ac:dyDescent="0.3">
      <c r="P166918" s="83"/>
    </row>
    <row r="166919" spans="16:16" x14ac:dyDescent="0.3">
      <c r="P166919" s="83"/>
    </row>
    <row r="166920" spans="16:16" x14ac:dyDescent="0.3">
      <c r="P166920" s="83"/>
    </row>
    <row r="166921" spans="16:16" x14ac:dyDescent="0.3">
      <c r="P166921" s="83"/>
    </row>
    <row r="166922" spans="16:16" x14ac:dyDescent="0.3">
      <c r="P166922" s="83"/>
    </row>
    <row r="166923" spans="16:16" x14ac:dyDescent="0.3">
      <c r="P166923" s="83"/>
    </row>
    <row r="166924" spans="16:16" x14ac:dyDescent="0.3">
      <c r="P166924" s="83"/>
    </row>
    <row r="166925" spans="16:16" x14ac:dyDescent="0.3">
      <c r="P166925" s="83"/>
    </row>
    <row r="166926" spans="16:16" x14ac:dyDescent="0.3">
      <c r="P166926" s="83"/>
    </row>
    <row r="166927" spans="16:16" x14ac:dyDescent="0.3">
      <c r="P166927" s="83"/>
    </row>
    <row r="166928" spans="16:16" x14ac:dyDescent="0.3">
      <c r="P166928" s="83"/>
    </row>
    <row r="166929" spans="16:16" x14ac:dyDescent="0.3">
      <c r="P166929" s="83"/>
    </row>
    <row r="166930" spans="16:16" x14ac:dyDescent="0.3">
      <c r="P166930" s="83"/>
    </row>
    <row r="166931" spans="16:16" x14ac:dyDescent="0.3">
      <c r="P166931" s="83"/>
    </row>
    <row r="166932" spans="16:16" x14ac:dyDescent="0.3">
      <c r="P166932" s="83"/>
    </row>
    <row r="166933" spans="16:16" x14ac:dyDescent="0.3">
      <c r="P166933" s="83"/>
    </row>
    <row r="166934" spans="16:16" x14ac:dyDescent="0.3">
      <c r="P166934" s="83"/>
    </row>
    <row r="166935" spans="16:16" x14ac:dyDescent="0.3">
      <c r="P166935" s="83"/>
    </row>
    <row r="166936" spans="16:16" x14ac:dyDescent="0.3">
      <c r="P166936" s="83"/>
    </row>
    <row r="166937" spans="16:16" x14ac:dyDescent="0.3">
      <c r="P166937" s="83"/>
    </row>
    <row r="166938" spans="16:16" x14ac:dyDescent="0.3">
      <c r="P166938" s="83"/>
    </row>
    <row r="166939" spans="16:16" x14ac:dyDescent="0.3">
      <c r="P166939" s="83"/>
    </row>
    <row r="166940" spans="16:16" x14ac:dyDescent="0.3">
      <c r="P166940" s="83"/>
    </row>
    <row r="166941" spans="16:16" x14ac:dyDescent="0.3">
      <c r="P166941" s="83"/>
    </row>
    <row r="166942" spans="16:16" x14ac:dyDescent="0.3">
      <c r="P166942" s="83"/>
    </row>
    <row r="166943" spans="16:16" x14ac:dyDescent="0.3">
      <c r="P166943" s="83"/>
    </row>
    <row r="166944" spans="16:16" x14ac:dyDescent="0.3">
      <c r="P166944" s="83"/>
    </row>
    <row r="166945" spans="16:16" x14ac:dyDescent="0.3">
      <c r="P166945" s="83"/>
    </row>
    <row r="166946" spans="16:16" x14ac:dyDescent="0.3">
      <c r="P166946" s="83"/>
    </row>
    <row r="166947" spans="16:16" x14ac:dyDescent="0.3">
      <c r="P166947" s="83"/>
    </row>
    <row r="166948" spans="16:16" x14ac:dyDescent="0.3">
      <c r="P166948" s="83"/>
    </row>
    <row r="166949" spans="16:16" x14ac:dyDescent="0.3">
      <c r="P166949" s="83"/>
    </row>
    <row r="166950" spans="16:16" x14ac:dyDescent="0.3">
      <c r="P166950" s="83"/>
    </row>
    <row r="166951" spans="16:16" x14ac:dyDescent="0.3">
      <c r="P166951" s="83"/>
    </row>
    <row r="166952" spans="16:16" x14ac:dyDescent="0.3">
      <c r="P166952" s="83"/>
    </row>
    <row r="166953" spans="16:16" x14ac:dyDescent="0.3">
      <c r="P166953" s="83"/>
    </row>
    <row r="166954" spans="16:16" x14ac:dyDescent="0.3">
      <c r="P166954" s="83"/>
    </row>
    <row r="166955" spans="16:16" x14ac:dyDescent="0.3">
      <c r="P166955" s="83"/>
    </row>
    <row r="166956" spans="16:16" x14ac:dyDescent="0.3">
      <c r="P166956" s="83"/>
    </row>
    <row r="166957" spans="16:16" x14ac:dyDescent="0.3">
      <c r="P166957" s="83"/>
    </row>
    <row r="166958" spans="16:16" x14ac:dyDescent="0.3">
      <c r="P166958" s="83"/>
    </row>
    <row r="166959" spans="16:16" x14ac:dyDescent="0.3">
      <c r="P166959" s="83"/>
    </row>
    <row r="166960" spans="16:16" x14ac:dyDescent="0.3">
      <c r="P166960" s="83"/>
    </row>
    <row r="166961" spans="16:16" x14ac:dyDescent="0.3">
      <c r="P166961" s="83"/>
    </row>
    <row r="166962" spans="16:16" x14ac:dyDescent="0.3">
      <c r="P166962" s="83"/>
    </row>
    <row r="166963" spans="16:16" x14ac:dyDescent="0.3">
      <c r="P166963" s="83"/>
    </row>
    <row r="166964" spans="16:16" x14ac:dyDescent="0.3">
      <c r="P166964" s="83"/>
    </row>
    <row r="166965" spans="16:16" x14ac:dyDescent="0.3">
      <c r="P166965" s="83"/>
    </row>
    <row r="166966" spans="16:16" x14ac:dyDescent="0.3">
      <c r="P166966" s="83"/>
    </row>
    <row r="166967" spans="16:16" x14ac:dyDescent="0.3">
      <c r="P166967" s="83"/>
    </row>
    <row r="166968" spans="16:16" x14ac:dyDescent="0.3">
      <c r="P166968" s="83"/>
    </row>
    <row r="166969" spans="16:16" x14ac:dyDescent="0.3">
      <c r="P166969" s="83"/>
    </row>
    <row r="166970" spans="16:16" x14ac:dyDescent="0.3">
      <c r="P166970" s="83"/>
    </row>
    <row r="166971" spans="16:16" x14ac:dyDescent="0.3">
      <c r="P166971" s="83"/>
    </row>
    <row r="166972" spans="16:16" x14ac:dyDescent="0.3">
      <c r="P166972" s="83"/>
    </row>
    <row r="166973" spans="16:16" x14ac:dyDescent="0.3">
      <c r="P166973" s="83"/>
    </row>
    <row r="166974" spans="16:16" x14ac:dyDescent="0.3">
      <c r="P166974" s="83"/>
    </row>
    <row r="166975" spans="16:16" x14ac:dyDescent="0.3">
      <c r="P166975" s="83"/>
    </row>
    <row r="166976" spans="16:16" x14ac:dyDescent="0.3">
      <c r="P166976" s="83"/>
    </row>
    <row r="166977" spans="16:16" x14ac:dyDescent="0.3">
      <c r="P166977" s="83"/>
    </row>
    <row r="166978" spans="16:16" x14ac:dyDescent="0.3">
      <c r="P166978" s="83"/>
    </row>
    <row r="166979" spans="16:16" x14ac:dyDescent="0.3">
      <c r="P166979" s="83"/>
    </row>
    <row r="166980" spans="16:16" x14ac:dyDescent="0.3">
      <c r="P166980" s="83"/>
    </row>
    <row r="166981" spans="16:16" x14ac:dyDescent="0.3">
      <c r="P166981" s="83"/>
    </row>
    <row r="166982" spans="16:16" x14ac:dyDescent="0.3">
      <c r="P166982" s="83"/>
    </row>
    <row r="166983" spans="16:16" x14ac:dyDescent="0.3">
      <c r="P166983" s="83"/>
    </row>
    <row r="166984" spans="16:16" x14ac:dyDescent="0.3">
      <c r="P166984" s="83"/>
    </row>
    <row r="166985" spans="16:16" x14ac:dyDescent="0.3">
      <c r="P166985" s="83"/>
    </row>
    <row r="166986" spans="16:16" x14ac:dyDescent="0.3">
      <c r="P166986" s="83"/>
    </row>
    <row r="166987" spans="16:16" x14ac:dyDescent="0.3">
      <c r="P166987" s="83"/>
    </row>
    <row r="166988" spans="16:16" x14ac:dyDescent="0.3">
      <c r="P166988" s="83"/>
    </row>
    <row r="166989" spans="16:16" x14ac:dyDescent="0.3">
      <c r="P166989" s="83"/>
    </row>
    <row r="166990" spans="16:16" x14ac:dyDescent="0.3">
      <c r="P166990" s="83"/>
    </row>
    <row r="166991" spans="16:16" x14ac:dyDescent="0.3">
      <c r="P166991" s="83"/>
    </row>
    <row r="166992" spans="16:16" x14ac:dyDescent="0.3">
      <c r="P166992" s="83"/>
    </row>
    <row r="166993" spans="16:16" x14ac:dyDescent="0.3">
      <c r="P166993" s="83"/>
    </row>
    <row r="166994" spans="16:16" x14ac:dyDescent="0.3">
      <c r="P166994" s="83"/>
    </row>
    <row r="166995" spans="16:16" x14ac:dyDescent="0.3">
      <c r="P166995" s="83"/>
    </row>
    <row r="166996" spans="16:16" x14ac:dyDescent="0.3">
      <c r="P166996" s="83"/>
    </row>
    <row r="166997" spans="16:16" x14ac:dyDescent="0.3">
      <c r="P166997" s="83"/>
    </row>
    <row r="166998" spans="16:16" x14ac:dyDescent="0.3">
      <c r="P166998" s="83"/>
    </row>
    <row r="166999" spans="16:16" x14ac:dyDescent="0.3">
      <c r="P166999" s="83"/>
    </row>
    <row r="167000" spans="16:16" x14ac:dyDescent="0.3">
      <c r="P167000" s="83"/>
    </row>
    <row r="167001" spans="16:16" x14ac:dyDescent="0.3">
      <c r="P167001" s="83"/>
    </row>
    <row r="167002" spans="16:16" x14ac:dyDescent="0.3">
      <c r="P167002" s="83"/>
    </row>
    <row r="167003" spans="16:16" x14ac:dyDescent="0.3">
      <c r="P167003" s="83"/>
    </row>
    <row r="167004" spans="16:16" x14ac:dyDescent="0.3">
      <c r="P167004" s="83"/>
    </row>
    <row r="167005" spans="16:16" x14ac:dyDescent="0.3">
      <c r="P167005" s="83"/>
    </row>
    <row r="167006" spans="16:16" x14ac:dyDescent="0.3">
      <c r="P167006" s="83"/>
    </row>
    <row r="167007" spans="16:16" x14ac:dyDescent="0.3">
      <c r="P167007" s="83"/>
    </row>
    <row r="167008" spans="16:16" x14ac:dyDescent="0.3">
      <c r="P167008" s="83"/>
    </row>
    <row r="167009" spans="16:16" x14ac:dyDescent="0.3">
      <c r="P167009" s="83"/>
    </row>
    <row r="167010" spans="16:16" x14ac:dyDescent="0.3">
      <c r="P167010" s="83"/>
    </row>
    <row r="167011" spans="16:16" x14ac:dyDescent="0.3">
      <c r="P167011" s="83"/>
    </row>
    <row r="167012" spans="16:16" x14ac:dyDescent="0.3">
      <c r="P167012" s="83"/>
    </row>
    <row r="167013" spans="16:16" x14ac:dyDescent="0.3">
      <c r="P167013" s="83"/>
    </row>
    <row r="167014" spans="16:16" x14ac:dyDescent="0.3">
      <c r="P167014" s="83"/>
    </row>
    <row r="167015" spans="16:16" x14ac:dyDescent="0.3">
      <c r="P167015" s="83"/>
    </row>
    <row r="167016" spans="16:16" x14ac:dyDescent="0.3">
      <c r="P167016" s="83"/>
    </row>
    <row r="167017" spans="16:16" x14ac:dyDescent="0.3">
      <c r="P167017" s="83"/>
    </row>
    <row r="167018" spans="16:16" x14ac:dyDescent="0.3">
      <c r="P167018" s="83"/>
    </row>
    <row r="167019" spans="16:16" x14ac:dyDescent="0.3">
      <c r="P167019" s="83"/>
    </row>
    <row r="167020" spans="16:16" x14ac:dyDescent="0.3">
      <c r="P167020" s="83"/>
    </row>
    <row r="167021" spans="16:16" x14ac:dyDescent="0.3">
      <c r="P167021" s="83"/>
    </row>
    <row r="167022" spans="16:16" x14ac:dyDescent="0.3">
      <c r="P167022" s="83"/>
    </row>
    <row r="167023" spans="16:16" x14ac:dyDescent="0.3">
      <c r="P167023" s="83"/>
    </row>
    <row r="167024" spans="16:16" x14ac:dyDescent="0.3">
      <c r="P167024" s="83"/>
    </row>
    <row r="167025" spans="16:16" x14ac:dyDescent="0.3">
      <c r="P167025" s="83"/>
    </row>
    <row r="167026" spans="16:16" x14ac:dyDescent="0.3">
      <c r="P167026" s="83"/>
    </row>
    <row r="167027" spans="16:16" x14ac:dyDescent="0.3">
      <c r="P167027" s="83"/>
    </row>
    <row r="167028" spans="16:16" x14ac:dyDescent="0.3">
      <c r="P167028" s="83"/>
    </row>
    <row r="167029" spans="16:16" x14ac:dyDescent="0.3">
      <c r="P167029" s="83"/>
    </row>
    <row r="167030" spans="16:16" x14ac:dyDescent="0.3">
      <c r="P167030" s="83"/>
    </row>
    <row r="167031" spans="16:16" x14ac:dyDescent="0.3">
      <c r="P167031" s="83"/>
    </row>
    <row r="167032" spans="16:16" x14ac:dyDescent="0.3">
      <c r="P167032" s="83"/>
    </row>
    <row r="167033" spans="16:16" x14ac:dyDescent="0.3">
      <c r="P167033" s="83"/>
    </row>
    <row r="167034" spans="16:16" x14ac:dyDescent="0.3">
      <c r="P167034" s="83"/>
    </row>
    <row r="167035" spans="16:16" x14ac:dyDescent="0.3">
      <c r="P167035" s="83"/>
    </row>
    <row r="167036" spans="16:16" x14ac:dyDescent="0.3">
      <c r="P167036" s="83"/>
    </row>
    <row r="167037" spans="16:16" x14ac:dyDescent="0.3">
      <c r="P167037" s="83"/>
    </row>
    <row r="167038" spans="16:16" x14ac:dyDescent="0.3">
      <c r="P167038" s="83"/>
    </row>
    <row r="167039" spans="16:16" x14ac:dyDescent="0.3">
      <c r="P167039" s="83"/>
    </row>
    <row r="167040" spans="16:16" x14ac:dyDescent="0.3">
      <c r="P167040" s="83"/>
    </row>
    <row r="167041" spans="16:16" x14ac:dyDescent="0.3">
      <c r="P167041" s="83"/>
    </row>
    <row r="167042" spans="16:16" x14ac:dyDescent="0.3">
      <c r="P167042" s="83"/>
    </row>
    <row r="167043" spans="16:16" x14ac:dyDescent="0.3">
      <c r="P167043" s="83"/>
    </row>
    <row r="167044" spans="16:16" x14ac:dyDescent="0.3">
      <c r="P167044" s="83"/>
    </row>
    <row r="167045" spans="16:16" x14ac:dyDescent="0.3">
      <c r="P167045" s="83"/>
    </row>
    <row r="167046" spans="16:16" x14ac:dyDescent="0.3">
      <c r="P167046" s="83"/>
    </row>
    <row r="167047" spans="16:16" x14ac:dyDescent="0.3">
      <c r="P167047" s="83"/>
    </row>
    <row r="167048" spans="16:16" x14ac:dyDescent="0.3">
      <c r="P167048" s="83"/>
    </row>
    <row r="167049" spans="16:16" x14ac:dyDescent="0.3">
      <c r="P167049" s="83"/>
    </row>
    <row r="167050" spans="16:16" x14ac:dyDescent="0.3">
      <c r="P167050" s="83"/>
    </row>
    <row r="167051" spans="16:16" x14ac:dyDescent="0.3">
      <c r="P167051" s="83"/>
    </row>
    <row r="167052" spans="16:16" x14ac:dyDescent="0.3">
      <c r="P167052" s="83"/>
    </row>
    <row r="167053" spans="16:16" x14ac:dyDescent="0.3">
      <c r="P167053" s="83"/>
    </row>
    <row r="167054" spans="16:16" x14ac:dyDescent="0.3">
      <c r="P167054" s="83"/>
    </row>
    <row r="167055" spans="16:16" x14ac:dyDescent="0.3">
      <c r="P167055" s="83"/>
    </row>
    <row r="167056" spans="16:16" x14ac:dyDescent="0.3">
      <c r="P167056" s="83"/>
    </row>
    <row r="167057" spans="16:16" x14ac:dyDescent="0.3">
      <c r="P167057" s="83"/>
    </row>
    <row r="167058" spans="16:16" x14ac:dyDescent="0.3">
      <c r="P167058" s="83"/>
    </row>
    <row r="167059" spans="16:16" x14ac:dyDescent="0.3">
      <c r="P167059" s="83"/>
    </row>
    <row r="167060" spans="16:16" x14ac:dyDescent="0.3">
      <c r="P167060" s="83"/>
    </row>
    <row r="167061" spans="16:16" x14ac:dyDescent="0.3">
      <c r="P167061" s="83"/>
    </row>
    <row r="167062" spans="16:16" x14ac:dyDescent="0.3">
      <c r="P167062" s="83"/>
    </row>
    <row r="167063" spans="16:16" x14ac:dyDescent="0.3">
      <c r="P167063" s="83"/>
    </row>
    <row r="167064" spans="16:16" x14ac:dyDescent="0.3">
      <c r="P167064" s="83"/>
    </row>
    <row r="167065" spans="16:16" x14ac:dyDescent="0.3">
      <c r="P167065" s="83"/>
    </row>
    <row r="167066" spans="16:16" x14ac:dyDescent="0.3">
      <c r="P167066" s="83"/>
    </row>
    <row r="167067" spans="16:16" x14ac:dyDescent="0.3">
      <c r="P167067" s="83"/>
    </row>
    <row r="167068" spans="16:16" x14ac:dyDescent="0.3">
      <c r="P167068" s="83"/>
    </row>
    <row r="167069" spans="16:16" x14ac:dyDescent="0.3">
      <c r="P167069" s="83"/>
    </row>
    <row r="167070" spans="16:16" x14ac:dyDescent="0.3">
      <c r="P167070" s="83"/>
    </row>
    <row r="167071" spans="16:16" x14ac:dyDescent="0.3">
      <c r="P167071" s="83"/>
    </row>
    <row r="167072" spans="16:16" x14ac:dyDescent="0.3">
      <c r="P167072" s="83"/>
    </row>
    <row r="167073" spans="16:16" x14ac:dyDescent="0.3">
      <c r="P167073" s="83"/>
    </row>
    <row r="167074" spans="16:16" x14ac:dyDescent="0.3">
      <c r="P167074" s="83"/>
    </row>
    <row r="167075" spans="16:16" x14ac:dyDescent="0.3">
      <c r="P167075" s="83"/>
    </row>
    <row r="167076" spans="16:16" x14ac:dyDescent="0.3">
      <c r="P167076" s="83"/>
    </row>
    <row r="167077" spans="16:16" x14ac:dyDescent="0.3">
      <c r="P167077" s="83"/>
    </row>
    <row r="167078" spans="16:16" x14ac:dyDescent="0.3">
      <c r="P167078" s="83"/>
    </row>
    <row r="167079" spans="16:16" x14ac:dyDescent="0.3">
      <c r="P167079" s="83"/>
    </row>
    <row r="167080" spans="16:16" x14ac:dyDescent="0.3">
      <c r="P167080" s="83"/>
    </row>
    <row r="167081" spans="16:16" x14ac:dyDescent="0.3">
      <c r="P167081" s="83"/>
    </row>
    <row r="167082" spans="16:16" x14ac:dyDescent="0.3">
      <c r="P167082" s="83"/>
    </row>
    <row r="167083" spans="16:16" x14ac:dyDescent="0.3">
      <c r="P167083" s="83"/>
    </row>
    <row r="167084" spans="16:16" x14ac:dyDescent="0.3">
      <c r="P167084" s="83"/>
    </row>
    <row r="167085" spans="16:16" x14ac:dyDescent="0.3">
      <c r="P167085" s="83"/>
    </row>
    <row r="167086" spans="16:16" x14ac:dyDescent="0.3">
      <c r="P167086" s="83"/>
    </row>
    <row r="167087" spans="16:16" x14ac:dyDescent="0.3">
      <c r="P167087" s="83"/>
    </row>
    <row r="167088" spans="16:16" x14ac:dyDescent="0.3">
      <c r="P167088" s="83"/>
    </row>
    <row r="167089" spans="16:16" x14ac:dyDescent="0.3">
      <c r="P167089" s="83"/>
    </row>
    <row r="167090" spans="16:16" x14ac:dyDescent="0.3">
      <c r="P167090" s="83"/>
    </row>
    <row r="167091" spans="16:16" x14ac:dyDescent="0.3">
      <c r="P167091" s="83"/>
    </row>
    <row r="167092" spans="16:16" x14ac:dyDescent="0.3">
      <c r="P167092" s="83"/>
    </row>
    <row r="167093" spans="16:16" x14ac:dyDescent="0.3">
      <c r="P167093" s="83"/>
    </row>
    <row r="167094" spans="16:16" x14ac:dyDescent="0.3">
      <c r="P167094" s="83"/>
    </row>
    <row r="167095" spans="16:16" x14ac:dyDescent="0.3">
      <c r="P167095" s="83"/>
    </row>
    <row r="167096" spans="16:16" x14ac:dyDescent="0.3">
      <c r="P167096" s="83"/>
    </row>
    <row r="167097" spans="16:16" x14ac:dyDescent="0.3">
      <c r="P167097" s="83"/>
    </row>
    <row r="167098" spans="16:16" x14ac:dyDescent="0.3">
      <c r="P167098" s="83"/>
    </row>
    <row r="167099" spans="16:16" x14ac:dyDescent="0.3">
      <c r="P167099" s="83"/>
    </row>
    <row r="167100" spans="16:16" x14ac:dyDescent="0.3">
      <c r="P167100" s="83"/>
    </row>
    <row r="167101" spans="16:16" x14ac:dyDescent="0.3">
      <c r="P167101" s="83"/>
    </row>
    <row r="167102" spans="16:16" x14ac:dyDescent="0.3">
      <c r="P167102" s="83"/>
    </row>
    <row r="167103" spans="16:16" x14ac:dyDescent="0.3">
      <c r="P167103" s="83"/>
    </row>
    <row r="167104" spans="16:16" x14ac:dyDescent="0.3">
      <c r="P167104" s="83"/>
    </row>
    <row r="167105" spans="16:16" x14ac:dyDescent="0.3">
      <c r="P167105" s="83"/>
    </row>
    <row r="167106" spans="16:16" x14ac:dyDescent="0.3">
      <c r="P167106" s="83"/>
    </row>
    <row r="167107" spans="16:16" x14ac:dyDescent="0.3">
      <c r="P167107" s="83"/>
    </row>
    <row r="167108" spans="16:16" x14ac:dyDescent="0.3">
      <c r="P167108" s="83"/>
    </row>
    <row r="167109" spans="16:16" x14ac:dyDescent="0.3">
      <c r="P167109" s="83"/>
    </row>
    <row r="167110" spans="16:16" x14ac:dyDescent="0.3">
      <c r="P167110" s="83"/>
    </row>
    <row r="167111" spans="16:16" x14ac:dyDescent="0.3">
      <c r="P167111" s="83"/>
    </row>
    <row r="167112" spans="16:16" x14ac:dyDescent="0.3">
      <c r="P167112" s="83"/>
    </row>
    <row r="167113" spans="16:16" x14ac:dyDescent="0.3">
      <c r="P167113" s="83"/>
    </row>
    <row r="167114" spans="16:16" x14ac:dyDescent="0.3">
      <c r="P167114" s="83"/>
    </row>
    <row r="167115" spans="16:16" x14ac:dyDescent="0.3">
      <c r="P167115" s="83"/>
    </row>
    <row r="167116" spans="16:16" x14ac:dyDescent="0.3">
      <c r="P167116" s="83"/>
    </row>
    <row r="167117" spans="16:16" x14ac:dyDescent="0.3">
      <c r="P167117" s="83"/>
    </row>
    <row r="167118" spans="16:16" x14ac:dyDescent="0.3">
      <c r="P167118" s="83"/>
    </row>
    <row r="167119" spans="16:16" x14ac:dyDescent="0.3">
      <c r="P167119" s="83"/>
    </row>
    <row r="167120" spans="16:16" x14ac:dyDescent="0.3">
      <c r="P167120" s="83"/>
    </row>
    <row r="167121" spans="16:16" x14ac:dyDescent="0.3">
      <c r="P167121" s="83"/>
    </row>
    <row r="167122" spans="16:16" x14ac:dyDescent="0.3">
      <c r="P167122" s="83"/>
    </row>
    <row r="167123" spans="16:16" x14ac:dyDescent="0.3">
      <c r="P167123" s="83"/>
    </row>
    <row r="167124" spans="16:16" x14ac:dyDescent="0.3">
      <c r="P167124" s="83"/>
    </row>
    <row r="167125" spans="16:16" x14ac:dyDescent="0.3">
      <c r="P167125" s="83"/>
    </row>
    <row r="167126" spans="16:16" x14ac:dyDescent="0.3">
      <c r="P167126" s="83"/>
    </row>
    <row r="167127" spans="16:16" x14ac:dyDescent="0.3">
      <c r="P167127" s="83"/>
    </row>
    <row r="167128" spans="16:16" x14ac:dyDescent="0.3">
      <c r="P167128" s="83"/>
    </row>
    <row r="167129" spans="16:16" x14ac:dyDescent="0.3">
      <c r="P167129" s="83"/>
    </row>
    <row r="167130" spans="16:16" x14ac:dyDescent="0.3">
      <c r="P167130" s="83"/>
    </row>
    <row r="167131" spans="16:16" x14ac:dyDescent="0.3">
      <c r="P167131" s="83"/>
    </row>
    <row r="167132" spans="16:16" x14ac:dyDescent="0.3">
      <c r="P167132" s="83"/>
    </row>
    <row r="167133" spans="16:16" x14ac:dyDescent="0.3">
      <c r="P167133" s="83"/>
    </row>
    <row r="167134" spans="16:16" x14ac:dyDescent="0.3">
      <c r="P167134" s="83"/>
    </row>
    <row r="167135" spans="16:16" x14ac:dyDescent="0.3">
      <c r="P167135" s="83"/>
    </row>
    <row r="167136" spans="16:16" x14ac:dyDescent="0.3">
      <c r="P167136" s="83"/>
    </row>
    <row r="167137" spans="16:16" x14ac:dyDescent="0.3">
      <c r="P167137" s="83"/>
    </row>
    <row r="167138" spans="16:16" x14ac:dyDescent="0.3">
      <c r="P167138" s="83"/>
    </row>
    <row r="167139" spans="16:16" x14ac:dyDescent="0.3">
      <c r="P167139" s="83"/>
    </row>
    <row r="167140" spans="16:16" x14ac:dyDescent="0.3">
      <c r="P167140" s="83"/>
    </row>
    <row r="167141" spans="16:16" x14ac:dyDescent="0.3">
      <c r="P167141" s="83"/>
    </row>
    <row r="167142" spans="16:16" x14ac:dyDescent="0.3">
      <c r="P167142" s="83"/>
    </row>
    <row r="167143" spans="16:16" x14ac:dyDescent="0.3">
      <c r="P167143" s="83"/>
    </row>
    <row r="167144" spans="16:16" x14ac:dyDescent="0.3">
      <c r="P167144" s="83"/>
    </row>
    <row r="167145" spans="16:16" x14ac:dyDescent="0.3">
      <c r="P167145" s="83"/>
    </row>
    <row r="167146" spans="16:16" x14ac:dyDescent="0.3">
      <c r="P167146" s="83"/>
    </row>
    <row r="167147" spans="16:16" x14ac:dyDescent="0.3">
      <c r="P167147" s="83"/>
    </row>
    <row r="167148" spans="16:16" x14ac:dyDescent="0.3">
      <c r="P167148" s="83"/>
    </row>
    <row r="167149" spans="16:16" x14ac:dyDescent="0.3">
      <c r="P167149" s="83"/>
    </row>
    <row r="167150" spans="16:16" x14ac:dyDescent="0.3">
      <c r="P167150" s="83"/>
    </row>
    <row r="167151" spans="16:16" x14ac:dyDescent="0.3">
      <c r="P167151" s="83"/>
    </row>
    <row r="167152" spans="16:16" x14ac:dyDescent="0.3">
      <c r="P167152" s="83"/>
    </row>
    <row r="167153" spans="16:16" x14ac:dyDescent="0.3">
      <c r="P167153" s="83"/>
    </row>
    <row r="167154" spans="16:16" x14ac:dyDescent="0.3">
      <c r="P167154" s="83"/>
    </row>
    <row r="167155" spans="16:16" x14ac:dyDescent="0.3">
      <c r="P167155" s="83"/>
    </row>
    <row r="167156" spans="16:16" x14ac:dyDescent="0.3">
      <c r="P167156" s="83"/>
    </row>
    <row r="167157" spans="16:16" x14ac:dyDescent="0.3">
      <c r="P167157" s="83"/>
    </row>
    <row r="167158" spans="16:16" x14ac:dyDescent="0.3">
      <c r="P167158" s="83"/>
    </row>
    <row r="167159" spans="16:16" x14ac:dyDescent="0.3">
      <c r="P167159" s="83"/>
    </row>
    <row r="167160" spans="16:16" x14ac:dyDescent="0.3">
      <c r="P167160" s="83"/>
    </row>
    <row r="167161" spans="16:16" x14ac:dyDescent="0.3">
      <c r="P167161" s="83"/>
    </row>
    <row r="167162" spans="16:16" x14ac:dyDescent="0.3">
      <c r="P167162" s="83"/>
    </row>
    <row r="167163" spans="16:16" x14ac:dyDescent="0.3">
      <c r="P167163" s="83"/>
    </row>
    <row r="167164" spans="16:16" x14ac:dyDescent="0.3">
      <c r="P167164" s="83"/>
    </row>
    <row r="167165" spans="16:16" x14ac:dyDescent="0.3">
      <c r="P167165" s="83"/>
    </row>
    <row r="167166" spans="16:16" x14ac:dyDescent="0.3">
      <c r="P167166" s="83"/>
    </row>
    <row r="167167" spans="16:16" x14ac:dyDescent="0.3">
      <c r="P167167" s="83"/>
    </row>
    <row r="167168" spans="16:16" x14ac:dyDescent="0.3">
      <c r="P167168" s="83"/>
    </row>
    <row r="167169" spans="16:16" x14ac:dyDescent="0.3">
      <c r="P167169" s="83"/>
    </row>
    <row r="167170" spans="16:16" x14ac:dyDescent="0.3">
      <c r="P167170" s="83"/>
    </row>
    <row r="167171" spans="16:16" x14ac:dyDescent="0.3">
      <c r="P167171" s="83"/>
    </row>
    <row r="167172" spans="16:16" x14ac:dyDescent="0.3">
      <c r="P167172" s="83"/>
    </row>
    <row r="167173" spans="16:16" x14ac:dyDescent="0.3">
      <c r="P167173" s="83"/>
    </row>
    <row r="167174" spans="16:16" x14ac:dyDescent="0.3">
      <c r="P167174" s="83"/>
    </row>
    <row r="167175" spans="16:16" x14ac:dyDescent="0.3">
      <c r="P167175" s="83"/>
    </row>
    <row r="167176" spans="16:16" x14ac:dyDescent="0.3">
      <c r="P167176" s="83"/>
    </row>
    <row r="167177" spans="16:16" x14ac:dyDescent="0.3">
      <c r="P167177" s="83"/>
    </row>
    <row r="167178" spans="16:16" x14ac:dyDescent="0.3">
      <c r="P167178" s="83"/>
    </row>
    <row r="167179" spans="16:16" x14ac:dyDescent="0.3">
      <c r="P167179" s="83"/>
    </row>
    <row r="167180" spans="16:16" x14ac:dyDescent="0.3">
      <c r="P167180" s="83"/>
    </row>
    <row r="167181" spans="16:16" x14ac:dyDescent="0.3">
      <c r="P167181" s="83"/>
    </row>
    <row r="167182" spans="16:16" x14ac:dyDescent="0.3">
      <c r="P167182" s="83"/>
    </row>
    <row r="167183" spans="16:16" x14ac:dyDescent="0.3">
      <c r="P167183" s="83"/>
    </row>
    <row r="167184" spans="16:16" x14ac:dyDescent="0.3">
      <c r="P167184" s="83"/>
    </row>
    <row r="167185" spans="16:16" x14ac:dyDescent="0.3">
      <c r="P167185" s="83"/>
    </row>
    <row r="167186" spans="16:16" x14ac:dyDescent="0.3">
      <c r="P167186" s="83"/>
    </row>
    <row r="167187" spans="16:16" x14ac:dyDescent="0.3">
      <c r="P167187" s="83"/>
    </row>
    <row r="167188" spans="16:16" x14ac:dyDescent="0.3">
      <c r="P167188" s="83"/>
    </row>
    <row r="167189" spans="16:16" x14ac:dyDescent="0.3">
      <c r="P167189" s="83"/>
    </row>
    <row r="167190" spans="16:16" x14ac:dyDescent="0.3">
      <c r="P167190" s="83"/>
    </row>
    <row r="167191" spans="16:16" x14ac:dyDescent="0.3">
      <c r="P167191" s="83"/>
    </row>
    <row r="167192" spans="16:16" x14ac:dyDescent="0.3">
      <c r="P167192" s="83"/>
    </row>
    <row r="167193" spans="16:16" x14ac:dyDescent="0.3">
      <c r="P167193" s="83"/>
    </row>
    <row r="167194" spans="16:16" x14ac:dyDescent="0.3">
      <c r="P167194" s="83"/>
    </row>
    <row r="167195" spans="16:16" x14ac:dyDescent="0.3">
      <c r="P167195" s="83"/>
    </row>
    <row r="167196" spans="16:16" x14ac:dyDescent="0.3">
      <c r="P167196" s="83"/>
    </row>
    <row r="167197" spans="16:16" x14ac:dyDescent="0.3">
      <c r="P167197" s="83"/>
    </row>
    <row r="167198" spans="16:16" x14ac:dyDescent="0.3">
      <c r="P167198" s="83"/>
    </row>
    <row r="167199" spans="16:16" x14ac:dyDescent="0.3">
      <c r="P167199" s="83"/>
    </row>
    <row r="167200" spans="16:16" x14ac:dyDescent="0.3">
      <c r="P167200" s="83"/>
    </row>
    <row r="167201" spans="16:16" x14ac:dyDescent="0.3">
      <c r="P167201" s="83"/>
    </row>
    <row r="167202" spans="16:16" x14ac:dyDescent="0.3">
      <c r="P167202" s="83"/>
    </row>
    <row r="167203" spans="16:16" x14ac:dyDescent="0.3">
      <c r="P167203" s="83"/>
    </row>
    <row r="167204" spans="16:16" x14ac:dyDescent="0.3">
      <c r="P167204" s="83"/>
    </row>
    <row r="167205" spans="16:16" x14ac:dyDescent="0.3">
      <c r="P167205" s="83"/>
    </row>
    <row r="167206" spans="16:16" x14ac:dyDescent="0.3">
      <c r="P167206" s="83"/>
    </row>
    <row r="167207" spans="16:16" x14ac:dyDescent="0.3">
      <c r="P167207" s="83"/>
    </row>
    <row r="167208" spans="16:16" x14ac:dyDescent="0.3">
      <c r="P167208" s="83"/>
    </row>
    <row r="167209" spans="16:16" x14ac:dyDescent="0.3">
      <c r="P167209" s="83"/>
    </row>
    <row r="167210" spans="16:16" x14ac:dyDescent="0.3">
      <c r="P167210" s="83"/>
    </row>
    <row r="167211" spans="16:16" x14ac:dyDescent="0.3">
      <c r="P167211" s="83"/>
    </row>
    <row r="167212" spans="16:16" x14ac:dyDescent="0.3">
      <c r="P167212" s="83"/>
    </row>
    <row r="167213" spans="16:16" x14ac:dyDescent="0.3">
      <c r="P167213" s="83"/>
    </row>
    <row r="167214" spans="16:16" x14ac:dyDescent="0.3">
      <c r="P167214" s="83"/>
    </row>
    <row r="167215" spans="16:16" x14ac:dyDescent="0.3">
      <c r="P167215" s="83"/>
    </row>
    <row r="167216" spans="16:16" x14ac:dyDescent="0.3">
      <c r="P167216" s="83"/>
    </row>
    <row r="167217" spans="16:16" x14ac:dyDescent="0.3">
      <c r="P167217" s="83"/>
    </row>
    <row r="167218" spans="16:16" x14ac:dyDescent="0.3">
      <c r="P167218" s="83"/>
    </row>
    <row r="167219" spans="16:16" x14ac:dyDescent="0.3">
      <c r="P167219" s="83"/>
    </row>
    <row r="167220" spans="16:16" x14ac:dyDescent="0.3">
      <c r="P167220" s="83"/>
    </row>
    <row r="167221" spans="16:16" x14ac:dyDescent="0.3">
      <c r="P167221" s="83"/>
    </row>
    <row r="167222" spans="16:16" x14ac:dyDescent="0.3">
      <c r="P167222" s="83"/>
    </row>
    <row r="167223" spans="16:16" x14ac:dyDescent="0.3">
      <c r="P167223" s="83"/>
    </row>
    <row r="167224" spans="16:16" x14ac:dyDescent="0.3">
      <c r="P167224" s="83"/>
    </row>
    <row r="167225" spans="16:16" x14ac:dyDescent="0.3">
      <c r="P167225" s="83"/>
    </row>
    <row r="167226" spans="16:16" x14ac:dyDescent="0.3">
      <c r="P167226" s="83"/>
    </row>
    <row r="167227" spans="16:16" x14ac:dyDescent="0.3">
      <c r="P167227" s="83"/>
    </row>
    <row r="167228" spans="16:16" x14ac:dyDescent="0.3">
      <c r="P167228" s="83"/>
    </row>
    <row r="167229" spans="16:16" x14ac:dyDescent="0.3">
      <c r="P167229" s="83"/>
    </row>
    <row r="167230" spans="16:16" x14ac:dyDescent="0.3">
      <c r="P167230" s="83"/>
    </row>
    <row r="167231" spans="16:16" x14ac:dyDescent="0.3">
      <c r="P167231" s="83"/>
    </row>
    <row r="167232" spans="16:16" x14ac:dyDescent="0.3">
      <c r="P167232" s="83"/>
    </row>
    <row r="167233" spans="16:16" x14ac:dyDescent="0.3">
      <c r="P167233" s="83"/>
    </row>
    <row r="167234" spans="16:16" x14ac:dyDescent="0.3">
      <c r="P167234" s="83"/>
    </row>
    <row r="167235" spans="16:16" x14ac:dyDescent="0.3">
      <c r="P167235" s="83"/>
    </row>
    <row r="167236" spans="16:16" x14ac:dyDescent="0.3">
      <c r="P167236" s="83"/>
    </row>
    <row r="167237" spans="16:16" x14ac:dyDescent="0.3">
      <c r="P167237" s="83"/>
    </row>
    <row r="167238" spans="16:16" x14ac:dyDescent="0.3">
      <c r="P167238" s="83"/>
    </row>
    <row r="167239" spans="16:16" x14ac:dyDescent="0.3">
      <c r="P167239" s="83"/>
    </row>
    <row r="167240" spans="16:16" x14ac:dyDescent="0.3">
      <c r="P167240" s="83"/>
    </row>
    <row r="167241" spans="16:16" x14ac:dyDescent="0.3">
      <c r="P167241" s="83"/>
    </row>
    <row r="167242" spans="16:16" x14ac:dyDescent="0.3">
      <c r="P167242" s="83"/>
    </row>
    <row r="167243" spans="16:16" x14ac:dyDescent="0.3">
      <c r="P167243" s="83"/>
    </row>
    <row r="167244" spans="16:16" x14ac:dyDescent="0.3">
      <c r="P167244" s="83"/>
    </row>
    <row r="167245" spans="16:16" x14ac:dyDescent="0.3">
      <c r="P167245" s="83"/>
    </row>
    <row r="167246" spans="16:16" x14ac:dyDescent="0.3">
      <c r="P167246" s="83"/>
    </row>
    <row r="167247" spans="16:16" x14ac:dyDescent="0.3">
      <c r="P167247" s="83"/>
    </row>
    <row r="167248" spans="16:16" x14ac:dyDescent="0.3">
      <c r="P167248" s="83"/>
    </row>
    <row r="167249" spans="16:16" x14ac:dyDescent="0.3">
      <c r="P167249" s="83"/>
    </row>
    <row r="167250" spans="16:16" x14ac:dyDescent="0.3">
      <c r="P167250" s="83"/>
    </row>
    <row r="167251" spans="16:16" x14ac:dyDescent="0.3">
      <c r="P167251" s="83"/>
    </row>
    <row r="167252" spans="16:16" x14ac:dyDescent="0.3">
      <c r="P167252" s="83"/>
    </row>
    <row r="167253" spans="16:16" x14ac:dyDescent="0.3">
      <c r="P167253" s="83"/>
    </row>
    <row r="167254" spans="16:16" x14ac:dyDescent="0.3">
      <c r="P167254" s="83"/>
    </row>
    <row r="167255" spans="16:16" x14ac:dyDescent="0.3">
      <c r="P167255" s="83"/>
    </row>
    <row r="167256" spans="16:16" x14ac:dyDescent="0.3">
      <c r="P167256" s="83"/>
    </row>
    <row r="167257" spans="16:16" x14ac:dyDescent="0.3">
      <c r="P167257" s="83"/>
    </row>
    <row r="167258" spans="16:16" x14ac:dyDescent="0.3">
      <c r="P167258" s="83"/>
    </row>
    <row r="167259" spans="16:16" x14ac:dyDescent="0.3">
      <c r="P167259" s="83"/>
    </row>
    <row r="167260" spans="16:16" x14ac:dyDescent="0.3">
      <c r="P167260" s="83"/>
    </row>
    <row r="167261" spans="16:16" x14ac:dyDescent="0.3">
      <c r="P167261" s="83"/>
    </row>
    <row r="167262" spans="16:16" x14ac:dyDescent="0.3">
      <c r="P167262" s="83"/>
    </row>
    <row r="167263" spans="16:16" x14ac:dyDescent="0.3">
      <c r="P167263" s="83"/>
    </row>
    <row r="167264" spans="16:16" x14ac:dyDescent="0.3">
      <c r="P167264" s="83"/>
    </row>
    <row r="167265" spans="16:16" x14ac:dyDescent="0.3">
      <c r="P167265" s="83"/>
    </row>
    <row r="167266" spans="16:16" x14ac:dyDescent="0.3">
      <c r="P167266" s="83"/>
    </row>
    <row r="167267" spans="16:16" x14ac:dyDescent="0.3">
      <c r="P167267" s="83"/>
    </row>
    <row r="167268" spans="16:16" x14ac:dyDescent="0.3">
      <c r="P167268" s="83"/>
    </row>
    <row r="167269" spans="16:16" x14ac:dyDescent="0.3">
      <c r="P167269" s="83"/>
    </row>
    <row r="167270" spans="16:16" x14ac:dyDescent="0.3">
      <c r="P167270" s="83"/>
    </row>
    <row r="167271" spans="16:16" x14ac:dyDescent="0.3">
      <c r="P167271" s="83"/>
    </row>
    <row r="167272" spans="16:16" x14ac:dyDescent="0.3">
      <c r="P167272" s="83"/>
    </row>
    <row r="167273" spans="16:16" x14ac:dyDescent="0.3">
      <c r="P167273" s="83"/>
    </row>
    <row r="167274" spans="16:16" x14ac:dyDescent="0.3">
      <c r="P167274" s="83"/>
    </row>
    <row r="167275" spans="16:16" x14ac:dyDescent="0.3">
      <c r="P167275" s="83"/>
    </row>
    <row r="167276" spans="16:16" x14ac:dyDescent="0.3">
      <c r="P167276" s="83"/>
    </row>
    <row r="167277" spans="16:16" x14ac:dyDescent="0.3">
      <c r="P167277" s="83"/>
    </row>
    <row r="167278" spans="16:16" x14ac:dyDescent="0.3">
      <c r="P167278" s="83"/>
    </row>
    <row r="167279" spans="16:16" x14ac:dyDescent="0.3">
      <c r="P167279" s="83"/>
    </row>
    <row r="167280" spans="16:16" x14ac:dyDescent="0.3">
      <c r="P167280" s="83"/>
    </row>
    <row r="167281" spans="16:16" x14ac:dyDescent="0.3">
      <c r="P167281" s="83"/>
    </row>
    <row r="167282" spans="16:16" x14ac:dyDescent="0.3">
      <c r="P167282" s="83"/>
    </row>
    <row r="167283" spans="16:16" x14ac:dyDescent="0.3">
      <c r="P167283" s="83"/>
    </row>
    <row r="167284" spans="16:16" x14ac:dyDescent="0.3">
      <c r="P167284" s="83"/>
    </row>
    <row r="167285" spans="16:16" x14ac:dyDescent="0.3">
      <c r="P167285" s="83"/>
    </row>
    <row r="167286" spans="16:16" x14ac:dyDescent="0.3">
      <c r="P167286" s="83"/>
    </row>
    <row r="167287" spans="16:16" x14ac:dyDescent="0.3">
      <c r="P167287" s="83"/>
    </row>
    <row r="167288" spans="16:16" x14ac:dyDescent="0.3">
      <c r="P167288" s="83"/>
    </row>
    <row r="167289" spans="16:16" x14ac:dyDescent="0.3">
      <c r="P167289" s="83"/>
    </row>
    <row r="167290" spans="16:16" x14ac:dyDescent="0.3">
      <c r="P167290" s="83"/>
    </row>
    <row r="167291" spans="16:16" x14ac:dyDescent="0.3">
      <c r="P167291" s="83"/>
    </row>
    <row r="167292" spans="16:16" x14ac:dyDescent="0.3">
      <c r="P167292" s="83"/>
    </row>
    <row r="167293" spans="16:16" x14ac:dyDescent="0.3">
      <c r="P167293" s="83"/>
    </row>
    <row r="167294" spans="16:16" x14ac:dyDescent="0.3">
      <c r="P167294" s="83"/>
    </row>
    <row r="167295" spans="16:16" x14ac:dyDescent="0.3">
      <c r="P167295" s="83"/>
    </row>
    <row r="167296" spans="16:16" x14ac:dyDescent="0.3">
      <c r="P167296" s="83"/>
    </row>
    <row r="167297" spans="16:16" x14ac:dyDescent="0.3">
      <c r="P167297" s="83"/>
    </row>
    <row r="167298" spans="16:16" x14ac:dyDescent="0.3">
      <c r="P167298" s="83"/>
    </row>
    <row r="167299" spans="16:16" x14ac:dyDescent="0.3">
      <c r="P167299" s="83"/>
    </row>
    <row r="167300" spans="16:16" x14ac:dyDescent="0.3">
      <c r="P167300" s="83"/>
    </row>
    <row r="167301" spans="16:16" x14ac:dyDescent="0.3">
      <c r="P167301" s="83"/>
    </row>
    <row r="167302" spans="16:16" x14ac:dyDescent="0.3">
      <c r="P167302" s="83"/>
    </row>
    <row r="167303" spans="16:16" x14ac:dyDescent="0.3">
      <c r="P167303" s="83"/>
    </row>
    <row r="167304" spans="16:16" x14ac:dyDescent="0.3">
      <c r="P167304" s="83"/>
    </row>
    <row r="167305" spans="16:16" x14ac:dyDescent="0.3">
      <c r="P167305" s="83"/>
    </row>
    <row r="167306" spans="16:16" x14ac:dyDescent="0.3">
      <c r="P167306" s="83"/>
    </row>
    <row r="167307" spans="16:16" x14ac:dyDescent="0.3">
      <c r="P167307" s="83"/>
    </row>
    <row r="167308" spans="16:16" x14ac:dyDescent="0.3">
      <c r="P167308" s="83"/>
    </row>
    <row r="167309" spans="16:16" x14ac:dyDescent="0.3">
      <c r="P167309" s="83"/>
    </row>
    <row r="167310" spans="16:16" x14ac:dyDescent="0.3">
      <c r="P167310" s="83"/>
    </row>
    <row r="167311" spans="16:16" x14ac:dyDescent="0.3">
      <c r="P167311" s="83"/>
    </row>
    <row r="167312" spans="16:16" x14ac:dyDescent="0.3">
      <c r="P167312" s="83"/>
    </row>
    <row r="167313" spans="16:16" x14ac:dyDescent="0.3">
      <c r="P167313" s="83"/>
    </row>
    <row r="167314" spans="16:16" x14ac:dyDescent="0.3">
      <c r="P167314" s="83"/>
    </row>
    <row r="167315" spans="16:16" x14ac:dyDescent="0.3">
      <c r="P167315" s="83"/>
    </row>
    <row r="167316" spans="16:16" x14ac:dyDescent="0.3">
      <c r="P167316" s="83"/>
    </row>
    <row r="167317" spans="16:16" x14ac:dyDescent="0.3">
      <c r="P167317" s="83"/>
    </row>
    <row r="167318" spans="16:16" x14ac:dyDescent="0.3">
      <c r="P167318" s="83"/>
    </row>
    <row r="167319" spans="16:16" x14ac:dyDescent="0.3">
      <c r="P167319" s="83"/>
    </row>
    <row r="167320" spans="16:16" x14ac:dyDescent="0.3">
      <c r="P167320" s="83"/>
    </row>
    <row r="167321" spans="16:16" x14ac:dyDescent="0.3">
      <c r="P167321" s="83"/>
    </row>
    <row r="167322" spans="16:16" x14ac:dyDescent="0.3">
      <c r="P167322" s="83"/>
    </row>
    <row r="167323" spans="16:16" x14ac:dyDescent="0.3">
      <c r="P167323" s="83"/>
    </row>
    <row r="167324" spans="16:16" x14ac:dyDescent="0.3">
      <c r="P167324" s="83"/>
    </row>
    <row r="167325" spans="16:16" x14ac:dyDescent="0.3">
      <c r="P167325" s="83"/>
    </row>
    <row r="167326" spans="16:16" x14ac:dyDescent="0.3">
      <c r="P167326" s="83"/>
    </row>
    <row r="167327" spans="16:16" x14ac:dyDescent="0.3">
      <c r="P167327" s="83"/>
    </row>
    <row r="167328" spans="16:16" x14ac:dyDescent="0.3">
      <c r="P167328" s="83"/>
    </row>
    <row r="167329" spans="16:16" x14ac:dyDescent="0.3">
      <c r="P167329" s="83"/>
    </row>
    <row r="167330" spans="16:16" x14ac:dyDescent="0.3">
      <c r="P167330" s="83"/>
    </row>
    <row r="167331" spans="16:16" x14ac:dyDescent="0.3">
      <c r="P167331" s="83"/>
    </row>
    <row r="167332" spans="16:16" x14ac:dyDescent="0.3">
      <c r="P167332" s="83"/>
    </row>
    <row r="167333" spans="16:16" x14ac:dyDescent="0.3">
      <c r="P167333" s="83"/>
    </row>
    <row r="167334" spans="16:16" x14ac:dyDescent="0.3">
      <c r="P167334" s="83"/>
    </row>
    <row r="167335" spans="16:16" x14ac:dyDescent="0.3">
      <c r="P167335" s="83"/>
    </row>
    <row r="167336" spans="16:16" x14ac:dyDescent="0.3">
      <c r="P167336" s="83"/>
    </row>
    <row r="167337" spans="16:16" x14ac:dyDescent="0.3">
      <c r="P167337" s="83"/>
    </row>
    <row r="167338" spans="16:16" x14ac:dyDescent="0.3">
      <c r="P167338" s="83"/>
    </row>
    <row r="167339" spans="16:16" x14ac:dyDescent="0.3">
      <c r="P167339" s="83"/>
    </row>
    <row r="167340" spans="16:16" x14ac:dyDescent="0.3">
      <c r="P167340" s="83"/>
    </row>
    <row r="167341" spans="16:16" x14ac:dyDescent="0.3">
      <c r="P167341" s="83"/>
    </row>
    <row r="167342" spans="16:16" x14ac:dyDescent="0.3">
      <c r="P167342" s="83"/>
    </row>
    <row r="167343" spans="16:16" x14ac:dyDescent="0.3">
      <c r="P167343" s="83"/>
    </row>
    <row r="167344" spans="16:16" x14ac:dyDescent="0.3">
      <c r="P167344" s="83"/>
    </row>
    <row r="167345" spans="16:16" x14ac:dyDescent="0.3">
      <c r="P167345" s="83"/>
    </row>
    <row r="167346" spans="16:16" x14ac:dyDescent="0.3">
      <c r="P167346" s="83"/>
    </row>
    <row r="167347" spans="16:16" x14ac:dyDescent="0.3">
      <c r="P167347" s="83"/>
    </row>
    <row r="167348" spans="16:16" x14ac:dyDescent="0.3">
      <c r="P167348" s="83"/>
    </row>
    <row r="167349" spans="16:16" x14ac:dyDescent="0.3">
      <c r="P167349" s="83"/>
    </row>
    <row r="167350" spans="16:16" x14ac:dyDescent="0.3">
      <c r="P167350" s="83"/>
    </row>
    <row r="167351" spans="16:16" x14ac:dyDescent="0.3">
      <c r="P167351" s="83"/>
    </row>
    <row r="167352" spans="16:16" x14ac:dyDescent="0.3">
      <c r="P167352" s="83"/>
    </row>
    <row r="167353" spans="16:16" x14ac:dyDescent="0.3">
      <c r="P167353" s="83"/>
    </row>
    <row r="167354" spans="16:16" x14ac:dyDescent="0.3">
      <c r="P167354" s="83"/>
    </row>
    <row r="167355" spans="16:16" x14ac:dyDescent="0.3">
      <c r="P167355" s="83"/>
    </row>
    <row r="167356" spans="16:16" x14ac:dyDescent="0.3">
      <c r="P167356" s="83"/>
    </row>
    <row r="167357" spans="16:16" x14ac:dyDescent="0.3">
      <c r="P167357" s="83"/>
    </row>
    <row r="167358" spans="16:16" x14ac:dyDescent="0.3">
      <c r="P167358" s="83"/>
    </row>
    <row r="167359" spans="16:16" x14ac:dyDescent="0.3">
      <c r="P167359" s="83"/>
    </row>
    <row r="167360" spans="16:16" x14ac:dyDescent="0.3">
      <c r="P167360" s="83"/>
    </row>
    <row r="167361" spans="16:16" x14ac:dyDescent="0.3">
      <c r="P167361" s="83"/>
    </row>
    <row r="167362" spans="16:16" x14ac:dyDescent="0.3">
      <c r="P167362" s="83"/>
    </row>
    <row r="167363" spans="16:16" x14ac:dyDescent="0.3">
      <c r="P167363" s="83"/>
    </row>
    <row r="167364" spans="16:16" x14ac:dyDescent="0.3">
      <c r="P167364" s="83"/>
    </row>
    <row r="167365" spans="16:16" x14ac:dyDescent="0.3">
      <c r="P167365" s="83"/>
    </row>
    <row r="167366" spans="16:16" x14ac:dyDescent="0.3">
      <c r="P167366" s="83"/>
    </row>
    <row r="167367" spans="16:16" x14ac:dyDescent="0.3">
      <c r="P167367" s="83"/>
    </row>
    <row r="167368" spans="16:16" x14ac:dyDescent="0.3">
      <c r="P167368" s="83"/>
    </row>
    <row r="167369" spans="16:16" x14ac:dyDescent="0.3">
      <c r="P167369" s="83"/>
    </row>
    <row r="167370" spans="16:16" x14ac:dyDescent="0.3">
      <c r="P167370" s="83"/>
    </row>
    <row r="167371" spans="16:16" x14ac:dyDescent="0.3">
      <c r="P167371" s="83"/>
    </row>
    <row r="167372" spans="16:16" x14ac:dyDescent="0.3">
      <c r="P167372" s="83"/>
    </row>
    <row r="167373" spans="16:16" x14ac:dyDescent="0.3">
      <c r="P167373" s="83"/>
    </row>
    <row r="167374" spans="16:16" x14ac:dyDescent="0.3">
      <c r="P167374" s="83"/>
    </row>
    <row r="167375" spans="16:16" x14ac:dyDescent="0.3">
      <c r="P167375" s="83"/>
    </row>
    <row r="167376" spans="16:16" x14ac:dyDescent="0.3">
      <c r="P167376" s="83"/>
    </row>
    <row r="167377" spans="16:16" x14ac:dyDescent="0.3">
      <c r="P167377" s="83"/>
    </row>
    <row r="167378" spans="16:16" x14ac:dyDescent="0.3">
      <c r="P167378" s="83"/>
    </row>
    <row r="167379" spans="16:16" x14ac:dyDescent="0.3">
      <c r="P167379" s="83"/>
    </row>
    <row r="167380" spans="16:16" x14ac:dyDescent="0.3">
      <c r="P167380" s="83"/>
    </row>
    <row r="167381" spans="16:16" x14ac:dyDescent="0.3">
      <c r="P167381" s="83"/>
    </row>
    <row r="167382" spans="16:16" x14ac:dyDescent="0.3">
      <c r="P167382" s="83"/>
    </row>
    <row r="167383" spans="16:16" x14ac:dyDescent="0.3">
      <c r="P167383" s="83"/>
    </row>
    <row r="167384" spans="16:16" x14ac:dyDescent="0.3">
      <c r="P167384" s="83"/>
    </row>
    <row r="167385" spans="16:16" x14ac:dyDescent="0.3">
      <c r="P167385" s="83"/>
    </row>
    <row r="167386" spans="16:16" x14ac:dyDescent="0.3">
      <c r="P167386" s="83"/>
    </row>
    <row r="167387" spans="16:16" x14ac:dyDescent="0.3">
      <c r="P167387" s="83"/>
    </row>
    <row r="167388" spans="16:16" x14ac:dyDescent="0.3">
      <c r="P167388" s="83"/>
    </row>
    <row r="167389" spans="16:16" x14ac:dyDescent="0.3">
      <c r="P167389" s="83"/>
    </row>
    <row r="167390" spans="16:16" x14ac:dyDescent="0.3">
      <c r="P167390" s="83"/>
    </row>
    <row r="167391" spans="16:16" x14ac:dyDescent="0.3">
      <c r="P167391" s="83"/>
    </row>
    <row r="167392" spans="16:16" x14ac:dyDescent="0.3">
      <c r="P167392" s="83"/>
    </row>
    <row r="167393" spans="16:16" x14ac:dyDescent="0.3">
      <c r="P167393" s="83"/>
    </row>
    <row r="167394" spans="16:16" x14ac:dyDescent="0.3">
      <c r="P167394" s="83"/>
    </row>
    <row r="167395" spans="16:16" x14ac:dyDescent="0.3">
      <c r="P167395" s="83"/>
    </row>
    <row r="167396" spans="16:16" x14ac:dyDescent="0.3">
      <c r="P167396" s="83"/>
    </row>
    <row r="167397" spans="16:16" x14ac:dyDescent="0.3">
      <c r="P167397" s="83"/>
    </row>
    <row r="167398" spans="16:16" x14ac:dyDescent="0.3">
      <c r="P167398" s="83"/>
    </row>
    <row r="167399" spans="16:16" x14ac:dyDescent="0.3">
      <c r="P167399" s="83"/>
    </row>
    <row r="167400" spans="16:16" x14ac:dyDescent="0.3">
      <c r="P167400" s="83"/>
    </row>
    <row r="167401" spans="16:16" x14ac:dyDescent="0.3">
      <c r="P167401" s="83"/>
    </row>
    <row r="167402" spans="16:16" x14ac:dyDescent="0.3">
      <c r="P167402" s="83"/>
    </row>
    <row r="167403" spans="16:16" x14ac:dyDescent="0.3">
      <c r="P167403" s="83"/>
    </row>
    <row r="167404" spans="16:16" x14ac:dyDescent="0.3">
      <c r="P167404" s="83"/>
    </row>
    <row r="167405" spans="16:16" x14ac:dyDescent="0.3">
      <c r="P167405" s="83"/>
    </row>
    <row r="167406" spans="16:16" x14ac:dyDescent="0.3">
      <c r="P167406" s="83"/>
    </row>
    <row r="167407" spans="16:16" x14ac:dyDescent="0.3">
      <c r="P167407" s="83"/>
    </row>
    <row r="167408" spans="16:16" x14ac:dyDescent="0.3">
      <c r="P167408" s="83"/>
    </row>
    <row r="167409" spans="16:16" x14ac:dyDescent="0.3">
      <c r="P167409" s="83"/>
    </row>
    <row r="167410" spans="16:16" x14ac:dyDescent="0.3">
      <c r="P167410" s="83"/>
    </row>
    <row r="167411" spans="16:16" x14ac:dyDescent="0.3">
      <c r="P167411" s="83"/>
    </row>
    <row r="167412" spans="16:16" x14ac:dyDescent="0.3">
      <c r="P167412" s="83"/>
    </row>
    <row r="167413" spans="16:16" x14ac:dyDescent="0.3">
      <c r="P167413" s="83"/>
    </row>
    <row r="167414" spans="16:16" x14ac:dyDescent="0.3">
      <c r="P167414" s="83"/>
    </row>
    <row r="167415" spans="16:16" x14ac:dyDescent="0.3">
      <c r="P167415" s="83"/>
    </row>
    <row r="167416" spans="16:16" x14ac:dyDescent="0.3">
      <c r="P167416" s="83"/>
    </row>
    <row r="167417" spans="16:16" x14ac:dyDescent="0.3">
      <c r="P167417" s="83"/>
    </row>
    <row r="167418" spans="16:16" x14ac:dyDescent="0.3">
      <c r="P167418" s="83"/>
    </row>
    <row r="167419" spans="16:16" x14ac:dyDescent="0.3">
      <c r="P167419" s="83"/>
    </row>
    <row r="167420" spans="16:16" x14ac:dyDescent="0.3">
      <c r="P167420" s="83"/>
    </row>
    <row r="167421" spans="16:16" x14ac:dyDescent="0.3">
      <c r="P167421" s="83"/>
    </row>
    <row r="167422" spans="16:16" x14ac:dyDescent="0.3">
      <c r="P167422" s="83"/>
    </row>
    <row r="167423" spans="16:16" x14ac:dyDescent="0.3">
      <c r="P167423" s="83"/>
    </row>
    <row r="167424" spans="16:16" x14ac:dyDescent="0.3">
      <c r="P167424" s="83"/>
    </row>
    <row r="167425" spans="16:16" x14ac:dyDescent="0.3">
      <c r="P167425" s="83"/>
    </row>
    <row r="167426" spans="16:16" x14ac:dyDescent="0.3">
      <c r="P167426" s="83"/>
    </row>
    <row r="167427" spans="16:16" x14ac:dyDescent="0.3">
      <c r="P167427" s="83"/>
    </row>
    <row r="167428" spans="16:16" x14ac:dyDescent="0.3">
      <c r="P167428" s="83"/>
    </row>
    <row r="167429" spans="16:16" x14ac:dyDescent="0.3">
      <c r="P167429" s="83"/>
    </row>
    <row r="167430" spans="16:16" x14ac:dyDescent="0.3">
      <c r="P167430" s="83"/>
    </row>
    <row r="167431" spans="16:16" x14ac:dyDescent="0.3">
      <c r="P167431" s="83"/>
    </row>
    <row r="167432" spans="16:16" x14ac:dyDescent="0.3">
      <c r="P167432" s="83"/>
    </row>
    <row r="167433" spans="16:16" x14ac:dyDescent="0.3">
      <c r="P167433" s="83"/>
    </row>
    <row r="167434" spans="16:16" x14ac:dyDescent="0.3">
      <c r="P167434" s="83"/>
    </row>
    <row r="167435" spans="16:16" x14ac:dyDescent="0.3">
      <c r="P167435" s="83"/>
    </row>
    <row r="167436" spans="16:16" x14ac:dyDescent="0.3">
      <c r="P167436" s="83"/>
    </row>
    <row r="167437" spans="16:16" x14ac:dyDescent="0.3">
      <c r="P167437" s="83"/>
    </row>
    <row r="167438" spans="16:16" x14ac:dyDescent="0.3">
      <c r="P167438" s="83"/>
    </row>
    <row r="167439" spans="16:16" x14ac:dyDescent="0.3">
      <c r="P167439" s="83"/>
    </row>
    <row r="167440" spans="16:16" x14ac:dyDescent="0.3">
      <c r="P167440" s="83"/>
    </row>
    <row r="167441" spans="16:16" x14ac:dyDescent="0.3">
      <c r="P167441" s="83"/>
    </row>
    <row r="167442" spans="16:16" x14ac:dyDescent="0.3">
      <c r="P167442" s="83"/>
    </row>
    <row r="167443" spans="16:16" x14ac:dyDescent="0.3">
      <c r="P167443" s="83"/>
    </row>
    <row r="167444" spans="16:16" x14ac:dyDescent="0.3">
      <c r="P167444" s="83"/>
    </row>
    <row r="167445" spans="16:16" x14ac:dyDescent="0.3">
      <c r="P167445" s="83"/>
    </row>
    <row r="167446" spans="16:16" x14ac:dyDescent="0.3">
      <c r="P167446" s="83"/>
    </row>
    <row r="167447" spans="16:16" x14ac:dyDescent="0.3">
      <c r="P167447" s="83"/>
    </row>
    <row r="167448" spans="16:16" x14ac:dyDescent="0.3">
      <c r="P167448" s="83"/>
    </row>
    <row r="167449" spans="16:16" x14ac:dyDescent="0.3">
      <c r="P167449" s="83"/>
    </row>
    <row r="167450" spans="16:16" x14ac:dyDescent="0.3">
      <c r="P167450" s="83"/>
    </row>
    <row r="167451" spans="16:16" x14ac:dyDescent="0.3">
      <c r="P167451" s="83"/>
    </row>
    <row r="167452" spans="16:16" x14ac:dyDescent="0.3">
      <c r="P167452" s="83"/>
    </row>
    <row r="167453" spans="16:16" x14ac:dyDescent="0.3">
      <c r="P167453" s="83"/>
    </row>
    <row r="167454" spans="16:16" x14ac:dyDescent="0.3">
      <c r="P167454" s="83"/>
    </row>
    <row r="167455" spans="16:16" x14ac:dyDescent="0.3">
      <c r="P167455" s="83"/>
    </row>
    <row r="167456" spans="16:16" x14ac:dyDescent="0.3">
      <c r="P167456" s="83"/>
    </row>
    <row r="167457" spans="16:16" x14ac:dyDescent="0.3">
      <c r="P167457" s="83"/>
    </row>
    <row r="167458" spans="16:16" x14ac:dyDescent="0.3">
      <c r="P167458" s="83"/>
    </row>
    <row r="167459" spans="16:16" x14ac:dyDescent="0.3">
      <c r="P167459" s="83"/>
    </row>
    <row r="167460" spans="16:16" x14ac:dyDescent="0.3">
      <c r="P167460" s="83"/>
    </row>
    <row r="167461" spans="16:16" x14ac:dyDescent="0.3">
      <c r="P167461" s="83"/>
    </row>
    <row r="167462" spans="16:16" x14ac:dyDescent="0.3">
      <c r="P167462" s="83"/>
    </row>
    <row r="167463" spans="16:16" x14ac:dyDescent="0.3">
      <c r="P167463" s="83"/>
    </row>
    <row r="167464" spans="16:16" x14ac:dyDescent="0.3">
      <c r="P167464" s="83"/>
    </row>
    <row r="167465" spans="16:16" x14ac:dyDescent="0.3">
      <c r="P167465" s="83"/>
    </row>
    <row r="167466" spans="16:16" x14ac:dyDescent="0.3">
      <c r="P167466" s="83"/>
    </row>
    <row r="167467" spans="16:16" x14ac:dyDescent="0.3">
      <c r="P167467" s="83"/>
    </row>
    <row r="167468" spans="16:16" x14ac:dyDescent="0.3">
      <c r="P167468" s="83"/>
    </row>
    <row r="167469" spans="16:16" x14ac:dyDescent="0.3">
      <c r="P167469" s="83"/>
    </row>
    <row r="167470" spans="16:16" x14ac:dyDescent="0.3">
      <c r="P167470" s="83"/>
    </row>
    <row r="167471" spans="16:16" x14ac:dyDescent="0.3">
      <c r="P167471" s="83"/>
    </row>
    <row r="167472" spans="16:16" x14ac:dyDescent="0.3">
      <c r="P167472" s="83"/>
    </row>
    <row r="167473" spans="16:16" x14ac:dyDescent="0.3">
      <c r="P167473" s="83"/>
    </row>
    <row r="167474" spans="16:16" x14ac:dyDescent="0.3">
      <c r="P167474" s="83"/>
    </row>
    <row r="167475" spans="16:16" x14ac:dyDescent="0.3">
      <c r="P167475" s="83"/>
    </row>
    <row r="167476" spans="16:16" x14ac:dyDescent="0.3">
      <c r="P167476" s="83"/>
    </row>
    <row r="167477" spans="16:16" x14ac:dyDescent="0.3">
      <c r="P167477" s="83"/>
    </row>
    <row r="167478" spans="16:16" x14ac:dyDescent="0.3">
      <c r="P167478" s="83"/>
    </row>
    <row r="167479" spans="16:16" x14ac:dyDescent="0.3">
      <c r="P167479" s="83"/>
    </row>
    <row r="167480" spans="16:16" x14ac:dyDescent="0.3">
      <c r="P167480" s="83"/>
    </row>
    <row r="167481" spans="16:16" x14ac:dyDescent="0.3">
      <c r="P167481" s="83"/>
    </row>
    <row r="167482" spans="16:16" x14ac:dyDescent="0.3">
      <c r="P167482" s="83"/>
    </row>
    <row r="167483" spans="16:16" x14ac:dyDescent="0.3">
      <c r="P167483" s="83"/>
    </row>
    <row r="167484" spans="16:16" x14ac:dyDescent="0.3">
      <c r="P167484" s="83"/>
    </row>
    <row r="167485" spans="16:16" x14ac:dyDescent="0.3">
      <c r="P167485" s="83"/>
    </row>
    <row r="167486" spans="16:16" x14ac:dyDescent="0.3">
      <c r="P167486" s="83"/>
    </row>
    <row r="167487" spans="16:16" x14ac:dyDescent="0.3">
      <c r="P167487" s="83"/>
    </row>
    <row r="167488" spans="16:16" x14ac:dyDescent="0.3">
      <c r="P167488" s="83"/>
    </row>
    <row r="167489" spans="16:16" x14ac:dyDescent="0.3">
      <c r="P167489" s="83"/>
    </row>
    <row r="167490" spans="16:16" x14ac:dyDescent="0.3">
      <c r="P167490" s="83"/>
    </row>
    <row r="167491" spans="16:16" x14ac:dyDescent="0.3">
      <c r="P167491" s="83"/>
    </row>
    <row r="167492" spans="16:16" x14ac:dyDescent="0.3">
      <c r="P167492" s="83"/>
    </row>
    <row r="167493" spans="16:16" x14ac:dyDescent="0.3">
      <c r="P167493" s="83"/>
    </row>
    <row r="167494" spans="16:16" x14ac:dyDescent="0.3">
      <c r="P167494" s="83"/>
    </row>
    <row r="167495" spans="16:16" x14ac:dyDescent="0.3">
      <c r="P167495" s="83"/>
    </row>
    <row r="167496" spans="16:16" x14ac:dyDescent="0.3">
      <c r="P167496" s="83"/>
    </row>
    <row r="167497" spans="16:16" x14ac:dyDescent="0.3">
      <c r="P167497" s="83"/>
    </row>
    <row r="167498" spans="16:16" x14ac:dyDescent="0.3">
      <c r="P167498" s="83"/>
    </row>
    <row r="167499" spans="16:16" x14ac:dyDescent="0.3">
      <c r="P167499" s="83"/>
    </row>
    <row r="167500" spans="16:16" x14ac:dyDescent="0.3">
      <c r="P167500" s="83"/>
    </row>
    <row r="167501" spans="16:16" x14ac:dyDescent="0.3">
      <c r="P167501" s="83"/>
    </row>
    <row r="167502" spans="16:16" x14ac:dyDescent="0.3">
      <c r="P167502" s="83"/>
    </row>
    <row r="167503" spans="16:16" x14ac:dyDescent="0.3">
      <c r="P167503" s="83"/>
    </row>
    <row r="167504" spans="16:16" x14ac:dyDescent="0.3">
      <c r="P167504" s="83"/>
    </row>
    <row r="167505" spans="16:16" x14ac:dyDescent="0.3">
      <c r="P167505" s="83"/>
    </row>
    <row r="167506" spans="16:16" x14ac:dyDescent="0.3">
      <c r="P167506" s="83"/>
    </row>
    <row r="167507" spans="16:16" x14ac:dyDescent="0.3">
      <c r="P167507" s="83"/>
    </row>
    <row r="167508" spans="16:16" x14ac:dyDescent="0.3">
      <c r="P167508" s="83"/>
    </row>
    <row r="167509" spans="16:16" x14ac:dyDescent="0.3">
      <c r="P167509" s="83"/>
    </row>
    <row r="167510" spans="16:16" x14ac:dyDescent="0.3">
      <c r="P167510" s="83"/>
    </row>
    <row r="167511" spans="16:16" x14ac:dyDescent="0.3">
      <c r="P167511" s="83"/>
    </row>
    <row r="167512" spans="16:16" x14ac:dyDescent="0.3">
      <c r="P167512" s="83"/>
    </row>
    <row r="167513" spans="16:16" x14ac:dyDescent="0.3">
      <c r="P167513" s="83"/>
    </row>
    <row r="167514" spans="16:16" x14ac:dyDescent="0.3">
      <c r="P167514" s="83"/>
    </row>
    <row r="167515" spans="16:16" x14ac:dyDescent="0.3">
      <c r="P167515" s="83"/>
    </row>
    <row r="167516" spans="16:16" x14ac:dyDescent="0.3">
      <c r="P167516" s="83"/>
    </row>
    <row r="167517" spans="16:16" x14ac:dyDescent="0.3">
      <c r="P167517" s="83"/>
    </row>
    <row r="167518" spans="16:16" x14ac:dyDescent="0.3">
      <c r="P167518" s="83"/>
    </row>
    <row r="167519" spans="16:16" x14ac:dyDescent="0.3">
      <c r="P167519" s="83"/>
    </row>
    <row r="167520" spans="16:16" x14ac:dyDescent="0.3">
      <c r="P167520" s="83"/>
    </row>
    <row r="167521" spans="16:16" x14ac:dyDescent="0.3">
      <c r="P167521" s="83"/>
    </row>
    <row r="167522" spans="16:16" x14ac:dyDescent="0.3">
      <c r="P167522" s="83"/>
    </row>
    <row r="167523" spans="16:16" x14ac:dyDescent="0.3">
      <c r="P167523" s="83"/>
    </row>
    <row r="167524" spans="16:16" x14ac:dyDescent="0.3">
      <c r="P167524" s="83"/>
    </row>
    <row r="167525" spans="16:16" x14ac:dyDescent="0.3">
      <c r="P167525" s="83"/>
    </row>
    <row r="167526" spans="16:16" x14ac:dyDescent="0.3">
      <c r="P167526" s="83"/>
    </row>
    <row r="167527" spans="16:16" x14ac:dyDescent="0.3">
      <c r="P167527" s="83"/>
    </row>
    <row r="167528" spans="16:16" x14ac:dyDescent="0.3">
      <c r="P167528" s="83"/>
    </row>
    <row r="167529" spans="16:16" x14ac:dyDescent="0.3">
      <c r="P167529" s="83"/>
    </row>
    <row r="167530" spans="16:16" x14ac:dyDescent="0.3">
      <c r="P167530" s="83"/>
    </row>
    <row r="167531" spans="16:16" x14ac:dyDescent="0.3">
      <c r="P167531" s="83"/>
    </row>
    <row r="167532" spans="16:16" x14ac:dyDescent="0.3">
      <c r="P167532" s="83"/>
    </row>
    <row r="167533" spans="16:16" x14ac:dyDescent="0.3">
      <c r="P167533" s="83"/>
    </row>
    <row r="167534" spans="16:16" x14ac:dyDescent="0.3">
      <c r="P167534" s="83"/>
    </row>
    <row r="167535" spans="16:16" x14ac:dyDescent="0.3">
      <c r="P167535" s="83"/>
    </row>
    <row r="167536" spans="16:16" x14ac:dyDescent="0.3">
      <c r="P167536" s="83"/>
    </row>
    <row r="167537" spans="16:16" x14ac:dyDescent="0.3">
      <c r="P167537" s="83"/>
    </row>
    <row r="167538" spans="16:16" x14ac:dyDescent="0.3">
      <c r="P167538" s="83"/>
    </row>
    <row r="167539" spans="16:16" x14ac:dyDescent="0.3">
      <c r="P167539" s="83"/>
    </row>
    <row r="167540" spans="16:16" x14ac:dyDescent="0.3">
      <c r="P167540" s="83"/>
    </row>
    <row r="167541" spans="16:16" x14ac:dyDescent="0.3">
      <c r="P167541" s="83"/>
    </row>
    <row r="167542" spans="16:16" x14ac:dyDescent="0.3">
      <c r="P167542" s="83"/>
    </row>
    <row r="167543" spans="16:16" x14ac:dyDescent="0.3">
      <c r="P167543" s="83"/>
    </row>
    <row r="167544" spans="16:16" x14ac:dyDescent="0.3">
      <c r="P167544" s="83"/>
    </row>
    <row r="167545" spans="16:16" x14ac:dyDescent="0.3">
      <c r="P167545" s="83"/>
    </row>
    <row r="167546" spans="16:16" x14ac:dyDescent="0.3">
      <c r="P167546" s="83"/>
    </row>
    <row r="167547" spans="16:16" x14ac:dyDescent="0.3">
      <c r="P167547" s="83"/>
    </row>
    <row r="167548" spans="16:16" x14ac:dyDescent="0.3">
      <c r="P167548" s="83"/>
    </row>
    <row r="167549" spans="16:16" x14ac:dyDescent="0.3">
      <c r="P167549" s="83"/>
    </row>
    <row r="167550" spans="16:16" x14ac:dyDescent="0.3">
      <c r="P167550" s="83"/>
    </row>
    <row r="167551" spans="16:16" x14ac:dyDescent="0.3">
      <c r="P167551" s="83"/>
    </row>
    <row r="167552" spans="16:16" x14ac:dyDescent="0.3">
      <c r="P167552" s="83"/>
    </row>
    <row r="167553" spans="16:16" x14ac:dyDescent="0.3">
      <c r="P167553" s="83"/>
    </row>
    <row r="167554" spans="16:16" x14ac:dyDescent="0.3">
      <c r="P167554" s="83"/>
    </row>
    <row r="167555" spans="16:16" x14ac:dyDescent="0.3">
      <c r="P167555" s="83"/>
    </row>
    <row r="167556" spans="16:16" x14ac:dyDescent="0.3">
      <c r="P167556" s="83"/>
    </row>
    <row r="167557" spans="16:16" x14ac:dyDescent="0.3">
      <c r="P167557" s="83"/>
    </row>
    <row r="167558" spans="16:16" x14ac:dyDescent="0.3">
      <c r="P167558" s="83"/>
    </row>
    <row r="167559" spans="16:16" x14ac:dyDescent="0.3">
      <c r="P167559" s="83"/>
    </row>
    <row r="167560" spans="16:16" x14ac:dyDescent="0.3">
      <c r="P167560" s="83"/>
    </row>
    <row r="167561" spans="16:16" x14ac:dyDescent="0.3">
      <c r="P167561" s="83"/>
    </row>
    <row r="167562" spans="16:16" x14ac:dyDescent="0.3">
      <c r="P167562" s="83"/>
    </row>
    <row r="167563" spans="16:16" x14ac:dyDescent="0.3">
      <c r="P167563" s="83"/>
    </row>
    <row r="167564" spans="16:16" x14ac:dyDescent="0.3">
      <c r="P167564" s="83"/>
    </row>
    <row r="167565" spans="16:16" x14ac:dyDescent="0.3">
      <c r="P167565" s="83"/>
    </row>
    <row r="167566" spans="16:16" x14ac:dyDescent="0.3">
      <c r="P167566" s="83"/>
    </row>
    <row r="167567" spans="16:16" x14ac:dyDescent="0.3">
      <c r="P167567" s="83"/>
    </row>
    <row r="167568" spans="16:16" x14ac:dyDescent="0.3">
      <c r="P167568" s="83"/>
    </row>
    <row r="167569" spans="16:16" x14ac:dyDescent="0.3">
      <c r="P167569" s="83"/>
    </row>
    <row r="167570" spans="16:16" x14ac:dyDescent="0.3">
      <c r="P167570" s="83"/>
    </row>
    <row r="167571" spans="16:16" x14ac:dyDescent="0.3">
      <c r="P167571" s="83"/>
    </row>
    <row r="167572" spans="16:16" x14ac:dyDescent="0.3">
      <c r="P167572" s="83"/>
    </row>
    <row r="167573" spans="16:16" x14ac:dyDescent="0.3">
      <c r="P167573" s="83"/>
    </row>
    <row r="167574" spans="16:16" x14ac:dyDescent="0.3">
      <c r="P167574" s="83"/>
    </row>
    <row r="167575" spans="16:16" x14ac:dyDescent="0.3">
      <c r="P167575" s="83"/>
    </row>
    <row r="167576" spans="16:16" x14ac:dyDescent="0.3">
      <c r="P167576" s="83"/>
    </row>
    <row r="167577" spans="16:16" x14ac:dyDescent="0.3">
      <c r="P167577" s="83"/>
    </row>
    <row r="167578" spans="16:16" x14ac:dyDescent="0.3">
      <c r="P167578" s="83"/>
    </row>
    <row r="167579" spans="16:16" x14ac:dyDescent="0.3">
      <c r="P167579" s="83"/>
    </row>
    <row r="167580" spans="16:16" x14ac:dyDescent="0.3">
      <c r="P167580" s="83"/>
    </row>
    <row r="167581" spans="16:16" x14ac:dyDescent="0.3">
      <c r="P167581" s="83"/>
    </row>
    <row r="167582" spans="16:16" x14ac:dyDescent="0.3">
      <c r="P167582" s="83"/>
    </row>
    <row r="167583" spans="16:16" x14ac:dyDescent="0.3">
      <c r="P167583" s="83"/>
    </row>
    <row r="167584" spans="16:16" x14ac:dyDescent="0.3">
      <c r="P167584" s="83"/>
    </row>
    <row r="167585" spans="16:16" x14ac:dyDescent="0.3">
      <c r="P167585" s="83"/>
    </row>
    <row r="167586" spans="16:16" x14ac:dyDescent="0.3">
      <c r="P167586" s="83"/>
    </row>
    <row r="167587" spans="16:16" x14ac:dyDescent="0.3">
      <c r="P167587" s="83"/>
    </row>
    <row r="167588" spans="16:16" x14ac:dyDescent="0.3">
      <c r="P167588" s="83"/>
    </row>
    <row r="167589" spans="16:16" x14ac:dyDescent="0.3">
      <c r="P167589" s="83"/>
    </row>
    <row r="167590" spans="16:16" x14ac:dyDescent="0.3">
      <c r="P167590" s="83"/>
    </row>
    <row r="167591" spans="16:16" x14ac:dyDescent="0.3">
      <c r="P167591" s="83"/>
    </row>
    <row r="167592" spans="16:16" x14ac:dyDescent="0.3">
      <c r="P167592" s="83"/>
    </row>
    <row r="167593" spans="16:16" x14ac:dyDescent="0.3">
      <c r="P167593" s="83"/>
    </row>
    <row r="167594" spans="16:16" x14ac:dyDescent="0.3">
      <c r="P167594" s="83"/>
    </row>
    <row r="167595" spans="16:16" x14ac:dyDescent="0.3">
      <c r="P167595" s="83"/>
    </row>
    <row r="167596" spans="16:16" x14ac:dyDescent="0.3">
      <c r="P167596" s="83"/>
    </row>
    <row r="167597" spans="16:16" x14ac:dyDescent="0.3">
      <c r="P167597" s="83"/>
    </row>
    <row r="167598" spans="16:16" x14ac:dyDescent="0.3">
      <c r="P167598" s="83"/>
    </row>
    <row r="167599" spans="16:16" x14ac:dyDescent="0.3">
      <c r="P167599" s="83"/>
    </row>
    <row r="167600" spans="16:16" x14ac:dyDescent="0.3">
      <c r="P167600" s="83"/>
    </row>
    <row r="167601" spans="16:16" x14ac:dyDescent="0.3">
      <c r="P167601" s="83"/>
    </row>
    <row r="167602" spans="16:16" x14ac:dyDescent="0.3">
      <c r="P167602" s="83"/>
    </row>
    <row r="167603" spans="16:16" x14ac:dyDescent="0.3">
      <c r="P167603" s="83"/>
    </row>
    <row r="167604" spans="16:16" x14ac:dyDescent="0.3">
      <c r="P167604" s="83"/>
    </row>
    <row r="167605" spans="16:16" x14ac:dyDescent="0.3">
      <c r="P167605" s="83"/>
    </row>
    <row r="167606" spans="16:16" x14ac:dyDescent="0.3">
      <c r="P167606" s="83"/>
    </row>
    <row r="167607" spans="16:16" x14ac:dyDescent="0.3">
      <c r="P167607" s="83"/>
    </row>
    <row r="167608" spans="16:16" x14ac:dyDescent="0.3">
      <c r="P167608" s="83"/>
    </row>
    <row r="167609" spans="16:16" x14ac:dyDescent="0.3">
      <c r="P167609" s="83"/>
    </row>
    <row r="167610" spans="16:16" x14ac:dyDescent="0.3">
      <c r="P167610" s="83"/>
    </row>
    <row r="167611" spans="16:16" x14ac:dyDescent="0.3">
      <c r="P167611" s="83"/>
    </row>
    <row r="167612" spans="16:16" x14ac:dyDescent="0.3">
      <c r="P167612" s="83"/>
    </row>
    <row r="167613" spans="16:16" x14ac:dyDescent="0.3">
      <c r="P167613" s="83"/>
    </row>
    <row r="167614" spans="16:16" x14ac:dyDescent="0.3">
      <c r="P167614" s="83"/>
    </row>
    <row r="167615" spans="16:16" x14ac:dyDescent="0.3">
      <c r="P167615" s="83"/>
    </row>
    <row r="167616" spans="16:16" x14ac:dyDescent="0.3">
      <c r="P167616" s="83"/>
    </row>
    <row r="167617" spans="16:16" x14ac:dyDescent="0.3">
      <c r="P167617" s="83"/>
    </row>
    <row r="167618" spans="16:16" x14ac:dyDescent="0.3">
      <c r="P167618" s="83"/>
    </row>
    <row r="167619" spans="16:16" x14ac:dyDescent="0.3">
      <c r="P167619" s="83"/>
    </row>
    <row r="167620" spans="16:16" x14ac:dyDescent="0.3">
      <c r="P167620" s="83"/>
    </row>
    <row r="167621" spans="16:16" x14ac:dyDescent="0.3">
      <c r="P167621" s="83"/>
    </row>
    <row r="167622" spans="16:16" x14ac:dyDescent="0.3">
      <c r="P167622" s="83"/>
    </row>
    <row r="167623" spans="16:16" x14ac:dyDescent="0.3">
      <c r="P167623" s="83"/>
    </row>
    <row r="167624" spans="16:16" x14ac:dyDescent="0.3">
      <c r="P167624" s="83"/>
    </row>
    <row r="167625" spans="16:16" x14ac:dyDescent="0.3">
      <c r="P167625" s="83"/>
    </row>
    <row r="167626" spans="16:16" x14ac:dyDescent="0.3">
      <c r="P167626" s="83"/>
    </row>
    <row r="167627" spans="16:16" x14ac:dyDescent="0.3">
      <c r="P167627" s="83"/>
    </row>
    <row r="167628" spans="16:16" x14ac:dyDescent="0.3">
      <c r="P167628" s="83"/>
    </row>
    <row r="167629" spans="16:16" x14ac:dyDescent="0.3">
      <c r="P167629" s="83"/>
    </row>
    <row r="167630" spans="16:16" x14ac:dyDescent="0.3">
      <c r="P167630" s="83"/>
    </row>
    <row r="167631" spans="16:16" x14ac:dyDescent="0.3">
      <c r="P167631" s="83"/>
    </row>
    <row r="167632" spans="16:16" x14ac:dyDescent="0.3">
      <c r="P167632" s="83"/>
    </row>
    <row r="167633" spans="16:16" x14ac:dyDescent="0.3">
      <c r="P167633" s="83"/>
    </row>
    <row r="167634" spans="16:16" x14ac:dyDescent="0.3">
      <c r="P167634" s="83"/>
    </row>
    <row r="167635" spans="16:16" x14ac:dyDescent="0.3">
      <c r="P167635" s="83"/>
    </row>
    <row r="167636" spans="16:16" x14ac:dyDescent="0.3">
      <c r="P167636" s="83"/>
    </row>
    <row r="167637" spans="16:16" x14ac:dyDescent="0.3">
      <c r="P167637" s="83"/>
    </row>
    <row r="167638" spans="16:16" x14ac:dyDescent="0.3">
      <c r="P167638" s="83"/>
    </row>
    <row r="167639" spans="16:16" x14ac:dyDescent="0.3">
      <c r="P167639" s="83"/>
    </row>
    <row r="167640" spans="16:16" x14ac:dyDescent="0.3">
      <c r="P167640" s="83"/>
    </row>
    <row r="167641" spans="16:16" x14ac:dyDescent="0.3">
      <c r="P167641" s="83"/>
    </row>
    <row r="167642" spans="16:16" x14ac:dyDescent="0.3">
      <c r="P167642" s="83"/>
    </row>
    <row r="167643" spans="16:16" x14ac:dyDescent="0.3">
      <c r="P167643" s="83"/>
    </row>
    <row r="167644" spans="16:16" x14ac:dyDescent="0.3">
      <c r="P167644" s="83"/>
    </row>
    <row r="167645" spans="16:16" x14ac:dyDescent="0.3">
      <c r="P167645" s="83"/>
    </row>
    <row r="167646" spans="16:16" x14ac:dyDescent="0.3">
      <c r="P167646" s="83"/>
    </row>
    <row r="167647" spans="16:16" x14ac:dyDescent="0.3">
      <c r="P167647" s="83"/>
    </row>
    <row r="167648" spans="16:16" x14ac:dyDescent="0.3">
      <c r="P167648" s="83"/>
    </row>
    <row r="167649" spans="16:16" x14ac:dyDescent="0.3">
      <c r="P167649" s="83"/>
    </row>
    <row r="167650" spans="16:16" x14ac:dyDescent="0.3">
      <c r="P167650" s="83"/>
    </row>
    <row r="167651" spans="16:16" x14ac:dyDescent="0.3">
      <c r="P167651" s="83"/>
    </row>
    <row r="167652" spans="16:16" x14ac:dyDescent="0.3">
      <c r="P167652" s="83"/>
    </row>
    <row r="167653" spans="16:16" x14ac:dyDescent="0.3">
      <c r="P167653" s="83"/>
    </row>
    <row r="167654" spans="16:16" x14ac:dyDescent="0.3">
      <c r="P167654" s="83"/>
    </row>
    <row r="167655" spans="16:16" x14ac:dyDescent="0.3">
      <c r="P167655" s="83"/>
    </row>
    <row r="167656" spans="16:16" x14ac:dyDescent="0.3">
      <c r="P167656" s="83"/>
    </row>
    <row r="167657" spans="16:16" x14ac:dyDescent="0.3">
      <c r="P167657" s="83"/>
    </row>
    <row r="167658" spans="16:16" x14ac:dyDescent="0.3">
      <c r="P167658" s="83"/>
    </row>
    <row r="167659" spans="16:16" x14ac:dyDescent="0.3">
      <c r="P167659" s="83"/>
    </row>
    <row r="167660" spans="16:16" x14ac:dyDescent="0.3">
      <c r="P167660" s="83"/>
    </row>
    <row r="167661" spans="16:16" x14ac:dyDescent="0.3">
      <c r="P167661" s="83"/>
    </row>
    <row r="167662" spans="16:16" x14ac:dyDescent="0.3">
      <c r="P167662" s="83"/>
    </row>
    <row r="167663" spans="16:16" x14ac:dyDescent="0.3">
      <c r="P167663" s="83"/>
    </row>
    <row r="167664" spans="16:16" x14ac:dyDescent="0.3">
      <c r="P167664" s="83"/>
    </row>
    <row r="167665" spans="16:16" x14ac:dyDescent="0.3">
      <c r="P167665" s="83"/>
    </row>
    <row r="167666" spans="16:16" x14ac:dyDescent="0.3">
      <c r="P167666" s="83"/>
    </row>
    <row r="167667" spans="16:16" x14ac:dyDescent="0.3">
      <c r="P167667" s="83"/>
    </row>
    <row r="167668" spans="16:16" x14ac:dyDescent="0.3">
      <c r="P167668" s="83"/>
    </row>
    <row r="167669" spans="16:16" x14ac:dyDescent="0.3">
      <c r="P167669" s="83"/>
    </row>
    <row r="167670" spans="16:16" x14ac:dyDescent="0.3">
      <c r="P167670" s="83"/>
    </row>
    <row r="167671" spans="16:16" x14ac:dyDescent="0.3">
      <c r="P167671" s="83"/>
    </row>
    <row r="167672" spans="16:16" x14ac:dyDescent="0.3">
      <c r="P167672" s="83"/>
    </row>
    <row r="167673" spans="16:16" x14ac:dyDescent="0.3">
      <c r="P167673" s="83"/>
    </row>
    <row r="167674" spans="16:16" x14ac:dyDescent="0.3">
      <c r="P167674" s="83"/>
    </row>
    <row r="167675" spans="16:16" x14ac:dyDescent="0.3">
      <c r="P167675" s="83"/>
    </row>
    <row r="167676" spans="16:16" x14ac:dyDescent="0.3">
      <c r="P167676" s="83"/>
    </row>
    <row r="167677" spans="16:16" x14ac:dyDescent="0.3">
      <c r="P167677" s="83"/>
    </row>
    <row r="167678" spans="16:16" x14ac:dyDescent="0.3">
      <c r="P167678" s="83"/>
    </row>
    <row r="167679" spans="16:16" x14ac:dyDescent="0.3">
      <c r="P167679" s="83"/>
    </row>
    <row r="167680" spans="16:16" x14ac:dyDescent="0.3">
      <c r="P167680" s="83"/>
    </row>
    <row r="167681" spans="16:16" x14ac:dyDescent="0.3">
      <c r="P167681" s="83"/>
    </row>
    <row r="167682" spans="16:16" x14ac:dyDescent="0.3">
      <c r="P167682" s="83"/>
    </row>
    <row r="167683" spans="16:16" x14ac:dyDescent="0.3">
      <c r="P167683" s="83"/>
    </row>
    <row r="167684" spans="16:16" x14ac:dyDescent="0.3">
      <c r="P167684" s="83"/>
    </row>
    <row r="167685" spans="16:16" x14ac:dyDescent="0.3">
      <c r="P167685" s="83"/>
    </row>
    <row r="167686" spans="16:16" x14ac:dyDescent="0.3">
      <c r="P167686" s="83"/>
    </row>
    <row r="167687" spans="16:16" x14ac:dyDescent="0.3">
      <c r="P167687" s="83"/>
    </row>
    <row r="167688" spans="16:16" x14ac:dyDescent="0.3">
      <c r="P167688" s="83"/>
    </row>
    <row r="167689" spans="16:16" x14ac:dyDescent="0.3">
      <c r="P167689" s="83"/>
    </row>
    <row r="167690" spans="16:16" x14ac:dyDescent="0.3">
      <c r="P167690" s="83"/>
    </row>
    <row r="167691" spans="16:16" x14ac:dyDescent="0.3">
      <c r="P167691" s="83"/>
    </row>
    <row r="167692" spans="16:16" x14ac:dyDescent="0.3">
      <c r="P167692" s="83"/>
    </row>
    <row r="167693" spans="16:16" x14ac:dyDescent="0.3">
      <c r="P167693" s="83"/>
    </row>
    <row r="167694" spans="16:16" x14ac:dyDescent="0.3">
      <c r="P167694" s="83"/>
    </row>
    <row r="167695" spans="16:16" x14ac:dyDescent="0.3">
      <c r="P167695" s="83"/>
    </row>
    <row r="167696" spans="16:16" x14ac:dyDescent="0.3">
      <c r="P167696" s="83"/>
    </row>
    <row r="167697" spans="16:16" x14ac:dyDescent="0.3">
      <c r="P167697" s="83"/>
    </row>
    <row r="167698" spans="16:16" x14ac:dyDescent="0.3">
      <c r="P167698" s="83"/>
    </row>
    <row r="167699" spans="16:16" x14ac:dyDescent="0.3">
      <c r="P167699" s="83"/>
    </row>
    <row r="167700" spans="16:16" x14ac:dyDescent="0.3">
      <c r="P167700" s="83"/>
    </row>
    <row r="167701" spans="16:16" x14ac:dyDescent="0.3">
      <c r="P167701" s="83"/>
    </row>
    <row r="167702" spans="16:16" x14ac:dyDescent="0.3">
      <c r="P167702" s="83"/>
    </row>
    <row r="167703" spans="16:16" x14ac:dyDescent="0.3">
      <c r="P167703" s="83"/>
    </row>
    <row r="167704" spans="16:16" x14ac:dyDescent="0.3">
      <c r="P167704" s="83"/>
    </row>
    <row r="167705" spans="16:16" x14ac:dyDescent="0.3">
      <c r="P167705" s="83"/>
    </row>
    <row r="167706" spans="16:16" x14ac:dyDescent="0.3">
      <c r="P167706" s="83"/>
    </row>
    <row r="167707" spans="16:16" x14ac:dyDescent="0.3">
      <c r="P167707" s="83"/>
    </row>
    <row r="167708" spans="16:16" x14ac:dyDescent="0.3">
      <c r="P167708" s="83"/>
    </row>
    <row r="167709" spans="16:16" x14ac:dyDescent="0.3">
      <c r="P167709" s="83"/>
    </row>
    <row r="167710" spans="16:16" x14ac:dyDescent="0.3">
      <c r="P167710" s="83"/>
    </row>
    <row r="167711" spans="16:16" x14ac:dyDescent="0.3">
      <c r="P167711" s="83"/>
    </row>
    <row r="167712" spans="16:16" x14ac:dyDescent="0.3">
      <c r="P167712" s="83"/>
    </row>
    <row r="167713" spans="16:16" x14ac:dyDescent="0.3">
      <c r="P167713" s="83"/>
    </row>
    <row r="167714" spans="16:16" x14ac:dyDescent="0.3">
      <c r="P167714" s="83"/>
    </row>
    <row r="167715" spans="16:16" x14ac:dyDescent="0.3">
      <c r="P167715" s="83"/>
    </row>
    <row r="167716" spans="16:16" x14ac:dyDescent="0.3">
      <c r="P167716" s="83"/>
    </row>
    <row r="167717" spans="16:16" x14ac:dyDescent="0.3">
      <c r="P167717" s="83"/>
    </row>
    <row r="167718" spans="16:16" x14ac:dyDescent="0.3">
      <c r="P167718" s="83"/>
    </row>
    <row r="167719" spans="16:16" x14ac:dyDescent="0.3">
      <c r="P167719" s="83"/>
    </row>
    <row r="167720" spans="16:16" x14ac:dyDescent="0.3">
      <c r="P167720" s="83"/>
    </row>
    <row r="167721" spans="16:16" x14ac:dyDescent="0.3">
      <c r="P167721" s="83"/>
    </row>
    <row r="167722" spans="16:16" x14ac:dyDescent="0.3">
      <c r="P167722" s="83"/>
    </row>
    <row r="167723" spans="16:16" x14ac:dyDescent="0.3">
      <c r="P167723" s="83"/>
    </row>
    <row r="167724" spans="16:16" x14ac:dyDescent="0.3">
      <c r="P167724" s="83"/>
    </row>
    <row r="167725" spans="16:16" x14ac:dyDescent="0.3">
      <c r="P167725" s="83"/>
    </row>
    <row r="167726" spans="16:16" x14ac:dyDescent="0.3">
      <c r="P167726" s="83"/>
    </row>
    <row r="167727" spans="16:16" x14ac:dyDescent="0.3">
      <c r="P167727" s="83"/>
    </row>
    <row r="167728" spans="16:16" x14ac:dyDescent="0.3">
      <c r="P167728" s="83"/>
    </row>
    <row r="167729" spans="16:16" x14ac:dyDescent="0.3">
      <c r="P167729" s="83"/>
    </row>
    <row r="167730" spans="16:16" x14ac:dyDescent="0.3">
      <c r="P167730" s="83"/>
    </row>
    <row r="167731" spans="16:16" x14ac:dyDescent="0.3">
      <c r="P167731" s="83"/>
    </row>
    <row r="167732" spans="16:16" x14ac:dyDescent="0.3">
      <c r="P167732" s="83"/>
    </row>
    <row r="167733" spans="16:16" x14ac:dyDescent="0.3">
      <c r="P167733" s="83"/>
    </row>
    <row r="167734" spans="16:16" x14ac:dyDescent="0.3">
      <c r="P167734" s="83"/>
    </row>
    <row r="167735" spans="16:16" x14ac:dyDescent="0.3">
      <c r="P167735" s="83"/>
    </row>
    <row r="167736" spans="16:16" x14ac:dyDescent="0.3">
      <c r="P167736" s="83"/>
    </row>
    <row r="167737" spans="16:16" x14ac:dyDescent="0.3">
      <c r="P167737" s="83"/>
    </row>
    <row r="167738" spans="16:16" x14ac:dyDescent="0.3">
      <c r="P167738" s="83"/>
    </row>
    <row r="167739" spans="16:16" x14ac:dyDescent="0.3">
      <c r="P167739" s="83"/>
    </row>
    <row r="167740" spans="16:16" x14ac:dyDescent="0.3">
      <c r="P167740" s="83"/>
    </row>
    <row r="167741" spans="16:16" x14ac:dyDescent="0.3">
      <c r="P167741" s="83"/>
    </row>
    <row r="167742" spans="16:16" x14ac:dyDescent="0.3">
      <c r="P167742" s="83"/>
    </row>
    <row r="167743" spans="16:16" x14ac:dyDescent="0.3">
      <c r="P167743" s="83"/>
    </row>
    <row r="167744" spans="16:16" x14ac:dyDescent="0.3">
      <c r="P167744" s="83"/>
    </row>
    <row r="167745" spans="16:16" x14ac:dyDescent="0.3">
      <c r="P167745" s="83"/>
    </row>
    <row r="167746" spans="16:16" x14ac:dyDescent="0.3">
      <c r="P167746" s="83"/>
    </row>
    <row r="167747" spans="16:16" x14ac:dyDescent="0.3">
      <c r="P167747" s="83"/>
    </row>
    <row r="167748" spans="16:16" x14ac:dyDescent="0.3">
      <c r="P167748" s="83"/>
    </row>
    <row r="167749" spans="16:16" x14ac:dyDescent="0.3">
      <c r="P167749" s="83"/>
    </row>
    <row r="167750" spans="16:16" x14ac:dyDescent="0.3">
      <c r="P167750" s="83"/>
    </row>
    <row r="167751" spans="16:16" x14ac:dyDescent="0.3">
      <c r="P167751" s="83"/>
    </row>
    <row r="167752" spans="16:16" x14ac:dyDescent="0.3">
      <c r="P167752" s="83"/>
    </row>
    <row r="167753" spans="16:16" x14ac:dyDescent="0.3">
      <c r="P167753" s="83"/>
    </row>
    <row r="167754" spans="16:16" x14ac:dyDescent="0.3">
      <c r="P167754" s="83"/>
    </row>
    <row r="167755" spans="16:16" x14ac:dyDescent="0.3">
      <c r="P167755" s="83"/>
    </row>
    <row r="167756" spans="16:16" x14ac:dyDescent="0.3">
      <c r="P167756" s="83"/>
    </row>
    <row r="167757" spans="16:16" x14ac:dyDescent="0.3">
      <c r="P167757" s="83"/>
    </row>
    <row r="167758" spans="16:16" x14ac:dyDescent="0.3">
      <c r="P167758" s="83"/>
    </row>
    <row r="167759" spans="16:16" x14ac:dyDescent="0.3">
      <c r="P167759" s="83"/>
    </row>
    <row r="167760" spans="16:16" x14ac:dyDescent="0.3">
      <c r="P167760" s="83"/>
    </row>
    <row r="167761" spans="16:16" x14ac:dyDescent="0.3">
      <c r="P167761" s="83"/>
    </row>
    <row r="167762" spans="16:16" x14ac:dyDescent="0.3">
      <c r="P167762" s="83"/>
    </row>
    <row r="167763" spans="16:16" x14ac:dyDescent="0.3">
      <c r="P167763" s="83"/>
    </row>
    <row r="167764" spans="16:16" x14ac:dyDescent="0.3">
      <c r="P167764" s="83"/>
    </row>
    <row r="167765" spans="16:16" x14ac:dyDescent="0.3">
      <c r="P167765" s="83"/>
    </row>
    <row r="167766" spans="16:16" x14ac:dyDescent="0.3">
      <c r="P167766" s="83"/>
    </row>
    <row r="167767" spans="16:16" x14ac:dyDescent="0.3">
      <c r="P167767" s="83"/>
    </row>
    <row r="167768" spans="16:16" x14ac:dyDescent="0.3">
      <c r="P167768" s="83"/>
    </row>
    <row r="167769" spans="16:16" x14ac:dyDescent="0.3">
      <c r="P167769" s="83"/>
    </row>
    <row r="167770" spans="16:16" x14ac:dyDescent="0.3">
      <c r="P167770" s="83"/>
    </row>
    <row r="167771" spans="16:16" x14ac:dyDescent="0.3">
      <c r="P167771" s="83"/>
    </row>
    <row r="167772" spans="16:16" x14ac:dyDescent="0.3">
      <c r="P167772" s="83"/>
    </row>
    <row r="167773" spans="16:16" x14ac:dyDescent="0.3">
      <c r="P167773" s="83"/>
    </row>
    <row r="167774" spans="16:16" x14ac:dyDescent="0.3">
      <c r="P167774" s="83"/>
    </row>
    <row r="167775" spans="16:16" x14ac:dyDescent="0.3">
      <c r="P167775" s="83"/>
    </row>
    <row r="167776" spans="16:16" x14ac:dyDescent="0.3">
      <c r="P167776" s="83"/>
    </row>
    <row r="167777" spans="16:16" x14ac:dyDescent="0.3">
      <c r="P167777" s="83"/>
    </row>
    <row r="167778" spans="16:16" x14ac:dyDescent="0.3">
      <c r="P167778" s="83"/>
    </row>
    <row r="167779" spans="16:16" x14ac:dyDescent="0.3">
      <c r="P167779" s="83"/>
    </row>
    <row r="167780" spans="16:16" x14ac:dyDescent="0.3">
      <c r="P167780" s="83"/>
    </row>
    <row r="167781" spans="16:16" x14ac:dyDescent="0.3">
      <c r="P167781" s="83"/>
    </row>
    <row r="167782" spans="16:16" x14ac:dyDescent="0.3">
      <c r="P167782" s="83"/>
    </row>
    <row r="167783" spans="16:16" x14ac:dyDescent="0.3">
      <c r="P167783" s="83"/>
    </row>
    <row r="167784" spans="16:16" x14ac:dyDescent="0.3">
      <c r="P167784" s="83"/>
    </row>
    <row r="167785" spans="16:16" x14ac:dyDescent="0.3">
      <c r="P167785" s="83"/>
    </row>
    <row r="167786" spans="16:16" x14ac:dyDescent="0.3">
      <c r="P167786" s="83"/>
    </row>
    <row r="167787" spans="16:16" x14ac:dyDescent="0.3">
      <c r="P167787" s="83"/>
    </row>
    <row r="167788" spans="16:16" x14ac:dyDescent="0.3">
      <c r="P167788" s="83"/>
    </row>
    <row r="167789" spans="16:16" x14ac:dyDescent="0.3">
      <c r="P167789" s="83"/>
    </row>
    <row r="167790" spans="16:16" x14ac:dyDescent="0.3">
      <c r="P167790" s="83"/>
    </row>
    <row r="167791" spans="16:16" x14ac:dyDescent="0.3">
      <c r="P167791" s="83"/>
    </row>
    <row r="167792" spans="16:16" x14ac:dyDescent="0.3">
      <c r="P167792" s="83"/>
    </row>
    <row r="167793" spans="16:16" x14ac:dyDescent="0.3">
      <c r="P167793" s="83"/>
    </row>
    <row r="167794" spans="16:16" x14ac:dyDescent="0.3">
      <c r="P167794" s="83"/>
    </row>
    <row r="167795" spans="16:16" x14ac:dyDescent="0.3">
      <c r="P167795" s="83"/>
    </row>
    <row r="167796" spans="16:16" x14ac:dyDescent="0.3">
      <c r="P167796" s="83"/>
    </row>
    <row r="167797" spans="16:16" x14ac:dyDescent="0.3">
      <c r="P167797" s="83"/>
    </row>
    <row r="167798" spans="16:16" x14ac:dyDescent="0.3">
      <c r="P167798" s="83"/>
    </row>
    <row r="167799" spans="16:16" x14ac:dyDescent="0.3">
      <c r="P167799" s="83"/>
    </row>
    <row r="167800" spans="16:16" x14ac:dyDescent="0.3">
      <c r="P167800" s="83"/>
    </row>
    <row r="167801" spans="16:16" x14ac:dyDescent="0.3">
      <c r="P167801" s="83"/>
    </row>
    <row r="167802" spans="16:16" x14ac:dyDescent="0.3">
      <c r="P167802" s="83"/>
    </row>
    <row r="167803" spans="16:16" x14ac:dyDescent="0.3">
      <c r="P167803" s="83"/>
    </row>
    <row r="167804" spans="16:16" x14ac:dyDescent="0.3">
      <c r="P167804" s="83"/>
    </row>
    <row r="167805" spans="16:16" x14ac:dyDescent="0.3">
      <c r="P167805" s="83"/>
    </row>
    <row r="167806" spans="16:16" x14ac:dyDescent="0.3">
      <c r="P167806" s="83"/>
    </row>
    <row r="167807" spans="16:16" x14ac:dyDescent="0.3">
      <c r="P167807" s="83"/>
    </row>
    <row r="167808" spans="16:16" x14ac:dyDescent="0.3">
      <c r="P167808" s="83"/>
    </row>
    <row r="167809" spans="16:16" x14ac:dyDescent="0.3">
      <c r="P167809" s="83"/>
    </row>
    <row r="167810" spans="16:16" x14ac:dyDescent="0.3">
      <c r="P167810" s="83"/>
    </row>
    <row r="167811" spans="16:16" x14ac:dyDescent="0.3">
      <c r="P167811" s="83"/>
    </row>
    <row r="167812" spans="16:16" x14ac:dyDescent="0.3">
      <c r="P167812" s="83"/>
    </row>
    <row r="167813" spans="16:16" x14ac:dyDescent="0.3">
      <c r="P167813" s="83"/>
    </row>
    <row r="167814" spans="16:16" x14ac:dyDescent="0.3">
      <c r="P167814" s="83"/>
    </row>
    <row r="167815" spans="16:16" x14ac:dyDescent="0.3">
      <c r="P167815" s="83"/>
    </row>
    <row r="167816" spans="16:16" x14ac:dyDescent="0.3">
      <c r="P167816" s="83"/>
    </row>
    <row r="167817" spans="16:16" x14ac:dyDescent="0.3">
      <c r="P167817" s="83"/>
    </row>
    <row r="167818" spans="16:16" x14ac:dyDescent="0.3">
      <c r="P167818" s="83"/>
    </row>
    <row r="167819" spans="16:16" x14ac:dyDescent="0.3">
      <c r="P167819" s="83"/>
    </row>
    <row r="167820" spans="16:16" x14ac:dyDescent="0.3">
      <c r="P167820" s="83"/>
    </row>
    <row r="167821" spans="16:16" x14ac:dyDescent="0.3">
      <c r="P167821" s="83"/>
    </row>
    <row r="167822" spans="16:16" x14ac:dyDescent="0.3">
      <c r="P167822" s="83"/>
    </row>
    <row r="167823" spans="16:16" x14ac:dyDescent="0.3">
      <c r="P167823" s="83"/>
    </row>
    <row r="167824" spans="16:16" x14ac:dyDescent="0.3">
      <c r="P167824" s="83"/>
    </row>
    <row r="167825" spans="16:16" x14ac:dyDescent="0.3">
      <c r="P167825" s="83"/>
    </row>
    <row r="167826" spans="16:16" x14ac:dyDescent="0.3">
      <c r="P167826" s="83"/>
    </row>
    <row r="167827" spans="16:16" x14ac:dyDescent="0.3">
      <c r="P167827" s="83"/>
    </row>
    <row r="167828" spans="16:16" x14ac:dyDescent="0.3">
      <c r="P167828" s="83"/>
    </row>
    <row r="167829" spans="16:16" x14ac:dyDescent="0.3">
      <c r="P167829" s="83"/>
    </row>
    <row r="167830" spans="16:16" x14ac:dyDescent="0.3">
      <c r="P167830" s="83"/>
    </row>
    <row r="167831" spans="16:16" x14ac:dyDescent="0.3">
      <c r="P167831" s="83"/>
    </row>
    <row r="167832" spans="16:16" x14ac:dyDescent="0.3">
      <c r="P167832" s="83"/>
    </row>
    <row r="167833" spans="16:16" x14ac:dyDescent="0.3">
      <c r="P167833" s="83"/>
    </row>
    <row r="167834" spans="16:16" x14ac:dyDescent="0.3">
      <c r="P167834" s="83"/>
    </row>
    <row r="167835" spans="16:16" x14ac:dyDescent="0.3">
      <c r="P167835" s="83"/>
    </row>
    <row r="167836" spans="16:16" x14ac:dyDescent="0.3">
      <c r="P167836" s="83"/>
    </row>
    <row r="167837" spans="16:16" x14ac:dyDescent="0.3">
      <c r="P167837" s="83"/>
    </row>
    <row r="167838" spans="16:16" x14ac:dyDescent="0.3">
      <c r="P167838" s="83"/>
    </row>
    <row r="167839" spans="16:16" x14ac:dyDescent="0.3">
      <c r="P167839" s="83"/>
    </row>
    <row r="167840" spans="16:16" x14ac:dyDescent="0.3">
      <c r="P167840" s="83"/>
    </row>
    <row r="167841" spans="16:16" x14ac:dyDescent="0.3">
      <c r="P167841" s="83"/>
    </row>
    <row r="167842" spans="16:16" x14ac:dyDescent="0.3">
      <c r="P167842" s="83"/>
    </row>
    <row r="167843" spans="16:16" x14ac:dyDescent="0.3">
      <c r="P167843" s="83"/>
    </row>
    <row r="167844" spans="16:16" x14ac:dyDescent="0.3">
      <c r="P167844" s="83"/>
    </row>
    <row r="167845" spans="16:16" x14ac:dyDescent="0.3">
      <c r="P167845" s="83"/>
    </row>
    <row r="167846" spans="16:16" x14ac:dyDescent="0.3">
      <c r="P167846" s="83"/>
    </row>
    <row r="167847" spans="16:16" x14ac:dyDescent="0.3">
      <c r="P167847" s="83"/>
    </row>
    <row r="167848" spans="16:16" x14ac:dyDescent="0.3">
      <c r="P167848" s="83"/>
    </row>
    <row r="167849" spans="16:16" x14ac:dyDescent="0.3">
      <c r="P167849" s="83"/>
    </row>
    <row r="167850" spans="16:16" x14ac:dyDescent="0.3">
      <c r="P167850" s="83"/>
    </row>
    <row r="167851" spans="16:16" x14ac:dyDescent="0.3">
      <c r="P167851" s="83"/>
    </row>
    <row r="167852" spans="16:16" x14ac:dyDescent="0.3">
      <c r="P167852" s="83"/>
    </row>
    <row r="167853" spans="16:16" x14ac:dyDescent="0.3">
      <c r="P167853" s="83"/>
    </row>
    <row r="167854" spans="16:16" x14ac:dyDescent="0.3">
      <c r="P167854" s="83"/>
    </row>
    <row r="167855" spans="16:16" x14ac:dyDescent="0.3">
      <c r="P167855" s="83"/>
    </row>
    <row r="167856" spans="16:16" x14ac:dyDescent="0.3">
      <c r="P167856" s="83"/>
    </row>
    <row r="167857" spans="16:16" x14ac:dyDescent="0.3">
      <c r="P167857" s="83"/>
    </row>
    <row r="167858" spans="16:16" x14ac:dyDescent="0.3">
      <c r="P167858" s="83"/>
    </row>
    <row r="167859" spans="16:16" x14ac:dyDescent="0.3">
      <c r="P167859" s="83"/>
    </row>
    <row r="167860" spans="16:16" x14ac:dyDescent="0.3">
      <c r="P167860" s="83"/>
    </row>
    <row r="167861" spans="16:16" x14ac:dyDescent="0.3">
      <c r="P167861" s="83"/>
    </row>
    <row r="167862" spans="16:16" x14ac:dyDescent="0.3">
      <c r="P167862" s="83"/>
    </row>
    <row r="167863" spans="16:16" x14ac:dyDescent="0.3">
      <c r="P167863" s="83"/>
    </row>
    <row r="167864" spans="16:16" x14ac:dyDescent="0.3">
      <c r="P167864" s="83"/>
    </row>
    <row r="167865" spans="16:16" x14ac:dyDescent="0.3">
      <c r="P167865" s="83"/>
    </row>
    <row r="167866" spans="16:16" x14ac:dyDescent="0.3">
      <c r="P167866" s="83"/>
    </row>
    <row r="167867" spans="16:16" x14ac:dyDescent="0.3">
      <c r="P167867" s="83"/>
    </row>
    <row r="167868" spans="16:16" x14ac:dyDescent="0.3">
      <c r="P167868" s="83"/>
    </row>
    <row r="167869" spans="16:16" x14ac:dyDescent="0.3">
      <c r="P167869" s="83"/>
    </row>
    <row r="167870" spans="16:16" x14ac:dyDescent="0.3">
      <c r="P167870" s="83"/>
    </row>
    <row r="167871" spans="16:16" x14ac:dyDescent="0.3">
      <c r="P167871" s="83"/>
    </row>
    <row r="167872" spans="16:16" x14ac:dyDescent="0.3">
      <c r="P167872" s="83"/>
    </row>
    <row r="167873" spans="16:16" x14ac:dyDescent="0.3">
      <c r="P167873" s="83"/>
    </row>
    <row r="167874" spans="16:16" x14ac:dyDescent="0.3">
      <c r="P167874" s="83"/>
    </row>
    <row r="167875" spans="16:16" x14ac:dyDescent="0.3">
      <c r="P167875" s="83"/>
    </row>
    <row r="167876" spans="16:16" x14ac:dyDescent="0.3">
      <c r="P167876" s="83"/>
    </row>
    <row r="167877" spans="16:16" x14ac:dyDescent="0.3">
      <c r="P167877" s="83"/>
    </row>
    <row r="167878" spans="16:16" x14ac:dyDescent="0.3">
      <c r="P167878" s="83"/>
    </row>
    <row r="167879" spans="16:16" x14ac:dyDescent="0.3">
      <c r="P167879" s="83"/>
    </row>
    <row r="167880" spans="16:16" x14ac:dyDescent="0.3">
      <c r="P167880" s="83"/>
    </row>
    <row r="167881" spans="16:16" x14ac:dyDescent="0.3">
      <c r="P167881" s="83"/>
    </row>
    <row r="167882" spans="16:16" x14ac:dyDescent="0.3">
      <c r="P167882" s="83"/>
    </row>
    <row r="167883" spans="16:16" x14ac:dyDescent="0.3">
      <c r="P167883" s="83"/>
    </row>
    <row r="167884" spans="16:16" x14ac:dyDescent="0.3">
      <c r="P167884" s="83"/>
    </row>
    <row r="167885" spans="16:16" x14ac:dyDescent="0.3">
      <c r="P167885" s="83"/>
    </row>
    <row r="167886" spans="16:16" x14ac:dyDescent="0.3">
      <c r="P167886" s="83"/>
    </row>
    <row r="167887" spans="16:16" x14ac:dyDescent="0.3">
      <c r="P167887" s="83"/>
    </row>
    <row r="167888" spans="16:16" x14ac:dyDescent="0.3">
      <c r="P167888" s="83"/>
    </row>
    <row r="167889" spans="16:16" x14ac:dyDescent="0.3">
      <c r="P167889" s="83"/>
    </row>
    <row r="167890" spans="16:16" x14ac:dyDescent="0.3">
      <c r="P167890" s="83"/>
    </row>
    <row r="167891" spans="16:16" x14ac:dyDescent="0.3">
      <c r="P167891" s="83"/>
    </row>
    <row r="167892" spans="16:16" x14ac:dyDescent="0.3">
      <c r="P167892" s="83"/>
    </row>
    <row r="167893" spans="16:16" x14ac:dyDescent="0.3">
      <c r="P167893" s="83"/>
    </row>
    <row r="167894" spans="16:16" x14ac:dyDescent="0.3">
      <c r="P167894" s="83"/>
    </row>
    <row r="167895" spans="16:16" x14ac:dyDescent="0.3">
      <c r="P167895" s="83"/>
    </row>
    <row r="167896" spans="16:16" x14ac:dyDescent="0.3">
      <c r="P167896" s="83"/>
    </row>
    <row r="167897" spans="16:16" x14ac:dyDescent="0.3">
      <c r="P167897" s="83"/>
    </row>
    <row r="167898" spans="16:16" x14ac:dyDescent="0.3">
      <c r="P167898" s="83"/>
    </row>
    <row r="167899" spans="16:16" x14ac:dyDescent="0.3">
      <c r="P167899" s="83"/>
    </row>
    <row r="167900" spans="16:16" x14ac:dyDescent="0.3">
      <c r="P167900" s="83"/>
    </row>
    <row r="167901" spans="16:16" x14ac:dyDescent="0.3">
      <c r="P167901" s="83"/>
    </row>
    <row r="167902" spans="16:16" x14ac:dyDescent="0.3">
      <c r="P167902" s="83"/>
    </row>
    <row r="167903" spans="16:16" x14ac:dyDescent="0.3">
      <c r="P167903" s="83"/>
    </row>
    <row r="167904" spans="16:16" x14ac:dyDescent="0.3">
      <c r="P167904" s="83"/>
    </row>
    <row r="167905" spans="16:16" x14ac:dyDescent="0.3">
      <c r="P167905" s="83"/>
    </row>
    <row r="167906" spans="16:16" x14ac:dyDescent="0.3">
      <c r="P167906" s="83"/>
    </row>
    <row r="167907" spans="16:16" x14ac:dyDescent="0.3">
      <c r="P167907" s="83"/>
    </row>
    <row r="167908" spans="16:16" x14ac:dyDescent="0.3">
      <c r="P167908" s="83"/>
    </row>
    <row r="167909" spans="16:16" x14ac:dyDescent="0.3">
      <c r="P167909" s="83"/>
    </row>
    <row r="167910" spans="16:16" x14ac:dyDescent="0.3">
      <c r="P167910" s="83"/>
    </row>
    <row r="167911" spans="16:16" x14ac:dyDescent="0.3">
      <c r="P167911" s="83"/>
    </row>
    <row r="167912" spans="16:16" x14ac:dyDescent="0.3">
      <c r="P167912" s="83"/>
    </row>
    <row r="167913" spans="16:16" x14ac:dyDescent="0.3">
      <c r="P167913" s="83"/>
    </row>
    <row r="167914" spans="16:16" x14ac:dyDescent="0.3">
      <c r="P167914" s="83"/>
    </row>
    <row r="167915" spans="16:16" x14ac:dyDescent="0.3">
      <c r="P167915" s="83"/>
    </row>
    <row r="167916" spans="16:16" x14ac:dyDescent="0.3">
      <c r="P167916" s="83"/>
    </row>
    <row r="167917" spans="16:16" x14ac:dyDescent="0.3">
      <c r="P167917" s="83"/>
    </row>
    <row r="167918" spans="16:16" x14ac:dyDescent="0.3">
      <c r="P167918" s="83"/>
    </row>
    <row r="167919" spans="16:16" x14ac:dyDescent="0.3">
      <c r="P167919" s="83"/>
    </row>
    <row r="167920" spans="16:16" x14ac:dyDescent="0.3">
      <c r="P167920" s="83"/>
    </row>
    <row r="167921" spans="16:16" x14ac:dyDescent="0.3">
      <c r="P167921" s="83"/>
    </row>
    <row r="167922" spans="16:16" x14ac:dyDescent="0.3">
      <c r="P167922" s="83"/>
    </row>
    <row r="167923" spans="16:16" x14ac:dyDescent="0.3">
      <c r="P167923" s="83"/>
    </row>
    <row r="167924" spans="16:16" x14ac:dyDescent="0.3">
      <c r="P167924" s="83"/>
    </row>
    <row r="167925" spans="16:16" x14ac:dyDescent="0.3">
      <c r="P167925" s="83"/>
    </row>
    <row r="167926" spans="16:16" x14ac:dyDescent="0.3">
      <c r="P167926" s="83"/>
    </row>
    <row r="167927" spans="16:16" x14ac:dyDescent="0.3">
      <c r="P167927" s="83"/>
    </row>
    <row r="167928" spans="16:16" x14ac:dyDescent="0.3">
      <c r="P167928" s="83"/>
    </row>
    <row r="167929" spans="16:16" x14ac:dyDescent="0.3">
      <c r="P167929" s="83"/>
    </row>
    <row r="167930" spans="16:16" x14ac:dyDescent="0.3">
      <c r="P167930" s="83"/>
    </row>
    <row r="167931" spans="16:16" x14ac:dyDescent="0.3">
      <c r="P167931" s="83"/>
    </row>
    <row r="167932" spans="16:16" x14ac:dyDescent="0.3">
      <c r="P167932" s="83"/>
    </row>
    <row r="167933" spans="16:16" x14ac:dyDescent="0.3">
      <c r="P167933" s="83"/>
    </row>
    <row r="167934" spans="16:16" x14ac:dyDescent="0.3">
      <c r="P167934" s="83"/>
    </row>
    <row r="167935" spans="16:16" x14ac:dyDescent="0.3">
      <c r="P167935" s="83"/>
    </row>
    <row r="167936" spans="16:16" x14ac:dyDescent="0.3">
      <c r="P167936" s="83"/>
    </row>
    <row r="167937" spans="16:16" x14ac:dyDescent="0.3">
      <c r="P167937" s="83"/>
    </row>
    <row r="167938" spans="16:16" x14ac:dyDescent="0.3">
      <c r="P167938" s="83"/>
    </row>
    <row r="167939" spans="16:16" x14ac:dyDescent="0.3">
      <c r="P167939" s="83"/>
    </row>
    <row r="167940" spans="16:16" x14ac:dyDescent="0.3">
      <c r="P167940" s="83"/>
    </row>
    <row r="167941" spans="16:16" x14ac:dyDescent="0.3">
      <c r="P167941" s="83"/>
    </row>
    <row r="167942" spans="16:16" x14ac:dyDescent="0.3">
      <c r="P167942" s="83"/>
    </row>
    <row r="167943" spans="16:16" x14ac:dyDescent="0.3">
      <c r="P167943" s="83"/>
    </row>
    <row r="167944" spans="16:16" x14ac:dyDescent="0.3">
      <c r="P167944" s="83"/>
    </row>
    <row r="167945" spans="16:16" x14ac:dyDescent="0.3">
      <c r="P167945" s="83"/>
    </row>
    <row r="167946" spans="16:16" x14ac:dyDescent="0.3">
      <c r="P167946" s="83"/>
    </row>
    <row r="167947" spans="16:16" x14ac:dyDescent="0.3">
      <c r="P167947" s="83"/>
    </row>
    <row r="167948" spans="16:16" x14ac:dyDescent="0.3">
      <c r="P167948" s="83"/>
    </row>
    <row r="167949" spans="16:16" x14ac:dyDescent="0.3">
      <c r="P167949" s="83"/>
    </row>
    <row r="167950" spans="16:16" x14ac:dyDescent="0.3">
      <c r="P167950" s="83"/>
    </row>
    <row r="167951" spans="16:16" x14ac:dyDescent="0.3">
      <c r="P167951" s="83"/>
    </row>
    <row r="167952" spans="16:16" x14ac:dyDescent="0.3">
      <c r="P167952" s="83"/>
    </row>
    <row r="167953" spans="16:16" x14ac:dyDescent="0.3">
      <c r="P167953" s="83"/>
    </row>
    <row r="167954" spans="16:16" x14ac:dyDescent="0.3">
      <c r="P167954" s="83"/>
    </row>
    <row r="167955" spans="16:16" x14ac:dyDescent="0.3">
      <c r="P167955" s="83"/>
    </row>
    <row r="167956" spans="16:16" x14ac:dyDescent="0.3">
      <c r="P167956" s="83"/>
    </row>
    <row r="167957" spans="16:16" x14ac:dyDescent="0.3">
      <c r="P167957" s="83"/>
    </row>
    <row r="167958" spans="16:16" x14ac:dyDescent="0.3">
      <c r="P167958" s="83"/>
    </row>
    <row r="167959" spans="16:16" x14ac:dyDescent="0.3">
      <c r="P167959" s="83"/>
    </row>
    <row r="167960" spans="16:16" x14ac:dyDescent="0.3">
      <c r="P167960" s="83"/>
    </row>
    <row r="167961" spans="16:16" x14ac:dyDescent="0.3">
      <c r="P167961" s="83"/>
    </row>
    <row r="167962" spans="16:16" x14ac:dyDescent="0.3">
      <c r="P167962" s="83"/>
    </row>
    <row r="167963" spans="16:16" x14ac:dyDescent="0.3">
      <c r="P167963" s="83"/>
    </row>
    <row r="167964" spans="16:16" x14ac:dyDescent="0.3">
      <c r="P167964" s="83"/>
    </row>
    <row r="167965" spans="16:16" x14ac:dyDescent="0.3">
      <c r="P167965" s="83"/>
    </row>
    <row r="167966" spans="16:16" x14ac:dyDescent="0.3">
      <c r="P167966" s="83"/>
    </row>
    <row r="167967" spans="16:16" x14ac:dyDescent="0.3">
      <c r="P167967" s="83"/>
    </row>
    <row r="167968" spans="16:16" x14ac:dyDescent="0.3">
      <c r="P167968" s="83"/>
    </row>
    <row r="167969" spans="16:16" x14ac:dyDescent="0.3">
      <c r="P167969" s="83"/>
    </row>
    <row r="167970" spans="16:16" x14ac:dyDescent="0.3">
      <c r="P167970" s="83"/>
    </row>
    <row r="167971" spans="16:16" x14ac:dyDescent="0.3">
      <c r="P167971" s="83"/>
    </row>
    <row r="167972" spans="16:16" x14ac:dyDescent="0.3">
      <c r="P167972" s="83"/>
    </row>
    <row r="167973" spans="16:16" x14ac:dyDescent="0.3">
      <c r="P167973" s="83"/>
    </row>
    <row r="167974" spans="16:16" x14ac:dyDescent="0.3">
      <c r="P167974" s="83"/>
    </row>
    <row r="167975" spans="16:16" x14ac:dyDescent="0.3">
      <c r="P167975" s="83"/>
    </row>
    <row r="167976" spans="16:16" x14ac:dyDescent="0.3">
      <c r="P167976" s="83"/>
    </row>
    <row r="167977" spans="16:16" x14ac:dyDescent="0.3">
      <c r="P167977" s="83"/>
    </row>
    <row r="167978" spans="16:16" x14ac:dyDescent="0.3">
      <c r="P167978" s="83"/>
    </row>
    <row r="167979" spans="16:16" x14ac:dyDescent="0.3">
      <c r="P167979" s="83"/>
    </row>
    <row r="167980" spans="16:16" x14ac:dyDescent="0.3">
      <c r="P167980" s="83"/>
    </row>
    <row r="167981" spans="16:16" x14ac:dyDescent="0.3">
      <c r="P167981" s="83"/>
    </row>
    <row r="167982" spans="16:16" x14ac:dyDescent="0.3">
      <c r="P167982" s="83"/>
    </row>
    <row r="167983" spans="16:16" x14ac:dyDescent="0.3">
      <c r="P167983" s="83"/>
    </row>
    <row r="167984" spans="16:16" x14ac:dyDescent="0.3">
      <c r="P167984" s="83"/>
    </row>
    <row r="167985" spans="16:16" x14ac:dyDescent="0.3">
      <c r="P167985" s="83"/>
    </row>
    <row r="167986" spans="16:16" x14ac:dyDescent="0.3">
      <c r="P167986" s="83"/>
    </row>
    <row r="167987" spans="16:16" x14ac:dyDescent="0.3">
      <c r="P167987" s="83"/>
    </row>
    <row r="167988" spans="16:16" x14ac:dyDescent="0.3">
      <c r="P167988" s="83"/>
    </row>
    <row r="167989" spans="16:16" x14ac:dyDescent="0.3">
      <c r="P167989" s="83"/>
    </row>
    <row r="167990" spans="16:16" x14ac:dyDescent="0.3">
      <c r="P167990" s="83"/>
    </row>
    <row r="167991" spans="16:16" x14ac:dyDescent="0.3">
      <c r="P167991" s="83"/>
    </row>
    <row r="167992" spans="16:16" x14ac:dyDescent="0.3">
      <c r="P167992" s="83"/>
    </row>
    <row r="167993" spans="16:16" x14ac:dyDescent="0.3">
      <c r="P167993" s="83"/>
    </row>
    <row r="167994" spans="16:16" x14ac:dyDescent="0.3">
      <c r="P167994" s="83"/>
    </row>
    <row r="167995" spans="16:16" x14ac:dyDescent="0.3">
      <c r="P167995" s="83"/>
    </row>
    <row r="167996" spans="16:16" x14ac:dyDescent="0.3">
      <c r="P167996" s="83"/>
    </row>
    <row r="167997" spans="16:16" x14ac:dyDescent="0.3">
      <c r="P167997" s="83"/>
    </row>
    <row r="167998" spans="16:16" x14ac:dyDescent="0.3">
      <c r="P167998" s="83"/>
    </row>
    <row r="167999" spans="16:16" x14ac:dyDescent="0.3">
      <c r="P167999" s="83"/>
    </row>
    <row r="168000" spans="16:16" x14ac:dyDescent="0.3">
      <c r="P168000" s="83"/>
    </row>
    <row r="168001" spans="16:16" x14ac:dyDescent="0.3">
      <c r="P168001" s="83"/>
    </row>
    <row r="168002" spans="16:16" x14ac:dyDescent="0.3">
      <c r="P168002" s="83"/>
    </row>
    <row r="168003" spans="16:16" x14ac:dyDescent="0.3">
      <c r="P168003" s="83"/>
    </row>
    <row r="168004" spans="16:16" x14ac:dyDescent="0.3">
      <c r="P168004" s="83"/>
    </row>
    <row r="168005" spans="16:16" x14ac:dyDescent="0.3">
      <c r="P168005" s="83"/>
    </row>
    <row r="168006" spans="16:16" x14ac:dyDescent="0.3">
      <c r="P168006" s="83"/>
    </row>
    <row r="168007" spans="16:16" x14ac:dyDescent="0.3">
      <c r="P168007" s="83"/>
    </row>
    <row r="168008" spans="16:16" x14ac:dyDescent="0.3">
      <c r="P168008" s="83"/>
    </row>
    <row r="168009" spans="16:16" x14ac:dyDescent="0.3">
      <c r="P168009" s="83"/>
    </row>
    <row r="168010" spans="16:16" x14ac:dyDescent="0.3">
      <c r="P168010" s="83"/>
    </row>
    <row r="168011" spans="16:16" x14ac:dyDescent="0.3">
      <c r="P168011" s="83"/>
    </row>
    <row r="168012" spans="16:16" x14ac:dyDescent="0.3">
      <c r="P168012" s="83"/>
    </row>
    <row r="168013" spans="16:16" x14ac:dyDescent="0.3">
      <c r="P168013" s="83"/>
    </row>
    <row r="168014" spans="16:16" x14ac:dyDescent="0.3">
      <c r="P168014" s="83"/>
    </row>
    <row r="168015" spans="16:16" x14ac:dyDescent="0.3">
      <c r="P168015" s="83"/>
    </row>
    <row r="168016" spans="16:16" x14ac:dyDescent="0.3">
      <c r="P168016" s="83"/>
    </row>
    <row r="168017" spans="16:16" x14ac:dyDescent="0.3">
      <c r="P168017" s="83"/>
    </row>
    <row r="168018" spans="16:16" x14ac:dyDescent="0.3">
      <c r="P168018" s="83"/>
    </row>
    <row r="168019" spans="16:16" x14ac:dyDescent="0.3">
      <c r="P168019" s="83"/>
    </row>
    <row r="168020" spans="16:16" x14ac:dyDescent="0.3">
      <c r="P168020" s="83"/>
    </row>
    <row r="168021" spans="16:16" x14ac:dyDescent="0.3">
      <c r="P168021" s="83"/>
    </row>
    <row r="168022" spans="16:16" x14ac:dyDescent="0.3">
      <c r="P168022" s="83"/>
    </row>
    <row r="168023" spans="16:16" x14ac:dyDescent="0.3">
      <c r="P168023" s="83"/>
    </row>
    <row r="168024" spans="16:16" x14ac:dyDescent="0.3">
      <c r="P168024" s="83"/>
    </row>
    <row r="168025" spans="16:16" x14ac:dyDescent="0.3">
      <c r="P168025" s="83"/>
    </row>
    <row r="168026" spans="16:16" x14ac:dyDescent="0.3">
      <c r="P168026" s="83"/>
    </row>
    <row r="168027" spans="16:16" x14ac:dyDescent="0.3">
      <c r="P168027" s="83"/>
    </row>
    <row r="168028" spans="16:16" x14ac:dyDescent="0.3">
      <c r="P168028" s="83"/>
    </row>
    <row r="168029" spans="16:16" x14ac:dyDescent="0.3">
      <c r="P168029" s="83"/>
    </row>
    <row r="168030" spans="16:16" x14ac:dyDescent="0.3">
      <c r="P168030" s="83"/>
    </row>
    <row r="168031" spans="16:16" x14ac:dyDescent="0.3">
      <c r="P168031" s="83"/>
    </row>
    <row r="168032" spans="16:16" x14ac:dyDescent="0.3">
      <c r="P168032" s="83"/>
    </row>
    <row r="168033" spans="16:16" x14ac:dyDescent="0.3">
      <c r="P168033" s="83"/>
    </row>
    <row r="168034" spans="16:16" x14ac:dyDescent="0.3">
      <c r="P168034" s="83"/>
    </row>
    <row r="168035" spans="16:16" x14ac:dyDescent="0.3">
      <c r="P168035" s="83"/>
    </row>
    <row r="168036" spans="16:16" x14ac:dyDescent="0.3">
      <c r="P168036" s="83"/>
    </row>
    <row r="168037" spans="16:16" x14ac:dyDescent="0.3">
      <c r="P168037" s="83"/>
    </row>
    <row r="168038" spans="16:16" x14ac:dyDescent="0.3">
      <c r="P168038" s="83"/>
    </row>
    <row r="168039" spans="16:16" x14ac:dyDescent="0.3">
      <c r="P168039" s="83"/>
    </row>
    <row r="168040" spans="16:16" x14ac:dyDescent="0.3">
      <c r="P168040" s="83"/>
    </row>
    <row r="168041" spans="16:16" x14ac:dyDescent="0.3">
      <c r="P168041" s="83"/>
    </row>
    <row r="168042" spans="16:16" x14ac:dyDescent="0.3">
      <c r="P168042" s="83"/>
    </row>
    <row r="168043" spans="16:16" x14ac:dyDescent="0.3">
      <c r="P168043" s="83"/>
    </row>
    <row r="168044" spans="16:16" x14ac:dyDescent="0.3">
      <c r="P168044" s="83"/>
    </row>
    <row r="168045" spans="16:16" x14ac:dyDescent="0.3">
      <c r="P168045" s="83"/>
    </row>
    <row r="168046" spans="16:16" x14ac:dyDescent="0.3">
      <c r="P168046" s="83"/>
    </row>
    <row r="168047" spans="16:16" x14ac:dyDescent="0.3">
      <c r="P168047" s="83"/>
    </row>
    <row r="168048" spans="16:16" x14ac:dyDescent="0.3">
      <c r="P168048" s="83"/>
    </row>
    <row r="168049" spans="16:16" x14ac:dyDescent="0.3">
      <c r="P168049" s="83"/>
    </row>
    <row r="168050" spans="16:16" x14ac:dyDescent="0.3">
      <c r="P168050" s="83"/>
    </row>
    <row r="168051" spans="16:16" x14ac:dyDescent="0.3">
      <c r="P168051" s="83"/>
    </row>
    <row r="168052" spans="16:16" x14ac:dyDescent="0.3">
      <c r="P168052" s="83"/>
    </row>
    <row r="168053" spans="16:16" x14ac:dyDescent="0.3">
      <c r="P168053" s="83"/>
    </row>
    <row r="168054" spans="16:16" x14ac:dyDescent="0.3">
      <c r="P168054" s="83"/>
    </row>
    <row r="168055" spans="16:16" x14ac:dyDescent="0.3">
      <c r="P168055" s="83"/>
    </row>
    <row r="168056" spans="16:16" x14ac:dyDescent="0.3">
      <c r="P168056" s="83"/>
    </row>
    <row r="168057" spans="16:16" x14ac:dyDescent="0.3">
      <c r="P168057" s="83"/>
    </row>
    <row r="168058" spans="16:16" x14ac:dyDescent="0.3">
      <c r="P168058" s="83"/>
    </row>
    <row r="168059" spans="16:16" x14ac:dyDescent="0.3">
      <c r="P168059" s="83"/>
    </row>
    <row r="168060" spans="16:16" x14ac:dyDescent="0.3">
      <c r="P168060" s="83"/>
    </row>
    <row r="168061" spans="16:16" x14ac:dyDescent="0.3">
      <c r="P168061" s="83"/>
    </row>
    <row r="168062" spans="16:16" x14ac:dyDescent="0.3">
      <c r="P168062" s="83"/>
    </row>
    <row r="168063" spans="16:16" x14ac:dyDescent="0.3">
      <c r="P168063" s="83"/>
    </row>
    <row r="168064" spans="16:16" x14ac:dyDescent="0.3">
      <c r="P168064" s="83"/>
    </row>
    <row r="168065" spans="16:16" x14ac:dyDescent="0.3">
      <c r="P168065" s="83"/>
    </row>
    <row r="168066" spans="16:16" x14ac:dyDescent="0.3">
      <c r="P168066" s="83"/>
    </row>
    <row r="168067" spans="16:16" x14ac:dyDescent="0.3">
      <c r="P168067" s="83"/>
    </row>
    <row r="168068" spans="16:16" x14ac:dyDescent="0.3">
      <c r="P168068" s="83"/>
    </row>
    <row r="168069" spans="16:16" x14ac:dyDescent="0.3">
      <c r="P168069" s="83"/>
    </row>
    <row r="168070" spans="16:16" x14ac:dyDescent="0.3">
      <c r="P168070" s="83"/>
    </row>
    <row r="168071" spans="16:16" x14ac:dyDescent="0.3">
      <c r="P168071" s="83"/>
    </row>
    <row r="168072" spans="16:16" x14ac:dyDescent="0.3">
      <c r="P168072" s="83"/>
    </row>
    <row r="168073" spans="16:16" x14ac:dyDescent="0.3">
      <c r="P168073" s="83"/>
    </row>
    <row r="168074" spans="16:16" x14ac:dyDescent="0.3">
      <c r="P168074" s="83"/>
    </row>
    <row r="168075" spans="16:16" x14ac:dyDescent="0.3">
      <c r="P168075" s="83"/>
    </row>
    <row r="168076" spans="16:16" x14ac:dyDescent="0.3">
      <c r="P168076" s="83"/>
    </row>
    <row r="168077" spans="16:16" x14ac:dyDescent="0.3">
      <c r="P168077" s="83"/>
    </row>
    <row r="168078" spans="16:16" x14ac:dyDescent="0.3">
      <c r="P168078" s="83"/>
    </row>
    <row r="168079" spans="16:16" x14ac:dyDescent="0.3">
      <c r="P168079" s="83"/>
    </row>
    <row r="168080" spans="16:16" x14ac:dyDescent="0.3">
      <c r="P168080" s="83"/>
    </row>
    <row r="168081" spans="16:16" x14ac:dyDescent="0.3">
      <c r="P168081" s="83"/>
    </row>
    <row r="168082" spans="16:16" x14ac:dyDescent="0.3">
      <c r="P168082" s="83"/>
    </row>
    <row r="168083" spans="16:16" x14ac:dyDescent="0.3">
      <c r="P168083" s="83"/>
    </row>
    <row r="168084" spans="16:16" x14ac:dyDescent="0.3">
      <c r="P168084" s="83"/>
    </row>
    <row r="168085" spans="16:16" x14ac:dyDescent="0.3">
      <c r="P168085" s="83"/>
    </row>
    <row r="168086" spans="16:16" x14ac:dyDescent="0.3">
      <c r="P168086" s="83"/>
    </row>
    <row r="168087" spans="16:16" x14ac:dyDescent="0.3">
      <c r="P168087" s="83"/>
    </row>
    <row r="168088" spans="16:16" x14ac:dyDescent="0.3">
      <c r="P168088" s="83"/>
    </row>
    <row r="168089" spans="16:16" x14ac:dyDescent="0.3">
      <c r="P168089" s="83"/>
    </row>
    <row r="168090" spans="16:16" x14ac:dyDescent="0.3">
      <c r="P168090" s="83"/>
    </row>
    <row r="168091" spans="16:16" x14ac:dyDescent="0.3">
      <c r="P168091" s="83"/>
    </row>
    <row r="168092" spans="16:16" x14ac:dyDescent="0.3">
      <c r="P168092" s="83"/>
    </row>
    <row r="168093" spans="16:16" x14ac:dyDescent="0.3">
      <c r="P168093" s="83"/>
    </row>
    <row r="168094" spans="16:16" x14ac:dyDescent="0.3">
      <c r="P168094" s="83"/>
    </row>
    <row r="168095" spans="16:16" x14ac:dyDescent="0.3">
      <c r="P168095" s="83"/>
    </row>
    <row r="168096" spans="16:16" x14ac:dyDescent="0.3">
      <c r="P168096" s="83"/>
    </row>
    <row r="168097" spans="16:16" x14ac:dyDescent="0.3">
      <c r="P168097" s="83"/>
    </row>
    <row r="168098" spans="16:16" x14ac:dyDescent="0.3">
      <c r="P168098" s="83"/>
    </row>
    <row r="168099" spans="16:16" x14ac:dyDescent="0.3">
      <c r="P168099" s="83"/>
    </row>
    <row r="168100" spans="16:16" x14ac:dyDescent="0.3">
      <c r="P168100" s="83"/>
    </row>
    <row r="168101" spans="16:16" x14ac:dyDescent="0.3">
      <c r="P168101" s="83"/>
    </row>
    <row r="168102" spans="16:16" x14ac:dyDescent="0.3">
      <c r="P168102" s="83"/>
    </row>
    <row r="168103" spans="16:16" x14ac:dyDescent="0.3">
      <c r="P168103" s="83"/>
    </row>
    <row r="168104" spans="16:16" x14ac:dyDescent="0.3">
      <c r="P168104" s="83"/>
    </row>
    <row r="168105" spans="16:16" x14ac:dyDescent="0.3">
      <c r="P168105" s="83"/>
    </row>
    <row r="168106" spans="16:16" x14ac:dyDescent="0.3">
      <c r="P168106" s="83"/>
    </row>
    <row r="168107" spans="16:16" x14ac:dyDescent="0.3">
      <c r="P168107" s="83"/>
    </row>
    <row r="168108" spans="16:16" x14ac:dyDescent="0.3">
      <c r="P168108" s="83"/>
    </row>
    <row r="168109" spans="16:16" x14ac:dyDescent="0.3">
      <c r="P168109" s="83"/>
    </row>
    <row r="168110" spans="16:16" x14ac:dyDescent="0.3">
      <c r="P168110" s="83"/>
    </row>
    <row r="168111" spans="16:16" x14ac:dyDescent="0.3">
      <c r="P168111" s="83"/>
    </row>
    <row r="168112" spans="16:16" x14ac:dyDescent="0.3">
      <c r="P168112" s="83"/>
    </row>
    <row r="168113" spans="16:16" x14ac:dyDescent="0.3">
      <c r="P168113" s="83"/>
    </row>
    <row r="168114" spans="16:16" x14ac:dyDescent="0.3">
      <c r="P168114" s="83"/>
    </row>
    <row r="168115" spans="16:16" x14ac:dyDescent="0.3">
      <c r="P168115" s="83"/>
    </row>
    <row r="168116" spans="16:16" x14ac:dyDescent="0.3">
      <c r="P168116" s="83"/>
    </row>
    <row r="168117" spans="16:16" x14ac:dyDescent="0.3">
      <c r="P168117" s="83"/>
    </row>
    <row r="168118" spans="16:16" x14ac:dyDescent="0.3">
      <c r="P168118" s="83"/>
    </row>
    <row r="168119" spans="16:16" x14ac:dyDescent="0.3">
      <c r="P168119" s="83"/>
    </row>
    <row r="168120" spans="16:16" x14ac:dyDescent="0.3">
      <c r="P168120" s="83"/>
    </row>
    <row r="168121" spans="16:16" x14ac:dyDescent="0.3">
      <c r="P168121" s="83"/>
    </row>
    <row r="168122" spans="16:16" x14ac:dyDescent="0.3">
      <c r="P168122" s="83"/>
    </row>
    <row r="168123" spans="16:16" x14ac:dyDescent="0.3">
      <c r="P168123" s="83"/>
    </row>
    <row r="168124" spans="16:16" x14ac:dyDescent="0.3">
      <c r="P168124" s="83"/>
    </row>
    <row r="168125" spans="16:16" x14ac:dyDescent="0.3">
      <c r="P168125" s="83"/>
    </row>
    <row r="168126" spans="16:16" x14ac:dyDescent="0.3">
      <c r="P168126" s="83"/>
    </row>
    <row r="168127" spans="16:16" x14ac:dyDescent="0.3">
      <c r="P168127" s="83"/>
    </row>
    <row r="168128" spans="16:16" x14ac:dyDescent="0.3">
      <c r="P168128" s="83"/>
    </row>
    <row r="168129" spans="16:16" x14ac:dyDescent="0.3">
      <c r="P168129" s="83"/>
    </row>
    <row r="168130" spans="16:16" x14ac:dyDescent="0.3">
      <c r="P168130" s="83"/>
    </row>
    <row r="168131" spans="16:16" x14ac:dyDescent="0.3">
      <c r="P168131" s="83"/>
    </row>
    <row r="168132" spans="16:16" x14ac:dyDescent="0.3">
      <c r="P168132" s="83"/>
    </row>
    <row r="168133" spans="16:16" x14ac:dyDescent="0.3">
      <c r="P168133" s="83"/>
    </row>
    <row r="168134" spans="16:16" x14ac:dyDescent="0.3">
      <c r="P168134" s="83"/>
    </row>
    <row r="168135" spans="16:16" x14ac:dyDescent="0.3">
      <c r="P168135" s="83"/>
    </row>
    <row r="168136" spans="16:16" x14ac:dyDescent="0.3">
      <c r="P168136" s="83"/>
    </row>
    <row r="168137" spans="16:16" x14ac:dyDescent="0.3">
      <c r="P168137" s="83"/>
    </row>
    <row r="168138" spans="16:16" x14ac:dyDescent="0.3">
      <c r="P168138" s="83"/>
    </row>
    <row r="168139" spans="16:16" x14ac:dyDescent="0.3">
      <c r="P168139" s="83"/>
    </row>
    <row r="168140" spans="16:16" x14ac:dyDescent="0.3">
      <c r="P168140" s="83"/>
    </row>
    <row r="168141" spans="16:16" x14ac:dyDescent="0.3">
      <c r="P168141" s="83"/>
    </row>
    <row r="168142" spans="16:16" x14ac:dyDescent="0.3">
      <c r="P168142" s="83"/>
    </row>
    <row r="168143" spans="16:16" x14ac:dyDescent="0.3">
      <c r="P168143" s="83"/>
    </row>
    <row r="168144" spans="16:16" x14ac:dyDescent="0.3">
      <c r="P168144" s="83"/>
    </row>
    <row r="168145" spans="16:16" x14ac:dyDescent="0.3">
      <c r="P168145" s="83"/>
    </row>
    <row r="168146" spans="16:16" x14ac:dyDescent="0.3">
      <c r="P168146" s="83"/>
    </row>
    <row r="168147" spans="16:16" x14ac:dyDescent="0.3">
      <c r="P168147" s="83"/>
    </row>
    <row r="168148" spans="16:16" x14ac:dyDescent="0.3">
      <c r="P168148" s="83"/>
    </row>
    <row r="168149" spans="16:16" x14ac:dyDescent="0.3">
      <c r="P168149" s="83"/>
    </row>
    <row r="168150" spans="16:16" x14ac:dyDescent="0.3">
      <c r="P168150" s="83"/>
    </row>
    <row r="168151" spans="16:16" x14ac:dyDescent="0.3">
      <c r="P168151" s="83"/>
    </row>
    <row r="168152" spans="16:16" x14ac:dyDescent="0.3">
      <c r="P168152" s="83"/>
    </row>
    <row r="168153" spans="16:16" x14ac:dyDescent="0.3">
      <c r="P168153" s="83"/>
    </row>
    <row r="168154" spans="16:16" x14ac:dyDescent="0.3">
      <c r="P168154" s="83"/>
    </row>
    <row r="168155" spans="16:16" x14ac:dyDescent="0.3">
      <c r="P168155" s="83"/>
    </row>
    <row r="168156" spans="16:16" x14ac:dyDescent="0.3">
      <c r="P168156" s="83"/>
    </row>
    <row r="168157" spans="16:16" x14ac:dyDescent="0.3">
      <c r="P168157" s="83"/>
    </row>
    <row r="168158" spans="16:16" x14ac:dyDescent="0.3">
      <c r="P168158" s="83"/>
    </row>
    <row r="168159" spans="16:16" x14ac:dyDescent="0.3">
      <c r="P168159" s="83"/>
    </row>
    <row r="168160" spans="16:16" x14ac:dyDescent="0.3">
      <c r="P168160" s="83"/>
    </row>
    <row r="168161" spans="16:16" x14ac:dyDescent="0.3">
      <c r="P168161" s="83"/>
    </row>
    <row r="168162" spans="16:16" x14ac:dyDescent="0.3">
      <c r="P168162" s="83"/>
    </row>
    <row r="168163" spans="16:16" x14ac:dyDescent="0.3">
      <c r="P168163" s="83"/>
    </row>
    <row r="168164" spans="16:16" x14ac:dyDescent="0.3">
      <c r="P168164" s="83"/>
    </row>
    <row r="168165" spans="16:16" x14ac:dyDescent="0.3">
      <c r="P168165" s="83"/>
    </row>
    <row r="168166" spans="16:16" x14ac:dyDescent="0.3">
      <c r="P168166" s="83"/>
    </row>
    <row r="168167" spans="16:16" x14ac:dyDescent="0.3">
      <c r="P168167" s="83"/>
    </row>
    <row r="168168" spans="16:16" x14ac:dyDescent="0.3">
      <c r="P168168" s="83"/>
    </row>
    <row r="168169" spans="16:16" x14ac:dyDescent="0.3">
      <c r="P168169" s="83"/>
    </row>
    <row r="168170" spans="16:16" x14ac:dyDescent="0.3">
      <c r="P168170" s="83"/>
    </row>
    <row r="168171" spans="16:16" x14ac:dyDescent="0.3">
      <c r="P168171" s="83"/>
    </row>
    <row r="168172" spans="16:16" x14ac:dyDescent="0.3">
      <c r="P168172" s="83"/>
    </row>
    <row r="168173" spans="16:16" x14ac:dyDescent="0.3">
      <c r="P168173" s="83"/>
    </row>
    <row r="168174" spans="16:16" x14ac:dyDescent="0.3">
      <c r="P168174" s="83"/>
    </row>
    <row r="168175" spans="16:16" x14ac:dyDescent="0.3">
      <c r="P168175" s="83"/>
    </row>
    <row r="168176" spans="16:16" x14ac:dyDescent="0.3">
      <c r="P168176" s="83"/>
    </row>
    <row r="168177" spans="16:16" x14ac:dyDescent="0.3">
      <c r="P168177" s="83"/>
    </row>
    <row r="168178" spans="16:16" x14ac:dyDescent="0.3">
      <c r="P168178" s="83"/>
    </row>
    <row r="168179" spans="16:16" x14ac:dyDescent="0.3">
      <c r="P168179" s="83"/>
    </row>
    <row r="168180" spans="16:16" x14ac:dyDescent="0.3">
      <c r="P168180" s="83"/>
    </row>
    <row r="168181" spans="16:16" x14ac:dyDescent="0.3">
      <c r="P168181" s="83"/>
    </row>
    <row r="168182" spans="16:16" x14ac:dyDescent="0.3">
      <c r="P168182" s="83"/>
    </row>
    <row r="168183" spans="16:16" x14ac:dyDescent="0.3">
      <c r="P168183" s="83"/>
    </row>
    <row r="168184" spans="16:16" x14ac:dyDescent="0.3">
      <c r="P168184" s="83"/>
    </row>
    <row r="168185" spans="16:16" x14ac:dyDescent="0.3">
      <c r="P168185" s="83"/>
    </row>
    <row r="168186" spans="16:16" x14ac:dyDescent="0.3">
      <c r="P168186" s="83"/>
    </row>
    <row r="168187" spans="16:16" x14ac:dyDescent="0.3">
      <c r="P168187" s="83"/>
    </row>
    <row r="168188" spans="16:16" x14ac:dyDescent="0.3">
      <c r="P168188" s="83"/>
    </row>
    <row r="168189" spans="16:16" x14ac:dyDescent="0.3">
      <c r="P168189" s="83"/>
    </row>
    <row r="168190" spans="16:16" x14ac:dyDescent="0.3">
      <c r="P168190" s="83"/>
    </row>
    <row r="168191" spans="16:16" x14ac:dyDescent="0.3">
      <c r="P168191" s="83"/>
    </row>
    <row r="168192" spans="16:16" x14ac:dyDescent="0.3">
      <c r="P168192" s="83"/>
    </row>
    <row r="168193" spans="16:16" x14ac:dyDescent="0.3">
      <c r="P168193" s="83"/>
    </row>
    <row r="168194" spans="16:16" x14ac:dyDescent="0.3">
      <c r="P168194" s="83"/>
    </row>
    <row r="168195" spans="16:16" x14ac:dyDescent="0.3">
      <c r="P168195" s="83"/>
    </row>
    <row r="168196" spans="16:16" x14ac:dyDescent="0.3">
      <c r="P168196" s="83"/>
    </row>
    <row r="168197" spans="16:16" x14ac:dyDescent="0.3">
      <c r="P168197" s="83"/>
    </row>
    <row r="168198" spans="16:16" x14ac:dyDescent="0.3">
      <c r="P168198" s="83"/>
    </row>
    <row r="168199" spans="16:16" x14ac:dyDescent="0.3">
      <c r="P168199" s="83"/>
    </row>
    <row r="168200" spans="16:16" x14ac:dyDescent="0.3">
      <c r="P168200" s="83"/>
    </row>
    <row r="168201" spans="16:16" x14ac:dyDescent="0.3">
      <c r="P168201" s="83"/>
    </row>
    <row r="168202" spans="16:16" x14ac:dyDescent="0.3">
      <c r="P168202" s="83"/>
    </row>
    <row r="168203" spans="16:16" x14ac:dyDescent="0.3">
      <c r="P168203" s="83"/>
    </row>
    <row r="168204" spans="16:16" x14ac:dyDescent="0.3">
      <c r="P168204" s="83"/>
    </row>
    <row r="168205" spans="16:16" x14ac:dyDescent="0.3">
      <c r="P168205" s="83"/>
    </row>
    <row r="168206" spans="16:16" x14ac:dyDescent="0.3">
      <c r="P168206" s="83"/>
    </row>
    <row r="168207" spans="16:16" x14ac:dyDescent="0.3">
      <c r="P168207" s="83"/>
    </row>
    <row r="168208" spans="16:16" x14ac:dyDescent="0.3">
      <c r="P168208" s="83"/>
    </row>
    <row r="168209" spans="16:16" x14ac:dyDescent="0.3">
      <c r="P168209" s="83"/>
    </row>
    <row r="168210" spans="16:16" x14ac:dyDescent="0.3">
      <c r="P168210" s="83"/>
    </row>
    <row r="168211" spans="16:16" x14ac:dyDescent="0.3">
      <c r="P168211" s="83"/>
    </row>
    <row r="168212" spans="16:16" x14ac:dyDescent="0.3">
      <c r="P168212" s="83"/>
    </row>
    <row r="168213" spans="16:16" x14ac:dyDescent="0.3">
      <c r="P168213" s="83"/>
    </row>
    <row r="168214" spans="16:16" x14ac:dyDescent="0.3">
      <c r="P168214" s="83"/>
    </row>
    <row r="168215" spans="16:16" x14ac:dyDescent="0.3">
      <c r="P168215" s="83"/>
    </row>
    <row r="168216" spans="16:16" x14ac:dyDescent="0.3">
      <c r="P168216" s="83"/>
    </row>
    <row r="168217" spans="16:16" x14ac:dyDescent="0.3">
      <c r="P168217" s="83"/>
    </row>
    <row r="168218" spans="16:16" x14ac:dyDescent="0.3">
      <c r="P168218" s="83"/>
    </row>
    <row r="168219" spans="16:16" x14ac:dyDescent="0.3">
      <c r="P168219" s="83"/>
    </row>
    <row r="168220" spans="16:16" x14ac:dyDescent="0.3">
      <c r="P168220" s="83"/>
    </row>
    <row r="168221" spans="16:16" x14ac:dyDescent="0.3">
      <c r="P168221" s="83"/>
    </row>
    <row r="168222" spans="16:16" x14ac:dyDescent="0.3">
      <c r="P168222" s="83"/>
    </row>
    <row r="168223" spans="16:16" x14ac:dyDescent="0.3">
      <c r="P168223" s="83"/>
    </row>
    <row r="168224" spans="16:16" x14ac:dyDescent="0.3">
      <c r="P168224" s="83"/>
    </row>
    <row r="168225" spans="16:16" x14ac:dyDescent="0.3">
      <c r="P168225" s="83"/>
    </row>
    <row r="168226" spans="16:16" x14ac:dyDescent="0.3">
      <c r="P168226" s="83"/>
    </row>
    <row r="168227" spans="16:16" x14ac:dyDescent="0.3">
      <c r="P168227" s="83"/>
    </row>
    <row r="168228" spans="16:16" x14ac:dyDescent="0.3">
      <c r="P168228" s="83"/>
    </row>
    <row r="168229" spans="16:16" x14ac:dyDescent="0.3">
      <c r="P168229" s="83"/>
    </row>
    <row r="168230" spans="16:16" x14ac:dyDescent="0.3">
      <c r="P168230" s="83"/>
    </row>
    <row r="168231" spans="16:16" x14ac:dyDescent="0.3">
      <c r="P168231" s="83"/>
    </row>
    <row r="168232" spans="16:16" x14ac:dyDescent="0.3">
      <c r="P168232" s="83"/>
    </row>
    <row r="168233" spans="16:16" x14ac:dyDescent="0.3">
      <c r="P168233" s="83"/>
    </row>
    <row r="168234" spans="16:16" x14ac:dyDescent="0.3">
      <c r="P168234" s="83"/>
    </row>
    <row r="168235" spans="16:16" x14ac:dyDescent="0.3">
      <c r="P168235" s="83"/>
    </row>
    <row r="168236" spans="16:16" x14ac:dyDescent="0.3">
      <c r="P168236" s="83"/>
    </row>
    <row r="168237" spans="16:16" x14ac:dyDescent="0.3">
      <c r="P168237" s="83"/>
    </row>
    <row r="168238" spans="16:16" x14ac:dyDescent="0.3">
      <c r="P168238" s="83"/>
    </row>
    <row r="168239" spans="16:16" x14ac:dyDescent="0.3">
      <c r="P168239" s="83"/>
    </row>
    <row r="168240" spans="16:16" x14ac:dyDescent="0.3">
      <c r="P168240" s="83"/>
    </row>
    <row r="168241" spans="16:16" x14ac:dyDescent="0.3">
      <c r="P168241" s="83"/>
    </row>
    <row r="168242" spans="16:16" x14ac:dyDescent="0.3">
      <c r="P168242" s="83"/>
    </row>
    <row r="168243" spans="16:16" x14ac:dyDescent="0.3">
      <c r="P168243" s="83"/>
    </row>
    <row r="168244" spans="16:16" x14ac:dyDescent="0.3">
      <c r="P168244" s="83"/>
    </row>
    <row r="168245" spans="16:16" x14ac:dyDescent="0.3">
      <c r="P168245" s="83"/>
    </row>
    <row r="168246" spans="16:16" x14ac:dyDescent="0.3">
      <c r="P168246" s="83"/>
    </row>
    <row r="168247" spans="16:16" x14ac:dyDescent="0.3">
      <c r="P168247" s="83"/>
    </row>
    <row r="168248" spans="16:16" x14ac:dyDescent="0.3">
      <c r="P168248" s="83"/>
    </row>
    <row r="168249" spans="16:16" x14ac:dyDescent="0.3">
      <c r="P168249" s="83"/>
    </row>
    <row r="168250" spans="16:16" x14ac:dyDescent="0.3">
      <c r="P168250" s="83"/>
    </row>
    <row r="168251" spans="16:16" x14ac:dyDescent="0.3">
      <c r="P168251" s="83"/>
    </row>
    <row r="168252" spans="16:16" x14ac:dyDescent="0.3">
      <c r="P168252" s="83"/>
    </row>
    <row r="168253" spans="16:16" x14ac:dyDescent="0.3">
      <c r="P168253" s="83"/>
    </row>
    <row r="168254" spans="16:16" x14ac:dyDescent="0.3">
      <c r="P168254" s="83"/>
    </row>
    <row r="168255" spans="16:16" x14ac:dyDescent="0.3">
      <c r="P168255" s="83"/>
    </row>
    <row r="168256" spans="16:16" x14ac:dyDescent="0.3">
      <c r="P168256" s="83"/>
    </row>
    <row r="168257" spans="16:16" x14ac:dyDescent="0.3">
      <c r="P168257" s="83"/>
    </row>
    <row r="168258" spans="16:16" x14ac:dyDescent="0.3">
      <c r="P168258" s="83"/>
    </row>
    <row r="168259" spans="16:16" x14ac:dyDescent="0.3">
      <c r="P168259" s="83"/>
    </row>
    <row r="168260" spans="16:16" x14ac:dyDescent="0.3">
      <c r="P168260" s="83"/>
    </row>
    <row r="168261" spans="16:16" x14ac:dyDescent="0.3">
      <c r="P168261" s="83"/>
    </row>
    <row r="168262" spans="16:16" x14ac:dyDescent="0.3">
      <c r="P168262" s="83"/>
    </row>
    <row r="168263" spans="16:16" x14ac:dyDescent="0.3">
      <c r="P168263" s="83"/>
    </row>
    <row r="168264" spans="16:16" x14ac:dyDescent="0.3">
      <c r="P168264" s="83"/>
    </row>
    <row r="168265" spans="16:16" x14ac:dyDescent="0.3">
      <c r="P168265" s="83"/>
    </row>
    <row r="168266" spans="16:16" x14ac:dyDescent="0.3">
      <c r="P168266" s="83"/>
    </row>
    <row r="168267" spans="16:16" x14ac:dyDescent="0.3">
      <c r="P168267" s="83"/>
    </row>
    <row r="168268" spans="16:16" x14ac:dyDescent="0.3">
      <c r="P168268" s="83"/>
    </row>
    <row r="168269" spans="16:16" x14ac:dyDescent="0.3">
      <c r="P168269" s="83"/>
    </row>
    <row r="168270" spans="16:16" x14ac:dyDescent="0.3">
      <c r="P168270" s="83"/>
    </row>
    <row r="168271" spans="16:16" x14ac:dyDescent="0.3">
      <c r="P168271" s="83"/>
    </row>
    <row r="168272" spans="16:16" x14ac:dyDescent="0.3">
      <c r="P168272" s="83"/>
    </row>
    <row r="168273" spans="16:16" x14ac:dyDescent="0.3">
      <c r="P168273" s="83"/>
    </row>
    <row r="168274" spans="16:16" x14ac:dyDescent="0.3">
      <c r="P168274" s="83"/>
    </row>
    <row r="168275" spans="16:16" x14ac:dyDescent="0.3">
      <c r="P168275" s="83"/>
    </row>
    <row r="168276" spans="16:16" x14ac:dyDescent="0.3">
      <c r="P168276" s="83"/>
    </row>
    <row r="168277" spans="16:16" x14ac:dyDescent="0.3">
      <c r="P168277" s="83"/>
    </row>
    <row r="168278" spans="16:16" x14ac:dyDescent="0.3">
      <c r="P168278" s="83"/>
    </row>
    <row r="168279" spans="16:16" x14ac:dyDescent="0.3">
      <c r="P168279" s="83"/>
    </row>
    <row r="168280" spans="16:16" x14ac:dyDescent="0.3">
      <c r="P168280" s="83"/>
    </row>
    <row r="168281" spans="16:16" x14ac:dyDescent="0.3">
      <c r="P168281" s="83"/>
    </row>
    <row r="168282" spans="16:16" x14ac:dyDescent="0.3">
      <c r="P168282" s="83"/>
    </row>
    <row r="168283" spans="16:16" x14ac:dyDescent="0.3">
      <c r="P168283" s="83"/>
    </row>
    <row r="168284" spans="16:16" x14ac:dyDescent="0.3">
      <c r="P168284" s="83"/>
    </row>
    <row r="168285" spans="16:16" x14ac:dyDescent="0.3">
      <c r="P168285" s="83"/>
    </row>
    <row r="168286" spans="16:16" x14ac:dyDescent="0.3">
      <c r="P168286" s="83"/>
    </row>
    <row r="168287" spans="16:16" x14ac:dyDescent="0.3">
      <c r="P168287" s="83"/>
    </row>
    <row r="168288" spans="16:16" x14ac:dyDescent="0.3">
      <c r="P168288" s="83"/>
    </row>
    <row r="168289" spans="16:16" x14ac:dyDescent="0.3">
      <c r="P168289" s="83"/>
    </row>
    <row r="168290" spans="16:16" x14ac:dyDescent="0.3">
      <c r="P168290" s="83"/>
    </row>
    <row r="168291" spans="16:16" x14ac:dyDescent="0.3">
      <c r="P168291" s="83"/>
    </row>
    <row r="168292" spans="16:16" x14ac:dyDescent="0.3">
      <c r="P168292" s="83"/>
    </row>
    <row r="168293" spans="16:16" x14ac:dyDescent="0.3">
      <c r="P168293" s="83"/>
    </row>
    <row r="168294" spans="16:16" x14ac:dyDescent="0.3">
      <c r="P168294" s="83"/>
    </row>
    <row r="168295" spans="16:16" x14ac:dyDescent="0.3">
      <c r="P168295" s="83"/>
    </row>
    <row r="168296" spans="16:16" x14ac:dyDescent="0.3">
      <c r="P168296" s="83"/>
    </row>
    <row r="168297" spans="16:16" x14ac:dyDescent="0.3">
      <c r="P168297" s="83"/>
    </row>
    <row r="168298" spans="16:16" x14ac:dyDescent="0.3">
      <c r="P168298" s="83"/>
    </row>
    <row r="168299" spans="16:16" x14ac:dyDescent="0.3">
      <c r="P168299" s="83"/>
    </row>
    <row r="168300" spans="16:16" x14ac:dyDescent="0.3">
      <c r="P168300" s="83"/>
    </row>
    <row r="168301" spans="16:16" x14ac:dyDescent="0.3">
      <c r="P168301" s="83"/>
    </row>
    <row r="168302" spans="16:16" x14ac:dyDescent="0.3">
      <c r="P168302" s="83"/>
    </row>
    <row r="168303" spans="16:16" x14ac:dyDescent="0.3">
      <c r="P168303" s="83"/>
    </row>
    <row r="168304" spans="16:16" x14ac:dyDescent="0.3">
      <c r="P168304" s="83"/>
    </row>
    <row r="168305" spans="16:16" x14ac:dyDescent="0.3">
      <c r="P168305" s="83"/>
    </row>
    <row r="168306" spans="16:16" x14ac:dyDescent="0.3">
      <c r="P168306" s="83"/>
    </row>
    <row r="168307" spans="16:16" x14ac:dyDescent="0.3">
      <c r="P168307" s="83"/>
    </row>
    <row r="168308" spans="16:16" x14ac:dyDescent="0.3">
      <c r="P168308" s="83"/>
    </row>
    <row r="168309" spans="16:16" x14ac:dyDescent="0.3">
      <c r="P168309" s="83"/>
    </row>
    <row r="168310" spans="16:16" x14ac:dyDescent="0.3">
      <c r="P168310" s="83"/>
    </row>
    <row r="168311" spans="16:16" x14ac:dyDescent="0.3">
      <c r="P168311" s="83"/>
    </row>
    <row r="168312" spans="16:16" x14ac:dyDescent="0.3">
      <c r="P168312" s="83"/>
    </row>
    <row r="168313" spans="16:16" x14ac:dyDescent="0.3">
      <c r="P168313" s="83"/>
    </row>
    <row r="168314" spans="16:16" x14ac:dyDescent="0.3">
      <c r="P168314" s="83"/>
    </row>
    <row r="168315" spans="16:16" x14ac:dyDescent="0.3">
      <c r="P168315" s="83"/>
    </row>
    <row r="168316" spans="16:16" x14ac:dyDescent="0.3">
      <c r="P168316" s="83"/>
    </row>
    <row r="168317" spans="16:16" x14ac:dyDescent="0.3">
      <c r="P168317" s="83"/>
    </row>
    <row r="168318" spans="16:16" x14ac:dyDescent="0.3">
      <c r="P168318" s="83"/>
    </row>
    <row r="168319" spans="16:16" x14ac:dyDescent="0.3">
      <c r="P168319" s="83"/>
    </row>
    <row r="168320" spans="16:16" x14ac:dyDescent="0.3">
      <c r="P168320" s="83"/>
    </row>
    <row r="168321" spans="16:16" x14ac:dyDescent="0.3">
      <c r="P168321" s="83"/>
    </row>
    <row r="168322" spans="16:16" x14ac:dyDescent="0.3">
      <c r="P168322" s="83"/>
    </row>
    <row r="168323" spans="16:16" x14ac:dyDescent="0.3">
      <c r="P168323" s="83"/>
    </row>
    <row r="168324" spans="16:16" x14ac:dyDescent="0.3">
      <c r="P168324" s="83"/>
    </row>
    <row r="168325" spans="16:16" x14ac:dyDescent="0.3">
      <c r="P168325" s="83"/>
    </row>
    <row r="168326" spans="16:16" x14ac:dyDescent="0.3">
      <c r="P168326" s="83"/>
    </row>
    <row r="168327" spans="16:16" x14ac:dyDescent="0.3">
      <c r="P168327" s="83"/>
    </row>
    <row r="168328" spans="16:16" x14ac:dyDescent="0.3">
      <c r="P168328" s="83"/>
    </row>
    <row r="168329" spans="16:16" x14ac:dyDescent="0.3">
      <c r="P168329" s="83"/>
    </row>
    <row r="168330" spans="16:16" x14ac:dyDescent="0.3">
      <c r="P168330" s="83"/>
    </row>
    <row r="168331" spans="16:16" x14ac:dyDescent="0.3">
      <c r="P168331" s="83"/>
    </row>
    <row r="168332" spans="16:16" x14ac:dyDescent="0.3">
      <c r="P168332" s="83"/>
    </row>
    <row r="168333" spans="16:16" x14ac:dyDescent="0.3">
      <c r="P168333" s="83"/>
    </row>
    <row r="168334" spans="16:16" x14ac:dyDescent="0.3">
      <c r="P168334" s="83"/>
    </row>
    <row r="168335" spans="16:16" x14ac:dyDescent="0.3">
      <c r="P168335" s="83"/>
    </row>
    <row r="168336" spans="16:16" x14ac:dyDescent="0.3">
      <c r="P168336" s="83"/>
    </row>
    <row r="168337" spans="16:16" x14ac:dyDescent="0.3">
      <c r="P168337" s="83"/>
    </row>
    <row r="168338" spans="16:16" x14ac:dyDescent="0.3">
      <c r="P168338" s="83"/>
    </row>
    <row r="168339" spans="16:16" x14ac:dyDescent="0.3">
      <c r="P168339" s="83"/>
    </row>
    <row r="168340" spans="16:16" x14ac:dyDescent="0.3">
      <c r="P168340" s="83"/>
    </row>
    <row r="168341" spans="16:16" x14ac:dyDescent="0.3">
      <c r="P168341" s="83"/>
    </row>
    <row r="168342" spans="16:16" x14ac:dyDescent="0.3">
      <c r="P168342" s="83"/>
    </row>
    <row r="168343" spans="16:16" x14ac:dyDescent="0.3">
      <c r="P168343" s="83"/>
    </row>
    <row r="168344" spans="16:16" x14ac:dyDescent="0.3">
      <c r="P168344" s="83"/>
    </row>
    <row r="168345" spans="16:16" x14ac:dyDescent="0.3">
      <c r="P168345" s="83"/>
    </row>
    <row r="168346" spans="16:16" x14ac:dyDescent="0.3">
      <c r="P168346" s="83"/>
    </row>
    <row r="168347" spans="16:16" x14ac:dyDescent="0.3">
      <c r="P168347" s="83"/>
    </row>
    <row r="168348" spans="16:16" x14ac:dyDescent="0.3">
      <c r="P168348" s="83"/>
    </row>
    <row r="168349" spans="16:16" x14ac:dyDescent="0.3">
      <c r="P168349" s="83"/>
    </row>
    <row r="168350" spans="16:16" x14ac:dyDescent="0.3">
      <c r="P168350" s="83"/>
    </row>
    <row r="168351" spans="16:16" x14ac:dyDescent="0.3">
      <c r="P168351" s="83"/>
    </row>
    <row r="168352" spans="16:16" x14ac:dyDescent="0.3">
      <c r="P168352" s="83"/>
    </row>
    <row r="168353" spans="16:16" x14ac:dyDescent="0.3">
      <c r="P168353" s="83"/>
    </row>
    <row r="168354" spans="16:16" x14ac:dyDescent="0.3">
      <c r="P168354" s="83"/>
    </row>
    <row r="168355" spans="16:16" x14ac:dyDescent="0.3">
      <c r="P168355" s="83"/>
    </row>
    <row r="168356" spans="16:16" x14ac:dyDescent="0.3">
      <c r="P168356" s="83"/>
    </row>
    <row r="168357" spans="16:16" x14ac:dyDescent="0.3">
      <c r="P168357" s="83"/>
    </row>
    <row r="168358" spans="16:16" x14ac:dyDescent="0.3">
      <c r="P168358" s="83"/>
    </row>
    <row r="168359" spans="16:16" x14ac:dyDescent="0.3">
      <c r="P168359" s="83"/>
    </row>
    <row r="168360" spans="16:16" x14ac:dyDescent="0.3">
      <c r="P168360" s="83"/>
    </row>
    <row r="168361" spans="16:16" x14ac:dyDescent="0.3">
      <c r="P168361" s="83"/>
    </row>
    <row r="168362" spans="16:16" x14ac:dyDescent="0.3">
      <c r="P168362" s="83"/>
    </row>
    <row r="168363" spans="16:16" x14ac:dyDescent="0.3">
      <c r="P168363" s="83"/>
    </row>
    <row r="168364" spans="16:16" x14ac:dyDescent="0.3">
      <c r="P168364" s="83"/>
    </row>
    <row r="168365" spans="16:16" x14ac:dyDescent="0.3">
      <c r="P168365" s="83"/>
    </row>
    <row r="168366" spans="16:16" x14ac:dyDescent="0.3">
      <c r="P168366" s="83"/>
    </row>
    <row r="168367" spans="16:16" x14ac:dyDescent="0.3">
      <c r="P168367" s="83"/>
    </row>
    <row r="168368" spans="16:16" x14ac:dyDescent="0.3">
      <c r="P168368" s="83"/>
    </row>
    <row r="168369" spans="16:16" x14ac:dyDescent="0.3">
      <c r="P168369" s="83"/>
    </row>
    <row r="168370" spans="16:16" x14ac:dyDescent="0.3">
      <c r="P168370" s="83"/>
    </row>
    <row r="168371" spans="16:16" x14ac:dyDescent="0.3">
      <c r="P168371" s="83"/>
    </row>
    <row r="168372" spans="16:16" x14ac:dyDescent="0.3">
      <c r="P168372" s="83"/>
    </row>
    <row r="168373" spans="16:16" x14ac:dyDescent="0.3">
      <c r="P168373" s="83"/>
    </row>
    <row r="168374" spans="16:16" x14ac:dyDescent="0.3">
      <c r="P168374" s="83"/>
    </row>
    <row r="168375" spans="16:16" x14ac:dyDescent="0.3">
      <c r="P168375" s="83"/>
    </row>
    <row r="168376" spans="16:16" x14ac:dyDescent="0.3">
      <c r="P168376" s="83"/>
    </row>
    <row r="168377" spans="16:16" x14ac:dyDescent="0.3">
      <c r="P168377" s="83"/>
    </row>
    <row r="168378" spans="16:16" x14ac:dyDescent="0.3">
      <c r="P168378" s="83"/>
    </row>
    <row r="168379" spans="16:16" x14ac:dyDescent="0.3">
      <c r="P168379" s="83"/>
    </row>
    <row r="168380" spans="16:16" x14ac:dyDescent="0.3">
      <c r="P168380" s="83"/>
    </row>
    <row r="168381" spans="16:16" x14ac:dyDescent="0.3">
      <c r="P168381" s="83"/>
    </row>
    <row r="168382" spans="16:16" x14ac:dyDescent="0.3">
      <c r="P168382" s="83"/>
    </row>
    <row r="168383" spans="16:16" x14ac:dyDescent="0.3">
      <c r="P168383" s="83"/>
    </row>
    <row r="168384" spans="16:16" x14ac:dyDescent="0.3">
      <c r="P168384" s="83"/>
    </row>
    <row r="168385" spans="16:16" x14ac:dyDescent="0.3">
      <c r="P168385" s="83"/>
    </row>
    <row r="168386" spans="16:16" x14ac:dyDescent="0.3">
      <c r="P168386" s="83"/>
    </row>
    <row r="168387" spans="16:16" x14ac:dyDescent="0.3">
      <c r="P168387" s="83"/>
    </row>
    <row r="168388" spans="16:16" x14ac:dyDescent="0.3">
      <c r="P168388" s="83"/>
    </row>
    <row r="168389" spans="16:16" x14ac:dyDescent="0.3">
      <c r="P168389" s="83"/>
    </row>
    <row r="168390" spans="16:16" x14ac:dyDescent="0.3">
      <c r="P168390" s="83"/>
    </row>
    <row r="168391" spans="16:16" x14ac:dyDescent="0.3">
      <c r="P168391" s="83"/>
    </row>
    <row r="168392" spans="16:16" x14ac:dyDescent="0.3">
      <c r="P168392" s="83"/>
    </row>
    <row r="168393" spans="16:16" x14ac:dyDescent="0.3">
      <c r="P168393" s="83"/>
    </row>
    <row r="168394" spans="16:16" x14ac:dyDescent="0.3">
      <c r="P168394" s="83"/>
    </row>
    <row r="168395" spans="16:16" x14ac:dyDescent="0.3">
      <c r="P168395" s="83"/>
    </row>
    <row r="168396" spans="16:16" x14ac:dyDescent="0.3">
      <c r="P168396" s="83"/>
    </row>
    <row r="168397" spans="16:16" x14ac:dyDescent="0.3">
      <c r="P168397" s="83"/>
    </row>
    <row r="168398" spans="16:16" x14ac:dyDescent="0.3">
      <c r="P168398" s="83"/>
    </row>
    <row r="168399" spans="16:16" x14ac:dyDescent="0.3">
      <c r="P168399" s="83"/>
    </row>
    <row r="168400" spans="16:16" x14ac:dyDescent="0.3">
      <c r="P168400" s="83"/>
    </row>
    <row r="168401" spans="16:16" x14ac:dyDescent="0.3">
      <c r="P168401" s="83"/>
    </row>
    <row r="168402" spans="16:16" x14ac:dyDescent="0.3">
      <c r="P168402" s="83"/>
    </row>
    <row r="168403" spans="16:16" x14ac:dyDescent="0.3">
      <c r="P168403" s="83"/>
    </row>
    <row r="168404" spans="16:16" x14ac:dyDescent="0.3">
      <c r="P168404" s="83"/>
    </row>
    <row r="168405" spans="16:16" x14ac:dyDescent="0.3">
      <c r="P168405" s="83"/>
    </row>
    <row r="168406" spans="16:16" x14ac:dyDescent="0.3">
      <c r="P168406" s="83"/>
    </row>
    <row r="168407" spans="16:16" x14ac:dyDescent="0.3">
      <c r="P168407" s="83"/>
    </row>
    <row r="168408" spans="16:16" x14ac:dyDescent="0.3">
      <c r="P168408" s="83"/>
    </row>
    <row r="168409" spans="16:16" x14ac:dyDescent="0.3">
      <c r="P168409" s="83"/>
    </row>
    <row r="168410" spans="16:16" x14ac:dyDescent="0.3">
      <c r="P168410" s="83"/>
    </row>
    <row r="168411" spans="16:16" x14ac:dyDescent="0.3">
      <c r="P168411" s="83"/>
    </row>
    <row r="168412" spans="16:16" x14ac:dyDescent="0.3">
      <c r="P168412" s="83"/>
    </row>
    <row r="168413" spans="16:16" x14ac:dyDescent="0.3">
      <c r="P168413" s="83"/>
    </row>
    <row r="168414" spans="16:16" x14ac:dyDescent="0.3">
      <c r="P168414" s="83"/>
    </row>
    <row r="168415" spans="16:16" x14ac:dyDescent="0.3">
      <c r="P168415" s="83"/>
    </row>
    <row r="168416" spans="16:16" x14ac:dyDescent="0.3">
      <c r="P168416" s="83"/>
    </row>
    <row r="168417" spans="16:16" x14ac:dyDescent="0.3">
      <c r="P168417" s="83"/>
    </row>
    <row r="168418" spans="16:16" x14ac:dyDescent="0.3">
      <c r="P168418" s="83"/>
    </row>
    <row r="168419" spans="16:16" x14ac:dyDescent="0.3">
      <c r="P168419" s="83"/>
    </row>
    <row r="168420" spans="16:16" x14ac:dyDescent="0.3">
      <c r="P168420" s="83"/>
    </row>
    <row r="168421" spans="16:16" x14ac:dyDescent="0.3">
      <c r="P168421" s="83"/>
    </row>
    <row r="168422" spans="16:16" x14ac:dyDescent="0.3">
      <c r="P168422" s="83"/>
    </row>
    <row r="168423" spans="16:16" x14ac:dyDescent="0.3">
      <c r="P168423" s="83"/>
    </row>
    <row r="168424" spans="16:16" x14ac:dyDescent="0.3">
      <c r="P168424" s="83"/>
    </row>
    <row r="168425" spans="16:16" x14ac:dyDescent="0.3">
      <c r="P168425" s="83"/>
    </row>
    <row r="168426" spans="16:16" x14ac:dyDescent="0.3">
      <c r="P168426" s="83"/>
    </row>
    <row r="168427" spans="16:16" x14ac:dyDescent="0.3">
      <c r="P168427" s="83"/>
    </row>
    <row r="168428" spans="16:16" x14ac:dyDescent="0.3">
      <c r="P168428" s="83"/>
    </row>
    <row r="168429" spans="16:16" x14ac:dyDescent="0.3">
      <c r="P168429" s="83"/>
    </row>
    <row r="168430" spans="16:16" x14ac:dyDescent="0.3">
      <c r="P168430" s="83"/>
    </row>
    <row r="168431" spans="16:16" x14ac:dyDescent="0.3">
      <c r="P168431" s="83"/>
    </row>
    <row r="168432" spans="16:16" x14ac:dyDescent="0.3">
      <c r="P168432" s="83"/>
    </row>
    <row r="168433" spans="16:16" x14ac:dyDescent="0.3">
      <c r="P168433" s="83"/>
    </row>
    <row r="168434" spans="16:16" x14ac:dyDescent="0.3">
      <c r="P168434" s="83"/>
    </row>
    <row r="168435" spans="16:16" x14ac:dyDescent="0.3">
      <c r="P168435" s="83"/>
    </row>
    <row r="168436" spans="16:16" x14ac:dyDescent="0.3">
      <c r="P168436" s="83"/>
    </row>
    <row r="168437" spans="16:16" x14ac:dyDescent="0.3">
      <c r="P168437" s="83"/>
    </row>
    <row r="168438" spans="16:16" x14ac:dyDescent="0.3">
      <c r="P168438" s="83"/>
    </row>
    <row r="168439" spans="16:16" x14ac:dyDescent="0.3">
      <c r="P168439" s="83"/>
    </row>
    <row r="168440" spans="16:16" x14ac:dyDescent="0.3">
      <c r="P168440" s="83"/>
    </row>
    <row r="168441" spans="16:16" x14ac:dyDescent="0.3">
      <c r="P168441" s="83"/>
    </row>
    <row r="168442" spans="16:16" x14ac:dyDescent="0.3">
      <c r="P168442" s="83"/>
    </row>
    <row r="168443" spans="16:16" x14ac:dyDescent="0.3">
      <c r="P168443" s="83"/>
    </row>
    <row r="168444" spans="16:16" x14ac:dyDescent="0.3">
      <c r="P168444" s="83"/>
    </row>
    <row r="168445" spans="16:16" x14ac:dyDescent="0.3">
      <c r="P168445" s="83"/>
    </row>
    <row r="168446" spans="16:16" x14ac:dyDescent="0.3">
      <c r="P168446" s="83"/>
    </row>
    <row r="168447" spans="16:16" x14ac:dyDescent="0.3">
      <c r="P168447" s="83"/>
    </row>
    <row r="168448" spans="16:16" x14ac:dyDescent="0.3">
      <c r="P168448" s="83"/>
    </row>
    <row r="168449" spans="16:16" x14ac:dyDescent="0.3">
      <c r="P168449" s="83"/>
    </row>
    <row r="168450" spans="16:16" x14ac:dyDescent="0.3">
      <c r="P168450" s="83"/>
    </row>
    <row r="168451" spans="16:16" x14ac:dyDescent="0.3">
      <c r="P168451" s="83"/>
    </row>
    <row r="168452" spans="16:16" x14ac:dyDescent="0.3">
      <c r="P168452" s="83"/>
    </row>
    <row r="168453" spans="16:16" x14ac:dyDescent="0.3">
      <c r="P168453" s="83"/>
    </row>
    <row r="168454" spans="16:16" x14ac:dyDescent="0.3">
      <c r="P168454" s="83"/>
    </row>
    <row r="168455" spans="16:16" x14ac:dyDescent="0.3">
      <c r="P168455" s="83"/>
    </row>
    <row r="168456" spans="16:16" x14ac:dyDescent="0.3">
      <c r="P168456" s="83"/>
    </row>
    <row r="168457" spans="16:16" x14ac:dyDescent="0.3">
      <c r="P168457" s="83"/>
    </row>
    <row r="168458" spans="16:16" x14ac:dyDescent="0.3">
      <c r="P168458" s="83"/>
    </row>
    <row r="168459" spans="16:16" x14ac:dyDescent="0.3">
      <c r="P168459" s="83"/>
    </row>
    <row r="168460" spans="16:16" x14ac:dyDescent="0.3">
      <c r="P168460" s="83"/>
    </row>
    <row r="168461" spans="16:16" x14ac:dyDescent="0.3">
      <c r="P168461" s="83"/>
    </row>
    <row r="168462" spans="16:16" x14ac:dyDescent="0.3">
      <c r="P168462" s="83"/>
    </row>
    <row r="168463" spans="16:16" x14ac:dyDescent="0.3">
      <c r="P168463" s="83"/>
    </row>
    <row r="168464" spans="16:16" x14ac:dyDescent="0.3">
      <c r="P168464" s="83"/>
    </row>
    <row r="168465" spans="16:16" x14ac:dyDescent="0.3">
      <c r="P168465" s="83"/>
    </row>
    <row r="168466" spans="16:16" x14ac:dyDescent="0.3">
      <c r="P168466" s="83"/>
    </row>
    <row r="168467" spans="16:16" x14ac:dyDescent="0.3">
      <c r="P168467" s="83"/>
    </row>
    <row r="168468" spans="16:16" x14ac:dyDescent="0.3">
      <c r="P168468" s="83"/>
    </row>
    <row r="168469" spans="16:16" x14ac:dyDescent="0.3">
      <c r="P168469" s="83"/>
    </row>
    <row r="168470" spans="16:16" x14ac:dyDescent="0.3">
      <c r="P168470" s="83"/>
    </row>
    <row r="168471" spans="16:16" x14ac:dyDescent="0.3">
      <c r="P168471" s="83"/>
    </row>
    <row r="168472" spans="16:16" x14ac:dyDescent="0.3">
      <c r="P168472" s="83"/>
    </row>
    <row r="168473" spans="16:16" x14ac:dyDescent="0.3">
      <c r="P168473" s="83"/>
    </row>
    <row r="168474" spans="16:16" x14ac:dyDescent="0.3">
      <c r="P168474" s="83"/>
    </row>
    <row r="168475" spans="16:16" x14ac:dyDescent="0.3">
      <c r="P168475" s="83"/>
    </row>
    <row r="168476" spans="16:16" x14ac:dyDescent="0.3">
      <c r="P168476" s="83"/>
    </row>
    <row r="168477" spans="16:16" x14ac:dyDescent="0.3">
      <c r="P168477" s="83"/>
    </row>
    <row r="168478" spans="16:16" x14ac:dyDescent="0.3">
      <c r="P168478" s="83"/>
    </row>
    <row r="168479" spans="16:16" x14ac:dyDescent="0.3">
      <c r="P168479" s="83"/>
    </row>
    <row r="168480" spans="16:16" x14ac:dyDescent="0.3">
      <c r="P168480" s="83"/>
    </row>
    <row r="168481" spans="16:16" x14ac:dyDescent="0.3">
      <c r="P168481" s="83"/>
    </row>
    <row r="168482" spans="16:16" x14ac:dyDescent="0.3">
      <c r="P168482" s="83"/>
    </row>
    <row r="168483" spans="16:16" x14ac:dyDescent="0.3">
      <c r="P168483" s="83"/>
    </row>
    <row r="168484" spans="16:16" x14ac:dyDescent="0.3">
      <c r="P168484" s="83"/>
    </row>
    <row r="168485" spans="16:16" x14ac:dyDescent="0.3">
      <c r="P168485" s="83"/>
    </row>
    <row r="168486" spans="16:16" x14ac:dyDescent="0.3">
      <c r="P168486" s="83"/>
    </row>
    <row r="168487" spans="16:16" x14ac:dyDescent="0.3">
      <c r="P168487" s="83"/>
    </row>
    <row r="168488" spans="16:16" x14ac:dyDescent="0.3">
      <c r="P168488" s="83"/>
    </row>
    <row r="168489" spans="16:16" x14ac:dyDescent="0.3">
      <c r="P168489" s="83"/>
    </row>
    <row r="168490" spans="16:16" x14ac:dyDescent="0.3">
      <c r="P168490" s="83"/>
    </row>
    <row r="168491" spans="16:16" x14ac:dyDescent="0.3">
      <c r="P168491" s="83"/>
    </row>
    <row r="168492" spans="16:16" x14ac:dyDescent="0.3">
      <c r="P168492" s="83"/>
    </row>
    <row r="168493" spans="16:16" x14ac:dyDescent="0.3">
      <c r="P168493" s="83"/>
    </row>
    <row r="168494" spans="16:16" x14ac:dyDescent="0.3">
      <c r="P168494" s="83"/>
    </row>
    <row r="168495" spans="16:16" x14ac:dyDescent="0.3">
      <c r="P168495" s="83"/>
    </row>
    <row r="168496" spans="16:16" x14ac:dyDescent="0.3">
      <c r="P168496" s="83"/>
    </row>
    <row r="168497" spans="16:16" x14ac:dyDescent="0.3">
      <c r="P168497" s="83"/>
    </row>
    <row r="168498" spans="16:16" x14ac:dyDescent="0.3">
      <c r="P168498" s="83"/>
    </row>
    <row r="168499" spans="16:16" x14ac:dyDescent="0.3">
      <c r="P168499" s="83"/>
    </row>
    <row r="168500" spans="16:16" x14ac:dyDescent="0.3">
      <c r="P168500" s="83"/>
    </row>
    <row r="168501" spans="16:16" x14ac:dyDescent="0.3">
      <c r="P168501" s="83"/>
    </row>
    <row r="168502" spans="16:16" x14ac:dyDescent="0.3">
      <c r="P168502" s="83"/>
    </row>
    <row r="168503" spans="16:16" x14ac:dyDescent="0.3">
      <c r="P168503" s="83"/>
    </row>
    <row r="168504" spans="16:16" x14ac:dyDescent="0.3">
      <c r="P168504" s="83"/>
    </row>
    <row r="168505" spans="16:16" x14ac:dyDescent="0.3">
      <c r="P168505" s="83"/>
    </row>
    <row r="168506" spans="16:16" x14ac:dyDescent="0.3">
      <c r="P168506" s="83"/>
    </row>
    <row r="168507" spans="16:16" x14ac:dyDescent="0.3">
      <c r="P168507" s="83"/>
    </row>
    <row r="168508" spans="16:16" x14ac:dyDescent="0.3">
      <c r="P168508" s="83"/>
    </row>
    <row r="168509" spans="16:16" x14ac:dyDescent="0.3">
      <c r="P168509" s="83"/>
    </row>
    <row r="168510" spans="16:16" x14ac:dyDescent="0.3">
      <c r="P168510" s="83"/>
    </row>
    <row r="168511" spans="16:16" x14ac:dyDescent="0.3">
      <c r="P168511" s="83"/>
    </row>
    <row r="168512" spans="16:16" x14ac:dyDescent="0.3">
      <c r="P168512" s="83"/>
    </row>
    <row r="168513" spans="16:16" x14ac:dyDescent="0.3">
      <c r="P168513" s="83"/>
    </row>
    <row r="168514" spans="16:16" x14ac:dyDescent="0.3">
      <c r="P168514" s="83"/>
    </row>
    <row r="168515" spans="16:16" x14ac:dyDescent="0.3">
      <c r="P168515" s="83"/>
    </row>
    <row r="168516" spans="16:16" x14ac:dyDescent="0.3">
      <c r="P168516" s="83"/>
    </row>
    <row r="168517" spans="16:16" x14ac:dyDescent="0.3">
      <c r="P168517" s="83"/>
    </row>
    <row r="168518" spans="16:16" x14ac:dyDescent="0.3">
      <c r="P168518" s="83"/>
    </row>
    <row r="168519" spans="16:16" x14ac:dyDescent="0.3">
      <c r="P168519" s="83"/>
    </row>
    <row r="168520" spans="16:16" x14ac:dyDescent="0.3">
      <c r="P168520" s="83"/>
    </row>
    <row r="168521" spans="16:16" x14ac:dyDescent="0.3">
      <c r="P168521" s="83"/>
    </row>
    <row r="168522" spans="16:16" x14ac:dyDescent="0.3">
      <c r="P168522" s="83"/>
    </row>
    <row r="168523" spans="16:16" x14ac:dyDescent="0.3">
      <c r="P168523" s="83"/>
    </row>
    <row r="168524" spans="16:16" x14ac:dyDescent="0.3">
      <c r="P168524" s="83"/>
    </row>
    <row r="168525" spans="16:16" x14ac:dyDescent="0.3">
      <c r="P168525" s="83"/>
    </row>
    <row r="168526" spans="16:16" x14ac:dyDescent="0.3">
      <c r="P168526" s="83"/>
    </row>
    <row r="168527" spans="16:16" x14ac:dyDescent="0.3">
      <c r="P168527" s="83"/>
    </row>
    <row r="168528" spans="16:16" x14ac:dyDescent="0.3">
      <c r="P168528" s="83"/>
    </row>
    <row r="168529" spans="16:16" x14ac:dyDescent="0.3">
      <c r="P168529" s="83"/>
    </row>
    <row r="168530" spans="16:16" x14ac:dyDescent="0.3">
      <c r="P168530" s="83"/>
    </row>
    <row r="168531" spans="16:16" x14ac:dyDescent="0.3">
      <c r="P168531" s="83"/>
    </row>
    <row r="168532" spans="16:16" x14ac:dyDescent="0.3">
      <c r="P168532" s="83"/>
    </row>
    <row r="168533" spans="16:16" x14ac:dyDescent="0.3">
      <c r="P168533" s="83"/>
    </row>
    <row r="168534" spans="16:16" x14ac:dyDescent="0.3">
      <c r="P168534" s="83"/>
    </row>
    <row r="168535" spans="16:16" x14ac:dyDescent="0.3">
      <c r="P168535" s="83"/>
    </row>
    <row r="168536" spans="16:16" x14ac:dyDescent="0.3">
      <c r="P168536" s="83"/>
    </row>
    <row r="168537" spans="16:16" x14ac:dyDescent="0.3">
      <c r="P168537" s="83"/>
    </row>
    <row r="168538" spans="16:16" x14ac:dyDescent="0.3">
      <c r="P168538" s="83"/>
    </row>
    <row r="168539" spans="16:16" x14ac:dyDescent="0.3">
      <c r="P168539" s="83"/>
    </row>
    <row r="168540" spans="16:16" x14ac:dyDescent="0.3">
      <c r="P168540" s="83"/>
    </row>
    <row r="168541" spans="16:16" x14ac:dyDescent="0.3">
      <c r="P168541" s="83"/>
    </row>
    <row r="168542" spans="16:16" x14ac:dyDescent="0.3">
      <c r="P168542" s="83"/>
    </row>
    <row r="168543" spans="16:16" x14ac:dyDescent="0.3">
      <c r="P168543" s="83"/>
    </row>
    <row r="168544" spans="16:16" x14ac:dyDescent="0.3">
      <c r="P168544" s="83"/>
    </row>
    <row r="168545" spans="16:16" x14ac:dyDescent="0.3">
      <c r="P168545" s="83"/>
    </row>
    <row r="168546" spans="16:16" x14ac:dyDescent="0.3">
      <c r="P168546" s="83"/>
    </row>
    <row r="168547" spans="16:16" x14ac:dyDescent="0.3">
      <c r="P168547" s="83"/>
    </row>
    <row r="168548" spans="16:16" x14ac:dyDescent="0.3">
      <c r="P168548" s="83"/>
    </row>
    <row r="168549" spans="16:16" x14ac:dyDescent="0.3">
      <c r="P168549" s="83"/>
    </row>
    <row r="168550" spans="16:16" x14ac:dyDescent="0.3">
      <c r="P168550" s="83"/>
    </row>
    <row r="168551" spans="16:16" x14ac:dyDescent="0.3">
      <c r="P168551" s="83"/>
    </row>
    <row r="168552" spans="16:16" x14ac:dyDescent="0.3">
      <c r="P168552" s="83"/>
    </row>
    <row r="168553" spans="16:16" x14ac:dyDescent="0.3">
      <c r="P168553" s="83"/>
    </row>
    <row r="168554" spans="16:16" x14ac:dyDescent="0.3">
      <c r="P168554" s="83"/>
    </row>
    <row r="168555" spans="16:16" x14ac:dyDescent="0.3">
      <c r="P168555" s="83"/>
    </row>
    <row r="168556" spans="16:16" x14ac:dyDescent="0.3">
      <c r="P168556" s="83"/>
    </row>
    <row r="168557" spans="16:16" x14ac:dyDescent="0.3">
      <c r="P168557" s="83"/>
    </row>
    <row r="168558" spans="16:16" x14ac:dyDescent="0.3">
      <c r="P168558" s="83"/>
    </row>
    <row r="168559" spans="16:16" x14ac:dyDescent="0.3">
      <c r="P168559" s="83"/>
    </row>
    <row r="168560" spans="16:16" x14ac:dyDescent="0.3">
      <c r="P168560" s="83"/>
    </row>
    <row r="168561" spans="16:16" x14ac:dyDescent="0.3">
      <c r="P168561" s="83"/>
    </row>
    <row r="168562" spans="16:16" x14ac:dyDescent="0.3">
      <c r="P168562" s="83"/>
    </row>
    <row r="168563" spans="16:16" x14ac:dyDescent="0.3">
      <c r="P168563" s="83"/>
    </row>
    <row r="168564" spans="16:16" x14ac:dyDescent="0.3">
      <c r="P168564" s="83"/>
    </row>
    <row r="168565" spans="16:16" x14ac:dyDescent="0.3">
      <c r="P168565" s="83"/>
    </row>
    <row r="168566" spans="16:16" x14ac:dyDescent="0.3">
      <c r="P168566" s="83"/>
    </row>
    <row r="168567" spans="16:16" x14ac:dyDescent="0.3">
      <c r="P168567" s="83"/>
    </row>
    <row r="168568" spans="16:16" x14ac:dyDescent="0.3">
      <c r="P168568" s="83"/>
    </row>
    <row r="168569" spans="16:16" x14ac:dyDescent="0.3">
      <c r="P168569" s="83"/>
    </row>
    <row r="168570" spans="16:16" x14ac:dyDescent="0.3">
      <c r="P168570" s="83"/>
    </row>
    <row r="168571" spans="16:16" x14ac:dyDescent="0.3">
      <c r="P168571" s="83"/>
    </row>
    <row r="168572" spans="16:16" x14ac:dyDescent="0.3">
      <c r="P168572" s="83"/>
    </row>
    <row r="168573" spans="16:16" x14ac:dyDescent="0.3">
      <c r="P168573" s="83"/>
    </row>
    <row r="168574" spans="16:16" x14ac:dyDescent="0.3">
      <c r="P168574" s="83"/>
    </row>
    <row r="168575" spans="16:16" x14ac:dyDescent="0.3">
      <c r="P168575" s="83"/>
    </row>
    <row r="168576" spans="16:16" x14ac:dyDescent="0.3">
      <c r="P168576" s="83"/>
    </row>
    <row r="168577" spans="16:16" x14ac:dyDescent="0.3">
      <c r="P168577" s="83"/>
    </row>
    <row r="168578" spans="16:16" x14ac:dyDescent="0.3">
      <c r="P168578" s="83"/>
    </row>
    <row r="168579" spans="16:16" x14ac:dyDescent="0.3">
      <c r="P168579" s="83"/>
    </row>
    <row r="168580" spans="16:16" x14ac:dyDescent="0.3">
      <c r="P168580" s="83"/>
    </row>
    <row r="168581" spans="16:16" x14ac:dyDescent="0.3">
      <c r="P168581" s="83"/>
    </row>
    <row r="168582" spans="16:16" x14ac:dyDescent="0.3">
      <c r="P168582" s="83"/>
    </row>
    <row r="168583" spans="16:16" x14ac:dyDescent="0.3">
      <c r="P168583" s="83"/>
    </row>
    <row r="168584" spans="16:16" x14ac:dyDescent="0.3">
      <c r="P168584" s="83"/>
    </row>
    <row r="168585" spans="16:16" x14ac:dyDescent="0.3">
      <c r="P168585" s="83"/>
    </row>
    <row r="168586" spans="16:16" x14ac:dyDescent="0.3">
      <c r="P168586" s="83"/>
    </row>
    <row r="168587" spans="16:16" x14ac:dyDescent="0.3">
      <c r="P168587" s="83"/>
    </row>
    <row r="168588" spans="16:16" x14ac:dyDescent="0.3">
      <c r="P168588" s="83"/>
    </row>
    <row r="168589" spans="16:16" x14ac:dyDescent="0.3">
      <c r="P168589" s="83"/>
    </row>
    <row r="168590" spans="16:16" x14ac:dyDescent="0.3">
      <c r="P168590" s="83"/>
    </row>
    <row r="168591" spans="16:16" x14ac:dyDescent="0.3">
      <c r="P168591" s="83"/>
    </row>
    <row r="168592" spans="16:16" x14ac:dyDescent="0.3">
      <c r="P168592" s="83"/>
    </row>
    <row r="168593" spans="16:16" x14ac:dyDescent="0.3">
      <c r="P168593" s="83"/>
    </row>
    <row r="168594" spans="16:16" x14ac:dyDescent="0.3">
      <c r="P168594" s="83"/>
    </row>
    <row r="168595" spans="16:16" x14ac:dyDescent="0.3">
      <c r="P168595" s="83"/>
    </row>
    <row r="168596" spans="16:16" x14ac:dyDescent="0.3">
      <c r="P168596" s="83"/>
    </row>
    <row r="168597" spans="16:16" x14ac:dyDescent="0.3">
      <c r="P168597" s="83"/>
    </row>
    <row r="168598" spans="16:16" x14ac:dyDescent="0.3">
      <c r="P168598" s="83"/>
    </row>
    <row r="168599" spans="16:16" x14ac:dyDescent="0.3">
      <c r="P168599" s="83"/>
    </row>
    <row r="168600" spans="16:16" x14ac:dyDescent="0.3">
      <c r="P168600" s="83"/>
    </row>
    <row r="168601" spans="16:16" x14ac:dyDescent="0.3">
      <c r="P168601" s="83"/>
    </row>
    <row r="168602" spans="16:16" x14ac:dyDescent="0.3">
      <c r="P168602" s="83"/>
    </row>
    <row r="168603" spans="16:16" x14ac:dyDescent="0.3">
      <c r="P168603" s="83"/>
    </row>
    <row r="168604" spans="16:16" x14ac:dyDescent="0.3">
      <c r="P168604" s="83"/>
    </row>
    <row r="168605" spans="16:16" x14ac:dyDescent="0.3">
      <c r="P168605" s="83"/>
    </row>
    <row r="168606" spans="16:16" x14ac:dyDescent="0.3">
      <c r="P168606" s="83"/>
    </row>
    <row r="168607" spans="16:16" x14ac:dyDescent="0.3">
      <c r="P168607" s="83"/>
    </row>
    <row r="168608" spans="16:16" x14ac:dyDescent="0.3">
      <c r="P168608" s="83"/>
    </row>
    <row r="168609" spans="16:16" x14ac:dyDescent="0.3">
      <c r="P168609" s="83"/>
    </row>
    <row r="168610" spans="16:16" x14ac:dyDescent="0.3">
      <c r="P168610" s="83"/>
    </row>
    <row r="168611" spans="16:16" x14ac:dyDescent="0.3">
      <c r="P168611" s="83"/>
    </row>
    <row r="168612" spans="16:16" x14ac:dyDescent="0.3">
      <c r="P168612" s="83"/>
    </row>
    <row r="168613" spans="16:16" x14ac:dyDescent="0.3">
      <c r="P168613" s="83"/>
    </row>
    <row r="168614" spans="16:16" x14ac:dyDescent="0.3">
      <c r="P168614" s="83"/>
    </row>
    <row r="168615" spans="16:16" x14ac:dyDescent="0.3">
      <c r="P168615" s="83"/>
    </row>
    <row r="168616" spans="16:16" x14ac:dyDescent="0.3">
      <c r="P168616" s="83"/>
    </row>
    <row r="168617" spans="16:16" x14ac:dyDescent="0.3">
      <c r="P168617" s="83"/>
    </row>
    <row r="168618" spans="16:16" x14ac:dyDescent="0.3">
      <c r="P168618" s="83"/>
    </row>
    <row r="168619" spans="16:16" x14ac:dyDescent="0.3">
      <c r="P168619" s="83"/>
    </row>
    <row r="168620" spans="16:16" x14ac:dyDescent="0.3">
      <c r="P168620" s="83"/>
    </row>
    <row r="168621" spans="16:16" x14ac:dyDescent="0.3">
      <c r="P168621" s="83"/>
    </row>
    <row r="168622" spans="16:16" x14ac:dyDescent="0.3">
      <c r="P168622" s="83"/>
    </row>
    <row r="168623" spans="16:16" x14ac:dyDescent="0.3">
      <c r="P168623" s="83"/>
    </row>
    <row r="168624" spans="16:16" x14ac:dyDescent="0.3">
      <c r="P168624" s="83"/>
    </row>
    <row r="168625" spans="16:16" x14ac:dyDescent="0.3">
      <c r="P168625" s="83"/>
    </row>
    <row r="168626" spans="16:16" x14ac:dyDescent="0.3">
      <c r="P168626" s="83"/>
    </row>
    <row r="168627" spans="16:16" x14ac:dyDescent="0.3">
      <c r="P168627" s="83"/>
    </row>
    <row r="168628" spans="16:16" x14ac:dyDescent="0.3">
      <c r="P168628" s="83"/>
    </row>
    <row r="168629" spans="16:16" x14ac:dyDescent="0.3">
      <c r="P168629" s="83"/>
    </row>
    <row r="168630" spans="16:16" x14ac:dyDescent="0.3">
      <c r="P168630" s="83"/>
    </row>
    <row r="168631" spans="16:16" x14ac:dyDescent="0.3">
      <c r="P168631" s="83"/>
    </row>
    <row r="168632" spans="16:16" x14ac:dyDescent="0.3">
      <c r="P168632" s="83"/>
    </row>
    <row r="168633" spans="16:16" x14ac:dyDescent="0.3">
      <c r="P168633" s="83"/>
    </row>
    <row r="168634" spans="16:16" x14ac:dyDescent="0.3">
      <c r="P168634" s="83"/>
    </row>
    <row r="168635" spans="16:16" x14ac:dyDescent="0.3">
      <c r="P168635" s="83"/>
    </row>
    <row r="168636" spans="16:16" x14ac:dyDescent="0.3">
      <c r="P168636" s="83"/>
    </row>
    <row r="168637" spans="16:16" x14ac:dyDescent="0.3">
      <c r="P168637" s="83"/>
    </row>
    <row r="168638" spans="16:16" x14ac:dyDescent="0.3">
      <c r="P168638" s="83"/>
    </row>
    <row r="168639" spans="16:16" x14ac:dyDescent="0.3">
      <c r="P168639" s="83"/>
    </row>
    <row r="168640" spans="16:16" x14ac:dyDescent="0.3">
      <c r="P168640" s="83"/>
    </row>
    <row r="168641" spans="16:16" x14ac:dyDescent="0.3">
      <c r="P168641" s="83"/>
    </row>
    <row r="168642" spans="16:16" x14ac:dyDescent="0.3">
      <c r="P168642" s="83"/>
    </row>
    <row r="168643" spans="16:16" x14ac:dyDescent="0.3">
      <c r="P168643" s="83"/>
    </row>
    <row r="168644" spans="16:16" x14ac:dyDescent="0.3">
      <c r="P168644" s="83"/>
    </row>
    <row r="168645" spans="16:16" x14ac:dyDescent="0.3">
      <c r="P168645" s="83"/>
    </row>
    <row r="168646" spans="16:16" x14ac:dyDescent="0.3">
      <c r="P168646" s="83"/>
    </row>
    <row r="168647" spans="16:16" x14ac:dyDescent="0.3">
      <c r="P168647" s="83"/>
    </row>
    <row r="168648" spans="16:16" x14ac:dyDescent="0.3">
      <c r="P168648" s="83"/>
    </row>
    <row r="168649" spans="16:16" x14ac:dyDescent="0.3">
      <c r="P168649" s="83"/>
    </row>
    <row r="168650" spans="16:16" x14ac:dyDescent="0.3">
      <c r="P168650" s="83"/>
    </row>
    <row r="168651" spans="16:16" x14ac:dyDescent="0.3">
      <c r="P168651" s="83"/>
    </row>
    <row r="168652" spans="16:16" x14ac:dyDescent="0.3">
      <c r="P168652" s="83"/>
    </row>
    <row r="168653" spans="16:16" x14ac:dyDescent="0.3">
      <c r="P168653" s="83"/>
    </row>
    <row r="168654" spans="16:16" x14ac:dyDescent="0.3">
      <c r="P168654" s="83"/>
    </row>
    <row r="168655" spans="16:16" x14ac:dyDescent="0.3">
      <c r="P168655" s="83"/>
    </row>
    <row r="168656" spans="16:16" x14ac:dyDescent="0.3">
      <c r="P168656" s="83"/>
    </row>
    <row r="168657" spans="16:16" x14ac:dyDescent="0.3">
      <c r="P168657" s="83"/>
    </row>
    <row r="168658" spans="16:16" x14ac:dyDescent="0.3">
      <c r="P168658" s="83"/>
    </row>
    <row r="168659" spans="16:16" x14ac:dyDescent="0.3">
      <c r="P168659" s="83"/>
    </row>
    <row r="168660" spans="16:16" x14ac:dyDescent="0.3">
      <c r="P168660" s="83"/>
    </row>
    <row r="168661" spans="16:16" x14ac:dyDescent="0.3">
      <c r="P168661" s="83"/>
    </row>
    <row r="168662" spans="16:16" x14ac:dyDescent="0.3">
      <c r="P168662" s="83"/>
    </row>
    <row r="168663" spans="16:16" x14ac:dyDescent="0.3">
      <c r="P168663" s="83"/>
    </row>
    <row r="168664" spans="16:16" x14ac:dyDescent="0.3">
      <c r="P168664" s="83"/>
    </row>
    <row r="168665" spans="16:16" x14ac:dyDescent="0.3">
      <c r="P168665" s="83"/>
    </row>
    <row r="168666" spans="16:16" x14ac:dyDescent="0.3">
      <c r="P168666" s="83"/>
    </row>
    <row r="168667" spans="16:16" x14ac:dyDescent="0.3">
      <c r="P168667" s="83"/>
    </row>
    <row r="168668" spans="16:16" x14ac:dyDescent="0.3">
      <c r="P168668" s="83"/>
    </row>
    <row r="168669" spans="16:16" x14ac:dyDescent="0.3">
      <c r="P168669" s="83"/>
    </row>
    <row r="168670" spans="16:16" x14ac:dyDescent="0.3">
      <c r="P168670" s="83"/>
    </row>
    <row r="168671" spans="16:16" x14ac:dyDescent="0.3">
      <c r="P168671" s="83"/>
    </row>
    <row r="168672" spans="16:16" x14ac:dyDescent="0.3">
      <c r="P168672" s="83"/>
    </row>
    <row r="168673" spans="16:16" x14ac:dyDescent="0.3">
      <c r="P168673" s="83"/>
    </row>
    <row r="168674" spans="16:16" x14ac:dyDescent="0.3">
      <c r="P168674" s="83"/>
    </row>
    <row r="168675" spans="16:16" x14ac:dyDescent="0.3">
      <c r="P168675" s="83"/>
    </row>
    <row r="168676" spans="16:16" x14ac:dyDescent="0.3">
      <c r="P168676" s="83"/>
    </row>
    <row r="168677" spans="16:16" x14ac:dyDescent="0.3">
      <c r="P168677" s="83"/>
    </row>
    <row r="168678" spans="16:16" x14ac:dyDescent="0.3">
      <c r="P168678" s="83"/>
    </row>
    <row r="168679" spans="16:16" x14ac:dyDescent="0.3">
      <c r="P168679" s="83"/>
    </row>
    <row r="168680" spans="16:16" x14ac:dyDescent="0.3">
      <c r="P168680" s="83"/>
    </row>
    <row r="168681" spans="16:16" x14ac:dyDescent="0.3">
      <c r="P168681" s="83"/>
    </row>
    <row r="168682" spans="16:16" x14ac:dyDescent="0.3">
      <c r="P168682" s="83"/>
    </row>
    <row r="168683" spans="16:16" x14ac:dyDescent="0.3">
      <c r="P168683" s="83"/>
    </row>
    <row r="168684" spans="16:16" x14ac:dyDescent="0.3">
      <c r="P168684" s="83"/>
    </row>
    <row r="168685" spans="16:16" x14ac:dyDescent="0.3">
      <c r="P168685" s="83"/>
    </row>
    <row r="168686" spans="16:16" x14ac:dyDescent="0.3">
      <c r="P168686" s="83"/>
    </row>
    <row r="168687" spans="16:16" x14ac:dyDescent="0.3">
      <c r="P168687" s="83"/>
    </row>
    <row r="168688" spans="16:16" x14ac:dyDescent="0.3">
      <c r="P168688" s="83"/>
    </row>
    <row r="168689" spans="16:16" x14ac:dyDescent="0.3">
      <c r="P168689" s="83"/>
    </row>
    <row r="168690" spans="16:16" x14ac:dyDescent="0.3">
      <c r="P168690" s="83"/>
    </row>
    <row r="168691" spans="16:16" x14ac:dyDescent="0.3">
      <c r="P168691" s="83"/>
    </row>
    <row r="168692" spans="16:16" x14ac:dyDescent="0.3">
      <c r="P168692" s="83"/>
    </row>
    <row r="168693" spans="16:16" x14ac:dyDescent="0.3">
      <c r="P168693" s="83"/>
    </row>
    <row r="168694" spans="16:16" x14ac:dyDescent="0.3">
      <c r="P168694" s="83"/>
    </row>
    <row r="168695" spans="16:16" x14ac:dyDescent="0.3">
      <c r="P168695" s="83"/>
    </row>
    <row r="168696" spans="16:16" x14ac:dyDescent="0.3">
      <c r="P168696" s="83"/>
    </row>
    <row r="168697" spans="16:16" x14ac:dyDescent="0.3">
      <c r="P168697" s="83"/>
    </row>
    <row r="168698" spans="16:16" x14ac:dyDescent="0.3">
      <c r="P168698" s="83"/>
    </row>
    <row r="168699" spans="16:16" x14ac:dyDescent="0.3">
      <c r="P168699" s="83"/>
    </row>
    <row r="168700" spans="16:16" x14ac:dyDescent="0.3">
      <c r="P168700" s="83"/>
    </row>
    <row r="168701" spans="16:16" x14ac:dyDescent="0.3">
      <c r="P168701" s="83"/>
    </row>
    <row r="168702" spans="16:16" x14ac:dyDescent="0.3">
      <c r="P168702" s="83"/>
    </row>
    <row r="168703" spans="16:16" x14ac:dyDescent="0.3">
      <c r="P168703" s="83"/>
    </row>
    <row r="168704" spans="16:16" x14ac:dyDescent="0.3">
      <c r="P168704" s="83"/>
    </row>
    <row r="168705" spans="16:16" x14ac:dyDescent="0.3">
      <c r="P168705" s="83"/>
    </row>
    <row r="168706" spans="16:16" x14ac:dyDescent="0.3">
      <c r="P168706" s="83"/>
    </row>
    <row r="168707" spans="16:16" x14ac:dyDescent="0.3">
      <c r="P168707" s="83"/>
    </row>
    <row r="168708" spans="16:16" x14ac:dyDescent="0.3">
      <c r="P168708" s="83"/>
    </row>
    <row r="168709" spans="16:16" x14ac:dyDescent="0.3">
      <c r="P168709" s="83"/>
    </row>
    <row r="168710" spans="16:16" x14ac:dyDescent="0.3">
      <c r="P168710" s="83"/>
    </row>
    <row r="168711" spans="16:16" x14ac:dyDescent="0.3">
      <c r="P168711" s="83"/>
    </row>
    <row r="168712" spans="16:16" x14ac:dyDescent="0.3">
      <c r="P168712" s="83"/>
    </row>
    <row r="168713" spans="16:16" x14ac:dyDescent="0.3">
      <c r="P168713" s="83"/>
    </row>
    <row r="168714" spans="16:16" x14ac:dyDescent="0.3">
      <c r="P168714" s="83"/>
    </row>
    <row r="168715" spans="16:16" x14ac:dyDescent="0.3">
      <c r="P168715" s="83"/>
    </row>
    <row r="168716" spans="16:16" x14ac:dyDescent="0.3">
      <c r="P168716" s="83"/>
    </row>
    <row r="168717" spans="16:16" x14ac:dyDescent="0.3">
      <c r="P168717" s="83"/>
    </row>
    <row r="168718" spans="16:16" x14ac:dyDescent="0.3">
      <c r="P168718" s="83"/>
    </row>
    <row r="168719" spans="16:16" x14ac:dyDescent="0.3">
      <c r="P168719" s="83"/>
    </row>
    <row r="168720" spans="16:16" x14ac:dyDescent="0.3">
      <c r="P168720" s="83"/>
    </row>
    <row r="168721" spans="16:16" x14ac:dyDescent="0.3">
      <c r="P168721" s="83"/>
    </row>
    <row r="168722" spans="16:16" x14ac:dyDescent="0.3">
      <c r="P168722" s="83"/>
    </row>
    <row r="168723" spans="16:16" x14ac:dyDescent="0.3">
      <c r="P168723" s="83"/>
    </row>
    <row r="168724" spans="16:16" x14ac:dyDescent="0.3">
      <c r="P168724" s="83"/>
    </row>
    <row r="168725" spans="16:16" x14ac:dyDescent="0.3">
      <c r="P168725" s="83"/>
    </row>
    <row r="168726" spans="16:16" x14ac:dyDescent="0.3">
      <c r="P168726" s="83"/>
    </row>
    <row r="168727" spans="16:16" x14ac:dyDescent="0.3">
      <c r="P168727" s="83"/>
    </row>
    <row r="168728" spans="16:16" x14ac:dyDescent="0.3">
      <c r="P168728" s="83"/>
    </row>
    <row r="168729" spans="16:16" x14ac:dyDescent="0.3">
      <c r="P168729" s="83"/>
    </row>
    <row r="168730" spans="16:16" x14ac:dyDescent="0.3">
      <c r="P168730" s="83"/>
    </row>
    <row r="168731" spans="16:16" x14ac:dyDescent="0.3">
      <c r="P168731" s="83"/>
    </row>
    <row r="168732" spans="16:16" x14ac:dyDescent="0.3">
      <c r="P168732" s="83"/>
    </row>
    <row r="168733" spans="16:16" x14ac:dyDescent="0.3">
      <c r="P168733" s="83"/>
    </row>
    <row r="168734" spans="16:16" x14ac:dyDescent="0.3">
      <c r="P168734" s="83"/>
    </row>
    <row r="168735" spans="16:16" x14ac:dyDescent="0.3">
      <c r="P168735" s="83"/>
    </row>
    <row r="168736" spans="16:16" x14ac:dyDescent="0.3">
      <c r="P168736" s="83"/>
    </row>
    <row r="168737" spans="16:16" x14ac:dyDescent="0.3">
      <c r="P168737" s="83"/>
    </row>
    <row r="168738" spans="16:16" x14ac:dyDescent="0.3">
      <c r="P168738" s="83"/>
    </row>
    <row r="168739" spans="16:16" x14ac:dyDescent="0.3">
      <c r="P168739" s="83"/>
    </row>
    <row r="168740" spans="16:16" x14ac:dyDescent="0.3">
      <c r="P168740" s="83"/>
    </row>
    <row r="168741" spans="16:16" x14ac:dyDescent="0.3">
      <c r="P168741" s="83"/>
    </row>
    <row r="168742" spans="16:16" x14ac:dyDescent="0.3">
      <c r="P168742" s="83"/>
    </row>
    <row r="168743" spans="16:16" x14ac:dyDescent="0.3">
      <c r="P168743" s="83"/>
    </row>
    <row r="168744" spans="16:16" x14ac:dyDescent="0.3">
      <c r="P168744" s="83"/>
    </row>
    <row r="168745" spans="16:16" x14ac:dyDescent="0.3">
      <c r="P168745" s="83"/>
    </row>
    <row r="168746" spans="16:16" x14ac:dyDescent="0.3">
      <c r="P168746" s="83"/>
    </row>
    <row r="168747" spans="16:16" x14ac:dyDescent="0.3">
      <c r="P168747" s="83"/>
    </row>
    <row r="168748" spans="16:16" x14ac:dyDescent="0.3">
      <c r="P168748" s="83"/>
    </row>
    <row r="168749" spans="16:16" x14ac:dyDescent="0.3">
      <c r="P168749" s="83"/>
    </row>
    <row r="168750" spans="16:16" x14ac:dyDescent="0.3">
      <c r="P168750" s="83"/>
    </row>
    <row r="168751" spans="16:16" x14ac:dyDescent="0.3">
      <c r="P168751" s="83"/>
    </row>
    <row r="168752" spans="16:16" x14ac:dyDescent="0.3">
      <c r="P168752" s="83"/>
    </row>
    <row r="168753" spans="16:16" x14ac:dyDescent="0.3">
      <c r="P168753" s="83"/>
    </row>
    <row r="168754" spans="16:16" x14ac:dyDescent="0.3">
      <c r="P168754" s="83"/>
    </row>
    <row r="168755" spans="16:16" x14ac:dyDescent="0.3">
      <c r="P168755" s="83"/>
    </row>
    <row r="168756" spans="16:16" x14ac:dyDescent="0.3">
      <c r="P168756" s="83"/>
    </row>
    <row r="168757" spans="16:16" x14ac:dyDescent="0.3">
      <c r="P168757" s="83"/>
    </row>
    <row r="168758" spans="16:16" x14ac:dyDescent="0.3">
      <c r="P168758" s="83"/>
    </row>
    <row r="168759" spans="16:16" x14ac:dyDescent="0.3">
      <c r="P168759" s="83"/>
    </row>
    <row r="168760" spans="16:16" x14ac:dyDescent="0.3">
      <c r="P168760" s="83"/>
    </row>
    <row r="168761" spans="16:16" x14ac:dyDescent="0.3">
      <c r="P168761" s="83"/>
    </row>
    <row r="168762" spans="16:16" x14ac:dyDescent="0.3">
      <c r="P168762" s="83"/>
    </row>
    <row r="168763" spans="16:16" x14ac:dyDescent="0.3">
      <c r="P168763" s="83"/>
    </row>
    <row r="168764" spans="16:16" x14ac:dyDescent="0.3">
      <c r="P168764" s="83"/>
    </row>
    <row r="168765" spans="16:16" x14ac:dyDescent="0.3">
      <c r="P168765" s="83"/>
    </row>
    <row r="168766" spans="16:16" x14ac:dyDescent="0.3">
      <c r="P168766" s="83"/>
    </row>
    <row r="168767" spans="16:16" x14ac:dyDescent="0.3">
      <c r="P168767" s="83"/>
    </row>
    <row r="168768" spans="16:16" x14ac:dyDescent="0.3">
      <c r="P168768" s="83"/>
    </row>
    <row r="168769" spans="16:16" x14ac:dyDescent="0.3">
      <c r="P168769" s="83"/>
    </row>
    <row r="168770" spans="16:16" x14ac:dyDescent="0.3">
      <c r="P168770" s="83"/>
    </row>
    <row r="168771" spans="16:16" x14ac:dyDescent="0.3">
      <c r="P168771" s="83"/>
    </row>
    <row r="168772" spans="16:16" x14ac:dyDescent="0.3">
      <c r="P168772" s="83"/>
    </row>
    <row r="168773" spans="16:16" x14ac:dyDescent="0.3">
      <c r="P168773" s="83"/>
    </row>
    <row r="168774" spans="16:16" x14ac:dyDescent="0.3">
      <c r="P168774" s="83"/>
    </row>
    <row r="168775" spans="16:16" x14ac:dyDescent="0.3">
      <c r="P168775" s="83"/>
    </row>
    <row r="168776" spans="16:16" x14ac:dyDescent="0.3">
      <c r="P168776" s="83"/>
    </row>
    <row r="168777" spans="16:16" x14ac:dyDescent="0.3">
      <c r="P168777" s="83"/>
    </row>
    <row r="168778" spans="16:16" x14ac:dyDescent="0.3">
      <c r="P168778" s="83"/>
    </row>
    <row r="168779" spans="16:16" x14ac:dyDescent="0.3">
      <c r="P168779" s="83"/>
    </row>
    <row r="168780" spans="16:16" x14ac:dyDescent="0.3">
      <c r="P168780" s="83"/>
    </row>
    <row r="168781" spans="16:16" x14ac:dyDescent="0.3">
      <c r="P168781" s="83"/>
    </row>
    <row r="168782" spans="16:16" x14ac:dyDescent="0.3">
      <c r="P168782" s="83"/>
    </row>
    <row r="168783" spans="16:16" x14ac:dyDescent="0.3">
      <c r="P168783" s="83"/>
    </row>
    <row r="168784" spans="16:16" x14ac:dyDescent="0.3">
      <c r="P168784" s="83"/>
    </row>
    <row r="168785" spans="16:16" x14ac:dyDescent="0.3">
      <c r="P168785" s="83"/>
    </row>
    <row r="168786" spans="16:16" x14ac:dyDescent="0.3">
      <c r="P168786" s="83"/>
    </row>
    <row r="168787" spans="16:16" x14ac:dyDescent="0.3">
      <c r="P168787" s="83"/>
    </row>
    <row r="168788" spans="16:16" x14ac:dyDescent="0.3">
      <c r="P168788" s="83"/>
    </row>
    <row r="168789" spans="16:16" x14ac:dyDescent="0.3">
      <c r="P168789" s="83"/>
    </row>
    <row r="168790" spans="16:16" x14ac:dyDescent="0.3">
      <c r="P168790" s="83"/>
    </row>
    <row r="168791" spans="16:16" x14ac:dyDescent="0.3">
      <c r="P168791" s="83"/>
    </row>
    <row r="168792" spans="16:16" x14ac:dyDescent="0.3">
      <c r="P168792" s="83"/>
    </row>
    <row r="168793" spans="16:16" x14ac:dyDescent="0.3">
      <c r="P168793" s="83"/>
    </row>
    <row r="168794" spans="16:16" x14ac:dyDescent="0.3">
      <c r="P168794" s="83"/>
    </row>
    <row r="168795" spans="16:16" x14ac:dyDescent="0.3">
      <c r="P168795" s="83"/>
    </row>
    <row r="168796" spans="16:16" x14ac:dyDescent="0.3">
      <c r="P168796" s="83"/>
    </row>
    <row r="168797" spans="16:16" x14ac:dyDescent="0.3">
      <c r="P168797" s="83"/>
    </row>
    <row r="168798" spans="16:16" x14ac:dyDescent="0.3">
      <c r="P168798" s="83"/>
    </row>
    <row r="168799" spans="16:16" x14ac:dyDescent="0.3">
      <c r="P168799" s="83"/>
    </row>
    <row r="168800" spans="16:16" x14ac:dyDescent="0.3">
      <c r="P168800" s="83"/>
    </row>
    <row r="168801" spans="16:16" x14ac:dyDescent="0.3">
      <c r="P168801" s="83"/>
    </row>
    <row r="168802" spans="16:16" x14ac:dyDescent="0.3">
      <c r="P168802" s="83"/>
    </row>
    <row r="168803" spans="16:16" x14ac:dyDescent="0.3">
      <c r="P168803" s="83"/>
    </row>
    <row r="168804" spans="16:16" x14ac:dyDescent="0.3">
      <c r="P168804" s="83"/>
    </row>
    <row r="168805" spans="16:16" x14ac:dyDescent="0.3">
      <c r="P168805" s="83"/>
    </row>
    <row r="168806" spans="16:16" x14ac:dyDescent="0.3">
      <c r="P168806" s="83"/>
    </row>
    <row r="168807" spans="16:16" x14ac:dyDescent="0.3">
      <c r="P168807" s="83"/>
    </row>
    <row r="168808" spans="16:16" x14ac:dyDescent="0.3">
      <c r="P168808" s="83"/>
    </row>
    <row r="168809" spans="16:16" x14ac:dyDescent="0.3">
      <c r="P168809" s="83"/>
    </row>
    <row r="168810" spans="16:16" x14ac:dyDescent="0.3">
      <c r="P168810" s="83"/>
    </row>
    <row r="168811" spans="16:16" x14ac:dyDescent="0.3">
      <c r="P168811" s="83"/>
    </row>
    <row r="168812" spans="16:16" x14ac:dyDescent="0.3">
      <c r="P168812" s="83"/>
    </row>
    <row r="168813" spans="16:16" x14ac:dyDescent="0.3">
      <c r="P168813" s="83"/>
    </row>
    <row r="168814" spans="16:16" x14ac:dyDescent="0.3">
      <c r="P168814" s="83"/>
    </row>
    <row r="168815" spans="16:16" x14ac:dyDescent="0.3">
      <c r="P168815" s="83"/>
    </row>
    <row r="168816" spans="16:16" x14ac:dyDescent="0.3">
      <c r="P168816" s="83"/>
    </row>
    <row r="168817" spans="16:16" x14ac:dyDescent="0.3">
      <c r="P168817" s="83"/>
    </row>
    <row r="168818" spans="16:16" x14ac:dyDescent="0.3">
      <c r="P168818" s="83"/>
    </row>
    <row r="168819" spans="16:16" x14ac:dyDescent="0.3">
      <c r="P168819" s="83"/>
    </row>
    <row r="168820" spans="16:16" x14ac:dyDescent="0.3">
      <c r="P168820" s="83"/>
    </row>
    <row r="168821" spans="16:16" x14ac:dyDescent="0.3">
      <c r="P168821" s="83"/>
    </row>
    <row r="168822" spans="16:16" x14ac:dyDescent="0.3">
      <c r="P168822" s="83"/>
    </row>
    <row r="168823" spans="16:16" x14ac:dyDescent="0.3">
      <c r="P168823" s="83"/>
    </row>
    <row r="168824" spans="16:16" x14ac:dyDescent="0.3">
      <c r="P168824" s="83"/>
    </row>
    <row r="168825" spans="16:16" x14ac:dyDescent="0.3">
      <c r="P168825" s="83"/>
    </row>
    <row r="168826" spans="16:16" x14ac:dyDescent="0.3">
      <c r="P168826" s="83"/>
    </row>
    <row r="168827" spans="16:16" x14ac:dyDescent="0.3">
      <c r="P168827" s="83"/>
    </row>
    <row r="168828" spans="16:16" x14ac:dyDescent="0.3">
      <c r="P168828" s="83"/>
    </row>
    <row r="168829" spans="16:16" x14ac:dyDescent="0.3">
      <c r="P168829" s="83"/>
    </row>
    <row r="168830" spans="16:16" x14ac:dyDescent="0.3">
      <c r="P168830" s="83"/>
    </row>
    <row r="168831" spans="16:16" x14ac:dyDescent="0.3">
      <c r="P168831" s="83"/>
    </row>
    <row r="168832" spans="16:16" x14ac:dyDescent="0.3">
      <c r="P168832" s="83"/>
    </row>
    <row r="168833" spans="16:16" x14ac:dyDescent="0.3">
      <c r="P168833" s="83"/>
    </row>
    <row r="168834" spans="16:16" x14ac:dyDescent="0.3">
      <c r="P168834" s="83"/>
    </row>
    <row r="168835" spans="16:16" x14ac:dyDescent="0.3">
      <c r="P168835" s="83"/>
    </row>
    <row r="168836" spans="16:16" x14ac:dyDescent="0.3">
      <c r="P168836" s="83"/>
    </row>
    <row r="168837" spans="16:16" x14ac:dyDescent="0.3">
      <c r="P168837" s="83"/>
    </row>
    <row r="168838" spans="16:16" x14ac:dyDescent="0.3">
      <c r="P168838" s="83"/>
    </row>
    <row r="168839" spans="16:16" x14ac:dyDescent="0.3">
      <c r="P168839" s="83"/>
    </row>
    <row r="168840" spans="16:16" x14ac:dyDescent="0.3">
      <c r="P168840" s="83"/>
    </row>
    <row r="168841" spans="16:16" x14ac:dyDescent="0.3">
      <c r="P168841" s="83"/>
    </row>
    <row r="168842" spans="16:16" x14ac:dyDescent="0.3">
      <c r="P168842" s="83"/>
    </row>
    <row r="168843" spans="16:16" x14ac:dyDescent="0.3">
      <c r="P168843" s="83"/>
    </row>
    <row r="168844" spans="16:16" x14ac:dyDescent="0.3">
      <c r="P168844" s="83"/>
    </row>
    <row r="168845" spans="16:16" x14ac:dyDescent="0.3">
      <c r="P168845" s="83"/>
    </row>
    <row r="168846" spans="16:16" x14ac:dyDescent="0.3">
      <c r="P168846" s="83"/>
    </row>
    <row r="168847" spans="16:16" x14ac:dyDescent="0.3">
      <c r="P168847" s="83"/>
    </row>
    <row r="168848" spans="16:16" x14ac:dyDescent="0.3">
      <c r="P168848" s="83"/>
    </row>
    <row r="168849" spans="16:16" x14ac:dyDescent="0.3">
      <c r="P168849" s="83"/>
    </row>
    <row r="168850" spans="16:16" x14ac:dyDescent="0.3">
      <c r="P168850" s="83"/>
    </row>
    <row r="168851" spans="16:16" x14ac:dyDescent="0.3">
      <c r="P168851" s="83"/>
    </row>
    <row r="168852" spans="16:16" x14ac:dyDescent="0.3">
      <c r="P168852" s="83"/>
    </row>
    <row r="168853" spans="16:16" x14ac:dyDescent="0.3">
      <c r="P168853" s="83"/>
    </row>
    <row r="168854" spans="16:16" x14ac:dyDescent="0.3">
      <c r="P168854" s="83"/>
    </row>
    <row r="168855" spans="16:16" x14ac:dyDescent="0.3">
      <c r="P168855" s="83"/>
    </row>
    <row r="168856" spans="16:16" x14ac:dyDescent="0.3">
      <c r="P168856" s="83"/>
    </row>
    <row r="168857" spans="16:16" x14ac:dyDescent="0.3">
      <c r="P168857" s="83"/>
    </row>
    <row r="168858" spans="16:16" x14ac:dyDescent="0.3">
      <c r="P168858" s="83"/>
    </row>
    <row r="168859" spans="16:16" x14ac:dyDescent="0.3">
      <c r="P168859" s="83"/>
    </row>
    <row r="168860" spans="16:16" x14ac:dyDescent="0.3">
      <c r="P168860" s="83"/>
    </row>
    <row r="168861" spans="16:16" x14ac:dyDescent="0.3">
      <c r="P168861" s="83"/>
    </row>
    <row r="168862" spans="16:16" x14ac:dyDescent="0.3">
      <c r="P168862" s="83"/>
    </row>
    <row r="168863" spans="16:16" x14ac:dyDescent="0.3">
      <c r="P168863" s="83"/>
    </row>
    <row r="168864" spans="16:16" x14ac:dyDescent="0.3">
      <c r="P168864" s="83"/>
    </row>
    <row r="168865" spans="16:16" x14ac:dyDescent="0.3">
      <c r="P168865" s="83"/>
    </row>
    <row r="168866" spans="16:16" x14ac:dyDescent="0.3">
      <c r="P168866" s="83"/>
    </row>
    <row r="168867" spans="16:16" x14ac:dyDescent="0.3">
      <c r="P168867" s="83"/>
    </row>
    <row r="168868" spans="16:16" x14ac:dyDescent="0.3">
      <c r="P168868" s="83"/>
    </row>
    <row r="168869" spans="16:16" x14ac:dyDescent="0.3">
      <c r="P168869" s="83"/>
    </row>
    <row r="168870" spans="16:16" x14ac:dyDescent="0.3">
      <c r="P168870" s="83"/>
    </row>
    <row r="168871" spans="16:16" x14ac:dyDescent="0.3">
      <c r="P168871" s="83"/>
    </row>
    <row r="168872" spans="16:16" x14ac:dyDescent="0.3">
      <c r="P168872" s="83"/>
    </row>
    <row r="168873" spans="16:16" x14ac:dyDescent="0.3">
      <c r="P168873" s="83"/>
    </row>
    <row r="168874" spans="16:16" x14ac:dyDescent="0.3">
      <c r="P168874" s="83"/>
    </row>
    <row r="168875" spans="16:16" x14ac:dyDescent="0.3">
      <c r="P168875" s="83"/>
    </row>
    <row r="168876" spans="16:16" x14ac:dyDescent="0.3">
      <c r="P168876" s="83"/>
    </row>
    <row r="168877" spans="16:16" x14ac:dyDescent="0.3">
      <c r="P168877" s="83"/>
    </row>
    <row r="168878" spans="16:16" x14ac:dyDescent="0.3">
      <c r="P168878" s="83"/>
    </row>
    <row r="168879" spans="16:16" x14ac:dyDescent="0.3">
      <c r="P168879" s="83"/>
    </row>
    <row r="168880" spans="16:16" x14ac:dyDescent="0.3">
      <c r="P168880" s="83"/>
    </row>
    <row r="168881" spans="16:16" x14ac:dyDescent="0.3">
      <c r="P168881" s="83"/>
    </row>
    <row r="168882" spans="16:16" x14ac:dyDescent="0.3">
      <c r="P168882" s="83"/>
    </row>
    <row r="168883" spans="16:16" x14ac:dyDescent="0.3">
      <c r="P168883" s="83"/>
    </row>
    <row r="168884" spans="16:16" x14ac:dyDescent="0.3">
      <c r="P168884" s="83"/>
    </row>
    <row r="168885" spans="16:16" x14ac:dyDescent="0.3">
      <c r="P168885" s="83"/>
    </row>
    <row r="168886" spans="16:16" x14ac:dyDescent="0.3">
      <c r="P168886" s="83"/>
    </row>
    <row r="168887" spans="16:16" x14ac:dyDescent="0.3">
      <c r="P168887" s="83"/>
    </row>
    <row r="168888" spans="16:16" x14ac:dyDescent="0.3">
      <c r="P168888" s="83"/>
    </row>
    <row r="168889" spans="16:16" x14ac:dyDescent="0.3">
      <c r="P168889" s="83"/>
    </row>
    <row r="168890" spans="16:16" x14ac:dyDescent="0.3">
      <c r="P168890" s="83"/>
    </row>
    <row r="168891" spans="16:16" x14ac:dyDescent="0.3">
      <c r="P168891" s="83"/>
    </row>
    <row r="168892" spans="16:16" x14ac:dyDescent="0.3">
      <c r="P168892" s="83"/>
    </row>
    <row r="168893" spans="16:16" x14ac:dyDescent="0.3">
      <c r="P168893" s="83"/>
    </row>
    <row r="168894" spans="16:16" x14ac:dyDescent="0.3">
      <c r="P168894" s="83"/>
    </row>
    <row r="168895" spans="16:16" x14ac:dyDescent="0.3">
      <c r="P168895" s="83"/>
    </row>
    <row r="168896" spans="16:16" x14ac:dyDescent="0.3">
      <c r="P168896" s="83"/>
    </row>
    <row r="168897" spans="16:16" x14ac:dyDescent="0.3">
      <c r="P168897" s="83"/>
    </row>
    <row r="168898" spans="16:16" x14ac:dyDescent="0.3">
      <c r="P168898" s="83"/>
    </row>
    <row r="168899" spans="16:16" x14ac:dyDescent="0.3">
      <c r="P168899" s="83"/>
    </row>
    <row r="168900" spans="16:16" x14ac:dyDescent="0.3">
      <c r="P168900" s="83"/>
    </row>
    <row r="168901" spans="16:16" x14ac:dyDescent="0.3">
      <c r="P168901" s="83"/>
    </row>
    <row r="168902" spans="16:16" x14ac:dyDescent="0.3">
      <c r="P168902" s="83"/>
    </row>
    <row r="168903" spans="16:16" x14ac:dyDescent="0.3">
      <c r="P168903" s="83"/>
    </row>
    <row r="168904" spans="16:16" x14ac:dyDescent="0.3">
      <c r="P168904" s="83"/>
    </row>
    <row r="168905" spans="16:16" x14ac:dyDescent="0.3">
      <c r="P168905" s="83"/>
    </row>
    <row r="168906" spans="16:16" x14ac:dyDescent="0.3">
      <c r="P168906" s="83"/>
    </row>
    <row r="168907" spans="16:16" x14ac:dyDescent="0.3">
      <c r="P168907" s="83"/>
    </row>
    <row r="168908" spans="16:16" x14ac:dyDescent="0.3">
      <c r="P168908" s="83"/>
    </row>
    <row r="168909" spans="16:16" x14ac:dyDescent="0.3">
      <c r="P168909" s="83"/>
    </row>
    <row r="168910" spans="16:16" x14ac:dyDescent="0.3">
      <c r="P168910" s="83"/>
    </row>
    <row r="168911" spans="16:16" x14ac:dyDescent="0.3">
      <c r="P168911" s="83"/>
    </row>
    <row r="168912" spans="16:16" x14ac:dyDescent="0.3">
      <c r="P168912" s="83"/>
    </row>
    <row r="168913" spans="16:16" x14ac:dyDescent="0.3">
      <c r="P168913" s="83"/>
    </row>
    <row r="168914" spans="16:16" x14ac:dyDescent="0.3">
      <c r="P168914" s="83"/>
    </row>
    <row r="168915" spans="16:16" x14ac:dyDescent="0.3">
      <c r="P168915" s="83"/>
    </row>
    <row r="168916" spans="16:16" x14ac:dyDescent="0.3">
      <c r="P168916" s="83"/>
    </row>
    <row r="168917" spans="16:16" x14ac:dyDescent="0.3">
      <c r="P168917" s="83"/>
    </row>
    <row r="168918" spans="16:16" x14ac:dyDescent="0.3">
      <c r="P168918" s="83"/>
    </row>
    <row r="168919" spans="16:16" x14ac:dyDescent="0.3">
      <c r="P168919" s="83"/>
    </row>
    <row r="168920" spans="16:16" x14ac:dyDescent="0.3">
      <c r="P168920" s="83"/>
    </row>
    <row r="168921" spans="16:16" x14ac:dyDescent="0.3">
      <c r="P168921" s="83"/>
    </row>
    <row r="168922" spans="16:16" x14ac:dyDescent="0.3">
      <c r="P168922" s="83"/>
    </row>
    <row r="168923" spans="16:16" x14ac:dyDescent="0.3">
      <c r="P168923" s="83"/>
    </row>
    <row r="168924" spans="16:16" x14ac:dyDescent="0.3">
      <c r="P168924" s="83"/>
    </row>
    <row r="168925" spans="16:16" x14ac:dyDescent="0.3">
      <c r="P168925" s="83"/>
    </row>
    <row r="168926" spans="16:16" x14ac:dyDescent="0.3">
      <c r="P168926" s="83"/>
    </row>
    <row r="168927" spans="16:16" x14ac:dyDescent="0.3">
      <c r="P168927" s="83"/>
    </row>
    <row r="168928" spans="16:16" x14ac:dyDescent="0.3">
      <c r="P168928" s="83"/>
    </row>
    <row r="168929" spans="16:16" x14ac:dyDescent="0.3">
      <c r="P168929" s="83"/>
    </row>
    <row r="168930" spans="16:16" x14ac:dyDescent="0.3">
      <c r="P168930" s="83"/>
    </row>
    <row r="168931" spans="16:16" x14ac:dyDescent="0.3">
      <c r="P168931" s="83"/>
    </row>
    <row r="168932" spans="16:16" x14ac:dyDescent="0.3">
      <c r="P168932" s="83"/>
    </row>
    <row r="168933" spans="16:16" x14ac:dyDescent="0.3">
      <c r="P168933" s="83"/>
    </row>
    <row r="168934" spans="16:16" x14ac:dyDescent="0.3">
      <c r="P168934" s="83"/>
    </row>
    <row r="168935" spans="16:16" x14ac:dyDescent="0.3">
      <c r="P168935" s="83"/>
    </row>
    <row r="168936" spans="16:16" x14ac:dyDescent="0.3">
      <c r="P168936" s="83"/>
    </row>
    <row r="168937" spans="16:16" x14ac:dyDescent="0.3">
      <c r="P168937" s="83"/>
    </row>
    <row r="168938" spans="16:16" x14ac:dyDescent="0.3">
      <c r="P168938" s="83"/>
    </row>
    <row r="168939" spans="16:16" x14ac:dyDescent="0.3">
      <c r="P168939" s="83"/>
    </row>
    <row r="168940" spans="16:16" x14ac:dyDescent="0.3">
      <c r="P168940" s="83"/>
    </row>
    <row r="168941" spans="16:16" x14ac:dyDescent="0.3">
      <c r="P168941" s="83"/>
    </row>
    <row r="168942" spans="16:16" x14ac:dyDescent="0.3">
      <c r="P168942" s="83"/>
    </row>
    <row r="168943" spans="16:16" x14ac:dyDescent="0.3">
      <c r="P168943" s="83"/>
    </row>
    <row r="168944" spans="16:16" x14ac:dyDescent="0.3">
      <c r="P168944" s="83"/>
    </row>
    <row r="168945" spans="16:16" x14ac:dyDescent="0.3">
      <c r="P168945" s="83"/>
    </row>
    <row r="168946" spans="16:16" x14ac:dyDescent="0.3">
      <c r="P168946" s="83"/>
    </row>
    <row r="168947" spans="16:16" x14ac:dyDescent="0.3">
      <c r="P168947" s="83"/>
    </row>
    <row r="168948" spans="16:16" x14ac:dyDescent="0.3">
      <c r="P168948" s="83"/>
    </row>
    <row r="168949" spans="16:16" x14ac:dyDescent="0.3">
      <c r="P168949" s="83"/>
    </row>
    <row r="168950" spans="16:16" x14ac:dyDescent="0.3">
      <c r="P168950" s="83"/>
    </row>
    <row r="168951" spans="16:16" x14ac:dyDescent="0.3">
      <c r="P168951" s="83"/>
    </row>
    <row r="168952" spans="16:16" x14ac:dyDescent="0.3">
      <c r="P168952" s="83"/>
    </row>
    <row r="168953" spans="16:16" x14ac:dyDescent="0.3">
      <c r="P168953" s="83"/>
    </row>
    <row r="168954" spans="16:16" x14ac:dyDescent="0.3">
      <c r="P168954" s="83"/>
    </row>
    <row r="168955" spans="16:16" x14ac:dyDescent="0.3">
      <c r="P168955" s="83"/>
    </row>
    <row r="168956" spans="16:16" x14ac:dyDescent="0.3">
      <c r="P168956" s="83"/>
    </row>
    <row r="168957" spans="16:16" x14ac:dyDescent="0.3">
      <c r="P168957" s="83"/>
    </row>
    <row r="168958" spans="16:16" x14ac:dyDescent="0.3">
      <c r="P168958" s="83"/>
    </row>
    <row r="168959" spans="16:16" x14ac:dyDescent="0.3">
      <c r="P168959" s="83"/>
    </row>
    <row r="168960" spans="16:16" x14ac:dyDescent="0.3">
      <c r="P168960" s="83"/>
    </row>
    <row r="168961" spans="16:16" x14ac:dyDescent="0.3">
      <c r="P168961" s="83"/>
    </row>
    <row r="168962" spans="16:16" x14ac:dyDescent="0.3">
      <c r="P168962" s="83"/>
    </row>
    <row r="168963" spans="16:16" x14ac:dyDescent="0.3">
      <c r="P168963" s="83"/>
    </row>
    <row r="168964" spans="16:16" x14ac:dyDescent="0.3">
      <c r="P168964" s="83"/>
    </row>
    <row r="168965" spans="16:16" x14ac:dyDescent="0.3">
      <c r="P168965" s="83"/>
    </row>
    <row r="168966" spans="16:16" x14ac:dyDescent="0.3">
      <c r="P168966" s="83"/>
    </row>
    <row r="168967" spans="16:16" x14ac:dyDescent="0.3">
      <c r="P168967" s="83"/>
    </row>
    <row r="168968" spans="16:16" x14ac:dyDescent="0.3">
      <c r="P168968" s="83"/>
    </row>
    <row r="168969" spans="16:16" x14ac:dyDescent="0.3">
      <c r="P168969" s="83"/>
    </row>
    <row r="168970" spans="16:16" x14ac:dyDescent="0.3">
      <c r="P168970" s="83"/>
    </row>
    <row r="168971" spans="16:16" x14ac:dyDescent="0.3">
      <c r="P168971" s="83"/>
    </row>
    <row r="168972" spans="16:16" x14ac:dyDescent="0.3">
      <c r="P168972" s="83"/>
    </row>
    <row r="168973" spans="16:16" x14ac:dyDescent="0.3">
      <c r="P168973" s="83"/>
    </row>
    <row r="168974" spans="16:16" x14ac:dyDescent="0.3">
      <c r="P168974" s="83"/>
    </row>
    <row r="168975" spans="16:16" x14ac:dyDescent="0.3">
      <c r="P168975" s="83"/>
    </row>
    <row r="168976" spans="16:16" x14ac:dyDescent="0.3">
      <c r="P168976" s="83"/>
    </row>
    <row r="168977" spans="16:16" x14ac:dyDescent="0.3">
      <c r="P168977" s="83"/>
    </row>
    <row r="168978" spans="16:16" x14ac:dyDescent="0.3">
      <c r="P168978" s="83"/>
    </row>
    <row r="168979" spans="16:16" x14ac:dyDescent="0.3">
      <c r="P168979" s="83"/>
    </row>
    <row r="168980" spans="16:16" x14ac:dyDescent="0.3">
      <c r="P168980" s="83"/>
    </row>
    <row r="168981" spans="16:16" x14ac:dyDescent="0.3">
      <c r="P168981" s="83"/>
    </row>
    <row r="168982" spans="16:16" x14ac:dyDescent="0.3">
      <c r="P168982" s="83"/>
    </row>
    <row r="168983" spans="16:16" x14ac:dyDescent="0.3">
      <c r="P168983" s="83"/>
    </row>
    <row r="168984" spans="16:16" x14ac:dyDescent="0.3">
      <c r="P168984" s="83"/>
    </row>
    <row r="168985" spans="16:16" x14ac:dyDescent="0.3">
      <c r="P168985" s="83"/>
    </row>
    <row r="168986" spans="16:16" x14ac:dyDescent="0.3">
      <c r="P168986" s="83"/>
    </row>
    <row r="168987" spans="16:16" x14ac:dyDescent="0.3">
      <c r="P168987" s="83"/>
    </row>
    <row r="168988" spans="16:16" x14ac:dyDescent="0.3">
      <c r="P168988" s="83"/>
    </row>
    <row r="168989" spans="16:16" x14ac:dyDescent="0.3">
      <c r="P168989" s="83"/>
    </row>
    <row r="168990" spans="16:16" x14ac:dyDescent="0.3">
      <c r="P168990" s="83"/>
    </row>
    <row r="168991" spans="16:16" x14ac:dyDescent="0.3">
      <c r="P168991" s="83"/>
    </row>
    <row r="168992" spans="16:16" x14ac:dyDescent="0.3">
      <c r="P168992" s="83"/>
    </row>
    <row r="168993" spans="16:16" x14ac:dyDescent="0.3">
      <c r="P168993" s="83"/>
    </row>
    <row r="168994" spans="16:16" x14ac:dyDescent="0.3">
      <c r="P168994" s="83"/>
    </row>
    <row r="168995" spans="16:16" x14ac:dyDescent="0.3">
      <c r="P168995" s="83"/>
    </row>
    <row r="168996" spans="16:16" x14ac:dyDescent="0.3">
      <c r="P168996" s="83"/>
    </row>
    <row r="168997" spans="16:16" x14ac:dyDescent="0.3">
      <c r="P168997" s="83"/>
    </row>
    <row r="168998" spans="16:16" x14ac:dyDescent="0.3">
      <c r="P168998" s="83"/>
    </row>
    <row r="168999" spans="16:16" x14ac:dyDescent="0.3">
      <c r="P168999" s="83"/>
    </row>
    <row r="169000" spans="16:16" x14ac:dyDescent="0.3">
      <c r="P169000" s="83"/>
    </row>
    <row r="169001" spans="16:16" x14ac:dyDescent="0.3">
      <c r="P169001" s="83"/>
    </row>
    <row r="169002" spans="16:16" x14ac:dyDescent="0.3">
      <c r="P169002" s="83"/>
    </row>
    <row r="169003" spans="16:16" x14ac:dyDescent="0.3">
      <c r="P169003" s="83"/>
    </row>
    <row r="169004" spans="16:16" x14ac:dyDescent="0.3">
      <c r="P169004" s="83"/>
    </row>
    <row r="169005" spans="16:16" x14ac:dyDescent="0.3">
      <c r="P169005" s="83"/>
    </row>
    <row r="169006" spans="16:16" x14ac:dyDescent="0.3">
      <c r="P169006" s="83"/>
    </row>
    <row r="169007" spans="16:16" x14ac:dyDescent="0.3">
      <c r="P169007" s="83"/>
    </row>
    <row r="169008" spans="16:16" x14ac:dyDescent="0.3">
      <c r="P169008" s="83"/>
    </row>
    <row r="169009" spans="16:16" x14ac:dyDescent="0.3">
      <c r="P169009" s="83"/>
    </row>
    <row r="169010" spans="16:16" x14ac:dyDescent="0.3">
      <c r="P169010" s="83"/>
    </row>
    <row r="169011" spans="16:16" x14ac:dyDescent="0.3">
      <c r="P169011" s="83"/>
    </row>
    <row r="169012" spans="16:16" x14ac:dyDescent="0.3">
      <c r="P169012" s="83"/>
    </row>
    <row r="169013" spans="16:16" x14ac:dyDescent="0.3">
      <c r="P169013" s="83"/>
    </row>
    <row r="169014" spans="16:16" x14ac:dyDescent="0.3">
      <c r="P169014" s="83"/>
    </row>
    <row r="169015" spans="16:16" x14ac:dyDescent="0.3">
      <c r="P169015" s="83"/>
    </row>
    <row r="169016" spans="16:16" x14ac:dyDescent="0.3">
      <c r="P169016" s="83"/>
    </row>
    <row r="169017" spans="16:16" x14ac:dyDescent="0.3">
      <c r="P169017" s="83"/>
    </row>
    <row r="169018" spans="16:16" x14ac:dyDescent="0.3">
      <c r="P169018" s="83"/>
    </row>
    <row r="169019" spans="16:16" x14ac:dyDescent="0.3">
      <c r="P169019" s="83"/>
    </row>
    <row r="169020" spans="16:16" x14ac:dyDescent="0.3">
      <c r="P169020" s="83"/>
    </row>
    <row r="169021" spans="16:16" x14ac:dyDescent="0.3">
      <c r="P169021" s="83"/>
    </row>
    <row r="169022" spans="16:16" x14ac:dyDescent="0.3">
      <c r="P169022" s="83"/>
    </row>
    <row r="169023" spans="16:16" x14ac:dyDescent="0.3">
      <c r="P169023" s="83"/>
    </row>
    <row r="169024" spans="16:16" x14ac:dyDescent="0.3">
      <c r="P169024" s="83"/>
    </row>
    <row r="169025" spans="16:16" x14ac:dyDescent="0.3">
      <c r="P169025" s="83"/>
    </row>
    <row r="169026" spans="16:16" x14ac:dyDescent="0.3">
      <c r="P169026" s="83"/>
    </row>
    <row r="169027" spans="16:16" x14ac:dyDescent="0.3">
      <c r="P169027" s="83"/>
    </row>
    <row r="169028" spans="16:16" x14ac:dyDescent="0.3">
      <c r="P169028" s="83"/>
    </row>
    <row r="169029" spans="16:16" x14ac:dyDescent="0.3">
      <c r="P169029" s="83"/>
    </row>
    <row r="169030" spans="16:16" x14ac:dyDescent="0.3">
      <c r="P169030" s="83"/>
    </row>
    <row r="169031" spans="16:16" x14ac:dyDescent="0.3">
      <c r="P169031" s="83"/>
    </row>
    <row r="169032" spans="16:16" x14ac:dyDescent="0.3">
      <c r="P169032" s="83"/>
    </row>
    <row r="169033" spans="16:16" x14ac:dyDescent="0.3">
      <c r="P169033" s="83"/>
    </row>
    <row r="169034" spans="16:16" x14ac:dyDescent="0.3">
      <c r="P169034" s="83"/>
    </row>
    <row r="169035" spans="16:16" x14ac:dyDescent="0.3">
      <c r="P169035" s="83"/>
    </row>
    <row r="169036" spans="16:16" x14ac:dyDescent="0.3">
      <c r="P169036" s="83"/>
    </row>
    <row r="169037" spans="16:16" x14ac:dyDescent="0.3">
      <c r="P169037" s="83"/>
    </row>
    <row r="169038" spans="16:16" x14ac:dyDescent="0.3">
      <c r="P169038" s="83"/>
    </row>
    <row r="169039" spans="16:16" x14ac:dyDescent="0.3">
      <c r="P169039" s="83"/>
    </row>
    <row r="169040" spans="16:16" x14ac:dyDescent="0.3">
      <c r="P169040" s="83"/>
    </row>
    <row r="169041" spans="16:16" x14ac:dyDescent="0.3">
      <c r="P169041" s="83"/>
    </row>
    <row r="169042" spans="16:16" x14ac:dyDescent="0.3">
      <c r="P169042" s="83"/>
    </row>
    <row r="169043" spans="16:16" x14ac:dyDescent="0.3">
      <c r="P169043" s="83"/>
    </row>
    <row r="169044" spans="16:16" x14ac:dyDescent="0.3">
      <c r="P169044" s="83"/>
    </row>
    <row r="169045" spans="16:16" x14ac:dyDescent="0.3">
      <c r="P169045" s="83"/>
    </row>
    <row r="169046" spans="16:16" x14ac:dyDescent="0.3">
      <c r="P169046" s="83"/>
    </row>
    <row r="169047" spans="16:16" x14ac:dyDescent="0.3">
      <c r="P169047" s="83"/>
    </row>
    <row r="169048" spans="16:16" x14ac:dyDescent="0.3">
      <c r="P169048" s="83"/>
    </row>
    <row r="169049" spans="16:16" x14ac:dyDescent="0.3">
      <c r="P169049" s="83"/>
    </row>
    <row r="169050" spans="16:16" x14ac:dyDescent="0.3">
      <c r="P169050" s="83"/>
    </row>
    <row r="169051" spans="16:16" x14ac:dyDescent="0.3">
      <c r="P169051" s="83"/>
    </row>
    <row r="169052" spans="16:16" x14ac:dyDescent="0.3">
      <c r="P169052" s="83"/>
    </row>
    <row r="169053" spans="16:16" x14ac:dyDescent="0.3">
      <c r="P169053" s="83"/>
    </row>
    <row r="169054" spans="16:16" x14ac:dyDescent="0.3">
      <c r="P169054" s="83"/>
    </row>
    <row r="169055" spans="16:16" x14ac:dyDescent="0.3">
      <c r="P169055" s="83"/>
    </row>
    <row r="169056" spans="16:16" x14ac:dyDescent="0.3">
      <c r="P169056" s="83"/>
    </row>
    <row r="169057" spans="16:16" x14ac:dyDescent="0.3">
      <c r="P169057" s="83"/>
    </row>
    <row r="169058" spans="16:16" x14ac:dyDescent="0.3">
      <c r="P169058" s="83"/>
    </row>
    <row r="169059" spans="16:16" x14ac:dyDescent="0.3">
      <c r="P169059" s="83"/>
    </row>
    <row r="169060" spans="16:16" x14ac:dyDescent="0.3">
      <c r="P169060" s="83"/>
    </row>
    <row r="169061" spans="16:16" x14ac:dyDescent="0.3">
      <c r="P169061" s="83"/>
    </row>
    <row r="169062" spans="16:16" x14ac:dyDescent="0.3">
      <c r="P169062" s="83"/>
    </row>
    <row r="169063" spans="16:16" x14ac:dyDescent="0.3">
      <c r="P169063" s="83"/>
    </row>
    <row r="169064" spans="16:16" x14ac:dyDescent="0.3">
      <c r="P169064" s="83"/>
    </row>
    <row r="169065" spans="16:16" x14ac:dyDescent="0.3">
      <c r="P169065" s="83"/>
    </row>
    <row r="169066" spans="16:16" x14ac:dyDescent="0.3">
      <c r="P169066" s="83"/>
    </row>
    <row r="169067" spans="16:16" x14ac:dyDescent="0.3">
      <c r="P169067" s="83"/>
    </row>
    <row r="169068" spans="16:16" x14ac:dyDescent="0.3">
      <c r="P169068" s="83"/>
    </row>
    <row r="169069" spans="16:16" x14ac:dyDescent="0.3">
      <c r="P169069" s="83"/>
    </row>
    <row r="169070" spans="16:16" x14ac:dyDescent="0.3">
      <c r="P169070" s="83"/>
    </row>
    <row r="169071" spans="16:16" x14ac:dyDescent="0.3">
      <c r="P169071" s="83"/>
    </row>
    <row r="169072" spans="16:16" x14ac:dyDescent="0.3">
      <c r="P169072" s="83"/>
    </row>
    <row r="169073" spans="16:16" x14ac:dyDescent="0.3">
      <c r="P169073" s="83"/>
    </row>
    <row r="169074" spans="16:16" x14ac:dyDescent="0.3">
      <c r="P169074" s="83"/>
    </row>
    <row r="169075" spans="16:16" x14ac:dyDescent="0.3">
      <c r="P169075" s="83"/>
    </row>
    <row r="169076" spans="16:16" x14ac:dyDescent="0.3">
      <c r="P169076" s="83"/>
    </row>
    <row r="169077" spans="16:16" x14ac:dyDescent="0.3">
      <c r="P169077" s="83"/>
    </row>
    <row r="169078" spans="16:16" x14ac:dyDescent="0.3">
      <c r="P169078" s="83"/>
    </row>
    <row r="169079" spans="16:16" x14ac:dyDescent="0.3">
      <c r="P169079" s="83"/>
    </row>
    <row r="169080" spans="16:16" x14ac:dyDescent="0.3">
      <c r="P169080" s="83"/>
    </row>
    <row r="169081" spans="16:16" x14ac:dyDescent="0.3">
      <c r="P169081" s="83"/>
    </row>
    <row r="169082" spans="16:16" x14ac:dyDescent="0.3">
      <c r="P169082" s="83"/>
    </row>
    <row r="169083" spans="16:16" x14ac:dyDescent="0.3">
      <c r="P169083" s="83"/>
    </row>
    <row r="169084" spans="16:16" x14ac:dyDescent="0.3">
      <c r="P169084" s="83"/>
    </row>
    <row r="169085" spans="16:16" x14ac:dyDescent="0.3">
      <c r="P169085" s="83"/>
    </row>
    <row r="169086" spans="16:16" x14ac:dyDescent="0.3">
      <c r="P169086" s="83"/>
    </row>
    <row r="169087" spans="16:16" x14ac:dyDescent="0.3">
      <c r="P169087" s="83"/>
    </row>
    <row r="169088" spans="16:16" x14ac:dyDescent="0.3">
      <c r="P169088" s="83"/>
    </row>
    <row r="169089" spans="16:16" x14ac:dyDescent="0.3">
      <c r="P169089" s="83"/>
    </row>
    <row r="169090" spans="16:16" x14ac:dyDescent="0.3">
      <c r="P169090" s="83"/>
    </row>
    <row r="169091" spans="16:16" x14ac:dyDescent="0.3">
      <c r="P169091" s="83"/>
    </row>
    <row r="169092" spans="16:16" x14ac:dyDescent="0.3">
      <c r="P169092" s="83"/>
    </row>
    <row r="169093" spans="16:16" x14ac:dyDescent="0.3">
      <c r="P169093" s="83"/>
    </row>
    <row r="169094" spans="16:16" x14ac:dyDescent="0.3">
      <c r="P169094" s="83"/>
    </row>
    <row r="169095" spans="16:16" x14ac:dyDescent="0.3">
      <c r="P169095" s="83"/>
    </row>
    <row r="169096" spans="16:16" x14ac:dyDescent="0.3">
      <c r="P169096" s="83"/>
    </row>
    <row r="169097" spans="16:16" x14ac:dyDescent="0.3">
      <c r="P169097" s="83"/>
    </row>
    <row r="169098" spans="16:16" x14ac:dyDescent="0.3">
      <c r="P169098" s="83"/>
    </row>
    <row r="169099" spans="16:16" x14ac:dyDescent="0.3">
      <c r="P169099" s="83"/>
    </row>
    <row r="169100" spans="16:16" x14ac:dyDescent="0.3">
      <c r="P169100" s="83"/>
    </row>
    <row r="169101" spans="16:16" x14ac:dyDescent="0.3">
      <c r="P169101" s="83"/>
    </row>
    <row r="169102" spans="16:16" x14ac:dyDescent="0.3">
      <c r="P169102" s="83"/>
    </row>
    <row r="169103" spans="16:16" x14ac:dyDescent="0.3">
      <c r="P169103" s="83"/>
    </row>
    <row r="169104" spans="16:16" x14ac:dyDescent="0.3">
      <c r="P169104" s="83"/>
    </row>
    <row r="169105" spans="16:16" x14ac:dyDescent="0.3">
      <c r="P169105" s="83"/>
    </row>
    <row r="169106" spans="16:16" x14ac:dyDescent="0.3">
      <c r="P169106" s="83"/>
    </row>
    <row r="169107" spans="16:16" x14ac:dyDescent="0.3">
      <c r="P169107" s="83"/>
    </row>
    <row r="169108" spans="16:16" x14ac:dyDescent="0.3">
      <c r="P169108" s="83"/>
    </row>
    <row r="169109" spans="16:16" x14ac:dyDescent="0.3">
      <c r="P169109" s="83"/>
    </row>
    <row r="169110" spans="16:16" x14ac:dyDescent="0.3">
      <c r="P169110" s="83"/>
    </row>
    <row r="169111" spans="16:16" x14ac:dyDescent="0.3">
      <c r="P169111" s="83"/>
    </row>
    <row r="169112" spans="16:16" x14ac:dyDescent="0.3">
      <c r="P169112" s="83"/>
    </row>
    <row r="169113" spans="16:16" x14ac:dyDescent="0.3">
      <c r="P169113" s="83"/>
    </row>
    <row r="169114" spans="16:16" x14ac:dyDescent="0.3">
      <c r="P169114" s="83"/>
    </row>
    <row r="169115" spans="16:16" x14ac:dyDescent="0.3">
      <c r="P169115" s="83"/>
    </row>
    <row r="169116" spans="16:16" x14ac:dyDescent="0.3">
      <c r="P169116" s="83"/>
    </row>
    <row r="169117" spans="16:16" x14ac:dyDescent="0.3">
      <c r="P169117" s="83"/>
    </row>
    <row r="169118" spans="16:16" x14ac:dyDescent="0.3">
      <c r="P169118" s="83"/>
    </row>
    <row r="169119" spans="16:16" x14ac:dyDescent="0.3">
      <c r="P169119" s="83"/>
    </row>
    <row r="169120" spans="16:16" x14ac:dyDescent="0.3">
      <c r="P169120" s="83"/>
    </row>
    <row r="169121" spans="16:16" x14ac:dyDescent="0.3">
      <c r="P169121" s="83"/>
    </row>
    <row r="169122" spans="16:16" x14ac:dyDescent="0.3">
      <c r="P169122" s="83"/>
    </row>
    <row r="169123" spans="16:16" x14ac:dyDescent="0.3">
      <c r="P169123" s="83"/>
    </row>
    <row r="169124" spans="16:16" x14ac:dyDescent="0.3">
      <c r="P169124" s="83"/>
    </row>
    <row r="169125" spans="16:16" x14ac:dyDescent="0.3">
      <c r="P169125" s="83"/>
    </row>
    <row r="169126" spans="16:16" x14ac:dyDescent="0.3">
      <c r="P169126" s="83"/>
    </row>
    <row r="169127" spans="16:16" x14ac:dyDescent="0.3">
      <c r="P169127" s="83"/>
    </row>
    <row r="169128" spans="16:16" x14ac:dyDescent="0.3">
      <c r="P169128" s="83"/>
    </row>
    <row r="169129" spans="16:16" x14ac:dyDescent="0.3">
      <c r="P169129" s="83"/>
    </row>
    <row r="169130" spans="16:16" x14ac:dyDescent="0.3">
      <c r="P169130" s="83"/>
    </row>
    <row r="169131" spans="16:16" x14ac:dyDescent="0.3">
      <c r="P169131" s="83"/>
    </row>
    <row r="169132" spans="16:16" x14ac:dyDescent="0.3">
      <c r="P169132" s="83"/>
    </row>
    <row r="169133" spans="16:16" x14ac:dyDescent="0.3">
      <c r="P169133" s="83"/>
    </row>
    <row r="169134" spans="16:16" x14ac:dyDescent="0.3">
      <c r="P169134" s="83"/>
    </row>
    <row r="169135" spans="16:16" x14ac:dyDescent="0.3">
      <c r="P169135" s="83"/>
    </row>
    <row r="169136" spans="16:16" x14ac:dyDescent="0.3">
      <c r="P169136" s="83"/>
    </row>
    <row r="169137" spans="16:16" x14ac:dyDescent="0.3">
      <c r="P169137" s="83"/>
    </row>
    <row r="169138" spans="16:16" x14ac:dyDescent="0.3">
      <c r="P169138" s="83"/>
    </row>
    <row r="169139" spans="16:16" x14ac:dyDescent="0.3">
      <c r="P169139" s="83"/>
    </row>
    <row r="169140" spans="16:16" x14ac:dyDescent="0.3">
      <c r="P169140" s="83"/>
    </row>
    <row r="169141" spans="16:16" x14ac:dyDescent="0.3">
      <c r="P169141" s="83"/>
    </row>
    <row r="169142" spans="16:16" x14ac:dyDescent="0.3">
      <c r="P169142" s="83"/>
    </row>
    <row r="169143" spans="16:16" x14ac:dyDescent="0.3">
      <c r="P169143" s="83"/>
    </row>
    <row r="169144" spans="16:16" x14ac:dyDescent="0.3">
      <c r="P169144" s="83"/>
    </row>
    <row r="169145" spans="16:16" x14ac:dyDescent="0.3">
      <c r="P169145" s="83"/>
    </row>
    <row r="169146" spans="16:16" x14ac:dyDescent="0.3">
      <c r="P169146" s="83"/>
    </row>
    <row r="169147" spans="16:16" x14ac:dyDescent="0.3">
      <c r="P169147" s="83"/>
    </row>
    <row r="169148" spans="16:16" x14ac:dyDescent="0.3">
      <c r="P169148" s="83"/>
    </row>
    <row r="169149" spans="16:16" x14ac:dyDescent="0.3">
      <c r="P169149" s="83"/>
    </row>
    <row r="169150" spans="16:16" x14ac:dyDescent="0.3">
      <c r="P169150" s="83"/>
    </row>
    <row r="169151" spans="16:16" x14ac:dyDescent="0.3">
      <c r="P169151" s="83"/>
    </row>
    <row r="169152" spans="16:16" x14ac:dyDescent="0.3">
      <c r="P169152" s="83"/>
    </row>
    <row r="169153" spans="16:16" x14ac:dyDescent="0.3">
      <c r="P169153" s="83"/>
    </row>
    <row r="169154" spans="16:16" x14ac:dyDescent="0.3">
      <c r="P169154" s="83"/>
    </row>
    <row r="169155" spans="16:16" x14ac:dyDescent="0.3">
      <c r="P169155" s="83"/>
    </row>
    <row r="169156" spans="16:16" x14ac:dyDescent="0.3">
      <c r="P169156" s="83"/>
    </row>
    <row r="169157" spans="16:16" x14ac:dyDescent="0.3">
      <c r="P169157" s="83"/>
    </row>
    <row r="169158" spans="16:16" x14ac:dyDescent="0.3">
      <c r="P169158" s="83"/>
    </row>
    <row r="169159" spans="16:16" x14ac:dyDescent="0.3">
      <c r="P169159" s="83"/>
    </row>
    <row r="169160" spans="16:16" x14ac:dyDescent="0.3">
      <c r="P169160" s="83"/>
    </row>
    <row r="169161" spans="16:16" x14ac:dyDescent="0.3">
      <c r="P169161" s="83"/>
    </row>
    <row r="169162" spans="16:16" x14ac:dyDescent="0.3">
      <c r="P169162" s="83"/>
    </row>
    <row r="169163" spans="16:16" x14ac:dyDescent="0.3">
      <c r="P169163" s="83"/>
    </row>
    <row r="169164" spans="16:16" x14ac:dyDescent="0.3">
      <c r="P169164" s="83"/>
    </row>
    <row r="169165" spans="16:16" x14ac:dyDescent="0.3">
      <c r="P169165" s="83"/>
    </row>
    <row r="169166" spans="16:16" x14ac:dyDescent="0.3">
      <c r="P169166" s="83"/>
    </row>
    <row r="169167" spans="16:16" x14ac:dyDescent="0.3">
      <c r="P169167" s="83"/>
    </row>
    <row r="169168" spans="16:16" x14ac:dyDescent="0.3">
      <c r="P169168" s="83"/>
    </row>
    <row r="169169" spans="16:16" x14ac:dyDescent="0.3">
      <c r="P169169" s="83"/>
    </row>
    <row r="169170" spans="16:16" x14ac:dyDescent="0.3">
      <c r="P169170" s="83"/>
    </row>
    <row r="169171" spans="16:16" x14ac:dyDescent="0.3">
      <c r="P169171" s="83"/>
    </row>
    <row r="169172" spans="16:16" x14ac:dyDescent="0.3">
      <c r="P169172" s="83"/>
    </row>
    <row r="169173" spans="16:16" x14ac:dyDescent="0.3">
      <c r="P169173" s="83"/>
    </row>
    <row r="169174" spans="16:16" x14ac:dyDescent="0.3">
      <c r="P169174" s="83"/>
    </row>
    <row r="169175" spans="16:16" x14ac:dyDescent="0.3">
      <c r="P169175" s="83"/>
    </row>
    <row r="169176" spans="16:16" x14ac:dyDescent="0.3">
      <c r="P169176" s="83"/>
    </row>
    <row r="169177" spans="16:16" x14ac:dyDescent="0.3">
      <c r="P169177" s="83"/>
    </row>
    <row r="169178" spans="16:16" x14ac:dyDescent="0.3">
      <c r="P169178" s="83"/>
    </row>
    <row r="169179" spans="16:16" x14ac:dyDescent="0.3">
      <c r="P169179" s="83"/>
    </row>
    <row r="169180" spans="16:16" x14ac:dyDescent="0.3">
      <c r="P169180" s="83"/>
    </row>
    <row r="169181" spans="16:16" x14ac:dyDescent="0.3">
      <c r="P169181" s="83"/>
    </row>
    <row r="169182" spans="16:16" x14ac:dyDescent="0.3">
      <c r="P169182" s="83"/>
    </row>
    <row r="169183" spans="16:16" x14ac:dyDescent="0.3">
      <c r="P169183" s="83"/>
    </row>
    <row r="169184" spans="16:16" x14ac:dyDescent="0.3">
      <c r="P169184" s="83"/>
    </row>
    <row r="169185" spans="16:16" x14ac:dyDescent="0.3">
      <c r="P169185" s="83"/>
    </row>
    <row r="169186" spans="16:16" x14ac:dyDescent="0.3">
      <c r="P169186" s="83"/>
    </row>
    <row r="169187" spans="16:16" x14ac:dyDescent="0.3">
      <c r="P169187" s="83"/>
    </row>
    <row r="169188" spans="16:16" x14ac:dyDescent="0.3">
      <c r="P169188" s="83"/>
    </row>
    <row r="169189" spans="16:16" x14ac:dyDescent="0.3">
      <c r="P169189" s="83"/>
    </row>
    <row r="169190" spans="16:16" x14ac:dyDescent="0.3">
      <c r="P169190" s="83"/>
    </row>
    <row r="169191" spans="16:16" x14ac:dyDescent="0.3">
      <c r="P169191" s="83"/>
    </row>
    <row r="169192" spans="16:16" x14ac:dyDescent="0.3">
      <c r="P169192" s="83"/>
    </row>
    <row r="169193" spans="16:16" x14ac:dyDescent="0.3">
      <c r="P169193" s="83"/>
    </row>
    <row r="169194" spans="16:16" x14ac:dyDescent="0.3">
      <c r="P169194" s="83"/>
    </row>
    <row r="169195" spans="16:16" x14ac:dyDescent="0.3">
      <c r="P169195" s="83"/>
    </row>
    <row r="169196" spans="16:16" x14ac:dyDescent="0.3">
      <c r="P169196" s="83"/>
    </row>
    <row r="169197" spans="16:16" x14ac:dyDescent="0.3">
      <c r="P169197" s="83"/>
    </row>
    <row r="169198" spans="16:16" x14ac:dyDescent="0.3">
      <c r="P169198" s="83"/>
    </row>
    <row r="169199" spans="16:16" x14ac:dyDescent="0.3">
      <c r="P169199" s="83"/>
    </row>
    <row r="169200" spans="16:16" x14ac:dyDescent="0.3">
      <c r="P169200" s="83"/>
    </row>
    <row r="169201" spans="16:16" x14ac:dyDescent="0.3">
      <c r="P169201" s="83"/>
    </row>
    <row r="169202" spans="16:16" x14ac:dyDescent="0.3">
      <c r="P169202" s="83"/>
    </row>
    <row r="169203" spans="16:16" x14ac:dyDescent="0.3">
      <c r="P169203" s="83"/>
    </row>
    <row r="169204" spans="16:16" x14ac:dyDescent="0.3">
      <c r="P169204" s="83"/>
    </row>
    <row r="169205" spans="16:16" x14ac:dyDescent="0.3">
      <c r="P169205" s="83"/>
    </row>
    <row r="169206" spans="16:16" x14ac:dyDescent="0.3">
      <c r="P169206" s="83"/>
    </row>
    <row r="169207" spans="16:16" x14ac:dyDescent="0.3">
      <c r="P169207" s="83"/>
    </row>
    <row r="169208" spans="16:16" x14ac:dyDescent="0.3">
      <c r="P169208" s="83"/>
    </row>
    <row r="169209" spans="16:16" x14ac:dyDescent="0.3">
      <c r="P169209" s="83"/>
    </row>
    <row r="169210" spans="16:16" x14ac:dyDescent="0.3">
      <c r="P169210" s="83"/>
    </row>
    <row r="169211" spans="16:16" x14ac:dyDescent="0.3">
      <c r="P169211" s="83"/>
    </row>
    <row r="169212" spans="16:16" x14ac:dyDescent="0.3">
      <c r="P169212" s="83"/>
    </row>
    <row r="169213" spans="16:16" x14ac:dyDescent="0.3">
      <c r="P169213" s="83"/>
    </row>
    <row r="169214" spans="16:16" x14ac:dyDescent="0.3">
      <c r="P169214" s="83"/>
    </row>
    <row r="169215" spans="16:16" x14ac:dyDescent="0.3">
      <c r="P169215" s="83"/>
    </row>
    <row r="169216" spans="16:16" x14ac:dyDescent="0.3">
      <c r="P169216" s="83"/>
    </row>
    <row r="169217" spans="16:16" x14ac:dyDescent="0.3">
      <c r="P169217" s="83"/>
    </row>
    <row r="169218" spans="16:16" x14ac:dyDescent="0.3">
      <c r="P169218" s="83"/>
    </row>
    <row r="169219" spans="16:16" x14ac:dyDescent="0.3">
      <c r="P169219" s="83"/>
    </row>
    <row r="169220" spans="16:16" x14ac:dyDescent="0.3">
      <c r="P169220" s="83"/>
    </row>
    <row r="169221" spans="16:16" x14ac:dyDescent="0.3">
      <c r="P169221" s="83"/>
    </row>
    <row r="169222" spans="16:16" x14ac:dyDescent="0.3">
      <c r="P169222" s="83"/>
    </row>
    <row r="169223" spans="16:16" x14ac:dyDescent="0.3">
      <c r="P169223" s="83"/>
    </row>
    <row r="169224" spans="16:16" x14ac:dyDescent="0.3">
      <c r="P169224" s="83"/>
    </row>
    <row r="169225" spans="16:16" x14ac:dyDescent="0.3">
      <c r="P169225" s="83"/>
    </row>
    <row r="169226" spans="16:16" x14ac:dyDescent="0.3">
      <c r="P169226" s="83"/>
    </row>
    <row r="169227" spans="16:16" x14ac:dyDescent="0.3">
      <c r="P169227" s="83"/>
    </row>
    <row r="169228" spans="16:16" x14ac:dyDescent="0.3">
      <c r="P169228" s="83"/>
    </row>
    <row r="169229" spans="16:16" x14ac:dyDescent="0.3">
      <c r="P169229" s="83"/>
    </row>
    <row r="169230" spans="16:16" x14ac:dyDescent="0.3">
      <c r="P169230" s="83"/>
    </row>
    <row r="169231" spans="16:16" x14ac:dyDescent="0.3">
      <c r="P169231" s="83"/>
    </row>
    <row r="169232" spans="16:16" x14ac:dyDescent="0.3">
      <c r="P169232" s="83"/>
    </row>
    <row r="169233" spans="16:16" x14ac:dyDescent="0.3">
      <c r="P169233" s="83"/>
    </row>
    <row r="169234" spans="16:16" x14ac:dyDescent="0.3">
      <c r="P169234" s="83"/>
    </row>
    <row r="169235" spans="16:16" x14ac:dyDescent="0.3">
      <c r="P169235" s="83"/>
    </row>
    <row r="169236" spans="16:16" x14ac:dyDescent="0.3">
      <c r="P169236" s="83"/>
    </row>
    <row r="169237" spans="16:16" x14ac:dyDescent="0.3">
      <c r="P169237" s="83"/>
    </row>
    <row r="169238" spans="16:16" x14ac:dyDescent="0.3">
      <c r="P169238" s="83"/>
    </row>
    <row r="169239" spans="16:16" x14ac:dyDescent="0.3">
      <c r="P169239" s="83"/>
    </row>
    <row r="169240" spans="16:16" x14ac:dyDescent="0.3">
      <c r="P169240" s="83"/>
    </row>
    <row r="169241" spans="16:16" x14ac:dyDescent="0.3">
      <c r="P169241" s="83"/>
    </row>
    <row r="169242" spans="16:16" x14ac:dyDescent="0.3">
      <c r="P169242" s="83"/>
    </row>
    <row r="169243" spans="16:16" x14ac:dyDescent="0.3">
      <c r="P169243" s="83"/>
    </row>
    <row r="169244" spans="16:16" x14ac:dyDescent="0.3">
      <c r="P169244" s="83"/>
    </row>
    <row r="169245" spans="16:16" x14ac:dyDescent="0.3">
      <c r="P169245" s="83"/>
    </row>
    <row r="169246" spans="16:16" x14ac:dyDescent="0.3">
      <c r="P169246" s="83"/>
    </row>
    <row r="169247" spans="16:16" x14ac:dyDescent="0.3">
      <c r="P169247" s="83"/>
    </row>
    <row r="169248" spans="16:16" x14ac:dyDescent="0.3">
      <c r="P169248" s="83"/>
    </row>
    <row r="169249" spans="16:16" x14ac:dyDescent="0.3">
      <c r="P169249" s="83"/>
    </row>
    <row r="169250" spans="16:16" x14ac:dyDescent="0.3">
      <c r="P169250" s="83"/>
    </row>
    <row r="169251" spans="16:16" x14ac:dyDescent="0.3">
      <c r="P169251" s="83"/>
    </row>
    <row r="169252" spans="16:16" x14ac:dyDescent="0.3">
      <c r="P169252" s="83"/>
    </row>
    <row r="169253" spans="16:16" x14ac:dyDescent="0.3">
      <c r="P169253" s="83"/>
    </row>
    <row r="169254" spans="16:16" x14ac:dyDescent="0.3">
      <c r="P169254" s="83"/>
    </row>
    <row r="169255" spans="16:16" x14ac:dyDescent="0.3">
      <c r="P169255" s="83"/>
    </row>
    <row r="169256" spans="16:16" x14ac:dyDescent="0.3">
      <c r="P169256" s="83"/>
    </row>
    <row r="169257" spans="16:16" x14ac:dyDescent="0.3">
      <c r="P169257" s="83"/>
    </row>
    <row r="169258" spans="16:16" x14ac:dyDescent="0.3">
      <c r="P169258" s="83"/>
    </row>
    <row r="169259" spans="16:16" x14ac:dyDescent="0.3">
      <c r="P169259" s="83"/>
    </row>
    <row r="169260" spans="16:16" x14ac:dyDescent="0.3">
      <c r="P169260" s="83"/>
    </row>
    <row r="169261" spans="16:16" x14ac:dyDescent="0.3">
      <c r="P169261" s="83"/>
    </row>
    <row r="169262" spans="16:16" x14ac:dyDescent="0.3">
      <c r="P169262" s="83"/>
    </row>
    <row r="169263" spans="16:16" x14ac:dyDescent="0.3">
      <c r="P169263" s="83"/>
    </row>
    <row r="169264" spans="16:16" x14ac:dyDescent="0.3">
      <c r="P169264" s="83"/>
    </row>
    <row r="169265" spans="16:16" x14ac:dyDescent="0.3">
      <c r="P169265" s="83"/>
    </row>
    <row r="169266" spans="16:16" x14ac:dyDescent="0.3">
      <c r="P169266" s="83"/>
    </row>
    <row r="169267" spans="16:16" x14ac:dyDescent="0.3">
      <c r="P169267" s="83"/>
    </row>
    <row r="169268" spans="16:16" x14ac:dyDescent="0.3">
      <c r="P169268" s="83"/>
    </row>
    <row r="169269" spans="16:16" x14ac:dyDescent="0.3">
      <c r="P169269" s="83"/>
    </row>
    <row r="169270" spans="16:16" x14ac:dyDescent="0.3">
      <c r="P169270" s="83"/>
    </row>
    <row r="169271" spans="16:16" x14ac:dyDescent="0.3">
      <c r="P169271" s="83"/>
    </row>
    <row r="169272" spans="16:16" x14ac:dyDescent="0.3">
      <c r="P169272" s="83"/>
    </row>
    <row r="169273" spans="16:16" x14ac:dyDescent="0.3">
      <c r="P169273" s="83"/>
    </row>
    <row r="169274" spans="16:16" x14ac:dyDescent="0.3">
      <c r="P169274" s="83"/>
    </row>
    <row r="169275" spans="16:16" x14ac:dyDescent="0.3">
      <c r="P169275" s="83"/>
    </row>
    <row r="169276" spans="16:16" x14ac:dyDescent="0.3">
      <c r="P169276" s="83"/>
    </row>
    <row r="169277" spans="16:16" x14ac:dyDescent="0.3">
      <c r="P169277" s="83"/>
    </row>
    <row r="169278" spans="16:16" x14ac:dyDescent="0.3">
      <c r="P169278" s="83"/>
    </row>
    <row r="169279" spans="16:16" x14ac:dyDescent="0.3">
      <c r="P169279" s="83"/>
    </row>
    <row r="169280" spans="16:16" x14ac:dyDescent="0.3">
      <c r="P169280" s="83"/>
    </row>
    <row r="169281" spans="16:16" x14ac:dyDescent="0.3">
      <c r="P169281" s="83"/>
    </row>
    <row r="169282" spans="16:16" x14ac:dyDescent="0.3">
      <c r="P169282" s="83"/>
    </row>
    <row r="169283" spans="16:16" x14ac:dyDescent="0.3">
      <c r="P169283" s="83"/>
    </row>
    <row r="169284" spans="16:16" x14ac:dyDescent="0.3">
      <c r="P169284" s="83"/>
    </row>
    <row r="169285" spans="16:16" x14ac:dyDescent="0.3">
      <c r="P169285" s="83"/>
    </row>
    <row r="169286" spans="16:16" x14ac:dyDescent="0.3">
      <c r="P169286" s="83"/>
    </row>
    <row r="169287" spans="16:16" x14ac:dyDescent="0.3">
      <c r="P169287" s="83"/>
    </row>
    <row r="169288" spans="16:16" x14ac:dyDescent="0.3">
      <c r="P169288" s="83"/>
    </row>
    <row r="169289" spans="16:16" x14ac:dyDescent="0.3">
      <c r="P169289" s="83"/>
    </row>
    <row r="169290" spans="16:16" x14ac:dyDescent="0.3">
      <c r="P169290" s="83"/>
    </row>
    <row r="169291" spans="16:16" x14ac:dyDescent="0.3">
      <c r="P169291" s="83"/>
    </row>
    <row r="169292" spans="16:16" x14ac:dyDescent="0.3">
      <c r="P169292" s="83"/>
    </row>
    <row r="169293" spans="16:16" x14ac:dyDescent="0.3">
      <c r="P169293" s="83"/>
    </row>
    <row r="169294" spans="16:16" x14ac:dyDescent="0.3">
      <c r="P169294" s="83"/>
    </row>
    <row r="169295" spans="16:16" x14ac:dyDescent="0.3">
      <c r="P169295" s="83"/>
    </row>
    <row r="169296" spans="16:16" x14ac:dyDescent="0.3">
      <c r="P169296" s="83"/>
    </row>
    <row r="169297" spans="16:16" x14ac:dyDescent="0.3">
      <c r="P169297" s="83"/>
    </row>
    <row r="169298" spans="16:16" x14ac:dyDescent="0.3">
      <c r="P169298" s="83"/>
    </row>
    <row r="169299" spans="16:16" x14ac:dyDescent="0.3">
      <c r="P169299" s="83"/>
    </row>
    <row r="169300" spans="16:16" x14ac:dyDescent="0.3">
      <c r="P169300" s="83"/>
    </row>
    <row r="169301" spans="16:16" x14ac:dyDescent="0.3">
      <c r="P169301" s="83"/>
    </row>
    <row r="169302" spans="16:16" x14ac:dyDescent="0.3">
      <c r="P169302" s="83"/>
    </row>
    <row r="169303" spans="16:16" x14ac:dyDescent="0.3">
      <c r="P169303" s="83"/>
    </row>
    <row r="169304" spans="16:16" x14ac:dyDescent="0.3">
      <c r="P169304" s="83"/>
    </row>
    <row r="169305" spans="16:16" x14ac:dyDescent="0.3">
      <c r="P169305" s="83"/>
    </row>
    <row r="169306" spans="16:16" x14ac:dyDescent="0.3">
      <c r="P169306" s="83"/>
    </row>
    <row r="169307" spans="16:16" x14ac:dyDescent="0.3">
      <c r="P169307" s="83"/>
    </row>
    <row r="169308" spans="16:16" x14ac:dyDescent="0.3">
      <c r="P169308" s="83"/>
    </row>
    <row r="169309" spans="16:16" x14ac:dyDescent="0.3">
      <c r="P169309" s="83"/>
    </row>
    <row r="169310" spans="16:16" x14ac:dyDescent="0.3">
      <c r="P169310" s="83"/>
    </row>
    <row r="169311" spans="16:16" x14ac:dyDescent="0.3">
      <c r="P169311" s="83"/>
    </row>
    <row r="169312" spans="16:16" x14ac:dyDescent="0.3">
      <c r="P169312" s="83"/>
    </row>
    <row r="169313" spans="16:16" x14ac:dyDescent="0.3">
      <c r="P169313" s="83"/>
    </row>
    <row r="169314" spans="16:16" x14ac:dyDescent="0.3">
      <c r="P169314" s="83"/>
    </row>
    <row r="169315" spans="16:16" x14ac:dyDescent="0.3">
      <c r="P169315" s="83"/>
    </row>
    <row r="169316" spans="16:16" x14ac:dyDescent="0.3">
      <c r="P169316" s="83"/>
    </row>
    <row r="169317" spans="16:16" x14ac:dyDescent="0.3">
      <c r="P169317" s="83"/>
    </row>
    <row r="169318" spans="16:16" x14ac:dyDescent="0.3">
      <c r="P169318" s="83"/>
    </row>
    <row r="169319" spans="16:16" x14ac:dyDescent="0.3">
      <c r="P169319" s="83"/>
    </row>
    <row r="169320" spans="16:16" x14ac:dyDescent="0.3">
      <c r="P169320" s="83"/>
    </row>
    <row r="169321" spans="16:16" x14ac:dyDescent="0.3">
      <c r="P169321" s="83"/>
    </row>
    <row r="169322" spans="16:16" x14ac:dyDescent="0.3">
      <c r="P169322" s="83"/>
    </row>
    <row r="169323" spans="16:16" x14ac:dyDescent="0.3">
      <c r="P169323" s="83"/>
    </row>
    <row r="169324" spans="16:16" x14ac:dyDescent="0.3">
      <c r="P169324" s="83"/>
    </row>
    <row r="169325" spans="16:16" x14ac:dyDescent="0.3">
      <c r="P169325" s="83"/>
    </row>
    <row r="169326" spans="16:16" x14ac:dyDescent="0.3">
      <c r="P169326" s="83"/>
    </row>
    <row r="169327" spans="16:16" x14ac:dyDescent="0.3">
      <c r="P169327" s="83"/>
    </row>
    <row r="169328" spans="16:16" x14ac:dyDescent="0.3">
      <c r="P169328" s="83"/>
    </row>
    <row r="169329" spans="16:16" x14ac:dyDescent="0.3">
      <c r="P169329" s="83"/>
    </row>
    <row r="169330" spans="16:16" x14ac:dyDescent="0.3">
      <c r="P169330" s="83"/>
    </row>
    <row r="169331" spans="16:16" x14ac:dyDescent="0.3">
      <c r="P169331" s="83"/>
    </row>
    <row r="169332" spans="16:16" x14ac:dyDescent="0.3">
      <c r="P169332" s="83"/>
    </row>
    <row r="169333" spans="16:16" x14ac:dyDescent="0.3">
      <c r="P169333" s="83"/>
    </row>
    <row r="169334" spans="16:16" x14ac:dyDescent="0.3">
      <c r="P169334" s="83"/>
    </row>
    <row r="169335" spans="16:16" x14ac:dyDescent="0.3">
      <c r="P169335" s="83"/>
    </row>
    <row r="169336" spans="16:16" x14ac:dyDescent="0.3">
      <c r="P169336" s="83"/>
    </row>
    <row r="169337" spans="16:16" x14ac:dyDescent="0.3">
      <c r="P169337" s="83"/>
    </row>
    <row r="169338" spans="16:16" x14ac:dyDescent="0.3">
      <c r="P169338" s="83"/>
    </row>
    <row r="169339" spans="16:16" x14ac:dyDescent="0.3">
      <c r="P169339" s="83"/>
    </row>
    <row r="169340" spans="16:16" x14ac:dyDescent="0.3">
      <c r="P169340" s="83"/>
    </row>
    <row r="169341" spans="16:16" x14ac:dyDescent="0.3">
      <c r="P169341" s="83"/>
    </row>
    <row r="169342" spans="16:16" x14ac:dyDescent="0.3">
      <c r="P169342" s="83"/>
    </row>
    <row r="169343" spans="16:16" x14ac:dyDescent="0.3">
      <c r="P169343" s="83"/>
    </row>
    <row r="169344" spans="16:16" x14ac:dyDescent="0.3">
      <c r="P169344" s="83"/>
    </row>
    <row r="169345" spans="16:16" x14ac:dyDescent="0.3">
      <c r="P169345" s="83"/>
    </row>
    <row r="169346" spans="16:16" x14ac:dyDescent="0.3">
      <c r="P169346" s="83"/>
    </row>
    <row r="169347" spans="16:16" x14ac:dyDescent="0.3">
      <c r="P169347" s="83"/>
    </row>
    <row r="169348" spans="16:16" x14ac:dyDescent="0.3">
      <c r="P169348" s="83"/>
    </row>
    <row r="169349" spans="16:16" x14ac:dyDescent="0.3">
      <c r="P169349" s="83"/>
    </row>
    <row r="169350" spans="16:16" x14ac:dyDescent="0.3">
      <c r="P169350" s="83"/>
    </row>
    <row r="169351" spans="16:16" x14ac:dyDescent="0.3">
      <c r="P169351" s="83"/>
    </row>
    <row r="169352" spans="16:16" x14ac:dyDescent="0.3">
      <c r="P169352" s="83"/>
    </row>
    <row r="169353" spans="16:16" x14ac:dyDescent="0.3">
      <c r="P169353" s="83"/>
    </row>
    <row r="169354" spans="16:16" x14ac:dyDescent="0.3">
      <c r="P169354" s="83"/>
    </row>
    <row r="169355" spans="16:16" x14ac:dyDescent="0.3">
      <c r="P169355" s="83"/>
    </row>
    <row r="169356" spans="16:16" x14ac:dyDescent="0.3">
      <c r="P169356" s="83"/>
    </row>
    <row r="169357" spans="16:16" x14ac:dyDescent="0.3">
      <c r="P169357" s="83"/>
    </row>
    <row r="169358" spans="16:16" x14ac:dyDescent="0.3">
      <c r="P169358" s="83"/>
    </row>
    <row r="169359" spans="16:16" x14ac:dyDescent="0.3">
      <c r="P169359" s="83"/>
    </row>
    <row r="169360" spans="16:16" x14ac:dyDescent="0.3">
      <c r="P169360" s="83"/>
    </row>
    <row r="169361" spans="16:16" x14ac:dyDescent="0.3">
      <c r="P169361" s="83"/>
    </row>
    <row r="169362" spans="16:16" x14ac:dyDescent="0.3">
      <c r="P169362" s="83"/>
    </row>
    <row r="169363" spans="16:16" x14ac:dyDescent="0.3">
      <c r="P169363" s="83"/>
    </row>
    <row r="169364" spans="16:16" x14ac:dyDescent="0.3">
      <c r="P169364" s="83"/>
    </row>
    <row r="169365" spans="16:16" x14ac:dyDescent="0.3">
      <c r="P169365" s="83"/>
    </row>
    <row r="169366" spans="16:16" x14ac:dyDescent="0.3">
      <c r="P169366" s="83"/>
    </row>
    <row r="169367" spans="16:16" x14ac:dyDescent="0.3">
      <c r="P169367" s="83"/>
    </row>
    <row r="169368" spans="16:16" x14ac:dyDescent="0.3">
      <c r="P169368" s="83"/>
    </row>
    <row r="169369" spans="16:16" x14ac:dyDescent="0.3">
      <c r="P169369" s="83"/>
    </row>
    <row r="169370" spans="16:16" x14ac:dyDescent="0.3">
      <c r="P169370" s="83"/>
    </row>
    <row r="169371" spans="16:16" x14ac:dyDescent="0.3">
      <c r="P169371" s="83"/>
    </row>
    <row r="169372" spans="16:16" x14ac:dyDescent="0.3">
      <c r="P169372" s="83"/>
    </row>
    <row r="169373" spans="16:16" x14ac:dyDescent="0.3">
      <c r="P169373" s="83"/>
    </row>
    <row r="169374" spans="16:16" x14ac:dyDescent="0.3">
      <c r="P169374" s="83"/>
    </row>
    <row r="169375" spans="16:16" x14ac:dyDescent="0.3">
      <c r="P169375" s="83"/>
    </row>
    <row r="169376" spans="16:16" x14ac:dyDescent="0.3">
      <c r="P169376" s="83"/>
    </row>
    <row r="169377" spans="16:16" x14ac:dyDescent="0.3">
      <c r="P169377" s="83"/>
    </row>
    <row r="169378" spans="16:16" x14ac:dyDescent="0.3">
      <c r="P169378" s="83"/>
    </row>
    <row r="169379" spans="16:16" x14ac:dyDescent="0.3">
      <c r="P169379" s="83"/>
    </row>
    <row r="169380" spans="16:16" x14ac:dyDescent="0.3">
      <c r="P169380" s="83"/>
    </row>
    <row r="169381" spans="16:16" x14ac:dyDescent="0.3">
      <c r="P169381" s="83"/>
    </row>
    <row r="169382" spans="16:16" x14ac:dyDescent="0.3">
      <c r="P169382" s="83"/>
    </row>
    <row r="169383" spans="16:16" x14ac:dyDescent="0.3">
      <c r="P169383" s="83"/>
    </row>
    <row r="169384" spans="16:16" x14ac:dyDescent="0.3">
      <c r="P169384" s="83"/>
    </row>
    <row r="169385" spans="16:16" x14ac:dyDescent="0.3">
      <c r="P169385" s="83"/>
    </row>
    <row r="169386" spans="16:16" x14ac:dyDescent="0.3">
      <c r="P169386" s="83"/>
    </row>
    <row r="169387" spans="16:16" x14ac:dyDescent="0.3">
      <c r="P169387" s="83"/>
    </row>
    <row r="169388" spans="16:16" x14ac:dyDescent="0.3">
      <c r="P169388" s="83"/>
    </row>
    <row r="169389" spans="16:16" x14ac:dyDescent="0.3">
      <c r="P169389" s="83"/>
    </row>
    <row r="169390" spans="16:16" x14ac:dyDescent="0.3">
      <c r="P169390" s="83"/>
    </row>
    <row r="169391" spans="16:16" x14ac:dyDescent="0.3">
      <c r="P169391" s="83"/>
    </row>
    <row r="169392" spans="16:16" x14ac:dyDescent="0.3">
      <c r="P169392" s="83"/>
    </row>
    <row r="169393" spans="16:16" x14ac:dyDescent="0.3">
      <c r="P169393" s="83"/>
    </row>
    <row r="169394" spans="16:16" x14ac:dyDescent="0.3">
      <c r="P169394" s="83"/>
    </row>
    <row r="169395" spans="16:16" x14ac:dyDescent="0.3">
      <c r="P169395" s="83"/>
    </row>
    <row r="169396" spans="16:16" x14ac:dyDescent="0.3">
      <c r="P169396" s="83"/>
    </row>
    <row r="169397" spans="16:16" x14ac:dyDescent="0.3">
      <c r="P169397" s="83"/>
    </row>
    <row r="169398" spans="16:16" x14ac:dyDescent="0.3">
      <c r="P169398" s="83"/>
    </row>
    <row r="169399" spans="16:16" x14ac:dyDescent="0.3">
      <c r="P169399" s="83"/>
    </row>
    <row r="169400" spans="16:16" x14ac:dyDescent="0.3">
      <c r="P169400" s="83"/>
    </row>
    <row r="169401" spans="16:16" x14ac:dyDescent="0.3">
      <c r="P169401" s="83"/>
    </row>
    <row r="169402" spans="16:16" x14ac:dyDescent="0.3">
      <c r="P169402" s="83"/>
    </row>
    <row r="169403" spans="16:16" x14ac:dyDescent="0.3">
      <c r="P169403" s="83"/>
    </row>
    <row r="169404" spans="16:16" x14ac:dyDescent="0.3">
      <c r="P169404" s="83"/>
    </row>
    <row r="169405" spans="16:16" x14ac:dyDescent="0.3">
      <c r="P169405" s="83"/>
    </row>
    <row r="169406" spans="16:16" x14ac:dyDescent="0.3">
      <c r="P169406" s="83"/>
    </row>
    <row r="169407" spans="16:16" x14ac:dyDescent="0.3">
      <c r="P169407" s="83"/>
    </row>
    <row r="169408" spans="16:16" x14ac:dyDescent="0.3">
      <c r="P169408" s="83"/>
    </row>
    <row r="169409" spans="16:16" x14ac:dyDescent="0.3">
      <c r="P169409" s="83"/>
    </row>
    <row r="169410" spans="16:16" x14ac:dyDescent="0.3">
      <c r="P169410" s="83"/>
    </row>
    <row r="169411" spans="16:16" x14ac:dyDescent="0.3">
      <c r="P169411" s="83"/>
    </row>
    <row r="169412" spans="16:16" x14ac:dyDescent="0.3">
      <c r="P169412" s="83"/>
    </row>
    <row r="169413" spans="16:16" x14ac:dyDescent="0.3">
      <c r="P169413" s="83"/>
    </row>
    <row r="169414" spans="16:16" x14ac:dyDescent="0.3">
      <c r="P169414" s="83"/>
    </row>
    <row r="169415" spans="16:16" x14ac:dyDescent="0.3">
      <c r="P169415" s="83"/>
    </row>
    <row r="169416" spans="16:16" x14ac:dyDescent="0.3">
      <c r="P169416" s="83"/>
    </row>
    <row r="169417" spans="16:16" x14ac:dyDescent="0.3">
      <c r="P169417" s="83"/>
    </row>
    <row r="169418" spans="16:16" x14ac:dyDescent="0.3">
      <c r="P169418" s="83"/>
    </row>
    <row r="169419" spans="16:16" x14ac:dyDescent="0.3">
      <c r="P169419" s="83"/>
    </row>
    <row r="169420" spans="16:16" x14ac:dyDescent="0.3">
      <c r="P169420" s="83"/>
    </row>
    <row r="169421" spans="16:16" x14ac:dyDescent="0.3">
      <c r="P169421" s="83"/>
    </row>
    <row r="169422" spans="16:16" x14ac:dyDescent="0.3">
      <c r="P169422" s="83"/>
    </row>
    <row r="169423" spans="16:16" x14ac:dyDescent="0.3">
      <c r="P169423" s="83"/>
    </row>
    <row r="169424" spans="16:16" x14ac:dyDescent="0.3">
      <c r="P169424" s="83"/>
    </row>
    <row r="169425" spans="16:16" x14ac:dyDescent="0.3">
      <c r="P169425" s="83"/>
    </row>
    <row r="169426" spans="16:16" x14ac:dyDescent="0.3">
      <c r="P169426" s="83"/>
    </row>
    <row r="169427" spans="16:16" x14ac:dyDescent="0.3">
      <c r="P169427" s="83"/>
    </row>
    <row r="169428" spans="16:16" x14ac:dyDescent="0.3">
      <c r="P169428" s="83"/>
    </row>
    <row r="169429" spans="16:16" x14ac:dyDescent="0.3">
      <c r="P169429" s="83"/>
    </row>
    <row r="169430" spans="16:16" x14ac:dyDescent="0.3">
      <c r="P169430" s="83"/>
    </row>
    <row r="169431" spans="16:16" x14ac:dyDescent="0.3">
      <c r="P169431" s="83"/>
    </row>
    <row r="169432" spans="16:16" x14ac:dyDescent="0.3">
      <c r="P169432" s="83"/>
    </row>
    <row r="169433" spans="16:16" x14ac:dyDescent="0.3">
      <c r="P169433" s="83"/>
    </row>
    <row r="169434" spans="16:16" x14ac:dyDescent="0.3">
      <c r="P169434" s="83"/>
    </row>
    <row r="169435" spans="16:16" x14ac:dyDescent="0.3">
      <c r="P169435" s="83"/>
    </row>
    <row r="169436" spans="16:16" x14ac:dyDescent="0.3">
      <c r="P169436" s="83"/>
    </row>
    <row r="169437" spans="16:16" x14ac:dyDescent="0.3">
      <c r="P169437" s="83"/>
    </row>
    <row r="169438" spans="16:16" x14ac:dyDescent="0.3">
      <c r="P169438" s="83"/>
    </row>
    <row r="169439" spans="16:16" x14ac:dyDescent="0.3">
      <c r="P169439" s="83"/>
    </row>
    <row r="169440" spans="16:16" x14ac:dyDescent="0.3">
      <c r="P169440" s="83"/>
    </row>
    <row r="169441" spans="16:16" x14ac:dyDescent="0.3">
      <c r="P169441" s="83"/>
    </row>
    <row r="169442" spans="16:16" x14ac:dyDescent="0.3">
      <c r="P169442" s="83"/>
    </row>
    <row r="169443" spans="16:16" x14ac:dyDescent="0.3">
      <c r="P169443" s="83"/>
    </row>
    <row r="169444" spans="16:16" x14ac:dyDescent="0.3">
      <c r="P169444" s="83"/>
    </row>
    <row r="169445" spans="16:16" x14ac:dyDescent="0.3">
      <c r="P169445" s="83"/>
    </row>
    <row r="169446" spans="16:16" x14ac:dyDescent="0.3">
      <c r="P169446" s="83"/>
    </row>
    <row r="169447" spans="16:16" x14ac:dyDescent="0.3">
      <c r="P169447" s="83"/>
    </row>
    <row r="169448" spans="16:16" x14ac:dyDescent="0.3">
      <c r="P169448" s="83"/>
    </row>
    <row r="169449" spans="16:16" x14ac:dyDescent="0.3">
      <c r="P169449" s="83"/>
    </row>
    <row r="169450" spans="16:16" x14ac:dyDescent="0.3">
      <c r="P169450" s="83"/>
    </row>
    <row r="169451" spans="16:16" x14ac:dyDescent="0.3">
      <c r="P169451" s="83"/>
    </row>
    <row r="169452" spans="16:16" x14ac:dyDescent="0.3">
      <c r="P169452" s="83"/>
    </row>
    <row r="169453" spans="16:16" x14ac:dyDescent="0.3">
      <c r="P169453" s="83"/>
    </row>
    <row r="169454" spans="16:16" x14ac:dyDescent="0.3">
      <c r="P169454" s="83"/>
    </row>
    <row r="169455" spans="16:16" x14ac:dyDescent="0.3">
      <c r="P169455" s="83"/>
    </row>
    <row r="169456" spans="16:16" x14ac:dyDescent="0.3">
      <c r="P169456" s="83"/>
    </row>
    <row r="169457" spans="16:16" x14ac:dyDescent="0.3">
      <c r="P169457" s="83"/>
    </row>
    <row r="169458" spans="16:16" x14ac:dyDescent="0.3">
      <c r="P169458" s="83"/>
    </row>
    <row r="169459" spans="16:16" x14ac:dyDescent="0.3">
      <c r="P169459" s="83"/>
    </row>
    <row r="169460" spans="16:16" x14ac:dyDescent="0.3">
      <c r="P169460" s="83"/>
    </row>
    <row r="169461" spans="16:16" x14ac:dyDescent="0.3">
      <c r="P169461" s="83"/>
    </row>
    <row r="169462" spans="16:16" x14ac:dyDescent="0.3">
      <c r="P169462" s="83"/>
    </row>
    <row r="169463" spans="16:16" x14ac:dyDescent="0.3">
      <c r="P169463" s="83"/>
    </row>
    <row r="169464" spans="16:16" x14ac:dyDescent="0.3">
      <c r="P169464" s="83"/>
    </row>
    <row r="169465" spans="16:16" x14ac:dyDescent="0.3">
      <c r="P169465" s="83"/>
    </row>
    <row r="169466" spans="16:16" x14ac:dyDescent="0.3">
      <c r="P169466" s="83"/>
    </row>
    <row r="169467" spans="16:16" x14ac:dyDescent="0.3">
      <c r="P169467" s="83"/>
    </row>
    <row r="169468" spans="16:16" x14ac:dyDescent="0.3">
      <c r="P169468" s="83"/>
    </row>
    <row r="169469" spans="16:16" x14ac:dyDescent="0.3">
      <c r="P169469" s="83"/>
    </row>
    <row r="169470" spans="16:16" x14ac:dyDescent="0.3">
      <c r="P169470" s="83"/>
    </row>
    <row r="169471" spans="16:16" x14ac:dyDescent="0.3">
      <c r="P169471" s="83"/>
    </row>
    <row r="169472" spans="16:16" x14ac:dyDescent="0.3">
      <c r="P169472" s="83"/>
    </row>
    <row r="169473" spans="16:16" x14ac:dyDescent="0.3">
      <c r="P169473" s="83"/>
    </row>
    <row r="169474" spans="16:16" x14ac:dyDescent="0.3">
      <c r="P169474" s="83"/>
    </row>
    <row r="169475" spans="16:16" x14ac:dyDescent="0.3">
      <c r="P169475" s="83"/>
    </row>
    <row r="169476" spans="16:16" x14ac:dyDescent="0.3">
      <c r="P169476" s="83"/>
    </row>
    <row r="169477" spans="16:16" x14ac:dyDescent="0.3">
      <c r="P169477" s="83"/>
    </row>
    <row r="169478" spans="16:16" x14ac:dyDescent="0.3">
      <c r="P169478" s="83"/>
    </row>
    <row r="169479" spans="16:16" x14ac:dyDescent="0.3">
      <c r="P169479" s="83"/>
    </row>
    <row r="169480" spans="16:16" x14ac:dyDescent="0.3">
      <c r="P169480" s="83"/>
    </row>
    <row r="169481" spans="16:16" x14ac:dyDescent="0.3">
      <c r="P169481" s="83"/>
    </row>
    <row r="169482" spans="16:16" x14ac:dyDescent="0.3">
      <c r="P169482" s="83"/>
    </row>
    <row r="169483" spans="16:16" x14ac:dyDescent="0.3">
      <c r="P169483" s="83"/>
    </row>
    <row r="169484" spans="16:16" x14ac:dyDescent="0.3">
      <c r="P169484" s="83"/>
    </row>
    <row r="169485" spans="16:16" x14ac:dyDescent="0.3">
      <c r="P169485" s="83"/>
    </row>
    <row r="169486" spans="16:16" x14ac:dyDescent="0.3">
      <c r="P169486" s="83"/>
    </row>
    <row r="169487" spans="16:16" x14ac:dyDescent="0.3">
      <c r="P169487" s="83"/>
    </row>
    <row r="169488" spans="16:16" x14ac:dyDescent="0.3">
      <c r="P169488" s="83"/>
    </row>
    <row r="169489" spans="16:16" x14ac:dyDescent="0.3">
      <c r="P169489" s="83"/>
    </row>
    <row r="169490" spans="16:16" x14ac:dyDescent="0.3">
      <c r="P169490" s="83"/>
    </row>
    <row r="169491" spans="16:16" x14ac:dyDescent="0.3">
      <c r="P169491" s="83"/>
    </row>
    <row r="169492" spans="16:16" x14ac:dyDescent="0.3">
      <c r="P169492" s="83"/>
    </row>
    <row r="169493" spans="16:16" x14ac:dyDescent="0.3">
      <c r="P169493" s="83"/>
    </row>
    <row r="169494" spans="16:16" x14ac:dyDescent="0.3">
      <c r="P169494" s="83"/>
    </row>
    <row r="169495" spans="16:16" x14ac:dyDescent="0.3">
      <c r="P169495" s="83"/>
    </row>
    <row r="169496" spans="16:16" x14ac:dyDescent="0.3">
      <c r="P169496" s="83"/>
    </row>
    <row r="169497" spans="16:16" x14ac:dyDescent="0.3">
      <c r="P169497" s="83"/>
    </row>
    <row r="169498" spans="16:16" x14ac:dyDescent="0.3">
      <c r="P169498" s="83"/>
    </row>
    <row r="169499" spans="16:16" x14ac:dyDescent="0.3">
      <c r="P169499" s="83"/>
    </row>
    <row r="169500" spans="16:16" x14ac:dyDescent="0.3">
      <c r="P169500" s="83"/>
    </row>
    <row r="169501" spans="16:16" x14ac:dyDescent="0.3">
      <c r="P169501" s="83"/>
    </row>
    <row r="169502" spans="16:16" x14ac:dyDescent="0.3">
      <c r="P169502" s="83"/>
    </row>
    <row r="169503" spans="16:16" x14ac:dyDescent="0.3">
      <c r="P169503" s="83"/>
    </row>
    <row r="169504" spans="16:16" x14ac:dyDescent="0.3">
      <c r="P169504" s="83"/>
    </row>
    <row r="169505" spans="16:16" x14ac:dyDescent="0.3">
      <c r="P169505" s="83"/>
    </row>
    <row r="169506" spans="16:16" x14ac:dyDescent="0.3">
      <c r="P169506" s="83"/>
    </row>
    <row r="169507" spans="16:16" x14ac:dyDescent="0.3">
      <c r="P169507" s="83"/>
    </row>
    <row r="169508" spans="16:16" x14ac:dyDescent="0.3">
      <c r="P169508" s="83"/>
    </row>
    <row r="169509" spans="16:16" x14ac:dyDescent="0.3">
      <c r="P169509" s="83"/>
    </row>
    <row r="169510" spans="16:16" x14ac:dyDescent="0.3">
      <c r="P169510" s="83"/>
    </row>
    <row r="169511" spans="16:16" x14ac:dyDescent="0.3">
      <c r="P169511" s="83"/>
    </row>
    <row r="169512" spans="16:16" x14ac:dyDescent="0.3">
      <c r="P169512" s="83"/>
    </row>
    <row r="169513" spans="16:16" x14ac:dyDescent="0.3">
      <c r="P169513" s="83"/>
    </row>
    <row r="169514" spans="16:16" x14ac:dyDescent="0.3">
      <c r="P169514" s="83"/>
    </row>
    <row r="169515" spans="16:16" x14ac:dyDescent="0.3">
      <c r="P169515" s="83"/>
    </row>
    <row r="169516" spans="16:16" x14ac:dyDescent="0.3">
      <c r="P169516" s="83"/>
    </row>
    <row r="169517" spans="16:16" x14ac:dyDescent="0.3">
      <c r="P169517" s="83"/>
    </row>
    <row r="169518" spans="16:16" x14ac:dyDescent="0.3">
      <c r="P169518" s="83"/>
    </row>
    <row r="169519" spans="16:16" x14ac:dyDescent="0.3">
      <c r="P169519" s="83"/>
    </row>
    <row r="169520" spans="16:16" x14ac:dyDescent="0.3">
      <c r="P169520" s="83"/>
    </row>
    <row r="169521" spans="16:16" x14ac:dyDescent="0.3">
      <c r="P169521" s="83"/>
    </row>
    <row r="169522" spans="16:16" x14ac:dyDescent="0.3">
      <c r="P169522" s="83"/>
    </row>
    <row r="169523" spans="16:16" x14ac:dyDescent="0.3">
      <c r="P169523" s="83"/>
    </row>
    <row r="169524" spans="16:16" x14ac:dyDescent="0.3">
      <c r="P169524" s="83"/>
    </row>
    <row r="169525" spans="16:16" x14ac:dyDescent="0.3">
      <c r="P169525" s="83"/>
    </row>
    <row r="169526" spans="16:16" x14ac:dyDescent="0.3">
      <c r="P169526" s="83"/>
    </row>
    <row r="169527" spans="16:16" x14ac:dyDescent="0.3">
      <c r="P169527" s="83"/>
    </row>
    <row r="169528" spans="16:16" x14ac:dyDescent="0.3">
      <c r="P169528" s="83"/>
    </row>
    <row r="169529" spans="16:16" x14ac:dyDescent="0.3">
      <c r="P169529" s="83"/>
    </row>
    <row r="169530" spans="16:16" x14ac:dyDescent="0.3">
      <c r="P169530" s="83"/>
    </row>
    <row r="169531" spans="16:16" x14ac:dyDescent="0.3">
      <c r="P169531" s="83"/>
    </row>
    <row r="169532" spans="16:16" x14ac:dyDescent="0.3">
      <c r="P169532" s="83"/>
    </row>
    <row r="169533" spans="16:16" x14ac:dyDescent="0.3">
      <c r="P169533" s="83"/>
    </row>
    <row r="169534" spans="16:16" x14ac:dyDescent="0.3">
      <c r="P169534" s="83"/>
    </row>
    <row r="169535" spans="16:16" x14ac:dyDescent="0.3">
      <c r="P169535" s="83"/>
    </row>
    <row r="169536" spans="16:16" x14ac:dyDescent="0.3">
      <c r="P169536" s="83"/>
    </row>
    <row r="169537" spans="16:16" x14ac:dyDescent="0.3">
      <c r="P169537" s="83"/>
    </row>
    <row r="169538" spans="16:16" x14ac:dyDescent="0.3">
      <c r="P169538" s="83"/>
    </row>
    <row r="169539" spans="16:16" x14ac:dyDescent="0.3">
      <c r="P169539" s="83"/>
    </row>
    <row r="169540" spans="16:16" x14ac:dyDescent="0.3">
      <c r="P169540" s="83"/>
    </row>
    <row r="169541" spans="16:16" x14ac:dyDescent="0.3">
      <c r="P169541" s="83"/>
    </row>
    <row r="169542" spans="16:16" x14ac:dyDescent="0.3">
      <c r="P169542" s="83"/>
    </row>
    <row r="169543" spans="16:16" x14ac:dyDescent="0.3">
      <c r="P169543" s="83"/>
    </row>
    <row r="169544" spans="16:16" x14ac:dyDescent="0.3">
      <c r="P169544" s="83"/>
    </row>
    <row r="169545" spans="16:16" x14ac:dyDescent="0.3">
      <c r="P169545" s="83"/>
    </row>
    <row r="169546" spans="16:16" x14ac:dyDescent="0.3">
      <c r="P169546" s="83"/>
    </row>
    <row r="169547" spans="16:16" x14ac:dyDescent="0.3">
      <c r="P169547" s="83"/>
    </row>
    <row r="169548" spans="16:16" x14ac:dyDescent="0.3">
      <c r="P169548" s="83"/>
    </row>
    <row r="169549" spans="16:16" x14ac:dyDescent="0.3">
      <c r="P169549" s="83"/>
    </row>
    <row r="169550" spans="16:16" x14ac:dyDescent="0.3">
      <c r="P169550" s="83"/>
    </row>
    <row r="169551" spans="16:16" x14ac:dyDescent="0.3">
      <c r="P169551" s="83"/>
    </row>
    <row r="169552" spans="16:16" x14ac:dyDescent="0.3">
      <c r="P169552" s="83"/>
    </row>
    <row r="169553" spans="16:16" x14ac:dyDescent="0.3">
      <c r="P169553" s="83"/>
    </row>
    <row r="169554" spans="16:16" x14ac:dyDescent="0.3">
      <c r="P169554" s="83"/>
    </row>
    <row r="169555" spans="16:16" x14ac:dyDescent="0.3">
      <c r="P169555" s="83"/>
    </row>
    <row r="169556" spans="16:16" x14ac:dyDescent="0.3">
      <c r="P169556" s="83"/>
    </row>
    <row r="169557" spans="16:16" x14ac:dyDescent="0.3">
      <c r="P169557" s="83"/>
    </row>
    <row r="169558" spans="16:16" x14ac:dyDescent="0.3">
      <c r="P169558" s="83"/>
    </row>
    <row r="169559" spans="16:16" x14ac:dyDescent="0.3">
      <c r="P169559" s="83"/>
    </row>
    <row r="169560" spans="16:16" x14ac:dyDescent="0.3">
      <c r="P169560" s="83"/>
    </row>
    <row r="169561" spans="16:16" x14ac:dyDescent="0.3">
      <c r="P169561" s="83"/>
    </row>
    <row r="169562" spans="16:16" x14ac:dyDescent="0.3">
      <c r="P169562" s="83"/>
    </row>
    <row r="169563" spans="16:16" x14ac:dyDescent="0.3">
      <c r="P169563" s="83"/>
    </row>
    <row r="169564" spans="16:16" x14ac:dyDescent="0.3">
      <c r="P169564" s="83"/>
    </row>
    <row r="169565" spans="16:16" x14ac:dyDescent="0.3">
      <c r="P169565" s="83"/>
    </row>
    <row r="169566" spans="16:16" x14ac:dyDescent="0.3">
      <c r="P169566" s="83"/>
    </row>
    <row r="169567" spans="16:16" x14ac:dyDescent="0.3">
      <c r="P169567" s="83"/>
    </row>
    <row r="169568" spans="16:16" x14ac:dyDescent="0.3">
      <c r="P169568" s="83"/>
    </row>
    <row r="169569" spans="16:16" x14ac:dyDescent="0.3">
      <c r="P169569" s="83"/>
    </row>
    <row r="169570" spans="16:16" x14ac:dyDescent="0.3">
      <c r="P169570" s="83"/>
    </row>
    <row r="169571" spans="16:16" x14ac:dyDescent="0.3">
      <c r="P169571" s="83"/>
    </row>
    <row r="169572" spans="16:16" x14ac:dyDescent="0.3">
      <c r="P169572" s="83"/>
    </row>
    <row r="169573" spans="16:16" x14ac:dyDescent="0.3">
      <c r="P169573" s="83"/>
    </row>
    <row r="169574" spans="16:16" x14ac:dyDescent="0.3">
      <c r="P169574" s="83"/>
    </row>
    <row r="169575" spans="16:16" x14ac:dyDescent="0.3">
      <c r="P169575" s="83"/>
    </row>
    <row r="169576" spans="16:16" x14ac:dyDescent="0.3">
      <c r="P169576" s="83"/>
    </row>
    <row r="169577" spans="16:16" x14ac:dyDescent="0.3">
      <c r="P169577" s="83"/>
    </row>
    <row r="169578" spans="16:16" x14ac:dyDescent="0.3">
      <c r="P169578" s="83"/>
    </row>
    <row r="169579" spans="16:16" x14ac:dyDescent="0.3">
      <c r="P169579" s="83"/>
    </row>
    <row r="169580" spans="16:16" x14ac:dyDescent="0.3">
      <c r="P169580" s="83"/>
    </row>
    <row r="169581" spans="16:16" x14ac:dyDescent="0.3">
      <c r="P169581" s="83"/>
    </row>
    <row r="169582" spans="16:16" x14ac:dyDescent="0.3">
      <c r="P169582" s="83"/>
    </row>
    <row r="169583" spans="16:16" x14ac:dyDescent="0.3">
      <c r="P169583" s="83"/>
    </row>
    <row r="169584" spans="16:16" x14ac:dyDescent="0.3">
      <c r="P169584" s="83"/>
    </row>
    <row r="169585" spans="16:16" x14ac:dyDescent="0.3">
      <c r="P169585" s="83"/>
    </row>
    <row r="169586" spans="16:16" x14ac:dyDescent="0.3">
      <c r="P169586" s="83"/>
    </row>
    <row r="169587" spans="16:16" x14ac:dyDescent="0.3">
      <c r="P169587" s="83"/>
    </row>
    <row r="169588" spans="16:16" x14ac:dyDescent="0.3">
      <c r="P169588" s="83"/>
    </row>
    <row r="169589" spans="16:16" x14ac:dyDescent="0.3">
      <c r="P169589" s="83"/>
    </row>
    <row r="169590" spans="16:16" x14ac:dyDescent="0.3">
      <c r="P169590" s="83"/>
    </row>
    <row r="169591" spans="16:16" x14ac:dyDescent="0.3">
      <c r="P169591" s="83"/>
    </row>
    <row r="169592" spans="16:16" x14ac:dyDescent="0.3">
      <c r="P169592" s="83"/>
    </row>
    <row r="169593" spans="16:16" x14ac:dyDescent="0.3">
      <c r="P169593" s="83"/>
    </row>
    <row r="169594" spans="16:16" x14ac:dyDescent="0.3">
      <c r="P169594" s="83"/>
    </row>
    <row r="169595" spans="16:16" x14ac:dyDescent="0.3">
      <c r="P169595" s="83"/>
    </row>
    <row r="169596" spans="16:16" x14ac:dyDescent="0.3">
      <c r="P169596" s="83"/>
    </row>
    <row r="169597" spans="16:16" x14ac:dyDescent="0.3">
      <c r="P169597" s="83"/>
    </row>
    <row r="169598" spans="16:16" x14ac:dyDescent="0.3">
      <c r="P169598" s="83"/>
    </row>
    <row r="169599" spans="16:16" x14ac:dyDescent="0.3">
      <c r="P169599" s="83"/>
    </row>
    <row r="169600" spans="16:16" x14ac:dyDescent="0.3">
      <c r="P169600" s="83"/>
    </row>
    <row r="169601" spans="16:16" x14ac:dyDescent="0.3">
      <c r="P169601" s="83"/>
    </row>
    <row r="169602" spans="16:16" x14ac:dyDescent="0.3">
      <c r="P169602" s="83"/>
    </row>
    <row r="169603" spans="16:16" x14ac:dyDescent="0.3">
      <c r="P169603" s="83"/>
    </row>
    <row r="169604" spans="16:16" x14ac:dyDescent="0.3">
      <c r="P169604" s="83"/>
    </row>
    <row r="169605" spans="16:16" x14ac:dyDescent="0.3">
      <c r="P169605" s="83"/>
    </row>
    <row r="169606" spans="16:16" x14ac:dyDescent="0.3">
      <c r="P169606" s="83"/>
    </row>
    <row r="169607" spans="16:16" x14ac:dyDescent="0.3">
      <c r="P169607" s="83"/>
    </row>
    <row r="169608" spans="16:16" x14ac:dyDescent="0.3">
      <c r="P169608" s="83"/>
    </row>
    <row r="169609" spans="16:16" x14ac:dyDescent="0.3">
      <c r="P169609" s="83"/>
    </row>
    <row r="169610" spans="16:16" x14ac:dyDescent="0.3">
      <c r="P169610" s="83"/>
    </row>
    <row r="169611" spans="16:16" x14ac:dyDescent="0.3">
      <c r="P169611" s="83"/>
    </row>
    <row r="169612" spans="16:16" x14ac:dyDescent="0.3">
      <c r="P169612" s="83"/>
    </row>
    <row r="169613" spans="16:16" x14ac:dyDescent="0.3">
      <c r="P169613" s="83"/>
    </row>
    <row r="169614" spans="16:16" x14ac:dyDescent="0.3">
      <c r="P169614" s="83"/>
    </row>
    <row r="169615" spans="16:16" x14ac:dyDescent="0.3">
      <c r="P169615" s="83"/>
    </row>
    <row r="169616" spans="16:16" x14ac:dyDescent="0.3">
      <c r="P169616" s="83"/>
    </row>
    <row r="169617" spans="16:16" x14ac:dyDescent="0.3">
      <c r="P169617" s="83"/>
    </row>
    <row r="169618" spans="16:16" x14ac:dyDescent="0.3">
      <c r="P169618" s="83"/>
    </row>
    <row r="169619" spans="16:16" x14ac:dyDescent="0.3">
      <c r="P169619" s="83"/>
    </row>
    <row r="169620" spans="16:16" x14ac:dyDescent="0.3">
      <c r="P169620" s="83"/>
    </row>
    <row r="169621" spans="16:16" x14ac:dyDescent="0.3">
      <c r="P169621" s="83"/>
    </row>
    <row r="169622" spans="16:16" x14ac:dyDescent="0.3">
      <c r="P169622" s="83"/>
    </row>
    <row r="169623" spans="16:16" x14ac:dyDescent="0.3">
      <c r="P169623" s="83"/>
    </row>
    <row r="169624" spans="16:16" x14ac:dyDescent="0.3">
      <c r="P169624" s="83"/>
    </row>
    <row r="169625" spans="16:16" x14ac:dyDescent="0.3">
      <c r="P169625" s="83"/>
    </row>
    <row r="169626" spans="16:16" x14ac:dyDescent="0.3">
      <c r="P169626" s="83"/>
    </row>
    <row r="169627" spans="16:16" x14ac:dyDescent="0.3">
      <c r="P169627" s="83"/>
    </row>
    <row r="169628" spans="16:16" x14ac:dyDescent="0.3">
      <c r="P169628" s="83"/>
    </row>
    <row r="169629" spans="16:16" x14ac:dyDescent="0.3">
      <c r="P169629" s="83"/>
    </row>
    <row r="169630" spans="16:16" x14ac:dyDescent="0.3">
      <c r="P169630" s="83"/>
    </row>
    <row r="169631" spans="16:16" x14ac:dyDescent="0.3">
      <c r="P169631" s="83"/>
    </row>
    <row r="169632" spans="16:16" x14ac:dyDescent="0.3">
      <c r="P169632" s="83"/>
    </row>
    <row r="169633" spans="16:16" x14ac:dyDescent="0.3">
      <c r="P169633" s="83"/>
    </row>
    <row r="169634" spans="16:16" x14ac:dyDescent="0.3">
      <c r="P169634" s="83"/>
    </row>
    <row r="169635" spans="16:16" x14ac:dyDescent="0.3">
      <c r="P169635" s="83"/>
    </row>
    <row r="169636" spans="16:16" x14ac:dyDescent="0.3">
      <c r="P169636" s="83"/>
    </row>
    <row r="169637" spans="16:16" x14ac:dyDescent="0.3">
      <c r="P169637" s="83"/>
    </row>
    <row r="169638" spans="16:16" x14ac:dyDescent="0.3">
      <c r="P169638" s="83"/>
    </row>
    <row r="169639" spans="16:16" x14ac:dyDescent="0.3">
      <c r="P169639" s="83"/>
    </row>
    <row r="169640" spans="16:16" x14ac:dyDescent="0.3">
      <c r="P169640" s="83"/>
    </row>
    <row r="169641" spans="16:16" x14ac:dyDescent="0.3">
      <c r="P169641" s="83"/>
    </row>
    <row r="169642" spans="16:16" x14ac:dyDescent="0.3">
      <c r="P169642" s="83"/>
    </row>
    <row r="169643" spans="16:16" x14ac:dyDescent="0.3">
      <c r="P169643" s="83"/>
    </row>
    <row r="169644" spans="16:16" x14ac:dyDescent="0.3">
      <c r="P169644" s="83"/>
    </row>
    <row r="169645" spans="16:16" x14ac:dyDescent="0.3">
      <c r="P169645" s="83"/>
    </row>
    <row r="169646" spans="16:16" x14ac:dyDescent="0.3">
      <c r="P169646" s="83"/>
    </row>
    <row r="169647" spans="16:16" x14ac:dyDescent="0.3">
      <c r="P169647" s="83"/>
    </row>
    <row r="169648" spans="16:16" x14ac:dyDescent="0.3">
      <c r="P169648" s="83"/>
    </row>
    <row r="169649" spans="16:16" x14ac:dyDescent="0.3">
      <c r="P169649" s="83"/>
    </row>
    <row r="169650" spans="16:16" x14ac:dyDescent="0.3">
      <c r="P169650" s="83"/>
    </row>
    <row r="169651" spans="16:16" x14ac:dyDescent="0.3">
      <c r="P169651" s="83"/>
    </row>
    <row r="169652" spans="16:16" x14ac:dyDescent="0.3">
      <c r="P169652" s="83"/>
    </row>
    <row r="169653" spans="16:16" x14ac:dyDescent="0.3">
      <c r="P169653" s="83"/>
    </row>
    <row r="169654" spans="16:16" x14ac:dyDescent="0.3">
      <c r="P169654" s="83"/>
    </row>
    <row r="169655" spans="16:16" x14ac:dyDescent="0.3">
      <c r="P169655" s="83"/>
    </row>
    <row r="169656" spans="16:16" x14ac:dyDescent="0.3">
      <c r="P169656" s="83"/>
    </row>
    <row r="169657" spans="16:16" x14ac:dyDescent="0.3">
      <c r="P169657" s="83"/>
    </row>
    <row r="169658" spans="16:16" x14ac:dyDescent="0.3">
      <c r="P169658" s="83"/>
    </row>
    <row r="169659" spans="16:16" x14ac:dyDescent="0.3">
      <c r="P169659" s="83"/>
    </row>
    <row r="169660" spans="16:16" x14ac:dyDescent="0.3">
      <c r="P169660" s="83"/>
    </row>
    <row r="169661" spans="16:16" x14ac:dyDescent="0.3">
      <c r="P169661" s="83"/>
    </row>
    <row r="169662" spans="16:16" x14ac:dyDescent="0.3">
      <c r="P169662" s="83"/>
    </row>
    <row r="169663" spans="16:16" x14ac:dyDescent="0.3">
      <c r="P169663" s="83"/>
    </row>
    <row r="169664" spans="16:16" x14ac:dyDescent="0.3">
      <c r="P169664" s="83"/>
    </row>
    <row r="169665" spans="16:16" x14ac:dyDescent="0.3">
      <c r="P169665" s="83"/>
    </row>
    <row r="169666" spans="16:16" x14ac:dyDescent="0.3">
      <c r="P169666" s="83"/>
    </row>
    <row r="169667" spans="16:16" x14ac:dyDescent="0.3">
      <c r="P169667" s="83"/>
    </row>
    <row r="169668" spans="16:16" x14ac:dyDescent="0.3">
      <c r="P169668" s="83"/>
    </row>
    <row r="169669" spans="16:16" x14ac:dyDescent="0.3">
      <c r="P169669" s="83"/>
    </row>
    <row r="169670" spans="16:16" x14ac:dyDescent="0.3">
      <c r="P169670" s="83"/>
    </row>
    <row r="169671" spans="16:16" x14ac:dyDescent="0.3">
      <c r="P169671" s="83"/>
    </row>
    <row r="169672" spans="16:16" x14ac:dyDescent="0.3">
      <c r="P169672" s="83"/>
    </row>
    <row r="169673" spans="16:16" x14ac:dyDescent="0.3">
      <c r="P169673" s="83"/>
    </row>
    <row r="169674" spans="16:16" x14ac:dyDescent="0.3">
      <c r="P169674" s="83"/>
    </row>
    <row r="169675" spans="16:16" x14ac:dyDescent="0.3">
      <c r="P169675" s="83"/>
    </row>
    <row r="169676" spans="16:16" x14ac:dyDescent="0.3">
      <c r="P169676" s="83"/>
    </row>
    <row r="169677" spans="16:16" x14ac:dyDescent="0.3">
      <c r="P169677" s="83"/>
    </row>
    <row r="169678" spans="16:16" x14ac:dyDescent="0.3">
      <c r="P169678" s="83"/>
    </row>
    <row r="169679" spans="16:16" x14ac:dyDescent="0.3">
      <c r="P169679" s="83"/>
    </row>
    <row r="169680" spans="16:16" x14ac:dyDescent="0.3">
      <c r="P169680" s="83"/>
    </row>
    <row r="169681" spans="16:16" x14ac:dyDescent="0.3">
      <c r="P169681" s="83"/>
    </row>
    <row r="169682" spans="16:16" x14ac:dyDescent="0.3">
      <c r="P169682" s="83"/>
    </row>
    <row r="169683" spans="16:16" x14ac:dyDescent="0.3">
      <c r="P169683" s="83"/>
    </row>
    <row r="169684" spans="16:16" x14ac:dyDescent="0.3">
      <c r="P169684" s="83"/>
    </row>
    <row r="169685" spans="16:16" x14ac:dyDescent="0.3">
      <c r="P169685" s="83"/>
    </row>
    <row r="169686" spans="16:16" x14ac:dyDescent="0.3">
      <c r="P169686" s="83"/>
    </row>
    <row r="169687" spans="16:16" x14ac:dyDescent="0.3">
      <c r="P169687" s="83"/>
    </row>
    <row r="169688" spans="16:16" x14ac:dyDescent="0.3">
      <c r="P169688" s="83"/>
    </row>
    <row r="169689" spans="16:16" x14ac:dyDescent="0.3">
      <c r="P169689" s="83"/>
    </row>
    <row r="169690" spans="16:16" x14ac:dyDescent="0.3">
      <c r="P169690" s="83"/>
    </row>
    <row r="169691" spans="16:16" x14ac:dyDescent="0.3">
      <c r="P169691" s="83"/>
    </row>
    <row r="169692" spans="16:16" x14ac:dyDescent="0.3">
      <c r="P169692" s="83"/>
    </row>
    <row r="169693" spans="16:16" x14ac:dyDescent="0.3">
      <c r="P169693" s="83"/>
    </row>
    <row r="169694" spans="16:16" x14ac:dyDescent="0.3">
      <c r="P169694" s="83"/>
    </row>
    <row r="169695" spans="16:16" x14ac:dyDescent="0.3">
      <c r="P169695" s="83"/>
    </row>
    <row r="169696" spans="16:16" x14ac:dyDescent="0.3">
      <c r="P169696" s="83"/>
    </row>
    <row r="169697" spans="16:16" x14ac:dyDescent="0.3">
      <c r="P169697" s="83"/>
    </row>
    <row r="169698" spans="16:16" x14ac:dyDescent="0.3">
      <c r="P169698" s="83"/>
    </row>
    <row r="169699" spans="16:16" x14ac:dyDescent="0.3">
      <c r="P169699" s="83"/>
    </row>
    <row r="169700" spans="16:16" x14ac:dyDescent="0.3">
      <c r="P169700" s="83"/>
    </row>
    <row r="169701" spans="16:16" x14ac:dyDescent="0.3">
      <c r="P169701" s="83"/>
    </row>
    <row r="169702" spans="16:16" x14ac:dyDescent="0.3">
      <c r="P169702" s="83"/>
    </row>
    <row r="169703" spans="16:16" x14ac:dyDescent="0.3">
      <c r="P169703" s="83"/>
    </row>
    <row r="169704" spans="16:16" x14ac:dyDescent="0.3">
      <c r="P169704" s="83"/>
    </row>
    <row r="169705" spans="16:16" x14ac:dyDescent="0.3">
      <c r="P169705" s="83"/>
    </row>
    <row r="169706" spans="16:16" x14ac:dyDescent="0.3">
      <c r="P169706" s="83"/>
    </row>
    <row r="169707" spans="16:16" x14ac:dyDescent="0.3">
      <c r="P169707" s="83"/>
    </row>
    <row r="169708" spans="16:16" x14ac:dyDescent="0.3">
      <c r="P169708" s="83"/>
    </row>
    <row r="169709" spans="16:16" x14ac:dyDescent="0.3">
      <c r="P169709" s="83"/>
    </row>
    <row r="169710" spans="16:16" x14ac:dyDescent="0.3">
      <c r="P169710" s="83"/>
    </row>
    <row r="169711" spans="16:16" x14ac:dyDescent="0.3">
      <c r="P169711" s="83"/>
    </row>
    <row r="169712" spans="16:16" x14ac:dyDescent="0.3">
      <c r="P169712" s="83"/>
    </row>
    <row r="169713" spans="16:16" x14ac:dyDescent="0.3">
      <c r="P169713" s="83"/>
    </row>
    <row r="169714" spans="16:16" x14ac:dyDescent="0.3">
      <c r="P169714" s="83"/>
    </row>
    <row r="169715" spans="16:16" x14ac:dyDescent="0.3">
      <c r="P169715" s="83"/>
    </row>
    <row r="169716" spans="16:16" x14ac:dyDescent="0.3">
      <c r="P169716" s="83"/>
    </row>
    <row r="169717" spans="16:16" x14ac:dyDescent="0.3">
      <c r="P169717" s="83"/>
    </row>
    <row r="169718" spans="16:16" x14ac:dyDescent="0.3">
      <c r="P169718" s="83"/>
    </row>
    <row r="169719" spans="16:16" x14ac:dyDescent="0.3">
      <c r="P169719" s="83"/>
    </row>
    <row r="169720" spans="16:16" x14ac:dyDescent="0.3">
      <c r="P169720" s="83"/>
    </row>
    <row r="169721" spans="16:16" x14ac:dyDescent="0.3">
      <c r="P169721" s="83"/>
    </row>
    <row r="169722" spans="16:16" x14ac:dyDescent="0.3">
      <c r="P169722" s="83"/>
    </row>
    <row r="169723" spans="16:16" x14ac:dyDescent="0.3">
      <c r="P169723" s="83"/>
    </row>
    <row r="169724" spans="16:16" x14ac:dyDescent="0.3">
      <c r="P169724" s="83"/>
    </row>
    <row r="169725" spans="16:16" x14ac:dyDescent="0.3">
      <c r="P169725" s="83"/>
    </row>
    <row r="169726" spans="16:16" x14ac:dyDescent="0.3">
      <c r="P169726" s="83"/>
    </row>
    <row r="169727" spans="16:16" x14ac:dyDescent="0.3">
      <c r="P169727" s="83"/>
    </row>
    <row r="169728" spans="16:16" x14ac:dyDescent="0.3">
      <c r="P169728" s="83"/>
    </row>
    <row r="169729" spans="16:16" x14ac:dyDescent="0.3">
      <c r="P169729" s="83"/>
    </row>
    <row r="169730" spans="16:16" x14ac:dyDescent="0.3">
      <c r="P169730" s="83"/>
    </row>
    <row r="169731" spans="16:16" x14ac:dyDescent="0.3">
      <c r="P169731" s="83"/>
    </row>
    <row r="169732" spans="16:16" x14ac:dyDescent="0.3">
      <c r="P169732" s="83"/>
    </row>
    <row r="169733" spans="16:16" x14ac:dyDescent="0.3">
      <c r="P169733" s="83"/>
    </row>
    <row r="169734" spans="16:16" x14ac:dyDescent="0.3">
      <c r="P169734" s="83"/>
    </row>
    <row r="169735" spans="16:16" x14ac:dyDescent="0.3">
      <c r="P169735" s="83"/>
    </row>
    <row r="169736" spans="16:16" x14ac:dyDescent="0.3">
      <c r="P169736" s="83"/>
    </row>
    <row r="169737" spans="16:16" x14ac:dyDescent="0.3">
      <c r="P169737" s="83"/>
    </row>
    <row r="169738" spans="16:16" x14ac:dyDescent="0.3">
      <c r="P169738" s="83"/>
    </row>
    <row r="169739" spans="16:16" x14ac:dyDescent="0.3">
      <c r="P169739" s="83"/>
    </row>
    <row r="169740" spans="16:16" x14ac:dyDescent="0.3">
      <c r="P169740" s="83"/>
    </row>
    <row r="169741" spans="16:16" x14ac:dyDescent="0.3">
      <c r="P169741" s="83"/>
    </row>
    <row r="169742" spans="16:16" x14ac:dyDescent="0.3">
      <c r="P169742" s="83"/>
    </row>
    <row r="169743" spans="16:16" x14ac:dyDescent="0.3">
      <c r="P169743" s="83"/>
    </row>
    <row r="169744" spans="16:16" x14ac:dyDescent="0.3">
      <c r="P169744" s="83"/>
    </row>
    <row r="169745" spans="16:16" x14ac:dyDescent="0.3">
      <c r="P169745" s="83"/>
    </row>
    <row r="169746" spans="16:16" x14ac:dyDescent="0.3">
      <c r="P169746" s="83"/>
    </row>
    <row r="169747" spans="16:16" x14ac:dyDescent="0.3">
      <c r="P169747" s="83"/>
    </row>
    <row r="169748" spans="16:16" x14ac:dyDescent="0.3">
      <c r="P169748" s="83"/>
    </row>
    <row r="169749" spans="16:16" x14ac:dyDescent="0.3">
      <c r="P169749" s="83"/>
    </row>
    <row r="169750" spans="16:16" x14ac:dyDescent="0.3">
      <c r="P169750" s="83"/>
    </row>
    <row r="169751" spans="16:16" x14ac:dyDescent="0.3">
      <c r="P169751" s="83"/>
    </row>
    <row r="169752" spans="16:16" x14ac:dyDescent="0.3">
      <c r="P169752" s="83"/>
    </row>
    <row r="169753" spans="16:16" x14ac:dyDescent="0.3">
      <c r="P169753" s="83"/>
    </row>
    <row r="169754" spans="16:16" x14ac:dyDescent="0.3">
      <c r="P169754" s="83"/>
    </row>
    <row r="169755" spans="16:16" x14ac:dyDescent="0.3">
      <c r="P169755" s="83"/>
    </row>
    <row r="169756" spans="16:16" x14ac:dyDescent="0.3">
      <c r="P169756" s="83"/>
    </row>
    <row r="169757" spans="16:16" x14ac:dyDescent="0.3">
      <c r="P169757" s="83"/>
    </row>
    <row r="169758" spans="16:16" x14ac:dyDescent="0.3">
      <c r="P169758" s="83"/>
    </row>
    <row r="169759" spans="16:16" x14ac:dyDescent="0.3">
      <c r="P169759" s="83"/>
    </row>
    <row r="169760" spans="16:16" x14ac:dyDescent="0.3">
      <c r="P169760" s="83"/>
    </row>
    <row r="169761" spans="16:16" x14ac:dyDescent="0.3">
      <c r="P169761" s="83"/>
    </row>
    <row r="169762" spans="16:16" x14ac:dyDescent="0.3">
      <c r="P169762" s="83"/>
    </row>
    <row r="169763" spans="16:16" x14ac:dyDescent="0.3">
      <c r="P169763" s="83"/>
    </row>
    <row r="169764" spans="16:16" x14ac:dyDescent="0.3">
      <c r="P169764" s="83"/>
    </row>
    <row r="169765" spans="16:16" x14ac:dyDescent="0.3">
      <c r="P169765" s="83"/>
    </row>
    <row r="169766" spans="16:16" x14ac:dyDescent="0.3">
      <c r="P169766" s="83"/>
    </row>
    <row r="169767" spans="16:16" x14ac:dyDescent="0.3">
      <c r="P169767" s="83"/>
    </row>
    <row r="169768" spans="16:16" x14ac:dyDescent="0.3">
      <c r="P169768" s="83"/>
    </row>
    <row r="169769" spans="16:16" x14ac:dyDescent="0.3">
      <c r="P169769" s="83"/>
    </row>
    <row r="169770" spans="16:16" x14ac:dyDescent="0.3">
      <c r="P169770" s="83"/>
    </row>
    <row r="169771" spans="16:16" x14ac:dyDescent="0.3">
      <c r="P169771" s="83"/>
    </row>
    <row r="169772" spans="16:16" x14ac:dyDescent="0.3">
      <c r="P169772" s="83"/>
    </row>
    <row r="169773" spans="16:16" x14ac:dyDescent="0.3">
      <c r="P169773" s="83"/>
    </row>
    <row r="169774" spans="16:16" x14ac:dyDescent="0.3">
      <c r="P169774" s="83"/>
    </row>
    <row r="169775" spans="16:16" x14ac:dyDescent="0.3">
      <c r="P169775" s="83"/>
    </row>
    <row r="169776" spans="16:16" x14ac:dyDescent="0.3">
      <c r="P169776" s="83"/>
    </row>
    <row r="169777" spans="16:16" x14ac:dyDescent="0.3">
      <c r="P169777" s="83"/>
    </row>
    <row r="169778" spans="16:16" x14ac:dyDescent="0.3">
      <c r="P169778" s="83"/>
    </row>
    <row r="169779" spans="16:16" x14ac:dyDescent="0.3">
      <c r="P169779" s="83"/>
    </row>
    <row r="169780" spans="16:16" x14ac:dyDescent="0.3">
      <c r="P169780" s="83"/>
    </row>
    <row r="169781" spans="16:16" x14ac:dyDescent="0.3">
      <c r="P169781" s="83"/>
    </row>
    <row r="169782" spans="16:16" x14ac:dyDescent="0.3">
      <c r="P169782" s="83"/>
    </row>
    <row r="169783" spans="16:16" x14ac:dyDescent="0.3">
      <c r="P169783" s="83"/>
    </row>
    <row r="169784" spans="16:16" x14ac:dyDescent="0.3">
      <c r="P169784" s="83"/>
    </row>
    <row r="169785" spans="16:16" x14ac:dyDescent="0.3">
      <c r="P169785" s="83"/>
    </row>
    <row r="169786" spans="16:16" x14ac:dyDescent="0.3">
      <c r="P169786" s="83"/>
    </row>
    <row r="169787" spans="16:16" x14ac:dyDescent="0.3">
      <c r="P169787" s="83"/>
    </row>
    <row r="169788" spans="16:16" x14ac:dyDescent="0.3">
      <c r="P169788" s="83"/>
    </row>
    <row r="169789" spans="16:16" x14ac:dyDescent="0.3">
      <c r="P169789" s="83"/>
    </row>
    <row r="169790" spans="16:16" x14ac:dyDescent="0.3">
      <c r="P169790" s="83"/>
    </row>
    <row r="169791" spans="16:16" x14ac:dyDescent="0.3">
      <c r="P169791" s="83"/>
    </row>
    <row r="169792" spans="16:16" x14ac:dyDescent="0.3">
      <c r="P169792" s="83"/>
    </row>
    <row r="169793" spans="16:16" x14ac:dyDescent="0.3">
      <c r="P169793" s="83"/>
    </row>
    <row r="169794" spans="16:16" x14ac:dyDescent="0.3">
      <c r="P169794" s="83"/>
    </row>
    <row r="169795" spans="16:16" x14ac:dyDescent="0.3">
      <c r="P169795" s="83"/>
    </row>
    <row r="169796" spans="16:16" x14ac:dyDescent="0.3">
      <c r="P169796" s="83"/>
    </row>
    <row r="169797" spans="16:16" x14ac:dyDescent="0.3">
      <c r="P169797" s="83"/>
    </row>
    <row r="169798" spans="16:16" x14ac:dyDescent="0.3">
      <c r="P169798" s="83"/>
    </row>
    <row r="169799" spans="16:16" x14ac:dyDescent="0.3">
      <c r="P169799" s="83"/>
    </row>
    <row r="169800" spans="16:16" x14ac:dyDescent="0.3">
      <c r="P169800" s="83"/>
    </row>
    <row r="169801" spans="16:16" x14ac:dyDescent="0.3">
      <c r="P169801" s="83"/>
    </row>
    <row r="169802" spans="16:16" x14ac:dyDescent="0.3">
      <c r="P169802" s="83"/>
    </row>
    <row r="169803" spans="16:16" x14ac:dyDescent="0.3">
      <c r="P169803" s="83"/>
    </row>
    <row r="169804" spans="16:16" x14ac:dyDescent="0.3">
      <c r="P169804" s="83"/>
    </row>
    <row r="169805" spans="16:16" x14ac:dyDescent="0.3">
      <c r="P169805" s="83"/>
    </row>
    <row r="169806" spans="16:16" x14ac:dyDescent="0.3">
      <c r="P169806" s="83"/>
    </row>
    <row r="169807" spans="16:16" x14ac:dyDescent="0.3">
      <c r="P169807" s="83"/>
    </row>
    <row r="169808" spans="16:16" x14ac:dyDescent="0.3">
      <c r="P169808" s="83"/>
    </row>
    <row r="169809" spans="16:16" x14ac:dyDescent="0.3">
      <c r="P169809" s="83"/>
    </row>
    <row r="169810" spans="16:16" x14ac:dyDescent="0.3">
      <c r="P169810" s="83"/>
    </row>
    <row r="169811" spans="16:16" x14ac:dyDescent="0.3">
      <c r="P169811" s="83"/>
    </row>
    <row r="169812" spans="16:16" x14ac:dyDescent="0.3">
      <c r="P169812" s="83"/>
    </row>
    <row r="169813" spans="16:16" x14ac:dyDescent="0.3">
      <c r="P169813" s="83"/>
    </row>
    <row r="169814" spans="16:16" x14ac:dyDescent="0.3">
      <c r="P169814" s="83"/>
    </row>
    <row r="169815" spans="16:16" x14ac:dyDescent="0.3">
      <c r="P169815" s="83"/>
    </row>
    <row r="169816" spans="16:16" x14ac:dyDescent="0.3">
      <c r="P169816" s="83"/>
    </row>
    <row r="169817" spans="16:16" x14ac:dyDescent="0.3">
      <c r="P169817" s="83"/>
    </row>
    <row r="169818" spans="16:16" x14ac:dyDescent="0.3">
      <c r="P169818" s="83"/>
    </row>
    <row r="169819" spans="16:16" x14ac:dyDescent="0.3">
      <c r="P169819" s="83"/>
    </row>
    <row r="169820" spans="16:16" x14ac:dyDescent="0.3">
      <c r="P169820" s="83"/>
    </row>
    <row r="169821" spans="16:16" x14ac:dyDescent="0.3">
      <c r="P169821" s="83"/>
    </row>
    <row r="169822" spans="16:16" x14ac:dyDescent="0.3">
      <c r="P169822" s="83"/>
    </row>
    <row r="169823" spans="16:16" x14ac:dyDescent="0.3">
      <c r="P169823" s="83"/>
    </row>
    <row r="169824" spans="16:16" x14ac:dyDescent="0.3">
      <c r="P169824" s="83"/>
    </row>
    <row r="169825" spans="16:16" x14ac:dyDescent="0.3">
      <c r="P169825" s="83"/>
    </row>
    <row r="169826" spans="16:16" x14ac:dyDescent="0.3">
      <c r="P169826" s="83"/>
    </row>
    <row r="169827" spans="16:16" x14ac:dyDescent="0.3">
      <c r="P169827" s="83"/>
    </row>
    <row r="169828" spans="16:16" x14ac:dyDescent="0.3">
      <c r="P169828" s="83"/>
    </row>
    <row r="169829" spans="16:16" x14ac:dyDescent="0.3">
      <c r="P169829" s="83"/>
    </row>
    <row r="169830" spans="16:16" x14ac:dyDescent="0.3">
      <c r="P169830" s="83"/>
    </row>
    <row r="169831" spans="16:16" x14ac:dyDescent="0.3">
      <c r="P169831" s="83"/>
    </row>
    <row r="169832" spans="16:16" x14ac:dyDescent="0.3">
      <c r="P169832" s="83"/>
    </row>
    <row r="169833" spans="16:16" x14ac:dyDescent="0.3">
      <c r="P169833" s="83"/>
    </row>
    <row r="169834" spans="16:16" x14ac:dyDescent="0.3">
      <c r="P169834" s="83"/>
    </row>
    <row r="169835" spans="16:16" x14ac:dyDescent="0.3">
      <c r="P169835" s="83"/>
    </row>
    <row r="169836" spans="16:16" x14ac:dyDescent="0.3">
      <c r="P169836" s="83"/>
    </row>
    <row r="169837" spans="16:16" x14ac:dyDescent="0.3">
      <c r="P169837" s="83"/>
    </row>
    <row r="169838" spans="16:16" x14ac:dyDescent="0.3">
      <c r="P169838" s="83"/>
    </row>
    <row r="169839" spans="16:16" x14ac:dyDescent="0.3">
      <c r="P169839" s="83"/>
    </row>
    <row r="169840" spans="16:16" x14ac:dyDescent="0.3">
      <c r="P169840" s="83"/>
    </row>
    <row r="169841" spans="16:16" x14ac:dyDescent="0.3">
      <c r="P169841" s="83"/>
    </row>
    <row r="169842" spans="16:16" x14ac:dyDescent="0.3">
      <c r="P169842" s="83"/>
    </row>
    <row r="169843" spans="16:16" x14ac:dyDescent="0.3">
      <c r="P169843" s="83"/>
    </row>
    <row r="169844" spans="16:16" x14ac:dyDescent="0.3">
      <c r="P169844" s="83"/>
    </row>
    <row r="169845" spans="16:16" x14ac:dyDescent="0.3">
      <c r="P169845" s="83"/>
    </row>
    <row r="169846" spans="16:16" x14ac:dyDescent="0.3">
      <c r="P169846" s="83"/>
    </row>
    <row r="169847" spans="16:16" x14ac:dyDescent="0.3">
      <c r="P169847" s="83"/>
    </row>
    <row r="169848" spans="16:16" x14ac:dyDescent="0.3">
      <c r="P169848" s="83"/>
    </row>
    <row r="169849" spans="16:16" x14ac:dyDescent="0.3">
      <c r="P169849" s="83"/>
    </row>
    <row r="169850" spans="16:16" x14ac:dyDescent="0.3">
      <c r="P169850" s="83"/>
    </row>
    <row r="169851" spans="16:16" x14ac:dyDescent="0.3">
      <c r="P169851" s="83"/>
    </row>
    <row r="169852" spans="16:16" x14ac:dyDescent="0.3">
      <c r="P169852" s="83"/>
    </row>
    <row r="169853" spans="16:16" x14ac:dyDescent="0.3">
      <c r="P169853" s="83"/>
    </row>
    <row r="169854" spans="16:16" x14ac:dyDescent="0.3">
      <c r="P169854" s="83"/>
    </row>
    <row r="169855" spans="16:16" x14ac:dyDescent="0.3">
      <c r="P169855" s="83"/>
    </row>
    <row r="169856" spans="16:16" x14ac:dyDescent="0.3">
      <c r="P169856" s="83"/>
    </row>
    <row r="169857" spans="16:16" x14ac:dyDescent="0.3">
      <c r="P169857" s="83"/>
    </row>
    <row r="169858" spans="16:16" x14ac:dyDescent="0.3">
      <c r="P169858" s="83"/>
    </row>
    <row r="169859" spans="16:16" x14ac:dyDescent="0.3">
      <c r="P169859" s="83"/>
    </row>
    <row r="169860" spans="16:16" x14ac:dyDescent="0.3">
      <c r="P169860" s="83"/>
    </row>
    <row r="169861" spans="16:16" x14ac:dyDescent="0.3">
      <c r="P169861" s="83"/>
    </row>
    <row r="169862" spans="16:16" x14ac:dyDescent="0.3">
      <c r="P169862" s="83"/>
    </row>
    <row r="169863" spans="16:16" x14ac:dyDescent="0.3">
      <c r="P169863" s="83"/>
    </row>
    <row r="169864" spans="16:16" x14ac:dyDescent="0.3">
      <c r="P169864" s="83"/>
    </row>
    <row r="169865" spans="16:16" x14ac:dyDescent="0.3">
      <c r="P169865" s="83"/>
    </row>
    <row r="169866" spans="16:16" x14ac:dyDescent="0.3">
      <c r="P169866" s="83"/>
    </row>
    <row r="169867" spans="16:16" x14ac:dyDescent="0.3">
      <c r="P169867" s="83"/>
    </row>
    <row r="169868" spans="16:16" x14ac:dyDescent="0.3">
      <c r="P169868" s="83"/>
    </row>
    <row r="169869" spans="16:16" x14ac:dyDescent="0.3">
      <c r="P169869" s="83"/>
    </row>
    <row r="169870" spans="16:16" x14ac:dyDescent="0.3">
      <c r="P169870" s="83"/>
    </row>
    <row r="169871" spans="16:16" x14ac:dyDescent="0.3">
      <c r="P169871" s="83"/>
    </row>
    <row r="169872" spans="16:16" x14ac:dyDescent="0.3">
      <c r="P169872" s="83"/>
    </row>
    <row r="169873" spans="16:16" x14ac:dyDescent="0.3">
      <c r="P169873" s="83"/>
    </row>
    <row r="169874" spans="16:16" x14ac:dyDescent="0.3">
      <c r="P169874" s="83"/>
    </row>
    <row r="169875" spans="16:16" x14ac:dyDescent="0.3">
      <c r="P169875" s="83"/>
    </row>
    <row r="169876" spans="16:16" x14ac:dyDescent="0.3">
      <c r="P169876" s="83"/>
    </row>
    <row r="169877" spans="16:16" x14ac:dyDescent="0.3">
      <c r="P169877" s="83"/>
    </row>
    <row r="169878" spans="16:16" x14ac:dyDescent="0.3">
      <c r="P169878" s="83"/>
    </row>
    <row r="169879" spans="16:16" x14ac:dyDescent="0.3">
      <c r="P169879" s="83"/>
    </row>
    <row r="169880" spans="16:16" x14ac:dyDescent="0.3">
      <c r="P169880" s="83"/>
    </row>
    <row r="169881" spans="16:16" x14ac:dyDescent="0.3">
      <c r="P169881" s="83"/>
    </row>
    <row r="169882" spans="16:16" x14ac:dyDescent="0.3">
      <c r="P169882" s="83"/>
    </row>
    <row r="169883" spans="16:16" x14ac:dyDescent="0.3">
      <c r="P169883" s="83"/>
    </row>
    <row r="169884" spans="16:16" x14ac:dyDescent="0.3">
      <c r="P169884" s="83"/>
    </row>
    <row r="169885" spans="16:16" x14ac:dyDescent="0.3">
      <c r="P169885" s="83"/>
    </row>
    <row r="169886" spans="16:16" x14ac:dyDescent="0.3">
      <c r="P169886" s="83"/>
    </row>
    <row r="169887" spans="16:16" x14ac:dyDescent="0.3">
      <c r="P169887" s="83"/>
    </row>
    <row r="169888" spans="16:16" x14ac:dyDescent="0.3">
      <c r="P169888" s="83"/>
    </row>
    <row r="169889" spans="16:16" x14ac:dyDescent="0.3">
      <c r="P169889" s="83"/>
    </row>
    <row r="169890" spans="16:16" x14ac:dyDescent="0.3">
      <c r="P169890" s="83"/>
    </row>
    <row r="169891" spans="16:16" x14ac:dyDescent="0.3">
      <c r="P169891" s="83"/>
    </row>
    <row r="169892" spans="16:16" x14ac:dyDescent="0.3">
      <c r="P169892" s="83"/>
    </row>
    <row r="169893" spans="16:16" x14ac:dyDescent="0.3">
      <c r="P169893" s="83"/>
    </row>
    <row r="169894" spans="16:16" x14ac:dyDescent="0.3">
      <c r="P169894" s="83"/>
    </row>
    <row r="169895" spans="16:16" x14ac:dyDescent="0.3">
      <c r="P169895" s="83"/>
    </row>
    <row r="169896" spans="16:16" x14ac:dyDescent="0.3">
      <c r="P169896" s="83"/>
    </row>
    <row r="169897" spans="16:16" x14ac:dyDescent="0.3">
      <c r="P169897" s="83"/>
    </row>
    <row r="169898" spans="16:16" x14ac:dyDescent="0.3">
      <c r="P169898" s="83"/>
    </row>
    <row r="169899" spans="16:16" x14ac:dyDescent="0.3">
      <c r="P169899" s="83"/>
    </row>
    <row r="169900" spans="16:16" x14ac:dyDescent="0.3">
      <c r="P169900" s="83"/>
    </row>
    <row r="169901" spans="16:16" x14ac:dyDescent="0.3">
      <c r="P169901" s="83"/>
    </row>
    <row r="169902" spans="16:16" x14ac:dyDescent="0.3">
      <c r="P169902" s="83"/>
    </row>
    <row r="169903" spans="16:16" x14ac:dyDescent="0.3">
      <c r="P169903" s="83"/>
    </row>
    <row r="169904" spans="16:16" x14ac:dyDescent="0.3">
      <c r="P169904" s="83"/>
    </row>
    <row r="169905" spans="16:16" x14ac:dyDescent="0.3">
      <c r="P169905" s="83"/>
    </row>
    <row r="169906" spans="16:16" x14ac:dyDescent="0.3">
      <c r="P169906" s="83"/>
    </row>
    <row r="169907" spans="16:16" x14ac:dyDescent="0.3">
      <c r="P169907" s="83"/>
    </row>
    <row r="169908" spans="16:16" x14ac:dyDescent="0.3">
      <c r="P169908" s="83"/>
    </row>
    <row r="169909" spans="16:16" x14ac:dyDescent="0.3">
      <c r="P169909" s="83"/>
    </row>
    <row r="169910" spans="16:16" x14ac:dyDescent="0.3">
      <c r="P169910" s="83"/>
    </row>
    <row r="169911" spans="16:16" x14ac:dyDescent="0.3">
      <c r="P169911" s="83"/>
    </row>
    <row r="169912" spans="16:16" x14ac:dyDescent="0.3">
      <c r="P169912" s="83"/>
    </row>
    <row r="169913" spans="16:16" x14ac:dyDescent="0.3">
      <c r="P169913" s="83"/>
    </row>
    <row r="169914" spans="16:16" x14ac:dyDescent="0.3">
      <c r="P169914" s="83"/>
    </row>
    <row r="169915" spans="16:16" x14ac:dyDescent="0.3">
      <c r="P169915" s="83"/>
    </row>
    <row r="169916" spans="16:16" x14ac:dyDescent="0.3">
      <c r="P169916" s="83"/>
    </row>
    <row r="169917" spans="16:16" x14ac:dyDescent="0.3">
      <c r="P169917" s="83"/>
    </row>
    <row r="169918" spans="16:16" x14ac:dyDescent="0.3">
      <c r="P169918" s="83"/>
    </row>
    <row r="169919" spans="16:16" x14ac:dyDescent="0.3">
      <c r="P169919" s="83"/>
    </row>
    <row r="169920" spans="16:16" x14ac:dyDescent="0.3">
      <c r="P169920" s="83"/>
    </row>
    <row r="169921" spans="16:16" x14ac:dyDescent="0.3">
      <c r="P169921" s="83"/>
    </row>
    <row r="169922" spans="16:16" x14ac:dyDescent="0.3">
      <c r="P169922" s="83"/>
    </row>
    <row r="169923" spans="16:16" x14ac:dyDescent="0.3">
      <c r="P169923" s="83"/>
    </row>
    <row r="169924" spans="16:16" x14ac:dyDescent="0.3">
      <c r="P169924" s="83"/>
    </row>
    <row r="169925" spans="16:16" x14ac:dyDescent="0.3">
      <c r="P169925" s="83"/>
    </row>
    <row r="169926" spans="16:16" x14ac:dyDescent="0.3">
      <c r="P169926" s="83"/>
    </row>
    <row r="169927" spans="16:16" x14ac:dyDescent="0.3">
      <c r="P169927" s="83"/>
    </row>
    <row r="169928" spans="16:16" x14ac:dyDescent="0.3">
      <c r="P169928" s="83"/>
    </row>
    <row r="169929" spans="16:16" x14ac:dyDescent="0.3">
      <c r="P169929" s="83"/>
    </row>
    <row r="169930" spans="16:16" x14ac:dyDescent="0.3">
      <c r="P169930" s="83"/>
    </row>
    <row r="169931" spans="16:16" x14ac:dyDescent="0.3">
      <c r="P169931" s="83"/>
    </row>
    <row r="169932" spans="16:16" x14ac:dyDescent="0.3">
      <c r="P169932" s="83"/>
    </row>
    <row r="169933" spans="16:16" x14ac:dyDescent="0.3">
      <c r="P169933" s="83"/>
    </row>
    <row r="169934" spans="16:16" x14ac:dyDescent="0.3">
      <c r="P169934" s="83"/>
    </row>
    <row r="169935" spans="16:16" x14ac:dyDescent="0.3">
      <c r="P169935" s="83"/>
    </row>
    <row r="169936" spans="16:16" x14ac:dyDescent="0.3">
      <c r="P169936" s="83"/>
    </row>
    <row r="169937" spans="16:16" x14ac:dyDescent="0.3">
      <c r="P169937" s="83"/>
    </row>
    <row r="169938" spans="16:16" x14ac:dyDescent="0.3">
      <c r="P169938" s="83"/>
    </row>
    <row r="169939" spans="16:16" x14ac:dyDescent="0.3">
      <c r="P169939" s="83"/>
    </row>
    <row r="169940" spans="16:16" x14ac:dyDescent="0.3">
      <c r="P169940" s="83"/>
    </row>
    <row r="169941" spans="16:16" x14ac:dyDescent="0.3">
      <c r="P169941" s="83"/>
    </row>
    <row r="169942" spans="16:16" x14ac:dyDescent="0.3">
      <c r="P169942" s="83"/>
    </row>
    <row r="169943" spans="16:16" x14ac:dyDescent="0.3">
      <c r="P169943" s="83"/>
    </row>
    <row r="169944" spans="16:16" x14ac:dyDescent="0.3">
      <c r="P169944" s="83"/>
    </row>
    <row r="169945" spans="16:16" x14ac:dyDescent="0.3">
      <c r="P169945" s="83"/>
    </row>
    <row r="169946" spans="16:16" x14ac:dyDescent="0.3">
      <c r="P169946" s="83"/>
    </row>
    <row r="169947" spans="16:16" x14ac:dyDescent="0.3">
      <c r="P169947" s="83"/>
    </row>
    <row r="169948" spans="16:16" x14ac:dyDescent="0.3">
      <c r="P169948" s="83"/>
    </row>
    <row r="169949" spans="16:16" x14ac:dyDescent="0.3">
      <c r="P169949" s="83"/>
    </row>
    <row r="169950" spans="16:16" x14ac:dyDescent="0.3">
      <c r="P169950" s="83"/>
    </row>
    <row r="169951" spans="16:16" x14ac:dyDescent="0.3">
      <c r="P169951" s="83"/>
    </row>
    <row r="169952" spans="16:16" x14ac:dyDescent="0.3">
      <c r="P169952" s="83"/>
    </row>
    <row r="169953" spans="16:16" x14ac:dyDescent="0.3">
      <c r="P169953" s="83"/>
    </row>
    <row r="169954" spans="16:16" x14ac:dyDescent="0.3">
      <c r="P169954" s="83"/>
    </row>
    <row r="169955" spans="16:16" x14ac:dyDescent="0.3">
      <c r="P169955" s="83"/>
    </row>
    <row r="169956" spans="16:16" x14ac:dyDescent="0.3">
      <c r="P169956" s="83"/>
    </row>
    <row r="169957" spans="16:16" x14ac:dyDescent="0.3">
      <c r="P169957" s="83"/>
    </row>
    <row r="169958" spans="16:16" x14ac:dyDescent="0.3">
      <c r="P169958" s="83"/>
    </row>
    <row r="169959" spans="16:16" x14ac:dyDescent="0.3">
      <c r="P169959" s="83"/>
    </row>
    <row r="169960" spans="16:16" x14ac:dyDescent="0.3">
      <c r="P169960" s="83"/>
    </row>
    <row r="169961" spans="16:16" x14ac:dyDescent="0.3">
      <c r="P169961" s="83"/>
    </row>
    <row r="169962" spans="16:16" x14ac:dyDescent="0.3">
      <c r="P169962" s="83"/>
    </row>
    <row r="169963" spans="16:16" x14ac:dyDescent="0.3">
      <c r="P169963" s="83"/>
    </row>
    <row r="169964" spans="16:16" x14ac:dyDescent="0.3">
      <c r="P169964" s="83"/>
    </row>
    <row r="169965" spans="16:16" x14ac:dyDescent="0.3">
      <c r="P169965" s="83"/>
    </row>
    <row r="169966" spans="16:16" x14ac:dyDescent="0.3">
      <c r="P169966" s="83"/>
    </row>
    <row r="169967" spans="16:16" x14ac:dyDescent="0.3">
      <c r="P169967" s="83"/>
    </row>
    <row r="169968" spans="16:16" x14ac:dyDescent="0.3">
      <c r="P169968" s="83"/>
    </row>
    <row r="169969" spans="16:16" x14ac:dyDescent="0.3">
      <c r="P169969" s="83"/>
    </row>
    <row r="169970" spans="16:16" x14ac:dyDescent="0.3">
      <c r="P169970" s="83"/>
    </row>
    <row r="169971" spans="16:16" x14ac:dyDescent="0.3">
      <c r="P169971" s="83"/>
    </row>
    <row r="169972" spans="16:16" x14ac:dyDescent="0.3">
      <c r="P169972" s="83"/>
    </row>
    <row r="169973" spans="16:16" x14ac:dyDescent="0.3">
      <c r="P169973" s="83"/>
    </row>
    <row r="169974" spans="16:16" x14ac:dyDescent="0.3">
      <c r="P169974" s="83"/>
    </row>
    <row r="169975" spans="16:16" x14ac:dyDescent="0.3">
      <c r="P169975" s="83"/>
    </row>
    <row r="169976" spans="16:16" x14ac:dyDescent="0.3">
      <c r="P169976" s="83"/>
    </row>
    <row r="169977" spans="16:16" x14ac:dyDescent="0.3">
      <c r="P169977" s="83"/>
    </row>
    <row r="169978" spans="16:16" x14ac:dyDescent="0.3">
      <c r="P169978" s="83"/>
    </row>
    <row r="169979" spans="16:16" x14ac:dyDescent="0.3">
      <c r="P169979" s="83"/>
    </row>
    <row r="169980" spans="16:16" x14ac:dyDescent="0.3">
      <c r="P169980" s="83"/>
    </row>
    <row r="169981" spans="16:16" x14ac:dyDescent="0.3">
      <c r="P169981" s="83"/>
    </row>
    <row r="169982" spans="16:16" x14ac:dyDescent="0.3">
      <c r="P169982" s="83"/>
    </row>
    <row r="169983" spans="16:16" x14ac:dyDescent="0.3">
      <c r="P169983" s="83"/>
    </row>
    <row r="169984" spans="16:16" x14ac:dyDescent="0.3">
      <c r="P169984" s="83"/>
    </row>
    <row r="169985" spans="16:16" x14ac:dyDescent="0.3">
      <c r="P169985" s="83"/>
    </row>
    <row r="169986" spans="16:16" x14ac:dyDescent="0.3">
      <c r="P169986" s="83"/>
    </row>
    <row r="169987" spans="16:16" x14ac:dyDescent="0.3">
      <c r="P169987" s="83"/>
    </row>
    <row r="169988" spans="16:16" x14ac:dyDescent="0.3">
      <c r="P169988" s="83"/>
    </row>
    <row r="169989" spans="16:16" x14ac:dyDescent="0.3">
      <c r="P169989" s="83"/>
    </row>
    <row r="169990" spans="16:16" x14ac:dyDescent="0.3">
      <c r="P169990" s="83"/>
    </row>
    <row r="169991" spans="16:16" x14ac:dyDescent="0.3">
      <c r="P169991" s="83"/>
    </row>
    <row r="169992" spans="16:16" x14ac:dyDescent="0.3">
      <c r="P169992" s="83"/>
    </row>
    <row r="169993" spans="16:16" x14ac:dyDescent="0.3">
      <c r="P169993" s="83"/>
    </row>
    <row r="169994" spans="16:16" x14ac:dyDescent="0.3">
      <c r="P169994" s="83"/>
    </row>
    <row r="169995" spans="16:16" x14ac:dyDescent="0.3">
      <c r="P169995" s="83"/>
    </row>
    <row r="169996" spans="16:16" x14ac:dyDescent="0.3">
      <c r="P169996" s="83"/>
    </row>
    <row r="169997" spans="16:16" x14ac:dyDescent="0.3">
      <c r="P169997" s="83"/>
    </row>
    <row r="169998" spans="16:16" x14ac:dyDescent="0.3">
      <c r="P169998" s="83"/>
    </row>
    <row r="169999" spans="16:16" x14ac:dyDescent="0.3">
      <c r="P169999" s="83"/>
    </row>
    <row r="170000" spans="16:16" x14ac:dyDescent="0.3">
      <c r="P170000" s="83"/>
    </row>
    <row r="170001" spans="16:16" x14ac:dyDescent="0.3">
      <c r="P170001" s="83"/>
    </row>
    <row r="170002" spans="16:16" x14ac:dyDescent="0.3">
      <c r="P170002" s="83"/>
    </row>
    <row r="170003" spans="16:16" x14ac:dyDescent="0.3">
      <c r="P170003" s="83"/>
    </row>
    <row r="170004" spans="16:16" x14ac:dyDescent="0.3">
      <c r="P170004" s="83"/>
    </row>
    <row r="170005" spans="16:16" x14ac:dyDescent="0.3">
      <c r="P170005" s="83"/>
    </row>
    <row r="170006" spans="16:16" x14ac:dyDescent="0.3">
      <c r="P170006" s="83"/>
    </row>
    <row r="170007" spans="16:16" x14ac:dyDescent="0.3">
      <c r="P170007" s="83"/>
    </row>
    <row r="170008" spans="16:16" x14ac:dyDescent="0.3">
      <c r="P170008" s="83"/>
    </row>
    <row r="170009" spans="16:16" x14ac:dyDescent="0.3">
      <c r="P170009" s="83"/>
    </row>
    <row r="170010" spans="16:16" x14ac:dyDescent="0.3">
      <c r="P170010" s="83"/>
    </row>
    <row r="170011" spans="16:16" x14ac:dyDescent="0.3">
      <c r="P170011" s="83"/>
    </row>
    <row r="170012" spans="16:16" x14ac:dyDescent="0.3">
      <c r="P170012" s="83"/>
    </row>
    <row r="170013" spans="16:16" x14ac:dyDescent="0.3">
      <c r="P170013" s="83"/>
    </row>
    <row r="170014" spans="16:16" x14ac:dyDescent="0.3">
      <c r="P170014" s="83"/>
    </row>
    <row r="170015" spans="16:16" x14ac:dyDescent="0.3">
      <c r="P170015" s="83"/>
    </row>
    <row r="170016" spans="16:16" x14ac:dyDescent="0.3">
      <c r="P170016" s="83"/>
    </row>
    <row r="170017" spans="16:16" x14ac:dyDescent="0.3">
      <c r="P170017" s="83"/>
    </row>
    <row r="170018" spans="16:16" x14ac:dyDescent="0.3">
      <c r="P170018" s="83"/>
    </row>
    <row r="170019" spans="16:16" x14ac:dyDescent="0.3">
      <c r="P170019" s="83"/>
    </row>
    <row r="170020" spans="16:16" x14ac:dyDescent="0.3">
      <c r="P170020" s="83"/>
    </row>
    <row r="170021" spans="16:16" x14ac:dyDescent="0.3">
      <c r="P170021" s="83"/>
    </row>
    <row r="170022" spans="16:16" x14ac:dyDescent="0.3">
      <c r="P170022" s="83"/>
    </row>
    <row r="170023" spans="16:16" x14ac:dyDescent="0.3">
      <c r="P170023" s="83"/>
    </row>
    <row r="170024" spans="16:16" x14ac:dyDescent="0.3">
      <c r="P170024" s="83"/>
    </row>
    <row r="170025" spans="16:16" x14ac:dyDescent="0.3">
      <c r="P170025" s="83"/>
    </row>
    <row r="170026" spans="16:16" x14ac:dyDescent="0.3">
      <c r="P170026" s="83"/>
    </row>
    <row r="170027" spans="16:16" x14ac:dyDescent="0.3">
      <c r="P170027" s="83"/>
    </row>
    <row r="170028" spans="16:16" x14ac:dyDescent="0.3">
      <c r="P170028" s="83"/>
    </row>
    <row r="170029" spans="16:16" x14ac:dyDescent="0.3">
      <c r="P170029" s="83"/>
    </row>
    <row r="170030" spans="16:16" x14ac:dyDescent="0.3">
      <c r="P170030" s="83"/>
    </row>
    <row r="170031" spans="16:16" x14ac:dyDescent="0.3">
      <c r="P170031" s="83"/>
    </row>
    <row r="170032" spans="16:16" x14ac:dyDescent="0.3">
      <c r="P170032" s="83"/>
    </row>
    <row r="170033" spans="16:16" x14ac:dyDescent="0.3">
      <c r="P170033" s="83"/>
    </row>
    <row r="170034" spans="16:16" x14ac:dyDescent="0.3">
      <c r="P170034" s="83"/>
    </row>
    <row r="170035" spans="16:16" x14ac:dyDescent="0.3">
      <c r="P170035" s="83"/>
    </row>
    <row r="170036" spans="16:16" x14ac:dyDescent="0.3">
      <c r="P170036" s="83"/>
    </row>
    <row r="170037" spans="16:16" x14ac:dyDescent="0.3">
      <c r="P170037" s="83"/>
    </row>
    <row r="170038" spans="16:16" x14ac:dyDescent="0.3">
      <c r="P170038" s="83"/>
    </row>
    <row r="170039" spans="16:16" x14ac:dyDescent="0.3">
      <c r="P170039" s="83"/>
    </row>
    <row r="170040" spans="16:16" x14ac:dyDescent="0.3">
      <c r="P170040" s="83"/>
    </row>
    <row r="170041" spans="16:16" x14ac:dyDescent="0.3">
      <c r="P170041" s="83"/>
    </row>
    <row r="170042" spans="16:16" x14ac:dyDescent="0.3">
      <c r="P170042" s="83"/>
    </row>
    <row r="170043" spans="16:16" x14ac:dyDescent="0.3">
      <c r="P170043" s="83"/>
    </row>
    <row r="170044" spans="16:16" x14ac:dyDescent="0.3">
      <c r="P170044" s="83"/>
    </row>
    <row r="170045" spans="16:16" x14ac:dyDescent="0.3">
      <c r="P170045" s="83"/>
    </row>
    <row r="170046" spans="16:16" x14ac:dyDescent="0.3">
      <c r="P170046" s="83"/>
    </row>
    <row r="170047" spans="16:16" x14ac:dyDescent="0.3">
      <c r="P170047" s="83"/>
    </row>
    <row r="170048" spans="16:16" x14ac:dyDescent="0.3">
      <c r="P170048" s="83"/>
    </row>
    <row r="170049" spans="16:16" x14ac:dyDescent="0.3">
      <c r="P170049" s="83"/>
    </row>
    <row r="170050" spans="16:16" x14ac:dyDescent="0.3">
      <c r="P170050" s="83"/>
    </row>
    <row r="170051" spans="16:16" x14ac:dyDescent="0.3">
      <c r="P170051" s="83"/>
    </row>
    <row r="170052" spans="16:16" x14ac:dyDescent="0.3">
      <c r="P170052" s="83"/>
    </row>
    <row r="170053" spans="16:16" x14ac:dyDescent="0.3">
      <c r="P170053" s="83"/>
    </row>
    <row r="170054" spans="16:16" x14ac:dyDescent="0.3">
      <c r="P170054" s="83"/>
    </row>
    <row r="170055" spans="16:16" x14ac:dyDescent="0.3">
      <c r="P170055" s="83"/>
    </row>
    <row r="170056" spans="16:16" x14ac:dyDescent="0.3">
      <c r="P170056" s="83"/>
    </row>
    <row r="170057" spans="16:16" x14ac:dyDescent="0.3">
      <c r="P170057" s="83"/>
    </row>
    <row r="170058" spans="16:16" x14ac:dyDescent="0.3">
      <c r="P170058" s="83"/>
    </row>
    <row r="170059" spans="16:16" x14ac:dyDescent="0.3">
      <c r="P170059" s="83"/>
    </row>
    <row r="170060" spans="16:16" x14ac:dyDescent="0.3">
      <c r="P170060" s="83"/>
    </row>
    <row r="170061" spans="16:16" x14ac:dyDescent="0.3">
      <c r="P170061" s="83"/>
    </row>
    <row r="170062" spans="16:16" x14ac:dyDescent="0.3">
      <c r="P170062" s="83"/>
    </row>
    <row r="170063" spans="16:16" x14ac:dyDescent="0.3">
      <c r="P170063" s="83"/>
    </row>
    <row r="170064" spans="16:16" x14ac:dyDescent="0.3">
      <c r="P170064" s="83"/>
    </row>
    <row r="170065" spans="16:16" x14ac:dyDescent="0.3">
      <c r="P170065" s="83"/>
    </row>
    <row r="170066" spans="16:16" x14ac:dyDescent="0.3">
      <c r="P170066" s="83"/>
    </row>
    <row r="170067" spans="16:16" x14ac:dyDescent="0.3">
      <c r="P170067" s="83"/>
    </row>
    <row r="170068" spans="16:16" x14ac:dyDescent="0.3">
      <c r="P170068" s="83"/>
    </row>
    <row r="170069" spans="16:16" x14ac:dyDescent="0.3">
      <c r="P170069" s="83"/>
    </row>
    <row r="170070" spans="16:16" x14ac:dyDescent="0.3">
      <c r="P170070" s="83"/>
    </row>
    <row r="170071" spans="16:16" x14ac:dyDescent="0.3">
      <c r="P170071" s="83"/>
    </row>
    <row r="170072" spans="16:16" x14ac:dyDescent="0.3">
      <c r="P170072" s="83"/>
    </row>
    <row r="170073" spans="16:16" x14ac:dyDescent="0.3">
      <c r="P170073" s="83"/>
    </row>
    <row r="170074" spans="16:16" x14ac:dyDescent="0.3">
      <c r="P170074" s="83"/>
    </row>
    <row r="170075" spans="16:16" x14ac:dyDescent="0.3">
      <c r="P170075" s="83"/>
    </row>
    <row r="170076" spans="16:16" x14ac:dyDescent="0.3">
      <c r="P170076" s="83"/>
    </row>
    <row r="170077" spans="16:16" x14ac:dyDescent="0.3">
      <c r="P170077" s="83"/>
    </row>
    <row r="170078" spans="16:16" x14ac:dyDescent="0.3">
      <c r="P170078" s="83"/>
    </row>
    <row r="170079" spans="16:16" x14ac:dyDescent="0.3">
      <c r="P170079" s="83"/>
    </row>
    <row r="170080" spans="16:16" x14ac:dyDescent="0.3">
      <c r="P170080" s="83"/>
    </row>
    <row r="170081" spans="16:16" x14ac:dyDescent="0.3">
      <c r="P170081" s="83"/>
    </row>
    <row r="170082" spans="16:16" x14ac:dyDescent="0.3">
      <c r="P170082" s="83"/>
    </row>
    <row r="170083" spans="16:16" x14ac:dyDescent="0.3">
      <c r="P170083" s="83"/>
    </row>
    <row r="170084" spans="16:16" x14ac:dyDescent="0.3">
      <c r="P170084" s="83"/>
    </row>
    <row r="170085" spans="16:16" x14ac:dyDescent="0.3">
      <c r="P170085" s="83"/>
    </row>
    <row r="170086" spans="16:16" x14ac:dyDescent="0.3">
      <c r="P170086" s="83"/>
    </row>
    <row r="170087" spans="16:16" x14ac:dyDescent="0.3">
      <c r="P170087" s="83"/>
    </row>
    <row r="170088" spans="16:16" x14ac:dyDescent="0.3">
      <c r="P170088" s="83"/>
    </row>
    <row r="170089" spans="16:16" x14ac:dyDescent="0.3">
      <c r="P170089" s="83"/>
    </row>
    <row r="170090" spans="16:16" x14ac:dyDescent="0.3">
      <c r="P170090" s="83"/>
    </row>
    <row r="170091" spans="16:16" x14ac:dyDescent="0.3">
      <c r="P170091" s="83"/>
    </row>
    <row r="170092" spans="16:16" x14ac:dyDescent="0.3">
      <c r="P170092" s="83"/>
    </row>
    <row r="170093" spans="16:16" x14ac:dyDescent="0.3">
      <c r="P170093" s="83"/>
    </row>
    <row r="170094" spans="16:16" x14ac:dyDescent="0.3">
      <c r="P170094" s="83"/>
    </row>
    <row r="170095" spans="16:16" x14ac:dyDescent="0.3">
      <c r="P170095" s="83"/>
    </row>
    <row r="170096" spans="16:16" x14ac:dyDescent="0.3">
      <c r="P170096" s="83"/>
    </row>
    <row r="170097" spans="16:16" x14ac:dyDescent="0.3">
      <c r="P170097" s="83"/>
    </row>
    <row r="170098" spans="16:16" x14ac:dyDescent="0.3">
      <c r="P170098" s="83"/>
    </row>
    <row r="170099" spans="16:16" x14ac:dyDescent="0.3">
      <c r="P170099" s="83"/>
    </row>
    <row r="170100" spans="16:16" x14ac:dyDescent="0.3">
      <c r="P170100" s="83"/>
    </row>
    <row r="170101" spans="16:16" x14ac:dyDescent="0.3">
      <c r="P170101" s="83"/>
    </row>
    <row r="170102" spans="16:16" x14ac:dyDescent="0.3">
      <c r="P170102" s="83"/>
    </row>
    <row r="170103" spans="16:16" x14ac:dyDescent="0.3">
      <c r="P170103" s="83"/>
    </row>
    <row r="170104" spans="16:16" x14ac:dyDescent="0.3">
      <c r="P170104" s="83"/>
    </row>
    <row r="170105" spans="16:16" x14ac:dyDescent="0.3">
      <c r="P170105" s="83"/>
    </row>
    <row r="170106" spans="16:16" x14ac:dyDescent="0.3">
      <c r="P170106" s="83"/>
    </row>
    <row r="170107" spans="16:16" x14ac:dyDescent="0.3">
      <c r="P170107" s="83"/>
    </row>
    <row r="170108" spans="16:16" x14ac:dyDescent="0.3">
      <c r="P170108" s="83"/>
    </row>
    <row r="170109" spans="16:16" x14ac:dyDescent="0.3">
      <c r="P170109" s="83"/>
    </row>
    <row r="170110" spans="16:16" x14ac:dyDescent="0.3">
      <c r="P170110" s="83"/>
    </row>
    <row r="170111" spans="16:16" x14ac:dyDescent="0.3">
      <c r="P170111" s="83"/>
    </row>
    <row r="170112" spans="16:16" x14ac:dyDescent="0.3">
      <c r="P170112" s="83"/>
    </row>
    <row r="170113" spans="16:16" x14ac:dyDescent="0.3">
      <c r="P170113" s="83"/>
    </row>
    <row r="170114" spans="16:16" x14ac:dyDescent="0.3">
      <c r="P170114" s="83"/>
    </row>
    <row r="170115" spans="16:16" x14ac:dyDescent="0.3">
      <c r="P170115" s="83"/>
    </row>
    <row r="170116" spans="16:16" x14ac:dyDescent="0.3">
      <c r="P170116" s="83"/>
    </row>
    <row r="170117" spans="16:16" x14ac:dyDescent="0.3">
      <c r="P170117" s="83"/>
    </row>
    <row r="170118" spans="16:16" x14ac:dyDescent="0.3">
      <c r="P170118" s="83"/>
    </row>
    <row r="170119" spans="16:16" x14ac:dyDescent="0.3">
      <c r="P170119" s="83"/>
    </row>
    <row r="170120" spans="16:16" x14ac:dyDescent="0.3">
      <c r="P170120" s="83"/>
    </row>
    <row r="170121" spans="16:16" x14ac:dyDescent="0.3">
      <c r="P170121" s="83"/>
    </row>
    <row r="170122" spans="16:16" x14ac:dyDescent="0.3">
      <c r="P170122" s="83"/>
    </row>
    <row r="170123" spans="16:16" x14ac:dyDescent="0.3">
      <c r="P170123" s="83"/>
    </row>
    <row r="170124" spans="16:16" x14ac:dyDescent="0.3">
      <c r="P170124" s="83"/>
    </row>
    <row r="170125" spans="16:16" x14ac:dyDescent="0.3">
      <c r="P170125" s="83"/>
    </row>
    <row r="170126" spans="16:16" x14ac:dyDescent="0.3">
      <c r="P170126" s="83"/>
    </row>
    <row r="170127" spans="16:16" x14ac:dyDescent="0.3">
      <c r="P170127" s="83"/>
    </row>
    <row r="170128" spans="16:16" x14ac:dyDescent="0.3">
      <c r="P170128" s="83"/>
    </row>
    <row r="170129" spans="16:16" x14ac:dyDescent="0.3">
      <c r="P170129" s="83"/>
    </row>
    <row r="170130" spans="16:16" x14ac:dyDescent="0.3">
      <c r="P170130" s="83"/>
    </row>
    <row r="170131" spans="16:16" x14ac:dyDescent="0.3">
      <c r="P170131" s="83"/>
    </row>
    <row r="170132" spans="16:16" x14ac:dyDescent="0.3">
      <c r="P170132" s="83"/>
    </row>
    <row r="170133" spans="16:16" x14ac:dyDescent="0.3">
      <c r="P170133" s="83"/>
    </row>
    <row r="170134" spans="16:16" x14ac:dyDescent="0.3">
      <c r="P170134" s="83"/>
    </row>
    <row r="170135" spans="16:16" x14ac:dyDescent="0.3">
      <c r="P170135" s="83"/>
    </row>
    <row r="170136" spans="16:16" x14ac:dyDescent="0.3">
      <c r="P170136" s="83"/>
    </row>
    <row r="170137" spans="16:16" x14ac:dyDescent="0.3">
      <c r="P170137" s="83"/>
    </row>
    <row r="170138" spans="16:16" x14ac:dyDescent="0.3">
      <c r="P170138" s="83"/>
    </row>
    <row r="170139" spans="16:16" x14ac:dyDescent="0.3">
      <c r="P170139" s="83"/>
    </row>
    <row r="170140" spans="16:16" x14ac:dyDescent="0.3">
      <c r="P170140" s="83"/>
    </row>
    <row r="170141" spans="16:16" x14ac:dyDescent="0.3">
      <c r="P170141" s="83"/>
    </row>
    <row r="170142" spans="16:16" x14ac:dyDescent="0.3">
      <c r="P170142" s="83"/>
    </row>
    <row r="170143" spans="16:16" x14ac:dyDescent="0.3">
      <c r="P170143" s="83"/>
    </row>
    <row r="170144" spans="16:16" x14ac:dyDescent="0.3">
      <c r="P170144" s="83"/>
    </row>
    <row r="170145" spans="16:16" x14ac:dyDescent="0.3">
      <c r="P170145" s="83"/>
    </row>
    <row r="170146" spans="16:16" x14ac:dyDescent="0.3">
      <c r="P170146" s="83"/>
    </row>
    <row r="170147" spans="16:16" x14ac:dyDescent="0.3">
      <c r="P170147" s="83"/>
    </row>
    <row r="170148" spans="16:16" x14ac:dyDescent="0.3">
      <c r="P170148" s="83"/>
    </row>
    <row r="170149" spans="16:16" x14ac:dyDescent="0.3">
      <c r="P170149" s="83"/>
    </row>
    <row r="170150" spans="16:16" x14ac:dyDescent="0.3">
      <c r="P170150" s="83"/>
    </row>
    <row r="170151" spans="16:16" x14ac:dyDescent="0.3">
      <c r="P170151" s="83"/>
    </row>
    <row r="170152" spans="16:16" x14ac:dyDescent="0.3">
      <c r="P170152" s="83"/>
    </row>
    <row r="170153" spans="16:16" x14ac:dyDescent="0.3">
      <c r="P170153" s="83"/>
    </row>
    <row r="170154" spans="16:16" x14ac:dyDescent="0.3">
      <c r="P170154" s="83"/>
    </row>
    <row r="170155" spans="16:16" x14ac:dyDescent="0.3">
      <c r="P170155" s="83"/>
    </row>
    <row r="170156" spans="16:16" x14ac:dyDescent="0.3">
      <c r="P170156" s="83"/>
    </row>
    <row r="170157" spans="16:16" x14ac:dyDescent="0.3">
      <c r="P170157" s="83"/>
    </row>
    <row r="170158" spans="16:16" x14ac:dyDescent="0.3">
      <c r="P170158" s="83"/>
    </row>
    <row r="170159" spans="16:16" x14ac:dyDescent="0.3">
      <c r="P170159" s="83"/>
    </row>
    <row r="170160" spans="16:16" x14ac:dyDescent="0.3">
      <c r="P170160" s="83"/>
    </row>
    <row r="170161" spans="16:16" x14ac:dyDescent="0.3">
      <c r="P170161" s="83"/>
    </row>
    <row r="170162" spans="16:16" x14ac:dyDescent="0.3">
      <c r="P170162" s="83"/>
    </row>
    <row r="170163" spans="16:16" x14ac:dyDescent="0.3">
      <c r="P170163" s="83"/>
    </row>
    <row r="170164" spans="16:16" x14ac:dyDescent="0.3">
      <c r="P170164" s="83"/>
    </row>
    <row r="170165" spans="16:16" x14ac:dyDescent="0.3">
      <c r="P170165" s="83"/>
    </row>
    <row r="170166" spans="16:16" x14ac:dyDescent="0.3">
      <c r="P170166" s="83"/>
    </row>
    <row r="170167" spans="16:16" x14ac:dyDescent="0.3">
      <c r="P170167" s="83"/>
    </row>
    <row r="170168" spans="16:16" x14ac:dyDescent="0.3">
      <c r="P170168" s="83"/>
    </row>
    <row r="170169" spans="16:16" x14ac:dyDescent="0.3">
      <c r="P170169" s="83"/>
    </row>
    <row r="170170" spans="16:16" x14ac:dyDescent="0.3">
      <c r="P170170" s="83"/>
    </row>
    <row r="170171" spans="16:16" x14ac:dyDescent="0.3">
      <c r="P170171" s="83"/>
    </row>
    <row r="170172" spans="16:16" x14ac:dyDescent="0.3">
      <c r="P170172" s="83"/>
    </row>
    <row r="170173" spans="16:16" x14ac:dyDescent="0.3">
      <c r="P170173" s="83"/>
    </row>
    <row r="170174" spans="16:16" x14ac:dyDescent="0.3">
      <c r="P170174" s="83"/>
    </row>
    <row r="170175" spans="16:16" x14ac:dyDescent="0.3">
      <c r="P170175" s="83"/>
    </row>
    <row r="170176" spans="16:16" x14ac:dyDescent="0.3">
      <c r="P170176" s="83"/>
    </row>
    <row r="170177" spans="16:16" x14ac:dyDescent="0.3">
      <c r="P170177" s="83"/>
    </row>
    <row r="170178" spans="16:16" x14ac:dyDescent="0.3">
      <c r="P170178" s="83"/>
    </row>
    <row r="170179" spans="16:16" x14ac:dyDescent="0.3">
      <c r="P170179" s="83"/>
    </row>
    <row r="170180" spans="16:16" x14ac:dyDescent="0.3">
      <c r="P170180" s="83"/>
    </row>
    <row r="170181" spans="16:16" x14ac:dyDescent="0.3">
      <c r="P170181" s="83"/>
    </row>
    <row r="170182" spans="16:16" x14ac:dyDescent="0.3">
      <c r="P170182" s="83"/>
    </row>
    <row r="170183" spans="16:16" x14ac:dyDescent="0.3">
      <c r="P170183" s="83"/>
    </row>
    <row r="170184" spans="16:16" x14ac:dyDescent="0.3">
      <c r="P170184" s="83"/>
    </row>
    <row r="170185" spans="16:16" x14ac:dyDescent="0.3">
      <c r="P170185" s="83"/>
    </row>
    <row r="170186" spans="16:16" x14ac:dyDescent="0.3">
      <c r="P170186" s="83"/>
    </row>
    <row r="170187" spans="16:16" x14ac:dyDescent="0.3">
      <c r="P170187" s="83"/>
    </row>
    <row r="170188" spans="16:16" x14ac:dyDescent="0.3">
      <c r="P170188" s="83"/>
    </row>
    <row r="170189" spans="16:16" x14ac:dyDescent="0.3">
      <c r="P170189" s="83"/>
    </row>
    <row r="170190" spans="16:16" x14ac:dyDescent="0.3">
      <c r="P170190" s="83"/>
    </row>
    <row r="170191" spans="16:16" x14ac:dyDescent="0.3">
      <c r="P170191" s="83"/>
    </row>
    <row r="170192" spans="16:16" x14ac:dyDescent="0.3">
      <c r="P170192" s="83"/>
    </row>
    <row r="170193" spans="16:16" x14ac:dyDescent="0.3">
      <c r="P170193" s="83"/>
    </row>
    <row r="170194" spans="16:16" x14ac:dyDescent="0.3">
      <c r="P170194" s="83"/>
    </row>
    <row r="170195" spans="16:16" x14ac:dyDescent="0.3">
      <c r="P170195" s="83"/>
    </row>
    <row r="170196" spans="16:16" x14ac:dyDescent="0.3">
      <c r="P170196" s="83"/>
    </row>
    <row r="170197" spans="16:16" x14ac:dyDescent="0.3">
      <c r="P170197" s="83"/>
    </row>
    <row r="170198" spans="16:16" x14ac:dyDescent="0.3">
      <c r="P170198" s="83"/>
    </row>
    <row r="170199" spans="16:16" x14ac:dyDescent="0.3">
      <c r="P170199" s="83"/>
    </row>
    <row r="170200" spans="16:16" x14ac:dyDescent="0.3">
      <c r="P170200" s="83"/>
    </row>
    <row r="170201" spans="16:16" x14ac:dyDescent="0.3">
      <c r="P170201" s="83"/>
    </row>
    <row r="170202" spans="16:16" x14ac:dyDescent="0.3">
      <c r="P170202" s="83"/>
    </row>
    <row r="170203" spans="16:16" x14ac:dyDescent="0.3">
      <c r="P170203" s="83"/>
    </row>
    <row r="170204" spans="16:16" x14ac:dyDescent="0.3">
      <c r="P170204" s="83"/>
    </row>
    <row r="170205" spans="16:16" x14ac:dyDescent="0.3">
      <c r="P170205" s="83"/>
    </row>
    <row r="170206" spans="16:16" x14ac:dyDescent="0.3">
      <c r="P170206" s="83"/>
    </row>
    <row r="170207" spans="16:16" x14ac:dyDescent="0.3">
      <c r="P170207" s="83"/>
    </row>
    <row r="170208" spans="16:16" x14ac:dyDescent="0.3">
      <c r="P170208" s="83"/>
    </row>
    <row r="170209" spans="16:16" x14ac:dyDescent="0.3">
      <c r="P170209" s="83"/>
    </row>
    <row r="170210" spans="16:16" x14ac:dyDescent="0.3">
      <c r="P170210" s="83"/>
    </row>
    <row r="170211" spans="16:16" x14ac:dyDescent="0.3">
      <c r="P170211" s="83"/>
    </row>
    <row r="170212" spans="16:16" x14ac:dyDescent="0.3">
      <c r="P170212" s="83"/>
    </row>
    <row r="170213" spans="16:16" x14ac:dyDescent="0.3">
      <c r="P170213" s="83"/>
    </row>
    <row r="170214" spans="16:16" x14ac:dyDescent="0.3">
      <c r="P170214" s="83"/>
    </row>
    <row r="170215" spans="16:16" x14ac:dyDescent="0.3">
      <c r="P170215" s="83"/>
    </row>
    <row r="170216" spans="16:16" x14ac:dyDescent="0.3">
      <c r="P170216" s="83"/>
    </row>
    <row r="170217" spans="16:16" x14ac:dyDescent="0.3">
      <c r="P170217" s="83"/>
    </row>
    <row r="170218" spans="16:16" x14ac:dyDescent="0.3">
      <c r="P170218" s="83"/>
    </row>
    <row r="170219" spans="16:16" x14ac:dyDescent="0.3">
      <c r="P170219" s="83"/>
    </row>
    <row r="170220" spans="16:16" x14ac:dyDescent="0.3">
      <c r="P170220" s="83"/>
    </row>
    <row r="170221" spans="16:16" x14ac:dyDescent="0.3">
      <c r="P170221" s="83"/>
    </row>
    <row r="170222" spans="16:16" x14ac:dyDescent="0.3">
      <c r="P170222" s="83"/>
    </row>
    <row r="170223" spans="16:16" x14ac:dyDescent="0.3">
      <c r="P170223" s="83"/>
    </row>
    <row r="170224" spans="16:16" x14ac:dyDescent="0.3">
      <c r="P170224" s="83"/>
    </row>
    <row r="170225" spans="16:16" x14ac:dyDescent="0.3">
      <c r="P170225" s="83"/>
    </row>
    <row r="170226" spans="16:16" x14ac:dyDescent="0.3">
      <c r="P170226" s="83"/>
    </row>
    <row r="170227" spans="16:16" x14ac:dyDescent="0.3">
      <c r="P170227" s="83"/>
    </row>
    <row r="170228" spans="16:16" x14ac:dyDescent="0.3">
      <c r="P170228" s="83"/>
    </row>
    <row r="170229" spans="16:16" x14ac:dyDescent="0.3">
      <c r="P170229" s="83"/>
    </row>
    <row r="170230" spans="16:16" x14ac:dyDescent="0.3">
      <c r="P170230" s="83"/>
    </row>
    <row r="170231" spans="16:16" x14ac:dyDescent="0.3">
      <c r="P170231" s="83"/>
    </row>
    <row r="170232" spans="16:16" x14ac:dyDescent="0.3">
      <c r="P170232" s="83"/>
    </row>
    <row r="170233" spans="16:16" x14ac:dyDescent="0.3">
      <c r="P170233" s="83"/>
    </row>
    <row r="170234" spans="16:16" x14ac:dyDescent="0.3">
      <c r="P170234" s="83"/>
    </row>
    <row r="170235" spans="16:16" x14ac:dyDescent="0.3">
      <c r="P170235" s="83"/>
    </row>
    <row r="170236" spans="16:16" x14ac:dyDescent="0.3">
      <c r="P170236" s="83"/>
    </row>
    <row r="170237" spans="16:16" x14ac:dyDescent="0.3">
      <c r="P170237" s="83"/>
    </row>
    <row r="170238" spans="16:16" x14ac:dyDescent="0.3">
      <c r="P170238" s="83"/>
    </row>
    <row r="170239" spans="16:16" x14ac:dyDescent="0.3">
      <c r="P170239" s="83"/>
    </row>
    <row r="170240" spans="16:16" x14ac:dyDescent="0.3">
      <c r="P170240" s="83"/>
    </row>
    <row r="170241" spans="16:16" x14ac:dyDescent="0.3">
      <c r="P170241" s="83"/>
    </row>
    <row r="170242" spans="16:16" x14ac:dyDescent="0.3">
      <c r="P170242" s="83"/>
    </row>
    <row r="170243" spans="16:16" x14ac:dyDescent="0.3">
      <c r="P170243" s="83"/>
    </row>
    <row r="170244" spans="16:16" x14ac:dyDescent="0.3">
      <c r="P170244" s="83"/>
    </row>
    <row r="170245" spans="16:16" x14ac:dyDescent="0.3">
      <c r="P170245" s="83"/>
    </row>
    <row r="170246" spans="16:16" x14ac:dyDescent="0.3">
      <c r="P170246" s="83"/>
    </row>
    <row r="170247" spans="16:16" x14ac:dyDescent="0.3">
      <c r="P170247" s="83"/>
    </row>
    <row r="170248" spans="16:16" x14ac:dyDescent="0.3">
      <c r="P170248" s="83"/>
    </row>
    <row r="170249" spans="16:16" x14ac:dyDescent="0.3">
      <c r="P170249" s="83"/>
    </row>
    <row r="170250" spans="16:16" x14ac:dyDescent="0.3">
      <c r="P170250" s="83"/>
    </row>
    <row r="170251" spans="16:16" x14ac:dyDescent="0.3">
      <c r="P170251" s="83"/>
    </row>
    <row r="170252" spans="16:16" x14ac:dyDescent="0.3">
      <c r="P170252" s="83"/>
    </row>
    <row r="170253" spans="16:16" x14ac:dyDescent="0.3">
      <c r="P170253" s="83"/>
    </row>
    <row r="170254" spans="16:16" x14ac:dyDescent="0.3">
      <c r="P170254" s="83"/>
    </row>
    <row r="170255" spans="16:16" x14ac:dyDescent="0.3">
      <c r="P170255" s="83"/>
    </row>
    <row r="170256" spans="16:16" x14ac:dyDescent="0.3">
      <c r="P170256" s="83"/>
    </row>
    <row r="170257" spans="16:16" x14ac:dyDescent="0.3">
      <c r="P170257" s="83"/>
    </row>
    <row r="170258" spans="16:16" x14ac:dyDescent="0.3">
      <c r="P170258" s="83"/>
    </row>
    <row r="170259" spans="16:16" x14ac:dyDescent="0.3">
      <c r="P170259" s="83"/>
    </row>
    <row r="170260" spans="16:16" x14ac:dyDescent="0.3">
      <c r="P170260" s="83"/>
    </row>
    <row r="170261" spans="16:16" x14ac:dyDescent="0.3">
      <c r="P170261" s="83"/>
    </row>
    <row r="170262" spans="16:16" x14ac:dyDescent="0.3">
      <c r="P170262" s="83"/>
    </row>
    <row r="170263" spans="16:16" x14ac:dyDescent="0.3">
      <c r="P170263" s="83"/>
    </row>
    <row r="170264" spans="16:16" x14ac:dyDescent="0.3">
      <c r="P170264" s="83"/>
    </row>
    <row r="170265" spans="16:16" x14ac:dyDescent="0.3">
      <c r="P170265" s="83"/>
    </row>
    <row r="170266" spans="16:16" x14ac:dyDescent="0.3">
      <c r="P170266" s="83"/>
    </row>
    <row r="170267" spans="16:16" x14ac:dyDescent="0.3">
      <c r="P170267" s="83"/>
    </row>
    <row r="170268" spans="16:16" x14ac:dyDescent="0.3">
      <c r="P170268" s="83"/>
    </row>
    <row r="170269" spans="16:16" x14ac:dyDescent="0.3">
      <c r="P170269" s="83"/>
    </row>
    <row r="170270" spans="16:16" x14ac:dyDescent="0.3">
      <c r="P170270" s="83"/>
    </row>
    <row r="170271" spans="16:16" x14ac:dyDescent="0.3">
      <c r="P170271" s="83"/>
    </row>
    <row r="170272" spans="16:16" x14ac:dyDescent="0.3">
      <c r="P170272" s="83"/>
    </row>
    <row r="170273" spans="16:16" x14ac:dyDescent="0.3">
      <c r="P170273" s="83"/>
    </row>
    <row r="170274" spans="16:16" x14ac:dyDescent="0.3">
      <c r="P170274" s="83"/>
    </row>
    <row r="170275" spans="16:16" x14ac:dyDescent="0.3">
      <c r="P170275" s="83"/>
    </row>
    <row r="170276" spans="16:16" x14ac:dyDescent="0.3">
      <c r="P170276" s="83"/>
    </row>
    <row r="170277" spans="16:16" x14ac:dyDescent="0.3">
      <c r="P170277" s="83"/>
    </row>
    <row r="170278" spans="16:16" x14ac:dyDescent="0.3">
      <c r="P170278" s="83"/>
    </row>
    <row r="170279" spans="16:16" x14ac:dyDescent="0.3">
      <c r="P170279" s="83"/>
    </row>
    <row r="170280" spans="16:16" x14ac:dyDescent="0.3">
      <c r="P170280" s="83"/>
    </row>
    <row r="170281" spans="16:16" x14ac:dyDescent="0.3">
      <c r="P170281" s="83"/>
    </row>
    <row r="170282" spans="16:16" x14ac:dyDescent="0.3">
      <c r="P170282" s="83"/>
    </row>
    <row r="170283" spans="16:16" x14ac:dyDescent="0.3">
      <c r="P170283" s="83"/>
    </row>
    <row r="170284" spans="16:16" x14ac:dyDescent="0.3">
      <c r="P170284" s="83"/>
    </row>
    <row r="170285" spans="16:16" x14ac:dyDescent="0.3">
      <c r="P170285" s="83"/>
    </row>
    <row r="170286" spans="16:16" x14ac:dyDescent="0.3">
      <c r="P170286" s="83"/>
    </row>
    <row r="170287" spans="16:16" x14ac:dyDescent="0.3">
      <c r="P170287" s="83"/>
    </row>
    <row r="170288" spans="16:16" x14ac:dyDescent="0.3">
      <c r="P170288" s="83"/>
    </row>
    <row r="170289" spans="16:16" x14ac:dyDescent="0.3">
      <c r="P170289" s="83"/>
    </row>
    <row r="170290" spans="16:16" x14ac:dyDescent="0.3">
      <c r="P170290" s="83"/>
    </row>
    <row r="170291" spans="16:16" x14ac:dyDescent="0.3">
      <c r="P170291" s="83"/>
    </row>
    <row r="170292" spans="16:16" x14ac:dyDescent="0.3">
      <c r="P170292" s="83"/>
    </row>
    <row r="170293" spans="16:16" x14ac:dyDescent="0.3">
      <c r="P170293" s="83"/>
    </row>
    <row r="170294" spans="16:16" x14ac:dyDescent="0.3">
      <c r="P170294" s="83"/>
    </row>
    <row r="170295" spans="16:16" x14ac:dyDescent="0.3">
      <c r="P170295" s="83"/>
    </row>
    <row r="170296" spans="16:16" x14ac:dyDescent="0.3">
      <c r="P170296" s="83"/>
    </row>
    <row r="170297" spans="16:16" x14ac:dyDescent="0.3">
      <c r="P170297" s="83"/>
    </row>
    <row r="170298" spans="16:16" x14ac:dyDescent="0.3">
      <c r="P170298" s="83"/>
    </row>
    <row r="170299" spans="16:16" x14ac:dyDescent="0.3">
      <c r="P170299" s="83"/>
    </row>
    <row r="170300" spans="16:16" x14ac:dyDescent="0.3">
      <c r="P170300" s="83"/>
    </row>
    <row r="170301" spans="16:16" x14ac:dyDescent="0.3">
      <c r="P170301" s="83"/>
    </row>
    <row r="170302" spans="16:16" x14ac:dyDescent="0.3">
      <c r="P170302" s="83"/>
    </row>
    <row r="170303" spans="16:16" x14ac:dyDescent="0.3">
      <c r="P170303" s="83"/>
    </row>
    <row r="170304" spans="16:16" x14ac:dyDescent="0.3">
      <c r="P170304" s="83"/>
    </row>
    <row r="170305" spans="16:16" x14ac:dyDescent="0.3">
      <c r="P170305" s="83"/>
    </row>
    <row r="170306" spans="16:16" x14ac:dyDescent="0.3">
      <c r="P170306" s="83"/>
    </row>
    <row r="170307" spans="16:16" x14ac:dyDescent="0.3">
      <c r="P170307" s="83"/>
    </row>
    <row r="170308" spans="16:16" x14ac:dyDescent="0.3">
      <c r="P170308" s="83"/>
    </row>
    <row r="170309" spans="16:16" x14ac:dyDescent="0.3">
      <c r="P170309" s="83"/>
    </row>
    <row r="170310" spans="16:16" x14ac:dyDescent="0.3">
      <c r="P170310" s="83"/>
    </row>
    <row r="170311" spans="16:16" x14ac:dyDescent="0.3">
      <c r="P170311" s="83"/>
    </row>
    <row r="170312" spans="16:16" x14ac:dyDescent="0.3">
      <c r="P170312" s="83"/>
    </row>
    <row r="170313" spans="16:16" x14ac:dyDescent="0.3">
      <c r="P170313" s="83"/>
    </row>
    <row r="170314" spans="16:16" x14ac:dyDescent="0.3">
      <c r="P170314" s="83"/>
    </row>
    <row r="170315" spans="16:16" x14ac:dyDescent="0.3">
      <c r="P170315" s="83"/>
    </row>
    <row r="170316" spans="16:16" x14ac:dyDescent="0.3">
      <c r="P170316" s="83"/>
    </row>
    <row r="170317" spans="16:16" x14ac:dyDescent="0.3">
      <c r="P170317" s="83"/>
    </row>
    <row r="170318" spans="16:16" x14ac:dyDescent="0.3">
      <c r="P170318" s="83"/>
    </row>
    <row r="170319" spans="16:16" x14ac:dyDescent="0.3">
      <c r="P170319" s="83"/>
    </row>
    <row r="170320" spans="16:16" x14ac:dyDescent="0.3">
      <c r="P170320" s="83"/>
    </row>
    <row r="170321" spans="16:16" x14ac:dyDescent="0.3">
      <c r="P170321" s="83"/>
    </row>
    <row r="170322" spans="16:16" x14ac:dyDescent="0.3">
      <c r="P170322" s="83"/>
    </row>
    <row r="170323" spans="16:16" x14ac:dyDescent="0.3">
      <c r="P170323" s="83"/>
    </row>
    <row r="170324" spans="16:16" x14ac:dyDescent="0.3">
      <c r="P170324" s="83"/>
    </row>
    <row r="170325" spans="16:16" x14ac:dyDescent="0.3">
      <c r="P170325" s="83"/>
    </row>
    <row r="170326" spans="16:16" x14ac:dyDescent="0.3">
      <c r="P170326" s="83"/>
    </row>
    <row r="170327" spans="16:16" x14ac:dyDescent="0.3">
      <c r="P170327" s="83"/>
    </row>
    <row r="170328" spans="16:16" x14ac:dyDescent="0.3">
      <c r="P170328" s="83"/>
    </row>
    <row r="170329" spans="16:16" x14ac:dyDescent="0.3">
      <c r="P170329" s="83"/>
    </row>
    <row r="170330" spans="16:16" x14ac:dyDescent="0.3">
      <c r="P170330" s="83"/>
    </row>
    <row r="170331" spans="16:16" x14ac:dyDescent="0.3">
      <c r="P170331" s="83"/>
    </row>
    <row r="170332" spans="16:16" x14ac:dyDescent="0.3">
      <c r="P170332" s="83"/>
    </row>
    <row r="170333" spans="16:16" x14ac:dyDescent="0.3">
      <c r="P170333" s="83"/>
    </row>
    <row r="170334" spans="16:16" x14ac:dyDescent="0.3">
      <c r="P170334" s="83"/>
    </row>
    <row r="170335" spans="16:16" x14ac:dyDescent="0.3">
      <c r="P170335" s="83"/>
    </row>
    <row r="170336" spans="16:16" x14ac:dyDescent="0.3">
      <c r="P170336" s="83"/>
    </row>
    <row r="170337" spans="16:16" x14ac:dyDescent="0.3">
      <c r="P170337" s="83"/>
    </row>
    <row r="170338" spans="16:16" x14ac:dyDescent="0.3">
      <c r="P170338" s="83"/>
    </row>
    <row r="170339" spans="16:16" x14ac:dyDescent="0.3">
      <c r="P170339" s="83"/>
    </row>
    <row r="170340" spans="16:16" x14ac:dyDescent="0.3">
      <c r="P170340" s="83"/>
    </row>
    <row r="170341" spans="16:16" x14ac:dyDescent="0.3">
      <c r="P170341" s="83"/>
    </row>
    <row r="170342" spans="16:16" x14ac:dyDescent="0.3">
      <c r="P170342" s="83"/>
    </row>
    <row r="170343" spans="16:16" x14ac:dyDescent="0.3">
      <c r="P170343" s="83"/>
    </row>
    <row r="170344" spans="16:16" x14ac:dyDescent="0.3">
      <c r="P170344" s="83"/>
    </row>
    <row r="170345" spans="16:16" x14ac:dyDescent="0.3">
      <c r="P170345" s="83"/>
    </row>
    <row r="170346" spans="16:16" x14ac:dyDescent="0.3">
      <c r="P170346" s="83"/>
    </row>
    <row r="170347" spans="16:16" x14ac:dyDescent="0.3">
      <c r="P170347" s="83"/>
    </row>
    <row r="170348" spans="16:16" x14ac:dyDescent="0.3">
      <c r="P170348" s="83"/>
    </row>
    <row r="170349" spans="16:16" x14ac:dyDescent="0.3">
      <c r="P170349" s="83"/>
    </row>
    <row r="170350" spans="16:16" x14ac:dyDescent="0.3">
      <c r="P170350" s="83"/>
    </row>
    <row r="170351" spans="16:16" x14ac:dyDescent="0.3">
      <c r="P170351" s="83"/>
    </row>
    <row r="170352" spans="16:16" x14ac:dyDescent="0.3">
      <c r="P170352" s="83"/>
    </row>
    <row r="170353" spans="16:16" x14ac:dyDescent="0.3">
      <c r="P170353" s="83"/>
    </row>
    <row r="170354" spans="16:16" x14ac:dyDescent="0.3">
      <c r="P170354" s="83"/>
    </row>
    <row r="170355" spans="16:16" x14ac:dyDescent="0.3">
      <c r="P170355" s="83"/>
    </row>
    <row r="170356" spans="16:16" x14ac:dyDescent="0.3">
      <c r="P170356" s="83"/>
    </row>
    <row r="170357" spans="16:16" x14ac:dyDescent="0.3">
      <c r="P170357" s="83"/>
    </row>
    <row r="170358" spans="16:16" x14ac:dyDescent="0.3">
      <c r="P170358" s="83"/>
    </row>
    <row r="170359" spans="16:16" x14ac:dyDescent="0.3">
      <c r="P170359" s="83"/>
    </row>
    <row r="170360" spans="16:16" x14ac:dyDescent="0.3">
      <c r="P170360" s="83"/>
    </row>
    <row r="170361" spans="16:16" x14ac:dyDescent="0.3">
      <c r="P170361" s="83"/>
    </row>
    <row r="170362" spans="16:16" x14ac:dyDescent="0.3">
      <c r="P170362" s="83"/>
    </row>
    <row r="170363" spans="16:16" x14ac:dyDescent="0.3">
      <c r="P170363" s="83"/>
    </row>
    <row r="170364" spans="16:16" x14ac:dyDescent="0.3">
      <c r="P170364" s="83"/>
    </row>
    <row r="170365" spans="16:16" x14ac:dyDescent="0.3">
      <c r="P170365" s="83"/>
    </row>
    <row r="170366" spans="16:16" x14ac:dyDescent="0.3">
      <c r="P170366" s="83"/>
    </row>
    <row r="170367" spans="16:16" x14ac:dyDescent="0.3">
      <c r="P170367" s="83"/>
    </row>
    <row r="170368" spans="16:16" x14ac:dyDescent="0.3">
      <c r="P170368" s="83"/>
    </row>
    <row r="170369" spans="16:16" x14ac:dyDescent="0.3">
      <c r="P170369" s="83"/>
    </row>
    <row r="170370" spans="16:16" x14ac:dyDescent="0.3">
      <c r="P170370" s="83"/>
    </row>
    <row r="170371" spans="16:16" x14ac:dyDescent="0.3">
      <c r="P170371" s="83"/>
    </row>
    <row r="170372" spans="16:16" x14ac:dyDescent="0.3">
      <c r="P170372" s="83"/>
    </row>
    <row r="170373" spans="16:16" x14ac:dyDescent="0.3">
      <c r="P170373" s="83"/>
    </row>
    <row r="170374" spans="16:16" x14ac:dyDescent="0.3">
      <c r="P170374" s="83"/>
    </row>
    <row r="170375" spans="16:16" x14ac:dyDescent="0.3">
      <c r="P170375" s="83"/>
    </row>
    <row r="170376" spans="16:16" x14ac:dyDescent="0.3">
      <c r="P170376" s="83"/>
    </row>
    <row r="170377" spans="16:16" x14ac:dyDescent="0.3">
      <c r="P170377" s="83"/>
    </row>
    <row r="170378" spans="16:16" x14ac:dyDescent="0.3">
      <c r="P170378" s="83"/>
    </row>
    <row r="170379" spans="16:16" x14ac:dyDescent="0.3">
      <c r="P170379" s="83"/>
    </row>
    <row r="170380" spans="16:16" x14ac:dyDescent="0.3">
      <c r="P170380" s="83"/>
    </row>
    <row r="170381" spans="16:16" x14ac:dyDescent="0.3">
      <c r="P170381" s="83"/>
    </row>
    <row r="170382" spans="16:16" x14ac:dyDescent="0.3">
      <c r="P170382" s="83"/>
    </row>
    <row r="170383" spans="16:16" x14ac:dyDescent="0.3">
      <c r="P170383" s="83"/>
    </row>
    <row r="170384" spans="16:16" x14ac:dyDescent="0.3">
      <c r="P170384" s="83"/>
    </row>
    <row r="170385" spans="16:16" x14ac:dyDescent="0.3">
      <c r="P170385" s="83"/>
    </row>
    <row r="170386" spans="16:16" x14ac:dyDescent="0.3">
      <c r="P170386" s="83"/>
    </row>
    <row r="170387" spans="16:16" x14ac:dyDescent="0.3">
      <c r="P170387" s="83"/>
    </row>
    <row r="170388" spans="16:16" x14ac:dyDescent="0.3">
      <c r="P170388" s="83"/>
    </row>
    <row r="170389" spans="16:16" x14ac:dyDescent="0.3">
      <c r="P170389" s="83"/>
    </row>
    <row r="170390" spans="16:16" x14ac:dyDescent="0.3">
      <c r="P170390" s="83"/>
    </row>
    <row r="170391" spans="16:16" x14ac:dyDescent="0.3">
      <c r="P170391" s="83"/>
    </row>
    <row r="170392" spans="16:16" x14ac:dyDescent="0.3">
      <c r="P170392" s="83"/>
    </row>
    <row r="170393" spans="16:16" x14ac:dyDescent="0.3">
      <c r="P170393" s="83"/>
    </row>
    <row r="170394" spans="16:16" x14ac:dyDescent="0.3">
      <c r="P170394" s="83"/>
    </row>
    <row r="170395" spans="16:16" x14ac:dyDescent="0.3">
      <c r="P170395" s="83"/>
    </row>
    <row r="170396" spans="16:16" x14ac:dyDescent="0.3">
      <c r="P170396" s="83"/>
    </row>
    <row r="170397" spans="16:16" x14ac:dyDescent="0.3">
      <c r="P170397" s="83"/>
    </row>
    <row r="170398" spans="16:16" x14ac:dyDescent="0.3">
      <c r="P170398" s="83"/>
    </row>
    <row r="170399" spans="16:16" x14ac:dyDescent="0.3">
      <c r="P170399" s="83"/>
    </row>
    <row r="170400" spans="16:16" x14ac:dyDescent="0.3">
      <c r="P170400" s="83"/>
    </row>
    <row r="170401" spans="16:16" x14ac:dyDescent="0.3">
      <c r="P170401" s="83"/>
    </row>
    <row r="170402" spans="16:16" x14ac:dyDescent="0.3">
      <c r="P170402" s="83"/>
    </row>
    <row r="170403" spans="16:16" x14ac:dyDescent="0.3">
      <c r="P170403" s="83"/>
    </row>
    <row r="170404" spans="16:16" x14ac:dyDescent="0.3">
      <c r="P170404" s="83"/>
    </row>
    <row r="170405" spans="16:16" x14ac:dyDescent="0.3">
      <c r="P170405" s="83"/>
    </row>
    <row r="170406" spans="16:16" x14ac:dyDescent="0.3">
      <c r="P170406" s="83"/>
    </row>
    <row r="170407" spans="16:16" x14ac:dyDescent="0.3">
      <c r="P170407" s="83"/>
    </row>
    <row r="170408" spans="16:16" x14ac:dyDescent="0.3">
      <c r="P170408" s="83"/>
    </row>
    <row r="170409" spans="16:16" x14ac:dyDescent="0.3">
      <c r="P170409" s="83"/>
    </row>
    <row r="170410" spans="16:16" x14ac:dyDescent="0.3">
      <c r="P170410" s="83"/>
    </row>
    <row r="170411" spans="16:16" x14ac:dyDescent="0.3">
      <c r="P170411" s="83"/>
    </row>
    <row r="170412" spans="16:16" x14ac:dyDescent="0.3">
      <c r="P170412" s="83"/>
    </row>
    <row r="170413" spans="16:16" x14ac:dyDescent="0.3">
      <c r="P170413" s="83"/>
    </row>
    <row r="170414" spans="16:16" x14ac:dyDescent="0.3">
      <c r="P170414" s="83"/>
    </row>
    <row r="170415" spans="16:16" x14ac:dyDescent="0.3">
      <c r="P170415" s="83"/>
    </row>
    <row r="170416" spans="16:16" x14ac:dyDescent="0.3">
      <c r="P170416" s="83"/>
    </row>
    <row r="170417" spans="16:16" x14ac:dyDescent="0.3">
      <c r="P170417" s="83"/>
    </row>
    <row r="170418" spans="16:16" x14ac:dyDescent="0.3">
      <c r="P170418" s="83"/>
    </row>
    <row r="170419" spans="16:16" x14ac:dyDescent="0.3">
      <c r="P170419" s="83"/>
    </row>
    <row r="170420" spans="16:16" x14ac:dyDescent="0.3">
      <c r="P170420" s="83"/>
    </row>
    <row r="170421" spans="16:16" x14ac:dyDescent="0.3">
      <c r="P170421" s="83"/>
    </row>
    <row r="170422" spans="16:16" x14ac:dyDescent="0.3">
      <c r="P170422" s="83"/>
    </row>
    <row r="170423" spans="16:16" x14ac:dyDescent="0.3">
      <c r="P170423" s="83"/>
    </row>
    <row r="170424" spans="16:16" x14ac:dyDescent="0.3">
      <c r="P170424" s="83"/>
    </row>
    <row r="170425" spans="16:16" x14ac:dyDescent="0.3">
      <c r="P170425" s="83"/>
    </row>
    <row r="170426" spans="16:16" x14ac:dyDescent="0.3">
      <c r="P170426" s="83"/>
    </row>
    <row r="170427" spans="16:16" x14ac:dyDescent="0.3">
      <c r="P170427" s="83"/>
    </row>
    <row r="170428" spans="16:16" x14ac:dyDescent="0.3">
      <c r="P170428" s="83"/>
    </row>
    <row r="170429" spans="16:16" x14ac:dyDescent="0.3">
      <c r="P170429" s="83"/>
    </row>
    <row r="170430" spans="16:16" x14ac:dyDescent="0.3">
      <c r="P170430" s="83"/>
    </row>
    <row r="170431" spans="16:16" x14ac:dyDescent="0.3">
      <c r="P170431" s="83"/>
    </row>
    <row r="170432" spans="16:16" x14ac:dyDescent="0.3">
      <c r="P170432" s="83"/>
    </row>
    <row r="170433" spans="16:16" x14ac:dyDescent="0.3">
      <c r="P170433" s="83"/>
    </row>
    <row r="170434" spans="16:16" x14ac:dyDescent="0.3">
      <c r="P170434" s="83"/>
    </row>
    <row r="170435" spans="16:16" x14ac:dyDescent="0.3">
      <c r="P170435" s="83"/>
    </row>
    <row r="170436" spans="16:16" x14ac:dyDescent="0.3">
      <c r="P170436" s="83"/>
    </row>
    <row r="170437" spans="16:16" x14ac:dyDescent="0.3">
      <c r="P170437" s="83"/>
    </row>
    <row r="170438" spans="16:16" x14ac:dyDescent="0.3">
      <c r="P170438" s="83"/>
    </row>
    <row r="170439" spans="16:16" x14ac:dyDescent="0.3">
      <c r="P170439" s="83"/>
    </row>
    <row r="170440" spans="16:16" x14ac:dyDescent="0.3">
      <c r="P170440" s="83"/>
    </row>
    <row r="170441" spans="16:16" x14ac:dyDescent="0.3">
      <c r="P170441" s="83"/>
    </row>
    <row r="170442" spans="16:16" x14ac:dyDescent="0.3">
      <c r="P170442" s="83"/>
    </row>
    <row r="170443" spans="16:16" x14ac:dyDescent="0.3">
      <c r="P170443" s="83"/>
    </row>
    <row r="170444" spans="16:16" x14ac:dyDescent="0.3">
      <c r="P170444" s="83"/>
    </row>
    <row r="170445" spans="16:16" x14ac:dyDescent="0.3">
      <c r="P170445" s="83"/>
    </row>
    <row r="170446" spans="16:16" x14ac:dyDescent="0.3">
      <c r="P170446" s="83"/>
    </row>
    <row r="170447" spans="16:16" x14ac:dyDescent="0.3">
      <c r="P170447" s="83"/>
    </row>
    <row r="170448" spans="16:16" x14ac:dyDescent="0.3">
      <c r="P170448" s="83"/>
    </row>
    <row r="170449" spans="16:16" x14ac:dyDescent="0.3">
      <c r="P170449" s="83"/>
    </row>
    <row r="170450" spans="16:16" x14ac:dyDescent="0.3">
      <c r="P170450" s="83"/>
    </row>
    <row r="170451" spans="16:16" x14ac:dyDescent="0.3">
      <c r="P170451" s="83"/>
    </row>
    <row r="170452" spans="16:16" x14ac:dyDescent="0.3">
      <c r="P170452" s="83"/>
    </row>
    <row r="170453" spans="16:16" x14ac:dyDescent="0.3">
      <c r="P170453" s="83"/>
    </row>
    <row r="170454" spans="16:16" x14ac:dyDescent="0.3">
      <c r="P170454" s="83"/>
    </row>
    <row r="170455" spans="16:16" x14ac:dyDescent="0.3">
      <c r="P170455" s="83"/>
    </row>
    <row r="170456" spans="16:16" x14ac:dyDescent="0.3">
      <c r="P170456" s="83"/>
    </row>
    <row r="170457" spans="16:16" x14ac:dyDescent="0.3">
      <c r="P170457" s="83"/>
    </row>
    <row r="170458" spans="16:16" x14ac:dyDescent="0.3">
      <c r="P170458" s="83"/>
    </row>
    <row r="170459" spans="16:16" x14ac:dyDescent="0.3">
      <c r="P170459" s="83"/>
    </row>
    <row r="170460" spans="16:16" x14ac:dyDescent="0.3">
      <c r="P170460" s="83"/>
    </row>
    <row r="170461" spans="16:16" x14ac:dyDescent="0.3">
      <c r="P170461" s="83"/>
    </row>
    <row r="170462" spans="16:16" x14ac:dyDescent="0.3">
      <c r="P170462" s="83"/>
    </row>
    <row r="170463" spans="16:16" x14ac:dyDescent="0.3">
      <c r="P170463" s="83"/>
    </row>
    <row r="170464" spans="16:16" x14ac:dyDescent="0.3">
      <c r="P170464" s="83"/>
    </row>
    <row r="170465" spans="16:16" x14ac:dyDescent="0.3">
      <c r="P170465" s="83"/>
    </row>
    <row r="170466" spans="16:16" x14ac:dyDescent="0.3">
      <c r="P170466" s="83"/>
    </row>
    <row r="170467" spans="16:16" x14ac:dyDescent="0.3">
      <c r="P170467" s="83"/>
    </row>
    <row r="170468" spans="16:16" x14ac:dyDescent="0.3">
      <c r="P170468" s="83"/>
    </row>
    <row r="170469" spans="16:16" x14ac:dyDescent="0.3">
      <c r="P170469" s="83"/>
    </row>
    <row r="170470" spans="16:16" x14ac:dyDescent="0.3">
      <c r="P170470" s="83"/>
    </row>
    <row r="170471" spans="16:16" x14ac:dyDescent="0.3">
      <c r="P170471" s="83"/>
    </row>
    <row r="170472" spans="16:16" x14ac:dyDescent="0.3">
      <c r="P170472" s="83"/>
    </row>
    <row r="170473" spans="16:16" x14ac:dyDescent="0.3">
      <c r="P170473" s="83"/>
    </row>
    <row r="170474" spans="16:16" x14ac:dyDescent="0.3">
      <c r="P170474" s="83"/>
    </row>
    <row r="170475" spans="16:16" x14ac:dyDescent="0.3">
      <c r="P170475" s="83"/>
    </row>
    <row r="170476" spans="16:16" x14ac:dyDescent="0.3">
      <c r="P170476" s="83"/>
    </row>
    <row r="170477" spans="16:16" x14ac:dyDescent="0.3">
      <c r="P170477" s="83"/>
    </row>
    <row r="170478" spans="16:16" x14ac:dyDescent="0.3">
      <c r="P170478" s="83"/>
    </row>
    <row r="170479" spans="16:16" x14ac:dyDescent="0.3">
      <c r="P170479" s="83"/>
    </row>
    <row r="170480" spans="16:16" x14ac:dyDescent="0.3">
      <c r="P170480" s="83"/>
    </row>
    <row r="170481" spans="16:16" x14ac:dyDescent="0.3">
      <c r="P170481" s="83"/>
    </row>
    <row r="170482" spans="16:16" x14ac:dyDescent="0.3">
      <c r="P170482" s="83"/>
    </row>
    <row r="170483" spans="16:16" x14ac:dyDescent="0.3">
      <c r="P170483" s="83"/>
    </row>
    <row r="170484" spans="16:16" x14ac:dyDescent="0.3">
      <c r="P170484" s="83"/>
    </row>
    <row r="170485" spans="16:16" x14ac:dyDescent="0.3">
      <c r="P170485" s="83"/>
    </row>
    <row r="170486" spans="16:16" x14ac:dyDescent="0.3">
      <c r="P170486" s="83"/>
    </row>
    <row r="170487" spans="16:16" x14ac:dyDescent="0.3">
      <c r="P170487" s="83"/>
    </row>
    <row r="170488" spans="16:16" x14ac:dyDescent="0.3">
      <c r="P170488" s="83"/>
    </row>
    <row r="170489" spans="16:16" x14ac:dyDescent="0.3">
      <c r="P170489" s="83"/>
    </row>
    <row r="170490" spans="16:16" x14ac:dyDescent="0.3">
      <c r="P170490" s="83"/>
    </row>
    <row r="170491" spans="16:16" x14ac:dyDescent="0.3">
      <c r="P170491" s="83"/>
    </row>
    <row r="170492" spans="16:16" x14ac:dyDescent="0.3">
      <c r="P170492" s="83"/>
    </row>
    <row r="170493" spans="16:16" x14ac:dyDescent="0.3">
      <c r="P170493" s="83"/>
    </row>
    <row r="170494" spans="16:16" x14ac:dyDescent="0.3">
      <c r="P170494" s="83"/>
    </row>
    <row r="170495" spans="16:16" x14ac:dyDescent="0.3">
      <c r="P170495" s="83"/>
    </row>
    <row r="170496" spans="16:16" x14ac:dyDescent="0.3">
      <c r="P170496" s="83"/>
    </row>
    <row r="170497" spans="16:16" x14ac:dyDescent="0.3">
      <c r="P170497" s="83"/>
    </row>
    <row r="170498" spans="16:16" x14ac:dyDescent="0.3">
      <c r="P170498" s="83"/>
    </row>
    <row r="170499" spans="16:16" x14ac:dyDescent="0.3">
      <c r="P170499" s="83"/>
    </row>
    <row r="170500" spans="16:16" x14ac:dyDescent="0.3">
      <c r="P170500" s="83"/>
    </row>
    <row r="170501" spans="16:16" x14ac:dyDescent="0.3">
      <c r="P170501" s="83"/>
    </row>
    <row r="170502" spans="16:16" x14ac:dyDescent="0.3">
      <c r="P170502" s="83"/>
    </row>
    <row r="170503" spans="16:16" x14ac:dyDescent="0.3">
      <c r="P170503" s="83"/>
    </row>
    <row r="170504" spans="16:16" x14ac:dyDescent="0.3">
      <c r="P170504" s="83"/>
    </row>
    <row r="170505" spans="16:16" x14ac:dyDescent="0.3">
      <c r="P170505" s="83"/>
    </row>
    <row r="170506" spans="16:16" x14ac:dyDescent="0.3">
      <c r="P170506" s="83"/>
    </row>
    <row r="170507" spans="16:16" x14ac:dyDescent="0.3">
      <c r="P170507" s="83"/>
    </row>
    <row r="170508" spans="16:16" x14ac:dyDescent="0.3">
      <c r="P170508" s="83"/>
    </row>
    <row r="170509" spans="16:16" x14ac:dyDescent="0.3">
      <c r="P170509" s="83"/>
    </row>
    <row r="170510" spans="16:16" x14ac:dyDescent="0.3">
      <c r="P170510" s="83"/>
    </row>
    <row r="170511" spans="16:16" x14ac:dyDescent="0.3">
      <c r="P170511" s="83"/>
    </row>
    <row r="170512" spans="16:16" x14ac:dyDescent="0.3">
      <c r="P170512" s="83"/>
    </row>
    <row r="170513" spans="16:16" x14ac:dyDescent="0.3">
      <c r="P170513" s="83"/>
    </row>
    <row r="170514" spans="16:16" x14ac:dyDescent="0.3">
      <c r="P170514" s="83"/>
    </row>
    <row r="170515" spans="16:16" x14ac:dyDescent="0.3">
      <c r="P170515" s="83"/>
    </row>
    <row r="170516" spans="16:16" x14ac:dyDescent="0.3">
      <c r="P170516" s="83"/>
    </row>
    <row r="170517" spans="16:16" x14ac:dyDescent="0.3">
      <c r="P170517" s="83"/>
    </row>
    <row r="170518" spans="16:16" x14ac:dyDescent="0.3">
      <c r="P170518" s="83"/>
    </row>
    <row r="170519" spans="16:16" x14ac:dyDescent="0.3">
      <c r="P170519" s="83"/>
    </row>
    <row r="170520" spans="16:16" x14ac:dyDescent="0.3">
      <c r="P170520" s="83"/>
    </row>
    <row r="170521" spans="16:16" x14ac:dyDescent="0.3">
      <c r="P170521" s="83"/>
    </row>
    <row r="170522" spans="16:16" x14ac:dyDescent="0.3">
      <c r="P170522" s="83"/>
    </row>
    <row r="170523" spans="16:16" x14ac:dyDescent="0.3">
      <c r="P170523" s="83"/>
    </row>
    <row r="170524" spans="16:16" x14ac:dyDescent="0.3">
      <c r="P170524" s="83"/>
    </row>
    <row r="170525" spans="16:16" x14ac:dyDescent="0.3">
      <c r="P170525" s="83"/>
    </row>
    <row r="170526" spans="16:16" x14ac:dyDescent="0.3">
      <c r="P170526" s="83"/>
    </row>
    <row r="170527" spans="16:16" x14ac:dyDescent="0.3">
      <c r="P170527" s="83"/>
    </row>
    <row r="170528" spans="16:16" x14ac:dyDescent="0.3">
      <c r="P170528" s="83"/>
    </row>
    <row r="170529" spans="16:16" x14ac:dyDescent="0.3">
      <c r="P170529" s="83"/>
    </row>
    <row r="170530" spans="16:16" x14ac:dyDescent="0.3">
      <c r="P170530" s="83"/>
    </row>
    <row r="170531" spans="16:16" x14ac:dyDescent="0.3">
      <c r="P170531" s="83"/>
    </row>
    <row r="170532" spans="16:16" x14ac:dyDescent="0.3">
      <c r="P170532" s="83"/>
    </row>
    <row r="170533" spans="16:16" x14ac:dyDescent="0.3">
      <c r="P170533" s="83"/>
    </row>
    <row r="170534" spans="16:16" x14ac:dyDescent="0.3">
      <c r="P170534" s="83"/>
    </row>
    <row r="170535" spans="16:16" x14ac:dyDescent="0.3">
      <c r="P170535" s="83"/>
    </row>
    <row r="170536" spans="16:16" x14ac:dyDescent="0.3">
      <c r="P170536" s="83"/>
    </row>
    <row r="170537" spans="16:16" x14ac:dyDescent="0.3">
      <c r="P170537" s="83"/>
    </row>
    <row r="170538" spans="16:16" x14ac:dyDescent="0.3">
      <c r="P170538" s="83"/>
    </row>
    <row r="170539" spans="16:16" x14ac:dyDescent="0.3">
      <c r="P170539" s="83"/>
    </row>
    <row r="170540" spans="16:16" x14ac:dyDescent="0.3">
      <c r="P170540" s="83"/>
    </row>
    <row r="170541" spans="16:16" x14ac:dyDescent="0.3">
      <c r="P170541" s="83"/>
    </row>
    <row r="170542" spans="16:16" x14ac:dyDescent="0.3">
      <c r="P170542" s="83"/>
    </row>
    <row r="170543" spans="16:16" x14ac:dyDescent="0.3">
      <c r="P170543" s="83"/>
    </row>
    <row r="170544" spans="16:16" x14ac:dyDescent="0.3">
      <c r="P170544" s="83"/>
    </row>
    <row r="170545" spans="16:16" x14ac:dyDescent="0.3">
      <c r="P170545" s="83"/>
    </row>
    <row r="170546" spans="16:16" x14ac:dyDescent="0.3">
      <c r="P170546" s="83"/>
    </row>
    <row r="170547" spans="16:16" x14ac:dyDescent="0.3">
      <c r="P170547" s="83"/>
    </row>
    <row r="170548" spans="16:16" x14ac:dyDescent="0.3">
      <c r="P170548" s="83"/>
    </row>
    <row r="170549" spans="16:16" x14ac:dyDescent="0.3">
      <c r="P170549" s="83"/>
    </row>
    <row r="170550" spans="16:16" x14ac:dyDescent="0.3">
      <c r="P170550" s="83"/>
    </row>
    <row r="170551" spans="16:16" x14ac:dyDescent="0.3">
      <c r="P170551" s="83"/>
    </row>
    <row r="170552" spans="16:16" x14ac:dyDescent="0.3">
      <c r="P170552" s="83"/>
    </row>
    <row r="170553" spans="16:16" x14ac:dyDescent="0.3">
      <c r="P170553" s="83"/>
    </row>
    <row r="170554" spans="16:16" x14ac:dyDescent="0.3">
      <c r="P170554" s="83"/>
    </row>
    <row r="170555" spans="16:16" x14ac:dyDescent="0.3">
      <c r="P170555" s="83"/>
    </row>
    <row r="170556" spans="16:16" x14ac:dyDescent="0.3">
      <c r="P170556" s="83"/>
    </row>
    <row r="170557" spans="16:16" x14ac:dyDescent="0.3">
      <c r="P170557" s="83"/>
    </row>
    <row r="170558" spans="16:16" x14ac:dyDescent="0.3">
      <c r="P170558" s="83"/>
    </row>
    <row r="170559" spans="16:16" x14ac:dyDescent="0.3">
      <c r="P170559" s="83"/>
    </row>
    <row r="170560" spans="16:16" x14ac:dyDescent="0.3">
      <c r="P170560" s="83"/>
    </row>
    <row r="170561" spans="16:16" x14ac:dyDescent="0.3">
      <c r="P170561" s="83"/>
    </row>
    <row r="170562" spans="16:16" x14ac:dyDescent="0.3">
      <c r="P170562" s="83"/>
    </row>
    <row r="170563" spans="16:16" x14ac:dyDescent="0.3">
      <c r="P170563" s="83"/>
    </row>
    <row r="170564" spans="16:16" x14ac:dyDescent="0.3">
      <c r="P170564" s="83"/>
    </row>
    <row r="170565" spans="16:16" x14ac:dyDescent="0.3">
      <c r="P170565" s="83"/>
    </row>
    <row r="170566" spans="16:16" x14ac:dyDescent="0.3">
      <c r="P170566" s="83"/>
    </row>
    <row r="170567" spans="16:16" x14ac:dyDescent="0.3">
      <c r="P170567" s="83"/>
    </row>
    <row r="170568" spans="16:16" x14ac:dyDescent="0.3">
      <c r="P170568" s="83"/>
    </row>
    <row r="170569" spans="16:16" x14ac:dyDescent="0.3">
      <c r="P170569" s="83"/>
    </row>
    <row r="170570" spans="16:16" x14ac:dyDescent="0.3">
      <c r="P170570" s="83"/>
    </row>
    <row r="170571" spans="16:16" x14ac:dyDescent="0.3">
      <c r="P170571" s="83"/>
    </row>
    <row r="170572" spans="16:16" x14ac:dyDescent="0.3">
      <c r="P170572" s="83"/>
    </row>
    <row r="170573" spans="16:16" x14ac:dyDescent="0.3">
      <c r="P170573" s="83"/>
    </row>
    <row r="170574" spans="16:16" x14ac:dyDescent="0.3">
      <c r="P170574" s="83"/>
    </row>
    <row r="170575" spans="16:16" x14ac:dyDescent="0.3">
      <c r="P170575" s="83"/>
    </row>
    <row r="170576" spans="16:16" x14ac:dyDescent="0.3">
      <c r="P170576" s="83"/>
    </row>
    <row r="170577" spans="16:16" x14ac:dyDescent="0.3">
      <c r="P170577" s="83"/>
    </row>
    <row r="170578" spans="16:16" x14ac:dyDescent="0.3">
      <c r="P170578" s="83"/>
    </row>
    <row r="170579" spans="16:16" x14ac:dyDescent="0.3">
      <c r="P170579" s="83"/>
    </row>
    <row r="170580" spans="16:16" x14ac:dyDescent="0.3">
      <c r="P170580" s="83"/>
    </row>
    <row r="170581" spans="16:16" x14ac:dyDescent="0.3">
      <c r="P170581" s="83"/>
    </row>
    <row r="170582" spans="16:16" x14ac:dyDescent="0.3">
      <c r="P170582" s="83"/>
    </row>
    <row r="170583" spans="16:16" x14ac:dyDescent="0.3">
      <c r="P170583" s="83"/>
    </row>
    <row r="170584" spans="16:16" x14ac:dyDescent="0.3">
      <c r="P170584" s="83"/>
    </row>
    <row r="170585" spans="16:16" x14ac:dyDescent="0.3">
      <c r="P170585" s="83"/>
    </row>
    <row r="170586" spans="16:16" x14ac:dyDescent="0.3">
      <c r="P170586" s="83"/>
    </row>
    <row r="170587" spans="16:16" x14ac:dyDescent="0.3">
      <c r="P170587" s="83"/>
    </row>
    <row r="170588" spans="16:16" x14ac:dyDescent="0.3">
      <c r="P170588" s="83"/>
    </row>
    <row r="170589" spans="16:16" x14ac:dyDescent="0.3">
      <c r="P170589" s="83"/>
    </row>
    <row r="170590" spans="16:16" x14ac:dyDescent="0.3">
      <c r="P170590" s="83"/>
    </row>
    <row r="170591" spans="16:16" x14ac:dyDescent="0.3">
      <c r="P170591" s="83"/>
    </row>
    <row r="170592" spans="16:16" x14ac:dyDescent="0.3">
      <c r="P170592" s="83"/>
    </row>
    <row r="170593" spans="16:16" x14ac:dyDescent="0.3">
      <c r="P170593" s="83"/>
    </row>
    <row r="170594" spans="16:16" x14ac:dyDescent="0.3">
      <c r="P170594" s="83"/>
    </row>
    <row r="170595" spans="16:16" x14ac:dyDescent="0.3">
      <c r="P170595" s="83"/>
    </row>
    <row r="170596" spans="16:16" x14ac:dyDescent="0.3">
      <c r="P170596" s="83"/>
    </row>
    <row r="170597" spans="16:16" x14ac:dyDescent="0.3">
      <c r="P170597" s="83"/>
    </row>
    <row r="170598" spans="16:16" x14ac:dyDescent="0.3">
      <c r="P170598" s="83"/>
    </row>
    <row r="170599" spans="16:16" x14ac:dyDescent="0.3">
      <c r="P170599" s="83"/>
    </row>
    <row r="170600" spans="16:16" x14ac:dyDescent="0.3">
      <c r="P170600" s="83"/>
    </row>
    <row r="170601" spans="16:16" x14ac:dyDescent="0.3">
      <c r="P170601" s="83"/>
    </row>
    <row r="170602" spans="16:16" x14ac:dyDescent="0.3">
      <c r="P170602" s="83"/>
    </row>
    <row r="170603" spans="16:16" x14ac:dyDescent="0.3">
      <c r="P170603" s="83"/>
    </row>
    <row r="170604" spans="16:16" x14ac:dyDescent="0.3">
      <c r="P170604" s="83"/>
    </row>
    <row r="170605" spans="16:16" x14ac:dyDescent="0.3">
      <c r="P170605" s="83"/>
    </row>
    <row r="170606" spans="16:16" x14ac:dyDescent="0.3">
      <c r="P170606" s="83"/>
    </row>
    <row r="170607" spans="16:16" x14ac:dyDescent="0.3">
      <c r="P170607" s="83"/>
    </row>
    <row r="170608" spans="16:16" x14ac:dyDescent="0.3">
      <c r="P170608" s="83"/>
    </row>
    <row r="170609" spans="16:16" x14ac:dyDescent="0.3">
      <c r="P170609" s="83"/>
    </row>
    <row r="170610" spans="16:16" x14ac:dyDescent="0.3">
      <c r="P170610" s="83"/>
    </row>
    <row r="170611" spans="16:16" x14ac:dyDescent="0.3">
      <c r="P170611" s="83"/>
    </row>
    <row r="170612" spans="16:16" x14ac:dyDescent="0.3">
      <c r="P170612" s="83"/>
    </row>
    <row r="170613" spans="16:16" x14ac:dyDescent="0.3">
      <c r="P170613" s="83"/>
    </row>
    <row r="170614" spans="16:16" x14ac:dyDescent="0.3">
      <c r="P170614" s="83"/>
    </row>
    <row r="170615" spans="16:16" x14ac:dyDescent="0.3">
      <c r="P170615" s="83"/>
    </row>
    <row r="170616" spans="16:16" x14ac:dyDescent="0.3">
      <c r="P170616" s="83"/>
    </row>
    <row r="170617" spans="16:16" x14ac:dyDescent="0.3">
      <c r="P170617" s="83"/>
    </row>
    <row r="170618" spans="16:16" x14ac:dyDescent="0.3">
      <c r="P170618" s="83"/>
    </row>
    <row r="170619" spans="16:16" x14ac:dyDescent="0.3">
      <c r="P170619" s="83"/>
    </row>
    <row r="170620" spans="16:16" x14ac:dyDescent="0.3">
      <c r="P170620" s="83"/>
    </row>
    <row r="170621" spans="16:16" x14ac:dyDescent="0.3">
      <c r="P170621" s="83"/>
    </row>
    <row r="170622" spans="16:16" x14ac:dyDescent="0.3">
      <c r="P170622" s="83"/>
    </row>
    <row r="170623" spans="16:16" x14ac:dyDescent="0.3">
      <c r="P170623" s="83"/>
    </row>
    <row r="170624" spans="16:16" x14ac:dyDescent="0.3">
      <c r="P170624" s="83"/>
    </row>
    <row r="170625" spans="16:16" x14ac:dyDescent="0.3">
      <c r="P170625" s="83"/>
    </row>
    <row r="170626" spans="16:16" x14ac:dyDescent="0.3">
      <c r="P170626" s="83"/>
    </row>
    <row r="170627" spans="16:16" x14ac:dyDescent="0.3">
      <c r="P170627" s="83"/>
    </row>
    <row r="170628" spans="16:16" x14ac:dyDescent="0.3">
      <c r="P170628" s="83"/>
    </row>
    <row r="170629" spans="16:16" x14ac:dyDescent="0.3">
      <c r="P170629" s="83"/>
    </row>
    <row r="170630" spans="16:16" x14ac:dyDescent="0.3">
      <c r="P170630" s="83"/>
    </row>
    <row r="170631" spans="16:16" x14ac:dyDescent="0.3">
      <c r="P170631" s="83"/>
    </row>
    <row r="170632" spans="16:16" x14ac:dyDescent="0.3">
      <c r="P170632" s="83"/>
    </row>
    <row r="170633" spans="16:16" x14ac:dyDescent="0.3">
      <c r="P170633" s="83"/>
    </row>
    <row r="170634" spans="16:16" x14ac:dyDescent="0.3">
      <c r="P170634" s="83"/>
    </row>
    <row r="170635" spans="16:16" x14ac:dyDescent="0.3">
      <c r="P170635" s="83"/>
    </row>
    <row r="170636" spans="16:16" x14ac:dyDescent="0.3">
      <c r="P170636" s="83"/>
    </row>
    <row r="170637" spans="16:16" x14ac:dyDescent="0.3">
      <c r="P170637" s="83"/>
    </row>
    <row r="170638" spans="16:16" x14ac:dyDescent="0.3">
      <c r="P170638" s="83"/>
    </row>
    <row r="170639" spans="16:16" x14ac:dyDescent="0.3">
      <c r="P170639" s="83"/>
    </row>
    <row r="170640" spans="16:16" x14ac:dyDescent="0.3">
      <c r="P170640" s="83"/>
    </row>
    <row r="170641" spans="16:16" x14ac:dyDescent="0.3">
      <c r="P170641" s="83"/>
    </row>
    <row r="170642" spans="16:16" x14ac:dyDescent="0.3">
      <c r="P170642" s="83"/>
    </row>
    <row r="170643" spans="16:16" x14ac:dyDescent="0.3">
      <c r="P170643" s="83"/>
    </row>
    <row r="170644" spans="16:16" x14ac:dyDescent="0.3">
      <c r="P170644" s="83"/>
    </row>
    <row r="170645" spans="16:16" x14ac:dyDescent="0.3">
      <c r="P170645" s="83"/>
    </row>
    <row r="170646" spans="16:16" x14ac:dyDescent="0.3">
      <c r="P170646" s="83"/>
    </row>
    <row r="170647" spans="16:16" x14ac:dyDescent="0.3">
      <c r="P170647" s="83"/>
    </row>
    <row r="170648" spans="16:16" x14ac:dyDescent="0.3">
      <c r="P170648" s="83"/>
    </row>
    <row r="170649" spans="16:16" x14ac:dyDescent="0.3">
      <c r="P170649" s="83"/>
    </row>
    <row r="170650" spans="16:16" x14ac:dyDescent="0.3">
      <c r="P170650" s="83"/>
    </row>
    <row r="170651" spans="16:16" x14ac:dyDescent="0.3">
      <c r="P170651" s="83"/>
    </row>
    <row r="170652" spans="16:16" x14ac:dyDescent="0.3">
      <c r="P170652" s="83"/>
    </row>
    <row r="170653" spans="16:16" x14ac:dyDescent="0.3">
      <c r="P170653" s="83"/>
    </row>
    <row r="170654" spans="16:16" x14ac:dyDescent="0.3">
      <c r="P170654" s="83"/>
    </row>
    <row r="170655" spans="16:16" x14ac:dyDescent="0.3">
      <c r="P170655" s="83"/>
    </row>
    <row r="170656" spans="16:16" x14ac:dyDescent="0.3">
      <c r="P170656" s="83"/>
    </row>
    <row r="170657" spans="16:16" x14ac:dyDescent="0.3">
      <c r="P170657" s="83"/>
    </row>
    <row r="170658" spans="16:16" x14ac:dyDescent="0.3">
      <c r="P170658" s="83"/>
    </row>
    <row r="170659" spans="16:16" x14ac:dyDescent="0.3">
      <c r="P170659" s="83"/>
    </row>
    <row r="170660" spans="16:16" x14ac:dyDescent="0.3">
      <c r="P170660" s="83"/>
    </row>
    <row r="170661" spans="16:16" x14ac:dyDescent="0.3">
      <c r="P170661" s="83"/>
    </row>
    <row r="170662" spans="16:16" x14ac:dyDescent="0.3">
      <c r="P170662" s="83"/>
    </row>
    <row r="170663" spans="16:16" x14ac:dyDescent="0.3">
      <c r="P170663" s="83"/>
    </row>
    <row r="170664" spans="16:16" x14ac:dyDescent="0.3">
      <c r="P170664" s="83"/>
    </row>
    <row r="170665" spans="16:16" x14ac:dyDescent="0.3">
      <c r="P170665" s="83"/>
    </row>
    <row r="170666" spans="16:16" x14ac:dyDescent="0.3">
      <c r="P170666" s="83"/>
    </row>
    <row r="170667" spans="16:16" x14ac:dyDescent="0.3">
      <c r="P170667" s="83"/>
    </row>
    <row r="170668" spans="16:16" x14ac:dyDescent="0.3">
      <c r="P170668" s="83"/>
    </row>
    <row r="170669" spans="16:16" x14ac:dyDescent="0.3">
      <c r="P170669" s="83"/>
    </row>
    <row r="170670" spans="16:16" x14ac:dyDescent="0.3">
      <c r="P170670" s="83"/>
    </row>
    <row r="170671" spans="16:16" x14ac:dyDescent="0.3">
      <c r="P170671" s="83"/>
    </row>
    <row r="170672" spans="16:16" x14ac:dyDescent="0.3">
      <c r="P170672" s="83"/>
    </row>
    <row r="170673" spans="16:16" x14ac:dyDescent="0.3">
      <c r="P170673" s="83"/>
    </row>
    <row r="170674" spans="16:16" x14ac:dyDescent="0.3">
      <c r="P170674" s="83"/>
    </row>
    <row r="170675" spans="16:16" x14ac:dyDescent="0.3">
      <c r="P170675" s="83"/>
    </row>
    <row r="170676" spans="16:16" x14ac:dyDescent="0.3">
      <c r="P170676" s="83"/>
    </row>
    <row r="170677" spans="16:16" x14ac:dyDescent="0.3">
      <c r="P170677" s="83"/>
    </row>
    <row r="170678" spans="16:16" x14ac:dyDescent="0.3">
      <c r="P170678" s="83"/>
    </row>
    <row r="170679" spans="16:16" x14ac:dyDescent="0.3">
      <c r="P170679" s="83"/>
    </row>
    <row r="170680" spans="16:16" x14ac:dyDescent="0.3">
      <c r="P170680" s="83"/>
    </row>
    <row r="170681" spans="16:16" x14ac:dyDescent="0.3">
      <c r="P170681" s="83"/>
    </row>
    <row r="170682" spans="16:16" x14ac:dyDescent="0.3">
      <c r="P170682" s="83"/>
    </row>
    <row r="170683" spans="16:16" x14ac:dyDescent="0.3">
      <c r="P170683" s="83"/>
    </row>
    <row r="170684" spans="16:16" x14ac:dyDescent="0.3">
      <c r="P170684" s="83"/>
    </row>
    <row r="170685" spans="16:16" x14ac:dyDescent="0.3">
      <c r="P170685" s="83"/>
    </row>
    <row r="170686" spans="16:16" x14ac:dyDescent="0.3">
      <c r="P170686" s="83"/>
    </row>
    <row r="170687" spans="16:16" x14ac:dyDescent="0.3">
      <c r="P170687" s="83"/>
    </row>
    <row r="170688" spans="16:16" x14ac:dyDescent="0.3">
      <c r="P170688" s="83"/>
    </row>
    <row r="170689" spans="16:16" x14ac:dyDescent="0.3">
      <c r="P170689" s="83"/>
    </row>
    <row r="170690" spans="16:16" x14ac:dyDescent="0.3">
      <c r="P170690" s="83"/>
    </row>
    <row r="170691" spans="16:16" x14ac:dyDescent="0.3">
      <c r="P170691" s="83"/>
    </row>
    <row r="170692" spans="16:16" x14ac:dyDescent="0.3">
      <c r="P170692" s="83"/>
    </row>
    <row r="170693" spans="16:16" x14ac:dyDescent="0.3">
      <c r="P170693" s="83"/>
    </row>
    <row r="170694" spans="16:16" x14ac:dyDescent="0.3">
      <c r="P170694" s="83"/>
    </row>
    <row r="170695" spans="16:16" x14ac:dyDescent="0.3">
      <c r="P170695" s="83"/>
    </row>
    <row r="170696" spans="16:16" x14ac:dyDescent="0.3">
      <c r="P170696" s="83"/>
    </row>
    <row r="170697" spans="16:16" x14ac:dyDescent="0.3">
      <c r="P170697" s="83"/>
    </row>
    <row r="170698" spans="16:16" x14ac:dyDescent="0.3">
      <c r="P170698" s="83"/>
    </row>
    <row r="170699" spans="16:16" x14ac:dyDescent="0.3">
      <c r="P170699" s="83"/>
    </row>
    <row r="170700" spans="16:16" x14ac:dyDescent="0.3">
      <c r="P170700" s="83"/>
    </row>
    <row r="170701" spans="16:16" x14ac:dyDescent="0.3">
      <c r="P170701" s="83"/>
    </row>
    <row r="170702" spans="16:16" x14ac:dyDescent="0.3">
      <c r="P170702" s="83"/>
    </row>
    <row r="170703" spans="16:16" x14ac:dyDescent="0.3">
      <c r="P170703" s="83"/>
    </row>
    <row r="170704" spans="16:16" x14ac:dyDescent="0.3">
      <c r="P170704" s="83"/>
    </row>
    <row r="170705" spans="16:16" x14ac:dyDescent="0.3">
      <c r="P170705" s="83"/>
    </row>
    <row r="170706" spans="16:16" x14ac:dyDescent="0.3">
      <c r="P170706" s="83"/>
    </row>
    <row r="170707" spans="16:16" x14ac:dyDescent="0.3">
      <c r="P170707" s="83"/>
    </row>
    <row r="170708" spans="16:16" x14ac:dyDescent="0.3">
      <c r="P170708" s="83"/>
    </row>
    <row r="170709" spans="16:16" x14ac:dyDescent="0.3">
      <c r="P170709" s="83"/>
    </row>
    <row r="170710" spans="16:16" x14ac:dyDescent="0.3">
      <c r="P170710" s="83"/>
    </row>
    <row r="170711" spans="16:16" x14ac:dyDescent="0.3">
      <c r="P170711" s="83"/>
    </row>
    <row r="170712" spans="16:16" x14ac:dyDescent="0.3">
      <c r="P170712" s="83"/>
    </row>
    <row r="170713" spans="16:16" x14ac:dyDescent="0.3">
      <c r="P170713" s="83"/>
    </row>
    <row r="170714" spans="16:16" x14ac:dyDescent="0.3">
      <c r="P170714" s="83"/>
    </row>
    <row r="170715" spans="16:16" x14ac:dyDescent="0.3">
      <c r="P170715" s="83"/>
    </row>
    <row r="170716" spans="16:16" x14ac:dyDescent="0.3">
      <c r="P170716" s="83"/>
    </row>
    <row r="170717" spans="16:16" x14ac:dyDescent="0.3">
      <c r="P170717" s="83"/>
    </row>
    <row r="170718" spans="16:16" x14ac:dyDescent="0.3">
      <c r="P170718" s="83"/>
    </row>
    <row r="170719" spans="16:16" x14ac:dyDescent="0.3">
      <c r="P170719" s="83"/>
    </row>
    <row r="170720" spans="16:16" x14ac:dyDescent="0.3">
      <c r="P170720" s="83"/>
    </row>
    <row r="170721" spans="16:16" x14ac:dyDescent="0.3">
      <c r="P170721" s="83"/>
    </row>
    <row r="170722" spans="16:16" x14ac:dyDescent="0.3">
      <c r="P170722" s="83"/>
    </row>
    <row r="170723" spans="16:16" x14ac:dyDescent="0.3">
      <c r="P170723" s="83"/>
    </row>
    <row r="170724" spans="16:16" x14ac:dyDescent="0.3">
      <c r="P170724" s="83"/>
    </row>
    <row r="170725" spans="16:16" x14ac:dyDescent="0.3">
      <c r="P170725" s="83"/>
    </row>
    <row r="170726" spans="16:16" x14ac:dyDescent="0.3">
      <c r="P170726" s="83"/>
    </row>
    <row r="170727" spans="16:16" x14ac:dyDescent="0.3">
      <c r="P170727" s="83"/>
    </row>
    <row r="170728" spans="16:16" x14ac:dyDescent="0.3">
      <c r="P170728" s="83"/>
    </row>
    <row r="170729" spans="16:16" x14ac:dyDescent="0.3">
      <c r="P170729" s="83"/>
    </row>
    <row r="170730" spans="16:16" x14ac:dyDescent="0.3">
      <c r="P170730" s="83"/>
    </row>
    <row r="170731" spans="16:16" x14ac:dyDescent="0.3">
      <c r="P170731" s="83"/>
    </row>
    <row r="170732" spans="16:16" x14ac:dyDescent="0.3">
      <c r="P170732" s="83"/>
    </row>
    <row r="170733" spans="16:16" x14ac:dyDescent="0.3">
      <c r="P170733" s="83"/>
    </row>
    <row r="170734" spans="16:16" x14ac:dyDescent="0.3">
      <c r="P170734" s="83"/>
    </row>
    <row r="170735" spans="16:16" x14ac:dyDescent="0.3">
      <c r="P170735" s="83"/>
    </row>
    <row r="170736" spans="16:16" x14ac:dyDescent="0.3">
      <c r="P170736" s="83"/>
    </row>
    <row r="170737" spans="16:16" x14ac:dyDescent="0.3">
      <c r="P170737" s="83"/>
    </row>
    <row r="170738" spans="16:16" x14ac:dyDescent="0.3">
      <c r="P170738" s="83"/>
    </row>
    <row r="170739" spans="16:16" x14ac:dyDescent="0.3">
      <c r="P170739" s="83"/>
    </row>
    <row r="170740" spans="16:16" x14ac:dyDescent="0.3">
      <c r="P170740" s="83"/>
    </row>
    <row r="170741" spans="16:16" x14ac:dyDescent="0.3">
      <c r="P170741" s="83"/>
    </row>
    <row r="170742" spans="16:16" x14ac:dyDescent="0.3">
      <c r="P170742" s="83"/>
    </row>
    <row r="170743" spans="16:16" x14ac:dyDescent="0.3">
      <c r="P170743" s="83"/>
    </row>
    <row r="170744" spans="16:16" x14ac:dyDescent="0.3">
      <c r="P170744" s="83"/>
    </row>
    <row r="170745" spans="16:16" x14ac:dyDescent="0.3">
      <c r="P170745" s="83"/>
    </row>
    <row r="170746" spans="16:16" x14ac:dyDescent="0.3">
      <c r="P170746" s="83"/>
    </row>
    <row r="170747" spans="16:16" x14ac:dyDescent="0.3">
      <c r="P170747" s="83"/>
    </row>
    <row r="170748" spans="16:16" x14ac:dyDescent="0.3">
      <c r="P170748" s="83"/>
    </row>
    <row r="170749" spans="16:16" x14ac:dyDescent="0.3">
      <c r="P170749" s="83"/>
    </row>
    <row r="170750" spans="16:16" x14ac:dyDescent="0.3">
      <c r="P170750" s="83"/>
    </row>
    <row r="170751" spans="16:16" x14ac:dyDescent="0.3">
      <c r="P170751" s="83"/>
    </row>
    <row r="170752" spans="16:16" x14ac:dyDescent="0.3">
      <c r="P170752" s="83"/>
    </row>
    <row r="170753" spans="16:16" x14ac:dyDescent="0.3">
      <c r="P170753" s="83"/>
    </row>
    <row r="170754" spans="16:16" x14ac:dyDescent="0.3">
      <c r="P170754" s="83"/>
    </row>
    <row r="170755" spans="16:16" x14ac:dyDescent="0.3">
      <c r="P170755" s="83"/>
    </row>
    <row r="170756" spans="16:16" x14ac:dyDescent="0.3">
      <c r="P170756" s="83"/>
    </row>
    <row r="170757" spans="16:16" x14ac:dyDescent="0.3">
      <c r="P170757" s="83"/>
    </row>
    <row r="170758" spans="16:16" x14ac:dyDescent="0.3">
      <c r="P170758" s="83"/>
    </row>
    <row r="170759" spans="16:16" x14ac:dyDescent="0.3">
      <c r="P170759" s="83"/>
    </row>
    <row r="170760" spans="16:16" x14ac:dyDescent="0.3">
      <c r="P170760" s="83"/>
    </row>
    <row r="170761" spans="16:16" x14ac:dyDescent="0.3">
      <c r="P170761" s="83"/>
    </row>
    <row r="170762" spans="16:16" x14ac:dyDescent="0.3">
      <c r="P170762" s="83"/>
    </row>
    <row r="170763" spans="16:16" x14ac:dyDescent="0.3">
      <c r="P170763" s="83"/>
    </row>
    <row r="170764" spans="16:16" x14ac:dyDescent="0.3">
      <c r="P170764" s="83"/>
    </row>
    <row r="170765" spans="16:16" x14ac:dyDescent="0.3">
      <c r="P170765" s="83"/>
    </row>
    <row r="170766" spans="16:16" x14ac:dyDescent="0.3">
      <c r="P170766" s="83"/>
    </row>
    <row r="170767" spans="16:16" x14ac:dyDescent="0.3">
      <c r="P170767" s="83"/>
    </row>
    <row r="170768" spans="16:16" x14ac:dyDescent="0.3">
      <c r="P170768" s="83"/>
    </row>
    <row r="170769" spans="16:16" x14ac:dyDescent="0.3">
      <c r="P170769" s="83"/>
    </row>
    <row r="170770" spans="16:16" x14ac:dyDescent="0.3">
      <c r="P170770" s="83"/>
    </row>
    <row r="170771" spans="16:16" x14ac:dyDescent="0.3">
      <c r="P170771" s="83"/>
    </row>
    <row r="170772" spans="16:16" x14ac:dyDescent="0.3">
      <c r="P170772" s="83"/>
    </row>
    <row r="170773" spans="16:16" x14ac:dyDescent="0.3">
      <c r="P170773" s="83"/>
    </row>
    <row r="170774" spans="16:16" x14ac:dyDescent="0.3">
      <c r="P170774" s="83"/>
    </row>
    <row r="170775" spans="16:16" x14ac:dyDescent="0.3">
      <c r="P170775" s="83"/>
    </row>
    <row r="170776" spans="16:16" x14ac:dyDescent="0.3">
      <c r="P170776" s="83"/>
    </row>
    <row r="170777" spans="16:16" x14ac:dyDescent="0.3">
      <c r="P170777" s="83"/>
    </row>
    <row r="170778" spans="16:16" x14ac:dyDescent="0.3">
      <c r="P170778" s="83"/>
    </row>
    <row r="170779" spans="16:16" x14ac:dyDescent="0.3">
      <c r="P170779" s="83"/>
    </row>
    <row r="170780" spans="16:16" x14ac:dyDescent="0.3">
      <c r="P170780" s="83"/>
    </row>
    <row r="170781" spans="16:16" x14ac:dyDescent="0.3">
      <c r="P170781" s="83"/>
    </row>
    <row r="170782" spans="16:16" x14ac:dyDescent="0.3">
      <c r="P170782" s="83"/>
    </row>
    <row r="170783" spans="16:16" x14ac:dyDescent="0.3">
      <c r="P170783" s="83"/>
    </row>
    <row r="170784" spans="16:16" x14ac:dyDescent="0.3">
      <c r="P170784" s="83"/>
    </row>
    <row r="170785" spans="16:16" x14ac:dyDescent="0.3">
      <c r="P170785" s="83"/>
    </row>
    <row r="170786" spans="16:16" x14ac:dyDescent="0.3">
      <c r="P170786" s="83"/>
    </row>
    <row r="170787" spans="16:16" x14ac:dyDescent="0.3">
      <c r="P170787" s="83"/>
    </row>
    <row r="170788" spans="16:16" x14ac:dyDescent="0.3">
      <c r="P170788" s="83"/>
    </row>
    <row r="170789" spans="16:16" x14ac:dyDescent="0.3">
      <c r="P170789" s="83"/>
    </row>
    <row r="170790" spans="16:16" x14ac:dyDescent="0.3">
      <c r="P170790" s="83"/>
    </row>
    <row r="170791" spans="16:16" x14ac:dyDescent="0.3">
      <c r="P170791" s="83"/>
    </row>
    <row r="170792" spans="16:16" x14ac:dyDescent="0.3">
      <c r="P170792" s="83"/>
    </row>
    <row r="170793" spans="16:16" x14ac:dyDescent="0.3">
      <c r="P170793" s="83"/>
    </row>
    <row r="170794" spans="16:16" x14ac:dyDescent="0.3">
      <c r="P170794" s="83"/>
    </row>
    <row r="170795" spans="16:16" x14ac:dyDescent="0.3">
      <c r="P170795" s="83"/>
    </row>
    <row r="170796" spans="16:16" x14ac:dyDescent="0.3">
      <c r="P170796" s="83"/>
    </row>
    <row r="170797" spans="16:16" x14ac:dyDescent="0.3">
      <c r="P170797" s="83"/>
    </row>
    <row r="170798" spans="16:16" x14ac:dyDescent="0.3">
      <c r="P170798" s="83"/>
    </row>
    <row r="170799" spans="16:16" x14ac:dyDescent="0.3">
      <c r="P170799" s="83"/>
    </row>
    <row r="170800" spans="16:16" x14ac:dyDescent="0.3">
      <c r="P170800" s="83"/>
    </row>
    <row r="170801" spans="16:16" x14ac:dyDescent="0.3">
      <c r="P170801" s="83"/>
    </row>
    <row r="170802" spans="16:16" x14ac:dyDescent="0.3">
      <c r="P170802" s="83"/>
    </row>
    <row r="170803" spans="16:16" x14ac:dyDescent="0.3">
      <c r="P170803" s="83"/>
    </row>
    <row r="170804" spans="16:16" x14ac:dyDescent="0.3">
      <c r="P170804" s="83"/>
    </row>
    <row r="170805" spans="16:16" x14ac:dyDescent="0.3">
      <c r="P170805" s="83"/>
    </row>
    <row r="170806" spans="16:16" x14ac:dyDescent="0.3">
      <c r="P170806" s="83"/>
    </row>
    <row r="170807" spans="16:16" x14ac:dyDescent="0.3">
      <c r="P170807" s="83"/>
    </row>
    <row r="170808" spans="16:16" x14ac:dyDescent="0.3">
      <c r="P170808" s="83"/>
    </row>
    <row r="170809" spans="16:16" x14ac:dyDescent="0.3">
      <c r="P170809" s="83"/>
    </row>
    <row r="170810" spans="16:16" x14ac:dyDescent="0.3">
      <c r="P170810" s="83"/>
    </row>
    <row r="170811" spans="16:16" x14ac:dyDescent="0.3">
      <c r="P170811" s="83"/>
    </row>
    <row r="170812" spans="16:16" x14ac:dyDescent="0.3">
      <c r="P170812" s="83"/>
    </row>
    <row r="170813" spans="16:16" x14ac:dyDescent="0.3">
      <c r="P170813" s="83"/>
    </row>
    <row r="170814" spans="16:16" x14ac:dyDescent="0.3">
      <c r="P170814" s="83"/>
    </row>
    <row r="170815" spans="16:16" x14ac:dyDescent="0.3">
      <c r="P170815" s="83"/>
    </row>
    <row r="170816" spans="16:16" x14ac:dyDescent="0.3">
      <c r="P170816" s="83"/>
    </row>
    <row r="170817" spans="16:16" x14ac:dyDescent="0.3">
      <c r="P170817" s="83"/>
    </row>
    <row r="170818" spans="16:16" x14ac:dyDescent="0.3">
      <c r="P170818" s="83"/>
    </row>
    <row r="170819" spans="16:16" x14ac:dyDescent="0.3">
      <c r="P170819" s="83"/>
    </row>
    <row r="170820" spans="16:16" x14ac:dyDescent="0.3">
      <c r="P170820" s="83"/>
    </row>
    <row r="170821" spans="16:16" x14ac:dyDescent="0.3">
      <c r="P170821" s="83"/>
    </row>
    <row r="170822" spans="16:16" x14ac:dyDescent="0.3">
      <c r="P170822" s="83"/>
    </row>
    <row r="170823" spans="16:16" x14ac:dyDescent="0.3">
      <c r="P170823" s="83"/>
    </row>
    <row r="170824" spans="16:16" x14ac:dyDescent="0.3">
      <c r="P170824" s="83"/>
    </row>
    <row r="170825" spans="16:16" x14ac:dyDescent="0.3">
      <c r="P170825" s="83"/>
    </row>
    <row r="170826" spans="16:16" x14ac:dyDescent="0.3">
      <c r="P170826" s="83"/>
    </row>
    <row r="170827" spans="16:16" x14ac:dyDescent="0.3">
      <c r="P170827" s="83"/>
    </row>
    <row r="170828" spans="16:16" x14ac:dyDescent="0.3">
      <c r="P170828" s="83"/>
    </row>
    <row r="170829" spans="16:16" x14ac:dyDescent="0.3">
      <c r="P170829" s="83"/>
    </row>
    <row r="170830" spans="16:16" x14ac:dyDescent="0.3">
      <c r="P170830" s="83"/>
    </row>
    <row r="170831" spans="16:16" x14ac:dyDescent="0.3">
      <c r="P170831" s="83"/>
    </row>
    <row r="170832" spans="16:16" x14ac:dyDescent="0.3">
      <c r="P170832" s="83"/>
    </row>
    <row r="170833" spans="16:16" x14ac:dyDescent="0.3">
      <c r="P170833" s="83"/>
    </row>
    <row r="170834" spans="16:16" x14ac:dyDescent="0.3">
      <c r="P170834" s="83"/>
    </row>
    <row r="170835" spans="16:16" x14ac:dyDescent="0.3">
      <c r="P170835" s="83"/>
    </row>
    <row r="170836" spans="16:16" x14ac:dyDescent="0.3">
      <c r="P170836" s="83"/>
    </row>
    <row r="170837" spans="16:16" x14ac:dyDescent="0.3">
      <c r="P170837" s="83"/>
    </row>
    <row r="170838" spans="16:16" x14ac:dyDescent="0.3">
      <c r="P170838" s="83"/>
    </row>
    <row r="170839" spans="16:16" x14ac:dyDescent="0.3">
      <c r="P170839" s="83"/>
    </row>
    <row r="170840" spans="16:16" x14ac:dyDescent="0.3">
      <c r="P170840" s="83"/>
    </row>
    <row r="170841" spans="16:16" x14ac:dyDescent="0.3">
      <c r="P170841" s="83"/>
    </row>
    <row r="170842" spans="16:16" x14ac:dyDescent="0.3">
      <c r="P170842" s="83"/>
    </row>
    <row r="170843" spans="16:16" x14ac:dyDescent="0.3">
      <c r="P170843" s="83"/>
    </row>
    <row r="170844" spans="16:16" x14ac:dyDescent="0.3">
      <c r="P170844" s="83"/>
    </row>
    <row r="170845" spans="16:16" x14ac:dyDescent="0.3">
      <c r="P170845" s="83"/>
    </row>
    <row r="170846" spans="16:16" x14ac:dyDescent="0.3">
      <c r="P170846" s="83"/>
    </row>
    <row r="170847" spans="16:16" x14ac:dyDescent="0.3">
      <c r="P170847" s="83"/>
    </row>
    <row r="170848" spans="16:16" x14ac:dyDescent="0.3">
      <c r="P170848" s="83"/>
    </row>
    <row r="170849" spans="16:16" x14ac:dyDescent="0.3">
      <c r="P170849" s="83"/>
    </row>
    <row r="170850" spans="16:16" x14ac:dyDescent="0.3">
      <c r="P170850" s="83"/>
    </row>
    <row r="170851" spans="16:16" x14ac:dyDescent="0.3">
      <c r="P170851" s="83"/>
    </row>
    <row r="170852" spans="16:16" x14ac:dyDescent="0.3">
      <c r="P170852" s="83"/>
    </row>
    <row r="170853" spans="16:16" x14ac:dyDescent="0.3">
      <c r="P170853" s="83"/>
    </row>
    <row r="170854" spans="16:16" x14ac:dyDescent="0.3">
      <c r="P170854" s="83"/>
    </row>
    <row r="170855" spans="16:16" x14ac:dyDescent="0.3">
      <c r="P170855" s="83"/>
    </row>
    <row r="170856" spans="16:16" x14ac:dyDescent="0.3">
      <c r="P170856" s="83"/>
    </row>
    <row r="170857" spans="16:16" x14ac:dyDescent="0.3">
      <c r="P170857" s="83"/>
    </row>
    <row r="170858" spans="16:16" x14ac:dyDescent="0.3">
      <c r="P170858" s="83"/>
    </row>
    <row r="170859" spans="16:16" x14ac:dyDescent="0.3">
      <c r="P170859" s="83"/>
    </row>
    <row r="170860" spans="16:16" x14ac:dyDescent="0.3">
      <c r="P170860" s="83"/>
    </row>
    <row r="170861" spans="16:16" x14ac:dyDescent="0.3">
      <c r="P170861" s="83"/>
    </row>
    <row r="170862" spans="16:16" x14ac:dyDescent="0.3">
      <c r="P170862" s="83"/>
    </row>
    <row r="170863" spans="16:16" x14ac:dyDescent="0.3">
      <c r="P170863" s="83"/>
    </row>
    <row r="170864" spans="16:16" x14ac:dyDescent="0.3">
      <c r="P170864" s="83"/>
    </row>
    <row r="170865" spans="16:16" x14ac:dyDescent="0.3">
      <c r="P170865" s="83"/>
    </row>
    <row r="170866" spans="16:16" x14ac:dyDescent="0.3">
      <c r="P170866" s="83"/>
    </row>
    <row r="170867" spans="16:16" x14ac:dyDescent="0.3">
      <c r="P170867" s="83"/>
    </row>
    <row r="170868" spans="16:16" x14ac:dyDescent="0.3">
      <c r="P170868" s="83"/>
    </row>
    <row r="170869" spans="16:16" x14ac:dyDescent="0.3">
      <c r="P170869" s="83"/>
    </row>
    <row r="170870" spans="16:16" x14ac:dyDescent="0.3">
      <c r="P170870" s="83"/>
    </row>
    <row r="170871" spans="16:16" x14ac:dyDescent="0.3">
      <c r="P170871" s="83"/>
    </row>
    <row r="170872" spans="16:16" x14ac:dyDescent="0.3">
      <c r="P170872" s="83"/>
    </row>
    <row r="170873" spans="16:16" x14ac:dyDescent="0.3">
      <c r="P170873" s="83"/>
    </row>
    <row r="170874" spans="16:16" x14ac:dyDescent="0.3">
      <c r="P170874" s="83"/>
    </row>
    <row r="170875" spans="16:16" x14ac:dyDescent="0.3">
      <c r="P170875" s="83"/>
    </row>
    <row r="170876" spans="16:16" x14ac:dyDescent="0.3">
      <c r="P170876" s="83"/>
    </row>
    <row r="170877" spans="16:16" x14ac:dyDescent="0.3">
      <c r="P170877" s="83"/>
    </row>
    <row r="170878" spans="16:16" x14ac:dyDescent="0.3">
      <c r="P170878" s="83"/>
    </row>
    <row r="170879" spans="16:16" x14ac:dyDescent="0.3">
      <c r="P170879" s="83"/>
    </row>
    <row r="170880" spans="16:16" x14ac:dyDescent="0.3">
      <c r="P170880" s="83"/>
    </row>
    <row r="170881" spans="16:16" x14ac:dyDescent="0.3">
      <c r="P170881" s="83"/>
    </row>
    <row r="170882" spans="16:16" x14ac:dyDescent="0.3">
      <c r="P170882" s="83"/>
    </row>
    <row r="170883" spans="16:16" x14ac:dyDescent="0.3">
      <c r="P170883" s="83"/>
    </row>
    <row r="170884" spans="16:16" x14ac:dyDescent="0.3">
      <c r="P170884" s="83"/>
    </row>
    <row r="170885" spans="16:16" x14ac:dyDescent="0.3">
      <c r="P170885" s="83"/>
    </row>
    <row r="170886" spans="16:16" x14ac:dyDescent="0.3">
      <c r="P170886" s="83"/>
    </row>
    <row r="170887" spans="16:16" x14ac:dyDescent="0.3">
      <c r="P170887" s="83"/>
    </row>
    <row r="170888" spans="16:16" x14ac:dyDescent="0.3">
      <c r="P170888" s="83"/>
    </row>
    <row r="170889" spans="16:16" x14ac:dyDescent="0.3">
      <c r="P170889" s="83"/>
    </row>
    <row r="170890" spans="16:16" x14ac:dyDescent="0.3">
      <c r="P170890" s="83"/>
    </row>
    <row r="170891" spans="16:16" x14ac:dyDescent="0.3">
      <c r="P170891" s="83"/>
    </row>
    <row r="170892" spans="16:16" x14ac:dyDescent="0.3">
      <c r="P170892" s="83"/>
    </row>
    <row r="170893" spans="16:16" x14ac:dyDescent="0.3">
      <c r="P170893" s="83"/>
    </row>
    <row r="170894" spans="16:16" x14ac:dyDescent="0.3">
      <c r="P170894" s="83"/>
    </row>
    <row r="170895" spans="16:16" x14ac:dyDescent="0.3">
      <c r="P170895" s="83"/>
    </row>
    <row r="170896" spans="16:16" x14ac:dyDescent="0.3">
      <c r="P170896" s="83"/>
    </row>
    <row r="170897" spans="16:16" x14ac:dyDescent="0.3">
      <c r="P170897" s="83"/>
    </row>
    <row r="170898" spans="16:16" x14ac:dyDescent="0.3">
      <c r="P170898" s="83"/>
    </row>
    <row r="170899" spans="16:16" x14ac:dyDescent="0.3">
      <c r="P170899" s="83"/>
    </row>
    <row r="170900" spans="16:16" x14ac:dyDescent="0.3">
      <c r="P170900" s="83"/>
    </row>
    <row r="170901" spans="16:16" x14ac:dyDescent="0.3">
      <c r="P170901" s="83"/>
    </row>
    <row r="170902" spans="16:16" x14ac:dyDescent="0.3">
      <c r="P170902" s="83"/>
    </row>
    <row r="170903" spans="16:16" x14ac:dyDescent="0.3">
      <c r="P170903" s="83"/>
    </row>
    <row r="170904" spans="16:16" x14ac:dyDescent="0.3">
      <c r="P170904" s="83"/>
    </row>
    <row r="170905" spans="16:16" x14ac:dyDescent="0.3">
      <c r="P170905" s="83"/>
    </row>
    <row r="170906" spans="16:16" x14ac:dyDescent="0.3">
      <c r="P170906" s="83"/>
    </row>
    <row r="170907" spans="16:16" x14ac:dyDescent="0.3">
      <c r="P170907" s="83"/>
    </row>
    <row r="170908" spans="16:16" x14ac:dyDescent="0.3">
      <c r="P170908" s="83"/>
    </row>
    <row r="170909" spans="16:16" x14ac:dyDescent="0.3">
      <c r="P170909" s="83"/>
    </row>
    <row r="170910" spans="16:16" x14ac:dyDescent="0.3">
      <c r="P170910" s="83"/>
    </row>
    <row r="170911" spans="16:16" x14ac:dyDescent="0.3">
      <c r="P170911" s="83"/>
    </row>
    <row r="170912" spans="16:16" x14ac:dyDescent="0.3">
      <c r="P170912" s="83"/>
    </row>
    <row r="170913" spans="16:16" x14ac:dyDescent="0.3">
      <c r="P170913" s="83"/>
    </row>
    <row r="170914" spans="16:16" x14ac:dyDescent="0.3">
      <c r="P170914" s="83"/>
    </row>
    <row r="170915" spans="16:16" x14ac:dyDescent="0.3">
      <c r="P170915" s="83"/>
    </row>
    <row r="170916" spans="16:16" x14ac:dyDescent="0.3">
      <c r="P170916" s="83"/>
    </row>
    <row r="170917" spans="16:16" x14ac:dyDescent="0.3">
      <c r="P170917" s="83"/>
    </row>
    <row r="170918" spans="16:16" x14ac:dyDescent="0.3">
      <c r="P170918" s="83"/>
    </row>
    <row r="170919" spans="16:16" x14ac:dyDescent="0.3">
      <c r="P170919" s="83"/>
    </row>
    <row r="170920" spans="16:16" x14ac:dyDescent="0.3">
      <c r="P170920" s="83"/>
    </row>
    <row r="170921" spans="16:16" x14ac:dyDescent="0.3">
      <c r="P170921" s="83"/>
    </row>
    <row r="170922" spans="16:16" x14ac:dyDescent="0.3">
      <c r="P170922" s="83"/>
    </row>
    <row r="170923" spans="16:16" x14ac:dyDescent="0.3">
      <c r="P170923" s="83"/>
    </row>
    <row r="170924" spans="16:16" x14ac:dyDescent="0.3">
      <c r="P170924" s="83"/>
    </row>
    <row r="170925" spans="16:16" x14ac:dyDescent="0.3">
      <c r="P170925" s="83"/>
    </row>
    <row r="170926" spans="16:16" x14ac:dyDescent="0.3">
      <c r="P170926" s="83"/>
    </row>
    <row r="170927" spans="16:16" x14ac:dyDescent="0.3">
      <c r="P170927" s="83"/>
    </row>
    <row r="170928" spans="16:16" x14ac:dyDescent="0.3">
      <c r="P170928" s="83"/>
    </row>
    <row r="170929" spans="16:16" x14ac:dyDescent="0.3">
      <c r="P170929" s="83"/>
    </row>
    <row r="170930" spans="16:16" x14ac:dyDescent="0.3">
      <c r="P170930" s="83"/>
    </row>
    <row r="170931" spans="16:16" x14ac:dyDescent="0.3">
      <c r="P170931" s="83"/>
    </row>
    <row r="170932" spans="16:16" x14ac:dyDescent="0.3">
      <c r="P170932" s="83"/>
    </row>
    <row r="170933" spans="16:16" x14ac:dyDescent="0.3">
      <c r="P170933" s="83"/>
    </row>
    <row r="170934" spans="16:16" x14ac:dyDescent="0.3">
      <c r="P170934" s="83"/>
    </row>
    <row r="170935" spans="16:16" x14ac:dyDescent="0.3">
      <c r="P170935" s="83"/>
    </row>
    <row r="170936" spans="16:16" x14ac:dyDescent="0.3">
      <c r="P170936" s="83"/>
    </row>
    <row r="170937" spans="16:16" x14ac:dyDescent="0.3">
      <c r="P170937" s="83"/>
    </row>
    <row r="170938" spans="16:16" x14ac:dyDescent="0.3">
      <c r="P170938" s="83"/>
    </row>
    <row r="170939" spans="16:16" x14ac:dyDescent="0.3">
      <c r="P170939" s="83"/>
    </row>
    <row r="170940" spans="16:16" x14ac:dyDescent="0.3">
      <c r="P170940" s="83"/>
    </row>
    <row r="170941" spans="16:16" x14ac:dyDescent="0.3">
      <c r="P170941" s="83"/>
    </row>
    <row r="170942" spans="16:16" x14ac:dyDescent="0.3">
      <c r="P170942" s="83"/>
    </row>
    <row r="170943" spans="16:16" x14ac:dyDescent="0.3">
      <c r="P170943" s="83"/>
    </row>
    <row r="170944" spans="16:16" x14ac:dyDescent="0.3">
      <c r="P170944" s="83"/>
    </row>
    <row r="170945" spans="16:16" x14ac:dyDescent="0.3">
      <c r="P170945" s="83"/>
    </row>
    <row r="170946" spans="16:16" x14ac:dyDescent="0.3">
      <c r="P170946" s="83"/>
    </row>
    <row r="170947" spans="16:16" x14ac:dyDescent="0.3">
      <c r="P170947" s="83"/>
    </row>
    <row r="170948" spans="16:16" x14ac:dyDescent="0.3">
      <c r="P170948" s="83"/>
    </row>
    <row r="170949" spans="16:16" x14ac:dyDescent="0.3">
      <c r="P170949" s="83"/>
    </row>
    <row r="170950" spans="16:16" x14ac:dyDescent="0.3">
      <c r="P170950" s="83"/>
    </row>
    <row r="170951" spans="16:16" x14ac:dyDescent="0.3">
      <c r="P170951" s="83"/>
    </row>
    <row r="170952" spans="16:16" x14ac:dyDescent="0.3">
      <c r="P170952" s="83"/>
    </row>
    <row r="170953" spans="16:16" x14ac:dyDescent="0.3">
      <c r="P170953" s="83"/>
    </row>
    <row r="170954" spans="16:16" x14ac:dyDescent="0.3">
      <c r="P170954" s="83"/>
    </row>
    <row r="170955" spans="16:16" x14ac:dyDescent="0.3">
      <c r="P170955" s="83"/>
    </row>
    <row r="170956" spans="16:16" x14ac:dyDescent="0.3">
      <c r="P170956" s="83"/>
    </row>
    <row r="170957" spans="16:16" x14ac:dyDescent="0.3">
      <c r="P170957" s="83"/>
    </row>
    <row r="170958" spans="16:16" x14ac:dyDescent="0.3">
      <c r="P170958" s="83"/>
    </row>
    <row r="170959" spans="16:16" x14ac:dyDescent="0.3">
      <c r="P170959" s="83"/>
    </row>
    <row r="170960" spans="16:16" x14ac:dyDescent="0.3">
      <c r="P170960" s="83"/>
    </row>
    <row r="170961" spans="16:16" x14ac:dyDescent="0.3">
      <c r="P170961" s="83"/>
    </row>
    <row r="170962" spans="16:16" x14ac:dyDescent="0.3">
      <c r="P170962" s="83"/>
    </row>
    <row r="170963" spans="16:16" x14ac:dyDescent="0.3">
      <c r="P170963" s="83"/>
    </row>
    <row r="170964" spans="16:16" x14ac:dyDescent="0.3">
      <c r="P170964" s="83"/>
    </row>
    <row r="170965" spans="16:16" x14ac:dyDescent="0.3">
      <c r="P170965" s="83"/>
    </row>
    <row r="170966" spans="16:16" x14ac:dyDescent="0.3">
      <c r="P170966" s="83"/>
    </row>
    <row r="170967" spans="16:16" x14ac:dyDescent="0.3">
      <c r="P170967" s="83"/>
    </row>
    <row r="170968" spans="16:16" x14ac:dyDescent="0.3">
      <c r="P170968" s="83"/>
    </row>
    <row r="170969" spans="16:16" x14ac:dyDescent="0.3">
      <c r="P170969" s="83"/>
    </row>
    <row r="170970" spans="16:16" x14ac:dyDescent="0.3">
      <c r="P170970" s="83"/>
    </row>
    <row r="170971" spans="16:16" x14ac:dyDescent="0.3">
      <c r="P170971" s="83"/>
    </row>
    <row r="170972" spans="16:16" x14ac:dyDescent="0.3">
      <c r="P170972" s="83"/>
    </row>
    <row r="170973" spans="16:16" x14ac:dyDescent="0.3">
      <c r="P170973" s="83"/>
    </row>
    <row r="170974" spans="16:16" x14ac:dyDescent="0.3">
      <c r="P170974" s="83"/>
    </row>
    <row r="170975" spans="16:16" x14ac:dyDescent="0.3">
      <c r="P170975" s="83"/>
    </row>
    <row r="170976" spans="16:16" x14ac:dyDescent="0.3">
      <c r="P170976" s="83"/>
    </row>
    <row r="170977" spans="16:16" x14ac:dyDescent="0.3">
      <c r="P170977" s="83"/>
    </row>
    <row r="170978" spans="16:16" x14ac:dyDescent="0.3">
      <c r="P170978" s="83"/>
    </row>
    <row r="170979" spans="16:16" x14ac:dyDescent="0.3">
      <c r="P170979" s="83"/>
    </row>
    <row r="170980" spans="16:16" x14ac:dyDescent="0.3">
      <c r="P170980" s="83"/>
    </row>
    <row r="170981" spans="16:16" x14ac:dyDescent="0.3">
      <c r="P170981" s="83"/>
    </row>
    <row r="170982" spans="16:16" x14ac:dyDescent="0.3">
      <c r="P170982" s="83"/>
    </row>
    <row r="170983" spans="16:16" x14ac:dyDescent="0.3">
      <c r="P170983" s="83"/>
    </row>
    <row r="170984" spans="16:16" x14ac:dyDescent="0.3">
      <c r="P170984" s="83"/>
    </row>
    <row r="170985" spans="16:16" x14ac:dyDescent="0.3">
      <c r="P170985" s="83"/>
    </row>
    <row r="170986" spans="16:16" x14ac:dyDescent="0.3">
      <c r="P170986" s="83"/>
    </row>
    <row r="170987" spans="16:16" x14ac:dyDescent="0.3">
      <c r="P170987" s="83"/>
    </row>
    <row r="170988" spans="16:16" x14ac:dyDescent="0.3">
      <c r="P170988" s="83"/>
    </row>
    <row r="170989" spans="16:16" x14ac:dyDescent="0.3">
      <c r="P170989" s="83"/>
    </row>
    <row r="170990" spans="16:16" x14ac:dyDescent="0.3">
      <c r="P170990" s="83"/>
    </row>
    <row r="170991" spans="16:16" x14ac:dyDescent="0.3">
      <c r="P170991" s="83"/>
    </row>
    <row r="170992" spans="16:16" x14ac:dyDescent="0.3">
      <c r="P170992" s="83"/>
    </row>
    <row r="170993" spans="16:16" x14ac:dyDescent="0.3">
      <c r="P170993" s="83"/>
    </row>
    <row r="170994" spans="16:16" x14ac:dyDescent="0.3">
      <c r="P170994" s="83"/>
    </row>
    <row r="170995" spans="16:16" x14ac:dyDescent="0.3">
      <c r="P170995" s="83"/>
    </row>
    <row r="170996" spans="16:16" x14ac:dyDescent="0.3">
      <c r="P170996" s="83"/>
    </row>
    <row r="170997" spans="16:16" x14ac:dyDescent="0.3">
      <c r="P170997" s="83"/>
    </row>
    <row r="170998" spans="16:16" x14ac:dyDescent="0.3">
      <c r="P170998" s="83"/>
    </row>
    <row r="170999" spans="16:16" x14ac:dyDescent="0.3">
      <c r="P170999" s="83"/>
    </row>
    <row r="171000" spans="16:16" x14ac:dyDescent="0.3">
      <c r="P171000" s="83"/>
    </row>
    <row r="171001" spans="16:16" x14ac:dyDescent="0.3">
      <c r="P171001" s="83"/>
    </row>
    <row r="171002" spans="16:16" x14ac:dyDescent="0.3">
      <c r="P171002" s="83"/>
    </row>
    <row r="171003" spans="16:16" x14ac:dyDescent="0.3">
      <c r="P171003" s="83"/>
    </row>
    <row r="171004" spans="16:16" x14ac:dyDescent="0.3">
      <c r="P171004" s="83"/>
    </row>
    <row r="171005" spans="16:16" x14ac:dyDescent="0.3">
      <c r="P171005" s="83"/>
    </row>
    <row r="171006" spans="16:16" x14ac:dyDescent="0.3">
      <c r="P171006" s="83"/>
    </row>
    <row r="171007" spans="16:16" x14ac:dyDescent="0.3">
      <c r="P171007" s="83"/>
    </row>
    <row r="171008" spans="16:16" x14ac:dyDescent="0.3">
      <c r="P171008" s="83"/>
    </row>
    <row r="171009" spans="16:16" x14ac:dyDescent="0.3">
      <c r="P171009" s="83"/>
    </row>
    <row r="171010" spans="16:16" x14ac:dyDescent="0.3">
      <c r="P171010" s="83"/>
    </row>
    <row r="171011" spans="16:16" x14ac:dyDescent="0.3">
      <c r="P171011" s="83"/>
    </row>
    <row r="171012" spans="16:16" x14ac:dyDescent="0.3">
      <c r="P171012" s="83"/>
    </row>
    <row r="171013" spans="16:16" x14ac:dyDescent="0.3">
      <c r="P171013" s="83"/>
    </row>
    <row r="171014" spans="16:16" x14ac:dyDescent="0.3">
      <c r="P171014" s="83"/>
    </row>
    <row r="171015" spans="16:16" x14ac:dyDescent="0.3">
      <c r="P171015" s="83"/>
    </row>
    <row r="171016" spans="16:16" x14ac:dyDescent="0.3">
      <c r="P171016" s="83"/>
    </row>
    <row r="171017" spans="16:16" x14ac:dyDescent="0.3">
      <c r="P171017" s="83"/>
    </row>
    <row r="171018" spans="16:16" x14ac:dyDescent="0.3">
      <c r="P171018" s="83"/>
    </row>
    <row r="171019" spans="16:16" x14ac:dyDescent="0.3">
      <c r="P171019" s="83"/>
    </row>
    <row r="171020" spans="16:16" x14ac:dyDescent="0.3">
      <c r="P171020" s="83"/>
    </row>
    <row r="171021" spans="16:16" x14ac:dyDescent="0.3">
      <c r="P171021" s="83"/>
    </row>
    <row r="171022" spans="16:16" x14ac:dyDescent="0.3">
      <c r="P171022" s="83"/>
    </row>
    <row r="171023" spans="16:16" x14ac:dyDescent="0.3">
      <c r="P171023" s="83"/>
    </row>
    <row r="171024" spans="16:16" x14ac:dyDescent="0.3">
      <c r="P171024" s="83"/>
    </row>
    <row r="171025" spans="16:16" x14ac:dyDescent="0.3">
      <c r="P171025" s="83"/>
    </row>
    <row r="171026" spans="16:16" x14ac:dyDescent="0.3">
      <c r="P171026" s="83"/>
    </row>
    <row r="171027" spans="16:16" x14ac:dyDescent="0.3">
      <c r="P171027" s="83"/>
    </row>
    <row r="171028" spans="16:16" x14ac:dyDescent="0.3">
      <c r="P171028" s="83"/>
    </row>
    <row r="171029" spans="16:16" x14ac:dyDescent="0.3">
      <c r="P171029" s="83"/>
    </row>
    <row r="171030" spans="16:16" x14ac:dyDescent="0.3">
      <c r="P171030" s="83"/>
    </row>
    <row r="171031" spans="16:16" x14ac:dyDescent="0.3">
      <c r="P171031" s="83"/>
    </row>
    <row r="171032" spans="16:16" x14ac:dyDescent="0.3">
      <c r="P171032" s="83"/>
    </row>
    <row r="171033" spans="16:16" x14ac:dyDescent="0.3">
      <c r="P171033" s="83"/>
    </row>
    <row r="171034" spans="16:16" x14ac:dyDescent="0.3">
      <c r="P171034" s="83"/>
    </row>
    <row r="171035" spans="16:16" x14ac:dyDescent="0.3">
      <c r="P171035" s="83"/>
    </row>
    <row r="171036" spans="16:16" x14ac:dyDescent="0.3">
      <c r="P171036" s="83"/>
    </row>
    <row r="171037" spans="16:16" x14ac:dyDescent="0.3">
      <c r="P171037" s="83"/>
    </row>
    <row r="171038" spans="16:16" x14ac:dyDescent="0.3">
      <c r="P171038" s="83"/>
    </row>
    <row r="171039" spans="16:16" x14ac:dyDescent="0.3">
      <c r="P171039" s="83"/>
    </row>
    <row r="171040" spans="16:16" x14ac:dyDescent="0.3">
      <c r="P171040" s="83"/>
    </row>
    <row r="171041" spans="16:16" x14ac:dyDescent="0.3">
      <c r="P171041" s="83"/>
    </row>
    <row r="171042" spans="16:16" x14ac:dyDescent="0.3">
      <c r="P171042" s="83"/>
    </row>
    <row r="171043" spans="16:16" x14ac:dyDescent="0.3">
      <c r="P171043" s="83"/>
    </row>
    <row r="171044" spans="16:16" x14ac:dyDescent="0.3">
      <c r="P171044" s="83"/>
    </row>
    <row r="171045" spans="16:16" x14ac:dyDescent="0.3">
      <c r="P171045" s="83"/>
    </row>
    <row r="171046" spans="16:16" x14ac:dyDescent="0.3">
      <c r="P171046" s="83"/>
    </row>
    <row r="171047" spans="16:16" x14ac:dyDescent="0.3">
      <c r="P171047" s="83"/>
    </row>
    <row r="171048" spans="16:16" x14ac:dyDescent="0.3">
      <c r="P171048" s="83"/>
    </row>
    <row r="171049" spans="16:16" x14ac:dyDescent="0.3">
      <c r="P171049" s="83"/>
    </row>
    <row r="171050" spans="16:16" x14ac:dyDescent="0.3">
      <c r="P171050" s="83"/>
    </row>
    <row r="171051" spans="16:16" x14ac:dyDescent="0.3">
      <c r="P171051" s="83"/>
    </row>
    <row r="171052" spans="16:16" x14ac:dyDescent="0.3">
      <c r="P171052" s="83"/>
    </row>
    <row r="171053" spans="16:16" x14ac:dyDescent="0.3">
      <c r="P171053" s="83"/>
    </row>
    <row r="171054" spans="16:16" x14ac:dyDescent="0.3">
      <c r="P171054" s="83"/>
    </row>
    <row r="171055" spans="16:16" x14ac:dyDescent="0.3">
      <c r="P171055" s="83"/>
    </row>
    <row r="171056" spans="16:16" x14ac:dyDescent="0.3">
      <c r="P171056" s="83"/>
    </row>
    <row r="171057" spans="16:16" x14ac:dyDescent="0.3">
      <c r="P171057" s="83"/>
    </row>
    <row r="171058" spans="16:16" x14ac:dyDescent="0.3">
      <c r="P171058" s="83"/>
    </row>
    <row r="171059" spans="16:16" x14ac:dyDescent="0.3">
      <c r="P171059" s="83"/>
    </row>
    <row r="171060" spans="16:16" x14ac:dyDescent="0.3">
      <c r="P171060" s="83"/>
    </row>
    <row r="171061" spans="16:16" x14ac:dyDescent="0.3">
      <c r="P171061" s="83"/>
    </row>
    <row r="171062" spans="16:16" x14ac:dyDescent="0.3">
      <c r="P171062" s="83"/>
    </row>
    <row r="171063" spans="16:16" x14ac:dyDescent="0.3">
      <c r="P171063" s="83"/>
    </row>
    <row r="171064" spans="16:16" x14ac:dyDescent="0.3">
      <c r="P171064" s="83"/>
    </row>
    <row r="171065" spans="16:16" x14ac:dyDescent="0.3">
      <c r="P171065" s="83"/>
    </row>
    <row r="171066" spans="16:16" x14ac:dyDescent="0.3">
      <c r="P171066" s="83"/>
    </row>
    <row r="171067" spans="16:16" x14ac:dyDescent="0.3">
      <c r="P171067" s="83"/>
    </row>
    <row r="171068" spans="16:16" x14ac:dyDescent="0.3">
      <c r="P171068" s="83"/>
    </row>
    <row r="171069" spans="16:16" x14ac:dyDescent="0.3">
      <c r="P171069" s="83"/>
    </row>
    <row r="171070" spans="16:16" x14ac:dyDescent="0.3">
      <c r="P171070" s="83"/>
    </row>
    <row r="171071" spans="16:16" x14ac:dyDescent="0.3">
      <c r="P171071" s="83"/>
    </row>
    <row r="171072" spans="16:16" x14ac:dyDescent="0.3">
      <c r="P171072" s="83"/>
    </row>
    <row r="171073" spans="16:16" x14ac:dyDescent="0.3">
      <c r="P171073" s="83"/>
    </row>
    <row r="171074" spans="16:16" x14ac:dyDescent="0.3">
      <c r="P171074" s="83"/>
    </row>
    <row r="171075" spans="16:16" x14ac:dyDescent="0.3">
      <c r="P171075" s="83"/>
    </row>
    <row r="171076" spans="16:16" x14ac:dyDescent="0.3">
      <c r="P171076" s="83"/>
    </row>
    <row r="171077" spans="16:16" x14ac:dyDescent="0.3">
      <c r="P171077" s="83"/>
    </row>
    <row r="171078" spans="16:16" x14ac:dyDescent="0.3">
      <c r="P171078" s="83"/>
    </row>
    <row r="171079" spans="16:16" x14ac:dyDescent="0.3">
      <c r="P171079" s="83"/>
    </row>
    <row r="171080" spans="16:16" x14ac:dyDescent="0.3">
      <c r="P171080" s="83"/>
    </row>
    <row r="171081" spans="16:16" x14ac:dyDescent="0.3">
      <c r="P171081" s="83"/>
    </row>
    <row r="171082" spans="16:16" x14ac:dyDescent="0.3">
      <c r="P171082" s="83"/>
    </row>
    <row r="171083" spans="16:16" x14ac:dyDescent="0.3">
      <c r="P171083" s="83"/>
    </row>
    <row r="171084" spans="16:16" x14ac:dyDescent="0.3">
      <c r="P171084" s="83"/>
    </row>
    <row r="171085" spans="16:16" x14ac:dyDescent="0.3">
      <c r="P171085" s="83"/>
    </row>
    <row r="171086" spans="16:16" x14ac:dyDescent="0.3">
      <c r="P171086" s="83"/>
    </row>
    <row r="171087" spans="16:16" x14ac:dyDescent="0.3">
      <c r="P171087" s="83"/>
    </row>
    <row r="171088" spans="16:16" x14ac:dyDescent="0.3">
      <c r="P171088" s="83"/>
    </row>
    <row r="171089" spans="16:16" x14ac:dyDescent="0.3">
      <c r="P171089" s="83"/>
    </row>
    <row r="171090" spans="16:16" x14ac:dyDescent="0.3">
      <c r="P171090" s="83"/>
    </row>
    <row r="171091" spans="16:16" x14ac:dyDescent="0.3">
      <c r="P171091" s="83"/>
    </row>
    <row r="171092" spans="16:16" x14ac:dyDescent="0.3">
      <c r="P171092" s="83"/>
    </row>
    <row r="171093" spans="16:16" x14ac:dyDescent="0.3">
      <c r="P171093" s="83"/>
    </row>
    <row r="171094" spans="16:16" x14ac:dyDescent="0.3">
      <c r="P171094" s="83"/>
    </row>
    <row r="171095" spans="16:16" x14ac:dyDescent="0.3">
      <c r="P171095" s="83"/>
    </row>
    <row r="171096" spans="16:16" x14ac:dyDescent="0.3">
      <c r="P171096" s="83"/>
    </row>
    <row r="171097" spans="16:16" x14ac:dyDescent="0.3">
      <c r="P171097" s="83"/>
    </row>
    <row r="171098" spans="16:16" x14ac:dyDescent="0.3">
      <c r="P171098" s="83"/>
    </row>
    <row r="171099" spans="16:16" x14ac:dyDescent="0.3">
      <c r="P171099" s="83"/>
    </row>
    <row r="171100" spans="16:16" x14ac:dyDescent="0.3">
      <c r="P171100" s="83"/>
    </row>
    <row r="171101" spans="16:16" x14ac:dyDescent="0.3">
      <c r="P171101" s="83"/>
    </row>
    <row r="171102" spans="16:16" x14ac:dyDescent="0.3">
      <c r="P171102" s="83"/>
    </row>
    <row r="171103" spans="16:16" x14ac:dyDescent="0.3">
      <c r="P171103" s="83"/>
    </row>
    <row r="171104" spans="16:16" x14ac:dyDescent="0.3">
      <c r="P171104" s="83"/>
    </row>
    <row r="171105" spans="16:16" x14ac:dyDescent="0.3">
      <c r="P171105" s="83"/>
    </row>
    <row r="171106" spans="16:16" x14ac:dyDescent="0.3">
      <c r="P171106" s="83"/>
    </row>
    <row r="171107" spans="16:16" x14ac:dyDescent="0.3">
      <c r="P171107" s="83"/>
    </row>
    <row r="171108" spans="16:16" x14ac:dyDescent="0.3">
      <c r="P171108" s="83"/>
    </row>
    <row r="171109" spans="16:16" x14ac:dyDescent="0.3">
      <c r="P171109" s="83"/>
    </row>
    <row r="171110" spans="16:16" x14ac:dyDescent="0.3">
      <c r="P171110" s="83"/>
    </row>
    <row r="171111" spans="16:16" x14ac:dyDescent="0.3">
      <c r="P171111" s="83"/>
    </row>
    <row r="171112" spans="16:16" x14ac:dyDescent="0.3">
      <c r="P171112" s="83"/>
    </row>
    <row r="171113" spans="16:16" x14ac:dyDescent="0.3">
      <c r="P171113" s="83"/>
    </row>
    <row r="171114" spans="16:16" x14ac:dyDescent="0.3">
      <c r="P171114" s="83"/>
    </row>
    <row r="171115" spans="16:16" x14ac:dyDescent="0.3">
      <c r="P171115" s="83"/>
    </row>
    <row r="171116" spans="16:16" x14ac:dyDescent="0.3">
      <c r="P171116" s="83"/>
    </row>
    <row r="171117" spans="16:16" x14ac:dyDescent="0.3">
      <c r="P171117" s="83"/>
    </row>
    <row r="171118" spans="16:16" x14ac:dyDescent="0.3">
      <c r="P171118" s="83"/>
    </row>
    <row r="171119" spans="16:16" x14ac:dyDescent="0.3">
      <c r="P171119" s="83"/>
    </row>
    <row r="171120" spans="16:16" x14ac:dyDescent="0.3">
      <c r="P171120" s="83"/>
    </row>
    <row r="171121" spans="16:16" x14ac:dyDescent="0.3">
      <c r="P171121" s="83"/>
    </row>
    <row r="171122" spans="16:16" x14ac:dyDescent="0.3">
      <c r="P171122" s="83"/>
    </row>
    <row r="171123" spans="16:16" x14ac:dyDescent="0.3">
      <c r="P171123" s="83"/>
    </row>
    <row r="171124" spans="16:16" x14ac:dyDescent="0.3">
      <c r="P171124" s="83"/>
    </row>
    <row r="171125" spans="16:16" x14ac:dyDescent="0.3">
      <c r="P171125" s="83"/>
    </row>
    <row r="171126" spans="16:16" x14ac:dyDescent="0.3">
      <c r="P171126" s="83"/>
    </row>
    <row r="171127" spans="16:16" x14ac:dyDescent="0.3">
      <c r="P171127" s="83"/>
    </row>
    <row r="171128" spans="16:16" x14ac:dyDescent="0.3">
      <c r="P171128" s="83"/>
    </row>
    <row r="171129" spans="16:16" x14ac:dyDescent="0.3">
      <c r="P171129" s="83"/>
    </row>
    <row r="171130" spans="16:16" x14ac:dyDescent="0.3">
      <c r="P171130" s="83"/>
    </row>
    <row r="171131" spans="16:16" x14ac:dyDescent="0.3">
      <c r="P171131" s="83"/>
    </row>
    <row r="171132" spans="16:16" x14ac:dyDescent="0.3">
      <c r="P171132" s="83"/>
    </row>
    <row r="171133" spans="16:16" x14ac:dyDescent="0.3">
      <c r="P171133" s="83"/>
    </row>
    <row r="171134" spans="16:16" x14ac:dyDescent="0.3">
      <c r="P171134" s="83"/>
    </row>
    <row r="171135" spans="16:16" x14ac:dyDescent="0.3">
      <c r="P171135" s="83"/>
    </row>
    <row r="171136" spans="16:16" x14ac:dyDescent="0.3">
      <c r="P171136" s="83"/>
    </row>
    <row r="171137" spans="16:16" x14ac:dyDescent="0.3">
      <c r="P171137" s="83"/>
    </row>
    <row r="171138" spans="16:16" x14ac:dyDescent="0.3">
      <c r="P171138" s="83"/>
    </row>
    <row r="171139" spans="16:16" x14ac:dyDescent="0.3">
      <c r="P171139" s="83"/>
    </row>
    <row r="171140" spans="16:16" x14ac:dyDescent="0.3">
      <c r="P171140" s="83"/>
    </row>
    <row r="171141" spans="16:16" x14ac:dyDescent="0.3">
      <c r="P171141" s="83"/>
    </row>
    <row r="171142" spans="16:16" x14ac:dyDescent="0.3">
      <c r="P171142" s="83"/>
    </row>
    <row r="171143" spans="16:16" x14ac:dyDescent="0.3">
      <c r="P171143" s="83"/>
    </row>
    <row r="171144" spans="16:16" x14ac:dyDescent="0.3">
      <c r="P171144" s="83"/>
    </row>
    <row r="171145" spans="16:16" x14ac:dyDescent="0.3">
      <c r="P171145" s="83"/>
    </row>
    <row r="171146" spans="16:16" x14ac:dyDescent="0.3">
      <c r="P171146" s="83"/>
    </row>
    <row r="171147" spans="16:16" x14ac:dyDescent="0.3">
      <c r="P171147" s="83"/>
    </row>
    <row r="171148" spans="16:16" x14ac:dyDescent="0.3">
      <c r="P171148" s="83"/>
    </row>
    <row r="171149" spans="16:16" x14ac:dyDescent="0.3">
      <c r="P171149" s="83"/>
    </row>
    <row r="171150" spans="16:16" x14ac:dyDescent="0.3">
      <c r="P171150" s="83"/>
    </row>
    <row r="171151" spans="16:16" x14ac:dyDescent="0.3">
      <c r="P171151" s="83"/>
    </row>
    <row r="171152" spans="16:16" x14ac:dyDescent="0.3">
      <c r="P171152" s="83"/>
    </row>
    <row r="171153" spans="16:16" x14ac:dyDescent="0.3">
      <c r="P171153" s="83"/>
    </row>
    <row r="171154" spans="16:16" x14ac:dyDescent="0.3">
      <c r="P171154" s="83"/>
    </row>
    <row r="171155" spans="16:16" x14ac:dyDescent="0.3">
      <c r="P171155" s="83"/>
    </row>
    <row r="171156" spans="16:16" x14ac:dyDescent="0.3">
      <c r="P171156" s="83"/>
    </row>
    <row r="171157" spans="16:16" x14ac:dyDescent="0.3">
      <c r="P171157" s="83"/>
    </row>
    <row r="171158" spans="16:16" x14ac:dyDescent="0.3">
      <c r="P171158" s="83"/>
    </row>
    <row r="171159" spans="16:16" x14ac:dyDescent="0.3">
      <c r="P171159" s="83"/>
    </row>
    <row r="171160" spans="16:16" x14ac:dyDescent="0.3">
      <c r="P171160" s="83"/>
    </row>
    <row r="171161" spans="16:16" x14ac:dyDescent="0.3">
      <c r="P171161" s="83"/>
    </row>
    <row r="171162" spans="16:16" x14ac:dyDescent="0.3">
      <c r="P171162" s="83"/>
    </row>
    <row r="171163" spans="16:16" x14ac:dyDescent="0.3">
      <c r="P171163" s="83"/>
    </row>
    <row r="171164" spans="16:16" x14ac:dyDescent="0.3">
      <c r="P171164" s="83"/>
    </row>
    <row r="171165" spans="16:16" x14ac:dyDescent="0.3">
      <c r="P171165" s="83"/>
    </row>
    <row r="171166" spans="16:16" x14ac:dyDescent="0.3">
      <c r="P171166" s="83"/>
    </row>
    <row r="171167" spans="16:16" x14ac:dyDescent="0.3">
      <c r="P171167" s="83"/>
    </row>
    <row r="171168" spans="16:16" x14ac:dyDescent="0.3">
      <c r="P171168" s="83"/>
    </row>
    <row r="171169" spans="16:16" x14ac:dyDescent="0.3">
      <c r="P171169" s="83"/>
    </row>
    <row r="171170" spans="16:16" x14ac:dyDescent="0.3">
      <c r="P171170" s="83"/>
    </row>
    <row r="171171" spans="16:16" x14ac:dyDescent="0.3">
      <c r="P171171" s="83"/>
    </row>
    <row r="171172" spans="16:16" x14ac:dyDescent="0.3">
      <c r="P171172" s="83"/>
    </row>
    <row r="171173" spans="16:16" x14ac:dyDescent="0.3">
      <c r="P171173" s="83"/>
    </row>
    <row r="171174" spans="16:16" x14ac:dyDescent="0.3">
      <c r="P171174" s="83"/>
    </row>
    <row r="171175" spans="16:16" x14ac:dyDescent="0.3">
      <c r="P171175" s="83"/>
    </row>
    <row r="171176" spans="16:16" x14ac:dyDescent="0.3">
      <c r="P171176" s="83"/>
    </row>
    <row r="171177" spans="16:16" x14ac:dyDescent="0.3">
      <c r="P171177" s="83"/>
    </row>
    <row r="171178" spans="16:16" x14ac:dyDescent="0.3">
      <c r="P171178" s="83"/>
    </row>
    <row r="171179" spans="16:16" x14ac:dyDescent="0.3">
      <c r="P171179" s="83"/>
    </row>
    <row r="171180" spans="16:16" x14ac:dyDescent="0.3">
      <c r="P171180" s="83"/>
    </row>
    <row r="171181" spans="16:16" x14ac:dyDescent="0.3">
      <c r="P171181" s="83"/>
    </row>
    <row r="171182" spans="16:16" x14ac:dyDescent="0.3">
      <c r="P171182" s="83"/>
    </row>
    <row r="171183" spans="16:16" x14ac:dyDescent="0.3">
      <c r="P171183" s="83"/>
    </row>
    <row r="171184" spans="16:16" x14ac:dyDescent="0.3">
      <c r="P171184" s="83"/>
    </row>
    <row r="171185" spans="16:16" x14ac:dyDescent="0.3">
      <c r="P171185" s="83"/>
    </row>
    <row r="171186" spans="16:16" x14ac:dyDescent="0.3">
      <c r="P171186" s="83"/>
    </row>
    <row r="171187" spans="16:16" x14ac:dyDescent="0.3">
      <c r="P171187" s="83"/>
    </row>
    <row r="171188" spans="16:16" x14ac:dyDescent="0.3">
      <c r="P171188" s="83"/>
    </row>
    <row r="171189" spans="16:16" x14ac:dyDescent="0.3">
      <c r="P171189" s="83"/>
    </row>
    <row r="171190" spans="16:16" x14ac:dyDescent="0.3">
      <c r="P171190" s="83"/>
    </row>
    <row r="171191" spans="16:16" x14ac:dyDescent="0.3">
      <c r="P171191" s="83"/>
    </row>
    <row r="171192" spans="16:16" x14ac:dyDescent="0.3">
      <c r="P171192" s="83"/>
    </row>
    <row r="171193" spans="16:16" x14ac:dyDescent="0.3">
      <c r="P171193" s="83"/>
    </row>
    <row r="171194" spans="16:16" x14ac:dyDescent="0.3">
      <c r="P171194" s="83"/>
    </row>
    <row r="171195" spans="16:16" x14ac:dyDescent="0.3">
      <c r="P171195" s="83"/>
    </row>
    <row r="171196" spans="16:16" x14ac:dyDescent="0.3">
      <c r="P171196" s="83"/>
    </row>
    <row r="171197" spans="16:16" x14ac:dyDescent="0.3">
      <c r="P171197" s="83"/>
    </row>
    <row r="171198" spans="16:16" x14ac:dyDescent="0.3">
      <c r="P171198" s="83"/>
    </row>
    <row r="171199" spans="16:16" x14ac:dyDescent="0.3">
      <c r="P171199" s="83"/>
    </row>
    <row r="171200" spans="16:16" x14ac:dyDescent="0.3">
      <c r="P171200" s="83"/>
    </row>
    <row r="171201" spans="16:16" x14ac:dyDescent="0.3">
      <c r="P171201" s="83"/>
    </row>
    <row r="171202" spans="16:16" x14ac:dyDescent="0.3">
      <c r="P171202" s="83"/>
    </row>
    <row r="171203" spans="16:16" x14ac:dyDescent="0.3">
      <c r="P171203" s="83"/>
    </row>
    <row r="171204" spans="16:16" x14ac:dyDescent="0.3">
      <c r="P171204" s="83"/>
    </row>
    <row r="171205" spans="16:16" x14ac:dyDescent="0.3">
      <c r="P171205" s="83"/>
    </row>
    <row r="171206" spans="16:16" x14ac:dyDescent="0.3">
      <c r="P171206" s="83"/>
    </row>
    <row r="171207" spans="16:16" x14ac:dyDescent="0.3">
      <c r="P171207" s="83"/>
    </row>
    <row r="171208" spans="16:16" x14ac:dyDescent="0.3">
      <c r="P171208" s="83"/>
    </row>
    <row r="171209" spans="16:16" x14ac:dyDescent="0.3">
      <c r="P171209" s="83"/>
    </row>
    <row r="171210" spans="16:16" x14ac:dyDescent="0.3">
      <c r="P171210" s="83"/>
    </row>
    <row r="171211" spans="16:16" x14ac:dyDescent="0.3">
      <c r="P171211" s="83"/>
    </row>
    <row r="171212" spans="16:16" x14ac:dyDescent="0.3">
      <c r="P171212" s="83"/>
    </row>
    <row r="171213" spans="16:16" x14ac:dyDescent="0.3">
      <c r="P171213" s="83"/>
    </row>
    <row r="171214" spans="16:16" x14ac:dyDescent="0.3">
      <c r="P171214" s="83"/>
    </row>
    <row r="171215" spans="16:16" x14ac:dyDescent="0.3">
      <c r="P171215" s="83"/>
    </row>
    <row r="171216" spans="16:16" x14ac:dyDescent="0.3">
      <c r="P171216" s="83"/>
    </row>
    <row r="171217" spans="16:16" x14ac:dyDescent="0.3">
      <c r="P171217" s="83"/>
    </row>
    <row r="171218" spans="16:16" x14ac:dyDescent="0.3">
      <c r="P171218" s="83"/>
    </row>
    <row r="171219" spans="16:16" x14ac:dyDescent="0.3">
      <c r="P171219" s="83"/>
    </row>
    <row r="171220" spans="16:16" x14ac:dyDescent="0.3">
      <c r="P171220" s="83"/>
    </row>
    <row r="171221" spans="16:16" x14ac:dyDescent="0.3">
      <c r="P171221" s="83"/>
    </row>
    <row r="171222" spans="16:16" x14ac:dyDescent="0.3">
      <c r="P171222" s="83"/>
    </row>
    <row r="171223" spans="16:16" x14ac:dyDescent="0.3">
      <c r="P171223" s="83"/>
    </row>
    <row r="171224" spans="16:16" x14ac:dyDescent="0.3">
      <c r="P171224" s="83"/>
    </row>
    <row r="171225" spans="16:16" x14ac:dyDescent="0.3">
      <c r="P171225" s="83"/>
    </row>
    <row r="171226" spans="16:16" x14ac:dyDescent="0.3">
      <c r="P171226" s="83"/>
    </row>
    <row r="171227" spans="16:16" x14ac:dyDescent="0.3">
      <c r="P171227" s="83"/>
    </row>
    <row r="171228" spans="16:16" x14ac:dyDescent="0.3">
      <c r="P171228" s="83"/>
    </row>
    <row r="171229" spans="16:16" x14ac:dyDescent="0.3">
      <c r="P171229" s="83"/>
    </row>
    <row r="171230" spans="16:16" x14ac:dyDescent="0.3">
      <c r="P171230" s="83"/>
    </row>
    <row r="171231" spans="16:16" x14ac:dyDescent="0.3">
      <c r="P171231" s="83"/>
    </row>
    <row r="171232" spans="16:16" x14ac:dyDescent="0.3">
      <c r="P171232" s="83"/>
    </row>
    <row r="171233" spans="16:16" x14ac:dyDescent="0.3">
      <c r="P171233" s="83"/>
    </row>
    <row r="171234" spans="16:16" x14ac:dyDescent="0.3">
      <c r="P171234" s="83"/>
    </row>
    <row r="171235" spans="16:16" x14ac:dyDescent="0.3">
      <c r="P171235" s="83"/>
    </row>
    <row r="171236" spans="16:16" x14ac:dyDescent="0.3">
      <c r="P171236" s="83"/>
    </row>
    <row r="171237" spans="16:16" x14ac:dyDescent="0.3">
      <c r="P171237" s="83"/>
    </row>
    <row r="171238" spans="16:16" x14ac:dyDescent="0.3">
      <c r="P171238" s="83"/>
    </row>
    <row r="171239" spans="16:16" x14ac:dyDescent="0.3">
      <c r="P171239" s="83"/>
    </row>
    <row r="171240" spans="16:16" x14ac:dyDescent="0.3">
      <c r="P171240" s="83"/>
    </row>
    <row r="171241" spans="16:16" x14ac:dyDescent="0.3">
      <c r="P171241" s="83"/>
    </row>
    <row r="171242" spans="16:16" x14ac:dyDescent="0.3">
      <c r="P171242" s="83"/>
    </row>
    <row r="171243" spans="16:16" x14ac:dyDescent="0.3">
      <c r="P171243" s="83"/>
    </row>
    <row r="171244" spans="16:16" x14ac:dyDescent="0.3">
      <c r="P171244" s="83"/>
    </row>
    <row r="171245" spans="16:16" x14ac:dyDescent="0.3">
      <c r="P171245" s="83"/>
    </row>
    <row r="171246" spans="16:16" x14ac:dyDescent="0.3">
      <c r="P171246" s="83"/>
    </row>
    <row r="171247" spans="16:16" x14ac:dyDescent="0.3">
      <c r="P171247" s="83"/>
    </row>
    <row r="171248" spans="16:16" x14ac:dyDescent="0.3">
      <c r="P171248" s="83"/>
    </row>
    <row r="171249" spans="16:16" x14ac:dyDescent="0.3">
      <c r="P171249" s="83"/>
    </row>
    <row r="171250" spans="16:16" x14ac:dyDescent="0.3">
      <c r="P171250" s="83"/>
    </row>
    <row r="171251" spans="16:16" x14ac:dyDescent="0.3">
      <c r="P171251" s="83"/>
    </row>
    <row r="171252" spans="16:16" x14ac:dyDescent="0.3">
      <c r="P171252" s="83"/>
    </row>
    <row r="171253" spans="16:16" x14ac:dyDescent="0.3">
      <c r="P171253" s="83"/>
    </row>
    <row r="171254" spans="16:16" x14ac:dyDescent="0.3">
      <c r="P171254" s="83"/>
    </row>
    <row r="171255" spans="16:16" x14ac:dyDescent="0.3">
      <c r="P171255" s="83"/>
    </row>
    <row r="171256" spans="16:16" x14ac:dyDescent="0.3">
      <c r="P171256" s="83"/>
    </row>
    <row r="171257" spans="16:16" x14ac:dyDescent="0.3">
      <c r="P171257" s="83"/>
    </row>
    <row r="171258" spans="16:16" x14ac:dyDescent="0.3">
      <c r="P171258" s="83"/>
    </row>
    <row r="171259" spans="16:16" x14ac:dyDescent="0.3">
      <c r="P171259" s="83"/>
    </row>
    <row r="171260" spans="16:16" x14ac:dyDescent="0.3">
      <c r="P171260" s="83"/>
    </row>
    <row r="171261" spans="16:16" x14ac:dyDescent="0.3">
      <c r="P171261" s="83"/>
    </row>
    <row r="171262" spans="16:16" x14ac:dyDescent="0.3">
      <c r="P171262" s="83"/>
    </row>
    <row r="171263" spans="16:16" x14ac:dyDescent="0.3">
      <c r="P171263" s="83"/>
    </row>
    <row r="171264" spans="16:16" x14ac:dyDescent="0.3">
      <c r="P171264" s="83"/>
    </row>
    <row r="171265" spans="16:16" x14ac:dyDescent="0.3">
      <c r="P171265" s="83"/>
    </row>
    <row r="171266" spans="16:16" x14ac:dyDescent="0.3">
      <c r="P171266" s="83"/>
    </row>
    <row r="171267" spans="16:16" x14ac:dyDescent="0.3">
      <c r="P171267" s="83"/>
    </row>
    <row r="171268" spans="16:16" x14ac:dyDescent="0.3">
      <c r="P171268" s="83"/>
    </row>
    <row r="171269" spans="16:16" x14ac:dyDescent="0.3">
      <c r="P171269" s="83"/>
    </row>
    <row r="171270" spans="16:16" x14ac:dyDescent="0.3">
      <c r="P171270" s="83"/>
    </row>
    <row r="171271" spans="16:16" x14ac:dyDescent="0.3">
      <c r="P171271" s="83"/>
    </row>
    <row r="171272" spans="16:16" x14ac:dyDescent="0.3">
      <c r="P171272" s="83"/>
    </row>
    <row r="171273" spans="16:16" x14ac:dyDescent="0.3">
      <c r="P171273" s="83"/>
    </row>
    <row r="171274" spans="16:16" x14ac:dyDescent="0.3">
      <c r="P171274" s="83"/>
    </row>
    <row r="171275" spans="16:16" x14ac:dyDescent="0.3">
      <c r="P171275" s="83"/>
    </row>
    <row r="171276" spans="16:16" x14ac:dyDescent="0.3">
      <c r="P171276" s="83"/>
    </row>
    <row r="171277" spans="16:16" x14ac:dyDescent="0.3">
      <c r="P171277" s="83"/>
    </row>
    <row r="171278" spans="16:16" x14ac:dyDescent="0.3">
      <c r="P171278" s="83"/>
    </row>
    <row r="171279" spans="16:16" x14ac:dyDescent="0.3">
      <c r="P171279" s="83"/>
    </row>
    <row r="171280" spans="16:16" x14ac:dyDescent="0.3">
      <c r="P171280" s="83"/>
    </row>
    <row r="171281" spans="16:16" x14ac:dyDescent="0.3">
      <c r="P171281" s="83"/>
    </row>
    <row r="171282" spans="16:16" x14ac:dyDescent="0.3">
      <c r="P171282" s="83"/>
    </row>
    <row r="171283" spans="16:16" x14ac:dyDescent="0.3">
      <c r="P171283" s="83"/>
    </row>
    <row r="171284" spans="16:16" x14ac:dyDescent="0.3">
      <c r="P171284" s="83"/>
    </row>
    <row r="171285" spans="16:16" x14ac:dyDescent="0.3">
      <c r="P171285" s="83"/>
    </row>
    <row r="171286" spans="16:16" x14ac:dyDescent="0.3">
      <c r="P171286" s="83"/>
    </row>
    <row r="171287" spans="16:16" x14ac:dyDescent="0.3">
      <c r="P171287" s="83"/>
    </row>
    <row r="171288" spans="16:16" x14ac:dyDescent="0.3">
      <c r="P171288" s="83"/>
    </row>
    <row r="171289" spans="16:16" x14ac:dyDescent="0.3">
      <c r="P171289" s="83"/>
    </row>
    <row r="171290" spans="16:16" x14ac:dyDescent="0.3">
      <c r="P171290" s="83"/>
    </row>
    <row r="171291" spans="16:16" x14ac:dyDescent="0.3">
      <c r="P171291" s="83"/>
    </row>
    <row r="171292" spans="16:16" x14ac:dyDescent="0.3">
      <c r="P171292" s="83"/>
    </row>
    <row r="171293" spans="16:16" x14ac:dyDescent="0.3">
      <c r="P171293" s="83"/>
    </row>
    <row r="171294" spans="16:16" x14ac:dyDescent="0.3">
      <c r="P171294" s="83"/>
    </row>
    <row r="171295" spans="16:16" x14ac:dyDescent="0.3">
      <c r="P171295" s="83"/>
    </row>
    <row r="171296" spans="16:16" x14ac:dyDescent="0.3">
      <c r="P171296" s="83"/>
    </row>
    <row r="171297" spans="16:16" x14ac:dyDescent="0.3">
      <c r="P171297" s="83"/>
    </row>
    <row r="171298" spans="16:16" x14ac:dyDescent="0.3">
      <c r="P171298" s="83"/>
    </row>
    <row r="171299" spans="16:16" x14ac:dyDescent="0.3">
      <c r="P171299" s="83"/>
    </row>
    <row r="171300" spans="16:16" x14ac:dyDescent="0.3">
      <c r="P171300" s="83"/>
    </row>
    <row r="171301" spans="16:16" x14ac:dyDescent="0.3">
      <c r="P171301" s="83"/>
    </row>
    <row r="171302" spans="16:16" x14ac:dyDescent="0.3">
      <c r="P171302" s="83"/>
    </row>
    <row r="171303" spans="16:16" x14ac:dyDescent="0.3">
      <c r="P171303" s="83"/>
    </row>
    <row r="171304" spans="16:16" x14ac:dyDescent="0.3">
      <c r="P171304" s="83"/>
    </row>
    <row r="171305" spans="16:16" x14ac:dyDescent="0.3">
      <c r="P171305" s="83"/>
    </row>
    <row r="171306" spans="16:16" x14ac:dyDescent="0.3">
      <c r="P171306" s="83"/>
    </row>
    <row r="171307" spans="16:16" x14ac:dyDescent="0.3">
      <c r="P171307" s="83"/>
    </row>
    <row r="171308" spans="16:16" x14ac:dyDescent="0.3">
      <c r="P171308" s="83"/>
    </row>
    <row r="171309" spans="16:16" x14ac:dyDescent="0.3">
      <c r="P171309" s="83"/>
    </row>
    <row r="171310" spans="16:16" x14ac:dyDescent="0.3">
      <c r="P171310" s="83"/>
    </row>
    <row r="171311" spans="16:16" x14ac:dyDescent="0.3">
      <c r="P171311" s="83"/>
    </row>
    <row r="171312" spans="16:16" x14ac:dyDescent="0.3">
      <c r="P171312" s="83"/>
    </row>
    <row r="171313" spans="16:16" x14ac:dyDescent="0.3">
      <c r="P171313" s="83"/>
    </row>
    <row r="171314" spans="16:16" x14ac:dyDescent="0.3">
      <c r="P171314" s="83"/>
    </row>
    <row r="171315" spans="16:16" x14ac:dyDescent="0.3">
      <c r="P171315" s="83"/>
    </row>
    <row r="171316" spans="16:16" x14ac:dyDescent="0.3">
      <c r="P171316" s="83"/>
    </row>
    <row r="171317" spans="16:16" x14ac:dyDescent="0.3">
      <c r="P171317" s="83"/>
    </row>
    <row r="171318" spans="16:16" x14ac:dyDescent="0.3">
      <c r="P171318" s="83"/>
    </row>
    <row r="171319" spans="16:16" x14ac:dyDescent="0.3">
      <c r="P171319" s="83"/>
    </row>
    <row r="171320" spans="16:16" x14ac:dyDescent="0.3">
      <c r="P171320" s="83"/>
    </row>
    <row r="171321" spans="16:16" x14ac:dyDescent="0.3">
      <c r="P171321" s="83"/>
    </row>
    <row r="171322" spans="16:16" x14ac:dyDescent="0.3">
      <c r="P171322" s="83"/>
    </row>
    <row r="171323" spans="16:16" x14ac:dyDescent="0.3">
      <c r="P171323" s="83"/>
    </row>
    <row r="171324" spans="16:16" x14ac:dyDescent="0.3">
      <c r="P171324" s="83"/>
    </row>
    <row r="171325" spans="16:16" x14ac:dyDescent="0.3">
      <c r="P171325" s="83"/>
    </row>
    <row r="171326" spans="16:16" x14ac:dyDescent="0.3">
      <c r="P171326" s="83"/>
    </row>
    <row r="171327" spans="16:16" x14ac:dyDescent="0.3">
      <c r="P171327" s="83"/>
    </row>
    <row r="171328" spans="16:16" x14ac:dyDescent="0.3">
      <c r="P171328" s="83"/>
    </row>
    <row r="171329" spans="16:16" x14ac:dyDescent="0.3">
      <c r="P171329" s="83"/>
    </row>
    <row r="171330" spans="16:16" x14ac:dyDescent="0.3">
      <c r="P171330" s="83"/>
    </row>
    <row r="171331" spans="16:16" x14ac:dyDescent="0.3">
      <c r="P171331" s="83"/>
    </row>
    <row r="171332" spans="16:16" x14ac:dyDescent="0.3">
      <c r="P171332" s="83"/>
    </row>
    <row r="171333" spans="16:16" x14ac:dyDescent="0.3">
      <c r="P171333" s="83"/>
    </row>
    <row r="171334" spans="16:16" x14ac:dyDescent="0.3">
      <c r="P171334" s="83"/>
    </row>
    <row r="171335" spans="16:16" x14ac:dyDescent="0.3">
      <c r="P171335" s="83"/>
    </row>
    <row r="171336" spans="16:16" x14ac:dyDescent="0.3">
      <c r="P171336" s="83"/>
    </row>
    <row r="171337" spans="16:16" x14ac:dyDescent="0.3">
      <c r="P171337" s="83"/>
    </row>
    <row r="171338" spans="16:16" x14ac:dyDescent="0.3">
      <c r="P171338" s="83"/>
    </row>
    <row r="171339" spans="16:16" x14ac:dyDescent="0.3">
      <c r="P171339" s="83"/>
    </row>
    <row r="171340" spans="16:16" x14ac:dyDescent="0.3">
      <c r="P171340" s="83"/>
    </row>
    <row r="171341" spans="16:16" x14ac:dyDescent="0.3">
      <c r="P171341" s="83"/>
    </row>
    <row r="171342" spans="16:16" x14ac:dyDescent="0.3">
      <c r="P171342" s="83"/>
    </row>
    <row r="171343" spans="16:16" x14ac:dyDescent="0.3">
      <c r="P171343" s="83"/>
    </row>
    <row r="171344" spans="16:16" x14ac:dyDescent="0.3">
      <c r="P171344" s="83"/>
    </row>
    <row r="171345" spans="16:16" x14ac:dyDescent="0.3">
      <c r="P171345" s="83"/>
    </row>
    <row r="171346" spans="16:16" x14ac:dyDescent="0.3">
      <c r="P171346" s="83"/>
    </row>
    <row r="171347" spans="16:16" x14ac:dyDescent="0.3">
      <c r="P171347" s="83"/>
    </row>
    <row r="171348" spans="16:16" x14ac:dyDescent="0.3">
      <c r="P171348" s="83"/>
    </row>
    <row r="171349" spans="16:16" x14ac:dyDescent="0.3">
      <c r="P171349" s="83"/>
    </row>
    <row r="171350" spans="16:16" x14ac:dyDescent="0.3">
      <c r="P171350" s="83"/>
    </row>
    <row r="171351" spans="16:16" x14ac:dyDescent="0.3">
      <c r="P171351" s="83"/>
    </row>
    <row r="171352" spans="16:16" x14ac:dyDescent="0.3">
      <c r="P171352" s="83"/>
    </row>
    <row r="171353" spans="16:16" x14ac:dyDescent="0.3">
      <c r="P171353" s="83"/>
    </row>
    <row r="171354" spans="16:16" x14ac:dyDescent="0.3">
      <c r="P171354" s="83"/>
    </row>
    <row r="171355" spans="16:16" x14ac:dyDescent="0.3">
      <c r="P171355" s="83"/>
    </row>
    <row r="171356" spans="16:16" x14ac:dyDescent="0.3">
      <c r="P171356" s="83"/>
    </row>
    <row r="171357" spans="16:16" x14ac:dyDescent="0.3">
      <c r="P171357" s="83"/>
    </row>
    <row r="171358" spans="16:16" x14ac:dyDescent="0.3">
      <c r="P171358" s="83"/>
    </row>
    <row r="171359" spans="16:16" x14ac:dyDescent="0.3">
      <c r="P171359" s="83"/>
    </row>
    <row r="171360" spans="16:16" x14ac:dyDescent="0.3">
      <c r="P171360" s="83"/>
    </row>
    <row r="171361" spans="16:16" x14ac:dyDescent="0.3">
      <c r="P171361" s="83"/>
    </row>
    <row r="171362" spans="16:16" x14ac:dyDescent="0.3">
      <c r="P171362" s="83"/>
    </row>
    <row r="171363" spans="16:16" x14ac:dyDescent="0.3">
      <c r="P171363" s="83"/>
    </row>
    <row r="171364" spans="16:16" x14ac:dyDescent="0.3">
      <c r="P171364" s="83"/>
    </row>
    <row r="171365" spans="16:16" x14ac:dyDescent="0.3">
      <c r="P171365" s="83"/>
    </row>
    <row r="171366" spans="16:16" x14ac:dyDescent="0.3">
      <c r="P171366" s="83"/>
    </row>
    <row r="171367" spans="16:16" x14ac:dyDescent="0.3">
      <c r="P171367" s="83"/>
    </row>
    <row r="171368" spans="16:16" x14ac:dyDescent="0.3">
      <c r="P171368" s="83"/>
    </row>
    <row r="171369" spans="16:16" x14ac:dyDescent="0.3">
      <c r="P171369" s="83"/>
    </row>
    <row r="171370" spans="16:16" x14ac:dyDescent="0.3">
      <c r="P171370" s="83"/>
    </row>
    <row r="171371" spans="16:16" x14ac:dyDescent="0.3">
      <c r="P171371" s="83"/>
    </row>
    <row r="171372" spans="16:16" x14ac:dyDescent="0.3">
      <c r="P171372" s="83"/>
    </row>
    <row r="171373" spans="16:16" x14ac:dyDescent="0.3">
      <c r="P171373" s="83"/>
    </row>
    <row r="171374" spans="16:16" x14ac:dyDescent="0.3">
      <c r="P171374" s="83"/>
    </row>
    <row r="171375" spans="16:16" x14ac:dyDescent="0.3">
      <c r="P171375" s="83"/>
    </row>
    <row r="171376" spans="16:16" x14ac:dyDescent="0.3">
      <c r="P171376" s="83"/>
    </row>
    <row r="171377" spans="16:16" x14ac:dyDescent="0.3">
      <c r="P171377" s="83"/>
    </row>
    <row r="171378" spans="16:16" x14ac:dyDescent="0.3">
      <c r="P171378" s="83"/>
    </row>
    <row r="171379" spans="16:16" x14ac:dyDescent="0.3">
      <c r="P171379" s="83"/>
    </row>
    <row r="171380" spans="16:16" x14ac:dyDescent="0.3">
      <c r="P171380" s="83"/>
    </row>
    <row r="171381" spans="16:16" x14ac:dyDescent="0.3">
      <c r="P171381" s="83"/>
    </row>
    <row r="171382" spans="16:16" x14ac:dyDescent="0.3">
      <c r="P171382" s="83"/>
    </row>
    <row r="171383" spans="16:16" x14ac:dyDescent="0.3">
      <c r="P171383" s="83"/>
    </row>
    <row r="171384" spans="16:16" x14ac:dyDescent="0.3">
      <c r="P171384" s="83"/>
    </row>
    <row r="171385" spans="16:16" x14ac:dyDescent="0.3">
      <c r="P171385" s="83"/>
    </row>
    <row r="171386" spans="16:16" x14ac:dyDescent="0.3">
      <c r="P171386" s="83"/>
    </row>
    <row r="171387" spans="16:16" x14ac:dyDescent="0.3">
      <c r="P171387" s="83"/>
    </row>
    <row r="171388" spans="16:16" x14ac:dyDescent="0.3">
      <c r="P171388" s="83"/>
    </row>
    <row r="171389" spans="16:16" x14ac:dyDescent="0.3">
      <c r="P171389" s="83"/>
    </row>
    <row r="171390" spans="16:16" x14ac:dyDescent="0.3">
      <c r="P171390" s="83"/>
    </row>
    <row r="171391" spans="16:16" x14ac:dyDescent="0.3">
      <c r="P171391" s="83"/>
    </row>
    <row r="171392" spans="16:16" x14ac:dyDescent="0.3">
      <c r="P171392" s="83"/>
    </row>
    <row r="171393" spans="16:16" x14ac:dyDescent="0.3">
      <c r="P171393" s="83"/>
    </row>
    <row r="171394" spans="16:16" x14ac:dyDescent="0.3">
      <c r="P171394" s="83"/>
    </row>
    <row r="171395" spans="16:16" x14ac:dyDescent="0.3">
      <c r="P171395" s="83"/>
    </row>
    <row r="171396" spans="16:16" x14ac:dyDescent="0.3">
      <c r="P171396" s="83"/>
    </row>
    <row r="171397" spans="16:16" x14ac:dyDescent="0.3">
      <c r="P171397" s="83"/>
    </row>
    <row r="171398" spans="16:16" x14ac:dyDescent="0.3">
      <c r="P171398" s="83"/>
    </row>
    <row r="171399" spans="16:16" x14ac:dyDescent="0.3">
      <c r="P171399" s="83"/>
    </row>
    <row r="171400" spans="16:16" x14ac:dyDescent="0.3">
      <c r="P171400" s="83"/>
    </row>
    <row r="171401" spans="16:16" x14ac:dyDescent="0.3">
      <c r="P171401" s="83"/>
    </row>
    <row r="171402" spans="16:16" x14ac:dyDescent="0.3">
      <c r="P171402" s="83"/>
    </row>
    <row r="171403" spans="16:16" x14ac:dyDescent="0.3">
      <c r="P171403" s="83"/>
    </row>
    <row r="171404" spans="16:16" x14ac:dyDescent="0.3">
      <c r="P171404" s="83"/>
    </row>
    <row r="171405" spans="16:16" x14ac:dyDescent="0.3">
      <c r="P171405" s="83"/>
    </row>
    <row r="171406" spans="16:16" x14ac:dyDescent="0.3">
      <c r="P171406" s="83"/>
    </row>
    <row r="171407" spans="16:16" x14ac:dyDescent="0.3">
      <c r="P171407" s="83"/>
    </row>
    <row r="171408" spans="16:16" x14ac:dyDescent="0.3">
      <c r="P171408" s="83"/>
    </row>
    <row r="171409" spans="16:16" x14ac:dyDescent="0.3">
      <c r="P171409" s="83"/>
    </row>
    <row r="171410" spans="16:16" x14ac:dyDescent="0.3">
      <c r="P171410" s="83"/>
    </row>
    <row r="171411" spans="16:16" x14ac:dyDescent="0.3">
      <c r="P171411" s="83"/>
    </row>
    <row r="171412" spans="16:16" x14ac:dyDescent="0.3">
      <c r="P171412" s="83"/>
    </row>
    <row r="171413" spans="16:16" x14ac:dyDescent="0.3">
      <c r="P171413" s="83"/>
    </row>
    <row r="171414" spans="16:16" x14ac:dyDescent="0.3">
      <c r="P171414" s="83"/>
    </row>
    <row r="171415" spans="16:16" x14ac:dyDescent="0.3">
      <c r="P171415" s="83"/>
    </row>
    <row r="171416" spans="16:16" x14ac:dyDescent="0.3">
      <c r="P171416" s="83"/>
    </row>
    <row r="171417" spans="16:16" x14ac:dyDescent="0.3">
      <c r="P171417" s="83"/>
    </row>
    <row r="171418" spans="16:16" x14ac:dyDescent="0.3">
      <c r="P171418" s="83"/>
    </row>
    <row r="171419" spans="16:16" x14ac:dyDescent="0.3">
      <c r="P171419" s="83"/>
    </row>
    <row r="171420" spans="16:16" x14ac:dyDescent="0.3">
      <c r="P171420" s="83"/>
    </row>
    <row r="171421" spans="16:16" x14ac:dyDescent="0.3">
      <c r="P171421" s="83"/>
    </row>
    <row r="171422" spans="16:16" x14ac:dyDescent="0.3">
      <c r="P171422" s="83"/>
    </row>
    <row r="171423" spans="16:16" x14ac:dyDescent="0.3">
      <c r="P171423" s="83"/>
    </row>
    <row r="171424" spans="16:16" x14ac:dyDescent="0.3">
      <c r="P171424" s="83"/>
    </row>
    <row r="171425" spans="16:16" x14ac:dyDescent="0.3">
      <c r="P171425" s="83"/>
    </row>
    <row r="171426" spans="16:16" x14ac:dyDescent="0.3">
      <c r="P171426" s="83"/>
    </row>
    <row r="171427" spans="16:16" x14ac:dyDescent="0.3">
      <c r="P171427" s="83"/>
    </row>
    <row r="171428" spans="16:16" x14ac:dyDescent="0.3">
      <c r="P171428" s="83"/>
    </row>
    <row r="171429" spans="16:16" x14ac:dyDescent="0.3">
      <c r="P171429" s="83"/>
    </row>
    <row r="171430" spans="16:16" x14ac:dyDescent="0.3">
      <c r="P171430" s="83"/>
    </row>
    <row r="171431" spans="16:16" x14ac:dyDescent="0.3">
      <c r="P171431" s="83"/>
    </row>
    <row r="171432" spans="16:16" x14ac:dyDescent="0.3">
      <c r="P171432" s="83"/>
    </row>
    <row r="171433" spans="16:16" x14ac:dyDescent="0.3">
      <c r="P171433" s="83"/>
    </row>
    <row r="171434" spans="16:16" x14ac:dyDescent="0.3">
      <c r="P171434" s="83"/>
    </row>
    <row r="171435" spans="16:16" x14ac:dyDescent="0.3">
      <c r="P171435" s="83"/>
    </row>
    <row r="171436" spans="16:16" x14ac:dyDescent="0.3">
      <c r="P171436" s="83"/>
    </row>
    <row r="171437" spans="16:16" x14ac:dyDescent="0.3">
      <c r="P171437" s="83"/>
    </row>
    <row r="171438" spans="16:16" x14ac:dyDescent="0.3">
      <c r="P171438" s="83"/>
    </row>
    <row r="171439" spans="16:16" x14ac:dyDescent="0.3">
      <c r="P171439" s="83"/>
    </row>
    <row r="171440" spans="16:16" x14ac:dyDescent="0.3">
      <c r="P171440" s="83"/>
    </row>
    <row r="171441" spans="16:16" x14ac:dyDescent="0.3">
      <c r="P171441" s="83"/>
    </row>
    <row r="171442" spans="16:16" x14ac:dyDescent="0.3">
      <c r="P171442" s="83"/>
    </row>
    <row r="171443" spans="16:16" x14ac:dyDescent="0.3">
      <c r="P171443" s="83"/>
    </row>
    <row r="171444" spans="16:16" x14ac:dyDescent="0.3">
      <c r="P171444" s="83"/>
    </row>
    <row r="171445" spans="16:16" x14ac:dyDescent="0.3">
      <c r="P171445" s="83"/>
    </row>
    <row r="171446" spans="16:16" x14ac:dyDescent="0.3">
      <c r="P171446" s="83"/>
    </row>
    <row r="171447" spans="16:16" x14ac:dyDescent="0.3">
      <c r="P171447" s="83"/>
    </row>
    <row r="171448" spans="16:16" x14ac:dyDescent="0.3">
      <c r="P171448" s="83"/>
    </row>
    <row r="171449" spans="16:16" x14ac:dyDescent="0.3">
      <c r="P171449" s="83"/>
    </row>
    <row r="171450" spans="16:16" x14ac:dyDescent="0.3">
      <c r="P171450" s="83"/>
    </row>
    <row r="171451" spans="16:16" x14ac:dyDescent="0.3">
      <c r="P171451" s="83"/>
    </row>
    <row r="171452" spans="16:16" x14ac:dyDescent="0.3">
      <c r="P171452" s="83"/>
    </row>
    <row r="171453" spans="16:16" x14ac:dyDescent="0.3">
      <c r="P171453" s="83"/>
    </row>
    <row r="171454" spans="16:16" x14ac:dyDescent="0.3">
      <c r="P171454" s="83"/>
    </row>
    <row r="171455" spans="16:16" x14ac:dyDescent="0.3">
      <c r="P171455" s="83"/>
    </row>
    <row r="171456" spans="16:16" x14ac:dyDescent="0.3">
      <c r="P171456" s="83"/>
    </row>
    <row r="171457" spans="16:16" x14ac:dyDescent="0.3">
      <c r="P171457" s="83"/>
    </row>
    <row r="171458" spans="16:16" x14ac:dyDescent="0.3">
      <c r="P171458" s="83"/>
    </row>
    <row r="171459" spans="16:16" x14ac:dyDescent="0.3">
      <c r="P171459" s="83"/>
    </row>
    <row r="171460" spans="16:16" x14ac:dyDescent="0.3">
      <c r="P171460" s="83"/>
    </row>
    <row r="171461" spans="16:16" x14ac:dyDescent="0.3">
      <c r="P171461" s="83"/>
    </row>
    <row r="171462" spans="16:16" x14ac:dyDescent="0.3">
      <c r="P171462" s="83"/>
    </row>
    <row r="171463" spans="16:16" x14ac:dyDescent="0.3">
      <c r="P171463" s="83"/>
    </row>
    <row r="171464" spans="16:16" x14ac:dyDescent="0.3">
      <c r="P171464" s="83"/>
    </row>
    <row r="171465" spans="16:16" x14ac:dyDescent="0.3">
      <c r="P171465" s="83"/>
    </row>
    <row r="171466" spans="16:16" x14ac:dyDescent="0.3">
      <c r="P171466" s="83"/>
    </row>
    <row r="171467" spans="16:16" x14ac:dyDescent="0.3">
      <c r="P171467" s="83"/>
    </row>
    <row r="171468" spans="16:16" x14ac:dyDescent="0.3">
      <c r="P171468" s="83"/>
    </row>
    <row r="171469" spans="16:16" x14ac:dyDescent="0.3">
      <c r="P171469" s="83"/>
    </row>
    <row r="171470" spans="16:16" x14ac:dyDescent="0.3">
      <c r="P171470" s="83"/>
    </row>
    <row r="171471" spans="16:16" x14ac:dyDescent="0.3">
      <c r="P171471" s="83"/>
    </row>
    <row r="171472" spans="16:16" x14ac:dyDescent="0.3">
      <c r="P171472" s="83"/>
    </row>
    <row r="171473" spans="16:16" x14ac:dyDescent="0.3">
      <c r="P171473" s="83"/>
    </row>
    <row r="171474" spans="16:16" x14ac:dyDescent="0.3">
      <c r="P171474" s="83"/>
    </row>
    <row r="171475" spans="16:16" x14ac:dyDescent="0.3">
      <c r="P171475" s="83"/>
    </row>
    <row r="171476" spans="16:16" x14ac:dyDescent="0.3">
      <c r="P171476" s="83"/>
    </row>
    <row r="171477" spans="16:16" x14ac:dyDescent="0.3">
      <c r="P171477" s="83"/>
    </row>
    <row r="171478" spans="16:16" x14ac:dyDescent="0.3">
      <c r="P171478" s="83"/>
    </row>
    <row r="171479" spans="16:16" x14ac:dyDescent="0.3">
      <c r="P171479" s="83"/>
    </row>
    <row r="171480" spans="16:16" x14ac:dyDescent="0.3">
      <c r="P171480" s="83"/>
    </row>
    <row r="171481" spans="16:16" x14ac:dyDescent="0.3">
      <c r="P171481" s="83"/>
    </row>
    <row r="171482" spans="16:16" x14ac:dyDescent="0.3">
      <c r="P171482" s="83"/>
    </row>
    <row r="171483" spans="16:16" x14ac:dyDescent="0.3">
      <c r="P171483" s="83"/>
    </row>
    <row r="171484" spans="16:16" x14ac:dyDescent="0.3">
      <c r="P171484" s="83"/>
    </row>
    <row r="171485" spans="16:16" x14ac:dyDescent="0.3">
      <c r="P171485" s="83"/>
    </row>
    <row r="171486" spans="16:16" x14ac:dyDescent="0.3">
      <c r="P171486" s="83"/>
    </row>
    <row r="171487" spans="16:16" x14ac:dyDescent="0.3">
      <c r="P171487" s="83"/>
    </row>
    <row r="171488" spans="16:16" x14ac:dyDescent="0.3">
      <c r="P171488" s="83"/>
    </row>
    <row r="171489" spans="16:16" x14ac:dyDescent="0.3">
      <c r="P171489" s="83"/>
    </row>
    <row r="171490" spans="16:16" x14ac:dyDescent="0.3">
      <c r="P171490" s="83"/>
    </row>
    <row r="171491" spans="16:16" x14ac:dyDescent="0.3">
      <c r="P171491" s="83"/>
    </row>
    <row r="171492" spans="16:16" x14ac:dyDescent="0.3">
      <c r="P171492" s="83"/>
    </row>
    <row r="171493" spans="16:16" x14ac:dyDescent="0.3">
      <c r="P171493" s="83"/>
    </row>
    <row r="171494" spans="16:16" x14ac:dyDescent="0.3">
      <c r="P171494" s="83"/>
    </row>
    <row r="171495" spans="16:16" x14ac:dyDescent="0.3">
      <c r="P171495" s="83"/>
    </row>
    <row r="171496" spans="16:16" x14ac:dyDescent="0.3">
      <c r="P171496" s="83"/>
    </row>
    <row r="171497" spans="16:16" x14ac:dyDescent="0.3">
      <c r="P171497" s="83"/>
    </row>
    <row r="171498" spans="16:16" x14ac:dyDescent="0.3">
      <c r="P171498" s="83"/>
    </row>
    <row r="171499" spans="16:16" x14ac:dyDescent="0.3">
      <c r="P171499" s="83"/>
    </row>
    <row r="171500" spans="16:16" x14ac:dyDescent="0.3">
      <c r="P171500" s="83"/>
    </row>
    <row r="171501" spans="16:16" x14ac:dyDescent="0.3">
      <c r="P171501" s="83"/>
    </row>
    <row r="171502" spans="16:16" x14ac:dyDescent="0.3">
      <c r="P171502" s="83"/>
    </row>
    <row r="171503" spans="16:16" x14ac:dyDescent="0.3">
      <c r="P171503" s="83"/>
    </row>
    <row r="171504" spans="16:16" x14ac:dyDescent="0.3">
      <c r="P171504" s="83"/>
    </row>
    <row r="171505" spans="16:16" x14ac:dyDescent="0.3">
      <c r="P171505" s="83"/>
    </row>
    <row r="171506" spans="16:16" x14ac:dyDescent="0.3">
      <c r="P171506" s="83"/>
    </row>
    <row r="171507" spans="16:16" x14ac:dyDescent="0.3">
      <c r="P171507" s="83"/>
    </row>
    <row r="171508" spans="16:16" x14ac:dyDescent="0.3">
      <c r="P171508" s="83"/>
    </row>
    <row r="171509" spans="16:16" x14ac:dyDescent="0.3">
      <c r="P171509" s="83"/>
    </row>
    <row r="171510" spans="16:16" x14ac:dyDescent="0.3">
      <c r="P171510" s="83"/>
    </row>
    <row r="171511" spans="16:16" x14ac:dyDescent="0.3">
      <c r="P171511" s="83"/>
    </row>
    <row r="171512" spans="16:16" x14ac:dyDescent="0.3">
      <c r="P171512" s="83"/>
    </row>
    <row r="171513" spans="16:16" x14ac:dyDescent="0.3">
      <c r="P171513" s="83"/>
    </row>
    <row r="171514" spans="16:16" x14ac:dyDescent="0.3">
      <c r="P171514" s="83"/>
    </row>
    <row r="171515" spans="16:16" x14ac:dyDescent="0.3">
      <c r="P171515" s="83"/>
    </row>
    <row r="171516" spans="16:16" x14ac:dyDescent="0.3">
      <c r="P171516" s="83"/>
    </row>
    <row r="171517" spans="16:16" x14ac:dyDescent="0.3">
      <c r="P171517" s="83"/>
    </row>
    <row r="171518" spans="16:16" x14ac:dyDescent="0.3">
      <c r="P171518" s="83"/>
    </row>
    <row r="171519" spans="16:16" x14ac:dyDescent="0.3">
      <c r="P171519" s="83"/>
    </row>
    <row r="171520" spans="16:16" x14ac:dyDescent="0.3">
      <c r="P171520" s="83"/>
    </row>
    <row r="171521" spans="16:16" x14ac:dyDescent="0.3">
      <c r="P171521" s="83"/>
    </row>
    <row r="171522" spans="16:16" x14ac:dyDescent="0.3">
      <c r="P171522" s="83"/>
    </row>
    <row r="171523" spans="16:16" x14ac:dyDescent="0.3">
      <c r="P171523" s="83"/>
    </row>
    <row r="171524" spans="16:16" x14ac:dyDescent="0.3">
      <c r="P171524" s="83"/>
    </row>
    <row r="171525" spans="16:16" x14ac:dyDescent="0.3">
      <c r="P171525" s="83"/>
    </row>
    <row r="171526" spans="16:16" x14ac:dyDescent="0.3">
      <c r="P171526" s="83"/>
    </row>
    <row r="171527" spans="16:16" x14ac:dyDescent="0.3">
      <c r="P171527" s="83"/>
    </row>
    <row r="171528" spans="16:16" x14ac:dyDescent="0.3">
      <c r="P171528" s="83"/>
    </row>
    <row r="171529" spans="16:16" x14ac:dyDescent="0.3">
      <c r="P171529" s="83"/>
    </row>
    <row r="171530" spans="16:16" x14ac:dyDescent="0.3">
      <c r="P171530" s="83"/>
    </row>
    <row r="171531" spans="16:16" x14ac:dyDescent="0.3">
      <c r="P171531" s="83"/>
    </row>
    <row r="171532" spans="16:16" x14ac:dyDescent="0.3">
      <c r="P171532" s="83"/>
    </row>
    <row r="171533" spans="16:16" x14ac:dyDescent="0.3">
      <c r="P171533" s="83"/>
    </row>
    <row r="171534" spans="16:16" x14ac:dyDescent="0.3">
      <c r="P171534" s="83"/>
    </row>
    <row r="171535" spans="16:16" x14ac:dyDescent="0.3">
      <c r="P171535" s="83"/>
    </row>
    <row r="171536" spans="16:16" x14ac:dyDescent="0.3">
      <c r="P171536" s="83"/>
    </row>
    <row r="171537" spans="16:16" x14ac:dyDescent="0.3">
      <c r="P171537" s="83"/>
    </row>
    <row r="171538" spans="16:16" x14ac:dyDescent="0.3">
      <c r="P171538" s="83"/>
    </row>
    <row r="171539" spans="16:16" x14ac:dyDescent="0.3">
      <c r="P171539" s="83"/>
    </row>
    <row r="171540" spans="16:16" x14ac:dyDescent="0.3">
      <c r="P171540" s="83"/>
    </row>
    <row r="171541" spans="16:16" x14ac:dyDescent="0.3">
      <c r="P171541" s="83"/>
    </row>
    <row r="171542" spans="16:16" x14ac:dyDescent="0.3">
      <c r="P171542" s="83"/>
    </row>
    <row r="171543" spans="16:16" x14ac:dyDescent="0.3">
      <c r="P171543" s="83"/>
    </row>
    <row r="171544" spans="16:16" x14ac:dyDescent="0.3">
      <c r="P171544" s="83"/>
    </row>
    <row r="171545" spans="16:16" x14ac:dyDescent="0.3">
      <c r="P171545" s="83"/>
    </row>
    <row r="171546" spans="16:16" x14ac:dyDescent="0.3">
      <c r="P171546" s="83"/>
    </row>
    <row r="171547" spans="16:16" x14ac:dyDescent="0.3">
      <c r="P171547" s="83"/>
    </row>
    <row r="171548" spans="16:16" x14ac:dyDescent="0.3">
      <c r="P171548" s="83"/>
    </row>
    <row r="171549" spans="16:16" x14ac:dyDescent="0.3">
      <c r="P171549" s="83"/>
    </row>
    <row r="171550" spans="16:16" x14ac:dyDescent="0.3">
      <c r="P171550" s="83"/>
    </row>
    <row r="171551" spans="16:16" x14ac:dyDescent="0.3">
      <c r="P171551" s="83"/>
    </row>
    <row r="171552" spans="16:16" x14ac:dyDescent="0.3">
      <c r="P171552" s="83"/>
    </row>
    <row r="171553" spans="16:16" x14ac:dyDescent="0.3">
      <c r="P171553" s="83"/>
    </row>
    <row r="171554" spans="16:16" x14ac:dyDescent="0.3">
      <c r="P171554" s="83"/>
    </row>
    <row r="171555" spans="16:16" x14ac:dyDescent="0.3">
      <c r="P171555" s="83"/>
    </row>
    <row r="171556" spans="16:16" x14ac:dyDescent="0.3">
      <c r="P171556" s="83"/>
    </row>
    <row r="171557" spans="16:16" x14ac:dyDescent="0.3">
      <c r="P171557" s="83"/>
    </row>
    <row r="171558" spans="16:16" x14ac:dyDescent="0.3">
      <c r="P171558" s="83"/>
    </row>
    <row r="171559" spans="16:16" x14ac:dyDescent="0.3">
      <c r="P171559" s="83"/>
    </row>
    <row r="171560" spans="16:16" x14ac:dyDescent="0.3">
      <c r="P171560" s="83"/>
    </row>
    <row r="171561" spans="16:16" x14ac:dyDescent="0.3">
      <c r="P171561" s="83"/>
    </row>
    <row r="171562" spans="16:16" x14ac:dyDescent="0.3">
      <c r="P171562" s="83"/>
    </row>
    <row r="171563" spans="16:16" x14ac:dyDescent="0.3">
      <c r="P171563" s="83"/>
    </row>
    <row r="171564" spans="16:16" x14ac:dyDescent="0.3">
      <c r="P171564" s="83"/>
    </row>
    <row r="171565" spans="16:16" x14ac:dyDescent="0.3">
      <c r="P171565" s="83"/>
    </row>
    <row r="171566" spans="16:16" x14ac:dyDescent="0.3">
      <c r="P171566" s="83"/>
    </row>
    <row r="171567" spans="16:16" x14ac:dyDescent="0.3">
      <c r="P171567" s="83"/>
    </row>
    <row r="171568" spans="16:16" x14ac:dyDescent="0.3">
      <c r="P171568" s="83"/>
    </row>
    <row r="171569" spans="16:16" x14ac:dyDescent="0.3">
      <c r="P171569" s="83"/>
    </row>
    <row r="171570" spans="16:16" x14ac:dyDescent="0.3">
      <c r="P171570" s="83"/>
    </row>
    <row r="171571" spans="16:16" x14ac:dyDescent="0.3">
      <c r="P171571" s="83"/>
    </row>
    <row r="171572" spans="16:16" x14ac:dyDescent="0.3">
      <c r="P171572" s="83"/>
    </row>
    <row r="171573" spans="16:16" x14ac:dyDescent="0.3">
      <c r="P171573" s="83"/>
    </row>
    <row r="171574" spans="16:16" x14ac:dyDescent="0.3">
      <c r="P171574" s="83"/>
    </row>
    <row r="171575" spans="16:16" x14ac:dyDescent="0.3">
      <c r="P171575" s="83"/>
    </row>
    <row r="171576" spans="16:16" x14ac:dyDescent="0.3">
      <c r="P171576" s="83"/>
    </row>
    <row r="171577" spans="16:16" x14ac:dyDescent="0.3">
      <c r="P171577" s="83"/>
    </row>
    <row r="171578" spans="16:16" x14ac:dyDescent="0.3">
      <c r="P171578" s="83"/>
    </row>
    <row r="171579" spans="16:16" x14ac:dyDescent="0.3">
      <c r="P171579" s="83"/>
    </row>
    <row r="171580" spans="16:16" x14ac:dyDescent="0.3">
      <c r="P171580" s="83"/>
    </row>
    <row r="171581" spans="16:16" x14ac:dyDescent="0.3">
      <c r="P171581" s="83"/>
    </row>
    <row r="171582" spans="16:16" x14ac:dyDescent="0.3">
      <c r="P171582" s="83"/>
    </row>
    <row r="171583" spans="16:16" x14ac:dyDescent="0.3">
      <c r="P171583" s="83"/>
    </row>
    <row r="171584" spans="16:16" x14ac:dyDescent="0.3">
      <c r="P171584" s="83"/>
    </row>
    <row r="171585" spans="16:16" x14ac:dyDescent="0.3">
      <c r="P171585" s="83"/>
    </row>
    <row r="171586" spans="16:16" x14ac:dyDescent="0.3">
      <c r="P171586" s="83"/>
    </row>
    <row r="171587" spans="16:16" x14ac:dyDescent="0.3">
      <c r="P171587" s="83"/>
    </row>
    <row r="171588" spans="16:16" x14ac:dyDescent="0.3">
      <c r="P171588" s="83"/>
    </row>
    <row r="171589" spans="16:16" x14ac:dyDescent="0.3">
      <c r="P171589" s="83"/>
    </row>
    <row r="171590" spans="16:16" x14ac:dyDescent="0.3">
      <c r="P171590" s="83"/>
    </row>
    <row r="171591" spans="16:16" x14ac:dyDescent="0.3">
      <c r="P171591" s="83"/>
    </row>
    <row r="171592" spans="16:16" x14ac:dyDescent="0.3">
      <c r="P171592" s="83"/>
    </row>
    <row r="171593" spans="16:16" x14ac:dyDescent="0.3">
      <c r="P171593" s="83"/>
    </row>
    <row r="171594" spans="16:16" x14ac:dyDescent="0.3">
      <c r="P171594" s="83"/>
    </row>
    <row r="171595" spans="16:16" x14ac:dyDescent="0.3">
      <c r="P171595" s="83"/>
    </row>
    <row r="171596" spans="16:16" x14ac:dyDescent="0.3">
      <c r="P171596" s="83"/>
    </row>
    <row r="171597" spans="16:16" x14ac:dyDescent="0.3">
      <c r="P171597" s="83"/>
    </row>
    <row r="171598" spans="16:16" x14ac:dyDescent="0.3">
      <c r="P171598" s="83"/>
    </row>
    <row r="171599" spans="16:16" x14ac:dyDescent="0.3">
      <c r="P171599" s="83"/>
    </row>
    <row r="171600" spans="16:16" x14ac:dyDescent="0.3">
      <c r="P171600" s="83"/>
    </row>
    <row r="171601" spans="16:16" x14ac:dyDescent="0.3">
      <c r="P171601" s="83"/>
    </row>
    <row r="171602" spans="16:16" x14ac:dyDescent="0.3">
      <c r="P171602" s="83"/>
    </row>
    <row r="171603" spans="16:16" x14ac:dyDescent="0.3">
      <c r="P171603" s="83"/>
    </row>
    <row r="171604" spans="16:16" x14ac:dyDescent="0.3">
      <c r="P171604" s="83"/>
    </row>
    <row r="171605" spans="16:16" x14ac:dyDescent="0.3">
      <c r="P171605" s="83"/>
    </row>
    <row r="171606" spans="16:16" x14ac:dyDescent="0.3">
      <c r="P171606" s="83"/>
    </row>
    <row r="171607" spans="16:16" x14ac:dyDescent="0.3">
      <c r="P171607" s="83"/>
    </row>
    <row r="171608" spans="16:16" x14ac:dyDescent="0.3">
      <c r="P171608" s="83"/>
    </row>
    <row r="171609" spans="16:16" x14ac:dyDescent="0.3">
      <c r="P171609" s="83"/>
    </row>
    <row r="171610" spans="16:16" x14ac:dyDescent="0.3">
      <c r="P171610" s="83"/>
    </row>
    <row r="171611" spans="16:16" x14ac:dyDescent="0.3">
      <c r="P171611" s="83"/>
    </row>
    <row r="171612" spans="16:16" x14ac:dyDescent="0.3">
      <c r="P171612" s="83"/>
    </row>
    <row r="171613" spans="16:16" x14ac:dyDescent="0.3">
      <c r="P171613" s="83"/>
    </row>
    <row r="171614" spans="16:16" x14ac:dyDescent="0.3">
      <c r="P171614" s="83"/>
    </row>
    <row r="171615" spans="16:16" x14ac:dyDescent="0.3">
      <c r="P171615" s="83"/>
    </row>
    <row r="171616" spans="16:16" x14ac:dyDescent="0.3">
      <c r="P171616" s="83"/>
    </row>
    <row r="171617" spans="16:16" x14ac:dyDescent="0.3">
      <c r="P171617" s="83"/>
    </row>
    <row r="171618" spans="16:16" x14ac:dyDescent="0.3">
      <c r="P171618" s="83"/>
    </row>
    <row r="171619" spans="16:16" x14ac:dyDescent="0.3">
      <c r="P171619" s="83"/>
    </row>
    <row r="171620" spans="16:16" x14ac:dyDescent="0.3">
      <c r="P171620" s="83"/>
    </row>
    <row r="171621" spans="16:16" x14ac:dyDescent="0.3">
      <c r="P171621" s="83"/>
    </row>
    <row r="171622" spans="16:16" x14ac:dyDescent="0.3">
      <c r="P171622" s="83"/>
    </row>
    <row r="171623" spans="16:16" x14ac:dyDescent="0.3">
      <c r="P171623" s="83"/>
    </row>
    <row r="171624" spans="16:16" x14ac:dyDescent="0.3">
      <c r="P171624" s="83"/>
    </row>
    <row r="171625" spans="16:16" x14ac:dyDescent="0.3">
      <c r="P171625" s="83"/>
    </row>
    <row r="171626" spans="16:16" x14ac:dyDescent="0.3">
      <c r="P171626" s="83"/>
    </row>
    <row r="171627" spans="16:16" x14ac:dyDescent="0.3">
      <c r="P171627" s="83"/>
    </row>
    <row r="171628" spans="16:16" x14ac:dyDescent="0.3">
      <c r="P171628" s="83"/>
    </row>
    <row r="171629" spans="16:16" x14ac:dyDescent="0.3">
      <c r="P171629" s="83"/>
    </row>
    <row r="171630" spans="16:16" x14ac:dyDescent="0.3">
      <c r="P171630" s="83"/>
    </row>
    <row r="171631" spans="16:16" x14ac:dyDescent="0.3">
      <c r="P171631" s="83"/>
    </row>
    <row r="171632" spans="16:16" x14ac:dyDescent="0.3">
      <c r="P171632" s="83"/>
    </row>
    <row r="171633" spans="16:16" x14ac:dyDescent="0.3">
      <c r="P171633" s="83"/>
    </row>
    <row r="171634" spans="16:16" x14ac:dyDescent="0.3">
      <c r="P171634" s="83"/>
    </row>
    <row r="171635" spans="16:16" x14ac:dyDescent="0.3">
      <c r="P171635" s="83"/>
    </row>
    <row r="171636" spans="16:16" x14ac:dyDescent="0.3">
      <c r="P171636" s="83"/>
    </row>
    <row r="171637" spans="16:16" x14ac:dyDescent="0.3">
      <c r="P171637" s="83"/>
    </row>
    <row r="171638" spans="16:16" x14ac:dyDescent="0.3">
      <c r="P171638" s="83"/>
    </row>
    <row r="171639" spans="16:16" x14ac:dyDescent="0.3">
      <c r="P171639" s="83"/>
    </row>
    <row r="171640" spans="16:16" x14ac:dyDescent="0.3">
      <c r="P171640" s="83"/>
    </row>
    <row r="171641" spans="16:16" x14ac:dyDescent="0.3">
      <c r="P171641" s="83"/>
    </row>
    <row r="171642" spans="16:16" x14ac:dyDescent="0.3">
      <c r="P171642" s="83"/>
    </row>
    <row r="171643" spans="16:16" x14ac:dyDescent="0.3">
      <c r="P171643" s="83"/>
    </row>
    <row r="171644" spans="16:16" x14ac:dyDescent="0.3">
      <c r="P171644" s="83"/>
    </row>
    <row r="171645" spans="16:16" x14ac:dyDescent="0.3">
      <c r="P171645" s="83"/>
    </row>
    <row r="171646" spans="16:16" x14ac:dyDescent="0.3">
      <c r="P171646" s="83"/>
    </row>
    <row r="171647" spans="16:16" x14ac:dyDescent="0.3">
      <c r="P171647" s="83"/>
    </row>
    <row r="171648" spans="16:16" x14ac:dyDescent="0.3">
      <c r="P171648" s="83"/>
    </row>
    <row r="171649" spans="16:16" x14ac:dyDescent="0.3">
      <c r="P171649" s="83"/>
    </row>
    <row r="171650" spans="16:16" x14ac:dyDescent="0.3">
      <c r="P171650" s="83"/>
    </row>
    <row r="171651" spans="16:16" x14ac:dyDescent="0.3">
      <c r="P171651" s="83"/>
    </row>
    <row r="171652" spans="16:16" x14ac:dyDescent="0.3">
      <c r="P171652" s="83"/>
    </row>
    <row r="171653" spans="16:16" x14ac:dyDescent="0.3">
      <c r="P171653" s="83"/>
    </row>
    <row r="171654" spans="16:16" x14ac:dyDescent="0.3">
      <c r="P171654" s="83"/>
    </row>
    <row r="171655" spans="16:16" x14ac:dyDescent="0.3">
      <c r="P171655" s="83"/>
    </row>
    <row r="171656" spans="16:16" x14ac:dyDescent="0.3">
      <c r="P171656" s="83"/>
    </row>
    <row r="171657" spans="16:16" x14ac:dyDescent="0.3">
      <c r="P171657" s="83"/>
    </row>
    <row r="171658" spans="16:16" x14ac:dyDescent="0.3">
      <c r="P171658" s="83"/>
    </row>
    <row r="171659" spans="16:16" x14ac:dyDescent="0.3">
      <c r="P171659" s="83"/>
    </row>
    <row r="171660" spans="16:16" x14ac:dyDescent="0.3">
      <c r="P171660" s="83"/>
    </row>
    <row r="171661" spans="16:16" x14ac:dyDescent="0.3">
      <c r="P171661" s="83"/>
    </row>
    <row r="171662" spans="16:16" x14ac:dyDescent="0.3">
      <c r="P171662" s="83"/>
    </row>
    <row r="171663" spans="16:16" x14ac:dyDescent="0.3">
      <c r="P171663" s="83"/>
    </row>
    <row r="171664" spans="16:16" x14ac:dyDescent="0.3">
      <c r="P171664" s="83"/>
    </row>
    <row r="171665" spans="16:16" x14ac:dyDescent="0.3">
      <c r="P171665" s="83"/>
    </row>
    <row r="171666" spans="16:16" x14ac:dyDescent="0.3">
      <c r="P171666" s="83"/>
    </row>
    <row r="171667" spans="16:16" x14ac:dyDescent="0.3">
      <c r="P171667" s="83"/>
    </row>
    <row r="171668" spans="16:16" x14ac:dyDescent="0.3">
      <c r="P171668" s="83"/>
    </row>
    <row r="171669" spans="16:16" x14ac:dyDescent="0.3">
      <c r="P171669" s="83"/>
    </row>
    <row r="171670" spans="16:16" x14ac:dyDescent="0.3">
      <c r="P171670" s="83"/>
    </row>
    <row r="171671" spans="16:16" x14ac:dyDescent="0.3">
      <c r="P171671" s="83"/>
    </row>
    <row r="171672" spans="16:16" x14ac:dyDescent="0.3">
      <c r="P171672" s="83"/>
    </row>
    <row r="171673" spans="16:16" x14ac:dyDescent="0.3">
      <c r="P171673" s="83"/>
    </row>
    <row r="171674" spans="16:16" x14ac:dyDescent="0.3">
      <c r="P171674" s="83"/>
    </row>
    <row r="171675" spans="16:16" x14ac:dyDescent="0.3">
      <c r="P171675" s="83"/>
    </row>
    <row r="171676" spans="16:16" x14ac:dyDescent="0.3">
      <c r="P171676" s="83"/>
    </row>
    <row r="171677" spans="16:16" x14ac:dyDescent="0.3">
      <c r="P171677" s="83"/>
    </row>
    <row r="171678" spans="16:16" x14ac:dyDescent="0.3">
      <c r="P171678" s="83"/>
    </row>
    <row r="171679" spans="16:16" x14ac:dyDescent="0.3">
      <c r="P171679" s="83"/>
    </row>
    <row r="171680" spans="16:16" x14ac:dyDescent="0.3">
      <c r="P171680" s="83"/>
    </row>
    <row r="171681" spans="16:16" x14ac:dyDescent="0.3">
      <c r="P171681" s="83"/>
    </row>
    <row r="171682" spans="16:16" x14ac:dyDescent="0.3">
      <c r="P171682" s="83"/>
    </row>
    <row r="171683" spans="16:16" x14ac:dyDescent="0.3">
      <c r="P171683" s="83"/>
    </row>
    <row r="171684" spans="16:16" x14ac:dyDescent="0.3">
      <c r="P171684" s="83"/>
    </row>
    <row r="171685" spans="16:16" x14ac:dyDescent="0.3">
      <c r="P171685" s="83"/>
    </row>
    <row r="171686" spans="16:16" x14ac:dyDescent="0.3">
      <c r="P171686" s="83"/>
    </row>
    <row r="171687" spans="16:16" x14ac:dyDescent="0.3">
      <c r="P171687" s="83"/>
    </row>
    <row r="171688" spans="16:16" x14ac:dyDescent="0.3">
      <c r="P171688" s="83"/>
    </row>
    <row r="171689" spans="16:16" x14ac:dyDescent="0.3">
      <c r="P171689" s="83"/>
    </row>
    <row r="171690" spans="16:16" x14ac:dyDescent="0.3">
      <c r="P171690" s="83"/>
    </row>
    <row r="171691" spans="16:16" x14ac:dyDescent="0.3">
      <c r="P171691" s="83"/>
    </row>
    <row r="171692" spans="16:16" x14ac:dyDescent="0.3">
      <c r="P171692" s="83"/>
    </row>
    <row r="171693" spans="16:16" x14ac:dyDescent="0.3">
      <c r="P171693" s="83"/>
    </row>
    <row r="171694" spans="16:16" x14ac:dyDescent="0.3">
      <c r="P171694" s="83"/>
    </row>
    <row r="171695" spans="16:16" x14ac:dyDescent="0.3">
      <c r="P171695" s="83"/>
    </row>
    <row r="171696" spans="16:16" x14ac:dyDescent="0.3">
      <c r="P171696" s="83"/>
    </row>
    <row r="171697" spans="16:16" x14ac:dyDescent="0.3">
      <c r="P171697" s="83"/>
    </row>
    <row r="171698" spans="16:16" x14ac:dyDescent="0.3">
      <c r="P171698" s="83"/>
    </row>
    <row r="171699" spans="16:16" x14ac:dyDescent="0.3">
      <c r="P171699" s="83"/>
    </row>
    <row r="171700" spans="16:16" x14ac:dyDescent="0.3">
      <c r="P171700" s="83"/>
    </row>
    <row r="171701" spans="16:16" x14ac:dyDescent="0.3">
      <c r="P171701" s="83"/>
    </row>
    <row r="171702" spans="16:16" x14ac:dyDescent="0.3">
      <c r="P171702" s="83"/>
    </row>
    <row r="171703" spans="16:16" x14ac:dyDescent="0.3">
      <c r="P171703" s="83"/>
    </row>
    <row r="171704" spans="16:16" x14ac:dyDescent="0.3">
      <c r="P171704" s="83"/>
    </row>
    <row r="171705" spans="16:16" x14ac:dyDescent="0.3">
      <c r="P171705" s="83"/>
    </row>
    <row r="171706" spans="16:16" x14ac:dyDescent="0.3">
      <c r="P171706" s="83"/>
    </row>
    <row r="171707" spans="16:16" x14ac:dyDescent="0.3">
      <c r="P171707" s="83"/>
    </row>
    <row r="171708" spans="16:16" x14ac:dyDescent="0.3">
      <c r="P171708" s="83"/>
    </row>
    <row r="171709" spans="16:16" x14ac:dyDescent="0.3">
      <c r="P171709" s="83"/>
    </row>
    <row r="171710" spans="16:16" x14ac:dyDescent="0.3">
      <c r="P171710" s="83"/>
    </row>
    <row r="171711" spans="16:16" x14ac:dyDescent="0.3">
      <c r="P171711" s="83"/>
    </row>
    <row r="171712" spans="16:16" x14ac:dyDescent="0.3">
      <c r="P171712" s="83"/>
    </row>
    <row r="171713" spans="16:16" x14ac:dyDescent="0.3">
      <c r="P171713" s="83"/>
    </row>
    <row r="171714" spans="16:16" x14ac:dyDescent="0.3">
      <c r="P171714" s="83"/>
    </row>
    <row r="171715" spans="16:16" x14ac:dyDescent="0.3">
      <c r="P171715" s="83"/>
    </row>
    <row r="171716" spans="16:16" x14ac:dyDescent="0.3">
      <c r="P171716" s="83"/>
    </row>
    <row r="171717" spans="16:16" x14ac:dyDescent="0.3">
      <c r="P171717" s="83"/>
    </row>
    <row r="171718" spans="16:16" x14ac:dyDescent="0.3">
      <c r="P171718" s="83"/>
    </row>
    <row r="171719" spans="16:16" x14ac:dyDescent="0.3">
      <c r="P171719" s="83"/>
    </row>
    <row r="171720" spans="16:16" x14ac:dyDescent="0.3">
      <c r="P171720" s="83"/>
    </row>
    <row r="171721" spans="16:16" x14ac:dyDescent="0.3">
      <c r="P171721" s="83"/>
    </row>
    <row r="171722" spans="16:16" x14ac:dyDescent="0.3">
      <c r="P171722" s="83"/>
    </row>
    <row r="171723" spans="16:16" x14ac:dyDescent="0.3">
      <c r="P171723" s="83"/>
    </row>
    <row r="171724" spans="16:16" x14ac:dyDescent="0.3">
      <c r="P171724" s="83"/>
    </row>
    <row r="171725" spans="16:16" x14ac:dyDescent="0.3">
      <c r="P171725" s="83"/>
    </row>
    <row r="171726" spans="16:16" x14ac:dyDescent="0.3">
      <c r="P171726" s="83"/>
    </row>
    <row r="171727" spans="16:16" x14ac:dyDescent="0.3">
      <c r="P171727" s="83"/>
    </row>
    <row r="171728" spans="16:16" x14ac:dyDescent="0.3">
      <c r="P171728" s="83"/>
    </row>
    <row r="171729" spans="16:16" x14ac:dyDescent="0.3">
      <c r="P171729" s="83"/>
    </row>
    <row r="171730" spans="16:16" x14ac:dyDescent="0.3">
      <c r="P171730" s="83"/>
    </row>
    <row r="171731" spans="16:16" x14ac:dyDescent="0.3">
      <c r="P171731" s="83"/>
    </row>
    <row r="171732" spans="16:16" x14ac:dyDescent="0.3">
      <c r="P171732" s="83"/>
    </row>
    <row r="171733" spans="16:16" x14ac:dyDescent="0.3">
      <c r="P171733" s="83"/>
    </row>
    <row r="171734" spans="16:16" x14ac:dyDescent="0.3">
      <c r="P171734" s="83"/>
    </row>
    <row r="171735" spans="16:16" x14ac:dyDescent="0.3">
      <c r="P171735" s="83"/>
    </row>
    <row r="171736" spans="16:16" x14ac:dyDescent="0.3">
      <c r="P171736" s="83"/>
    </row>
    <row r="171737" spans="16:16" x14ac:dyDescent="0.3">
      <c r="P171737" s="83"/>
    </row>
    <row r="171738" spans="16:16" x14ac:dyDescent="0.3">
      <c r="P171738" s="83"/>
    </row>
    <row r="171739" spans="16:16" x14ac:dyDescent="0.3">
      <c r="P171739" s="83"/>
    </row>
    <row r="171740" spans="16:16" x14ac:dyDescent="0.3">
      <c r="P171740" s="83"/>
    </row>
    <row r="171741" spans="16:16" x14ac:dyDescent="0.3">
      <c r="P171741" s="83"/>
    </row>
    <row r="171742" spans="16:16" x14ac:dyDescent="0.3">
      <c r="P171742" s="83"/>
    </row>
    <row r="171743" spans="16:16" x14ac:dyDescent="0.3">
      <c r="P171743" s="83"/>
    </row>
    <row r="171744" spans="16:16" x14ac:dyDescent="0.3">
      <c r="P171744" s="83"/>
    </row>
    <row r="171745" spans="16:16" x14ac:dyDescent="0.3">
      <c r="P171745" s="83"/>
    </row>
    <row r="171746" spans="16:16" x14ac:dyDescent="0.3">
      <c r="P171746" s="83"/>
    </row>
    <row r="171747" spans="16:16" x14ac:dyDescent="0.3">
      <c r="P171747" s="83"/>
    </row>
    <row r="171748" spans="16:16" x14ac:dyDescent="0.3">
      <c r="P171748" s="83"/>
    </row>
    <row r="171749" spans="16:16" x14ac:dyDescent="0.3">
      <c r="P171749" s="83"/>
    </row>
    <row r="171750" spans="16:16" x14ac:dyDescent="0.3">
      <c r="P171750" s="83"/>
    </row>
    <row r="171751" spans="16:16" x14ac:dyDescent="0.3">
      <c r="P171751" s="83"/>
    </row>
    <row r="171752" spans="16:16" x14ac:dyDescent="0.3">
      <c r="P171752" s="83"/>
    </row>
    <row r="171753" spans="16:16" x14ac:dyDescent="0.3">
      <c r="P171753" s="83"/>
    </row>
    <row r="171754" spans="16:16" x14ac:dyDescent="0.3">
      <c r="P171754" s="83"/>
    </row>
    <row r="171755" spans="16:16" x14ac:dyDescent="0.3">
      <c r="P171755" s="83"/>
    </row>
    <row r="171756" spans="16:16" x14ac:dyDescent="0.3">
      <c r="P171756" s="83"/>
    </row>
    <row r="171757" spans="16:16" x14ac:dyDescent="0.3">
      <c r="P171757" s="83"/>
    </row>
    <row r="171758" spans="16:16" x14ac:dyDescent="0.3">
      <c r="P171758" s="83"/>
    </row>
    <row r="171759" spans="16:16" x14ac:dyDescent="0.3">
      <c r="P171759" s="83"/>
    </row>
    <row r="171760" spans="16:16" x14ac:dyDescent="0.3">
      <c r="P171760" s="83"/>
    </row>
    <row r="171761" spans="16:16" x14ac:dyDescent="0.3">
      <c r="P171761" s="83"/>
    </row>
    <row r="171762" spans="16:16" x14ac:dyDescent="0.3">
      <c r="P171762" s="83"/>
    </row>
    <row r="171763" spans="16:16" x14ac:dyDescent="0.3">
      <c r="P171763" s="83"/>
    </row>
    <row r="171764" spans="16:16" x14ac:dyDescent="0.3">
      <c r="P171764" s="83"/>
    </row>
    <row r="171765" spans="16:16" x14ac:dyDescent="0.3">
      <c r="P171765" s="83"/>
    </row>
    <row r="171766" spans="16:16" x14ac:dyDescent="0.3">
      <c r="P171766" s="83"/>
    </row>
    <row r="171767" spans="16:16" x14ac:dyDescent="0.3">
      <c r="P171767" s="83"/>
    </row>
    <row r="171768" spans="16:16" x14ac:dyDescent="0.3">
      <c r="P171768" s="83"/>
    </row>
    <row r="171769" spans="16:16" x14ac:dyDescent="0.3">
      <c r="P171769" s="83"/>
    </row>
    <row r="171770" spans="16:16" x14ac:dyDescent="0.3">
      <c r="P171770" s="83"/>
    </row>
    <row r="171771" spans="16:16" x14ac:dyDescent="0.3">
      <c r="P171771" s="83"/>
    </row>
    <row r="171772" spans="16:16" x14ac:dyDescent="0.3">
      <c r="P171772" s="83"/>
    </row>
    <row r="171773" spans="16:16" x14ac:dyDescent="0.3">
      <c r="P171773" s="83"/>
    </row>
    <row r="171774" spans="16:16" x14ac:dyDescent="0.3">
      <c r="P171774" s="83"/>
    </row>
    <row r="171775" spans="16:16" x14ac:dyDescent="0.3">
      <c r="P171775" s="83"/>
    </row>
    <row r="171776" spans="16:16" x14ac:dyDescent="0.3">
      <c r="P171776" s="83"/>
    </row>
    <row r="171777" spans="16:16" x14ac:dyDescent="0.3">
      <c r="P171777" s="83"/>
    </row>
    <row r="171778" spans="16:16" x14ac:dyDescent="0.3">
      <c r="P171778" s="83"/>
    </row>
    <row r="171779" spans="16:16" x14ac:dyDescent="0.3">
      <c r="P171779" s="83"/>
    </row>
    <row r="171780" spans="16:16" x14ac:dyDescent="0.3">
      <c r="P171780" s="83"/>
    </row>
    <row r="171781" spans="16:16" x14ac:dyDescent="0.3">
      <c r="P171781" s="83"/>
    </row>
    <row r="171782" spans="16:16" x14ac:dyDescent="0.3">
      <c r="P171782" s="83"/>
    </row>
    <row r="171783" spans="16:16" x14ac:dyDescent="0.3">
      <c r="P171783" s="83"/>
    </row>
    <row r="171784" spans="16:16" x14ac:dyDescent="0.3">
      <c r="P171784" s="83"/>
    </row>
    <row r="171785" spans="16:16" x14ac:dyDescent="0.3">
      <c r="P171785" s="83"/>
    </row>
    <row r="171786" spans="16:16" x14ac:dyDescent="0.3">
      <c r="P171786" s="83"/>
    </row>
    <row r="171787" spans="16:16" x14ac:dyDescent="0.3">
      <c r="P171787" s="83"/>
    </row>
    <row r="171788" spans="16:16" x14ac:dyDescent="0.3">
      <c r="P171788" s="83"/>
    </row>
    <row r="171789" spans="16:16" x14ac:dyDescent="0.3">
      <c r="P171789" s="83"/>
    </row>
    <row r="171790" spans="16:16" x14ac:dyDescent="0.3">
      <c r="P171790" s="83"/>
    </row>
    <row r="171791" spans="16:16" x14ac:dyDescent="0.3">
      <c r="P171791" s="83"/>
    </row>
    <row r="171792" spans="16:16" x14ac:dyDescent="0.3">
      <c r="P171792" s="83"/>
    </row>
    <row r="171793" spans="16:16" x14ac:dyDescent="0.3">
      <c r="P171793" s="83"/>
    </row>
    <row r="171794" spans="16:16" x14ac:dyDescent="0.3">
      <c r="P171794" s="83"/>
    </row>
    <row r="171795" spans="16:16" x14ac:dyDescent="0.3">
      <c r="P171795" s="83"/>
    </row>
    <row r="171796" spans="16:16" x14ac:dyDescent="0.3">
      <c r="P171796" s="83"/>
    </row>
    <row r="171797" spans="16:16" x14ac:dyDescent="0.3">
      <c r="P171797" s="83"/>
    </row>
    <row r="171798" spans="16:16" x14ac:dyDescent="0.3">
      <c r="P171798" s="83"/>
    </row>
    <row r="171799" spans="16:16" x14ac:dyDescent="0.3">
      <c r="P171799" s="83"/>
    </row>
    <row r="171800" spans="16:16" x14ac:dyDescent="0.3">
      <c r="P171800" s="83"/>
    </row>
    <row r="171801" spans="16:16" x14ac:dyDescent="0.3">
      <c r="P171801" s="83"/>
    </row>
    <row r="171802" spans="16:16" x14ac:dyDescent="0.3">
      <c r="P171802" s="83"/>
    </row>
    <row r="171803" spans="16:16" x14ac:dyDescent="0.3">
      <c r="P171803" s="83"/>
    </row>
    <row r="171804" spans="16:16" x14ac:dyDescent="0.3">
      <c r="P171804" s="83"/>
    </row>
    <row r="171805" spans="16:16" x14ac:dyDescent="0.3">
      <c r="P171805" s="83"/>
    </row>
    <row r="171806" spans="16:16" x14ac:dyDescent="0.3">
      <c r="P171806" s="83"/>
    </row>
    <row r="171807" spans="16:16" x14ac:dyDescent="0.3">
      <c r="P171807" s="83"/>
    </row>
    <row r="171808" spans="16:16" x14ac:dyDescent="0.3">
      <c r="P171808" s="83"/>
    </row>
    <row r="171809" spans="16:16" x14ac:dyDescent="0.3">
      <c r="P171809" s="83"/>
    </row>
    <row r="171810" spans="16:16" x14ac:dyDescent="0.3">
      <c r="P171810" s="83"/>
    </row>
    <row r="171811" spans="16:16" x14ac:dyDescent="0.3">
      <c r="P171811" s="83"/>
    </row>
    <row r="171812" spans="16:16" x14ac:dyDescent="0.3">
      <c r="P171812" s="83"/>
    </row>
    <row r="171813" spans="16:16" x14ac:dyDescent="0.3">
      <c r="P171813" s="83"/>
    </row>
    <row r="171814" spans="16:16" x14ac:dyDescent="0.3">
      <c r="P171814" s="83"/>
    </row>
    <row r="171815" spans="16:16" x14ac:dyDescent="0.3">
      <c r="P171815" s="83"/>
    </row>
    <row r="171816" spans="16:16" x14ac:dyDescent="0.3">
      <c r="P171816" s="83"/>
    </row>
    <row r="171817" spans="16:16" x14ac:dyDescent="0.3">
      <c r="P171817" s="83"/>
    </row>
    <row r="171818" spans="16:16" x14ac:dyDescent="0.3">
      <c r="P171818" s="83"/>
    </row>
    <row r="171819" spans="16:16" x14ac:dyDescent="0.3">
      <c r="P171819" s="83"/>
    </row>
    <row r="171820" spans="16:16" x14ac:dyDescent="0.3">
      <c r="P171820" s="83"/>
    </row>
    <row r="171821" spans="16:16" x14ac:dyDescent="0.3">
      <c r="P171821" s="83"/>
    </row>
    <row r="171822" spans="16:16" x14ac:dyDescent="0.3">
      <c r="P171822" s="83"/>
    </row>
    <row r="171823" spans="16:16" x14ac:dyDescent="0.3">
      <c r="P171823" s="83"/>
    </row>
    <row r="171824" spans="16:16" x14ac:dyDescent="0.3">
      <c r="P171824" s="83"/>
    </row>
    <row r="171825" spans="16:16" x14ac:dyDescent="0.3">
      <c r="P171825" s="83"/>
    </row>
    <row r="171826" spans="16:16" x14ac:dyDescent="0.3">
      <c r="P171826" s="83"/>
    </row>
    <row r="171827" spans="16:16" x14ac:dyDescent="0.3">
      <c r="P171827" s="83"/>
    </row>
    <row r="171828" spans="16:16" x14ac:dyDescent="0.3">
      <c r="P171828" s="83"/>
    </row>
    <row r="171829" spans="16:16" x14ac:dyDescent="0.3">
      <c r="P171829" s="83"/>
    </row>
    <row r="171830" spans="16:16" x14ac:dyDescent="0.3">
      <c r="P171830" s="83"/>
    </row>
    <row r="171831" spans="16:16" x14ac:dyDescent="0.3">
      <c r="P171831" s="83"/>
    </row>
    <row r="171832" spans="16:16" x14ac:dyDescent="0.3">
      <c r="P171832" s="83"/>
    </row>
    <row r="171833" spans="16:16" x14ac:dyDescent="0.3">
      <c r="P171833" s="83"/>
    </row>
    <row r="171834" spans="16:16" x14ac:dyDescent="0.3">
      <c r="P171834" s="83"/>
    </row>
    <row r="171835" spans="16:16" x14ac:dyDescent="0.3">
      <c r="P171835" s="83"/>
    </row>
    <row r="171836" spans="16:16" x14ac:dyDescent="0.3">
      <c r="P171836" s="83"/>
    </row>
    <row r="171837" spans="16:16" x14ac:dyDescent="0.3">
      <c r="P171837" s="83"/>
    </row>
    <row r="171838" spans="16:16" x14ac:dyDescent="0.3">
      <c r="P171838" s="83"/>
    </row>
    <row r="171839" spans="16:16" x14ac:dyDescent="0.3">
      <c r="P171839" s="83"/>
    </row>
    <row r="171840" spans="16:16" x14ac:dyDescent="0.3">
      <c r="P171840" s="83"/>
    </row>
    <row r="171841" spans="16:16" x14ac:dyDescent="0.3">
      <c r="P171841" s="83"/>
    </row>
    <row r="171842" spans="16:16" x14ac:dyDescent="0.3">
      <c r="P171842" s="83"/>
    </row>
    <row r="171843" spans="16:16" x14ac:dyDescent="0.3">
      <c r="P171843" s="83"/>
    </row>
    <row r="171844" spans="16:16" x14ac:dyDescent="0.3">
      <c r="P171844" s="83"/>
    </row>
    <row r="171845" spans="16:16" x14ac:dyDescent="0.3">
      <c r="P171845" s="83"/>
    </row>
    <row r="171846" spans="16:16" x14ac:dyDescent="0.3">
      <c r="P171846" s="83"/>
    </row>
    <row r="171847" spans="16:16" x14ac:dyDescent="0.3">
      <c r="P171847" s="83"/>
    </row>
    <row r="171848" spans="16:16" x14ac:dyDescent="0.3">
      <c r="P171848" s="83"/>
    </row>
    <row r="171849" spans="16:16" x14ac:dyDescent="0.3">
      <c r="P171849" s="83"/>
    </row>
    <row r="171850" spans="16:16" x14ac:dyDescent="0.3">
      <c r="P171850" s="83"/>
    </row>
    <row r="171851" spans="16:16" x14ac:dyDescent="0.3">
      <c r="P171851" s="83"/>
    </row>
    <row r="171852" spans="16:16" x14ac:dyDescent="0.3">
      <c r="P171852" s="83"/>
    </row>
    <row r="171853" spans="16:16" x14ac:dyDescent="0.3">
      <c r="P171853" s="83"/>
    </row>
    <row r="171854" spans="16:16" x14ac:dyDescent="0.3">
      <c r="P171854" s="83"/>
    </row>
    <row r="171855" spans="16:16" x14ac:dyDescent="0.3">
      <c r="P171855" s="83"/>
    </row>
    <row r="171856" spans="16:16" x14ac:dyDescent="0.3">
      <c r="P171856" s="83"/>
    </row>
    <row r="171857" spans="16:16" x14ac:dyDescent="0.3">
      <c r="P171857" s="83"/>
    </row>
    <row r="171858" spans="16:16" x14ac:dyDescent="0.3">
      <c r="P171858" s="83"/>
    </row>
    <row r="171859" spans="16:16" x14ac:dyDescent="0.3">
      <c r="P171859" s="83"/>
    </row>
    <row r="171860" spans="16:16" x14ac:dyDescent="0.3">
      <c r="P171860" s="83"/>
    </row>
    <row r="171861" spans="16:16" x14ac:dyDescent="0.3">
      <c r="P171861" s="83"/>
    </row>
    <row r="171862" spans="16:16" x14ac:dyDescent="0.3">
      <c r="P171862" s="83"/>
    </row>
    <row r="171863" spans="16:16" x14ac:dyDescent="0.3">
      <c r="P171863" s="83"/>
    </row>
    <row r="171864" spans="16:16" x14ac:dyDescent="0.3">
      <c r="P171864" s="83"/>
    </row>
    <row r="171865" spans="16:16" x14ac:dyDescent="0.3">
      <c r="P171865" s="83"/>
    </row>
    <row r="171866" spans="16:16" x14ac:dyDescent="0.3">
      <c r="P171866" s="83"/>
    </row>
    <row r="171867" spans="16:16" x14ac:dyDescent="0.3">
      <c r="P171867" s="83"/>
    </row>
    <row r="171868" spans="16:16" x14ac:dyDescent="0.3">
      <c r="P171868" s="83"/>
    </row>
    <row r="171869" spans="16:16" x14ac:dyDescent="0.3">
      <c r="P171869" s="83"/>
    </row>
    <row r="171870" spans="16:16" x14ac:dyDescent="0.3">
      <c r="P171870" s="83"/>
    </row>
    <row r="171871" spans="16:16" x14ac:dyDescent="0.3">
      <c r="P171871" s="83"/>
    </row>
    <row r="171872" spans="16:16" x14ac:dyDescent="0.3">
      <c r="P171872" s="83"/>
    </row>
    <row r="171873" spans="16:16" x14ac:dyDescent="0.3">
      <c r="P171873" s="83"/>
    </row>
    <row r="171874" spans="16:16" x14ac:dyDescent="0.3">
      <c r="P171874" s="83"/>
    </row>
    <row r="171875" spans="16:16" x14ac:dyDescent="0.3">
      <c r="P171875" s="83"/>
    </row>
    <row r="171876" spans="16:16" x14ac:dyDescent="0.3">
      <c r="P171876" s="83"/>
    </row>
    <row r="171877" spans="16:16" x14ac:dyDescent="0.3">
      <c r="P171877" s="83"/>
    </row>
    <row r="171878" spans="16:16" x14ac:dyDescent="0.3">
      <c r="P171878" s="83"/>
    </row>
    <row r="171879" spans="16:16" x14ac:dyDescent="0.3">
      <c r="P171879" s="83"/>
    </row>
    <row r="171880" spans="16:16" x14ac:dyDescent="0.3">
      <c r="P171880" s="83"/>
    </row>
    <row r="171881" spans="16:16" x14ac:dyDescent="0.3">
      <c r="P171881" s="83"/>
    </row>
    <row r="171882" spans="16:16" x14ac:dyDescent="0.3">
      <c r="P171882" s="83"/>
    </row>
    <row r="171883" spans="16:16" x14ac:dyDescent="0.3">
      <c r="P171883" s="83"/>
    </row>
    <row r="171884" spans="16:16" x14ac:dyDescent="0.3">
      <c r="P171884" s="83"/>
    </row>
    <row r="171885" spans="16:16" x14ac:dyDescent="0.3">
      <c r="P171885" s="83"/>
    </row>
    <row r="171886" spans="16:16" x14ac:dyDescent="0.3">
      <c r="P171886" s="83"/>
    </row>
    <row r="171887" spans="16:16" x14ac:dyDescent="0.3">
      <c r="P171887" s="83"/>
    </row>
    <row r="171888" spans="16:16" x14ac:dyDescent="0.3">
      <c r="P171888" s="83"/>
    </row>
    <row r="171889" spans="16:16" x14ac:dyDescent="0.3">
      <c r="P171889" s="83"/>
    </row>
    <row r="171890" spans="16:16" x14ac:dyDescent="0.3">
      <c r="P171890" s="83"/>
    </row>
    <row r="171891" spans="16:16" x14ac:dyDescent="0.3">
      <c r="P171891" s="83"/>
    </row>
    <row r="171892" spans="16:16" x14ac:dyDescent="0.3">
      <c r="P171892" s="83"/>
    </row>
    <row r="171893" spans="16:16" x14ac:dyDescent="0.3">
      <c r="P171893" s="83"/>
    </row>
    <row r="171894" spans="16:16" x14ac:dyDescent="0.3">
      <c r="P171894" s="83"/>
    </row>
    <row r="171895" spans="16:16" x14ac:dyDescent="0.3">
      <c r="P171895" s="83"/>
    </row>
    <row r="171896" spans="16:16" x14ac:dyDescent="0.3">
      <c r="P171896" s="83"/>
    </row>
    <row r="171897" spans="16:16" x14ac:dyDescent="0.3">
      <c r="P171897" s="83"/>
    </row>
    <row r="171898" spans="16:16" x14ac:dyDescent="0.3">
      <c r="P171898" s="83"/>
    </row>
    <row r="171899" spans="16:16" x14ac:dyDescent="0.3">
      <c r="P171899" s="83"/>
    </row>
    <row r="171900" spans="16:16" x14ac:dyDescent="0.3">
      <c r="P171900" s="83"/>
    </row>
    <row r="171901" spans="16:16" x14ac:dyDescent="0.3">
      <c r="P171901" s="83"/>
    </row>
    <row r="171902" spans="16:16" x14ac:dyDescent="0.3">
      <c r="P171902" s="83"/>
    </row>
    <row r="171903" spans="16:16" x14ac:dyDescent="0.3">
      <c r="P171903" s="83"/>
    </row>
    <row r="171904" spans="16:16" x14ac:dyDescent="0.3">
      <c r="P171904" s="83"/>
    </row>
    <row r="171905" spans="16:16" x14ac:dyDescent="0.3">
      <c r="P171905" s="83"/>
    </row>
    <row r="171906" spans="16:16" x14ac:dyDescent="0.3">
      <c r="P171906" s="83"/>
    </row>
    <row r="171907" spans="16:16" x14ac:dyDescent="0.3">
      <c r="P171907" s="83"/>
    </row>
    <row r="171908" spans="16:16" x14ac:dyDescent="0.3">
      <c r="P171908" s="83"/>
    </row>
    <row r="171909" spans="16:16" x14ac:dyDescent="0.3">
      <c r="P171909" s="83"/>
    </row>
    <row r="171910" spans="16:16" x14ac:dyDescent="0.3">
      <c r="P171910" s="83"/>
    </row>
    <row r="171911" spans="16:16" x14ac:dyDescent="0.3">
      <c r="P171911" s="83"/>
    </row>
    <row r="171912" spans="16:16" x14ac:dyDescent="0.3">
      <c r="P171912" s="83"/>
    </row>
    <row r="171913" spans="16:16" x14ac:dyDescent="0.3">
      <c r="P171913" s="83"/>
    </row>
    <row r="171914" spans="16:16" x14ac:dyDescent="0.3">
      <c r="P171914" s="83"/>
    </row>
    <row r="171915" spans="16:16" x14ac:dyDescent="0.3">
      <c r="P171915" s="83"/>
    </row>
    <row r="171916" spans="16:16" x14ac:dyDescent="0.3">
      <c r="P171916" s="83"/>
    </row>
    <row r="171917" spans="16:16" x14ac:dyDescent="0.3">
      <c r="P171917" s="83"/>
    </row>
    <row r="171918" spans="16:16" x14ac:dyDescent="0.3">
      <c r="P171918" s="83"/>
    </row>
    <row r="171919" spans="16:16" x14ac:dyDescent="0.3">
      <c r="P171919" s="83"/>
    </row>
    <row r="171920" spans="16:16" x14ac:dyDescent="0.3">
      <c r="P171920" s="83"/>
    </row>
    <row r="171921" spans="16:16" x14ac:dyDescent="0.3">
      <c r="P171921" s="83"/>
    </row>
    <row r="171922" spans="16:16" x14ac:dyDescent="0.3">
      <c r="P171922" s="83"/>
    </row>
    <row r="171923" spans="16:16" x14ac:dyDescent="0.3">
      <c r="P171923" s="83"/>
    </row>
    <row r="171924" spans="16:16" x14ac:dyDescent="0.3">
      <c r="P171924" s="83"/>
    </row>
    <row r="171925" spans="16:16" x14ac:dyDescent="0.3">
      <c r="P171925" s="83"/>
    </row>
    <row r="171926" spans="16:16" x14ac:dyDescent="0.3">
      <c r="P171926" s="83"/>
    </row>
    <row r="171927" spans="16:16" x14ac:dyDescent="0.3">
      <c r="P171927" s="83"/>
    </row>
    <row r="171928" spans="16:16" x14ac:dyDescent="0.3">
      <c r="P171928" s="83"/>
    </row>
    <row r="171929" spans="16:16" x14ac:dyDescent="0.3">
      <c r="P171929" s="83"/>
    </row>
    <row r="171930" spans="16:16" x14ac:dyDescent="0.3">
      <c r="P171930" s="83"/>
    </row>
    <row r="171931" spans="16:16" x14ac:dyDescent="0.3">
      <c r="P171931" s="83"/>
    </row>
    <row r="171932" spans="16:16" x14ac:dyDescent="0.3">
      <c r="P171932" s="83"/>
    </row>
    <row r="171933" spans="16:16" x14ac:dyDescent="0.3">
      <c r="P171933" s="83"/>
    </row>
    <row r="171934" spans="16:16" x14ac:dyDescent="0.3">
      <c r="P171934" s="83"/>
    </row>
    <row r="171935" spans="16:16" x14ac:dyDescent="0.3">
      <c r="P171935" s="83"/>
    </row>
    <row r="171936" spans="16:16" x14ac:dyDescent="0.3">
      <c r="P171936" s="83"/>
    </row>
    <row r="171937" spans="16:16" x14ac:dyDescent="0.3">
      <c r="P171937" s="83"/>
    </row>
    <row r="171938" spans="16:16" x14ac:dyDescent="0.3">
      <c r="P171938" s="83"/>
    </row>
    <row r="171939" spans="16:16" x14ac:dyDescent="0.3">
      <c r="P171939" s="83"/>
    </row>
    <row r="171940" spans="16:16" x14ac:dyDescent="0.3">
      <c r="P171940" s="83"/>
    </row>
    <row r="171941" spans="16:16" x14ac:dyDescent="0.3">
      <c r="P171941" s="83"/>
    </row>
    <row r="171942" spans="16:16" x14ac:dyDescent="0.3">
      <c r="P171942" s="83"/>
    </row>
    <row r="171943" spans="16:16" x14ac:dyDescent="0.3">
      <c r="P171943" s="83"/>
    </row>
    <row r="171944" spans="16:16" x14ac:dyDescent="0.3">
      <c r="P171944" s="83"/>
    </row>
    <row r="171945" spans="16:16" x14ac:dyDescent="0.3">
      <c r="P171945" s="83"/>
    </row>
    <row r="171946" spans="16:16" x14ac:dyDescent="0.3">
      <c r="P171946" s="83"/>
    </row>
    <row r="171947" spans="16:16" x14ac:dyDescent="0.3">
      <c r="P171947" s="83"/>
    </row>
    <row r="171948" spans="16:16" x14ac:dyDescent="0.3">
      <c r="P171948" s="83"/>
    </row>
    <row r="171949" spans="16:16" x14ac:dyDescent="0.3">
      <c r="P171949" s="83"/>
    </row>
    <row r="171950" spans="16:16" x14ac:dyDescent="0.3">
      <c r="P171950" s="83"/>
    </row>
    <row r="171951" spans="16:16" x14ac:dyDescent="0.3">
      <c r="P171951" s="83"/>
    </row>
    <row r="171952" spans="16:16" x14ac:dyDescent="0.3">
      <c r="P171952" s="83"/>
    </row>
    <row r="171953" spans="16:16" x14ac:dyDescent="0.3">
      <c r="P171953" s="83"/>
    </row>
    <row r="171954" spans="16:16" x14ac:dyDescent="0.3">
      <c r="P171954" s="83"/>
    </row>
    <row r="171955" spans="16:16" x14ac:dyDescent="0.3">
      <c r="P171955" s="83"/>
    </row>
    <row r="171956" spans="16:16" x14ac:dyDescent="0.3">
      <c r="P171956" s="83"/>
    </row>
    <row r="171957" spans="16:16" x14ac:dyDescent="0.3">
      <c r="P171957" s="83"/>
    </row>
    <row r="171958" spans="16:16" x14ac:dyDescent="0.3">
      <c r="P171958" s="83"/>
    </row>
    <row r="171959" spans="16:16" x14ac:dyDescent="0.3">
      <c r="P171959" s="83"/>
    </row>
    <row r="171960" spans="16:16" x14ac:dyDescent="0.3">
      <c r="P171960" s="83"/>
    </row>
    <row r="171961" spans="16:16" x14ac:dyDescent="0.3">
      <c r="P171961" s="83"/>
    </row>
    <row r="171962" spans="16:16" x14ac:dyDescent="0.3">
      <c r="P171962" s="83"/>
    </row>
    <row r="171963" spans="16:16" x14ac:dyDescent="0.3">
      <c r="P171963" s="83"/>
    </row>
    <row r="171964" spans="16:16" x14ac:dyDescent="0.3">
      <c r="P171964" s="83"/>
    </row>
    <row r="171965" spans="16:16" x14ac:dyDescent="0.3">
      <c r="P171965" s="83"/>
    </row>
    <row r="171966" spans="16:16" x14ac:dyDescent="0.3">
      <c r="P171966" s="83"/>
    </row>
    <row r="171967" spans="16:16" x14ac:dyDescent="0.3">
      <c r="P171967" s="83"/>
    </row>
    <row r="171968" spans="16:16" x14ac:dyDescent="0.3">
      <c r="P171968" s="83"/>
    </row>
    <row r="171969" spans="16:16" x14ac:dyDescent="0.3">
      <c r="P171969" s="83"/>
    </row>
    <row r="171970" spans="16:16" x14ac:dyDescent="0.3">
      <c r="P171970" s="83"/>
    </row>
    <row r="171971" spans="16:16" x14ac:dyDescent="0.3">
      <c r="P171971" s="83"/>
    </row>
    <row r="171972" spans="16:16" x14ac:dyDescent="0.3">
      <c r="P171972" s="83"/>
    </row>
    <row r="171973" spans="16:16" x14ac:dyDescent="0.3">
      <c r="P171973" s="83"/>
    </row>
    <row r="171974" spans="16:16" x14ac:dyDescent="0.3">
      <c r="P171974" s="83"/>
    </row>
    <row r="171975" spans="16:16" x14ac:dyDescent="0.3">
      <c r="P171975" s="83"/>
    </row>
    <row r="171976" spans="16:16" x14ac:dyDescent="0.3">
      <c r="P171976" s="83"/>
    </row>
    <row r="171977" spans="16:16" x14ac:dyDescent="0.3">
      <c r="P171977" s="83"/>
    </row>
    <row r="171978" spans="16:16" x14ac:dyDescent="0.3">
      <c r="P171978" s="83"/>
    </row>
    <row r="171979" spans="16:16" x14ac:dyDescent="0.3">
      <c r="P171979" s="83"/>
    </row>
    <row r="171980" spans="16:16" x14ac:dyDescent="0.3">
      <c r="P171980" s="83"/>
    </row>
    <row r="171981" spans="16:16" x14ac:dyDescent="0.3">
      <c r="P171981" s="83"/>
    </row>
    <row r="171982" spans="16:16" x14ac:dyDescent="0.3">
      <c r="P171982" s="83"/>
    </row>
    <row r="171983" spans="16:16" x14ac:dyDescent="0.3">
      <c r="P171983" s="83"/>
    </row>
    <row r="171984" spans="16:16" x14ac:dyDescent="0.3">
      <c r="P171984" s="83"/>
    </row>
    <row r="171985" spans="16:16" x14ac:dyDescent="0.3">
      <c r="P171985" s="83"/>
    </row>
    <row r="171986" spans="16:16" x14ac:dyDescent="0.3">
      <c r="P171986" s="83"/>
    </row>
    <row r="171987" spans="16:16" x14ac:dyDescent="0.3">
      <c r="P171987" s="83"/>
    </row>
    <row r="171988" spans="16:16" x14ac:dyDescent="0.3">
      <c r="P171988" s="83"/>
    </row>
    <row r="171989" spans="16:16" x14ac:dyDescent="0.3">
      <c r="P171989" s="83"/>
    </row>
    <row r="171990" spans="16:16" x14ac:dyDescent="0.3">
      <c r="P171990" s="83"/>
    </row>
    <row r="171991" spans="16:16" x14ac:dyDescent="0.3">
      <c r="P171991" s="83"/>
    </row>
    <row r="171992" spans="16:16" x14ac:dyDescent="0.3">
      <c r="P171992" s="83"/>
    </row>
    <row r="171993" spans="16:16" x14ac:dyDescent="0.3">
      <c r="P171993" s="83"/>
    </row>
    <row r="171994" spans="16:16" x14ac:dyDescent="0.3">
      <c r="P171994" s="83"/>
    </row>
    <row r="171995" spans="16:16" x14ac:dyDescent="0.3">
      <c r="P171995" s="83"/>
    </row>
    <row r="171996" spans="16:16" x14ac:dyDescent="0.3">
      <c r="P171996" s="83"/>
    </row>
    <row r="171997" spans="16:16" x14ac:dyDescent="0.3">
      <c r="P171997" s="83"/>
    </row>
    <row r="171998" spans="16:16" x14ac:dyDescent="0.3">
      <c r="P171998" s="83"/>
    </row>
    <row r="171999" spans="16:16" x14ac:dyDescent="0.3">
      <c r="P171999" s="83"/>
    </row>
    <row r="172000" spans="16:16" x14ac:dyDescent="0.3">
      <c r="P172000" s="83"/>
    </row>
    <row r="172001" spans="16:16" x14ac:dyDescent="0.3">
      <c r="P172001" s="83"/>
    </row>
    <row r="172002" spans="16:16" x14ac:dyDescent="0.3">
      <c r="P172002" s="83"/>
    </row>
    <row r="172003" spans="16:16" x14ac:dyDescent="0.3">
      <c r="P172003" s="83"/>
    </row>
    <row r="172004" spans="16:16" x14ac:dyDescent="0.3">
      <c r="P172004" s="83"/>
    </row>
    <row r="172005" spans="16:16" x14ac:dyDescent="0.3">
      <c r="P172005" s="83"/>
    </row>
    <row r="172006" spans="16:16" x14ac:dyDescent="0.3">
      <c r="P172006" s="83"/>
    </row>
    <row r="172007" spans="16:16" x14ac:dyDescent="0.3">
      <c r="P172007" s="83"/>
    </row>
    <row r="172008" spans="16:16" x14ac:dyDescent="0.3">
      <c r="P172008" s="83"/>
    </row>
    <row r="172009" spans="16:16" x14ac:dyDescent="0.3">
      <c r="P172009" s="83"/>
    </row>
    <row r="172010" spans="16:16" x14ac:dyDescent="0.3">
      <c r="P172010" s="83"/>
    </row>
    <row r="172011" spans="16:16" x14ac:dyDescent="0.3">
      <c r="P172011" s="83"/>
    </row>
    <row r="172012" spans="16:16" x14ac:dyDescent="0.3">
      <c r="P172012" s="83"/>
    </row>
    <row r="172013" spans="16:16" x14ac:dyDescent="0.3">
      <c r="P172013" s="83"/>
    </row>
    <row r="172014" spans="16:16" x14ac:dyDescent="0.3">
      <c r="P172014" s="83"/>
    </row>
    <row r="172015" spans="16:16" x14ac:dyDescent="0.3">
      <c r="P172015" s="83"/>
    </row>
    <row r="172016" spans="16:16" x14ac:dyDescent="0.3">
      <c r="P172016" s="83"/>
    </row>
    <row r="172017" spans="16:16" x14ac:dyDescent="0.3">
      <c r="P172017" s="83"/>
    </row>
    <row r="172018" spans="16:16" x14ac:dyDescent="0.3">
      <c r="P172018" s="83"/>
    </row>
    <row r="172019" spans="16:16" x14ac:dyDescent="0.3">
      <c r="P172019" s="83"/>
    </row>
    <row r="172020" spans="16:16" x14ac:dyDescent="0.3">
      <c r="P172020" s="83"/>
    </row>
    <row r="172021" spans="16:16" x14ac:dyDescent="0.3">
      <c r="P172021" s="83"/>
    </row>
    <row r="172022" spans="16:16" x14ac:dyDescent="0.3">
      <c r="P172022" s="83"/>
    </row>
    <row r="172023" spans="16:16" x14ac:dyDescent="0.3">
      <c r="P172023" s="83"/>
    </row>
    <row r="172024" spans="16:16" x14ac:dyDescent="0.3">
      <c r="P172024" s="83"/>
    </row>
    <row r="172025" spans="16:16" x14ac:dyDescent="0.3">
      <c r="P172025" s="83"/>
    </row>
    <row r="172026" spans="16:16" x14ac:dyDescent="0.3">
      <c r="P172026" s="83"/>
    </row>
    <row r="172027" spans="16:16" x14ac:dyDescent="0.3">
      <c r="P172027" s="83"/>
    </row>
    <row r="172028" spans="16:16" x14ac:dyDescent="0.3">
      <c r="P172028" s="83"/>
    </row>
    <row r="172029" spans="16:16" x14ac:dyDescent="0.3">
      <c r="P172029" s="83"/>
    </row>
    <row r="172030" spans="16:16" x14ac:dyDescent="0.3">
      <c r="P172030" s="83"/>
    </row>
    <row r="172031" spans="16:16" x14ac:dyDescent="0.3">
      <c r="P172031" s="83"/>
    </row>
    <row r="172032" spans="16:16" x14ac:dyDescent="0.3">
      <c r="P172032" s="83"/>
    </row>
    <row r="172033" spans="16:16" x14ac:dyDescent="0.3">
      <c r="P172033" s="83"/>
    </row>
    <row r="172034" spans="16:16" x14ac:dyDescent="0.3">
      <c r="P172034" s="83"/>
    </row>
    <row r="172035" spans="16:16" x14ac:dyDescent="0.3">
      <c r="P172035" s="83"/>
    </row>
    <row r="172036" spans="16:16" x14ac:dyDescent="0.3">
      <c r="P172036" s="83"/>
    </row>
    <row r="172037" spans="16:16" x14ac:dyDescent="0.3">
      <c r="P172037" s="83"/>
    </row>
    <row r="172038" spans="16:16" x14ac:dyDescent="0.3">
      <c r="P172038" s="83"/>
    </row>
    <row r="172039" spans="16:16" x14ac:dyDescent="0.3">
      <c r="P172039" s="83"/>
    </row>
    <row r="172040" spans="16:16" x14ac:dyDescent="0.3">
      <c r="P172040" s="83"/>
    </row>
    <row r="172041" spans="16:16" x14ac:dyDescent="0.3">
      <c r="P172041" s="83"/>
    </row>
    <row r="172042" spans="16:16" x14ac:dyDescent="0.3">
      <c r="P172042" s="83"/>
    </row>
    <row r="172043" spans="16:16" x14ac:dyDescent="0.3">
      <c r="P172043" s="83"/>
    </row>
    <row r="172044" spans="16:16" x14ac:dyDescent="0.3">
      <c r="P172044" s="83"/>
    </row>
    <row r="172045" spans="16:16" x14ac:dyDescent="0.3">
      <c r="P172045" s="83"/>
    </row>
    <row r="172046" spans="16:16" x14ac:dyDescent="0.3">
      <c r="P172046" s="83"/>
    </row>
    <row r="172047" spans="16:16" x14ac:dyDescent="0.3">
      <c r="P172047" s="83"/>
    </row>
    <row r="172048" spans="16:16" x14ac:dyDescent="0.3">
      <c r="P172048" s="83"/>
    </row>
    <row r="172049" spans="16:16" x14ac:dyDescent="0.3">
      <c r="P172049" s="83"/>
    </row>
    <row r="172050" spans="16:16" x14ac:dyDescent="0.3">
      <c r="P172050" s="83"/>
    </row>
    <row r="172051" spans="16:16" x14ac:dyDescent="0.3">
      <c r="P172051" s="83"/>
    </row>
    <row r="172052" spans="16:16" x14ac:dyDescent="0.3">
      <c r="P172052" s="83"/>
    </row>
    <row r="172053" spans="16:16" x14ac:dyDescent="0.3">
      <c r="P172053" s="83"/>
    </row>
    <row r="172054" spans="16:16" x14ac:dyDescent="0.3">
      <c r="P172054" s="83"/>
    </row>
    <row r="172055" spans="16:16" x14ac:dyDescent="0.3">
      <c r="P172055" s="83"/>
    </row>
    <row r="172056" spans="16:16" x14ac:dyDescent="0.3">
      <c r="P172056" s="83"/>
    </row>
    <row r="172057" spans="16:16" x14ac:dyDescent="0.3">
      <c r="P172057" s="83"/>
    </row>
    <row r="172058" spans="16:16" x14ac:dyDescent="0.3">
      <c r="P172058" s="83"/>
    </row>
    <row r="172059" spans="16:16" x14ac:dyDescent="0.3">
      <c r="P172059" s="83"/>
    </row>
    <row r="172060" spans="16:16" x14ac:dyDescent="0.3">
      <c r="P172060" s="83"/>
    </row>
    <row r="172061" spans="16:16" x14ac:dyDescent="0.3">
      <c r="P172061" s="83"/>
    </row>
    <row r="172062" spans="16:16" x14ac:dyDescent="0.3">
      <c r="P172062" s="83"/>
    </row>
    <row r="172063" spans="16:16" x14ac:dyDescent="0.3">
      <c r="P172063" s="83"/>
    </row>
    <row r="172064" spans="16:16" x14ac:dyDescent="0.3">
      <c r="P172064" s="83"/>
    </row>
    <row r="172065" spans="16:16" x14ac:dyDescent="0.3">
      <c r="P172065" s="83"/>
    </row>
    <row r="172066" spans="16:16" x14ac:dyDescent="0.3">
      <c r="P172066" s="83"/>
    </row>
    <row r="172067" spans="16:16" x14ac:dyDescent="0.3">
      <c r="P172067" s="83"/>
    </row>
    <row r="172068" spans="16:16" x14ac:dyDescent="0.3">
      <c r="P172068" s="83"/>
    </row>
    <row r="172069" spans="16:16" x14ac:dyDescent="0.3">
      <c r="P172069" s="83"/>
    </row>
    <row r="172070" spans="16:16" x14ac:dyDescent="0.3">
      <c r="P172070" s="83"/>
    </row>
    <row r="172071" spans="16:16" x14ac:dyDescent="0.3">
      <c r="P172071" s="83"/>
    </row>
    <row r="172072" spans="16:16" x14ac:dyDescent="0.3">
      <c r="P172072" s="83"/>
    </row>
    <row r="172073" spans="16:16" x14ac:dyDescent="0.3">
      <c r="P172073" s="83"/>
    </row>
    <row r="172074" spans="16:16" x14ac:dyDescent="0.3">
      <c r="P172074" s="83"/>
    </row>
    <row r="172075" spans="16:16" x14ac:dyDescent="0.3">
      <c r="P172075" s="83"/>
    </row>
    <row r="172076" spans="16:16" x14ac:dyDescent="0.3">
      <c r="P172076" s="83"/>
    </row>
    <row r="172077" spans="16:16" x14ac:dyDescent="0.3">
      <c r="P172077" s="83"/>
    </row>
    <row r="172078" spans="16:16" x14ac:dyDescent="0.3">
      <c r="P172078" s="83"/>
    </row>
    <row r="172079" spans="16:16" x14ac:dyDescent="0.3">
      <c r="P172079" s="83"/>
    </row>
    <row r="172080" spans="16:16" x14ac:dyDescent="0.3">
      <c r="P172080" s="83"/>
    </row>
    <row r="172081" spans="16:16" x14ac:dyDescent="0.3">
      <c r="P172081" s="83"/>
    </row>
    <row r="172082" spans="16:16" x14ac:dyDescent="0.3">
      <c r="P172082" s="83"/>
    </row>
    <row r="172083" spans="16:16" x14ac:dyDescent="0.3">
      <c r="P172083" s="83"/>
    </row>
    <row r="172084" spans="16:16" x14ac:dyDescent="0.3">
      <c r="P172084" s="83"/>
    </row>
    <row r="172085" spans="16:16" x14ac:dyDescent="0.3">
      <c r="P172085" s="83"/>
    </row>
    <row r="172086" spans="16:16" x14ac:dyDescent="0.3">
      <c r="P172086" s="83"/>
    </row>
    <row r="172087" spans="16:16" x14ac:dyDescent="0.3">
      <c r="P172087" s="83"/>
    </row>
    <row r="172088" spans="16:16" x14ac:dyDescent="0.3">
      <c r="P172088" s="83"/>
    </row>
    <row r="172089" spans="16:16" x14ac:dyDescent="0.3">
      <c r="P172089" s="83"/>
    </row>
    <row r="172090" spans="16:16" x14ac:dyDescent="0.3">
      <c r="P172090" s="83"/>
    </row>
    <row r="172091" spans="16:16" x14ac:dyDescent="0.3">
      <c r="P172091" s="83"/>
    </row>
    <row r="172092" spans="16:16" x14ac:dyDescent="0.3">
      <c r="P172092" s="83"/>
    </row>
    <row r="172093" spans="16:16" x14ac:dyDescent="0.3">
      <c r="P172093" s="83"/>
    </row>
    <row r="172094" spans="16:16" x14ac:dyDescent="0.3">
      <c r="P172094" s="83"/>
    </row>
    <row r="172095" spans="16:16" x14ac:dyDescent="0.3">
      <c r="P172095" s="83"/>
    </row>
    <row r="172096" spans="16:16" x14ac:dyDescent="0.3">
      <c r="P172096" s="83"/>
    </row>
    <row r="172097" spans="16:16" x14ac:dyDescent="0.3">
      <c r="P172097" s="83"/>
    </row>
    <row r="172098" spans="16:16" x14ac:dyDescent="0.3">
      <c r="P172098" s="83"/>
    </row>
    <row r="172099" spans="16:16" x14ac:dyDescent="0.3">
      <c r="P172099" s="83"/>
    </row>
    <row r="172100" spans="16:16" x14ac:dyDescent="0.3">
      <c r="P172100" s="83"/>
    </row>
    <row r="172101" spans="16:16" x14ac:dyDescent="0.3">
      <c r="P172101" s="83"/>
    </row>
    <row r="172102" spans="16:16" x14ac:dyDescent="0.3">
      <c r="P172102" s="83"/>
    </row>
    <row r="172103" spans="16:16" x14ac:dyDescent="0.3">
      <c r="P172103" s="83"/>
    </row>
    <row r="172104" spans="16:16" x14ac:dyDescent="0.3">
      <c r="P172104" s="83"/>
    </row>
    <row r="172105" spans="16:16" x14ac:dyDescent="0.3">
      <c r="P172105" s="83"/>
    </row>
    <row r="172106" spans="16:16" x14ac:dyDescent="0.3">
      <c r="P172106" s="83"/>
    </row>
    <row r="172107" spans="16:16" x14ac:dyDescent="0.3">
      <c r="P172107" s="83"/>
    </row>
    <row r="172108" spans="16:16" x14ac:dyDescent="0.3">
      <c r="P172108" s="83"/>
    </row>
    <row r="172109" spans="16:16" x14ac:dyDescent="0.3">
      <c r="P172109" s="83"/>
    </row>
    <row r="172110" spans="16:16" x14ac:dyDescent="0.3">
      <c r="P172110" s="83"/>
    </row>
    <row r="172111" spans="16:16" x14ac:dyDescent="0.3">
      <c r="P172111" s="83"/>
    </row>
    <row r="172112" spans="16:16" x14ac:dyDescent="0.3">
      <c r="P172112" s="83"/>
    </row>
    <row r="172113" spans="16:16" x14ac:dyDescent="0.3">
      <c r="P172113" s="83"/>
    </row>
    <row r="172114" spans="16:16" x14ac:dyDescent="0.3">
      <c r="P172114" s="83"/>
    </row>
    <row r="172115" spans="16:16" x14ac:dyDescent="0.3">
      <c r="P172115" s="83"/>
    </row>
    <row r="172116" spans="16:16" x14ac:dyDescent="0.3">
      <c r="P172116" s="83"/>
    </row>
    <row r="172117" spans="16:16" x14ac:dyDescent="0.3">
      <c r="P172117" s="83"/>
    </row>
    <row r="172118" spans="16:16" x14ac:dyDescent="0.3">
      <c r="P172118" s="83"/>
    </row>
    <row r="172119" spans="16:16" x14ac:dyDescent="0.3">
      <c r="P172119" s="83"/>
    </row>
    <row r="172120" spans="16:16" x14ac:dyDescent="0.3">
      <c r="P172120" s="83"/>
    </row>
    <row r="172121" spans="16:16" x14ac:dyDescent="0.3">
      <c r="P172121" s="83"/>
    </row>
    <row r="172122" spans="16:16" x14ac:dyDescent="0.3">
      <c r="P172122" s="83"/>
    </row>
    <row r="172123" spans="16:16" x14ac:dyDescent="0.3">
      <c r="P172123" s="83"/>
    </row>
    <row r="172124" spans="16:16" x14ac:dyDescent="0.3">
      <c r="P172124" s="83"/>
    </row>
    <row r="172125" spans="16:16" x14ac:dyDescent="0.3">
      <c r="P172125" s="83"/>
    </row>
    <row r="172126" spans="16:16" x14ac:dyDescent="0.3">
      <c r="P172126" s="83"/>
    </row>
    <row r="172127" spans="16:16" x14ac:dyDescent="0.3">
      <c r="P172127" s="83"/>
    </row>
    <row r="172128" spans="16:16" x14ac:dyDescent="0.3">
      <c r="P172128" s="83"/>
    </row>
    <row r="172129" spans="16:16" x14ac:dyDescent="0.3">
      <c r="P172129" s="83"/>
    </row>
    <row r="172130" spans="16:16" x14ac:dyDescent="0.3">
      <c r="P172130" s="83"/>
    </row>
    <row r="172131" spans="16:16" x14ac:dyDescent="0.3">
      <c r="P172131" s="83"/>
    </row>
    <row r="172132" spans="16:16" x14ac:dyDescent="0.3">
      <c r="P172132" s="83"/>
    </row>
    <row r="172133" spans="16:16" x14ac:dyDescent="0.3">
      <c r="P172133" s="83"/>
    </row>
    <row r="172134" spans="16:16" x14ac:dyDescent="0.3">
      <c r="P172134" s="83"/>
    </row>
    <row r="172135" spans="16:16" x14ac:dyDescent="0.3">
      <c r="P172135" s="83"/>
    </row>
    <row r="172136" spans="16:16" x14ac:dyDescent="0.3">
      <c r="P172136" s="83"/>
    </row>
    <row r="172137" spans="16:16" x14ac:dyDescent="0.3">
      <c r="P172137" s="83"/>
    </row>
    <row r="172138" spans="16:16" x14ac:dyDescent="0.3">
      <c r="P172138" s="83"/>
    </row>
    <row r="172139" spans="16:16" x14ac:dyDescent="0.3">
      <c r="P172139" s="83"/>
    </row>
    <row r="172140" spans="16:16" x14ac:dyDescent="0.3">
      <c r="P172140" s="83"/>
    </row>
    <row r="172141" spans="16:16" x14ac:dyDescent="0.3">
      <c r="P172141" s="83"/>
    </row>
    <row r="172142" spans="16:16" x14ac:dyDescent="0.3">
      <c r="P172142" s="83"/>
    </row>
    <row r="172143" spans="16:16" x14ac:dyDescent="0.3">
      <c r="P172143" s="83"/>
    </row>
    <row r="172144" spans="16:16" x14ac:dyDescent="0.3">
      <c r="P172144" s="83"/>
    </row>
    <row r="172145" spans="16:16" x14ac:dyDescent="0.3">
      <c r="P172145" s="83"/>
    </row>
    <row r="172146" spans="16:16" x14ac:dyDescent="0.3">
      <c r="P172146" s="83"/>
    </row>
    <row r="172147" spans="16:16" x14ac:dyDescent="0.3">
      <c r="P172147" s="83"/>
    </row>
    <row r="172148" spans="16:16" x14ac:dyDescent="0.3">
      <c r="P172148" s="83"/>
    </row>
    <row r="172149" spans="16:16" x14ac:dyDescent="0.3">
      <c r="P172149" s="83"/>
    </row>
    <row r="172150" spans="16:16" x14ac:dyDescent="0.3">
      <c r="P172150" s="83"/>
    </row>
    <row r="172151" spans="16:16" x14ac:dyDescent="0.3">
      <c r="P172151" s="83"/>
    </row>
    <row r="172152" spans="16:16" x14ac:dyDescent="0.3">
      <c r="P172152" s="83"/>
    </row>
    <row r="172153" spans="16:16" x14ac:dyDescent="0.3">
      <c r="P172153" s="83"/>
    </row>
    <row r="172154" spans="16:16" x14ac:dyDescent="0.3">
      <c r="P172154" s="83"/>
    </row>
    <row r="172155" spans="16:16" x14ac:dyDescent="0.3">
      <c r="P172155" s="83"/>
    </row>
    <row r="172156" spans="16:16" x14ac:dyDescent="0.3">
      <c r="P172156" s="83"/>
    </row>
    <row r="172157" spans="16:16" x14ac:dyDescent="0.3">
      <c r="P172157" s="83"/>
    </row>
    <row r="172158" spans="16:16" x14ac:dyDescent="0.3">
      <c r="P172158" s="83"/>
    </row>
    <row r="172159" spans="16:16" x14ac:dyDescent="0.3">
      <c r="P172159" s="83"/>
    </row>
    <row r="172160" spans="16:16" x14ac:dyDescent="0.3">
      <c r="P172160" s="83"/>
    </row>
    <row r="172161" spans="16:16" x14ac:dyDescent="0.3">
      <c r="P172161" s="83"/>
    </row>
    <row r="172162" spans="16:16" x14ac:dyDescent="0.3">
      <c r="P172162" s="83"/>
    </row>
    <row r="172163" spans="16:16" x14ac:dyDescent="0.3">
      <c r="P172163" s="83"/>
    </row>
    <row r="172164" spans="16:16" x14ac:dyDescent="0.3">
      <c r="P172164" s="83"/>
    </row>
    <row r="172165" spans="16:16" x14ac:dyDescent="0.3">
      <c r="P172165" s="83"/>
    </row>
    <row r="172166" spans="16:16" x14ac:dyDescent="0.3">
      <c r="P172166" s="83"/>
    </row>
    <row r="172167" spans="16:16" x14ac:dyDescent="0.3">
      <c r="P172167" s="83"/>
    </row>
    <row r="172168" spans="16:16" x14ac:dyDescent="0.3">
      <c r="P172168" s="83"/>
    </row>
    <row r="172169" spans="16:16" x14ac:dyDescent="0.3">
      <c r="P172169" s="83"/>
    </row>
    <row r="172170" spans="16:16" x14ac:dyDescent="0.3">
      <c r="P172170" s="83"/>
    </row>
    <row r="172171" spans="16:16" x14ac:dyDescent="0.3">
      <c r="P172171" s="83"/>
    </row>
    <row r="172172" spans="16:16" x14ac:dyDescent="0.3">
      <c r="P172172" s="83"/>
    </row>
    <row r="172173" spans="16:16" x14ac:dyDescent="0.3">
      <c r="P172173" s="83"/>
    </row>
    <row r="172174" spans="16:16" x14ac:dyDescent="0.3">
      <c r="P172174" s="83"/>
    </row>
    <row r="172175" spans="16:16" x14ac:dyDescent="0.3">
      <c r="P172175" s="83"/>
    </row>
    <row r="172176" spans="16:16" x14ac:dyDescent="0.3">
      <c r="P172176" s="83"/>
    </row>
    <row r="172177" spans="16:16" x14ac:dyDescent="0.3">
      <c r="P172177" s="83"/>
    </row>
    <row r="172178" spans="16:16" x14ac:dyDescent="0.3">
      <c r="P172178" s="83"/>
    </row>
    <row r="172179" spans="16:16" x14ac:dyDescent="0.3">
      <c r="P172179" s="83"/>
    </row>
    <row r="172180" spans="16:16" x14ac:dyDescent="0.3">
      <c r="P172180" s="83"/>
    </row>
    <row r="172181" spans="16:16" x14ac:dyDescent="0.3">
      <c r="P172181" s="83"/>
    </row>
    <row r="172182" spans="16:16" x14ac:dyDescent="0.3">
      <c r="P172182" s="83"/>
    </row>
    <row r="172183" spans="16:16" x14ac:dyDescent="0.3">
      <c r="P172183" s="83"/>
    </row>
    <row r="172184" spans="16:16" x14ac:dyDescent="0.3">
      <c r="P172184" s="83"/>
    </row>
    <row r="172185" spans="16:16" x14ac:dyDescent="0.3">
      <c r="P172185" s="83"/>
    </row>
    <row r="172186" spans="16:16" x14ac:dyDescent="0.3">
      <c r="P172186" s="83"/>
    </row>
    <row r="172187" spans="16:16" x14ac:dyDescent="0.3">
      <c r="P172187" s="83"/>
    </row>
    <row r="172188" spans="16:16" x14ac:dyDescent="0.3">
      <c r="P172188" s="83"/>
    </row>
    <row r="172189" spans="16:16" x14ac:dyDescent="0.3">
      <c r="P172189" s="83"/>
    </row>
    <row r="172190" spans="16:16" x14ac:dyDescent="0.3">
      <c r="P172190" s="83"/>
    </row>
    <row r="172191" spans="16:16" x14ac:dyDescent="0.3">
      <c r="P172191" s="83"/>
    </row>
    <row r="172192" spans="16:16" x14ac:dyDescent="0.3">
      <c r="P172192" s="83"/>
    </row>
    <row r="172193" spans="16:16" x14ac:dyDescent="0.3">
      <c r="P172193" s="83"/>
    </row>
    <row r="172194" spans="16:16" x14ac:dyDescent="0.3">
      <c r="P172194" s="83"/>
    </row>
    <row r="172195" spans="16:16" x14ac:dyDescent="0.3">
      <c r="P172195" s="83"/>
    </row>
    <row r="172196" spans="16:16" x14ac:dyDescent="0.3">
      <c r="P172196" s="83"/>
    </row>
    <row r="172197" spans="16:16" x14ac:dyDescent="0.3">
      <c r="P172197" s="83"/>
    </row>
    <row r="172198" spans="16:16" x14ac:dyDescent="0.3">
      <c r="P172198" s="83"/>
    </row>
    <row r="172199" spans="16:16" x14ac:dyDescent="0.3">
      <c r="P172199" s="83"/>
    </row>
    <row r="172200" spans="16:16" x14ac:dyDescent="0.3">
      <c r="P172200" s="83"/>
    </row>
    <row r="172201" spans="16:16" x14ac:dyDescent="0.3">
      <c r="P172201" s="83"/>
    </row>
    <row r="172202" spans="16:16" x14ac:dyDescent="0.3">
      <c r="P172202" s="83"/>
    </row>
    <row r="172203" spans="16:16" x14ac:dyDescent="0.3">
      <c r="P172203" s="83"/>
    </row>
    <row r="172204" spans="16:16" x14ac:dyDescent="0.3">
      <c r="P172204" s="83"/>
    </row>
    <row r="172205" spans="16:16" x14ac:dyDescent="0.3">
      <c r="P172205" s="83"/>
    </row>
    <row r="172206" spans="16:16" x14ac:dyDescent="0.3">
      <c r="P172206" s="83"/>
    </row>
    <row r="172207" spans="16:16" x14ac:dyDescent="0.3">
      <c r="P172207" s="83"/>
    </row>
    <row r="172208" spans="16:16" x14ac:dyDescent="0.3">
      <c r="P172208" s="83"/>
    </row>
    <row r="172209" spans="16:16" x14ac:dyDescent="0.3">
      <c r="P172209" s="83"/>
    </row>
    <row r="172210" spans="16:16" x14ac:dyDescent="0.3">
      <c r="P172210" s="83"/>
    </row>
    <row r="172211" spans="16:16" x14ac:dyDescent="0.3">
      <c r="P172211" s="83"/>
    </row>
    <row r="172212" spans="16:16" x14ac:dyDescent="0.3">
      <c r="P172212" s="83"/>
    </row>
    <row r="172213" spans="16:16" x14ac:dyDescent="0.3">
      <c r="P172213" s="83"/>
    </row>
    <row r="172214" spans="16:16" x14ac:dyDescent="0.3">
      <c r="P172214" s="83"/>
    </row>
    <row r="172215" spans="16:16" x14ac:dyDescent="0.3">
      <c r="P172215" s="83"/>
    </row>
    <row r="172216" spans="16:16" x14ac:dyDescent="0.3">
      <c r="P172216" s="83"/>
    </row>
    <row r="172217" spans="16:16" x14ac:dyDescent="0.3">
      <c r="P172217" s="83"/>
    </row>
    <row r="172218" spans="16:16" x14ac:dyDescent="0.3">
      <c r="P172218" s="83"/>
    </row>
    <row r="172219" spans="16:16" x14ac:dyDescent="0.3">
      <c r="P172219" s="83"/>
    </row>
    <row r="172220" spans="16:16" x14ac:dyDescent="0.3">
      <c r="P172220" s="83"/>
    </row>
    <row r="172221" spans="16:16" x14ac:dyDescent="0.3">
      <c r="P172221" s="83"/>
    </row>
    <row r="172222" spans="16:16" x14ac:dyDescent="0.3">
      <c r="P172222" s="83"/>
    </row>
    <row r="172223" spans="16:16" x14ac:dyDescent="0.3">
      <c r="P172223" s="83"/>
    </row>
    <row r="172224" spans="16:16" x14ac:dyDescent="0.3">
      <c r="P172224" s="83"/>
    </row>
    <row r="172225" spans="16:16" x14ac:dyDescent="0.3">
      <c r="P172225" s="83"/>
    </row>
    <row r="172226" spans="16:16" x14ac:dyDescent="0.3">
      <c r="P172226" s="83"/>
    </row>
    <row r="172227" spans="16:16" x14ac:dyDescent="0.3">
      <c r="P172227" s="83"/>
    </row>
    <row r="172228" spans="16:16" x14ac:dyDescent="0.3">
      <c r="P172228" s="83"/>
    </row>
    <row r="172229" spans="16:16" x14ac:dyDescent="0.3">
      <c r="P172229" s="83"/>
    </row>
    <row r="172230" spans="16:16" x14ac:dyDescent="0.3">
      <c r="P172230" s="83"/>
    </row>
    <row r="172231" spans="16:16" x14ac:dyDescent="0.3">
      <c r="P172231" s="83"/>
    </row>
    <row r="172232" spans="16:16" x14ac:dyDescent="0.3">
      <c r="P172232" s="83"/>
    </row>
    <row r="172233" spans="16:16" x14ac:dyDescent="0.3">
      <c r="P172233" s="83"/>
    </row>
    <row r="172234" spans="16:16" x14ac:dyDescent="0.3">
      <c r="P172234" s="83"/>
    </row>
    <row r="172235" spans="16:16" x14ac:dyDescent="0.3">
      <c r="P172235" s="83"/>
    </row>
    <row r="172236" spans="16:16" x14ac:dyDescent="0.3">
      <c r="P172236" s="83"/>
    </row>
    <row r="172237" spans="16:16" x14ac:dyDescent="0.3">
      <c r="P172237" s="83"/>
    </row>
    <row r="172238" spans="16:16" x14ac:dyDescent="0.3">
      <c r="P172238" s="83"/>
    </row>
    <row r="172239" spans="16:16" x14ac:dyDescent="0.3">
      <c r="P172239" s="83"/>
    </row>
    <row r="172240" spans="16:16" x14ac:dyDescent="0.3">
      <c r="P172240" s="83"/>
    </row>
    <row r="172241" spans="16:16" x14ac:dyDescent="0.3">
      <c r="P172241" s="83"/>
    </row>
    <row r="172242" spans="16:16" x14ac:dyDescent="0.3">
      <c r="P172242" s="83"/>
    </row>
    <row r="172243" spans="16:16" x14ac:dyDescent="0.3">
      <c r="P172243" s="83"/>
    </row>
    <row r="172244" spans="16:16" x14ac:dyDescent="0.3">
      <c r="P172244" s="83"/>
    </row>
    <row r="172245" spans="16:16" x14ac:dyDescent="0.3">
      <c r="P172245" s="83"/>
    </row>
    <row r="172246" spans="16:16" x14ac:dyDescent="0.3">
      <c r="P172246" s="83"/>
    </row>
    <row r="172247" spans="16:16" x14ac:dyDescent="0.3">
      <c r="P172247" s="83"/>
    </row>
    <row r="172248" spans="16:16" x14ac:dyDescent="0.3">
      <c r="P172248" s="83"/>
    </row>
    <row r="172249" spans="16:16" x14ac:dyDescent="0.3">
      <c r="P172249" s="83"/>
    </row>
    <row r="172250" spans="16:16" x14ac:dyDescent="0.3">
      <c r="P172250" s="83"/>
    </row>
    <row r="172251" spans="16:16" x14ac:dyDescent="0.3">
      <c r="P172251" s="83"/>
    </row>
    <row r="172252" spans="16:16" x14ac:dyDescent="0.3">
      <c r="P172252" s="83"/>
    </row>
    <row r="172253" spans="16:16" x14ac:dyDescent="0.3">
      <c r="P172253" s="83"/>
    </row>
    <row r="172254" spans="16:16" x14ac:dyDescent="0.3">
      <c r="P172254" s="83"/>
    </row>
    <row r="172255" spans="16:16" x14ac:dyDescent="0.3">
      <c r="P172255" s="83"/>
    </row>
    <row r="172256" spans="16:16" x14ac:dyDescent="0.3">
      <c r="P172256" s="83"/>
    </row>
    <row r="172257" spans="16:16" x14ac:dyDescent="0.3">
      <c r="P172257" s="83"/>
    </row>
    <row r="172258" spans="16:16" x14ac:dyDescent="0.3">
      <c r="P172258" s="83"/>
    </row>
    <row r="172259" spans="16:16" x14ac:dyDescent="0.3">
      <c r="P172259" s="83"/>
    </row>
    <row r="172260" spans="16:16" x14ac:dyDescent="0.3">
      <c r="P172260" s="83"/>
    </row>
    <row r="172261" spans="16:16" x14ac:dyDescent="0.3">
      <c r="P172261" s="83"/>
    </row>
    <row r="172262" spans="16:16" x14ac:dyDescent="0.3">
      <c r="P172262" s="83"/>
    </row>
    <row r="172263" spans="16:16" x14ac:dyDescent="0.3">
      <c r="P172263" s="83"/>
    </row>
    <row r="172264" spans="16:16" x14ac:dyDescent="0.3">
      <c r="P172264" s="83"/>
    </row>
    <row r="172265" spans="16:16" x14ac:dyDescent="0.3">
      <c r="P172265" s="83"/>
    </row>
    <row r="172266" spans="16:16" x14ac:dyDescent="0.3">
      <c r="P172266" s="83"/>
    </row>
    <row r="172267" spans="16:16" x14ac:dyDescent="0.3">
      <c r="P172267" s="83"/>
    </row>
    <row r="172268" spans="16:16" x14ac:dyDescent="0.3">
      <c r="P172268" s="83"/>
    </row>
    <row r="172269" spans="16:16" x14ac:dyDescent="0.3">
      <c r="P172269" s="83"/>
    </row>
    <row r="172270" spans="16:16" x14ac:dyDescent="0.3">
      <c r="P172270" s="83"/>
    </row>
    <row r="172271" spans="16:16" x14ac:dyDescent="0.3">
      <c r="P172271" s="83"/>
    </row>
    <row r="172272" spans="16:16" x14ac:dyDescent="0.3">
      <c r="P172272" s="83"/>
    </row>
    <row r="172273" spans="16:16" x14ac:dyDescent="0.3">
      <c r="P172273" s="83"/>
    </row>
    <row r="172274" spans="16:16" x14ac:dyDescent="0.3">
      <c r="P172274" s="83"/>
    </row>
    <row r="172275" spans="16:16" x14ac:dyDescent="0.3">
      <c r="P172275" s="83"/>
    </row>
    <row r="172276" spans="16:16" x14ac:dyDescent="0.3">
      <c r="P172276" s="83"/>
    </row>
    <row r="172277" spans="16:16" x14ac:dyDescent="0.3">
      <c r="P172277" s="83"/>
    </row>
    <row r="172278" spans="16:16" x14ac:dyDescent="0.3">
      <c r="P172278" s="83"/>
    </row>
    <row r="172279" spans="16:16" x14ac:dyDescent="0.3">
      <c r="P172279" s="83"/>
    </row>
    <row r="172280" spans="16:16" x14ac:dyDescent="0.3">
      <c r="P172280" s="83"/>
    </row>
    <row r="172281" spans="16:16" x14ac:dyDescent="0.3">
      <c r="P172281" s="83"/>
    </row>
    <row r="172282" spans="16:16" x14ac:dyDescent="0.3">
      <c r="P172282" s="83"/>
    </row>
    <row r="172283" spans="16:16" x14ac:dyDescent="0.3">
      <c r="P172283" s="83"/>
    </row>
    <row r="172284" spans="16:16" x14ac:dyDescent="0.3">
      <c r="P172284" s="83"/>
    </row>
    <row r="172285" spans="16:16" x14ac:dyDescent="0.3">
      <c r="P172285" s="83"/>
    </row>
    <row r="172286" spans="16:16" x14ac:dyDescent="0.3">
      <c r="P172286" s="83"/>
    </row>
    <row r="172287" spans="16:16" x14ac:dyDescent="0.3">
      <c r="P172287" s="83"/>
    </row>
    <row r="172288" spans="16:16" x14ac:dyDescent="0.3">
      <c r="P172288" s="83"/>
    </row>
    <row r="172289" spans="16:16" x14ac:dyDescent="0.3">
      <c r="P172289" s="83"/>
    </row>
    <row r="172290" spans="16:16" x14ac:dyDescent="0.3">
      <c r="P172290" s="83"/>
    </row>
    <row r="172291" spans="16:16" x14ac:dyDescent="0.3">
      <c r="P172291" s="83"/>
    </row>
    <row r="172292" spans="16:16" x14ac:dyDescent="0.3">
      <c r="P172292" s="83"/>
    </row>
    <row r="172293" spans="16:16" x14ac:dyDescent="0.3">
      <c r="P172293" s="83"/>
    </row>
    <row r="172294" spans="16:16" x14ac:dyDescent="0.3">
      <c r="P172294" s="83"/>
    </row>
    <row r="172295" spans="16:16" x14ac:dyDescent="0.3">
      <c r="P172295" s="83"/>
    </row>
    <row r="172296" spans="16:16" x14ac:dyDescent="0.3">
      <c r="P172296" s="83"/>
    </row>
    <row r="172297" spans="16:16" x14ac:dyDescent="0.3">
      <c r="P172297" s="83"/>
    </row>
    <row r="172298" spans="16:16" x14ac:dyDescent="0.3">
      <c r="P172298" s="83"/>
    </row>
    <row r="172299" spans="16:16" x14ac:dyDescent="0.3">
      <c r="P172299" s="83"/>
    </row>
    <row r="172300" spans="16:16" x14ac:dyDescent="0.3">
      <c r="P172300" s="83"/>
    </row>
    <row r="172301" spans="16:16" x14ac:dyDescent="0.3">
      <c r="P172301" s="83"/>
    </row>
    <row r="172302" spans="16:16" x14ac:dyDescent="0.3">
      <c r="P172302" s="83"/>
    </row>
    <row r="172303" spans="16:16" x14ac:dyDescent="0.3">
      <c r="P172303" s="83"/>
    </row>
    <row r="172304" spans="16:16" x14ac:dyDescent="0.3">
      <c r="P172304" s="83"/>
    </row>
    <row r="172305" spans="16:16" x14ac:dyDescent="0.3">
      <c r="P172305" s="83"/>
    </row>
    <row r="172306" spans="16:16" x14ac:dyDescent="0.3">
      <c r="P172306" s="83"/>
    </row>
    <row r="172307" spans="16:16" x14ac:dyDescent="0.3">
      <c r="P172307" s="83"/>
    </row>
    <row r="172308" spans="16:16" x14ac:dyDescent="0.3">
      <c r="P172308" s="83"/>
    </row>
    <row r="172309" spans="16:16" x14ac:dyDescent="0.3">
      <c r="P172309" s="83"/>
    </row>
    <row r="172310" spans="16:16" x14ac:dyDescent="0.3">
      <c r="P172310" s="83"/>
    </row>
    <row r="172311" spans="16:16" x14ac:dyDescent="0.3">
      <c r="P172311" s="83"/>
    </row>
    <row r="172312" spans="16:16" x14ac:dyDescent="0.3">
      <c r="P172312" s="83"/>
    </row>
    <row r="172313" spans="16:16" x14ac:dyDescent="0.3">
      <c r="P172313" s="83"/>
    </row>
    <row r="172314" spans="16:16" x14ac:dyDescent="0.3">
      <c r="P172314" s="83"/>
    </row>
    <row r="172315" spans="16:16" x14ac:dyDescent="0.3">
      <c r="P172315" s="83"/>
    </row>
    <row r="172316" spans="16:16" x14ac:dyDescent="0.3">
      <c r="P172316" s="83"/>
    </row>
    <row r="172317" spans="16:16" x14ac:dyDescent="0.3">
      <c r="P172317" s="83"/>
    </row>
    <row r="172318" spans="16:16" x14ac:dyDescent="0.3">
      <c r="P172318" s="83"/>
    </row>
    <row r="172319" spans="16:16" x14ac:dyDescent="0.3">
      <c r="P172319" s="83"/>
    </row>
    <row r="172320" spans="16:16" x14ac:dyDescent="0.3">
      <c r="P172320" s="83"/>
    </row>
    <row r="172321" spans="16:16" x14ac:dyDescent="0.3">
      <c r="P172321" s="83"/>
    </row>
    <row r="172322" spans="16:16" x14ac:dyDescent="0.3">
      <c r="P172322" s="83"/>
    </row>
    <row r="172323" spans="16:16" x14ac:dyDescent="0.3">
      <c r="P172323" s="83"/>
    </row>
    <row r="172324" spans="16:16" x14ac:dyDescent="0.3">
      <c r="P172324" s="83"/>
    </row>
    <row r="172325" spans="16:16" x14ac:dyDescent="0.3">
      <c r="P172325" s="83"/>
    </row>
    <row r="172326" spans="16:16" x14ac:dyDescent="0.3">
      <c r="P172326" s="83"/>
    </row>
    <row r="172327" spans="16:16" x14ac:dyDescent="0.3">
      <c r="P172327" s="83"/>
    </row>
    <row r="172328" spans="16:16" x14ac:dyDescent="0.3">
      <c r="P172328" s="83"/>
    </row>
    <row r="172329" spans="16:16" x14ac:dyDescent="0.3">
      <c r="P172329" s="83"/>
    </row>
    <row r="172330" spans="16:16" x14ac:dyDescent="0.3">
      <c r="P172330" s="83"/>
    </row>
    <row r="172331" spans="16:16" x14ac:dyDescent="0.3">
      <c r="P172331" s="83"/>
    </row>
    <row r="172332" spans="16:16" x14ac:dyDescent="0.3">
      <c r="P172332" s="83"/>
    </row>
    <row r="172333" spans="16:16" x14ac:dyDescent="0.3">
      <c r="P172333" s="83"/>
    </row>
    <row r="172334" spans="16:16" x14ac:dyDescent="0.3">
      <c r="P172334" s="83"/>
    </row>
    <row r="172335" spans="16:16" x14ac:dyDescent="0.3">
      <c r="P172335" s="83"/>
    </row>
    <row r="172336" spans="16:16" x14ac:dyDescent="0.3">
      <c r="P172336" s="83"/>
    </row>
    <row r="172337" spans="16:16" x14ac:dyDescent="0.3">
      <c r="P172337" s="83"/>
    </row>
    <row r="172338" spans="16:16" x14ac:dyDescent="0.3">
      <c r="P172338" s="83"/>
    </row>
    <row r="172339" spans="16:16" x14ac:dyDescent="0.3">
      <c r="P172339" s="83"/>
    </row>
    <row r="172340" spans="16:16" x14ac:dyDescent="0.3">
      <c r="P172340" s="83"/>
    </row>
    <row r="172341" spans="16:16" x14ac:dyDescent="0.3">
      <c r="P172341" s="83"/>
    </row>
    <row r="172342" spans="16:16" x14ac:dyDescent="0.3">
      <c r="P172342" s="83"/>
    </row>
    <row r="172343" spans="16:16" x14ac:dyDescent="0.3">
      <c r="P172343" s="83"/>
    </row>
    <row r="172344" spans="16:16" x14ac:dyDescent="0.3">
      <c r="P172344" s="83"/>
    </row>
    <row r="172345" spans="16:16" x14ac:dyDescent="0.3">
      <c r="P172345" s="83"/>
    </row>
    <row r="172346" spans="16:16" x14ac:dyDescent="0.3">
      <c r="P172346" s="83"/>
    </row>
    <row r="172347" spans="16:16" x14ac:dyDescent="0.3">
      <c r="P172347" s="83"/>
    </row>
    <row r="172348" spans="16:16" x14ac:dyDescent="0.3">
      <c r="P172348" s="83"/>
    </row>
    <row r="172349" spans="16:16" x14ac:dyDescent="0.3">
      <c r="P172349" s="83"/>
    </row>
    <row r="172350" spans="16:16" x14ac:dyDescent="0.3">
      <c r="P172350" s="83"/>
    </row>
    <row r="172351" spans="16:16" x14ac:dyDescent="0.3">
      <c r="P172351" s="83"/>
    </row>
    <row r="172352" spans="16:16" x14ac:dyDescent="0.3">
      <c r="P172352" s="83"/>
    </row>
    <row r="172353" spans="16:16" x14ac:dyDescent="0.3">
      <c r="P172353" s="83"/>
    </row>
    <row r="172354" spans="16:16" x14ac:dyDescent="0.3">
      <c r="P172354" s="83"/>
    </row>
    <row r="172355" spans="16:16" x14ac:dyDescent="0.3">
      <c r="P172355" s="83"/>
    </row>
    <row r="172356" spans="16:16" x14ac:dyDescent="0.3">
      <c r="P172356" s="83"/>
    </row>
    <row r="172357" spans="16:16" x14ac:dyDescent="0.3">
      <c r="P172357" s="83"/>
    </row>
    <row r="172358" spans="16:16" x14ac:dyDescent="0.3">
      <c r="P172358" s="83"/>
    </row>
    <row r="172359" spans="16:16" x14ac:dyDescent="0.3">
      <c r="P172359" s="83"/>
    </row>
    <row r="172360" spans="16:16" x14ac:dyDescent="0.3">
      <c r="P172360" s="83"/>
    </row>
    <row r="172361" spans="16:16" x14ac:dyDescent="0.3">
      <c r="P172361" s="83"/>
    </row>
    <row r="172362" spans="16:16" x14ac:dyDescent="0.3">
      <c r="P172362" s="83"/>
    </row>
    <row r="172363" spans="16:16" x14ac:dyDescent="0.3">
      <c r="P172363" s="83"/>
    </row>
    <row r="172364" spans="16:16" x14ac:dyDescent="0.3">
      <c r="P172364" s="83"/>
    </row>
    <row r="172365" spans="16:16" x14ac:dyDescent="0.3">
      <c r="P172365" s="83"/>
    </row>
    <row r="172366" spans="16:16" x14ac:dyDescent="0.3">
      <c r="P172366" s="83"/>
    </row>
    <row r="172367" spans="16:16" x14ac:dyDescent="0.3">
      <c r="P172367" s="83"/>
    </row>
    <row r="172368" spans="16:16" x14ac:dyDescent="0.3">
      <c r="P172368" s="83"/>
    </row>
    <row r="172369" spans="16:16" x14ac:dyDescent="0.3">
      <c r="P172369" s="83"/>
    </row>
    <row r="172370" spans="16:16" x14ac:dyDescent="0.3">
      <c r="P172370" s="83"/>
    </row>
    <row r="172371" spans="16:16" x14ac:dyDescent="0.3">
      <c r="P172371" s="83"/>
    </row>
    <row r="172372" spans="16:16" x14ac:dyDescent="0.3">
      <c r="P172372" s="83"/>
    </row>
    <row r="172373" spans="16:16" x14ac:dyDescent="0.3">
      <c r="P172373" s="83"/>
    </row>
    <row r="172374" spans="16:16" x14ac:dyDescent="0.3">
      <c r="P172374" s="83"/>
    </row>
    <row r="172375" spans="16:16" x14ac:dyDescent="0.3">
      <c r="P172375" s="83"/>
    </row>
    <row r="172376" spans="16:16" x14ac:dyDescent="0.3">
      <c r="P172376" s="83"/>
    </row>
    <row r="172377" spans="16:16" x14ac:dyDescent="0.3">
      <c r="P172377" s="83"/>
    </row>
    <row r="172378" spans="16:16" x14ac:dyDescent="0.3">
      <c r="P172378" s="83"/>
    </row>
    <row r="172379" spans="16:16" x14ac:dyDescent="0.3">
      <c r="P172379" s="83"/>
    </row>
    <row r="172380" spans="16:16" x14ac:dyDescent="0.3">
      <c r="P172380" s="83"/>
    </row>
    <row r="172381" spans="16:16" x14ac:dyDescent="0.3">
      <c r="P172381" s="83"/>
    </row>
    <row r="172382" spans="16:16" x14ac:dyDescent="0.3">
      <c r="P172382" s="83"/>
    </row>
    <row r="172383" spans="16:16" x14ac:dyDescent="0.3">
      <c r="P172383" s="83"/>
    </row>
    <row r="172384" spans="16:16" x14ac:dyDescent="0.3">
      <c r="P172384" s="83"/>
    </row>
    <row r="172385" spans="16:16" x14ac:dyDescent="0.3">
      <c r="P172385" s="83"/>
    </row>
    <row r="172386" spans="16:16" x14ac:dyDescent="0.3">
      <c r="P172386" s="83"/>
    </row>
    <row r="172387" spans="16:16" x14ac:dyDescent="0.3">
      <c r="P172387" s="83"/>
    </row>
    <row r="172388" spans="16:16" x14ac:dyDescent="0.3">
      <c r="P172388" s="83"/>
    </row>
    <row r="172389" spans="16:16" x14ac:dyDescent="0.3">
      <c r="P172389" s="83"/>
    </row>
    <row r="172390" spans="16:16" x14ac:dyDescent="0.3">
      <c r="P172390" s="83"/>
    </row>
    <row r="172391" spans="16:16" x14ac:dyDescent="0.3">
      <c r="P172391" s="83"/>
    </row>
    <row r="172392" spans="16:16" x14ac:dyDescent="0.3">
      <c r="P172392" s="83"/>
    </row>
    <row r="172393" spans="16:16" x14ac:dyDescent="0.3">
      <c r="P172393" s="83"/>
    </row>
    <row r="172394" spans="16:16" x14ac:dyDescent="0.3">
      <c r="P172394" s="83"/>
    </row>
    <row r="172395" spans="16:16" x14ac:dyDescent="0.3">
      <c r="P172395" s="83"/>
    </row>
    <row r="172396" spans="16:16" x14ac:dyDescent="0.3">
      <c r="P172396" s="83"/>
    </row>
    <row r="172397" spans="16:16" x14ac:dyDescent="0.3">
      <c r="P172397" s="83"/>
    </row>
    <row r="172398" spans="16:16" x14ac:dyDescent="0.3">
      <c r="P172398" s="83"/>
    </row>
    <row r="172399" spans="16:16" x14ac:dyDescent="0.3">
      <c r="P172399" s="83"/>
    </row>
    <row r="172400" spans="16:16" x14ac:dyDescent="0.3">
      <c r="P172400" s="83"/>
    </row>
    <row r="172401" spans="16:16" x14ac:dyDescent="0.3">
      <c r="P172401" s="83"/>
    </row>
    <row r="172402" spans="16:16" x14ac:dyDescent="0.3">
      <c r="P172402" s="83"/>
    </row>
    <row r="172403" spans="16:16" x14ac:dyDescent="0.3">
      <c r="P172403" s="83"/>
    </row>
    <row r="172404" spans="16:16" x14ac:dyDescent="0.3">
      <c r="P172404" s="83"/>
    </row>
    <row r="172405" spans="16:16" x14ac:dyDescent="0.3">
      <c r="P172405" s="83"/>
    </row>
    <row r="172406" spans="16:16" x14ac:dyDescent="0.3">
      <c r="P172406" s="83"/>
    </row>
    <row r="172407" spans="16:16" x14ac:dyDescent="0.3">
      <c r="P172407" s="83"/>
    </row>
    <row r="172408" spans="16:16" x14ac:dyDescent="0.3">
      <c r="P172408" s="83"/>
    </row>
    <row r="172409" spans="16:16" x14ac:dyDescent="0.3">
      <c r="P172409" s="83"/>
    </row>
    <row r="172410" spans="16:16" x14ac:dyDescent="0.3">
      <c r="P172410" s="83"/>
    </row>
    <row r="172411" spans="16:16" x14ac:dyDescent="0.3">
      <c r="P172411" s="83"/>
    </row>
    <row r="172412" spans="16:16" x14ac:dyDescent="0.3">
      <c r="P172412" s="83"/>
    </row>
    <row r="172413" spans="16:16" x14ac:dyDescent="0.3">
      <c r="P172413" s="83"/>
    </row>
    <row r="172414" spans="16:16" x14ac:dyDescent="0.3">
      <c r="P172414" s="83"/>
    </row>
    <row r="172415" spans="16:16" x14ac:dyDescent="0.3">
      <c r="P172415" s="83"/>
    </row>
    <row r="172416" spans="16:16" x14ac:dyDescent="0.3">
      <c r="P172416" s="83"/>
    </row>
    <row r="172417" spans="16:16" x14ac:dyDescent="0.3">
      <c r="P172417" s="83"/>
    </row>
    <row r="172418" spans="16:16" x14ac:dyDescent="0.3">
      <c r="P172418" s="83"/>
    </row>
    <row r="172419" spans="16:16" x14ac:dyDescent="0.3">
      <c r="P172419" s="83"/>
    </row>
    <row r="172420" spans="16:16" x14ac:dyDescent="0.3">
      <c r="P172420" s="83"/>
    </row>
    <row r="172421" spans="16:16" x14ac:dyDescent="0.3">
      <c r="P172421" s="83"/>
    </row>
    <row r="172422" spans="16:16" x14ac:dyDescent="0.3">
      <c r="P172422" s="83"/>
    </row>
    <row r="172423" spans="16:16" x14ac:dyDescent="0.3">
      <c r="P172423" s="83"/>
    </row>
    <row r="172424" spans="16:16" x14ac:dyDescent="0.3">
      <c r="P172424" s="83"/>
    </row>
    <row r="172425" spans="16:16" x14ac:dyDescent="0.3">
      <c r="P172425" s="83"/>
    </row>
    <row r="172426" spans="16:16" x14ac:dyDescent="0.3">
      <c r="P172426" s="83"/>
    </row>
    <row r="172427" spans="16:16" x14ac:dyDescent="0.3">
      <c r="P172427" s="83"/>
    </row>
    <row r="172428" spans="16:16" x14ac:dyDescent="0.3">
      <c r="P172428" s="83"/>
    </row>
    <row r="172429" spans="16:16" x14ac:dyDescent="0.3">
      <c r="P172429" s="83"/>
    </row>
    <row r="172430" spans="16:16" x14ac:dyDescent="0.3">
      <c r="P172430" s="83"/>
    </row>
    <row r="172431" spans="16:16" x14ac:dyDescent="0.3">
      <c r="P172431" s="83"/>
    </row>
    <row r="172432" spans="16:16" x14ac:dyDescent="0.3">
      <c r="P172432" s="83"/>
    </row>
    <row r="172433" spans="16:16" x14ac:dyDescent="0.3">
      <c r="P172433" s="83"/>
    </row>
    <row r="172434" spans="16:16" x14ac:dyDescent="0.3">
      <c r="P172434" s="83"/>
    </row>
    <row r="172435" spans="16:16" x14ac:dyDescent="0.3">
      <c r="P172435" s="83"/>
    </row>
    <row r="172436" spans="16:16" x14ac:dyDescent="0.3">
      <c r="P172436" s="83"/>
    </row>
    <row r="172437" spans="16:16" x14ac:dyDescent="0.3">
      <c r="P172437" s="83"/>
    </row>
    <row r="172438" spans="16:16" x14ac:dyDescent="0.3">
      <c r="P172438" s="83"/>
    </row>
    <row r="172439" spans="16:16" x14ac:dyDescent="0.3">
      <c r="P172439" s="83"/>
    </row>
    <row r="172440" spans="16:16" x14ac:dyDescent="0.3">
      <c r="P172440" s="83"/>
    </row>
    <row r="172441" spans="16:16" x14ac:dyDescent="0.3">
      <c r="P172441" s="83"/>
    </row>
    <row r="172442" spans="16:16" x14ac:dyDescent="0.3">
      <c r="P172442" s="83"/>
    </row>
    <row r="172443" spans="16:16" x14ac:dyDescent="0.3">
      <c r="P172443" s="83"/>
    </row>
    <row r="172444" spans="16:16" x14ac:dyDescent="0.3">
      <c r="P172444" s="83"/>
    </row>
    <row r="172445" spans="16:16" x14ac:dyDescent="0.3">
      <c r="P172445" s="83"/>
    </row>
    <row r="172446" spans="16:16" x14ac:dyDescent="0.3">
      <c r="P172446" s="83"/>
    </row>
    <row r="172447" spans="16:16" x14ac:dyDescent="0.3">
      <c r="P172447" s="83"/>
    </row>
    <row r="172448" spans="16:16" x14ac:dyDescent="0.3">
      <c r="P172448" s="83"/>
    </row>
    <row r="172449" spans="16:16" x14ac:dyDescent="0.3">
      <c r="P172449" s="83"/>
    </row>
    <row r="172450" spans="16:16" x14ac:dyDescent="0.3">
      <c r="P172450" s="83"/>
    </row>
    <row r="172451" spans="16:16" x14ac:dyDescent="0.3">
      <c r="P172451" s="83"/>
    </row>
    <row r="172452" spans="16:16" x14ac:dyDescent="0.3">
      <c r="P172452" s="83"/>
    </row>
    <row r="172453" spans="16:16" x14ac:dyDescent="0.3">
      <c r="P172453" s="83"/>
    </row>
    <row r="172454" spans="16:16" x14ac:dyDescent="0.3">
      <c r="P172454" s="83"/>
    </row>
    <row r="172455" spans="16:16" x14ac:dyDescent="0.3">
      <c r="P172455" s="83"/>
    </row>
    <row r="172456" spans="16:16" x14ac:dyDescent="0.3">
      <c r="P172456" s="83"/>
    </row>
    <row r="172457" spans="16:16" x14ac:dyDescent="0.3">
      <c r="P172457" s="83"/>
    </row>
    <row r="172458" spans="16:16" x14ac:dyDescent="0.3">
      <c r="P172458" s="83"/>
    </row>
    <row r="172459" spans="16:16" x14ac:dyDescent="0.3">
      <c r="P172459" s="83"/>
    </row>
    <row r="172460" spans="16:16" x14ac:dyDescent="0.3">
      <c r="P172460" s="83"/>
    </row>
    <row r="172461" spans="16:16" x14ac:dyDescent="0.3">
      <c r="P172461" s="83"/>
    </row>
    <row r="172462" spans="16:16" x14ac:dyDescent="0.3">
      <c r="P172462" s="83"/>
    </row>
    <row r="172463" spans="16:16" x14ac:dyDescent="0.3">
      <c r="P172463" s="83"/>
    </row>
    <row r="172464" spans="16:16" x14ac:dyDescent="0.3">
      <c r="P172464" s="83"/>
    </row>
    <row r="172465" spans="16:16" x14ac:dyDescent="0.3">
      <c r="P172465" s="83"/>
    </row>
    <row r="172466" spans="16:16" x14ac:dyDescent="0.3">
      <c r="P172466" s="83"/>
    </row>
    <row r="172467" spans="16:16" x14ac:dyDescent="0.3">
      <c r="P172467" s="83"/>
    </row>
    <row r="172468" spans="16:16" x14ac:dyDescent="0.3">
      <c r="P172468" s="83"/>
    </row>
    <row r="172469" spans="16:16" x14ac:dyDescent="0.3">
      <c r="P172469" s="83"/>
    </row>
    <row r="172470" spans="16:16" x14ac:dyDescent="0.3">
      <c r="P172470" s="83"/>
    </row>
    <row r="172471" spans="16:16" x14ac:dyDescent="0.3">
      <c r="P172471" s="83"/>
    </row>
    <row r="172472" spans="16:16" x14ac:dyDescent="0.3">
      <c r="P172472" s="83"/>
    </row>
    <row r="172473" spans="16:16" x14ac:dyDescent="0.3">
      <c r="P172473" s="83"/>
    </row>
    <row r="172474" spans="16:16" x14ac:dyDescent="0.3">
      <c r="P172474" s="83"/>
    </row>
    <row r="172475" spans="16:16" x14ac:dyDescent="0.3">
      <c r="P172475" s="83"/>
    </row>
    <row r="172476" spans="16:16" x14ac:dyDescent="0.3">
      <c r="P172476" s="83"/>
    </row>
    <row r="172477" spans="16:16" x14ac:dyDescent="0.3">
      <c r="P172477" s="83"/>
    </row>
    <row r="172478" spans="16:16" x14ac:dyDescent="0.3">
      <c r="P172478" s="83"/>
    </row>
    <row r="172479" spans="16:16" x14ac:dyDescent="0.3">
      <c r="P172479" s="83"/>
    </row>
    <row r="172480" spans="16:16" x14ac:dyDescent="0.3">
      <c r="P172480" s="83"/>
    </row>
    <row r="172481" spans="16:16" x14ac:dyDescent="0.3">
      <c r="P172481" s="83"/>
    </row>
    <row r="172482" spans="16:16" x14ac:dyDescent="0.3">
      <c r="P172482" s="83"/>
    </row>
    <row r="172483" spans="16:16" x14ac:dyDescent="0.3">
      <c r="P172483" s="83"/>
    </row>
    <row r="172484" spans="16:16" x14ac:dyDescent="0.3">
      <c r="P172484" s="83"/>
    </row>
    <row r="172485" spans="16:16" x14ac:dyDescent="0.3">
      <c r="P172485" s="83"/>
    </row>
    <row r="172486" spans="16:16" x14ac:dyDescent="0.3">
      <c r="P172486" s="83"/>
    </row>
    <row r="172487" spans="16:16" x14ac:dyDescent="0.3">
      <c r="P172487" s="83"/>
    </row>
    <row r="172488" spans="16:16" x14ac:dyDescent="0.3">
      <c r="P172488" s="83"/>
    </row>
    <row r="172489" spans="16:16" x14ac:dyDescent="0.3">
      <c r="P172489" s="83"/>
    </row>
    <row r="172490" spans="16:16" x14ac:dyDescent="0.3">
      <c r="P172490" s="83"/>
    </row>
    <row r="172491" spans="16:16" x14ac:dyDescent="0.3">
      <c r="P172491" s="83"/>
    </row>
    <row r="172492" spans="16:16" x14ac:dyDescent="0.3">
      <c r="P172492" s="83"/>
    </row>
    <row r="172493" spans="16:16" x14ac:dyDescent="0.3">
      <c r="P172493" s="83"/>
    </row>
    <row r="172494" spans="16:16" x14ac:dyDescent="0.3">
      <c r="P172494" s="83"/>
    </row>
    <row r="172495" spans="16:16" x14ac:dyDescent="0.3">
      <c r="P172495" s="83"/>
    </row>
    <row r="172496" spans="16:16" x14ac:dyDescent="0.3">
      <c r="P172496" s="83"/>
    </row>
    <row r="172497" spans="16:16" x14ac:dyDescent="0.3">
      <c r="P172497" s="83"/>
    </row>
    <row r="172498" spans="16:16" x14ac:dyDescent="0.3">
      <c r="P172498" s="83"/>
    </row>
    <row r="172499" spans="16:16" x14ac:dyDescent="0.3">
      <c r="P172499" s="83"/>
    </row>
    <row r="172500" spans="16:16" x14ac:dyDescent="0.3">
      <c r="P172500" s="83"/>
    </row>
    <row r="172501" spans="16:16" x14ac:dyDescent="0.3">
      <c r="P172501" s="83"/>
    </row>
    <row r="172502" spans="16:16" x14ac:dyDescent="0.3">
      <c r="P172502" s="83"/>
    </row>
    <row r="172503" spans="16:16" x14ac:dyDescent="0.3">
      <c r="P172503" s="83"/>
    </row>
    <row r="172504" spans="16:16" x14ac:dyDescent="0.3">
      <c r="P172504" s="83"/>
    </row>
    <row r="172505" spans="16:16" x14ac:dyDescent="0.3">
      <c r="P172505" s="83"/>
    </row>
    <row r="172506" spans="16:16" x14ac:dyDescent="0.3">
      <c r="P172506" s="83"/>
    </row>
    <row r="172507" spans="16:16" x14ac:dyDescent="0.3">
      <c r="P172507" s="83"/>
    </row>
    <row r="172508" spans="16:16" x14ac:dyDescent="0.3">
      <c r="P172508" s="83"/>
    </row>
    <row r="172509" spans="16:16" x14ac:dyDescent="0.3">
      <c r="P172509" s="83"/>
    </row>
    <row r="172510" spans="16:16" x14ac:dyDescent="0.3">
      <c r="P172510" s="83"/>
    </row>
    <row r="172511" spans="16:16" x14ac:dyDescent="0.3">
      <c r="P172511" s="83"/>
    </row>
    <row r="172512" spans="16:16" x14ac:dyDescent="0.3">
      <c r="P172512" s="83"/>
    </row>
    <row r="172513" spans="16:16" x14ac:dyDescent="0.3">
      <c r="P172513" s="83"/>
    </row>
    <row r="172514" spans="16:16" x14ac:dyDescent="0.3">
      <c r="P172514" s="83"/>
    </row>
    <row r="172515" spans="16:16" x14ac:dyDescent="0.3">
      <c r="P172515" s="83"/>
    </row>
    <row r="172516" spans="16:16" x14ac:dyDescent="0.3">
      <c r="P172516" s="83"/>
    </row>
    <row r="172517" spans="16:16" x14ac:dyDescent="0.3">
      <c r="P172517" s="83"/>
    </row>
    <row r="172518" spans="16:16" x14ac:dyDescent="0.3">
      <c r="P172518" s="83"/>
    </row>
    <row r="172519" spans="16:16" x14ac:dyDescent="0.3">
      <c r="P172519" s="83"/>
    </row>
    <row r="172520" spans="16:16" x14ac:dyDescent="0.3">
      <c r="P172520" s="83"/>
    </row>
    <row r="172521" spans="16:16" x14ac:dyDescent="0.3">
      <c r="P172521" s="83"/>
    </row>
    <row r="172522" spans="16:16" x14ac:dyDescent="0.3">
      <c r="P172522" s="83"/>
    </row>
    <row r="172523" spans="16:16" x14ac:dyDescent="0.3">
      <c r="P172523" s="83"/>
    </row>
    <row r="172524" spans="16:16" x14ac:dyDescent="0.3">
      <c r="P172524" s="83"/>
    </row>
    <row r="172525" spans="16:16" x14ac:dyDescent="0.3">
      <c r="P172525" s="83"/>
    </row>
    <row r="172526" spans="16:16" x14ac:dyDescent="0.3">
      <c r="P172526" s="83"/>
    </row>
    <row r="172527" spans="16:16" x14ac:dyDescent="0.3">
      <c r="P172527" s="83"/>
    </row>
    <row r="172528" spans="16:16" x14ac:dyDescent="0.3">
      <c r="P172528" s="83"/>
    </row>
    <row r="172529" spans="16:16" x14ac:dyDescent="0.3">
      <c r="P172529" s="83"/>
    </row>
    <row r="172530" spans="16:16" x14ac:dyDescent="0.3">
      <c r="P172530" s="83"/>
    </row>
    <row r="172531" spans="16:16" x14ac:dyDescent="0.3">
      <c r="P172531" s="83"/>
    </row>
    <row r="172532" spans="16:16" x14ac:dyDescent="0.3">
      <c r="P172532" s="83"/>
    </row>
    <row r="172533" spans="16:16" x14ac:dyDescent="0.3">
      <c r="P172533" s="83"/>
    </row>
    <row r="172534" spans="16:16" x14ac:dyDescent="0.3">
      <c r="P172534" s="83"/>
    </row>
    <row r="172535" spans="16:16" x14ac:dyDescent="0.3">
      <c r="P172535" s="83"/>
    </row>
    <row r="172536" spans="16:16" x14ac:dyDescent="0.3">
      <c r="P172536" s="83"/>
    </row>
    <row r="172537" spans="16:16" x14ac:dyDescent="0.3">
      <c r="P172537" s="83"/>
    </row>
    <row r="172538" spans="16:16" x14ac:dyDescent="0.3">
      <c r="P172538" s="83"/>
    </row>
    <row r="172539" spans="16:16" x14ac:dyDescent="0.3">
      <c r="P172539" s="83"/>
    </row>
    <row r="172540" spans="16:16" x14ac:dyDescent="0.3">
      <c r="P172540" s="83"/>
    </row>
    <row r="172541" spans="16:16" x14ac:dyDescent="0.3">
      <c r="P172541" s="83"/>
    </row>
    <row r="172542" spans="16:16" x14ac:dyDescent="0.3">
      <c r="P172542" s="83"/>
    </row>
    <row r="172543" spans="16:16" x14ac:dyDescent="0.3">
      <c r="P172543" s="83"/>
    </row>
    <row r="172544" spans="16:16" x14ac:dyDescent="0.3">
      <c r="P172544" s="83"/>
    </row>
    <row r="172545" spans="16:16" x14ac:dyDescent="0.3">
      <c r="P172545" s="83"/>
    </row>
    <row r="172546" spans="16:16" x14ac:dyDescent="0.3">
      <c r="P172546" s="83"/>
    </row>
    <row r="172547" spans="16:16" x14ac:dyDescent="0.3">
      <c r="P172547" s="83"/>
    </row>
    <row r="172548" spans="16:16" x14ac:dyDescent="0.3">
      <c r="P172548" s="83"/>
    </row>
    <row r="172549" spans="16:16" x14ac:dyDescent="0.3">
      <c r="P172549" s="83"/>
    </row>
    <row r="172550" spans="16:16" x14ac:dyDescent="0.3">
      <c r="P172550" s="83"/>
    </row>
    <row r="172551" spans="16:16" x14ac:dyDescent="0.3">
      <c r="P172551" s="83"/>
    </row>
    <row r="172552" spans="16:16" x14ac:dyDescent="0.3">
      <c r="P172552" s="83"/>
    </row>
    <row r="172553" spans="16:16" x14ac:dyDescent="0.3">
      <c r="P172553" s="83"/>
    </row>
    <row r="172554" spans="16:16" x14ac:dyDescent="0.3">
      <c r="P172554" s="83"/>
    </row>
    <row r="172555" spans="16:16" x14ac:dyDescent="0.3">
      <c r="P172555" s="83"/>
    </row>
    <row r="172556" spans="16:16" x14ac:dyDescent="0.3">
      <c r="P172556" s="83"/>
    </row>
    <row r="172557" spans="16:16" x14ac:dyDescent="0.3">
      <c r="P172557" s="83"/>
    </row>
    <row r="172558" spans="16:16" x14ac:dyDescent="0.3">
      <c r="P172558" s="83"/>
    </row>
    <row r="172559" spans="16:16" x14ac:dyDescent="0.3">
      <c r="P172559" s="83"/>
    </row>
    <row r="172560" spans="16:16" x14ac:dyDescent="0.3">
      <c r="P172560" s="83"/>
    </row>
    <row r="172561" spans="16:16" x14ac:dyDescent="0.3">
      <c r="P172561" s="83"/>
    </row>
    <row r="172562" spans="16:16" x14ac:dyDescent="0.3">
      <c r="P172562" s="83"/>
    </row>
    <row r="172563" spans="16:16" x14ac:dyDescent="0.3">
      <c r="P172563" s="83"/>
    </row>
    <row r="172564" spans="16:16" x14ac:dyDescent="0.3">
      <c r="P172564" s="83"/>
    </row>
    <row r="172565" spans="16:16" x14ac:dyDescent="0.3">
      <c r="P172565" s="83"/>
    </row>
    <row r="172566" spans="16:16" x14ac:dyDescent="0.3">
      <c r="P172566" s="83"/>
    </row>
    <row r="172567" spans="16:16" x14ac:dyDescent="0.3">
      <c r="P172567" s="83"/>
    </row>
    <row r="172568" spans="16:16" x14ac:dyDescent="0.3">
      <c r="P172568" s="83"/>
    </row>
    <row r="172569" spans="16:16" x14ac:dyDescent="0.3">
      <c r="P172569" s="83"/>
    </row>
    <row r="172570" spans="16:16" x14ac:dyDescent="0.3">
      <c r="P172570" s="83"/>
    </row>
    <row r="172571" spans="16:16" x14ac:dyDescent="0.3">
      <c r="P172571" s="83"/>
    </row>
    <row r="172572" spans="16:16" x14ac:dyDescent="0.3">
      <c r="P172572" s="83"/>
    </row>
    <row r="172573" spans="16:16" x14ac:dyDescent="0.3">
      <c r="P172573" s="83"/>
    </row>
    <row r="172574" spans="16:16" x14ac:dyDescent="0.3">
      <c r="P172574" s="83"/>
    </row>
    <row r="172575" spans="16:16" x14ac:dyDescent="0.3">
      <c r="P172575" s="83"/>
    </row>
    <row r="172576" spans="16:16" x14ac:dyDescent="0.3">
      <c r="P172576" s="83"/>
    </row>
    <row r="172577" spans="16:16" x14ac:dyDescent="0.3">
      <c r="P172577" s="83"/>
    </row>
    <row r="172578" spans="16:16" x14ac:dyDescent="0.3">
      <c r="P172578" s="83"/>
    </row>
    <row r="172579" spans="16:16" x14ac:dyDescent="0.3">
      <c r="P172579" s="83"/>
    </row>
    <row r="172580" spans="16:16" x14ac:dyDescent="0.3">
      <c r="P172580" s="83"/>
    </row>
    <row r="172581" spans="16:16" x14ac:dyDescent="0.3">
      <c r="P172581" s="83"/>
    </row>
    <row r="172582" spans="16:16" x14ac:dyDescent="0.3">
      <c r="P172582" s="83"/>
    </row>
    <row r="172583" spans="16:16" x14ac:dyDescent="0.3">
      <c r="P172583" s="83"/>
    </row>
    <row r="172584" spans="16:16" x14ac:dyDescent="0.3">
      <c r="P172584" s="83"/>
    </row>
    <row r="172585" spans="16:16" x14ac:dyDescent="0.3">
      <c r="P172585" s="83"/>
    </row>
    <row r="172586" spans="16:16" x14ac:dyDescent="0.3">
      <c r="P172586" s="83"/>
    </row>
    <row r="172587" spans="16:16" x14ac:dyDescent="0.3">
      <c r="P172587" s="83"/>
    </row>
    <row r="172588" spans="16:16" x14ac:dyDescent="0.3">
      <c r="P172588" s="83"/>
    </row>
    <row r="172589" spans="16:16" x14ac:dyDescent="0.3">
      <c r="P172589" s="83"/>
    </row>
    <row r="172590" spans="16:16" x14ac:dyDescent="0.3">
      <c r="P172590" s="83"/>
    </row>
    <row r="172591" spans="16:16" x14ac:dyDescent="0.3">
      <c r="P172591" s="83"/>
    </row>
    <row r="172592" spans="16:16" x14ac:dyDescent="0.3">
      <c r="P172592" s="83"/>
    </row>
    <row r="172593" spans="16:16" x14ac:dyDescent="0.3">
      <c r="P172593" s="83"/>
    </row>
    <row r="172594" spans="16:16" x14ac:dyDescent="0.3">
      <c r="P172594" s="83"/>
    </row>
    <row r="172595" spans="16:16" x14ac:dyDescent="0.3">
      <c r="P172595" s="83"/>
    </row>
    <row r="172596" spans="16:16" x14ac:dyDescent="0.3">
      <c r="P172596" s="83"/>
    </row>
    <row r="172597" spans="16:16" x14ac:dyDescent="0.3">
      <c r="P172597" s="83"/>
    </row>
    <row r="172598" spans="16:16" x14ac:dyDescent="0.3">
      <c r="P172598" s="83"/>
    </row>
    <row r="172599" spans="16:16" x14ac:dyDescent="0.3">
      <c r="P172599" s="83"/>
    </row>
    <row r="172600" spans="16:16" x14ac:dyDescent="0.3">
      <c r="P172600" s="83"/>
    </row>
    <row r="172601" spans="16:16" x14ac:dyDescent="0.3">
      <c r="P172601" s="83"/>
    </row>
    <row r="172602" spans="16:16" x14ac:dyDescent="0.3">
      <c r="P172602" s="83"/>
    </row>
    <row r="172603" spans="16:16" x14ac:dyDescent="0.3">
      <c r="P172603" s="83"/>
    </row>
    <row r="172604" spans="16:16" x14ac:dyDescent="0.3">
      <c r="P172604" s="83"/>
    </row>
    <row r="172605" spans="16:16" x14ac:dyDescent="0.3">
      <c r="P172605" s="83"/>
    </row>
    <row r="172606" spans="16:16" x14ac:dyDescent="0.3">
      <c r="P172606" s="83"/>
    </row>
    <row r="172607" spans="16:16" x14ac:dyDescent="0.3">
      <c r="P172607" s="83"/>
    </row>
    <row r="172608" spans="16:16" x14ac:dyDescent="0.3">
      <c r="P172608" s="83"/>
    </row>
    <row r="172609" spans="16:16" x14ac:dyDescent="0.3">
      <c r="P172609" s="83"/>
    </row>
    <row r="172610" spans="16:16" x14ac:dyDescent="0.3">
      <c r="P172610" s="83"/>
    </row>
    <row r="172611" spans="16:16" x14ac:dyDescent="0.3">
      <c r="P172611" s="83"/>
    </row>
    <row r="172612" spans="16:16" x14ac:dyDescent="0.3">
      <c r="P172612" s="83"/>
    </row>
    <row r="172613" spans="16:16" x14ac:dyDescent="0.3">
      <c r="P172613" s="83"/>
    </row>
    <row r="172614" spans="16:16" x14ac:dyDescent="0.3">
      <c r="P172614" s="83"/>
    </row>
    <row r="172615" spans="16:16" x14ac:dyDescent="0.3">
      <c r="P172615" s="83"/>
    </row>
    <row r="172616" spans="16:16" x14ac:dyDescent="0.3">
      <c r="P172616" s="83"/>
    </row>
    <row r="172617" spans="16:16" x14ac:dyDescent="0.3">
      <c r="P172617" s="83"/>
    </row>
    <row r="172618" spans="16:16" x14ac:dyDescent="0.3">
      <c r="P172618" s="83"/>
    </row>
    <row r="172619" spans="16:16" x14ac:dyDescent="0.3">
      <c r="P172619" s="83"/>
    </row>
    <row r="172620" spans="16:16" x14ac:dyDescent="0.3">
      <c r="P172620" s="83"/>
    </row>
    <row r="172621" spans="16:16" x14ac:dyDescent="0.3">
      <c r="P172621" s="83"/>
    </row>
    <row r="172622" spans="16:16" x14ac:dyDescent="0.3">
      <c r="P172622" s="83"/>
    </row>
    <row r="172623" spans="16:16" x14ac:dyDescent="0.3">
      <c r="P172623" s="83"/>
    </row>
    <row r="172624" spans="16:16" x14ac:dyDescent="0.3">
      <c r="P172624" s="83"/>
    </row>
    <row r="172625" spans="16:16" x14ac:dyDescent="0.3">
      <c r="P172625" s="83"/>
    </row>
    <row r="172626" spans="16:16" x14ac:dyDescent="0.3">
      <c r="P172626" s="83"/>
    </row>
    <row r="172627" spans="16:16" x14ac:dyDescent="0.3">
      <c r="P172627" s="83"/>
    </row>
    <row r="172628" spans="16:16" x14ac:dyDescent="0.3">
      <c r="P172628" s="83"/>
    </row>
    <row r="172629" spans="16:16" x14ac:dyDescent="0.3">
      <c r="P172629" s="83"/>
    </row>
    <row r="172630" spans="16:16" x14ac:dyDescent="0.3">
      <c r="P172630" s="83"/>
    </row>
    <row r="172631" spans="16:16" x14ac:dyDescent="0.3">
      <c r="P172631" s="83"/>
    </row>
    <row r="172632" spans="16:16" x14ac:dyDescent="0.3">
      <c r="P172632" s="83"/>
    </row>
    <row r="172633" spans="16:16" x14ac:dyDescent="0.3">
      <c r="P172633" s="83"/>
    </row>
    <row r="172634" spans="16:16" x14ac:dyDescent="0.3">
      <c r="P172634" s="83"/>
    </row>
    <row r="172635" spans="16:16" x14ac:dyDescent="0.3">
      <c r="P172635" s="83"/>
    </row>
    <row r="172636" spans="16:16" x14ac:dyDescent="0.3">
      <c r="P172636" s="83"/>
    </row>
    <row r="172637" spans="16:16" x14ac:dyDescent="0.3">
      <c r="P172637" s="83"/>
    </row>
    <row r="172638" spans="16:16" x14ac:dyDescent="0.3">
      <c r="P172638" s="83"/>
    </row>
    <row r="172639" spans="16:16" x14ac:dyDescent="0.3">
      <c r="P172639" s="83"/>
    </row>
    <row r="172640" spans="16:16" x14ac:dyDescent="0.3">
      <c r="P172640" s="83"/>
    </row>
    <row r="172641" spans="16:16" x14ac:dyDescent="0.3">
      <c r="P172641" s="83"/>
    </row>
    <row r="172642" spans="16:16" x14ac:dyDescent="0.3">
      <c r="P172642" s="83"/>
    </row>
    <row r="172643" spans="16:16" x14ac:dyDescent="0.3">
      <c r="P172643" s="83"/>
    </row>
    <row r="172644" spans="16:16" x14ac:dyDescent="0.3">
      <c r="P172644" s="83"/>
    </row>
    <row r="172645" spans="16:16" x14ac:dyDescent="0.3">
      <c r="P172645" s="83"/>
    </row>
    <row r="172646" spans="16:16" x14ac:dyDescent="0.3">
      <c r="P172646" s="83"/>
    </row>
    <row r="172647" spans="16:16" x14ac:dyDescent="0.3">
      <c r="P172647" s="83"/>
    </row>
    <row r="172648" spans="16:16" x14ac:dyDescent="0.3">
      <c r="P172648" s="83"/>
    </row>
    <row r="172649" spans="16:16" x14ac:dyDescent="0.3">
      <c r="P172649" s="83"/>
    </row>
    <row r="172650" spans="16:16" x14ac:dyDescent="0.3">
      <c r="P172650" s="83"/>
    </row>
    <row r="172651" spans="16:16" x14ac:dyDescent="0.3">
      <c r="P172651" s="83"/>
    </row>
    <row r="172652" spans="16:16" x14ac:dyDescent="0.3">
      <c r="P172652" s="83"/>
    </row>
    <row r="172653" spans="16:16" x14ac:dyDescent="0.3">
      <c r="P172653" s="83"/>
    </row>
    <row r="172654" spans="16:16" x14ac:dyDescent="0.3">
      <c r="P172654" s="83"/>
    </row>
    <row r="172655" spans="16:16" x14ac:dyDescent="0.3">
      <c r="P172655" s="83"/>
    </row>
    <row r="172656" spans="16:16" x14ac:dyDescent="0.3">
      <c r="P172656" s="83"/>
    </row>
    <row r="172657" spans="16:16" x14ac:dyDescent="0.3">
      <c r="P172657" s="83"/>
    </row>
    <row r="172658" spans="16:16" x14ac:dyDescent="0.3">
      <c r="P172658" s="83"/>
    </row>
    <row r="172659" spans="16:16" x14ac:dyDescent="0.3">
      <c r="P172659" s="83"/>
    </row>
    <row r="172660" spans="16:16" x14ac:dyDescent="0.3">
      <c r="P172660" s="83"/>
    </row>
    <row r="172661" spans="16:16" x14ac:dyDescent="0.3">
      <c r="P172661" s="83"/>
    </row>
    <row r="172662" spans="16:16" x14ac:dyDescent="0.3">
      <c r="P172662" s="83"/>
    </row>
    <row r="172663" spans="16:16" x14ac:dyDescent="0.3">
      <c r="P172663" s="83"/>
    </row>
    <row r="172664" spans="16:16" x14ac:dyDescent="0.3">
      <c r="P172664" s="83"/>
    </row>
    <row r="172665" spans="16:16" x14ac:dyDescent="0.3">
      <c r="P172665" s="83"/>
    </row>
    <row r="172666" spans="16:16" x14ac:dyDescent="0.3">
      <c r="P172666" s="83"/>
    </row>
    <row r="172667" spans="16:16" x14ac:dyDescent="0.3">
      <c r="P172667" s="83"/>
    </row>
    <row r="172668" spans="16:16" x14ac:dyDescent="0.3">
      <c r="P172668" s="83"/>
    </row>
    <row r="172669" spans="16:16" x14ac:dyDescent="0.3">
      <c r="P172669" s="83"/>
    </row>
    <row r="172670" spans="16:16" x14ac:dyDescent="0.3">
      <c r="P172670" s="83"/>
    </row>
    <row r="172671" spans="16:16" x14ac:dyDescent="0.3">
      <c r="P172671" s="83"/>
    </row>
    <row r="172672" spans="16:16" x14ac:dyDescent="0.3">
      <c r="P172672" s="83"/>
    </row>
    <row r="172673" spans="16:16" x14ac:dyDescent="0.3">
      <c r="P172673" s="83"/>
    </row>
    <row r="172674" spans="16:16" x14ac:dyDescent="0.3">
      <c r="P172674" s="83"/>
    </row>
    <row r="172675" spans="16:16" x14ac:dyDescent="0.3">
      <c r="P172675" s="83"/>
    </row>
    <row r="172676" spans="16:16" x14ac:dyDescent="0.3">
      <c r="P172676" s="83"/>
    </row>
    <row r="172677" spans="16:16" x14ac:dyDescent="0.3">
      <c r="P172677" s="83"/>
    </row>
    <row r="172678" spans="16:16" x14ac:dyDescent="0.3">
      <c r="P172678" s="83"/>
    </row>
    <row r="172679" spans="16:16" x14ac:dyDescent="0.3">
      <c r="P172679" s="83"/>
    </row>
    <row r="172680" spans="16:16" x14ac:dyDescent="0.3">
      <c r="P172680" s="83"/>
    </row>
    <row r="172681" spans="16:16" x14ac:dyDescent="0.3">
      <c r="P172681" s="83"/>
    </row>
    <row r="172682" spans="16:16" x14ac:dyDescent="0.3">
      <c r="P172682" s="83"/>
    </row>
    <row r="172683" spans="16:16" x14ac:dyDescent="0.3">
      <c r="P172683" s="83"/>
    </row>
    <row r="172684" spans="16:16" x14ac:dyDescent="0.3">
      <c r="P172684" s="83"/>
    </row>
    <row r="172685" spans="16:16" x14ac:dyDescent="0.3">
      <c r="P172685" s="83"/>
    </row>
    <row r="172686" spans="16:16" x14ac:dyDescent="0.3">
      <c r="P172686" s="83"/>
    </row>
    <row r="172687" spans="16:16" x14ac:dyDescent="0.3">
      <c r="P172687" s="83"/>
    </row>
    <row r="172688" spans="16:16" x14ac:dyDescent="0.3">
      <c r="P172688" s="83"/>
    </row>
    <row r="172689" spans="16:16" x14ac:dyDescent="0.3">
      <c r="P172689" s="83"/>
    </row>
    <row r="172690" spans="16:16" x14ac:dyDescent="0.3">
      <c r="P172690" s="83"/>
    </row>
    <row r="172691" spans="16:16" x14ac:dyDescent="0.3">
      <c r="P172691" s="83"/>
    </row>
    <row r="172692" spans="16:16" x14ac:dyDescent="0.3">
      <c r="P172692" s="83"/>
    </row>
    <row r="172693" spans="16:16" x14ac:dyDescent="0.3">
      <c r="P172693" s="83"/>
    </row>
    <row r="172694" spans="16:16" x14ac:dyDescent="0.3">
      <c r="P172694" s="83"/>
    </row>
    <row r="172695" spans="16:16" x14ac:dyDescent="0.3">
      <c r="P172695" s="83"/>
    </row>
    <row r="172696" spans="16:16" x14ac:dyDescent="0.3">
      <c r="P172696" s="83"/>
    </row>
    <row r="172697" spans="16:16" x14ac:dyDescent="0.3">
      <c r="P172697" s="83"/>
    </row>
    <row r="172698" spans="16:16" x14ac:dyDescent="0.3">
      <c r="P172698" s="83"/>
    </row>
    <row r="172699" spans="16:16" x14ac:dyDescent="0.3">
      <c r="P172699" s="83"/>
    </row>
    <row r="172700" spans="16:16" x14ac:dyDescent="0.3">
      <c r="P172700" s="83"/>
    </row>
    <row r="172701" spans="16:16" x14ac:dyDescent="0.3">
      <c r="P172701" s="83"/>
    </row>
    <row r="172702" spans="16:16" x14ac:dyDescent="0.3">
      <c r="P172702" s="83"/>
    </row>
    <row r="172703" spans="16:16" x14ac:dyDescent="0.3">
      <c r="P172703" s="83"/>
    </row>
    <row r="172704" spans="16:16" x14ac:dyDescent="0.3">
      <c r="P172704" s="83"/>
    </row>
    <row r="172705" spans="16:16" x14ac:dyDescent="0.3">
      <c r="P172705" s="83"/>
    </row>
    <row r="172706" spans="16:16" x14ac:dyDescent="0.3">
      <c r="P172706" s="83"/>
    </row>
    <row r="172707" spans="16:16" x14ac:dyDescent="0.3">
      <c r="P172707" s="83"/>
    </row>
    <row r="172708" spans="16:16" x14ac:dyDescent="0.3">
      <c r="P172708" s="83"/>
    </row>
    <row r="172709" spans="16:16" x14ac:dyDescent="0.3">
      <c r="P172709" s="83"/>
    </row>
    <row r="172710" spans="16:16" x14ac:dyDescent="0.3">
      <c r="P172710" s="83"/>
    </row>
    <row r="172711" spans="16:16" x14ac:dyDescent="0.3">
      <c r="P172711" s="83"/>
    </row>
    <row r="172712" spans="16:16" x14ac:dyDescent="0.3">
      <c r="P172712" s="83"/>
    </row>
    <row r="172713" spans="16:16" x14ac:dyDescent="0.3">
      <c r="P172713" s="83"/>
    </row>
    <row r="172714" spans="16:16" x14ac:dyDescent="0.3">
      <c r="P172714" s="83"/>
    </row>
    <row r="172715" spans="16:16" x14ac:dyDescent="0.3">
      <c r="P172715" s="83"/>
    </row>
    <row r="172716" spans="16:16" x14ac:dyDescent="0.3">
      <c r="P172716" s="83"/>
    </row>
    <row r="172717" spans="16:16" x14ac:dyDescent="0.3">
      <c r="P172717" s="83"/>
    </row>
    <row r="172718" spans="16:16" x14ac:dyDescent="0.3">
      <c r="P172718" s="83"/>
    </row>
    <row r="172719" spans="16:16" x14ac:dyDescent="0.3">
      <c r="P172719" s="83"/>
    </row>
    <row r="172720" spans="16:16" x14ac:dyDescent="0.3">
      <c r="P172720" s="83"/>
    </row>
    <row r="172721" spans="16:16" x14ac:dyDescent="0.3">
      <c r="P172721" s="83"/>
    </row>
    <row r="172722" spans="16:16" x14ac:dyDescent="0.3">
      <c r="P172722" s="83"/>
    </row>
    <row r="172723" spans="16:16" x14ac:dyDescent="0.3">
      <c r="P172723" s="83"/>
    </row>
    <row r="172724" spans="16:16" x14ac:dyDescent="0.3">
      <c r="P172724" s="83"/>
    </row>
    <row r="172725" spans="16:16" x14ac:dyDescent="0.3">
      <c r="P172725" s="83"/>
    </row>
    <row r="172726" spans="16:16" x14ac:dyDescent="0.3">
      <c r="P172726" s="83"/>
    </row>
    <row r="172727" spans="16:16" x14ac:dyDescent="0.3">
      <c r="P172727" s="83"/>
    </row>
    <row r="172728" spans="16:16" x14ac:dyDescent="0.3">
      <c r="P172728" s="83"/>
    </row>
    <row r="172729" spans="16:16" x14ac:dyDescent="0.3">
      <c r="P172729" s="83"/>
    </row>
    <row r="172730" spans="16:16" x14ac:dyDescent="0.3">
      <c r="P172730" s="83"/>
    </row>
    <row r="172731" spans="16:16" x14ac:dyDescent="0.3">
      <c r="P172731" s="83"/>
    </row>
    <row r="172732" spans="16:16" x14ac:dyDescent="0.3">
      <c r="P172732" s="83"/>
    </row>
    <row r="172733" spans="16:16" x14ac:dyDescent="0.3">
      <c r="P172733" s="83"/>
    </row>
    <row r="172734" spans="16:16" x14ac:dyDescent="0.3">
      <c r="P172734" s="83"/>
    </row>
    <row r="172735" spans="16:16" x14ac:dyDescent="0.3">
      <c r="P172735" s="83"/>
    </row>
    <row r="172736" spans="16:16" x14ac:dyDescent="0.3">
      <c r="P172736" s="83"/>
    </row>
    <row r="172737" spans="16:16" x14ac:dyDescent="0.3">
      <c r="P172737" s="83"/>
    </row>
    <row r="172738" spans="16:16" x14ac:dyDescent="0.3">
      <c r="P172738" s="83"/>
    </row>
    <row r="172739" spans="16:16" x14ac:dyDescent="0.3">
      <c r="P172739" s="83"/>
    </row>
    <row r="172740" spans="16:16" x14ac:dyDescent="0.3">
      <c r="P172740" s="83"/>
    </row>
    <row r="172741" spans="16:16" x14ac:dyDescent="0.3">
      <c r="P172741" s="83"/>
    </row>
    <row r="172742" spans="16:16" x14ac:dyDescent="0.3">
      <c r="P172742" s="83"/>
    </row>
    <row r="172743" spans="16:16" x14ac:dyDescent="0.3">
      <c r="P172743" s="83"/>
    </row>
    <row r="172744" spans="16:16" x14ac:dyDescent="0.3">
      <c r="P172744" s="83"/>
    </row>
    <row r="172745" spans="16:16" x14ac:dyDescent="0.3">
      <c r="P172745" s="83"/>
    </row>
    <row r="172746" spans="16:16" x14ac:dyDescent="0.3">
      <c r="P172746" s="83"/>
    </row>
    <row r="172747" spans="16:16" x14ac:dyDescent="0.3">
      <c r="P172747" s="83"/>
    </row>
    <row r="172748" spans="16:16" x14ac:dyDescent="0.3">
      <c r="P172748" s="83"/>
    </row>
    <row r="172749" spans="16:16" x14ac:dyDescent="0.3">
      <c r="P172749" s="83"/>
    </row>
    <row r="172750" spans="16:16" x14ac:dyDescent="0.3">
      <c r="P172750" s="83"/>
    </row>
    <row r="172751" spans="16:16" x14ac:dyDescent="0.3">
      <c r="P172751" s="83"/>
    </row>
    <row r="172752" spans="16:16" x14ac:dyDescent="0.3">
      <c r="P172752" s="83"/>
    </row>
    <row r="172753" spans="16:16" x14ac:dyDescent="0.3">
      <c r="P172753" s="83"/>
    </row>
    <row r="172754" spans="16:16" x14ac:dyDescent="0.3">
      <c r="P172754" s="83"/>
    </row>
    <row r="172755" spans="16:16" x14ac:dyDescent="0.3">
      <c r="P172755" s="83"/>
    </row>
    <row r="172756" spans="16:16" x14ac:dyDescent="0.3">
      <c r="P172756" s="83"/>
    </row>
    <row r="172757" spans="16:16" x14ac:dyDescent="0.3">
      <c r="P172757" s="83"/>
    </row>
    <row r="172758" spans="16:16" x14ac:dyDescent="0.3">
      <c r="P172758" s="83"/>
    </row>
    <row r="172759" spans="16:16" x14ac:dyDescent="0.3">
      <c r="P172759" s="83"/>
    </row>
    <row r="172760" spans="16:16" x14ac:dyDescent="0.3">
      <c r="P172760" s="83"/>
    </row>
    <row r="172761" spans="16:16" x14ac:dyDescent="0.3">
      <c r="P172761" s="83"/>
    </row>
    <row r="172762" spans="16:16" x14ac:dyDescent="0.3">
      <c r="P172762" s="83"/>
    </row>
    <row r="172763" spans="16:16" x14ac:dyDescent="0.3">
      <c r="P172763" s="83"/>
    </row>
    <row r="172764" spans="16:16" x14ac:dyDescent="0.3">
      <c r="P172764" s="83"/>
    </row>
    <row r="172765" spans="16:16" x14ac:dyDescent="0.3">
      <c r="P172765" s="83"/>
    </row>
    <row r="172766" spans="16:16" x14ac:dyDescent="0.3">
      <c r="P172766" s="83"/>
    </row>
    <row r="172767" spans="16:16" x14ac:dyDescent="0.3">
      <c r="P172767" s="83"/>
    </row>
    <row r="172768" spans="16:16" x14ac:dyDescent="0.3">
      <c r="P172768" s="83"/>
    </row>
    <row r="172769" spans="16:16" x14ac:dyDescent="0.3">
      <c r="P172769" s="83"/>
    </row>
    <row r="172770" spans="16:16" x14ac:dyDescent="0.3">
      <c r="P172770" s="83"/>
    </row>
    <row r="172771" spans="16:16" x14ac:dyDescent="0.3">
      <c r="P172771" s="83"/>
    </row>
    <row r="172772" spans="16:16" x14ac:dyDescent="0.3">
      <c r="P172772" s="83"/>
    </row>
    <row r="172773" spans="16:16" x14ac:dyDescent="0.3">
      <c r="P172773" s="83"/>
    </row>
    <row r="172774" spans="16:16" x14ac:dyDescent="0.3">
      <c r="P172774" s="83"/>
    </row>
    <row r="172775" spans="16:16" x14ac:dyDescent="0.3">
      <c r="P172775" s="83"/>
    </row>
    <row r="172776" spans="16:16" x14ac:dyDescent="0.3">
      <c r="P172776" s="83"/>
    </row>
    <row r="172777" spans="16:16" x14ac:dyDescent="0.3">
      <c r="P172777" s="83"/>
    </row>
    <row r="172778" spans="16:16" x14ac:dyDescent="0.3">
      <c r="P172778" s="83"/>
    </row>
    <row r="172779" spans="16:16" x14ac:dyDescent="0.3">
      <c r="P172779" s="83"/>
    </row>
    <row r="172780" spans="16:16" x14ac:dyDescent="0.3">
      <c r="P172780" s="83"/>
    </row>
    <row r="172781" spans="16:16" x14ac:dyDescent="0.3">
      <c r="P172781" s="83"/>
    </row>
    <row r="172782" spans="16:16" x14ac:dyDescent="0.3">
      <c r="P172782" s="83"/>
    </row>
    <row r="172783" spans="16:16" x14ac:dyDescent="0.3">
      <c r="P172783" s="83"/>
    </row>
    <row r="172784" spans="16:16" x14ac:dyDescent="0.3">
      <c r="P172784" s="83"/>
    </row>
    <row r="172785" spans="16:16" x14ac:dyDescent="0.3">
      <c r="P172785" s="83"/>
    </row>
    <row r="172786" spans="16:16" x14ac:dyDescent="0.3">
      <c r="P172786" s="83"/>
    </row>
    <row r="172787" spans="16:16" x14ac:dyDescent="0.3">
      <c r="P172787" s="83"/>
    </row>
    <row r="172788" spans="16:16" x14ac:dyDescent="0.3">
      <c r="P172788" s="83"/>
    </row>
    <row r="172789" spans="16:16" x14ac:dyDescent="0.3">
      <c r="P172789" s="83"/>
    </row>
    <row r="172790" spans="16:16" x14ac:dyDescent="0.3">
      <c r="P172790" s="83"/>
    </row>
    <row r="172791" spans="16:16" x14ac:dyDescent="0.3">
      <c r="P172791" s="83"/>
    </row>
    <row r="172792" spans="16:16" x14ac:dyDescent="0.3">
      <c r="P172792" s="83"/>
    </row>
    <row r="172793" spans="16:16" x14ac:dyDescent="0.3">
      <c r="P172793" s="83"/>
    </row>
    <row r="172794" spans="16:16" x14ac:dyDescent="0.3">
      <c r="P172794" s="83"/>
    </row>
    <row r="172795" spans="16:16" x14ac:dyDescent="0.3">
      <c r="P172795" s="83"/>
    </row>
    <row r="172796" spans="16:16" x14ac:dyDescent="0.3">
      <c r="P172796" s="83"/>
    </row>
    <row r="172797" spans="16:16" x14ac:dyDescent="0.3">
      <c r="P172797" s="83"/>
    </row>
    <row r="172798" spans="16:16" x14ac:dyDescent="0.3">
      <c r="P172798" s="83"/>
    </row>
    <row r="172799" spans="16:16" x14ac:dyDescent="0.3">
      <c r="P172799" s="83"/>
    </row>
    <row r="172800" spans="16:16" x14ac:dyDescent="0.3">
      <c r="P172800" s="83"/>
    </row>
    <row r="172801" spans="16:16" x14ac:dyDescent="0.3">
      <c r="P172801" s="83"/>
    </row>
    <row r="172802" spans="16:16" x14ac:dyDescent="0.3">
      <c r="P172802" s="83"/>
    </row>
    <row r="172803" spans="16:16" x14ac:dyDescent="0.3">
      <c r="P172803" s="83"/>
    </row>
    <row r="172804" spans="16:16" x14ac:dyDescent="0.3">
      <c r="P172804" s="83"/>
    </row>
    <row r="172805" spans="16:16" x14ac:dyDescent="0.3">
      <c r="P172805" s="83"/>
    </row>
    <row r="172806" spans="16:16" x14ac:dyDescent="0.3">
      <c r="P172806" s="83"/>
    </row>
    <row r="172807" spans="16:16" x14ac:dyDescent="0.3">
      <c r="P172807" s="83"/>
    </row>
    <row r="172808" spans="16:16" x14ac:dyDescent="0.3">
      <c r="P172808" s="83"/>
    </row>
    <row r="172809" spans="16:16" x14ac:dyDescent="0.3">
      <c r="P172809" s="83"/>
    </row>
    <row r="172810" spans="16:16" x14ac:dyDescent="0.3">
      <c r="P172810" s="83"/>
    </row>
    <row r="172811" spans="16:16" x14ac:dyDescent="0.3">
      <c r="P172811" s="83"/>
    </row>
    <row r="172812" spans="16:16" x14ac:dyDescent="0.3">
      <c r="P172812" s="83"/>
    </row>
    <row r="172813" spans="16:16" x14ac:dyDescent="0.3">
      <c r="P172813" s="83"/>
    </row>
    <row r="172814" spans="16:16" x14ac:dyDescent="0.3">
      <c r="P172814" s="83"/>
    </row>
    <row r="172815" spans="16:16" x14ac:dyDescent="0.3">
      <c r="P172815" s="83"/>
    </row>
    <row r="172816" spans="16:16" x14ac:dyDescent="0.3">
      <c r="P172816" s="83"/>
    </row>
    <row r="172817" spans="16:16" x14ac:dyDescent="0.3">
      <c r="P172817" s="83"/>
    </row>
    <row r="172818" spans="16:16" x14ac:dyDescent="0.3">
      <c r="P172818" s="83"/>
    </row>
    <row r="172819" spans="16:16" x14ac:dyDescent="0.3">
      <c r="P172819" s="83"/>
    </row>
    <row r="172820" spans="16:16" x14ac:dyDescent="0.3">
      <c r="P172820" s="83"/>
    </row>
    <row r="172821" spans="16:16" x14ac:dyDescent="0.3">
      <c r="P172821" s="83"/>
    </row>
    <row r="172822" spans="16:16" x14ac:dyDescent="0.3">
      <c r="P172822" s="83"/>
    </row>
    <row r="172823" spans="16:16" x14ac:dyDescent="0.3">
      <c r="P172823" s="83"/>
    </row>
    <row r="172824" spans="16:16" x14ac:dyDescent="0.3">
      <c r="P172824" s="83"/>
    </row>
    <row r="172825" spans="16:16" x14ac:dyDescent="0.3">
      <c r="P172825" s="83"/>
    </row>
    <row r="172826" spans="16:16" x14ac:dyDescent="0.3">
      <c r="P172826" s="83"/>
    </row>
    <row r="172827" spans="16:16" x14ac:dyDescent="0.3">
      <c r="P172827" s="83"/>
    </row>
    <row r="172828" spans="16:16" x14ac:dyDescent="0.3">
      <c r="P172828" s="83"/>
    </row>
    <row r="172829" spans="16:16" x14ac:dyDescent="0.3">
      <c r="P172829" s="83"/>
    </row>
    <row r="172830" spans="16:16" x14ac:dyDescent="0.3">
      <c r="P172830" s="83"/>
    </row>
    <row r="172831" spans="16:16" x14ac:dyDescent="0.3">
      <c r="P172831" s="83"/>
    </row>
    <row r="172832" spans="16:16" x14ac:dyDescent="0.3">
      <c r="P172832" s="83"/>
    </row>
    <row r="172833" spans="16:16" x14ac:dyDescent="0.3">
      <c r="P172833" s="83"/>
    </row>
    <row r="172834" spans="16:16" x14ac:dyDescent="0.3">
      <c r="P172834" s="83"/>
    </row>
    <row r="172835" spans="16:16" x14ac:dyDescent="0.3">
      <c r="P172835" s="83"/>
    </row>
    <row r="172836" spans="16:16" x14ac:dyDescent="0.3">
      <c r="P172836" s="83"/>
    </row>
    <row r="172837" spans="16:16" x14ac:dyDescent="0.3">
      <c r="P172837" s="83"/>
    </row>
    <row r="172838" spans="16:16" x14ac:dyDescent="0.3">
      <c r="P172838" s="83"/>
    </row>
    <row r="172839" spans="16:16" x14ac:dyDescent="0.3">
      <c r="P172839" s="83"/>
    </row>
    <row r="172840" spans="16:16" x14ac:dyDescent="0.3">
      <c r="P172840" s="83"/>
    </row>
    <row r="172841" spans="16:16" x14ac:dyDescent="0.3">
      <c r="P172841" s="83"/>
    </row>
    <row r="172842" spans="16:16" x14ac:dyDescent="0.3">
      <c r="P172842" s="83"/>
    </row>
    <row r="172843" spans="16:16" x14ac:dyDescent="0.3">
      <c r="P172843" s="83"/>
    </row>
    <row r="172844" spans="16:16" x14ac:dyDescent="0.3">
      <c r="P172844" s="83"/>
    </row>
    <row r="172845" spans="16:16" x14ac:dyDescent="0.3">
      <c r="P172845" s="83"/>
    </row>
    <row r="172846" spans="16:16" x14ac:dyDescent="0.3">
      <c r="P172846" s="83"/>
    </row>
    <row r="172847" spans="16:16" x14ac:dyDescent="0.3">
      <c r="P172847" s="83"/>
    </row>
    <row r="172848" spans="16:16" x14ac:dyDescent="0.3">
      <c r="P172848" s="83"/>
    </row>
    <row r="172849" spans="16:16" x14ac:dyDescent="0.3">
      <c r="P172849" s="83"/>
    </row>
    <row r="172850" spans="16:16" x14ac:dyDescent="0.3">
      <c r="P172850" s="83"/>
    </row>
    <row r="172851" spans="16:16" x14ac:dyDescent="0.3">
      <c r="P172851" s="83"/>
    </row>
    <row r="172852" spans="16:16" x14ac:dyDescent="0.3">
      <c r="P172852" s="83"/>
    </row>
    <row r="172853" spans="16:16" x14ac:dyDescent="0.3">
      <c r="P172853" s="83"/>
    </row>
    <row r="172854" spans="16:16" x14ac:dyDescent="0.3">
      <c r="P172854" s="83"/>
    </row>
    <row r="172855" spans="16:16" x14ac:dyDescent="0.3">
      <c r="P172855" s="83"/>
    </row>
    <row r="172856" spans="16:16" x14ac:dyDescent="0.3">
      <c r="P172856" s="83"/>
    </row>
    <row r="172857" spans="16:16" x14ac:dyDescent="0.3">
      <c r="P172857" s="83"/>
    </row>
    <row r="172858" spans="16:16" x14ac:dyDescent="0.3">
      <c r="P172858" s="83"/>
    </row>
    <row r="172859" spans="16:16" x14ac:dyDescent="0.3">
      <c r="P172859" s="83"/>
    </row>
    <row r="172860" spans="16:16" x14ac:dyDescent="0.3">
      <c r="P172860" s="83"/>
    </row>
    <row r="172861" spans="16:16" x14ac:dyDescent="0.3">
      <c r="P172861" s="83"/>
    </row>
    <row r="172862" spans="16:16" x14ac:dyDescent="0.3">
      <c r="P172862" s="83"/>
    </row>
    <row r="172863" spans="16:16" x14ac:dyDescent="0.3">
      <c r="P172863" s="83"/>
    </row>
    <row r="172864" spans="16:16" x14ac:dyDescent="0.3">
      <c r="P172864" s="83"/>
    </row>
    <row r="172865" spans="16:16" x14ac:dyDescent="0.3">
      <c r="P172865" s="83"/>
    </row>
    <row r="172866" spans="16:16" x14ac:dyDescent="0.3">
      <c r="P172866" s="83"/>
    </row>
    <row r="172867" spans="16:16" x14ac:dyDescent="0.3">
      <c r="P172867" s="83"/>
    </row>
    <row r="172868" spans="16:16" x14ac:dyDescent="0.3">
      <c r="P172868" s="83"/>
    </row>
    <row r="172869" spans="16:16" x14ac:dyDescent="0.3">
      <c r="P172869" s="83"/>
    </row>
    <row r="172870" spans="16:16" x14ac:dyDescent="0.3">
      <c r="P172870" s="83"/>
    </row>
    <row r="172871" spans="16:16" x14ac:dyDescent="0.3">
      <c r="P172871" s="83"/>
    </row>
    <row r="172872" spans="16:16" x14ac:dyDescent="0.3">
      <c r="P172872" s="83"/>
    </row>
    <row r="172873" spans="16:16" x14ac:dyDescent="0.3">
      <c r="P172873" s="83"/>
    </row>
    <row r="172874" spans="16:16" x14ac:dyDescent="0.3">
      <c r="P172874" s="83"/>
    </row>
    <row r="172875" spans="16:16" x14ac:dyDescent="0.3">
      <c r="P172875" s="83"/>
    </row>
    <row r="172876" spans="16:16" x14ac:dyDescent="0.3">
      <c r="P172876" s="83"/>
    </row>
    <row r="172877" spans="16:16" x14ac:dyDescent="0.3">
      <c r="P172877" s="83"/>
    </row>
    <row r="172878" spans="16:16" x14ac:dyDescent="0.3">
      <c r="P172878" s="83"/>
    </row>
    <row r="172879" spans="16:16" x14ac:dyDescent="0.3">
      <c r="P172879" s="83"/>
    </row>
    <row r="172880" spans="16:16" x14ac:dyDescent="0.3">
      <c r="P172880" s="83"/>
    </row>
    <row r="172881" spans="16:16" x14ac:dyDescent="0.3">
      <c r="P172881" s="83"/>
    </row>
    <row r="172882" spans="16:16" x14ac:dyDescent="0.3">
      <c r="P172882" s="83"/>
    </row>
    <row r="172883" spans="16:16" x14ac:dyDescent="0.3">
      <c r="P172883" s="83"/>
    </row>
    <row r="172884" spans="16:16" x14ac:dyDescent="0.3">
      <c r="P172884" s="83"/>
    </row>
    <row r="172885" spans="16:16" x14ac:dyDescent="0.3">
      <c r="P172885" s="83"/>
    </row>
    <row r="172886" spans="16:16" x14ac:dyDescent="0.3">
      <c r="P172886" s="83"/>
    </row>
    <row r="172887" spans="16:16" x14ac:dyDescent="0.3">
      <c r="P172887" s="83"/>
    </row>
    <row r="172888" spans="16:16" x14ac:dyDescent="0.3">
      <c r="P172888" s="83"/>
    </row>
    <row r="172889" spans="16:16" x14ac:dyDescent="0.3">
      <c r="P172889" s="83"/>
    </row>
    <row r="172890" spans="16:16" x14ac:dyDescent="0.3">
      <c r="P172890" s="83"/>
    </row>
    <row r="172891" spans="16:16" x14ac:dyDescent="0.3">
      <c r="P172891" s="83"/>
    </row>
    <row r="172892" spans="16:16" x14ac:dyDescent="0.3">
      <c r="P172892" s="83"/>
    </row>
    <row r="172893" spans="16:16" x14ac:dyDescent="0.3">
      <c r="P172893" s="83"/>
    </row>
    <row r="172894" spans="16:16" x14ac:dyDescent="0.3">
      <c r="P172894" s="83"/>
    </row>
    <row r="172895" spans="16:16" x14ac:dyDescent="0.3">
      <c r="P172895" s="83"/>
    </row>
    <row r="172896" spans="16:16" x14ac:dyDescent="0.3">
      <c r="P172896" s="83"/>
    </row>
    <row r="172897" spans="16:16" x14ac:dyDescent="0.3">
      <c r="P172897" s="83"/>
    </row>
    <row r="172898" spans="16:16" x14ac:dyDescent="0.3">
      <c r="P172898" s="83"/>
    </row>
    <row r="172899" spans="16:16" x14ac:dyDescent="0.3">
      <c r="P172899" s="83"/>
    </row>
    <row r="172900" spans="16:16" x14ac:dyDescent="0.3">
      <c r="P172900" s="83"/>
    </row>
    <row r="172901" spans="16:16" x14ac:dyDescent="0.3">
      <c r="P172901" s="83"/>
    </row>
    <row r="172902" spans="16:16" x14ac:dyDescent="0.3">
      <c r="P172902" s="83"/>
    </row>
    <row r="172903" spans="16:16" x14ac:dyDescent="0.3">
      <c r="P172903" s="83"/>
    </row>
    <row r="172904" spans="16:16" x14ac:dyDescent="0.3">
      <c r="P172904" s="83"/>
    </row>
    <row r="172905" spans="16:16" x14ac:dyDescent="0.3">
      <c r="P172905" s="83"/>
    </row>
    <row r="172906" spans="16:16" x14ac:dyDescent="0.3">
      <c r="P172906" s="83"/>
    </row>
    <row r="172907" spans="16:16" x14ac:dyDescent="0.3">
      <c r="P172907" s="83"/>
    </row>
    <row r="172908" spans="16:16" x14ac:dyDescent="0.3">
      <c r="P172908" s="83"/>
    </row>
    <row r="172909" spans="16:16" x14ac:dyDescent="0.3">
      <c r="P172909" s="83"/>
    </row>
    <row r="172910" spans="16:16" x14ac:dyDescent="0.3">
      <c r="P172910" s="83"/>
    </row>
    <row r="172911" spans="16:16" x14ac:dyDescent="0.3">
      <c r="P172911" s="83"/>
    </row>
    <row r="172912" spans="16:16" x14ac:dyDescent="0.3">
      <c r="P172912" s="83"/>
    </row>
    <row r="172913" spans="16:16" x14ac:dyDescent="0.3">
      <c r="P172913" s="83"/>
    </row>
    <row r="172914" spans="16:16" x14ac:dyDescent="0.3">
      <c r="P172914" s="83"/>
    </row>
    <row r="172915" spans="16:16" x14ac:dyDescent="0.3">
      <c r="P172915" s="83"/>
    </row>
    <row r="172916" spans="16:16" x14ac:dyDescent="0.3">
      <c r="P172916" s="83"/>
    </row>
    <row r="172917" spans="16:16" x14ac:dyDescent="0.3">
      <c r="P172917" s="83"/>
    </row>
    <row r="172918" spans="16:16" x14ac:dyDescent="0.3">
      <c r="P172918" s="83"/>
    </row>
    <row r="172919" spans="16:16" x14ac:dyDescent="0.3">
      <c r="P172919" s="83"/>
    </row>
    <row r="172920" spans="16:16" x14ac:dyDescent="0.3">
      <c r="P172920" s="83"/>
    </row>
    <row r="172921" spans="16:16" x14ac:dyDescent="0.3">
      <c r="P172921" s="83"/>
    </row>
    <row r="172922" spans="16:16" x14ac:dyDescent="0.3">
      <c r="P172922" s="83"/>
    </row>
    <row r="172923" spans="16:16" x14ac:dyDescent="0.3">
      <c r="P172923" s="83"/>
    </row>
    <row r="172924" spans="16:16" x14ac:dyDescent="0.3">
      <c r="P172924" s="83"/>
    </row>
    <row r="172925" spans="16:16" x14ac:dyDescent="0.3">
      <c r="P172925" s="83"/>
    </row>
    <row r="172926" spans="16:16" x14ac:dyDescent="0.3">
      <c r="P172926" s="83"/>
    </row>
    <row r="172927" spans="16:16" x14ac:dyDescent="0.3">
      <c r="P172927" s="83"/>
    </row>
    <row r="172928" spans="16:16" x14ac:dyDescent="0.3">
      <c r="P172928" s="83"/>
    </row>
    <row r="172929" spans="16:16" x14ac:dyDescent="0.3">
      <c r="P172929" s="83"/>
    </row>
    <row r="172930" spans="16:16" x14ac:dyDescent="0.3">
      <c r="P172930" s="83"/>
    </row>
    <row r="172931" spans="16:16" x14ac:dyDescent="0.3">
      <c r="P172931" s="83"/>
    </row>
    <row r="172932" spans="16:16" x14ac:dyDescent="0.3">
      <c r="P172932" s="83"/>
    </row>
    <row r="172933" spans="16:16" x14ac:dyDescent="0.3">
      <c r="P172933" s="83"/>
    </row>
    <row r="172934" spans="16:16" x14ac:dyDescent="0.3">
      <c r="P172934" s="83"/>
    </row>
    <row r="172935" spans="16:16" x14ac:dyDescent="0.3">
      <c r="P172935" s="83"/>
    </row>
    <row r="172936" spans="16:16" x14ac:dyDescent="0.3">
      <c r="P172936" s="83"/>
    </row>
    <row r="172937" spans="16:16" x14ac:dyDescent="0.3">
      <c r="P172937" s="83"/>
    </row>
    <row r="172938" spans="16:16" x14ac:dyDescent="0.3">
      <c r="P172938" s="83"/>
    </row>
    <row r="172939" spans="16:16" x14ac:dyDescent="0.3">
      <c r="P172939" s="83"/>
    </row>
    <row r="172940" spans="16:16" x14ac:dyDescent="0.3">
      <c r="P172940" s="83"/>
    </row>
    <row r="172941" spans="16:16" x14ac:dyDescent="0.3">
      <c r="P172941" s="83"/>
    </row>
    <row r="172942" spans="16:16" x14ac:dyDescent="0.3">
      <c r="P172942" s="83"/>
    </row>
    <row r="172943" spans="16:16" x14ac:dyDescent="0.3">
      <c r="P172943" s="83"/>
    </row>
    <row r="172944" spans="16:16" x14ac:dyDescent="0.3">
      <c r="P172944" s="83"/>
    </row>
    <row r="172945" spans="16:16" x14ac:dyDescent="0.3">
      <c r="P172945" s="83"/>
    </row>
    <row r="172946" spans="16:16" x14ac:dyDescent="0.3">
      <c r="P172946" s="83"/>
    </row>
    <row r="172947" spans="16:16" x14ac:dyDescent="0.3">
      <c r="P172947" s="83"/>
    </row>
    <row r="172948" spans="16:16" x14ac:dyDescent="0.3">
      <c r="P172948" s="83"/>
    </row>
    <row r="172949" spans="16:16" x14ac:dyDescent="0.3">
      <c r="P172949" s="83"/>
    </row>
    <row r="172950" spans="16:16" x14ac:dyDescent="0.3">
      <c r="P172950" s="83"/>
    </row>
    <row r="172951" spans="16:16" x14ac:dyDescent="0.3">
      <c r="P172951" s="83"/>
    </row>
    <row r="172952" spans="16:16" x14ac:dyDescent="0.3">
      <c r="P172952" s="83"/>
    </row>
    <row r="172953" spans="16:16" x14ac:dyDescent="0.3">
      <c r="P172953" s="83"/>
    </row>
    <row r="172954" spans="16:16" x14ac:dyDescent="0.3">
      <c r="P172954" s="83"/>
    </row>
    <row r="172955" spans="16:16" x14ac:dyDescent="0.3">
      <c r="P172955" s="83"/>
    </row>
    <row r="172956" spans="16:16" x14ac:dyDescent="0.3">
      <c r="P172956" s="83"/>
    </row>
    <row r="172957" spans="16:16" x14ac:dyDescent="0.3">
      <c r="P172957" s="83"/>
    </row>
    <row r="172958" spans="16:16" x14ac:dyDescent="0.3">
      <c r="P172958" s="83"/>
    </row>
    <row r="172959" spans="16:16" x14ac:dyDescent="0.3">
      <c r="P172959" s="83"/>
    </row>
    <row r="172960" spans="16:16" x14ac:dyDescent="0.3">
      <c r="P172960" s="83"/>
    </row>
    <row r="172961" spans="16:16" x14ac:dyDescent="0.3">
      <c r="P172961" s="83"/>
    </row>
    <row r="172962" spans="16:16" x14ac:dyDescent="0.3">
      <c r="P172962" s="83"/>
    </row>
    <row r="172963" spans="16:16" x14ac:dyDescent="0.3">
      <c r="P172963" s="83"/>
    </row>
    <row r="172964" spans="16:16" x14ac:dyDescent="0.3">
      <c r="P172964" s="83"/>
    </row>
    <row r="172965" spans="16:16" x14ac:dyDescent="0.3">
      <c r="P172965" s="83"/>
    </row>
    <row r="172966" spans="16:16" x14ac:dyDescent="0.3">
      <c r="P172966" s="83"/>
    </row>
    <row r="172967" spans="16:16" x14ac:dyDescent="0.3">
      <c r="P172967" s="83"/>
    </row>
    <row r="172968" spans="16:16" x14ac:dyDescent="0.3">
      <c r="P172968" s="83"/>
    </row>
    <row r="172969" spans="16:16" x14ac:dyDescent="0.3">
      <c r="P172969" s="83"/>
    </row>
    <row r="172970" spans="16:16" x14ac:dyDescent="0.3">
      <c r="P172970" s="83"/>
    </row>
    <row r="172971" spans="16:16" x14ac:dyDescent="0.3">
      <c r="P172971" s="83"/>
    </row>
    <row r="172972" spans="16:16" x14ac:dyDescent="0.3">
      <c r="P172972" s="83"/>
    </row>
    <row r="172973" spans="16:16" x14ac:dyDescent="0.3">
      <c r="P172973" s="83"/>
    </row>
    <row r="172974" spans="16:16" x14ac:dyDescent="0.3">
      <c r="P172974" s="83"/>
    </row>
    <row r="172975" spans="16:16" x14ac:dyDescent="0.3">
      <c r="P172975" s="83"/>
    </row>
    <row r="172976" spans="16:16" x14ac:dyDescent="0.3">
      <c r="P172976" s="83"/>
    </row>
    <row r="172977" spans="16:16" x14ac:dyDescent="0.3">
      <c r="P172977" s="83"/>
    </row>
    <row r="172978" spans="16:16" x14ac:dyDescent="0.3">
      <c r="P172978" s="83"/>
    </row>
    <row r="172979" spans="16:16" x14ac:dyDescent="0.3">
      <c r="P172979" s="83"/>
    </row>
    <row r="172980" spans="16:16" x14ac:dyDescent="0.3">
      <c r="P172980" s="83"/>
    </row>
    <row r="172981" spans="16:16" x14ac:dyDescent="0.3">
      <c r="P172981" s="83"/>
    </row>
    <row r="172982" spans="16:16" x14ac:dyDescent="0.3">
      <c r="P172982" s="83"/>
    </row>
    <row r="172983" spans="16:16" x14ac:dyDescent="0.3">
      <c r="P172983" s="83"/>
    </row>
    <row r="172984" spans="16:16" x14ac:dyDescent="0.3">
      <c r="P172984" s="83"/>
    </row>
    <row r="172985" spans="16:16" x14ac:dyDescent="0.3">
      <c r="P172985" s="83"/>
    </row>
    <row r="172986" spans="16:16" x14ac:dyDescent="0.3">
      <c r="P172986" s="83"/>
    </row>
    <row r="172987" spans="16:16" x14ac:dyDescent="0.3">
      <c r="P172987" s="83"/>
    </row>
    <row r="172988" spans="16:16" x14ac:dyDescent="0.3">
      <c r="P172988" s="83"/>
    </row>
    <row r="172989" spans="16:16" x14ac:dyDescent="0.3">
      <c r="P172989" s="83"/>
    </row>
    <row r="172990" spans="16:16" x14ac:dyDescent="0.3">
      <c r="P172990" s="83"/>
    </row>
    <row r="172991" spans="16:16" x14ac:dyDescent="0.3">
      <c r="P172991" s="83"/>
    </row>
    <row r="172992" spans="16:16" x14ac:dyDescent="0.3">
      <c r="P172992" s="83"/>
    </row>
    <row r="172993" spans="16:16" x14ac:dyDescent="0.3">
      <c r="P172993" s="83"/>
    </row>
    <row r="172994" spans="16:16" x14ac:dyDescent="0.3">
      <c r="P172994" s="83"/>
    </row>
    <row r="172995" spans="16:16" x14ac:dyDescent="0.3">
      <c r="P172995" s="83"/>
    </row>
    <row r="172996" spans="16:16" x14ac:dyDescent="0.3">
      <c r="P172996" s="83"/>
    </row>
    <row r="172997" spans="16:16" x14ac:dyDescent="0.3">
      <c r="P172997" s="83"/>
    </row>
    <row r="172998" spans="16:16" x14ac:dyDescent="0.3">
      <c r="P172998" s="83"/>
    </row>
    <row r="172999" spans="16:16" x14ac:dyDescent="0.3">
      <c r="P172999" s="83"/>
    </row>
    <row r="173000" spans="16:16" x14ac:dyDescent="0.3">
      <c r="P173000" s="83"/>
    </row>
    <row r="173001" spans="16:16" x14ac:dyDescent="0.3">
      <c r="P173001" s="83"/>
    </row>
    <row r="173002" spans="16:16" x14ac:dyDescent="0.3">
      <c r="P173002" s="83"/>
    </row>
    <row r="173003" spans="16:16" x14ac:dyDescent="0.3">
      <c r="P173003" s="83"/>
    </row>
    <row r="173004" spans="16:16" x14ac:dyDescent="0.3">
      <c r="P173004" s="83"/>
    </row>
    <row r="173005" spans="16:16" x14ac:dyDescent="0.3">
      <c r="P173005" s="83"/>
    </row>
    <row r="173006" spans="16:16" x14ac:dyDescent="0.3">
      <c r="P173006" s="83"/>
    </row>
    <row r="173007" spans="16:16" x14ac:dyDescent="0.3">
      <c r="P173007" s="83"/>
    </row>
    <row r="173008" spans="16:16" x14ac:dyDescent="0.3">
      <c r="P173008" s="83"/>
    </row>
    <row r="173009" spans="16:16" x14ac:dyDescent="0.3">
      <c r="P173009" s="83"/>
    </row>
    <row r="173010" spans="16:16" x14ac:dyDescent="0.3">
      <c r="P173010" s="83"/>
    </row>
    <row r="173011" spans="16:16" x14ac:dyDescent="0.3">
      <c r="P173011" s="83"/>
    </row>
    <row r="173012" spans="16:16" x14ac:dyDescent="0.3">
      <c r="P173012" s="83"/>
    </row>
    <row r="173013" spans="16:16" x14ac:dyDescent="0.3">
      <c r="P173013" s="83"/>
    </row>
    <row r="173014" spans="16:16" x14ac:dyDescent="0.3">
      <c r="P173014" s="83"/>
    </row>
    <row r="173015" spans="16:16" x14ac:dyDescent="0.3">
      <c r="P173015" s="83"/>
    </row>
    <row r="173016" spans="16:16" x14ac:dyDescent="0.3">
      <c r="P173016" s="83"/>
    </row>
    <row r="173017" spans="16:16" x14ac:dyDescent="0.3">
      <c r="P173017" s="83"/>
    </row>
    <row r="173018" spans="16:16" x14ac:dyDescent="0.3">
      <c r="P173018" s="83"/>
    </row>
    <row r="173019" spans="16:16" x14ac:dyDescent="0.3">
      <c r="P173019" s="83"/>
    </row>
    <row r="173020" spans="16:16" x14ac:dyDescent="0.3">
      <c r="P173020" s="83"/>
    </row>
    <row r="173021" spans="16:16" x14ac:dyDescent="0.3">
      <c r="P173021" s="83"/>
    </row>
    <row r="173022" spans="16:16" x14ac:dyDescent="0.3">
      <c r="P173022" s="83"/>
    </row>
    <row r="173023" spans="16:16" x14ac:dyDescent="0.3">
      <c r="P173023" s="83"/>
    </row>
    <row r="173024" spans="16:16" x14ac:dyDescent="0.3">
      <c r="P173024" s="83"/>
    </row>
    <row r="173025" spans="16:16" x14ac:dyDescent="0.3">
      <c r="P173025" s="83"/>
    </row>
    <row r="173026" spans="16:16" x14ac:dyDescent="0.3">
      <c r="P173026" s="83"/>
    </row>
    <row r="173027" spans="16:16" x14ac:dyDescent="0.3">
      <c r="P173027" s="83"/>
    </row>
    <row r="173028" spans="16:16" x14ac:dyDescent="0.3">
      <c r="P173028" s="83"/>
    </row>
    <row r="173029" spans="16:16" x14ac:dyDescent="0.3">
      <c r="P173029" s="83"/>
    </row>
    <row r="173030" spans="16:16" x14ac:dyDescent="0.3">
      <c r="P173030" s="83"/>
    </row>
    <row r="173031" spans="16:16" x14ac:dyDescent="0.3">
      <c r="P173031" s="83"/>
    </row>
    <row r="173032" spans="16:16" x14ac:dyDescent="0.3">
      <c r="P173032" s="83"/>
    </row>
    <row r="173033" spans="16:16" x14ac:dyDescent="0.3">
      <c r="P173033" s="83"/>
    </row>
    <row r="173034" spans="16:16" x14ac:dyDescent="0.3">
      <c r="P173034" s="83"/>
    </row>
    <row r="173035" spans="16:16" x14ac:dyDescent="0.3">
      <c r="P173035" s="83"/>
    </row>
    <row r="173036" spans="16:16" x14ac:dyDescent="0.3">
      <c r="P173036" s="83"/>
    </row>
    <row r="173037" spans="16:16" x14ac:dyDescent="0.3">
      <c r="P173037" s="83"/>
    </row>
    <row r="173038" spans="16:16" x14ac:dyDescent="0.3">
      <c r="P173038" s="83"/>
    </row>
    <row r="173039" spans="16:16" x14ac:dyDescent="0.3">
      <c r="P173039" s="83"/>
    </row>
    <row r="173040" spans="16:16" x14ac:dyDescent="0.3">
      <c r="P173040" s="83"/>
    </row>
    <row r="173041" spans="16:16" x14ac:dyDescent="0.3">
      <c r="P173041" s="83"/>
    </row>
    <row r="173042" spans="16:16" x14ac:dyDescent="0.3">
      <c r="P173042" s="83"/>
    </row>
    <row r="173043" spans="16:16" x14ac:dyDescent="0.3">
      <c r="P173043" s="83"/>
    </row>
    <row r="173044" spans="16:16" x14ac:dyDescent="0.3">
      <c r="P173044" s="83"/>
    </row>
    <row r="173045" spans="16:16" x14ac:dyDescent="0.3">
      <c r="P173045" s="83"/>
    </row>
    <row r="173046" spans="16:16" x14ac:dyDescent="0.3">
      <c r="P173046" s="83"/>
    </row>
    <row r="173047" spans="16:16" x14ac:dyDescent="0.3">
      <c r="P173047" s="83"/>
    </row>
    <row r="173048" spans="16:16" x14ac:dyDescent="0.3">
      <c r="P173048" s="83"/>
    </row>
    <row r="173049" spans="16:16" x14ac:dyDescent="0.3">
      <c r="P173049" s="83"/>
    </row>
    <row r="173050" spans="16:16" x14ac:dyDescent="0.3">
      <c r="P173050" s="83"/>
    </row>
    <row r="173051" spans="16:16" x14ac:dyDescent="0.3">
      <c r="P173051" s="83"/>
    </row>
    <row r="173052" spans="16:16" x14ac:dyDescent="0.3">
      <c r="P173052" s="83"/>
    </row>
    <row r="173053" spans="16:16" x14ac:dyDescent="0.3">
      <c r="P173053" s="83"/>
    </row>
    <row r="173054" spans="16:16" x14ac:dyDescent="0.3">
      <c r="P173054" s="83"/>
    </row>
    <row r="173055" spans="16:16" x14ac:dyDescent="0.3">
      <c r="P173055" s="83"/>
    </row>
    <row r="173056" spans="16:16" x14ac:dyDescent="0.3">
      <c r="P173056" s="83"/>
    </row>
    <row r="173057" spans="16:16" x14ac:dyDescent="0.3">
      <c r="P173057" s="83"/>
    </row>
    <row r="173058" spans="16:16" x14ac:dyDescent="0.3">
      <c r="P173058" s="83"/>
    </row>
    <row r="173059" spans="16:16" x14ac:dyDescent="0.3">
      <c r="P173059" s="83"/>
    </row>
    <row r="173060" spans="16:16" x14ac:dyDescent="0.3">
      <c r="P173060" s="83"/>
    </row>
    <row r="173061" spans="16:16" x14ac:dyDescent="0.3">
      <c r="P173061" s="83"/>
    </row>
    <row r="173062" spans="16:16" x14ac:dyDescent="0.3">
      <c r="P173062" s="83"/>
    </row>
    <row r="173063" spans="16:16" x14ac:dyDescent="0.3">
      <c r="P173063" s="83"/>
    </row>
    <row r="173064" spans="16:16" x14ac:dyDescent="0.3">
      <c r="P173064" s="83"/>
    </row>
    <row r="173065" spans="16:16" x14ac:dyDescent="0.3">
      <c r="P173065" s="83"/>
    </row>
    <row r="173066" spans="16:16" x14ac:dyDescent="0.3">
      <c r="P173066" s="83"/>
    </row>
    <row r="173067" spans="16:16" x14ac:dyDescent="0.3">
      <c r="P173067" s="83"/>
    </row>
    <row r="173068" spans="16:16" x14ac:dyDescent="0.3">
      <c r="P173068" s="83"/>
    </row>
    <row r="173069" spans="16:16" x14ac:dyDescent="0.3">
      <c r="P173069" s="83"/>
    </row>
    <row r="173070" spans="16:16" x14ac:dyDescent="0.3">
      <c r="P173070" s="83"/>
    </row>
    <row r="173071" spans="16:16" x14ac:dyDescent="0.3">
      <c r="P173071" s="83"/>
    </row>
    <row r="173072" spans="16:16" x14ac:dyDescent="0.3">
      <c r="P173072" s="83"/>
    </row>
    <row r="173073" spans="16:16" x14ac:dyDescent="0.3">
      <c r="P173073" s="83"/>
    </row>
    <row r="173074" spans="16:16" x14ac:dyDescent="0.3">
      <c r="P173074" s="83"/>
    </row>
    <row r="173075" spans="16:16" x14ac:dyDescent="0.3">
      <c r="P173075" s="83"/>
    </row>
    <row r="173076" spans="16:16" x14ac:dyDescent="0.3">
      <c r="P173076" s="83"/>
    </row>
    <row r="173077" spans="16:16" x14ac:dyDescent="0.3">
      <c r="P173077" s="83"/>
    </row>
    <row r="173078" spans="16:16" x14ac:dyDescent="0.3">
      <c r="P173078" s="83"/>
    </row>
    <row r="173079" spans="16:16" x14ac:dyDescent="0.3">
      <c r="P173079" s="83"/>
    </row>
    <row r="173080" spans="16:16" x14ac:dyDescent="0.3">
      <c r="P173080" s="83"/>
    </row>
    <row r="173081" spans="16:16" x14ac:dyDescent="0.3">
      <c r="P173081" s="83"/>
    </row>
    <row r="173082" spans="16:16" x14ac:dyDescent="0.3">
      <c r="P173082" s="83"/>
    </row>
    <row r="173083" spans="16:16" x14ac:dyDescent="0.3">
      <c r="P173083" s="83"/>
    </row>
    <row r="173084" spans="16:16" x14ac:dyDescent="0.3">
      <c r="P173084" s="83"/>
    </row>
    <row r="173085" spans="16:16" x14ac:dyDescent="0.3">
      <c r="P173085" s="83"/>
    </row>
    <row r="173086" spans="16:16" x14ac:dyDescent="0.3">
      <c r="P173086" s="83"/>
    </row>
    <row r="173087" spans="16:16" x14ac:dyDescent="0.3">
      <c r="P173087" s="83"/>
    </row>
    <row r="173088" spans="16:16" x14ac:dyDescent="0.3">
      <c r="P173088" s="83"/>
    </row>
    <row r="173089" spans="16:16" x14ac:dyDescent="0.3">
      <c r="P173089" s="83"/>
    </row>
    <row r="173090" spans="16:16" x14ac:dyDescent="0.3">
      <c r="P173090" s="83"/>
    </row>
    <row r="173091" spans="16:16" x14ac:dyDescent="0.3">
      <c r="P173091" s="83"/>
    </row>
    <row r="173092" spans="16:16" x14ac:dyDescent="0.3">
      <c r="P173092" s="83"/>
    </row>
    <row r="173093" spans="16:16" x14ac:dyDescent="0.3">
      <c r="P173093" s="83"/>
    </row>
    <row r="173094" spans="16:16" x14ac:dyDescent="0.3">
      <c r="P173094" s="83"/>
    </row>
    <row r="173095" spans="16:16" x14ac:dyDescent="0.3">
      <c r="P173095" s="83"/>
    </row>
    <row r="173096" spans="16:16" x14ac:dyDescent="0.3">
      <c r="P173096" s="83"/>
    </row>
    <row r="173097" spans="16:16" x14ac:dyDescent="0.3">
      <c r="P173097" s="83"/>
    </row>
    <row r="173098" spans="16:16" x14ac:dyDescent="0.3">
      <c r="P173098" s="83"/>
    </row>
    <row r="173099" spans="16:16" x14ac:dyDescent="0.3">
      <c r="P173099" s="83"/>
    </row>
    <row r="173100" spans="16:16" x14ac:dyDescent="0.3">
      <c r="P173100" s="83"/>
    </row>
    <row r="173101" spans="16:16" x14ac:dyDescent="0.3">
      <c r="P173101" s="83"/>
    </row>
    <row r="173102" spans="16:16" x14ac:dyDescent="0.3">
      <c r="P173102" s="83"/>
    </row>
    <row r="173103" spans="16:16" x14ac:dyDescent="0.3">
      <c r="P173103" s="83"/>
    </row>
    <row r="173104" spans="16:16" x14ac:dyDescent="0.3">
      <c r="P173104" s="83"/>
    </row>
    <row r="173105" spans="16:16" x14ac:dyDescent="0.3">
      <c r="P173105" s="83"/>
    </row>
    <row r="173106" spans="16:16" x14ac:dyDescent="0.3">
      <c r="P173106" s="83"/>
    </row>
    <row r="173107" spans="16:16" x14ac:dyDescent="0.3">
      <c r="P173107" s="83"/>
    </row>
    <row r="173108" spans="16:16" x14ac:dyDescent="0.3">
      <c r="P173108" s="83"/>
    </row>
    <row r="173109" spans="16:16" x14ac:dyDescent="0.3">
      <c r="P173109" s="83"/>
    </row>
    <row r="173110" spans="16:16" x14ac:dyDescent="0.3">
      <c r="P173110" s="83"/>
    </row>
    <row r="173111" spans="16:16" x14ac:dyDescent="0.3">
      <c r="P173111" s="83"/>
    </row>
    <row r="173112" spans="16:16" x14ac:dyDescent="0.3">
      <c r="P173112" s="83"/>
    </row>
    <row r="173113" spans="16:16" x14ac:dyDescent="0.3">
      <c r="P173113" s="83"/>
    </row>
    <row r="173114" spans="16:16" x14ac:dyDescent="0.3">
      <c r="P173114" s="83"/>
    </row>
    <row r="173115" spans="16:16" x14ac:dyDescent="0.3">
      <c r="P173115" s="83"/>
    </row>
    <row r="173116" spans="16:16" x14ac:dyDescent="0.3">
      <c r="P173116" s="83"/>
    </row>
    <row r="173117" spans="16:16" x14ac:dyDescent="0.3">
      <c r="P173117" s="83"/>
    </row>
    <row r="173118" spans="16:16" x14ac:dyDescent="0.3">
      <c r="P173118" s="83"/>
    </row>
    <row r="173119" spans="16:16" x14ac:dyDescent="0.3">
      <c r="P173119" s="83"/>
    </row>
    <row r="173120" spans="16:16" x14ac:dyDescent="0.3">
      <c r="P173120" s="83"/>
    </row>
    <row r="173121" spans="16:16" x14ac:dyDescent="0.3">
      <c r="P173121" s="83"/>
    </row>
    <row r="173122" spans="16:16" x14ac:dyDescent="0.3">
      <c r="P173122" s="83"/>
    </row>
    <row r="173123" spans="16:16" x14ac:dyDescent="0.3">
      <c r="P173123" s="83"/>
    </row>
    <row r="173124" spans="16:16" x14ac:dyDescent="0.3">
      <c r="P173124" s="83"/>
    </row>
    <row r="173125" spans="16:16" x14ac:dyDescent="0.3">
      <c r="P173125" s="83"/>
    </row>
    <row r="173126" spans="16:16" x14ac:dyDescent="0.3">
      <c r="P173126" s="83"/>
    </row>
    <row r="173127" spans="16:16" x14ac:dyDescent="0.3">
      <c r="P173127" s="83"/>
    </row>
    <row r="173128" spans="16:16" x14ac:dyDescent="0.3">
      <c r="P173128" s="83"/>
    </row>
    <row r="173129" spans="16:16" x14ac:dyDescent="0.3">
      <c r="P173129" s="83"/>
    </row>
    <row r="173130" spans="16:16" x14ac:dyDescent="0.3">
      <c r="P173130" s="83"/>
    </row>
    <row r="173131" spans="16:16" x14ac:dyDescent="0.3">
      <c r="P173131" s="83"/>
    </row>
    <row r="173132" spans="16:16" x14ac:dyDescent="0.3">
      <c r="P173132" s="83"/>
    </row>
    <row r="173133" spans="16:16" x14ac:dyDescent="0.3">
      <c r="P173133" s="83"/>
    </row>
    <row r="173134" spans="16:16" x14ac:dyDescent="0.3">
      <c r="P173134" s="83"/>
    </row>
    <row r="173135" spans="16:16" x14ac:dyDescent="0.3">
      <c r="P173135" s="83"/>
    </row>
    <row r="173136" spans="16:16" x14ac:dyDescent="0.3">
      <c r="P173136" s="83"/>
    </row>
    <row r="173137" spans="16:16" x14ac:dyDescent="0.3">
      <c r="P173137" s="83"/>
    </row>
    <row r="173138" spans="16:16" x14ac:dyDescent="0.3">
      <c r="P173138" s="83"/>
    </row>
    <row r="173139" spans="16:16" x14ac:dyDescent="0.3">
      <c r="P173139" s="83"/>
    </row>
    <row r="173140" spans="16:16" x14ac:dyDescent="0.3">
      <c r="P173140" s="83"/>
    </row>
    <row r="173141" spans="16:16" x14ac:dyDescent="0.3">
      <c r="P173141" s="83"/>
    </row>
    <row r="173142" spans="16:16" x14ac:dyDescent="0.3">
      <c r="P173142" s="83"/>
    </row>
    <row r="173143" spans="16:16" x14ac:dyDescent="0.3">
      <c r="P173143" s="83"/>
    </row>
    <row r="173144" spans="16:16" x14ac:dyDescent="0.3">
      <c r="P173144" s="83"/>
    </row>
    <row r="173145" spans="16:16" x14ac:dyDescent="0.3">
      <c r="P173145" s="83"/>
    </row>
    <row r="173146" spans="16:16" x14ac:dyDescent="0.3">
      <c r="P173146" s="83"/>
    </row>
    <row r="173147" spans="16:16" x14ac:dyDescent="0.3">
      <c r="P173147" s="83"/>
    </row>
    <row r="173148" spans="16:16" x14ac:dyDescent="0.3">
      <c r="P173148" s="83"/>
    </row>
    <row r="173149" spans="16:16" x14ac:dyDescent="0.3">
      <c r="P173149" s="83"/>
    </row>
    <row r="173150" spans="16:16" x14ac:dyDescent="0.3">
      <c r="P173150" s="83"/>
    </row>
    <row r="173151" spans="16:16" x14ac:dyDescent="0.3">
      <c r="P173151" s="83"/>
    </row>
    <row r="173152" spans="16:16" x14ac:dyDescent="0.3">
      <c r="P173152" s="83"/>
    </row>
    <row r="173153" spans="16:16" x14ac:dyDescent="0.3">
      <c r="P173153" s="83"/>
    </row>
    <row r="173154" spans="16:16" x14ac:dyDescent="0.3">
      <c r="P173154" s="83"/>
    </row>
    <row r="173155" spans="16:16" x14ac:dyDescent="0.3">
      <c r="P173155" s="83"/>
    </row>
    <row r="173156" spans="16:16" x14ac:dyDescent="0.3">
      <c r="P173156" s="83"/>
    </row>
    <row r="173157" spans="16:16" x14ac:dyDescent="0.3">
      <c r="P173157" s="83"/>
    </row>
    <row r="173158" spans="16:16" x14ac:dyDescent="0.3">
      <c r="P173158" s="83"/>
    </row>
    <row r="173159" spans="16:16" x14ac:dyDescent="0.3">
      <c r="P173159" s="83"/>
    </row>
    <row r="173160" spans="16:16" x14ac:dyDescent="0.3">
      <c r="P173160" s="83"/>
    </row>
    <row r="173161" spans="16:16" x14ac:dyDescent="0.3">
      <c r="P173161" s="83"/>
    </row>
    <row r="173162" spans="16:16" x14ac:dyDescent="0.3">
      <c r="P173162" s="83"/>
    </row>
    <row r="173163" spans="16:16" x14ac:dyDescent="0.3">
      <c r="P173163" s="83"/>
    </row>
    <row r="173164" spans="16:16" x14ac:dyDescent="0.3">
      <c r="P173164" s="83"/>
    </row>
    <row r="173165" spans="16:16" x14ac:dyDescent="0.3">
      <c r="P173165" s="83"/>
    </row>
    <row r="173166" spans="16:16" x14ac:dyDescent="0.3">
      <c r="P173166" s="83"/>
    </row>
    <row r="173167" spans="16:16" x14ac:dyDescent="0.3">
      <c r="P173167" s="83"/>
    </row>
    <row r="173168" spans="16:16" x14ac:dyDescent="0.3">
      <c r="P173168" s="83"/>
    </row>
    <row r="173169" spans="16:16" x14ac:dyDescent="0.3">
      <c r="P173169" s="83"/>
    </row>
    <row r="173170" spans="16:16" x14ac:dyDescent="0.3">
      <c r="P173170" s="83"/>
    </row>
    <row r="173171" spans="16:16" x14ac:dyDescent="0.3">
      <c r="P173171" s="83"/>
    </row>
    <row r="173172" spans="16:16" x14ac:dyDescent="0.3">
      <c r="P173172" s="83"/>
    </row>
    <row r="173173" spans="16:16" x14ac:dyDescent="0.3">
      <c r="P173173" s="83"/>
    </row>
    <row r="173174" spans="16:16" x14ac:dyDescent="0.3">
      <c r="P173174" s="83"/>
    </row>
    <row r="173175" spans="16:16" x14ac:dyDescent="0.3">
      <c r="P173175" s="83"/>
    </row>
    <row r="173176" spans="16:16" x14ac:dyDescent="0.3">
      <c r="P173176" s="83"/>
    </row>
    <row r="173177" spans="16:16" x14ac:dyDescent="0.3">
      <c r="P173177" s="83"/>
    </row>
    <row r="173178" spans="16:16" x14ac:dyDescent="0.3">
      <c r="P173178" s="83"/>
    </row>
    <row r="173179" spans="16:16" x14ac:dyDescent="0.3">
      <c r="P173179" s="83"/>
    </row>
    <row r="173180" spans="16:16" x14ac:dyDescent="0.3">
      <c r="P173180" s="83"/>
    </row>
    <row r="173181" spans="16:16" x14ac:dyDescent="0.3">
      <c r="P173181" s="83"/>
    </row>
    <row r="173182" spans="16:16" x14ac:dyDescent="0.3">
      <c r="P173182" s="83"/>
    </row>
    <row r="173183" spans="16:16" x14ac:dyDescent="0.3">
      <c r="P173183" s="83"/>
    </row>
    <row r="173184" spans="16:16" x14ac:dyDescent="0.3">
      <c r="P173184" s="83"/>
    </row>
    <row r="173185" spans="16:16" x14ac:dyDescent="0.3">
      <c r="P173185" s="83"/>
    </row>
    <row r="173186" spans="16:16" x14ac:dyDescent="0.3">
      <c r="P173186" s="83"/>
    </row>
    <row r="173187" spans="16:16" x14ac:dyDescent="0.3">
      <c r="P173187" s="83"/>
    </row>
    <row r="173188" spans="16:16" x14ac:dyDescent="0.3">
      <c r="P173188" s="83"/>
    </row>
    <row r="173189" spans="16:16" x14ac:dyDescent="0.3">
      <c r="P173189" s="83"/>
    </row>
    <row r="173190" spans="16:16" x14ac:dyDescent="0.3">
      <c r="P173190" s="83"/>
    </row>
    <row r="173191" spans="16:16" x14ac:dyDescent="0.3">
      <c r="P173191" s="83"/>
    </row>
    <row r="173192" spans="16:16" x14ac:dyDescent="0.3">
      <c r="P173192" s="83"/>
    </row>
    <row r="173193" spans="16:16" x14ac:dyDescent="0.3">
      <c r="P173193" s="83"/>
    </row>
    <row r="173194" spans="16:16" x14ac:dyDescent="0.3">
      <c r="P173194" s="83"/>
    </row>
    <row r="173195" spans="16:16" x14ac:dyDescent="0.3">
      <c r="P173195" s="83"/>
    </row>
    <row r="173196" spans="16:16" x14ac:dyDescent="0.3">
      <c r="P173196" s="83"/>
    </row>
    <row r="173197" spans="16:16" x14ac:dyDescent="0.3">
      <c r="P173197" s="83"/>
    </row>
    <row r="173198" spans="16:16" x14ac:dyDescent="0.3">
      <c r="P173198" s="83"/>
    </row>
    <row r="173199" spans="16:16" x14ac:dyDescent="0.3">
      <c r="P173199" s="83"/>
    </row>
    <row r="173200" spans="16:16" x14ac:dyDescent="0.3">
      <c r="P173200" s="83"/>
    </row>
    <row r="173201" spans="16:16" x14ac:dyDescent="0.3">
      <c r="P173201" s="83"/>
    </row>
    <row r="173202" spans="16:16" x14ac:dyDescent="0.3">
      <c r="P173202" s="83"/>
    </row>
    <row r="173203" spans="16:16" x14ac:dyDescent="0.3">
      <c r="P173203" s="83"/>
    </row>
    <row r="173204" spans="16:16" x14ac:dyDescent="0.3">
      <c r="P173204" s="83"/>
    </row>
    <row r="173205" spans="16:16" x14ac:dyDescent="0.3">
      <c r="P173205" s="83"/>
    </row>
    <row r="173206" spans="16:16" x14ac:dyDescent="0.3">
      <c r="P173206" s="83"/>
    </row>
    <row r="173207" spans="16:16" x14ac:dyDescent="0.3">
      <c r="P173207" s="83"/>
    </row>
    <row r="173208" spans="16:16" x14ac:dyDescent="0.3">
      <c r="P173208" s="83"/>
    </row>
    <row r="173209" spans="16:16" x14ac:dyDescent="0.3">
      <c r="P173209" s="83"/>
    </row>
    <row r="173210" spans="16:16" x14ac:dyDescent="0.3">
      <c r="P173210" s="83"/>
    </row>
    <row r="173211" spans="16:16" x14ac:dyDescent="0.3">
      <c r="P173211" s="83"/>
    </row>
    <row r="173212" spans="16:16" x14ac:dyDescent="0.3">
      <c r="P173212" s="83"/>
    </row>
    <row r="173213" spans="16:16" x14ac:dyDescent="0.3">
      <c r="P173213" s="83"/>
    </row>
    <row r="173214" spans="16:16" x14ac:dyDescent="0.3">
      <c r="P173214" s="83"/>
    </row>
    <row r="173215" spans="16:16" x14ac:dyDescent="0.3">
      <c r="P173215" s="83"/>
    </row>
    <row r="173216" spans="16:16" x14ac:dyDescent="0.3">
      <c r="P173216" s="83"/>
    </row>
    <row r="173217" spans="16:16" x14ac:dyDescent="0.3">
      <c r="P173217" s="83"/>
    </row>
    <row r="173218" spans="16:16" x14ac:dyDescent="0.3">
      <c r="P173218" s="83"/>
    </row>
    <row r="173219" spans="16:16" x14ac:dyDescent="0.3">
      <c r="P173219" s="83"/>
    </row>
    <row r="173220" spans="16:16" x14ac:dyDescent="0.3">
      <c r="P173220" s="83"/>
    </row>
    <row r="173221" spans="16:16" x14ac:dyDescent="0.3">
      <c r="P173221" s="83"/>
    </row>
    <row r="173222" spans="16:16" x14ac:dyDescent="0.3">
      <c r="P173222" s="83"/>
    </row>
    <row r="173223" spans="16:16" x14ac:dyDescent="0.3">
      <c r="P173223" s="83"/>
    </row>
    <row r="173224" spans="16:16" x14ac:dyDescent="0.3">
      <c r="P173224" s="83"/>
    </row>
    <row r="173225" spans="16:16" x14ac:dyDescent="0.3">
      <c r="P173225" s="83"/>
    </row>
    <row r="173226" spans="16:16" x14ac:dyDescent="0.3">
      <c r="P173226" s="83"/>
    </row>
    <row r="173227" spans="16:16" x14ac:dyDescent="0.3">
      <c r="P173227" s="83"/>
    </row>
    <row r="173228" spans="16:16" x14ac:dyDescent="0.3">
      <c r="P173228" s="83"/>
    </row>
    <row r="173229" spans="16:16" x14ac:dyDescent="0.3">
      <c r="P173229" s="83"/>
    </row>
    <row r="173230" spans="16:16" x14ac:dyDescent="0.3">
      <c r="P173230" s="83"/>
    </row>
    <row r="173231" spans="16:16" x14ac:dyDescent="0.3">
      <c r="P173231" s="83"/>
    </row>
    <row r="173232" spans="16:16" x14ac:dyDescent="0.3">
      <c r="P173232" s="83"/>
    </row>
    <row r="173233" spans="16:16" x14ac:dyDescent="0.3">
      <c r="P173233" s="83"/>
    </row>
    <row r="173234" spans="16:16" x14ac:dyDescent="0.3">
      <c r="P173234" s="83"/>
    </row>
    <row r="173235" spans="16:16" x14ac:dyDescent="0.3">
      <c r="P173235" s="83"/>
    </row>
    <row r="173236" spans="16:16" x14ac:dyDescent="0.3">
      <c r="P173236" s="83"/>
    </row>
    <row r="173237" spans="16:16" x14ac:dyDescent="0.3">
      <c r="P173237" s="83"/>
    </row>
    <row r="173238" spans="16:16" x14ac:dyDescent="0.3">
      <c r="P173238" s="83"/>
    </row>
    <row r="173239" spans="16:16" x14ac:dyDescent="0.3">
      <c r="P173239" s="83"/>
    </row>
    <row r="173240" spans="16:16" x14ac:dyDescent="0.3">
      <c r="P173240" s="83"/>
    </row>
    <row r="173241" spans="16:16" x14ac:dyDescent="0.3">
      <c r="P173241" s="83"/>
    </row>
    <row r="173242" spans="16:16" x14ac:dyDescent="0.3">
      <c r="P173242" s="83"/>
    </row>
    <row r="173243" spans="16:16" x14ac:dyDescent="0.3">
      <c r="P173243" s="83"/>
    </row>
    <row r="173244" spans="16:16" x14ac:dyDescent="0.3">
      <c r="P173244" s="83"/>
    </row>
    <row r="173245" spans="16:16" x14ac:dyDescent="0.3">
      <c r="P173245" s="83"/>
    </row>
    <row r="173246" spans="16:16" x14ac:dyDescent="0.3">
      <c r="P173246" s="83"/>
    </row>
    <row r="173247" spans="16:16" x14ac:dyDescent="0.3">
      <c r="P173247" s="83"/>
    </row>
    <row r="173248" spans="16:16" x14ac:dyDescent="0.3">
      <c r="P173248" s="83"/>
    </row>
    <row r="173249" spans="16:16" x14ac:dyDescent="0.3">
      <c r="P173249" s="83"/>
    </row>
    <row r="173250" spans="16:16" x14ac:dyDescent="0.3">
      <c r="P173250" s="83"/>
    </row>
    <row r="173251" spans="16:16" x14ac:dyDescent="0.3">
      <c r="P173251" s="83"/>
    </row>
    <row r="173252" spans="16:16" x14ac:dyDescent="0.3">
      <c r="P173252" s="83"/>
    </row>
    <row r="173253" spans="16:16" x14ac:dyDescent="0.3">
      <c r="P173253" s="83"/>
    </row>
    <row r="173254" spans="16:16" x14ac:dyDescent="0.3">
      <c r="P173254" s="83"/>
    </row>
    <row r="173255" spans="16:16" x14ac:dyDescent="0.3">
      <c r="P173255" s="83"/>
    </row>
    <row r="173256" spans="16:16" x14ac:dyDescent="0.3">
      <c r="P173256" s="83"/>
    </row>
    <row r="173257" spans="16:16" x14ac:dyDescent="0.3">
      <c r="P173257" s="83"/>
    </row>
    <row r="173258" spans="16:16" x14ac:dyDescent="0.3">
      <c r="P173258" s="83"/>
    </row>
    <row r="173259" spans="16:16" x14ac:dyDescent="0.3">
      <c r="P173259" s="83"/>
    </row>
    <row r="173260" spans="16:16" x14ac:dyDescent="0.3">
      <c r="P173260" s="83"/>
    </row>
    <row r="173261" spans="16:16" x14ac:dyDescent="0.3">
      <c r="P173261" s="83"/>
    </row>
    <row r="173262" spans="16:16" x14ac:dyDescent="0.3">
      <c r="P173262" s="83"/>
    </row>
    <row r="173263" spans="16:16" x14ac:dyDescent="0.3">
      <c r="P173263" s="83"/>
    </row>
    <row r="173264" spans="16:16" x14ac:dyDescent="0.3">
      <c r="P173264" s="83"/>
    </row>
    <row r="173265" spans="16:16" x14ac:dyDescent="0.3">
      <c r="P173265" s="83"/>
    </row>
    <row r="173266" spans="16:16" x14ac:dyDescent="0.3">
      <c r="P173266" s="83"/>
    </row>
    <row r="173267" spans="16:16" x14ac:dyDescent="0.3">
      <c r="P173267" s="83"/>
    </row>
    <row r="173268" spans="16:16" x14ac:dyDescent="0.3">
      <c r="P173268" s="83"/>
    </row>
    <row r="173269" spans="16:16" x14ac:dyDescent="0.3">
      <c r="P173269" s="83"/>
    </row>
    <row r="173270" spans="16:16" x14ac:dyDescent="0.3">
      <c r="P173270" s="83"/>
    </row>
    <row r="173271" spans="16:16" x14ac:dyDescent="0.3">
      <c r="P173271" s="83"/>
    </row>
    <row r="173272" spans="16:16" x14ac:dyDescent="0.3">
      <c r="P173272" s="83"/>
    </row>
    <row r="173273" spans="16:16" x14ac:dyDescent="0.3">
      <c r="P173273" s="83"/>
    </row>
    <row r="173274" spans="16:16" x14ac:dyDescent="0.3">
      <c r="P173274" s="83"/>
    </row>
    <row r="173275" spans="16:16" x14ac:dyDescent="0.3">
      <c r="P173275" s="83"/>
    </row>
    <row r="173276" spans="16:16" x14ac:dyDescent="0.3">
      <c r="P173276" s="83"/>
    </row>
    <row r="173277" spans="16:16" x14ac:dyDescent="0.3">
      <c r="P173277" s="83"/>
    </row>
    <row r="173278" spans="16:16" x14ac:dyDescent="0.3">
      <c r="P173278" s="83"/>
    </row>
    <row r="173279" spans="16:16" x14ac:dyDescent="0.3">
      <c r="P173279" s="83"/>
    </row>
    <row r="173280" spans="16:16" x14ac:dyDescent="0.3">
      <c r="P173280" s="83"/>
    </row>
    <row r="173281" spans="16:16" x14ac:dyDescent="0.3">
      <c r="P173281" s="83"/>
    </row>
    <row r="173282" spans="16:16" x14ac:dyDescent="0.3">
      <c r="P173282" s="83"/>
    </row>
    <row r="173283" spans="16:16" x14ac:dyDescent="0.3">
      <c r="P173283" s="83"/>
    </row>
    <row r="173284" spans="16:16" x14ac:dyDescent="0.3">
      <c r="P173284" s="83"/>
    </row>
    <row r="173285" spans="16:16" x14ac:dyDescent="0.3">
      <c r="P173285" s="83"/>
    </row>
    <row r="173286" spans="16:16" x14ac:dyDescent="0.3">
      <c r="P173286" s="83"/>
    </row>
    <row r="173287" spans="16:16" x14ac:dyDescent="0.3">
      <c r="P173287" s="83"/>
    </row>
    <row r="173288" spans="16:16" x14ac:dyDescent="0.3">
      <c r="P173288" s="83"/>
    </row>
    <row r="173289" spans="16:16" x14ac:dyDescent="0.3">
      <c r="P173289" s="83"/>
    </row>
    <row r="173290" spans="16:16" x14ac:dyDescent="0.3">
      <c r="P173290" s="83"/>
    </row>
    <row r="173291" spans="16:16" x14ac:dyDescent="0.3">
      <c r="P173291" s="83"/>
    </row>
    <row r="173292" spans="16:16" x14ac:dyDescent="0.3">
      <c r="P173292" s="83"/>
    </row>
    <row r="173293" spans="16:16" x14ac:dyDescent="0.3">
      <c r="P173293" s="83"/>
    </row>
    <row r="173294" spans="16:16" x14ac:dyDescent="0.3">
      <c r="P173294" s="83"/>
    </row>
    <row r="173295" spans="16:16" x14ac:dyDescent="0.3">
      <c r="P173295" s="83"/>
    </row>
    <row r="173296" spans="16:16" x14ac:dyDescent="0.3">
      <c r="P173296" s="83"/>
    </row>
    <row r="173297" spans="16:16" x14ac:dyDescent="0.3">
      <c r="P173297" s="83"/>
    </row>
    <row r="173298" spans="16:16" x14ac:dyDescent="0.3">
      <c r="P173298" s="83"/>
    </row>
    <row r="173299" spans="16:16" x14ac:dyDescent="0.3">
      <c r="P173299" s="83"/>
    </row>
    <row r="173300" spans="16:16" x14ac:dyDescent="0.3">
      <c r="P173300" s="83"/>
    </row>
    <row r="173301" spans="16:16" x14ac:dyDescent="0.3">
      <c r="P173301" s="83"/>
    </row>
    <row r="173302" spans="16:16" x14ac:dyDescent="0.3">
      <c r="P173302" s="83"/>
    </row>
    <row r="173303" spans="16:16" x14ac:dyDescent="0.3">
      <c r="P173303" s="83"/>
    </row>
    <row r="173304" spans="16:16" x14ac:dyDescent="0.3">
      <c r="P173304" s="83"/>
    </row>
    <row r="173305" spans="16:16" x14ac:dyDescent="0.3">
      <c r="P173305" s="83"/>
    </row>
    <row r="173306" spans="16:16" x14ac:dyDescent="0.3">
      <c r="P173306" s="83"/>
    </row>
    <row r="173307" spans="16:16" x14ac:dyDescent="0.3">
      <c r="P173307" s="83"/>
    </row>
    <row r="173308" spans="16:16" x14ac:dyDescent="0.3">
      <c r="P173308" s="83"/>
    </row>
    <row r="173309" spans="16:16" x14ac:dyDescent="0.3">
      <c r="P173309" s="83"/>
    </row>
    <row r="173310" spans="16:16" x14ac:dyDescent="0.3">
      <c r="P173310" s="83"/>
    </row>
    <row r="173311" spans="16:16" x14ac:dyDescent="0.3">
      <c r="P173311" s="83"/>
    </row>
    <row r="173312" spans="16:16" x14ac:dyDescent="0.3">
      <c r="P173312" s="83"/>
    </row>
    <row r="173313" spans="16:16" x14ac:dyDescent="0.3">
      <c r="P173313" s="83"/>
    </row>
    <row r="173314" spans="16:16" x14ac:dyDescent="0.3">
      <c r="P173314" s="83"/>
    </row>
    <row r="173315" spans="16:16" x14ac:dyDescent="0.3">
      <c r="P173315" s="83"/>
    </row>
    <row r="173316" spans="16:16" x14ac:dyDescent="0.3">
      <c r="P173316" s="83"/>
    </row>
    <row r="173317" spans="16:16" x14ac:dyDescent="0.3">
      <c r="P173317" s="83"/>
    </row>
    <row r="173318" spans="16:16" x14ac:dyDescent="0.3">
      <c r="P173318" s="83"/>
    </row>
    <row r="173319" spans="16:16" x14ac:dyDescent="0.3">
      <c r="P173319" s="83"/>
    </row>
    <row r="173320" spans="16:16" x14ac:dyDescent="0.3">
      <c r="P173320" s="83"/>
    </row>
    <row r="173321" spans="16:16" x14ac:dyDescent="0.3">
      <c r="P173321" s="83"/>
    </row>
    <row r="173322" spans="16:16" x14ac:dyDescent="0.3">
      <c r="P173322" s="83"/>
    </row>
    <row r="173323" spans="16:16" x14ac:dyDescent="0.3">
      <c r="P173323" s="83"/>
    </row>
    <row r="173324" spans="16:16" x14ac:dyDescent="0.3">
      <c r="P173324" s="83"/>
    </row>
    <row r="173325" spans="16:16" x14ac:dyDescent="0.3">
      <c r="P173325" s="83"/>
    </row>
    <row r="173326" spans="16:16" x14ac:dyDescent="0.3">
      <c r="P173326" s="83"/>
    </row>
    <row r="173327" spans="16:16" x14ac:dyDescent="0.3">
      <c r="P173327" s="83"/>
    </row>
    <row r="173328" spans="16:16" x14ac:dyDescent="0.3">
      <c r="P173328" s="83"/>
    </row>
    <row r="173329" spans="16:16" x14ac:dyDescent="0.3">
      <c r="P173329" s="83"/>
    </row>
    <row r="173330" spans="16:16" x14ac:dyDescent="0.3">
      <c r="P173330" s="83"/>
    </row>
    <row r="173331" spans="16:16" x14ac:dyDescent="0.3">
      <c r="P173331" s="83"/>
    </row>
    <row r="173332" spans="16:16" x14ac:dyDescent="0.3">
      <c r="P173332" s="83"/>
    </row>
    <row r="173333" spans="16:16" x14ac:dyDescent="0.3">
      <c r="P173333" s="83"/>
    </row>
    <row r="173334" spans="16:16" x14ac:dyDescent="0.3">
      <c r="P173334" s="83"/>
    </row>
    <row r="173335" spans="16:16" x14ac:dyDescent="0.3">
      <c r="P173335" s="83"/>
    </row>
    <row r="173336" spans="16:16" x14ac:dyDescent="0.3">
      <c r="P173336" s="83"/>
    </row>
    <row r="173337" spans="16:16" x14ac:dyDescent="0.3">
      <c r="P173337" s="83"/>
    </row>
    <row r="173338" spans="16:16" x14ac:dyDescent="0.3">
      <c r="P173338" s="83"/>
    </row>
    <row r="173339" spans="16:16" x14ac:dyDescent="0.3">
      <c r="P173339" s="83"/>
    </row>
    <row r="173340" spans="16:16" x14ac:dyDescent="0.3">
      <c r="P173340" s="83"/>
    </row>
    <row r="173341" spans="16:16" x14ac:dyDescent="0.3">
      <c r="P173341" s="83"/>
    </row>
    <row r="173342" spans="16:16" x14ac:dyDescent="0.3">
      <c r="P173342" s="83"/>
    </row>
    <row r="173343" spans="16:16" x14ac:dyDescent="0.3">
      <c r="P173343" s="83"/>
    </row>
    <row r="173344" spans="16:16" x14ac:dyDescent="0.3">
      <c r="P173344" s="83"/>
    </row>
    <row r="173345" spans="16:16" x14ac:dyDescent="0.3">
      <c r="P173345" s="83"/>
    </row>
    <row r="173346" spans="16:16" x14ac:dyDescent="0.3">
      <c r="P173346" s="83"/>
    </row>
    <row r="173347" spans="16:16" x14ac:dyDescent="0.3">
      <c r="P173347" s="83"/>
    </row>
    <row r="173348" spans="16:16" x14ac:dyDescent="0.3">
      <c r="P173348" s="83"/>
    </row>
    <row r="173349" spans="16:16" x14ac:dyDescent="0.3">
      <c r="P173349" s="83"/>
    </row>
    <row r="173350" spans="16:16" x14ac:dyDescent="0.3">
      <c r="P173350" s="83"/>
    </row>
    <row r="173351" spans="16:16" x14ac:dyDescent="0.3">
      <c r="P173351" s="83"/>
    </row>
    <row r="173352" spans="16:16" x14ac:dyDescent="0.3">
      <c r="P173352" s="83"/>
    </row>
    <row r="173353" spans="16:16" x14ac:dyDescent="0.3">
      <c r="P173353" s="83"/>
    </row>
    <row r="173354" spans="16:16" x14ac:dyDescent="0.3">
      <c r="P173354" s="83"/>
    </row>
    <row r="173355" spans="16:16" x14ac:dyDescent="0.3">
      <c r="P173355" s="83"/>
    </row>
    <row r="173356" spans="16:16" x14ac:dyDescent="0.3">
      <c r="P173356" s="83"/>
    </row>
    <row r="173357" spans="16:16" x14ac:dyDescent="0.3">
      <c r="P173357" s="83"/>
    </row>
    <row r="173358" spans="16:16" x14ac:dyDescent="0.3">
      <c r="P173358" s="83"/>
    </row>
    <row r="173359" spans="16:16" x14ac:dyDescent="0.3">
      <c r="P173359" s="83"/>
    </row>
    <row r="173360" spans="16:16" x14ac:dyDescent="0.3">
      <c r="P173360" s="83"/>
    </row>
    <row r="173361" spans="16:16" x14ac:dyDescent="0.3">
      <c r="P173361" s="83"/>
    </row>
    <row r="173362" spans="16:16" x14ac:dyDescent="0.3">
      <c r="P173362" s="83"/>
    </row>
    <row r="173363" spans="16:16" x14ac:dyDescent="0.3">
      <c r="P173363" s="83"/>
    </row>
    <row r="173364" spans="16:16" x14ac:dyDescent="0.3">
      <c r="P173364" s="83"/>
    </row>
    <row r="173365" spans="16:16" x14ac:dyDescent="0.3">
      <c r="P173365" s="83"/>
    </row>
    <row r="173366" spans="16:16" x14ac:dyDescent="0.3">
      <c r="P173366" s="83"/>
    </row>
    <row r="173367" spans="16:16" x14ac:dyDescent="0.3">
      <c r="P173367" s="83"/>
    </row>
    <row r="173368" spans="16:16" x14ac:dyDescent="0.3">
      <c r="P173368" s="83"/>
    </row>
    <row r="173369" spans="16:16" x14ac:dyDescent="0.3">
      <c r="P173369" s="83"/>
    </row>
    <row r="173370" spans="16:16" x14ac:dyDescent="0.3">
      <c r="P173370" s="83"/>
    </row>
    <row r="173371" spans="16:16" x14ac:dyDescent="0.3">
      <c r="P173371" s="83"/>
    </row>
    <row r="173372" spans="16:16" x14ac:dyDescent="0.3">
      <c r="P173372" s="83"/>
    </row>
    <row r="173373" spans="16:16" x14ac:dyDescent="0.3">
      <c r="P173373" s="83"/>
    </row>
    <row r="173374" spans="16:16" x14ac:dyDescent="0.3">
      <c r="P173374" s="83"/>
    </row>
    <row r="173375" spans="16:16" x14ac:dyDescent="0.3">
      <c r="P173375" s="83"/>
    </row>
    <row r="173376" spans="16:16" x14ac:dyDescent="0.3">
      <c r="P173376" s="83"/>
    </row>
    <row r="173377" spans="16:16" x14ac:dyDescent="0.3">
      <c r="P173377" s="83"/>
    </row>
    <row r="173378" spans="16:16" x14ac:dyDescent="0.3">
      <c r="P173378" s="83"/>
    </row>
    <row r="173379" spans="16:16" x14ac:dyDescent="0.3">
      <c r="P173379" s="83"/>
    </row>
    <row r="173380" spans="16:16" x14ac:dyDescent="0.3">
      <c r="P173380" s="83"/>
    </row>
    <row r="173381" spans="16:16" x14ac:dyDescent="0.3">
      <c r="P173381" s="83"/>
    </row>
    <row r="173382" spans="16:16" x14ac:dyDescent="0.3">
      <c r="P173382" s="83"/>
    </row>
    <row r="173383" spans="16:16" x14ac:dyDescent="0.3">
      <c r="P173383" s="83"/>
    </row>
    <row r="173384" spans="16:16" x14ac:dyDescent="0.3">
      <c r="P173384" s="83"/>
    </row>
    <row r="173385" spans="16:16" x14ac:dyDescent="0.3">
      <c r="P173385" s="83"/>
    </row>
    <row r="173386" spans="16:16" x14ac:dyDescent="0.3">
      <c r="P173386" s="83"/>
    </row>
    <row r="173387" spans="16:16" x14ac:dyDescent="0.3">
      <c r="P173387" s="83"/>
    </row>
    <row r="173388" spans="16:16" x14ac:dyDescent="0.3">
      <c r="P173388" s="83"/>
    </row>
    <row r="173389" spans="16:16" x14ac:dyDescent="0.3">
      <c r="P173389" s="83"/>
    </row>
    <row r="173390" spans="16:16" x14ac:dyDescent="0.3">
      <c r="P173390" s="83"/>
    </row>
    <row r="173391" spans="16:16" x14ac:dyDescent="0.3">
      <c r="P173391" s="83"/>
    </row>
    <row r="173392" spans="16:16" x14ac:dyDescent="0.3">
      <c r="P173392" s="83"/>
    </row>
    <row r="173393" spans="16:16" x14ac:dyDescent="0.3">
      <c r="P173393" s="83"/>
    </row>
    <row r="173394" spans="16:16" x14ac:dyDescent="0.3">
      <c r="P173394" s="83"/>
    </row>
    <row r="173395" spans="16:16" x14ac:dyDescent="0.3">
      <c r="P173395" s="83"/>
    </row>
    <row r="173396" spans="16:16" x14ac:dyDescent="0.3">
      <c r="P173396" s="83"/>
    </row>
    <row r="173397" spans="16:16" x14ac:dyDescent="0.3">
      <c r="P173397" s="83"/>
    </row>
    <row r="173398" spans="16:16" x14ac:dyDescent="0.3">
      <c r="P173398" s="83"/>
    </row>
    <row r="173399" spans="16:16" x14ac:dyDescent="0.3">
      <c r="P173399" s="83"/>
    </row>
    <row r="173400" spans="16:16" x14ac:dyDescent="0.3">
      <c r="P173400" s="83"/>
    </row>
    <row r="173401" spans="16:16" x14ac:dyDescent="0.3">
      <c r="P173401" s="83"/>
    </row>
    <row r="173402" spans="16:16" x14ac:dyDescent="0.3">
      <c r="P173402" s="83"/>
    </row>
    <row r="173403" spans="16:16" x14ac:dyDescent="0.3">
      <c r="P173403" s="83"/>
    </row>
    <row r="173404" spans="16:16" x14ac:dyDescent="0.3">
      <c r="P173404" s="83"/>
    </row>
    <row r="173405" spans="16:16" x14ac:dyDescent="0.3">
      <c r="P173405" s="83"/>
    </row>
    <row r="173406" spans="16:16" x14ac:dyDescent="0.3">
      <c r="P173406" s="83"/>
    </row>
    <row r="173407" spans="16:16" x14ac:dyDescent="0.3">
      <c r="P173407" s="83"/>
    </row>
    <row r="173408" spans="16:16" x14ac:dyDescent="0.3">
      <c r="P173408" s="83"/>
    </row>
    <row r="173409" spans="16:16" x14ac:dyDescent="0.3">
      <c r="P173409" s="83"/>
    </row>
    <row r="173410" spans="16:16" x14ac:dyDescent="0.3">
      <c r="P173410" s="83"/>
    </row>
    <row r="173411" spans="16:16" x14ac:dyDescent="0.3">
      <c r="P173411" s="83"/>
    </row>
    <row r="173412" spans="16:16" x14ac:dyDescent="0.3">
      <c r="P173412" s="83"/>
    </row>
    <row r="173413" spans="16:16" x14ac:dyDescent="0.3">
      <c r="P173413" s="83"/>
    </row>
    <row r="173414" spans="16:16" x14ac:dyDescent="0.3">
      <c r="P173414" s="83"/>
    </row>
    <row r="173415" spans="16:16" x14ac:dyDescent="0.3">
      <c r="P173415" s="83"/>
    </row>
    <row r="173416" spans="16:16" x14ac:dyDescent="0.3">
      <c r="P173416" s="83"/>
    </row>
    <row r="173417" spans="16:16" x14ac:dyDescent="0.3">
      <c r="P173417" s="83"/>
    </row>
    <row r="173418" spans="16:16" x14ac:dyDescent="0.3">
      <c r="P173418" s="83"/>
    </row>
    <row r="173419" spans="16:16" x14ac:dyDescent="0.3">
      <c r="P173419" s="83"/>
    </row>
    <row r="173420" spans="16:16" x14ac:dyDescent="0.3">
      <c r="P173420" s="83"/>
    </row>
    <row r="173421" spans="16:16" x14ac:dyDescent="0.3">
      <c r="P173421" s="83"/>
    </row>
    <row r="173422" spans="16:16" x14ac:dyDescent="0.3">
      <c r="P173422" s="83"/>
    </row>
    <row r="173423" spans="16:16" x14ac:dyDescent="0.3">
      <c r="P173423" s="83"/>
    </row>
    <row r="173424" spans="16:16" x14ac:dyDescent="0.3">
      <c r="P173424" s="83"/>
    </row>
    <row r="173425" spans="16:16" x14ac:dyDescent="0.3">
      <c r="P173425" s="83"/>
    </row>
    <row r="173426" spans="16:16" x14ac:dyDescent="0.3">
      <c r="P173426" s="83"/>
    </row>
    <row r="173427" spans="16:16" x14ac:dyDescent="0.3">
      <c r="P173427" s="83"/>
    </row>
    <row r="173428" spans="16:16" x14ac:dyDescent="0.3">
      <c r="P173428" s="83"/>
    </row>
    <row r="173429" spans="16:16" x14ac:dyDescent="0.3">
      <c r="P173429" s="83"/>
    </row>
    <row r="173430" spans="16:16" x14ac:dyDescent="0.3">
      <c r="P173430" s="83"/>
    </row>
    <row r="173431" spans="16:16" x14ac:dyDescent="0.3">
      <c r="P173431" s="83"/>
    </row>
    <row r="173432" spans="16:16" x14ac:dyDescent="0.3">
      <c r="P173432" s="83"/>
    </row>
    <row r="173433" spans="16:16" x14ac:dyDescent="0.3">
      <c r="P173433" s="83"/>
    </row>
    <row r="173434" spans="16:16" x14ac:dyDescent="0.3">
      <c r="P173434" s="83"/>
    </row>
    <row r="173435" spans="16:16" x14ac:dyDescent="0.3">
      <c r="P173435" s="83"/>
    </row>
    <row r="173436" spans="16:16" x14ac:dyDescent="0.3">
      <c r="P173436" s="83"/>
    </row>
    <row r="173437" spans="16:16" x14ac:dyDescent="0.3">
      <c r="P173437" s="83"/>
    </row>
    <row r="173438" spans="16:16" x14ac:dyDescent="0.3">
      <c r="P173438" s="83"/>
    </row>
    <row r="173439" spans="16:16" x14ac:dyDescent="0.3">
      <c r="P173439" s="83"/>
    </row>
    <row r="173440" spans="16:16" x14ac:dyDescent="0.3">
      <c r="P173440" s="83"/>
    </row>
    <row r="173441" spans="16:16" x14ac:dyDescent="0.3">
      <c r="P173441" s="83"/>
    </row>
    <row r="173442" spans="16:16" x14ac:dyDescent="0.3">
      <c r="P173442" s="83"/>
    </row>
    <row r="173443" spans="16:16" x14ac:dyDescent="0.3">
      <c r="P173443" s="83"/>
    </row>
    <row r="173444" spans="16:16" x14ac:dyDescent="0.3">
      <c r="P173444" s="83"/>
    </row>
    <row r="173445" spans="16:16" x14ac:dyDescent="0.3">
      <c r="P173445" s="83"/>
    </row>
    <row r="173446" spans="16:16" x14ac:dyDescent="0.3">
      <c r="P173446" s="83"/>
    </row>
    <row r="173447" spans="16:16" x14ac:dyDescent="0.3">
      <c r="P173447" s="83"/>
    </row>
    <row r="173448" spans="16:16" x14ac:dyDescent="0.3">
      <c r="P173448" s="83"/>
    </row>
    <row r="173449" spans="16:16" x14ac:dyDescent="0.3">
      <c r="P173449" s="83"/>
    </row>
    <row r="173450" spans="16:16" x14ac:dyDescent="0.3">
      <c r="P173450" s="83"/>
    </row>
    <row r="173451" spans="16:16" x14ac:dyDescent="0.3">
      <c r="P173451" s="83"/>
    </row>
    <row r="173452" spans="16:16" x14ac:dyDescent="0.3">
      <c r="P173452" s="83"/>
    </row>
    <row r="173453" spans="16:16" x14ac:dyDescent="0.3">
      <c r="P173453" s="83"/>
    </row>
    <row r="173454" spans="16:16" x14ac:dyDescent="0.3">
      <c r="P173454" s="83"/>
    </row>
    <row r="173455" spans="16:16" x14ac:dyDescent="0.3">
      <c r="P173455" s="83"/>
    </row>
    <row r="173456" spans="16:16" x14ac:dyDescent="0.3">
      <c r="P173456" s="83"/>
    </row>
    <row r="173457" spans="16:16" x14ac:dyDescent="0.3">
      <c r="P173457" s="83"/>
    </row>
    <row r="173458" spans="16:16" x14ac:dyDescent="0.3">
      <c r="P173458" s="83"/>
    </row>
    <row r="173459" spans="16:16" x14ac:dyDescent="0.3">
      <c r="P173459" s="83"/>
    </row>
    <row r="173460" spans="16:16" x14ac:dyDescent="0.3">
      <c r="P173460" s="83"/>
    </row>
    <row r="173461" spans="16:16" x14ac:dyDescent="0.3">
      <c r="P173461" s="83"/>
    </row>
    <row r="173462" spans="16:16" x14ac:dyDescent="0.3">
      <c r="P173462" s="83"/>
    </row>
    <row r="173463" spans="16:16" x14ac:dyDescent="0.3">
      <c r="P173463" s="83"/>
    </row>
    <row r="173464" spans="16:16" x14ac:dyDescent="0.3">
      <c r="P173464" s="83"/>
    </row>
    <row r="173465" spans="16:16" x14ac:dyDescent="0.3">
      <c r="P173465" s="83"/>
    </row>
    <row r="173466" spans="16:16" x14ac:dyDescent="0.3">
      <c r="P173466" s="83"/>
    </row>
    <row r="173467" spans="16:16" x14ac:dyDescent="0.3">
      <c r="P173467" s="83"/>
    </row>
    <row r="173468" spans="16:16" x14ac:dyDescent="0.3">
      <c r="P173468" s="83"/>
    </row>
    <row r="173469" spans="16:16" x14ac:dyDescent="0.3">
      <c r="P173469" s="83"/>
    </row>
    <row r="173470" spans="16:16" x14ac:dyDescent="0.3">
      <c r="P173470" s="83"/>
    </row>
    <row r="173471" spans="16:16" x14ac:dyDescent="0.3">
      <c r="P173471" s="83"/>
    </row>
    <row r="173472" spans="16:16" x14ac:dyDescent="0.3">
      <c r="P173472" s="83"/>
    </row>
    <row r="173473" spans="16:16" x14ac:dyDescent="0.3">
      <c r="P173473" s="83"/>
    </row>
    <row r="173474" spans="16:16" x14ac:dyDescent="0.3">
      <c r="P173474" s="83"/>
    </row>
    <row r="173475" spans="16:16" x14ac:dyDescent="0.3">
      <c r="P173475" s="83"/>
    </row>
    <row r="173476" spans="16:16" x14ac:dyDescent="0.3">
      <c r="P173476" s="83"/>
    </row>
    <row r="173477" spans="16:16" x14ac:dyDescent="0.3">
      <c r="P173477" s="83"/>
    </row>
    <row r="173478" spans="16:16" x14ac:dyDescent="0.3">
      <c r="P173478" s="83"/>
    </row>
    <row r="173479" spans="16:16" x14ac:dyDescent="0.3">
      <c r="P173479" s="83"/>
    </row>
    <row r="173480" spans="16:16" x14ac:dyDescent="0.3">
      <c r="P173480" s="83"/>
    </row>
    <row r="173481" spans="16:16" x14ac:dyDescent="0.3">
      <c r="P173481" s="83"/>
    </row>
    <row r="173482" spans="16:16" x14ac:dyDescent="0.3">
      <c r="P173482" s="83"/>
    </row>
    <row r="173483" spans="16:16" x14ac:dyDescent="0.3">
      <c r="P173483" s="83"/>
    </row>
    <row r="173484" spans="16:16" x14ac:dyDescent="0.3">
      <c r="P173484" s="83"/>
    </row>
    <row r="173485" spans="16:16" x14ac:dyDescent="0.3">
      <c r="P173485" s="83"/>
    </row>
    <row r="173486" spans="16:16" x14ac:dyDescent="0.3">
      <c r="P173486" s="83"/>
    </row>
    <row r="173487" spans="16:16" x14ac:dyDescent="0.3">
      <c r="P173487" s="83"/>
    </row>
    <row r="173488" spans="16:16" x14ac:dyDescent="0.3">
      <c r="P173488" s="83"/>
    </row>
    <row r="173489" spans="16:16" x14ac:dyDescent="0.3">
      <c r="P173489" s="83"/>
    </row>
    <row r="173490" spans="16:16" x14ac:dyDescent="0.3">
      <c r="P173490" s="83"/>
    </row>
    <row r="173491" spans="16:16" x14ac:dyDescent="0.3">
      <c r="P173491" s="83"/>
    </row>
    <row r="173492" spans="16:16" x14ac:dyDescent="0.3">
      <c r="P173492" s="83"/>
    </row>
    <row r="173493" spans="16:16" x14ac:dyDescent="0.3">
      <c r="P173493" s="83"/>
    </row>
    <row r="173494" spans="16:16" x14ac:dyDescent="0.3">
      <c r="P173494" s="83"/>
    </row>
    <row r="173495" spans="16:16" x14ac:dyDescent="0.3">
      <c r="P173495" s="83"/>
    </row>
    <row r="173496" spans="16:16" x14ac:dyDescent="0.3">
      <c r="P173496" s="83"/>
    </row>
    <row r="173497" spans="16:16" x14ac:dyDescent="0.3">
      <c r="P173497" s="83"/>
    </row>
    <row r="173498" spans="16:16" x14ac:dyDescent="0.3">
      <c r="P173498" s="83"/>
    </row>
    <row r="173499" spans="16:16" x14ac:dyDescent="0.3">
      <c r="P173499" s="83"/>
    </row>
    <row r="173500" spans="16:16" x14ac:dyDescent="0.3">
      <c r="P173500" s="83"/>
    </row>
    <row r="173501" spans="16:16" x14ac:dyDescent="0.3">
      <c r="P173501" s="83"/>
    </row>
    <row r="173502" spans="16:16" x14ac:dyDescent="0.3">
      <c r="P173502" s="83"/>
    </row>
    <row r="173503" spans="16:16" x14ac:dyDescent="0.3">
      <c r="P173503" s="83"/>
    </row>
    <row r="173504" spans="16:16" x14ac:dyDescent="0.3">
      <c r="P173504" s="83"/>
    </row>
    <row r="173505" spans="16:16" x14ac:dyDescent="0.3">
      <c r="P173505" s="83"/>
    </row>
    <row r="173506" spans="16:16" x14ac:dyDescent="0.3">
      <c r="P173506" s="83"/>
    </row>
    <row r="173507" spans="16:16" x14ac:dyDescent="0.3">
      <c r="P173507" s="83"/>
    </row>
    <row r="173508" spans="16:16" x14ac:dyDescent="0.3">
      <c r="P173508" s="83"/>
    </row>
    <row r="173509" spans="16:16" x14ac:dyDescent="0.3">
      <c r="P173509" s="83"/>
    </row>
    <row r="173510" spans="16:16" x14ac:dyDescent="0.3">
      <c r="P173510" s="83"/>
    </row>
    <row r="173511" spans="16:16" x14ac:dyDescent="0.3">
      <c r="P173511" s="83"/>
    </row>
    <row r="173512" spans="16:16" x14ac:dyDescent="0.3">
      <c r="P173512" s="83"/>
    </row>
    <row r="173513" spans="16:16" x14ac:dyDescent="0.3">
      <c r="P173513" s="83"/>
    </row>
    <row r="173514" spans="16:16" x14ac:dyDescent="0.3">
      <c r="P173514" s="83"/>
    </row>
    <row r="173515" spans="16:16" x14ac:dyDescent="0.3">
      <c r="P173515" s="83"/>
    </row>
    <row r="173516" spans="16:16" x14ac:dyDescent="0.3">
      <c r="P173516" s="83"/>
    </row>
    <row r="173517" spans="16:16" x14ac:dyDescent="0.3">
      <c r="P173517" s="83"/>
    </row>
    <row r="173518" spans="16:16" x14ac:dyDescent="0.3">
      <c r="P173518" s="83"/>
    </row>
    <row r="173519" spans="16:16" x14ac:dyDescent="0.3">
      <c r="P173519" s="83"/>
    </row>
    <row r="173520" spans="16:16" x14ac:dyDescent="0.3">
      <c r="P173520" s="83"/>
    </row>
    <row r="173521" spans="16:16" x14ac:dyDescent="0.3">
      <c r="P173521" s="83"/>
    </row>
    <row r="173522" spans="16:16" x14ac:dyDescent="0.3">
      <c r="P173522" s="83"/>
    </row>
    <row r="173523" spans="16:16" x14ac:dyDescent="0.3">
      <c r="P173523" s="83"/>
    </row>
    <row r="173524" spans="16:16" x14ac:dyDescent="0.3">
      <c r="P173524" s="83"/>
    </row>
    <row r="173525" spans="16:16" x14ac:dyDescent="0.3">
      <c r="P173525" s="83"/>
    </row>
    <row r="173526" spans="16:16" x14ac:dyDescent="0.3">
      <c r="P173526" s="83"/>
    </row>
    <row r="173527" spans="16:16" x14ac:dyDescent="0.3">
      <c r="P173527" s="83"/>
    </row>
    <row r="173528" spans="16:16" x14ac:dyDescent="0.3">
      <c r="P173528" s="83"/>
    </row>
    <row r="173529" spans="16:16" x14ac:dyDescent="0.3">
      <c r="P173529" s="83"/>
    </row>
    <row r="173530" spans="16:16" x14ac:dyDescent="0.3">
      <c r="P173530" s="83"/>
    </row>
    <row r="173531" spans="16:16" x14ac:dyDescent="0.3">
      <c r="P173531" s="83"/>
    </row>
    <row r="173532" spans="16:16" x14ac:dyDescent="0.3">
      <c r="P173532" s="83"/>
    </row>
    <row r="173533" spans="16:16" x14ac:dyDescent="0.3">
      <c r="P173533" s="83"/>
    </row>
    <row r="173534" spans="16:16" x14ac:dyDescent="0.3">
      <c r="P173534" s="83"/>
    </row>
    <row r="173535" spans="16:16" x14ac:dyDescent="0.3">
      <c r="P173535" s="83"/>
    </row>
    <row r="173536" spans="16:16" x14ac:dyDescent="0.3">
      <c r="P173536" s="83"/>
    </row>
    <row r="173537" spans="16:16" x14ac:dyDescent="0.3">
      <c r="P173537" s="83"/>
    </row>
    <row r="173538" spans="16:16" x14ac:dyDescent="0.3">
      <c r="P173538" s="83"/>
    </row>
    <row r="173539" spans="16:16" x14ac:dyDescent="0.3">
      <c r="P173539" s="83"/>
    </row>
    <row r="173540" spans="16:16" x14ac:dyDescent="0.3">
      <c r="P173540" s="83"/>
    </row>
    <row r="173541" spans="16:16" x14ac:dyDescent="0.3">
      <c r="P173541" s="83"/>
    </row>
    <row r="173542" spans="16:16" x14ac:dyDescent="0.3">
      <c r="P173542" s="83"/>
    </row>
    <row r="173543" spans="16:16" x14ac:dyDescent="0.3">
      <c r="P173543" s="83"/>
    </row>
    <row r="173544" spans="16:16" x14ac:dyDescent="0.3">
      <c r="P173544" s="83"/>
    </row>
    <row r="173545" spans="16:16" x14ac:dyDescent="0.3">
      <c r="P173545" s="83"/>
    </row>
    <row r="173546" spans="16:16" x14ac:dyDescent="0.3">
      <c r="P173546" s="83"/>
    </row>
    <row r="173547" spans="16:16" x14ac:dyDescent="0.3">
      <c r="P173547" s="83"/>
    </row>
    <row r="173548" spans="16:16" x14ac:dyDescent="0.3">
      <c r="P173548" s="83"/>
    </row>
    <row r="173549" spans="16:16" x14ac:dyDescent="0.3">
      <c r="P173549" s="83"/>
    </row>
    <row r="173550" spans="16:16" x14ac:dyDescent="0.3">
      <c r="P173550" s="83"/>
    </row>
    <row r="173551" spans="16:16" x14ac:dyDescent="0.3">
      <c r="P173551" s="83"/>
    </row>
    <row r="173552" spans="16:16" x14ac:dyDescent="0.3">
      <c r="P173552" s="83"/>
    </row>
    <row r="173553" spans="16:16" x14ac:dyDescent="0.3">
      <c r="P173553" s="83"/>
    </row>
    <row r="173554" spans="16:16" x14ac:dyDescent="0.3">
      <c r="P173554" s="83"/>
    </row>
    <row r="173555" spans="16:16" x14ac:dyDescent="0.3">
      <c r="P173555" s="83"/>
    </row>
    <row r="173556" spans="16:16" x14ac:dyDescent="0.3">
      <c r="P173556" s="83"/>
    </row>
    <row r="173557" spans="16:16" x14ac:dyDescent="0.3">
      <c r="P173557" s="83"/>
    </row>
    <row r="173558" spans="16:16" x14ac:dyDescent="0.3">
      <c r="P173558" s="83"/>
    </row>
    <row r="173559" spans="16:16" x14ac:dyDescent="0.3">
      <c r="P173559" s="83"/>
    </row>
    <row r="173560" spans="16:16" x14ac:dyDescent="0.3">
      <c r="P173560" s="83"/>
    </row>
    <row r="173561" spans="16:16" x14ac:dyDescent="0.3">
      <c r="P173561" s="83"/>
    </row>
    <row r="173562" spans="16:16" x14ac:dyDescent="0.3">
      <c r="P173562" s="83"/>
    </row>
    <row r="173563" spans="16:16" x14ac:dyDescent="0.3">
      <c r="P173563" s="83"/>
    </row>
    <row r="173564" spans="16:16" x14ac:dyDescent="0.3">
      <c r="P173564" s="83"/>
    </row>
    <row r="173565" spans="16:16" x14ac:dyDescent="0.3">
      <c r="P173565" s="83"/>
    </row>
    <row r="173566" spans="16:16" x14ac:dyDescent="0.3">
      <c r="P173566" s="83"/>
    </row>
    <row r="173567" spans="16:16" x14ac:dyDescent="0.3">
      <c r="P173567" s="83"/>
    </row>
    <row r="173568" spans="16:16" x14ac:dyDescent="0.3">
      <c r="P173568" s="83"/>
    </row>
    <row r="173569" spans="16:16" x14ac:dyDescent="0.3">
      <c r="P173569" s="83"/>
    </row>
    <row r="173570" spans="16:16" x14ac:dyDescent="0.3">
      <c r="P173570" s="83"/>
    </row>
    <row r="173571" spans="16:16" x14ac:dyDescent="0.3">
      <c r="P173571" s="83"/>
    </row>
    <row r="173572" spans="16:16" x14ac:dyDescent="0.3">
      <c r="P173572" s="83"/>
    </row>
    <row r="173573" spans="16:16" x14ac:dyDescent="0.3">
      <c r="P173573" s="83"/>
    </row>
    <row r="173574" spans="16:16" x14ac:dyDescent="0.3">
      <c r="P173574" s="83"/>
    </row>
    <row r="173575" spans="16:16" x14ac:dyDescent="0.3">
      <c r="P173575" s="83"/>
    </row>
    <row r="173576" spans="16:16" x14ac:dyDescent="0.3">
      <c r="P173576" s="83"/>
    </row>
    <row r="173577" spans="16:16" x14ac:dyDescent="0.3">
      <c r="P173577" s="83"/>
    </row>
    <row r="173578" spans="16:16" x14ac:dyDescent="0.3">
      <c r="P173578" s="83"/>
    </row>
    <row r="173579" spans="16:16" x14ac:dyDescent="0.3">
      <c r="P173579" s="83"/>
    </row>
    <row r="173580" spans="16:16" x14ac:dyDescent="0.3">
      <c r="P173580" s="83"/>
    </row>
    <row r="173581" spans="16:16" x14ac:dyDescent="0.3">
      <c r="P173581" s="83"/>
    </row>
    <row r="173582" spans="16:16" x14ac:dyDescent="0.3">
      <c r="P173582" s="83"/>
    </row>
    <row r="173583" spans="16:16" x14ac:dyDescent="0.3">
      <c r="P173583" s="83"/>
    </row>
    <row r="173584" spans="16:16" x14ac:dyDescent="0.3">
      <c r="P173584" s="83"/>
    </row>
    <row r="173585" spans="16:16" x14ac:dyDescent="0.3">
      <c r="P173585" s="83"/>
    </row>
    <row r="173586" spans="16:16" x14ac:dyDescent="0.3">
      <c r="P173586" s="83"/>
    </row>
    <row r="173587" spans="16:16" x14ac:dyDescent="0.3">
      <c r="P173587" s="83"/>
    </row>
    <row r="173588" spans="16:16" x14ac:dyDescent="0.3">
      <c r="P173588" s="83"/>
    </row>
    <row r="173589" spans="16:16" x14ac:dyDescent="0.3">
      <c r="P173589" s="83"/>
    </row>
    <row r="173590" spans="16:16" x14ac:dyDescent="0.3">
      <c r="P173590" s="83"/>
    </row>
    <row r="173591" spans="16:16" x14ac:dyDescent="0.3">
      <c r="P173591" s="83"/>
    </row>
    <row r="173592" spans="16:16" x14ac:dyDescent="0.3">
      <c r="P173592" s="83"/>
    </row>
    <row r="173593" spans="16:16" x14ac:dyDescent="0.3">
      <c r="P173593" s="83"/>
    </row>
    <row r="173594" spans="16:16" x14ac:dyDescent="0.3">
      <c r="P173594" s="83"/>
    </row>
    <row r="173595" spans="16:16" x14ac:dyDescent="0.3">
      <c r="P173595" s="83"/>
    </row>
    <row r="173596" spans="16:16" x14ac:dyDescent="0.3">
      <c r="P173596" s="83"/>
    </row>
    <row r="173597" spans="16:16" x14ac:dyDescent="0.3">
      <c r="P173597" s="83"/>
    </row>
    <row r="173598" spans="16:16" x14ac:dyDescent="0.3">
      <c r="P173598" s="83"/>
    </row>
    <row r="173599" spans="16:16" x14ac:dyDescent="0.3">
      <c r="P173599" s="83"/>
    </row>
    <row r="173600" spans="16:16" x14ac:dyDescent="0.3">
      <c r="P173600" s="83"/>
    </row>
    <row r="173601" spans="16:16" x14ac:dyDescent="0.3">
      <c r="P173601" s="83"/>
    </row>
    <row r="173602" spans="16:16" x14ac:dyDescent="0.3">
      <c r="P173602" s="83"/>
    </row>
    <row r="173603" spans="16:16" x14ac:dyDescent="0.3">
      <c r="P173603" s="83"/>
    </row>
    <row r="173604" spans="16:16" x14ac:dyDescent="0.3">
      <c r="P173604" s="83"/>
    </row>
    <row r="173605" spans="16:16" x14ac:dyDescent="0.3">
      <c r="P173605" s="83"/>
    </row>
    <row r="173606" spans="16:16" x14ac:dyDescent="0.3">
      <c r="P173606" s="83"/>
    </row>
    <row r="173607" spans="16:16" x14ac:dyDescent="0.3">
      <c r="P173607" s="83"/>
    </row>
    <row r="173608" spans="16:16" x14ac:dyDescent="0.3">
      <c r="P173608" s="83"/>
    </row>
    <row r="173609" spans="16:16" x14ac:dyDescent="0.3">
      <c r="P173609" s="83"/>
    </row>
    <row r="173610" spans="16:16" x14ac:dyDescent="0.3">
      <c r="P173610" s="83"/>
    </row>
    <row r="173611" spans="16:16" x14ac:dyDescent="0.3">
      <c r="P173611" s="83"/>
    </row>
    <row r="173612" spans="16:16" x14ac:dyDescent="0.3">
      <c r="P173612" s="83"/>
    </row>
    <row r="173613" spans="16:16" x14ac:dyDescent="0.3">
      <c r="P173613" s="83"/>
    </row>
    <row r="173614" spans="16:16" x14ac:dyDescent="0.3">
      <c r="P173614" s="83"/>
    </row>
    <row r="173615" spans="16:16" x14ac:dyDescent="0.3">
      <c r="P173615" s="83"/>
    </row>
    <row r="173616" spans="16:16" x14ac:dyDescent="0.3">
      <c r="P173616" s="83"/>
    </row>
    <row r="173617" spans="16:16" x14ac:dyDescent="0.3">
      <c r="P173617" s="83"/>
    </row>
    <row r="173618" spans="16:16" x14ac:dyDescent="0.3">
      <c r="P173618" s="83"/>
    </row>
    <row r="173619" spans="16:16" x14ac:dyDescent="0.3">
      <c r="P173619" s="83"/>
    </row>
    <row r="173620" spans="16:16" x14ac:dyDescent="0.3">
      <c r="P173620" s="83"/>
    </row>
    <row r="173621" spans="16:16" x14ac:dyDescent="0.3">
      <c r="P173621" s="83"/>
    </row>
    <row r="173622" spans="16:16" x14ac:dyDescent="0.3">
      <c r="P173622" s="83"/>
    </row>
    <row r="173623" spans="16:16" x14ac:dyDescent="0.3">
      <c r="P173623" s="83"/>
    </row>
    <row r="173624" spans="16:16" x14ac:dyDescent="0.3">
      <c r="P173624" s="83"/>
    </row>
    <row r="173625" spans="16:16" x14ac:dyDescent="0.3">
      <c r="P173625" s="83"/>
    </row>
    <row r="173626" spans="16:16" x14ac:dyDescent="0.3">
      <c r="P173626" s="83"/>
    </row>
    <row r="173627" spans="16:16" x14ac:dyDescent="0.3">
      <c r="P173627" s="83"/>
    </row>
    <row r="173628" spans="16:16" x14ac:dyDescent="0.3">
      <c r="P173628" s="83"/>
    </row>
    <row r="173629" spans="16:16" x14ac:dyDescent="0.3">
      <c r="P173629" s="83"/>
    </row>
    <row r="173630" spans="16:16" x14ac:dyDescent="0.3">
      <c r="P173630" s="83"/>
    </row>
    <row r="173631" spans="16:16" x14ac:dyDescent="0.3">
      <c r="P173631" s="83"/>
    </row>
    <row r="173632" spans="16:16" x14ac:dyDescent="0.3">
      <c r="P173632" s="83"/>
    </row>
    <row r="173633" spans="16:16" x14ac:dyDescent="0.3">
      <c r="P173633" s="83"/>
    </row>
    <row r="173634" spans="16:16" x14ac:dyDescent="0.3">
      <c r="P173634" s="83"/>
    </row>
    <row r="173635" spans="16:16" x14ac:dyDescent="0.3">
      <c r="P173635" s="83"/>
    </row>
    <row r="173636" spans="16:16" x14ac:dyDescent="0.3">
      <c r="P173636" s="83"/>
    </row>
    <row r="173637" spans="16:16" x14ac:dyDescent="0.3">
      <c r="P173637" s="83"/>
    </row>
    <row r="173638" spans="16:16" x14ac:dyDescent="0.3">
      <c r="P173638" s="83"/>
    </row>
    <row r="173639" spans="16:16" x14ac:dyDescent="0.3">
      <c r="P173639" s="83"/>
    </row>
    <row r="173640" spans="16:16" x14ac:dyDescent="0.3">
      <c r="P173640" s="83"/>
    </row>
    <row r="173641" spans="16:16" x14ac:dyDescent="0.3">
      <c r="P173641" s="83"/>
    </row>
    <row r="173642" spans="16:16" x14ac:dyDescent="0.3">
      <c r="P173642" s="83"/>
    </row>
    <row r="173643" spans="16:16" x14ac:dyDescent="0.3">
      <c r="P173643" s="83"/>
    </row>
    <row r="173644" spans="16:16" x14ac:dyDescent="0.3">
      <c r="P173644" s="83"/>
    </row>
    <row r="173645" spans="16:16" x14ac:dyDescent="0.3">
      <c r="P173645" s="83"/>
    </row>
    <row r="173646" spans="16:16" x14ac:dyDescent="0.3">
      <c r="P173646" s="83"/>
    </row>
    <row r="173647" spans="16:16" x14ac:dyDescent="0.3">
      <c r="P173647" s="83"/>
    </row>
    <row r="173648" spans="16:16" x14ac:dyDescent="0.3">
      <c r="P173648" s="83"/>
    </row>
    <row r="173649" spans="16:16" x14ac:dyDescent="0.3">
      <c r="P173649" s="83"/>
    </row>
    <row r="173650" spans="16:16" x14ac:dyDescent="0.3">
      <c r="P173650" s="83"/>
    </row>
    <row r="173651" spans="16:16" x14ac:dyDescent="0.3">
      <c r="P173651" s="83"/>
    </row>
    <row r="173652" spans="16:16" x14ac:dyDescent="0.3">
      <c r="P173652" s="83"/>
    </row>
    <row r="173653" spans="16:16" x14ac:dyDescent="0.3">
      <c r="P173653" s="83"/>
    </row>
    <row r="173654" spans="16:16" x14ac:dyDescent="0.3">
      <c r="P173654" s="83"/>
    </row>
    <row r="173655" spans="16:16" x14ac:dyDescent="0.3">
      <c r="P173655" s="83"/>
    </row>
    <row r="173656" spans="16:16" x14ac:dyDescent="0.3">
      <c r="P173656" s="83"/>
    </row>
    <row r="173657" spans="16:16" x14ac:dyDescent="0.3">
      <c r="P173657" s="83"/>
    </row>
    <row r="173658" spans="16:16" x14ac:dyDescent="0.3">
      <c r="P173658" s="83"/>
    </row>
    <row r="173659" spans="16:16" x14ac:dyDescent="0.3">
      <c r="P173659" s="83"/>
    </row>
    <row r="173660" spans="16:16" x14ac:dyDescent="0.3">
      <c r="P173660" s="83"/>
    </row>
    <row r="173661" spans="16:16" x14ac:dyDescent="0.3">
      <c r="P173661" s="83"/>
    </row>
    <row r="173662" spans="16:16" x14ac:dyDescent="0.3">
      <c r="P173662" s="83"/>
    </row>
    <row r="173663" spans="16:16" x14ac:dyDescent="0.3">
      <c r="P173663" s="83"/>
    </row>
    <row r="173664" spans="16:16" x14ac:dyDescent="0.3">
      <c r="P173664" s="83"/>
    </row>
    <row r="173665" spans="16:16" x14ac:dyDescent="0.3">
      <c r="P173665" s="83"/>
    </row>
    <row r="173666" spans="16:16" x14ac:dyDescent="0.3">
      <c r="P173666" s="83"/>
    </row>
    <row r="173667" spans="16:16" x14ac:dyDescent="0.3">
      <c r="P173667" s="83"/>
    </row>
    <row r="173668" spans="16:16" x14ac:dyDescent="0.3">
      <c r="P173668" s="83"/>
    </row>
    <row r="173669" spans="16:16" x14ac:dyDescent="0.3">
      <c r="P173669" s="83"/>
    </row>
    <row r="173670" spans="16:16" x14ac:dyDescent="0.3">
      <c r="P173670" s="83"/>
    </row>
    <row r="173671" spans="16:16" x14ac:dyDescent="0.3">
      <c r="P173671" s="83"/>
    </row>
    <row r="173672" spans="16:16" x14ac:dyDescent="0.3">
      <c r="P173672" s="83"/>
    </row>
    <row r="173673" spans="16:16" x14ac:dyDescent="0.3">
      <c r="P173673" s="83"/>
    </row>
    <row r="173674" spans="16:16" x14ac:dyDescent="0.3">
      <c r="P173674" s="83"/>
    </row>
    <row r="173675" spans="16:16" x14ac:dyDescent="0.3">
      <c r="P173675" s="83"/>
    </row>
    <row r="173676" spans="16:16" x14ac:dyDescent="0.3">
      <c r="P173676" s="83"/>
    </row>
    <row r="173677" spans="16:16" x14ac:dyDescent="0.3">
      <c r="P173677" s="83"/>
    </row>
    <row r="173678" spans="16:16" x14ac:dyDescent="0.3">
      <c r="P173678" s="83"/>
    </row>
    <row r="173679" spans="16:16" x14ac:dyDescent="0.3">
      <c r="P173679" s="83"/>
    </row>
    <row r="173680" spans="16:16" x14ac:dyDescent="0.3">
      <c r="P173680" s="83"/>
    </row>
    <row r="173681" spans="16:16" x14ac:dyDescent="0.3">
      <c r="P173681" s="83"/>
    </row>
    <row r="173682" spans="16:16" x14ac:dyDescent="0.3">
      <c r="P173682" s="83"/>
    </row>
    <row r="173683" spans="16:16" x14ac:dyDescent="0.3">
      <c r="P173683" s="83"/>
    </row>
    <row r="173684" spans="16:16" x14ac:dyDescent="0.3">
      <c r="P173684" s="83"/>
    </row>
    <row r="173685" spans="16:16" x14ac:dyDescent="0.3">
      <c r="P173685" s="83"/>
    </row>
    <row r="173686" spans="16:16" x14ac:dyDescent="0.3">
      <c r="P173686" s="83"/>
    </row>
    <row r="173687" spans="16:16" x14ac:dyDescent="0.3">
      <c r="P173687" s="83"/>
    </row>
    <row r="173688" spans="16:16" x14ac:dyDescent="0.3">
      <c r="P173688" s="83"/>
    </row>
    <row r="173689" spans="16:16" x14ac:dyDescent="0.3">
      <c r="P173689" s="83"/>
    </row>
    <row r="173690" spans="16:16" x14ac:dyDescent="0.3">
      <c r="P173690" s="83"/>
    </row>
    <row r="173691" spans="16:16" x14ac:dyDescent="0.3">
      <c r="P173691" s="83"/>
    </row>
    <row r="173692" spans="16:16" x14ac:dyDescent="0.3">
      <c r="P173692" s="83"/>
    </row>
    <row r="173693" spans="16:16" x14ac:dyDescent="0.3">
      <c r="P173693" s="83"/>
    </row>
    <row r="173694" spans="16:16" x14ac:dyDescent="0.3">
      <c r="P173694" s="83"/>
    </row>
    <row r="173695" spans="16:16" x14ac:dyDescent="0.3">
      <c r="P173695" s="83"/>
    </row>
    <row r="173696" spans="16:16" x14ac:dyDescent="0.3">
      <c r="P173696" s="83"/>
    </row>
    <row r="173697" spans="16:16" x14ac:dyDescent="0.3">
      <c r="P173697" s="83"/>
    </row>
    <row r="173698" spans="16:16" x14ac:dyDescent="0.3">
      <c r="P173698" s="83"/>
    </row>
    <row r="173699" spans="16:16" x14ac:dyDescent="0.3">
      <c r="P173699" s="83"/>
    </row>
    <row r="173700" spans="16:16" x14ac:dyDescent="0.3">
      <c r="P173700" s="83"/>
    </row>
    <row r="173701" spans="16:16" x14ac:dyDescent="0.3">
      <c r="P173701" s="83"/>
    </row>
    <row r="173702" spans="16:16" x14ac:dyDescent="0.3">
      <c r="P173702" s="83"/>
    </row>
    <row r="173703" spans="16:16" x14ac:dyDescent="0.3">
      <c r="P173703" s="83"/>
    </row>
    <row r="173704" spans="16:16" x14ac:dyDescent="0.3">
      <c r="P173704" s="83"/>
    </row>
    <row r="173705" spans="16:16" x14ac:dyDescent="0.3">
      <c r="P173705" s="83"/>
    </row>
    <row r="173706" spans="16:16" x14ac:dyDescent="0.3">
      <c r="P173706" s="83"/>
    </row>
    <row r="173707" spans="16:16" x14ac:dyDescent="0.3">
      <c r="P173707" s="83"/>
    </row>
    <row r="173708" spans="16:16" x14ac:dyDescent="0.3">
      <c r="P173708" s="83"/>
    </row>
    <row r="173709" spans="16:16" x14ac:dyDescent="0.3">
      <c r="P173709" s="83"/>
    </row>
    <row r="173710" spans="16:16" x14ac:dyDescent="0.3">
      <c r="P173710" s="83"/>
    </row>
    <row r="173711" spans="16:16" x14ac:dyDescent="0.3">
      <c r="P173711" s="83"/>
    </row>
    <row r="173712" spans="16:16" x14ac:dyDescent="0.3">
      <c r="P173712" s="83"/>
    </row>
    <row r="173713" spans="16:16" x14ac:dyDescent="0.3">
      <c r="P173713" s="83"/>
    </row>
    <row r="173714" spans="16:16" x14ac:dyDescent="0.3">
      <c r="P173714" s="83"/>
    </row>
    <row r="173715" spans="16:16" x14ac:dyDescent="0.3">
      <c r="P173715" s="83"/>
    </row>
    <row r="173716" spans="16:16" x14ac:dyDescent="0.3">
      <c r="P173716" s="83"/>
    </row>
    <row r="173717" spans="16:16" x14ac:dyDescent="0.3">
      <c r="P173717" s="83"/>
    </row>
    <row r="173718" spans="16:16" x14ac:dyDescent="0.3">
      <c r="P173718" s="83"/>
    </row>
    <row r="173719" spans="16:16" x14ac:dyDescent="0.3">
      <c r="P173719" s="83"/>
    </row>
    <row r="173720" spans="16:16" x14ac:dyDescent="0.3">
      <c r="P173720" s="83"/>
    </row>
    <row r="173721" spans="16:16" x14ac:dyDescent="0.3">
      <c r="P173721" s="83"/>
    </row>
    <row r="173722" spans="16:16" x14ac:dyDescent="0.3">
      <c r="P173722" s="83"/>
    </row>
    <row r="173723" spans="16:16" x14ac:dyDescent="0.3">
      <c r="P173723" s="83"/>
    </row>
    <row r="173724" spans="16:16" x14ac:dyDescent="0.3">
      <c r="P173724" s="83"/>
    </row>
    <row r="173725" spans="16:16" x14ac:dyDescent="0.3">
      <c r="P173725" s="83"/>
    </row>
    <row r="173726" spans="16:16" x14ac:dyDescent="0.3">
      <c r="P173726" s="83"/>
    </row>
    <row r="173727" spans="16:16" x14ac:dyDescent="0.3">
      <c r="P173727" s="83"/>
    </row>
    <row r="173728" spans="16:16" x14ac:dyDescent="0.3">
      <c r="P173728" s="83"/>
    </row>
    <row r="173729" spans="16:16" x14ac:dyDescent="0.3">
      <c r="P173729" s="83"/>
    </row>
    <row r="173730" spans="16:16" x14ac:dyDescent="0.3">
      <c r="P173730" s="83"/>
    </row>
    <row r="173731" spans="16:16" x14ac:dyDescent="0.3">
      <c r="P173731" s="83"/>
    </row>
    <row r="173732" spans="16:16" x14ac:dyDescent="0.3">
      <c r="P173732" s="83"/>
    </row>
    <row r="173733" spans="16:16" x14ac:dyDescent="0.3">
      <c r="P173733" s="83"/>
    </row>
    <row r="173734" spans="16:16" x14ac:dyDescent="0.3">
      <c r="P173734" s="83"/>
    </row>
    <row r="173735" spans="16:16" x14ac:dyDescent="0.3">
      <c r="P173735" s="83"/>
    </row>
    <row r="173736" spans="16:16" x14ac:dyDescent="0.3">
      <c r="P173736" s="83"/>
    </row>
    <row r="173737" spans="16:16" x14ac:dyDescent="0.3">
      <c r="P173737" s="83"/>
    </row>
    <row r="173738" spans="16:16" x14ac:dyDescent="0.3">
      <c r="P173738" s="83"/>
    </row>
    <row r="173739" spans="16:16" x14ac:dyDescent="0.3">
      <c r="P173739" s="83"/>
    </row>
    <row r="173740" spans="16:16" x14ac:dyDescent="0.3">
      <c r="P173740" s="83"/>
    </row>
    <row r="173741" spans="16:16" x14ac:dyDescent="0.3">
      <c r="P173741" s="83"/>
    </row>
    <row r="173742" spans="16:16" x14ac:dyDescent="0.3">
      <c r="P173742" s="83"/>
    </row>
    <row r="173743" spans="16:16" x14ac:dyDescent="0.3">
      <c r="P173743" s="83"/>
    </row>
    <row r="173744" spans="16:16" x14ac:dyDescent="0.3">
      <c r="P173744" s="83"/>
    </row>
    <row r="173745" spans="16:16" x14ac:dyDescent="0.3">
      <c r="P173745" s="83"/>
    </row>
    <row r="173746" spans="16:16" x14ac:dyDescent="0.3">
      <c r="P173746" s="83"/>
    </row>
    <row r="173747" spans="16:16" x14ac:dyDescent="0.3">
      <c r="P173747" s="83"/>
    </row>
    <row r="173748" spans="16:16" x14ac:dyDescent="0.3">
      <c r="P173748" s="83"/>
    </row>
    <row r="173749" spans="16:16" x14ac:dyDescent="0.3">
      <c r="P173749" s="83"/>
    </row>
    <row r="173750" spans="16:16" x14ac:dyDescent="0.3">
      <c r="P173750" s="83"/>
    </row>
    <row r="173751" spans="16:16" x14ac:dyDescent="0.3">
      <c r="P173751" s="83"/>
    </row>
    <row r="173752" spans="16:16" x14ac:dyDescent="0.3">
      <c r="P173752" s="83"/>
    </row>
    <row r="173753" spans="16:16" x14ac:dyDescent="0.3">
      <c r="P173753" s="83"/>
    </row>
    <row r="173754" spans="16:16" x14ac:dyDescent="0.3">
      <c r="P173754" s="83"/>
    </row>
    <row r="173755" spans="16:16" x14ac:dyDescent="0.3">
      <c r="P173755" s="83"/>
    </row>
    <row r="173756" spans="16:16" x14ac:dyDescent="0.3">
      <c r="P173756" s="83"/>
    </row>
    <row r="173757" spans="16:16" x14ac:dyDescent="0.3">
      <c r="P173757" s="83"/>
    </row>
    <row r="173758" spans="16:16" x14ac:dyDescent="0.3">
      <c r="P173758" s="83"/>
    </row>
    <row r="173759" spans="16:16" x14ac:dyDescent="0.3">
      <c r="P173759" s="83"/>
    </row>
    <row r="173760" spans="16:16" x14ac:dyDescent="0.3">
      <c r="P173760" s="83"/>
    </row>
    <row r="173761" spans="16:16" x14ac:dyDescent="0.3">
      <c r="P173761" s="83"/>
    </row>
    <row r="173762" spans="16:16" x14ac:dyDescent="0.3">
      <c r="P173762" s="83"/>
    </row>
    <row r="173763" spans="16:16" x14ac:dyDescent="0.3">
      <c r="P173763" s="83"/>
    </row>
    <row r="173764" spans="16:16" x14ac:dyDescent="0.3">
      <c r="P173764" s="83"/>
    </row>
    <row r="173765" spans="16:16" x14ac:dyDescent="0.3">
      <c r="P173765" s="83"/>
    </row>
    <row r="173766" spans="16:16" x14ac:dyDescent="0.3">
      <c r="P173766" s="83"/>
    </row>
    <row r="173767" spans="16:16" x14ac:dyDescent="0.3">
      <c r="P173767" s="83"/>
    </row>
    <row r="173768" spans="16:16" x14ac:dyDescent="0.3">
      <c r="P173768" s="83"/>
    </row>
    <row r="173769" spans="16:16" x14ac:dyDescent="0.3">
      <c r="P173769" s="83"/>
    </row>
    <row r="173770" spans="16:16" x14ac:dyDescent="0.3">
      <c r="P173770" s="83"/>
    </row>
    <row r="173771" spans="16:16" x14ac:dyDescent="0.3">
      <c r="P173771" s="83"/>
    </row>
    <row r="173772" spans="16:16" x14ac:dyDescent="0.3">
      <c r="P173772" s="83"/>
    </row>
    <row r="173773" spans="16:16" x14ac:dyDescent="0.3">
      <c r="P173773" s="83"/>
    </row>
    <row r="173774" spans="16:16" x14ac:dyDescent="0.3">
      <c r="P173774" s="83"/>
    </row>
    <row r="173775" spans="16:16" x14ac:dyDescent="0.3">
      <c r="P173775" s="83"/>
    </row>
    <row r="173776" spans="16:16" x14ac:dyDescent="0.3">
      <c r="P173776" s="83"/>
    </row>
    <row r="173777" spans="16:16" x14ac:dyDescent="0.3">
      <c r="P173777" s="83"/>
    </row>
    <row r="173778" spans="16:16" x14ac:dyDescent="0.3">
      <c r="P173778" s="83"/>
    </row>
    <row r="173779" spans="16:16" x14ac:dyDescent="0.3">
      <c r="P173779" s="83"/>
    </row>
    <row r="173780" spans="16:16" x14ac:dyDescent="0.3">
      <c r="P173780" s="83"/>
    </row>
    <row r="173781" spans="16:16" x14ac:dyDescent="0.3">
      <c r="P173781" s="83"/>
    </row>
    <row r="173782" spans="16:16" x14ac:dyDescent="0.3">
      <c r="P173782" s="83"/>
    </row>
    <row r="173783" spans="16:16" x14ac:dyDescent="0.3">
      <c r="P173783" s="83"/>
    </row>
    <row r="173784" spans="16:16" x14ac:dyDescent="0.3">
      <c r="P173784" s="83"/>
    </row>
    <row r="173785" spans="16:16" x14ac:dyDescent="0.3">
      <c r="P173785" s="83"/>
    </row>
    <row r="173786" spans="16:16" x14ac:dyDescent="0.3">
      <c r="P173786" s="83"/>
    </row>
    <row r="173787" spans="16:16" x14ac:dyDescent="0.3">
      <c r="P173787" s="83"/>
    </row>
    <row r="173788" spans="16:16" x14ac:dyDescent="0.3">
      <c r="P173788" s="83"/>
    </row>
    <row r="173789" spans="16:16" x14ac:dyDescent="0.3">
      <c r="P173789" s="83"/>
    </row>
    <row r="173790" spans="16:16" x14ac:dyDescent="0.3">
      <c r="P173790" s="83"/>
    </row>
    <row r="173791" spans="16:16" x14ac:dyDescent="0.3">
      <c r="P173791" s="83"/>
    </row>
    <row r="173792" spans="16:16" x14ac:dyDescent="0.3">
      <c r="P173792" s="83"/>
    </row>
    <row r="173793" spans="16:16" x14ac:dyDescent="0.3">
      <c r="P173793" s="83"/>
    </row>
    <row r="173794" spans="16:16" x14ac:dyDescent="0.3">
      <c r="P173794" s="83"/>
    </row>
    <row r="173795" spans="16:16" x14ac:dyDescent="0.3">
      <c r="P173795" s="83"/>
    </row>
    <row r="173796" spans="16:16" x14ac:dyDescent="0.3">
      <c r="P173796" s="83"/>
    </row>
    <row r="173797" spans="16:16" x14ac:dyDescent="0.3">
      <c r="P173797" s="83"/>
    </row>
    <row r="173798" spans="16:16" x14ac:dyDescent="0.3">
      <c r="P173798" s="83"/>
    </row>
    <row r="173799" spans="16:16" x14ac:dyDescent="0.3">
      <c r="P173799" s="83"/>
    </row>
    <row r="173800" spans="16:16" x14ac:dyDescent="0.3">
      <c r="P173800" s="83"/>
    </row>
    <row r="173801" spans="16:16" x14ac:dyDescent="0.3">
      <c r="P173801" s="83"/>
    </row>
    <row r="173802" spans="16:16" x14ac:dyDescent="0.3">
      <c r="P173802" s="83"/>
    </row>
    <row r="173803" spans="16:16" x14ac:dyDescent="0.3">
      <c r="P173803" s="83"/>
    </row>
    <row r="173804" spans="16:16" x14ac:dyDescent="0.3">
      <c r="P173804" s="83"/>
    </row>
    <row r="173805" spans="16:16" x14ac:dyDescent="0.3">
      <c r="P173805" s="83"/>
    </row>
    <row r="173806" spans="16:16" x14ac:dyDescent="0.3">
      <c r="P173806" s="83"/>
    </row>
    <row r="173807" spans="16:16" x14ac:dyDescent="0.3">
      <c r="P173807" s="83"/>
    </row>
    <row r="173808" spans="16:16" x14ac:dyDescent="0.3">
      <c r="P173808" s="83"/>
    </row>
    <row r="173809" spans="16:16" x14ac:dyDescent="0.3">
      <c r="P173809" s="83"/>
    </row>
    <row r="173810" spans="16:16" x14ac:dyDescent="0.3">
      <c r="P173810" s="83"/>
    </row>
    <row r="173811" spans="16:16" x14ac:dyDescent="0.3">
      <c r="P173811" s="83"/>
    </row>
    <row r="173812" spans="16:16" x14ac:dyDescent="0.3">
      <c r="P173812" s="83"/>
    </row>
    <row r="173813" spans="16:16" x14ac:dyDescent="0.3">
      <c r="P173813" s="83"/>
    </row>
    <row r="173814" spans="16:16" x14ac:dyDescent="0.3">
      <c r="P173814" s="83"/>
    </row>
    <row r="173815" spans="16:16" x14ac:dyDescent="0.3">
      <c r="P173815" s="83"/>
    </row>
    <row r="173816" spans="16:16" x14ac:dyDescent="0.3">
      <c r="P173816" s="83"/>
    </row>
    <row r="173817" spans="16:16" x14ac:dyDescent="0.3">
      <c r="P173817" s="83"/>
    </row>
    <row r="173818" spans="16:16" x14ac:dyDescent="0.3">
      <c r="P173818" s="83"/>
    </row>
    <row r="173819" spans="16:16" x14ac:dyDescent="0.3">
      <c r="P173819" s="83"/>
    </row>
    <row r="173820" spans="16:16" x14ac:dyDescent="0.3">
      <c r="P173820" s="83"/>
    </row>
    <row r="173821" spans="16:16" x14ac:dyDescent="0.3">
      <c r="P173821" s="83"/>
    </row>
    <row r="173822" spans="16:16" x14ac:dyDescent="0.3">
      <c r="P173822" s="83"/>
    </row>
    <row r="173823" spans="16:16" x14ac:dyDescent="0.3">
      <c r="P173823" s="83"/>
    </row>
    <row r="173824" spans="16:16" x14ac:dyDescent="0.3">
      <c r="P173824" s="83"/>
    </row>
    <row r="173825" spans="16:16" x14ac:dyDescent="0.3">
      <c r="P173825" s="83"/>
    </row>
    <row r="173826" spans="16:16" x14ac:dyDescent="0.3">
      <c r="P173826" s="83"/>
    </row>
    <row r="173827" spans="16:16" x14ac:dyDescent="0.3">
      <c r="P173827" s="83"/>
    </row>
    <row r="173828" spans="16:16" x14ac:dyDescent="0.3">
      <c r="P173828" s="83"/>
    </row>
    <row r="173829" spans="16:16" x14ac:dyDescent="0.3">
      <c r="P173829" s="83"/>
    </row>
    <row r="173830" spans="16:16" x14ac:dyDescent="0.3">
      <c r="P173830" s="83"/>
    </row>
    <row r="173831" spans="16:16" x14ac:dyDescent="0.3">
      <c r="P173831" s="83"/>
    </row>
    <row r="173832" spans="16:16" x14ac:dyDescent="0.3">
      <c r="P173832" s="83"/>
    </row>
    <row r="173833" spans="16:16" x14ac:dyDescent="0.3">
      <c r="P173833" s="83"/>
    </row>
    <row r="173834" spans="16:16" x14ac:dyDescent="0.3">
      <c r="P173834" s="83"/>
    </row>
    <row r="173835" spans="16:16" x14ac:dyDescent="0.3">
      <c r="P173835" s="83"/>
    </row>
    <row r="173836" spans="16:16" x14ac:dyDescent="0.3">
      <c r="P173836" s="83"/>
    </row>
    <row r="173837" spans="16:16" x14ac:dyDescent="0.3">
      <c r="P173837" s="83"/>
    </row>
    <row r="173838" spans="16:16" x14ac:dyDescent="0.3">
      <c r="P173838" s="83"/>
    </row>
    <row r="173839" spans="16:16" x14ac:dyDescent="0.3">
      <c r="P173839" s="83"/>
    </row>
    <row r="173840" spans="16:16" x14ac:dyDescent="0.3">
      <c r="P173840" s="83"/>
    </row>
    <row r="173841" spans="16:16" x14ac:dyDescent="0.3">
      <c r="P173841" s="83"/>
    </row>
    <row r="173842" spans="16:16" x14ac:dyDescent="0.3">
      <c r="P173842" s="83"/>
    </row>
    <row r="173843" spans="16:16" x14ac:dyDescent="0.3">
      <c r="P173843" s="83"/>
    </row>
    <row r="173844" spans="16:16" x14ac:dyDescent="0.3">
      <c r="P173844" s="83"/>
    </row>
    <row r="173845" spans="16:16" x14ac:dyDescent="0.3">
      <c r="P173845" s="83"/>
    </row>
    <row r="173846" spans="16:16" x14ac:dyDescent="0.3">
      <c r="P173846" s="83"/>
    </row>
    <row r="173847" spans="16:16" x14ac:dyDescent="0.3">
      <c r="P173847" s="83"/>
    </row>
    <row r="173848" spans="16:16" x14ac:dyDescent="0.3">
      <c r="P173848" s="83"/>
    </row>
    <row r="173849" spans="16:16" x14ac:dyDescent="0.3">
      <c r="P173849" s="83"/>
    </row>
    <row r="173850" spans="16:16" x14ac:dyDescent="0.3">
      <c r="P173850" s="83"/>
    </row>
    <row r="173851" spans="16:16" x14ac:dyDescent="0.3">
      <c r="P173851" s="83"/>
    </row>
    <row r="173852" spans="16:16" x14ac:dyDescent="0.3">
      <c r="P173852" s="83"/>
    </row>
    <row r="173853" spans="16:16" x14ac:dyDescent="0.3">
      <c r="P173853" s="83"/>
    </row>
    <row r="173854" spans="16:16" x14ac:dyDescent="0.3">
      <c r="P173854" s="83"/>
    </row>
    <row r="173855" spans="16:16" x14ac:dyDescent="0.3">
      <c r="P173855" s="83"/>
    </row>
    <row r="173856" spans="16:16" x14ac:dyDescent="0.3">
      <c r="P173856" s="83"/>
    </row>
    <row r="173857" spans="16:16" x14ac:dyDescent="0.3">
      <c r="P173857" s="83"/>
    </row>
    <row r="173858" spans="16:16" x14ac:dyDescent="0.3">
      <c r="P173858" s="83"/>
    </row>
    <row r="173859" spans="16:16" x14ac:dyDescent="0.3">
      <c r="P173859" s="83"/>
    </row>
    <row r="173860" spans="16:16" x14ac:dyDescent="0.3">
      <c r="P173860" s="83"/>
    </row>
    <row r="173861" spans="16:16" x14ac:dyDescent="0.3">
      <c r="P173861" s="83"/>
    </row>
    <row r="173862" spans="16:16" x14ac:dyDescent="0.3">
      <c r="P173862" s="83"/>
    </row>
    <row r="173863" spans="16:16" x14ac:dyDescent="0.3">
      <c r="P173863" s="83"/>
    </row>
    <row r="173864" spans="16:16" x14ac:dyDescent="0.3">
      <c r="P173864" s="83"/>
    </row>
    <row r="173865" spans="16:16" x14ac:dyDescent="0.3">
      <c r="P173865" s="83"/>
    </row>
    <row r="173866" spans="16:16" x14ac:dyDescent="0.3">
      <c r="P173866" s="83"/>
    </row>
    <row r="173867" spans="16:16" x14ac:dyDescent="0.3">
      <c r="P173867" s="83"/>
    </row>
    <row r="173868" spans="16:16" x14ac:dyDescent="0.3">
      <c r="P173868" s="83"/>
    </row>
    <row r="173869" spans="16:16" x14ac:dyDescent="0.3">
      <c r="P173869" s="83"/>
    </row>
    <row r="173870" spans="16:16" x14ac:dyDescent="0.3">
      <c r="P173870" s="83"/>
    </row>
    <row r="173871" spans="16:16" x14ac:dyDescent="0.3">
      <c r="P173871" s="83"/>
    </row>
    <row r="173872" spans="16:16" x14ac:dyDescent="0.3">
      <c r="P173872" s="83"/>
    </row>
    <row r="173873" spans="16:16" x14ac:dyDescent="0.3">
      <c r="P173873" s="83"/>
    </row>
    <row r="173874" spans="16:16" x14ac:dyDescent="0.3">
      <c r="P173874" s="83"/>
    </row>
    <row r="173875" spans="16:16" x14ac:dyDescent="0.3">
      <c r="P173875" s="83"/>
    </row>
    <row r="173876" spans="16:16" x14ac:dyDescent="0.3">
      <c r="P173876" s="83"/>
    </row>
    <row r="173877" spans="16:16" x14ac:dyDescent="0.3">
      <c r="P173877" s="83"/>
    </row>
    <row r="173878" spans="16:16" x14ac:dyDescent="0.3">
      <c r="P173878" s="83"/>
    </row>
    <row r="173879" spans="16:16" x14ac:dyDescent="0.3">
      <c r="P173879" s="83"/>
    </row>
    <row r="173880" spans="16:16" x14ac:dyDescent="0.3">
      <c r="P173880" s="83"/>
    </row>
    <row r="173881" spans="16:16" x14ac:dyDescent="0.3">
      <c r="P173881" s="83"/>
    </row>
    <row r="173882" spans="16:16" x14ac:dyDescent="0.3">
      <c r="P173882" s="83"/>
    </row>
    <row r="173883" spans="16:16" x14ac:dyDescent="0.3">
      <c r="P173883" s="83"/>
    </row>
    <row r="173884" spans="16:16" x14ac:dyDescent="0.3">
      <c r="P173884" s="83"/>
    </row>
    <row r="173885" spans="16:16" x14ac:dyDescent="0.3">
      <c r="P173885" s="83"/>
    </row>
    <row r="173886" spans="16:16" x14ac:dyDescent="0.3">
      <c r="P173886" s="83"/>
    </row>
    <row r="173887" spans="16:16" x14ac:dyDescent="0.3">
      <c r="P173887" s="83"/>
    </row>
    <row r="173888" spans="16:16" x14ac:dyDescent="0.3">
      <c r="P173888" s="83"/>
    </row>
    <row r="173889" spans="16:16" x14ac:dyDescent="0.3">
      <c r="P173889" s="83"/>
    </row>
    <row r="173890" spans="16:16" x14ac:dyDescent="0.3">
      <c r="P173890" s="83"/>
    </row>
    <row r="173891" spans="16:16" x14ac:dyDescent="0.3">
      <c r="P173891" s="83"/>
    </row>
    <row r="173892" spans="16:16" x14ac:dyDescent="0.3">
      <c r="P173892" s="83"/>
    </row>
    <row r="173893" spans="16:16" x14ac:dyDescent="0.3">
      <c r="P173893" s="83"/>
    </row>
    <row r="173894" spans="16:16" x14ac:dyDescent="0.3">
      <c r="P173894" s="83"/>
    </row>
    <row r="173895" spans="16:16" x14ac:dyDescent="0.3">
      <c r="P173895" s="83"/>
    </row>
    <row r="173896" spans="16:16" x14ac:dyDescent="0.3">
      <c r="P173896" s="83"/>
    </row>
    <row r="173897" spans="16:16" x14ac:dyDescent="0.3">
      <c r="P173897" s="83"/>
    </row>
    <row r="173898" spans="16:16" x14ac:dyDescent="0.3">
      <c r="P173898" s="83"/>
    </row>
    <row r="173899" spans="16:16" x14ac:dyDescent="0.3">
      <c r="P173899" s="83"/>
    </row>
    <row r="173900" spans="16:16" x14ac:dyDescent="0.3">
      <c r="P173900" s="83"/>
    </row>
    <row r="173901" spans="16:16" x14ac:dyDescent="0.3">
      <c r="P173901" s="83"/>
    </row>
    <row r="173902" spans="16:16" x14ac:dyDescent="0.3">
      <c r="P173902" s="83"/>
    </row>
    <row r="173903" spans="16:16" x14ac:dyDescent="0.3">
      <c r="P173903" s="83"/>
    </row>
    <row r="173904" spans="16:16" x14ac:dyDescent="0.3">
      <c r="P173904" s="83"/>
    </row>
    <row r="173905" spans="16:16" x14ac:dyDescent="0.3">
      <c r="P173905" s="83"/>
    </row>
    <row r="173906" spans="16:16" x14ac:dyDescent="0.3">
      <c r="P173906" s="83"/>
    </row>
    <row r="173907" spans="16:16" x14ac:dyDescent="0.3">
      <c r="P173907" s="83"/>
    </row>
    <row r="173908" spans="16:16" x14ac:dyDescent="0.3">
      <c r="P173908" s="83"/>
    </row>
    <row r="173909" spans="16:16" x14ac:dyDescent="0.3">
      <c r="P173909" s="83"/>
    </row>
    <row r="173910" spans="16:16" x14ac:dyDescent="0.3">
      <c r="P173910" s="83"/>
    </row>
    <row r="173911" spans="16:16" x14ac:dyDescent="0.3">
      <c r="P173911" s="83"/>
    </row>
    <row r="173912" spans="16:16" x14ac:dyDescent="0.3">
      <c r="P173912" s="83"/>
    </row>
    <row r="173913" spans="16:16" x14ac:dyDescent="0.3">
      <c r="P173913" s="83"/>
    </row>
    <row r="173914" spans="16:16" x14ac:dyDescent="0.3">
      <c r="P173914" s="83"/>
    </row>
    <row r="173915" spans="16:16" x14ac:dyDescent="0.3">
      <c r="P173915" s="83"/>
    </row>
    <row r="173916" spans="16:16" x14ac:dyDescent="0.3">
      <c r="P173916" s="83"/>
    </row>
    <row r="173917" spans="16:16" x14ac:dyDescent="0.3">
      <c r="P173917" s="83"/>
    </row>
    <row r="173918" spans="16:16" x14ac:dyDescent="0.3">
      <c r="P173918" s="83"/>
    </row>
    <row r="173919" spans="16:16" x14ac:dyDescent="0.3">
      <c r="P173919" s="83"/>
    </row>
    <row r="173920" spans="16:16" x14ac:dyDescent="0.3">
      <c r="P173920" s="83"/>
    </row>
    <row r="173921" spans="16:16" x14ac:dyDescent="0.3">
      <c r="P173921" s="83"/>
    </row>
    <row r="173922" spans="16:16" x14ac:dyDescent="0.3">
      <c r="P173922" s="83"/>
    </row>
    <row r="173923" spans="16:16" x14ac:dyDescent="0.3">
      <c r="P173923" s="83"/>
    </row>
    <row r="173924" spans="16:16" x14ac:dyDescent="0.3">
      <c r="P173924" s="83"/>
    </row>
    <row r="173925" spans="16:16" x14ac:dyDescent="0.3">
      <c r="P173925" s="83"/>
    </row>
    <row r="173926" spans="16:16" x14ac:dyDescent="0.3">
      <c r="P173926" s="83"/>
    </row>
    <row r="173927" spans="16:16" x14ac:dyDescent="0.3">
      <c r="P173927" s="83"/>
    </row>
    <row r="173928" spans="16:16" x14ac:dyDescent="0.3">
      <c r="P173928" s="83"/>
    </row>
    <row r="173929" spans="16:16" x14ac:dyDescent="0.3">
      <c r="P173929" s="83"/>
    </row>
    <row r="173930" spans="16:16" x14ac:dyDescent="0.3">
      <c r="P173930" s="83"/>
    </row>
    <row r="173931" spans="16:16" x14ac:dyDescent="0.3">
      <c r="P173931" s="83"/>
    </row>
    <row r="173932" spans="16:16" x14ac:dyDescent="0.3">
      <c r="P173932" s="83"/>
    </row>
    <row r="173933" spans="16:16" x14ac:dyDescent="0.3">
      <c r="P173933" s="83"/>
    </row>
    <row r="173934" spans="16:16" x14ac:dyDescent="0.3">
      <c r="P173934" s="83"/>
    </row>
    <row r="173935" spans="16:16" x14ac:dyDescent="0.3">
      <c r="P173935" s="83"/>
    </row>
    <row r="173936" spans="16:16" x14ac:dyDescent="0.3">
      <c r="P173936" s="83"/>
    </row>
    <row r="173937" spans="16:16" x14ac:dyDescent="0.3">
      <c r="P173937" s="83"/>
    </row>
    <row r="173938" spans="16:16" x14ac:dyDescent="0.3">
      <c r="P173938" s="83"/>
    </row>
    <row r="173939" spans="16:16" x14ac:dyDescent="0.3">
      <c r="P173939" s="83"/>
    </row>
    <row r="173940" spans="16:16" x14ac:dyDescent="0.3">
      <c r="P173940" s="83"/>
    </row>
    <row r="173941" spans="16:16" x14ac:dyDescent="0.3">
      <c r="P173941" s="83"/>
    </row>
    <row r="173942" spans="16:16" x14ac:dyDescent="0.3">
      <c r="P173942" s="83"/>
    </row>
    <row r="173943" spans="16:16" x14ac:dyDescent="0.3">
      <c r="P173943" s="83"/>
    </row>
    <row r="173944" spans="16:16" x14ac:dyDescent="0.3">
      <c r="P173944" s="83"/>
    </row>
    <row r="173945" spans="16:16" x14ac:dyDescent="0.3">
      <c r="P173945" s="83"/>
    </row>
    <row r="173946" spans="16:16" x14ac:dyDescent="0.3">
      <c r="P173946" s="83"/>
    </row>
    <row r="173947" spans="16:16" x14ac:dyDescent="0.3">
      <c r="P173947" s="83"/>
    </row>
    <row r="173948" spans="16:16" x14ac:dyDescent="0.3">
      <c r="P173948" s="83"/>
    </row>
    <row r="173949" spans="16:16" x14ac:dyDescent="0.3">
      <c r="P173949" s="83"/>
    </row>
    <row r="173950" spans="16:16" x14ac:dyDescent="0.3">
      <c r="P173950" s="83"/>
    </row>
    <row r="173951" spans="16:16" x14ac:dyDescent="0.3">
      <c r="P173951" s="83"/>
    </row>
    <row r="173952" spans="16:16" x14ac:dyDescent="0.3">
      <c r="P173952" s="83"/>
    </row>
    <row r="173953" spans="16:16" x14ac:dyDescent="0.3">
      <c r="P173953" s="83"/>
    </row>
    <row r="173954" spans="16:16" x14ac:dyDescent="0.3">
      <c r="P173954" s="83"/>
    </row>
    <row r="173955" spans="16:16" x14ac:dyDescent="0.3">
      <c r="P173955" s="83"/>
    </row>
    <row r="173956" spans="16:16" x14ac:dyDescent="0.3">
      <c r="P173956" s="83"/>
    </row>
    <row r="173957" spans="16:16" x14ac:dyDescent="0.3">
      <c r="P173957" s="83"/>
    </row>
    <row r="173958" spans="16:16" x14ac:dyDescent="0.3">
      <c r="P173958" s="83"/>
    </row>
    <row r="173959" spans="16:16" x14ac:dyDescent="0.3">
      <c r="P173959" s="83"/>
    </row>
    <row r="173960" spans="16:16" x14ac:dyDescent="0.3">
      <c r="P173960" s="83"/>
    </row>
    <row r="173961" spans="16:16" x14ac:dyDescent="0.3">
      <c r="P173961" s="83"/>
    </row>
    <row r="173962" spans="16:16" x14ac:dyDescent="0.3">
      <c r="P173962" s="83"/>
    </row>
    <row r="173963" spans="16:16" x14ac:dyDescent="0.3">
      <c r="P173963" s="83"/>
    </row>
    <row r="173964" spans="16:16" x14ac:dyDescent="0.3">
      <c r="P173964" s="83"/>
    </row>
    <row r="173965" spans="16:16" x14ac:dyDescent="0.3">
      <c r="P173965" s="83"/>
    </row>
    <row r="173966" spans="16:16" x14ac:dyDescent="0.3">
      <c r="P173966" s="83"/>
    </row>
    <row r="173967" spans="16:16" x14ac:dyDescent="0.3">
      <c r="P173967" s="83"/>
    </row>
    <row r="173968" spans="16:16" x14ac:dyDescent="0.3">
      <c r="P173968" s="83"/>
    </row>
    <row r="173969" spans="16:16" x14ac:dyDescent="0.3">
      <c r="P173969" s="83"/>
    </row>
    <row r="173970" spans="16:16" x14ac:dyDescent="0.3">
      <c r="P173970" s="83"/>
    </row>
    <row r="173971" spans="16:16" x14ac:dyDescent="0.3">
      <c r="P173971" s="83"/>
    </row>
    <row r="173972" spans="16:16" x14ac:dyDescent="0.3">
      <c r="P173972" s="83"/>
    </row>
    <row r="173973" spans="16:16" x14ac:dyDescent="0.3">
      <c r="P173973" s="83"/>
    </row>
    <row r="173974" spans="16:16" x14ac:dyDescent="0.3">
      <c r="P173974" s="83"/>
    </row>
    <row r="173975" spans="16:16" x14ac:dyDescent="0.3">
      <c r="P173975" s="83"/>
    </row>
    <row r="173976" spans="16:16" x14ac:dyDescent="0.3">
      <c r="P173976" s="83"/>
    </row>
    <row r="173977" spans="16:16" x14ac:dyDescent="0.3">
      <c r="P173977" s="83"/>
    </row>
    <row r="173978" spans="16:16" x14ac:dyDescent="0.3">
      <c r="P173978" s="83"/>
    </row>
    <row r="173979" spans="16:16" x14ac:dyDescent="0.3">
      <c r="P173979" s="83"/>
    </row>
    <row r="173980" spans="16:16" x14ac:dyDescent="0.3">
      <c r="P173980" s="83"/>
    </row>
    <row r="173981" spans="16:16" x14ac:dyDescent="0.3">
      <c r="P173981" s="83"/>
    </row>
    <row r="173982" spans="16:16" x14ac:dyDescent="0.3">
      <c r="P173982" s="83"/>
    </row>
    <row r="173983" spans="16:16" x14ac:dyDescent="0.3">
      <c r="P173983" s="83"/>
    </row>
    <row r="173984" spans="16:16" x14ac:dyDescent="0.3">
      <c r="P173984" s="83"/>
    </row>
    <row r="173985" spans="16:16" x14ac:dyDescent="0.3">
      <c r="P173985" s="83"/>
    </row>
    <row r="173986" spans="16:16" x14ac:dyDescent="0.3">
      <c r="P173986" s="83"/>
    </row>
    <row r="173987" spans="16:16" x14ac:dyDescent="0.3">
      <c r="P173987" s="83"/>
    </row>
    <row r="173988" spans="16:16" x14ac:dyDescent="0.3">
      <c r="P173988" s="83"/>
    </row>
    <row r="173989" spans="16:16" x14ac:dyDescent="0.3">
      <c r="P173989" s="83"/>
    </row>
    <row r="173990" spans="16:16" x14ac:dyDescent="0.3">
      <c r="P173990" s="83"/>
    </row>
    <row r="173991" spans="16:16" x14ac:dyDescent="0.3">
      <c r="P173991" s="83"/>
    </row>
    <row r="173992" spans="16:16" x14ac:dyDescent="0.3">
      <c r="P173992" s="83"/>
    </row>
    <row r="173993" spans="16:16" x14ac:dyDescent="0.3">
      <c r="P173993" s="83"/>
    </row>
    <row r="173994" spans="16:16" x14ac:dyDescent="0.3">
      <c r="P173994" s="83"/>
    </row>
    <row r="173995" spans="16:16" x14ac:dyDescent="0.3">
      <c r="P173995" s="83"/>
    </row>
    <row r="173996" spans="16:16" x14ac:dyDescent="0.3">
      <c r="P173996" s="83"/>
    </row>
    <row r="173997" spans="16:16" x14ac:dyDescent="0.3">
      <c r="P173997" s="83"/>
    </row>
    <row r="173998" spans="16:16" x14ac:dyDescent="0.3">
      <c r="P173998" s="83"/>
    </row>
    <row r="173999" spans="16:16" x14ac:dyDescent="0.3">
      <c r="P173999" s="83"/>
    </row>
    <row r="174000" spans="16:16" x14ac:dyDescent="0.3">
      <c r="P174000" s="83"/>
    </row>
    <row r="174001" spans="16:16" x14ac:dyDescent="0.3">
      <c r="P174001" s="83"/>
    </row>
    <row r="174002" spans="16:16" x14ac:dyDescent="0.3">
      <c r="P174002" s="83"/>
    </row>
    <row r="174003" spans="16:16" x14ac:dyDescent="0.3">
      <c r="P174003" s="83"/>
    </row>
    <row r="174004" spans="16:16" x14ac:dyDescent="0.3">
      <c r="P174004" s="83"/>
    </row>
    <row r="174005" spans="16:16" x14ac:dyDescent="0.3">
      <c r="P174005" s="83"/>
    </row>
    <row r="174006" spans="16:16" x14ac:dyDescent="0.3">
      <c r="P174006" s="83"/>
    </row>
    <row r="174007" spans="16:16" x14ac:dyDescent="0.3">
      <c r="P174007" s="83"/>
    </row>
    <row r="174008" spans="16:16" x14ac:dyDescent="0.3">
      <c r="P174008" s="83"/>
    </row>
    <row r="174009" spans="16:16" x14ac:dyDescent="0.3">
      <c r="P174009" s="83"/>
    </row>
    <row r="174010" spans="16:16" x14ac:dyDescent="0.3">
      <c r="P174010" s="83"/>
    </row>
    <row r="174011" spans="16:16" x14ac:dyDescent="0.3">
      <c r="P174011" s="83"/>
    </row>
    <row r="174012" spans="16:16" x14ac:dyDescent="0.3">
      <c r="P174012" s="83"/>
    </row>
    <row r="174013" spans="16:16" x14ac:dyDescent="0.3">
      <c r="P174013" s="83"/>
    </row>
    <row r="174014" spans="16:16" x14ac:dyDescent="0.3">
      <c r="P174014" s="83"/>
    </row>
    <row r="174015" spans="16:16" x14ac:dyDescent="0.3">
      <c r="P174015" s="83"/>
    </row>
    <row r="174016" spans="16:16" x14ac:dyDescent="0.3">
      <c r="P174016" s="83"/>
    </row>
    <row r="174017" spans="16:16" x14ac:dyDescent="0.3">
      <c r="P174017" s="83"/>
    </row>
    <row r="174018" spans="16:16" x14ac:dyDescent="0.3">
      <c r="P174018" s="83"/>
    </row>
    <row r="174019" spans="16:16" x14ac:dyDescent="0.3">
      <c r="P174019" s="83"/>
    </row>
    <row r="174020" spans="16:16" x14ac:dyDescent="0.3">
      <c r="P174020" s="83"/>
    </row>
    <row r="174021" spans="16:16" x14ac:dyDescent="0.3">
      <c r="P174021" s="83"/>
    </row>
    <row r="174022" spans="16:16" x14ac:dyDescent="0.3">
      <c r="P174022" s="83"/>
    </row>
    <row r="174023" spans="16:16" x14ac:dyDescent="0.3">
      <c r="P174023" s="83"/>
    </row>
    <row r="174024" spans="16:16" x14ac:dyDescent="0.3">
      <c r="P174024" s="83"/>
    </row>
    <row r="174025" spans="16:16" x14ac:dyDescent="0.3">
      <c r="P174025" s="83"/>
    </row>
    <row r="174026" spans="16:16" x14ac:dyDescent="0.3">
      <c r="P174026" s="83"/>
    </row>
    <row r="174027" spans="16:16" x14ac:dyDescent="0.3">
      <c r="P174027" s="83"/>
    </row>
    <row r="174028" spans="16:16" x14ac:dyDescent="0.3">
      <c r="P174028" s="83"/>
    </row>
    <row r="174029" spans="16:16" x14ac:dyDescent="0.3">
      <c r="P174029" s="83"/>
    </row>
    <row r="174030" spans="16:16" x14ac:dyDescent="0.3">
      <c r="P174030" s="83"/>
    </row>
    <row r="174031" spans="16:16" x14ac:dyDescent="0.3">
      <c r="P174031" s="83"/>
    </row>
    <row r="174032" spans="16:16" x14ac:dyDescent="0.3">
      <c r="P174032" s="83"/>
    </row>
    <row r="174033" spans="16:16" x14ac:dyDescent="0.3">
      <c r="P174033" s="83"/>
    </row>
    <row r="174034" spans="16:16" x14ac:dyDescent="0.3">
      <c r="P174034" s="83"/>
    </row>
    <row r="174035" spans="16:16" x14ac:dyDescent="0.3">
      <c r="P174035" s="83"/>
    </row>
    <row r="174036" spans="16:16" x14ac:dyDescent="0.3">
      <c r="P174036" s="83"/>
    </row>
    <row r="174037" spans="16:16" x14ac:dyDescent="0.3">
      <c r="P174037" s="83"/>
    </row>
    <row r="174038" spans="16:16" x14ac:dyDescent="0.3">
      <c r="P174038" s="83"/>
    </row>
    <row r="174039" spans="16:16" x14ac:dyDescent="0.3">
      <c r="P174039" s="83"/>
    </row>
    <row r="174040" spans="16:16" x14ac:dyDescent="0.3">
      <c r="P174040" s="83"/>
    </row>
    <row r="174041" spans="16:16" x14ac:dyDescent="0.3">
      <c r="P174041" s="83"/>
    </row>
    <row r="174042" spans="16:16" x14ac:dyDescent="0.3">
      <c r="P174042" s="83"/>
    </row>
    <row r="174043" spans="16:16" x14ac:dyDescent="0.3">
      <c r="P174043" s="83"/>
    </row>
    <row r="174044" spans="16:16" x14ac:dyDescent="0.3">
      <c r="P174044" s="83"/>
    </row>
    <row r="174045" spans="16:16" x14ac:dyDescent="0.3">
      <c r="P174045" s="83"/>
    </row>
    <row r="174046" spans="16:16" x14ac:dyDescent="0.3">
      <c r="P174046" s="83"/>
    </row>
    <row r="174047" spans="16:16" x14ac:dyDescent="0.3">
      <c r="P174047" s="83"/>
    </row>
    <row r="174048" spans="16:16" x14ac:dyDescent="0.3">
      <c r="P174048" s="83"/>
    </row>
    <row r="174049" spans="16:16" x14ac:dyDescent="0.3">
      <c r="P174049" s="83"/>
    </row>
    <row r="174050" spans="16:16" x14ac:dyDescent="0.3">
      <c r="P174050" s="83"/>
    </row>
    <row r="174051" spans="16:16" x14ac:dyDescent="0.3">
      <c r="P174051" s="83"/>
    </row>
    <row r="174052" spans="16:16" x14ac:dyDescent="0.3">
      <c r="P174052" s="83"/>
    </row>
    <row r="174053" spans="16:16" x14ac:dyDescent="0.3">
      <c r="P174053" s="83"/>
    </row>
    <row r="174054" spans="16:16" x14ac:dyDescent="0.3">
      <c r="P174054" s="83"/>
    </row>
    <row r="174055" spans="16:16" x14ac:dyDescent="0.3">
      <c r="P174055" s="83"/>
    </row>
    <row r="174056" spans="16:16" x14ac:dyDescent="0.3">
      <c r="P174056" s="83"/>
    </row>
    <row r="174057" spans="16:16" x14ac:dyDescent="0.3">
      <c r="P174057" s="83"/>
    </row>
    <row r="174058" spans="16:16" x14ac:dyDescent="0.3">
      <c r="P174058" s="83"/>
    </row>
    <row r="174059" spans="16:16" x14ac:dyDescent="0.3">
      <c r="P174059" s="83"/>
    </row>
    <row r="174060" spans="16:16" x14ac:dyDescent="0.3">
      <c r="P174060" s="83"/>
    </row>
    <row r="174061" spans="16:16" x14ac:dyDescent="0.3">
      <c r="P174061" s="83"/>
    </row>
    <row r="174062" spans="16:16" x14ac:dyDescent="0.3">
      <c r="P174062" s="83"/>
    </row>
    <row r="174063" spans="16:16" x14ac:dyDescent="0.3">
      <c r="P174063" s="83"/>
    </row>
    <row r="174064" spans="16:16" x14ac:dyDescent="0.3">
      <c r="P174064" s="83"/>
    </row>
    <row r="174065" spans="16:16" x14ac:dyDescent="0.3">
      <c r="P174065" s="83"/>
    </row>
    <row r="174066" spans="16:16" x14ac:dyDescent="0.3">
      <c r="P174066" s="83"/>
    </row>
    <row r="174067" spans="16:16" x14ac:dyDescent="0.3">
      <c r="P174067" s="83"/>
    </row>
    <row r="174068" spans="16:16" x14ac:dyDescent="0.3">
      <c r="P174068" s="83"/>
    </row>
    <row r="174069" spans="16:16" x14ac:dyDescent="0.3">
      <c r="P174069" s="83"/>
    </row>
    <row r="174070" spans="16:16" x14ac:dyDescent="0.3">
      <c r="P174070" s="83"/>
    </row>
    <row r="174071" spans="16:16" x14ac:dyDescent="0.3">
      <c r="P174071" s="83"/>
    </row>
    <row r="174072" spans="16:16" x14ac:dyDescent="0.3">
      <c r="P174072" s="83"/>
    </row>
    <row r="174073" spans="16:16" x14ac:dyDescent="0.3">
      <c r="P174073" s="83"/>
    </row>
    <row r="174074" spans="16:16" x14ac:dyDescent="0.3">
      <c r="P174074" s="83"/>
    </row>
    <row r="174075" spans="16:16" x14ac:dyDescent="0.3">
      <c r="P174075" s="83"/>
    </row>
    <row r="174076" spans="16:16" x14ac:dyDescent="0.3">
      <c r="P174076" s="83"/>
    </row>
    <row r="174077" spans="16:16" x14ac:dyDescent="0.3">
      <c r="P174077" s="83"/>
    </row>
    <row r="174078" spans="16:16" x14ac:dyDescent="0.3">
      <c r="P174078" s="83"/>
    </row>
    <row r="174079" spans="16:16" x14ac:dyDescent="0.3">
      <c r="P174079" s="83"/>
    </row>
    <row r="174080" spans="16:16" x14ac:dyDescent="0.3">
      <c r="P174080" s="83"/>
    </row>
    <row r="174081" spans="16:16" x14ac:dyDescent="0.3">
      <c r="P174081" s="83"/>
    </row>
    <row r="174082" spans="16:16" x14ac:dyDescent="0.3">
      <c r="P174082" s="83"/>
    </row>
    <row r="174083" spans="16:16" x14ac:dyDescent="0.3">
      <c r="P174083" s="83"/>
    </row>
    <row r="174084" spans="16:16" x14ac:dyDescent="0.3">
      <c r="P174084" s="83"/>
    </row>
    <row r="174085" spans="16:16" x14ac:dyDescent="0.3">
      <c r="P174085" s="83"/>
    </row>
    <row r="174086" spans="16:16" x14ac:dyDescent="0.3">
      <c r="P174086" s="83"/>
    </row>
    <row r="174087" spans="16:16" x14ac:dyDescent="0.3">
      <c r="P174087" s="83"/>
    </row>
    <row r="174088" spans="16:16" x14ac:dyDescent="0.3">
      <c r="P174088" s="83"/>
    </row>
    <row r="174089" spans="16:16" x14ac:dyDescent="0.3">
      <c r="P174089" s="83"/>
    </row>
    <row r="174090" spans="16:16" x14ac:dyDescent="0.3">
      <c r="P174090" s="83"/>
    </row>
    <row r="174091" spans="16:16" x14ac:dyDescent="0.3">
      <c r="P174091" s="83"/>
    </row>
    <row r="174092" spans="16:16" x14ac:dyDescent="0.3">
      <c r="P174092" s="83"/>
    </row>
    <row r="174093" spans="16:16" x14ac:dyDescent="0.3">
      <c r="P174093" s="83"/>
    </row>
    <row r="174094" spans="16:16" x14ac:dyDescent="0.3">
      <c r="P174094" s="83"/>
    </row>
    <row r="174095" spans="16:16" x14ac:dyDescent="0.3">
      <c r="P174095" s="83"/>
    </row>
    <row r="174096" spans="16:16" x14ac:dyDescent="0.3">
      <c r="P174096" s="83"/>
    </row>
    <row r="174097" spans="16:16" x14ac:dyDescent="0.3">
      <c r="P174097" s="83"/>
    </row>
    <row r="174098" spans="16:16" x14ac:dyDescent="0.3">
      <c r="P174098" s="83"/>
    </row>
    <row r="174099" spans="16:16" x14ac:dyDescent="0.3">
      <c r="P174099" s="83"/>
    </row>
    <row r="174100" spans="16:16" x14ac:dyDescent="0.3">
      <c r="P174100" s="83"/>
    </row>
    <row r="174101" spans="16:16" x14ac:dyDescent="0.3">
      <c r="P174101" s="83"/>
    </row>
    <row r="174102" spans="16:16" x14ac:dyDescent="0.3">
      <c r="P174102" s="83"/>
    </row>
    <row r="174103" spans="16:16" x14ac:dyDescent="0.3">
      <c r="P174103" s="83"/>
    </row>
    <row r="174104" spans="16:16" x14ac:dyDescent="0.3">
      <c r="P174104" s="83"/>
    </row>
    <row r="174105" spans="16:16" x14ac:dyDescent="0.3">
      <c r="P174105" s="83"/>
    </row>
    <row r="174106" spans="16:16" x14ac:dyDescent="0.3">
      <c r="P174106" s="83"/>
    </row>
    <row r="174107" spans="16:16" x14ac:dyDescent="0.3">
      <c r="P174107" s="83"/>
    </row>
    <row r="174108" spans="16:16" x14ac:dyDescent="0.3">
      <c r="P174108" s="83"/>
    </row>
    <row r="174109" spans="16:16" x14ac:dyDescent="0.3">
      <c r="P174109" s="83"/>
    </row>
    <row r="174110" spans="16:16" x14ac:dyDescent="0.3">
      <c r="P174110" s="83"/>
    </row>
    <row r="174111" spans="16:16" x14ac:dyDescent="0.3">
      <c r="P174111" s="83"/>
    </row>
    <row r="174112" spans="16:16" x14ac:dyDescent="0.3">
      <c r="P174112" s="83"/>
    </row>
    <row r="174113" spans="16:16" x14ac:dyDescent="0.3">
      <c r="P174113" s="83"/>
    </row>
    <row r="174114" spans="16:16" x14ac:dyDescent="0.3">
      <c r="P174114" s="83"/>
    </row>
    <row r="174115" spans="16:16" x14ac:dyDescent="0.3">
      <c r="P174115" s="83"/>
    </row>
    <row r="174116" spans="16:16" x14ac:dyDescent="0.3">
      <c r="P174116" s="83"/>
    </row>
    <row r="174117" spans="16:16" x14ac:dyDescent="0.3">
      <c r="P174117" s="83"/>
    </row>
    <row r="174118" spans="16:16" x14ac:dyDescent="0.3">
      <c r="P174118" s="83"/>
    </row>
    <row r="174119" spans="16:16" x14ac:dyDescent="0.3">
      <c r="P174119" s="83"/>
    </row>
    <row r="174120" spans="16:16" x14ac:dyDescent="0.3">
      <c r="P174120" s="83"/>
    </row>
    <row r="174121" spans="16:16" x14ac:dyDescent="0.3">
      <c r="P174121" s="83"/>
    </row>
    <row r="174122" spans="16:16" x14ac:dyDescent="0.3">
      <c r="P174122" s="83"/>
    </row>
    <row r="174123" spans="16:16" x14ac:dyDescent="0.3">
      <c r="P174123" s="83"/>
    </row>
    <row r="174124" spans="16:16" x14ac:dyDescent="0.3">
      <c r="P174124" s="83"/>
    </row>
    <row r="174125" spans="16:16" x14ac:dyDescent="0.3">
      <c r="P174125" s="83"/>
    </row>
    <row r="174126" spans="16:16" x14ac:dyDescent="0.3">
      <c r="P174126" s="83"/>
    </row>
    <row r="174127" spans="16:16" x14ac:dyDescent="0.3">
      <c r="P174127" s="83"/>
    </row>
    <row r="174128" spans="16:16" x14ac:dyDescent="0.3">
      <c r="P174128" s="83"/>
    </row>
    <row r="174129" spans="16:16" x14ac:dyDescent="0.3">
      <c r="P174129" s="83"/>
    </row>
    <row r="174130" spans="16:16" x14ac:dyDescent="0.3">
      <c r="P174130" s="83"/>
    </row>
    <row r="174131" spans="16:16" x14ac:dyDescent="0.3">
      <c r="P174131" s="83"/>
    </row>
    <row r="174132" spans="16:16" x14ac:dyDescent="0.3">
      <c r="P174132" s="83"/>
    </row>
    <row r="174133" spans="16:16" x14ac:dyDescent="0.3">
      <c r="P174133" s="83"/>
    </row>
    <row r="174134" spans="16:16" x14ac:dyDescent="0.3">
      <c r="P174134" s="83"/>
    </row>
    <row r="174135" spans="16:16" x14ac:dyDescent="0.3">
      <c r="P174135" s="83"/>
    </row>
    <row r="174136" spans="16:16" x14ac:dyDescent="0.3">
      <c r="P174136" s="83"/>
    </row>
    <row r="174137" spans="16:16" x14ac:dyDescent="0.3">
      <c r="P174137" s="83"/>
    </row>
    <row r="174138" spans="16:16" x14ac:dyDescent="0.3">
      <c r="P174138" s="83"/>
    </row>
    <row r="174139" spans="16:16" x14ac:dyDescent="0.3">
      <c r="P174139" s="83"/>
    </row>
    <row r="174140" spans="16:16" x14ac:dyDescent="0.3">
      <c r="P174140" s="83"/>
    </row>
    <row r="174141" spans="16:16" x14ac:dyDescent="0.3">
      <c r="P174141" s="83"/>
    </row>
    <row r="174142" spans="16:16" x14ac:dyDescent="0.3">
      <c r="P174142" s="83"/>
    </row>
    <row r="174143" spans="16:16" x14ac:dyDescent="0.3">
      <c r="P174143" s="83"/>
    </row>
    <row r="174144" spans="16:16" x14ac:dyDescent="0.3">
      <c r="P174144" s="83"/>
    </row>
    <row r="174145" spans="16:16" x14ac:dyDescent="0.3">
      <c r="P174145" s="83"/>
    </row>
    <row r="174146" spans="16:16" x14ac:dyDescent="0.3">
      <c r="P174146" s="83"/>
    </row>
    <row r="174147" spans="16:16" x14ac:dyDescent="0.3">
      <c r="P174147" s="83"/>
    </row>
    <row r="174148" spans="16:16" x14ac:dyDescent="0.3">
      <c r="P174148" s="83"/>
    </row>
    <row r="174149" spans="16:16" x14ac:dyDescent="0.3">
      <c r="P174149" s="83"/>
    </row>
    <row r="174150" spans="16:16" x14ac:dyDescent="0.3">
      <c r="P174150" s="83"/>
    </row>
    <row r="174151" spans="16:16" x14ac:dyDescent="0.3">
      <c r="P174151" s="83"/>
    </row>
    <row r="174152" spans="16:16" x14ac:dyDescent="0.3">
      <c r="P174152" s="83"/>
    </row>
    <row r="174153" spans="16:16" x14ac:dyDescent="0.3">
      <c r="P174153" s="83"/>
    </row>
    <row r="174154" spans="16:16" x14ac:dyDescent="0.3">
      <c r="P174154" s="83"/>
    </row>
    <row r="174155" spans="16:16" x14ac:dyDescent="0.3">
      <c r="P174155" s="83"/>
    </row>
    <row r="174156" spans="16:16" x14ac:dyDescent="0.3">
      <c r="P174156" s="83"/>
    </row>
    <row r="174157" spans="16:16" x14ac:dyDescent="0.3">
      <c r="P174157" s="83"/>
    </row>
    <row r="174158" spans="16:16" x14ac:dyDescent="0.3">
      <c r="P174158" s="83"/>
    </row>
    <row r="174159" spans="16:16" x14ac:dyDescent="0.3">
      <c r="P174159" s="83"/>
    </row>
    <row r="174160" spans="16:16" x14ac:dyDescent="0.3">
      <c r="P174160" s="83"/>
    </row>
    <row r="174161" spans="16:16" x14ac:dyDescent="0.3">
      <c r="P174161" s="83"/>
    </row>
    <row r="174162" spans="16:16" x14ac:dyDescent="0.3">
      <c r="P174162" s="83"/>
    </row>
    <row r="174163" spans="16:16" x14ac:dyDescent="0.3">
      <c r="P174163" s="83"/>
    </row>
    <row r="174164" spans="16:16" x14ac:dyDescent="0.3">
      <c r="P174164" s="83"/>
    </row>
    <row r="174165" spans="16:16" x14ac:dyDescent="0.3">
      <c r="P174165" s="83"/>
    </row>
    <row r="174166" spans="16:16" x14ac:dyDescent="0.3">
      <c r="P174166" s="83"/>
    </row>
    <row r="174167" spans="16:16" x14ac:dyDescent="0.3">
      <c r="P174167" s="83"/>
    </row>
    <row r="174168" spans="16:16" x14ac:dyDescent="0.3">
      <c r="P174168" s="83"/>
    </row>
    <row r="174169" spans="16:16" x14ac:dyDescent="0.3">
      <c r="P174169" s="83"/>
    </row>
    <row r="174170" spans="16:16" x14ac:dyDescent="0.3">
      <c r="P174170" s="83"/>
    </row>
    <row r="174171" spans="16:16" x14ac:dyDescent="0.3">
      <c r="P174171" s="83"/>
    </row>
    <row r="174172" spans="16:16" x14ac:dyDescent="0.3">
      <c r="P174172" s="83"/>
    </row>
    <row r="174173" spans="16:16" x14ac:dyDescent="0.3">
      <c r="P174173" s="83"/>
    </row>
    <row r="174174" spans="16:16" x14ac:dyDescent="0.3">
      <c r="P174174" s="83"/>
    </row>
    <row r="174175" spans="16:16" x14ac:dyDescent="0.3">
      <c r="P174175" s="83"/>
    </row>
    <row r="174176" spans="16:16" x14ac:dyDescent="0.3">
      <c r="P174176" s="83"/>
    </row>
    <row r="174177" spans="16:16" x14ac:dyDescent="0.3">
      <c r="P174177" s="83"/>
    </row>
    <row r="174178" spans="16:16" x14ac:dyDescent="0.3">
      <c r="P174178" s="83"/>
    </row>
    <row r="174179" spans="16:16" x14ac:dyDescent="0.3">
      <c r="P174179" s="83"/>
    </row>
    <row r="174180" spans="16:16" x14ac:dyDescent="0.3">
      <c r="P174180" s="83"/>
    </row>
    <row r="174181" spans="16:16" x14ac:dyDescent="0.3">
      <c r="P174181" s="83"/>
    </row>
    <row r="174182" spans="16:16" x14ac:dyDescent="0.3">
      <c r="P174182" s="83"/>
    </row>
    <row r="174183" spans="16:16" x14ac:dyDescent="0.3">
      <c r="P174183" s="83"/>
    </row>
    <row r="174184" spans="16:16" x14ac:dyDescent="0.3">
      <c r="P174184" s="83"/>
    </row>
    <row r="174185" spans="16:16" x14ac:dyDescent="0.3">
      <c r="P174185" s="83"/>
    </row>
    <row r="174186" spans="16:16" x14ac:dyDescent="0.3">
      <c r="P174186" s="83"/>
    </row>
    <row r="174187" spans="16:16" x14ac:dyDescent="0.3">
      <c r="P174187" s="83"/>
    </row>
    <row r="174188" spans="16:16" x14ac:dyDescent="0.3">
      <c r="P174188" s="83"/>
    </row>
    <row r="174189" spans="16:16" x14ac:dyDescent="0.3">
      <c r="P174189" s="83"/>
    </row>
    <row r="174190" spans="16:16" x14ac:dyDescent="0.3">
      <c r="P174190" s="83"/>
    </row>
    <row r="174191" spans="16:16" x14ac:dyDescent="0.3">
      <c r="P174191" s="83"/>
    </row>
    <row r="174192" spans="16:16" x14ac:dyDescent="0.3">
      <c r="P174192" s="83"/>
    </row>
    <row r="174193" spans="16:16" x14ac:dyDescent="0.3">
      <c r="P174193" s="83"/>
    </row>
    <row r="174194" spans="16:16" x14ac:dyDescent="0.3">
      <c r="P174194" s="83"/>
    </row>
    <row r="174195" spans="16:16" x14ac:dyDescent="0.3">
      <c r="P174195" s="83"/>
    </row>
    <row r="174196" spans="16:16" x14ac:dyDescent="0.3">
      <c r="P174196" s="83"/>
    </row>
    <row r="174197" spans="16:16" x14ac:dyDescent="0.3">
      <c r="P174197" s="83"/>
    </row>
    <row r="174198" spans="16:16" x14ac:dyDescent="0.3">
      <c r="P174198" s="83"/>
    </row>
    <row r="174199" spans="16:16" x14ac:dyDescent="0.3">
      <c r="P174199" s="83"/>
    </row>
    <row r="174200" spans="16:16" x14ac:dyDescent="0.3">
      <c r="P174200" s="83"/>
    </row>
    <row r="174201" spans="16:16" x14ac:dyDescent="0.3">
      <c r="P174201" s="83"/>
    </row>
    <row r="174202" spans="16:16" x14ac:dyDescent="0.3">
      <c r="P174202" s="83"/>
    </row>
    <row r="174203" spans="16:16" x14ac:dyDescent="0.3">
      <c r="P174203" s="83"/>
    </row>
    <row r="174204" spans="16:16" x14ac:dyDescent="0.3">
      <c r="P174204" s="83"/>
    </row>
    <row r="174205" spans="16:16" x14ac:dyDescent="0.3">
      <c r="P174205" s="83"/>
    </row>
    <row r="174206" spans="16:16" x14ac:dyDescent="0.3">
      <c r="P174206" s="83"/>
    </row>
    <row r="174207" spans="16:16" x14ac:dyDescent="0.3">
      <c r="P174207" s="83"/>
    </row>
    <row r="174208" spans="16:16" x14ac:dyDescent="0.3">
      <c r="P174208" s="83"/>
    </row>
    <row r="174209" spans="16:16" x14ac:dyDescent="0.3">
      <c r="P174209" s="83"/>
    </row>
    <row r="174210" spans="16:16" x14ac:dyDescent="0.3">
      <c r="P174210" s="83"/>
    </row>
    <row r="174211" spans="16:16" x14ac:dyDescent="0.3">
      <c r="P174211" s="83"/>
    </row>
    <row r="174212" spans="16:16" x14ac:dyDescent="0.3">
      <c r="P174212" s="83"/>
    </row>
    <row r="174213" spans="16:16" x14ac:dyDescent="0.3">
      <c r="P174213" s="83"/>
    </row>
    <row r="174214" spans="16:16" x14ac:dyDescent="0.3">
      <c r="P174214" s="83"/>
    </row>
    <row r="174215" spans="16:16" x14ac:dyDescent="0.3">
      <c r="P174215" s="83"/>
    </row>
    <row r="174216" spans="16:16" x14ac:dyDescent="0.3">
      <c r="P174216" s="83"/>
    </row>
    <row r="174217" spans="16:16" x14ac:dyDescent="0.3">
      <c r="P174217" s="83"/>
    </row>
    <row r="174218" spans="16:16" x14ac:dyDescent="0.3">
      <c r="P174218" s="83"/>
    </row>
    <row r="174219" spans="16:16" x14ac:dyDescent="0.3">
      <c r="P174219" s="83"/>
    </row>
    <row r="174220" spans="16:16" x14ac:dyDescent="0.3">
      <c r="P174220" s="83"/>
    </row>
    <row r="174221" spans="16:16" x14ac:dyDescent="0.3">
      <c r="P174221" s="83"/>
    </row>
    <row r="174222" spans="16:16" x14ac:dyDescent="0.3">
      <c r="P174222" s="83"/>
    </row>
    <row r="174223" spans="16:16" x14ac:dyDescent="0.3">
      <c r="P174223" s="83"/>
    </row>
    <row r="174224" spans="16:16" x14ac:dyDescent="0.3">
      <c r="P174224" s="83"/>
    </row>
    <row r="174225" spans="16:16" x14ac:dyDescent="0.3">
      <c r="P174225" s="83"/>
    </row>
    <row r="174226" spans="16:16" x14ac:dyDescent="0.3">
      <c r="P174226" s="83"/>
    </row>
    <row r="174227" spans="16:16" x14ac:dyDescent="0.3">
      <c r="P174227" s="83"/>
    </row>
    <row r="174228" spans="16:16" x14ac:dyDescent="0.3">
      <c r="P174228" s="83"/>
    </row>
    <row r="174229" spans="16:16" x14ac:dyDescent="0.3">
      <c r="P174229" s="83"/>
    </row>
    <row r="174230" spans="16:16" x14ac:dyDescent="0.3">
      <c r="P174230" s="83"/>
    </row>
    <row r="174231" spans="16:16" x14ac:dyDescent="0.3">
      <c r="P174231" s="83"/>
    </row>
    <row r="174232" spans="16:16" x14ac:dyDescent="0.3">
      <c r="P174232" s="83"/>
    </row>
    <row r="174233" spans="16:16" x14ac:dyDescent="0.3">
      <c r="P174233" s="83"/>
    </row>
    <row r="174234" spans="16:16" x14ac:dyDescent="0.3">
      <c r="P174234" s="83"/>
    </row>
    <row r="174235" spans="16:16" x14ac:dyDescent="0.3">
      <c r="P174235" s="83"/>
    </row>
    <row r="174236" spans="16:16" x14ac:dyDescent="0.3">
      <c r="P174236" s="83"/>
    </row>
    <row r="174237" spans="16:16" x14ac:dyDescent="0.3">
      <c r="P174237" s="83"/>
    </row>
    <row r="174238" spans="16:16" x14ac:dyDescent="0.3">
      <c r="P174238" s="83"/>
    </row>
    <row r="174239" spans="16:16" x14ac:dyDescent="0.3">
      <c r="P174239" s="83"/>
    </row>
    <row r="174240" spans="16:16" x14ac:dyDescent="0.3">
      <c r="P174240" s="83"/>
    </row>
    <row r="174241" spans="16:16" x14ac:dyDescent="0.3">
      <c r="P174241" s="83"/>
    </row>
    <row r="174242" spans="16:16" x14ac:dyDescent="0.3">
      <c r="P174242" s="83"/>
    </row>
    <row r="174243" spans="16:16" x14ac:dyDescent="0.3">
      <c r="P174243" s="83"/>
    </row>
    <row r="174244" spans="16:16" x14ac:dyDescent="0.3">
      <c r="P174244" s="83"/>
    </row>
    <row r="174245" spans="16:16" x14ac:dyDescent="0.3">
      <c r="P174245" s="83"/>
    </row>
    <row r="174246" spans="16:16" x14ac:dyDescent="0.3">
      <c r="P174246" s="83"/>
    </row>
    <row r="174247" spans="16:16" x14ac:dyDescent="0.3">
      <c r="P174247" s="83"/>
    </row>
    <row r="174248" spans="16:16" x14ac:dyDescent="0.3">
      <c r="P174248" s="83"/>
    </row>
    <row r="174249" spans="16:16" x14ac:dyDescent="0.3">
      <c r="P174249" s="83"/>
    </row>
    <row r="174250" spans="16:16" x14ac:dyDescent="0.3">
      <c r="P174250" s="83"/>
    </row>
    <row r="174251" spans="16:16" x14ac:dyDescent="0.3">
      <c r="P174251" s="83"/>
    </row>
    <row r="174252" spans="16:16" x14ac:dyDescent="0.3">
      <c r="P174252" s="83"/>
    </row>
    <row r="174253" spans="16:16" x14ac:dyDescent="0.3">
      <c r="P174253" s="83"/>
    </row>
    <row r="174254" spans="16:16" x14ac:dyDescent="0.3">
      <c r="P174254" s="83"/>
    </row>
    <row r="174255" spans="16:16" x14ac:dyDescent="0.3">
      <c r="P174255" s="83"/>
    </row>
    <row r="174256" spans="16:16" x14ac:dyDescent="0.3">
      <c r="P174256" s="83"/>
    </row>
    <row r="174257" spans="16:16" x14ac:dyDescent="0.3">
      <c r="P174257" s="83"/>
    </row>
    <row r="174258" spans="16:16" x14ac:dyDescent="0.3">
      <c r="P174258" s="83"/>
    </row>
    <row r="174259" spans="16:16" x14ac:dyDescent="0.3">
      <c r="P174259" s="83"/>
    </row>
    <row r="174260" spans="16:16" x14ac:dyDescent="0.3">
      <c r="P174260" s="83"/>
    </row>
    <row r="174261" spans="16:16" x14ac:dyDescent="0.3">
      <c r="P174261" s="83"/>
    </row>
    <row r="174262" spans="16:16" x14ac:dyDescent="0.3">
      <c r="P174262" s="83"/>
    </row>
    <row r="174263" spans="16:16" x14ac:dyDescent="0.3">
      <c r="P174263" s="83"/>
    </row>
    <row r="174264" spans="16:16" x14ac:dyDescent="0.3">
      <c r="P174264" s="83"/>
    </row>
    <row r="174265" spans="16:16" x14ac:dyDescent="0.3">
      <c r="P174265" s="83"/>
    </row>
    <row r="174266" spans="16:16" x14ac:dyDescent="0.3">
      <c r="P174266" s="83"/>
    </row>
    <row r="174267" spans="16:16" x14ac:dyDescent="0.3">
      <c r="P174267" s="83"/>
    </row>
    <row r="174268" spans="16:16" x14ac:dyDescent="0.3">
      <c r="P174268" s="83"/>
    </row>
    <row r="174269" spans="16:16" x14ac:dyDescent="0.3">
      <c r="P174269" s="83"/>
    </row>
    <row r="174270" spans="16:16" x14ac:dyDescent="0.3">
      <c r="P174270" s="83"/>
    </row>
    <row r="174271" spans="16:16" x14ac:dyDescent="0.3">
      <c r="P174271" s="83"/>
    </row>
    <row r="174272" spans="16:16" x14ac:dyDescent="0.3">
      <c r="P174272" s="83"/>
    </row>
    <row r="174273" spans="16:16" x14ac:dyDescent="0.3">
      <c r="P174273" s="83"/>
    </row>
    <row r="174274" spans="16:16" x14ac:dyDescent="0.3">
      <c r="P174274" s="83"/>
    </row>
    <row r="174275" spans="16:16" x14ac:dyDescent="0.3">
      <c r="P174275" s="83"/>
    </row>
    <row r="174276" spans="16:16" x14ac:dyDescent="0.3">
      <c r="P174276" s="83"/>
    </row>
    <row r="174277" spans="16:16" x14ac:dyDescent="0.3">
      <c r="P174277" s="83"/>
    </row>
    <row r="174278" spans="16:16" x14ac:dyDescent="0.3">
      <c r="P174278" s="83"/>
    </row>
    <row r="174279" spans="16:16" x14ac:dyDescent="0.3">
      <c r="P174279" s="83"/>
    </row>
    <row r="174280" spans="16:16" x14ac:dyDescent="0.3">
      <c r="P174280" s="83"/>
    </row>
    <row r="174281" spans="16:16" x14ac:dyDescent="0.3">
      <c r="P174281" s="83"/>
    </row>
    <row r="174282" spans="16:16" x14ac:dyDescent="0.3">
      <c r="P174282" s="83"/>
    </row>
    <row r="174283" spans="16:16" x14ac:dyDescent="0.3">
      <c r="P174283" s="83"/>
    </row>
    <row r="174284" spans="16:16" x14ac:dyDescent="0.3">
      <c r="P174284" s="83"/>
    </row>
    <row r="174285" spans="16:16" x14ac:dyDescent="0.3">
      <c r="P174285" s="83"/>
    </row>
    <row r="174286" spans="16:16" x14ac:dyDescent="0.3">
      <c r="P174286" s="83"/>
    </row>
    <row r="174287" spans="16:16" x14ac:dyDescent="0.3">
      <c r="P174287" s="83"/>
    </row>
    <row r="174288" spans="16:16" x14ac:dyDescent="0.3">
      <c r="P174288" s="83"/>
    </row>
    <row r="174289" spans="16:16" x14ac:dyDescent="0.3">
      <c r="P174289" s="83"/>
    </row>
    <row r="174290" spans="16:16" x14ac:dyDescent="0.3">
      <c r="P174290" s="83"/>
    </row>
    <row r="174291" spans="16:16" x14ac:dyDescent="0.3">
      <c r="P174291" s="83"/>
    </row>
    <row r="174292" spans="16:16" x14ac:dyDescent="0.3">
      <c r="P174292" s="83"/>
    </row>
    <row r="174293" spans="16:16" x14ac:dyDescent="0.3">
      <c r="P174293" s="83"/>
    </row>
    <row r="174294" spans="16:16" x14ac:dyDescent="0.3">
      <c r="P174294" s="83"/>
    </row>
    <row r="174295" spans="16:16" x14ac:dyDescent="0.3">
      <c r="P174295" s="83"/>
    </row>
    <row r="174296" spans="16:16" x14ac:dyDescent="0.3">
      <c r="P174296" s="83"/>
    </row>
    <row r="174297" spans="16:16" x14ac:dyDescent="0.3">
      <c r="P174297" s="83"/>
    </row>
    <row r="174298" spans="16:16" x14ac:dyDescent="0.3">
      <c r="P174298" s="83"/>
    </row>
    <row r="174299" spans="16:16" x14ac:dyDescent="0.3">
      <c r="P174299" s="83"/>
    </row>
    <row r="174300" spans="16:16" x14ac:dyDescent="0.3">
      <c r="P174300" s="83"/>
    </row>
    <row r="174301" spans="16:16" x14ac:dyDescent="0.3">
      <c r="P174301" s="83"/>
    </row>
    <row r="174302" spans="16:16" x14ac:dyDescent="0.3">
      <c r="P174302" s="83"/>
    </row>
    <row r="174303" spans="16:16" x14ac:dyDescent="0.3">
      <c r="P174303" s="83"/>
    </row>
    <row r="174304" spans="16:16" x14ac:dyDescent="0.3">
      <c r="P174304" s="83"/>
    </row>
    <row r="174305" spans="16:16" x14ac:dyDescent="0.3">
      <c r="P174305" s="83"/>
    </row>
    <row r="174306" spans="16:16" x14ac:dyDescent="0.3">
      <c r="P174306" s="83"/>
    </row>
    <row r="174307" spans="16:16" x14ac:dyDescent="0.3">
      <c r="P174307" s="83"/>
    </row>
    <row r="174308" spans="16:16" x14ac:dyDescent="0.3">
      <c r="P174308" s="83"/>
    </row>
    <row r="174309" spans="16:16" x14ac:dyDescent="0.3">
      <c r="P174309" s="83"/>
    </row>
    <row r="174310" spans="16:16" x14ac:dyDescent="0.3">
      <c r="P174310" s="83"/>
    </row>
    <row r="174311" spans="16:16" x14ac:dyDescent="0.3">
      <c r="P174311" s="83"/>
    </row>
    <row r="174312" spans="16:16" x14ac:dyDescent="0.3">
      <c r="P174312" s="83"/>
    </row>
    <row r="174313" spans="16:16" x14ac:dyDescent="0.3">
      <c r="P174313" s="83"/>
    </row>
    <row r="174314" spans="16:16" x14ac:dyDescent="0.3">
      <c r="P174314" s="83"/>
    </row>
    <row r="174315" spans="16:16" x14ac:dyDescent="0.3">
      <c r="P174315" s="83"/>
    </row>
    <row r="174316" spans="16:16" x14ac:dyDescent="0.3">
      <c r="P174316" s="83"/>
    </row>
    <row r="174317" spans="16:16" x14ac:dyDescent="0.3">
      <c r="P174317" s="83"/>
    </row>
    <row r="174318" spans="16:16" x14ac:dyDescent="0.3">
      <c r="P174318" s="83"/>
    </row>
    <row r="174319" spans="16:16" x14ac:dyDescent="0.3">
      <c r="P174319" s="83"/>
    </row>
    <row r="174320" spans="16:16" x14ac:dyDescent="0.3">
      <c r="P174320" s="83"/>
    </row>
    <row r="174321" spans="16:16" x14ac:dyDescent="0.3">
      <c r="P174321" s="83"/>
    </row>
    <row r="174322" spans="16:16" x14ac:dyDescent="0.3">
      <c r="P174322" s="83"/>
    </row>
    <row r="174323" spans="16:16" x14ac:dyDescent="0.3">
      <c r="P174323" s="83"/>
    </row>
    <row r="174324" spans="16:16" x14ac:dyDescent="0.3">
      <c r="P174324" s="83"/>
    </row>
    <row r="174325" spans="16:16" x14ac:dyDescent="0.3">
      <c r="P174325" s="83"/>
    </row>
    <row r="174326" spans="16:16" x14ac:dyDescent="0.3">
      <c r="P174326" s="83"/>
    </row>
    <row r="174327" spans="16:16" x14ac:dyDescent="0.3">
      <c r="P174327" s="83"/>
    </row>
    <row r="174328" spans="16:16" x14ac:dyDescent="0.3">
      <c r="P174328" s="83"/>
    </row>
    <row r="174329" spans="16:16" x14ac:dyDescent="0.3">
      <c r="P174329" s="83"/>
    </row>
    <row r="174330" spans="16:16" x14ac:dyDescent="0.3">
      <c r="P174330" s="83"/>
    </row>
    <row r="174331" spans="16:16" x14ac:dyDescent="0.3">
      <c r="P174331" s="83"/>
    </row>
    <row r="174332" spans="16:16" x14ac:dyDescent="0.3">
      <c r="P174332" s="83"/>
    </row>
    <row r="174333" spans="16:16" x14ac:dyDescent="0.3">
      <c r="P174333" s="83"/>
    </row>
    <row r="174334" spans="16:16" x14ac:dyDescent="0.3">
      <c r="P174334" s="83"/>
    </row>
    <row r="174335" spans="16:16" x14ac:dyDescent="0.3">
      <c r="P174335" s="83"/>
    </row>
    <row r="174336" spans="16:16" x14ac:dyDescent="0.3">
      <c r="P174336" s="83"/>
    </row>
    <row r="174337" spans="16:16" x14ac:dyDescent="0.3">
      <c r="P174337" s="83"/>
    </row>
    <row r="174338" spans="16:16" x14ac:dyDescent="0.3">
      <c r="P174338" s="83"/>
    </row>
    <row r="174339" spans="16:16" x14ac:dyDescent="0.3">
      <c r="P174339" s="83"/>
    </row>
    <row r="174340" spans="16:16" x14ac:dyDescent="0.3">
      <c r="P174340" s="83"/>
    </row>
    <row r="174341" spans="16:16" x14ac:dyDescent="0.3">
      <c r="P174341" s="83"/>
    </row>
    <row r="174342" spans="16:16" x14ac:dyDescent="0.3">
      <c r="P174342" s="83"/>
    </row>
    <row r="174343" spans="16:16" x14ac:dyDescent="0.3">
      <c r="P174343" s="83"/>
    </row>
    <row r="174344" spans="16:16" x14ac:dyDescent="0.3">
      <c r="P174344" s="83"/>
    </row>
    <row r="174345" spans="16:16" x14ac:dyDescent="0.3">
      <c r="P174345" s="83"/>
    </row>
    <row r="174346" spans="16:16" x14ac:dyDescent="0.3">
      <c r="P174346" s="83"/>
    </row>
    <row r="174347" spans="16:16" x14ac:dyDescent="0.3">
      <c r="P174347" s="83"/>
    </row>
    <row r="174348" spans="16:16" x14ac:dyDescent="0.3">
      <c r="P174348" s="83"/>
    </row>
    <row r="174349" spans="16:16" x14ac:dyDescent="0.3">
      <c r="P174349" s="83"/>
    </row>
    <row r="174350" spans="16:16" x14ac:dyDescent="0.3">
      <c r="P174350" s="83"/>
    </row>
    <row r="174351" spans="16:16" x14ac:dyDescent="0.3">
      <c r="P174351" s="83"/>
    </row>
    <row r="174352" spans="16:16" x14ac:dyDescent="0.3">
      <c r="P174352" s="83"/>
    </row>
    <row r="174353" spans="16:16" x14ac:dyDescent="0.3">
      <c r="P174353" s="83"/>
    </row>
    <row r="174354" spans="16:16" x14ac:dyDescent="0.3">
      <c r="P174354" s="83"/>
    </row>
    <row r="174355" spans="16:16" x14ac:dyDescent="0.3">
      <c r="P174355" s="83"/>
    </row>
    <row r="174356" spans="16:16" x14ac:dyDescent="0.3">
      <c r="P174356" s="83"/>
    </row>
    <row r="174357" spans="16:16" x14ac:dyDescent="0.3">
      <c r="P174357" s="83"/>
    </row>
    <row r="174358" spans="16:16" x14ac:dyDescent="0.3">
      <c r="P174358" s="83"/>
    </row>
    <row r="174359" spans="16:16" x14ac:dyDescent="0.3">
      <c r="P174359" s="83"/>
    </row>
    <row r="174360" spans="16:16" x14ac:dyDescent="0.3">
      <c r="P174360" s="83"/>
    </row>
    <row r="174361" spans="16:16" x14ac:dyDescent="0.3">
      <c r="P174361" s="83"/>
    </row>
    <row r="174362" spans="16:16" x14ac:dyDescent="0.3">
      <c r="P174362" s="83"/>
    </row>
    <row r="174363" spans="16:16" x14ac:dyDescent="0.3">
      <c r="P174363" s="83"/>
    </row>
    <row r="174364" spans="16:16" x14ac:dyDescent="0.3">
      <c r="P174364" s="83"/>
    </row>
    <row r="174365" spans="16:16" x14ac:dyDescent="0.3">
      <c r="P174365" s="83"/>
    </row>
    <row r="174366" spans="16:16" x14ac:dyDescent="0.3">
      <c r="P174366" s="83"/>
    </row>
    <row r="174367" spans="16:16" x14ac:dyDescent="0.3">
      <c r="P174367" s="83"/>
    </row>
    <row r="174368" spans="16:16" x14ac:dyDescent="0.3">
      <c r="P174368" s="83"/>
    </row>
    <row r="174369" spans="16:16" x14ac:dyDescent="0.3">
      <c r="P174369" s="83"/>
    </row>
    <row r="174370" spans="16:16" x14ac:dyDescent="0.3">
      <c r="P174370" s="83"/>
    </row>
    <row r="174371" spans="16:16" x14ac:dyDescent="0.3">
      <c r="P174371" s="83"/>
    </row>
    <row r="174372" spans="16:16" x14ac:dyDescent="0.3">
      <c r="P174372" s="83"/>
    </row>
    <row r="174373" spans="16:16" x14ac:dyDescent="0.3">
      <c r="P174373" s="83"/>
    </row>
    <row r="174374" spans="16:16" x14ac:dyDescent="0.3">
      <c r="P174374" s="83"/>
    </row>
    <row r="174375" spans="16:16" x14ac:dyDescent="0.3">
      <c r="P174375" s="83"/>
    </row>
    <row r="174376" spans="16:16" x14ac:dyDescent="0.3">
      <c r="P174376" s="83"/>
    </row>
    <row r="174377" spans="16:16" x14ac:dyDescent="0.3">
      <c r="P174377" s="83"/>
    </row>
    <row r="174378" spans="16:16" x14ac:dyDescent="0.3">
      <c r="P174378" s="83"/>
    </row>
    <row r="174379" spans="16:16" x14ac:dyDescent="0.3">
      <c r="P174379" s="83"/>
    </row>
    <row r="174380" spans="16:16" x14ac:dyDescent="0.3">
      <c r="P174380" s="83"/>
    </row>
    <row r="174381" spans="16:16" x14ac:dyDescent="0.3">
      <c r="P174381" s="83"/>
    </row>
    <row r="174382" spans="16:16" x14ac:dyDescent="0.3">
      <c r="P174382" s="83"/>
    </row>
    <row r="174383" spans="16:16" x14ac:dyDescent="0.3">
      <c r="P174383" s="83"/>
    </row>
    <row r="174384" spans="16:16" x14ac:dyDescent="0.3">
      <c r="P174384" s="83"/>
    </row>
    <row r="174385" spans="16:16" x14ac:dyDescent="0.3">
      <c r="P174385" s="83"/>
    </row>
    <row r="174386" spans="16:16" x14ac:dyDescent="0.3">
      <c r="P174386" s="83"/>
    </row>
    <row r="174387" spans="16:16" x14ac:dyDescent="0.3">
      <c r="P174387" s="83"/>
    </row>
    <row r="174388" spans="16:16" x14ac:dyDescent="0.3">
      <c r="P174388" s="83"/>
    </row>
    <row r="174389" spans="16:16" x14ac:dyDescent="0.3">
      <c r="P174389" s="83"/>
    </row>
    <row r="174390" spans="16:16" x14ac:dyDescent="0.3">
      <c r="P174390" s="83"/>
    </row>
    <row r="174391" spans="16:16" x14ac:dyDescent="0.3">
      <c r="P174391" s="83"/>
    </row>
    <row r="174392" spans="16:16" x14ac:dyDescent="0.3">
      <c r="P174392" s="83"/>
    </row>
    <row r="174393" spans="16:16" x14ac:dyDescent="0.3">
      <c r="P174393" s="83"/>
    </row>
    <row r="174394" spans="16:16" x14ac:dyDescent="0.3">
      <c r="P174394" s="83"/>
    </row>
    <row r="174395" spans="16:16" x14ac:dyDescent="0.3">
      <c r="P174395" s="83"/>
    </row>
    <row r="174396" spans="16:16" x14ac:dyDescent="0.3">
      <c r="P174396" s="83"/>
    </row>
    <row r="174397" spans="16:16" x14ac:dyDescent="0.3">
      <c r="P174397" s="83"/>
    </row>
    <row r="174398" spans="16:16" x14ac:dyDescent="0.3">
      <c r="P174398" s="83"/>
    </row>
    <row r="174399" spans="16:16" x14ac:dyDescent="0.3">
      <c r="P174399" s="83"/>
    </row>
    <row r="174400" spans="16:16" x14ac:dyDescent="0.3">
      <c r="P174400" s="83"/>
    </row>
    <row r="174401" spans="16:16" x14ac:dyDescent="0.3">
      <c r="P174401" s="83"/>
    </row>
    <row r="174402" spans="16:16" x14ac:dyDescent="0.3">
      <c r="P174402" s="83"/>
    </row>
    <row r="174403" spans="16:16" x14ac:dyDescent="0.3">
      <c r="P174403" s="83"/>
    </row>
    <row r="174404" spans="16:16" x14ac:dyDescent="0.3">
      <c r="P174404" s="83"/>
    </row>
    <row r="174405" spans="16:16" x14ac:dyDescent="0.3">
      <c r="P174405" s="83"/>
    </row>
    <row r="174406" spans="16:16" x14ac:dyDescent="0.3">
      <c r="P174406" s="83"/>
    </row>
    <row r="174407" spans="16:16" x14ac:dyDescent="0.3">
      <c r="P174407" s="83"/>
    </row>
    <row r="174408" spans="16:16" x14ac:dyDescent="0.3">
      <c r="P174408" s="83"/>
    </row>
    <row r="174409" spans="16:16" x14ac:dyDescent="0.3">
      <c r="P174409" s="83"/>
    </row>
    <row r="174410" spans="16:16" x14ac:dyDescent="0.3">
      <c r="P174410" s="83"/>
    </row>
    <row r="174411" spans="16:16" x14ac:dyDescent="0.3">
      <c r="P174411" s="83"/>
    </row>
    <row r="174412" spans="16:16" x14ac:dyDescent="0.3">
      <c r="P174412" s="83"/>
    </row>
    <row r="174413" spans="16:16" x14ac:dyDescent="0.3">
      <c r="P174413" s="83"/>
    </row>
    <row r="174414" spans="16:16" x14ac:dyDescent="0.3">
      <c r="P174414" s="83"/>
    </row>
    <row r="174415" spans="16:16" x14ac:dyDescent="0.3">
      <c r="P174415" s="83"/>
    </row>
    <row r="174416" spans="16:16" x14ac:dyDescent="0.3">
      <c r="P174416" s="83"/>
    </row>
    <row r="174417" spans="16:16" x14ac:dyDescent="0.3">
      <c r="P174417" s="83"/>
    </row>
    <row r="174418" spans="16:16" x14ac:dyDescent="0.3">
      <c r="P174418" s="83"/>
    </row>
    <row r="174419" spans="16:16" x14ac:dyDescent="0.3">
      <c r="P174419" s="83"/>
    </row>
    <row r="174420" spans="16:16" x14ac:dyDescent="0.3">
      <c r="P174420" s="83"/>
    </row>
    <row r="174421" spans="16:16" x14ac:dyDescent="0.3">
      <c r="P174421" s="83"/>
    </row>
    <row r="174422" spans="16:16" x14ac:dyDescent="0.3">
      <c r="P174422" s="83"/>
    </row>
    <row r="174423" spans="16:16" x14ac:dyDescent="0.3">
      <c r="P174423" s="83"/>
    </row>
    <row r="174424" spans="16:16" x14ac:dyDescent="0.3">
      <c r="P174424" s="83"/>
    </row>
    <row r="174425" spans="16:16" x14ac:dyDescent="0.3">
      <c r="P174425" s="83"/>
    </row>
    <row r="174426" spans="16:16" x14ac:dyDescent="0.3">
      <c r="P174426" s="83"/>
    </row>
    <row r="174427" spans="16:16" x14ac:dyDescent="0.3">
      <c r="P174427" s="83"/>
    </row>
    <row r="174428" spans="16:16" x14ac:dyDescent="0.3">
      <c r="P174428" s="83"/>
    </row>
    <row r="174429" spans="16:16" x14ac:dyDescent="0.3">
      <c r="P174429" s="83"/>
    </row>
    <row r="174430" spans="16:16" x14ac:dyDescent="0.3">
      <c r="P174430" s="83"/>
    </row>
    <row r="174431" spans="16:16" x14ac:dyDescent="0.3">
      <c r="P174431" s="83"/>
    </row>
    <row r="174432" spans="16:16" x14ac:dyDescent="0.3">
      <c r="P174432" s="83"/>
    </row>
    <row r="174433" spans="16:16" x14ac:dyDescent="0.3">
      <c r="P174433" s="83"/>
    </row>
    <row r="174434" spans="16:16" x14ac:dyDescent="0.3">
      <c r="P174434" s="83"/>
    </row>
    <row r="174435" spans="16:16" x14ac:dyDescent="0.3">
      <c r="P174435" s="83"/>
    </row>
    <row r="174436" spans="16:16" x14ac:dyDescent="0.3">
      <c r="P174436" s="83"/>
    </row>
    <row r="174437" spans="16:16" x14ac:dyDescent="0.3">
      <c r="P174437" s="83"/>
    </row>
    <row r="174438" spans="16:16" x14ac:dyDescent="0.3">
      <c r="P174438" s="83"/>
    </row>
    <row r="174439" spans="16:16" x14ac:dyDescent="0.3">
      <c r="P174439" s="83"/>
    </row>
    <row r="174440" spans="16:16" x14ac:dyDescent="0.3">
      <c r="P174440" s="83"/>
    </row>
    <row r="174441" spans="16:16" x14ac:dyDescent="0.3">
      <c r="P174441" s="83"/>
    </row>
    <row r="174442" spans="16:16" x14ac:dyDescent="0.3">
      <c r="P174442" s="83"/>
    </row>
    <row r="174443" spans="16:16" x14ac:dyDescent="0.3">
      <c r="P174443" s="83"/>
    </row>
    <row r="174444" spans="16:16" x14ac:dyDescent="0.3">
      <c r="P174444" s="83"/>
    </row>
    <row r="174445" spans="16:16" x14ac:dyDescent="0.3">
      <c r="P174445" s="83"/>
    </row>
    <row r="174446" spans="16:16" x14ac:dyDescent="0.3">
      <c r="P174446" s="83"/>
    </row>
    <row r="174447" spans="16:16" x14ac:dyDescent="0.3">
      <c r="P174447" s="83"/>
    </row>
    <row r="174448" spans="16:16" x14ac:dyDescent="0.3">
      <c r="P174448" s="83"/>
    </row>
    <row r="174449" spans="16:16" x14ac:dyDescent="0.3">
      <c r="P174449" s="83"/>
    </row>
    <row r="174450" spans="16:16" x14ac:dyDescent="0.3">
      <c r="P174450" s="83"/>
    </row>
    <row r="174451" spans="16:16" x14ac:dyDescent="0.3">
      <c r="P174451" s="83"/>
    </row>
    <row r="174452" spans="16:16" x14ac:dyDescent="0.3">
      <c r="P174452" s="83"/>
    </row>
    <row r="174453" spans="16:16" x14ac:dyDescent="0.3">
      <c r="P174453" s="83"/>
    </row>
    <row r="174454" spans="16:16" x14ac:dyDescent="0.3">
      <c r="P174454" s="83"/>
    </row>
    <row r="174455" spans="16:16" x14ac:dyDescent="0.3">
      <c r="P174455" s="83"/>
    </row>
    <row r="174456" spans="16:16" x14ac:dyDescent="0.3">
      <c r="P174456" s="83"/>
    </row>
    <row r="174457" spans="16:16" x14ac:dyDescent="0.3">
      <c r="P174457" s="83"/>
    </row>
    <row r="174458" spans="16:16" x14ac:dyDescent="0.3">
      <c r="P174458" s="83"/>
    </row>
    <row r="174459" spans="16:16" x14ac:dyDescent="0.3">
      <c r="P174459" s="83"/>
    </row>
    <row r="174460" spans="16:16" x14ac:dyDescent="0.3">
      <c r="P174460" s="83"/>
    </row>
    <row r="174461" spans="16:16" x14ac:dyDescent="0.3">
      <c r="P174461" s="83"/>
    </row>
    <row r="174462" spans="16:16" x14ac:dyDescent="0.3">
      <c r="P174462" s="83"/>
    </row>
    <row r="174463" spans="16:16" x14ac:dyDescent="0.3">
      <c r="P174463" s="83"/>
    </row>
    <row r="174464" spans="16:16" x14ac:dyDescent="0.3">
      <c r="P174464" s="83"/>
    </row>
    <row r="174465" spans="16:16" x14ac:dyDescent="0.3">
      <c r="P174465" s="83"/>
    </row>
    <row r="174466" spans="16:16" x14ac:dyDescent="0.3">
      <c r="P174466" s="83"/>
    </row>
    <row r="174467" spans="16:16" x14ac:dyDescent="0.3">
      <c r="P174467" s="83"/>
    </row>
    <row r="174468" spans="16:16" x14ac:dyDescent="0.3">
      <c r="P174468" s="83"/>
    </row>
    <row r="174469" spans="16:16" x14ac:dyDescent="0.3">
      <c r="P174469" s="83"/>
    </row>
    <row r="174470" spans="16:16" x14ac:dyDescent="0.3">
      <c r="P174470" s="83"/>
    </row>
    <row r="174471" spans="16:16" x14ac:dyDescent="0.3">
      <c r="P174471" s="83"/>
    </row>
    <row r="174472" spans="16:16" x14ac:dyDescent="0.3">
      <c r="P174472" s="83"/>
    </row>
    <row r="174473" spans="16:16" x14ac:dyDescent="0.3">
      <c r="P174473" s="83"/>
    </row>
    <row r="174474" spans="16:16" x14ac:dyDescent="0.3">
      <c r="P174474" s="83"/>
    </row>
    <row r="174475" spans="16:16" x14ac:dyDescent="0.3">
      <c r="P174475" s="83"/>
    </row>
    <row r="174476" spans="16:16" x14ac:dyDescent="0.3">
      <c r="P174476" s="83"/>
    </row>
    <row r="174477" spans="16:16" x14ac:dyDescent="0.3">
      <c r="P174477" s="83"/>
    </row>
    <row r="174478" spans="16:16" x14ac:dyDescent="0.3">
      <c r="P174478" s="83"/>
    </row>
    <row r="174479" spans="16:16" x14ac:dyDescent="0.3">
      <c r="P174479" s="83"/>
    </row>
    <row r="174480" spans="16:16" x14ac:dyDescent="0.3">
      <c r="P174480" s="83"/>
    </row>
    <row r="174481" spans="16:16" x14ac:dyDescent="0.3">
      <c r="P174481" s="83"/>
    </row>
    <row r="174482" spans="16:16" x14ac:dyDescent="0.3">
      <c r="P174482" s="83"/>
    </row>
    <row r="174483" spans="16:16" x14ac:dyDescent="0.3">
      <c r="P174483" s="83"/>
    </row>
    <row r="174484" spans="16:16" x14ac:dyDescent="0.3">
      <c r="P174484" s="83"/>
    </row>
    <row r="174485" spans="16:16" x14ac:dyDescent="0.3">
      <c r="P174485" s="83"/>
    </row>
    <row r="174486" spans="16:16" x14ac:dyDescent="0.3">
      <c r="P174486" s="83"/>
    </row>
    <row r="174487" spans="16:16" x14ac:dyDescent="0.3">
      <c r="P174487" s="83"/>
    </row>
    <row r="174488" spans="16:16" x14ac:dyDescent="0.3">
      <c r="P174488" s="83"/>
    </row>
    <row r="174489" spans="16:16" x14ac:dyDescent="0.3">
      <c r="P174489" s="83"/>
    </row>
    <row r="174490" spans="16:16" x14ac:dyDescent="0.3">
      <c r="P174490" s="83"/>
    </row>
    <row r="174491" spans="16:16" x14ac:dyDescent="0.3">
      <c r="P174491" s="83"/>
    </row>
    <row r="174492" spans="16:16" x14ac:dyDescent="0.3">
      <c r="P174492" s="83"/>
    </row>
    <row r="174493" spans="16:16" x14ac:dyDescent="0.3">
      <c r="P174493" s="83"/>
    </row>
    <row r="174494" spans="16:16" x14ac:dyDescent="0.3">
      <c r="P174494" s="83"/>
    </row>
    <row r="174495" spans="16:16" x14ac:dyDescent="0.3">
      <c r="P174495" s="83"/>
    </row>
    <row r="174496" spans="16:16" x14ac:dyDescent="0.3">
      <c r="P174496" s="83"/>
    </row>
    <row r="174497" spans="16:16" x14ac:dyDescent="0.3">
      <c r="P174497" s="83"/>
    </row>
    <row r="174498" spans="16:16" x14ac:dyDescent="0.3">
      <c r="P174498" s="83"/>
    </row>
    <row r="174499" spans="16:16" x14ac:dyDescent="0.3">
      <c r="P174499" s="83"/>
    </row>
    <row r="174500" spans="16:16" x14ac:dyDescent="0.3">
      <c r="P174500" s="83"/>
    </row>
    <row r="174501" spans="16:16" x14ac:dyDescent="0.3">
      <c r="P174501" s="83"/>
    </row>
    <row r="174502" spans="16:16" x14ac:dyDescent="0.3">
      <c r="P174502" s="83"/>
    </row>
    <row r="174503" spans="16:16" x14ac:dyDescent="0.3">
      <c r="P174503" s="83"/>
    </row>
    <row r="174504" spans="16:16" x14ac:dyDescent="0.3">
      <c r="P174504" s="83"/>
    </row>
    <row r="174505" spans="16:16" x14ac:dyDescent="0.3">
      <c r="P174505" s="83"/>
    </row>
    <row r="174506" spans="16:16" x14ac:dyDescent="0.3">
      <c r="P174506" s="83"/>
    </row>
    <row r="174507" spans="16:16" x14ac:dyDescent="0.3">
      <c r="P174507" s="83"/>
    </row>
    <row r="174508" spans="16:16" x14ac:dyDescent="0.3">
      <c r="P174508" s="83"/>
    </row>
    <row r="174509" spans="16:16" x14ac:dyDescent="0.3">
      <c r="P174509" s="83"/>
    </row>
    <row r="174510" spans="16:16" x14ac:dyDescent="0.3">
      <c r="P174510" s="83"/>
    </row>
    <row r="174511" spans="16:16" x14ac:dyDescent="0.3">
      <c r="P174511" s="83"/>
    </row>
    <row r="174512" spans="16:16" x14ac:dyDescent="0.3">
      <c r="P174512" s="83"/>
    </row>
    <row r="174513" spans="16:16" x14ac:dyDescent="0.3">
      <c r="P174513" s="83"/>
    </row>
    <row r="174514" spans="16:16" x14ac:dyDescent="0.3">
      <c r="P174514" s="83"/>
    </row>
    <row r="174515" spans="16:16" x14ac:dyDescent="0.3">
      <c r="P174515" s="83"/>
    </row>
    <row r="174516" spans="16:16" x14ac:dyDescent="0.3">
      <c r="P174516" s="83"/>
    </row>
    <row r="174517" spans="16:16" x14ac:dyDescent="0.3">
      <c r="P174517" s="83"/>
    </row>
    <row r="174518" spans="16:16" x14ac:dyDescent="0.3">
      <c r="P174518" s="83"/>
    </row>
    <row r="174519" spans="16:16" x14ac:dyDescent="0.3">
      <c r="P174519" s="83"/>
    </row>
    <row r="174520" spans="16:16" x14ac:dyDescent="0.3">
      <c r="P174520" s="83"/>
    </row>
    <row r="174521" spans="16:16" x14ac:dyDescent="0.3">
      <c r="P174521" s="83"/>
    </row>
    <row r="174522" spans="16:16" x14ac:dyDescent="0.3">
      <c r="P174522" s="83"/>
    </row>
    <row r="174523" spans="16:16" x14ac:dyDescent="0.3">
      <c r="P174523" s="83"/>
    </row>
    <row r="174524" spans="16:16" x14ac:dyDescent="0.3">
      <c r="P174524" s="83"/>
    </row>
    <row r="174525" spans="16:16" x14ac:dyDescent="0.3">
      <c r="P174525" s="83"/>
    </row>
    <row r="174526" spans="16:16" x14ac:dyDescent="0.3">
      <c r="P174526" s="83"/>
    </row>
    <row r="174527" spans="16:16" x14ac:dyDescent="0.3">
      <c r="P174527" s="83"/>
    </row>
    <row r="174528" spans="16:16" x14ac:dyDescent="0.3">
      <c r="P174528" s="83"/>
    </row>
    <row r="174529" spans="16:16" x14ac:dyDescent="0.3">
      <c r="P174529" s="83"/>
    </row>
    <row r="174530" spans="16:16" x14ac:dyDescent="0.3">
      <c r="P174530" s="83"/>
    </row>
    <row r="174531" spans="16:16" x14ac:dyDescent="0.3">
      <c r="P174531" s="83"/>
    </row>
    <row r="174532" spans="16:16" x14ac:dyDescent="0.3">
      <c r="P174532" s="83"/>
    </row>
    <row r="174533" spans="16:16" x14ac:dyDescent="0.3">
      <c r="P174533" s="83"/>
    </row>
    <row r="174534" spans="16:16" x14ac:dyDescent="0.3">
      <c r="P174534" s="83"/>
    </row>
    <row r="174535" spans="16:16" x14ac:dyDescent="0.3">
      <c r="P174535" s="83"/>
    </row>
    <row r="174536" spans="16:16" x14ac:dyDescent="0.3">
      <c r="P174536" s="83"/>
    </row>
    <row r="174537" spans="16:16" x14ac:dyDescent="0.3">
      <c r="P174537" s="83"/>
    </row>
    <row r="174538" spans="16:16" x14ac:dyDescent="0.3">
      <c r="P174538" s="83"/>
    </row>
    <row r="174539" spans="16:16" x14ac:dyDescent="0.3">
      <c r="P174539" s="83"/>
    </row>
    <row r="174540" spans="16:16" x14ac:dyDescent="0.3">
      <c r="P174540" s="83"/>
    </row>
    <row r="174541" spans="16:16" x14ac:dyDescent="0.3">
      <c r="P174541" s="83"/>
    </row>
    <row r="174542" spans="16:16" x14ac:dyDescent="0.3">
      <c r="P174542" s="83"/>
    </row>
    <row r="174543" spans="16:16" x14ac:dyDescent="0.3">
      <c r="P174543" s="83"/>
    </row>
    <row r="174544" spans="16:16" x14ac:dyDescent="0.3">
      <c r="P174544" s="83"/>
    </row>
    <row r="174545" spans="16:16" x14ac:dyDescent="0.3">
      <c r="P174545" s="83"/>
    </row>
    <row r="174546" spans="16:16" x14ac:dyDescent="0.3">
      <c r="P174546" s="83"/>
    </row>
    <row r="174547" spans="16:16" x14ac:dyDescent="0.3">
      <c r="P174547" s="83"/>
    </row>
    <row r="174548" spans="16:16" x14ac:dyDescent="0.3">
      <c r="P174548" s="83"/>
    </row>
    <row r="174549" spans="16:16" x14ac:dyDescent="0.3">
      <c r="P174549" s="83"/>
    </row>
    <row r="174550" spans="16:16" x14ac:dyDescent="0.3">
      <c r="P174550" s="83"/>
    </row>
    <row r="174551" spans="16:16" x14ac:dyDescent="0.3">
      <c r="P174551" s="83"/>
    </row>
    <row r="174552" spans="16:16" x14ac:dyDescent="0.3">
      <c r="P174552" s="83"/>
    </row>
    <row r="174553" spans="16:16" x14ac:dyDescent="0.3">
      <c r="P174553" s="83"/>
    </row>
    <row r="174554" spans="16:16" x14ac:dyDescent="0.3">
      <c r="P174554" s="83"/>
    </row>
    <row r="174555" spans="16:16" x14ac:dyDescent="0.3">
      <c r="P174555" s="83"/>
    </row>
    <row r="174556" spans="16:16" x14ac:dyDescent="0.3">
      <c r="P174556" s="83"/>
    </row>
    <row r="174557" spans="16:16" x14ac:dyDescent="0.3">
      <c r="P174557" s="83"/>
    </row>
    <row r="174558" spans="16:16" x14ac:dyDescent="0.3">
      <c r="P174558" s="83"/>
    </row>
    <row r="174559" spans="16:16" x14ac:dyDescent="0.3">
      <c r="P174559" s="83"/>
    </row>
    <row r="174560" spans="16:16" x14ac:dyDescent="0.3">
      <c r="P174560" s="83"/>
    </row>
    <row r="174561" spans="16:16" x14ac:dyDescent="0.3">
      <c r="P174561" s="83"/>
    </row>
    <row r="174562" spans="16:16" x14ac:dyDescent="0.3">
      <c r="P174562" s="83"/>
    </row>
    <row r="174563" spans="16:16" x14ac:dyDescent="0.3">
      <c r="P174563" s="83"/>
    </row>
    <row r="174564" spans="16:16" x14ac:dyDescent="0.3">
      <c r="P174564" s="83"/>
    </row>
    <row r="174565" spans="16:16" x14ac:dyDescent="0.3">
      <c r="P174565" s="83"/>
    </row>
    <row r="174566" spans="16:16" x14ac:dyDescent="0.3">
      <c r="P174566" s="83"/>
    </row>
    <row r="174567" spans="16:16" x14ac:dyDescent="0.3">
      <c r="P174567" s="83"/>
    </row>
    <row r="174568" spans="16:16" x14ac:dyDescent="0.3">
      <c r="P174568" s="83"/>
    </row>
    <row r="174569" spans="16:16" x14ac:dyDescent="0.3">
      <c r="P174569" s="83"/>
    </row>
    <row r="174570" spans="16:16" x14ac:dyDescent="0.3">
      <c r="P174570" s="83"/>
    </row>
    <row r="174571" spans="16:16" x14ac:dyDescent="0.3">
      <c r="P174571" s="83"/>
    </row>
    <row r="174572" spans="16:16" x14ac:dyDescent="0.3">
      <c r="P174572" s="83"/>
    </row>
    <row r="174573" spans="16:16" x14ac:dyDescent="0.3">
      <c r="P174573" s="83"/>
    </row>
    <row r="174574" spans="16:16" x14ac:dyDescent="0.3">
      <c r="P174574" s="83"/>
    </row>
    <row r="174575" spans="16:16" x14ac:dyDescent="0.3">
      <c r="P174575" s="83"/>
    </row>
    <row r="174576" spans="16:16" x14ac:dyDescent="0.3">
      <c r="P174576" s="83"/>
    </row>
    <row r="174577" spans="16:16" x14ac:dyDescent="0.3">
      <c r="P174577" s="83"/>
    </row>
    <row r="174578" spans="16:16" x14ac:dyDescent="0.3">
      <c r="P174578" s="83"/>
    </row>
    <row r="174579" spans="16:16" x14ac:dyDescent="0.3">
      <c r="P174579" s="83"/>
    </row>
    <row r="174580" spans="16:16" x14ac:dyDescent="0.3">
      <c r="P174580" s="83"/>
    </row>
    <row r="174581" spans="16:16" x14ac:dyDescent="0.3">
      <c r="P174581" s="83"/>
    </row>
    <row r="174582" spans="16:16" x14ac:dyDescent="0.3">
      <c r="P174582" s="83"/>
    </row>
    <row r="174583" spans="16:16" x14ac:dyDescent="0.3">
      <c r="P174583" s="83"/>
    </row>
    <row r="174584" spans="16:16" x14ac:dyDescent="0.3">
      <c r="P174584" s="83"/>
    </row>
    <row r="174585" spans="16:16" x14ac:dyDescent="0.3">
      <c r="P174585" s="83"/>
    </row>
    <row r="174586" spans="16:16" x14ac:dyDescent="0.3">
      <c r="P174586" s="83"/>
    </row>
    <row r="174587" spans="16:16" x14ac:dyDescent="0.3">
      <c r="P174587" s="83"/>
    </row>
    <row r="174588" spans="16:16" x14ac:dyDescent="0.3">
      <c r="P174588" s="83"/>
    </row>
    <row r="174589" spans="16:16" x14ac:dyDescent="0.3">
      <c r="P174589" s="83"/>
    </row>
    <row r="174590" spans="16:16" x14ac:dyDescent="0.3">
      <c r="P174590" s="83"/>
    </row>
    <row r="174591" spans="16:16" x14ac:dyDescent="0.3">
      <c r="P174591" s="83"/>
    </row>
    <row r="174592" spans="16:16" x14ac:dyDescent="0.3">
      <c r="P174592" s="83"/>
    </row>
    <row r="174593" spans="16:16" x14ac:dyDescent="0.3">
      <c r="P174593" s="83"/>
    </row>
    <row r="174594" spans="16:16" x14ac:dyDescent="0.3">
      <c r="P174594" s="83"/>
    </row>
    <row r="174595" spans="16:16" x14ac:dyDescent="0.3">
      <c r="P174595" s="83"/>
    </row>
    <row r="174596" spans="16:16" x14ac:dyDescent="0.3">
      <c r="P174596" s="83"/>
    </row>
    <row r="174597" spans="16:16" x14ac:dyDescent="0.3">
      <c r="P174597" s="83"/>
    </row>
    <row r="174598" spans="16:16" x14ac:dyDescent="0.3">
      <c r="P174598" s="83"/>
    </row>
    <row r="174599" spans="16:16" x14ac:dyDescent="0.3">
      <c r="P174599" s="83"/>
    </row>
    <row r="174600" spans="16:16" x14ac:dyDescent="0.3">
      <c r="P174600" s="83"/>
    </row>
    <row r="174601" spans="16:16" x14ac:dyDescent="0.3">
      <c r="P174601" s="83"/>
    </row>
    <row r="174602" spans="16:16" x14ac:dyDescent="0.3">
      <c r="P174602" s="83"/>
    </row>
    <row r="174603" spans="16:16" x14ac:dyDescent="0.3">
      <c r="P174603" s="83"/>
    </row>
    <row r="174604" spans="16:16" x14ac:dyDescent="0.3">
      <c r="P174604" s="83"/>
    </row>
    <row r="174605" spans="16:16" x14ac:dyDescent="0.3">
      <c r="P174605" s="83"/>
    </row>
    <row r="174606" spans="16:16" x14ac:dyDescent="0.3">
      <c r="P174606" s="83"/>
    </row>
    <row r="174607" spans="16:16" x14ac:dyDescent="0.3">
      <c r="P174607" s="83"/>
    </row>
    <row r="174608" spans="16:16" x14ac:dyDescent="0.3">
      <c r="P174608" s="83"/>
    </row>
    <row r="174609" spans="16:16" x14ac:dyDescent="0.3">
      <c r="P174609" s="83"/>
    </row>
    <row r="174610" spans="16:16" x14ac:dyDescent="0.3">
      <c r="P174610" s="83"/>
    </row>
    <row r="174611" spans="16:16" x14ac:dyDescent="0.3">
      <c r="P174611" s="83"/>
    </row>
    <row r="174612" spans="16:16" x14ac:dyDescent="0.3">
      <c r="P174612" s="83"/>
    </row>
    <row r="174613" spans="16:16" x14ac:dyDescent="0.3">
      <c r="P174613" s="83"/>
    </row>
    <row r="174614" spans="16:16" x14ac:dyDescent="0.3">
      <c r="P174614" s="83"/>
    </row>
    <row r="174615" spans="16:16" x14ac:dyDescent="0.3">
      <c r="P174615" s="83"/>
    </row>
    <row r="174616" spans="16:16" x14ac:dyDescent="0.3">
      <c r="P174616" s="83"/>
    </row>
    <row r="174617" spans="16:16" x14ac:dyDescent="0.3">
      <c r="P174617" s="83"/>
    </row>
    <row r="174618" spans="16:16" x14ac:dyDescent="0.3">
      <c r="P174618" s="83"/>
    </row>
    <row r="174619" spans="16:16" x14ac:dyDescent="0.3">
      <c r="P174619" s="83"/>
    </row>
    <row r="174620" spans="16:16" x14ac:dyDescent="0.3">
      <c r="P174620" s="83"/>
    </row>
    <row r="174621" spans="16:16" x14ac:dyDescent="0.3">
      <c r="P174621" s="83"/>
    </row>
    <row r="174622" spans="16:16" x14ac:dyDescent="0.3">
      <c r="P174622" s="83"/>
    </row>
    <row r="174623" spans="16:16" x14ac:dyDescent="0.3">
      <c r="P174623" s="83"/>
    </row>
    <row r="174624" spans="16:16" x14ac:dyDescent="0.3">
      <c r="P174624" s="83"/>
    </row>
    <row r="174625" spans="16:16" x14ac:dyDescent="0.3">
      <c r="P174625" s="83"/>
    </row>
    <row r="174626" spans="16:16" x14ac:dyDescent="0.3">
      <c r="P174626" s="83"/>
    </row>
    <row r="174627" spans="16:16" x14ac:dyDescent="0.3">
      <c r="P174627" s="83"/>
    </row>
    <row r="174628" spans="16:16" x14ac:dyDescent="0.3">
      <c r="P174628" s="83"/>
    </row>
    <row r="174629" spans="16:16" x14ac:dyDescent="0.3">
      <c r="P174629" s="83"/>
    </row>
    <row r="174630" spans="16:16" x14ac:dyDescent="0.3">
      <c r="P174630" s="83"/>
    </row>
    <row r="174631" spans="16:16" x14ac:dyDescent="0.3">
      <c r="P174631" s="83"/>
    </row>
    <row r="174632" spans="16:16" x14ac:dyDescent="0.3">
      <c r="P174632" s="83"/>
    </row>
    <row r="174633" spans="16:16" x14ac:dyDescent="0.3">
      <c r="P174633" s="83"/>
    </row>
    <row r="174634" spans="16:16" x14ac:dyDescent="0.3">
      <c r="P174634" s="83"/>
    </row>
    <row r="174635" spans="16:16" x14ac:dyDescent="0.3">
      <c r="P174635" s="83"/>
    </row>
    <row r="174636" spans="16:16" x14ac:dyDescent="0.3">
      <c r="P174636" s="83"/>
    </row>
    <row r="174637" spans="16:16" x14ac:dyDescent="0.3">
      <c r="P174637" s="83"/>
    </row>
    <row r="174638" spans="16:16" x14ac:dyDescent="0.3">
      <c r="P174638" s="83"/>
    </row>
    <row r="174639" spans="16:16" x14ac:dyDescent="0.3">
      <c r="P174639" s="83"/>
    </row>
    <row r="174640" spans="16:16" x14ac:dyDescent="0.3">
      <c r="P174640" s="83"/>
    </row>
    <row r="174641" spans="16:16" x14ac:dyDescent="0.3">
      <c r="P174641" s="83"/>
    </row>
    <row r="174642" spans="16:16" x14ac:dyDescent="0.3">
      <c r="P174642" s="83"/>
    </row>
    <row r="174643" spans="16:16" x14ac:dyDescent="0.3">
      <c r="P174643" s="83"/>
    </row>
    <row r="174644" spans="16:16" x14ac:dyDescent="0.3">
      <c r="P174644" s="83"/>
    </row>
    <row r="174645" spans="16:16" x14ac:dyDescent="0.3">
      <c r="P174645" s="83"/>
    </row>
    <row r="174646" spans="16:16" x14ac:dyDescent="0.3">
      <c r="P174646" s="83"/>
    </row>
    <row r="174647" spans="16:16" x14ac:dyDescent="0.3">
      <c r="P174647" s="83"/>
    </row>
    <row r="174648" spans="16:16" x14ac:dyDescent="0.3">
      <c r="P174648" s="83"/>
    </row>
    <row r="174649" spans="16:16" x14ac:dyDescent="0.3">
      <c r="P174649" s="83"/>
    </row>
    <row r="174650" spans="16:16" x14ac:dyDescent="0.3">
      <c r="P174650" s="83"/>
    </row>
    <row r="174651" spans="16:16" x14ac:dyDescent="0.3">
      <c r="P174651" s="83"/>
    </row>
    <row r="174652" spans="16:16" x14ac:dyDescent="0.3">
      <c r="P174652" s="83"/>
    </row>
    <row r="174653" spans="16:16" x14ac:dyDescent="0.3">
      <c r="P174653" s="83"/>
    </row>
    <row r="174654" spans="16:16" x14ac:dyDescent="0.3">
      <c r="P174654" s="83"/>
    </row>
    <row r="174655" spans="16:16" x14ac:dyDescent="0.3">
      <c r="P174655" s="83"/>
    </row>
    <row r="174656" spans="16:16" x14ac:dyDescent="0.3">
      <c r="P174656" s="83"/>
    </row>
    <row r="174657" spans="16:16" x14ac:dyDescent="0.3">
      <c r="P174657" s="83"/>
    </row>
    <row r="174658" spans="16:16" x14ac:dyDescent="0.3">
      <c r="P174658" s="83"/>
    </row>
    <row r="174659" spans="16:16" x14ac:dyDescent="0.3">
      <c r="P174659" s="83"/>
    </row>
    <row r="174660" spans="16:16" x14ac:dyDescent="0.3">
      <c r="P174660" s="83"/>
    </row>
    <row r="174661" spans="16:16" x14ac:dyDescent="0.3">
      <c r="P174661" s="83"/>
    </row>
    <row r="174662" spans="16:16" x14ac:dyDescent="0.3">
      <c r="P174662" s="83"/>
    </row>
    <row r="174663" spans="16:16" x14ac:dyDescent="0.3">
      <c r="P174663" s="83"/>
    </row>
    <row r="174664" spans="16:16" x14ac:dyDescent="0.3">
      <c r="P174664" s="83"/>
    </row>
    <row r="174665" spans="16:16" x14ac:dyDescent="0.3">
      <c r="P174665" s="83"/>
    </row>
    <row r="174666" spans="16:16" x14ac:dyDescent="0.3">
      <c r="P174666" s="83"/>
    </row>
    <row r="174667" spans="16:16" x14ac:dyDescent="0.3">
      <c r="P174667" s="83"/>
    </row>
    <row r="174668" spans="16:16" x14ac:dyDescent="0.3">
      <c r="P174668" s="83"/>
    </row>
    <row r="174669" spans="16:16" x14ac:dyDescent="0.3">
      <c r="P174669" s="83"/>
    </row>
    <row r="174670" spans="16:16" x14ac:dyDescent="0.3">
      <c r="P174670" s="83"/>
    </row>
    <row r="174671" spans="16:16" x14ac:dyDescent="0.3">
      <c r="P174671" s="83"/>
    </row>
    <row r="174672" spans="16:16" x14ac:dyDescent="0.3">
      <c r="P174672" s="83"/>
    </row>
    <row r="174673" spans="16:16" x14ac:dyDescent="0.3">
      <c r="P174673" s="83"/>
    </row>
    <row r="174674" spans="16:16" x14ac:dyDescent="0.3">
      <c r="P174674" s="83"/>
    </row>
    <row r="174675" spans="16:16" x14ac:dyDescent="0.3">
      <c r="P174675" s="83"/>
    </row>
    <row r="174676" spans="16:16" x14ac:dyDescent="0.3">
      <c r="P174676" s="83"/>
    </row>
    <row r="174677" spans="16:16" x14ac:dyDescent="0.3">
      <c r="P174677" s="83"/>
    </row>
    <row r="174678" spans="16:16" x14ac:dyDescent="0.3">
      <c r="P174678" s="83"/>
    </row>
    <row r="174679" spans="16:16" x14ac:dyDescent="0.3">
      <c r="P174679" s="83"/>
    </row>
    <row r="174680" spans="16:16" x14ac:dyDescent="0.3">
      <c r="P174680" s="83"/>
    </row>
    <row r="174681" spans="16:16" x14ac:dyDescent="0.3">
      <c r="P174681" s="83"/>
    </row>
    <row r="174682" spans="16:16" x14ac:dyDescent="0.3">
      <c r="P174682" s="83"/>
    </row>
    <row r="174683" spans="16:16" x14ac:dyDescent="0.3">
      <c r="P174683" s="83"/>
    </row>
    <row r="174684" spans="16:16" x14ac:dyDescent="0.3">
      <c r="P174684" s="83"/>
    </row>
    <row r="174685" spans="16:16" x14ac:dyDescent="0.3">
      <c r="P174685" s="83"/>
    </row>
    <row r="174686" spans="16:16" x14ac:dyDescent="0.3">
      <c r="P174686" s="83"/>
    </row>
    <row r="174687" spans="16:16" x14ac:dyDescent="0.3">
      <c r="P174687" s="83"/>
    </row>
    <row r="174688" spans="16:16" x14ac:dyDescent="0.3">
      <c r="P174688" s="83"/>
    </row>
    <row r="174689" spans="16:16" x14ac:dyDescent="0.3">
      <c r="P174689" s="83"/>
    </row>
    <row r="174690" spans="16:16" x14ac:dyDescent="0.3">
      <c r="P174690" s="83"/>
    </row>
    <row r="174691" spans="16:16" x14ac:dyDescent="0.3">
      <c r="P174691" s="83"/>
    </row>
    <row r="174692" spans="16:16" x14ac:dyDescent="0.3">
      <c r="P174692" s="83"/>
    </row>
    <row r="174693" spans="16:16" x14ac:dyDescent="0.3">
      <c r="P174693" s="83"/>
    </row>
    <row r="174694" spans="16:16" x14ac:dyDescent="0.3">
      <c r="P174694" s="83"/>
    </row>
    <row r="174695" spans="16:16" x14ac:dyDescent="0.3">
      <c r="P174695" s="83"/>
    </row>
    <row r="174696" spans="16:16" x14ac:dyDescent="0.3">
      <c r="P174696" s="83"/>
    </row>
    <row r="174697" spans="16:16" x14ac:dyDescent="0.3">
      <c r="P174697" s="83"/>
    </row>
    <row r="174698" spans="16:16" x14ac:dyDescent="0.3">
      <c r="P174698" s="83"/>
    </row>
    <row r="174699" spans="16:16" x14ac:dyDescent="0.3">
      <c r="P174699" s="83"/>
    </row>
    <row r="174700" spans="16:16" x14ac:dyDescent="0.3">
      <c r="P174700" s="83"/>
    </row>
    <row r="174701" spans="16:16" x14ac:dyDescent="0.3">
      <c r="P174701" s="83"/>
    </row>
    <row r="174702" spans="16:16" x14ac:dyDescent="0.3">
      <c r="P174702" s="83"/>
    </row>
    <row r="174703" spans="16:16" x14ac:dyDescent="0.3">
      <c r="P174703" s="83"/>
    </row>
    <row r="174704" spans="16:16" x14ac:dyDescent="0.3">
      <c r="P174704" s="83"/>
    </row>
    <row r="174705" spans="16:16" x14ac:dyDescent="0.3">
      <c r="P174705" s="83"/>
    </row>
    <row r="174706" spans="16:16" x14ac:dyDescent="0.3">
      <c r="P174706" s="83"/>
    </row>
    <row r="174707" spans="16:16" x14ac:dyDescent="0.3">
      <c r="P174707" s="83"/>
    </row>
    <row r="174708" spans="16:16" x14ac:dyDescent="0.3">
      <c r="P174708" s="83"/>
    </row>
    <row r="174709" spans="16:16" x14ac:dyDescent="0.3">
      <c r="P174709" s="83"/>
    </row>
    <row r="174710" spans="16:16" x14ac:dyDescent="0.3">
      <c r="P174710" s="83"/>
    </row>
    <row r="174711" spans="16:16" x14ac:dyDescent="0.3">
      <c r="P174711" s="83"/>
    </row>
    <row r="174712" spans="16:16" x14ac:dyDescent="0.3">
      <c r="P174712" s="83"/>
    </row>
    <row r="174713" spans="16:16" x14ac:dyDescent="0.3">
      <c r="P174713" s="83"/>
    </row>
    <row r="174714" spans="16:16" x14ac:dyDescent="0.3">
      <c r="P174714" s="83"/>
    </row>
    <row r="174715" spans="16:16" x14ac:dyDescent="0.3">
      <c r="P174715" s="83"/>
    </row>
    <row r="174716" spans="16:16" x14ac:dyDescent="0.3">
      <c r="P174716" s="83"/>
    </row>
    <row r="174717" spans="16:16" x14ac:dyDescent="0.3">
      <c r="P174717" s="83"/>
    </row>
    <row r="174718" spans="16:16" x14ac:dyDescent="0.3">
      <c r="P174718" s="83"/>
    </row>
    <row r="174719" spans="16:16" x14ac:dyDescent="0.3">
      <c r="P174719" s="83"/>
    </row>
    <row r="174720" spans="16:16" x14ac:dyDescent="0.3">
      <c r="P174720" s="83"/>
    </row>
    <row r="174721" spans="16:16" x14ac:dyDescent="0.3">
      <c r="P174721" s="83"/>
    </row>
    <row r="174722" spans="16:16" x14ac:dyDescent="0.3">
      <c r="P174722" s="83"/>
    </row>
    <row r="174723" spans="16:16" x14ac:dyDescent="0.3">
      <c r="P174723" s="83"/>
    </row>
    <row r="174724" spans="16:16" x14ac:dyDescent="0.3">
      <c r="P174724" s="83"/>
    </row>
    <row r="174725" spans="16:16" x14ac:dyDescent="0.3">
      <c r="P174725" s="83"/>
    </row>
    <row r="174726" spans="16:16" x14ac:dyDescent="0.3">
      <c r="P174726" s="83"/>
    </row>
    <row r="174727" spans="16:16" x14ac:dyDescent="0.3">
      <c r="P174727" s="83"/>
    </row>
    <row r="174728" spans="16:16" x14ac:dyDescent="0.3">
      <c r="P174728" s="83"/>
    </row>
    <row r="174729" spans="16:16" x14ac:dyDescent="0.3">
      <c r="P174729" s="83"/>
    </row>
    <row r="174730" spans="16:16" x14ac:dyDescent="0.3">
      <c r="P174730" s="83"/>
    </row>
    <row r="174731" spans="16:16" x14ac:dyDescent="0.3">
      <c r="P174731" s="83"/>
    </row>
    <row r="174732" spans="16:16" x14ac:dyDescent="0.3">
      <c r="P174732" s="83"/>
    </row>
    <row r="174733" spans="16:16" x14ac:dyDescent="0.3">
      <c r="P174733" s="83"/>
    </row>
    <row r="174734" spans="16:16" x14ac:dyDescent="0.3">
      <c r="P174734" s="83"/>
    </row>
    <row r="174735" spans="16:16" x14ac:dyDescent="0.3">
      <c r="P174735" s="83"/>
    </row>
    <row r="174736" spans="16:16" x14ac:dyDescent="0.3">
      <c r="P174736" s="83"/>
    </row>
    <row r="174737" spans="16:16" x14ac:dyDescent="0.3">
      <c r="P174737" s="83"/>
    </row>
    <row r="174738" spans="16:16" x14ac:dyDescent="0.3">
      <c r="P174738" s="83"/>
    </row>
    <row r="174739" spans="16:16" x14ac:dyDescent="0.3">
      <c r="P174739" s="83"/>
    </row>
    <row r="174740" spans="16:16" x14ac:dyDescent="0.3">
      <c r="P174740" s="83"/>
    </row>
    <row r="174741" spans="16:16" x14ac:dyDescent="0.3">
      <c r="P174741" s="83"/>
    </row>
    <row r="174742" spans="16:16" x14ac:dyDescent="0.3">
      <c r="P174742" s="83"/>
    </row>
    <row r="174743" spans="16:16" x14ac:dyDescent="0.3">
      <c r="P174743" s="83"/>
    </row>
    <row r="174744" spans="16:16" x14ac:dyDescent="0.3">
      <c r="P174744" s="83"/>
    </row>
    <row r="174745" spans="16:16" x14ac:dyDescent="0.3">
      <c r="P174745" s="83"/>
    </row>
    <row r="174746" spans="16:16" x14ac:dyDescent="0.3">
      <c r="P174746" s="83"/>
    </row>
    <row r="174747" spans="16:16" x14ac:dyDescent="0.3">
      <c r="P174747" s="83"/>
    </row>
    <row r="174748" spans="16:16" x14ac:dyDescent="0.3">
      <c r="P174748" s="83"/>
    </row>
    <row r="174749" spans="16:16" x14ac:dyDescent="0.3">
      <c r="P174749" s="83"/>
    </row>
    <row r="174750" spans="16:16" x14ac:dyDescent="0.3">
      <c r="P174750" s="83"/>
    </row>
    <row r="174751" spans="16:16" x14ac:dyDescent="0.3">
      <c r="P174751" s="83"/>
    </row>
    <row r="174752" spans="16:16" x14ac:dyDescent="0.3">
      <c r="P174752" s="83"/>
    </row>
    <row r="174753" spans="16:16" x14ac:dyDescent="0.3">
      <c r="P174753" s="83"/>
    </row>
    <row r="174754" spans="16:16" x14ac:dyDescent="0.3">
      <c r="P174754" s="83"/>
    </row>
    <row r="174755" spans="16:16" x14ac:dyDescent="0.3">
      <c r="P174755" s="83"/>
    </row>
    <row r="174756" spans="16:16" x14ac:dyDescent="0.3">
      <c r="P174756" s="83"/>
    </row>
    <row r="174757" spans="16:16" x14ac:dyDescent="0.3">
      <c r="P174757" s="83"/>
    </row>
    <row r="174758" spans="16:16" x14ac:dyDescent="0.3">
      <c r="P174758" s="83"/>
    </row>
    <row r="174759" spans="16:16" x14ac:dyDescent="0.3">
      <c r="P174759" s="83"/>
    </row>
    <row r="174760" spans="16:16" x14ac:dyDescent="0.3">
      <c r="P174760" s="83"/>
    </row>
    <row r="174761" spans="16:16" x14ac:dyDescent="0.3">
      <c r="P174761" s="83"/>
    </row>
    <row r="174762" spans="16:16" x14ac:dyDescent="0.3">
      <c r="P174762" s="83"/>
    </row>
    <row r="174763" spans="16:16" x14ac:dyDescent="0.3">
      <c r="P174763" s="83"/>
    </row>
    <row r="174764" spans="16:16" x14ac:dyDescent="0.3">
      <c r="P174764" s="83"/>
    </row>
    <row r="174765" spans="16:16" x14ac:dyDescent="0.3">
      <c r="P174765" s="83"/>
    </row>
    <row r="174766" spans="16:16" x14ac:dyDescent="0.3">
      <c r="P174766" s="83"/>
    </row>
    <row r="174767" spans="16:16" x14ac:dyDescent="0.3">
      <c r="P174767" s="83"/>
    </row>
    <row r="174768" spans="16:16" x14ac:dyDescent="0.3">
      <c r="P174768" s="83"/>
    </row>
    <row r="174769" spans="16:16" x14ac:dyDescent="0.3">
      <c r="P174769" s="83"/>
    </row>
    <row r="174770" spans="16:16" x14ac:dyDescent="0.3">
      <c r="P174770" s="83"/>
    </row>
    <row r="174771" spans="16:16" x14ac:dyDescent="0.3">
      <c r="P174771" s="83"/>
    </row>
    <row r="174772" spans="16:16" x14ac:dyDescent="0.3">
      <c r="P174772" s="83"/>
    </row>
    <row r="174773" spans="16:16" x14ac:dyDescent="0.3">
      <c r="P174773" s="83"/>
    </row>
    <row r="174774" spans="16:16" x14ac:dyDescent="0.3">
      <c r="P174774" s="83"/>
    </row>
    <row r="174775" spans="16:16" x14ac:dyDescent="0.3">
      <c r="P174775" s="83"/>
    </row>
    <row r="174776" spans="16:16" x14ac:dyDescent="0.3">
      <c r="P174776" s="83"/>
    </row>
    <row r="174777" spans="16:16" x14ac:dyDescent="0.3">
      <c r="P174777" s="83"/>
    </row>
    <row r="174778" spans="16:16" x14ac:dyDescent="0.3">
      <c r="P174778" s="83"/>
    </row>
    <row r="174779" spans="16:16" x14ac:dyDescent="0.3">
      <c r="P174779" s="83"/>
    </row>
    <row r="174780" spans="16:16" x14ac:dyDescent="0.3">
      <c r="P174780" s="83"/>
    </row>
    <row r="174781" spans="16:16" x14ac:dyDescent="0.3">
      <c r="P174781" s="83"/>
    </row>
    <row r="174782" spans="16:16" x14ac:dyDescent="0.3">
      <c r="P174782" s="83"/>
    </row>
    <row r="174783" spans="16:16" x14ac:dyDescent="0.3">
      <c r="P174783" s="83"/>
    </row>
    <row r="174784" spans="16:16" x14ac:dyDescent="0.3">
      <c r="P174784" s="83"/>
    </row>
    <row r="174785" spans="16:16" x14ac:dyDescent="0.3">
      <c r="P174785" s="83"/>
    </row>
    <row r="174786" spans="16:16" x14ac:dyDescent="0.3">
      <c r="P174786" s="83"/>
    </row>
    <row r="174787" spans="16:16" x14ac:dyDescent="0.3">
      <c r="P174787" s="83"/>
    </row>
    <row r="174788" spans="16:16" x14ac:dyDescent="0.3">
      <c r="P174788" s="83"/>
    </row>
    <row r="174789" spans="16:16" x14ac:dyDescent="0.3">
      <c r="P174789" s="83"/>
    </row>
    <row r="174790" spans="16:16" x14ac:dyDescent="0.3">
      <c r="P174790" s="83"/>
    </row>
    <row r="174791" spans="16:16" x14ac:dyDescent="0.3">
      <c r="P174791" s="83"/>
    </row>
    <row r="174792" spans="16:16" x14ac:dyDescent="0.3">
      <c r="P174792" s="83"/>
    </row>
    <row r="174793" spans="16:16" x14ac:dyDescent="0.3">
      <c r="P174793" s="83"/>
    </row>
    <row r="174794" spans="16:16" x14ac:dyDescent="0.3">
      <c r="P174794" s="83"/>
    </row>
    <row r="174795" spans="16:16" x14ac:dyDescent="0.3">
      <c r="P174795" s="83"/>
    </row>
    <row r="174796" spans="16:16" x14ac:dyDescent="0.3">
      <c r="P174796" s="83"/>
    </row>
    <row r="174797" spans="16:16" x14ac:dyDescent="0.3">
      <c r="P174797" s="83"/>
    </row>
    <row r="174798" spans="16:16" x14ac:dyDescent="0.3">
      <c r="P174798" s="83"/>
    </row>
    <row r="174799" spans="16:16" x14ac:dyDescent="0.3">
      <c r="P174799" s="83"/>
    </row>
    <row r="174800" spans="16:16" x14ac:dyDescent="0.3">
      <c r="P174800" s="83"/>
    </row>
    <row r="174801" spans="16:16" x14ac:dyDescent="0.3">
      <c r="P174801" s="83"/>
    </row>
    <row r="174802" spans="16:16" x14ac:dyDescent="0.3">
      <c r="P174802" s="83"/>
    </row>
    <row r="174803" spans="16:16" x14ac:dyDescent="0.3">
      <c r="P174803" s="83"/>
    </row>
    <row r="174804" spans="16:16" x14ac:dyDescent="0.3">
      <c r="P174804" s="83"/>
    </row>
    <row r="174805" spans="16:16" x14ac:dyDescent="0.3">
      <c r="P174805" s="83"/>
    </row>
    <row r="174806" spans="16:16" x14ac:dyDescent="0.3">
      <c r="P174806" s="83"/>
    </row>
    <row r="174807" spans="16:16" x14ac:dyDescent="0.3">
      <c r="P174807" s="83"/>
    </row>
    <row r="174808" spans="16:16" x14ac:dyDescent="0.3">
      <c r="P174808" s="83"/>
    </row>
    <row r="174809" spans="16:16" x14ac:dyDescent="0.3">
      <c r="P174809" s="83"/>
    </row>
    <row r="174810" spans="16:16" x14ac:dyDescent="0.3">
      <c r="P174810" s="83"/>
    </row>
    <row r="174811" spans="16:16" x14ac:dyDescent="0.3">
      <c r="P174811" s="83"/>
    </row>
    <row r="174812" spans="16:16" x14ac:dyDescent="0.3">
      <c r="P174812" s="83"/>
    </row>
    <row r="174813" spans="16:16" x14ac:dyDescent="0.3">
      <c r="P174813" s="83"/>
    </row>
    <row r="174814" spans="16:16" x14ac:dyDescent="0.3">
      <c r="P174814" s="83"/>
    </row>
    <row r="174815" spans="16:16" x14ac:dyDescent="0.3">
      <c r="P174815" s="83"/>
    </row>
    <row r="174816" spans="16:16" x14ac:dyDescent="0.3">
      <c r="P174816" s="83"/>
    </row>
    <row r="174817" spans="16:16" x14ac:dyDescent="0.3">
      <c r="P174817" s="83"/>
    </row>
    <row r="174818" spans="16:16" x14ac:dyDescent="0.3">
      <c r="P174818" s="83"/>
    </row>
    <row r="174819" spans="16:16" x14ac:dyDescent="0.3">
      <c r="P174819" s="83"/>
    </row>
    <row r="174820" spans="16:16" x14ac:dyDescent="0.3">
      <c r="P174820" s="83"/>
    </row>
    <row r="174821" spans="16:16" x14ac:dyDescent="0.3">
      <c r="P174821" s="83"/>
    </row>
    <row r="174822" spans="16:16" x14ac:dyDescent="0.3">
      <c r="P174822" s="83"/>
    </row>
    <row r="174823" spans="16:16" x14ac:dyDescent="0.3">
      <c r="P174823" s="83"/>
    </row>
    <row r="174824" spans="16:16" x14ac:dyDescent="0.3">
      <c r="P174824" s="83"/>
    </row>
    <row r="174825" spans="16:16" x14ac:dyDescent="0.3">
      <c r="P174825" s="83"/>
    </row>
    <row r="174826" spans="16:16" x14ac:dyDescent="0.3">
      <c r="P174826" s="83"/>
    </row>
    <row r="174827" spans="16:16" x14ac:dyDescent="0.3">
      <c r="P174827" s="83"/>
    </row>
    <row r="174828" spans="16:16" x14ac:dyDescent="0.3">
      <c r="P174828" s="83"/>
    </row>
    <row r="174829" spans="16:16" x14ac:dyDescent="0.3">
      <c r="P174829" s="83"/>
    </row>
    <row r="174830" spans="16:16" x14ac:dyDescent="0.3">
      <c r="P174830" s="83"/>
    </row>
    <row r="174831" spans="16:16" x14ac:dyDescent="0.3">
      <c r="P174831" s="83"/>
    </row>
    <row r="174832" spans="16:16" x14ac:dyDescent="0.3">
      <c r="P174832" s="83"/>
    </row>
    <row r="174833" spans="16:16" x14ac:dyDescent="0.3">
      <c r="P174833" s="83"/>
    </row>
    <row r="174834" spans="16:16" x14ac:dyDescent="0.3">
      <c r="P174834" s="83"/>
    </row>
    <row r="174835" spans="16:16" x14ac:dyDescent="0.3">
      <c r="P174835" s="83"/>
    </row>
    <row r="174836" spans="16:16" x14ac:dyDescent="0.3">
      <c r="P174836" s="83"/>
    </row>
    <row r="174837" spans="16:16" x14ac:dyDescent="0.3">
      <c r="P174837" s="83"/>
    </row>
    <row r="174838" spans="16:16" x14ac:dyDescent="0.3">
      <c r="P174838" s="83"/>
    </row>
    <row r="174839" spans="16:16" x14ac:dyDescent="0.3">
      <c r="P174839" s="83"/>
    </row>
    <row r="174840" spans="16:16" x14ac:dyDescent="0.3">
      <c r="P174840" s="83"/>
    </row>
    <row r="174841" spans="16:16" x14ac:dyDescent="0.3">
      <c r="P174841" s="83"/>
    </row>
    <row r="174842" spans="16:16" x14ac:dyDescent="0.3">
      <c r="P174842" s="83"/>
    </row>
    <row r="174843" spans="16:16" x14ac:dyDescent="0.3">
      <c r="P174843" s="83"/>
    </row>
    <row r="174844" spans="16:16" x14ac:dyDescent="0.3">
      <c r="P174844" s="83"/>
    </row>
    <row r="174845" spans="16:16" x14ac:dyDescent="0.3">
      <c r="P174845" s="83"/>
    </row>
    <row r="174846" spans="16:16" x14ac:dyDescent="0.3">
      <c r="P174846" s="83"/>
    </row>
    <row r="174847" spans="16:16" x14ac:dyDescent="0.3">
      <c r="P174847" s="83"/>
    </row>
    <row r="174848" spans="16:16" x14ac:dyDescent="0.3">
      <c r="P174848" s="83"/>
    </row>
    <row r="174849" spans="16:16" x14ac:dyDescent="0.3">
      <c r="P174849" s="83"/>
    </row>
    <row r="174850" spans="16:16" x14ac:dyDescent="0.3">
      <c r="P174850" s="83"/>
    </row>
    <row r="174851" spans="16:16" x14ac:dyDescent="0.3">
      <c r="P174851" s="83"/>
    </row>
    <row r="174852" spans="16:16" x14ac:dyDescent="0.3">
      <c r="P174852" s="83"/>
    </row>
    <row r="174853" spans="16:16" x14ac:dyDescent="0.3">
      <c r="P174853" s="83"/>
    </row>
    <row r="174854" spans="16:16" x14ac:dyDescent="0.3">
      <c r="P174854" s="83"/>
    </row>
    <row r="174855" spans="16:16" x14ac:dyDescent="0.3">
      <c r="P174855" s="83"/>
    </row>
    <row r="174856" spans="16:16" x14ac:dyDescent="0.3">
      <c r="P174856" s="83"/>
    </row>
    <row r="174857" spans="16:16" x14ac:dyDescent="0.3">
      <c r="P174857" s="83"/>
    </row>
    <row r="174858" spans="16:16" x14ac:dyDescent="0.3">
      <c r="P174858" s="83"/>
    </row>
    <row r="174859" spans="16:16" x14ac:dyDescent="0.3">
      <c r="P174859" s="83"/>
    </row>
    <row r="174860" spans="16:16" x14ac:dyDescent="0.3">
      <c r="P174860" s="83"/>
    </row>
    <row r="174861" spans="16:16" x14ac:dyDescent="0.3">
      <c r="P174861" s="83"/>
    </row>
    <row r="174862" spans="16:16" x14ac:dyDescent="0.3">
      <c r="P174862" s="83"/>
    </row>
    <row r="174863" spans="16:16" x14ac:dyDescent="0.3">
      <c r="P174863" s="83"/>
    </row>
    <row r="174864" spans="16:16" x14ac:dyDescent="0.3">
      <c r="P174864" s="83"/>
    </row>
    <row r="174865" spans="16:16" x14ac:dyDescent="0.3">
      <c r="P174865" s="83"/>
    </row>
    <row r="174866" spans="16:16" x14ac:dyDescent="0.3">
      <c r="P174866" s="83"/>
    </row>
    <row r="174867" spans="16:16" x14ac:dyDescent="0.3">
      <c r="P174867" s="83"/>
    </row>
    <row r="174868" spans="16:16" x14ac:dyDescent="0.3">
      <c r="P174868" s="83"/>
    </row>
    <row r="174869" spans="16:16" x14ac:dyDescent="0.3">
      <c r="P174869" s="83"/>
    </row>
    <row r="174870" spans="16:16" x14ac:dyDescent="0.3">
      <c r="P174870" s="83"/>
    </row>
    <row r="174871" spans="16:16" x14ac:dyDescent="0.3">
      <c r="P174871" s="83"/>
    </row>
    <row r="174872" spans="16:16" x14ac:dyDescent="0.3">
      <c r="P174872" s="83"/>
    </row>
    <row r="174873" spans="16:16" x14ac:dyDescent="0.3">
      <c r="P174873" s="83"/>
    </row>
    <row r="174874" spans="16:16" x14ac:dyDescent="0.3">
      <c r="P174874" s="83"/>
    </row>
    <row r="174875" spans="16:16" x14ac:dyDescent="0.3">
      <c r="P174875" s="83"/>
    </row>
    <row r="174876" spans="16:16" x14ac:dyDescent="0.3">
      <c r="P174876" s="83"/>
    </row>
    <row r="174877" spans="16:16" x14ac:dyDescent="0.3">
      <c r="P174877" s="83"/>
    </row>
    <row r="174878" spans="16:16" x14ac:dyDescent="0.3">
      <c r="P174878" s="83"/>
    </row>
    <row r="174879" spans="16:16" x14ac:dyDescent="0.3">
      <c r="P174879" s="83"/>
    </row>
    <row r="174880" spans="16:16" x14ac:dyDescent="0.3">
      <c r="P174880" s="83"/>
    </row>
    <row r="174881" spans="16:16" x14ac:dyDescent="0.3">
      <c r="P174881" s="83"/>
    </row>
    <row r="174882" spans="16:16" x14ac:dyDescent="0.3">
      <c r="P174882" s="83"/>
    </row>
    <row r="174883" spans="16:16" x14ac:dyDescent="0.3">
      <c r="P174883" s="83"/>
    </row>
    <row r="174884" spans="16:16" x14ac:dyDescent="0.3">
      <c r="P174884" s="83"/>
    </row>
    <row r="174885" spans="16:16" x14ac:dyDescent="0.3">
      <c r="P174885" s="83"/>
    </row>
    <row r="174886" spans="16:16" x14ac:dyDescent="0.3">
      <c r="P174886" s="83"/>
    </row>
    <row r="174887" spans="16:16" x14ac:dyDescent="0.3">
      <c r="P174887" s="83"/>
    </row>
    <row r="174888" spans="16:16" x14ac:dyDescent="0.3">
      <c r="P174888" s="83"/>
    </row>
    <row r="174889" spans="16:16" x14ac:dyDescent="0.3">
      <c r="P174889" s="83"/>
    </row>
    <row r="174890" spans="16:16" x14ac:dyDescent="0.3">
      <c r="P174890" s="83"/>
    </row>
    <row r="174891" spans="16:16" x14ac:dyDescent="0.3">
      <c r="P174891" s="83"/>
    </row>
    <row r="174892" spans="16:16" x14ac:dyDescent="0.3">
      <c r="P174892" s="83"/>
    </row>
    <row r="174893" spans="16:16" x14ac:dyDescent="0.3">
      <c r="P174893" s="83"/>
    </row>
    <row r="174894" spans="16:16" x14ac:dyDescent="0.3">
      <c r="P174894" s="83"/>
    </row>
    <row r="174895" spans="16:16" x14ac:dyDescent="0.3">
      <c r="P174895" s="83"/>
    </row>
    <row r="174896" spans="16:16" x14ac:dyDescent="0.3">
      <c r="P174896" s="83"/>
    </row>
    <row r="174897" spans="16:16" x14ac:dyDescent="0.3">
      <c r="P174897" s="83"/>
    </row>
    <row r="174898" spans="16:16" x14ac:dyDescent="0.3">
      <c r="P174898" s="83"/>
    </row>
    <row r="174899" spans="16:16" x14ac:dyDescent="0.3">
      <c r="P174899" s="83"/>
    </row>
    <row r="174900" spans="16:16" x14ac:dyDescent="0.3">
      <c r="P174900" s="83"/>
    </row>
    <row r="174901" spans="16:16" x14ac:dyDescent="0.3">
      <c r="P174901" s="83"/>
    </row>
    <row r="174902" spans="16:16" x14ac:dyDescent="0.3">
      <c r="P174902" s="83"/>
    </row>
    <row r="174903" spans="16:16" x14ac:dyDescent="0.3">
      <c r="P174903" s="83"/>
    </row>
    <row r="174904" spans="16:16" x14ac:dyDescent="0.3">
      <c r="P174904" s="83"/>
    </row>
    <row r="174905" spans="16:16" x14ac:dyDescent="0.3">
      <c r="P174905" s="83"/>
    </row>
    <row r="174906" spans="16:16" x14ac:dyDescent="0.3">
      <c r="P174906" s="83"/>
    </row>
    <row r="174907" spans="16:16" x14ac:dyDescent="0.3">
      <c r="P174907" s="83"/>
    </row>
    <row r="174908" spans="16:16" x14ac:dyDescent="0.3">
      <c r="P174908" s="83"/>
    </row>
    <row r="174909" spans="16:16" x14ac:dyDescent="0.3">
      <c r="P174909" s="83"/>
    </row>
    <row r="174910" spans="16:16" x14ac:dyDescent="0.3">
      <c r="P174910" s="83"/>
    </row>
    <row r="174911" spans="16:16" x14ac:dyDescent="0.3">
      <c r="P174911" s="83"/>
    </row>
    <row r="174912" spans="16:16" x14ac:dyDescent="0.3">
      <c r="P174912" s="83"/>
    </row>
    <row r="174913" spans="16:16" x14ac:dyDescent="0.3">
      <c r="P174913" s="83"/>
    </row>
    <row r="174914" spans="16:16" x14ac:dyDescent="0.3">
      <c r="P174914" s="83"/>
    </row>
    <row r="174915" spans="16:16" x14ac:dyDescent="0.3">
      <c r="P174915" s="83"/>
    </row>
    <row r="174916" spans="16:16" x14ac:dyDescent="0.3">
      <c r="P174916" s="83"/>
    </row>
    <row r="174917" spans="16:16" x14ac:dyDescent="0.3">
      <c r="P174917" s="83"/>
    </row>
    <row r="174918" spans="16:16" x14ac:dyDescent="0.3">
      <c r="P174918" s="83"/>
    </row>
    <row r="174919" spans="16:16" x14ac:dyDescent="0.3">
      <c r="P174919" s="83"/>
    </row>
    <row r="174920" spans="16:16" x14ac:dyDescent="0.3">
      <c r="P174920" s="83"/>
    </row>
    <row r="174921" spans="16:16" x14ac:dyDescent="0.3">
      <c r="P174921" s="83"/>
    </row>
    <row r="174922" spans="16:16" x14ac:dyDescent="0.3">
      <c r="P174922" s="83"/>
    </row>
    <row r="174923" spans="16:16" x14ac:dyDescent="0.3">
      <c r="P174923" s="83"/>
    </row>
    <row r="174924" spans="16:16" x14ac:dyDescent="0.3">
      <c r="P174924" s="83"/>
    </row>
    <row r="174925" spans="16:16" x14ac:dyDescent="0.3">
      <c r="P174925" s="83"/>
    </row>
    <row r="174926" spans="16:16" x14ac:dyDescent="0.3">
      <c r="P174926" s="83"/>
    </row>
    <row r="174927" spans="16:16" x14ac:dyDescent="0.3">
      <c r="P174927" s="83"/>
    </row>
    <row r="174928" spans="16:16" x14ac:dyDescent="0.3">
      <c r="P174928" s="83"/>
    </row>
    <row r="174929" spans="16:16" x14ac:dyDescent="0.3">
      <c r="P174929" s="83"/>
    </row>
    <row r="174930" spans="16:16" x14ac:dyDescent="0.3">
      <c r="P174930" s="83"/>
    </row>
    <row r="174931" spans="16:16" x14ac:dyDescent="0.3">
      <c r="P174931" s="83"/>
    </row>
    <row r="174932" spans="16:16" x14ac:dyDescent="0.3">
      <c r="P174932" s="83"/>
    </row>
    <row r="174933" spans="16:16" x14ac:dyDescent="0.3">
      <c r="P174933" s="83"/>
    </row>
    <row r="174934" spans="16:16" x14ac:dyDescent="0.3">
      <c r="P174934" s="83"/>
    </row>
    <row r="174935" spans="16:16" x14ac:dyDescent="0.3">
      <c r="P174935" s="83"/>
    </row>
    <row r="174936" spans="16:16" x14ac:dyDescent="0.3">
      <c r="P174936" s="83"/>
    </row>
    <row r="174937" spans="16:16" x14ac:dyDescent="0.3">
      <c r="P174937" s="83"/>
    </row>
    <row r="174938" spans="16:16" x14ac:dyDescent="0.3">
      <c r="P174938" s="83"/>
    </row>
    <row r="174939" spans="16:16" x14ac:dyDescent="0.3">
      <c r="P174939" s="83"/>
    </row>
    <row r="174940" spans="16:16" x14ac:dyDescent="0.3">
      <c r="P174940" s="83"/>
    </row>
    <row r="174941" spans="16:16" x14ac:dyDescent="0.3">
      <c r="P174941" s="83"/>
    </row>
    <row r="174942" spans="16:16" x14ac:dyDescent="0.3">
      <c r="P174942" s="83"/>
    </row>
    <row r="174943" spans="16:16" x14ac:dyDescent="0.3">
      <c r="P174943" s="83"/>
    </row>
    <row r="174944" spans="16:16" x14ac:dyDescent="0.3">
      <c r="P174944" s="83"/>
    </row>
    <row r="174945" spans="16:16" x14ac:dyDescent="0.3">
      <c r="P174945" s="83"/>
    </row>
    <row r="174946" spans="16:16" x14ac:dyDescent="0.3">
      <c r="P174946" s="83"/>
    </row>
    <row r="174947" spans="16:16" x14ac:dyDescent="0.3">
      <c r="P174947" s="83"/>
    </row>
    <row r="174948" spans="16:16" x14ac:dyDescent="0.3">
      <c r="P174948" s="83"/>
    </row>
    <row r="174949" spans="16:16" x14ac:dyDescent="0.3">
      <c r="P174949" s="83"/>
    </row>
    <row r="174950" spans="16:16" x14ac:dyDescent="0.3">
      <c r="P174950" s="83"/>
    </row>
    <row r="174951" spans="16:16" x14ac:dyDescent="0.3">
      <c r="P174951" s="83"/>
    </row>
    <row r="174952" spans="16:16" x14ac:dyDescent="0.3">
      <c r="P174952" s="83"/>
    </row>
    <row r="174953" spans="16:16" x14ac:dyDescent="0.3">
      <c r="P174953" s="83"/>
    </row>
    <row r="174954" spans="16:16" x14ac:dyDescent="0.3">
      <c r="P174954" s="83"/>
    </row>
    <row r="174955" spans="16:16" x14ac:dyDescent="0.3">
      <c r="P174955" s="83"/>
    </row>
    <row r="174956" spans="16:16" x14ac:dyDescent="0.3">
      <c r="P174956" s="83"/>
    </row>
    <row r="174957" spans="16:16" x14ac:dyDescent="0.3">
      <c r="P174957" s="83"/>
    </row>
    <row r="174958" spans="16:16" x14ac:dyDescent="0.3">
      <c r="P174958" s="83"/>
    </row>
    <row r="174959" spans="16:16" x14ac:dyDescent="0.3">
      <c r="P174959" s="83"/>
    </row>
    <row r="174960" spans="16:16" x14ac:dyDescent="0.3">
      <c r="P174960" s="83"/>
    </row>
    <row r="174961" spans="16:16" x14ac:dyDescent="0.3">
      <c r="P174961" s="83"/>
    </row>
    <row r="174962" spans="16:16" x14ac:dyDescent="0.3">
      <c r="P174962" s="83"/>
    </row>
    <row r="174963" spans="16:16" x14ac:dyDescent="0.3">
      <c r="P174963" s="83"/>
    </row>
    <row r="174964" spans="16:16" x14ac:dyDescent="0.3">
      <c r="P174964" s="83"/>
    </row>
    <row r="174965" spans="16:16" x14ac:dyDescent="0.3">
      <c r="P174965" s="83"/>
    </row>
    <row r="174966" spans="16:16" x14ac:dyDescent="0.3">
      <c r="P174966" s="83"/>
    </row>
    <row r="174967" spans="16:16" x14ac:dyDescent="0.3">
      <c r="P174967" s="83"/>
    </row>
    <row r="174968" spans="16:16" x14ac:dyDescent="0.3">
      <c r="P174968" s="83"/>
    </row>
    <row r="174969" spans="16:16" x14ac:dyDescent="0.3">
      <c r="P174969" s="83"/>
    </row>
    <row r="174970" spans="16:16" x14ac:dyDescent="0.3">
      <c r="P174970" s="83"/>
    </row>
    <row r="174971" spans="16:16" x14ac:dyDescent="0.3">
      <c r="P174971" s="83"/>
    </row>
    <row r="174972" spans="16:16" x14ac:dyDescent="0.3">
      <c r="P174972" s="83"/>
    </row>
    <row r="174973" spans="16:16" x14ac:dyDescent="0.3">
      <c r="P174973" s="83"/>
    </row>
    <row r="174974" spans="16:16" x14ac:dyDescent="0.3">
      <c r="P174974" s="83"/>
    </row>
    <row r="174975" spans="16:16" x14ac:dyDescent="0.3">
      <c r="P174975" s="83"/>
    </row>
    <row r="174976" spans="16:16" x14ac:dyDescent="0.3">
      <c r="P174976" s="83"/>
    </row>
    <row r="174977" spans="16:16" x14ac:dyDescent="0.3">
      <c r="P174977" s="83"/>
    </row>
    <row r="174978" spans="16:16" x14ac:dyDescent="0.3">
      <c r="P174978" s="83"/>
    </row>
    <row r="174979" spans="16:16" x14ac:dyDescent="0.3">
      <c r="P174979" s="83"/>
    </row>
    <row r="174980" spans="16:16" x14ac:dyDescent="0.3">
      <c r="P174980" s="83"/>
    </row>
    <row r="174981" spans="16:16" x14ac:dyDescent="0.3">
      <c r="P174981" s="83"/>
    </row>
    <row r="174982" spans="16:16" x14ac:dyDescent="0.3">
      <c r="P174982" s="83"/>
    </row>
    <row r="174983" spans="16:16" x14ac:dyDescent="0.3">
      <c r="P174983" s="83"/>
    </row>
    <row r="174984" spans="16:16" x14ac:dyDescent="0.3">
      <c r="P174984" s="83"/>
    </row>
    <row r="174985" spans="16:16" x14ac:dyDescent="0.3">
      <c r="P174985" s="83"/>
    </row>
    <row r="174986" spans="16:16" x14ac:dyDescent="0.3">
      <c r="P174986" s="83"/>
    </row>
    <row r="174987" spans="16:16" x14ac:dyDescent="0.3">
      <c r="P174987" s="83"/>
    </row>
    <row r="174988" spans="16:16" x14ac:dyDescent="0.3">
      <c r="P174988" s="83"/>
    </row>
    <row r="174989" spans="16:16" x14ac:dyDescent="0.3">
      <c r="P174989" s="83"/>
    </row>
    <row r="174990" spans="16:16" x14ac:dyDescent="0.3">
      <c r="P174990" s="83"/>
    </row>
    <row r="174991" spans="16:16" x14ac:dyDescent="0.3">
      <c r="P174991" s="83"/>
    </row>
    <row r="174992" spans="16:16" x14ac:dyDescent="0.3">
      <c r="P174992" s="83"/>
    </row>
    <row r="174993" spans="16:16" x14ac:dyDescent="0.3">
      <c r="P174993" s="83"/>
    </row>
    <row r="174994" spans="16:16" x14ac:dyDescent="0.3">
      <c r="P174994" s="83"/>
    </row>
    <row r="174995" spans="16:16" x14ac:dyDescent="0.3">
      <c r="P174995" s="83"/>
    </row>
    <row r="174996" spans="16:16" x14ac:dyDescent="0.3">
      <c r="P174996" s="83"/>
    </row>
    <row r="174997" spans="16:16" x14ac:dyDescent="0.3">
      <c r="P174997" s="83"/>
    </row>
    <row r="174998" spans="16:16" x14ac:dyDescent="0.3">
      <c r="P174998" s="83"/>
    </row>
    <row r="174999" spans="16:16" x14ac:dyDescent="0.3">
      <c r="P174999" s="83"/>
    </row>
    <row r="175000" spans="16:16" x14ac:dyDescent="0.3">
      <c r="P175000" s="83"/>
    </row>
    <row r="175001" spans="16:16" x14ac:dyDescent="0.3">
      <c r="P175001" s="83"/>
    </row>
    <row r="175002" spans="16:16" x14ac:dyDescent="0.3">
      <c r="P175002" s="83"/>
    </row>
    <row r="175003" spans="16:16" x14ac:dyDescent="0.3">
      <c r="P175003" s="83"/>
    </row>
    <row r="175004" spans="16:16" x14ac:dyDescent="0.3">
      <c r="P175004" s="83"/>
    </row>
    <row r="175005" spans="16:16" x14ac:dyDescent="0.3">
      <c r="P175005" s="83"/>
    </row>
    <row r="175006" spans="16:16" x14ac:dyDescent="0.3">
      <c r="P175006" s="83"/>
    </row>
    <row r="175007" spans="16:16" x14ac:dyDescent="0.3">
      <c r="P175007" s="83"/>
    </row>
    <row r="175008" spans="16:16" x14ac:dyDescent="0.3">
      <c r="P175008" s="83"/>
    </row>
    <row r="175009" spans="16:16" x14ac:dyDescent="0.3">
      <c r="P175009" s="83"/>
    </row>
    <row r="175010" spans="16:16" x14ac:dyDescent="0.3">
      <c r="P175010" s="83"/>
    </row>
    <row r="175011" spans="16:16" x14ac:dyDescent="0.3">
      <c r="P175011" s="83"/>
    </row>
    <row r="175012" spans="16:16" x14ac:dyDescent="0.3">
      <c r="P175012" s="83"/>
    </row>
    <row r="175013" spans="16:16" x14ac:dyDescent="0.3">
      <c r="P175013" s="83"/>
    </row>
    <row r="175014" spans="16:16" x14ac:dyDescent="0.3">
      <c r="P175014" s="83"/>
    </row>
    <row r="175015" spans="16:16" x14ac:dyDescent="0.3">
      <c r="P175015" s="83"/>
    </row>
    <row r="175016" spans="16:16" x14ac:dyDescent="0.3">
      <c r="P175016" s="83"/>
    </row>
    <row r="175017" spans="16:16" x14ac:dyDescent="0.3">
      <c r="P175017" s="83"/>
    </row>
    <row r="175018" spans="16:16" x14ac:dyDescent="0.3">
      <c r="P175018" s="83"/>
    </row>
    <row r="175019" spans="16:16" x14ac:dyDescent="0.3">
      <c r="P175019" s="83"/>
    </row>
    <row r="175020" spans="16:16" x14ac:dyDescent="0.3">
      <c r="P175020" s="83"/>
    </row>
    <row r="175021" spans="16:16" x14ac:dyDescent="0.3">
      <c r="P175021" s="83"/>
    </row>
    <row r="175022" spans="16:16" x14ac:dyDescent="0.3">
      <c r="P175022" s="83"/>
    </row>
    <row r="175023" spans="16:16" x14ac:dyDescent="0.3">
      <c r="P175023" s="83"/>
    </row>
    <row r="175024" spans="16:16" x14ac:dyDescent="0.3">
      <c r="P175024" s="83"/>
    </row>
    <row r="175025" spans="16:16" x14ac:dyDescent="0.3">
      <c r="P175025" s="83"/>
    </row>
    <row r="175026" spans="16:16" x14ac:dyDescent="0.3">
      <c r="P175026" s="83"/>
    </row>
    <row r="175027" spans="16:16" x14ac:dyDescent="0.3">
      <c r="P175027" s="83"/>
    </row>
    <row r="175028" spans="16:16" x14ac:dyDescent="0.3">
      <c r="P175028" s="83"/>
    </row>
    <row r="175029" spans="16:16" x14ac:dyDescent="0.3">
      <c r="P175029" s="83"/>
    </row>
    <row r="175030" spans="16:16" x14ac:dyDescent="0.3">
      <c r="P175030" s="83"/>
    </row>
    <row r="175031" spans="16:16" x14ac:dyDescent="0.3">
      <c r="P175031" s="83"/>
    </row>
    <row r="175032" spans="16:16" x14ac:dyDescent="0.3">
      <c r="P175032" s="83"/>
    </row>
    <row r="175033" spans="16:16" x14ac:dyDescent="0.3">
      <c r="P175033" s="83"/>
    </row>
    <row r="175034" spans="16:16" x14ac:dyDescent="0.3">
      <c r="P175034" s="83"/>
    </row>
    <row r="175035" spans="16:16" x14ac:dyDescent="0.3">
      <c r="P175035" s="83"/>
    </row>
    <row r="175036" spans="16:16" x14ac:dyDescent="0.3">
      <c r="P175036" s="83"/>
    </row>
    <row r="175037" spans="16:16" x14ac:dyDescent="0.3">
      <c r="P175037" s="83"/>
    </row>
    <row r="175038" spans="16:16" x14ac:dyDescent="0.3">
      <c r="P175038" s="83"/>
    </row>
    <row r="175039" spans="16:16" x14ac:dyDescent="0.3">
      <c r="P175039" s="83"/>
    </row>
    <row r="175040" spans="16:16" x14ac:dyDescent="0.3">
      <c r="P175040" s="83"/>
    </row>
    <row r="175041" spans="16:16" x14ac:dyDescent="0.3">
      <c r="P175041" s="83"/>
    </row>
    <row r="175042" spans="16:16" x14ac:dyDescent="0.3">
      <c r="P175042" s="83"/>
    </row>
    <row r="175043" spans="16:16" x14ac:dyDescent="0.3">
      <c r="P175043" s="83"/>
    </row>
    <row r="175044" spans="16:16" x14ac:dyDescent="0.3">
      <c r="P175044" s="83"/>
    </row>
    <row r="175045" spans="16:16" x14ac:dyDescent="0.3">
      <c r="P175045" s="83"/>
    </row>
    <row r="175046" spans="16:16" x14ac:dyDescent="0.3">
      <c r="P175046" s="83"/>
    </row>
    <row r="175047" spans="16:16" x14ac:dyDescent="0.3">
      <c r="P175047" s="83"/>
    </row>
    <row r="175048" spans="16:16" x14ac:dyDescent="0.3">
      <c r="P175048" s="83"/>
    </row>
    <row r="175049" spans="16:16" x14ac:dyDescent="0.3">
      <c r="P175049" s="83"/>
    </row>
    <row r="175050" spans="16:16" x14ac:dyDescent="0.3">
      <c r="P175050" s="83"/>
    </row>
    <row r="175051" spans="16:16" x14ac:dyDescent="0.3">
      <c r="P175051" s="83"/>
    </row>
    <row r="175052" spans="16:16" x14ac:dyDescent="0.3">
      <c r="P175052" s="83"/>
    </row>
    <row r="175053" spans="16:16" x14ac:dyDescent="0.3">
      <c r="P175053" s="83"/>
    </row>
    <row r="175054" spans="16:16" x14ac:dyDescent="0.3">
      <c r="P175054" s="83"/>
    </row>
    <row r="175055" spans="16:16" x14ac:dyDescent="0.3">
      <c r="P175055" s="83"/>
    </row>
    <row r="175056" spans="16:16" x14ac:dyDescent="0.3">
      <c r="P175056" s="83"/>
    </row>
    <row r="175057" spans="16:16" x14ac:dyDescent="0.3">
      <c r="P175057" s="83"/>
    </row>
    <row r="175058" spans="16:16" x14ac:dyDescent="0.3">
      <c r="P175058" s="83"/>
    </row>
    <row r="175059" spans="16:16" x14ac:dyDescent="0.3">
      <c r="P175059" s="83"/>
    </row>
    <row r="175060" spans="16:16" x14ac:dyDescent="0.3">
      <c r="P175060" s="83"/>
    </row>
    <row r="175061" spans="16:16" x14ac:dyDescent="0.3">
      <c r="P175061" s="83"/>
    </row>
    <row r="175062" spans="16:16" x14ac:dyDescent="0.3">
      <c r="P175062" s="83"/>
    </row>
    <row r="175063" spans="16:16" x14ac:dyDescent="0.3">
      <c r="P175063" s="83"/>
    </row>
    <row r="175064" spans="16:16" x14ac:dyDescent="0.3">
      <c r="P175064" s="83"/>
    </row>
    <row r="175065" spans="16:16" x14ac:dyDescent="0.3">
      <c r="P175065" s="83"/>
    </row>
    <row r="175066" spans="16:16" x14ac:dyDescent="0.3">
      <c r="P175066" s="83"/>
    </row>
    <row r="175067" spans="16:16" x14ac:dyDescent="0.3">
      <c r="P175067" s="83"/>
    </row>
    <row r="175068" spans="16:16" x14ac:dyDescent="0.3">
      <c r="P175068" s="83"/>
    </row>
    <row r="175069" spans="16:16" x14ac:dyDescent="0.3">
      <c r="P175069" s="83"/>
    </row>
    <row r="175070" spans="16:16" x14ac:dyDescent="0.3">
      <c r="P175070" s="83"/>
    </row>
    <row r="175071" spans="16:16" x14ac:dyDescent="0.3">
      <c r="P175071" s="83"/>
    </row>
    <row r="175072" spans="16:16" x14ac:dyDescent="0.3">
      <c r="P175072" s="83"/>
    </row>
    <row r="175073" spans="16:16" x14ac:dyDescent="0.3">
      <c r="P175073" s="83"/>
    </row>
    <row r="175074" spans="16:16" x14ac:dyDescent="0.3">
      <c r="P175074" s="83"/>
    </row>
    <row r="175075" spans="16:16" x14ac:dyDescent="0.3">
      <c r="P175075" s="83"/>
    </row>
    <row r="175076" spans="16:16" x14ac:dyDescent="0.3">
      <c r="P175076" s="83"/>
    </row>
    <row r="175077" spans="16:16" x14ac:dyDescent="0.3">
      <c r="P175077" s="83"/>
    </row>
    <row r="175078" spans="16:16" x14ac:dyDescent="0.3">
      <c r="P175078" s="83"/>
    </row>
    <row r="175079" spans="16:16" x14ac:dyDescent="0.3">
      <c r="P175079" s="83"/>
    </row>
    <row r="175080" spans="16:16" x14ac:dyDescent="0.3">
      <c r="P175080" s="83"/>
    </row>
    <row r="175081" spans="16:16" x14ac:dyDescent="0.3">
      <c r="P175081" s="83"/>
    </row>
    <row r="175082" spans="16:16" x14ac:dyDescent="0.3">
      <c r="P175082" s="83"/>
    </row>
    <row r="175083" spans="16:16" x14ac:dyDescent="0.3">
      <c r="P175083" s="83"/>
    </row>
    <row r="175084" spans="16:16" x14ac:dyDescent="0.3">
      <c r="P175084" s="83"/>
    </row>
    <row r="175085" spans="16:16" x14ac:dyDescent="0.3">
      <c r="P175085" s="83"/>
    </row>
    <row r="175086" spans="16:16" x14ac:dyDescent="0.3">
      <c r="P175086" s="83"/>
    </row>
    <row r="175087" spans="16:16" x14ac:dyDescent="0.3">
      <c r="P175087" s="83"/>
    </row>
    <row r="175088" spans="16:16" x14ac:dyDescent="0.3">
      <c r="P175088" s="83"/>
    </row>
    <row r="175089" spans="16:16" x14ac:dyDescent="0.3">
      <c r="P175089" s="83"/>
    </row>
    <row r="175090" spans="16:16" x14ac:dyDescent="0.3">
      <c r="P175090" s="83"/>
    </row>
    <row r="175091" spans="16:16" x14ac:dyDescent="0.3">
      <c r="P175091" s="83"/>
    </row>
    <row r="175092" spans="16:16" x14ac:dyDescent="0.3">
      <c r="P175092" s="83"/>
    </row>
    <row r="175093" spans="16:16" x14ac:dyDescent="0.3">
      <c r="P175093" s="83"/>
    </row>
    <row r="175094" spans="16:16" x14ac:dyDescent="0.3">
      <c r="P175094" s="83"/>
    </row>
    <row r="175095" spans="16:16" x14ac:dyDescent="0.3">
      <c r="P175095" s="83"/>
    </row>
    <row r="175096" spans="16:16" x14ac:dyDescent="0.3">
      <c r="P175096" s="83"/>
    </row>
    <row r="175097" spans="16:16" x14ac:dyDescent="0.3">
      <c r="P175097" s="83"/>
    </row>
    <row r="175098" spans="16:16" x14ac:dyDescent="0.3">
      <c r="P175098" s="83"/>
    </row>
    <row r="175099" spans="16:16" x14ac:dyDescent="0.3">
      <c r="P175099" s="83"/>
    </row>
    <row r="175100" spans="16:16" x14ac:dyDescent="0.3">
      <c r="P175100" s="83"/>
    </row>
    <row r="175101" spans="16:16" x14ac:dyDescent="0.3">
      <c r="P175101" s="83"/>
    </row>
    <row r="175102" spans="16:16" x14ac:dyDescent="0.3">
      <c r="P175102" s="83"/>
    </row>
    <row r="175103" spans="16:16" x14ac:dyDescent="0.3">
      <c r="P175103" s="83"/>
    </row>
    <row r="175104" spans="16:16" x14ac:dyDescent="0.3">
      <c r="P175104" s="83"/>
    </row>
    <row r="175105" spans="16:16" x14ac:dyDescent="0.3">
      <c r="P175105" s="83"/>
    </row>
    <row r="175106" spans="16:16" x14ac:dyDescent="0.3">
      <c r="P175106" s="83"/>
    </row>
    <row r="175107" spans="16:16" x14ac:dyDescent="0.3">
      <c r="P175107" s="83"/>
    </row>
    <row r="175108" spans="16:16" x14ac:dyDescent="0.3">
      <c r="P175108" s="83"/>
    </row>
    <row r="175109" spans="16:16" x14ac:dyDescent="0.3">
      <c r="P175109" s="83"/>
    </row>
    <row r="175110" spans="16:16" x14ac:dyDescent="0.3">
      <c r="P175110" s="83"/>
    </row>
    <row r="175111" spans="16:16" x14ac:dyDescent="0.3">
      <c r="P175111" s="83"/>
    </row>
    <row r="175112" spans="16:16" x14ac:dyDescent="0.3">
      <c r="P175112" s="83"/>
    </row>
    <row r="175113" spans="16:16" x14ac:dyDescent="0.3">
      <c r="P175113" s="83"/>
    </row>
    <row r="175114" spans="16:16" x14ac:dyDescent="0.3">
      <c r="P175114" s="83"/>
    </row>
    <row r="175115" spans="16:16" x14ac:dyDescent="0.3">
      <c r="P175115" s="83"/>
    </row>
    <row r="175116" spans="16:16" x14ac:dyDescent="0.3">
      <c r="P175116" s="83"/>
    </row>
    <row r="175117" spans="16:16" x14ac:dyDescent="0.3">
      <c r="P175117" s="83"/>
    </row>
    <row r="175118" spans="16:16" x14ac:dyDescent="0.3">
      <c r="P175118" s="83"/>
    </row>
    <row r="175119" spans="16:16" x14ac:dyDescent="0.3">
      <c r="P175119" s="83"/>
    </row>
    <row r="175120" spans="16:16" x14ac:dyDescent="0.3">
      <c r="P175120" s="83"/>
    </row>
    <row r="175121" spans="16:16" x14ac:dyDescent="0.3">
      <c r="P175121" s="83"/>
    </row>
    <row r="175122" spans="16:16" x14ac:dyDescent="0.3">
      <c r="P175122" s="83"/>
    </row>
    <row r="175123" spans="16:16" x14ac:dyDescent="0.3">
      <c r="P175123" s="83"/>
    </row>
    <row r="175124" spans="16:16" x14ac:dyDescent="0.3">
      <c r="P175124" s="83"/>
    </row>
    <row r="175125" spans="16:16" x14ac:dyDescent="0.3">
      <c r="P175125" s="83"/>
    </row>
    <row r="175126" spans="16:16" x14ac:dyDescent="0.3">
      <c r="P175126" s="83"/>
    </row>
    <row r="175127" spans="16:16" x14ac:dyDescent="0.3">
      <c r="P175127" s="83"/>
    </row>
    <row r="175128" spans="16:16" x14ac:dyDescent="0.3">
      <c r="P175128" s="83"/>
    </row>
    <row r="175129" spans="16:16" x14ac:dyDescent="0.3">
      <c r="P175129" s="83"/>
    </row>
    <row r="175130" spans="16:16" x14ac:dyDescent="0.3">
      <c r="P175130" s="83"/>
    </row>
    <row r="175131" spans="16:16" x14ac:dyDescent="0.3">
      <c r="P175131" s="83"/>
    </row>
    <row r="175132" spans="16:16" x14ac:dyDescent="0.3">
      <c r="P175132" s="83"/>
    </row>
    <row r="175133" spans="16:16" x14ac:dyDescent="0.3">
      <c r="P175133" s="83"/>
    </row>
    <row r="175134" spans="16:16" x14ac:dyDescent="0.3">
      <c r="P175134" s="83"/>
    </row>
    <row r="175135" spans="16:16" x14ac:dyDescent="0.3">
      <c r="P175135" s="83"/>
    </row>
    <row r="175136" spans="16:16" x14ac:dyDescent="0.3">
      <c r="P175136" s="83"/>
    </row>
    <row r="175137" spans="16:16" x14ac:dyDescent="0.3">
      <c r="P175137" s="83"/>
    </row>
    <row r="175138" spans="16:16" x14ac:dyDescent="0.3">
      <c r="P175138" s="83"/>
    </row>
    <row r="175139" spans="16:16" x14ac:dyDescent="0.3">
      <c r="P175139" s="83"/>
    </row>
    <row r="175140" spans="16:16" x14ac:dyDescent="0.3">
      <c r="P175140" s="83"/>
    </row>
    <row r="175141" spans="16:16" x14ac:dyDescent="0.3">
      <c r="P175141" s="83"/>
    </row>
    <row r="175142" spans="16:16" x14ac:dyDescent="0.3">
      <c r="P175142" s="83"/>
    </row>
    <row r="175143" spans="16:16" x14ac:dyDescent="0.3">
      <c r="P175143" s="83"/>
    </row>
    <row r="175144" spans="16:16" x14ac:dyDescent="0.3">
      <c r="P175144" s="83"/>
    </row>
    <row r="175145" spans="16:16" x14ac:dyDescent="0.3">
      <c r="P175145" s="83"/>
    </row>
    <row r="175146" spans="16:16" x14ac:dyDescent="0.3">
      <c r="P175146" s="83"/>
    </row>
    <row r="175147" spans="16:16" x14ac:dyDescent="0.3">
      <c r="P175147" s="83"/>
    </row>
    <row r="175148" spans="16:16" x14ac:dyDescent="0.3">
      <c r="P175148" s="83"/>
    </row>
    <row r="175149" spans="16:16" x14ac:dyDescent="0.3">
      <c r="P175149" s="83"/>
    </row>
    <row r="175150" spans="16:16" x14ac:dyDescent="0.3">
      <c r="P175150" s="83"/>
    </row>
    <row r="175151" spans="16:16" x14ac:dyDescent="0.3">
      <c r="P175151" s="83"/>
    </row>
    <row r="175152" spans="16:16" x14ac:dyDescent="0.3">
      <c r="P175152" s="83"/>
    </row>
    <row r="175153" spans="16:16" x14ac:dyDescent="0.3">
      <c r="P175153" s="83"/>
    </row>
    <row r="175154" spans="16:16" x14ac:dyDescent="0.3">
      <c r="P175154" s="83"/>
    </row>
    <row r="175155" spans="16:16" x14ac:dyDescent="0.3">
      <c r="P175155" s="83"/>
    </row>
    <row r="175156" spans="16:16" x14ac:dyDescent="0.3">
      <c r="P175156" s="83"/>
    </row>
    <row r="175157" spans="16:16" x14ac:dyDescent="0.3">
      <c r="P175157" s="83"/>
    </row>
    <row r="175158" spans="16:16" x14ac:dyDescent="0.3">
      <c r="P175158" s="83"/>
    </row>
    <row r="175159" spans="16:16" x14ac:dyDescent="0.3">
      <c r="P175159" s="83"/>
    </row>
    <row r="175160" spans="16:16" x14ac:dyDescent="0.3">
      <c r="P175160" s="83"/>
    </row>
    <row r="175161" spans="16:16" x14ac:dyDescent="0.3">
      <c r="P175161" s="83"/>
    </row>
    <row r="175162" spans="16:16" x14ac:dyDescent="0.3">
      <c r="P175162" s="83"/>
    </row>
    <row r="175163" spans="16:16" x14ac:dyDescent="0.3">
      <c r="P175163" s="83"/>
    </row>
    <row r="175164" spans="16:16" x14ac:dyDescent="0.3">
      <c r="P175164" s="83"/>
    </row>
    <row r="175165" spans="16:16" x14ac:dyDescent="0.3">
      <c r="P175165" s="83"/>
    </row>
    <row r="175166" spans="16:16" x14ac:dyDescent="0.3">
      <c r="P175166" s="83"/>
    </row>
    <row r="175167" spans="16:16" x14ac:dyDescent="0.3">
      <c r="P175167" s="83"/>
    </row>
    <row r="175168" spans="16:16" x14ac:dyDescent="0.3">
      <c r="P175168" s="83"/>
    </row>
    <row r="175169" spans="16:16" x14ac:dyDescent="0.3">
      <c r="P175169" s="83"/>
    </row>
    <row r="175170" spans="16:16" x14ac:dyDescent="0.3">
      <c r="P175170" s="83"/>
    </row>
    <row r="175171" spans="16:16" x14ac:dyDescent="0.3">
      <c r="P175171" s="83"/>
    </row>
    <row r="175172" spans="16:16" x14ac:dyDescent="0.3">
      <c r="P175172" s="83"/>
    </row>
    <row r="175173" spans="16:16" x14ac:dyDescent="0.3">
      <c r="P175173" s="83"/>
    </row>
    <row r="175174" spans="16:16" x14ac:dyDescent="0.3">
      <c r="P175174" s="83"/>
    </row>
    <row r="175175" spans="16:16" x14ac:dyDescent="0.3">
      <c r="P175175" s="83"/>
    </row>
    <row r="175176" spans="16:16" x14ac:dyDescent="0.3">
      <c r="P175176" s="83"/>
    </row>
    <row r="175177" spans="16:16" x14ac:dyDescent="0.3">
      <c r="P175177" s="83"/>
    </row>
    <row r="175178" spans="16:16" x14ac:dyDescent="0.3">
      <c r="P175178" s="83"/>
    </row>
    <row r="175179" spans="16:16" x14ac:dyDescent="0.3">
      <c r="P175179" s="83"/>
    </row>
    <row r="175180" spans="16:16" x14ac:dyDescent="0.3">
      <c r="P175180" s="83"/>
    </row>
    <row r="175181" spans="16:16" x14ac:dyDescent="0.3">
      <c r="P175181" s="83"/>
    </row>
    <row r="175182" spans="16:16" x14ac:dyDescent="0.3">
      <c r="P175182" s="83"/>
    </row>
    <row r="175183" spans="16:16" x14ac:dyDescent="0.3">
      <c r="P175183" s="83"/>
    </row>
    <row r="175184" spans="16:16" x14ac:dyDescent="0.3">
      <c r="P175184" s="83"/>
    </row>
    <row r="175185" spans="16:16" x14ac:dyDescent="0.3">
      <c r="P175185" s="83"/>
    </row>
    <row r="175186" spans="16:16" x14ac:dyDescent="0.3">
      <c r="P175186" s="83"/>
    </row>
    <row r="175187" spans="16:16" x14ac:dyDescent="0.3">
      <c r="P175187" s="83"/>
    </row>
    <row r="175188" spans="16:16" x14ac:dyDescent="0.3">
      <c r="P175188" s="83"/>
    </row>
    <row r="175189" spans="16:16" x14ac:dyDescent="0.3">
      <c r="P175189" s="83"/>
    </row>
    <row r="175190" spans="16:16" x14ac:dyDescent="0.3">
      <c r="P175190" s="83"/>
    </row>
    <row r="175191" spans="16:16" x14ac:dyDescent="0.3">
      <c r="P175191" s="83"/>
    </row>
    <row r="175192" spans="16:16" x14ac:dyDescent="0.3">
      <c r="P175192" s="83"/>
    </row>
    <row r="175193" spans="16:16" x14ac:dyDescent="0.3">
      <c r="P175193" s="83"/>
    </row>
    <row r="175194" spans="16:16" x14ac:dyDescent="0.3">
      <c r="P175194" s="83"/>
    </row>
    <row r="175195" spans="16:16" x14ac:dyDescent="0.3">
      <c r="P175195" s="83"/>
    </row>
    <row r="175196" spans="16:16" x14ac:dyDescent="0.3">
      <c r="P175196" s="83"/>
    </row>
    <row r="175197" spans="16:16" x14ac:dyDescent="0.3">
      <c r="P175197" s="83"/>
    </row>
    <row r="175198" spans="16:16" x14ac:dyDescent="0.3">
      <c r="P175198" s="83"/>
    </row>
    <row r="175199" spans="16:16" x14ac:dyDescent="0.3">
      <c r="P175199" s="83"/>
    </row>
    <row r="175200" spans="16:16" x14ac:dyDescent="0.3">
      <c r="P175200" s="83"/>
    </row>
    <row r="175201" spans="16:16" x14ac:dyDescent="0.3">
      <c r="P175201" s="83"/>
    </row>
    <row r="175202" spans="16:16" x14ac:dyDescent="0.3">
      <c r="P175202" s="83"/>
    </row>
    <row r="175203" spans="16:16" x14ac:dyDescent="0.3">
      <c r="P175203" s="83"/>
    </row>
    <row r="175204" spans="16:16" x14ac:dyDescent="0.3">
      <c r="P175204" s="83"/>
    </row>
    <row r="175205" spans="16:16" x14ac:dyDescent="0.3">
      <c r="P175205" s="83"/>
    </row>
    <row r="175206" spans="16:16" x14ac:dyDescent="0.3">
      <c r="P175206" s="83"/>
    </row>
    <row r="175207" spans="16:16" x14ac:dyDescent="0.3">
      <c r="P175207" s="83"/>
    </row>
    <row r="175208" spans="16:16" x14ac:dyDescent="0.3">
      <c r="P175208" s="83"/>
    </row>
    <row r="175209" spans="16:16" x14ac:dyDescent="0.3">
      <c r="P175209" s="83"/>
    </row>
    <row r="175210" spans="16:16" x14ac:dyDescent="0.3">
      <c r="P175210" s="83"/>
    </row>
    <row r="175211" spans="16:16" x14ac:dyDescent="0.3">
      <c r="P175211" s="83"/>
    </row>
    <row r="175212" spans="16:16" x14ac:dyDescent="0.3">
      <c r="P175212" s="83"/>
    </row>
    <row r="175213" spans="16:16" x14ac:dyDescent="0.3">
      <c r="P175213" s="83"/>
    </row>
    <row r="175214" spans="16:16" x14ac:dyDescent="0.3">
      <c r="P175214" s="83"/>
    </row>
    <row r="175215" spans="16:16" x14ac:dyDescent="0.3">
      <c r="P175215" s="83"/>
    </row>
    <row r="175216" spans="16:16" x14ac:dyDescent="0.3">
      <c r="P175216" s="83"/>
    </row>
    <row r="175217" spans="16:16" x14ac:dyDescent="0.3">
      <c r="P175217" s="83"/>
    </row>
    <row r="175218" spans="16:16" x14ac:dyDescent="0.3">
      <c r="P175218" s="83"/>
    </row>
    <row r="175219" spans="16:16" x14ac:dyDescent="0.3">
      <c r="P175219" s="83"/>
    </row>
    <row r="175220" spans="16:16" x14ac:dyDescent="0.3">
      <c r="P175220" s="83"/>
    </row>
    <row r="175221" spans="16:16" x14ac:dyDescent="0.3">
      <c r="P175221" s="83"/>
    </row>
    <row r="175222" spans="16:16" x14ac:dyDescent="0.3">
      <c r="P175222" s="83"/>
    </row>
    <row r="175223" spans="16:16" x14ac:dyDescent="0.3">
      <c r="P175223" s="83"/>
    </row>
    <row r="175224" spans="16:16" x14ac:dyDescent="0.3">
      <c r="P175224" s="83"/>
    </row>
    <row r="175225" spans="16:16" x14ac:dyDescent="0.3">
      <c r="P175225" s="83"/>
    </row>
    <row r="175226" spans="16:16" x14ac:dyDescent="0.3">
      <c r="P175226" s="83"/>
    </row>
    <row r="175227" spans="16:16" x14ac:dyDescent="0.3">
      <c r="P175227" s="83"/>
    </row>
    <row r="175228" spans="16:16" x14ac:dyDescent="0.3">
      <c r="P175228" s="83"/>
    </row>
    <row r="175229" spans="16:16" x14ac:dyDescent="0.3">
      <c r="P175229" s="83"/>
    </row>
    <row r="175230" spans="16:16" x14ac:dyDescent="0.3">
      <c r="P175230" s="83"/>
    </row>
    <row r="175231" spans="16:16" x14ac:dyDescent="0.3">
      <c r="P175231" s="83"/>
    </row>
    <row r="175232" spans="16:16" x14ac:dyDescent="0.3">
      <c r="P175232" s="83"/>
    </row>
    <row r="175233" spans="16:16" x14ac:dyDescent="0.3">
      <c r="P175233" s="83"/>
    </row>
    <row r="175234" spans="16:16" x14ac:dyDescent="0.3">
      <c r="P175234" s="83"/>
    </row>
    <row r="175235" spans="16:16" x14ac:dyDescent="0.3">
      <c r="P175235" s="83"/>
    </row>
    <row r="175236" spans="16:16" x14ac:dyDescent="0.3">
      <c r="P175236" s="83"/>
    </row>
    <row r="175237" spans="16:16" x14ac:dyDescent="0.3">
      <c r="P175237" s="83"/>
    </row>
    <row r="175238" spans="16:16" x14ac:dyDescent="0.3">
      <c r="P175238" s="83"/>
    </row>
    <row r="175239" spans="16:16" x14ac:dyDescent="0.3">
      <c r="P175239" s="83"/>
    </row>
    <row r="175240" spans="16:16" x14ac:dyDescent="0.3">
      <c r="P175240" s="83"/>
    </row>
    <row r="175241" spans="16:16" x14ac:dyDescent="0.3">
      <c r="P175241" s="83"/>
    </row>
    <row r="175242" spans="16:16" x14ac:dyDescent="0.3">
      <c r="P175242" s="83"/>
    </row>
    <row r="175243" spans="16:16" x14ac:dyDescent="0.3">
      <c r="P175243" s="83"/>
    </row>
    <row r="175244" spans="16:16" x14ac:dyDescent="0.3">
      <c r="P175244" s="83"/>
    </row>
    <row r="175245" spans="16:16" x14ac:dyDescent="0.3">
      <c r="P175245" s="83"/>
    </row>
    <row r="175246" spans="16:16" x14ac:dyDescent="0.3">
      <c r="P175246" s="83"/>
    </row>
    <row r="175247" spans="16:16" x14ac:dyDescent="0.3">
      <c r="P175247" s="83"/>
    </row>
    <row r="175248" spans="16:16" x14ac:dyDescent="0.3">
      <c r="P175248" s="83"/>
    </row>
    <row r="175249" spans="16:16" x14ac:dyDescent="0.3">
      <c r="P175249" s="83"/>
    </row>
    <row r="175250" spans="16:16" x14ac:dyDescent="0.3">
      <c r="P175250" s="83"/>
    </row>
    <row r="175251" spans="16:16" x14ac:dyDescent="0.3">
      <c r="P175251" s="83"/>
    </row>
    <row r="175252" spans="16:16" x14ac:dyDescent="0.3">
      <c r="P175252" s="83"/>
    </row>
    <row r="175253" spans="16:16" x14ac:dyDescent="0.3">
      <c r="P175253" s="83"/>
    </row>
    <row r="175254" spans="16:16" x14ac:dyDescent="0.3">
      <c r="P175254" s="83"/>
    </row>
    <row r="175255" spans="16:16" x14ac:dyDescent="0.3">
      <c r="P175255" s="83"/>
    </row>
    <row r="175256" spans="16:16" x14ac:dyDescent="0.3">
      <c r="P175256" s="83"/>
    </row>
    <row r="175257" spans="16:16" x14ac:dyDescent="0.3">
      <c r="P175257" s="83"/>
    </row>
    <row r="175258" spans="16:16" x14ac:dyDescent="0.3">
      <c r="P175258" s="83"/>
    </row>
    <row r="175259" spans="16:16" x14ac:dyDescent="0.3">
      <c r="P175259" s="83"/>
    </row>
    <row r="175260" spans="16:16" x14ac:dyDescent="0.3">
      <c r="P175260" s="83"/>
    </row>
    <row r="175261" spans="16:16" x14ac:dyDescent="0.3">
      <c r="P175261" s="83"/>
    </row>
    <row r="175262" spans="16:16" x14ac:dyDescent="0.3">
      <c r="P175262" s="83"/>
    </row>
    <row r="175263" spans="16:16" x14ac:dyDescent="0.3">
      <c r="P175263" s="83"/>
    </row>
    <row r="175264" spans="16:16" x14ac:dyDescent="0.3">
      <c r="P175264" s="83"/>
    </row>
    <row r="175265" spans="16:16" x14ac:dyDescent="0.3">
      <c r="P175265" s="83"/>
    </row>
    <row r="175266" spans="16:16" x14ac:dyDescent="0.3">
      <c r="P175266" s="83"/>
    </row>
    <row r="175267" spans="16:16" x14ac:dyDescent="0.3">
      <c r="P175267" s="83"/>
    </row>
    <row r="175268" spans="16:16" x14ac:dyDescent="0.3">
      <c r="P175268" s="83"/>
    </row>
    <row r="175269" spans="16:16" x14ac:dyDescent="0.3">
      <c r="P175269" s="83"/>
    </row>
    <row r="175270" spans="16:16" x14ac:dyDescent="0.3">
      <c r="P175270" s="83"/>
    </row>
    <row r="175271" spans="16:16" x14ac:dyDescent="0.3">
      <c r="P175271" s="83"/>
    </row>
    <row r="175272" spans="16:16" x14ac:dyDescent="0.3">
      <c r="P175272" s="83"/>
    </row>
    <row r="175273" spans="16:16" x14ac:dyDescent="0.3">
      <c r="P175273" s="83"/>
    </row>
    <row r="175274" spans="16:16" x14ac:dyDescent="0.3">
      <c r="P175274" s="83"/>
    </row>
    <row r="175275" spans="16:16" x14ac:dyDescent="0.3">
      <c r="P175275" s="83"/>
    </row>
    <row r="175276" spans="16:16" x14ac:dyDescent="0.3">
      <c r="P175276" s="83"/>
    </row>
    <row r="175277" spans="16:16" x14ac:dyDescent="0.3">
      <c r="P175277" s="83"/>
    </row>
    <row r="175278" spans="16:16" x14ac:dyDescent="0.3">
      <c r="P175278" s="83"/>
    </row>
    <row r="175279" spans="16:16" x14ac:dyDescent="0.3">
      <c r="P175279" s="83"/>
    </row>
    <row r="175280" spans="16:16" x14ac:dyDescent="0.3">
      <c r="P175280" s="83"/>
    </row>
    <row r="175281" spans="16:16" x14ac:dyDescent="0.3">
      <c r="P175281" s="83"/>
    </row>
    <row r="175282" spans="16:16" x14ac:dyDescent="0.3">
      <c r="P175282" s="83"/>
    </row>
    <row r="175283" spans="16:16" x14ac:dyDescent="0.3">
      <c r="P175283" s="83"/>
    </row>
    <row r="175284" spans="16:16" x14ac:dyDescent="0.3">
      <c r="P175284" s="83"/>
    </row>
    <row r="175285" spans="16:16" x14ac:dyDescent="0.3">
      <c r="P175285" s="83"/>
    </row>
    <row r="175286" spans="16:16" x14ac:dyDescent="0.3">
      <c r="P175286" s="83"/>
    </row>
    <row r="175287" spans="16:16" x14ac:dyDescent="0.3">
      <c r="P175287" s="83"/>
    </row>
    <row r="175288" spans="16:16" x14ac:dyDescent="0.3">
      <c r="P175288" s="83"/>
    </row>
    <row r="175289" spans="16:16" x14ac:dyDescent="0.3">
      <c r="P175289" s="83"/>
    </row>
    <row r="175290" spans="16:16" x14ac:dyDescent="0.3">
      <c r="P175290" s="83"/>
    </row>
    <row r="175291" spans="16:16" x14ac:dyDescent="0.3">
      <c r="P175291" s="83"/>
    </row>
    <row r="175292" spans="16:16" x14ac:dyDescent="0.3">
      <c r="P175292" s="83"/>
    </row>
    <row r="175293" spans="16:16" x14ac:dyDescent="0.3">
      <c r="P175293" s="83"/>
    </row>
    <row r="175294" spans="16:16" x14ac:dyDescent="0.3">
      <c r="P175294" s="83"/>
    </row>
    <row r="175295" spans="16:16" x14ac:dyDescent="0.3">
      <c r="P175295" s="83"/>
    </row>
    <row r="175296" spans="16:16" x14ac:dyDescent="0.3">
      <c r="P175296" s="83"/>
    </row>
    <row r="175297" spans="16:16" x14ac:dyDescent="0.3">
      <c r="P175297" s="83"/>
    </row>
    <row r="175298" spans="16:16" x14ac:dyDescent="0.3">
      <c r="P175298" s="83"/>
    </row>
    <row r="175299" spans="16:16" x14ac:dyDescent="0.3">
      <c r="P175299" s="83"/>
    </row>
    <row r="175300" spans="16:16" x14ac:dyDescent="0.3">
      <c r="P175300" s="83"/>
    </row>
    <row r="175301" spans="16:16" x14ac:dyDescent="0.3">
      <c r="P175301" s="83"/>
    </row>
    <row r="175302" spans="16:16" x14ac:dyDescent="0.3">
      <c r="P175302" s="83"/>
    </row>
    <row r="175303" spans="16:16" x14ac:dyDescent="0.3">
      <c r="P175303" s="83"/>
    </row>
    <row r="175304" spans="16:16" x14ac:dyDescent="0.3">
      <c r="P175304" s="83"/>
    </row>
    <row r="175305" spans="16:16" x14ac:dyDescent="0.3">
      <c r="P175305" s="83"/>
    </row>
    <row r="175306" spans="16:16" x14ac:dyDescent="0.3">
      <c r="P175306" s="83"/>
    </row>
    <row r="175307" spans="16:16" x14ac:dyDescent="0.3">
      <c r="P175307" s="83"/>
    </row>
    <row r="175308" spans="16:16" x14ac:dyDescent="0.3">
      <c r="P175308" s="83"/>
    </row>
    <row r="175309" spans="16:16" x14ac:dyDescent="0.3">
      <c r="P175309" s="83"/>
    </row>
    <row r="175310" spans="16:16" x14ac:dyDescent="0.3">
      <c r="P175310" s="83"/>
    </row>
    <row r="175311" spans="16:16" x14ac:dyDescent="0.3">
      <c r="P175311" s="83"/>
    </row>
    <row r="175312" spans="16:16" x14ac:dyDescent="0.3">
      <c r="P175312" s="83"/>
    </row>
    <row r="175313" spans="16:16" x14ac:dyDescent="0.3">
      <c r="P175313" s="83"/>
    </row>
    <row r="175314" spans="16:16" x14ac:dyDescent="0.3">
      <c r="P175314" s="83"/>
    </row>
    <row r="175315" spans="16:16" x14ac:dyDescent="0.3">
      <c r="P175315" s="83"/>
    </row>
    <row r="175316" spans="16:16" x14ac:dyDescent="0.3">
      <c r="P175316" s="83"/>
    </row>
    <row r="175317" spans="16:16" x14ac:dyDescent="0.3">
      <c r="P175317" s="83"/>
    </row>
    <row r="175318" spans="16:16" x14ac:dyDescent="0.3">
      <c r="P175318" s="83"/>
    </row>
    <row r="175319" spans="16:16" x14ac:dyDescent="0.3">
      <c r="P175319" s="83"/>
    </row>
    <row r="175320" spans="16:16" x14ac:dyDescent="0.3">
      <c r="P175320" s="83"/>
    </row>
    <row r="175321" spans="16:16" x14ac:dyDescent="0.3">
      <c r="P175321" s="83"/>
    </row>
    <row r="175322" spans="16:16" x14ac:dyDescent="0.3">
      <c r="P175322" s="83"/>
    </row>
    <row r="175323" spans="16:16" x14ac:dyDescent="0.3">
      <c r="P175323" s="83"/>
    </row>
    <row r="175324" spans="16:16" x14ac:dyDescent="0.3">
      <c r="P175324" s="83"/>
    </row>
    <row r="175325" spans="16:16" x14ac:dyDescent="0.3">
      <c r="P175325" s="83"/>
    </row>
    <row r="175326" spans="16:16" x14ac:dyDescent="0.3">
      <c r="P175326" s="83"/>
    </row>
    <row r="175327" spans="16:16" x14ac:dyDescent="0.3">
      <c r="P175327" s="83"/>
    </row>
    <row r="175328" spans="16:16" x14ac:dyDescent="0.3">
      <c r="P175328" s="83"/>
    </row>
    <row r="175329" spans="16:16" x14ac:dyDescent="0.3">
      <c r="P175329" s="83"/>
    </row>
    <row r="175330" spans="16:16" x14ac:dyDescent="0.3">
      <c r="P175330" s="83"/>
    </row>
    <row r="175331" spans="16:16" x14ac:dyDescent="0.3">
      <c r="P175331" s="83"/>
    </row>
    <row r="175332" spans="16:16" x14ac:dyDescent="0.3">
      <c r="P175332" s="83"/>
    </row>
    <row r="175333" spans="16:16" x14ac:dyDescent="0.3">
      <c r="P175333" s="83"/>
    </row>
    <row r="175334" spans="16:16" x14ac:dyDescent="0.3">
      <c r="P175334" s="83"/>
    </row>
    <row r="175335" spans="16:16" x14ac:dyDescent="0.3">
      <c r="P175335" s="83"/>
    </row>
    <row r="175336" spans="16:16" x14ac:dyDescent="0.3">
      <c r="P175336" s="83"/>
    </row>
    <row r="175337" spans="16:16" x14ac:dyDescent="0.3">
      <c r="P175337" s="83"/>
    </row>
    <row r="175338" spans="16:16" x14ac:dyDescent="0.3">
      <c r="P175338" s="83"/>
    </row>
    <row r="175339" spans="16:16" x14ac:dyDescent="0.3">
      <c r="P175339" s="83"/>
    </row>
    <row r="175340" spans="16:16" x14ac:dyDescent="0.3">
      <c r="P175340" s="83"/>
    </row>
    <row r="175341" spans="16:16" x14ac:dyDescent="0.3">
      <c r="P175341" s="83"/>
    </row>
    <row r="175342" spans="16:16" x14ac:dyDescent="0.3">
      <c r="P175342" s="83"/>
    </row>
    <row r="175343" spans="16:16" x14ac:dyDescent="0.3">
      <c r="P175343" s="83"/>
    </row>
    <row r="175344" spans="16:16" x14ac:dyDescent="0.3">
      <c r="P175344" s="83"/>
    </row>
    <row r="175345" spans="16:16" x14ac:dyDescent="0.3">
      <c r="P175345" s="83"/>
    </row>
    <row r="175346" spans="16:16" x14ac:dyDescent="0.3">
      <c r="P175346" s="83"/>
    </row>
    <row r="175347" spans="16:16" x14ac:dyDescent="0.3">
      <c r="P175347" s="83"/>
    </row>
    <row r="175348" spans="16:16" x14ac:dyDescent="0.3">
      <c r="P175348" s="83"/>
    </row>
    <row r="175349" spans="16:16" x14ac:dyDescent="0.3">
      <c r="P175349" s="83"/>
    </row>
    <row r="175350" spans="16:16" x14ac:dyDescent="0.3">
      <c r="P175350" s="83"/>
    </row>
    <row r="175351" spans="16:16" x14ac:dyDescent="0.3">
      <c r="P175351" s="83"/>
    </row>
    <row r="175352" spans="16:16" x14ac:dyDescent="0.3">
      <c r="P175352" s="83"/>
    </row>
    <row r="175353" spans="16:16" x14ac:dyDescent="0.3">
      <c r="P175353" s="83"/>
    </row>
    <row r="175354" spans="16:16" x14ac:dyDescent="0.3">
      <c r="P175354" s="83"/>
    </row>
    <row r="175355" spans="16:16" x14ac:dyDescent="0.3">
      <c r="P175355" s="83"/>
    </row>
    <row r="175356" spans="16:16" x14ac:dyDescent="0.3">
      <c r="P175356" s="83"/>
    </row>
    <row r="175357" spans="16:16" x14ac:dyDescent="0.3">
      <c r="P175357" s="83"/>
    </row>
    <row r="175358" spans="16:16" x14ac:dyDescent="0.3">
      <c r="P175358" s="83"/>
    </row>
    <row r="175359" spans="16:16" x14ac:dyDescent="0.3">
      <c r="P175359" s="83"/>
    </row>
    <row r="175360" spans="16:16" x14ac:dyDescent="0.3">
      <c r="P175360" s="83"/>
    </row>
    <row r="175361" spans="16:16" x14ac:dyDescent="0.3">
      <c r="P175361" s="83"/>
    </row>
    <row r="175362" spans="16:16" x14ac:dyDescent="0.3">
      <c r="P175362" s="83"/>
    </row>
    <row r="175363" spans="16:16" x14ac:dyDescent="0.3">
      <c r="P175363" s="83"/>
    </row>
    <row r="175364" spans="16:16" x14ac:dyDescent="0.3">
      <c r="P175364" s="83"/>
    </row>
    <row r="175365" spans="16:16" x14ac:dyDescent="0.3">
      <c r="P175365" s="83"/>
    </row>
    <row r="175366" spans="16:16" x14ac:dyDescent="0.3">
      <c r="P175366" s="83"/>
    </row>
    <row r="175367" spans="16:16" x14ac:dyDescent="0.3">
      <c r="P175367" s="83"/>
    </row>
    <row r="175368" spans="16:16" x14ac:dyDescent="0.3">
      <c r="P175368" s="83"/>
    </row>
    <row r="175369" spans="16:16" x14ac:dyDescent="0.3">
      <c r="P175369" s="83"/>
    </row>
    <row r="175370" spans="16:16" x14ac:dyDescent="0.3">
      <c r="P175370" s="83"/>
    </row>
    <row r="175371" spans="16:16" x14ac:dyDescent="0.3">
      <c r="P175371" s="83"/>
    </row>
    <row r="175372" spans="16:16" x14ac:dyDescent="0.3">
      <c r="P175372" s="83"/>
    </row>
    <row r="175373" spans="16:16" x14ac:dyDescent="0.3">
      <c r="P175373" s="83"/>
    </row>
    <row r="175374" spans="16:16" x14ac:dyDescent="0.3">
      <c r="P175374" s="83"/>
    </row>
    <row r="175375" spans="16:16" x14ac:dyDescent="0.3">
      <c r="P175375" s="83"/>
    </row>
    <row r="175376" spans="16:16" x14ac:dyDescent="0.3">
      <c r="P175376" s="83"/>
    </row>
    <row r="175377" spans="16:16" x14ac:dyDescent="0.3">
      <c r="P175377" s="83"/>
    </row>
    <row r="175378" spans="16:16" x14ac:dyDescent="0.3">
      <c r="P175378" s="83"/>
    </row>
    <row r="175379" spans="16:16" x14ac:dyDescent="0.3">
      <c r="P175379" s="83"/>
    </row>
    <row r="175380" spans="16:16" x14ac:dyDescent="0.3">
      <c r="P175380" s="83"/>
    </row>
    <row r="175381" spans="16:16" x14ac:dyDescent="0.3">
      <c r="P175381" s="83"/>
    </row>
    <row r="175382" spans="16:16" x14ac:dyDescent="0.3">
      <c r="P175382" s="83"/>
    </row>
    <row r="175383" spans="16:16" x14ac:dyDescent="0.3">
      <c r="P175383" s="83"/>
    </row>
    <row r="175384" spans="16:16" x14ac:dyDescent="0.3">
      <c r="P175384" s="83"/>
    </row>
    <row r="175385" spans="16:16" x14ac:dyDescent="0.3">
      <c r="P175385" s="83"/>
    </row>
    <row r="175386" spans="16:16" x14ac:dyDescent="0.3">
      <c r="P175386" s="83"/>
    </row>
    <row r="175387" spans="16:16" x14ac:dyDescent="0.3">
      <c r="P175387" s="83"/>
    </row>
    <row r="175388" spans="16:16" x14ac:dyDescent="0.3">
      <c r="P175388" s="83"/>
    </row>
    <row r="175389" spans="16:16" x14ac:dyDescent="0.3">
      <c r="P175389" s="83"/>
    </row>
    <row r="175390" spans="16:16" x14ac:dyDescent="0.3">
      <c r="P175390" s="83"/>
    </row>
    <row r="175391" spans="16:16" x14ac:dyDescent="0.3">
      <c r="P175391" s="83"/>
    </row>
    <row r="175392" spans="16:16" x14ac:dyDescent="0.3">
      <c r="P175392" s="83"/>
    </row>
    <row r="175393" spans="16:16" x14ac:dyDescent="0.3">
      <c r="P175393" s="83"/>
    </row>
    <row r="175394" spans="16:16" x14ac:dyDescent="0.3">
      <c r="P175394" s="83"/>
    </row>
    <row r="175395" spans="16:16" x14ac:dyDescent="0.3">
      <c r="P175395" s="83"/>
    </row>
    <row r="175396" spans="16:16" x14ac:dyDescent="0.3">
      <c r="P175396" s="83"/>
    </row>
    <row r="175397" spans="16:16" x14ac:dyDescent="0.3">
      <c r="P175397" s="83"/>
    </row>
    <row r="175398" spans="16:16" x14ac:dyDescent="0.3">
      <c r="P175398" s="83"/>
    </row>
    <row r="175399" spans="16:16" x14ac:dyDescent="0.3">
      <c r="P175399" s="83"/>
    </row>
    <row r="175400" spans="16:16" x14ac:dyDescent="0.3">
      <c r="P175400" s="83"/>
    </row>
    <row r="175401" spans="16:16" x14ac:dyDescent="0.3">
      <c r="P175401" s="83"/>
    </row>
    <row r="175402" spans="16:16" x14ac:dyDescent="0.3">
      <c r="P175402" s="83"/>
    </row>
    <row r="175403" spans="16:16" x14ac:dyDescent="0.3">
      <c r="P175403" s="83"/>
    </row>
    <row r="175404" spans="16:16" x14ac:dyDescent="0.3">
      <c r="P175404" s="83"/>
    </row>
    <row r="175405" spans="16:16" x14ac:dyDescent="0.3">
      <c r="P175405" s="83"/>
    </row>
    <row r="175406" spans="16:16" x14ac:dyDescent="0.3">
      <c r="P175406" s="83"/>
    </row>
    <row r="175407" spans="16:16" x14ac:dyDescent="0.3">
      <c r="P175407" s="83"/>
    </row>
    <row r="175408" spans="16:16" x14ac:dyDescent="0.3">
      <c r="P175408" s="83"/>
    </row>
    <row r="175409" spans="16:16" x14ac:dyDescent="0.3">
      <c r="P175409" s="83"/>
    </row>
    <row r="175410" spans="16:16" x14ac:dyDescent="0.3">
      <c r="P175410" s="83"/>
    </row>
    <row r="175411" spans="16:16" x14ac:dyDescent="0.3">
      <c r="P175411" s="83"/>
    </row>
    <row r="175412" spans="16:16" x14ac:dyDescent="0.3">
      <c r="P175412" s="83"/>
    </row>
    <row r="175413" spans="16:16" x14ac:dyDescent="0.3">
      <c r="P175413" s="83"/>
    </row>
    <row r="175414" spans="16:16" x14ac:dyDescent="0.3">
      <c r="P175414" s="83"/>
    </row>
    <row r="175415" spans="16:16" x14ac:dyDescent="0.3">
      <c r="P175415" s="83"/>
    </row>
    <row r="175416" spans="16:16" x14ac:dyDescent="0.3">
      <c r="P175416" s="83"/>
    </row>
    <row r="175417" spans="16:16" x14ac:dyDescent="0.3">
      <c r="P175417" s="83"/>
    </row>
    <row r="175418" spans="16:16" x14ac:dyDescent="0.3">
      <c r="P175418" s="83"/>
    </row>
    <row r="175419" spans="16:16" x14ac:dyDescent="0.3">
      <c r="P175419" s="83"/>
    </row>
    <row r="175420" spans="16:16" x14ac:dyDescent="0.3">
      <c r="P175420" s="83"/>
    </row>
    <row r="175421" spans="16:16" x14ac:dyDescent="0.3">
      <c r="P175421" s="83"/>
    </row>
    <row r="175422" spans="16:16" x14ac:dyDescent="0.3">
      <c r="P175422" s="83"/>
    </row>
    <row r="175423" spans="16:16" x14ac:dyDescent="0.3">
      <c r="P175423" s="83"/>
    </row>
    <row r="175424" spans="16:16" x14ac:dyDescent="0.3">
      <c r="P175424" s="83"/>
    </row>
    <row r="175425" spans="16:16" x14ac:dyDescent="0.3">
      <c r="P175425" s="83"/>
    </row>
    <row r="175426" spans="16:16" x14ac:dyDescent="0.3">
      <c r="P175426" s="83"/>
    </row>
    <row r="175427" spans="16:16" x14ac:dyDescent="0.3">
      <c r="P175427" s="83"/>
    </row>
    <row r="175428" spans="16:16" x14ac:dyDescent="0.3">
      <c r="P175428" s="83"/>
    </row>
    <row r="175429" spans="16:16" x14ac:dyDescent="0.3">
      <c r="P175429" s="83"/>
    </row>
    <row r="175430" spans="16:16" x14ac:dyDescent="0.3">
      <c r="P175430" s="83"/>
    </row>
    <row r="175431" spans="16:16" x14ac:dyDescent="0.3">
      <c r="P175431" s="83"/>
    </row>
    <row r="175432" spans="16:16" x14ac:dyDescent="0.3">
      <c r="P175432" s="83"/>
    </row>
    <row r="175433" spans="16:16" x14ac:dyDescent="0.3">
      <c r="P175433" s="83"/>
    </row>
    <row r="175434" spans="16:16" x14ac:dyDescent="0.3">
      <c r="P175434" s="83"/>
    </row>
    <row r="175435" spans="16:16" x14ac:dyDescent="0.3">
      <c r="P175435" s="83"/>
    </row>
    <row r="175436" spans="16:16" x14ac:dyDescent="0.3">
      <c r="P175436" s="83"/>
    </row>
    <row r="175437" spans="16:16" x14ac:dyDescent="0.3">
      <c r="P175437" s="83"/>
    </row>
    <row r="175438" spans="16:16" x14ac:dyDescent="0.3">
      <c r="P175438" s="83"/>
    </row>
    <row r="175439" spans="16:16" x14ac:dyDescent="0.3">
      <c r="P175439" s="83"/>
    </row>
    <row r="175440" spans="16:16" x14ac:dyDescent="0.3">
      <c r="P175440" s="83"/>
    </row>
    <row r="175441" spans="16:16" x14ac:dyDescent="0.3">
      <c r="P175441" s="83"/>
    </row>
    <row r="175442" spans="16:16" x14ac:dyDescent="0.3">
      <c r="P175442" s="83"/>
    </row>
    <row r="175443" spans="16:16" x14ac:dyDescent="0.3">
      <c r="P175443" s="83"/>
    </row>
    <row r="175444" spans="16:16" x14ac:dyDescent="0.3">
      <c r="P175444" s="83"/>
    </row>
    <row r="175445" spans="16:16" x14ac:dyDescent="0.3">
      <c r="P175445" s="83"/>
    </row>
    <row r="175446" spans="16:16" x14ac:dyDescent="0.3">
      <c r="P175446" s="83"/>
    </row>
    <row r="175447" spans="16:16" x14ac:dyDescent="0.3">
      <c r="P175447" s="83"/>
    </row>
    <row r="175448" spans="16:16" x14ac:dyDescent="0.3">
      <c r="P175448" s="83"/>
    </row>
    <row r="175449" spans="16:16" x14ac:dyDescent="0.3">
      <c r="P175449" s="83"/>
    </row>
    <row r="175450" spans="16:16" x14ac:dyDescent="0.3">
      <c r="P175450" s="83"/>
    </row>
    <row r="175451" spans="16:16" x14ac:dyDescent="0.3">
      <c r="P175451" s="83"/>
    </row>
    <row r="175452" spans="16:16" x14ac:dyDescent="0.3">
      <c r="P175452" s="83"/>
    </row>
    <row r="175453" spans="16:16" x14ac:dyDescent="0.3">
      <c r="P175453" s="83"/>
    </row>
    <row r="175454" spans="16:16" x14ac:dyDescent="0.3">
      <c r="P175454" s="83"/>
    </row>
    <row r="175455" spans="16:16" x14ac:dyDescent="0.3">
      <c r="P175455" s="83"/>
    </row>
    <row r="175456" spans="16:16" x14ac:dyDescent="0.3">
      <c r="P175456" s="83"/>
    </row>
    <row r="175457" spans="16:16" x14ac:dyDescent="0.3">
      <c r="P175457" s="83"/>
    </row>
    <row r="175458" spans="16:16" x14ac:dyDescent="0.3">
      <c r="P175458" s="83"/>
    </row>
    <row r="175459" spans="16:16" x14ac:dyDescent="0.3">
      <c r="P175459" s="83"/>
    </row>
    <row r="175460" spans="16:16" x14ac:dyDescent="0.3">
      <c r="P175460" s="83"/>
    </row>
    <row r="175461" spans="16:16" x14ac:dyDescent="0.3">
      <c r="P175461" s="83"/>
    </row>
    <row r="175462" spans="16:16" x14ac:dyDescent="0.3">
      <c r="P175462" s="83"/>
    </row>
    <row r="175463" spans="16:16" x14ac:dyDescent="0.3">
      <c r="P175463" s="83"/>
    </row>
    <row r="175464" spans="16:16" x14ac:dyDescent="0.3">
      <c r="P175464" s="83"/>
    </row>
    <row r="175465" spans="16:16" x14ac:dyDescent="0.3">
      <c r="P175465" s="83"/>
    </row>
    <row r="175466" spans="16:16" x14ac:dyDescent="0.3">
      <c r="P175466" s="83"/>
    </row>
    <row r="175467" spans="16:16" x14ac:dyDescent="0.3">
      <c r="P175467" s="83"/>
    </row>
    <row r="175468" spans="16:16" x14ac:dyDescent="0.3">
      <c r="P175468" s="83"/>
    </row>
    <row r="175469" spans="16:16" x14ac:dyDescent="0.3">
      <c r="P175469" s="83"/>
    </row>
    <row r="175470" spans="16:16" x14ac:dyDescent="0.3">
      <c r="P175470" s="83"/>
    </row>
    <row r="175471" spans="16:16" x14ac:dyDescent="0.3">
      <c r="P175471" s="83"/>
    </row>
    <row r="175472" spans="16:16" x14ac:dyDescent="0.3">
      <c r="P175472" s="83"/>
    </row>
    <row r="175473" spans="16:16" x14ac:dyDescent="0.3">
      <c r="P175473" s="83"/>
    </row>
    <row r="175474" spans="16:16" x14ac:dyDescent="0.3">
      <c r="P175474" s="83"/>
    </row>
    <row r="175475" spans="16:16" x14ac:dyDescent="0.3">
      <c r="P175475" s="83"/>
    </row>
    <row r="175476" spans="16:16" x14ac:dyDescent="0.3">
      <c r="P175476" s="83"/>
    </row>
    <row r="175477" spans="16:16" x14ac:dyDescent="0.3">
      <c r="P175477" s="83"/>
    </row>
    <row r="175478" spans="16:16" x14ac:dyDescent="0.3">
      <c r="P175478" s="83"/>
    </row>
    <row r="175479" spans="16:16" x14ac:dyDescent="0.3">
      <c r="P175479" s="83"/>
    </row>
    <row r="175480" spans="16:16" x14ac:dyDescent="0.3">
      <c r="P175480" s="83"/>
    </row>
    <row r="175481" spans="16:16" x14ac:dyDescent="0.3">
      <c r="P175481" s="83"/>
    </row>
    <row r="175482" spans="16:16" x14ac:dyDescent="0.3">
      <c r="P175482" s="83"/>
    </row>
    <row r="175483" spans="16:16" x14ac:dyDescent="0.3">
      <c r="P175483" s="83"/>
    </row>
    <row r="175484" spans="16:16" x14ac:dyDescent="0.3">
      <c r="P175484" s="83"/>
    </row>
    <row r="175485" spans="16:16" x14ac:dyDescent="0.3">
      <c r="P175485" s="83"/>
    </row>
    <row r="175486" spans="16:16" x14ac:dyDescent="0.3">
      <c r="P175486" s="83"/>
    </row>
    <row r="175487" spans="16:16" x14ac:dyDescent="0.3">
      <c r="P175487" s="83"/>
    </row>
    <row r="175488" spans="16:16" x14ac:dyDescent="0.3">
      <c r="P175488" s="83"/>
    </row>
    <row r="175489" spans="16:16" x14ac:dyDescent="0.3">
      <c r="P175489" s="83"/>
    </row>
    <row r="175490" spans="16:16" x14ac:dyDescent="0.3">
      <c r="P175490" s="83"/>
    </row>
    <row r="175491" spans="16:16" x14ac:dyDescent="0.3">
      <c r="P175491" s="83"/>
    </row>
    <row r="175492" spans="16:16" x14ac:dyDescent="0.3">
      <c r="P175492" s="83"/>
    </row>
    <row r="175493" spans="16:16" x14ac:dyDescent="0.3">
      <c r="P175493" s="83"/>
    </row>
    <row r="175494" spans="16:16" x14ac:dyDescent="0.3">
      <c r="P175494" s="83"/>
    </row>
    <row r="175495" spans="16:16" x14ac:dyDescent="0.3">
      <c r="P175495" s="83"/>
    </row>
    <row r="175496" spans="16:16" x14ac:dyDescent="0.3">
      <c r="P175496" s="83"/>
    </row>
    <row r="175497" spans="16:16" x14ac:dyDescent="0.3">
      <c r="P175497" s="83"/>
    </row>
    <row r="175498" spans="16:16" x14ac:dyDescent="0.3">
      <c r="P175498" s="83"/>
    </row>
    <row r="175499" spans="16:16" x14ac:dyDescent="0.3">
      <c r="P175499" s="83"/>
    </row>
    <row r="175500" spans="16:16" x14ac:dyDescent="0.3">
      <c r="P175500" s="83"/>
    </row>
    <row r="175501" spans="16:16" x14ac:dyDescent="0.3">
      <c r="P175501" s="83"/>
    </row>
    <row r="175502" spans="16:16" x14ac:dyDescent="0.3">
      <c r="P175502" s="83"/>
    </row>
    <row r="175503" spans="16:16" x14ac:dyDescent="0.3">
      <c r="P175503" s="83"/>
    </row>
    <row r="175504" spans="16:16" x14ac:dyDescent="0.3">
      <c r="P175504" s="83"/>
    </row>
    <row r="175505" spans="16:16" x14ac:dyDescent="0.3">
      <c r="P175505" s="83"/>
    </row>
    <row r="175506" spans="16:16" x14ac:dyDescent="0.3">
      <c r="P175506" s="83"/>
    </row>
    <row r="175507" spans="16:16" x14ac:dyDescent="0.3">
      <c r="P175507" s="83"/>
    </row>
    <row r="175508" spans="16:16" x14ac:dyDescent="0.3">
      <c r="P175508" s="83"/>
    </row>
    <row r="175509" spans="16:16" x14ac:dyDescent="0.3">
      <c r="P175509" s="83"/>
    </row>
    <row r="175510" spans="16:16" x14ac:dyDescent="0.3">
      <c r="P175510" s="83"/>
    </row>
    <row r="175511" spans="16:16" x14ac:dyDescent="0.3">
      <c r="P175511" s="83"/>
    </row>
    <row r="175512" spans="16:16" x14ac:dyDescent="0.3">
      <c r="P175512" s="83"/>
    </row>
    <row r="175513" spans="16:16" x14ac:dyDescent="0.3">
      <c r="P175513" s="83"/>
    </row>
    <row r="175514" spans="16:16" x14ac:dyDescent="0.3">
      <c r="P175514" s="83"/>
    </row>
    <row r="175515" spans="16:16" x14ac:dyDescent="0.3">
      <c r="P175515" s="83"/>
    </row>
    <row r="175516" spans="16:16" x14ac:dyDescent="0.3">
      <c r="P175516" s="83"/>
    </row>
    <row r="175517" spans="16:16" x14ac:dyDescent="0.3">
      <c r="P175517" s="83"/>
    </row>
    <row r="175518" spans="16:16" x14ac:dyDescent="0.3">
      <c r="P175518" s="83"/>
    </row>
    <row r="175519" spans="16:16" x14ac:dyDescent="0.3">
      <c r="P175519" s="83"/>
    </row>
    <row r="175520" spans="16:16" x14ac:dyDescent="0.3">
      <c r="P175520" s="83"/>
    </row>
    <row r="175521" spans="16:16" x14ac:dyDescent="0.3">
      <c r="P175521" s="83"/>
    </row>
    <row r="175522" spans="16:16" x14ac:dyDescent="0.3">
      <c r="P175522" s="83"/>
    </row>
    <row r="175523" spans="16:16" x14ac:dyDescent="0.3">
      <c r="P175523" s="83"/>
    </row>
    <row r="175524" spans="16:16" x14ac:dyDescent="0.3">
      <c r="P175524" s="83"/>
    </row>
    <row r="175525" spans="16:16" x14ac:dyDescent="0.3">
      <c r="P175525" s="83"/>
    </row>
    <row r="175526" spans="16:16" x14ac:dyDescent="0.3">
      <c r="P175526" s="83"/>
    </row>
    <row r="175527" spans="16:16" x14ac:dyDescent="0.3">
      <c r="P175527" s="83"/>
    </row>
    <row r="175528" spans="16:16" x14ac:dyDescent="0.3">
      <c r="P175528" s="83"/>
    </row>
    <row r="175529" spans="16:16" x14ac:dyDescent="0.3">
      <c r="P175529" s="83"/>
    </row>
    <row r="175530" spans="16:16" x14ac:dyDescent="0.3">
      <c r="P175530" s="83"/>
    </row>
    <row r="175531" spans="16:16" x14ac:dyDescent="0.3">
      <c r="P175531" s="83"/>
    </row>
    <row r="175532" spans="16:16" x14ac:dyDescent="0.3">
      <c r="P175532" s="83"/>
    </row>
    <row r="175533" spans="16:16" x14ac:dyDescent="0.3">
      <c r="P175533" s="83"/>
    </row>
    <row r="175534" spans="16:16" x14ac:dyDescent="0.3">
      <c r="P175534" s="83"/>
    </row>
    <row r="175535" spans="16:16" x14ac:dyDescent="0.3">
      <c r="P175535" s="83"/>
    </row>
    <row r="175536" spans="16:16" x14ac:dyDescent="0.3">
      <c r="P175536" s="83"/>
    </row>
    <row r="175537" spans="16:16" x14ac:dyDescent="0.3">
      <c r="P175537" s="83"/>
    </row>
    <row r="175538" spans="16:16" x14ac:dyDescent="0.3">
      <c r="P175538" s="83"/>
    </row>
    <row r="175539" spans="16:16" x14ac:dyDescent="0.3">
      <c r="P175539" s="83"/>
    </row>
    <row r="175540" spans="16:16" x14ac:dyDescent="0.3">
      <c r="P175540" s="83"/>
    </row>
    <row r="175541" spans="16:16" x14ac:dyDescent="0.3">
      <c r="P175541" s="83"/>
    </row>
    <row r="175542" spans="16:16" x14ac:dyDescent="0.3">
      <c r="P175542" s="83"/>
    </row>
    <row r="175543" spans="16:16" x14ac:dyDescent="0.3">
      <c r="P175543" s="83"/>
    </row>
    <row r="175544" spans="16:16" x14ac:dyDescent="0.3">
      <c r="P175544" s="83"/>
    </row>
    <row r="175545" spans="16:16" x14ac:dyDescent="0.3">
      <c r="P175545" s="83"/>
    </row>
    <row r="175546" spans="16:16" x14ac:dyDescent="0.3">
      <c r="P175546" s="83"/>
    </row>
    <row r="175547" spans="16:16" x14ac:dyDescent="0.3">
      <c r="P175547" s="83"/>
    </row>
    <row r="175548" spans="16:16" x14ac:dyDescent="0.3">
      <c r="P175548" s="83"/>
    </row>
    <row r="175549" spans="16:16" x14ac:dyDescent="0.3">
      <c r="P175549" s="83"/>
    </row>
    <row r="175550" spans="16:16" x14ac:dyDescent="0.3">
      <c r="P175550" s="83"/>
    </row>
    <row r="175551" spans="16:16" x14ac:dyDescent="0.3">
      <c r="P175551" s="83"/>
    </row>
    <row r="175552" spans="16:16" x14ac:dyDescent="0.3">
      <c r="P175552" s="83"/>
    </row>
    <row r="175553" spans="16:16" x14ac:dyDescent="0.3">
      <c r="P175553" s="83"/>
    </row>
    <row r="175554" spans="16:16" x14ac:dyDescent="0.3">
      <c r="P175554" s="83"/>
    </row>
    <row r="175555" spans="16:16" x14ac:dyDescent="0.3">
      <c r="P175555" s="83"/>
    </row>
    <row r="175556" spans="16:16" x14ac:dyDescent="0.3">
      <c r="P175556" s="83"/>
    </row>
    <row r="175557" spans="16:16" x14ac:dyDescent="0.3">
      <c r="P175557" s="83"/>
    </row>
    <row r="175558" spans="16:16" x14ac:dyDescent="0.3">
      <c r="P175558" s="83"/>
    </row>
    <row r="175559" spans="16:16" x14ac:dyDescent="0.3">
      <c r="P175559" s="83"/>
    </row>
    <row r="175560" spans="16:16" x14ac:dyDescent="0.3">
      <c r="P175560" s="83"/>
    </row>
    <row r="175561" spans="16:16" x14ac:dyDescent="0.3">
      <c r="P175561" s="83"/>
    </row>
    <row r="175562" spans="16:16" x14ac:dyDescent="0.3">
      <c r="P175562" s="83"/>
    </row>
    <row r="175563" spans="16:16" x14ac:dyDescent="0.3">
      <c r="P175563" s="83"/>
    </row>
    <row r="175564" spans="16:16" x14ac:dyDescent="0.3">
      <c r="P175564" s="83"/>
    </row>
    <row r="175565" spans="16:16" x14ac:dyDescent="0.3">
      <c r="P175565" s="83"/>
    </row>
    <row r="175566" spans="16:16" x14ac:dyDescent="0.3">
      <c r="P175566" s="83"/>
    </row>
    <row r="175567" spans="16:16" x14ac:dyDescent="0.3">
      <c r="P175567" s="83"/>
    </row>
    <row r="175568" spans="16:16" x14ac:dyDescent="0.3">
      <c r="P175568" s="83"/>
    </row>
    <row r="175569" spans="16:16" x14ac:dyDescent="0.3">
      <c r="P175569" s="83"/>
    </row>
    <row r="175570" spans="16:16" x14ac:dyDescent="0.3">
      <c r="P175570" s="83"/>
    </row>
    <row r="175571" spans="16:16" x14ac:dyDescent="0.3">
      <c r="P175571" s="83"/>
    </row>
    <row r="175572" spans="16:16" x14ac:dyDescent="0.3">
      <c r="P175572" s="83"/>
    </row>
    <row r="175573" spans="16:16" x14ac:dyDescent="0.3">
      <c r="P175573" s="83"/>
    </row>
    <row r="175574" spans="16:16" x14ac:dyDescent="0.3">
      <c r="P175574" s="83"/>
    </row>
    <row r="175575" spans="16:16" x14ac:dyDescent="0.3">
      <c r="P175575" s="83"/>
    </row>
    <row r="175576" spans="16:16" x14ac:dyDescent="0.3">
      <c r="P175576" s="83"/>
    </row>
    <row r="175577" spans="16:16" x14ac:dyDescent="0.3">
      <c r="P175577" s="83"/>
    </row>
    <row r="175578" spans="16:16" x14ac:dyDescent="0.3">
      <c r="P175578" s="83"/>
    </row>
    <row r="175579" spans="16:16" x14ac:dyDescent="0.3">
      <c r="P175579" s="83"/>
    </row>
    <row r="175580" spans="16:16" x14ac:dyDescent="0.3">
      <c r="P175580" s="83"/>
    </row>
    <row r="175581" spans="16:16" x14ac:dyDescent="0.3">
      <c r="P175581" s="83"/>
    </row>
    <row r="175582" spans="16:16" x14ac:dyDescent="0.3">
      <c r="P175582" s="83"/>
    </row>
    <row r="175583" spans="16:16" x14ac:dyDescent="0.3">
      <c r="P175583" s="83"/>
    </row>
    <row r="175584" spans="16:16" x14ac:dyDescent="0.3">
      <c r="P175584" s="83"/>
    </row>
    <row r="175585" spans="16:16" x14ac:dyDescent="0.3">
      <c r="P175585" s="83"/>
    </row>
    <row r="175586" spans="16:16" x14ac:dyDescent="0.3">
      <c r="P175586" s="83"/>
    </row>
    <row r="175587" spans="16:16" x14ac:dyDescent="0.3">
      <c r="P175587" s="83"/>
    </row>
    <row r="175588" spans="16:16" x14ac:dyDescent="0.3">
      <c r="P175588" s="83"/>
    </row>
    <row r="175589" spans="16:16" x14ac:dyDescent="0.3">
      <c r="P175589" s="83"/>
    </row>
    <row r="175590" spans="16:16" x14ac:dyDescent="0.3">
      <c r="P175590" s="83"/>
    </row>
    <row r="175591" spans="16:16" x14ac:dyDescent="0.3">
      <c r="P175591" s="83"/>
    </row>
    <row r="175592" spans="16:16" x14ac:dyDescent="0.3">
      <c r="P175592" s="83"/>
    </row>
    <row r="175593" spans="16:16" x14ac:dyDescent="0.3">
      <c r="P175593" s="83"/>
    </row>
    <row r="175594" spans="16:16" x14ac:dyDescent="0.3">
      <c r="P175594" s="83"/>
    </row>
    <row r="175595" spans="16:16" x14ac:dyDescent="0.3">
      <c r="P175595" s="83"/>
    </row>
    <row r="175596" spans="16:16" x14ac:dyDescent="0.3">
      <c r="P175596" s="83"/>
    </row>
    <row r="175597" spans="16:16" x14ac:dyDescent="0.3">
      <c r="P175597" s="83"/>
    </row>
    <row r="175598" spans="16:16" x14ac:dyDescent="0.3">
      <c r="P175598" s="83"/>
    </row>
    <row r="175599" spans="16:16" x14ac:dyDescent="0.3">
      <c r="P175599" s="83"/>
    </row>
    <row r="175600" spans="16:16" x14ac:dyDescent="0.3">
      <c r="P175600" s="83"/>
    </row>
    <row r="175601" spans="16:16" x14ac:dyDescent="0.3">
      <c r="P175601" s="83"/>
    </row>
    <row r="175602" spans="16:16" x14ac:dyDescent="0.3">
      <c r="P175602" s="83"/>
    </row>
    <row r="175603" spans="16:16" x14ac:dyDescent="0.3">
      <c r="P175603" s="83"/>
    </row>
    <row r="175604" spans="16:16" x14ac:dyDescent="0.3">
      <c r="P175604" s="83"/>
    </row>
    <row r="175605" spans="16:16" x14ac:dyDescent="0.3">
      <c r="P175605" s="83"/>
    </row>
    <row r="175606" spans="16:16" x14ac:dyDescent="0.3">
      <c r="P175606" s="83"/>
    </row>
    <row r="175607" spans="16:16" x14ac:dyDescent="0.3">
      <c r="P175607" s="83"/>
    </row>
    <row r="175608" spans="16:16" x14ac:dyDescent="0.3">
      <c r="P175608" s="83"/>
    </row>
    <row r="175609" spans="16:16" x14ac:dyDescent="0.3">
      <c r="P175609" s="83"/>
    </row>
    <row r="175610" spans="16:16" x14ac:dyDescent="0.3">
      <c r="P175610" s="83"/>
    </row>
    <row r="175611" spans="16:16" x14ac:dyDescent="0.3">
      <c r="P175611" s="83"/>
    </row>
    <row r="175612" spans="16:16" x14ac:dyDescent="0.3">
      <c r="P175612" s="83"/>
    </row>
    <row r="175613" spans="16:16" x14ac:dyDescent="0.3">
      <c r="P175613" s="83"/>
    </row>
    <row r="175614" spans="16:16" x14ac:dyDescent="0.3">
      <c r="P175614" s="83"/>
    </row>
    <row r="175615" spans="16:16" x14ac:dyDescent="0.3">
      <c r="P175615" s="83"/>
    </row>
    <row r="175616" spans="16:16" x14ac:dyDescent="0.3">
      <c r="P175616" s="83"/>
    </row>
    <row r="175617" spans="16:16" x14ac:dyDescent="0.3">
      <c r="P175617" s="83"/>
    </row>
    <row r="175618" spans="16:16" x14ac:dyDescent="0.3">
      <c r="P175618" s="83"/>
    </row>
    <row r="175619" spans="16:16" x14ac:dyDescent="0.3">
      <c r="P175619" s="83"/>
    </row>
    <row r="175620" spans="16:16" x14ac:dyDescent="0.3">
      <c r="P175620" s="83"/>
    </row>
    <row r="175621" spans="16:16" x14ac:dyDescent="0.3">
      <c r="P175621" s="83"/>
    </row>
    <row r="175622" spans="16:16" x14ac:dyDescent="0.3">
      <c r="P175622" s="83"/>
    </row>
    <row r="175623" spans="16:16" x14ac:dyDescent="0.3">
      <c r="P175623" s="83"/>
    </row>
    <row r="175624" spans="16:16" x14ac:dyDescent="0.3">
      <c r="P175624" s="83"/>
    </row>
    <row r="175625" spans="16:16" x14ac:dyDescent="0.3">
      <c r="P175625" s="83"/>
    </row>
    <row r="175626" spans="16:16" x14ac:dyDescent="0.3">
      <c r="P175626" s="83"/>
    </row>
    <row r="175627" spans="16:16" x14ac:dyDescent="0.3">
      <c r="P175627" s="83"/>
    </row>
    <row r="175628" spans="16:16" x14ac:dyDescent="0.3">
      <c r="P175628" s="83"/>
    </row>
    <row r="175629" spans="16:16" x14ac:dyDescent="0.3">
      <c r="P175629" s="83"/>
    </row>
    <row r="175630" spans="16:16" x14ac:dyDescent="0.3">
      <c r="P175630" s="83"/>
    </row>
    <row r="175631" spans="16:16" x14ac:dyDescent="0.3">
      <c r="P175631" s="83"/>
    </row>
    <row r="175632" spans="16:16" x14ac:dyDescent="0.3">
      <c r="P175632" s="83"/>
    </row>
    <row r="175633" spans="16:16" x14ac:dyDescent="0.3">
      <c r="P175633" s="83"/>
    </row>
    <row r="175634" spans="16:16" x14ac:dyDescent="0.3">
      <c r="P175634" s="83"/>
    </row>
    <row r="175635" spans="16:16" x14ac:dyDescent="0.3">
      <c r="P175635" s="83"/>
    </row>
    <row r="175636" spans="16:16" x14ac:dyDescent="0.3">
      <c r="P175636" s="83"/>
    </row>
    <row r="175637" spans="16:16" x14ac:dyDescent="0.3">
      <c r="P175637" s="83"/>
    </row>
    <row r="175638" spans="16:16" x14ac:dyDescent="0.3">
      <c r="P175638" s="83"/>
    </row>
    <row r="175639" spans="16:16" x14ac:dyDescent="0.3">
      <c r="P175639" s="83"/>
    </row>
    <row r="175640" spans="16:16" x14ac:dyDescent="0.3">
      <c r="P175640" s="83"/>
    </row>
    <row r="175641" spans="16:16" x14ac:dyDescent="0.3">
      <c r="P175641" s="83"/>
    </row>
    <row r="175642" spans="16:16" x14ac:dyDescent="0.3">
      <c r="P175642" s="83"/>
    </row>
    <row r="175643" spans="16:16" x14ac:dyDescent="0.3">
      <c r="P175643" s="83"/>
    </row>
    <row r="175644" spans="16:16" x14ac:dyDescent="0.3">
      <c r="P175644" s="83"/>
    </row>
    <row r="175645" spans="16:16" x14ac:dyDescent="0.3">
      <c r="P175645" s="83"/>
    </row>
    <row r="175646" spans="16:16" x14ac:dyDescent="0.3">
      <c r="P175646" s="83"/>
    </row>
    <row r="175647" spans="16:16" x14ac:dyDescent="0.3">
      <c r="P175647" s="83"/>
    </row>
    <row r="175648" spans="16:16" x14ac:dyDescent="0.3">
      <c r="P175648" s="83"/>
    </row>
    <row r="175649" spans="16:16" x14ac:dyDescent="0.3">
      <c r="P175649" s="83"/>
    </row>
    <row r="175650" spans="16:16" x14ac:dyDescent="0.3">
      <c r="P175650" s="83"/>
    </row>
    <row r="175651" spans="16:16" x14ac:dyDescent="0.3">
      <c r="P175651" s="83"/>
    </row>
    <row r="175652" spans="16:16" x14ac:dyDescent="0.3">
      <c r="P175652" s="83"/>
    </row>
    <row r="175653" spans="16:16" x14ac:dyDescent="0.3">
      <c r="P175653" s="83"/>
    </row>
    <row r="175654" spans="16:16" x14ac:dyDescent="0.3">
      <c r="P175654" s="83"/>
    </row>
    <row r="175655" spans="16:16" x14ac:dyDescent="0.3">
      <c r="P175655" s="83"/>
    </row>
    <row r="175656" spans="16:16" x14ac:dyDescent="0.3">
      <c r="P175656" s="83"/>
    </row>
    <row r="175657" spans="16:16" x14ac:dyDescent="0.3">
      <c r="P175657" s="83"/>
    </row>
    <row r="175658" spans="16:16" x14ac:dyDescent="0.3">
      <c r="P175658" s="83"/>
    </row>
    <row r="175659" spans="16:16" x14ac:dyDescent="0.3">
      <c r="P175659" s="83"/>
    </row>
    <row r="175660" spans="16:16" x14ac:dyDescent="0.3">
      <c r="P175660" s="83"/>
    </row>
    <row r="175661" spans="16:16" x14ac:dyDescent="0.3">
      <c r="P175661" s="83"/>
    </row>
    <row r="175662" spans="16:16" x14ac:dyDescent="0.3">
      <c r="P175662" s="83"/>
    </row>
    <row r="175663" spans="16:16" x14ac:dyDescent="0.3">
      <c r="P175663" s="83"/>
    </row>
    <row r="175664" spans="16:16" x14ac:dyDescent="0.3">
      <c r="P175664" s="83"/>
    </row>
    <row r="175665" spans="16:16" x14ac:dyDescent="0.3">
      <c r="P175665" s="83"/>
    </row>
    <row r="175666" spans="16:16" x14ac:dyDescent="0.3">
      <c r="P175666" s="83"/>
    </row>
    <row r="175667" spans="16:16" x14ac:dyDescent="0.3">
      <c r="P175667" s="83"/>
    </row>
    <row r="175668" spans="16:16" x14ac:dyDescent="0.3">
      <c r="P175668" s="83"/>
    </row>
    <row r="175669" spans="16:16" x14ac:dyDescent="0.3">
      <c r="P175669" s="83"/>
    </row>
    <row r="175670" spans="16:16" x14ac:dyDescent="0.3">
      <c r="P175670" s="83"/>
    </row>
    <row r="175671" spans="16:16" x14ac:dyDescent="0.3">
      <c r="P175671" s="83"/>
    </row>
    <row r="175672" spans="16:16" x14ac:dyDescent="0.3">
      <c r="P175672" s="83"/>
    </row>
    <row r="175673" spans="16:16" x14ac:dyDescent="0.3">
      <c r="P175673" s="83"/>
    </row>
    <row r="175674" spans="16:16" x14ac:dyDescent="0.3">
      <c r="P175674" s="83"/>
    </row>
    <row r="175675" spans="16:16" x14ac:dyDescent="0.3">
      <c r="P175675" s="83"/>
    </row>
    <row r="175676" spans="16:16" x14ac:dyDescent="0.3">
      <c r="P175676" s="83"/>
    </row>
    <row r="175677" spans="16:16" x14ac:dyDescent="0.3">
      <c r="P175677" s="83"/>
    </row>
    <row r="175678" spans="16:16" x14ac:dyDescent="0.3">
      <c r="P175678" s="83"/>
    </row>
    <row r="175679" spans="16:16" x14ac:dyDescent="0.3">
      <c r="P175679" s="83"/>
    </row>
    <row r="175680" spans="16:16" x14ac:dyDescent="0.3">
      <c r="P175680" s="83"/>
    </row>
    <row r="175681" spans="16:16" x14ac:dyDescent="0.3">
      <c r="P175681" s="83"/>
    </row>
    <row r="175682" spans="16:16" x14ac:dyDescent="0.3">
      <c r="P175682" s="83"/>
    </row>
    <row r="175683" spans="16:16" x14ac:dyDescent="0.3">
      <c r="P175683" s="83"/>
    </row>
    <row r="175684" spans="16:16" x14ac:dyDescent="0.3">
      <c r="P175684" s="83"/>
    </row>
    <row r="175685" spans="16:16" x14ac:dyDescent="0.3">
      <c r="P175685" s="83"/>
    </row>
    <row r="175686" spans="16:16" x14ac:dyDescent="0.3">
      <c r="P175686" s="83"/>
    </row>
    <row r="175687" spans="16:16" x14ac:dyDescent="0.3">
      <c r="P175687" s="83"/>
    </row>
    <row r="175688" spans="16:16" x14ac:dyDescent="0.3">
      <c r="P175688" s="83"/>
    </row>
    <row r="175689" spans="16:16" x14ac:dyDescent="0.3">
      <c r="P175689" s="83"/>
    </row>
    <row r="175690" spans="16:16" x14ac:dyDescent="0.3">
      <c r="P175690" s="83"/>
    </row>
    <row r="175691" spans="16:16" x14ac:dyDescent="0.3">
      <c r="P175691" s="83"/>
    </row>
    <row r="175692" spans="16:16" x14ac:dyDescent="0.3">
      <c r="P175692" s="83"/>
    </row>
    <row r="175693" spans="16:16" x14ac:dyDescent="0.3">
      <c r="P175693" s="83"/>
    </row>
    <row r="175694" spans="16:16" x14ac:dyDescent="0.3">
      <c r="P175694" s="83"/>
    </row>
    <row r="175695" spans="16:16" x14ac:dyDescent="0.3">
      <c r="P175695" s="83"/>
    </row>
    <row r="175696" spans="16:16" x14ac:dyDescent="0.3">
      <c r="P175696" s="83"/>
    </row>
    <row r="175697" spans="16:16" x14ac:dyDescent="0.3">
      <c r="P175697" s="83"/>
    </row>
    <row r="175698" spans="16:16" x14ac:dyDescent="0.3">
      <c r="P175698" s="83"/>
    </row>
    <row r="175699" spans="16:16" x14ac:dyDescent="0.3">
      <c r="P175699" s="83"/>
    </row>
    <row r="175700" spans="16:16" x14ac:dyDescent="0.3">
      <c r="P175700" s="83"/>
    </row>
    <row r="175701" spans="16:16" x14ac:dyDescent="0.3">
      <c r="P175701" s="83"/>
    </row>
    <row r="175702" spans="16:16" x14ac:dyDescent="0.3">
      <c r="P175702" s="83"/>
    </row>
    <row r="175703" spans="16:16" x14ac:dyDescent="0.3">
      <c r="P175703" s="83"/>
    </row>
    <row r="175704" spans="16:16" x14ac:dyDescent="0.3">
      <c r="P175704" s="83"/>
    </row>
    <row r="175705" spans="16:16" x14ac:dyDescent="0.3">
      <c r="P175705" s="83"/>
    </row>
    <row r="175706" spans="16:16" x14ac:dyDescent="0.3">
      <c r="P175706" s="83"/>
    </row>
    <row r="175707" spans="16:16" x14ac:dyDescent="0.3">
      <c r="P175707" s="83"/>
    </row>
    <row r="175708" spans="16:16" x14ac:dyDescent="0.3">
      <c r="P175708" s="83"/>
    </row>
    <row r="175709" spans="16:16" x14ac:dyDescent="0.3">
      <c r="P175709" s="83"/>
    </row>
    <row r="175710" spans="16:16" x14ac:dyDescent="0.3">
      <c r="P175710" s="83"/>
    </row>
    <row r="175711" spans="16:16" x14ac:dyDescent="0.3">
      <c r="P175711" s="83"/>
    </row>
    <row r="175712" spans="16:16" x14ac:dyDescent="0.3">
      <c r="P175712" s="83"/>
    </row>
    <row r="175713" spans="16:16" x14ac:dyDescent="0.3">
      <c r="P175713" s="83"/>
    </row>
    <row r="175714" spans="16:16" x14ac:dyDescent="0.3">
      <c r="P175714" s="83"/>
    </row>
    <row r="175715" spans="16:16" x14ac:dyDescent="0.3">
      <c r="P175715" s="83"/>
    </row>
    <row r="175716" spans="16:16" x14ac:dyDescent="0.3">
      <c r="P175716" s="83"/>
    </row>
    <row r="175717" spans="16:16" x14ac:dyDescent="0.3">
      <c r="P175717" s="83"/>
    </row>
    <row r="175718" spans="16:16" x14ac:dyDescent="0.3">
      <c r="P175718" s="83"/>
    </row>
    <row r="175719" spans="16:16" x14ac:dyDescent="0.3">
      <c r="P175719" s="83"/>
    </row>
    <row r="175720" spans="16:16" x14ac:dyDescent="0.3">
      <c r="P175720" s="83"/>
    </row>
    <row r="175721" spans="16:16" x14ac:dyDescent="0.3">
      <c r="P175721" s="83"/>
    </row>
    <row r="175722" spans="16:16" x14ac:dyDescent="0.3">
      <c r="P175722" s="83"/>
    </row>
    <row r="175723" spans="16:16" x14ac:dyDescent="0.3">
      <c r="P175723" s="83"/>
    </row>
    <row r="175724" spans="16:16" x14ac:dyDescent="0.3">
      <c r="P175724" s="83"/>
    </row>
    <row r="175725" spans="16:16" x14ac:dyDescent="0.3">
      <c r="P175725" s="83"/>
    </row>
    <row r="175726" spans="16:16" x14ac:dyDescent="0.3">
      <c r="P175726" s="83"/>
    </row>
    <row r="175727" spans="16:16" x14ac:dyDescent="0.3">
      <c r="P175727" s="83"/>
    </row>
    <row r="175728" spans="16:16" x14ac:dyDescent="0.3">
      <c r="P175728" s="83"/>
    </row>
    <row r="175729" spans="16:16" x14ac:dyDescent="0.3">
      <c r="P175729" s="83"/>
    </row>
    <row r="175730" spans="16:16" x14ac:dyDescent="0.3">
      <c r="P175730" s="83"/>
    </row>
    <row r="175731" spans="16:16" x14ac:dyDescent="0.3">
      <c r="P175731" s="83"/>
    </row>
    <row r="175732" spans="16:16" x14ac:dyDescent="0.3">
      <c r="P175732" s="83"/>
    </row>
    <row r="175733" spans="16:16" x14ac:dyDescent="0.3">
      <c r="P175733" s="83"/>
    </row>
    <row r="175734" spans="16:16" x14ac:dyDescent="0.3">
      <c r="P175734" s="83"/>
    </row>
    <row r="175735" spans="16:16" x14ac:dyDescent="0.3">
      <c r="P175735" s="83"/>
    </row>
    <row r="175736" spans="16:16" x14ac:dyDescent="0.3">
      <c r="P175736" s="83"/>
    </row>
    <row r="175737" spans="16:16" x14ac:dyDescent="0.3">
      <c r="P175737" s="83"/>
    </row>
    <row r="175738" spans="16:16" x14ac:dyDescent="0.3">
      <c r="P175738" s="83"/>
    </row>
    <row r="175739" spans="16:16" x14ac:dyDescent="0.3">
      <c r="P175739" s="83"/>
    </row>
    <row r="175740" spans="16:16" x14ac:dyDescent="0.3">
      <c r="P175740" s="83"/>
    </row>
    <row r="175741" spans="16:16" x14ac:dyDescent="0.3">
      <c r="P175741" s="83"/>
    </row>
    <row r="175742" spans="16:16" x14ac:dyDescent="0.3">
      <c r="P175742" s="83"/>
    </row>
    <row r="175743" spans="16:16" x14ac:dyDescent="0.3">
      <c r="P175743" s="83"/>
    </row>
    <row r="175744" spans="16:16" x14ac:dyDescent="0.3">
      <c r="P175744" s="83"/>
    </row>
    <row r="175745" spans="16:16" x14ac:dyDescent="0.3">
      <c r="P175745" s="83"/>
    </row>
    <row r="175746" spans="16:16" x14ac:dyDescent="0.3">
      <c r="P175746" s="83"/>
    </row>
    <row r="175747" spans="16:16" x14ac:dyDescent="0.3">
      <c r="P175747" s="83"/>
    </row>
    <row r="175748" spans="16:16" x14ac:dyDescent="0.3">
      <c r="P175748" s="83"/>
    </row>
    <row r="175749" spans="16:16" x14ac:dyDescent="0.3">
      <c r="P175749" s="83"/>
    </row>
    <row r="175750" spans="16:16" x14ac:dyDescent="0.3">
      <c r="P175750" s="83"/>
    </row>
    <row r="175751" spans="16:16" x14ac:dyDescent="0.3">
      <c r="P175751" s="83"/>
    </row>
    <row r="175752" spans="16:16" x14ac:dyDescent="0.3">
      <c r="P175752" s="83"/>
    </row>
    <row r="175753" spans="16:16" x14ac:dyDescent="0.3">
      <c r="P175753" s="83"/>
    </row>
    <row r="175754" spans="16:16" x14ac:dyDescent="0.3">
      <c r="P175754" s="83"/>
    </row>
    <row r="175755" spans="16:16" x14ac:dyDescent="0.3">
      <c r="P175755" s="83"/>
    </row>
    <row r="175756" spans="16:16" x14ac:dyDescent="0.3">
      <c r="P175756" s="83"/>
    </row>
    <row r="175757" spans="16:16" x14ac:dyDescent="0.3">
      <c r="P175757" s="83"/>
    </row>
    <row r="175758" spans="16:16" x14ac:dyDescent="0.3">
      <c r="P175758" s="83"/>
    </row>
    <row r="175759" spans="16:16" x14ac:dyDescent="0.3">
      <c r="P175759" s="83"/>
    </row>
    <row r="175760" spans="16:16" x14ac:dyDescent="0.3">
      <c r="P175760" s="83"/>
    </row>
    <row r="175761" spans="16:16" x14ac:dyDescent="0.3">
      <c r="P175761" s="83"/>
    </row>
    <row r="175762" spans="16:16" x14ac:dyDescent="0.3">
      <c r="P175762" s="83"/>
    </row>
    <row r="175763" spans="16:16" x14ac:dyDescent="0.3">
      <c r="P175763" s="83"/>
    </row>
    <row r="175764" spans="16:16" x14ac:dyDescent="0.3">
      <c r="P175764" s="83"/>
    </row>
    <row r="175765" spans="16:16" x14ac:dyDescent="0.3">
      <c r="P175765" s="83"/>
    </row>
    <row r="175766" spans="16:16" x14ac:dyDescent="0.3">
      <c r="P175766" s="83"/>
    </row>
    <row r="175767" spans="16:16" x14ac:dyDescent="0.3">
      <c r="P175767" s="83"/>
    </row>
    <row r="175768" spans="16:16" x14ac:dyDescent="0.3">
      <c r="P175768" s="83"/>
    </row>
    <row r="175769" spans="16:16" x14ac:dyDescent="0.3">
      <c r="P175769" s="83"/>
    </row>
    <row r="175770" spans="16:16" x14ac:dyDescent="0.3">
      <c r="P175770" s="83"/>
    </row>
    <row r="175771" spans="16:16" x14ac:dyDescent="0.3">
      <c r="P175771" s="83"/>
    </row>
    <row r="175772" spans="16:16" x14ac:dyDescent="0.3">
      <c r="P175772" s="83"/>
    </row>
    <row r="175773" spans="16:16" x14ac:dyDescent="0.3">
      <c r="P175773" s="83"/>
    </row>
    <row r="175774" spans="16:16" x14ac:dyDescent="0.3">
      <c r="P175774" s="83"/>
    </row>
    <row r="175775" spans="16:16" x14ac:dyDescent="0.3">
      <c r="P175775" s="83"/>
    </row>
    <row r="175776" spans="16:16" x14ac:dyDescent="0.3">
      <c r="P175776" s="83"/>
    </row>
    <row r="175777" spans="16:16" x14ac:dyDescent="0.3">
      <c r="P175777" s="83"/>
    </row>
    <row r="175778" spans="16:16" x14ac:dyDescent="0.3">
      <c r="P175778" s="83"/>
    </row>
    <row r="175779" spans="16:16" x14ac:dyDescent="0.3">
      <c r="P175779" s="83"/>
    </row>
    <row r="175780" spans="16:16" x14ac:dyDescent="0.3">
      <c r="P175780" s="83"/>
    </row>
    <row r="175781" spans="16:16" x14ac:dyDescent="0.3">
      <c r="P175781" s="83"/>
    </row>
    <row r="175782" spans="16:16" x14ac:dyDescent="0.3">
      <c r="P175782" s="83"/>
    </row>
    <row r="175783" spans="16:16" x14ac:dyDescent="0.3">
      <c r="P175783" s="83"/>
    </row>
    <row r="175784" spans="16:16" x14ac:dyDescent="0.3">
      <c r="P175784" s="83"/>
    </row>
    <row r="175785" spans="16:16" x14ac:dyDescent="0.3">
      <c r="P175785" s="83"/>
    </row>
    <row r="175786" spans="16:16" x14ac:dyDescent="0.3">
      <c r="P175786" s="83"/>
    </row>
    <row r="175787" spans="16:16" x14ac:dyDescent="0.3">
      <c r="P175787" s="83"/>
    </row>
    <row r="175788" spans="16:16" x14ac:dyDescent="0.3">
      <c r="P175788" s="83"/>
    </row>
    <row r="175789" spans="16:16" x14ac:dyDescent="0.3">
      <c r="P175789" s="83"/>
    </row>
    <row r="175790" spans="16:16" x14ac:dyDescent="0.3">
      <c r="P175790" s="83"/>
    </row>
    <row r="175791" spans="16:16" x14ac:dyDescent="0.3">
      <c r="P175791" s="83"/>
    </row>
    <row r="175792" spans="16:16" x14ac:dyDescent="0.3">
      <c r="P175792" s="83"/>
    </row>
    <row r="175793" spans="16:16" x14ac:dyDescent="0.3">
      <c r="P175793" s="83"/>
    </row>
    <row r="175794" spans="16:16" x14ac:dyDescent="0.3">
      <c r="P175794" s="83"/>
    </row>
    <row r="175795" spans="16:16" x14ac:dyDescent="0.3">
      <c r="P175795" s="83"/>
    </row>
    <row r="175796" spans="16:16" x14ac:dyDescent="0.3">
      <c r="P175796" s="83"/>
    </row>
    <row r="175797" spans="16:16" x14ac:dyDescent="0.3">
      <c r="P175797" s="83"/>
    </row>
    <row r="175798" spans="16:16" x14ac:dyDescent="0.3">
      <c r="P175798" s="83"/>
    </row>
    <row r="175799" spans="16:16" x14ac:dyDescent="0.3">
      <c r="P175799" s="83"/>
    </row>
    <row r="175800" spans="16:16" x14ac:dyDescent="0.3">
      <c r="P175800" s="83"/>
    </row>
    <row r="175801" spans="16:16" x14ac:dyDescent="0.3">
      <c r="P175801" s="83"/>
    </row>
    <row r="175802" spans="16:16" x14ac:dyDescent="0.3">
      <c r="P175802" s="83"/>
    </row>
    <row r="175803" spans="16:16" x14ac:dyDescent="0.3">
      <c r="P175803" s="83"/>
    </row>
    <row r="175804" spans="16:16" x14ac:dyDescent="0.3">
      <c r="P175804" s="83"/>
    </row>
    <row r="175805" spans="16:16" x14ac:dyDescent="0.3">
      <c r="P175805" s="83"/>
    </row>
    <row r="175806" spans="16:16" x14ac:dyDescent="0.3">
      <c r="P175806" s="83"/>
    </row>
    <row r="175807" spans="16:16" x14ac:dyDescent="0.3">
      <c r="P175807" s="83"/>
    </row>
    <row r="175808" spans="16:16" x14ac:dyDescent="0.3">
      <c r="P175808" s="83"/>
    </row>
    <row r="175809" spans="16:16" x14ac:dyDescent="0.3">
      <c r="P175809" s="83"/>
    </row>
    <row r="175810" spans="16:16" x14ac:dyDescent="0.3">
      <c r="P175810" s="83"/>
    </row>
    <row r="175811" spans="16:16" x14ac:dyDescent="0.3">
      <c r="P175811" s="83"/>
    </row>
    <row r="175812" spans="16:16" x14ac:dyDescent="0.3">
      <c r="P175812" s="83"/>
    </row>
    <row r="175813" spans="16:16" x14ac:dyDescent="0.3">
      <c r="P175813" s="83"/>
    </row>
    <row r="175814" spans="16:16" x14ac:dyDescent="0.3">
      <c r="P175814" s="83"/>
    </row>
    <row r="175815" spans="16:16" x14ac:dyDescent="0.3">
      <c r="P175815" s="83"/>
    </row>
    <row r="175816" spans="16:16" x14ac:dyDescent="0.3">
      <c r="P175816" s="83"/>
    </row>
    <row r="175817" spans="16:16" x14ac:dyDescent="0.3">
      <c r="P175817" s="83"/>
    </row>
    <row r="175818" spans="16:16" x14ac:dyDescent="0.3">
      <c r="P175818" s="83"/>
    </row>
    <row r="175819" spans="16:16" x14ac:dyDescent="0.3">
      <c r="P175819" s="83"/>
    </row>
    <row r="175820" spans="16:16" x14ac:dyDescent="0.3">
      <c r="P175820" s="83"/>
    </row>
    <row r="175821" spans="16:16" x14ac:dyDescent="0.3">
      <c r="P175821" s="83"/>
    </row>
    <row r="175822" spans="16:16" x14ac:dyDescent="0.3">
      <c r="P175822" s="83"/>
    </row>
    <row r="175823" spans="16:16" x14ac:dyDescent="0.3">
      <c r="P175823" s="83"/>
    </row>
    <row r="175824" spans="16:16" x14ac:dyDescent="0.3">
      <c r="P175824" s="83"/>
    </row>
    <row r="175825" spans="16:16" x14ac:dyDescent="0.3">
      <c r="P175825" s="83"/>
    </row>
    <row r="175826" spans="16:16" x14ac:dyDescent="0.3">
      <c r="P175826" s="83"/>
    </row>
    <row r="175827" spans="16:16" x14ac:dyDescent="0.3">
      <c r="P175827" s="83"/>
    </row>
    <row r="175828" spans="16:16" x14ac:dyDescent="0.3">
      <c r="P175828" s="83"/>
    </row>
    <row r="175829" spans="16:16" x14ac:dyDescent="0.3">
      <c r="P175829" s="83"/>
    </row>
    <row r="175830" spans="16:16" x14ac:dyDescent="0.3">
      <c r="P175830" s="83"/>
    </row>
    <row r="175831" spans="16:16" x14ac:dyDescent="0.3">
      <c r="P175831" s="83"/>
    </row>
    <row r="175832" spans="16:16" x14ac:dyDescent="0.3">
      <c r="P175832" s="83"/>
    </row>
    <row r="175833" spans="16:16" x14ac:dyDescent="0.3">
      <c r="P175833" s="83"/>
    </row>
    <row r="175834" spans="16:16" x14ac:dyDescent="0.3">
      <c r="P175834" s="83"/>
    </row>
    <row r="175835" spans="16:16" x14ac:dyDescent="0.3">
      <c r="P175835" s="83"/>
    </row>
    <row r="175836" spans="16:16" x14ac:dyDescent="0.3">
      <c r="P175836" s="83"/>
    </row>
    <row r="175837" spans="16:16" x14ac:dyDescent="0.3">
      <c r="P175837" s="83"/>
    </row>
    <row r="175838" spans="16:16" x14ac:dyDescent="0.3">
      <c r="P175838" s="83"/>
    </row>
    <row r="175839" spans="16:16" x14ac:dyDescent="0.3">
      <c r="P175839" s="83"/>
    </row>
    <row r="175840" spans="16:16" x14ac:dyDescent="0.3">
      <c r="P175840" s="83"/>
    </row>
    <row r="175841" spans="16:16" x14ac:dyDescent="0.3">
      <c r="P175841" s="83"/>
    </row>
    <row r="175842" spans="16:16" x14ac:dyDescent="0.3">
      <c r="P175842" s="83"/>
    </row>
    <row r="175843" spans="16:16" x14ac:dyDescent="0.3">
      <c r="P175843" s="83"/>
    </row>
    <row r="175844" spans="16:16" x14ac:dyDescent="0.3">
      <c r="P175844" s="83"/>
    </row>
    <row r="175845" spans="16:16" x14ac:dyDescent="0.3">
      <c r="P175845" s="83"/>
    </row>
    <row r="175846" spans="16:16" x14ac:dyDescent="0.3">
      <c r="P175846" s="83"/>
    </row>
    <row r="175847" spans="16:16" x14ac:dyDescent="0.3">
      <c r="P175847" s="83"/>
    </row>
    <row r="175848" spans="16:16" x14ac:dyDescent="0.3">
      <c r="P175848" s="83"/>
    </row>
    <row r="175849" spans="16:16" x14ac:dyDescent="0.3">
      <c r="P175849" s="83"/>
    </row>
    <row r="175850" spans="16:16" x14ac:dyDescent="0.3">
      <c r="P175850" s="83"/>
    </row>
    <row r="175851" spans="16:16" x14ac:dyDescent="0.3">
      <c r="P175851" s="83"/>
    </row>
    <row r="175852" spans="16:16" x14ac:dyDescent="0.3">
      <c r="P175852" s="83"/>
    </row>
    <row r="175853" spans="16:16" x14ac:dyDescent="0.3">
      <c r="P175853" s="83"/>
    </row>
    <row r="175854" spans="16:16" x14ac:dyDescent="0.3">
      <c r="P175854" s="83"/>
    </row>
    <row r="175855" spans="16:16" x14ac:dyDescent="0.3">
      <c r="P175855" s="83"/>
    </row>
    <row r="175856" spans="16:16" x14ac:dyDescent="0.3">
      <c r="P175856" s="83"/>
    </row>
    <row r="175857" spans="16:16" x14ac:dyDescent="0.3">
      <c r="P175857" s="83"/>
    </row>
    <row r="175858" spans="16:16" x14ac:dyDescent="0.3">
      <c r="P175858" s="83"/>
    </row>
    <row r="175859" spans="16:16" x14ac:dyDescent="0.3">
      <c r="P175859" s="83"/>
    </row>
    <row r="175860" spans="16:16" x14ac:dyDescent="0.3">
      <c r="P175860" s="83"/>
    </row>
    <row r="175861" spans="16:16" x14ac:dyDescent="0.3">
      <c r="P175861" s="83"/>
    </row>
    <row r="175862" spans="16:16" x14ac:dyDescent="0.3">
      <c r="P175862" s="83"/>
    </row>
    <row r="175863" spans="16:16" x14ac:dyDescent="0.3">
      <c r="P175863" s="83"/>
    </row>
    <row r="175864" spans="16:16" x14ac:dyDescent="0.3">
      <c r="P175864" s="83"/>
    </row>
    <row r="175865" spans="16:16" x14ac:dyDescent="0.3">
      <c r="P175865" s="83"/>
    </row>
    <row r="175866" spans="16:16" x14ac:dyDescent="0.3">
      <c r="P175866" s="83"/>
    </row>
    <row r="175867" spans="16:16" x14ac:dyDescent="0.3">
      <c r="P175867" s="83"/>
    </row>
    <row r="175868" spans="16:16" x14ac:dyDescent="0.3">
      <c r="P175868" s="83"/>
    </row>
    <row r="175869" spans="16:16" x14ac:dyDescent="0.3">
      <c r="P175869" s="83"/>
    </row>
    <row r="175870" spans="16:16" x14ac:dyDescent="0.3">
      <c r="P175870" s="83"/>
    </row>
    <row r="175871" spans="16:16" x14ac:dyDescent="0.3">
      <c r="P175871" s="83"/>
    </row>
    <row r="175872" spans="16:16" x14ac:dyDescent="0.3">
      <c r="P175872" s="83"/>
    </row>
    <row r="175873" spans="16:16" x14ac:dyDescent="0.3">
      <c r="P175873" s="83"/>
    </row>
    <row r="175874" spans="16:16" x14ac:dyDescent="0.3">
      <c r="P175874" s="83"/>
    </row>
    <row r="175875" spans="16:16" x14ac:dyDescent="0.3">
      <c r="P175875" s="83"/>
    </row>
    <row r="175876" spans="16:16" x14ac:dyDescent="0.3">
      <c r="P175876" s="83"/>
    </row>
    <row r="175877" spans="16:16" x14ac:dyDescent="0.3">
      <c r="P175877" s="83"/>
    </row>
    <row r="175878" spans="16:16" x14ac:dyDescent="0.3">
      <c r="P175878" s="83"/>
    </row>
    <row r="175879" spans="16:16" x14ac:dyDescent="0.3">
      <c r="P175879" s="83"/>
    </row>
    <row r="175880" spans="16:16" x14ac:dyDescent="0.3">
      <c r="P175880" s="83"/>
    </row>
    <row r="175881" spans="16:16" x14ac:dyDescent="0.3">
      <c r="P175881" s="83"/>
    </row>
    <row r="175882" spans="16:16" x14ac:dyDescent="0.3">
      <c r="P175882" s="83"/>
    </row>
    <row r="175883" spans="16:16" x14ac:dyDescent="0.3">
      <c r="P175883" s="83"/>
    </row>
    <row r="175884" spans="16:16" x14ac:dyDescent="0.3">
      <c r="P175884" s="83"/>
    </row>
    <row r="175885" spans="16:16" x14ac:dyDescent="0.3">
      <c r="P175885" s="83"/>
    </row>
    <row r="175886" spans="16:16" x14ac:dyDescent="0.3">
      <c r="P175886" s="83"/>
    </row>
    <row r="175887" spans="16:16" x14ac:dyDescent="0.3">
      <c r="P175887" s="83"/>
    </row>
    <row r="175888" spans="16:16" x14ac:dyDescent="0.3">
      <c r="P175888" s="83"/>
    </row>
    <row r="175889" spans="16:16" x14ac:dyDescent="0.3">
      <c r="P175889" s="83"/>
    </row>
    <row r="175890" spans="16:16" x14ac:dyDescent="0.3">
      <c r="P175890" s="83"/>
    </row>
    <row r="175891" spans="16:16" x14ac:dyDescent="0.3">
      <c r="P175891" s="83"/>
    </row>
    <row r="175892" spans="16:16" x14ac:dyDescent="0.3">
      <c r="P175892" s="83"/>
    </row>
    <row r="175893" spans="16:16" x14ac:dyDescent="0.3">
      <c r="P175893" s="83"/>
    </row>
    <row r="175894" spans="16:16" x14ac:dyDescent="0.3">
      <c r="P175894" s="83"/>
    </row>
    <row r="175895" spans="16:16" x14ac:dyDescent="0.3">
      <c r="P175895" s="83"/>
    </row>
    <row r="175896" spans="16:16" x14ac:dyDescent="0.3">
      <c r="P175896" s="83"/>
    </row>
    <row r="175897" spans="16:16" x14ac:dyDescent="0.3">
      <c r="P175897" s="83"/>
    </row>
    <row r="175898" spans="16:16" x14ac:dyDescent="0.3">
      <c r="P175898" s="83"/>
    </row>
    <row r="175899" spans="16:16" x14ac:dyDescent="0.3">
      <c r="P175899" s="83"/>
    </row>
    <row r="175900" spans="16:16" x14ac:dyDescent="0.3">
      <c r="P175900" s="83"/>
    </row>
    <row r="175901" spans="16:16" x14ac:dyDescent="0.3">
      <c r="P175901" s="83"/>
    </row>
    <row r="175902" spans="16:16" x14ac:dyDescent="0.3">
      <c r="P175902" s="83"/>
    </row>
    <row r="175903" spans="16:16" x14ac:dyDescent="0.3">
      <c r="P175903" s="83"/>
    </row>
    <row r="175904" spans="16:16" x14ac:dyDescent="0.3">
      <c r="P175904" s="83"/>
    </row>
    <row r="175905" spans="16:16" x14ac:dyDescent="0.3">
      <c r="P175905" s="83"/>
    </row>
    <row r="175906" spans="16:16" x14ac:dyDescent="0.3">
      <c r="P175906" s="83"/>
    </row>
    <row r="175907" spans="16:16" x14ac:dyDescent="0.3">
      <c r="P175907" s="83"/>
    </row>
    <row r="175908" spans="16:16" x14ac:dyDescent="0.3">
      <c r="P175908" s="83"/>
    </row>
    <row r="175909" spans="16:16" x14ac:dyDescent="0.3">
      <c r="P175909" s="83"/>
    </row>
    <row r="175910" spans="16:16" x14ac:dyDescent="0.3">
      <c r="P175910" s="83"/>
    </row>
    <row r="175911" spans="16:16" x14ac:dyDescent="0.3">
      <c r="P175911" s="83"/>
    </row>
    <row r="175912" spans="16:16" x14ac:dyDescent="0.3">
      <c r="P175912" s="83"/>
    </row>
    <row r="175913" spans="16:16" x14ac:dyDescent="0.3">
      <c r="P175913" s="83"/>
    </row>
    <row r="175914" spans="16:16" x14ac:dyDescent="0.3">
      <c r="P175914" s="83"/>
    </row>
    <row r="175915" spans="16:16" x14ac:dyDescent="0.3">
      <c r="P175915" s="83"/>
    </row>
    <row r="175916" spans="16:16" x14ac:dyDescent="0.3">
      <c r="P175916" s="83"/>
    </row>
    <row r="175917" spans="16:16" x14ac:dyDescent="0.3">
      <c r="P175917" s="83"/>
    </row>
    <row r="175918" spans="16:16" x14ac:dyDescent="0.3">
      <c r="P175918" s="83"/>
    </row>
    <row r="175919" spans="16:16" x14ac:dyDescent="0.3">
      <c r="P175919" s="83"/>
    </row>
    <row r="175920" spans="16:16" x14ac:dyDescent="0.3">
      <c r="P175920" s="83"/>
    </row>
    <row r="175921" spans="16:16" x14ac:dyDescent="0.3">
      <c r="P175921" s="83"/>
    </row>
    <row r="175922" spans="16:16" x14ac:dyDescent="0.3">
      <c r="P175922" s="83"/>
    </row>
    <row r="175923" spans="16:16" x14ac:dyDescent="0.3">
      <c r="P175923" s="83"/>
    </row>
    <row r="175924" spans="16:16" x14ac:dyDescent="0.3">
      <c r="P175924" s="83"/>
    </row>
    <row r="175925" spans="16:16" x14ac:dyDescent="0.3">
      <c r="P175925" s="83"/>
    </row>
    <row r="175926" spans="16:16" x14ac:dyDescent="0.3">
      <c r="P175926" s="83"/>
    </row>
    <row r="175927" spans="16:16" x14ac:dyDescent="0.3">
      <c r="P175927" s="83"/>
    </row>
    <row r="175928" spans="16:16" x14ac:dyDescent="0.3">
      <c r="P175928" s="83"/>
    </row>
    <row r="175929" spans="16:16" x14ac:dyDescent="0.3">
      <c r="P175929" s="83"/>
    </row>
    <row r="175930" spans="16:16" x14ac:dyDescent="0.3">
      <c r="P175930" s="83"/>
    </row>
    <row r="175931" spans="16:16" x14ac:dyDescent="0.3">
      <c r="P175931" s="83"/>
    </row>
    <row r="175932" spans="16:16" x14ac:dyDescent="0.3">
      <c r="P175932" s="83"/>
    </row>
    <row r="175933" spans="16:16" x14ac:dyDescent="0.3">
      <c r="P175933" s="83"/>
    </row>
    <row r="175934" spans="16:16" x14ac:dyDescent="0.3">
      <c r="P175934" s="83"/>
    </row>
    <row r="175935" spans="16:16" x14ac:dyDescent="0.3">
      <c r="P175935" s="83"/>
    </row>
    <row r="175936" spans="16:16" x14ac:dyDescent="0.3">
      <c r="P175936" s="83"/>
    </row>
    <row r="175937" spans="16:16" x14ac:dyDescent="0.3">
      <c r="P175937" s="83"/>
    </row>
    <row r="175938" spans="16:16" x14ac:dyDescent="0.3">
      <c r="P175938" s="83"/>
    </row>
    <row r="175939" spans="16:16" x14ac:dyDescent="0.3">
      <c r="P175939" s="83"/>
    </row>
    <row r="175940" spans="16:16" x14ac:dyDescent="0.3">
      <c r="P175940" s="83"/>
    </row>
    <row r="175941" spans="16:16" x14ac:dyDescent="0.3">
      <c r="P175941" s="83"/>
    </row>
    <row r="175942" spans="16:16" x14ac:dyDescent="0.3">
      <c r="P175942" s="83"/>
    </row>
    <row r="175943" spans="16:16" x14ac:dyDescent="0.3">
      <c r="P175943" s="83"/>
    </row>
    <row r="175944" spans="16:16" x14ac:dyDescent="0.3">
      <c r="P175944" s="83"/>
    </row>
    <row r="175945" spans="16:16" x14ac:dyDescent="0.3">
      <c r="P175945" s="83"/>
    </row>
    <row r="175946" spans="16:16" x14ac:dyDescent="0.3">
      <c r="P175946" s="83"/>
    </row>
    <row r="175947" spans="16:16" x14ac:dyDescent="0.3">
      <c r="P175947" s="83"/>
    </row>
    <row r="175948" spans="16:16" x14ac:dyDescent="0.3">
      <c r="P175948" s="83"/>
    </row>
    <row r="175949" spans="16:16" x14ac:dyDescent="0.3">
      <c r="P175949" s="83"/>
    </row>
    <row r="175950" spans="16:16" x14ac:dyDescent="0.3">
      <c r="P175950" s="83"/>
    </row>
    <row r="175951" spans="16:16" x14ac:dyDescent="0.3">
      <c r="P175951" s="83"/>
    </row>
    <row r="175952" spans="16:16" x14ac:dyDescent="0.3">
      <c r="P175952" s="83"/>
    </row>
    <row r="175953" spans="16:16" x14ac:dyDescent="0.3">
      <c r="P175953" s="83"/>
    </row>
    <row r="175954" spans="16:16" x14ac:dyDescent="0.3">
      <c r="P175954" s="83"/>
    </row>
    <row r="175955" spans="16:16" x14ac:dyDescent="0.3">
      <c r="P175955" s="83"/>
    </row>
    <row r="175956" spans="16:16" x14ac:dyDescent="0.3">
      <c r="P175956" s="83"/>
    </row>
    <row r="175957" spans="16:16" x14ac:dyDescent="0.3">
      <c r="P175957" s="83"/>
    </row>
    <row r="175958" spans="16:16" x14ac:dyDescent="0.3">
      <c r="P175958" s="83"/>
    </row>
    <row r="175959" spans="16:16" x14ac:dyDescent="0.3">
      <c r="P175959" s="83"/>
    </row>
    <row r="175960" spans="16:16" x14ac:dyDescent="0.3">
      <c r="P175960" s="83"/>
    </row>
    <row r="175961" spans="16:16" x14ac:dyDescent="0.3">
      <c r="P175961" s="83"/>
    </row>
    <row r="175962" spans="16:16" x14ac:dyDescent="0.3">
      <c r="P175962" s="83"/>
    </row>
    <row r="175963" spans="16:16" x14ac:dyDescent="0.3">
      <c r="P175963" s="83"/>
    </row>
    <row r="175964" spans="16:16" x14ac:dyDescent="0.3">
      <c r="P175964" s="83"/>
    </row>
    <row r="175965" spans="16:16" x14ac:dyDescent="0.3">
      <c r="P175965" s="83"/>
    </row>
    <row r="175966" spans="16:16" x14ac:dyDescent="0.3">
      <c r="P175966" s="83"/>
    </row>
    <row r="175967" spans="16:16" x14ac:dyDescent="0.3">
      <c r="P175967" s="83"/>
    </row>
    <row r="175968" spans="16:16" x14ac:dyDescent="0.3">
      <c r="P175968" s="83"/>
    </row>
    <row r="175969" spans="16:16" x14ac:dyDescent="0.3">
      <c r="P175969" s="83"/>
    </row>
    <row r="175970" spans="16:16" x14ac:dyDescent="0.3">
      <c r="P175970" s="83"/>
    </row>
    <row r="175971" spans="16:16" x14ac:dyDescent="0.3">
      <c r="P175971" s="83"/>
    </row>
    <row r="175972" spans="16:16" x14ac:dyDescent="0.3">
      <c r="P175972" s="83"/>
    </row>
    <row r="175973" spans="16:16" x14ac:dyDescent="0.3">
      <c r="P175973" s="83"/>
    </row>
    <row r="175974" spans="16:16" x14ac:dyDescent="0.3">
      <c r="P175974" s="83"/>
    </row>
    <row r="175975" spans="16:16" x14ac:dyDescent="0.3">
      <c r="P175975" s="83"/>
    </row>
    <row r="175976" spans="16:16" x14ac:dyDescent="0.3">
      <c r="P175976" s="83"/>
    </row>
    <row r="175977" spans="16:16" x14ac:dyDescent="0.3">
      <c r="P175977" s="83"/>
    </row>
    <row r="175978" spans="16:16" x14ac:dyDescent="0.3">
      <c r="P175978" s="83"/>
    </row>
    <row r="175979" spans="16:16" x14ac:dyDescent="0.3">
      <c r="P175979" s="83"/>
    </row>
    <row r="175980" spans="16:16" x14ac:dyDescent="0.3">
      <c r="P175980" s="83"/>
    </row>
    <row r="175981" spans="16:16" x14ac:dyDescent="0.3">
      <c r="P175981" s="83"/>
    </row>
    <row r="175982" spans="16:16" x14ac:dyDescent="0.3">
      <c r="P175982" s="83"/>
    </row>
    <row r="175983" spans="16:16" x14ac:dyDescent="0.3">
      <c r="P175983" s="83"/>
    </row>
    <row r="175984" spans="16:16" x14ac:dyDescent="0.3">
      <c r="P175984" s="83"/>
    </row>
    <row r="175985" spans="16:16" x14ac:dyDescent="0.3">
      <c r="P175985" s="83"/>
    </row>
    <row r="175986" spans="16:16" x14ac:dyDescent="0.3">
      <c r="P175986" s="83"/>
    </row>
    <row r="175987" spans="16:16" x14ac:dyDescent="0.3">
      <c r="P175987" s="83"/>
    </row>
    <row r="175988" spans="16:16" x14ac:dyDescent="0.3">
      <c r="P175988" s="83"/>
    </row>
    <row r="175989" spans="16:16" x14ac:dyDescent="0.3">
      <c r="P175989" s="83"/>
    </row>
    <row r="175990" spans="16:16" x14ac:dyDescent="0.3">
      <c r="P175990" s="83"/>
    </row>
    <row r="175991" spans="16:16" x14ac:dyDescent="0.3">
      <c r="P175991" s="83"/>
    </row>
    <row r="175992" spans="16:16" x14ac:dyDescent="0.3">
      <c r="P175992" s="83"/>
    </row>
    <row r="175993" spans="16:16" x14ac:dyDescent="0.3">
      <c r="P175993" s="83"/>
    </row>
    <row r="175994" spans="16:16" x14ac:dyDescent="0.3">
      <c r="P175994" s="83"/>
    </row>
    <row r="175995" spans="16:16" x14ac:dyDescent="0.3">
      <c r="P175995" s="83"/>
    </row>
    <row r="175996" spans="16:16" x14ac:dyDescent="0.3">
      <c r="P175996" s="83"/>
    </row>
    <row r="175997" spans="16:16" x14ac:dyDescent="0.3">
      <c r="P175997" s="83"/>
    </row>
    <row r="175998" spans="16:16" x14ac:dyDescent="0.3">
      <c r="P175998" s="83"/>
    </row>
    <row r="175999" spans="16:16" x14ac:dyDescent="0.3">
      <c r="P175999" s="83"/>
    </row>
    <row r="176000" spans="16:16" x14ac:dyDescent="0.3">
      <c r="P176000" s="83"/>
    </row>
    <row r="176001" spans="16:16" x14ac:dyDescent="0.3">
      <c r="P176001" s="83"/>
    </row>
    <row r="176002" spans="16:16" x14ac:dyDescent="0.3">
      <c r="P176002" s="83"/>
    </row>
    <row r="176003" spans="16:16" x14ac:dyDescent="0.3">
      <c r="P176003" s="83"/>
    </row>
    <row r="176004" spans="16:16" x14ac:dyDescent="0.3">
      <c r="P176004" s="83"/>
    </row>
    <row r="176005" spans="16:16" x14ac:dyDescent="0.3">
      <c r="P176005" s="83"/>
    </row>
    <row r="176006" spans="16:16" x14ac:dyDescent="0.3">
      <c r="P176006" s="83"/>
    </row>
    <row r="176007" spans="16:16" x14ac:dyDescent="0.3">
      <c r="P176007" s="83"/>
    </row>
    <row r="176008" spans="16:16" x14ac:dyDescent="0.3">
      <c r="P176008" s="83"/>
    </row>
    <row r="176009" spans="16:16" x14ac:dyDescent="0.3">
      <c r="P176009" s="83"/>
    </row>
    <row r="176010" spans="16:16" x14ac:dyDescent="0.3">
      <c r="P176010" s="83"/>
    </row>
    <row r="176011" spans="16:16" x14ac:dyDescent="0.3">
      <c r="P176011" s="83"/>
    </row>
    <row r="176012" spans="16:16" x14ac:dyDescent="0.3">
      <c r="P176012" s="83"/>
    </row>
    <row r="176013" spans="16:16" x14ac:dyDescent="0.3">
      <c r="P176013" s="83"/>
    </row>
    <row r="176014" spans="16:16" x14ac:dyDescent="0.3">
      <c r="P176014" s="83"/>
    </row>
    <row r="176015" spans="16:16" x14ac:dyDescent="0.3">
      <c r="P176015" s="83"/>
    </row>
    <row r="176016" spans="16:16" x14ac:dyDescent="0.3">
      <c r="P176016" s="83"/>
    </row>
    <row r="176017" spans="16:16" x14ac:dyDescent="0.3">
      <c r="P176017" s="83"/>
    </row>
    <row r="176018" spans="16:16" x14ac:dyDescent="0.3">
      <c r="P176018" s="83"/>
    </row>
    <row r="176019" spans="16:16" x14ac:dyDescent="0.3">
      <c r="P176019" s="83"/>
    </row>
    <row r="176020" spans="16:16" x14ac:dyDescent="0.3">
      <c r="P176020" s="83"/>
    </row>
    <row r="176021" spans="16:16" x14ac:dyDescent="0.3">
      <c r="P176021" s="83"/>
    </row>
    <row r="176022" spans="16:16" x14ac:dyDescent="0.3">
      <c r="P176022" s="83"/>
    </row>
    <row r="176023" spans="16:16" x14ac:dyDescent="0.3">
      <c r="P176023" s="83"/>
    </row>
    <row r="176024" spans="16:16" x14ac:dyDescent="0.3">
      <c r="P176024" s="83"/>
    </row>
    <row r="176025" spans="16:16" x14ac:dyDescent="0.3">
      <c r="P176025" s="83"/>
    </row>
    <row r="176026" spans="16:16" x14ac:dyDescent="0.3">
      <c r="P176026" s="83"/>
    </row>
    <row r="176027" spans="16:16" x14ac:dyDescent="0.3">
      <c r="P176027" s="83"/>
    </row>
    <row r="176028" spans="16:16" x14ac:dyDescent="0.3">
      <c r="P176028" s="83"/>
    </row>
    <row r="176029" spans="16:16" x14ac:dyDescent="0.3">
      <c r="P176029" s="83"/>
    </row>
    <row r="176030" spans="16:16" x14ac:dyDescent="0.3">
      <c r="P176030" s="83"/>
    </row>
    <row r="176031" spans="16:16" x14ac:dyDescent="0.3">
      <c r="P176031" s="83"/>
    </row>
    <row r="176032" spans="16:16" x14ac:dyDescent="0.3">
      <c r="P176032" s="83"/>
    </row>
    <row r="176033" spans="16:16" x14ac:dyDescent="0.3">
      <c r="P176033" s="83"/>
    </row>
    <row r="176034" spans="16:16" x14ac:dyDescent="0.3">
      <c r="P176034" s="83"/>
    </row>
    <row r="176035" spans="16:16" x14ac:dyDescent="0.3">
      <c r="P176035" s="83"/>
    </row>
    <row r="176036" spans="16:16" x14ac:dyDescent="0.3">
      <c r="P176036" s="83"/>
    </row>
    <row r="176037" spans="16:16" x14ac:dyDescent="0.3">
      <c r="P176037" s="83"/>
    </row>
    <row r="176038" spans="16:16" x14ac:dyDescent="0.3">
      <c r="P176038" s="83"/>
    </row>
    <row r="176039" spans="16:16" x14ac:dyDescent="0.3">
      <c r="P176039" s="83"/>
    </row>
    <row r="176040" spans="16:16" x14ac:dyDescent="0.3">
      <c r="P176040" s="83"/>
    </row>
    <row r="176041" spans="16:16" x14ac:dyDescent="0.3">
      <c r="P176041" s="83"/>
    </row>
    <row r="176042" spans="16:16" x14ac:dyDescent="0.3">
      <c r="P176042" s="83"/>
    </row>
    <row r="176043" spans="16:16" x14ac:dyDescent="0.3">
      <c r="P176043" s="83"/>
    </row>
    <row r="176044" spans="16:16" x14ac:dyDescent="0.3">
      <c r="P176044" s="83"/>
    </row>
    <row r="176045" spans="16:16" x14ac:dyDescent="0.3">
      <c r="P176045" s="83"/>
    </row>
    <row r="176046" spans="16:16" x14ac:dyDescent="0.3">
      <c r="P176046" s="83"/>
    </row>
    <row r="176047" spans="16:16" x14ac:dyDescent="0.3">
      <c r="P176047" s="83"/>
    </row>
    <row r="176048" spans="16:16" x14ac:dyDescent="0.3">
      <c r="P176048" s="83"/>
    </row>
    <row r="176049" spans="16:16" x14ac:dyDescent="0.3">
      <c r="P176049" s="83"/>
    </row>
    <row r="176050" spans="16:16" x14ac:dyDescent="0.3">
      <c r="P176050" s="83"/>
    </row>
    <row r="176051" spans="16:16" x14ac:dyDescent="0.3">
      <c r="P176051" s="83"/>
    </row>
    <row r="176052" spans="16:16" x14ac:dyDescent="0.3">
      <c r="P176052" s="83"/>
    </row>
    <row r="176053" spans="16:16" x14ac:dyDescent="0.3">
      <c r="P176053" s="83"/>
    </row>
    <row r="176054" spans="16:16" x14ac:dyDescent="0.3">
      <c r="P176054" s="83"/>
    </row>
    <row r="176055" spans="16:16" x14ac:dyDescent="0.3">
      <c r="P176055" s="83"/>
    </row>
    <row r="176056" spans="16:16" x14ac:dyDescent="0.3">
      <c r="P176056" s="83"/>
    </row>
    <row r="176057" spans="16:16" x14ac:dyDescent="0.3">
      <c r="P176057" s="83"/>
    </row>
    <row r="176058" spans="16:16" x14ac:dyDescent="0.3">
      <c r="P176058" s="83"/>
    </row>
    <row r="176059" spans="16:16" x14ac:dyDescent="0.3">
      <c r="P176059" s="83"/>
    </row>
    <row r="176060" spans="16:16" x14ac:dyDescent="0.3">
      <c r="P176060" s="83"/>
    </row>
    <row r="176061" spans="16:16" x14ac:dyDescent="0.3">
      <c r="P176061" s="83"/>
    </row>
    <row r="176062" spans="16:16" x14ac:dyDescent="0.3">
      <c r="P176062" s="83"/>
    </row>
    <row r="176063" spans="16:16" x14ac:dyDescent="0.3">
      <c r="P176063" s="83"/>
    </row>
    <row r="176064" spans="16:16" x14ac:dyDescent="0.3">
      <c r="P176064" s="83"/>
    </row>
    <row r="176065" spans="16:16" x14ac:dyDescent="0.3">
      <c r="P176065" s="83"/>
    </row>
    <row r="176066" spans="16:16" x14ac:dyDescent="0.3">
      <c r="P176066" s="83"/>
    </row>
    <row r="176067" spans="16:16" x14ac:dyDescent="0.3">
      <c r="P176067" s="83"/>
    </row>
    <row r="176068" spans="16:16" x14ac:dyDescent="0.3">
      <c r="P176068" s="83"/>
    </row>
    <row r="176069" spans="16:16" x14ac:dyDescent="0.3">
      <c r="P176069" s="83"/>
    </row>
    <row r="176070" spans="16:16" x14ac:dyDescent="0.3">
      <c r="P176070" s="83"/>
    </row>
    <row r="176071" spans="16:16" x14ac:dyDescent="0.3">
      <c r="P176071" s="83"/>
    </row>
    <row r="176072" spans="16:16" x14ac:dyDescent="0.3">
      <c r="P176072" s="83"/>
    </row>
    <row r="176073" spans="16:16" x14ac:dyDescent="0.3">
      <c r="P176073" s="83"/>
    </row>
    <row r="176074" spans="16:16" x14ac:dyDescent="0.3">
      <c r="P176074" s="83"/>
    </row>
    <row r="176075" spans="16:16" x14ac:dyDescent="0.3">
      <c r="P176075" s="83"/>
    </row>
    <row r="176076" spans="16:16" x14ac:dyDescent="0.3">
      <c r="P176076" s="83"/>
    </row>
    <row r="176077" spans="16:16" x14ac:dyDescent="0.3">
      <c r="P176077" s="83"/>
    </row>
    <row r="176078" spans="16:16" x14ac:dyDescent="0.3">
      <c r="P176078" s="83"/>
    </row>
    <row r="176079" spans="16:16" x14ac:dyDescent="0.3">
      <c r="P176079" s="83"/>
    </row>
    <row r="176080" spans="16:16" x14ac:dyDescent="0.3">
      <c r="P176080" s="83"/>
    </row>
    <row r="176081" spans="16:16" x14ac:dyDescent="0.3">
      <c r="P176081" s="83"/>
    </row>
    <row r="176082" spans="16:16" x14ac:dyDescent="0.3">
      <c r="P176082" s="83"/>
    </row>
    <row r="176083" spans="16:16" x14ac:dyDescent="0.3">
      <c r="P176083" s="83"/>
    </row>
    <row r="176084" spans="16:16" x14ac:dyDescent="0.3">
      <c r="P176084" s="83"/>
    </row>
    <row r="176085" spans="16:16" x14ac:dyDescent="0.3">
      <c r="P176085" s="83"/>
    </row>
    <row r="176086" spans="16:16" x14ac:dyDescent="0.3">
      <c r="P176086" s="83"/>
    </row>
    <row r="176087" spans="16:16" x14ac:dyDescent="0.3">
      <c r="P176087" s="83"/>
    </row>
    <row r="176088" spans="16:16" x14ac:dyDescent="0.3">
      <c r="P176088" s="83"/>
    </row>
    <row r="176089" spans="16:16" x14ac:dyDescent="0.3">
      <c r="P176089" s="83"/>
    </row>
    <row r="176090" spans="16:16" x14ac:dyDescent="0.3">
      <c r="P176090" s="83"/>
    </row>
    <row r="176091" spans="16:16" x14ac:dyDescent="0.3">
      <c r="P176091" s="83"/>
    </row>
    <row r="176092" spans="16:16" x14ac:dyDescent="0.3">
      <c r="P176092" s="83"/>
    </row>
    <row r="176093" spans="16:16" x14ac:dyDescent="0.3">
      <c r="P176093" s="83"/>
    </row>
    <row r="176094" spans="16:16" x14ac:dyDescent="0.3">
      <c r="P176094" s="83"/>
    </row>
    <row r="176095" spans="16:16" x14ac:dyDescent="0.3">
      <c r="P176095" s="83"/>
    </row>
    <row r="176096" spans="16:16" x14ac:dyDescent="0.3">
      <c r="P176096" s="83"/>
    </row>
    <row r="176097" spans="16:16" x14ac:dyDescent="0.3">
      <c r="P176097" s="83"/>
    </row>
    <row r="176098" spans="16:16" x14ac:dyDescent="0.3">
      <c r="P176098" s="83"/>
    </row>
    <row r="176099" spans="16:16" x14ac:dyDescent="0.3">
      <c r="P176099" s="83"/>
    </row>
    <row r="176100" spans="16:16" x14ac:dyDescent="0.3">
      <c r="P176100" s="83"/>
    </row>
    <row r="176101" spans="16:16" x14ac:dyDescent="0.3">
      <c r="P176101" s="83"/>
    </row>
    <row r="176102" spans="16:16" x14ac:dyDescent="0.3">
      <c r="P176102" s="83"/>
    </row>
    <row r="176103" spans="16:16" x14ac:dyDescent="0.3">
      <c r="P176103" s="83"/>
    </row>
    <row r="176104" spans="16:16" x14ac:dyDescent="0.3">
      <c r="P176104" s="83"/>
    </row>
    <row r="176105" spans="16:16" x14ac:dyDescent="0.3">
      <c r="P176105" s="83"/>
    </row>
    <row r="176106" spans="16:16" x14ac:dyDescent="0.3">
      <c r="P176106" s="83"/>
    </row>
    <row r="176107" spans="16:16" x14ac:dyDescent="0.3">
      <c r="P176107" s="83"/>
    </row>
    <row r="176108" spans="16:16" x14ac:dyDescent="0.3">
      <c r="P176108" s="83"/>
    </row>
    <row r="176109" spans="16:16" x14ac:dyDescent="0.3">
      <c r="P176109" s="83"/>
    </row>
    <row r="176110" spans="16:16" x14ac:dyDescent="0.3">
      <c r="P176110" s="83"/>
    </row>
    <row r="176111" spans="16:16" x14ac:dyDescent="0.3">
      <c r="P176111" s="83"/>
    </row>
    <row r="176112" spans="16:16" x14ac:dyDescent="0.3">
      <c r="P176112" s="83"/>
    </row>
    <row r="176113" spans="16:16" x14ac:dyDescent="0.3">
      <c r="P176113" s="83"/>
    </row>
    <row r="176114" spans="16:16" x14ac:dyDescent="0.3">
      <c r="P176114" s="83"/>
    </row>
    <row r="176115" spans="16:16" x14ac:dyDescent="0.3">
      <c r="P176115" s="83"/>
    </row>
    <row r="176116" spans="16:16" x14ac:dyDescent="0.3">
      <c r="P176116" s="83"/>
    </row>
    <row r="176117" spans="16:16" x14ac:dyDescent="0.3">
      <c r="P176117" s="83"/>
    </row>
    <row r="176118" spans="16:16" x14ac:dyDescent="0.3">
      <c r="P176118" s="83"/>
    </row>
    <row r="176119" spans="16:16" x14ac:dyDescent="0.3">
      <c r="P176119" s="83"/>
    </row>
    <row r="176120" spans="16:16" x14ac:dyDescent="0.3">
      <c r="P176120" s="83"/>
    </row>
    <row r="176121" spans="16:16" x14ac:dyDescent="0.3">
      <c r="P176121" s="83"/>
    </row>
    <row r="176122" spans="16:16" x14ac:dyDescent="0.3">
      <c r="P176122" s="83"/>
    </row>
    <row r="176123" spans="16:16" x14ac:dyDescent="0.3">
      <c r="P176123" s="83"/>
    </row>
    <row r="176124" spans="16:16" x14ac:dyDescent="0.3">
      <c r="P176124" s="83"/>
    </row>
    <row r="176125" spans="16:16" x14ac:dyDescent="0.3">
      <c r="P176125" s="83"/>
    </row>
    <row r="176126" spans="16:16" x14ac:dyDescent="0.3">
      <c r="P176126" s="83"/>
    </row>
    <row r="176127" spans="16:16" x14ac:dyDescent="0.3">
      <c r="P176127" s="83"/>
    </row>
    <row r="176128" spans="16:16" x14ac:dyDescent="0.3">
      <c r="P176128" s="83"/>
    </row>
    <row r="176129" spans="16:16" x14ac:dyDescent="0.3">
      <c r="P176129" s="83"/>
    </row>
    <row r="176130" spans="16:16" x14ac:dyDescent="0.3">
      <c r="P176130" s="83"/>
    </row>
    <row r="176131" spans="16:16" x14ac:dyDescent="0.3">
      <c r="P176131" s="83"/>
    </row>
    <row r="176132" spans="16:16" x14ac:dyDescent="0.3">
      <c r="P176132" s="83"/>
    </row>
    <row r="176133" spans="16:16" x14ac:dyDescent="0.3">
      <c r="P176133" s="83"/>
    </row>
    <row r="176134" spans="16:16" x14ac:dyDescent="0.3">
      <c r="P176134" s="83"/>
    </row>
    <row r="176135" spans="16:16" x14ac:dyDescent="0.3">
      <c r="P176135" s="83"/>
    </row>
    <row r="176136" spans="16:16" x14ac:dyDescent="0.3">
      <c r="P176136" s="83"/>
    </row>
    <row r="176137" spans="16:16" x14ac:dyDescent="0.3">
      <c r="P176137" s="83"/>
    </row>
    <row r="176138" spans="16:16" x14ac:dyDescent="0.3">
      <c r="P176138" s="83"/>
    </row>
    <row r="176139" spans="16:16" x14ac:dyDescent="0.3">
      <c r="P176139" s="83"/>
    </row>
    <row r="176140" spans="16:16" x14ac:dyDescent="0.3">
      <c r="P176140" s="83"/>
    </row>
    <row r="176141" spans="16:16" x14ac:dyDescent="0.3">
      <c r="P176141" s="83"/>
    </row>
    <row r="176142" spans="16:16" x14ac:dyDescent="0.3">
      <c r="P176142" s="83"/>
    </row>
    <row r="176143" spans="16:16" x14ac:dyDescent="0.3">
      <c r="P176143" s="83"/>
    </row>
    <row r="176144" spans="16:16" x14ac:dyDescent="0.3">
      <c r="P176144" s="83"/>
    </row>
    <row r="176145" spans="16:16" x14ac:dyDescent="0.3">
      <c r="P176145" s="83"/>
    </row>
    <row r="176146" spans="16:16" x14ac:dyDescent="0.3">
      <c r="P176146" s="83"/>
    </row>
    <row r="176147" spans="16:16" x14ac:dyDescent="0.3">
      <c r="P176147" s="83"/>
    </row>
    <row r="176148" spans="16:16" x14ac:dyDescent="0.3">
      <c r="P176148" s="83"/>
    </row>
    <row r="176149" spans="16:16" x14ac:dyDescent="0.3">
      <c r="P176149" s="83"/>
    </row>
    <row r="176150" spans="16:16" x14ac:dyDescent="0.3">
      <c r="P176150" s="83"/>
    </row>
    <row r="176151" spans="16:16" x14ac:dyDescent="0.3">
      <c r="P176151" s="83"/>
    </row>
    <row r="176152" spans="16:16" x14ac:dyDescent="0.3">
      <c r="P176152" s="83"/>
    </row>
    <row r="176153" spans="16:16" x14ac:dyDescent="0.3">
      <c r="P176153" s="83"/>
    </row>
    <row r="176154" spans="16:16" x14ac:dyDescent="0.3">
      <c r="P176154" s="83"/>
    </row>
    <row r="176155" spans="16:16" x14ac:dyDescent="0.3">
      <c r="P176155" s="83"/>
    </row>
    <row r="176156" spans="16:16" x14ac:dyDescent="0.3">
      <c r="P176156" s="83"/>
    </row>
    <row r="176157" spans="16:16" x14ac:dyDescent="0.3">
      <c r="P176157" s="83"/>
    </row>
    <row r="176158" spans="16:16" x14ac:dyDescent="0.3">
      <c r="P176158" s="83"/>
    </row>
    <row r="176159" spans="16:16" x14ac:dyDescent="0.3">
      <c r="P176159" s="83"/>
    </row>
    <row r="176160" spans="16:16" x14ac:dyDescent="0.3">
      <c r="P176160" s="83"/>
    </row>
    <row r="176161" spans="16:16" x14ac:dyDescent="0.3">
      <c r="P176161" s="83"/>
    </row>
    <row r="176162" spans="16:16" x14ac:dyDescent="0.3">
      <c r="P176162" s="83"/>
    </row>
    <row r="176163" spans="16:16" x14ac:dyDescent="0.3">
      <c r="P176163" s="83"/>
    </row>
    <row r="176164" spans="16:16" x14ac:dyDescent="0.3">
      <c r="P176164" s="83"/>
    </row>
    <row r="176165" spans="16:16" x14ac:dyDescent="0.3">
      <c r="P176165" s="83"/>
    </row>
    <row r="176166" spans="16:16" x14ac:dyDescent="0.3">
      <c r="P176166" s="83"/>
    </row>
    <row r="176167" spans="16:16" x14ac:dyDescent="0.3">
      <c r="P176167" s="83"/>
    </row>
    <row r="176168" spans="16:16" x14ac:dyDescent="0.3">
      <c r="P176168" s="83"/>
    </row>
    <row r="176169" spans="16:16" x14ac:dyDescent="0.3">
      <c r="P176169" s="83"/>
    </row>
    <row r="176170" spans="16:16" x14ac:dyDescent="0.3">
      <c r="P176170" s="83"/>
    </row>
    <row r="176171" spans="16:16" x14ac:dyDescent="0.3">
      <c r="P176171" s="83"/>
    </row>
    <row r="176172" spans="16:16" x14ac:dyDescent="0.3">
      <c r="P176172" s="83"/>
    </row>
    <row r="176173" spans="16:16" x14ac:dyDescent="0.3">
      <c r="P176173" s="83"/>
    </row>
    <row r="176174" spans="16:16" x14ac:dyDescent="0.3">
      <c r="P176174" s="83"/>
    </row>
    <row r="176175" spans="16:16" x14ac:dyDescent="0.3">
      <c r="P176175" s="83"/>
    </row>
    <row r="176176" spans="16:16" x14ac:dyDescent="0.3">
      <c r="P176176" s="83"/>
    </row>
    <row r="176177" spans="16:16" x14ac:dyDescent="0.3">
      <c r="P176177" s="83"/>
    </row>
    <row r="176178" spans="16:16" x14ac:dyDescent="0.3">
      <c r="P176178" s="83"/>
    </row>
    <row r="176179" spans="16:16" x14ac:dyDescent="0.3">
      <c r="P176179" s="83"/>
    </row>
    <row r="176180" spans="16:16" x14ac:dyDescent="0.3">
      <c r="P176180" s="83"/>
    </row>
    <row r="176181" spans="16:16" x14ac:dyDescent="0.3">
      <c r="P176181" s="83"/>
    </row>
    <row r="176182" spans="16:16" x14ac:dyDescent="0.3">
      <c r="P176182" s="83"/>
    </row>
    <row r="176183" spans="16:16" x14ac:dyDescent="0.3">
      <c r="P176183" s="83"/>
    </row>
    <row r="176184" spans="16:16" x14ac:dyDescent="0.3">
      <c r="P176184" s="83"/>
    </row>
    <row r="176185" spans="16:16" x14ac:dyDescent="0.3">
      <c r="P176185" s="83"/>
    </row>
    <row r="176186" spans="16:16" x14ac:dyDescent="0.3">
      <c r="P176186" s="83"/>
    </row>
    <row r="176187" spans="16:16" x14ac:dyDescent="0.3">
      <c r="P176187" s="83"/>
    </row>
    <row r="176188" spans="16:16" x14ac:dyDescent="0.3">
      <c r="P176188" s="83"/>
    </row>
    <row r="176189" spans="16:16" x14ac:dyDescent="0.3">
      <c r="P176189" s="83"/>
    </row>
    <row r="176190" spans="16:16" x14ac:dyDescent="0.3">
      <c r="P176190" s="83"/>
    </row>
    <row r="176191" spans="16:16" x14ac:dyDescent="0.3">
      <c r="P176191" s="83"/>
    </row>
    <row r="176192" spans="16:16" x14ac:dyDescent="0.3">
      <c r="P176192" s="83"/>
    </row>
    <row r="176193" spans="16:16" x14ac:dyDescent="0.3">
      <c r="P176193" s="83"/>
    </row>
    <row r="176194" spans="16:16" x14ac:dyDescent="0.3">
      <c r="P176194" s="83"/>
    </row>
    <row r="176195" spans="16:16" x14ac:dyDescent="0.3">
      <c r="P176195" s="83"/>
    </row>
    <row r="176196" spans="16:16" x14ac:dyDescent="0.3">
      <c r="P176196" s="83"/>
    </row>
    <row r="176197" spans="16:16" x14ac:dyDescent="0.3">
      <c r="P176197" s="83"/>
    </row>
    <row r="176198" spans="16:16" x14ac:dyDescent="0.3">
      <c r="P176198" s="83"/>
    </row>
    <row r="176199" spans="16:16" x14ac:dyDescent="0.3">
      <c r="P176199" s="83"/>
    </row>
    <row r="176200" spans="16:16" x14ac:dyDescent="0.3">
      <c r="P176200" s="83"/>
    </row>
    <row r="176201" spans="16:16" x14ac:dyDescent="0.3">
      <c r="P176201" s="83"/>
    </row>
    <row r="176202" spans="16:16" x14ac:dyDescent="0.3">
      <c r="P176202" s="83"/>
    </row>
    <row r="176203" spans="16:16" x14ac:dyDescent="0.3">
      <c r="P176203" s="83"/>
    </row>
    <row r="176204" spans="16:16" x14ac:dyDescent="0.3">
      <c r="P176204" s="83"/>
    </row>
    <row r="176205" spans="16:16" x14ac:dyDescent="0.3">
      <c r="P176205" s="83"/>
    </row>
    <row r="176206" spans="16:16" x14ac:dyDescent="0.3">
      <c r="P176206" s="83"/>
    </row>
    <row r="176207" spans="16:16" x14ac:dyDescent="0.3">
      <c r="P176207" s="83"/>
    </row>
    <row r="176208" spans="16:16" x14ac:dyDescent="0.3">
      <c r="P176208" s="83"/>
    </row>
    <row r="176209" spans="16:16" x14ac:dyDescent="0.3">
      <c r="P176209" s="83"/>
    </row>
    <row r="176210" spans="16:16" x14ac:dyDescent="0.3">
      <c r="P176210" s="83"/>
    </row>
    <row r="176211" spans="16:16" x14ac:dyDescent="0.3">
      <c r="P176211" s="83"/>
    </row>
    <row r="176212" spans="16:16" x14ac:dyDescent="0.3">
      <c r="P176212" s="83"/>
    </row>
    <row r="176213" spans="16:16" x14ac:dyDescent="0.3">
      <c r="P176213" s="83"/>
    </row>
    <row r="176214" spans="16:16" x14ac:dyDescent="0.3">
      <c r="P176214" s="83"/>
    </row>
    <row r="176215" spans="16:16" x14ac:dyDescent="0.3">
      <c r="P176215" s="83"/>
    </row>
    <row r="176216" spans="16:16" x14ac:dyDescent="0.3">
      <c r="P176216" s="83"/>
    </row>
    <row r="176217" spans="16:16" x14ac:dyDescent="0.3">
      <c r="P176217" s="83"/>
    </row>
    <row r="176218" spans="16:16" x14ac:dyDescent="0.3">
      <c r="P176218" s="83"/>
    </row>
    <row r="176219" spans="16:16" x14ac:dyDescent="0.3">
      <c r="P176219" s="83"/>
    </row>
    <row r="176220" spans="16:16" x14ac:dyDescent="0.3">
      <c r="P176220" s="83"/>
    </row>
    <row r="176221" spans="16:16" x14ac:dyDescent="0.3">
      <c r="P176221" s="83"/>
    </row>
    <row r="176222" spans="16:16" x14ac:dyDescent="0.3">
      <c r="P176222" s="83"/>
    </row>
    <row r="176223" spans="16:16" x14ac:dyDescent="0.3">
      <c r="P176223" s="83"/>
    </row>
    <row r="176224" spans="16:16" x14ac:dyDescent="0.3">
      <c r="P176224" s="83"/>
    </row>
    <row r="176225" spans="16:16" x14ac:dyDescent="0.3">
      <c r="P176225" s="83"/>
    </row>
    <row r="176226" spans="16:16" x14ac:dyDescent="0.3">
      <c r="P176226" s="83"/>
    </row>
    <row r="176227" spans="16:16" x14ac:dyDescent="0.3">
      <c r="P176227" s="83"/>
    </row>
    <row r="176228" spans="16:16" x14ac:dyDescent="0.3">
      <c r="P176228" s="83"/>
    </row>
    <row r="176229" spans="16:16" x14ac:dyDescent="0.3">
      <c r="P176229" s="83"/>
    </row>
    <row r="176230" spans="16:16" x14ac:dyDescent="0.3">
      <c r="P176230" s="83"/>
    </row>
    <row r="176231" spans="16:16" x14ac:dyDescent="0.3">
      <c r="P176231" s="83"/>
    </row>
    <row r="176232" spans="16:16" x14ac:dyDescent="0.3">
      <c r="P176232" s="83"/>
    </row>
    <row r="176233" spans="16:16" x14ac:dyDescent="0.3">
      <c r="P176233" s="83"/>
    </row>
    <row r="176234" spans="16:16" x14ac:dyDescent="0.3">
      <c r="P176234" s="83"/>
    </row>
    <row r="176235" spans="16:16" x14ac:dyDescent="0.3">
      <c r="P176235" s="83"/>
    </row>
    <row r="176236" spans="16:16" x14ac:dyDescent="0.3">
      <c r="P176236" s="83"/>
    </row>
    <row r="176237" spans="16:16" x14ac:dyDescent="0.3">
      <c r="P176237" s="83"/>
    </row>
    <row r="176238" spans="16:16" x14ac:dyDescent="0.3">
      <c r="P176238" s="83"/>
    </row>
    <row r="176239" spans="16:16" x14ac:dyDescent="0.3">
      <c r="P176239" s="83"/>
    </row>
    <row r="176240" spans="16:16" x14ac:dyDescent="0.3">
      <c r="P176240" s="83"/>
    </row>
    <row r="176241" spans="16:16" x14ac:dyDescent="0.3">
      <c r="P176241" s="83"/>
    </row>
    <row r="176242" spans="16:16" x14ac:dyDescent="0.3">
      <c r="P176242" s="83"/>
    </row>
    <row r="176243" spans="16:16" x14ac:dyDescent="0.3">
      <c r="P176243" s="83"/>
    </row>
    <row r="176244" spans="16:16" x14ac:dyDescent="0.3">
      <c r="P176244" s="83"/>
    </row>
    <row r="176245" spans="16:16" x14ac:dyDescent="0.3">
      <c r="P176245" s="83"/>
    </row>
    <row r="176246" spans="16:16" x14ac:dyDescent="0.3">
      <c r="P176246" s="83"/>
    </row>
    <row r="176247" spans="16:16" x14ac:dyDescent="0.3">
      <c r="P176247" s="83"/>
    </row>
    <row r="176248" spans="16:16" x14ac:dyDescent="0.3">
      <c r="P176248" s="83"/>
    </row>
    <row r="176249" spans="16:16" x14ac:dyDescent="0.3">
      <c r="P176249" s="83"/>
    </row>
    <row r="176250" spans="16:16" x14ac:dyDescent="0.3">
      <c r="P176250" s="83"/>
    </row>
    <row r="176251" spans="16:16" x14ac:dyDescent="0.3">
      <c r="P176251" s="83"/>
    </row>
    <row r="176252" spans="16:16" x14ac:dyDescent="0.3">
      <c r="P176252" s="83"/>
    </row>
    <row r="176253" spans="16:16" x14ac:dyDescent="0.3">
      <c r="P176253" s="83"/>
    </row>
    <row r="176254" spans="16:16" x14ac:dyDescent="0.3">
      <c r="P176254" s="83"/>
    </row>
    <row r="176255" spans="16:16" x14ac:dyDescent="0.3">
      <c r="P176255" s="83"/>
    </row>
    <row r="176256" spans="16:16" x14ac:dyDescent="0.3">
      <c r="P176256" s="83"/>
    </row>
    <row r="176257" spans="16:16" x14ac:dyDescent="0.3">
      <c r="P176257" s="83"/>
    </row>
    <row r="176258" spans="16:16" x14ac:dyDescent="0.3">
      <c r="P176258" s="83"/>
    </row>
    <row r="176259" spans="16:16" x14ac:dyDescent="0.3">
      <c r="P176259" s="83"/>
    </row>
    <row r="176260" spans="16:16" x14ac:dyDescent="0.3">
      <c r="P176260" s="83"/>
    </row>
    <row r="176261" spans="16:16" x14ac:dyDescent="0.3">
      <c r="P176261" s="83"/>
    </row>
    <row r="176262" spans="16:16" x14ac:dyDescent="0.3">
      <c r="P176262" s="83"/>
    </row>
    <row r="176263" spans="16:16" x14ac:dyDescent="0.3">
      <c r="P176263" s="83"/>
    </row>
    <row r="176264" spans="16:16" x14ac:dyDescent="0.3">
      <c r="P176264" s="83"/>
    </row>
    <row r="176265" spans="16:16" x14ac:dyDescent="0.3">
      <c r="P176265" s="83"/>
    </row>
    <row r="176266" spans="16:16" x14ac:dyDescent="0.3">
      <c r="P176266" s="83"/>
    </row>
    <row r="176267" spans="16:16" x14ac:dyDescent="0.3">
      <c r="P176267" s="83"/>
    </row>
    <row r="176268" spans="16:16" x14ac:dyDescent="0.3">
      <c r="P176268" s="83"/>
    </row>
    <row r="176269" spans="16:16" x14ac:dyDescent="0.3">
      <c r="P176269" s="83"/>
    </row>
    <row r="176270" spans="16:16" x14ac:dyDescent="0.3">
      <c r="P176270" s="83"/>
    </row>
    <row r="176271" spans="16:16" x14ac:dyDescent="0.3">
      <c r="P176271" s="83"/>
    </row>
    <row r="176272" spans="16:16" x14ac:dyDescent="0.3">
      <c r="P176272" s="83"/>
    </row>
    <row r="176273" spans="16:16" x14ac:dyDescent="0.3">
      <c r="P176273" s="83"/>
    </row>
    <row r="176274" spans="16:16" x14ac:dyDescent="0.3">
      <c r="P176274" s="83"/>
    </row>
    <row r="176275" spans="16:16" x14ac:dyDescent="0.3">
      <c r="P176275" s="83"/>
    </row>
    <row r="176276" spans="16:16" x14ac:dyDescent="0.3">
      <c r="P176276" s="83"/>
    </row>
    <row r="176277" spans="16:16" x14ac:dyDescent="0.3">
      <c r="P176277" s="83"/>
    </row>
    <row r="176278" spans="16:16" x14ac:dyDescent="0.3">
      <c r="P176278" s="83"/>
    </row>
    <row r="176279" spans="16:16" x14ac:dyDescent="0.3">
      <c r="P176279" s="83"/>
    </row>
    <row r="176280" spans="16:16" x14ac:dyDescent="0.3">
      <c r="P176280" s="83"/>
    </row>
    <row r="176281" spans="16:16" x14ac:dyDescent="0.3">
      <c r="P176281" s="83"/>
    </row>
    <row r="176282" spans="16:16" x14ac:dyDescent="0.3">
      <c r="P176282" s="83"/>
    </row>
    <row r="176283" spans="16:16" x14ac:dyDescent="0.3">
      <c r="P176283" s="83"/>
    </row>
    <row r="176284" spans="16:16" x14ac:dyDescent="0.3">
      <c r="P176284" s="83"/>
    </row>
    <row r="176285" spans="16:16" x14ac:dyDescent="0.3">
      <c r="P176285" s="83"/>
    </row>
    <row r="176286" spans="16:16" x14ac:dyDescent="0.3">
      <c r="P176286" s="83"/>
    </row>
    <row r="176287" spans="16:16" x14ac:dyDescent="0.3">
      <c r="P176287" s="83"/>
    </row>
    <row r="176288" spans="16:16" x14ac:dyDescent="0.3">
      <c r="P176288" s="83"/>
    </row>
    <row r="176289" spans="16:16" x14ac:dyDescent="0.3">
      <c r="P176289" s="83"/>
    </row>
    <row r="176290" spans="16:16" x14ac:dyDescent="0.3">
      <c r="P176290" s="83"/>
    </row>
    <row r="176291" spans="16:16" x14ac:dyDescent="0.3">
      <c r="P176291" s="83"/>
    </row>
    <row r="176292" spans="16:16" x14ac:dyDescent="0.3">
      <c r="P176292" s="83"/>
    </row>
    <row r="176293" spans="16:16" x14ac:dyDescent="0.3">
      <c r="P176293" s="83"/>
    </row>
    <row r="176294" spans="16:16" x14ac:dyDescent="0.3">
      <c r="P176294" s="83"/>
    </row>
    <row r="176295" spans="16:16" x14ac:dyDescent="0.3">
      <c r="P176295" s="83"/>
    </row>
    <row r="176296" spans="16:16" x14ac:dyDescent="0.3">
      <c r="P176296" s="83"/>
    </row>
    <row r="176297" spans="16:16" x14ac:dyDescent="0.3">
      <c r="P176297" s="83"/>
    </row>
    <row r="176298" spans="16:16" x14ac:dyDescent="0.3">
      <c r="P176298" s="83"/>
    </row>
    <row r="176299" spans="16:16" x14ac:dyDescent="0.3">
      <c r="P176299" s="83"/>
    </row>
    <row r="176300" spans="16:16" x14ac:dyDescent="0.3">
      <c r="P176300" s="83"/>
    </row>
    <row r="176301" spans="16:16" x14ac:dyDescent="0.3">
      <c r="P176301" s="83"/>
    </row>
    <row r="176302" spans="16:16" x14ac:dyDescent="0.3">
      <c r="P176302" s="83"/>
    </row>
    <row r="176303" spans="16:16" x14ac:dyDescent="0.3">
      <c r="P176303" s="83"/>
    </row>
    <row r="176304" spans="16:16" x14ac:dyDescent="0.3">
      <c r="P176304" s="83"/>
    </row>
    <row r="176305" spans="16:16" x14ac:dyDescent="0.3">
      <c r="P176305" s="83"/>
    </row>
    <row r="176306" spans="16:16" x14ac:dyDescent="0.3">
      <c r="P176306" s="83"/>
    </row>
    <row r="176307" spans="16:16" x14ac:dyDescent="0.3">
      <c r="P176307" s="83"/>
    </row>
    <row r="176308" spans="16:16" x14ac:dyDescent="0.3">
      <c r="P176308" s="83"/>
    </row>
    <row r="176309" spans="16:16" x14ac:dyDescent="0.3">
      <c r="P176309" s="83"/>
    </row>
    <row r="176310" spans="16:16" x14ac:dyDescent="0.3">
      <c r="P176310" s="83"/>
    </row>
    <row r="176311" spans="16:16" x14ac:dyDescent="0.3">
      <c r="P176311" s="83"/>
    </row>
    <row r="176312" spans="16:16" x14ac:dyDescent="0.3">
      <c r="P176312" s="83"/>
    </row>
    <row r="176313" spans="16:16" x14ac:dyDescent="0.3">
      <c r="P176313" s="83"/>
    </row>
    <row r="176314" spans="16:16" x14ac:dyDescent="0.3">
      <c r="P176314" s="83"/>
    </row>
    <row r="176315" spans="16:16" x14ac:dyDescent="0.3">
      <c r="P176315" s="83"/>
    </row>
    <row r="176316" spans="16:16" x14ac:dyDescent="0.3">
      <c r="P176316" s="83"/>
    </row>
    <row r="176317" spans="16:16" x14ac:dyDescent="0.3">
      <c r="P176317" s="83"/>
    </row>
    <row r="176318" spans="16:16" x14ac:dyDescent="0.3">
      <c r="P176318" s="83"/>
    </row>
    <row r="176319" spans="16:16" x14ac:dyDescent="0.3">
      <c r="P176319" s="83"/>
    </row>
    <row r="176320" spans="16:16" x14ac:dyDescent="0.3">
      <c r="P176320" s="83"/>
    </row>
    <row r="176321" spans="16:16" x14ac:dyDescent="0.3">
      <c r="P176321" s="83"/>
    </row>
    <row r="176322" spans="16:16" x14ac:dyDescent="0.3">
      <c r="P176322" s="83"/>
    </row>
    <row r="176323" spans="16:16" x14ac:dyDescent="0.3">
      <c r="P176323" s="83"/>
    </row>
    <row r="176324" spans="16:16" x14ac:dyDescent="0.3">
      <c r="P176324" s="83"/>
    </row>
    <row r="176325" spans="16:16" x14ac:dyDescent="0.3">
      <c r="P176325" s="83"/>
    </row>
    <row r="176326" spans="16:16" x14ac:dyDescent="0.3">
      <c r="P176326" s="83"/>
    </row>
    <row r="176327" spans="16:16" x14ac:dyDescent="0.3">
      <c r="P176327" s="83"/>
    </row>
    <row r="176328" spans="16:16" x14ac:dyDescent="0.3">
      <c r="P176328" s="83"/>
    </row>
    <row r="176329" spans="16:16" x14ac:dyDescent="0.3">
      <c r="P176329" s="83"/>
    </row>
    <row r="176330" spans="16:16" x14ac:dyDescent="0.3">
      <c r="P176330" s="83"/>
    </row>
    <row r="176331" spans="16:16" x14ac:dyDescent="0.3">
      <c r="P176331" s="83"/>
    </row>
    <row r="176332" spans="16:16" x14ac:dyDescent="0.3">
      <c r="P176332" s="83"/>
    </row>
    <row r="176333" spans="16:16" x14ac:dyDescent="0.3">
      <c r="P176333" s="83"/>
    </row>
    <row r="176334" spans="16:16" x14ac:dyDescent="0.3">
      <c r="P176334" s="83"/>
    </row>
    <row r="176335" spans="16:16" x14ac:dyDescent="0.3">
      <c r="P176335" s="83"/>
    </row>
    <row r="176336" spans="16:16" x14ac:dyDescent="0.3">
      <c r="P176336" s="83"/>
    </row>
    <row r="176337" spans="16:16" x14ac:dyDescent="0.3">
      <c r="P176337" s="83"/>
    </row>
    <row r="176338" spans="16:16" x14ac:dyDescent="0.3">
      <c r="P176338" s="83"/>
    </row>
    <row r="176339" spans="16:16" x14ac:dyDescent="0.3">
      <c r="P176339" s="83"/>
    </row>
    <row r="176340" spans="16:16" x14ac:dyDescent="0.3">
      <c r="P176340" s="83"/>
    </row>
    <row r="176341" spans="16:16" x14ac:dyDescent="0.3">
      <c r="P176341" s="83"/>
    </row>
    <row r="176342" spans="16:16" x14ac:dyDescent="0.3">
      <c r="P176342" s="83"/>
    </row>
    <row r="176343" spans="16:16" x14ac:dyDescent="0.3">
      <c r="P176343" s="83"/>
    </row>
    <row r="176344" spans="16:16" x14ac:dyDescent="0.3">
      <c r="P176344" s="83"/>
    </row>
    <row r="176345" spans="16:16" x14ac:dyDescent="0.3">
      <c r="P176345" s="83"/>
    </row>
    <row r="176346" spans="16:16" x14ac:dyDescent="0.3">
      <c r="P176346" s="83"/>
    </row>
    <row r="176347" spans="16:16" x14ac:dyDescent="0.3">
      <c r="P176347" s="83"/>
    </row>
    <row r="176348" spans="16:16" x14ac:dyDescent="0.3">
      <c r="P176348" s="83"/>
    </row>
    <row r="176349" spans="16:16" x14ac:dyDescent="0.3">
      <c r="P176349" s="83"/>
    </row>
    <row r="176350" spans="16:16" x14ac:dyDescent="0.3">
      <c r="P176350" s="83"/>
    </row>
    <row r="176351" spans="16:16" x14ac:dyDescent="0.3">
      <c r="P176351" s="83"/>
    </row>
    <row r="176352" spans="16:16" x14ac:dyDescent="0.3">
      <c r="P176352" s="83"/>
    </row>
    <row r="176353" spans="16:16" x14ac:dyDescent="0.3">
      <c r="P176353" s="83"/>
    </row>
    <row r="176354" spans="16:16" x14ac:dyDescent="0.3">
      <c r="P176354" s="83"/>
    </row>
    <row r="176355" spans="16:16" x14ac:dyDescent="0.3">
      <c r="P176355" s="83"/>
    </row>
    <row r="176356" spans="16:16" x14ac:dyDescent="0.3">
      <c r="P176356" s="83"/>
    </row>
    <row r="176357" spans="16:16" x14ac:dyDescent="0.3">
      <c r="P176357" s="83"/>
    </row>
    <row r="176358" spans="16:16" x14ac:dyDescent="0.3">
      <c r="P176358" s="83"/>
    </row>
    <row r="176359" spans="16:16" x14ac:dyDescent="0.3">
      <c r="P176359" s="83"/>
    </row>
    <row r="176360" spans="16:16" x14ac:dyDescent="0.3">
      <c r="P176360" s="83"/>
    </row>
    <row r="176361" spans="16:16" x14ac:dyDescent="0.3">
      <c r="P176361" s="83"/>
    </row>
    <row r="176362" spans="16:16" x14ac:dyDescent="0.3">
      <c r="P176362" s="83"/>
    </row>
    <row r="176363" spans="16:16" x14ac:dyDescent="0.3">
      <c r="P176363" s="83"/>
    </row>
    <row r="176364" spans="16:16" x14ac:dyDescent="0.3">
      <c r="P176364" s="83"/>
    </row>
    <row r="176365" spans="16:16" x14ac:dyDescent="0.3">
      <c r="P176365" s="83"/>
    </row>
    <row r="176366" spans="16:16" x14ac:dyDescent="0.3">
      <c r="P176366" s="83"/>
    </row>
    <row r="176367" spans="16:16" x14ac:dyDescent="0.3">
      <c r="P176367" s="83"/>
    </row>
    <row r="176368" spans="16:16" x14ac:dyDescent="0.3">
      <c r="P176368" s="83"/>
    </row>
    <row r="176369" spans="16:16" x14ac:dyDescent="0.3">
      <c r="P176369" s="83"/>
    </row>
    <row r="176370" spans="16:16" x14ac:dyDescent="0.3">
      <c r="P176370" s="83"/>
    </row>
    <row r="176371" spans="16:16" x14ac:dyDescent="0.3">
      <c r="P176371" s="83"/>
    </row>
    <row r="176372" spans="16:16" x14ac:dyDescent="0.3">
      <c r="P176372" s="83"/>
    </row>
    <row r="176373" spans="16:16" x14ac:dyDescent="0.3">
      <c r="P176373" s="83"/>
    </row>
    <row r="176374" spans="16:16" x14ac:dyDescent="0.3">
      <c r="P176374" s="83"/>
    </row>
    <row r="176375" spans="16:16" x14ac:dyDescent="0.3">
      <c r="P176375" s="83"/>
    </row>
    <row r="176376" spans="16:16" x14ac:dyDescent="0.3">
      <c r="P176376" s="83"/>
    </row>
    <row r="176377" spans="16:16" x14ac:dyDescent="0.3">
      <c r="P176377" s="83"/>
    </row>
    <row r="176378" spans="16:16" x14ac:dyDescent="0.3">
      <c r="P176378" s="83"/>
    </row>
    <row r="176379" spans="16:16" x14ac:dyDescent="0.3">
      <c r="P176379" s="83"/>
    </row>
    <row r="176380" spans="16:16" x14ac:dyDescent="0.3">
      <c r="P176380" s="83"/>
    </row>
    <row r="176381" spans="16:16" x14ac:dyDescent="0.3">
      <c r="P176381" s="83"/>
    </row>
    <row r="176382" spans="16:16" x14ac:dyDescent="0.3">
      <c r="P176382" s="83"/>
    </row>
    <row r="176383" spans="16:16" x14ac:dyDescent="0.3">
      <c r="P176383" s="83"/>
    </row>
    <row r="176384" spans="16:16" x14ac:dyDescent="0.3">
      <c r="P176384" s="83"/>
    </row>
    <row r="176385" spans="16:16" x14ac:dyDescent="0.3">
      <c r="P176385" s="83"/>
    </row>
    <row r="176386" spans="16:16" x14ac:dyDescent="0.3">
      <c r="P176386" s="83"/>
    </row>
    <row r="176387" spans="16:16" x14ac:dyDescent="0.3">
      <c r="P176387" s="83"/>
    </row>
    <row r="176388" spans="16:16" x14ac:dyDescent="0.3">
      <c r="P176388" s="83"/>
    </row>
    <row r="176389" spans="16:16" x14ac:dyDescent="0.3">
      <c r="P176389" s="83"/>
    </row>
    <row r="176390" spans="16:16" x14ac:dyDescent="0.3">
      <c r="P176390" s="83"/>
    </row>
    <row r="176391" spans="16:16" x14ac:dyDescent="0.3">
      <c r="P176391" s="83"/>
    </row>
    <row r="176392" spans="16:16" x14ac:dyDescent="0.3">
      <c r="P176392" s="83"/>
    </row>
    <row r="176393" spans="16:16" x14ac:dyDescent="0.3">
      <c r="P176393" s="83"/>
    </row>
    <row r="176394" spans="16:16" x14ac:dyDescent="0.3">
      <c r="P176394" s="83"/>
    </row>
    <row r="176395" spans="16:16" x14ac:dyDescent="0.3">
      <c r="P176395" s="83"/>
    </row>
    <row r="176396" spans="16:16" x14ac:dyDescent="0.3">
      <c r="P176396" s="83"/>
    </row>
    <row r="176397" spans="16:16" x14ac:dyDescent="0.3">
      <c r="P176397" s="83"/>
    </row>
    <row r="176398" spans="16:16" x14ac:dyDescent="0.3">
      <c r="P176398" s="83"/>
    </row>
    <row r="176399" spans="16:16" x14ac:dyDescent="0.3">
      <c r="P176399" s="83"/>
    </row>
    <row r="176400" spans="16:16" x14ac:dyDescent="0.3">
      <c r="P176400" s="83"/>
    </row>
    <row r="176401" spans="16:16" x14ac:dyDescent="0.3">
      <c r="P176401" s="83"/>
    </row>
    <row r="176402" spans="16:16" x14ac:dyDescent="0.3">
      <c r="P176402" s="83"/>
    </row>
    <row r="176403" spans="16:16" x14ac:dyDescent="0.3">
      <c r="P176403" s="83"/>
    </row>
    <row r="176404" spans="16:16" x14ac:dyDescent="0.3">
      <c r="P176404" s="83"/>
    </row>
    <row r="176405" spans="16:16" x14ac:dyDescent="0.3">
      <c r="P176405" s="83"/>
    </row>
    <row r="176406" spans="16:16" x14ac:dyDescent="0.3">
      <c r="P176406" s="83"/>
    </row>
    <row r="176407" spans="16:16" x14ac:dyDescent="0.3">
      <c r="P176407" s="83"/>
    </row>
    <row r="176408" spans="16:16" x14ac:dyDescent="0.3">
      <c r="P176408" s="83"/>
    </row>
    <row r="176409" spans="16:16" x14ac:dyDescent="0.3">
      <c r="P176409" s="83"/>
    </row>
    <row r="176410" spans="16:16" x14ac:dyDescent="0.3">
      <c r="P176410" s="83"/>
    </row>
    <row r="176411" spans="16:16" x14ac:dyDescent="0.3">
      <c r="P176411" s="83"/>
    </row>
    <row r="176412" spans="16:16" x14ac:dyDescent="0.3">
      <c r="P176412" s="83"/>
    </row>
    <row r="176413" spans="16:16" x14ac:dyDescent="0.3">
      <c r="P176413" s="83"/>
    </row>
    <row r="176414" spans="16:16" x14ac:dyDescent="0.3">
      <c r="P176414" s="83"/>
    </row>
    <row r="176415" spans="16:16" x14ac:dyDescent="0.3">
      <c r="P176415" s="83"/>
    </row>
    <row r="176416" spans="16:16" x14ac:dyDescent="0.3">
      <c r="P176416" s="83"/>
    </row>
    <row r="176417" spans="16:16" x14ac:dyDescent="0.3">
      <c r="P176417" s="83"/>
    </row>
    <row r="176418" spans="16:16" x14ac:dyDescent="0.3">
      <c r="P176418" s="83"/>
    </row>
    <row r="176419" spans="16:16" x14ac:dyDescent="0.3">
      <c r="P176419" s="83"/>
    </row>
    <row r="176420" spans="16:16" x14ac:dyDescent="0.3">
      <c r="P176420" s="83"/>
    </row>
    <row r="176421" spans="16:16" x14ac:dyDescent="0.3">
      <c r="P176421" s="83"/>
    </row>
    <row r="176422" spans="16:16" x14ac:dyDescent="0.3">
      <c r="P176422" s="83"/>
    </row>
    <row r="176423" spans="16:16" x14ac:dyDescent="0.3">
      <c r="P176423" s="83"/>
    </row>
    <row r="176424" spans="16:16" x14ac:dyDescent="0.3">
      <c r="P176424" s="83"/>
    </row>
    <row r="176425" spans="16:16" x14ac:dyDescent="0.3">
      <c r="P176425" s="83"/>
    </row>
    <row r="176426" spans="16:16" x14ac:dyDescent="0.3">
      <c r="P176426" s="83"/>
    </row>
    <row r="176427" spans="16:16" x14ac:dyDescent="0.3">
      <c r="P176427" s="83"/>
    </row>
    <row r="176428" spans="16:16" x14ac:dyDescent="0.3">
      <c r="P176428" s="83"/>
    </row>
    <row r="176429" spans="16:16" x14ac:dyDescent="0.3">
      <c r="P176429" s="83"/>
    </row>
    <row r="176430" spans="16:16" x14ac:dyDescent="0.3">
      <c r="P176430" s="83"/>
    </row>
    <row r="176431" spans="16:16" x14ac:dyDescent="0.3">
      <c r="P176431" s="83"/>
    </row>
    <row r="176432" spans="16:16" x14ac:dyDescent="0.3">
      <c r="P176432" s="83"/>
    </row>
    <row r="176433" spans="16:16" x14ac:dyDescent="0.3">
      <c r="P176433" s="83"/>
    </row>
    <row r="176434" spans="16:16" x14ac:dyDescent="0.3">
      <c r="P176434" s="83"/>
    </row>
    <row r="176435" spans="16:16" x14ac:dyDescent="0.3">
      <c r="P176435" s="83"/>
    </row>
    <row r="176436" spans="16:16" x14ac:dyDescent="0.3">
      <c r="P176436" s="83"/>
    </row>
    <row r="176437" spans="16:16" x14ac:dyDescent="0.3">
      <c r="P176437" s="83"/>
    </row>
    <row r="176438" spans="16:16" x14ac:dyDescent="0.3">
      <c r="P176438" s="83"/>
    </row>
    <row r="176439" spans="16:16" x14ac:dyDescent="0.3">
      <c r="P176439" s="83"/>
    </row>
    <row r="176440" spans="16:16" x14ac:dyDescent="0.3">
      <c r="P176440" s="83"/>
    </row>
    <row r="176441" spans="16:16" x14ac:dyDescent="0.3">
      <c r="P176441" s="83"/>
    </row>
    <row r="176442" spans="16:16" x14ac:dyDescent="0.3">
      <c r="P176442" s="83"/>
    </row>
    <row r="176443" spans="16:16" x14ac:dyDescent="0.3">
      <c r="P176443" s="83"/>
    </row>
    <row r="176444" spans="16:16" x14ac:dyDescent="0.3">
      <c r="P176444" s="83"/>
    </row>
    <row r="176445" spans="16:16" x14ac:dyDescent="0.3">
      <c r="P176445" s="83"/>
    </row>
    <row r="176446" spans="16:16" x14ac:dyDescent="0.3">
      <c r="P176446" s="83"/>
    </row>
    <row r="176447" spans="16:16" x14ac:dyDescent="0.3">
      <c r="P176447" s="83"/>
    </row>
    <row r="176448" spans="16:16" x14ac:dyDescent="0.3">
      <c r="P176448" s="83"/>
    </row>
    <row r="176449" spans="16:16" x14ac:dyDescent="0.3">
      <c r="P176449" s="83"/>
    </row>
    <row r="176450" spans="16:16" x14ac:dyDescent="0.3">
      <c r="P176450" s="83"/>
    </row>
    <row r="176451" spans="16:16" x14ac:dyDescent="0.3">
      <c r="P176451" s="83"/>
    </row>
    <row r="176452" spans="16:16" x14ac:dyDescent="0.3">
      <c r="P176452" s="83"/>
    </row>
    <row r="176453" spans="16:16" x14ac:dyDescent="0.3">
      <c r="P176453" s="83"/>
    </row>
    <row r="176454" spans="16:16" x14ac:dyDescent="0.3">
      <c r="P176454" s="83"/>
    </row>
    <row r="176455" spans="16:16" x14ac:dyDescent="0.3">
      <c r="P176455" s="83"/>
    </row>
    <row r="176456" spans="16:16" x14ac:dyDescent="0.3">
      <c r="P176456" s="83"/>
    </row>
    <row r="176457" spans="16:16" x14ac:dyDescent="0.3">
      <c r="P176457" s="83"/>
    </row>
    <row r="176458" spans="16:16" x14ac:dyDescent="0.3">
      <c r="P176458" s="83"/>
    </row>
    <row r="176459" spans="16:16" x14ac:dyDescent="0.3">
      <c r="P176459" s="83"/>
    </row>
    <row r="176460" spans="16:16" x14ac:dyDescent="0.3">
      <c r="P176460" s="83"/>
    </row>
    <row r="176461" spans="16:16" x14ac:dyDescent="0.3">
      <c r="P176461" s="83"/>
    </row>
    <row r="176462" spans="16:16" x14ac:dyDescent="0.3">
      <c r="P176462" s="83"/>
    </row>
    <row r="176463" spans="16:16" x14ac:dyDescent="0.3">
      <c r="P176463" s="83"/>
    </row>
    <row r="176464" spans="16:16" x14ac:dyDescent="0.3">
      <c r="P176464" s="83"/>
    </row>
    <row r="176465" spans="16:16" x14ac:dyDescent="0.3">
      <c r="P176465" s="83"/>
    </row>
    <row r="176466" spans="16:16" x14ac:dyDescent="0.3">
      <c r="P176466" s="83"/>
    </row>
    <row r="176467" spans="16:16" x14ac:dyDescent="0.3">
      <c r="P176467" s="83"/>
    </row>
    <row r="176468" spans="16:16" x14ac:dyDescent="0.3">
      <c r="P176468" s="83"/>
    </row>
    <row r="176469" spans="16:16" x14ac:dyDescent="0.3">
      <c r="P176469" s="83"/>
    </row>
    <row r="176470" spans="16:16" x14ac:dyDescent="0.3">
      <c r="P176470" s="83"/>
    </row>
    <row r="176471" spans="16:16" x14ac:dyDescent="0.3">
      <c r="P176471" s="83"/>
    </row>
    <row r="176472" spans="16:16" x14ac:dyDescent="0.3">
      <c r="P176472" s="83"/>
    </row>
    <row r="176473" spans="16:16" x14ac:dyDescent="0.3">
      <c r="P176473" s="83"/>
    </row>
    <row r="176474" spans="16:16" x14ac:dyDescent="0.3">
      <c r="P176474" s="83"/>
    </row>
    <row r="176475" spans="16:16" x14ac:dyDescent="0.3">
      <c r="P176475" s="83"/>
    </row>
    <row r="176476" spans="16:16" x14ac:dyDescent="0.3">
      <c r="P176476" s="83"/>
    </row>
    <row r="176477" spans="16:16" x14ac:dyDescent="0.3">
      <c r="P176477" s="83"/>
    </row>
    <row r="176478" spans="16:16" x14ac:dyDescent="0.3">
      <c r="P176478" s="83"/>
    </row>
    <row r="176479" spans="16:16" x14ac:dyDescent="0.3">
      <c r="P176479" s="83"/>
    </row>
    <row r="176480" spans="16:16" x14ac:dyDescent="0.3">
      <c r="P176480" s="83"/>
    </row>
    <row r="176481" spans="16:16" x14ac:dyDescent="0.3">
      <c r="P176481" s="83"/>
    </row>
    <row r="176482" spans="16:16" x14ac:dyDescent="0.3">
      <c r="P176482" s="83"/>
    </row>
    <row r="176483" spans="16:16" x14ac:dyDescent="0.3">
      <c r="P176483" s="83"/>
    </row>
    <row r="176484" spans="16:16" x14ac:dyDescent="0.3">
      <c r="P176484" s="83"/>
    </row>
    <row r="176485" spans="16:16" x14ac:dyDescent="0.3">
      <c r="P176485" s="83"/>
    </row>
    <row r="176486" spans="16:16" x14ac:dyDescent="0.3">
      <c r="P176486" s="83"/>
    </row>
    <row r="176487" spans="16:16" x14ac:dyDescent="0.3">
      <c r="P176487" s="83"/>
    </row>
    <row r="176488" spans="16:16" x14ac:dyDescent="0.3">
      <c r="P176488" s="83"/>
    </row>
    <row r="176489" spans="16:16" x14ac:dyDescent="0.3">
      <c r="P176489" s="83"/>
    </row>
    <row r="176490" spans="16:16" x14ac:dyDescent="0.3">
      <c r="P176490" s="83"/>
    </row>
    <row r="176491" spans="16:16" x14ac:dyDescent="0.3">
      <c r="P176491" s="83"/>
    </row>
    <row r="176492" spans="16:16" x14ac:dyDescent="0.3">
      <c r="P176492" s="83"/>
    </row>
    <row r="176493" spans="16:16" x14ac:dyDescent="0.3">
      <c r="P176493" s="83"/>
    </row>
    <row r="176494" spans="16:16" x14ac:dyDescent="0.3">
      <c r="P176494" s="83"/>
    </row>
    <row r="176495" spans="16:16" x14ac:dyDescent="0.3">
      <c r="P176495" s="83"/>
    </row>
    <row r="176496" spans="16:16" x14ac:dyDescent="0.3">
      <c r="P176496" s="83"/>
    </row>
    <row r="176497" spans="16:16" x14ac:dyDescent="0.3">
      <c r="P176497" s="83"/>
    </row>
    <row r="176498" spans="16:16" x14ac:dyDescent="0.3">
      <c r="P176498" s="83"/>
    </row>
    <row r="176499" spans="16:16" x14ac:dyDescent="0.3">
      <c r="P176499" s="83"/>
    </row>
    <row r="176500" spans="16:16" x14ac:dyDescent="0.3">
      <c r="P176500" s="83"/>
    </row>
    <row r="176501" spans="16:16" x14ac:dyDescent="0.3">
      <c r="P176501" s="83"/>
    </row>
    <row r="176502" spans="16:16" x14ac:dyDescent="0.3">
      <c r="P176502" s="83"/>
    </row>
    <row r="176503" spans="16:16" x14ac:dyDescent="0.3">
      <c r="P176503" s="83"/>
    </row>
    <row r="176504" spans="16:16" x14ac:dyDescent="0.3">
      <c r="P176504" s="83"/>
    </row>
    <row r="176505" spans="16:16" x14ac:dyDescent="0.3">
      <c r="P176505" s="83"/>
    </row>
    <row r="176506" spans="16:16" x14ac:dyDescent="0.3">
      <c r="P176506" s="83"/>
    </row>
    <row r="176507" spans="16:16" x14ac:dyDescent="0.3">
      <c r="P176507" s="83"/>
    </row>
    <row r="176508" spans="16:16" x14ac:dyDescent="0.3">
      <c r="P176508" s="83"/>
    </row>
    <row r="176509" spans="16:16" x14ac:dyDescent="0.3">
      <c r="P176509" s="83"/>
    </row>
    <row r="176510" spans="16:16" x14ac:dyDescent="0.3">
      <c r="P176510" s="83"/>
    </row>
    <row r="176511" spans="16:16" x14ac:dyDescent="0.3">
      <c r="P176511" s="83"/>
    </row>
    <row r="176512" spans="16:16" x14ac:dyDescent="0.3">
      <c r="P176512" s="83"/>
    </row>
    <row r="176513" spans="16:16" x14ac:dyDescent="0.3">
      <c r="P176513" s="83"/>
    </row>
    <row r="176514" spans="16:16" x14ac:dyDescent="0.3">
      <c r="P176514" s="83"/>
    </row>
    <row r="176515" spans="16:16" x14ac:dyDescent="0.3">
      <c r="P176515" s="83"/>
    </row>
    <row r="176516" spans="16:16" x14ac:dyDescent="0.3">
      <c r="P176516" s="83"/>
    </row>
    <row r="176517" spans="16:16" x14ac:dyDescent="0.3">
      <c r="P176517" s="83"/>
    </row>
    <row r="176518" spans="16:16" x14ac:dyDescent="0.3">
      <c r="P176518" s="83"/>
    </row>
    <row r="176519" spans="16:16" x14ac:dyDescent="0.3">
      <c r="P176519" s="83"/>
    </row>
    <row r="176520" spans="16:16" x14ac:dyDescent="0.3">
      <c r="P176520" s="83"/>
    </row>
    <row r="176521" spans="16:16" x14ac:dyDescent="0.3">
      <c r="P176521" s="83"/>
    </row>
    <row r="176522" spans="16:16" x14ac:dyDescent="0.3">
      <c r="P176522" s="83"/>
    </row>
    <row r="176523" spans="16:16" x14ac:dyDescent="0.3">
      <c r="P176523" s="83"/>
    </row>
    <row r="176524" spans="16:16" x14ac:dyDescent="0.3">
      <c r="P176524" s="83"/>
    </row>
    <row r="176525" spans="16:16" x14ac:dyDescent="0.3">
      <c r="P176525" s="83"/>
    </row>
    <row r="176526" spans="16:16" x14ac:dyDescent="0.3">
      <c r="P176526" s="83"/>
    </row>
    <row r="176527" spans="16:16" x14ac:dyDescent="0.3">
      <c r="P176527" s="83"/>
    </row>
    <row r="176528" spans="16:16" x14ac:dyDescent="0.3">
      <c r="P176528" s="83"/>
    </row>
    <row r="176529" spans="16:16" x14ac:dyDescent="0.3">
      <c r="P176529" s="83"/>
    </row>
    <row r="176530" spans="16:16" x14ac:dyDescent="0.3">
      <c r="P176530" s="83"/>
    </row>
    <row r="176531" spans="16:16" x14ac:dyDescent="0.3">
      <c r="P176531" s="83"/>
    </row>
    <row r="176532" spans="16:16" x14ac:dyDescent="0.3">
      <c r="P176532" s="83"/>
    </row>
    <row r="176533" spans="16:16" x14ac:dyDescent="0.3">
      <c r="P176533" s="83"/>
    </row>
    <row r="176534" spans="16:16" x14ac:dyDescent="0.3">
      <c r="P176534" s="83"/>
    </row>
    <row r="176535" spans="16:16" x14ac:dyDescent="0.3">
      <c r="P176535" s="83"/>
    </row>
    <row r="176536" spans="16:16" x14ac:dyDescent="0.3">
      <c r="P176536" s="83"/>
    </row>
    <row r="176537" spans="16:16" x14ac:dyDescent="0.3">
      <c r="P176537" s="83"/>
    </row>
    <row r="176538" spans="16:16" x14ac:dyDescent="0.3">
      <c r="P176538" s="83"/>
    </row>
    <row r="176539" spans="16:16" x14ac:dyDescent="0.3">
      <c r="P176539" s="83"/>
    </row>
    <row r="176540" spans="16:16" x14ac:dyDescent="0.3">
      <c r="P176540" s="83"/>
    </row>
    <row r="176541" spans="16:16" x14ac:dyDescent="0.3">
      <c r="P176541" s="83"/>
    </row>
    <row r="176542" spans="16:16" x14ac:dyDescent="0.3">
      <c r="P176542" s="83"/>
    </row>
    <row r="176543" spans="16:16" x14ac:dyDescent="0.3">
      <c r="P176543" s="83"/>
    </row>
    <row r="176544" spans="16:16" x14ac:dyDescent="0.3">
      <c r="P176544" s="83"/>
    </row>
    <row r="176545" spans="16:16" x14ac:dyDescent="0.3">
      <c r="P176545" s="83"/>
    </row>
    <row r="176546" spans="16:16" x14ac:dyDescent="0.3">
      <c r="P176546" s="83"/>
    </row>
    <row r="176547" spans="16:16" x14ac:dyDescent="0.3">
      <c r="P176547" s="83"/>
    </row>
    <row r="176548" spans="16:16" x14ac:dyDescent="0.3">
      <c r="P176548" s="83"/>
    </row>
    <row r="176549" spans="16:16" x14ac:dyDescent="0.3">
      <c r="P176549" s="83"/>
    </row>
    <row r="176550" spans="16:16" x14ac:dyDescent="0.3">
      <c r="P176550" s="83"/>
    </row>
    <row r="176551" spans="16:16" x14ac:dyDescent="0.3">
      <c r="P176551" s="83"/>
    </row>
    <row r="176552" spans="16:16" x14ac:dyDescent="0.3">
      <c r="P176552" s="83"/>
    </row>
    <row r="176553" spans="16:16" x14ac:dyDescent="0.3">
      <c r="P176553" s="83"/>
    </row>
    <row r="176554" spans="16:16" x14ac:dyDescent="0.3">
      <c r="P176554" s="83"/>
    </row>
    <row r="176555" spans="16:16" x14ac:dyDescent="0.3">
      <c r="P176555" s="83"/>
    </row>
    <row r="176556" spans="16:16" x14ac:dyDescent="0.3">
      <c r="P176556" s="83"/>
    </row>
    <row r="176557" spans="16:16" x14ac:dyDescent="0.3">
      <c r="P176557" s="83"/>
    </row>
    <row r="176558" spans="16:16" x14ac:dyDescent="0.3">
      <c r="P176558" s="83"/>
    </row>
    <row r="176559" spans="16:16" x14ac:dyDescent="0.3">
      <c r="P176559" s="83"/>
    </row>
    <row r="176560" spans="16:16" x14ac:dyDescent="0.3">
      <c r="P176560" s="83"/>
    </row>
    <row r="176561" spans="16:16" x14ac:dyDescent="0.3">
      <c r="P176561" s="83"/>
    </row>
    <row r="176562" spans="16:16" x14ac:dyDescent="0.3">
      <c r="P176562" s="83"/>
    </row>
    <row r="176563" spans="16:16" x14ac:dyDescent="0.3">
      <c r="P176563" s="83"/>
    </row>
    <row r="176564" spans="16:16" x14ac:dyDescent="0.3">
      <c r="P176564" s="83"/>
    </row>
    <row r="176565" spans="16:16" x14ac:dyDescent="0.3">
      <c r="P176565" s="83"/>
    </row>
    <row r="176566" spans="16:16" x14ac:dyDescent="0.3">
      <c r="P176566" s="83"/>
    </row>
    <row r="176567" spans="16:16" x14ac:dyDescent="0.3">
      <c r="P176567" s="83"/>
    </row>
    <row r="176568" spans="16:16" x14ac:dyDescent="0.3">
      <c r="P176568" s="83"/>
    </row>
    <row r="176569" spans="16:16" x14ac:dyDescent="0.3">
      <c r="P176569" s="83"/>
    </row>
    <row r="176570" spans="16:16" x14ac:dyDescent="0.3">
      <c r="P176570" s="83"/>
    </row>
    <row r="176571" spans="16:16" x14ac:dyDescent="0.3">
      <c r="P176571" s="83"/>
    </row>
    <row r="176572" spans="16:16" x14ac:dyDescent="0.3">
      <c r="P176572" s="83"/>
    </row>
    <row r="176573" spans="16:16" x14ac:dyDescent="0.3">
      <c r="P176573" s="83"/>
    </row>
    <row r="176574" spans="16:16" x14ac:dyDescent="0.3">
      <c r="P176574" s="83"/>
    </row>
    <row r="176575" spans="16:16" x14ac:dyDescent="0.3">
      <c r="P176575" s="83"/>
    </row>
    <row r="176576" spans="16:16" x14ac:dyDescent="0.3">
      <c r="P176576" s="83"/>
    </row>
    <row r="176577" spans="16:16" x14ac:dyDescent="0.3">
      <c r="P176577" s="83"/>
    </row>
    <row r="176578" spans="16:16" x14ac:dyDescent="0.3">
      <c r="P176578" s="83"/>
    </row>
    <row r="176579" spans="16:16" x14ac:dyDescent="0.3">
      <c r="P176579" s="83"/>
    </row>
    <row r="176580" spans="16:16" x14ac:dyDescent="0.3">
      <c r="P176580" s="83"/>
    </row>
    <row r="176581" spans="16:16" x14ac:dyDescent="0.3">
      <c r="P176581" s="83"/>
    </row>
    <row r="176582" spans="16:16" x14ac:dyDescent="0.3">
      <c r="P176582" s="83"/>
    </row>
    <row r="176583" spans="16:16" x14ac:dyDescent="0.3">
      <c r="P176583" s="83"/>
    </row>
    <row r="176584" spans="16:16" x14ac:dyDescent="0.3">
      <c r="P176584" s="83"/>
    </row>
    <row r="176585" spans="16:16" x14ac:dyDescent="0.3">
      <c r="P176585" s="83"/>
    </row>
    <row r="176586" spans="16:16" x14ac:dyDescent="0.3">
      <c r="P176586" s="83"/>
    </row>
    <row r="176587" spans="16:16" x14ac:dyDescent="0.3">
      <c r="P176587" s="83"/>
    </row>
    <row r="176588" spans="16:16" x14ac:dyDescent="0.3">
      <c r="P176588" s="83"/>
    </row>
    <row r="176589" spans="16:16" x14ac:dyDescent="0.3">
      <c r="P176589" s="83"/>
    </row>
    <row r="176590" spans="16:16" x14ac:dyDescent="0.3">
      <c r="P176590" s="83"/>
    </row>
    <row r="176591" spans="16:16" x14ac:dyDescent="0.3">
      <c r="P176591" s="83"/>
    </row>
    <row r="176592" spans="16:16" x14ac:dyDescent="0.3">
      <c r="P176592" s="83"/>
    </row>
    <row r="176593" spans="16:16" x14ac:dyDescent="0.3">
      <c r="P176593" s="83"/>
    </row>
    <row r="176594" spans="16:16" x14ac:dyDescent="0.3">
      <c r="P176594" s="83"/>
    </row>
    <row r="176595" spans="16:16" x14ac:dyDescent="0.3">
      <c r="P176595" s="83"/>
    </row>
    <row r="176596" spans="16:16" x14ac:dyDescent="0.3">
      <c r="P176596" s="83"/>
    </row>
    <row r="176597" spans="16:16" x14ac:dyDescent="0.3">
      <c r="P176597" s="83"/>
    </row>
    <row r="176598" spans="16:16" x14ac:dyDescent="0.3">
      <c r="P176598" s="83"/>
    </row>
    <row r="176599" spans="16:16" x14ac:dyDescent="0.3">
      <c r="P176599" s="83"/>
    </row>
    <row r="176600" spans="16:16" x14ac:dyDescent="0.3">
      <c r="P176600" s="83"/>
    </row>
    <row r="176601" spans="16:16" x14ac:dyDescent="0.3">
      <c r="P176601" s="83"/>
    </row>
    <row r="176602" spans="16:16" x14ac:dyDescent="0.3">
      <c r="P176602" s="83"/>
    </row>
    <row r="176603" spans="16:16" x14ac:dyDescent="0.3">
      <c r="P176603" s="83"/>
    </row>
    <row r="176604" spans="16:16" x14ac:dyDescent="0.3">
      <c r="P176604" s="83"/>
    </row>
    <row r="176605" spans="16:16" x14ac:dyDescent="0.3">
      <c r="P176605" s="83"/>
    </row>
    <row r="176606" spans="16:16" x14ac:dyDescent="0.3">
      <c r="P176606" s="83"/>
    </row>
    <row r="176607" spans="16:16" x14ac:dyDescent="0.3">
      <c r="P176607" s="83"/>
    </row>
    <row r="176608" spans="16:16" x14ac:dyDescent="0.3">
      <c r="P176608" s="83"/>
    </row>
    <row r="176609" spans="16:16" x14ac:dyDescent="0.3">
      <c r="P176609" s="83"/>
    </row>
    <row r="176610" spans="16:16" x14ac:dyDescent="0.3">
      <c r="P176610" s="83"/>
    </row>
    <row r="176611" spans="16:16" x14ac:dyDescent="0.3">
      <c r="P176611" s="83"/>
    </row>
    <row r="176612" spans="16:16" x14ac:dyDescent="0.3">
      <c r="P176612" s="83"/>
    </row>
    <row r="176613" spans="16:16" x14ac:dyDescent="0.3">
      <c r="P176613" s="83"/>
    </row>
    <row r="176614" spans="16:16" x14ac:dyDescent="0.3">
      <c r="P176614" s="83"/>
    </row>
    <row r="176615" spans="16:16" x14ac:dyDescent="0.3">
      <c r="P176615" s="83"/>
    </row>
    <row r="176616" spans="16:16" x14ac:dyDescent="0.3">
      <c r="P176616" s="83"/>
    </row>
    <row r="176617" spans="16:16" x14ac:dyDescent="0.3">
      <c r="P176617" s="83"/>
    </row>
    <row r="176618" spans="16:16" x14ac:dyDescent="0.3">
      <c r="P176618" s="83"/>
    </row>
    <row r="176619" spans="16:16" x14ac:dyDescent="0.3">
      <c r="P176619" s="83"/>
    </row>
    <row r="176620" spans="16:16" x14ac:dyDescent="0.3">
      <c r="P176620" s="83"/>
    </row>
    <row r="176621" spans="16:16" x14ac:dyDescent="0.3">
      <c r="P176621" s="83"/>
    </row>
    <row r="176622" spans="16:16" x14ac:dyDescent="0.3">
      <c r="P176622" s="83"/>
    </row>
    <row r="176623" spans="16:16" x14ac:dyDescent="0.3">
      <c r="P176623" s="83"/>
    </row>
    <row r="176624" spans="16:16" x14ac:dyDescent="0.3">
      <c r="P176624" s="83"/>
    </row>
    <row r="176625" spans="16:16" x14ac:dyDescent="0.3">
      <c r="P176625" s="83"/>
    </row>
    <row r="176626" spans="16:16" x14ac:dyDescent="0.3">
      <c r="P176626" s="83"/>
    </row>
    <row r="176627" spans="16:16" x14ac:dyDescent="0.3">
      <c r="P176627" s="83"/>
    </row>
    <row r="176628" spans="16:16" x14ac:dyDescent="0.3">
      <c r="P176628" s="83"/>
    </row>
    <row r="176629" spans="16:16" x14ac:dyDescent="0.3">
      <c r="P176629" s="83"/>
    </row>
    <row r="176630" spans="16:16" x14ac:dyDescent="0.3">
      <c r="P176630" s="83"/>
    </row>
    <row r="176631" spans="16:16" x14ac:dyDescent="0.3">
      <c r="P176631" s="83"/>
    </row>
    <row r="176632" spans="16:16" x14ac:dyDescent="0.3">
      <c r="P176632" s="83"/>
    </row>
    <row r="176633" spans="16:16" x14ac:dyDescent="0.3">
      <c r="P176633" s="83"/>
    </row>
    <row r="176634" spans="16:16" x14ac:dyDescent="0.3">
      <c r="P176634" s="83"/>
    </row>
    <row r="176635" spans="16:16" x14ac:dyDescent="0.3">
      <c r="P176635" s="83"/>
    </row>
    <row r="176636" spans="16:16" x14ac:dyDescent="0.3">
      <c r="P176636" s="83"/>
    </row>
    <row r="176637" spans="16:16" x14ac:dyDescent="0.3">
      <c r="P176637" s="83"/>
    </row>
    <row r="176638" spans="16:16" x14ac:dyDescent="0.3">
      <c r="P176638" s="83"/>
    </row>
    <row r="176639" spans="16:16" x14ac:dyDescent="0.3">
      <c r="P176639" s="83"/>
    </row>
    <row r="176640" spans="16:16" x14ac:dyDescent="0.3">
      <c r="P176640" s="83"/>
    </row>
    <row r="176641" spans="16:16" x14ac:dyDescent="0.3">
      <c r="P176641" s="83"/>
    </row>
    <row r="176642" spans="16:16" x14ac:dyDescent="0.3">
      <c r="P176642" s="83"/>
    </row>
    <row r="176643" spans="16:16" x14ac:dyDescent="0.3">
      <c r="P176643" s="83"/>
    </row>
    <row r="176644" spans="16:16" x14ac:dyDescent="0.3">
      <c r="P176644" s="83"/>
    </row>
    <row r="176645" spans="16:16" x14ac:dyDescent="0.3">
      <c r="P176645" s="83"/>
    </row>
    <row r="176646" spans="16:16" x14ac:dyDescent="0.3">
      <c r="P176646" s="83"/>
    </row>
    <row r="176647" spans="16:16" x14ac:dyDescent="0.3">
      <c r="P176647" s="83"/>
    </row>
    <row r="176648" spans="16:16" x14ac:dyDescent="0.3">
      <c r="P176648" s="83"/>
    </row>
    <row r="176649" spans="16:16" x14ac:dyDescent="0.3">
      <c r="P176649" s="83"/>
    </row>
    <row r="176650" spans="16:16" x14ac:dyDescent="0.3">
      <c r="P176650" s="83"/>
    </row>
    <row r="176651" spans="16:16" x14ac:dyDescent="0.3">
      <c r="P176651" s="83"/>
    </row>
    <row r="176652" spans="16:16" x14ac:dyDescent="0.3">
      <c r="P176652" s="83"/>
    </row>
    <row r="176653" spans="16:16" x14ac:dyDescent="0.3">
      <c r="P176653" s="83"/>
    </row>
    <row r="176654" spans="16:16" x14ac:dyDescent="0.3">
      <c r="P176654" s="83"/>
    </row>
    <row r="176655" spans="16:16" x14ac:dyDescent="0.3">
      <c r="P176655" s="83"/>
    </row>
    <row r="176656" spans="16:16" x14ac:dyDescent="0.3">
      <c r="P176656" s="83"/>
    </row>
    <row r="176657" spans="16:16" x14ac:dyDescent="0.3">
      <c r="P176657" s="83"/>
    </row>
    <row r="176658" spans="16:16" x14ac:dyDescent="0.3">
      <c r="P176658" s="83"/>
    </row>
    <row r="176659" spans="16:16" x14ac:dyDescent="0.3">
      <c r="P176659" s="83"/>
    </row>
    <row r="176660" spans="16:16" x14ac:dyDescent="0.3">
      <c r="P176660" s="83"/>
    </row>
    <row r="176661" spans="16:16" x14ac:dyDescent="0.3">
      <c r="P176661" s="83"/>
    </row>
    <row r="176662" spans="16:16" x14ac:dyDescent="0.3">
      <c r="P176662" s="83"/>
    </row>
    <row r="176663" spans="16:16" x14ac:dyDescent="0.3">
      <c r="P176663" s="83"/>
    </row>
    <row r="176664" spans="16:16" x14ac:dyDescent="0.3">
      <c r="P176664" s="83"/>
    </row>
    <row r="176665" spans="16:16" x14ac:dyDescent="0.3">
      <c r="P176665" s="83"/>
    </row>
    <row r="176666" spans="16:16" x14ac:dyDescent="0.3">
      <c r="P176666" s="83"/>
    </row>
    <row r="176667" spans="16:16" x14ac:dyDescent="0.3">
      <c r="P176667" s="83"/>
    </row>
    <row r="176668" spans="16:16" x14ac:dyDescent="0.3">
      <c r="P176668" s="83"/>
    </row>
    <row r="176669" spans="16:16" x14ac:dyDescent="0.3">
      <c r="P176669" s="83"/>
    </row>
    <row r="176670" spans="16:16" x14ac:dyDescent="0.3">
      <c r="P176670" s="83"/>
    </row>
    <row r="176671" spans="16:16" x14ac:dyDescent="0.3">
      <c r="P176671" s="83"/>
    </row>
    <row r="176672" spans="16:16" x14ac:dyDescent="0.3">
      <c r="P176672" s="83"/>
    </row>
    <row r="176673" spans="16:16" x14ac:dyDescent="0.3">
      <c r="P176673" s="83"/>
    </row>
    <row r="176674" spans="16:16" x14ac:dyDescent="0.3">
      <c r="P176674" s="83"/>
    </row>
    <row r="176675" spans="16:16" x14ac:dyDescent="0.3">
      <c r="P176675" s="83"/>
    </row>
    <row r="176676" spans="16:16" x14ac:dyDescent="0.3">
      <c r="P176676" s="83"/>
    </row>
    <row r="176677" spans="16:16" x14ac:dyDescent="0.3">
      <c r="P176677" s="83"/>
    </row>
    <row r="176678" spans="16:16" x14ac:dyDescent="0.3">
      <c r="P176678" s="83"/>
    </row>
    <row r="176679" spans="16:16" x14ac:dyDescent="0.3">
      <c r="P176679" s="83"/>
    </row>
    <row r="176680" spans="16:16" x14ac:dyDescent="0.3">
      <c r="P176680" s="83"/>
    </row>
    <row r="176681" spans="16:16" x14ac:dyDescent="0.3">
      <c r="P176681" s="83"/>
    </row>
    <row r="176682" spans="16:16" x14ac:dyDescent="0.3">
      <c r="P176682" s="83"/>
    </row>
    <row r="176683" spans="16:16" x14ac:dyDescent="0.3">
      <c r="P176683" s="83"/>
    </row>
    <row r="176684" spans="16:16" x14ac:dyDescent="0.3">
      <c r="P176684" s="83"/>
    </row>
    <row r="176685" spans="16:16" x14ac:dyDescent="0.3">
      <c r="P176685" s="83"/>
    </row>
    <row r="176686" spans="16:16" x14ac:dyDescent="0.3">
      <c r="P176686" s="83"/>
    </row>
    <row r="176687" spans="16:16" x14ac:dyDescent="0.3">
      <c r="P176687" s="83"/>
    </row>
    <row r="176688" spans="16:16" x14ac:dyDescent="0.3">
      <c r="P176688" s="83"/>
    </row>
    <row r="176689" spans="16:16" x14ac:dyDescent="0.3">
      <c r="P176689" s="83"/>
    </row>
    <row r="176690" spans="16:16" x14ac:dyDescent="0.3">
      <c r="P176690" s="83"/>
    </row>
    <row r="176691" spans="16:16" x14ac:dyDescent="0.3">
      <c r="P176691" s="83"/>
    </row>
    <row r="176692" spans="16:16" x14ac:dyDescent="0.3">
      <c r="P176692" s="83"/>
    </row>
    <row r="176693" spans="16:16" x14ac:dyDescent="0.3">
      <c r="P176693" s="83"/>
    </row>
    <row r="176694" spans="16:16" x14ac:dyDescent="0.3">
      <c r="P176694" s="83"/>
    </row>
    <row r="176695" spans="16:16" x14ac:dyDescent="0.3">
      <c r="P176695" s="83"/>
    </row>
    <row r="176696" spans="16:16" x14ac:dyDescent="0.3">
      <c r="P176696" s="83"/>
    </row>
    <row r="176697" spans="16:16" x14ac:dyDescent="0.3">
      <c r="P176697" s="83"/>
    </row>
    <row r="176698" spans="16:16" x14ac:dyDescent="0.3">
      <c r="P176698" s="83"/>
    </row>
    <row r="176699" spans="16:16" x14ac:dyDescent="0.3">
      <c r="P176699" s="83"/>
    </row>
    <row r="176700" spans="16:16" x14ac:dyDescent="0.3">
      <c r="P176700" s="83"/>
    </row>
    <row r="176701" spans="16:16" x14ac:dyDescent="0.3">
      <c r="P176701" s="83"/>
    </row>
    <row r="176702" spans="16:16" x14ac:dyDescent="0.3">
      <c r="P176702" s="83"/>
    </row>
    <row r="176703" spans="16:16" x14ac:dyDescent="0.3">
      <c r="P176703" s="83"/>
    </row>
    <row r="176704" spans="16:16" x14ac:dyDescent="0.3">
      <c r="P176704" s="83"/>
    </row>
    <row r="176705" spans="16:16" x14ac:dyDescent="0.3">
      <c r="P176705" s="83"/>
    </row>
    <row r="176706" spans="16:16" x14ac:dyDescent="0.3">
      <c r="P176706" s="83"/>
    </row>
    <row r="176707" spans="16:16" x14ac:dyDescent="0.3">
      <c r="P176707" s="83"/>
    </row>
    <row r="176708" spans="16:16" x14ac:dyDescent="0.3">
      <c r="P176708" s="83"/>
    </row>
    <row r="176709" spans="16:16" x14ac:dyDescent="0.3">
      <c r="P176709" s="83"/>
    </row>
    <row r="176710" spans="16:16" x14ac:dyDescent="0.3">
      <c r="P176710" s="83"/>
    </row>
    <row r="176711" spans="16:16" x14ac:dyDescent="0.3">
      <c r="P176711" s="83"/>
    </row>
    <row r="176712" spans="16:16" x14ac:dyDescent="0.3">
      <c r="P176712" s="83"/>
    </row>
    <row r="176713" spans="16:16" x14ac:dyDescent="0.3">
      <c r="P176713" s="83"/>
    </row>
    <row r="176714" spans="16:16" x14ac:dyDescent="0.3">
      <c r="P176714" s="83"/>
    </row>
    <row r="176715" spans="16:16" x14ac:dyDescent="0.3">
      <c r="P176715" s="83"/>
    </row>
    <row r="176716" spans="16:16" x14ac:dyDescent="0.3">
      <c r="P176716" s="83"/>
    </row>
    <row r="176717" spans="16:16" x14ac:dyDescent="0.3">
      <c r="P176717" s="83"/>
    </row>
    <row r="176718" spans="16:16" x14ac:dyDescent="0.3">
      <c r="P176718" s="83"/>
    </row>
    <row r="176719" spans="16:16" x14ac:dyDescent="0.3">
      <c r="P176719" s="83"/>
    </row>
    <row r="176720" spans="16:16" x14ac:dyDescent="0.3">
      <c r="P176720" s="83"/>
    </row>
    <row r="176721" spans="16:16" x14ac:dyDescent="0.3">
      <c r="P176721" s="83"/>
    </row>
    <row r="176722" spans="16:16" x14ac:dyDescent="0.3">
      <c r="P176722" s="83"/>
    </row>
    <row r="176723" spans="16:16" x14ac:dyDescent="0.3">
      <c r="P176723" s="83"/>
    </row>
    <row r="176724" spans="16:16" x14ac:dyDescent="0.3">
      <c r="P176724" s="83"/>
    </row>
    <row r="176725" spans="16:16" x14ac:dyDescent="0.3">
      <c r="P176725" s="83"/>
    </row>
    <row r="176726" spans="16:16" x14ac:dyDescent="0.3">
      <c r="P176726" s="83"/>
    </row>
    <row r="176727" spans="16:16" x14ac:dyDescent="0.3">
      <c r="P176727" s="83"/>
    </row>
    <row r="176728" spans="16:16" x14ac:dyDescent="0.3">
      <c r="P176728" s="83"/>
    </row>
    <row r="176729" spans="16:16" x14ac:dyDescent="0.3">
      <c r="P176729" s="83"/>
    </row>
    <row r="176730" spans="16:16" x14ac:dyDescent="0.3">
      <c r="P176730" s="83"/>
    </row>
    <row r="176731" spans="16:16" x14ac:dyDescent="0.3">
      <c r="P176731" s="83"/>
    </row>
    <row r="176732" spans="16:16" x14ac:dyDescent="0.3">
      <c r="P176732" s="83"/>
    </row>
    <row r="176733" spans="16:16" x14ac:dyDescent="0.3">
      <c r="P176733" s="83"/>
    </row>
    <row r="176734" spans="16:16" x14ac:dyDescent="0.3">
      <c r="P176734" s="83"/>
    </row>
    <row r="176735" spans="16:16" x14ac:dyDescent="0.3">
      <c r="P176735" s="83"/>
    </row>
    <row r="176736" spans="16:16" x14ac:dyDescent="0.3">
      <c r="P176736" s="83"/>
    </row>
    <row r="176737" spans="16:16" x14ac:dyDescent="0.3">
      <c r="P176737" s="83"/>
    </row>
    <row r="176738" spans="16:16" x14ac:dyDescent="0.3">
      <c r="P176738" s="83"/>
    </row>
    <row r="176739" spans="16:16" x14ac:dyDescent="0.3">
      <c r="P176739" s="83"/>
    </row>
    <row r="176740" spans="16:16" x14ac:dyDescent="0.3">
      <c r="P176740" s="83"/>
    </row>
    <row r="176741" spans="16:16" x14ac:dyDescent="0.3">
      <c r="P176741" s="83"/>
    </row>
    <row r="176742" spans="16:16" x14ac:dyDescent="0.3">
      <c r="P176742" s="83"/>
    </row>
    <row r="176743" spans="16:16" x14ac:dyDescent="0.3">
      <c r="P176743" s="83"/>
    </row>
    <row r="176744" spans="16:16" x14ac:dyDescent="0.3">
      <c r="P176744" s="83"/>
    </row>
    <row r="176745" spans="16:16" x14ac:dyDescent="0.3">
      <c r="P176745" s="83"/>
    </row>
    <row r="176746" spans="16:16" x14ac:dyDescent="0.3">
      <c r="P176746" s="83"/>
    </row>
    <row r="176747" spans="16:16" x14ac:dyDescent="0.3">
      <c r="P176747" s="83"/>
    </row>
    <row r="176748" spans="16:16" x14ac:dyDescent="0.3">
      <c r="P176748" s="83"/>
    </row>
    <row r="176749" spans="16:16" x14ac:dyDescent="0.3">
      <c r="P176749" s="83"/>
    </row>
    <row r="176750" spans="16:16" x14ac:dyDescent="0.3">
      <c r="P176750" s="83"/>
    </row>
    <row r="176751" spans="16:16" x14ac:dyDescent="0.3">
      <c r="P176751" s="83"/>
    </row>
    <row r="176752" spans="16:16" x14ac:dyDescent="0.3">
      <c r="P176752" s="83"/>
    </row>
    <row r="176753" spans="16:16" x14ac:dyDescent="0.3">
      <c r="P176753" s="83"/>
    </row>
    <row r="176754" spans="16:16" x14ac:dyDescent="0.3">
      <c r="P176754" s="83"/>
    </row>
    <row r="176755" spans="16:16" x14ac:dyDescent="0.3">
      <c r="P176755" s="83"/>
    </row>
    <row r="176756" spans="16:16" x14ac:dyDescent="0.3">
      <c r="P176756" s="83"/>
    </row>
    <row r="176757" spans="16:16" x14ac:dyDescent="0.3">
      <c r="P176757" s="83"/>
    </row>
    <row r="176758" spans="16:16" x14ac:dyDescent="0.3">
      <c r="P176758" s="83"/>
    </row>
    <row r="176759" spans="16:16" x14ac:dyDescent="0.3">
      <c r="P176759" s="83"/>
    </row>
    <row r="176760" spans="16:16" x14ac:dyDescent="0.3">
      <c r="P176760" s="83"/>
    </row>
    <row r="176761" spans="16:16" x14ac:dyDescent="0.3">
      <c r="P176761" s="83"/>
    </row>
    <row r="176762" spans="16:16" x14ac:dyDescent="0.3">
      <c r="P176762" s="83"/>
    </row>
    <row r="176763" spans="16:16" x14ac:dyDescent="0.3">
      <c r="P176763" s="83"/>
    </row>
    <row r="176764" spans="16:16" x14ac:dyDescent="0.3">
      <c r="P176764" s="83"/>
    </row>
    <row r="176765" spans="16:16" x14ac:dyDescent="0.3">
      <c r="P176765" s="83"/>
    </row>
    <row r="176766" spans="16:16" x14ac:dyDescent="0.3">
      <c r="P176766" s="83"/>
    </row>
    <row r="176767" spans="16:16" x14ac:dyDescent="0.3">
      <c r="P176767" s="83"/>
    </row>
    <row r="176768" spans="16:16" x14ac:dyDescent="0.3">
      <c r="P176768" s="83"/>
    </row>
    <row r="176769" spans="16:16" x14ac:dyDescent="0.3">
      <c r="P176769" s="83"/>
    </row>
    <row r="176770" spans="16:16" x14ac:dyDescent="0.3">
      <c r="P176770" s="83"/>
    </row>
    <row r="176771" spans="16:16" x14ac:dyDescent="0.3">
      <c r="P176771" s="83"/>
    </row>
    <row r="176772" spans="16:16" x14ac:dyDescent="0.3">
      <c r="P176772" s="83"/>
    </row>
    <row r="176773" spans="16:16" x14ac:dyDescent="0.3">
      <c r="P176773" s="83"/>
    </row>
    <row r="176774" spans="16:16" x14ac:dyDescent="0.3">
      <c r="P176774" s="83"/>
    </row>
    <row r="176775" spans="16:16" x14ac:dyDescent="0.3">
      <c r="P176775" s="83"/>
    </row>
    <row r="176776" spans="16:16" x14ac:dyDescent="0.3">
      <c r="P176776" s="83"/>
    </row>
    <row r="176777" spans="16:16" x14ac:dyDescent="0.3">
      <c r="P176777" s="83"/>
    </row>
    <row r="176778" spans="16:16" x14ac:dyDescent="0.3">
      <c r="P176778" s="83"/>
    </row>
    <row r="176779" spans="16:16" x14ac:dyDescent="0.3">
      <c r="P176779" s="83"/>
    </row>
    <row r="176780" spans="16:16" x14ac:dyDescent="0.3">
      <c r="P176780" s="83"/>
    </row>
    <row r="176781" spans="16:16" x14ac:dyDescent="0.3">
      <c r="P176781" s="83"/>
    </row>
    <row r="176782" spans="16:16" x14ac:dyDescent="0.3">
      <c r="P176782" s="83"/>
    </row>
    <row r="176783" spans="16:16" x14ac:dyDescent="0.3">
      <c r="P176783" s="83"/>
    </row>
    <row r="176784" spans="16:16" x14ac:dyDescent="0.3">
      <c r="P176784" s="83"/>
    </row>
    <row r="176785" spans="16:16" x14ac:dyDescent="0.3">
      <c r="P176785" s="83"/>
    </row>
    <row r="176786" spans="16:16" x14ac:dyDescent="0.3">
      <c r="P176786" s="83"/>
    </row>
    <row r="176787" spans="16:16" x14ac:dyDescent="0.3">
      <c r="P176787" s="83"/>
    </row>
    <row r="176788" spans="16:16" x14ac:dyDescent="0.3">
      <c r="P176788" s="83"/>
    </row>
    <row r="176789" spans="16:16" x14ac:dyDescent="0.3">
      <c r="P176789" s="83"/>
    </row>
    <row r="176790" spans="16:16" x14ac:dyDescent="0.3">
      <c r="P176790" s="83"/>
    </row>
    <row r="176791" spans="16:16" x14ac:dyDescent="0.3">
      <c r="P176791" s="83"/>
    </row>
    <row r="176792" spans="16:16" x14ac:dyDescent="0.3">
      <c r="P176792" s="83"/>
    </row>
    <row r="176793" spans="16:16" x14ac:dyDescent="0.3">
      <c r="P176793" s="83"/>
    </row>
    <row r="176794" spans="16:16" x14ac:dyDescent="0.3">
      <c r="P176794" s="83"/>
    </row>
    <row r="176795" spans="16:16" x14ac:dyDescent="0.3">
      <c r="P176795" s="83"/>
    </row>
    <row r="176796" spans="16:16" x14ac:dyDescent="0.3">
      <c r="P176796" s="83"/>
    </row>
    <row r="176797" spans="16:16" x14ac:dyDescent="0.3">
      <c r="P176797" s="83"/>
    </row>
    <row r="176798" spans="16:16" x14ac:dyDescent="0.3">
      <c r="P176798" s="83"/>
    </row>
    <row r="176799" spans="16:16" x14ac:dyDescent="0.3">
      <c r="P176799" s="83"/>
    </row>
    <row r="176800" spans="16:16" x14ac:dyDescent="0.3">
      <c r="P176800" s="83"/>
    </row>
    <row r="176801" spans="16:16" x14ac:dyDescent="0.3">
      <c r="P176801" s="83"/>
    </row>
    <row r="176802" spans="16:16" x14ac:dyDescent="0.3">
      <c r="P176802" s="83"/>
    </row>
    <row r="176803" spans="16:16" x14ac:dyDescent="0.3">
      <c r="P176803" s="83"/>
    </row>
    <row r="176804" spans="16:16" x14ac:dyDescent="0.3">
      <c r="P176804" s="83"/>
    </row>
    <row r="176805" spans="16:16" x14ac:dyDescent="0.3">
      <c r="P176805" s="83"/>
    </row>
    <row r="176806" spans="16:16" x14ac:dyDescent="0.3">
      <c r="P176806" s="83"/>
    </row>
    <row r="176807" spans="16:16" x14ac:dyDescent="0.3">
      <c r="P176807" s="83"/>
    </row>
    <row r="176808" spans="16:16" x14ac:dyDescent="0.3">
      <c r="P176808" s="83"/>
    </row>
    <row r="176809" spans="16:16" x14ac:dyDescent="0.3">
      <c r="P176809" s="83"/>
    </row>
    <row r="176810" spans="16:16" x14ac:dyDescent="0.3">
      <c r="P176810" s="83"/>
    </row>
    <row r="176811" spans="16:16" x14ac:dyDescent="0.3">
      <c r="P176811" s="83"/>
    </row>
    <row r="176812" spans="16:16" x14ac:dyDescent="0.3">
      <c r="P176812" s="83"/>
    </row>
    <row r="176813" spans="16:16" x14ac:dyDescent="0.3">
      <c r="P176813" s="83"/>
    </row>
    <row r="176814" spans="16:16" x14ac:dyDescent="0.3">
      <c r="P176814" s="83"/>
    </row>
    <row r="176815" spans="16:16" x14ac:dyDescent="0.3">
      <c r="P176815" s="83"/>
    </row>
    <row r="176816" spans="16:16" x14ac:dyDescent="0.3">
      <c r="P176816" s="83"/>
    </row>
    <row r="176817" spans="16:16" x14ac:dyDescent="0.3">
      <c r="P176817" s="83"/>
    </row>
    <row r="176818" spans="16:16" x14ac:dyDescent="0.3">
      <c r="P176818" s="83"/>
    </row>
    <row r="176819" spans="16:16" x14ac:dyDescent="0.3">
      <c r="P176819" s="83"/>
    </row>
    <row r="176820" spans="16:16" x14ac:dyDescent="0.3">
      <c r="P176820" s="83"/>
    </row>
    <row r="176821" spans="16:16" x14ac:dyDescent="0.3">
      <c r="P176821" s="83"/>
    </row>
    <row r="176822" spans="16:16" x14ac:dyDescent="0.3">
      <c r="P176822" s="83"/>
    </row>
    <row r="176823" spans="16:16" x14ac:dyDescent="0.3">
      <c r="P176823" s="83"/>
    </row>
    <row r="176824" spans="16:16" x14ac:dyDescent="0.3">
      <c r="P176824" s="83"/>
    </row>
    <row r="176825" spans="16:16" x14ac:dyDescent="0.3">
      <c r="P176825" s="83"/>
    </row>
    <row r="176826" spans="16:16" x14ac:dyDescent="0.3">
      <c r="P176826" s="83"/>
    </row>
    <row r="176827" spans="16:16" x14ac:dyDescent="0.3">
      <c r="P176827" s="83"/>
    </row>
    <row r="176828" spans="16:16" x14ac:dyDescent="0.3">
      <c r="P176828" s="83"/>
    </row>
    <row r="176829" spans="16:16" x14ac:dyDescent="0.3">
      <c r="P176829" s="83"/>
    </row>
    <row r="176830" spans="16:16" x14ac:dyDescent="0.3">
      <c r="P176830" s="83"/>
    </row>
    <row r="176831" spans="16:16" x14ac:dyDescent="0.3">
      <c r="P176831" s="83"/>
    </row>
    <row r="176832" spans="16:16" x14ac:dyDescent="0.3">
      <c r="P176832" s="83"/>
    </row>
    <row r="176833" spans="16:16" x14ac:dyDescent="0.3">
      <c r="P176833" s="83"/>
    </row>
    <row r="176834" spans="16:16" x14ac:dyDescent="0.3">
      <c r="P176834" s="83"/>
    </row>
    <row r="176835" spans="16:16" x14ac:dyDescent="0.3">
      <c r="P176835" s="83"/>
    </row>
    <row r="176836" spans="16:16" x14ac:dyDescent="0.3">
      <c r="P176836" s="83"/>
    </row>
    <row r="176837" spans="16:16" x14ac:dyDescent="0.3">
      <c r="P176837" s="83"/>
    </row>
    <row r="176838" spans="16:16" x14ac:dyDescent="0.3">
      <c r="P176838" s="83"/>
    </row>
    <row r="176839" spans="16:16" x14ac:dyDescent="0.3">
      <c r="P176839" s="83"/>
    </row>
    <row r="176840" spans="16:16" x14ac:dyDescent="0.3">
      <c r="P176840" s="83"/>
    </row>
    <row r="176841" spans="16:16" x14ac:dyDescent="0.3">
      <c r="P176841" s="83"/>
    </row>
    <row r="176842" spans="16:16" x14ac:dyDescent="0.3">
      <c r="P176842" s="83"/>
    </row>
    <row r="176843" spans="16:16" x14ac:dyDescent="0.3">
      <c r="P176843" s="83"/>
    </row>
    <row r="176844" spans="16:16" x14ac:dyDescent="0.3">
      <c r="P176844" s="83"/>
    </row>
    <row r="176845" spans="16:16" x14ac:dyDescent="0.3">
      <c r="P176845" s="83"/>
    </row>
    <row r="176846" spans="16:16" x14ac:dyDescent="0.3">
      <c r="P176846" s="83"/>
    </row>
    <row r="176847" spans="16:16" x14ac:dyDescent="0.3">
      <c r="P176847" s="83"/>
    </row>
    <row r="176848" spans="16:16" x14ac:dyDescent="0.3">
      <c r="P176848" s="83"/>
    </row>
    <row r="176849" spans="16:16" x14ac:dyDescent="0.3">
      <c r="P176849" s="83"/>
    </row>
    <row r="176850" spans="16:16" x14ac:dyDescent="0.3">
      <c r="P176850" s="83"/>
    </row>
    <row r="176851" spans="16:16" x14ac:dyDescent="0.3">
      <c r="P176851" s="83"/>
    </row>
    <row r="176852" spans="16:16" x14ac:dyDescent="0.3">
      <c r="P176852" s="83"/>
    </row>
    <row r="176853" spans="16:16" x14ac:dyDescent="0.3">
      <c r="P176853" s="83"/>
    </row>
    <row r="176854" spans="16:16" x14ac:dyDescent="0.3">
      <c r="P176854" s="83"/>
    </row>
    <row r="176855" spans="16:16" x14ac:dyDescent="0.3">
      <c r="P176855" s="83"/>
    </row>
    <row r="176856" spans="16:16" x14ac:dyDescent="0.3">
      <c r="P176856" s="83"/>
    </row>
    <row r="176857" spans="16:16" x14ac:dyDescent="0.3">
      <c r="P176857" s="83"/>
    </row>
    <row r="176858" spans="16:16" x14ac:dyDescent="0.3">
      <c r="P176858" s="83"/>
    </row>
    <row r="176859" spans="16:16" x14ac:dyDescent="0.3">
      <c r="P176859" s="83"/>
    </row>
    <row r="176860" spans="16:16" x14ac:dyDescent="0.3">
      <c r="P176860" s="83"/>
    </row>
    <row r="176861" spans="16:16" x14ac:dyDescent="0.3">
      <c r="P176861" s="83"/>
    </row>
    <row r="176862" spans="16:16" x14ac:dyDescent="0.3">
      <c r="P176862" s="83"/>
    </row>
    <row r="176863" spans="16:16" x14ac:dyDescent="0.3">
      <c r="P176863" s="83"/>
    </row>
    <row r="176864" spans="16:16" x14ac:dyDescent="0.3">
      <c r="P176864" s="83"/>
    </row>
    <row r="176865" spans="16:16" x14ac:dyDescent="0.3">
      <c r="P176865" s="83"/>
    </row>
    <row r="176866" spans="16:16" x14ac:dyDescent="0.3">
      <c r="P176866" s="83"/>
    </row>
    <row r="176867" spans="16:16" x14ac:dyDescent="0.3">
      <c r="P176867" s="83"/>
    </row>
    <row r="176868" spans="16:16" x14ac:dyDescent="0.3">
      <c r="P176868" s="83"/>
    </row>
    <row r="176869" spans="16:16" x14ac:dyDescent="0.3">
      <c r="P176869" s="83"/>
    </row>
    <row r="176870" spans="16:16" x14ac:dyDescent="0.3">
      <c r="P176870" s="83"/>
    </row>
    <row r="176871" spans="16:16" x14ac:dyDescent="0.3">
      <c r="P176871" s="83"/>
    </row>
    <row r="176872" spans="16:16" x14ac:dyDescent="0.3">
      <c r="P176872" s="83"/>
    </row>
    <row r="176873" spans="16:16" x14ac:dyDescent="0.3">
      <c r="P176873" s="83"/>
    </row>
    <row r="176874" spans="16:16" x14ac:dyDescent="0.3">
      <c r="P176874" s="83"/>
    </row>
    <row r="176875" spans="16:16" x14ac:dyDescent="0.3">
      <c r="P176875" s="83"/>
    </row>
    <row r="176876" spans="16:16" x14ac:dyDescent="0.3">
      <c r="P176876" s="83"/>
    </row>
    <row r="176877" spans="16:16" x14ac:dyDescent="0.3">
      <c r="P176877" s="83"/>
    </row>
    <row r="176878" spans="16:16" x14ac:dyDescent="0.3">
      <c r="P176878" s="83"/>
    </row>
    <row r="176879" spans="16:16" x14ac:dyDescent="0.3">
      <c r="P176879" s="83"/>
    </row>
    <row r="176880" spans="16:16" x14ac:dyDescent="0.3">
      <c r="P176880" s="83"/>
    </row>
    <row r="176881" spans="16:16" x14ac:dyDescent="0.3">
      <c r="P176881" s="83"/>
    </row>
    <row r="176882" spans="16:16" x14ac:dyDescent="0.3">
      <c r="P176882" s="83"/>
    </row>
    <row r="176883" spans="16:16" x14ac:dyDescent="0.3">
      <c r="P176883" s="83"/>
    </row>
    <row r="176884" spans="16:16" x14ac:dyDescent="0.3">
      <c r="P176884" s="83"/>
    </row>
    <row r="176885" spans="16:16" x14ac:dyDescent="0.3">
      <c r="P176885" s="83"/>
    </row>
    <row r="176886" spans="16:16" x14ac:dyDescent="0.3">
      <c r="P176886" s="83"/>
    </row>
    <row r="176887" spans="16:16" x14ac:dyDescent="0.3">
      <c r="P176887" s="83"/>
    </row>
    <row r="176888" spans="16:16" x14ac:dyDescent="0.3">
      <c r="P176888" s="83"/>
    </row>
    <row r="176889" spans="16:16" x14ac:dyDescent="0.3">
      <c r="P176889" s="83"/>
    </row>
    <row r="176890" spans="16:16" x14ac:dyDescent="0.3">
      <c r="P176890" s="83"/>
    </row>
    <row r="176891" spans="16:16" x14ac:dyDescent="0.3">
      <c r="P176891" s="83"/>
    </row>
    <row r="176892" spans="16:16" x14ac:dyDescent="0.3">
      <c r="P176892" s="83"/>
    </row>
    <row r="176893" spans="16:16" x14ac:dyDescent="0.3">
      <c r="P176893" s="83"/>
    </row>
    <row r="176894" spans="16:16" x14ac:dyDescent="0.3">
      <c r="P176894" s="83"/>
    </row>
    <row r="176895" spans="16:16" x14ac:dyDescent="0.3">
      <c r="P176895" s="83"/>
    </row>
    <row r="176896" spans="16:16" x14ac:dyDescent="0.3">
      <c r="P176896" s="83"/>
    </row>
    <row r="176897" spans="16:16" x14ac:dyDescent="0.3">
      <c r="P176897" s="83"/>
    </row>
    <row r="176898" spans="16:16" x14ac:dyDescent="0.3">
      <c r="P176898" s="83"/>
    </row>
    <row r="176899" spans="16:16" x14ac:dyDescent="0.3">
      <c r="P176899" s="83"/>
    </row>
    <row r="176900" spans="16:16" x14ac:dyDescent="0.3">
      <c r="P176900" s="83"/>
    </row>
    <row r="176901" spans="16:16" x14ac:dyDescent="0.3">
      <c r="P176901" s="83"/>
    </row>
    <row r="176902" spans="16:16" x14ac:dyDescent="0.3">
      <c r="P176902" s="83"/>
    </row>
    <row r="176903" spans="16:16" x14ac:dyDescent="0.3">
      <c r="P176903" s="83"/>
    </row>
    <row r="176904" spans="16:16" x14ac:dyDescent="0.3">
      <c r="P176904" s="83"/>
    </row>
    <row r="176905" spans="16:16" x14ac:dyDescent="0.3">
      <c r="P176905" s="83"/>
    </row>
    <row r="176906" spans="16:16" x14ac:dyDescent="0.3">
      <c r="P176906" s="83"/>
    </row>
    <row r="176907" spans="16:16" x14ac:dyDescent="0.3">
      <c r="P176907" s="83"/>
    </row>
    <row r="176908" spans="16:16" x14ac:dyDescent="0.3">
      <c r="P176908" s="83"/>
    </row>
    <row r="176909" spans="16:16" x14ac:dyDescent="0.3">
      <c r="P176909" s="83"/>
    </row>
    <row r="176910" spans="16:16" x14ac:dyDescent="0.3">
      <c r="P176910" s="83"/>
    </row>
    <row r="176911" spans="16:16" x14ac:dyDescent="0.3">
      <c r="P176911" s="83"/>
    </row>
    <row r="176912" spans="16:16" x14ac:dyDescent="0.3">
      <c r="P176912" s="83"/>
    </row>
    <row r="176913" spans="16:16" x14ac:dyDescent="0.3">
      <c r="P176913" s="83"/>
    </row>
    <row r="176914" spans="16:16" x14ac:dyDescent="0.3">
      <c r="P176914" s="83"/>
    </row>
    <row r="176915" spans="16:16" x14ac:dyDescent="0.3">
      <c r="P176915" s="83"/>
    </row>
    <row r="176916" spans="16:16" x14ac:dyDescent="0.3">
      <c r="P176916" s="83"/>
    </row>
    <row r="176917" spans="16:16" x14ac:dyDescent="0.3">
      <c r="P176917" s="83"/>
    </row>
    <row r="176918" spans="16:16" x14ac:dyDescent="0.3">
      <c r="P176918" s="83"/>
    </row>
    <row r="176919" spans="16:16" x14ac:dyDescent="0.3">
      <c r="P176919" s="83"/>
    </row>
    <row r="176920" spans="16:16" x14ac:dyDescent="0.3">
      <c r="P176920" s="83"/>
    </row>
    <row r="176921" spans="16:16" x14ac:dyDescent="0.3">
      <c r="P176921" s="83"/>
    </row>
    <row r="176922" spans="16:16" x14ac:dyDescent="0.3">
      <c r="P176922" s="83"/>
    </row>
    <row r="176923" spans="16:16" x14ac:dyDescent="0.3">
      <c r="P176923" s="83"/>
    </row>
    <row r="176924" spans="16:16" x14ac:dyDescent="0.3">
      <c r="P176924" s="83"/>
    </row>
    <row r="176925" spans="16:16" x14ac:dyDescent="0.3">
      <c r="P176925" s="83"/>
    </row>
    <row r="176926" spans="16:16" x14ac:dyDescent="0.3">
      <c r="P176926" s="83"/>
    </row>
    <row r="176927" spans="16:16" x14ac:dyDescent="0.3">
      <c r="P176927" s="83"/>
    </row>
    <row r="176928" spans="16:16" x14ac:dyDescent="0.3">
      <c r="P176928" s="83"/>
    </row>
    <row r="176929" spans="16:16" x14ac:dyDescent="0.3">
      <c r="P176929" s="83"/>
    </row>
    <row r="176930" spans="16:16" x14ac:dyDescent="0.3">
      <c r="P176930" s="83"/>
    </row>
    <row r="176931" spans="16:16" x14ac:dyDescent="0.3">
      <c r="P176931" s="83"/>
    </row>
    <row r="176932" spans="16:16" x14ac:dyDescent="0.3">
      <c r="P176932" s="83"/>
    </row>
    <row r="176933" spans="16:16" x14ac:dyDescent="0.3">
      <c r="P176933" s="83"/>
    </row>
    <row r="176934" spans="16:16" x14ac:dyDescent="0.3">
      <c r="P176934" s="83"/>
    </row>
    <row r="176935" spans="16:16" x14ac:dyDescent="0.3">
      <c r="P176935" s="83"/>
    </row>
    <row r="176936" spans="16:16" x14ac:dyDescent="0.3">
      <c r="P176936" s="83"/>
    </row>
    <row r="176937" spans="16:16" x14ac:dyDescent="0.3">
      <c r="P176937" s="83"/>
    </row>
    <row r="176938" spans="16:16" x14ac:dyDescent="0.3">
      <c r="P176938" s="83"/>
    </row>
    <row r="176939" spans="16:16" x14ac:dyDescent="0.3">
      <c r="P176939" s="83"/>
    </row>
    <row r="176940" spans="16:16" x14ac:dyDescent="0.3">
      <c r="P176940" s="83"/>
    </row>
    <row r="176941" spans="16:16" x14ac:dyDescent="0.3">
      <c r="P176941" s="83"/>
    </row>
    <row r="176942" spans="16:16" x14ac:dyDescent="0.3">
      <c r="P176942" s="83"/>
    </row>
    <row r="176943" spans="16:16" x14ac:dyDescent="0.3">
      <c r="P176943" s="83"/>
    </row>
    <row r="176944" spans="16:16" x14ac:dyDescent="0.3">
      <c r="P176944" s="83"/>
    </row>
    <row r="176945" spans="16:16" x14ac:dyDescent="0.3">
      <c r="P176945" s="83"/>
    </row>
    <row r="176946" spans="16:16" x14ac:dyDescent="0.3">
      <c r="P176946" s="83"/>
    </row>
    <row r="176947" spans="16:16" x14ac:dyDescent="0.3">
      <c r="P176947" s="83"/>
    </row>
    <row r="176948" spans="16:16" x14ac:dyDescent="0.3">
      <c r="P176948" s="83"/>
    </row>
    <row r="176949" spans="16:16" x14ac:dyDescent="0.3">
      <c r="P176949" s="83"/>
    </row>
    <row r="176950" spans="16:16" x14ac:dyDescent="0.3">
      <c r="P176950" s="83"/>
    </row>
    <row r="176951" spans="16:16" x14ac:dyDescent="0.3">
      <c r="P176951" s="83"/>
    </row>
    <row r="176952" spans="16:16" x14ac:dyDescent="0.3">
      <c r="P176952" s="83"/>
    </row>
    <row r="176953" spans="16:16" x14ac:dyDescent="0.3">
      <c r="P176953" s="83"/>
    </row>
    <row r="176954" spans="16:16" x14ac:dyDescent="0.3">
      <c r="P176954" s="83"/>
    </row>
    <row r="176955" spans="16:16" x14ac:dyDescent="0.3">
      <c r="P176955" s="83"/>
    </row>
    <row r="176956" spans="16:16" x14ac:dyDescent="0.3">
      <c r="P176956" s="83"/>
    </row>
    <row r="176957" spans="16:16" x14ac:dyDescent="0.3">
      <c r="P176957" s="83"/>
    </row>
    <row r="176958" spans="16:16" x14ac:dyDescent="0.3">
      <c r="P176958" s="83"/>
    </row>
    <row r="176959" spans="16:16" x14ac:dyDescent="0.3">
      <c r="P176959" s="83"/>
    </row>
    <row r="176960" spans="16:16" x14ac:dyDescent="0.3">
      <c r="P176960" s="83"/>
    </row>
    <row r="176961" spans="16:16" x14ac:dyDescent="0.3">
      <c r="P176961" s="83"/>
    </row>
    <row r="176962" spans="16:16" x14ac:dyDescent="0.3">
      <c r="P176962" s="83"/>
    </row>
    <row r="176963" spans="16:16" x14ac:dyDescent="0.3">
      <c r="P176963" s="83"/>
    </row>
    <row r="176964" spans="16:16" x14ac:dyDescent="0.3">
      <c r="P176964" s="83"/>
    </row>
    <row r="176965" spans="16:16" x14ac:dyDescent="0.3">
      <c r="P176965" s="83"/>
    </row>
    <row r="176966" spans="16:16" x14ac:dyDescent="0.3">
      <c r="P176966" s="83"/>
    </row>
    <row r="176967" spans="16:16" x14ac:dyDescent="0.3">
      <c r="P176967" s="83"/>
    </row>
    <row r="176968" spans="16:16" x14ac:dyDescent="0.3">
      <c r="P176968" s="83"/>
    </row>
    <row r="176969" spans="16:16" x14ac:dyDescent="0.3">
      <c r="P176969" s="83"/>
    </row>
    <row r="176970" spans="16:16" x14ac:dyDescent="0.3">
      <c r="P176970" s="83"/>
    </row>
    <row r="176971" spans="16:16" x14ac:dyDescent="0.3">
      <c r="P176971" s="83"/>
    </row>
    <row r="176972" spans="16:16" x14ac:dyDescent="0.3">
      <c r="P176972" s="83"/>
    </row>
    <row r="176973" spans="16:16" x14ac:dyDescent="0.3">
      <c r="P176973" s="83"/>
    </row>
    <row r="176974" spans="16:16" x14ac:dyDescent="0.3">
      <c r="P176974" s="83"/>
    </row>
    <row r="176975" spans="16:16" x14ac:dyDescent="0.3">
      <c r="P176975" s="83"/>
    </row>
    <row r="176976" spans="16:16" x14ac:dyDescent="0.3">
      <c r="P176976" s="83"/>
    </row>
    <row r="176977" spans="16:16" x14ac:dyDescent="0.3">
      <c r="P176977" s="83"/>
    </row>
    <row r="176978" spans="16:16" x14ac:dyDescent="0.3">
      <c r="P176978" s="83"/>
    </row>
    <row r="176979" spans="16:16" x14ac:dyDescent="0.3">
      <c r="P176979" s="83"/>
    </row>
    <row r="176980" spans="16:16" x14ac:dyDescent="0.3">
      <c r="P176980" s="83"/>
    </row>
    <row r="176981" spans="16:16" x14ac:dyDescent="0.3">
      <c r="P176981" s="83"/>
    </row>
    <row r="176982" spans="16:16" x14ac:dyDescent="0.3">
      <c r="P176982" s="83"/>
    </row>
    <row r="176983" spans="16:16" x14ac:dyDescent="0.3">
      <c r="P176983" s="83"/>
    </row>
    <row r="176984" spans="16:16" x14ac:dyDescent="0.3">
      <c r="P176984" s="83"/>
    </row>
    <row r="176985" spans="16:16" x14ac:dyDescent="0.3">
      <c r="P176985" s="83"/>
    </row>
    <row r="176986" spans="16:16" x14ac:dyDescent="0.3">
      <c r="P176986" s="83"/>
    </row>
    <row r="176987" spans="16:16" x14ac:dyDescent="0.3">
      <c r="P176987" s="83"/>
    </row>
    <row r="176988" spans="16:16" x14ac:dyDescent="0.3">
      <c r="P176988" s="83"/>
    </row>
    <row r="176989" spans="16:16" x14ac:dyDescent="0.3">
      <c r="P176989" s="83"/>
    </row>
    <row r="176990" spans="16:16" x14ac:dyDescent="0.3">
      <c r="P176990" s="83"/>
    </row>
    <row r="176991" spans="16:16" x14ac:dyDescent="0.3">
      <c r="P176991" s="83"/>
    </row>
    <row r="176992" spans="16:16" x14ac:dyDescent="0.3">
      <c r="P176992" s="83"/>
    </row>
    <row r="176993" spans="16:16" x14ac:dyDescent="0.3">
      <c r="P176993" s="83"/>
    </row>
    <row r="176994" spans="16:16" x14ac:dyDescent="0.3">
      <c r="P176994" s="83"/>
    </row>
    <row r="176995" spans="16:16" x14ac:dyDescent="0.3">
      <c r="P176995" s="83"/>
    </row>
    <row r="176996" spans="16:16" x14ac:dyDescent="0.3">
      <c r="P176996" s="83"/>
    </row>
    <row r="176997" spans="16:16" x14ac:dyDescent="0.3">
      <c r="P176997" s="83"/>
    </row>
    <row r="176998" spans="16:16" x14ac:dyDescent="0.3">
      <c r="P176998" s="83"/>
    </row>
    <row r="176999" spans="16:16" x14ac:dyDescent="0.3">
      <c r="P176999" s="83"/>
    </row>
    <row r="177000" spans="16:16" x14ac:dyDescent="0.3">
      <c r="P177000" s="83"/>
    </row>
    <row r="177001" spans="16:16" x14ac:dyDescent="0.3">
      <c r="P177001" s="83"/>
    </row>
    <row r="177002" spans="16:16" x14ac:dyDescent="0.3">
      <c r="P177002" s="83"/>
    </row>
    <row r="177003" spans="16:16" x14ac:dyDescent="0.3">
      <c r="P177003" s="83"/>
    </row>
    <row r="177004" spans="16:16" x14ac:dyDescent="0.3">
      <c r="P177004" s="83"/>
    </row>
    <row r="177005" spans="16:16" x14ac:dyDescent="0.3">
      <c r="P177005" s="83"/>
    </row>
    <row r="177006" spans="16:16" x14ac:dyDescent="0.3">
      <c r="P177006" s="83"/>
    </row>
    <row r="177007" spans="16:16" x14ac:dyDescent="0.3">
      <c r="P177007" s="83"/>
    </row>
    <row r="177008" spans="16:16" x14ac:dyDescent="0.3">
      <c r="P177008" s="83"/>
    </row>
    <row r="177009" spans="16:16" x14ac:dyDescent="0.3">
      <c r="P177009" s="83"/>
    </row>
    <row r="177010" spans="16:16" x14ac:dyDescent="0.3">
      <c r="P177010" s="83"/>
    </row>
    <row r="177011" spans="16:16" x14ac:dyDescent="0.3">
      <c r="P177011" s="83"/>
    </row>
    <row r="177012" spans="16:16" x14ac:dyDescent="0.3">
      <c r="P177012" s="83"/>
    </row>
    <row r="177013" spans="16:16" x14ac:dyDescent="0.3">
      <c r="P177013" s="83"/>
    </row>
    <row r="177014" spans="16:16" x14ac:dyDescent="0.3">
      <c r="P177014" s="83"/>
    </row>
    <row r="177015" spans="16:16" x14ac:dyDescent="0.3">
      <c r="P177015" s="83"/>
    </row>
    <row r="177016" spans="16:16" x14ac:dyDescent="0.3">
      <c r="P177016" s="83"/>
    </row>
    <row r="177017" spans="16:16" x14ac:dyDescent="0.3">
      <c r="P177017" s="83"/>
    </row>
    <row r="177018" spans="16:16" x14ac:dyDescent="0.3">
      <c r="P177018" s="83"/>
    </row>
    <row r="177019" spans="16:16" x14ac:dyDescent="0.3">
      <c r="P177019" s="83"/>
    </row>
    <row r="177020" spans="16:16" x14ac:dyDescent="0.3">
      <c r="P177020" s="83"/>
    </row>
    <row r="177021" spans="16:16" x14ac:dyDescent="0.3">
      <c r="P177021" s="83"/>
    </row>
    <row r="177022" spans="16:16" x14ac:dyDescent="0.3">
      <c r="P177022" s="83"/>
    </row>
    <row r="177023" spans="16:16" x14ac:dyDescent="0.3">
      <c r="P177023" s="83"/>
    </row>
    <row r="177024" spans="16:16" x14ac:dyDescent="0.3">
      <c r="P177024" s="83"/>
    </row>
    <row r="177025" spans="16:16" x14ac:dyDescent="0.3">
      <c r="P177025" s="83"/>
    </row>
    <row r="177026" spans="16:16" x14ac:dyDescent="0.3">
      <c r="P177026" s="83"/>
    </row>
    <row r="177027" spans="16:16" x14ac:dyDescent="0.3">
      <c r="P177027" s="83"/>
    </row>
    <row r="177028" spans="16:16" x14ac:dyDescent="0.3">
      <c r="P177028" s="83"/>
    </row>
    <row r="177029" spans="16:16" x14ac:dyDescent="0.3">
      <c r="P177029" s="83"/>
    </row>
    <row r="177030" spans="16:16" x14ac:dyDescent="0.3">
      <c r="P177030" s="83"/>
    </row>
    <row r="177031" spans="16:16" x14ac:dyDescent="0.3">
      <c r="P177031" s="83"/>
    </row>
    <row r="177032" spans="16:16" x14ac:dyDescent="0.3">
      <c r="P177032" s="83"/>
    </row>
    <row r="177033" spans="16:16" x14ac:dyDescent="0.3">
      <c r="P177033" s="83"/>
    </row>
    <row r="177034" spans="16:16" x14ac:dyDescent="0.3">
      <c r="P177034" s="83"/>
    </row>
    <row r="177035" spans="16:16" x14ac:dyDescent="0.3">
      <c r="P177035" s="83"/>
    </row>
    <row r="177036" spans="16:16" x14ac:dyDescent="0.3">
      <c r="P177036" s="83"/>
    </row>
    <row r="177037" spans="16:16" x14ac:dyDescent="0.3">
      <c r="P177037" s="83"/>
    </row>
    <row r="177038" spans="16:16" x14ac:dyDescent="0.3">
      <c r="P177038" s="83"/>
    </row>
    <row r="177039" spans="16:16" x14ac:dyDescent="0.3">
      <c r="P177039" s="83"/>
    </row>
    <row r="177040" spans="16:16" x14ac:dyDescent="0.3">
      <c r="P177040" s="83"/>
    </row>
    <row r="177041" spans="16:16" x14ac:dyDescent="0.3">
      <c r="P177041" s="83"/>
    </row>
    <row r="177042" spans="16:16" x14ac:dyDescent="0.3">
      <c r="P177042" s="83"/>
    </row>
    <row r="177043" spans="16:16" x14ac:dyDescent="0.3">
      <c r="P177043" s="83"/>
    </row>
    <row r="177044" spans="16:16" x14ac:dyDescent="0.3">
      <c r="P177044" s="83"/>
    </row>
    <row r="177045" spans="16:16" x14ac:dyDescent="0.3">
      <c r="P177045" s="83"/>
    </row>
    <row r="177046" spans="16:16" x14ac:dyDescent="0.3">
      <c r="P177046" s="83"/>
    </row>
    <row r="177047" spans="16:16" x14ac:dyDescent="0.3">
      <c r="P177047" s="83"/>
    </row>
    <row r="177048" spans="16:16" x14ac:dyDescent="0.3">
      <c r="P177048" s="83"/>
    </row>
    <row r="177049" spans="16:16" x14ac:dyDescent="0.3">
      <c r="P177049" s="83"/>
    </row>
    <row r="177050" spans="16:16" x14ac:dyDescent="0.3">
      <c r="P177050" s="83"/>
    </row>
    <row r="177051" spans="16:16" x14ac:dyDescent="0.3">
      <c r="P177051" s="83"/>
    </row>
    <row r="177052" spans="16:16" x14ac:dyDescent="0.3">
      <c r="P177052" s="83"/>
    </row>
    <row r="177053" spans="16:16" x14ac:dyDescent="0.3">
      <c r="P177053" s="83"/>
    </row>
    <row r="177054" spans="16:16" x14ac:dyDescent="0.3">
      <c r="P177054" s="83"/>
    </row>
    <row r="177055" spans="16:16" x14ac:dyDescent="0.3">
      <c r="P177055" s="83"/>
    </row>
    <row r="177056" spans="16:16" x14ac:dyDescent="0.3">
      <c r="P177056" s="83"/>
    </row>
    <row r="177057" spans="16:16" x14ac:dyDescent="0.3">
      <c r="P177057" s="83"/>
    </row>
    <row r="177058" spans="16:16" x14ac:dyDescent="0.3">
      <c r="P177058" s="83"/>
    </row>
    <row r="177059" spans="16:16" x14ac:dyDescent="0.3">
      <c r="P177059" s="83"/>
    </row>
    <row r="177060" spans="16:16" x14ac:dyDescent="0.3">
      <c r="P177060" s="83"/>
    </row>
    <row r="177061" spans="16:16" x14ac:dyDescent="0.3">
      <c r="P177061" s="83"/>
    </row>
    <row r="177062" spans="16:16" x14ac:dyDescent="0.3">
      <c r="P177062" s="83"/>
    </row>
    <row r="177063" spans="16:16" x14ac:dyDescent="0.3">
      <c r="P177063" s="83"/>
    </row>
    <row r="177064" spans="16:16" x14ac:dyDescent="0.3">
      <c r="P177064" s="83"/>
    </row>
    <row r="177065" spans="16:16" x14ac:dyDescent="0.3">
      <c r="P177065" s="83"/>
    </row>
    <row r="177066" spans="16:16" x14ac:dyDescent="0.3">
      <c r="P177066" s="83"/>
    </row>
    <row r="177067" spans="16:16" x14ac:dyDescent="0.3">
      <c r="P177067" s="83"/>
    </row>
    <row r="177068" spans="16:16" x14ac:dyDescent="0.3">
      <c r="P177068" s="83"/>
    </row>
    <row r="177069" spans="16:16" x14ac:dyDescent="0.3">
      <c r="P177069" s="83"/>
    </row>
    <row r="177070" spans="16:16" x14ac:dyDescent="0.3">
      <c r="P177070" s="83"/>
    </row>
    <row r="177071" spans="16:16" x14ac:dyDescent="0.3">
      <c r="P177071" s="83"/>
    </row>
    <row r="177072" spans="16:16" x14ac:dyDescent="0.3">
      <c r="P177072" s="83"/>
    </row>
    <row r="177073" spans="16:16" x14ac:dyDescent="0.3">
      <c r="P177073" s="83"/>
    </row>
    <row r="177074" spans="16:16" x14ac:dyDescent="0.3">
      <c r="P177074" s="83"/>
    </row>
    <row r="177075" spans="16:16" x14ac:dyDescent="0.3">
      <c r="P177075" s="83"/>
    </row>
    <row r="177076" spans="16:16" x14ac:dyDescent="0.3">
      <c r="P177076" s="83"/>
    </row>
    <row r="177077" spans="16:16" x14ac:dyDescent="0.3">
      <c r="P177077" s="83"/>
    </row>
    <row r="177078" spans="16:16" x14ac:dyDescent="0.3">
      <c r="P177078" s="83"/>
    </row>
    <row r="177079" spans="16:16" x14ac:dyDescent="0.3">
      <c r="P177079" s="83"/>
    </row>
    <row r="177080" spans="16:16" x14ac:dyDescent="0.3">
      <c r="P177080" s="83"/>
    </row>
    <row r="177081" spans="16:16" x14ac:dyDescent="0.3">
      <c r="P177081" s="83"/>
    </row>
    <row r="177082" spans="16:16" x14ac:dyDescent="0.3">
      <c r="P177082" s="83"/>
    </row>
    <row r="177083" spans="16:16" x14ac:dyDescent="0.3">
      <c r="P177083" s="83"/>
    </row>
    <row r="177084" spans="16:16" x14ac:dyDescent="0.3">
      <c r="P177084" s="83"/>
    </row>
    <row r="177085" spans="16:16" x14ac:dyDescent="0.3">
      <c r="P177085" s="83"/>
    </row>
    <row r="177086" spans="16:16" x14ac:dyDescent="0.3">
      <c r="P177086" s="83"/>
    </row>
    <row r="177087" spans="16:16" x14ac:dyDescent="0.3">
      <c r="P177087" s="83"/>
    </row>
    <row r="177088" spans="16:16" x14ac:dyDescent="0.3">
      <c r="P177088" s="83"/>
    </row>
    <row r="177089" spans="16:16" x14ac:dyDescent="0.3">
      <c r="P177089" s="83"/>
    </row>
    <row r="177090" spans="16:16" x14ac:dyDescent="0.3">
      <c r="P177090" s="83"/>
    </row>
    <row r="177091" spans="16:16" x14ac:dyDescent="0.3">
      <c r="P177091" s="83"/>
    </row>
    <row r="177092" spans="16:16" x14ac:dyDescent="0.3">
      <c r="P177092" s="83"/>
    </row>
    <row r="177093" spans="16:16" x14ac:dyDescent="0.3">
      <c r="P177093" s="83"/>
    </row>
    <row r="177094" spans="16:16" x14ac:dyDescent="0.3">
      <c r="P177094" s="83"/>
    </row>
    <row r="177095" spans="16:16" x14ac:dyDescent="0.3">
      <c r="P177095" s="83"/>
    </row>
    <row r="177096" spans="16:16" x14ac:dyDescent="0.3">
      <c r="P177096" s="83"/>
    </row>
    <row r="177097" spans="16:16" x14ac:dyDescent="0.3">
      <c r="P177097" s="83"/>
    </row>
    <row r="177098" spans="16:16" x14ac:dyDescent="0.3">
      <c r="P177098" s="83"/>
    </row>
    <row r="177099" spans="16:16" x14ac:dyDescent="0.3">
      <c r="P177099" s="83"/>
    </row>
    <row r="177100" spans="16:16" x14ac:dyDescent="0.3">
      <c r="P177100" s="83"/>
    </row>
    <row r="177101" spans="16:16" x14ac:dyDescent="0.3">
      <c r="P177101" s="83"/>
    </row>
    <row r="177102" spans="16:16" x14ac:dyDescent="0.3">
      <c r="P177102" s="83"/>
    </row>
    <row r="177103" spans="16:16" x14ac:dyDescent="0.3">
      <c r="P177103" s="83"/>
    </row>
    <row r="177104" spans="16:16" x14ac:dyDescent="0.3">
      <c r="P177104" s="83"/>
    </row>
    <row r="177105" spans="16:16" x14ac:dyDescent="0.3">
      <c r="P177105" s="83"/>
    </row>
    <row r="177106" spans="16:16" x14ac:dyDescent="0.3">
      <c r="P177106" s="83"/>
    </row>
    <row r="177107" spans="16:16" x14ac:dyDescent="0.3">
      <c r="P177107" s="83"/>
    </row>
    <row r="177108" spans="16:16" x14ac:dyDescent="0.3">
      <c r="P177108" s="83"/>
    </row>
    <row r="177109" spans="16:16" x14ac:dyDescent="0.3">
      <c r="P177109" s="83"/>
    </row>
    <row r="177110" spans="16:16" x14ac:dyDescent="0.3">
      <c r="P177110" s="83"/>
    </row>
    <row r="177111" spans="16:16" x14ac:dyDescent="0.3">
      <c r="P177111" s="83"/>
    </row>
    <row r="177112" spans="16:16" x14ac:dyDescent="0.3">
      <c r="P177112" s="83"/>
    </row>
    <row r="177113" spans="16:16" x14ac:dyDescent="0.3">
      <c r="P177113" s="83"/>
    </row>
    <row r="177114" spans="16:16" x14ac:dyDescent="0.3">
      <c r="P177114" s="83"/>
    </row>
    <row r="177115" spans="16:16" x14ac:dyDescent="0.3">
      <c r="P177115" s="83"/>
    </row>
    <row r="177116" spans="16:16" x14ac:dyDescent="0.3">
      <c r="P177116" s="83"/>
    </row>
    <row r="177117" spans="16:16" x14ac:dyDescent="0.3">
      <c r="P177117" s="83"/>
    </row>
    <row r="177118" spans="16:16" x14ac:dyDescent="0.3">
      <c r="P177118" s="83"/>
    </row>
    <row r="177119" spans="16:16" x14ac:dyDescent="0.3">
      <c r="P177119" s="83"/>
    </row>
    <row r="177120" spans="16:16" x14ac:dyDescent="0.3">
      <c r="P177120" s="83"/>
    </row>
    <row r="177121" spans="16:16" x14ac:dyDescent="0.3">
      <c r="P177121" s="83"/>
    </row>
    <row r="177122" spans="16:16" x14ac:dyDescent="0.3">
      <c r="P177122" s="83"/>
    </row>
    <row r="177123" spans="16:16" x14ac:dyDescent="0.3">
      <c r="P177123" s="83"/>
    </row>
    <row r="177124" spans="16:16" x14ac:dyDescent="0.3">
      <c r="P177124" s="83"/>
    </row>
    <row r="177125" spans="16:16" x14ac:dyDescent="0.3">
      <c r="P177125" s="83"/>
    </row>
    <row r="177126" spans="16:16" x14ac:dyDescent="0.3">
      <c r="P177126" s="83"/>
    </row>
    <row r="177127" spans="16:16" x14ac:dyDescent="0.3">
      <c r="P177127" s="83"/>
    </row>
    <row r="177128" spans="16:16" x14ac:dyDescent="0.3">
      <c r="P177128" s="83"/>
    </row>
    <row r="177129" spans="16:16" x14ac:dyDescent="0.3">
      <c r="P177129" s="83"/>
    </row>
    <row r="177130" spans="16:16" x14ac:dyDescent="0.3">
      <c r="P177130" s="83"/>
    </row>
    <row r="177131" spans="16:16" x14ac:dyDescent="0.3">
      <c r="P177131" s="83"/>
    </row>
    <row r="177132" spans="16:16" x14ac:dyDescent="0.3">
      <c r="P177132" s="83"/>
    </row>
    <row r="177133" spans="16:16" x14ac:dyDescent="0.3">
      <c r="P177133" s="83"/>
    </row>
    <row r="177134" spans="16:16" x14ac:dyDescent="0.3">
      <c r="P177134" s="83"/>
    </row>
    <row r="177135" spans="16:16" x14ac:dyDescent="0.3">
      <c r="P177135" s="83"/>
    </row>
    <row r="177136" spans="16:16" x14ac:dyDescent="0.3">
      <c r="P177136" s="83"/>
    </row>
    <row r="177137" spans="16:16" x14ac:dyDescent="0.3">
      <c r="P177137" s="83"/>
    </row>
    <row r="177138" spans="16:16" x14ac:dyDescent="0.3">
      <c r="P177138" s="83"/>
    </row>
    <row r="177139" spans="16:16" x14ac:dyDescent="0.3">
      <c r="P177139" s="83"/>
    </row>
    <row r="177140" spans="16:16" x14ac:dyDescent="0.3">
      <c r="P177140" s="83"/>
    </row>
    <row r="177141" spans="16:16" x14ac:dyDescent="0.3">
      <c r="P177141" s="83"/>
    </row>
    <row r="177142" spans="16:16" x14ac:dyDescent="0.3">
      <c r="P177142" s="83"/>
    </row>
    <row r="177143" spans="16:16" x14ac:dyDescent="0.3">
      <c r="P177143" s="83"/>
    </row>
    <row r="177144" spans="16:16" x14ac:dyDescent="0.3">
      <c r="P177144" s="83"/>
    </row>
    <row r="177145" spans="16:16" x14ac:dyDescent="0.3">
      <c r="P177145" s="83"/>
    </row>
    <row r="177146" spans="16:16" x14ac:dyDescent="0.3">
      <c r="P177146" s="83"/>
    </row>
    <row r="177147" spans="16:16" x14ac:dyDescent="0.3">
      <c r="P177147" s="83"/>
    </row>
    <row r="177148" spans="16:16" x14ac:dyDescent="0.3">
      <c r="P177148" s="83"/>
    </row>
    <row r="177149" spans="16:16" x14ac:dyDescent="0.3">
      <c r="P177149" s="83"/>
    </row>
    <row r="177150" spans="16:16" x14ac:dyDescent="0.3">
      <c r="P177150" s="83"/>
    </row>
    <row r="177151" spans="16:16" x14ac:dyDescent="0.3">
      <c r="P177151" s="83"/>
    </row>
    <row r="177152" spans="16:16" x14ac:dyDescent="0.3">
      <c r="P177152" s="83"/>
    </row>
    <row r="177153" spans="16:16" x14ac:dyDescent="0.3">
      <c r="P177153" s="83"/>
    </row>
    <row r="177154" spans="16:16" x14ac:dyDescent="0.3">
      <c r="P177154" s="83"/>
    </row>
    <row r="177155" spans="16:16" x14ac:dyDescent="0.3">
      <c r="P177155" s="83"/>
    </row>
    <row r="177156" spans="16:16" x14ac:dyDescent="0.3">
      <c r="P177156" s="83"/>
    </row>
    <row r="177157" spans="16:16" x14ac:dyDescent="0.3">
      <c r="P177157" s="83"/>
    </row>
    <row r="177158" spans="16:16" x14ac:dyDescent="0.3">
      <c r="P177158" s="83"/>
    </row>
    <row r="177159" spans="16:16" x14ac:dyDescent="0.3">
      <c r="P177159" s="83"/>
    </row>
    <row r="177160" spans="16:16" x14ac:dyDescent="0.3">
      <c r="P177160" s="83"/>
    </row>
    <row r="177161" spans="16:16" x14ac:dyDescent="0.3">
      <c r="P177161" s="83"/>
    </row>
    <row r="177162" spans="16:16" x14ac:dyDescent="0.3">
      <c r="P177162" s="83"/>
    </row>
    <row r="177163" spans="16:16" x14ac:dyDescent="0.3">
      <c r="P177163" s="83"/>
    </row>
    <row r="177164" spans="16:16" x14ac:dyDescent="0.3">
      <c r="P177164" s="83"/>
    </row>
    <row r="177165" spans="16:16" x14ac:dyDescent="0.3">
      <c r="P177165" s="83"/>
    </row>
    <row r="177166" spans="16:16" x14ac:dyDescent="0.3">
      <c r="P177166" s="83"/>
    </row>
    <row r="177167" spans="16:16" x14ac:dyDescent="0.3">
      <c r="P177167" s="83"/>
    </row>
    <row r="177168" spans="16:16" x14ac:dyDescent="0.3">
      <c r="P177168" s="83"/>
    </row>
    <row r="177169" spans="16:16" x14ac:dyDescent="0.3">
      <c r="P177169" s="83"/>
    </row>
    <row r="177170" spans="16:16" x14ac:dyDescent="0.3">
      <c r="P177170" s="83"/>
    </row>
    <row r="177171" spans="16:16" x14ac:dyDescent="0.3">
      <c r="P177171" s="83"/>
    </row>
    <row r="177172" spans="16:16" x14ac:dyDescent="0.3">
      <c r="P177172" s="83"/>
    </row>
    <row r="177173" spans="16:16" x14ac:dyDescent="0.3">
      <c r="P177173" s="83"/>
    </row>
    <row r="177174" spans="16:16" x14ac:dyDescent="0.3">
      <c r="P177174" s="83"/>
    </row>
    <row r="177175" spans="16:16" x14ac:dyDescent="0.3">
      <c r="P177175" s="83"/>
    </row>
    <row r="177176" spans="16:16" x14ac:dyDescent="0.3">
      <c r="P177176" s="83"/>
    </row>
    <row r="177177" spans="16:16" x14ac:dyDescent="0.3">
      <c r="P177177" s="83"/>
    </row>
    <row r="177178" spans="16:16" x14ac:dyDescent="0.3">
      <c r="P177178" s="83"/>
    </row>
    <row r="177179" spans="16:16" x14ac:dyDescent="0.3">
      <c r="P177179" s="83"/>
    </row>
    <row r="177180" spans="16:16" x14ac:dyDescent="0.3">
      <c r="P177180" s="83"/>
    </row>
    <row r="177181" spans="16:16" x14ac:dyDescent="0.3">
      <c r="P177181" s="83"/>
    </row>
    <row r="177182" spans="16:16" x14ac:dyDescent="0.3">
      <c r="P177182" s="83"/>
    </row>
    <row r="177183" spans="16:16" x14ac:dyDescent="0.3">
      <c r="P177183" s="83"/>
    </row>
    <row r="177184" spans="16:16" x14ac:dyDescent="0.3">
      <c r="P177184" s="83"/>
    </row>
    <row r="177185" spans="16:16" x14ac:dyDescent="0.3">
      <c r="P177185" s="83"/>
    </row>
    <row r="177186" spans="16:16" x14ac:dyDescent="0.3">
      <c r="P177186" s="83"/>
    </row>
    <row r="177187" spans="16:16" x14ac:dyDescent="0.3">
      <c r="P177187" s="83"/>
    </row>
    <row r="177188" spans="16:16" x14ac:dyDescent="0.3">
      <c r="P177188" s="83"/>
    </row>
    <row r="177189" spans="16:16" x14ac:dyDescent="0.3">
      <c r="P177189" s="83"/>
    </row>
    <row r="177190" spans="16:16" x14ac:dyDescent="0.3">
      <c r="P177190" s="83"/>
    </row>
    <row r="177191" spans="16:16" x14ac:dyDescent="0.3">
      <c r="P177191" s="83"/>
    </row>
    <row r="177192" spans="16:16" x14ac:dyDescent="0.3">
      <c r="P177192" s="83"/>
    </row>
    <row r="177193" spans="16:16" x14ac:dyDescent="0.3">
      <c r="P177193" s="83"/>
    </row>
    <row r="177194" spans="16:16" x14ac:dyDescent="0.3">
      <c r="P177194" s="83"/>
    </row>
    <row r="177195" spans="16:16" x14ac:dyDescent="0.3">
      <c r="P177195" s="83"/>
    </row>
    <row r="177196" spans="16:16" x14ac:dyDescent="0.3">
      <c r="P177196" s="83"/>
    </row>
    <row r="177197" spans="16:16" x14ac:dyDescent="0.3">
      <c r="P177197" s="83"/>
    </row>
    <row r="177198" spans="16:16" x14ac:dyDescent="0.3">
      <c r="P177198" s="83"/>
    </row>
    <row r="177199" spans="16:16" x14ac:dyDescent="0.3">
      <c r="P177199" s="83"/>
    </row>
    <row r="177200" spans="16:16" x14ac:dyDescent="0.3">
      <c r="P177200" s="83"/>
    </row>
    <row r="177201" spans="16:16" x14ac:dyDescent="0.3">
      <c r="P177201" s="83"/>
    </row>
    <row r="177202" spans="16:16" x14ac:dyDescent="0.3">
      <c r="P177202" s="83"/>
    </row>
    <row r="177203" spans="16:16" x14ac:dyDescent="0.3">
      <c r="P177203" s="83"/>
    </row>
    <row r="177204" spans="16:16" x14ac:dyDescent="0.3">
      <c r="P177204" s="83"/>
    </row>
    <row r="177205" spans="16:16" x14ac:dyDescent="0.3">
      <c r="P177205" s="83"/>
    </row>
    <row r="177206" spans="16:16" x14ac:dyDescent="0.3">
      <c r="P177206" s="83"/>
    </row>
    <row r="177207" spans="16:16" x14ac:dyDescent="0.3">
      <c r="P177207" s="83"/>
    </row>
    <row r="177208" spans="16:16" x14ac:dyDescent="0.3">
      <c r="P177208" s="83"/>
    </row>
    <row r="177209" spans="16:16" x14ac:dyDescent="0.3">
      <c r="P177209" s="83"/>
    </row>
    <row r="177210" spans="16:16" x14ac:dyDescent="0.3">
      <c r="P177210" s="83"/>
    </row>
    <row r="177211" spans="16:16" x14ac:dyDescent="0.3">
      <c r="P177211" s="83"/>
    </row>
    <row r="177212" spans="16:16" x14ac:dyDescent="0.3">
      <c r="P177212" s="83"/>
    </row>
    <row r="177213" spans="16:16" x14ac:dyDescent="0.3">
      <c r="P177213" s="83"/>
    </row>
    <row r="177214" spans="16:16" x14ac:dyDescent="0.3">
      <c r="P177214" s="83"/>
    </row>
    <row r="177215" spans="16:16" x14ac:dyDescent="0.3">
      <c r="P177215" s="83"/>
    </row>
    <row r="177216" spans="16:16" x14ac:dyDescent="0.3">
      <c r="P177216" s="83"/>
    </row>
    <row r="177217" spans="16:16" x14ac:dyDescent="0.3">
      <c r="P177217" s="83"/>
    </row>
    <row r="177218" spans="16:16" x14ac:dyDescent="0.3">
      <c r="P177218" s="83"/>
    </row>
    <row r="177219" spans="16:16" x14ac:dyDescent="0.3">
      <c r="P177219" s="83"/>
    </row>
    <row r="177220" spans="16:16" x14ac:dyDescent="0.3">
      <c r="P177220" s="83"/>
    </row>
    <row r="177221" spans="16:16" x14ac:dyDescent="0.3">
      <c r="P177221" s="83"/>
    </row>
    <row r="177222" spans="16:16" x14ac:dyDescent="0.3">
      <c r="P177222" s="83"/>
    </row>
    <row r="177223" spans="16:16" x14ac:dyDescent="0.3">
      <c r="P177223" s="83"/>
    </row>
    <row r="177224" spans="16:16" x14ac:dyDescent="0.3">
      <c r="P177224" s="83"/>
    </row>
    <row r="177225" spans="16:16" x14ac:dyDescent="0.3">
      <c r="P177225" s="83"/>
    </row>
    <row r="177226" spans="16:16" x14ac:dyDescent="0.3">
      <c r="P177226" s="83"/>
    </row>
    <row r="177227" spans="16:16" x14ac:dyDescent="0.3">
      <c r="P177227" s="83"/>
    </row>
    <row r="177228" spans="16:16" x14ac:dyDescent="0.3">
      <c r="P177228" s="83"/>
    </row>
    <row r="177229" spans="16:16" x14ac:dyDescent="0.3">
      <c r="P177229" s="83"/>
    </row>
    <row r="177230" spans="16:16" x14ac:dyDescent="0.3">
      <c r="P177230" s="83"/>
    </row>
    <row r="177231" spans="16:16" x14ac:dyDescent="0.3">
      <c r="P177231" s="83"/>
    </row>
    <row r="177232" spans="16:16" x14ac:dyDescent="0.3">
      <c r="P177232" s="83"/>
    </row>
    <row r="177233" spans="16:16" x14ac:dyDescent="0.3">
      <c r="P177233" s="83"/>
    </row>
    <row r="177234" spans="16:16" x14ac:dyDescent="0.3">
      <c r="P177234" s="83"/>
    </row>
    <row r="177235" spans="16:16" x14ac:dyDescent="0.3">
      <c r="P177235" s="83"/>
    </row>
    <row r="177236" spans="16:16" x14ac:dyDescent="0.3">
      <c r="P177236" s="83"/>
    </row>
    <row r="177237" spans="16:16" x14ac:dyDescent="0.3">
      <c r="P177237" s="83"/>
    </row>
    <row r="177238" spans="16:16" x14ac:dyDescent="0.3">
      <c r="P177238" s="83"/>
    </row>
    <row r="177239" spans="16:16" x14ac:dyDescent="0.3">
      <c r="P177239" s="83"/>
    </row>
    <row r="177240" spans="16:16" x14ac:dyDescent="0.3">
      <c r="P177240" s="83"/>
    </row>
    <row r="177241" spans="16:16" x14ac:dyDescent="0.3">
      <c r="P177241" s="83"/>
    </row>
    <row r="177242" spans="16:16" x14ac:dyDescent="0.3">
      <c r="P177242" s="83"/>
    </row>
    <row r="177243" spans="16:16" x14ac:dyDescent="0.3">
      <c r="P177243" s="83"/>
    </row>
    <row r="177244" spans="16:16" x14ac:dyDescent="0.3">
      <c r="P177244" s="83"/>
    </row>
    <row r="177245" spans="16:16" x14ac:dyDescent="0.3">
      <c r="P177245" s="83"/>
    </row>
    <row r="177246" spans="16:16" x14ac:dyDescent="0.3">
      <c r="P177246" s="83"/>
    </row>
    <row r="177247" spans="16:16" x14ac:dyDescent="0.3">
      <c r="P177247" s="83"/>
    </row>
    <row r="177248" spans="16:16" x14ac:dyDescent="0.3">
      <c r="P177248" s="83"/>
    </row>
    <row r="177249" spans="16:16" x14ac:dyDescent="0.3">
      <c r="P177249" s="83"/>
    </row>
    <row r="177250" spans="16:16" x14ac:dyDescent="0.3">
      <c r="P177250" s="83"/>
    </row>
    <row r="177251" spans="16:16" x14ac:dyDescent="0.3">
      <c r="P177251" s="83"/>
    </row>
    <row r="177252" spans="16:16" x14ac:dyDescent="0.3">
      <c r="P177252" s="83"/>
    </row>
    <row r="177253" spans="16:16" x14ac:dyDescent="0.3">
      <c r="P177253" s="83"/>
    </row>
    <row r="177254" spans="16:16" x14ac:dyDescent="0.3">
      <c r="P177254" s="83"/>
    </row>
    <row r="177255" spans="16:16" x14ac:dyDescent="0.3">
      <c r="P177255" s="83"/>
    </row>
    <row r="177256" spans="16:16" x14ac:dyDescent="0.3">
      <c r="P177256" s="83"/>
    </row>
    <row r="177257" spans="16:16" x14ac:dyDescent="0.3">
      <c r="P177257" s="83"/>
    </row>
    <row r="177258" spans="16:16" x14ac:dyDescent="0.3">
      <c r="P177258" s="83"/>
    </row>
    <row r="177259" spans="16:16" x14ac:dyDescent="0.3">
      <c r="P177259" s="83"/>
    </row>
    <row r="177260" spans="16:16" x14ac:dyDescent="0.3">
      <c r="P177260" s="83"/>
    </row>
    <row r="177261" spans="16:16" x14ac:dyDescent="0.3">
      <c r="P177261" s="83"/>
    </row>
    <row r="177262" spans="16:16" x14ac:dyDescent="0.3">
      <c r="P177262" s="83"/>
    </row>
    <row r="177263" spans="16:16" x14ac:dyDescent="0.3">
      <c r="P177263" s="83"/>
    </row>
    <row r="177264" spans="16:16" x14ac:dyDescent="0.3">
      <c r="P177264" s="83"/>
    </row>
    <row r="177265" spans="16:16" x14ac:dyDescent="0.3">
      <c r="P177265" s="83"/>
    </row>
    <row r="177266" spans="16:16" x14ac:dyDescent="0.3">
      <c r="P177266" s="83"/>
    </row>
    <row r="177267" spans="16:16" x14ac:dyDescent="0.3">
      <c r="P177267" s="83"/>
    </row>
    <row r="177268" spans="16:16" x14ac:dyDescent="0.3">
      <c r="P177268" s="83"/>
    </row>
    <row r="177269" spans="16:16" x14ac:dyDescent="0.3">
      <c r="P177269" s="83"/>
    </row>
    <row r="177270" spans="16:16" x14ac:dyDescent="0.3">
      <c r="P177270" s="83"/>
    </row>
    <row r="177271" spans="16:16" x14ac:dyDescent="0.3">
      <c r="P177271" s="83"/>
    </row>
    <row r="177272" spans="16:16" x14ac:dyDescent="0.3">
      <c r="P177272" s="83"/>
    </row>
    <row r="177273" spans="16:16" x14ac:dyDescent="0.3">
      <c r="P177273" s="83"/>
    </row>
    <row r="177274" spans="16:16" x14ac:dyDescent="0.3">
      <c r="P177274" s="83"/>
    </row>
    <row r="177275" spans="16:16" x14ac:dyDescent="0.3">
      <c r="P177275" s="83"/>
    </row>
    <row r="177276" spans="16:16" x14ac:dyDescent="0.3">
      <c r="P177276" s="83"/>
    </row>
    <row r="177277" spans="16:16" x14ac:dyDescent="0.3">
      <c r="P177277" s="83"/>
    </row>
    <row r="177278" spans="16:16" x14ac:dyDescent="0.3">
      <c r="P177278" s="83"/>
    </row>
    <row r="177279" spans="16:16" x14ac:dyDescent="0.3">
      <c r="P177279" s="83"/>
    </row>
    <row r="177280" spans="16:16" x14ac:dyDescent="0.3">
      <c r="P177280" s="83"/>
    </row>
    <row r="177281" spans="16:16" x14ac:dyDescent="0.3">
      <c r="P177281" s="83"/>
    </row>
    <row r="177282" spans="16:16" x14ac:dyDescent="0.3">
      <c r="P177282" s="83"/>
    </row>
    <row r="177283" spans="16:16" x14ac:dyDescent="0.3">
      <c r="P177283" s="83"/>
    </row>
    <row r="177284" spans="16:16" x14ac:dyDescent="0.3">
      <c r="P177284" s="83"/>
    </row>
    <row r="177285" spans="16:16" x14ac:dyDescent="0.3">
      <c r="P177285" s="83"/>
    </row>
    <row r="177286" spans="16:16" x14ac:dyDescent="0.3">
      <c r="P177286" s="83"/>
    </row>
    <row r="177287" spans="16:16" x14ac:dyDescent="0.3">
      <c r="P177287" s="83"/>
    </row>
    <row r="177288" spans="16:16" x14ac:dyDescent="0.3">
      <c r="P177288" s="83"/>
    </row>
    <row r="177289" spans="16:16" x14ac:dyDescent="0.3">
      <c r="P177289" s="83"/>
    </row>
    <row r="177290" spans="16:16" x14ac:dyDescent="0.3">
      <c r="P177290" s="83"/>
    </row>
    <row r="177291" spans="16:16" x14ac:dyDescent="0.3">
      <c r="P177291" s="83"/>
    </row>
    <row r="177292" spans="16:16" x14ac:dyDescent="0.3">
      <c r="P177292" s="83"/>
    </row>
    <row r="177293" spans="16:16" x14ac:dyDescent="0.3">
      <c r="P177293" s="83"/>
    </row>
    <row r="177294" spans="16:16" x14ac:dyDescent="0.3">
      <c r="P177294" s="83"/>
    </row>
    <row r="177295" spans="16:16" x14ac:dyDescent="0.3">
      <c r="P177295" s="83"/>
    </row>
    <row r="177296" spans="16:16" x14ac:dyDescent="0.3">
      <c r="P177296" s="83"/>
    </row>
    <row r="177297" spans="16:16" x14ac:dyDescent="0.3">
      <c r="P177297" s="83"/>
    </row>
    <row r="177298" spans="16:16" x14ac:dyDescent="0.3">
      <c r="P177298" s="83"/>
    </row>
    <row r="177299" spans="16:16" x14ac:dyDescent="0.3">
      <c r="P177299" s="83"/>
    </row>
    <row r="177300" spans="16:16" x14ac:dyDescent="0.3">
      <c r="P177300" s="83"/>
    </row>
    <row r="177301" spans="16:16" x14ac:dyDescent="0.3">
      <c r="P177301" s="83"/>
    </row>
    <row r="177302" spans="16:16" x14ac:dyDescent="0.3">
      <c r="P177302" s="83"/>
    </row>
    <row r="177303" spans="16:16" x14ac:dyDescent="0.3">
      <c r="P177303" s="83"/>
    </row>
    <row r="177304" spans="16:16" x14ac:dyDescent="0.3">
      <c r="P177304" s="83"/>
    </row>
    <row r="177305" spans="16:16" x14ac:dyDescent="0.3">
      <c r="P177305" s="83"/>
    </row>
    <row r="177306" spans="16:16" x14ac:dyDescent="0.3">
      <c r="P177306" s="83"/>
    </row>
    <row r="177307" spans="16:16" x14ac:dyDescent="0.3">
      <c r="P177307" s="83"/>
    </row>
    <row r="177308" spans="16:16" x14ac:dyDescent="0.3">
      <c r="P177308" s="83"/>
    </row>
    <row r="177309" spans="16:16" x14ac:dyDescent="0.3">
      <c r="P177309" s="83"/>
    </row>
    <row r="177310" spans="16:16" x14ac:dyDescent="0.3">
      <c r="P177310" s="83"/>
    </row>
    <row r="177311" spans="16:16" x14ac:dyDescent="0.3">
      <c r="P177311" s="83"/>
    </row>
    <row r="177312" spans="16:16" x14ac:dyDescent="0.3">
      <c r="P177312" s="83"/>
    </row>
    <row r="177313" spans="16:16" x14ac:dyDescent="0.3">
      <c r="P177313" s="83"/>
    </row>
    <row r="177314" spans="16:16" x14ac:dyDescent="0.3">
      <c r="P177314" s="83"/>
    </row>
    <row r="177315" spans="16:16" x14ac:dyDescent="0.3">
      <c r="P177315" s="83"/>
    </row>
    <row r="177316" spans="16:16" x14ac:dyDescent="0.3">
      <c r="P177316" s="83"/>
    </row>
    <row r="177317" spans="16:16" x14ac:dyDescent="0.3">
      <c r="P177317" s="83"/>
    </row>
    <row r="177318" spans="16:16" x14ac:dyDescent="0.3">
      <c r="P177318" s="83"/>
    </row>
    <row r="177319" spans="16:16" x14ac:dyDescent="0.3">
      <c r="P177319" s="83"/>
    </row>
    <row r="177320" spans="16:16" x14ac:dyDescent="0.3">
      <c r="P177320" s="83"/>
    </row>
    <row r="177321" spans="16:16" x14ac:dyDescent="0.3">
      <c r="P177321" s="83"/>
    </row>
    <row r="177322" spans="16:16" x14ac:dyDescent="0.3">
      <c r="P177322" s="83"/>
    </row>
    <row r="177323" spans="16:16" x14ac:dyDescent="0.3">
      <c r="P177323" s="83"/>
    </row>
    <row r="177324" spans="16:16" x14ac:dyDescent="0.3">
      <c r="P177324" s="83"/>
    </row>
    <row r="177325" spans="16:16" x14ac:dyDescent="0.3">
      <c r="P177325" s="83"/>
    </row>
    <row r="177326" spans="16:16" x14ac:dyDescent="0.3">
      <c r="P177326" s="83"/>
    </row>
    <row r="177327" spans="16:16" x14ac:dyDescent="0.3">
      <c r="P177327" s="83"/>
    </row>
    <row r="177328" spans="16:16" x14ac:dyDescent="0.3">
      <c r="P177328" s="83"/>
    </row>
    <row r="177329" spans="16:16" x14ac:dyDescent="0.3">
      <c r="P177329" s="83"/>
    </row>
    <row r="177330" spans="16:16" x14ac:dyDescent="0.3">
      <c r="P177330" s="83"/>
    </row>
    <row r="177331" spans="16:16" x14ac:dyDescent="0.3">
      <c r="P177331" s="83"/>
    </row>
    <row r="177332" spans="16:16" x14ac:dyDescent="0.3">
      <c r="P177332" s="83"/>
    </row>
    <row r="177333" spans="16:16" x14ac:dyDescent="0.3">
      <c r="P177333" s="83"/>
    </row>
    <row r="177334" spans="16:16" x14ac:dyDescent="0.3">
      <c r="P177334" s="83"/>
    </row>
    <row r="177335" spans="16:16" x14ac:dyDescent="0.3">
      <c r="P177335" s="83"/>
    </row>
    <row r="177336" spans="16:16" x14ac:dyDescent="0.3">
      <c r="P177336" s="83"/>
    </row>
    <row r="177337" spans="16:16" x14ac:dyDescent="0.3">
      <c r="P177337" s="83"/>
    </row>
    <row r="177338" spans="16:16" x14ac:dyDescent="0.3">
      <c r="P177338" s="83"/>
    </row>
    <row r="177339" spans="16:16" x14ac:dyDescent="0.3">
      <c r="P177339" s="83"/>
    </row>
    <row r="177340" spans="16:16" x14ac:dyDescent="0.3">
      <c r="P177340" s="83"/>
    </row>
    <row r="177341" spans="16:16" x14ac:dyDescent="0.3">
      <c r="P177341" s="83"/>
    </row>
    <row r="177342" spans="16:16" x14ac:dyDescent="0.3">
      <c r="P177342" s="83"/>
    </row>
    <row r="177343" spans="16:16" x14ac:dyDescent="0.3">
      <c r="P177343" s="83"/>
    </row>
    <row r="177344" spans="16:16" x14ac:dyDescent="0.3">
      <c r="P177344" s="83"/>
    </row>
    <row r="177345" spans="16:16" x14ac:dyDescent="0.3">
      <c r="P177345" s="83"/>
    </row>
    <row r="177346" spans="16:16" x14ac:dyDescent="0.3">
      <c r="P177346" s="83"/>
    </row>
    <row r="177347" spans="16:16" x14ac:dyDescent="0.3">
      <c r="P177347" s="83"/>
    </row>
    <row r="177348" spans="16:16" x14ac:dyDescent="0.3">
      <c r="P177348" s="83"/>
    </row>
    <row r="177349" spans="16:16" x14ac:dyDescent="0.3">
      <c r="P177349" s="83"/>
    </row>
    <row r="177350" spans="16:16" x14ac:dyDescent="0.3">
      <c r="P177350" s="83"/>
    </row>
    <row r="177351" spans="16:16" x14ac:dyDescent="0.3">
      <c r="P177351" s="83"/>
    </row>
    <row r="177352" spans="16:16" x14ac:dyDescent="0.3">
      <c r="P177352" s="83"/>
    </row>
    <row r="177353" spans="16:16" x14ac:dyDescent="0.3">
      <c r="P177353" s="83"/>
    </row>
    <row r="177354" spans="16:16" x14ac:dyDescent="0.3">
      <c r="P177354" s="83"/>
    </row>
    <row r="177355" spans="16:16" x14ac:dyDescent="0.3">
      <c r="P177355" s="83"/>
    </row>
    <row r="177356" spans="16:16" x14ac:dyDescent="0.3">
      <c r="P177356" s="83"/>
    </row>
    <row r="177357" spans="16:16" x14ac:dyDescent="0.3">
      <c r="P177357" s="83"/>
    </row>
    <row r="177358" spans="16:16" x14ac:dyDescent="0.3">
      <c r="P177358" s="83"/>
    </row>
    <row r="177359" spans="16:16" x14ac:dyDescent="0.3">
      <c r="P177359" s="83"/>
    </row>
    <row r="177360" spans="16:16" x14ac:dyDescent="0.3">
      <c r="P177360" s="83"/>
    </row>
    <row r="177361" spans="16:16" x14ac:dyDescent="0.3">
      <c r="P177361" s="83"/>
    </row>
    <row r="177362" spans="16:16" x14ac:dyDescent="0.3">
      <c r="P177362" s="83"/>
    </row>
    <row r="177363" spans="16:16" x14ac:dyDescent="0.3">
      <c r="P177363" s="83"/>
    </row>
    <row r="177364" spans="16:16" x14ac:dyDescent="0.3">
      <c r="P177364" s="83"/>
    </row>
    <row r="177365" spans="16:16" x14ac:dyDescent="0.3">
      <c r="P177365" s="83"/>
    </row>
    <row r="177366" spans="16:16" x14ac:dyDescent="0.3">
      <c r="P177366" s="83"/>
    </row>
    <row r="177367" spans="16:16" x14ac:dyDescent="0.3">
      <c r="P177367" s="83"/>
    </row>
    <row r="177368" spans="16:16" x14ac:dyDescent="0.3">
      <c r="P177368" s="83"/>
    </row>
    <row r="177369" spans="16:16" x14ac:dyDescent="0.3">
      <c r="P177369" s="83"/>
    </row>
    <row r="177370" spans="16:16" x14ac:dyDescent="0.3">
      <c r="P177370" s="83"/>
    </row>
    <row r="177371" spans="16:16" x14ac:dyDescent="0.3">
      <c r="P177371" s="83"/>
    </row>
    <row r="177372" spans="16:16" x14ac:dyDescent="0.3">
      <c r="P177372" s="83"/>
    </row>
    <row r="177373" spans="16:16" x14ac:dyDescent="0.3">
      <c r="P177373" s="83"/>
    </row>
    <row r="177374" spans="16:16" x14ac:dyDescent="0.3">
      <c r="P177374" s="83"/>
    </row>
    <row r="177375" spans="16:16" x14ac:dyDescent="0.3">
      <c r="P177375" s="83"/>
    </row>
    <row r="177376" spans="16:16" x14ac:dyDescent="0.3">
      <c r="P177376" s="83"/>
    </row>
    <row r="177377" spans="16:16" x14ac:dyDescent="0.3">
      <c r="P177377" s="83"/>
    </row>
    <row r="177378" spans="16:16" x14ac:dyDescent="0.3">
      <c r="P177378" s="83"/>
    </row>
    <row r="177379" spans="16:16" x14ac:dyDescent="0.3">
      <c r="P177379" s="83"/>
    </row>
    <row r="177380" spans="16:16" x14ac:dyDescent="0.3">
      <c r="P177380" s="83"/>
    </row>
    <row r="177381" spans="16:16" x14ac:dyDescent="0.3">
      <c r="P177381" s="83"/>
    </row>
    <row r="177382" spans="16:16" x14ac:dyDescent="0.3">
      <c r="P177382" s="83"/>
    </row>
    <row r="177383" spans="16:16" x14ac:dyDescent="0.3">
      <c r="P177383" s="83"/>
    </row>
    <row r="177384" spans="16:16" x14ac:dyDescent="0.3">
      <c r="P177384" s="83"/>
    </row>
    <row r="177385" spans="16:16" x14ac:dyDescent="0.3">
      <c r="P177385" s="83"/>
    </row>
    <row r="177386" spans="16:16" x14ac:dyDescent="0.3">
      <c r="P177386" s="83"/>
    </row>
    <row r="177387" spans="16:16" x14ac:dyDescent="0.3">
      <c r="P177387" s="83"/>
    </row>
    <row r="177388" spans="16:16" x14ac:dyDescent="0.3">
      <c r="P177388" s="83"/>
    </row>
    <row r="177389" spans="16:16" x14ac:dyDescent="0.3">
      <c r="P177389" s="83"/>
    </row>
    <row r="177390" spans="16:16" x14ac:dyDescent="0.3">
      <c r="P177390" s="83"/>
    </row>
    <row r="177391" spans="16:16" x14ac:dyDescent="0.3">
      <c r="P177391" s="83"/>
    </row>
    <row r="177392" spans="16:16" x14ac:dyDescent="0.3">
      <c r="P177392" s="83"/>
    </row>
    <row r="177393" spans="16:16" x14ac:dyDescent="0.3">
      <c r="P177393" s="83"/>
    </row>
    <row r="177394" spans="16:16" x14ac:dyDescent="0.3">
      <c r="P177394" s="83"/>
    </row>
    <row r="177395" spans="16:16" x14ac:dyDescent="0.3">
      <c r="P177395" s="83"/>
    </row>
    <row r="177396" spans="16:16" x14ac:dyDescent="0.3">
      <c r="P177396" s="83"/>
    </row>
    <row r="177397" spans="16:16" x14ac:dyDescent="0.3">
      <c r="P177397" s="83"/>
    </row>
    <row r="177398" spans="16:16" x14ac:dyDescent="0.3">
      <c r="P177398" s="83"/>
    </row>
    <row r="177399" spans="16:16" x14ac:dyDescent="0.3">
      <c r="P177399" s="83"/>
    </row>
    <row r="177400" spans="16:16" x14ac:dyDescent="0.3">
      <c r="P177400" s="83"/>
    </row>
    <row r="177401" spans="16:16" x14ac:dyDescent="0.3">
      <c r="P177401" s="83"/>
    </row>
    <row r="177402" spans="16:16" x14ac:dyDescent="0.3">
      <c r="P177402" s="83"/>
    </row>
    <row r="177403" spans="16:16" x14ac:dyDescent="0.3">
      <c r="P177403" s="83"/>
    </row>
    <row r="177404" spans="16:16" x14ac:dyDescent="0.3">
      <c r="P177404" s="83"/>
    </row>
    <row r="177405" spans="16:16" x14ac:dyDescent="0.3">
      <c r="P177405" s="83"/>
    </row>
    <row r="177406" spans="16:16" x14ac:dyDescent="0.3">
      <c r="P177406" s="83"/>
    </row>
    <row r="177407" spans="16:16" x14ac:dyDescent="0.3">
      <c r="P177407" s="83"/>
    </row>
    <row r="177408" spans="16:16" x14ac:dyDescent="0.3">
      <c r="P177408" s="83"/>
    </row>
    <row r="177409" spans="16:16" x14ac:dyDescent="0.3">
      <c r="P177409" s="83"/>
    </row>
    <row r="177410" spans="16:16" x14ac:dyDescent="0.3">
      <c r="P177410" s="83"/>
    </row>
    <row r="177411" spans="16:16" x14ac:dyDescent="0.3">
      <c r="P177411" s="83"/>
    </row>
    <row r="177412" spans="16:16" x14ac:dyDescent="0.3">
      <c r="P177412" s="83"/>
    </row>
    <row r="177413" spans="16:16" x14ac:dyDescent="0.3">
      <c r="P177413" s="83"/>
    </row>
    <row r="177414" spans="16:16" x14ac:dyDescent="0.3">
      <c r="P177414" s="83"/>
    </row>
    <row r="177415" spans="16:16" x14ac:dyDescent="0.3">
      <c r="P177415" s="83"/>
    </row>
    <row r="177416" spans="16:16" x14ac:dyDescent="0.3">
      <c r="P177416" s="83"/>
    </row>
    <row r="177417" spans="16:16" x14ac:dyDescent="0.3">
      <c r="P177417" s="83"/>
    </row>
    <row r="177418" spans="16:16" x14ac:dyDescent="0.3">
      <c r="P177418" s="83"/>
    </row>
    <row r="177419" spans="16:16" x14ac:dyDescent="0.3">
      <c r="P177419" s="83"/>
    </row>
    <row r="177420" spans="16:16" x14ac:dyDescent="0.3">
      <c r="P177420" s="83"/>
    </row>
    <row r="177421" spans="16:16" x14ac:dyDescent="0.3">
      <c r="P177421" s="83"/>
    </row>
    <row r="177422" spans="16:16" x14ac:dyDescent="0.3">
      <c r="P177422" s="83"/>
    </row>
    <row r="177423" spans="16:16" x14ac:dyDescent="0.3">
      <c r="P177423" s="83"/>
    </row>
    <row r="177424" spans="16:16" x14ac:dyDescent="0.3">
      <c r="P177424" s="83"/>
    </row>
    <row r="177425" spans="16:16" x14ac:dyDescent="0.3">
      <c r="P177425" s="83"/>
    </row>
    <row r="177426" spans="16:16" x14ac:dyDescent="0.3">
      <c r="P177426" s="83"/>
    </row>
    <row r="177427" spans="16:16" x14ac:dyDescent="0.3">
      <c r="P177427" s="83"/>
    </row>
    <row r="177428" spans="16:16" x14ac:dyDescent="0.3">
      <c r="P177428" s="83"/>
    </row>
    <row r="177429" spans="16:16" x14ac:dyDescent="0.3">
      <c r="P177429" s="83"/>
    </row>
    <row r="177430" spans="16:16" x14ac:dyDescent="0.3">
      <c r="P177430" s="83"/>
    </row>
    <row r="177431" spans="16:16" x14ac:dyDescent="0.3">
      <c r="P177431" s="83"/>
    </row>
    <row r="177432" spans="16:16" x14ac:dyDescent="0.3">
      <c r="P177432" s="83"/>
    </row>
    <row r="177433" spans="16:16" x14ac:dyDescent="0.3">
      <c r="P177433" s="83"/>
    </row>
    <row r="177434" spans="16:16" x14ac:dyDescent="0.3">
      <c r="P177434" s="83"/>
    </row>
    <row r="177435" spans="16:16" x14ac:dyDescent="0.3">
      <c r="P177435" s="83"/>
    </row>
    <row r="177436" spans="16:16" x14ac:dyDescent="0.3">
      <c r="P177436" s="83"/>
    </row>
    <row r="177437" spans="16:16" x14ac:dyDescent="0.3">
      <c r="P177437" s="83"/>
    </row>
    <row r="177438" spans="16:16" x14ac:dyDescent="0.3">
      <c r="P177438" s="83"/>
    </row>
    <row r="177439" spans="16:16" x14ac:dyDescent="0.3">
      <c r="P177439" s="83"/>
    </row>
    <row r="177440" spans="16:16" x14ac:dyDescent="0.3">
      <c r="P177440" s="83"/>
    </row>
    <row r="177441" spans="16:16" x14ac:dyDescent="0.3">
      <c r="P177441" s="83"/>
    </row>
    <row r="177442" spans="16:16" x14ac:dyDescent="0.3">
      <c r="P177442" s="83"/>
    </row>
    <row r="177443" spans="16:16" x14ac:dyDescent="0.3">
      <c r="P177443" s="83"/>
    </row>
    <row r="177444" spans="16:16" x14ac:dyDescent="0.3">
      <c r="P177444" s="83"/>
    </row>
    <row r="177445" spans="16:16" x14ac:dyDescent="0.3">
      <c r="P177445" s="83"/>
    </row>
    <row r="177446" spans="16:16" x14ac:dyDescent="0.3">
      <c r="P177446" s="83"/>
    </row>
    <row r="177447" spans="16:16" x14ac:dyDescent="0.3">
      <c r="P177447" s="83"/>
    </row>
    <row r="177448" spans="16:16" x14ac:dyDescent="0.3">
      <c r="P177448" s="83"/>
    </row>
    <row r="177449" spans="16:16" x14ac:dyDescent="0.3">
      <c r="P177449" s="83"/>
    </row>
    <row r="177450" spans="16:16" x14ac:dyDescent="0.3">
      <c r="P177450" s="83"/>
    </row>
    <row r="177451" spans="16:16" x14ac:dyDescent="0.3">
      <c r="P177451" s="83"/>
    </row>
    <row r="177452" spans="16:16" x14ac:dyDescent="0.3">
      <c r="P177452" s="83"/>
    </row>
    <row r="177453" spans="16:16" x14ac:dyDescent="0.3">
      <c r="P177453" s="83"/>
    </row>
    <row r="177454" spans="16:16" x14ac:dyDescent="0.3">
      <c r="P177454" s="83"/>
    </row>
    <row r="177455" spans="16:16" x14ac:dyDescent="0.3">
      <c r="P177455" s="83"/>
    </row>
    <row r="177456" spans="16:16" x14ac:dyDescent="0.3">
      <c r="P177456" s="83"/>
    </row>
    <row r="177457" spans="16:16" x14ac:dyDescent="0.3">
      <c r="P177457" s="83"/>
    </row>
    <row r="177458" spans="16:16" x14ac:dyDescent="0.3">
      <c r="P177458" s="83"/>
    </row>
    <row r="177459" spans="16:16" x14ac:dyDescent="0.3">
      <c r="P177459" s="83"/>
    </row>
    <row r="177460" spans="16:16" x14ac:dyDescent="0.3">
      <c r="P177460" s="83"/>
    </row>
    <row r="177461" spans="16:16" x14ac:dyDescent="0.3">
      <c r="P177461" s="83"/>
    </row>
    <row r="177462" spans="16:16" x14ac:dyDescent="0.3">
      <c r="P177462" s="83"/>
    </row>
    <row r="177463" spans="16:16" x14ac:dyDescent="0.3">
      <c r="P177463" s="83"/>
    </row>
    <row r="177464" spans="16:16" x14ac:dyDescent="0.3">
      <c r="P177464" s="83"/>
    </row>
    <row r="177465" spans="16:16" x14ac:dyDescent="0.3">
      <c r="P177465" s="83"/>
    </row>
    <row r="177466" spans="16:16" x14ac:dyDescent="0.3">
      <c r="P177466" s="83"/>
    </row>
    <row r="177467" spans="16:16" x14ac:dyDescent="0.3">
      <c r="P177467" s="83"/>
    </row>
    <row r="177468" spans="16:16" x14ac:dyDescent="0.3">
      <c r="P177468" s="83"/>
    </row>
    <row r="177469" spans="16:16" x14ac:dyDescent="0.3">
      <c r="P177469" s="83"/>
    </row>
    <row r="177470" spans="16:16" x14ac:dyDescent="0.3">
      <c r="P177470" s="83"/>
    </row>
    <row r="177471" spans="16:16" x14ac:dyDescent="0.3">
      <c r="P177471" s="83"/>
    </row>
    <row r="177472" spans="16:16" x14ac:dyDescent="0.3">
      <c r="P177472" s="83"/>
    </row>
    <row r="177473" spans="16:16" x14ac:dyDescent="0.3">
      <c r="P177473" s="83"/>
    </row>
    <row r="177474" spans="16:16" x14ac:dyDescent="0.3">
      <c r="P177474" s="83"/>
    </row>
    <row r="177475" spans="16:16" x14ac:dyDescent="0.3">
      <c r="P177475" s="83"/>
    </row>
    <row r="177476" spans="16:16" x14ac:dyDescent="0.3">
      <c r="P177476" s="83"/>
    </row>
    <row r="177477" spans="16:16" x14ac:dyDescent="0.3">
      <c r="P177477" s="83"/>
    </row>
    <row r="177478" spans="16:16" x14ac:dyDescent="0.3">
      <c r="P177478" s="83"/>
    </row>
    <row r="177479" spans="16:16" x14ac:dyDescent="0.3">
      <c r="P177479" s="83"/>
    </row>
    <row r="177480" spans="16:16" x14ac:dyDescent="0.3">
      <c r="P177480" s="83"/>
    </row>
    <row r="177481" spans="16:16" x14ac:dyDescent="0.3">
      <c r="P177481" s="83"/>
    </row>
    <row r="177482" spans="16:16" x14ac:dyDescent="0.3">
      <c r="P177482" s="83"/>
    </row>
    <row r="177483" spans="16:16" x14ac:dyDescent="0.3">
      <c r="P177483" s="83"/>
    </row>
    <row r="177484" spans="16:16" x14ac:dyDescent="0.3">
      <c r="P177484" s="83"/>
    </row>
    <row r="177485" spans="16:16" x14ac:dyDescent="0.3">
      <c r="P177485" s="83"/>
    </row>
    <row r="177486" spans="16:16" x14ac:dyDescent="0.3">
      <c r="P177486" s="83"/>
    </row>
    <row r="177487" spans="16:16" x14ac:dyDescent="0.3">
      <c r="P177487" s="83"/>
    </row>
    <row r="177488" spans="16:16" x14ac:dyDescent="0.3">
      <c r="P177488" s="83"/>
    </row>
    <row r="177489" spans="16:16" x14ac:dyDescent="0.3">
      <c r="P177489" s="83"/>
    </row>
    <row r="177490" spans="16:16" x14ac:dyDescent="0.3">
      <c r="P177490" s="83"/>
    </row>
    <row r="177491" spans="16:16" x14ac:dyDescent="0.3">
      <c r="P177491" s="83"/>
    </row>
    <row r="177492" spans="16:16" x14ac:dyDescent="0.3">
      <c r="P177492" s="83"/>
    </row>
    <row r="177493" spans="16:16" x14ac:dyDescent="0.3">
      <c r="P177493" s="83"/>
    </row>
    <row r="177494" spans="16:16" x14ac:dyDescent="0.3">
      <c r="P177494" s="83"/>
    </row>
    <row r="177495" spans="16:16" x14ac:dyDescent="0.3">
      <c r="P177495" s="83"/>
    </row>
    <row r="177496" spans="16:16" x14ac:dyDescent="0.3">
      <c r="P177496" s="83"/>
    </row>
    <row r="177497" spans="16:16" x14ac:dyDescent="0.3">
      <c r="P177497" s="83"/>
    </row>
    <row r="177498" spans="16:16" x14ac:dyDescent="0.3">
      <c r="P177498" s="83"/>
    </row>
    <row r="177499" spans="16:16" x14ac:dyDescent="0.3">
      <c r="P177499" s="83"/>
    </row>
    <row r="177500" spans="16:16" x14ac:dyDescent="0.3">
      <c r="P177500" s="83"/>
    </row>
    <row r="177501" spans="16:16" x14ac:dyDescent="0.3">
      <c r="P177501" s="83"/>
    </row>
    <row r="177502" spans="16:16" x14ac:dyDescent="0.3">
      <c r="P177502" s="83"/>
    </row>
    <row r="177503" spans="16:16" x14ac:dyDescent="0.3">
      <c r="P177503" s="83"/>
    </row>
    <row r="177504" spans="16:16" x14ac:dyDescent="0.3">
      <c r="P177504" s="83"/>
    </row>
    <row r="177505" spans="16:16" x14ac:dyDescent="0.3">
      <c r="P177505" s="83"/>
    </row>
    <row r="177506" spans="16:16" x14ac:dyDescent="0.3">
      <c r="P177506" s="83"/>
    </row>
    <row r="177507" spans="16:16" x14ac:dyDescent="0.3">
      <c r="P177507" s="83"/>
    </row>
    <row r="177508" spans="16:16" x14ac:dyDescent="0.3">
      <c r="P177508" s="83"/>
    </row>
    <row r="177509" spans="16:16" x14ac:dyDescent="0.3">
      <c r="P177509" s="83"/>
    </row>
    <row r="177510" spans="16:16" x14ac:dyDescent="0.3">
      <c r="P177510" s="83"/>
    </row>
    <row r="177511" spans="16:16" x14ac:dyDescent="0.3">
      <c r="P177511" s="83"/>
    </row>
    <row r="177512" spans="16:16" x14ac:dyDescent="0.3">
      <c r="P177512" s="83"/>
    </row>
    <row r="177513" spans="16:16" x14ac:dyDescent="0.3">
      <c r="P177513" s="83"/>
    </row>
    <row r="177514" spans="16:16" x14ac:dyDescent="0.3">
      <c r="P177514" s="83"/>
    </row>
    <row r="177515" spans="16:16" x14ac:dyDescent="0.3">
      <c r="P177515" s="83"/>
    </row>
    <row r="177516" spans="16:16" x14ac:dyDescent="0.3">
      <c r="P177516" s="83"/>
    </row>
    <row r="177517" spans="16:16" x14ac:dyDescent="0.3">
      <c r="P177517" s="83"/>
    </row>
    <row r="177518" spans="16:16" x14ac:dyDescent="0.3">
      <c r="P177518" s="83"/>
    </row>
    <row r="177519" spans="16:16" x14ac:dyDescent="0.3">
      <c r="P177519" s="83"/>
    </row>
    <row r="177520" spans="16:16" x14ac:dyDescent="0.3">
      <c r="P177520" s="83"/>
    </row>
    <row r="177521" spans="16:16" x14ac:dyDescent="0.3">
      <c r="P177521" s="83"/>
    </row>
    <row r="177522" spans="16:16" x14ac:dyDescent="0.3">
      <c r="P177522" s="83"/>
    </row>
    <row r="177523" spans="16:16" x14ac:dyDescent="0.3">
      <c r="P177523" s="83"/>
    </row>
    <row r="177524" spans="16:16" x14ac:dyDescent="0.3">
      <c r="P177524" s="83"/>
    </row>
    <row r="177525" spans="16:16" x14ac:dyDescent="0.3">
      <c r="P177525" s="83"/>
    </row>
    <row r="177526" spans="16:16" x14ac:dyDescent="0.3">
      <c r="P177526" s="83"/>
    </row>
    <row r="177527" spans="16:16" x14ac:dyDescent="0.3">
      <c r="P177527" s="83"/>
    </row>
    <row r="177528" spans="16:16" x14ac:dyDescent="0.3">
      <c r="P177528" s="83"/>
    </row>
    <row r="177529" spans="16:16" x14ac:dyDescent="0.3">
      <c r="P177529" s="83"/>
    </row>
    <row r="177530" spans="16:16" x14ac:dyDescent="0.3">
      <c r="P177530" s="83"/>
    </row>
    <row r="177531" spans="16:16" x14ac:dyDescent="0.3">
      <c r="P177531" s="83"/>
    </row>
    <row r="177532" spans="16:16" x14ac:dyDescent="0.3">
      <c r="P177532" s="83"/>
    </row>
    <row r="177533" spans="16:16" x14ac:dyDescent="0.3">
      <c r="P177533" s="83"/>
    </row>
    <row r="177534" spans="16:16" x14ac:dyDescent="0.3">
      <c r="P177534" s="83"/>
    </row>
    <row r="177535" spans="16:16" x14ac:dyDescent="0.3">
      <c r="P177535" s="83"/>
    </row>
    <row r="177536" spans="16:16" x14ac:dyDescent="0.3">
      <c r="P177536" s="83"/>
    </row>
    <row r="177537" spans="16:16" x14ac:dyDescent="0.3">
      <c r="P177537" s="83"/>
    </row>
    <row r="177538" spans="16:16" x14ac:dyDescent="0.3">
      <c r="P177538" s="83"/>
    </row>
    <row r="177539" spans="16:16" x14ac:dyDescent="0.3">
      <c r="P177539" s="83"/>
    </row>
    <row r="177540" spans="16:16" x14ac:dyDescent="0.3">
      <c r="P177540" s="83"/>
    </row>
    <row r="177541" spans="16:16" x14ac:dyDescent="0.3">
      <c r="P177541" s="83"/>
    </row>
    <row r="177542" spans="16:16" x14ac:dyDescent="0.3">
      <c r="P177542" s="83"/>
    </row>
    <row r="177543" spans="16:16" x14ac:dyDescent="0.3">
      <c r="P177543" s="83"/>
    </row>
    <row r="177544" spans="16:16" x14ac:dyDescent="0.3">
      <c r="P177544" s="83"/>
    </row>
    <row r="177545" spans="16:16" x14ac:dyDescent="0.3">
      <c r="P177545" s="83"/>
    </row>
    <row r="177546" spans="16:16" x14ac:dyDescent="0.3">
      <c r="P177546" s="83"/>
    </row>
    <row r="177547" spans="16:16" x14ac:dyDescent="0.3">
      <c r="P177547" s="83"/>
    </row>
    <row r="177548" spans="16:16" x14ac:dyDescent="0.3">
      <c r="P177548" s="83"/>
    </row>
    <row r="177549" spans="16:16" x14ac:dyDescent="0.3">
      <c r="P177549" s="83"/>
    </row>
    <row r="177550" spans="16:16" x14ac:dyDescent="0.3">
      <c r="P177550" s="83"/>
    </row>
    <row r="177551" spans="16:16" x14ac:dyDescent="0.3">
      <c r="P177551" s="83"/>
    </row>
    <row r="177552" spans="16:16" x14ac:dyDescent="0.3">
      <c r="P177552" s="83"/>
    </row>
    <row r="177553" spans="16:16" x14ac:dyDescent="0.3">
      <c r="P177553" s="83"/>
    </row>
    <row r="177554" spans="16:16" x14ac:dyDescent="0.3">
      <c r="P177554" s="83"/>
    </row>
    <row r="177555" spans="16:16" x14ac:dyDescent="0.3">
      <c r="P177555" s="83"/>
    </row>
    <row r="177556" spans="16:16" x14ac:dyDescent="0.3">
      <c r="P177556" s="83"/>
    </row>
    <row r="177557" spans="16:16" x14ac:dyDescent="0.3">
      <c r="P177557" s="83"/>
    </row>
    <row r="177558" spans="16:16" x14ac:dyDescent="0.3">
      <c r="P177558" s="83"/>
    </row>
    <row r="177559" spans="16:16" x14ac:dyDescent="0.3">
      <c r="P177559" s="83"/>
    </row>
    <row r="177560" spans="16:16" x14ac:dyDescent="0.3">
      <c r="P177560" s="83"/>
    </row>
    <row r="177561" spans="16:16" x14ac:dyDescent="0.3">
      <c r="P177561" s="83"/>
    </row>
    <row r="177562" spans="16:16" x14ac:dyDescent="0.3">
      <c r="P177562" s="83"/>
    </row>
    <row r="177563" spans="16:16" x14ac:dyDescent="0.3">
      <c r="P177563" s="83"/>
    </row>
    <row r="177564" spans="16:16" x14ac:dyDescent="0.3">
      <c r="P177564" s="83"/>
    </row>
    <row r="177565" spans="16:16" x14ac:dyDescent="0.3">
      <c r="P177565" s="83"/>
    </row>
    <row r="177566" spans="16:16" x14ac:dyDescent="0.3">
      <c r="P177566" s="83"/>
    </row>
    <row r="177567" spans="16:16" x14ac:dyDescent="0.3">
      <c r="P177567" s="83"/>
    </row>
    <row r="177568" spans="16:16" x14ac:dyDescent="0.3">
      <c r="P177568" s="83"/>
    </row>
    <row r="177569" spans="16:16" x14ac:dyDescent="0.3">
      <c r="P177569" s="83"/>
    </row>
    <row r="177570" spans="16:16" x14ac:dyDescent="0.3">
      <c r="P177570" s="83"/>
    </row>
    <row r="177571" spans="16:16" x14ac:dyDescent="0.3">
      <c r="P177571" s="83"/>
    </row>
    <row r="177572" spans="16:16" x14ac:dyDescent="0.3">
      <c r="P177572" s="83"/>
    </row>
    <row r="177573" spans="16:16" x14ac:dyDescent="0.3">
      <c r="P177573" s="83"/>
    </row>
    <row r="177574" spans="16:16" x14ac:dyDescent="0.3">
      <c r="P177574" s="83"/>
    </row>
    <row r="177575" spans="16:16" x14ac:dyDescent="0.3">
      <c r="P177575" s="83"/>
    </row>
    <row r="177576" spans="16:16" x14ac:dyDescent="0.3">
      <c r="P177576" s="83"/>
    </row>
    <row r="177577" spans="16:16" x14ac:dyDescent="0.3">
      <c r="P177577" s="83"/>
    </row>
    <row r="177578" spans="16:16" x14ac:dyDescent="0.3">
      <c r="P177578" s="83"/>
    </row>
    <row r="177579" spans="16:16" x14ac:dyDescent="0.3">
      <c r="P177579" s="83"/>
    </row>
    <row r="177580" spans="16:16" x14ac:dyDescent="0.3">
      <c r="P177580" s="83"/>
    </row>
    <row r="177581" spans="16:16" x14ac:dyDescent="0.3">
      <c r="P177581" s="83"/>
    </row>
    <row r="177582" spans="16:16" x14ac:dyDescent="0.3">
      <c r="P177582" s="83"/>
    </row>
    <row r="177583" spans="16:16" x14ac:dyDescent="0.3">
      <c r="P177583" s="83"/>
    </row>
    <row r="177584" spans="16:16" x14ac:dyDescent="0.3">
      <c r="P177584" s="83"/>
    </row>
    <row r="177585" spans="16:16" x14ac:dyDescent="0.3">
      <c r="P177585" s="83"/>
    </row>
    <row r="177586" spans="16:16" x14ac:dyDescent="0.3">
      <c r="P177586" s="83"/>
    </row>
    <row r="177587" spans="16:16" x14ac:dyDescent="0.3">
      <c r="P177587" s="83"/>
    </row>
    <row r="177588" spans="16:16" x14ac:dyDescent="0.3">
      <c r="P177588" s="83"/>
    </row>
    <row r="177589" spans="16:16" x14ac:dyDescent="0.3">
      <c r="P177589" s="83"/>
    </row>
    <row r="177590" spans="16:16" x14ac:dyDescent="0.3">
      <c r="P177590" s="83"/>
    </row>
    <row r="177591" spans="16:16" x14ac:dyDescent="0.3">
      <c r="P177591" s="83"/>
    </row>
    <row r="177592" spans="16:16" x14ac:dyDescent="0.3">
      <c r="P177592" s="83"/>
    </row>
    <row r="177593" spans="16:16" x14ac:dyDescent="0.3">
      <c r="P177593" s="83"/>
    </row>
    <row r="177594" spans="16:16" x14ac:dyDescent="0.3">
      <c r="P177594" s="83"/>
    </row>
    <row r="177595" spans="16:16" x14ac:dyDescent="0.3">
      <c r="P177595" s="83"/>
    </row>
    <row r="177596" spans="16:16" x14ac:dyDescent="0.3">
      <c r="P177596" s="83"/>
    </row>
    <row r="177597" spans="16:16" x14ac:dyDescent="0.3">
      <c r="P177597" s="83"/>
    </row>
    <row r="177598" spans="16:16" x14ac:dyDescent="0.3">
      <c r="P177598" s="83"/>
    </row>
    <row r="177599" spans="16:16" x14ac:dyDescent="0.3">
      <c r="P177599" s="83"/>
    </row>
    <row r="177600" spans="16:16" x14ac:dyDescent="0.3">
      <c r="P177600" s="83"/>
    </row>
    <row r="177601" spans="16:16" x14ac:dyDescent="0.3">
      <c r="P177601" s="83"/>
    </row>
    <row r="177602" spans="16:16" x14ac:dyDescent="0.3">
      <c r="P177602" s="83"/>
    </row>
    <row r="177603" spans="16:16" x14ac:dyDescent="0.3">
      <c r="P177603" s="83"/>
    </row>
    <row r="177604" spans="16:16" x14ac:dyDescent="0.3">
      <c r="P177604" s="83"/>
    </row>
    <row r="177605" spans="16:16" x14ac:dyDescent="0.3">
      <c r="P177605" s="83"/>
    </row>
    <row r="177606" spans="16:16" x14ac:dyDescent="0.3">
      <c r="P177606" s="83"/>
    </row>
    <row r="177607" spans="16:16" x14ac:dyDescent="0.3">
      <c r="P177607" s="83"/>
    </row>
    <row r="177608" spans="16:16" x14ac:dyDescent="0.3">
      <c r="P177608" s="83"/>
    </row>
    <row r="177609" spans="16:16" x14ac:dyDescent="0.3">
      <c r="P177609" s="83"/>
    </row>
    <row r="177610" spans="16:16" x14ac:dyDescent="0.3">
      <c r="P177610" s="83"/>
    </row>
    <row r="177611" spans="16:16" x14ac:dyDescent="0.3">
      <c r="P177611" s="83"/>
    </row>
    <row r="177612" spans="16:16" x14ac:dyDescent="0.3">
      <c r="P177612" s="83"/>
    </row>
    <row r="177613" spans="16:16" x14ac:dyDescent="0.3">
      <c r="P177613" s="83"/>
    </row>
    <row r="177614" spans="16:16" x14ac:dyDescent="0.3">
      <c r="P177614" s="83"/>
    </row>
    <row r="177615" spans="16:16" x14ac:dyDescent="0.3">
      <c r="P177615" s="83"/>
    </row>
    <row r="177616" spans="16:16" x14ac:dyDescent="0.3">
      <c r="P177616" s="83"/>
    </row>
    <row r="177617" spans="16:16" x14ac:dyDescent="0.3">
      <c r="P177617" s="83"/>
    </row>
    <row r="177618" spans="16:16" x14ac:dyDescent="0.3">
      <c r="P177618" s="83"/>
    </row>
    <row r="177619" spans="16:16" x14ac:dyDescent="0.3">
      <c r="P177619" s="83"/>
    </row>
    <row r="177620" spans="16:16" x14ac:dyDescent="0.3">
      <c r="P177620" s="83"/>
    </row>
    <row r="177621" spans="16:16" x14ac:dyDescent="0.3">
      <c r="P177621" s="83"/>
    </row>
    <row r="177622" spans="16:16" x14ac:dyDescent="0.3">
      <c r="P177622" s="83"/>
    </row>
    <row r="177623" spans="16:16" x14ac:dyDescent="0.3">
      <c r="P177623" s="83"/>
    </row>
    <row r="177624" spans="16:16" x14ac:dyDescent="0.3">
      <c r="P177624" s="83"/>
    </row>
    <row r="177625" spans="16:16" x14ac:dyDescent="0.3">
      <c r="P177625" s="83"/>
    </row>
    <row r="177626" spans="16:16" x14ac:dyDescent="0.3">
      <c r="P177626" s="83"/>
    </row>
    <row r="177627" spans="16:16" x14ac:dyDescent="0.3">
      <c r="P177627" s="83"/>
    </row>
    <row r="177628" spans="16:16" x14ac:dyDescent="0.3">
      <c r="P177628" s="83"/>
    </row>
    <row r="177629" spans="16:16" x14ac:dyDescent="0.3">
      <c r="P177629" s="83"/>
    </row>
    <row r="177630" spans="16:16" x14ac:dyDescent="0.3">
      <c r="P177630" s="83"/>
    </row>
    <row r="177631" spans="16:16" x14ac:dyDescent="0.3">
      <c r="P177631" s="83"/>
    </row>
    <row r="177632" spans="16:16" x14ac:dyDescent="0.3">
      <c r="P177632" s="83"/>
    </row>
    <row r="177633" spans="16:16" x14ac:dyDescent="0.3">
      <c r="P177633" s="83"/>
    </row>
    <row r="177634" spans="16:16" x14ac:dyDescent="0.3">
      <c r="P177634" s="83"/>
    </row>
    <row r="177635" spans="16:16" x14ac:dyDescent="0.3">
      <c r="P177635" s="83"/>
    </row>
    <row r="177636" spans="16:16" x14ac:dyDescent="0.3">
      <c r="P177636" s="83"/>
    </row>
    <row r="177637" spans="16:16" x14ac:dyDescent="0.3">
      <c r="P177637" s="83"/>
    </row>
    <row r="177638" spans="16:16" x14ac:dyDescent="0.3">
      <c r="P177638" s="83"/>
    </row>
    <row r="177639" spans="16:16" x14ac:dyDescent="0.3">
      <c r="P177639" s="83"/>
    </row>
    <row r="177640" spans="16:16" x14ac:dyDescent="0.3">
      <c r="P177640" s="83"/>
    </row>
    <row r="177641" spans="16:16" x14ac:dyDescent="0.3">
      <c r="P177641" s="83"/>
    </row>
    <row r="177642" spans="16:16" x14ac:dyDescent="0.3">
      <c r="P177642" s="83"/>
    </row>
    <row r="177643" spans="16:16" x14ac:dyDescent="0.3">
      <c r="P177643" s="83"/>
    </row>
    <row r="177644" spans="16:16" x14ac:dyDescent="0.3">
      <c r="P177644" s="83"/>
    </row>
    <row r="177645" spans="16:16" x14ac:dyDescent="0.3">
      <c r="P177645" s="83"/>
    </row>
    <row r="177646" spans="16:16" x14ac:dyDescent="0.3">
      <c r="P177646" s="83"/>
    </row>
    <row r="177647" spans="16:16" x14ac:dyDescent="0.3">
      <c r="P177647" s="83"/>
    </row>
    <row r="177648" spans="16:16" x14ac:dyDescent="0.3">
      <c r="P177648" s="83"/>
    </row>
    <row r="177649" spans="16:16" x14ac:dyDescent="0.3">
      <c r="P177649" s="83"/>
    </row>
    <row r="177650" spans="16:16" x14ac:dyDescent="0.3">
      <c r="P177650" s="83"/>
    </row>
    <row r="177651" spans="16:16" x14ac:dyDescent="0.3">
      <c r="P177651" s="83"/>
    </row>
    <row r="177652" spans="16:16" x14ac:dyDescent="0.3">
      <c r="P177652" s="83"/>
    </row>
    <row r="177653" spans="16:16" x14ac:dyDescent="0.3">
      <c r="P177653" s="83"/>
    </row>
    <row r="177654" spans="16:16" x14ac:dyDescent="0.3">
      <c r="P177654" s="83"/>
    </row>
    <row r="177655" spans="16:16" x14ac:dyDescent="0.3">
      <c r="P177655" s="83"/>
    </row>
    <row r="177656" spans="16:16" x14ac:dyDescent="0.3">
      <c r="P177656" s="83"/>
    </row>
    <row r="177657" spans="16:16" x14ac:dyDescent="0.3">
      <c r="P177657" s="83"/>
    </row>
    <row r="177658" spans="16:16" x14ac:dyDescent="0.3">
      <c r="P177658" s="83"/>
    </row>
    <row r="177659" spans="16:16" x14ac:dyDescent="0.3">
      <c r="P177659" s="83"/>
    </row>
    <row r="177660" spans="16:16" x14ac:dyDescent="0.3">
      <c r="P177660" s="83"/>
    </row>
    <row r="177661" spans="16:16" x14ac:dyDescent="0.3">
      <c r="P177661" s="83"/>
    </row>
    <row r="177662" spans="16:16" x14ac:dyDescent="0.3">
      <c r="P177662" s="83"/>
    </row>
    <row r="177663" spans="16:16" x14ac:dyDescent="0.3">
      <c r="P177663" s="83"/>
    </row>
    <row r="177664" spans="16:16" x14ac:dyDescent="0.3">
      <c r="P177664" s="83"/>
    </row>
    <row r="177665" spans="16:16" x14ac:dyDescent="0.3">
      <c r="P177665" s="83"/>
    </row>
    <row r="177666" spans="16:16" x14ac:dyDescent="0.3">
      <c r="P177666" s="83"/>
    </row>
    <row r="177667" spans="16:16" x14ac:dyDescent="0.3">
      <c r="P177667" s="83"/>
    </row>
    <row r="177668" spans="16:16" x14ac:dyDescent="0.3">
      <c r="P177668" s="83"/>
    </row>
    <row r="177669" spans="16:16" x14ac:dyDescent="0.3">
      <c r="P177669" s="83"/>
    </row>
    <row r="177670" spans="16:16" x14ac:dyDescent="0.3">
      <c r="P177670" s="83"/>
    </row>
    <row r="177671" spans="16:16" x14ac:dyDescent="0.3">
      <c r="P177671" s="83"/>
    </row>
    <row r="177672" spans="16:16" x14ac:dyDescent="0.3">
      <c r="P177672" s="83"/>
    </row>
    <row r="177673" spans="16:16" x14ac:dyDescent="0.3">
      <c r="P177673" s="83"/>
    </row>
    <row r="177674" spans="16:16" x14ac:dyDescent="0.3">
      <c r="P177674" s="83"/>
    </row>
    <row r="177675" spans="16:16" x14ac:dyDescent="0.3">
      <c r="P177675" s="83"/>
    </row>
    <row r="177676" spans="16:16" x14ac:dyDescent="0.3">
      <c r="P177676" s="83"/>
    </row>
    <row r="177677" spans="16:16" x14ac:dyDescent="0.3">
      <c r="P177677" s="83"/>
    </row>
    <row r="177678" spans="16:16" x14ac:dyDescent="0.3">
      <c r="P177678" s="83"/>
    </row>
    <row r="177679" spans="16:16" x14ac:dyDescent="0.3">
      <c r="P177679" s="83"/>
    </row>
    <row r="177680" spans="16:16" x14ac:dyDescent="0.3">
      <c r="P177680" s="83"/>
    </row>
    <row r="177681" spans="16:16" x14ac:dyDescent="0.3">
      <c r="P177681" s="83"/>
    </row>
    <row r="177682" spans="16:16" x14ac:dyDescent="0.3">
      <c r="P177682" s="83"/>
    </row>
    <row r="177683" spans="16:16" x14ac:dyDescent="0.3">
      <c r="P177683" s="83"/>
    </row>
    <row r="177684" spans="16:16" x14ac:dyDescent="0.3">
      <c r="P177684" s="83"/>
    </row>
    <row r="177685" spans="16:16" x14ac:dyDescent="0.3">
      <c r="P177685" s="83"/>
    </row>
    <row r="177686" spans="16:16" x14ac:dyDescent="0.3">
      <c r="P177686" s="83"/>
    </row>
    <row r="177687" spans="16:16" x14ac:dyDescent="0.3">
      <c r="P177687" s="83"/>
    </row>
    <row r="177688" spans="16:16" x14ac:dyDescent="0.3">
      <c r="P177688" s="83"/>
    </row>
    <row r="177689" spans="16:16" x14ac:dyDescent="0.3">
      <c r="P177689" s="83"/>
    </row>
    <row r="177690" spans="16:16" x14ac:dyDescent="0.3">
      <c r="P177690" s="83"/>
    </row>
    <row r="177691" spans="16:16" x14ac:dyDescent="0.3">
      <c r="P177691" s="83"/>
    </row>
    <row r="177692" spans="16:16" x14ac:dyDescent="0.3">
      <c r="P177692" s="83"/>
    </row>
    <row r="177693" spans="16:16" x14ac:dyDescent="0.3">
      <c r="P177693" s="83"/>
    </row>
    <row r="177694" spans="16:16" x14ac:dyDescent="0.3">
      <c r="P177694" s="83"/>
    </row>
    <row r="177695" spans="16:16" x14ac:dyDescent="0.3">
      <c r="P177695" s="83"/>
    </row>
    <row r="177696" spans="16:16" x14ac:dyDescent="0.3">
      <c r="P177696" s="83"/>
    </row>
    <row r="177697" spans="16:16" x14ac:dyDescent="0.3">
      <c r="P177697" s="83"/>
    </row>
    <row r="177698" spans="16:16" x14ac:dyDescent="0.3">
      <c r="P177698" s="83"/>
    </row>
    <row r="177699" spans="16:16" x14ac:dyDescent="0.3">
      <c r="P177699" s="83"/>
    </row>
    <row r="177700" spans="16:16" x14ac:dyDescent="0.3">
      <c r="P177700" s="83"/>
    </row>
    <row r="177701" spans="16:16" x14ac:dyDescent="0.3">
      <c r="P177701" s="83"/>
    </row>
    <row r="177702" spans="16:16" x14ac:dyDescent="0.3">
      <c r="P177702" s="83"/>
    </row>
    <row r="177703" spans="16:16" x14ac:dyDescent="0.3">
      <c r="P177703" s="83"/>
    </row>
    <row r="177704" spans="16:16" x14ac:dyDescent="0.3">
      <c r="P177704" s="83"/>
    </row>
    <row r="177705" spans="16:16" x14ac:dyDescent="0.3">
      <c r="P177705" s="83"/>
    </row>
    <row r="177706" spans="16:16" x14ac:dyDescent="0.3">
      <c r="P177706" s="83"/>
    </row>
    <row r="177707" spans="16:16" x14ac:dyDescent="0.3">
      <c r="P177707" s="83"/>
    </row>
    <row r="177708" spans="16:16" x14ac:dyDescent="0.3">
      <c r="P177708" s="83"/>
    </row>
    <row r="177709" spans="16:16" x14ac:dyDescent="0.3">
      <c r="P177709" s="83"/>
    </row>
    <row r="177710" spans="16:16" x14ac:dyDescent="0.3">
      <c r="P177710" s="83"/>
    </row>
    <row r="177711" spans="16:16" x14ac:dyDescent="0.3">
      <c r="P177711" s="83"/>
    </row>
    <row r="177712" spans="16:16" x14ac:dyDescent="0.3">
      <c r="P177712" s="83"/>
    </row>
    <row r="177713" spans="16:16" x14ac:dyDescent="0.3">
      <c r="P177713" s="83"/>
    </row>
    <row r="177714" spans="16:16" x14ac:dyDescent="0.3">
      <c r="P177714" s="83"/>
    </row>
    <row r="177715" spans="16:16" x14ac:dyDescent="0.3">
      <c r="P177715" s="83"/>
    </row>
    <row r="177716" spans="16:16" x14ac:dyDescent="0.3">
      <c r="P177716" s="83"/>
    </row>
    <row r="177717" spans="16:16" x14ac:dyDescent="0.3">
      <c r="P177717" s="83"/>
    </row>
    <row r="177718" spans="16:16" x14ac:dyDescent="0.3">
      <c r="P177718" s="83"/>
    </row>
    <row r="177719" spans="16:16" x14ac:dyDescent="0.3">
      <c r="P177719" s="83"/>
    </row>
    <row r="177720" spans="16:16" x14ac:dyDescent="0.3">
      <c r="P177720" s="83"/>
    </row>
    <row r="177721" spans="16:16" x14ac:dyDescent="0.3">
      <c r="P177721" s="83"/>
    </row>
    <row r="177722" spans="16:16" x14ac:dyDescent="0.3">
      <c r="P177722" s="83"/>
    </row>
    <row r="177723" spans="16:16" x14ac:dyDescent="0.3">
      <c r="P177723" s="83"/>
    </row>
    <row r="177724" spans="16:16" x14ac:dyDescent="0.3">
      <c r="P177724" s="83"/>
    </row>
    <row r="177725" spans="16:16" x14ac:dyDescent="0.3">
      <c r="P177725" s="83"/>
    </row>
    <row r="177726" spans="16:16" x14ac:dyDescent="0.3">
      <c r="P177726" s="83"/>
    </row>
    <row r="177727" spans="16:16" x14ac:dyDescent="0.3">
      <c r="P177727" s="83"/>
    </row>
    <row r="177728" spans="16:16" x14ac:dyDescent="0.3">
      <c r="P177728" s="83"/>
    </row>
    <row r="177729" spans="16:16" x14ac:dyDescent="0.3">
      <c r="P177729" s="83"/>
    </row>
    <row r="177730" spans="16:16" x14ac:dyDescent="0.3">
      <c r="P177730" s="83"/>
    </row>
    <row r="177731" spans="16:16" x14ac:dyDescent="0.3">
      <c r="P177731" s="83"/>
    </row>
    <row r="177732" spans="16:16" x14ac:dyDescent="0.3">
      <c r="P177732" s="83"/>
    </row>
    <row r="177733" spans="16:16" x14ac:dyDescent="0.3">
      <c r="P177733" s="83"/>
    </row>
    <row r="177734" spans="16:16" x14ac:dyDescent="0.3">
      <c r="P177734" s="83"/>
    </row>
    <row r="177735" spans="16:16" x14ac:dyDescent="0.3">
      <c r="P177735" s="83"/>
    </row>
    <row r="177736" spans="16:16" x14ac:dyDescent="0.3">
      <c r="P177736" s="83"/>
    </row>
    <row r="177737" spans="16:16" x14ac:dyDescent="0.3">
      <c r="P177737" s="83"/>
    </row>
    <row r="177738" spans="16:16" x14ac:dyDescent="0.3">
      <c r="P177738" s="83"/>
    </row>
    <row r="177739" spans="16:16" x14ac:dyDescent="0.3">
      <c r="P177739" s="83"/>
    </row>
    <row r="177740" spans="16:16" x14ac:dyDescent="0.3">
      <c r="P177740" s="83"/>
    </row>
    <row r="177741" spans="16:16" x14ac:dyDescent="0.3">
      <c r="P177741" s="83"/>
    </row>
    <row r="177742" spans="16:16" x14ac:dyDescent="0.3">
      <c r="P177742" s="83"/>
    </row>
    <row r="177743" spans="16:16" x14ac:dyDescent="0.3">
      <c r="P177743" s="83"/>
    </row>
    <row r="177744" spans="16:16" x14ac:dyDescent="0.3">
      <c r="P177744" s="83"/>
    </row>
    <row r="177745" spans="16:16" x14ac:dyDescent="0.3">
      <c r="P177745" s="83"/>
    </row>
    <row r="177746" spans="16:16" x14ac:dyDescent="0.3">
      <c r="P177746" s="83"/>
    </row>
    <row r="177747" spans="16:16" x14ac:dyDescent="0.3">
      <c r="P177747" s="83"/>
    </row>
    <row r="177748" spans="16:16" x14ac:dyDescent="0.3">
      <c r="P177748" s="83"/>
    </row>
    <row r="177749" spans="16:16" x14ac:dyDescent="0.3">
      <c r="P177749" s="83"/>
    </row>
    <row r="177750" spans="16:16" x14ac:dyDescent="0.3">
      <c r="P177750" s="83"/>
    </row>
    <row r="177751" spans="16:16" x14ac:dyDescent="0.3">
      <c r="P177751" s="83"/>
    </row>
    <row r="177752" spans="16:16" x14ac:dyDescent="0.3">
      <c r="P177752" s="83"/>
    </row>
    <row r="177753" spans="16:16" x14ac:dyDescent="0.3">
      <c r="P177753" s="83"/>
    </row>
    <row r="177754" spans="16:16" x14ac:dyDescent="0.3">
      <c r="P177754" s="83"/>
    </row>
    <row r="177755" spans="16:16" x14ac:dyDescent="0.3">
      <c r="P177755" s="83"/>
    </row>
    <row r="177756" spans="16:16" x14ac:dyDescent="0.3">
      <c r="P177756" s="83"/>
    </row>
    <row r="177757" spans="16:16" x14ac:dyDescent="0.3">
      <c r="P177757" s="83"/>
    </row>
    <row r="177758" spans="16:16" x14ac:dyDescent="0.3">
      <c r="P177758" s="83"/>
    </row>
    <row r="177759" spans="16:16" x14ac:dyDescent="0.3">
      <c r="P177759" s="83"/>
    </row>
    <row r="177760" spans="16:16" x14ac:dyDescent="0.3">
      <c r="P177760" s="83"/>
    </row>
    <row r="177761" spans="16:16" x14ac:dyDescent="0.3">
      <c r="P177761" s="83"/>
    </row>
    <row r="177762" spans="16:16" x14ac:dyDescent="0.3">
      <c r="P177762" s="83"/>
    </row>
    <row r="177763" spans="16:16" x14ac:dyDescent="0.3">
      <c r="P177763" s="83"/>
    </row>
    <row r="177764" spans="16:16" x14ac:dyDescent="0.3">
      <c r="P177764" s="83"/>
    </row>
    <row r="177765" spans="16:16" x14ac:dyDescent="0.3">
      <c r="P177765" s="83"/>
    </row>
    <row r="177766" spans="16:16" x14ac:dyDescent="0.3">
      <c r="P177766" s="83"/>
    </row>
    <row r="177767" spans="16:16" x14ac:dyDescent="0.3">
      <c r="P177767" s="83"/>
    </row>
    <row r="177768" spans="16:16" x14ac:dyDescent="0.3">
      <c r="P177768" s="83"/>
    </row>
    <row r="177769" spans="16:16" x14ac:dyDescent="0.3">
      <c r="P177769" s="83"/>
    </row>
    <row r="177770" spans="16:16" x14ac:dyDescent="0.3">
      <c r="P177770" s="83"/>
    </row>
    <row r="177771" spans="16:16" x14ac:dyDescent="0.3">
      <c r="P177771" s="83"/>
    </row>
    <row r="177772" spans="16:16" x14ac:dyDescent="0.3">
      <c r="P177772" s="83"/>
    </row>
    <row r="177773" spans="16:16" x14ac:dyDescent="0.3">
      <c r="P177773" s="83"/>
    </row>
    <row r="177774" spans="16:16" x14ac:dyDescent="0.3">
      <c r="P177774" s="83"/>
    </row>
    <row r="177775" spans="16:16" x14ac:dyDescent="0.3">
      <c r="P177775" s="83"/>
    </row>
    <row r="177776" spans="16:16" x14ac:dyDescent="0.3">
      <c r="P177776" s="83"/>
    </row>
    <row r="177777" spans="16:16" x14ac:dyDescent="0.3">
      <c r="P177777" s="83"/>
    </row>
    <row r="177778" spans="16:16" x14ac:dyDescent="0.3">
      <c r="P177778" s="83"/>
    </row>
    <row r="177779" spans="16:16" x14ac:dyDescent="0.3">
      <c r="P177779" s="83"/>
    </row>
    <row r="177780" spans="16:16" x14ac:dyDescent="0.3">
      <c r="P177780" s="83"/>
    </row>
    <row r="177781" spans="16:16" x14ac:dyDescent="0.3">
      <c r="P177781" s="83"/>
    </row>
    <row r="177782" spans="16:16" x14ac:dyDescent="0.3">
      <c r="P177782" s="83"/>
    </row>
    <row r="177783" spans="16:16" x14ac:dyDescent="0.3">
      <c r="P177783" s="83"/>
    </row>
    <row r="177784" spans="16:16" x14ac:dyDescent="0.3">
      <c r="P177784" s="83"/>
    </row>
    <row r="177785" spans="16:16" x14ac:dyDescent="0.3">
      <c r="P177785" s="83"/>
    </row>
    <row r="177786" spans="16:16" x14ac:dyDescent="0.3">
      <c r="P177786" s="83"/>
    </row>
    <row r="177787" spans="16:16" x14ac:dyDescent="0.3">
      <c r="P177787" s="83"/>
    </row>
    <row r="177788" spans="16:16" x14ac:dyDescent="0.3">
      <c r="P177788" s="83"/>
    </row>
    <row r="177789" spans="16:16" x14ac:dyDescent="0.3">
      <c r="P177789" s="83"/>
    </row>
    <row r="177790" spans="16:16" x14ac:dyDescent="0.3">
      <c r="P177790" s="83"/>
    </row>
    <row r="177791" spans="16:16" x14ac:dyDescent="0.3">
      <c r="P177791" s="83"/>
    </row>
    <row r="177792" spans="16:16" x14ac:dyDescent="0.3">
      <c r="P177792" s="83"/>
    </row>
    <row r="177793" spans="16:16" x14ac:dyDescent="0.3">
      <c r="P177793" s="83"/>
    </row>
    <row r="177794" spans="16:16" x14ac:dyDescent="0.3">
      <c r="P177794" s="83"/>
    </row>
    <row r="177795" spans="16:16" x14ac:dyDescent="0.3">
      <c r="P177795" s="83"/>
    </row>
    <row r="177796" spans="16:16" x14ac:dyDescent="0.3">
      <c r="P177796" s="83"/>
    </row>
    <row r="177797" spans="16:16" x14ac:dyDescent="0.3">
      <c r="P177797" s="83"/>
    </row>
    <row r="177798" spans="16:16" x14ac:dyDescent="0.3">
      <c r="P177798" s="83"/>
    </row>
    <row r="177799" spans="16:16" x14ac:dyDescent="0.3">
      <c r="P177799" s="83"/>
    </row>
    <row r="177800" spans="16:16" x14ac:dyDescent="0.3">
      <c r="P177800" s="83"/>
    </row>
    <row r="177801" spans="16:16" x14ac:dyDescent="0.3">
      <c r="P177801" s="83"/>
    </row>
    <row r="177802" spans="16:16" x14ac:dyDescent="0.3">
      <c r="P177802" s="83"/>
    </row>
    <row r="177803" spans="16:16" x14ac:dyDescent="0.3">
      <c r="P177803" s="83"/>
    </row>
    <row r="177804" spans="16:16" x14ac:dyDescent="0.3">
      <c r="P177804" s="83"/>
    </row>
    <row r="177805" spans="16:16" x14ac:dyDescent="0.3">
      <c r="P177805" s="83"/>
    </row>
    <row r="177806" spans="16:16" x14ac:dyDescent="0.3">
      <c r="P177806" s="83"/>
    </row>
    <row r="177807" spans="16:16" x14ac:dyDescent="0.3">
      <c r="P177807" s="83"/>
    </row>
    <row r="177808" spans="16:16" x14ac:dyDescent="0.3">
      <c r="P177808" s="83"/>
    </row>
    <row r="177809" spans="16:16" x14ac:dyDescent="0.3">
      <c r="P177809" s="83"/>
    </row>
    <row r="177810" spans="16:16" x14ac:dyDescent="0.3">
      <c r="P177810" s="83"/>
    </row>
    <row r="177811" spans="16:16" x14ac:dyDescent="0.3">
      <c r="P177811" s="83"/>
    </row>
    <row r="177812" spans="16:16" x14ac:dyDescent="0.3">
      <c r="P177812" s="83"/>
    </row>
    <row r="177813" spans="16:16" x14ac:dyDescent="0.3">
      <c r="P177813" s="83"/>
    </row>
    <row r="177814" spans="16:16" x14ac:dyDescent="0.3">
      <c r="P177814" s="83"/>
    </row>
    <row r="177815" spans="16:16" x14ac:dyDescent="0.3">
      <c r="P177815" s="83"/>
    </row>
    <row r="177816" spans="16:16" x14ac:dyDescent="0.3">
      <c r="P177816" s="83"/>
    </row>
    <row r="177817" spans="16:16" x14ac:dyDescent="0.3">
      <c r="P177817" s="83"/>
    </row>
    <row r="177818" spans="16:16" x14ac:dyDescent="0.3">
      <c r="P177818" s="83"/>
    </row>
    <row r="177819" spans="16:16" x14ac:dyDescent="0.3">
      <c r="P177819" s="83"/>
    </row>
    <row r="177820" spans="16:16" x14ac:dyDescent="0.3">
      <c r="P177820" s="83"/>
    </row>
    <row r="177821" spans="16:16" x14ac:dyDescent="0.3">
      <c r="P177821" s="83"/>
    </row>
    <row r="177822" spans="16:16" x14ac:dyDescent="0.3">
      <c r="P177822" s="83"/>
    </row>
    <row r="177823" spans="16:16" x14ac:dyDescent="0.3">
      <c r="P177823" s="83"/>
    </row>
    <row r="177824" spans="16:16" x14ac:dyDescent="0.3">
      <c r="P177824" s="83"/>
    </row>
    <row r="177825" spans="16:16" x14ac:dyDescent="0.3">
      <c r="P177825" s="83"/>
    </row>
    <row r="177826" spans="16:16" x14ac:dyDescent="0.3">
      <c r="P177826" s="83"/>
    </row>
    <row r="177827" spans="16:16" x14ac:dyDescent="0.3">
      <c r="P177827" s="83"/>
    </row>
    <row r="177828" spans="16:16" x14ac:dyDescent="0.3">
      <c r="P177828" s="83"/>
    </row>
    <row r="177829" spans="16:16" x14ac:dyDescent="0.3">
      <c r="P177829" s="83"/>
    </row>
    <row r="177830" spans="16:16" x14ac:dyDescent="0.3">
      <c r="P177830" s="83"/>
    </row>
    <row r="177831" spans="16:16" x14ac:dyDescent="0.3">
      <c r="P177831" s="83"/>
    </row>
    <row r="177832" spans="16:16" x14ac:dyDescent="0.3">
      <c r="P177832" s="83"/>
    </row>
    <row r="177833" spans="16:16" x14ac:dyDescent="0.3">
      <c r="P177833" s="83"/>
    </row>
    <row r="177834" spans="16:16" x14ac:dyDescent="0.3">
      <c r="P177834" s="83"/>
    </row>
    <row r="177835" spans="16:16" x14ac:dyDescent="0.3">
      <c r="P177835" s="83"/>
    </row>
    <row r="177836" spans="16:16" x14ac:dyDescent="0.3">
      <c r="P177836" s="83"/>
    </row>
    <row r="177837" spans="16:16" x14ac:dyDescent="0.3">
      <c r="P177837" s="83"/>
    </row>
    <row r="177838" spans="16:16" x14ac:dyDescent="0.3">
      <c r="P177838" s="83"/>
    </row>
    <row r="177839" spans="16:16" x14ac:dyDescent="0.3">
      <c r="P177839" s="83"/>
    </row>
    <row r="177840" spans="16:16" x14ac:dyDescent="0.3">
      <c r="P177840" s="83"/>
    </row>
    <row r="177841" spans="16:16" x14ac:dyDescent="0.3">
      <c r="P177841" s="83"/>
    </row>
    <row r="177842" spans="16:16" x14ac:dyDescent="0.3">
      <c r="P177842" s="83"/>
    </row>
    <row r="177843" spans="16:16" x14ac:dyDescent="0.3">
      <c r="P177843" s="83"/>
    </row>
    <row r="177844" spans="16:16" x14ac:dyDescent="0.3">
      <c r="P177844" s="83"/>
    </row>
    <row r="177845" spans="16:16" x14ac:dyDescent="0.3">
      <c r="P177845" s="83"/>
    </row>
    <row r="177846" spans="16:16" x14ac:dyDescent="0.3">
      <c r="P177846" s="83"/>
    </row>
    <row r="177847" spans="16:16" x14ac:dyDescent="0.3">
      <c r="P177847" s="83"/>
    </row>
    <row r="177848" spans="16:16" x14ac:dyDescent="0.3">
      <c r="P177848" s="83"/>
    </row>
    <row r="177849" spans="16:16" x14ac:dyDescent="0.3">
      <c r="P177849" s="83"/>
    </row>
    <row r="177850" spans="16:16" x14ac:dyDescent="0.3">
      <c r="P177850" s="83"/>
    </row>
    <row r="177851" spans="16:16" x14ac:dyDescent="0.3">
      <c r="P177851" s="83"/>
    </row>
    <row r="177852" spans="16:16" x14ac:dyDescent="0.3">
      <c r="P177852" s="83"/>
    </row>
    <row r="177853" spans="16:16" x14ac:dyDescent="0.3">
      <c r="P177853" s="83"/>
    </row>
    <row r="177854" spans="16:16" x14ac:dyDescent="0.3">
      <c r="P177854" s="83"/>
    </row>
    <row r="177855" spans="16:16" x14ac:dyDescent="0.3">
      <c r="P177855" s="83"/>
    </row>
    <row r="177856" spans="16:16" x14ac:dyDescent="0.3">
      <c r="P177856" s="83"/>
    </row>
    <row r="177857" spans="16:16" x14ac:dyDescent="0.3">
      <c r="P177857" s="83"/>
    </row>
    <row r="177858" spans="16:16" x14ac:dyDescent="0.3">
      <c r="P177858" s="83"/>
    </row>
    <row r="177859" spans="16:16" x14ac:dyDescent="0.3">
      <c r="P177859" s="83"/>
    </row>
    <row r="177860" spans="16:16" x14ac:dyDescent="0.3">
      <c r="P177860" s="83"/>
    </row>
    <row r="177861" spans="16:16" x14ac:dyDescent="0.3">
      <c r="P177861" s="83"/>
    </row>
    <row r="177862" spans="16:16" x14ac:dyDescent="0.3">
      <c r="P177862" s="83"/>
    </row>
    <row r="177863" spans="16:16" x14ac:dyDescent="0.3">
      <c r="P177863" s="83"/>
    </row>
    <row r="177864" spans="16:16" x14ac:dyDescent="0.3">
      <c r="P177864" s="83"/>
    </row>
    <row r="177865" spans="16:16" x14ac:dyDescent="0.3">
      <c r="P177865" s="83"/>
    </row>
    <row r="177866" spans="16:16" x14ac:dyDescent="0.3">
      <c r="P177866" s="83"/>
    </row>
    <row r="177867" spans="16:16" x14ac:dyDescent="0.3">
      <c r="P177867" s="83"/>
    </row>
    <row r="177868" spans="16:16" x14ac:dyDescent="0.3">
      <c r="P177868" s="83"/>
    </row>
    <row r="177869" spans="16:16" x14ac:dyDescent="0.3">
      <c r="P177869" s="83"/>
    </row>
    <row r="177870" spans="16:16" x14ac:dyDescent="0.3">
      <c r="P177870" s="83"/>
    </row>
    <row r="177871" spans="16:16" x14ac:dyDescent="0.3">
      <c r="P177871" s="83"/>
    </row>
    <row r="177872" spans="16:16" x14ac:dyDescent="0.3">
      <c r="P177872" s="83"/>
    </row>
    <row r="177873" spans="16:16" x14ac:dyDescent="0.3">
      <c r="P177873" s="83"/>
    </row>
    <row r="177874" spans="16:16" x14ac:dyDescent="0.3">
      <c r="P177874" s="83"/>
    </row>
    <row r="177875" spans="16:16" x14ac:dyDescent="0.3">
      <c r="P177875" s="83"/>
    </row>
    <row r="177876" spans="16:16" x14ac:dyDescent="0.3">
      <c r="P177876" s="83"/>
    </row>
    <row r="177877" spans="16:16" x14ac:dyDescent="0.3">
      <c r="P177877" s="83"/>
    </row>
    <row r="177878" spans="16:16" x14ac:dyDescent="0.3">
      <c r="P177878" s="83"/>
    </row>
    <row r="177879" spans="16:16" x14ac:dyDescent="0.3">
      <c r="P177879" s="83"/>
    </row>
    <row r="177880" spans="16:16" x14ac:dyDescent="0.3">
      <c r="P177880" s="83"/>
    </row>
    <row r="177881" spans="16:16" x14ac:dyDescent="0.3">
      <c r="P177881" s="83"/>
    </row>
    <row r="177882" spans="16:16" x14ac:dyDescent="0.3">
      <c r="P177882" s="83"/>
    </row>
    <row r="177883" spans="16:16" x14ac:dyDescent="0.3">
      <c r="P177883" s="83"/>
    </row>
    <row r="177884" spans="16:16" x14ac:dyDescent="0.3">
      <c r="P177884" s="83"/>
    </row>
    <row r="177885" spans="16:16" x14ac:dyDescent="0.3">
      <c r="P177885" s="83"/>
    </row>
    <row r="177886" spans="16:16" x14ac:dyDescent="0.3">
      <c r="P177886" s="83"/>
    </row>
    <row r="177887" spans="16:16" x14ac:dyDescent="0.3">
      <c r="P177887" s="83"/>
    </row>
    <row r="177888" spans="16:16" x14ac:dyDescent="0.3">
      <c r="P177888" s="83"/>
    </row>
    <row r="177889" spans="16:16" x14ac:dyDescent="0.3">
      <c r="P177889" s="83"/>
    </row>
    <row r="177890" spans="16:16" x14ac:dyDescent="0.3">
      <c r="P177890" s="83"/>
    </row>
    <row r="177891" spans="16:16" x14ac:dyDescent="0.3">
      <c r="P177891" s="83"/>
    </row>
    <row r="177892" spans="16:16" x14ac:dyDescent="0.3">
      <c r="P177892" s="83"/>
    </row>
    <row r="177893" spans="16:16" x14ac:dyDescent="0.3">
      <c r="P177893" s="83"/>
    </row>
    <row r="177894" spans="16:16" x14ac:dyDescent="0.3">
      <c r="P177894" s="83"/>
    </row>
    <row r="177895" spans="16:16" x14ac:dyDescent="0.3">
      <c r="P177895" s="83"/>
    </row>
    <row r="177896" spans="16:16" x14ac:dyDescent="0.3">
      <c r="P177896" s="83"/>
    </row>
    <row r="177897" spans="16:16" x14ac:dyDescent="0.3">
      <c r="P177897" s="83"/>
    </row>
    <row r="177898" spans="16:16" x14ac:dyDescent="0.3">
      <c r="P177898" s="83"/>
    </row>
    <row r="177899" spans="16:16" x14ac:dyDescent="0.3">
      <c r="P177899" s="83"/>
    </row>
    <row r="177900" spans="16:16" x14ac:dyDescent="0.3">
      <c r="P177900" s="83"/>
    </row>
    <row r="177901" spans="16:16" x14ac:dyDescent="0.3">
      <c r="P177901" s="83"/>
    </row>
    <row r="177902" spans="16:16" x14ac:dyDescent="0.3">
      <c r="P177902" s="83"/>
    </row>
    <row r="177903" spans="16:16" x14ac:dyDescent="0.3">
      <c r="P177903" s="83"/>
    </row>
    <row r="177904" spans="16:16" x14ac:dyDescent="0.3">
      <c r="P177904" s="83"/>
    </row>
    <row r="177905" spans="16:16" x14ac:dyDescent="0.3">
      <c r="P177905" s="83"/>
    </row>
    <row r="177906" spans="16:16" x14ac:dyDescent="0.3">
      <c r="P177906" s="83"/>
    </row>
    <row r="177907" spans="16:16" x14ac:dyDescent="0.3">
      <c r="P177907" s="83"/>
    </row>
    <row r="177908" spans="16:16" x14ac:dyDescent="0.3">
      <c r="P177908" s="83"/>
    </row>
    <row r="177909" spans="16:16" x14ac:dyDescent="0.3">
      <c r="P177909" s="83"/>
    </row>
    <row r="177910" spans="16:16" x14ac:dyDescent="0.3">
      <c r="P177910" s="83"/>
    </row>
    <row r="177911" spans="16:16" x14ac:dyDescent="0.3">
      <c r="P177911" s="83"/>
    </row>
    <row r="177912" spans="16:16" x14ac:dyDescent="0.3">
      <c r="P177912" s="83"/>
    </row>
    <row r="177913" spans="16:16" x14ac:dyDescent="0.3">
      <c r="P177913" s="83"/>
    </row>
    <row r="177914" spans="16:16" x14ac:dyDescent="0.3">
      <c r="P177914" s="83"/>
    </row>
    <row r="177915" spans="16:16" x14ac:dyDescent="0.3">
      <c r="P177915" s="83"/>
    </row>
    <row r="177916" spans="16:16" x14ac:dyDescent="0.3">
      <c r="P177916" s="83"/>
    </row>
    <row r="177917" spans="16:16" x14ac:dyDescent="0.3">
      <c r="P177917" s="83"/>
    </row>
    <row r="177918" spans="16:16" x14ac:dyDescent="0.3">
      <c r="P177918" s="83"/>
    </row>
    <row r="177919" spans="16:16" x14ac:dyDescent="0.3">
      <c r="P177919" s="83"/>
    </row>
    <row r="177920" spans="16:16" x14ac:dyDescent="0.3">
      <c r="P177920" s="83"/>
    </row>
    <row r="177921" spans="16:16" x14ac:dyDescent="0.3">
      <c r="P177921" s="83"/>
    </row>
    <row r="177922" spans="16:16" x14ac:dyDescent="0.3">
      <c r="P177922" s="83"/>
    </row>
    <row r="177923" spans="16:16" x14ac:dyDescent="0.3">
      <c r="P177923" s="83"/>
    </row>
    <row r="177924" spans="16:16" x14ac:dyDescent="0.3">
      <c r="P177924" s="83"/>
    </row>
    <row r="177925" spans="16:16" x14ac:dyDescent="0.3">
      <c r="P177925" s="83"/>
    </row>
    <row r="177926" spans="16:16" x14ac:dyDescent="0.3">
      <c r="P177926" s="83"/>
    </row>
    <row r="177927" spans="16:16" x14ac:dyDescent="0.3">
      <c r="P177927" s="83"/>
    </row>
    <row r="177928" spans="16:16" x14ac:dyDescent="0.3">
      <c r="P177928" s="83"/>
    </row>
    <row r="177929" spans="16:16" x14ac:dyDescent="0.3">
      <c r="P177929" s="83"/>
    </row>
    <row r="177930" spans="16:16" x14ac:dyDescent="0.3">
      <c r="P177930" s="83"/>
    </row>
    <row r="177931" spans="16:16" x14ac:dyDescent="0.3">
      <c r="P177931" s="83"/>
    </row>
    <row r="177932" spans="16:16" x14ac:dyDescent="0.3">
      <c r="P177932" s="83"/>
    </row>
    <row r="177933" spans="16:16" x14ac:dyDescent="0.3">
      <c r="P177933" s="83"/>
    </row>
    <row r="177934" spans="16:16" x14ac:dyDescent="0.3">
      <c r="P177934" s="83"/>
    </row>
    <row r="177935" spans="16:16" x14ac:dyDescent="0.3">
      <c r="P177935" s="83"/>
    </row>
    <row r="177936" spans="16:16" x14ac:dyDescent="0.3">
      <c r="P177936" s="83"/>
    </row>
    <row r="177937" spans="16:16" x14ac:dyDescent="0.3">
      <c r="P177937" s="83"/>
    </row>
    <row r="177938" spans="16:16" x14ac:dyDescent="0.3">
      <c r="P177938" s="83"/>
    </row>
    <row r="177939" spans="16:16" x14ac:dyDescent="0.3">
      <c r="P177939" s="83"/>
    </row>
    <row r="177940" spans="16:16" x14ac:dyDescent="0.3">
      <c r="P177940" s="83"/>
    </row>
    <row r="177941" spans="16:16" x14ac:dyDescent="0.3">
      <c r="P177941" s="83"/>
    </row>
    <row r="177942" spans="16:16" x14ac:dyDescent="0.3">
      <c r="P177942" s="83"/>
    </row>
    <row r="177943" spans="16:16" x14ac:dyDescent="0.3">
      <c r="P177943" s="83"/>
    </row>
    <row r="177944" spans="16:16" x14ac:dyDescent="0.3">
      <c r="P177944" s="83"/>
    </row>
    <row r="177945" spans="16:16" x14ac:dyDescent="0.3">
      <c r="P177945" s="83"/>
    </row>
    <row r="177946" spans="16:16" x14ac:dyDescent="0.3">
      <c r="P177946" s="83"/>
    </row>
    <row r="177947" spans="16:16" x14ac:dyDescent="0.3">
      <c r="P177947" s="83"/>
    </row>
    <row r="177948" spans="16:16" x14ac:dyDescent="0.3">
      <c r="P177948" s="83"/>
    </row>
    <row r="177949" spans="16:16" x14ac:dyDescent="0.3">
      <c r="P177949" s="83"/>
    </row>
    <row r="177950" spans="16:16" x14ac:dyDescent="0.3">
      <c r="P177950" s="83"/>
    </row>
    <row r="177951" spans="16:16" x14ac:dyDescent="0.3">
      <c r="P177951" s="83"/>
    </row>
    <row r="177952" spans="16:16" x14ac:dyDescent="0.3">
      <c r="P177952" s="83"/>
    </row>
    <row r="177953" spans="16:16" x14ac:dyDescent="0.3">
      <c r="P177953" s="83"/>
    </row>
    <row r="177954" spans="16:16" x14ac:dyDescent="0.3">
      <c r="P177954" s="83"/>
    </row>
    <row r="177955" spans="16:16" x14ac:dyDescent="0.3">
      <c r="P177955" s="83"/>
    </row>
    <row r="177956" spans="16:16" x14ac:dyDescent="0.3">
      <c r="P177956" s="83"/>
    </row>
    <row r="177957" spans="16:16" x14ac:dyDescent="0.3">
      <c r="P177957" s="83"/>
    </row>
    <row r="177958" spans="16:16" x14ac:dyDescent="0.3">
      <c r="P177958" s="83"/>
    </row>
    <row r="177959" spans="16:16" x14ac:dyDescent="0.3">
      <c r="P177959" s="83"/>
    </row>
    <row r="177960" spans="16:16" x14ac:dyDescent="0.3">
      <c r="P177960" s="83"/>
    </row>
    <row r="177961" spans="16:16" x14ac:dyDescent="0.3">
      <c r="P177961" s="83"/>
    </row>
    <row r="177962" spans="16:16" x14ac:dyDescent="0.3">
      <c r="P177962" s="83"/>
    </row>
    <row r="177963" spans="16:16" x14ac:dyDescent="0.3">
      <c r="P177963" s="83"/>
    </row>
    <row r="177964" spans="16:16" x14ac:dyDescent="0.3">
      <c r="P177964" s="83"/>
    </row>
    <row r="177965" spans="16:16" x14ac:dyDescent="0.3">
      <c r="P177965" s="83"/>
    </row>
    <row r="177966" spans="16:16" x14ac:dyDescent="0.3">
      <c r="P177966" s="83"/>
    </row>
    <row r="177967" spans="16:16" x14ac:dyDescent="0.3">
      <c r="P177967" s="83"/>
    </row>
    <row r="177968" spans="16:16" x14ac:dyDescent="0.3">
      <c r="P177968" s="83"/>
    </row>
    <row r="177969" spans="16:16" x14ac:dyDescent="0.3">
      <c r="P177969" s="83"/>
    </row>
    <row r="177970" spans="16:16" x14ac:dyDescent="0.3">
      <c r="P177970" s="83"/>
    </row>
    <row r="177971" spans="16:16" x14ac:dyDescent="0.3">
      <c r="P177971" s="83"/>
    </row>
    <row r="177972" spans="16:16" x14ac:dyDescent="0.3">
      <c r="P177972" s="83"/>
    </row>
    <row r="177973" spans="16:16" x14ac:dyDescent="0.3">
      <c r="P177973" s="83"/>
    </row>
    <row r="177974" spans="16:16" x14ac:dyDescent="0.3">
      <c r="P177974" s="83"/>
    </row>
    <row r="177975" spans="16:16" x14ac:dyDescent="0.3">
      <c r="P177975" s="83"/>
    </row>
    <row r="177976" spans="16:16" x14ac:dyDescent="0.3">
      <c r="P177976" s="83"/>
    </row>
    <row r="177977" spans="16:16" x14ac:dyDescent="0.3">
      <c r="P177977" s="83"/>
    </row>
    <row r="177978" spans="16:16" x14ac:dyDescent="0.3">
      <c r="P177978" s="83"/>
    </row>
    <row r="177979" spans="16:16" x14ac:dyDescent="0.3">
      <c r="P177979" s="83"/>
    </row>
    <row r="177980" spans="16:16" x14ac:dyDescent="0.3">
      <c r="P177980" s="83"/>
    </row>
    <row r="177981" spans="16:16" x14ac:dyDescent="0.3">
      <c r="P177981" s="83"/>
    </row>
    <row r="177982" spans="16:16" x14ac:dyDescent="0.3">
      <c r="P177982" s="83"/>
    </row>
    <row r="177983" spans="16:16" x14ac:dyDescent="0.3">
      <c r="P177983" s="83"/>
    </row>
    <row r="177984" spans="16:16" x14ac:dyDescent="0.3">
      <c r="P177984" s="83"/>
    </row>
    <row r="177985" spans="16:16" x14ac:dyDescent="0.3">
      <c r="P177985" s="83"/>
    </row>
    <row r="177986" spans="16:16" x14ac:dyDescent="0.3">
      <c r="P177986" s="83"/>
    </row>
    <row r="177987" spans="16:16" x14ac:dyDescent="0.3">
      <c r="P177987" s="83"/>
    </row>
    <row r="177988" spans="16:16" x14ac:dyDescent="0.3">
      <c r="P177988" s="83"/>
    </row>
    <row r="177989" spans="16:16" x14ac:dyDescent="0.3">
      <c r="P177989" s="83"/>
    </row>
    <row r="177990" spans="16:16" x14ac:dyDescent="0.3">
      <c r="P177990" s="83"/>
    </row>
    <row r="177991" spans="16:16" x14ac:dyDescent="0.3">
      <c r="P177991" s="83"/>
    </row>
    <row r="177992" spans="16:16" x14ac:dyDescent="0.3">
      <c r="P177992" s="83"/>
    </row>
    <row r="177993" spans="16:16" x14ac:dyDescent="0.3">
      <c r="P177993" s="83"/>
    </row>
    <row r="177994" spans="16:16" x14ac:dyDescent="0.3">
      <c r="P177994" s="83"/>
    </row>
    <row r="177995" spans="16:16" x14ac:dyDescent="0.3">
      <c r="P177995" s="83"/>
    </row>
    <row r="177996" spans="16:16" x14ac:dyDescent="0.3">
      <c r="P177996" s="83"/>
    </row>
    <row r="177997" spans="16:16" x14ac:dyDescent="0.3">
      <c r="P177997" s="83"/>
    </row>
    <row r="177998" spans="16:16" x14ac:dyDescent="0.3">
      <c r="P177998" s="83"/>
    </row>
    <row r="177999" spans="16:16" x14ac:dyDescent="0.3">
      <c r="P177999" s="83"/>
    </row>
    <row r="178000" spans="16:16" x14ac:dyDescent="0.3">
      <c r="P178000" s="83"/>
    </row>
    <row r="178001" spans="16:16" x14ac:dyDescent="0.3">
      <c r="P178001" s="83"/>
    </row>
    <row r="178002" spans="16:16" x14ac:dyDescent="0.3">
      <c r="P178002" s="83"/>
    </row>
    <row r="178003" spans="16:16" x14ac:dyDescent="0.3">
      <c r="P178003" s="83"/>
    </row>
    <row r="178004" spans="16:16" x14ac:dyDescent="0.3">
      <c r="P178004" s="83"/>
    </row>
    <row r="178005" spans="16:16" x14ac:dyDescent="0.3">
      <c r="P178005" s="83"/>
    </row>
    <row r="178006" spans="16:16" x14ac:dyDescent="0.3">
      <c r="P178006" s="83"/>
    </row>
    <row r="178007" spans="16:16" x14ac:dyDescent="0.3">
      <c r="P178007" s="83"/>
    </row>
    <row r="178008" spans="16:16" x14ac:dyDescent="0.3">
      <c r="P178008" s="83"/>
    </row>
    <row r="178009" spans="16:16" x14ac:dyDescent="0.3">
      <c r="P178009" s="83"/>
    </row>
    <row r="178010" spans="16:16" x14ac:dyDescent="0.3">
      <c r="P178010" s="83"/>
    </row>
    <row r="178011" spans="16:16" x14ac:dyDescent="0.3">
      <c r="P178011" s="83"/>
    </row>
    <row r="178012" spans="16:16" x14ac:dyDescent="0.3">
      <c r="P178012" s="83"/>
    </row>
    <row r="178013" spans="16:16" x14ac:dyDescent="0.3">
      <c r="P178013" s="83"/>
    </row>
    <row r="178014" spans="16:16" x14ac:dyDescent="0.3">
      <c r="P178014" s="83"/>
    </row>
    <row r="178015" spans="16:16" x14ac:dyDescent="0.3">
      <c r="P178015" s="83"/>
    </row>
    <row r="178016" spans="16:16" x14ac:dyDescent="0.3">
      <c r="P178016" s="83"/>
    </row>
    <row r="178017" spans="16:16" x14ac:dyDescent="0.3">
      <c r="P178017" s="83"/>
    </row>
    <row r="178018" spans="16:16" x14ac:dyDescent="0.3">
      <c r="P178018" s="83"/>
    </row>
    <row r="178019" spans="16:16" x14ac:dyDescent="0.3">
      <c r="P178019" s="83"/>
    </row>
    <row r="178020" spans="16:16" x14ac:dyDescent="0.3">
      <c r="P178020" s="83"/>
    </row>
    <row r="178021" spans="16:16" x14ac:dyDescent="0.3">
      <c r="P178021" s="83"/>
    </row>
    <row r="178022" spans="16:16" x14ac:dyDescent="0.3">
      <c r="P178022" s="83"/>
    </row>
    <row r="178023" spans="16:16" x14ac:dyDescent="0.3">
      <c r="P178023" s="83"/>
    </row>
    <row r="178024" spans="16:16" x14ac:dyDescent="0.3">
      <c r="P178024" s="83"/>
    </row>
    <row r="178025" spans="16:16" x14ac:dyDescent="0.3">
      <c r="P178025" s="83"/>
    </row>
    <row r="178026" spans="16:16" x14ac:dyDescent="0.3">
      <c r="P178026" s="83"/>
    </row>
    <row r="178027" spans="16:16" x14ac:dyDescent="0.3">
      <c r="P178027" s="83"/>
    </row>
    <row r="178028" spans="16:16" x14ac:dyDescent="0.3">
      <c r="P178028" s="83"/>
    </row>
    <row r="178029" spans="16:16" x14ac:dyDescent="0.3">
      <c r="P178029" s="83"/>
    </row>
    <row r="178030" spans="16:16" x14ac:dyDescent="0.3">
      <c r="P178030" s="83"/>
    </row>
    <row r="178031" spans="16:16" x14ac:dyDescent="0.3">
      <c r="P178031" s="83"/>
    </row>
    <row r="178032" spans="16:16" x14ac:dyDescent="0.3">
      <c r="P178032" s="83"/>
    </row>
    <row r="178033" spans="16:16" x14ac:dyDescent="0.3">
      <c r="P178033" s="83"/>
    </row>
    <row r="178034" spans="16:16" x14ac:dyDescent="0.3">
      <c r="P178034" s="83"/>
    </row>
    <row r="178035" spans="16:16" x14ac:dyDescent="0.3">
      <c r="P178035" s="83"/>
    </row>
    <row r="178036" spans="16:16" x14ac:dyDescent="0.3">
      <c r="P178036" s="83"/>
    </row>
    <row r="178037" spans="16:16" x14ac:dyDescent="0.3">
      <c r="P178037" s="83"/>
    </row>
    <row r="178038" spans="16:16" x14ac:dyDescent="0.3">
      <c r="P178038" s="83"/>
    </row>
    <row r="178039" spans="16:16" x14ac:dyDescent="0.3">
      <c r="P178039" s="83"/>
    </row>
    <row r="178040" spans="16:16" x14ac:dyDescent="0.3">
      <c r="P178040" s="83"/>
    </row>
    <row r="178041" spans="16:16" x14ac:dyDescent="0.3">
      <c r="P178041" s="83"/>
    </row>
    <row r="178042" spans="16:16" x14ac:dyDescent="0.3">
      <c r="P178042" s="83"/>
    </row>
    <row r="178043" spans="16:16" x14ac:dyDescent="0.3">
      <c r="P178043" s="83"/>
    </row>
    <row r="178044" spans="16:16" x14ac:dyDescent="0.3">
      <c r="P178044" s="83"/>
    </row>
    <row r="178045" spans="16:16" x14ac:dyDescent="0.3">
      <c r="P178045" s="83"/>
    </row>
    <row r="178046" spans="16:16" x14ac:dyDescent="0.3">
      <c r="P178046" s="83"/>
    </row>
    <row r="178047" spans="16:16" x14ac:dyDescent="0.3">
      <c r="P178047" s="83"/>
    </row>
    <row r="178048" spans="16:16" x14ac:dyDescent="0.3">
      <c r="P178048" s="83"/>
    </row>
    <row r="178049" spans="16:16" x14ac:dyDescent="0.3">
      <c r="P178049" s="83"/>
    </row>
    <row r="178050" spans="16:16" x14ac:dyDescent="0.3">
      <c r="P178050" s="83"/>
    </row>
    <row r="178051" spans="16:16" x14ac:dyDescent="0.3">
      <c r="P178051" s="83"/>
    </row>
    <row r="178052" spans="16:16" x14ac:dyDescent="0.3">
      <c r="P178052" s="83"/>
    </row>
    <row r="178053" spans="16:16" x14ac:dyDescent="0.3">
      <c r="P178053" s="83"/>
    </row>
    <row r="178054" spans="16:16" x14ac:dyDescent="0.3">
      <c r="P178054" s="83"/>
    </row>
    <row r="178055" spans="16:16" x14ac:dyDescent="0.3">
      <c r="P178055" s="83"/>
    </row>
    <row r="178056" spans="16:16" x14ac:dyDescent="0.3">
      <c r="P178056" s="83"/>
    </row>
    <row r="178057" spans="16:16" x14ac:dyDescent="0.3">
      <c r="P178057" s="83"/>
    </row>
    <row r="178058" spans="16:16" x14ac:dyDescent="0.3">
      <c r="P178058" s="83"/>
    </row>
    <row r="178059" spans="16:16" x14ac:dyDescent="0.3">
      <c r="P178059" s="83"/>
    </row>
    <row r="178060" spans="16:16" x14ac:dyDescent="0.3">
      <c r="P178060" s="83"/>
    </row>
    <row r="178061" spans="16:16" x14ac:dyDescent="0.3">
      <c r="P178061" s="83"/>
    </row>
    <row r="178062" spans="16:16" x14ac:dyDescent="0.3">
      <c r="P178062" s="83"/>
    </row>
    <row r="178063" spans="16:16" x14ac:dyDescent="0.3">
      <c r="P178063" s="83"/>
    </row>
    <row r="178064" spans="16:16" x14ac:dyDescent="0.3">
      <c r="P178064" s="83"/>
    </row>
    <row r="178065" spans="16:16" x14ac:dyDescent="0.3">
      <c r="P178065" s="83"/>
    </row>
    <row r="178066" spans="16:16" x14ac:dyDescent="0.3">
      <c r="P178066" s="83"/>
    </row>
    <row r="178067" spans="16:16" x14ac:dyDescent="0.3">
      <c r="P178067" s="83"/>
    </row>
    <row r="178068" spans="16:16" x14ac:dyDescent="0.3">
      <c r="P178068" s="83"/>
    </row>
    <row r="178069" spans="16:16" x14ac:dyDescent="0.3">
      <c r="P178069" s="83"/>
    </row>
    <row r="178070" spans="16:16" x14ac:dyDescent="0.3">
      <c r="P178070" s="83"/>
    </row>
    <row r="178071" spans="16:16" x14ac:dyDescent="0.3">
      <c r="P178071" s="83"/>
    </row>
    <row r="178072" spans="16:16" x14ac:dyDescent="0.3">
      <c r="P178072" s="83"/>
    </row>
    <row r="178073" spans="16:16" x14ac:dyDescent="0.3">
      <c r="P178073" s="83"/>
    </row>
    <row r="178074" spans="16:16" x14ac:dyDescent="0.3">
      <c r="P178074" s="83"/>
    </row>
    <row r="178075" spans="16:16" x14ac:dyDescent="0.3">
      <c r="P178075" s="83"/>
    </row>
    <row r="178076" spans="16:16" x14ac:dyDescent="0.3">
      <c r="P178076" s="83"/>
    </row>
    <row r="178077" spans="16:16" x14ac:dyDescent="0.3">
      <c r="P178077" s="83"/>
    </row>
    <row r="178078" spans="16:16" x14ac:dyDescent="0.3">
      <c r="P178078" s="83"/>
    </row>
    <row r="178079" spans="16:16" x14ac:dyDescent="0.3">
      <c r="P178079" s="83"/>
    </row>
    <row r="178080" spans="16:16" x14ac:dyDescent="0.3">
      <c r="P178080" s="83"/>
    </row>
    <row r="178081" spans="16:16" x14ac:dyDescent="0.3">
      <c r="P178081" s="83"/>
    </row>
    <row r="178082" spans="16:16" x14ac:dyDescent="0.3">
      <c r="P178082" s="83"/>
    </row>
    <row r="178083" spans="16:16" x14ac:dyDescent="0.3">
      <c r="P178083" s="83"/>
    </row>
    <row r="178084" spans="16:16" x14ac:dyDescent="0.3">
      <c r="P178084" s="83"/>
    </row>
    <row r="178085" spans="16:16" x14ac:dyDescent="0.3">
      <c r="P178085" s="83"/>
    </row>
    <row r="178086" spans="16:16" x14ac:dyDescent="0.3">
      <c r="P178086" s="83"/>
    </row>
    <row r="178087" spans="16:16" x14ac:dyDescent="0.3">
      <c r="P178087" s="83"/>
    </row>
    <row r="178088" spans="16:16" x14ac:dyDescent="0.3">
      <c r="P178088" s="83"/>
    </row>
    <row r="178089" spans="16:16" x14ac:dyDescent="0.3">
      <c r="P178089" s="83"/>
    </row>
    <row r="178090" spans="16:16" x14ac:dyDescent="0.3">
      <c r="P178090" s="83"/>
    </row>
    <row r="178091" spans="16:16" x14ac:dyDescent="0.3">
      <c r="P178091" s="83"/>
    </row>
    <row r="178092" spans="16:16" x14ac:dyDescent="0.3">
      <c r="P178092" s="83"/>
    </row>
    <row r="178093" spans="16:16" x14ac:dyDescent="0.3">
      <c r="P178093" s="83"/>
    </row>
    <row r="178094" spans="16:16" x14ac:dyDescent="0.3">
      <c r="P178094" s="83"/>
    </row>
    <row r="178095" spans="16:16" x14ac:dyDescent="0.3">
      <c r="P178095" s="83"/>
    </row>
    <row r="178096" spans="16:16" x14ac:dyDescent="0.3">
      <c r="P178096" s="83"/>
    </row>
    <row r="178097" spans="16:16" x14ac:dyDescent="0.3">
      <c r="P178097" s="83"/>
    </row>
    <row r="178098" spans="16:16" x14ac:dyDescent="0.3">
      <c r="P178098" s="83"/>
    </row>
    <row r="178099" spans="16:16" x14ac:dyDescent="0.3">
      <c r="P178099" s="83"/>
    </row>
    <row r="178100" spans="16:16" x14ac:dyDescent="0.3">
      <c r="P178100" s="83"/>
    </row>
    <row r="178101" spans="16:16" x14ac:dyDescent="0.3">
      <c r="P178101" s="83"/>
    </row>
    <row r="178102" spans="16:16" x14ac:dyDescent="0.3">
      <c r="P178102" s="83"/>
    </row>
    <row r="178103" spans="16:16" x14ac:dyDescent="0.3">
      <c r="P178103" s="83"/>
    </row>
    <row r="178104" spans="16:16" x14ac:dyDescent="0.3">
      <c r="P178104" s="83"/>
    </row>
    <row r="178105" spans="16:16" x14ac:dyDescent="0.3">
      <c r="P178105" s="83"/>
    </row>
    <row r="178106" spans="16:16" x14ac:dyDescent="0.3">
      <c r="P178106" s="83"/>
    </row>
    <row r="178107" spans="16:16" x14ac:dyDescent="0.3">
      <c r="P178107" s="83"/>
    </row>
    <row r="178108" spans="16:16" x14ac:dyDescent="0.3">
      <c r="P178108" s="83"/>
    </row>
    <row r="178109" spans="16:16" x14ac:dyDescent="0.3">
      <c r="P178109" s="83"/>
    </row>
    <row r="178110" spans="16:16" x14ac:dyDescent="0.3">
      <c r="P178110" s="83"/>
    </row>
    <row r="178111" spans="16:16" x14ac:dyDescent="0.3">
      <c r="P178111" s="83"/>
    </row>
    <row r="178112" spans="16:16" x14ac:dyDescent="0.3">
      <c r="P178112" s="83"/>
    </row>
    <row r="178113" spans="16:16" x14ac:dyDescent="0.3">
      <c r="P178113" s="83"/>
    </row>
    <row r="178114" spans="16:16" x14ac:dyDescent="0.3">
      <c r="P178114" s="83"/>
    </row>
    <row r="178115" spans="16:16" x14ac:dyDescent="0.3">
      <c r="P178115" s="83"/>
    </row>
    <row r="178116" spans="16:16" x14ac:dyDescent="0.3">
      <c r="P178116" s="83"/>
    </row>
    <row r="178117" spans="16:16" x14ac:dyDescent="0.3">
      <c r="P178117" s="83"/>
    </row>
    <row r="178118" spans="16:16" x14ac:dyDescent="0.3">
      <c r="P178118" s="83"/>
    </row>
    <row r="178119" spans="16:16" x14ac:dyDescent="0.3">
      <c r="P178119" s="83"/>
    </row>
    <row r="178120" spans="16:16" x14ac:dyDescent="0.3">
      <c r="P178120" s="83"/>
    </row>
    <row r="178121" spans="16:16" x14ac:dyDescent="0.3">
      <c r="P178121" s="83"/>
    </row>
    <row r="178122" spans="16:16" x14ac:dyDescent="0.3">
      <c r="P178122" s="83"/>
    </row>
    <row r="178123" spans="16:16" x14ac:dyDescent="0.3">
      <c r="P178123" s="83"/>
    </row>
    <row r="178124" spans="16:16" x14ac:dyDescent="0.3">
      <c r="P178124" s="83"/>
    </row>
    <row r="178125" spans="16:16" x14ac:dyDescent="0.3">
      <c r="P178125" s="83"/>
    </row>
    <row r="178126" spans="16:16" x14ac:dyDescent="0.3">
      <c r="P178126" s="83"/>
    </row>
    <row r="178127" spans="16:16" x14ac:dyDescent="0.3">
      <c r="P178127" s="83"/>
    </row>
    <row r="178128" spans="16:16" x14ac:dyDescent="0.3">
      <c r="P178128" s="83"/>
    </row>
    <row r="178129" spans="16:16" x14ac:dyDescent="0.3">
      <c r="P178129" s="83"/>
    </row>
    <row r="178130" spans="16:16" x14ac:dyDescent="0.3">
      <c r="P178130" s="83"/>
    </row>
    <row r="178131" spans="16:16" x14ac:dyDescent="0.3">
      <c r="P178131" s="83"/>
    </row>
    <row r="178132" spans="16:16" x14ac:dyDescent="0.3">
      <c r="P178132" s="83"/>
    </row>
    <row r="178133" spans="16:16" x14ac:dyDescent="0.3">
      <c r="P178133" s="83"/>
    </row>
    <row r="178134" spans="16:16" x14ac:dyDescent="0.3">
      <c r="P178134" s="83"/>
    </row>
    <row r="178135" spans="16:16" x14ac:dyDescent="0.3">
      <c r="P178135" s="83"/>
    </row>
    <row r="178136" spans="16:16" x14ac:dyDescent="0.3">
      <c r="P178136" s="83"/>
    </row>
    <row r="178137" spans="16:16" x14ac:dyDescent="0.3">
      <c r="P178137" s="83"/>
    </row>
    <row r="178138" spans="16:16" x14ac:dyDescent="0.3">
      <c r="P178138" s="83"/>
    </row>
    <row r="178139" spans="16:16" x14ac:dyDescent="0.3">
      <c r="P178139" s="83"/>
    </row>
    <row r="178140" spans="16:16" x14ac:dyDescent="0.3">
      <c r="P178140" s="83"/>
    </row>
    <row r="178141" spans="16:16" x14ac:dyDescent="0.3">
      <c r="P178141" s="83"/>
    </row>
    <row r="178142" spans="16:16" x14ac:dyDescent="0.3">
      <c r="P178142" s="83"/>
    </row>
    <row r="178143" spans="16:16" x14ac:dyDescent="0.3">
      <c r="P178143" s="83"/>
    </row>
    <row r="178144" spans="16:16" x14ac:dyDescent="0.3">
      <c r="P178144" s="83"/>
    </row>
    <row r="178145" spans="16:16" x14ac:dyDescent="0.3">
      <c r="P178145" s="83"/>
    </row>
    <row r="178146" spans="16:16" x14ac:dyDescent="0.3">
      <c r="P178146" s="83"/>
    </row>
    <row r="178147" spans="16:16" x14ac:dyDescent="0.3">
      <c r="P178147" s="83"/>
    </row>
    <row r="178148" spans="16:16" x14ac:dyDescent="0.3">
      <c r="P178148" s="83"/>
    </row>
    <row r="178149" spans="16:16" x14ac:dyDescent="0.3">
      <c r="P178149" s="83"/>
    </row>
    <row r="178150" spans="16:16" x14ac:dyDescent="0.3">
      <c r="P178150" s="83"/>
    </row>
    <row r="178151" spans="16:16" x14ac:dyDescent="0.3">
      <c r="P178151" s="83"/>
    </row>
    <row r="178152" spans="16:16" x14ac:dyDescent="0.3">
      <c r="P178152" s="83"/>
    </row>
    <row r="178153" spans="16:16" x14ac:dyDescent="0.3">
      <c r="P178153" s="83"/>
    </row>
    <row r="178154" spans="16:16" x14ac:dyDescent="0.3">
      <c r="P178154" s="83"/>
    </row>
    <row r="178155" spans="16:16" x14ac:dyDescent="0.3">
      <c r="P178155" s="83"/>
    </row>
    <row r="178156" spans="16:16" x14ac:dyDescent="0.3">
      <c r="P178156" s="83"/>
    </row>
    <row r="178157" spans="16:16" x14ac:dyDescent="0.3">
      <c r="P178157" s="83"/>
    </row>
    <row r="178158" spans="16:16" x14ac:dyDescent="0.3">
      <c r="P178158" s="83"/>
    </row>
    <row r="178159" spans="16:16" x14ac:dyDescent="0.3">
      <c r="P178159" s="83"/>
    </row>
    <row r="178160" spans="16:16" x14ac:dyDescent="0.3">
      <c r="P178160" s="83"/>
    </row>
    <row r="178161" spans="16:16" x14ac:dyDescent="0.3">
      <c r="P178161" s="83"/>
    </row>
    <row r="178162" spans="16:16" x14ac:dyDescent="0.3">
      <c r="P178162" s="83"/>
    </row>
    <row r="178163" spans="16:16" x14ac:dyDescent="0.3">
      <c r="P178163" s="83"/>
    </row>
    <row r="178164" spans="16:16" x14ac:dyDescent="0.3">
      <c r="P178164" s="83"/>
    </row>
    <row r="178165" spans="16:16" x14ac:dyDescent="0.3">
      <c r="P178165" s="83"/>
    </row>
    <row r="178166" spans="16:16" x14ac:dyDescent="0.3">
      <c r="P178166" s="83"/>
    </row>
    <row r="178167" spans="16:16" x14ac:dyDescent="0.3">
      <c r="P178167" s="83"/>
    </row>
    <row r="178168" spans="16:16" x14ac:dyDescent="0.3">
      <c r="P178168" s="83"/>
    </row>
    <row r="178169" spans="16:16" x14ac:dyDescent="0.3">
      <c r="P178169" s="83"/>
    </row>
    <row r="178170" spans="16:16" x14ac:dyDescent="0.3">
      <c r="P178170" s="83"/>
    </row>
    <row r="178171" spans="16:16" x14ac:dyDescent="0.3">
      <c r="P178171" s="83"/>
    </row>
    <row r="178172" spans="16:16" x14ac:dyDescent="0.3">
      <c r="P178172" s="83"/>
    </row>
    <row r="178173" spans="16:16" x14ac:dyDescent="0.3">
      <c r="P178173" s="83"/>
    </row>
    <row r="178174" spans="16:16" x14ac:dyDescent="0.3">
      <c r="P178174" s="83"/>
    </row>
    <row r="178175" spans="16:16" x14ac:dyDescent="0.3">
      <c r="P178175" s="83"/>
    </row>
    <row r="178176" spans="16:16" x14ac:dyDescent="0.3">
      <c r="P178176" s="83"/>
    </row>
    <row r="178177" spans="16:16" x14ac:dyDescent="0.3">
      <c r="P178177" s="83"/>
    </row>
    <row r="178178" spans="16:16" x14ac:dyDescent="0.3">
      <c r="P178178" s="83"/>
    </row>
    <row r="178179" spans="16:16" x14ac:dyDescent="0.3">
      <c r="P178179" s="83"/>
    </row>
    <row r="178180" spans="16:16" x14ac:dyDescent="0.3">
      <c r="P178180" s="83"/>
    </row>
    <row r="178181" spans="16:16" x14ac:dyDescent="0.3">
      <c r="P178181" s="83"/>
    </row>
    <row r="178182" spans="16:16" x14ac:dyDescent="0.3">
      <c r="P178182" s="83"/>
    </row>
    <row r="178183" spans="16:16" x14ac:dyDescent="0.3">
      <c r="P178183" s="83"/>
    </row>
    <row r="178184" spans="16:16" x14ac:dyDescent="0.3">
      <c r="P178184" s="83"/>
    </row>
    <row r="178185" spans="16:16" x14ac:dyDescent="0.3">
      <c r="P178185" s="83"/>
    </row>
    <row r="178186" spans="16:16" x14ac:dyDescent="0.3">
      <c r="P178186" s="83"/>
    </row>
    <row r="178187" spans="16:16" x14ac:dyDescent="0.3">
      <c r="P178187" s="83"/>
    </row>
    <row r="178188" spans="16:16" x14ac:dyDescent="0.3">
      <c r="P178188" s="83"/>
    </row>
    <row r="178189" spans="16:16" x14ac:dyDescent="0.3">
      <c r="P178189" s="83"/>
    </row>
    <row r="178190" spans="16:16" x14ac:dyDescent="0.3">
      <c r="P178190" s="83"/>
    </row>
    <row r="178191" spans="16:16" x14ac:dyDescent="0.3">
      <c r="P178191" s="83"/>
    </row>
    <row r="178192" spans="16:16" x14ac:dyDescent="0.3">
      <c r="P178192" s="83"/>
    </row>
    <row r="178193" spans="16:16" x14ac:dyDescent="0.3">
      <c r="P178193" s="83"/>
    </row>
    <row r="178194" spans="16:16" x14ac:dyDescent="0.3">
      <c r="P178194" s="83"/>
    </row>
    <row r="178195" spans="16:16" x14ac:dyDescent="0.3">
      <c r="P178195" s="83"/>
    </row>
    <row r="178196" spans="16:16" x14ac:dyDescent="0.3">
      <c r="P178196" s="83"/>
    </row>
    <row r="178197" spans="16:16" x14ac:dyDescent="0.3">
      <c r="P178197" s="83"/>
    </row>
    <row r="178198" spans="16:16" x14ac:dyDescent="0.3">
      <c r="P178198" s="83"/>
    </row>
    <row r="178199" spans="16:16" x14ac:dyDescent="0.3">
      <c r="P178199" s="83"/>
    </row>
    <row r="178200" spans="16:16" x14ac:dyDescent="0.3">
      <c r="P178200" s="83"/>
    </row>
    <row r="178201" spans="16:16" x14ac:dyDescent="0.3">
      <c r="P178201" s="83"/>
    </row>
    <row r="178202" spans="16:16" x14ac:dyDescent="0.3">
      <c r="P178202" s="83"/>
    </row>
    <row r="178203" spans="16:16" x14ac:dyDescent="0.3">
      <c r="P178203" s="83"/>
    </row>
    <row r="178204" spans="16:16" x14ac:dyDescent="0.3">
      <c r="P178204" s="83"/>
    </row>
    <row r="178205" spans="16:16" x14ac:dyDescent="0.3">
      <c r="P178205" s="83"/>
    </row>
    <row r="178206" spans="16:16" x14ac:dyDescent="0.3">
      <c r="P178206" s="83"/>
    </row>
    <row r="178207" spans="16:16" x14ac:dyDescent="0.3">
      <c r="P178207" s="83"/>
    </row>
    <row r="178208" spans="16:16" x14ac:dyDescent="0.3">
      <c r="P178208" s="83"/>
    </row>
    <row r="178209" spans="16:16" x14ac:dyDescent="0.3">
      <c r="P178209" s="83"/>
    </row>
    <row r="178210" spans="16:16" x14ac:dyDescent="0.3">
      <c r="P178210" s="83"/>
    </row>
    <row r="178211" spans="16:16" x14ac:dyDescent="0.3">
      <c r="P178211" s="83"/>
    </row>
    <row r="178212" spans="16:16" x14ac:dyDescent="0.3">
      <c r="P178212" s="83"/>
    </row>
    <row r="178213" spans="16:16" x14ac:dyDescent="0.3">
      <c r="P178213" s="83"/>
    </row>
    <row r="178214" spans="16:16" x14ac:dyDescent="0.3">
      <c r="P178214" s="83"/>
    </row>
    <row r="178215" spans="16:16" x14ac:dyDescent="0.3">
      <c r="P178215" s="83"/>
    </row>
    <row r="178216" spans="16:16" x14ac:dyDescent="0.3">
      <c r="P178216" s="83"/>
    </row>
    <row r="178217" spans="16:16" x14ac:dyDescent="0.3">
      <c r="P178217" s="83"/>
    </row>
    <row r="178218" spans="16:16" x14ac:dyDescent="0.3">
      <c r="P178218" s="83"/>
    </row>
    <row r="178219" spans="16:16" x14ac:dyDescent="0.3">
      <c r="P178219" s="83"/>
    </row>
    <row r="178220" spans="16:16" x14ac:dyDescent="0.3">
      <c r="P178220" s="83"/>
    </row>
    <row r="178221" spans="16:16" x14ac:dyDescent="0.3">
      <c r="P178221" s="83"/>
    </row>
    <row r="178222" spans="16:16" x14ac:dyDescent="0.3">
      <c r="P178222" s="83"/>
    </row>
    <row r="178223" spans="16:16" x14ac:dyDescent="0.3">
      <c r="P178223" s="83"/>
    </row>
    <row r="178224" spans="16:16" x14ac:dyDescent="0.3">
      <c r="P178224" s="83"/>
    </row>
    <row r="178225" spans="16:16" x14ac:dyDescent="0.3">
      <c r="P178225" s="83"/>
    </row>
    <row r="178226" spans="16:16" x14ac:dyDescent="0.3">
      <c r="P178226" s="83"/>
    </row>
    <row r="178227" spans="16:16" x14ac:dyDescent="0.3">
      <c r="P178227" s="83"/>
    </row>
    <row r="178228" spans="16:16" x14ac:dyDescent="0.3">
      <c r="P178228" s="83"/>
    </row>
    <row r="178229" spans="16:16" x14ac:dyDescent="0.3">
      <c r="P178229" s="83"/>
    </row>
    <row r="178230" spans="16:16" x14ac:dyDescent="0.3">
      <c r="P178230" s="83"/>
    </row>
    <row r="178231" spans="16:16" x14ac:dyDescent="0.3">
      <c r="P178231" s="83"/>
    </row>
    <row r="178232" spans="16:16" x14ac:dyDescent="0.3">
      <c r="P178232" s="83"/>
    </row>
    <row r="178233" spans="16:16" x14ac:dyDescent="0.3">
      <c r="P178233" s="83"/>
    </row>
    <row r="178234" spans="16:16" x14ac:dyDescent="0.3">
      <c r="P178234" s="83"/>
    </row>
    <row r="178235" spans="16:16" x14ac:dyDescent="0.3">
      <c r="P178235" s="83"/>
    </row>
    <row r="178236" spans="16:16" x14ac:dyDescent="0.3">
      <c r="P178236" s="83"/>
    </row>
    <row r="178237" spans="16:16" x14ac:dyDescent="0.3">
      <c r="P178237" s="83"/>
    </row>
    <row r="178238" spans="16:16" x14ac:dyDescent="0.3">
      <c r="P178238" s="83"/>
    </row>
    <row r="178239" spans="16:16" x14ac:dyDescent="0.3">
      <c r="P178239" s="83"/>
    </row>
    <row r="178240" spans="16:16" x14ac:dyDescent="0.3">
      <c r="P178240" s="83"/>
    </row>
    <row r="178241" spans="16:16" x14ac:dyDescent="0.3">
      <c r="P178241" s="83"/>
    </row>
    <row r="178242" spans="16:16" x14ac:dyDescent="0.3">
      <c r="P178242" s="83"/>
    </row>
    <row r="178243" spans="16:16" x14ac:dyDescent="0.3">
      <c r="P178243" s="83"/>
    </row>
    <row r="178244" spans="16:16" x14ac:dyDescent="0.3">
      <c r="P178244" s="83"/>
    </row>
    <row r="178245" spans="16:16" x14ac:dyDescent="0.3">
      <c r="P178245" s="83"/>
    </row>
    <row r="178246" spans="16:16" x14ac:dyDescent="0.3">
      <c r="P178246" s="83"/>
    </row>
    <row r="178247" spans="16:16" x14ac:dyDescent="0.3">
      <c r="P178247" s="83"/>
    </row>
    <row r="178248" spans="16:16" x14ac:dyDescent="0.3">
      <c r="P178248" s="83"/>
    </row>
    <row r="178249" spans="16:16" x14ac:dyDescent="0.3">
      <c r="P178249" s="83"/>
    </row>
    <row r="178250" spans="16:16" x14ac:dyDescent="0.3">
      <c r="P178250" s="83"/>
    </row>
    <row r="178251" spans="16:16" x14ac:dyDescent="0.3">
      <c r="P178251" s="83"/>
    </row>
    <row r="178252" spans="16:16" x14ac:dyDescent="0.3">
      <c r="P178252" s="83"/>
    </row>
    <row r="178253" spans="16:16" x14ac:dyDescent="0.3">
      <c r="P178253" s="83"/>
    </row>
    <row r="178254" spans="16:16" x14ac:dyDescent="0.3">
      <c r="P178254" s="83"/>
    </row>
    <row r="178255" spans="16:16" x14ac:dyDescent="0.3">
      <c r="P178255" s="83"/>
    </row>
    <row r="178256" spans="16:16" x14ac:dyDescent="0.3">
      <c r="P178256" s="83"/>
    </row>
    <row r="178257" spans="16:16" x14ac:dyDescent="0.3">
      <c r="P178257" s="83"/>
    </row>
    <row r="178258" spans="16:16" x14ac:dyDescent="0.3">
      <c r="P178258" s="83"/>
    </row>
    <row r="178259" spans="16:16" x14ac:dyDescent="0.3">
      <c r="P178259" s="83"/>
    </row>
    <row r="178260" spans="16:16" x14ac:dyDescent="0.3">
      <c r="P178260" s="83"/>
    </row>
    <row r="178261" spans="16:16" x14ac:dyDescent="0.3">
      <c r="P178261" s="83"/>
    </row>
    <row r="178262" spans="16:16" x14ac:dyDescent="0.3">
      <c r="P178262" s="83"/>
    </row>
    <row r="178263" spans="16:16" x14ac:dyDescent="0.3">
      <c r="P178263" s="83"/>
    </row>
    <row r="178264" spans="16:16" x14ac:dyDescent="0.3">
      <c r="P178264" s="83"/>
    </row>
    <row r="178265" spans="16:16" x14ac:dyDescent="0.3">
      <c r="P178265" s="83"/>
    </row>
    <row r="178266" spans="16:16" x14ac:dyDescent="0.3">
      <c r="P178266" s="83"/>
    </row>
    <row r="178267" spans="16:16" x14ac:dyDescent="0.3">
      <c r="P178267" s="83"/>
    </row>
    <row r="178268" spans="16:16" x14ac:dyDescent="0.3">
      <c r="P178268" s="83"/>
    </row>
    <row r="178269" spans="16:16" x14ac:dyDescent="0.3">
      <c r="P178269" s="83"/>
    </row>
    <row r="178270" spans="16:16" x14ac:dyDescent="0.3">
      <c r="P178270" s="83"/>
    </row>
    <row r="178271" spans="16:16" x14ac:dyDescent="0.3">
      <c r="P178271" s="83"/>
    </row>
    <row r="178272" spans="16:16" x14ac:dyDescent="0.3">
      <c r="P178272" s="83"/>
    </row>
    <row r="178273" spans="16:16" x14ac:dyDescent="0.3">
      <c r="P178273" s="83"/>
    </row>
    <row r="178274" spans="16:16" x14ac:dyDescent="0.3">
      <c r="P178274" s="83"/>
    </row>
    <row r="178275" spans="16:16" x14ac:dyDescent="0.3">
      <c r="P178275" s="83"/>
    </row>
    <row r="178276" spans="16:16" x14ac:dyDescent="0.3">
      <c r="P178276" s="83"/>
    </row>
    <row r="178277" spans="16:16" x14ac:dyDescent="0.3">
      <c r="P178277" s="83"/>
    </row>
    <row r="178278" spans="16:16" x14ac:dyDescent="0.3">
      <c r="P178278" s="83"/>
    </row>
    <row r="178279" spans="16:16" x14ac:dyDescent="0.3">
      <c r="P178279" s="83"/>
    </row>
    <row r="178280" spans="16:16" x14ac:dyDescent="0.3">
      <c r="P178280" s="83"/>
    </row>
    <row r="178281" spans="16:16" x14ac:dyDescent="0.3">
      <c r="P178281" s="83"/>
    </row>
    <row r="178282" spans="16:16" x14ac:dyDescent="0.3">
      <c r="P178282" s="83"/>
    </row>
    <row r="178283" spans="16:16" x14ac:dyDescent="0.3">
      <c r="P178283" s="83"/>
    </row>
    <row r="178284" spans="16:16" x14ac:dyDescent="0.3">
      <c r="P178284" s="83"/>
    </row>
    <row r="178285" spans="16:16" x14ac:dyDescent="0.3">
      <c r="P178285" s="83"/>
    </row>
    <row r="178286" spans="16:16" x14ac:dyDescent="0.3">
      <c r="P178286" s="83"/>
    </row>
    <row r="178287" spans="16:16" x14ac:dyDescent="0.3">
      <c r="P178287" s="83"/>
    </row>
    <row r="178288" spans="16:16" x14ac:dyDescent="0.3">
      <c r="P178288" s="83"/>
    </row>
    <row r="178289" spans="16:16" x14ac:dyDescent="0.3">
      <c r="P178289" s="83"/>
    </row>
    <row r="178290" spans="16:16" x14ac:dyDescent="0.3">
      <c r="P178290" s="83"/>
    </row>
    <row r="178291" spans="16:16" x14ac:dyDescent="0.3">
      <c r="P178291" s="83"/>
    </row>
    <row r="178292" spans="16:16" x14ac:dyDescent="0.3">
      <c r="P178292" s="83"/>
    </row>
    <row r="178293" spans="16:16" x14ac:dyDescent="0.3">
      <c r="P178293" s="83"/>
    </row>
    <row r="178294" spans="16:16" x14ac:dyDescent="0.3">
      <c r="P178294" s="83"/>
    </row>
    <row r="178295" spans="16:16" x14ac:dyDescent="0.3">
      <c r="P178295" s="83"/>
    </row>
    <row r="178296" spans="16:16" x14ac:dyDescent="0.3">
      <c r="P178296" s="83"/>
    </row>
    <row r="178297" spans="16:16" x14ac:dyDescent="0.3">
      <c r="P178297" s="83"/>
    </row>
    <row r="178298" spans="16:16" x14ac:dyDescent="0.3">
      <c r="P178298" s="83"/>
    </row>
    <row r="178299" spans="16:16" x14ac:dyDescent="0.3">
      <c r="P178299" s="83"/>
    </row>
    <row r="178300" spans="16:16" x14ac:dyDescent="0.3">
      <c r="P178300" s="83"/>
    </row>
    <row r="178301" spans="16:16" x14ac:dyDescent="0.3">
      <c r="P178301" s="83"/>
    </row>
    <row r="178302" spans="16:16" x14ac:dyDescent="0.3">
      <c r="P178302" s="83"/>
    </row>
    <row r="178303" spans="16:16" x14ac:dyDescent="0.3">
      <c r="P178303" s="83"/>
    </row>
    <row r="178304" spans="16:16" x14ac:dyDescent="0.3">
      <c r="P178304" s="83"/>
    </row>
    <row r="178305" spans="16:16" x14ac:dyDescent="0.3">
      <c r="P178305" s="83"/>
    </row>
    <row r="178306" spans="16:16" x14ac:dyDescent="0.3">
      <c r="P178306" s="83"/>
    </row>
    <row r="178307" spans="16:16" x14ac:dyDescent="0.3">
      <c r="P178307" s="83"/>
    </row>
    <row r="178308" spans="16:16" x14ac:dyDescent="0.3">
      <c r="P178308" s="83"/>
    </row>
    <row r="178309" spans="16:16" x14ac:dyDescent="0.3">
      <c r="P178309" s="83"/>
    </row>
    <row r="178310" spans="16:16" x14ac:dyDescent="0.3">
      <c r="P178310" s="83"/>
    </row>
    <row r="178311" spans="16:16" x14ac:dyDescent="0.3">
      <c r="P178311" s="83"/>
    </row>
    <row r="178312" spans="16:16" x14ac:dyDescent="0.3">
      <c r="P178312" s="83"/>
    </row>
    <row r="178313" spans="16:16" x14ac:dyDescent="0.3">
      <c r="P178313" s="83"/>
    </row>
    <row r="178314" spans="16:16" x14ac:dyDescent="0.3">
      <c r="P178314" s="83"/>
    </row>
    <row r="178315" spans="16:16" x14ac:dyDescent="0.3">
      <c r="P178315" s="83"/>
    </row>
    <row r="178316" spans="16:16" x14ac:dyDescent="0.3">
      <c r="P178316" s="83"/>
    </row>
    <row r="178317" spans="16:16" x14ac:dyDescent="0.3">
      <c r="P178317" s="83"/>
    </row>
    <row r="178318" spans="16:16" x14ac:dyDescent="0.3">
      <c r="P178318" s="83"/>
    </row>
    <row r="178319" spans="16:16" x14ac:dyDescent="0.3">
      <c r="P178319" s="83"/>
    </row>
    <row r="178320" spans="16:16" x14ac:dyDescent="0.3">
      <c r="P178320" s="83"/>
    </row>
    <row r="178321" spans="16:16" x14ac:dyDescent="0.3">
      <c r="P178321" s="83"/>
    </row>
    <row r="178322" spans="16:16" x14ac:dyDescent="0.3">
      <c r="P178322" s="83"/>
    </row>
    <row r="178323" spans="16:16" x14ac:dyDescent="0.3">
      <c r="P178323" s="83"/>
    </row>
    <row r="178324" spans="16:16" x14ac:dyDescent="0.3">
      <c r="P178324" s="83"/>
    </row>
    <row r="178325" spans="16:16" x14ac:dyDescent="0.3">
      <c r="P178325" s="83"/>
    </row>
    <row r="178326" spans="16:16" x14ac:dyDescent="0.3">
      <c r="P178326" s="83"/>
    </row>
    <row r="178327" spans="16:16" x14ac:dyDescent="0.3">
      <c r="P178327" s="83"/>
    </row>
    <row r="178328" spans="16:16" x14ac:dyDescent="0.3">
      <c r="P178328" s="83"/>
    </row>
    <row r="178329" spans="16:16" x14ac:dyDescent="0.3">
      <c r="P178329" s="83"/>
    </row>
    <row r="178330" spans="16:16" x14ac:dyDescent="0.3">
      <c r="P178330" s="83"/>
    </row>
    <row r="178331" spans="16:16" x14ac:dyDescent="0.3">
      <c r="P178331" s="83"/>
    </row>
    <row r="178332" spans="16:16" x14ac:dyDescent="0.3">
      <c r="P178332" s="83"/>
    </row>
    <row r="178333" spans="16:16" x14ac:dyDescent="0.3">
      <c r="P178333" s="83"/>
    </row>
    <row r="178334" spans="16:16" x14ac:dyDescent="0.3">
      <c r="P178334" s="83"/>
    </row>
    <row r="178335" spans="16:16" x14ac:dyDescent="0.3">
      <c r="P178335" s="83"/>
    </row>
    <row r="178336" spans="16:16" x14ac:dyDescent="0.3">
      <c r="P178336" s="83"/>
    </row>
    <row r="178337" spans="16:16" x14ac:dyDescent="0.3">
      <c r="P178337" s="83"/>
    </row>
    <row r="178338" spans="16:16" x14ac:dyDescent="0.3">
      <c r="P178338" s="83"/>
    </row>
    <row r="178339" spans="16:16" x14ac:dyDescent="0.3">
      <c r="P178339" s="83"/>
    </row>
    <row r="178340" spans="16:16" x14ac:dyDescent="0.3">
      <c r="P178340" s="83"/>
    </row>
    <row r="178341" spans="16:16" x14ac:dyDescent="0.3">
      <c r="P178341" s="83"/>
    </row>
    <row r="178342" spans="16:16" x14ac:dyDescent="0.3">
      <c r="P178342" s="83"/>
    </row>
    <row r="178343" spans="16:16" x14ac:dyDescent="0.3">
      <c r="P178343" s="83"/>
    </row>
    <row r="178344" spans="16:16" x14ac:dyDescent="0.3">
      <c r="P178344" s="83"/>
    </row>
    <row r="178345" spans="16:16" x14ac:dyDescent="0.3">
      <c r="P178345" s="83"/>
    </row>
    <row r="178346" spans="16:16" x14ac:dyDescent="0.3">
      <c r="P178346" s="83"/>
    </row>
    <row r="178347" spans="16:16" x14ac:dyDescent="0.3">
      <c r="P178347" s="83"/>
    </row>
    <row r="178348" spans="16:16" x14ac:dyDescent="0.3">
      <c r="P178348" s="83"/>
    </row>
    <row r="178349" spans="16:16" x14ac:dyDescent="0.3">
      <c r="P178349" s="83"/>
    </row>
    <row r="178350" spans="16:16" x14ac:dyDescent="0.3">
      <c r="P178350" s="83"/>
    </row>
    <row r="178351" spans="16:16" x14ac:dyDescent="0.3">
      <c r="P178351" s="83"/>
    </row>
    <row r="178352" spans="16:16" x14ac:dyDescent="0.3">
      <c r="P178352" s="83"/>
    </row>
    <row r="178353" spans="16:16" x14ac:dyDescent="0.3">
      <c r="P178353" s="83"/>
    </row>
    <row r="178354" spans="16:16" x14ac:dyDescent="0.3">
      <c r="P178354" s="83"/>
    </row>
    <row r="178355" spans="16:16" x14ac:dyDescent="0.3">
      <c r="P178355" s="83"/>
    </row>
    <row r="178356" spans="16:16" x14ac:dyDescent="0.3">
      <c r="P178356" s="83"/>
    </row>
    <row r="178357" spans="16:16" x14ac:dyDescent="0.3">
      <c r="P178357" s="83"/>
    </row>
    <row r="178358" spans="16:16" x14ac:dyDescent="0.3">
      <c r="P178358" s="83"/>
    </row>
    <row r="178359" spans="16:16" x14ac:dyDescent="0.3">
      <c r="P178359" s="83"/>
    </row>
    <row r="178360" spans="16:16" x14ac:dyDescent="0.3">
      <c r="P178360" s="83"/>
    </row>
    <row r="178361" spans="16:16" x14ac:dyDescent="0.3">
      <c r="P178361" s="83"/>
    </row>
    <row r="178362" spans="16:16" x14ac:dyDescent="0.3">
      <c r="P178362" s="83"/>
    </row>
    <row r="178363" spans="16:16" x14ac:dyDescent="0.3">
      <c r="P178363" s="83"/>
    </row>
    <row r="178364" spans="16:16" x14ac:dyDescent="0.3">
      <c r="P178364" s="83"/>
    </row>
    <row r="178365" spans="16:16" x14ac:dyDescent="0.3">
      <c r="P178365" s="83"/>
    </row>
    <row r="178366" spans="16:16" x14ac:dyDescent="0.3">
      <c r="P178366" s="83"/>
    </row>
    <row r="178367" spans="16:16" x14ac:dyDescent="0.3">
      <c r="P178367" s="83"/>
    </row>
    <row r="178368" spans="16:16" x14ac:dyDescent="0.3">
      <c r="P178368" s="83"/>
    </row>
    <row r="178369" spans="16:16" x14ac:dyDescent="0.3">
      <c r="P178369" s="83"/>
    </row>
    <row r="178370" spans="16:16" x14ac:dyDescent="0.3">
      <c r="P178370" s="83"/>
    </row>
    <row r="178371" spans="16:16" x14ac:dyDescent="0.3">
      <c r="P178371" s="83"/>
    </row>
    <row r="178372" spans="16:16" x14ac:dyDescent="0.3">
      <c r="P178372" s="83"/>
    </row>
    <row r="178373" spans="16:16" x14ac:dyDescent="0.3">
      <c r="P178373" s="83"/>
    </row>
    <row r="178374" spans="16:16" x14ac:dyDescent="0.3">
      <c r="P178374" s="83"/>
    </row>
    <row r="178375" spans="16:16" x14ac:dyDescent="0.3">
      <c r="P178375" s="83"/>
    </row>
    <row r="178376" spans="16:16" x14ac:dyDescent="0.3">
      <c r="P178376" s="83"/>
    </row>
    <row r="178377" spans="16:16" x14ac:dyDescent="0.3">
      <c r="P178377" s="83"/>
    </row>
    <row r="178378" spans="16:16" x14ac:dyDescent="0.3">
      <c r="P178378" s="83"/>
    </row>
    <row r="178379" spans="16:16" x14ac:dyDescent="0.3">
      <c r="P178379" s="83"/>
    </row>
    <row r="178380" spans="16:16" x14ac:dyDescent="0.3">
      <c r="P178380" s="83"/>
    </row>
    <row r="178381" spans="16:16" x14ac:dyDescent="0.3">
      <c r="P178381" s="83"/>
    </row>
    <row r="178382" spans="16:16" x14ac:dyDescent="0.3">
      <c r="P178382" s="83"/>
    </row>
    <row r="178383" spans="16:16" x14ac:dyDescent="0.3">
      <c r="P178383" s="83"/>
    </row>
    <row r="178384" spans="16:16" x14ac:dyDescent="0.3">
      <c r="P178384" s="83"/>
    </row>
    <row r="178385" spans="16:16" x14ac:dyDescent="0.3">
      <c r="P178385" s="83"/>
    </row>
    <row r="178386" spans="16:16" x14ac:dyDescent="0.3">
      <c r="P178386" s="83"/>
    </row>
    <row r="178387" spans="16:16" x14ac:dyDescent="0.3">
      <c r="P178387" s="83"/>
    </row>
    <row r="178388" spans="16:16" x14ac:dyDescent="0.3">
      <c r="P178388" s="83"/>
    </row>
    <row r="178389" spans="16:16" x14ac:dyDescent="0.3">
      <c r="P178389" s="83"/>
    </row>
    <row r="178390" spans="16:16" x14ac:dyDescent="0.3">
      <c r="P178390" s="83"/>
    </row>
    <row r="178391" spans="16:16" x14ac:dyDescent="0.3">
      <c r="P178391" s="83"/>
    </row>
    <row r="178392" spans="16:16" x14ac:dyDescent="0.3">
      <c r="P178392" s="83"/>
    </row>
    <row r="178393" spans="16:16" x14ac:dyDescent="0.3">
      <c r="P178393" s="83"/>
    </row>
    <row r="178394" spans="16:16" x14ac:dyDescent="0.3">
      <c r="P178394" s="83"/>
    </row>
    <row r="178395" spans="16:16" x14ac:dyDescent="0.3">
      <c r="P178395" s="83"/>
    </row>
    <row r="178396" spans="16:16" x14ac:dyDescent="0.3">
      <c r="P178396" s="83"/>
    </row>
    <row r="178397" spans="16:16" x14ac:dyDescent="0.3">
      <c r="P178397" s="83"/>
    </row>
    <row r="178398" spans="16:16" x14ac:dyDescent="0.3">
      <c r="P178398" s="83"/>
    </row>
    <row r="178399" spans="16:16" x14ac:dyDescent="0.3">
      <c r="P178399" s="83"/>
    </row>
    <row r="178400" spans="16:16" x14ac:dyDescent="0.3">
      <c r="P178400" s="83"/>
    </row>
    <row r="178401" spans="16:16" x14ac:dyDescent="0.3">
      <c r="P178401" s="83"/>
    </row>
    <row r="178402" spans="16:16" x14ac:dyDescent="0.3">
      <c r="P178402" s="83"/>
    </row>
    <row r="178403" spans="16:16" x14ac:dyDescent="0.3">
      <c r="P178403" s="83"/>
    </row>
    <row r="178404" spans="16:16" x14ac:dyDescent="0.3">
      <c r="P178404" s="83"/>
    </row>
    <row r="178405" spans="16:16" x14ac:dyDescent="0.3">
      <c r="P178405" s="83"/>
    </row>
    <row r="178406" spans="16:16" x14ac:dyDescent="0.3">
      <c r="P178406" s="83"/>
    </row>
    <row r="178407" spans="16:16" x14ac:dyDescent="0.3">
      <c r="P178407" s="83"/>
    </row>
    <row r="178408" spans="16:16" x14ac:dyDescent="0.3">
      <c r="P178408" s="83"/>
    </row>
    <row r="178409" spans="16:16" x14ac:dyDescent="0.3">
      <c r="P178409" s="83"/>
    </row>
    <row r="178410" spans="16:16" x14ac:dyDescent="0.3">
      <c r="P178410" s="83"/>
    </row>
    <row r="178411" spans="16:16" x14ac:dyDescent="0.3">
      <c r="P178411" s="83"/>
    </row>
    <row r="178412" spans="16:16" x14ac:dyDescent="0.3">
      <c r="P178412" s="83"/>
    </row>
    <row r="178413" spans="16:16" x14ac:dyDescent="0.3">
      <c r="P178413" s="83"/>
    </row>
    <row r="178414" spans="16:16" x14ac:dyDescent="0.3">
      <c r="P178414" s="83"/>
    </row>
    <row r="178415" spans="16:16" x14ac:dyDescent="0.3">
      <c r="P178415" s="83"/>
    </row>
    <row r="178416" spans="16:16" x14ac:dyDescent="0.3">
      <c r="P178416" s="83"/>
    </row>
    <row r="178417" spans="16:16" x14ac:dyDescent="0.3">
      <c r="P178417" s="83"/>
    </row>
    <row r="178418" spans="16:16" x14ac:dyDescent="0.3">
      <c r="P178418" s="83"/>
    </row>
    <row r="178419" spans="16:16" x14ac:dyDescent="0.3">
      <c r="P178419" s="83"/>
    </row>
    <row r="178420" spans="16:16" x14ac:dyDescent="0.3">
      <c r="P178420" s="83"/>
    </row>
    <row r="178421" spans="16:16" x14ac:dyDescent="0.3">
      <c r="P178421" s="83"/>
    </row>
    <row r="178422" spans="16:16" x14ac:dyDescent="0.3">
      <c r="P178422" s="83"/>
    </row>
    <row r="178423" spans="16:16" x14ac:dyDescent="0.3">
      <c r="P178423" s="83"/>
    </row>
    <row r="178424" spans="16:16" x14ac:dyDescent="0.3">
      <c r="P178424" s="83"/>
    </row>
    <row r="178425" spans="16:16" x14ac:dyDescent="0.3">
      <c r="P178425" s="83"/>
    </row>
    <row r="178426" spans="16:16" x14ac:dyDescent="0.3">
      <c r="P178426" s="83"/>
    </row>
    <row r="178427" spans="16:16" x14ac:dyDescent="0.3">
      <c r="P178427" s="83"/>
    </row>
    <row r="178428" spans="16:16" x14ac:dyDescent="0.3">
      <c r="P178428" s="83"/>
    </row>
    <row r="178429" spans="16:16" x14ac:dyDescent="0.3">
      <c r="P178429" s="83"/>
    </row>
    <row r="178430" spans="16:16" x14ac:dyDescent="0.3">
      <c r="P178430" s="83"/>
    </row>
    <row r="178431" spans="16:16" x14ac:dyDescent="0.3">
      <c r="P178431" s="83"/>
    </row>
    <row r="178432" spans="16:16" x14ac:dyDescent="0.3">
      <c r="P178432" s="83"/>
    </row>
    <row r="178433" spans="16:16" x14ac:dyDescent="0.3">
      <c r="P178433" s="83"/>
    </row>
    <row r="178434" spans="16:16" x14ac:dyDescent="0.3">
      <c r="P178434" s="83"/>
    </row>
    <row r="178435" spans="16:16" x14ac:dyDescent="0.3">
      <c r="P178435" s="83"/>
    </row>
    <row r="178436" spans="16:16" x14ac:dyDescent="0.3">
      <c r="P178436" s="83"/>
    </row>
    <row r="178437" spans="16:16" x14ac:dyDescent="0.3">
      <c r="P178437" s="83"/>
    </row>
    <row r="178438" spans="16:16" x14ac:dyDescent="0.3">
      <c r="P178438" s="83"/>
    </row>
    <row r="178439" spans="16:16" x14ac:dyDescent="0.3">
      <c r="P178439" s="83"/>
    </row>
    <row r="178440" spans="16:16" x14ac:dyDescent="0.3">
      <c r="P178440" s="83"/>
    </row>
    <row r="178441" spans="16:16" x14ac:dyDescent="0.3">
      <c r="P178441" s="83"/>
    </row>
    <row r="178442" spans="16:16" x14ac:dyDescent="0.3">
      <c r="P178442" s="83"/>
    </row>
    <row r="178443" spans="16:16" x14ac:dyDescent="0.3">
      <c r="P178443" s="83"/>
    </row>
    <row r="178444" spans="16:16" x14ac:dyDescent="0.3">
      <c r="P178444" s="83"/>
    </row>
    <row r="178445" spans="16:16" x14ac:dyDescent="0.3">
      <c r="P178445" s="83"/>
    </row>
    <row r="178446" spans="16:16" x14ac:dyDescent="0.3">
      <c r="P178446" s="83"/>
    </row>
    <row r="178447" spans="16:16" x14ac:dyDescent="0.3">
      <c r="P178447" s="83"/>
    </row>
    <row r="178448" spans="16:16" x14ac:dyDescent="0.3">
      <c r="P178448" s="83"/>
    </row>
    <row r="178449" spans="16:16" x14ac:dyDescent="0.3">
      <c r="P178449" s="83"/>
    </row>
    <row r="178450" spans="16:16" x14ac:dyDescent="0.3">
      <c r="P178450" s="83"/>
    </row>
    <row r="178451" spans="16:16" x14ac:dyDescent="0.3">
      <c r="P178451" s="83"/>
    </row>
    <row r="178452" spans="16:16" x14ac:dyDescent="0.3">
      <c r="P178452" s="83"/>
    </row>
    <row r="178453" spans="16:16" x14ac:dyDescent="0.3">
      <c r="P178453" s="83"/>
    </row>
    <row r="178454" spans="16:16" x14ac:dyDescent="0.3">
      <c r="P178454" s="83"/>
    </row>
    <row r="178455" spans="16:16" x14ac:dyDescent="0.3">
      <c r="P178455" s="83"/>
    </row>
    <row r="178456" spans="16:16" x14ac:dyDescent="0.3">
      <c r="P178456" s="83"/>
    </row>
    <row r="178457" spans="16:16" x14ac:dyDescent="0.3">
      <c r="P178457" s="83"/>
    </row>
    <row r="178458" spans="16:16" x14ac:dyDescent="0.3">
      <c r="P178458" s="83"/>
    </row>
    <row r="178459" spans="16:16" x14ac:dyDescent="0.3">
      <c r="P178459" s="83"/>
    </row>
    <row r="178460" spans="16:16" x14ac:dyDescent="0.3">
      <c r="P178460" s="83"/>
    </row>
    <row r="178461" spans="16:16" x14ac:dyDescent="0.3">
      <c r="P178461" s="83"/>
    </row>
    <row r="178462" spans="16:16" x14ac:dyDescent="0.3">
      <c r="P178462" s="83"/>
    </row>
    <row r="178463" spans="16:16" x14ac:dyDescent="0.3">
      <c r="P178463" s="83"/>
    </row>
    <row r="178464" spans="16:16" x14ac:dyDescent="0.3">
      <c r="P178464" s="83"/>
    </row>
    <row r="178465" spans="16:16" x14ac:dyDescent="0.3">
      <c r="P178465" s="83"/>
    </row>
    <row r="178466" spans="16:16" x14ac:dyDescent="0.3">
      <c r="P178466" s="83"/>
    </row>
    <row r="178467" spans="16:16" x14ac:dyDescent="0.3">
      <c r="P178467" s="83"/>
    </row>
    <row r="178468" spans="16:16" x14ac:dyDescent="0.3">
      <c r="P178468" s="83"/>
    </row>
    <row r="178469" spans="16:16" x14ac:dyDescent="0.3">
      <c r="P178469" s="83"/>
    </row>
    <row r="178470" spans="16:16" x14ac:dyDescent="0.3">
      <c r="P178470" s="83"/>
    </row>
    <row r="178471" spans="16:16" x14ac:dyDescent="0.3">
      <c r="P178471" s="83"/>
    </row>
    <row r="178472" spans="16:16" x14ac:dyDescent="0.3">
      <c r="P178472" s="83"/>
    </row>
    <row r="178473" spans="16:16" x14ac:dyDescent="0.3">
      <c r="P178473" s="83"/>
    </row>
    <row r="178474" spans="16:16" x14ac:dyDescent="0.3">
      <c r="P178474" s="83"/>
    </row>
    <row r="178475" spans="16:16" x14ac:dyDescent="0.3">
      <c r="P178475" s="83"/>
    </row>
    <row r="178476" spans="16:16" x14ac:dyDescent="0.3">
      <c r="P178476" s="83"/>
    </row>
    <row r="178477" spans="16:16" x14ac:dyDescent="0.3">
      <c r="P178477" s="83"/>
    </row>
    <row r="178478" spans="16:16" x14ac:dyDescent="0.3">
      <c r="P178478" s="83"/>
    </row>
    <row r="178479" spans="16:16" x14ac:dyDescent="0.3">
      <c r="P178479" s="83"/>
    </row>
    <row r="178480" spans="16:16" x14ac:dyDescent="0.3">
      <c r="P178480" s="83"/>
    </row>
    <row r="178481" spans="16:16" x14ac:dyDescent="0.3">
      <c r="P178481" s="83"/>
    </row>
    <row r="178482" spans="16:16" x14ac:dyDescent="0.3">
      <c r="P178482" s="83"/>
    </row>
    <row r="178483" spans="16:16" x14ac:dyDescent="0.3">
      <c r="P178483" s="83"/>
    </row>
    <row r="178484" spans="16:16" x14ac:dyDescent="0.3">
      <c r="P178484" s="83"/>
    </row>
    <row r="178485" spans="16:16" x14ac:dyDescent="0.3">
      <c r="P178485" s="83"/>
    </row>
    <row r="178486" spans="16:16" x14ac:dyDescent="0.3">
      <c r="P178486" s="83"/>
    </row>
    <row r="178487" spans="16:16" x14ac:dyDescent="0.3">
      <c r="P178487" s="83"/>
    </row>
    <row r="178488" spans="16:16" x14ac:dyDescent="0.3">
      <c r="P178488" s="83"/>
    </row>
    <row r="178489" spans="16:16" x14ac:dyDescent="0.3">
      <c r="P178489" s="83"/>
    </row>
    <row r="178490" spans="16:16" x14ac:dyDescent="0.3">
      <c r="P178490" s="83"/>
    </row>
    <row r="178491" spans="16:16" x14ac:dyDescent="0.3">
      <c r="P178491" s="83"/>
    </row>
    <row r="178492" spans="16:16" x14ac:dyDescent="0.3">
      <c r="P178492" s="83"/>
    </row>
    <row r="178493" spans="16:16" x14ac:dyDescent="0.3">
      <c r="P178493" s="83"/>
    </row>
    <row r="178494" spans="16:16" x14ac:dyDescent="0.3">
      <c r="P178494" s="83"/>
    </row>
    <row r="178495" spans="16:16" x14ac:dyDescent="0.3">
      <c r="P178495" s="83"/>
    </row>
    <row r="178496" spans="16:16" x14ac:dyDescent="0.3">
      <c r="P178496" s="83"/>
    </row>
    <row r="178497" spans="16:16" x14ac:dyDescent="0.3">
      <c r="P178497" s="83"/>
    </row>
    <row r="178498" spans="16:16" x14ac:dyDescent="0.3">
      <c r="P178498" s="83"/>
    </row>
    <row r="178499" spans="16:16" x14ac:dyDescent="0.3">
      <c r="P178499" s="83"/>
    </row>
    <row r="178500" spans="16:16" x14ac:dyDescent="0.3">
      <c r="P178500" s="83"/>
    </row>
    <row r="178501" spans="16:16" x14ac:dyDescent="0.3">
      <c r="P178501" s="83"/>
    </row>
    <row r="178502" spans="16:16" x14ac:dyDescent="0.3">
      <c r="P178502" s="83"/>
    </row>
    <row r="178503" spans="16:16" x14ac:dyDescent="0.3">
      <c r="P178503" s="83"/>
    </row>
    <row r="178504" spans="16:16" x14ac:dyDescent="0.3">
      <c r="P178504" s="83"/>
    </row>
    <row r="178505" spans="16:16" x14ac:dyDescent="0.3">
      <c r="P178505" s="83"/>
    </row>
    <row r="178506" spans="16:16" x14ac:dyDescent="0.3">
      <c r="P178506" s="83"/>
    </row>
    <row r="178507" spans="16:16" x14ac:dyDescent="0.3">
      <c r="P178507" s="83"/>
    </row>
    <row r="178508" spans="16:16" x14ac:dyDescent="0.3">
      <c r="P178508" s="83"/>
    </row>
    <row r="178509" spans="16:16" x14ac:dyDescent="0.3">
      <c r="P178509" s="83"/>
    </row>
    <row r="178510" spans="16:16" x14ac:dyDescent="0.3">
      <c r="P178510" s="83"/>
    </row>
    <row r="178511" spans="16:16" x14ac:dyDescent="0.3">
      <c r="P178511" s="83"/>
    </row>
    <row r="178512" spans="16:16" x14ac:dyDescent="0.3">
      <c r="P178512" s="83"/>
    </row>
    <row r="178513" spans="16:16" x14ac:dyDescent="0.3">
      <c r="P178513" s="83"/>
    </row>
    <row r="178514" spans="16:16" x14ac:dyDescent="0.3">
      <c r="P178514" s="83"/>
    </row>
    <row r="178515" spans="16:16" x14ac:dyDescent="0.3">
      <c r="P178515" s="83"/>
    </row>
    <row r="178516" spans="16:16" x14ac:dyDescent="0.3">
      <c r="P178516" s="83"/>
    </row>
    <row r="178517" spans="16:16" x14ac:dyDescent="0.3">
      <c r="P178517" s="83"/>
    </row>
    <row r="178518" spans="16:16" x14ac:dyDescent="0.3">
      <c r="P178518" s="83"/>
    </row>
    <row r="178519" spans="16:16" x14ac:dyDescent="0.3">
      <c r="P178519" s="83"/>
    </row>
    <row r="178520" spans="16:16" x14ac:dyDescent="0.3">
      <c r="P178520" s="83"/>
    </row>
    <row r="178521" spans="16:16" x14ac:dyDescent="0.3">
      <c r="P178521" s="83"/>
    </row>
    <row r="178522" spans="16:16" x14ac:dyDescent="0.3">
      <c r="P178522" s="83"/>
    </row>
    <row r="178523" spans="16:16" x14ac:dyDescent="0.3">
      <c r="P178523" s="83"/>
    </row>
    <row r="178524" spans="16:16" x14ac:dyDescent="0.3">
      <c r="P178524" s="83"/>
    </row>
    <row r="178525" spans="16:16" x14ac:dyDescent="0.3">
      <c r="P178525" s="83"/>
    </row>
    <row r="178526" spans="16:16" x14ac:dyDescent="0.3">
      <c r="P178526" s="83"/>
    </row>
    <row r="178527" spans="16:16" x14ac:dyDescent="0.3">
      <c r="P178527" s="83"/>
    </row>
    <row r="178528" spans="16:16" x14ac:dyDescent="0.3">
      <c r="P178528" s="83"/>
    </row>
    <row r="178529" spans="16:16" x14ac:dyDescent="0.3">
      <c r="P178529" s="83"/>
    </row>
    <row r="178530" spans="16:16" x14ac:dyDescent="0.3">
      <c r="P178530" s="83"/>
    </row>
    <row r="178531" spans="16:16" x14ac:dyDescent="0.3">
      <c r="P178531" s="83"/>
    </row>
    <row r="178532" spans="16:16" x14ac:dyDescent="0.3">
      <c r="P178532" s="83"/>
    </row>
    <row r="178533" spans="16:16" x14ac:dyDescent="0.3">
      <c r="P178533" s="83"/>
    </row>
    <row r="178534" spans="16:16" x14ac:dyDescent="0.3">
      <c r="P178534" s="83"/>
    </row>
    <row r="178535" spans="16:16" x14ac:dyDescent="0.3">
      <c r="P178535" s="83"/>
    </row>
    <row r="178536" spans="16:16" x14ac:dyDescent="0.3">
      <c r="P178536" s="83"/>
    </row>
    <row r="178537" spans="16:16" x14ac:dyDescent="0.3">
      <c r="P178537" s="83"/>
    </row>
    <row r="178538" spans="16:16" x14ac:dyDescent="0.3">
      <c r="P178538" s="83"/>
    </row>
    <row r="178539" spans="16:16" x14ac:dyDescent="0.3">
      <c r="P178539" s="83"/>
    </row>
    <row r="178540" spans="16:16" x14ac:dyDescent="0.3">
      <c r="P178540" s="83"/>
    </row>
    <row r="178541" spans="16:16" x14ac:dyDescent="0.3">
      <c r="P178541" s="83"/>
    </row>
    <row r="178542" spans="16:16" x14ac:dyDescent="0.3">
      <c r="P178542" s="83"/>
    </row>
    <row r="178543" spans="16:16" x14ac:dyDescent="0.3">
      <c r="P178543" s="83"/>
    </row>
    <row r="178544" spans="16:16" x14ac:dyDescent="0.3">
      <c r="P178544" s="83"/>
    </row>
    <row r="178545" spans="16:16" x14ac:dyDescent="0.3">
      <c r="P178545" s="83"/>
    </row>
    <row r="178546" spans="16:16" x14ac:dyDescent="0.3">
      <c r="P178546" s="83"/>
    </row>
    <row r="178547" spans="16:16" x14ac:dyDescent="0.3">
      <c r="P178547" s="83"/>
    </row>
    <row r="178548" spans="16:16" x14ac:dyDescent="0.3">
      <c r="P178548" s="83"/>
    </row>
    <row r="178549" spans="16:16" x14ac:dyDescent="0.3">
      <c r="P178549" s="83"/>
    </row>
    <row r="178550" spans="16:16" x14ac:dyDescent="0.3">
      <c r="P178550" s="83"/>
    </row>
    <row r="178551" spans="16:16" x14ac:dyDescent="0.3">
      <c r="P178551" s="83"/>
    </row>
    <row r="178552" spans="16:16" x14ac:dyDescent="0.3">
      <c r="P178552" s="83"/>
    </row>
    <row r="178553" spans="16:16" x14ac:dyDescent="0.3">
      <c r="P178553" s="83"/>
    </row>
    <row r="178554" spans="16:16" x14ac:dyDescent="0.3">
      <c r="P178554" s="83"/>
    </row>
    <row r="178555" spans="16:16" x14ac:dyDescent="0.3">
      <c r="P178555" s="83"/>
    </row>
    <row r="178556" spans="16:16" x14ac:dyDescent="0.3">
      <c r="P178556" s="83"/>
    </row>
    <row r="178557" spans="16:16" x14ac:dyDescent="0.3">
      <c r="P178557" s="83"/>
    </row>
    <row r="178558" spans="16:16" x14ac:dyDescent="0.3">
      <c r="P178558" s="83"/>
    </row>
    <row r="178559" spans="16:16" x14ac:dyDescent="0.3">
      <c r="P178559" s="83"/>
    </row>
    <row r="178560" spans="16:16" x14ac:dyDescent="0.3">
      <c r="P178560" s="83"/>
    </row>
    <row r="178561" spans="16:16" x14ac:dyDescent="0.3">
      <c r="P178561" s="83"/>
    </row>
    <row r="178562" spans="16:16" x14ac:dyDescent="0.3">
      <c r="P178562" s="83"/>
    </row>
    <row r="178563" spans="16:16" x14ac:dyDescent="0.3">
      <c r="P178563" s="83"/>
    </row>
    <row r="178564" spans="16:16" x14ac:dyDescent="0.3">
      <c r="P178564" s="83"/>
    </row>
    <row r="178565" spans="16:16" x14ac:dyDescent="0.3">
      <c r="P178565" s="83"/>
    </row>
    <row r="178566" spans="16:16" x14ac:dyDescent="0.3">
      <c r="P178566" s="83"/>
    </row>
    <row r="178567" spans="16:16" x14ac:dyDescent="0.3">
      <c r="P178567" s="83"/>
    </row>
    <row r="178568" spans="16:16" x14ac:dyDescent="0.3">
      <c r="P178568" s="83"/>
    </row>
    <row r="178569" spans="16:16" x14ac:dyDescent="0.3">
      <c r="P178569" s="83"/>
    </row>
    <row r="178570" spans="16:16" x14ac:dyDescent="0.3">
      <c r="P178570" s="83"/>
    </row>
    <row r="178571" spans="16:16" x14ac:dyDescent="0.3">
      <c r="P178571" s="83"/>
    </row>
    <row r="178572" spans="16:16" x14ac:dyDescent="0.3">
      <c r="P178572" s="83"/>
    </row>
    <row r="178573" spans="16:16" x14ac:dyDescent="0.3">
      <c r="P178573" s="83"/>
    </row>
    <row r="178574" spans="16:16" x14ac:dyDescent="0.3">
      <c r="P178574" s="83"/>
    </row>
    <row r="178575" spans="16:16" x14ac:dyDescent="0.3">
      <c r="P178575" s="83"/>
    </row>
    <row r="178576" spans="16:16" x14ac:dyDescent="0.3">
      <c r="P178576" s="83"/>
    </row>
    <row r="178577" spans="16:16" x14ac:dyDescent="0.3">
      <c r="P178577" s="83"/>
    </row>
    <row r="178578" spans="16:16" x14ac:dyDescent="0.3">
      <c r="P178578" s="83"/>
    </row>
    <row r="178579" spans="16:16" x14ac:dyDescent="0.3">
      <c r="P178579" s="83"/>
    </row>
    <row r="178580" spans="16:16" x14ac:dyDescent="0.3">
      <c r="P178580" s="83"/>
    </row>
    <row r="178581" spans="16:16" x14ac:dyDescent="0.3">
      <c r="P178581" s="83"/>
    </row>
    <row r="178582" spans="16:16" x14ac:dyDescent="0.3">
      <c r="P178582" s="83"/>
    </row>
    <row r="178583" spans="16:16" x14ac:dyDescent="0.3">
      <c r="P178583" s="83"/>
    </row>
    <row r="178584" spans="16:16" x14ac:dyDescent="0.3">
      <c r="P178584" s="83"/>
    </row>
    <row r="178585" spans="16:16" x14ac:dyDescent="0.3">
      <c r="P178585" s="83"/>
    </row>
    <row r="178586" spans="16:16" x14ac:dyDescent="0.3">
      <c r="P178586" s="83"/>
    </row>
    <row r="178587" spans="16:16" x14ac:dyDescent="0.3">
      <c r="P178587" s="83"/>
    </row>
    <row r="178588" spans="16:16" x14ac:dyDescent="0.3">
      <c r="P178588" s="83"/>
    </row>
    <row r="178589" spans="16:16" x14ac:dyDescent="0.3">
      <c r="P178589" s="83"/>
    </row>
    <row r="178590" spans="16:16" x14ac:dyDescent="0.3">
      <c r="P178590" s="83"/>
    </row>
    <row r="178591" spans="16:16" x14ac:dyDescent="0.3">
      <c r="P178591" s="83"/>
    </row>
    <row r="178592" spans="16:16" x14ac:dyDescent="0.3">
      <c r="P178592" s="83"/>
    </row>
    <row r="178593" spans="16:16" x14ac:dyDescent="0.3">
      <c r="P178593" s="83"/>
    </row>
    <row r="178594" spans="16:16" x14ac:dyDescent="0.3">
      <c r="P178594" s="83"/>
    </row>
    <row r="178595" spans="16:16" x14ac:dyDescent="0.3">
      <c r="P178595" s="83"/>
    </row>
    <row r="178596" spans="16:16" x14ac:dyDescent="0.3">
      <c r="P178596" s="83"/>
    </row>
    <row r="178597" spans="16:16" x14ac:dyDescent="0.3">
      <c r="P178597" s="83"/>
    </row>
    <row r="178598" spans="16:16" x14ac:dyDescent="0.3">
      <c r="P178598" s="83"/>
    </row>
    <row r="178599" spans="16:16" x14ac:dyDescent="0.3">
      <c r="P178599" s="83"/>
    </row>
    <row r="178600" spans="16:16" x14ac:dyDescent="0.3">
      <c r="P178600" s="83"/>
    </row>
    <row r="178601" spans="16:16" x14ac:dyDescent="0.3">
      <c r="P178601" s="83"/>
    </row>
    <row r="178602" spans="16:16" x14ac:dyDescent="0.3">
      <c r="P178602" s="83"/>
    </row>
    <row r="178603" spans="16:16" x14ac:dyDescent="0.3">
      <c r="P178603" s="83"/>
    </row>
    <row r="178604" spans="16:16" x14ac:dyDescent="0.3">
      <c r="P178604" s="83"/>
    </row>
    <row r="178605" spans="16:16" x14ac:dyDescent="0.3">
      <c r="P178605" s="83"/>
    </row>
    <row r="178606" spans="16:16" x14ac:dyDescent="0.3">
      <c r="P178606" s="83"/>
    </row>
    <row r="178607" spans="16:16" x14ac:dyDescent="0.3">
      <c r="P178607" s="83"/>
    </row>
    <row r="178608" spans="16:16" x14ac:dyDescent="0.3">
      <c r="P178608" s="83"/>
    </row>
    <row r="178609" spans="16:16" x14ac:dyDescent="0.3">
      <c r="P178609" s="83"/>
    </row>
    <row r="178610" spans="16:16" x14ac:dyDescent="0.3">
      <c r="P178610" s="83"/>
    </row>
    <row r="178611" spans="16:16" x14ac:dyDescent="0.3">
      <c r="P178611" s="83"/>
    </row>
    <row r="178612" spans="16:16" x14ac:dyDescent="0.3">
      <c r="P178612" s="83"/>
    </row>
    <row r="178613" spans="16:16" x14ac:dyDescent="0.3">
      <c r="P178613" s="83"/>
    </row>
    <row r="178614" spans="16:16" x14ac:dyDescent="0.3">
      <c r="P178614" s="83"/>
    </row>
    <row r="178615" spans="16:16" x14ac:dyDescent="0.3">
      <c r="P178615" s="83"/>
    </row>
    <row r="178616" spans="16:16" x14ac:dyDescent="0.3">
      <c r="P178616" s="83"/>
    </row>
    <row r="178617" spans="16:16" x14ac:dyDescent="0.3">
      <c r="P178617" s="83"/>
    </row>
    <row r="178618" spans="16:16" x14ac:dyDescent="0.3">
      <c r="P178618" s="83"/>
    </row>
    <row r="178619" spans="16:16" x14ac:dyDescent="0.3">
      <c r="P178619" s="83"/>
    </row>
    <row r="178620" spans="16:16" x14ac:dyDescent="0.3">
      <c r="P178620" s="83"/>
    </row>
    <row r="178621" spans="16:16" x14ac:dyDescent="0.3">
      <c r="P178621" s="83"/>
    </row>
    <row r="178622" spans="16:16" x14ac:dyDescent="0.3">
      <c r="P178622" s="83"/>
    </row>
    <row r="178623" spans="16:16" x14ac:dyDescent="0.3">
      <c r="P178623" s="83"/>
    </row>
    <row r="178624" spans="16:16" x14ac:dyDescent="0.3">
      <c r="P178624" s="83"/>
    </row>
    <row r="178625" spans="16:16" x14ac:dyDescent="0.3">
      <c r="P178625" s="83"/>
    </row>
    <row r="178626" spans="16:16" x14ac:dyDescent="0.3">
      <c r="P178626" s="83"/>
    </row>
    <row r="178627" spans="16:16" x14ac:dyDescent="0.3">
      <c r="P178627" s="83"/>
    </row>
    <row r="178628" spans="16:16" x14ac:dyDescent="0.3">
      <c r="P178628" s="83"/>
    </row>
    <row r="178629" spans="16:16" x14ac:dyDescent="0.3">
      <c r="P178629" s="83"/>
    </row>
    <row r="178630" spans="16:16" x14ac:dyDescent="0.3">
      <c r="P178630" s="83"/>
    </row>
    <row r="178631" spans="16:16" x14ac:dyDescent="0.3">
      <c r="P178631" s="83"/>
    </row>
    <row r="178632" spans="16:16" x14ac:dyDescent="0.3">
      <c r="P178632" s="83"/>
    </row>
    <row r="178633" spans="16:16" x14ac:dyDescent="0.3">
      <c r="P178633" s="83"/>
    </row>
    <row r="178634" spans="16:16" x14ac:dyDescent="0.3">
      <c r="P178634" s="83"/>
    </row>
    <row r="178635" spans="16:16" x14ac:dyDescent="0.3">
      <c r="P178635" s="83"/>
    </row>
    <row r="178636" spans="16:16" x14ac:dyDescent="0.3">
      <c r="P178636" s="83"/>
    </row>
    <row r="178637" spans="16:16" x14ac:dyDescent="0.3">
      <c r="P178637" s="83"/>
    </row>
    <row r="178638" spans="16:16" x14ac:dyDescent="0.3">
      <c r="P178638" s="83"/>
    </row>
    <row r="178639" spans="16:16" x14ac:dyDescent="0.3">
      <c r="P178639" s="83"/>
    </row>
    <row r="178640" spans="16:16" x14ac:dyDescent="0.3">
      <c r="P178640" s="83"/>
    </row>
    <row r="178641" spans="16:16" x14ac:dyDescent="0.3">
      <c r="P178641" s="83"/>
    </row>
    <row r="178642" spans="16:16" x14ac:dyDescent="0.3">
      <c r="P178642" s="83"/>
    </row>
    <row r="178643" spans="16:16" x14ac:dyDescent="0.3">
      <c r="P178643" s="83"/>
    </row>
    <row r="178644" spans="16:16" x14ac:dyDescent="0.3">
      <c r="P178644" s="83"/>
    </row>
    <row r="178645" spans="16:16" x14ac:dyDescent="0.3">
      <c r="P178645" s="83"/>
    </row>
    <row r="178646" spans="16:16" x14ac:dyDescent="0.3">
      <c r="P178646" s="83"/>
    </row>
    <row r="178647" spans="16:16" x14ac:dyDescent="0.3">
      <c r="P178647" s="83"/>
    </row>
    <row r="178648" spans="16:16" x14ac:dyDescent="0.3">
      <c r="P178648" s="83"/>
    </row>
    <row r="178649" spans="16:16" x14ac:dyDescent="0.3">
      <c r="P178649" s="83"/>
    </row>
    <row r="178650" spans="16:16" x14ac:dyDescent="0.3">
      <c r="P178650" s="83"/>
    </row>
    <row r="178651" spans="16:16" x14ac:dyDescent="0.3">
      <c r="P178651" s="83"/>
    </row>
    <row r="178652" spans="16:16" x14ac:dyDescent="0.3">
      <c r="P178652" s="83"/>
    </row>
    <row r="178653" spans="16:16" x14ac:dyDescent="0.3">
      <c r="P178653" s="83"/>
    </row>
    <row r="178654" spans="16:16" x14ac:dyDescent="0.3">
      <c r="P178654" s="83"/>
    </row>
    <row r="178655" spans="16:16" x14ac:dyDescent="0.3">
      <c r="P178655" s="83"/>
    </row>
    <row r="178656" spans="16:16" x14ac:dyDescent="0.3">
      <c r="P178656" s="83"/>
    </row>
    <row r="178657" spans="16:16" x14ac:dyDescent="0.3">
      <c r="P178657" s="83"/>
    </row>
    <row r="178658" spans="16:16" x14ac:dyDescent="0.3">
      <c r="P178658" s="83"/>
    </row>
    <row r="178659" spans="16:16" x14ac:dyDescent="0.3">
      <c r="P178659" s="83"/>
    </row>
    <row r="178660" spans="16:16" x14ac:dyDescent="0.3">
      <c r="P178660" s="83"/>
    </row>
    <row r="178661" spans="16:16" x14ac:dyDescent="0.3">
      <c r="P178661" s="83"/>
    </row>
    <row r="178662" spans="16:16" x14ac:dyDescent="0.3">
      <c r="P178662" s="83"/>
    </row>
    <row r="178663" spans="16:16" x14ac:dyDescent="0.3">
      <c r="P178663" s="83"/>
    </row>
    <row r="178664" spans="16:16" x14ac:dyDescent="0.3">
      <c r="P178664" s="83"/>
    </row>
    <row r="178665" spans="16:16" x14ac:dyDescent="0.3">
      <c r="P178665" s="83"/>
    </row>
    <row r="178666" spans="16:16" x14ac:dyDescent="0.3">
      <c r="P178666" s="83"/>
    </row>
    <row r="178667" spans="16:16" x14ac:dyDescent="0.3">
      <c r="P178667" s="83"/>
    </row>
    <row r="178668" spans="16:16" x14ac:dyDescent="0.3">
      <c r="P178668" s="83"/>
    </row>
    <row r="178669" spans="16:16" x14ac:dyDescent="0.3">
      <c r="P178669" s="83"/>
    </row>
    <row r="178670" spans="16:16" x14ac:dyDescent="0.3">
      <c r="P178670" s="83"/>
    </row>
    <row r="178671" spans="16:16" x14ac:dyDescent="0.3">
      <c r="P178671" s="83"/>
    </row>
    <row r="178672" spans="16:16" x14ac:dyDescent="0.3">
      <c r="P178672" s="83"/>
    </row>
    <row r="178673" spans="16:16" x14ac:dyDescent="0.3">
      <c r="P178673" s="83"/>
    </row>
    <row r="178674" spans="16:16" x14ac:dyDescent="0.3">
      <c r="P178674" s="83"/>
    </row>
    <row r="178675" spans="16:16" x14ac:dyDescent="0.3">
      <c r="P178675" s="83"/>
    </row>
    <row r="178676" spans="16:16" x14ac:dyDescent="0.3">
      <c r="P178676" s="83"/>
    </row>
    <row r="178677" spans="16:16" x14ac:dyDescent="0.3">
      <c r="P178677" s="83"/>
    </row>
    <row r="178678" spans="16:16" x14ac:dyDescent="0.3">
      <c r="P178678" s="83"/>
    </row>
    <row r="178679" spans="16:16" x14ac:dyDescent="0.3">
      <c r="P178679" s="83"/>
    </row>
    <row r="178680" spans="16:16" x14ac:dyDescent="0.3">
      <c r="P178680" s="83"/>
    </row>
    <row r="178681" spans="16:16" x14ac:dyDescent="0.3">
      <c r="P178681" s="83"/>
    </row>
    <row r="178682" spans="16:16" x14ac:dyDescent="0.3">
      <c r="P178682" s="83"/>
    </row>
    <row r="178683" spans="16:16" x14ac:dyDescent="0.3">
      <c r="P178683" s="83"/>
    </row>
    <row r="178684" spans="16:16" x14ac:dyDescent="0.3">
      <c r="P178684" s="83"/>
    </row>
    <row r="178685" spans="16:16" x14ac:dyDescent="0.3">
      <c r="P178685" s="83"/>
    </row>
    <row r="178686" spans="16:16" x14ac:dyDescent="0.3">
      <c r="P178686" s="83"/>
    </row>
    <row r="178687" spans="16:16" x14ac:dyDescent="0.3">
      <c r="P178687" s="83"/>
    </row>
    <row r="178688" spans="16:16" x14ac:dyDescent="0.3">
      <c r="P178688" s="83"/>
    </row>
    <row r="178689" spans="16:16" x14ac:dyDescent="0.3">
      <c r="P178689" s="83"/>
    </row>
    <row r="178690" spans="16:16" x14ac:dyDescent="0.3">
      <c r="P178690" s="83"/>
    </row>
    <row r="178691" spans="16:16" x14ac:dyDescent="0.3">
      <c r="P178691" s="83"/>
    </row>
    <row r="178692" spans="16:16" x14ac:dyDescent="0.3">
      <c r="P178692" s="83"/>
    </row>
    <row r="178693" spans="16:16" x14ac:dyDescent="0.3">
      <c r="P178693" s="83"/>
    </row>
    <row r="178694" spans="16:16" x14ac:dyDescent="0.3">
      <c r="P178694" s="83"/>
    </row>
    <row r="178695" spans="16:16" x14ac:dyDescent="0.3">
      <c r="P178695" s="83"/>
    </row>
    <row r="178696" spans="16:16" x14ac:dyDescent="0.3">
      <c r="P178696" s="83"/>
    </row>
    <row r="178697" spans="16:16" x14ac:dyDescent="0.3">
      <c r="P178697" s="83"/>
    </row>
    <row r="178698" spans="16:16" x14ac:dyDescent="0.3">
      <c r="P178698" s="83"/>
    </row>
    <row r="178699" spans="16:16" x14ac:dyDescent="0.3">
      <c r="P178699" s="83"/>
    </row>
    <row r="178700" spans="16:16" x14ac:dyDescent="0.3">
      <c r="P178700" s="83"/>
    </row>
    <row r="178701" spans="16:16" x14ac:dyDescent="0.3">
      <c r="P178701" s="83"/>
    </row>
    <row r="178702" spans="16:16" x14ac:dyDescent="0.3">
      <c r="P178702" s="83"/>
    </row>
    <row r="178703" spans="16:16" x14ac:dyDescent="0.3">
      <c r="P178703" s="83"/>
    </row>
    <row r="178704" spans="16:16" x14ac:dyDescent="0.3">
      <c r="P178704" s="83"/>
    </row>
    <row r="178705" spans="16:16" x14ac:dyDescent="0.3">
      <c r="P178705" s="83"/>
    </row>
    <row r="178706" spans="16:16" x14ac:dyDescent="0.3">
      <c r="P178706" s="83"/>
    </row>
    <row r="178707" spans="16:16" x14ac:dyDescent="0.3">
      <c r="P178707" s="83"/>
    </row>
    <row r="178708" spans="16:16" x14ac:dyDescent="0.3">
      <c r="P178708" s="83"/>
    </row>
    <row r="178709" spans="16:16" x14ac:dyDescent="0.3">
      <c r="P178709" s="83"/>
    </row>
    <row r="178710" spans="16:16" x14ac:dyDescent="0.3">
      <c r="P178710" s="83"/>
    </row>
    <row r="178711" spans="16:16" x14ac:dyDescent="0.3">
      <c r="P178711" s="83"/>
    </row>
    <row r="178712" spans="16:16" x14ac:dyDescent="0.3">
      <c r="P178712" s="83"/>
    </row>
    <row r="178713" spans="16:16" x14ac:dyDescent="0.3">
      <c r="P178713" s="83"/>
    </row>
    <row r="178714" spans="16:16" x14ac:dyDescent="0.3">
      <c r="P178714" s="83"/>
    </row>
    <row r="178715" spans="16:16" x14ac:dyDescent="0.3">
      <c r="P178715" s="83"/>
    </row>
    <row r="178716" spans="16:16" x14ac:dyDescent="0.3">
      <c r="P178716" s="83"/>
    </row>
    <row r="178717" spans="16:16" x14ac:dyDescent="0.3">
      <c r="P178717" s="83"/>
    </row>
    <row r="178718" spans="16:16" x14ac:dyDescent="0.3">
      <c r="P178718" s="83"/>
    </row>
    <row r="178719" spans="16:16" x14ac:dyDescent="0.3">
      <c r="P178719" s="83"/>
    </row>
    <row r="178720" spans="16:16" x14ac:dyDescent="0.3">
      <c r="P178720" s="83"/>
    </row>
    <row r="178721" spans="16:16" x14ac:dyDescent="0.3">
      <c r="P178721" s="83"/>
    </row>
    <row r="178722" spans="16:16" x14ac:dyDescent="0.3">
      <c r="P178722" s="83"/>
    </row>
    <row r="178723" spans="16:16" x14ac:dyDescent="0.3">
      <c r="P178723" s="83"/>
    </row>
    <row r="178724" spans="16:16" x14ac:dyDescent="0.3">
      <c r="P178724" s="83"/>
    </row>
    <row r="178725" spans="16:16" x14ac:dyDescent="0.3">
      <c r="P178725" s="83"/>
    </row>
    <row r="178726" spans="16:16" x14ac:dyDescent="0.3">
      <c r="P178726" s="83"/>
    </row>
    <row r="178727" spans="16:16" x14ac:dyDescent="0.3">
      <c r="P178727" s="83"/>
    </row>
    <row r="178728" spans="16:16" x14ac:dyDescent="0.3">
      <c r="P178728" s="83"/>
    </row>
    <row r="178729" spans="16:16" x14ac:dyDescent="0.3">
      <c r="P178729" s="83"/>
    </row>
    <row r="178730" spans="16:16" x14ac:dyDescent="0.3">
      <c r="P178730" s="83"/>
    </row>
    <row r="178731" spans="16:16" x14ac:dyDescent="0.3">
      <c r="P178731" s="83"/>
    </row>
    <row r="178732" spans="16:16" x14ac:dyDescent="0.3">
      <c r="P178732" s="83"/>
    </row>
    <row r="178733" spans="16:16" x14ac:dyDescent="0.3">
      <c r="P178733" s="83"/>
    </row>
    <row r="178734" spans="16:16" x14ac:dyDescent="0.3">
      <c r="P178734" s="83"/>
    </row>
    <row r="178735" spans="16:16" x14ac:dyDescent="0.3">
      <c r="P178735" s="83"/>
    </row>
    <row r="178736" spans="16:16" x14ac:dyDescent="0.3">
      <c r="P178736" s="83"/>
    </row>
    <row r="178737" spans="16:16" x14ac:dyDescent="0.3">
      <c r="P178737" s="83"/>
    </row>
    <row r="178738" spans="16:16" x14ac:dyDescent="0.3">
      <c r="P178738" s="83"/>
    </row>
    <row r="178739" spans="16:16" x14ac:dyDescent="0.3">
      <c r="P178739" s="83"/>
    </row>
    <row r="178740" spans="16:16" x14ac:dyDescent="0.3">
      <c r="P178740" s="83"/>
    </row>
    <row r="178741" spans="16:16" x14ac:dyDescent="0.3">
      <c r="P178741" s="83"/>
    </row>
    <row r="178742" spans="16:16" x14ac:dyDescent="0.3">
      <c r="P178742" s="83"/>
    </row>
    <row r="178743" spans="16:16" x14ac:dyDescent="0.3">
      <c r="P178743" s="83"/>
    </row>
    <row r="178744" spans="16:16" x14ac:dyDescent="0.3">
      <c r="P178744" s="83"/>
    </row>
    <row r="178745" spans="16:16" x14ac:dyDescent="0.3">
      <c r="P178745" s="83"/>
    </row>
    <row r="178746" spans="16:16" x14ac:dyDescent="0.3">
      <c r="P178746" s="83"/>
    </row>
    <row r="178747" spans="16:16" x14ac:dyDescent="0.3">
      <c r="P178747" s="83"/>
    </row>
    <row r="178748" spans="16:16" x14ac:dyDescent="0.3">
      <c r="P178748" s="83"/>
    </row>
    <row r="178749" spans="16:16" x14ac:dyDescent="0.3">
      <c r="P178749" s="83"/>
    </row>
    <row r="178750" spans="16:16" x14ac:dyDescent="0.3">
      <c r="P178750" s="83"/>
    </row>
    <row r="178751" spans="16:16" x14ac:dyDescent="0.3">
      <c r="P178751" s="83"/>
    </row>
    <row r="178752" spans="16:16" x14ac:dyDescent="0.3">
      <c r="P178752" s="83"/>
    </row>
    <row r="178753" spans="16:16" x14ac:dyDescent="0.3">
      <c r="P178753" s="83"/>
    </row>
    <row r="178754" spans="16:16" x14ac:dyDescent="0.3">
      <c r="P178754" s="83"/>
    </row>
    <row r="178755" spans="16:16" x14ac:dyDescent="0.3">
      <c r="P178755" s="83"/>
    </row>
    <row r="178756" spans="16:16" x14ac:dyDescent="0.3">
      <c r="P178756" s="83"/>
    </row>
    <row r="178757" spans="16:16" x14ac:dyDescent="0.3">
      <c r="P178757" s="83"/>
    </row>
    <row r="178758" spans="16:16" x14ac:dyDescent="0.3">
      <c r="P178758" s="83"/>
    </row>
    <row r="178759" spans="16:16" x14ac:dyDescent="0.3">
      <c r="P178759" s="83"/>
    </row>
    <row r="178760" spans="16:16" x14ac:dyDescent="0.3">
      <c r="P178760" s="83"/>
    </row>
    <row r="178761" spans="16:16" x14ac:dyDescent="0.3">
      <c r="P178761" s="83"/>
    </row>
    <row r="178762" spans="16:16" x14ac:dyDescent="0.3">
      <c r="P178762" s="83"/>
    </row>
    <row r="178763" spans="16:16" x14ac:dyDescent="0.3">
      <c r="P178763" s="83"/>
    </row>
    <row r="178764" spans="16:16" x14ac:dyDescent="0.3">
      <c r="P178764" s="83"/>
    </row>
    <row r="178765" spans="16:16" x14ac:dyDescent="0.3">
      <c r="P178765" s="83"/>
    </row>
    <row r="178766" spans="16:16" x14ac:dyDescent="0.3">
      <c r="P178766" s="83"/>
    </row>
    <row r="178767" spans="16:16" x14ac:dyDescent="0.3">
      <c r="P178767" s="83"/>
    </row>
    <row r="178768" spans="16:16" x14ac:dyDescent="0.3">
      <c r="P178768" s="83"/>
    </row>
    <row r="178769" spans="16:16" x14ac:dyDescent="0.3">
      <c r="P178769" s="83"/>
    </row>
    <row r="178770" spans="16:16" x14ac:dyDescent="0.3">
      <c r="P178770" s="83"/>
    </row>
    <row r="178771" spans="16:16" x14ac:dyDescent="0.3">
      <c r="P178771" s="83"/>
    </row>
    <row r="178772" spans="16:16" x14ac:dyDescent="0.3">
      <c r="P178772" s="83"/>
    </row>
    <row r="178773" spans="16:16" x14ac:dyDescent="0.3">
      <c r="P178773" s="83"/>
    </row>
    <row r="178774" spans="16:16" x14ac:dyDescent="0.3">
      <c r="P178774" s="83"/>
    </row>
    <row r="178775" spans="16:16" x14ac:dyDescent="0.3">
      <c r="P178775" s="83"/>
    </row>
    <row r="178776" spans="16:16" x14ac:dyDescent="0.3">
      <c r="P178776" s="83"/>
    </row>
    <row r="178777" spans="16:16" x14ac:dyDescent="0.3">
      <c r="P178777" s="83"/>
    </row>
    <row r="178778" spans="16:16" x14ac:dyDescent="0.3">
      <c r="P178778" s="83"/>
    </row>
    <row r="178779" spans="16:16" x14ac:dyDescent="0.3">
      <c r="P178779" s="83"/>
    </row>
    <row r="178780" spans="16:16" x14ac:dyDescent="0.3">
      <c r="P178780" s="83"/>
    </row>
    <row r="178781" spans="16:16" x14ac:dyDescent="0.3">
      <c r="P178781" s="83"/>
    </row>
    <row r="178782" spans="16:16" x14ac:dyDescent="0.3">
      <c r="P178782" s="83"/>
    </row>
    <row r="178783" spans="16:16" x14ac:dyDescent="0.3">
      <c r="P178783" s="83"/>
    </row>
    <row r="178784" spans="16:16" x14ac:dyDescent="0.3">
      <c r="P178784" s="83"/>
    </row>
    <row r="178785" spans="16:16" x14ac:dyDescent="0.3">
      <c r="P178785" s="83"/>
    </row>
    <row r="178786" spans="16:16" x14ac:dyDescent="0.3">
      <c r="P178786" s="83"/>
    </row>
    <row r="178787" spans="16:16" x14ac:dyDescent="0.3">
      <c r="P178787" s="83"/>
    </row>
    <row r="178788" spans="16:16" x14ac:dyDescent="0.3">
      <c r="P178788" s="83"/>
    </row>
    <row r="178789" spans="16:16" x14ac:dyDescent="0.3">
      <c r="P178789" s="83"/>
    </row>
    <row r="178790" spans="16:16" x14ac:dyDescent="0.3">
      <c r="P178790" s="83"/>
    </row>
    <row r="178791" spans="16:16" x14ac:dyDescent="0.3">
      <c r="P178791" s="83"/>
    </row>
    <row r="178792" spans="16:16" x14ac:dyDescent="0.3">
      <c r="P178792" s="83"/>
    </row>
    <row r="178793" spans="16:16" x14ac:dyDescent="0.3">
      <c r="P178793" s="83"/>
    </row>
    <row r="178794" spans="16:16" x14ac:dyDescent="0.3">
      <c r="P178794" s="83"/>
    </row>
    <row r="178795" spans="16:16" x14ac:dyDescent="0.3">
      <c r="P178795" s="83"/>
    </row>
    <row r="178796" spans="16:16" x14ac:dyDescent="0.3">
      <c r="P178796" s="83"/>
    </row>
    <row r="178797" spans="16:16" x14ac:dyDescent="0.3">
      <c r="P178797" s="83"/>
    </row>
    <row r="178798" spans="16:16" x14ac:dyDescent="0.3">
      <c r="P178798" s="83"/>
    </row>
    <row r="178799" spans="16:16" x14ac:dyDescent="0.3">
      <c r="P178799" s="83"/>
    </row>
    <row r="178800" spans="16:16" x14ac:dyDescent="0.3">
      <c r="P178800" s="83"/>
    </row>
    <row r="178801" spans="16:16" x14ac:dyDescent="0.3">
      <c r="P178801" s="83"/>
    </row>
    <row r="178802" spans="16:16" x14ac:dyDescent="0.3">
      <c r="P178802" s="83"/>
    </row>
    <row r="178803" spans="16:16" x14ac:dyDescent="0.3">
      <c r="P178803" s="83"/>
    </row>
    <row r="178804" spans="16:16" x14ac:dyDescent="0.3">
      <c r="P178804" s="83"/>
    </row>
    <row r="178805" spans="16:16" x14ac:dyDescent="0.3">
      <c r="P178805" s="83"/>
    </row>
    <row r="178806" spans="16:16" x14ac:dyDescent="0.3">
      <c r="P178806" s="83"/>
    </row>
    <row r="178807" spans="16:16" x14ac:dyDescent="0.3">
      <c r="P178807" s="83"/>
    </row>
    <row r="178808" spans="16:16" x14ac:dyDescent="0.3">
      <c r="P178808" s="83"/>
    </row>
    <row r="178809" spans="16:16" x14ac:dyDescent="0.3">
      <c r="P178809" s="83"/>
    </row>
    <row r="178810" spans="16:16" x14ac:dyDescent="0.3">
      <c r="P178810" s="83"/>
    </row>
    <row r="178811" spans="16:16" x14ac:dyDescent="0.3">
      <c r="P178811" s="83"/>
    </row>
    <row r="178812" spans="16:16" x14ac:dyDescent="0.3">
      <c r="P178812" s="83"/>
    </row>
    <row r="178813" spans="16:16" x14ac:dyDescent="0.3">
      <c r="P178813" s="83"/>
    </row>
    <row r="178814" spans="16:16" x14ac:dyDescent="0.3">
      <c r="P178814" s="83"/>
    </row>
    <row r="178815" spans="16:16" x14ac:dyDescent="0.3">
      <c r="P178815" s="83"/>
    </row>
    <row r="178816" spans="16:16" x14ac:dyDescent="0.3">
      <c r="P178816" s="83"/>
    </row>
    <row r="178817" spans="16:16" x14ac:dyDescent="0.3">
      <c r="P178817" s="83"/>
    </row>
    <row r="178818" spans="16:16" x14ac:dyDescent="0.3">
      <c r="P178818" s="83"/>
    </row>
    <row r="178819" spans="16:16" x14ac:dyDescent="0.3">
      <c r="P178819" s="83"/>
    </row>
    <row r="178820" spans="16:16" x14ac:dyDescent="0.3">
      <c r="P178820" s="83"/>
    </row>
    <row r="178821" spans="16:16" x14ac:dyDescent="0.3">
      <c r="P178821" s="83"/>
    </row>
    <row r="178822" spans="16:16" x14ac:dyDescent="0.3">
      <c r="P178822" s="83"/>
    </row>
    <row r="178823" spans="16:16" x14ac:dyDescent="0.3">
      <c r="P178823" s="83"/>
    </row>
    <row r="178824" spans="16:16" x14ac:dyDescent="0.3">
      <c r="P178824" s="83"/>
    </row>
    <row r="178825" spans="16:16" x14ac:dyDescent="0.3">
      <c r="P178825" s="83"/>
    </row>
    <row r="178826" spans="16:16" x14ac:dyDescent="0.3">
      <c r="P178826" s="83"/>
    </row>
    <row r="178827" spans="16:16" x14ac:dyDescent="0.3">
      <c r="P178827" s="83"/>
    </row>
    <row r="178828" spans="16:16" x14ac:dyDescent="0.3">
      <c r="P178828" s="83"/>
    </row>
    <row r="178829" spans="16:16" x14ac:dyDescent="0.3">
      <c r="P178829" s="83"/>
    </row>
    <row r="178830" spans="16:16" x14ac:dyDescent="0.3">
      <c r="P178830" s="83"/>
    </row>
    <row r="178831" spans="16:16" x14ac:dyDescent="0.3">
      <c r="P178831" s="83"/>
    </row>
    <row r="178832" spans="16:16" x14ac:dyDescent="0.3">
      <c r="P178832" s="83"/>
    </row>
    <row r="178833" spans="16:16" x14ac:dyDescent="0.3">
      <c r="P178833" s="83"/>
    </row>
    <row r="178834" spans="16:16" x14ac:dyDescent="0.3">
      <c r="P178834" s="83"/>
    </row>
    <row r="178835" spans="16:16" x14ac:dyDescent="0.3">
      <c r="P178835" s="83"/>
    </row>
    <row r="178836" spans="16:16" x14ac:dyDescent="0.3">
      <c r="P178836" s="83"/>
    </row>
    <row r="178837" spans="16:16" x14ac:dyDescent="0.3">
      <c r="P178837" s="83"/>
    </row>
    <row r="178838" spans="16:16" x14ac:dyDescent="0.3">
      <c r="P178838" s="83"/>
    </row>
    <row r="178839" spans="16:16" x14ac:dyDescent="0.3">
      <c r="P178839" s="83"/>
    </row>
    <row r="178840" spans="16:16" x14ac:dyDescent="0.3">
      <c r="P178840" s="83"/>
    </row>
    <row r="178841" spans="16:16" x14ac:dyDescent="0.3">
      <c r="P178841" s="83"/>
    </row>
    <row r="178842" spans="16:16" x14ac:dyDescent="0.3">
      <c r="P178842" s="83"/>
    </row>
    <row r="178843" spans="16:16" x14ac:dyDescent="0.3">
      <c r="P178843" s="83"/>
    </row>
    <row r="178844" spans="16:16" x14ac:dyDescent="0.3">
      <c r="P178844" s="83"/>
    </row>
    <row r="178845" spans="16:16" x14ac:dyDescent="0.3">
      <c r="P178845" s="83"/>
    </row>
    <row r="178846" spans="16:16" x14ac:dyDescent="0.3">
      <c r="P178846" s="83"/>
    </row>
    <row r="178847" spans="16:16" x14ac:dyDescent="0.3">
      <c r="P178847" s="83"/>
    </row>
    <row r="178848" spans="16:16" x14ac:dyDescent="0.3">
      <c r="P178848" s="83"/>
    </row>
    <row r="178849" spans="16:16" x14ac:dyDescent="0.3">
      <c r="P178849" s="83"/>
    </row>
    <row r="178850" spans="16:16" x14ac:dyDescent="0.3">
      <c r="P178850" s="83"/>
    </row>
    <row r="178851" spans="16:16" x14ac:dyDescent="0.3">
      <c r="P178851" s="83"/>
    </row>
    <row r="178852" spans="16:16" x14ac:dyDescent="0.3">
      <c r="P178852" s="83"/>
    </row>
    <row r="178853" spans="16:16" x14ac:dyDescent="0.3">
      <c r="P178853" s="83"/>
    </row>
    <row r="178854" spans="16:16" x14ac:dyDescent="0.3">
      <c r="P178854" s="83"/>
    </row>
    <row r="178855" spans="16:16" x14ac:dyDescent="0.3">
      <c r="P178855" s="83"/>
    </row>
    <row r="178856" spans="16:16" x14ac:dyDescent="0.3">
      <c r="P178856" s="83"/>
    </row>
    <row r="178857" spans="16:16" x14ac:dyDescent="0.3">
      <c r="P178857" s="83"/>
    </row>
    <row r="178858" spans="16:16" x14ac:dyDescent="0.3">
      <c r="P178858" s="83"/>
    </row>
    <row r="178859" spans="16:16" x14ac:dyDescent="0.3">
      <c r="P178859" s="83"/>
    </row>
    <row r="178860" spans="16:16" x14ac:dyDescent="0.3">
      <c r="P178860" s="83"/>
    </row>
    <row r="178861" spans="16:16" x14ac:dyDescent="0.3">
      <c r="P178861" s="83"/>
    </row>
    <row r="178862" spans="16:16" x14ac:dyDescent="0.3">
      <c r="P178862" s="83"/>
    </row>
    <row r="178863" spans="16:16" x14ac:dyDescent="0.3">
      <c r="P178863" s="83"/>
    </row>
    <row r="178864" spans="16:16" x14ac:dyDescent="0.3">
      <c r="P178864" s="83"/>
    </row>
    <row r="178865" spans="16:16" x14ac:dyDescent="0.3">
      <c r="P178865" s="83"/>
    </row>
    <row r="178866" spans="16:16" x14ac:dyDescent="0.3">
      <c r="P178866" s="83"/>
    </row>
    <row r="178867" spans="16:16" x14ac:dyDescent="0.3">
      <c r="P178867" s="83"/>
    </row>
    <row r="178868" spans="16:16" x14ac:dyDescent="0.3">
      <c r="P178868" s="83"/>
    </row>
    <row r="178869" spans="16:16" x14ac:dyDescent="0.3">
      <c r="P178869" s="83"/>
    </row>
    <row r="178870" spans="16:16" x14ac:dyDescent="0.3">
      <c r="P178870" s="83"/>
    </row>
    <row r="178871" spans="16:16" x14ac:dyDescent="0.3">
      <c r="P178871" s="83"/>
    </row>
    <row r="178872" spans="16:16" x14ac:dyDescent="0.3">
      <c r="P178872" s="83"/>
    </row>
    <row r="178873" spans="16:16" x14ac:dyDescent="0.3">
      <c r="P178873" s="83"/>
    </row>
    <row r="178874" spans="16:16" x14ac:dyDescent="0.3">
      <c r="P178874" s="83"/>
    </row>
    <row r="178875" spans="16:16" x14ac:dyDescent="0.3">
      <c r="P178875" s="83"/>
    </row>
    <row r="178876" spans="16:16" x14ac:dyDescent="0.3">
      <c r="P178876" s="83"/>
    </row>
    <row r="178877" spans="16:16" x14ac:dyDescent="0.3">
      <c r="P178877" s="83"/>
    </row>
    <row r="178878" spans="16:16" x14ac:dyDescent="0.3">
      <c r="P178878" s="83"/>
    </row>
    <row r="178879" spans="16:16" x14ac:dyDescent="0.3">
      <c r="P178879" s="83"/>
    </row>
    <row r="178880" spans="16:16" x14ac:dyDescent="0.3">
      <c r="P178880" s="83"/>
    </row>
    <row r="178881" spans="16:16" x14ac:dyDescent="0.3">
      <c r="P178881" s="83"/>
    </row>
    <row r="178882" spans="16:16" x14ac:dyDescent="0.3">
      <c r="P178882" s="83"/>
    </row>
    <row r="178883" spans="16:16" x14ac:dyDescent="0.3">
      <c r="P178883" s="83"/>
    </row>
    <row r="178884" spans="16:16" x14ac:dyDescent="0.3">
      <c r="P178884" s="83"/>
    </row>
    <row r="178885" spans="16:16" x14ac:dyDescent="0.3">
      <c r="P178885" s="83"/>
    </row>
    <row r="178886" spans="16:16" x14ac:dyDescent="0.3">
      <c r="P178886" s="83"/>
    </row>
    <row r="178887" spans="16:16" x14ac:dyDescent="0.3">
      <c r="P178887" s="83"/>
    </row>
    <row r="178888" spans="16:16" x14ac:dyDescent="0.3">
      <c r="P178888" s="83"/>
    </row>
    <row r="178889" spans="16:16" x14ac:dyDescent="0.3">
      <c r="P178889" s="83"/>
    </row>
    <row r="178890" spans="16:16" x14ac:dyDescent="0.3">
      <c r="P178890" s="83"/>
    </row>
    <row r="178891" spans="16:16" x14ac:dyDescent="0.3">
      <c r="P178891" s="83"/>
    </row>
    <row r="178892" spans="16:16" x14ac:dyDescent="0.3">
      <c r="P178892" s="83"/>
    </row>
    <row r="178893" spans="16:16" x14ac:dyDescent="0.3">
      <c r="P178893" s="83"/>
    </row>
    <row r="178894" spans="16:16" x14ac:dyDescent="0.3">
      <c r="P178894" s="83"/>
    </row>
    <row r="178895" spans="16:16" x14ac:dyDescent="0.3">
      <c r="P178895" s="83"/>
    </row>
    <row r="178896" spans="16:16" x14ac:dyDescent="0.3">
      <c r="P178896" s="83"/>
    </row>
    <row r="178897" spans="16:16" x14ac:dyDescent="0.3">
      <c r="P178897" s="83"/>
    </row>
    <row r="178898" spans="16:16" x14ac:dyDescent="0.3">
      <c r="P178898" s="83"/>
    </row>
    <row r="178899" spans="16:16" x14ac:dyDescent="0.3">
      <c r="P178899" s="83"/>
    </row>
    <row r="178900" spans="16:16" x14ac:dyDescent="0.3">
      <c r="P178900" s="83"/>
    </row>
    <row r="178901" spans="16:16" x14ac:dyDescent="0.3">
      <c r="P178901" s="83"/>
    </row>
    <row r="178902" spans="16:16" x14ac:dyDescent="0.3">
      <c r="P178902" s="83"/>
    </row>
    <row r="178903" spans="16:16" x14ac:dyDescent="0.3">
      <c r="P178903" s="83"/>
    </row>
    <row r="178904" spans="16:16" x14ac:dyDescent="0.3">
      <c r="P178904" s="83"/>
    </row>
    <row r="178905" spans="16:16" x14ac:dyDescent="0.3">
      <c r="P178905" s="83"/>
    </row>
    <row r="178906" spans="16:16" x14ac:dyDescent="0.3">
      <c r="P178906" s="83"/>
    </row>
    <row r="178907" spans="16:16" x14ac:dyDescent="0.3">
      <c r="P178907" s="83"/>
    </row>
    <row r="178908" spans="16:16" x14ac:dyDescent="0.3">
      <c r="P178908" s="83"/>
    </row>
    <row r="178909" spans="16:16" x14ac:dyDescent="0.3">
      <c r="P178909" s="83"/>
    </row>
    <row r="178910" spans="16:16" x14ac:dyDescent="0.3">
      <c r="P178910" s="83"/>
    </row>
    <row r="178911" spans="16:16" x14ac:dyDescent="0.3">
      <c r="P178911" s="83"/>
    </row>
    <row r="178912" spans="16:16" x14ac:dyDescent="0.3">
      <c r="P178912" s="83"/>
    </row>
    <row r="178913" spans="16:16" x14ac:dyDescent="0.3">
      <c r="P178913" s="83"/>
    </row>
    <row r="178914" spans="16:16" x14ac:dyDescent="0.3">
      <c r="P178914" s="83"/>
    </row>
    <row r="178915" spans="16:16" x14ac:dyDescent="0.3">
      <c r="P178915" s="83"/>
    </row>
    <row r="178916" spans="16:16" x14ac:dyDescent="0.3">
      <c r="P178916" s="83"/>
    </row>
    <row r="178917" spans="16:16" x14ac:dyDescent="0.3">
      <c r="P178917" s="83"/>
    </row>
    <row r="178918" spans="16:16" x14ac:dyDescent="0.3">
      <c r="P178918" s="83"/>
    </row>
    <row r="178919" spans="16:16" x14ac:dyDescent="0.3">
      <c r="P178919" s="83"/>
    </row>
    <row r="178920" spans="16:16" x14ac:dyDescent="0.3">
      <c r="P178920" s="83"/>
    </row>
    <row r="178921" spans="16:16" x14ac:dyDescent="0.3">
      <c r="P178921" s="83"/>
    </row>
    <row r="178922" spans="16:16" x14ac:dyDescent="0.3">
      <c r="P178922" s="83"/>
    </row>
    <row r="178923" spans="16:16" x14ac:dyDescent="0.3">
      <c r="P178923" s="83"/>
    </row>
    <row r="178924" spans="16:16" x14ac:dyDescent="0.3">
      <c r="P178924" s="83"/>
    </row>
    <row r="178925" spans="16:16" x14ac:dyDescent="0.3">
      <c r="P178925" s="83"/>
    </row>
    <row r="178926" spans="16:16" x14ac:dyDescent="0.3">
      <c r="P178926" s="83"/>
    </row>
    <row r="178927" spans="16:16" x14ac:dyDescent="0.3">
      <c r="P178927" s="83"/>
    </row>
    <row r="178928" spans="16:16" x14ac:dyDescent="0.3">
      <c r="P178928" s="83"/>
    </row>
    <row r="178929" spans="16:16" x14ac:dyDescent="0.3">
      <c r="P178929" s="83"/>
    </row>
    <row r="178930" spans="16:16" x14ac:dyDescent="0.3">
      <c r="P178930" s="83"/>
    </row>
    <row r="178931" spans="16:16" x14ac:dyDescent="0.3">
      <c r="P178931" s="83"/>
    </row>
    <row r="178932" spans="16:16" x14ac:dyDescent="0.3">
      <c r="P178932" s="83"/>
    </row>
    <row r="178933" spans="16:16" x14ac:dyDescent="0.3">
      <c r="P178933" s="83"/>
    </row>
    <row r="178934" spans="16:16" x14ac:dyDescent="0.3">
      <c r="P178934" s="83"/>
    </row>
    <row r="178935" spans="16:16" x14ac:dyDescent="0.3">
      <c r="P178935" s="83"/>
    </row>
    <row r="178936" spans="16:16" x14ac:dyDescent="0.3">
      <c r="P178936" s="83"/>
    </row>
    <row r="178937" spans="16:16" x14ac:dyDescent="0.3">
      <c r="P178937" s="83"/>
    </row>
    <row r="178938" spans="16:16" x14ac:dyDescent="0.3">
      <c r="P178938" s="83"/>
    </row>
    <row r="178939" spans="16:16" x14ac:dyDescent="0.3">
      <c r="P178939" s="83"/>
    </row>
    <row r="178940" spans="16:16" x14ac:dyDescent="0.3">
      <c r="P178940" s="83"/>
    </row>
    <row r="178941" spans="16:16" x14ac:dyDescent="0.3">
      <c r="P178941" s="83"/>
    </row>
    <row r="178942" spans="16:16" x14ac:dyDescent="0.3">
      <c r="P178942" s="83"/>
    </row>
    <row r="178943" spans="16:16" x14ac:dyDescent="0.3">
      <c r="P178943" s="83"/>
    </row>
    <row r="178944" spans="16:16" x14ac:dyDescent="0.3">
      <c r="P178944" s="83"/>
    </row>
    <row r="178945" spans="16:16" x14ac:dyDescent="0.3">
      <c r="P178945" s="83"/>
    </row>
    <row r="178946" spans="16:16" x14ac:dyDescent="0.3">
      <c r="P178946" s="83"/>
    </row>
    <row r="178947" spans="16:16" x14ac:dyDescent="0.3">
      <c r="P178947" s="83"/>
    </row>
    <row r="178948" spans="16:16" x14ac:dyDescent="0.3">
      <c r="P178948" s="83"/>
    </row>
    <row r="178949" spans="16:16" x14ac:dyDescent="0.3">
      <c r="P178949" s="83"/>
    </row>
    <row r="178950" spans="16:16" x14ac:dyDescent="0.3">
      <c r="P178950" s="83"/>
    </row>
    <row r="178951" spans="16:16" x14ac:dyDescent="0.3">
      <c r="P178951" s="83"/>
    </row>
    <row r="178952" spans="16:16" x14ac:dyDescent="0.3">
      <c r="P178952" s="83"/>
    </row>
    <row r="178953" spans="16:16" x14ac:dyDescent="0.3">
      <c r="P178953" s="83"/>
    </row>
    <row r="178954" spans="16:16" x14ac:dyDescent="0.3">
      <c r="P178954" s="83"/>
    </row>
    <row r="178955" spans="16:16" x14ac:dyDescent="0.3">
      <c r="P178955" s="83"/>
    </row>
    <row r="178956" spans="16:16" x14ac:dyDescent="0.3">
      <c r="P178956" s="83"/>
    </row>
    <row r="178957" spans="16:16" x14ac:dyDescent="0.3">
      <c r="P178957" s="83"/>
    </row>
    <row r="178958" spans="16:16" x14ac:dyDescent="0.3">
      <c r="P178958" s="83"/>
    </row>
    <row r="178959" spans="16:16" x14ac:dyDescent="0.3">
      <c r="P178959" s="83"/>
    </row>
    <row r="178960" spans="16:16" x14ac:dyDescent="0.3">
      <c r="P178960" s="83"/>
    </row>
    <row r="178961" spans="16:16" x14ac:dyDescent="0.3">
      <c r="P178961" s="83"/>
    </row>
    <row r="178962" spans="16:16" x14ac:dyDescent="0.3">
      <c r="P178962" s="83"/>
    </row>
    <row r="178963" spans="16:16" x14ac:dyDescent="0.3">
      <c r="P178963" s="83"/>
    </row>
    <row r="178964" spans="16:16" x14ac:dyDescent="0.3">
      <c r="P178964" s="83"/>
    </row>
    <row r="178965" spans="16:16" x14ac:dyDescent="0.3">
      <c r="P178965" s="83"/>
    </row>
    <row r="178966" spans="16:16" x14ac:dyDescent="0.3">
      <c r="P178966" s="83"/>
    </row>
    <row r="178967" spans="16:16" x14ac:dyDescent="0.3">
      <c r="P178967" s="83"/>
    </row>
    <row r="178968" spans="16:16" x14ac:dyDescent="0.3">
      <c r="P178968" s="83"/>
    </row>
    <row r="178969" spans="16:16" x14ac:dyDescent="0.3">
      <c r="P178969" s="83"/>
    </row>
    <row r="178970" spans="16:16" x14ac:dyDescent="0.3">
      <c r="P178970" s="83"/>
    </row>
    <row r="178971" spans="16:16" x14ac:dyDescent="0.3">
      <c r="P178971" s="83"/>
    </row>
    <row r="178972" spans="16:16" x14ac:dyDescent="0.3">
      <c r="P178972" s="83"/>
    </row>
    <row r="178973" spans="16:16" x14ac:dyDescent="0.3">
      <c r="P178973" s="83"/>
    </row>
    <row r="178974" spans="16:16" x14ac:dyDescent="0.3">
      <c r="P178974" s="83"/>
    </row>
    <row r="178975" spans="16:16" x14ac:dyDescent="0.3">
      <c r="P178975" s="83"/>
    </row>
    <row r="178976" spans="16:16" x14ac:dyDescent="0.3">
      <c r="P178976" s="83"/>
    </row>
    <row r="178977" spans="16:16" x14ac:dyDescent="0.3">
      <c r="P178977" s="83"/>
    </row>
    <row r="178978" spans="16:16" x14ac:dyDescent="0.3">
      <c r="P178978" s="83"/>
    </row>
    <row r="178979" spans="16:16" x14ac:dyDescent="0.3">
      <c r="P178979" s="83"/>
    </row>
    <row r="178980" spans="16:16" x14ac:dyDescent="0.3">
      <c r="P178980" s="83"/>
    </row>
    <row r="178981" spans="16:16" x14ac:dyDescent="0.3">
      <c r="P178981" s="83"/>
    </row>
    <row r="178982" spans="16:16" x14ac:dyDescent="0.3">
      <c r="P178982" s="83"/>
    </row>
    <row r="178983" spans="16:16" x14ac:dyDescent="0.3">
      <c r="P178983" s="83"/>
    </row>
    <row r="178984" spans="16:16" x14ac:dyDescent="0.3">
      <c r="P178984" s="83"/>
    </row>
    <row r="178985" spans="16:16" x14ac:dyDescent="0.3">
      <c r="P178985" s="83"/>
    </row>
    <row r="178986" spans="16:16" x14ac:dyDescent="0.3">
      <c r="P178986" s="83"/>
    </row>
    <row r="178987" spans="16:16" x14ac:dyDescent="0.3">
      <c r="P178987" s="83"/>
    </row>
    <row r="178988" spans="16:16" x14ac:dyDescent="0.3">
      <c r="P178988" s="83"/>
    </row>
    <row r="178989" spans="16:16" x14ac:dyDescent="0.3">
      <c r="P178989" s="83"/>
    </row>
    <row r="178990" spans="16:16" x14ac:dyDescent="0.3">
      <c r="P178990" s="83"/>
    </row>
    <row r="178991" spans="16:16" x14ac:dyDescent="0.3">
      <c r="P178991" s="83"/>
    </row>
    <row r="178992" spans="16:16" x14ac:dyDescent="0.3">
      <c r="P178992" s="83"/>
    </row>
    <row r="178993" spans="16:16" x14ac:dyDescent="0.3">
      <c r="P178993" s="83"/>
    </row>
    <row r="178994" spans="16:16" x14ac:dyDescent="0.3">
      <c r="P178994" s="83"/>
    </row>
    <row r="178995" spans="16:16" x14ac:dyDescent="0.3">
      <c r="P178995" s="83"/>
    </row>
    <row r="178996" spans="16:16" x14ac:dyDescent="0.3">
      <c r="P178996" s="83"/>
    </row>
    <row r="178997" spans="16:16" x14ac:dyDescent="0.3">
      <c r="P178997" s="83"/>
    </row>
    <row r="178998" spans="16:16" x14ac:dyDescent="0.3">
      <c r="P178998" s="83"/>
    </row>
    <row r="178999" spans="16:16" x14ac:dyDescent="0.3">
      <c r="P178999" s="83"/>
    </row>
    <row r="179000" spans="16:16" x14ac:dyDescent="0.3">
      <c r="P179000" s="83"/>
    </row>
    <row r="179001" spans="16:16" x14ac:dyDescent="0.3">
      <c r="P179001" s="83"/>
    </row>
    <row r="179002" spans="16:16" x14ac:dyDescent="0.3">
      <c r="P179002" s="83"/>
    </row>
    <row r="179003" spans="16:16" x14ac:dyDescent="0.3">
      <c r="P179003" s="83"/>
    </row>
    <row r="179004" spans="16:16" x14ac:dyDescent="0.3">
      <c r="P179004" s="83"/>
    </row>
    <row r="179005" spans="16:16" x14ac:dyDescent="0.3">
      <c r="P179005" s="83"/>
    </row>
    <row r="179006" spans="16:16" x14ac:dyDescent="0.3">
      <c r="P179006" s="83"/>
    </row>
    <row r="179007" spans="16:16" x14ac:dyDescent="0.3">
      <c r="P179007" s="83"/>
    </row>
    <row r="179008" spans="16:16" x14ac:dyDescent="0.3">
      <c r="P179008" s="83"/>
    </row>
    <row r="179009" spans="16:16" x14ac:dyDescent="0.3">
      <c r="P179009" s="83"/>
    </row>
    <row r="179010" spans="16:16" x14ac:dyDescent="0.3">
      <c r="P179010" s="83"/>
    </row>
    <row r="179011" spans="16:16" x14ac:dyDescent="0.3">
      <c r="P179011" s="83"/>
    </row>
    <row r="179012" spans="16:16" x14ac:dyDescent="0.3">
      <c r="P179012" s="83"/>
    </row>
    <row r="179013" spans="16:16" x14ac:dyDescent="0.3">
      <c r="P179013" s="83"/>
    </row>
    <row r="179014" spans="16:16" x14ac:dyDescent="0.3">
      <c r="P179014" s="83"/>
    </row>
    <row r="179015" spans="16:16" x14ac:dyDescent="0.3">
      <c r="P179015" s="83"/>
    </row>
    <row r="179016" spans="16:16" x14ac:dyDescent="0.3">
      <c r="P179016" s="83"/>
    </row>
    <row r="179017" spans="16:16" x14ac:dyDescent="0.3">
      <c r="P179017" s="83"/>
    </row>
    <row r="179018" spans="16:16" x14ac:dyDescent="0.3">
      <c r="P179018" s="83"/>
    </row>
    <row r="179019" spans="16:16" x14ac:dyDescent="0.3">
      <c r="P179019" s="83"/>
    </row>
    <row r="179020" spans="16:16" x14ac:dyDescent="0.3">
      <c r="P179020" s="83"/>
    </row>
    <row r="179021" spans="16:16" x14ac:dyDescent="0.3">
      <c r="P179021" s="83"/>
    </row>
    <row r="179022" spans="16:16" x14ac:dyDescent="0.3">
      <c r="P179022" s="83"/>
    </row>
    <row r="179023" spans="16:16" x14ac:dyDescent="0.3">
      <c r="P179023" s="83"/>
    </row>
    <row r="179024" spans="16:16" x14ac:dyDescent="0.3">
      <c r="P179024" s="83"/>
    </row>
    <row r="179025" spans="16:16" x14ac:dyDescent="0.3">
      <c r="P179025" s="83"/>
    </row>
    <row r="179026" spans="16:16" x14ac:dyDescent="0.3">
      <c r="P179026" s="83"/>
    </row>
    <row r="179027" spans="16:16" x14ac:dyDescent="0.3">
      <c r="P179027" s="83"/>
    </row>
    <row r="179028" spans="16:16" x14ac:dyDescent="0.3">
      <c r="P179028" s="83"/>
    </row>
    <row r="179029" spans="16:16" x14ac:dyDescent="0.3">
      <c r="P179029" s="83"/>
    </row>
    <row r="179030" spans="16:16" x14ac:dyDescent="0.3">
      <c r="P179030" s="83"/>
    </row>
    <row r="179031" spans="16:16" x14ac:dyDescent="0.3">
      <c r="P179031" s="83"/>
    </row>
    <row r="179032" spans="16:16" x14ac:dyDescent="0.3">
      <c r="P179032" s="83"/>
    </row>
    <row r="179033" spans="16:16" x14ac:dyDescent="0.3">
      <c r="P179033" s="83"/>
    </row>
    <row r="179034" spans="16:16" x14ac:dyDescent="0.3">
      <c r="P179034" s="83"/>
    </row>
    <row r="179035" spans="16:16" x14ac:dyDescent="0.3">
      <c r="P179035" s="83"/>
    </row>
    <row r="179036" spans="16:16" x14ac:dyDescent="0.3">
      <c r="P179036" s="83"/>
    </row>
    <row r="179037" spans="16:16" x14ac:dyDescent="0.3">
      <c r="P179037" s="83"/>
    </row>
    <row r="179038" spans="16:16" x14ac:dyDescent="0.3">
      <c r="P179038" s="83"/>
    </row>
    <row r="179039" spans="16:16" x14ac:dyDescent="0.3">
      <c r="P179039" s="83"/>
    </row>
    <row r="179040" spans="16:16" x14ac:dyDescent="0.3">
      <c r="P179040" s="83"/>
    </row>
    <row r="179041" spans="16:16" x14ac:dyDescent="0.3">
      <c r="P179041" s="83"/>
    </row>
    <row r="179042" spans="16:16" x14ac:dyDescent="0.3">
      <c r="P179042" s="83"/>
    </row>
    <row r="179043" spans="16:16" x14ac:dyDescent="0.3">
      <c r="P179043" s="83"/>
    </row>
    <row r="179044" spans="16:16" x14ac:dyDescent="0.3">
      <c r="P179044" s="83"/>
    </row>
    <row r="179045" spans="16:16" x14ac:dyDescent="0.3">
      <c r="P179045" s="83"/>
    </row>
    <row r="179046" spans="16:16" x14ac:dyDescent="0.3">
      <c r="P179046" s="83"/>
    </row>
    <row r="179047" spans="16:16" x14ac:dyDescent="0.3">
      <c r="P179047" s="83"/>
    </row>
    <row r="179048" spans="16:16" x14ac:dyDescent="0.3">
      <c r="P179048" s="83"/>
    </row>
    <row r="179049" spans="16:16" x14ac:dyDescent="0.3">
      <c r="P179049" s="83"/>
    </row>
    <row r="179050" spans="16:16" x14ac:dyDescent="0.3">
      <c r="P179050" s="83"/>
    </row>
    <row r="179051" spans="16:16" x14ac:dyDescent="0.3">
      <c r="P179051" s="83"/>
    </row>
    <row r="179052" spans="16:16" x14ac:dyDescent="0.3">
      <c r="P179052" s="83"/>
    </row>
    <row r="179053" spans="16:16" x14ac:dyDescent="0.3">
      <c r="P179053" s="83"/>
    </row>
    <row r="179054" spans="16:16" x14ac:dyDescent="0.3">
      <c r="P179054" s="83"/>
    </row>
    <row r="179055" spans="16:16" x14ac:dyDescent="0.3">
      <c r="P179055" s="83"/>
    </row>
    <row r="179056" spans="16:16" x14ac:dyDescent="0.3">
      <c r="P179056" s="83"/>
    </row>
    <row r="179057" spans="16:16" x14ac:dyDescent="0.3">
      <c r="P179057" s="83"/>
    </row>
    <row r="179058" spans="16:16" x14ac:dyDescent="0.3">
      <c r="P179058" s="83"/>
    </row>
    <row r="179059" spans="16:16" x14ac:dyDescent="0.3">
      <c r="P179059" s="83"/>
    </row>
    <row r="179060" spans="16:16" x14ac:dyDescent="0.3">
      <c r="P179060" s="83"/>
    </row>
    <row r="179061" spans="16:16" x14ac:dyDescent="0.3">
      <c r="P179061" s="83"/>
    </row>
    <row r="179062" spans="16:16" x14ac:dyDescent="0.3">
      <c r="P179062" s="83"/>
    </row>
    <row r="179063" spans="16:16" x14ac:dyDescent="0.3">
      <c r="P179063" s="83"/>
    </row>
    <row r="179064" spans="16:16" x14ac:dyDescent="0.3">
      <c r="P179064" s="83"/>
    </row>
    <row r="179065" spans="16:16" x14ac:dyDescent="0.3">
      <c r="P179065" s="83"/>
    </row>
    <row r="179066" spans="16:16" x14ac:dyDescent="0.3">
      <c r="P179066" s="83"/>
    </row>
    <row r="179067" spans="16:16" x14ac:dyDescent="0.3">
      <c r="P179067" s="83"/>
    </row>
    <row r="179068" spans="16:16" x14ac:dyDescent="0.3">
      <c r="P179068" s="83"/>
    </row>
    <row r="179069" spans="16:16" x14ac:dyDescent="0.3">
      <c r="P179069" s="83"/>
    </row>
    <row r="179070" spans="16:16" x14ac:dyDescent="0.3">
      <c r="P179070" s="83"/>
    </row>
    <row r="179071" spans="16:16" x14ac:dyDescent="0.3">
      <c r="P179071" s="83"/>
    </row>
    <row r="179072" spans="16:16" x14ac:dyDescent="0.3">
      <c r="P179072" s="83"/>
    </row>
    <row r="179073" spans="16:16" x14ac:dyDescent="0.3">
      <c r="P179073" s="83"/>
    </row>
    <row r="179074" spans="16:16" x14ac:dyDescent="0.3">
      <c r="P179074" s="83"/>
    </row>
    <row r="179075" spans="16:16" x14ac:dyDescent="0.3">
      <c r="P179075" s="83"/>
    </row>
    <row r="179076" spans="16:16" x14ac:dyDescent="0.3">
      <c r="P179076" s="83"/>
    </row>
    <row r="179077" spans="16:16" x14ac:dyDescent="0.3">
      <c r="P179077" s="83"/>
    </row>
    <row r="179078" spans="16:16" x14ac:dyDescent="0.3">
      <c r="P179078" s="83"/>
    </row>
    <row r="179079" spans="16:16" x14ac:dyDescent="0.3">
      <c r="P179079" s="83"/>
    </row>
    <row r="179080" spans="16:16" x14ac:dyDescent="0.3">
      <c r="P179080" s="83"/>
    </row>
    <row r="179081" spans="16:16" x14ac:dyDescent="0.3">
      <c r="P179081" s="83"/>
    </row>
    <row r="179082" spans="16:16" x14ac:dyDescent="0.3">
      <c r="P179082" s="83"/>
    </row>
    <row r="179083" spans="16:16" x14ac:dyDescent="0.3">
      <c r="P179083" s="83"/>
    </row>
    <row r="179084" spans="16:16" x14ac:dyDescent="0.3">
      <c r="P179084" s="83"/>
    </row>
    <row r="179085" spans="16:16" x14ac:dyDescent="0.3">
      <c r="P179085" s="83"/>
    </row>
    <row r="179086" spans="16:16" x14ac:dyDescent="0.3">
      <c r="P179086" s="83"/>
    </row>
    <row r="179087" spans="16:16" x14ac:dyDescent="0.3">
      <c r="P179087" s="83"/>
    </row>
    <row r="179088" spans="16:16" x14ac:dyDescent="0.3">
      <c r="P179088" s="83"/>
    </row>
    <row r="179089" spans="16:16" x14ac:dyDescent="0.3">
      <c r="P179089" s="83"/>
    </row>
    <row r="179090" spans="16:16" x14ac:dyDescent="0.3">
      <c r="P179090" s="83"/>
    </row>
    <row r="179091" spans="16:16" x14ac:dyDescent="0.3">
      <c r="P179091" s="83"/>
    </row>
    <row r="179092" spans="16:16" x14ac:dyDescent="0.3">
      <c r="P179092" s="83"/>
    </row>
    <row r="179093" spans="16:16" x14ac:dyDescent="0.3">
      <c r="P179093" s="83"/>
    </row>
    <row r="179094" spans="16:16" x14ac:dyDescent="0.3">
      <c r="P179094" s="83"/>
    </row>
    <row r="179095" spans="16:16" x14ac:dyDescent="0.3">
      <c r="P179095" s="83"/>
    </row>
    <row r="179096" spans="16:16" x14ac:dyDescent="0.3">
      <c r="P179096" s="83"/>
    </row>
    <row r="179097" spans="16:16" x14ac:dyDescent="0.3">
      <c r="P179097" s="83"/>
    </row>
    <row r="179098" spans="16:16" x14ac:dyDescent="0.3">
      <c r="P179098" s="83"/>
    </row>
    <row r="179099" spans="16:16" x14ac:dyDescent="0.3">
      <c r="P179099" s="83"/>
    </row>
    <row r="179100" spans="16:16" x14ac:dyDescent="0.3">
      <c r="P179100" s="83"/>
    </row>
    <row r="179101" spans="16:16" x14ac:dyDescent="0.3">
      <c r="P179101" s="83"/>
    </row>
    <row r="179102" spans="16:16" x14ac:dyDescent="0.3">
      <c r="P179102" s="83"/>
    </row>
    <row r="179103" spans="16:16" x14ac:dyDescent="0.3">
      <c r="P179103" s="83"/>
    </row>
    <row r="179104" spans="16:16" x14ac:dyDescent="0.3">
      <c r="P179104" s="83"/>
    </row>
    <row r="179105" spans="16:16" x14ac:dyDescent="0.3">
      <c r="P179105" s="83"/>
    </row>
    <row r="179106" spans="16:16" x14ac:dyDescent="0.3">
      <c r="P179106" s="83"/>
    </row>
    <row r="179107" spans="16:16" x14ac:dyDescent="0.3">
      <c r="P179107" s="83"/>
    </row>
    <row r="179108" spans="16:16" x14ac:dyDescent="0.3">
      <c r="P179108" s="83"/>
    </row>
    <row r="179109" spans="16:16" x14ac:dyDescent="0.3">
      <c r="P179109" s="83"/>
    </row>
    <row r="179110" spans="16:16" x14ac:dyDescent="0.3">
      <c r="P179110" s="83"/>
    </row>
    <row r="179111" spans="16:16" x14ac:dyDescent="0.3">
      <c r="P179111" s="83"/>
    </row>
    <row r="179112" spans="16:16" x14ac:dyDescent="0.3">
      <c r="P179112" s="83"/>
    </row>
    <row r="179113" spans="16:16" x14ac:dyDescent="0.3">
      <c r="P179113" s="83"/>
    </row>
    <row r="179114" spans="16:16" x14ac:dyDescent="0.3">
      <c r="P179114" s="83"/>
    </row>
    <row r="179115" spans="16:16" x14ac:dyDescent="0.3">
      <c r="P179115" s="83"/>
    </row>
    <row r="179116" spans="16:16" x14ac:dyDescent="0.3">
      <c r="P179116" s="83"/>
    </row>
    <row r="179117" spans="16:16" x14ac:dyDescent="0.3">
      <c r="P179117" s="83"/>
    </row>
    <row r="179118" spans="16:16" x14ac:dyDescent="0.3">
      <c r="P179118" s="83"/>
    </row>
    <row r="179119" spans="16:16" x14ac:dyDescent="0.3">
      <c r="P179119" s="83"/>
    </row>
    <row r="179120" spans="16:16" x14ac:dyDescent="0.3">
      <c r="P179120" s="83"/>
    </row>
    <row r="179121" spans="16:16" x14ac:dyDescent="0.3">
      <c r="P179121" s="83"/>
    </row>
    <row r="179122" spans="16:16" x14ac:dyDescent="0.3">
      <c r="P179122" s="83"/>
    </row>
    <row r="179123" spans="16:16" x14ac:dyDescent="0.3">
      <c r="P179123" s="83"/>
    </row>
    <row r="179124" spans="16:16" x14ac:dyDescent="0.3">
      <c r="P179124" s="83"/>
    </row>
    <row r="179125" spans="16:16" x14ac:dyDescent="0.3">
      <c r="P179125" s="83"/>
    </row>
    <row r="179126" spans="16:16" x14ac:dyDescent="0.3">
      <c r="P179126" s="83"/>
    </row>
    <row r="179127" spans="16:16" x14ac:dyDescent="0.3">
      <c r="P179127" s="83"/>
    </row>
    <row r="179128" spans="16:16" x14ac:dyDescent="0.3">
      <c r="P179128" s="83"/>
    </row>
    <row r="179129" spans="16:16" x14ac:dyDescent="0.3">
      <c r="P179129" s="83"/>
    </row>
    <row r="179130" spans="16:16" x14ac:dyDescent="0.3">
      <c r="P179130" s="83"/>
    </row>
    <row r="179131" spans="16:16" x14ac:dyDescent="0.3">
      <c r="P179131" s="83"/>
    </row>
    <row r="179132" spans="16:16" x14ac:dyDescent="0.3">
      <c r="P179132" s="83"/>
    </row>
    <row r="179133" spans="16:16" x14ac:dyDescent="0.3">
      <c r="P179133" s="83"/>
    </row>
    <row r="179134" spans="16:16" x14ac:dyDescent="0.3">
      <c r="P179134" s="83"/>
    </row>
    <row r="179135" spans="16:16" x14ac:dyDescent="0.3">
      <c r="P179135" s="83"/>
    </row>
    <row r="179136" spans="16:16" x14ac:dyDescent="0.3">
      <c r="P179136" s="83"/>
    </row>
    <row r="179137" spans="16:16" x14ac:dyDescent="0.3">
      <c r="P179137" s="83"/>
    </row>
    <row r="179138" spans="16:16" x14ac:dyDescent="0.3">
      <c r="P179138" s="83"/>
    </row>
    <row r="179139" spans="16:16" x14ac:dyDescent="0.3">
      <c r="P179139" s="83"/>
    </row>
    <row r="179140" spans="16:16" x14ac:dyDescent="0.3">
      <c r="P179140" s="83"/>
    </row>
    <row r="179141" spans="16:16" x14ac:dyDescent="0.3">
      <c r="P179141" s="83"/>
    </row>
    <row r="179142" spans="16:16" x14ac:dyDescent="0.3">
      <c r="P179142" s="83"/>
    </row>
    <row r="179143" spans="16:16" x14ac:dyDescent="0.3">
      <c r="P179143" s="83"/>
    </row>
    <row r="179144" spans="16:16" x14ac:dyDescent="0.3">
      <c r="P179144" s="83"/>
    </row>
    <row r="179145" spans="16:16" x14ac:dyDescent="0.3">
      <c r="P179145" s="83"/>
    </row>
    <row r="179146" spans="16:16" x14ac:dyDescent="0.3">
      <c r="P179146" s="83"/>
    </row>
    <row r="179147" spans="16:16" x14ac:dyDescent="0.3">
      <c r="P179147" s="83"/>
    </row>
    <row r="179148" spans="16:16" x14ac:dyDescent="0.3">
      <c r="P179148" s="83"/>
    </row>
    <row r="179149" spans="16:16" x14ac:dyDescent="0.3">
      <c r="P179149" s="83"/>
    </row>
    <row r="179150" spans="16:16" x14ac:dyDescent="0.3">
      <c r="P179150" s="83"/>
    </row>
    <row r="179151" spans="16:16" x14ac:dyDescent="0.3">
      <c r="P179151" s="83"/>
    </row>
    <row r="179152" spans="16:16" x14ac:dyDescent="0.3">
      <c r="P179152" s="83"/>
    </row>
    <row r="179153" spans="16:16" x14ac:dyDescent="0.3">
      <c r="P179153" s="83"/>
    </row>
    <row r="179154" spans="16:16" x14ac:dyDescent="0.3">
      <c r="P179154" s="83"/>
    </row>
    <row r="179155" spans="16:16" x14ac:dyDescent="0.3">
      <c r="P179155" s="83"/>
    </row>
    <row r="179156" spans="16:16" x14ac:dyDescent="0.3">
      <c r="P179156" s="83"/>
    </row>
    <row r="179157" spans="16:16" x14ac:dyDescent="0.3">
      <c r="P179157" s="83"/>
    </row>
    <row r="179158" spans="16:16" x14ac:dyDescent="0.3">
      <c r="P179158" s="83"/>
    </row>
    <row r="179159" spans="16:16" x14ac:dyDescent="0.3">
      <c r="P179159" s="83"/>
    </row>
    <row r="179160" spans="16:16" x14ac:dyDescent="0.3">
      <c r="P179160" s="83"/>
    </row>
    <row r="179161" spans="16:16" x14ac:dyDescent="0.3">
      <c r="P179161" s="83"/>
    </row>
    <row r="179162" spans="16:16" x14ac:dyDescent="0.3">
      <c r="P179162" s="83"/>
    </row>
    <row r="179163" spans="16:16" x14ac:dyDescent="0.3">
      <c r="P179163" s="83"/>
    </row>
    <row r="179164" spans="16:16" x14ac:dyDescent="0.3">
      <c r="P179164" s="83"/>
    </row>
    <row r="179165" spans="16:16" x14ac:dyDescent="0.3">
      <c r="P179165" s="83"/>
    </row>
    <row r="179166" spans="16:16" x14ac:dyDescent="0.3">
      <c r="P179166" s="83"/>
    </row>
    <row r="179167" spans="16:16" x14ac:dyDescent="0.3">
      <c r="P179167" s="83"/>
    </row>
    <row r="179168" spans="16:16" x14ac:dyDescent="0.3">
      <c r="P179168" s="83"/>
    </row>
    <row r="179169" spans="16:16" x14ac:dyDescent="0.3">
      <c r="P179169" s="83"/>
    </row>
    <row r="179170" spans="16:16" x14ac:dyDescent="0.3">
      <c r="P179170" s="83"/>
    </row>
    <row r="179171" spans="16:16" x14ac:dyDescent="0.3">
      <c r="P179171" s="83"/>
    </row>
    <row r="179172" spans="16:16" x14ac:dyDescent="0.3">
      <c r="P179172" s="83"/>
    </row>
    <row r="179173" spans="16:16" x14ac:dyDescent="0.3">
      <c r="P179173" s="83"/>
    </row>
    <row r="179174" spans="16:16" x14ac:dyDescent="0.3">
      <c r="P179174" s="83"/>
    </row>
    <row r="179175" spans="16:16" x14ac:dyDescent="0.3">
      <c r="P179175" s="83"/>
    </row>
    <row r="179176" spans="16:16" x14ac:dyDescent="0.3">
      <c r="P179176" s="83"/>
    </row>
    <row r="179177" spans="16:16" x14ac:dyDescent="0.3">
      <c r="P179177" s="83"/>
    </row>
    <row r="179178" spans="16:16" x14ac:dyDescent="0.3">
      <c r="P179178" s="83"/>
    </row>
    <row r="179179" spans="16:16" x14ac:dyDescent="0.3">
      <c r="P179179" s="83"/>
    </row>
    <row r="179180" spans="16:16" x14ac:dyDescent="0.3">
      <c r="P179180" s="83"/>
    </row>
    <row r="179181" spans="16:16" x14ac:dyDescent="0.3">
      <c r="P179181" s="83"/>
    </row>
    <row r="179182" spans="16:16" x14ac:dyDescent="0.3">
      <c r="P179182" s="83"/>
    </row>
    <row r="179183" spans="16:16" x14ac:dyDescent="0.3">
      <c r="P179183" s="83"/>
    </row>
    <row r="179184" spans="16:16" x14ac:dyDescent="0.3">
      <c r="P179184" s="83"/>
    </row>
    <row r="179185" spans="16:16" x14ac:dyDescent="0.3">
      <c r="P179185" s="83"/>
    </row>
    <row r="179186" spans="16:16" x14ac:dyDescent="0.3">
      <c r="P179186" s="83"/>
    </row>
    <row r="179187" spans="16:16" x14ac:dyDescent="0.3">
      <c r="P179187" s="83"/>
    </row>
    <row r="179188" spans="16:16" x14ac:dyDescent="0.3">
      <c r="P179188" s="83"/>
    </row>
    <row r="179189" spans="16:16" x14ac:dyDescent="0.3">
      <c r="P179189" s="83"/>
    </row>
    <row r="179190" spans="16:16" x14ac:dyDescent="0.3">
      <c r="P179190" s="83"/>
    </row>
    <row r="179191" spans="16:16" x14ac:dyDescent="0.3">
      <c r="P179191" s="83"/>
    </row>
    <row r="179192" spans="16:16" x14ac:dyDescent="0.3">
      <c r="P179192" s="83"/>
    </row>
    <row r="179193" spans="16:16" x14ac:dyDescent="0.3">
      <c r="P179193" s="83"/>
    </row>
    <row r="179194" spans="16:16" x14ac:dyDescent="0.3">
      <c r="P179194" s="83"/>
    </row>
    <row r="179195" spans="16:16" x14ac:dyDescent="0.3">
      <c r="P179195" s="83"/>
    </row>
    <row r="179196" spans="16:16" x14ac:dyDescent="0.3">
      <c r="P179196" s="83"/>
    </row>
    <row r="179197" spans="16:16" x14ac:dyDescent="0.3">
      <c r="P179197" s="83"/>
    </row>
    <row r="179198" spans="16:16" x14ac:dyDescent="0.3">
      <c r="P179198" s="83"/>
    </row>
    <row r="179199" spans="16:16" x14ac:dyDescent="0.3">
      <c r="P179199" s="83"/>
    </row>
    <row r="179200" spans="16:16" x14ac:dyDescent="0.3">
      <c r="P179200" s="83"/>
    </row>
    <row r="179201" spans="16:16" x14ac:dyDescent="0.3">
      <c r="P179201" s="83"/>
    </row>
    <row r="179202" spans="16:16" x14ac:dyDescent="0.3">
      <c r="P179202" s="83"/>
    </row>
    <row r="179203" spans="16:16" x14ac:dyDescent="0.3">
      <c r="P179203" s="83"/>
    </row>
    <row r="179204" spans="16:16" x14ac:dyDescent="0.3">
      <c r="P179204" s="83"/>
    </row>
    <row r="179205" spans="16:16" x14ac:dyDescent="0.3">
      <c r="P179205" s="83"/>
    </row>
    <row r="179206" spans="16:16" x14ac:dyDescent="0.3">
      <c r="P179206" s="83"/>
    </row>
    <row r="179207" spans="16:16" x14ac:dyDescent="0.3">
      <c r="P179207" s="83"/>
    </row>
    <row r="179208" spans="16:16" x14ac:dyDescent="0.3">
      <c r="P179208" s="83"/>
    </row>
    <row r="179209" spans="16:16" x14ac:dyDescent="0.3">
      <c r="P179209" s="83"/>
    </row>
    <row r="179210" spans="16:16" x14ac:dyDescent="0.3">
      <c r="P179210" s="83"/>
    </row>
    <row r="179211" spans="16:16" x14ac:dyDescent="0.3">
      <c r="P179211" s="83"/>
    </row>
    <row r="179212" spans="16:16" x14ac:dyDescent="0.3">
      <c r="P179212" s="83"/>
    </row>
    <row r="179213" spans="16:16" x14ac:dyDescent="0.3">
      <c r="P179213" s="83"/>
    </row>
    <row r="179214" spans="16:16" x14ac:dyDescent="0.3">
      <c r="P179214" s="83"/>
    </row>
    <row r="179215" spans="16:16" x14ac:dyDescent="0.3">
      <c r="P179215" s="83"/>
    </row>
    <row r="179216" spans="16:16" x14ac:dyDescent="0.3">
      <c r="P179216" s="83"/>
    </row>
    <row r="179217" spans="16:16" x14ac:dyDescent="0.3">
      <c r="P179217" s="83"/>
    </row>
    <row r="179218" spans="16:16" x14ac:dyDescent="0.3">
      <c r="P179218" s="83"/>
    </row>
    <row r="179219" spans="16:16" x14ac:dyDescent="0.3">
      <c r="P179219" s="83"/>
    </row>
    <row r="179220" spans="16:16" x14ac:dyDescent="0.3">
      <c r="P179220" s="83"/>
    </row>
    <row r="179221" spans="16:16" x14ac:dyDescent="0.3">
      <c r="P179221" s="83"/>
    </row>
    <row r="179222" spans="16:16" x14ac:dyDescent="0.3">
      <c r="P179222" s="83"/>
    </row>
    <row r="179223" spans="16:16" x14ac:dyDescent="0.3">
      <c r="P179223" s="83"/>
    </row>
    <row r="179224" spans="16:16" x14ac:dyDescent="0.3">
      <c r="P179224" s="83"/>
    </row>
    <row r="179225" spans="16:16" x14ac:dyDescent="0.3">
      <c r="P179225" s="83"/>
    </row>
    <row r="179226" spans="16:16" x14ac:dyDescent="0.3">
      <c r="P179226" s="83"/>
    </row>
    <row r="179227" spans="16:16" x14ac:dyDescent="0.3">
      <c r="P179227" s="83"/>
    </row>
    <row r="179228" spans="16:16" x14ac:dyDescent="0.3">
      <c r="P179228" s="83"/>
    </row>
    <row r="179229" spans="16:16" x14ac:dyDescent="0.3">
      <c r="P179229" s="83"/>
    </row>
    <row r="179230" spans="16:16" x14ac:dyDescent="0.3">
      <c r="P179230" s="83"/>
    </row>
    <row r="179231" spans="16:16" x14ac:dyDescent="0.3">
      <c r="P179231" s="83"/>
    </row>
    <row r="179232" spans="16:16" x14ac:dyDescent="0.3">
      <c r="P179232" s="83"/>
    </row>
    <row r="179233" spans="16:16" x14ac:dyDescent="0.3">
      <c r="P179233" s="83"/>
    </row>
    <row r="179234" spans="16:16" x14ac:dyDescent="0.3">
      <c r="P179234" s="83"/>
    </row>
    <row r="179235" spans="16:16" x14ac:dyDescent="0.3">
      <c r="P179235" s="83"/>
    </row>
    <row r="179236" spans="16:16" x14ac:dyDescent="0.3">
      <c r="P179236" s="83"/>
    </row>
    <row r="179237" spans="16:16" x14ac:dyDescent="0.3">
      <c r="P179237" s="83"/>
    </row>
    <row r="179238" spans="16:16" x14ac:dyDescent="0.3">
      <c r="P179238" s="83"/>
    </row>
    <row r="179239" spans="16:16" x14ac:dyDescent="0.3">
      <c r="P179239" s="83"/>
    </row>
    <row r="179240" spans="16:16" x14ac:dyDescent="0.3">
      <c r="P179240" s="83"/>
    </row>
    <row r="179241" spans="16:16" x14ac:dyDescent="0.3">
      <c r="P179241" s="83"/>
    </row>
    <row r="179242" spans="16:16" x14ac:dyDescent="0.3">
      <c r="P179242" s="83"/>
    </row>
    <row r="179243" spans="16:16" x14ac:dyDescent="0.3">
      <c r="P179243" s="83"/>
    </row>
    <row r="179244" spans="16:16" x14ac:dyDescent="0.3">
      <c r="P179244" s="83"/>
    </row>
    <row r="179245" spans="16:16" x14ac:dyDescent="0.3">
      <c r="P179245" s="83"/>
    </row>
    <row r="179246" spans="16:16" x14ac:dyDescent="0.3">
      <c r="P179246" s="83"/>
    </row>
    <row r="179247" spans="16:16" x14ac:dyDescent="0.3">
      <c r="P179247" s="83"/>
    </row>
    <row r="179248" spans="16:16" x14ac:dyDescent="0.3">
      <c r="P179248" s="83"/>
    </row>
    <row r="179249" spans="16:16" x14ac:dyDescent="0.3">
      <c r="P179249" s="83"/>
    </row>
    <row r="179250" spans="16:16" x14ac:dyDescent="0.3">
      <c r="P179250" s="83"/>
    </row>
    <row r="179251" spans="16:16" x14ac:dyDescent="0.3">
      <c r="P179251" s="83"/>
    </row>
    <row r="179252" spans="16:16" x14ac:dyDescent="0.3">
      <c r="P179252" s="83"/>
    </row>
    <row r="179253" spans="16:16" x14ac:dyDescent="0.3">
      <c r="P179253" s="83"/>
    </row>
    <row r="179254" spans="16:16" x14ac:dyDescent="0.3">
      <c r="P179254" s="83"/>
    </row>
    <row r="179255" spans="16:16" x14ac:dyDescent="0.3">
      <c r="P179255" s="83"/>
    </row>
    <row r="179256" spans="16:16" x14ac:dyDescent="0.3">
      <c r="P179256" s="83"/>
    </row>
    <row r="179257" spans="16:16" x14ac:dyDescent="0.3">
      <c r="P179257" s="83"/>
    </row>
    <row r="179258" spans="16:16" x14ac:dyDescent="0.3">
      <c r="P179258" s="83"/>
    </row>
    <row r="179259" spans="16:16" x14ac:dyDescent="0.3">
      <c r="P179259" s="83"/>
    </row>
    <row r="179260" spans="16:16" x14ac:dyDescent="0.3">
      <c r="P179260" s="83"/>
    </row>
    <row r="179261" spans="16:16" x14ac:dyDescent="0.3">
      <c r="P179261" s="83"/>
    </row>
    <row r="179262" spans="16:16" x14ac:dyDescent="0.3">
      <c r="P179262" s="83"/>
    </row>
    <row r="179263" spans="16:16" x14ac:dyDescent="0.3">
      <c r="P179263" s="83"/>
    </row>
    <row r="179264" spans="16:16" x14ac:dyDescent="0.3">
      <c r="P179264" s="83"/>
    </row>
    <row r="179265" spans="16:16" x14ac:dyDescent="0.3">
      <c r="P179265" s="83"/>
    </row>
    <row r="179266" spans="16:16" x14ac:dyDescent="0.3">
      <c r="P179266" s="83"/>
    </row>
    <row r="179267" spans="16:16" x14ac:dyDescent="0.3">
      <c r="P179267" s="83"/>
    </row>
    <row r="179268" spans="16:16" x14ac:dyDescent="0.3">
      <c r="P179268" s="83"/>
    </row>
    <row r="179269" spans="16:16" x14ac:dyDescent="0.3">
      <c r="P179269" s="83"/>
    </row>
    <row r="179270" spans="16:16" x14ac:dyDescent="0.3">
      <c r="P179270" s="83"/>
    </row>
    <row r="179271" spans="16:16" x14ac:dyDescent="0.3">
      <c r="P179271" s="83"/>
    </row>
    <row r="179272" spans="16:16" x14ac:dyDescent="0.3">
      <c r="P179272" s="83"/>
    </row>
    <row r="179273" spans="16:16" x14ac:dyDescent="0.3">
      <c r="P179273" s="83"/>
    </row>
    <row r="179274" spans="16:16" x14ac:dyDescent="0.3">
      <c r="P179274" s="83"/>
    </row>
    <row r="179275" spans="16:16" x14ac:dyDescent="0.3">
      <c r="P179275" s="83"/>
    </row>
    <row r="179276" spans="16:16" x14ac:dyDescent="0.3">
      <c r="P179276" s="83"/>
    </row>
    <row r="179277" spans="16:16" x14ac:dyDescent="0.3">
      <c r="P179277" s="83"/>
    </row>
    <row r="179278" spans="16:16" x14ac:dyDescent="0.3">
      <c r="P179278" s="83"/>
    </row>
    <row r="179279" spans="16:16" x14ac:dyDescent="0.3">
      <c r="P179279" s="83"/>
    </row>
    <row r="179280" spans="16:16" x14ac:dyDescent="0.3">
      <c r="P179280" s="83"/>
    </row>
    <row r="179281" spans="16:16" x14ac:dyDescent="0.3">
      <c r="P179281" s="83"/>
    </row>
    <row r="179282" spans="16:16" x14ac:dyDescent="0.3">
      <c r="P179282" s="83"/>
    </row>
    <row r="179283" spans="16:16" x14ac:dyDescent="0.3">
      <c r="P179283" s="83"/>
    </row>
    <row r="179284" spans="16:16" x14ac:dyDescent="0.3">
      <c r="P179284" s="83"/>
    </row>
    <row r="179285" spans="16:16" x14ac:dyDescent="0.3">
      <c r="P179285" s="83"/>
    </row>
    <row r="179286" spans="16:16" x14ac:dyDescent="0.3">
      <c r="P179286" s="83"/>
    </row>
    <row r="179287" spans="16:16" x14ac:dyDescent="0.3">
      <c r="P179287" s="83"/>
    </row>
    <row r="179288" spans="16:16" x14ac:dyDescent="0.3">
      <c r="P179288" s="83"/>
    </row>
    <row r="179289" spans="16:16" x14ac:dyDescent="0.3">
      <c r="P179289" s="83"/>
    </row>
    <row r="179290" spans="16:16" x14ac:dyDescent="0.3">
      <c r="P179290" s="83"/>
    </row>
    <row r="179291" spans="16:16" x14ac:dyDescent="0.3">
      <c r="P179291" s="83"/>
    </row>
    <row r="179292" spans="16:16" x14ac:dyDescent="0.3">
      <c r="P179292" s="83"/>
    </row>
    <row r="179293" spans="16:16" x14ac:dyDescent="0.3">
      <c r="P179293" s="83"/>
    </row>
    <row r="179294" spans="16:16" x14ac:dyDescent="0.3">
      <c r="P179294" s="83"/>
    </row>
    <row r="179295" spans="16:16" x14ac:dyDescent="0.3">
      <c r="P179295" s="83"/>
    </row>
    <row r="179296" spans="16:16" x14ac:dyDescent="0.3">
      <c r="P179296" s="83"/>
    </row>
    <row r="179297" spans="16:16" x14ac:dyDescent="0.3">
      <c r="P179297" s="83"/>
    </row>
    <row r="179298" spans="16:16" x14ac:dyDescent="0.3">
      <c r="P179298" s="83"/>
    </row>
    <row r="179299" spans="16:16" x14ac:dyDescent="0.3">
      <c r="P179299" s="83"/>
    </row>
    <row r="179300" spans="16:16" x14ac:dyDescent="0.3">
      <c r="P179300" s="83"/>
    </row>
    <row r="179301" spans="16:16" x14ac:dyDescent="0.3">
      <c r="P179301" s="83"/>
    </row>
    <row r="179302" spans="16:16" x14ac:dyDescent="0.3">
      <c r="P179302" s="83"/>
    </row>
    <row r="179303" spans="16:16" x14ac:dyDescent="0.3">
      <c r="P179303" s="83"/>
    </row>
    <row r="179304" spans="16:16" x14ac:dyDescent="0.3">
      <c r="P179304" s="83"/>
    </row>
    <row r="179305" spans="16:16" x14ac:dyDescent="0.3">
      <c r="P179305" s="83"/>
    </row>
    <row r="179306" spans="16:16" x14ac:dyDescent="0.3">
      <c r="P179306" s="83"/>
    </row>
    <row r="179307" spans="16:16" x14ac:dyDescent="0.3">
      <c r="P179307" s="83"/>
    </row>
    <row r="179308" spans="16:16" x14ac:dyDescent="0.3">
      <c r="P179308" s="83"/>
    </row>
    <row r="179309" spans="16:16" x14ac:dyDescent="0.3">
      <c r="P179309" s="83"/>
    </row>
    <row r="179310" spans="16:16" x14ac:dyDescent="0.3">
      <c r="P179310" s="83"/>
    </row>
    <row r="179311" spans="16:16" x14ac:dyDescent="0.3">
      <c r="P179311" s="83"/>
    </row>
    <row r="179312" spans="16:16" x14ac:dyDescent="0.3">
      <c r="P179312" s="83"/>
    </row>
    <row r="179313" spans="16:16" x14ac:dyDescent="0.3">
      <c r="P179313" s="83"/>
    </row>
    <row r="179314" spans="16:16" x14ac:dyDescent="0.3">
      <c r="P179314" s="83"/>
    </row>
    <row r="179315" spans="16:16" x14ac:dyDescent="0.3">
      <c r="P179315" s="83"/>
    </row>
    <row r="179316" spans="16:16" x14ac:dyDescent="0.3">
      <c r="P179316" s="83"/>
    </row>
    <row r="179317" spans="16:16" x14ac:dyDescent="0.3">
      <c r="P179317" s="83"/>
    </row>
    <row r="179318" spans="16:16" x14ac:dyDescent="0.3">
      <c r="P179318" s="83"/>
    </row>
    <row r="179319" spans="16:16" x14ac:dyDescent="0.3">
      <c r="P179319" s="83"/>
    </row>
    <row r="179320" spans="16:16" x14ac:dyDescent="0.3">
      <c r="P179320" s="83"/>
    </row>
    <row r="179321" spans="16:16" x14ac:dyDescent="0.3">
      <c r="P179321" s="83"/>
    </row>
    <row r="179322" spans="16:16" x14ac:dyDescent="0.3">
      <c r="P179322" s="83"/>
    </row>
    <row r="179323" spans="16:16" x14ac:dyDescent="0.3">
      <c r="P179323" s="83"/>
    </row>
    <row r="179324" spans="16:16" x14ac:dyDescent="0.3">
      <c r="P179324" s="83"/>
    </row>
    <row r="179325" spans="16:16" x14ac:dyDescent="0.3">
      <c r="P179325" s="83"/>
    </row>
    <row r="179326" spans="16:16" x14ac:dyDescent="0.3">
      <c r="P179326" s="83"/>
    </row>
    <row r="179327" spans="16:16" x14ac:dyDescent="0.3">
      <c r="P179327" s="83"/>
    </row>
    <row r="179328" spans="16:16" x14ac:dyDescent="0.3">
      <c r="P179328" s="83"/>
    </row>
    <row r="179329" spans="16:16" x14ac:dyDescent="0.3">
      <c r="P179329" s="83"/>
    </row>
    <row r="179330" spans="16:16" x14ac:dyDescent="0.3">
      <c r="P179330" s="83"/>
    </row>
    <row r="179331" spans="16:16" x14ac:dyDescent="0.3">
      <c r="P179331" s="83"/>
    </row>
    <row r="179332" spans="16:16" x14ac:dyDescent="0.3">
      <c r="P179332" s="83"/>
    </row>
    <row r="179333" spans="16:16" x14ac:dyDescent="0.3">
      <c r="P179333" s="83"/>
    </row>
    <row r="179334" spans="16:16" x14ac:dyDescent="0.3">
      <c r="P179334" s="83"/>
    </row>
    <row r="179335" spans="16:16" x14ac:dyDescent="0.3">
      <c r="P179335" s="83"/>
    </row>
    <row r="179336" spans="16:16" x14ac:dyDescent="0.3">
      <c r="P179336" s="83"/>
    </row>
    <row r="179337" spans="16:16" x14ac:dyDescent="0.3">
      <c r="P179337" s="83"/>
    </row>
    <row r="179338" spans="16:16" x14ac:dyDescent="0.3">
      <c r="P179338" s="83"/>
    </row>
    <row r="179339" spans="16:16" x14ac:dyDescent="0.3">
      <c r="P179339" s="83"/>
    </row>
    <row r="179340" spans="16:16" x14ac:dyDescent="0.3">
      <c r="P179340" s="83"/>
    </row>
    <row r="179341" spans="16:16" x14ac:dyDescent="0.3">
      <c r="P179341" s="83"/>
    </row>
    <row r="179342" spans="16:16" x14ac:dyDescent="0.3">
      <c r="P179342" s="83"/>
    </row>
    <row r="179343" spans="16:16" x14ac:dyDescent="0.3">
      <c r="P179343" s="83"/>
    </row>
    <row r="179344" spans="16:16" x14ac:dyDescent="0.3">
      <c r="P179344" s="83"/>
    </row>
    <row r="179345" spans="16:16" x14ac:dyDescent="0.3">
      <c r="P179345" s="83"/>
    </row>
    <row r="179346" spans="16:16" x14ac:dyDescent="0.3">
      <c r="P179346" s="83"/>
    </row>
    <row r="179347" spans="16:16" x14ac:dyDescent="0.3">
      <c r="P179347" s="83"/>
    </row>
    <row r="179348" spans="16:16" x14ac:dyDescent="0.3">
      <c r="P179348" s="83"/>
    </row>
    <row r="179349" spans="16:16" x14ac:dyDescent="0.3">
      <c r="P179349" s="83"/>
    </row>
    <row r="179350" spans="16:16" x14ac:dyDescent="0.3">
      <c r="P179350" s="83"/>
    </row>
    <row r="179351" spans="16:16" x14ac:dyDescent="0.3">
      <c r="P179351" s="83"/>
    </row>
    <row r="179352" spans="16:16" x14ac:dyDescent="0.3">
      <c r="P179352" s="83"/>
    </row>
    <row r="179353" spans="16:16" x14ac:dyDescent="0.3">
      <c r="P179353" s="83"/>
    </row>
    <row r="179354" spans="16:16" x14ac:dyDescent="0.3">
      <c r="P179354" s="83"/>
    </row>
    <row r="179355" spans="16:16" x14ac:dyDescent="0.3">
      <c r="P179355" s="83"/>
    </row>
    <row r="179356" spans="16:16" x14ac:dyDescent="0.3">
      <c r="P179356" s="83"/>
    </row>
    <row r="179357" spans="16:16" x14ac:dyDescent="0.3">
      <c r="P179357" s="83"/>
    </row>
    <row r="179358" spans="16:16" x14ac:dyDescent="0.3">
      <c r="P179358" s="83"/>
    </row>
    <row r="179359" spans="16:16" x14ac:dyDescent="0.3">
      <c r="P179359" s="83"/>
    </row>
    <row r="179360" spans="16:16" x14ac:dyDescent="0.3">
      <c r="P179360" s="83"/>
    </row>
    <row r="179361" spans="16:16" x14ac:dyDescent="0.3">
      <c r="P179361" s="83"/>
    </row>
    <row r="179362" spans="16:16" x14ac:dyDescent="0.3">
      <c r="P179362" s="83"/>
    </row>
    <row r="179363" spans="16:16" x14ac:dyDescent="0.3">
      <c r="P179363" s="83"/>
    </row>
    <row r="179364" spans="16:16" x14ac:dyDescent="0.3">
      <c r="P179364" s="83"/>
    </row>
    <row r="179365" spans="16:16" x14ac:dyDescent="0.3">
      <c r="P179365" s="83"/>
    </row>
    <row r="179366" spans="16:16" x14ac:dyDescent="0.3">
      <c r="P179366" s="83"/>
    </row>
    <row r="179367" spans="16:16" x14ac:dyDescent="0.3">
      <c r="P179367" s="83"/>
    </row>
    <row r="179368" spans="16:16" x14ac:dyDescent="0.3">
      <c r="P179368" s="83"/>
    </row>
    <row r="179369" spans="16:16" x14ac:dyDescent="0.3">
      <c r="P179369" s="83"/>
    </row>
    <row r="179370" spans="16:16" x14ac:dyDescent="0.3">
      <c r="P179370" s="83"/>
    </row>
    <row r="179371" spans="16:16" x14ac:dyDescent="0.3">
      <c r="P179371" s="83"/>
    </row>
    <row r="179372" spans="16:16" x14ac:dyDescent="0.3">
      <c r="P179372" s="83"/>
    </row>
    <row r="179373" spans="16:16" x14ac:dyDescent="0.3">
      <c r="P179373" s="83"/>
    </row>
    <row r="179374" spans="16:16" x14ac:dyDescent="0.3">
      <c r="P179374" s="83"/>
    </row>
    <row r="179375" spans="16:16" x14ac:dyDescent="0.3">
      <c r="P179375" s="83"/>
    </row>
    <row r="179376" spans="16:16" x14ac:dyDescent="0.3">
      <c r="P179376" s="83"/>
    </row>
    <row r="179377" spans="16:16" x14ac:dyDescent="0.3">
      <c r="P179377" s="83"/>
    </row>
    <row r="179378" spans="16:16" x14ac:dyDescent="0.3">
      <c r="P179378" s="83"/>
    </row>
    <row r="179379" spans="16:16" x14ac:dyDescent="0.3">
      <c r="P179379" s="83"/>
    </row>
    <row r="179380" spans="16:16" x14ac:dyDescent="0.3">
      <c r="P179380" s="83"/>
    </row>
    <row r="179381" spans="16:16" x14ac:dyDescent="0.3">
      <c r="P179381" s="83"/>
    </row>
    <row r="179382" spans="16:16" x14ac:dyDescent="0.3">
      <c r="P179382" s="83"/>
    </row>
    <row r="179383" spans="16:16" x14ac:dyDescent="0.3">
      <c r="P179383" s="83"/>
    </row>
    <row r="179384" spans="16:16" x14ac:dyDescent="0.3">
      <c r="P179384" s="83"/>
    </row>
    <row r="179385" spans="16:16" x14ac:dyDescent="0.3">
      <c r="P179385" s="83"/>
    </row>
    <row r="179386" spans="16:16" x14ac:dyDescent="0.3">
      <c r="P179386" s="83"/>
    </row>
    <row r="179387" spans="16:16" x14ac:dyDescent="0.3">
      <c r="P179387" s="83"/>
    </row>
    <row r="179388" spans="16:16" x14ac:dyDescent="0.3">
      <c r="P179388" s="83"/>
    </row>
    <row r="179389" spans="16:16" x14ac:dyDescent="0.3">
      <c r="P179389" s="83"/>
    </row>
    <row r="179390" spans="16:16" x14ac:dyDescent="0.3">
      <c r="P179390" s="83"/>
    </row>
    <row r="179391" spans="16:16" x14ac:dyDescent="0.3">
      <c r="P179391" s="83"/>
    </row>
    <row r="179392" spans="16:16" x14ac:dyDescent="0.3">
      <c r="P179392" s="83"/>
    </row>
    <row r="179393" spans="16:16" x14ac:dyDescent="0.3">
      <c r="P179393" s="83"/>
    </row>
    <row r="179394" spans="16:16" x14ac:dyDescent="0.3">
      <c r="P179394" s="83"/>
    </row>
    <row r="179395" spans="16:16" x14ac:dyDescent="0.3">
      <c r="P179395" s="83"/>
    </row>
    <row r="179396" spans="16:16" x14ac:dyDescent="0.3">
      <c r="P179396" s="83"/>
    </row>
    <row r="179397" spans="16:16" x14ac:dyDescent="0.3">
      <c r="P179397" s="83"/>
    </row>
    <row r="179398" spans="16:16" x14ac:dyDescent="0.3">
      <c r="P179398" s="83"/>
    </row>
    <row r="179399" spans="16:16" x14ac:dyDescent="0.3">
      <c r="P179399" s="83"/>
    </row>
    <row r="179400" spans="16:16" x14ac:dyDescent="0.3">
      <c r="P179400" s="83"/>
    </row>
    <row r="179401" spans="16:16" x14ac:dyDescent="0.3">
      <c r="P179401" s="83"/>
    </row>
    <row r="179402" spans="16:16" x14ac:dyDescent="0.3">
      <c r="P179402" s="83"/>
    </row>
    <row r="179403" spans="16:16" x14ac:dyDescent="0.3">
      <c r="P179403" s="83"/>
    </row>
    <row r="179404" spans="16:16" x14ac:dyDescent="0.3">
      <c r="P179404" s="83"/>
    </row>
    <row r="179405" spans="16:16" x14ac:dyDescent="0.3">
      <c r="P179405" s="83"/>
    </row>
    <row r="179406" spans="16:16" x14ac:dyDescent="0.3">
      <c r="P179406" s="83"/>
    </row>
    <row r="179407" spans="16:16" x14ac:dyDescent="0.3">
      <c r="P179407" s="83"/>
    </row>
    <row r="179408" spans="16:16" x14ac:dyDescent="0.3">
      <c r="P179408" s="83"/>
    </row>
    <row r="179409" spans="16:16" x14ac:dyDescent="0.3">
      <c r="P179409" s="83"/>
    </row>
    <row r="179410" spans="16:16" x14ac:dyDescent="0.3">
      <c r="P179410" s="83"/>
    </row>
    <row r="179411" spans="16:16" x14ac:dyDescent="0.3">
      <c r="P179411" s="83"/>
    </row>
    <row r="179412" spans="16:16" x14ac:dyDescent="0.3">
      <c r="P179412" s="83"/>
    </row>
    <row r="179413" spans="16:16" x14ac:dyDescent="0.3">
      <c r="P179413" s="83"/>
    </row>
    <row r="179414" spans="16:16" x14ac:dyDescent="0.3">
      <c r="P179414" s="83"/>
    </row>
    <row r="179415" spans="16:16" x14ac:dyDescent="0.3">
      <c r="P179415" s="83"/>
    </row>
    <row r="179416" spans="16:16" x14ac:dyDescent="0.3">
      <c r="P179416" s="83"/>
    </row>
    <row r="179417" spans="16:16" x14ac:dyDescent="0.3">
      <c r="P179417" s="83"/>
    </row>
    <row r="179418" spans="16:16" x14ac:dyDescent="0.3">
      <c r="P179418" s="83"/>
    </row>
    <row r="179419" spans="16:16" x14ac:dyDescent="0.3">
      <c r="P179419" s="83"/>
    </row>
    <row r="179420" spans="16:16" x14ac:dyDescent="0.3">
      <c r="P179420" s="83"/>
    </row>
    <row r="179421" spans="16:16" x14ac:dyDescent="0.3">
      <c r="P179421" s="83"/>
    </row>
    <row r="179422" spans="16:16" x14ac:dyDescent="0.3">
      <c r="P179422" s="83"/>
    </row>
    <row r="179423" spans="16:16" x14ac:dyDescent="0.3">
      <c r="P179423" s="83"/>
    </row>
    <row r="179424" spans="16:16" x14ac:dyDescent="0.3">
      <c r="P179424" s="83"/>
    </row>
    <row r="179425" spans="16:16" x14ac:dyDescent="0.3">
      <c r="P179425" s="83"/>
    </row>
    <row r="179426" spans="16:16" x14ac:dyDescent="0.3">
      <c r="P179426" s="83"/>
    </row>
    <row r="179427" spans="16:16" x14ac:dyDescent="0.3">
      <c r="P179427" s="83"/>
    </row>
    <row r="179428" spans="16:16" x14ac:dyDescent="0.3">
      <c r="P179428" s="83"/>
    </row>
    <row r="179429" spans="16:16" x14ac:dyDescent="0.3">
      <c r="P179429" s="83"/>
    </row>
    <row r="179430" spans="16:16" x14ac:dyDescent="0.3">
      <c r="P179430" s="83"/>
    </row>
    <row r="179431" spans="16:16" x14ac:dyDescent="0.3">
      <c r="P179431" s="83"/>
    </row>
    <row r="179432" spans="16:16" x14ac:dyDescent="0.3">
      <c r="P179432" s="83"/>
    </row>
    <row r="179433" spans="16:16" x14ac:dyDescent="0.3">
      <c r="P179433" s="83"/>
    </row>
    <row r="179434" spans="16:16" x14ac:dyDescent="0.3">
      <c r="P179434" s="83"/>
    </row>
    <row r="179435" spans="16:16" x14ac:dyDescent="0.3">
      <c r="P179435" s="83"/>
    </row>
    <row r="179436" spans="16:16" x14ac:dyDescent="0.3">
      <c r="P179436" s="83"/>
    </row>
    <row r="179437" spans="16:16" x14ac:dyDescent="0.3">
      <c r="P179437" s="83"/>
    </row>
    <row r="179438" spans="16:16" x14ac:dyDescent="0.3">
      <c r="P179438" s="83"/>
    </row>
    <row r="179439" spans="16:16" x14ac:dyDescent="0.3">
      <c r="P179439" s="83"/>
    </row>
    <row r="179440" spans="16:16" x14ac:dyDescent="0.3">
      <c r="P179440" s="83"/>
    </row>
    <row r="179441" spans="16:16" x14ac:dyDescent="0.3">
      <c r="P179441" s="83"/>
    </row>
    <row r="179442" spans="16:16" x14ac:dyDescent="0.3">
      <c r="P179442" s="83"/>
    </row>
    <row r="179443" spans="16:16" x14ac:dyDescent="0.3">
      <c r="P179443" s="83"/>
    </row>
    <row r="179444" spans="16:16" x14ac:dyDescent="0.3">
      <c r="P179444" s="83"/>
    </row>
    <row r="179445" spans="16:16" x14ac:dyDescent="0.3">
      <c r="P179445" s="83"/>
    </row>
    <row r="179446" spans="16:16" x14ac:dyDescent="0.3">
      <c r="P179446" s="83"/>
    </row>
    <row r="179447" spans="16:16" x14ac:dyDescent="0.3">
      <c r="P179447" s="83"/>
    </row>
    <row r="179448" spans="16:16" x14ac:dyDescent="0.3">
      <c r="P179448" s="83"/>
    </row>
    <row r="179449" spans="16:16" x14ac:dyDescent="0.3">
      <c r="P179449" s="83"/>
    </row>
    <row r="179450" spans="16:16" x14ac:dyDescent="0.3">
      <c r="P179450" s="83"/>
    </row>
    <row r="179451" spans="16:16" x14ac:dyDescent="0.3">
      <c r="P179451" s="83"/>
    </row>
    <row r="179452" spans="16:16" x14ac:dyDescent="0.3">
      <c r="P179452" s="83"/>
    </row>
    <row r="179453" spans="16:16" x14ac:dyDescent="0.3">
      <c r="P179453" s="83"/>
    </row>
    <row r="179454" spans="16:16" x14ac:dyDescent="0.3">
      <c r="P179454" s="83"/>
    </row>
    <row r="179455" spans="16:16" x14ac:dyDescent="0.3">
      <c r="P179455" s="83"/>
    </row>
    <row r="179456" spans="16:16" x14ac:dyDescent="0.3">
      <c r="P179456" s="83"/>
    </row>
    <row r="179457" spans="16:16" x14ac:dyDescent="0.3">
      <c r="P179457" s="83"/>
    </row>
    <row r="179458" spans="16:16" x14ac:dyDescent="0.3">
      <c r="P179458" s="83"/>
    </row>
    <row r="179459" spans="16:16" x14ac:dyDescent="0.3">
      <c r="P179459" s="83"/>
    </row>
    <row r="179460" spans="16:16" x14ac:dyDescent="0.3">
      <c r="P179460" s="83"/>
    </row>
    <row r="179461" spans="16:16" x14ac:dyDescent="0.3">
      <c r="P179461" s="83"/>
    </row>
    <row r="179462" spans="16:16" x14ac:dyDescent="0.3">
      <c r="P179462" s="83"/>
    </row>
    <row r="179463" spans="16:16" x14ac:dyDescent="0.3">
      <c r="P179463" s="83"/>
    </row>
    <row r="179464" spans="16:16" x14ac:dyDescent="0.3">
      <c r="P179464" s="83"/>
    </row>
    <row r="179465" spans="16:16" x14ac:dyDescent="0.3">
      <c r="P179465" s="83"/>
    </row>
    <row r="179466" spans="16:16" x14ac:dyDescent="0.3">
      <c r="P179466" s="83"/>
    </row>
    <row r="179467" spans="16:16" x14ac:dyDescent="0.3">
      <c r="P179467" s="83"/>
    </row>
    <row r="179468" spans="16:16" x14ac:dyDescent="0.3">
      <c r="P179468" s="83"/>
    </row>
    <row r="179469" spans="16:16" x14ac:dyDescent="0.3">
      <c r="P179469" s="83"/>
    </row>
    <row r="179470" spans="16:16" x14ac:dyDescent="0.3">
      <c r="P179470" s="83"/>
    </row>
    <row r="179471" spans="16:16" x14ac:dyDescent="0.3">
      <c r="P179471" s="83"/>
    </row>
    <row r="179472" spans="16:16" x14ac:dyDescent="0.3">
      <c r="P179472" s="83"/>
    </row>
    <row r="179473" spans="16:16" x14ac:dyDescent="0.3">
      <c r="P179473" s="83"/>
    </row>
    <row r="179474" spans="16:16" x14ac:dyDescent="0.3">
      <c r="P179474" s="83"/>
    </row>
    <row r="179475" spans="16:16" x14ac:dyDescent="0.3">
      <c r="P179475" s="83"/>
    </row>
    <row r="179476" spans="16:16" x14ac:dyDescent="0.3">
      <c r="P179476" s="83"/>
    </row>
    <row r="179477" spans="16:16" x14ac:dyDescent="0.3">
      <c r="P179477" s="83"/>
    </row>
    <row r="179478" spans="16:16" x14ac:dyDescent="0.3">
      <c r="P179478" s="83"/>
    </row>
    <row r="179479" spans="16:16" x14ac:dyDescent="0.3">
      <c r="P179479" s="83"/>
    </row>
    <row r="179480" spans="16:16" x14ac:dyDescent="0.3">
      <c r="P179480" s="83"/>
    </row>
    <row r="179481" spans="16:16" x14ac:dyDescent="0.3">
      <c r="P179481" s="83"/>
    </row>
    <row r="179482" spans="16:16" x14ac:dyDescent="0.3">
      <c r="P179482" s="83"/>
    </row>
    <row r="179483" spans="16:16" x14ac:dyDescent="0.3">
      <c r="P179483" s="83"/>
    </row>
    <row r="179484" spans="16:16" x14ac:dyDescent="0.3">
      <c r="P179484" s="83"/>
    </row>
    <row r="179485" spans="16:16" x14ac:dyDescent="0.3">
      <c r="P179485" s="83"/>
    </row>
    <row r="179486" spans="16:16" x14ac:dyDescent="0.3">
      <c r="P179486" s="83"/>
    </row>
    <row r="179487" spans="16:16" x14ac:dyDescent="0.3">
      <c r="P179487" s="83"/>
    </row>
    <row r="179488" spans="16:16" x14ac:dyDescent="0.3">
      <c r="P179488" s="83"/>
    </row>
    <row r="179489" spans="16:16" x14ac:dyDescent="0.3">
      <c r="P179489" s="83"/>
    </row>
    <row r="179490" spans="16:16" x14ac:dyDescent="0.3">
      <c r="P179490" s="83"/>
    </row>
    <row r="179491" spans="16:16" x14ac:dyDescent="0.3">
      <c r="P179491" s="83"/>
    </row>
    <row r="179492" spans="16:16" x14ac:dyDescent="0.3">
      <c r="P179492" s="83"/>
    </row>
    <row r="179493" spans="16:16" x14ac:dyDescent="0.3">
      <c r="P179493" s="83"/>
    </row>
    <row r="179494" spans="16:16" x14ac:dyDescent="0.3">
      <c r="P179494" s="83"/>
    </row>
    <row r="179495" spans="16:16" x14ac:dyDescent="0.3">
      <c r="P179495" s="83"/>
    </row>
    <row r="179496" spans="16:16" x14ac:dyDescent="0.3">
      <c r="P179496" s="83"/>
    </row>
    <row r="179497" spans="16:16" x14ac:dyDescent="0.3">
      <c r="P179497" s="83"/>
    </row>
    <row r="179498" spans="16:16" x14ac:dyDescent="0.3">
      <c r="P179498" s="83"/>
    </row>
    <row r="179499" spans="16:16" x14ac:dyDescent="0.3">
      <c r="P179499" s="83"/>
    </row>
    <row r="179500" spans="16:16" x14ac:dyDescent="0.3">
      <c r="P179500" s="83"/>
    </row>
    <row r="179501" spans="16:16" x14ac:dyDescent="0.3">
      <c r="P179501" s="83"/>
    </row>
    <row r="179502" spans="16:16" x14ac:dyDescent="0.3">
      <c r="P179502" s="83"/>
    </row>
    <row r="179503" spans="16:16" x14ac:dyDescent="0.3">
      <c r="P179503" s="83"/>
    </row>
    <row r="179504" spans="16:16" x14ac:dyDescent="0.3">
      <c r="P179504" s="83"/>
    </row>
    <row r="179505" spans="16:16" x14ac:dyDescent="0.3">
      <c r="P179505" s="83"/>
    </row>
    <row r="179506" spans="16:16" x14ac:dyDescent="0.3">
      <c r="P179506" s="83"/>
    </row>
    <row r="179507" spans="16:16" x14ac:dyDescent="0.3">
      <c r="P179507" s="83"/>
    </row>
    <row r="179508" spans="16:16" x14ac:dyDescent="0.3">
      <c r="P179508" s="83"/>
    </row>
    <row r="179509" spans="16:16" x14ac:dyDescent="0.3">
      <c r="P179509" s="83"/>
    </row>
    <row r="179510" spans="16:16" x14ac:dyDescent="0.3">
      <c r="P179510" s="83"/>
    </row>
    <row r="179511" spans="16:16" x14ac:dyDescent="0.3">
      <c r="P179511" s="83"/>
    </row>
    <row r="179512" spans="16:16" x14ac:dyDescent="0.3">
      <c r="P179512" s="83"/>
    </row>
    <row r="179513" spans="16:16" x14ac:dyDescent="0.3">
      <c r="P179513" s="83"/>
    </row>
    <row r="179514" spans="16:16" x14ac:dyDescent="0.3">
      <c r="P179514" s="83"/>
    </row>
    <row r="179515" spans="16:16" x14ac:dyDescent="0.3">
      <c r="P179515" s="83"/>
    </row>
    <row r="179516" spans="16:16" x14ac:dyDescent="0.3">
      <c r="P179516" s="83"/>
    </row>
    <row r="179517" spans="16:16" x14ac:dyDescent="0.3">
      <c r="P179517" s="83"/>
    </row>
    <row r="179518" spans="16:16" x14ac:dyDescent="0.3">
      <c r="P179518" s="83"/>
    </row>
    <row r="179519" spans="16:16" x14ac:dyDescent="0.3">
      <c r="P179519" s="83"/>
    </row>
    <row r="179520" spans="16:16" x14ac:dyDescent="0.3">
      <c r="P179520" s="83"/>
    </row>
    <row r="179521" spans="16:16" x14ac:dyDescent="0.3">
      <c r="P179521" s="83"/>
    </row>
    <row r="179522" spans="16:16" x14ac:dyDescent="0.3">
      <c r="P179522" s="83"/>
    </row>
    <row r="179523" spans="16:16" x14ac:dyDescent="0.3">
      <c r="P179523" s="83"/>
    </row>
    <row r="179524" spans="16:16" x14ac:dyDescent="0.3">
      <c r="P179524" s="83"/>
    </row>
    <row r="179525" spans="16:16" x14ac:dyDescent="0.3">
      <c r="P179525" s="83"/>
    </row>
    <row r="179526" spans="16:16" x14ac:dyDescent="0.3">
      <c r="P179526" s="83"/>
    </row>
    <row r="179527" spans="16:16" x14ac:dyDescent="0.3">
      <c r="P179527" s="83"/>
    </row>
    <row r="179528" spans="16:16" x14ac:dyDescent="0.3">
      <c r="P179528" s="83"/>
    </row>
    <row r="179529" spans="16:16" x14ac:dyDescent="0.3">
      <c r="P179529" s="83"/>
    </row>
    <row r="179530" spans="16:16" x14ac:dyDescent="0.3">
      <c r="P179530" s="83"/>
    </row>
    <row r="179531" spans="16:16" x14ac:dyDescent="0.3">
      <c r="P179531" s="83"/>
    </row>
    <row r="179532" spans="16:16" x14ac:dyDescent="0.3">
      <c r="P179532" s="83"/>
    </row>
    <row r="179533" spans="16:16" x14ac:dyDescent="0.3">
      <c r="P179533" s="83"/>
    </row>
    <row r="179534" spans="16:16" x14ac:dyDescent="0.3">
      <c r="P179534" s="83"/>
    </row>
    <row r="179535" spans="16:16" x14ac:dyDescent="0.3">
      <c r="P179535" s="83"/>
    </row>
    <row r="179536" spans="16:16" x14ac:dyDescent="0.3">
      <c r="P179536" s="83"/>
    </row>
    <row r="179537" spans="16:16" x14ac:dyDescent="0.3">
      <c r="P179537" s="83"/>
    </row>
    <row r="179538" spans="16:16" x14ac:dyDescent="0.3">
      <c r="P179538" s="83"/>
    </row>
    <row r="179539" spans="16:16" x14ac:dyDescent="0.3">
      <c r="P179539" s="83"/>
    </row>
    <row r="179540" spans="16:16" x14ac:dyDescent="0.3">
      <c r="P179540" s="83"/>
    </row>
    <row r="179541" spans="16:16" x14ac:dyDescent="0.3">
      <c r="P179541" s="83"/>
    </row>
    <row r="179542" spans="16:16" x14ac:dyDescent="0.3">
      <c r="P179542" s="83"/>
    </row>
    <row r="179543" spans="16:16" x14ac:dyDescent="0.3">
      <c r="P179543" s="83"/>
    </row>
    <row r="179544" spans="16:16" x14ac:dyDescent="0.3">
      <c r="P179544" s="83"/>
    </row>
    <row r="179545" spans="16:16" x14ac:dyDescent="0.3">
      <c r="P179545" s="83"/>
    </row>
    <row r="179546" spans="16:16" x14ac:dyDescent="0.3">
      <c r="P179546" s="83"/>
    </row>
    <row r="179547" spans="16:16" x14ac:dyDescent="0.3">
      <c r="P179547" s="83"/>
    </row>
    <row r="179548" spans="16:16" x14ac:dyDescent="0.3">
      <c r="P179548" s="83"/>
    </row>
    <row r="179549" spans="16:16" x14ac:dyDescent="0.3">
      <c r="P179549" s="83"/>
    </row>
    <row r="179550" spans="16:16" x14ac:dyDescent="0.3">
      <c r="P179550" s="83"/>
    </row>
    <row r="179551" spans="16:16" x14ac:dyDescent="0.3">
      <c r="P179551" s="83"/>
    </row>
    <row r="179552" spans="16:16" x14ac:dyDescent="0.3">
      <c r="P179552" s="83"/>
    </row>
    <row r="179553" spans="16:16" x14ac:dyDescent="0.3">
      <c r="P179553" s="83"/>
    </row>
    <row r="179554" spans="16:16" x14ac:dyDescent="0.3">
      <c r="P179554" s="83"/>
    </row>
    <row r="179555" spans="16:16" x14ac:dyDescent="0.3">
      <c r="P179555" s="83"/>
    </row>
    <row r="179556" spans="16:16" x14ac:dyDescent="0.3">
      <c r="P179556" s="83"/>
    </row>
    <row r="179557" spans="16:16" x14ac:dyDescent="0.3">
      <c r="P179557" s="83"/>
    </row>
    <row r="179558" spans="16:16" x14ac:dyDescent="0.3">
      <c r="P179558" s="83"/>
    </row>
    <row r="179559" spans="16:16" x14ac:dyDescent="0.3">
      <c r="P179559" s="83"/>
    </row>
    <row r="179560" spans="16:16" x14ac:dyDescent="0.3">
      <c r="P179560" s="83"/>
    </row>
    <row r="179561" spans="16:16" x14ac:dyDescent="0.3">
      <c r="P179561" s="83"/>
    </row>
    <row r="179562" spans="16:16" x14ac:dyDescent="0.3">
      <c r="P179562" s="83"/>
    </row>
    <row r="179563" spans="16:16" x14ac:dyDescent="0.3">
      <c r="P179563" s="83"/>
    </row>
    <row r="179564" spans="16:16" x14ac:dyDescent="0.3">
      <c r="P179564" s="83"/>
    </row>
    <row r="179565" spans="16:16" x14ac:dyDescent="0.3">
      <c r="P179565" s="83"/>
    </row>
    <row r="179566" spans="16:16" x14ac:dyDescent="0.3">
      <c r="P179566" s="83"/>
    </row>
    <row r="179567" spans="16:16" x14ac:dyDescent="0.3">
      <c r="P179567" s="83"/>
    </row>
    <row r="179568" spans="16:16" x14ac:dyDescent="0.3">
      <c r="P179568" s="83"/>
    </row>
    <row r="179569" spans="16:16" x14ac:dyDescent="0.3">
      <c r="P179569" s="83"/>
    </row>
    <row r="179570" spans="16:16" x14ac:dyDescent="0.3">
      <c r="P179570" s="83"/>
    </row>
    <row r="179571" spans="16:16" x14ac:dyDescent="0.3">
      <c r="P179571" s="83"/>
    </row>
    <row r="179572" spans="16:16" x14ac:dyDescent="0.3">
      <c r="P179572" s="83"/>
    </row>
    <row r="179573" spans="16:16" x14ac:dyDescent="0.3">
      <c r="P179573" s="83"/>
    </row>
    <row r="179574" spans="16:16" x14ac:dyDescent="0.3">
      <c r="P179574" s="83"/>
    </row>
    <row r="179575" spans="16:16" x14ac:dyDescent="0.3">
      <c r="P179575" s="83"/>
    </row>
    <row r="179576" spans="16:16" x14ac:dyDescent="0.3">
      <c r="P179576" s="83"/>
    </row>
    <row r="179577" spans="16:16" x14ac:dyDescent="0.3">
      <c r="P179577" s="83"/>
    </row>
    <row r="179578" spans="16:16" x14ac:dyDescent="0.3">
      <c r="P179578" s="83"/>
    </row>
    <row r="179579" spans="16:16" x14ac:dyDescent="0.3">
      <c r="P179579" s="83"/>
    </row>
    <row r="179580" spans="16:16" x14ac:dyDescent="0.3">
      <c r="P179580" s="83"/>
    </row>
    <row r="179581" spans="16:16" x14ac:dyDescent="0.3">
      <c r="P179581" s="83"/>
    </row>
    <row r="179582" spans="16:16" x14ac:dyDescent="0.3">
      <c r="P179582" s="83"/>
    </row>
    <row r="179583" spans="16:16" x14ac:dyDescent="0.3">
      <c r="P179583" s="83"/>
    </row>
    <row r="179584" spans="16:16" x14ac:dyDescent="0.3">
      <c r="P179584" s="83"/>
    </row>
    <row r="179585" spans="16:16" x14ac:dyDescent="0.3">
      <c r="P179585" s="83"/>
    </row>
    <row r="179586" spans="16:16" x14ac:dyDescent="0.3">
      <c r="P179586" s="83"/>
    </row>
    <row r="179587" spans="16:16" x14ac:dyDescent="0.3">
      <c r="P179587" s="83"/>
    </row>
    <row r="179588" spans="16:16" x14ac:dyDescent="0.3">
      <c r="P179588" s="83"/>
    </row>
    <row r="179589" spans="16:16" x14ac:dyDescent="0.3">
      <c r="P179589" s="83"/>
    </row>
    <row r="179590" spans="16:16" x14ac:dyDescent="0.3">
      <c r="P179590" s="83"/>
    </row>
    <row r="179591" spans="16:16" x14ac:dyDescent="0.3">
      <c r="P179591" s="83"/>
    </row>
    <row r="179592" spans="16:16" x14ac:dyDescent="0.3">
      <c r="P179592" s="83"/>
    </row>
    <row r="179593" spans="16:16" x14ac:dyDescent="0.3">
      <c r="P179593" s="83"/>
    </row>
    <row r="179594" spans="16:16" x14ac:dyDescent="0.3">
      <c r="P179594" s="83"/>
    </row>
    <row r="179595" spans="16:16" x14ac:dyDescent="0.3">
      <c r="P179595" s="83"/>
    </row>
    <row r="179596" spans="16:16" x14ac:dyDescent="0.3">
      <c r="P179596" s="83"/>
    </row>
    <row r="179597" spans="16:16" x14ac:dyDescent="0.3">
      <c r="P179597" s="83"/>
    </row>
    <row r="179598" spans="16:16" x14ac:dyDescent="0.3">
      <c r="P179598" s="83"/>
    </row>
    <row r="179599" spans="16:16" x14ac:dyDescent="0.3">
      <c r="P179599" s="83"/>
    </row>
    <row r="179600" spans="16:16" x14ac:dyDescent="0.3">
      <c r="P179600" s="83"/>
    </row>
    <row r="179601" spans="16:16" x14ac:dyDescent="0.3">
      <c r="P179601" s="83"/>
    </row>
    <row r="179602" spans="16:16" x14ac:dyDescent="0.3">
      <c r="P179602" s="83"/>
    </row>
    <row r="179603" spans="16:16" x14ac:dyDescent="0.3">
      <c r="P179603" s="83"/>
    </row>
    <row r="179604" spans="16:16" x14ac:dyDescent="0.3">
      <c r="P179604" s="83"/>
    </row>
    <row r="179605" spans="16:16" x14ac:dyDescent="0.3">
      <c r="P179605" s="83"/>
    </row>
    <row r="179606" spans="16:16" x14ac:dyDescent="0.3">
      <c r="P179606" s="83"/>
    </row>
    <row r="179607" spans="16:16" x14ac:dyDescent="0.3">
      <c r="P179607" s="83"/>
    </row>
    <row r="179608" spans="16:16" x14ac:dyDescent="0.3">
      <c r="P179608" s="83"/>
    </row>
    <row r="179609" spans="16:16" x14ac:dyDescent="0.3">
      <c r="P179609" s="83"/>
    </row>
    <row r="179610" spans="16:16" x14ac:dyDescent="0.3">
      <c r="P179610" s="83"/>
    </row>
    <row r="179611" spans="16:16" x14ac:dyDescent="0.3">
      <c r="P179611" s="83"/>
    </row>
    <row r="179612" spans="16:16" x14ac:dyDescent="0.3">
      <c r="P179612" s="83"/>
    </row>
    <row r="179613" spans="16:16" x14ac:dyDescent="0.3">
      <c r="P179613" s="83"/>
    </row>
    <row r="179614" spans="16:16" x14ac:dyDescent="0.3">
      <c r="P179614" s="83"/>
    </row>
    <row r="179615" spans="16:16" x14ac:dyDescent="0.3">
      <c r="P179615" s="83"/>
    </row>
    <row r="179616" spans="16:16" x14ac:dyDescent="0.3">
      <c r="P179616" s="83"/>
    </row>
    <row r="179617" spans="16:16" x14ac:dyDescent="0.3">
      <c r="P179617" s="83"/>
    </row>
    <row r="179618" spans="16:16" x14ac:dyDescent="0.3">
      <c r="P179618" s="83"/>
    </row>
    <row r="179619" spans="16:16" x14ac:dyDescent="0.3">
      <c r="P179619" s="83"/>
    </row>
    <row r="179620" spans="16:16" x14ac:dyDescent="0.3">
      <c r="P179620" s="83"/>
    </row>
    <row r="179621" spans="16:16" x14ac:dyDescent="0.3">
      <c r="P179621" s="83"/>
    </row>
    <row r="179622" spans="16:16" x14ac:dyDescent="0.3">
      <c r="P179622" s="83"/>
    </row>
    <row r="179623" spans="16:16" x14ac:dyDescent="0.3">
      <c r="P179623" s="83"/>
    </row>
    <row r="179624" spans="16:16" x14ac:dyDescent="0.3">
      <c r="P179624" s="83"/>
    </row>
    <row r="179625" spans="16:16" x14ac:dyDescent="0.3">
      <c r="P179625" s="83"/>
    </row>
    <row r="179626" spans="16:16" x14ac:dyDescent="0.3">
      <c r="P179626" s="83"/>
    </row>
    <row r="179627" spans="16:16" x14ac:dyDescent="0.3">
      <c r="P179627" s="83"/>
    </row>
    <row r="179628" spans="16:16" x14ac:dyDescent="0.3">
      <c r="P179628" s="83"/>
    </row>
    <row r="179629" spans="16:16" x14ac:dyDescent="0.3">
      <c r="P179629" s="83"/>
    </row>
    <row r="179630" spans="16:16" x14ac:dyDescent="0.3">
      <c r="P179630" s="83"/>
    </row>
    <row r="179631" spans="16:16" x14ac:dyDescent="0.3">
      <c r="P179631" s="83"/>
    </row>
    <row r="179632" spans="16:16" x14ac:dyDescent="0.3">
      <c r="P179632" s="83"/>
    </row>
    <row r="179633" spans="16:16" x14ac:dyDescent="0.3">
      <c r="P179633" s="83"/>
    </row>
    <row r="179634" spans="16:16" x14ac:dyDescent="0.3">
      <c r="P179634" s="83"/>
    </row>
    <row r="179635" spans="16:16" x14ac:dyDescent="0.3">
      <c r="P179635" s="83"/>
    </row>
    <row r="179636" spans="16:16" x14ac:dyDescent="0.3">
      <c r="P179636" s="83"/>
    </row>
    <row r="179637" spans="16:16" x14ac:dyDescent="0.3">
      <c r="P179637" s="83"/>
    </row>
    <row r="179638" spans="16:16" x14ac:dyDescent="0.3">
      <c r="P179638" s="83"/>
    </row>
    <row r="179639" spans="16:16" x14ac:dyDescent="0.3">
      <c r="P179639" s="83"/>
    </row>
    <row r="179640" spans="16:16" x14ac:dyDescent="0.3">
      <c r="P179640" s="83"/>
    </row>
    <row r="179641" spans="16:16" x14ac:dyDescent="0.3">
      <c r="P179641" s="83"/>
    </row>
    <row r="179642" spans="16:16" x14ac:dyDescent="0.3">
      <c r="P179642" s="83"/>
    </row>
    <row r="179643" spans="16:16" x14ac:dyDescent="0.3">
      <c r="P179643" s="83"/>
    </row>
    <row r="179644" spans="16:16" x14ac:dyDescent="0.3">
      <c r="P179644" s="83"/>
    </row>
    <row r="179645" spans="16:16" x14ac:dyDescent="0.3">
      <c r="P179645" s="83"/>
    </row>
    <row r="179646" spans="16:16" x14ac:dyDescent="0.3">
      <c r="P179646" s="83"/>
    </row>
    <row r="179647" spans="16:16" x14ac:dyDescent="0.3">
      <c r="P179647" s="83"/>
    </row>
    <row r="179648" spans="16:16" x14ac:dyDescent="0.3">
      <c r="P179648" s="83"/>
    </row>
    <row r="179649" spans="16:16" x14ac:dyDescent="0.3">
      <c r="P179649" s="83"/>
    </row>
    <row r="179650" spans="16:16" x14ac:dyDescent="0.3">
      <c r="P179650" s="83"/>
    </row>
    <row r="179651" spans="16:16" x14ac:dyDescent="0.3">
      <c r="P179651" s="83"/>
    </row>
    <row r="179652" spans="16:16" x14ac:dyDescent="0.3">
      <c r="P179652" s="83"/>
    </row>
    <row r="179653" spans="16:16" x14ac:dyDescent="0.3">
      <c r="P179653" s="83"/>
    </row>
    <row r="179654" spans="16:16" x14ac:dyDescent="0.3">
      <c r="P179654" s="83"/>
    </row>
    <row r="179655" spans="16:16" x14ac:dyDescent="0.3">
      <c r="P179655" s="83"/>
    </row>
    <row r="179656" spans="16:16" x14ac:dyDescent="0.3">
      <c r="P179656" s="83"/>
    </row>
    <row r="179657" spans="16:16" x14ac:dyDescent="0.3">
      <c r="P179657" s="83"/>
    </row>
    <row r="179658" spans="16:16" x14ac:dyDescent="0.3">
      <c r="P179658" s="83"/>
    </row>
    <row r="179659" spans="16:16" x14ac:dyDescent="0.3">
      <c r="P179659" s="83"/>
    </row>
    <row r="179660" spans="16:16" x14ac:dyDescent="0.3">
      <c r="P179660" s="83"/>
    </row>
    <row r="179661" spans="16:16" x14ac:dyDescent="0.3">
      <c r="P179661" s="83"/>
    </row>
    <row r="179662" spans="16:16" x14ac:dyDescent="0.3">
      <c r="P179662" s="83"/>
    </row>
    <row r="179663" spans="16:16" x14ac:dyDescent="0.3">
      <c r="P179663" s="83"/>
    </row>
    <row r="179664" spans="16:16" x14ac:dyDescent="0.3">
      <c r="P179664" s="83"/>
    </row>
    <row r="179665" spans="16:16" x14ac:dyDescent="0.3">
      <c r="P179665" s="83"/>
    </row>
    <row r="179666" spans="16:16" x14ac:dyDescent="0.3">
      <c r="P179666" s="83"/>
    </row>
    <row r="179667" spans="16:16" x14ac:dyDescent="0.3">
      <c r="P179667" s="83"/>
    </row>
    <row r="179668" spans="16:16" x14ac:dyDescent="0.3">
      <c r="P179668" s="83"/>
    </row>
    <row r="179669" spans="16:16" x14ac:dyDescent="0.3">
      <c r="P179669" s="83"/>
    </row>
    <row r="179670" spans="16:16" x14ac:dyDescent="0.3">
      <c r="P179670" s="83"/>
    </row>
    <row r="179671" spans="16:16" x14ac:dyDescent="0.3">
      <c r="P179671" s="83"/>
    </row>
    <row r="179672" spans="16:16" x14ac:dyDescent="0.3">
      <c r="P179672" s="83"/>
    </row>
    <row r="179673" spans="16:16" x14ac:dyDescent="0.3">
      <c r="P179673" s="83"/>
    </row>
    <row r="179674" spans="16:16" x14ac:dyDescent="0.3">
      <c r="P179674" s="83"/>
    </row>
    <row r="179675" spans="16:16" x14ac:dyDescent="0.3">
      <c r="P179675" s="83"/>
    </row>
    <row r="179676" spans="16:16" x14ac:dyDescent="0.3">
      <c r="P179676" s="83"/>
    </row>
    <row r="179677" spans="16:16" x14ac:dyDescent="0.3">
      <c r="P179677" s="83"/>
    </row>
    <row r="179678" spans="16:16" x14ac:dyDescent="0.3">
      <c r="P179678" s="83"/>
    </row>
    <row r="179679" spans="16:16" x14ac:dyDescent="0.3">
      <c r="P179679" s="83"/>
    </row>
    <row r="179680" spans="16:16" x14ac:dyDescent="0.3">
      <c r="P179680" s="83"/>
    </row>
    <row r="179681" spans="16:16" x14ac:dyDescent="0.3">
      <c r="P179681" s="83"/>
    </row>
    <row r="179682" spans="16:16" x14ac:dyDescent="0.3">
      <c r="P179682" s="83"/>
    </row>
    <row r="179683" spans="16:16" x14ac:dyDescent="0.3">
      <c r="P179683" s="83"/>
    </row>
    <row r="179684" spans="16:16" x14ac:dyDescent="0.3">
      <c r="P179684" s="83"/>
    </row>
    <row r="179685" spans="16:16" x14ac:dyDescent="0.3">
      <c r="P179685" s="83"/>
    </row>
    <row r="179686" spans="16:16" x14ac:dyDescent="0.3">
      <c r="P179686" s="83"/>
    </row>
    <row r="179687" spans="16:16" x14ac:dyDescent="0.3">
      <c r="P179687" s="83"/>
    </row>
    <row r="179688" spans="16:16" x14ac:dyDescent="0.3">
      <c r="P179688" s="83"/>
    </row>
    <row r="179689" spans="16:16" x14ac:dyDescent="0.3">
      <c r="P179689" s="83"/>
    </row>
    <row r="179690" spans="16:16" x14ac:dyDescent="0.3">
      <c r="P179690" s="83"/>
    </row>
    <row r="179691" spans="16:16" x14ac:dyDescent="0.3">
      <c r="P179691" s="83"/>
    </row>
    <row r="179692" spans="16:16" x14ac:dyDescent="0.3">
      <c r="P179692" s="83"/>
    </row>
    <row r="179693" spans="16:16" x14ac:dyDescent="0.3">
      <c r="P179693" s="83"/>
    </row>
    <row r="179694" spans="16:16" x14ac:dyDescent="0.3">
      <c r="P179694" s="83"/>
    </row>
    <row r="179695" spans="16:16" x14ac:dyDescent="0.3">
      <c r="P179695" s="83"/>
    </row>
    <row r="179696" spans="16:16" x14ac:dyDescent="0.3">
      <c r="P179696" s="83"/>
    </row>
    <row r="179697" spans="16:16" x14ac:dyDescent="0.3">
      <c r="P179697" s="83"/>
    </row>
    <row r="179698" spans="16:16" x14ac:dyDescent="0.3">
      <c r="P179698" s="83"/>
    </row>
    <row r="179699" spans="16:16" x14ac:dyDescent="0.3">
      <c r="P179699" s="83"/>
    </row>
    <row r="179700" spans="16:16" x14ac:dyDescent="0.3">
      <c r="P179700" s="83"/>
    </row>
    <row r="179701" spans="16:16" x14ac:dyDescent="0.3">
      <c r="P179701" s="83"/>
    </row>
    <row r="179702" spans="16:16" x14ac:dyDescent="0.3">
      <c r="P179702" s="83"/>
    </row>
    <row r="179703" spans="16:16" x14ac:dyDescent="0.3">
      <c r="P179703" s="83"/>
    </row>
    <row r="179704" spans="16:16" x14ac:dyDescent="0.3">
      <c r="P179704" s="83"/>
    </row>
    <row r="179705" spans="16:16" x14ac:dyDescent="0.3">
      <c r="P179705" s="83"/>
    </row>
    <row r="179706" spans="16:16" x14ac:dyDescent="0.3">
      <c r="P179706" s="83"/>
    </row>
    <row r="179707" spans="16:16" x14ac:dyDescent="0.3">
      <c r="P179707" s="83"/>
    </row>
    <row r="179708" spans="16:16" x14ac:dyDescent="0.3">
      <c r="P179708" s="83"/>
    </row>
    <row r="179709" spans="16:16" x14ac:dyDescent="0.3">
      <c r="P179709" s="83"/>
    </row>
    <row r="179710" spans="16:16" x14ac:dyDescent="0.3">
      <c r="P179710" s="83"/>
    </row>
    <row r="179711" spans="16:16" x14ac:dyDescent="0.3">
      <c r="P179711" s="83"/>
    </row>
    <row r="179712" spans="16:16" x14ac:dyDescent="0.3">
      <c r="P179712" s="83"/>
    </row>
    <row r="179713" spans="16:16" x14ac:dyDescent="0.3">
      <c r="P179713" s="83"/>
    </row>
    <row r="179714" spans="16:16" x14ac:dyDescent="0.3">
      <c r="P179714" s="83"/>
    </row>
    <row r="179715" spans="16:16" x14ac:dyDescent="0.3">
      <c r="P179715" s="83"/>
    </row>
    <row r="179716" spans="16:16" x14ac:dyDescent="0.3">
      <c r="P179716" s="83"/>
    </row>
    <row r="179717" spans="16:16" x14ac:dyDescent="0.3">
      <c r="P179717" s="83"/>
    </row>
    <row r="179718" spans="16:16" x14ac:dyDescent="0.3">
      <c r="P179718" s="83"/>
    </row>
    <row r="179719" spans="16:16" x14ac:dyDescent="0.3">
      <c r="P179719" s="83"/>
    </row>
    <row r="179720" spans="16:16" x14ac:dyDescent="0.3">
      <c r="P179720" s="83"/>
    </row>
    <row r="179721" spans="16:16" x14ac:dyDescent="0.3">
      <c r="P179721" s="83"/>
    </row>
    <row r="179722" spans="16:16" x14ac:dyDescent="0.3">
      <c r="P179722" s="83"/>
    </row>
    <row r="179723" spans="16:16" x14ac:dyDescent="0.3">
      <c r="P179723" s="83"/>
    </row>
    <row r="179724" spans="16:16" x14ac:dyDescent="0.3">
      <c r="P179724" s="83"/>
    </row>
    <row r="179725" spans="16:16" x14ac:dyDescent="0.3">
      <c r="P179725" s="83"/>
    </row>
    <row r="179726" spans="16:16" x14ac:dyDescent="0.3">
      <c r="P179726" s="83"/>
    </row>
    <row r="179727" spans="16:16" x14ac:dyDescent="0.3">
      <c r="P179727" s="83"/>
    </row>
    <row r="179728" spans="16:16" x14ac:dyDescent="0.3">
      <c r="P179728" s="83"/>
    </row>
    <row r="179729" spans="16:16" x14ac:dyDescent="0.3">
      <c r="P179729" s="83"/>
    </row>
    <row r="179730" spans="16:16" x14ac:dyDescent="0.3">
      <c r="P179730" s="83"/>
    </row>
    <row r="179731" spans="16:16" x14ac:dyDescent="0.3">
      <c r="P179731" s="83"/>
    </row>
    <row r="179732" spans="16:16" x14ac:dyDescent="0.3">
      <c r="P179732" s="83"/>
    </row>
    <row r="179733" spans="16:16" x14ac:dyDescent="0.3">
      <c r="P179733" s="83"/>
    </row>
    <row r="179734" spans="16:16" x14ac:dyDescent="0.3">
      <c r="P179734" s="83"/>
    </row>
    <row r="179735" spans="16:16" x14ac:dyDescent="0.3">
      <c r="P179735" s="83"/>
    </row>
    <row r="179736" spans="16:16" x14ac:dyDescent="0.3">
      <c r="P179736" s="83"/>
    </row>
    <row r="179737" spans="16:16" x14ac:dyDescent="0.3">
      <c r="P179737" s="83"/>
    </row>
    <row r="179738" spans="16:16" x14ac:dyDescent="0.3">
      <c r="P179738" s="83"/>
    </row>
    <row r="179739" spans="16:16" x14ac:dyDescent="0.3">
      <c r="P179739" s="83"/>
    </row>
    <row r="179740" spans="16:16" x14ac:dyDescent="0.3">
      <c r="P179740" s="83"/>
    </row>
    <row r="179741" spans="16:16" x14ac:dyDescent="0.3">
      <c r="P179741" s="83"/>
    </row>
    <row r="179742" spans="16:16" x14ac:dyDescent="0.3">
      <c r="P179742" s="83"/>
    </row>
    <row r="179743" spans="16:16" x14ac:dyDescent="0.3">
      <c r="P179743" s="83"/>
    </row>
    <row r="179744" spans="16:16" x14ac:dyDescent="0.3">
      <c r="P179744" s="83"/>
    </row>
    <row r="179745" spans="16:16" x14ac:dyDescent="0.3">
      <c r="P179745" s="83"/>
    </row>
    <row r="179746" spans="16:16" x14ac:dyDescent="0.3">
      <c r="P179746" s="83"/>
    </row>
    <row r="179747" spans="16:16" x14ac:dyDescent="0.3">
      <c r="P179747" s="83"/>
    </row>
    <row r="179748" spans="16:16" x14ac:dyDescent="0.3">
      <c r="P179748" s="83"/>
    </row>
    <row r="179749" spans="16:16" x14ac:dyDescent="0.3">
      <c r="P179749" s="83"/>
    </row>
    <row r="179750" spans="16:16" x14ac:dyDescent="0.3">
      <c r="P179750" s="83"/>
    </row>
    <row r="179751" spans="16:16" x14ac:dyDescent="0.3">
      <c r="P179751" s="83"/>
    </row>
    <row r="179752" spans="16:16" x14ac:dyDescent="0.3">
      <c r="P179752" s="83"/>
    </row>
    <row r="179753" spans="16:16" x14ac:dyDescent="0.3">
      <c r="P179753" s="83"/>
    </row>
    <row r="179754" spans="16:16" x14ac:dyDescent="0.3">
      <c r="P179754" s="83"/>
    </row>
    <row r="179755" spans="16:16" x14ac:dyDescent="0.3">
      <c r="P179755" s="83"/>
    </row>
    <row r="179756" spans="16:16" x14ac:dyDescent="0.3">
      <c r="P179756" s="83"/>
    </row>
    <row r="179757" spans="16:16" x14ac:dyDescent="0.3">
      <c r="P179757" s="83"/>
    </row>
    <row r="179758" spans="16:16" x14ac:dyDescent="0.3">
      <c r="P179758" s="83"/>
    </row>
    <row r="179759" spans="16:16" x14ac:dyDescent="0.3">
      <c r="P179759" s="83"/>
    </row>
    <row r="179760" spans="16:16" x14ac:dyDescent="0.3">
      <c r="P179760" s="83"/>
    </row>
    <row r="179761" spans="16:16" x14ac:dyDescent="0.3">
      <c r="P179761" s="83"/>
    </row>
    <row r="179762" spans="16:16" x14ac:dyDescent="0.3">
      <c r="P179762" s="83"/>
    </row>
    <row r="179763" spans="16:16" x14ac:dyDescent="0.3">
      <c r="P179763" s="83"/>
    </row>
    <row r="179764" spans="16:16" x14ac:dyDescent="0.3">
      <c r="P179764" s="83"/>
    </row>
    <row r="179765" spans="16:16" x14ac:dyDescent="0.3">
      <c r="P179765" s="83"/>
    </row>
    <row r="179766" spans="16:16" x14ac:dyDescent="0.3">
      <c r="P179766" s="83"/>
    </row>
    <row r="179767" spans="16:16" x14ac:dyDescent="0.3">
      <c r="P179767" s="83"/>
    </row>
    <row r="179768" spans="16:16" x14ac:dyDescent="0.3">
      <c r="P179768" s="83"/>
    </row>
    <row r="179769" spans="16:16" x14ac:dyDescent="0.3">
      <c r="P179769" s="83"/>
    </row>
    <row r="179770" spans="16:16" x14ac:dyDescent="0.3">
      <c r="P179770" s="83"/>
    </row>
    <row r="179771" spans="16:16" x14ac:dyDescent="0.3">
      <c r="P179771" s="83"/>
    </row>
    <row r="179772" spans="16:16" x14ac:dyDescent="0.3">
      <c r="P179772" s="83"/>
    </row>
    <row r="179773" spans="16:16" x14ac:dyDescent="0.3">
      <c r="P179773" s="83"/>
    </row>
    <row r="179774" spans="16:16" x14ac:dyDescent="0.3">
      <c r="P179774" s="83"/>
    </row>
    <row r="179775" spans="16:16" x14ac:dyDescent="0.3">
      <c r="P179775" s="83"/>
    </row>
    <row r="179776" spans="16:16" x14ac:dyDescent="0.3">
      <c r="P179776" s="83"/>
    </row>
    <row r="179777" spans="16:16" x14ac:dyDescent="0.3">
      <c r="P179777" s="83"/>
    </row>
    <row r="179778" spans="16:16" x14ac:dyDescent="0.3">
      <c r="P179778" s="83"/>
    </row>
    <row r="179779" spans="16:16" x14ac:dyDescent="0.3">
      <c r="P179779" s="83"/>
    </row>
    <row r="179780" spans="16:16" x14ac:dyDescent="0.3">
      <c r="P179780" s="83"/>
    </row>
    <row r="179781" spans="16:16" x14ac:dyDescent="0.3">
      <c r="P179781" s="83"/>
    </row>
    <row r="179782" spans="16:16" x14ac:dyDescent="0.3">
      <c r="P179782" s="83"/>
    </row>
    <row r="179783" spans="16:16" x14ac:dyDescent="0.3">
      <c r="P179783" s="83"/>
    </row>
    <row r="179784" spans="16:16" x14ac:dyDescent="0.3">
      <c r="P179784" s="83"/>
    </row>
    <row r="179785" spans="16:16" x14ac:dyDescent="0.3">
      <c r="P179785" s="83"/>
    </row>
    <row r="179786" spans="16:16" x14ac:dyDescent="0.3">
      <c r="P179786" s="83"/>
    </row>
    <row r="179787" spans="16:16" x14ac:dyDescent="0.3">
      <c r="P179787" s="83"/>
    </row>
    <row r="179788" spans="16:16" x14ac:dyDescent="0.3">
      <c r="P179788" s="83"/>
    </row>
    <row r="179789" spans="16:16" x14ac:dyDescent="0.3">
      <c r="P179789" s="83"/>
    </row>
    <row r="179790" spans="16:16" x14ac:dyDescent="0.3">
      <c r="P179790" s="83"/>
    </row>
    <row r="179791" spans="16:16" x14ac:dyDescent="0.3">
      <c r="P179791" s="83"/>
    </row>
    <row r="179792" spans="16:16" x14ac:dyDescent="0.3">
      <c r="P179792" s="83"/>
    </row>
    <row r="179793" spans="16:16" x14ac:dyDescent="0.3">
      <c r="P179793" s="83"/>
    </row>
    <row r="179794" spans="16:16" x14ac:dyDescent="0.3">
      <c r="P179794" s="83"/>
    </row>
    <row r="179795" spans="16:16" x14ac:dyDescent="0.3">
      <c r="P179795" s="83"/>
    </row>
    <row r="179796" spans="16:16" x14ac:dyDescent="0.3">
      <c r="P179796" s="83"/>
    </row>
    <row r="179797" spans="16:16" x14ac:dyDescent="0.3">
      <c r="P179797" s="83"/>
    </row>
    <row r="179798" spans="16:16" x14ac:dyDescent="0.3">
      <c r="P179798" s="83"/>
    </row>
    <row r="179799" spans="16:16" x14ac:dyDescent="0.3">
      <c r="P179799" s="83"/>
    </row>
    <row r="179800" spans="16:16" x14ac:dyDescent="0.3">
      <c r="P179800" s="83"/>
    </row>
    <row r="179801" spans="16:16" x14ac:dyDescent="0.3">
      <c r="P179801" s="83"/>
    </row>
    <row r="179802" spans="16:16" x14ac:dyDescent="0.3">
      <c r="P179802" s="83"/>
    </row>
    <row r="179803" spans="16:16" x14ac:dyDescent="0.3">
      <c r="P179803" s="83"/>
    </row>
    <row r="179804" spans="16:16" x14ac:dyDescent="0.3">
      <c r="P179804" s="83"/>
    </row>
    <row r="179805" spans="16:16" x14ac:dyDescent="0.3">
      <c r="P179805" s="83"/>
    </row>
    <row r="179806" spans="16:16" x14ac:dyDescent="0.3">
      <c r="P179806" s="83"/>
    </row>
    <row r="179807" spans="16:16" x14ac:dyDescent="0.3">
      <c r="P179807" s="83"/>
    </row>
    <row r="179808" spans="16:16" x14ac:dyDescent="0.3">
      <c r="P179808" s="83"/>
    </row>
    <row r="179809" spans="16:16" x14ac:dyDescent="0.3">
      <c r="P179809" s="83"/>
    </row>
    <row r="179810" spans="16:16" x14ac:dyDescent="0.3">
      <c r="P179810" s="83"/>
    </row>
    <row r="179811" spans="16:16" x14ac:dyDescent="0.3">
      <c r="P179811" s="83"/>
    </row>
    <row r="179812" spans="16:16" x14ac:dyDescent="0.3">
      <c r="P179812" s="83"/>
    </row>
    <row r="179813" spans="16:16" x14ac:dyDescent="0.3">
      <c r="P179813" s="83"/>
    </row>
    <row r="179814" spans="16:16" x14ac:dyDescent="0.3">
      <c r="P179814" s="83"/>
    </row>
    <row r="179815" spans="16:16" x14ac:dyDescent="0.3">
      <c r="P179815" s="83"/>
    </row>
    <row r="179816" spans="16:16" x14ac:dyDescent="0.3">
      <c r="P179816" s="83"/>
    </row>
    <row r="179817" spans="16:16" x14ac:dyDescent="0.3">
      <c r="P179817" s="83"/>
    </row>
    <row r="179818" spans="16:16" x14ac:dyDescent="0.3">
      <c r="P179818" s="83"/>
    </row>
    <row r="179819" spans="16:16" x14ac:dyDescent="0.3">
      <c r="P179819" s="83"/>
    </row>
    <row r="179820" spans="16:16" x14ac:dyDescent="0.3">
      <c r="P179820" s="83"/>
    </row>
    <row r="179821" spans="16:16" x14ac:dyDescent="0.3">
      <c r="P179821" s="83"/>
    </row>
    <row r="179822" spans="16:16" x14ac:dyDescent="0.3">
      <c r="P179822" s="83"/>
    </row>
    <row r="179823" spans="16:16" x14ac:dyDescent="0.3">
      <c r="P179823" s="83"/>
    </row>
    <row r="179824" spans="16:16" x14ac:dyDescent="0.3">
      <c r="P179824" s="83"/>
    </row>
    <row r="179825" spans="16:16" x14ac:dyDescent="0.3">
      <c r="P179825" s="83"/>
    </row>
    <row r="179826" spans="16:16" x14ac:dyDescent="0.3">
      <c r="P179826" s="83"/>
    </row>
    <row r="179827" spans="16:16" x14ac:dyDescent="0.3">
      <c r="P179827" s="83"/>
    </row>
    <row r="179828" spans="16:16" x14ac:dyDescent="0.3">
      <c r="P179828" s="83"/>
    </row>
    <row r="179829" spans="16:16" x14ac:dyDescent="0.3">
      <c r="P179829" s="83"/>
    </row>
    <row r="179830" spans="16:16" x14ac:dyDescent="0.3">
      <c r="P179830" s="83"/>
    </row>
    <row r="179831" spans="16:16" x14ac:dyDescent="0.3">
      <c r="P179831" s="83"/>
    </row>
    <row r="179832" spans="16:16" x14ac:dyDescent="0.3">
      <c r="P179832" s="83"/>
    </row>
    <row r="179833" spans="16:16" x14ac:dyDescent="0.3">
      <c r="P179833" s="83"/>
    </row>
    <row r="179834" spans="16:16" x14ac:dyDescent="0.3">
      <c r="P179834" s="83"/>
    </row>
    <row r="179835" spans="16:16" x14ac:dyDescent="0.3">
      <c r="P179835" s="83"/>
    </row>
    <row r="179836" spans="16:16" x14ac:dyDescent="0.3">
      <c r="P179836" s="83"/>
    </row>
    <row r="179837" spans="16:16" x14ac:dyDescent="0.3">
      <c r="P179837" s="83"/>
    </row>
    <row r="179838" spans="16:16" x14ac:dyDescent="0.3">
      <c r="P179838" s="83"/>
    </row>
    <row r="179839" spans="16:16" x14ac:dyDescent="0.3">
      <c r="P179839" s="83"/>
    </row>
    <row r="179840" spans="16:16" x14ac:dyDescent="0.3">
      <c r="P179840" s="83"/>
    </row>
    <row r="179841" spans="16:16" x14ac:dyDescent="0.3">
      <c r="P179841" s="83"/>
    </row>
    <row r="179842" spans="16:16" x14ac:dyDescent="0.3">
      <c r="P179842" s="83"/>
    </row>
    <row r="179843" spans="16:16" x14ac:dyDescent="0.3">
      <c r="P179843" s="83"/>
    </row>
    <row r="179844" spans="16:16" x14ac:dyDescent="0.3">
      <c r="P179844" s="83"/>
    </row>
    <row r="179845" spans="16:16" x14ac:dyDescent="0.3">
      <c r="P179845" s="83"/>
    </row>
    <row r="179846" spans="16:16" x14ac:dyDescent="0.3">
      <c r="P179846" s="83"/>
    </row>
    <row r="179847" spans="16:16" x14ac:dyDescent="0.3">
      <c r="P179847" s="83"/>
    </row>
    <row r="179848" spans="16:16" x14ac:dyDescent="0.3">
      <c r="P179848" s="83"/>
    </row>
    <row r="179849" spans="16:16" x14ac:dyDescent="0.3">
      <c r="P179849" s="83"/>
    </row>
    <row r="179850" spans="16:16" x14ac:dyDescent="0.3">
      <c r="P179850" s="83"/>
    </row>
    <row r="179851" spans="16:16" x14ac:dyDescent="0.3">
      <c r="P179851" s="83"/>
    </row>
    <row r="179852" spans="16:16" x14ac:dyDescent="0.3">
      <c r="P179852" s="83"/>
    </row>
    <row r="179853" spans="16:16" x14ac:dyDescent="0.3">
      <c r="P179853" s="83"/>
    </row>
    <row r="179854" spans="16:16" x14ac:dyDescent="0.3">
      <c r="P179854" s="83"/>
    </row>
    <row r="179855" spans="16:16" x14ac:dyDescent="0.3">
      <c r="P179855" s="83"/>
    </row>
    <row r="179856" spans="16:16" x14ac:dyDescent="0.3">
      <c r="P179856" s="83"/>
    </row>
    <row r="179857" spans="16:16" x14ac:dyDescent="0.3">
      <c r="P179857" s="83"/>
    </row>
    <row r="179858" spans="16:16" x14ac:dyDescent="0.3">
      <c r="P179858" s="83"/>
    </row>
    <row r="179859" spans="16:16" x14ac:dyDescent="0.3">
      <c r="P179859" s="83"/>
    </row>
    <row r="179860" spans="16:16" x14ac:dyDescent="0.3">
      <c r="P179860" s="83"/>
    </row>
    <row r="179861" spans="16:16" x14ac:dyDescent="0.3">
      <c r="P179861" s="83"/>
    </row>
    <row r="179862" spans="16:16" x14ac:dyDescent="0.3">
      <c r="P179862" s="83"/>
    </row>
    <row r="179863" spans="16:16" x14ac:dyDescent="0.3">
      <c r="P179863" s="83"/>
    </row>
    <row r="179864" spans="16:16" x14ac:dyDescent="0.3">
      <c r="P179864" s="83"/>
    </row>
    <row r="179865" spans="16:16" x14ac:dyDescent="0.3">
      <c r="P179865" s="83"/>
    </row>
    <row r="179866" spans="16:16" x14ac:dyDescent="0.3">
      <c r="P179866" s="83"/>
    </row>
    <row r="179867" spans="16:16" x14ac:dyDescent="0.3">
      <c r="P179867" s="83"/>
    </row>
    <row r="179868" spans="16:16" x14ac:dyDescent="0.3">
      <c r="P179868" s="83"/>
    </row>
    <row r="179869" spans="16:16" x14ac:dyDescent="0.3">
      <c r="P179869" s="83"/>
    </row>
    <row r="179870" spans="16:16" x14ac:dyDescent="0.3">
      <c r="P179870" s="83"/>
    </row>
    <row r="179871" spans="16:16" x14ac:dyDescent="0.3">
      <c r="P179871" s="83"/>
    </row>
    <row r="179872" spans="16:16" x14ac:dyDescent="0.3">
      <c r="P179872" s="83"/>
    </row>
    <row r="179873" spans="16:16" x14ac:dyDescent="0.3">
      <c r="P179873" s="83"/>
    </row>
    <row r="179874" spans="16:16" x14ac:dyDescent="0.3">
      <c r="P179874" s="83"/>
    </row>
    <row r="179875" spans="16:16" x14ac:dyDescent="0.3">
      <c r="P179875" s="83"/>
    </row>
    <row r="179876" spans="16:16" x14ac:dyDescent="0.3">
      <c r="P179876" s="83"/>
    </row>
    <row r="179877" spans="16:16" x14ac:dyDescent="0.3">
      <c r="P179877" s="83"/>
    </row>
    <row r="179878" spans="16:16" x14ac:dyDescent="0.3">
      <c r="P179878" s="83"/>
    </row>
    <row r="179879" spans="16:16" x14ac:dyDescent="0.3">
      <c r="P179879" s="83"/>
    </row>
    <row r="179880" spans="16:16" x14ac:dyDescent="0.3">
      <c r="P179880" s="83"/>
    </row>
    <row r="179881" spans="16:16" x14ac:dyDescent="0.3">
      <c r="P179881" s="83"/>
    </row>
    <row r="179882" spans="16:16" x14ac:dyDescent="0.3">
      <c r="P179882" s="83"/>
    </row>
    <row r="179883" spans="16:16" x14ac:dyDescent="0.3">
      <c r="P179883" s="83"/>
    </row>
    <row r="179884" spans="16:16" x14ac:dyDescent="0.3">
      <c r="P179884" s="83"/>
    </row>
    <row r="179885" spans="16:16" x14ac:dyDescent="0.3">
      <c r="P179885" s="83"/>
    </row>
    <row r="179886" spans="16:16" x14ac:dyDescent="0.3">
      <c r="P179886" s="83"/>
    </row>
    <row r="179887" spans="16:16" x14ac:dyDescent="0.3">
      <c r="P179887" s="83"/>
    </row>
    <row r="179888" spans="16:16" x14ac:dyDescent="0.3">
      <c r="P179888" s="83"/>
    </row>
    <row r="179889" spans="16:16" x14ac:dyDescent="0.3">
      <c r="P179889" s="83"/>
    </row>
    <row r="179890" spans="16:16" x14ac:dyDescent="0.3">
      <c r="P179890" s="83"/>
    </row>
    <row r="179891" spans="16:16" x14ac:dyDescent="0.3">
      <c r="P179891" s="83"/>
    </row>
    <row r="179892" spans="16:16" x14ac:dyDescent="0.3">
      <c r="P179892" s="83"/>
    </row>
    <row r="179893" spans="16:16" x14ac:dyDescent="0.3">
      <c r="P179893" s="83"/>
    </row>
    <row r="179894" spans="16:16" x14ac:dyDescent="0.3">
      <c r="P179894" s="83"/>
    </row>
    <row r="179895" spans="16:16" x14ac:dyDescent="0.3">
      <c r="P179895" s="83"/>
    </row>
    <row r="179896" spans="16:16" x14ac:dyDescent="0.3">
      <c r="P179896" s="83"/>
    </row>
    <row r="179897" spans="16:16" x14ac:dyDescent="0.3">
      <c r="P179897" s="83"/>
    </row>
    <row r="179898" spans="16:16" x14ac:dyDescent="0.3">
      <c r="P179898" s="83"/>
    </row>
    <row r="179899" spans="16:16" x14ac:dyDescent="0.3">
      <c r="P179899" s="83"/>
    </row>
    <row r="179900" spans="16:16" x14ac:dyDescent="0.3">
      <c r="P179900" s="83"/>
    </row>
    <row r="179901" spans="16:16" x14ac:dyDescent="0.3">
      <c r="P179901" s="83"/>
    </row>
    <row r="179902" spans="16:16" x14ac:dyDescent="0.3">
      <c r="P179902" s="83"/>
    </row>
    <row r="179903" spans="16:16" x14ac:dyDescent="0.3">
      <c r="P179903" s="83"/>
    </row>
    <row r="179904" spans="16:16" x14ac:dyDescent="0.3">
      <c r="P179904" s="83"/>
    </row>
    <row r="179905" spans="16:16" x14ac:dyDescent="0.3">
      <c r="P179905" s="83"/>
    </row>
    <row r="179906" spans="16:16" x14ac:dyDescent="0.3">
      <c r="P179906" s="83"/>
    </row>
    <row r="179907" spans="16:16" x14ac:dyDescent="0.3">
      <c r="P179907" s="83"/>
    </row>
    <row r="179908" spans="16:16" x14ac:dyDescent="0.3">
      <c r="P179908" s="83"/>
    </row>
    <row r="179909" spans="16:16" x14ac:dyDescent="0.3">
      <c r="P179909" s="83"/>
    </row>
    <row r="179910" spans="16:16" x14ac:dyDescent="0.3">
      <c r="P179910" s="83"/>
    </row>
    <row r="179911" spans="16:16" x14ac:dyDescent="0.3">
      <c r="P179911" s="83"/>
    </row>
    <row r="179912" spans="16:16" x14ac:dyDescent="0.3">
      <c r="P179912" s="83"/>
    </row>
    <row r="179913" spans="16:16" x14ac:dyDescent="0.3">
      <c r="P179913" s="83"/>
    </row>
    <row r="179914" spans="16:16" x14ac:dyDescent="0.3">
      <c r="P179914" s="83"/>
    </row>
    <row r="179915" spans="16:16" x14ac:dyDescent="0.3">
      <c r="P179915" s="83"/>
    </row>
    <row r="179916" spans="16:16" x14ac:dyDescent="0.3">
      <c r="P179916" s="83"/>
    </row>
    <row r="179917" spans="16:16" x14ac:dyDescent="0.3">
      <c r="P179917" s="83"/>
    </row>
    <row r="179918" spans="16:16" x14ac:dyDescent="0.3">
      <c r="P179918" s="83"/>
    </row>
    <row r="179919" spans="16:16" x14ac:dyDescent="0.3">
      <c r="P179919" s="83"/>
    </row>
    <row r="179920" spans="16:16" x14ac:dyDescent="0.3">
      <c r="P179920" s="83"/>
    </row>
    <row r="179921" spans="16:16" x14ac:dyDescent="0.3">
      <c r="P179921" s="83"/>
    </row>
    <row r="179922" spans="16:16" x14ac:dyDescent="0.3">
      <c r="P179922" s="83"/>
    </row>
    <row r="179923" spans="16:16" x14ac:dyDescent="0.3">
      <c r="P179923" s="83"/>
    </row>
    <row r="179924" spans="16:16" x14ac:dyDescent="0.3">
      <c r="P179924" s="83"/>
    </row>
    <row r="179925" spans="16:16" x14ac:dyDescent="0.3">
      <c r="P179925" s="83"/>
    </row>
    <row r="179926" spans="16:16" x14ac:dyDescent="0.3">
      <c r="P179926" s="83"/>
    </row>
    <row r="179927" spans="16:16" x14ac:dyDescent="0.3">
      <c r="P179927" s="83"/>
    </row>
    <row r="179928" spans="16:16" x14ac:dyDescent="0.3">
      <c r="P179928" s="83"/>
    </row>
    <row r="179929" spans="16:16" x14ac:dyDescent="0.3">
      <c r="P179929" s="83"/>
    </row>
    <row r="179930" spans="16:16" x14ac:dyDescent="0.3">
      <c r="P179930" s="83"/>
    </row>
    <row r="179931" spans="16:16" x14ac:dyDescent="0.3">
      <c r="P179931" s="83"/>
    </row>
    <row r="179932" spans="16:16" x14ac:dyDescent="0.3">
      <c r="P179932" s="83"/>
    </row>
    <row r="179933" spans="16:16" x14ac:dyDescent="0.3">
      <c r="P179933" s="83"/>
    </row>
    <row r="179934" spans="16:16" x14ac:dyDescent="0.3">
      <c r="P179934" s="83"/>
    </row>
    <row r="179935" spans="16:16" x14ac:dyDescent="0.3">
      <c r="P179935" s="83"/>
    </row>
    <row r="179936" spans="16:16" x14ac:dyDescent="0.3">
      <c r="P179936" s="83"/>
    </row>
    <row r="179937" spans="16:16" x14ac:dyDescent="0.3">
      <c r="P179937" s="83"/>
    </row>
    <row r="179938" spans="16:16" x14ac:dyDescent="0.3">
      <c r="P179938" s="83"/>
    </row>
    <row r="179939" spans="16:16" x14ac:dyDescent="0.3">
      <c r="P179939" s="83"/>
    </row>
    <row r="179940" spans="16:16" x14ac:dyDescent="0.3">
      <c r="P179940" s="83"/>
    </row>
    <row r="179941" spans="16:16" x14ac:dyDescent="0.3">
      <c r="P179941" s="83"/>
    </row>
    <row r="179942" spans="16:16" x14ac:dyDescent="0.3">
      <c r="P179942" s="83"/>
    </row>
    <row r="179943" spans="16:16" x14ac:dyDescent="0.3">
      <c r="P179943" s="83"/>
    </row>
    <row r="179944" spans="16:16" x14ac:dyDescent="0.3">
      <c r="P179944" s="83"/>
    </row>
    <row r="179945" spans="16:16" x14ac:dyDescent="0.3">
      <c r="P179945" s="83"/>
    </row>
    <row r="179946" spans="16:16" x14ac:dyDescent="0.3">
      <c r="P179946" s="83"/>
    </row>
    <row r="179947" spans="16:16" x14ac:dyDescent="0.3">
      <c r="P179947" s="83"/>
    </row>
    <row r="179948" spans="16:16" x14ac:dyDescent="0.3">
      <c r="P179948" s="83"/>
    </row>
    <row r="179949" spans="16:16" x14ac:dyDescent="0.3">
      <c r="P179949" s="83"/>
    </row>
    <row r="179950" spans="16:16" x14ac:dyDescent="0.3">
      <c r="P179950" s="83"/>
    </row>
    <row r="179951" spans="16:16" x14ac:dyDescent="0.3">
      <c r="P179951" s="83"/>
    </row>
    <row r="179952" spans="16:16" x14ac:dyDescent="0.3">
      <c r="P179952" s="83"/>
    </row>
    <row r="179953" spans="16:16" x14ac:dyDescent="0.3">
      <c r="P179953" s="83"/>
    </row>
    <row r="179954" spans="16:16" x14ac:dyDescent="0.3">
      <c r="P179954" s="83"/>
    </row>
    <row r="179955" spans="16:16" x14ac:dyDescent="0.3">
      <c r="P179955" s="83"/>
    </row>
    <row r="179956" spans="16:16" x14ac:dyDescent="0.3">
      <c r="P179956" s="83"/>
    </row>
    <row r="179957" spans="16:16" x14ac:dyDescent="0.3">
      <c r="P179957" s="83"/>
    </row>
    <row r="179958" spans="16:16" x14ac:dyDescent="0.3">
      <c r="P179958" s="83"/>
    </row>
    <row r="179959" spans="16:16" x14ac:dyDescent="0.3">
      <c r="P179959" s="83"/>
    </row>
    <row r="179960" spans="16:16" x14ac:dyDescent="0.3">
      <c r="P179960" s="83"/>
    </row>
    <row r="179961" spans="16:16" x14ac:dyDescent="0.3">
      <c r="P179961" s="83"/>
    </row>
    <row r="179962" spans="16:16" x14ac:dyDescent="0.3">
      <c r="P179962" s="83"/>
    </row>
    <row r="179963" spans="16:16" x14ac:dyDescent="0.3">
      <c r="P179963" s="83"/>
    </row>
    <row r="179964" spans="16:16" x14ac:dyDescent="0.3">
      <c r="P179964" s="83"/>
    </row>
    <row r="179965" spans="16:16" x14ac:dyDescent="0.3">
      <c r="P179965" s="83"/>
    </row>
    <row r="179966" spans="16:16" x14ac:dyDescent="0.3">
      <c r="P179966" s="83"/>
    </row>
    <row r="179967" spans="16:16" x14ac:dyDescent="0.3">
      <c r="P179967" s="83"/>
    </row>
    <row r="179968" spans="16:16" x14ac:dyDescent="0.3">
      <c r="P179968" s="83"/>
    </row>
    <row r="179969" spans="16:16" x14ac:dyDescent="0.3">
      <c r="P179969" s="83"/>
    </row>
    <row r="179970" spans="16:16" x14ac:dyDescent="0.3">
      <c r="P179970" s="83"/>
    </row>
    <row r="179971" spans="16:16" x14ac:dyDescent="0.3">
      <c r="P179971" s="83"/>
    </row>
    <row r="179972" spans="16:16" x14ac:dyDescent="0.3">
      <c r="P179972" s="83"/>
    </row>
    <row r="179973" spans="16:16" x14ac:dyDescent="0.3">
      <c r="P179973" s="83"/>
    </row>
    <row r="179974" spans="16:16" x14ac:dyDescent="0.3">
      <c r="P179974" s="83"/>
    </row>
    <row r="179975" spans="16:16" x14ac:dyDescent="0.3">
      <c r="P179975" s="83"/>
    </row>
    <row r="179976" spans="16:16" x14ac:dyDescent="0.3">
      <c r="P179976" s="83"/>
    </row>
    <row r="179977" spans="16:16" x14ac:dyDescent="0.3">
      <c r="P179977" s="83"/>
    </row>
    <row r="179978" spans="16:16" x14ac:dyDescent="0.3">
      <c r="P179978" s="83"/>
    </row>
    <row r="179979" spans="16:16" x14ac:dyDescent="0.3">
      <c r="P179979" s="83"/>
    </row>
    <row r="179980" spans="16:16" x14ac:dyDescent="0.3">
      <c r="P179980" s="83"/>
    </row>
    <row r="179981" spans="16:16" x14ac:dyDescent="0.3">
      <c r="P179981" s="83"/>
    </row>
    <row r="179982" spans="16:16" x14ac:dyDescent="0.3">
      <c r="P179982" s="83"/>
    </row>
    <row r="179983" spans="16:16" x14ac:dyDescent="0.3">
      <c r="P179983" s="83"/>
    </row>
    <row r="179984" spans="16:16" x14ac:dyDescent="0.3">
      <c r="P179984" s="83"/>
    </row>
    <row r="179985" spans="16:16" x14ac:dyDescent="0.3">
      <c r="P179985" s="83"/>
    </row>
    <row r="179986" spans="16:16" x14ac:dyDescent="0.3">
      <c r="P179986" s="83"/>
    </row>
    <row r="179987" spans="16:16" x14ac:dyDescent="0.3">
      <c r="P179987" s="83"/>
    </row>
    <row r="179988" spans="16:16" x14ac:dyDescent="0.3">
      <c r="P179988" s="83"/>
    </row>
    <row r="179989" spans="16:16" x14ac:dyDescent="0.3">
      <c r="P179989" s="83"/>
    </row>
    <row r="179990" spans="16:16" x14ac:dyDescent="0.3">
      <c r="P179990" s="83"/>
    </row>
    <row r="179991" spans="16:16" x14ac:dyDescent="0.3">
      <c r="P179991" s="83"/>
    </row>
    <row r="179992" spans="16:16" x14ac:dyDescent="0.3">
      <c r="P179992" s="83"/>
    </row>
    <row r="179993" spans="16:16" x14ac:dyDescent="0.3">
      <c r="P179993" s="83"/>
    </row>
    <row r="179994" spans="16:16" x14ac:dyDescent="0.3">
      <c r="P179994" s="83"/>
    </row>
    <row r="179995" spans="16:16" x14ac:dyDescent="0.3">
      <c r="P179995" s="83"/>
    </row>
    <row r="179996" spans="16:16" x14ac:dyDescent="0.3">
      <c r="P179996" s="83"/>
    </row>
    <row r="179997" spans="16:16" x14ac:dyDescent="0.3">
      <c r="P179997" s="83"/>
    </row>
    <row r="179998" spans="16:16" x14ac:dyDescent="0.3">
      <c r="P179998" s="83"/>
    </row>
    <row r="179999" spans="16:16" x14ac:dyDescent="0.3">
      <c r="P179999" s="83"/>
    </row>
    <row r="180000" spans="16:16" x14ac:dyDescent="0.3">
      <c r="P180000" s="83"/>
    </row>
    <row r="180001" spans="16:16" x14ac:dyDescent="0.3">
      <c r="P180001" s="83"/>
    </row>
    <row r="180002" spans="16:16" x14ac:dyDescent="0.3">
      <c r="P180002" s="83"/>
    </row>
    <row r="180003" spans="16:16" x14ac:dyDescent="0.3">
      <c r="P180003" s="83"/>
    </row>
    <row r="180004" spans="16:16" x14ac:dyDescent="0.3">
      <c r="P180004" s="83"/>
    </row>
    <row r="180005" spans="16:16" x14ac:dyDescent="0.3">
      <c r="P180005" s="83"/>
    </row>
    <row r="180006" spans="16:16" x14ac:dyDescent="0.3">
      <c r="P180006" s="83"/>
    </row>
    <row r="180007" spans="16:16" x14ac:dyDescent="0.3">
      <c r="P180007" s="83"/>
    </row>
    <row r="180008" spans="16:16" x14ac:dyDescent="0.3">
      <c r="P180008" s="83"/>
    </row>
    <row r="180009" spans="16:16" x14ac:dyDescent="0.3">
      <c r="P180009" s="83"/>
    </row>
    <row r="180010" spans="16:16" x14ac:dyDescent="0.3">
      <c r="P180010" s="83"/>
    </row>
    <row r="180011" spans="16:16" x14ac:dyDescent="0.3">
      <c r="P180011" s="83"/>
    </row>
    <row r="180012" spans="16:16" x14ac:dyDescent="0.3">
      <c r="P180012" s="83"/>
    </row>
    <row r="180013" spans="16:16" x14ac:dyDescent="0.3">
      <c r="P180013" s="83"/>
    </row>
    <row r="180014" spans="16:16" x14ac:dyDescent="0.3">
      <c r="P180014" s="83"/>
    </row>
    <row r="180015" spans="16:16" x14ac:dyDescent="0.3">
      <c r="P180015" s="83"/>
    </row>
    <row r="180016" spans="16:16" x14ac:dyDescent="0.3">
      <c r="P180016" s="83"/>
    </row>
    <row r="180017" spans="16:16" x14ac:dyDescent="0.3">
      <c r="P180017" s="83"/>
    </row>
    <row r="180018" spans="16:16" x14ac:dyDescent="0.3">
      <c r="P180018" s="83"/>
    </row>
    <row r="180019" spans="16:16" x14ac:dyDescent="0.3">
      <c r="P180019" s="83"/>
    </row>
    <row r="180020" spans="16:16" x14ac:dyDescent="0.3">
      <c r="P180020" s="83"/>
    </row>
    <row r="180021" spans="16:16" x14ac:dyDescent="0.3">
      <c r="P180021" s="83"/>
    </row>
    <row r="180022" spans="16:16" x14ac:dyDescent="0.3">
      <c r="P180022" s="83"/>
    </row>
    <row r="180023" spans="16:16" x14ac:dyDescent="0.3">
      <c r="P180023" s="83"/>
    </row>
    <row r="180024" spans="16:16" x14ac:dyDescent="0.3">
      <c r="P180024" s="83"/>
    </row>
    <row r="180025" spans="16:16" x14ac:dyDescent="0.3">
      <c r="P180025" s="83"/>
    </row>
    <row r="180026" spans="16:16" x14ac:dyDescent="0.3">
      <c r="P180026" s="83"/>
    </row>
    <row r="180027" spans="16:16" x14ac:dyDescent="0.3">
      <c r="P180027" s="83"/>
    </row>
    <row r="180028" spans="16:16" x14ac:dyDescent="0.3">
      <c r="P180028" s="83"/>
    </row>
    <row r="180029" spans="16:16" x14ac:dyDescent="0.3">
      <c r="P180029" s="83"/>
    </row>
    <row r="180030" spans="16:16" x14ac:dyDescent="0.3">
      <c r="P180030" s="83"/>
    </row>
    <row r="180031" spans="16:16" x14ac:dyDescent="0.3">
      <c r="P180031" s="83"/>
    </row>
    <row r="180032" spans="16:16" x14ac:dyDescent="0.3">
      <c r="P180032" s="83"/>
    </row>
    <row r="180033" spans="16:16" x14ac:dyDescent="0.3">
      <c r="P180033" s="83"/>
    </row>
    <row r="180034" spans="16:16" x14ac:dyDescent="0.3">
      <c r="P180034" s="83"/>
    </row>
    <row r="180035" spans="16:16" x14ac:dyDescent="0.3">
      <c r="P180035" s="83"/>
    </row>
    <row r="180036" spans="16:16" x14ac:dyDescent="0.3">
      <c r="P180036" s="83"/>
    </row>
    <row r="180037" spans="16:16" x14ac:dyDescent="0.3">
      <c r="P180037" s="83"/>
    </row>
    <row r="180038" spans="16:16" x14ac:dyDescent="0.3">
      <c r="P180038" s="83"/>
    </row>
    <row r="180039" spans="16:16" x14ac:dyDescent="0.3">
      <c r="P180039" s="83"/>
    </row>
    <row r="180040" spans="16:16" x14ac:dyDescent="0.3">
      <c r="P180040" s="83"/>
    </row>
    <row r="180041" spans="16:16" x14ac:dyDescent="0.3">
      <c r="P180041" s="83"/>
    </row>
    <row r="180042" spans="16:16" x14ac:dyDescent="0.3">
      <c r="P180042" s="83"/>
    </row>
    <row r="180043" spans="16:16" x14ac:dyDescent="0.3">
      <c r="P180043" s="83"/>
    </row>
    <row r="180044" spans="16:16" x14ac:dyDescent="0.3">
      <c r="P180044" s="83"/>
    </row>
    <row r="180045" spans="16:16" x14ac:dyDescent="0.3">
      <c r="P180045" s="83"/>
    </row>
    <row r="180046" spans="16:16" x14ac:dyDescent="0.3">
      <c r="P180046" s="83"/>
    </row>
    <row r="180047" spans="16:16" x14ac:dyDescent="0.3">
      <c r="P180047" s="83"/>
    </row>
    <row r="180048" spans="16:16" x14ac:dyDescent="0.3">
      <c r="P180048" s="83"/>
    </row>
    <row r="180049" spans="16:16" x14ac:dyDescent="0.3">
      <c r="P180049" s="83"/>
    </row>
    <row r="180050" spans="16:16" x14ac:dyDescent="0.3">
      <c r="P180050" s="83"/>
    </row>
    <row r="180051" spans="16:16" x14ac:dyDescent="0.3">
      <c r="P180051" s="83"/>
    </row>
    <row r="180052" spans="16:16" x14ac:dyDescent="0.3">
      <c r="P180052" s="83"/>
    </row>
    <row r="180053" spans="16:16" x14ac:dyDescent="0.3">
      <c r="P180053" s="83"/>
    </row>
    <row r="180054" spans="16:16" x14ac:dyDescent="0.3">
      <c r="P180054" s="83"/>
    </row>
    <row r="180055" spans="16:16" x14ac:dyDescent="0.3">
      <c r="P180055" s="83"/>
    </row>
    <row r="180056" spans="16:16" x14ac:dyDescent="0.3">
      <c r="P180056" s="83"/>
    </row>
    <row r="180057" spans="16:16" x14ac:dyDescent="0.3">
      <c r="P180057" s="83"/>
    </row>
    <row r="180058" spans="16:16" x14ac:dyDescent="0.3">
      <c r="P180058" s="83"/>
    </row>
    <row r="180059" spans="16:16" x14ac:dyDescent="0.3">
      <c r="P180059" s="83"/>
    </row>
    <row r="180060" spans="16:16" x14ac:dyDescent="0.3">
      <c r="P180060" s="83"/>
    </row>
    <row r="180061" spans="16:16" x14ac:dyDescent="0.3">
      <c r="P180061" s="83"/>
    </row>
    <row r="180062" spans="16:16" x14ac:dyDescent="0.3">
      <c r="P180062" s="83"/>
    </row>
    <row r="180063" spans="16:16" x14ac:dyDescent="0.3">
      <c r="P180063" s="83"/>
    </row>
    <row r="180064" spans="16:16" x14ac:dyDescent="0.3">
      <c r="P180064" s="83"/>
    </row>
    <row r="180065" spans="16:16" x14ac:dyDescent="0.3">
      <c r="P180065" s="83"/>
    </row>
    <row r="180066" spans="16:16" x14ac:dyDescent="0.3">
      <c r="P180066" s="83"/>
    </row>
    <row r="180067" spans="16:16" x14ac:dyDescent="0.3">
      <c r="P180067" s="83"/>
    </row>
    <row r="180068" spans="16:16" x14ac:dyDescent="0.3">
      <c r="P180068" s="83"/>
    </row>
    <row r="180069" spans="16:16" x14ac:dyDescent="0.3">
      <c r="P180069" s="83"/>
    </row>
    <row r="180070" spans="16:16" x14ac:dyDescent="0.3">
      <c r="P180070" s="83"/>
    </row>
    <row r="180071" spans="16:16" x14ac:dyDescent="0.3">
      <c r="P180071" s="83"/>
    </row>
    <row r="180072" spans="16:16" x14ac:dyDescent="0.3">
      <c r="P180072" s="83"/>
    </row>
    <row r="180073" spans="16:16" x14ac:dyDescent="0.3">
      <c r="P180073" s="83"/>
    </row>
    <row r="180074" spans="16:16" x14ac:dyDescent="0.3">
      <c r="P180074" s="83"/>
    </row>
    <row r="180075" spans="16:16" x14ac:dyDescent="0.3">
      <c r="P180075" s="83"/>
    </row>
    <row r="180076" spans="16:16" x14ac:dyDescent="0.3">
      <c r="P180076" s="83"/>
    </row>
    <row r="180077" spans="16:16" x14ac:dyDescent="0.3">
      <c r="P180077" s="83"/>
    </row>
    <row r="180078" spans="16:16" x14ac:dyDescent="0.3">
      <c r="P180078" s="83"/>
    </row>
    <row r="180079" spans="16:16" x14ac:dyDescent="0.3">
      <c r="P180079" s="83"/>
    </row>
    <row r="180080" spans="16:16" x14ac:dyDescent="0.3">
      <c r="P180080" s="83"/>
    </row>
    <row r="180081" spans="16:16" x14ac:dyDescent="0.3">
      <c r="P180081" s="83"/>
    </row>
    <row r="180082" spans="16:16" x14ac:dyDescent="0.3">
      <c r="P180082" s="83"/>
    </row>
    <row r="180083" spans="16:16" x14ac:dyDescent="0.3">
      <c r="P180083" s="83"/>
    </row>
    <row r="180084" spans="16:16" x14ac:dyDescent="0.3">
      <c r="P180084" s="83"/>
    </row>
    <row r="180085" spans="16:16" x14ac:dyDescent="0.3">
      <c r="P180085" s="83"/>
    </row>
    <row r="180086" spans="16:16" x14ac:dyDescent="0.3">
      <c r="P180086" s="83"/>
    </row>
    <row r="180087" spans="16:16" x14ac:dyDescent="0.3">
      <c r="P180087" s="83"/>
    </row>
    <row r="180088" spans="16:16" x14ac:dyDescent="0.3">
      <c r="P180088" s="83"/>
    </row>
    <row r="180089" spans="16:16" x14ac:dyDescent="0.3">
      <c r="P180089" s="83"/>
    </row>
    <row r="180090" spans="16:16" x14ac:dyDescent="0.3">
      <c r="P180090" s="83"/>
    </row>
    <row r="180091" spans="16:16" x14ac:dyDescent="0.3">
      <c r="P180091" s="83"/>
    </row>
    <row r="180092" spans="16:16" x14ac:dyDescent="0.3">
      <c r="P180092" s="83"/>
    </row>
    <row r="180093" spans="16:16" x14ac:dyDescent="0.3">
      <c r="P180093" s="83"/>
    </row>
    <row r="180094" spans="16:16" x14ac:dyDescent="0.3">
      <c r="P180094" s="83"/>
    </row>
    <row r="180095" spans="16:16" x14ac:dyDescent="0.3">
      <c r="P180095" s="83"/>
    </row>
    <row r="180096" spans="16:16" x14ac:dyDescent="0.3">
      <c r="P180096" s="83"/>
    </row>
    <row r="180097" spans="16:16" x14ac:dyDescent="0.3">
      <c r="P180097" s="83"/>
    </row>
    <row r="180098" spans="16:16" x14ac:dyDescent="0.3">
      <c r="P180098" s="83"/>
    </row>
    <row r="180099" spans="16:16" x14ac:dyDescent="0.3">
      <c r="P180099" s="83"/>
    </row>
    <row r="180100" spans="16:16" x14ac:dyDescent="0.3">
      <c r="P180100" s="83"/>
    </row>
    <row r="180101" spans="16:16" x14ac:dyDescent="0.3">
      <c r="P180101" s="83"/>
    </row>
    <row r="180102" spans="16:16" x14ac:dyDescent="0.3">
      <c r="P180102" s="83"/>
    </row>
    <row r="180103" spans="16:16" x14ac:dyDescent="0.3">
      <c r="P180103" s="83"/>
    </row>
    <row r="180104" spans="16:16" x14ac:dyDescent="0.3">
      <c r="P180104" s="83"/>
    </row>
    <row r="180105" spans="16:16" x14ac:dyDescent="0.3">
      <c r="P180105" s="83"/>
    </row>
    <row r="180106" spans="16:16" x14ac:dyDescent="0.3">
      <c r="P180106" s="83"/>
    </row>
    <row r="180107" spans="16:16" x14ac:dyDescent="0.3">
      <c r="P180107" s="83"/>
    </row>
    <row r="180108" spans="16:16" x14ac:dyDescent="0.3">
      <c r="P180108" s="83"/>
    </row>
    <row r="180109" spans="16:16" x14ac:dyDescent="0.3">
      <c r="P180109" s="83"/>
    </row>
    <row r="180110" spans="16:16" x14ac:dyDescent="0.3">
      <c r="P180110" s="83"/>
    </row>
    <row r="180111" spans="16:16" x14ac:dyDescent="0.3">
      <c r="P180111" s="83"/>
    </row>
    <row r="180112" spans="16:16" x14ac:dyDescent="0.3">
      <c r="P180112" s="83"/>
    </row>
    <row r="180113" spans="16:16" x14ac:dyDescent="0.3">
      <c r="P180113" s="83"/>
    </row>
    <row r="180114" spans="16:16" x14ac:dyDescent="0.3">
      <c r="P180114" s="83"/>
    </row>
    <row r="180115" spans="16:16" x14ac:dyDescent="0.3">
      <c r="P180115" s="83"/>
    </row>
    <row r="180116" spans="16:16" x14ac:dyDescent="0.3">
      <c r="P180116" s="83"/>
    </row>
    <row r="180117" spans="16:16" x14ac:dyDescent="0.3">
      <c r="P180117" s="83"/>
    </row>
    <row r="180118" spans="16:16" x14ac:dyDescent="0.3">
      <c r="P180118" s="83"/>
    </row>
    <row r="180119" spans="16:16" x14ac:dyDescent="0.3">
      <c r="P180119" s="83"/>
    </row>
    <row r="180120" spans="16:16" x14ac:dyDescent="0.3">
      <c r="P180120" s="83"/>
    </row>
    <row r="180121" spans="16:16" x14ac:dyDescent="0.3">
      <c r="P180121" s="83"/>
    </row>
    <row r="180122" spans="16:16" x14ac:dyDescent="0.3">
      <c r="P180122" s="83"/>
    </row>
    <row r="180123" spans="16:16" x14ac:dyDescent="0.3">
      <c r="P180123" s="83"/>
    </row>
    <row r="180124" spans="16:16" x14ac:dyDescent="0.3">
      <c r="P180124" s="83"/>
    </row>
    <row r="180125" spans="16:16" x14ac:dyDescent="0.3">
      <c r="P180125" s="83"/>
    </row>
    <row r="180126" spans="16:16" x14ac:dyDescent="0.3">
      <c r="P180126" s="83"/>
    </row>
    <row r="180127" spans="16:16" x14ac:dyDescent="0.3">
      <c r="P180127" s="83"/>
    </row>
    <row r="180128" spans="16:16" x14ac:dyDescent="0.3">
      <c r="P180128" s="83"/>
    </row>
    <row r="180129" spans="16:16" x14ac:dyDescent="0.3">
      <c r="P180129" s="83"/>
    </row>
    <row r="180130" spans="16:16" x14ac:dyDescent="0.3">
      <c r="P180130" s="83"/>
    </row>
    <row r="180131" spans="16:16" x14ac:dyDescent="0.3">
      <c r="P180131" s="83"/>
    </row>
    <row r="180132" spans="16:16" x14ac:dyDescent="0.3">
      <c r="P180132" s="83"/>
    </row>
    <row r="180133" spans="16:16" x14ac:dyDescent="0.3">
      <c r="P180133" s="83"/>
    </row>
    <row r="180134" spans="16:16" x14ac:dyDescent="0.3">
      <c r="P180134" s="83"/>
    </row>
    <row r="180135" spans="16:16" x14ac:dyDescent="0.3">
      <c r="P180135" s="83"/>
    </row>
    <row r="180136" spans="16:16" x14ac:dyDescent="0.3">
      <c r="P180136" s="83"/>
    </row>
    <row r="180137" spans="16:16" x14ac:dyDescent="0.3">
      <c r="P180137" s="83"/>
    </row>
    <row r="180138" spans="16:16" x14ac:dyDescent="0.3">
      <c r="P180138" s="83"/>
    </row>
    <row r="180139" spans="16:16" x14ac:dyDescent="0.3">
      <c r="P180139" s="83"/>
    </row>
    <row r="180140" spans="16:16" x14ac:dyDescent="0.3">
      <c r="P180140" s="83"/>
    </row>
    <row r="180141" spans="16:16" x14ac:dyDescent="0.3">
      <c r="P180141" s="83"/>
    </row>
    <row r="180142" spans="16:16" x14ac:dyDescent="0.3">
      <c r="P180142" s="83"/>
    </row>
    <row r="180143" spans="16:16" x14ac:dyDescent="0.3">
      <c r="P180143" s="83"/>
    </row>
    <row r="180144" spans="16:16" x14ac:dyDescent="0.3">
      <c r="P180144" s="83"/>
    </row>
    <row r="180145" spans="16:16" x14ac:dyDescent="0.3">
      <c r="P180145" s="83"/>
    </row>
    <row r="180146" spans="16:16" x14ac:dyDescent="0.3">
      <c r="P180146" s="83"/>
    </row>
    <row r="180147" spans="16:16" x14ac:dyDescent="0.3">
      <c r="P180147" s="83"/>
    </row>
    <row r="180148" spans="16:16" x14ac:dyDescent="0.3">
      <c r="P180148" s="83"/>
    </row>
    <row r="180149" spans="16:16" x14ac:dyDescent="0.3">
      <c r="P180149" s="83"/>
    </row>
    <row r="180150" spans="16:16" x14ac:dyDescent="0.3">
      <c r="P180150" s="83"/>
    </row>
    <row r="180151" spans="16:16" x14ac:dyDescent="0.3">
      <c r="P180151" s="83"/>
    </row>
    <row r="180152" spans="16:16" x14ac:dyDescent="0.3">
      <c r="P180152" s="83"/>
    </row>
    <row r="180153" spans="16:16" x14ac:dyDescent="0.3">
      <c r="P180153" s="83"/>
    </row>
    <row r="180154" spans="16:16" x14ac:dyDescent="0.3">
      <c r="P180154" s="83"/>
    </row>
    <row r="180155" spans="16:16" x14ac:dyDescent="0.3">
      <c r="P180155" s="83"/>
    </row>
    <row r="180156" spans="16:16" x14ac:dyDescent="0.3">
      <c r="P180156" s="83"/>
    </row>
    <row r="180157" spans="16:16" x14ac:dyDescent="0.3">
      <c r="P180157" s="83"/>
    </row>
    <row r="180158" spans="16:16" x14ac:dyDescent="0.3">
      <c r="P180158" s="83"/>
    </row>
    <row r="180159" spans="16:16" x14ac:dyDescent="0.3">
      <c r="P180159" s="83"/>
    </row>
    <row r="180160" spans="16:16" x14ac:dyDescent="0.3">
      <c r="P180160" s="83"/>
    </row>
    <row r="180161" spans="16:16" x14ac:dyDescent="0.3">
      <c r="P180161" s="83"/>
    </row>
    <row r="180162" spans="16:16" x14ac:dyDescent="0.3">
      <c r="P180162" s="83"/>
    </row>
    <row r="180163" spans="16:16" x14ac:dyDescent="0.3">
      <c r="P180163" s="83"/>
    </row>
    <row r="180164" spans="16:16" x14ac:dyDescent="0.3">
      <c r="P180164" s="83"/>
    </row>
    <row r="180165" spans="16:16" x14ac:dyDescent="0.3">
      <c r="P180165" s="83"/>
    </row>
    <row r="180166" spans="16:16" x14ac:dyDescent="0.3">
      <c r="P180166" s="83"/>
    </row>
    <row r="180167" spans="16:16" x14ac:dyDescent="0.3">
      <c r="P180167" s="83"/>
    </row>
    <row r="180168" spans="16:16" x14ac:dyDescent="0.3">
      <c r="P180168" s="83"/>
    </row>
    <row r="180169" spans="16:16" x14ac:dyDescent="0.3">
      <c r="P180169" s="83"/>
    </row>
    <row r="180170" spans="16:16" x14ac:dyDescent="0.3">
      <c r="P180170" s="83"/>
    </row>
    <row r="180171" spans="16:16" x14ac:dyDescent="0.3">
      <c r="P180171" s="83"/>
    </row>
    <row r="180172" spans="16:16" x14ac:dyDescent="0.3">
      <c r="P180172" s="83"/>
    </row>
    <row r="180173" spans="16:16" x14ac:dyDescent="0.3">
      <c r="P180173" s="83"/>
    </row>
    <row r="180174" spans="16:16" x14ac:dyDescent="0.3">
      <c r="P180174" s="83"/>
    </row>
    <row r="180175" spans="16:16" x14ac:dyDescent="0.3">
      <c r="P180175" s="83"/>
    </row>
    <row r="180176" spans="16:16" x14ac:dyDescent="0.3">
      <c r="P180176" s="83"/>
    </row>
    <row r="180177" spans="16:16" x14ac:dyDescent="0.3">
      <c r="P180177" s="83"/>
    </row>
    <row r="180178" spans="16:16" x14ac:dyDescent="0.3">
      <c r="P180178" s="83"/>
    </row>
    <row r="180179" spans="16:16" x14ac:dyDescent="0.3">
      <c r="P180179" s="83"/>
    </row>
    <row r="180180" spans="16:16" x14ac:dyDescent="0.3">
      <c r="P180180" s="83"/>
    </row>
    <row r="180181" spans="16:16" x14ac:dyDescent="0.3">
      <c r="P180181" s="83"/>
    </row>
    <row r="180182" spans="16:16" x14ac:dyDescent="0.3">
      <c r="P180182" s="83"/>
    </row>
    <row r="180183" spans="16:16" x14ac:dyDescent="0.3">
      <c r="P180183" s="83"/>
    </row>
    <row r="180184" spans="16:16" x14ac:dyDescent="0.3">
      <c r="P180184" s="83"/>
    </row>
    <row r="180185" spans="16:16" x14ac:dyDescent="0.3">
      <c r="P180185" s="83"/>
    </row>
    <row r="180186" spans="16:16" x14ac:dyDescent="0.3">
      <c r="P180186" s="83"/>
    </row>
    <row r="180187" spans="16:16" x14ac:dyDescent="0.3">
      <c r="P180187" s="83"/>
    </row>
    <row r="180188" spans="16:16" x14ac:dyDescent="0.3">
      <c r="P180188" s="83"/>
    </row>
    <row r="180189" spans="16:16" x14ac:dyDescent="0.3">
      <c r="P180189" s="83"/>
    </row>
    <row r="180190" spans="16:16" x14ac:dyDescent="0.3">
      <c r="P180190" s="83"/>
    </row>
    <row r="180191" spans="16:16" x14ac:dyDescent="0.3">
      <c r="P180191" s="83"/>
    </row>
    <row r="180192" spans="16:16" x14ac:dyDescent="0.3">
      <c r="P180192" s="83"/>
    </row>
    <row r="180193" spans="16:16" x14ac:dyDescent="0.3">
      <c r="P180193" s="83"/>
    </row>
    <row r="180194" spans="16:16" x14ac:dyDescent="0.3">
      <c r="P180194" s="83"/>
    </row>
    <row r="180195" spans="16:16" x14ac:dyDescent="0.3">
      <c r="P180195" s="83"/>
    </row>
    <row r="180196" spans="16:16" x14ac:dyDescent="0.3">
      <c r="P180196" s="83"/>
    </row>
    <row r="180197" spans="16:16" x14ac:dyDescent="0.3">
      <c r="P180197" s="83"/>
    </row>
    <row r="180198" spans="16:16" x14ac:dyDescent="0.3">
      <c r="P180198" s="83"/>
    </row>
    <row r="180199" spans="16:16" x14ac:dyDescent="0.3">
      <c r="P180199" s="83"/>
    </row>
    <row r="180200" spans="16:16" x14ac:dyDescent="0.3">
      <c r="P180200" s="83"/>
    </row>
    <row r="180201" spans="16:16" x14ac:dyDescent="0.3">
      <c r="P180201" s="83"/>
    </row>
    <row r="180202" spans="16:16" x14ac:dyDescent="0.3">
      <c r="P180202" s="83"/>
    </row>
    <row r="180203" spans="16:16" x14ac:dyDescent="0.3">
      <c r="P180203" s="83"/>
    </row>
    <row r="180204" spans="16:16" x14ac:dyDescent="0.3">
      <c r="P180204" s="83"/>
    </row>
    <row r="180205" spans="16:16" x14ac:dyDescent="0.3">
      <c r="P180205" s="83"/>
    </row>
    <row r="180206" spans="16:16" x14ac:dyDescent="0.3">
      <c r="P180206" s="83"/>
    </row>
    <row r="180207" spans="16:16" x14ac:dyDescent="0.3">
      <c r="P180207" s="83"/>
    </row>
    <row r="180208" spans="16:16" x14ac:dyDescent="0.3">
      <c r="P180208" s="83"/>
    </row>
    <row r="180209" spans="16:16" x14ac:dyDescent="0.3">
      <c r="P180209" s="83"/>
    </row>
    <row r="180210" spans="16:16" x14ac:dyDescent="0.3">
      <c r="P180210" s="83"/>
    </row>
    <row r="180211" spans="16:16" x14ac:dyDescent="0.3">
      <c r="P180211" s="83"/>
    </row>
    <row r="180212" spans="16:16" x14ac:dyDescent="0.3">
      <c r="P180212" s="83"/>
    </row>
    <row r="180213" spans="16:16" x14ac:dyDescent="0.3">
      <c r="P180213" s="83"/>
    </row>
    <row r="180214" spans="16:16" x14ac:dyDescent="0.3">
      <c r="P180214" s="83"/>
    </row>
    <row r="180215" spans="16:16" x14ac:dyDescent="0.3">
      <c r="P180215" s="83"/>
    </row>
    <row r="180216" spans="16:16" x14ac:dyDescent="0.3">
      <c r="P180216" s="83"/>
    </row>
    <row r="180217" spans="16:16" x14ac:dyDescent="0.3">
      <c r="P180217" s="83"/>
    </row>
    <row r="180218" spans="16:16" x14ac:dyDescent="0.3">
      <c r="P180218" s="83"/>
    </row>
    <row r="180219" spans="16:16" x14ac:dyDescent="0.3">
      <c r="P180219" s="83"/>
    </row>
    <row r="180220" spans="16:16" x14ac:dyDescent="0.3">
      <c r="P180220" s="83"/>
    </row>
    <row r="180221" spans="16:16" x14ac:dyDescent="0.3">
      <c r="P180221" s="83"/>
    </row>
    <row r="180222" spans="16:16" x14ac:dyDescent="0.3">
      <c r="P180222" s="83"/>
    </row>
    <row r="180223" spans="16:16" x14ac:dyDescent="0.3">
      <c r="P180223" s="83"/>
    </row>
    <row r="180224" spans="16:16" x14ac:dyDescent="0.3">
      <c r="P180224" s="83"/>
    </row>
    <row r="180225" spans="16:16" x14ac:dyDescent="0.3">
      <c r="P180225" s="83"/>
    </row>
    <row r="180226" spans="16:16" x14ac:dyDescent="0.3">
      <c r="P180226" s="83"/>
    </row>
    <row r="180227" spans="16:16" x14ac:dyDescent="0.3">
      <c r="P180227" s="83"/>
    </row>
    <row r="180228" spans="16:16" x14ac:dyDescent="0.3">
      <c r="P180228" s="83"/>
    </row>
    <row r="180229" spans="16:16" x14ac:dyDescent="0.3">
      <c r="P180229" s="83"/>
    </row>
    <row r="180230" spans="16:16" x14ac:dyDescent="0.3">
      <c r="P180230" s="83"/>
    </row>
    <row r="180231" spans="16:16" x14ac:dyDescent="0.3">
      <c r="P180231" s="83"/>
    </row>
    <row r="180232" spans="16:16" x14ac:dyDescent="0.3">
      <c r="P180232" s="83"/>
    </row>
    <row r="180233" spans="16:16" x14ac:dyDescent="0.3">
      <c r="P180233" s="83"/>
    </row>
    <row r="180234" spans="16:16" x14ac:dyDescent="0.3">
      <c r="P180234" s="83"/>
    </row>
    <row r="180235" spans="16:16" x14ac:dyDescent="0.3">
      <c r="P180235" s="83"/>
    </row>
    <row r="180236" spans="16:16" x14ac:dyDescent="0.3">
      <c r="P180236" s="83"/>
    </row>
    <row r="180237" spans="16:16" x14ac:dyDescent="0.3">
      <c r="P180237" s="83"/>
    </row>
    <row r="180238" spans="16:16" x14ac:dyDescent="0.3">
      <c r="P180238" s="83"/>
    </row>
    <row r="180239" spans="16:16" x14ac:dyDescent="0.3">
      <c r="P180239" s="83"/>
    </row>
    <row r="180240" spans="16:16" x14ac:dyDescent="0.3">
      <c r="P180240" s="83"/>
    </row>
    <row r="180241" spans="16:16" x14ac:dyDescent="0.3">
      <c r="P180241" s="83"/>
    </row>
    <row r="180242" spans="16:16" x14ac:dyDescent="0.3">
      <c r="P180242" s="83"/>
    </row>
    <row r="180243" spans="16:16" x14ac:dyDescent="0.3">
      <c r="P180243" s="83"/>
    </row>
    <row r="180244" spans="16:16" x14ac:dyDescent="0.3">
      <c r="P180244" s="83"/>
    </row>
    <row r="180245" spans="16:16" x14ac:dyDescent="0.3">
      <c r="P180245" s="83"/>
    </row>
    <row r="180246" spans="16:16" x14ac:dyDescent="0.3">
      <c r="P180246" s="83"/>
    </row>
    <row r="180247" spans="16:16" x14ac:dyDescent="0.3">
      <c r="P180247" s="83"/>
    </row>
    <row r="180248" spans="16:16" x14ac:dyDescent="0.3">
      <c r="P180248" s="83"/>
    </row>
    <row r="180249" spans="16:16" x14ac:dyDescent="0.3">
      <c r="P180249" s="83"/>
    </row>
    <row r="180250" spans="16:16" x14ac:dyDescent="0.3">
      <c r="P180250" s="83"/>
    </row>
    <row r="180251" spans="16:16" x14ac:dyDescent="0.3">
      <c r="P180251" s="83"/>
    </row>
    <row r="180252" spans="16:16" x14ac:dyDescent="0.3">
      <c r="P180252" s="83"/>
    </row>
    <row r="180253" spans="16:16" x14ac:dyDescent="0.3">
      <c r="P180253" s="83"/>
    </row>
    <row r="180254" spans="16:16" x14ac:dyDescent="0.3">
      <c r="P180254" s="83"/>
    </row>
    <row r="180255" spans="16:16" x14ac:dyDescent="0.3">
      <c r="P180255" s="83"/>
    </row>
    <row r="180256" spans="16:16" x14ac:dyDescent="0.3">
      <c r="P180256" s="83"/>
    </row>
    <row r="180257" spans="16:16" x14ac:dyDescent="0.3">
      <c r="P180257" s="83"/>
    </row>
    <row r="180258" spans="16:16" x14ac:dyDescent="0.3">
      <c r="P180258" s="83"/>
    </row>
    <row r="180259" spans="16:16" x14ac:dyDescent="0.3">
      <c r="P180259" s="83"/>
    </row>
    <row r="180260" spans="16:16" x14ac:dyDescent="0.3">
      <c r="P180260" s="83"/>
    </row>
    <row r="180261" spans="16:16" x14ac:dyDescent="0.3">
      <c r="P180261" s="83"/>
    </row>
    <row r="180262" spans="16:16" x14ac:dyDescent="0.3">
      <c r="P180262" s="83"/>
    </row>
    <row r="180263" spans="16:16" x14ac:dyDescent="0.3">
      <c r="P180263" s="83"/>
    </row>
    <row r="180264" spans="16:16" x14ac:dyDescent="0.3">
      <c r="P180264" s="83"/>
    </row>
    <row r="180265" spans="16:16" x14ac:dyDescent="0.3">
      <c r="P180265" s="83"/>
    </row>
    <row r="180266" spans="16:16" x14ac:dyDescent="0.3">
      <c r="P180266" s="83"/>
    </row>
    <row r="180267" spans="16:16" x14ac:dyDescent="0.3">
      <c r="P180267" s="83"/>
    </row>
    <row r="180268" spans="16:16" x14ac:dyDescent="0.3">
      <c r="P180268" s="83"/>
    </row>
    <row r="180269" spans="16:16" x14ac:dyDescent="0.3">
      <c r="P180269" s="83"/>
    </row>
    <row r="180270" spans="16:16" x14ac:dyDescent="0.3">
      <c r="P180270" s="83"/>
    </row>
    <row r="180271" spans="16:16" x14ac:dyDescent="0.3">
      <c r="P180271" s="83"/>
    </row>
    <row r="180272" spans="16:16" x14ac:dyDescent="0.3">
      <c r="P180272" s="83"/>
    </row>
    <row r="180273" spans="16:16" x14ac:dyDescent="0.3">
      <c r="P180273" s="83"/>
    </row>
    <row r="180274" spans="16:16" x14ac:dyDescent="0.3">
      <c r="P180274" s="83"/>
    </row>
    <row r="180275" spans="16:16" x14ac:dyDescent="0.3">
      <c r="P180275" s="83"/>
    </row>
    <row r="180276" spans="16:16" x14ac:dyDescent="0.3">
      <c r="P180276" s="83"/>
    </row>
    <row r="180277" spans="16:16" x14ac:dyDescent="0.3">
      <c r="P180277" s="83"/>
    </row>
    <row r="180278" spans="16:16" x14ac:dyDescent="0.3">
      <c r="P180278" s="83"/>
    </row>
    <row r="180279" spans="16:16" x14ac:dyDescent="0.3">
      <c r="P180279" s="83"/>
    </row>
    <row r="180280" spans="16:16" x14ac:dyDescent="0.3">
      <c r="P180280" s="83"/>
    </row>
    <row r="180281" spans="16:16" x14ac:dyDescent="0.3">
      <c r="P180281" s="83"/>
    </row>
    <row r="180282" spans="16:16" x14ac:dyDescent="0.3">
      <c r="P180282" s="83"/>
    </row>
    <row r="180283" spans="16:16" x14ac:dyDescent="0.3">
      <c r="P180283" s="83"/>
    </row>
    <row r="180284" spans="16:16" x14ac:dyDescent="0.3">
      <c r="P180284" s="83"/>
    </row>
    <row r="180285" spans="16:16" x14ac:dyDescent="0.3">
      <c r="P180285" s="83"/>
    </row>
    <row r="180286" spans="16:16" x14ac:dyDescent="0.3">
      <c r="P180286" s="83"/>
    </row>
    <row r="180287" spans="16:16" x14ac:dyDescent="0.3">
      <c r="P180287" s="83"/>
    </row>
    <row r="180288" spans="16:16" x14ac:dyDescent="0.3">
      <c r="P180288" s="83"/>
    </row>
    <row r="180289" spans="16:16" x14ac:dyDescent="0.3">
      <c r="P180289" s="83"/>
    </row>
    <row r="180290" spans="16:16" x14ac:dyDescent="0.3">
      <c r="P180290" s="83"/>
    </row>
    <row r="180291" spans="16:16" x14ac:dyDescent="0.3">
      <c r="P180291" s="83"/>
    </row>
    <row r="180292" spans="16:16" x14ac:dyDescent="0.3">
      <c r="P180292" s="83"/>
    </row>
    <row r="180293" spans="16:16" x14ac:dyDescent="0.3">
      <c r="P180293" s="83"/>
    </row>
    <row r="180294" spans="16:16" x14ac:dyDescent="0.3">
      <c r="P180294" s="83"/>
    </row>
    <row r="180295" spans="16:16" x14ac:dyDescent="0.3">
      <c r="P180295" s="83"/>
    </row>
    <row r="180296" spans="16:16" x14ac:dyDescent="0.3">
      <c r="P180296" s="83"/>
    </row>
    <row r="180297" spans="16:16" x14ac:dyDescent="0.3">
      <c r="P180297" s="83"/>
    </row>
    <row r="180298" spans="16:16" x14ac:dyDescent="0.3">
      <c r="P180298" s="83"/>
    </row>
    <row r="180299" spans="16:16" x14ac:dyDescent="0.3">
      <c r="P180299" s="83"/>
    </row>
    <row r="180300" spans="16:16" x14ac:dyDescent="0.3">
      <c r="P180300" s="83"/>
    </row>
    <row r="180301" spans="16:16" x14ac:dyDescent="0.3">
      <c r="P180301" s="83"/>
    </row>
    <row r="180302" spans="16:16" x14ac:dyDescent="0.3">
      <c r="P180302" s="83"/>
    </row>
    <row r="180303" spans="16:16" x14ac:dyDescent="0.3">
      <c r="P180303" s="83"/>
    </row>
    <row r="180304" spans="16:16" x14ac:dyDescent="0.3">
      <c r="P180304" s="83"/>
    </row>
    <row r="180305" spans="16:16" x14ac:dyDescent="0.3">
      <c r="P180305" s="83"/>
    </row>
    <row r="180306" spans="16:16" x14ac:dyDescent="0.3">
      <c r="P180306" s="83"/>
    </row>
    <row r="180307" spans="16:16" x14ac:dyDescent="0.3">
      <c r="P180307" s="83"/>
    </row>
    <row r="180308" spans="16:16" x14ac:dyDescent="0.3">
      <c r="P180308" s="83"/>
    </row>
    <row r="180309" spans="16:16" x14ac:dyDescent="0.3">
      <c r="P180309" s="83"/>
    </row>
    <row r="180310" spans="16:16" x14ac:dyDescent="0.3">
      <c r="P180310" s="83"/>
    </row>
    <row r="180311" spans="16:16" x14ac:dyDescent="0.3">
      <c r="P180311" s="83"/>
    </row>
    <row r="180312" spans="16:16" x14ac:dyDescent="0.3">
      <c r="P180312" s="83"/>
    </row>
    <row r="180313" spans="16:16" x14ac:dyDescent="0.3">
      <c r="P180313" s="83"/>
    </row>
    <row r="180314" spans="16:16" x14ac:dyDescent="0.3">
      <c r="P180314" s="83"/>
    </row>
    <row r="180315" spans="16:16" x14ac:dyDescent="0.3">
      <c r="P180315" s="83"/>
    </row>
    <row r="180316" spans="16:16" x14ac:dyDescent="0.3">
      <c r="P180316" s="83"/>
    </row>
    <row r="180317" spans="16:16" x14ac:dyDescent="0.3">
      <c r="P180317" s="83"/>
    </row>
    <row r="180318" spans="16:16" x14ac:dyDescent="0.3">
      <c r="P180318" s="83"/>
    </row>
    <row r="180319" spans="16:16" x14ac:dyDescent="0.3">
      <c r="P180319" s="83"/>
    </row>
    <row r="180320" spans="16:16" x14ac:dyDescent="0.3">
      <c r="P180320" s="83"/>
    </row>
    <row r="180321" spans="16:16" x14ac:dyDescent="0.3">
      <c r="P180321" s="83"/>
    </row>
    <row r="180322" spans="16:16" x14ac:dyDescent="0.3">
      <c r="P180322" s="83"/>
    </row>
    <row r="180323" spans="16:16" x14ac:dyDescent="0.3">
      <c r="P180323" s="83"/>
    </row>
    <row r="180324" spans="16:16" x14ac:dyDescent="0.3">
      <c r="P180324" s="83"/>
    </row>
    <row r="180325" spans="16:16" x14ac:dyDescent="0.3">
      <c r="P180325" s="83"/>
    </row>
    <row r="180326" spans="16:16" x14ac:dyDescent="0.3">
      <c r="P180326" s="83"/>
    </row>
    <row r="180327" spans="16:16" x14ac:dyDescent="0.3">
      <c r="P180327" s="83"/>
    </row>
    <row r="180328" spans="16:16" x14ac:dyDescent="0.3">
      <c r="P180328" s="83"/>
    </row>
    <row r="180329" spans="16:16" x14ac:dyDescent="0.3">
      <c r="P180329" s="83"/>
    </row>
    <row r="180330" spans="16:16" x14ac:dyDescent="0.3">
      <c r="P180330" s="83"/>
    </row>
    <row r="180331" spans="16:16" x14ac:dyDescent="0.3">
      <c r="P180331" s="83"/>
    </row>
    <row r="180332" spans="16:16" x14ac:dyDescent="0.3">
      <c r="P180332" s="83"/>
    </row>
    <row r="180333" spans="16:16" x14ac:dyDescent="0.3">
      <c r="P180333" s="83"/>
    </row>
    <row r="180334" spans="16:16" x14ac:dyDescent="0.3">
      <c r="P180334" s="83"/>
    </row>
    <row r="180335" spans="16:16" x14ac:dyDescent="0.3">
      <c r="P180335" s="83"/>
    </row>
    <row r="180336" spans="16:16" x14ac:dyDescent="0.3">
      <c r="P180336" s="83"/>
    </row>
    <row r="180337" spans="16:16" x14ac:dyDescent="0.3">
      <c r="P180337" s="83"/>
    </row>
    <row r="180338" spans="16:16" x14ac:dyDescent="0.3">
      <c r="P180338" s="83"/>
    </row>
    <row r="180339" spans="16:16" x14ac:dyDescent="0.3">
      <c r="P180339" s="83"/>
    </row>
    <row r="180340" spans="16:16" x14ac:dyDescent="0.3">
      <c r="P180340" s="83"/>
    </row>
    <row r="180341" spans="16:16" x14ac:dyDescent="0.3">
      <c r="P180341" s="83"/>
    </row>
    <row r="180342" spans="16:16" x14ac:dyDescent="0.3">
      <c r="P180342" s="83"/>
    </row>
    <row r="180343" spans="16:16" x14ac:dyDescent="0.3">
      <c r="P180343" s="83"/>
    </row>
    <row r="180344" spans="16:16" x14ac:dyDescent="0.3">
      <c r="P180344" s="83"/>
    </row>
    <row r="180345" spans="16:16" x14ac:dyDescent="0.3">
      <c r="P180345" s="83"/>
    </row>
    <row r="180346" spans="16:16" x14ac:dyDescent="0.3">
      <c r="P180346" s="83"/>
    </row>
    <row r="180347" spans="16:16" x14ac:dyDescent="0.3">
      <c r="P180347" s="83"/>
    </row>
    <row r="180348" spans="16:16" x14ac:dyDescent="0.3">
      <c r="P180348" s="83"/>
    </row>
    <row r="180349" spans="16:16" x14ac:dyDescent="0.3">
      <c r="P180349" s="83"/>
    </row>
    <row r="180350" spans="16:16" x14ac:dyDescent="0.3">
      <c r="P180350" s="83"/>
    </row>
    <row r="180351" spans="16:16" x14ac:dyDescent="0.3">
      <c r="P180351" s="83"/>
    </row>
    <row r="180352" spans="16:16" x14ac:dyDescent="0.3">
      <c r="P180352" s="83"/>
    </row>
    <row r="180353" spans="16:16" x14ac:dyDescent="0.3">
      <c r="P180353" s="83"/>
    </row>
    <row r="180354" spans="16:16" x14ac:dyDescent="0.3">
      <c r="P180354" s="83"/>
    </row>
    <row r="180355" spans="16:16" x14ac:dyDescent="0.3">
      <c r="P180355" s="83"/>
    </row>
    <row r="180356" spans="16:16" x14ac:dyDescent="0.3">
      <c r="P180356" s="83"/>
    </row>
    <row r="180357" spans="16:16" x14ac:dyDescent="0.3">
      <c r="P180357" s="83"/>
    </row>
    <row r="180358" spans="16:16" x14ac:dyDescent="0.3">
      <c r="P180358" s="83"/>
    </row>
    <row r="180359" spans="16:16" x14ac:dyDescent="0.3">
      <c r="P180359" s="83"/>
    </row>
    <row r="180360" spans="16:16" x14ac:dyDescent="0.3">
      <c r="P180360" s="83"/>
    </row>
    <row r="180361" spans="16:16" x14ac:dyDescent="0.3">
      <c r="P180361" s="83"/>
    </row>
    <row r="180362" spans="16:16" x14ac:dyDescent="0.3">
      <c r="P180362" s="83"/>
    </row>
    <row r="180363" spans="16:16" x14ac:dyDescent="0.3">
      <c r="P180363" s="83"/>
    </row>
    <row r="180364" spans="16:16" x14ac:dyDescent="0.3">
      <c r="P180364" s="83"/>
    </row>
    <row r="180365" spans="16:16" x14ac:dyDescent="0.3">
      <c r="P180365" s="83"/>
    </row>
    <row r="180366" spans="16:16" x14ac:dyDescent="0.3">
      <c r="P180366" s="83"/>
    </row>
    <row r="180367" spans="16:16" x14ac:dyDescent="0.3">
      <c r="P180367" s="83"/>
    </row>
    <row r="180368" spans="16:16" x14ac:dyDescent="0.3">
      <c r="P180368" s="83"/>
    </row>
    <row r="180369" spans="16:16" x14ac:dyDescent="0.3">
      <c r="P180369" s="83"/>
    </row>
    <row r="180370" spans="16:16" x14ac:dyDescent="0.3">
      <c r="P180370" s="83"/>
    </row>
    <row r="180371" spans="16:16" x14ac:dyDescent="0.3">
      <c r="P180371" s="83"/>
    </row>
    <row r="180372" spans="16:16" x14ac:dyDescent="0.3">
      <c r="P180372" s="83"/>
    </row>
    <row r="180373" spans="16:16" x14ac:dyDescent="0.3">
      <c r="P180373" s="83"/>
    </row>
    <row r="180374" spans="16:16" x14ac:dyDescent="0.3">
      <c r="P180374" s="83"/>
    </row>
    <row r="180375" spans="16:16" x14ac:dyDescent="0.3">
      <c r="P180375" s="83"/>
    </row>
    <row r="180376" spans="16:16" x14ac:dyDescent="0.3">
      <c r="P180376" s="83"/>
    </row>
    <row r="180377" spans="16:16" x14ac:dyDescent="0.3">
      <c r="P180377" s="83"/>
    </row>
    <row r="180378" spans="16:16" x14ac:dyDescent="0.3">
      <c r="P180378" s="83"/>
    </row>
    <row r="180379" spans="16:16" x14ac:dyDescent="0.3">
      <c r="P180379" s="83"/>
    </row>
    <row r="180380" spans="16:16" x14ac:dyDescent="0.3">
      <c r="P180380" s="83"/>
    </row>
    <row r="180381" spans="16:16" x14ac:dyDescent="0.3">
      <c r="P180381" s="83"/>
    </row>
    <row r="180382" spans="16:16" x14ac:dyDescent="0.3">
      <c r="P180382" s="83"/>
    </row>
    <row r="180383" spans="16:16" x14ac:dyDescent="0.3">
      <c r="P180383" s="83"/>
    </row>
    <row r="180384" spans="16:16" x14ac:dyDescent="0.3">
      <c r="P180384" s="83"/>
    </row>
    <row r="180385" spans="16:16" x14ac:dyDescent="0.3">
      <c r="P180385" s="83"/>
    </row>
    <row r="180386" spans="16:16" x14ac:dyDescent="0.3">
      <c r="P180386" s="83"/>
    </row>
    <row r="180387" spans="16:16" x14ac:dyDescent="0.3">
      <c r="P180387" s="83"/>
    </row>
    <row r="180388" spans="16:16" x14ac:dyDescent="0.3">
      <c r="P180388" s="83"/>
    </row>
    <row r="180389" spans="16:16" x14ac:dyDescent="0.3">
      <c r="P180389" s="83"/>
    </row>
    <row r="180390" spans="16:16" x14ac:dyDescent="0.3">
      <c r="P180390" s="83"/>
    </row>
    <row r="180391" spans="16:16" x14ac:dyDescent="0.3">
      <c r="P180391" s="83"/>
    </row>
    <row r="180392" spans="16:16" x14ac:dyDescent="0.3">
      <c r="P180392" s="83"/>
    </row>
    <row r="180393" spans="16:16" x14ac:dyDescent="0.3">
      <c r="P180393" s="83"/>
    </row>
    <row r="180394" spans="16:16" x14ac:dyDescent="0.3">
      <c r="P180394" s="83"/>
    </row>
    <row r="180395" spans="16:16" x14ac:dyDescent="0.3">
      <c r="P180395" s="83"/>
    </row>
    <row r="180396" spans="16:16" x14ac:dyDescent="0.3">
      <c r="P180396" s="83"/>
    </row>
    <row r="180397" spans="16:16" x14ac:dyDescent="0.3">
      <c r="P180397" s="83"/>
    </row>
    <row r="180398" spans="16:16" x14ac:dyDescent="0.3">
      <c r="P180398" s="83"/>
    </row>
    <row r="180399" spans="16:16" x14ac:dyDescent="0.3">
      <c r="P180399" s="83"/>
    </row>
    <row r="180400" spans="16:16" x14ac:dyDescent="0.3">
      <c r="P180400" s="83"/>
    </row>
    <row r="180401" spans="16:16" x14ac:dyDescent="0.3">
      <c r="P180401" s="83"/>
    </row>
    <row r="180402" spans="16:16" x14ac:dyDescent="0.3">
      <c r="P180402" s="83"/>
    </row>
    <row r="180403" spans="16:16" x14ac:dyDescent="0.3">
      <c r="P180403" s="83"/>
    </row>
    <row r="180404" spans="16:16" x14ac:dyDescent="0.3">
      <c r="P180404" s="83"/>
    </row>
    <row r="180405" spans="16:16" x14ac:dyDescent="0.3">
      <c r="P180405" s="83"/>
    </row>
    <row r="180406" spans="16:16" x14ac:dyDescent="0.3">
      <c r="P180406" s="83"/>
    </row>
    <row r="180407" spans="16:16" x14ac:dyDescent="0.3">
      <c r="P180407" s="83"/>
    </row>
    <row r="180408" spans="16:16" x14ac:dyDescent="0.3">
      <c r="P180408" s="83"/>
    </row>
    <row r="180409" spans="16:16" x14ac:dyDescent="0.3">
      <c r="P180409" s="83"/>
    </row>
    <row r="180410" spans="16:16" x14ac:dyDescent="0.3">
      <c r="P180410" s="83"/>
    </row>
    <row r="180411" spans="16:16" x14ac:dyDescent="0.3">
      <c r="P180411" s="83"/>
    </row>
    <row r="180412" spans="16:16" x14ac:dyDescent="0.3">
      <c r="P180412" s="83"/>
    </row>
    <row r="180413" spans="16:16" x14ac:dyDescent="0.3">
      <c r="P180413" s="83"/>
    </row>
    <row r="180414" spans="16:16" x14ac:dyDescent="0.3">
      <c r="P180414" s="83"/>
    </row>
    <row r="180415" spans="16:16" x14ac:dyDescent="0.3">
      <c r="P180415" s="83"/>
    </row>
    <row r="180416" spans="16:16" x14ac:dyDescent="0.3">
      <c r="P180416" s="83"/>
    </row>
    <row r="180417" spans="16:16" x14ac:dyDescent="0.3">
      <c r="P180417" s="83"/>
    </row>
    <row r="180418" spans="16:16" x14ac:dyDescent="0.3">
      <c r="P180418" s="83"/>
    </row>
    <row r="180419" spans="16:16" x14ac:dyDescent="0.3">
      <c r="P180419" s="83"/>
    </row>
    <row r="180420" spans="16:16" x14ac:dyDescent="0.3">
      <c r="P180420" s="83"/>
    </row>
    <row r="180421" spans="16:16" x14ac:dyDescent="0.3">
      <c r="P180421" s="83"/>
    </row>
    <row r="180422" spans="16:16" x14ac:dyDescent="0.3">
      <c r="P180422" s="83"/>
    </row>
    <row r="180423" spans="16:16" x14ac:dyDescent="0.3">
      <c r="P180423" s="83"/>
    </row>
    <row r="180424" spans="16:16" x14ac:dyDescent="0.3">
      <c r="P180424" s="83"/>
    </row>
    <row r="180425" spans="16:16" x14ac:dyDescent="0.3">
      <c r="P180425" s="83"/>
    </row>
    <row r="180426" spans="16:16" x14ac:dyDescent="0.3">
      <c r="P180426" s="83"/>
    </row>
    <row r="180427" spans="16:16" x14ac:dyDescent="0.3">
      <c r="P180427" s="83"/>
    </row>
    <row r="180428" spans="16:16" x14ac:dyDescent="0.3">
      <c r="P180428" s="83"/>
    </row>
    <row r="180429" spans="16:16" x14ac:dyDescent="0.3">
      <c r="P180429" s="83"/>
    </row>
    <row r="180430" spans="16:16" x14ac:dyDescent="0.3">
      <c r="P180430" s="83"/>
    </row>
    <row r="180431" spans="16:16" x14ac:dyDescent="0.3">
      <c r="P180431" s="83"/>
    </row>
    <row r="180432" spans="16:16" x14ac:dyDescent="0.3">
      <c r="P180432" s="83"/>
    </row>
    <row r="180433" spans="16:16" x14ac:dyDescent="0.3">
      <c r="P180433" s="83"/>
    </row>
    <row r="180434" spans="16:16" x14ac:dyDescent="0.3">
      <c r="P180434" s="83"/>
    </row>
    <row r="180435" spans="16:16" x14ac:dyDescent="0.3">
      <c r="P180435" s="83"/>
    </row>
    <row r="180436" spans="16:16" x14ac:dyDescent="0.3">
      <c r="P180436" s="83"/>
    </row>
    <row r="180437" spans="16:16" x14ac:dyDescent="0.3">
      <c r="P180437" s="83"/>
    </row>
    <row r="180438" spans="16:16" x14ac:dyDescent="0.3">
      <c r="P180438" s="83"/>
    </row>
    <row r="180439" spans="16:16" x14ac:dyDescent="0.3">
      <c r="P180439" s="83"/>
    </row>
    <row r="180440" spans="16:16" x14ac:dyDescent="0.3">
      <c r="P180440" s="83"/>
    </row>
    <row r="180441" spans="16:16" x14ac:dyDescent="0.3">
      <c r="P180441" s="83"/>
    </row>
    <row r="180442" spans="16:16" x14ac:dyDescent="0.3">
      <c r="P180442" s="83"/>
    </row>
    <row r="180443" spans="16:16" x14ac:dyDescent="0.3">
      <c r="P180443" s="83"/>
    </row>
    <row r="180444" spans="16:16" x14ac:dyDescent="0.3">
      <c r="P180444" s="83"/>
    </row>
    <row r="180445" spans="16:16" x14ac:dyDescent="0.3">
      <c r="P180445" s="83"/>
    </row>
    <row r="180446" spans="16:16" x14ac:dyDescent="0.3">
      <c r="P180446" s="83"/>
    </row>
    <row r="180447" spans="16:16" x14ac:dyDescent="0.3">
      <c r="P180447" s="83"/>
    </row>
    <row r="180448" spans="16:16" x14ac:dyDescent="0.3">
      <c r="P180448" s="83"/>
    </row>
    <row r="180449" spans="16:16" x14ac:dyDescent="0.3">
      <c r="P180449" s="83"/>
    </row>
    <row r="180450" spans="16:16" x14ac:dyDescent="0.3">
      <c r="P180450" s="83"/>
    </row>
    <row r="180451" spans="16:16" x14ac:dyDescent="0.3">
      <c r="P180451" s="83"/>
    </row>
    <row r="180452" spans="16:16" x14ac:dyDescent="0.3">
      <c r="P180452" s="83"/>
    </row>
    <row r="180453" spans="16:16" x14ac:dyDescent="0.3">
      <c r="P180453" s="83"/>
    </row>
    <row r="180454" spans="16:16" x14ac:dyDescent="0.3">
      <c r="P180454" s="83"/>
    </row>
    <row r="180455" spans="16:16" x14ac:dyDescent="0.3">
      <c r="P180455" s="83"/>
    </row>
    <row r="180456" spans="16:16" x14ac:dyDescent="0.3">
      <c r="P180456" s="83"/>
    </row>
    <row r="180457" spans="16:16" x14ac:dyDescent="0.3">
      <c r="P180457" s="83"/>
    </row>
    <row r="180458" spans="16:16" x14ac:dyDescent="0.3">
      <c r="P180458" s="83"/>
    </row>
    <row r="180459" spans="16:16" x14ac:dyDescent="0.3">
      <c r="P180459" s="83"/>
    </row>
    <row r="180460" spans="16:16" x14ac:dyDescent="0.3">
      <c r="P180460" s="83"/>
    </row>
    <row r="180461" spans="16:16" x14ac:dyDescent="0.3">
      <c r="P180461" s="83"/>
    </row>
    <row r="180462" spans="16:16" x14ac:dyDescent="0.3">
      <c r="P180462" s="83"/>
    </row>
    <row r="180463" spans="16:16" x14ac:dyDescent="0.3">
      <c r="P180463" s="83"/>
    </row>
    <row r="180464" spans="16:16" x14ac:dyDescent="0.3">
      <c r="P180464" s="83"/>
    </row>
    <row r="180465" spans="16:16" x14ac:dyDescent="0.3">
      <c r="P180465" s="83"/>
    </row>
    <row r="180466" spans="16:16" x14ac:dyDescent="0.3">
      <c r="P180466" s="83"/>
    </row>
    <row r="180467" spans="16:16" x14ac:dyDescent="0.3">
      <c r="P180467" s="83"/>
    </row>
    <row r="180468" spans="16:16" x14ac:dyDescent="0.3">
      <c r="P180468" s="83"/>
    </row>
    <row r="180469" spans="16:16" x14ac:dyDescent="0.3">
      <c r="P180469" s="83"/>
    </row>
    <row r="180470" spans="16:16" x14ac:dyDescent="0.3">
      <c r="P180470" s="83"/>
    </row>
    <row r="180471" spans="16:16" x14ac:dyDescent="0.3">
      <c r="P180471" s="83"/>
    </row>
    <row r="180472" spans="16:16" x14ac:dyDescent="0.3">
      <c r="P180472" s="83"/>
    </row>
    <row r="180473" spans="16:16" x14ac:dyDescent="0.3">
      <c r="P180473" s="83"/>
    </row>
    <row r="180474" spans="16:16" x14ac:dyDescent="0.3">
      <c r="P180474" s="83"/>
    </row>
    <row r="180475" spans="16:16" x14ac:dyDescent="0.3">
      <c r="P180475" s="83"/>
    </row>
    <row r="180476" spans="16:16" x14ac:dyDescent="0.3">
      <c r="P180476" s="83"/>
    </row>
    <row r="180477" spans="16:16" x14ac:dyDescent="0.3">
      <c r="P180477" s="83"/>
    </row>
    <row r="180478" spans="16:16" x14ac:dyDescent="0.3">
      <c r="P180478" s="83"/>
    </row>
    <row r="180479" spans="16:16" x14ac:dyDescent="0.3">
      <c r="P180479" s="83"/>
    </row>
    <row r="180480" spans="16:16" x14ac:dyDescent="0.3">
      <c r="P180480" s="83"/>
    </row>
    <row r="180481" spans="16:16" x14ac:dyDescent="0.3">
      <c r="P180481" s="83"/>
    </row>
    <row r="180482" spans="16:16" x14ac:dyDescent="0.3">
      <c r="P180482" s="83"/>
    </row>
    <row r="180483" spans="16:16" x14ac:dyDescent="0.3">
      <c r="P180483" s="83"/>
    </row>
    <row r="180484" spans="16:16" x14ac:dyDescent="0.3">
      <c r="P180484" s="83"/>
    </row>
    <row r="180485" spans="16:16" x14ac:dyDescent="0.3">
      <c r="P180485" s="83"/>
    </row>
    <row r="180486" spans="16:16" x14ac:dyDescent="0.3">
      <c r="P180486" s="83"/>
    </row>
    <row r="180487" spans="16:16" x14ac:dyDescent="0.3">
      <c r="P180487" s="83"/>
    </row>
    <row r="180488" spans="16:16" x14ac:dyDescent="0.3">
      <c r="P180488" s="83"/>
    </row>
    <row r="180489" spans="16:16" x14ac:dyDescent="0.3">
      <c r="P180489" s="83"/>
    </row>
    <row r="180490" spans="16:16" x14ac:dyDescent="0.3">
      <c r="P180490" s="83"/>
    </row>
    <row r="180491" spans="16:16" x14ac:dyDescent="0.3">
      <c r="P180491" s="83"/>
    </row>
    <row r="180492" spans="16:16" x14ac:dyDescent="0.3">
      <c r="P180492" s="83"/>
    </row>
    <row r="180493" spans="16:16" x14ac:dyDescent="0.3">
      <c r="P180493" s="83"/>
    </row>
    <row r="180494" spans="16:16" x14ac:dyDescent="0.3">
      <c r="P180494" s="83"/>
    </row>
    <row r="180495" spans="16:16" x14ac:dyDescent="0.3">
      <c r="P180495" s="83"/>
    </row>
    <row r="180496" spans="16:16" x14ac:dyDescent="0.3">
      <c r="P180496" s="83"/>
    </row>
    <row r="180497" spans="16:16" x14ac:dyDescent="0.3">
      <c r="P180497" s="83"/>
    </row>
    <row r="180498" spans="16:16" x14ac:dyDescent="0.3">
      <c r="P180498" s="83"/>
    </row>
    <row r="180499" spans="16:16" x14ac:dyDescent="0.3">
      <c r="P180499" s="83"/>
    </row>
    <row r="180500" spans="16:16" x14ac:dyDescent="0.3">
      <c r="P180500" s="83"/>
    </row>
    <row r="180501" spans="16:16" x14ac:dyDescent="0.3">
      <c r="P180501" s="83"/>
    </row>
    <row r="180502" spans="16:16" x14ac:dyDescent="0.3">
      <c r="P180502" s="83"/>
    </row>
    <row r="180503" spans="16:16" x14ac:dyDescent="0.3">
      <c r="P180503" s="83"/>
    </row>
    <row r="180504" spans="16:16" x14ac:dyDescent="0.3">
      <c r="P180504" s="83"/>
    </row>
    <row r="180505" spans="16:16" x14ac:dyDescent="0.3">
      <c r="P180505" s="83"/>
    </row>
    <row r="180506" spans="16:16" x14ac:dyDescent="0.3">
      <c r="P180506" s="83"/>
    </row>
    <row r="180507" spans="16:16" x14ac:dyDescent="0.3">
      <c r="P180507" s="83"/>
    </row>
    <row r="180508" spans="16:16" x14ac:dyDescent="0.3">
      <c r="P180508" s="83"/>
    </row>
    <row r="180509" spans="16:16" x14ac:dyDescent="0.3">
      <c r="P180509" s="83"/>
    </row>
    <row r="180510" spans="16:16" x14ac:dyDescent="0.3">
      <c r="P180510" s="83"/>
    </row>
    <row r="180511" spans="16:16" x14ac:dyDescent="0.3">
      <c r="P180511" s="83"/>
    </row>
    <row r="180512" spans="16:16" x14ac:dyDescent="0.3">
      <c r="P180512" s="83"/>
    </row>
    <row r="180513" spans="16:16" x14ac:dyDescent="0.3">
      <c r="P180513" s="83"/>
    </row>
    <row r="180514" spans="16:16" x14ac:dyDescent="0.3">
      <c r="P180514" s="83"/>
    </row>
    <row r="180515" spans="16:16" x14ac:dyDescent="0.3">
      <c r="P180515" s="83"/>
    </row>
    <row r="180516" spans="16:16" x14ac:dyDescent="0.3">
      <c r="P180516" s="83"/>
    </row>
    <row r="180517" spans="16:16" x14ac:dyDescent="0.3">
      <c r="P180517" s="83"/>
    </row>
    <row r="180518" spans="16:16" x14ac:dyDescent="0.3">
      <c r="P180518" s="83"/>
    </row>
    <row r="180519" spans="16:16" x14ac:dyDescent="0.3">
      <c r="P180519" s="83"/>
    </row>
    <row r="180520" spans="16:16" x14ac:dyDescent="0.3">
      <c r="P180520" s="83"/>
    </row>
    <row r="180521" spans="16:16" x14ac:dyDescent="0.3">
      <c r="P180521" s="83"/>
    </row>
    <row r="180522" spans="16:16" x14ac:dyDescent="0.3">
      <c r="P180522" s="83"/>
    </row>
    <row r="180523" spans="16:16" x14ac:dyDescent="0.3">
      <c r="P180523" s="83"/>
    </row>
    <row r="180524" spans="16:16" x14ac:dyDescent="0.3">
      <c r="P180524" s="83"/>
    </row>
    <row r="180525" spans="16:16" x14ac:dyDescent="0.3">
      <c r="P180525" s="83"/>
    </row>
    <row r="180526" spans="16:16" x14ac:dyDescent="0.3">
      <c r="P180526" s="83"/>
    </row>
    <row r="180527" spans="16:16" x14ac:dyDescent="0.3">
      <c r="P180527" s="83"/>
    </row>
    <row r="180528" spans="16:16" x14ac:dyDescent="0.3">
      <c r="P180528" s="83"/>
    </row>
    <row r="180529" spans="16:16" x14ac:dyDescent="0.3">
      <c r="P180529" s="83"/>
    </row>
    <row r="180530" spans="16:16" x14ac:dyDescent="0.3">
      <c r="P180530" s="83"/>
    </row>
    <row r="180531" spans="16:16" x14ac:dyDescent="0.3">
      <c r="P180531" s="83"/>
    </row>
    <row r="180532" spans="16:16" x14ac:dyDescent="0.3">
      <c r="P180532" s="83"/>
    </row>
    <row r="180533" spans="16:16" x14ac:dyDescent="0.3">
      <c r="P180533" s="83"/>
    </row>
    <row r="180534" spans="16:16" x14ac:dyDescent="0.3">
      <c r="P180534" s="83"/>
    </row>
    <row r="180535" spans="16:16" x14ac:dyDescent="0.3">
      <c r="P180535" s="83"/>
    </row>
    <row r="180536" spans="16:16" x14ac:dyDescent="0.3">
      <c r="P180536" s="83"/>
    </row>
    <row r="180537" spans="16:16" x14ac:dyDescent="0.3">
      <c r="P180537" s="83"/>
    </row>
    <row r="180538" spans="16:16" x14ac:dyDescent="0.3">
      <c r="P180538" s="83"/>
    </row>
    <row r="180539" spans="16:16" x14ac:dyDescent="0.3">
      <c r="P180539" s="83"/>
    </row>
    <row r="180540" spans="16:16" x14ac:dyDescent="0.3">
      <c r="P180540" s="83"/>
    </row>
    <row r="180541" spans="16:16" x14ac:dyDescent="0.3">
      <c r="P180541" s="83"/>
    </row>
    <row r="180542" spans="16:16" x14ac:dyDescent="0.3">
      <c r="P180542" s="83"/>
    </row>
    <row r="180543" spans="16:16" x14ac:dyDescent="0.3">
      <c r="P180543" s="83"/>
    </row>
    <row r="180544" spans="16:16" x14ac:dyDescent="0.3">
      <c r="P180544" s="83"/>
    </row>
    <row r="180545" spans="16:16" x14ac:dyDescent="0.3">
      <c r="P180545" s="83"/>
    </row>
    <row r="180546" spans="16:16" x14ac:dyDescent="0.3">
      <c r="P180546" s="83"/>
    </row>
    <row r="180547" spans="16:16" x14ac:dyDescent="0.3">
      <c r="P180547" s="83"/>
    </row>
    <row r="180548" spans="16:16" x14ac:dyDescent="0.3">
      <c r="P180548" s="83"/>
    </row>
    <row r="180549" spans="16:16" x14ac:dyDescent="0.3">
      <c r="P180549" s="83"/>
    </row>
    <row r="180550" spans="16:16" x14ac:dyDescent="0.3">
      <c r="P180550" s="83"/>
    </row>
    <row r="180551" spans="16:16" x14ac:dyDescent="0.3">
      <c r="P180551" s="83"/>
    </row>
    <row r="180552" spans="16:16" x14ac:dyDescent="0.3">
      <c r="P180552" s="83"/>
    </row>
    <row r="180553" spans="16:16" x14ac:dyDescent="0.3">
      <c r="P180553" s="83"/>
    </row>
    <row r="180554" spans="16:16" x14ac:dyDescent="0.3">
      <c r="P180554" s="83"/>
    </row>
    <row r="180555" spans="16:16" x14ac:dyDescent="0.3">
      <c r="P180555" s="83"/>
    </row>
    <row r="180556" spans="16:16" x14ac:dyDescent="0.3">
      <c r="P180556" s="83"/>
    </row>
    <row r="180557" spans="16:16" x14ac:dyDescent="0.3">
      <c r="P180557" s="83"/>
    </row>
    <row r="180558" spans="16:16" x14ac:dyDescent="0.3">
      <c r="P180558" s="83"/>
    </row>
    <row r="180559" spans="16:16" x14ac:dyDescent="0.3">
      <c r="P180559" s="83"/>
    </row>
    <row r="180560" spans="16:16" x14ac:dyDescent="0.3">
      <c r="P180560" s="83"/>
    </row>
    <row r="180561" spans="16:16" x14ac:dyDescent="0.3">
      <c r="P180561" s="83"/>
    </row>
    <row r="180562" spans="16:16" x14ac:dyDescent="0.3">
      <c r="P180562" s="83"/>
    </row>
    <row r="180563" spans="16:16" x14ac:dyDescent="0.3">
      <c r="P180563" s="83"/>
    </row>
    <row r="180564" spans="16:16" x14ac:dyDescent="0.3">
      <c r="P180564" s="83"/>
    </row>
    <row r="180565" spans="16:16" x14ac:dyDescent="0.3">
      <c r="P180565" s="83"/>
    </row>
    <row r="180566" spans="16:16" x14ac:dyDescent="0.3">
      <c r="P180566" s="83"/>
    </row>
    <row r="180567" spans="16:16" x14ac:dyDescent="0.3">
      <c r="P180567" s="83"/>
    </row>
    <row r="180568" spans="16:16" x14ac:dyDescent="0.3">
      <c r="P180568" s="83"/>
    </row>
    <row r="180569" spans="16:16" x14ac:dyDescent="0.3">
      <c r="P180569" s="83"/>
    </row>
    <row r="180570" spans="16:16" x14ac:dyDescent="0.3">
      <c r="P180570" s="83"/>
    </row>
    <row r="180571" spans="16:16" x14ac:dyDescent="0.3">
      <c r="P180571" s="83"/>
    </row>
    <row r="180572" spans="16:16" x14ac:dyDescent="0.3">
      <c r="P180572" s="83"/>
    </row>
    <row r="180573" spans="16:16" x14ac:dyDescent="0.3">
      <c r="P180573" s="83"/>
    </row>
    <row r="180574" spans="16:16" x14ac:dyDescent="0.3">
      <c r="P180574" s="83"/>
    </row>
    <row r="180575" spans="16:16" x14ac:dyDescent="0.3">
      <c r="P180575" s="83"/>
    </row>
    <row r="180576" spans="16:16" x14ac:dyDescent="0.3">
      <c r="P180576" s="83"/>
    </row>
    <row r="180577" spans="16:16" x14ac:dyDescent="0.3">
      <c r="P180577" s="83"/>
    </row>
    <row r="180578" spans="16:16" x14ac:dyDescent="0.3">
      <c r="P180578" s="83"/>
    </row>
    <row r="180579" spans="16:16" x14ac:dyDescent="0.3">
      <c r="P180579" s="83"/>
    </row>
    <row r="180580" spans="16:16" x14ac:dyDescent="0.3">
      <c r="P180580" s="83"/>
    </row>
    <row r="180581" spans="16:16" x14ac:dyDescent="0.3">
      <c r="P180581" s="83"/>
    </row>
    <row r="180582" spans="16:16" x14ac:dyDescent="0.3">
      <c r="P180582" s="83"/>
    </row>
    <row r="180583" spans="16:16" x14ac:dyDescent="0.3">
      <c r="P180583" s="83"/>
    </row>
    <row r="180584" spans="16:16" x14ac:dyDescent="0.3">
      <c r="P180584" s="83"/>
    </row>
    <row r="180585" spans="16:16" x14ac:dyDescent="0.3">
      <c r="P180585" s="83"/>
    </row>
    <row r="180586" spans="16:16" x14ac:dyDescent="0.3">
      <c r="P180586" s="83"/>
    </row>
    <row r="180587" spans="16:16" x14ac:dyDescent="0.3">
      <c r="P180587" s="83"/>
    </row>
    <row r="180588" spans="16:16" x14ac:dyDescent="0.3">
      <c r="P180588" s="83"/>
    </row>
    <row r="180589" spans="16:16" x14ac:dyDescent="0.3">
      <c r="P180589" s="83"/>
    </row>
    <row r="180590" spans="16:16" x14ac:dyDescent="0.3">
      <c r="P180590" s="83"/>
    </row>
    <row r="180591" spans="16:16" x14ac:dyDescent="0.3">
      <c r="P180591" s="83"/>
    </row>
    <row r="180592" spans="16:16" x14ac:dyDescent="0.3">
      <c r="P180592" s="83"/>
    </row>
    <row r="180593" spans="16:16" x14ac:dyDescent="0.3">
      <c r="P180593" s="83"/>
    </row>
    <row r="180594" spans="16:16" x14ac:dyDescent="0.3">
      <c r="P180594" s="83"/>
    </row>
    <row r="180595" spans="16:16" x14ac:dyDescent="0.3">
      <c r="P180595" s="83"/>
    </row>
    <row r="180596" spans="16:16" x14ac:dyDescent="0.3">
      <c r="P180596" s="83"/>
    </row>
    <row r="180597" spans="16:16" x14ac:dyDescent="0.3">
      <c r="P180597" s="83"/>
    </row>
    <row r="180598" spans="16:16" x14ac:dyDescent="0.3">
      <c r="P180598" s="83"/>
    </row>
    <row r="180599" spans="16:16" x14ac:dyDescent="0.3">
      <c r="P180599" s="83"/>
    </row>
    <row r="180600" spans="16:16" x14ac:dyDescent="0.3">
      <c r="P180600" s="83"/>
    </row>
    <row r="180601" spans="16:16" x14ac:dyDescent="0.3">
      <c r="P180601" s="83"/>
    </row>
    <row r="180602" spans="16:16" x14ac:dyDescent="0.3">
      <c r="P180602" s="83"/>
    </row>
    <row r="180603" spans="16:16" x14ac:dyDescent="0.3">
      <c r="P180603" s="83"/>
    </row>
    <row r="180604" spans="16:16" x14ac:dyDescent="0.3">
      <c r="P180604" s="83"/>
    </row>
    <row r="180605" spans="16:16" x14ac:dyDescent="0.3">
      <c r="P180605" s="83"/>
    </row>
    <row r="180606" spans="16:16" x14ac:dyDescent="0.3">
      <c r="P180606" s="83"/>
    </row>
    <row r="180607" spans="16:16" x14ac:dyDescent="0.3">
      <c r="P180607" s="83"/>
    </row>
    <row r="180608" spans="16:16" x14ac:dyDescent="0.3">
      <c r="P180608" s="83"/>
    </row>
    <row r="180609" spans="16:16" x14ac:dyDescent="0.3">
      <c r="P180609" s="83"/>
    </row>
    <row r="180610" spans="16:16" x14ac:dyDescent="0.3">
      <c r="P180610" s="83"/>
    </row>
    <row r="180611" spans="16:16" x14ac:dyDescent="0.3">
      <c r="P180611" s="83"/>
    </row>
    <row r="180612" spans="16:16" x14ac:dyDescent="0.3">
      <c r="P180612" s="83"/>
    </row>
    <row r="180613" spans="16:16" x14ac:dyDescent="0.3">
      <c r="P180613" s="83"/>
    </row>
    <row r="180614" spans="16:16" x14ac:dyDescent="0.3">
      <c r="P180614" s="83"/>
    </row>
    <row r="180615" spans="16:16" x14ac:dyDescent="0.3">
      <c r="P180615" s="83"/>
    </row>
    <row r="180616" spans="16:16" x14ac:dyDescent="0.3">
      <c r="P180616" s="83"/>
    </row>
    <row r="180617" spans="16:16" x14ac:dyDescent="0.3">
      <c r="P180617" s="83"/>
    </row>
    <row r="180618" spans="16:16" x14ac:dyDescent="0.3">
      <c r="P180618" s="83"/>
    </row>
    <row r="180619" spans="16:16" x14ac:dyDescent="0.3">
      <c r="P180619" s="83"/>
    </row>
    <row r="180620" spans="16:16" x14ac:dyDescent="0.3">
      <c r="P180620" s="83"/>
    </row>
    <row r="180621" spans="16:16" x14ac:dyDescent="0.3">
      <c r="P180621" s="83"/>
    </row>
    <row r="180622" spans="16:16" x14ac:dyDescent="0.3">
      <c r="P180622" s="83"/>
    </row>
    <row r="180623" spans="16:16" x14ac:dyDescent="0.3">
      <c r="P180623" s="83"/>
    </row>
    <row r="180624" spans="16:16" x14ac:dyDescent="0.3">
      <c r="P180624" s="83"/>
    </row>
    <row r="180625" spans="16:16" x14ac:dyDescent="0.3">
      <c r="P180625" s="83"/>
    </row>
    <row r="180626" spans="16:16" x14ac:dyDescent="0.3">
      <c r="P180626" s="83"/>
    </row>
    <row r="180627" spans="16:16" x14ac:dyDescent="0.3">
      <c r="P180627" s="83"/>
    </row>
    <row r="180628" spans="16:16" x14ac:dyDescent="0.3">
      <c r="P180628" s="83"/>
    </row>
    <row r="180629" spans="16:16" x14ac:dyDescent="0.3">
      <c r="P180629" s="83"/>
    </row>
    <row r="180630" spans="16:16" x14ac:dyDescent="0.3">
      <c r="P180630" s="83"/>
    </row>
    <row r="180631" spans="16:16" x14ac:dyDescent="0.3">
      <c r="P180631" s="83"/>
    </row>
    <row r="180632" spans="16:16" x14ac:dyDescent="0.3">
      <c r="P180632" s="83"/>
    </row>
    <row r="180633" spans="16:16" x14ac:dyDescent="0.3">
      <c r="P180633" s="83"/>
    </row>
    <row r="180634" spans="16:16" x14ac:dyDescent="0.3">
      <c r="P180634" s="83"/>
    </row>
    <row r="180635" spans="16:16" x14ac:dyDescent="0.3">
      <c r="P180635" s="83"/>
    </row>
    <row r="180636" spans="16:16" x14ac:dyDescent="0.3">
      <c r="P180636" s="83"/>
    </row>
    <row r="180637" spans="16:16" x14ac:dyDescent="0.3">
      <c r="P180637" s="83"/>
    </row>
    <row r="180638" spans="16:16" x14ac:dyDescent="0.3">
      <c r="P180638" s="83"/>
    </row>
    <row r="180639" spans="16:16" x14ac:dyDescent="0.3">
      <c r="P180639" s="83"/>
    </row>
    <row r="180640" spans="16:16" x14ac:dyDescent="0.3">
      <c r="P180640" s="83"/>
    </row>
    <row r="180641" spans="16:16" x14ac:dyDescent="0.3">
      <c r="P180641" s="83"/>
    </row>
    <row r="180642" spans="16:16" x14ac:dyDescent="0.3">
      <c r="P180642" s="83"/>
    </row>
    <row r="180643" spans="16:16" x14ac:dyDescent="0.3">
      <c r="P180643" s="83"/>
    </row>
    <row r="180644" spans="16:16" x14ac:dyDescent="0.3">
      <c r="P180644" s="83"/>
    </row>
    <row r="180645" spans="16:16" x14ac:dyDescent="0.3">
      <c r="P180645" s="83"/>
    </row>
    <row r="180646" spans="16:16" x14ac:dyDescent="0.3">
      <c r="P180646" s="83"/>
    </row>
    <row r="180647" spans="16:16" x14ac:dyDescent="0.3">
      <c r="P180647" s="83"/>
    </row>
    <row r="180648" spans="16:16" x14ac:dyDescent="0.3">
      <c r="P180648" s="83"/>
    </row>
    <row r="180649" spans="16:16" x14ac:dyDescent="0.3">
      <c r="P180649" s="83"/>
    </row>
    <row r="180650" spans="16:16" x14ac:dyDescent="0.3">
      <c r="P180650" s="83"/>
    </row>
    <row r="180651" spans="16:16" x14ac:dyDescent="0.3">
      <c r="P180651" s="83"/>
    </row>
    <row r="180652" spans="16:16" x14ac:dyDescent="0.3">
      <c r="P180652" s="83"/>
    </row>
    <row r="180653" spans="16:16" x14ac:dyDescent="0.3">
      <c r="P180653" s="83"/>
    </row>
    <row r="180654" spans="16:16" x14ac:dyDescent="0.3">
      <c r="P180654" s="83"/>
    </row>
    <row r="180655" spans="16:16" x14ac:dyDescent="0.3">
      <c r="P180655" s="83"/>
    </row>
    <row r="180656" spans="16:16" x14ac:dyDescent="0.3">
      <c r="P180656" s="83"/>
    </row>
    <row r="180657" spans="16:16" x14ac:dyDescent="0.3">
      <c r="P180657" s="83"/>
    </row>
    <row r="180658" spans="16:16" x14ac:dyDescent="0.3">
      <c r="P180658" s="83"/>
    </row>
    <row r="180659" spans="16:16" x14ac:dyDescent="0.3">
      <c r="P180659" s="83"/>
    </row>
    <row r="180660" spans="16:16" x14ac:dyDescent="0.3">
      <c r="P180660" s="83"/>
    </row>
    <row r="180661" spans="16:16" x14ac:dyDescent="0.3">
      <c r="P180661" s="83"/>
    </row>
    <row r="180662" spans="16:16" x14ac:dyDescent="0.3">
      <c r="P180662" s="83"/>
    </row>
    <row r="180663" spans="16:16" x14ac:dyDescent="0.3">
      <c r="P180663" s="83"/>
    </row>
    <row r="180664" spans="16:16" x14ac:dyDescent="0.3">
      <c r="P180664" s="83"/>
    </row>
    <row r="180665" spans="16:16" x14ac:dyDescent="0.3">
      <c r="P180665" s="83"/>
    </row>
    <row r="180666" spans="16:16" x14ac:dyDescent="0.3">
      <c r="P180666" s="83"/>
    </row>
    <row r="180667" spans="16:16" x14ac:dyDescent="0.3">
      <c r="P180667" s="83"/>
    </row>
    <row r="180668" spans="16:16" x14ac:dyDescent="0.3">
      <c r="P180668" s="83"/>
    </row>
    <row r="180669" spans="16:16" x14ac:dyDescent="0.3">
      <c r="P180669" s="83"/>
    </row>
    <row r="180670" spans="16:16" x14ac:dyDescent="0.3">
      <c r="P180670" s="83"/>
    </row>
    <row r="180671" spans="16:16" x14ac:dyDescent="0.3">
      <c r="P180671" s="83"/>
    </row>
    <row r="180672" spans="16:16" x14ac:dyDescent="0.3">
      <c r="P180672" s="83"/>
    </row>
    <row r="180673" spans="16:16" x14ac:dyDescent="0.3">
      <c r="P180673" s="83"/>
    </row>
    <row r="180674" spans="16:16" x14ac:dyDescent="0.3">
      <c r="P180674" s="83"/>
    </row>
    <row r="180675" spans="16:16" x14ac:dyDescent="0.3">
      <c r="P180675" s="83"/>
    </row>
    <row r="180676" spans="16:16" x14ac:dyDescent="0.3">
      <c r="P180676" s="83"/>
    </row>
    <row r="180677" spans="16:16" x14ac:dyDescent="0.3">
      <c r="P180677" s="83"/>
    </row>
    <row r="180678" spans="16:16" x14ac:dyDescent="0.3">
      <c r="P180678" s="83"/>
    </row>
    <row r="180679" spans="16:16" x14ac:dyDescent="0.3">
      <c r="P180679" s="83"/>
    </row>
    <row r="180680" spans="16:16" x14ac:dyDescent="0.3">
      <c r="P180680" s="83"/>
    </row>
    <row r="180681" spans="16:16" x14ac:dyDescent="0.3">
      <c r="P180681" s="83"/>
    </row>
    <row r="180682" spans="16:16" x14ac:dyDescent="0.3">
      <c r="P180682" s="83"/>
    </row>
    <row r="180683" spans="16:16" x14ac:dyDescent="0.3">
      <c r="P180683" s="83"/>
    </row>
    <row r="180684" spans="16:16" x14ac:dyDescent="0.3">
      <c r="P180684" s="83"/>
    </row>
    <row r="180685" spans="16:16" x14ac:dyDescent="0.3">
      <c r="P180685" s="83"/>
    </row>
    <row r="180686" spans="16:16" x14ac:dyDescent="0.3">
      <c r="P180686" s="83"/>
    </row>
    <row r="180687" spans="16:16" x14ac:dyDescent="0.3">
      <c r="P180687" s="83"/>
    </row>
    <row r="180688" spans="16:16" x14ac:dyDescent="0.3">
      <c r="P180688" s="83"/>
    </row>
    <row r="180689" spans="16:16" x14ac:dyDescent="0.3">
      <c r="P180689" s="83"/>
    </row>
    <row r="180690" spans="16:16" x14ac:dyDescent="0.3">
      <c r="P180690" s="83"/>
    </row>
    <row r="180691" spans="16:16" x14ac:dyDescent="0.3">
      <c r="P180691" s="83"/>
    </row>
    <row r="180692" spans="16:16" x14ac:dyDescent="0.3">
      <c r="P180692" s="83"/>
    </row>
    <row r="180693" spans="16:16" x14ac:dyDescent="0.3">
      <c r="P180693" s="83"/>
    </row>
    <row r="180694" spans="16:16" x14ac:dyDescent="0.3">
      <c r="P180694" s="83"/>
    </row>
    <row r="180695" spans="16:16" x14ac:dyDescent="0.3">
      <c r="P180695" s="83"/>
    </row>
    <row r="180696" spans="16:16" x14ac:dyDescent="0.3">
      <c r="P180696" s="83"/>
    </row>
    <row r="180697" spans="16:16" x14ac:dyDescent="0.3">
      <c r="P180697" s="83"/>
    </row>
    <row r="180698" spans="16:16" x14ac:dyDescent="0.3">
      <c r="P180698" s="83"/>
    </row>
    <row r="180699" spans="16:16" x14ac:dyDescent="0.3">
      <c r="P180699" s="83"/>
    </row>
    <row r="180700" spans="16:16" x14ac:dyDescent="0.3">
      <c r="P180700" s="83"/>
    </row>
    <row r="180701" spans="16:16" x14ac:dyDescent="0.3">
      <c r="P180701" s="83"/>
    </row>
    <row r="180702" spans="16:16" x14ac:dyDescent="0.3">
      <c r="P180702" s="83"/>
    </row>
    <row r="180703" spans="16:16" x14ac:dyDescent="0.3">
      <c r="P180703" s="83"/>
    </row>
    <row r="180704" spans="16:16" x14ac:dyDescent="0.3">
      <c r="P180704" s="83"/>
    </row>
    <row r="180705" spans="16:16" x14ac:dyDescent="0.3">
      <c r="P180705" s="83"/>
    </row>
    <row r="180706" spans="16:16" x14ac:dyDescent="0.3">
      <c r="P180706" s="83"/>
    </row>
    <row r="180707" spans="16:16" x14ac:dyDescent="0.3">
      <c r="P180707" s="83"/>
    </row>
    <row r="180708" spans="16:16" x14ac:dyDescent="0.3">
      <c r="P180708" s="83"/>
    </row>
    <row r="180709" spans="16:16" x14ac:dyDescent="0.3">
      <c r="P180709" s="83"/>
    </row>
    <row r="180710" spans="16:16" x14ac:dyDescent="0.3">
      <c r="P180710" s="83"/>
    </row>
    <row r="180711" spans="16:16" x14ac:dyDescent="0.3">
      <c r="P180711" s="83"/>
    </row>
    <row r="180712" spans="16:16" x14ac:dyDescent="0.3">
      <c r="P180712" s="83"/>
    </row>
    <row r="180713" spans="16:16" x14ac:dyDescent="0.3">
      <c r="P180713" s="83"/>
    </row>
    <row r="180714" spans="16:16" x14ac:dyDescent="0.3">
      <c r="P180714" s="83"/>
    </row>
    <row r="180715" spans="16:16" x14ac:dyDescent="0.3">
      <c r="P180715" s="83"/>
    </row>
    <row r="180716" spans="16:16" x14ac:dyDescent="0.3">
      <c r="P180716" s="83"/>
    </row>
    <row r="180717" spans="16:16" x14ac:dyDescent="0.3">
      <c r="P180717" s="83"/>
    </row>
    <row r="180718" spans="16:16" x14ac:dyDescent="0.3">
      <c r="P180718" s="83"/>
    </row>
    <row r="180719" spans="16:16" x14ac:dyDescent="0.3">
      <c r="P180719" s="83"/>
    </row>
    <row r="180720" spans="16:16" x14ac:dyDescent="0.3">
      <c r="P180720" s="83"/>
    </row>
    <row r="180721" spans="16:16" x14ac:dyDescent="0.3">
      <c r="P180721" s="83"/>
    </row>
    <row r="180722" spans="16:16" x14ac:dyDescent="0.3">
      <c r="P180722" s="83"/>
    </row>
    <row r="180723" spans="16:16" x14ac:dyDescent="0.3">
      <c r="P180723" s="83"/>
    </row>
    <row r="180724" spans="16:16" x14ac:dyDescent="0.3">
      <c r="P180724" s="83"/>
    </row>
    <row r="180725" spans="16:16" x14ac:dyDescent="0.3">
      <c r="P180725" s="83"/>
    </row>
    <row r="180726" spans="16:16" x14ac:dyDescent="0.3">
      <c r="P180726" s="83"/>
    </row>
    <row r="180727" spans="16:16" x14ac:dyDescent="0.3">
      <c r="P180727" s="83"/>
    </row>
    <row r="180728" spans="16:16" x14ac:dyDescent="0.3">
      <c r="P180728" s="83"/>
    </row>
    <row r="180729" spans="16:16" x14ac:dyDescent="0.3">
      <c r="P180729" s="83"/>
    </row>
    <row r="180730" spans="16:16" x14ac:dyDescent="0.3">
      <c r="P180730" s="83"/>
    </row>
    <row r="180731" spans="16:16" x14ac:dyDescent="0.3">
      <c r="P180731" s="83"/>
    </row>
    <row r="180732" spans="16:16" x14ac:dyDescent="0.3">
      <c r="P180732" s="83"/>
    </row>
    <row r="180733" spans="16:16" x14ac:dyDescent="0.3">
      <c r="P180733" s="83"/>
    </row>
    <row r="180734" spans="16:16" x14ac:dyDescent="0.3">
      <c r="P180734" s="83"/>
    </row>
    <row r="180735" spans="16:16" x14ac:dyDescent="0.3">
      <c r="P180735" s="83"/>
    </row>
    <row r="180736" spans="16:16" x14ac:dyDescent="0.3">
      <c r="P180736" s="83"/>
    </row>
    <row r="180737" spans="16:16" x14ac:dyDescent="0.3">
      <c r="P180737" s="83"/>
    </row>
    <row r="180738" spans="16:16" x14ac:dyDescent="0.3">
      <c r="P180738" s="83"/>
    </row>
    <row r="180739" spans="16:16" x14ac:dyDescent="0.3">
      <c r="P180739" s="83"/>
    </row>
    <row r="180740" spans="16:16" x14ac:dyDescent="0.3">
      <c r="P180740" s="83"/>
    </row>
    <row r="180741" spans="16:16" x14ac:dyDescent="0.3">
      <c r="P180741" s="83"/>
    </row>
    <row r="180742" spans="16:16" x14ac:dyDescent="0.3">
      <c r="P180742" s="83"/>
    </row>
    <row r="180743" spans="16:16" x14ac:dyDescent="0.3">
      <c r="P180743" s="83"/>
    </row>
    <row r="180744" spans="16:16" x14ac:dyDescent="0.3">
      <c r="P180744" s="83"/>
    </row>
    <row r="180745" spans="16:16" x14ac:dyDescent="0.3">
      <c r="P180745" s="83"/>
    </row>
    <row r="180746" spans="16:16" x14ac:dyDescent="0.3">
      <c r="P180746" s="83"/>
    </row>
    <row r="180747" spans="16:16" x14ac:dyDescent="0.3">
      <c r="P180747" s="83"/>
    </row>
    <row r="180748" spans="16:16" x14ac:dyDescent="0.3">
      <c r="P180748" s="83"/>
    </row>
    <row r="180749" spans="16:16" x14ac:dyDescent="0.3">
      <c r="P180749" s="83"/>
    </row>
    <row r="180750" spans="16:16" x14ac:dyDescent="0.3">
      <c r="P180750" s="83"/>
    </row>
    <row r="180751" spans="16:16" x14ac:dyDescent="0.3">
      <c r="P180751" s="83"/>
    </row>
    <row r="180752" spans="16:16" x14ac:dyDescent="0.3">
      <c r="P180752" s="83"/>
    </row>
    <row r="180753" spans="16:16" x14ac:dyDescent="0.3">
      <c r="P180753" s="83"/>
    </row>
    <row r="180754" spans="16:16" x14ac:dyDescent="0.3">
      <c r="P180754" s="83"/>
    </row>
    <row r="180755" spans="16:16" x14ac:dyDescent="0.3">
      <c r="P180755" s="83"/>
    </row>
    <row r="180756" spans="16:16" x14ac:dyDescent="0.3">
      <c r="P180756" s="83"/>
    </row>
    <row r="180757" spans="16:16" x14ac:dyDescent="0.3">
      <c r="P180757" s="83"/>
    </row>
    <row r="180758" spans="16:16" x14ac:dyDescent="0.3">
      <c r="P180758" s="83"/>
    </row>
    <row r="180759" spans="16:16" x14ac:dyDescent="0.3">
      <c r="P180759" s="83"/>
    </row>
    <row r="180760" spans="16:16" x14ac:dyDescent="0.3">
      <c r="P180760" s="83"/>
    </row>
    <row r="180761" spans="16:16" x14ac:dyDescent="0.3">
      <c r="P180761" s="83"/>
    </row>
    <row r="180762" spans="16:16" x14ac:dyDescent="0.3">
      <c r="P180762" s="83"/>
    </row>
    <row r="180763" spans="16:16" x14ac:dyDescent="0.3">
      <c r="P180763" s="83"/>
    </row>
    <row r="180764" spans="16:16" x14ac:dyDescent="0.3">
      <c r="P180764" s="83"/>
    </row>
    <row r="180765" spans="16:16" x14ac:dyDescent="0.3">
      <c r="P180765" s="83"/>
    </row>
    <row r="180766" spans="16:16" x14ac:dyDescent="0.3">
      <c r="P180766" s="83"/>
    </row>
    <row r="180767" spans="16:16" x14ac:dyDescent="0.3">
      <c r="P180767" s="83"/>
    </row>
    <row r="180768" spans="16:16" x14ac:dyDescent="0.3">
      <c r="P180768" s="83"/>
    </row>
    <row r="180769" spans="16:16" x14ac:dyDescent="0.3">
      <c r="P180769" s="83"/>
    </row>
    <row r="180770" spans="16:16" x14ac:dyDescent="0.3">
      <c r="P180770" s="83"/>
    </row>
    <row r="180771" spans="16:16" x14ac:dyDescent="0.3">
      <c r="P180771" s="83"/>
    </row>
    <row r="180772" spans="16:16" x14ac:dyDescent="0.3">
      <c r="P180772" s="83"/>
    </row>
    <row r="180773" spans="16:16" x14ac:dyDescent="0.3">
      <c r="P180773" s="83"/>
    </row>
    <row r="180774" spans="16:16" x14ac:dyDescent="0.3">
      <c r="P180774" s="83"/>
    </row>
    <row r="180775" spans="16:16" x14ac:dyDescent="0.3">
      <c r="P180775" s="83"/>
    </row>
    <row r="180776" spans="16:16" x14ac:dyDescent="0.3">
      <c r="P180776" s="83"/>
    </row>
    <row r="180777" spans="16:16" x14ac:dyDescent="0.3">
      <c r="P180777" s="83"/>
    </row>
    <row r="180778" spans="16:16" x14ac:dyDescent="0.3">
      <c r="P180778" s="83"/>
    </row>
    <row r="180779" spans="16:16" x14ac:dyDescent="0.3">
      <c r="P180779" s="83"/>
    </row>
    <row r="180780" spans="16:16" x14ac:dyDescent="0.3">
      <c r="P180780" s="83"/>
    </row>
    <row r="180781" spans="16:16" x14ac:dyDescent="0.3">
      <c r="P180781" s="83"/>
    </row>
    <row r="180782" spans="16:16" x14ac:dyDescent="0.3">
      <c r="P180782" s="83"/>
    </row>
    <row r="180783" spans="16:16" x14ac:dyDescent="0.3">
      <c r="P180783" s="83"/>
    </row>
    <row r="180784" spans="16:16" x14ac:dyDescent="0.3">
      <c r="P180784" s="83"/>
    </row>
    <row r="180785" spans="16:16" x14ac:dyDescent="0.3">
      <c r="P180785" s="83"/>
    </row>
    <row r="180786" spans="16:16" x14ac:dyDescent="0.3">
      <c r="P180786" s="83"/>
    </row>
    <row r="180787" spans="16:16" x14ac:dyDescent="0.3">
      <c r="P180787" s="83"/>
    </row>
    <row r="180788" spans="16:16" x14ac:dyDescent="0.3">
      <c r="P180788" s="83"/>
    </row>
    <row r="180789" spans="16:16" x14ac:dyDescent="0.3">
      <c r="P180789" s="83"/>
    </row>
    <row r="180790" spans="16:16" x14ac:dyDescent="0.3">
      <c r="P180790" s="83"/>
    </row>
    <row r="180791" spans="16:16" x14ac:dyDescent="0.3">
      <c r="P180791" s="83"/>
    </row>
    <row r="180792" spans="16:16" x14ac:dyDescent="0.3">
      <c r="P180792" s="83"/>
    </row>
    <row r="180793" spans="16:16" x14ac:dyDescent="0.3">
      <c r="P180793" s="83"/>
    </row>
    <row r="180794" spans="16:16" x14ac:dyDescent="0.3">
      <c r="P180794" s="83"/>
    </row>
    <row r="180795" spans="16:16" x14ac:dyDescent="0.3">
      <c r="P180795" s="83"/>
    </row>
    <row r="180796" spans="16:16" x14ac:dyDescent="0.3">
      <c r="P180796" s="83"/>
    </row>
    <row r="180797" spans="16:16" x14ac:dyDescent="0.3">
      <c r="P180797" s="83"/>
    </row>
    <row r="180798" spans="16:16" x14ac:dyDescent="0.3">
      <c r="P180798" s="83"/>
    </row>
    <row r="180799" spans="16:16" x14ac:dyDescent="0.3">
      <c r="P180799" s="83"/>
    </row>
    <row r="180800" spans="16:16" x14ac:dyDescent="0.3">
      <c r="P180800" s="83"/>
    </row>
    <row r="180801" spans="16:16" x14ac:dyDescent="0.3">
      <c r="P180801" s="83"/>
    </row>
    <row r="180802" spans="16:16" x14ac:dyDescent="0.3">
      <c r="P180802" s="83"/>
    </row>
    <row r="180803" spans="16:16" x14ac:dyDescent="0.3">
      <c r="P180803" s="83"/>
    </row>
    <row r="180804" spans="16:16" x14ac:dyDescent="0.3">
      <c r="P180804" s="83"/>
    </row>
    <row r="180805" spans="16:16" x14ac:dyDescent="0.3">
      <c r="P180805" s="83"/>
    </row>
    <row r="180806" spans="16:16" x14ac:dyDescent="0.3">
      <c r="P180806" s="83"/>
    </row>
    <row r="180807" spans="16:16" x14ac:dyDescent="0.3">
      <c r="P180807" s="83"/>
    </row>
    <row r="180808" spans="16:16" x14ac:dyDescent="0.3">
      <c r="P180808" s="83"/>
    </row>
    <row r="180809" spans="16:16" x14ac:dyDescent="0.3">
      <c r="P180809" s="83"/>
    </row>
    <row r="180810" spans="16:16" x14ac:dyDescent="0.3">
      <c r="P180810" s="83"/>
    </row>
    <row r="180811" spans="16:16" x14ac:dyDescent="0.3">
      <c r="P180811" s="83"/>
    </row>
    <row r="180812" spans="16:16" x14ac:dyDescent="0.3">
      <c r="P180812" s="83"/>
    </row>
    <row r="180813" spans="16:16" x14ac:dyDescent="0.3">
      <c r="P180813" s="83"/>
    </row>
    <row r="180814" spans="16:16" x14ac:dyDescent="0.3">
      <c r="P180814" s="83"/>
    </row>
    <row r="180815" spans="16:16" x14ac:dyDescent="0.3">
      <c r="P180815" s="83"/>
    </row>
    <row r="180816" spans="16:16" x14ac:dyDescent="0.3">
      <c r="P180816" s="83"/>
    </row>
    <row r="180817" spans="16:16" x14ac:dyDescent="0.3">
      <c r="P180817" s="83"/>
    </row>
    <row r="180818" spans="16:16" x14ac:dyDescent="0.3">
      <c r="P180818" s="83"/>
    </row>
    <row r="180819" spans="16:16" x14ac:dyDescent="0.3">
      <c r="P180819" s="83"/>
    </row>
    <row r="180820" spans="16:16" x14ac:dyDescent="0.3">
      <c r="P180820" s="83"/>
    </row>
    <row r="180821" spans="16:16" x14ac:dyDescent="0.3">
      <c r="P180821" s="83"/>
    </row>
    <row r="180822" spans="16:16" x14ac:dyDescent="0.3">
      <c r="P180822" s="83"/>
    </row>
    <row r="180823" spans="16:16" x14ac:dyDescent="0.3">
      <c r="P180823" s="83"/>
    </row>
    <row r="180824" spans="16:16" x14ac:dyDescent="0.3">
      <c r="P180824" s="83"/>
    </row>
    <row r="180825" spans="16:16" x14ac:dyDescent="0.3">
      <c r="P180825" s="83"/>
    </row>
    <row r="180826" spans="16:16" x14ac:dyDescent="0.3">
      <c r="P180826" s="83"/>
    </row>
    <row r="180827" spans="16:16" x14ac:dyDescent="0.3">
      <c r="P180827" s="83"/>
    </row>
    <row r="180828" spans="16:16" x14ac:dyDescent="0.3">
      <c r="P180828" s="83"/>
    </row>
    <row r="180829" spans="16:16" x14ac:dyDescent="0.3">
      <c r="P180829" s="83"/>
    </row>
    <row r="180830" spans="16:16" x14ac:dyDescent="0.3">
      <c r="P180830" s="83"/>
    </row>
    <row r="180831" spans="16:16" x14ac:dyDescent="0.3">
      <c r="P180831" s="83"/>
    </row>
    <row r="180832" spans="16:16" x14ac:dyDescent="0.3">
      <c r="P180832" s="83"/>
    </row>
    <row r="180833" spans="16:16" x14ac:dyDescent="0.3">
      <c r="P180833" s="83"/>
    </row>
    <row r="180834" spans="16:16" x14ac:dyDescent="0.3">
      <c r="P180834" s="83"/>
    </row>
    <row r="180835" spans="16:16" x14ac:dyDescent="0.3">
      <c r="P180835" s="83"/>
    </row>
    <row r="180836" spans="16:16" x14ac:dyDescent="0.3">
      <c r="P180836" s="83"/>
    </row>
    <row r="180837" spans="16:16" x14ac:dyDescent="0.3">
      <c r="P180837" s="83"/>
    </row>
    <row r="180838" spans="16:16" x14ac:dyDescent="0.3">
      <c r="P180838" s="83"/>
    </row>
    <row r="180839" spans="16:16" x14ac:dyDescent="0.3">
      <c r="P180839" s="83"/>
    </row>
    <row r="180840" spans="16:16" x14ac:dyDescent="0.3">
      <c r="P180840" s="83"/>
    </row>
    <row r="180841" spans="16:16" x14ac:dyDescent="0.3">
      <c r="P180841" s="83"/>
    </row>
    <row r="180842" spans="16:16" x14ac:dyDescent="0.3">
      <c r="P180842" s="83"/>
    </row>
    <row r="180843" spans="16:16" x14ac:dyDescent="0.3">
      <c r="P180843" s="83"/>
    </row>
    <row r="180844" spans="16:16" x14ac:dyDescent="0.3">
      <c r="P180844" s="83"/>
    </row>
    <row r="180845" spans="16:16" x14ac:dyDescent="0.3">
      <c r="P180845" s="83"/>
    </row>
    <row r="180846" spans="16:16" x14ac:dyDescent="0.3">
      <c r="P180846" s="83"/>
    </row>
    <row r="180847" spans="16:16" x14ac:dyDescent="0.3">
      <c r="P180847" s="83"/>
    </row>
    <row r="180848" spans="16:16" x14ac:dyDescent="0.3">
      <c r="P180848" s="83"/>
    </row>
    <row r="180849" spans="16:16" x14ac:dyDescent="0.3">
      <c r="P180849" s="83"/>
    </row>
    <row r="180850" spans="16:16" x14ac:dyDescent="0.3">
      <c r="P180850" s="83"/>
    </row>
    <row r="180851" spans="16:16" x14ac:dyDescent="0.3">
      <c r="P180851" s="83"/>
    </row>
    <row r="180852" spans="16:16" x14ac:dyDescent="0.3">
      <c r="P180852" s="83"/>
    </row>
    <row r="180853" spans="16:16" x14ac:dyDescent="0.3">
      <c r="P180853" s="83"/>
    </row>
    <row r="180854" spans="16:16" x14ac:dyDescent="0.3">
      <c r="P180854" s="83"/>
    </row>
    <row r="180855" spans="16:16" x14ac:dyDescent="0.3">
      <c r="P180855" s="83"/>
    </row>
    <row r="180856" spans="16:16" x14ac:dyDescent="0.3">
      <c r="P180856" s="83"/>
    </row>
    <row r="180857" spans="16:16" x14ac:dyDescent="0.3">
      <c r="P180857" s="83"/>
    </row>
    <row r="180858" spans="16:16" x14ac:dyDescent="0.3">
      <c r="P180858" s="83"/>
    </row>
    <row r="180859" spans="16:16" x14ac:dyDescent="0.3">
      <c r="P180859" s="83"/>
    </row>
    <row r="180860" spans="16:16" x14ac:dyDescent="0.3">
      <c r="P180860" s="83"/>
    </row>
    <row r="180861" spans="16:16" x14ac:dyDescent="0.3">
      <c r="P180861" s="83"/>
    </row>
    <row r="180862" spans="16:16" x14ac:dyDescent="0.3">
      <c r="P180862" s="83"/>
    </row>
    <row r="180863" spans="16:16" x14ac:dyDescent="0.3">
      <c r="P180863" s="83"/>
    </row>
    <row r="180864" spans="16:16" x14ac:dyDescent="0.3">
      <c r="P180864" s="83"/>
    </row>
    <row r="180865" spans="16:16" x14ac:dyDescent="0.3">
      <c r="P180865" s="83"/>
    </row>
    <row r="180866" spans="16:16" x14ac:dyDescent="0.3">
      <c r="P180866" s="83"/>
    </row>
    <row r="180867" spans="16:16" x14ac:dyDescent="0.3">
      <c r="P180867" s="83"/>
    </row>
    <row r="180868" spans="16:16" x14ac:dyDescent="0.3">
      <c r="P180868" s="83"/>
    </row>
    <row r="180869" spans="16:16" x14ac:dyDescent="0.3">
      <c r="P180869" s="83"/>
    </row>
    <row r="180870" spans="16:16" x14ac:dyDescent="0.3">
      <c r="P180870" s="83"/>
    </row>
    <row r="180871" spans="16:16" x14ac:dyDescent="0.3">
      <c r="P180871" s="83"/>
    </row>
    <row r="180872" spans="16:16" x14ac:dyDescent="0.3">
      <c r="P180872" s="83"/>
    </row>
    <row r="180873" spans="16:16" x14ac:dyDescent="0.3">
      <c r="P180873" s="83"/>
    </row>
    <row r="180874" spans="16:16" x14ac:dyDescent="0.3">
      <c r="P180874" s="83"/>
    </row>
    <row r="180875" spans="16:16" x14ac:dyDescent="0.3">
      <c r="P180875" s="83"/>
    </row>
    <row r="180876" spans="16:16" x14ac:dyDescent="0.3">
      <c r="P180876" s="83"/>
    </row>
    <row r="180877" spans="16:16" x14ac:dyDescent="0.3">
      <c r="P180877" s="83"/>
    </row>
    <row r="180878" spans="16:16" x14ac:dyDescent="0.3">
      <c r="P180878" s="83"/>
    </row>
    <row r="180879" spans="16:16" x14ac:dyDescent="0.3">
      <c r="P180879" s="83"/>
    </row>
    <row r="180880" spans="16:16" x14ac:dyDescent="0.3">
      <c r="P180880" s="83"/>
    </row>
    <row r="180881" spans="16:16" x14ac:dyDescent="0.3">
      <c r="P180881" s="83"/>
    </row>
    <row r="180882" spans="16:16" x14ac:dyDescent="0.3">
      <c r="P180882" s="83"/>
    </row>
    <row r="180883" spans="16:16" x14ac:dyDescent="0.3">
      <c r="P180883" s="83"/>
    </row>
    <row r="180884" spans="16:16" x14ac:dyDescent="0.3">
      <c r="P180884" s="83"/>
    </row>
    <row r="180885" spans="16:16" x14ac:dyDescent="0.3">
      <c r="P180885" s="83"/>
    </row>
    <row r="180886" spans="16:16" x14ac:dyDescent="0.3">
      <c r="P180886" s="83"/>
    </row>
    <row r="180887" spans="16:16" x14ac:dyDescent="0.3">
      <c r="P180887" s="83"/>
    </row>
    <row r="180888" spans="16:16" x14ac:dyDescent="0.3">
      <c r="P180888" s="83"/>
    </row>
    <row r="180889" spans="16:16" x14ac:dyDescent="0.3">
      <c r="P180889" s="83"/>
    </row>
    <row r="180890" spans="16:16" x14ac:dyDescent="0.3">
      <c r="P180890" s="83"/>
    </row>
    <row r="180891" spans="16:16" x14ac:dyDescent="0.3">
      <c r="P180891" s="83"/>
    </row>
    <row r="180892" spans="16:16" x14ac:dyDescent="0.3">
      <c r="P180892" s="83"/>
    </row>
    <row r="180893" spans="16:16" x14ac:dyDescent="0.3">
      <c r="P180893" s="83"/>
    </row>
    <row r="180894" spans="16:16" x14ac:dyDescent="0.3">
      <c r="P180894" s="83"/>
    </row>
    <row r="180895" spans="16:16" x14ac:dyDescent="0.3">
      <c r="P180895" s="83"/>
    </row>
    <row r="180896" spans="16:16" x14ac:dyDescent="0.3">
      <c r="P180896" s="83"/>
    </row>
    <row r="180897" spans="16:16" x14ac:dyDescent="0.3">
      <c r="P180897" s="83"/>
    </row>
    <row r="180898" spans="16:16" x14ac:dyDescent="0.3">
      <c r="P180898" s="83"/>
    </row>
    <row r="180899" spans="16:16" x14ac:dyDescent="0.3">
      <c r="P180899" s="83"/>
    </row>
    <row r="180900" spans="16:16" x14ac:dyDescent="0.3">
      <c r="P180900" s="83"/>
    </row>
    <row r="180901" spans="16:16" x14ac:dyDescent="0.3">
      <c r="P180901" s="83"/>
    </row>
    <row r="180902" spans="16:16" x14ac:dyDescent="0.3">
      <c r="P180902" s="83"/>
    </row>
    <row r="180903" spans="16:16" x14ac:dyDescent="0.3">
      <c r="P180903" s="83"/>
    </row>
    <row r="180904" spans="16:16" x14ac:dyDescent="0.3">
      <c r="P180904" s="83"/>
    </row>
    <row r="180905" spans="16:16" x14ac:dyDescent="0.3">
      <c r="P180905" s="83"/>
    </row>
    <row r="180906" spans="16:16" x14ac:dyDescent="0.3">
      <c r="P180906" s="83"/>
    </row>
    <row r="180907" spans="16:16" x14ac:dyDescent="0.3">
      <c r="P180907" s="83"/>
    </row>
    <row r="180908" spans="16:16" x14ac:dyDescent="0.3">
      <c r="P180908" s="83"/>
    </row>
    <row r="180909" spans="16:16" x14ac:dyDescent="0.3">
      <c r="P180909" s="83"/>
    </row>
    <row r="180910" spans="16:16" x14ac:dyDescent="0.3">
      <c r="P180910" s="83"/>
    </row>
    <row r="180911" spans="16:16" x14ac:dyDescent="0.3">
      <c r="P180911" s="83"/>
    </row>
    <row r="180912" spans="16:16" x14ac:dyDescent="0.3">
      <c r="P180912" s="83"/>
    </row>
    <row r="180913" spans="16:16" x14ac:dyDescent="0.3">
      <c r="P180913" s="83"/>
    </row>
    <row r="180914" spans="16:16" x14ac:dyDescent="0.3">
      <c r="P180914" s="83"/>
    </row>
    <row r="180915" spans="16:16" x14ac:dyDescent="0.3">
      <c r="P180915" s="83"/>
    </row>
    <row r="180916" spans="16:16" x14ac:dyDescent="0.3">
      <c r="P180916" s="83"/>
    </row>
    <row r="180917" spans="16:16" x14ac:dyDescent="0.3">
      <c r="P180917" s="83"/>
    </row>
    <row r="180918" spans="16:16" x14ac:dyDescent="0.3">
      <c r="P180918" s="83"/>
    </row>
    <row r="180919" spans="16:16" x14ac:dyDescent="0.3">
      <c r="P180919" s="83"/>
    </row>
    <row r="180920" spans="16:16" x14ac:dyDescent="0.3">
      <c r="P180920" s="83"/>
    </row>
    <row r="180921" spans="16:16" x14ac:dyDescent="0.3">
      <c r="P180921" s="83"/>
    </row>
    <row r="180922" spans="16:16" x14ac:dyDescent="0.3">
      <c r="P180922" s="83"/>
    </row>
    <row r="180923" spans="16:16" x14ac:dyDescent="0.3">
      <c r="P180923" s="83"/>
    </row>
    <row r="180924" spans="16:16" x14ac:dyDescent="0.3">
      <c r="P180924" s="83"/>
    </row>
    <row r="180925" spans="16:16" x14ac:dyDescent="0.3">
      <c r="P180925" s="83"/>
    </row>
    <row r="180926" spans="16:16" x14ac:dyDescent="0.3">
      <c r="P180926" s="83"/>
    </row>
    <row r="180927" spans="16:16" x14ac:dyDescent="0.3">
      <c r="P180927" s="83"/>
    </row>
    <row r="180928" spans="16:16" x14ac:dyDescent="0.3">
      <c r="P180928" s="83"/>
    </row>
    <row r="180929" spans="16:16" x14ac:dyDescent="0.3">
      <c r="P180929" s="83"/>
    </row>
    <row r="180930" spans="16:16" x14ac:dyDescent="0.3">
      <c r="P180930" s="83"/>
    </row>
    <row r="180931" spans="16:16" x14ac:dyDescent="0.3">
      <c r="P180931" s="83"/>
    </row>
    <row r="180932" spans="16:16" x14ac:dyDescent="0.3">
      <c r="P180932" s="83"/>
    </row>
    <row r="180933" spans="16:16" x14ac:dyDescent="0.3">
      <c r="P180933" s="83"/>
    </row>
    <row r="180934" spans="16:16" x14ac:dyDescent="0.3">
      <c r="P180934" s="83"/>
    </row>
    <row r="180935" spans="16:16" x14ac:dyDescent="0.3">
      <c r="P180935" s="83"/>
    </row>
    <row r="180936" spans="16:16" x14ac:dyDescent="0.3">
      <c r="P180936" s="83"/>
    </row>
    <row r="180937" spans="16:16" x14ac:dyDescent="0.3">
      <c r="P180937" s="83"/>
    </row>
    <row r="180938" spans="16:16" x14ac:dyDescent="0.3">
      <c r="P180938" s="83"/>
    </row>
    <row r="180939" spans="16:16" x14ac:dyDescent="0.3">
      <c r="P180939" s="83"/>
    </row>
    <row r="180940" spans="16:16" x14ac:dyDescent="0.3">
      <c r="P180940" s="83"/>
    </row>
    <row r="180941" spans="16:16" x14ac:dyDescent="0.3">
      <c r="P180941" s="83"/>
    </row>
    <row r="180942" spans="16:16" x14ac:dyDescent="0.3">
      <c r="P180942" s="83"/>
    </row>
    <row r="180943" spans="16:16" x14ac:dyDescent="0.3">
      <c r="P180943" s="83"/>
    </row>
    <row r="180944" spans="16:16" x14ac:dyDescent="0.3">
      <c r="P180944" s="83"/>
    </row>
    <row r="180945" spans="16:16" x14ac:dyDescent="0.3">
      <c r="P180945" s="83"/>
    </row>
    <row r="180946" spans="16:16" x14ac:dyDescent="0.3">
      <c r="P180946" s="83"/>
    </row>
    <row r="180947" spans="16:16" x14ac:dyDescent="0.3">
      <c r="P180947" s="83"/>
    </row>
    <row r="180948" spans="16:16" x14ac:dyDescent="0.3">
      <c r="P180948" s="83"/>
    </row>
    <row r="180949" spans="16:16" x14ac:dyDescent="0.3">
      <c r="P180949" s="83"/>
    </row>
    <row r="180950" spans="16:16" x14ac:dyDescent="0.3">
      <c r="P180950" s="83"/>
    </row>
    <row r="180951" spans="16:16" x14ac:dyDescent="0.3">
      <c r="P180951" s="83"/>
    </row>
    <row r="180952" spans="16:16" x14ac:dyDescent="0.3">
      <c r="P180952" s="83"/>
    </row>
    <row r="180953" spans="16:16" x14ac:dyDescent="0.3">
      <c r="P180953" s="83"/>
    </row>
    <row r="180954" spans="16:16" x14ac:dyDescent="0.3">
      <c r="P180954" s="83"/>
    </row>
    <row r="180955" spans="16:16" x14ac:dyDescent="0.3">
      <c r="P180955" s="83"/>
    </row>
    <row r="180956" spans="16:16" x14ac:dyDescent="0.3">
      <c r="P180956" s="83"/>
    </row>
    <row r="180957" spans="16:16" x14ac:dyDescent="0.3">
      <c r="P180957" s="83"/>
    </row>
    <row r="180958" spans="16:16" x14ac:dyDescent="0.3">
      <c r="P180958" s="83"/>
    </row>
    <row r="180959" spans="16:16" x14ac:dyDescent="0.3">
      <c r="P180959" s="83"/>
    </row>
    <row r="180960" spans="16:16" x14ac:dyDescent="0.3">
      <c r="P180960" s="83"/>
    </row>
    <row r="180961" spans="16:16" x14ac:dyDescent="0.3">
      <c r="P180961" s="83"/>
    </row>
    <row r="180962" spans="16:16" x14ac:dyDescent="0.3">
      <c r="P180962" s="83"/>
    </row>
    <row r="180963" spans="16:16" x14ac:dyDescent="0.3">
      <c r="P180963" s="83"/>
    </row>
    <row r="180964" spans="16:16" x14ac:dyDescent="0.3">
      <c r="P180964" s="83"/>
    </row>
    <row r="180965" spans="16:16" x14ac:dyDescent="0.3">
      <c r="P180965" s="83"/>
    </row>
    <row r="180966" spans="16:16" x14ac:dyDescent="0.3">
      <c r="P180966" s="83"/>
    </row>
    <row r="180967" spans="16:16" x14ac:dyDescent="0.3">
      <c r="P180967" s="83"/>
    </row>
    <row r="180968" spans="16:16" x14ac:dyDescent="0.3">
      <c r="P180968" s="83"/>
    </row>
    <row r="180969" spans="16:16" x14ac:dyDescent="0.3">
      <c r="P180969" s="83"/>
    </row>
    <row r="180970" spans="16:16" x14ac:dyDescent="0.3">
      <c r="P180970" s="83"/>
    </row>
    <row r="180971" spans="16:16" x14ac:dyDescent="0.3">
      <c r="P180971" s="83"/>
    </row>
    <row r="180972" spans="16:16" x14ac:dyDescent="0.3">
      <c r="P180972" s="83"/>
    </row>
    <row r="180973" spans="16:16" x14ac:dyDescent="0.3">
      <c r="P180973" s="83"/>
    </row>
    <row r="180974" spans="16:16" x14ac:dyDescent="0.3">
      <c r="P180974" s="83"/>
    </row>
    <row r="180975" spans="16:16" x14ac:dyDescent="0.3">
      <c r="P180975" s="83"/>
    </row>
    <row r="180976" spans="16:16" x14ac:dyDescent="0.3">
      <c r="P180976" s="83"/>
    </row>
    <row r="180977" spans="16:16" x14ac:dyDescent="0.3">
      <c r="P180977" s="83"/>
    </row>
    <row r="180978" spans="16:16" x14ac:dyDescent="0.3">
      <c r="P180978" s="83"/>
    </row>
    <row r="180979" spans="16:16" x14ac:dyDescent="0.3">
      <c r="P180979" s="83"/>
    </row>
    <row r="180980" spans="16:16" x14ac:dyDescent="0.3">
      <c r="P180980" s="83"/>
    </row>
    <row r="180981" spans="16:16" x14ac:dyDescent="0.3">
      <c r="P180981" s="83"/>
    </row>
    <row r="180982" spans="16:16" x14ac:dyDescent="0.3">
      <c r="P180982" s="83"/>
    </row>
    <row r="180983" spans="16:16" x14ac:dyDescent="0.3">
      <c r="P180983" s="83"/>
    </row>
    <row r="180984" spans="16:16" x14ac:dyDescent="0.3">
      <c r="P180984" s="83"/>
    </row>
    <row r="180985" spans="16:16" x14ac:dyDescent="0.3">
      <c r="P180985" s="83"/>
    </row>
    <row r="180986" spans="16:16" x14ac:dyDescent="0.3">
      <c r="P180986" s="83"/>
    </row>
    <row r="180987" spans="16:16" x14ac:dyDescent="0.3">
      <c r="P180987" s="83"/>
    </row>
    <row r="180988" spans="16:16" x14ac:dyDescent="0.3">
      <c r="P180988" s="83"/>
    </row>
    <row r="180989" spans="16:16" x14ac:dyDescent="0.3">
      <c r="P180989" s="83"/>
    </row>
    <row r="180990" spans="16:16" x14ac:dyDescent="0.3">
      <c r="P180990" s="83"/>
    </row>
    <row r="180991" spans="16:16" x14ac:dyDescent="0.3">
      <c r="P180991" s="83"/>
    </row>
    <row r="180992" spans="16:16" x14ac:dyDescent="0.3">
      <c r="P180992" s="83"/>
    </row>
    <row r="180993" spans="16:16" x14ac:dyDescent="0.3">
      <c r="P180993" s="83"/>
    </row>
    <row r="180994" spans="16:16" x14ac:dyDescent="0.3">
      <c r="P180994" s="83"/>
    </row>
    <row r="180995" spans="16:16" x14ac:dyDescent="0.3">
      <c r="P180995" s="83"/>
    </row>
    <row r="180996" spans="16:16" x14ac:dyDescent="0.3">
      <c r="P180996" s="83"/>
    </row>
    <row r="180997" spans="16:16" x14ac:dyDescent="0.3">
      <c r="P180997" s="83"/>
    </row>
    <row r="180998" spans="16:16" x14ac:dyDescent="0.3">
      <c r="P180998" s="83"/>
    </row>
    <row r="180999" spans="16:16" x14ac:dyDescent="0.3">
      <c r="P180999" s="83"/>
    </row>
    <row r="181000" spans="16:16" x14ac:dyDescent="0.3">
      <c r="P181000" s="83"/>
    </row>
    <row r="181001" spans="16:16" x14ac:dyDescent="0.3">
      <c r="P181001" s="83"/>
    </row>
    <row r="181002" spans="16:16" x14ac:dyDescent="0.3">
      <c r="P181002" s="83"/>
    </row>
    <row r="181003" spans="16:16" x14ac:dyDescent="0.3">
      <c r="P181003" s="83"/>
    </row>
    <row r="181004" spans="16:16" x14ac:dyDescent="0.3">
      <c r="P181004" s="83"/>
    </row>
    <row r="181005" spans="16:16" x14ac:dyDescent="0.3">
      <c r="P181005" s="83"/>
    </row>
    <row r="181006" spans="16:16" x14ac:dyDescent="0.3">
      <c r="P181006" s="83"/>
    </row>
    <row r="181007" spans="16:16" x14ac:dyDescent="0.3">
      <c r="P181007" s="83"/>
    </row>
    <row r="181008" spans="16:16" x14ac:dyDescent="0.3">
      <c r="P181008" s="83"/>
    </row>
    <row r="181009" spans="16:16" x14ac:dyDescent="0.3">
      <c r="P181009" s="83"/>
    </row>
    <row r="181010" spans="16:16" x14ac:dyDescent="0.3">
      <c r="P181010" s="83"/>
    </row>
    <row r="181011" spans="16:16" x14ac:dyDescent="0.3">
      <c r="P181011" s="83"/>
    </row>
    <row r="181012" spans="16:16" x14ac:dyDescent="0.3">
      <c r="P181012" s="83"/>
    </row>
    <row r="181013" spans="16:16" x14ac:dyDescent="0.3">
      <c r="P181013" s="83"/>
    </row>
    <row r="181014" spans="16:16" x14ac:dyDescent="0.3">
      <c r="P181014" s="83"/>
    </row>
    <row r="181015" spans="16:16" x14ac:dyDescent="0.3">
      <c r="P181015" s="83"/>
    </row>
    <row r="181016" spans="16:16" x14ac:dyDescent="0.3">
      <c r="P181016" s="83"/>
    </row>
    <row r="181017" spans="16:16" x14ac:dyDescent="0.3">
      <c r="P181017" s="83"/>
    </row>
    <row r="181018" spans="16:16" x14ac:dyDescent="0.3">
      <c r="P181018" s="83"/>
    </row>
    <row r="181019" spans="16:16" x14ac:dyDescent="0.3">
      <c r="P181019" s="83"/>
    </row>
    <row r="181020" spans="16:16" x14ac:dyDescent="0.3">
      <c r="P181020" s="83"/>
    </row>
    <row r="181021" spans="16:16" x14ac:dyDescent="0.3">
      <c r="P181021" s="83"/>
    </row>
    <row r="181022" spans="16:16" x14ac:dyDescent="0.3">
      <c r="P181022" s="83"/>
    </row>
    <row r="181023" spans="16:16" x14ac:dyDescent="0.3">
      <c r="P181023" s="83"/>
    </row>
    <row r="181024" spans="16:16" x14ac:dyDescent="0.3">
      <c r="P181024" s="83"/>
    </row>
    <row r="181025" spans="16:16" x14ac:dyDescent="0.3">
      <c r="P181025" s="83"/>
    </row>
    <row r="181026" spans="16:16" x14ac:dyDescent="0.3">
      <c r="P181026" s="83"/>
    </row>
    <row r="181027" spans="16:16" x14ac:dyDescent="0.3">
      <c r="P181027" s="83"/>
    </row>
    <row r="181028" spans="16:16" x14ac:dyDescent="0.3">
      <c r="P181028" s="83"/>
    </row>
    <row r="181029" spans="16:16" x14ac:dyDescent="0.3">
      <c r="P181029" s="83"/>
    </row>
    <row r="181030" spans="16:16" x14ac:dyDescent="0.3">
      <c r="P181030" s="83"/>
    </row>
    <row r="181031" spans="16:16" x14ac:dyDescent="0.3">
      <c r="P181031" s="83"/>
    </row>
    <row r="181032" spans="16:16" x14ac:dyDescent="0.3">
      <c r="P181032" s="83"/>
    </row>
    <row r="181033" spans="16:16" x14ac:dyDescent="0.3">
      <c r="P181033" s="83"/>
    </row>
    <row r="181034" spans="16:16" x14ac:dyDescent="0.3">
      <c r="P181034" s="83"/>
    </row>
    <row r="181035" spans="16:16" x14ac:dyDescent="0.3">
      <c r="P181035" s="83"/>
    </row>
    <row r="181036" spans="16:16" x14ac:dyDescent="0.3">
      <c r="P181036" s="83"/>
    </row>
    <row r="181037" spans="16:16" x14ac:dyDescent="0.3">
      <c r="P181037" s="83"/>
    </row>
    <row r="181038" spans="16:16" x14ac:dyDescent="0.3">
      <c r="P181038" s="83"/>
    </row>
    <row r="181039" spans="16:16" x14ac:dyDescent="0.3">
      <c r="P181039" s="83"/>
    </row>
    <row r="181040" spans="16:16" x14ac:dyDescent="0.3">
      <c r="P181040" s="83"/>
    </row>
    <row r="181041" spans="16:16" x14ac:dyDescent="0.3">
      <c r="P181041" s="83"/>
    </row>
    <row r="181042" spans="16:16" x14ac:dyDescent="0.3">
      <c r="P181042" s="83"/>
    </row>
    <row r="181043" spans="16:16" x14ac:dyDescent="0.3">
      <c r="P181043" s="83"/>
    </row>
    <row r="181044" spans="16:16" x14ac:dyDescent="0.3">
      <c r="P181044" s="83"/>
    </row>
    <row r="181045" spans="16:16" x14ac:dyDescent="0.3">
      <c r="P181045" s="83"/>
    </row>
    <row r="181046" spans="16:16" x14ac:dyDescent="0.3">
      <c r="P181046" s="83"/>
    </row>
    <row r="181047" spans="16:16" x14ac:dyDescent="0.3">
      <c r="P181047" s="83"/>
    </row>
    <row r="181048" spans="16:16" x14ac:dyDescent="0.3">
      <c r="P181048" s="83"/>
    </row>
    <row r="181049" spans="16:16" x14ac:dyDescent="0.3">
      <c r="P181049" s="83"/>
    </row>
    <row r="181050" spans="16:16" x14ac:dyDescent="0.3">
      <c r="P181050" s="83"/>
    </row>
    <row r="181051" spans="16:16" x14ac:dyDescent="0.3">
      <c r="P181051" s="83"/>
    </row>
    <row r="181052" spans="16:16" x14ac:dyDescent="0.3">
      <c r="P181052" s="83"/>
    </row>
    <row r="181053" spans="16:16" x14ac:dyDescent="0.3">
      <c r="P181053" s="83"/>
    </row>
    <row r="181054" spans="16:16" x14ac:dyDescent="0.3">
      <c r="P181054" s="83"/>
    </row>
    <row r="181055" spans="16:16" x14ac:dyDescent="0.3">
      <c r="P181055" s="83"/>
    </row>
    <row r="181056" spans="16:16" x14ac:dyDescent="0.3">
      <c r="P181056" s="83"/>
    </row>
    <row r="181057" spans="16:16" x14ac:dyDescent="0.3">
      <c r="P181057" s="83"/>
    </row>
    <row r="181058" spans="16:16" x14ac:dyDescent="0.3">
      <c r="P181058" s="83"/>
    </row>
    <row r="181059" spans="16:16" x14ac:dyDescent="0.3">
      <c r="P181059" s="83"/>
    </row>
    <row r="181060" spans="16:16" x14ac:dyDescent="0.3">
      <c r="P181060" s="83"/>
    </row>
    <row r="181061" spans="16:16" x14ac:dyDescent="0.3">
      <c r="P181061" s="83"/>
    </row>
    <row r="181062" spans="16:16" x14ac:dyDescent="0.3">
      <c r="P181062" s="83"/>
    </row>
    <row r="181063" spans="16:16" x14ac:dyDescent="0.3">
      <c r="P181063" s="83"/>
    </row>
    <row r="181064" spans="16:16" x14ac:dyDescent="0.3">
      <c r="P181064" s="83"/>
    </row>
    <row r="181065" spans="16:16" x14ac:dyDescent="0.3">
      <c r="P181065" s="83"/>
    </row>
    <row r="181066" spans="16:16" x14ac:dyDescent="0.3">
      <c r="P181066" s="83"/>
    </row>
    <row r="181067" spans="16:16" x14ac:dyDescent="0.3">
      <c r="P181067" s="83"/>
    </row>
    <row r="181068" spans="16:16" x14ac:dyDescent="0.3">
      <c r="P181068" s="83"/>
    </row>
    <row r="181069" spans="16:16" x14ac:dyDescent="0.3">
      <c r="P181069" s="83"/>
    </row>
    <row r="181070" spans="16:16" x14ac:dyDescent="0.3">
      <c r="P181070" s="83"/>
    </row>
    <row r="181071" spans="16:16" x14ac:dyDescent="0.3">
      <c r="P181071" s="83"/>
    </row>
    <row r="181072" spans="16:16" x14ac:dyDescent="0.3">
      <c r="P181072" s="83"/>
    </row>
    <row r="181073" spans="16:16" x14ac:dyDescent="0.3">
      <c r="P181073" s="83"/>
    </row>
    <row r="181074" spans="16:16" x14ac:dyDescent="0.3">
      <c r="P181074" s="83"/>
    </row>
    <row r="181075" spans="16:16" x14ac:dyDescent="0.3">
      <c r="P181075" s="83"/>
    </row>
    <row r="181076" spans="16:16" x14ac:dyDescent="0.3">
      <c r="P181076" s="83"/>
    </row>
    <row r="181077" spans="16:16" x14ac:dyDescent="0.3">
      <c r="P181077" s="83"/>
    </row>
    <row r="181078" spans="16:16" x14ac:dyDescent="0.3">
      <c r="P181078" s="83"/>
    </row>
    <row r="181079" spans="16:16" x14ac:dyDescent="0.3">
      <c r="P181079" s="83"/>
    </row>
    <row r="181080" spans="16:16" x14ac:dyDescent="0.3">
      <c r="P181080" s="83"/>
    </row>
    <row r="181081" spans="16:16" x14ac:dyDescent="0.3">
      <c r="P181081" s="83"/>
    </row>
    <row r="181082" spans="16:16" x14ac:dyDescent="0.3">
      <c r="P181082" s="83"/>
    </row>
    <row r="181083" spans="16:16" x14ac:dyDescent="0.3">
      <c r="P181083" s="83"/>
    </row>
    <row r="181084" spans="16:16" x14ac:dyDescent="0.3">
      <c r="P181084" s="83"/>
    </row>
    <row r="181085" spans="16:16" x14ac:dyDescent="0.3">
      <c r="P181085" s="83"/>
    </row>
    <row r="181086" spans="16:16" x14ac:dyDescent="0.3">
      <c r="P181086" s="83"/>
    </row>
    <row r="181087" spans="16:16" x14ac:dyDescent="0.3">
      <c r="P181087" s="83"/>
    </row>
    <row r="181088" spans="16:16" x14ac:dyDescent="0.3">
      <c r="P181088" s="83"/>
    </row>
    <row r="181089" spans="16:16" x14ac:dyDescent="0.3">
      <c r="P181089" s="83"/>
    </row>
    <row r="181090" spans="16:16" x14ac:dyDescent="0.3">
      <c r="P181090" s="83"/>
    </row>
    <row r="181091" spans="16:16" x14ac:dyDescent="0.3">
      <c r="P181091" s="83"/>
    </row>
    <row r="181092" spans="16:16" x14ac:dyDescent="0.3">
      <c r="P181092" s="83"/>
    </row>
    <row r="181093" spans="16:16" x14ac:dyDescent="0.3">
      <c r="P181093" s="83"/>
    </row>
    <row r="181094" spans="16:16" x14ac:dyDescent="0.3">
      <c r="P181094" s="83"/>
    </row>
    <row r="181095" spans="16:16" x14ac:dyDescent="0.3">
      <c r="P181095" s="83"/>
    </row>
    <row r="181096" spans="16:16" x14ac:dyDescent="0.3">
      <c r="P181096" s="83"/>
    </row>
    <row r="181097" spans="16:16" x14ac:dyDescent="0.3">
      <c r="P181097" s="83"/>
    </row>
    <row r="181098" spans="16:16" x14ac:dyDescent="0.3">
      <c r="P181098" s="83"/>
    </row>
    <row r="181099" spans="16:16" x14ac:dyDescent="0.3">
      <c r="P181099" s="83"/>
    </row>
    <row r="181100" spans="16:16" x14ac:dyDescent="0.3">
      <c r="P181100" s="83"/>
    </row>
    <row r="181101" spans="16:16" x14ac:dyDescent="0.3">
      <c r="P181101" s="83"/>
    </row>
    <row r="181102" spans="16:16" x14ac:dyDescent="0.3">
      <c r="P181102" s="83"/>
    </row>
    <row r="181103" spans="16:16" x14ac:dyDescent="0.3">
      <c r="P181103" s="83"/>
    </row>
    <row r="181104" spans="16:16" x14ac:dyDescent="0.3">
      <c r="P181104" s="83"/>
    </row>
    <row r="181105" spans="16:16" x14ac:dyDescent="0.3">
      <c r="P181105" s="83"/>
    </row>
    <row r="181106" spans="16:16" x14ac:dyDescent="0.3">
      <c r="P181106" s="83"/>
    </row>
    <row r="181107" spans="16:16" x14ac:dyDescent="0.3">
      <c r="P181107" s="83"/>
    </row>
    <row r="181108" spans="16:16" x14ac:dyDescent="0.3">
      <c r="P181108" s="83"/>
    </row>
    <row r="181109" spans="16:16" x14ac:dyDescent="0.3">
      <c r="P181109" s="83"/>
    </row>
    <row r="181110" spans="16:16" x14ac:dyDescent="0.3">
      <c r="P181110" s="83"/>
    </row>
    <row r="181111" spans="16:16" x14ac:dyDescent="0.3">
      <c r="P181111" s="83"/>
    </row>
    <row r="181112" spans="16:16" x14ac:dyDescent="0.3">
      <c r="P181112" s="83"/>
    </row>
    <row r="181113" spans="16:16" x14ac:dyDescent="0.3">
      <c r="P181113" s="83"/>
    </row>
    <row r="181114" spans="16:16" x14ac:dyDescent="0.3">
      <c r="P181114" s="83"/>
    </row>
    <row r="181115" spans="16:16" x14ac:dyDescent="0.3">
      <c r="P181115" s="83"/>
    </row>
    <row r="181116" spans="16:16" x14ac:dyDescent="0.3">
      <c r="P181116" s="83"/>
    </row>
    <row r="181117" spans="16:16" x14ac:dyDescent="0.3">
      <c r="P181117" s="83"/>
    </row>
    <row r="181118" spans="16:16" x14ac:dyDescent="0.3">
      <c r="P181118" s="83"/>
    </row>
    <row r="181119" spans="16:16" x14ac:dyDescent="0.3">
      <c r="P181119" s="83"/>
    </row>
    <row r="181120" spans="16:16" x14ac:dyDescent="0.3">
      <c r="P181120" s="83"/>
    </row>
    <row r="181121" spans="16:16" x14ac:dyDescent="0.3">
      <c r="P181121" s="83"/>
    </row>
    <row r="181122" spans="16:16" x14ac:dyDescent="0.3">
      <c r="P181122" s="83"/>
    </row>
    <row r="181123" spans="16:16" x14ac:dyDescent="0.3">
      <c r="P181123" s="83"/>
    </row>
    <row r="181124" spans="16:16" x14ac:dyDescent="0.3">
      <c r="P181124" s="83"/>
    </row>
    <row r="181125" spans="16:16" x14ac:dyDescent="0.3">
      <c r="P181125" s="83"/>
    </row>
    <row r="181126" spans="16:16" x14ac:dyDescent="0.3">
      <c r="P181126" s="83"/>
    </row>
    <row r="181127" spans="16:16" x14ac:dyDescent="0.3">
      <c r="P181127" s="83"/>
    </row>
    <row r="181128" spans="16:16" x14ac:dyDescent="0.3">
      <c r="P181128" s="83"/>
    </row>
    <row r="181129" spans="16:16" x14ac:dyDescent="0.3">
      <c r="P181129" s="83"/>
    </row>
    <row r="181130" spans="16:16" x14ac:dyDescent="0.3">
      <c r="P181130" s="83"/>
    </row>
    <row r="181131" spans="16:16" x14ac:dyDescent="0.3">
      <c r="P181131" s="83"/>
    </row>
    <row r="181132" spans="16:16" x14ac:dyDescent="0.3">
      <c r="P181132" s="83"/>
    </row>
    <row r="181133" spans="16:16" x14ac:dyDescent="0.3">
      <c r="P181133" s="83"/>
    </row>
    <row r="181134" spans="16:16" x14ac:dyDescent="0.3">
      <c r="P181134" s="83"/>
    </row>
    <row r="181135" spans="16:16" x14ac:dyDescent="0.3">
      <c r="P181135" s="83"/>
    </row>
    <row r="181136" spans="16:16" x14ac:dyDescent="0.3">
      <c r="P181136" s="83"/>
    </row>
    <row r="181137" spans="16:16" x14ac:dyDescent="0.3">
      <c r="P181137" s="83"/>
    </row>
    <row r="181138" spans="16:16" x14ac:dyDescent="0.3">
      <c r="P181138" s="83"/>
    </row>
    <row r="181139" spans="16:16" x14ac:dyDescent="0.3">
      <c r="P181139" s="83"/>
    </row>
    <row r="181140" spans="16:16" x14ac:dyDescent="0.3">
      <c r="P181140" s="83"/>
    </row>
    <row r="181141" spans="16:16" x14ac:dyDescent="0.3">
      <c r="P181141" s="83"/>
    </row>
    <row r="181142" spans="16:16" x14ac:dyDescent="0.3">
      <c r="P181142" s="83"/>
    </row>
    <row r="181143" spans="16:16" x14ac:dyDescent="0.3">
      <c r="P181143" s="83"/>
    </row>
    <row r="181144" spans="16:16" x14ac:dyDescent="0.3">
      <c r="P181144" s="83"/>
    </row>
    <row r="181145" spans="16:16" x14ac:dyDescent="0.3">
      <c r="P181145" s="83"/>
    </row>
    <row r="181146" spans="16:16" x14ac:dyDescent="0.3">
      <c r="P181146" s="83"/>
    </row>
    <row r="181147" spans="16:16" x14ac:dyDescent="0.3">
      <c r="P181147" s="83"/>
    </row>
    <row r="181148" spans="16:16" x14ac:dyDescent="0.3">
      <c r="P181148" s="83"/>
    </row>
    <row r="181149" spans="16:16" x14ac:dyDescent="0.3">
      <c r="P181149" s="83"/>
    </row>
    <row r="181150" spans="16:16" x14ac:dyDescent="0.3">
      <c r="P181150" s="83"/>
    </row>
    <row r="181151" spans="16:16" x14ac:dyDescent="0.3">
      <c r="P181151" s="83"/>
    </row>
    <row r="181152" spans="16:16" x14ac:dyDescent="0.3">
      <c r="P181152" s="83"/>
    </row>
    <row r="181153" spans="16:16" x14ac:dyDescent="0.3">
      <c r="P181153" s="83"/>
    </row>
    <row r="181154" spans="16:16" x14ac:dyDescent="0.3">
      <c r="P181154" s="83"/>
    </row>
    <row r="181155" spans="16:16" x14ac:dyDescent="0.3">
      <c r="P181155" s="83"/>
    </row>
    <row r="181156" spans="16:16" x14ac:dyDescent="0.3">
      <c r="P181156" s="83"/>
    </row>
    <row r="181157" spans="16:16" x14ac:dyDescent="0.3">
      <c r="P181157" s="83"/>
    </row>
    <row r="181158" spans="16:16" x14ac:dyDescent="0.3">
      <c r="P181158" s="83"/>
    </row>
    <row r="181159" spans="16:16" x14ac:dyDescent="0.3">
      <c r="P181159" s="83"/>
    </row>
    <row r="181160" spans="16:16" x14ac:dyDescent="0.3">
      <c r="P181160" s="83"/>
    </row>
    <row r="181161" spans="16:16" x14ac:dyDescent="0.3">
      <c r="P181161" s="83"/>
    </row>
    <row r="181162" spans="16:16" x14ac:dyDescent="0.3">
      <c r="P181162" s="83"/>
    </row>
    <row r="181163" spans="16:16" x14ac:dyDescent="0.3">
      <c r="P181163" s="83"/>
    </row>
    <row r="181164" spans="16:16" x14ac:dyDescent="0.3">
      <c r="P181164" s="83"/>
    </row>
    <row r="181165" spans="16:16" x14ac:dyDescent="0.3">
      <c r="P181165" s="83"/>
    </row>
    <row r="181166" spans="16:16" x14ac:dyDescent="0.3">
      <c r="P181166" s="83"/>
    </row>
    <row r="181167" spans="16:16" x14ac:dyDescent="0.3">
      <c r="P181167" s="83"/>
    </row>
    <row r="181168" spans="16:16" x14ac:dyDescent="0.3">
      <c r="P181168" s="83"/>
    </row>
    <row r="181169" spans="16:16" x14ac:dyDescent="0.3">
      <c r="P181169" s="83"/>
    </row>
    <row r="181170" spans="16:16" x14ac:dyDescent="0.3">
      <c r="P181170" s="83"/>
    </row>
    <row r="181171" spans="16:16" x14ac:dyDescent="0.3">
      <c r="P181171" s="83"/>
    </row>
    <row r="181172" spans="16:16" x14ac:dyDescent="0.3">
      <c r="P181172" s="83"/>
    </row>
    <row r="181173" spans="16:16" x14ac:dyDescent="0.3">
      <c r="P181173" s="83"/>
    </row>
    <row r="181174" spans="16:16" x14ac:dyDescent="0.3">
      <c r="P181174" s="83"/>
    </row>
    <row r="181175" spans="16:16" x14ac:dyDescent="0.3">
      <c r="P181175" s="83"/>
    </row>
    <row r="181176" spans="16:16" x14ac:dyDescent="0.3">
      <c r="P181176" s="83"/>
    </row>
    <row r="181177" spans="16:16" x14ac:dyDescent="0.3">
      <c r="P181177" s="83"/>
    </row>
    <row r="181178" spans="16:16" x14ac:dyDescent="0.3">
      <c r="P181178" s="83"/>
    </row>
    <row r="181179" spans="16:16" x14ac:dyDescent="0.3">
      <c r="P181179" s="83"/>
    </row>
    <row r="181180" spans="16:16" x14ac:dyDescent="0.3">
      <c r="P181180" s="83"/>
    </row>
    <row r="181181" spans="16:16" x14ac:dyDescent="0.3">
      <c r="P181181" s="83"/>
    </row>
    <row r="181182" spans="16:16" x14ac:dyDescent="0.3">
      <c r="P181182" s="83"/>
    </row>
    <row r="181183" spans="16:16" x14ac:dyDescent="0.3">
      <c r="P181183" s="83"/>
    </row>
    <row r="181184" spans="16:16" x14ac:dyDescent="0.3">
      <c r="P181184" s="83"/>
    </row>
    <row r="181185" spans="16:16" x14ac:dyDescent="0.3">
      <c r="P181185" s="83"/>
    </row>
    <row r="181186" spans="16:16" x14ac:dyDescent="0.3">
      <c r="P181186" s="83"/>
    </row>
    <row r="181187" spans="16:16" x14ac:dyDescent="0.3">
      <c r="P181187" s="83"/>
    </row>
    <row r="181188" spans="16:16" x14ac:dyDescent="0.3">
      <c r="P181188" s="83"/>
    </row>
    <row r="181189" spans="16:16" x14ac:dyDescent="0.3">
      <c r="P181189" s="83"/>
    </row>
    <row r="181190" spans="16:16" x14ac:dyDescent="0.3">
      <c r="P181190" s="83"/>
    </row>
    <row r="181191" spans="16:16" x14ac:dyDescent="0.3">
      <c r="P181191" s="83"/>
    </row>
    <row r="181192" spans="16:16" x14ac:dyDescent="0.3">
      <c r="P181192" s="83"/>
    </row>
    <row r="181193" spans="16:16" x14ac:dyDescent="0.3">
      <c r="P181193" s="83"/>
    </row>
    <row r="181194" spans="16:16" x14ac:dyDescent="0.3">
      <c r="P181194" s="83"/>
    </row>
    <row r="181195" spans="16:16" x14ac:dyDescent="0.3">
      <c r="P181195" s="83"/>
    </row>
    <row r="181196" spans="16:16" x14ac:dyDescent="0.3">
      <c r="P181196" s="83"/>
    </row>
    <row r="181197" spans="16:16" x14ac:dyDescent="0.3">
      <c r="P181197" s="83"/>
    </row>
    <row r="181198" spans="16:16" x14ac:dyDescent="0.3">
      <c r="P181198" s="83"/>
    </row>
    <row r="181199" spans="16:16" x14ac:dyDescent="0.3">
      <c r="P181199" s="83"/>
    </row>
    <row r="181200" spans="16:16" x14ac:dyDescent="0.3">
      <c r="P181200" s="83"/>
    </row>
    <row r="181201" spans="16:16" x14ac:dyDescent="0.3">
      <c r="P181201" s="83"/>
    </row>
    <row r="181202" spans="16:16" x14ac:dyDescent="0.3">
      <c r="P181202" s="83"/>
    </row>
    <row r="181203" spans="16:16" x14ac:dyDescent="0.3">
      <c r="P181203" s="83"/>
    </row>
    <row r="181204" spans="16:16" x14ac:dyDescent="0.3">
      <c r="P181204" s="83"/>
    </row>
    <row r="181205" spans="16:16" x14ac:dyDescent="0.3">
      <c r="P181205" s="83"/>
    </row>
    <row r="181206" spans="16:16" x14ac:dyDescent="0.3">
      <c r="P181206" s="83"/>
    </row>
    <row r="181207" spans="16:16" x14ac:dyDescent="0.3">
      <c r="P181207" s="83"/>
    </row>
    <row r="181208" spans="16:16" x14ac:dyDescent="0.3">
      <c r="P181208" s="83"/>
    </row>
    <row r="181209" spans="16:16" x14ac:dyDescent="0.3">
      <c r="P181209" s="83"/>
    </row>
    <row r="181210" spans="16:16" x14ac:dyDescent="0.3">
      <c r="P181210" s="83"/>
    </row>
    <row r="181211" spans="16:16" x14ac:dyDescent="0.3">
      <c r="P181211" s="83"/>
    </row>
    <row r="181212" spans="16:16" x14ac:dyDescent="0.3">
      <c r="P181212" s="83"/>
    </row>
    <row r="181213" spans="16:16" x14ac:dyDescent="0.3">
      <c r="P181213" s="83"/>
    </row>
    <row r="181214" spans="16:16" x14ac:dyDescent="0.3">
      <c r="P181214" s="83"/>
    </row>
    <row r="181215" spans="16:16" x14ac:dyDescent="0.3">
      <c r="P181215" s="83"/>
    </row>
    <row r="181216" spans="16:16" x14ac:dyDescent="0.3">
      <c r="P181216" s="83"/>
    </row>
    <row r="181217" spans="16:16" x14ac:dyDescent="0.3">
      <c r="P181217" s="83"/>
    </row>
    <row r="181218" spans="16:16" x14ac:dyDescent="0.3">
      <c r="P181218" s="83"/>
    </row>
    <row r="181219" spans="16:16" x14ac:dyDescent="0.3">
      <c r="P181219" s="83"/>
    </row>
    <row r="181220" spans="16:16" x14ac:dyDescent="0.3">
      <c r="P181220" s="83"/>
    </row>
    <row r="181221" spans="16:16" x14ac:dyDescent="0.3">
      <c r="P181221" s="83"/>
    </row>
    <row r="181222" spans="16:16" x14ac:dyDescent="0.3">
      <c r="P181222" s="83"/>
    </row>
    <row r="181223" spans="16:16" x14ac:dyDescent="0.3">
      <c r="P181223" s="83"/>
    </row>
    <row r="181224" spans="16:16" x14ac:dyDescent="0.3">
      <c r="P181224" s="83"/>
    </row>
    <row r="181225" spans="16:16" x14ac:dyDescent="0.3">
      <c r="P181225" s="83"/>
    </row>
    <row r="181226" spans="16:16" x14ac:dyDescent="0.3">
      <c r="P181226" s="83"/>
    </row>
    <row r="181227" spans="16:16" x14ac:dyDescent="0.3">
      <c r="P181227" s="83"/>
    </row>
    <row r="181228" spans="16:16" x14ac:dyDescent="0.3">
      <c r="P181228" s="83"/>
    </row>
    <row r="181229" spans="16:16" x14ac:dyDescent="0.3">
      <c r="P181229" s="83"/>
    </row>
    <row r="181230" spans="16:16" x14ac:dyDescent="0.3">
      <c r="P181230" s="83"/>
    </row>
    <row r="181231" spans="16:16" x14ac:dyDescent="0.3">
      <c r="P181231" s="83"/>
    </row>
    <row r="181232" spans="16:16" x14ac:dyDescent="0.3">
      <c r="P181232" s="83"/>
    </row>
    <row r="181233" spans="16:16" x14ac:dyDescent="0.3">
      <c r="P181233" s="83"/>
    </row>
    <row r="181234" spans="16:16" x14ac:dyDescent="0.3">
      <c r="P181234" s="83"/>
    </row>
    <row r="181235" spans="16:16" x14ac:dyDescent="0.3">
      <c r="P181235" s="83"/>
    </row>
    <row r="181236" spans="16:16" x14ac:dyDescent="0.3">
      <c r="P181236" s="83"/>
    </row>
    <row r="181237" spans="16:16" x14ac:dyDescent="0.3">
      <c r="P181237" s="83"/>
    </row>
    <row r="181238" spans="16:16" x14ac:dyDescent="0.3">
      <c r="P181238" s="83"/>
    </row>
    <row r="181239" spans="16:16" x14ac:dyDescent="0.3">
      <c r="P181239" s="83"/>
    </row>
    <row r="181240" spans="16:16" x14ac:dyDescent="0.3">
      <c r="P181240" s="83"/>
    </row>
    <row r="181241" spans="16:16" x14ac:dyDescent="0.3">
      <c r="P181241" s="83"/>
    </row>
    <row r="181242" spans="16:16" x14ac:dyDescent="0.3">
      <c r="P181242" s="83"/>
    </row>
    <row r="181243" spans="16:16" x14ac:dyDescent="0.3">
      <c r="P181243" s="83"/>
    </row>
    <row r="181244" spans="16:16" x14ac:dyDescent="0.3">
      <c r="P181244" s="83"/>
    </row>
    <row r="181245" spans="16:16" x14ac:dyDescent="0.3">
      <c r="P181245" s="83"/>
    </row>
    <row r="181246" spans="16:16" x14ac:dyDescent="0.3">
      <c r="P181246" s="83"/>
    </row>
    <row r="181247" spans="16:16" x14ac:dyDescent="0.3">
      <c r="P181247" s="83"/>
    </row>
    <row r="181248" spans="16:16" x14ac:dyDescent="0.3">
      <c r="P181248" s="83"/>
    </row>
    <row r="181249" spans="16:16" x14ac:dyDescent="0.3">
      <c r="P181249" s="83"/>
    </row>
    <row r="181250" spans="16:16" x14ac:dyDescent="0.3">
      <c r="P181250" s="83"/>
    </row>
    <row r="181251" spans="16:16" x14ac:dyDescent="0.3">
      <c r="P181251" s="83"/>
    </row>
    <row r="181252" spans="16:16" x14ac:dyDescent="0.3">
      <c r="P181252" s="83"/>
    </row>
    <row r="181253" spans="16:16" x14ac:dyDescent="0.3">
      <c r="P181253" s="83"/>
    </row>
    <row r="181254" spans="16:16" x14ac:dyDescent="0.3">
      <c r="P181254" s="83"/>
    </row>
    <row r="181255" spans="16:16" x14ac:dyDescent="0.3">
      <c r="P181255" s="83"/>
    </row>
    <row r="181256" spans="16:16" x14ac:dyDescent="0.3">
      <c r="P181256" s="83"/>
    </row>
    <row r="181257" spans="16:16" x14ac:dyDescent="0.3">
      <c r="P181257" s="83"/>
    </row>
    <row r="181258" spans="16:16" x14ac:dyDescent="0.3">
      <c r="P181258" s="83"/>
    </row>
    <row r="181259" spans="16:16" x14ac:dyDescent="0.3">
      <c r="P181259" s="83"/>
    </row>
    <row r="181260" spans="16:16" x14ac:dyDescent="0.3">
      <c r="P181260" s="83"/>
    </row>
    <row r="181261" spans="16:16" x14ac:dyDescent="0.3">
      <c r="P181261" s="83"/>
    </row>
    <row r="181262" spans="16:16" x14ac:dyDescent="0.3">
      <c r="P181262" s="83"/>
    </row>
    <row r="181263" spans="16:16" x14ac:dyDescent="0.3">
      <c r="P181263" s="83"/>
    </row>
    <row r="181264" spans="16:16" x14ac:dyDescent="0.3">
      <c r="P181264" s="83"/>
    </row>
    <row r="181265" spans="16:16" x14ac:dyDescent="0.3">
      <c r="P181265" s="83"/>
    </row>
    <row r="181266" spans="16:16" x14ac:dyDescent="0.3">
      <c r="P181266" s="83"/>
    </row>
    <row r="181267" spans="16:16" x14ac:dyDescent="0.3">
      <c r="P181267" s="83"/>
    </row>
    <row r="181268" spans="16:16" x14ac:dyDescent="0.3">
      <c r="P181268" s="83"/>
    </row>
    <row r="181269" spans="16:16" x14ac:dyDescent="0.3">
      <c r="P181269" s="83"/>
    </row>
    <row r="181270" spans="16:16" x14ac:dyDescent="0.3">
      <c r="P181270" s="83"/>
    </row>
    <row r="181271" spans="16:16" x14ac:dyDescent="0.3">
      <c r="P181271" s="83"/>
    </row>
    <row r="181272" spans="16:16" x14ac:dyDescent="0.3">
      <c r="P181272" s="83"/>
    </row>
    <row r="181273" spans="16:16" x14ac:dyDescent="0.3">
      <c r="P181273" s="83"/>
    </row>
    <row r="181274" spans="16:16" x14ac:dyDescent="0.3">
      <c r="P181274" s="83"/>
    </row>
    <row r="181275" spans="16:16" x14ac:dyDescent="0.3">
      <c r="P181275" s="83"/>
    </row>
    <row r="181276" spans="16:16" x14ac:dyDescent="0.3">
      <c r="P181276" s="83"/>
    </row>
    <row r="181277" spans="16:16" x14ac:dyDescent="0.3">
      <c r="P181277" s="83"/>
    </row>
    <row r="181278" spans="16:16" x14ac:dyDescent="0.3">
      <c r="P181278" s="83"/>
    </row>
    <row r="181279" spans="16:16" x14ac:dyDescent="0.3">
      <c r="P181279" s="83"/>
    </row>
    <row r="181280" spans="16:16" x14ac:dyDescent="0.3">
      <c r="P181280" s="83"/>
    </row>
    <row r="181281" spans="16:16" x14ac:dyDescent="0.3">
      <c r="P181281" s="83"/>
    </row>
    <row r="181282" spans="16:16" x14ac:dyDescent="0.3">
      <c r="P181282" s="83"/>
    </row>
    <row r="181283" spans="16:16" x14ac:dyDescent="0.3">
      <c r="P181283" s="83"/>
    </row>
    <row r="181284" spans="16:16" x14ac:dyDescent="0.3">
      <c r="P181284" s="83"/>
    </row>
    <row r="181285" spans="16:16" x14ac:dyDescent="0.3">
      <c r="P181285" s="83"/>
    </row>
    <row r="181286" spans="16:16" x14ac:dyDescent="0.3">
      <c r="P181286" s="83"/>
    </row>
    <row r="181287" spans="16:16" x14ac:dyDescent="0.3">
      <c r="P181287" s="83"/>
    </row>
    <row r="181288" spans="16:16" x14ac:dyDescent="0.3">
      <c r="P181288" s="83"/>
    </row>
    <row r="181289" spans="16:16" x14ac:dyDescent="0.3">
      <c r="P181289" s="83"/>
    </row>
    <row r="181290" spans="16:16" x14ac:dyDescent="0.3">
      <c r="P181290" s="83"/>
    </row>
    <row r="181291" spans="16:16" x14ac:dyDescent="0.3">
      <c r="P181291" s="83"/>
    </row>
    <row r="181292" spans="16:16" x14ac:dyDescent="0.3">
      <c r="P181292" s="83"/>
    </row>
    <row r="181293" spans="16:16" x14ac:dyDescent="0.3">
      <c r="P181293" s="83"/>
    </row>
    <row r="181294" spans="16:16" x14ac:dyDescent="0.3">
      <c r="P181294" s="83"/>
    </row>
    <row r="181295" spans="16:16" x14ac:dyDescent="0.3">
      <c r="P181295" s="83"/>
    </row>
    <row r="181296" spans="16:16" x14ac:dyDescent="0.3">
      <c r="P181296" s="83"/>
    </row>
    <row r="181297" spans="16:16" x14ac:dyDescent="0.3">
      <c r="P181297" s="83"/>
    </row>
    <row r="181298" spans="16:16" x14ac:dyDescent="0.3">
      <c r="P181298" s="83"/>
    </row>
    <row r="181299" spans="16:16" x14ac:dyDescent="0.3">
      <c r="P181299" s="83"/>
    </row>
    <row r="181300" spans="16:16" x14ac:dyDescent="0.3">
      <c r="P181300" s="83"/>
    </row>
    <row r="181301" spans="16:16" x14ac:dyDescent="0.3">
      <c r="P181301" s="83"/>
    </row>
    <row r="181302" spans="16:16" x14ac:dyDescent="0.3">
      <c r="P181302" s="83"/>
    </row>
    <row r="181303" spans="16:16" x14ac:dyDescent="0.3">
      <c r="P181303" s="83"/>
    </row>
    <row r="181304" spans="16:16" x14ac:dyDescent="0.3">
      <c r="P181304" s="83"/>
    </row>
    <row r="181305" spans="16:16" x14ac:dyDescent="0.3">
      <c r="P181305" s="83"/>
    </row>
    <row r="181306" spans="16:16" x14ac:dyDescent="0.3">
      <c r="P181306" s="83"/>
    </row>
    <row r="181307" spans="16:16" x14ac:dyDescent="0.3">
      <c r="P181307" s="83"/>
    </row>
    <row r="181308" spans="16:16" x14ac:dyDescent="0.3">
      <c r="P181308" s="83"/>
    </row>
    <row r="181309" spans="16:16" x14ac:dyDescent="0.3">
      <c r="P181309" s="83"/>
    </row>
    <row r="181310" spans="16:16" x14ac:dyDescent="0.3">
      <c r="P181310" s="83"/>
    </row>
    <row r="181311" spans="16:16" x14ac:dyDescent="0.3">
      <c r="P181311" s="83"/>
    </row>
    <row r="181312" spans="16:16" x14ac:dyDescent="0.3">
      <c r="P181312" s="83"/>
    </row>
    <row r="181313" spans="16:16" x14ac:dyDescent="0.3">
      <c r="P181313" s="83"/>
    </row>
    <row r="181314" spans="16:16" x14ac:dyDescent="0.3">
      <c r="P181314" s="83"/>
    </row>
    <row r="181315" spans="16:16" x14ac:dyDescent="0.3">
      <c r="P181315" s="83"/>
    </row>
    <row r="181316" spans="16:16" x14ac:dyDescent="0.3">
      <c r="P181316" s="83"/>
    </row>
    <row r="181317" spans="16:16" x14ac:dyDescent="0.3">
      <c r="P181317" s="83"/>
    </row>
    <row r="181318" spans="16:16" x14ac:dyDescent="0.3">
      <c r="P181318" s="83"/>
    </row>
    <row r="181319" spans="16:16" x14ac:dyDescent="0.3">
      <c r="P181319" s="83"/>
    </row>
    <row r="181320" spans="16:16" x14ac:dyDescent="0.3">
      <c r="P181320" s="83"/>
    </row>
    <row r="181321" spans="16:16" x14ac:dyDescent="0.3">
      <c r="P181321" s="83"/>
    </row>
    <row r="181322" spans="16:16" x14ac:dyDescent="0.3">
      <c r="P181322" s="83"/>
    </row>
    <row r="181323" spans="16:16" x14ac:dyDescent="0.3">
      <c r="P181323" s="83"/>
    </row>
    <row r="181324" spans="16:16" x14ac:dyDescent="0.3">
      <c r="P181324" s="83"/>
    </row>
    <row r="181325" spans="16:16" x14ac:dyDescent="0.3">
      <c r="P181325" s="83"/>
    </row>
    <row r="181326" spans="16:16" x14ac:dyDescent="0.3">
      <c r="P181326" s="83"/>
    </row>
    <row r="181327" spans="16:16" x14ac:dyDescent="0.3">
      <c r="P181327" s="83"/>
    </row>
    <row r="181328" spans="16:16" x14ac:dyDescent="0.3">
      <c r="P181328" s="83"/>
    </row>
    <row r="181329" spans="16:16" x14ac:dyDescent="0.3">
      <c r="P181329" s="83"/>
    </row>
    <row r="181330" spans="16:16" x14ac:dyDescent="0.3">
      <c r="P181330" s="83"/>
    </row>
    <row r="181331" spans="16:16" x14ac:dyDescent="0.3">
      <c r="P181331" s="83"/>
    </row>
    <row r="181332" spans="16:16" x14ac:dyDescent="0.3">
      <c r="P181332" s="83"/>
    </row>
    <row r="181333" spans="16:16" x14ac:dyDescent="0.3">
      <c r="P181333" s="83"/>
    </row>
    <row r="181334" spans="16:16" x14ac:dyDescent="0.3">
      <c r="P181334" s="83"/>
    </row>
    <row r="181335" spans="16:16" x14ac:dyDescent="0.3">
      <c r="P181335" s="83"/>
    </row>
    <row r="181336" spans="16:16" x14ac:dyDescent="0.3">
      <c r="P181336" s="83"/>
    </row>
    <row r="181337" spans="16:16" x14ac:dyDescent="0.3">
      <c r="P181337" s="83"/>
    </row>
    <row r="181338" spans="16:16" x14ac:dyDescent="0.3">
      <c r="P181338" s="83"/>
    </row>
    <row r="181339" spans="16:16" x14ac:dyDescent="0.3">
      <c r="P181339" s="83"/>
    </row>
    <row r="181340" spans="16:16" x14ac:dyDescent="0.3">
      <c r="P181340" s="83"/>
    </row>
    <row r="181341" spans="16:16" x14ac:dyDescent="0.3">
      <c r="P181341" s="83"/>
    </row>
    <row r="181342" spans="16:16" x14ac:dyDescent="0.3">
      <c r="P181342" s="83"/>
    </row>
    <row r="181343" spans="16:16" x14ac:dyDescent="0.3">
      <c r="P181343" s="83"/>
    </row>
    <row r="181344" spans="16:16" x14ac:dyDescent="0.3">
      <c r="P181344" s="83"/>
    </row>
    <row r="181345" spans="16:16" x14ac:dyDescent="0.3">
      <c r="P181345" s="83"/>
    </row>
    <row r="181346" spans="16:16" x14ac:dyDescent="0.3">
      <c r="P181346" s="83"/>
    </row>
    <row r="181347" spans="16:16" x14ac:dyDescent="0.3">
      <c r="P181347" s="83"/>
    </row>
    <row r="181348" spans="16:16" x14ac:dyDescent="0.3">
      <c r="P181348" s="83"/>
    </row>
    <row r="181349" spans="16:16" x14ac:dyDescent="0.3">
      <c r="P181349" s="83"/>
    </row>
    <row r="181350" spans="16:16" x14ac:dyDescent="0.3">
      <c r="P181350" s="83"/>
    </row>
    <row r="181351" spans="16:16" x14ac:dyDescent="0.3">
      <c r="P181351" s="83"/>
    </row>
    <row r="181352" spans="16:16" x14ac:dyDescent="0.3">
      <c r="P181352" s="83"/>
    </row>
    <row r="181353" spans="16:16" x14ac:dyDescent="0.3">
      <c r="P181353" s="83"/>
    </row>
    <row r="181354" spans="16:16" x14ac:dyDescent="0.3">
      <c r="P181354" s="83"/>
    </row>
    <row r="181355" spans="16:16" x14ac:dyDescent="0.3">
      <c r="P181355" s="83"/>
    </row>
    <row r="181356" spans="16:16" x14ac:dyDescent="0.3">
      <c r="P181356" s="83"/>
    </row>
    <row r="181357" spans="16:16" x14ac:dyDescent="0.3">
      <c r="P181357" s="83"/>
    </row>
    <row r="181358" spans="16:16" x14ac:dyDescent="0.3">
      <c r="P181358" s="83"/>
    </row>
    <row r="181359" spans="16:16" x14ac:dyDescent="0.3">
      <c r="P181359" s="83"/>
    </row>
    <row r="181360" spans="16:16" x14ac:dyDescent="0.3">
      <c r="P181360" s="83"/>
    </row>
    <row r="181361" spans="16:16" x14ac:dyDescent="0.3">
      <c r="P181361" s="83"/>
    </row>
    <row r="181362" spans="16:16" x14ac:dyDescent="0.3">
      <c r="P181362" s="83"/>
    </row>
    <row r="181363" spans="16:16" x14ac:dyDescent="0.3">
      <c r="P181363" s="83"/>
    </row>
    <row r="181364" spans="16:16" x14ac:dyDescent="0.3">
      <c r="P181364" s="83"/>
    </row>
    <row r="181365" spans="16:16" x14ac:dyDescent="0.3">
      <c r="P181365" s="83"/>
    </row>
    <row r="181366" spans="16:16" x14ac:dyDescent="0.3">
      <c r="P181366" s="83"/>
    </row>
    <row r="181367" spans="16:16" x14ac:dyDescent="0.3">
      <c r="P181367" s="83"/>
    </row>
    <row r="181368" spans="16:16" x14ac:dyDescent="0.3">
      <c r="P181368" s="83"/>
    </row>
    <row r="181369" spans="16:16" x14ac:dyDescent="0.3">
      <c r="P181369" s="83"/>
    </row>
    <row r="181370" spans="16:16" x14ac:dyDescent="0.3">
      <c r="P181370" s="83"/>
    </row>
    <row r="181371" spans="16:16" x14ac:dyDescent="0.3">
      <c r="P181371" s="83"/>
    </row>
    <row r="181372" spans="16:16" x14ac:dyDescent="0.3">
      <c r="P181372" s="83"/>
    </row>
    <row r="181373" spans="16:16" x14ac:dyDescent="0.3">
      <c r="P181373" s="83"/>
    </row>
    <row r="181374" spans="16:16" x14ac:dyDescent="0.3">
      <c r="P181374" s="83"/>
    </row>
    <row r="181375" spans="16:16" x14ac:dyDescent="0.3">
      <c r="P181375" s="83"/>
    </row>
    <row r="181376" spans="16:16" x14ac:dyDescent="0.3">
      <c r="P181376" s="83"/>
    </row>
    <row r="181377" spans="16:16" x14ac:dyDescent="0.3">
      <c r="P181377" s="83"/>
    </row>
    <row r="181378" spans="16:16" x14ac:dyDescent="0.3">
      <c r="P181378" s="83"/>
    </row>
    <row r="181379" spans="16:16" x14ac:dyDescent="0.3">
      <c r="P181379" s="83"/>
    </row>
    <row r="181380" spans="16:16" x14ac:dyDescent="0.3">
      <c r="P181380" s="83"/>
    </row>
    <row r="181381" spans="16:16" x14ac:dyDescent="0.3">
      <c r="P181381" s="83"/>
    </row>
    <row r="181382" spans="16:16" x14ac:dyDescent="0.3">
      <c r="P181382" s="83"/>
    </row>
    <row r="181383" spans="16:16" x14ac:dyDescent="0.3">
      <c r="P181383" s="83"/>
    </row>
    <row r="181384" spans="16:16" x14ac:dyDescent="0.3">
      <c r="P181384" s="83"/>
    </row>
    <row r="181385" spans="16:16" x14ac:dyDescent="0.3">
      <c r="P181385" s="83"/>
    </row>
    <row r="181386" spans="16:16" x14ac:dyDescent="0.3">
      <c r="P181386" s="83"/>
    </row>
    <row r="181387" spans="16:16" x14ac:dyDescent="0.3">
      <c r="P181387" s="83"/>
    </row>
    <row r="181388" spans="16:16" x14ac:dyDescent="0.3">
      <c r="P181388" s="83"/>
    </row>
    <row r="181389" spans="16:16" x14ac:dyDescent="0.3">
      <c r="P181389" s="83"/>
    </row>
    <row r="181390" spans="16:16" x14ac:dyDescent="0.3">
      <c r="P181390" s="83"/>
    </row>
    <row r="181391" spans="16:16" x14ac:dyDescent="0.3">
      <c r="P181391" s="83"/>
    </row>
    <row r="181392" spans="16:16" x14ac:dyDescent="0.3">
      <c r="P181392" s="83"/>
    </row>
    <row r="181393" spans="16:16" x14ac:dyDescent="0.3">
      <c r="P181393" s="83"/>
    </row>
    <row r="181394" spans="16:16" x14ac:dyDescent="0.3">
      <c r="P181394" s="83"/>
    </row>
    <row r="181395" spans="16:16" x14ac:dyDescent="0.3">
      <c r="P181395" s="83"/>
    </row>
    <row r="181396" spans="16:16" x14ac:dyDescent="0.3">
      <c r="P181396" s="83"/>
    </row>
    <row r="181397" spans="16:16" x14ac:dyDescent="0.3">
      <c r="P181397" s="83"/>
    </row>
    <row r="181398" spans="16:16" x14ac:dyDescent="0.3">
      <c r="P181398" s="83"/>
    </row>
    <row r="181399" spans="16:16" x14ac:dyDescent="0.3">
      <c r="P181399" s="83"/>
    </row>
    <row r="181400" spans="16:16" x14ac:dyDescent="0.3">
      <c r="P181400" s="83"/>
    </row>
    <row r="181401" spans="16:16" x14ac:dyDescent="0.3">
      <c r="P181401" s="83"/>
    </row>
    <row r="181402" spans="16:16" x14ac:dyDescent="0.3">
      <c r="P181402" s="83"/>
    </row>
    <row r="181403" spans="16:16" x14ac:dyDescent="0.3">
      <c r="P181403" s="83"/>
    </row>
    <row r="181404" spans="16:16" x14ac:dyDescent="0.3">
      <c r="P181404" s="83"/>
    </row>
    <row r="181405" spans="16:16" x14ac:dyDescent="0.3">
      <c r="P181405" s="83"/>
    </row>
    <row r="181406" spans="16:16" x14ac:dyDescent="0.3">
      <c r="P181406" s="83"/>
    </row>
    <row r="181407" spans="16:16" x14ac:dyDescent="0.3">
      <c r="P181407" s="83"/>
    </row>
    <row r="181408" spans="16:16" x14ac:dyDescent="0.3">
      <c r="P181408" s="83"/>
    </row>
    <row r="181409" spans="16:16" x14ac:dyDescent="0.3">
      <c r="P181409" s="83"/>
    </row>
    <row r="181410" spans="16:16" x14ac:dyDescent="0.3">
      <c r="P181410" s="83"/>
    </row>
    <row r="181411" spans="16:16" x14ac:dyDescent="0.3">
      <c r="P181411" s="83"/>
    </row>
    <row r="181412" spans="16:16" x14ac:dyDescent="0.3">
      <c r="P181412" s="83"/>
    </row>
    <row r="181413" spans="16:16" x14ac:dyDescent="0.3">
      <c r="P181413" s="83"/>
    </row>
    <row r="181414" spans="16:16" x14ac:dyDescent="0.3">
      <c r="P181414" s="83"/>
    </row>
    <row r="181415" spans="16:16" x14ac:dyDescent="0.3">
      <c r="P181415" s="83"/>
    </row>
    <row r="181416" spans="16:16" x14ac:dyDescent="0.3">
      <c r="P181416" s="83"/>
    </row>
    <row r="181417" spans="16:16" x14ac:dyDescent="0.3">
      <c r="P181417" s="83"/>
    </row>
    <row r="181418" spans="16:16" x14ac:dyDescent="0.3">
      <c r="P181418" s="83"/>
    </row>
    <row r="181419" spans="16:16" x14ac:dyDescent="0.3">
      <c r="P181419" s="83"/>
    </row>
    <row r="181420" spans="16:16" x14ac:dyDescent="0.3">
      <c r="P181420" s="83"/>
    </row>
    <row r="181421" spans="16:16" x14ac:dyDescent="0.3">
      <c r="P181421" s="83"/>
    </row>
    <row r="181422" spans="16:16" x14ac:dyDescent="0.3">
      <c r="P181422" s="83"/>
    </row>
    <row r="181423" spans="16:16" x14ac:dyDescent="0.3">
      <c r="P181423" s="83"/>
    </row>
    <row r="181424" spans="16:16" x14ac:dyDescent="0.3">
      <c r="P181424" s="83"/>
    </row>
    <row r="181425" spans="16:16" x14ac:dyDescent="0.3">
      <c r="P181425" s="83"/>
    </row>
    <row r="181426" spans="16:16" x14ac:dyDescent="0.3">
      <c r="P181426" s="83"/>
    </row>
    <row r="181427" spans="16:16" x14ac:dyDescent="0.3">
      <c r="P181427" s="83"/>
    </row>
    <row r="181428" spans="16:16" x14ac:dyDescent="0.3">
      <c r="P181428" s="83"/>
    </row>
    <row r="181429" spans="16:16" x14ac:dyDescent="0.3">
      <c r="P181429" s="83"/>
    </row>
    <row r="181430" spans="16:16" x14ac:dyDescent="0.3">
      <c r="P181430" s="83"/>
    </row>
    <row r="181431" spans="16:16" x14ac:dyDescent="0.3">
      <c r="P181431" s="83"/>
    </row>
    <row r="181432" spans="16:16" x14ac:dyDescent="0.3">
      <c r="P181432" s="83"/>
    </row>
    <row r="181433" spans="16:16" x14ac:dyDescent="0.3">
      <c r="P181433" s="83"/>
    </row>
    <row r="181434" spans="16:16" x14ac:dyDescent="0.3">
      <c r="P181434" s="83"/>
    </row>
    <row r="181435" spans="16:16" x14ac:dyDescent="0.3">
      <c r="P181435" s="83"/>
    </row>
    <row r="181436" spans="16:16" x14ac:dyDescent="0.3">
      <c r="P181436" s="83"/>
    </row>
    <row r="181437" spans="16:16" x14ac:dyDescent="0.3">
      <c r="P181437" s="83"/>
    </row>
    <row r="181438" spans="16:16" x14ac:dyDescent="0.3">
      <c r="P181438" s="83"/>
    </row>
    <row r="181439" spans="16:16" x14ac:dyDescent="0.3">
      <c r="P181439" s="83"/>
    </row>
    <row r="181440" spans="16:16" x14ac:dyDescent="0.3">
      <c r="P181440" s="83"/>
    </row>
    <row r="181441" spans="16:16" x14ac:dyDescent="0.3">
      <c r="P181441" s="83"/>
    </row>
    <row r="181442" spans="16:16" x14ac:dyDescent="0.3">
      <c r="P181442" s="83"/>
    </row>
    <row r="181443" spans="16:16" x14ac:dyDescent="0.3">
      <c r="P181443" s="83"/>
    </row>
    <row r="181444" spans="16:16" x14ac:dyDescent="0.3">
      <c r="P181444" s="83"/>
    </row>
    <row r="181445" spans="16:16" x14ac:dyDescent="0.3">
      <c r="P181445" s="83"/>
    </row>
    <row r="181446" spans="16:16" x14ac:dyDescent="0.3">
      <c r="P181446" s="83"/>
    </row>
    <row r="181447" spans="16:16" x14ac:dyDescent="0.3">
      <c r="P181447" s="83"/>
    </row>
    <row r="181448" spans="16:16" x14ac:dyDescent="0.3">
      <c r="P181448" s="83"/>
    </row>
    <row r="181449" spans="16:16" x14ac:dyDescent="0.3">
      <c r="P181449" s="83"/>
    </row>
    <row r="181450" spans="16:16" x14ac:dyDescent="0.3">
      <c r="P181450" s="83"/>
    </row>
    <row r="181451" spans="16:16" x14ac:dyDescent="0.3">
      <c r="P181451" s="83"/>
    </row>
    <row r="181452" spans="16:16" x14ac:dyDescent="0.3">
      <c r="P181452" s="83"/>
    </row>
    <row r="181453" spans="16:16" x14ac:dyDescent="0.3">
      <c r="P181453" s="83"/>
    </row>
    <row r="181454" spans="16:16" x14ac:dyDescent="0.3">
      <c r="P181454" s="83"/>
    </row>
    <row r="181455" spans="16:16" x14ac:dyDescent="0.3">
      <c r="P181455" s="83"/>
    </row>
    <row r="181456" spans="16:16" x14ac:dyDescent="0.3">
      <c r="P181456" s="83"/>
    </row>
    <row r="181457" spans="16:16" x14ac:dyDescent="0.3">
      <c r="P181457" s="83"/>
    </row>
    <row r="181458" spans="16:16" x14ac:dyDescent="0.3">
      <c r="P181458" s="83"/>
    </row>
    <row r="181459" spans="16:16" x14ac:dyDescent="0.3">
      <c r="P181459" s="83"/>
    </row>
    <row r="181460" spans="16:16" x14ac:dyDescent="0.3">
      <c r="P181460" s="83"/>
    </row>
    <row r="181461" spans="16:16" x14ac:dyDescent="0.3">
      <c r="P181461" s="83"/>
    </row>
    <row r="181462" spans="16:16" x14ac:dyDescent="0.3">
      <c r="P181462" s="83"/>
    </row>
    <row r="181463" spans="16:16" x14ac:dyDescent="0.3">
      <c r="P181463" s="83"/>
    </row>
    <row r="181464" spans="16:16" x14ac:dyDescent="0.3">
      <c r="P181464" s="83"/>
    </row>
    <row r="181465" spans="16:16" x14ac:dyDescent="0.3">
      <c r="P181465" s="83"/>
    </row>
    <row r="181466" spans="16:16" x14ac:dyDescent="0.3">
      <c r="P181466" s="83"/>
    </row>
    <row r="181467" spans="16:16" x14ac:dyDescent="0.3">
      <c r="P181467" s="83"/>
    </row>
    <row r="181468" spans="16:16" x14ac:dyDescent="0.3">
      <c r="P181468" s="83"/>
    </row>
    <row r="181469" spans="16:16" x14ac:dyDescent="0.3">
      <c r="P181469" s="83"/>
    </row>
    <row r="181470" spans="16:16" x14ac:dyDescent="0.3">
      <c r="P181470" s="83"/>
    </row>
    <row r="181471" spans="16:16" x14ac:dyDescent="0.3">
      <c r="P181471" s="83"/>
    </row>
    <row r="181472" spans="16:16" x14ac:dyDescent="0.3">
      <c r="P181472" s="83"/>
    </row>
    <row r="181473" spans="16:16" x14ac:dyDescent="0.3">
      <c r="P181473" s="83"/>
    </row>
    <row r="181474" spans="16:16" x14ac:dyDescent="0.3">
      <c r="P181474" s="83"/>
    </row>
    <row r="181475" spans="16:16" x14ac:dyDescent="0.3">
      <c r="P181475" s="83"/>
    </row>
    <row r="181476" spans="16:16" x14ac:dyDescent="0.3">
      <c r="P181476" s="83"/>
    </row>
    <row r="181477" spans="16:16" x14ac:dyDescent="0.3">
      <c r="P181477" s="83"/>
    </row>
    <row r="181478" spans="16:16" x14ac:dyDescent="0.3">
      <c r="P181478" s="83"/>
    </row>
    <row r="181479" spans="16:16" x14ac:dyDescent="0.3">
      <c r="P181479" s="83"/>
    </row>
    <row r="181480" spans="16:16" x14ac:dyDescent="0.3">
      <c r="P181480" s="83"/>
    </row>
    <row r="181481" spans="16:16" x14ac:dyDescent="0.3">
      <c r="P181481" s="83"/>
    </row>
    <row r="181482" spans="16:16" x14ac:dyDescent="0.3">
      <c r="P181482" s="83"/>
    </row>
    <row r="181483" spans="16:16" x14ac:dyDescent="0.3">
      <c r="P181483" s="83"/>
    </row>
    <row r="181484" spans="16:16" x14ac:dyDescent="0.3">
      <c r="P181484" s="83"/>
    </row>
    <row r="181485" spans="16:16" x14ac:dyDescent="0.3">
      <c r="P181485" s="83"/>
    </row>
    <row r="181486" spans="16:16" x14ac:dyDescent="0.3">
      <c r="P181486" s="83"/>
    </row>
    <row r="181487" spans="16:16" x14ac:dyDescent="0.3">
      <c r="P181487" s="83"/>
    </row>
    <row r="181488" spans="16:16" x14ac:dyDescent="0.3">
      <c r="P181488" s="83"/>
    </row>
    <row r="181489" spans="16:16" x14ac:dyDescent="0.3">
      <c r="P181489" s="83"/>
    </row>
    <row r="181490" spans="16:16" x14ac:dyDescent="0.3">
      <c r="P181490" s="83"/>
    </row>
    <row r="181491" spans="16:16" x14ac:dyDescent="0.3">
      <c r="P181491" s="83"/>
    </row>
    <row r="181492" spans="16:16" x14ac:dyDescent="0.3">
      <c r="P181492" s="83"/>
    </row>
    <row r="181493" spans="16:16" x14ac:dyDescent="0.3">
      <c r="P181493" s="83"/>
    </row>
    <row r="181494" spans="16:16" x14ac:dyDescent="0.3">
      <c r="P181494" s="83"/>
    </row>
    <row r="181495" spans="16:16" x14ac:dyDescent="0.3">
      <c r="P181495" s="83"/>
    </row>
    <row r="181496" spans="16:16" x14ac:dyDescent="0.3">
      <c r="P181496" s="83"/>
    </row>
    <row r="181497" spans="16:16" x14ac:dyDescent="0.3">
      <c r="P181497" s="83"/>
    </row>
    <row r="181498" spans="16:16" x14ac:dyDescent="0.3">
      <c r="P181498" s="83"/>
    </row>
    <row r="181499" spans="16:16" x14ac:dyDescent="0.3">
      <c r="P181499" s="83"/>
    </row>
    <row r="181500" spans="16:16" x14ac:dyDescent="0.3">
      <c r="P181500" s="83"/>
    </row>
    <row r="181501" spans="16:16" x14ac:dyDescent="0.3">
      <c r="P181501" s="83"/>
    </row>
    <row r="181502" spans="16:16" x14ac:dyDescent="0.3">
      <c r="P181502" s="83"/>
    </row>
    <row r="181503" spans="16:16" x14ac:dyDescent="0.3">
      <c r="P181503" s="83"/>
    </row>
    <row r="181504" spans="16:16" x14ac:dyDescent="0.3">
      <c r="P181504" s="83"/>
    </row>
    <row r="181505" spans="16:16" x14ac:dyDescent="0.3">
      <c r="P181505" s="83"/>
    </row>
    <row r="181506" spans="16:16" x14ac:dyDescent="0.3">
      <c r="P181506" s="83"/>
    </row>
    <row r="181507" spans="16:16" x14ac:dyDescent="0.3">
      <c r="P181507" s="83"/>
    </row>
    <row r="181508" spans="16:16" x14ac:dyDescent="0.3">
      <c r="P181508" s="83"/>
    </row>
    <row r="181509" spans="16:16" x14ac:dyDescent="0.3">
      <c r="P181509" s="83"/>
    </row>
    <row r="181510" spans="16:16" x14ac:dyDescent="0.3">
      <c r="P181510" s="83"/>
    </row>
    <row r="181511" spans="16:16" x14ac:dyDescent="0.3">
      <c r="P181511" s="83"/>
    </row>
    <row r="181512" spans="16:16" x14ac:dyDescent="0.3">
      <c r="P181512" s="83"/>
    </row>
    <row r="181513" spans="16:16" x14ac:dyDescent="0.3">
      <c r="P181513" s="83"/>
    </row>
    <row r="181514" spans="16:16" x14ac:dyDescent="0.3">
      <c r="P181514" s="83"/>
    </row>
    <row r="181515" spans="16:16" x14ac:dyDescent="0.3">
      <c r="P181515" s="83"/>
    </row>
    <row r="181516" spans="16:16" x14ac:dyDescent="0.3">
      <c r="P181516" s="83"/>
    </row>
    <row r="181517" spans="16:16" x14ac:dyDescent="0.3">
      <c r="P181517" s="83"/>
    </row>
    <row r="181518" spans="16:16" x14ac:dyDescent="0.3">
      <c r="P181518" s="83"/>
    </row>
    <row r="181519" spans="16:16" x14ac:dyDescent="0.3">
      <c r="P181519" s="83"/>
    </row>
    <row r="181520" spans="16:16" x14ac:dyDescent="0.3">
      <c r="P181520" s="83"/>
    </row>
    <row r="181521" spans="16:16" x14ac:dyDescent="0.3">
      <c r="P181521" s="83"/>
    </row>
    <row r="181522" spans="16:16" x14ac:dyDescent="0.3">
      <c r="P181522" s="83"/>
    </row>
    <row r="181523" spans="16:16" x14ac:dyDescent="0.3">
      <c r="P181523" s="83"/>
    </row>
    <row r="181524" spans="16:16" x14ac:dyDescent="0.3">
      <c r="P181524" s="83"/>
    </row>
    <row r="181525" spans="16:16" x14ac:dyDescent="0.3">
      <c r="P181525" s="83"/>
    </row>
    <row r="181526" spans="16:16" x14ac:dyDescent="0.3">
      <c r="P181526" s="83"/>
    </row>
    <row r="181527" spans="16:16" x14ac:dyDescent="0.3">
      <c r="P181527" s="83"/>
    </row>
    <row r="181528" spans="16:16" x14ac:dyDescent="0.3">
      <c r="P181528" s="83"/>
    </row>
    <row r="181529" spans="16:16" x14ac:dyDescent="0.3">
      <c r="P181529" s="83"/>
    </row>
    <row r="181530" spans="16:16" x14ac:dyDescent="0.3">
      <c r="P181530" s="83"/>
    </row>
    <row r="181531" spans="16:16" x14ac:dyDescent="0.3">
      <c r="P181531" s="83"/>
    </row>
    <row r="181532" spans="16:16" x14ac:dyDescent="0.3">
      <c r="P181532" s="83"/>
    </row>
    <row r="181533" spans="16:16" x14ac:dyDescent="0.3">
      <c r="P181533" s="83"/>
    </row>
    <row r="181534" spans="16:16" x14ac:dyDescent="0.3">
      <c r="P181534" s="83"/>
    </row>
    <row r="181535" spans="16:16" x14ac:dyDescent="0.3">
      <c r="P181535" s="83"/>
    </row>
    <row r="181536" spans="16:16" x14ac:dyDescent="0.3">
      <c r="P181536" s="83"/>
    </row>
    <row r="181537" spans="16:16" x14ac:dyDescent="0.3">
      <c r="P181537" s="83"/>
    </row>
    <row r="181538" spans="16:16" x14ac:dyDescent="0.3">
      <c r="P181538" s="83"/>
    </row>
    <row r="181539" spans="16:16" x14ac:dyDescent="0.3">
      <c r="P181539" s="83"/>
    </row>
    <row r="181540" spans="16:16" x14ac:dyDescent="0.3">
      <c r="P181540" s="83"/>
    </row>
    <row r="181541" spans="16:16" x14ac:dyDescent="0.3">
      <c r="P181541" s="83"/>
    </row>
    <row r="181542" spans="16:16" x14ac:dyDescent="0.3">
      <c r="P181542" s="83"/>
    </row>
    <row r="181543" spans="16:16" x14ac:dyDescent="0.3">
      <c r="P181543" s="83"/>
    </row>
    <row r="181544" spans="16:16" x14ac:dyDescent="0.3">
      <c r="P181544" s="83"/>
    </row>
    <row r="181545" spans="16:16" x14ac:dyDescent="0.3">
      <c r="P181545" s="83"/>
    </row>
    <row r="181546" spans="16:16" x14ac:dyDescent="0.3">
      <c r="P181546" s="83"/>
    </row>
    <row r="181547" spans="16:16" x14ac:dyDescent="0.3">
      <c r="P181547" s="83"/>
    </row>
    <row r="181548" spans="16:16" x14ac:dyDescent="0.3">
      <c r="P181548" s="83"/>
    </row>
    <row r="181549" spans="16:16" x14ac:dyDescent="0.3">
      <c r="P181549" s="83"/>
    </row>
    <row r="181550" spans="16:16" x14ac:dyDescent="0.3">
      <c r="P181550" s="83"/>
    </row>
    <row r="181551" spans="16:16" x14ac:dyDescent="0.3">
      <c r="P181551" s="83"/>
    </row>
    <row r="181552" spans="16:16" x14ac:dyDescent="0.3">
      <c r="P181552" s="83"/>
    </row>
    <row r="181553" spans="16:16" x14ac:dyDescent="0.3">
      <c r="P181553" s="83"/>
    </row>
    <row r="181554" spans="16:16" x14ac:dyDescent="0.3">
      <c r="P181554" s="83"/>
    </row>
    <row r="181555" spans="16:16" x14ac:dyDescent="0.3">
      <c r="P181555" s="83"/>
    </row>
    <row r="181556" spans="16:16" x14ac:dyDescent="0.3">
      <c r="P181556" s="83"/>
    </row>
    <row r="181557" spans="16:16" x14ac:dyDescent="0.3">
      <c r="P181557" s="83"/>
    </row>
    <row r="181558" spans="16:16" x14ac:dyDescent="0.3">
      <c r="P181558" s="83"/>
    </row>
    <row r="181559" spans="16:16" x14ac:dyDescent="0.3">
      <c r="P181559" s="83"/>
    </row>
    <row r="181560" spans="16:16" x14ac:dyDescent="0.3">
      <c r="P181560" s="83"/>
    </row>
    <row r="181561" spans="16:16" x14ac:dyDescent="0.3">
      <c r="P181561" s="83"/>
    </row>
    <row r="181562" spans="16:16" x14ac:dyDescent="0.3">
      <c r="P181562" s="83"/>
    </row>
    <row r="181563" spans="16:16" x14ac:dyDescent="0.3">
      <c r="P181563" s="83"/>
    </row>
    <row r="181564" spans="16:16" x14ac:dyDescent="0.3">
      <c r="P181564" s="83"/>
    </row>
    <row r="181565" spans="16:16" x14ac:dyDescent="0.3">
      <c r="P181565" s="83"/>
    </row>
    <row r="181566" spans="16:16" x14ac:dyDescent="0.3">
      <c r="P181566" s="83"/>
    </row>
    <row r="181567" spans="16:16" x14ac:dyDescent="0.3">
      <c r="P181567" s="83"/>
    </row>
    <row r="181568" spans="16:16" x14ac:dyDescent="0.3">
      <c r="P181568" s="83"/>
    </row>
    <row r="181569" spans="16:16" x14ac:dyDescent="0.3">
      <c r="P181569" s="83"/>
    </row>
    <row r="181570" spans="16:16" x14ac:dyDescent="0.3">
      <c r="P181570" s="83"/>
    </row>
    <row r="181571" spans="16:16" x14ac:dyDescent="0.3">
      <c r="P181571" s="83"/>
    </row>
    <row r="181572" spans="16:16" x14ac:dyDescent="0.3">
      <c r="P181572" s="83"/>
    </row>
    <row r="181573" spans="16:16" x14ac:dyDescent="0.3">
      <c r="P181573" s="83"/>
    </row>
    <row r="181574" spans="16:16" x14ac:dyDescent="0.3">
      <c r="P181574" s="83"/>
    </row>
    <row r="181575" spans="16:16" x14ac:dyDescent="0.3">
      <c r="P181575" s="83"/>
    </row>
    <row r="181576" spans="16:16" x14ac:dyDescent="0.3">
      <c r="P181576" s="83"/>
    </row>
    <row r="181577" spans="16:16" x14ac:dyDescent="0.3">
      <c r="P181577" s="83"/>
    </row>
    <row r="181578" spans="16:16" x14ac:dyDescent="0.3">
      <c r="P181578" s="83"/>
    </row>
    <row r="181579" spans="16:16" x14ac:dyDescent="0.3">
      <c r="P181579" s="83"/>
    </row>
    <row r="181580" spans="16:16" x14ac:dyDescent="0.3">
      <c r="P181580" s="83"/>
    </row>
    <row r="181581" spans="16:16" x14ac:dyDescent="0.3">
      <c r="P181581" s="83"/>
    </row>
    <row r="181582" spans="16:16" x14ac:dyDescent="0.3">
      <c r="P181582" s="83"/>
    </row>
    <row r="181583" spans="16:16" x14ac:dyDescent="0.3">
      <c r="P181583" s="83"/>
    </row>
    <row r="181584" spans="16:16" x14ac:dyDescent="0.3">
      <c r="P181584" s="83"/>
    </row>
    <row r="181585" spans="16:16" x14ac:dyDescent="0.3">
      <c r="P181585" s="83"/>
    </row>
    <row r="181586" spans="16:16" x14ac:dyDescent="0.3">
      <c r="P181586" s="83"/>
    </row>
    <row r="181587" spans="16:16" x14ac:dyDescent="0.3">
      <c r="P181587" s="83"/>
    </row>
    <row r="181588" spans="16:16" x14ac:dyDescent="0.3">
      <c r="P181588" s="83"/>
    </row>
    <row r="181589" spans="16:16" x14ac:dyDescent="0.3">
      <c r="P181589" s="83"/>
    </row>
    <row r="181590" spans="16:16" x14ac:dyDescent="0.3">
      <c r="P181590" s="83"/>
    </row>
    <row r="181591" spans="16:16" x14ac:dyDescent="0.3">
      <c r="P181591" s="83"/>
    </row>
    <row r="181592" spans="16:16" x14ac:dyDescent="0.3">
      <c r="P181592" s="83"/>
    </row>
    <row r="181593" spans="16:16" x14ac:dyDescent="0.3">
      <c r="P181593" s="83"/>
    </row>
    <row r="181594" spans="16:16" x14ac:dyDescent="0.3">
      <c r="P181594" s="83"/>
    </row>
    <row r="181595" spans="16:16" x14ac:dyDescent="0.3">
      <c r="P181595" s="83"/>
    </row>
    <row r="181596" spans="16:16" x14ac:dyDescent="0.3">
      <c r="P181596" s="83"/>
    </row>
    <row r="181597" spans="16:16" x14ac:dyDescent="0.3">
      <c r="P181597" s="83"/>
    </row>
    <row r="181598" spans="16:16" x14ac:dyDescent="0.3">
      <c r="P181598" s="83"/>
    </row>
    <row r="181599" spans="16:16" x14ac:dyDescent="0.3">
      <c r="P181599" s="83"/>
    </row>
    <row r="181600" spans="16:16" x14ac:dyDescent="0.3">
      <c r="P181600" s="83"/>
    </row>
    <row r="181601" spans="16:16" x14ac:dyDescent="0.3">
      <c r="P181601" s="83"/>
    </row>
    <row r="181602" spans="16:16" x14ac:dyDescent="0.3">
      <c r="P181602" s="83"/>
    </row>
    <row r="181603" spans="16:16" x14ac:dyDescent="0.3">
      <c r="P181603" s="83"/>
    </row>
    <row r="181604" spans="16:16" x14ac:dyDescent="0.3">
      <c r="P181604" s="83"/>
    </row>
    <row r="181605" spans="16:16" x14ac:dyDescent="0.3">
      <c r="P181605" s="83"/>
    </row>
    <row r="181606" spans="16:16" x14ac:dyDescent="0.3">
      <c r="P181606" s="83"/>
    </row>
    <row r="181607" spans="16:16" x14ac:dyDescent="0.3">
      <c r="P181607" s="83"/>
    </row>
    <row r="181608" spans="16:16" x14ac:dyDescent="0.3">
      <c r="P181608" s="83"/>
    </row>
    <row r="181609" spans="16:16" x14ac:dyDescent="0.3">
      <c r="P181609" s="83"/>
    </row>
    <row r="181610" spans="16:16" x14ac:dyDescent="0.3">
      <c r="P181610" s="83"/>
    </row>
    <row r="181611" spans="16:16" x14ac:dyDescent="0.3">
      <c r="P181611" s="83"/>
    </row>
    <row r="181612" spans="16:16" x14ac:dyDescent="0.3">
      <c r="P181612" s="83"/>
    </row>
    <row r="181613" spans="16:16" x14ac:dyDescent="0.3">
      <c r="P181613" s="83"/>
    </row>
    <row r="181614" spans="16:16" x14ac:dyDescent="0.3">
      <c r="P181614" s="83"/>
    </row>
    <row r="181615" spans="16:16" x14ac:dyDescent="0.3">
      <c r="P181615" s="83"/>
    </row>
    <row r="181616" spans="16:16" x14ac:dyDescent="0.3">
      <c r="P181616" s="83"/>
    </row>
    <row r="181617" spans="16:16" x14ac:dyDescent="0.3">
      <c r="P181617" s="83"/>
    </row>
    <row r="181618" spans="16:16" x14ac:dyDescent="0.3">
      <c r="P181618" s="83"/>
    </row>
    <row r="181619" spans="16:16" x14ac:dyDescent="0.3">
      <c r="P181619" s="83"/>
    </row>
    <row r="181620" spans="16:16" x14ac:dyDescent="0.3">
      <c r="P181620" s="83"/>
    </row>
    <row r="181621" spans="16:16" x14ac:dyDescent="0.3">
      <c r="P181621" s="83"/>
    </row>
    <row r="181622" spans="16:16" x14ac:dyDescent="0.3">
      <c r="P181622" s="83"/>
    </row>
    <row r="181623" spans="16:16" x14ac:dyDescent="0.3">
      <c r="P181623" s="83"/>
    </row>
    <row r="181624" spans="16:16" x14ac:dyDescent="0.3">
      <c r="P181624" s="83"/>
    </row>
    <row r="181625" spans="16:16" x14ac:dyDescent="0.3">
      <c r="P181625" s="83"/>
    </row>
    <row r="181626" spans="16:16" x14ac:dyDescent="0.3">
      <c r="P181626" s="83"/>
    </row>
    <row r="181627" spans="16:16" x14ac:dyDescent="0.3">
      <c r="P181627" s="83"/>
    </row>
    <row r="181628" spans="16:16" x14ac:dyDescent="0.3">
      <c r="P181628" s="83"/>
    </row>
    <row r="181629" spans="16:16" x14ac:dyDescent="0.3">
      <c r="P181629" s="83"/>
    </row>
    <row r="181630" spans="16:16" x14ac:dyDescent="0.3">
      <c r="P181630" s="83"/>
    </row>
    <row r="181631" spans="16:16" x14ac:dyDescent="0.3">
      <c r="P181631" s="83"/>
    </row>
    <row r="181632" spans="16:16" x14ac:dyDescent="0.3">
      <c r="P181632" s="83"/>
    </row>
    <row r="181633" spans="16:16" x14ac:dyDescent="0.3">
      <c r="P181633" s="83"/>
    </row>
    <row r="181634" spans="16:16" x14ac:dyDescent="0.3">
      <c r="P181634" s="83"/>
    </row>
    <row r="181635" spans="16:16" x14ac:dyDescent="0.3">
      <c r="P181635" s="83"/>
    </row>
    <row r="181636" spans="16:16" x14ac:dyDescent="0.3">
      <c r="P181636" s="83"/>
    </row>
    <row r="181637" spans="16:16" x14ac:dyDescent="0.3">
      <c r="P181637" s="83"/>
    </row>
    <row r="181638" spans="16:16" x14ac:dyDescent="0.3">
      <c r="P181638" s="83"/>
    </row>
    <row r="181639" spans="16:16" x14ac:dyDescent="0.3">
      <c r="P181639" s="83"/>
    </row>
    <row r="181640" spans="16:16" x14ac:dyDescent="0.3">
      <c r="P181640" s="83"/>
    </row>
    <row r="181641" spans="16:16" x14ac:dyDescent="0.3">
      <c r="P181641" s="83"/>
    </row>
    <row r="181642" spans="16:16" x14ac:dyDescent="0.3">
      <c r="P181642" s="83"/>
    </row>
    <row r="181643" spans="16:16" x14ac:dyDescent="0.3">
      <c r="P181643" s="83"/>
    </row>
    <row r="181644" spans="16:16" x14ac:dyDescent="0.3">
      <c r="P181644" s="83"/>
    </row>
    <row r="181645" spans="16:16" x14ac:dyDescent="0.3">
      <c r="P181645" s="83"/>
    </row>
    <row r="181646" spans="16:16" x14ac:dyDescent="0.3">
      <c r="P181646" s="83"/>
    </row>
    <row r="181647" spans="16:16" x14ac:dyDescent="0.3">
      <c r="P181647" s="83"/>
    </row>
    <row r="181648" spans="16:16" x14ac:dyDescent="0.3">
      <c r="P181648" s="83"/>
    </row>
    <row r="181649" spans="16:16" x14ac:dyDescent="0.3">
      <c r="P181649" s="83"/>
    </row>
    <row r="181650" spans="16:16" x14ac:dyDescent="0.3">
      <c r="P181650" s="83"/>
    </row>
    <row r="181651" spans="16:16" x14ac:dyDescent="0.3">
      <c r="P181651" s="83"/>
    </row>
    <row r="181652" spans="16:16" x14ac:dyDescent="0.3">
      <c r="P181652" s="83"/>
    </row>
    <row r="181653" spans="16:16" x14ac:dyDescent="0.3">
      <c r="P181653" s="83"/>
    </row>
    <row r="181654" spans="16:16" x14ac:dyDescent="0.3">
      <c r="P181654" s="83"/>
    </row>
    <row r="181655" spans="16:16" x14ac:dyDescent="0.3">
      <c r="P181655" s="83"/>
    </row>
    <row r="181656" spans="16:16" x14ac:dyDescent="0.3">
      <c r="P181656" s="83"/>
    </row>
    <row r="181657" spans="16:16" x14ac:dyDescent="0.3">
      <c r="P181657" s="83"/>
    </row>
    <row r="181658" spans="16:16" x14ac:dyDescent="0.3">
      <c r="P181658" s="83"/>
    </row>
    <row r="181659" spans="16:16" x14ac:dyDescent="0.3">
      <c r="P181659" s="83"/>
    </row>
    <row r="181660" spans="16:16" x14ac:dyDescent="0.3">
      <c r="P181660" s="83"/>
    </row>
    <row r="181661" spans="16:16" x14ac:dyDescent="0.3">
      <c r="P181661" s="83"/>
    </row>
    <row r="181662" spans="16:16" x14ac:dyDescent="0.3">
      <c r="P181662" s="83"/>
    </row>
    <row r="181663" spans="16:16" x14ac:dyDescent="0.3">
      <c r="P181663" s="83"/>
    </row>
    <row r="181664" spans="16:16" x14ac:dyDescent="0.3">
      <c r="P181664" s="83"/>
    </row>
    <row r="181665" spans="16:16" x14ac:dyDescent="0.3">
      <c r="P181665" s="83"/>
    </row>
    <row r="181666" spans="16:16" x14ac:dyDescent="0.3">
      <c r="P181666" s="83"/>
    </row>
    <row r="181667" spans="16:16" x14ac:dyDescent="0.3">
      <c r="P181667" s="83"/>
    </row>
    <row r="181668" spans="16:16" x14ac:dyDescent="0.3">
      <c r="P181668" s="83"/>
    </row>
    <row r="181669" spans="16:16" x14ac:dyDescent="0.3">
      <c r="P181669" s="83"/>
    </row>
    <row r="181670" spans="16:16" x14ac:dyDescent="0.3">
      <c r="P181670" s="83"/>
    </row>
    <row r="181671" spans="16:16" x14ac:dyDescent="0.3">
      <c r="P181671" s="83"/>
    </row>
    <row r="181672" spans="16:16" x14ac:dyDescent="0.3">
      <c r="P181672" s="83"/>
    </row>
    <row r="181673" spans="16:16" x14ac:dyDescent="0.3">
      <c r="P181673" s="83"/>
    </row>
    <row r="181674" spans="16:16" x14ac:dyDescent="0.3">
      <c r="P181674" s="83"/>
    </row>
    <row r="181675" spans="16:16" x14ac:dyDescent="0.3">
      <c r="P181675" s="83"/>
    </row>
    <row r="181676" spans="16:16" x14ac:dyDescent="0.3">
      <c r="P181676" s="83"/>
    </row>
    <row r="181677" spans="16:16" x14ac:dyDescent="0.3">
      <c r="P181677" s="83"/>
    </row>
    <row r="181678" spans="16:16" x14ac:dyDescent="0.3">
      <c r="P181678" s="83"/>
    </row>
    <row r="181679" spans="16:16" x14ac:dyDescent="0.3">
      <c r="P181679" s="83"/>
    </row>
    <row r="181680" spans="16:16" x14ac:dyDescent="0.3">
      <c r="P181680" s="83"/>
    </row>
    <row r="181681" spans="16:16" x14ac:dyDescent="0.3">
      <c r="P181681" s="83"/>
    </row>
    <row r="181682" spans="16:16" x14ac:dyDescent="0.3">
      <c r="P181682" s="83"/>
    </row>
    <row r="181683" spans="16:16" x14ac:dyDescent="0.3">
      <c r="P181683" s="83"/>
    </row>
    <row r="181684" spans="16:16" x14ac:dyDescent="0.3">
      <c r="P181684" s="83"/>
    </row>
    <row r="181685" spans="16:16" x14ac:dyDescent="0.3">
      <c r="P181685" s="83"/>
    </row>
    <row r="181686" spans="16:16" x14ac:dyDescent="0.3">
      <c r="P181686" s="83"/>
    </row>
    <row r="181687" spans="16:16" x14ac:dyDescent="0.3">
      <c r="P181687" s="83"/>
    </row>
    <row r="181688" spans="16:16" x14ac:dyDescent="0.3">
      <c r="P181688" s="83"/>
    </row>
    <row r="181689" spans="16:16" x14ac:dyDescent="0.3">
      <c r="P181689" s="83"/>
    </row>
    <row r="181690" spans="16:16" x14ac:dyDescent="0.3">
      <c r="P181690" s="83"/>
    </row>
    <row r="181691" spans="16:16" x14ac:dyDescent="0.3">
      <c r="P181691" s="83"/>
    </row>
    <row r="181692" spans="16:16" x14ac:dyDescent="0.3">
      <c r="P181692" s="83"/>
    </row>
    <row r="181693" spans="16:16" x14ac:dyDescent="0.3">
      <c r="P181693" s="83"/>
    </row>
    <row r="181694" spans="16:16" x14ac:dyDescent="0.3">
      <c r="P181694" s="83"/>
    </row>
    <row r="181695" spans="16:16" x14ac:dyDescent="0.3">
      <c r="P181695" s="83"/>
    </row>
    <row r="181696" spans="16:16" x14ac:dyDescent="0.3">
      <c r="P181696" s="83"/>
    </row>
    <row r="181697" spans="16:16" x14ac:dyDescent="0.3">
      <c r="P181697" s="83"/>
    </row>
    <row r="181698" spans="16:16" x14ac:dyDescent="0.3">
      <c r="P181698" s="83"/>
    </row>
    <row r="181699" spans="16:16" x14ac:dyDescent="0.3">
      <c r="P181699" s="83"/>
    </row>
    <row r="181700" spans="16:16" x14ac:dyDescent="0.3">
      <c r="P181700" s="83"/>
    </row>
    <row r="181701" spans="16:16" x14ac:dyDescent="0.3">
      <c r="P181701" s="83"/>
    </row>
    <row r="181702" spans="16:16" x14ac:dyDescent="0.3">
      <c r="P181702" s="83"/>
    </row>
    <row r="181703" spans="16:16" x14ac:dyDescent="0.3">
      <c r="P181703" s="83"/>
    </row>
    <row r="181704" spans="16:16" x14ac:dyDescent="0.3">
      <c r="P181704" s="83"/>
    </row>
    <row r="181705" spans="16:16" x14ac:dyDescent="0.3">
      <c r="P181705" s="83"/>
    </row>
    <row r="181706" spans="16:16" x14ac:dyDescent="0.3">
      <c r="P181706" s="83"/>
    </row>
    <row r="181707" spans="16:16" x14ac:dyDescent="0.3">
      <c r="P181707" s="83"/>
    </row>
    <row r="181708" spans="16:16" x14ac:dyDescent="0.3">
      <c r="P181708" s="83"/>
    </row>
    <row r="181709" spans="16:16" x14ac:dyDescent="0.3">
      <c r="P181709" s="83"/>
    </row>
    <row r="181710" spans="16:16" x14ac:dyDescent="0.3">
      <c r="P181710" s="83"/>
    </row>
    <row r="181711" spans="16:16" x14ac:dyDescent="0.3">
      <c r="P181711" s="83"/>
    </row>
    <row r="181712" spans="16:16" x14ac:dyDescent="0.3">
      <c r="P181712" s="83"/>
    </row>
    <row r="181713" spans="16:16" x14ac:dyDescent="0.3">
      <c r="P181713" s="83"/>
    </row>
    <row r="181714" spans="16:16" x14ac:dyDescent="0.3">
      <c r="P181714" s="83"/>
    </row>
    <row r="181715" spans="16:16" x14ac:dyDescent="0.3">
      <c r="P181715" s="83"/>
    </row>
    <row r="181716" spans="16:16" x14ac:dyDescent="0.3">
      <c r="P181716" s="83"/>
    </row>
    <row r="181717" spans="16:16" x14ac:dyDescent="0.3">
      <c r="P181717" s="83"/>
    </row>
    <row r="181718" spans="16:16" x14ac:dyDescent="0.3">
      <c r="P181718" s="83"/>
    </row>
    <row r="181719" spans="16:16" x14ac:dyDescent="0.3">
      <c r="P181719" s="83"/>
    </row>
    <row r="181720" spans="16:16" x14ac:dyDescent="0.3">
      <c r="P181720" s="83"/>
    </row>
    <row r="181721" spans="16:16" x14ac:dyDescent="0.3">
      <c r="P181721" s="83"/>
    </row>
    <row r="181722" spans="16:16" x14ac:dyDescent="0.3">
      <c r="P181722" s="83"/>
    </row>
    <row r="181723" spans="16:16" x14ac:dyDescent="0.3">
      <c r="P181723" s="83"/>
    </row>
    <row r="181724" spans="16:16" x14ac:dyDescent="0.3">
      <c r="P181724" s="83"/>
    </row>
    <row r="181725" spans="16:16" x14ac:dyDescent="0.3">
      <c r="P181725" s="83"/>
    </row>
    <row r="181726" spans="16:16" x14ac:dyDescent="0.3">
      <c r="P181726" s="83"/>
    </row>
    <row r="181727" spans="16:16" x14ac:dyDescent="0.3">
      <c r="P181727" s="83"/>
    </row>
    <row r="181728" spans="16:16" x14ac:dyDescent="0.3">
      <c r="P181728" s="83"/>
    </row>
    <row r="181729" spans="16:16" x14ac:dyDescent="0.3">
      <c r="P181729" s="83"/>
    </row>
    <row r="181730" spans="16:16" x14ac:dyDescent="0.3">
      <c r="P181730" s="83"/>
    </row>
    <row r="181731" spans="16:16" x14ac:dyDescent="0.3">
      <c r="P181731" s="83"/>
    </row>
    <row r="181732" spans="16:16" x14ac:dyDescent="0.3">
      <c r="P181732" s="83"/>
    </row>
    <row r="181733" spans="16:16" x14ac:dyDescent="0.3">
      <c r="P181733" s="83"/>
    </row>
    <row r="181734" spans="16:16" x14ac:dyDescent="0.3">
      <c r="P181734" s="83"/>
    </row>
    <row r="181735" spans="16:16" x14ac:dyDescent="0.3">
      <c r="P181735" s="83"/>
    </row>
    <row r="181736" spans="16:16" x14ac:dyDescent="0.3">
      <c r="P181736" s="83"/>
    </row>
    <row r="181737" spans="16:16" x14ac:dyDescent="0.3">
      <c r="P181737" s="83"/>
    </row>
    <row r="181738" spans="16:16" x14ac:dyDescent="0.3">
      <c r="P181738" s="83"/>
    </row>
    <row r="181739" spans="16:16" x14ac:dyDescent="0.3">
      <c r="P181739" s="83"/>
    </row>
    <row r="181740" spans="16:16" x14ac:dyDescent="0.3">
      <c r="P181740" s="83"/>
    </row>
    <row r="181741" spans="16:16" x14ac:dyDescent="0.3">
      <c r="P181741" s="83"/>
    </row>
    <row r="181742" spans="16:16" x14ac:dyDescent="0.3">
      <c r="P181742" s="83"/>
    </row>
    <row r="181743" spans="16:16" x14ac:dyDescent="0.3">
      <c r="P181743" s="83"/>
    </row>
    <row r="181744" spans="16:16" x14ac:dyDescent="0.3">
      <c r="P181744" s="83"/>
    </row>
    <row r="181745" spans="16:16" x14ac:dyDescent="0.3">
      <c r="P181745" s="83"/>
    </row>
    <row r="181746" spans="16:16" x14ac:dyDescent="0.3">
      <c r="P181746" s="83"/>
    </row>
    <row r="181747" spans="16:16" x14ac:dyDescent="0.3">
      <c r="P181747" s="83"/>
    </row>
    <row r="181748" spans="16:16" x14ac:dyDescent="0.3">
      <c r="P181748" s="83"/>
    </row>
    <row r="181749" spans="16:16" x14ac:dyDescent="0.3">
      <c r="P181749" s="83"/>
    </row>
    <row r="181750" spans="16:16" x14ac:dyDescent="0.3">
      <c r="P181750" s="83"/>
    </row>
    <row r="181751" spans="16:16" x14ac:dyDescent="0.3">
      <c r="P181751" s="83"/>
    </row>
    <row r="181752" spans="16:16" x14ac:dyDescent="0.3">
      <c r="P181752" s="83"/>
    </row>
    <row r="181753" spans="16:16" x14ac:dyDescent="0.3">
      <c r="P181753" s="83"/>
    </row>
    <row r="181754" spans="16:16" x14ac:dyDescent="0.3">
      <c r="P181754" s="83"/>
    </row>
    <row r="181755" spans="16:16" x14ac:dyDescent="0.3">
      <c r="P181755" s="83"/>
    </row>
    <row r="181756" spans="16:16" x14ac:dyDescent="0.3">
      <c r="P181756" s="83"/>
    </row>
    <row r="181757" spans="16:16" x14ac:dyDescent="0.3">
      <c r="P181757" s="83"/>
    </row>
    <row r="181758" spans="16:16" x14ac:dyDescent="0.3">
      <c r="P181758" s="83"/>
    </row>
    <row r="181759" spans="16:16" x14ac:dyDescent="0.3">
      <c r="P181759" s="83"/>
    </row>
    <row r="181760" spans="16:16" x14ac:dyDescent="0.3">
      <c r="P181760" s="83"/>
    </row>
    <row r="181761" spans="16:16" x14ac:dyDescent="0.3">
      <c r="P181761" s="83"/>
    </row>
    <row r="181762" spans="16:16" x14ac:dyDescent="0.3">
      <c r="P181762" s="83"/>
    </row>
    <row r="181763" spans="16:16" x14ac:dyDescent="0.3">
      <c r="P181763" s="83"/>
    </row>
    <row r="181764" spans="16:16" x14ac:dyDescent="0.3">
      <c r="P181764" s="83"/>
    </row>
    <row r="181765" spans="16:16" x14ac:dyDescent="0.3">
      <c r="P181765" s="83"/>
    </row>
    <row r="181766" spans="16:16" x14ac:dyDescent="0.3">
      <c r="P181766" s="83"/>
    </row>
    <row r="181767" spans="16:16" x14ac:dyDescent="0.3">
      <c r="P181767" s="83"/>
    </row>
    <row r="181768" spans="16:16" x14ac:dyDescent="0.3">
      <c r="P181768" s="83"/>
    </row>
    <row r="181769" spans="16:16" x14ac:dyDescent="0.3">
      <c r="P181769" s="83"/>
    </row>
    <row r="181770" spans="16:16" x14ac:dyDescent="0.3">
      <c r="P181770" s="83"/>
    </row>
    <row r="181771" spans="16:16" x14ac:dyDescent="0.3">
      <c r="P181771" s="83"/>
    </row>
    <row r="181772" spans="16:16" x14ac:dyDescent="0.3">
      <c r="P181772" s="83"/>
    </row>
    <row r="181773" spans="16:16" x14ac:dyDescent="0.3">
      <c r="P181773" s="83"/>
    </row>
    <row r="181774" spans="16:16" x14ac:dyDescent="0.3">
      <c r="P181774" s="83"/>
    </row>
    <row r="181775" spans="16:16" x14ac:dyDescent="0.3">
      <c r="P181775" s="83"/>
    </row>
    <row r="181776" spans="16:16" x14ac:dyDescent="0.3">
      <c r="P181776" s="83"/>
    </row>
    <row r="181777" spans="16:16" x14ac:dyDescent="0.3">
      <c r="P181777" s="83"/>
    </row>
    <row r="181778" spans="16:16" x14ac:dyDescent="0.3">
      <c r="P181778" s="83"/>
    </row>
    <row r="181779" spans="16:16" x14ac:dyDescent="0.3">
      <c r="P181779" s="83"/>
    </row>
    <row r="181780" spans="16:16" x14ac:dyDescent="0.3">
      <c r="P181780" s="83"/>
    </row>
    <row r="181781" spans="16:16" x14ac:dyDescent="0.3">
      <c r="P181781" s="83"/>
    </row>
    <row r="181782" spans="16:16" x14ac:dyDescent="0.3">
      <c r="P181782" s="83"/>
    </row>
    <row r="181783" spans="16:16" x14ac:dyDescent="0.3">
      <c r="P181783" s="83"/>
    </row>
    <row r="181784" spans="16:16" x14ac:dyDescent="0.3">
      <c r="P181784" s="83"/>
    </row>
    <row r="181785" spans="16:16" x14ac:dyDescent="0.3">
      <c r="P181785" s="83"/>
    </row>
    <row r="181786" spans="16:16" x14ac:dyDescent="0.3">
      <c r="P181786" s="83"/>
    </row>
    <row r="181787" spans="16:16" x14ac:dyDescent="0.3">
      <c r="P181787" s="83"/>
    </row>
    <row r="181788" spans="16:16" x14ac:dyDescent="0.3">
      <c r="P181788" s="83"/>
    </row>
    <row r="181789" spans="16:16" x14ac:dyDescent="0.3">
      <c r="P181789" s="83"/>
    </row>
    <row r="181790" spans="16:16" x14ac:dyDescent="0.3">
      <c r="P181790" s="83"/>
    </row>
    <row r="181791" spans="16:16" x14ac:dyDescent="0.3">
      <c r="P181791" s="83"/>
    </row>
    <row r="181792" spans="16:16" x14ac:dyDescent="0.3">
      <c r="P181792" s="83"/>
    </row>
    <row r="181793" spans="16:16" x14ac:dyDescent="0.3">
      <c r="P181793" s="83"/>
    </row>
    <row r="181794" spans="16:16" x14ac:dyDescent="0.3">
      <c r="P181794" s="83"/>
    </row>
    <row r="181795" spans="16:16" x14ac:dyDescent="0.3">
      <c r="P181795" s="83"/>
    </row>
    <row r="181796" spans="16:16" x14ac:dyDescent="0.3">
      <c r="P181796" s="83"/>
    </row>
    <row r="181797" spans="16:16" x14ac:dyDescent="0.3">
      <c r="P181797" s="83"/>
    </row>
    <row r="181798" spans="16:16" x14ac:dyDescent="0.3">
      <c r="P181798" s="83"/>
    </row>
    <row r="181799" spans="16:16" x14ac:dyDescent="0.3">
      <c r="P181799" s="83"/>
    </row>
    <row r="181800" spans="16:16" x14ac:dyDescent="0.3">
      <c r="P181800" s="83"/>
    </row>
    <row r="181801" spans="16:16" x14ac:dyDescent="0.3">
      <c r="P181801" s="83"/>
    </row>
    <row r="181802" spans="16:16" x14ac:dyDescent="0.3">
      <c r="P181802" s="83"/>
    </row>
    <row r="181803" spans="16:16" x14ac:dyDescent="0.3">
      <c r="P181803" s="83"/>
    </row>
    <row r="181804" spans="16:16" x14ac:dyDescent="0.3">
      <c r="P181804" s="83"/>
    </row>
    <row r="181805" spans="16:16" x14ac:dyDescent="0.3">
      <c r="P181805" s="83"/>
    </row>
    <row r="181806" spans="16:16" x14ac:dyDescent="0.3">
      <c r="P181806" s="83"/>
    </row>
    <row r="181807" spans="16:16" x14ac:dyDescent="0.3">
      <c r="P181807" s="83"/>
    </row>
    <row r="181808" spans="16:16" x14ac:dyDescent="0.3">
      <c r="P181808" s="83"/>
    </row>
    <row r="181809" spans="16:16" x14ac:dyDescent="0.3">
      <c r="P181809" s="83"/>
    </row>
    <row r="181810" spans="16:16" x14ac:dyDescent="0.3">
      <c r="P181810" s="83"/>
    </row>
    <row r="181811" spans="16:16" x14ac:dyDescent="0.3">
      <c r="P181811" s="83"/>
    </row>
    <row r="181812" spans="16:16" x14ac:dyDescent="0.3">
      <c r="P181812" s="83"/>
    </row>
    <row r="181813" spans="16:16" x14ac:dyDescent="0.3">
      <c r="P181813" s="83"/>
    </row>
    <row r="181814" spans="16:16" x14ac:dyDescent="0.3">
      <c r="P181814" s="83"/>
    </row>
    <row r="181815" spans="16:16" x14ac:dyDescent="0.3">
      <c r="P181815" s="83"/>
    </row>
    <row r="181816" spans="16:16" x14ac:dyDescent="0.3">
      <c r="P181816" s="83"/>
    </row>
    <row r="181817" spans="16:16" x14ac:dyDescent="0.3">
      <c r="P181817" s="83"/>
    </row>
    <row r="181818" spans="16:16" x14ac:dyDescent="0.3">
      <c r="P181818" s="83"/>
    </row>
    <row r="181819" spans="16:16" x14ac:dyDescent="0.3">
      <c r="P181819" s="83"/>
    </row>
    <row r="181820" spans="16:16" x14ac:dyDescent="0.3">
      <c r="P181820" s="83"/>
    </row>
    <row r="181821" spans="16:16" x14ac:dyDescent="0.3">
      <c r="P181821" s="83"/>
    </row>
    <row r="181822" spans="16:16" x14ac:dyDescent="0.3">
      <c r="P181822" s="83"/>
    </row>
    <row r="181823" spans="16:16" x14ac:dyDescent="0.3">
      <c r="P181823" s="83"/>
    </row>
    <row r="181824" spans="16:16" x14ac:dyDescent="0.3">
      <c r="P181824" s="83"/>
    </row>
    <row r="181825" spans="16:16" x14ac:dyDescent="0.3">
      <c r="P181825" s="83"/>
    </row>
    <row r="181826" spans="16:16" x14ac:dyDescent="0.3">
      <c r="P181826" s="83"/>
    </row>
    <row r="181827" spans="16:16" x14ac:dyDescent="0.3">
      <c r="P181827" s="83"/>
    </row>
    <row r="181828" spans="16:16" x14ac:dyDescent="0.3">
      <c r="P181828" s="83"/>
    </row>
    <row r="181829" spans="16:16" x14ac:dyDescent="0.3">
      <c r="P181829" s="83"/>
    </row>
    <row r="181830" spans="16:16" x14ac:dyDescent="0.3">
      <c r="P181830" s="83"/>
    </row>
    <row r="181831" spans="16:16" x14ac:dyDescent="0.3">
      <c r="P181831" s="83"/>
    </row>
    <row r="181832" spans="16:16" x14ac:dyDescent="0.3">
      <c r="P181832" s="83"/>
    </row>
    <row r="181833" spans="16:16" x14ac:dyDescent="0.3">
      <c r="P181833" s="83"/>
    </row>
    <row r="181834" spans="16:16" x14ac:dyDescent="0.3">
      <c r="P181834" s="83"/>
    </row>
    <row r="181835" spans="16:16" x14ac:dyDescent="0.3">
      <c r="P181835" s="83"/>
    </row>
    <row r="181836" spans="16:16" x14ac:dyDescent="0.3">
      <c r="P181836" s="83"/>
    </row>
    <row r="181837" spans="16:16" x14ac:dyDescent="0.3">
      <c r="P181837" s="83"/>
    </row>
    <row r="181838" spans="16:16" x14ac:dyDescent="0.3">
      <c r="P181838" s="83"/>
    </row>
    <row r="181839" spans="16:16" x14ac:dyDescent="0.3">
      <c r="P181839" s="83"/>
    </row>
    <row r="181840" spans="16:16" x14ac:dyDescent="0.3">
      <c r="P181840" s="83"/>
    </row>
    <row r="181841" spans="16:16" x14ac:dyDescent="0.3">
      <c r="P181841" s="83"/>
    </row>
    <row r="181842" spans="16:16" x14ac:dyDescent="0.3">
      <c r="P181842" s="83"/>
    </row>
    <row r="181843" spans="16:16" x14ac:dyDescent="0.3">
      <c r="P181843" s="83"/>
    </row>
    <row r="181844" spans="16:16" x14ac:dyDescent="0.3">
      <c r="P181844" s="83"/>
    </row>
    <row r="181845" spans="16:16" x14ac:dyDescent="0.3">
      <c r="P181845" s="83"/>
    </row>
    <row r="181846" spans="16:16" x14ac:dyDescent="0.3">
      <c r="P181846" s="83"/>
    </row>
    <row r="181847" spans="16:16" x14ac:dyDescent="0.3">
      <c r="P181847" s="83"/>
    </row>
    <row r="181848" spans="16:16" x14ac:dyDescent="0.3">
      <c r="P181848" s="83"/>
    </row>
    <row r="181849" spans="16:16" x14ac:dyDescent="0.3">
      <c r="P181849" s="83"/>
    </row>
    <row r="181850" spans="16:16" x14ac:dyDescent="0.3">
      <c r="P181850" s="83"/>
    </row>
    <row r="181851" spans="16:16" x14ac:dyDescent="0.3">
      <c r="P181851" s="83"/>
    </row>
    <row r="181852" spans="16:16" x14ac:dyDescent="0.3">
      <c r="P181852" s="83"/>
    </row>
    <row r="181853" spans="16:16" x14ac:dyDescent="0.3">
      <c r="P181853" s="83"/>
    </row>
    <row r="181854" spans="16:16" x14ac:dyDescent="0.3">
      <c r="P181854" s="83"/>
    </row>
    <row r="181855" spans="16:16" x14ac:dyDescent="0.3">
      <c r="P181855" s="83"/>
    </row>
    <row r="181856" spans="16:16" x14ac:dyDescent="0.3">
      <c r="P181856" s="83"/>
    </row>
    <row r="181857" spans="16:16" x14ac:dyDescent="0.3">
      <c r="P181857" s="83"/>
    </row>
    <row r="181858" spans="16:16" x14ac:dyDescent="0.3">
      <c r="P181858" s="83"/>
    </row>
    <row r="181859" spans="16:16" x14ac:dyDescent="0.3">
      <c r="P181859" s="83"/>
    </row>
    <row r="181860" spans="16:16" x14ac:dyDescent="0.3">
      <c r="P181860" s="83"/>
    </row>
    <row r="181861" spans="16:16" x14ac:dyDescent="0.3">
      <c r="P181861" s="83"/>
    </row>
    <row r="181862" spans="16:16" x14ac:dyDescent="0.3">
      <c r="P181862" s="83"/>
    </row>
    <row r="181863" spans="16:16" x14ac:dyDescent="0.3">
      <c r="P181863" s="83"/>
    </row>
    <row r="181864" spans="16:16" x14ac:dyDescent="0.3">
      <c r="P181864" s="83"/>
    </row>
    <row r="181865" spans="16:16" x14ac:dyDescent="0.3">
      <c r="P181865" s="83"/>
    </row>
    <row r="181866" spans="16:16" x14ac:dyDescent="0.3">
      <c r="P181866" s="83"/>
    </row>
    <row r="181867" spans="16:16" x14ac:dyDescent="0.3">
      <c r="P181867" s="83"/>
    </row>
    <row r="181868" spans="16:16" x14ac:dyDescent="0.3">
      <c r="P181868" s="83"/>
    </row>
    <row r="181869" spans="16:16" x14ac:dyDescent="0.3">
      <c r="P181869" s="83"/>
    </row>
    <row r="181870" spans="16:16" x14ac:dyDescent="0.3">
      <c r="P181870" s="83"/>
    </row>
    <row r="181871" spans="16:16" x14ac:dyDescent="0.3">
      <c r="P181871" s="83"/>
    </row>
    <row r="181872" spans="16:16" x14ac:dyDescent="0.3">
      <c r="P181872" s="83"/>
    </row>
    <row r="181873" spans="16:16" x14ac:dyDescent="0.3">
      <c r="P181873" s="83"/>
    </row>
    <row r="181874" spans="16:16" x14ac:dyDescent="0.3">
      <c r="P181874" s="83"/>
    </row>
    <row r="181875" spans="16:16" x14ac:dyDescent="0.3">
      <c r="P181875" s="83"/>
    </row>
    <row r="181876" spans="16:16" x14ac:dyDescent="0.3">
      <c r="P181876" s="83"/>
    </row>
    <row r="181877" spans="16:16" x14ac:dyDescent="0.3">
      <c r="P181877" s="83"/>
    </row>
    <row r="181878" spans="16:16" x14ac:dyDescent="0.3">
      <c r="P181878" s="83"/>
    </row>
    <row r="181879" spans="16:16" x14ac:dyDescent="0.3">
      <c r="P181879" s="83"/>
    </row>
    <row r="181880" spans="16:16" x14ac:dyDescent="0.3">
      <c r="P181880" s="83"/>
    </row>
    <row r="181881" spans="16:16" x14ac:dyDescent="0.3">
      <c r="P181881" s="83"/>
    </row>
    <row r="181882" spans="16:16" x14ac:dyDescent="0.3">
      <c r="P181882" s="83"/>
    </row>
    <row r="181883" spans="16:16" x14ac:dyDescent="0.3">
      <c r="P181883" s="83"/>
    </row>
    <row r="181884" spans="16:16" x14ac:dyDescent="0.3">
      <c r="P181884" s="83"/>
    </row>
    <row r="181885" spans="16:16" x14ac:dyDescent="0.3">
      <c r="P181885" s="83"/>
    </row>
    <row r="181886" spans="16:16" x14ac:dyDescent="0.3">
      <c r="P181886" s="83"/>
    </row>
    <row r="181887" spans="16:16" x14ac:dyDescent="0.3">
      <c r="P181887" s="83"/>
    </row>
    <row r="181888" spans="16:16" x14ac:dyDescent="0.3">
      <c r="P181888" s="83"/>
    </row>
    <row r="181889" spans="16:16" x14ac:dyDescent="0.3">
      <c r="P181889" s="83"/>
    </row>
    <row r="181890" spans="16:16" x14ac:dyDescent="0.3">
      <c r="P181890" s="83"/>
    </row>
    <row r="181891" spans="16:16" x14ac:dyDescent="0.3">
      <c r="P181891" s="83"/>
    </row>
    <row r="181892" spans="16:16" x14ac:dyDescent="0.3">
      <c r="P181892" s="83"/>
    </row>
    <row r="181893" spans="16:16" x14ac:dyDescent="0.3">
      <c r="P181893" s="83"/>
    </row>
    <row r="181894" spans="16:16" x14ac:dyDescent="0.3">
      <c r="P181894" s="83"/>
    </row>
    <row r="181895" spans="16:16" x14ac:dyDescent="0.3">
      <c r="P181895" s="83"/>
    </row>
    <row r="181896" spans="16:16" x14ac:dyDescent="0.3">
      <c r="P181896" s="83"/>
    </row>
    <row r="181897" spans="16:16" x14ac:dyDescent="0.3">
      <c r="P181897" s="83"/>
    </row>
    <row r="181898" spans="16:16" x14ac:dyDescent="0.3">
      <c r="P181898" s="83"/>
    </row>
    <row r="181899" spans="16:16" x14ac:dyDescent="0.3">
      <c r="P181899" s="83"/>
    </row>
    <row r="181900" spans="16:16" x14ac:dyDescent="0.3">
      <c r="P181900" s="83"/>
    </row>
    <row r="181901" spans="16:16" x14ac:dyDescent="0.3">
      <c r="P181901" s="83"/>
    </row>
    <row r="181902" spans="16:16" x14ac:dyDescent="0.3">
      <c r="P181902" s="83"/>
    </row>
    <row r="181903" spans="16:16" x14ac:dyDescent="0.3">
      <c r="P181903" s="83"/>
    </row>
    <row r="181904" spans="16:16" x14ac:dyDescent="0.3">
      <c r="P181904" s="83"/>
    </row>
    <row r="181905" spans="16:16" x14ac:dyDescent="0.3">
      <c r="P181905" s="83"/>
    </row>
    <row r="181906" spans="16:16" x14ac:dyDescent="0.3">
      <c r="P181906" s="83"/>
    </row>
    <row r="181907" spans="16:16" x14ac:dyDescent="0.3">
      <c r="P181907" s="83"/>
    </row>
    <row r="181908" spans="16:16" x14ac:dyDescent="0.3">
      <c r="P181908" s="83"/>
    </row>
    <row r="181909" spans="16:16" x14ac:dyDescent="0.3">
      <c r="P181909" s="83"/>
    </row>
    <row r="181910" spans="16:16" x14ac:dyDescent="0.3">
      <c r="P181910" s="83"/>
    </row>
    <row r="181911" spans="16:16" x14ac:dyDescent="0.3">
      <c r="P181911" s="83"/>
    </row>
    <row r="181912" spans="16:16" x14ac:dyDescent="0.3">
      <c r="P181912" s="83"/>
    </row>
    <row r="181913" spans="16:16" x14ac:dyDescent="0.3">
      <c r="P181913" s="83"/>
    </row>
    <row r="181914" spans="16:16" x14ac:dyDescent="0.3">
      <c r="P181914" s="83"/>
    </row>
    <row r="181915" spans="16:16" x14ac:dyDescent="0.3">
      <c r="P181915" s="83"/>
    </row>
    <row r="181916" spans="16:16" x14ac:dyDescent="0.3">
      <c r="P181916" s="83"/>
    </row>
    <row r="181917" spans="16:16" x14ac:dyDescent="0.3">
      <c r="P181917" s="83"/>
    </row>
    <row r="181918" spans="16:16" x14ac:dyDescent="0.3">
      <c r="P181918" s="83"/>
    </row>
    <row r="181919" spans="16:16" x14ac:dyDescent="0.3">
      <c r="P181919" s="83"/>
    </row>
    <row r="181920" spans="16:16" x14ac:dyDescent="0.3">
      <c r="P181920" s="83"/>
    </row>
    <row r="181921" spans="16:16" x14ac:dyDescent="0.3">
      <c r="P181921" s="83"/>
    </row>
    <row r="181922" spans="16:16" x14ac:dyDescent="0.3">
      <c r="P181922" s="83"/>
    </row>
    <row r="181923" spans="16:16" x14ac:dyDescent="0.3">
      <c r="P181923" s="83"/>
    </row>
    <row r="181924" spans="16:16" x14ac:dyDescent="0.3">
      <c r="P181924" s="83"/>
    </row>
    <row r="181925" spans="16:16" x14ac:dyDescent="0.3">
      <c r="P181925" s="83"/>
    </row>
    <row r="181926" spans="16:16" x14ac:dyDescent="0.3">
      <c r="P181926" s="83"/>
    </row>
    <row r="181927" spans="16:16" x14ac:dyDescent="0.3">
      <c r="P181927" s="83"/>
    </row>
    <row r="181928" spans="16:16" x14ac:dyDescent="0.3">
      <c r="P181928" s="83"/>
    </row>
    <row r="181929" spans="16:16" x14ac:dyDescent="0.3">
      <c r="P181929" s="83"/>
    </row>
    <row r="181930" spans="16:16" x14ac:dyDescent="0.3">
      <c r="P181930" s="83"/>
    </row>
    <row r="181931" spans="16:16" x14ac:dyDescent="0.3">
      <c r="P181931" s="83"/>
    </row>
    <row r="181932" spans="16:16" x14ac:dyDescent="0.3">
      <c r="P181932" s="83"/>
    </row>
    <row r="181933" spans="16:16" x14ac:dyDescent="0.3">
      <c r="P181933" s="83"/>
    </row>
    <row r="181934" spans="16:16" x14ac:dyDescent="0.3">
      <c r="P181934" s="83"/>
    </row>
    <row r="181935" spans="16:16" x14ac:dyDescent="0.3">
      <c r="P181935" s="83"/>
    </row>
    <row r="181936" spans="16:16" x14ac:dyDescent="0.3">
      <c r="P181936" s="83"/>
    </row>
    <row r="181937" spans="16:16" x14ac:dyDescent="0.3">
      <c r="P181937" s="83"/>
    </row>
    <row r="181938" spans="16:16" x14ac:dyDescent="0.3">
      <c r="P181938" s="83"/>
    </row>
    <row r="181939" spans="16:16" x14ac:dyDescent="0.3">
      <c r="P181939" s="83"/>
    </row>
    <row r="181940" spans="16:16" x14ac:dyDescent="0.3">
      <c r="P181940" s="83"/>
    </row>
    <row r="181941" spans="16:16" x14ac:dyDescent="0.3">
      <c r="P181941" s="83"/>
    </row>
    <row r="181942" spans="16:16" x14ac:dyDescent="0.3">
      <c r="P181942" s="83"/>
    </row>
    <row r="181943" spans="16:16" x14ac:dyDescent="0.3">
      <c r="P181943" s="83"/>
    </row>
    <row r="181944" spans="16:16" x14ac:dyDescent="0.3">
      <c r="P181944" s="83"/>
    </row>
    <row r="181945" spans="16:16" x14ac:dyDescent="0.3">
      <c r="P181945" s="83"/>
    </row>
    <row r="181946" spans="16:16" x14ac:dyDescent="0.3">
      <c r="P181946" s="83"/>
    </row>
    <row r="181947" spans="16:16" x14ac:dyDescent="0.3">
      <c r="P181947" s="83"/>
    </row>
    <row r="181948" spans="16:16" x14ac:dyDescent="0.3">
      <c r="P181948" s="83"/>
    </row>
    <row r="181949" spans="16:16" x14ac:dyDescent="0.3">
      <c r="P181949" s="83"/>
    </row>
    <row r="181950" spans="16:16" x14ac:dyDescent="0.3">
      <c r="P181950" s="83"/>
    </row>
    <row r="181951" spans="16:16" x14ac:dyDescent="0.3">
      <c r="P181951" s="83"/>
    </row>
    <row r="181952" spans="16:16" x14ac:dyDescent="0.3">
      <c r="P181952" s="83"/>
    </row>
    <row r="181953" spans="16:16" x14ac:dyDescent="0.3">
      <c r="P181953" s="83"/>
    </row>
    <row r="181954" spans="16:16" x14ac:dyDescent="0.3">
      <c r="P181954" s="83"/>
    </row>
    <row r="181955" spans="16:16" x14ac:dyDescent="0.3">
      <c r="P181955" s="83"/>
    </row>
    <row r="181956" spans="16:16" x14ac:dyDescent="0.3">
      <c r="P181956" s="83"/>
    </row>
    <row r="181957" spans="16:16" x14ac:dyDescent="0.3">
      <c r="P181957" s="83"/>
    </row>
    <row r="181958" spans="16:16" x14ac:dyDescent="0.3">
      <c r="P181958" s="83"/>
    </row>
    <row r="181959" spans="16:16" x14ac:dyDescent="0.3">
      <c r="P181959" s="83"/>
    </row>
    <row r="181960" spans="16:16" x14ac:dyDescent="0.3">
      <c r="P181960" s="83"/>
    </row>
    <row r="181961" spans="16:16" x14ac:dyDescent="0.3">
      <c r="P181961" s="83"/>
    </row>
    <row r="181962" spans="16:16" x14ac:dyDescent="0.3">
      <c r="P181962" s="83"/>
    </row>
    <row r="181963" spans="16:16" x14ac:dyDescent="0.3">
      <c r="P181963" s="83"/>
    </row>
    <row r="181964" spans="16:16" x14ac:dyDescent="0.3">
      <c r="P181964" s="83"/>
    </row>
    <row r="181965" spans="16:16" x14ac:dyDescent="0.3">
      <c r="P181965" s="83"/>
    </row>
    <row r="181966" spans="16:16" x14ac:dyDescent="0.3">
      <c r="P181966" s="83"/>
    </row>
    <row r="181967" spans="16:16" x14ac:dyDescent="0.3">
      <c r="P181967" s="83"/>
    </row>
    <row r="181968" spans="16:16" x14ac:dyDescent="0.3">
      <c r="P181968" s="83"/>
    </row>
    <row r="181969" spans="16:16" x14ac:dyDescent="0.3">
      <c r="P181969" s="83"/>
    </row>
    <row r="181970" spans="16:16" x14ac:dyDescent="0.3">
      <c r="P181970" s="83"/>
    </row>
    <row r="181971" spans="16:16" x14ac:dyDescent="0.3">
      <c r="P181971" s="83"/>
    </row>
    <row r="181972" spans="16:16" x14ac:dyDescent="0.3">
      <c r="P181972" s="83"/>
    </row>
    <row r="181973" spans="16:16" x14ac:dyDescent="0.3">
      <c r="P181973" s="83"/>
    </row>
    <row r="181974" spans="16:16" x14ac:dyDescent="0.3">
      <c r="P181974" s="83"/>
    </row>
    <row r="181975" spans="16:16" x14ac:dyDescent="0.3">
      <c r="P181975" s="83"/>
    </row>
    <row r="181976" spans="16:16" x14ac:dyDescent="0.3">
      <c r="P181976" s="83"/>
    </row>
    <row r="181977" spans="16:16" x14ac:dyDescent="0.3">
      <c r="P181977" s="83"/>
    </row>
    <row r="181978" spans="16:16" x14ac:dyDescent="0.3">
      <c r="P181978" s="83"/>
    </row>
    <row r="181979" spans="16:16" x14ac:dyDescent="0.3">
      <c r="P181979" s="83"/>
    </row>
    <row r="181980" spans="16:16" x14ac:dyDescent="0.3">
      <c r="P181980" s="83"/>
    </row>
    <row r="181981" spans="16:16" x14ac:dyDescent="0.3">
      <c r="P181981" s="83"/>
    </row>
    <row r="181982" spans="16:16" x14ac:dyDescent="0.3">
      <c r="P181982" s="83"/>
    </row>
    <row r="181983" spans="16:16" x14ac:dyDescent="0.3">
      <c r="P181983" s="83"/>
    </row>
    <row r="181984" spans="16:16" x14ac:dyDescent="0.3">
      <c r="P181984" s="83"/>
    </row>
    <row r="181985" spans="16:16" x14ac:dyDescent="0.3">
      <c r="P181985" s="83"/>
    </row>
    <row r="181986" spans="16:16" x14ac:dyDescent="0.3">
      <c r="P181986" s="83"/>
    </row>
    <row r="181987" spans="16:16" x14ac:dyDescent="0.3">
      <c r="P181987" s="83"/>
    </row>
    <row r="181988" spans="16:16" x14ac:dyDescent="0.3">
      <c r="P181988" s="83"/>
    </row>
    <row r="181989" spans="16:16" x14ac:dyDescent="0.3">
      <c r="P181989" s="83"/>
    </row>
    <row r="181990" spans="16:16" x14ac:dyDescent="0.3">
      <c r="P181990" s="83"/>
    </row>
    <row r="181991" spans="16:16" x14ac:dyDescent="0.3">
      <c r="P181991" s="83"/>
    </row>
    <row r="181992" spans="16:16" x14ac:dyDescent="0.3">
      <c r="P181992" s="83"/>
    </row>
    <row r="181993" spans="16:16" x14ac:dyDescent="0.3">
      <c r="P181993" s="83"/>
    </row>
    <row r="181994" spans="16:16" x14ac:dyDescent="0.3">
      <c r="P181994" s="83"/>
    </row>
    <row r="181995" spans="16:16" x14ac:dyDescent="0.3">
      <c r="P181995" s="83"/>
    </row>
    <row r="181996" spans="16:16" x14ac:dyDescent="0.3">
      <c r="P181996" s="83"/>
    </row>
    <row r="181997" spans="16:16" x14ac:dyDescent="0.3">
      <c r="P181997" s="83"/>
    </row>
    <row r="181998" spans="16:16" x14ac:dyDescent="0.3">
      <c r="P181998" s="83"/>
    </row>
    <row r="181999" spans="16:16" x14ac:dyDescent="0.3">
      <c r="P181999" s="83"/>
    </row>
    <row r="182000" spans="16:16" x14ac:dyDescent="0.3">
      <c r="P182000" s="83"/>
    </row>
    <row r="182001" spans="16:16" x14ac:dyDescent="0.3">
      <c r="P182001" s="83"/>
    </row>
    <row r="182002" spans="16:16" x14ac:dyDescent="0.3">
      <c r="P182002" s="83"/>
    </row>
    <row r="182003" spans="16:16" x14ac:dyDescent="0.3">
      <c r="P182003" s="83"/>
    </row>
    <row r="182004" spans="16:16" x14ac:dyDescent="0.3">
      <c r="P182004" s="83"/>
    </row>
    <row r="182005" spans="16:16" x14ac:dyDescent="0.3">
      <c r="P182005" s="83"/>
    </row>
    <row r="182006" spans="16:16" x14ac:dyDescent="0.3">
      <c r="P182006" s="83"/>
    </row>
    <row r="182007" spans="16:16" x14ac:dyDescent="0.3">
      <c r="P182007" s="83"/>
    </row>
    <row r="182008" spans="16:16" x14ac:dyDescent="0.3">
      <c r="P182008" s="83"/>
    </row>
    <row r="182009" spans="16:16" x14ac:dyDescent="0.3">
      <c r="P182009" s="83"/>
    </row>
    <row r="182010" spans="16:16" x14ac:dyDescent="0.3">
      <c r="P182010" s="83"/>
    </row>
    <row r="182011" spans="16:16" x14ac:dyDescent="0.3">
      <c r="P182011" s="83"/>
    </row>
    <row r="182012" spans="16:16" x14ac:dyDescent="0.3">
      <c r="P182012" s="83"/>
    </row>
    <row r="182013" spans="16:16" x14ac:dyDescent="0.3">
      <c r="P182013" s="83"/>
    </row>
    <row r="182014" spans="16:16" x14ac:dyDescent="0.3">
      <c r="P182014" s="83"/>
    </row>
    <row r="182015" spans="16:16" x14ac:dyDescent="0.3">
      <c r="P182015" s="83"/>
    </row>
    <row r="182016" spans="16:16" x14ac:dyDescent="0.3">
      <c r="P182016" s="83"/>
    </row>
    <row r="182017" spans="16:16" x14ac:dyDescent="0.3">
      <c r="P182017" s="83"/>
    </row>
    <row r="182018" spans="16:16" x14ac:dyDescent="0.3">
      <c r="P182018" s="83"/>
    </row>
    <row r="182019" spans="16:16" x14ac:dyDescent="0.3">
      <c r="P182019" s="83"/>
    </row>
    <row r="182020" spans="16:16" x14ac:dyDescent="0.3">
      <c r="P182020" s="83"/>
    </row>
    <row r="182021" spans="16:16" x14ac:dyDescent="0.3">
      <c r="P182021" s="83"/>
    </row>
    <row r="182022" spans="16:16" x14ac:dyDescent="0.3">
      <c r="P182022" s="83"/>
    </row>
    <row r="182023" spans="16:16" x14ac:dyDescent="0.3">
      <c r="P182023" s="83"/>
    </row>
    <row r="182024" spans="16:16" x14ac:dyDescent="0.3">
      <c r="P182024" s="83"/>
    </row>
    <row r="182025" spans="16:16" x14ac:dyDescent="0.3">
      <c r="P182025" s="83"/>
    </row>
    <row r="182026" spans="16:16" x14ac:dyDescent="0.3">
      <c r="P182026" s="83"/>
    </row>
    <row r="182027" spans="16:16" x14ac:dyDescent="0.3">
      <c r="P182027" s="83"/>
    </row>
    <row r="182028" spans="16:16" x14ac:dyDescent="0.3">
      <c r="P182028" s="83"/>
    </row>
    <row r="182029" spans="16:16" x14ac:dyDescent="0.3">
      <c r="P182029" s="83"/>
    </row>
    <row r="182030" spans="16:16" x14ac:dyDescent="0.3">
      <c r="P182030" s="83"/>
    </row>
    <row r="182031" spans="16:16" x14ac:dyDescent="0.3">
      <c r="P182031" s="83"/>
    </row>
    <row r="182032" spans="16:16" x14ac:dyDescent="0.3">
      <c r="P182032" s="83"/>
    </row>
    <row r="182033" spans="16:16" x14ac:dyDescent="0.3">
      <c r="P182033" s="83"/>
    </row>
    <row r="182034" spans="16:16" x14ac:dyDescent="0.3">
      <c r="P182034" s="83"/>
    </row>
    <row r="182035" spans="16:16" x14ac:dyDescent="0.3">
      <c r="P182035" s="83"/>
    </row>
    <row r="182036" spans="16:16" x14ac:dyDescent="0.3">
      <c r="P182036" s="83"/>
    </row>
    <row r="182037" spans="16:16" x14ac:dyDescent="0.3">
      <c r="P182037" s="83"/>
    </row>
    <row r="182038" spans="16:16" x14ac:dyDescent="0.3">
      <c r="P182038" s="83"/>
    </row>
    <row r="182039" spans="16:16" x14ac:dyDescent="0.3">
      <c r="P182039" s="83"/>
    </row>
    <row r="182040" spans="16:16" x14ac:dyDescent="0.3">
      <c r="P182040" s="83"/>
    </row>
    <row r="182041" spans="16:16" x14ac:dyDescent="0.3">
      <c r="P182041" s="83"/>
    </row>
    <row r="182042" spans="16:16" x14ac:dyDescent="0.3">
      <c r="P182042" s="83"/>
    </row>
    <row r="182043" spans="16:16" x14ac:dyDescent="0.3">
      <c r="P182043" s="83"/>
    </row>
    <row r="182044" spans="16:16" x14ac:dyDescent="0.3">
      <c r="P182044" s="83"/>
    </row>
    <row r="182045" spans="16:16" x14ac:dyDescent="0.3">
      <c r="P182045" s="83"/>
    </row>
    <row r="182046" spans="16:16" x14ac:dyDescent="0.3">
      <c r="P182046" s="83"/>
    </row>
    <row r="182047" spans="16:16" x14ac:dyDescent="0.3">
      <c r="P182047" s="83"/>
    </row>
    <row r="182048" spans="16:16" x14ac:dyDescent="0.3">
      <c r="P182048" s="83"/>
    </row>
    <row r="182049" spans="16:16" x14ac:dyDescent="0.3">
      <c r="P182049" s="83"/>
    </row>
    <row r="182050" spans="16:16" x14ac:dyDescent="0.3">
      <c r="P182050" s="83"/>
    </row>
    <row r="182051" spans="16:16" x14ac:dyDescent="0.3">
      <c r="P182051" s="83"/>
    </row>
    <row r="182052" spans="16:16" x14ac:dyDescent="0.3">
      <c r="P182052" s="83"/>
    </row>
    <row r="182053" spans="16:16" x14ac:dyDescent="0.3">
      <c r="P182053" s="83"/>
    </row>
    <row r="182054" spans="16:16" x14ac:dyDescent="0.3">
      <c r="P182054" s="83"/>
    </row>
    <row r="182055" spans="16:16" x14ac:dyDescent="0.3">
      <c r="P182055" s="83"/>
    </row>
    <row r="182056" spans="16:16" x14ac:dyDescent="0.3">
      <c r="P182056" s="83"/>
    </row>
    <row r="182057" spans="16:16" x14ac:dyDescent="0.3">
      <c r="P182057" s="83"/>
    </row>
    <row r="182058" spans="16:16" x14ac:dyDescent="0.3">
      <c r="P182058" s="83"/>
    </row>
    <row r="182059" spans="16:16" x14ac:dyDescent="0.3">
      <c r="P182059" s="83"/>
    </row>
    <row r="182060" spans="16:16" x14ac:dyDescent="0.3">
      <c r="P182060" s="83"/>
    </row>
    <row r="182061" spans="16:16" x14ac:dyDescent="0.3">
      <c r="P182061" s="83"/>
    </row>
    <row r="182062" spans="16:16" x14ac:dyDescent="0.3">
      <c r="P182062" s="83"/>
    </row>
    <row r="182063" spans="16:16" x14ac:dyDescent="0.3">
      <c r="P182063" s="83"/>
    </row>
    <row r="182064" spans="16:16" x14ac:dyDescent="0.3">
      <c r="P182064" s="83"/>
    </row>
    <row r="182065" spans="16:16" x14ac:dyDescent="0.3">
      <c r="P182065" s="83"/>
    </row>
    <row r="182066" spans="16:16" x14ac:dyDescent="0.3">
      <c r="P182066" s="83"/>
    </row>
    <row r="182067" spans="16:16" x14ac:dyDescent="0.3">
      <c r="P182067" s="83"/>
    </row>
    <row r="182068" spans="16:16" x14ac:dyDescent="0.3">
      <c r="P182068" s="83"/>
    </row>
    <row r="182069" spans="16:16" x14ac:dyDescent="0.3">
      <c r="P182069" s="83"/>
    </row>
    <row r="182070" spans="16:16" x14ac:dyDescent="0.3">
      <c r="P182070" s="83"/>
    </row>
    <row r="182071" spans="16:16" x14ac:dyDescent="0.3">
      <c r="P182071" s="83"/>
    </row>
    <row r="182072" spans="16:16" x14ac:dyDescent="0.3">
      <c r="P182072" s="83"/>
    </row>
    <row r="182073" spans="16:16" x14ac:dyDescent="0.3">
      <c r="P182073" s="83"/>
    </row>
    <row r="182074" spans="16:16" x14ac:dyDescent="0.3">
      <c r="P182074" s="83"/>
    </row>
    <row r="182075" spans="16:16" x14ac:dyDescent="0.3">
      <c r="P182075" s="83"/>
    </row>
    <row r="182076" spans="16:16" x14ac:dyDescent="0.3">
      <c r="P182076" s="83"/>
    </row>
    <row r="182077" spans="16:16" x14ac:dyDescent="0.3">
      <c r="P182077" s="83"/>
    </row>
    <row r="182078" spans="16:16" x14ac:dyDescent="0.3">
      <c r="P182078" s="83"/>
    </row>
    <row r="182079" spans="16:16" x14ac:dyDescent="0.3">
      <c r="P182079" s="83"/>
    </row>
    <row r="182080" spans="16:16" x14ac:dyDescent="0.3">
      <c r="P182080" s="83"/>
    </row>
    <row r="182081" spans="16:16" x14ac:dyDescent="0.3">
      <c r="P182081" s="83"/>
    </row>
    <row r="182082" spans="16:16" x14ac:dyDescent="0.3">
      <c r="P182082" s="83"/>
    </row>
    <row r="182083" spans="16:16" x14ac:dyDescent="0.3">
      <c r="P182083" s="83"/>
    </row>
    <row r="182084" spans="16:16" x14ac:dyDescent="0.3">
      <c r="P182084" s="83"/>
    </row>
    <row r="182085" spans="16:16" x14ac:dyDescent="0.3">
      <c r="P182085" s="83"/>
    </row>
    <row r="182086" spans="16:16" x14ac:dyDescent="0.3">
      <c r="P182086" s="83"/>
    </row>
    <row r="182087" spans="16:16" x14ac:dyDescent="0.3">
      <c r="P182087" s="83"/>
    </row>
    <row r="182088" spans="16:16" x14ac:dyDescent="0.3">
      <c r="P182088" s="83"/>
    </row>
    <row r="182089" spans="16:16" x14ac:dyDescent="0.3">
      <c r="P182089" s="83"/>
    </row>
    <row r="182090" spans="16:16" x14ac:dyDescent="0.3">
      <c r="P182090" s="83"/>
    </row>
    <row r="182091" spans="16:16" x14ac:dyDescent="0.3">
      <c r="P182091" s="83"/>
    </row>
    <row r="182092" spans="16:16" x14ac:dyDescent="0.3">
      <c r="P182092" s="83"/>
    </row>
    <row r="182093" spans="16:16" x14ac:dyDescent="0.3">
      <c r="P182093" s="83"/>
    </row>
    <row r="182094" spans="16:16" x14ac:dyDescent="0.3">
      <c r="P182094" s="83"/>
    </row>
    <row r="182095" spans="16:16" x14ac:dyDescent="0.3">
      <c r="P182095" s="83"/>
    </row>
    <row r="182096" spans="16:16" x14ac:dyDescent="0.3">
      <c r="P182096" s="83"/>
    </row>
    <row r="182097" spans="16:16" x14ac:dyDescent="0.3">
      <c r="P182097" s="83"/>
    </row>
    <row r="182098" spans="16:16" x14ac:dyDescent="0.3">
      <c r="P182098" s="83"/>
    </row>
    <row r="182099" spans="16:16" x14ac:dyDescent="0.3">
      <c r="P182099" s="83"/>
    </row>
    <row r="182100" spans="16:16" x14ac:dyDescent="0.3">
      <c r="P182100" s="83"/>
    </row>
    <row r="182101" spans="16:16" x14ac:dyDescent="0.3">
      <c r="P182101" s="83"/>
    </row>
    <row r="182102" spans="16:16" x14ac:dyDescent="0.3">
      <c r="P182102" s="83"/>
    </row>
    <row r="182103" spans="16:16" x14ac:dyDescent="0.3">
      <c r="P182103" s="83"/>
    </row>
    <row r="182104" spans="16:16" x14ac:dyDescent="0.3">
      <c r="P182104" s="83"/>
    </row>
    <row r="182105" spans="16:16" x14ac:dyDescent="0.3">
      <c r="P182105" s="83"/>
    </row>
    <row r="182106" spans="16:16" x14ac:dyDescent="0.3">
      <c r="P182106" s="83"/>
    </row>
    <row r="182107" spans="16:16" x14ac:dyDescent="0.3">
      <c r="P182107" s="83"/>
    </row>
    <row r="182108" spans="16:16" x14ac:dyDescent="0.3">
      <c r="P182108" s="83"/>
    </row>
    <row r="182109" spans="16:16" x14ac:dyDescent="0.3">
      <c r="P182109" s="83"/>
    </row>
    <row r="182110" spans="16:16" x14ac:dyDescent="0.3">
      <c r="P182110" s="83"/>
    </row>
    <row r="182111" spans="16:16" x14ac:dyDescent="0.3">
      <c r="P182111" s="83"/>
    </row>
    <row r="182112" spans="16:16" x14ac:dyDescent="0.3">
      <c r="P182112" s="83"/>
    </row>
    <row r="182113" spans="16:16" x14ac:dyDescent="0.3">
      <c r="P182113" s="83"/>
    </row>
    <row r="182114" spans="16:16" x14ac:dyDescent="0.3">
      <c r="P182114" s="83"/>
    </row>
    <row r="182115" spans="16:16" x14ac:dyDescent="0.3">
      <c r="P182115" s="83"/>
    </row>
    <row r="182116" spans="16:16" x14ac:dyDescent="0.3">
      <c r="P182116" s="83"/>
    </row>
    <row r="182117" spans="16:16" x14ac:dyDescent="0.3">
      <c r="P182117" s="83"/>
    </row>
    <row r="182118" spans="16:16" x14ac:dyDescent="0.3">
      <c r="P182118" s="83"/>
    </row>
    <row r="182119" spans="16:16" x14ac:dyDescent="0.3">
      <c r="P182119" s="83"/>
    </row>
    <row r="182120" spans="16:16" x14ac:dyDescent="0.3">
      <c r="P182120" s="83"/>
    </row>
    <row r="182121" spans="16:16" x14ac:dyDescent="0.3">
      <c r="P182121" s="83"/>
    </row>
    <row r="182122" spans="16:16" x14ac:dyDescent="0.3">
      <c r="P182122" s="83"/>
    </row>
    <row r="182123" spans="16:16" x14ac:dyDescent="0.3">
      <c r="P182123" s="83"/>
    </row>
    <row r="182124" spans="16:16" x14ac:dyDescent="0.3">
      <c r="P182124" s="83"/>
    </row>
    <row r="182125" spans="16:16" x14ac:dyDescent="0.3">
      <c r="P182125" s="83"/>
    </row>
    <row r="182126" spans="16:16" x14ac:dyDescent="0.3">
      <c r="P182126" s="83"/>
    </row>
    <row r="182127" spans="16:16" x14ac:dyDescent="0.3">
      <c r="P182127" s="83"/>
    </row>
    <row r="182128" spans="16:16" x14ac:dyDescent="0.3">
      <c r="P182128" s="83"/>
    </row>
    <row r="182129" spans="16:16" x14ac:dyDescent="0.3">
      <c r="P182129" s="83"/>
    </row>
    <row r="182130" spans="16:16" x14ac:dyDescent="0.3">
      <c r="P182130" s="83"/>
    </row>
    <row r="182131" spans="16:16" x14ac:dyDescent="0.3">
      <c r="P182131" s="83"/>
    </row>
    <row r="182132" spans="16:16" x14ac:dyDescent="0.3">
      <c r="P182132" s="83"/>
    </row>
    <row r="182133" spans="16:16" x14ac:dyDescent="0.3">
      <c r="P182133" s="83"/>
    </row>
    <row r="182134" spans="16:16" x14ac:dyDescent="0.3">
      <c r="P182134" s="83"/>
    </row>
    <row r="182135" spans="16:16" x14ac:dyDescent="0.3">
      <c r="P182135" s="83"/>
    </row>
    <row r="182136" spans="16:16" x14ac:dyDescent="0.3">
      <c r="P182136" s="83"/>
    </row>
    <row r="182137" spans="16:16" x14ac:dyDescent="0.3">
      <c r="P182137" s="83"/>
    </row>
    <row r="182138" spans="16:16" x14ac:dyDescent="0.3">
      <c r="P182138" s="83"/>
    </row>
    <row r="182139" spans="16:16" x14ac:dyDescent="0.3">
      <c r="P182139" s="83"/>
    </row>
    <row r="182140" spans="16:16" x14ac:dyDescent="0.3">
      <c r="P182140" s="83"/>
    </row>
    <row r="182141" spans="16:16" x14ac:dyDescent="0.3">
      <c r="P182141" s="83"/>
    </row>
    <row r="182142" spans="16:16" x14ac:dyDescent="0.3">
      <c r="P182142" s="83"/>
    </row>
    <row r="182143" spans="16:16" x14ac:dyDescent="0.3">
      <c r="P182143" s="83"/>
    </row>
    <row r="182144" spans="16:16" x14ac:dyDescent="0.3">
      <c r="P182144" s="83"/>
    </row>
    <row r="182145" spans="16:16" x14ac:dyDescent="0.3">
      <c r="P182145" s="83"/>
    </row>
    <row r="182146" spans="16:16" x14ac:dyDescent="0.3">
      <c r="P182146" s="83"/>
    </row>
    <row r="182147" spans="16:16" x14ac:dyDescent="0.3">
      <c r="P182147" s="83"/>
    </row>
    <row r="182148" spans="16:16" x14ac:dyDescent="0.3">
      <c r="P182148" s="83"/>
    </row>
    <row r="182149" spans="16:16" x14ac:dyDescent="0.3">
      <c r="P182149" s="83"/>
    </row>
    <row r="182150" spans="16:16" x14ac:dyDescent="0.3">
      <c r="P182150" s="83"/>
    </row>
    <row r="182151" spans="16:16" x14ac:dyDescent="0.3">
      <c r="P182151" s="83"/>
    </row>
    <row r="182152" spans="16:16" x14ac:dyDescent="0.3">
      <c r="P182152" s="83"/>
    </row>
    <row r="182153" spans="16:16" x14ac:dyDescent="0.3">
      <c r="P182153" s="83"/>
    </row>
    <row r="182154" spans="16:16" x14ac:dyDescent="0.3">
      <c r="P182154" s="83"/>
    </row>
    <row r="182155" spans="16:16" x14ac:dyDescent="0.3">
      <c r="P182155" s="83"/>
    </row>
    <row r="182156" spans="16:16" x14ac:dyDescent="0.3">
      <c r="P182156" s="83"/>
    </row>
    <row r="182157" spans="16:16" x14ac:dyDescent="0.3">
      <c r="P182157" s="83"/>
    </row>
    <row r="182158" spans="16:16" x14ac:dyDescent="0.3">
      <c r="P182158" s="83"/>
    </row>
    <row r="182159" spans="16:16" x14ac:dyDescent="0.3">
      <c r="P182159" s="83"/>
    </row>
    <row r="182160" spans="16:16" x14ac:dyDescent="0.3">
      <c r="P182160" s="83"/>
    </row>
    <row r="182161" spans="16:16" x14ac:dyDescent="0.3">
      <c r="P182161" s="83"/>
    </row>
    <row r="182162" spans="16:16" x14ac:dyDescent="0.3">
      <c r="P182162" s="83"/>
    </row>
    <row r="182163" spans="16:16" x14ac:dyDescent="0.3">
      <c r="P182163" s="83"/>
    </row>
    <row r="182164" spans="16:16" x14ac:dyDescent="0.3">
      <c r="P182164" s="83"/>
    </row>
    <row r="182165" spans="16:16" x14ac:dyDescent="0.3">
      <c r="P182165" s="83"/>
    </row>
    <row r="182166" spans="16:16" x14ac:dyDescent="0.3">
      <c r="P182166" s="83"/>
    </row>
    <row r="182167" spans="16:16" x14ac:dyDescent="0.3">
      <c r="P182167" s="83"/>
    </row>
    <row r="182168" spans="16:16" x14ac:dyDescent="0.3">
      <c r="P182168" s="83"/>
    </row>
    <row r="182169" spans="16:16" x14ac:dyDescent="0.3">
      <c r="P182169" s="83"/>
    </row>
    <row r="182170" spans="16:16" x14ac:dyDescent="0.3">
      <c r="P182170" s="83"/>
    </row>
    <row r="182171" spans="16:16" x14ac:dyDescent="0.3">
      <c r="P182171" s="83"/>
    </row>
    <row r="182172" spans="16:16" x14ac:dyDescent="0.3">
      <c r="P182172" s="83"/>
    </row>
    <row r="182173" spans="16:16" x14ac:dyDescent="0.3">
      <c r="P182173" s="83"/>
    </row>
    <row r="182174" spans="16:16" x14ac:dyDescent="0.3">
      <c r="P182174" s="83"/>
    </row>
    <row r="182175" spans="16:16" x14ac:dyDescent="0.3">
      <c r="P182175" s="83"/>
    </row>
    <row r="182176" spans="16:16" x14ac:dyDescent="0.3">
      <c r="P182176" s="83"/>
    </row>
    <row r="182177" spans="16:16" x14ac:dyDescent="0.3">
      <c r="P182177" s="83"/>
    </row>
    <row r="182178" spans="16:16" x14ac:dyDescent="0.3">
      <c r="P182178" s="83"/>
    </row>
    <row r="182179" spans="16:16" x14ac:dyDescent="0.3">
      <c r="P182179" s="83"/>
    </row>
    <row r="182180" spans="16:16" x14ac:dyDescent="0.3">
      <c r="P182180" s="83"/>
    </row>
    <row r="182181" spans="16:16" x14ac:dyDescent="0.3">
      <c r="P182181" s="83"/>
    </row>
    <row r="182182" spans="16:16" x14ac:dyDescent="0.3">
      <c r="P182182" s="83"/>
    </row>
    <row r="182183" spans="16:16" x14ac:dyDescent="0.3">
      <c r="P182183" s="83"/>
    </row>
    <row r="182184" spans="16:16" x14ac:dyDescent="0.3">
      <c r="P182184" s="83"/>
    </row>
    <row r="182185" spans="16:16" x14ac:dyDescent="0.3">
      <c r="P182185" s="83"/>
    </row>
    <row r="182186" spans="16:16" x14ac:dyDescent="0.3">
      <c r="P182186" s="83"/>
    </row>
    <row r="182187" spans="16:16" x14ac:dyDescent="0.3">
      <c r="P182187" s="83"/>
    </row>
    <row r="182188" spans="16:16" x14ac:dyDescent="0.3">
      <c r="P182188" s="83"/>
    </row>
    <row r="182189" spans="16:16" x14ac:dyDescent="0.3">
      <c r="P182189" s="83"/>
    </row>
    <row r="182190" spans="16:16" x14ac:dyDescent="0.3">
      <c r="P182190" s="83"/>
    </row>
    <row r="182191" spans="16:16" x14ac:dyDescent="0.3">
      <c r="P182191" s="83"/>
    </row>
    <row r="182192" spans="16:16" x14ac:dyDescent="0.3">
      <c r="P182192" s="83"/>
    </row>
    <row r="182193" spans="16:16" x14ac:dyDescent="0.3">
      <c r="P182193" s="83"/>
    </row>
    <row r="182194" spans="16:16" x14ac:dyDescent="0.3">
      <c r="P182194" s="83"/>
    </row>
    <row r="182195" spans="16:16" x14ac:dyDescent="0.3">
      <c r="P182195" s="83"/>
    </row>
    <row r="182196" spans="16:16" x14ac:dyDescent="0.3">
      <c r="P182196" s="83"/>
    </row>
    <row r="182197" spans="16:16" x14ac:dyDescent="0.3">
      <c r="P182197" s="83"/>
    </row>
    <row r="182198" spans="16:16" x14ac:dyDescent="0.3">
      <c r="P182198" s="83"/>
    </row>
    <row r="182199" spans="16:16" x14ac:dyDescent="0.3">
      <c r="P182199" s="83"/>
    </row>
    <row r="182200" spans="16:16" x14ac:dyDescent="0.3">
      <c r="P182200" s="83"/>
    </row>
    <row r="182201" spans="16:16" x14ac:dyDescent="0.3">
      <c r="P182201" s="83"/>
    </row>
    <row r="182202" spans="16:16" x14ac:dyDescent="0.3">
      <c r="P182202" s="83"/>
    </row>
    <row r="182203" spans="16:16" x14ac:dyDescent="0.3">
      <c r="P182203" s="83"/>
    </row>
    <row r="182204" spans="16:16" x14ac:dyDescent="0.3">
      <c r="P182204" s="83"/>
    </row>
    <row r="182205" spans="16:16" x14ac:dyDescent="0.3">
      <c r="P182205" s="83"/>
    </row>
    <row r="182206" spans="16:16" x14ac:dyDescent="0.3">
      <c r="P182206" s="83"/>
    </row>
    <row r="182207" spans="16:16" x14ac:dyDescent="0.3">
      <c r="P182207" s="83"/>
    </row>
    <row r="182208" spans="16:16" x14ac:dyDescent="0.3">
      <c r="P182208" s="83"/>
    </row>
    <row r="182209" spans="16:16" x14ac:dyDescent="0.3">
      <c r="P182209" s="83"/>
    </row>
    <row r="182210" spans="16:16" x14ac:dyDescent="0.3">
      <c r="P182210" s="83"/>
    </row>
    <row r="182211" spans="16:16" x14ac:dyDescent="0.3">
      <c r="P182211" s="83"/>
    </row>
    <row r="182212" spans="16:16" x14ac:dyDescent="0.3">
      <c r="P182212" s="83"/>
    </row>
    <row r="182213" spans="16:16" x14ac:dyDescent="0.3">
      <c r="P182213" s="83"/>
    </row>
    <row r="182214" spans="16:16" x14ac:dyDescent="0.3">
      <c r="P182214" s="83"/>
    </row>
    <row r="182215" spans="16:16" x14ac:dyDescent="0.3">
      <c r="P182215" s="83"/>
    </row>
    <row r="182216" spans="16:16" x14ac:dyDescent="0.3">
      <c r="P182216" s="83"/>
    </row>
    <row r="182217" spans="16:16" x14ac:dyDescent="0.3">
      <c r="P182217" s="83"/>
    </row>
    <row r="182218" spans="16:16" x14ac:dyDescent="0.3">
      <c r="P182218" s="83"/>
    </row>
    <row r="182219" spans="16:16" x14ac:dyDescent="0.3">
      <c r="P182219" s="83"/>
    </row>
    <row r="182220" spans="16:16" x14ac:dyDescent="0.3">
      <c r="P182220" s="83"/>
    </row>
    <row r="182221" spans="16:16" x14ac:dyDescent="0.3">
      <c r="P182221" s="83"/>
    </row>
    <row r="182222" spans="16:16" x14ac:dyDescent="0.3">
      <c r="P182222" s="83"/>
    </row>
    <row r="182223" spans="16:16" x14ac:dyDescent="0.3">
      <c r="P182223" s="83"/>
    </row>
    <row r="182224" spans="16:16" x14ac:dyDescent="0.3">
      <c r="P182224" s="83"/>
    </row>
    <row r="182225" spans="16:16" x14ac:dyDescent="0.3">
      <c r="P182225" s="83"/>
    </row>
    <row r="182226" spans="16:16" x14ac:dyDescent="0.3">
      <c r="P182226" s="83"/>
    </row>
    <row r="182227" spans="16:16" x14ac:dyDescent="0.3">
      <c r="P182227" s="83"/>
    </row>
    <row r="182228" spans="16:16" x14ac:dyDescent="0.3">
      <c r="P182228" s="83"/>
    </row>
    <row r="182229" spans="16:16" x14ac:dyDescent="0.3">
      <c r="P182229" s="83"/>
    </row>
    <row r="182230" spans="16:16" x14ac:dyDescent="0.3">
      <c r="P182230" s="83"/>
    </row>
    <row r="182231" spans="16:16" x14ac:dyDescent="0.3">
      <c r="P182231" s="83"/>
    </row>
    <row r="182232" spans="16:16" x14ac:dyDescent="0.3">
      <c r="P182232" s="83"/>
    </row>
    <row r="182233" spans="16:16" x14ac:dyDescent="0.3">
      <c r="P182233" s="83"/>
    </row>
    <row r="182234" spans="16:16" x14ac:dyDescent="0.3">
      <c r="P182234" s="83"/>
    </row>
    <row r="182235" spans="16:16" x14ac:dyDescent="0.3">
      <c r="P182235" s="83"/>
    </row>
    <row r="182236" spans="16:16" x14ac:dyDescent="0.3">
      <c r="P182236" s="83"/>
    </row>
    <row r="182237" spans="16:16" x14ac:dyDescent="0.3">
      <c r="P182237" s="83"/>
    </row>
    <row r="182238" spans="16:16" x14ac:dyDescent="0.3">
      <c r="P182238" s="83"/>
    </row>
    <row r="182239" spans="16:16" x14ac:dyDescent="0.3">
      <c r="P182239" s="83"/>
    </row>
    <row r="182240" spans="16:16" x14ac:dyDescent="0.3">
      <c r="P182240" s="83"/>
    </row>
    <row r="182241" spans="16:16" x14ac:dyDescent="0.3">
      <c r="P182241" s="83"/>
    </row>
    <row r="182242" spans="16:16" x14ac:dyDescent="0.3">
      <c r="P182242" s="83"/>
    </row>
    <row r="182243" spans="16:16" x14ac:dyDescent="0.3">
      <c r="P182243" s="83"/>
    </row>
    <row r="182244" spans="16:16" x14ac:dyDescent="0.3">
      <c r="P182244" s="83"/>
    </row>
    <row r="182245" spans="16:16" x14ac:dyDescent="0.3">
      <c r="P182245" s="83"/>
    </row>
    <row r="182246" spans="16:16" x14ac:dyDescent="0.3">
      <c r="P182246" s="83"/>
    </row>
    <row r="182247" spans="16:16" x14ac:dyDescent="0.3">
      <c r="P182247" s="83"/>
    </row>
    <row r="182248" spans="16:16" x14ac:dyDescent="0.3">
      <c r="P182248" s="83"/>
    </row>
    <row r="182249" spans="16:16" x14ac:dyDescent="0.3">
      <c r="P182249" s="83"/>
    </row>
    <row r="182250" spans="16:16" x14ac:dyDescent="0.3">
      <c r="P182250" s="83"/>
    </row>
    <row r="182251" spans="16:16" x14ac:dyDescent="0.3">
      <c r="P182251" s="83"/>
    </row>
    <row r="182252" spans="16:16" x14ac:dyDescent="0.3">
      <c r="P182252" s="83"/>
    </row>
    <row r="182253" spans="16:16" x14ac:dyDescent="0.3">
      <c r="P182253" s="83"/>
    </row>
    <row r="182254" spans="16:16" x14ac:dyDescent="0.3">
      <c r="P182254" s="83"/>
    </row>
    <row r="182255" spans="16:16" x14ac:dyDescent="0.3">
      <c r="P182255" s="83"/>
    </row>
    <row r="182256" spans="16:16" x14ac:dyDescent="0.3">
      <c r="P182256" s="83"/>
    </row>
    <row r="182257" spans="16:16" x14ac:dyDescent="0.3">
      <c r="P182257" s="83"/>
    </row>
    <row r="182258" spans="16:16" x14ac:dyDescent="0.3">
      <c r="P182258" s="83"/>
    </row>
    <row r="182259" spans="16:16" x14ac:dyDescent="0.3">
      <c r="P182259" s="83"/>
    </row>
    <row r="182260" spans="16:16" x14ac:dyDescent="0.3">
      <c r="P182260" s="83"/>
    </row>
    <row r="182261" spans="16:16" x14ac:dyDescent="0.3">
      <c r="P182261" s="83"/>
    </row>
    <row r="182262" spans="16:16" x14ac:dyDescent="0.3">
      <c r="P182262" s="83"/>
    </row>
    <row r="182263" spans="16:16" x14ac:dyDescent="0.3">
      <c r="P182263" s="83"/>
    </row>
    <row r="182264" spans="16:16" x14ac:dyDescent="0.3">
      <c r="P182264" s="83"/>
    </row>
    <row r="182265" spans="16:16" x14ac:dyDescent="0.3">
      <c r="P182265" s="83"/>
    </row>
    <row r="182266" spans="16:16" x14ac:dyDescent="0.3">
      <c r="P182266" s="83"/>
    </row>
    <row r="182267" spans="16:16" x14ac:dyDescent="0.3">
      <c r="P182267" s="83"/>
    </row>
    <row r="182268" spans="16:16" x14ac:dyDescent="0.3">
      <c r="P182268" s="83"/>
    </row>
    <row r="182269" spans="16:16" x14ac:dyDescent="0.3">
      <c r="P182269" s="83"/>
    </row>
    <row r="182270" spans="16:16" x14ac:dyDescent="0.3">
      <c r="P182270" s="83"/>
    </row>
    <row r="182271" spans="16:16" x14ac:dyDescent="0.3">
      <c r="P182271" s="83"/>
    </row>
    <row r="182272" spans="16:16" x14ac:dyDescent="0.3">
      <c r="P182272" s="83"/>
    </row>
    <row r="182273" spans="16:16" x14ac:dyDescent="0.3">
      <c r="P182273" s="83"/>
    </row>
    <row r="182274" spans="16:16" x14ac:dyDescent="0.3">
      <c r="P182274" s="83"/>
    </row>
    <row r="182275" spans="16:16" x14ac:dyDescent="0.3">
      <c r="P182275" s="83"/>
    </row>
    <row r="182276" spans="16:16" x14ac:dyDescent="0.3">
      <c r="P182276" s="83"/>
    </row>
    <row r="182277" spans="16:16" x14ac:dyDescent="0.3">
      <c r="P182277" s="83"/>
    </row>
    <row r="182278" spans="16:16" x14ac:dyDescent="0.3">
      <c r="P182278" s="83"/>
    </row>
    <row r="182279" spans="16:16" x14ac:dyDescent="0.3">
      <c r="P182279" s="83"/>
    </row>
    <row r="182280" spans="16:16" x14ac:dyDescent="0.3">
      <c r="P182280" s="83"/>
    </row>
    <row r="182281" spans="16:16" x14ac:dyDescent="0.3">
      <c r="P182281" s="83"/>
    </row>
    <row r="182282" spans="16:16" x14ac:dyDescent="0.3">
      <c r="P182282" s="83"/>
    </row>
    <row r="182283" spans="16:16" x14ac:dyDescent="0.3">
      <c r="P182283" s="83"/>
    </row>
    <row r="182284" spans="16:16" x14ac:dyDescent="0.3">
      <c r="P182284" s="83"/>
    </row>
    <row r="182285" spans="16:16" x14ac:dyDescent="0.3">
      <c r="P182285" s="83"/>
    </row>
    <row r="182286" spans="16:16" x14ac:dyDescent="0.3">
      <c r="P182286" s="83"/>
    </row>
    <row r="182287" spans="16:16" x14ac:dyDescent="0.3">
      <c r="P182287" s="83"/>
    </row>
    <row r="182288" spans="16:16" x14ac:dyDescent="0.3">
      <c r="P182288" s="83"/>
    </row>
    <row r="182289" spans="16:16" x14ac:dyDescent="0.3">
      <c r="P182289" s="83"/>
    </row>
    <row r="182290" spans="16:16" x14ac:dyDescent="0.3">
      <c r="P182290" s="83"/>
    </row>
    <row r="182291" spans="16:16" x14ac:dyDescent="0.3">
      <c r="P182291" s="83"/>
    </row>
    <row r="182292" spans="16:16" x14ac:dyDescent="0.3">
      <c r="P182292" s="83"/>
    </row>
    <row r="182293" spans="16:16" x14ac:dyDescent="0.3">
      <c r="P182293" s="83"/>
    </row>
    <row r="182294" spans="16:16" x14ac:dyDescent="0.3">
      <c r="P182294" s="83"/>
    </row>
    <row r="182295" spans="16:16" x14ac:dyDescent="0.3">
      <c r="P182295" s="83"/>
    </row>
    <row r="182296" spans="16:16" x14ac:dyDescent="0.3">
      <c r="P182296" s="83"/>
    </row>
    <row r="182297" spans="16:16" x14ac:dyDescent="0.3">
      <c r="P182297" s="83"/>
    </row>
    <row r="182298" spans="16:16" x14ac:dyDescent="0.3">
      <c r="P182298" s="83"/>
    </row>
    <row r="182299" spans="16:16" x14ac:dyDescent="0.3">
      <c r="P182299" s="83"/>
    </row>
    <row r="182300" spans="16:16" x14ac:dyDescent="0.3">
      <c r="P182300" s="83"/>
    </row>
    <row r="182301" spans="16:16" x14ac:dyDescent="0.3">
      <c r="P182301" s="83"/>
    </row>
    <row r="182302" spans="16:16" x14ac:dyDescent="0.3">
      <c r="P182302" s="83"/>
    </row>
    <row r="182303" spans="16:16" x14ac:dyDescent="0.3">
      <c r="P182303" s="83"/>
    </row>
    <row r="182304" spans="16:16" x14ac:dyDescent="0.3">
      <c r="P182304" s="83"/>
    </row>
    <row r="182305" spans="16:16" x14ac:dyDescent="0.3">
      <c r="P182305" s="83"/>
    </row>
    <row r="182306" spans="16:16" x14ac:dyDescent="0.3">
      <c r="P182306" s="83"/>
    </row>
    <row r="182307" spans="16:16" x14ac:dyDescent="0.3">
      <c r="P182307" s="83"/>
    </row>
    <row r="182308" spans="16:16" x14ac:dyDescent="0.3">
      <c r="P182308" s="83"/>
    </row>
    <row r="182309" spans="16:16" x14ac:dyDescent="0.3">
      <c r="P182309" s="83"/>
    </row>
    <row r="182310" spans="16:16" x14ac:dyDescent="0.3">
      <c r="P182310" s="83"/>
    </row>
    <row r="182311" spans="16:16" x14ac:dyDescent="0.3">
      <c r="P182311" s="83"/>
    </row>
    <row r="182312" spans="16:16" x14ac:dyDescent="0.3">
      <c r="P182312" s="83"/>
    </row>
    <row r="182313" spans="16:16" x14ac:dyDescent="0.3">
      <c r="P182313" s="83"/>
    </row>
    <row r="182314" spans="16:16" x14ac:dyDescent="0.3">
      <c r="P182314" s="83"/>
    </row>
    <row r="182315" spans="16:16" x14ac:dyDescent="0.3">
      <c r="P182315" s="83"/>
    </row>
    <row r="182316" spans="16:16" x14ac:dyDescent="0.3">
      <c r="P182316" s="83"/>
    </row>
    <row r="182317" spans="16:16" x14ac:dyDescent="0.3">
      <c r="P182317" s="83"/>
    </row>
    <row r="182318" spans="16:16" x14ac:dyDescent="0.3">
      <c r="P182318" s="83"/>
    </row>
    <row r="182319" spans="16:16" x14ac:dyDescent="0.3">
      <c r="P182319" s="83"/>
    </row>
    <row r="182320" spans="16:16" x14ac:dyDescent="0.3">
      <c r="P182320" s="83"/>
    </row>
    <row r="182321" spans="16:16" x14ac:dyDescent="0.3">
      <c r="P182321" s="83"/>
    </row>
    <row r="182322" spans="16:16" x14ac:dyDescent="0.3">
      <c r="P182322" s="83"/>
    </row>
    <row r="182323" spans="16:16" x14ac:dyDescent="0.3">
      <c r="P182323" s="83"/>
    </row>
    <row r="182324" spans="16:16" x14ac:dyDescent="0.3">
      <c r="P182324" s="83"/>
    </row>
    <row r="182325" spans="16:16" x14ac:dyDescent="0.3">
      <c r="P182325" s="83"/>
    </row>
    <row r="182326" spans="16:16" x14ac:dyDescent="0.3">
      <c r="P182326" s="83"/>
    </row>
    <row r="182327" spans="16:16" x14ac:dyDescent="0.3">
      <c r="P182327" s="83"/>
    </row>
    <row r="182328" spans="16:16" x14ac:dyDescent="0.3">
      <c r="P182328" s="83"/>
    </row>
    <row r="182329" spans="16:16" x14ac:dyDescent="0.3">
      <c r="P182329" s="83"/>
    </row>
    <row r="182330" spans="16:16" x14ac:dyDescent="0.3">
      <c r="P182330" s="83"/>
    </row>
    <row r="182331" spans="16:16" x14ac:dyDescent="0.3">
      <c r="P182331" s="83"/>
    </row>
    <row r="182332" spans="16:16" x14ac:dyDescent="0.3">
      <c r="P182332" s="83"/>
    </row>
    <row r="182333" spans="16:16" x14ac:dyDescent="0.3">
      <c r="P182333" s="83"/>
    </row>
    <row r="182334" spans="16:16" x14ac:dyDescent="0.3">
      <c r="P182334" s="83"/>
    </row>
    <row r="182335" spans="16:16" x14ac:dyDescent="0.3">
      <c r="P182335" s="83"/>
    </row>
    <row r="182336" spans="16:16" x14ac:dyDescent="0.3">
      <c r="P182336" s="83"/>
    </row>
    <row r="182337" spans="16:16" x14ac:dyDescent="0.3">
      <c r="P182337" s="83"/>
    </row>
    <row r="182338" spans="16:16" x14ac:dyDescent="0.3">
      <c r="P182338" s="83"/>
    </row>
    <row r="182339" spans="16:16" x14ac:dyDescent="0.3">
      <c r="P182339" s="83"/>
    </row>
    <row r="182340" spans="16:16" x14ac:dyDescent="0.3">
      <c r="P182340" s="83"/>
    </row>
    <row r="182341" spans="16:16" x14ac:dyDescent="0.3">
      <c r="P182341" s="83"/>
    </row>
    <row r="182342" spans="16:16" x14ac:dyDescent="0.3">
      <c r="P182342" s="83"/>
    </row>
    <row r="182343" spans="16:16" x14ac:dyDescent="0.3">
      <c r="P182343" s="83"/>
    </row>
    <row r="182344" spans="16:16" x14ac:dyDescent="0.3">
      <c r="P182344" s="83"/>
    </row>
    <row r="182345" spans="16:16" x14ac:dyDescent="0.3">
      <c r="P182345" s="83"/>
    </row>
    <row r="182346" spans="16:16" x14ac:dyDescent="0.3">
      <c r="P182346" s="83"/>
    </row>
    <row r="182347" spans="16:16" x14ac:dyDescent="0.3">
      <c r="P182347" s="83"/>
    </row>
    <row r="182348" spans="16:16" x14ac:dyDescent="0.3">
      <c r="P182348" s="83"/>
    </row>
    <row r="182349" spans="16:16" x14ac:dyDescent="0.3">
      <c r="P182349" s="83"/>
    </row>
    <row r="182350" spans="16:16" x14ac:dyDescent="0.3">
      <c r="P182350" s="83"/>
    </row>
    <row r="182351" spans="16:16" x14ac:dyDescent="0.3">
      <c r="P182351" s="83"/>
    </row>
    <row r="182352" spans="16:16" x14ac:dyDescent="0.3">
      <c r="P182352" s="83"/>
    </row>
    <row r="182353" spans="16:16" x14ac:dyDescent="0.3">
      <c r="P182353" s="83"/>
    </row>
    <row r="182354" spans="16:16" x14ac:dyDescent="0.3">
      <c r="P182354" s="83"/>
    </row>
    <row r="182355" spans="16:16" x14ac:dyDescent="0.3">
      <c r="P182355" s="83"/>
    </row>
    <row r="182356" spans="16:16" x14ac:dyDescent="0.3">
      <c r="P182356" s="83"/>
    </row>
    <row r="182357" spans="16:16" x14ac:dyDescent="0.3">
      <c r="P182357" s="83"/>
    </row>
    <row r="182358" spans="16:16" x14ac:dyDescent="0.3">
      <c r="P182358" s="83"/>
    </row>
    <row r="182359" spans="16:16" x14ac:dyDescent="0.3">
      <c r="P182359" s="83"/>
    </row>
    <row r="182360" spans="16:16" x14ac:dyDescent="0.3">
      <c r="P182360" s="83"/>
    </row>
    <row r="182361" spans="16:16" x14ac:dyDescent="0.3">
      <c r="P182361" s="83"/>
    </row>
    <row r="182362" spans="16:16" x14ac:dyDescent="0.3">
      <c r="P182362" s="83"/>
    </row>
    <row r="182363" spans="16:16" x14ac:dyDescent="0.3">
      <c r="P182363" s="83"/>
    </row>
    <row r="182364" spans="16:16" x14ac:dyDescent="0.3">
      <c r="P182364" s="83"/>
    </row>
    <row r="182365" spans="16:16" x14ac:dyDescent="0.3">
      <c r="P182365" s="83"/>
    </row>
    <row r="182366" spans="16:16" x14ac:dyDescent="0.3">
      <c r="P182366" s="83"/>
    </row>
    <row r="182367" spans="16:16" x14ac:dyDescent="0.3">
      <c r="P182367" s="83"/>
    </row>
    <row r="182368" spans="16:16" x14ac:dyDescent="0.3">
      <c r="P182368" s="83"/>
    </row>
    <row r="182369" spans="16:16" x14ac:dyDescent="0.3">
      <c r="P182369" s="83"/>
    </row>
    <row r="182370" spans="16:16" x14ac:dyDescent="0.3">
      <c r="P182370" s="83"/>
    </row>
    <row r="182371" spans="16:16" x14ac:dyDescent="0.3">
      <c r="P182371" s="83"/>
    </row>
    <row r="182372" spans="16:16" x14ac:dyDescent="0.3">
      <c r="P182372" s="83"/>
    </row>
    <row r="182373" spans="16:16" x14ac:dyDescent="0.3">
      <c r="P182373" s="83"/>
    </row>
    <row r="182374" spans="16:16" x14ac:dyDescent="0.3">
      <c r="P182374" s="83"/>
    </row>
    <row r="182375" spans="16:16" x14ac:dyDescent="0.3">
      <c r="P182375" s="83"/>
    </row>
    <row r="182376" spans="16:16" x14ac:dyDescent="0.3">
      <c r="P182376" s="83"/>
    </row>
    <row r="182377" spans="16:16" x14ac:dyDescent="0.3">
      <c r="P182377" s="83"/>
    </row>
    <row r="182378" spans="16:16" x14ac:dyDescent="0.3">
      <c r="P182378" s="83"/>
    </row>
    <row r="182379" spans="16:16" x14ac:dyDescent="0.3">
      <c r="P182379" s="83"/>
    </row>
    <row r="182380" spans="16:16" x14ac:dyDescent="0.3">
      <c r="P182380" s="83"/>
    </row>
    <row r="182381" spans="16:16" x14ac:dyDescent="0.3">
      <c r="P182381" s="83"/>
    </row>
    <row r="182382" spans="16:16" x14ac:dyDescent="0.3">
      <c r="P182382" s="83"/>
    </row>
    <row r="182383" spans="16:16" x14ac:dyDescent="0.3">
      <c r="P182383" s="83"/>
    </row>
    <row r="182384" spans="16:16" x14ac:dyDescent="0.3">
      <c r="P182384" s="83"/>
    </row>
    <row r="182385" spans="16:16" x14ac:dyDescent="0.3">
      <c r="P182385" s="83"/>
    </row>
    <row r="182386" spans="16:16" x14ac:dyDescent="0.3">
      <c r="P182386" s="83"/>
    </row>
    <row r="182387" spans="16:16" x14ac:dyDescent="0.3">
      <c r="P182387" s="83"/>
    </row>
    <row r="182388" spans="16:16" x14ac:dyDescent="0.3">
      <c r="P182388" s="83"/>
    </row>
    <row r="182389" spans="16:16" x14ac:dyDescent="0.3">
      <c r="P182389" s="83"/>
    </row>
    <row r="182390" spans="16:16" x14ac:dyDescent="0.3">
      <c r="P182390" s="83"/>
    </row>
    <row r="182391" spans="16:16" x14ac:dyDescent="0.3">
      <c r="P182391" s="83"/>
    </row>
    <row r="182392" spans="16:16" x14ac:dyDescent="0.3">
      <c r="P182392" s="83"/>
    </row>
    <row r="182393" spans="16:16" x14ac:dyDescent="0.3">
      <c r="P182393" s="83"/>
    </row>
    <row r="182394" spans="16:16" x14ac:dyDescent="0.3">
      <c r="P182394" s="83"/>
    </row>
    <row r="182395" spans="16:16" x14ac:dyDescent="0.3">
      <c r="P182395" s="83"/>
    </row>
    <row r="182396" spans="16:16" x14ac:dyDescent="0.3">
      <c r="P182396" s="83"/>
    </row>
    <row r="182397" spans="16:16" x14ac:dyDescent="0.3">
      <c r="P182397" s="83"/>
    </row>
    <row r="182398" spans="16:16" x14ac:dyDescent="0.3">
      <c r="P182398" s="83"/>
    </row>
    <row r="182399" spans="16:16" x14ac:dyDescent="0.3">
      <c r="P182399" s="83"/>
    </row>
    <row r="182400" spans="16:16" x14ac:dyDescent="0.3">
      <c r="P182400" s="83"/>
    </row>
    <row r="182401" spans="16:16" x14ac:dyDescent="0.3">
      <c r="P182401" s="83"/>
    </row>
    <row r="182402" spans="16:16" x14ac:dyDescent="0.3">
      <c r="P182402" s="83"/>
    </row>
    <row r="182403" spans="16:16" x14ac:dyDescent="0.3">
      <c r="P182403" s="83"/>
    </row>
    <row r="182404" spans="16:16" x14ac:dyDescent="0.3">
      <c r="P182404" s="83"/>
    </row>
    <row r="182405" spans="16:16" x14ac:dyDescent="0.3">
      <c r="P182405" s="83"/>
    </row>
    <row r="182406" spans="16:16" x14ac:dyDescent="0.3">
      <c r="P182406" s="83"/>
    </row>
    <row r="182407" spans="16:16" x14ac:dyDescent="0.3">
      <c r="P182407" s="83"/>
    </row>
    <row r="182408" spans="16:16" x14ac:dyDescent="0.3">
      <c r="P182408" s="83"/>
    </row>
    <row r="182409" spans="16:16" x14ac:dyDescent="0.3">
      <c r="P182409" s="83"/>
    </row>
    <row r="182410" spans="16:16" x14ac:dyDescent="0.3">
      <c r="P182410" s="83"/>
    </row>
    <row r="182411" spans="16:16" x14ac:dyDescent="0.3">
      <c r="P182411" s="83"/>
    </row>
    <row r="182412" spans="16:16" x14ac:dyDescent="0.3">
      <c r="P182412" s="83"/>
    </row>
    <row r="182413" spans="16:16" x14ac:dyDescent="0.3">
      <c r="P182413" s="83"/>
    </row>
    <row r="182414" spans="16:16" x14ac:dyDescent="0.3">
      <c r="P182414" s="83"/>
    </row>
    <row r="182415" spans="16:16" x14ac:dyDescent="0.3">
      <c r="P182415" s="83"/>
    </row>
    <row r="182416" spans="16:16" x14ac:dyDescent="0.3">
      <c r="P182416" s="83"/>
    </row>
    <row r="182417" spans="16:16" x14ac:dyDescent="0.3">
      <c r="P182417" s="83"/>
    </row>
    <row r="182418" spans="16:16" x14ac:dyDescent="0.3">
      <c r="P182418" s="83"/>
    </row>
    <row r="182419" spans="16:16" x14ac:dyDescent="0.3">
      <c r="P182419" s="83"/>
    </row>
    <row r="182420" spans="16:16" x14ac:dyDescent="0.3">
      <c r="P182420" s="83"/>
    </row>
    <row r="182421" spans="16:16" x14ac:dyDescent="0.3">
      <c r="P182421" s="83"/>
    </row>
    <row r="182422" spans="16:16" x14ac:dyDescent="0.3">
      <c r="P182422" s="83"/>
    </row>
    <row r="182423" spans="16:16" x14ac:dyDescent="0.3">
      <c r="P182423" s="83"/>
    </row>
    <row r="182424" spans="16:16" x14ac:dyDescent="0.3">
      <c r="P182424" s="83"/>
    </row>
    <row r="182425" spans="16:16" x14ac:dyDescent="0.3">
      <c r="P182425" s="83"/>
    </row>
    <row r="182426" spans="16:16" x14ac:dyDescent="0.3">
      <c r="P182426" s="83"/>
    </row>
    <row r="182427" spans="16:16" x14ac:dyDescent="0.3">
      <c r="P182427" s="83"/>
    </row>
    <row r="182428" spans="16:16" x14ac:dyDescent="0.3">
      <c r="P182428" s="83"/>
    </row>
    <row r="182429" spans="16:16" x14ac:dyDescent="0.3">
      <c r="P182429" s="83"/>
    </row>
    <row r="182430" spans="16:16" x14ac:dyDescent="0.3">
      <c r="P182430" s="83"/>
    </row>
    <row r="182431" spans="16:16" x14ac:dyDescent="0.3">
      <c r="P182431" s="83"/>
    </row>
    <row r="182432" spans="16:16" x14ac:dyDescent="0.3">
      <c r="P182432" s="83"/>
    </row>
    <row r="182433" spans="16:16" x14ac:dyDescent="0.3">
      <c r="P182433" s="83"/>
    </row>
    <row r="182434" spans="16:16" x14ac:dyDescent="0.3">
      <c r="P182434" s="83"/>
    </row>
    <row r="182435" spans="16:16" x14ac:dyDescent="0.3">
      <c r="P182435" s="83"/>
    </row>
    <row r="182436" spans="16:16" x14ac:dyDescent="0.3">
      <c r="P182436" s="83"/>
    </row>
    <row r="182437" spans="16:16" x14ac:dyDescent="0.3">
      <c r="P182437" s="83"/>
    </row>
    <row r="182438" spans="16:16" x14ac:dyDescent="0.3">
      <c r="P182438" s="83"/>
    </row>
    <row r="182439" spans="16:16" x14ac:dyDescent="0.3">
      <c r="P182439" s="83"/>
    </row>
    <row r="182440" spans="16:16" x14ac:dyDescent="0.3">
      <c r="P182440" s="83"/>
    </row>
    <row r="182441" spans="16:16" x14ac:dyDescent="0.3">
      <c r="P182441" s="83"/>
    </row>
    <row r="182442" spans="16:16" x14ac:dyDescent="0.3">
      <c r="P182442" s="83"/>
    </row>
    <row r="182443" spans="16:16" x14ac:dyDescent="0.3">
      <c r="P182443" s="83"/>
    </row>
    <row r="182444" spans="16:16" x14ac:dyDescent="0.3">
      <c r="P182444" s="83"/>
    </row>
    <row r="182445" spans="16:16" x14ac:dyDescent="0.3">
      <c r="P182445" s="83"/>
    </row>
    <row r="182446" spans="16:16" x14ac:dyDescent="0.3">
      <c r="P182446" s="83"/>
    </row>
    <row r="182447" spans="16:16" x14ac:dyDescent="0.3">
      <c r="P182447" s="83"/>
    </row>
    <row r="182448" spans="16:16" x14ac:dyDescent="0.3">
      <c r="P182448" s="83"/>
    </row>
    <row r="182449" spans="16:16" x14ac:dyDescent="0.3">
      <c r="P182449" s="83"/>
    </row>
    <row r="182450" spans="16:16" x14ac:dyDescent="0.3">
      <c r="P182450" s="83"/>
    </row>
    <row r="182451" spans="16:16" x14ac:dyDescent="0.3">
      <c r="P182451" s="83"/>
    </row>
    <row r="182452" spans="16:16" x14ac:dyDescent="0.3">
      <c r="P182452" s="83"/>
    </row>
    <row r="182453" spans="16:16" x14ac:dyDescent="0.3">
      <c r="P182453" s="83"/>
    </row>
    <row r="182454" spans="16:16" x14ac:dyDescent="0.3">
      <c r="P182454" s="83"/>
    </row>
    <row r="182455" spans="16:16" x14ac:dyDescent="0.3">
      <c r="P182455" s="83"/>
    </row>
    <row r="182456" spans="16:16" x14ac:dyDescent="0.3">
      <c r="P182456" s="83"/>
    </row>
    <row r="182457" spans="16:16" x14ac:dyDescent="0.3">
      <c r="P182457" s="83"/>
    </row>
    <row r="182458" spans="16:16" x14ac:dyDescent="0.3">
      <c r="P182458" s="83"/>
    </row>
    <row r="182459" spans="16:16" x14ac:dyDescent="0.3">
      <c r="P182459" s="83"/>
    </row>
    <row r="182460" spans="16:16" x14ac:dyDescent="0.3">
      <c r="P182460" s="83"/>
    </row>
    <row r="182461" spans="16:16" x14ac:dyDescent="0.3">
      <c r="P182461" s="83"/>
    </row>
    <row r="182462" spans="16:16" x14ac:dyDescent="0.3">
      <c r="P182462" s="83"/>
    </row>
    <row r="182463" spans="16:16" x14ac:dyDescent="0.3">
      <c r="P182463" s="83"/>
    </row>
    <row r="182464" spans="16:16" x14ac:dyDescent="0.3">
      <c r="P182464" s="83"/>
    </row>
    <row r="182465" spans="16:16" x14ac:dyDescent="0.3">
      <c r="P182465" s="83"/>
    </row>
    <row r="182466" spans="16:16" x14ac:dyDescent="0.3">
      <c r="P182466" s="83"/>
    </row>
    <row r="182467" spans="16:16" x14ac:dyDescent="0.3">
      <c r="P182467" s="83"/>
    </row>
    <row r="182468" spans="16:16" x14ac:dyDescent="0.3">
      <c r="P182468" s="83"/>
    </row>
    <row r="182469" spans="16:16" x14ac:dyDescent="0.3">
      <c r="P182469" s="83"/>
    </row>
    <row r="182470" spans="16:16" x14ac:dyDescent="0.3">
      <c r="P182470" s="83"/>
    </row>
    <row r="182471" spans="16:16" x14ac:dyDescent="0.3">
      <c r="P182471" s="83"/>
    </row>
    <row r="182472" spans="16:16" x14ac:dyDescent="0.3">
      <c r="P182472" s="83"/>
    </row>
    <row r="182473" spans="16:16" x14ac:dyDescent="0.3">
      <c r="P182473" s="83"/>
    </row>
    <row r="182474" spans="16:16" x14ac:dyDescent="0.3">
      <c r="P182474" s="83"/>
    </row>
    <row r="182475" spans="16:16" x14ac:dyDescent="0.3">
      <c r="P182475" s="83"/>
    </row>
    <row r="182476" spans="16:16" x14ac:dyDescent="0.3">
      <c r="P182476" s="83"/>
    </row>
    <row r="182477" spans="16:16" x14ac:dyDescent="0.3">
      <c r="P182477" s="83"/>
    </row>
    <row r="182478" spans="16:16" x14ac:dyDescent="0.3">
      <c r="P182478" s="83"/>
    </row>
    <row r="182479" spans="16:16" x14ac:dyDescent="0.3">
      <c r="P182479" s="83"/>
    </row>
    <row r="182480" spans="16:16" x14ac:dyDescent="0.3">
      <c r="P182480" s="83"/>
    </row>
    <row r="182481" spans="16:16" x14ac:dyDescent="0.3">
      <c r="P182481" s="83"/>
    </row>
    <row r="182482" spans="16:16" x14ac:dyDescent="0.3">
      <c r="P182482" s="83"/>
    </row>
    <row r="182483" spans="16:16" x14ac:dyDescent="0.3">
      <c r="P182483" s="83"/>
    </row>
    <row r="182484" spans="16:16" x14ac:dyDescent="0.3">
      <c r="P182484" s="83"/>
    </row>
    <row r="182485" spans="16:16" x14ac:dyDescent="0.3">
      <c r="P182485" s="83"/>
    </row>
    <row r="182486" spans="16:16" x14ac:dyDescent="0.3">
      <c r="P182486" s="83"/>
    </row>
    <row r="182487" spans="16:16" x14ac:dyDescent="0.3">
      <c r="P182487" s="83"/>
    </row>
    <row r="182488" spans="16:16" x14ac:dyDescent="0.3">
      <c r="P182488" s="83"/>
    </row>
    <row r="182489" spans="16:16" x14ac:dyDescent="0.3">
      <c r="P182489" s="83"/>
    </row>
    <row r="182490" spans="16:16" x14ac:dyDescent="0.3">
      <c r="P182490" s="83"/>
    </row>
    <row r="182491" spans="16:16" x14ac:dyDescent="0.3">
      <c r="P182491" s="83"/>
    </row>
    <row r="182492" spans="16:16" x14ac:dyDescent="0.3">
      <c r="P182492" s="83"/>
    </row>
    <row r="182493" spans="16:16" x14ac:dyDescent="0.3">
      <c r="P182493" s="83"/>
    </row>
    <row r="182494" spans="16:16" x14ac:dyDescent="0.3">
      <c r="P182494" s="83"/>
    </row>
    <row r="182495" spans="16:16" x14ac:dyDescent="0.3">
      <c r="P182495" s="83"/>
    </row>
    <row r="182496" spans="16:16" x14ac:dyDescent="0.3">
      <c r="P182496" s="83"/>
    </row>
    <row r="182497" spans="16:16" x14ac:dyDescent="0.3">
      <c r="P182497" s="83"/>
    </row>
    <row r="182498" spans="16:16" x14ac:dyDescent="0.3">
      <c r="P182498" s="83"/>
    </row>
    <row r="182499" spans="16:16" x14ac:dyDescent="0.3">
      <c r="P182499" s="83"/>
    </row>
    <row r="182500" spans="16:16" x14ac:dyDescent="0.3">
      <c r="P182500" s="83"/>
    </row>
    <row r="182501" spans="16:16" x14ac:dyDescent="0.3">
      <c r="P182501" s="83"/>
    </row>
    <row r="182502" spans="16:16" x14ac:dyDescent="0.3">
      <c r="P182502" s="83"/>
    </row>
    <row r="182503" spans="16:16" x14ac:dyDescent="0.3">
      <c r="P182503" s="83"/>
    </row>
    <row r="182504" spans="16:16" x14ac:dyDescent="0.3">
      <c r="P182504" s="83"/>
    </row>
    <row r="182505" spans="16:16" x14ac:dyDescent="0.3">
      <c r="P182505" s="83"/>
    </row>
    <row r="182506" spans="16:16" x14ac:dyDescent="0.3">
      <c r="P182506" s="83"/>
    </row>
    <row r="182507" spans="16:16" x14ac:dyDescent="0.3">
      <c r="P182507" s="83"/>
    </row>
    <row r="182508" spans="16:16" x14ac:dyDescent="0.3">
      <c r="P182508" s="83"/>
    </row>
    <row r="182509" spans="16:16" x14ac:dyDescent="0.3">
      <c r="P182509" s="83"/>
    </row>
    <row r="182510" spans="16:16" x14ac:dyDescent="0.3">
      <c r="P182510" s="83"/>
    </row>
    <row r="182511" spans="16:16" x14ac:dyDescent="0.3">
      <c r="P182511" s="83"/>
    </row>
    <row r="182512" spans="16:16" x14ac:dyDescent="0.3">
      <c r="P182512" s="83"/>
    </row>
    <row r="182513" spans="16:16" x14ac:dyDescent="0.3">
      <c r="P182513" s="83"/>
    </row>
    <row r="182514" spans="16:16" x14ac:dyDescent="0.3">
      <c r="P182514" s="83"/>
    </row>
    <row r="182515" spans="16:16" x14ac:dyDescent="0.3">
      <c r="P182515" s="83"/>
    </row>
    <row r="182516" spans="16:16" x14ac:dyDescent="0.3">
      <c r="P182516" s="83"/>
    </row>
    <row r="182517" spans="16:16" x14ac:dyDescent="0.3">
      <c r="P182517" s="83"/>
    </row>
    <row r="182518" spans="16:16" x14ac:dyDescent="0.3">
      <c r="P182518" s="83"/>
    </row>
    <row r="182519" spans="16:16" x14ac:dyDescent="0.3">
      <c r="P182519" s="83"/>
    </row>
    <row r="182520" spans="16:16" x14ac:dyDescent="0.3">
      <c r="P182520" s="83"/>
    </row>
    <row r="182521" spans="16:16" x14ac:dyDescent="0.3">
      <c r="P182521" s="83"/>
    </row>
    <row r="182522" spans="16:16" x14ac:dyDescent="0.3">
      <c r="P182522" s="83"/>
    </row>
    <row r="182523" spans="16:16" x14ac:dyDescent="0.3">
      <c r="P182523" s="83"/>
    </row>
    <row r="182524" spans="16:16" x14ac:dyDescent="0.3">
      <c r="P182524" s="83"/>
    </row>
    <row r="182525" spans="16:16" x14ac:dyDescent="0.3">
      <c r="P182525" s="83"/>
    </row>
    <row r="182526" spans="16:16" x14ac:dyDescent="0.3">
      <c r="P182526" s="83"/>
    </row>
    <row r="182527" spans="16:16" x14ac:dyDescent="0.3">
      <c r="P182527" s="83"/>
    </row>
    <row r="182528" spans="16:16" x14ac:dyDescent="0.3">
      <c r="P182528" s="83"/>
    </row>
    <row r="182529" spans="16:16" x14ac:dyDescent="0.3">
      <c r="P182529" s="83"/>
    </row>
    <row r="182530" spans="16:16" x14ac:dyDescent="0.3">
      <c r="P182530" s="83"/>
    </row>
    <row r="182531" spans="16:16" x14ac:dyDescent="0.3">
      <c r="P182531" s="83"/>
    </row>
    <row r="182532" spans="16:16" x14ac:dyDescent="0.3">
      <c r="P182532" s="83"/>
    </row>
    <row r="182533" spans="16:16" x14ac:dyDescent="0.3">
      <c r="P182533" s="83"/>
    </row>
    <row r="182534" spans="16:16" x14ac:dyDescent="0.3">
      <c r="P182534" s="83"/>
    </row>
    <row r="182535" spans="16:16" x14ac:dyDescent="0.3">
      <c r="P182535" s="83"/>
    </row>
    <row r="182536" spans="16:16" x14ac:dyDescent="0.3">
      <c r="P182536" s="83"/>
    </row>
    <row r="182537" spans="16:16" x14ac:dyDescent="0.3">
      <c r="P182537" s="83"/>
    </row>
    <row r="182538" spans="16:16" x14ac:dyDescent="0.3">
      <c r="P182538" s="83"/>
    </row>
    <row r="182539" spans="16:16" x14ac:dyDescent="0.3">
      <c r="P182539" s="83"/>
    </row>
    <row r="182540" spans="16:16" x14ac:dyDescent="0.3">
      <c r="P182540" s="83"/>
    </row>
    <row r="182541" spans="16:16" x14ac:dyDescent="0.3">
      <c r="P182541" s="83"/>
    </row>
    <row r="182542" spans="16:16" x14ac:dyDescent="0.3">
      <c r="P182542" s="83"/>
    </row>
    <row r="182543" spans="16:16" x14ac:dyDescent="0.3">
      <c r="P182543" s="83"/>
    </row>
    <row r="182544" spans="16:16" x14ac:dyDescent="0.3">
      <c r="P182544" s="83"/>
    </row>
    <row r="182545" spans="16:16" x14ac:dyDescent="0.3">
      <c r="P182545" s="83"/>
    </row>
    <row r="182546" spans="16:16" x14ac:dyDescent="0.3">
      <c r="P182546" s="83"/>
    </row>
    <row r="182547" spans="16:16" x14ac:dyDescent="0.3">
      <c r="P182547" s="83"/>
    </row>
    <row r="182548" spans="16:16" x14ac:dyDescent="0.3">
      <c r="P182548" s="83"/>
    </row>
    <row r="182549" spans="16:16" x14ac:dyDescent="0.3">
      <c r="P182549" s="83"/>
    </row>
    <row r="182550" spans="16:16" x14ac:dyDescent="0.3">
      <c r="P182550" s="83"/>
    </row>
    <row r="182551" spans="16:16" x14ac:dyDescent="0.3">
      <c r="P182551" s="83"/>
    </row>
    <row r="182552" spans="16:16" x14ac:dyDescent="0.3">
      <c r="P182552" s="83"/>
    </row>
    <row r="182553" spans="16:16" x14ac:dyDescent="0.3">
      <c r="P182553" s="83"/>
    </row>
    <row r="182554" spans="16:16" x14ac:dyDescent="0.3">
      <c r="P182554" s="83"/>
    </row>
    <row r="182555" spans="16:16" x14ac:dyDescent="0.3">
      <c r="P182555" s="83"/>
    </row>
    <row r="182556" spans="16:16" x14ac:dyDescent="0.3">
      <c r="P182556" s="83"/>
    </row>
    <row r="182557" spans="16:16" x14ac:dyDescent="0.3">
      <c r="P182557" s="83"/>
    </row>
    <row r="182558" spans="16:16" x14ac:dyDescent="0.3">
      <c r="P182558" s="83"/>
    </row>
    <row r="182559" spans="16:16" x14ac:dyDescent="0.3">
      <c r="P182559" s="83"/>
    </row>
    <row r="182560" spans="16:16" x14ac:dyDescent="0.3">
      <c r="P182560" s="83"/>
    </row>
    <row r="182561" spans="16:16" x14ac:dyDescent="0.3">
      <c r="P182561" s="83"/>
    </row>
    <row r="182562" spans="16:16" x14ac:dyDescent="0.3">
      <c r="P182562" s="83"/>
    </row>
    <row r="182563" spans="16:16" x14ac:dyDescent="0.3">
      <c r="P182563" s="83"/>
    </row>
    <row r="182564" spans="16:16" x14ac:dyDescent="0.3">
      <c r="P182564" s="83"/>
    </row>
    <row r="182565" spans="16:16" x14ac:dyDescent="0.3">
      <c r="P182565" s="83"/>
    </row>
    <row r="182566" spans="16:16" x14ac:dyDescent="0.3">
      <c r="P182566" s="83"/>
    </row>
    <row r="182567" spans="16:16" x14ac:dyDescent="0.3">
      <c r="P182567" s="83"/>
    </row>
    <row r="182568" spans="16:16" x14ac:dyDescent="0.3">
      <c r="P182568" s="83"/>
    </row>
    <row r="182569" spans="16:16" x14ac:dyDescent="0.3">
      <c r="P182569" s="83"/>
    </row>
    <row r="182570" spans="16:16" x14ac:dyDescent="0.3">
      <c r="P182570" s="83"/>
    </row>
    <row r="182571" spans="16:16" x14ac:dyDescent="0.3">
      <c r="P182571" s="83"/>
    </row>
    <row r="182572" spans="16:16" x14ac:dyDescent="0.3">
      <c r="P182572" s="83"/>
    </row>
    <row r="182573" spans="16:16" x14ac:dyDescent="0.3">
      <c r="P182573" s="83"/>
    </row>
    <row r="182574" spans="16:16" x14ac:dyDescent="0.3">
      <c r="P182574" s="83"/>
    </row>
    <row r="182575" spans="16:16" x14ac:dyDescent="0.3">
      <c r="P182575" s="83"/>
    </row>
    <row r="182576" spans="16:16" x14ac:dyDescent="0.3">
      <c r="P182576" s="83"/>
    </row>
    <row r="182577" spans="16:16" x14ac:dyDescent="0.3">
      <c r="P182577" s="83"/>
    </row>
    <row r="182578" spans="16:16" x14ac:dyDescent="0.3">
      <c r="P182578" s="83"/>
    </row>
    <row r="182579" spans="16:16" x14ac:dyDescent="0.3">
      <c r="P182579" s="83"/>
    </row>
    <row r="182580" spans="16:16" x14ac:dyDescent="0.3">
      <c r="P182580" s="83"/>
    </row>
    <row r="182581" spans="16:16" x14ac:dyDescent="0.3">
      <c r="P182581" s="83"/>
    </row>
    <row r="182582" spans="16:16" x14ac:dyDescent="0.3">
      <c r="P182582" s="83"/>
    </row>
    <row r="182583" spans="16:16" x14ac:dyDescent="0.3">
      <c r="P182583" s="83"/>
    </row>
    <row r="182584" spans="16:16" x14ac:dyDescent="0.3">
      <c r="P182584" s="83"/>
    </row>
    <row r="182585" spans="16:16" x14ac:dyDescent="0.3">
      <c r="P182585" s="83"/>
    </row>
    <row r="182586" spans="16:16" x14ac:dyDescent="0.3">
      <c r="P182586" s="83"/>
    </row>
    <row r="182587" spans="16:16" x14ac:dyDescent="0.3">
      <c r="P182587" s="83"/>
    </row>
    <row r="182588" spans="16:16" x14ac:dyDescent="0.3">
      <c r="P182588" s="83"/>
    </row>
    <row r="182589" spans="16:16" x14ac:dyDescent="0.3">
      <c r="P182589" s="83"/>
    </row>
    <row r="182590" spans="16:16" x14ac:dyDescent="0.3">
      <c r="P182590" s="83"/>
    </row>
    <row r="182591" spans="16:16" x14ac:dyDescent="0.3">
      <c r="P182591" s="83"/>
    </row>
    <row r="182592" spans="16:16" x14ac:dyDescent="0.3">
      <c r="P182592" s="83"/>
    </row>
    <row r="182593" spans="16:16" x14ac:dyDescent="0.3">
      <c r="P182593" s="83"/>
    </row>
    <row r="182594" spans="16:16" x14ac:dyDescent="0.3">
      <c r="P182594" s="83"/>
    </row>
    <row r="182595" spans="16:16" x14ac:dyDescent="0.3">
      <c r="P182595" s="83"/>
    </row>
    <row r="182596" spans="16:16" x14ac:dyDescent="0.3">
      <c r="P182596" s="83"/>
    </row>
    <row r="182597" spans="16:16" x14ac:dyDescent="0.3">
      <c r="P182597" s="83"/>
    </row>
    <row r="182598" spans="16:16" x14ac:dyDescent="0.3">
      <c r="P182598" s="83"/>
    </row>
    <row r="182599" spans="16:16" x14ac:dyDescent="0.3">
      <c r="P182599" s="83"/>
    </row>
    <row r="182600" spans="16:16" x14ac:dyDescent="0.3">
      <c r="P182600" s="83"/>
    </row>
    <row r="182601" spans="16:16" x14ac:dyDescent="0.3">
      <c r="P182601" s="83"/>
    </row>
    <row r="182602" spans="16:16" x14ac:dyDescent="0.3">
      <c r="P182602" s="83"/>
    </row>
    <row r="182603" spans="16:16" x14ac:dyDescent="0.3">
      <c r="P182603" s="83"/>
    </row>
    <row r="182604" spans="16:16" x14ac:dyDescent="0.3">
      <c r="P182604" s="83"/>
    </row>
    <row r="182605" spans="16:16" x14ac:dyDescent="0.3">
      <c r="P182605" s="83"/>
    </row>
    <row r="182606" spans="16:16" x14ac:dyDescent="0.3">
      <c r="P182606" s="83"/>
    </row>
    <row r="182607" spans="16:16" x14ac:dyDescent="0.3">
      <c r="P182607" s="83"/>
    </row>
    <row r="182608" spans="16:16" x14ac:dyDescent="0.3">
      <c r="P182608" s="83"/>
    </row>
    <row r="182609" spans="16:16" x14ac:dyDescent="0.3">
      <c r="P182609" s="83"/>
    </row>
    <row r="182610" spans="16:16" x14ac:dyDescent="0.3">
      <c r="P182610" s="83"/>
    </row>
    <row r="182611" spans="16:16" x14ac:dyDescent="0.3">
      <c r="P182611" s="83"/>
    </row>
    <row r="182612" spans="16:16" x14ac:dyDescent="0.3">
      <c r="P182612" s="83"/>
    </row>
    <row r="182613" spans="16:16" x14ac:dyDescent="0.3">
      <c r="P182613" s="83"/>
    </row>
    <row r="182614" spans="16:16" x14ac:dyDescent="0.3">
      <c r="P182614" s="83"/>
    </row>
    <row r="182615" spans="16:16" x14ac:dyDescent="0.3">
      <c r="P182615" s="83"/>
    </row>
    <row r="182616" spans="16:16" x14ac:dyDescent="0.3">
      <c r="P182616" s="83"/>
    </row>
    <row r="182617" spans="16:16" x14ac:dyDescent="0.3">
      <c r="P182617" s="83"/>
    </row>
    <row r="182618" spans="16:16" x14ac:dyDescent="0.3">
      <c r="P182618" s="83"/>
    </row>
    <row r="182619" spans="16:16" x14ac:dyDescent="0.3">
      <c r="P182619" s="83"/>
    </row>
    <row r="182620" spans="16:16" x14ac:dyDescent="0.3">
      <c r="P182620" s="83"/>
    </row>
    <row r="182621" spans="16:16" x14ac:dyDescent="0.3">
      <c r="P182621" s="83"/>
    </row>
    <row r="182622" spans="16:16" x14ac:dyDescent="0.3">
      <c r="P182622" s="83"/>
    </row>
    <row r="182623" spans="16:16" x14ac:dyDescent="0.3">
      <c r="P182623" s="83"/>
    </row>
    <row r="182624" spans="16:16" x14ac:dyDescent="0.3">
      <c r="P182624" s="83"/>
    </row>
    <row r="182625" spans="16:16" x14ac:dyDescent="0.3">
      <c r="P182625" s="83"/>
    </row>
    <row r="182626" spans="16:16" x14ac:dyDescent="0.3">
      <c r="P182626" s="83"/>
    </row>
    <row r="182627" spans="16:16" x14ac:dyDescent="0.3">
      <c r="P182627" s="83"/>
    </row>
    <row r="182628" spans="16:16" x14ac:dyDescent="0.3">
      <c r="P182628" s="83"/>
    </row>
    <row r="182629" spans="16:16" x14ac:dyDescent="0.3">
      <c r="P182629" s="83"/>
    </row>
    <row r="182630" spans="16:16" x14ac:dyDescent="0.3">
      <c r="P182630" s="83"/>
    </row>
    <row r="182631" spans="16:16" x14ac:dyDescent="0.3">
      <c r="P182631" s="83"/>
    </row>
    <row r="182632" spans="16:16" x14ac:dyDescent="0.3">
      <c r="P182632" s="83"/>
    </row>
    <row r="182633" spans="16:16" x14ac:dyDescent="0.3">
      <c r="P182633" s="83"/>
    </row>
    <row r="182634" spans="16:16" x14ac:dyDescent="0.3">
      <c r="P182634" s="83"/>
    </row>
    <row r="182635" spans="16:16" x14ac:dyDescent="0.3">
      <c r="P182635" s="83"/>
    </row>
    <row r="182636" spans="16:16" x14ac:dyDescent="0.3">
      <c r="P182636" s="83"/>
    </row>
    <row r="182637" spans="16:16" x14ac:dyDescent="0.3">
      <c r="P182637" s="83"/>
    </row>
    <row r="182638" spans="16:16" x14ac:dyDescent="0.3">
      <c r="P182638" s="83"/>
    </row>
    <row r="182639" spans="16:16" x14ac:dyDescent="0.3">
      <c r="P182639" s="83"/>
    </row>
    <row r="182640" spans="16:16" x14ac:dyDescent="0.3">
      <c r="P182640" s="83"/>
    </row>
    <row r="182641" spans="16:16" x14ac:dyDescent="0.3">
      <c r="P182641" s="83"/>
    </row>
    <row r="182642" spans="16:16" x14ac:dyDescent="0.3">
      <c r="P182642" s="83"/>
    </row>
    <row r="182643" spans="16:16" x14ac:dyDescent="0.3">
      <c r="P182643" s="83"/>
    </row>
    <row r="182644" spans="16:16" x14ac:dyDescent="0.3">
      <c r="P182644" s="83"/>
    </row>
    <row r="182645" spans="16:16" x14ac:dyDescent="0.3">
      <c r="P182645" s="83"/>
    </row>
    <row r="182646" spans="16:16" x14ac:dyDescent="0.3">
      <c r="P182646" s="83"/>
    </row>
    <row r="182647" spans="16:16" x14ac:dyDescent="0.3">
      <c r="P182647" s="83"/>
    </row>
    <row r="182648" spans="16:16" x14ac:dyDescent="0.3">
      <c r="P182648" s="83"/>
    </row>
    <row r="182649" spans="16:16" x14ac:dyDescent="0.3">
      <c r="P182649" s="83"/>
    </row>
    <row r="182650" spans="16:16" x14ac:dyDescent="0.3">
      <c r="P182650" s="83"/>
    </row>
    <row r="182651" spans="16:16" x14ac:dyDescent="0.3">
      <c r="P182651" s="83"/>
    </row>
    <row r="182652" spans="16:16" x14ac:dyDescent="0.3">
      <c r="P182652" s="83"/>
    </row>
    <row r="182653" spans="16:16" x14ac:dyDescent="0.3">
      <c r="P182653" s="83"/>
    </row>
    <row r="182654" spans="16:16" x14ac:dyDescent="0.3">
      <c r="P182654" s="83"/>
    </row>
    <row r="182655" spans="16:16" x14ac:dyDescent="0.3">
      <c r="P182655" s="83"/>
    </row>
    <row r="182656" spans="16:16" x14ac:dyDescent="0.3">
      <c r="P182656" s="83"/>
    </row>
    <row r="182657" spans="16:16" x14ac:dyDescent="0.3">
      <c r="P182657" s="83"/>
    </row>
    <row r="182658" spans="16:16" x14ac:dyDescent="0.3">
      <c r="P182658" s="83"/>
    </row>
    <row r="182659" spans="16:16" x14ac:dyDescent="0.3">
      <c r="P182659" s="83"/>
    </row>
    <row r="182660" spans="16:16" x14ac:dyDescent="0.3">
      <c r="P182660" s="83"/>
    </row>
    <row r="182661" spans="16:16" x14ac:dyDescent="0.3">
      <c r="P182661" s="83"/>
    </row>
    <row r="182662" spans="16:16" x14ac:dyDescent="0.3">
      <c r="P182662" s="83"/>
    </row>
    <row r="182663" spans="16:16" x14ac:dyDescent="0.3">
      <c r="P182663" s="83"/>
    </row>
    <row r="182664" spans="16:16" x14ac:dyDescent="0.3">
      <c r="P182664" s="83"/>
    </row>
    <row r="182665" spans="16:16" x14ac:dyDescent="0.3">
      <c r="P182665" s="83"/>
    </row>
    <row r="182666" spans="16:16" x14ac:dyDescent="0.3">
      <c r="P182666" s="83"/>
    </row>
    <row r="182667" spans="16:16" x14ac:dyDescent="0.3">
      <c r="P182667" s="83"/>
    </row>
    <row r="182668" spans="16:16" x14ac:dyDescent="0.3">
      <c r="P182668" s="83"/>
    </row>
    <row r="182669" spans="16:16" x14ac:dyDescent="0.3">
      <c r="P182669" s="83"/>
    </row>
    <row r="182670" spans="16:16" x14ac:dyDescent="0.3">
      <c r="P182670" s="83"/>
    </row>
    <row r="182671" spans="16:16" x14ac:dyDescent="0.3">
      <c r="P182671" s="83"/>
    </row>
    <row r="182672" spans="16:16" x14ac:dyDescent="0.3">
      <c r="P182672" s="83"/>
    </row>
    <row r="182673" spans="16:16" x14ac:dyDescent="0.3">
      <c r="P182673" s="83"/>
    </row>
    <row r="182674" spans="16:16" x14ac:dyDescent="0.3">
      <c r="P182674" s="83"/>
    </row>
    <row r="182675" spans="16:16" x14ac:dyDescent="0.3">
      <c r="P182675" s="83"/>
    </row>
    <row r="182676" spans="16:16" x14ac:dyDescent="0.3">
      <c r="P182676" s="83"/>
    </row>
    <row r="182677" spans="16:16" x14ac:dyDescent="0.3">
      <c r="P182677" s="83"/>
    </row>
    <row r="182678" spans="16:16" x14ac:dyDescent="0.3">
      <c r="P182678" s="83"/>
    </row>
    <row r="182679" spans="16:16" x14ac:dyDescent="0.3">
      <c r="P182679" s="83"/>
    </row>
    <row r="182680" spans="16:16" x14ac:dyDescent="0.3">
      <c r="P182680" s="83"/>
    </row>
    <row r="182681" spans="16:16" x14ac:dyDescent="0.3">
      <c r="P182681" s="83"/>
    </row>
    <row r="182682" spans="16:16" x14ac:dyDescent="0.3">
      <c r="P182682" s="83"/>
    </row>
    <row r="182683" spans="16:16" x14ac:dyDescent="0.3">
      <c r="P182683" s="83"/>
    </row>
    <row r="182684" spans="16:16" x14ac:dyDescent="0.3">
      <c r="P182684" s="83"/>
    </row>
    <row r="182685" spans="16:16" x14ac:dyDescent="0.3">
      <c r="P182685" s="83"/>
    </row>
    <row r="182686" spans="16:16" x14ac:dyDescent="0.3">
      <c r="P182686" s="83"/>
    </row>
    <row r="182687" spans="16:16" x14ac:dyDescent="0.3">
      <c r="P182687" s="83"/>
    </row>
    <row r="182688" spans="16:16" x14ac:dyDescent="0.3">
      <c r="P182688" s="83"/>
    </row>
    <row r="182689" spans="16:16" x14ac:dyDescent="0.3">
      <c r="P182689" s="83"/>
    </row>
    <row r="182690" spans="16:16" x14ac:dyDescent="0.3">
      <c r="P182690" s="83"/>
    </row>
    <row r="182691" spans="16:16" x14ac:dyDescent="0.3">
      <c r="P182691" s="83"/>
    </row>
    <row r="182692" spans="16:16" x14ac:dyDescent="0.3">
      <c r="P182692" s="83"/>
    </row>
    <row r="182693" spans="16:16" x14ac:dyDescent="0.3">
      <c r="P182693" s="83"/>
    </row>
    <row r="182694" spans="16:16" x14ac:dyDescent="0.3">
      <c r="P182694" s="83"/>
    </row>
    <row r="182695" spans="16:16" x14ac:dyDescent="0.3">
      <c r="P182695" s="83"/>
    </row>
    <row r="182696" spans="16:16" x14ac:dyDescent="0.3">
      <c r="P182696" s="83"/>
    </row>
    <row r="182697" spans="16:16" x14ac:dyDescent="0.3">
      <c r="P182697" s="83"/>
    </row>
    <row r="182698" spans="16:16" x14ac:dyDescent="0.3">
      <c r="P182698" s="83"/>
    </row>
    <row r="182699" spans="16:16" x14ac:dyDescent="0.3">
      <c r="P182699" s="83"/>
    </row>
    <row r="182700" spans="16:16" x14ac:dyDescent="0.3">
      <c r="P182700" s="83"/>
    </row>
    <row r="182701" spans="16:16" x14ac:dyDescent="0.3">
      <c r="P182701" s="83"/>
    </row>
    <row r="182702" spans="16:16" x14ac:dyDescent="0.3">
      <c r="P182702" s="83"/>
    </row>
    <row r="182703" spans="16:16" x14ac:dyDescent="0.3">
      <c r="P182703" s="83"/>
    </row>
    <row r="182704" spans="16:16" x14ac:dyDescent="0.3">
      <c r="P182704" s="83"/>
    </row>
    <row r="182705" spans="16:16" x14ac:dyDescent="0.3">
      <c r="P182705" s="83"/>
    </row>
    <row r="182706" spans="16:16" x14ac:dyDescent="0.3">
      <c r="P182706" s="83"/>
    </row>
    <row r="182707" spans="16:16" x14ac:dyDescent="0.3">
      <c r="P182707" s="83"/>
    </row>
    <row r="182708" spans="16:16" x14ac:dyDescent="0.3">
      <c r="P182708" s="83"/>
    </row>
    <row r="182709" spans="16:16" x14ac:dyDescent="0.3">
      <c r="P182709" s="83"/>
    </row>
    <row r="182710" spans="16:16" x14ac:dyDescent="0.3">
      <c r="P182710" s="83"/>
    </row>
    <row r="182711" spans="16:16" x14ac:dyDescent="0.3">
      <c r="P182711" s="83"/>
    </row>
    <row r="182712" spans="16:16" x14ac:dyDescent="0.3">
      <c r="P182712" s="83"/>
    </row>
    <row r="182713" spans="16:16" x14ac:dyDescent="0.3">
      <c r="P182713" s="83"/>
    </row>
    <row r="182714" spans="16:16" x14ac:dyDescent="0.3">
      <c r="P182714" s="83"/>
    </row>
    <row r="182715" spans="16:16" x14ac:dyDescent="0.3">
      <c r="P182715" s="83"/>
    </row>
    <row r="182716" spans="16:16" x14ac:dyDescent="0.3">
      <c r="P182716" s="83"/>
    </row>
    <row r="182717" spans="16:16" x14ac:dyDescent="0.3">
      <c r="P182717" s="83"/>
    </row>
    <row r="182718" spans="16:16" x14ac:dyDescent="0.3">
      <c r="P182718" s="83"/>
    </row>
    <row r="182719" spans="16:16" x14ac:dyDescent="0.3">
      <c r="P182719" s="83"/>
    </row>
    <row r="182720" spans="16:16" x14ac:dyDescent="0.3">
      <c r="P182720" s="83"/>
    </row>
    <row r="182721" spans="16:16" x14ac:dyDescent="0.3">
      <c r="P182721" s="83"/>
    </row>
    <row r="182722" spans="16:16" x14ac:dyDescent="0.3">
      <c r="P182722" s="83"/>
    </row>
    <row r="182723" spans="16:16" x14ac:dyDescent="0.3">
      <c r="P182723" s="83"/>
    </row>
    <row r="182724" spans="16:16" x14ac:dyDescent="0.3">
      <c r="P182724" s="83"/>
    </row>
    <row r="182725" spans="16:16" x14ac:dyDescent="0.3">
      <c r="P182725" s="83"/>
    </row>
    <row r="182726" spans="16:16" x14ac:dyDescent="0.3">
      <c r="P182726" s="83"/>
    </row>
    <row r="182727" spans="16:16" x14ac:dyDescent="0.3">
      <c r="P182727" s="83"/>
    </row>
    <row r="182728" spans="16:16" x14ac:dyDescent="0.3">
      <c r="P182728" s="83"/>
    </row>
    <row r="182729" spans="16:16" x14ac:dyDescent="0.3">
      <c r="P182729" s="83"/>
    </row>
    <row r="182730" spans="16:16" x14ac:dyDescent="0.3">
      <c r="P182730" s="83"/>
    </row>
    <row r="182731" spans="16:16" x14ac:dyDescent="0.3">
      <c r="P182731" s="83"/>
    </row>
    <row r="182732" spans="16:16" x14ac:dyDescent="0.3">
      <c r="P182732" s="83"/>
    </row>
    <row r="182733" spans="16:16" x14ac:dyDescent="0.3">
      <c r="P182733" s="83"/>
    </row>
    <row r="182734" spans="16:16" x14ac:dyDescent="0.3">
      <c r="P182734" s="83"/>
    </row>
    <row r="182735" spans="16:16" x14ac:dyDescent="0.3">
      <c r="P182735" s="83"/>
    </row>
    <row r="182736" spans="16:16" x14ac:dyDescent="0.3">
      <c r="P182736" s="83"/>
    </row>
    <row r="182737" spans="16:16" x14ac:dyDescent="0.3">
      <c r="P182737" s="83"/>
    </row>
    <row r="182738" spans="16:16" x14ac:dyDescent="0.3">
      <c r="P182738" s="83"/>
    </row>
    <row r="182739" spans="16:16" x14ac:dyDescent="0.3">
      <c r="P182739" s="83"/>
    </row>
    <row r="182740" spans="16:16" x14ac:dyDescent="0.3">
      <c r="P182740" s="83"/>
    </row>
    <row r="182741" spans="16:16" x14ac:dyDescent="0.3">
      <c r="P182741" s="83"/>
    </row>
    <row r="182742" spans="16:16" x14ac:dyDescent="0.3">
      <c r="P182742" s="83"/>
    </row>
    <row r="182743" spans="16:16" x14ac:dyDescent="0.3">
      <c r="P182743" s="83"/>
    </row>
    <row r="182744" spans="16:16" x14ac:dyDescent="0.3">
      <c r="P182744" s="83"/>
    </row>
    <row r="182745" spans="16:16" x14ac:dyDescent="0.3">
      <c r="P182745" s="83"/>
    </row>
    <row r="182746" spans="16:16" x14ac:dyDescent="0.3">
      <c r="P182746" s="83"/>
    </row>
    <row r="182747" spans="16:16" x14ac:dyDescent="0.3">
      <c r="P182747" s="83"/>
    </row>
    <row r="182748" spans="16:16" x14ac:dyDescent="0.3">
      <c r="P182748" s="83"/>
    </row>
    <row r="182749" spans="16:16" x14ac:dyDescent="0.3">
      <c r="P182749" s="83"/>
    </row>
    <row r="182750" spans="16:16" x14ac:dyDescent="0.3">
      <c r="P182750" s="83"/>
    </row>
    <row r="182751" spans="16:16" x14ac:dyDescent="0.3">
      <c r="P182751" s="83"/>
    </row>
    <row r="182752" spans="16:16" x14ac:dyDescent="0.3">
      <c r="P182752" s="83"/>
    </row>
    <row r="182753" spans="16:16" x14ac:dyDescent="0.3">
      <c r="P182753" s="83"/>
    </row>
    <row r="182754" spans="16:16" x14ac:dyDescent="0.3">
      <c r="P182754" s="83"/>
    </row>
    <row r="182755" spans="16:16" x14ac:dyDescent="0.3">
      <c r="P182755" s="83"/>
    </row>
    <row r="182756" spans="16:16" x14ac:dyDescent="0.3">
      <c r="P182756" s="83"/>
    </row>
    <row r="182757" spans="16:16" x14ac:dyDescent="0.3">
      <c r="P182757" s="83"/>
    </row>
    <row r="182758" spans="16:16" x14ac:dyDescent="0.3">
      <c r="P182758" s="83"/>
    </row>
    <row r="182759" spans="16:16" x14ac:dyDescent="0.3">
      <c r="P182759" s="83"/>
    </row>
    <row r="182760" spans="16:16" x14ac:dyDescent="0.3">
      <c r="P182760" s="83"/>
    </row>
    <row r="182761" spans="16:16" x14ac:dyDescent="0.3">
      <c r="P182761" s="83"/>
    </row>
    <row r="182762" spans="16:16" x14ac:dyDescent="0.3">
      <c r="P182762" s="83"/>
    </row>
    <row r="182763" spans="16:16" x14ac:dyDescent="0.3">
      <c r="P182763" s="83"/>
    </row>
    <row r="182764" spans="16:16" x14ac:dyDescent="0.3">
      <c r="P182764" s="83"/>
    </row>
    <row r="182765" spans="16:16" x14ac:dyDescent="0.3">
      <c r="P182765" s="83"/>
    </row>
    <row r="182766" spans="16:16" x14ac:dyDescent="0.3">
      <c r="P182766" s="83"/>
    </row>
    <row r="182767" spans="16:16" x14ac:dyDescent="0.3">
      <c r="P182767" s="83"/>
    </row>
    <row r="182768" spans="16:16" x14ac:dyDescent="0.3">
      <c r="P182768" s="83"/>
    </row>
    <row r="182769" spans="16:16" x14ac:dyDescent="0.3">
      <c r="P182769" s="83"/>
    </row>
    <row r="182770" spans="16:16" x14ac:dyDescent="0.3">
      <c r="P182770" s="83"/>
    </row>
    <row r="182771" spans="16:16" x14ac:dyDescent="0.3">
      <c r="P182771" s="83"/>
    </row>
    <row r="182772" spans="16:16" x14ac:dyDescent="0.3">
      <c r="P182772" s="83"/>
    </row>
    <row r="182773" spans="16:16" x14ac:dyDescent="0.3">
      <c r="P182773" s="83"/>
    </row>
    <row r="182774" spans="16:16" x14ac:dyDescent="0.3">
      <c r="P182774" s="83"/>
    </row>
    <row r="182775" spans="16:16" x14ac:dyDescent="0.3">
      <c r="P182775" s="83"/>
    </row>
    <row r="182776" spans="16:16" x14ac:dyDescent="0.3">
      <c r="P182776" s="83"/>
    </row>
    <row r="182777" spans="16:16" x14ac:dyDescent="0.3">
      <c r="P182777" s="83"/>
    </row>
    <row r="182778" spans="16:16" x14ac:dyDescent="0.3">
      <c r="P182778" s="83"/>
    </row>
    <row r="182779" spans="16:16" x14ac:dyDescent="0.3">
      <c r="P182779" s="83"/>
    </row>
    <row r="182780" spans="16:16" x14ac:dyDescent="0.3">
      <c r="P182780" s="83"/>
    </row>
    <row r="182781" spans="16:16" x14ac:dyDescent="0.3">
      <c r="P182781" s="83"/>
    </row>
    <row r="182782" spans="16:16" x14ac:dyDescent="0.3">
      <c r="P182782" s="83"/>
    </row>
    <row r="182783" spans="16:16" x14ac:dyDescent="0.3">
      <c r="P182783" s="83"/>
    </row>
    <row r="182784" spans="16:16" x14ac:dyDescent="0.3">
      <c r="P182784" s="83"/>
    </row>
    <row r="182785" spans="16:16" x14ac:dyDescent="0.3">
      <c r="P182785" s="83"/>
    </row>
    <row r="182786" spans="16:16" x14ac:dyDescent="0.3">
      <c r="P182786" s="83"/>
    </row>
    <row r="182787" spans="16:16" x14ac:dyDescent="0.3">
      <c r="P182787" s="83"/>
    </row>
    <row r="182788" spans="16:16" x14ac:dyDescent="0.3">
      <c r="P182788" s="83"/>
    </row>
    <row r="182789" spans="16:16" x14ac:dyDescent="0.3">
      <c r="P182789" s="83"/>
    </row>
    <row r="182790" spans="16:16" x14ac:dyDescent="0.3">
      <c r="P182790" s="83"/>
    </row>
    <row r="182791" spans="16:16" x14ac:dyDescent="0.3">
      <c r="P182791" s="83"/>
    </row>
    <row r="182792" spans="16:16" x14ac:dyDescent="0.3">
      <c r="P182792" s="83"/>
    </row>
    <row r="182793" spans="16:16" x14ac:dyDescent="0.3">
      <c r="P182793" s="83"/>
    </row>
    <row r="182794" spans="16:16" x14ac:dyDescent="0.3">
      <c r="P182794" s="83"/>
    </row>
    <row r="182795" spans="16:16" x14ac:dyDescent="0.3">
      <c r="P182795" s="83"/>
    </row>
    <row r="182796" spans="16:16" x14ac:dyDescent="0.3">
      <c r="P182796" s="83"/>
    </row>
    <row r="182797" spans="16:16" x14ac:dyDescent="0.3">
      <c r="P182797" s="83"/>
    </row>
    <row r="182798" spans="16:16" x14ac:dyDescent="0.3">
      <c r="P182798" s="83"/>
    </row>
    <row r="182799" spans="16:16" x14ac:dyDescent="0.3">
      <c r="P182799" s="83"/>
    </row>
    <row r="182800" spans="16:16" x14ac:dyDescent="0.3">
      <c r="P182800" s="83"/>
    </row>
    <row r="182801" spans="16:16" x14ac:dyDescent="0.3">
      <c r="P182801" s="83"/>
    </row>
    <row r="182802" spans="16:16" x14ac:dyDescent="0.3">
      <c r="P182802" s="83"/>
    </row>
    <row r="182803" spans="16:16" x14ac:dyDescent="0.3">
      <c r="P182803" s="83"/>
    </row>
    <row r="182804" spans="16:16" x14ac:dyDescent="0.3">
      <c r="P182804" s="83"/>
    </row>
    <row r="182805" spans="16:16" x14ac:dyDescent="0.3">
      <c r="P182805" s="83"/>
    </row>
    <row r="182806" spans="16:16" x14ac:dyDescent="0.3">
      <c r="P182806" s="83"/>
    </row>
    <row r="182807" spans="16:16" x14ac:dyDescent="0.3">
      <c r="P182807" s="83"/>
    </row>
    <row r="182808" spans="16:16" x14ac:dyDescent="0.3">
      <c r="P182808" s="83"/>
    </row>
    <row r="182809" spans="16:16" x14ac:dyDescent="0.3">
      <c r="P182809" s="83"/>
    </row>
    <row r="182810" spans="16:16" x14ac:dyDescent="0.3">
      <c r="P182810" s="83"/>
    </row>
    <row r="182811" spans="16:16" x14ac:dyDescent="0.3">
      <c r="P182811" s="83"/>
    </row>
    <row r="182812" spans="16:16" x14ac:dyDescent="0.3">
      <c r="P182812" s="83"/>
    </row>
    <row r="182813" spans="16:16" x14ac:dyDescent="0.3">
      <c r="P182813" s="83"/>
    </row>
    <row r="182814" spans="16:16" x14ac:dyDescent="0.3">
      <c r="P182814" s="83"/>
    </row>
    <row r="182815" spans="16:16" x14ac:dyDescent="0.3">
      <c r="P182815" s="83"/>
    </row>
    <row r="182816" spans="16:16" x14ac:dyDescent="0.3">
      <c r="P182816" s="83"/>
    </row>
    <row r="182817" spans="16:16" x14ac:dyDescent="0.3">
      <c r="P182817" s="83"/>
    </row>
    <row r="182818" spans="16:16" x14ac:dyDescent="0.3">
      <c r="P182818" s="83"/>
    </row>
    <row r="182819" spans="16:16" x14ac:dyDescent="0.3">
      <c r="P182819" s="83"/>
    </row>
    <row r="182820" spans="16:16" x14ac:dyDescent="0.3">
      <c r="P182820" s="83"/>
    </row>
    <row r="182821" spans="16:16" x14ac:dyDescent="0.3">
      <c r="P182821" s="83"/>
    </row>
    <row r="182822" spans="16:16" x14ac:dyDescent="0.3">
      <c r="P182822" s="83"/>
    </row>
    <row r="182823" spans="16:16" x14ac:dyDescent="0.3">
      <c r="P182823" s="83"/>
    </row>
    <row r="182824" spans="16:16" x14ac:dyDescent="0.3">
      <c r="P182824" s="83"/>
    </row>
    <row r="182825" spans="16:16" x14ac:dyDescent="0.3">
      <c r="P182825" s="83"/>
    </row>
    <row r="182826" spans="16:16" x14ac:dyDescent="0.3">
      <c r="P182826" s="83"/>
    </row>
    <row r="182827" spans="16:16" x14ac:dyDescent="0.3">
      <c r="P182827" s="83"/>
    </row>
    <row r="182828" spans="16:16" x14ac:dyDescent="0.3">
      <c r="P182828" s="83"/>
    </row>
    <row r="182829" spans="16:16" x14ac:dyDescent="0.3">
      <c r="P182829" s="83"/>
    </row>
    <row r="182830" spans="16:16" x14ac:dyDescent="0.3">
      <c r="P182830" s="83"/>
    </row>
    <row r="182831" spans="16:16" x14ac:dyDescent="0.3">
      <c r="P182831" s="83"/>
    </row>
    <row r="182832" spans="16:16" x14ac:dyDescent="0.3">
      <c r="P182832" s="83"/>
    </row>
    <row r="182833" spans="16:16" x14ac:dyDescent="0.3">
      <c r="P182833" s="83"/>
    </row>
    <row r="182834" spans="16:16" x14ac:dyDescent="0.3">
      <c r="P182834" s="83"/>
    </row>
    <row r="182835" spans="16:16" x14ac:dyDescent="0.3">
      <c r="P182835" s="83"/>
    </row>
    <row r="182836" spans="16:16" x14ac:dyDescent="0.3">
      <c r="P182836" s="83"/>
    </row>
    <row r="182837" spans="16:16" x14ac:dyDescent="0.3">
      <c r="P182837" s="83"/>
    </row>
    <row r="182838" spans="16:16" x14ac:dyDescent="0.3">
      <c r="P182838" s="83"/>
    </row>
    <row r="182839" spans="16:16" x14ac:dyDescent="0.3">
      <c r="P182839" s="83"/>
    </row>
    <row r="182840" spans="16:16" x14ac:dyDescent="0.3">
      <c r="P182840" s="83"/>
    </row>
    <row r="182841" spans="16:16" x14ac:dyDescent="0.3">
      <c r="P182841" s="83"/>
    </row>
    <row r="182842" spans="16:16" x14ac:dyDescent="0.3">
      <c r="P182842" s="83"/>
    </row>
    <row r="182843" spans="16:16" x14ac:dyDescent="0.3">
      <c r="P182843" s="83"/>
    </row>
    <row r="182844" spans="16:16" x14ac:dyDescent="0.3">
      <c r="P182844" s="83"/>
    </row>
    <row r="182845" spans="16:16" x14ac:dyDescent="0.3">
      <c r="P182845" s="83"/>
    </row>
    <row r="182846" spans="16:16" x14ac:dyDescent="0.3">
      <c r="P182846" s="83"/>
    </row>
    <row r="182847" spans="16:16" x14ac:dyDescent="0.3">
      <c r="P182847" s="83"/>
    </row>
    <row r="182848" spans="16:16" x14ac:dyDescent="0.3">
      <c r="P182848" s="83"/>
    </row>
    <row r="182849" spans="16:16" x14ac:dyDescent="0.3">
      <c r="P182849" s="83"/>
    </row>
    <row r="182850" spans="16:16" x14ac:dyDescent="0.3">
      <c r="P182850" s="83"/>
    </row>
    <row r="182851" spans="16:16" x14ac:dyDescent="0.3">
      <c r="P182851" s="83"/>
    </row>
    <row r="182852" spans="16:16" x14ac:dyDescent="0.3">
      <c r="P182852" s="83"/>
    </row>
    <row r="182853" spans="16:16" x14ac:dyDescent="0.3">
      <c r="P182853" s="83"/>
    </row>
    <row r="182854" spans="16:16" x14ac:dyDescent="0.3">
      <c r="P182854" s="83"/>
    </row>
    <row r="182855" spans="16:16" x14ac:dyDescent="0.3">
      <c r="P182855" s="83"/>
    </row>
    <row r="182856" spans="16:16" x14ac:dyDescent="0.3">
      <c r="P182856" s="83"/>
    </row>
    <row r="182857" spans="16:16" x14ac:dyDescent="0.3">
      <c r="P182857" s="83"/>
    </row>
    <row r="182858" spans="16:16" x14ac:dyDescent="0.3">
      <c r="P182858" s="83"/>
    </row>
    <row r="182859" spans="16:16" x14ac:dyDescent="0.3">
      <c r="P182859" s="83"/>
    </row>
    <row r="182860" spans="16:16" x14ac:dyDescent="0.3">
      <c r="P182860" s="83"/>
    </row>
    <row r="182861" spans="16:16" x14ac:dyDescent="0.3">
      <c r="P182861" s="83"/>
    </row>
    <row r="182862" spans="16:16" x14ac:dyDescent="0.3">
      <c r="P182862" s="83"/>
    </row>
    <row r="182863" spans="16:16" x14ac:dyDescent="0.3">
      <c r="P182863" s="83"/>
    </row>
    <row r="182864" spans="16:16" x14ac:dyDescent="0.3">
      <c r="P182864" s="83"/>
    </row>
    <row r="182865" spans="16:16" x14ac:dyDescent="0.3">
      <c r="P182865" s="83"/>
    </row>
    <row r="182866" spans="16:16" x14ac:dyDescent="0.3">
      <c r="P182866" s="83"/>
    </row>
    <row r="182867" spans="16:16" x14ac:dyDescent="0.3">
      <c r="P182867" s="83"/>
    </row>
    <row r="182868" spans="16:16" x14ac:dyDescent="0.3">
      <c r="P182868" s="83"/>
    </row>
    <row r="182869" spans="16:16" x14ac:dyDescent="0.3">
      <c r="P182869" s="83"/>
    </row>
    <row r="182870" spans="16:16" x14ac:dyDescent="0.3">
      <c r="P182870" s="83"/>
    </row>
    <row r="182871" spans="16:16" x14ac:dyDescent="0.3">
      <c r="P182871" s="83"/>
    </row>
    <row r="182872" spans="16:16" x14ac:dyDescent="0.3">
      <c r="P182872" s="83"/>
    </row>
    <row r="182873" spans="16:16" x14ac:dyDescent="0.3">
      <c r="P182873" s="83"/>
    </row>
    <row r="182874" spans="16:16" x14ac:dyDescent="0.3">
      <c r="P182874" s="83"/>
    </row>
    <row r="182875" spans="16:16" x14ac:dyDescent="0.3">
      <c r="P182875" s="83"/>
    </row>
    <row r="182876" spans="16:16" x14ac:dyDescent="0.3">
      <c r="P182876" s="83"/>
    </row>
    <row r="182877" spans="16:16" x14ac:dyDescent="0.3">
      <c r="P182877" s="83"/>
    </row>
    <row r="182878" spans="16:16" x14ac:dyDescent="0.3">
      <c r="P182878" s="83"/>
    </row>
    <row r="182879" spans="16:16" x14ac:dyDescent="0.3">
      <c r="P182879" s="83"/>
    </row>
    <row r="182880" spans="16:16" x14ac:dyDescent="0.3">
      <c r="P182880" s="83"/>
    </row>
    <row r="182881" spans="16:16" x14ac:dyDescent="0.3">
      <c r="P182881" s="83"/>
    </row>
    <row r="182882" spans="16:16" x14ac:dyDescent="0.3">
      <c r="P182882" s="83"/>
    </row>
    <row r="182883" spans="16:16" x14ac:dyDescent="0.3">
      <c r="P182883" s="83"/>
    </row>
    <row r="182884" spans="16:16" x14ac:dyDescent="0.3">
      <c r="P182884" s="83"/>
    </row>
    <row r="182885" spans="16:16" x14ac:dyDescent="0.3">
      <c r="P182885" s="83"/>
    </row>
    <row r="182886" spans="16:16" x14ac:dyDescent="0.3">
      <c r="P182886" s="83"/>
    </row>
    <row r="182887" spans="16:16" x14ac:dyDescent="0.3">
      <c r="P182887" s="83"/>
    </row>
    <row r="182888" spans="16:16" x14ac:dyDescent="0.3">
      <c r="P182888" s="83"/>
    </row>
    <row r="182889" spans="16:16" x14ac:dyDescent="0.3">
      <c r="P182889" s="83"/>
    </row>
    <row r="182890" spans="16:16" x14ac:dyDescent="0.3">
      <c r="P182890" s="83"/>
    </row>
    <row r="182891" spans="16:16" x14ac:dyDescent="0.3">
      <c r="P182891" s="83"/>
    </row>
    <row r="182892" spans="16:16" x14ac:dyDescent="0.3">
      <c r="P182892" s="83"/>
    </row>
    <row r="182893" spans="16:16" x14ac:dyDescent="0.3">
      <c r="P182893" s="83"/>
    </row>
    <row r="182894" spans="16:16" x14ac:dyDescent="0.3">
      <c r="P182894" s="83"/>
    </row>
    <row r="182895" spans="16:16" x14ac:dyDescent="0.3">
      <c r="P182895" s="83"/>
    </row>
    <row r="182896" spans="16:16" x14ac:dyDescent="0.3">
      <c r="P182896" s="83"/>
    </row>
    <row r="182897" spans="16:16" x14ac:dyDescent="0.3">
      <c r="P182897" s="83"/>
    </row>
    <row r="182898" spans="16:16" x14ac:dyDescent="0.3">
      <c r="P182898" s="83"/>
    </row>
    <row r="182899" spans="16:16" x14ac:dyDescent="0.3">
      <c r="P182899" s="83"/>
    </row>
    <row r="182900" spans="16:16" x14ac:dyDescent="0.3">
      <c r="P182900" s="83"/>
    </row>
    <row r="182901" spans="16:16" x14ac:dyDescent="0.3">
      <c r="P182901" s="83"/>
    </row>
    <row r="182902" spans="16:16" x14ac:dyDescent="0.3">
      <c r="P182902" s="83"/>
    </row>
    <row r="182903" spans="16:16" x14ac:dyDescent="0.3">
      <c r="P182903" s="83"/>
    </row>
    <row r="182904" spans="16:16" x14ac:dyDescent="0.3">
      <c r="P182904" s="83"/>
    </row>
    <row r="182905" spans="16:16" x14ac:dyDescent="0.3">
      <c r="P182905" s="83"/>
    </row>
    <row r="182906" spans="16:16" x14ac:dyDescent="0.3">
      <c r="P182906" s="83"/>
    </row>
    <row r="182907" spans="16:16" x14ac:dyDescent="0.3">
      <c r="P182907" s="83"/>
    </row>
    <row r="182908" spans="16:16" x14ac:dyDescent="0.3">
      <c r="P182908" s="83"/>
    </row>
    <row r="182909" spans="16:16" x14ac:dyDescent="0.3">
      <c r="P182909" s="83"/>
    </row>
    <row r="182910" spans="16:16" x14ac:dyDescent="0.3">
      <c r="P182910" s="83"/>
    </row>
    <row r="182911" spans="16:16" x14ac:dyDescent="0.3">
      <c r="P182911" s="83"/>
    </row>
    <row r="182912" spans="16:16" x14ac:dyDescent="0.3">
      <c r="P182912" s="83"/>
    </row>
    <row r="182913" spans="16:16" x14ac:dyDescent="0.3">
      <c r="P182913" s="83"/>
    </row>
    <row r="182914" spans="16:16" x14ac:dyDescent="0.3">
      <c r="P182914" s="83"/>
    </row>
    <row r="182915" spans="16:16" x14ac:dyDescent="0.3">
      <c r="P182915" s="83"/>
    </row>
    <row r="182916" spans="16:16" x14ac:dyDescent="0.3">
      <c r="P182916" s="83"/>
    </row>
    <row r="182917" spans="16:16" x14ac:dyDescent="0.3">
      <c r="P182917" s="83"/>
    </row>
    <row r="182918" spans="16:16" x14ac:dyDescent="0.3">
      <c r="P182918" s="83"/>
    </row>
    <row r="182919" spans="16:16" x14ac:dyDescent="0.3">
      <c r="P182919" s="83"/>
    </row>
    <row r="182920" spans="16:16" x14ac:dyDescent="0.3">
      <c r="P182920" s="83"/>
    </row>
    <row r="182921" spans="16:16" x14ac:dyDescent="0.3">
      <c r="P182921" s="83"/>
    </row>
    <row r="182922" spans="16:16" x14ac:dyDescent="0.3">
      <c r="P182922" s="83"/>
    </row>
    <row r="182923" spans="16:16" x14ac:dyDescent="0.3">
      <c r="P182923" s="83"/>
    </row>
    <row r="182924" spans="16:16" x14ac:dyDescent="0.3">
      <c r="P182924" s="83"/>
    </row>
    <row r="182925" spans="16:16" x14ac:dyDescent="0.3">
      <c r="P182925" s="83"/>
    </row>
    <row r="182926" spans="16:16" x14ac:dyDescent="0.3">
      <c r="P182926" s="83"/>
    </row>
    <row r="182927" spans="16:16" x14ac:dyDescent="0.3">
      <c r="P182927" s="83"/>
    </row>
    <row r="182928" spans="16:16" x14ac:dyDescent="0.3">
      <c r="P182928" s="83"/>
    </row>
    <row r="182929" spans="16:16" x14ac:dyDescent="0.3">
      <c r="P182929" s="83"/>
    </row>
    <row r="182930" spans="16:16" x14ac:dyDescent="0.3">
      <c r="P182930" s="83"/>
    </row>
    <row r="182931" spans="16:16" x14ac:dyDescent="0.3">
      <c r="P182931" s="83"/>
    </row>
    <row r="182932" spans="16:16" x14ac:dyDescent="0.3">
      <c r="P182932" s="83"/>
    </row>
    <row r="182933" spans="16:16" x14ac:dyDescent="0.3">
      <c r="P182933" s="83"/>
    </row>
    <row r="182934" spans="16:16" x14ac:dyDescent="0.3">
      <c r="P182934" s="83"/>
    </row>
    <row r="182935" spans="16:16" x14ac:dyDescent="0.3">
      <c r="P182935" s="83"/>
    </row>
    <row r="182936" spans="16:16" x14ac:dyDescent="0.3">
      <c r="P182936" s="83"/>
    </row>
    <row r="182937" spans="16:16" x14ac:dyDescent="0.3">
      <c r="P182937" s="83"/>
    </row>
    <row r="182938" spans="16:16" x14ac:dyDescent="0.3">
      <c r="P182938" s="83"/>
    </row>
    <row r="182939" spans="16:16" x14ac:dyDescent="0.3">
      <c r="P182939" s="83"/>
    </row>
    <row r="182940" spans="16:16" x14ac:dyDescent="0.3">
      <c r="P182940" s="83"/>
    </row>
    <row r="182941" spans="16:16" x14ac:dyDescent="0.3">
      <c r="P182941" s="83"/>
    </row>
    <row r="182942" spans="16:16" x14ac:dyDescent="0.3">
      <c r="P182942" s="83"/>
    </row>
    <row r="182943" spans="16:16" x14ac:dyDescent="0.3">
      <c r="P182943" s="83"/>
    </row>
    <row r="182944" spans="16:16" x14ac:dyDescent="0.3">
      <c r="P182944" s="83"/>
    </row>
    <row r="182945" spans="16:16" x14ac:dyDescent="0.3">
      <c r="P182945" s="83"/>
    </row>
    <row r="182946" spans="16:16" x14ac:dyDescent="0.3">
      <c r="P182946" s="83"/>
    </row>
    <row r="182947" spans="16:16" x14ac:dyDescent="0.3">
      <c r="P182947" s="83"/>
    </row>
    <row r="182948" spans="16:16" x14ac:dyDescent="0.3">
      <c r="P182948" s="83"/>
    </row>
    <row r="182949" spans="16:16" x14ac:dyDescent="0.3">
      <c r="P182949" s="83"/>
    </row>
    <row r="182950" spans="16:16" x14ac:dyDescent="0.3">
      <c r="P182950" s="83"/>
    </row>
    <row r="182951" spans="16:16" x14ac:dyDescent="0.3">
      <c r="P182951" s="83"/>
    </row>
    <row r="182952" spans="16:16" x14ac:dyDescent="0.3">
      <c r="P182952" s="83"/>
    </row>
    <row r="182953" spans="16:16" x14ac:dyDescent="0.3">
      <c r="P182953" s="83"/>
    </row>
    <row r="182954" spans="16:16" x14ac:dyDescent="0.3">
      <c r="P182954" s="83"/>
    </row>
    <row r="182955" spans="16:16" x14ac:dyDescent="0.3">
      <c r="P182955" s="83"/>
    </row>
    <row r="182956" spans="16:16" x14ac:dyDescent="0.3">
      <c r="P182956" s="83"/>
    </row>
    <row r="182957" spans="16:16" x14ac:dyDescent="0.3">
      <c r="P182957" s="83"/>
    </row>
    <row r="182958" spans="16:16" x14ac:dyDescent="0.3">
      <c r="P182958" s="83"/>
    </row>
    <row r="182959" spans="16:16" x14ac:dyDescent="0.3">
      <c r="P182959" s="83"/>
    </row>
    <row r="182960" spans="16:16" x14ac:dyDescent="0.3">
      <c r="P182960" s="83"/>
    </row>
    <row r="182961" spans="16:16" x14ac:dyDescent="0.3">
      <c r="P182961" s="83"/>
    </row>
    <row r="182962" spans="16:16" x14ac:dyDescent="0.3">
      <c r="P182962" s="83"/>
    </row>
    <row r="182963" spans="16:16" x14ac:dyDescent="0.3">
      <c r="P182963" s="83"/>
    </row>
    <row r="182964" spans="16:16" x14ac:dyDescent="0.3">
      <c r="P182964" s="83"/>
    </row>
    <row r="182965" spans="16:16" x14ac:dyDescent="0.3">
      <c r="P182965" s="83"/>
    </row>
    <row r="182966" spans="16:16" x14ac:dyDescent="0.3">
      <c r="P182966" s="83"/>
    </row>
    <row r="182967" spans="16:16" x14ac:dyDescent="0.3">
      <c r="P182967" s="83"/>
    </row>
    <row r="182968" spans="16:16" x14ac:dyDescent="0.3">
      <c r="P182968" s="83"/>
    </row>
    <row r="182969" spans="16:16" x14ac:dyDescent="0.3">
      <c r="P182969" s="83"/>
    </row>
    <row r="182970" spans="16:16" x14ac:dyDescent="0.3">
      <c r="P182970" s="83"/>
    </row>
    <row r="182971" spans="16:16" x14ac:dyDescent="0.3">
      <c r="P182971" s="83"/>
    </row>
    <row r="182972" spans="16:16" x14ac:dyDescent="0.3">
      <c r="P182972" s="83"/>
    </row>
    <row r="182973" spans="16:16" x14ac:dyDescent="0.3">
      <c r="P182973" s="83"/>
    </row>
    <row r="182974" spans="16:16" x14ac:dyDescent="0.3">
      <c r="P182974" s="83"/>
    </row>
    <row r="182975" spans="16:16" x14ac:dyDescent="0.3">
      <c r="P182975" s="83"/>
    </row>
    <row r="182976" spans="16:16" x14ac:dyDescent="0.3">
      <c r="P182976" s="83"/>
    </row>
    <row r="182977" spans="16:16" x14ac:dyDescent="0.3">
      <c r="P182977" s="83"/>
    </row>
    <row r="182978" spans="16:16" x14ac:dyDescent="0.3">
      <c r="P182978" s="83"/>
    </row>
    <row r="182979" spans="16:16" x14ac:dyDescent="0.3">
      <c r="P182979" s="83"/>
    </row>
    <row r="182980" spans="16:16" x14ac:dyDescent="0.3">
      <c r="P182980" s="83"/>
    </row>
    <row r="182981" spans="16:16" x14ac:dyDescent="0.3">
      <c r="P182981" s="83"/>
    </row>
    <row r="182982" spans="16:16" x14ac:dyDescent="0.3">
      <c r="P182982" s="83"/>
    </row>
    <row r="182983" spans="16:16" x14ac:dyDescent="0.3">
      <c r="P182983" s="83"/>
    </row>
    <row r="182984" spans="16:16" x14ac:dyDescent="0.3">
      <c r="P182984" s="83"/>
    </row>
    <row r="182985" spans="16:16" x14ac:dyDescent="0.3">
      <c r="P182985" s="83"/>
    </row>
    <row r="182986" spans="16:16" x14ac:dyDescent="0.3">
      <c r="P182986" s="83"/>
    </row>
    <row r="182987" spans="16:16" x14ac:dyDescent="0.3">
      <c r="P182987" s="83"/>
    </row>
    <row r="182988" spans="16:16" x14ac:dyDescent="0.3">
      <c r="P182988" s="83"/>
    </row>
    <row r="182989" spans="16:16" x14ac:dyDescent="0.3">
      <c r="P182989" s="83"/>
    </row>
    <row r="182990" spans="16:16" x14ac:dyDescent="0.3">
      <c r="P182990" s="83"/>
    </row>
    <row r="182991" spans="16:16" x14ac:dyDescent="0.3">
      <c r="P182991" s="83"/>
    </row>
    <row r="182992" spans="16:16" x14ac:dyDescent="0.3">
      <c r="P182992" s="83"/>
    </row>
    <row r="182993" spans="16:16" x14ac:dyDescent="0.3">
      <c r="P182993" s="83"/>
    </row>
    <row r="182994" spans="16:16" x14ac:dyDescent="0.3">
      <c r="P182994" s="83"/>
    </row>
    <row r="182995" spans="16:16" x14ac:dyDescent="0.3">
      <c r="P182995" s="83"/>
    </row>
    <row r="182996" spans="16:16" x14ac:dyDescent="0.3">
      <c r="P182996" s="83"/>
    </row>
    <row r="182997" spans="16:16" x14ac:dyDescent="0.3">
      <c r="P182997" s="83"/>
    </row>
    <row r="182998" spans="16:16" x14ac:dyDescent="0.3">
      <c r="P182998" s="83"/>
    </row>
    <row r="182999" spans="16:16" x14ac:dyDescent="0.3">
      <c r="P182999" s="83"/>
    </row>
    <row r="183000" spans="16:16" x14ac:dyDescent="0.3">
      <c r="P183000" s="83"/>
    </row>
    <row r="183001" spans="16:16" x14ac:dyDescent="0.3">
      <c r="P183001" s="83"/>
    </row>
    <row r="183002" spans="16:16" x14ac:dyDescent="0.3">
      <c r="P183002" s="83"/>
    </row>
    <row r="183003" spans="16:16" x14ac:dyDescent="0.3">
      <c r="P183003" s="83"/>
    </row>
    <row r="183004" spans="16:16" x14ac:dyDescent="0.3">
      <c r="P183004" s="83"/>
    </row>
    <row r="183005" spans="16:16" x14ac:dyDescent="0.3">
      <c r="P183005" s="83"/>
    </row>
    <row r="183006" spans="16:16" x14ac:dyDescent="0.3">
      <c r="P183006" s="83"/>
    </row>
    <row r="183007" spans="16:16" x14ac:dyDescent="0.3">
      <c r="P183007" s="83"/>
    </row>
    <row r="183008" spans="16:16" x14ac:dyDescent="0.3">
      <c r="P183008" s="83"/>
    </row>
    <row r="183009" spans="16:16" x14ac:dyDescent="0.3">
      <c r="P183009" s="83"/>
    </row>
    <row r="183010" spans="16:16" x14ac:dyDescent="0.3">
      <c r="P183010" s="83"/>
    </row>
    <row r="183011" spans="16:16" x14ac:dyDescent="0.3">
      <c r="P183011" s="83"/>
    </row>
    <row r="183012" spans="16:16" x14ac:dyDescent="0.3">
      <c r="P183012" s="83"/>
    </row>
    <row r="183013" spans="16:16" x14ac:dyDescent="0.3">
      <c r="P183013" s="83"/>
    </row>
    <row r="183014" spans="16:16" x14ac:dyDescent="0.3">
      <c r="P183014" s="83"/>
    </row>
    <row r="183015" spans="16:16" x14ac:dyDescent="0.3">
      <c r="P183015" s="83"/>
    </row>
    <row r="183016" spans="16:16" x14ac:dyDescent="0.3">
      <c r="P183016" s="83"/>
    </row>
    <row r="183017" spans="16:16" x14ac:dyDescent="0.3">
      <c r="P183017" s="83"/>
    </row>
    <row r="183018" spans="16:16" x14ac:dyDescent="0.3">
      <c r="P183018" s="83"/>
    </row>
    <row r="183019" spans="16:16" x14ac:dyDescent="0.3">
      <c r="P183019" s="83"/>
    </row>
    <row r="183020" spans="16:16" x14ac:dyDescent="0.3">
      <c r="P183020" s="83"/>
    </row>
    <row r="183021" spans="16:16" x14ac:dyDescent="0.3">
      <c r="P183021" s="83"/>
    </row>
    <row r="183022" spans="16:16" x14ac:dyDescent="0.3">
      <c r="P183022" s="83"/>
    </row>
    <row r="183023" spans="16:16" x14ac:dyDescent="0.3">
      <c r="P183023" s="83"/>
    </row>
    <row r="183024" spans="16:16" x14ac:dyDescent="0.3">
      <c r="P183024" s="83"/>
    </row>
    <row r="183025" spans="16:16" x14ac:dyDescent="0.3">
      <c r="P183025" s="83"/>
    </row>
    <row r="183026" spans="16:16" x14ac:dyDescent="0.3">
      <c r="P183026" s="83"/>
    </row>
    <row r="183027" spans="16:16" x14ac:dyDescent="0.3">
      <c r="P183027" s="83"/>
    </row>
    <row r="183028" spans="16:16" x14ac:dyDescent="0.3">
      <c r="P183028" s="83"/>
    </row>
    <row r="183029" spans="16:16" x14ac:dyDescent="0.3">
      <c r="P183029" s="83"/>
    </row>
    <row r="183030" spans="16:16" x14ac:dyDescent="0.3">
      <c r="P183030" s="83"/>
    </row>
    <row r="183031" spans="16:16" x14ac:dyDescent="0.3">
      <c r="P183031" s="83"/>
    </row>
    <row r="183032" spans="16:16" x14ac:dyDescent="0.3">
      <c r="P183032" s="83"/>
    </row>
    <row r="183033" spans="16:16" x14ac:dyDescent="0.3">
      <c r="P183033" s="83"/>
    </row>
    <row r="183034" spans="16:16" x14ac:dyDescent="0.3">
      <c r="P183034" s="83"/>
    </row>
    <row r="183035" spans="16:16" x14ac:dyDescent="0.3">
      <c r="P183035" s="83"/>
    </row>
    <row r="183036" spans="16:16" x14ac:dyDescent="0.3">
      <c r="P183036" s="83"/>
    </row>
    <row r="183037" spans="16:16" x14ac:dyDescent="0.3">
      <c r="P183037" s="83"/>
    </row>
    <row r="183038" spans="16:16" x14ac:dyDescent="0.3">
      <c r="P183038" s="83"/>
    </row>
    <row r="183039" spans="16:16" x14ac:dyDescent="0.3">
      <c r="P183039" s="83"/>
    </row>
    <row r="183040" spans="16:16" x14ac:dyDescent="0.3">
      <c r="P183040" s="83"/>
    </row>
    <row r="183041" spans="16:16" x14ac:dyDescent="0.3">
      <c r="P183041" s="83"/>
    </row>
    <row r="183042" spans="16:16" x14ac:dyDescent="0.3">
      <c r="P183042" s="83"/>
    </row>
    <row r="183043" spans="16:16" x14ac:dyDescent="0.3">
      <c r="P183043" s="83"/>
    </row>
    <row r="183044" spans="16:16" x14ac:dyDescent="0.3">
      <c r="P183044" s="83"/>
    </row>
    <row r="183045" spans="16:16" x14ac:dyDescent="0.3">
      <c r="P183045" s="83"/>
    </row>
    <row r="183046" spans="16:16" x14ac:dyDescent="0.3">
      <c r="P183046" s="83"/>
    </row>
    <row r="183047" spans="16:16" x14ac:dyDescent="0.3">
      <c r="P183047" s="83"/>
    </row>
    <row r="183048" spans="16:16" x14ac:dyDescent="0.3">
      <c r="P183048" s="83"/>
    </row>
    <row r="183049" spans="16:16" x14ac:dyDescent="0.3">
      <c r="P183049" s="83"/>
    </row>
    <row r="183050" spans="16:16" x14ac:dyDescent="0.3">
      <c r="P183050" s="83"/>
    </row>
    <row r="183051" spans="16:16" x14ac:dyDescent="0.3">
      <c r="P183051" s="83"/>
    </row>
    <row r="183052" spans="16:16" x14ac:dyDescent="0.3">
      <c r="P183052" s="83"/>
    </row>
    <row r="183053" spans="16:16" x14ac:dyDescent="0.3">
      <c r="P183053" s="83"/>
    </row>
    <row r="183054" spans="16:16" x14ac:dyDescent="0.3">
      <c r="P183054" s="83"/>
    </row>
    <row r="183055" spans="16:16" x14ac:dyDescent="0.3">
      <c r="P183055" s="83"/>
    </row>
    <row r="183056" spans="16:16" x14ac:dyDescent="0.3">
      <c r="P183056" s="83"/>
    </row>
    <row r="183057" spans="16:16" x14ac:dyDescent="0.3">
      <c r="P183057" s="83"/>
    </row>
    <row r="183058" spans="16:16" x14ac:dyDescent="0.3">
      <c r="P183058" s="83"/>
    </row>
    <row r="183059" spans="16:16" x14ac:dyDescent="0.3">
      <c r="P183059" s="83"/>
    </row>
    <row r="183060" spans="16:16" x14ac:dyDescent="0.3">
      <c r="P183060" s="83"/>
    </row>
    <row r="183061" spans="16:16" x14ac:dyDescent="0.3">
      <c r="P183061" s="83"/>
    </row>
    <row r="183062" spans="16:16" x14ac:dyDescent="0.3">
      <c r="P183062" s="83"/>
    </row>
    <row r="183063" spans="16:16" x14ac:dyDescent="0.3">
      <c r="P183063" s="83"/>
    </row>
    <row r="183064" spans="16:16" x14ac:dyDescent="0.3">
      <c r="P183064" s="83"/>
    </row>
    <row r="183065" spans="16:16" x14ac:dyDescent="0.3">
      <c r="P183065" s="83"/>
    </row>
    <row r="183066" spans="16:16" x14ac:dyDescent="0.3">
      <c r="P183066" s="83"/>
    </row>
    <row r="183067" spans="16:16" x14ac:dyDescent="0.3">
      <c r="P183067" s="83"/>
    </row>
    <row r="183068" spans="16:16" x14ac:dyDescent="0.3">
      <c r="P183068" s="83"/>
    </row>
    <row r="183069" spans="16:16" x14ac:dyDescent="0.3">
      <c r="P183069" s="83"/>
    </row>
    <row r="183070" spans="16:16" x14ac:dyDescent="0.3">
      <c r="P183070" s="83"/>
    </row>
    <row r="183071" spans="16:16" x14ac:dyDescent="0.3">
      <c r="P183071" s="83"/>
    </row>
    <row r="183072" spans="16:16" x14ac:dyDescent="0.3">
      <c r="P183072" s="83"/>
    </row>
    <row r="183073" spans="16:16" x14ac:dyDescent="0.3">
      <c r="P183073" s="83"/>
    </row>
    <row r="183074" spans="16:16" x14ac:dyDescent="0.3">
      <c r="P183074" s="83"/>
    </row>
    <row r="183075" spans="16:16" x14ac:dyDescent="0.3">
      <c r="P183075" s="83"/>
    </row>
    <row r="183076" spans="16:16" x14ac:dyDescent="0.3">
      <c r="P183076" s="83"/>
    </row>
    <row r="183077" spans="16:16" x14ac:dyDescent="0.3">
      <c r="P183077" s="83"/>
    </row>
    <row r="183078" spans="16:16" x14ac:dyDescent="0.3">
      <c r="P183078" s="83"/>
    </row>
    <row r="183079" spans="16:16" x14ac:dyDescent="0.3">
      <c r="P183079" s="83"/>
    </row>
    <row r="183080" spans="16:16" x14ac:dyDescent="0.3">
      <c r="P183080" s="83"/>
    </row>
    <row r="183081" spans="16:16" x14ac:dyDescent="0.3">
      <c r="P183081" s="83"/>
    </row>
    <row r="183082" spans="16:16" x14ac:dyDescent="0.3">
      <c r="P183082" s="83"/>
    </row>
    <row r="183083" spans="16:16" x14ac:dyDescent="0.3">
      <c r="P183083" s="83"/>
    </row>
    <row r="183084" spans="16:16" x14ac:dyDescent="0.3">
      <c r="P183084" s="83"/>
    </row>
    <row r="183085" spans="16:16" x14ac:dyDescent="0.3">
      <c r="P183085" s="83"/>
    </row>
    <row r="183086" spans="16:16" x14ac:dyDescent="0.3">
      <c r="P183086" s="83"/>
    </row>
    <row r="183087" spans="16:16" x14ac:dyDescent="0.3">
      <c r="P183087" s="83"/>
    </row>
    <row r="183088" spans="16:16" x14ac:dyDescent="0.3">
      <c r="P183088" s="83"/>
    </row>
    <row r="183089" spans="16:16" x14ac:dyDescent="0.3">
      <c r="P183089" s="83"/>
    </row>
    <row r="183090" spans="16:16" x14ac:dyDescent="0.3">
      <c r="P183090" s="83"/>
    </row>
    <row r="183091" spans="16:16" x14ac:dyDescent="0.3">
      <c r="P183091" s="83"/>
    </row>
    <row r="183092" spans="16:16" x14ac:dyDescent="0.3">
      <c r="P183092" s="83"/>
    </row>
    <row r="183093" spans="16:16" x14ac:dyDescent="0.3">
      <c r="P183093" s="83"/>
    </row>
    <row r="183094" spans="16:16" x14ac:dyDescent="0.3">
      <c r="P183094" s="83"/>
    </row>
    <row r="183095" spans="16:16" x14ac:dyDescent="0.3">
      <c r="P183095" s="83"/>
    </row>
    <row r="183096" spans="16:16" x14ac:dyDescent="0.3">
      <c r="P183096" s="83"/>
    </row>
    <row r="183097" spans="16:16" x14ac:dyDescent="0.3">
      <c r="P183097" s="83"/>
    </row>
    <row r="183098" spans="16:16" x14ac:dyDescent="0.3">
      <c r="P183098" s="83"/>
    </row>
    <row r="183099" spans="16:16" x14ac:dyDescent="0.3">
      <c r="P183099" s="83"/>
    </row>
    <row r="183100" spans="16:16" x14ac:dyDescent="0.3">
      <c r="P183100" s="83"/>
    </row>
    <row r="183101" spans="16:16" x14ac:dyDescent="0.3">
      <c r="P183101" s="83"/>
    </row>
    <row r="183102" spans="16:16" x14ac:dyDescent="0.3">
      <c r="P183102" s="83"/>
    </row>
    <row r="183103" spans="16:16" x14ac:dyDescent="0.3">
      <c r="P183103" s="83"/>
    </row>
    <row r="183104" spans="16:16" x14ac:dyDescent="0.3">
      <c r="P183104" s="83"/>
    </row>
    <row r="183105" spans="16:16" x14ac:dyDescent="0.3">
      <c r="P183105" s="83"/>
    </row>
    <row r="183106" spans="16:16" x14ac:dyDescent="0.3">
      <c r="P183106" s="83"/>
    </row>
    <row r="183107" spans="16:16" x14ac:dyDescent="0.3">
      <c r="P183107" s="83"/>
    </row>
    <row r="183108" spans="16:16" x14ac:dyDescent="0.3">
      <c r="P183108" s="83"/>
    </row>
    <row r="183109" spans="16:16" x14ac:dyDescent="0.3">
      <c r="P183109" s="83"/>
    </row>
    <row r="183110" spans="16:16" x14ac:dyDescent="0.3">
      <c r="P183110" s="83"/>
    </row>
    <row r="183111" spans="16:16" x14ac:dyDescent="0.3">
      <c r="P183111" s="83"/>
    </row>
    <row r="183112" spans="16:16" x14ac:dyDescent="0.3">
      <c r="P183112" s="83"/>
    </row>
    <row r="183113" spans="16:16" x14ac:dyDescent="0.3">
      <c r="P183113" s="83"/>
    </row>
    <row r="183114" spans="16:16" x14ac:dyDescent="0.3">
      <c r="P183114" s="83"/>
    </row>
    <row r="183115" spans="16:16" x14ac:dyDescent="0.3">
      <c r="P183115" s="83"/>
    </row>
    <row r="183116" spans="16:16" x14ac:dyDescent="0.3">
      <c r="P183116" s="83"/>
    </row>
    <row r="183117" spans="16:16" x14ac:dyDescent="0.3">
      <c r="P183117" s="83"/>
    </row>
    <row r="183118" spans="16:16" x14ac:dyDescent="0.3">
      <c r="P183118" s="83"/>
    </row>
    <row r="183119" spans="16:16" x14ac:dyDescent="0.3">
      <c r="P183119" s="83"/>
    </row>
    <row r="183120" spans="16:16" x14ac:dyDescent="0.3">
      <c r="P183120" s="83"/>
    </row>
    <row r="183121" spans="16:16" x14ac:dyDescent="0.3">
      <c r="P183121" s="83"/>
    </row>
    <row r="183122" spans="16:16" x14ac:dyDescent="0.3">
      <c r="P183122" s="83"/>
    </row>
    <row r="183123" spans="16:16" x14ac:dyDescent="0.3">
      <c r="P183123" s="83"/>
    </row>
    <row r="183124" spans="16:16" x14ac:dyDescent="0.3">
      <c r="P183124" s="83"/>
    </row>
    <row r="183125" spans="16:16" x14ac:dyDescent="0.3">
      <c r="P183125" s="83"/>
    </row>
    <row r="183126" spans="16:16" x14ac:dyDescent="0.3">
      <c r="P183126" s="83"/>
    </row>
    <row r="183127" spans="16:16" x14ac:dyDescent="0.3">
      <c r="P183127" s="83"/>
    </row>
    <row r="183128" spans="16:16" x14ac:dyDescent="0.3">
      <c r="P183128" s="83"/>
    </row>
    <row r="183129" spans="16:16" x14ac:dyDescent="0.3">
      <c r="P183129" s="83"/>
    </row>
    <row r="183130" spans="16:16" x14ac:dyDescent="0.3">
      <c r="P183130" s="83"/>
    </row>
    <row r="183131" spans="16:16" x14ac:dyDescent="0.3">
      <c r="P183131" s="83"/>
    </row>
    <row r="183132" spans="16:16" x14ac:dyDescent="0.3">
      <c r="P183132" s="83"/>
    </row>
    <row r="183133" spans="16:16" x14ac:dyDescent="0.3">
      <c r="P183133" s="83"/>
    </row>
    <row r="183134" spans="16:16" x14ac:dyDescent="0.3">
      <c r="P183134" s="83"/>
    </row>
    <row r="183135" spans="16:16" x14ac:dyDescent="0.3">
      <c r="P183135" s="83"/>
    </row>
    <row r="183136" spans="16:16" x14ac:dyDescent="0.3">
      <c r="P183136" s="83"/>
    </row>
    <row r="183137" spans="16:16" x14ac:dyDescent="0.3">
      <c r="P183137" s="83"/>
    </row>
    <row r="183138" spans="16:16" x14ac:dyDescent="0.3">
      <c r="P183138" s="83"/>
    </row>
    <row r="183139" spans="16:16" x14ac:dyDescent="0.3">
      <c r="P183139" s="83"/>
    </row>
    <row r="183140" spans="16:16" x14ac:dyDescent="0.3">
      <c r="P183140" s="83"/>
    </row>
    <row r="183141" spans="16:16" x14ac:dyDescent="0.3">
      <c r="P183141" s="83"/>
    </row>
    <row r="183142" spans="16:16" x14ac:dyDescent="0.3">
      <c r="P183142" s="83"/>
    </row>
    <row r="183143" spans="16:16" x14ac:dyDescent="0.3">
      <c r="P183143" s="83"/>
    </row>
    <row r="183144" spans="16:16" x14ac:dyDescent="0.3">
      <c r="P183144" s="83"/>
    </row>
    <row r="183145" spans="16:16" x14ac:dyDescent="0.3">
      <c r="P183145" s="83"/>
    </row>
    <row r="183146" spans="16:16" x14ac:dyDescent="0.3">
      <c r="P183146" s="83"/>
    </row>
    <row r="183147" spans="16:16" x14ac:dyDescent="0.3">
      <c r="P183147" s="83"/>
    </row>
    <row r="183148" spans="16:16" x14ac:dyDescent="0.3">
      <c r="P183148" s="83"/>
    </row>
    <row r="183149" spans="16:16" x14ac:dyDescent="0.3">
      <c r="P183149" s="83"/>
    </row>
    <row r="183150" spans="16:16" x14ac:dyDescent="0.3">
      <c r="P183150" s="83"/>
    </row>
    <row r="183151" spans="16:16" x14ac:dyDescent="0.3">
      <c r="P183151" s="83"/>
    </row>
    <row r="183152" spans="16:16" x14ac:dyDescent="0.3">
      <c r="P183152" s="83"/>
    </row>
    <row r="183153" spans="16:16" x14ac:dyDescent="0.3">
      <c r="P183153" s="83"/>
    </row>
    <row r="183154" spans="16:16" x14ac:dyDescent="0.3">
      <c r="P183154" s="83"/>
    </row>
    <row r="183155" spans="16:16" x14ac:dyDescent="0.3">
      <c r="P183155" s="83"/>
    </row>
    <row r="183156" spans="16:16" x14ac:dyDescent="0.3">
      <c r="P183156" s="83"/>
    </row>
    <row r="183157" spans="16:16" x14ac:dyDescent="0.3">
      <c r="P183157" s="83"/>
    </row>
    <row r="183158" spans="16:16" x14ac:dyDescent="0.3">
      <c r="P183158" s="83"/>
    </row>
    <row r="183159" spans="16:16" x14ac:dyDescent="0.3">
      <c r="P183159" s="83"/>
    </row>
    <row r="183160" spans="16:16" x14ac:dyDescent="0.3">
      <c r="P183160" s="83"/>
    </row>
    <row r="183161" spans="16:16" x14ac:dyDescent="0.3">
      <c r="P183161" s="83"/>
    </row>
    <row r="183162" spans="16:16" x14ac:dyDescent="0.3">
      <c r="P183162" s="83"/>
    </row>
    <row r="183163" spans="16:16" x14ac:dyDescent="0.3">
      <c r="P183163" s="83"/>
    </row>
    <row r="183164" spans="16:16" x14ac:dyDescent="0.3">
      <c r="P183164" s="83"/>
    </row>
    <row r="183165" spans="16:16" x14ac:dyDescent="0.3">
      <c r="P183165" s="83"/>
    </row>
    <row r="183166" spans="16:16" x14ac:dyDescent="0.3">
      <c r="P183166" s="83"/>
    </row>
    <row r="183167" spans="16:16" x14ac:dyDescent="0.3">
      <c r="P183167" s="83"/>
    </row>
    <row r="183168" spans="16:16" x14ac:dyDescent="0.3">
      <c r="P183168" s="83"/>
    </row>
    <row r="183169" spans="16:16" x14ac:dyDescent="0.3">
      <c r="P183169" s="83"/>
    </row>
    <row r="183170" spans="16:16" x14ac:dyDescent="0.3">
      <c r="P183170" s="83"/>
    </row>
    <row r="183171" spans="16:16" x14ac:dyDescent="0.3">
      <c r="P183171" s="83"/>
    </row>
    <row r="183172" spans="16:16" x14ac:dyDescent="0.3">
      <c r="P183172" s="83"/>
    </row>
    <row r="183173" spans="16:16" x14ac:dyDescent="0.3">
      <c r="P183173" s="83"/>
    </row>
    <row r="183174" spans="16:16" x14ac:dyDescent="0.3">
      <c r="P183174" s="83"/>
    </row>
    <row r="183175" spans="16:16" x14ac:dyDescent="0.3">
      <c r="P183175" s="83"/>
    </row>
    <row r="183176" spans="16:16" x14ac:dyDescent="0.3">
      <c r="P183176" s="83"/>
    </row>
    <row r="183177" spans="16:16" x14ac:dyDescent="0.3">
      <c r="P183177" s="83"/>
    </row>
    <row r="183178" spans="16:16" x14ac:dyDescent="0.3">
      <c r="P183178" s="83"/>
    </row>
    <row r="183179" spans="16:16" x14ac:dyDescent="0.3">
      <c r="P183179" s="83"/>
    </row>
    <row r="183180" spans="16:16" x14ac:dyDescent="0.3">
      <c r="P183180" s="83"/>
    </row>
    <row r="183181" spans="16:16" x14ac:dyDescent="0.3">
      <c r="P183181" s="83"/>
    </row>
    <row r="183182" spans="16:16" x14ac:dyDescent="0.3">
      <c r="P183182" s="83"/>
    </row>
    <row r="183183" spans="16:16" x14ac:dyDescent="0.3">
      <c r="P183183" s="83"/>
    </row>
    <row r="183184" spans="16:16" x14ac:dyDescent="0.3">
      <c r="P183184" s="83"/>
    </row>
    <row r="183185" spans="16:16" x14ac:dyDescent="0.3">
      <c r="P183185" s="83"/>
    </row>
    <row r="183186" spans="16:16" x14ac:dyDescent="0.3">
      <c r="P183186" s="83"/>
    </row>
    <row r="183187" spans="16:16" x14ac:dyDescent="0.3">
      <c r="P183187" s="83"/>
    </row>
    <row r="183188" spans="16:16" x14ac:dyDescent="0.3">
      <c r="P183188" s="83"/>
    </row>
    <row r="183189" spans="16:16" x14ac:dyDescent="0.3">
      <c r="P183189" s="83"/>
    </row>
    <row r="183190" spans="16:16" x14ac:dyDescent="0.3">
      <c r="P183190" s="83"/>
    </row>
    <row r="183191" spans="16:16" x14ac:dyDescent="0.3">
      <c r="P183191" s="83"/>
    </row>
    <row r="183192" spans="16:16" x14ac:dyDescent="0.3">
      <c r="P183192" s="83"/>
    </row>
    <row r="183193" spans="16:16" x14ac:dyDescent="0.3">
      <c r="P183193" s="83"/>
    </row>
    <row r="183194" spans="16:16" x14ac:dyDescent="0.3">
      <c r="P183194" s="83"/>
    </row>
    <row r="183195" spans="16:16" x14ac:dyDescent="0.3">
      <c r="P183195" s="83"/>
    </row>
    <row r="183196" spans="16:16" x14ac:dyDescent="0.3">
      <c r="P183196" s="83"/>
    </row>
    <row r="183197" spans="16:16" x14ac:dyDescent="0.3">
      <c r="P183197" s="83"/>
    </row>
    <row r="183198" spans="16:16" x14ac:dyDescent="0.3">
      <c r="P183198" s="83"/>
    </row>
    <row r="183199" spans="16:16" x14ac:dyDescent="0.3">
      <c r="P183199" s="83"/>
    </row>
    <row r="183200" spans="16:16" x14ac:dyDescent="0.3">
      <c r="P183200" s="83"/>
    </row>
    <row r="183201" spans="16:16" x14ac:dyDescent="0.3">
      <c r="P183201" s="83"/>
    </row>
    <row r="183202" spans="16:16" x14ac:dyDescent="0.3">
      <c r="P183202" s="83"/>
    </row>
    <row r="183203" spans="16:16" x14ac:dyDescent="0.3">
      <c r="P183203" s="83"/>
    </row>
    <row r="183204" spans="16:16" x14ac:dyDescent="0.3">
      <c r="P183204" s="83"/>
    </row>
    <row r="183205" spans="16:16" x14ac:dyDescent="0.3">
      <c r="P183205" s="83"/>
    </row>
    <row r="183206" spans="16:16" x14ac:dyDescent="0.3">
      <c r="P183206" s="83"/>
    </row>
    <row r="183207" spans="16:16" x14ac:dyDescent="0.3">
      <c r="P183207" s="83"/>
    </row>
    <row r="183208" spans="16:16" x14ac:dyDescent="0.3">
      <c r="P183208" s="83"/>
    </row>
    <row r="183209" spans="16:16" x14ac:dyDescent="0.3">
      <c r="P183209" s="83"/>
    </row>
    <row r="183210" spans="16:16" x14ac:dyDescent="0.3">
      <c r="P183210" s="83"/>
    </row>
    <row r="183211" spans="16:16" x14ac:dyDescent="0.3">
      <c r="P183211" s="83"/>
    </row>
    <row r="183212" spans="16:16" x14ac:dyDescent="0.3">
      <c r="P183212" s="83"/>
    </row>
    <row r="183213" spans="16:16" x14ac:dyDescent="0.3">
      <c r="P183213" s="83"/>
    </row>
    <row r="183214" spans="16:16" x14ac:dyDescent="0.3">
      <c r="P183214" s="83"/>
    </row>
    <row r="183215" spans="16:16" x14ac:dyDescent="0.3">
      <c r="P183215" s="83"/>
    </row>
    <row r="183216" spans="16:16" x14ac:dyDescent="0.3">
      <c r="P183216" s="83"/>
    </row>
    <row r="183217" spans="16:16" x14ac:dyDescent="0.3">
      <c r="P183217" s="83"/>
    </row>
    <row r="183218" spans="16:16" x14ac:dyDescent="0.3">
      <c r="P183218" s="83"/>
    </row>
    <row r="183219" spans="16:16" x14ac:dyDescent="0.3">
      <c r="P183219" s="83"/>
    </row>
    <row r="183220" spans="16:16" x14ac:dyDescent="0.3">
      <c r="P183220" s="83"/>
    </row>
    <row r="183221" spans="16:16" x14ac:dyDescent="0.3">
      <c r="P183221" s="83"/>
    </row>
    <row r="183222" spans="16:16" x14ac:dyDescent="0.3">
      <c r="P183222" s="83"/>
    </row>
    <row r="183223" spans="16:16" x14ac:dyDescent="0.3">
      <c r="P183223" s="83"/>
    </row>
    <row r="183224" spans="16:16" x14ac:dyDescent="0.3">
      <c r="P183224" s="83"/>
    </row>
    <row r="183225" spans="16:16" x14ac:dyDescent="0.3">
      <c r="P183225" s="83"/>
    </row>
    <row r="183226" spans="16:16" x14ac:dyDescent="0.3">
      <c r="P183226" s="83"/>
    </row>
    <row r="183227" spans="16:16" x14ac:dyDescent="0.3">
      <c r="P183227" s="83"/>
    </row>
    <row r="183228" spans="16:16" x14ac:dyDescent="0.3">
      <c r="P183228" s="83"/>
    </row>
    <row r="183229" spans="16:16" x14ac:dyDescent="0.3">
      <c r="P183229" s="83"/>
    </row>
    <row r="183230" spans="16:16" x14ac:dyDescent="0.3">
      <c r="P183230" s="83"/>
    </row>
    <row r="183231" spans="16:16" x14ac:dyDescent="0.3">
      <c r="P183231" s="83"/>
    </row>
    <row r="183232" spans="16:16" x14ac:dyDescent="0.3">
      <c r="P183232" s="83"/>
    </row>
    <row r="183233" spans="16:16" x14ac:dyDescent="0.3">
      <c r="P183233" s="83"/>
    </row>
    <row r="183234" spans="16:16" x14ac:dyDescent="0.3">
      <c r="P183234" s="83"/>
    </row>
    <row r="183235" spans="16:16" x14ac:dyDescent="0.3">
      <c r="P183235" s="83"/>
    </row>
    <row r="183236" spans="16:16" x14ac:dyDescent="0.3">
      <c r="P183236" s="83"/>
    </row>
    <row r="183237" spans="16:16" x14ac:dyDescent="0.3">
      <c r="P183237" s="83"/>
    </row>
    <row r="183238" spans="16:16" x14ac:dyDescent="0.3">
      <c r="P183238" s="83"/>
    </row>
    <row r="183239" spans="16:16" x14ac:dyDescent="0.3">
      <c r="P183239" s="83"/>
    </row>
    <row r="183240" spans="16:16" x14ac:dyDescent="0.3">
      <c r="P183240" s="83"/>
    </row>
    <row r="183241" spans="16:16" x14ac:dyDescent="0.3">
      <c r="P183241" s="83"/>
    </row>
    <row r="183242" spans="16:16" x14ac:dyDescent="0.3">
      <c r="P183242" s="83"/>
    </row>
    <row r="183243" spans="16:16" x14ac:dyDescent="0.3">
      <c r="P183243" s="83"/>
    </row>
    <row r="183244" spans="16:16" x14ac:dyDescent="0.3">
      <c r="P183244" s="83"/>
    </row>
    <row r="183245" spans="16:16" x14ac:dyDescent="0.3">
      <c r="P183245" s="83"/>
    </row>
    <row r="183246" spans="16:16" x14ac:dyDescent="0.3">
      <c r="P183246" s="83"/>
    </row>
    <row r="183247" spans="16:16" x14ac:dyDescent="0.3">
      <c r="P183247" s="83"/>
    </row>
    <row r="183248" spans="16:16" x14ac:dyDescent="0.3">
      <c r="P183248" s="83"/>
    </row>
    <row r="183249" spans="16:16" x14ac:dyDescent="0.3">
      <c r="P183249" s="83"/>
    </row>
    <row r="183250" spans="16:16" x14ac:dyDescent="0.3">
      <c r="P183250" s="83"/>
    </row>
    <row r="183251" spans="16:16" x14ac:dyDescent="0.3">
      <c r="P183251" s="83"/>
    </row>
    <row r="183252" spans="16:16" x14ac:dyDescent="0.3">
      <c r="P183252" s="83"/>
    </row>
    <row r="183253" spans="16:16" x14ac:dyDescent="0.3">
      <c r="P183253" s="83"/>
    </row>
    <row r="183254" spans="16:16" x14ac:dyDescent="0.3">
      <c r="P183254" s="83"/>
    </row>
    <row r="183255" spans="16:16" x14ac:dyDescent="0.3">
      <c r="P183255" s="83"/>
    </row>
    <row r="183256" spans="16:16" x14ac:dyDescent="0.3">
      <c r="P183256" s="83"/>
    </row>
    <row r="183257" spans="16:16" x14ac:dyDescent="0.3">
      <c r="P183257" s="83"/>
    </row>
    <row r="183258" spans="16:16" x14ac:dyDescent="0.3">
      <c r="P183258" s="83"/>
    </row>
    <row r="183259" spans="16:16" x14ac:dyDescent="0.3">
      <c r="P183259" s="83"/>
    </row>
    <row r="183260" spans="16:16" x14ac:dyDescent="0.3">
      <c r="P183260" s="83"/>
    </row>
    <row r="183261" spans="16:16" x14ac:dyDescent="0.3">
      <c r="P183261" s="83"/>
    </row>
    <row r="183262" spans="16:16" x14ac:dyDescent="0.3">
      <c r="P183262" s="83"/>
    </row>
    <row r="183263" spans="16:16" x14ac:dyDescent="0.3">
      <c r="P183263" s="83"/>
    </row>
    <row r="183264" spans="16:16" x14ac:dyDescent="0.3">
      <c r="P183264" s="83"/>
    </row>
    <row r="183265" spans="16:16" x14ac:dyDescent="0.3">
      <c r="P183265" s="83"/>
    </row>
    <row r="183266" spans="16:16" x14ac:dyDescent="0.3">
      <c r="P183266" s="83"/>
    </row>
    <row r="183267" spans="16:16" x14ac:dyDescent="0.3">
      <c r="P183267" s="83"/>
    </row>
    <row r="183268" spans="16:16" x14ac:dyDescent="0.3">
      <c r="P183268" s="83"/>
    </row>
    <row r="183269" spans="16:16" x14ac:dyDescent="0.3">
      <c r="P183269" s="83"/>
    </row>
    <row r="183270" spans="16:16" x14ac:dyDescent="0.3">
      <c r="P183270" s="83"/>
    </row>
    <row r="183271" spans="16:16" x14ac:dyDescent="0.3">
      <c r="P183271" s="83"/>
    </row>
    <row r="183272" spans="16:16" x14ac:dyDescent="0.3">
      <c r="P183272" s="83"/>
    </row>
    <row r="183273" spans="16:16" x14ac:dyDescent="0.3">
      <c r="P183273" s="83"/>
    </row>
    <row r="183274" spans="16:16" x14ac:dyDescent="0.3">
      <c r="P183274" s="83"/>
    </row>
    <row r="183275" spans="16:16" x14ac:dyDescent="0.3">
      <c r="P183275" s="83"/>
    </row>
    <row r="183276" spans="16:16" x14ac:dyDescent="0.3">
      <c r="P183276" s="83"/>
    </row>
    <row r="183277" spans="16:16" x14ac:dyDescent="0.3">
      <c r="P183277" s="83"/>
    </row>
    <row r="183278" spans="16:16" x14ac:dyDescent="0.3">
      <c r="P183278" s="83"/>
    </row>
    <row r="183279" spans="16:16" x14ac:dyDescent="0.3">
      <c r="P183279" s="83"/>
    </row>
    <row r="183280" spans="16:16" x14ac:dyDescent="0.3">
      <c r="P183280" s="83"/>
    </row>
    <row r="183281" spans="16:16" x14ac:dyDescent="0.3">
      <c r="P183281" s="83"/>
    </row>
    <row r="183282" spans="16:16" x14ac:dyDescent="0.3">
      <c r="P183282" s="83"/>
    </row>
    <row r="183283" spans="16:16" x14ac:dyDescent="0.3">
      <c r="P183283" s="83"/>
    </row>
    <row r="183284" spans="16:16" x14ac:dyDescent="0.3">
      <c r="P183284" s="83"/>
    </row>
    <row r="183285" spans="16:16" x14ac:dyDescent="0.3">
      <c r="P183285" s="83"/>
    </row>
    <row r="183286" spans="16:16" x14ac:dyDescent="0.3">
      <c r="P183286" s="83"/>
    </row>
    <row r="183287" spans="16:16" x14ac:dyDescent="0.3">
      <c r="P183287" s="83"/>
    </row>
    <row r="183288" spans="16:16" x14ac:dyDescent="0.3">
      <c r="P183288" s="83"/>
    </row>
    <row r="183289" spans="16:16" x14ac:dyDescent="0.3">
      <c r="P183289" s="83"/>
    </row>
    <row r="183290" spans="16:16" x14ac:dyDescent="0.3">
      <c r="P183290" s="83"/>
    </row>
    <row r="183291" spans="16:16" x14ac:dyDescent="0.3">
      <c r="P183291" s="83"/>
    </row>
    <row r="183292" spans="16:16" x14ac:dyDescent="0.3">
      <c r="P183292" s="83"/>
    </row>
    <row r="183293" spans="16:16" x14ac:dyDescent="0.3">
      <c r="P183293" s="83"/>
    </row>
    <row r="183294" spans="16:16" x14ac:dyDescent="0.3">
      <c r="P183294" s="83"/>
    </row>
    <row r="183295" spans="16:16" x14ac:dyDescent="0.3">
      <c r="P183295" s="83"/>
    </row>
    <row r="183296" spans="16:16" x14ac:dyDescent="0.3">
      <c r="P183296" s="83"/>
    </row>
    <row r="183297" spans="16:16" x14ac:dyDescent="0.3">
      <c r="P183297" s="83"/>
    </row>
    <row r="183298" spans="16:16" x14ac:dyDescent="0.3">
      <c r="P183298" s="83"/>
    </row>
    <row r="183299" spans="16:16" x14ac:dyDescent="0.3">
      <c r="P183299" s="83"/>
    </row>
    <row r="183300" spans="16:16" x14ac:dyDescent="0.3">
      <c r="P183300" s="83"/>
    </row>
    <row r="183301" spans="16:16" x14ac:dyDescent="0.3">
      <c r="P183301" s="83"/>
    </row>
    <row r="183302" spans="16:16" x14ac:dyDescent="0.3">
      <c r="P183302" s="83"/>
    </row>
    <row r="183303" spans="16:16" x14ac:dyDescent="0.3">
      <c r="P183303" s="83"/>
    </row>
    <row r="183304" spans="16:16" x14ac:dyDescent="0.3">
      <c r="P183304" s="83"/>
    </row>
    <row r="183305" spans="16:16" x14ac:dyDescent="0.3">
      <c r="P183305" s="83"/>
    </row>
    <row r="183306" spans="16:16" x14ac:dyDescent="0.3">
      <c r="P183306" s="83"/>
    </row>
    <row r="183307" spans="16:16" x14ac:dyDescent="0.3">
      <c r="P183307" s="83"/>
    </row>
    <row r="183308" spans="16:16" x14ac:dyDescent="0.3">
      <c r="P183308" s="83"/>
    </row>
    <row r="183309" spans="16:16" x14ac:dyDescent="0.3">
      <c r="P183309" s="83"/>
    </row>
    <row r="183310" spans="16:16" x14ac:dyDescent="0.3">
      <c r="P183310" s="83"/>
    </row>
    <row r="183311" spans="16:16" x14ac:dyDescent="0.3">
      <c r="P183311" s="83"/>
    </row>
    <row r="183312" spans="16:16" x14ac:dyDescent="0.3">
      <c r="P183312" s="83"/>
    </row>
    <row r="183313" spans="16:16" x14ac:dyDescent="0.3">
      <c r="P183313" s="83"/>
    </row>
    <row r="183314" spans="16:16" x14ac:dyDescent="0.3">
      <c r="P183314" s="83"/>
    </row>
    <row r="183315" spans="16:16" x14ac:dyDescent="0.3">
      <c r="P183315" s="83"/>
    </row>
    <row r="183316" spans="16:16" x14ac:dyDescent="0.3">
      <c r="P183316" s="83"/>
    </row>
    <row r="183317" spans="16:16" x14ac:dyDescent="0.3">
      <c r="P183317" s="83"/>
    </row>
    <row r="183318" spans="16:16" x14ac:dyDescent="0.3">
      <c r="P183318" s="83"/>
    </row>
    <row r="183319" spans="16:16" x14ac:dyDescent="0.3">
      <c r="P183319" s="83"/>
    </row>
    <row r="183320" spans="16:16" x14ac:dyDescent="0.3">
      <c r="P183320" s="83"/>
    </row>
    <row r="183321" spans="16:16" x14ac:dyDescent="0.3">
      <c r="P183321" s="83"/>
    </row>
    <row r="183322" spans="16:16" x14ac:dyDescent="0.3">
      <c r="P183322" s="83"/>
    </row>
    <row r="183323" spans="16:16" x14ac:dyDescent="0.3">
      <c r="P183323" s="83"/>
    </row>
    <row r="183324" spans="16:16" x14ac:dyDescent="0.3">
      <c r="P183324" s="83"/>
    </row>
    <row r="183325" spans="16:16" x14ac:dyDescent="0.3">
      <c r="P183325" s="83"/>
    </row>
    <row r="183326" spans="16:16" x14ac:dyDescent="0.3">
      <c r="P183326" s="83"/>
    </row>
    <row r="183327" spans="16:16" x14ac:dyDescent="0.3">
      <c r="P183327" s="83"/>
    </row>
    <row r="183328" spans="16:16" x14ac:dyDescent="0.3">
      <c r="P183328" s="83"/>
    </row>
    <row r="183329" spans="16:16" x14ac:dyDescent="0.3">
      <c r="P183329" s="83"/>
    </row>
    <row r="183330" spans="16:16" x14ac:dyDescent="0.3">
      <c r="P183330" s="83"/>
    </row>
    <row r="183331" spans="16:16" x14ac:dyDescent="0.3">
      <c r="P183331" s="83"/>
    </row>
    <row r="183332" spans="16:16" x14ac:dyDescent="0.3">
      <c r="P183332" s="83"/>
    </row>
    <row r="183333" spans="16:16" x14ac:dyDescent="0.3">
      <c r="P183333" s="83"/>
    </row>
    <row r="183334" spans="16:16" x14ac:dyDescent="0.3">
      <c r="P183334" s="83"/>
    </row>
    <row r="183335" spans="16:16" x14ac:dyDescent="0.3">
      <c r="P183335" s="83"/>
    </row>
    <row r="183336" spans="16:16" x14ac:dyDescent="0.3">
      <c r="P183336" s="83"/>
    </row>
    <row r="183337" spans="16:16" x14ac:dyDescent="0.3">
      <c r="P183337" s="83"/>
    </row>
    <row r="183338" spans="16:16" x14ac:dyDescent="0.3">
      <c r="P183338" s="83"/>
    </row>
    <row r="183339" spans="16:16" x14ac:dyDescent="0.3">
      <c r="P183339" s="83"/>
    </row>
    <row r="183340" spans="16:16" x14ac:dyDescent="0.3">
      <c r="P183340" s="83"/>
    </row>
    <row r="183341" spans="16:16" x14ac:dyDescent="0.3">
      <c r="P183341" s="83"/>
    </row>
    <row r="183342" spans="16:16" x14ac:dyDescent="0.3">
      <c r="P183342" s="83"/>
    </row>
    <row r="183343" spans="16:16" x14ac:dyDescent="0.3">
      <c r="P183343" s="83"/>
    </row>
    <row r="183344" spans="16:16" x14ac:dyDescent="0.3">
      <c r="P183344" s="83"/>
    </row>
    <row r="183345" spans="16:16" x14ac:dyDescent="0.3">
      <c r="P183345" s="83"/>
    </row>
    <row r="183346" spans="16:16" x14ac:dyDescent="0.3">
      <c r="P183346" s="83"/>
    </row>
    <row r="183347" spans="16:16" x14ac:dyDescent="0.3">
      <c r="P183347" s="83"/>
    </row>
    <row r="183348" spans="16:16" x14ac:dyDescent="0.3">
      <c r="P183348" s="83"/>
    </row>
    <row r="183349" spans="16:16" x14ac:dyDescent="0.3">
      <c r="P183349" s="83"/>
    </row>
    <row r="183350" spans="16:16" x14ac:dyDescent="0.3">
      <c r="P183350" s="83"/>
    </row>
    <row r="183351" spans="16:16" x14ac:dyDescent="0.3">
      <c r="P183351" s="83"/>
    </row>
    <row r="183352" spans="16:16" x14ac:dyDescent="0.3">
      <c r="P183352" s="83"/>
    </row>
    <row r="183353" spans="16:16" x14ac:dyDescent="0.3">
      <c r="P183353" s="83"/>
    </row>
    <row r="183354" spans="16:16" x14ac:dyDescent="0.3">
      <c r="P183354" s="83"/>
    </row>
    <row r="183355" spans="16:16" x14ac:dyDescent="0.3">
      <c r="P183355" s="83"/>
    </row>
    <row r="183356" spans="16:16" x14ac:dyDescent="0.3">
      <c r="P183356" s="83"/>
    </row>
    <row r="183357" spans="16:16" x14ac:dyDescent="0.3">
      <c r="P183357" s="83"/>
    </row>
    <row r="183358" spans="16:16" x14ac:dyDescent="0.3">
      <c r="P183358" s="83"/>
    </row>
    <row r="183359" spans="16:16" x14ac:dyDescent="0.3">
      <c r="P183359" s="83"/>
    </row>
    <row r="183360" spans="16:16" x14ac:dyDescent="0.3">
      <c r="P183360" s="83"/>
    </row>
    <row r="183361" spans="16:16" x14ac:dyDescent="0.3">
      <c r="P183361" s="83"/>
    </row>
    <row r="183362" spans="16:16" x14ac:dyDescent="0.3">
      <c r="P183362" s="83"/>
    </row>
    <row r="183363" spans="16:16" x14ac:dyDescent="0.3">
      <c r="P183363" s="83"/>
    </row>
    <row r="183364" spans="16:16" x14ac:dyDescent="0.3">
      <c r="P183364" s="83"/>
    </row>
    <row r="183365" spans="16:16" x14ac:dyDescent="0.3">
      <c r="P183365" s="83"/>
    </row>
    <row r="183366" spans="16:16" x14ac:dyDescent="0.3">
      <c r="P183366" s="83"/>
    </row>
    <row r="183367" spans="16:16" x14ac:dyDescent="0.3">
      <c r="P183367" s="83"/>
    </row>
    <row r="183368" spans="16:16" x14ac:dyDescent="0.3">
      <c r="P183368" s="83"/>
    </row>
    <row r="183369" spans="16:16" x14ac:dyDescent="0.3">
      <c r="P183369" s="83"/>
    </row>
    <row r="183370" spans="16:16" x14ac:dyDescent="0.3">
      <c r="P183370" s="83"/>
    </row>
    <row r="183371" spans="16:16" x14ac:dyDescent="0.3">
      <c r="P183371" s="83"/>
    </row>
    <row r="183372" spans="16:16" x14ac:dyDescent="0.3">
      <c r="P183372" s="83"/>
    </row>
    <row r="183373" spans="16:16" x14ac:dyDescent="0.3">
      <c r="P183373" s="83"/>
    </row>
    <row r="183374" spans="16:16" x14ac:dyDescent="0.3">
      <c r="P183374" s="83"/>
    </row>
    <row r="183375" spans="16:16" x14ac:dyDescent="0.3">
      <c r="P183375" s="83"/>
    </row>
    <row r="183376" spans="16:16" x14ac:dyDescent="0.3">
      <c r="P183376" s="83"/>
    </row>
    <row r="183377" spans="16:16" x14ac:dyDescent="0.3">
      <c r="P183377" s="83"/>
    </row>
    <row r="183378" spans="16:16" x14ac:dyDescent="0.3">
      <c r="P183378" s="83"/>
    </row>
    <row r="183379" spans="16:16" x14ac:dyDescent="0.3">
      <c r="P183379" s="83"/>
    </row>
    <row r="183380" spans="16:16" x14ac:dyDescent="0.3">
      <c r="P183380" s="83"/>
    </row>
    <row r="183381" spans="16:16" x14ac:dyDescent="0.3">
      <c r="P183381" s="83"/>
    </row>
    <row r="183382" spans="16:16" x14ac:dyDescent="0.3">
      <c r="P183382" s="83"/>
    </row>
    <row r="183383" spans="16:16" x14ac:dyDescent="0.3">
      <c r="P183383" s="83"/>
    </row>
    <row r="183384" spans="16:16" x14ac:dyDescent="0.3">
      <c r="P183384" s="83"/>
    </row>
    <row r="183385" spans="16:16" x14ac:dyDescent="0.3">
      <c r="P183385" s="83"/>
    </row>
    <row r="183386" spans="16:16" x14ac:dyDescent="0.3">
      <c r="P183386" s="83"/>
    </row>
    <row r="183387" spans="16:16" x14ac:dyDescent="0.3">
      <c r="P183387" s="83"/>
    </row>
    <row r="183388" spans="16:16" x14ac:dyDescent="0.3">
      <c r="P183388" s="83"/>
    </row>
    <row r="183389" spans="16:16" x14ac:dyDescent="0.3">
      <c r="P183389" s="83"/>
    </row>
    <row r="183390" spans="16:16" x14ac:dyDescent="0.3">
      <c r="P183390" s="83"/>
    </row>
    <row r="183391" spans="16:16" x14ac:dyDescent="0.3">
      <c r="P183391" s="83"/>
    </row>
    <row r="183392" spans="16:16" x14ac:dyDescent="0.3">
      <c r="P183392" s="83"/>
    </row>
    <row r="183393" spans="16:16" x14ac:dyDescent="0.3">
      <c r="P183393" s="83"/>
    </row>
    <row r="183394" spans="16:16" x14ac:dyDescent="0.3">
      <c r="P183394" s="83"/>
    </row>
    <row r="183395" spans="16:16" x14ac:dyDescent="0.3">
      <c r="P183395" s="83"/>
    </row>
    <row r="183396" spans="16:16" x14ac:dyDescent="0.3">
      <c r="P183396" s="83"/>
    </row>
    <row r="183397" spans="16:16" x14ac:dyDescent="0.3">
      <c r="P183397" s="83"/>
    </row>
    <row r="183398" spans="16:16" x14ac:dyDescent="0.3">
      <c r="P183398" s="83"/>
    </row>
    <row r="183399" spans="16:16" x14ac:dyDescent="0.3">
      <c r="P183399" s="83"/>
    </row>
    <row r="183400" spans="16:16" x14ac:dyDescent="0.3">
      <c r="P183400" s="83"/>
    </row>
    <row r="183401" spans="16:16" x14ac:dyDescent="0.3">
      <c r="P183401" s="83"/>
    </row>
    <row r="183402" spans="16:16" x14ac:dyDescent="0.3">
      <c r="P183402" s="83"/>
    </row>
    <row r="183403" spans="16:16" x14ac:dyDescent="0.3">
      <c r="P183403" s="83"/>
    </row>
    <row r="183404" spans="16:16" x14ac:dyDescent="0.3">
      <c r="P183404" s="83"/>
    </row>
    <row r="183405" spans="16:16" x14ac:dyDescent="0.3">
      <c r="P183405" s="83"/>
    </row>
    <row r="183406" spans="16:16" x14ac:dyDescent="0.3">
      <c r="P183406" s="83"/>
    </row>
    <row r="183407" spans="16:16" x14ac:dyDescent="0.3">
      <c r="P183407" s="83"/>
    </row>
    <row r="183408" spans="16:16" x14ac:dyDescent="0.3">
      <c r="P183408" s="83"/>
    </row>
    <row r="183409" spans="16:16" x14ac:dyDescent="0.3">
      <c r="P183409" s="83"/>
    </row>
    <row r="183410" spans="16:16" x14ac:dyDescent="0.3">
      <c r="P183410" s="83"/>
    </row>
    <row r="183411" spans="16:16" x14ac:dyDescent="0.3">
      <c r="P183411" s="83"/>
    </row>
    <row r="183412" spans="16:16" x14ac:dyDescent="0.3">
      <c r="P183412" s="83"/>
    </row>
    <row r="183413" spans="16:16" x14ac:dyDescent="0.3">
      <c r="P183413" s="83"/>
    </row>
    <row r="183414" spans="16:16" x14ac:dyDescent="0.3">
      <c r="P183414" s="83"/>
    </row>
    <row r="183415" spans="16:16" x14ac:dyDescent="0.3">
      <c r="P183415" s="83"/>
    </row>
    <row r="183416" spans="16:16" x14ac:dyDescent="0.3">
      <c r="P183416" s="83"/>
    </row>
    <row r="183417" spans="16:16" x14ac:dyDescent="0.3">
      <c r="P183417" s="83"/>
    </row>
    <row r="183418" spans="16:16" x14ac:dyDescent="0.3">
      <c r="P183418" s="83"/>
    </row>
    <row r="183419" spans="16:16" x14ac:dyDescent="0.3">
      <c r="P183419" s="83"/>
    </row>
    <row r="183420" spans="16:16" x14ac:dyDescent="0.3">
      <c r="P183420" s="83"/>
    </row>
    <row r="183421" spans="16:16" x14ac:dyDescent="0.3">
      <c r="P183421" s="83"/>
    </row>
    <row r="183422" spans="16:16" x14ac:dyDescent="0.3">
      <c r="P183422" s="83"/>
    </row>
    <row r="183423" spans="16:16" x14ac:dyDescent="0.3">
      <c r="P183423" s="83"/>
    </row>
    <row r="183424" spans="16:16" x14ac:dyDescent="0.3">
      <c r="P183424" s="83"/>
    </row>
    <row r="183425" spans="16:16" x14ac:dyDescent="0.3">
      <c r="P183425" s="83"/>
    </row>
    <row r="183426" spans="16:16" x14ac:dyDescent="0.3">
      <c r="P183426" s="83"/>
    </row>
    <row r="183427" spans="16:16" x14ac:dyDescent="0.3">
      <c r="P183427" s="83"/>
    </row>
    <row r="183428" spans="16:16" x14ac:dyDescent="0.3">
      <c r="P183428" s="83"/>
    </row>
    <row r="183429" spans="16:16" x14ac:dyDescent="0.3">
      <c r="P183429" s="83"/>
    </row>
    <row r="183430" spans="16:16" x14ac:dyDescent="0.3">
      <c r="P183430" s="83"/>
    </row>
    <row r="183431" spans="16:16" x14ac:dyDescent="0.3">
      <c r="P183431" s="83"/>
    </row>
    <row r="183432" spans="16:16" x14ac:dyDescent="0.3">
      <c r="P183432" s="83"/>
    </row>
    <row r="183433" spans="16:16" x14ac:dyDescent="0.3">
      <c r="P183433" s="83"/>
    </row>
    <row r="183434" spans="16:16" x14ac:dyDescent="0.3">
      <c r="P183434" s="83"/>
    </row>
    <row r="183435" spans="16:16" x14ac:dyDescent="0.3">
      <c r="P183435" s="83"/>
    </row>
    <row r="183436" spans="16:16" x14ac:dyDescent="0.3">
      <c r="P183436" s="83"/>
    </row>
    <row r="183437" spans="16:16" x14ac:dyDescent="0.3">
      <c r="P183437" s="83"/>
    </row>
    <row r="183438" spans="16:16" x14ac:dyDescent="0.3">
      <c r="P183438" s="83"/>
    </row>
    <row r="183439" spans="16:16" x14ac:dyDescent="0.3">
      <c r="P183439" s="83"/>
    </row>
    <row r="183440" spans="16:16" x14ac:dyDescent="0.3">
      <c r="P183440" s="83"/>
    </row>
    <row r="183441" spans="16:16" x14ac:dyDescent="0.3">
      <c r="P183441" s="83"/>
    </row>
    <row r="183442" spans="16:16" x14ac:dyDescent="0.3">
      <c r="P183442" s="83"/>
    </row>
    <row r="183443" spans="16:16" x14ac:dyDescent="0.3">
      <c r="P183443" s="83"/>
    </row>
    <row r="183444" spans="16:16" x14ac:dyDescent="0.3">
      <c r="P183444" s="83"/>
    </row>
    <row r="183445" spans="16:16" x14ac:dyDescent="0.3">
      <c r="P183445" s="83"/>
    </row>
    <row r="183446" spans="16:16" x14ac:dyDescent="0.3">
      <c r="P183446" s="83"/>
    </row>
    <row r="183447" spans="16:16" x14ac:dyDescent="0.3">
      <c r="P183447" s="83"/>
    </row>
    <row r="183448" spans="16:16" x14ac:dyDescent="0.3">
      <c r="P183448" s="83"/>
    </row>
    <row r="183449" spans="16:16" x14ac:dyDescent="0.3">
      <c r="P183449" s="83"/>
    </row>
    <row r="183450" spans="16:16" x14ac:dyDescent="0.3">
      <c r="P183450" s="83"/>
    </row>
    <row r="183451" spans="16:16" x14ac:dyDescent="0.3">
      <c r="P183451" s="83"/>
    </row>
    <row r="183452" spans="16:16" x14ac:dyDescent="0.3">
      <c r="P183452" s="83"/>
    </row>
    <row r="183453" spans="16:16" x14ac:dyDescent="0.3">
      <c r="P183453" s="83"/>
    </row>
    <row r="183454" spans="16:16" x14ac:dyDescent="0.3">
      <c r="P183454" s="83"/>
    </row>
    <row r="183455" spans="16:16" x14ac:dyDescent="0.3">
      <c r="P183455" s="83"/>
    </row>
    <row r="183456" spans="16:16" x14ac:dyDescent="0.3">
      <c r="P183456" s="83"/>
    </row>
    <row r="183457" spans="16:16" x14ac:dyDescent="0.3">
      <c r="P183457" s="83"/>
    </row>
    <row r="183458" spans="16:16" x14ac:dyDescent="0.3">
      <c r="P183458" s="83"/>
    </row>
    <row r="183459" spans="16:16" x14ac:dyDescent="0.3">
      <c r="P183459" s="83"/>
    </row>
    <row r="183460" spans="16:16" x14ac:dyDescent="0.3">
      <c r="P183460" s="83"/>
    </row>
    <row r="183461" spans="16:16" x14ac:dyDescent="0.3">
      <c r="P183461" s="83"/>
    </row>
    <row r="183462" spans="16:16" x14ac:dyDescent="0.3">
      <c r="P183462" s="83"/>
    </row>
    <row r="183463" spans="16:16" x14ac:dyDescent="0.3">
      <c r="P183463" s="83"/>
    </row>
    <row r="183464" spans="16:16" x14ac:dyDescent="0.3">
      <c r="P183464" s="83"/>
    </row>
    <row r="183465" spans="16:16" x14ac:dyDescent="0.3">
      <c r="P183465" s="83"/>
    </row>
    <row r="183466" spans="16:16" x14ac:dyDescent="0.3">
      <c r="P183466" s="83"/>
    </row>
    <row r="183467" spans="16:16" x14ac:dyDescent="0.3">
      <c r="P183467" s="83"/>
    </row>
    <row r="183468" spans="16:16" x14ac:dyDescent="0.3">
      <c r="P183468" s="83"/>
    </row>
    <row r="183469" spans="16:16" x14ac:dyDescent="0.3">
      <c r="P183469" s="83"/>
    </row>
    <row r="183470" spans="16:16" x14ac:dyDescent="0.3">
      <c r="P183470" s="83"/>
    </row>
    <row r="183471" spans="16:16" x14ac:dyDescent="0.3">
      <c r="P183471" s="83"/>
    </row>
    <row r="183472" spans="16:16" x14ac:dyDescent="0.3">
      <c r="P183472" s="83"/>
    </row>
    <row r="183473" spans="16:16" x14ac:dyDescent="0.3">
      <c r="P183473" s="83"/>
    </row>
    <row r="183474" spans="16:16" x14ac:dyDescent="0.3">
      <c r="P183474" s="83"/>
    </row>
    <row r="183475" spans="16:16" x14ac:dyDescent="0.3">
      <c r="P183475" s="83"/>
    </row>
    <row r="183476" spans="16:16" x14ac:dyDescent="0.3">
      <c r="P183476" s="83"/>
    </row>
    <row r="183477" spans="16:16" x14ac:dyDescent="0.3">
      <c r="P183477" s="83"/>
    </row>
    <row r="183478" spans="16:16" x14ac:dyDescent="0.3">
      <c r="P183478" s="83"/>
    </row>
    <row r="183479" spans="16:16" x14ac:dyDescent="0.3">
      <c r="P183479" s="83"/>
    </row>
    <row r="183480" spans="16:16" x14ac:dyDescent="0.3">
      <c r="P183480" s="83"/>
    </row>
    <row r="183481" spans="16:16" x14ac:dyDescent="0.3">
      <c r="P183481" s="83"/>
    </row>
    <row r="183482" spans="16:16" x14ac:dyDescent="0.3">
      <c r="P183482" s="83"/>
    </row>
    <row r="183483" spans="16:16" x14ac:dyDescent="0.3">
      <c r="P183483" s="83"/>
    </row>
    <row r="183484" spans="16:16" x14ac:dyDescent="0.3">
      <c r="P183484" s="83"/>
    </row>
    <row r="183485" spans="16:16" x14ac:dyDescent="0.3">
      <c r="P183485" s="83"/>
    </row>
    <row r="183486" spans="16:16" x14ac:dyDescent="0.3">
      <c r="P183486" s="83"/>
    </row>
    <row r="183487" spans="16:16" x14ac:dyDescent="0.3">
      <c r="P183487" s="83"/>
    </row>
    <row r="183488" spans="16:16" x14ac:dyDescent="0.3">
      <c r="P183488" s="83"/>
    </row>
    <row r="183489" spans="16:16" x14ac:dyDescent="0.3">
      <c r="P183489" s="83"/>
    </row>
    <row r="183490" spans="16:16" x14ac:dyDescent="0.3">
      <c r="P183490" s="83"/>
    </row>
    <row r="183491" spans="16:16" x14ac:dyDescent="0.3">
      <c r="P183491" s="83"/>
    </row>
    <row r="183492" spans="16:16" x14ac:dyDescent="0.3">
      <c r="P183492" s="83"/>
    </row>
    <row r="183493" spans="16:16" x14ac:dyDescent="0.3">
      <c r="P183493" s="83"/>
    </row>
    <row r="183494" spans="16:16" x14ac:dyDescent="0.3">
      <c r="P183494" s="83"/>
    </row>
    <row r="183495" spans="16:16" x14ac:dyDescent="0.3">
      <c r="P183495" s="83"/>
    </row>
    <row r="183496" spans="16:16" x14ac:dyDescent="0.3">
      <c r="P183496" s="83"/>
    </row>
    <row r="183497" spans="16:16" x14ac:dyDescent="0.3">
      <c r="P183497" s="83"/>
    </row>
    <row r="183498" spans="16:16" x14ac:dyDescent="0.3">
      <c r="P183498" s="83"/>
    </row>
    <row r="183499" spans="16:16" x14ac:dyDescent="0.3">
      <c r="P183499" s="83"/>
    </row>
    <row r="183500" spans="16:16" x14ac:dyDescent="0.3">
      <c r="P183500" s="83"/>
    </row>
    <row r="183501" spans="16:16" x14ac:dyDescent="0.3">
      <c r="P183501" s="83"/>
    </row>
    <row r="183502" spans="16:16" x14ac:dyDescent="0.3">
      <c r="P183502" s="83"/>
    </row>
    <row r="183503" spans="16:16" x14ac:dyDescent="0.3">
      <c r="P183503" s="83"/>
    </row>
    <row r="183504" spans="16:16" x14ac:dyDescent="0.3">
      <c r="P183504" s="83"/>
    </row>
    <row r="183505" spans="16:16" x14ac:dyDescent="0.3">
      <c r="P183505" s="83"/>
    </row>
    <row r="183506" spans="16:16" x14ac:dyDescent="0.3">
      <c r="P183506" s="83"/>
    </row>
    <row r="183507" spans="16:16" x14ac:dyDescent="0.3">
      <c r="P183507" s="83"/>
    </row>
    <row r="183508" spans="16:16" x14ac:dyDescent="0.3">
      <c r="P183508" s="83"/>
    </row>
    <row r="183509" spans="16:16" x14ac:dyDescent="0.3">
      <c r="P183509" s="83"/>
    </row>
    <row r="183510" spans="16:16" x14ac:dyDescent="0.3">
      <c r="P183510" s="83"/>
    </row>
    <row r="183511" spans="16:16" x14ac:dyDescent="0.3">
      <c r="P183511" s="83"/>
    </row>
    <row r="183512" spans="16:16" x14ac:dyDescent="0.3">
      <c r="P183512" s="83"/>
    </row>
    <row r="183513" spans="16:16" x14ac:dyDescent="0.3">
      <c r="P183513" s="83"/>
    </row>
    <row r="183514" spans="16:16" x14ac:dyDescent="0.3">
      <c r="P183514" s="83"/>
    </row>
    <row r="183515" spans="16:16" x14ac:dyDescent="0.3">
      <c r="P183515" s="83"/>
    </row>
    <row r="183516" spans="16:16" x14ac:dyDescent="0.3">
      <c r="P183516" s="83"/>
    </row>
    <row r="183517" spans="16:16" x14ac:dyDescent="0.3">
      <c r="P183517" s="83"/>
    </row>
    <row r="183518" spans="16:16" x14ac:dyDescent="0.3">
      <c r="P183518" s="83"/>
    </row>
    <row r="183519" spans="16:16" x14ac:dyDescent="0.3">
      <c r="P183519" s="83"/>
    </row>
    <row r="183520" spans="16:16" x14ac:dyDescent="0.3">
      <c r="P183520" s="83"/>
    </row>
    <row r="183521" spans="16:16" x14ac:dyDescent="0.3">
      <c r="P183521" s="83"/>
    </row>
    <row r="183522" spans="16:16" x14ac:dyDescent="0.3">
      <c r="P183522" s="83"/>
    </row>
    <row r="183523" spans="16:16" x14ac:dyDescent="0.3">
      <c r="P183523" s="83"/>
    </row>
    <row r="183524" spans="16:16" x14ac:dyDescent="0.3">
      <c r="P183524" s="83"/>
    </row>
    <row r="183525" spans="16:16" x14ac:dyDescent="0.3">
      <c r="P183525" s="83"/>
    </row>
    <row r="183526" spans="16:16" x14ac:dyDescent="0.3">
      <c r="P183526" s="83"/>
    </row>
    <row r="183527" spans="16:16" x14ac:dyDescent="0.3">
      <c r="P183527" s="83"/>
    </row>
    <row r="183528" spans="16:16" x14ac:dyDescent="0.3">
      <c r="P183528" s="83"/>
    </row>
    <row r="183529" spans="16:16" x14ac:dyDescent="0.3">
      <c r="P183529" s="83"/>
    </row>
    <row r="183530" spans="16:16" x14ac:dyDescent="0.3">
      <c r="P183530" s="83"/>
    </row>
    <row r="183531" spans="16:16" x14ac:dyDescent="0.3">
      <c r="P183531" s="83"/>
    </row>
    <row r="183532" spans="16:16" x14ac:dyDescent="0.3">
      <c r="P183532" s="83"/>
    </row>
    <row r="183533" spans="16:16" x14ac:dyDescent="0.3">
      <c r="P183533" s="83"/>
    </row>
    <row r="183534" spans="16:16" x14ac:dyDescent="0.3">
      <c r="P183534" s="83"/>
    </row>
    <row r="183535" spans="16:16" x14ac:dyDescent="0.3">
      <c r="P183535" s="83"/>
    </row>
    <row r="183536" spans="16:16" x14ac:dyDescent="0.3">
      <c r="P183536" s="83"/>
    </row>
    <row r="183537" spans="16:16" x14ac:dyDescent="0.3">
      <c r="P183537" s="83"/>
    </row>
    <row r="183538" spans="16:16" x14ac:dyDescent="0.3">
      <c r="P183538" s="83"/>
    </row>
    <row r="183539" spans="16:16" x14ac:dyDescent="0.3">
      <c r="P183539" s="83"/>
    </row>
    <row r="183540" spans="16:16" x14ac:dyDescent="0.3">
      <c r="P183540" s="83"/>
    </row>
    <row r="183541" spans="16:16" x14ac:dyDescent="0.3">
      <c r="P183541" s="83"/>
    </row>
    <row r="183542" spans="16:16" x14ac:dyDescent="0.3">
      <c r="P183542" s="83"/>
    </row>
    <row r="183543" spans="16:16" x14ac:dyDescent="0.3">
      <c r="P183543" s="83"/>
    </row>
    <row r="183544" spans="16:16" x14ac:dyDescent="0.3">
      <c r="P183544" s="83"/>
    </row>
    <row r="183545" spans="16:16" x14ac:dyDescent="0.3">
      <c r="P183545" s="83"/>
    </row>
    <row r="183546" spans="16:16" x14ac:dyDescent="0.3">
      <c r="P183546" s="83"/>
    </row>
    <row r="183547" spans="16:16" x14ac:dyDescent="0.3">
      <c r="P183547" s="83"/>
    </row>
    <row r="183548" spans="16:16" x14ac:dyDescent="0.3">
      <c r="P183548" s="83"/>
    </row>
    <row r="183549" spans="16:16" x14ac:dyDescent="0.3">
      <c r="P183549" s="83"/>
    </row>
    <row r="183550" spans="16:16" x14ac:dyDescent="0.3">
      <c r="P183550" s="83"/>
    </row>
    <row r="183551" spans="16:16" x14ac:dyDescent="0.3">
      <c r="P183551" s="83"/>
    </row>
    <row r="183552" spans="16:16" x14ac:dyDescent="0.3">
      <c r="P183552" s="83"/>
    </row>
    <row r="183553" spans="16:16" x14ac:dyDescent="0.3">
      <c r="P183553" s="83"/>
    </row>
    <row r="183554" spans="16:16" x14ac:dyDescent="0.3">
      <c r="P183554" s="83"/>
    </row>
    <row r="183555" spans="16:16" x14ac:dyDescent="0.3">
      <c r="P183555" s="83"/>
    </row>
    <row r="183556" spans="16:16" x14ac:dyDescent="0.3">
      <c r="P183556" s="83"/>
    </row>
    <row r="183557" spans="16:16" x14ac:dyDescent="0.3">
      <c r="P183557" s="83"/>
    </row>
    <row r="183558" spans="16:16" x14ac:dyDescent="0.3">
      <c r="P183558" s="83"/>
    </row>
    <row r="183559" spans="16:16" x14ac:dyDescent="0.3">
      <c r="P183559" s="83"/>
    </row>
    <row r="183560" spans="16:16" x14ac:dyDescent="0.3">
      <c r="P183560" s="83"/>
    </row>
    <row r="183561" spans="16:16" x14ac:dyDescent="0.3">
      <c r="P183561" s="83"/>
    </row>
    <row r="183562" spans="16:16" x14ac:dyDescent="0.3">
      <c r="P183562" s="83"/>
    </row>
    <row r="183563" spans="16:16" x14ac:dyDescent="0.3">
      <c r="P183563" s="83"/>
    </row>
    <row r="183564" spans="16:16" x14ac:dyDescent="0.3">
      <c r="P183564" s="83"/>
    </row>
    <row r="183565" spans="16:16" x14ac:dyDescent="0.3">
      <c r="P183565" s="83"/>
    </row>
    <row r="183566" spans="16:16" x14ac:dyDescent="0.3">
      <c r="P183566" s="83"/>
    </row>
    <row r="183567" spans="16:16" x14ac:dyDescent="0.3">
      <c r="P183567" s="83"/>
    </row>
    <row r="183568" spans="16:16" x14ac:dyDescent="0.3">
      <c r="P183568" s="83"/>
    </row>
    <row r="183569" spans="16:16" x14ac:dyDescent="0.3">
      <c r="P183569" s="83"/>
    </row>
    <row r="183570" spans="16:16" x14ac:dyDescent="0.3">
      <c r="P183570" s="83"/>
    </row>
    <row r="183571" spans="16:16" x14ac:dyDescent="0.3">
      <c r="P183571" s="83"/>
    </row>
    <row r="183572" spans="16:16" x14ac:dyDescent="0.3">
      <c r="P183572" s="83"/>
    </row>
    <row r="183573" spans="16:16" x14ac:dyDescent="0.3">
      <c r="P183573" s="83"/>
    </row>
    <row r="183574" spans="16:16" x14ac:dyDescent="0.3">
      <c r="P183574" s="83"/>
    </row>
    <row r="183575" spans="16:16" x14ac:dyDescent="0.3">
      <c r="P183575" s="83"/>
    </row>
    <row r="183576" spans="16:16" x14ac:dyDescent="0.3">
      <c r="P183576" s="83"/>
    </row>
    <row r="183577" spans="16:16" x14ac:dyDescent="0.3">
      <c r="P183577" s="83"/>
    </row>
    <row r="183578" spans="16:16" x14ac:dyDescent="0.3">
      <c r="P183578" s="83"/>
    </row>
    <row r="183579" spans="16:16" x14ac:dyDescent="0.3">
      <c r="P183579" s="83"/>
    </row>
    <row r="183580" spans="16:16" x14ac:dyDescent="0.3">
      <c r="P183580" s="83"/>
    </row>
    <row r="183581" spans="16:16" x14ac:dyDescent="0.3">
      <c r="P183581" s="83"/>
    </row>
    <row r="183582" spans="16:16" x14ac:dyDescent="0.3">
      <c r="P183582" s="83"/>
    </row>
    <row r="183583" spans="16:16" x14ac:dyDescent="0.3">
      <c r="P183583" s="83"/>
    </row>
    <row r="183584" spans="16:16" x14ac:dyDescent="0.3">
      <c r="P183584" s="83"/>
    </row>
    <row r="183585" spans="16:16" x14ac:dyDescent="0.3">
      <c r="P183585" s="83"/>
    </row>
    <row r="183586" spans="16:16" x14ac:dyDescent="0.3">
      <c r="P183586" s="83"/>
    </row>
    <row r="183587" spans="16:16" x14ac:dyDescent="0.3">
      <c r="P183587" s="83"/>
    </row>
    <row r="183588" spans="16:16" x14ac:dyDescent="0.3">
      <c r="P183588" s="83"/>
    </row>
    <row r="183589" spans="16:16" x14ac:dyDescent="0.3">
      <c r="P183589" s="83"/>
    </row>
    <row r="183590" spans="16:16" x14ac:dyDescent="0.3">
      <c r="P183590" s="83"/>
    </row>
    <row r="183591" spans="16:16" x14ac:dyDescent="0.3">
      <c r="P183591" s="83"/>
    </row>
    <row r="183592" spans="16:16" x14ac:dyDescent="0.3">
      <c r="P183592" s="83"/>
    </row>
    <row r="183593" spans="16:16" x14ac:dyDescent="0.3">
      <c r="P183593" s="83"/>
    </row>
    <row r="183594" spans="16:16" x14ac:dyDescent="0.3">
      <c r="P183594" s="83"/>
    </row>
    <row r="183595" spans="16:16" x14ac:dyDescent="0.3">
      <c r="P183595" s="83"/>
    </row>
    <row r="183596" spans="16:16" x14ac:dyDescent="0.3">
      <c r="P183596" s="83"/>
    </row>
    <row r="183597" spans="16:16" x14ac:dyDescent="0.3">
      <c r="P183597" s="83"/>
    </row>
    <row r="183598" spans="16:16" x14ac:dyDescent="0.3">
      <c r="P183598" s="83"/>
    </row>
    <row r="183599" spans="16:16" x14ac:dyDescent="0.3">
      <c r="P183599" s="83"/>
    </row>
    <row r="183600" spans="16:16" x14ac:dyDescent="0.3">
      <c r="P183600" s="83"/>
    </row>
    <row r="183601" spans="16:16" x14ac:dyDescent="0.3">
      <c r="P183601" s="83"/>
    </row>
    <row r="183602" spans="16:16" x14ac:dyDescent="0.3">
      <c r="P183602" s="83"/>
    </row>
    <row r="183603" spans="16:16" x14ac:dyDescent="0.3">
      <c r="P183603" s="83"/>
    </row>
    <row r="183604" spans="16:16" x14ac:dyDescent="0.3">
      <c r="P183604" s="83"/>
    </row>
    <row r="183605" spans="16:16" x14ac:dyDescent="0.3">
      <c r="P183605" s="83"/>
    </row>
    <row r="183606" spans="16:16" x14ac:dyDescent="0.3">
      <c r="P183606" s="83"/>
    </row>
    <row r="183607" spans="16:16" x14ac:dyDescent="0.3">
      <c r="P183607" s="83"/>
    </row>
    <row r="183608" spans="16:16" x14ac:dyDescent="0.3">
      <c r="P183608" s="83"/>
    </row>
    <row r="183609" spans="16:16" x14ac:dyDescent="0.3">
      <c r="P183609" s="83"/>
    </row>
    <row r="183610" spans="16:16" x14ac:dyDescent="0.3">
      <c r="P183610" s="83"/>
    </row>
    <row r="183611" spans="16:16" x14ac:dyDescent="0.3">
      <c r="P183611" s="83"/>
    </row>
    <row r="183612" spans="16:16" x14ac:dyDescent="0.3">
      <c r="P183612" s="83"/>
    </row>
    <row r="183613" spans="16:16" x14ac:dyDescent="0.3">
      <c r="P183613" s="83"/>
    </row>
    <row r="183614" spans="16:16" x14ac:dyDescent="0.3">
      <c r="P183614" s="83"/>
    </row>
    <row r="183615" spans="16:16" x14ac:dyDescent="0.3">
      <c r="P183615" s="83"/>
    </row>
    <row r="183616" spans="16:16" x14ac:dyDescent="0.3">
      <c r="P183616" s="83"/>
    </row>
    <row r="183617" spans="16:16" x14ac:dyDescent="0.3">
      <c r="P183617" s="83"/>
    </row>
    <row r="183618" spans="16:16" x14ac:dyDescent="0.3">
      <c r="P183618" s="83"/>
    </row>
    <row r="183619" spans="16:16" x14ac:dyDescent="0.3">
      <c r="P183619" s="83"/>
    </row>
    <row r="183620" spans="16:16" x14ac:dyDescent="0.3">
      <c r="P183620" s="83"/>
    </row>
    <row r="183621" spans="16:16" x14ac:dyDescent="0.3">
      <c r="P183621" s="83"/>
    </row>
    <row r="183622" spans="16:16" x14ac:dyDescent="0.3">
      <c r="P183622" s="83"/>
    </row>
    <row r="183623" spans="16:16" x14ac:dyDescent="0.3">
      <c r="P183623" s="83"/>
    </row>
    <row r="183624" spans="16:16" x14ac:dyDescent="0.3">
      <c r="P183624" s="83"/>
    </row>
    <row r="183625" spans="16:16" x14ac:dyDescent="0.3">
      <c r="P183625" s="83"/>
    </row>
    <row r="183626" spans="16:16" x14ac:dyDescent="0.3">
      <c r="P183626" s="83"/>
    </row>
    <row r="183627" spans="16:16" x14ac:dyDescent="0.3">
      <c r="P183627" s="83"/>
    </row>
    <row r="183628" spans="16:16" x14ac:dyDescent="0.3">
      <c r="P183628" s="83"/>
    </row>
    <row r="183629" spans="16:16" x14ac:dyDescent="0.3">
      <c r="P183629" s="83"/>
    </row>
    <row r="183630" spans="16:16" x14ac:dyDescent="0.3">
      <c r="P183630" s="83"/>
    </row>
    <row r="183631" spans="16:16" x14ac:dyDescent="0.3">
      <c r="P183631" s="83"/>
    </row>
    <row r="183632" spans="16:16" x14ac:dyDescent="0.3">
      <c r="P183632" s="83"/>
    </row>
    <row r="183633" spans="16:16" x14ac:dyDescent="0.3">
      <c r="P183633" s="83"/>
    </row>
    <row r="183634" spans="16:16" x14ac:dyDescent="0.3">
      <c r="P183634" s="83"/>
    </row>
    <row r="183635" spans="16:16" x14ac:dyDescent="0.3">
      <c r="P183635" s="83"/>
    </row>
    <row r="183636" spans="16:16" x14ac:dyDescent="0.3">
      <c r="P183636" s="83"/>
    </row>
    <row r="183637" spans="16:16" x14ac:dyDescent="0.3">
      <c r="P183637" s="83"/>
    </row>
    <row r="183638" spans="16:16" x14ac:dyDescent="0.3">
      <c r="P183638" s="83"/>
    </row>
    <row r="183639" spans="16:16" x14ac:dyDescent="0.3">
      <c r="P183639" s="83"/>
    </row>
    <row r="183640" spans="16:16" x14ac:dyDescent="0.3">
      <c r="P183640" s="83"/>
    </row>
    <row r="183641" spans="16:16" x14ac:dyDescent="0.3">
      <c r="P183641" s="83"/>
    </row>
    <row r="183642" spans="16:16" x14ac:dyDescent="0.3">
      <c r="P183642" s="83"/>
    </row>
    <row r="183643" spans="16:16" x14ac:dyDescent="0.3">
      <c r="P183643" s="83"/>
    </row>
    <row r="183644" spans="16:16" x14ac:dyDescent="0.3">
      <c r="P183644" s="83"/>
    </row>
    <row r="183645" spans="16:16" x14ac:dyDescent="0.3">
      <c r="P183645" s="83"/>
    </row>
    <row r="183646" spans="16:16" x14ac:dyDescent="0.3">
      <c r="P183646" s="83"/>
    </row>
    <row r="183647" spans="16:16" x14ac:dyDescent="0.3">
      <c r="P183647" s="83"/>
    </row>
    <row r="183648" spans="16:16" x14ac:dyDescent="0.3">
      <c r="P183648" s="83"/>
    </row>
    <row r="183649" spans="16:16" x14ac:dyDescent="0.3">
      <c r="P183649" s="83"/>
    </row>
    <row r="183650" spans="16:16" x14ac:dyDescent="0.3">
      <c r="P183650" s="83"/>
    </row>
    <row r="183651" spans="16:16" x14ac:dyDescent="0.3">
      <c r="P183651" s="83"/>
    </row>
    <row r="183652" spans="16:16" x14ac:dyDescent="0.3">
      <c r="P183652" s="83"/>
    </row>
    <row r="183653" spans="16:16" x14ac:dyDescent="0.3">
      <c r="P183653" s="83"/>
    </row>
    <row r="183654" spans="16:16" x14ac:dyDescent="0.3">
      <c r="P183654" s="83"/>
    </row>
    <row r="183655" spans="16:16" x14ac:dyDescent="0.3">
      <c r="P183655" s="83"/>
    </row>
    <row r="183656" spans="16:16" x14ac:dyDescent="0.3">
      <c r="P183656" s="83"/>
    </row>
    <row r="183657" spans="16:16" x14ac:dyDescent="0.3">
      <c r="P183657" s="83"/>
    </row>
    <row r="183658" spans="16:16" x14ac:dyDescent="0.3">
      <c r="P183658" s="83"/>
    </row>
    <row r="183659" spans="16:16" x14ac:dyDescent="0.3">
      <c r="P183659" s="83"/>
    </row>
    <row r="183660" spans="16:16" x14ac:dyDescent="0.3">
      <c r="P183660" s="83"/>
    </row>
    <row r="183661" spans="16:16" x14ac:dyDescent="0.3">
      <c r="P183661" s="83"/>
    </row>
    <row r="183662" spans="16:16" x14ac:dyDescent="0.3">
      <c r="P183662" s="83"/>
    </row>
    <row r="183663" spans="16:16" x14ac:dyDescent="0.3">
      <c r="P183663" s="83"/>
    </row>
    <row r="183664" spans="16:16" x14ac:dyDescent="0.3">
      <c r="P183664" s="83"/>
    </row>
    <row r="183665" spans="16:16" x14ac:dyDescent="0.3">
      <c r="P183665" s="83"/>
    </row>
    <row r="183666" spans="16:16" x14ac:dyDescent="0.3">
      <c r="P183666" s="83"/>
    </row>
    <row r="183667" spans="16:16" x14ac:dyDescent="0.3">
      <c r="P183667" s="83"/>
    </row>
    <row r="183668" spans="16:16" x14ac:dyDescent="0.3">
      <c r="P183668" s="83"/>
    </row>
    <row r="183669" spans="16:16" x14ac:dyDescent="0.3">
      <c r="P183669" s="83"/>
    </row>
    <row r="183670" spans="16:16" x14ac:dyDescent="0.3">
      <c r="P183670" s="83"/>
    </row>
    <row r="183671" spans="16:16" x14ac:dyDescent="0.3">
      <c r="P183671" s="83"/>
    </row>
    <row r="183672" spans="16:16" x14ac:dyDescent="0.3">
      <c r="P183672" s="83"/>
    </row>
    <row r="183673" spans="16:16" x14ac:dyDescent="0.3">
      <c r="P183673" s="83"/>
    </row>
    <row r="183674" spans="16:16" x14ac:dyDescent="0.3">
      <c r="P183674" s="83"/>
    </row>
    <row r="183675" spans="16:16" x14ac:dyDescent="0.3">
      <c r="P183675" s="83"/>
    </row>
    <row r="183676" spans="16:16" x14ac:dyDescent="0.3">
      <c r="P183676" s="83"/>
    </row>
    <row r="183677" spans="16:16" x14ac:dyDescent="0.3">
      <c r="P183677" s="83"/>
    </row>
    <row r="183678" spans="16:16" x14ac:dyDescent="0.3">
      <c r="P183678" s="83"/>
    </row>
    <row r="183679" spans="16:16" x14ac:dyDescent="0.3">
      <c r="P183679" s="83"/>
    </row>
    <row r="183680" spans="16:16" x14ac:dyDescent="0.3">
      <c r="P183680" s="83"/>
    </row>
    <row r="183681" spans="16:16" x14ac:dyDescent="0.3">
      <c r="P183681" s="83"/>
    </row>
    <row r="183682" spans="16:16" x14ac:dyDescent="0.3">
      <c r="P183682" s="83"/>
    </row>
    <row r="183683" spans="16:16" x14ac:dyDescent="0.3">
      <c r="P183683" s="83"/>
    </row>
    <row r="183684" spans="16:16" x14ac:dyDescent="0.3">
      <c r="P183684" s="83"/>
    </row>
    <row r="183685" spans="16:16" x14ac:dyDescent="0.3">
      <c r="P183685" s="83"/>
    </row>
    <row r="183686" spans="16:16" x14ac:dyDescent="0.3">
      <c r="P183686" s="83"/>
    </row>
    <row r="183687" spans="16:16" x14ac:dyDescent="0.3">
      <c r="P183687" s="83"/>
    </row>
    <row r="183688" spans="16:16" x14ac:dyDescent="0.3">
      <c r="P183688" s="83"/>
    </row>
    <row r="183689" spans="16:16" x14ac:dyDescent="0.3">
      <c r="P183689" s="83"/>
    </row>
    <row r="183690" spans="16:16" x14ac:dyDescent="0.3">
      <c r="P183690" s="83"/>
    </row>
    <row r="183691" spans="16:16" x14ac:dyDescent="0.3">
      <c r="P183691" s="83"/>
    </row>
    <row r="183692" spans="16:16" x14ac:dyDescent="0.3">
      <c r="P183692" s="83"/>
    </row>
    <row r="183693" spans="16:16" x14ac:dyDescent="0.3">
      <c r="P183693" s="83"/>
    </row>
    <row r="183694" spans="16:16" x14ac:dyDescent="0.3">
      <c r="P183694" s="83"/>
    </row>
    <row r="183695" spans="16:16" x14ac:dyDescent="0.3">
      <c r="P183695" s="83"/>
    </row>
    <row r="183696" spans="16:16" x14ac:dyDescent="0.3">
      <c r="P183696" s="83"/>
    </row>
    <row r="183697" spans="16:16" x14ac:dyDescent="0.3">
      <c r="P183697" s="83"/>
    </row>
    <row r="183698" spans="16:16" x14ac:dyDescent="0.3">
      <c r="P183698" s="83"/>
    </row>
    <row r="183699" spans="16:16" x14ac:dyDescent="0.3">
      <c r="P183699" s="83"/>
    </row>
    <row r="183700" spans="16:16" x14ac:dyDescent="0.3">
      <c r="P183700" s="83"/>
    </row>
    <row r="183701" spans="16:16" x14ac:dyDescent="0.3">
      <c r="P183701" s="83"/>
    </row>
    <row r="183702" spans="16:16" x14ac:dyDescent="0.3">
      <c r="P183702" s="83"/>
    </row>
    <row r="183703" spans="16:16" x14ac:dyDescent="0.3">
      <c r="P183703" s="83"/>
    </row>
    <row r="183704" spans="16:16" x14ac:dyDescent="0.3">
      <c r="P183704" s="83"/>
    </row>
    <row r="183705" spans="16:16" x14ac:dyDescent="0.3">
      <c r="P183705" s="83"/>
    </row>
    <row r="183706" spans="16:16" x14ac:dyDescent="0.3">
      <c r="P183706" s="83"/>
    </row>
    <row r="183707" spans="16:16" x14ac:dyDescent="0.3">
      <c r="P183707" s="83"/>
    </row>
    <row r="183708" spans="16:16" x14ac:dyDescent="0.3">
      <c r="P183708" s="83"/>
    </row>
    <row r="183709" spans="16:16" x14ac:dyDescent="0.3">
      <c r="P183709" s="83"/>
    </row>
    <row r="183710" spans="16:16" x14ac:dyDescent="0.3">
      <c r="P183710" s="83"/>
    </row>
    <row r="183711" spans="16:16" x14ac:dyDescent="0.3">
      <c r="P183711" s="83"/>
    </row>
    <row r="183712" spans="16:16" x14ac:dyDescent="0.3">
      <c r="P183712" s="83"/>
    </row>
    <row r="183713" spans="16:16" x14ac:dyDescent="0.3">
      <c r="P183713" s="83"/>
    </row>
    <row r="183714" spans="16:16" x14ac:dyDescent="0.3">
      <c r="P183714" s="83"/>
    </row>
    <row r="183715" spans="16:16" x14ac:dyDescent="0.3">
      <c r="P183715" s="83"/>
    </row>
    <row r="183716" spans="16:16" x14ac:dyDescent="0.3">
      <c r="P183716" s="83"/>
    </row>
    <row r="183717" spans="16:16" x14ac:dyDescent="0.3">
      <c r="P183717" s="83"/>
    </row>
    <row r="183718" spans="16:16" x14ac:dyDescent="0.3">
      <c r="P183718" s="83"/>
    </row>
    <row r="183719" spans="16:16" x14ac:dyDescent="0.3">
      <c r="P183719" s="83"/>
    </row>
    <row r="183720" spans="16:16" x14ac:dyDescent="0.3">
      <c r="P183720" s="83"/>
    </row>
    <row r="183721" spans="16:16" x14ac:dyDescent="0.3">
      <c r="P183721" s="83"/>
    </row>
    <row r="183722" spans="16:16" x14ac:dyDescent="0.3">
      <c r="P183722" s="83"/>
    </row>
    <row r="183723" spans="16:16" x14ac:dyDescent="0.3">
      <c r="P183723" s="83"/>
    </row>
    <row r="183724" spans="16:16" x14ac:dyDescent="0.3">
      <c r="P183724" s="83"/>
    </row>
    <row r="183725" spans="16:16" x14ac:dyDescent="0.3">
      <c r="P183725" s="83"/>
    </row>
    <row r="183726" spans="16:16" x14ac:dyDescent="0.3">
      <c r="P183726" s="83"/>
    </row>
    <row r="183727" spans="16:16" x14ac:dyDescent="0.3">
      <c r="P183727" s="83"/>
    </row>
    <row r="183728" spans="16:16" x14ac:dyDescent="0.3">
      <c r="P183728" s="83"/>
    </row>
    <row r="183729" spans="16:16" x14ac:dyDescent="0.3">
      <c r="P183729" s="83"/>
    </row>
    <row r="183730" spans="16:16" x14ac:dyDescent="0.3">
      <c r="P183730" s="83"/>
    </row>
    <row r="183731" spans="16:16" x14ac:dyDescent="0.3">
      <c r="P183731" s="83"/>
    </row>
    <row r="183732" spans="16:16" x14ac:dyDescent="0.3">
      <c r="P183732" s="83"/>
    </row>
    <row r="183733" spans="16:16" x14ac:dyDescent="0.3">
      <c r="P183733" s="83"/>
    </row>
    <row r="183734" spans="16:16" x14ac:dyDescent="0.3">
      <c r="P183734" s="83"/>
    </row>
    <row r="183735" spans="16:16" x14ac:dyDescent="0.3">
      <c r="P183735" s="83"/>
    </row>
    <row r="183736" spans="16:16" x14ac:dyDescent="0.3">
      <c r="P183736" s="83"/>
    </row>
    <row r="183737" spans="16:16" x14ac:dyDescent="0.3">
      <c r="P183737" s="83"/>
    </row>
    <row r="183738" spans="16:16" x14ac:dyDescent="0.3">
      <c r="P183738" s="83"/>
    </row>
    <row r="183739" spans="16:16" x14ac:dyDescent="0.3">
      <c r="P183739" s="83"/>
    </row>
    <row r="183740" spans="16:16" x14ac:dyDescent="0.3">
      <c r="P183740" s="83"/>
    </row>
    <row r="183741" spans="16:16" x14ac:dyDescent="0.3">
      <c r="P183741" s="83"/>
    </row>
    <row r="183742" spans="16:16" x14ac:dyDescent="0.3">
      <c r="P183742" s="83"/>
    </row>
    <row r="183743" spans="16:16" x14ac:dyDescent="0.3">
      <c r="P183743" s="83"/>
    </row>
    <row r="183744" spans="16:16" x14ac:dyDescent="0.3">
      <c r="P183744" s="83"/>
    </row>
    <row r="183745" spans="16:16" x14ac:dyDescent="0.3">
      <c r="P183745" s="83"/>
    </row>
    <row r="183746" spans="16:16" x14ac:dyDescent="0.3">
      <c r="P183746" s="83"/>
    </row>
    <row r="183747" spans="16:16" x14ac:dyDescent="0.3">
      <c r="P183747" s="83"/>
    </row>
    <row r="183748" spans="16:16" x14ac:dyDescent="0.3">
      <c r="P183748" s="83"/>
    </row>
    <row r="183749" spans="16:16" x14ac:dyDescent="0.3">
      <c r="P183749" s="83"/>
    </row>
    <row r="183750" spans="16:16" x14ac:dyDescent="0.3">
      <c r="P183750" s="83"/>
    </row>
    <row r="183751" spans="16:16" x14ac:dyDescent="0.3">
      <c r="P183751" s="83"/>
    </row>
    <row r="183752" spans="16:16" x14ac:dyDescent="0.3">
      <c r="P183752" s="83"/>
    </row>
    <row r="183753" spans="16:16" x14ac:dyDescent="0.3">
      <c r="P183753" s="83"/>
    </row>
    <row r="183754" spans="16:16" x14ac:dyDescent="0.3">
      <c r="P183754" s="83"/>
    </row>
    <row r="183755" spans="16:16" x14ac:dyDescent="0.3">
      <c r="P183755" s="83"/>
    </row>
    <row r="183756" spans="16:16" x14ac:dyDescent="0.3">
      <c r="P183756" s="83"/>
    </row>
    <row r="183757" spans="16:16" x14ac:dyDescent="0.3">
      <c r="P183757" s="83"/>
    </row>
    <row r="183758" spans="16:16" x14ac:dyDescent="0.3">
      <c r="P183758" s="83"/>
    </row>
    <row r="183759" spans="16:16" x14ac:dyDescent="0.3">
      <c r="P183759" s="83"/>
    </row>
    <row r="183760" spans="16:16" x14ac:dyDescent="0.3">
      <c r="P183760" s="83"/>
    </row>
    <row r="183761" spans="16:16" x14ac:dyDescent="0.3">
      <c r="P183761" s="83"/>
    </row>
    <row r="183762" spans="16:16" x14ac:dyDescent="0.3">
      <c r="P183762" s="83"/>
    </row>
    <row r="183763" spans="16:16" x14ac:dyDescent="0.3">
      <c r="P183763" s="83"/>
    </row>
    <row r="183764" spans="16:16" x14ac:dyDescent="0.3">
      <c r="P183764" s="83"/>
    </row>
    <row r="183765" spans="16:16" x14ac:dyDescent="0.3">
      <c r="P183765" s="83"/>
    </row>
    <row r="183766" spans="16:16" x14ac:dyDescent="0.3">
      <c r="P183766" s="83"/>
    </row>
    <row r="183767" spans="16:16" x14ac:dyDescent="0.3">
      <c r="P183767" s="83"/>
    </row>
    <row r="183768" spans="16:16" x14ac:dyDescent="0.3">
      <c r="P183768" s="83"/>
    </row>
    <row r="183769" spans="16:16" x14ac:dyDescent="0.3">
      <c r="P183769" s="83"/>
    </row>
    <row r="183770" spans="16:16" x14ac:dyDescent="0.3">
      <c r="P183770" s="83"/>
    </row>
    <row r="183771" spans="16:16" x14ac:dyDescent="0.3">
      <c r="P183771" s="83"/>
    </row>
    <row r="183772" spans="16:16" x14ac:dyDescent="0.3">
      <c r="P183772" s="83"/>
    </row>
    <row r="183773" spans="16:16" x14ac:dyDescent="0.3">
      <c r="P183773" s="83"/>
    </row>
    <row r="183774" spans="16:16" x14ac:dyDescent="0.3">
      <c r="P183774" s="83"/>
    </row>
    <row r="183775" spans="16:16" x14ac:dyDescent="0.3">
      <c r="P183775" s="83"/>
    </row>
    <row r="183776" spans="16:16" x14ac:dyDescent="0.3">
      <c r="P183776" s="83"/>
    </row>
    <row r="183777" spans="16:16" x14ac:dyDescent="0.3">
      <c r="P183777" s="83"/>
    </row>
    <row r="183778" spans="16:16" x14ac:dyDescent="0.3">
      <c r="P183778" s="83"/>
    </row>
    <row r="183779" spans="16:16" x14ac:dyDescent="0.3">
      <c r="P183779" s="83"/>
    </row>
    <row r="183780" spans="16:16" x14ac:dyDescent="0.3">
      <c r="P183780" s="83"/>
    </row>
    <row r="183781" spans="16:16" x14ac:dyDescent="0.3">
      <c r="P183781" s="83"/>
    </row>
    <row r="183782" spans="16:16" x14ac:dyDescent="0.3">
      <c r="P183782" s="83"/>
    </row>
    <row r="183783" spans="16:16" x14ac:dyDescent="0.3">
      <c r="P183783" s="83"/>
    </row>
    <row r="183784" spans="16:16" x14ac:dyDescent="0.3">
      <c r="P183784" s="83"/>
    </row>
    <row r="183785" spans="16:16" x14ac:dyDescent="0.3">
      <c r="P183785" s="83"/>
    </row>
    <row r="183786" spans="16:16" x14ac:dyDescent="0.3">
      <c r="P183786" s="83"/>
    </row>
    <row r="183787" spans="16:16" x14ac:dyDescent="0.3">
      <c r="P183787" s="83"/>
    </row>
    <row r="183788" spans="16:16" x14ac:dyDescent="0.3">
      <c r="P183788" s="83"/>
    </row>
    <row r="183789" spans="16:16" x14ac:dyDescent="0.3">
      <c r="P183789" s="83"/>
    </row>
    <row r="183790" spans="16:16" x14ac:dyDescent="0.3">
      <c r="P183790" s="83"/>
    </row>
    <row r="183791" spans="16:16" x14ac:dyDescent="0.3">
      <c r="P183791" s="83"/>
    </row>
    <row r="183792" spans="16:16" x14ac:dyDescent="0.3">
      <c r="P183792" s="83"/>
    </row>
    <row r="183793" spans="16:16" x14ac:dyDescent="0.3">
      <c r="P183793" s="83"/>
    </row>
    <row r="183794" spans="16:16" x14ac:dyDescent="0.3">
      <c r="P183794" s="83"/>
    </row>
    <row r="183795" spans="16:16" x14ac:dyDescent="0.3">
      <c r="P183795" s="83"/>
    </row>
    <row r="183796" spans="16:16" x14ac:dyDescent="0.3">
      <c r="P183796" s="83"/>
    </row>
    <row r="183797" spans="16:16" x14ac:dyDescent="0.3">
      <c r="P183797" s="83"/>
    </row>
    <row r="183798" spans="16:16" x14ac:dyDescent="0.3">
      <c r="P183798" s="83"/>
    </row>
    <row r="183799" spans="16:16" x14ac:dyDescent="0.3">
      <c r="P183799" s="83"/>
    </row>
    <row r="183800" spans="16:16" x14ac:dyDescent="0.3">
      <c r="P183800" s="83"/>
    </row>
    <row r="183801" spans="16:16" x14ac:dyDescent="0.3">
      <c r="P183801" s="83"/>
    </row>
    <row r="183802" spans="16:16" x14ac:dyDescent="0.3">
      <c r="P183802" s="83"/>
    </row>
    <row r="183803" spans="16:16" x14ac:dyDescent="0.3">
      <c r="P183803" s="83"/>
    </row>
    <row r="183804" spans="16:16" x14ac:dyDescent="0.3">
      <c r="P183804" s="83"/>
    </row>
    <row r="183805" spans="16:16" x14ac:dyDescent="0.3">
      <c r="P183805" s="83"/>
    </row>
    <row r="183806" spans="16:16" x14ac:dyDescent="0.3">
      <c r="P183806" s="83"/>
    </row>
    <row r="183807" spans="16:16" x14ac:dyDescent="0.3">
      <c r="P183807" s="83"/>
    </row>
    <row r="183808" spans="16:16" x14ac:dyDescent="0.3">
      <c r="P183808" s="83"/>
    </row>
    <row r="183809" spans="16:16" x14ac:dyDescent="0.3">
      <c r="P183809" s="83"/>
    </row>
    <row r="183810" spans="16:16" x14ac:dyDescent="0.3">
      <c r="P183810" s="83"/>
    </row>
    <row r="183811" spans="16:16" x14ac:dyDescent="0.3">
      <c r="P183811" s="83"/>
    </row>
    <row r="183812" spans="16:16" x14ac:dyDescent="0.3">
      <c r="P183812" s="83"/>
    </row>
    <row r="183813" spans="16:16" x14ac:dyDescent="0.3">
      <c r="P183813" s="83"/>
    </row>
    <row r="183814" spans="16:16" x14ac:dyDescent="0.3">
      <c r="P183814" s="83"/>
    </row>
    <row r="183815" spans="16:16" x14ac:dyDescent="0.3">
      <c r="P183815" s="83"/>
    </row>
    <row r="183816" spans="16:16" x14ac:dyDescent="0.3">
      <c r="P183816" s="83"/>
    </row>
    <row r="183817" spans="16:16" x14ac:dyDescent="0.3">
      <c r="P183817" s="83"/>
    </row>
    <row r="183818" spans="16:16" x14ac:dyDescent="0.3">
      <c r="P183818" s="83"/>
    </row>
    <row r="183819" spans="16:16" x14ac:dyDescent="0.3">
      <c r="P183819" s="83"/>
    </row>
    <row r="183820" spans="16:16" x14ac:dyDescent="0.3">
      <c r="P183820" s="83"/>
    </row>
    <row r="183821" spans="16:16" x14ac:dyDescent="0.3">
      <c r="P183821" s="83"/>
    </row>
    <row r="183822" spans="16:16" x14ac:dyDescent="0.3">
      <c r="P183822" s="83"/>
    </row>
    <row r="183823" spans="16:16" x14ac:dyDescent="0.3">
      <c r="P183823" s="83"/>
    </row>
    <row r="183824" spans="16:16" x14ac:dyDescent="0.3">
      <c r="P183824" s="83"/>
    </row>
    <row r="183825" spans="16:16" x14ac:dyDescent="0.3">
      <c r="P183825" s="83"/>
    </row>
    <row r="183826" spans="16:16" x14ac:dyDescent="0.3">
      <c r="P183826" s="83"/>
    </row>
    <row r="183827" spans="16:16" x14ac:dyDescent="0.3">
      <c r="P183827" s="83"/>
    </row>
    <row r="183828" spans="16:16" x14ac:dyDescent="0.3">
      <c r="P183828" s="83"/>
    </row>
    <row r="183829" spans="16:16" x14ac:dyDescent="0.3">
      <c r="P183829" s="83"/>
    </row>
    <row r="183830" spans="16:16" x14ac:dyDescent="0.3">
      <c r="P183830" s="83"/>
    </row>
    <row r="183831" spans="16:16" x14ac:dyDescent="0.3">
      <c r="P183831" s="83"/>
    </row>
    <row r="183832" spans="16:16" x14ac:dyDescent="0.3">
      <c r="P183832" s="83"/>
    </row>
    <row r="183833" spans="16:16" x14ac:dyDescent="0.3">
      <c r="P183833" s="83"/>
    </row>
    <row r="183834" spans="16:16" x14ac:dyDescent="0.3">
      <c r="P183834" s="83"/>
    </row>
    <row r="183835" spans="16:16" x14ac:dyDescent="0.3">
      <c r="P183835" s="83"/>
    </row>
    <row r="183836" spans="16:16" x14ac:dyDescent="0.3">
      <c r="P183836" s="83"/>
    </row>
    <row r="183837" spans="16:16" x14ac:dyDescent="0.3">
      <c r="P183837" s="83"/>
    </row>
    <row r="183838" spans="16:16" x14ac:dyDescent="0.3">
      <c r="P183838" s="83"/>
    </row>
    <row r="183839" spans="16:16" x14ac:dyDescent="0.3">
      <c r="P183839" s="83"/>
    </row>
    <row r="183840" spans="16:16" x14ac:dyDescent="0.3">
      <c r="P183840" s="83"/>
    </row>
    <row r="183841" spans="16:16" x14ac:dyDescent="0.3">
      <c r="P183841" s="83"/>
    </row>
    <row r="183842" spans="16:16" x14ac:dyDescent="0.3">
      <c r="P183842" s="83"/>
    </row>
    <row r="183843" spans="16:16" x14ac:dyDescent="0.3">
      <c r="P183843" s="83"/>
    </row>
    <row r="183844" spans="16:16" x14ac:dyDescent="0.3">
      <c r="P183844" s="83"/>
    </row>
    <row r="183845" spans="16:16" x14ac:dyDescent="0.3">
      <c r="P183845" s="83"/>
    </row>
    <row r="183846" spans="16:16" x14ac:dyDescent="0.3">
      <c r="P183846" s="83"/>
    </row>
    <row r="183847" spans="16:16" x14ac:dyDescent="0.3">
      <c r="P183847" s="83"/>
    </row>
    <row r="183848" spans="16:16" x14ac:dyDescent="0.3">
      <c r="P183848" s="83"/>
    </row>
    <row r="183849" spans="16:16" x14ac:dyDescent="0.3">
      <c r="P183849" s="83"/>
    </row>
    <row r="183850" spans="16:16" x14ac:dyDescent="0.3">
      <c r="P183850" s="83"/>
    </row>
    <row r="183851" spans="16:16" x14ac:dyDescent="0.3">
      <c r="P183851" s="83"/>
    </row>
    <row r="183852" spans="16:16" x14ac:dyDescent="0.3">
      <c r="P183852" s="83"/>
    </row>
    <row r="183853" spans="16:16" x14ac:dyDescent="0.3">
      <c r="P183853" s="83"/>
    </row>
    <row r="183854" spans="16:16" x14ac:dyDescent="0.3">
      <c r="P183854" s="83"/>
    </row>
    <row r="183855" spans="16:16" x14ac:dyDescent="0.3">
      <c r="P183855" s="83"/>
    </row>
    <row r="183856" spans="16:16" x14ac:dyDescent="0.3">
      <c r="P183856" s="83"/>
    </row>
    <row r="183857" spans="16:16" x14ac:dyDescent="0.3">
      <c r="P183857" s="83"/>
    </row>
    <row r="183858" spans="16:16" x14ac:dyDescent="0.3">
      <c r="P183858" s="83"/>
    </row>
    <row r="183859" spans="16:16" x14ac:dyDescent="0.3">
      <c r="P183859" s="83"/>
    </row>
    <row r="183860" spans="16:16" x14ac:dyDescent="0.3">
      <c r="P183860" s="83"/>
    </row>
    <row r="183861" spans="16:16" x14ac:dyDescent="0.3">
      <c r="P183861" s="83"/>
    </row>
    <row r="183862" spans="16:16" x14ac:dyDescent="0.3">
      <c r="P183862" s="83"/>
    </row>
    <row r="183863" spans="16:16" x14ac:dyDescent="0.3">
      <c r="P183863" s="83"/>
    </row>
    <row r="183864" spans="16:16" x14ac:dyDescent="0.3">
      <c r="P183864" s="83"/>
    </row>
    <row r="183865" spans="16:16" x14ac:dyDescent="0.3">
      <c r="P183865" s="83"/>
    </row>
    <row r="183866" spans="16:16" x14ac:dyDescent="0.3">
      <c r="P183866" s="83"/>
    </row>
    <row r="183867" spans="16:16" x14ac:dyDescent="0.3">
      <c r="P183867" s="83"/>
    </row>
    <row r="183868" spans="16:16" x14ac:dyDescent="0.3">
      <c r="P183868" s="83"/>
    </row>
    <row r="183869" spans="16:16" x14ac:dyDescent="0.3">
      <c r="P183869" s="83"/>
    </row>
    <row r="183870" spans="16:16" x14ac:dyDescent="0.3">
      <c r="P183870" s="83"/>
    </row>
    <row r="183871" spans="16:16" x14ac:dyDescent="0.3">
      <c r="P183871" s="83"/>
    </row>
    <row r="183872" spans="16:16" x14ac:dyDescent="0.3">
      <c r="P183872" s="83"/>
    </row>
    <row r="183873" spans="16:16" x14ac:dyDescent="0.3">
      <c r="P183873" s="83"/>
    </row>
    <row r="183874" spans="16:16" x14ac:dyDescent="0.3">
      <c r="P183874" s="83"/>
    </row>
    <row r="183875" spans="16:16" x14ac:dyDescent="0.3">
      <c r="P183875" s="83"/>
    </row>
    <row r="183876" spans="16:16" x14ac:dyDescent="0.3">
      <c r="P183876" s="83"/>
    </row>
    <row r="183877" spans="16:16" x14ac:dyDescent="0.3">
      <c r="P183877" s="83"/>
    </row>
    <row r="183878" spans="16:16" x14ac:dyDescent="0.3">
      <c r="P183878" s="83"/>
    </row>
    <row r="183879" spans="16:16" x14ac:dyDescent="0.3">
      <c r="P183879" s="83"/>
    </row>
    <row r="183880" spans="16:16" x14ac:dyDescent="0.3">
      <c r="P183880" s="83"/>
    </row>
    <row r="183881" spans="16:16" x14ac:dyDescent="0.3">
      <c r="P183881" s="83"/>
    </row>
    <row r="183882" spans="16:16" x14ac:dyDescent="0.3">
      <c r="P183882" s="83"/>
    </row>
    <row r="183883" spans="16:16" x14ac:dyDescent="0.3">
      <c r="P183883" s="83"/>
    </row>
    <row r="183884" spans="16:16" x14ac:dyDescent="0.3">
      <c r="P183884" s="83"/>
    </row>
    <row r="183885" spans="16:16" x14ac:dyDescent="0.3">
      <c r="P183885" s="83"/>
    </row>
    <row r="183886" spans="16:16" x14ac:dyDescent="0.3">
      <c r="P183886" s="83"/>
    </row>
    <row r="183887" spans="16:16" x14ac:dyDescent="0.3">
      <c r="P183887" s="83"/>
    </row>
    <row r="183888" spans="16:16" x14ac:dyDescent="0.3">
      <c r="P183888" s="83"/>
    </row>
    <row r="183889" spans="16:16" x14ac:dyDescent="0.3">
      <c r="P183889" s="83"/>
    </row>
    <row r="183890" spans="16:16" x14ac:dyDescent="0.3">
      <c r="P183890" s="83"/>
    </row>
    <row r="183891" spans="16:16" x14ac:dyDescent="0.3">
      <c r="P183891" s="83"/>
    </row>
    <row r="183892" spans="16:16" x14ac:dyDescent="0.3">
      <c r="P183892" s="83"/>
    </row>
    <row r="183893" spans="16:16" x14ac:dyDescent="0.3">
      <c r="P183893" s="83"/>
    </row>
    <row r="183894" spans="16:16" x14ac:dyDescent="0.3">
      <c r="P183894" s="83"/>
    </row>
    <row r="183895" spans="16:16" x14ac:dyDescent="0.3">
      <c r="P183895" s="83"/>
    </row>
    <row r="183896" spans="16:16" x14ac:dyDescent="0.3">
      <c r="P183896" s="83"/>
    </row>
    <row r="183897" spans="16:16" x14ac:dyDescent="0.3">
      <c r="P183897" s="83"/>
    </row>
    <row r="183898" spans="16:16" x14ac:dyDescent="0.3">
      <c r="P183898" s="83"/>
    </row>
    <row r="183899" spans="16:16" x14ac:dyDescent="0.3">
      <c r="P183899" s="83"/>
    </row>
    <row r="183900" spans="16:16" x14ac:dyDescent="0.3">
      <c r="P183900" s="83"/>
    </row>
    <row r="183901" spans="16:16" x14ac:dyDescent="0.3">
      <c r="P183901" s="83"/>
    </row>
    <row r="183902" spans="16:16" x14ac:dyDescent="0.3">
      <c r="P183902" s="83"/>
    </row>
    <row r="183903" spans="16:16" x14ac:dyDescent="0.3">
      <c r="P183903" s="83"/>
    </row>
    <row r="183904" spans="16:16" x14ac:dyDescent="0.3">
      <c r="P183904" s="83"/>
    </row>
    <row r="183905" spans="16:16" x14ac:dyDescent="0.3">
      <c r="P183905" s="83"/>
    </row>
    <row r="183906" spans="16:16" x14ac:dyDescent="0.3">
      <c r="P183906" s="83"/>
    </row>
    <row r="183907" spans="16:16" x14ac:dyDescent="0.3">
      <c r="P183907" s="83"/>
    </row>
    <row r="183908" spans="16:16" x14ac:dyDescent="0.3">
      <c r="P183908" s="83"/>
    </row>
    <row r="183909" spans="16:16" x14ac:dyDescent="0.3">
      <c r="P183909" s="83"/>
    </row>
    <row r="183910" spans="16:16" x14ac:dyDescent="0.3">
      <c r="P183910" s="83"/>
    </row>
    <row r="183911" spans="16:16" x14ac:dyDescent="0.3">
      <c r="P183911" s="83"/>
    </row>
    <row r="183912" spans="16:16" x14ac:dyDescent="0.3">
      <c r="P183912" s="83"/>
    </row>
    <row r="183913" spans="16:16" x14ac:dyDescent="0.3">
      <c r="P183913" s="83"/>
    </row>
    <row r="183914" spans="16:16" x14ac:dyDescent="0.3">
      <c r="P183914" s="83"/>
    </row>
    <row r="183915" spans="16:16" x14ac:dyDescent="0.3">
      <c r="P183915" s="83"/>
    </row>
    <row r="183916" spans="16:16" x14ac:dyDescent="0.3">
      <c r="P183916" s="83"/>
    </row>
    <row r="183917" spans="16:16" x14ac:dyDescent="0.3">
      <c r="P183917" s="83"/>
    </row>
    <row r="183918" spans="16:16" x14ac:dyDescent="0.3">
      <c r="P183918" s="83"/>
    </row>
    <row r="183919" spans="16:16" x14ac:dyDescent="0.3">
      <c r="P183919" s="83"/>
    </row>
    <row r="183920" spans="16:16" x14ac:dyDescent="0.3">
      <c r="P183920" s="83"/>
    </row>
    <row r="183921" spans="16:16" x14ac:dyDescent="0.3">
      <c r="P183921" s="83"/>
    </row>
    <row r="183922" spans="16:16" x14ac:dyDescent="0.3">
      <c r="P183922" s="83"/>
    </row>
    <row r="183923" spans="16:16" x14ac:dyDescent="0.3">
      <c r="P183923" s="83"/>
    </row>
    <row r="183924" spans="16:16" x14ac:dyDescent="0.3">
      <c r="P183924" s="83"/>
    </row>
    <row r="183925" spans="16:16" x14ac:dyDescent="0.3">
      <c r="P183925" s="83"/>
    </row>
    <row r="183926" spans="16:16" x14ac:dyDescent="0.3">
      <c r="P183926" s="83"/>
    </row>
    <row r="183927" spans="16:16" x14ac:dyDescent="0.3">
      <c r="P183927" s="83"/>
    </row>
    <row r="183928" spans="16:16" x14ac:dyDescent="0.3">
      <c r="P183928" s="83"/>
    </row>
    <row r="183929" spans="16:16" x14ac:dyDescent="0.3">
      <c r="P183929" s="83"/>
    </row>
    <row r="183930" spans="16:16" x14ac:dyDescent="0.3">
      <c r="P183930" s="83"/>
    </row>
    <row r="183931" spans="16:16" x14ac:dyDescent="0.3">
      <c r="P183931" s="83"/>
    </row>
    <row r="183932" spans="16:16" x14ac:dyDescent="0.3">
      <c r="P183932" s="83"/>
    </row>
    <row r="183933" spans="16:16" x14ac:dyDescent="0.3">
      <c r="P183933" s="83"/>
    </row>
    <row r="183934" spans="16:16" x14ac:dyDescent="0.3">
      <c r="P183934" s="83"/>
    </row>
    <row r="183935" spans="16:16" x14ac:dyDescent="0.3">
      <c r="P183935" s="83"/>
    </row>
    <row r="183936" spans="16:16" x14ac:dyDescent="0.3">
      <c r="P183936" s="83"/>
    </row>
    <row r="183937" spans="16:16" x14ac:dyDescent="0.3">
      <c r="P183937" s="83"/>
    </row>
    <row r="183938" spans="16:16" x14ac:dyDescent="0.3">
      <c r="P183938" s="83"/>
    </row>
    <row r="183939" spans="16:16" x14ac:dyDescent="0.3">
      <c r="P183939" s="83"/>
    </row>
    <row r="183940" spans="16:16" x14ac:dyDescent="0.3">
      <c r="P183940" s="83"/>
    </row>
    <row r="183941" spans="16:16" x14ac:dyDescent="0.3">
      <c r="P183941" s="83"/>
    </row>
    <row r="183942" spans="16:16" x14ac:dyDescent="0.3">
      <c r="P183942" s="83"/>
    </row>
    <row r="183943" spans="16:16" x14ac:dyDescent="0.3">
      <c r="P183943" s="83"/>
    </row>
    <row r="183944" spans="16:16" x14ac:dyDescent="0.3">
      <c r="P183944" s="83"/>
    </row>
    <row r="183945" spans="16:16" x14ac:dyDescent="0.3">
      <c r="P183945" s="83"/>
    </row>
    <row r="183946" spans="16:16" x14ac:dyDescent="0.3">
      <c r="P183946" s="83"/>
    </row>
    <row r="183947" spans="16:16" x14ac:dyDescent="0.3">
      <c r="P183947" s="83"/>
    </row>
    <row r="183948" spans="16:16" x14ac:dyDescent="0.3">
      <c r="P183948" s="83"/>
    </row>
    <row r="183949" spans="16:16" x14ac:dyDescent="0.3">
      <c r="P183949" s="83"/>
    </row>
    <row r="183950" spans="16:16" x14ac:dyDescent="0.3">
      <c r="P183950" s="83"/>
    </row>
    <row r="183951" spans="16:16" x14ac:dyDescent="0.3">
      <c r="P183951" s="83"/>
    </row>
    <row r="183952" spans="16:16" x14ac:dyDescent="0.3">
      <c r="P183952" s="83"/>
    </row>
    <row r="183953" spans="16:16" x14ac:dyDescent="0.3">
      <c r="P183953" s="83"/>
    </row>
    <row r="183954" spans="16:16" x14ac:dyDescent="0.3">
      <c r="P183954" s="83"/>
    </row>
    <row r="183955" spans="16:16" x14ac:dyDescent="0.3">
      <c r="P183955" s="83"/>
    </row>
    <row r="183956" spans="16:16" x14ac:dyDescent="0.3">
      <c r="P183956" s="83"/>
    </row>
    <row r="183957" spans="16:16" x14ac:dyDescent="0.3">
      <c r="P183957" s="83"/>
    </row>
    <row r="183958" spans="16:16" x14ac:dyDescent="0.3">
      <c r="P183958" s="83"/>
    </row>
    <row r="183959" spans="16:16" x14ac:dyDescent="0.3">
      <c r="P183959" s="83"/>
    </row>
    <row r="183960" spans="16:16" x14ac:dyDescent="0.3">
      <c r="P183960" s="83"/>
    </row>
    <row r="183961" spans="16:16" x14ac:dyDescent="0.3">
      <c r="P183961" s="83"/>
    </row>
    <row r="183962" spans="16:16" x14ac:dyDescent="0.3">
      <c r="P183962" s="83"/>
    </row>
    <row r="183963" spans="16:16" x14ac:dyDescent="0.3">
      <c r="P183963" s="83"/>
    </row>
    <row r="183964" spans="16:16" x14ac:dyDescent="0.3">
      <c r="P183964" s="83"/>
    </row>
    <row r="183965" spans="16:16" x14ac:dyDescent="0.3">
      <c r="P183965" s="83"/>
    </row>
    <row r="183966" spans="16:16" x14ac:dyDescent="0.3">
      <c r="P183966" s="83"/>
    </row>
    <row r="183967" spans="16:16" x14ac:dyDescent="0.3">
      <c r="P183967" s="83"/>
    </row>
    <row r="183968" spans="16:16" x14ac:dyDescent="0.3">
      <c r="P183968" s="83"/>
    </row>
    <row r="183969" spans="16:16" x14ac:dyDescent="0.3">
      <c r="P183969" s="83"/>
    </row>
    <row r="183970" spans="16:16" x14ac:dyDescent="0.3">
      <c r="P183970" s="83"/>
    </row>
    <row r="183971" spans="16:16" x14ac:dyDescent="0.3">
      <c r="P183971" s="83"/>
    </row>
    <row r="183972" spans="16:16" x14ac:dyDescent="0.3">
      <c r="P183972" s="83"/>
    </row>
    <row r="183973" spans="16:16" x14ac:dyDescent="0.3">
      <c r="P183973" s="83"/>
    </row>
    <row r="183974" spans="16:16" x14ac:dyDescent="0.3">
      <c r="P183974" s="83"/>
    </row>
    <row r="183975" spans="16:16" x14ac:dyDescent="0.3">
      <c r="P183975" s="83"/>
    </row>
    <row r="183976" spans="16:16" x14ac:dyDescent="0.3">
      <c r="P183976" s="83"/>
    </row>
    <row r="183977" spans="16:16" x14ac:dyDescent="0.3">
      <c r="P183977" s="83"/>
    </row>
    <row r="183978" spans="16:16" x14ac:dyDescent="0.3">
      <c r="P183978" s="83"/>
    </row>
    <row r="183979" spans="16:16" x14ac:dyDescent="0.3">
      <c r="P183979" s="83"/>
    </row>
    <row r="183980" spans="16:16" x14ac:dyDescent="0.3">
      <c r="P183980" s="83"/>
    </row>
    <row r="183981" spans="16:16" x14ac:dyDescent="0.3">
      <c r="P183981" s="83"/>
    </row>
    <row r="183982" spans="16:16" x14ac:dyDescent="0.3">
      <c r="P183982" s="83"/>
    </row>
    <row r="183983" spans="16:16" x14ac:dyDescent="0.3">
      <c r="P183983" s="83"/>
    </row>
    <row r="183984" spans="16:16" x14ac:dyDescent="0.3">
      <c r="P183984" s="83"/>
    </row>
    <row r="183985" spans="16:16" x14ac:dyDescent="0.3">
      <c r="P183985" s="83"/>
    </row>
    <row r="183986" spans="16:16" x14ac:dyDescent="0.3">
      <c r="P183986" s="83"/>
    </row>
    <row r="183987" spans="16:16" x14ac:dyDescent="0.3">
      <c r="P183987" s="83"/>
    </row>
    <row r="183988" spans="16:16" x14ac:dyDescent="0.3">
      <c r="P183988" s="83"/>
    </row>
    <row r="183989" spans="16:16" x14ac:dyDescent="0.3">
      <c r="P183989" s="83"/>
    </row>
    <row r="183990" spans="16:16" x14ac:dyDescent="0.3">
      <c r="P183990" s="83"/>
    </row>
    <row r="183991" spans="16:16" x14ac:dyDescent="0.3">
      <c r="P183991" s="83"/>
    </row>
    <row r="183992" spans="16:16" x14ac:dyDescent="0.3">
      <c r="P183992" s="83"/>
    </row>
    <row r="183993" spans="16:16" x14ac:dyDescent="0.3">
      <c r="P183993" s="83"/>
    </row>
    <row r="183994" spans="16:16" x14ac:dyDescent="0.3">
      <c r="P183994" s="83"/>
    </row>
    <row r="183995" spans="16:16" x14ac:dyDescent="0.3">
      <c r="P183995" s="83"/>
    </row>
    <row r="183996" spans="16:16" x14ac:dyDescent="0.3">
      <c r="P183996" s="83"/>
    </row>
    <row r="183997" spans="16:16" x14ac:dyDescent="0.3">
      <c r="P183997" s="83"/>
    </row>
    <row r="183998" spans="16:16" x14ac:dyDescent="0.3">
      <c r="P183998" s="83"/>
    </row>
    <row r="183999" spans="16:16" x14ac:dyDescent="0.3">
      <c r="P183999" s="83"/>
    </row>
    <row r="184000" spans="16:16" x14ac:dyDescent="0.3">
      <c r="P184000" s="83"/>
    </row>
    <row r="184001" spans="16:16" x14ac:dyDescent="0.3">
      <c r="P184001" s="83"/>
    </row>
    <row r="184002" spans="16:16" x14ac:dyDescent="0.3">
      <c r="P184002" s="83"/>
    </row>
    <row r="184003" spans="16:16" x14ac:dyDescent="0.3">
      <c r="P184003" s="83"/>
    </row>
    <row r="184004" spans="16:16" x14ac:dyDescent="0.3">
      <c r="P184004" s="83"/>
    </row>
    <row r="184005" spans="16:16" x14ac:dyDescent="0.3">
      <c r="P184005" s="83"/>
    </row>
    <row r="184006" spans="16:16" x14ac:dyDescent="0.3">
      <c r="P184006" s="83"/>
    </row>
    <row r="184007" spans="16:16" x14ac:dyDescent="0.3">
      <c r="P184007" s="83"/>
    </row>
    <row r="184008" spans="16:16" x14ac:dyDescent="0.3">
      <c r="P184008" s="83"/>
    </row>
    <row r="184009" spans="16:16" x14ac:dyDescent="0.3">
      <c r="P184009" s="83"/>
    </row>
    <row r="184010" spans="16:16" x14ac:dyDescent="0.3">
      <c r="P184010" s="83"/>
    </row>
    <row r="184011" spans="16:16" x14ac:dyDescent="0.3">
      <c r="P184011" s="83"/>
    </row>
    <row r="184012" spans="16:16" x14ac:dyDescent="0.3">
      <c r="P184012" s="83"/>
    </row>
    <row r="184013" spans="16:16" x14ac:dyDescent="0.3">
      <c r="P184013" s="83"/>
    </row>
    <row r="184014" spans="16:16" x14ac:dyDescent="0.3">
      <c r="P184014" s="83"/>
    </row>
    <row r="184015" spans="16:16" x14ac:dyDescent="0.3">
      <c r="P184015" s="83"/>
    </row>
    <row r="184016" spans="16:16" x14ac:dyDescent="0.3">
      <c r="P184016" s="83"/>
    </row>
    <row r="184017" spans="16:16" x14ac:dyDescent="0.3">
      <c r="P184017" s="83"/>
    </row>
    <row r="184018" spans="16:16" x14ac:dyDescent="0.3">
      <c r="P184018" s="83"/>
    </row>
    <row r="184019" spans="16:16" x14ac:dyDescent="0.3">
      <c r="P184019" s="83"/>
    </row>
    <row r="184020" spans="16:16" x14ac:dyDescent="0.3">
      <c r="P184020" s="83"/>
    </row>
    <row r="184021" spans="16:16" x14ac:dyDescent="0.3">
      <c r="P184021" s="83"/>
    </row>
    <row r="184022" spans="16:16" x14ac:dyDescent="0.3">
      <c r="P184022" s="83"/>
    </row>
    <row r="184023" spans="16:16" x14ac:dyDescent="0.3">
      <c r="P184023" s="83"/>
    </row>
    <row r="184024" spans="16:16" x14ac:dyDescent="0.3">
      <c r="P184024" s="83"/>
    </row>
    <row r="184025" spans="16:16" x14ac:dyDescent="0.3">
      <c r="P184025" s="83"/>
    </row>
    <row r="184026" spans="16:16" x14ac:dyDescent="0.3">
      <c r="P184026" s="83"/>
    </row>
    <row r="184027" spans="16:16" x14ac:dyDescent="0.3">
      <c r="P184027" s="83"/>
    </row>
    <row r="184028" spans="16:16" x14ac:dyDescent="0.3">
      <c r="P184028" s="83"/>
    </row>
    <row r="184029" spans="16:16" x14ac:dyDescent="0.3">
      <c r="P184029" s="83"/>
    </row>
    <row r="184030" spans="16:16" x14ac:dyDescent="0.3">
      <c r="P184030" s="83"/>
    </row>
    <row r="184031" spans="16:16" x14ac:dyDescent="0.3">
      <c r="P184031" s="83"/>
    </row>
    <row r="184032" spans="16:16" x14ac:dyDescent="0.3">
      <c r="P184032" s="83"/>
    </row>
    <row r="184033" spans="16:16" x14ac:dyDescent="0.3">
      <c r="P184033" s="83"/>
    </row>
    <row r="184034" spans="16:16" x14ac:dyDescent="0.3">
      <c r="P184034" s="83"/>
    </row>
    <row r="184035" spans="16:16" x14ac:dyDescent="0.3">
      <c r="P184035" s="83"/>
    </row>
    <row r="184036" spans="16:16" x14ac:dyDescent="0.3">
      <c r="P184036" s="83"/>
    </row>
    <row r="184037" spans="16:16" x14ac:dyDescent="0.3">
      <c r="P184037" s="83"/>
    </row>
    <row r="184038" spans="16:16" x14ac:dyDescent="0.3">
      <c r="P184038" s="83"/>
    </row>
    <row r="184039" spans="16:16" x14ac:dyDescent="0.3">
      <c r="P184039" s="83"/>
    </row>
    <row r="184040" spans="16:16" x14ac:dyDescent="0.3">
      <c r="P184040" s="83"/>
    </row>
    <row r="184041" spans="16:16" x14ac:dyDescent="0.3">
      <c r="P184041" s="83"/>
    </row>
    <row r="184042" spans="16:16" x14ac:dyDescent="0.3">
      <c r="P184042" s="83"/>
    </row>
    <row r="184043" spans="16:16" x14ac:dyDescent="0.3">
      <c r="P184043" s="83"/>
    </row>
    <row r="184044" spans="16:16" x14ac:dyDescent="0.3">
      <c r="P184044" s="83"/>
    </row>
    <row r="184045" spans="16:16" x14ac:dyDescent="0.3">
      <c r="P184045" s="83"/>
    </row>
    <row r="184046" spans="16:16" x14ac:dyDescent="0.3">
      <c r="P184046" s="83"/>
    </row>
    <row r="184047" spans="16:16" x14ac:dyDescent="0.3">
      <c r="P184047" s="83"/>
    </row>
    <row r="184048" spans="16:16" x14ac:dyDescent="0.3">
      <c r="P184048" s="83"/>
    </row>
    <row r="184049" spans="16:16" x14ac:dyDescent="0.3">
      <c r="P184049" s="83"/>
    </row>
    <row r="184050" spans="16:16" x14ac:dyDescent="0.3">
      <c r="P184050" s="83"/>
    </row>
    <row r="184051" spans="16:16" x14ac:dyDescent="0.3">
      <c r="P184051" s="83"/>
    </row>
    <row r="184052" spans="16:16" x14ac:dyDescent="0.3">
      <c r="P184052" s="83"/>
    </row>
    <row r="184053" spans="16:16" x14ac:dyDescent="0.3">
      <c r="P184053" s="83"/>
    </row>
    <row r="184054" spans="16:16" x14ac:dyDescent="0.3">
      <c r="P184054" s="83"/>
    </row>
    <row r="184055" spans="16:16" x14ac:dyDescent="0.3">
      <c r="P184055" s="83"/>
    </row>
    <row r="184056" spans="16:16" x14ac:dyDescent="0.3">
      <c r="P184056" s="83"/>
    </row>
    <row r="184057" spans="16:16" x14ac:dyDescent="0.3">
      <c r="P184057" s="83"/>
    </row>
    <row r="184058" spans="16:16" x14ac:dyDescent="0.3">
      <c r="P184058" s="83"/>
    </row>
    <row r="184059" spans="16:16" x14ac:dyDescent="0.3">
      <c r="P184059" s="83"/>
    </row>
    <row r="184060" spans="16:16" x14ac:dyDescent="0.3">
      <c r="P184060" s="83"/>
    </row>
    <row r="184061" spans="16:16" x14ac:dyDescent="0.3">
      <c r="P184061" s="83"/>
    </row>
    <row r="184062" spans="16:16" x14ac:dyDescent="0.3">
      <c r="P184062" s="83"/>
    </row>
    <row r="184063" spans="16:16" x14ac:dyDescent="0.3">
      <c r="P184063" s="83"/>
    </row>
    <row r="184064" spans="16:16" x14ac:dyDescent="0.3">
      <c r="P184064" s="83"/>
    </row>
    <row r="184065" spans="16:16" x14ac:dyDescent="0.3">
      <c r="P184065" s="83"/>
    </row>
    <row r="184066" spans="16:16" x14ac:dyDescent="0.3">
      <c r="P184066" s="83"/>
    </row>
    <row r="184067" spans="16:16" x14ac:dyDescent="0.3">
      <c r="P184067" s="83"/>
    </row>
    <row r="184068" spans="16:16" x14ac:dyDescent="0.3">
      <c r="P184068" s="83"/>
    </row>
    <row r="184069" spans="16:16" x14ac:dyDescent="0.3">
      <c r="P184069" s="83"/>
    </row>
    <row r="184070" spans="16:16" x14ac:dyDescent="0.3">
      <c r="P184070" s="83"/>
    </row>
    <row r="184071" spans="16:16" x14ac:dyDescent="0.3">
      <c r="P184071" s="83"/>
    </row>
    <row r="184072" spans="16:16" x14ac:dyDescent="0.3">
      <c r="P184072" s="83"/>
    </row>
    <row r="184073" spans="16:16" x14ac:dyDescent="0.3">
      <c r="P184073" s="83"/>
    </row>
    <row r="184074" spans="16:16" x14ac:dyDescent="0.3">
      <c r="P184074" s="83"/>
    </row>
    <row r="184075" spans="16:16" x14ac:dyDescent="0.3">
      <c r="P184075" s="83"/>
    </row>
    <row r="184076" spans="16:16" x14ac:dyDescent="0.3">
      <c r="P184076" s="83"/>
    </row>
    <row r="184077" spans="16:16" x14ac:dyDescent="0.3">
      <c r="P184077" s="83"/>
    </row>
    <row r="184078" spans="16:16" x14ac:dyDescent="0.3">
      <c r="P184078" s="83"/>
    </row>
    <row r="184079" spans="16:16" x14ac:dyDescent="0.3">
      <c r="P184079" s="83"/>
    </row>
    <row r="184080" spans="16:16" x14ac:dyDescent="0.3">
      <c r="P184080" s="83"/>
    </row>
    <row r="184081" spans="16:16" x14ac:dyDescent="0.3">
      <c r="P184081" s="83"/>
    </row>
    <row r="184082" spans="16:16" x14ac:dyDescent="0.3">
      <c r="P184082" s="83"/>
    </row>
    <row r="184083" spans="16:16" x14ac:dyDescent="0.3">
      <c r="P184083" s="83"/>
    </row>
    <row r="184084" spans="16:16" x14ac:dyDescent="0.3">
      <c r="P184084" s="83"/>
    </row>
    <row r="184085" spans="16:16" x14ac:dyDescent="0.3">
      <c r="P184085" s="83"/>
    </row>
    <row r="184086" spans="16:16" x14ac:dyDescent="0.3">
      <c r="P184086" s="83"/>
    </row>
    <row r="184087" spans="16:16" x14ac:dyDescent="0.3">
      <c r="P184087" s="83"/>
    </row>
    <row r="184088" spans="16:16" x14ac:dyDescent="0.3">
      <c r="P184088" s="83"/>
    </row>
    <row r="184089" spans="16:16" x14ac:dyDescent="0.3">
      <c r="P184089" s="83"/>
    </row>
    <row r="184090" spans="16:16" x14ac:dyDescent="0.3">
      <c r="P184090" s="83"/>
    </row>
    <row r="184091" spans="16:16" x14ac:dyDescent="0.3">
      <c r="P184091" s="83"/>
    </row>
    <row r="184092" spans="16:16" x14ac:dyDescent="0.3">
      <c r="P184092" s="83"/>
    </row>
    <row r="184093" spans="16:16" x14ac:dyDescent="0.3">
      <c r="P184093" s="83"/>
    </row>
    <row r="184094" spans="16:16" x14ac:dyDescent="0.3">
      <c r="P184094" s="83"/>
    </row>
    <row r="184095" spans="16:16" x14ac:dyDescent="0.3">
      <c r="P184095" s="83"/>
    </row>
    <row r="184096" spans="16:16" x14ac:dyDescent="0.3">
      <c r="P184096" s="83"/>
    </row>
    <row r="184097" spans="16:16" x14ac:dyDescent="0.3">
      <c r="P184097" s="83"/>
    </row>
    <row r="184098" spans="16:16" x14ac:dyDescent="0.3">
      <c r="P184098" s="83"/>
    </row>
    <row r="184099" spans="16:16" x14ac:dyDescent="0.3">
      <c r="P184099" s="83"/>
    </row>
    <row r="184100" spans="16:16" x14ac:dyDescent="0.3">
      <c r="P184100" s="83"/>
    </row>
    <row r="184101" spans="16:16" x14ac:dyDescent="0.3">
      <c r="P184101" s="83"/>
    </row>
    <row r="184102" spans="16:16" x14ac:dyDescent="0.3">
      <c r="P184102" s="83"/>
    </row>
    <row r="184103" spans="16:16" x14ac:dyDescent="0.3">
      <c r="P184103" s="83"/>
    </row>
    <row r="184104" spans="16:16" x14ac:dyDescent="0.3">
      <c r="P184104" s="83"/>
    </row>
    <row r="184105" spans="16:16" x14ac:dyDescent="0.3">
      <c r="P184105" s="83"/>
    </row>
    <row r="184106" spans="16:16" x14ac:dyDescent="0.3">
      <c r="P184106" s="83"/>
    </row>
    <row r="184107" spans="16:16" x14ac:dyDescent="0.3">
      <c r="P184107" s="83"/>
    </row>
    <row r="184108" spans="16:16" x14ac:dyDescent="0.3">
      <c r="P184108" s="83"/>
    </row>
    <row r="184109" spans="16:16" x14ac:dyDescent="0.3">
      <c r="P184109" s="83"/>
    </row>
    <row r="184110" spans="16:16" x14ac:dyDescent="0.3">
      <c r="P184110" s="83"/>
    </row>
    <row r="184111" spans="16:16" x14ac:dyDescent="0.3">
      <c r="P184111" s="83"/>
    </row>
    <row r="184112" spans="16:16" x14ac:dyDescent="0.3">
      <c r="P184112" s="83"/>
    </row>
    <row r="184113" spans="16:16" x14ac:dyDescent="0.3">
      <c r="P184113" s="83"/>
    </row>
    <row r="184114" spans="16:16" x14ac:dyDescent="0.3">
      <c r="P184114" s="83"/>
    </row>
    <row r="184115" spans="16:16" x14ac:dyDescent="0.3">
      <c r="P184115" s="83"/>
    </row>
    <row r="184116" spans="16:16" x14ac:dyDescent="0.3">
      <c r="P184116" s="83"/>
    </row>
    <row r="184117" spans="16:16" x14ac:dyDescent="0.3">
      <c r="P184117" s="83"/>
    </row>
    <row r="184118" spans="16:16" x14ac:dyDescent="0.3">
      <c r="P184118" s="83"/>
    </row>
    <row r="184119" spans="16:16" x14ac:dyDescent="0.3">
      <c r="P184119" s="83"/>
    </row>
    <row r="184120" spans="16:16" x14ac:dyDescent="0.3">
      <c r="P184120" s="83"/>
    </row>
    <row r="184121" spans="16:16" x14ac:dyDescent="0.3">
      <c r="P184121" s="83"/>
    </row>
    <row r="184122" spans="16:16" x14ac:dyDescent="0.3">
      <c r="P184122" s="83"/>
    </row>
    <row r="184123" spans="16:16" x14ac:dyDescent="0.3">
      <c r="P184123" s="83"/>
    </row>
    <row r="184124" spans="16:16" x14ac:dyDescent="0.3">
      <c r="P184124" s="83"/>
    </row>
    <row r="184125" spans="16:16" x14ac:dyDescent="0.3">
      <c r="P184125" s="83"/>
    </row>
    <row r="184126" spans="16:16" x14ac:dyDescent="0.3">
      <c r="P184126" s="83"/>
    </row>
    <row r="184127" spans="16:16" x14ac:dyDescent="0.3">
      <c r="P184127" s="83"/>
    </row>
    <row r="184128" spans="16:16" x14ac:dyDescent="0.3">
      <c r="P184128" s="83"/>
    </row>
    <row r="184129" spans="16:16" x14ac:dyDescent="0.3">
      <c r="P184129" s="83"/>
    </row>
    <row r="184130" spans="16:16" x14ac:dyDescent="0.3">
      <c r="P184130" s="83"/>
    </row>
    <row r="184131" spans="16:16" x14ac:dyDescent="0.3">
      <c r="P184131" s="83"/>
    </row>
    <row r="184132" spans="16:16" x14ac:dyDescent="0.3">
      <c r="P184132" s="83"/>
    </row>
    <row r="184133" spans="16:16" x14ac:dyDescent="0.3">
      <c r="P184133" s="83"/>
    </row>
    <row r="184134" spans="16:16" x14ac:dyDescent="0.3">
      <c r="P184134" s="83"/>
    </row>
    <row r="184135" spans="16:16" x14ac:dyDescent="0.3">
      <c r="P184135" s="83"/>
    </row>
    <row r="184136" spans="16:16" x14ac:dyDescent="0.3">
      <c r="P184136" s="83"/>
    </row>
    <row r="184137" spans="16:16" x14ac:dyDescent="0.3">
      <c r="P184137" s="83"/>
    </row>
    <row r="184138" spans="16:16" x14ac:dyDescent="0.3">
      <c r="P184138" s="83"/>
    </row>
    <row r="184139" spans="16:16" x14ac:dyDescent="0.3">
      <c r="P184139" s="83"/>
    </row>
    <row r="184140" spans="16:16" x14ac:dyDescent="0.3">
      <c r="P184140" s="83"/>
    </row>
    <row r="184141" spans="16:16" x14ac:dyDescent="0.3">
      <c r="P184141" s="83"/>
    </row>
    <row r="184142" spans="16:16" x14ac:dyDescent="0.3">
      <c r="P184142" s="83"/>
    </row>
    <row r="184143" spans="16:16" x14ac:dyDescent="0.3">
      <c r="P184143" s="83"/>
    </row>
    <row r="184144" spans="16:16" x14ac:dyDescent="0.3">
      <c r="P184144" s="83"/>
    </row>
    <row r="184145" spans="16:16" x14ac:dyDescent="0.3">
      <c r="P184145" s="83"/>
    </row>
    <row r="184146" spans="16:16" x14ac:dyDescent="0.3">
      <c r="P184146" s="83"/>
    </row>
    <row r="184147" spans="16:16" x14ac:dyDescent="0.3">
      <c r="P184147" s="83"/>
    </row>
    <row r="184148" spans="16:16" x14ac:dyDescent="0.3">
      <c r="P184148" s="83"/>
    </row>
    <row r="184149" spans="16:16" x14ac:dyDescent="0.3">
      <c r="P184149" s="83"/>
    </row>
    <row r="184150" spans="16:16" x14ac:dyDescent="0.3">
      <c r="P184150" s="83"/>
    </row>
    <row r="184151" spans="16:16" x14ac:dyDescent="0.3">
      <c r="P184151" s="83"/>
    </row>
    <row r="184152" spans="16:16" x14ac:dyDescent="0.3">
      <c r="P184152" s="83"/>
    </row>
    <row r="184153" spans="16:16" x14ac:dyDescent="0.3">
      <c r="P184153" s="83"/>
    </row>
    <row r="184154" spans="16:16" x14ac:dyDescent="0.3">
      <c r="P184154" s="83"/>
    </row>
    <row r="184155" spans="16:16" x14ac:dyDescent="0.3">
      <c r="P184155" s="83"/>
    </row>
    <row r="184156" spans="16:16" x14ac:dyDescent="0.3">
      <c r="P184156" s="83"/>
    </row>
    <row r="184157" spans="16:16" x14ac:dyDescent="0.3">
      <c r="P184157" s="83"/>
    </row>
    <row r="184158" spans="16:16" x14ac:dyDescent="0.3">
      <c r="P184158" s="83"/>
    </row>
    <row r="184159" spans="16:16" x14ac:dyDescent="0.3">
      <c r="P184159" s="83"/>
    </row>
    <row r="184160" spans="16:16" x14ac:dyDescent="0.3">
      <c r="P184160" s="83"/>
    </row>
    <row r="184161" spans="16:16" x14ac:dyDescent="0.3">
      <c r="P184161" s="83"/>
    </row>
    <row r="184162" spans="16:16" x14ac:dyDescent="0.3">
      <c r="P184162" s="83"/>
    </row>
    <row r="184163" spans="16:16" x14ac:dyDescent="0.3">
      <c r="P184163" s="83"/>
    </row>
    <row r="184164" spans="16:16" x14ac:dyDescent="0.3">
      <c r="P184164" s="83"/>
    </row>
    <row r="184165" spans="16:16" x14ac:dyDescent="0.3">
      <c r="P184165" s="83"/>
    </row>
    <row r="184166" spans="16:16" x14ac:dyDescent="0.3">
      <c r="P184166" s="83"/>
    </row>
    <row r="184167" spans="16:16" x14ac:dyDescent="0.3">
      <c r="P184167" s="83"/>
    </row>
    <row r="184168" spans="16:16" x14ac:dyDescent="0.3">
      <c r="P184168" s="83"/>
    </row>
    <row r="184169" spans="16:16" x14ac:dyDescent="0.3">
      <c r="P184169" s="83"/>
    </row>
    <row r="184170" spans="16:16" x14ac:dyDescent="0.3">
      <c r="P184170" s="83"/>
    </row>
    <row r="184171" spans="16:16" x14ac:dyDescent="0.3">
      <c r="P184171" s="83"/>
    </row>
    <row r="184172" spans="16:16" x14ac:dyDescent="0.3">
      <c r="P184172" s="83"/>
    </row>
    <row r="184173" spans="16:16" x14ac:dyDescent="0.3">
      <c r="P184173" s="83"/>
    </row>
    <row r="184174" spans="16:16" x14ac:dyDescent="0.3">
      <c r="P184174" s="83"/>
    </row>
    <row r="184175" spans="16:16" x14ac:dyDescent="0.3">
      <c r="P184175" s="83"/>
    </row>
    <row r="184176" spans="16:16" x14ac:dyDescent="0.3">
      <c r="P184176" s="83"/>
    </row>
    <row r="184177" spans="16:16" x14ac:dyDescent="0.3">
      <c r="P184177" s="83"/>
    </row>
    <row r="184178" spans="16:16" x14ac:dyDescent="0.3">
      <c r="P184178" s="83"/>
    </row>
    <row r="184179" spans="16:16" x14ac:dyDescent="0.3">
      <c r="P184179" s="83"/>
    </row>
    <row r="184180" spans="16:16" x14ac:dyDescent="0.3">
      <c r="P184180" s="83"/>
    </row>
    <row r="184181" spans="16:16" x14ac:dyDescent="0.3">
      <c r="P184181" s="83"/>
    </row>
    <row r="184182" spans="16:16" x14ac:dyDescent="0.3">
      <c r="P184182" s="83"/>
    </row>
    <row r="184183" spans="16:16" x14ac:dyDescent="0.3">
      <c r="P184183" s="83"/>
    </row>
    <row r="184184" spans="16:16" x14ac:dyDescent="0.3">
      <c r="P184184" s="83"/>
    </row>
    <row r="184185" spans="16:16" x14ac:dyDescent="0.3">
      <c r="P184185" s="83"/>
    </row>
    <row r="184186" spans="16:16" x14ac:dyDescent="0.3">
      <c r="P184186" s="83"/>
    </row>
    <row r="184187" spans="16:16" x14ac:dyDescent="0.3">
      <c r="P184187" s="83"/>
    </row>
    <row r="184188" spans="16:16" x14ac:dyDescent="0.3">
      <c r="P184188" s="83"/>
    </row>
    <row r="184189" spans="16:16" x14ac:dyDescent="0.3">
      <c r="P184189" s="83"/>
    </row>
    <row r="184190" spans="16:16" x14ac:dyDescent="0.3">
      <c r="P184190" s="83"/>
    </row>
    <row r="184191" spans="16:16" x14ac:dyDescent="0.3">
      <c r="P184191" s="83"/>
    </row>
    <row r="184192" spans="16:16" x14ac:dyDescent="0.3">
      <c r="P184192" s="83"/>
    </row>
    <row r="184193" spans="16:16" x14ac:dyDescent="0.3">
      <c r="P184193" s="83"/>
    </row>
    <row r="184194" spans="16:16" x14ac:dyDescent="0.3">
      <c r="P184194" s="83"/>
    </row>
    <row r="184195" spans="16:16" x14ac:dyDescent="0.3">
      <c r="P184195" s="83"/>
    </row>
    <row r="184196" spans="16:16" x14ac:dyDescent="0.3">
      <c r="P184196" s="83"/>
    </row>
    <row r="184197" spans="16:16" x14ac:dyDescent="0.3">
      <c r="P184197" s="83"/>
    </row>
    <row r="184198" spans="16:16" x14ac:dyDescent="0.3">
      <c r="P184198" s="83"/>
    </row>
    <row r="184199" spans="16:16" x14ac:dyDescent="0.3">
      <c r="P184199" s="83"/>
    </row>
    <row r="184200" spans="16:16" x14ac:dyDescent="0.3">
      <c r="P184200" s="83"/>
    </row>
    <row r="184201" spans="16:16" x14ac:dyDescent="0.3">
      <c r="P184201" s="83"/>
    </row>
    <row r="184202" spans="16:16" x14ac:dyDescent="0.3">
      <c r="P184202" s="83"/>
    </row>
    <row r="184203" spans="16:16" x14ac:dyDescent="0.3">
      <c r="P184203" s="83"/>
    </row>
    <row r="184204" spans="16:16" x14ac:dyDescent="0.3">
      <c r="P184204" s="83"/>
    </row>
    <row r="184205" spans="16:16" x14ac:dyDescent="0.3">
      <c r="P184205" s="83"/>
    </row>
    <row r="184206" spans="16:16" x14ac:dyDescent="0.3">
      <c r="P184206" s="83"/>
    </row>
    <row r="184207" spans="16:16" x14ac:dyDescent="0.3">
      <c r="P184207" s="83"/>
    </row>
    <row r="184208" spans="16:16" x14ac:dyDescent="0.3">
      <c r="P184208" s="83"/>
    </row>
    <row r="184209" spans="16:16" x14ac:dyDescent="0.3">
      <c r="P184209" s="83"/>
    </row>
    <row r="184210" spans="16:16" x14ac:dyDescent="0.3">
      <c r="P184210" s="83"/>
    </row>
    <row r="184211" spans="16:16" x14ac:dyDescent="0.3">
      <c r="P184211" s="83"/>
    </row>
    <row r="184212" spans="16:16" x14ac:dyDescent="0.3">
      <c r="P184212" s="83"/>
    </row>
    <row r="184213" spans="16:16" x14ac:dyDescent="0.3">
      <c r="P184213" s="83"/>
    </row>
    <row r="184214" spans="16:16" x14ac:dyDescent="0.3">
      <c r="P184214" s="83"/>
    </row>
    <row r="184215" spans="16:16" x14ac:dyDescent="0.3">
      <c r="P184215" s="83"/>
    </row>
    <row r="184216" spans="16:16" x14ac:dyDescent="0.3">
      <c r="P184216" s="83"/>
    </row>
    <row r="184217" spans="16:16" x14ac:dyDescent="0.3">
      <c r="P184217" s="83"/>
    </row>
    <row r="184218" spans="16:16" x14ac:dyDescent="0.3">
      <c r="P184218" s="83"/>
    </row>
    <row r="184219" spans="16:16" x14ac:dyDescent="0.3">
      <c r="P184219" s="83"/>
    </row>
    <row r="184220" spans="16:16" x14ac:dyDescent="0.3">
      <c r="P184220" s="83"/>
    </row>
    <row r="184221" spans="16:16" x14ac:dyDescent="0.3">
      <c r="P184221" s="83"/>
    </row>
    <row r="184222" spans="16:16" x14ac:dyDescent="0.3">
      <c r="P184222" s="83"/>
    </row>
    <row r="184223" spans="16:16" x14ac:dyDescent="0.3">
      <c r="P184223" s="83"/>
    </row>
    <row r="184224" spans="16:16" x14ac:dyDescent="0.3">
      <c r="P184224" s="83"/>
    </row>
    <row r="184225" spans="16:16" x14ac:dyDescent="0.3">
      <c r="P184225" s="83"/>
    </row>
    <row r="184226" spans="16:16" x14ac:dyDescent="0.3">
      <c r="P184226" s="83"/>
    </row>
    <row r="184227" spans="16:16" x14ac:dyDescent="0.3">
      <c r="P184227" s="83"/>
    </row>
    <row r="184228" spans="16:16" x14ac:dyDescent="0.3">
      <c r="P184228" s="83"/>
    </row>
    <row r="184229" spans="16:16" x14ac:dyDescent="0.3">
      <c r="P184229" s="83"/>
    </row>
    <row r="184230" spans="16:16" x14ac:dyDescent="0.3">
      <c r="P184230" s="83"/>
    </row>
    <row r="184231" spans="16:16" x14ac:dyDescent="0.3">
      <c r="P184231" s="83"/>
    </row>
    <row r="184232" spans="16:16" x14ac:dyDescent="0.3">
      <c r="P184232" s="83"/>
    </row>
    <row r="184233" spans="16:16" x14ac:dyDescent="0.3">
      <c r="P184233" s="83"/>
    </row>
    <row r="184234" spans="16:16" x14ac:dyDescent="0.3">
      <c r="P184234" s="83"/>
    </row>
    <row r="184235" spans="16:16" x14ac:dyDescent="0.3">
      <c r="P184235" s="83"/>
    </row>
    <row r="184236" spans="16:16" x14ac:dyDescent="0.3">
      <c r="P184236" s="83"/>
    </row>
    <row r="184237" spans="16:16" x14ac:dyDescent="0.3">
      <c r="P184237" s="83"/>
    </row>
    <row r="184238" spans="16:16" x14ac:dyDescent="0.3">
      <c r="P184238" s="83"/>
    </row>
    <row r="184239" spans="16:16" x14ac:dyDescent="0.3">
      <c r="P184239" s="83"/>
    </row>
    <row r="184240" spans="16:16" x14ac:dyDescent="0.3">
      <c r="P184240" s="83"/>
    </row>
    <row r="184241" spans="16:16" x14ac:dyDescent="0.3">
      <c r="P184241" s="83"/>
    </row>
    <row r="184242" spans="16:16" x14ac:dyDescent="0.3">
      <c r="P184242" s="83"/>
    </row>
    <row r="184243" spans="16:16" x14ac:dyDescent="0.3">
      <c r="P184243" s="83"/>
    </row>
    <row r="184244" spans="16:16" x14ac:dyDescent="0.3">
      <c r="P184244" s="83"/>
    </row>
    <row r="184245" spans="16:16" x14ac:dyDescent="0.3">
      <c r="P184245" s="83"/>
    </row>
    <row r="184246" spans="16:16" x14ac:dyDescent="0.3">
      <c r="P184246" s="83"/>
    </row>
    <row r="184247" spans="16:16" x14ac:dyDescent="0.3">
      <c r="P184247" s="83"/>
    </row>
    <row r="184248" spans="16:16" x14ac:dyDescent="0.3">
      <c r="P184248" s="83"/>
    </row>
    <row r="184249" spans="16:16" x14ac:dyDescent="0.3">
      <c r="P184249" s="83"/>
    </row>
    <row r="184250" spans="16:16" x14ac:dyDescent="0.3">
      <c r="P184250" s="83"/>
    </row>
    <row r="184251" spans="16:16" x14ac:dyDescent="0.3">
      <c r="P184251" s="83"/>
    </row>
    <row r="184252" spans="16:16" x14ac:dyDescent="0.3">
      <c r="P184252" s="83"/>
    </row>
    <row r="184253" spans="16:16" x14ac:dyDescent="0.3">
      <c r="P184253" s="83"/>
    </row>
    <row r="184254" spans="16:16" x14ac:dyDescent="0.3">
      <c r="P184254" s="83"/>
    </row>
    <row r="184255" spans="16:16" x14ac:dyDescent="0.3">
      <c r="P184255" s="83"/>
    </row>
    <row r="184256" spans="16:16" x14ac:dyDescent="0.3">
      <c r="P184256" s="83"/>
    </row>
    <row r="184257" spans="16:16" x14ac:dyDescent="0.3">
      <c r="P184257" s="83"/>
    </row>
    <row r="184258" spans="16:16" x14ac:dyDescent="0.3">
      <c r="P184258" s="83"/>
    </row>
    <row r="184259" spans="16:16" x14ac:dyDescent="0.3">
      <c r="P184259" s="83"/>
    </row>
    <row r="184260" spans="16:16" x14ac:dyDescent="0.3">
      <c r="P184260" s="83"/>
    </row>
    <row r="184261" spans="16:16" x14ac:dyDescent="0.3">
      <c r="P184261" s="83"/>
    </row>
    <row r="184262" spans="16:16" x14ac:dyDescent="0.3">
      <c r="P184262" s="83"/>
    </row>
    <row r="184263" spans="16:16" x14ac:dyDescent="0.3">
      <c r="P184263" s="83"/>
    </row>
    <row r="184264" spans="16:16" x14ac:dyDescent="0.3">
      <c r="P184264" s="83"/>
    </row>
    <row r="184265" spans="16:16" x14ac:dyDescent="0.3">
      <c r="P184265" s="83"/>
    </row>
    <row r="184266" spans="16:16" x14ac:dyDescent="0.3">
      <c r="P184266" s="83"/>
    </row>
    <row r="184267" spans="16:16" x14ac:dyDescent="0.3">
      <c r="P184267" s="83"/>
    </row>
    <row r="184268" spans="16:16" x14ac:dyDescent="0.3">
      <c r="P184268" s="83"/>
    </row>
    <row r="184269" spans="16:16" x14ac:dyDescent="0.3">
      <c r="P184269" s="83"/>
    </row>
    <row r="184270" spans="16:16" x14ac:dyDescent="0.3">
      <c r="P184270" s="83"/>
    </row>
    <row r="184271" spans="16:16" x14ac:dyDescent="0.3">
      <c r="P184271" s="83"/>
    </row>
    <row r="184272" spans="16:16" x14ac:dyDescent="0.3">
      <c r="P184272" s="83"/>
    </row>
    <row r="184273" spans="16:16" x14ac:dyDescent="0.3">
      <c r="P184273" s="83"/>
    </row>
    <row r="184274" spans="16:16" x14ac:dyDescent="0.3">
      <c r="P184274" s="83"/>
    </row>
    <row r="184275" spans="16:16" x14ac:dyDescent="0.3">
      <c r="P184275" s="83"/>
    </row>
    <row r="184276" spans="16:16" x14ac:dyDescent="0.3">
      <c r="P184276" s="83"/>
    </row>
    <row r="184277" spans="16:16" x14ac:dyDescent="0.3">
      <c r="P184277" s="83"/>
    </row>
    <row r="184278" spans="16:16" x14ac:dyDescent="0.3">
      <c r="P184278" s="83"/>
    </row>
    <row r="184279" spans="16:16" x14ac:dyDescent="0.3">
      <c r="P184279" s="83"/>
    </row>
    <row r="184280" spans="16:16" x14ac:dyDescent="0.3">
      <c r="P184280" s="83"/>
    </row>
    <row r="184281" spans="16:16" x14ac:dyDescent="0.3">
      <c r="P184281" s="83"/>
    </row>
    <row r="184282" spans="16:16" x14ac:dyDescent="0.3">
      <c r="P184282" s="83"/>
    </row>
    <row r="184283" spans="16:16" x14ac:dyDescent="0.3">
      <c r="P184283" s="83"/>
    </row>
    <row r="184284" spans="16:16" x14ac:dyDescent="0.3">
      <c r="P184284" s="83"/>
    </row>
    <row r="184285" spans="16:16" x14ac:dyDescent="0.3">
      <c r="P184285" s="83"/>
    </row>
    <row r="184286" spans="16:16" x14ac:dyDescent="0.3">
      <c r="P184286" s="83"/>
    </row>
    <row r="184287" spans="16:16" x14ac:dyDescent="0.3">
      <c r="P184287" s="83"/>
    </row>
    <row r="184288" spans="16:16" x14ac:dyDescent="0.3">
      <c r="P184288" s="83"/>
    </row>
    <row r="184289" spans="16:16" x14ac:dyDescent="0.3">
      <c r="P184289" s="83"/>
    </row>
    <row r="184290" spans="16:16" x14ac:dyDescent="0.3">
      <c r="P184290" s="83"/>
    </row>
    <row r="184291" spans="16:16" x14ac:dyDescent="0.3">
      <c r="P184291" s="83"/>
    </row>
    <row r="184292" spans="16:16" x14ac:dyDescent="0.3">
      <c r="P184292" s="83"/>
    </row>
    <row r="184293" spans="16:16" x14ac:dyDescent="0.3">
      <c r="P184293" s="83"/>
    </row>
    <row r="184294" spans="16:16" x14ac:dyDescent="0.3">
      <c r="P184294" s="83"/>
    </row>
    <row r="184295" spans="16:16" x14ac:dyDescent="0.3">
      <c r="P184295" s="83"/>
    </row>
    <row r="184296" spans="16:16" x14ac:dyDescent="0.3">
      <c r="P184296" s="83"/>
    </row>
    <row r="184297" spans="16:16" x14ac:dyDescent="0.3">
      <c r="P184297" s="83"/>
    </row>
    <row r="184298" spans="16:16" x14ac:dyDescent="0.3">
      <c r="P184298" s="83"/>
    </row>
    <row r="184299" spans="16:16" x14ac:dyDescent="0.3">
      <c r="P184299" s="83"/>
    </row>
    <row r="184300" spans="16:16" x14ac:dyDescent="0.3">
      <c r="P184300" s="83"/>
    </row>
    <row r="184301" spans="16:16" x14ac:dyDescent="0.3">
      <c r="P184301" s="83"/>
    </row>
    <row r="184302" spans="16:16" x14ac:dyDescent="0.3">
      <c r="P184302" s="83"/>
    </row>
    <row r="184303" spans="16:16" x14ac:dyDescent="0.3">
      <c r="P184303" s="83"/>
    </row>
    <row r="184304" spans="16:16" x14ac:dyDescent="0.3">
      <c r="P184304" s="83"/>
    </row>
    <row r="184305" spans="16:16" x14ac:dyDescent="0.3">
      <c r="P184305" s="83"/>
    </row>
    <row r="184306" spans="16:16" x14ac:dyDescent="0.3">
      <c r="P184306" s="83"/>
    </row>
    <row r="184307" spans="16:16" x14ac:dyDescent="0.3">
      <c r="P184307" s="83"/>
    </row>
    <row r="184308" spans="16:16" x14ac:dyDescent="0.3">
      <c r="P184308" s="83"/>
    </row>
    <row r="184309" spans="16:16" x14ac:dyDescent="0.3">
      <c r="P184309" s="83"/>
    </row>
    <row r="184310" spans="16:16" x14ac:dyDescent="0.3">
      <c r="P184310" s="83"/>
    </row>
    <row r="184311" spans="16:16" x14ac:dyDescent="0.3">
      <c r="P184311" s="83"/>
    </row>
    <row r="184312" spans="16:16" x14ac:dyDescent="0.3">
      <c r="P184312" s="83"/>
    </row>
    <row r="184313" spans="16:16" x14ac:dyDescent="0.3">
      <c r="P184313" s="83"/>
    </row>
    <row r="184314" spans="16:16" x14ac:dyDescent="0.3">
      <c r="P184314" s="83"/>
    </row>
    <row r="184315" spans="16:16" x14ac:dyDescent="0.3">
      <c r="P184315" s="83"/>
    </row>
    <row r="184316" spans="16:16" x14ac:dyDescent="0.3">
      <c r="P184316" s="83"/>
    </row>
    <row r="184317" spans="16:16" x14ac:dyDescent="0.3">
      <c r="P184317" s="83"/>
    </row>
    <row r="184318" spans="16:16" x14ac:dyDescent="0.3">
      <c r="P184318" s="83"/>
    </row>
    <row r="184319" spans="16:16" x14ac:dyDescent="0.3">
      <c r="P184319" s="83"/>
    </row>
    <row r="184320" spans="16:16" x14ac:dyDescent="0.3">
      <c r="P184320" s="83"/>
    </row>
    <row r="184321" spans="16:16" x14ac:dyDescent="0.3">
      <c r="P184321" s="83"/>
    </row>
    <row r="184322" spans="16:16" x14ac:dyDescent="0.3">
      <c r="P184322" s="83"/>
    </row>
    <row r="184323" spans="16:16" x14ac:dyDescent="0.3">
      <c r="P184323" s="83"/>
    </row>
    <row r="184324" spans="16:16" x14ac:dyDescent="0.3">
      <c r="P184324" s="83"/>
    </row>
    <row r="184325" spans="16:16" x14ac:dyDescent="0.3">
      <c r="P184325" s="83"/>
    </row>
    <row r="184326" spans="16:16" x14ac:dyDescent="0.3">
      <c r="P184326" s="83"/>
    </row>
    <row r="184327" spans="16:16" x14ac:dyDescent="0.3">
      <c r="P184327" s="83"/>
    </row>
    <row r="184328" spans="16:16" x14ac:dyDescent="0.3">
      <c r="P184328" s="83"/>
    </row>
    <row r="184329" spans="16:16" x14ac:dyDescent="0.3">
      <c r="P184329" s="83"/>
    </row>
    <row r="184330" spans="16:16" x14ac:dyDescent="0.3">
      <c r="P184330" s="83"/>
    </row>
    <row r="184331" spans="16:16" x14ac:dyDescent="0.3">
      <c r="P184331" s="83"/>
    </row>
    <row r="184332" spans="16:16" x14ac:dyDescent="0.3">
      <c r="P184332" s="83"/>
    </row>
    <row r="184333" spans="16:16" x14ac:dyDescent="0.3">
      <c r="P184333" s="83"/>
    </row>
    <row r="184334" spans="16:16" x14ac:dyDescent="0.3">
      <c r="P184334" s="83"/>
    </row>
    <row r="184335" spans="16:16" x14ac:dyDescent="0.3">
      <c r="P184335" s="83"/>
    </row>
    <row r="184336" spans="16:16" x14ac:dyDescent="0.3">
      <c r="P184336" s="83"/>
    </row>
    <row r="184337" spans="16:16" x14ac:dyDescent="0.3">
      <c r="P184337" s="83"/>
    </row>
    <row r="184338" spans="16:16" x14ac:dyDescent="0.3">
      <c r="P184338" s="83"/>
    </row>
    <row r="184339" spans="16:16" x14ac:dyDescent="0.3">
      <c r="P184339" s="83"/>
    </row>
    <row r="184340" spans="16:16" x14ac:dyDescent="0.3">
      <c r="P184340" s="83"/>
    </row>
    <row r="184341" spans="16:16" x14ac:dyDescent="0.3">
      <c r="P184341" s="83"/>
    </row>
    <row r="184342" spans="16:16" x14ac:dyDescent="0.3">
      <c r="P184342" s="83"/>
    </row>
    <row r="184343" spans="16:16" x14ac:dyDescent="0.3">
      <c r="P184343" s="83"/>
    </row>
    <row r="184344" spans="16:16" x14ac:dyDescent="0.3">
      <c r="P184344" s="83"/>
    </row>
    <row r="184345" spans="16:16" x14ac:dyDescent="0.3">
      <c r="P184345" s="83"/>
    </row>
    <row r="184346" spans="16:16" x14ac:dyDescent="0.3">
      <c r="P184346" s="83"/>
    </row>
    <row r="184347" spans="16:16" x14ac:dyDescent="0.3">
      <c r="P184347" s="83"/>
    </row>
    <row r="184348" spans="16:16" x14ac:dyDescent="0.3">
      <c r="P184348" s="83"/>
    </row>
    <row r="184349" spans="16:16" x14ac:dyDescent="0.3">
      <c r="P184349" s="83"/>
    </row>
    <row r="184350" spans="16:16" x14ac:dyDescent="0.3">
      <c r="P184350" s="83"/>
    </row>
    <row r="184351" spans="16:16" x14ac:dyDescent="0.3">
      <c r="P184351" s="83"/>
    </row>
    <row r="184352" spans="16:16" x14ac:dyDescent="0.3">
      <c r="P184352" s="83"/>
    </row>
    <row r="184353" spans="16:16" x14ac:dyDescent="0.3">
      <c r="P184353" s="83"/>
    </row>
    <row r="184354" spans="16:16" x14ac:dyDescent="0.3">
      <c r="P184354" s="83"/>
    </row>
    <row r="184355" spans="16:16" x14ac:dyDescent="0.3">
      <c r="P184355" s="83"/>
    </row>
    <row r="184356" spans="16:16" x14ac:dyDescent="0.3">
      <c r="P184356" s="83"/>
    </row>
    <row r="184357" spans="16:16" x14ac:dyDescent="0.3">
      <c r="P184357" s="83"/>
    </row>
    <row r="184358" spans="16:16" x14ac:dyDescent="0.3">
      <c r="P184358" s="83"/>
    </row>
    <row r="184359" spans="16:16" x14ac:dyDescent="0.3">
      <c r="P184359" s="83"/>
    </row>
    <row r="184360" spans="16:16" x14ac:dyDescent="0.3">
      <c r="P184360" s="83"/>
    </row>
    <row r="184361" spans="16:16" x14ac:dyDescent="0.3">
      <c r="P184361" s="83"/>
    </row>
    <row r="184362" spans="16:16" x14ac:dyDescent="0.3">
      <c r="P184362" s="83"/>
    </row>
    <row r="184363" spans="16:16" x14ac:dyDescent="0.3">
      <c r="P184363" s="83"/>
    </row>
    <row r="184364" spans="16:16" x14ac:dyDescent="0.3">
      <c r="P184364" s="83"/>
    </row>
    <row r="184365" spans="16:16" x14ac:dyDescent="0.3">
      <c r="P184365" s="83"/>
    </row>
    <row r="184366" spans="16:16" x14ac:dyDescent="0.3">
      <c r="P184366" s="83"/>
    </row>
    <row r="184367" spans="16:16" x14ac:dyDescent="0.3">
      <c r="P184367" s="83"/>
    </row>
    <row r="184368" spans="16:16" x14ac:dyDescent="0.3">
      <c r="P184368" s="83"/>
    </row>
    <row r="184369" spans="16:16" x14ac:dyDescent="0.3">
      <c r="P184369" s="83"/>
    </row>
    <row r="184370" spans="16:16" x14ac:dyDescent="0.3">
      <c r="P184370" s="83"/>
    </row>
    <row r="184371" spans="16:16" x14ac:dyDescent="0.3">
      <c r="P184371" s="83"/>
    </row>
    <row r="184372" spans="16:16" x14ac:dyDescent="0.3">
      <c r="P184372" s="83"/>
    </row>
    <row r="184373" spans="16:16" x14ac:dyDescent="0.3">
      <c r="P184373" s="83"/>
    </row>
    <row r="184374" spans="16:16" x14ac:dyDescent="0.3">
      <c r="P184374" s="83"/>
    </row>
    <row r="184375" spans="16:16" x14ac:dyDescent="0.3">
      <c r="P184375" s="83"/>
    </row>
    <row r="184376" spans="16:16" x14ac:dyDescent="0.3">
      <c r="P184376" s="83"/>
    </row>
    <row r="184377" spans="16:16" x14ac:dyDescent="0.3">
      <c r="P184377" s="83"/>
    </row>
    <row r="184378" spans="16:16" x14ac:dyDescent="0.3">
      <c r="P184378" s="83"/>
    </row>
    <row r="184379" spans="16:16" x14ac:dyDescent="0.3">
      <c r="P184379" s="83"/>
    </row>
    <row r="184380" spans="16:16" x14ac:dyDescent="0.3">
      <c r="P184380" s="83"/>
    </row>
    <row r="184381" spans="16:16" x14ac:dyDescent="0.3">
      <c r="P184381" s="83"/>
    </row>
    <row r="184382" spans="16:16" x14ac:dyDescent="0.3">
      <c r="P184382" s="83"/>
    </row>
    <row r="184383" spans="16:16" x14ac:dyDescent="0.3">
      <c r="P184383" s="83"/>
    </row>
    <row r="184384" spans="16:16" x14ac:dyDescent="0.3">
      <c r="P184384" s="83"/>
    </row>
    <row r="184385" spans="16:16" x14ac:dyDescent="0.3">
      <c r="P184385" s="83"/>
    </row>
    <row r="184386" spans="16:16" x14ac:dyDescent="0.3">
      <c r="P184386" s="83"/>
    </row>
    <row r="184387" spans="16:16" x14ac:dyDescent="0.3">
      <c r="P184387" s="83"/>
    </row>
    <row r="184388" spans="16:16" x14ac:dyDescent="0.3">
      <c r="P184388" s="83"/>
    </row>
    <row r="184389" spans="16:16" x14ac:dyDescent="0.3">
      <c r="P184389" s="83"/>
    </row>
    <row r="184390" spans="16:16" x14ac:dyDescent="0.3">
      <c r="P184390" s="83"/>
    </row>
    <row r="184391" spans="16:16" x14ac:dyDescent="0.3">
      <c r="P184391" s="83"/>
    </row>
    <row r="184392" spans="16:16" x14ac:dyDescent="0.3">
      <c r="P184392" s="83"/>
    </row>
    <row r="184393" spans="16:16" x14ac:dyDescent="0.3">
      <c r="P184393" s="83"/>
    </row>
    <row r="184394" spans="16:16" x14ac:dyDescent="0.3">
      <c r="P184394" s="83"/>
    </row>
    <row r="184395" spans="16:16" x14ac:dyDescent="0.3">
      <c r="P184395" s="83"/>
    </row>
    <row r="184396" spans="16:16" x14ac:dyDescent="0.3">
      <c r="P184396" s="83"/>
    </row>
    <row r="184397" spans="16:16" x14ac:dyDescent="0.3">
      <c r="P184397" s="83"/>
    </row>
    <row r="184398" spans="16:16" x14ac:dyDescent="0.3">
      <c r="P184398" s="83"/>
    </row>
    <row r="184399" spans="16:16" x14ac:dyDescent="0.3">
      <c r="P184399" s="83"/>
    </row>
    <row r="184400" spans="16:16" x14ac:dyDescent="0.3">
      <c r="P184400" s="83"/>
    </row>
    <row r="184401" spans="16:16" x14ac:dyDescent="0.3">
      <c r="P184401" s="83"/>
    </row>
    <row r="184402" spans="16:16" x14ac:dyDescent="0.3">
      <c r="P184402" s="83"/>
    </row>
    <row r="184403" spans="16:16" x14ac:dyDescent="0.3">
      <c r="P184403" s="83"/>
    </row>
    <row r="184404" spans="16:16" x14ac:dyDescent="0.3">
      <c r="P184404" s="83"/>
    </row>
    <row r="184405" spans="16:16" x14ac:dyDescent="0.3">
      <c r="P184405" s="83"/>
    </row>
    <row r="184406" spans="16:16" x14ac:dyDescent="0.3">
      <c r="P184406" s="83"/>
    </row>
    <row r="184407" spans="16:16" x14ac:dyDescent="0.3">
      <c r="P184407" s="83"/>
    </row>
    <row r="184408" spans="16:16" x14ac:dyDescent="0.3">
      <c r="P184408" s="83"/>
    </row>
    <row r="184409" spans="16:16" x14ac:dyDescent="0.3">
      <c r="P184409" s="83"/>
    </row>
    <row r="184410" spans="16:16" x14ac:dyDescent="0.3">
      <c r="P184410" s="83"/>
    </row>
    <row r="184411" spans="16:16" x14ac:dyDescent="0.3">
      <c r="P184411" s="83"/>
    </row>
    <row r="184412" spans="16:16" x14ac:dyDescent="0.3">
      <c r="P184412" s="83"/>
    </row>
    <row r="184413" spans="16:16" x14ac:dyDescent="0.3">
      <c r="P184413" s="83"/>
    </row>
    <row r="184414" spans="16:16" x14ac:dyDescent="0.3">
      <c r="P184414" s="83"/>
    </row>
    <row r="184415" spans="16:16" x14ac:dyDescent="0.3">
      <c r="P184415" s="83"/>
    </row>
    <row r="184416" spans="16:16" x14ac:dyDescent="0.3">
      <c r="P184416" s="83"/>
    </row>
    <row r="184417" spans="16:16" x14ac:dyDescent="0.3">
      <c r="P184417" s="83"/>
    </row>
    <row r="184418" spans="16:16" x14ac:dyDescent="0.3">
      <c r="P184418" s="83"/>
    </row>
    <row r="184419" spans="16:16" x14ac:dyDescent="0.3">
      <c r="P184419" s="83"/>
    </row>
    <row r="184420" spans="16:16" x14ac:dyDescent="0.3">
      <c r="P184420" s="83"/>
    </row>
    <row r="184421" spans="16:16" x14ac:dyDescent="0.3">
      <c r="P184421" s="83"/>
    </row>
    <row r="184422" spans="16:16" x14ac:dyDescent="0.3">
      <c r="P184422" s="83"/>
    </row>
    <row r="184423" spans="16:16" x14ac:dyDescent="0.3">
      <c r="P184423" s="83"/>
    </row>
    <row r="184424" spans="16:16" x14ac:dyDescent="0.3">
      <c r="P184424" s="83"/>
    </row>
    <row r="184425" spans="16:16" x14ac:dyDescent="0.3">
      <c r="P184425" s="83"/>
    </row>
    <row r="184426" spans="16:16" x14ac:dyDescent="0.3">
      <c r="P184426" s="83"/>
    </row>
    <row r="184427" spans="16:16" x14ac:dyDescent="0.3">
      <c r="P184427" s="83"/>
    </row>
    <row r="184428" spans="16:16" x14ac:dyDescent="0.3">
      <c r="P184428" s="83"/>
    </row>
    <row r="184429" spans="16:16" x14ac:dyDescent="0.3">
      <c r="P184429" s="83"/>
    </row>
    <row r="184430" spans="16:16" x14ac:dyDescent="0.3">
      <c r="P184430" s="83"/>
    </row>
    <row r="184431" spans="16:16" x14ac:dyDescent="0.3">
      <c r="P184431" s="83"/>
    </row>
    <row r="184432" spans="16:16" x14ac:dyDescent="0.3">
      <c r="P184432" s="83"/>
    </row>
    <row r="184433" spans="16:16" x14ac:dyDescent="0.3">
      <c r="P184433" s="83"/>
    </row>
    <row r="184434" spans="16:16" x14ac:dyDescent="0.3">
      <c r="P184434" s="83"/>
    </row>
    <row r="184435" spans="16:16" x14ac:dyDescent="0.3">
      <c r="P184435" s="83"/>
    </row>
    <row r="184436" spans="16:16" x14ac:dyDescent="0.3">
      <c r="P184436" s="83"/>
    </row>
    <row r="184437" spans="16:16" x14ac:dyDescent="0.3">
      <c r="P184437" s="83"/>
    </row>
    <row r="184438" spans="16:16" x14ac:dyDescent="0.3">
      <c r="P184438" s="83"/>
    </row>
    <row r="184439" spans="16:16" x14ac:dyDescent="0.3">
      <c r="P184439" s="83"/>
    </row>
    <row r="184440" spans="16:16" x14ac:dyDescent="0.3">
      <c r="P184440" s="83"/>
    </row>
    <row r="184441" spans="16:16" x14ac:dyDescent="0.3">
      <c r="P184441" s="83"/>
    </row>
    <row r="184442" spans="16:16" x14ac:dyDescent="0.3">
      <c r="P184442" s="83"/>
    </row>
    <row r="184443" spans="16:16" x14ac:dyDescent="0.3">
      <c r="P184443" s="83"/>
    </row>
    <row r="184444" spans="16:16" x14ac:dyDescent="0.3">
      <c r="P184444" s="83"/>
    </row>
    <row r="184445" spans="16:16" x14ac:dyDescent="0.3">
      <c r="P184445" s="83"/>
    </row>
    <row r="184446" spans="16:16" x14ac:dyDescent="0.3">
      <c r="P184446" s="83"/>
    </row>
    <row r="184447" spans="16:16" x14ac:dyDescent="0.3">
      <c r="P184447" s="83"/>
    </row>
    <row r="184448" spans="16:16" x14ac:dyDescent="0.3">
      <c r="P184448" s="83"/>
    </row>
    <row r="184449" spans="16:16" x14ac:dyDescent="0.3">
      <c r="P184449" s="83"/>
    </row>
    <row r="184450" spans="16:16" x14ac:dyDescent="0.3">
      <c r="P184450" s="83"/>
    </row>
    <row r="184451" spans="16:16" x14ac:dyDescent="0.3">
      <c r="P184451" s="83"/>
    </row>
    <row r="184452" spans="16:16" x14ac:dyDescent="0.3">
      <c r="P184452" s="83"/>
    </row>
    <row r="184453" spans="16:16" x14ac:dyDescent="0.3">
      <c r="P184453" s="83"/>
    </row>
    <row r="184454" spans="16:16" x14ac:dyDescent="0.3">
      <c r="P184454" s="83"/>
    </row>
    <row r="184455" spans="16:16" x14ac:dyDescent="0.3">
      <c r="P184455" s="83"/>
    </row>
    <row r="184456" spans="16:16" x14ac:dyDescent="0.3">
      <c r="P184456" s="83"/>
    </row>
    <row r="184457" spans="16:16" x14ac:dyDescent="0.3">
      <c r="P184457" s="83"/>
    </row>
    <row r="184458" spans="16:16" x14ac:dyDescent="0.3">
      <c r="P184458" s="83"/>
    </row>
    <row r="184459" spans="16:16" x14ac:dyDescent="0.3">
      <c r="P184459" s="83"/>
    </row>
    <row r="184460" spans="16:16" x14ac:dyDescent="0.3">
      <c r="P184460" s="83"/>
    </row>
    <row r="184461" spans="16:16" x14ac:dyDescent="0.3">
      <c r="P184461" s="83"/>
    </row>
    <row r="184462" spans="16:16" x14ac:dyDescent="0.3">
      <c r="P184462" s="83"/>
    </row>
    <row r="184463" spans="16:16" x14ac:dyDescent="0.3">
      <c r="P184463" s="83"/>
    </row>
    <row r="184464" spans="16:16" x14ac:dyDescent="0.3">
      <c r="P184464" s="83"/>
    </row>
    <row r="184465" spans="16:16" x14ac:dyDescent="0.3">
      <c r="P184465" s="83"/>
    </row>
    <row r="184466" spans="16:16" x14ac:dyDescent="0.3">
      <c r="P184466" s="83"/>
    </row>
    <row r="184467" spans="16:16" x14ac:dyDescent="0.3">
      <c r="P184467" s="83"/>
    </row>
    <row r="184468" spans="16:16" x14ac:dyDescent="0.3">
      <c r="P184468" s="83"/>
    </row>
    <row r="184469" spans="16:16" x14ac:dyDescent="0.3">
      <c r="P184469" s="83"/>
    </row>
    <row r="184470" spans="16:16" x14ac:dyDescent="0.3">
      <c r="P184470" s="83"/>
    </row>
    <row r="184471" spans="16:16" x14ac:dyDescent="0.3">
      <c r="P184471" s="83"/>
    </row>
    <row r="184472" spans="16:16" x14ac:dyDescent="0.3">
      <c r="P184472" s="83"/>
    </row>
    <row r="184473" spans="16:16" x14ac:dyDescent="0.3">
      <c r="P184473" s="83"/>
    </row>
    <row r="184474" spans="16:16" x14ac:dyDescent="0.3">
      <c r="P184474" s="83"/>
    </row>
    <row r="184475" spans="16:16" x14ac:dyDescent="0.3">
      <c r="P184475" s="83"/>
    </row>
    <row r="184476" spans="16:16" x14ac:dyDescent="0.3">
      <c r="P184476" s="83"/>
    </row>
    <row r="184477" spans="16:16" x14ac:dyDescent="0.3">
      <c r="P184477" s="83"/>
    </row>
    <row r="184478" spans="16:16" x14ac:dyDescent="0.3">
      <c r="P184478" s="83"/>
    </row>
    <row r="184479" spans="16:16" x14ac:dyDescent="0.3">
      <c r="P184479" s="83"/>
    </row>
    <row r="184480" spans="16:16" x14ac:dyDescent="0.3">
      <c r="P184480" s="83"/>
    </row>
    <row r="184481" spans="16:16" x14ac:dyDescent="0.3">
      <c r="P184481" s="83"/>
    </row>
    <row r="184482" spans="16:16" x14ac:dyDescent="0.3">
      <c r="P184482" s="83"/>
    </row>
    <row r="184483" spans="16:16" x14ac:dyDescent="0.3">
      <c r="P184483" s="83"/>
    </row>
    <row r="184484" spans="16:16" x14ac:dyDescent="0.3">
      <c r="P184484" s="83"/>
    </row>
    <row r="184485" spans="16:16" x14ac:dyDescent="0.3">
      <c r="P184485" s="83"/>
    </row>
    <row r="184486" spans="16:16" x14ac:dyDescent="0.3">
      <c r="P184486" s="83"/>
    </row>
    <row r="184487" spans="16:16" x14ac:dyDescent="0.3">
      <c r="P184487" s="83"/>
    </row>
    <row r="184488" spans="16:16" x14ac:dyDescent="0.3">
      <c r="P184488" s="83"/>
    </row>
    <row r="184489" spans="16:16" x14ac:dyDescent="0.3">
      <c r="P184489" s="83"/>
    </row>
    <row r="184490" spans="16:16" x14ac:dyDescent="0.3">
      <c r="P184490" s="83"/>
    </row>
    <row r="184491" spans="16:16" x14ac:dyDescent="0.3">
      <c r="P184491" s="83"/>
    </row>
    <row r="184492" spans="16:16" x14ac:dyDescent="0.3">
      <c r="P184492" s="83"/>
    </row>
    <row r="184493" spans="16:16" x14ac:dyDescent="0.3">
      <c r="P184493" s="83"/>
    </row>
    <row r="184494" spans="16:16" x14ac:dyDescent="0.3">
      <c r="P184494" s="83"/>
    </row>
    <row r="184495" spans="16:16" x14ac:dyDescent="0.3">
      <c r="P184495" s="83"/>
    </row>
    <row r="184496" spans="16:16" x14ac:dyDescent="0.3">
      <c r="P184496" s="83"/>
    </row>
    <row r="184497" spans="16:16" x14ac:dyDescent="0.3">
      <c r="P184497" s="83"/>
    </row>
    <row r="184498" spans="16:16" x14ac:dyDescent="0.3">
      <c r="P184498" s="83"/>
    </row>
    <row r="184499" spans="16:16" x14ac:dyDescent="0.3">
      <c r="P184499" s="83"/>
    </row>
    <row r="184500" spans="16:16" x14ac:dyDescent="0.3">
      <c r="P184500" s="83"/>
    </row>
    <row r="184501" spans="16:16" x14ac:dyDescent="0.3">
      <c r="P184501" s="83"/>
    </row>
    <row r="184502" spans="16:16" x14ac:dyDescent="0.3">
      <c r="P184502" s="83"/>
    </row>
    <row r="184503" spans="16:16" x14ac:dyDescent="0.3">
      <c r="P184503" s="83"/>
    </row>
    <row r="184504" spans="16:16" x14ac:dyDescent="0.3">
      <c r="P184504" s="83"/>
    </row>
    <row r="184505" spans="16:16" x14ac:dyDescent="0.3">
      <c r="P184505" s="83"/>
    </row>
    <row r="184506" spans="16:16" x14ac:dyDescent="0.3">
      <c r="P184506" s="83"/>
    </row>
    <row r="184507" spans="16:16" x14ac:dyDescent="0.3">
      <c r="P184507" s="83"/>
    </row>
    <row r="184508" spans="16:16" x14ac:dyDescent="0.3">
      <c r="P184508" s="83"/>
    </row>
    <row r="184509" spans="16:16" x14ac:dyDescent="0.3">
      <c r="P184509" s="83"/>
    </row>
    <row r="184510" spans="16:16" x14ac:dyDescent="0.3">
      <c r="P184510" s="83"/>
    </row>
    <row r="184511" spans="16:16" x14ac:dyDescent="0.3">
      <c r="P184511" s="83"/>
    </row>
    <row r="184512" spans="16:16" x14ac:dyDescent="0.3">
      <c r="P184512" s="83"/>
    </row>
    <row r="184513" spans="16:16" x14ac:dyDescent="0.3">
      <c r="P184513" s="83"/>
    </row>
    <row r="184514" spans="16:16" x14ac:dyDescent="0.3">
      <c r="P184514" s="83"/>
    </row>
    <row r="184515" spans="16:16" x14ac:dyDescent="0.3">
      <c r="P184515" s="83"/>
    </row>
    <row r="184516" spans="16:16" x14ac:dyDescent="0.3">
      <c r="P184516" s="83"/>
    </row>
    <row r="184517" spans="16:16" x14ac:dyDescent="0.3">
      <c r="P184517" s="83"/>
    </row>
    <row r="184518" spans="16:16" x14ac:dyDescent="0.3">
      <c r="P184518" s="83"/>
    </row>
    <row r="184519" spans="16:16" x14ac:dyDescent="0.3">
      <c r="P184519" s="83"/>
    </row>
    <row r="184520" spans="16:16" x14ac:dyDescent="0.3">
      <c r="P184520" s="83"/>
    </row>
    <row r="184521" spans="16:16" x14ac:dyDescent="0.3">
      <c r="P184521" s="83"/>
    </row>
    <row r="184522" spans="16:16" x14ac:dyDescent="0.3">
      <c r="P184522" s="83"/>
    </row>
    <row r="184523" spans="16:16" x14ac:dyDescent="0.3">
      <c r="P184523" s="83"/>
    </row>
    <row r="184524" spans="16:16" x14ac:dyDescent="0.3">
      <c r="P184524" s="83"/>
    </row>
    <row r="184525" spans="16:16" x14ac:dyDescent="0.3">
      <c r="P184525" s="83"/>
    </row>
    <row r="184526" spans="16:16" x14ac:dyDescent="0.3">
      <c r="P184526" s="83"/>
    </row>
    <row r="184527" spans="16:16" x14ac:dyDescent="0.3">
      <c r="P184527" s="83"/>
    </row>
    <row r="184528" spans="16:16" x14ac:dyDescent="0.3">
      <c r="P184528" s="83"/>
    </row>
    <row r="184529" spans="16:16" x14ac:dyDescent="0.3">
      <c r="P184529" s="83"/>
    </row>
    <row r="184530" spans="16:16" x14ac:dyDescent="0.3">
      <c r="P184530" s="83"/>
    </row>
    <row r="184531" spans="16:16" x14ac:dyDescent="0.3">
      <c r="P184531" s="83"/>
    </row>
    <row r="184532" spans="16:16" x14ac:dyDescent="0.3">
      <c r="P184532" s="83"/>
    </row>
    <row r="184533" spans="16:16" x14ac:dyDescent="0.3">
      <c r="P184533" s="83"/>
    </row>
    <row r="184534" spans="16:16" x14ac:dyDescent="0.3">
      <c r="P184534" s="83"/>
    </row>
    <row r="184535" spans="16:16" x14ac:dyDescent="0.3">
      <c r="P184535" s="83"/>
    </row>
    <row r="184536" spans="16:16" x14ac:dyDescent="0.3">
      <c r="P184536" s="83"/>
    </row>
    <row r="184537" spans="16:16" x14ac:dyDescent="0.3">
      <c r="P184537" s="83"/>
    </row>
    <row r="184538" spans="16:16" x14ac:dyDescent="0.3">
      <c r="P184538" s="83"/>
    </row>
    <row r="184539" spans="16:16" x14ac:dyDescent="0.3">
      <c r="P184539" s="83"/>
    </row>
    <row r="184540" spans="16:16" x14ac:dyDescent="0.3">
      <c r="P184540" s="83"/>
    </row>
    <row r="184541" spans="16:16" x14ac:dyDescent="0.3">
      <c r="P184541" s="83"/>
    </row>
    <row r="184542" spans="16:16" x14ac:dyDescent="0.3">
      <c r="P184542" s="83"/>
    </row>
    <row r="184543" spans="16:16" x14ac:dyDescent="0.3">
      <c r="P184543" s="83"/>
    </row>
    <row r="184544" spans="16:16" x14ac:dyDescent="0.3">
      <c r="P184544" s="83"/>
    </row>
    <row r="184545" spans="16:16" x14ac:dyDescent="0.3">
      <c r="P184545" s="83"/>
    </row>
    <row r="184546" spans="16:16" x14ac:dyDescent="0.3">
      <c r="P184546" s="83"/>
    </row>
    <row r="184547" spans="16:16" x14ac:dyDescent="0.3">
      <c r="P184547" s="83"/>
    </row>
    <row r="184548" spans="16:16" x14ac:dyDescent="0.3">
      <c r="P184548" s="83"/>
    </row>
    <row r="184549" spans="16:16" x14ac:dyDescent="0.3">
      <c r="P184549" s="83"/>
    </row>
    <row r="184550" spans="16:16" x14ac:dyDescent="0.3">
      <c r="P184550" s="83"/>
    </row>
    <row r="184551" spans="16:16" x14ac:dyDescent="0.3">
      <c r="P184551" s="83"/>
    </row>
    <row r="184552" spans="16:16" x14ac:dyDescent="0.3">
      <c r="P184552" s="83"/>
    </row>
    <row r="184553" spans="16:16" x14ac:dyDescent="0.3">
      <c r="P184553" s="83"/>
    </row>
    <row r="184554" spans="16:16" x14ac:dyDescent="0.3">
      <c r="P184554" s="83"/>
    </row>
    <row r="184555" spans="16:16" x14ac:dyDescent="0.3">
      <c r="P184555" s="83"/>
    </row>
    <row r="184556" spans="16:16" x14ac:dyDescent="0.3">
      <c r="P184556" s="83"/>
    </row>
    <row r="184557" spans="16:16" x14ac:dyDescent="0.3">
      <c r="P184557" s="83"/>
    </row>
    <row r="184558" spans="16:16" x14ac:dyDescent="0.3">
      <c r="P184558" s="83"/>
    </row>
    <row r="184559" spans="16:16" x14ac:dyDescent="0.3">
      <c r="P184559" s="83"/>
    </row>
    <row r="184560" spans="16:16" x14ac:dyDescent="0.3">
      <c r="P184560" s="83"/>
    </row>
    <row r="184561" spans="16:16" x14ac:dyDescent="0.3">
      <c r="P184561" s="83"/>
    </row>
    <row r="184562" spans="16:16" x14ac:dyDescent="0.3">
      <c r="P184562" s="83"/>
    </row>
    <row r="184563" spans="16:16" x14ac:dyDescent="0.3">
      <c r="P184563" s="83"/>
    </row>
    <row r="184564" spans="16:16" x14ac:dyDescent="0.3">
      <c r="P184564" s="83"/>
    </row>
    <row r="184565" spans="16:16" x14ac:dyDescent="0.3">
      <c r="P184565" s="83"/>
    </row>
    <row r="184566" spans="16:16" x14ac:dyDescent="0.3">
      <c r="P184566" s="83"/>
    </row>
    <row r="184567" spans="16:16" x14ac:dyDescent="0.3">
      <c r="P184567" s="83"/>
    </row>
    <row r="184568" spans="16:16" x14ac:dyDescent="0.3">
      <c r="P184568" s="83"/>
    </row>
    <row r="184569" spans="16:16" x14ac:dyDescent="0.3">
      <c r="P184569" s="83"/>
    </row>
    <row r="184570" spans="16:16" x14ac:dyDescent="0.3">
      <c r="P184570" s="83"/>
    </row>
    <row r="184571" spans="16:16" x14ac:dyDescent="0.3">
      <c r="P184571" s="83"/>
    </row>
    <row r="184572" spans="16:16" x14ac:dyDescent="0.3">
      <c r="P184572" s="83"/>
    </row>
    <row r="184573" spans="16:16" x14ac:dyDescent="0.3">
      <c r="P184573" s="83"/>
    </row>
    <row r="184574" spans="16:16" x14ac:dyDescent="0.3">
      <c r="P184574" s="83"/>
    </row>
    <row r="184575" spans="16:16" x14ac:dyDescent="0.3">
      <c r="P184575" s="83"/>
    </row>
    <row r="184576" spans="16:16" x14ac:dyDescent="0.3">
      <c r="P184576" s="83"/>
    </row>
    <row r="184577" spans="16:16" x14ac:dyDescent="0.3">
      <c r="P184577" s="83"/>
    </row>
    <row r="184578" spans="16:16" x14ac:dyDescent="0.3">
      <c r="P184578" s="83"/>
    </row>
    <row r="184579" spans="16:16" x14ac:dyDescent="0.3">
      <c r="P184579" s="83"/>
    </row>
    <row r="184580" spans="16:16" x14ac:dyDescent="0.3">
      <c r="P184580" s="83"/>
    </row>
    <row r="184581" spans="16:16" x14ac:dyDescent="0.3">
      <c r="P184581" s="83"/>
    </row>
    <row r="184582" spans="16:16" x14ac:dyDescent="0.3">
      <c r="P184582" s="83"/>
    </row>
    <row r="184583" spans="16:16" x14ac:dyDescent="0.3">
      <c r="P184583" s="83"/>
    </row>
    <row r="184584" spans="16:16" x14ac:dyDescent="0.3">
      <c r="P184584" s="83"/>
    </row>
    <row r="184585" spans="16:16" x14ac:dyDescent="0.3">
      <c r="P184585" s="83"/>
    </row>
    <row r="184586" spans="16:16" x14ac:dyDescent="0.3">
      <c r="P184586" s="83"/>
    </row>
    <row r="184587" spans="16:16" x14ac:dyDescent="0.3">
      <c r="P184587" s="83"/>
    </row>
    <row r="184588" spans="16:16" x14ac:dyDescent="0.3">
      <c r="P184588" s="83"/>
    </row>
    <row r="184589" spans="16:16" x14ac:dyDescent="0.3">
      <c r="P184589" s="83"/>
    </row>
    <row r="184590" spans="16:16" x14ac:dyDescent="0.3">
      <c r="P184590" s="83"/>
    </row>
    <row r="184591" spans="16:16" x14ac:dyDescent="0.3">
      <c r="P184591" s="83"/>
    </row>
    <row r="184592" spans="16:16" x14ac:dyDescent="0.3">
      <c r="P184592" s="83"/>
    </row>
    <row r="184593" spans="16:16" x14ac:dyDescent="0.3">
      <c r="P184593" s="83"/>
    </row>
    <row r="184594" spans="16:16" x14ac:dyDescent="0.3">
      <c r="P184594" s="83"/>
    </row>
    <row r="184595" spans="16:16" x14ac:dyDescent="0.3">
      <c r="P184595" s="83"/>
    </row>
    <row r="184596" spans="16:16" x14ac:dyDescent="0.3">
      <c r="P184596" s="83"/>
    </row>
    <row r="184597" spans="16:16" x14ac:dyDescent="0.3">
      <c r="P184597" s="83"/>
    </row>
    <row r="184598" spans="16:16" x14ac:dyDescent="0.3">
      <c r="P184598" s="83"/>
    </row>
    <row r="184599" spans="16:16" x14ac:dyDescent="0.3">
      <c r="P184599" s="83"/>
    </row>
    <row r="184600" spans="16:16" x14ac:dyDescent="0.3">
      <c r="P184600" s="83"/>
    </row>
    <row r="184601" spans="16:16" x14ac:dyDescent="0.3">
      <c r="P184601" s="83"/>
    </row>
    <row r="184602" spans="16:16" x14ac:dyDescent="0.3">
      <c r="P184602" s="83"/>
    </row>
    <row r="184603" spans="16:16" x14ac:dyDescent="0.3">
      <c r="P184603" s="83"/>
    </row>
    <row r="184604" spans="16:16" x14ac:dyDescent="0.3">
      <c r="P184604" s="83"/>
    </row>
    <row r="184605" spans="16:16" x14ac:dyDescent="0.3">
      <c r="P184605" s="83"/>
    </row>
    <row r="184606" spans="16:16" x14ac:dyDescent="0.3">
      <c r="P184606" s="83"/>
    </row>
    <row r="184607" spans="16:16" x14ac:dyDescent="0.3">
      <c r="P184607" s="83"/>
    </row>
    <row r="184608" spans="16:16" x14ac:dyDescent="0.3">
      <c r="P184608" s="83"/>
    </row>
    <row r="184609" spans="16:16" x14ac:dyDescent="0.3">
      <c r="P184609" s="83"/>
    </row>
    <row r="184610" spans="16:16" x14ac:dyDescent="0.3">
      <c r="P184610" s="83"/>
    </row>
    <row r="184611" spans="16:16" x14ac:dyDescent="0.3">
      <c r="P184611" s="83"/>
    </row>
    <row r="184612" spans="16:16" x14ac:dyDescent="0.3">
      <c r="P184612" s="83"/>
    </row>
    <row r="184613" spans="16:16" x14ac:dyDescent="0.3">
      <c r="P184613" s="83"/>
    </row>
    <row r="184614" spans="16:16" x14ac:dyDescent="0.3">
      <c r="P184614" s="83"/>
    </row>
    <row r="184615" spans="16:16" x14ac:dyDescent="0.3">
      <c r="P184615" s="83"/>
    </row>
    <row r="184616" spans="16:16" x14ac:dyDescent="0.3">
      <c r="P184616" s="83"/>
    </row>
    <row r="184617" spans="16:16" x14ac:dyDescent="0.3">
      <c r="P184617" s="83"/>
    </row>
    <row r="184618" spans="16:16" x14ac:dyDescent="0.3">
      <c r="P184618" s="83"/>
    </row>
    <row r="184619" spans="16:16" x14ac:dyDescent="0.3">
      <c r="P184619" s="83"/>
    </row>
    <row r="184620" spans="16:16" x14ac:dyDescent="0.3">
      <c r="P184620" s="83"/>
    </row>
    <row r="184621" spans="16:16" x14ac:dyDescent="0.3">
      <c r="P184621" s="83"/>
    </row>
    <row r="184622" spans="16:16" x14ac:dyDescent="0.3">
      <c r="P184622" s="83"/>
    </row>
    <row r="184623" spans="16:16" x14ac:dyDescent="0.3">
      <c r="P184623" s="83"/>
    </row>
    <row r="184624" spans="16:16" x14ac:dyDescent="0.3">
      <c r="P184624" s="83"/>
    </row>
    <row r="184625" spans="16:16" x14ac:dyDescent="0.3">
      <c r="P184625" s="83"/>
    </row>
    <row r="184626" spans="16:16" x14ac:dyDescent="0.3">
      <c r="P184626" s="83"/>
    </row>
    <row r="184627" spans="16:16" x14ac:dyDescent="0.3">
      <c r="P184627" s="83"/>
    </row>
    <row r="184628" spans="16:16" x14ac:dyDescent="0.3">
      <c r="P184628" s="83"/>
    </row>
    <row r="184629" spans="16:16" x14ac:dyDescent="0.3">
      <c r="P184629" s="83"/>
    </row>
    <row r="184630" spans="16:16" x14ac:dyDescent="0.3">
      <c r="P184630" s="83"/>
    </row>
    <row r="184631" spans="16:16" x14ac:dyDescent="0.3">
      <c r="P184631" s="83"/>
    </row>
    <row r="184632" spans="16:16" x14ac:dyDescent="0.3">
      <c r="P184632" s="83"/>
    </row>
    <row r="184633" spans="16:16" x14ac:dyDescent="0.3">
      <c r="P184633" s="83"/>
    </row>
    <row r="184634" spans="16:16" x14ac:dyDescent="0.3">
      <c r="P184634" s="83"/>
    </row>
    <row r="184635" spans="16:16" x14ac:dyDescent="0.3">
      <c r="P184635" s="83"/>
    </row>
    <row r="184636" spans="16:16" x14ac:dyDescent="0.3">
      <c r="P184636" s="83"/>
    </row>
    <row r="184637" spans="16:16" x14ac:dyDescent="0.3">
      <c r="P184637" s="83"/>
    </row>
    <row r="184638" spans="16:16" x14ac:dyDescent="0.3">
      <c r="P184638" s="83"/>
    </row>
    <row r="184639" spans="16:16" x14ac:dyDescent="0.3">
      <c r="P184639" s="83"/>
    </row>
    <row r="184640" spans="16:16" x14ac:dyDescent="0.3">
      <c r="P184640" s="83"/>
    </row>
    <row r="184641" spans="16:16" x14ac:dyDescent="0.3">
      <c r="P184641" s="83"/>
    </row>
    <row r="184642" spans="16:16" x14ac:dyDescent="0.3">
      <c r="P184642" s="83"/>
    </row>
    <row r="184643" spans="16:16" x14ac:dyDescent="0.3">
      <c r="P184643" s="83"/>
    </row>
    <row r="184644" spans="16:16" x14ac:dyDescent="0.3">
      <c r="P184644" s="83"/>
    </row>
    <row r="184645" spans="16:16" x14ac:dyDescent="0.3">
      <c r="P184645" s="83"/>
    </row>
    <row r="184646" spans="16:16" x14ac:dyDescent="0.3">
      <c r="P184646" s="83"/>
    </row>
    <row r="184647" spans="16:16" x14ac:dyDescent="0.3">
      <c r="P184647" s="83"/>
    </row>
    <row r="184648" spans="16:16" x14ac:dyDescent="0.3">
      <c r="P184648" s="83"/>
    </row>
    <row r="184649" spans="16:16" x14ac:dyDescent="0.3">
      <c r="P184649" s="83"/>
    </row>
    <row r="184650" spans="16:16" x14ac:dyDescent="0.3">
      <c r="P184650" s="83"/>
    </row>
    <row r="184651" spans="16:16" x14ac:dyDescent="0.3">
      <c r="P184651" s="83"/>
    </row>
    <row r="184652" spans="16:16" x14ac:dyDescent="0.3">
      <c r="P184652" s="83"/>
    </row>
    <row r="184653" spans="16:16" x14ac:dyDescent="0.3">
      <c r="P184653" s="83"/>
    </row>
    <row r="184654" spans="16:16" x14ac:dyDescent="0.3">
      <c r="P184654" s="83"/>
    </row>
    <row r="184655" spans="16:16" x14ac:dyDescent="0.3">
      <c r="P184655" s="83"/>
    </row>
    <row r="184656" spans="16:16" x14ac:dyDescent="0.3">
      <c r="P184656" s="83"/>
    </row>
    <row r="184657" spans="16:16" x14ac:dyDescent="0.3">
      <c r="P184657" s="83"/>
    </row>
    <row r="184658" spans="16:16" x14ac:dyDescent="0.3">
      <c r="P184658" s="83"/>
    </row>
    <row r="184659" spans="16:16" x14ac:dyDescent="0.3">
      <c r="P184659" s="83"/>
    </row>
    <row r="184660" spans="16:16" x14ac:dyDescent="0.3">
      <c r="P184660" s="83"/>
    </row>
    <row r="184661" spans="16:16" x14ac:dyDescent="0.3">
      <c r="P184661" s="83"/>
    </row>
    <row r="184662" spans="16:16" x14ac:dyDescent="0.3">
      <c r="P184662" s="83"/>
    </row>
    <row r="184663" spans="16:16" x14ac:dyDescent="0.3">
      <c r="P184663" s="83"/>
    </row>
    <row r="184664" spans="16:16" x14ac:dyDescent="0.3">
      <c r="P184664" s="83"/>
    </row>
    <row r="184665" spans="16:16" x14ac:dyDescent="0.3">
      <c r="P184665" s="83"/>
    </row>
    <row r="184666" spans="16:16" x14ac:dyDescent="0.3">
      <c r="P184666" s="83"/>
    </row>
    <row r="184667" spans="16:16" x14ac:dyDescent="0.3">
      <c r="P184667" s="83"/>
    </row>
    <row r="184668" spans="16:16" x14ac:dyDescent="0.3">
      <c r="P184668" s="83"/>
    </row>
    <row r="184669" spans="16:16" x14ac:dyDescent="0.3">
      <c r="P184669" s="83"/>
    </row>
    <row r="184670" spans="16:16" x14ac:dyDescent="0.3">
      <c r="P184670" s="83"/>
    </row>
    <row r="184671" spans="16:16" x14ac:dyDescent="0.3">
      <c r="P184671" s="83"/>
    </row>
    <row r="184672" spans="16:16" x14ac:dyDescent="0.3">
      <c r="P184672" s="83"/>
    </row>
    <row r="184673" spans="16:16" x14ac:dyDescent="0.3">
      <c r="P184673" s="83"/>
    </row>
    <row r="184674" spans="16:16" x14ac:dyDescent="0.3">
      <c r="P184674" s="83"/>
    </row>
    <row r="184675" spans="16:16" x14ac:dyDescent="0.3">
      <c r="P184675" s="83"/>
    </row>
    <row r="184676" spans="16:16" x14ac:dyDescent="0.3">
      <c r="P184676" s="83"/>
    </row>
    <row r="184677" spans="16:16" x14ac:dyDescent="0.3">
      <c r="P184677" s="83"/>
    </row>
    <row r="184678" spans="16:16" x14ac:dyDescent="0.3">
      <c r="P184678" s="83"/>
    </row>
    <row r="184679" spans="16:16" x14ac:dyDescent="0.3">
      <c r="P184679" s="83"/>
    </row>
    <row r="184680" spans="16:16" x14ac:dyDescent="0.3">
      <c r="P184680" s="83"/>
    </row>
    <row r="184681" spans="16:16" x14ac:dyDescent="0.3">
      <c r="P184681" s="83"/>
    </row>
    <row r="184682" spans="16:16" x14ac:dyDescent="0.3">
      <c r="P184682" s="83"/>
    </row>
    <row r="184683" spans="16:16" x14ac:dyDescent="0.3">
      <c r="P184683" s="83"/>
    </row>
    <row r="184684" spans="16:16" x14ac:dyDescent="0.3">
      <c r="P184684" s="83"/>
    </row>
    <row r="184685" spans="16:16" x14ac:dyDescent="0.3">
      <c r="P184685" s="83"/>
    </row>
    <row r="184686" spans="16:16" x14ac:dyDescent="0.3">
      <c r="P184686" s="83"/>
    </row>
    <row r="184687" spans="16:16" x14ac:dyDescent="0.3">
      <c r="P184687" s="83"/>
    </row>
    <row r="184688" spans="16:16" x14ac:dyDescent="0.3">
      <c r="P184688" s="83"/>
    </row>
    <row r="184689" spans="16:16" x14ac:dyDescent="0.3">
      <c r="P184689" s="83"/>
    </row>
    <row r="184690" spans="16:16" x14ac:dyDescent="0.3">
      <c r="P184690" s="83"/>
    </row>
    <row r="184691" spans="16:16" x14ac:dyDescent="0.3">
      <c r="P184691" s="83"/>
    </row>
    <row r="184692" spans="16:16" x14ac:dyDescent="0.3">
      <c r="P184692" s="83"/>
    </row>
    <row r="184693" spans="16:16" x14ac:dyDescent="0.3">
      <c r="P184693" s="83"/>
    </row>
    <row r="184694" spans="16:16" x14ac:dyDescent="0.3">
      <c r="P184694" s="83"/>
    </row>
    <row r="184695" spans="16:16" x14ac:dyDescent="0.3">
      <c r="P184695" s="83"/>
    </row>
    <row r="184696" spans="16:16" x14ac:dyDescent="0.3">
      <c r="P184696" s="83"/>
    </row>
    <row r="184697" spans="16:16" x14ac:dyDescent="0.3">
      <c r="P184697" s="83"/>
    </row>
    <row r="184698" spans="16:16" x14ac:dyDescent="0.3">
      <c r="P184698" s="83"/>
    </row>
    <row r="184699" spans="16:16" x14ac:dyDescent="0.3">
      <c r="P184699" s="83"/>
    </row>
    <row r="184700" spans="16:16" x14ac:dyDescent="0.3">
      <c r="P184700" s="83"/>
    </row>
    <row r="184701" spans="16:16" x14ac:dyDescent="0.3">
      <c r="P184701" s="83"/>
    </row>
    <row r="184702" spans="16:16" x14ac:dyDescent="0.3">
      <c r="P184702" s="83"/>
    </row>
    <row r="184703" spans="16:16" x14ac:dyDescent="0.3">
      <c r="P184703" s="83"/>
    </row>
    <row r="184704" spans="16:16" x14ac:dyDescent="0.3">
      <c r="P184704" s="83"/>
    </row>
    <row r="184705" spans="16:16" x14ac:dyDescent="0.3">
      <c r="P184705" s="83"/>
    </row>
    <row r="184706" spans="16:16" x14ac:dyDescent="0.3">
      <c r="P184706" s="83"/>
    </row>
    <row r="184707" spans="16:16" x14ac:dyDescent="0.3">
      <c r="P184707" s="83"/>
    </row>
    <row r="184708" spans="16:16" x14ac:dyDescent="0.3">
      <c r="P184708" s="83"/>
    </row>
    <row r="184709" spans="16:16" x14ac:dyDescent="0.3">
      <c r="P184709" s="83"/>
    </row>
    <row r="184710" spans="16:16" x14ac:dyDescent="0.3">
      <c r="P184710" s="83"/>
    </row>
    <row r="184711" spans="16:16" x14ac:dyDescent="0.3">
      <c r="P184711" s="83"/>
    </row>
    <row r="184712" spans="16:16" x14ac:dyDescent="0.3">
      <c r="P184712" s="83"/>
    </row>
    <row r="184713" spans="16:16" x14ac:dyDescent="0.3">
      <c r="P184713" s="83"/>
    </row>
    <row r="184714" spans="16:16" x14ac:dyDescent="0.3">
      <c r="P184714" s="83"/>
    </row>
    <row r="184715" spans="16:16" x14ac:dyDescent="0.3">
      <c r="P184715" s="83"/>
    </row>
    <row r="184716" spans="16:16" x14ac:dyDescent="0.3">
      <c r="P184716" s="83"/>
    </row>
    <row r="184717" spans="16:16" x14ac:dyDescent="0.3">
      <c r="P184717" s="83"/>
    </row>
    <row r="184718" spans="16:16" x14ac:dyDescent="0.3">
      <c r="P184718" s="83"/>
    </row>
    <row r="184719" spans="16:16" x14ac:dyDescent="0.3">
      <c r="P184719" s="83"/>
    </row>
    <row r="184720" spans="16:16" x14ac:dyDescent="0.3">
      <c r="P184720" s="83"/>
    </row>
    <row r="184721" spans="16:16" x14ac:dyDescent="0.3">
      <c r="P184721" s="83"/>
    </row>
    <row r="184722" spans="16:16" x14ac:dyDescent="0.3">
      <c r="P184722" s="83"/>
    </row>
    <row r="184723" spans="16:16" x14ac:dyDescent="0.3">
      <c r="P184723" s="83"/>
    </row>
    <row r="184724" spans="16:16" x14ac:dyDescent="0.3">
      <c r="P184724" s="83"/>
    </row>
    <row r="184725" spans="16:16" x14ac:dyDescent="0.3">
      <c r="P184725" s="83"/>
    </row>
    <row r="184726" spans="16:16" x14ac:dyDescent="0.3">
      <c r="P184726" s="83"/>
    </row>
    <row r="184727" spans="16:16" x14ac:dyDescent="0.3">
      <c r="P184727" s="83"/>
    </row>
    <row r="184728" spans="16:16" x14ac:dyDescent="0.3">
      <c r="P184728" s="83"/>
    </row>
    <row r="184729" spans="16:16" x14ac:dyDescent="0.3">
      <c r="P184729" s="83"/>
    </row>
    <row r="184730" spans="16:16" x14ac:dyDescent="0.3">
      <c r="P184730" s="83"/>
    </row>
    <row r="184731" spans="16:16" x14ac:dyDescent="0.3">
      <c r="P184731" s="83"/>
    </row>
    <row r="184732" spans="16:16" x14ac:dyDescent="0.3">
      <c r="P184732" s="83"/>
    </row>
    <row r="184733" spans="16:16" x14ac:dyDescent="0.3">
      <c r="P184733" s="83"/>
    </row>
    <row r="184734" spans="16:16" x14ac:dyDescent="0.3">
      <c r="P184734" s="83"/>
    </row>
    <row r="184735" spans="16:16" x14ac:dyDescent="0.3">
      <c r="P184735" s="83"/>
    </row>
    <row r="184736" spans="16:16" x14ac:dyDescent="0.3">
      <c r="P184736" s="83"/>
    </row>
    <row r="184737" spans="16:16" x14ac:dyDescent="0.3">
      <c r="P184737" s="83"/>
    </row>
    <row r="184738" spans="16:16" x14ac:dyDescent="0.3">
      <c r="P184738" s="83"/>
    </row>
    <row r="184739" spans="16:16" x14ac:dyDescent="0.3">
      <c r="P184739" s="83"/>
    </row>
    <row r="184740" spans="16:16" x14ac:dyDescent="0.3">
      <c r="P184740" s="83"/>
    </row>
    <row r="184741" spans="16:16" x14ac:dyDescent="0.3">
      <c r="P184741" s="83"/>
    </row>
    <row r="184742" spans="16:16" x14ac:dyDescent="0.3">
      <c r="P184742" s="83"/>
    </row>
    <row r="184743" spans="16:16" x14ac:dyDescent="0.3">
      <c r="P184743" s="83"/>
    </row>
    <row r="184744" spans="16:16" x14ac:dyDescent="0.3">
      <c r="P184744" s="83"/>
    </row>
    <row r="184745" spans="16:16" x14ac:dyDescent="0.3">
      <c r="P184745" s="83"/>
    </row>
    <row r="184746" spans="16:16" x14ac:dyDescent="0.3">
      <c r="P184746" s="83"/>
    </row>
    <row r="184747" spans="16:16" x14ac:dyDescent="0.3">
      <c r="P184747" s="83"/>
    </row>
    <row r="184748" spans="16:16" x14ac:dyDescent="0.3">
      <c r="P184748" s="83"/>
    </row>
    <row r="184749" spans="16:16" x14ac:dyDescent="0.3">
      <c r="P184749" s="83"/>
    </row>
    <row r="184750" spans="16:16" x14ac:dyDescent="0.3">
      <c r="P184750" s="83"/>
    </row>
    <row r="184751" spans="16:16" x14ac:dyDescent="0.3">
      <c r="P184751" s="83"/>
    </row>
    <row r="184752" spans="16:16" x14ac:dyDescent="0.3">
      <c r="P184752" s="83"/>
    </row>
    <row r="184753" spans="16:16" x14ac:dyDescent="0.3">
      <c r="P184753" s="83"/>
    </row>
    <row r="184754" spans="16:16" x14ac:dyDescent="0.3">
      <c r="P184754" s="83"/>
    </row>
    <row r="184755" spans="16:16" x14ac:dyDescent="0.3">
      <c r="P184755" s="83"/>
    </row>
    <row r="184756" spans="16:16" x14ac:dyDescent="0.3">
      <c r="P184756" s="83"/>
    </row>
    <row r="184757" spans="16:16" x14ac:dyDescent="0.3">
      <c r="P184757" s="83"/>
    </row>
    <row r="184758" spans="16:16" x14ac:dyDescent="0.3">
      <c r="P184758" s="83"/>
    </row>
    <row r="184759" spans="16:16" x14ac:dyDescent="0.3">
      <c r="P184759" s="83"/>
    </row>
    <row r="184760" spans="16:16" x14ac:dyDescent="0.3">
      <c r="P184760" s="83"/>
    </row>
    <row r="184761" spans="16:16" x14ac:dyDescent="0.3">
      <c r="P184761" s="83"/>
    </row>
    <row r="184762" spans="16:16" x14ac:dyDescent="0.3">
      <c r="P184762" s="83"/>
    </row>
    <row r="184763" spans="16:16" x14ac:dyDescent="0.3">
      <c r="P184763" s="83"/>
    </row>
    <row r="184764" spans="16:16" x14ac:dyDescent="0.3">
      <c r="P184764" s="83"/>
    </row>
    <row r="184765" spans="16:16" x14ac:dyDescent="0.3">
      <c r="P184765" s="83"/>
    </row>
    <row r="184766" spans="16:16" x14ac:dyDescent="0.3">
      <c r="P184766" s="83"/>
    </row>
    <row r="184767" spans="16:16" x14ac:dyDescent="0.3">
      <c r="P184767" s="83"/>
    </row>
    <row r="184768" spans="16:16" x14ac:dyDescent="0.3">
      <c r="P184768" s="83"/>
    </row>
    <row r="184769" spans="16:16" x14ac:dyDescent="0.3">
      <c r="P184769" s="83"/>
    </row>
    <row r="184770" spans="16:16" x14ac:dyDescent="0.3">
      <c r="P184770" s="83"/>
    </row>
    <row r="184771" spans="16:16" x14ac:dyDescent="0.3">
      <c r="P184771" s="83"/>
    </row>
    <row r="184772" spans="16:16" x14ac:dyDescent="0.3">
      <c r="P184772" s="83"/>
    </row>
    <row r="184773" spans="16:16" x14ac:dyDescent="0.3">
      <c r="P184773" s="83"/>
    </row>
    <row r="184774" spans="16:16" x14ac:dyDescent="0.3">
      <c r="P184774" s="83"/>
    </row>
    <row r="184775" spans="16:16" x14ac:dyDescent="0.3">
      <c r="P184775" s="83"/>
    </row>
    <row r="184776" spans="16:16" x14ac:dyDescent="0.3">
      <c r="P184776" s="83"/>
    </row>
    <row r="184777" spans="16:16" x14ac:dyDescent="0.3">
      <c r="P184777" s="83"/>
    </row>
    <row r="184778" spans="16:16" x14ac:dyDescent="0.3">
      <c r="P184778" s="83"/>
    </row>
    <row r="184779" spans="16:16" x14ac:dyDescent="0.3">
      <c r="P184779" s="83"/>
    </row>
    <row r="184780" spans="16:16" x14ac:dyDescent="0.3">
      <c r="P184780" s="83"/>
    </row>
    <row r="184781" spans="16:16" x14ac:dyDescent="0.3">
      <c r="P184781" s="83"/>
    </row>
    <row r="184782" spans="16:16" x14ac:dyDescent="0.3">
      <c r="P184782" s="83"/>
    </row>
    <row r="184783" spans="16:16" x14ac:dyDescent="0.3">
      <c r="P184783" s="83"/>
    </row>
    <row r="184784" spans="16:16" x14ac:dyDescent="0.3">
      <c r="P184784" s="83"/>
    </row>
    <row r="184785" spans="16:16" x14ac:dyDescent="0.3">
      <c r="P184785" s="83"/>
    </row>
    <row r="184786" spans="16:16" x14ac:dyDescent="0.3">
      <c r="P184786" s="83"/>
    </row>
    <row r="184787" spans="16:16" x14ac:dyDescent="0.3">
      <c r="P184787" s="83"/>
    </row>
    <row r="184788" spans="16:16" x14ac:dyDescent="0.3">
      <c r="P184788" s="83"/>
    </row>
    <row r="184789" spans="16:16" x14ac:dyDescent="0.3">
      <c r="P184789" s="83"/>
    </row>
    <row r="184790" spans="16:16" x14ac:dyDescent="0.3">
      <c r="P184790" s="83"/>
    </row>
    <row r="184791" spans="16:16" x14ac:dyDescent="0.3">
      <c r="P184791" s="83"/>
    </row>
    <row r="184792" spans="16:16" x14ac:dyDescent="0.3">
      <c r="P184792" s="83"/>
    </row>
    <row r="184793" spans="16:16" x14ac:dyDescent="0.3">
      <c r="P184793" s="83"/>
    </row>
    <row r="184794" spans="16:16" x14ac:dyDescent="0.3">
      <c r="P184794" s="83"/>
    </row>
    <row r="184795" spans="16:16" x14ac:dyDescent="0.3">
      <c r="P184795" s="83"/>
    </row>
    <row r="184796" spans="16:16" x14ac:dyDescent="0.3">
      <c r="P184796" s="83"/>
    </row>
    <row r="184797" spans="16:16" x14ac:dyDescent="0.3">
      <c r="P184797" s="83"/>
    </row>
    <row r="184798" spans="16:16" x14ac:dyDescent="0.3">
      <c r="P184798" s="83"/>
    </row>
    <row r="184799" spans="16:16" x14ac:dyDescent="0.3">
      <c r="P184799" s="83"/>
    </row>
    <row r="184800" spans="16:16" x14ac:dyDescent="0.3">
      <c r="P184800" s="83"/>
    </row>
    <row r="184801" spans="16:16" x14ac:dyDescent="0.3">
      <c r="P184801" s="83"/>
    </row>
    <row r="184802" spans="16:16" x14ac:dyDescent="0.3">
      <c r="P184802" s="83"/>
    </row>
    <row r="184803" spans="16:16" x14ac:dyDescent="0.3">
      <c r="P184803" s="83"/>
    </row>
    <row r="184804" spans="16:16" x14ac:dyDescent="0.3">
      <c r="P184804" s="83"/>
    </row>
    <row r="184805" spans="16:16" x14ac:dyDescent="0.3">
      <c r="P184805" s="83"/>
    </row>
    <row r="184806" spans="16:16" x14ac:dyDescent="0.3">
      <c r="P184806" s="83"/>
    </row>
    <row r="184807" spans="16:16" x14ac:dyDescent="0.3">
      <c r="P184807" s="83"/>
    </row>
    <row r="184808" spans="16:16" x14ac:dyDescent="0.3">
      <c r="P184808" s="83"/>
    </row>
    <row r="184809" spans="16:16" x14ac:dyDescent="0.3">
      <c r="P184809" s="83"/>
    </row>
    <row r="184810" spans="16:16" x14ac:dyDescent="0.3">
      <c r="P184810" s="83"/>
    </row>
    <row r="184811" spans="16:16" x14ac:dyDescent="0.3">
      <c r="P184811" s="83"/>
    </row>
    <row r="184812" spans="16:16" x14ac:dyDescent="0.3">
      <c r="P184812" s="83"/>
    </row>
    <row r="184813" spans="16:16" x14ac:dyDescent="0.3">
      <c r="P184813" s="83"/>
    </row>
    <row r="184814" spans="16:16" x14ac:dyDescent="0.3">
      <c r="P184814" s="83"/>
    </row>
    <row r="184815" spans="16:16" x14ac:dyDescent="0.3">
      <c r="P184815" s="83"/>
    </row>
    <row r="184816" spans="16:16" x14ac:dyDescent="0.3">
      <c r="P184816" s="83"/>
    </row>
    <row r="184817" spans="16:16" x14ac:dyDescent="0.3">
      <c r="P184817" s="83"/>
    </row>
    <row r="184818" spans="16:16" x14ac:dyDescent="0.3">
      <c r="P184818" s="83"/>
    </row>
    <row r="184819" spans="16:16" x14ac:dyDescent="0.3">
      <c r="P184819" s="83"/>
    </row>
    <row r="184820" spans="16:16" x14ac:dyDescent="0.3">
      <c r="P184820" s="83"/>
    </row>
    <row r="184821" spans="16:16" x14ac:dyDescent="0.3">
      <c r="P184821" s="83"/>
    </row>
    <row r="184822" spans="16:16" x14ac:dyDescent="0.3">
      <c r="P184822" s="83"/>
    </row>
    <row r="184823" spans="16:16" x14ac:dyDescent="0.3">
      <c r="P184823" s="83"/>
    </row>
    <row r="184824" spans="16:16" x14ac:dyDescent="0.3">
      <c r="P184824" s="83"/>
    </row>
    <row r="184825" spans="16:16" x14ac:dyDescent="0.3">
      <c r="P184825" s="83"/>
    </row>
    <row r="184826" spans="16:16" x14ac:dyDescent="0.3">
      <c r="P184826" s="83"/>
    </row>
    <row r="184827" spans="16:16" x14ac:dyDescent="0.3">
      <c r="P184827" s="83"/>
    </row>
    <row r="184828" spans="16:16" x14ac:dyDescent="0.3">
      <c r="P184828" s="83"/>
    </row>
    <row r="184829" spans="16:16" x14ac:dyDescent="0.3">
      <c r="P184829" s="83"/>
    </row>
    <row r="184830" spans="16:16" x14ac:dyDescent="0.3">
      <c r="P184830" s="83"/>
    </row>
    <row r="184831" spans="16:16" x14ac:dyDescent="0.3">
      <c r="P184831" s="83"/>
    </row>
    <row r="184832" spans="16:16" x14ac:dyDescent="0.3">
      <c r="P184832" s="83"/>
    </row>
    <row r="184833" spans="16:16" x14ac:dyDescent="0.3">
      <c r="P184833" s="83"/>
    </row>
    <row r="184834" spans="16:16" x14ac:dyDescent="0.3">
      <c r="P184834" s="83"/>
    </row>
    <row r="184835" spans="16:16" x14ac:dyDescent="0.3">
      <c r="P184835" s="83"/>
    </row>
    <row r="184836" spans="16:16" x14ac:dyDescent="0.3">
      <c r="P184836" s="83"/>
    </row>
    <row r="184837" spans="16:16" x14ac:dyDescent="0.3">
      <c r="P184837" s="83"/>
    </row>
    <row r="184838" spans="16:16" x14ac:dyDescent="0.3">
      <c r="P184838" s="83"/>
    </row>
    <row r="184839" spans="16:16" x14ac:dyDescent="0.3">
      <c r="P184839" s="83"/>
    </row>
    <row r="184840" spans="16:16" x14ac:dyDescent="0.3">
      <c r="P184840" s="83"/>
    </row>
    <row r="184841" spans="16:16" x14ac:dyDescent="0.3">
      <c r="P184841" s="83"/>
    </row>
    <row r="184842" spans="16:16" x14ac:dyDescent="0.3">
      <c r="P184842" s="83"/>
    </row>
    <row r="184843" spans="16:16" x14ac:dyDescent="0.3">
      <c r="P184843" s="83"/>
    </row>
    <row r="184844" spans="16:16" x14ac:dyDescent="0.3">
      <c r="P184844" s="83"/>
    </row>
    <row r="184845" spans="16:16" x14ac:dyDescent="0.3">
      <c r="P184845" s="83"/>
    </row>
    <row r="184846" spans="16:16" x14ac:dyDescent="0.3">
      <c r="P184846" s="83"/>
    </row>
    <row r="184847" spans="16:16" x14ac:dyDescent="0.3">
      <c r="P184847" s="83"/>
    </row>
    <row r="184848" spans="16:16" x14ac:dyDescent="0.3">
      <c r="P184848" s="83"/>
    </row>
    <row r="184849" spans="16:16" x14ac:dyDescent="0.3">
      <c r="P184849" s="83"/>
    </row>
    <row r="184850" spans="16:16" x14ac:dyDescent="0.3">
      <c r="P184850" s="83"/>
    </row>
    <row r="184851" spans="16:16" x14ac:dyDescent="0.3">
      <c r="P184851" s="83"/>
    </row>
    <row r="184852" spans="16:16" x14ac:dyDescent="0.3">
      <c r="P184852" s="83"/>
    </row>
    <row r="184853" spans="16:16" x14ac:dyDescent="0.3">
      <c r="P184853" s="83"/>
    </row>
    <row r="184854" spans="16:16" x14ac:dyDescent="0.3">
      <c r="P184854" s="83"/>
    </row>
    <row r="184855" spans="16:16" x14ac:dyDescent="0.3">
      <c r="P184855" s="83"/>
    </row>
    <row r="184856" spans="16:16" x14ac:dyDescent="0.3">
      <c r="P184856" s="83"/>
    </row>
    <row r="184857" spans="16:16" x14ac:dyDescent="0.3">
      <c r="P184857" s="83"/>
    </row>
    <row r="184858" spans="16:16" x14ac:dyDescent="0.3">
      <c r="P184858" s="83"/>
    </row>
    <row r="184859" spans="16:16" x14ac:dyDescent="0.3">
      <c r="P184859" s="83"/>
    </row>
    <row r="184860" spans="16:16" x14ac:dyDescent="0.3">
      <c r="P184860" s="83"/>
    </row>
    <row r="184861" spans="16:16" x14ac:dyDescent="0.3">
      <c r="P184861" s="83"/>
    </row>
    <row r="184862" spans="16:16" x14ac:dyDescent="0.3">
      <c r="P184862" s="83"/>
    </row>
    <row r="184863" spans="16:16" x14ac:dyDescent="0.3">
      <c r="P184863" s="83"/>
    </row>
    <row r="184864" spans="16:16" x14ac:dyDescent="0.3">
      <c r="P184864" s="83"/>
    </row>
    <row r="184865" spans="16:16" x14ac:dyDescent="0.3">
      <c r="P184865" s="83"/>
    </row>
    <row r="184866" spans="16:16" x14ac:dyDescent="0.3">
      <c r="P184866" s="83"/>
    </row>
    <row r="184867" spans="16:16" x14ac:dyDescent="0.3">
      <c r="P184867" s="83"/>
    </row>
    <row r="184868" spans="16:16" x14ac:dyDescent="0.3">
      <c r="P184868" s="83"/>
    </row>
    <row r="184869" spans="16:16" x14ac:dyDescent="0.3">
      <c r="P184869" s="83"/>
    </row>
    <row r="184870" spans="16:16" x14ac:dyDescent="0.3">
      <c r="P184870" s="83"/>
    </row>
    <row r="184871" spans="16:16" x14ac:dyDescent="0.3">
      <c r="P184871" s="83"/>
    </row>
    <row r="184872" spans="16:16" x14ac:dyDescent="0.3">
      <c r="P184872" s="83"/>
    </row>
    <row r="184873" spans="16:16" x14ac:dyDescent="0.3">
      <c r="P184873" s="83"/>
    </row>
    <row r="184874" spans="16:16" x14ac:dyDescent="0.3">
      <c r="P184874" s="83"/>
    </row>
    <row r="184875" spans="16:16" x14ac:dyDescent="0.3">
      <c r="P184875" s="83"/>
    </row>
    <row r="184876" spans="16:16" x14ac:dyDescent="0.3">
      <c r="P184876" s="83"/>
    </row>
    <row r="184877" spans="16:16" x14ac:dyDescent="0.3">
      <c r="P184877" s="83"/>
    </row>
    <row r="184878" spans="16:16" x14ac:dyDescent="0.3">
      <c r="P184878" s="83"/>
    </row>
    <row r="184879" spans="16:16" x14ac:dyDescent="0.3">
      <c r="P184879" s="83"/>
    </row>
    <row r="184880" spans="16:16" x14ac:dyDescent="0.3">
      <c r="P184880" s="83"/>
    </row>
    <row r="184881" spans="16:16" x14ac:dyDescent="0.3">
      <c r="P184881" s="83"/>
    </row>
    <row r="184882" spans="16:16" x14ac:dyDescent="0.3">
      <c r="P184882" s="83"/>
    </row>
    <row r="184883" spans="16:16" x14ac:dyDescent="0.3">
      <c r="P184883" s="83"/>
    </row>
    <row r="184884" spans="16:16" x14ac:dyDescent="0.3">
      <c r="P184884" s="83"/>
    </row>
    <row r="184885" spans="16:16" x14ac:dyDescent="0.3">
      <c r="P184885" s="83"/>
    </row>
    <row r="184886" spans="16:16" x14ac:dyDescent="0.3">
      <c r="P184886" s="83"/>
    </row>
    <row r="184887" spans="16:16" x14ac:dyDescent="0.3">
      <c r="P184887" s="83"/>
    </row>
    <row r="184888" spans="16:16" x14ac:dyDescent="0.3">
      <c r="P184888" s="83"/>
    </row>
    <row r="184889" spans="16:16" x14ac:dyDescent="0.3">
      <c r="P184889" s="83"/>
    </row>
    <row r="184890" spans="16:16" x14ac:dyDescent="0.3">
      <c r="P184890" s="83"/>
    </row>
    <row r="184891" spans="16:16" x14ac:dyDescent="0.3">
      <c r="P184891" s="83"/>
    </row>
    <row r="184892" spans="16:16" x14ac:dyDescent="0.3">
      <c r="P184892" s="83"/>
    </row>
    <row r="184893" spans="16:16" x14ac:dyDescent="0.3">
      <c r="P184893" s="83"/>
    </row>
    <row r="184894" spans="16:16" x14ac:dyDescent="0.3">
      <c r="P184894" s="83"/>
    </row>
    <row r="184895" spans="16:16" x14ac:dyDescent="0.3">
      <c r="P184895" s="83"/>
    </row>
    <row r="184896" spans="16:16" x14ac:dyDescent="0.3">
      <c r="P184896" s="83"/>
    </row>
    <row r="184897" spans="16:16" x14ac:dyDescent="0.3">
      <c r="P184897" s="83"/>
    </row>
    <row r="184898" spans="16:16" x14ac:dyDescent="0.3">
      <c r="P184898" s="83"/>
    </row>
    <row r="184899" spans="16:16" x14ac:dyDescent="0.3">
      <c r="P184899" s="83"/>
    </row>
    <row r="184900" spans="16:16" x14ac:dyDescent="0.3">
      <c r="P184900" s="83"/>
    </row>
    <row r="184901" spans="16:16" x14ac:dyDescent="0.3">
      <c r="P184901" s="83"/>
    </row>
    <row r="184902" spans="16:16" x14ac:dyDescent="0.3">
      <c r="P184902" s="83"/>
    </row>
    <row r="184903" spans="16:16" x14ac:dyDescent="0.3">
      <c r="P184903" s="83"/>
    </row>
    <row r="184904" spans="16:16" x14ac:dyDescent="0.3">
      <c r="P184904" s="83"/>
    </row>
    <row r="184905" spans="16:16" x14ac:dyDescent="0.3">
      <c r="P184905" s="83"/>
    </row>
    <row r="184906" spans="16:16" x14ac:dyDescent="0.3">
      <c r="P184906" s="83"/>
    </row>
    <row r="184907" spans="16:16" x14ac:dyDescent="0.3">
      <c r="P184907" s="83"/>
    </row>
    <row r="184908" spans="16:16" x14ac:dyDescent="0.3">
      <c r="P184908" s="83"/>
    </row>
    <row r="184909" spans="16:16" x14ac:dyDescent="0.3">
      <c r="P184909" s="83"/>
    </row>
    <row r="184910" spans="16:16" x14ac:dyDescent="0.3">
      <c r="P184910" s="83"/>
    </row>
    <row r="184911" spans="16:16" x14ac:dyDescent="0.3">
      <c r="P184911" s="83"/>
    </row>
    <row r="184912" spans="16:16" x14ac:dyDescent="0.3">
      <c r="P184912" s="83"/>
    </row>
    <row r="184913" spans="16:16" x14ac:dyDescent="0.3">
      <c r="P184913" s="83"/>
    </row>
    <row r="184914" spans="16:16" x14ac:dyDescent="0.3">
      <c r="P184914" s="83"/>
    </row>
    <row r="184915" spans="16:16" x14ac:dyDescent="0.3">
      <c r="P184915" s="83"/>
    </row>
    <row r="184916" spans="16:16" x14ac:dyDescent="0.3">
      <c r="P184916" s="83"/>
    </row>
    <row r="184917" spans="16:16" x14ac:dyDescent="0.3">
      <c r="P184917" s="83"/>
    </row>
    <row r="184918" spans="16:16" x14ac:dyDescent="0.3">
      <c r="P184918" s="83"/>
    </row>
    <row r="184919" spans="16:16" x14ac:dyDescent="0.3">
      <c r="P184919" s="83"/>
    </row>
    <row r="184920" spans="16:16" x14ac:dyDescent="0.3">
      <c r="P184920" s="83"/>
    </row>
    <row r="184921" spans="16:16" x14ac:dyDescent="0.3">
      <c r="P184921" s="83"/>
    </row>
    <row r="184922" spans="16:16" x14ac:dyDescent="0.3">
      <c r="P184922" s="83"/>
    </row>
    <row r="184923" spans="16:16" x14ac:dyDescent="0.3">
      <c r="P184923" s="83"/>
    </row>
    <row r="184924" spans="16:16" x14ac:dyDescent="0.3">
      <c r="P184924" s="83"/>
    </row>
    <row r="184925" spans="16:16" x14ac:dyDescent="0.3">
      <c r="P184925" s="83"/>
    </row>
    <row r="184926" spans="16:16" x14ac:dyDescent="0.3">
      <c r="P184926" s="83"/>
    </row>
    <row r="184927" spans="16:16" x14ac:dyDescent="0.3">
      <c r="P184927" s="83"/>
    </row>
    <row r="184928" spans="16:16" x14ac:dyDescent="0.3">
      <c r="P184928" s="83"/>
    </row>
    <row r="184929" spans="16:16" x14ac:dyDescent="0.3">
      <c r="P184929" s="83"/>
    </row>
    <row r="184930" spans="16:16" x14ac:dyDescent="0.3">
      <c r="P184930" s="83"/>
    </row>
    <row r="184931" spans="16:16" x14ac:dyDescent="0.3">
      <c r="P184931" s="83"/>
    </row>
    <row r="184932" spans="16:16" x14ac:dyDescent="0.3">
      <c r="P184932" s="83"/>
    </row>
    <row r="184933" spans="16:16" x14ac:dyDescent="0.3">
      <c r="P184933" s="83"/>
    </row>
    <row r="184934" spans="16:16" x14ac:dyDescent="0.3">
      <c r="P184934" s="83"/>
    </row>
    <row r="184935" spans="16:16" x14ac:dyDescent="0.3">
      <c r="P184935" s="83"/>
    </row>
    <row r="184936" spans="16:16" x14ac:dyDescent="0.3">
      <c r="P184936" s="83"/>
    </row>
    <row r="184937" spans="16:16" x14ac:dyDescent="0.3">
      <c r="P184937" s="83"/>
    </row>
    <row r="184938" spans="16:16" x14ac:dyDescent="0.3">
      <c r="P184938" s="83"/>
    </row>
    <row r="184939" spans="16:16" x14ac:dyDescent="0.3">
      <c r="P184939" s="83"/>
    </row>
    <row r="184940" spans="16:16" x14ac:dyDescent="0.3">
      <c r="P184940" s="83"/>
    </row>
    <row r="184941" spans="16:16" x14ac:dyDescent="0.3">
      <c r="P184941" s="83"/>
    </row>
    <row r="184942" spans="16:16" x14ac:dyDescent="0.3">
      <c r="P184942" s="83"/>
    </row>
    <row r="184943" spans="16:16" x14ac:dyDescent="0.3">
      <c r="P184943" s="83"/>
    </row>
    <row r="184944" spans="16:16" x14ac:dyDescent="0.3">
      <c r="P184944" s="83"/>
    </row>
    <row r="184945" spans="16:16" x14ac:dyDescent="0.3">
      <c r="P184945" s="83"/>
    </row>
    <row r="184946" spans="16:16" x14ac:dyDescent="0.3">
      <c r="P184946" s="83"/>
    </row>
    <row r="184947" spans="16:16" x14ac:dyDescent="0.3">
      <c r="P184947" s="83"/>
    </row>
    <row r="184948" spans="16:16" x14ac:dyDescent="0.3">
      <c r="P184948" s="83"/>
    </row>
    <row r="184949" spans="16:16" x14ac:dyDescent="0.3">
      <c r="P184949" s="83"/>
    </row>
    <row r="184950" spans="16:16" x14ac:dyDescent="0.3">
      <c r="P184950" s="83"/>
    </row>
    <row r="184951" spans="16:16" x14ac:dyDescent="0.3">
      <c r="P184951" s="83"/>
    </row>
    <row r="184952" spans="16:16" x14ac:dyDescent="0.3">
      <c r="P184952" s="83"/>
    </row>
    <row r="184953" spans="16:16" x14ac:dyDescent="0.3">
      <c r="P184953" s="83"/>
    </row>
    <row r="184954" spans="16:16" x14ac:dyDescent="0.3">
      <c r="P184954" s="83"/>
    </row>
    <row r="184955" spans="16:16" x14ac:dyDescent="0.3">
      <c r="P184955" s="83"/>
    </row>
    <row r="184956" spans="16:16" x14ac:dyDescent="0.3">
      <c r="P184956" s="83"/>
    </row>
    <row r="184957" spans="16:16" x14ac:dyDescent="0.3">
      <c r="P184957" s="83"/>
    </row>
    <row r="184958" spans="16:16" x14ac:dyDescent="0.3">
      <c r="P184958" s="83"/>
    </row>
    <row r="184959" spans="16:16" x14ac:dyDescent="0.3">
      <c r="P184959" s="83"/>
    </row>
    <row r="184960" spans="16:16" x14ac:dyDescent="0.3">
      <c r="P184960" s="83"/>
    </row>
    <row r="184961" spans="16:16" x14ac:dyDescent="0.3">
      <c r="P184961" s="83"/>
    </row>
    <row r="184962" spans="16:16" x14ac:dyDescent="0.3">
      <c r="P184962" s="83"/>
    </row>
    <row r="184963" spans="16:16" x14ac:dyDescent="0.3">
      <c r="P184963" s="83"/>
    </row>
    <row r="184964" spans="16:16" x14ac:dyDescent="0.3">
      <c r="P184964" s="83"/>
    </row>
    <row r="184965" spans="16:16" x14ac:dyDescent="0.3">
      <c r="P184965" s="83"/>
    </row>
    <row r="184966" spans="16:16" x14ac:dyDescent="0.3">
      <c r="P184966" s="83"/>
    </row>
    <row r="184967" spans="16:16" x14ac:dyDescent="0.3">
      <c r="P184967" s="83"/>
    </row>
    <row r="184968" spans="16:16" x14ac:dyDescent="0.3">
      <c r="P184968" s="83"/>
    </row>
    <row r="184969" spans="16:16" x14ac:dyDescent="0.3">
      <c r="P184969" s="83"/>
    </row>
    <row r="184970" spans="16:16" x14ac:dyDescent="0.3">
      <c r="P184970" s="83"/>
    </row>
    <row r="184971" spans="16:16" x14ac:dyDescent="0.3">
      <c r="P184971" s="83"/>
    </row>
    <row r="184972" spans="16:16" x14ac:dyDescent="0.3">
      <c r="P184972" s="83"/>
    </row>
    <row r="184973" spans="16:16" x14ac:dyDescent="0.3">
      <c r="P184973" s="83"/>
    </row>
    <row r="184974" spans="16:16" x14ac:dyDescent="0.3">
      <c r="P184974" s="83"/>
    </row>
    <row r="184975" spans="16:16" x14ac:dyDescent="0.3">
      <c r="P184975" s="83"/>
    </row>
    <row r="184976" spans="16:16" x14ac:dyDescent="0.3">
      <c r="P184976" s="83"/>
    </row>
    <row r="184977" spans="16:16" x14ac:dyDescent="0.3">
      <c r="P184977" s="83"/>
    </row>
    <row r="184978" spans="16:16" x14ac:dyDescent="0.3">
      <c r="P184978" s="83"/>
    </row>
    <row r="184979" spans="16:16" x14ac:dyDescent="0.3">
      <c r="P184979" s="83"/>
    </row>
    <row r="184980" spans="16:16" x14ac:dyDescent="0.3">
      <c r="P184980" s="83"/>
    </row>
    <row r="184981" spans="16:16" x14ac:dyDescent="0.3">
      <c r="P184981" s="83"/>
    </row>
    <row r="184982" spans="16:16" x14ac:dyDescent="0.3">
      <c r="P184982" s="83"/>
    </row>
    <row r="184983" spans="16:16" x14ac:dyDescent="0.3">
      <c r="P184983" s="83"/>
    </row>
    <row r="184984" spans="16:16" x14ac:dyDescent="0.3">
      <c r="P184984" s="83"/>
    </row>
    <row r="184985" spans="16:16" x14ac:dyDescent="0.3">
      <c r="P184985" s="83"/>
    </row>
    <row r="184986" spans="16:16" x14ac:dyDescent="0.3">
      <c r="P184986" s="83"/>
    </row>
    <row r="184987" spans="16:16" x14ac:dyDescent="0.3">
      <c r="P184987" s="83"/>
    </row>
    <row r="184988" spans="16:16" x14ac:dyDescent="0.3">
      <c r="P184988" s="83"/>
    </row>
    <row r="184989" spans="16:16" x14ac:dyDescent="0.3">
      <c r="P184989" s="83"/>
    </row>
    <row r="184990" spans="16:16" x14ac:dyDescent="0.3">
      <c r="P184990" s="83"/>
    </row>
    <row r="184991" spans="16:16" x14ac:dyDescent="0.3">
      <c r="P184991" s="83"/>
    </row>
    <row r="184992" spans="16:16" x14ac:dyDescent="0.3">
      <c r="P184992" s="83"/>
    </row>
    <row r="184993" spans="16:16" x14ac:dyDescent="0.3">
      <c r="P184993" s="83"/>
    </row>
    <row r="184994" spans="16:16" x14ac:dyDescent="0.3">
      <c r="P184994" s="83"/>
    </row>
    <row r="184995" spans="16:16" x14ac:dyDescent="0.3">
      <c r="P184995" s="83"/>
    </row>
    <row r="184996" spans="16:16" x14ac:dyDescent="0.3">
      <c r="P184996" s="83"/>
    </row>
    <row r="184997" spans="16:16" x14ac:dyDescent="0.3">
      <c r="P184997" s="83"/>
    </row>
    <row r="184998" spans="16:16" x14ac:dyDescent="0.3">
      <c r="P184998" s="83"/>
    </row>
    <row r="184999" spans="16:16" x14ac:dyDescent="0.3">
      <c r="P184999" s="83"/>
    </row>
    <row r="185000" spans="16:16" x14ac:dyDescent="0.3">
      <c r="P185000" s="83"/>
    </row>
    <row r="185001" spans="16:16" x14ac:dyDescent="0.3">
      <c r="P185001" s="83"/>
    </row>
    <row r="185002" spans="16:16" x14ac:dyDescent="0.3">
      <c r="P185002" s="83"/>
    </row>
    <row r="185003" spans="16:16" x14ac:dyDescent="0.3">
      <c r="P185003" s="83"/>
    </row>
    <row r="185004" spans="16:16" x14ac:dyDescent="0.3">
      <c r="P185004" s="83"/>
    </row>
    <row r="185005" spans="16:16" x14ac:dyDescent="0.3">
      <c r="P185005" s="83"/>
    </row>
    <row r="185006" spans="16:16" x14ac:dyDescent="0.3">
      <c r="P185006" s="83"/>
    </row>
    <row r="185007" spans="16:16" x14ac:dyDescent="0.3">
      <c r="P185007" s="83"/>
    </row>
    <row r="185008" spans="16:16" x14ac:dyDescent="0.3">
      <c r="P185008" s="83"/>
    </row>
    <row r="185009" spans="16:16" x14ac:dyDescent="0.3">
      <c r="P185009" s="83"/>
    </row>
    <row r="185010" spans="16:16" x14ac:dyDescent="0.3">
      <c r="P185010" s="83"/>
    </row>
    <row r="185011" spans="16:16" x14ac:dyDescent="0.3">
      <c r="P185011" s="83"/>
    </row>
    <row r="185012" spans="16:16" x14ac:dyDescent="0.3">
      <c r="P185012" s="83"/>
    </row>
    <row r="185013" spans="16:16" x14ac:dyDescent="0.3">
      <c r="P185013" s="83"/>
    </row>
    <row r="185014" spans="16:16" x14ac:dyDescent="0.3">
      <c r="P185014" s="83"/>
    </row>
    <row r="185015" spans="16:16" x14ac:dyDescent="0.3">
      <c r="P185015" s="83"/>
    </row>
    <row r="185016" spans="16:16" x14ac:dyDescent="0.3">
      <c r="P185016" s="83"/>
    </row>
    <row r="185017" spans="16:16" x14ac:dyDescent="0.3">
      <c r="P185017" s="83"/>
    </row>
    <row r="185018" spans="16:16" x14ac:dyDescent="0.3">
      <c r="P185018" s="83"/>
    </row>
    <row r="185019" spans="16:16" x14ac:dyDescent="0.3">
      <c r="P185019" s="83"/>
    </row>
    <row r="185020" spans="16:16" x14ac:dyDescent="0.3">
      <c r="P185020" s="83"/>
    </row>
    <row r="185021" spans="16:16" x14ac:dyDescent="0.3">
      <c r="P185021" s="83"/>
    </row>
    <row r="185022" spans="16:16" x14ac:dyDescent="0.3">
      <c r="P185022" s="83"/>
    </row>
    <row r="185023" spans="16:16" x14ac:dyDescent="0.3">
      <c r="P185023" s="83"/>
    </row>
    <row r="185024" spans="16:16" x14ac:dyDescent="0.3">
      <c r="P185024" s="83"/>
    </row>
    <row r="185025" spans="16:16" x14ac:dyDescent="0.3">
      <c r="P185025" s="83"/>
    </row>
    <row r="185026" spans="16:16" x14ac:dyDescent="0.3">
      <c r="P185026" s="83"/>
    </row>
    <row r="185027" spans="16:16" x14ac:dyDescent="0.3">
      <c r="P185027" s="83"/>
    </row>
    <row r="185028" spans="16:16" x14ac:dyDescent="0.3">
      <c r="P185028" s="83"/>
    </row>
    <row r="185029" spans="16:16" x14ac:dyDescent="0.3">
      <c r="P185029" s="83"/>
    </row>
    <row r="185030" spans="16:16" x14ac:dyDescent="0.3">
      <c r="P185030" s="83"/>
    </row>
    <row r="185031" spans="16:16" x14ac:dyDescent="0.3">
      <c r="P185031" s="83"/>
    </row>
    <row r="185032" spans="16:16" x14ac:dyDescent="0.3">
      <c r="P185032" s="83"/>
    </row>
    <row r="185033" spans="16:16" x14ac:dyDescent="0.3">
      <c r="P185033" s="83"/>
    </row>
    <row r="185034" spans="16:16" x14ac:dyDescent="0.3">
      <c r="P185034" s="83"/>
    </row>
    <row r="185035" spans="16:16" x14ac:dyDescent="0.3">
      <c r="P185035" s="83"/>
    </row>
    <row r="185036" spans="16:16" x14ac:dyDescent="0.3">
      <c r="P185036" s="83"/>
    </row>
    <row r="185037" spans="16:16" x14ac:dyDescent="0.3">
      <c r="P185037" s="83"/>
    </row>
    <row r="185038" spans="16:16" x14ac:dyDescent="0.3">
      <c r="P185038" s="83"/>
    </row>
    <row r="185039" spans="16:16" x14ac:dyDescent="0.3">
      <c r="P185039" s="83"/>
    </row>
    <row r="185040" spans="16:16" x14ac:dyDescent="0.3">
      <c r="P185040" s="83"/>
    </row>
    <row r="185041" spans="16:16" x14ac:dyDescent="0.3">
      <c r="P185041" s="83"/>
    </row>
    <row r="185042" spans="16:16" x14ac:dyDescent="0.3">
      <c r="P185042" s="83"/>
    </row>
    <row r="185043" spans="16:16" x14ac:dyDescent="0.3">
      <c r="P185043" s="83"/>
    </row>
    <row r="185044" spans="16:16" x14ac:dyDescent="0.3">
      <c r="P185044" s="83"/>
    </row>
    <row r="185045" spans="16:16" x14ac:dyDescent="0.3">
      <c r="P185045" s="83"/>
    </row>
    <row r="185046" spans="16:16" x14ac:dyDescent="0.3">
      <c r="P185046" s="83"/>
    </row>
    <row r="185047" spans="16:16" x14ac:dyDescent="0.3">
      <c r="P185047" s="83"/>
    </row>
    <row r="185048" spans="16:16" x14ac:dyDescent="0.3">
      <c r="P185048" s="83"/>
    </row>
    <row r="185049" spans="16:16" x14ac:dyDescent="0.3">
      <c r="P185049" s="83"/>
    </row>
    <row r="185050" spans="16:16" x14ac:dyDescent="0.3">
      <c r="P185050" s="83"/>
    </row>
    <row r="185051" spans="16:16" x14ac:dyDescent="0.3">
      <c r="P185051" s="83"/>
    </row>
    <row r="185052" spans="16:16" x14ac:dyDescent="0.3">
      <c r="P185052" s="83"/>
    </row>
    <row r="185053" spans="16:16" x14ac:dyDescent="0.3">
      <c r="P185053" s="83"/>
    </row>
    <row r="185054" spans="16:16" x14ac:dyDescent="0.3">
      <c r="P185054" s="83"/>
    </row>
    <row r="185055" spans="16:16" x14ac:dyDescent="0.3">
      <c r="P185055" s="83"/>
    </row>
    <row r="185056" spans="16:16" x14ac:dyDescent="0.3">
      <c r="P185056" s="83"/>
    </row>
    <row r="185057" spans="16:16" x14ac:dyDescent="0.3">
      <c r="P185057" s="83"/>
    </row>
    <row r="185058" spans="16:16" x14ac:dyDescent="0.3">
      <c r="P185058" s="83"/>
    </row>
    <row r="185059" spans="16:16" x14ac:dyDescent="0.3">
      <c r="P185059" s="83"/>
    </row>
    <row r="185060" spans="16:16" x14ac:dyDescent="0.3">
      <c r="P185060" s="83"/>
    </row>
    <row r="185061" spans="16:16" x14ac:dyDescent="0.3">
      <c r="P185061" s="83"/>
    </row>
    <row r="185062" spans="16:16" x14ac:dyDescent="0.3">
      <c r="P185062" s="83"/>
    </row>
    <row r="185063" spans="16:16" x14ac:dyDescent="0.3">
      <c r="P185063" s="83"/>
    </row>
    <row r="185064" spans="16:16" x14ac:dyDescent="0.3">
      <c r="P185064" s="83"/>
    </row>
    <row r="185065" spans="16:16" x14ac:dyDescent="0.3">
      <c r="P185065" s="83"/>
    </row>
    <row r="185066" spans="16:16" x14ac:dyDescent="0.3">
      <c r="P185066" s="83"/>
    </row>
    <row r="185067" spans="16:16" x14ac:dyDescent="0.3">
      <c r="P185067" s="83"/>
    </row>
    <row r="185068" spans="16:16" x14ac:dyDescent="0.3">
      <c r="P185068" s="83"/>
    </row>
    <row r="185069" spans="16:16" x14ac:dyDescent="0.3">
      <c r="P185069" s="83"/>
    </row>
    <row r="185070" spans="16:16" x14ac:dyDescent="0.3">
      <c r="P185070" s="83"/>
    </row>
    <row r="185071" spans="16:16" x14ac:dyDescent="0.3">
      <c r="P185071" s="83"/>
    </row>
    <row r="185072" spans="16:16" x14ac:dyDescent="0.3">
      <c r="P185072" s="83"/>
    </row>
    <row r="185073" spans="16:16" x14ac:dyDescent="0.3">
      <c r="P185073" s="83"/>
    </row>
    <row r="185074" spans="16:16" x14ac:dyDescent="0.3">
      <c r="P185074" s="83"/>
    </row>
    <row r="185075" spans="16:16" x14ac:dyDescent="0.3">
      <c r="P185075" s="83"/>
    </row>
    <row r="185076" spans="16:16" x14ac:dyDescent="0.3">
      <c r="P185076" s="83"/>
    </row>
    <row r="185077" spans="16:16" x14ac:dyDescent="0.3">
      <c r="P185077" s="83"/>
    </row>
    <row r="185078" spans="16:16" x14ac:dyDescent="0.3">
      <c r="P185078" s="83"/>
    </row>
    <row r="185079" spans="16:16" x14ac:dyDescent="0.3">
      <c r="P185079" s="83"/>
    </row>
    <row r="185080" spans="16:16" x14ac:dyDescent="0.3">
      <c r="P185080" s="83"/>
    </row>
    <row r="185081" spans="16:16" x14ac:dyDescent="0.3">
      <c r="P185081" s="83"/>
    </row>
    <row r="185082" spans="16:16" x14ac:dyDescent="0.3">
      <c r="P185082" s="83"/>
    </row>
    <row r="185083" spans="16:16" x14ac:dyDescent="0.3">
      <c r="P185083" s="83"/>
    </row>
    <row r="185084" spans="16:16" x14ac:dyDescent="0.3">
      <c r="P185084" s="83"/>
    </row>
    <row r="185085" spans="16:16" x14ac:dyDescent="0.3">
      <c r="P185085" s="83"/>
    </row>
    <row r="185086" spans="16:16" x14ac:dyDescent="0.3">
      <c r="P185086" s="83"/>
    </row>
    <row r="185087" spans="16:16" x14ac:dyDescent="0.3">
      <c r="P185087" s="83"/>
    </row>
    <row r="185088" spans="16:16" x14ac:dyDescent="0.3">
      <c r="P185088" s="83"/>
    </row>
    <row r="185089" spans="16:16" x14ac:dyDescent="0.3">
      <c r="P185089" s="83"/>
    </row>
    <row r="185090" spans="16:16" x14ac:dyDescent="0.3">
      <c r="P185090" s="83"/>
    </row>
    <row r="185091" spans="16:16" x14ac:dyDescent="0.3">
      <c r="P185091" s="83"/>
    </row>
    <row r="185092" spans="16:16" x14ac:dyDescent="0.3">
      <c r="P185092" s="83"/>
    </row>
    <row r="185093" spans="16:16" x14ac:dyDescent="0.3">
      <c r="P185093" s="83"/>
    </row>
    <row r="185094" spans="16:16" x14ac:dyDescent="0.3">
      <c r="P185094" s="83"/>
    </row>
    <row r="185095" spans="16:16" x14ac:dyDescent="0.3">
      <c r="P185095" s="83"/>
    </row>
    <row r="185096" spans="16:16" x14ac:dyDescent="0.3">
      <c r="P185096" s="83"/>
    </row>
    <row r="185097" spans="16:16" x14ac:dyDescent="0.3">
      <c r="P185097" s="83"/>
    </row>
    <row r="185098" spans="16:16" x14ac:dyDescent="0.3">
      <c r="P185098" s="83"/>
    </row>
    <row r="185099" spans="16:16" x14ac:dyDescent="0.3">
      <c r="P185099" s="83"/>
    </row>
    <row r="185100" spans="16:16" x14ac:dyDescent="0.3">
      <c r="P185100" s="83"/>
    </row>
    <row r="185101" spans="16:16" x14ac:dyDescent="0.3">
      <c r="P185101" s="83"/>
    </row>
    <row r="185102" spans="16:16" x14ac:dyDescent="0.3">
      <c r="P185102" s="83"/>
    </row>
    <row r="185103" spans="16:16" x14ac:dyDescent="0.3">
      <c r="P185103" s="83"/>
    </row>
    <row r="185104" spans="16:16" x14ac:dyDescent="0.3">
      <c r="P185104" s="83"/>
    </row>
    <row r="185105" spans="16:16" x14ac:dyDescent="0.3">
      <c r="P185105" s="83"/>
    </row>
    <row r="185106" spans="16:16" x14ac:dyDescent="0.3">
      <c r="P185106" s="83"/>
    </row>
    <row r="185107" spans="16:16" x14ac:dyDescent="0.3">
      <c r="P185107" s="83"/>
    </row>
    <row r="185108" spans="16:16" x14ac:dyDescent="0.3">
      <c r="P185108" s="83"/>
    </row>
    <row r="185109" spans="16:16" x14ac:dyDescent="0.3">
      <c r="P185109" s="83"/>
    </row>
    <row r="185110" spans="16:16" x14ac:dyDescent="0.3">
      <c r="P185110" s="83"/>
    </row>
    <row r="185111" spans="16:16" x14ac:dyDescent="0.3">
      <c r="P185111" s="83"/>
    </row>
    <row r="185112" spans="16:16" x14ac:dyDescent="0.3">
      <c r="P185112" s="83"/>
    </row>
    <row r="185113" spans="16:16" x14ac:dyDescent="0.3">
      <c r="P185113" s="83"/>
    </row>
    <row r="185114" spans="16:16" x14ac:dyDescent="0.3">
      <c r="P185114" s="83"/>
    </row>
    <row r="185115" spans="16:16" x14ac:dyDescent="0.3">
      <c r="P185115" s="83"/>
    </row>
    <row r="185116" spans="16:16" x14ac:dyDescent="0.3">
      <c r="P185116" s="83"/>
    </row>
    <row r="185117" spans="16:16" x14ac:dyDescent="0.3">
      <c r="P185117" s="83"/>
    </row>
    <row r="185118" spans="16:16" x14ac:dyDescent="0.3">
      <c r="P185118" s="83"/>
    </row>
    <row r="185119" spans="16:16" x14ac:dyDescent="0.3">
      <c r="P185119" s="83"/>
    </row>
    <row r="185120" spans="16:16" x14ac:dyDescent="0.3">
      <c r="P185120" s="83"/>
    </row>
    <row r="185121" spans="16:16" x14ac:dyDescent="0.3">
      <c r="P185121" s="83"/>
    </row>
    <row r="185122" spans="16:16" x14ac:dyDescent="0.3">
      <c r="P185122" s="83"/>
    </row>
    <row r="185123" spans="16:16" x14ac:dyDescent="0.3">
      <c r="P185123" s="83"/>
    </row>
    <row r="185124" spans="16:16" x14ac:dyDescent="0.3">
      <c r="P185124" s="83"/>
    </row>
    <row r="185125" spans="16:16" x14ac:dyDescent="0.3">
      <c r="P185125" s="83"/>
    </row>
    <row r="185126" spans="16:16" x14ac:dyDescent="0.3">
      <c r="P185126" s="83"/>
    </row>
    <row r="185127" spans="16:16" x14ac:dyDescent="0.3">
      <c r="P185127" s="83"/>
    </row>
    <row r="185128" spans="16:16" x14ac:dyDescent="0.3">
      <c r="P185128" s="83"/>
    </row>
    <row r="185129" spans="16:16" x14ac:dyDescent="0.3">
      <c r="P185129" s="83"/>
    </row>
    <row r="185130" spans="16:16" x14ac:dyDescent="0.3">
      <c r="P185130" s="83"/>
    </row>
    <row r="185131" spans="16:16" x14ac:dyDescent="0.3">
      <c r="P185131" s="83"/>
    </row>
    <row r="185132" spans="16:16" x14ac:dyDescent="0.3">
      <c r="P185132" s="83"/>
    </row>
    <row r="185133" spans="16:16" x14ac:dyDescent="0.3">
      <c r="P185133" s="83"/>
    </row>
    <row r="185134" spans="16:16" x14ac:dyDescent="0.3">
      <c r="P185134" s="83"/>
    </row>
    <row r="185135" spans="16:16" x14ac:dyDescent="0.3">
      <c r="P185135" s="83"/>
    </row>
    <row r="185136" spans="16:16" x14ac:dyDescent="0.3">
      <c r="P185136" s="83"/>
    </row>
    <row r="185137" spans="16:16" x14ac:dyDescent="0.3">
      <c r="P185137" s="83"/>
    </row>
    <row r="185138" spans="16:16" x14ac:dyDescent="0.3">
      <c r="P185138" s="83"/>
    </row>
    <row r="185139" spans="16:16" x14ac:dyDescent="0.3">
      <c r="P185139" s="83"/>
    </row>
    <row r="185140" spans="16:16" x14ac:dyDescent="0.3">
      <c r="P185140" s="83"/>
    </row>
    <row r="185141" spans="16:16" x14ac:dyDescent="0.3">
      <c r="P185141" s="83"/>
    </row>
    <row r="185142" spans="16:16" x14ac:dyDescent="0.3">
      <c r="P185142" s="83"/>
    </row>
    <row r="185143" spans="16:16" x14ac:dyDescent="0.3">
      <c r="P185143" s="83"/>
    </row>
    <row r="185144" spans="16:16" x14ac:dyDescent="0.3">
      <c r="P185144" s="83"/>
    </row>
    <row r="185145" spans="16:16" x14ac:dyDescent="0.3">
      <c r="P185145" s="83"/>
    </row>
    <row r="185146" spans="16:16" x14ac:dyDescent="0.3">
      <c r="P185146" s="83"/>
    </row>
    <row r="185147" spans="16:16" x14ac:dyDescent="0.3">
      <c r="P185147" s="83"/>
    </row>
    <row r="185148" spans="16:16" x14ac:dyDescent="0.3">
      <c r="P185148" s="83"/>
    </row>
    <row r="185149" spans="16:16" x14ac:dyDescent="0.3">
      <c r="P185149" s="83"/>
    </row>
    <row r="185150" spans="16:16" x14ac:dyDescent="0.3">
      <c r="P185150" s="83"/>
    </row>
    <row r="185151" spans="16:16" x14ac:dyDescent="0.3">
      <c r="P185151" s="83"/>
    </row>
    <row r="185152" spans="16:16" x14ac:dyDescent="0.3">
      <c r="P185152" s="83"/>
    </row>
    <row r="185153" spans="16:16" x14ac:dyDescent="0.3">
      <c r="P185153" s="83"/>
    </row>
    <row r="185154" spans="16:16" x14ac:dyDescent="0.3">
      <c r="P185154" s="83"/>
    </row>
    <row r="185155" spans="16:16" x14ac:dyDescent="0.3">
      <c r="P185155" s="83"/>
    </row>
    <row r="185156" spans="16:16" x14ac:dyDescent="0.3">
      <c r="P185156" s="83"/>
    </row>
    <row r="185157" spans="16:16" x14ac:dyDescent="0.3">
      <c r="P185157" s="83"/>
    </row>
    <row r="185158" spans="16:16" x14ac:dyDescent="0.3">
      <c r="P185158" s="83"/>
    </row>
    <row r="185159" spans="16:16" x14ac:dyDescent="0.3">
      <c r="P185159" s="83"/>
    </row>
    <row r="185160" spans="16:16" x14ac:dyDescent="0.3">
      <c r="P185160" s="83"/>
    </row>
    <row r="185161" spans="16:16" x14ac:dyDescent="0.3">
      <c r="P185161" s="83"/>
    </row>
    <row r="185162" spans="16:16" x14ac:dyDescent="0.3">
      <c r="P185162" s="83"/>
    </row>
    <row r="185163" spans="16:16" x14ac:dyDescent="0.3">
      <c r="P185163" s="83"/>
    </row>
    <row r="185164" spans="16:16" x14ac:dyDescent="0.3">
      <c r="P185164" s="83"/>
    </row>
    <row r="185165" spans="16:16" x14ac:dyDescent="0.3">
      <c r="P185165" s="83"/>
    </row>
    <row r="185166" spans="16:16" x14ac:dyDescent="0.3">
      <c r="P185166" s="83"/>
    </row>
    <row r="185167" spans="16:16" x14ac:dyDescent="0.3">
      <c r="P185167" s="83"/>
    </row>
    <row r="185168" spans="16:16" x14ac:dyDescent="0.3">
      <c r="P185168" s="83"/>
    </row>
    <row r="185169" spans="16:16" x14ac:dyDescent="0.3">
      <c r="P185169" s="83"/>
    </row>
    <row r="185170" spans="16:16" x14ac:dyDescent="0.3">
      <c r="P185170" s="83"/>
    </row>
    <row r="185171" spans="16:16" x14ac:dyDescent="0.3">
      <c r="P185171" s="83"/>
    </row>
    <row r="185172" spans="16:16" x14ac:dyDescent="0.3">
      <c r="P185172" s="83"/>
    </row>
    <row r="185173" spans="16:16" x14ac:dyDescent="0.3">
      <c r="P185173" s="83"/>
    </row>
    <row r="185174" spans="16:16" x14ac:dyDescent="0.3">
      <c r="P185174" s="83"/>
    </row>
    <row r="185175" spans="16:16" x14ac:dyDescent="0.3">
      <c r="P185175" s="83"/>
    </row>
    <row r="185176" spans="16:16" x14ac:dyDescent="0.3">
      <c r="P185176" s="83"/>
    </row>
    <row r="185177" spans="16:16" x14ac:dyDescent="0.3">
      <c r="P185177" s="83"/>
    </row>
    <row r="185178" spans="16:16" x14ac:dyDescent="0.3">
      <c r="P185178" s="83"/>
    </row>
    <row r="185179" spans="16:16" x14ac:dyDescent="0.3">
      <c r="P185179" s="83"/>
    </row>
    <row r="185180" spans="16:16" x14ac:dyDescent="0.3">
      <c r="P185180" s="83"/>
    </row>
    <row r="185181" spans="16:16" x14ac:dyDescent="0.3">
      <c r="P185181" s="83"/>
    </row>
    <row r="185182" spans="16:16" x14ac:dyDescent="0.3">
      <c r="P185182" s="83"/>
    </row>
    <row r="185183" spans="16:16" x14ac:dyDescent="0.3">
      <c r="P185183" s="83"/>
    </row>
    <row r="185184" spans="16:16" x14ac:dyDescent="0.3">
      <c r="P185184" s="83"/>
    </row>
    <row r="185185" spans="16:16" x14ac:dyDescent="0.3">
      <c r="P185185" s="83"/>
    </row>
    <row r="185186" spans="16:16" x14ac:dyDescent="0.3">
      <c r="P185186" s="83"/>
    </row>
    <row r="185187" spans="16:16" x14ac:dyDescent="0.3">
      <c r="P185187" s="83"/>
    </row>
    <row r="185188" spans="16:16" x14ac:dyDescent="0.3">
      <c r="P185188" s="83"/>
    </row>
    <row r="185189" spans="16:16" x14ac:dyDescent="0.3">
      <c r="P185189" s="83"/>
    </row>
    <row r="185190" spans="16:16" x14ac:dyDescent="0.3">
      <c r="P185190" s="83"/>
    </row>
    <row r="185191" spans="16:16" x14ac:dyDescent="0.3">
      <c r="P185191" s="83"/>
    </row>
    <row r="185192" spans="16:16" x14ac:dyDescent="0.3">
      <c r="P185192" s="83"/>
    </row>
    <row r="185193" spans="16:16" x14ac:dyDescent="0.3">
      <c r="P185193" s="83"/>
    </row>
    <row r="185194" spans="16:16" x14ac:dyDescent="0.3">
      <c r="P185194" s="83"/>
    </row>
    <row r="185195" spans="16:16" x14ac:dyDescent="0.3">
      <c r="P185195" s="83"/>
    </row>
    <row r="185196" spans="16:16" x14ac:dyDescent="0.3">
      <c r="P185196" s="83"/>
    </row>
    <row r="185197" spans="16:16" x14ac:dyDescent="0.3">
      <c r="P185197" s="83"/>
    </row>
    <row r="185198" spans="16:16" x14ac:dyDescent="0.3">
      <c r="P185198" s="83"/>
    </row>
    <row r="185199" spans="16:16" x14ac:dyDescent="0.3">
      <c r="P185199" s="83"/>
    </row>
    <row r="185200" spans="16:16" x14ac:dyDescent="0.3">
      <c r="P185200" s="83"/>
    </row>
    <row r="185201" spans="16:16" x14ac:dyDescent="0.3">
      <c r="P185201" s="83"/>
    </row>
    <row r="185202" spans="16:16" x14ac:dyDescent="0.3">
      <c r="P185202" s="83"/>
    </row>
    <row r="185203" spans="16:16" x14ac:dyDescent="0.3">
      <c r="P185203" s="83"/>
    </row>
    <row r="185204" spans="16:16" x14ac:dyDescent="0.3">
      <c r="P185204" s="83"/>
    </row>
    <row r="185205" spans="16:16" x14ac:dyDescent="0.3">
      <c r="P185205" s="83"/>
    </row>
    <row r="185206" spans="16:16" x14ac:dyDescent="0.3">
      <c r="P185206" s="83"/>
    </row>
    <row r="185207" spans="16:16" x14ac:dyDescent="0.3">
      <c r="P185207" s="83"/>
    </row>
    <row r="185208" spans="16:16" x14ac:dyDescent="0.3">
      <c r="P185208" s="83"/>
    </row>
    <row r="185209" spans="16:16" x14ac:dyDescent="0.3">
      <c r="P185209" s="83"/>
    </row>
    <row r="185210" spans="16:16" x14ac:dyDescent="0.3">
      <c r="P185210" s="83"/>
    </row>
    <row r="185211" spans="16:16" x14ac:dyDescent="0.3">
      <c r="P185211" s="83"/>
    </row>
    <row r="185212" spans="16:16" x14ac:dyDescent="0.3">
      <c r="P185212" s="83"/>
    </row>
    <row r="185213" spans="16:16" x14ac:dyDescent="0.3">
      <c r="P185213" s="83"/>
    </row>
    <row r="185214" spans="16:16" x14ac:dyDescent="0.3">
      <c r="P185214" s="83"/>
    </row>
    <row r="185215" spans="16:16" x14ac:dyDescent="0.3">
      <c r="P185215" s="83"/>
    </row>
    <row r="185216" spans="16:16" x14ac:dyDescent="0.3">
      <c r="P185216" s="83"/>
    </row>
    <row r="185217" spans="16:16" x14ac:dyDescent="0.3">
      <c r="P185217" s="83"/>
    </row>
    <row r="185218" spans="16:16" x14ac:dyDescent="0.3">
      <c r="P185218" s="83"/>
    </row>
    <row r="185219" spans="16:16" x14ac:dyDescent="0.3">
      <c r="P185219" s="83"/>
    </row>
    <row r="185220" spans="16:16" x14ac:dyDescent="0.3">
      <c r="P185220" s="83"/>
    </row>
    <row r="185221" spans="16:16" x14ac:dyDescent="0.3">
      <c r="P185221" s="83"/>
    </row>
    <row r="185222" spans="16:16" x14ac:dyDescent="0.3">
      <c r="P185222" s="83"/>
    </row>
    <row r="185223" spans="16:16" x14ac:dyDescent="0.3">
      <c r="P185223" s="83"/>
    </row>
    <row r="185224" spans="16:16" x14ac:dyDescent="0.3">
      <c r="P185224" s="83"/>
    </row>
    <row r="185225" spans="16:16" x14ac:dyDescent="0.3">
      <c r="P185225" s="83"/>
    </row>
    <row r="185226" spans="16:16" x14ac:dyDescent="0.3">
      <c r="P185226" s="83"/>
    </row>
    <row r="185227" spans="16:16" x14ac:dyDescent="0.3">
      <c r="P185227" s="83"/>
    </row>
    <row r="185228" spans="16:16" x14ac:dyDescent="0.3">
      <c r="P185228" s="83"/>
    </row>
    <row r="185229" spans="16:16" x14ac:dyDescent="0.3">
      <c r="P185229" s="83"/>
    </row>
    <row r="185230" spans="16:16" x14ac:dyDescent="0.3">
      <c r="P185230" s="83"/>
    </row>
    <row r="185231" spans="16:16" x14ac:dyDescent="0.3">
      <c r="P185231" s="83"/>
    </row>
    <row r="185232" spans="16:16" x14ac:dyDescent="0.3">
      <c r="P185232" s="83"/>
    </row>
    <row r="185233" spans="16:16" x14ac:dyDescent="0.3">
      <c r="P185233" s="83"/>
    </row>
    <row r="185234" spans="16:16" x14ac:dyDescent="0.3">
      <c r="P185234" s="83"/>
    </row>
    <row r="185235" spans="16:16" x14ac:dyDescent="0.3">
      <c r="P185235" s="83"/>
    </row>
    <row r="185236" spans="16:16" x14ac:dyDescent="0.3">
      <c r="P185236" s="83"/>
    </row>
    <row r="185237" spans="16:16" x14ac:dyDescent="0.3">
      <c r="P185237" s="83"/>
    </row>
    <row r="185238" spans="16:16" x14ac:dyDescent="0.3">
      <c r="P185238" s="83"/>
    </row>
    <row r="185239" spans="16:16" x14ac:dyDescent="0.3">
      <c r="P185239" s="83"/>
    </row>
    <row r="185240" spans="16:16" x14ac:dyDescent="0.3">
      <c r="P185240" s="83"/>
    </row>
    <row r="185241" spans="16:16" x14ac:dyDescent="0.3">
      <c r="P185241" s="83"/>
    </row>
    <row r="185242" spans="16:16" x14ac:dyDescent="0.3">
      <c r="P185242" s="83"/>
    </row>
    <row r="185243" spans="16:16" x14ac:dyDescent="0.3">
      <c r="P185243" s="83"/>
    </row>
    <row r="185244" spans="16:16" x14ac:dyDescent="0.3">
      <c r="P185244" s="83"/>
    </row>
    <row r="185245" spans="16:16" x14ac:dyDescent="0.3">
      <c r="P185245" s="83"/>
    </row>
    <row r="185246" spans="16:16" x14ac:dyDescent="0.3">
      <c r="P185246" s="83"/>
    </row>
    <row r="185247" spans="16:16" x14ac:dyDescent="0.3">
      <c r="P185247" s="83"/>
    </row>
    <row r="185248" spans="16:16" x14ac:dyDescent="0.3">
      <c r="P185248" s="83"/>
    </row>
    <row r="185249" spans="16:16" x14ac:dyDescent="0.3">
      <c r="P185249" s="83"/>
    </row>
    <row r="185250" spans="16:16" x14ac:dyDescent="0.3">
      <c r="P185250" s="83"/>
    </row>
    <row r="185251" spans="16:16" x14ac:dyDescent="0.3">
      <c r="P185251" s="83"/>
    </row>
    <row r="185252" spans="16:16" x14ac:dyDescent="0.3">
      <c r="P185252" s="83"/>
    </row>
    <row r="185253" spans="16:16" x14ac:dyDescent="0.3">
      <c r="P185253" s="83"/>
    </row>
    <row r="185254" spans="16:16" x14ac:dyDescent="0.3">
      <c r="P185254" s="83"/>
    </row>
    <row r="185255" spans="16:16" x14ac:dyDescent="0.3">
      <c r="P185255" s="83"/>
    </row>
    <row r="185256" spans="16:16" x14ac:dyDescent="0.3">
      <c r="P185256" s="83"/>
    </row>
    <row r="185257" spans="16:16" x14ac:dyDescent="0.3">
      <c r="P185257" s="83"/>
    </row>
    <row r="185258" spans="16:16" x14ac:dyDescent="0.3">
      <c r="P185258" s="83"/>
    </row>
    <row r="185259" spans="16:16" x14ac:dyDescent="0.3">
      <c r="P185259" s="83"/>
    </row>
    <row r="185260" spans="16:16" x14ac:dyDescent="0.3">
      <c r="P185260" s="83"/>
    </row>
    <row r="185261" spans="16:16" x14ac:dyDescent="0.3">
      <c r="P185261" s="83"/>
    </row>
    <row r="185262" spans="16:16" x14ac:dyDescent="0.3">
      <c r="P185262" s="83"/>
    </row>
    <row r="185263" spans="16:16" x14ac:dyDescent="0.3">
      <c r="P185263" s="83"/>
    </row>
    <row r="185264" spans="16:16" x14ac:dyDescent="0.3">
      <c r="P185264" s="83"/>
    </row>
    <row r="185265" spans="16:16" x14ac:dyDescent="0.3">
      <c r="P185265" s="83"/>
    </row>
    <row r="185266" spans="16:16" x14ac:dyDescent="0.3">
      <c r="P185266" s="83"/>
    </row>
    <row r="185267" spans="16:16" x14ac:dyDescent="0.3">
      <c r="P185267" s="83"/>
    </row>
    <row r="185268" spans="16:16" x14ac:dyDescent="0.3">
      <c r="P185268" s="83"/>
    </row>
    <row r="185269" spans="16:16" x14ac:dyDescent="0.3">
      <c r="P185269" s="83"/>
    </row>
    <row r="185270" spans="16:16" x14ac:dyDescent="0.3">
      <c r="P185270" s="83"/>
    </row>
    <row r="185271" spans="16:16" x14ac:dyDescent="0.3">
      <c r="P185271" s="83"/>
    </row>
    <row r="185272" spans="16:16" x14ac:dyDescent="0.3">
      <c r="P185272" s="83"/>
    </row>
    <row r="185273" spans="16:16" x14ac:dyDescent="0.3">
      <c r="P185273" s="83"/>
    </row>
    <row r="185274" spans="16:16" x14ac:dyDescent="0.3">
      <c r="P185274" s="83"/>
    </row>
    <row r="185275" spans="16:16" x14ac:dyDescent="0.3">
      <c r="P185275" s="83"/>
    </row>
    <row r="185276" spans="16:16" x14ac:dyDescent="0.3">
      <c r="P185276" s="83"/>
    </row>
    <row r="185277" spans="16:16" x14ac:dyDescent="0.3">
      <c r="P185277" s="83"/>
    </row>
    <row r="185278" spans="16:16" x14ac:dyDescent="0.3">
      <c r="P185278" s="83"/>
    </row>
    <row r="185279" spans="16:16" x14ac:dyDescent="0.3">
      <c r="P185279" s="83"/>
    </row>
    <row r="185280" spans="16:16" x14ac:dyDescent="0.3">
      <c r="P185280" s="83"/>
    </row>
    <row r="185281" spans="16:16" x14ac:dyDescent="0.3">
      <c r="P185281" s="83"/>
    </row>
    <row r="185282" spans="16:16" x14ac:dyDescent="0.3">
      <c r="P185282" s="83"/>
    </row>
    <row r="185283" spans="16:16" x14ac:dyDescent="0.3">
      <c r="P185283" s="83"/>
    </row>
    <row r="185284" spans="16:16" x14ac:dyDescent="0.3">
      <c r="P185284" s="83"/>
    </row>
    <row r="185285" spans="16:16" x14ac:dyDescent="0.3">
      <c r="P185285" s="83"/>
    </row>
    <row r="185286" spans="16:16" x14ac:dyDescent="0.3">
      <c r="P185286" s="83"/>
    </row>
    <row r="185287" spans="16:16" x14ac:dyDescent="0.3">
      <c r="P185287" s="83"/>
    </row>
    <row r="185288" spans="16:16" x14ac:dyDescent="0.3">
      <c r="P185288" s="83"/>
    </row>
    <row r="185289" spans="16:16" x14ac:dyDescent="0.3">
      <c r="P185289" s="83"/>
    </row>
    <row r="185290" spans="16:16" x14ac:dyDescent="0.3">
      <c r="P185290" s="83"/>
    </row>
    <row r="185291" spans="16:16" x14ac:dyDescent="0.3">
      <c r="P185291" s="83"/>
    </row>
    <row r="185292" spans="16:16" x14ac:dyDescent="0.3">
      <c r="P185292" s="83"/>
    </row>
    <row r="185293" spans="16:16" x14ac:dyDescent="0.3">
      <c r="P185293" s="83"/>
    </row>
    <row r="185294" spans="16:16" x14ac:dyDescent="0.3">
      <c r="P185294" s="83"/>
    </row>
    <row r="185295" spans="16:16" x14ac:dyDescent="0.3">
      <c r="P185295" s="83"/>
    </row>
    <row r="185296" spans="16:16" x14ac:dyDescent="0.3">
      <c r="P185296" s="83"/>
    </row>
    <row r="185297" spans="16:16" x14ac:dyDescent="0.3">
      <c r="P185297" s="83"/>
    </row>
    <row r="185298" spans="16:16" x14ac:dyDescent="0.3">
      <c r="P185298" s="83"/>
    </row>
    <row r="185299" spans="16:16" x14ac:dyDescent="0.3">
      <c r="P185299" s="83"/>
    </row>
    <row r="185300" spans="16:16" x14ac:dyDescent="0.3">
      <c r="P185300" s="83"/>
    </row>
    <row r="185301" spans="16:16" x14ac:dyDescent="0.3">
      <c r="P185301" s="83"/>
    </row>
    <row r="185302" spans="16:16" x14ac:dyDescent="0.3">
      <c r="P185302" s="83"/>
    </row>
    <row r="185303" spans="16:16" x14ac:dyDescent="0.3">
      <c r="P185303" s="83"/>
    </row>
    <row r="185304" spans="16:16" x14ac:dyDescent="0.3">
      <c r="P185304" s="83"/>
    </row>
    <row r="185305" spans="16:16" x14ac:dyDescent="0.3">
      <c r="P185305" s="83"/>
    </row>
    <row r="185306" spans="16:16" x14ac:dyDescent="0.3">
      <c r="P185306" s="83"/>
    </row>
    <row r="185307" spans="16:16" x14ac:dyDescent="0.3">
      <c r="P185307" s="83"/>
    </row>
    <row r="185308" spans="16:16" x14ac:dyDescent="0.3">
      <c r="P185308" s="83"/>
    </row>
    <row r="185309" spans="16:16" x14ac:dyDescent="0.3">
      <c r="P185309" s="83"/>
    </row>
    <row r="185310" spans="16:16" x14ac:dyDescent="0.3">
      <c r="P185310" s="83"/>
    </row>
    <row r="185311" spans="16:16" x14ac:dyDescent="0.3">
      <c r="P185311" s="83"/>
    </row>
    <row r="185312" spans="16:16" x14ac:dyDescent="0.3">
      <c r="P185312" s="83"/>
    </row>
    <row r="185313" spans="16:16" x14ac:dyDescent="0.3">
      <c r="P185313" s="83"/>
    </row>
    <row r="185314" spans="16:16" x14ac:dyDescent="0.3">
      <c r="P185314" s="83"/>
    </row>
    <row r="185315" spans="16:16" x14ac:dyDescent="0.3">
      <c r="P185315" s="83"/>
    </row>
    <row r="185316" spans="16:16" x14ac:dyDescent="0.3">
      <c r="P185316" s="83"/>
    </row>
    <row r="185317" spans="16:16" x14ac:dyDescent="0.3">
      <c r="P185317" s="83"/>
    </row>
    <row r="185318" spans="16:16" x14ac:dyDescent="0.3">
      <c r="P185318" s="83"/>
    </row>
    <row r="185319" spans="16:16" x14ac:dyDescent="0.3">
      <c r="P185319" s="83"/>
    </row>
    <row r="185320" spans="16:16" x14ac:dyDescent="0.3">
      <c r="P185320" s="83"/>
    </row>
    <row r="185321" spans="16:16" x14ac:dyDescent="0.3">
      <c r="P185321" s="83"/>
    </row>
    <row r="185322" spans="16:16" x14ac:dyDescent="0.3">
      <c r="P185322" s="83"/>
    </row>
    <row r="185323" spans="16:16" x14ac:dyDescent="0.3">
      <c r="P185323" s="83"/>
    </row>
    <row r="185324" spans="16:16" x14ac:dyDescent="0.3">
      <c r="P185324" s="83"/>
    </row>
    <row r="185325" spans="16:16" x14ac:dyDescent="0.3">
      <c r="P185325" s="83"/>
    </row>
    <row r="185326" spans="16:16" x14ac:dyDescent="0.3">
      <c r="P185326" s="83"/>
    </row>
    <row r="185327" spans="16:16" x14ac:dyDescent="0.3">
      <c r="P185327" s="83"/>
    </row>
    <row r="185328" spans="16:16" x14ac:dyDescent="0.3">
      <c r="P185328" s="83"/>
    </row>
    <row r="185329" spans="16:16" x14ac:dyDescent="0.3">
      <c r="P185329" s="83"/>
    </row>
    <row r="185330" spans="16:16" x14ac:dyDescent="0.3">
      <c r="P185330" s="83"/>
    </row>
    <row r="185331" spans="16:16" x14ac:dyDescent="0.3">
      <c r="P185331" s="83"/>
    </row>
    <row r="185332" spans="16:16" x14ac:dyDescent="0.3">
      <c r="P185332" s="83"/>
    </row>
    <row r="185333" spans="16:16" x14ac:dyDescent="0.3">
      <c r="P185333" s="83"/>
    </row>
    <row r="185334" spans="16:16" x14ac:dyDescent="0.3">
      <c r="P185334" s="83"/>
    </row>
    <row r="185335" spans="16:16" x14ac:dyDescent="0.3">
      <c r="P185335" s="83"/>
    </row>
    <row r="185336" spans="16:16" x14ac:dyDescent="0.3">
      <c r="P185336" s="83"/>
    </row>
    <row r="185337" spans="16:16" x14ac:dyDescent="0.3">
      <c r="P185337" s="83"/>
    </row>
    <row r="185338" spans="16:16" x14ac:dyDescent="0.3">
      <c r="P185338" s="83"/>
    </row>
    <row r="185339" spans="16:16" x14ac:dyDescent="0.3">
      <c r="P185339" s="83"/>
    </row>
    <row r="185340" spans="16:16" x14ac:dyDescent="0.3">
      <c r="P185340" s="83"/>
    </row>
    <row r="185341" spans="16:16" x14ac:dyDescent="0.3">
      <c r="P185341" s="83"/>
    </row>
    <row r="185342" spans="16:16" x14ac:dyDescent="0.3">
      <c r="P185342" s="83"/>
    </row>
    <row r="185343" spans="16:16" x14ac:dyDescent="0.3">
      <c r="P185343" s="83"/>
    </row>
    <row r="185344" spans="16:16" x14ac:dyDescent="0.3">
      <c r="P185344" s="83"/>
    </row>
    <row r="185345" spans="16:16" x14ac:dyDescent="0.3">
      <c r="P185345" s="83"/>
    </row>
    <row r="185346" spans="16:16" x14ac:dyDescent="0.3">
      <c r="P185346" s="83"/>
    </row>
    <row r="185347" spans="16:16" x14ac:dyDescent="0.3">
      <c r="P185347" s="83"/>
    </row>
    <row r="185348" spans="16:16" x14ac:dyDescent="0.3">
      <c r="P185348" s="83"/>
    </row>
    <row r="185349" spans="16:16" x14ac:dyDescent="0.3">
      <c r="P185349" s="83"/>
    </row>
    <row r="185350" spans="16:16" x14ac:dyDescent="0.3">
      <c r="P185350" s="83"/>
    </row>
    <row r="185351" spans="16:16" x14ac:dyDescent="0.3">
      <c r="P185351" s="83"/>
    </row>
    <row r="185352" spans="16:16" x14ac:dyDescent="0.3">
      <c r="P185352" s="83"/>
    </row>
    <row r="185353" spans="16:16" x14ac:dyDescent="0.3">
      <c r="P185353" s="83"/>
    </row>
    <row r="185354" spans="16:16" x14ac:dyDescent="0.3">
      <c r="P185354" s="83"/>
    </row>
    <row r="185355" spans="16:16" x14ac:dyDescent="0.3">
      <c r="P185355" s="83"/>
    </row>
    <row r="185356" spans="16:16" x14ac:dyDescent="0.3">
      <c r="P185356" s="83"/>
    </row>
    <row r="185357" spans="16:16" x14ac:dyDescent="0.3">
      <c r="P185357" s="83"/>
    </row>
    <row r="185358" spans="16:16" x14ac:dyDescent="0.3">
      <c r="P185358" s="83"/>
    </row>
    <row r="185359" spans="16:16" x14ac:dyDescent="0.3">
      <c r="P185359" s="83"/>
    </row>
    <row r="185360" spans="16:16" x14ac:dyDescent="0.3">
      <c r="P185360" s="83"/>
    </row>
    <row r="185361" spans="16:16" x14ac:dyDescent="0.3">
      <c r="P185361" s="83"/>
    </row>
    <row r="185362" spans="16:16" x14ac:dyDescent="0.3">
      <c r="P185362" s="83"/>
    </row>
    <row r="185363" spans="16:16" x14ac:dyDescent="0.3">
      <c r="P185363" s="83"/>
    </row>
    <row r="185364" spans="16:16" x14ac:dyDescent="0.3">
      <c r="P185364" s="83"/>
    </row>
    <row r="185365" spans="16:16" x14ac:dyDescent="0.3">
      <c r="P185365" s="83"/>
    </row>
    <row r="185366" spans="16:16" x14ac:dyDescent="0.3">
      <c r="P185366" s="83"/>
    </row>
    <row r="185367" spans="16:16" x14ac:dyDescent="0.3">
      <c r="P185367" s="83"/>
    </row>
    <row r="185368" spans="16:16" x14ac:dyDescent="0.3">
      <c r="P185368" s="83"/>
    </row>
    <row r="185369" spans="16:16" x14ac:dyDescent="0.3">
      <c r="P185369" s="83"/>
    </row>
    <row r="185370" spans="16:16" x14ac:dyDescent="0.3">
      <c r="P185370" s="83"/>
    </row>
    <row r="185371" spans="16:16" x14ac:dyDescent="0.3">
      <c r="P185371" s="83"/>
    </row>
    <row r="185372" spans="16:16" x14ac:dyDescent="0.3">
      <c r="P185372" s="83"/>
    </row>
    <row r="185373" spans="16:16" x14ac:dyDescent="0.3">
      <c r="P185373" s="83"/>
    </row>
    <row r="185374" spans="16:16" x14ac:dyDescent="0.3">
      <c r="P185374" s="83"/>
    </row>
    <row r="185375" spans="16:16" x14ac:dyDescent="0.3">
      <c r="P185375" s="83"/>
    </row>
    <row r="185376" spans="16:16" x14ac:dyDescent="0.3">
      <c r="P185376" s="83"/>
    </row>
    <row r="185377" spans="16:16" x14ac:dyDescent="0.3">
      <c r="P185377" s="83"/>
    </row>
    <row r="185378" spans="16:16" x14ac:dyDescent="0.3">
      <c r="P185378" s="83"/>
    </row>
    <row r="185379" spans="16:16" x14ac:dyDescent="0.3">
      <c r="P185379" s="83"/>
    </row>
    <row r="185380" spans="16:16" x14ac:dyDescent="0.3">
      <c r="P185380" s="83"/>
    </row>
    <row r="185381" spans="16:16" x14ac:dyDescent="0.3">
      <c r="P185381" s="83"/>
    </row>
    <row r="185382" spans="16:16" x14ac:dyDescent="0.3">
      <c r="P185382" s="83"/>
    </row>
    <row r="185383" spans="16:16" x14ac:dyDescent="0.3">
      <c r="P185383" s="83"/>
    </row>
    <row r="185384" spans="16:16" x14ac:dyDescent="0.3">
      <c r="P185384" s="83"/>
    </row>
    <row r="185385" spans="16:16" x14ac:dyDescent="0.3">
      <c r="P185385" s="83"/>
    </row>
    <row r="185386" spans="16:16" x14ac:dyDescent="0.3">
      <c r="P185386" s="83"/>
    </row>
    <row r="185387" spans="16:16" x14ac:dyDescent="0.3">
      <c r="P185387" s="83"/>
    </row>
    <row r="185388" spans="16:16" x14ac:dyDescent="0.3">
      <c r="P185388" s="83"/>
    </row>
    <row r="185389" spans="16:16" x14ac:dyDescent="0.3">
      <c r="P185389" s="83"/>
    </row>
    <row r="185390" spans="16:16" x14ac:dyDescent="0.3">
      <c r="P185390" s="83"/>
    </row>
    <row r="185391" spans="16:16" x14ac:dyDescent="0.3">
      <c r="P185391" s="83"/>
    </row>
    <row r="185392" spans="16:16" x14ac:dyDescent="0.3">
      <c r="P185392" s="83"/>
    </row>
    <row r="185393" spans="16:16" x14ac:dyDescent="0.3">
      <c r="P185393" s="83"/>
    </row>
    <row r="185394" spans="16:16" x14ac:dyDescent="0.3">
      <c r="P185394" s="83"/>
    </row>
    <row r="185395" spans="16:16" x14ac:dyDescent="0.3">
      <c r="P185395" s="83"/>
    </row>
    <row r="185396" spans="16:16" x14ac:dyDescent="0.3">
      <c r="P185396" s="83"/>
    </row>
    <row r="185397" spans="16:16" x14ac:dyDescent="0.3">
      <c r="P185397" s="83"/>
    </row>
    <row r="185398" spans="16:16" x14ac:dyDescent="0.3">
      <c r="P185398" s="83"/>
    </row>
    <row r="185399" spans="16:16" x14ac:dyDescent="0.3">
      <c r="P185399" s="83"/>
    </row>
    <row r="185400" spans="16:16" x14ac:dyDescent="0.3">
      <c r="P185400" s="83"/>
    </row>
    <row r="185401" spans="16:16" x14ac:dyDescent="0.3">
      <c r="P185401" s="83"/>
    </row>
    <row r="185402" spans="16:16" x14ac:dyDescent="0.3">
      <c r="P185402" s="83"/>
    </row>
    <row r="185403" spans="16:16" x14ac:dyDescent="0.3">
      <c r="P185403" s="83"/>
    </row>
    <row r="185404" spans="16:16" x14ac:dyDescent="0.3">
      <c r="P185404" s="83"/>
    </row>
    <row r="185405" spans="16:16" x14ac:dyDescent="0.3">
      <c r="P185405" s="83"/>
    </row>
    <row r="185406" spans="16:16" x14ac:dyDescent="0.3">
      <c r="P185406" s="83"/>
    </row>
    <row r="185407" spans="16:16" x14ac:dyDescent="0.3">
      <c r="P185407" s="83"/>
    </row>
    <row r="185408" spans="16:16" x14ac:dyDescent="0.3">
      <c r="P185408" s="83"/>
    </row>
    <row r="185409" spans="16:16" x14ac:dyDescent="0.3">
      <c r="P185409" s="83"/>
    </row>
    <row r="185410" spans="16:16" x14ac:dyDescent="0.3">
      <c r="P185410" s="83"/>
    </row>
    <row r="185411" spans="16:16" x14ac:dyDescent="0.3">
      <c r="P185411" s="83"/>
    </row>
    <row r="185412" spans="16:16" x14ac:dyDescent="0.3">
      <c r="P185412" s="83"/>
    </row>
    <row r="185413" spans="16:16" x14ac:dyDescent="0.3">
      <c r="P185413" s="83"/>
    </row>
    <row r="185414" spans="16:16" x14ac:dyDescent="0.3">
      <c r="P185414" s="83"/>
    </row>
    <row r="185415" spans="16:16" x14ac:dyDescent="0.3">
      <c r="P185415" s="83"/>
    </row>
    <row r="185416" spans="16:16" x14ac:dyDescent="0.3">
      <c r="P185416" s="83"/>
    </row>
    <row r="185417" spans="16:16" x14ac:dyDescent="0.3">
      <c r="P185417" s="83"/>
    </row>
    <row r="185418" spans="16:16" x14ac:dyDescent="0.3">
      <c r="P185418" s="83"/>
    </row>
    <row r="185419" spans="16:16" x14ac:dyDescent="0.3">
      <c r="P185419" s="83"/>
    </row>
    <row r="185420" spans="16:16" x14ac:dyDescent="0.3">
      <c r="P185420" s="83"/>
    </row>
    <row r="185421" spans="16:16" x14ac:dyDescent="0.3">
      <c r="P185421" s="83"/>
    </row>
    <row r="185422" spans="16:16" x14ac:dyDescent="0.3">
      <c r="P185422" s="83"/>
    </row>
    <row r="185423" spans="16:16" x14ac:dyDescent="0.3">
      <c r="P185423" s="83"/>
    </row>
    <row r="185424" spans="16:16" x14ac:dyDescent="0.3">
      <c r="P185424" s="83"/>
    </row>
    <row r="185425" spans="16:16" x14ac:dyDescent="0.3">
      <c r="P185425" s="83"/>
    </row>
    <row r="185426" spans="16:16" x14ac:dyDescent="0.3">
      <c r="P185426" s="83"/>
    </row>
    <row r="185427" spans="16:16" x14ac:dyDescent="0.3">
      <c r="P185427" s="83"/>
    </row>
    <row r="185428" spans="16:16" x14ac:dyDescent="0.3">
      <c r="P185428" s="83"/>
    </row>
    <row r="185429" spans="16:16" x14ac:dyDescent="0.3">
      <c r="P185429" s="83"/>
    </row>
    <row r="185430" spans="16:16" x14ac:dyDescent="0.3">
      <c r="P185430" s="83"/>
    </row>
    <row r="185431" spans="16:16" x14ac:dyDescent="0.3">
      <c r="P185431" s="83"/>
    </row>
    <row r="185432" spans="16:16" x14ac:dyDescent="0.3">
      <c r="P185432" s="83"/>
    </row>
    <row r="185433" spans="16:16" x14ac:dyDescent="0.3">
      <c r="P185433" s="83"/>
    </row>
    <row r="185434" spans="16:16" x14ac:dyDescent="0.3">
      <c r="P185434" s="83"/>
    </row>
    <row r="185435" spans="16:16" x14ac:dyDescent="0.3">
      <c r="P185435" s="83"/>
    </row>
    <row r="185436" spans="16:16" x14ac:dyDescent="0.3">
      <c r="P185436" s="83"/>
    </row>
    <row r="185437" spans="16:16" x14ac:dyDescent="0.3">
      <c r="P185437" s="83"/>
    </row>
    <row r="185438" spans="16:16" x14ac:dyDescent="0.3">
      <c r="P185438" s="83"/>
    </row>
    <row r="185439" spans="16:16" x14ac:dyDescent="0.3">
      <c r="P185439" s="83"/>
    </row>
    <row r="185440" spans="16:16" x14ac:dyDescent="0.3">
      <c r="P185440" s="83"/>
    </row>
    <row r="185441" spans="16:16" x14ac:dyDescent="0.3">
      <c r="P185441" s="83"/>
    </row>
    <row r="185442" spans="16:16" x14ac:dyDescent="0.3">
      <c r="P185442" s="83"/>
    </row>
    <row r="185443" spans="16:16" x14ac:dyDescent="0.3">
      <c r="P185443" s="83"/>
    </row>
    <row r="185444" spans="16:16" x14ac:dyDescent="0.3">
      <c r="P185444" s="83"/>
    </row>
    <row r="185445" spans="16:16" x14ac:dyDescent="0.3">
      <c r="P185445" s="83"/>
    </row>
    <row r="185446" spans="16:16" x14ac:dyDescent="0.3">
      <c r="P185446" s="83"/>
    </row>
    <row r="185447" spans="16:16" x14ac:dyDescent="0.3">
      <c r="P185447" s="83"/>
    </row>
    <row r="185448" spans="16:16" x14ac:dyDescent="0.3">
      <c r="P185448" s="83"/>
    </row>
    <row r="185449" spans="16:16" x14ac:dyDescent="0.3">
      <c r="P185449" s="83"/>
    </row>
    <row r="185450" spans="16:16" x14ac:dyDescent="0.3">
      <c r="P185450" s="83"/>
    </row>
    <row r="185451" spans="16:16" x14ac:dyDescent="0.3">
      <c r="P185451" s="83"/>
    </row>
    <row r="185452" spans="16:16" x14ac:dyDescent="0.3">
      <c r="P185452" s="83"/>
    </row>
    <row r="185453" spans="16:16" x14ac:dyDescent="0.3">
      <c r="P185453" s="83"/>
    </row>
    <row r="185454" spans="16:16" x14ac:dyDescent="0.3">
      <c r="P185454" s="83"/>
    </row>
    <row r="185455" spans="16:16" x14ac:dyDescent="0.3">
      <c r="P185455" s="83"/>
    </row>
    <row r="185456" spans="16:16" x14ac:dyDescent="0.3">
      <c r="P185456" s="83"/>
    </row>
    <row r="185457" spans="16:16" x14ac:dyDescent="0.3">
      <c r="P185457" s="83"/>
    </row>
    <row r="185458" spans="16:16" x14ac:dyDescent="0.3">
      <c r="P185458" s="83"/>
    </row>
    <row r="185459" spans="16:16" x14ac:dyDescent="0.3">
      <c r="P185459" s="83"/>
    </row>
    <row r="185460" spans="16:16" x14ac:dyDescent="0.3">
      <c r="P185460" s="83"/>
    </row>
    <row r="185461" spans="16:16" x14ac:dyDescent="0.3">
      <c r="P185461" s="83"/>
    </row>
    <row r="185462" spans="16:16" x14ac:dyDescent="0.3">
      <c r="P185462" s="83"/>
    </row>
    <row r="185463" spans="16:16" x14ac:dyDescent="0.3">
      <c r="P185463" s="83"/>
    </row>
    <row r="185464" spans="16:16" x14ac:dyDescent="0.3">
      <c r="P185464" s="83"/>
    </row>
    <row r="185465" spans="16:16" x14ac:dyDescent="0.3">
      <c r="P185465" s="83"/>
    </row>
    <row r="185466" spans="16:16" x14ac:dyDescent="0.3">
      <c r="P185466" s="83"/>
    </row>
    <row r="185467" spans="16:16" x14ac:dyDescent="0.3">
      <c r="P185467" s="83"/>
    </row>
    <row r="185468" spans="16:16" x14ac:dyDescent="0.3">
      <c r="P185468" s="83"/>
    </row>
    <row r="185469" spans="16:16" x14ac:dyDescent="0.3">
      <c r="P185469" s="83"/>
    </row>
    <row r="185470" spans="16:16" x14ac:dyDescent="0.3">
      <c r="P185470" s="83"/>
    </row>
    <row r="185471" spans="16:16" x14ac:dyDescent="0.3">
      <c r="P185471" s="83"/>
    </row>
    <row r="185472" spans="16:16" x14ac:dyDescent="0.3">
      <c r="P185472" s="83"/>
    </row>
    <row r="185473" spans="16:16" x14ac:dyDescent="0.3">
      <c r="P185473" s="83"/>
    </row>
    <row r="185474" spans="16:16" x14ac:dyDescent="0.3">
      <c r="P185474" s="83"/>
    </row>
    <row r="185475" spans="16:16" x14ac:dyDescent="0.3">
      <c r="P185475" s="83"/>
    </row>
    <row r="185476" spans="16:16" x14ac:dyDescent="0.3">
      <c r="P185476" s="83"/>
    </row>
    <row r="185477" spans="16:16" x14ac:dyDescent="0.3">
      <c r="P185477" s="83"/>
    </row>
    <row r="185478" spans="16:16" x14ac:dyDescent="0.3">
      <c r="P185478" s="83"/>
    </row>
    <row r="185479" spans="16:16" x14ac:dyDescent="0.3">
      <c r="P185479" s="83"/>
    </row>
    <row r="185480" spans="16:16" x14ac:dyDescent="0.3">
      <c r="P185480" s="83"/>
    </row>
    <row r="185481" spans="16:16" x14ac:dyDescent="0.3">
      <c r="P185481" s="83"/>
    </row>
    <row r="185482" spans="16:16" x14ac:dyDescent="0.3">
      <c r="P185482" s="83"/>
    </row>
    <row r="185483" spans="16:16" x14ac:dyDescent="0.3">
      <c r="P185483" s="83"/>
    </row>
    <row r="185484" spans="16:16" x14ac:dyDescent="0.3">
      <c r="P185484" s="83"/>
    </row>
    <row r="185485" spans="16:16" x14ac:dyDescent="0.3">
      <c r="P185485" s="83"/>
    </row>
    <row r="185486" spans="16:16" x14ac:dyDescent="0.3">
      <c r="P185486" s="83"/>
    </row>
    <row r="185487" spans="16:16" x14ac:dyDescent="0.3">
      <c r="P185487" s="83"/>
    </row>
    <row r="185488" spans="16:16" x14ac:dyDescent="0.3">
      <c r="P185488" s="83"/>
    </row>
    <row r="185489" spans="16:16" x14ac:dyDescent="0.3">
      <c r="P185489" s="83"/>
    </row>
    <row r="185490" spans="16:16" x14ac:dyDescent="0.3">
      <c r="P185490" s="83"/>
    </row>
    <row r="185491" spans="16:16" x14ac:dyDescent="0.3">
      <c r="P185491" s="83"/>
    </row>
    <row r="185492" spans="16:16" x14ac:dyDescent="0.3">
      <c r="P185492" s="83"/>
    </row>
    <row r="185493" spans="16:16" x14ac:dyDescent="0.3">
      <c r="P185493" s="83"/>
    </row>
    <row r="185494" spans="16:16" x14ac:dyDescent="0.3">
      <c r="P185494" s="83"/>
    </row>
    <row r="185495" spans="16:16" x14ac:dyDescent="0.3">
      <c r="P185495" s="83"/>
    </row>
    <row r="185496" spans="16:16" x14ac:dyDescent="0.3">
      <c r="P185496" s="83"/>
    </row>
    <row r="185497" spans="16:16" x14ac:dyDescent="0.3">
      <c r="P185497" s="83"/>
    </row>
    <row r="185498" spans="16:16" x14ac:dyDescent="0.3">
      <c r="P185498" s="83"/>
    </row>
    <row r="185499" spans="16:16" x14ac:dyDescent="0.3">
      <c r="P185499" s="83"/>
    </row>
    <row r="185500" spans="16:16" x14ac:dyDescent="0.3">
      <c r="P185500" s="83"/>
    </row>
    <row r="185501" spans="16:16" x14ac:dyDescent="0.3">
      <c r="P185501" s="83"/>
    </row>
    <row r="185502" spans="16:16" x14ac:dyDescent="0.3">
      <c r="P185502" s="83"/>
    </row>
    <row r="185503" spans="16:16" x14ac:dyDescent="0.3">
      <c r="P185503" s="83"/>
    </row>
    <row r="185504" spans="16:16" x14ac:dyDescent="0.3">
      <c r="P185504" s="83"/>
    </row>
    <row r="185505" spans="16:16" x14ac:dyDescent="0.3">
      <c r="P185505" s="83"/>
    </row>
    <row r="185506" spans="16:16" x14ac:dyDescent="0.3">
      <c r="P185506" s="83"/>
    </row>
    <row r="185507" spans="16:16" x14ac:dyDescent="0.3">
      <c r="P185507" s="83"/>
    </row>
    <row r="185508" spans="16:16" x14ac:dyDescent="0.3">
      <c r="P185508" s="83"/>
    </row>
    <row r="185509" spans="16:16" x14ac:dyDescent="0.3">
      <c r="P185509" s="83"/>
    </row>
    <row r="185510" spans="16:16" x14ac:dyDescent="0.3">
      <c r="P185510" s="83"/>
    </row>
    <row r="185511" spans="16:16" x14ac:dyDescent="0.3">
      <c r="P185511" s="83"/>
    </row>
    <row r="185512" spans="16:16" x14ac:dyDescent="0.3">
      <c r="P185512" s="83"/>
    </row>
    <row r="185513" spans="16:16" x14ac:dyDescent="0.3">
      <c r="P185513" s="83"/>
    </row>
    <row r="185514" spans="16:16" x14ac:dyDescent="0.3">
      <c r="P185514" s="83"/>
    </row>
    <row r="185515" spans="16:16" x14ac:dyDescent="0.3">
      <c r="P185515" s="83"/>
    </row>
    <row r="185516" spans="16:16" x14ac:dyDescent="0.3">
      <c r="P185516" s="83"/>
    </row>
    <row r="185517" spans="16:16" x14ac:dyDescent="0.3">
      <c r="P185517" s="83"/>
    </row>
    <row r="185518" spans="16:16" x14ac:dyDescent="0.3">
      <c r="P185518" s="83"/>
    </row>
    <row r="185519" spans="16:16" x14ac:dyDescent="0.3">
      <c r="P185519" s="83"/>
    </row>
    <row r="185520" spans="16:16" x14ac:dyDescent="0.3">
      <c r="P185520" s="83"/>
    </row>
    <row r="185521" spans="16:16" x14ac:dyDescent="0.3">
      <c r="P185521" s="83"/>
    </row>
    <row r="185522" spans="16:16" x14ac:dyDescent="0.3">
      <c r="P185522" s="83"/>
    </row>
    <row r="185523" spans="16:16" x14ac:dyDescent="0.3">
      <c r="P185523" s="83"/>
    </row>
    <row r="185524" spans="16:16" x14ac:dyDescent="0.3">
      <c r="P185524" s="83"/>
    </row>
    <row r="185525" spans="16:16" x14ac:dyDescent="0.3">
      <c r="P185525" s="83"/>
    </row>
    <row r="185526" spans="16:16" x14ac:dyDescent="0.3">
      <c r="P185526" s="83"/>
    </row>
    <row r="185527" spans="16:16" x14ac:dyDescent="0.3">
      <c r="P185527" s="83"/>
    </row>
    <row r="185528" spans="16:16" x14ac:dyDescent="0.3">
      <c r="P185528" s="83"/>
    </row>
    <row r="185529" spans="16:16" x14ac:dyDescent="0.3">
      <c r="P185529" s="83"/>
    </row>
    <row r="185530" spans="16:16" x14ac:dyDescent="0.3">
      <c r="P185530" s="83"/>
    </row>
    <row r="185531" spans="16:16" x14ac:dyDescent="0.3">
      <c r="P185531" s="83"/>
    </row>
    <row r="185532" spans="16:16" x14ac:dyDescent="0.3">
      <c r="P185532" s="83"/>
    </row>
    <row r="185533" spans="16:16" x14ac:dyDescent="0.3">
      <c r="P185533" s="83"/>
    </row>
    <row r="185534" spans="16:16" x14ac:dyDescent="0.3">
      <c r="P185534" s="83"/>
    </row>
    <row r="185535" spans="16:16" x14ac:dyDescent="0.3">
      <c r="P185535" s="83"/>
    </row>
    <row r="185536" spans="16:16" x14ac:dyDescent="0.3">
      <c r="P185536" s="83"/>
    </row>
    <row r="185537" spans="16:16" x14ac:dyDescent="0.3">
      <c r="P185537" s="83"/>
    </row>
    <row r="185538" spans="16:16" x14ac:dyDescent="0.3">
      <c r="P185538" s="83"/>
    </row>
    <row r="185539" spans="16:16" x14ac:dyDescent="0.3">
      <c r="P185539" s="83"/>
    </row>
    <row r="185540" spans="16:16" x14ac:dyDescent="0.3">
      <c r="P185540" s="83"/>
    </row>
    <row r="185541" spans="16:16" x14ac:dyDescent="0.3">
      <c r="P185541" s="83"/>
    </row>
    <row r="185542" spans="16:16" x14ac:dyDescent="0.3">
      <c r="P185542" s="83"/>
    </row>
    <row r="185543" spans="16:16" x14ac:dyDescent="0.3">
      <c r="P185543" s="83"/>
    </row>
    <row r="185544" spans="16:16" x14ac:dyDescent="0.3">
      <c r="P185544" s="83"/>
    </row>
    <row r="185545" spans="16:16" x14ac:dyDescent="0.3">
      <c r="P185545" s="83"/>
    </row>
    <row r="185546" spans="16:16" x14ac:dyDescent="0.3">
      <c r="P185546" s="83"/>
    </row>
    <row r="185547" spans="16:16" x14ac:dyDescent="0.3">
      <c r="P185547" s="83"/>
    </row>
    <row r="185548" spans="16:16" x14ac:dyDescent="0.3">
      <c r="P185548" s="83"/>
    </row>
    <row r="185549" spans="16:16" x14ac:dyDescent="0.3">
      <c r="P185549" s="83"/>
    </row>
    <row r="185550" spans="16:16" x14ac:dyDescent="0.3">
      <c r="P185550" s="83"/>
    </row>
    <row r="185551" spans="16:16" x14ac:dyDescent="0.3">
      <c r="P185551" s="83"/>
    </row>
    <row r="185552" spans="16:16" x14ac:dyDescent="0.3">
      <c r="P185552" s="83"/>
    </row>
    <row r="185553" spans="16:16" x14ac:dyDescent="0.3">
      <c r="P185553" s="83"/>
    </row>
    <row r="185554" spans="16:16" x14ac:dyDescent="0.3">
      <c r="P185554" s="83"/>
    </row>
    <row r="185555" spans="16:16" x14ac:dyDescent="0.3">
      <c r="P185555" s="83"/>
    </row>
    <row r="185556" spans="16:16" x14ac:dyDescent="0.3">
      <c r="P185556" s="83"/>
    </row>
    <row r="185557" spans="16:16" x14ac:dyDescent="0.3">
      <c r="P185557" s="83"/>
    </row>
    <row r="185558" spans="16:16" x14ac:dyDescent="0.3">
      <c r="P185558" s="83"/>
    </row>
    <row r="185559" spans="16:16" x14ac:dyDescent="0.3">
      <c r="P185559" s="83"/>
    </row>
    <row r="185560" spans="16:16" x14ac:dyDescent="0.3">
      <c r="P185560" s="83"/>
    </row>
    <row r="185561" spans="16:16" x14ac:dyDescent="0.3">
      <c r="P185561" s="83"/>
    </row>
    <row r="185562" spans="16:16" x14ac:dyDescent="0.3">
      <c r="P185562" s="83"/>
    </row>
    <row r="185563" spans="16:16" x14ac:dyDescent="0.3">
      <c r="P185563" s="83"/>
    </row>
    <row r="185564" spans="16:16" x14ac:dyDescent="0.3">
      <c r="P185564" s="83"/>
    </row>
    <row r="185565" spans="16:16" x14ac:dyDescent="0.3">
      <c r="P185565" s="83"/>
    </row>
    <row r="185566" spans="16:16" x14ac:dyDescent="0.3">
      <c r="P185566" s="83"/>
    </row>
    <row r="185567" spans="16:16" x14ac:dyDescent="0.3">
      <c r="P185567" s="83"/>
    </row>
    <row r="185568" spans="16:16" x14ac:dyDescent="0.3">
      <c r="P185568" s="83"/>
    </row>
    <row r="185569" spans="16:16" x14ac:dyDescent="0.3">
      <c r="P185569" s="83"/>
    </row>
    <row r="185570" spans="16:16" x14ac:dyDescent="0.3">
      <c r="P185570" s="83"/>
    </row>
    <row r="185571" spans="16:16" x14ac:dyDescent="0.3">
      <c r="P185571" s="83"/>
    </row>
    <row r="185572" spans="16:16" x14ac:dyDescent="0.3">
      <c r="P185572" s="83"/>
    </row>
    <row r="185573" spans="16:16" x14ac:dyDescent="0.3">
      <c r="P185573" s="83"/>
    </row>
    <row r="185574" spans="16:16" x14ac:dyDescent="0.3">
      <c r="P185574" s="83"/>
    </row>
    <row r="185575" spans="16:16" x14ac:dyDescent="0.3">
      <c r="P185575" s="83"/>
    </row>
    <row r="185576" spans="16:16" x14ac:dyDescent="0.3">
      <c r="P185576" s="83"/>
    </row>
    <row r="185577" spans="16:16" x14ac:dyDescent="0.3">
      <c r="P185577" s="83"/>
    </row>
    <row r="185578" spans="16:16" x14ac:dyDescent="0.3">
      <c r="P185578" s="83"/>
    </row>
    <row r="185579" spans="16:16" x14ac:dyDescent="0.3">
      <c r="P185579" s="83"/>
    </row>
    <row r="185580" spans="16:16" x14ac:dyDescent="0.3">
      <c r="P185580" s="83"/>
    </row>
    <row r="185581" spans="16:16" x14ac:dyDescent="0.3">
      <c r="P185581" s="83"/>
    </row>
    <row r="185582" spans="16:16" x14ac:dyDescent="0.3">
      <c r="P185582" s="83"/>
    </row>
    <row r="185583" spans="16:16" x14ac:dyDescent="0.3">
      <c r="P185583" s="83"/>
    </row>
    <row r="185584" spans="16:16" x14ac:dyDescent="0.3">
      <c r="P185584" s="83"/>
    </row>
    <row r="185585" spans="16:16" x14ac:dyDescent="0.3">
      <c r="P185585" s="83"/>
    </row>
    <row r="185586" spans="16:16" x14ac:dyDescent="0.3">
      <c r="P185586" s="83"/>
    </row>
    <row r="185587" spans="16:16" x14ac:dyDescent="0.3">
      <c r="P185587" s="83"/>
    </row>
    <row r="185588" spans="16:16" x14ac:dyDescent="0.3">
      <c r="P185588" s="83"/>
    </row>
    <row r="185589" spans="16:16" x14ac:dyDescent="0.3">
      <c r="P185589" s="83"/>
    </row>
    <row r="185590" spans="16:16" x14ac:dyDescent="0.3">
      <c r="P185590" s="83"/>
    </row>
    <row r="185591" spans="16:16" x14ac:dyDescent="0.3">
      <c r="P185591" s="83"/>
    </row>
    <row r="185592" spans="16:16" x14ac:dyDescent="0.3">
      <c r="P185592" s="83"/>
    </row>
    <row r="185593" spans="16:16" x14ac:dyDescent="0.3">
      <c r="P185593" s="83"/>
    </row>
    <row r="185594" spans="16:16" x14ac:dyDescent="0.3">
      <c r="P185594" s="83"/>
    </row>
    <row r="185595" spans="16:16" x14ac:dyDescent="0.3">
      <c r="P185595" s="83"/>
    </row>
    <row r="185596" spans="16:16" x14ac:dyDescent="0.3">
      <c r="P185596" s="83"/>
    </row>
    <row r="185597" spans="16:16" x14ac:dyDescent="0.3">
      <c r="P185597" s="83"/>
    </row>
    <row r="185598" spans="16:16" x14ac:dyDescent="0.3">
      <c r="P185598" s="83"/>
    </row>
    <row r="185599" spans="16:16" x14ac:dyDescent="0.3">
      <c r="P185599" s="83"/>
    </row>
    <row r="185600" spans="16:16" x14ac:dyDescent="0.3">
      <c r="P185600" s="83"/>
    </row>
    <row r="185601" spans="16:16" x14ac:dyDescent="0.3">
      <c r="P185601" s="83"/>
    </row>
    <row r="185602" spans="16:16" x14ac:dyDescent="0.3">
      <c r="P185602" s="83"/>
    </row>
    <row r="185603" spans="16:16" x14ac:dyDescent="0.3">
      <c r="P185603" s="83"/>
    </row>
    <row r="185604" spans="16:16" x14ac:dyDescent="0.3">
      <c r="P185604" s="83"/>
    </row>
    <row r="185605" spans="16:16" x14ac:dyDescent="0.3">
      <c r="P185605" s="83"/>
    </row>
    <row r="185606" spans="16:16" x14ac:dyDescent="0.3">
      <c r="P185606" s="83"/>
    </row>
    <row r="185607" spans="16:16" x14ac:dyDescent="0.3">
      <c r="P185607" s="83"/>
    </row>
    <row r="185608" spans="16:16" x14ac:dyDescent="0.3">
      <c r="P185608" s="83"/>
    </row>
    <row r="185609" spans="16:16" x14ac:dyDescent="0.3">
      <c r="P185609" s="83"/>
    </row>
    <row r="185610" spans="16:16" x14ac:dyDescent="0.3">
      <c r="P185610" s="83"/>
    </row>
    <row r="185611" spans="16:16" x14ac:dyDescent="0.3">
      <c r="P185611" s="83"/>
    </row>
    <row r="185612" spans="16:16" x14ac:dyDescent="0.3">
      <c r="P185612" s="83"/>
    </row>
    <row r="185613" spans="16:16" x14ac:dyDescent="0.3">
      <c r="P185613" s="83"/>
    </row>
    <row r="185614" spans="16:16" x14ac:dyDescent="0.3">
      <c r="P185614" s="83"/>
    </row>
    <row r="185615" spans="16:16" x14ac:dyDescent="0.3">
      <c r="P185615" s="83"/>
    </row>
    <row r="185616" spans="16:16" x14ac:dyDescent="0.3">
      <c r="P185616" s="83"/>
    </row>
    <row r="185617" spans="16:16" x14ac:dyDescent="0.3">
      <c r="P185617" s="83"/>
    </row>
    <row r="185618" spans="16:16" x14ac:dyDescent="0.3">
      <c r="P185618" s="83"/>
    </row>
    <row r="185619" spans="16:16" x14ac:dyDescent="0.3">
      <c r="P185619" s="83"/>
    </row>
    <row r="185620" spans="16:16" x14ac:dyDescent="0.3">
      <c r="P185620" s="83"/>
    </row>
    <row r="185621" spans="16:16" x14ac:dyDescent="0.3">
      <c r="P185621" s="83"/>
    </row>
    <row r="185622" spans="16:16" x14ac:dyDescent="0.3">
      <c r="P185622" s="83"/>
    </row>
    <row r="185623" spans="16:16" x14ac:dyDescent="0.3">
      <c r="P185623" s="83"/>
    </row>
    <row r="185624" spans="16:16" x14ac:dyDescent="0.3">
      <c r="P185624" s="83"/>
    </row>
    <row r="185625" spans="16:16" x14ac:dyDescent="0.3">
      <c r="P185625" s="83"/>
    </row>
    <row r="185626" spans="16:16" x14ac:dyDescent="0.3">
      <c r="P185626" s="83"/>
    </row>
    <row r="185627" spans="16:16" x14ac:dyDescent="0.3">
      <c r="P185627" s="83"/>
    </row>
    <row r="185628" spans="16:16" x14ac:dyDescent="0.3">
      <c r="P185628" s="83"/>
    </row>
    <row r="185629" spans="16:16" x14ac:dyDescent="0.3">
      <c r="P185629" s="83"/>
    </row>
    <row r="185630" spans="16:16" x14ac:dyDescent="0.3">
      <c r="P185630" s="83"/>
    </row>
    <row r="185631" spans="16:16" x14ac:dyDescent="0.3">
      <c r="P185631" s="83"/>
    </row>
    <row r="185632" spans="16:16" x14ac:dyDescent="0.3">
      <c r="P185632" s="83"/>
    </row>
    <row r="185633" spans="16:16" x14ac:dyDescent="0.3">
      <c r="P185633" s="83"/>
    </row>
    <row r="185634" spans="16:16" x14ac:dyDescent="0.3">
      <c r="P185634" s="83"/>
    </row>
    <row r="185635" spans="16:16" x14ac:dyDescent="0.3">
      <c r="P185635" s="83"/>
    </row>
    <row r="185636" spans="16:16" x14ac:dyDescent="0.3">
      <c r="P185636" s="83"/>
    </row>
    <row r="185637" spans="16:16" x14ac:dyDescent="0.3">
      <c r="P185637" s="83"/>
    </row>
    <row r="185638" spans="16:16" x14ac:dyDescent="0.3">
      <c r="P185638" s="83"/>
    </row>
    <row r="185639" spans="16:16" x14ac:dyDescent="0.3">
      <c r="P185639" s="83"/>
    </row>
    <row r="185640" spans="16:16" x14ac:dyDescent="0.3">
      <c r="P185640" s="83"/>
    </row>
    <row r="185641" spans="16:16" x14ac:dyDescent="0.3">
      <c r="P185641" s="83"/>
    </row>
    <row r="185642" spans="16:16" x14ac:dyDescent="0.3">
      <c r="P185642" s="83"/>
    </row>
    <row r="185643" spans="16:16" x14ac:dyDescent="0.3">
      <c r="P185643" s="83"/>
    </row>
    <row r="185644" spans="16:16" x14ac:dyDescent="0.3">
      <c r="P185644" s="83"/>
    </row>
    <row r="185645" spans="16:16" x14ac:dyDescent="0.3">
      <c r="P185645" s="83"/>
    </row>
    <row r="185646" spans="16:16" x14ac:dyDescent="0.3">
      <c r="P185646" s="83"/>
    </row>
    <row r="185647" spans="16:16" x14ac:dyDescent="0.3">
      <c r="P185647" s="83"/>
    </row>
    <row r="185648" spans="16:16" x14ac:dyDescent="0.3">
      <c r="P185648" s="83"/>
    </row>
    <row r="185649" spans="16:16" x14ac:dyDescent="0.3">
      <c r="P185649" s="83"/>
    </row>
    <row r="185650" spans="16:16" x14ac:dyDescent="0.3">
      <c r="P185650" s="83"/>
    </row>
    <row r="185651" spans="16:16" x14ac:dyDescent="0.3">
      <c r="P185651" s="83"/>
    </row>
    <row r="185652" spans="16:16" x14ac:dyDescent="0.3">
      <c r="P185652" s="83"/>
    </row>
    <row r="185653" spans="16:16" x14ac:dyDescent="0.3">
      <c r="P185653" s="83"/>
    </row>
    <row r="185654" spans="16:16" x14ac:dyDescent="0.3">
      <c r="P185654" s="83"/>
    </row>
    <row r="185655" spans="16:16" x14ac:dyDescent="0.3">
      <c r="P185655" s="83"/>
    </row>
    <row r="185656" spans="16:16" x14ac:dyDescent="0.3">
      <c r="P185656" s="83"/>
    </row>
    <row r="185657" spans="16:16" x14ac:dyDescent="0.3">
      <c r="P185657" s="83"/>
    </row>
    <row r="185658" spans="16:16" x14ac:dyDescent="0.3">
      <c r="P185658" s="83"/>
    </row>
    <row r="185659" spans="16:16" x14ac:dyDescent="0.3">
      <c r="P185659" s="83"/>
    </row>
    <row r="185660" spans="16:16" x14ac:dyDescent="0.3">
      <c r="P185660" s="83"/>
    </row>
    <row r="185661" spans="16:16" x14ac:dyDescent="0.3">
      <c r="P185661" s="83"/>
    </row>
    <row r="185662" spans="16:16" x14ac:dyDescent="0.3">
      <c r="P185662" s="83"/>
    </row>
    <row r="185663" spans="16:16" x14ac:dyDescent="0.3">
      <c r="P185663" s="83"/>
    </row>
    <row r="185664" spans="16:16" x14ac:dyDescent="0.3">
      <c r="P185664" s="83"/>
    </row>
    <row r="185665" spans="16:16" x14ac:dyDescent="0.3">
      <c r="P185665" s="83"/>
    </row>
    <row r="185666" spans="16:16" x14ac:dyDescent="0.3">
      <c r="P185666" s="83"/>
    </row>
    <row r="185667" spans="16:16" x14ac:dyDescent="0.3">
      <c r="P185667" s="83"/>
    </row>
    <row r="185668" spans="16:16" x14ac:dyDescent="0.3">
      <c r="P185668" s="83"/>
    </row>
    <row r="185669" spans="16:16" x14ac:dyDescent="0.3">
      <c r="P185669" s="83"/>
    </row>
    <row r="185670" spans="16:16" x14ac:dyDescent="0.3">
      <c r="P185670" s="83"/>
    </row>
    <row r="185671" spans="16:16" x14ac:dyDescent="0.3">
      <c r="P185671" s="83"/>
    </row>
    <row r="185672" spans="16:16" x14ac:dyDescent="0.3">
      <c r="P185672" s="83"/>
    </row>
    <row r="185673" spans="16:16" x14ac:dyDescent="0.3">
      <c r="P185673" s="83"/>
    </row>
    <row r="185674" spans="16:16" x14ac:dyDescent="0.3">
      <c r="P185674" s="83"/>
    </row>
    <row r="185675" spans="16:16" x14ac:dyDescent="0.3">
      <c r="P185675" s="83"/>
    </row>
    <row r="185676" spans="16:16" x14ac:dyDescent="0.3">
      <c r="P185676" s="83"/>
    </row>
    <row r="185677" spans="16:16" x14ac:dyDescent="0.3">
      <c r="P185677" s="83"/>
    </row>
    <row r="185678" spans="16:16" x14ac:dyDescent="0.3">
      <c r="P185678" s="83"/>
    </row>
    <row r="185679" spans="16:16" x14ac:dyDescent="0.3">
      <c r="P185679" s="83"/>
    </row>
    <row r="185680" spans="16:16" x14ac:dyDescent="0.3">
      <c r="P185680" s="83"/>
    </row>
    <row r="185681" spans="16:16" x14ac:dyDescent="0.3">
      <c r="P185681" s="83"/>
    </row>
    <row r="185682" spans="16:16" x14ac:dyDescent="0.3">
      <c r="P185682" s="83"/>
    </row>
    <row r="185683" spans="16:16" x14ac:dyDescent="0.3">
      <c r="P185683" s="83"/>
    </row>
    <row r="185684" spans="16:16" x14ac:dyDescent="0.3">
      <c r="P185684" s="83"/>
    </row>
    <row r="185685" spans="16:16" x14ac:dyDescent="0.3">
      <c r="P185685" s="83"/>
    </row>
    <row r="185686" spans="16:16" x14ac:dyDescent="0.3">
      <c r="P185686" s="83"/>
    </row>
    <row r="185687" spans="16:16" x14ac:dyDescent="0.3">
      <c r="P185687" s="83"/>
    </row>
    <row r="185688" spans="16:16" x14ac:dyDescent="0.3">
      <c r="P185688" s="83"/>
    </row>
    <row r="185689" spans="16:16" x14ac:dyDescent="0.3">
      <c r="P185689" s="83"/>
    </row>
    <row r="185690" spans="16:16" x14ac:dyDescent="0.3">
      <c r="P185690" s="83"/>
    </row>
    <row r="185691" spans="16:16" x14ac:dyDescent="0.3">
      <c r="P185691" s="83"/>
    </row>
    <row r="185692" spans="16:16" x14ac:dyDescent="0.3">
      <c r="P185692" s="83"/>
    </row>
    <row r="185693" spans="16:16" x14ac:dyDescent="0.3">
      <c r="P185693" s="83"/>
    </row>
    <row r="185694" spans="16:16" x14ac:dyDescent="0.3">
      <c r="P185694" s="83"/>
    </row>
    <row r="185695" spans="16:16" x14ac:dyDescent="0.3">
      <c r="P185695" s="83"/>
    </row>
    <row r="185696" spans="16:16" x14ac:dyDescent="0.3">
      <c r="P185696" s="83"/>
    </row>
    <row r="185697" spans="16:16" x14ac:dyDescent="0.3">
      <c r="P185697" s="83"/>
    </row>
    <row r="185698" spans="16:16" x14ac:dyDescent="0.3">
      <c r="P185698" s="83"/>
    </row>
    <row r="185699" spans="16:16" x14ac:dyDescent="0.3">
      <c r="P185699" s="83"/>
    </row>
    <row r="185700" spans="16:16" x14ac:dyDescent="0.3">
      <c r="P185700" s="83"/>
    </row>
    <row r="185701" spans="16:16" x14ac:dyDescent="0.3">
      <c r="P185701" s="83"/>
    </row>
    <row r="185702" spans="16:16" x14ac:dyDescent="0.3">
      <c r="P185702" s="83"/>
    </row>
    <row r="185703" spans="16:16" x14ac:dyDescent="0.3">
      <c r="P185703" s="83"/>
    </row>
    <row r="185704" spans="16:16" x14ac:dyDescent="0.3">
      <c r="P185704" s="83"/>
    </row>
    <row r="185705" spans="16:16" x14ac:dyDescent="0.3">
      <c r="P185705" s="83"/>
    </row>
    <row r="185706" spans="16:16" x14ac:dyDescent="0.3">
      <c r="P185706" s="83"/>
    </row>
    <row r="185707" spans="16:16" x14ac:dyDescent="0.3">
      <c r="P185707" s="83"/>
    </row>
    <row r="185708" spans="16:16" x14ac:dyDescent="0.3">
      <c r="P185708" s="83"/>
    </row>
    <row r="185709" spans="16:16" x14ac:dyDescent="0.3">
      <c r="P185709" s="83"/>
    </row>
    <row r="185710" spans="16:16" x14ac:dyDescent="0.3">
      <c r="P185710" s="83"/>
    </row>
    <row r="185711" spans="16:16" x14ac:dyDescent="0.3">
      <c r="P185711" s="83"/>
    </row>
    <row r="185712" spans="16:16" x14ac:dyDescent="0.3">
      <c r="P185712" s="83"/>
    </row>
    <row r="185713" spans="16:16" x14ac:dyDescent="0.3">
      <c r="P185713" s="83"/>
    </row>
    <row r="185714" spans="16:16" x14ac:dyDescent="0.3">
      <c r="P185714" s="83"/>
    </row>
    <row r="185715" spans="16:16" x14ac:dyDescent="0.3">
      <c r="P185715" s="83"/>
    </row>
    <row r="185716" spans="16:16" x14ac:dyDescent="0.3">
      <c r="P185716" s="83"/>
    </row>
    <row r="185717" spans="16:16" x14ac:dyDescent="0.3">
      <c r="P185717" s="83"/>
    </row>
    <row r="185718" spans="16:16" x14ac:dyDescent="0.3">
      <c r="P185718" s="83"/>
    </row>
    <row r="185719" spans="16:16" x14ac:dyDescent="0.3">
      <c r="P185719" s="83"/>
    </row>
    <row r="185720" spans="16:16" x14ac:dyDescent="0.3">
      <c r="P185720" s="83"/>
    </row>
    <row r="185721" spans="16:16" x14ac:dyDescent="0.3">
      <c r="P185721" s="83"/>
    </row>
    <row r="185722" spans="16:16" x14ac:dyDescent="0.3">
      <c r="P185722" s="83"/>
    </row>
    <row r="185723" spans="16:16" x14ac:dyDescent="0.3">
      <c r="P185723" s="83"/>
    </row>
    <row r="185724" spans="16:16" x14ac:dyDescent="0.3">
      <c r="P185724" s="83"/>
    </row>
    <row r="185725" spans="16:16" x14ac:dyDescent="0.3">
      <c r="P185725" s="83"/>
    </row>
    <row r="185726" spans="16:16" x14ac:dyDescent="0.3">
      <c r="P185726" s="83"/>
    </row>
    <row r="185727" spans="16:16" x14ac:dyDescent="0.3">
      <c r="P185727" s="83"/>
    </row>
    <row r="185728" spans="16:16" x14ac:dyDescent="0.3">
      <c r="P185728" s="83"/>
    </row>
    <row r="185729" spans="16:16" x14ac:dyDescent="0.3">
      <c r="P185729" s="83"/>
    </row>
    <row r="185730" spans="16:16" x14ac:dyDescent="0.3">
      <c r="P185730" s="83"/>
    </row>
    <row r="185731" spans="16:16" x14ac:dyDescent="0.3">
      <c r="P185731" s="83"/>
    </row>
    <row r="185732" spans="16:16" x14ac:dyDescent="0.3">
      <c r="P185732" s="83"/>
    </row>
    <row r="185733" spans="16:16" x14ac:dyDescent="0.3">
      <c r="P185733" s="83"/>
    </row>
    <row r="185734" spans="16:16" x14ac:dyDescent="0.3">
      <c r="P185734" s="83"/>
    </row>
    <row r="185735" spans="16:16" x14ac:dyDescent="0.3">
      <c r="P185735" s="83"/>
    </row>
    <row r="185736" spans="16:16" x14ac:dyDescent="0.3">
      <c r="P185736" s="83"/>
    </row>
    <row r="185737" spans="16:16" x14ac:dyDescent="0.3">
      <c r="P185737" s="83"/>
    </row>
    <row r="185738" spans="16:16" x14ac:dyDescent="0.3">
      <c r="P185738" s="83"/>
    </row>
    <row r="185739" spans="16:16" x14ac:dyDescent="0.3">
      <c r="P185739" s="83"/>
    </row>
    <row r="185740" spans="16:16" x14ac:dyDescent="0.3">
      <c r="P185740" s="83"/>
    </row>
    <row r="185741" spans="16:16" x14ac:dyDescent="0.3">
      <c r="P185741" s="83"/>
    </row>
    <row r="185742" spans="16:16" x14ac:dyDescent="0.3">
      <c r="P185742" s="83"/>
    </row>
    <row r="185743" spans="16:16" x14ac:dyDescent="0.3">
      <c r="P185743" s="83"/>
    </row>
    <row r="185744" spans="16:16" x14ac:dyDescent="0.3">
      <c r="P185744" s="83"/>
    </row>
    <row r="185745" spans="16:16" x14ac:dyDescent="0.3">
      <c r="P185745" s="83"/>
    </row>
    <row r="185746" spans="16:16" x14ac:dyDescent="0.3">
      <c r="P185746" s="83"/>
    </row>
    <row r="185747" spans="16:16" x14ac:dyDescent="0.3">
      <c r="P185747" s="83"/>
    </row>
    <row r="185748" spans="16:16" x14ac:dyDescent="0.3">
      <c r="P185748" s="83"/>
    </row>
    <row r="185749" spans="16:16" x14ac:dyDescent="0.3">
      <c r="P185749" s="83"/>
    </row>
    <row r="185750" spans="16:16" x14ac:dyDescent="0.3">
      <c r="P185750" s="83"/>
    </row>
    <row r="185751" spans="16:16" x14ac:dyDescent="0.3">
      <c r="P185751" s="83"/>
    </row>
    <row r="185752" spans="16:16" x14ac:dyDescent="0.3">
      <c r="P185752" s="83"/>
    </row>
    <row r="185753" spans="16:16" x14ac:dyDescent="0.3">
      <c r="P185753" s="83"/>
    </row>
    <row r="185754" spans="16:16" x14ac:dyDescent="0.3">
      <c r="P185754" s="83"/>
    </row>
    <row r="185755" spans="16:16" x14ac:dyDescent="0.3">
      <c r="P185755" s="83"/>
    </row>
    <row r="185756" spans="16:16" x14ac:dyDescent="0.3">
      <c r="P185756" s="83"/>
    </row>
    <row r="185757" spans="16:16" x14ac:dyDescent="0.3">
      <c r="P185757" s="83"/>
    </row>
    <row r="185758" spans="16:16" x14ac:dyDescent="0.3">
      <c r="P185758" s="83"/>
    </row>
    <row r="185759" spans="16:16" x14ac:dyDescent="0.3">
      <c r="P185759" s="83"/>
    </row>
    <row r="185760" spans="16:16" x14ac:dyDescent="0.3">
      <c r="P185760" s="83"/>
    </row>
    <row r="185761" spans="16:16" x14ac:dyDescent="0.3">
      <c r="P185761" s="83"/>
    </row>
    <row r="185762" spans="16:16" x14ac:dyDescent="0.3">
      <c r="P185762" s="83"/>
    </row>
    <row r="185763" spans="16:16" x14ac:dyDescent="0.3">
      <c r="P185763" s="83"/>
    </row>
    <row r="185764" spans="16:16" x14ac:dyDescent="0.3">
      <c r="P185764" s="83"/>
    </row>
    <row r="185765" spans="16:16" x14ac:dyDescent="0.3">
      <c r="P185765" s="83"/>
    </row>
    <row r="185766" spans="16:16" x14ac:dyDescent="0.3">
      <c r="P185766" s="83"/>
    </row>
    <row r="185767" spans="16:16" x14ac:dyDescent="0.3">
      <c r="P185767" s="83"/>
    </row>
    <row r="185768" spans="16:16" x14ac:dyDescent="0.3">
      <c r="P185768" s="83"/>
    </row>
    <row r="185769" spans="16:16" x14ac:dyDescent="0.3">
      <c r="P185769" s="83"/>
    </row>
    <row r="185770" spans="16:16" x14ac:dyDescent="0.3">
      <c r="P185770" s="83"/>
    </row>
    <row r="185771" spans="16:16" x14ac:dyDescent="0.3">
      <c r="P185771" s="83"/>
    </row>
    <row r="185772" spans="16:16" x14ac:dyDescent="0.3">
      <c r="P185772" s="83"/>
    </row>
    <row r="185773" spans="16:16" x14ac:dyDescent="0.3">
      <c r="P185773" s="83"/>
    </row>
    <row r="185774" spans="16:16" x14ac:dyDescent="0.3">
      <c r="P185774" s="83"/>
    </row>
    <row r="185775" spans="16:16" x14ac:dyDescent="0.3">
      <c r="P185775" s="83"/>
    </row>
    <row r="185776" spans="16:16" x14ac:dyDescent="0.3">
      <c r="P185776" s="83"/>
    </row>
    <row r="185777" spans="16:16" x14ac:dyDescent="0.3">
      <c r="P185777" s="83"/>
    </row>
    <row r="185778" spans="16:16" x14ac:dyDescent="0.3">
      <c r="P185778" s="83"/>
    </row>
    <row r="185779" spans="16:16" x14ac:dyDescent="0.3">
      <c r="P185779" s="83"/>
    </row>
    <row r="185780" spans="16:16" x14ac:dyDescent="0.3">
      <c r="P185780" s="83"/>
    </row>
    <row r="185781" spans="16:16" x14ac:dyDescent="0.3">
      <c r="P185781" s="83"/>
    </row>
    <row r="185782" spans="16:16" x14ac:dyDescent="0.3">
      <c r="P185782" s="83"/>
    </row>
    <row r="185783" spans="16:16" x14ac:dyDescent="0.3">
      <c r="P185783" s="83"/>
    </row>
    <row r="185784" spans="16:16" x14ac:dyDescent="0.3">
      <c r="P185784" s="83"/>
    </row>
    <row r="185785" spans="16:16" x14ac:dyDescent="0.3">
      <c r="P185785" s="83"/>
    </row>
    <row r="185786" spans="16:16" x14ac:dyDescent="0.3">
      <c r="P185786" s="83"/>
    </row>
    <row r="185787" spans="16:16" x14ac:dyDescent="0.3">
      <c r="P185787" s="83"/>
    </row>
    <row r="185788" spans="16:16" x14ac:dyDescent="0.3">
      <c r="P185788" s="83"/>
    </row>
    <row r="185789" spans="16:16" x14ac:dyDescent="0.3">
      <c r="P185789" s="83"/>
    </row>
    <row r="185790" spans="16:16" x14ac:dyDescent="0.3">
      <c r="P185790" s="83"/>
    </row>
    <row r="185791" spans="16:16" x14ac:dyDescent="0.3">
      <c r="P185791" s="83"/>
    </row>
    <row r="185792" spans="16:16" x14ac:dyDescent="0.3">
      <c r="P185792" s="83"/>
    </row>
    <row r="185793" spans="16:16" x14ac:dyDescent="0.3">
      <c r="P185793" s="83"/>
    </row>
    <row r="185794" spans="16:16" x14ac:dyDescent="0.3">
      <c r="P185794" s="83"/>
    </row>
    <row r="185795" spans="16:16" x14ac:dyDescent="0.3">
      <c r="P185795" s="83"/>
    </row>
    <row r="185796" spans="16:16" x14ac:dyDescent="0.3">
      <c r="P185796" s="83"/>
    </row>
    <row r="185797" spans="16:16" x14ac:dyDescent="0.3">
      <c r="P185797" s="83"/>
    </row>
    <row r="185798" spans="16:16" x14ac:dyDescent="0.3">
      <c r="P185798" s="83"/>
    </row>
    <row r="185799" spans="16:16" x14ac:dyDescent="0.3">
      <c r="P185799" s="83"/>
    </row>
    <row r="185800" spans="16:16" x14ac:dyDescent="0.3">
      <c r="P185800" s="83"/>
    </row>
    <row r="185801" spans="16:16" x14ac:dyDescent="0.3">
      <c r="P185801" s="83"/>
    </row>
    <row r="185802" spans="16:16" x14ac:dyDescent="0.3">
      <c r="P185802" s="83"/>
    </row>
    <row r="185803" spans="16:16" x14ac:dyDescent="0.3">
      <c r="P185803" s="83"/>
    </row>
    <row r="185804" spans="16:16" x14ac:dyDescent="0.3">
      <c r="P185804" s="83"/>
    </row>
    <row r="185805" spans="16:16" x14ac:dyDescent="0.3">
      <c r="P185805" s="83"/>
    </row>
    <row r="185806" spans="16:16" x14ac:dyDescent="0.3">
      <c r="P185806" s="83"/>
    </row>
    <row r="185807" spans="16:16" x14ac:dyDescent="0.3">
      <c r="P185807" s="83"/>
    </row>
    <row r="185808" spans="16:16" x14ac:dyDescent="0.3">
      <c r="P185808" s="83"/>
    </row>
    <row r="185809" spans="16:16" x14ac:dyDescent="0.3">
      <c r="P185809" s="83"/>
    </row>
    <row r="185810" spans="16:16" x14ac:dyDescent="0.3">
      <c r="P185810" s="83"/>
    </row>
    <row r="185811" spans="16:16" x14ac:dyDescent="0.3">
      <c r="P185811" s="83"/>
    </row>
    <row r="185812" spans="16:16" x14ac:dyDescent="0.3">
      <c r="P185812" s="83"/>
    </row>
    <row r="185813" spans="16:16" x14ac:dyDescent="0.3">
      <c r="P185813" s="83"/>
    </row>
    <row r="185814" spans="16:16" x14ac:dyDescent="0.3">
      <c r="P185814" s="83"/>
    </row>
    <row r="185815" spans="16:16" x14ac:dyDescent="0.3">
      <c r="P185815" s="83"/>
    </row>
    <row r="185816" spans="16:16" x14ac:dyDescent="0.3">
      <c r="P185816" s="83"/>
    </row>
    <row r="185817" spans="16:16" x14ac:dyDescent="0.3">
      <c r="P185817" s="83"/>
    </row>
    <row r="185818" spans="16:16" x14ac:dyDescent="0.3">
      <c r="P185818" s="83"/>
    </row>
    <row r="185819" spans="16:16" x14ac:dyDescent="0.3">
      <c r="P185819" s="83"/>
    </row>
    <row r="185820" spans="16:16" x14ac:dyDescent="0.3">
      <c r="P185820" s="83"/>
    </row>
    <row r="185821" spans="16:16" x14ac:dyDescent="0.3">
      <c r="P185821" s="83"/>
    </row>
    <row r="185822" spans="16:16" x14ac:dyDescent="0.3">
      <c r="P185822" s="83"/>
    </row>
    <row r="185823" spans="16:16" x14ac:dyDescent="0.3">
      <c r="P185823" s="83"/>
    </row>
    <row r="185824" spans="16:16" x14ac:dyDescent="0.3">
      <c r="P185824" s="83"/>
    </row>
    <row r="185825" spans="16:16" x14ac:dyDescent="0.3">
      <c r="P185825" s="83"/>
    </row>
    <row r="185826" spans="16:16" x14ac:dyDescent="0.3">
      <c r="P185826" s="83"/>
    </row>
    <row r="185827" spans="16:16" x14ac:dyDescent="0.3">
      <c r="P185827" s="83"/>
    </row>
    <row r="185828" spans="16:16" x14ac:dyDescent="0.3">
      <c r="P185828" s="83"/>
    </row>
    <row r="185829" spans="16:16" x14ac:dyDescent="0.3">
      <c r="P185829" s="83"/>
    </row>
    <row r="185830" spans="16:16" x14ac:dyDescent="0.3">
      <c r="P185830" s="83"/>
    </row>
    <row r="185831" spans="16:16" x14ac:dyDescent="0.3">
      <c r="P185831" s="83"/>
    </row>
    <row r="185832" spans="16:16" x14ac:dyDescent="0.3">
      <c r="P185832" s="83"/>
    </row>
    <row r="185833" spans="16:16" x14ac:dyDescent="0.3">
      <c r="P185833" s="83"/>
    </row>
    <row r="185834" spans="16:16" x14ac:dyDescent="0.3">
      <c r="P185834" s="83"/>
    </row>
    <row r="185835" spans="16:16" x14ac:dyDescent="0.3">
      <c r="P185835" s="83"/>
    </row>
    <row r="185836" spans="16:16" x14ac:dyDescent="0.3">
      <c r="P185836" s="83"/>
    </row>
    <row r="185837" spans="16:16" x14ac:dyDescent="0.3">
      <c r="P185837" s="83"/>
    </row>
    <row r="185838" spans="16:16" x14ac:dyDescent="0.3">
      <c r="P185838" s="83"/>
    </row>
    <row r="185839" spans="16:16" x14ac:dyDescent="0.3">
      <c r="P185839" s="83"/>
    </row>
    <row r="185840" spans="16:16" x14ac:dyDescent="0.3">
      <c r="P185840" s="83"/>
    </row>
    <row r="185841" spans="16:16" x14ac:dyDescent="0.3">
      <c r="P185841" s="83"/>
    </row>
    <row r="185842" spans="16:16" x14ac:dyDescent="0.3">
      <c r="P185842" s="83"/>
    </row>
    <row r="185843" spans="16:16" x14ac:dyDescent="0.3">
      <c r="P185843" s="83"/>
    </row>
    <row r="185844" spans="16:16" x14ac:dyDescent="0.3">
      <c r="P185844" s="83"/>
    </row>
    <row r="185845" spans="16:16" x14ac:dyDescent="0.3">
      <c r="P185845" s="83"/>
    </row>
    <row r="185846" spans="16:16" x14ac:dyDescent="0.3">
      <c r="P185846" s="83"/>
    </row>
    <row r="185847" spans="16:16" x14ac:dyDescent="0.3">
      <c r="P185847" s="83"/>
    </row>
    <row r="185848" spans="16:16" x14ac:dyDescent="0.3">
      <c r="P185848" s="83"/>
    </row>
    <row r="185849" spans="16:16" x14ac:dyDescent="0.3">
      <c r="P185849" s="83"/>
    </row>
    <row r="185850" spans="16:16" x14ac:dyDescent="0.3">
      <c r="P185850" s="83"/>
    </row>
    <row r="185851" spans="16:16" x14ac:dyDescent="0.3">
      <c r="P185851" s="83"/>
    </row>
    <row r="185852" spans="16:16" x14ac:dyDescent="0.3">
      <c r="P185852" s="83"/>
    </row>
    <row r="185853" spans="16:16" x14ac:dyDescent="0.3">
      <c r="P185853" s="83"/>
    </row>
    <row r="185854" spans="16:16" x14ac:dyDescent="0.3">
      <c r="P185854" s="83"/>
    </row>
    <row r="185855" spans="16:16" x14ac:dyDescent="0.3">
      <c r="P185855" s="83"/>
    </row>
    <row r="185856" spans="16:16" x14ac:dyDescent="0.3">
      <c r="P185856" s="83"/>
    </row>
    <row r="185857" spans="16:16" x14ac:dyDescent="0.3">
      <c r="P185857" s="83"/>
    </row>
    <row r="185858" spans="16:16" x14ac:dyDescent="0.3">
      <c r="P185858" s="83"/>
    </row>
    <row r="185859" spans="16:16" x14ac:dyDescent="0.3">
      <c r="P185859" s="83"/>
    </row>
    <row r="185860" spans="16:16" x14ac:dyDescent="0.3">
      <c r="P185860" s="83"/>
    </row>
    <row r="185861" spans="16:16" x14ac:dyDescent="0.3">
      <c r="P185861" s="83"/>
    </row>
    <row r="185862" spans="16:16" x14ac:dyDescent="0.3">
      <c r="P185862" s="83"/>
    </row>
    <row r="185863" spans="16:16" x14ac:dyDescent="0.3">
      <c r="P185863" s="83"/>
    </row>
    <row r="185864" spans="16:16" x14ac:dyDescent="0.3">
      <c r="P185864" s="83"/>
    </row>
    <row r="185865" spans="16:16" x14ac:dyDescent="0.3">
      <c r="P185865" s="83"/>
    </row>
    <row r="185866" spans="16:16" x14ac:dyDescent="0.3">
      <c r="P185866" s="83"/>
    </row>
    <row r="185867" spans="16:16" x14ac:dyDescent="0.3">
      <c r="P185867" s="83"/>
    </row>
    <row r="185868" spans="16:16" x14ac:dyDescent="0.3">
      <c r="P185868" s="83"/>
    </row>
    <row r="185869" spans="16:16" x14ac:dyDescent="0.3">
      <c r="P185869" s="83"/>
    </row>
    <row r="185870" spans="16:16" x14ac:dyDescent="0.3">
      <c r="P185870" s="83"/>
    </row>
    <row r="185871" spans="16:16" x14ac:dyDescent="0.3">
      <c r="P185871" s="83"/>
    </row>
    <row r="185872" spans="16:16" x14ac:dyDescent="0.3">
      <c r="P185872" s="83"/>
    </row>
    <row r="185873" spans="16:16" x14ac:dyDescent="0.3">
      <c r="P185873" s="83"/>
    </row>
    <row r="185874" spans="16:16" x14ac:dyDescent="0.3">
      <c r="P185874" s="83"/>
    </row>
    <row r="185875" spans="16:16" x14ac:dyDescent="0.3">
      <c r="P185875" s="83"/>
    </row>
    <row r="185876" spans="16:16" x14ac:dyDescent="0.3">
      <c r="P185876" s="83"/>
    </row>
    <row r="185877" spans="16:16" x14ac:dyDescent="0.3">
      <c r="P185877" s="83"/>
    </row>
    <row r="185878" spans="16:16" x14ac:dyDescent="0.3">
      <c r="P185878" s="83"/>
    </row>
    <row r="185879" spans="16:16" x14ac:dyDescent="0.3">
      <c r="P185879" s="83"/>
    </row>
    <row r="185880" spans="16:16" x14ac:dyDescent="0.3">
      <c r="P185880" s="83"/>
    </row>
    <row r="185881" spans="16:16" x14ac:dyDescent="0.3">
      <c r="P185881" s="83"/>
    </row>
    <row r="185882" spans="16:16" x14ac:dyDescent="0.3">
      <c r="P185882" s="83"/>
    </row>
    <row r="185883" spans="16:16" x14ac:dyDescent="0.3">
      <c r="P185883" s="83"/>
    </row>
    <row r="185884" spans="16:16" x14ac:dyDescent="0.3">
      <c r="P185884" s="83"/>
    </row>
    <row r="185885" spans="16:16" x14ac:dyDescent="0.3">
      <c r="P185885" s="83"/>
    </row>
    <row r="185886" spans="16:16" x14ac:dyDescent="0.3">
      <c r="P185886" s="83"/>
    </row>
    <row r="185887" spans="16:16" x14ac:dyDescent="0.3">
      <c r="P185887" s="83"/>
    </row>
    <row r="185888" spans="16:16" x14ac:dyDescent="0.3">
      <c r="P185888" s="83"/>
    </row>
    <row r="185889" spans="16:16" x14ac:dyDescent="0.3">
      <c r="P185889" s="83"/>
    </row>
    <row r="185890" spans="16:16" x14ac:dyDescent="0.3">
      <c r="P185890" s="83"/>
    </row>
    <row r="185891" spans="16:16" x14ac:dyDescent="0.3">
      <c r="P185891" s="83"/>
    </row>
    <row r="185892" spans="16:16" x14ac:dyDescent="0.3">
      <c r="P185892" s="83"/>
    </row>
    <row r="185893" spans="16:16" x14ac:dyDescent="0.3">
      <c r="P185893" s="83"/>
    </row>
    <row r="185894" spans="16:16" x14ac:dyDescent="0.3">
      <c r="P185894" s="83"/>
    </row>
    <row r="185895" spans="16:16" x14ac:dyDescent="0.3">
      <c r="P185895" s="83"/>
    </row>
    <row r="185896" spans="16:16" x14ac:dyDescent="0.3">
      <c r="P185896" s="83"/>
    </row>
    <row r="185897" spans="16:16" x14ac:dyDescent="0.3">
      <c r="P185897" s="83"/>
    </row>
    <row r="185898" spans="16:16" x14ac:dyDescent="0.3">
      <c r="P185898" s="83"/>
    </row>
    <row r="185899" spans="16:16" x14ac:dyDescent="0.3">
      <c r="P185899" s="83"/>
    </row>
    <row r="185900" spans="16:16" x14ac:dyDescent="0.3">
      <c r="P185900" s="83"/>
    </row>
    <row r="185901" spans="16:16" x14ac:dyDescent="0.3">
      <c r="P185901" s="83"/>
    </row>
    <row r="185902" spans="16:16" x14ac:dyDescent="0.3">
      <c r="P185902" s="83"/>
    </row>
    <row r="185903" spans="16:16" x14ac:dyDescent="0.3">
      <c r="P185903" s="83"/>
    </row>
    <row r="185904" spans="16:16" x14ac:dyDescent="0.3">
      <c r="P185904" s="83"/>
    </row>
    <row r="185905" spans="16:16" x14ac:dyDescent="0.3">
      <c r="P185905" s="83"/>
    </row>
    <row r="185906" spans="16:16" x14ac:dyDescent="0.3">
      <c r="P185906" s="83"/>
    </row>
    <row r="185907" spans="16:16" x14ac:dyDescent="0.3">
      <c r="P185907" s="83"/>
    </row>
    <row r="185908" spans="16:16" x14ac:dyDescent="0.3">
      <c r="P185908" s="83"/>
    </row>
    <row r="185909" spans="16:16" x14ac:dyDescent="0.3">
      <c r="P185909" s="83"/>
    </row>
    <row r="185910" spans="16:16" x14ac:dyDescent="0.3">
      <c r="P185910" s="83"/>
    </row>
    <row r="185911" spans="16:16" x14ac:dyDescent="0.3">
      <c r="P185911" s="83"/>
    </row>
    <row r="185912" spans="16:16" x14ac:dyDescent="0.3">
      <c r="P185912" s="83"/>
    </row>
    <row r="185913" spans="16:16" x14ac:dyDescent="0.3">
      <c r="P185913" s="83"/>
    </row>
    <row r="185914" spans="16:16" x14ac:dyDescent="0.3">
      <c r="P185914" s="83"/>
    </row>
    <row r="185915" spans="16:16" x14ac:dyDescent="0.3">
      <c r="P185915" s="83"/>
    </row>
    <row r="185916" spans="16:16" x14ac:dyDescent="0.3">
      <c r="P185916" s="83"/>
    </row>
    <row r="185917" spans="16:16" x14ac:dyDescent="0.3">
      <c r="P185917" s="83"/>
    </row>
    <row r="185918" spans="16:16" x14ac:dyDescent="0.3">
      <c r="P185918" s="83"/>
    </row>
    <row r="185919" spans="16:16" x14ac:dyDescent="0.3">
      <c r="P185919" s="83"/>
    </row>
    <row r="185920" spans="16:16" x14ac:dyDescent="0.3">
      <c r="P185920" s="83"/>
    </row>
    <row r="185921" spans="16:16" x14ac:dyDescent="0.3">
      <c r="P185921" s="83"/>
    </row>
    <row r="185922" spans="16:16" x14ac:dyDescent="0.3">
      <c r="P185922" s="83"/>
    </row>
    <row r="185923" spans="16:16" x14ac:dyDescent="0.3">
      <c r="P185923" s="83"/>
    </row>
    <row r="185924" spans="16:16" x14ac:dyDescent="0.3">
      <c r="P185924" s="83"/>
    </row>
    <row r="185925" spans="16:16" x14ac:dyDescent="0.3">
      <c r="P185925" s="83"/>
    </row>
    <row r="185926" spans="16:16" x14ac:dyDescent="0.3">
      <c r="P185926" s="83"/>
    </row>
    <row r="185927" spans="16:16" x14ac:dyDescent="0.3">
      <c r="P185927" s="83"/>
    </row>
    <row r="185928" spans="16:16" x14ac:dyDescent="0.3">
      <c r="P185928" s="83"/>
    </row>
    <row r="185929" spans="16:16" x14ac:dyDescent="0.3">
      <c r="P185929" s="83"/>
    </row>
    <row r="185930" spans="16:16" x14ac:dyDescent="0.3">
      <c r="P185930" s="83"/>
    </row>
    <row r="185931" spans="16:16" x14ac:dyDescent="0.3">
      <c r="P185931" s="83"/>
    </row>
    <row r="185932" spans="16:16" x14ac:dyDescent="0.3">
      <c r="P185932" s="83"/>
    </row>
    <row r="185933" spans="16:16" x14ac:dyDescent="0.3">
      <c r="P185933" s="83"/>
    </row>
    <row r="185934" spans="16:16" x14ac:dyDescent="0.3">
      <c r="P185934" s="83"/>
    </row>
    <row r="185935" spans="16:16" x14ac:dyDescent="0.3">
      <c r="P185935" s="83"/>
    </row>
    <row r="185936" spans="16:16" x14ac:dyDescent="0.3">
      <c r="P185936" s="83"/>
    </row>
    <row r="185937" spans="16:16" x14ac:dyDescent="0.3">
      <c r="P185937" s="83"/>
    </row>
    <row r="185938" spans="16:16" x14ac:dyDescent="0.3">
      <c r="P185938" s="83"/>
    </row>
    <row r="185939" spans="16:16" x14ac:dyDescent="0.3">
      <c r="P185939" s="83"/>
    </row>
    <row r="185940" spans="16:16" x14ac:dyDescent="0.3">
      <c r="P185940" s="83"/>
    </row>
    <row r="185941" spans="16:16" x14ac:dyDescent="0.3">
      <c r="P185941" s="83"/>
    </row>
    <row r="185942" spans="16:16" x14ac:dyDescent="0.3">
      <c r="P185942" s="83"/>
    </row>
    <row r="185943" spans="16:16" x14ac:dyDescent="0.3">
      <c r="P185943" s="83"/>
    </row>
    <row r="185944" spans="16:16" x14ac:dyDescent="0.3">
      <c r="P185944" s="83"/>
    </row>
    <row r="185945" spans="16:16" x14ac:dyDescent="0.3">
      <c r="P185945" s="83"/>
    </row>
    <row r="185946" spans="16:16" x14ac:dyDescent="0.3">
      <c r="P185946" s="83"/>
    </row>
    <row r="185947" spans="16:16" x14ac:dyDescent="0.3">
      <c r="P185947" s="83"/>
    </row>
    <row r="185948" spans="16:16" x14ac:dyDescent="0.3">
      <c r="P185948" s="83"/>
    </row>
    <row r="185949" spans="16:16" x14ac:dyDescent="0.3">
      <c r="P185949" s="83"/>
    </row>
    <row r="185950" spans="16:16" x14ac:dyDescent="0.3">
      <c r="P185950" s="83"/>
    </row>
    <row r="185951" spans="16:16" x14ac:dyDescent="0.3">
      <c r="P185951" s="83"/>
    </row>
    <row r="185952" spans="16:16" x14ac:dyDescent="0.3">
      <c r="P185952" s="83"/>
    </row>
    <row r="185953" spans="16:16" x14ac:dyDescent="0.3">
      <c r="P185953" s="83"/>
    </row>
    <row r="185954" spans="16:16" x14ac:dyDescent="0.3">
      <c r="P185954" s="83"/>
    </row>
    <row r="185955" spans="16:16" x14ac:dyDescent="0.3">
      <c r="P185955" s="83"/>
    </row>
    <row r="185956" spans="16:16" x14ac:dyDescent="0.3">
      <c r="P185956" s="83"/>
    </row>
    <row r="185957" spans="16:16" x14ac:dyDescent="0.3">
      <c r="P185957" s="83"/>
    </row>
    <row r="185958" spans="16:16" x14ac:dyDescent="0.3">
      <c r="P185958" s="83"/>
    </row>
    <row r="185959" spans="16:16" x14ac:dyDescent="0.3">
      <c r="P185959" s="83"/>
    </row>
    <row r="185960" spans="16:16" x14ac:dyDescent="0.3">
      <c r="P185960" s="83"/>
    </row>
    <row r="185961" spans="16:16" x14ac:dyDescent="0.3">
      <c r="P185961" s="83"/>
    </row>
    <row r="185962" spans="16:16" x14ac:dyDescent="0.3">
      <c r="P185962" s="83"/>
    </row>
    <row r="185963" spans="16:16" x14ac:dyDescent="0.3">
      <c r="P185963" s="83"/>
    </row>
    <row r="185964" spans="16:16" x14ac:dyDescent="0.3">
      <c r="P185964" s="83"/>
    </row>
    <row r="185965" spans="16:16" x14ac:dyDescent="0.3">
      <c r="P185965" s="83"/>
    </row>
    <row r="185966" spans="16:16" x14ac:dyDescent="0.3">
      <c r="P185966" s="83"/>
    </row>
    <row r="185967" spans="16:16" x14ac:dyDescent="0.3">
      <c r="P185967" s="83"/>
    </row>
    <row r="185968" spans="16:16" x14ac:dyDescent="0.3">
      <c r="P185968" s="83"/>
    </row>
    <row r="185969" spans="16:16" x14ac:dyDescent="0.3">
      <c r="P185969" s="83"/>
    </row>
    <row r="185970" spans="16:16" x14ac:dyDescent="0.3">
      <c r="P185970" s="83"/>
    </row>
    <row r="185971" spans="16:16" x14ac:dyDescent="0.3">
      <c r="P185971" s="83"/>
    </row>
    <row r="185972" spans="16:16" x14ac:dyDescent="0.3">
      <c r="P185972" s="83"/>
    </row>
    <row r="185973" spans="16:16" x14ac:dyDescent="0.3">
      <c r="P185973" s="83"/>
    </row>
    <row r="185974" spans="16:16" x14ac:dyDescent="0.3">
      <c r="P185974" s="83"/>
    </row>
    <row r="185975" spans="16:16" x14ac:dyDescent="0.3">
      <c r="P185975" s="83"/>
    </row>
    <row r="185976" spans="16:16" x14ac:dyDescent="0.3">
      <c r="P185976" s="83"/>
    </row>
    <row r="185977" spans="16:16" x14ac:dyDescent="0.3">
      <c r="P185977" s="83"/>
    </row>
    <row r="185978" spans="16:16" x14ac:dyDescent="0.3">
      <c r="P185978" s="83"/>
    </row>
    <row r="185979" spans="16:16" x14ac:dyDescent="0.3">
      <c r="P185979" s="83"/>
    </row>
    <row r="185980" spans="16:16" x14ac:dyDescent="0.3">
      <c r="P185980" s="83"/>
    </row>
    <row r="185981" spans="16:16" x14ac:dyDescent="0.3">
      <c r="P185981" s="83"/>
    </row>
    <row r="185982" spans="16:16" x14ac:dyDescent="0.3">
      <c r="P185982" s="83"/>
    </row>
    <row r="185983" spans="16:16" x14ac:dyDescent="0.3">
      <c r="P185983" s="83"/>
    </row>
    <row r="185984" spans="16:16" x14ac:dyDescent="0.3">
      <c r="P185984" s="83"/>
    </row>
    <row r="185985" spans="16:16" x14ac:dyDescent="0.3">
      <c r="P185985" s="83"/>
    </row>
    <row r="185986" spans="16:16" x14ac:dyDescent="0.3">
      <c r="P185986" s="83"/>
    </row>
    <row r="185987" spans="16:16" x14ac:dyDescent="0.3">
      <c r="P185987" s="83"/>
    </row>
    <row r="185988" spans="16:16" x14ac:dyDescent="0.3">
      <c r="P185988" s="83"/>
    </row>
    <row r="185989" spans="16:16" x14ac:dyDescent="0.3">
      <c r="P185989" s="83"/>
    </row>
    <row r="185990" spans="16:16" x14ac:dyDescent="0.3">
      <c r="P185990" s="83"/>
    </row>
    <row r="185991" spans="16:16" x14ac:dyDescent="0.3">
      <c r="P185991" s="83"/>
    </row>
    <row r="185992" spans="16:16" x14ac:dyDescent="0.3">
      <c r="P185992" s="83"/>
    </row>
    <row r="185993" spans="16:16" x14ac:dyDescent="0.3">
      <c r="P185993" s="83"/>
    </row>
    <row r="185994" spans="16:16" x14ac:dyDescent="0.3">
      <c r="P185994" s="83"/>
    </row>
    <row r="185995" spans="16:16" x14ac:dyDescent="0.3">
      <c r="P185995" s="83"/>
    </row>
    <row r="185996" spans="16:16" x14ac:dyDescent="0.3">
      <c r="P185996" s="83"/>
    </row>
    <row r="185997" spans="16:16" x14ac:dyDescent="0.3">
      <c r="P185997" s="83"/>
    </row>
    <row r="185998" spans="16:16" x14ac:dyDescent="0.3">
      <c r="P185998" s="83"/>
    </row>
    <row r="185999" spans="16:16" x14ac:dyDescent="0.3">
      <c r="P185999" s="83"/>
    </row>
    <row r="186000" spans="16:16" x14ac:dyDescent="0.3">
      <c r="P186000" s="83"/>
    </row>
    <row r="186001" spans="16:16" x14ac:dyDescent="0.3">
      <c r="P186001" s="83"/>
    </row>
    <row r="186002" spans="16:16" x14ac:dyDescent="0.3">
      <c r="P186002" s="83"/>
    </row>
    <row r="186003" spans="16:16" x14ac:dyDescent="0.3">
      <c r="P186003" s="83"/>
    </row>
    <row r="186004" spans="16:16" x14ac:dyDescent="0.3">
      <c r="P186004" s="83"/>
    </row>
    <row r="186005" spans="16:16" x14ac:dyDescent="0.3">
      <c r="P186005" s="83"/>
    </row>
    <row r="186006" spans="16:16" x14ac:dyDescent="0.3">
      <c r="P186006" s="83"/>
    </row>
    <row r="186007" spans="16:16" x14ac:dyDescent="0.3">
      <c r="P186007" s="83"/>
    </row>
    <row r="186008" spans="16:16" x14ac:dyDescent="0.3">
      <c r="P186008" s="83"/>
    </row>
    <row r="186009" spans="16:16" x14ac:dyDescent="0.3">
      <c r="P186009" s="83"/>
    </row>
    <row r="186010" spans="16:16" x14ac:dyDescent="0.3">
      <c r="P186010" s="83"/>
    </row>
    <row r="186011" spans="16:16" x14ac:dyDescent="0.3">
      <c r="P186011" s="83"/>
    </row>
    <row r="186012" spans="16:16" x14ac:dyDescent="0.3">
      <c r="P186012" s="83"/>
    </row>
    <row r="186013" spans="16:16" x14ac:dyDescent="0.3">
      <c r="P186013" s="83"/>
    </row>
    <row r="186014" spans="16:16" x14ac:dyDescent="0.3">
      <c r="P186014" s="83"/>
    </row>
    <row r="186015" spans="16:16" x14ac:dyDescent="0.3">
      <c r="P186015" s="83"/>
    </row>
    <row r="186016" spans="16:16" x14ac:dyDescent="0.3">
      <c r="P186016" s="83"/>
    </row>
    <row r="186017" spans="16:16" x14ac:dyDescent="0.3">
      <c r="P186017" s="83"/>
    </row>
    <row r="186018" spans="16:16" x14ac:dyDescent="0.3">
      <c r="P186018" s="83"/>
    </row>
    <row r="186019" spans="16:16" x14ac:dyDescent="0.3">
      <c r="P186019" s="83"/>
    </row>
    <row r="186020" spans="16:16" x14ac:dyDescent="0.3">
      <c r="P186020" s="83"/>
    </row>
    <row r="186021" spans="16:16" x14ac:dyDescent="0.3">
      <c r="P186021" s="83"/>
    </row>
    <row r="186022" spans="16:16" x14ac:dyDescent="0.3">
      <c r="P186022" s="83"/>
    </row>
    <row r="186023" spans="16:16" x14ac:dyDescent="0.3">
      <c r="P186023" s="83"/>
    </row>
    <row r="186024" spans="16:16" x14ac:dyDescent="0.3">
      <c r="P186024" s="83"/>
    </row>
    <row r="186025" spans="16:16" x14ac:dyDescent="0.3">
      <c r="P186025" s="83"/>
    </row>
    <row r="186026" spans="16:16" x14ac:dyDescent="0.3">
      <c r="P186026" s="83"/>
    </row>
    <row r="186027" spans="16:16" x14ac:dyDescent="0.3">
      <c r="P186027" s="83"/>
    </row>
    <row r="186028" spans="16:16" x14ac:dyDescent="0.3">
      <c r="P186028" s="83"/>
    </row>
    <row r="186029" spans="16:16" x14ac:dyDescent="0.3">
      <c r="P186029" s="83"/>
    </row>
    <row r="186030" spans="16:16" x14ac:dyDescent="0.3">
      <c r="P186030" s="83"/>
    </row>
    <row r="186031" spans="16:16" x14ac:dyDescent="0.3">
      <c r="P186031" s="83"/>
    </row>
    <row r="186032" spans="16:16" x14ac:dyDescent="0.3">
      <c r="P186032" s="83"/>
    </row>
    <row r="186033" spans="16:16" x14ac:dyDescent="0.3">
      <c r="P186033" s="83"/>
    </row>
    <row r="186034" spans="16:16" x14ac:dyDescent="0.3">
      <c r="P186034" s="83"/>
    </row>
    <row r="186035" spans="16:16" x14ac:dyDescent="0.3">
      <c r="P186035" s="83"/>
    </row>
    <row r="186036" spans="16:16" x14ac:dyDescent="0.3">
      <c r="P186036" s="83"/>
    </row>
    <row r="186037" spans="16:16" x14ac:dyDescent="0.3">
      <c r="P186037" s="83"/>
    </row>
    <row r="186038" spans="16:16" x14ac:dyDescent="0.3">
      <c r="P186038" s="83"/>
    </row>
    <row r="186039" spans="16:16" x14ac:dyDescent="0.3">
      <c r="P186039" s="83"/>
    </row>
    <row r="186040" spans="16:16" x14ac:dyDescent="0.3">
      <c r="P186040" s="83"/>
    </row>
    <row r="186041" spans="16:16" x14ac:dyDescent="0.3">
      <c r="P186041" s="83"/>
    </row>
    <row r="186042" spans="16:16" x14ac:dyDescent="0.3">
      <c r="P186042" s="83"/>
    </row>
    <row r="186043" spans="16:16" x14ac:dyDescent="0.3">
      <c r="P186043" s="83"/>
    </row>
    <row r="186044" spans="16:16" x14ac:dyDescent="0.3">
      <c r="P186044" s="83"/>
    </row>
    <row r="186045" spans="16:16" x14ac:dyDescent="0.3">
      <c r="P186045" s="83"/>
    </row>
    <row r="186046" spans="16:16" x14ac:dyDescent="0.3">
      <c r="P186046" s="83"/>
    </row>
    <row r="186047" spans="16:16" x14ac:dyDescent="0.3">
      <c r="P186047" s="83"/>
    </row>
    <row r="186048" spans="16:16" x14ac:dyDescent="0.3">
      <c r="P186048" s="83"/>
    </row>
    <row r="186049" spans="16:16" x14ac:dyDescent="0.3">
      <c r="P186049" s="83"/>
    </row>
    <row r="186050" spans="16:16" x14ac:dyDescent="0.3">
      <c r="P186050" s="83"/>
    </row>
    <row r="186051" spans="16:16" x14ac:dyDescent="0.3">
      <c r="P186051" s="83"/>
    </row>
    <row r="186052" spans="16:16" x14ac:dyDescent="0.3">
      <c r="P186052" s="83"/>
    </row>
    <row r="186053" spans="16:16" x14ac:dyDescent="0.3">
      <c r="P186053" s="83"/>
    </row>
    <row r="186054" spans="16:16" x14ac:dyDescent="0.3">
      <c r="P186054" s="83"/>
    </row>
    <row r="186055" spans="16:16" x14ac:dyDescent="0.3">
      <c r="P186055" s="83"/>
    </row>
    <row r="186056" spans="16:16" x14ac:dyDescent="0.3">
      <c r="P186056" s="83"/>
    </row>
    <row r="186057" spans="16:16" x14ac:dyDescent="0.3">
      <c r="P186057" s="83"/>
    </row>
    <row r="186058" spans="16:16" x14ac:dyDescent="0.3">
      <c r="P186058" s="83"/>
    </row>
    <row r="186059" spans="16:16" x14ac:dyDescent="0.3">
      <c r="P186059" s="83"/>
    </row>
    <row r="186060" spans="16:16" x14ac:dyDescent="0.3">
      <c r="P186060" s="83"/>
    </row>
    <row r="186061" spans="16:16" x14ac:dyDescent="0.3">
      <c r="P186061" s="83"/>
    </row>
    <row r="186062" spans="16:16" x14ac:dyDescent="0.3">
      <c r="P186062" s="83"/>
    </row>
    <row r="186063" spans="16:16" x14ac:dyDescent="0.3">
      <c r="P186063" s="83"/>
    </row>
    <row r="186064" spans="16:16" x14ac:dyDescent="0.3">
      <c r="P186064" s="83"/>
    </row>
    <row r="186065" spans="16:16" x14ac:dyDescent="0.3">
      <c r="P186065" s="83"/>
    </row>
    <row r="186066" spans="16:16" x14ac:dyDescent="0.3">
      <c r="P186066" s="83"/>
    </row>
    <row r="186067" spans="16:16" x14ac:dyDescent="0.3">
      <c r="P186067" s="83"/>
    </row>
    <row r="186068" spans="16:16" x14ac:dyDescent="0.3">
      <c r="P186068" s="83"/>
    </row>
    <row r="186069" spans="16:16" x14ac:dyDescent="0.3">
      <c r="P186069" s="83"/>
    </row>
    <row r="186070" spans="16:16" x14ac:dyDescent="0.3">
      <c r="P186070" s="83"/>
    </row>
    <row r="186071" spans="16:16" x14ac:dyDescent="0.3">
      <c r="P186071" s="83"/>
    </row>
    <row r="186072" spans="16:16" x14ac:dyDescent="0.3">
      <c r="P186072" s="83"/>
    </row>
    <row r="186073" spans="16:16" x14ac:dyDescent="0.3">
      <c r="P186073" s="83"/>
    </row>
    <row r="186074" spans="16:16" x14ac:dyDescent="0.3">
      <c r="P186074" s="83"/>
    </row>
    <row r="186075" spans="16:16" x14ac:dyDescent="0.3">
      <c r="P186075" s="83"/>
    </row>
    <row r="186076" spans="16:16" x14ac:dyDescent="0.3">
      <c r="P186076" s="83"/>
    </row>
    <row r="186077" spans="16:16" x14ac:dyDescent="0.3">
      <c r="P186077" s="83"/>
    </row>
    <row r="186078" spans="16:16" x14ac:dyDescent="0.3">
      <c r="P186078" s="83"/>
    </row>
    <row r="186079" spans="16:16" x14ac:dyDescent="0.3">
      <c r="P186079" s="83"/>
    </row>
    <row r="186080" spans="16:16" x14ac:dyDescent="0.3">
      <c r="P186080" s="83"/>
    </row>
    <row r="186081" spans="16:16" x14ac:dyDescent="0.3">
      <c r="P186081" s="83"/>
    </row>
    <row r="186082" spans="16:16" x14ac:dyDescent="0.3">
      <c r="P186082" s="83"/>
    </row>
    <row r="186083" spans="16:16" x14ac:dyDescent="0.3">
      <c r="P186083" s="83"/>
    </row>
    <row r="186084" spans="16:16" x14ac:dyDescent="0.3">
      <c r="P186084" s="83"/>
    </row>
    <row r="186085" spans="16:16" x14ac:dyDescent="0.3">
      <c r="P186085" s="83"/>
    </row>
    <row r="186086" spans="16:16" x14ac:dyDescent="0.3">
      <c r="P186086" s="83"/>
    </row>
    <row r="186087" spans="16:16" x14ac:dyDescent="0.3">
      <c r="P186087" s="83"/>
    </row>
    <row r="186088" spans="16:16" x14ac:dyDescent="0.3">
      <c r="P186088" s="83"/>
    </row>
    <row r="186089" spans="16:16" x14ac:dyDescent="0.3">
      <c r="P186089" s="83"/>
    </row>
    <row r="186090" spans="16:16" x14ac:dyDescent="0.3">
      <c r="P186090" s="83"/>
    </row>
    <row r="186091" spans="16:16" x14ac:dyDescent="0.3">
      <c r="P186091" s="83"/>
    </row>
    <row r="186092" spans="16:16" x14ac:dyDescent="0.3">
      <c r="P186092" s="83"/>
    </row>
    <row r="186093" spans="16:16" x14ac:dyDescent="0.3">
      <c r="P186093" s="83"/>
    </row>
    <row r="186094" spans="16:16" x14ac:dyDescent="0.3">
      <c r="P186094" s="83"/>
    </row>
    <row r="186095" spans="16:16" x14ac:dyDescent="0.3">
      <c r="P186095" s="83"/>
    </row>
    <row r="186096" spans="16:16" x14ac:dyDescent="0.3">
      <c r="P186096" s="83"/>
    </row>
    <row r="186097" spans="16:16" x14ac:dyDescent="0.3">
      <c r="P186097" s="83"/>
    </row>
    <row r="186098" spans="16:16" x14ac:dyDescent="0.3">
      <c r="P186098" s="83"/>
    </row>
    <row r="186099" spans="16:16" x14ac:dyDescent="0.3">
      <c r="P186099" s="83"/>
    </row>
    <row r="186100" spans="16:16" x14ac:dyDescent="0.3">
      <c r="P186100" s="83"/>
    </row>
    <row r="186101" spans="16:16" x14ac:dyDescent="0.3">
      <c r="P186101" s="83"/>
    </row>
    <row r="186102" spans="16:16" x14ac:dyDescent="0.3">
      <c r="P186102" s="83"/>
    </row>
    <row r="186103" spans="16:16" x14ac:dyDescent="0.3">
      <c r="P186103" s="83"/>
    </row>
    <row r="186104" spans="16:16" x14ac:dyDescent="0.3">
      <c r="P186104" s="83"/>
    </row>
    <row r="186105" spans="16:16" x14ac:dyDescent="0.3">
      <c r="P186105" s="83"/>
    </row>
    <row r="186106" spans="16:16" x14ac:dyDescent="0.3">
      <c r="P186106" s="83"/>
    </row>
    <row r="186107" spans="16:16" x14ac:dyDescent="0.3">
      <c r="P186107" s="83"/>
    </row>
    <row r="186108" spans="16:16" x14ac:dyDescent="0.3">
      <c r="P186108" s="83"/>
    </row>
    <row r="186109" spans="16:16" x14ac:dyDescent="0.3">
      <c r="P186109" s="83"/>
    </row>
    <row r="186110" spans="16:16" x14ac:dyDescent="0.3">
      <c r="P186110" s="83"/>
    </row>
    <row r="186111" spans="16:16" x14ac:dyDescent="0.3">
      <c r="P186111" s="83"/>
    </row>
    <row r="186112" spans="16:16" x14ac:dyDescent="0.3">
      <c r="P186112" s="83"/>
    </row>
    <row r="186113" spans="16:16" x14ac:dyDescent="0.3">
      <c r="P186113" s="83"/>
    </row>
    <row r="186114" spans="16:16" x14ac:dyDescent="0.3">
      <c r="P186114" s="83"/>
    </row>
    <row r="186115" spans="16:16" x14ac:dyDescent="0.3">
      <c r="P186115" s="83"/>
    </row>
    <row r="186116" spans="16:16" x14ac:dyDescent="0.3">
      <c r="P186116" s="83"/>
    </row>
    <row r="186117" spans="16:16" x14ac:dyDescent="0.3">
      <c r="P186117" s="83"/>
    </row>
    <row r="186118" spans="16:16" x14ac:dyDescent="0.3">
      <c r="P186118" s="83"/>
    </row>
    <row r="186119" spans="16:16" x14ac:dyDescent="0.3">
      <c r="P186119" s="83"/>
    </row>
    <row r="186120" spans="16:16" x14ac:dyDescent="0.3">
      <c r="P186120" s="83"/>
    </row>
    <row r="186121" spans="16:16" x14ac:dyDescent="0.3">
      <c r="P186121" s="83"/>
    </row>
    <row r="186122" spans="16:16" x14ac:dyDescent="0.3">
      <c r="P186122" s="83"/>
    </row>
    <row r="186123" spans="16:16" x14ac:dyDescent="0.3">
      <c r="P186123" s="83"/>
    </row>
    <row r="186124" spans="16:16" x14ac:dyDescent="0.3">
      <c r="P186124" s="83"/>
    </row>
    <row r="186125" spans="16:16" x14ac:dyDescent="0.3">
      <c r="P186125" s="83"/>
    </row>
    <row r="186126" spans="16:16" x14ac:dyDescent="0.3">
      <c r="P186126" s="83"/>
    </row>
    <row r="186127" spans="16:16" x14ac:dyDescent="0.3">
      <c r="P186127" s="83"/>
    </row>
    <row r="186128" spans="16:16" x14ac:dyDescent="0.3">
      <c r="P186128" s="83"/>
    </row>
    <row r="186129" spans="16:16" x14ac:dyDescent="0.3">
      <c r="P186129" s="83"/>
    </row>
    <row r="186130" spans="16:16" x14ac:dyDescent="0.3">
      <c r="P186130" s="83"/>
    </row>
    <row r="186131" spans="16:16" x14ac:dyDescent="0.3">
      <c r="P186131" s="83"/>
    </row>
    <row r="186132" spans="16:16" x14ac:dyDescent="0.3">
      <c r="P186132" s="83"/>
    </row>
    <row r="186133" spans="16:16" x14ac:dyDescent="0.3">
      <c r="P186133" s="83"/>
    </row>
    <row r="186134" spans="16:16" x14ac:dyDescent="0.3">
      <c r="P186134" s="83"/>
    </row>
    <row r="186135" spans="16:16" x14ac:dyDescent="0.3">
      <c r="P186135" s="83"/>
    </row>
    <row r="186136" spans="16:16" x14ac:dyDescent="0.3">
      <c r="P186136" s="83"/>
    </row>
    <row r="186137" spans="16:16" x14ac:dyDescent="0.3">
      <c r="P186137" s="83"/>
    </row>
    <row r="186138" spans="16:16" x14ac:dyDescent="0.3">
      <c r="P186138" s="83"/>
    </row>
    <row r="186139" spans="16:16" x14ac:dyDescent="0.3">
      <c r="P186139" s="83"/>
    </row>
    <row r="186140" spans="16:16" x14ac:dyDescent="0.3">
      <c r="P186140" s="83"/>
    </row>
    <row r="186141" spans="16:16" x14ac:dyDescent="0.3">
      <c r="P186141" s="83"/>
    </row>
    <row r="186142" spans="16:16" x14ac:dyDescent="0.3">
      <c r="P186142" s="83"/>
    </row>
    <row r="186143" spans="16:16" x14ac:dyDescent="0.3">
      <c r="P186143" s="83"/>
    </row>
    <row r="186144" spans="16:16" x14ac:dyDescent="0.3">
      <c r="P186144" s="83"/>
    </row>
    <row r="186145" spans="16:16" x14ac:dyDescent="0.3">
      <c r="P186145" s="83"/>
    </row>
    <row r="186146" spans="16:16" x14ac:dyDescent="0.3">
      <c r="P186146" s="83"/>
    </row>
    <row r="186147" spans="16:16" x14ac:dyDescent="0.3">
      <c r="P186147" s="83"/>
    </row>
    <row r="186148" spans="16:16" x14ac:dyDescent="0.3">
      <c r="P186148" s="83"/>
    </row>
    <row r="186149" spans="16:16" x14ac:dyDescent="0.3">
      <c r="P186149" s="83"/>
    </row>
    <row r="186150" spans="16:16" x14ac:dyDescent="0.3">
      <c r="P186150" s="83"/>
    </row>
    <row r="186151" spans="16:16" x14ac:dyDescent="0.3">
      <c r="P186151" s="83"/>
    </row>
    <row r="186152" spans="16:16" x14ac:dyDescent="0.3">
      <c r="P186152" s="83"/>
    </row>
    <row r="186153" spans="16:16" x14ac:dyDescent="0.3">
      <c r="P186153" s="83"/>
    </row>
    <row r="186154" spans="16:16" x14ac:dyDescent="0.3">
      <c r="P186154" s="83"/>
    </row>
    <row r="186155" spans="16:16" x14ac:dyDescent="0.3">
      <c r="P186155" s="83"/>
    </row>
    <row r="186156" spans="16:16" x14ac:dyDescent="0.3">
      <c r="P186156" s="83"/>
    </row>
    <row r="186157" spans="16:16" x14ac:dyDescent="0.3">
      <c r="P186157" s="83"/>
    </row>
    <row r="186158" spans="16:16" x14ac:dyDescent="0.3">
      <c r="P186158" s="83"/>
    </row>
    <row r="186159" spans="16:16" x14ac:dyDescent="0.3">
      <c r="P186159" s="83"/>
    </row>
    <row r="186160" spans="16:16" x14ac:dyDescent="0.3">
      <c r="P186160" s="83"/>
    </row>
    <row r="186161" spans="16:16" x14ac:dyDescent="0.3">
      <c r="P186161" s="83"/>
    </row>
    <row r="186162" spans="16:16" x14ac:dyDescent="0.3">
      <c r="P186162" s="83"/>
    </row>
    <row r="186163" spans="16:16" x14ac:dyDescent="0.3">
      <c r="P186163" s="83"/>
    </row>
    <row r="186164" spans="16:16" x14ac:dyDescent="0.3">
      <c r="P186164" s="83"/>
    </row>
    <row r="186165" spans="16:16" x14ac:dyDescent="0.3">
      <c r="P186165" s="83"/>
    </row>
    <row r="186166" spans="16:16" x14ac:dyDescent="0.3">
      <c r="P186166" s="83"/>
    </row>
    <row r="186167" spans="16:16" x14ac:dyDescent="0.3">
      <c r="P186167" s="83"/>
    </row>
    <row r="186168" spans="16:16" x14ac:dyDescent="0.3">
      <c r="P186168" s="83"/>
    </row>
    <row r="186169" spans="16:16" x14ac:dyDescent="0.3">
      <c r="P186169" s="83"/>
    </row>
    <row r="186170" spans="16:16" x14ac:dyDescent="0.3">
      <c r="P186170" s="83"/>
    </row>
    <row r="186171" spans="16:16" x14ac:dyDescent="0.3">
      <c r="P186171" s="83"/>
    </row>
    <row r="186172" spans="16:16" x14ac:dyDescent="0.3">
      <c r="P186172" s="83"/>
    </row>
    <row r="186173" spans="16:16" x14ac:dyDescent="0.3">
      <c r="P186173" s="83"/>
    </row>
    <row r="186174" spans="16:16" x14ac:dyDescent="0.3">
      <c r="P186174" s="83"/>
    </row>
    <row r="186175" spans="16:16" x14ac:dyDescent="0.3">
      <c r="P186175" s="83"/>
    </row>
    <row r="186176" spans="16:16" x14ac:dyDescent="0.3">
      <c r="P186176" s="83"/>
    </row>
    <row r="186177" spans="16:16" x14ac:dyDescent="0.3">
      <c r="P186177" s="83"/>
    </row>
    <row r="186178" spans="16:16" x14ac:dyDescent="0.3">
      <c r="P186178" s="83"/>
    </row>
    <row r="186179" spans="16:16" x14ac:dyDescent="0.3">
      <c r="P186179" s="83"/>
    </row>
    <row r="186180" spans="16:16" x14ac:dyDescent="0.3">
      <c r="P186180" s="83"/>
    </row>
    <row r="186181" spans="16:16" x14ac:dyDescent="0.3">
      <c r="P186181" s="83"/>
    </row>
    <row r="186182" spans="16:16" x14ac:dyDescent="0.3">
      <c r="P186182" s="83"/>
    </row>
    <row r="186183" spans="16:16" x14ac:dyDescent="0.3">
      <c r="P186183" s="83"/>
    </row>
    <row r="186184" spans="16:16" x14ac:dyDescent="0.3">
      <c r="P186184" s="83"/>
    </row>
    <row r="186185" spans="16:16" x14ac:dyDescent="0.3">
      <c r="P186185" s="83"/>
    </row>
    <row r="186186" spans="16:16" x14ac:dyDescent="0.3">
      <c r="P186186" s="83"/>
    </row>
    <row r="186187" spans="16:16" x14ac:dyDescent="0.3">
      <c r="P186187" s="83"/>
    </row>
    <row r="186188" spans="16:16" x14ac:dyDescent="0.3">
      <c r="P186188" s="83"/>
    </row>
    <row r="186189" spans="16:16" x14ac:dyDescent="0.3">
      <c r="P186189" s="83"/>
    </row>
    <row r="186190" spans="16:16" x14ac:dyDescent="0.3">
      <c r="P186190" s="83"/>
    </row>
    <row r="186191" spans="16:16" x14ac:dyDescent="0.3">
      <c r="P186191" s="83"/>
    </row>
    <row r="186192" spans="16:16" x14ac:dyDescent="0.3">
      <c r="P186192" s="83"/>
    </row>
    <row r="186193" spans="16:16" x14ac:dyDescent="0.3">
      <c r="P186193" s="83"/>
    </row>
    <row r="186194" spans="16:16" x14ac:dyDescent="0.3">
      <c r="P186194" s="83"/>
    </row>
    <row r="186195" spans="16:16" x14ac:dyDescent="0.3">
      <c r="P186195" s="83"/>
    </row>
    <row r="186196" spans="16:16" x14ac:dyDescent="0.3">
      <c r="P186196" s="83"/>
    </row>
    <row r="186197" spans="16:16" x14ac:dyDescent="0.3">
      <c r="P186197" s="83"/>
    </row>
    <row r="186198" spans="16:16" x14ac:dyDescent="0.3">
      <c r="P186198" s="83"/>
    </row>
    <row r="186199" spans="16:16" x14ac:dyDescent="0.3">
      <c r="P186199" s="83"/>
    </row>
    <row r="186200" spans="16:16" x14ac:dyDescent="0.3">
      <c r="P186200" s="83"/>
    </row>
    <row r="186201" spans="16:16" x14ac:dyDescent="0.3">
      <c r="P186201" s="83"/>
    </row>
    <row r="186202" spans="16:16" x14ac:dyDescent="0.3">
      <c r="P186202" s="83"/>
    </row>
    <row r="186203" spans="16:16" x14ac:dyDescent="0.3">
      <c r="P186203" s="83"/>
    </row>
    <row r="186204" spans="16:16" x14ac:dyDescent="0.3">
      <c r="P186204" s="83"/>
    </row>
    <row r="186205" spans="16:16" x14ac:dyDescent="0.3">
      <c r="P186205" s="83"/>
    </row>
    <row r="186206" spans="16:16" x14ac:dyDescent="0.3">
      <c r="P186206" s="83"/>
    </row>
    <row r="186207" spans="16:16" x14ac:dyDescent="0.3">
      <c r="P186207" s="83"/>
    </row>
    <row r="186208" spans="16:16" x14ac:dyDescent="0.3">
      <c r="P186208" s="83"/>
    </row>
    <row r="186209" spans="16:16" x14ac:dyDescent="0.3">
      <c r="P186209" s="83"/>
    </row>
    <row r="186210" spans="16:16" x14ac:dyDescent="0.3">
      <c r="P186210" s="83"/>
    </row>
    <row r="186211" spans="16:16" x14ac:dyDescent="0.3">
      <c r="P186211" s="83"/>
    </row>
    <row r="186212" spans="16:16" x14ac:dyDescent="0.3">
      <c r="P186212" s="83"/>
    </row>
    <row r="186213" spans="16:16" x14ac:dyDescent="0.3">
      <c r="P186213" s="83"/>
    </row>
    <row r="186214" spans="16:16" x14ac:dyDescent="0.3">
      <c r="P186214" s="83"/>
    </row>
    <row r="186215" spans="16:16" x14ac:dyDescent="0.3">
      <c r="P186215" s="83"/>
    </row>
    <row r="186216" spans="16:16" x14ac:dyDescent="0.3">
      <c r="P186216" s="83"/>
    </row>
    <row r="186217" spans="16:16" x14ac:dyDescent="0.3">
      <c r="P186217" s="83"/>
    </row>
    <row r="186218" spans="16:16" x14ac:dyDescent="0.3">
      <c r="P186218" s="83"/>
    </row>
    <row r="186219" spans="16:16" x14ac:dyDescent="0.3">
      <c r="P186219" s="83"/>
    </row>
    <row r="186220" spans="16:16" x14ac:dyDescent="0.3">
      <c r="P186220" s="83"/>
    </row>
    <row r="186221" spans="16:16" x14ac:dyDescent="0.3">
      <c r="P186221" s="83"/>
    </row>
    <row r="186222" spans="16:16" x14ac:dyDescent="0.3">
      <c r="P186222" s="83"/>
    </row>
    <row r="186223" spans="16:16" x14ac:dyDescent="0.3">
      <c r="P186223" s="83"/>
    </row>
    <row r="186224" spans="16:16" x14ac:dyDescent="0.3">
      <c r="P186224" s="83"/>
    </row>
    <row r="186225" spans="16:16" x14ac:dyDescent="0.3">
      <c r="P186225" s="83"/>
    </row>
    <row r="186226" spans="16:16" x14ac:dyDescent="0.3">
      <c r="P186226" s="83"/>
    </row>
    <row r="186227" spans="16:16" x14ac:dyDescent="0.3">
      <c r="P186227" s="83"/>
    </row>
    <row r="186228" spans="16:16" x14ac:dyDescent="0.3">
      <c r="P186228" s="83"/>
    </row>
    <row r="186229" spans="16:16" x14ac:dyDescent="0.3">
      <c r="P186229" s="83"/>
    </row>
    <row r="186230" spans="16:16" x14ac:dyDescent="0.3">
      <c r="P186230" s="83"/>
    </row>
    <row r="186231" spans="16:16" x14ac:dyDescent="0.3">
      <c r="P186231" s="83"/>
    </row>
    <row r="186232" spans="16:16" x14ac:dyDescent="0.3">
      <c r="P186232" s="83"/>
    </row>
    <row r="186233" spans="16:16" x14ac:dyDescent="0.3">
      <c r="P186233" s="83"/>
    </row>
    <row r="186234" spans="16:16" x14ac:dyDescent="0.3">
      <c r="P186234" s="83"/>
    </row>
    <row r="186235" spans="16:16" x14ac:dyDescent="0.3">
      <c r="P186235" s="83"/>
    </row>
    <row r="186236" spans="16:16" x14ac:dyDescent="0.3">
      <c r="P186236" s="83"/>
    </row>
    <row r="186237" spans="16:16" x14ac:dyDescent="0.3">
      <c r="P186237" s="83"/>
    </row>
    <row r="186238" spans="16:16" x14ac:dyDescent="0.3">
      <c r="P186238" s="83"/>
    </row>
    <row r="186239" spans="16:16" x14ac:dyDescent="0.3">
      <c r="P186239" s="83"/>
    </row>
    <row r="186240" spans="16:16" x14ac:dyDescent="0.3">
      <c r="P186240" s="83"/>
    </row>
    <row r="186241" spans="16:16" x14ac:dyDescent="0.3">
      <c r="P186241" s="83"/>
    </row>
    <row r="186242" spans="16:16" x14ac:dyDescent="0.3">
      <c r="P186242" s="83"/>
    </row>
    <row r="186243" spans="16:16" x14ac:dyDescent="0.3">
      <c r="P186243" s="83"/>
    </row>
    <row r="186244" spans="16:16" x14ac:dyDescent="0.3">
      <c r="P186244" s="83"/>
    </row>
    <row r="186245" spans="16:16" x14ac:dyDescent="0.3">
      <c r="P186245" s="83"/>
    </row>
    <row r="186246" spans="16:16" x14ac:dyDescent="0.3">
      <c r="P186246" s="83"/>
    </row>
    <row r="186247" spans="16:16" x14ac:dyDescent="0.3">
      <c r="P186247" s="83"/>
    </row>
    <row r="186248" spans="16:16" x14ac:dyDescent="0.3">
      <c r="P186248" s="83"/>
    </row>
    <row r="186249" spans="16:16" x14ac:dyDescent="0.3">
      <c r="P186249" s="83"/>
    </row>
    <row r="186250" spans="16:16" x14ac:dyDescent="0.3">
      <c r="P186250" s="83"/>
    </row>
    <row r="186251" spans="16:16" x14ac:dyDescent="0.3">
      <c r="P186251" s="83"/>
    </row>
    <row r="186252" spans="16:16" x14ac:dyDescent="0.3">
      <c r="P186252" s="83"/>
    </row>
    <row r="186253" spans="16:16" x14ac:dyDescent="0.3">
      <c r="P186253" s="83"/>
    </row>
    <row r="186254" spans="16:16" x14ac:dyDescent="0.3">
      <c r="P186254" s="83"/>
    </row>
    <row r="186255" spans="16:16" x14ac:dyDescent="0.3">
      <c r="P186255" s="83"/>
    </row>
    <row r="186256" spans="16:16" x14ac:dyDescent="0.3">
      <c r="P186256" s="83"/>
    </row>
    <row r="186257" spans="16:16" x14ac:dyDescent="0.3">
      <c r="P186257" s="83"/>
    </row>
    <row r="186258" spans="16:16" x14ac:dyDescent="0.3">
      <c r="P186258" s="83"/>
    </row>
    <row r="186259" spans="16:16" x14ac:dyDescent="0.3">
      <c r="P186259" s="83"/>
    </row>
    <row r="186260" spans="16:16" x14ac:dyDescent="0.3">
      <c r="P186260" s="83"/>
    </row>
    <row r="186261" spans="16:16" x14ac:dyDescent="0.3">
      <c r="P186261" s="83"/>
    </row>
    <row r="186262" spans="16:16" x14ac:dyDescent="0.3">
      <c r="P186262" s="83"/>
    </row>
    <row r="186263" spans="16:16" x14ac:dyDescent="0.3">
      <c r="P186263" s="83"/>
    </row>
    <row r="186264" spans="16:16" x14ac:dyDescent="0.3">
      <c r="P186264" s="83"/>
    </row>
    <row r="186265" spans="16:16" x14ac:dyDescent="0.3">
      <c r="P186265" s="83"/>
    </row>
    <row r="186266" spans="16:16" x14ac:dyDescent="0.3">
      <c r="P186266" s="83"/>
    </row>
    <row r="186267" spans="16:16" x14ac:dyDescent="0.3">
      <c r="P186267" s="83"/>
    </row>
    <row r="186268" spans="16:16" x14ac:dyDescent="0.3">
      <c r="P186268" s="83"/>
    </row>
    <row r="186269" spans="16:16" x14ac:dyDescent="0.3">
      <c r="P186269" s="83"/>
    </row>
    <row r="186270" spans="16:16" x14ac:dyDescent="0.3">
      <c r="P186270" s="83"/>
    </row>
    <row r="186271" spans="16:16" x14ac:dyDescent="0.3">
      <c r="P186271" s="83"/>
    </row>
    <row r="186272" spans="16:16" x14ac:dyDescent="0.3">
      <c r="P186272" s="83"/>
    </row>
    <row r="186273" spans="16:16" x14ac:dyDescent="0.3">
      <c r="P186273" s="83"/>
    </row>
    <row r="186274" spans="16:16" x14ac:dyDescent="0.3">
      <c r="P186274" s="83"/>
    </row>
    <row r="186275" spans="16:16" x14ac:dyDescent="0.3">
      <c r="P186275" s="83"/>
    </row>
    <row r="186276" spans="16:16" x14ac:dyDescent="0.3">
      <c r="P186276" s="83"/>
    </row>
    <row r="186277" spans="16:16" x14ac:dyDescent="0.3">
      <c r="P186277" s="83"/>
    </row>
    <row r="186278" spans="16:16" x14ac:dyDescent="0.3">
      <c r="P186278" s="83"/>
    </row>
    <row r="186279" spans="16:16" x14ac:dyDescent="0.3">
      <c r="P186279" s="83"/>
    </row>
    <row r="186280" spans="16:16" x14ac:dyDescent="0.3">
      <c r="P186280" s="83"/>
    </row>
    <row r="186281" spans="16:16" x14ac:dyDescent="0.3">
      <c r="P186281" s="83"/>
    </row>
    <row r="186282" spans="16:16" x14ac:dyDescent="0.3">
      <c r="P186282" s="83"/>
    </row>
    <row r="186283" spans="16:16" x14ac:dyDescent="0.3">
      <c r="P186283" s="83"/>
    </row>
    <row r="186284" spans="16:16" x14ac:dyDescent="0.3">
      <c r="P186284" s="83"/>
    </row>
    <row r="186285" spans="16:16" x14ac:dyDescent="0.3">
      <c r="P186285" s="83"/>
    </row>
    <row r="186286" spans="16:16" x14ac:dyDescent="0.3">
      <c r="P186286" s="83"/>
    </row>
    <row r="186287" spans="16:16" x14ac:dyDescent="0.3">
      <c r="P186287" s="83"/>
    </row>
    <row r="186288" spans="16:16" x14ac:dyDescent="0.3">
      <c r="P186288" s="83"/>
    </row>
    <row r="186289" spans="16:16" x14ac:dyDescent="0.3">
      <c r="P186289" s="83"/>
    </row>
    <row r="186290" spans="16:16" x14ac:dyDescent="0.3">
      <c r="P186290" s="83"/>
    </row>
    <row r="186291" spans="16:16" x14ac:dyDescent="0.3">
      <c r="P186291" s="83"/>
    </row>
    <row r="186292" spans="16:16" x14ac:dyDescent="0.3">
      <c r="P186292" s="83"/>
    </row>
    <row r="186293" spans="16:16" x14ac:dyDescent="0.3">
      <c r="P186293" s="83"/>
    </row>
    <row r="186294" spans="16:16" x14ac:dyDescent="0.3">
      <c r="P186294" s="83"/>
    </row>
    <row r="186295" spans="16:16" x14ac:dyDescent="0.3">
      <c r="P186295" s="83"/>
    </row>
    <row r="186296" spans="16:16" x14ac:dyDescent="0.3">
      <c r="P186296" s="83"/>
    </row>
    <row r="186297" spans="16:16" x14ac:dyDescent="0.3">
      <c r="P186297" s="83"/>
    </row>
    <row r="186298" spans="16:16" x14ac:dyDescent="0.3">
      <c r="P186298" s="83"/>
    </row>
    <row r="186299" spans="16:16" x14ac:dyDescent="0.3">
      <c r="P186299" s="83"/>
    </row>
    <row r="186300" spans="16:16" x14ac:dyDescent="0.3">
      <c r="P186300" s="83"/>
    </row>
    <row r="186301" spans="16:16" x14ac:dyDescent="0.3">
      <c r="P186301" s="83"/>
    </row>
    <row r="186302" spans="16:16" x14ac:dyDescent="0.3">
      <c r="P186302" s="83"/>
    </row>
    <row r="186303" spans="16:16" x14ac:dyDescent="0.3">
      <c r="P186303" s="83"/>
    </row>
    <row r="186304" spans="16:16" x14ac:dyDescent="0.3">
      <c r="P186304" s="83"/>
    </row>
    <row r="186305" spans="16:16" x14ac:dyDescent="0.3">
      <c r="P186305" s="83"/>
    </row>
    <row r="186306" spans="16:16" x14ac:dyDescent="0.3">
      <c r="P186306" s="83"/>
    </row>
    <row r="186307" spans="16:16" x14ac:dyDescent="0.3">
      <c r="P186307" s="83"/>
    </row>
    <row r="186308" spans="16:16" x14ac:dyDescent="0.3">
      <c r="P186308" s="83"/>
    </row>
    <row r="186309" spans="16:16" x14ac:dyDescent="0.3">
      <c r="P186309" s="83"/>
    </row>
    <row r="186310" spans="16:16" x14ac:dyDescent="0.3">
      <c r="P186310" s="83"/>
    </row>
    <row r="186311" spans="16:16" x14ac:dyDescent="0.3">
      <c r="P186311" s="83"/>
    </row>
    <row r="186312" spans="16:16" x14ac:dyDescent="0.3">
      <c r="P186312" s="83"/>
    </row>
    <row r="186313" spans="16:16" x14ac:dyDescent="0.3">
      <c r="P186313" s="83"/>
    </row>
    <row r="186314" spans="16:16" x14ac:dyDescent="0.3">
      <c r="P186314" s="83"/>
    </row>
    <row r="186315" spans="16:16" x14ac:dyDescent="0.3">
      <c r="P186315" s="83"/>
    </row>
    <row r="186316" spans="16:16" x14ac:dyDescent="0.3">
      <c r="P186316" s="83"/>
    </row>
    <row r="186317" spans="16:16" x14ac:dyDescent="0.3">
      <c r="P186317" s="83"/>
    </row>
    <row r="186318" spans="16:16" x14ac:dyDescent="0.3">
      <c r="P186318" s="83"/>
    </row>
    <row r="186319" spans="16:16" x14ac:dyDescent="0.3">
      <c r="P186319" s="83"/>
    </row>
    <row r="186320" spans="16:16" x14ac:dyDescent="0.3">
      <c r="P186320" s="83"/>
    </row>
    <row r="186321" spans="16:16" x14ac:dyDescent="0.3">
      <c r="P186321" s="83"/>
    </row>
    <row r="186322" spans="16:16" x14ac:dyDescent="0.3">
      <c r="P186322" s="83"/>
    </row>
    <row r="186323" spans="16:16" x14ac:dyDescent="0.3">
      <c r="P186323" s="83"/>
    </row>
    <row r="186324" spans="16:16" x14ac:dyDescent="0.3">
      <c r="P186324" s="83"/>
    </row>
    <row r="186325" spans="16:16" x14ac:dyDescent="0.3">
      <c r="P186325" s="83"/>
    </row>
    <row r="186326" spans="16:16" x14ac:dyDescent="0.3">
      <c r="P186326" s="83"/>
    </row>
    <row r="186327" spans="16:16" x14ac:dyDescent="0.3">
      <c r="P186327" s="83"/>
    </row>
    <row r="186328" spans="16:16" x14ac:dyDescent="0.3">
      <c r="P186328" s="83"/>
    </row>
    <row r="186329" spans="16:16" x14ac:dyDescent="0.3">
      <c r="P186329" s="83"/>
    </row>
    <row r="186330" spans="16:16" x14ac:dyDescent="0.3">
      <c r="P186330" s="83"/>
    </row>
    <row r="186331" spans="16:16" x14ac:dyDescent="0.3">
      <c r="P186331" s="83"/>
    </row>
    <row r="186332" spans="16:16" x14ac:dyDescent="0.3">
      <c r="P186332" s="83"/>
    </row>
    <row r="186333" spans="16:16" x14ac:dyDescent="0.3">
      <c r="P186333" s="83"/>
    </row>
    <row r="186334" spans="16:16" x14ac:dyDescent="0.3">
      <c r="P186334" s="83"/>
    </row>
    <row r="186335" spans="16:16" x14ac:dyDescent="0.3">
      <c r="P186335" s="83"/>
    </row>
    <row r="186336" spans="16:16" x14ac:dyDescent="0.3">
      <c r="P186336" s="83"/>
    </row>
    <row r="186337" spans="16:16" x14ac:dyDescent="0.3">
      <c r="P186337" s="83"/>
    </row>
    <row r="186338" spans="16:16" x14ac:dyDescent="0.3">
      <c r="P186338" s="83"/>
    </row>
    <row r="186339" spans="16:16" x14ac:dyDescent="0.3">
      <c r="P186339" s="83"/>
    </row>
    <row r="186340" spans="16:16" x14ac:dyDescent="0.3">
      <c r="P186340" s="83"/>
    </row>
    <row r="186341" spans="16:16" x14ac:dyDescent="0.3">
      <c r="P186341" s="83"/>
    </row>
    <row r="186342" spans="16:16" x14ac:dyDescent="0.3">
      <c r="P186342" s="83"/>
    </row>
    <row r="186343" spans="16:16" x14ac:dyDescent="0.3">
      <c r="P186343" s="83"/>
    </row>
    <row r="186344" spans="16:16" x14ac:dyDescent="0.3">
      <c r="P186344" s="83"/>
    </row>
    <row r="186345" spans="16:16" x14ac:dyDescent="0.3">
      <c r="P186345" s="83"/>
    </row>
    <row r="186346" spans="16:16" x14ac:dyDescent="0.3">
      <c r="P186346" s="83"/>
    </row>
    <row r="186347" spans="16:16" x14ac:dyDescent="0.3">
      <c r="P186347" s="83"/>
    </row>
    <row r="186348" spans="16:16" x14ac:dyDescent="0.3">
      <c r="P186348" s="83"/>
    </row>
    <row r="186349" spans="16:16" x14ac:dyDescent="0.3">
      <c r="P186349" s="83"/>
    </row>
    <row r="186350" spans="16:16" x14ac:dyDescent="0.3">
      <c r="P186350" s="83"/>
    </row>
    <row r="186351" spans="16:16" x14ac:dyDescent="0.3">
      <c r="P186351" s="83"/>
    </row>
    <row r="186352" spans="16:16" x14ac:dyDescent="0.3">
      <c r="P186352" s="83"/>
    </row>
    <row r="186353" spans="16:16" x14ac:dyDescent="0.3">
      <c r="P186353" s="83"/>
    </row>
    <row r="186354" spans="16:16" x14ac:dyDescent="0.3">
      <c r="P186354" s="83"/>
    </row>
    <row r="186355" spans="16:16" x14ac:dyDescent="0.3">
      <c r="P186355" s="83"/>
    </row>
    <row r="186356" spans="16:16" x14ac:dyDescent="0.3">
      <c r="P186356" s="83"/>
    </row>
    <row r="186357" spans="16:16" x14ac:dyDescent="0.3">
      <c r="P186357" s="83"/>
    </row>
    <row r="186358" spans="16:16" x14ac:dyDescent="0.3">
      <c r="P186358" s="83"/>
    </row>
    <row r="186359" spans="16:16" x14ac:dyDescent="0.3">
      <c r="P186359" s="83"/>
    </row>
    <row r="186360" spans="16:16" x14ac:dyDescent="0.3">
      <c r="P186360" s="83"/>
    </row>
    <row r="186361" spans="16:16" x14ac:dyDescent="0.3">
      <c r="P186361" s="83"/>
    </row>
    <row r="186362" spans="16:16" x14ac:dyDescent="0.3">
      <c r="P186362" s="83"/>
    </row>
    <row r="186363" spans="16:16" x14ac:dyDescent="0.3">
      <c r="P186363" s="83"/>
    </row>
    <row r="186364" spans="16:16" x14ac:dyDescent="0.3">
      <c r="P186364" s="83"/>
    </row>
    <row r="186365" spans="16:16" x14ac:dyDescent="0.3">
      <c r="P186365" s="83"/>
    </row>
    <row r="186366" spans="16:16" x14ac:dyDescent="0.3">
      <c r="P186366" s="83"/>
    </row>
    <row r="186367" spans="16:16" x14ac:dyDescent="0.3">
      <c r="P186367" s="83"/>
    </row>
    <row r="186368" spans="16:16" x14ac:dyDescent="0.3">
      <c r="P186368" s="83"/>
    </row>
    <row r="186369" spans="16:16" x14ac:dyDescent="0.3">
      <c r="P186369" s="83"/>
    </row>
    <row r="186370" spans="16:16" x14ac:dyDescent="0.3">
      <c r="P186370" s="83"/>
    </row>
    <row r="186371" spans="16:16" x14ac:dyDescent="0.3">
      <c r="P186371" s="83"/>
    </row>
    <row r="186372" spans="16:16" x14ac:dyDescent="0.3">
      <c r="P186372" s="83"/>
    </row>
    <row r="186373" spans="16:16" x14ac:dyDescent="0.3">
      <c r="P186373" s="83"/>
    </row>
    <row r="186374" spans="16:16" x14ac:dyDescent="0.3">
      <c r="P186374" s="83"/>
    </row>
    <row r="186375" spans="16:16" x14ac:dyDescent="0.3">
      <c r="P186375" s="83"/>
    </row>
    <row r="186376" spans="16:16" x14ac:dyDescent="0.3">
      <c r="P186376" s="83"/>
    </row>
    <row r="186377" spans="16:16" x14ac:dyDescent="0.3">
      <c r="P186377" s="83"/>
    </row>
    <row r="186378" spans="16:16" x14ac:dyDescent="0.3">
      <c r="P186378" s="83"/>
    </row>
    <row r="186379" spans="16:16" x14ac:dyDescent="0.3">
      <c r="P186379" s="83"/>
    </row>
    <row r="186380" spans="16:16" x14ac:dyDescent="0.3">
      <c r="P186380" s="83"/>
    </row>
    <row r="186381" spans="16:16" x14ac:dyDescent="0.3">
      <c r="P186381" s="83"/>
    </row>
    <row r="186382" spans="16:16" x14ac:dyDescent="0.3">
      <c r="P186382" s="83"/>
    </row>
    <row r="186383" spans="16:16" x14ac:dyDescent="0.3">
      <c r="P186383" s="83"/>
    </row>
    <row r="186384" spans="16:16" x14ac:dyDescent="0.3">
      <c r="P186384" s="83"/>
    </row>
    <row r="186385" spans="16:16" x14ac:dyDescent="0.3">
      <c r="P186385" s="83"/>
    </row>
    <row r="186386" spans="16:16" x14ac:dyDescent="0.3">
      <c r="P186386" s="83"/>
    </row>
    <row r="186387" spans="16:16" x14ac:dyDescent="0.3">
      <c r="P186387" s="83"/>
    </row>
    <row r="186388" spans="16:16" x14ac:dyDescent="0.3">
      <c r="P186388" s="83"/>
    </row>
    <row r="186389" spans="16:16" x14ac:dyDescent="0.3">
      <c r="P186389" s="83"/>
    </row>
    <row r="186390" spans="16:16" x14ac:dyDescent="0.3">
      <c r="P186390" s="83"/>
    </row>
    <row r="186391" spans="16:16" x14ac:dyDescent="0.3">
      <c r="P186391" s="83"/>
    </row>
    <row r="186392" spans="16:16" x14ac:dyDescent="0.3">
      <c r="P186392" s="83"/>
    </row>
    <row r="186393" spans="16:16" x14ac:dyDescent="0.3">
      <c r="P186393" s="83"/>
    </row>
    <row r="186394" spans="16:16" x14ac:dyDescent="0.3">
      <c r="P186394" s="83"/>
    </row>
    <row r="186395" spans="16:16" x14ac:dyDescent="0.3">
      <c r="P186395" s="83"/>
    </row>
    <row r="186396" spans="16:16" x14ac:dyDescent="0.3">
      <c r="P186396" s="83"/>
    </row>
    <row r="186397" spans="16:16" x14ac:dyDescent="0.3">
      <c r="P186397" s="83"/>
    </row>
    <row r="186398" spans="16:16" x14ac:dyDescent="0.3">
      <c r="P186398" s="83"/>
    </row>
    <row r="186399" spans="16:16" x14ac:dyDescent="0.3">
      <c r="P186399" s="83"/>
    </row>
    <row r="186400" spans="16:16" x14ac:dyDescent="0.3">
      <c r="P186400" s="83"/>
    </row>
    <row r="186401" spans="16:16" x14ac:dyDescent="0.3">
      <c r="P186401" s="83"/>
    </row>
    <row r="186402" spans="16:16" x14ac:dyDescent="0.3">
      <c r="P186402" s="83"/>
    </row>
    <row r="186403" spans="16:16" x14ac:dyDescent="0.3">
      <c r="P186403" s="83"/>
    </row>
    <row r="186404" spans="16:16" x14ac:dyDescent="0.3">
      <c r="P186404" s="83"/>
    </row>
    <row r="186405" spans="16:16" x14ac:dyDescent="0.3">
      <c r="P186405" s="83"/>
    </row>
    <row r="186406" spans="16:16" x14ac:dyDescent="0.3">
      <c r="P186406" s="83"/>
    </row>
    <row r="186407" spans="16:16" x14ac:dyDescent="0.3">
      <c r="P186407" s="83"/>
    </row>
    <row r="186408" spans="16:16" x14ac:dyDescent="0.3">
      <c r="P186408" s="83"/>
    </row>
    <row r="186409" spans="16:16" x14ac:dyDescent="0.3">
      <c r="P186409" s="83"/>
    </row>
    <row r="186410" spans="16:16" x14ac:dyDescent="0.3">
      <c r="P186410" s="83"/>
    </row>
    <row r="186411" spans="16:16" x14ac:dyDescent="0.3">
      <c r="P186411" s="83"/>
    </row>
    <row r="186412" spans="16:16" x14ac:dyDescent="0.3">
      <c r="P186412" s="83"/>
    </row>
    <row r="186413" spans="16:16" x14ac:dyDescent="0.3">
      <c r="P186413" s="83"/>
    </row>
    <row r="186414" spans="16:16" x14ac:dyDescent="0.3">
      <c r="P186414" s="83"/>
    </row>
    <row r="186415" spans="16:16" x14ac:dyDescent="0.3">
      <c r="P186415" s="83"/>
    </row>
    <row r="186416" spans="16:16" x14ac:dyDescent="0.3">
      <c r="P186416" s="83"/>
    </row>
    <row r="186417" spans="16:16" x14ac:dyDescent="0.3">
      <c r="P186417" s="83"/>
    </row>
    <row r="186418" spans="16:16" x14ac:dyDescent="0.3">
      <c r="P186418" s="83"/>
    </row>
    <row r="186419" spans="16:16" x14ac:dyDescent="0.3">
      <c r="P186419" s="83"/>
    </row>
    <row r="186420" spans="16:16" x14ac:dyDescent="0.3">
      <c r="P186420" s="83"/>
    </row>
    <row r="186421" spans="16:16" x14ac:dyDescent="0.3">
      <c r="P186421" s="83"/>
    </row>
    <row r="186422" spans="16:16" x14ac:dyDescent="0.3">
      <c r="P186422" s="83"/>
    </row>
    <row r="186423" spans="16:16" x14ac:dyDescent="0.3">
      <c r="P186423" s="83"/>
    </row>
    <row r="186424" spans="16:16" x14ac:dyDescent="0.3">
      <c r="P186424" s="83"/>
    </row>
    <row r="186425" spans="16:16" x14ac:dyDescent="0.3">
      <c r="P186425" s="83"/>
    </row>
    <row r="186426" spans="16:16" x14ac:dyDescent="0.3">
      <c r="P186426" s="83"/>
    </row>
    <row r="186427" spans="16:16" x14ac:dyDescent="0.3">
      <c r="P186427" s="83"/>
    </row>
    <row r="186428" spans="16:16" x14ac:dyDescent="0.3">
      <c r="P186428" s="83"/>
    </row>
    <row r="186429" spans="16:16" x14ac:dyDescent="0.3">
      <c r="P186429" s="83"/>
    </row>
    <row r="186430" spans="16:16" x14ac:dyDescent="0.3">
      <c r="P186430" s="83"/>
    </row>
    <row r="186431" spans="16:16" x14ac:dyDescent="0.3">
      <c r="P186431" s="83"/>
    </row>
    <row r="186432" spans="16:16" x14ac:dyDescent="0.3">
      <c r="P186432" s="83"/>
    </row>
    <row r="186433" spans="16:16" x14ac:dyDescent="0.3">
      <c r="P186433" s="83"/>
    </row>
    <row r="186434" spans="16:16" x14ac:dyDescent="0.3">
      <c r="P186434" s="83"/>
    </row>
    <row r="186435" spans="16:16" x14ac:dyDescent="0.3">
      <c r="P186435" s="83"/>
    </row>
    <row r="186436" spans="16:16" x14ac:dyDescent="0.3">
      <c r="P186436" s="83"/>
    </row>
    <row r="186437" spans="16:16" x14ac:dyDescent="0.3">
      <c r="P186437" s="83"/>
    </row>
    <row r="186438" spans="16:16" x14ac:dyDescent="0.3">
      <c r="P186438" s="83"/>
    </row>
    <row r="186439" spans="16:16" x14ac:dyDescent="0.3">
      <c r="P186439" s="83"/>
    </row>
    <row r="186440" spans="16:16" x14ac:dyDescent="0.3">
      <c r="P186440" s="83"/>
    </row>
    <row r="186441" spans="16:16" x14ac:dyDescent="0.3">
      <c r="P186441" s="83"/>
    </row>
    <row r="186442" spans="16:16" x14ac:dyDescent="0.3">
      <c r="P186442" s="83"/>
    </row>
    <row r="186443" spans="16:16" x14ac:dyDescent="0.3">
      <c r="P186443" s="83"/>
    </row>
    <row r="186444" spans="16:16" x14ac:dyDescent="0.3">
      <c r="P186444" s="83"/>
    </row>
    <row r="186445" spans="16:16" x14ac:dyDescent="0.3">
      <c r="P186445" s="83"/>
    </row>
    <row r="186446" spans="16:16" x14ac:dyDescent="0.3">
      <c r="P186446" s="83"/>
    </row>
    <row r="186447" spans="16:16" x14ac:dyDescent="0.3">
      <c r="P186447" s="83"/>
    </row>
    <row r="186448" spans="16:16" x14ac:dyDescent="0.3">
      <c r="P186448" s="83"/>
    </row>
    <row r="186449" spans="16:16" x14ac:dyDescent="0.3">
      <c r="P186449" s="83"/>
    </row>
    <row r="186450" spans="16:16" x14ac:dyDescent="0.3">
      <c r="P186450" s="83"/>
    </row>
    <row r="186451" spans="16:16" x14ac:dyDescent="0.3">
      <c r="P186451" s="83"/>
    </row>
    <row r="186452" spans="16:16" x14ac:dyDescent="0.3">
      <c r="P186452" s="83"/>
    </row>
    <row r="186453" spans="16:16" x14ac:dyDescent="0.3">
      <c r="P186453" s="83"/>
    </row>
    <row r="186454" spans="16:16" x14ac:dyDescent="0.3">
      <c r="P186454" s="83"/>
    </row>
    <row r="186455" spans="16:16" x14ac:dyDescent="0.3">
      <c r="P186455" s="83"/>
    </row>
    <row r="186456" spans="16:16" x14ac:dyDescent="0.3">
      <c r="P186456" s="83"/>
    </row>
    <row r="186457" spans="16:16" x14ac:dyDescent="0.3">
      <c r="P186457" s="83"/>
    </row>
    <row r="186458" spans="16:16" x14ac:dyDescent="0.3">
      <c r="P186458" s="83"/>
    </row>
    <row r="186459" spans="16:16" x14ac:dyDescent="0.3">
      <c r="P186459" s="83"/>
    </row>
    <row r="186460" spans="16:16" x14ac:dyDescent="0.3">
      <c r="P186460" s="83"/>
    </row>
    <row r="186461" spans="16:16" x14ac:dyDescent="0.3">
      <c r="P186461" s="83"/>
    </row>
    <row r="186462" spans="16:16" x14ac:dyDescent="0.3">
      <c r="P186462" s="83"/>
    </row>
    <row r="186463" spans="16:16" x14ac:dyDescent="0.3">
      <c r="P186463" s="83"/>
    </row>
    <row r="186464" spans="16:16" x14ac:dyDescent="0.3">
      <c r="P186464" s="83"/>
    </row>
    <row r="186465" spans="16:16" x14ac:dyDescent="0.3">
      <c r="P186465" s="83"/>
    </row>
    <row r="186466" spans="16:16" x14ac:dyDescent="0.3">
      <c r="P186466" s="83"/>
    </row>
    <row r="186467" spans="16:16" x14ac:dyDescent="0.3">
      <c r="P186467" s="83"/>
    </row>
    <row r="186468" spans="16:16" x14ac:dyDescent="0.3">
      <c r="P186468" s="83"/>
    </row>
    <row r="186469" spans="16:16" x14ac:dyDescent="0.3">
      <c r="P186469" s="83"/>
    </row>
    <row r="186470" spans="16:16" x14ac:dyDescent="0.3">
      <c r="P186470" s="83"/>
    </row>
    <row r="186471" spans="16:16" x14ac:dyDescent="0.3">
      <c r="P186471" s="83"/>
    </row>
    <row r="186472" spans="16:16" x14ac:dyDescent="0.3">
      <c r="P186472" s="83"/>
    </row>
    <row r="186473" spans="16:16" x14ac:dyDescent="0.3">
      <c r="P186473" s="83"/>
    </row>
    <row r="186474" spans="16:16" x14ac:dyDescent="0.3">
      <c r="P186474" s="83"/>
    </row>
    <row r="186475" spans="16:16" x14ac:dyDescent="0.3">
      <c r="P186475" s="83"/>
    </row>
    <row r="186476" spans="16:16" x14ac:dyDescent="0.3">
      <c r="P186476" s="83"/>
    </row>
    <row r="186477" spans="16:16" x14ac:dyDescent="0.3">
      <c r="P186477" s="83"/>
    </row>
    <row r="186478" spans="16:16" x14ac:dyDescent="0.3">
      <c r="P186478" s="83"/>
    </row>
    <row r="186479" spans="16:16" x14ac:dyDescent="0.3">
      <c r="P186479" s="83"/>
    </row>
    <row r="186480" spans="16:16" x14ac:dyDescent="0.3">
      <c r="P186480" s="83"/>
    </row>
    <row r="186481" spans="16:16" x14ac:dyDescent="0.3">
      <c r="P186481" s="83"/>
    </row>
    <row r="186482" spans="16:16" x14ac:dyDescent="0.3">
      <c r="P186482" s="83"/>
    </row>
    <row r="186483" spans="16:16" x14ac:dyDescent="0.3">
      <c r="P186483" s="83"/>
    </row>
    <row r="186484" spans="16:16" x14ac:dyDescent="0.3">
      <c r="P186484" s="83"/>
    </row>
    <row r="186485" spans="16:16" x14ac:dyDescent="0.3">
      <c r="P186485" s="83"/>
    </row>
    <row r="186486" spans="16:16" x14ac:dyDescent="0.3">
      <c r="P186486" s="83"/>
    </row>
    <row r="186487" spans="16:16" x14ac:dyDescent="0.3">
      <c r="P186487" s="83"/>
    </row>
    <row r="186488" spans="16:16" x14ac:dyDescent="0.3">
      <c r="P186488" s="83"/>
    </row>
    <row r="186489" spans="16:16" x14ac:dyDescent="0.3">
      <c r="P186489" s="83"/>
    </row>
    <row r="186490" spans="16:16" x14ac:dyDescent="0.3">
      <c r="P186490" s="83"/>
    </row>
    <row r="186491" spans="16:16" x14ac:dyDescent="0.3">
      <c r="P186491" s="83"/>
    </row>
    <row r="186492" spans="16:16" x14ac:dyDescent="0.3">
      <c r="P186492" s="83"/>
    </row>
    <row r="186493" spans="16:16" x14ac:dyDescent="0.3">
      <c r="P186493" s="83"/>
    </row>
    <row r="186494" spans="16:16" x14ac:dyDescent="0.3">
      <c r="P186494" s="83"/>
    </row>
    <row r="186495" spans="16:16" x14ac:dyDescent="0.3">
      <c r="P186495" s="83"/>
    </row>
    <row r="186496" spans="16:16" x14ac:dyDescent="0.3">
      <c r="P186496" s="83"/>
    </row>
    <row r="186497" spans="16:16" x14ac:dyDescent="0.3">
      <c r="P186497" s="83"/>
    </row>
    <row r="186498" spans="16:16" x14ac:dyDescent="0.3">
      <c r="P186498" s="83"/>
    </row>
    <row r="186499" spans="16:16" x14ac:dyDescent="0.3">
      <c r="P186499" s="83"/>
    </row>
    <row r="186500" spans="16:16" x14ac:dyDescent="0.3">
      <c r="P186500" s="83"/>
    </row>
    <row r="186501" spans="16:16" x14ac:dyDescent="0.3">
      <c r="P186501" s="83"/>
    </row>
    <row r="186502" spans="16:16" x14ac:dyDescent="0.3">
      <c r="P186502" s="83"/>
    </row>
    <row r="186503" spans="16:16" x14ac:dyDescent="0.3">
      <c r="P186503" s="83"/>
    </row>
    <row r="186504" spans="16:16" x14ac:dyDescent="0.3">
      <c r="P186504" s="83"/>
    </row>
    <row r="186505" spans="16:16" x14ac:dyDescent="0.3">
      <c r="P186505" s="83"/>
    </row>
    <row r="186506" spans="16:16" x14ac:dyDescent="0.3">
      <c r="P186506" s="83"/>
    </row>
    <row r="186507" spans="16:16" x14ac:dyDescent="0.3">
      <c r="P186507" s="83"/>
    </row>
    <row r="186508" spans="16:16" x14ac:dyDescent="0.3">
      <c r="P186508" s="83"/>
    </row>
    <row r="186509" spans="16:16" x14ac:dyDescent="0.3">
      <c r="P186509" s="83"/>
    </row>
    <row r="186510" spans="16:16" x14ac:dyDescent="0.3">
      <c r="P186510" s="83"/>
    </row>
    <row r="186511" spans="16:16" x14ac:dyDescent="0.3">
      <c r="P186511" s="83"/>
    </row>
    <row r="186512" spans="16:16" x14ac:dyDescent="0.3">
      <c r="P186512" s="83"/>
    </row>
    <row r="186513" spans="16:16" x14ac:dyDescent="0.3">
      <c r="P186513" s="83"/>
    </row>
    <row r="186514" spans="16:16" x14ac:dyDescent="0.3">
      <c r="P186514" s="83"/>
    </row>
    <row r="186515" spans="16:16" x14ac:dyDescent="0.3">
      <c r="P186515" s="83"/>
    </row>
    <row r="186516" spans="16:16" x14ac:dyDescent="0.3">
      <c r="P186516" s="83"/>
    </row>
    <row r="186517" spans="16:16" x14ac:dyDescent="0.3">
      <c r="P186517" s="83"/>
    </row>
    <row r="186518" spans="16:16" x14ac:dyDescent="0.3">
      <c r="P186518" s="83"/>
    </row>
    <row r="186519" spans="16:16" x14ac:dyDescent="0.3">
      <c r="P186519" s="83"/>
    </row>
    <row r="186520" spans="16:16" x14ac:dyDescent="0.3">
      <c r="P186520" s="83"/>
    </row>
    <row r="186521" spans="16:16" x14ac:dyDescent="0.3">
      <c r="P186521" s="83"/>
    </row>
    <row r="186522" spans="16:16" x14ac:dyDescent="0.3">
      <c r="P186522" s="83"/>
    </row>
    <row r="186523" spans="16:16" x14ac:dyDescent="0.3">
      <c r="P186523" s="83"/>
    </row>
    <row r="186524" spans="16:16" x14ac:dyDescent="0.3">
      <c r="P186524" s="83"/>
    </row>
    <row r="186525" spans="16:16" x14ac:dyDescent="0.3">
      <c r="P186525" s="83"/>
    </row>
    <row r="186526" spans="16:16" x14ac:dyDescent="0.3">
      <c r="P186526" s="83"/>
    </row>
    <row r="186527" spans="16:16" x14ac:dyDescent="0.3">
      <c r="P186527" s="83"/>
    </row>
    <row r="186528" spans="16:16" x14ac:dyDescent="0.3">
      <c r="P186528" s="83"/>
    </row>
    <row r="186529" spans="16:16" x14ac:dyDescent="0.3">
      <c r="P186529" s="83"/>
    </row>
    <row r="186530" spans="16:16" x14ac:dyDescent="0.3">
      <c r="P186530" s="83"/>
    </row>
    <row r="186531" spans="16:16" x14ac:dyDescent="0.3">
      <c r="P186531" s="83"/>
    </row>
    <row r="186532" spans="16:16" x14ac:dyDescent="0.3">
      <c r="P186532" s="83"/>
    </row>
    <row r="186533" spans="16:16" x14ac:dyDescent="0.3">
      <c r="P186533" s="83"/>
    </row>
    <row r="186534" spans="16:16" x14ac:dyDescent="0.3">
      <c r="P186534" s="83"/>
    </row>
    <row r="186535" spans="16:16" x14ac:dyDescent="0.3">
      <c r="P186535" s="83"/>
    </row>
    <row r="186536" spans="16:16" x14ac:dyDescent="0.3">
      <c r="P186536" s="83"/>
    </row>
    <row r="186537" spans="16:16" x14ac:dyDescent="0.3">
      <c r="P186537" s="83"/>
    </row>
    <row r="186538" spans="16:16" x14ac:dyDescent="0.3">
      <c r="P186538" s="83"/>
    </row>
    <row r="186539" spans="16:16" x14ac:dyDescent="0.3">
      <c r="P186539" s="83"/>
    </row>
    <row r="186540" spans="16:16" x14ac:dyDescent="0.3">
      <c r="P186540" s="83"/>
    </row>
    <row r="186541" spans="16:16" x14ac:dyDescent="0.3">
      <c r="P186541" s="83"/>
    </row>
    <row r="186542" spans="16:16" x14ac:dyDescent="0.3">
      <c r="P186542" s="83"/>
    </row>
    <row r="186543" spans="16:16" x14ac:dyDescent="0.3">
      <c r="P186543" s="83"/>
    </row>
    <row r="186544" spans="16:16" x14ac:dyDescent="0.3">
      <c r="P186544" s="83"/>
    </row>
    <row r="186545" spans="16:16" x14ac:dyDescent="0.3">
      <c r="P186545" s="83"/>
    </row>
    <row r="186546" spans="16:16" x14ac:dyDescent="0.3">
      <c r="P186546" s="83"/>
    </row>
    <row r="186547" spans="16:16" x14ac:dyDescent="0.3">
      <c r="P186547" s="83"/>
    </row>
    <row r="186548" spans="16:16" x14ac:dyDescent="0.3">
      <c r="P186548" s="83"/>
    </row>
    <row r="186549" spans="16:16" x14ac:dyDescent="0.3">
      <c r="P186549" s="83"/>
    </row>
    <row r="186550" spans="16:16" x14ac:dyDescent="0.3">
      <c r="P186550" s="83"/>
    </row>
    <row r="186551" spans="16:16" x14ac:dyDescent="0.3">
      <c r="P186551" s="83"/>
    </row>
    <row r="186552" spans="16:16" x14ac:dyDescent="0.3">
      <c r="P186552" s="83"/>
    </row>
    <row r="186553" spans="16:16" x14ac:dyDescent="0.3">
      <c r="P186553" s="83"/>
    </row>
    <row r="186554" spans="16:16" x14ac:dyDescent="0.3">
      <c r="P186554" s="83"/>
    </row>
    <row r="186555" spans="16:16" x14ac:dyDescent="0.3">
      <c r="P186555" s="83"/>
    </row>
    <row r="186556" spans="16:16" x14ac:dyDescent="0.3">
      <c r="P186556" s="83"/>
    </row>
    <row r="186557" spans="16:16" x14ac:dyDescent="0.3">
      <c r="P186557" s="83"/>
    </row>
    <row r="186558" spans="16:16" x14ac:dyDescent="0.3">
      <c r="P186558" s="83"/>
    </row>
    <row r="186559" spans="16:16" x14ac:dyDescent="0.3">
      <c r="P186559" s="83"/>
    </row>
    <row r="186560" spans="16:16" x14ac:dyDescent="0.3">
      <c r="P186560" s="83"/>
    </row>
    <row r="186561" spans="16:16" x14ac:dyDescent="0.3">
      <c r="P186561" s="83"/>
    </row>
    <row r="186562" spans="16:16" x14ac:dyDescent="0.3">
      <c r="P186562" s="83"/>
    </row>
    <row r="186563" spans="16:16" x14ac:dyDescent="0.3">
      <c r="P186563" s="83"/>
    </row>
    <row r="186564" spans="16:16" x14ac:dyDescent="0.3">
      <c r="P186564" s="83"/>
    </row>
    <row r="186565" spans="16:16" x14ac:dyDescent="0.3">
      <c r="P186565" s="83"/>
    </row>
    <row r="186566" spans="16:16" x14ac:dyDescent="0.3">
      <c r="P186566" s="83"/>
    </row>
    <row r="186567" spans="16:16" x14ac:dyDescent="0.3">
      <c r="P186567" s="83"/>
    </row>
    <row r="186568" spans="16:16" x14ac:dyDescent="0.3">
      <c r="P186568" s="83"/>
    </row>
    <row r="186569" spans="16:16" x14ac:dyDescent="0.3">
      <c r="P186569" s="83"/>
    </row>
    <row r="186570" spans="16:16" x14ac:dyDescent="0.3">
      <c r="P186570" s="83"/>
    </row>
    <row r="186571" spans="16:16" x14ac:dyDescent="0.3">
      <c r="P186571" s="83"/>
    </row>
    <row r="186572" spans="16:16" x14ac:dyDescent="0.3">
      <c r="P186572" s="83"/>
    </row>
    <row r="186573" spans="16:16" x14ac:dyDescent="0.3">
      <c r="P186573" s="83"/>
    </row>
    <row r="186574" spans="16:16" x14ac:dyDescent="0.3">
      <c r="P186574" s="83"/>
    </row>
    <row r="186575" spans="16:16" x14ac:dyDescent="0.3">
      <c r="P186575" s="83"/>
    </row>
    <row r="186576" spans="16:16" x14ac:dyDescent="0.3">
      <c r="P186576" s="83"/>
    </row>
    <row r="186577" spans="16:16" x14ac:dyDescent="0.3">
      <c r="P186577" s="83"/>
    </row>
    <row r="186578" spans="16:16" x14ac:dyDescent="0.3">
      <c r="P186578" s="83"/>
    </row>
    <row r="186579" spans="16:16" x14ac:dyDescent="0.3">
      <c r="P186579" s="83"/>
    </row>
    <row r="186580" spans="16:16" x14ac:dyDescent="0.3">
      <c r="P186580" s="83"/>
    </row>
    <row r="186581" spans="16:16" x14ac:dyDescent="0.3">
      <c r="P186581" s="83"/>
    </row>
    <row r="186582" spans="16:16" x14ac:dyDescent="0.3">
      <c r="P186582" s="83"/>
    </row>
    <row r="186583" spans="16:16" x14ac:dyDescent="0.3">
      <c r="P186583" s="83"/>
    </row>
    <row r="186584" spans="16:16" x14ac:dyDescent="0.3">
      <c r="P186584" s="83"/>
    </row>
    <row r="186585" spans="16:16" x14ac:dyDescent="0.3">
      <c r="P186585" s="83"/>
    </row>
    <row r="186586" spans="16:16" x14ac:dyDescent="0.3">
      <c r="P186586" s="83"/>
    </row>
    <row r="186587" spans="16:16" x14ac:dyDescent="0.3">
      <c r="P186587" s="83"/>
    </row>
    <row r="186588" spans="16:16" x14ac:dyDescent="0.3">
      <c r="P186588" s="83"/>
    </row>
    <row r="186589" spans="16:16" x14ac:dyDescent="0.3">
      <c r="P186589" s="83"/>
    </row>
    <row r="186590" spans="16:16" x14ac:dyDescent="0.3">
      <c r="P186590" s="83"/>
    </row>
    <row r="186591" spans="16:16" x14ac:dyDescent="0.3">
      <c r="P186591" s="83"/>
    </row>
    <row r="186592" spans="16:16" x14ac:dyDescent="0.3">
      <c r="P186592" s="83"/>
    </row>
    <row r="186593" spans="16:16" x14ac:dyDescent="0.3">
      <c r="P186593" s="83"/>
    </row>
    <row r="186594" spans="16:16" x14ac:dyDescent="0.3">
      <c r="P186594" s="83"/>
    </row>
    <row r="186595" spans="16:16" x14ac:dyDescent="0.3">
      <c r="P186595" s="83"/>
    </row>
    <row r="186596" spans="16:16" x14ac:dyDescent="0.3">
      <c r="P186596" s="83"/>
    </row>
    <row r="186597" spans="16:16" x14ac:dyDescent="0.3">
      <c r="P186597" s="83"/>
    </row>
    <row r="186598" spans="16:16" x14ac:dyDescent="0.3">
      <c r="P186598" s="83"/>
    </row>
    <row r="186599" spans="16:16" x14ac:dyDescent="0.3">
      <c r="P186599" s="83"/>
    </row>
    <row r="186600" spans="16:16" x14ac:dyDescent="0.3">
      <c r="P186600" s="83"/>
    </row>
    <row r="186601" spans="16:16" x14ac:dyDescent="0.3">
      <c r="P186601" s="83"/>
    </row>
    <row r="186602" spans="16:16" x14ac:dyDescent="0.3">
      <c r="P186602" s="83"/>
    </row>
    <row r="186603" spans="16:16" x14ac:dyDescent="0.3">
      <c r="P186603" s="83"/>
    </row>
    <row r="186604" spans="16:16" x14ac:dyDescent="0.3">
      <c r="P186604" s="83"/>
    </row>
    <row r="186605" spans="16:16" x14ac:dyDescent="0.3">
      <c r="P186605" s="83"/>
    </row>
    <row r="186606" spans="16:16" x14ac:dyDescent="0.3">
      <c r="P186606" s="83"/>
    </row>
    <row r="186607" spans="16:16" x14ac:dyDescent="0.3">
      <c r="P186607" s="83"/>
    </row>
    <row r="186608" spans="16:16" x14ac:dyDescent="0.3">
      <c r="P186608" s="83"/>
    </row>
    <row r="186609" spans="16:16" x14ac:dyDescent="0.3">
      <c r="P186609" s="83"/>
    </row>
    <row r="186610" spans="16:16" x14ac:dyDescent="0.3">
      <c r="P186610" s="83"/>
    </row>
    <row r="186611" spans="16:16" x14ac:dyDescent="0.3">
      <c r="P186611" s="83"/>
    </row>
    <row r="186612" spans="16:16" x14ac:dyDescent="0.3">
      <c r="P186612" s="83"/>
    </row>
    <row r="186613" spans="16:16" x14ac:dyDescent="0.3">
      <c r="P186613" s="83"/>
    </row>
    <row r="186614" spans="16:16" x14ac:dyDescent="0.3">
      <c r="P186614" s="83"/>
    </row>
    <row r="186615" spans="16:16" x14ac:dyDescent="0.3">
      <c r="P186615" s="83"/>
    </row>
    <row r="186616" spans="16:16" x14ac:dyDescent="0.3">
      <c r="P186616" s="83"/>
    </row>
    <row r="186617" spans="16:16" x14ac:dyDescent="0.3">
      <c r="P186617" s="83"/>
    </row>
    <row r="186618" spans="16:16" x14ac:dyDescent="0.3">
      <c r="P186618" s="83"/>
    </row>
    <row r="186619" spans="16:16" x14ac:dyDescent="0.3">
      <c r="P186619" s="83"/>
    </row>
    <row r="186620" spans="16:16" x14ac:dyDescent="0.3">
      <c r="P186620" s="83"/>
    </row>
    <row r="186621" spans="16:16" x14ac:dyDescent="0.3">
      <c r="P186621" s="83"/>
    </row>
    <row r="186622" spans="16:16" x14ac:dyDescent="0.3">
      <c r="P186622" s="83"/>
    </row>
    <row r="186623" spans="16:16" x14ac:dyDescent="0.3">
      <c r="P186623" s="83"/>
    </row>
    <row r="186624" spans="16:16" x14ac:dyDescent="0.3">
      <c r="P186624" s="83"/>
    </row>
    <row r="186625" spans="16:16" x14ac:dyDescent="0.3">
      <c r="P186625" s="83"/>
    </row>
    <row r="186626" spans="16:16" x14ac:dyDescent="0.3">
      <c r="P186626" s="83"/>
    </row>
    <row r="186627" spans="16:16" x14ac:dyDescent="0.3">
      <c r="P186627" s="83"/>
    </row>
    <row r="186628" spans="16:16" x14ac:dyDescent="0.3">
      <c r="P186628" s="83"/>
    </row>
    <row r="186629" spans="16:16" x14ac:dyDescent="0.3">
      <c r="P186629" s="83"/>
    </row>
    <row r="186630" spans="16:16" x14ac:dyDescent="0.3">
      <c r="P186630" s="83"/>
    </row>
    <row r="186631" spans="16:16" x14ac:dyDescent="0.3">
      <c r="P186631" s="83"/>
    </row>
    <row r="186632" spans="16:16" x14ac:dyDescent="0.3">
      <c r="P186632" s="83"/>
    </row>
    <row r="186633" spans="16:16" x14ac:dyDescent="0.3">
      <c r="P186633" s="83"/>
    </row>
    <row r="186634" spans="16:16" x14ac:dyDescent="0.3">
      <c r="P186634" s="83"/>
    </row>
    <row r="186635" spans="16:16" x14ac:dyDescent="0.3">
      <c r="P186635" s="83"/>
    </row>
    <row r="186636" spans="16:16" x14ac:dyDescent="0.3">
      <c r="P186636" s="83"/>
    </row>
    <row r="186637" spans="16:16" x14ac:dyDescent="0.3">
      <c r="P186637" s="83"/>
    </row>
    <row r="186638" spans="16:16" x14ac:dyDescent="0.3">
      <c r="P186638" s="83"/>
    </row>
    <row r="186639" spans="16:16" x14ac:dyDescent="0.3">
      <c r="P186639" s="83"/>
    </row>
    <row r="186640" spans="16:16" x14ac:dyDescent="0.3">
      <c r="P186640" s="83"/>
    </row>
    <row r="186641" spans="16:16" x14ac:dyDescent="0.3">
      <c r="P186641" s="83"/>
    </row>
    <row r="186642" spans="16:16" x14ac:dyDescent="0.3">
      <c r="P186642" s="83"/>
    </row>
    <row r="186643" spans="16:16" x14ac:dyDescent="0.3">
      <c r="P186643" s="83"/>
    </row>
    <row r="186644" spans="16:16" x14ac:dyDescent="0.3">
      <c r="P186644" s="83"/>
    </row>
    <row r="186645" spans="16:16" x14ac:dyDescent="0.3">
      <c r="P186645" s="83"/>
    </row>
    <row r="186646" spans="16:16" x14ac:dyDescent="0.3">
      <c r="P186646" s="83"/>
    </row>
    <row r="186647" spans="16:16" x14ac:dyDescent="0.3">
      <c r="P186647" s="83"/>
    </row>
    <row r="186648" spans="16:16" x14ac:dyDescent="0.3">
      <c r="P186648" s="83"/>
    </row>
    <row r="186649" spans="16:16" x14ac:dyDescent="0.3">
      <c r="P186649" s="83"/>
    </row>
    <row r="186650" spans="16:16" x14ac:dyDescent="0.3">
      <c r="P186650" s="83"/>
    </row>
    <row r="186651" spans="16:16" x14ac:dyDescent="0.3">
      <c r="P186651" s="83"/>
    </row>
    <row r="186652" spans="16:16" x14ac:dyDescent="0.3">
      <c r="P186652" s="83"/>
    </row>
    <row r="186653" spans="16:16" x14ac:dyDescent="0.3">
      <c r="P186653" s="83"/>
    </row>
    <row r="186654" spans="16:16" x14ac:dyDescent="0.3">
      <c r="P186654" s="83"/>
    </row>
    <row r="186655" spans="16:16" x14ac:dyDescent="0.3">
      <c r="P186655" s="83"/>
    </row>
    <row r="186656" spans="16:16" x14ac:dyDescent="0.3">
      <c r="P186656" s="83"/>
    </row>
    <row r="186657" spans="16:16" x14ac:dyDescent="0.3">
      <c r="P186657" s="83"/>
    </row>
    <row r="186658" spans="16:16" x14ac:dyDescent="0.3">
      <c r="P186658" s="83"/>
    </row>
    <row r="186659" spans="16:16" x14ac:dyDescent="0.3">
      <c r="P186659" s="83"/>
    </row>
    <row r="186660" spans="16:16" x14ac:dyDescent="0.3">
      <c r="P186660" s="83"/>
    </row>
    <row r="186661" spans="16:16" x14ac:dyDescent="0.3">
      <c r="P186661" s="83"/>
    </row>
    <row r="186662" spans="16:16" x14ac:dyDescent="0.3">
      <c r="P186662" s="83"/>
    </row>
    <row r="186663" spans="16:16" x14ac:dyDescent="0.3">
      <c r="P186663" s="83"/>
    </row>
    <row r="186664" spans="16:16" x14ac:dyDescent="0.3">
      <c r="P186664" s="83"/>
    </row>
    <row r="186665" spans="16:16" x14ac:dyDescent="0.3">
      <c r="P186665" s="83"/>
    </row>
    <row r="186666" spans="16:16" x14ac:dyDescent="0.3">
      <c r="P186666" s="83"/>
    </row>
    <row r="186667" spans="16:16" x14ac:dyDescent="0.3">
      <c r="P186667" s="83"/>
    </row>
    <row r="186668" spans="16:16" x14ac:dyDescent="0.3">
      <c r="P186668" s="83"/>
    </row>
    <row r="186669" spans="16:16" x14ac:dyDescent="0.3">
      <c r="P186669" s="83"/>
    </row>
    <row r="186670" spans="16:16" x14ac:dyDescent="0.3">
      <c r="P186670" s="83"/>
    </row>
    <row r="186671" spans="16:16" x14ac:dyDescent="0.3">
      <c r="P186671" s="83"/>
    </row>
    <row r="186672" spans="16:16" x14ac:dyDescent="0.3">
      <c r="P186672" s="83"/>
    </row>
    <row r="186673" spans="16:16" x14ac:dyDescent="0.3">
      <c r="P186673" s="83"/>
    </row>
    <row r="186674" spans="16:16" x14ac:dyDescent="0.3">
      <c r="P186674" s="83"/>
    </row>
    <row r="186675" spans="16:16" x14ac:dyDescent="0.3">
      <c r="P186675" s="83"/>
    </row>
    <row r="186676" spans="16:16" x14ac:dyDescent="0.3">
      <c r="P186676" s="83"/>
    </row>
    <row r="186677" spans="16:16" x14ac:dyDescent="0.3">
      <c r="P186677" s="83"/>
    </row>
    <row r="186678" spans="16:16" x14ac:dyDescent="0.3">
      <c r="P186678" s="83"/>
    </row>
    <row r="186679" spans="16:16" x14ac:dyDescent="0.3">
      <c r="P186679" s="83"/>
    </row>
    <row r="186680" spans="16:16" x14ac:dyDescent="0.3">
      <c r="P186680" s="83"/>
    </row>
    <row r="186681" spans="16:16" x14ac:dyDescent="0.3">
      <c r="P186681" s="83"/>
    </row>
    <row r="186682" spans="16:16" x14ac:dyDescent="0.3">
      <c r="P186682" s="83"/>
    </row>
    <row r="186683" spans="16:16" x14ac:dyDescent="0.3">
      <c r="P186683" s="83"/>
    </row>
    <row r="186684" spans="16:16" x14ac:dyDescent="0.3">
      <c r="P186684" s="83"/>
    </row>
    <row r="186685" spans="16:16" x14ac:dyDescent="0.3">
      <c r="P186685" s="83"/>
    </row>
    <row r="186686" spans="16:16" x14ac:dyDescent="0.3">
      <c r="P186686" s="83"/>
    </row>
    <row r="186687" spans="16:16" x14ac:dyDescent="0.3">
      <c r="P186687" s="83"/>
    </row>
    <row r="186688" spans="16:16" x14ac:dyDescent="0.3">
      <c r="P186688" s="83"/>
    </row>
    <row r="186689" spans="16:16" x14ac:dyDescent="0.3">
      <c r="P186689" s="83"/>
    </row>
    <row r="186690" spans="16:16" x14ac:dyDescent="0.3">
      <c r="P186690" s="83"/>
    </row>
    <row r="186691" spans="16:16" x14ac:dyDescent="0.3">
      <c r="P186691" s="83"/>
    </row>
    <row r="186692" spans="16:16" x14ac:dyDescent="0.3">
      <c r="P186692" s="83"/>
    </row>
    <row r="186693" spans="16:16" x14ac:dyDescent="0.3">
      <c r="P186693" s="83"/>
    </row>
    <row r="186694" spans="16:16" x14ac:dyDescent="0.3">
      <c r="P186694" s="83"/>
    </row>
    <row r="186695" spans="16:16" x14ac:dyDescent="0.3">
      <c r="P186695" s="83"/>
    </row>
    <row r="186696" spans="16:16" x14ac:dyDescent="0.3">
      <c r="P186696" s="83"/>
    </row>
    <row r="186697" spans="16:16" x14ac:dyDescent="0.3">
      <c r="P186697" s="83"/>
    </row>
    <row r="186698" spans="16:16" x14ac:dyDescent="0.3">
      <c r="P186698" s="83"/>
    </row>
    <row r="186699" spans="16:16" x14ac:dyDescent="0.3">
      <c r="P186699" s="83"/>
    </row>
    <row r="186700" spans="16:16" x14ac:dyDescent="0.3">
      <c r="P186700" s="83"/>
    </row>
    <row r="186701" spans="16:16" x14ac:dyDescent="0.3">
      <c r="P186701" s="83"/>
    </row>
    <row r="186702" spans="16:16" x14ac:dyDescent="0.3">
      <c r="P186702" s="83"/>
    </row>
    <row r="186703" spans="16:16" x14ac:dyDescent="0.3">
      <c r="P186703" s="83"/>
    </row>
    <row r="186704" spans="16:16" x14ac:dyDescent="0.3">
      <c r="P186704" s="83"/>
    </row>
    <row r="186705" spans="16:16" x14ac:dyDescent="0.3">
      <c r="P186705" s="83"/>
    </row>
    <row r="186706" spans="16:16" x14ac:dyDescent="0.3">
      <c r="P186706" s="83"/>
    </row>
    <row r="186707" spans="16:16" x14ac:dyDescent="0.3">
      <c r="P186707" s="83"/>
    </row>
    <row r="186708" spans="16:16" x14ac:dyDescent="0.3">
      <c r="P186708" s="83"/>
    </row>
    <row r="186709" spans="16:16" x14ac:dyDescent="0.3">
      <c r="P186709" s="83"/>
    </row>
    <row r="186710" spans="16:16" x14ac:dyDescent="0.3">
      <c r="P186710" s="83"/>
    </row>
    <row r="186711" spans="16:16" x14ac:dyDescent="0.3">
      <c r="P186711" s="83"/>
    </row>
    <row r="186712" spans="16:16" x14ac:dyDescent="0.3">
      <c r="P186712" s="83"/>
    </row>
    <row r="186713" spans="16:16" x14ac:dyDescent="0.3">
      <c r="P186713" s="83"/>
    </row>
    <row r="186714" spans="16:16" x14ac:dyDescent="0.3">
      <c r="P186714" s="83"/>
    </row>
    <row r="186715" spans="16:16" x14ac:dyDescent="0.3">
      <c r="P186715" s="83"/>
    </row>
    <row r="186716" spans="16:16" x14ac:dyDescent="0.3">
      <c r="P186716" s="83"/>
    </row>
    <row r="186717" spans="16:16" x14ac:dyDescent="0.3">
      <c r="P186717" s="83"/>
    </row>
    <row r="186718" spans="16:16" x14ac:dyDescent="0.3">
      <c r="P186718" s="83"/>
    </row>
    <row r="186719" spans="16:16" x14ac:dyDescent="0.3">
      <c r="P186719" s="83"/>
    </row>
    <row r="186720" spans="16:16" x14ac:dyDescent="0.3">
      <c r="P186720" s="83"/>
    </row>
    <row r="186721" spans="16:16" x14ac:dyDescent="0.3">
      <c r="P186721" s="83"/>
    </row>
    <row r="186722" spans="16:16" x14ac:dyDescent="0.3">
      <c r="P186722" s="83"/>
    </row>
    <row r="186723" spans="16:16" x14ac:dyDescent="0.3">
      <c r="P186723" s="83"/>
    </row>
    <row r="186724" spans="16:16" x14ac:dyDescent="0.3">
      <c r="P186724" s="83"/>
    </row>
    <row r="186725" spans="16:16" x14ac:dyDescent="0.3">
      <c r="P186725" s="83"/>
    </row>
    <row r="186726" spans="16:16" x14ac:dyDescent="0.3">
      <c r="P186726" s="83"/>
    </row>
    <row r="186727" spans="16:16" x14ac:dyDescent="0.3">
      <c r="P186727" s="83"/>
    </row>
    <row r="186728" spans="16:16" x14ac:dyDescent="0.3">
      <c r="P186728" s="83"/>
    </row>
    <row r="186729" spans="16:16" x14ac:dyDescent="0.3">
      <c r="P186729" s="83"/>
    </row>
    <row r="186730" spans="16:16" x14ac:dyDescent="0.3">
      <c r="P186730" s="83"/>
    </row>
    <row r="186731" spans="16:16" x14ac:dyDescent="0.3">
      <c r="P186731" s="83"/>
    </row>
    <row r="186732" spans="16:16" x14ac:dyDescent="0.3">
      <c r="P186732" s="83"/>
    </row>
    <row r="186733" spans="16:16" x14ac:dyDescent="0.3">
      <c r="P186733" s="83"/>
    </row>
    <row r="186734" spans="16:16" x14ac:dyDescent="0.3">
      <c r="P186734" s="83"/>
    </row>
    <row r="186735" spans="16:16" x14ac:dyDescent="0.3">
      <c r="P186735" s="83"/>
    </row>
    <row r="186736" spans="16:16" x14ac:dyDescent="0.3">
      <c r="P186736" s="83"/>
    </row>
    <row r="186737" spans="16:16" x14ac:dyDescent="0.3">
      <c r="P186737" s="83"/>
    </row>
    <row r="186738" spans="16:16" x14ac:dyDescent="0.3">
      <c r="P186738" s="83"/>
    </row>
    <row r="186739" spans="16:16" x14ac:dyDescent="0.3">
      <c r="P186739" s="83"/>
    </row>
    <row r="186740" spans="16:16" x14ac:dyDescent="0.3">
      <c r="P186740" s="83"/>
    </row>
    <row r="186741" spans="16:16" x14ac:dyDescent="0.3">
      <c r="P186741" s="83"/>
    </row>
    <row r="186742" spans="16:16" x14ac:dyDescent="0.3">
      <c r="P186742" s="83"/>
    </row>
    <row r="186743" spans="16:16" x14ac:dyDescent="0.3">
      <c r="P186743" s="83"/>
    </row>
    <row r="186744" spans="16:16" x14ac:dyDescent="0.3">
      <c r="P186744" s="83"/>
    </row>
    <row r="186745" spans="16:16" x14ac:dyDescent="0.3">
      <c r="P186745" s="83"/>
    </row>
    <row r="186746" spans="16:16" x14ac:dyDescent="0.3">
      <c r="P186746" s="83"/>
    </row>
    <row r="186747" spans="16:16" x14ac:dyDescent="0.3">
      <c r="P186747" s="83"/>
    </row>
    <row r="186748" spans="16:16" x14ac:dyDescent="0.3">
      <c r="P186748" s="83"/>
    </row>
    <row r="186749" spans="16:16" x14ac:dyDescent="0.3">
      <c r="P186749" s="83"/>
    </row>
    <row r="186750" spans="16:16" x14ac:dyDescent="0.3">
      <c r="P186750" s="83"/>
    </row>
    <row r="186751" spans="16:16" x14ac:dyDescent="0.3">
      <c r="P186751" s="83"/>
    </row>
    <row r="186752" spans="16:16" x14ac:dyDescent="0.3">
      <c r="P186752" s="83"/>
    </row>
    <row r="186753" spans="16:16" x14ac:dyDescent="0.3">
      <c r="P186753" s="83"/>
    </row>
    <row r="186754" spans="16:16" x14ac:dyDescent="0.3">
      <c r="P186754" s="83"/>
    </row>
    <row r="186755" spans="16:16" x14ac:dyDescent="0.3">
      <c r="P186755" s="83"/>
    </row>
    <row r="186756" spans="16:16" x14ac:dyDescent="0.3">
      <c r="P186756" s="83"/>
    </row>
    <row r="186757" spans="16:16" x14ac:dyDescent="0.3">
      <c r="P186757" s="83"/>
    </row>
    <row r="186758" spans="16:16" x14ac:dyDescent="0.3">
      <c r="P186758" s="83"/>
    </row>
    <row r="186759" spans="16:16" x14ac:dyDescent="0.3">
      <c r="P186759" s="83"/>
    </row>
    <row r="186760" spans="16:16" x14ac:dyDescent="0.3">
      <c r="P186760" s="83"/>
    </row>
    <row r="186761" spans="16:16" x14ac:dyDescent="0.3">
      <c r="P186761" s="83"/>
    </row>
    <row r="186762" spans="16:16" x14ac:dyDescent="0.3">
      <c r="P186762" s="83"/>
    </row>
    <row r="186763" spans="16:16" x14ac:dyDescent="0.3">
      <c r="P186763" s="83"/>
    </row>
    <row r="186764" spans="16:16" x14ac:dyDescent="0.3">
      <c r="P186764" s="83"/>
    </row>
    <row r="186765" spans="16:16" x14ac:dyDescent="0.3">
      <c r="P186765" s="83"/>
    </row>
    <row r="186766" spans="16:16" x14ac:dyDescent="0.3">
      <c r="P186766" s="83"/>
    </row>
    <row r="186767" spans="16:16" x14ac:dyDescent="0.3">
      <c r="P186767" s="83"/>
    </row>
    <row r="186768" spans="16:16" x14ac:dyDescent="0.3">
      <c r="P186768" s="83"/>
    </row>
    <row r="186769" spans="16:16" x14ac:dyDescent="0.3">
      <c r="P186769" s="83"/>
    </row>
    <row r="186770" spans="16:16" x14ac:dyDescent="0.3">
      <c r="P186770" s="83"/>
    </row>
    <row r="186771" spans="16:16" x14ac:dyDescent="0.3">
      <c r="P186771" s="83"/>
    </row>
    <row r="186772" spans="16:16" x14ac:dyDescent="0.3">
      <c r="P186772" s="83"/>
    </row>
    <row r="186773" spans="16:16" x14ac:dyDescent="0.3">
      <c r="P186773" s="83"/>
    </row>
    <row r="186774" spans="16:16" x14ac:dyDescent="0.3">
      <c r="P186774" s="83"/>
    </row>
    <row r="186775" spans="16:16" x14ac:dyDescent="0.3">
      <c r="P186775" s="83"/>
    </row>
    <row r="186776" spans="16:16" x14ac:dyDescent="0.3">
      <c r="P186776" s="83"/>
    </row>
    <row r="186777" spans="16:16" x14ac:dyDescent="0.3">
      <c r="P186777" s="83"/>
    </row>
    <row r="186778" spans="16:16" x14ac:dyDescent="0.3">
      <c r="P186778" s="83"/>
    </row>
    <row r="186779" spans="16:16" x14ac:dyDescent="0.3">
      <c r="P186779" s="83"/>
    </row>
    <row r="186780" spans="16:16" x14ac:dyDescent="0.3">
      <c r="P186780" s="83"/>
    </row>
    <row r="186781" spans="16:16" x14ac:dyDescent="0.3">
      <c r="P186781" s="83"/>
    </row>
    <row r="186782" spans="16:16" x14ac:dyDescent="0.3">
      <c r="P186782" s="83"/>
    </row>
    <row r="186783" spans="16:16" x14ac:dyDescent="0.3">
      <c r="P186783" s="83"/>
    </row>
    <row r="186784" spans="16:16" x14ac:dyDescent="0.3">
      <c r="P186784" s="83"/>
    </row>
    <row r="186785" spans="16:16" x14ac:dyDescent="0.3">
      <c r="P186785" s="83"/>
    </row>
    <row r="186786" spans="16:16" x14ac:dyDescent="0.3">
      <c r="P186786" s="83"/>
    </row>
    <row r="186787" spans="16:16" x14ac:dyDescent="0.3">
      <c r="P186787" s="83"/>
    </row>
    <row r="186788" spans="16:16" x14ac:dyDescent="0.3">
      <c r="P186788" s="83"/>
    </row>
    <row r="186789" spans="16:16" x14ac:dyDescent="0.3">
      <c r="P186789" s="83"/>
    </row>
    <row r="186790" spans="16:16" x14ac:dyDescent="0.3">
      <c r="P186790" s="83"/>
    </row>
    <row r="186791" spans="16:16" x14ac:dyDescent="0.3">
      <c r="P186791" s="83"/>
    </row>
    <row r="186792" spans="16:16" x14ac:dyDescent="0.3">
      <c r="P186792" s="83"/>
    </row>
    <row r="186793" spans="16:16" x14ac:dyDescent="0.3">
      <c r="P186793" s="83"/>
    </row>
    <row r="186794" spans="16:16" x14ac:dyDescent="0.3">
      <c r="P186794" s="83"/>
    </row>
    <row r="186795" spans="16:16" x14ac:dyDescent="0.3">
      <c r="P186795" s="83"/>
    </row>
    <row r="186796" spans="16:16" x14ac:dyDescent="0.3">
      <c r="P186796" s="83"/>
    </row>
    <row r="186797" spans="16:16" x14ac:dyDescent="0.3">
      <c r="P186797" s="83"/>
    </row>
    <row r="186798" spans="16:16" x14ac:dyDescent="0.3">
      <c r="P186798" s="83"/>
    </row>
    <row r="186799" spans="16:16" x14ac:dyDescent="0.3">
      <c r="P186799" s="83"/>
    </row>
    <row r="186800" spans="16:16" x14ac:dyDescent="0.3">
      <c r="P186800" s="83"/>
    </row>
    <row r="186801" spans="16:16" x14ac:dyDescent="0.3">
      <c r="P186801" s="83"/>
    </row>
    <row r="186802" spans="16:16" x14ac:dyDescent="0.3">
      <c r="P186802" s="83"/>
    </row>
    <row r="186803" spans="16:16" x14ac:dyDescent="0.3">
      <c r="P186803" s="83"/>
    </row>
    <row r="186804" spans="16:16" x14ac:dyDescent="0.3">
      <c r="P186804" s="83"/>
    </row>
    <row r="186805" spans="16:16" x14ac:dyDescent="0.3">
      <c r="P186805" s="83"/>
    </row>
    <row r="186806" spans="16:16" x14ac:dyDescent="0.3">
      <c r="P186806" s="83"/>
    </row>
    <row r="186807" spans="16:16" x14ac:dyDescent="0.3">
      <c r="P186807" s="83"/>
    </row>
    <row r="186808" spans="16:16" x14ac:dyDescent="0.3">
      <c r="P186808" s="83"/>
    </row>
    <row r="186809" spans="16:16" x14ac:dyDescent="0.3">
      <c r="P186809" s="83"/>
    </row>
    <row r="186810" spans="16:16" x14ac:dyDescent="0.3">
      <c r="P186810" s="83"/>
    </row>
    <row r="186811" spans="16:16" x14ac:dyDescent="0.3">
      <c r="P186811" s="83"/>
    </row>
    <row r="186812" spans="16:16" x14ac:dyDescent="0.3">
      <c r="P186812" s="83"/>
    </row>
    <row r="186813" spans="16:16" x14ac:dyDescent="0.3">
      <c r="P186813" s="83"/>
    </row>
    <row r="186814" spans="16:16" x14ac:dyDescent="0.3">
      <c r="P186814" s="83"/>
    </row>
    <row r="186815" spans="16:16" x14ac:dyDescent="0.3">
      <c r="P186815" s="83"/>
    </row>
    <row r="186816" spans="16:16" x14ac:dyDescent="0.3">
      <c r="P186816" s="83"/>
    </row>
    <row r="186817" spans="16:16" x14ac:dyDescent="0.3">
      <c r="P186817" s="83"/>
    </row>
    <row r="186818" spans="16:16" x14ac:dyDescent="0.3">
      <c r="P186818" s="83"/>
    </row>
    <row r="186819" spans="16:16" x14ac:dyDescent="0.3">
      <c r="P186819" s="83"/>
    </row>
    <row r="186820" spans="16:16" x14ac:dyDescent="0.3">
      <c r="P186820" s="83"/>
    </row>
    <row r="186821" spans="16:16" x14ac:dyDescent="0.3">
      <c r="P186821" s="83"/>
    </row>
    <row r="186822" spans="16:16" x14ac:dyDescent="0.3">
      <c r="P186822" s="83"/>
    </row>
    <row r="186823" spans="16:16" x14ac:dyDescent="0.3">
      <c r="P186823" s="83"/>
    </row>
    <row r="186824" spans="16:16" x14ac:dyDescent="0.3">
      <c r="P186824" s="83"/>
    </row>
    <row r="186825" spans="16:16" x14ac:dyDescent="0.3">
      <c r="P186825" s="83"/>
    </row>
    <row r="186826" spans="16:16" x14ac:dyDescent="0.3">
      <c r="P186826" s="83"/>
    </row>
    <row r="186827" spans="16:16" x14ac:dyDescent="0.3">
      <c r="P186827" s="83"/>
    </row>
    <row r="186828" spans="16:16" x14ac:dyDescent="0.3">
      <c r="P186828" s="83"/>
    </row>
    <row r="186829" spans="16:16" x14ac:dyDescent="0.3">
      <c r="P186829" s="83"/>
    </row>
    <row r="186830" spans="16:16" x14ac:dyDescent="0.3">
      <c r="P186830" s="83"/>
    </row>
    <row r="186831" spans="16:16" x14ac:dyDescent="0.3">
      <c r="P186831" s="83"/>
    </row>
    <row r="186832" spans="16:16" x14ac:dyDescent="0.3">
      <c r="P186832" s="83"/>
    </row>
    <row r="186833" spans="16:16" x14ac:dyDescent="0.3">
      <c r="P186833" s="83"/>
    </row>
    <row r="186834" spans="16:16" x14ac:dyDescent="0.3">
      <c r="P186834" s="83"/>
    </row>
    <row r="186835" spans="16:16" x14ac:dyDescent="0.3">
      <c r="P186835" s="83"/>
    </row>
    <row r="186836" spans="16:16" x14ac:dyDescent="0.3">
      <c r="P186836" s="83"/>
    </row>
    <row r="186837" spans="16:16" x14ac:dyDescent="0.3">
      <c r="P186837" s="83"/>
    </row>
    <row r="186838" spans="16:16" x14ac:dyDescent="0.3">
      <c r="P186838" s="83"/>
    </row>
    <row r="186839" spans="16:16" x14ac:dyDescent="0.3">
      <c r="P186839" s="83"/>
    </row>
    <row r="186840" spans="16:16" x14ac:dyDescent="0.3">
      <c r="P186840" s="83"/>
    </row>
    <row r="186841" spans="16:16" x14ac:dyDescent="0.3">
      <c r="P186841" s="83"/>
    </row>
    <row r="186842" spans="16:16" x14ac:dyDescent="0.3">
      <c r="P186842" s="83"/>
    </row>
    <row r="186843" spans="16:16" x14ac:dyDescent="0.3">
      <c r="P186843" s="83"/>
    </row>
    <row r="186844" spans="16:16" x14ac:dyDescent="0.3">
      <c r="P186844" s="83"/>
    </row>
    <row r="186845" spans="16:16" x14ac:dyDescent="0.3">
      <c r="P186845" s="83"/>
    </row>
    <row r="186846" spans="16:16" x14ac:dyDescent="0.3">
      <c r="P186846" s="83"/>
    </row>
    <row r="186847" spans="16:16" x14ac:dyDescent="0.3">
      <c r="P186847" s="83"/>
    </row>
    <row r="186848" spans="16:16" x14ac:dyDescent="0.3">
      <c r="P186848" s="83"/>
    </row>
    <row r="186849" spans="16:16" x14ac:dyDescent="0.3">
      <c r="P186849" s="83"/>
    </row>
    <row r="186850" spans="16:16" x14ac:dyDescent="0.3">
      <c r="P186850" s="83"/>
    </row>
    <row r="186851" spans="16:16" x14ac:dyDescent="0.3">
      <c r="P186851" s="83"/>
    </row>
    <row r="186852" spans="16:16" x14ac:dyDescent="0.3">
      <c r="P186852" s="83"/>
    </row>
    <row r="186853" spans="16:16" x14ac:dyDescent="0.3">
      <c r="P186853" s="83"/>
    </row>
    <row r="186854" spans="16:16" x14ac:dyDescent="0.3">
      <c r="P186854" s="83"/>
    </row>
    <row r="186855" spans="16:16" x14ac:dyDescent="0.3">
      <c r="P186855" s="83"/>
    </row>
    <row r="186856" spans="16:16" x14ac:dyDescent="0.3">
      <c r="P186856" s="83"/>
    </row>
    <row r="186857" spans="16:16" x14ac:dyDescent="0.3">
      <c r="P186857" s="83"/>
    </row>
    <row r="186858" spans="16:16" x14ac:dyDescent="0.3">
      <c r="P186858" s="83"/>
    </row>
    <row r="186859" spans="16:16" x14ac:dyDescent="0.3">
      <c r="P186859" s="83"/>
    </row>
    <row r="186860" spans="16:16" x14ac:dyDescent="0.3">
      <c r="P186860" s="83"/>
    </row>
    <row r="186861" spans="16:16" x14ac:dyDescent="0.3">
      <c r="P186861" s="83"/>
    </row>
    <row r="186862" spans="16:16" x14ac:dyDescent="0.3">
      <c r="P186862" s="83"/>
    </row>
    <row r="186863" spans="16:16" x14ac:dyDescent="0.3">
      <c r="P186863" s="83"/>
    </row>
    <row r="186864" spans="16:16" x14ac:dyDescent="0.3">
      <c r="P186864" s="83"/>
    </row>
    <row r="186865" spans="16:16" x14ac:dyDescent="0.3">
      <c r="P186865" s="83"/>
    </row>
    <row r="186866" spans="16:16" x14ac:dyDescent="0.3">
      <c r="P186866" s="83"/>
    </row>
    <row r="186867" spans="16:16" x14ac:dyDescent="0.3">
      <c r="P186867" s="83"/>
    </row>
    <row r="186868" spans="16:16" x14ac:dyDescent="0.3">
      <c r="P186868" s="83"/>
    </row>
    <row r="186869" spans="16:16" x14ac:dyDescent="0.3">
      <c r="P186869" s="83"/>
    </row>
    <row r="186870" spans="16:16" x14ac:dyDescent="0.3">
      <c r="P186870" s="83"/>
    </row>
    <row r="186871" spans="16:16" x14ac:dyDescent="0.3">
      <c r="P186871" s="83"/>
    </row>
    <row r="186872" spans="16:16" x14ac:dyDescent="0.3">
      <c r="P186872" s="83"/>
    </row>
    <row r="186873" spans="16:16" x14ac:dyDescent="0.3">
      <c r="P186873" s="83"/>
    </row>
    <row r="186874" spans="16:16" x14ac:dyDescent="0.3">
      <c r="P186874" s="83"/>
    </row>
    <row r="186875" spans="16:16" x14ac:dyDescent="0.3">
      <c r="P186875" s="83"/>
    </row>
    <row r="186876" spans="16:16" x14ac:dyDescent="0.3">
      <c r="P186876" s="83"/>
    </row>
    <row r="186877" spans="16:16" x14ac:dyDescent="0.3">
      <c r="P186877" s="83"/>
    </row>
    <row r="186878" spans="16:16" x14ac:dyDescent="0.3">
      <c r="P186878" s="83"/>
    </row>
    <row r="186879" spans="16:16" x14ac:dyDescent="0.3">
      <c r="P186879" s="83"/>
    </row>
    <row r="186880" spans="16:16" x14ac:dyDescent="0.3">
      <c r="P186880" s="83"/>
    </row>
    <row r="186881" spans="16:16" x14ac:dyDescent="0.3">
      <c r="P186881" s="83"/>
    </row>
    <row r="186882" spans="16:16" x14ac:dyDescent="0.3">
      <c r="P186882" s="83"/>
    </row>
    <row r="186883" spans="16:16" x14ac:dyDescent="0.3">
      <c r="P186883" s="83"/>
    </row>
    <row r="186884" spans="16:16" x14ac:dyDescent="0.3">
      <c r="P186884" s="83"/>
    </row>
    <row r="186885" spans="16:16" x14ac:dyDescent="0.3">
      <c r="P186885" s="83"/>
    </row>
    <row r="186886" spans="16:16" x14ac:dyDescent="0.3">
      <c r="P186886" s="83"/>
    </row>
    <row r="186887" spans="16:16" x14ac:dyDescent="0.3">
      <c r="P186887" s="83"/>
    </row>
    <row r="186888" spans="16:16" x14ac:dyDescent="0.3">
      <c r="P186888" s="83"/>
    </row>
    <row r="186889" spans="16:16" x14ac:dyDescent="0.3">
      <c r="P186889" s="83"/>
    </row>
    <row r="186890" spans="16:16" x14ac:dyDescent="0.3">
      <c r="P186890" s="83"/>
    </row>
    <row r="186891" spans="16:16" x14ac:dyDescent="0.3">
      <c r="P186891" s="83"/>
    </row>
    <row r="186892" spans="16:16" x14ac:dyDescent="0.3">
      <c r="P186892" s="83"/>
    </row>
    <row r="186893" spans="16:16" x14ac:dyDescent="0.3">
      <c r="P186893" s="83"/>
    </row>
    <row r="186894" spans="16:16" x14ac:dyDescent="0.3">
      <c r="P186894" s="83"/>
    </row>
    <row r="186895" spans="16:16" x14ac:dyDescent="0.3">
      <c r="P186895" s="83"/>
    </row>
    <row r="186896" spans="16:16" x14ac:dyDescent="0.3">
      <c r="P186896" s="83"/>
    </row>
    <row r="186897" spans="16:16" x14ac:dyDescent="0.3">
      <c r="P186897" s="83"/>
    </row>
    <row r="186898" spans="16:16" x14ac:dyDescent="0.3">
      <c r="P186898" s="83"/>
    </row>
    <row r="186899" spans="16:16" x14ac:dyDescent="0.3">
      <c r="P186899" s="83"/>
    </row>
    <row r="186900" spans="16:16" x14ac:dyDescent="0.3">
      <c r="P186900" s="83"/>
    </row>
    <row r="186901" spans="16:16" x14ac:dyDescent="0.3">
      <c r="P186901" s="83"/>
    </row>
    <row r="186902" spans="16:16" x14ac:dyDescent="0.3">
      <c r="P186902" s="83"/>
    </row>
    <row r="186903" spans="16:16" x14ac:dyDescent="0.3">
      <c r="P186903" s="83"/>
    </row>
    <row r="186904" spans="16:16" x14ac:dyDescent="0.3">
      <c r="P186904" s="83"/>
    </row>
    <row r="186905" spans="16:16" x14ac:dyDescent="0.3">
      <c r="P186905" s="83"/>
    </row>
    <row r="186906" spans="16:16" x14ac:dyDescent="0.3">
      <c r="P186906" s="83"/>
    </row>
    <row r="186907" spans="16:16" x14ac:dyDescent="0.3">
      <c r="P186907" s="83"/>
    </row>
    <row r="186908" spans="16:16" x14ac:dyDescent="0.3">
      <c r="P186908" s="83"/>
    </row>
    <row r="186909" spans="16:16" x14ac:dyDescent="0.3">
      <c r="P186909" s="83"/>
    </row>
    <row r="186910" spans="16:16" x14ac:dyDescent="0.3">
      <c r="P186910" s="83"/>
    </row>
    <row r="186911" spans="16:16" x14ac:dyDescent="0.3">
      <c r="P186911" s="83"/>
    </row>
    <row r="186912" spans="16:16" x14ac:dyDescent="0.3">
      <c r="P186912" s="83"/>
    </row>
    <row r="186913" spans="16:16" x14ac:dyDescent="0.3">
      <c r="P186913" s="83"/>
    </row>
    <row r="186914" spans="16:16" x14ac:dyDescent="0.3">
      <c r="P186914" s="83"/>
    </row>
    <row r="186915" spans="16:16" x14ac:dyDescent="0.3">
      <c r="P186915" s="83"/>
    </row>
    <row r="186916" spans="16:16" x14ac:dyDescent="0.3">
      <c r="P186916" s="83"/>
    </row>
    <row r="186917" spans="16:16" x14ac:dyDescent="0.3">
      <c r="P186917" s="83"/>
    </row>
    <row r="186918" spans="16:16" x14ac:dyDescent="0.3">
      <c r="P186918" s="83"/>
    </row>
    <row r="186919" spans="16:16" x14ac:dyDescent="0.3">
      <c r="P186919" s="83"/>
    </row>
    <row r="186920" spans="16:16" x14ac:dyDescent="0.3">
      <c r="P186920" s="83"/>
    </row>
    <row r="186921" spans="16:16" x14ac:dyDescent="0.3">
      <c r="P186921" s="83"/>
    </row>
    <row r="186922" spans="16:16" x14ac:dyDescent="0.3">
      <c r="P186922" s="83"/>
    </row>
    <row r="186923" spans="16:16" x14ac:dyDescent="0.3">
      <c r="P186923" s="83"/>
    </row>
    <row r="186924" spans="16:16" x14ac:dyDescent="0.3">
      <c r="P186924" s="83"/>
    </row>
    <row r="186925" spans="16:16" x14ac:dyDescent="0.3">
      <c r="P186925" s="83"/>
    </row>
    <row r="186926" spans="16:16" x14ac:dyDescent="0.3">
      <c r="P186926" s="83"/>
    </row>
    <row r="186927" spans="16:16" x14ac:dyDescent="0.3">
      <c r="P186927" s="83"/>
    </row>
    <row r="186928" spans="16:16" x14ac:dyDescent="0.3">
      <c r="P186928" s="83"/>
    </row>
    <row r="186929" spans="16:16" x14ac:dyDescent="0.3">
      <c r="P186929" s="83"/>
    </row>
    <row r="186930" spans="16:16" x14ac:dyDescent="0.3">
      <c r="P186930" s="83"/>
    </row>
    <row r="186931" spans="16:16" x14ac:dyDescent="0.3">
      <c r="P186931" s="83"/>
    </row>
    <row r="186932" spans="16:16" x14ac:dyDescent="0.3">
      <c r="P186932" s="83"/>
    </row>
    <row r="186933" spans="16:16" x14ac:dyDescent="0.3">
      <c r="P186933" s="83"/>
    </row>
    <row r="186934" spans="16:16" x14ac:dyDescent="0.3">
      <c r="P186934" s="83"/>
    </row>
    <row r="186935" spans="16:16" x14ac:dyDescent="0.3">
      <c r="P186935" s="83"/>
    </row>
    <row r="186936" spans="16:16" x14ac:dyDescent="0.3">
      <c r="P186936" s="83"/>
    </row>
    <row r="186937" spans="16:16" x14ac:dyDescent="0.3">
      <c r="P186937" s="83"/>
    </row>
    <row r="186938" spans="16:16" x14ac:dyDescent="0.3">
      <c r="P186938" s="83"/>
    </row>
    <row r="186939" spans="16:16" x14ac:dyDescent="0.3">
      <c r="P186939" s="83"/>
    </row>
    <row r="186940" spans="16:16" x14ac:dyDescent="0.3">
      <c r="P186940" s="83"/>
    </row>
    <row r="186941" spans="16:16" x14ac:dyDescent="0.3">
      <c r="P186941" s="83"/>
    </row>
    <row r="186942" spans="16:16" x14ac:dyDescent="0.3">
      <c r="P186942" s="83"/>
    </row>
    <row r="186943" spans="16:16" x14ac:dyDescent="0.3">
      <c r="P186943" s="83"/>
    </row>
    <row r="186944" spans="16:16" x14ac:dyDescent="0.3">
      <c r="P186944" s="83"/>
    </row>
    <row r="186945" spans="16:16" x14ac:dyDescent="0.3">
      <c r="P186945" s="83"/>
    </row>
    <row r="186946" spans="16:16" x14ac:dyDescent="0.3">
      <c r="P186946" s="83"/>
    </row>
    <row r="186947" spans="16:16" x14ac:dyDescent="0.3">
      <c r="P186947" s="83"/>
    </row>
    <row r="186948" spans="16:16" x14ac:dyDescent="0.3">
      <c r="P186948" s="83"/>
    </row>
    <row r="186949" spans="16:16" x14ac:dyDescent="0.3">
      <c r="P186949" s="83"/>
    </row>
    <row r="186950" spans="16:16" x14ac:dyDescent="0.3">
      <c r="P186950" s="83"/>
    </row>
    <row r="186951" spans="16:16" x14ac:dyDescent="0.3">
      <c r="P186951" s="83"/>
    </row>
    <row r="186952" spans="16:16" x14ac:dyDescent="0.3">
      <c r="P186952" s="83"/>
    </row>
    <row r="186953" spans="16:16" x14ac:dyDescent="0.3">
      <c r="P186953" s="83"/>
    </row>
    <row r="186954" spans="16:16" x14ac:dyDescent="0.3">
      <c r="P186954" s="83"/>
    </row>
    <row r="186955" spans="16:16" x14ac:dyDescent="0.3">
      <c r="P186955" s="83"/>
    </row>
    <row r="186956" spans="16:16" x14ac:dyDescent="0.3">
      <c r="P186956" s="83"/>
    </row>
    <row r="186957" spans="16:16" x14ac:dyDescent="0.3">
      <c r="P186957" s="83"/>
    </row>
    <row r="186958" spans="16:16" x14ac:dyDescent="0.3">
      <c r="P186958" s="83"/>
    </row>
    <row r="186959" spans="16:16" x14ac:dyDescent="0.3">
      <c r="P186959" s="83"/>
    </row>
    <row r="186960" spans="16:16" x14ac:dyDescent="0.3">
      <c r="P186960" s="83"/>
    </row>
    <row r="186961" spans="16:16" x14ac:dyDescent="0.3">
      <c r="P186961" s="83"/>
    </row>
    <row r="186962" spans="16:16" x14ac:dyDescent="0.3">
      <c r="P186962" s="83"/>
    </row>
    <row r="186963" spans="16:16" x14ac:dyDescent="0.3">
      <c r="P186963" s="83"/>
    </row>
    <row r="186964" spans="16:16" x14ac:dyDescent="0.3">
      <c r="P186964" s="83"/>
    </row>
    <row r="186965" spans="16:16" x14ac:dyDescent="0.3">
      <c r="P186965" s="83"/>
    </row>
    <row r="186966" spans="16:16" x14ac:dyDescent="0.3">
      <c r="P186966" s="83"/>
    </row>
    <row r="186967" spans="16:16" x14ac:dyDescent="0.3">
      <c r="P186967" s="83"/>
    </row>
    <row r="186968" spans="16:16" x14ac:dyDescent="0.3">
      <c r="P186968" s="83"/>
    </row>
    <row r="186969" spans="16:16" x14ac:dyDescent="0.3">
      <c r="P186969" s="83"/>
    </row>
    <row r="186970" spans="16:16" x14ac:dyDescent="0.3">
      <c r="P186970" s="83"/>
    </row>
    <row r="186971" spans="16:16" x14ac:dyDescent="0.3">
      <c r="P186971" s="83"/>
    </row>
    <row r="186972" spans="16:16" x14ac:dyDescent="0.3">
      <c r="P186972" s="83"/>
    </row>
    <row r="186973" spans="16:16" x14ac:dyDescent="0.3">
      <c r="P186973" s="83"/>
    </row>
    <row r="186974" spans="16:16" x14ac:dyDescent="0.3">
      <c r="P186974" s="83"/>
    </row>
    <row r="186975" spans="16:16" x14ac:dyDescent="0.3">
      <c r="P186975" s="83"/>
    </row>
    <row r="186976" spans="16:16" x14ac:dyDescent="0.3">
      <c r="P186976" s="83"/>
    </row>
    <row r="186977" spans="16:16" x14ac:dyDescent="0.3">
      <c r="P186977" s="83"/>
    </row>
    <row r="186978" spans="16:16" x14ac:dyDescent="0.3">
      <c r="P186978" s="83"/>
    </row>
    <row r="186979" spans="16:16" x14ac:dyDescent="0.3">
      <c r="P186979" s="83"/>
    </row>
    <row r="186980" spans="16:16" x14ac:dyDescent="0.3">
      <c r="P186980" s="83"/>
    </row>
    <row r="186981" spans="16:16" x14ac:dyDescent="0.3">
      <c r="P186981" s="83"/>
    </row>
    <row r="186982" spans="16:16" x14ac:dyDescent="0.3">
      <c r="P186982" s="83"/>
    </row>
    <row r="186983" spans="16:16" x14ac:dyDescent="0.3">
      <c r="P186983" s="83"/>
    </row>
    <row r="186984" spans="16:16" x14ac:dyDescent="0.3">
      <c r="P186984" s="83"/>
    </row>
    <row r="186985" spans="16:16" x14ac:dyDescent="0.3">
      <c r="P186985" s="83"/>
    </row>
    <row r="186986" spans="16:16" x14ac:dyDescent="0.3">
      <c r="P186986" s="83"/>
    </row>
    <row r="186987" spans="16:16" x14ac:dyDescent="0.3">
      <c r="P186987" s="83"/>
    </row>
    <row r="186988" spans="16:16" x14ac:dyDescent="0.3">
      <c r="P186988" s="83"/>
    </row>
    <row r="186989" spans="16:16" x14ac:dyDescent="0.3">
      <c r="P186989" s="83"/>
    </row>
    <row r="186990" spans="16:16" x14ac:dyDescent="0.3">
      <c r="P186990" s="83"/>
    </row>
    <row r="186991" spans="16:16" x14ac:dyDescent="0.3">
      <c r="P186991" s="83"/>
    </row>
    <row r="186992" spans="16:16" x14ac:dyDescent="0.3">
      <c r="P186992" s="83"/>
    </row>
    <row r="186993" spans="16:16" x14ac:dyDescent="0.3">
      <c r="P186993" s="83"/>
    </row>
    <row r="186994" spans="16:16" x14ac:dyDescent="0.3">
      <c r="P186994" s="83"/>
    </row>
    <row r="186995" spans="16:16" x14ac:dyDescent="0.3">
      <c r="P186995" s="83"/>
    </row>
    <row r="186996" spans="16:16" x14ac:dyDescent="0.3">
      <c r="P186996" s="83"/>
    </row>
    <row r="186997" spans="16:16" x14ac:dyDescent="0.3">
      <c r="P186997" s="83"/>
    </row>
    <row r="186998" spans="16:16" x14ac:dyDescent="0.3">
      <c r="P186998" s="83"/>
    </row>
    <row r="186999" spans="16:16" x14ac:dyDescent="0.3">
      <c r="P186999" s="83"/>
    </row>
    <row r="187000" spans="16:16" x14ac:dyDescent="0.3">
      <c r="P187000" s="83"/>
    </row>
    <row r="187001" spans="16:16" x14ac:dyDescent="0.3">
      <c r="P187001" s="83"/>
    </row>
    <row r="187002" spans="16:16" x14ac:dyDescent="0.3">
      <c r="P187002" s="83"/>
    </row>
    <row r="187003" spans="16:16" x14ac:dyDescent="0.3">
      <c r="P187003" s="83"/>
    </row>
    <row r="187004" spans="16:16" x14ac:dyDescent="0.3">
      <c r="P187004" s="83"/>
    </row>
    <row r="187005" spans="16:16" x14ac:dyDescent="0.3">
      <c r="P187005" s="83"/>
    </row>
    <row r="187006" spans="16:16" x14ac:dyDescent="0.3">
      <c r="P187006" s="83"/>
    </row>
    <row r="187007" spans="16:16" x14ac:dyDescent="0.3">
      <c r="P187007" s="83"/>
    </row>
    <row r="187008" spans="16:16" x14ac:dyDescent="0.3">
      <c r="P187008" s="83"/>
    </row>
    <row r="187009" spans="16:16" x14ac:dyDescent="0.3">
      <c r="P187009" s="83"/>
    </row>
    <row r="187010" spans="16:16" x14ac:dyDescent="0.3">
      <c r="P187010" s="83"/>
    </row>
    <row r="187011" spans="16:16" x14ac:dyDescent="0.3">
      <c r="P187011" s="83"/>
    </row>
    <row r="187012" spans="16:16" x14ac:dyDescent="0.3">
      <c r="P187012" s="83"/>
    </row>
    <row r="187013" spans="16:16" x14ac:dyDescent="0.3">
      <c r="P187013" s="83"/>
    </row>
    <row r="187014" spans="16:16" x14ac:dyDescent="0.3">
      <c r="P187014" s="83"/>
    </row>
    <row r="187015" spans="16:16" x14ac:dyDescent="0.3">
      <c r="P187015" s="83"/>
    </row>
    <row r="187016" spans="16:16" x14ac:dyDescent="0.3">
      <c r="P187016" s="83"/>
    </row>
    <row r="187017" spans="16:16" x14ac:dyDescent="0.3">
      <c r="P187017" s="83"/>
    </row>
    <row r="187018" spans="16:16" x14ac:dyDescent="0.3">
      <c r="P187018" s="83"/>
    </row>
    <row r="187019" spans="16:16" x14ac:dyDescent="0.3">
      <c r="P187019" s="83"/>
    </row>
    <row r="187020" spans="16:16" x14ac:dyDescent="0.3">
      <c r="P187020" s="83"/>
    </row>
    <row r="187021" spans="16:16" x14ac:dyDescent="0.3">
      <c r="P187021" s="83"/>
    </row>
    <row r="187022" spans="16:16" x14ac:dyDescent="0.3">
      <c r="P187022" s="83"/>
    </row>
    <row r="187023" spans="16:16" x14ac:dyDescent="0.3">
      <c r="P187023" s="83"/>
    </row>
    <row r="187024" spans="16:16" x14ac:dyDescent="0.3">
      <c r="P187024" s="83"/>
    </row>
    <row r="187025" spans="16:16" x14ac:dyDescent="0.3">
      <c r="P187025" s="83"/>
    </row>
    <row r="187026" spans="16:16" x14ac:dyDescent="0.3">
      <c r="P187026" s="83"/>
    </row>
    <row r="187027" spans="16:16" x14ac:dyDescent="0.3">
      <c r="P187027" s="83"/>
    </row>
    <row r="187028" spans="16:16" x14ac:dyDescent="0.3">
      <c r="P187028" s="83"/>
    </row>
    <row r="187029" spans="16:16" x14ac:dyDescent="0.3">
      <c r="P187029" s="83"/>
    </row>
    <row r="187030" spans="16:16" x14ac:dyDescent="0.3">
      <c r="P187030" s="83"/>
    </row>
    <row r="187031" spans="16:16" x14ac:dyDescent="0.3">
      <c r="P187031" s="83"/>
    </row>
    <row r="187032" spans="16:16" x14ac:dyDescent="0.3">
      <c r="P187032" s="83"/>
    </row>
    <row r="187033" spans="16:16" x14ac:dyDescent="0.3">
      <c r="P187033" s="83"/>
    </row>
    <row r="187034" spans="16:16" x14ac:dyDescent="0.3">
      <c r="P187034" s="83"/>
    </row>
    <row r="187035" spans="16:16" x14ac:dyDescent="0.3">
      <c r="P187035" s="83"/>
    </row>
    <row r="187036" spans="16:16" x14ac:dyDescent="0.3">
      <c r="P187036" s="83"/>
    </row>
    <row r="187037" spans="16:16" x14ac:dyDescent="0.3">
      <c r="P187037" s="83"/>
    </row>
    <row r="187038" spans="16:16" x14ac:dyDescent="0.3">
      <c r="P187038" s="83"/>
    </row>
    <row r="187039" spans="16:16" x14ac:dyDescent="0.3">
      <c r="P187039" s="83"/>
    </row>
    <row r="187040" spans="16:16" x14ac:dyDescent="0.3">
      <c r="P187040" s="83"/>
    </row>
    <row r="187041" spans="16:16" x14ac:dyDescent="0.3">
      <c r="P187041" s="83"/>
    </row>
    <row r="187042" spans="16:16" x14ac:dyDescent="0.3">
      <c r="P187042" s="83"/>
    </row>
    <row r="187043" spans="16:16" x14ac:dyDescent="0.3">
      <c r="P187043" s="83"/>
    </row>
    <row r="187044" spans="16:16" x14ac:dyDescent="0.3">
      <c r="P187044" s="83"/>
    </row>
    <row r="187045" spans="16:16" x14ac:dyDescent="0.3">
      <c r="P187045" s="83"/>
    </row>
    <row r="187046" spans="16:16" x14ac:dyDescent="0.3">
      <c r="P187046" s="83"/>
    </row>
    <row r="187047" spans="16:16" x14ac:dyDescent="0.3">
      <c r="P187047" s="83"/>
    </row>
    <row r="187048" spans="16:16" x14ac:dyDescent="0.3">
      <c r="P187048" s="83"/>
    </row>
    <row r="187049" spans="16:16" x14ac:dyDescent="0.3">
      <c r="P187049" s="83"/>
    </row>
    <row r="187050" spans="16:16" x14ac:dyDescent="0.3">
      <c r="P187050" s="83"/>
    </row>
    <row r="187051" spans="16:16" x14ac:dyDescent="0.3">
      <c r="P187051" s="83"/>
    </row>
    <row r="187052" spans="16:16" x14ac:dyDescent="0.3">
      <c r="P187052" s="83"/>
    </row>
    <row r="187053" spans="16:16" x14ac:dyDescent="0.3">
      <c r="P187053" s="83"/>
    </row>
    <row r="187054" spans="16:16" x14ac:dyDescent="0.3">
      <c r="P187054" s="83"/>
    </row>
    <row r="187055" spans="16:16" x14ac:dyDescent="0.3">
      <c r="P187055" s="83"/>
    </row>
    <row r="187056" spans="16:16" x14ac:dyDescent="0.3">
      <c r="P187056" s="83"/>
    </row>
    <row r="187057" spans="16:16" x14ac:dyDescent="0.3">
      <c r="P187057" s="83"/>
    </row>
    <row r="187058" spans="16:16" x14ac:dyDescent="0.3">
      <c r="P187058" s="83"/>
    </row>
    <row r="187059" spans="16:16" x14ac:dyDescent="0.3">
      <c r="P187059" s="83"/>
    </row>
    <row r="187060" spans="16:16" x14ac:dyDescent="0.3">
      <c r="P187060" s="83"/>
    </row>
    <row r="187061" spans="16:16" x14ac:dyDescent="0.3">
      <c r="P187061" s="83"/>
    </row>
    <row r="187062" spans="16:16" x14ac:dyDescent="0.3">
      <c r="P187062" s="83"/>
    </row>
    <row r="187063" spans="16:16" x14ac:dyDescent="0.3">
      <c r="P187063" s="83"/>
    </row>
    <row r="187064" spans="16:16" x14ac:dyDescent="0.3">
      <c r="P187064" s="83"/>
    </row>
    <row r="187065" spans="16:16" x14ac:dyDescent="0.3">
      <c r="P187065" s="83"/>
    </row>
    <row r="187066" spans="16:16" x14ac:dyDescent="0.3">
      <c r="P187066" s="83"/>
    </row>
    <row r="187067" spans="16:16" x14ac:dyDescent="0.3">
      <c r="P187067" s="83"/>
    </row>
    <row r="187068" spans="16:16" x14ac:dyDescent="0.3">
      <c r="P187068" s="83"/>
    </row>
    <row r="187069" spans="16:16" x14ac:dyDescent="0.3">
      <c r="P187069" s="83"/>
    </row>
    <row r="187070" spans="16:16" x14ac:dyDescent="0.3">
      <c r="P187070" s="83"/>
    </row>
    <row r="187071" spans="16:16" x14ac:dyDescent="0.3">
      <c r="P187071" s="83"/>
    </row>
    <row r="187072" spans="16:16" x14ac:dyDescent="0.3">
      <c r="P187072" s="83"/>
    </row>
    <row r="187073" spans="16:16" x14ac:dyDescent="0.3">
      <c r="P187073" s="83"/>
    </row>
    <row r="187074" spans="16:16" x14ac:dyDescent="0.3">
      <c r="P187074" s="83"/>
    </row>
    <row r="187075" spans="16:16" x14ac:dyDescent="0.3">
      <c r="P187075" s="83"/>
    </row>
    <row r="187076" spans="16:16" x14ac:dyDescent="0.3">
      <c r="P187076" s="83"/>
    </row>
    <row r="187077" spans="16:16" x14ac:dyDescent="0.3">
      <c r="P187077" s="83"/>
    </row>
    <row r="187078" spans="16:16" x14ac:dyDescent="0.3">
      <c r="P187078" s="83"/>
    </row>
    <row r="187079" spans="16:16" x14ac:dyDescent="0.3">
      <c r="P187079" s="83"/>
    </row>
    <row r="187080" spans="16:16" x14ac:dyDescent="0.3">
      <c r="P187080" s="83"/>
    </row>
    <row r="187081" spans="16:16" x14ac:dyDescent="0.3">
      <c r="P187081" s="83"/>
    </row>
    <row r="187082" spans="16:16" x14ac:dyDescent="0.3">
      <c r="P187082" s="83"/>
    </row>
    <row r="187083" spans="16:16" x14ac:dyDescent="0.3">
      <c r="P187083" s="83"/>
    </row>
    <row r="187084" spans="16:16" x14ac:dyDescent="0.3">
      <c r="P187084" s="83"/>
    </row>
    <row r="187085" spans="16:16" x14ac:dyDescent="0.3">
      <c r="P187085" s="83"/>
    </row>
    <row r="187086" spans="16:16" x14ac:dyDescent="0.3">
      <c r="P187086" s="83"/>
    </row>
    <row r="187087" spans="16:16" x14ac:dyDescent="0.3">
      <c r="P187087" s="83"/>
    </row>
    <row r="187088" spans="16:16" x14ac:dyDescent="0.3">
      <c r="P187088" s="83"/>
    </row>
    <row r="187089" spans="16:16" x14ac:dyDescent="0.3">
      <c r="P187089" s="83"/>
    </row>
    <row r="187090" spans="16:16" x14ac:dyDescent="0.3">
      <c r="P187090" s="83"/>
    </row>
    <row r="187091" spans="16:16" x14ac:dyDescent="0.3">
      <c r="P187091" s="83"/>
    </row>
    <row r="187092" spans="16:16" x14ac:dyDescent="0.3">
      <c r="P187092" s="83"/>
    </row>
    <row r="187093" spans="16:16" x14ac:dyDescent="0.3">
      <c r="P187093" s="83"/>
    </row>
    <row r="187094" spans="16:16" x14ac:dyDescent="0.3">
      <c r="P187094" s="83"/>
    </row>
    <row r="187095" spans="16:16" x14ac:dyDescent="0.3">
      <c r="P187095" s="83"/>
    </row>
    <row r="187096" spans="16:16" x14ac:dyDescent="0.3">
      <c r="P187096" s="83"/>
    </row>
    <row r="187097" spans="16:16" x14ac:dyDescent="0.3">
      <c r="P187097" s="83"/>
    </row>
    <row r="187098" spans="16:16" x14ac:dyDescent="0.3">
      <c r="P187098" s="83"/>
    </row>
    <row r="187099" spans="16:16" x14ac:dyDescent="0.3">
      <c r="P187099" s="83"/>
    </row>
    <row r="187100" spans="16:16" x14ac:dyDescent="0.3">
      <c r="P187100" s="83"/>
    </row>
    <row r="187101" spans="16:16" x14ac:dyDescent="0.3">
      <c r="P187101" s="83"/>
    </row>
    <row r="187102" spans="16:16" x14ac:dyDescent="0.3">
      <c r="P187102" s="83"/>
    </row>
    <row r="187103" spans="16:16" x14ac:dyDescent="0.3">
      <c r="P187103" s="83"/>
    </row>
    <row r="187104" spans="16:16" x14ac:dyDescent="0.3">
      <c r="P187104" s="83"/>
    </row>
    <row r="187105" spans="16:16" x14ac:dyDescent="0.3">
      <c r="P187105" s="83"/>
    </row>
    <row r="187106" spans="16:16" x14ac:dyDescent="0.3">
      <c r="P187106" s="83"/>
    </row>
    <row r="187107" spans="16:16" x14ac:dyDescent="0.3">
      <c r="P187107" s="83"/>
    </row>
    <row r="187108" spans="16:16" x14ac:dyDescent="0.3">
      <c r="P187108" s="83"/>
    </row>
    <row r="187109" spans="16:16" x14ac:dyDescent="0.3">
      <c r="P187109" s="83"/>
    </row>
    <row r="187110" spans="16:16" x14ac:dyDescent="0.3">
      <c r="P187110" s="83"/>
    </row>
    <row r="187111" spans="16:16" x14ac:dyDescent="0.3">
      <c r="P187111" s="83"/>
    </row>
    <row r="187112" spans="16:16" x14ac:dyDescent="0.3">
      <c r="P187112" s="83"/>
    </row>
    <row r="187113" spans="16:16" x14ac:dyDescent="0.3">
      <c r="P187113" s="83"/>
    </row>
    <row r="187114" spans="16:16" x14ac:dyDescent="0.3">
      <c r="P187114" s="83"/>
    </row>
    <row r="187115" spans="16:16" x14ac:dyDescent="0.3">
      <c r="P187115" s="83"/>
    </row>
    <row r="187116" spans="16:16" x14ac:dyDescent="0.3">
      <c r="P187116" s="83"/>
    </row>
    <row r="187117" spans="16:16" x14ac:dyDescent="0.3">
      <c r="P187117" s="83"/>
    </row>
    <row r="187118" spans="16:16" x14ac:dyDescent="0.3">
      <c r="P187118" s="83"/>
    </row>
    <row r="187119" spans="16:16" x14ac:dyDescent="0.3">
      <c r="P187119" s="83"/>
    </row>
    <row r="187120" spans="16:16" x14ac:dyDescent="0.3">
      <c r="P187120" s="83"/>
    </row>
    <row r="187121" spans="16:16" x14ac:dyDescent="0.3">
      <c r="P187121" s="83"/>
    </row>
    <row r="187122" spans="16:16" x14ac:dyDescent="0.3">
      <c r="P187122" s="83"/>
    </row>
    <row r="187123" spans="16:16" x14ac:dyDescent="0.3">
      <c r="P187123" s="83"/>
    </row>
    <row r="187124" spans="16:16" x14ac:dyDescent="0.3">
      <c r="P187124" s="83"/>
    </row>
    <row r="187125" spans="16:16" x14ac:dyDescent="0.3">
      <c r="P187125" s="83"/>
    </row>
    <row r="187126" spans="16:16" x14ac:dyDescent="0.3">
      <c r="P187126" s="83"/>
    </row>
    <row r="187127" spans="16:16" x14ac:dyDescent="0.3">
      <c r="P187127" s="83"/>
    </row>
    <row r="187128" spans="16:16" x14ac:dyDescent="0.3">
      <c r="P187128" s="83"/>
    </row>
    <row r="187129" spans="16:16" x14ac:dyDescent="0.3">
      <c r="P187129" s="83"/>
    </row>
    <row r="187130" spans="16:16" x14ac:dyDescent="0.3">
      <c r="P187130" s="83"/>
    </row>
    <row r="187131" spans="16:16" x14ac:dyDescent="0.3">
      <c r="P187131" s="83"/>
    </row>
    <row r="187132" spans="16:16" x14ac:dyDescent="0.3">
      <c r="P187132" s="83"/>
    </row>
    <row r="187133" spans="16:16" x14ac:dyDescent="0.3">
      <c r="P187133" s="83"/>
    </row>
    <row r="187134" spans="16:16" x14ac:dyDescent="0.3">
      <c r="P187134" s="83"/>
    </row>
    <row r="187135" spans="16:16" x14ac:dyDescent="0.3">
      <c r="P187135" s="83"/>
    </row>
    <row r="187136" spans="16:16" x14ac:dyDescent="0.3">
      <c r="P187136" s="83"/>
    </row>
    <row r="187137" spans="16:16" x14ac:dyDescent="0.3">
      <c r="P187137" s="83"/>
    </row>
    <row r="187138" spans="16:16" x14ac:dyDescent="0.3">
      <c r="P187138" s="83"/>
    </row>
    <row r="187139" spans="16:16" x14ac:dyDescent="0.3">
      <c r="P187139" s="83"/>
    </row>
    <row r="187140" spans="16:16" x14ac:dyDescent="0.3">
      <c r="P187140" s="83"/>
    </row>
    <row r="187141" spans="16:16" x14ac:dyDescent="0.3">
      <c r="P187141" s="83"/>
    </row>
    <row r="187142" spans="16:16" x14ac:dyDescent="0.3">
      <c r="P187142" s="83"/>
    </row>
    <row r="187143" spans="16:16" x14ac:dyDescent="0.3">
      <c r="P187143" s="83"/>
    </row>
    <row r="187144" spans="16:16" x14ac:dyDescent="0.3">
      <c r="P187144" s="83"/>
    </row>
    <row r="187145" spans="16:16" x14ac:dyDescent="0.3">
      <c r="P187145" s="83"/>
    </row>
    <row r="187146" spans="16:16" x14ac:dyDescent="0.3">
      <c r="P187146" s="83"/>
    </row>
    <row r="187147" spans="16:16" x14ac:dyDescent="0.3">
      <c r="P187147" s="83"/>
    </row>
    <row r="187148" spans="16:16" x14ac:dyDescent="0.3">
      <c r="P187148" s="83"/>
    </row>
    <row r="187149" spans="16:16" x14ac:dyDescent="0.3">
      <c r="P187149" s="83"/>
    </row>
    <row r="187150" spans="16:16" x14ac:dyDescent="0.3">
      <c r="P187150" s="83"/>
    </row>
    <row r="187151" spans="16:16" x14ac:dyDescent="0.3">
      <c r="P187151" s="83"/>
    </row>
    <row r="187152" spans="16:16" x14ac:dyDescent="0.3">
      <c r="P187152" s="83"/>
    </row>
    <row r="187153" spans="16:16" x14ac:dyDescent="0.3">
      <c r="P187153" s="83"/>
    </row>
    <row r="187154" spans="16:16" x14ac:dyDescent="0.3">
      <c r="P187154" s="83"/>
    </row>
    <row r="187155" spans="16:16" x14ac:dyDescent="0.3">
      <c r="P187155" s="83"/>
    </row>
    <row r="187156" spans="16:16" x14ac:dyDescent="0.3">
      <c r="P187156" s="83"/>
    </row>
    <row r="187157" spans="16:16" x14ac:dyDescent="0.3">
      <c r="P187157" s="83"/>
    </row>
    <row r="187158" spans="16:16" x14ac:dyDescent="0.3">
      <c r="P187158" s="83"/>
    </row>
    <row r="187159" spans="16:16" x14ac:dyDescent="0.3">
      <c r="P187159" s="83"/>
    </row>
    <row r="187160" spans="16:16" x14ac:dyDescent="0.3">
      <c r="P187160" s="83"/>
    </row>
    <row r="187161" spans="16:16" x14ac:dyDescent="0.3">
      <c r="P187161" s="83"/>
    </row>
    <row r="187162" spans="16:16" x14ac:dyDescent="0.3">
      <c r="P187162" s="83"/>
    </row>
    <row r="187163" spans="16:16" x14ac:dyDescent="0.3">
      <c r="P187163" s="83"/>
    </row>
    <row r="187164" spans="16:16" x14ac:dyDescent="0.3">
      <c r="P187164" s="83"/>
    </row>
    <row r="187165" spans="16:16" x14ac:dyDescent="0.3">
      <c r="P187165" s="83"/>
    </row>
    <row r="187166" spans="16:16" x14ac:dyDescent="0.3">
      <c r="P187166" s="83"/>
    </row>
    <row r="187167" spans="16:16" x14ac:dyDescent="0.3">
      <c r="P187167" s="83"/>
    </row>
    <row r="187168" spans="16:16" x14ac:dyDescent="0.3">
      <c r="P187168" s="83"/>
    </row>
    <row r="187169" spans="16:16" x14ac:dyDescent="0.3">
      <c r="P187169" s="83"/>
    </row>
    <row r="187170" spans="16:16" x14ac:dyDescent="0.3">
      <c r="P187170" s="83"/>
    </row>
    <row r="187171" spans="16:16" x14ac:dyDescent="0.3">
      <c r="P187171" s="83"/>
    </row>
    <row r="187172" spans="16:16" x14ac:dyDescent="0.3">
      <c r="P187172" s="83"/>
    </row>
    <row r="187173" spans="16:16" x14ac:dyDescent="0.3">
      <c r="P187173" s="83"/>
    </row>
    <row r="187174" spans="16:16" x14ac:dyDescent="0.3">
      <c r="P187174" s="83"/>
    </row>
    <row r="187175" spans="16:16" x14ac:dyDescent="0.3">
      <c r="P187175" s="83"/>
    </row>
    <row r="187176" spans="16:16" x14ac:dyDescent="0.3">
      <c r="P187176" s="83"/>
    </row>
    <row r="187177" spans="16:16" x14ac:dyDescent="0.3">
      <c r="P187177" s="83"/>
    </row>
    <row r="187178" spans="16:16" x14ac:dyDescent="0.3">
      <c r="P187178" s="83"/>
    </row>
    <row r="187179" spans="16:16" x14ac:dyDescent="0.3">
      <c r="P187179" s="83"/>
    </row>
    <row r="187180" spans="16:16" x14ac:dyDescent="0.3">
      <c r="P187180" s="83"/>
    </row>
    <row r="187181" spans="16:16" x14ac:dyDescent="0.3">
      <c r="P187181" s="83"/>
    </row>
    <row r="187182" spans="16:16" x14ac:dyDescent="0.3">
      <c r="P187182" s="83"/>
    </row>
    <row r="187183" spans="16:16" x14ac:dyDescent="0.3">
      <c r="P187183" s="83"/>
    </row>
    <row r="187184" spans="16:16" x14ac:dyDescent="0.3">
      <c r="P187184" s="83"/>
    </row>
    <row r="187185" spans="16:16" x14ac:dyDescent="0.3">
      <c r="P187185" s="83"/>
    </row>
    <row r="187186" spans="16:16" x14ac:dyDescent="0.3">
      <c r="P187186" s="83"/>
    </row>
    <row r="187187" spans="16:16" x14ac:dyDescent="0.3">
      <c r="P187187" s="83"/>
    </row>
    <row r="187188" spans="16:16" x14ac:dyDescent="0.3">
      <c r="P187188" s="83"/>
    </row>
    <row r="187189" spans="16:16" x14ac:dyDescent="0.3">
      <c r="P187189" s="83"/>
    </row>
    <row r="187190" spans="16:16" x14ac:dyDescent="0.3">
      <c r="P187190" s="83"/>
    </row>
    <row r="187191" spans="16:16" x14ac:dyDescent="0.3">
      <c r="P187191" s="83"/>
    </row>
    <row r="187192" spans="16:16" x14ac:dyDescent="0.3">
      <c r="P187192" s="83"/>
    </row>
    <row r="187193" spans="16:16" x14ac:dyDescent="0.3">
      <c r="P187193" s="83"/>
    </row>
    <row r="187194" spans="16:16" x14ac:dyDescent="0.3">
      <c r="P187194" s="83"/>
    </row>
    <row r="187195" spans="16:16" x14ac:dyDescent="0.3">
      <c r="P187195" s="83"/>
    </row>
    <row r="187196" spans="16:16" x14ac:dyDescent="0.3">
      <c r="P187196" s="83"/>
    </row>
    <row r="187197" spans="16:16" x14ac:dyDescent="0.3">
      <c r="P187197" s="83"/>
    </row>
    <row r="187198" spans="16:16" x14ac:dyDescent="0.3">
      <c r="P187198" s="83"/>
    </row>
    <row r="187199" spans="16:16" x14ac:dyDescent="0.3">
      <c r="P187199" s="83"/>
    </row>
    <row r="187200" spans="16:16" x14ac:dyDescent="0.3">
      <c r="P187200" s="83"/>
    </row>
    <row r="187201" spans="16:16" x14ac:dyDescent="0.3">
      <c r="P187201" s="83"/>
    </row>
    <row r="187202" spans="16:16" x14ac:dyDescent="0.3">
      <c r="P187202" s="83"/>
    </row>
    <row r="187203" spans="16:16" x14ac:dyDescent="0.3">
      <c r="P187203" s="83"/>
    </row>
    <row r="187204" spans="16:16" x14ac:dyDescent="0.3">
      <c r="P187204" s="83"/>
    </row>
    <row r="187205" spans="16:16" x14ac:dyDescent="0.3">
      <c r="P187205" s="83"/>
    </row>
    <row r="187206" spans="16:16" x14ac:dyDescent="0.3">
      <c r="P187206" s="83"/>
    </row>
    <row r="187207" spans="16:16" x14ac:dyDescent="0.3">
      <c r="P187207" s="83"/>
    </row>
    <row r="187208" spans="16:16" x14ac:dyDescent="0.3">
      <c r="P187208" s="83"/>
    </row>
    <row r="187209" spans="16:16" x14ac:dyDescent="0.3">
      <c r="P187209" s="83"/>
    </row>
    <row r="187210" spans="16:16" x14ac:dyDescent="0.3">
      <c r="P187210" s="83"/>
    </row>
    <row r="187211" spans="16:16" x14ac:dyDescent="0.3">
      <c r="P187211" s="83"/>
    </row>
    <row r="187212" spans="16:16" x14ac:dyDescent="0.3">
      <c r="P187212" s="83"/>
    </row>
    <row r="187213" spans="16:16" x14ac:dyDescent="0.3">
      <c r="P187213" s="83"/>
    </row>
    <row r="187214" spans="16:16" x14ac:dyDescent="0.3">
      <c r="P187214" s="83"/>
    </row>
    <row r="187215" spans="16:16" x14ac:dyDescent="0.3">
      <c r="P187215" s="83"/>
    </row>
    <row r="187216" spans="16:16" x14ac:dyDescent="0.3">
      <c r="P187216" s="83"/>
    </row>
    <row r="187217" spans="16:16" x14ac:dyDescent="0.3">
      <c r="P187217" s="83"/>
    </row>
    <row r="187218" spans="16:16" x14ac:dyDescent="0.3">
      <c r="P187218" s="83"/>
    </row>
    <row r="187219" spans="16:16" x14ac:dyDescent="0.3">
      <c r="P187219" s="83"/>
    </row>
    <row r="187220" spans="16:16" x14ac:dyDescent="0.3">
      <c r="P187220" s="83"/>
    </row>
    <row r="187221" spans="16:16" x14ac:dyDescent="0.3">
      <c r="P187221" s="83"/>
    </row>
    <row r="187222" spans="16:16" x14ac:dyDescent="0.3">
      <c r="P187222" s="83"/>
    </row>
    <row r="187223" spans="16:16" x14ac:dyDescent="0.3">
      <c r="P187223" s="83"/>
    </row>
    <row r="187224" spans="16:16" x14ac:dyDescent="0.3">
      <c r="P187224" s="83"/>
    </row>
    <row r="187225" spans="16:16" x14ac:dyDescent="0.3">
      <c r="P187225" s="83"/>
    </row>
    <row r="187226" spans="16:16" x14ac:dyDescent="0.3">
      <c r="P187226" s="83"/>
    </row>
    <row r="187227" spans="16:16" x14ac:dyDescent="0.3">
      <c r="P187227" s="83"/>
    </row>
    <row r="187228" spans="16:16" x14ac:dyDescent="0.3">
      <c r="P187228" s="83"/>
    </row>
    <row r="187229" spans="16:16" x14ac:dyDescent="0.3">
      <c r="P187229" s="83"/>
    </row>
    <row r="187230" spans="16:16" x14ac:dyDescent="0.3">
      <c r="P187230" s="83"/>
    </row>
    <row r="187231" spans="16:16" x14ac:dyDescent="0.3">
      <c r="P187231" s="83"/>
    </row>
    <row r="187232" spans="16:16" x14ac:dyDescent="0.3">
      <c r="P187232" s="83"/>
    </row>
    <row r="187233" spans="16:16" x14ac:dyDescent="0.3">
      <c r="P187233" s="83"/>
    </row>
    <row r="187234" spans="16:16" x14ac:dyDescent="0.3">
      <c r="P187234" s="83"/>
    </row>
    <row r="187235" spans="16:16" x14ac:dyDescent="0.3">
      <c r="P187235" s="83"/>
    </row>
    <row r="187236" spans="16:16" x14ac:dyDescent="0.3">
      <c r="P187236" s="83"/>
    </row>
    <row r="187237" spans="16:16" x14ac:dyDescent="0.3">
      <c r="P187237" s="83"/>
    </row>
    <row r="187238" spans="16:16" x14ac:dyDescent="0.3">
      <c r="P187238" s="83"/>
    </row>
    <row r="187239" spans="16:16" x14ac:dyDescent="0.3">
      <c r="P187239" s="83"/>
    </row>
    <row r="187240" spans="16:16" x14ac:dyDescent="0.3">
      <c r="P187240" s="83"/>
    </row>
    <row r="187241" spans="16:16" x14ac:dyDescent="0.3">
      <c r="P187241" s="83"/>
    </row>
    <row r="187242" spans="16:16" x14ac:dyDescent="0.3">
      <c r="P187242" s="83"/>
    </row>
    <row r="187243" spans="16:16" x14ac:dyDescent="0.3">
      <c r="P187243" s="83"/>
    </row>
    <row r="187244" spans="16:16" x14ac:dyDescent="0.3">
      <c r="P187244" s="83"/>
    </row>
    <row r="187245" spans="16:16" x14ac:dyDescent="0.3">
      <c r="P187245" s="83"/>
    </row>
    <row r="187246" spans="16:16" x14ac:dyDescent="0.3">
      <c r="P187246" s="83"/>
    </row>
    <row r="187247" spans="16:16" x14ac:dyDescent="0.3">
      <c r="P187247" s="83"/>
    </row>
    <row r="187248" spans="16:16" x14ac:dyDescent="0.3">
      <c r="P187248" s="83"/>
    </row>
    <row r="187249" spans="16:16" x14ac:dyDescent="0.3">
      <c r="P187249" s="83"/>
    </row>
    <row r="187250" spans="16:16" x14ac:dyDescent="0.3">
      <c r="P187250" s="83"/>
    </row>
    <row r="187251" spans="16:16" x14ac:dyDescent="0.3">
      <c r="P187251" s="83"/>
    </row>
    <row r="187252" spans="16:16" x14ac:dyDescent="0.3">
      <c r="P187252" s="83"/>
    </row>
    <row r="187253" spans="16:16" x14ac:dyDescent="0.3">
      <c r="P187253" s="83"/>
    </row>
    <row r="187254" spans="16:16" x14ac:dyDescent="0.3">
      <c r="P187254" s="83"/>
    </row>
    <row r="187255" spans="16:16" x14ac:dyDescent="0.3">
      <c r="P187255" s="83"/>
    </row>
    <row r="187256" spans="16:16" x14ac:dyDescent="0.3">
      <c r="P187256" s="83"/>
    </row>
    <row r="187257" spans="16:16" x14ac:dyDescent="0.3">
      <c r="P187257" s="83"/>
    </row>
    <row r="187258" spans="16:16" x14ac:dyDescent="0.3">
      <c r="P187258" s="83"/>
    </row>
    <row r="187259" spans="16:16" x14ac:dyDescent="0.3">
      <c r="P187259" s="83"/>
    </row>
    <row r="187260" spans="16:16" x14ac:dyDescent="0.3">
      <c r="P187260" s="83"/>
    </row>
    <row r="187261" spans="16:16" x14ac:dyDescent="0.3">
      <c r="P187261" s="83"/>
    </row>
    <row r="187262" spans="16:16" x14ac:dyDescent="0.3">
      <c r="P187262" s="83"/>
    </row>
    <row r="187263" spans="16:16" x14ac:dyDescent="0.3">
      <c r="P187263" s="83"/>
    </row>
    <row r="187264" spans="16:16" x14ac:dyDescent="0.3">
      <c r="P187264" s="83"/>
    </row>
    <row r="187265" spans="16:16" x14ac:dyDescent="0.3">
      <c r="P187265" s="83"/>
    </row>
    <row r="187266" spans="16:16" x14ac:dyDescent="0.3">
      <c r="P187266" s="83"/>
    </row>
    <row r="187267" spans="16:16" x14ac:dyDescent="0.3">
      <c r="P187267" s="83"/>
    </row>
    <row r="187268" spans="16:16" x14ac:dyDescent="0.3">
      <c r="P187268" s="83"/>
    </row>
    <row r="187269" spans="16:16" x14ac:dyDescent="0.3">
      <c r="P187269" s="83"/>
    </row>
    <row r="187270" spans="16:16" x14ac:dyDescent="0.3">
      <c r="P187270" s="83"/>
    </row>
    <row r="187271" spans="16:16" x14ac:dyDescent="0.3">
      <c r="P187271" s="83"/>
    </row>
    <row r="187272" spans="16:16" x14ac:dyDescent="0.3">
      <c r="P187272" s="83"/>
    </row>
    <row r="187273" spans="16:16" x14ac:dyDescent="0.3">
      <c r="P187273" s="83"/>
    </row>
    <row r="187274" spans="16:16" x14ac:dyDescent="0.3">
      <c r="P187274" s="83"/>
    </row>
    <row r="187275" spans="16:16" x14ac:dyDescent="0.3">
      <c r="P187275" s="83"/>
    </row>
    <row r="187276" spans="16:16" x14ac:dyDescent="0.3">
      <c r="P187276" s="83"/>
    </row>
    <row r="187277" spans="16:16" x14ac:dyDescent="0.3">
      <c r="P187277" s="83"/>
    </row>
    <row r="187278" spans="16:16" x14ac:dyDescent="0.3">
      <c r="P187278" s="83"/>
    </row>
    <row r="187279" spans="16:16" x14ac:dyDescent="0.3">
      <c r="P187279" s="83"/>
    </row>
    <row r="187280" spans="16:16" x14ac:dyDescent="0.3">
      <c r="P187280" s="83"/>
    </row>
    <row r="187281" spans="16:16" x14ac:dyDescent="0.3">
      <c r="P187281" s="83"/>
    </row>
    <row r="187282" spans="16:16" x14ac:dyDescent="0.3">
      <c r="P187282" s="83"/>
    </row>
    <row r="187283" spans="16:16" x14ac:dyDescent="0.3">
      <c r="P187283" s="83"/>
    </row>
    <row r="187284" spans="16:16" x14ac:dyDescent="0.3">
      <c r="P187284" s="83"/>
    </row>
    <row r="187285" spans="16:16" x14ac:dyDescent="0.3">
      <c r="P187285" s="83"/>
    </row>
    <row r="187286" spans="16:16" x14ac:dyDescent="0.3">
      <c r="P187286" s="83"/>
    </row>
    <row r="187287" spans="16:16" x14ac:dyDescent="0.3">
      <c r="P187287" s="83"/>
    </row>
    <row r="187288" spans="16:16" x14ac:dyDescent="0.3">
      <c r="P187288" s="83"/>
    </row>
    <row r="187289" spans="16:16" x14ac:dyDescent="0.3">
      <c r="P187289" s="83"/>
    </row>
    <row r="187290" spans="16:16" x14ac:dyDescent="0.3">
      <c r="P187290" s="83"/>
    </row>
    <row r="187291" spans="16:16" x14ac:dyDescent="0.3">
      <c r="P187291" s="83"/>
    </row>
    <row r="187292" spans="16:16" x14ac:dyDescent="0.3">
      <c r="P187292" s="83"/>
    </row>
    <row r="187293" spans="16:16" x14ac:dyDescent="0.3">
      <c r="P187293" s="83"/>
    </row>
    <row r="187294" spans="16:16" x14ac:dyDescent="0.3">
      <c r="P187294" s="83"/>
    </row>
    <row r="187295" spans="16:16" x14ac:dyDescent="0.3">
      <c r="P187295" s="83"/>
    </row>
    <row r="187296" spans="16:16" x14ac:dyDescent="0.3">
      <c r="P187296" s="83"/>
    </row>
    <row r="187297" spans="16:16" x14ac:dyDescent="0.3">
      <c r="P187297" s="83"/>
    </row>
    <row r="187298" spans="16:16" x14ac:dyDescent="0.3">
      <c r="P187298" s="83"/>
    </row>
    <row r="187299" spans="16:16" x14ac:dyDescent="0.3">
      <c r="P187299" s="83"/>
    </row>
    <row r="187300" spans="16:16" x14ac:dyDescent="0.3">
      <c r="P187300" s="83"/>
    </row>
    <row r="187301" spans="16:16" x14ac:dyDescent="0.3">
      <c r="P187301" s="83"/>
    </row>
    <row r="187302" spans="16:16" x14ac:dyDescent="0.3">
      <c r="P187302" s="83"/>
    </row>
    <row r="187303" spans="16:16" x14ac:dyDescent="0.3">
      <c r="P187303" s="83"/>
    </row>
    <row r="187304" spans="16:16" x14ac:dyDescent="0.3">
      <c r="P187304" s="83"/>
    </row>
    <row r="187305" spans="16:16" x14ac:dyDescent="0.3">
      <c r="P187305" s="83"/>
    </row>
    <row r="187306" spans="16:16" x14ac:dyDescent="0.3">
      <c r="P187306" s="83"/>
    </row>
    <row r="187307" spans="16:16" x14ac:dyDescent="0.3">
      <c r="P187307" s="83"/>
    </row>
    <row r="187308" spans="16:16" x14ac:dyDescent="0.3">
      <c r="P187308" s="83"/>
    </row>
    <row r="187309" spans="16:16" x14ac:dyDescent="0.3">
      <c r="P187309" s="83"/>
    </row>
    <row r="187310" spans="16:16" x14ac:dyDescent="0.3">
      <c r="P187310" s="83"/>
    </row>
    <row r="187311" spans="16:16" x14ac:dyDescent="0.3">
      <c r="P187311" s="83"/>
    </row>
    <row r="187312" spans="16:16" x14ac:dyDescent="0.3">
      <c r="P187312" s="83"/>
    </row>
    <row r="187313" spans="16:16" x14ac:dyDescent="0.3">
      <c r="P187313" s="83"/>
    </row>
    <row r="187314" spans="16:16" x14ac:dyDescent="0.3">
      <c r="P187314" s="83"/>
    </row>
    <row r="187315" spans="16:16" x14ac:dyDescent="0.3">
      <c r="P187315" s="83"/>
    </row>
    <row r="187316" spans="16:16" x14ac:dyDescent="0.3">
      <c r="P187316" s="83"/>
    </row>
    <row r="187317" spans="16:16" x14ac:dyDescent="0.3">
      <c r="P187317" s="83"/>
    </row>
    <row r="187318" spans="16:16" x14ac:dyDescent="0.3">
      <c r="P187318" s="83"/>
    </row>
    <row r="187319" spans="16:16" x14ac:dyDescent="0.3">
      <c r="P187319" s="83"/>
    </row>
    <row r="187320" spans="16:16" x14ac:dyDescent="0.3">
      <c r="P187320" s="83"/>
    </row>
    <row r="187321" spans="16:16" x14ac:dyDescent="0.3">
      <c r="P187321" s="83"/>
    </row>
    <row r="187322" spans="16:16" x14ac:dyDescent="0.3">
      <c r="P187322" s="83"/>
    </row>
    <row r="187323" spans="16:16" x14ac:dyDescent="0.3">
      <c r="P187323" s="83"/>
    </row>
    <row r="187324" spans="16:16" x14ac:dyDescent="0.3">
      <c r="P187324" s="83"/>
    </row>
    <row r="187325" spans="16:16" x14ac:dyDescent="0.3">
      <c r="P187325" s="83"/>
    </row>
    <row r="187326" spans="16:16" x14ac:dyDescent="0.3">
      <c r="P187326" s="83"/>
    </row>
    <row r="187327" spans="16:16" x14ac:dyDescent="0.3">
      <c r="P187327" s="83"/>
    </row>
    <row r="187328" spans="16:16" x14ac:dyDescent="0.3">
      <c r="P187328" s="83"/>
    </row>
    <row r="187329" spans="16:16" x14ac:dyDescent="0.3">
      <c r="P187329" s="83"/>
    </row>
    <row r="187330" spans="16:16" x14ac:dyDescent="0.3">
      <c r="P187330" s="83"/>
    </row>
    <row r="187331" spans="16:16" x14ac:dyDescent="0.3">
      <c r="P187331" s="83"/>
    </row>
    <row r="187332" spans="16:16" x14ac:dyDescent="0.3">
      <c r="P187332" s="83"/>
    </row>
    <row r="187333" spans="16:16" x14ac:dyDescent="0.3">
      <c r="P187333" s="83"/>
    </row>
    <row r="187334" spans="16:16" x14ac:dyDescent="0.3">
      <c r="P187334" s="83"/>
    </row>
    <row r="187335" spans="16:16" x14ac:dyDescent="0.3">
      <c r="P187335" s="83"/>
    </row>
    <row r="187336" spans="16:16" x14ac:dyDescent="0.3">
      <c r="P187336" s="83"/>
    </row>
    <row r="187337" spans="16:16" x14ac:dyDescent="0.3">
      <c r="P187337" s="83"/>
    </row>
    <row r="187338" spans="16:16" x14ac:dyDescent="0.3">
      <c r="P187338" s="83"/>
    </row>
    <row r="187339" spans="16:16" x14ac:dyDescent="0.3">
      <c r="P187339" s="83"/>
    </row>
    <row r="187340" spans="16:16" x14ac:dyDescent="0.3">
      <c r="P187340" s="83"/>
    </row>
    <row r="187341" spans="16:16" x14ac:dyDescent="0.3">
      <c r="P187341" s="83"/>
    </row>
    <row r="187342" spans="16:16" x14ac:dyDescent="0.3">
      <c r="P187342" s="83"/>
    </row>
    <row r="187343" spans="16:16" x14ac:dyDescent="0.3">
      <c r="P187343" s="83"/>
    </row>
    <row r="187344" spans="16:16" x14ac:dyDescent="0.3">
      <c r="P187344" s="83"/>
    </row>
    <row r="187345" spans="16:16" x14ac:dyDescent="0.3">
      <c r="P187345" s="83"/>
    </row>
    <row r="187346" spans="16:16" x14ac:dyDescent="0.3">
      <c r="P187346" s="83"/>
    </row>
    <row r="187347" spans="16:16" x14ac:dyDescent="0.3">
      <c r="P187347" s="83"/>
    </row>
    <row r="187348" spans="16:16" x14ac:dyDescent="0.3">
      <c r="P187348" s="83"/>
    </row>
    <row r="187349" spans="16:16" x14ac:dyDescent="0.3">
      <c r="P187349" s="83"/>
    </row>
    <row r="187350" spans="16:16" x14ac:dyDescent="0.3">
      <c r="P187350" s="83"/>
    </row>
    <row r="187351" spans="16:16" x14ac:dyDescent="0.3">
      <c r="P187351" s="83"/>
    </row>
    <row r="187352" spans="16:16" x14ac:dyDescent="0.3">
      <c r="P187352" s="83"/>
    </row>
    <row r="187353" spans="16:16" x14ac:dyDescent="0.3">
      <c r="P187353" s="83"/>
    </row>
    <row r="187354" spans="16:16" x14ac:dyDescent="0.3">
      <c r="P187354" s="83"/>
    </row>
    <row r="187355" spans="16:16" x14ac:dyDescent="0.3">
      <c r="P187355" s="83"/>
    </row>
    <row r="187356" spans="16:16" x14ac:dyDescent="0.3">
      <c r="P187356" s="83"/>
    </row>
    <row r="187357" spans="16:16" x14ac:dyDescent="0.3">
      <c r="P187357" s="83"/>
    </row>
    <row r="187358" spans="16:16" x14ac:dyDescent="0.3">
      <c r="P187358" s="83"/>
    </row>
    <row r="187359" spans="16:16" x14ac:dyDescent="0.3">
      <c r="P187359" s="83"/>
    </row>
    <row r="187360" spans="16:16" x14ac:dyDescent="0.3">
      <c r="P187360" s="83"/>
    </row>
    <row r="187361" spans="16:16" x14ac:dyDescent="0.3">
      <c r="P187361" s="83"/>
    </row>
    <row r="187362" spans="16:16" x14ac:dyDescent="0.3">
      <c r="P187362" s="83"/>
    </row>
    <row r="187363" spans="16:16" x14ac:dyDescent="0.3">
      <c r="P187363" s="83"/>
    </row>
    <row r="187364" spans="16:16" x14ac:dyDescent="0.3">
      <c r="P187364" s="83"/>
    </row>
    <row r="187365" spans="16:16" x14ac:dyDescent="0.3">
      <c r="P187365" s="83"/>
    </row>
    <row r="187366" spans="16:16" x14ac:dyDescent="0.3">
      <c r="P187366" s="83"/>
    </row>
    <row r="187367" spans="16:16" x14ac:dyDescent="0.3">
      <c r="P187367" s="83"/>
    </row>
    <row r="187368" spans="16:16" x14ac:dyDescent="0.3">
      <c r="P187368" s="83"/>
    </row>
    <row r="187369" spans="16:16" x14ac:dyDescent="0.3">
      <c r="P187369" s="83"/>
    </row>
    <row r="187370" spans="16:16" x14ac:dyDescent="0.3">
      <c r="P187370" s="83"/>
    </row>
    <row r="187371" spans="16:16" x14ac:dyDescent="0.3">
      <c r="P187371" s="83"/>
    </row>
    <row r="187372" spans="16:16" x14ac:dyDescent="0.3">
      <c r="P187372" s="83"/>
    </row>
    <row r="187373" spans="16:16" x14ac:dyDescent="0.3">
      <c r="P187373" s="83"/>
    </row>
    <row r="187374" spans="16:16" x14ac:dyDescent="0.3">
      <c r="P187374" s="83"/>
    </row>
    <row r="187375" spans="16:16" x14ac:dyDescent="0.3">
      <c r="P187375" s="83"/>
    </row>
    <row r="187376" spans="16:16" x14ac:dyDescent="0.3">
      <c r="P187376" s="83"/>
    </row>
    <row r="187377" spans="16:16" x14ac:dyDescent="0.3">
      <c r="P187377" s="83"/>
    </row>
    <row r="187378" spans="16:16" x14ac:dyDescent="0.3">
      <c r="P187378" s="83"/>
    </row>
    <row r="187379" spans="16:16" x14ac:dyDescent="0.3">
      <c r="P187379" s="83"/>
    </row>
    <row r="187380" spans="16:16" x14ac:dyDescent="0.3">
      <c r="P187380" s="83"/>
    </row>
    <row r="187381" spans="16:16" x14ac:dyDescent="0.3">
      <c r="P187381" s="83"/>
    </row>
    <row r="187382" spans="16:16" x14ac:dyDescent="0.3">
      <c r="P187382" s="83"/>
    </row>
    <row r="187383" spans="16:16" x14ac:dyDescent="0.3">
      <c r="P187383" s="83"/>
    </row>
    <row r="187384" spans="16:16" x14ac:dyDescent="0.3">
      <c r="P187384" s="83"/>
    </row>
    <row r="187385" spans="16:16" x14ac:dyDescent="0.3">
      <c r="P187385" s="83"/>
    </row>
    <row r="187386" spans="16:16" x14ac:dyDescent="0.3">
      <c r="P187386" s="83"/>
    </row>
    <row r="187387" spans="16:16" x14ac:dyDescent="0.3">
      <c r="P187387" s="83"/>
    </row>
    <row r="187388" spans="16:16" x14ac:dyDescent="0.3">
      <c r="P187388" s="83"/>
    </row>
    <row r="187389" spans="16:16" x14ac:dyDescent="0.3">
      <c r="P187389" s="83"/>
    </row>
    <row r="187390" spans="16:16" x14ac:dyDescent="0.3">
      <c r="P187390" s="83"/>
    </row>
    <row r="187391" spans="16:16" x14ac:dyDescent="0.3">
      <c r="P187391" s="83"/>
    </row>
    <row r="187392" spans="16:16" x14ac:dyDescent="0.3">
      <c r="P187392" s="83"/>
    </row>
    <row r="187393" spans="16:16" x14ac:dyDescent="0.3">
      <c r="P187393" s="83"/>
    </row>
    <row r="187394" spans="16:16" x14ac:dyDescent="0.3">
      <c r="P187394" s="83"/>
    </row>
    <row r="187395" spans="16:16" x14ac:dyDescent="0.3">
      <c r="P187395" s="83"/>
    </row>
    <row r="187396" spans="16:16" x14ac:dyDescent="0.3">
      <c r="P187396" s="83"/>
    </row>
    <row r="187397" spans="16:16" x14ac:dyDescent="0.3">
      <c r="P187397" s="83"/>
    </row>
    <row r="187398" spans="16:16" x14ac:dyDescent="0.3">
      <c r="P187398" s="83"/>
    </row>
    <row r="187399" spans="16:16" x14ac:dyDescent="0.3">
      <c r="P187399" s="83"/>
    </row>
    <row r="187400" spans="16:16" x14ac:dyDescent="0.3">
      <c r="P187400" s="83"/>
    </row>
    <row r="187401" spans="16:16" x14ac:dyDescent="0.3">
      <c r="P187401" s="83"/>
    </row>
    <row r="187402" spans="16:16" x14ac:dyDescent="0.3">
      <c r="P187402" s="83"/>
    </row>
    <row r="187403" spans="16:16" x14ac:dyDescent="0.3">
      <c r="P187403" s="83"/>
    </row>
    <row r="187404" spans="16:16" x14ac:dyDescent="0.3">
      <c r="P187404" s="83"/>
    </row>
    <row r="187405" spans="16:16" x14ac:dyDescent="0.3">
      <c r="P187405" s="83"/>
    </row>
    <row r="187406" spans="16:16" x14ac:dyDescent="0.3">
      <c r="P187406" s="83"/>
    </row>
    <row r="187407" spans="16:16" x14ac:dyDescent="0.3">
      <c r="P187407" s="83"/>
    </row>
    <row r="187408" spans="16:16" x14ac:dyDescent="0.3">
      <c r="P187408" s="83"/>
    </row>
    <row r="187409" spans="16:16" x14ac:dyDescent="0.3">
      <c r="P187409" s="83"/>
    </row>
    <row r="187410" spans="16:16" x14ac:dyDescent="0.3">
      <c r="P187410" s="83"/>
    </row>
    <row r="187411" spans="16:16" x14ac:dyDescent="0.3">
      <c r="P187411" s="83"/>
    </row>
    <row r="187412" spans="16:16" x14ac:dyDescent="0.3">
      <c r="P187412" s="83"/>
    </row>
    <row r="187413" spans="16:16" x14ac:dyDescent="0.3">
      <c r="P187413" s="83"/>
    </row>
    <row r="187414" spans="16:16" x14ac:dyDescent="0.3">
      <c r="P187414" s="83"/>
    </row>
    <row r="187415" spans="16:16" x14ac:dyDescent="0.3">
      <c r="P187415" s="83"/>
    </row>
    <row r="187416" spans="16:16" x14ac:dyDescent="0.3">
      <c r="P187416" s="83"/>
    </row>
    <row r="187417" spans="16:16" x14ac:dyDescent="0.3">
      <c r="P187417" s="83"/>
    </row>
    <row r="187418" spans="16:16" x14ac:dyDescent="0.3">
      <c r="P187418" s="83"/>
    </row>
    <row r="187419" spans="16:16" x14ac:dyDescent="0.3">
      <c r="P187419" s="83"/>
    </row>
    <row r="187420" spans="16:16" x14ac:dyDescent="0.3">
      <c r="P187420" s="83"/>
    </row>
    <row r="187421" spans="16:16" x14ac:dyDescent="0.3">
      <c r="P187421" s="83"/>
    </row>
    <row r="187422" spans="16:16" x14ac:dyDescent="0.3">
      <c r="P187422" s="83"/>
    </row>
    <row r="187423" spans="16:16" x14ac:dyDescent="0.3">
      <c r="P187423" s="83"/>
    </row>
    <row r="187424" spans="16:16" x14ac:dyDescent="0.3">
      <c r="P187424" s="83"/>
    </row>
    <row r="187425" spans="16:16" x14ac:dyDescent="0.3">
      <c r="P187425" s="83"/>
    </row>
    <row r="187426" spans="16:16" x14ac:dyDescent="0.3">
      <c r="P187426" s="83"/>
    </row>
    <row r="187427" spans="16:16" x14ac:dyDescent="0.3">
      <c r="P187427" s="83"/>
    </row>
    <row r="187428" spans="16:16" x14ac:dyDescent="0.3">
      <c r="P187428" s="83"/>
    </row>
    <row r="187429" spans="16:16" x14ac:dyDescent="0.3">
      <c r="P187429" s="83"/>
    </row>
    <row r="187430" spans="16:16" x14ac:dyDescent="0.3">
      <c r="P187430" s="83"/>
    </row>
    <row r="187431" spans="16:16" x14ac:dyDescent="0.3">
      <c r="P187431" s="83"/>
    </row>
    <row r="187432" spans="16:16" x14ac:dyDescent="0.3">
      <c r="P187432" s="83"/>
    </row>
    <row r="187433" spans="16:16" x14ac:dyDescent="0.3">
      <c r="P187433" s="83"/>
    </row>
    <row r="187434" spans="16:16" x14ac:dyDescent="0.3">
      <c r="P187434" s="83"/>
    </row>
    <row r="187435" spans="16:16" x14ac:dyDescent="0.3">
      <c r="P187435" s="83"/>
    </row>
    <row r="187436" spans="16:16" x14ac:dyDescent="0.3">
      <c r="P187436" s="83"/>
    </row>
    <row r="187437" spans="16:16" x14ac:dyDescent="0.3">
      <c r="P187437" s="83"/>
    </row>
    <row r="187438" spans="16:16" x14ac:dyDescent="0.3">
      <c r="P187438" s="83"/>
    </row>
    <row r="187439" spans="16:16" x14ac:dyDescent="0.3">
      <c r="P187439" s="83"/>
    </row>
    <row r="187440" spans="16:16" x14ac:dyDescent="0.3">
      <c r="P187440" s="83"/>
    </row>
    <row r="187441" spans="16:16" x14ac:dyDescent="0.3">
      <c r="P187441" s="83"/>
    </row>
    <row r="187442" spans="16:16" x14ac:dyDescent="0.3">
      <c r="P187442" s="83"/>
    </row>
    <row r="187443" spans="16:16" x14ac:dyDescent="0.3">
      <c r="P187443" s="83"/>
    </row>
    <row r="187444" spans="16:16" x14ac:dyDescent="0.3">
      <c r="P187444" s="83"/>
    </row>
    <row r="187445" spans="16:16" x14ac:dyDescent="0.3">
      <c r="P187445" s="83"/>
    </row>
    <row r="187446" spans="16:16" x14ac:dyDescent="0.3">
      <c r="P187446" s="83"/>
    </row>
    <row r="187447" spans="16:16" x14ac:dyDescent="0.3">
      <c r="P187447" s="83"/>
    </row>
    <row r="187448" spans="16:16" x14ac:dyDescent="0.3">
      <c r="P187448" s="83"/>
    </row>
    <row r="187449" spans="16:16" x14ac:dyDescent="0.3">
      <c r="P187449" s="83"/>
    </row>
    <row r="187450" spans="16:16" x14ac:dyDescent="0.3">
      <c r="P187450" s="83"/>
    </row>
    <row r="187451" spans="16:16" x14ac:dyDescent="0.3">
      <c r="P187451" s="83"/>
    </row>
    <row r="187452" spans="16:16" x14ac:dyDescent="0.3">
      <c r="P187452" s="83"/>
    </row>
    <row r="187453" spans="16:16" x14ac:dyDescent="0.3">
      <c r="P187453" s="83"/>
    </row>
    <row r="187454" spans="16:16" x14ac:dyDescent="0.3">
      <c r="P187454" s="83"/>
    </row>
    <row r="187455" spans="16:16" x14ac:dyDescent="0.3">
      <c r="P187455" s="83"/>
    </row>
    <row r="187456" spans="16:16" x14ac:dyDescent="0.3">
      <c r="P187456" s="83"/>
    </row>
    <row r="187457" spans="16:16" x14ac:dyDescent="0.3">
      <c r="P187457" s="83"/>
    </row>
    <row r="187458" spans="16:16" x14ac:dyDescent="0.3">
      <c r="P187458" s="83"/>
    </row>
    <row r="187459" spans="16:16" x14ac:dyDescent="0.3">
      <c r="P187459" s="83"/>
    </row>
    <row r="187460" spans="16:16" x14ac:dyDescent="0.3">
      <c r="P187460" s="83"/>
    </row>
    <row r="187461" spans="16:16" x14ac:dyDescent="0.3">
      <c r="P187461" s="83"/>
    </row>
    <row r="187462" spans="16:16" x14ac:dyDescent="0.3">
      <c r="P187462" s="83"/>
    </row>
    <row r="187463" spans="16:16" x14ac:dyDescent="0.3">
      <c r="P187463" s="83"/>
    </row>
    <row r="187464" spans="16:16" x14ac:dyDescent="0.3">
      <c r="P187464" s="83"/>
    </row>
    <row r="187465" spans="16:16" x14ac:dyDescent="0.3">
      <c r="P187465" s="83"/>
    </row>
    <row r="187466" spans="16:16" x14ac:dyDescent="0.3">
      <c r="P187466" s="83"/>
    </row>
    <row r="187467" spans="16:16" x14ac:dyDescent="0.3">
      <c r="P187467" s="83"/>
    </row>
    <row r="187468" spans="16:16" x14ac:dyDescent="0.3">
      <c r="P187468" s="83"/>
    </row>
    <row r="187469" spans="16:16" x14ac:dyDescent="0.3">
      <c r="P187469" s="83"/>
    </row>
    <row r="187470" spans="16:16" x14ac:dyDescent="0.3">
      <c r="P187470" s="83"/>
    </row>
    <row r="187471" spans="16:16" x14ac:dyDescent="0.3">
      <c r="P187471" s="83"/>
    </row>
    <row r="187472" spans="16:16" x14ac:dyDescent="0.3">
      <c r="P187472" s="83"/>
    </row>
    <row r="187473" spans="16:16" x14ac:dyDescent="0.3">
      <c r="P187473" s="83"/>
    </row>
    <row r="187474" spans="16:16" x14ac:dyDescent="0.3">
      <c r="P187474" s="83"/>
    </row>
    <row r="187475" spans="16:16" x14ac:dyDescent="0.3">
      <c r="P187475" s="83"/>
    </row>
    <row r="187476" spans="16:16" x14ac:dyDescent="0.3">
      <c r="P187476" s="83"/>
    </row>
    <row r="187477" spans="16:16" x14ac:dyDescent="0.3">
      <c r="P187477" s="83"/>
    </row>
    <row r="187478" spans="16:16" x14ac:dyDescent="0.3">
      <c r="P187478" s="83"/>
    </row>
    <row r="187479" spans="16:16" x14ac:dyDescent="0.3">
      <c r="P187479" s="83"/>
    </row>
    <row r="187480" spans="16:16" x14ac:dyDescent="0.3">
      <c r="P187480" s="83"/>
    </row>
    <row r="187481" spans="16:16" x14ac:dyDescent="0.3">
      <c r="P187481" s="83"/>
    </row>
    <row r="187482" spans="16:16" x14ac:dyDescent="0.3">
      <c r="P187482" s="83"/>
    </row>
    <row r="187483" spans="16:16" x14ac:dyDescent="0.3">
      <c r="P187483" s="83"/>
    </row>
    <row r="187484" spans="16:16" x14ac:dyDescent="0.3">
      <c r="P187484" s="83"/>
    </row>
    <row r="187485" spans="16:16" x14ac:dyDescent="0.3">
      <c r="P187485" s="83"/>
    </row>
    <row r="187486" spans="16:16" x14ac:dyDescent="0.3">
      <c r="P187486" s="83"/>
    </row>
    <row r="187487" spans="16:16" x14ac:dyDescent="0.3">
      <c r="P187487" s="83"/>
    </row>
    <row r="187488" spans="16:16" x14ac:dyDescent="0.3">
      <c r="P187488" s="83"/>
    </row>
    <row r="187489" spans="16:16" x14ac:dyDescent="0.3">
      <c r="P187489" s="83"/>
    </row>
    <row r="187490" spans="16:16" x14ac:dyDescent="0.3">
      <c r="P187490" s="83"/>
    </row>
    <row r="187491" spans="16:16" x14ac:dyDescent="0.3">
      <c r="P187491" s="83"/>
    </row>
    <row r="187492" spans="16:16" x14ac:dyDescent="0.3">
      <c r="P187492" s="83"/>
    </row>
    <row r="187493" spans="16:16" x14ac:dyDescent="0.3">
      <c r="P187493" s="83"/>
    </row>
    <row r="187494" spans="16:16" x14ac:dyDescent="0.3">
      <c r="P187494" s="83"/>
    </row>
    <row r="187495" spans="16:16" x14ac:dyDescent="0.3">
      <c r="P187495" s="83"/>
    </row>
    <row r="187496" spans="16:16" x14ac:dyDescent="0.3">
      <c r="P187496" s="83"/>
    </row>
    <row r="187497" spans="16:16" x14ac:dyDescent="0.3">
      <c r="P187497" s="83"/>
    </row>
    <row r="187498" spans="16:16" x14ac:dyDescent="0.3">
      <c r="P187498" s="83"/>
    </row>
    <row r="187499" spans="16:16" x14ac:dyDescent="0.3">
      <c r="P187499" s="83"/>
    </row>
    <row r="187500" spans="16:16" x14ac:dyDescent="0.3">
      <c r="P187500" s="83"/>
    </row>
    <row r="187501" spans="16:16" x14ac:dyDescent="0.3">
      <c r="P187501" s="83"/>
    </row>
    <row r="187502" spans="16:16" x14ac:dyDescent="0.3">
      <c r="P187502" s="83"/>
    </row>
    <row r="187503" spans="16:16" x14ac:dyDescent="0.3">
      <c r="P187503" s="83"/>
    </row>
    <row r="187504" spans="16:16" x14ac:dyDescent="0.3">
      <c r="P187504" s="83"/>
    </row>
    <row r="187505" spans="16:16" x14ac:dyDescent="0.3">
      <c r="P187505" s="83"/>
    </row>
    <row r="187506" spans="16:16" x14ac:dyDescent="0.3">
      <c r="P187506" s="83"/>
    </row>
    <row r="187507" spans="16:16" x14ac:dyDescent="0.3">
      <c r="P187507" s="83"/>
    </row>
    <row r="187508" spans="16:16" x14ac:dyDescent="0.3">
      <c r="P187508" s="83"/>
    </row>
    <row r="187509" spans="16:16" x14ac:dyDescent="0.3">
      <c r="P187509" s="83"/>
    </row>
    <row r="187510" spans="16:16" x14ac:dyDescent="0.3">
      <c r="P187510" s="83"/>
    </row>
    <row r="187511" spans="16:16" x14ac:dyDescent="0.3">
      <c r="P187511" s="83"/>
    </row>
    <row r="187512" spans="16:16" x14ac:dyDescent="0.3">
      <c r="P187512" s="83"/>
    </row>
    <row r="187513" spans="16:16" x14ac:dyDescent="0.3">
      <c r="P187513" s="83"/>
    </row>
    <row r="187514" spans="16:16" x14ac:dyDescent="0.3">
      <c r="P187514" s="83"/>
    </row>
    <row r="187515" spans="16:16" x14ac:dyDescent="0.3">
      <c r="P187515" s="83"/>
    </row>
    <row r="187516" spans="16:16" x14ac:dyDescent="0.3">
      <c r="P187516" s="83"/>
    </row>
    <row r="187517" spans="16:16" x14ac:dyDescent="0.3">
      <c r="P187517" s="83"/>
    </row>
    <row r="187518" spans="16:16" x14ac:dyDescent="0.3">
      <c r="P187518" s="83"/>
    </row>
    <row r="187519" spans="16:16" x14ac:dyDescent="0.3">
      <c r="P187519" s="83"/>
    </row>
    <row r="187520" spans="16:16" x14ac:dyDescent="0.3">
      <c r="P187520" s="83"/>
    </row>
    <row r="187521" spans="16:16" x14ac:dyDescent="0.3">
      <c r="P187521" s="83"/>
    </row>
    <row r="187522" spans="16:16" x14ac:dyDescent="0.3">
      <c r="P187522" s="83"/>
    </row>
    <row r="187523" spans="16:16" x14ac:dyDescent="0.3">
      <c r="P187523" s="83"/>
    </row>
    <row r="187524" spans="16:16" x14ac:dyDescent="0.3">
      <c r="P187524" s="83"/>
    </row>
    <row r="187525" spans="16:16" x14ac:dyDescent="0.3">
      <c r="P187525" s="83"/>
    </row>
    <row r="187526" spans="16:16" x14ac:dyDescent="0.3">
      <c r="P187526" s="83"/>
    </row>
    <row r="187527" spans="16:16" x14ac:dyDescent="0.3">
      <c r="P187527" s="83"/>
    </row>
    <row r="187528" spans="16:16" x14ac:dyDescent="0.3">
      <c r="P187528" s="83"/>
    </row>
    <row r="187529" spans="16:16" x14ac:dyDescent="0.3">
      <c r="P187529" s="83"/>
    </row>
    <row r="187530" spans="16:16" x14ac:dyDescent="0.3">
      <c r="P187530" s="83"/>
    </row>
    <row r="187531" spans="16:16" x14ac:dyDescent="0.3">
      <c r="P187531" s="83"/>
    </row>
    <row r="187532" spans="16:16" x14ac:dyDescent="0.3">
      <c r="P187532" s="83"/>
    </row>
    <row r="187533" spans="16:16" x14ac:dyDescent="0.3">
      <c r="P187533" s="83"/>
    </row>
    <row r="187534" spans="16:16" x14ac:dyDescent="0.3">
      <c r="P187534" s="83"/>
    </row>
    <row r="187535" spans="16:16" x14ac:dyDescent="0.3">
      <c r="P187535" s="83"/>
    </row>
    <row r="187536" spans="16:16" x14ac:dyDescent="0.3">
      <c r="P187536" s="83"/>
    </row>
    <row r="187537" spans="16:16" x14ac:dyDescent="0.3">
      <c r="P187537" s="83"/>
    </row>
    <row r="187538" spans="16:16" x14ac:dyDescent="0.3">
      <c r="P187538" s="83"/>
    </row>
    <row r="187539" spans="16:16" x14ac:dyDescent="0.3">
      <c r="P187539" s="83"/>
    </row>
    <row r="187540" spans="16:16" x14ac:dyDescent="0.3">
      <c r="P187540" s="83"/>
    </row>
    <row r="187541" spans="16:16" x14ac:dyDescent="0.3">
      <c r="P187541" s="83"/>
    </row>
    <row r="187542" spans="16:16" x14ac:dyDescent="0.3">
      <c r="P187542" s="83"/>
    </row>
    <row r="187543" spans="16:16" x14ac:dyDescent="0.3">
      <c r="P187543" s="83"/>
    </row>
    <row r="187544" spans="16:16" x14ac:dyDescent="0.3">
      <c r="P187544" s="83"/>
    </row>
    <row r="187545" spans="16:16" x14ac:dyDescent="0.3">
      <c r="P187545" s="83"/>
    </row>
    <row r="187546" spans="16:16" x14ac:dyDescent="0.3">
      <c r="P187546" s="83"/>
    </row>
    <row r="187547" spans="16:16" x14ac:dyDescent="0.3">
      <c r="P187547" s="83"/>
    </row>
    <row r="187548" spans="16:16" x14ac:dyDescent="0.3">
      <c r="P187548" s="83"/>
    </row>
    <row r="187549" spans="16:16" x14ac:dyDescent="0.3">
      <c r="P187549" s="83"/>
    </row>
    <row r="187550" spans="16:16" x14ac:dyDescent="0.3">
      <c r="P187550" s="83"/>
    </row>
    <row r="187551" spans="16:16" x14ac:dyDescent="0.3">
      <c r="P187551" s="83"/>
    </row>
    <row r="187552" spans="16:16" x14ac:dyDescent="0.3">
      <c r="P187552" s="83"/>
    </row>
    <row r="187553" spans="16:16" x14ac:dyDescent="0.3">
      <c r="P187553" s="83"/>
    </row>
    <row r="187554" spans="16:16" x14ac:dyDescent="0.3">
      <c r="P187554" s="83"/>
    </row>
    <row r="187555" spans="16:16" x14ac:dyDescent="0.3">
      <c r="P187555" s="83"/>
    </row>
    <row r="187556" spans="16:16" x14ac:dyDescent="0.3">
      <c r="P187556" s="83"/>
    </row>
    <row r="187557" spans="16:16" x14ac:dyDescent="0.3">
      <c r="P187557" s="83"/>
    </row>
    <row r="187558" spans="16:16" x14ac:dyDescent="0.3">
      <c r="P187558" s="83"/>
    </row>
    <row r="187559" spans="16:16" x14ac:dyDescent="0.3">
      <c r="P187559" s="83"/>
    </row>
    <row r="187560" spans="16:16" x14ac:dyDescent="0.3">
      <c r="P187560" s="83"/>
    </row>
    <row r="187561" spans="16:16" x14ac:dyDescent="0.3">
      <c r="P187561" s="83"/>
    </row>
    <row r="187562" spans="16:16" x14ac:dyDescent="0.3">
      <c r="P187562" s="83"/>
    </row>
    <row r="187563" spans="16:16" x14ac:dyDescent="0.3">
      <c r="P187563" s="83"/>
    </row>
    <row r="187564" spans="16:16" x14ac:dyDescent="0.3">
      <c r="P187564" s="83"/>
    </row>
    <row r="187565" spans="16:16" x14ac:dyDescent="0.3">
      <c r="P187565" s="83"/>
    </row>
    <row r="187566" spans="16:16" x14ac:dyDescent="0.3">
      <c r="P187566" s="83"/>
    </row>
    <row r="187567" spans="16:16" x14ac:dyDescent="0.3">
      <c r="P187567" s="83"/>
    </row>
    <row r="187568" spans="16:16" x14ac:dyDescent="0.3">
      <c r="P187568" s="83"/>
    </row>
    <row r="187569" spans="16:16" x14ac:dyDescent="0.3">
      <c r="P187569" s="83"/>
    </row>
    <row r="187570" spans="16:16" x14ac:dyDescent="0.3">
      <c r="P187570" s="83"/>
    </row>
    <row r="187571" spans="16:16" x14ac:dyDescent="0.3">
      <c r="P187571" s="83"/>
    </row>
    <row r="187572" spans="16:16" x14ac:dyDescent="0.3">
      <c r="P187572" s="83"/>
    </row>
    <row r="187573" spans="16:16" x14ac:dyDescent="0.3">
      <c r="P187573" s="83"/>
    </row>
    <row r="187574" spans="16:16" x14ac:dyDescent="0.3">
      <c r="P187574" s="83"/>
    </row>
    <row r="187575" spans="16:16" x14ac:dyDescent="0.3">
      <c r="P187575" s="83"/>
    </row>
    <row r="187576" spans="16:16" x14ac:dyDescent="0.3">
      <c r="P187576" s="83"/>
    </row>
    <row r="187577" spans="16:16" x14ac:dyDescent="0.3">
      <c r="P187577" s="83"/>
    </row>
    <row r="187578" spans="16:16" x14ac:dyDescent="0.3">
      <c r="P187578" s="83"/>
    </row>
    <row r="187579" spans="16:16" x14ac:dyDescent="0.3">
      <c r="P187579" s="83"/>
    </row>
    <row r="187580" spans="16:16" x14ac:dyDescent="0.3">
      <c r="P187580" s="83"/>
    </row>
    <row r="187581" spans="16:16" x14ac:dyDescent="0.3">
      <c r="P187581" s="83"/>
    </row>
    <row r="187582" spans="16:16" x14ac:dyDescent="0.3">
      <c r="P187582" s="83"/>
    </row>
    <row r="187583" spans="16:16" x14ac:dyDescent="0.3">
      <c r="P187583" s="83"/>
    </row>
    <row r="187584" spans="16:16" x14ac:dyDescent="0.3">
      <c r="P187584" s="83"/>
    </row>
    <row r="187585" spans="16:16" x14ac:dyDescent="0.3">
      <c r="P187585" s="83"/>
    </row>
    <row r="187586" spans="16:16" x14ac:dyDescent="0.3">
      <c r="P187586" s="83"/>
    </row>
    <row r="187587" spans="16:16" x14ac:dyDescent="0.3">
      <c r="P187587" s="83"/>
    </row>
    <row r="187588" spans="16:16" x14ac:dyDescent="0.3">
      <c r="P187588" s="83"/>
    </row>
    <row r="187589" spans="16:16" x14ac:dyDescent="0.3">
      <c r="P187589" s="83"/>
    </row>
    <row r="187590" spans="16:16" x14ac:dyDescent="0.3">
      <c r="P187590" s="83"/>
    </row>
    <row r="187591" spans="16:16" x14ac:dyDescent="0.3">
      <c r="P187591" s="83"/>
    </row>
    <row r="187592" spans="16:16" x14ac:dyDescent="0.3">
      <c r="P187592" s="83"/>
    </row>
    <row r="187593" spans="16:16" x14ac:dyDescent="0.3">
      <c r="P187593" s="83"/>
    </row>
    <row r="187594" spans="16:16" x14ac:dyDescent="0.3">
      <c r="P187594" s="83"/>
    </row>
    <row r="187595" spans="16:16" x14ac:dyDescent="0.3">
      <c r="P187595" s="83"/>
    </row>
    <row r="187596" spans="16:16" x14ac:dyDescent="0.3">
      <c r="P187596" s="83"/>
    </row>
    <row r="187597" spans="16:16" x14ac:dyDescent="0.3">
      <c r="P187597" s="83"/>
    </row>
    <row r="187598" spans="16:16" x14ac:dyDescent="0.3">
      <c r="P187598" s="83"/>
    </row>
    <row r="187599" spans="16:16" x14ac:dyDescent="0.3">
      <c r="P187599" s="83"/>
    </row>
    <row r="187600" spans="16:16" x14ac:dyDescent="0.3">
      <c r="P187600" s="83"/>
    </row>
    <row r="187601" spans="16:16" x14ac:dyDescent="0.3">
      <c r="P187601" s="83"/>
    </row>
    <row r="187602" spans="16:16" x14ac:dyDescent="0.3">
      <c r="P187602" s="83"/>
    </row>
    <row r="187603" spans="16:16" x14ac:dyDescent="0.3">
      <c r="P187603" s="83"/>
    </row>
    <row r="187604" spans="16:16" x14ac:dyDescent="0.3">
      <c r="P187604" s="83"/>
    </row>
    <row r="187605" spans="16:16" x14ac:dyDescent="0.3">
      <c r="P187605" s="83"/>
    </row>
    <row r="187606" spans="16:16" x14ac:dyDescent="0.3">
      <c r="P187606" s="83"/>
    </row>
    <row r="187607" spans="16:16" x14ac:dyDescent="0.3">
      <c r="P187607" s="83"/>
    </row>
    <row r="187608" spans="16:16" x14ac:dyDescent="0.3">
      <c r="P187608" s="83"/>
    </row>
    <row r="187609" spans="16:16" x14ac:dyDescent="0.3">
      <c r="P187609" s="83"/>
    </row>
    <row r="187610" spans="16:16" x14ac:dyDescent="0.3">
      <c r="P187610" s="83"/>
    </row>
    <row r="187611" spans="16:16" x14ac:dyDescent="0.3">
      <c r="P187611" s="83"/>
    </row>
    <row r="187612" spans="16:16" x14ac:dyDescent="0.3">
      <c r="P187612" s="83"/>
    </row>
    <row r="187613" spans="16:16" x14ac:dyDescent="0.3">
      <c r="P187613" s="83"/>
    </row>
    <row r="187614" spans="16:16" x14ac:dyDescent="0.3">
      <c r="P187614" s="83"/>
    </row>
    <row r="187615" spans="16:16" x14ac:dyDescent="0.3">
      <c r="P187615" s="83"/>
    </row>
    <row r="187616" spans="16:16" x14ac:dyDescent="0.3">
      <c r="P187616" s="83"/>
    </row>
    <row r="187617" spans="16:16" x14ac:dyDescent="0.3">
      <c r="P187617" s="83"/>
    </row>
    <row r="187618" spans="16:16" x14ac:dyDescent="0.3">
      <c r="P187618" s="83"/>
    </row>
    <row r="187619" spans="16:16" x14ac:dyDescent="0.3">
      <c r="P187619" s="83"/>
    </row>
    <row r="187620" spans="16:16" x14ac:dyDescent="0.3">
      <c r="P187620" s="83"/>
    </row>
    <row r="187621" spans="16:16" x14ac:dyDescent="0.3">
      <c r="P187621" s="83"/>
    </row>
    <row r="187622" spans="16:16" x14ac:dyDescent="0.3">
      <c r="P187622" s="83"/>
    </row>
    <row r="187623" spans="16:16" x14ac:dyDescent="0.3">
      <c r="P187623" s="83"/>
    </row>
    <row r="187624" spans="16:16" x14ac:dyDescent="0.3">
      <c r="P187624" s="83"/>
    </row>
    <row r="187625" spans="16:16" x14ac:dyDescent="0.3">
      <c r="P187625" s="83"/>
    </row>
    <row r="187626" spans="16:16" x14ac:dyDescent="0.3">
      <c r="P187626" s="83"/>
    </row>
    <row r="187627" spans="16:16" x14ac:dyDescent="0.3">
      <c r="P187627" s="83"/>
    </row>
    <row r="187628" spans="16:16" x14ac:dyDescent="0.3">
      <c r="P187628" s="83"/>
    </row>
    <row r="187629" spans="16:16" x14ac:dyDescent="0.3">
      <c r="P187629" s="83"/>
    </row>
    <row r="187630" spans="16:16" x14ac:dyDescent="0.3">
      <c r="P187630" s="83"/>
    </row>
    <row r="187631" spans="16:16" x14ac:dyDescent="0.3">
      <c r="P187631" s="83"/>
    </row>
    <row r="187632" spans="16:16" x14ac:dyDescent="0.3">
      <c r="P187632" s="83"/>
    </row>
    <row r="187633" spans="16:16" x14ac:dyDescent="0.3">
      <c r="P187633" s="83"/>
    </row>
    <row r="187634" spans="16:16" x14ac:dyDescent="0.3">
      <c r="P187634" s="83"/>
    </row>
    <row r="187635" spans="16:16" x14ac:dyDescent="0.3">
      <c r="P187635" s="83"/>
    </row>
    <row r="187636" spans="16:16" x14ac:dyDescent="0.3">
      <c r="P187636" s="83"/>
    </row>
    <row r="187637" spans="16:16" x14ac:dyDescent="0.3">
      <c r="P187637" s="83"/>
    </row>
    <row r="187638" spans="16:16" x14ac:dyDescent="0.3">
      <c r="P187638" s="83"/>
    </row>
    <row r="187639" spans="16:16" x14ac:dyDescent="0.3">
      <c r="P187639" s="83"/>
    </row>
    <row r="187640" spans="16:16" x14ac:dyDescent="0.3">
      <c r="P187640" s="83"/>
    </row>
    <row r="187641" spans="16:16" x14ac:dyDescent="0.3">
      <c r="P187641" s="83"/>
    </row>
    <row r="187642" spans="16:16" x14ac:dyDescent="0.3">
      <c r="P187642" s="83"/>
    </row>
    <row r="187643" spans="16:16" x14ac:dyDescent="0.3">
      <c r="P187643" s="83"/>
    </row>
    <row r="187644" spans="16:16" x14ac:dyDescent="0.3">
      <c r="P187644" s="83"/>
    </row>
    <row r="187645" spans="16:16" x14ac:dyDescent="0.3">
      <c r="P187645" s="83"/>
    </row>
    <row r="187646" spans="16:16" x14ac:dyDescent="0.3">
      <c r="P187646" s="83"/>
    </row>
    <row r="187647" spans="16:16" x14ac:dyDescent="0.3">
      <c r="P187647" s="83"/>
    </row>
    <row r="187648" spans="16:16" x14ac:dyDescent="0.3">
      <c r="P187648" s="83"/>
    </row>
    <row r="187649" spans="16:16" x14ac:dyDescent="0.3">
      <c r="P187649" s="83"/>
    </row>
    <row r="187650" spans="16:16" x14ac:dyDescent="0.3">
      <c r="P187650" s="83"/>
    </row>
    <row r="187651" spans="16:16" x14ac:dyDescent="0.3">
      <c r="P187651" s="83"/>
    </row>
    <row r="187652" spans="16:16" x14ac:dyDescent="0.3">
      <c r="P187652" s="83"/>
    </row>
    <row r="187653" spans="16:16" x14ac:dyDescent="0.3">
      <c r="P187653" s="83"/>
    </row>
    <row r="187654" spans="16:16" x14ac:dyDescent="0.3">
      <c r="P187654" s="83"/>
    </row>
    <row r="187655" spans="16:16" x14ac:dyDescent="0.3">
      <c r="P187655" s="83"/>
    </row>
    <row r="187656" spans="16:16" x14ac:dyDescent="0.3">
      <c r="P187656" s="83"/>
    </row>
    <row r="187657" spans="16:16" x14ac:dyDescent="0.3">
      <c r="P187657" s="83"/>
    </row>
    <row r="187658" spans="16:16" x14ac:dyDescent="0.3">
      <c r="P187658" s="83"/>
    </row>
    <row r="187659" spans="16:16" x14ac:dyDescent="0.3">
      <c r="P187659" s="83"/>
    </row>
    <row r="187660" spans="16:16" x14ac:dyDescent="0.3">
      <c r="P187660" s="83"/>
    </row>
    <row r="187661" spans="16:16" x14ac:dyDescent="0.3">
      <c r="P187661" s="83"/>
    </row>
    <row r="187662" spans="16:16" x14ac:dyDescent="0.3">
      <c r="P187662" s="83"/>
    </row>
    <row r="187663" spans="16:16" x14ac:dyDescent="0.3">
      <c r="P187663" s="83"/>
    </row>
    <row r="187664" spans="16:16" x14ac:dyDescent="0.3">
      <c r="P187664" s="83"/>
    </row>
    <row r="187665" spans="16:16" x14ac:dyDescent="0.3">
      <c r="P187665" s="83"/>
    </row>
    <row r="187666" spans="16:16" x14ac:dyDescent="0.3">
      <c r="P187666" s="83"/>
    </row>
    <row r="187667" spans="16:16" x14ac:dyDescent="0.3">
      <c r="P187667" s="83"/>
    </row>
    <row r="187668" spans="16:16" x14ac:dyDescent="0.3">
      <c r="P187668" s="83"/>
    </row>
    <row r="187669" spans="16:16" x14ac:dyDescent="0.3">
      <c r="P187669" s="83"/>
    </row>
    <row r="187670" spans="16:16" x14ac:dyDescent="0.3">
      <c r="P187670" s="83"/>
    </row>
    <row r="187671" spans="16:16" x14ac:dyDescent="0.3">
      <c r="P187671" s="83"/>
    </row>
    <row r="187672" spans="16:16" x14ac:dyDescent="0.3">
      <c r="P187672" s="83"/>
    </row>
    <row r="187673" spans="16:16" x14ac:dyDescent="0.3">
      <c r="P187673" s="83"/>
    </row>
    <row r="187674" spans="16:16" x14ac:dyDescent="0.3">
      <c r="P187674" s="83"/>
    </row>
    <row r="187675" spans="16:16" x14ac:dyDescent="0.3">
      <c r="P187675" s="83"/>
    </row>
    <row r="187676" spans="16:16" x14ac:dyDescent="0.3">
      <c r="P187676" s="83"/>
    </row>
    <row r="187677" spans="16:16" x14ac:dyDescent="0.3">
      <c r="P187677" s="83"/>
    </row>
    <row r="187678" spans="16:16" x14ac:dyDescent="0.3">
      <c r="P187678" s="83"/>
    </row>
    <row r="187679" spans="16:16" x14ac:dyDescent="0.3">
      <c r="P187679" s="83"/>
    </row>
    <row r="187680" spans="16:16" x14ac:dyDescent="0.3">
      <c r="P187680" s="83"/>
    </row>
    <row r="187681" spans="16:16" x14ac:dyDescent="0.3">
      <c r="P187681" s="83"/>
    </row>
    <row r="187682" spans="16:16" x14ac:dyDescent="0.3">
      <c r="P187682" s="83"/>
    </row>
    <row r="187683" spans="16:16" x14ac:dyDescent="0.3">
      <c r="P187683" s="83"/>
    </row>
    <row r="187684" spans="16:16" x14ac:dyDescent="0.3">
      <c r="P187684" s="83"/>
    </row>
    <row r="187685" spans="16:16" x14ac:dyDescent="0.3">
      <c r="P187685" s="83"/>
    </row>
    <row r="187686" spans="16:16" x14ac:dyDescent="0.3">
      <c r="P187686" s="83"/>
    </row>
    <row r="187687" spans="16:16" x14ac:dyDescent="0.3">
      <c r="P187687" s="83"/>
    </row>
    <row r="187688" spans="16:16" x14ac:dyDescent="0.3">
      <c r="P187688" s="83"/>
    </row>
    <row r="187689" spans="16:16" x14ac:dyDescent="0.3">
      <c r="P187689" s="83"/>
    </row>
    <row r="187690" spans="16:16" x14ac:dyDescent="0.3">
      <c r="P187690" s="83"/>
    </row>
    <row r="187691" spans="16:16" x14ac:dyDescent="0.3">
      <c r="P187691" s="83"/>
    </row>
    <row r="187692" spans="16:16" x14ac:dyDescent="0.3">
      <c r="P187692" s="83"/>
    </row>
    <row r="187693" spans="16:16" x14ac:dyDescent="0.3">
      <c r="P187693" s="83"/>
    </row>
    <row r="187694" spans="16:16" x14ac:dyDescent="0.3">
      <c r="P187694" s="83"/>
    </row>
    <row r="187695" spans="16:16" x14ac:dyDescent="0.3">
      <c r="P187695" s="83"/>
    </row>
    <row r="187696" spans="16:16" x14ac:dyDescent="0.3">
      <c r="P187696" s="83"/>
    </row>
    <row r="187697" spans="16:16" x14ac:dyDescent="0.3">
      <c r="P187697" s="83"/>
    </row>
    <row r="187698" spans="16:16" x14ac:dyDescent="0.3">
      <c r="P187698" s="83"/>
    </row>
    <row r="187699" spans="16:16" x14ac:dyDescent="0.3">
      <c r="P187699" s="83"/>
    </row>
    <row r="187700" spans="16:16" x14ac:dyDescent="0.3">
      <c r="P187700" s="83"/>
    </row>
    <row r="187701" spans="16:16" x14ac:dyDescent="0.3">
      <c r="P187701" s="83"/>
    </row>
    <row r="187702" spans="16:16" x14ac:dyDescent="0.3">
      <c r="P187702" s="83"/>
    </row>
    <row r="187703" spans="16:16" x14ac:dyDescent="0.3">
      <c r="P187703" s="83"/>
    </row>
    <row r="187704" spans="16:16" x14ac:dyDescent="0.3">
      <c r="P187704" s="83"/>
    </row>
    <row r="187705" spans="16:16" x14ac:dyDescent="0.3">
      <c r="P187705" s="83"/>
    </row>
    <row r="187706" spans="16:16" x14ac:dyDescent="0.3">
      <c r="P187706" s="83"/>
    </row>
    <row r="187707" spans="16:16" x14ac:dyDescent="0.3">
      <c r="P187707" s="83"/>
    </row>
    <row r="187708" spans="16:16" x14ac:dyDescent="0.3">
      <c r="P187708" s="83"/>
    </row>
    <row r="187709" spans="16:16" x14ac:dyDescent="0.3">
      <c r="P187709" s="83"/>
    </row>
    <row r="187710" spans="16:16" x14ac:dyDescent="0.3">
      <c r="P187710" s="83"/>
    </row>
    <row r="187711" spans="16:16" x14ac:dyDescent="0.3">
      <c r="P187711" s="83"/>
    </row>
    <row r="187712" spans="16:16" x14ac:dyDescent="0.3">
      <c r="P187712" s="83"/>
    </row>
    <row r="187713" spans="16:16" x14ac:dyDescent="0.3">
      <c r="P187713" s="83"/>
    </row>
    <row r="187714" spans="16:16" x14ac:dyDescent="0.3">
      <c r="P187714" s="83"/>
    </row>
    <row r="187715" spans="16:16" x14ac:dyDescent="0.3">
      <c r="P187715" s="83"/>
    </row>
    <row r="187716" spans="16:16" x14ac:dyDescent="0.3">
      <c r="P187716" s="83"/>
    </row>
    <row r="187717" spans="16:16" x14ac:dyDescent="0.3">
      <c r="P187717" s="83"/>
    </row>
    <row r="187718" spans="16:16" x14ac:dyDescent="0.3">
      <c r="P187718" s="83"/>
    </row>
    <row r="187719" spans="16:16" x14ac:dyDescent="0.3">
      <c r="P187719" s="83"/>
    </row>
    <row r="187720" spans="16:16" x14ac:dyDescent="0.3">
      <c r="P187720" s="83"/>
    </row>
    <row r="187721" spans="16:16" x14ac:dyDescent="0.3">
      <c r="P187721" s="83"/>
    </row>
    <row r="187722" spans="16:16" x14ac:dyDescent="0.3">
      <c r="P187722" s="83"/>
    </row>
    <row r="187723" spans="16:16" x14ac:dyDescent="0.3">
      <c r="P187723" s="83"/>
    </row>
    <row r="187724" spans="16:16" x14ac:dyDescent="0.3">
      <c r="P187724" s="83"/>
    </row>
    <row r="187725" spans="16:16" x14ac:dyDescent="0.3">
      <c r="P187725" s="83"/>
    </row>
    <row r="187726" spans="16:16" x14ac:dyDescent="0.3">
      <c r="P187726" s="83"/>
    </row>
    <row r="187727" spans="16:16" x14ac:dyDescent="0.3">
      <c r="P187727" s="83"/>
    </row>
    <row r="187728" spans="16:16" x14ac:dyDescent="0.3">
      <c r="P187728" s="83"/>
    </row>
    <row r="187729" spans="16:16" x14ac:dyDescent="0.3">
      <c r="P187729" s="83"/>
    </row>
    <row r="187730" spans="16:16" x14ac:dyDescent="0.3">
      <c r="P187730" s="83"/>
    </row>
    <row r="187731" spans="16:16" x14ac:dyDescent="0.3">
      <c r="P187731" s="83"/>
    </row>
    <row r="187732" spans="16:16" x14ac:dyDescent="0.3">
      <c r="P187732" s="83"/>
    </row>
    <row r="187733" spans="16:16" x14ac:dyDescent="0.3">
      <c r="P187733" s="83"/>
    </row>
    <row r="187734" spans="16:16" x14ac:dyDescent="0.3">
      <c r="P187734" s="83"/>
    </row>
    <row r="187735" spans="16:16" x14ac:dyDescent="0.3">
      <c r="P187735" s="83"/>
    </row>
    <row r="187736" spans="16:16" x14ac:dyDescent="0.3">
      <c r="P187736" s="83"/>
    </row>
    <row r="187737" spans="16:16" x14ac:dyDescent="0.3">
      <c r="P187737" s="83"/>
    </row>
    <row r="187738" spans="16:16" x14ac:dyDescent="0.3">
      <c r="P187738" s="83"/>
    </row>
    <row r="187739" spans="16:16" x14ac:dyDescent="0.3">
      <c r="P187739" s="83"/>
    </row>
    <row r="187740" spans="16:16" x14ac:dyDescent="0.3">
      <c r="P187740" s="83"/>
    </row>
    <row r="187741" spans="16:16" x14ac:dyDescent="0.3">
      <c r="P187741" s="83"/>
    </row>
    <row r="187742" spans="16:16" x14ac:dyDescent="0.3">
      <c r="P187742" s="83"/>
    </row>
    <row r="187743" spans="16:16" x14ac:dyDescent="0.3">
      <c r="P187743" s="83"/>
    </row>
    <row r="187744" spans="16:16" x14ac:dyDescent="0.3">
      <c r="P187744" s="83"/>
    </row>
    <row r="187745" spans="16:16" x14ac:dyDescent="0.3">
      <c r="P187745" s="83"/>
    </row>
    <row r="187746" spans="16:16" x14ac:dyDescent="0.3">
      <c r="P187746" s="83"/>
    </row>
    <row r="187747" spans="16:16" x14ac:dyDescent="0.3">
      <c r="P187747" s="83"/>
    </row>
    <row r="187748" spans="16:16" x14ac:dyDescent="0.3">
      <c r="P187748" s="83"/>
    </row>
    <row r="187749" spans="16:16" x14ac:dyDescent="0.3">
      <c r="P187749" s="83"/>
    </row>
    <row r="187750" spans="16:16" x14ac:dyDescent="0.3">
      <c r="P187750" s="83"/>
    </row>
    <row r="187751" spans="16:16" x14ac:dyDescent="0.3">
      <c r="P187751" s="83"/>
    </row>
    <row r="187752" spans="16:16" x14ac:dyDescent="0.3">
      <c r="P187752" s="83"/>
    </row>
    <row r="187753" spans="16:16" x14ac:dyDescent="0.3">
      <c r="P187753" s="83"/>
    </row>
    <row r="187754" spans="16:16" x14ac:dyDescent="0.3">
      <c r="P187754" s="83"/>
    </row>
    <row r="187755" spans="16:16" x14ac:dyDescent="0.3">
      <c r="P187755" s="83"/>
    </row>
    <row r="187756" spans="16:16" x14ac:dyDescent="0.3">
      <c r="P187756" s="83"/>
    </row>
    <row r="187757" spans="16:16" x14ac:dyDescent="0.3">
      <c r="P187757" s="83"/>
    </row>
    <row r="187758" spans="16:16" x14ac:dyDescent="0.3">
      <c r="P187758" s="83"/>
    </row>
    <row r="187759" spans="16:16" x14ac:dyDescent="0.3">
      <c r="P187759" s="83"/>
    </row>
    <row r="187760" spans="16:16" x14ac:dyDescent="0.3">
      <c r="P187760" s="83"/>
    </row>
    <row r="187761" spans="16:16" x14ac:dyDescent="0.3">
      <c r="P187761" s="83"/>
    </row>
    <row r="187762" spans="16:16" x14ac:dyDescent="0.3">
      <c r="P187762" s="83"/>
    </row>
    <row r="187763" spans="16:16" x14ac:dyDescent="0.3">
      <c r="P187763" s="83"/>
    </row>
    <row r="187764" spans="16:16" x14ac:dyDescent="0.3">
      <c r="P187764" s="83"/>
    </row>
    <row r="187765" spans="16:16" x14ac:dyDescent="0.3">
      <c r="P187765" s="83"/>
    </row>
    <row r="187766" spans="16:16" x14ac:dyDescent="0.3">
      <c r="P187766" s="83"/>
    </row>
    <row r="187767" spans="16:16" x14ac:dyDescent="0.3">
      <c r="P187767" s="83"/>
    </row>
    <row r="187768" spans="16:16" x14ac:dyDescent="0.3">
      <c r="P187768" s="83"/>
    </row>
    <row r="187769" spans="16:16" x14ac:dyDescent="0.3">
      <c r="P187769" s="83"/>
    </row>
    <row r="187770" spans="16:16" x14ac:dyDescent="0.3">
      <c r="P187770" s="83"/>
    </row>
    <row r="187771" spans="16:16" x14ac:dyDescent="0.3">
      <c r="P187771" s="83"/>
    </row>
    <row r="187772" spans="16:16" x14ac:dyDescent="0.3">
      <c r="P187772" s="83"/>
    </row>
    <row r="187773" spans="16:16" x14ac:dyDescent="0.3">
      <c r="P187773" s="83"/>
    </row>
    <row r="187774" spans="16:16" x14ac:dyDescent="0.3">
      <c r="P187774" s="83"/>
    </row>
    <row r="187775" spans="16:16" x14ac:dyDescent="0.3">
      <c r="P187775" s="83"/>
    </row>
    <row r="187776" spans="16:16" x14ac:dyDescent="0.3">
      <c r="P187776" s="83"/>
    </row>
    <row r="187777" spans="16:16" x14ac:dyDescent="0.3">
      <c r="P187777" s="83"/>
    </row>
    <row r="187778" spans="16:16" x14ac:dyDescent="0.3">
      <c r="P187778" s="83"/>
    </row>
    <row r="187779" spans="16:16" x14ac:dyDescent="0.3">
      <c r="P187779" s="83"/>
    </row>
    <row r="187780" spans="16:16" x14ac:dyDescent="0.3">
      <c r="P187780" s="83"/>
    </row>
    <row r="187781" spans="16:16" x14ac:dyDescent="0.3">
      <c r="P187781" s="83"/>
    </row>
    <row r="187782" spans="16:16" x14ac:dyDescent="0.3">
      <c r="P187782" s="83"/>
    </row>
    <row r="187783" spans="16:16" x14ac:dyDescent="0.3">
      <c r="P187783" s="83"/>
    </row>
    <row r="187784" spans="16:16" x14ac:dyDescent="0.3">
      <c r="P187784" s="83"/>
    </row>
    <row r="187785" spans="16:16" x14ac:dyDescent="0.3">
      <c r="P187785" s="83"/>
    </row>
    <row r="187786" spans="16:16" x14ac:dyDescent="0.3">
      <c r="P187786" s="83"/>
    </row>
    <row r="187787" spans="16:16" x14ac:dyDescent="0.3">
      <c r="P187787" s="83"/>
    </row>
    <row r="187788" spans="16:16" x14ac:dyDescent="0.3">
      <c r="P187788" s="83"/>
    </row>
    <row r="187789" spans="16:16" x14ac:dyDescent="0.3">
      <c r="P187789" s="83"/>
    </row>
    <row r="187790" spans="16:16" x14ac:dyDescent="0.3">
      <c r="P187790" s="83"/>
    </row>
    <row r="187791" spans="16:16" x14ac:dyDescent="0.3">
      <c r="P187791" s="83"/>
    </row>
    <row r="187792" spans="16:16" x14ac:dyDescent="0.3">
      <c r="P187792" s="83"/>
    </row>
    <row r="187793" spans="16:16" x14ac:dyDescent="0.3">
      <c r="P187793" s="83"/>
    </row>
    <row r="187794" spans="16:16" x14ac:dyDescent="0.3">
      <c r="P187794" s="83"/>
    </row>
    <row r="187795" spans="16:16" x14ac:dyDescent="0.3">
      <c r="P187795" s="83"/>
    </row>
    <row r="187796" spans="16:16" x14ac:dyDescent="0.3">
      <c r="P187796" s="83"/>
    </row>
    <row r="187797" spans="16:16" x14ac:dyDescent="0.3">
      <c r="P187797" s="83"/>
    </row>
    <row r="187798" spans="16:16" x14ac:dyDescent="0.3">
      <c r="P187798" s="83"/>
    </row>
    <row r="187799" spans="16:16" x14ac:dyDescent="0.3">
      <c r="P187799" s="83"/>
    </row>
    <row r="187800" spans="16:16" x14ac:dyDescent="0.3">
      <c r="P187800" s="83"/>
    </row>
    <row r="187801" spans="16:16" x14ac:dyDescent="0.3">
      <c r="P187801" s="83"/>
    </row>
    <row r="187802" spans="16:16" x14ac:dyDescent="0.3">
      <c r="P187802" s="83"/>
    </row>
    <row r="187803" spans="16:16" x14ac:dyDescent="0.3">
      <c r="P187803" s="83"/>
    </row>
    <row r="187804" spans="16:16" x14ac:dyDescent="0.3">
      <c r="P187804" s="83"/>
    </row>
    <row r="187805" spans="16:16" x14ac:dyDescent="0.3">
      <c r="P187805" s="83"/>
    </row>
    <row r="187806" spans="16:16" x14ac:dyDescent="0.3">
      <c r="P187806" s="83"/>
    </row>
    <row r="187807" spans="16:16" x14ac:dyDescent="0.3">
      <c r="P187807" s="83"/>
    </row>
    <row r="187808" spans="16:16" x14ac:dyDescent="0.3">
      <c r="P187808" s="83"/>
    </row>
    <row r="187809" spans="16:16" x14ac:dyDescent="0.3">
      <c r="P187809" s="83"/>
    </row>
    <row r="187810" spans="16:16" x14ac:dyDescent="0.3">
      <c r="P187810" s="83"/>
    </row>
    <row r="187811" spans="16:16" x14ac:dyDescent="0.3">
      <c r="P187811" s="83"/>
    </row>
    <row r="187812" spans="16:16" x14ac:dyDescent="0.3">
      <c r="P187812" s="83"/>
    </row>
    <row r="187813" spans="16:16" x14ac:dyDescent="0.3">
      <c r="P187813" s="83"/>
    </row>
    <row r="187814" spans="16:16" x14ac:dyDescent="0.3">
      <c r="P187814" s="83"/>
    </row>
    <row r="187815" spans="16:16" x14ac:dyDescent="0.3">
      <c r="P187815" s="83"/>
    </row>
    <row r="187816" spans="16:16" x14ac:dyDescent="0.3">
      <c r="P187816" s="83"/>
    </row>
    <row r="187817" spans="16:16" x14ac:dyDescent="0.3">
      <c r="P187817" s="83"/>
    </row>
    <row r="187818" spans="16:16" x14ac:dyDescent="0.3">
      <c r="P187818" s="83"/>
    </row>
    <row r="187819" spans="16:16" x14ac:dyDescent="0.3">
      <c r="P187819" s="83"/>
    </row>
    <row r="187820" spans="16:16" x14ac:dyDescent="0.3">
      <c r="P187820" s="83"/>
    </row>
    <row r="187821" spans="16:16" x14ac:dyDescent="0.3">
      <c r="P187821" s="83"/>
    </row>
    <row r="187822" spans="16:16" x14ac:dyDescent="0.3">
      <c r="P187822" s="83"/>
    </row>
    <row r="187823" spans="16:16" x14ac:dyDescent="0.3">
      <c r="P187823" s="83"/>
    </row>
    <row r="187824" spans="16:16" x14ac:dyDescent="0.3">
      <c r="P187824" s="83"/>
    </row>
    <row r="187825" spans="16:16" x14ac:dyDescent="0.3">
      <c r="P187825" s="83"/>
    </row>
    <row r="187826" spans="16:16" x14ac:dyDescent="0.3">
      <c r="P187826" s="83"/>
    </row>
    <row r="187827" spans="16:16" x14ac:dyDescent="0.3">
      <c r="P187827" s="83"/>
    </row>
    <row r="187828" spans="16:16" x14ac:dyDescent="0.3">
      <c r="P187828" s="83"/>
    </row>
    <row r="187829" spans="16:16" x14ac:dyDescent="0.3">
      <c r="P187829" s="83"/>
    </row>
    <row r="187830" spans="16:16" x14ac:dyDescent="0.3">
      <c r="P187830" s="83"/>
    </row>
    <row r="187831" spans="16:16" x14ac:dyDescent="0.3">
      <c r="P187831" s="83"/>
    </row>
    <row r="187832" spans="16:16" x14ac:dyDescent="0.3">
      <c r="P187832" s="83"/>
    </row>
    <row r="187833" spans="16:16" x14ac:dyDescent="0.3">
      <c r="P187833" s="83"/>
    </row>
    <row r="187834" spans="16:16" x14ac:dyDescent="0.3">
      <c r="P187834" s="83"/>
    </row>
    <row r="187835" spans="16:16" x14ac:dyDescent="0.3">
      <c r="P187835" s="83"/>
    </row>
    <row r="187836" spans="16:16" x14ac:dyDescent="0.3">
      <c r="P187836" s="83"/>
    </row>
    <row r="187837" spans="16:16" x14ac:dyDescent="0.3">
      <c r="P187837" s="83"/>
    </row>
    <row r="187838" spans="16:16" x14ac:dyDescent="0.3">
      <c r="P187838" s="83"/>
    </row>
    <row r="187839" spans="16:16" x14ac:dyDescent="0.3">
      <c r="P187839" s="83"/>
    </row>
    <row r="187840" spans="16:16" x14ac:dyDescent="0.3">
      <c r="P187840" s="83"/>
    </row>
    <row r="187841" spans="16:16" x14ac:dyDescent="0.3">
      <c r="P187841" s="83"/>
    </row>
    <row r="187842" spans="16:16" x14ac:dyDescent="0.3">
      <c r="P187842" s="83"/>
    </row>
    <row r="187843" spans="16:16" x14ac:dyDescent="0.3">
      <c r="P187843" s="83"/>
    </row>
    <row r="187844" spans="16:16" x14ac:dyDescent="0.3">
      <c r="P187844" s="83"/>
    </row>
    <row r="187845" spans="16:16" x14ac:dyDescent="0.3">
      <c r="P187845" s="83"/>
    </row>
    <row r="187846" spans="16:16" x14ac:dyDescent="0.3">
      <c r="P187846" s="83"/>
    </row>
    <row r="187847" spans="16:16" x14ac:dyDescent="0.3">
      <c r="P187847" s="83"/>
    </row>
    <row r="187848" spans="16:16" x14ac:dyDescent="0.3">
      <c r="P187848" s="83"/>
    </row>
    <row r="187849" spans="16:16" x14ac:dyDescent="0.3">
      <c r="P187849" s="83"/>
    </row>
    <row r="187850" spans="16:16" x14ac:dyDescent="0.3">
      <c r="P187850" s="83"/>
    </row>
    <row r="187851" spans="16:16" x14ac:dyDescent="0.3">
      <c r="P187851" s="83"/>
    </row>
    <row r="187852" spans="16:16" x14ac:dyDescent="0.3">
      <c r="P187852" s="83"/>
    </row>
    <row r="187853" spans="16:16" x14ac:dyDescent="0.3">
      <c r="P187853" s="83"/>
    </row>
    <row r="187854" spans="16:16" x14ac:dyDescent="0.3">
      <c r="P187854" s="83"/>
    </row>
    <row r="187855" spans="16:16" x14ac:dyDescent="0.3">
      <c r="P187855" s="83"/>
    </row>
    <row r="187856" spans="16:16" x14ac:dyDescent="0.3">
      <c r="P187856" s="83"/>
    </row>
    <row r="187857" spans="16:16" x14ac:dyDescent="0.3">
      <c r="P187857" s="83"/>
    </row>
    <row r="187858" spans="16:16" x14ac:dyDescent="0.3">
      <c r="P187858" s="83"/>
    </row>
    <row r="187859" spans="16:16" x14ac:dyDescent="0.3">
      <c r="P187859" s="83"/>
    </row>
    <row r="187860" spans="16:16" x14ac:dyDescent="0.3">
      <c r="P187860" s="83"/>
    </row>
    <row r="187861" spans="16:16" x14ac:dyDescent="0.3">
      <c r="P187861" s="83"/>
    </row>
    <row r="187862" spans="16:16" x14ac:dyDescent="0.3">
      <c r="P187862" s="83"/>
    </row>
    <row r="187863" spans="16:16" x14ac:dyDescent="0.3">
      <c r="P187863" s="83"/>
    </row>
    <row r="187864" spans="16:16" x14ac:dyDescent="0.3">
      <c r="P187864" s="83"/>
    </row>
    <row r="187865" spans="16:16" x14ac:dyDescent="0.3">
      <c r="P187865" s="83"/>
    </row>
    <row r="187866" spans="16:16" x14ac:dyDescent="0.3">
      <c r="P187866" s="83"/>
    </row>
    <row r="187867" spans="16:16" x14ac:dyDescent="0.3">
      <c r="P187867" s="83"/>
    </row>
    <row r="187868" spans="16:16" x14ac:dyDescent="0.3">
      <c r="P187868" s="83"/>
    </row>
    <row r="187869" spans="16:16" x14ac:dyDescent="0.3">
      <c r="P187869" s="83"/>
    </row>
    <row r="187870" spans="16:16" x14ac:dyDescent="0.3">
      <c r="P187870" s="83"/>
    </row>
    <row r="187871" spans="16:16" x14ac:dyDescent="0.3">
      <c r="P187871" s="83"/>
    </row>
    <row r="187872" spans="16:16" x14ac:dyDescent="0.3">
      <c r="P187872" s="83"/>
    </row>
    <row r="187873" spans="16:16" x14ac:dyDescent="0.3">
      <c r="P187873" s="83"/>
    </row>
    <row r="187874" spans="16:16" x14ac:dyDescent="0.3">
      <c r="P187874" s="83"/>
    </row>
    <row r="187875" spans="16:16" x14ac:dyDescent="0.3">
      <c r="P187875" s="83"/>
    </row>
    <row r="187876" spans="16:16" x14ac:dyDescent="0.3">
      <c r="P187876" s="83"/>
    </row>
    <row r="187877" spans="16:16" x14ac:dyDescent="0.3">
      <c r="P187877" s="83"/>
    </row>
    <row r="187878" spans="16:16" x14ac:dyDescent="0.3">
      <c r="P187878" s="83"/>
    </row>
    <row r="187879" spans="16:16" x14ac:dyDescent="0.3">
      <c r="P187879" s="83"/>
    </row>
    <row r="187880" spans="16:16" x14ac:dyDescent="0.3">
      <c r="P187880" s="83"/>
    </row>
    <row r="187881" spans="16:16" x14ac:dyDescent="0.3">
      <c r="P187881" s="83"/>
    </row>
    <row r="187882" spans="16:16" x14ac:dyDescent="0.3">
      <c r="P187882" s="83"/>
    </row>
    <row r="187883" spans="16:16" x14ac:dyDescent="0.3">
      <c r="P187883" s="83"/>
    </row>
    <row r="187884" spans="16:16" x14ac:dyDescent="0.3">
      <c r="P187884" s="83"/>
    </row>
    <row r="187885" spans="16:16" x14ac:dyDescent="0.3">
      <c r="P187885" s="83"/>
    </row>
    <row r="187886" spans="16:16" x14ac:dyDescent="0.3">
      <c r="P187886" s="83"/>
    </row>
    <row r="187887" spans="16:16" x14ac:dyDescent="0.3">
      <c r="P187887" s="83"/>
    </row>
    <row r="187888" spans="16:16" x14ac:dyDescent="0.3">
      <c r="P187888" s="83"/>
    </row>
    <row r="187889" spans="16:16" x14ac:dyDescent="0.3">
      <c r="P187889" s="83"/>
    </row>
    <row r="187890" spans="16:16" x14ac:dyDescent="0.3">
      <c r="P187890" s="83"/>
    </row>
    <row r="187891" spans="16:16" x14ac:dyDescent="0.3">
      <c r="P187891" s="83"/>
    </row>
    <row r="187892" spans="16:16" x14ac:dyDescent="0.3">
      <c r="P187892" s="83"/>
    </row>
    <row r="187893" spans="16:16" x14ac:dyDescent="0.3">
      <c r="P187893" s="83"/>
    </row>
    <row r="187894" spans="16:16" x14ac:dyDescent="0.3">
      <c r="P187894" s="83"/>
    </row>
    <row r="187895" spans="16:16" x14ac:dyDescent="0.3">
      <c r="P187895" s="83"/>
    </row>
    <row r="187896" spans="16:16" x14ac:dyDescent="0.3">
      <c r="P187896" s="83"/>
    </row>
    <row r="187897" spans="16:16" x14ac:dyDescent="0.3">
      <c r="P187897" s="83"/>
    </row>
    <row r="187898" spans="16:16" x14ac:dyDescent="0.3">
      <c r="P187898" s="83"/>
    </row>
    <row r="187899" spans="16:16" x14ac:dyDescent="0.3">
      <c r="P187899" s="83"/>
    </row>
    <row r="187900" spans="16:16" x14ac:dyDescent="0.3">
      <c r="P187900" s="83"/>
    </row>
    <row r="187901" spans="16:16" x14ac:dyDescent="0.3">
      <c r="P187901" s="83"/>
    </row>
    <row r="187902" spans="16:16" x14ac:dyDescent="0.3">
      <c r="P187902" s="83"/>
    </row>
    <row r="187903" spans="16:16" x14ac:dyDescent="0.3">
      <c r="P187903" s="83"/>
    </row>
    <row r="187904" spans="16:16" x14ac:dyDescent="0.3">
      <c r="P187904" s="83"/>
    </row>
    <row r="187905" spans="16:16" x14ac:dyDescent="0.3">
      <c r="P187905" s="83"/>
    </row>
    <row r="187906" spans="16:16" x14ac:dyDescent="0.3">
      <c r="P187906" s="83"/>
    </row>
    <row r="187907" spans="16:16" x14ac:dyDescent="0.3">
      <c r="P187907" s="83"/>
    </row>
    <row r="187908" spans="16:16" x14ac:dyDescent="0.3">
      <c r="P187908" s="83"/>
    </row>
    <row r="187909" spans="16:16" x14ac:dyDescent="0.3">
      <c r="P187909" s="83"/>
    </row>
    <row r="187910" spans="16:16" x14ac:dyDescent="0.3">
      <c r="P187910" s="83"/>
    </row>
    <row r="187911" spans="16:16" x14ac:dyDescent="0.3">
      <c r="P187911" s="83"/>
    </row>
    <row r="187912" spans="16:16" x14ac:dyDescent="0.3">
      <c r="P187912" s="83"/>
    </row>
    <row r="187913" spans="16:16" x14ac:dyDescent="0.3">
      <c r="P187913" s="83"/>
    </row>
    <row r="187914" spans="16:16" x14ac:dyDescent="0.3">
      <c r="P187914" s="83"/>
    </row>
    <row r="187915" spans="16:16" x14ac:dyDescent="0.3">
      <c r="P187915" s="83"/>
    </row>
    <row r="187916" spans="16:16" x14ac:dyDescent="0.3">
      <c r="P187916" s="83"/>
    </row>
    <row r="187917" spans="16:16" x14ac:dyDescent="0.3">
      <c r="P187917" s="83"/>
    </row>
    <row r="187918" spans="16:16" x14ac:dyDescent="0.3">
      <c r="P187918" s="83"/>
    </row>
    <row r="187919" spans="16:16" x14ac:dyDescent="0.3">
      <c r="P187919" s="83"/>
    </row>
    <row r="187920" spans="16:16" x14ac:dyDescent="0.3">
      <c r="P187920" s="83"/>
    </row>
    <row r="187921" spans="16:16" x14ac:dyDescent="0.3">
      <c r="P187921" s="83"/>
    </row>
    <row r="187922" spans="16:16" x14ac:dyDescent="0.3">
      <c r="P187922" s="83"/>
    </row>
    <row r="187923" spans="16:16" x14ac:dyDescent="0.3">
      <c r="P187923" s="83"/>
    </row>
    <row r="187924" spans="16:16" x14ac:dyDescent="0.3">
      <c r="P187924" s="83"/>
    </row>
    <row r="187925" spans="16:16" x14ac:dyDescent="0.3">
      <c r="P187925" s="83"/>
    </row>
    <row r="187926" spans="16:16" x14ac:dyDescent="0.3">
      <c r="P187926" s="83"/>
    </row>
    <row r="187927" spans="16:16" x14ac:dyDescent="0.3">
      <c r="P187927" s="83"/>
    </row>
    <row r="187928" spans="16:16" x14ac:dyDescent="0.3">
      <c r="P187928" s="83"/>
    </row>
    <row r="187929" spans="16:16" x14ac:dyDescent="0.3">
      <c r="P187929" s="83"/>
    </row>
    <row r="187930" spans="16:16" x14ac:dyDescent="0.3">
      <c r="P187930" s="83"/>
    </row>
    <row r="187931" spans="16:16" x14ac:dyDescent="0.3">
      <c r="P187931" s="83"/>
    </row>
    <row r="187932" spans="16:16" x14ac:dyDescent="0.3">
      <c r="P187932" s="83"/>
    </row>
    <row r="187933" spans="16:16" x14ac:dyDescent="0.3">
      <c r="P187933" s="83"/>
    </row>
    <row r="187934" spans="16:16" x14ac:dyDescent="0.3">
      <c r="P187934" s="83"/>
    </row>
    <row r="187935" spans="16:16" x14ac:dyDescent="0.3">
      <c r="P187935" s="83"/>
    </row>
    <row r="187936" spans="16:16" x14ac:dyDescent="0.3">
      <c r="P187936" s="83"/>
    </row>
    <row r="187937" spans="16:16" x14ac:dyDescent="0.3">
      <c r="P187937" s="83"/>
    </row>
    <row r="187938" spans="16:16" x14ac:dyDescent="0.3">
      <c r="P187938" s="83"/>
    </row>
    <row r="187939" spans="16:16" x14ac:dyDescent="0.3">
      <c r="P187939" s="83"/>
    </row>
    <row r="187940" spans="16:16" x14ac:dyDescent="0.3">
      <c r="P187940" s="83"/>
    </row>
    <row r="187941" spans="16:16" x14ac:dyDescent="0.3">
      <c r="P187941" s="83"/>
    </row>
    <row r="187942" spans="16:16" x14ac:dyDescent="0.3">
      <c r="P187942" s="83"/>
    </row>
    <row r="187943" spans="16:16" x14ac:dyDescent="0.3">
      <c r="P187943" s="83"/>
    </row>
    <row r="187944" spans="16:16" x14ac:dyDescent="0.3">
      <c r="P187944" s="83"/>
    </row>
    <row r="187945" spans="16:16" x14ac:dyDescent="0.3">
      <c r="P187945" s="83"/>
    </row>
    <row r="187946" spans="16:16" x14ac:dyDescent="0.3">
      <c r="P187946" s="83"/>
    </row>
    <row r="187947" spans="16:16" x14ac:dyDescent="0.3">
      <c r="P187947" s="83"/>
    </row>
    <row r="187948" spans="16:16" x14ac:dyDescent="0.3">
      <c r="P187948" s="83"/>
    </row>
    <row r="187949" spans="16:16" x14ac:dyDescent="0.3">
      <c r="P187949" s="83"/>
    </row>
    <row r="187950" spans="16:16" x14ac:dyDescent="0.3">
      <c r="P187950" s="83"/>
    </row>
    <row r="187951" spans="16:16" x14ac:dyDescent="0.3">
      <c r="P187951" s="83"/>
    </row>
    <row r="187952" spans="16:16" x14ac:dyDescent="0.3">
      <c r="P187952" s="83"/>
    </row>
    <row r="187953" spans="16:16" x14ac:dyDescent="0.3">
      <c r="P187953" s="83"/>
    </row>
    <row r="187954" spans="16:16" x14ac:dyDescent="0.3">
      <c r="P187954" s="83"/>
    </row>
    <row r="187955" spans="16:16" x14ac:dyDescent="0.3">
      <c r="P187955" s="83"/>
    </row>
    <row r="187956" spans="16:16" x14ac:dyDescent="0.3">
      <c r="P187956" s="83"/>
    </row>
    <row r="187957" spans="16:16" x14ac:dyDescent="0.3">
      <c r="P187957" s="83"/>
    </row>
    <row r="187958" spans="16:16" x14ac:dyDescent="0.3">
      <c r="P187958" s="83"/>
    </row>
    <row r="187959" spans="16:16" x14ac:dyDescent="0.3">
      <c r="P187959" s="83"/>
    </row>
    <row r="187960" spans="16:16" x14ac:dyDescent="0.3">
      <c r="P187960" s="83"/>
    </row>
    <row r="187961" spans="16:16" x14ac:dyDescent="0.3">
      <c r="P187961" s="83"/>
    </row>
    <row r="187962" spans="16:16" x14ac:dyDescent="0.3">
      <c r="P187962" s="83"/>
    </row>
    <row r="187963" spans="16:16" x14ac:dyDescent="0.3">
      <c r="P187963" s="83"/>
    </row>
    <row r="187964" spans="16:16" x14ac:dyDescent="0.3">
      <c r="P187964" s="83"/>
    </row>
    <row r="187965" spans="16:16" x14ac:dyDescent="0.3">
      <c r="P187965" s="83"/>
    </row>
    <row r="187966" spans="16:16" x14ac:dyDescent="0.3">
      <c r="P187966" s="83"/>
    </row>
    <row r="187967" spans="16:16" x14ac:dyDescent="0.3">
      <c r="P187967" s="83"/>
    </row>
    <row r="187968" spans="16:16" x14ac:dyDescent="0.3">
      <c r="P187968" s="83"/>
    </row>
    <row r="187969" spans="16:16" x14ac:dyDescent="0.3">
      <c r="P187969" s="83"/>
    </row>
    <row r="187970" spans="16:16" x14ac:dyDescent="0.3">
      <c r="P187970" s="83"/>
    </row>
    <row r="187971" spans="16:16" x14ac:dyDescent="0.3">
      <c r="P187971" s="83"/>
    </row>
    <row r="187972" spans="16:16" x14ac:dyDescent="0.3">
      <c r="P187972" s="83"/>
    </row>
    <row r="187973" spans="16:16" x14ac:dyDescent="0.3">
      <c r="P187973" s="83"/>
    </row>
    <row r="187974" spans="16:16" x14ac:dyDescent="0.3">
      <c r="P187974" s="83"/>
    </row>
    <row r="187975" spans="16:16" x14ac:dyDescent="0.3">
      <c r="P187975" s="83"/>
    </row>
    <row r="187976" spans="16:16" x14ac:dyDescent="0.3">
      <c r="P187976" s="83"/>
    </row>
    <row r="187977" spans="16:16" x14ac:dyDescent="0.3">
      <c r="P187977" s="83"/>
    </row>
    <row r="187978" spans="16:16" x14ac:dyDescent="0.3">
      <c r="P187978" s="83"/>
    </row>
    <row r="187979" spans="16:16" x14ac:dyDescent="0.3">
      <c r="P187979" s="83"/>
    </row>
    <row r="187980" spans="16:16" x14ac:dyDescent="0.3">
      <c r="P187980" s="83"/>
    </row>
    <row r="187981" spans="16:16" x14ac:dyDescent="0.3">
      <c r="P187981" s="83"/>
    </row>
    <row r="187982" spans="16:16" x14ac:dyDescent="0.3">
      <c r="P187982" s="83"/>
    </row>
    <row r="187983" spans="16:16" x14ac:dyDescent="0.3">
      <c r="P187983" s="83"/>
    </row>
    <row r="187984" spans="16:16" x14ac:dyDescent="0.3">
      <c r="P187984" s="83"/>
    </row>
    <row r="187985" spans="16:16" x14ac:dyDescent="0.3">
      <c r="P187985" s="83"/>
    </row>
    <row r="187986" spans="16:16" x14ac:dyDescent="0.3">
      <c r="P187986" s="83"/>
    </row>
    <row r="187987" spans="16:16" x14ac:dyDescent="0.3">
      <c r="P187987" s="83"/>
    </row>
    <row r="187988" spans="16:16" x14ac:dyDescent="0.3">
      <c r="P187988" s="83"/>
    </row>
    <row r="187989" spans="16:16" x14ac:dyDescent="0.3">
      <c r="P187989" s="83"/>
    </row>
    <row r="187990" spans="16:16" x14ac:dyDescent="0.3">
      <c r="P187990" s="83"/>
    </row>
    <row r="187991" spans="16:16" x14ac:dyDescent="0.3">
      <c r="P187991" s="83"/>
    </row>
    <row r="187992" spans="16:16" x14ac:dyDescent="0.3">
      <c r="P187992" s="83"/>
    </row>
    <row r="187993" spans="16:16" x14ac:dyDescent="0.3">
      <c r="P187993" s="83"/>
    </row>
    <row r="187994" spans="16:16" x14ac:dyDescent="0.3">
      <c r="P187994" s="83"/>
    </row>
    <row r="187995" spans="16:16" x14ac:dyDescent="0.3">
      <c r="P187995" s="83"/>
    </row>
    <row r="187996" spans="16:16" x14ac:dyDescent="0.3">
      <c r="P187996" s="83"/>
    </row>
    <row r="187997" spans="16:16" x14ac:dyDescent="0.3">
      <c r="P187997" s="83"/>
    </row>
    <row r="187998" spans="16:16" x14ac:dyDescent="0.3">
      <c r="P187998" s="83"/>
    </row>
    <row r="187999" spans="16:16" x14ac:dyDescent="0.3">
      <c r="P187999" s="83"/>
    </row>
    <row r="188000" spans="16:16" x14ac:dyDescent="0.3">
      <c r="P188000" s="83"/>
    </row>
    <row r="188001" spans="16:16" x14ac:dyDescent="0.3">
      <c r="P188001" s="83"/>
    </row>
    <row r="188002" spans="16:16" x14ac:dyDescent="0.3">
      <c r="P188002" s="83"/>
    </row>
    <row r="188003" spans="16:16" x14ac:dyDescent="0.3">
      <c r="P188003" s="83"/>
    </row>
    <row r="188004" spans="16:16" x14ac:dyDescent="0.3">
      <c r="P188004" s="83"/>
    </row>
    <row r="188005" spans="16:16" x14ac:dyDescent="0.3">
      <c r="P188005" s="83"/>
    </row>
    <row r="188006" spans="16:16" x14ac:dyDescent="0.3">
      <c r="P188006" s="83"/>
    </row>
    <row r="188007" spans="16:16" x14ac:dyDescent="0.3">
      <c r="P188007" s="83"/>
    </row>
    <row r="188008" spans="16:16" x14ac:dyDescent="0.3">
      <c r="P188008" s="83"/>
    </row>
    <row r="188009" spans="16:16" x14ac:dyDescent="0.3">
      <c r="P188009" s="83"/>
    </row>
    <row r="188010" spans="16:16" x14ac:dyDescent="0.3">
      <c r="P188010" s="83"/>
    </row>
    <row r="188011" spans="16:16" x14ac:dyDescent="0.3">
      <c r="P188011" s="83"/>
    </row>
    <row r="188012" spans="16:16" x14ac:dyDescent="0.3">
      <c r="P188012" s="83"/>
    </row>
    <row r="188013" spans="16:16" x14ac:dyDescent="0.3">
      <c r="P188013" s="83"/>
    </row>
    <row r="188014" spans="16:16" x14ac:dyDescent="0.3">
      <c r="P188014" s="83"/>
    </row>
    <row r="188015" spans="16:16" x14ac:dyDescent="0.3">
      <c r="P188015" s="83"/>
    </row>
    <row r="188016" spans="16:16" x14ac:dyDescent="0.3">
      <c r="P188016" s="83"/>
    </row>
    <row r="188017" spans="16:16" x14ac:dyDescent="0.3">
      <c r="P188017" s="83"/>
    </row>
    <row r="188018" spans="16:16" x14ac:dyDescent="0.3">
      <c r="P188018" s="83"/>
    </row>
    <row r="188019" spans="16:16" x14ac:dyDescent="0.3">
      <c r="P188019" s="83"/>
    </row>
    <row r="188020" spans="16:16" x14ac:dyDescent="0.3">
      <c r="P188020" s="83"/>
    </row>
    <row r="188021" spans="16:16" x14ac:dyDescent="0.3">
      <c r="P188021" s="83"/>
    </row>
    <row r="188022" spans="16:16" x14ac:dyDescent="0.3">
      <c r="P188022" s="83"/>
    </row>
    <row r="188023" spans="16:16" x14ac:dyDescent="0.3">
      <c r="P188023" s="83"/>
    </row>
    <row r="188024" spans="16:16" x14ac:dyDescent="0.3">
      <c r="P188024" s="83"/>
    </row>
    <row r="188025" spans="16:16" x14ac:dyDescent="0.3">
      <c r="P188025" s="83"/>
    </row>
    <row r="188026" spans="16:16" x14ac:dyDescent="0.3">
      <c r="P188026" s="83"/>
    </row>
    <row r="188027" spans="16:16" x14ac:dyDescent="0.3">
      <c r="P188027" s="83"/>
    </row>
    <row r="188028" spans="16:16" x14ac:dyDescent="0.3">
      <c r="P188028" s="83"/>
    </row>
    <row r="188029" spans="16:16" x14ac:dyDescent="0.3">
      <c r="P188029" s="83"/>
    </row>
    <row r="188030" spans="16:16" x14ac:dyDescent="0.3">
      <c r="P188030" s="83"/>
    </row>
    <row r="188031" spans="16:16" x14ac:dyDescent="0.3">
      <c r="P188031" s="83"/>
    </row>
    <row r="188032" spans="16:16" x14ac:dyDescent="0.3">
      <c r="P188032" s="83"/>
    </row>
    <row r="188033" spans="16:16" x14ac:dyDescent="0.3">
      <c r="P188033" s="83"/>
    </row>
    <row r="188034" spans="16:16" x14ac:dyDescent="0.3">
      <c r="P188034" s="83"/>
    </row>
    <row r="188035" spans="16:16" x14ac:dyDescent="0.3">
      <c r="P188035" s="83"/>
    </row>
    <row r="188036" spans="16:16" x14ac:dyDescent="0.3">
      <c r="P188036" s="83"/>
    </row>
    <row r="188037" spans="16:16" x14ac:dyDescent="0.3">
      <c r="P188037" s="83"/>
    </row>
    <row r="188038" spans="16:16" x14ac:dyDescent="0.3">
      <c r="P188038" s="83"/>
    </row>
    <row r="188039" spans="16:16" x14ac:dyDescent="0.3">
      <c r="P188039" s="83"/>
    </row>
    <row r="188040" spans="16:16" x14ac:dyDescent="0.3">
      <c r="P188040" s="83"/>
    </row>
    <row r="188041" spans="16:16" x14ac:dyDescent="0.3">
      <c r="P188041" s="83"/>
    </row>
    <row r="188042" spans="16:16" x14ac:dyDescent="0.3">
      <c r="P188042" s="83"/>
    </row>
    <row r="188043" spans="16:16" x14ac:dyDescent="0.3">
      <c r="P188043" s="83"/>
    </row>
    <row r="188044" spans="16:16" x14ac:dyDescent="0.3">
      <c r="P188044" s="83"/>
    </row>
    <row r="188045" spans="16:16" x14ac:dyDescent="0.3">
      <c r="P188045" s="83"/>
    </row>
    <row r="188046" spans="16:16" x14ac:dyDescent="0.3">
      <c r="P188046" s="83"/>
    </row>
    <row r="188047" spans="16:16" x14ac:dyDescent="0.3">
      <c r="P188047" s="83"/>
    </row>
    <row r="188048" spans="16:16" x14ac:dyDescent="0.3">
      <c r="P188048" s="83"/>
    </row>
    <row r="188049" spans="16:16" x14ac:dyDescent="0.3">
      <c r="P188049" s="83"/>
    </row>
    <row r="188050" spans="16:16" x14ac:dyDescent="0.3">
      <c r="P188050" s="83"/>
    </row>
    <row r="188051" spans="16:16" x14ac:dyDescent="0.3">
      <c r="P188051" s="83"/>
    </row>
    <row r="188052" spans="16:16" x14ac:dyDescent="0.3">
      <c r="P188052" s="83"/>
    </row>
    <row r="188053" spans="16:16" x14ac:dyDescent="0.3">
      <c r="P188053" s="83"/>
    </row>
    <row r="188054" spans="16:16" x14ac:dyDescent="0.3">
      <c r="P188054" s="83"/>
    </row>
    <row r="188055" spans="16:16" x14ac:dyDescent="0.3">
      <c r="P188055" s="83"/>
    </row>
    <row r="188056" spans="16:16" x14ac:dyDescent="0.3">
      <c r="P188056" s="83"/>
    </row>
    <row r="188057" spans="16:16" x14ac:dyDescent="0.3">
      <c r="P188057" s="83"/>
    </row>
    <row r="188058" spans="16:16" x14ac:dyDescent="0.3">
      <c r="P188058" s="83"/>
    </row>
    <row r="188059" spans="16:16" x14ac:dyDescent="0.3">
      <c r="P188059" s="83"/>
    </row>
    <row r="188060" spans="16:16" x14ac:dyDescent="0.3">
      <c r="P188060" s="83"/>
    </row>
    <row r="188061" spans="16:16" x14ac:dyDescent="0.3">
      <c r="P188061" s="83"/>
    </row>
    <row r="188062" spans="16:16" x14ac:dyDescent="0.3">
      <c r="P188062" s="83"/>
    </row>
    <row r="188063" spans="16:16" x14ac:dyDescent="0.3">
      <c r="P188063" s="83"/>
    </row>
    <row r="188064" spans="16:16" x14ac:dyDescent="0.3">
      <c r="P188064" s="83"/>
    </row>
    <row r="188065" spans="16:16" x14ac:dyDescent="0.3">
      <c r="P188065" s="83"/>
    </row>
    <row r="188066" spans="16:16" x14ac:dyDescent="0.3">
      <c r="P188066" s="83"/>
    </row>
    <row r="188067" spans="16:16" x14ac:dyDescent="0.3">
      <c r="P188067" s="83"/>
    </row>
    <row r="188068" spans="16:16" x14ac:dyDescent="0.3">
      <c r="P188068" s="83"/>
    </row>
    <row r="188069" spans="16:16" x14ac:dyDescent="0.3">
      <c r="P188069" s="83"/>
    </row>
    <row r="188070" spans="16:16" x14ac:dyDescent="0.3">
      <c r="P188070" s="83"/>
    </row>
    <row r="188071" spans="16:16" x14ac:dyDescent="0.3">
      <c r="P188071" s="83"/>
    </row>
    <row r="188072" spans="16:16" x14ac:dyDescent="0.3">
      <c r="P188072" s="83"/>
    </row>
    <row r="188073" spans="16:16" x14ac:dyDescent="0.3">
      <c r="P188073" s="83"/>
    </row>
    <row r="188074" spans="16:16" x14ac:dyDescent="0.3">
      <c r="P188074" s="83"/>
    </row>
    <row r="188075" spans="16:16" x14ac:dyDescent="0.3">
      <c r="P188075" s="83"/>
    </row>
    <row r="188076" spans="16:16" x14ac:dyDescent="0.3">
      <c r="P188076" s="83"/>
    </row>
    <row r="188077" spans="16:16" x14ac:dyDescent="0.3">
      <c r="P188077" s="83"/>
    </row>
    <row r="188078" spans="16:16" x14ac:dyDescent="0.3">
      <c r="P188078" s="83"/>
    </row>
    <row r="188079" spans="16:16" x14ac:dyDescent="0.3">
      <c r="P188079" s="83"/>
    </row>
    <row r="188080" spans="16:16" x14ac:dyDescent="0.3">
      <c r="P188080" s="83"/>
    </row>
    <row r="188081" spans="16:16" x14ac:dyDescent="0.3">
      <c r="P188081" s="83"/>
    </row>
    <row r="188082" spans="16:16" x14ac:dyDescent="0.3">
      <c r="P188082" s="83"/>
    </row>
    <row r="188083" spans="16:16" x14ac:dyDescent="0.3">
      <c r="P188083" s="83"/>
    </row>
    <row r="188084" spans="16:16" x14ac:dyDescent="0.3">
      <c r="P188084" s="83"/>
    </row>
    <row r="188085" spans="16:16" x14ac:dyDescent="0.3">
      <c r="P188085" s="83"/>
    </row>
    <row r="188086" spans="16:16" x14ac:dyDescent="0.3">
      <c r="P188086" s="83"/>
    </row>
    <row r="188087" spans="16:16" x14ac:dyDescent="0.3">
      <c r="P188087" s="83"/>
    </row>
    <row r="188088" spans="16:16" x14ac:dyDescent="0.3">
      <c r="P188088" s="83"/>
    </row>
    <row r="188089" spans="16:16" x14ac:dyDescent="0.3">
      <c r="P188089" s="83"/>
    </row>
    <row r="188090" spans="16:16" x14ac:dyDescent="0.3">
      <c r="P188090" s="83"/>
    </row>
    <row r="188091" spans="16:16" x14ac:dyDescent="0.3">
      <c r="P188091" s="83"/>
    </row>
    <row r="188092" spans="16:16" x14ac:dyDescent="0.3">
      <c r="P188092" s="83"/>
    </row>
    <row r="188093" spans="16:16" x14ac:dyDescent="0.3">
      <c r="P188093" s="83"/>
    </row>
    <row r="188094" spans="16:16" x14ac:dyDescent="0.3">
      <c r="P188094" s="83"/>
    </row>
    <row r="188095" spans="16:16" x14ac:dyDescent="0.3">
      <c r="P188095" s="83"/>
    </row>
    <row r="188096" spans="16:16" x14ac:dyDescent="0.3">
      <c r="P188096" s="83"/>
    </row>
    <row r="188097" spans="16:16" x14ac:dyDescent="0.3">
      <c r="P188097" s="83"/>
    </row>
    <row r="188098" spans="16:16" x14ac:dyDescent="0.3">
      <c r="P188098" s="83"/>
    </row>
    <row r="188099" spans="16:16" x14ac:dyDescent="0.3">
      <c r="P188099" s="83"/>
    </row>
    <row r="188100" spans="16:16" x14ac:dyDescent="0.3">
      <c r="P188100" s="83"/>
    </row>
    <row r="188101" spans="16:16" x14ac:dyDescent="0.3">
      <c r="P188101" s="83"/>
    </row>
    <row r="188102" spans="16:16" x14ac:dyDescent="0.3">
      <c r="P188102" s="83"/>
    </row>
    <row r="188103" spans="16:16" x14ac:dyDescent="0.3">
      <c r="P188103" s="83"/>
    </row>
    <row r="188104" spans="16:16" x14ac:dyDescent="0.3">
      <c r="P188104" s="83"/>
    </row>
    <row r="188105" spans="16:16" x14ac:dyDescent="0.3">
      <c r="P188105" s="83"/>
    </row>
    <row r="188106" spans="16:16" x14ac:dyDescent="0.3">
      <c r="P188106" s="83"/>
    </row>
    <row r="188107" spans="16:16" x14ac:dyDescent="0.3">
      <c r="P188107" s="83"/>
    </row>
    <row r="188108" spans="16:16" x14ac:dyDescent="0.3">
      <c r="P188108" s="83"/>
    </row>
    <row r="188109" spans="16:16" x14ac:dyDescent="0.3">
      <c r="P188109" s="83"/>
    </row>
    <row r="188110" spans="16:16" x14ac:dyDescent="0.3">
      <c r="P188110" s="83"/>
    </row>
    <row r="188111" spans="16:16" x14ac:dyDescent="0.3">
      <c r="P188111" s="83"/>
    </row>
    <row r="188112" spans="16:16" x14ac:dyDescent="0.3">
      <c r="P188112" s="83"/>
    </row>
    <row r="188113" spans="16:16" x14ac:dyDescent="0.3">
      <c r="P188113" s="83"/>
    </row>
    <row r="188114" spans="16:16" x14ac:dyDescent="0.3">
      <c r="P188114" s="83"/>
    </row>
    <row r="188115" spans="16:16" x14ac:dyDescent="0.3">
      <c r="P188115" s="83"/>
    </row>
    <row r="188116" spans="16:16" x14ac:dyDescent="0.3">
      <c r="P188116" s="83"/>
    </row>
    <row r="188117" spans="16:16" x14ac:dyDescent="0.3">
      <c r="P188117" s="83"/>
    </row>
    <row r="188118" spans="16:16" x14ac:dyDescent="0.3">
      <c r="P188118" s="83"/>
    </row>
    <row r="188119" spans="16:16" x14ac:dyDescent="0.3">
      <c r="P188119" s="83"/>
    </row>
    <row r="188120" spans="16:16" x14ac:dyDescent="0.3">
      <c r="P188120" s="83"/>
    </row>
    <row r="188121" spans="16:16" x14ac:dyDescent="0.3">
      <c r="P188121" s="83"/>
    </row>
    <row r="188122" spans="16:16" x14ac:dyDescent="0.3">
      <c r="P188122" s="83"/>
    </row>
    <row r="188123" spans="16:16" x14ac:dyDescent="0.3">
      <c r="P188123" s="83"/>
    </row>
    <row r="188124" spans="16:16" x14ac:dyDescent="0.3">
      <c r="P188124" s="83"/>
    </row>
    <row r="188125" spans="16:16" x14ac:dyDescent="0.3">
      <c r="P188125" s="83"/>
    </row>
    <row r="188126" spans="16:16" x14ac:dyDescent="0.3">
      <c r="P188126" s="83"/>
    </row>
    <row r="188127" spans="16:16" x14ac:dyDescent="0.3">
      <c r="P188127" s="83"/>
    </row>
    <row r="188128" spans="16:16" x14ac:dyDescent="0.3">
      <c r="P188128" s="83"/>
    </row>
    <row r="188129" spans="16:16" x14ac:dyDescent="0.3">
      <c r="P188129" s="83"/>
    </row>
    <row r="188130" spans="16:16" x14ac:dyDescent="0.3">
      <c r="P188130" s="83"/>
    </row>
    <row r="188131" spans="16:16" x14ac:dyDescent="0.3">
      <c r="P188131" s="83"/>
    </row>
    <row r="188132" spans="16:16" x14ac:dyDescent="0.3">
      <c r="P188132" s="83"/>
    </row>
    <row r="188133" spans="16:16" x14ac:dyDescent="0.3">
      <c r="P188133" s="83"/>
    </row>
    <row r="188134" spans="16:16" x14ac:dyDescent="0.3">
      <c r="P188134" s="83"/>
    </row>
    <row r="188135" spans="16:16" x14ac:dyDescent="0.3">
      <c r="P188135" s="83"/>
    </row>
    <row r="188136" spans="16:16" x14ac:dyDescent="0.3">
      <c r="P188136" s="83"/>
    </row>
    <row r="188137" spans="16:16" x14ac:dyDescent="0.3">
      <c r="P188137" s="83"/>
    </row>
    <row r="188138" spans="16:16" x14ac:dyDescent="0.3">
      <c r="P188138" s="83"/>
    </row>
    <row r="188139" spans="16:16" x14ac:dyDescent="0.3">
      <c r="P188139" s="83"/>
    </row>
    <row r="188140" spans="16:16" x14ac:dyDescent="0.3">
      <c r="P188140" s="83"/>
    </row>
    <row r="188141" spans="16:16" x14ac:dyDescent="0.3">
      <c r="P188141" s="83"/>
    </row>
    <row r="188142" spans="16:16" x14ac:dyDescent="0.3">
      <c r="P188142" s="83"/>
    </row>
    <row r="188143" spans="16:16" x14ac:dyDescent="0.3">
      <c r="P188143" s="83"/>
    </row>
    <row r="188144" spans="16:16" x14ac:dyDescent="0.3">
      <c r="P188144" s="83"/>
    </row>
    <row r="188145" spans="16:16" x14ac:dyDescent="0.3">
      <c r="P188145" s="83"/>
    </row>
    <row r="188146" spans="16:16" x14ac:dyDescent="0.3">
      <c r="P188146" s="83"/>
    </row>
    <row r="188147" spans="16:16" x14ac:dyDescent="0.3">
      <c r="P188147" s="83"/>
    </row>
    <row r="188148" spans="16:16" x14ac:dyDescent="0.3">
      <c r="P188148" s="83"/>
    </row>
    <row r="188149" spans="16:16" x14ac:dyDescent="0.3">
      <c r="P188149" s="83"/>
    </row>
    <row r="188150" spans="16:16" x14ac:dyDescent="0.3">
      <c r="P188150" s="83"/>
    </row>
    <row r="188151" spans="16:16" x14ac:dyDescent="0.3">
      <c r="P188151" s="83"/>
    </row>
    <row r="188152" spans="16:16" x14ac:dyDescent="0.3">
      <c r="P188152" s="83"/>
    </row>
    <row r="188153" spans="16:16" x14ac:dyDescent="0.3">
      <c r="P188153" s="83"/>
    </row>
    <row r="188154" spans="16:16" x14ac:dyDescent="0.3">
      <c r="P188154" s="83"/>
    </row>
    <row r="188155" spans="16:16" x14ac:dyDescent="0.3">
      <c r="P188155" s="83"/>
    </row>
    <row r="188156" spans="16:16" x14ac:dyDescent="0.3">
      <c r="P188156" s="83"/>
    </row>
    <row r="188157" spans="16:16" x14ac:dyDescent="0.3">
      <c r="P188157" s="83"/>
    </row>
    <row r="188158" spans="16:16" x14ac:dyDescent="0.3">
      <c r="P188158" s="83"/>
    </row>
    <row r="188159" spans="16:16" x14ac:dyDescent="0.3">
      <c r="P188159" s="83"/>
    </row>
    <row r="188160" spans="16:16" x14ac:dyDescent="0.3">
      <c r="P188160" s="83"/>
    </row>
    <row r="188161" spans="16:16" x14ac:dyDescent="0.3">
      <c r="P188161" s="83"/>
    </row>
    <row r="188162" spans="16:16" x14ac:dyDescent="0.3">
      <c r="P188162" s="83"/>
    </row>
    <row r="188163" spans="16:16" x14ac:dyDescent="0.3">
      <c r="P188163" s="83"/>
    </row>
    <row r="188164" spans="16:16" x14ac:dyDescent="0.3">
      <c r="P188164" s="83"/>
    </row>
    <row r="188165" spans="16:16" x14ac:dyDescent="0.3">
      <c r="P188165" s="83"/>
    </row>
    <row r="188166" spans="16:16" x14ac:dyDescent="0.3">
      <c r="P188166" s="83"/>
    </row>
    <row r="188167" spans="16:16" x14ac:dyDescent="0.3">
      <c r="P188167" s="83"/>
    </row>
    <row r="188168" spans="16:16" x14ac:dyDescent="0.3">
      <c r="P188168" s="83"/>
    </row>
    <row r="188169" spans="16:16" x14ac:dyDescent="0.3">
      <c r="P188169" s="83"/>
    </row>
    <row r="188170" spans="16:16" x14ac:dyDescent="0.3">
      <c r="P188170" s="83"/>
    </row>
    <row r="188171" spans="16:16" x14ac:dyDescent="0.3">
      <c r="P188171" s="83"/>
    </row>
    <row r="188172" spans="16:16" x14ac:dyDescent="0.3">
      <c r="P188172" s="83"/>
    </row>
    <row r="188173" spans="16:16" x14ac:dyDescent="0.3">
      <c r="P188173" s="83"/>
    </row>
    <row r="188174" spans="16:16" x14ac:dyDescent="0.3">
      <c r="P188174" s="83"/>
    </row>
    <row r="188175" spans="16:16" x14ac:dyDescent="0.3">
      <c r="P188175" s="83"/>
    </row>
    <row r="188176" spans="16:16" x14ac:dyDescent="0.3">
      <c r="P188176" s="83"/>
    </row>
    <row r="188177" spans="16:16" x14ac:dyDescent="0.3">
      <c r="P188177" s="83"/>
    </row>
    <row r="188178" spans="16:16" x14ac:dyDescent="0.3">
      <c r="P188178" s="83"/>
    </row>
    <row r="188179" spans="16:16" x14ac:dyDescent="0.3">
      <c r="P188179" s="83"/>
    </row>
    <row r="188180" spans="16:16" x14ac:dyDescent="0.3">
      <c r="P188180" s="83"/>
    </row>
    <row r="188181" spans="16:16" x14ac:dyDescent="0.3">
      <c r="P188181" s="83"/>
    </row>
    <row r="188182" spans="16:16" x14ac:dyDescent="0.3">
      <c r="P188182" s="83"/>
    </row>
    <row r="188183" spans="16:16" x14ac:dyDescent="0.3">
      <c r="P188183" s="83"/>
    </row>
    <row r="188184" spans="16:16" x14ac:dyDescent="0.3">
      <c r="P188184" s="83"/>
    </row>
    <row r="188185" spans="16:16" x14ac:dyDescent="0.3">
      <c r="P188185" s="83"/>
    </row>
    <row r="188186" spans="16:16" x14ac:dyDescent="0.3">
      <c r="P188186" s="83"/>
    </row>
    <row r="188187" spans="16:16" x14ac:dyDescent="0.3">
      <c r="P188187" s="83"/>
    </row>
    <row r="188188" spans="16:16" x14ac:dyDescent="0.3">
      <c r="P188188" s="83"/>
    </row>
    <row r="188189" spans="16:16" x14ac:dyDescent="0.3">
      <c r="P188189" s="83"/>
    </row>
    <row r="188190" spans="16:16" x14ac:dyDescent="0.3">
      <c r="P188190" s="83"/>
    </row>
    <row r="188191" spans="16:16" x14ac:dyDescent="0.3">
      <c r="P188191" s="83"/>
    </row>
    <row r="188192" spans="16:16" x14ac:dyDescent="0.3">
      <c r="P188192" s="83"/>
    </row>
    <row r="188193" spans="16:16" x14ac:dyDescent="0.3">
      <c r="P188193" s="83"/>
    </row>
    <row r="188194" spans="16:16" x14ac:dyDescent="0.3">
      <c r="P188194" s="83"/>
    </row>
    <row r="188195" spans="16:16" x14ac:dyDescent="0.3">
      <c r="P188195" s="83"/>
    </row>
    <row r="188196" spans="16:16" x14ac:dyDescent="0.3">
      <c r="P188196" s="83"/>
    </row>
    <row r="188197" spans="16:16" x14ac:dyDescent="0.3">
      <c r="P188197" s="83"/>
    </row>
    <row r="188198" spans="16:16" x14ac:dyDescent="0.3">
      <c r="P188198" s="83"/>
    </row>
    <row r="188199" spans="16:16" x14ac:dyDescent="0.3">
      <c r="P188199" s="83"/>
    </row>
    <row r="188200" spans="16:16" x14ac:dyDescent="0.3">
      <c r="P188200" s="83"/>
    </row>
    <row r="188201" spans="16:16" x14ac:dyDescent="0.3">
      <c r="P188201" s="83"/>
    </row>
    <row r="188202" spans="16:16" x14ac:dyDescent="0.3">
      <c r="P188202" s="83"/>
    </row>
    <row r="188203" spans="16:16" x14ac:dyDescent="0.3">
      <c r="P188203" s="83"/>
    </row>
    <row r="188204" spans="16:16" x14ac:dyDescent="0.3">
      <c r="P188204" s="83"/>
    </row>
    <row r="188205" spans="16:16" x14ac:dyDescent="0.3">
      <c r="P188205" s="83"/>
    </row>
    <row r="188206" spans="16:16" x14ac:dyDescent="0.3">
      <c r="P188206" s="83"/>
    </row>
    <row r="188207" spans="16:16" x14ac:dyDescent="0.3">
      <c r="P188207" s="83"/>
    </row>
    <row r="188208" spans="16:16" x14ac:dyDescent="0.3">
      <c r="P188208" s="83"/>
    </row>
    <row r="188209" spans="16:16" x14ac:dyDescent="0.3">
      <c r="P188209" s="83"/>
    </row>
    <row r="188210" spans="16:16" x14ac:dyDescent="0.3">
      <c r="P188210" s="83"/>
    </row>
    <row r="188211" spans="16:16" x14ac:dyDescent="0.3">
      <c r="P188211" s="83"/>
    </row>
    <row r="188212" spans="16:16" x14ac:dyDescent="0.3">
      <c r="P188212" s="83"/>
    </row>
    <row r="188213" spans="16:16" x14ac:dyDescent="0.3">
      <c r="P188213" s="83"/>
    </row>
    <row r="188214" spans="16:16" x14ac:dyDescent="0.3">
      <c r="P188214" s="83"/>
    </row>
    <row r="188215" spans="16:16" x14ac:dyDescent="0.3">
      <c r="P188215" s="83"/>
    </row>
    <row r="188216" spans="16:16" x14ac:dyDescent="0.3">
      <c r="P188216" s="83"/>
    </row>
    <row r="188217" spans="16:16" x14ac:dyDescent="0.3">
      <c r="P188217" s="83"/>
    </row>
    <row r="188218" spans="16:16" x14ac:dyDescent="0.3">
      <c r="P188218" s="83"/>
    </row>
    <row r="188219" spans="16:16" x14ac:dyDescent="0.3">
      <c r="P188219" s="83"/>
    </row>
    <row r="188220" spans="16:16" x14ac:dyDescent="0.3">
      <c r="P188220" s="83"/>
    </row>
    <row r="188221" spans="16:16" x14ac:dyDescent="0.3">
      <c r="P188221" s="83"/>
    </row>
    <row r="188222" spans="16:16" x14ac:dyDescent="0.3">
      <c r="P188222" s="83"/>
    </row>
    <row r="188223" spans="16:16" x14ac:dyDescent="0.3">
      <c r="P188223" s="83"/>
    </row>
    <row r="188224" spans="16:16" x14ac:dyDescent="0.3">
      <c r="P188224" s="83"/>
    </row>
    <row r="188225" spans="16:16" x14ac:dyDescent="0.3">
      <c r="P188225" s="83"/>
    </row>
    <row r="188226" spans="16:16" x14ac:dyDescent="0.3">
      <c r="P188226" s="83"/>
    </row>
    <row r="188227" spans="16:16" x14ac:dyDescent="0.3">
      <c r="P188227" s="83"/>
    </row>
    <row r="188228" spans="16:16" x14ac:dyDescent="0.3">
      <c r="P188228" s="83"/>
    </row>
    <row r="188229" spans="16:16" x14ac:dyDescent="0.3">
      <c r="P188229" s="83"/>
    </row>
    <row r="188230" spans="16:16" x14ac:dyDescent="0.3">
      <c r="P188230" s="83"/>
    </row>
    <row r="188231" spans="16:16" x14ac:dyDescent="0.3">
      <c r="P188231" s="83"/>
    </row>
    <row r="188232" spans="16:16" x14ac:dyDescent="0.3">
      <c r="P188232" s="83"/>
    </row>
    <row r="188233" spans="16:16" x14ac:dyDescent="0.3">
      <c r="P188233" s="83"/>
    </row>
    <row r="188234" spans="16:16" x14ac:dyDescent="0.3">
      <c r="P188234" s="83"/>
    </row>
    <row r="188235" spans="16:16" x14ac:dyDescent="0.3">
      <c r="P188235" s="83"/>
    </row>
    <row r="188236" spans="16:16" x14ac:dyDescent="0.3">
      <c r="P188236" s="83"/>
    </row>
    <row r="188237" spans="16:16" x14ac:dyDescent="0.3">
      <c r="P188237" s="83"/>
    </row>
    <row r="188238" spans="16:16" x14ac:dyDescent="0.3">
      <c r="P188238" s="83"/>
    </row>
    <row r="188239" spans="16:16" x14ac:dyDescent="0.3">
      <c r="P188239" s="83"/>
    </row>
    <row r="188240" spans="16:16" x14ac:dyDescent="0.3">
      <c r="P188240" s="83"/>
    </row>
    <row r="188241" spans="16:16" x14ac:dyDescent="0.3">
      <c r="P188241" s="83"/>
    </row>
    <row r="188242" spans="16:16" x14ac:dyDescent="0.3">
      <c r="P188242" s="83"/>
    </row>
    <row r="188243" spans="16:16" x14ac:dyDescent="0.3">
      <c r="P188243" s="83"/>
    </row>
    <row r="188244" spans="16:16" x14ac:dyDescent="0.3">
      <c r="P188244" s="83"/>
    </row>
    <row r="188245" spans="16:16" x14ac:dyDescent="0.3">
      <c r="P188245" s="83"/>
    </row>
    <row r="188246" spans="16:16" x14ac:dyDescent="0.3">
      <c r="P188246" s="83"/>
    </row>
    <row r="188247" spans="16:16" x14ac:dyDescent="0.3">
      <c r="P188247" s="83"/>
    </row>
    <row r="188248" spans="16:16" x14ac:dyDescent="0.3">
      <c r="P188248" s="83"/>
    </row>
    <row r="188249" spans="16:16" x14ac:dyDescent="0.3">
      <c r="P188249" s="83"/>
    </row>
    <row r="188250" spans="16:16" x14ac:dyDescent="0.3">
      <c r="P188250" s="83"/>
    </row>
    <row r="188251" spans="16:16" x14ac:dyDescent="0.3">
      <c r="P188251" s="83"/>
    </row>
    <row r="188252" spans="16:16" x14ac:dyDescent="0.3">
      <c r="P188252" s="83"/>
    </row>
    <row r="188253" spans="16:16" x14ac:dyDescent="0.3">
      <c r="P188253" s="83"/>
    </row>
    <row r="188254" spans="16:16" x14ac:dyDescent="0.3">
      <c r="P188254" s="83"/>
    </row>
    <row r="188255" spans="16:16" x14ac:dyDescent="0.3">
      <c r="P188255" s="83"/>
    </row>
    <row r="188256" spans="16:16" x14ac:dyDescent="0.3">
      <c r="P188256" s="83"/>
    </row>
    <row r="188257" spans="16:16" x14ac:dyDescent="0.3">
      <c r="P188257" s="83"/>
    </row>
    <row r="188258" spans="16:16" x14ac:dyDescent="0.3">
      <c r="P188258" s="83"/>
    </row>
    <row r="188259" spans="16:16" x14ac:dyDescent="0.3">
      <c r="P188259" s="83"/>
    </row>
    <row r="188260" spans="16:16" x14ac:dyDescent="0.3">
      <c r="P188260" s="83"/>
    </row>
    <row r="188261" spans="16:16" x14ac:dyDescent="0.3">
      <c r="P188261" s="83"/>
    </row>
    <row r="188262" spans="16:16" x14ac:dyDescent="0.3">
      <c r="P188262" s="83"/>
    </row>
    <row r="188263" spans="16:16" x14ac:dyDescent="0.3">
      <c r="P188263" s="83"/>
    </row>
    <row r="188264" spans="16:16" x14ac:dyDescent="0.3">
      <c r="P188264" s="83"/>
    </row>
    <row r="188265" spans="16:16" x14ac:dyDescent="0.3">
      <c r="P188265" s="83"/>
    </row>
    <row r="188266" spans="16:16" x14ac:dyDescent="0.3">
      <c r="P188266" s="83"/>
    </row>
    <row r="188267" spans="16:16" x14ac:dyDescent="0.3">
      <c r="P188267" s="83"/>
    </row>
    <row r="188268" spans="16:16" x14ac:dyDescent="0.3">
      <c r="P188268" s="83"/>
    </row>
    <row r="188269" spans="16:16" x14ac:dyDescent="0.3">
      <c r="P188269" s="83"/>
    </row>
    <row r="188270" spans="16:16" x14ac:dyDescent="0.3">
      <c r="P188270" s="83"/>
    </row>
    <row r="188271" spans="16:16" x14ac:dyDescent="0.3">
      <c r="P188271" s="83"/>
    </row>
    <row r="188272" spans="16:16" x14ac:dyDescent="0.3">
      <c r="P188272" s="83"/>
    </row>
    <row r="188273" spans="16:16" x14ac:dyDescent="0.3">
      <c r="P188273" s="83"/>
    </row>
    <row r="188274" spans="16:16" x14ac:dyDescent="0.3">
      <c r="P188274" s="83"/>
    </row>
    <row r="188275" spans="16:16" x14ac:dyDescent="0.3">
      <c r="P188275" s="83"/>
    </row>
    <row r="188276" spans="16:16" x14ac:dyDescent="0.3">
      <c r="P188276" s="83"/>
    </row>
    <row r="188277" spans="16:16" x14ac:dyDescent="0.3">
      <c r="P188277" s="83"/>
    </row>
    <row r="188278" spans="16:16" x14ac:dyDescent="0.3">
      <c r="P188278" s="83"/>
    </row>
    <row r="188279" spans="16:16" x14ac:dyDescent="0.3">
      <c r="P188279" s="83"/>
    </row>
    <row r="188280" spans="16:16" x14ac:dyDescent="0.3">
      <c r="P188280" s="83"/>
    </row>
    <row r="188281" spans="16:16" x14ac:dyDescent="0.3">
      <c r="P188281" s="83"/>
    </row>
    <row r="188282" spans="16:16" x14ac:dyDescent="0.3">
      <c r="P188282" s="83"/>
    </row>
    <row r="188283" spans="16:16" x14ac:dyDescent="0.3">
      <c r="P188283" s="83"/>
    </row>
    <row r="188284" spans="16:16" x14ac:dyDescent="0.3">
      <c r="P188284" s="83"/>
    </row>
    <row r="188285" spans="16:16" x14ac:dyDescent="0.3">
      <c r="P188285" s="83"/>
    </row>
    <row r="188286" spans="16:16" x14ac:dyDescent="0.3">
      <c r="P188286" s="83"/>
    </row>
    <row r="188287" spans="16:16" x14ac:dyDescent="0.3">
      <c r="P188287" s="83"/>
    </row>
    <row r="188288" spans="16:16" x14ac:dyDescent="0.3">
      <c r="P188288" s="83"/>
    </row>
    <row r="188289" spans="16:16" x14ac:dyDescent="0.3">
      <c r="P188289" s="83"/>
    </row>
    <row r="188290" spans="16:16" x14ac:dyDescent="0.3">
      <c r="P188290" s="83"/>
    </row>
    <row r="188291" spans="16:16" x14ac:dyDescent="0.3">
      <c r="P188291" s="83"/>
    </row>
    <row r="188292" spans="16:16" x14ac:dyDescent="0.3">
      <c r="P188292" s="83"/>
    </row>
    <row r="188293" spans="16:16" x14ac:dyDescent="0.3">
      <c r="P188293" s="83"/>
    </row>
    <row r="188294" spans="16:16" x14ac:dyDescent="0.3">
      <c r="P188294" s="83"/>
    </row>
    <row r="188295" spans="16:16" x14ac:dyDescent="0.3">
      <c r="P188295" s="83"/>
    </row>
    <row r="188296" spans="16:16" x14ac:dyDescent="0.3">
      <c r="P188296" s="83"/>
    </row>
    <row r="188297" spans="16:16" x14ac:dyDescent="0.3">
      <c r="P188297" s="83"/>
    </row>
    <row r="188298" spans="16:16" x14ac:dyDescent="0.3">
      <c r="P188298" s="83"/>
    </row>
    <row r="188299" spans="16:16" x14ac:dyDescent="0.3">
      <c r="P188299" s="83"/>
    </row>
    <row r="188300" spans="16:16" x14ac:dyDescent="0.3">
      <c r="P188300" s="83"/>
    </row>
    <row r="188301" spans="16:16" x14ac:dyDescent="0.3">
      <c r="P188301" s="83"/>
    </row>
    <row r="188302" spans="16:16" x14ac:dyDescent="0.3">
      <c r="P188302" s="83"/>
    </row>
    <row r="188303" spans="16:16" x14ac:dyDescent="0.3">
      <c r="P188303" s="83"/>
    </row>
    <row r="188304" spans="16:16" x14ac:dyDescent="0.3">
      <c r="P188304" s="83"/>
    </row>
    <row r="188305" spans="16:16" x14ac:dyDescent="0.3">
      <c r="P188305" s="83"/>
    </row>
    <row r="188306" spans="16:16" x14ac:dyDescent="0.3">
      <c r="P188306" s="83"/>
    </row>
    <row r="188307" spans="16:16" x14ac:dyDescent="0.3">
      <c r="P188307" s="83"/>
    </row>
    <row r="188308" spans="16:16" x14ac:dyDescent="0.3">
      <c r="P188308" s="83"/>
    </row>
    <row r="188309" spans="16:16" x14ac:dyDescent="0.3">
      <c r="P188309" s="83"/>
    </row>
    <row r="188310" spans="16:16" x14ac:dyDescent="0.3">
      <c r="P188310" s="83"/>
    </row>
    <row r="188311" spans="16:16" x14ac:dyDescent="0.3">
      <c r="P188311" s="83"/>
    </row>
    <row r="188312" spans="16:16" x14ac:dyDescent="0.3">
      <c r="P188312" s="83"/>
    </row>
    <row r="188313" spans="16:16" x14ac:dyDescent="0.3">
      <c r="P188313" s="83"/>
    </row>
    <row r="188314" spans="16:16" x14ac:dyDescent="0.3">
      <c r="P188314" s="83"/>
    </row>
    <row r="188315" spans="16:16" x14ac:dyDescent="0.3">
      <c r="P188315" s="83"/>
    </row>
    <row r="188316" spans="16:16" x14ac:dyDescent="0.3">
      <c r="P188316" s="83"/>
    </row>
    <row r="188317" spans="16:16" x14ac:dyDescent="0.3">
      <c r="P188317" s="83"/>
    </row>
    <row r="188318" spans="16:16" x14ac:dyDescent="0.3">
      <c r="P188318" s="83"/>
    </row>
    <row r="188319" spans="16:16" x14ac:dyDescent="0.3">
      <c r="P188319" s="83"/>
    </row>
    <row r="188320" spans="16:16" x14ac:dyDescent="0.3">
      <c r="P188320" s="83"/>
    </row>
    <row r="188321" spans="16:16" x14ac:dyDescent="0.3">
      <c r="P188321" s="83"/>
    </row>
    <row r="188322" spans="16:16" x14ac:dyDescent="0.3">
      <c r="P188322" s="83"/>
    </row>
    <row r="188323" spans="16:16" x14ac:dyDescent="0.3">
      <c r="P188323" s="83"/>
    </row>
    <row r="188324" spans="16:16" x14ac:dyDescent="0.3">
      <c r="P188324" s="83"/>
    </row>
    <row r="188325" spans="16:16" x14ac:dyDescent="0.3">
      <c r="P188325" s="83"/>
    </row>
    <row r="188326" spans="16:16" x14ac:dyDescent="0.3">
      <c r="P188326" s="83"/>
    </row>
    <row r="188327" spans="16:16" x14ac:dyDescent="0.3">
      <c r="P188327" s="83"/>
    </row>
    <row r="188328" spans="16:16" x14ac:dyDescent="0.3">
      <c r="P188328" s="83"/>
    </row>
    <row r="188329" spans="16:16" x14ac:dyDescent="0.3">
      <c r="P188329" s="83"/>
    </row>
    <row r="188330" spans="16:16" x14ac:dyDescent="0.3">
      <c r="P188330" s="83"/>
    </row>
    <row r="188331" spans="16:16" x14ac:dyDescent="0.3">
      <c r="P188331" s="83"/>
    </row>
    <row r="188332" spans="16:16" x14ac:dyDescent="0.3">
      <c r="P188332" s="83"/>
    </row>
    <row r="188333" spans="16:16" x14ac:dyDescent="0.3">
      <c r="P188333" s="83"/>
    </row>
    <row r="188334" spans="16:16" x14ac:dyDescent="0.3">
      <c r="P188334" s="83"/>
    </row>
    <row r="188335" spans="16:16" x14ac:dyDescent="0.3">
      <c r="P188335" s="83"/>
    </row>
    <row r="188336" spans="16:16" x14ac:dyDescent="0.3">
      <c r="P188336" s="83"/>
    </row>
    <row r="188337" spans="16:16" x14ac:dyDescent="0.3">
      <c r="P188337" s="83"/>
    </row>
    <row r="188338" spans="16:16" x14ac:dyDescent="0.3">
      <c r="P188338" s="83"/>
    </row>
    <row r="188339" spans="16:16" x14ac:dyDescent="0.3">
      <c r="P188339" s="83"/>
    </row>
    <row r="188340" spans="16:16" x14ac:dyDescent="0.3">
      <c r="P188340" s="83"/>
    </row>
    <row r="188341" spans="16:16" x14ac:dyDescent="0.3">
      <c r="P188341" s="83"/>
    </row>
    <row r="188342" spans="16:16" x14ac:dyDescent="0.3">
      <c r="P188342" s="83"/>
    </row>
    <row r="188343" spans="16:16" x14ac:dyDescent="0.3">
      <c r="P188343" s="83"/>
    </row>
    <row r="188344" spans="16:16" x14ac:dyDescent="0.3">
      <c r="P188344" s="83"/>
    </row>
    <row r="188345" spans="16:16" x14ac:dyDescent="0.3">
      <c r="P188345" s="83"/>
    </row>
    <row r="188346" spans="16:16" x14ac:dyDescent="0.3">
      <c r="P188346" s="83"/>
    </row>
    <row r="188347" spans="16:16" x14ac:dyDescent="0.3">
      <c r="P188347" s="83"/>
    </row>
    <row r="188348" spans="16:16" x14ac:dyDescent="0.3">
      <c r="P188348" s="83"/>
    </row>
    <row r="188349" spans="16:16" x14ac:dyDescent="0.3">
      <c r="P188349" s="83"/>
    </row>
    <row r="188350" spans="16:16" x14ac:dyDescent="0.3">
      <c r="P188350" s="83"/>
    </row>
    <row r="188351" spans="16:16" x14ac:dyDescent="0.3">
      <c r="P188351" s="83"/>
    </row>
    <row r="188352" spans="16:16" x14ac:dyDescent="0.3">
      <c r="P188352" s="83"/>
    </row>
    <row r="188353" spans="16:16" x14ac:dyDescent="0.3">
      <c r="P188353" s="83"/>
    </row>
    <row r="188354" spans="16:16" x14ac:dyDescent="0.3">
      <c r="P188354" s="83"/>
    </row>
    <row r="188355" spans="16:16" x14ac:dyDescent="0.3">
      <c r="P188355" s="83"/>
    </row>
    <row r="188356" spans="16:16" x14ac:dyDescent="0.3">
      <c r="P188356" s="83"/>
    </row>
    <row r="188357" spans="16:16" x14ac:dyDescent="0.3">
      <c r="P188357" s="83"/>
    </row>
    <row r="188358" spans="16:16" x14ac:dyDescent="0.3">
      <c r="P188358" s="83"/>
    </row>
    <row r="188359" spans="16:16" x14ac:dyDescent="0.3">
      <c r="P188359" s="83"/>
    </row>
    <row r="188360" spans="16:16" x14ac:dyDescent="0.3">
      <c r="P188360" s="83"/>
    </row>
    <row r="188361" spans="16:16" x14ac:dyDescent="0.3">
      <c r="P188361" s="83"/>
    </row>
    <row r="188362" spans="16:16" x14ac:dyDescent="0.3">
      <c r="P188362" s="83"/>
    </row>
    <row r="188363" spans="16:16" x14ac:dyDescent="0.3">
      <c r="P188363" s="83"/>
    </row>
    <row r="188364" spans="16:16" x14ac:dyDescent="0.3">
      <c r="P188364" s="83"/>
    </row>
    <row r="188365" spans="16:16" x14ac:dyDescent="0.3">
      <c r="P188365" s="83"/>
    </row>
    <row r="188366" spans="16:16" x14ac:dyDescent="0.3">
      <c r="P188366" s="83"/>
    </row>
    <row r="188367" spans="16:16" x14ac:dyDescent="0.3">
      <c r="P188367" s="83"/>
    </row>
    <row r="188368" spans="16:16" x14ac:dyDescent="0.3">
      <c r="P188368" s="83"/>
    </row>
    <row r="188369" spans="16:16" x14ac:dyDescent="0.3">
      <c r="P188369" s="83"/>
    </row>
    <row r="188370" spans="16:16" x14ac:dyDescent="0.3">
      <c r="P188370" s="83"/>
    </row>
    <row r="188371" spans="16:16" x14ac:dyDescent="0.3">
      <c r="P188371" s="83"/>
    </row>
    <row r="188372" spans="16:16" x14ac:dyDescent="0.3">
      <c r="P188372" s="83"/>
    </row>
    <row r="188373" spans="16:16" x14ac:dyDescent="0.3">
      <c r="P188373" s="83"/>
    </row>
    <row r="188374" spans="16:16" x14ac:dyDescent="0.3">
      <c r="P188374" s="83"/>
    </row>
    <row r="188375" spans="16:16" x14ac:dyDescent="0.3">
      <c r="P188375" s="83"/>
    </row>
    <row r="188376" spans="16:16" x14ac:dyDescent="0.3">
      <c r="P188376" s="83"/>
    </row>
    <row r="188377" spans="16:16" x14ac:dyDescent="0.3">
      <c r="P188377" s="83"/>
    </row>
    <row r="188378" spans="16:16" x14ac:dyDescent="0.3">
      <c r="P188378" s="83"/>
    </row>
    <row r="188379" spans="16:16" x14ac:dyDescent="0.3">
      <c r="P188379" s="83"/>
    </row>
    <row r="188380" spans="16:16" x14ac:dyDescent="0.3">
      <c r="P188380" s="83"/>
    </row>
    <row r="188381" spans="16:16" x14ac:dyDescent="0.3">
      <c r="P188381" s="83"/>
    </row>
    <row r="188382" spans="16:16" x14ac:dyDescent="0.3">
      <c r="P188382" s="83"/>
    </row>
    <row r="188383" spans="16:16" x14ac:dyDescent="0.3">
      <c r="P188383" s="83"/>
    </row>
    <row r="188384" spans="16:16" x14ac:dyDescent="0.3">
      <c r="P188384" s="83"/>
    </row>
    <row r="188385" spans="16:16" x14ac:dyDescent="0.3">
      <c r="P188385" s="83"/>
    </row>
    <row r="188386" spans="16:16" x14ac:dyDescent="0.3">
      <c r="P188386" s="83"/>
    </row>
    <row r="188387" spans="16:16" x14ac:dyDescent="0.3">
      <c r="P188387" s="83"/>
    </row>
    <row r="188388" spans="16:16" x14ac:dyDescent="0.3">
      <c r="P188388" s="83"/>
    </row>
    <row r="188389" spans="16:16" x14ac:dyDescent="0.3">
      <c r="P188389" s="83"/>
    </row>
    <row r="188390" spans="16:16" x14ac:dyDescent="0.3">
      <c r="P188390" s="83"/>
    </row>
    <row r="188391" spans="16:16" x14ac:dyDescent="0.3">
      <c r="P188391" s="83"/>
    </row>
    <row r="188392" spans="16:16" x14ac:dyDescent="0.3">
      <c r="P188392" s="83"/>
    </row>
    <row r="188393" spans="16:16" x14ac:dyDescent="0.3">
      <c r="P188393" s="83"/>
    </row>
    <row r="188394" spans="16:16" x14ac:dyDescent="0.3">
      <c r="P188394" s="83"/>
    </row>
    <row r="188395" spans="16:16" x14ac:dyDescent="0.3">
      <c r="P188395" s="83"/>
    </row>
    <row r="188396" spans="16:16" x14ac:dyDescent="0.3">
      <c r="P188396" s="83"/>
    </row>
    <row r="188397" spans="16:16" x14ac:dyDescent="0.3">
      <c r="P188397" s="83"/>
    </row>
    <row r="188398" spans="16:16" x14ac:dyDescent="0.3">
      <c r="P188398" s="83"/>
    </row>
    <row r="188399" spans="16:16" x14ac:dyDescent="0.3">
      <c r="P188399" s="83"/>
    </row>
    <row r="188400" spans="16:16" x14ac:dyDescent="0.3">
      <c r="P188400" s="83"/>
    </row>
    <row r="188401" spans="16:16" x14ac:dyDescent="0.3">
      <c r="P188401" s="83"/>
    </row>
    <row r="188402" spans="16:16" x14ac:dyDescent="0.3">
      <c r="P188402" s="83"/>
    </row>
    <row r="188403" spans="16:16" x14ac:dyDescent="0.3">
      <c r="P188403" s="83"/>
    </row>
    <row r="188404" spans="16:16" x14ac:dyDescent="0.3">
      <c r="P188404" s="83"/>
    </row>
    <row r="188405" spans="16:16" x14ac:dyDescent="0.3">
      <c r="P188405" s="83"/>
    </row>
    <row r="188406" spans="16:16" x14ac:dyDescent="0.3">
      <c r="P188406" s="83"/>
    </row>
    <row r="188407" spans="16:16" x14ac:dyDescent="0.3">
      <c r="P188407" s="83"/>
    </row>
    <row r="188408" spans="16:16" x14ac:dyDescent="0.3">
      <c r="P188408" s="83"/>
    </row>
    <row r="188409" spans="16:16" x14ac:dyDescent="0.3">
      <c r="P188409" s="83"/>
    </row>
    <row r="188410" spans="16:16" x14ac:dyDescent="0.3">
      <c r="P188410" s="83"/>
    </row>
    <row r="188411" spans="16:16" x14ac:dyDescent="0.3">
      <c r="P188411" s="83"/>
    </row>
    <row r="188412" spans="16:16" x14ac:dyDescent="0.3">
      <c r="P188412" s="83"/>
    </row>
    <row r="188413" spans="16:16" x14ac:dyDescent="0.3">
      <c r="P188413" s="83"/>
    </row>
    <row r="188414" spans="16:16" x14ac:dyDescent="0.3">
      <c r="P188414" s="83"/>
    </row>
    <row r="188415" spans="16:16" x14ac:dyDescent="0.3">
      <c r="P188415" s="83"/>
    </row>
    <row r="188416" spans="16:16" x14ac:dyDescent="0.3">
      <c r="P188416" s="83"/>
    </row>
    <row r="188417" spans="16:16" x14ac:dyDescent="0.3">
      <c r="P188417" s="83"/>
    </row>
    <row r="188418" spans="16:16" x14ac:dyDescent="0.3">
      <c r="P188418" s="83"/>
    </row>
    <row r="188419" spans="16:16" x14ac:dyDescent="0.3">
      <c r="P188419" s="83"/>
    </row>
    <row r="188420" spans="16:16" x14ac:dyDescent="0.3">
      <c r="P188420" s="83"/>
    </row>
    <row r="188421" spans="16:16" x14ac:dyDescent="0.3">
      <c r="P188421" s="83"/>
    </row>
    <row r="188422" spans="16:16" x14ac:dyDescent="0.3">
      <c r="P188422" s="83"/>
    </row>
    <row r="188423" spans="16:16" x14ac:dyDescent="0.3">
      <c r="P188423" s="83"/>
    </row>
    <row r="188424" spans="16:16" x14ac:dyDescent="0.3">
      <c r="P188424" s="83"/>
    </row>
    <row r="188425" spans="16:16" x14ac:dyDescent="0.3">
      <c r="P188425" s="83"/>
    </row>
    <row r="188426" spans="16:16" x14ac:dyDescent="0.3">
      <c r="P188426" s="83"/>
    </row>
    <row r="188427" spans="16:16" x14ac:dyDescent="0.3">
      <c r="P188427" s="83"/>
    </row>
    <row r="188428" spans="16:16" x14ac:dyDescent="0.3">
      <c r="P188428" s="83"/>
    </row>
    <row r="188429" spans="16:16" x14ac:dyDescent="0.3">
      <c r="P188429" s="83"/>
    </row>
    <row r="188430" spans="16:16" x14ac:dyDescent="0.3">
      <c r="P188430" s="83"/>
    </row>
    <row r="188431" spans="16:16" x14ac:dyDescent="0.3">
      <c r="P188431" s="83"/>
    </row>
    <row r="188432" spans="16:16" x14ac:dyDescent="0.3">
      <c r="P188432" s="83"/>
    </row>
    <row r="188433" spans="16:16" x14ac:dyDescent="0.3">
      <c r="P188433" s="83"/>
    </row>
    <row r="188434" spans="16:16" x14ac:dyDescent="0.3">
      <c r="P188434" s="83"/>
    </row>
    <row r="188435" spans="16:16" x14ac:dyDescent="0.3">
      <c r="P188435" s="83"/>
    </row>
    <row r="188436" spans="16:16" x14ac:dyDescent="0.3">
      <c r="P188436" s="83"/>
    </row>
    <row r="188437" spans="16:16" x14ac:dyDescent="0.3">
      <c r="P188437" s="83"/>
    </row>
    <row r="188438" spans="16:16" x14ac:dyDescent="0.3">
      <c r="P188438" s="83"/>
    </row>
    <row r="188439" spans="16:16" x14ac:dyDescent="0.3">
      <c r="P188439" s="83"/>
    </row>
    <row r="188440" spans="16:16" x14ac:dyDescent="0.3">
      <c r="P188440" s="83"/>
    </row>
    <row r="188441" spans="16:16" x14ac:dyDescent="0.3">
      <c r="P188441" s="83"/>
    </row>
    <row r="188442" spans="16:16" x14ac:dyDescent="0.3">
      <c r="P188442" s="83"/>
    </row>
    <row r="188443" spans="16:16" x14ac:dyDescent="0.3">
      <c r="P188443" s="83"/>
    </row>
    <row r="188444" spans="16:16" x14ac:dyDescent="0.3">
      <c r="P188444" s="83"/>
    </row>
    <row r="188445" spans="16:16" x14ac:dyDescent="0.3">
      <c r="P188445" s="83"/>
    </row>
    <row r="188446" spans="16:16" x14ac:dyDescent="0.3">
      <c r="P188446" s="83"/>
    </row>
    <row r="188447" spans="16:16" x14ac:dyDescent="0.3">
      <c r="P188447" s="83"/>
    </row>
    <row r="188448" spans="16:16" x14ac:dyDescent="0.3">
      <c r="P188448" s="83"/>
    </row>
    <row r="188449" spans="16:16" x14ac:dyDescent="0.3">
      <c r="P188449" s="83"/>
    </row>
    <row r="188450" spans="16:16" x14ac:dyDescent="0.3">
      <c r="P188450" s="83"/>
    </row>
    <row r="188451" spans="16:16" x14ac:dyDescent="0.3">
      <c r="P188451" s="83"/>
    </row>
    <row r="188452" spans="16:16" x14ac:dyDescent="0.3">
      <c r="P188452" s="83"/>
    </row>
    <row r="188453" spans="16:16" x14ac:dyDescent="0.3">
      <c r="P188453" s="83"/>
    </row>
    <row r="188454" spans="16:16" x14ac:dyDescent="0.3">
      <c r="P188454" s="83"/>
    </row>
    <row r="188455" spans="16:16" x14ac:dyDescent="0.3">
      <c r="P188455" s="83"/>
    </row>
    <row r="188456" spans="16:16" x14ac:dyDescent="0.3">
      <c r="P188456" s="83"/>
    </row>
    <row r="188457" spans="16:16" x14ac:dyDescent="0.3">
      <c r="P188457" s="83"/>
    </row>
    <row r="188458" spans="16:16" x14ac:dyDescent="0.3">
      <c r="P188458" s="83"/>
    </row>
    <row r="188459" spans="16:16" x14ac:dyDescent="0.3">
      <c r="P188459" s="83"/>
    </row>
    <row r="188460" spans="16:16" x14ac:dyDescent="0.3">
      <c r="P188460" s="83"/>
    </row>
    <row r="188461" spans="16:16" x14ac:dyDescent="0.3">
      <c r="P188461" s="83"/>
    </row>
    <row r="188462" spans="16:16" x14ac:dyDescent="0.3">
      <c r="P188462" s="83"/>
    </row>
    <row r="188463" spans="16:16" x14ac:dyDescent="0.3">
      <c r="P188463" s="83"/>
    </row>
    <row r="188464" spans="16:16" x14ac:dyDescent="0.3">
      <c r="P188464" s="83"/>
    </row>
    <row r="188465" spans="16:16" x14ac:dyDescent="0.3">
      <c r="P188465" s="83"/>
    </row>
    <row r="188466" spans="16:16" x14ac:dyDescent="0.3">
      <c r="P188466" s="83"/>
    </row>
    <row r="188467" spans="16:16" x14ac:dyDescent="0.3">
      <c r="P188467" s="83"/>
    </row>
    <row r="188468" spans="16:16" x14ac:dyDescent="0.3">
      <c r="P188468" s="83"/>
    </row>
    <row r="188469" spans="16:16" x14ac:dyDescent="0.3">
      <c r="P188469" s="83"/>
    </row>
    <row r="188470" spans="16:16" x14ac:dyDescent="0.3">
      <c r="P188470" s="83"/>
    </row>
    <row r="188471" spans="16:16" x14ac:dyDescent="0.3">
      <c r="P188471" s="83"/>
    </row>
    <row r="188472" spans="16:16" x14ac:dyDescent="0.3">
      <c r="P188472" s="83"/>
    </row>
    <row r="188473" spans="16:16" x14ac:dyDescent="0.3">
      <c r="P188473" s="83"/>
    </row>
    <row r="188474" spans="16:16" x14ac:dyDescent="0.3">
      <c r="P188474" s="83"/>
    </row>
    <row r="188475" spans="16:16" x14ac:dyDescent="0.3">
      <c r="P188475" s="83"/>
    </row>
    <row r="188476" spans="16:16" x14ac:dyDescent="0.3">
      <c r="P188476" s="83"/>
    </row>
    <row r="188477" spans="16:16" x14ac:dyDescent="0.3">
      <c r="P188477" s="83"/>
    </row>
    <row r="188478" spans="16:16" x14ac:dyDescent="0.3">
      <c r="P188478" s="83"/>
    </row>
    <row r="188479" spans="16:16" x14ac:dyDescent="0.3">
      <c r="P188479" s="83"/>
    </row>
    <row r="188480" spans="16:16" x14ac:dyDescent="0.3">
      <c r="P188480" s="83"/>
    </row>
    <row r="188481" spans="16:16" x14ac:dyDescent="0.3">
      <c r="P188481" s="83"/>
    </row>
    <row r="188482" spans="16:16" x14ac:dyDescent="0.3">
      <c r="P188482" s="83"/>
    </row>
    <row r="188483" spans="16:16" x14ac:dyDescent="0.3">
      <c r="P188483" s="83"/>
    </row>
    <row r="188484" spans="16:16" x14ac:dyDescent="0.3">
      <c r="P188484" s="83"/>
    </row>
    <row r="188485" spans="16:16" x14ac:dyDescent="0.3">
      <c r="P188485" s="83"/>
    </row>
    <row r="188486" spans="16:16" x14ac:dyDescent="0.3">
      <c r="P188486" s="83"/>
    </row>
    <row r="188487" spans="16:16" x14ac:dyDescent="0.3">
      <c r="P188487" s="83"/>
    </row>
    <row r="188488" spans="16:16" x14ac:dyDescent="0.3">
      <c r="P188488" s="83"/>
    </row>
    <row r="188489" spans="16:16" x14ac:dyDescent="0.3">
      <c r="P188489" s="83"/>
    </row>
    <row r="188490" spans="16:16" x14ac:dyDescent="0.3">
      <c r="P188490" s="83"/>
    </row>
    <row r="188491" spans="16:16" x14ac:dyDescent="0.3">
      <c r="P188491" s="83"/>
    </row>
    <row r="188492" spans="16:16" x14ac:dyDescent="0.3">
      <c r="P188492" s="83"/>
    </row>
    <row r="188493" spans="16:16" x14ac:dyDescent="0.3">
      <c r="P188493" s="83"/>
    </row>
    <row r="188494" spans="16:16" x14ac:dyDescent="0.3">
      <c r="P188494" s="83"/>
    </row>
    <row r="188495" spans="16:16" x14ac:dyDescent="0.3">
      <c r="P188495" s="83"/>
    </row>
    <row r="188496" spans="16:16" x14ac:dyDescent="0.3">
      <c r="P188496" s="83"/>
    </row>
    <row r="188497" spans="16:16" x14ac:dyDescent="0.3">
      <c r="P188497" s="83"/>
    </row>
    <row r="188498" spans="16:16" x14ac:dyDescent="0.3">
      <c r="P188498" s="83"/>
    </row>
    <row r="188499" spans="16:16" x14ac:dyDescent="0.3">
      <c r="P188499" s="83"/>
    </row>
    <row r="188500" spans="16:16" x14ac:dyDescent="0.3">
      <c r="P188500" s="83"/>
    </row>
    <row r="188501" spans="16:16" x14ac:dyDescent="0.3">
      <c r="P188501" s="83"/>
    </row>
    <row r="188502" spans="16:16" x14ac:dyDescent="0.3">
      <c r="P188502" s="83"/>
    </row>
    <row r="188503" spans="16:16" x14ac:dyDescent="0.3">
      <c r="P188503" s="83"/>
    </row>
    <row r="188504" spans="16:16" x14ac:dyDescent="0.3">
      <c r="P188504" s="83"/>
    </row>
    <row r="188505" spans="16:16" x14ac:dyDescent="0.3">
      <c r="P188505" s="83"/>
    </row>
    <row r="188506" spans="16:16" x14ac:dyDescent="0.3">
      <c r="P188506" s="83"/>
    </row>
    <row r="188507" spans="16:16" x14ac:dyDescent="0.3">
      <c r="P188507" s="83"/>
    </row>
    <row r="188508" spans="16:16" x14ac:dyDescent="0.3">
      <c r="P188508" s="83"/>
    </row>
    <row r="188509" spans="16:16" x14ac:dyDescent="0.3">
      <c r="P188509" s="83"/>
    </row>
    <row r="188510" spans="16:16" x14ac:dyDescent="0.3">
      <c r="P188510" s="83"/>
    </row>
    <row r="188511" spans="16:16" x14ac:dyDescent="0.3">
      <c r="P188511" s="83"/>
    </row>
    <row r="188512" spans="16:16" x14ac:dyDescent="0.3">
      <c r="P188512" s="83"/>
    </row>
    <row r="188513" spans="16:16" x14ac:dyDescent="0.3">
      <c r="P188513" s="83"/>
    </row>
    <row r="188514" spans="16:16" x14ac:dyDescent="0.3">
      <c r="P188514" s="83"/>
    </row>
    <row r="188515" spans="16:16" x14ac:dyDescent="0.3">
      <c r="P188515" s="83"/>
    </row>
    <row r="188516" spans="16:16" x14ac:dyDescent="0.3">
      <c r="P188516" s="83"/>
    </row>
    <row r="188517" spans="16:16" x14ac:dyDescent="0.3">
      <c r="P188517" s="83"/>
    </row>
    <row r="188518" spans="16:16" x14ac:dyDescent="0.3">
      <c r="P188518" s="83"/>
    </row>
    <row r="188519" spans="16:16" x14ac:dyDescent="0.3">
      <c r="P188519" s="83"/>
    </row>
    <row r="188520" spans="16:16" x14ac:dyDescent="0.3">
      <c r="P188520" s="83"/>
    </row>
    <row r="188521" spans="16:16" x14ac:dyDescent="0.3">
      <c r="P188521" s="83"/>
    </row>
    <row r="188522" spans="16:16" x14ac:dyDescent="0.3">
      <c r="P188522" s="83"/>
    </row>
    <row r="188523" spans="16:16" x14ac:dyDescent="0.3">
      <c r="P188523" s="83"/>
    </row>
    <row r="188524" spans="16:16" x14ac:dyDescent="0.3">
      <c r="P188524" s="83"/>
    </row>
    <row r="188525" spans="16:16" x14ac:dyDescent="0.3">
      <c r="P188525" s="83"/>
    </row>
    <row r="188526" spans="16:16" x14ac:dyDescent="0.3">
      <c r="P188526" s="83"/>
    </row>
    <row r="188527" spans="16:16" x14ac:dyDescent="0.3">
      <c r="P188527" s="83"/>
    </row>
    <row r="188528" spans="16:16" x14ac:dyDescent="0.3">
      <c r="P188528" s="83"/>
    </row>
    <row r="188529" spans="16:16" x14ac:dyDescent="0.3">
      <c r="P188529" s="83"/>
    </row>
    <row r="188530" spans="16:16" x14ac:dyDescent="0.3">
      <c r="P188530" s="83"/>
    </row>
    <row r="188531" spans="16:16" x14ac:dyDescent="0.3">
      <c r="P188531" s="83"/>
    </row>
    <row r="188532" spans="16:16" x14ac:dyDescent="0.3">
      <c r="P188532" s="83"/>
    </row>
    <row r="188533" spans="16:16" x14ac:dyDescent="0.3">
      <c r="P188533" s="83"/>
    </row>
    <row r="188534" spans="16:16" x14ac:dyDescent="0.3">
      <c r="P188534" s="83"/>
    </row>
    <row r="188535" spans="16:16" x14ac:dyDescent="0.3">
      <c r="P188535" s="83"/>
    </row>
    <row r="188536" spans="16:16" x14ac:dyDescent="0.3">
      <c r="P188536" s="83"/>
    </row>
    <row r="188537" spans="16:16" x14ac:dyDescent="0.3">
      <c r="P188537" s="83"/>
    </row>
    <row r="188538" spans="16:16" x14ac:dyDescent="0.3">
      <c r="P188538" s="83"/>
    </row>
    <row r="188539" spans="16:16" x14ac:dyDescent="0.3">
      <c r="P188539" s="83"/>
    </row>
    <row r="188540" spans="16:16" x14ac:dyDescent="0.3">
      <c r="P188540" s="83"/>
    </row>
    <row r="188541" spans="16:16" x14ac:dyDescent="0.3">
      <c r="P188541" s="83"/>
    </row>
    <row r="188542" spans="16:16" x14ac:dyDescent="0.3">
      <c r="P188542" s="83"/>
    </row>
    <row r="188543" spans="16:16" x14ac:dyDescent="0.3">
      <c r="P188543" s="83"/>
    </row>
    <row r="188544" spans="16:16" x14ac:dyDescent="0.3">
      <c r="P188544" s="83"/>
    </row>
    <row r="188545" spans="16:16" x14ac:dyDescent="0.3">
      <c r="P188545" s="83"/>
    </row>
    <row r="188546" spans="16:16" x14ac:dyDescent="0.3">
      <c r="P188546" s="83"/>
    </row>
    <row r="188547" spans="16:16" x14ac:dyDescent="0.3">
      <c r="P188547" s="83"/>
    </row>
    <row r="188548" spans="16:16" x14ac:dyDescent="0.3">
      <c r="P188548" s="83"/>
    </row>
    <row r="188549" spans="16:16" x14ac:dyDescent="0.3">
      <c r="P188549" s="83"/>
    </row>
    <row r="188550" spans="16:16" x14ac:dyDescent="0.3">
      <c r="P188550" s="83"/>
    </row>
    <row r="188551" spans="16:16" x14ac:dyDescent="0.3">
      <c r="P188551" s="83"/>
    </row>
    <row r="188552" spans="16:16" x14ac:dyDescent="0.3">
      <c r="P188552" s="83"/>
    </row>
    <row r="188553" spans="16:16" x14ac:dyDescent="0.3">
      <c r="P188553" s="83"/>
    </row>
    <row r="188554" spans="16:16" x14ac:dyDescent="0.3">
      <c r="P188554" s="83"/>
    </row>
    <row r="188555" spans="16:16" x14ac:dyDescent="0.3">
      <c r="P188555" s="83"/>
    </row>
    <row r="188556" spans="16:16" x14ac:dyDescent="0.3">
      <c r="P188556" s="83"/>
    </row>
    <row r="188557" spans="16:16" x14ac:dyDescent="0.3">
      <c r="P188557" s="83"/>
    </row>
    <row r="188558" spans="16:16" x14ac:dyDescent="0.3">
      <c r="P188558" s="83"/>
    </row>
    <row r="188559" spans="16:16" x14ac:dyDescent="0.3">
      <c r="P188559" s="83"/>
    </row>
    <row r="188560" spans="16:16" x14ac:dyDescent="0.3">
      <c r="P188560" s="83"/>
    </row>
    <row r="188561" spans="16:16" x14ac:dyDescent="0.3">
      <c r="P188561" s="83"/>
    </row>
    <row r="188562" spans="16:16" x14ac:dyDescent="0.3">
      <c r="P188562" s="83"/>
    </row>
    <row r="188563" spans="16:16" x14ac:dyDescent="0.3">
      <c r="P188563" s="83"/>
    </row>
    <row r="188564" spans="16:16" x14ac:dyDescent="0.3">
      <c r="P188564" s="83"/>
    </row>
    <row r="188565" spans="16:16" x14ac:dyDescent="0.3">
      <c r="P188565" s="83"/>
    </row>
    <row r="188566" spans="16:16" x14ac:dyDescent="0.3">
      <c r="P188566" s="83"/>
    </row>
    <row r="188567" spans="16:16" x14ac:dyDescent="0.3">
      <c r="P188567" s="83"/>
    </row>
    <row r="188568" spans="16:16" x14ac:dyDescent="0.3">
      <c r="P188568" s="83"/>
    </row>
    <row r="188569" spans="16:16" x14ac:dyDescent="0.3">
      <c r="P188569" s="83"/>
    </row>
    <row r="188570" spans="16:16" x14ac:dyDescent="0.3">
      <c r="P188570" s="83"/>
    </row>
    <row r="188571" spans="16:16" x14ac:dyDescent="0.3">
      <c r="P188571" s="83"/>
    </row>
    <row r="188572" spans="16:16" x14ac:dyDescent="0.3">
      <c r="P188572" s="83"/>
    </row>
    <row r="188573" spans="16:16" x14ac:dyDescent="0.3">
      <c r="P188573" s="83"/>
    </row>
    <row r="188574" spans="16:16" x14ac:dyDescent="0.3">
      <c r="P188574" s="83"/>
    </row>
    <row r="188575" spans="16:16" x14ac:dyDescent="0.3">
      <c r="P188575" s="83"/>
    </row>
    <row r="188576" spans="16:16" x14ac:dyDescent="0.3">
      <c r="P188576" s="83"/>
    </row>
    <row r="188577" spans="16:16" x14ac:dyDescent="0.3">
      <c r="P188577" s="83"/>
    </row>
    <row r="188578" spans="16:16" x14ac:dyDescent="0.3">
      <c r="P188578" s="83"/>
    </row>
    <row r="188579" spans="16:16" x14ac:dyDescent="0.3">
      <c r="P188579" s="83"/>
    </row>
    <row r="188580" spans="16:16" x14ac:dyDescent="0.3">
      <c r="P188580" s="83"/>
    </row>
    <row r="188581" spans="16:16" x14ac:dyDescent="0.3">
      <c r="P188581" s="83"/>
    </row>
    <row r="188582" spans="16:16" x14ac:dyDescent="0.3">
      <c r="P188582" s="83"/>
    </row>
    <row r="188583" spans="16:16" x14ac:dyDescent="0.3">
      <c r="P188583" s="83"/>
    </row>
    <row r="188584" spans="16:16" x14ac:dyDescent="0.3">
      <c r="P188584" s="83"/>
    </row>
    <row r="188585" spans="16:16" x14ac:dyDescent="0.3">
      <c r="P188585" s="83"/>
    </row>
    <row r="188586" spans="16:16" x14ac:dyDescent="0.3">
      <c r="P188586" s="83"/>
    </row>
    <row r="188587" spans="16:16" x14ac:dyDescent="0.3">
      <c r="P188587" s="83"/>
    </row>
    <row r="188588" spans="16:16" x14ac:dyDescent="0.3">
      <c r="P188588" s="83"/>
    </row>
    <row r="188589" spans="16:16" x14ac:dyDescent="0.3">
      <c r="P188589" s="83"/>
    </row>
    <row r="188590" spans="16:16" x14ac:dyDescent="0.3">
      <c r="P188590" s="83"/>
    </row>
    <row r="188591" spans="16:16" x14ac:dyDescent="0.3">
      <c r="P188591" s="83"/>
    </row>
    <row r="188592" spans="16:16" x14ac:dyDescent="0.3">
      <c r="P188592" s="83"/>
    </row>
    <row r="188593" spans="16:16" x14ac:dyDescent="0.3">
      <c r="P188593" s="83"/>
    </row>
    <row r="188594" spans="16:16" x14ac:dyDescent="0.3">
      <c r="P188594" s="83"/>
    </row>
    <row r="188595" spans="16:16" x14ac:dyDescent="0.3">
      <c r="P188595" s="83"/>
    </row>
    <row r="188596" spans="16:16" x14ac:dyDescent="0.3">
      <c r="P188596" s="83"/>
    </row>
    <row r="188597" spans="16:16" x14ac:dyDescent="0.3">
      <c r="P188597" s="83"/>
    </row>
    <row r="188598" spans="16:16" x14ac:dyDescent="0.3">
      <c r="P188598" s="83"/>
    </row>
    <row r="188599" spans="16:16" x14ac:dyDescent="0.3">
      <c r="P188599" s="83"/>
    </row>
    <row r="188600" spans="16:16" x14ac:dyDescent="0.3">
      <c r="P188600" s="83"/>
    </row>
    <row r="188601" spans="16:16" x14ac:dyDescent="0.3">
      <c r="P188601" s="83"/>
    </row>
    <row r="188602" spans="16:16" x14ac:dyDescent="0.3">
      <c r="P188602" s="83"/>
    </row>
    <row r="188603" spans="16:16" x14ac:dyDescent="0.3">
      <c r="P188603" s="83"/>
    </row>
    <row r="188604" spans="16:16" x14ac:dyDescent="0.3">
      <c r="P188604" s="83"/>
    </row>
    <row r="188605" spans="16:16" x14ac:dyDescent="0.3">
      <c r="P188605" s="83"/>
    </row>
    <row r="188606" spans="16:16" x14ac:dyDescent="0.3">
      <c r="P188606" s="83"/>
    </row>
    <row r="188607" spans="16:16" x14ac:dyDescent="0.3">
      <c r="P188607" s="83"/>
    </row>
    <row r="188608" spans="16:16" x14ac:dyDescent="0.3">
      <c r="P188608" s="83"/>
    </row>
    <row r="188609" spans="16:16" x14ac:dyDescent="0.3">
      <c r="P188609" s="83"/>
    </row>
    <row r="188610" spans="16:16" x14ac:dyDescent="0.3">
      <c r="P188610" s="83"/>
    </row>
    <row r="188611" spans="16:16" x14ac:dyDescent="0.3">
      <c r="P188611" s="83"/>
    </row>
    <row r="188612" spans="16:16" x14ac:dyDescent="0.3">
      <c r="P188612" s="83"/>
    </row>
    <row r="188613" spans="16:16" x14ac:dyDescent="0.3">
      <c r="P188613" s="83"/>
    </row>
    <row r="188614" spans="16:16" x14ac:dyDescent="0.3">
      <c r="P188614" s="83"/>
    </row>
    <row r="188615" spans="16:16" x14ac:dyDescent="0.3">
      <c r="P188615" s="83"/>
    </row>
    <row r="188616" spans="16:16" x14ac:dyDescent="0.3">
      <c r="P188616" s="83"/>
    </row>
    <row r="188617" spans="16:16" x14ac:dyDescent="0.3">
      <c r="P188617" s="83"/>
    </row>
    <row r="188618" spans="16:16" x14ac:dyDescent="0.3">
      <c r="P188618" s="83"/>
    </row>
    <row r="188619" spans="16:16" x14ac:dyDescent="0.3">
      <c r="P188619" s="83"/>
    </row>
    <row r="188620" spans="16:16" x14ac:dyDescent="0.3">
      <c r="P188620" s="83"/>
    </row>
    <row r="188621" spans="16:16" x14ac:dyDescent="0.3">
      <c r="P188621" s="83"/>
    </row>
    <row r="188622" spans="16:16" x14ac:dyDescent="0.3">
      <c r="P188622" s="83"/>
    </row>
    <row r="188623" spans="16:16" x14ac:dyDescent="0.3">
      <c r="P188623" s="83"/>
    </row>
    <row r="188624" spans="16:16" x14ac:dyDescent="0.3">
      <c r="P188624" s="83"/>
    </row>
    <row r="188625" spans="16:16" x14ac:dyDescent="0.3">
      <c r="P188625" s="83"/>
    </row>
    <row r="188626" spans="16:16" x14ac:dyDescent="0.3">
      <c r="P188626" s="83"/>
    </row>
    <row r="188627" spans="16:16" x14ac:dyDescent="0.3">
      <c r="P188627" s="83"/>
    </row>
    <row r="188628" spans="16:16" x14ac:dyDescent="0.3">
      <c r="P188628" s="83"/>
    </row>
    <row r="188629" spans="16:16" x14ac:dyDescent="0.3">
      <c r="P188629" s="83"/>
    </row>
    <row r="188630" spans="16:16" x14ac:dyDescent="0.3">
      <c r="P188630" s="83"/>
    </row>
    <row r="188631" spans="16:16" x14ac:dyDescent="0.3">
      <c r="P188631" s="83"/>
    </row>
    <row r="188632" spans="16:16" x14ac:dyDescent="0.3">
      <c r="P188632" s="83"/>
    </row>
    <row r="188633" spans="16:16" x14ac:dyDescent="0.3">
      <c r="P188633" s="83"/>
    </row>
    <row r="188634" spans="16:16" x14ac:dyDescent="0.3">
      <c r="P188634" s="83"/>
    </row>
    <row r="188635" spans="16:16" x14ac:dyDescent="0.3">
      <c r="P188635" s="83"/>
    </row>
    <row r="188636" spans="16:16" x14ac:dyDescent="0.3">
      <c r="P188636" s="83"/>
    </row>
    <row r="188637" spans="16:16" x14ac:dyDescent="0.3">
      <c r="P188637" s="83"/>
    </row>
    <row r="188638" spans="16:16" x14ac:dyDescent="0.3">
      <c r="P188638" s="83"/>
    </row>
    <row r="188639" spans="16:16" x14ac:dyDescent="0.3">
      <c r="P188639" s="83"/>
    </row>
    <row r="188640" spans="16:16" x14ac:dyDescent="0.3">
      <c r="P188640" s="83"/>
    </row>
    <row r="188641" spans="16:16" x14ac:dyDescent="0.3">
      <c r="P188641" s="83"/>
    </row>
    <row r="188642" spans="16:16" x14ac:dyDescent="0.3">
      <c r="P188642" s="83"/>
    </row>
    <row r="188643" spans="16:16" x14ac:dyDescent="0.3">
      <c r="P188643" s="83"/>
    </row>
    <row r="188644" spans="16:16" x14ac:dyDescent="0.3">
      <c r="P188644" s="83"/>
    </row>
    <row r="188645" spans="16:16" x14ac:dyDescent="0.3">
      <c r="P188645" s="83"/>
    </row>
    <row r="188646" spans="16:16" x14ac:dyDescent="0.3">
      <c r="P188646" s="83"/>
    </row>
    <row r="188647" spans="16:16" x14ac:dyDescent="0.3">
      <c r="P188647" s="83"/>
    </row>
    <row r="188648" spans="16:16" x14ac:dyDescent="0.3">
      <c r="P188648" s="83"/>
    </row>
    <row r="188649" spans="16:16" x14ac:dyDescent="0.3">
      <c r="P188649" s="83"/>
    </row>
    <row r="188650" spans="16:16" x14ac:dyDescent="0.3">
      <c r="P188650" s="83"/>
    </row>
    <row r="188651" spans="16:16" x14ac:dyDescent="0.3">
      <c r="P188651" s="83"/>
    </row>
    <row r="188652" spans="16:16" x14ac:dyDescent="0.3">
      <c r="P188652" s="83"/>
    </row>
    <row r="188653" spans="16:16" x14ac:dyDescent="0.3">
      <c r="P188653" s="83"/>
    </row>
    <row r="188654" spans="16:16" x14ac:dyDescent="0.3">
      <c r="P188654" s="83"/>
    </row>
    <row r="188655" spans="16:16" x14ac:dyDescent="0.3">
      <c r="P188655" s="83"/>
    </row>
    <row r="188656" spans="16:16" x14ac:dyDescent="0.3">
      <c r="P188656" s="83"/>
    </row>
    <row r="188657" spans="16:16" x14ac:dyDescent="0.3">
      <c r="P188657" s="83"/>
    </row>
    <row r="188658" spans="16:16" x14ac:dyDescent="0.3">
      <c r="P188658" s="83"/>
    </row>
    <row r="188659" spans="16:16" x14ac:dyDescent="0.3">
      <c r="P188659" s="83"/>
    </row>
    <row r="188660" spans="16:16" x14ac:dyDescent="0.3">
      <c r="P188660" s="83"/>
    </row>
    <row r="188661" spans="16:16" x14ac:dyDescent="0.3">
      <c r="P188661" s="83"/>
    </row>
    <row r="188662" spans="16:16" x14ac:dyDescent="0.3">
      <c r="P188662" s="83"/>
    </row>
    <row r="188663" spans="16:16" x14ac:dyDescent="0.3">
      <c r="P188663" s="83"/>
    </row>
    <row r="188664" spans="16:16" x14ac:dyDescent="0.3">
      <c r="P188664" s="83"/>
    </row>
    <row r="188665" spans="16:16" x14ac:dyDescent="0.3">
      <c r="P188665" s="83"/>
    </row>
    <row r="188666" spans="16:16" x14ac:dyDescent="0.3">
      <c r="P188666" s="83"/>
    </row>
    <row r="188667" spans="16:16" x14ac:dyDescent="0.3">
      <c r="P188667" s="83"/>
    </row>
    <row r="188668" spans="16:16" x14ac:dyDescent="0.3">
      <c r="P188668" s="83"/>
    </row>
    <row r="188669" spans="16:16" x14ac:dyDescent="0.3">
      <c r="P188669" s="83"/>
    </row>
    <row r="188670" spans="16:16" x14ac:dyDescent="0.3">
      <c r="P188670" s="83"/>
    </row>
    <row r="188671" spans="16:16" x14ac:dyDescent="0.3">
      <c r="P188671" s="83"/>
    </row>
    <row r="188672" spans="16:16" x14ac:dyDescent="0.3">
      <c r="P188672" s="83"/>
    </row>
    <row r="188673" spans="16:16" x14ac:dyDescent="0.3">
      <c r="P188673" s="83"/>
    </row>
    <row r="188674" spans="16:16" x14ac:dyDescent="0.3">
      <c r="P188674" s="83"/>
    </row>
    <row r="188675" spans="16:16" x14ac:dyDescent="0.3">
      <c r="P188675" s="83"/>
    </row>
    <row r="188676" spans="16:16" x14ac:dyDescent="0.3">
      <c r="P188676" s="83"/>
    </row>
    <row r="188677" spans="16:16" x14ac:dyDescent="0.3">
      <c r="P188677" s="83"/>
    </row>
    <row r="188678" spans="16:16" x14ac:dyDescent="0.3">
      <c r="P188678" s="83"/>
    </row>
    <row r="188679" spans="16:16" x14ac:dyDescent="0.3">
      <c r="P188679" s="83"/>
    </row>
    <row r="188680" spans="16:16" x14ac:dyDescent="0.3">
      <c r="P188680" s="83"/>
    </row>
    <row r="188681" spans="16:16" x14ac:dyDescent="0.3">
      <c r="P188681" s="83"/>
    </row>
    <row r="188682" spans="16:16" x14ac:dyDescent="0.3">
      <c r="P188682" s="83"/>
    </row>
    <row r="188683" spans="16:16" x14ac:dyDescent="0.3">
      <c r="P188683" s="83"/>
    </row>
    <row r="188684" spans="16:16" x14ac:dyDescent="0.3">
      <c r="P188684" s="83"/>
    </row>
    <row r="188685" spans="16:16" x14ac:dyDescent="0.3">
      <c r="P188685" s="83"/>
    </row>
    <row r="188686" spans="16:16" x14ac:dyDescent="0.3">
      <c r="P188686" s="83"/>
    </row>
    <row r="188687" spans="16:16" x14ac:dyDescent="0.3">
      <c r="P188687" s="83"/>
    </row>
    <row r="188688" spans="16:16" x14ac:dyDescent="0.3">
      <c r="P188688" s="83"/>
    </row>
    <row r="188689" spans="16:16" x14ac:dyDescent="0.3">
      <c r="P188689" s="83"/>
    </row>
    <row r="188690" spans="16:16" x14ac:dyDescent="0.3">
      <c r="P188690" s="83"/>
    </row>
    <row r="188691" spans="16:16" x14ac:dyDescent="0.3">
      <c r="P188691" s="83"/>
    </row>
    <row r="188692" spans="16:16" x14ac:dyDescent="0.3">
      <c r="P188692" s="83"/>
    </row>
    <row r="188693" spans="16:16" x14ac:dyDescent="0.3">
      <c r="P188693" s="83"/>
    </row>
    <row r="188694" spans="16:16" x14ac:dyDescent="0.3">
      <c r="P188694" s="83"/>
    </row>
    <row r="188695" spans="16:16" x14ac:dyDescent="0.3">
      <c r="P188695" s="83"/>
    </row>
    <row r="188696" spans="16:16" x14ac:dyDescent="0.3">
      <c r="P188696" s="83"/>
    </row>
    <row r="188697" spans="16:16" x14ac:dyDescent="0.3">
      <c r="P188697" s="83"/>
    </row>
    <row r="188698" spans="16:16" x14ac:dyDescent="0.3">
      <c r="P188698" s="83"/>
    </row>
    <row r="188699" spans="16:16" x14ac:dyDescent="0.3">
      <c r="P188699" s="83"/>
    </row>
    <row r="188700" spans="16:16" x14ac:dyDescent="0.3">
      <c r="P188700" s="83"/>
    </row>
    <row r="188701" spans="16:16" x14ac:dyDescent="0.3">
      <c r="P188701" s="83"/>
    </row>
    <row r="188702" spans="16:16" x14ac:dyDescent="0.3">
      <c r="P188702" s="83"/>
    </row>
    <row r="188703" spans="16:16" x14ac:dyDescent="0.3">
      <c r="P188703" s="83"/>
    </row>
    <row r="188704" spans="16:16" x14ac:dyDescent="0.3">
      <c r="P188704" s="83"/>
    </row>
    <row r="188705" spans="16:16" x14ac:dyDescent="0.3">
      <c r="P188705" s="83"/>
    </row>
    <row r="188706" spans="16:16" x14ac:dyDescent="0.3">
      <c r="P188706" s="83"/>
    </row>
    <row r="188707" spans="16:16" x14ac:dyDescent="0.3">
      <c r="P188707" s="83"/>
    </row>
    <row r="188708" spans="16:16" x14ac:dyDescent="0.3">
      <c r="P188708" s="83"/>
    </row>
    <row r="188709" spans="16:16" x14ac:dyDescent="0.3">
      <c r="P188709" s="83"/>
    </row>
    <row r="188710" spans="16:16" x14ac:dyDescent="0.3">
      <c r="P188710" s="83"/>
    </row>
    <row r="188711" spans="16:16" x14ac:dyDescent="0.3">
      <c r="P188711" s="83"/>
    </row>
    <row r="188712" spans="16:16" x14ac:dyDescent="0.3">
      <c r="P188712" s="83"/>
    </row>
    <row r="188713" spans="16:16" x14ac:dyDescent="0.3">
      <c r="P188713" s="83"/>
    </row>
    <row r="188714" spans="16:16" x14ac:dyDescent="0.3">
      <c r="P188714" s="83"/>
    </row>
    <row r="188715" spans="16:16" x14ac:dyDescent="0.3">
      <c r="P188715" s="83"/>
    </row>
    <row r="188716" spans="16:16" x14ac:dyDescent="0.3">
      <c r="P188716" s="83"/>
    </row>
    <row r="188717" spans="16:16" x14ac:dyDescent="0.3">
      <c r="P188717" s="83"/>
    </row>
    <row r="188718" spans="16:16" x14ac:dyDescent="0.3">
      <c r="P188718" s="83"/>
    </row>
    <row r="188719" spans="16:16" x14ac:dyDescent="0.3">
      <c r="P188719" s="83"/>
    </row>
    <row r="188720" spans="16:16" x14ac:dyDescent="0.3">
      <c r="P188720" s="83"/>
    </row>
    <row r="188721" spans="16:16" x14ac:dyDescent="0.3">
      <c r="P188721" s="83"/>
    </row>
    <row r="188722" spans="16:16" x14ac:dyDescent="0.3">
      <c r="P188722" s="83"/>
    </row>
    <row r="188723" spans="16:16" x14ac:dyDescent="0.3">
      <c r="P188723" s="83"/>
    </row>
    <row r="188724" spans="16:16" x14ac:dyDescent="0.3">
      <c r="P188724" s="83"/>
    </row>
    <row r="188725" spans="16:16" x14ac:dyDescent="0.3">
      <c r="P188725" s="83"/>
    </row>
    <row r="188726" spans="16:16" x14ac:dyDescent="0.3">
      <c r="P188726" s="83"/>
    </row>
    <row r="188727" spans="16:16" x14ac:dyDescent="0.3">
      <c r="P188727" s="83"/>
    </row>
    <row r="188728" spans="16:16" x14ac:dyDescent="0.3">
      <c r="P188728" s="83"/>
    </row>
    <row r="188729" spans="16:16" x14ac:dyDescent="0.3">
      <c r="P188729" s="83"/>
    </row>
    <row r="188730" spans="16:16" x14ac:dyDescent="0.3">
      <c r="P188730" s="83"/>
    </row>
    <row r="188731" spans="16:16" x14ac:dyDescent="0.3">
      <c r="P188731" s="83"/>
    </row>
    <row r="188732" spans="16:16" x14ac:dyDescent="0.3">
      <c r="P188732" s="83"/>
    </row>
    <row r="188733" spans="16:16" x14ac:dyDescent="0.3">
      <c r="P188733" s="83"/>
    </row>
    <row r="188734" spans="16:16" x14ac:dyDescent="0.3">
      <c r="P188734" s="83"/>
    </row>
    <row r="188735" spans="16:16" x14ac:dyDescent="0.3">
      <c r="P188735" s="83"/>
    </row>
    <row r="188736" spans="16:16" x14ac:dyDescent="0.3">
      <c r="P188736" s="83"/>
    </row>
    <row r="188737" spans="16:16" x14ac:dyDescent="0.3">
      <c r="P188737" s="83"/>
    </row>
    <row r="188738" spans="16:16" x14ac:dyDescent="0.3">
      <c r="P188738" s="83"/>
    </row>
    <row r="188739" spans="16:16" x14ac:dyDescent="0.3">
      <c r="P188739" s="83"/>
    </row>
    <row r="188740" spans="16:16" x14ac:dyDescent="0.3">
      <c r="P188740" s="83"/>
    </row>
    <row r="188741" spans="16:16" x14ac:dyDescent="0.3">
      <c r="P188741" s="83"/>
    </row>
    <row r="188742" spans="16:16" x14ac:dyDescent="0.3">
      <c r="P188742" s="83"/>
    </row>
    <row r="188743" spans="16:16" x14ac:dyDescent="0.3">
      <c r="P188743" s="83"/>
    </row>
    <row r="188744" spans="16:16" x14ac:dyDescent="0.3">
      <c r="P188744" s="83"/>
    </row>
    <row r="188745" spans="16:16" x14ac:dyDescent="0.3">
      <c r="P188745" s="83"/>
    </row>
    <row r="188746" spans="16:16" x14ac:dyDescent="0.3">
      <c r="P188746" s="83"/>
    </row>
    <row r="188747" spans="16:16" x14ac:dyDescent="0.3">
      <c r="P188747" s="83"/>
    </row>
    <row r="188748" spans="16:16" x14ac:dyDescent="0.3">
      <c r="P188748" s="83"/>
    </row>
    <row r="188749" spans="16:16" x14ac:dyDescent="0.3">
      <c r="P188749" s="83"/>
    </row>
    <row r="188750" spans="16:16" x14ac:dyDescent="0.3">
      <c r="P188750" s="83"/>
    </row>
    <row r="188751" spans="16:16" x14ac:dyDescent="0.3">
      <c r="P188751" s="83"/>
    </row>
    <row r="188752" spans="16:16" x14ac:dyDescent="0.3">
      <c r="P188752" s="83"/>
    </row>
    <row r="188753" spans="16:16" x14ac:dyDescent="0.3">
      <c r="P188753" s="83"/>
    </row>
    <row r="188754" spans="16:16" x14ac:dyDescent="0.3">
      <c r="P188754" s="83"/>
    </row>
    <row r="188755" spans="16:16" x14ac:dyDescent="0.3">
      <c r="P188755" s="83"/>
    </row>
    <row r="188756" spans="16:16" x14ac:dyDescent="0.3">
      <c r="P188756" s="83"/>
    </row>
    <row r="188757" spans="16:16" x14ac:dyDescent="0.3">
      <c r="P188757" s="83"/>
    </row>
    <row r="188758" spans="16:16" x14ac:dyDescent="0.3">
      <c r="P188758" s="83"/>
    </row>
    <row r="188759" spans="16:16" x14ac:dyDescent="0.3">
      <c r="P188759" s="83"/>
    </row>
    <row r="188760" spans="16:16" x14ac:dyDescent="0.3">
      <c r="P188760" s="83"/>
    </row>
    <row r="188761" spans="16:16" x14ac:dyDescent="0.3">
      <c r="P188761" s="83"/>
    </row>
    <row r="188762" spans="16:16" x14ac:dyDescent="0.3">
      <c r="P188762" s="83"/>
    </row>
    <row r="188763" spans="16:16" x14ac:dyDescent="0.3">
      <c r="P188763" s="83"/>
    </row>
    <row r="188764" spans="16:16" x14ac:dyDescent="0.3">
      <c r="P188764" s="83"/>
    </row>
    <row r="188765" spans="16:16" x14ac:dyDescent="0.3">
      <c r="P188765" s="83"/>
    </row>
    <row r="188766" spans="16:16" x14ac:dyDescent="0.3">
      <c r="P188766" s="83"/>
    </row>
    <row r="188767" spans="16:16" x14ac:dyDescent="0.3">
      <c r="P188767" s="83"/>
    </row>
    <row r="188768" spans="16:16" x14ac:dyDescent="0.3">
      <c r="P188768" s="83"/>
    </row>
    <row r="188769" spans="16:16" x14ac:dyDescent="0.3">
      <c r="P188769" s="83"/>
    </row>
    <row r="188770" spans="16:16" x14ac:dyDescent="0.3">
      <c r="P188770" s="83"/>
    </row>
    <row r="188771" spans="16:16" x14ac:dyDescent="0.3">
      <c r="P188771" s="83"/>
    </row>
    <row r="188772" spans="16:16" x14ac:dyDescent="0.3">
      <c r="P188772" s="83"/>
    </row>
    <row r="188773" spans="16:16" x14ac:dyDescent="0.3">
      <c r="P188773" s="83"/>
    </row>
    <row r="188774" spans="16:16" x14ac:dyDescent="0.3">
      <c r="P188774" s="83"/>
    </row>
    <row r="188775" spans="16:16" x14ac:dyDescent="0.3">
      <c r="P188775" s="83"/>
    </row>
    <row r="188776" spans="16:16" x14ac:dyDescent="0.3">
      <c r="P188776" s="83"/>
    </row>
    <row r="188777" spans="16:16" x14ac:dyDescent="0.3">
      <c r="P188777" s="83"/>
    </row>
    <row r="188778" spans="16:16" x14ac:dyDescent="0.3">
      <c r="P188778" s="83"/>
    </row>
    <row r="188779" spans="16:16" x14ac:dyDescent="0.3">
      <c r="P188779" s="83"/>
    </row>
    <row r="188780" spans="16:16" x14ac:dyDescent="0.3">
      <c r="P188780" s="83"/>
    </row>
    <row r="188781" spans="16:16" x14ac:dyDescent="0.3">
      <c r="P188781" s="83"/>
    </row>
    <row r="188782" spans="16:16" x14ac:dyDescent="0.3">
      <c r="P188782" s="83"/>
    </row>
    <row r="188783" spans="16:16" x14ac:dyDescent="0.3">
      <c r="P188783" s="83"/>
    </row>
    <row r="188784" spans="16:16" x14ac:dyDescent="0.3">
      <c r="P188784" s="83"/>
    </row>
    <row r="188785" spans="16:16" x14ac:dyDescent="0.3">
      <c r="P188785" s="83"/>
    </row>
    <row r="188786" spans="16:16" x14ac:dyDescent="0.3">
      <c r="P188786" s="83"/>
    </row>
    <row r="188787" spans="16:16" x14ac:dyDescent="0.3">
      <c r="P188787" s="83"/>
    </row>
    <row r="188788" spans="16:16" x14ac:dyDescent="0.3">
      <c r="P188788" s="83"/>
    </row>
    <row r="188789" spans="16:16" x14ac:dyDescent="0.3">
      <c r="P188789" s="83"/>
    </row>
    <row r="188790" spans="16:16" x14ac:dyDescent="0.3">
      <c r="P188790" s="83"/>
    </row>
    <row r="188791" spans="16:16" x14ac:dyDescent="0.3">
      <c r="P188791" s="83"/>
    </row>
    <row r="188792" spans="16:16" x14ac:dyDescent="0.3">
      <c r="P188792" s="83"/>
    </row>
    <row r="188793" spans="16:16" x14ac:dyDescent="0.3">
      <c r="P188793" s="83"/>
    </row>
    <row r="188794" spans="16:16" x14ac:dyDescent="0.3">
      <c r="P188794" s="83"/>
    </row>
    <row r="188795" spans="16:16" x14ac:dyDescent="0.3">
      <c r="P188795" s="83"/>
    </row>
    <row r="188796" spans="16:16" x14ac:dyDescent="0.3">
      <c r="P188796" s="83"/>
    </row>
    <row r="188797" spans="16:16" x14ac:dyDescent="0.3">
      <c r="P188797" s="83"/>
    </row>
    <row r="188798" spans="16:16" x14ac:dyDescent="0.3">
      <c r="P188798" s="83"/>
    </row>
    <row r="188799" spans="16:16" x14ac:dyDescent="0.3">
      <c r="P188799" s="83"/>
    </row>
    <row r="188800" spans="16:16" x14ac:dyDescent="0.3">
      <c r="P188800" s="83"/>
    </row>
    <row r="188801" spans="16:16" x14ac:dyDescent="0.3">
      <c r="P188801" s="83"/>
    </row>
    <row r="188802" spans="16:16" x14ac:dyDescent="0.3">
      <c r="P188802" s="83"/>
    </row>
    <row r="188803" spans="16:16" x14ac:dyDescent="0.3">
      <c r="P188803" s="83"/>
    </row>
    <row r="188804" spans="16:16" x14ac:dyDescent="0.3">
      <c r="P188804" s="83"/>
    </row>
    <row r="188805" spans="16:16" x14ac:dyDescent="0.3">
      <c r="P188805" s="83"/>
    </row>
    <row r="188806" spans="16:16" x14ac:dyDescent="0.3">
      <c r="P188806" s="83"/>
    </row>
    <row r="188807" spans="16:16" x14ac:dyDescent="0.3">
      <c r="P188807" s="83"/>
    </row>
    <row r="188808" spans="16:16" x14ac:dyDescent="0.3">
      <c r="P188808" s="83"/>
    </row>
    <row r="188809" spans="16:16" x14ac:dyDescent="0.3">
      <c r="P188809" s="83"/>
    </row>
    <row r="188810" spans="16:16" x14ac:dyDescent="0.3">
      <c r="P188810" s="83"/>
    </row>
    <row r="188811" spans="16:16" x14ac:dyDescent="0.3">
      <c r="P188811" s="83"/>
    </row>
    <row r="188812" spans="16:16" x14ac:dyDescent="0.3">
      <c r="P188812" s="83"/>
    </row>
    <row r="188813" spans="16:16" x14ac:dyDescent="0.3">
      <c r="P188813" s="83"/>
    </row>
    <row r="188814" spans="16:16" x14ac:dyDescent="0.3">
      <c r="P188814" s="83"/>
    </row>
    <row r="188815" spans="16:16" x14ac:dyDescent="0.3">
      <c r="P188815" s="83"/>
    </row>
    <row r="188816" spans="16:16" x14ac:dyDescent="0.3">
      <c r="P188816" s="83"/>
    </row>
    <row r="188817" spans="16:16" x14ac:dyDescent="0.3">
      <c r="P188817" s="83"/>
    </row>
    <row r="188818" spans="16:16" x14ac:dyDescent="0.3">
      <c r="P188818" s="83"/>
    </row>
    <row r="188819" spans="16:16" x14ac:dyDescent="0.3">
      <c r="P188819" s="83"/>
    </row>
    <row r="188820" spans="16:16" x14ac:dyDescent="0.3">
      <c r="P188820" s="83"/>
    </row>
    <row r="188821" spans="16:16" x14ac:dyDescent="0.3">
      <c r="P188821" s="83"/>
    </row>
    <row r="188822" spans="16:16" x14ac:dyDescent="0.3">
      <c r="P188822" s="83"/>
    </row>
    <row r="188823" spans="16:16" x14ac:dyDescent="0.3">
      <c r="P188823" s="83"/>
    </row>
    <row r="188824" spans="16:16" x14ac:dyDescent="0.3">
      <c r="P188824" s="83"/>
    </row>
    <row r="188825" spans="16:16" x14ac:dyDescent="0.3">
      <c r="P188825" s="83"/>
    </row>
    <row r="188826" spans="16:16" x14ac:dyDescent="0.3">
      <c r="P188826" s="83"/>
    </row>
    <row r="188827" spans="16:16" x14ac:dyDescent="0.3">
      <c r="P188827" s="83"/>
    </row>
    <row r="188828" spans="16:16" x14ac:dyDescent="0.3">
      <c r="P188828" s="83"/>
    </row>
    <row r="188829" spans="16:16" x14ac:dyDescent="0.3">
      <c r="P188829" s="83"/>
    </row>
    <row r="188830" spans="16:16" x14ac:dyDescent="0.3">
      <c r="P188830" s="83"/>
    </row>
    <row r="188831" spans="16:16" x14ac:dyDescent="0.3">
      <c r="P188831" s="83"/>
    </row>
    <row r="188832" spans="16:16" x14ac:dyDescent="0.3">
      <c r="P188832" s="83"/>
    </row>
    <row r="188833" spans="16:16" x14ac:dyDescent="0.3">
      <c r="P188833" s="83"/>
    </row>
    <row r="188834" spans="16:16" x14ac:dyDescent="0.3">
      <c r="P188834" s="83"/>
    </row>
    <row r="188835" spans="16:16" x14ac:dyDescent="0.3">
      <c r="P188835" s="83"/>
    </row>
    <row r="188836" spans="16:16" x14ac:dyDescent="0.3">
      <c r="P188836" s="83"/>
    </row>
    <row r="188837" spans="16:16" x14ac:dyDescent="0.3">
      <c r="P188837" s="83"/>
    </row>
    <row r="188838" spans="16:16" x14ac:dyDescent="0.3">
      <c r="P188838" s="83"/>
    </row>
    <row r="188839" spans="16:16" x14ac:dyDescent="0.3">
      <c r="P188839" s="83"/>
    </row>
    <row r="188840" spans="16:16" x14ac:dyDescent="0.3">
      <c r="P188840" s="83"/>
    </row>
    <row r="188841" spans="16:16" x14ac:dyDescent="0.3">
      <c r="P188841" s="83"/>
    </row>
    <row r="188842" spans="16:16" x14ac:dyDescent="0.3">
      <c r="P188842" s="83"/>
    </row>
    <row r="188843" spans="16:16" x14ac:dyDescent="0.3">
      <c r="P188843" s="83"/>
    </row>
    <row r="188844" spans="16:16" x14ac:dyDescent="0.3">
      <c r="P188844" s="83"/>
    </row>
    <row r="188845" spans="16:16" x14ac:dyDescent="0.3">
      <c r="P188845" s="83"/>
    </row>
    <row r="188846" spans="16:16" x14ac:dyDescent="0.3">
      <c r="P188846" s="83"/>
    </row>
    <row r="188847" spans="16:16" x14ac:dyDescent="0.3">
      <c r="P188847" s="83"/>
    </row>
    <row r="188848" spans="16:16" x14ac:dyDescent="0.3">
      <c r="P188848" s="83"/>
    </row>
    <row r="188849" spans="16:16" x14ac:dyDescent="0.3">
      <c r="P188849" s="83"/>
    </row>
    <row r="188850" spans="16:16" x14ac:dyDescent="0.3">
      <c r="P188850" s="83"/>
    </row>
    <row r="188851" spans="16:16" x14ac:dyDescent="0.3">
      <c r="P188851" s="83"/>
    </row>
    <row r="188852" spans="16:16" x14ac:dyDescent="0.3">
      <c r="P188852" s="83"/>
    </row>
    <row r="188853" spans="16:16" x14ac:dyDescent="0.3">
      <c r="P188853" s="83"/>
    </row>
    <row r="188854" spans="16:16" x14ac:dyDescent="0.3">
      <c r="P188854" s="83"/>
    </row>
    <row r="188855" spans="16:16" x14ac:dyDescent="0.3">
      <c r="P188855" s="83"/>
    </row>
    <row r="188856" spans="16:16" x14ac:dyDescent="0.3">
      <c r="P188856" s="83"/>
    </row>
    <row r="188857" spans="16:16" x14ac:dyDescent="0.3">
      <c r="P188857" s="83"/>
    </row>
    <row r="188858" spans="16:16" x14ac:dyDescent="0.3">
      <c r="P188858" s="83"/>
    </row>
    <row r="188859" spans="16:16" x14ac:dyDescent="0.3">
      <c r="P188859" s="83"/>
    </row>
    <row r="188860" spans="16:16" x14ac:dyDescent="0.3">
      <c r="P188860" s="83"/>
    </row>
    <row r="188861" spans="16:16" x14ac:dyDescent="0.3">
      <c r="P188861" s="83"/>
    </row>
    <row r="188862" spans="16:16" x14ac:dyDescent="0.3">
      <c r="P188862" s="83"/>
    </row>
    <row r="188863" spans="16:16" x14ac:dyDescent="0.3">
      <c r="P188863" s="83"/>
    </row>
    <row r="188864" spans="16:16" x14ac:dyDescent="0.3">
      <c r="P188864" s="83"/>
    </row>
    <row r="188865" spans="16:16" x14ac:dyDescent="0.3">
      <c r="P188865" s="83"/>
    </row>
    <row r="188866" spans="16:16" x14ac:dyDescent="0.3">
      <c r="P188866" s="83"/>
    </row>
    <row r="188867" spans="16:16" x14ac:dyDescent="0.3">
      <c r="P188867" s="83"/>
    </row>
    <row r="188868" spans="16:16" x14ac:dyDescent="0.3">
      <c r="P188868" s="83"/>
    </row>
    <row r="188869" spans="16:16" x14ac:dyDescent="0.3">
      <c r="P188869" s="83"/>
    </row>
    <row r="188870" spans="16:16" x14ac:dyDescent="0.3">
      <c r="P188870" s="83"/>
    </row>
    <row r="188871" spans="16:16" x14ac:dyDescent="0.3">
      <c r="P188871" s="83"/>
    </row>
    <row r="188872" spans="16:16" x14ac:dyDescent="0.3">
      <c r="P188872" s="83"/>
    </row>
    <row r="188873" spans="16:16" x14ac:dyDescent="0.3">
      <c r="P188873" s="83"/>
    </row>
    <row r="188874" spans="16:16" x14ac:dyDescent="0.3">
      <c r="P188874" s="83"/>
    </row>
    <row r="188875" spans="16:16" x14ac:dyDescent="0.3">
      <c r="P188875" s="83"/>
    </row>
    <row r="188876" spans="16:16" x14ac:dyDescent="0.3">
      <c r="P188876" s="83"/>
    </row>
    <row r="188877" spans="16:16" x14ac:dyDescent="0.3">
      <c r="P188877" s="83"/>
    </row>
    <row r="188878" spans="16:16" x14ac:dyDescent="0.3">
      <c r="P188878" s="83"/>
    </row>
    <row r="188879" spans="16:16" x14ac:dyDescent="0.3">
      <c r="P188879" s="83"/>
    </row>
    <row r="188880" spans="16:16" x14ac:dyDescent="0.3">
      <c r="P188880" s="83"/>
    </row>
    <row r="188881" spans="16:16" x14ac:dyDescent="0.3">
      <c r="P188881" s="83"/>
    </row>
    <row r="188882" spans="16:16" x14ac:dyDescent="0.3">
      <c r="P188882" s="83"/>
    </row>
    <row r="188883" spans="16:16" x14ac:dyDescent="0.3">
      <c r="P188883" s="83"/>
    </row>
    <row r="188884" spans="16:16" x14ac:dyDescent="0.3">
      <c r="P188884" s="83"/>
    </row>
    <row r="188885" spans="16:16" x14ac:dyDescent="0.3">
      <c r="P188885" s="83"/>
    </row>
    <row r="188886" spans="16:16" x14ac:dyDescent="0.3">
      <c r="P188886" s="83"/>
    </row>
    <row r="188887" spans="16:16" x14ac:dyDescent="0.3">
      <c r="P188887" s="83"/>
    </row>
    <row r="188888" spans="16:16" x14ac:dyDescent="0.3">
      <c r="P188888" s="83"/>
    </row>
    <row r="188889" spans="16:16" x14ac:dyDescent="0.3">
      <c r="P188889" s="83"/>
    </row>
    <row r="188890" spans="16:16" x14ac:dyDescent="0.3">
      <c r="P188890" s="83"/>
    </row>
    <row r="188891" spans="16:16" x14ac:dyDescent="0.3">
      <c r="P188891" s="83"/>
    </row>
    <row r="188892" spans="16:16" x14ac:dyDescent="0.3">
      <c r="P188892" s="83"/>
    </row>
    <row r="188893" spans="16:16" x14ac:dyDescent="0.3">
      <c r="P188893" s="83"/>
    </row>
    <row r="188894" spans="16:16" x14ac:dyDescent="0.3">
      <c r="P188894" s="83"/>
    </row>
    <row r="188895" spans="16:16" x14ac:dyDescent="0.3">
      <c r="P188895" s="83"/>
    </row>
    <row r="188896" spans="16:16" x14ac:dyDescent="0.3">
      <c r="P188896" s="83"/>
    </row>
    <row r="188897" spans="16:16" x14ac:dyDescent="0.3">
      <c r="P188897" s="83"/>
    </row>
    <row r="188898" spans="16:16" x14ac:dyDescent="0.3">
      <c r="P188898" s="83"/>
    </row>
    <row r="188899" spans="16:16" x14ac:dyDescent="0.3">
      <c r="P188899" s="83"/>
    </row>
    <row r="188900" spans="16:16" x14ac:dyDescent="0.3">
      <c r="P188900" s="83"/>
    </row>
    <row r="188901" spans="16:16" x14ac:dyDescent="0.3">
      <c r="P188901" s="83"/>
    </row>
    <row r="188902" spans="16:16" x14ac:dyDescent="0.3">
      <c r="P188902" s="83"/>
    </row>
    <row r="188903" spans="16:16" x14ac:dyDescent="0.3">
      <c r="P188903" s="83"/>
    </row>
    <row r="188904" spans="16:16" x14ac:dyDescent="0.3">
      <c r="P188904" s="83"/>
    </row>
    <row r="188905" spans="16:16" x14ac:dyDescent="0.3">
      <c r="P188905" s="83"/>
    </row>
    <row r="188906" spans="16:16" x14ac:dyDescent="0.3">
      <c r="P188906" s="83"/>
    </row>
    <row r="188907" spans="16:16" x14ac:dyDescent="0.3">
      <c r="P188907" s="83"/>
    </row>
    <row r="188908" spans="16:16" x14ac:dyDescent="0.3">
      <c r="P188908" s="83"/>
    </row>
    <row r="188909" spans="16:16" x14ac:dyDescent="0.3">
      <c r="P188909" s="83"/>
    </row>
    <row r="188910" spans="16:16" x14ac:dyDescent="0.3">
      <c r="P188910" s="83"/>
    </row>
    <row r="188911" spans="16:16" x14ac:dyDescent="0.3">
      <c r="P188911" s="83"/>
    </row>
    <row r="188912" spans="16:16" x14ac:dyDescent="0.3">
      <c r="P188912" s="83"/>
    </row>
    <row r="188913" spans="16:16" x14ac:dyDescent="0.3">
      <c r="P188913" s="83"/>
    </row>
    <row r="188914" spans="16:16" x14ac:dyDescent="0.3">
      <c r="P188914" s="83"/>
    </row>
    <row r="188915" spans="16:16" x14ac:dyDescent="0.3">
      <c r="P188915" s="83"/>
    </row>
    <row r="188916" spans="16:16" x14ac:dyDescent="0.3">
      <c r="P188916" s="83"/>
    </row>
    <row r="188917" spans="16:16" x14ac:dyDescent="0.3">
      <c r="P188917" s="83"/>
    </row>
    <row r="188918" spans="16:16" x14ac:dyDescent="0.3">
      <c r="P188918" s="83"/>
    </row>
    <row r="188919" spans="16:16" x14ac:dyDescent="0.3">
      <c r="P188919" s="83"/>
    </row>
    <row r="188920" spans="16:16" x14ac:dyDescent="0.3">
      <c r="P188920" s="83"/>
    </row>
    <row r="188921" spans="16:16" x14ac:dyDescent="0.3">
      <c r="P188921" s="83"/>
    </row>
    <row r="188922" spans="16:16" x14ac:dyDescent="0.3">
      <c r="P188922" s="83"/>
    </row>
    <row r="188923" spans="16:16" x14ac:dyDescent="0.3">
      <c r="P188923" s="83"/>
    </row>
    <row r="188924" spans="16:16" x14ac:dyDescent="0.3">
      <c r="P188924" s="83"/>
    </row>
    <row r="188925" spans="16:16" x14ac:dyDescent="0.3">
      <c r="P188925" s="83"/>
    </row>
    <row r="188926" spans="16:16" x14ac:dyDescent="0.3">
      <c r="P188926" s="83"/>
    </row>
    <row r="188927" spans="16:16" x14ac:dyDescent="0.3">
      <c r="P188927" s="83"/>
    </row>
    <row r="188928" spans="16:16" x14ac:dyDescent="0.3">
      <c r="P188928" s="83"/>
    </row>
    <row r="188929" spans="16:16" x14ac:dyDescent="0.3">
      <c r="P188929" s="83"/>
    </row>
    <row r="188930" spans="16:16" x14ac:dyDescent="0.3">
      <c r="P188930" s="83"/>
    </row>
    <row r="188931" spans="16:16" x14ac:dyDescent="0.3">
      <c r="P188931" s="83"/>
    </row>
    <row r="188932" spans="16:16" x14ac:dyDescent="0.3">
      <c r="P188932" s="83"/>
    </row>
    <row r="188933" spans="16:16" x14ac:dyDescent="0.3">
      <c r="P188933" s="83"/>
    </row>
    <row r="188934" spans="16:16" x14ac:dyDescent="0.3">
      <c r="P188934" s="83"/>
    </row>
    <row r="188935" spans="16:16" x14ac:dyDescent="0.3">
      <c r="P188935" s="83"/>
    </row>
    <row r="188936" spans="16:16" x14ac:dyDescent="0.3">
      <c r="P188936" s="83"/>
    </row>
    <row r="188937" spans="16:16" x14ac:dyDescent="0.3">
      <c r="P188937" s="83"/>
    </row>
    <row r="188938" spans="16:16" x14ac:dyDescent="0.3">
      <c r="P188938" s="83"/>
    </row>
    <row r="188939" spans="16:16" x14ac:dyDescent="0.3">
      <c r="P188939" s="83"/>
    </row>
    <row r="188940" spans="16:16" x14ac:dyDescent="0.3">
      <c r="P188940" s="83"/>
    </row>
    <row r="188941" spans="16:16" x14ac:dyDescent="0.3">
      <c r="P188941" s="83"/>
    </row>
    <row r="188942" spans="16:16" x14ac:dyDescent="0.3">
      <c r="P188942" s="83"/>
    </row>
    <row r="188943" spans="16:16" x14ac:dyDescent="0.3">
      <c r="P188943" s="83"/>
    </row>
    <row r="188944" spans="16:16" x14ac:dyDescent="0.3">
      <c r="P188944" s="83"/>
    </row>
    <row r="188945" spans="16:16" x14ac:dyDescent="0.3">
      <c r="P188945" s="83"/>
    </row>
    <row r="188946" spans="16:16" x14ac:dyDescent="0.3">
      <c r="P188946" s="83"/>
    </row>
    <row r="188947" spans="16:16" x14ac:dyDescent="0.3">
      <c r="P188947" s="83"/>
    </row>
    <row r="188948" spans="16:16" x14ac:dyDescent="0.3">
      <c r="P188948" s="83"/>
    </row>
    <row r="188949" spans="16:16" x14ac:dyDescent="0.3">
      <c r="P188949" s="83"/>
    </row>
    <row r="188950" spans="16:16" x14ac:dyDescent="0.3">
      <c r="P188950" s="83"/>
    </row>
    <row r="188951" spans="16:16" x14ac:dyDescent="0.3">
      <c r="P188951" s="83"/>
    </row>
    <row r="188952" spans="16:16" x14ac:dyDescent="0.3">
      <c r="P188952" s="83"/>
    </row>
    <row r="188953" spans="16:16" x14ac:dyDescent="0.3">
      <c r="P188953" s="83"/>
    </row>
    <row r="188954" spans="16:16" x14ac:dyDescent="0.3">
      <c r="P188954" s="83"/>
    </row>
    <row r="188955" spans="16:16" x14ac:dyDescent="0.3">
      <c r="P188955" s="83"/>
    </row>
    <row r="188956" spans="16:16" x14ac:dyDescent="0.3">
      <c r="P188956" s="83"/>
    </row>
    <row r="188957" spans="16:16" x14ac:dyDescent="0.3">
      <c r="P188957" s="83"/>
    </row>
    <row r="188958" spans="16:16" x14ac:dyDescent="0.3">
      <c r="P188958" s="83"/>
    </row>
    <row r="188959" spans="16:16" x14ac:dyDescent="0.3">
      <c r="P188959" s="83"/>
    </row>
    <row r="188960" spans="16:16" x14ac:dyDescent="0.3">
      <c r="P188960" s="83"/>
    </row>
    <row r="188961" spans="16:16" x14ac:dyDescent="0.3">
      <c r="P188961" s="83"/>
    </row>
    <row r="188962" spans="16:16" x14ac:dyDescent="0.3">
      <c r="P188962" s="83"/>
    </row>
    <row r="188963" spans="16:16" x14ac:dyDescent="0.3">
      <c r="P188963" s="83"/>
    </row>
    <row r="188964" spans="16:16" x14ac:dyDescent="0.3">
      <c r="P188964" s="83"/>
    </row>
    <row r="188965" spans="16:16" x14ac:dyDescent="0.3">
      <c r="P188965" s="83"/>
    </row>
    <row r="188966" spans="16:16" x14ac:dyDescent="0.3">
      <c r="P188966" s="83"/>
    </row>
    <row r="188967" spans="16:16" x14ac:dyDescent="0.3">
      <c r="P188967" s="83"/>
    </row>
    <row r="188968" spans="16:16" x14ac:dyDescent="0.3">
      <c r="P188968" s="83"/>
    </row>
    <row r="188969" spans="16:16" x14ac:dyDescent="0.3">
      <c r="P188969" s="83"/>
    </row>
    <row r="188970" spans="16:16" x14ac:dyDescent="0.3">
      <c r="P188970" s="83"/>
    </row>
    <row r="188971" spans="16:16" x14ac:dyDescent="0.3">
      <c r="P188971" s="83"/>
    </row>
    <row r="188972" spans="16:16" x14ac:dyDescent="0.3">
      <c r="P188972" s="83"/>
    </row>
    <row r="188973" spans="16:16" x14ac:dyDescent="0.3">
      <c r="P188973" s="83"/>
    </row>
    <row r="188974" spans="16:16" x14ac:dyDescent="0.3">
      <c r="P188974" s="83"/>
    </row>
    <row r="188975" spans="16:16" x14ac:dyDescent="0.3">
      <c r="P188975" s="83"/>
    </row>
    <row r="188976" spans="16:16" x14ac:dyDescent="0.3">
      <c r="P188976" s="83"/>
    </row>
    <row r="188977" spans="16:16" x14ac:dyDescent="0.3">
      <c r="P188977" s="83"/>
    </row>
    <row r="188978" spans="16:16" x14ac:dyDescent="0.3">
      <c r="P188978" s="83"/>
    </row>
    <row r="188979" spans="16:16" x14ac:dyDescent="0.3">
      <c r="P188979" s="83"/>
    </row>
    <row r="188980" spans="16:16" x14ac:dyDescent="0.3">
      <c r="P188980" s="83"/>
    </row>
    <row r="188981" spans="16:16" x14ac:dyDescent="0.3">
      <c r="P188981" s="83"/>
    </row>
    <row r="188982" spans="16:16" x14ac:dyDescent="0.3">
      <c r="P188982" s="83"/>
    </row>
    <row r="188983" spans="16:16" x14ac:dyDescent="0.3">
      <c r="P188983" s="83"/>
    </row>
    <row r="188984" spans="16:16" x14ac:dyDescent="0.3">
      <c r="P188984" s="83"/>
    </row>
    <row r="188985" spans="16:16" x14ac:dyDescent="0.3">
      <c r="P188985" s="83"/>
    </row>
    <row r="188986" spans="16:16" x14ac:dyDescent="0.3">
      <c r="P188986" s="83"/>
    </row>
    <row r="188987" spans="16:16" x14ac:dyDescent="0.3">
      <c r="P188987" s="83"/>
    </row>
    <row r="188988" spans="16:16" x14ac:dyDescent="0.3">
      <c r="P188988" s="83"/>
    </row>
    <row r="188989" spans="16:16" x14ac:dyDescent="0.3">
      <c r="P188989" s="83"/>
    </row>
    <row r="188990" spans="16:16" x14ac:dyDescent="0.3">
      <c r="P188990" s="83"/>
    </row>
    <row r="188991" spans="16:16" x14ac:dyDescent="0.3">
      <c r="P188991" s="83"/>
    </row>
    <row r="188992" spans="16:16" x14ac:dyDescent="0.3">
      <c r="P188992" s="83"/>
    </row>
    <row r="188993" spans="16:16" x14ac:dyDescent="0.3">
      <c r="P188993" s="83"/>
    </row>
    <row r="188994" spans="16:16" x14ac:dyDescent="0.3">
      <c r="P188994" s="83"/>
    </row>
    <row r="188995" spans="16:16" x14ac:dyDescent="0.3">
      <c r="P188995" s="83"/>
    </row>
    <row r="188996" spans="16:16" x14ac:dyDescent="0.3">
      <c r="P188996" s="83"/>
    </row>
    <row r="188997" spans="16:16" x14ac:dyDescent="0.3">
      <c r="P188997" s="83"/>
    </row>
    <row r="188998" spans="16:16" x14ac:dyDescent="0.3">
      <c r="P188998" s="83"/>
    </row>
    <row r="188999" spans="16:16" x14ac:dyDescent="0.3">
      <c r="P188999" s="83"/>
    </row>
    <row r="189000" spans="16:16" x14ac:dyDescent="0.3">
      <c r="P189000" s="83"/>
    </row>
    <row r="189001" spans="16:16" x14ac:dyDescent="0.3">
      <c r="P189001" s="83"/>
    </row>
    <row r="189002" spans="16:16" x14ac:dyDescent="0.3">
      <c r="P189002" s="83"/>
    </row>
    <row r="189003" spans="16:16" x14ac:dyDescent="0.3">
      <c r="P189003" s="83"/>
    </row>
    <row r="189004" spans="16:16" x14ac:dyDescent="0.3">
      <c r="P189004" s="83"/>
    </row>
    <row r="189005" spans="16:16" x14ac:dyDescent="0.3">
      <c r="P189005" s="83"/>
    </row>
    <row r="189006" spans="16:16" x14ac:dyDescent="0.3">
      <c r="P189006" s="83"/>
    </row>
    <row r="189007" spans="16:16" x14ac:dyDescent="0.3">
      <c r="P189007" s="83"/>
    </row>
    <row r="189008" spans="16:16" x14ac:dyDescent="0.3">
      <c r="P189008" s="83"/>
    </row>
    <row r="189009" spans="16:16" x14ac:dyDescent="0.3">
      <c r="P189009" s="83"/>
    </row>
    <row r="189010" spans="16:16" x14ac:dyDescent="0.3">
      <c r="P189010" s="83"/>
    </row>
    <row r="189011" spans="16:16" x14ac:dyDescent="0.3">
      <c r="P189011" s="83"/>
    </row>
    <row r="189012" spans="16:16" x14ac:dyDescent="0.3">
      <c r="P189012" s="83"/>
    </row>
    <row r="189013" spans="16:16" x14ac:dyDescent="0.3">
      <c r="P189013" s="83"/>
    </row>
    <row r="189014" spans="16:16" x14ac:dyDescent="0.3">
      <c r="P189014" s="83"/>
    </row>
    <row r="189015" spans="16:16" x14ac:dyDescent="0.3">
      <c r="P189015" s="83"/>
    </row>
    <row r="189016" spans="16:16" x14ac:dyDescent="0.3">
      <c r="P189016" s="83"/>
    </row>
    <row r="189017" spans="16:16" x14ac:dyDescent="0.3">
      <c r="P189017" s="83"/>
    </row>
    <row r="189018" spans="16:16" x14ac:dyDescent="0.3">
      <c r="P189018" s="83"/>
    </row>
    <row r="189019" spans="16:16" x14ac:dyDescent="0.3">
      <c r="P189019" s="83"/>
    </row>
    <row r="189020" spans="16:16" x14ac:dyDescent="0.3">
      <c r="P189020" s="83"/>
    </row>
    <row r="189021" spans="16:16" x14ac:dyDescent="0.3">
      <c r="P189021" s="83"/>
    </row>
    <row r="189022" spans="16:16" x14ac:dyDescent="0.3">
      <c r="P189022" s="83"/>
    </row>
    <row r="189023" spans="16:16" x14ac:dyDescent="0.3">
      <c r="P189023" s="83"/>
    </row>
    <row r="189024" spans="16:16" x14ac:dyDescent="0.3">
      <c r="P189024" s="83"/>
    </row>
    <row r="189025" spans="16:16" x14ac:dyDescent="0.3">
      <c r="P189025" s="83"/>
    </row>
    <row r="189026" spans="16:16" x14ac:dyDescent="0.3">
      <c r="P189026" s="83"/>
    </row>
    <row r="189027" spans="16:16" x14ac:dyDescent="0.3">
      <c r="P189027" s="83"/>
    </row>
    <row r="189028" spans="16:16" x14ac:dyDescent="0.3">
      <c r="P189028" s="83"/>
    </row>
    <row r="189029" spans="16:16" x14ac:dyDescent="0.3">
      <c r="P189029" s="83"/>
    </row>
    <row r="189030" spans="16:16" x14ac:dyDescent="0.3">
      <c r="P189030" s="83"/>
    </row>
    <row r="189031" spans="16:16" x14ac:dyDescent="0.3">
      <c r="P189031" s="83"/>
    </row>
    <row r="189032" spans="16:16" x14ac:dyDescent="0.3">
      <c r="P189032" s="83"/>
    </row>
    <row r="189033" spans="16:16" x14ac:dyDescent="0.3">
      <c r="P189033" s="83"/>
    </row>
    <row r="189034" spans="16:16" x14ac:dyDescent="0.3">
      <c r="P189034" s="83"/>
    </row>
    <row r="189035" spans="16:16" x14ac:dyDescent="0.3">
      <c r="P189035" s="83"/>
    </row>
    <row r="189036" spans="16:16" x14ac:dyDescent="0.3">
      <c r="P189036" s="83"/>
    </row>
    <row r="189037" spans="16:16" x14ac:dyDescent="0.3">
      <c r="P189037" s="83"/>
    </row>
    <row r="189038" spans="16:16" x14ac:dyDescent="0.3">
      <c r="P189038" s="83"/>
    </row>
    <row r="189039" spans="16:16" x14ac:dyDescent="0.3">
      <c r="P189039" s="83"/>
    </row>
    <row r="189040" spans="16:16" x14ac:dyDescent="0.3">
      <c r="P189040" s="83"/>
    </row>
    <row r="189041" spans="16:16" x14ac:dyDescent="0.3">
      <c r="P189041" s="83"/>
    </row>
    <row r="189042" spans="16:16" x14ac:dyDescent="0.3">
      <c r="P189042" s="83"/>
    </row>
    <row r="189043" spans="16:16" x14ac:dyDescent="0.3">
      <c r="P189043" s="83"/>
    </row>
    <row r="189044" spans="16:16" x14ac:dyDescent="0.3">
      <c r="P189044" s="83"/>
    </row>
    <row r="189045" spans="16:16" x14ac:dyDescent="0.3">
      <c r="P189045" s="83"/>
    </row>
    <row r="189046" spans="16:16" x14ac:dyDescent="0.3">
      <c r="P189046" s="83"/>
    </row>
    <row r="189047" spans="16:16" x14ac:dyDescent="0.3">
      <c r="P189047" s="83"/>
    </row>
    <row r="189048" spans="16:16" x14ac:dyDescent="0.3">
      <c r="P189048" s="83"/>
    </row>
    <row r="189049" spans="16:16" x14ac:dyDescent="0.3">
      <c r="P189049" s="83"/>
    </row>
    <row r="189050" spans="16:16" x14ac:dyDescent="0.3">
      <c r="P189050" s="83"/>
    </row>
    <row r="189051" spans="16:16" x14ac:dyDescent="0.3">
      <c r="P189051" s="83"/>
    </row>
    <row r="189052" spans="16:16" x14ac:dyDescent="0.3">
      <c r="P189052" s="83"/>
    </row>
    <row r="189053" spans="16:16" x14ac:dyDescent="0.3">
      <c r="P189053" s="83"/>
    </row>
    <row r="189054" spans="16:16" x14ac:dyDescent="0.3">
      <c r="P189054" s="83"/>
    </row>
    <row r="189055" spans="16:16" x14ac:dyDescent="0.3">
      <c r="P189055" s="83"/>
    </row>
    <row r="189056" spans="16:16" x14ac:dyDescent="0.3">
      <c r="P189056" s="83"/>
    </row>
    <row r="189057" spans="16:16" x14ac:dyDescent="0.3">
      <c r="P189057" s="83"/>
    </row>
    <row r="189058" spans="16:16" x14ac:dyDescent="0.3">
      <c r="P189058" s="83"/>
    </row>
    <row r="189059" spans="16:16" x14ac:dyDescent="0.3">
      <c r="P189059" s="83"/>
    </row>
    <row r="189060" spans="16:16" x14ac:dyDescent="0.3">
      <c r="P189060" s="83"/>
    </row>
    <row r="189061" spans="16:16" x14ac:dyDescent="0.3">
      <c r="P189061" s="83"/>
    </row>
    <row r="189062" spans="16:16" x14ac:dyDescent="0.3">
      <c r="P189062" s="83"/>
    </row>
    <row r="189063" spans="16:16" x14ac:dyDescent="0.3">
      <c r="P189063" s="83"/>
    </row>
    <row r="189064" spans="16:16" x14ac:dyDescent="0.3">
      <c r="P189064" s="83"/>
    </row>
    <row r="189065" spans="16:16" x14ac:dyDescent="0.3">
      <c r="P189065" s="83"/>
    </row>
    <row r="189066" spans="16:16" x14ac:dyDescent="0.3">
      <c r="P189066" s="83"/>
    </row>
    <row r="189067" spans="16:16" x14ac:dyDescent="0.3">
      <c r="P189067" s="83"/>
    </row>
    <row r="189068" spans="16:16" x14ac:dyDescent="0.3">
      <c r="P189068" s="83"/>
    </row>
    <row r="189069" spans="16:16" x14ac:dyDescent="0.3">
      <c r="P189069" s="83"/>
    </row>
    <row r="189070" spans="16:16" x14ac:dyDescent="0.3">
      <c r="P189070" s="83"/>
    </row>
    <row r="189071" spans="16:16" x14ac:dyDescent="0.3">
      <c r="P189071" s="83"/>
    </row>
    <row r="189072" spans="16:16" x14ac:dyDescent="0.3">
      <c r="P189072" s="83"/>
    </row>
    <row r="189073" spans="16:16" x14ac:dyDescent="0.3">
      <c r="P189073" s="83"/>
    </row>
    <row r="189074" spans="16:16" x14ac:dyDescent="0.3">
      <c r="P189074" s="83"/>
    </row>
    <row r="189075" spans="16:16" x14ac:dyDescent="0.3">
      <c r="P189075" s="83"/>
    </row>
    <row r="189076" spans="16:16" x14ac:dyDescent="0.3">
      <c r="P189076" s="83"/>
    </row>
    <row r="189077" spans="16:16" x14ac:dyDescent="0.3">
      <c r="P189077" s="83"/>
    </row>
    <row r="189078" spans="16:16" x14ac:dyDescent="0.3">
      <c r="P189078" s="83"/>
    </row>
    <row r="189079" spans="16:16" x14ac:dyDescent="0.3">
      <c r="P189079" s="83"/>
    </row>
    <row r="189080" spans="16:16" x14ac:dyDescent="0.3">
      <c r="P189080" s="83"/>
    </row>
    <row r="189081" spans="16:16" x14ac:dyDescent="0.3">
      <c r="P189081" s="83"/>
    </row>
    <row r="189082" spans="16:16" x14ac:dyDescent="0.3">
      <c r="P189082" s="83"/>
    </row>
    <row r="189083" spans="16:16" x14ac:dyDescent="0.3">
      <c r="P189083" s="83"/>
    </row>
    <row r="189084" spans="16:16" x14ac:dyDescent="0.3">
      <c r="P189084" s="83"/>
    </row>
    <row r="189085" spans="16:16" x14ac:dyDescent="0.3">
      <c r="P189085" s="83"/>
    </row>
    <row r="189086" spans="16:16" x14ac:dyDescent="0.3">
      <c r="P189086" s="83"/>
    </row>
    <row r="189087" spans="16:16" x14ac:dyDescent="0.3">
      <c r="P189087" s="83"/>
    </row>
    <row r="189088" spans="16:16" x14ac:dyDescent="0.3">
      <c r="P189088" s="83"/>
    </row>
    <row r="189089" spans="16:16" x14ac:dyDescent="0.3">
      <c r="P189089" s="83"/>
    </row>
    <row r="189090" spans="16:16" x14ac:dyDescent="0.3">
      <c r="P189090" s="83"/>
    </row>
    <row r="189091" spans="16:16" x14ac:dyDescent="0.3">
      <c r="P189091" s="83"/>
    </row>
    <row r="189092" spans="16:16" x14ac:dyDescent="0.3">
      <c r="P189092" s="83"/>
    </row>
    <row r="189093" spans="16:16" x14ac:dyDescent="0.3">
      <c r="P189093" s="83"/>
    </row>
    <row r="189094" spans="16:16" x14ac:dyDescent="0.3">
      <c r="P189094" s="83"/>
    </row>
    <row r="189095" spans="16:16" x14ac:dyDescent="0.3">
      <c r="P189095" s="83"/>
    </row>
    <row r="189096" spans="16:16" x14ac:dyDescent="0.3">
      <c r="P189096" s="83"/>
    </row>
    <row r="189097" spans="16:16" x14ac:dyDescent="0.3">
      <c r="P189097" s="83"/>
    </row>
    <row r="189098" spans="16:16" x14ac:dyDescent="0.3">
      <c r="P189098" s="83"/>
    </row>
    <row r="189099" spans="16:16" x14ac:dyDescent="0.3">
      <c r="P189099" s="83"/>
    </row>
    <row r="189100" spans="16:16" x14ac:dyDescent="0.3">
      <c r="P189100" s="83"/>
    </row>
    <row r="189101" spans="16:16" x14ac:dyDescent="0.3">
      <c r="P189101" s="83"/>
    </row>
    <row r="189102" spans="16:16" x14ac:dyDescent="0.3">
      <c r="P189102" s="83"/>
    </row>
    <row r="189103" spans="16:16" x14ac:dyDescent="0.3">
      <c r="P189103" s="83"/>
    </row>
    <row r="189104" spans="16:16" x14ac:dyDescent="0.3">
      <c r="P189104" s="83"/>
    </row>
    <row r="189105" spans="16:16" x14ac:dyDescent="0.3">
      <c r="P189105" s="83"/>
    </row>
    <row r="189106" spans="16:16" x14ac:dyDescent="0.3">
      <c r="P189106" s="83"/>
    </row>
    <row r="189107" spans="16:16" x14ac:dyDescent="0.3">
      <c r="P189107" s="83"/>
    </row>
    <row r="189108" spans="16:16" x14ac:dyDescent="0.3">
      <c r="P189108" s="83"/>
    </row>
    <row r="189109" spans="16:16" x14ac:dyDescent="0.3">
      <c r="P189109" s="83"/>
    </row>
    <row r="189110" spans="16:16" x14ac:dyDescent="0.3">
      <c r="P189110" s="83"/>
    </row>
    <row r="189111" spans="16:16" x14ac:dyDescent="0.3">
      <c r="P189111" s="83"/>
    </row>
    <row r="189112" spans="16:16" x14ac:dyDescent="0.3">
      <c r="P189112" s="83"/>
    </row>
    <row r="189113" spans="16:16" x14ac:dyDescent="0.3">
      <c r="P189113" s="83"/>
    </row>
    <row r="189114" spans="16:16" x14ac:dyDescent="0.3">
      <c r="P189114" s="83"/>
    </row>
    <row r="189115" spans="16:16" x14ac:dyDescent="0.3">
      <c r="P189115" s="83"/>
    </row>
    <row r="189116" spans="16:16" x14ac:dyDescent="0.3">
      <c r="P189116" s="83"/>
    </row>
    <row r="189117" spans="16:16" x14ac:dyDescent="0.3">
      <c r="P189117" s="83"/>
    </row>
    <row r="189118" spans="16:16" x14ac:dyDescent="0.3">
      <c r="P189118" s="83"/>
    </row>
    <row r="189119" spans="16:16" x14ac:dyDescent="0.3">
      <c r="P189119" s="83"/>
    </row>
    <row r="189120" spans="16:16" x14ac:dyDescent="0.3">
      <c r="P189120" s="83"/>
    </row>
    <row r="189121" spans="16:16" x14ac:dyDescent="0.3">
      <c r="P189121" s="83"/>
    </row>
    <row r="189122" spans="16:16" x14ac:dyDescent="0.3">
      <c r="P189122" s="83"/>
    </row>
    <row r="189123" spans="16:16" x14ac:dyDescent="0.3">
      <c r="P189123" s="83"/>
    </row>
    <row r="189124" spans="16:16" x14ac:dyDescent="0.3">
      <c r="P189124" s="83"/>
    </row>
    <row r="189125" spans="16:16" x14ac:dyDescent="0.3">
      <c r="P189125" s="83"/>
    </row>
    <row r="189126" spans="16:16" x14ac:dyDescent="0.3">
      <c r="P189126" s="83"/>
    </row>
    <row r="189127" spans="16:16" x14ac:dyDescent="0.3">
      <c r="P189127" s="83"/>
    </row>
    <row r="189128" spans="16:16" x14ac:dyDescent="0.3">
      <c r="P189128" s="83"/>
    </row>
    <row r="189129" spans="16:16" x14ac:dyDescent="0.3">
      <c r="P189129" s="83"/>
    </row>
    <row r="189130" spans="16:16" x14ac:dyDescent="0.3">
      <c r="P189130" s="83"/>
    </row>
    <row r="189131" spans="16:16" x14ac:dyDescent="0.3">
      <c r="P189131" s="83"/>
    </row>
    <row r="189132" spans="16:16" x14ac:dyDescent="0.3">
      <c r="P189132" s="83"/>
    </row>
    <row r="189133" spans="16:16" x14ac:dyDescent="0.3">
      <c r="P189133" s="83"/>
    </row>
    <row r="189134" spans="16:16" x14ac:dyDescent="0.3">
      <c r="P189134" s="83"/>
    </row>
    <row r="189135" spans="16:16" x14ac:dyDescent="0.3">
      <c r="P189135" s="83"/>
    </row>
    <row r="189136" spans="16:16" x14ac:dyDescent="0.3">
      <c r="P189136" s="83"/>
    </row>
    <row r="189137" spans="16:16" x14ac:dyDescent="0.3">
      <c r="P189137" s="83"/>
    </row>
    <row r="189138" spans="16:16" x14ac:dyDescent="0.3">
      <c r="P189138" s="83"/>
    </row>
    <row r="189139" spans="16:16" x14ac:dyDescent="0.3">
      <c r="P189139" s="83"/>
    </row>
    <row r="189140" spans="16:16" x14ac:dyDescent="0.3">
      <c r="P189140" s="83"/>
    </row>
    <row r="189141" spans="16:16" x14ac:dyDescent="0.3">
      <c r="P189141" s="83"/>
    </row>
    <row r="189142" spans="16:16" x14ac:dyDescent="0.3">
      <c r="P189142" s="83"/>
    </row>
    <row r="189143" spans="16:16" x14ac:dyDescent="0.3">
      <c r="P189143" s="83"/>
    </row>
    <row r="189144" spans="16:16" x14ac:dyDescent="0.3">
      <c r="P189144" s="83"/>
    </row>
    <row r="189145" spans="16:16" x14ac:dyDescent="0.3">
      <c r="P189145" s="83"/>
    </row>
    <row r="189146" spans="16:16" x14ac:dyDescent="0.3">
      <c r="P189146" s="83"/>
    </row>
    <row r="189147" spans="16:16" x14ac:dyDescent="0.3">
      <c r="P189147" s="83"/>
    </row>
    <row r="189148" spans="16:16" x14ac:dyDescent="0.3">
      <c r="P189148" s="83"/>
    </row>
    <row r="189149" spans="16:16" x14ac:dyDescent="0.3">
      <c r="P189149" s="83"/>
    </row>
    <row r="189150" spans="16:16" x14ac:dyDescent="0.3">
      <c r="P189150" s="83"/>
    </row>
    <row r="189151" spans="16:16" x14ac:dyDescent="0.3">
      <c r="P189151" s="83"/>
    </row>
    <row r="189152" spans="16:16" x14ac:dyDescent="0.3">
      <c r="P189152" s="83"/>
    </row>
    <row r="189153" spans="16:16" x14ac:dyDescent="0.3">
      <c r="P189153" s="83"/>
    </row>
    <row r="189154" spans="16:16" x14ac:dyDescent="0.3">
      <c r="P189154" s="83"/>
    </row>
    <row r="189155" spans="16:16" x14ac:dyDescent="0.3">
      <c r="P189155" s="83"/>
    </row>
    <row r="189156" spans="16:16" x14ac:dyDescent="0.3">
      <c r="P189156" s="83"/>
    </row>
    <row r="189157" spans="16:16" x14ac:dyDescent="0.3">
      <c r="P189157" s="83"/>
    </row>
    <row r="189158" spans="16:16" x14ac:dyDescent="0.3">
      <c r="P189158" s="83"/>
    </row>
    <row r="189159" spans="16:16" x14ac:dyDescent="0.3">
      <c r="P189159" s="83"/>
    </row>
    <row r="189160" spans="16:16" x14ac:dyDescent="0.3">
      <c r="P189160" s="83"/>
    </row>
    <row r="189161" spans="16:16" x14ac:dyDescent="0.3">
      <c r="P189161" s="83"/>
    </row>
    <row r="189162" spans="16:16" x14ac:dyDescent="0.3">
      <c r="P189162" s="83"/>
    </row>
    <row r="189163" spans="16:16" x14ac:dyDescent="0.3">
      <c r="P189163" s="83"/>
    </row>
    <row r="189164" spans="16:16" x14ac:dyDescent="0.3">
      <c r="P189164" s="83"/>
    </row>
    <row r="189165" spans="16:16" x14ac:dyDescent="0.3">
      <c r="P189165" s="83"/>
    </row>
    <row r="189166" spans="16:16" x14ac:dyDescent="0.3">
      <c r="P189166" s="83"/>
    </row>
    <row r="189167" spans="16:16" x14ac:dyDescent="0.3">
      <c r="P189167" s="83"/>
    </row>
    <row r="189168" spans="16:16" x14ac:dyDescent="0.3">
      <c r="P189168" s="83"/>
    </row>
    <row r="189169" spans="16:16" x14ac:dyDescent="0.3">
      <c r="P189169" s="83"/>
    </row>
    <row r="189170" spans="16:16" x14ac:dyDescent="0.3">
      <c r="P189170" s="83"/>
    </row>
    <row r="189171" spans="16:16" x14ac:dyDescent="0.3">
      <c r="P189171" s="83"/>
    </row>
    <row r="189172" spans="16:16" x14ac:dyDescent="0.3">
      <c r="P189172" s="83"/>
    </row>
    <row r="189173" spans="16:16" x14ac:dyDescent="0.3">
      <c r="P189173" s="83"/>
    </row>
    <row r="189174" spans="16:16" x14ac:dyDescent="0.3">
      <c r="P189174" s="83"/>
    </row>
    <row r="189175" spans="16:16" x14ac:dyDescent="0.3">
      <c r="P189175" s="83"/>
    </row>
    <row r="189176" spans="16:16" x14ac:dyDescent="0.3">
      <c r="P189176" s="83"/>
    </row>
    <row r="189177" spans="16:16" x14ac:dyDescent="0.3">
      <c r="P189177" s="83"/>
    </row>
    <row r="189178" spans="16:16" x14ac:dyDescent="0.3">
      <c r="P189178" s="83"/>
    </row>
    <row r="189179" spans="16:16" x14ac:dyDescent="0.3">
      <c r="P189179" s="83"/>
    </row>
    <row r="189180" spans="16:16" x14ac:dyDescent="0.3">
      <c r="P189180" s="83"/>
    </row>
    <row r="189181" spans="16:16" x14ac:dyDescent="0.3">
      <c r="P189181" s="83"/>
    </row>
    <row r="189182" spans="16:16" x14ac:dyDescent="0.3">
      <c r="P189182" s="83"/>
    </row>
    <row r="189183" spans="16:16" x14ac:dyDescent="0.3">
      <c r="P189183" s="83"/>
    </row>
    <row r="189184" spans="16:16" x14ac:dyDescent="0.3">
      <c r="P189184" s="83"/>
    </row>
    <row r="189185" spans="16:16" x14ac:dyDescent="0.3">
      <c r="P189185" s="83"/>
    </row>
    <row r="189186" spans="16:16" x14ac:dyDescent="0.3">
      <c r="P189186" s="83"/>
    </row>
    <row r="189187" spans="16:16" x14ac:dyDescent="0.3">
      <c r="P189187" s="83"/>
    </row>
    <row r="189188" spans="16:16" x14ac:dyDescent="0.3">
      <c r="P189188" s="83"/>
    </row>
    <row r="189189" spans="16:16" x14ac:dyDescent="0.3">
      <c r="P189189" s="83"/>
    </row>
    <row r="189190" spans="16:16" x14ac:dyDescent="0.3">
      <c r="P189190" s="83"/>
    </row>
    <row r="189191" spans="16:16" x14ac:dyDescent="0.3">
      <c r="P189191" s="83"/>
    </row>
    <row r="189192" spans="16:16" x14ac:dyDescent="0.3">
      <c r="P189192" s="83"/>
    </row>
    <row r="189193" spans="16:16" x14ac:dyDescent="0.3">
      <c r="P189193" s="83"/>
    </row>
    <row r="189194" spans="16:16" x14ac:dyDescent="0.3">
      <c r="P189194" s="83"/>
    </row>
    <row r="189195" spans="16:16" x14ac:dyDescent="0.3">
      <c r="P189195" s="83"/>
    </row>
    <row r="189196" spans="16:16" x14ac:dyDescent="0.3">
      <c r="P189196" s="83"/>
    </row>
    <row r="189197" spans="16:16" x14ac:dyDescent="0.3">
      <c r="P189197" s="83"/>
    </row>
    <row r="189198" spans="16:16" x14ac:dyDescent="0.3">
      <c r="P189198" s="83"/>
    </row>
    <row r="189199" spans="16:16" x14ac:dyDescent="0.3">
      <c r="P189199" s="83"/>
    </row>
    <row r="189200" spans="16:16" x14ac:dyDescent="0.3">
      <c r="P189200" s="83"/>
    </row>
    <row r="189201" spans="16:16" x14ac:dyDescent="0.3">
      <c r="P189201" s="83"/>
    </row>
    <row r="189202" spans="16:16" x14ac:dyDescent="0.3">
      <c r="P189202" s="83"/>
    </row>
    <row r="189203" spans="16:16" x14ac:dyDescent="0.3">
      <c r="P189203" s="83"/>
    </row>
    <row r="189204" spans="16:16" x14ac:dyDescent="0.3">
      <c r="P189204" s="83"/>
    </row>
    <row r="189205" spans="16:16" x14ac:dyDescent="0.3">
      <c r="P189205" s="83"/>
    </row>
    <row r="189206" spans="16:16" x14ac:dyDescent="0.3">
      <c r="P189206" s="83"/>
    </row>
    <row r="189207" spans="16:16" x14ac:dyDescent="0.3">
      <c r="P189207" s="83"/>
    </row>
    <row r="189208" spans="16:16" x14ac:dyDescent="0.3">
      <c r="P189208" s="83"/>
    </row>
    <row r="189209" spans="16:16" x14ac:dyDescent="0.3">
      <c r="P189209" s="83"/>
    </row>
    <row r="189210" spans="16:16" x14ac:dyDescent="0.3">
      <c r="P189210" s="83"/>
    </row>
    <row r="189211" spans="16:16" x14ac:dyDescent="0.3">
      <c r="P189211" s="83"/>
    </row>
    <row r="189212" spans="16:16" x14ac:dyDescent="0.3">
      <c r="P189212" s="83"/>
    </row>
    <row r="189213" spans="16:16" x14ac:dyDescent="0.3">
      <c r="P189213" s="83"/>
    </row>
    <row r="189214" spans="16:16" x14ac:dyDescent="0.3">
      <c r="P189214" s="83"/>
    </row>
    <row r="189215" spans="16:16" x14ac:dyDescent="0.3">
      <c r="P189215" s="83"/>
    </row>
    <row r="189216" spans="16:16" x14ac:dyDescent="0.3">
      <c r="P189216" s="83"/>
    </row>
    <row r="189217" spans="16:16" x14ac:dyDescent="0.3">
      <c r="P189217" s="83"/>
    </row>
    <row r="189218" spans="16:16" x14ac:dyDescent="0.3">
      <c r="P189218" s="83"/>
    </row>
    <row r="189219" spans="16:16" x14ac:dyDescent="0.3">
      <c r="P189219" s="83"/>
    </row>
    <row r="189220" spans="16:16" x14ac:dyDescent="0.3">
      <c r="P189220" s="83"/>
    </row>
    <row r="189221" spans="16:16" x14ac:dyDescent="0.3">
      <c r="P189221" s="83"/>
    </row>
    <row r="189222" spans="16:16" x14ac:dyDescent="0.3">
      <c r="P189222" s="83"/>
    </row>
    <row r="189223" spans="16:16" x14ac:dyDescent="0.3">
      <c r="P189223" s="83"/>
    </row>
    <row r="189224" spans="16:16" x14ac:dyDescent="0.3">
      <c r="P189224" s="83"/>
    </row>
    <row r="189225" spans="16:16" x14ac:dyDescent="0.3">
      <c r="P189225" s="83"/>
    </row>
    <row r="189226" spans="16:16" x14ac:dyDescent="0.3">
      <c r="P189226" s="83"/>
    </row>
    <row r="189227" spans="16:16" x14ac:dyDescent="0.3">
      <c r="P189227" s="83"/>
    </row>
    <row r="189228" spans="16:16" x14ac:dyDescent="0.3">
      <c r="P189228" s="83"/>
    </row>
    <row r="189229" spans="16:16" x14ac:dyDescent="0.3">
      <c r="P189229" s="83"/>
    </row>
    <row r="189230" spans="16:16" x14ac:dyDescent="0.3">
      <c r="P189230" s="83"/>
    </row>
    <row r="189231" spans="16:16" x14ac:dyDescent="0.3">
      <c r="P189231" s="83"/>
    </row>
    <row r="189232" spans="16:16" x14ac:dyDescent="0.3">
      <c r="P189232" s="83"/>
    </row>
    <row r="189233" spans="16:16" x14ac:dyDescent="0.3">
      <c r="P189233" s="83"/>
    </row>
    <row r="189234" spans="16:16" x14ac:dyDescent="0.3">
      <c r="P189234" s="83"/>
    </row>
    <row r="189235" spans="16:16" x14ac:dyDescent="0.3">
      <c r="P189235" s="83"/>
    </row>
    <row r="189236" spans="16:16" x14ac:dyDescent="0.3">
      <c r="P189236" s="83"/>
    </row>
    <row r="189237" spans="16:16" x14ac:dyDescent="0.3">
      <c r="P189237" s="83"/>
    </row>
    <row r="189238" spans="16:16" x14ac:dyDescent="0.3">
      <c r="P189238" s="83"/>
    </row>
    <row r="189239" spans="16:16" x14ac:dyDescent="0.3">
      <c r="P189239" s="83"/>
    </row>
    <row r="189240" spans="16:16" x14ac:dyDescent="0.3">
      <c r="P189240" s="83"/>
    </row>
    <row r="189241" spans="16:16" x14ac:dyDescent="0.3">
      <c r="P189241" s="83"/>
    </row>
    <row r="189242" spans="16:16" x14ac:dyDescent="0.3">
      <c r="P189242" s="83"/>
    </row>
    <row r="189243" spans="16:16" x14ac:dyDescent="0.3">
      <c r="P189243" s="83"/>
    </row>
    <row r="189244" spans="16:16" x14ac:dyDescent="0.3">
      <c r="P189244" s="83"/>
    </row>
    <row r="189245" spans="16:16" x14ac:dyDescent="0.3">
      <c r="P189245" s="83"/>
    </row>
    <row r="189246" spans="16:16" x14ac:dyDescent="0.3">
      <c r="P189246" s="83"/>
    </row>
    <row r="189247" spans="16:16" x14ac:dyDescent="0.3">
      <c r="P189247" s="83"/>
    </row>
    <row r="189248" spans="16:16" x14ac:dyDescent="0.3">
      <c r="P189248" s="83"/>
    </row>
    <row r="189249" spans="16:16" x14ac:dyDescent="0.3">
      <c r="P189249" s="83"/>
    </row>
    <row r="189250" spans="16:16" x14ac:dyDescent="0.3">
      <c r="P189250" s="83"/>
    </row>
    <row r="189251" spans="16:16" x14ac:dyDescent="0.3">
      <c r="P189251" s="83"/>
    </row>
    <row r="189252" spans="16:16" x14ac:dyDescent="0.3">
      <c r="P189252" s="83"/>
    </row>
    <row r="189253" spans="16:16" x14ac:dyDescent="0.3">
      <c r="P189253" s="83"/>
    </row>
    <row r="189254" spans="16:16" x14ac:dyDescent="0.3">
      <c r="P189254" s="83"/>
    </row>
    <row r="189255" spans="16:16" x14ac:dyDescent="0.3">
      <c r="P189255" s="83"/>
    </row>
    <row r="189256" spans="16:16" x14ac:dyDescent="0.3">
      <c r="P189256" s="83"/>
    </row>
    <row r="189257" spans="16:16" x14ac:dyDescent="0.3">
      <c r="P189257" s="83"/>
    </row>
    <row r="189258" spans="16:16" x14ac:dyDescent="0.3">
      <c r="P189258" s="83"/>
    </row>
    <row r="189259" spans="16:16" x14ac:dyDescent="0.3">
      <c r="P189259" s="83"/>
    </row>
    <row r="189260" spans="16:16" x14ac:dyDescent="0.3">
      <c r="P189260" s="83"/>
    </row>
    <row r="189261" spans="16:16" x14ac:dyDescent="0.3">
      <c r="P189261" s="83"/>
    </row>
    <row r="189262" spans="16:16" x14ac:dyDescent="0.3">
      <c r="P189262" s="83"/>
    </row>
    <row r="189263" spans="16:16" x14ac:dyDescent="0.3">
      <c r="P189263" s="83"/>
    </row>
    <row r="189264" spans="16:16" x14ac:dyDescent="0.3">
      <c r="P189264" s="83"/>
    </row>
    <row r="189265" spans="16:16" x14ac:dyDescent="0.3">
      <c r="P189265" s="83"/>
    </row>
    <row r="189266" spans="16:16" x14ac:dyDescent="0.3">
      <c r="P189266" s="83"/>
    </row>
    <row r="189267" spans="16:16" x14ac:dyDescent="0.3">
      <c r="P189267" s="83"/>
    </row>
    <row r="189268" spans="16:16" x14ac:dyDescent="0.3">
      <c r="P189268" s="83"/>
    </row>
    <row r="189269" spans="16:16" x14ac:dyDescent="0.3">
      <c r="P189269" s="83"/>
    </row>
    <row r="189270" spans="16:16" x14ac:dyDescent="0.3">
      <c r="P189270" s="83"/>
    </row>
    <row r="189271" spans="16:16" x14ac:dyDescent="0.3">
      <c r="P189271" s="83"/>
    </row>
    <row r="189272" spans="16:16" x14ac:dyDescent="0.3">
      <c r="P189272" s="83"/>
    </row>
    <row r="189273" spans="16:16" x14ac:dyDescent="0.3">
      <c r="P189273" s="83"/>
    </row>
    <row r="189274" spans="16:16" x14ac:dyDescent="0.3">
      <c r="P189274" s="83"/>
    </row>
    <row r="189275" spans="16:16" x14ac:dyDescent="0.3">
      <c r="P189275" s="83"/>
    </row>
    <row r="189276" spans="16:16" x14ac:dyDescent="0.3">
      <c r="P189276" s="83"/>
    </row>
    <row r="189277" spans="16:16" x14ac:dyDescent="0.3">
      <c r="P189277" s="83"/>
    </row>
    <row r="189278" spans="16:16" x14ac:dyDescent="0.3">
      <c r="P189278" s="83"/>
    </row>
    <row r="189279" spans="16:16" x14ac:dyDescent="0.3">
      <c r="P189279" s="83"/>
    </row>
    <row r="189280" spans="16:16" x14ac:dyDescent="0.3">
      <c r="P189280" s="83"/>
    </row>
    <row r="189281" spans="16:16" x14ac:dyDescent="0.3">
      <c r="P189281" s="83"/>
    </row>
    <row r="189282" spans="16:16" x14ac:dyDescent="0.3">
      <c r="P189282" s="83"/>
    </row>
    <row r="189283" spans="16:16" x14ac:dyDescent="0.3">
      <c r="P189283" s="83"/>
    </row>
    <row r="189284" spans="16:16" x14ac:dyDescent="0.3">
      <c r="P189284" s="83"/>
    </row>
    <row r="189285" spans="16:16" x14ac:dyDescent="0.3">
      <c r="P189285" s="83"/>
    </row>
    <row r="189286" spans="16:16" x14ac:dyDescent="0.3">
      <c r="P189286" s="83"/>
    </row>
    <row r="189287" spans="16:16" x14ac:dyDescent="0.3">
      <c r="P189287" s="83"/>
    </row>
    <row r="189288" spans="16:16" x14ac:dyDescent="0.3">
      <c r="P189288" s="83"/>
    </row>
    <row r="189289" spans="16:16" x14ac:dyDescent="0.3">
      <c r="P189289" s="83"/>
    </row>
    <row r="189290" spans="16:16" x14ac:dyDescent="0.3">
      <c r="P189290" s="83"/>
    </row>
    <row r="189291" spans="16:16" x14ac:dyDescent="0.3">
      <c r="P189291" s="83"/>
    </row>
    <row r="189292" spans="16:16" x14ac:dyDescent="0.3">
      <c r="P189292" s="83"/>
    </row>
    <row r="189293" spans="16:16" x14ac:dyDescent="0.3">
      <c r="P189293" s="83"/>
    </row>
    <row r="189294" spans="16:16" x14ac:dyDescent="0.3">
      <c r="P189294" s="83"/>
    </row>
    <row r="189295" spans="16:16" x14ac:dyDescent="0.3">
      <c r="P189295" s="83"/>
    </row>
    <row r="189296" spans="16:16" x14ac:dyDescent="0.3">
      <c r="P189296" s="83"/>
    </row>
    <row r="189297" spans="16:16" x14ac:dyDescent="0.3">
      <c r="P189297" s="83"/>
    </row>
    <row r="189298" spans="16:16" x14ac:dyDescent="0.3">
      <c r="P189298" s="83"/>
    </row>
    <row r="189299" spans="16:16" x14ac:dyDescent="0.3">
      <c r="P189299" s="83"/>
    </row>
    <row r="189300" spans="16:16" x14ac:dyDescent="0.3">
      <c r="P189300" s="83"/>
    </row>
    <row r="189301" spans="16:16" x14ac:dyDescent="0.3">
      <c r="P189301" s="83"/>
    </row>
    <row r="189302" spans="16:16" x14ac:dyDescent="0.3">
      <c r="P189302" s="83"/>
    </row>
    <row r="189303" spans="16:16" x14ac:dyDescent="0.3">
      <c r="P189303" s="83"/>
    </row>
    <row r="189304" spans="16:16" x14ac:dyDescent="0.3">
      <c r="P189304" s="83"/>
    </row>
    <row r="189305" spans="16:16" x14ac:dyDescent="0.3">
      <c r="P189305" s="83"/>
    </row>
    <row r="189306" spans="16:16" x14ac:dyDescent="0.3">
      <c r="P189306" s="83"/>
    </row>
    <row r="189307" spans="16:16" x14ac:dyDescent="0.3">
      <c r="P189307" s="83"/>
    </row>
    <row r="189308" spans="16:16" x14ac:dyDescent="0.3">
      <c r="P189308" s="83"/>
    </row>
    <row r="189309" spans="16:16" x14ac:dyDescent="0.3">
      <c r="P189309" s="83"/>
    </row>
    <row r="189310" spans="16:16" x14ac:dyDescent="0.3">
      <c r="P189310" s="83"/>
    </row>
    <row r="189311" spans="16:16" x14ac:dyDescent="0.3">
      <c r="P189311" s="83"/>
    </row>
    <row r="189312" spans="16:16" x14ac:dyDescent="0.3">
      <c r="P189312" s="83"/>
    </row>
    <row r="189313" spans="16:16" x14ac:dyDescent="0.3">
      <c r="P189313" s="83"/>
    </row>
    <row r="189314" spans="16:16" x14ac:dyDescent="0.3">
      <c r="P189314" s="83"/>
    </row>
    <row r="189315" spans="16:16" x14ac:dyDescent="0.3">
      <c r="P189315" s="83"/>
    </row>
    <row r="189316" spans="16:16" x14ac:dyDescent="0.3">
      <c r="P189316" s="83"/>
    </row>
    <row r="189317" spans="16:16" x14ac:dyDescent="0.3">
      <c r="P189317" s="83"/>
    </row>
    <row r="189318" spans="16:16" x14ac:dyDescent="0.3">
      <c r="P189318" s="83"/>
    </row>
    <row r="189319" spans="16:16" x14ac:dyDescent="0.3">
      <c r="P189319" s="83"/>
    </row>
    <row r="189320" spans="16:16" x14ac:dyDescent="0.3">
      <c r="P189320" s="83"/>
    </row>
    <row r="189321" spans="16:16" x14ac:dyDescent="0.3">
      <c r="P189321" s="83"/>
    </row>
    <row r="189322" spans="16:16" x14ac:dyDescent="0.3">
      <c r="P189322" s="83"/>
    </row>
    <row r="189323" spans="16:16" x14ac:dyDescent="0.3">
      <c r="P189323" s="83"/>
    </row>
    <row r="189324" spans="16:16" x14ac:dyDescent="0.3">
      <c r="P189324" s="83"/>
    </row>
    <row r="189325" spans="16:16" x14ac:dyDescent="0.3">
      <c r="P189325" s="83"/>
    </row>
    <row r="189326" spans="16:16" x14ac:dyDescent="0.3">
      <c r="P189326" s="83"/>
    </row>
    <row r="189327" spans="16:16" x14ac:dyDescent="0.3">
      <c r="P189327" s="83"/>
    </row>
    <row r="189328" spans="16:16" x14ac:dyDescent="0.3">
      <c r="P189328" s="83"/>
    </row>
    <row r="189329" spans="16:16" x14ac:dyDescent="0.3">
      <c r="P189329" s="83"/>
    </row>
    <row r="189330" spans="16:16" x14ac:dyDescent="0.3">
      <c r="P189330" s="83"/>
    </row>
    <row r="189331" spans="16:16" x14ac:dyDescent="0.3">
      <c r="P189331" s="83"/>
    </row>
    <row r="189332" spans="16:16" x14ac:dyDescent="0.3">
      <c r="P189332" s="83"/>
    </row>
    <row r="189333" spans="16:16" x14ac:dyDescent="0.3">
      <c r="P189333" s="83"/>
    </row>
    <row r="189334" spans="16:16" x14ac:dyDescent="0.3">
      <c r="P189334" s="83"/>
    </row>
    <row r="189335" spans="16:16" x14ac:dyDescent="0.3">
      <c r="P189335" s="83"/>
    </row>
    <row r="189336" spans="16:16" x14ac:dyDescent="0.3">
      <c r="P189336" s="83"/>
    </row>
    <row r="189337" spans="16:16" x14ac:dyDescent="0.3">
      <c r="P189337" s="83"/>
    </row>
    <row r="189338" spans="16:16" x14ac:dyDescent="0.3">
      <c r="P189338" s="83"/>
    </row>
    <row r="189339" spans="16:16" x14ac:dyDescent="0.3">
      <c r="P189339" s="83"/>
    </row>
    <row r="189340" spans="16:16" x14ac:dyDescent="0.3">
      <c r="P189340" s="83"/>
    </row>
    <row r="189341" spans="16:16" x14ac:dyDescent="0.3">
      <c r="P189341" s="83"/>
    </row>
    <row r="189342" spans="16:16" x14ac:dyDescent="0.3">
      <c r="P189342" s="83"/>
    </row>
    <row r="189343" spans="16:16" x14ac:dyDescent="0.3">
      <c r="P189343" s="83"/>
    </row>
    <row r="189344" spans="16:16" x14ac:dyDescent="0.3">
      <c r="P189344" s="83"/>
    </row>
    <row r="189345" spans="16:16" x14ac:dyDescent="0.3">
      <c r="P189345" s="83"/>
    </row>
    <row r="189346" spans="16:16" x14ac:dyDescent="0.3">
      <c r="P189346" s="83"/>
    </row>
    <row r="189347" spans="16:16" x14ac:dyDescent="0.3">
      <c r="P189347" s="83"/>
    </row>
    <row r="189348" spans="16:16" x14ac:dyDescent="0.3">
      <c r="P189348" s="83"/>
    </row>
    <row r="189349" spans="16:16" x14ac:dyDescent="0.3">
      <c r="P189349" s="83"/>
    </row>
    <row r="189350" spans="16:16" x14ac:dyDescent="0.3">
      <c r="P189350" s="83"/>
    </row>
    <row r="189351" spans="16:16" x14ac:dyDescent="0.3">
      <c r="P189351" s="83"/>
    </row>
    <row r="189352" spans="16:16" x14ac:dyDescent="0.3">
      <c r="P189352" s="83"/>
    </row>
    <row r="189353" spans="16:16" x14ac:dyDescent="0.3">
      <c r="P189353" s="83"/>
    </row>
    <row r="189354" spans="16:16" x14ac:dyDescent="0.3">
      <c r="P189354" s="83"/>
    </row>
    <row r="189355" spans="16:16" x14ac:dyDescent="0.3">
      <c r="P189355" s="83"/>
    </row>
    <row r="189356" spans="16:16" x14ac:dyDescent="0.3">
      <c r="P189356" s="83"/>
    </row>
    <row r="189357" spans="16:16" x14ac:dyDescent="0.3">
      <c r="P189357" s="83"/>
    </row>
    <row r="189358" spans="16:16" x14ac:dyDescent="0.3">
      <c r="P189358" s="83"/>
    </row>
    <row r="189359" spans="16:16" x14ac:dyDescent="0.3">
      <c r="P189359" s="83"/>
    </row>
    <row r="189360" spans="16:16" x14ac:dyDescent="0.3">
      <c r="P189360" s="83"/>
    </row>
    <row r="189361" spans="16:16" x14ac:dyDescent="0.3">
      <c r="P189361" s="83"/>
    </row>
    <row r="189362" spans="16:16" x14ac:dyDescent="0.3">
      <c r="P189362" s="83"/>
    </row>
    <row r="189363" spans="16:16" x14ac:dyDescent="0.3">
      <c r="P189363" s="83"/>
    </row>
    <row r="189364" spans="16:16" x14ac:dyDescent="0.3">
      <c r="P189364" s="83"/>
    </row>
    <row r="189365" spans="16:16" x14ac:dyDescent="0.3">
      <c r="P189365" s="83"/>
    </row>
    <row r="189366" spans="16:16" x14ac:dyDescent="0.3">
      <c r="P189366" s="83"/>
    </row>
    <row r="189367" spans="16:16" x14ac:dyDescent="0.3">
      <c r="P189367" s="83"/>
    </row>
    <row r="189368" spans="16:16" x14ac:dyDescent="0.3">
      <c r="P189368" s="83"/>
    </row>
    <row r="189369" spans="16:16" x14ac:dyDescent="0.3">
      <c r="P189369" s="83"/>
    </row>
    <row r="189370" spans="16:16" x14ac:dyDescent="0.3">
      <c r="P189370" s="83"/>
    </row>
    <row r="189371" spans="16:16" x14ac:dyDescent="0.3">
      <c r="P189371" s="83"/>
    </row>
    <row r="189372" spans="16:16" x14ac:dyDescent="0.3">
      <c r="P189372" s="83"/>
    </row>
    <row r="189373" spans="16:16" x14ac:dyDescent="0.3">
      <c r="P189373" s="83"/>
    </row>
    <row r="189374" spans="16:16" x14ac:dyDescent="0.3">
      <c r="P189374" s="83"/>
    </row>
    <row r="189375" spans="16:16" x14ac:dyDescent="0.3">
      <c r="P189375" s="83"/>
    </row>
    <row r="189376" spans="16:16" x14ac:dyDescent="0.3">
      <c r="P189376" s="83"/>
    </row>
    <row r="189377" spans="16:16" x14ac:dyDescent="0.3">
      <c r="P189377" s="83"/>
    </row>
    <row r="189378" spans="16:16" x14ac:dyDescent="0.3">
      <c r="P189378" s="83"/>
    </row>
    <row r="189379" spans="16:16" x14ac:dyDescent="0.3">
      <c r="P189379" s="83"/>
    </row>
    <row r="189380" spans="16:16" x14ac:dyDescent="0.3">
      <c r="P189380" s="83"/>
    </row>
    <row r="189381" spans="16:16" x14ac:dyDescent="0.3">
      <c r="P189381" s="83"/>
    </row>
    <row r="189382" spans="16:16" x14ac:dyDescent="0.3">
      <c r="P189382" s="83"/>
    </row>
    <row r="189383" spans="16:16" x14ac:dyDescent="0.3">
      <c r="P189383" s="83"/>
    </row>
    <row r="189384" spans="16:16" x14ac:dyDescent="0.3">
      <c r="P189384" s="83"/>
    </row>
    <row r="189385" spans="16:16" x14ac:dyDescent="0.3">
      <c r="P189385" s="83"/>
    </row>
    <row r="189386" spans="16:16" x14ac:dyDescent="0.3">
      <c r="P189386" s="83"/>
    </row>
    <row r="189387" spans="16:16" x14ac:dyDescent="0.3">
      <c r="P189387" s="83"/>
    </row>
    <row r="189388" spans="16:16" x14ac:dyDescent="0.3">
      <c r="P189388" s="83"/>
    </row>
    <row r="189389" spans="16:16" x14ac:dyDescent="0.3">
      <c r="P189389" s="83"/>
    </row>
    <row r="189390" spans="16:16" x14ac:dyDescent="0.3">
      <c r="P189390" s="83"/>
    </row>
    <row r="189391" spans="16:16" x14ac:dyDescent="0.3">
      <c r="P189391" s="83"/>
    </row>
    <row r="189392" spans="16:16" x14ac:dyDescent="0.3">
      <c r="P189392" s="83"/>
    </row>
    <row r="189393" spans="16:16" x14ac:dyDescent="0.3">
      <c r="P189393" s="83"/>
    </row>
    <row r="189394" spans="16:16" x14ac:dyDescent="0.3">
      <c r="P189394" s="83"/>
    </row>
    <row r="189395" spans="16:16" x14ac:dyDescent="0.3">
      <c r="P189395" s="83"/>
    </row>
    <row r="189396" spans="16:16" x14ac:dyDescent="0.3">
      <c r="P189396" s="83"/>
    </row>
    <row r="189397" spans="16:16" x14ac:dyDescent="0.3">
      <c r="P189397" s="83"/>
    </row>
    <row r="189398" spans="16:16" x14ac:dyDescent="0.3">
      <c r="P189398" s="83"/>
    </row>
    <row r="189399" spans="16:16" x14ac:dyDescent="0.3">
      <c r="P189399" s="83"/>
    </row>
    <row r="189400" spans="16:16" x14ac:dyDescent="0.3">
      <c r="P189400" s="83"/>
    </row>
    <row r="189401" spans="16:16" x14ac:dyDescent="0.3">
      <c r="P189401" s="83"/>
    </row>
    <row r="189402" spans="16:16" x14ac:dyDescent="0.3">
      <c r="P189402" s="83"/>
    </row>
    <row r="189403" spans="16:16" x14ac:dyDescent="0.3">
      <c r="P189403" s="83"/>
    </row>
    <row r="189404" spans="16:16" x14ac:dyDescent="0.3">
      <c r="P189404" s="83"/>
    </row>
    <row r="189405" spans="16:16" x14ac:dyDescent="0.3">
      <c r="P189405" s="83"/>
    </row>
    <row r="189406" spans="16:16" x14ac:dyDescent="0.3">
      <c r="P189406" s="83"/>
    </row>
    <row r="189407" spans="16:16" x14ac:dyDescent="0.3">
      <c r="P189407" s="83"/>
    </row>
    <row r="189408" spans="16:16" x14ac:dyDescent="0.3">
      <c r="P189408" s="83"/>
    </row>
    <row r="189409" spans="16:16" x14ac:dyDescent="0.3">
      <c r="P189409" s="83"/>
    </row>
    <row r="189410" spans="16:16" x14ac:dyDescent="0.3">
      <c r="P189410" s="83"/>
    </row>
    <row r="189411" spans="16:16" x14ac:dyDescent="0.3">
      <c r="P189411" s="83"/>
    </row>
    <row r="189412" spans="16:16" x14ac:dyDescent="0.3">
      <c r="P189412" s="83"/>
    </row>
    <row r="189413" spans="16:16" x14ac:dyDescent="0.3">
      <c r="P189413" s="83"/>
    </row>
    <row r="189414" spans="16:16" x14ac:dyDescent="0.3">
      <c r="P189414" s="83"/>
    </row>
    <row r="189415" spans="16:16" x14ac:dyDescent="0.3">
      <c r="P189415" s="83"/>
    </row>
    <row r="189416" spans="16:16" x14ac:dyDescent="0.3">
      <c r="P189416" s="83"/>
    </row>
    <row r="189417" spans="16:16" x14ac:dyDescent="0.3">
      <c r="P189417" s="83"/>
    </row>
    <row r="189418" spans="16:16" x14ac:dyDescent="0.3">
      <c r="P189418" s="83"/>
    </row>
    <row r="189419" spans="16:16" x14ac:dyDescent="0.3">
      <c r="P189419" s="83"/>
    </row>
    <row r="189420" spans="16:16" x14ac:dyDescent="0.3">
      <c r="P189420" s="83"/>
    </row>
    <row r="189421" spans="16:16" x14ac:dyDescent="0.3">
      <c r="P189421" s="83"/>
    </row>
    <row r="189422" spans="16:16" x14ac:dyDescent="0.3">
      <c r="P189422" s="83"/>
    </row>
    <row r="189423" spans="16:16" x14ac:dyDescent="0.3">
      <c r="P189423" s="83"/>
    </row>
    <row r="189424" spans="16:16" x14ac:dyDescent="0.3">
      <c r="P189424" s="83"/>
    </row>
    <row r="189425" spans="16:16" x14ac:dyDescent="0.3">
      <c r="P189425" s="83"/>
    </row>
    <row r="189426" spans="16:16" x14ac:dyDescent="0.3">
      <c r="P189426" s="83"/>
    </row>
    <row r="189427" spans="16:16" x14ac:dyDescent="0.3">
      <c r="P189427" s="83"/>
    </row>
    <row r="189428" spans="16:16" x14ac:dyDescent="0.3">
      <c r="P189428" s="83"/>
    </row>
    <row r="189429" spans="16:16" x14ac:dyDescent="0.3">
      <c r="P189429" s="83"/>
    </row>
    <row r="189430" spans="16:16" x14ac:dyDescent="0.3">
      <c r="P189430" s="83"/>
    </row>
    <row r="189431" spans="16:16" x14ac:dyDescent="0.3">
      <c r="P189431" s="83"/>
    </row>
    <row r="189432" spans="16:16" x14ac:dyDescent="0.3">
      <c r="P189432" s="83"/>
    </row>
    <row r="189433" spans="16:16" x14ac:dyDescent="0.3">
      <c r="P189433" s="83"/>
    </row>
    <row r="189434" spans="16:16" x14ac:dyDescent="0.3">
      <c r="P189434" s="83"/>
    </row>
    <row r="189435" spans="16:16" x14ac:dyDescent="0.3">
      <c r="P189435" s="83"/>
    </row>
    <row r="189436" spans="16:16" x14ac:dyDescent="0.3">
      <c r="P189436" s="83"/>
    </row>
    <row r="189437" spans="16:16" x14ac:dyDescent="0.3">
      <c r="P189437" s="83"/>
    </row>
    <row r="189438" spans="16:16" x14ac:dyDescent="0.3">
      <c r="P189438" s="83"/>
    </row>
    <row r="189439" spans="16:16" x14ac:dyDescent="0.3">
      <c r="P189439" s="83"/>
    </row>
    <row r="189440" spans="16:16" x14ac:dyDescent="0.3">
      <c r="P189440" s="83"/>
    </row>
    <row r="189441" spans="16:16" x14ac:dyDescent="0.3">
      <c r="P189441" s="83"/>
    </row>
    <row r="189442" spans="16:16" x14ac:dyDescent="0.3">
      <c r="P189442" s="83"/>
    </row>
    <row r="189443" spans="16:16" x14ac:dyDescent="0.3">
      <c r="P189443" s="83"/>
    </row>
    <row r="189444" spans="16:16" x14ac:dyDescent="0.3">
      <c r="P189444" s="83"/>
    </row>
    <row r="189445" spans="16:16" x14ac:dyDescent="0.3">
      <c r="P189445" s="83"/>
    </row>
    <row r="189446" spans="16:16" x14ac:dyDescent="0.3">
      <c r="P189446" s="83"/>
    </row>
    <row r="189447" spans="16:16" x14ac:dyDescent="0.3">
      <c r="P189447" s="83"/>
    </row>
    <row r="189448" spans="16:16" x14ac:dyDescent="0.3">
      <c r="P189448" s="83"/>
    </row>
    <row r="189449" spans="16:16" x14ac:dyDescent="0.3">
      <c r="P189449" s="83"/>
    </row>
    <row r="189450" spans="16:16" x14ac:dyDescent="0.3">
      <c r="P189450" s="83"/>
    </row>
    <row r="189451" spans="16:16" x14ac:dyDescent="0.3">
      <c r="P189451" s="83"/>
    </row>
    <row r="189452" spans="16:16" x14ac:dyDescent="0.3">
      <c r="P189452" s="83"/>
    </row>
    <row r="189453" spans="16:16" x14ac:dyDescent="0.3">
      <c r="P189453" s="83"/>
    </row>
    <row r="189454" spans="16:16" x14ac:dyDescent="0.3">
      <c r="P189454" s="83"/>
    </row>
    <row r="189455" spans="16:16" x14ac:dyDescent="0.3">
      <c r="P189455" s="83"/>
    </row>
    <row r="189456" spans="16:16" x14ac:dyDescent="0.3">
      <c r="P189456" s="83"/>
    </row>
    <row r="189457" spans="16:16" x14ac:dyDescent="0.3">
      <c r="P189457" s="83"/>
    </row>
    <row r="189458" spans="16:16" x14ac:dyDescent="0.3">
      <c r="P189458" s="83"/>
    </row>
    <row r="189459" spans="16:16" x14ac:dyDescent="0.3">
      <c r="P189459" s="83"/>
    </row>
    <row r="189460" spans="16:16" x14ac:dyDescent="0.3">
      <c r="P189460" s="83"/>
    </row>
    <row r="189461" spans="16:16" x14ac:dyDescent="0.3">
      <c r="P189461" s="83"/>
    </row>
    <row r="189462" spans="16:16" x14ac:dyDescent="0.3">
      <c r="P189462" s="83"/>
    </row>
    <row r="189463" spans="16:16" x14ac:dyDescent="0.3">
      <c r="P189463" s="83"/>
    </row>
    <row r="189464" spans="16:16" x14ac:dyDescent="0.3">
      <c r="P189464" s="83"/>
    </row>
    <row r="189465" spans="16:16" x14ac:dyDescent="0.3">
      <c r="P189465" s="83"/>
    </row>
    <row r="189466" spans="16:16" x14ac:dyDescent="0.3">
      <c r="P189466" s="83"/>
    </row>
    <row r="189467" spans="16:16" x14ac:dyDescent="0.3">
      <c r="P189467" s="83"/>
    </row>
    <row r="189468" spans="16:16" x14ac:dyDescent="0.3">
      <c r="P189468" s="83"/>
    </row>
    <row r="189469" spans="16:16" x14ac:dyDescent="0.3">
      <c r="P189469" s="83"/>
    </row>
    <row r="189470" spans="16:16" x14ac:dyDescent="0.3">
      <c r="P189470" s="83"/>
    </row>
    <row r="189471" spans="16:16" x14ac:dyDescent="0.3">
      <c r="P189471" s="83"/>
    </row>
    <row r="189472" spans="16:16" x14ac:dyDescent="0.3">
      <c r="P189472" s="83"/>
    </row>
    <row r="189473" spans="16:16" x14ac:dyDescent="0.3">
      <c r="P189473" s="83"/>
    </row>
    <row r="189474" spans="16:16" x14ac:dyDescent="0.3">
      <c r="P189474" s="83"/>
    </row>
    <row r="189475" spans="16:16" x14ac:dyDescent="0.3">
      <c r="P189475" s="83"/>
    </row>
    <row r="189476" spans="16:16" x14ac:dyDescent="0.3">
      <c r="P189476" s="83"/>
    </row>
    <row r="189477" spans="16:16" x14ac:dyDescent="0.3">
      <c r="P189477" s="83"/>
    </row>
    <row r="189478" spans="16:16" x14ac:dyDescent="0.3">
      <c r="P189478" s="83"/>
    </row>
    <row r="189479" spans="16:16" x14ac:dyDescent="0.3">
      <c r="P189479" s="83"/>
    </row>
    <row r="189480" spans="16:16" x14ac:dyDescent="0.3">
      <c r="P189480" s="83"/>
    </row>
    <row r="189481" spans="16:16" x14ac:dyDescent="0.3">
      <c r="P189481" s="83"/>
    </row>
    <row r="189482" spans="16:16" x14ac:dyDescent="0.3">
      <c r="P189482" s="83"/>
    </row>
    <row r="189483" spans="16:16" x14ac:dyDescent="0.3">
      <c r="P189483" s="83"/>
    </row>
    <row r="189484" spans="16:16" x14ac:dyDescent="0.3">
      <c r="P189484" s="83"/>
    </row>
    <row r="189485" spans="16:16" x14ac:dyDescent="0.3">
      <c r="P189485" s="83"/>
    </row>
    <row r="189486" spans="16:16" x14ac:dyDescent="0.3">
      <c r="P189486" s="83"/>
    </row>
    <row r="189487" spans="16:16" x14ac:dyDescent="0.3">
      <c r="P189487" s="83"/>
    </row>
    <row r="189488" spans="16:16" x14ac:dyDescent="0.3">
      <c r="P189488" s="83"/>
    </row>
    <row r="189489" spans="16:16" x14ac:dyDescent="0.3">
      <c r="P189489" s="83"/>
    </row>
    <row r="189490" spans="16:16" x14ac:dyDescent="0.3">
      <c r="P189490" s="83"/>
    </row>
    <row r="189491" spans="16:16" x14ac:dyDescent="0.3">
      <c r="P189491" s="83"/>
    </row>
    <row r="189492" spans="16:16" x14ac:dyDescent="0.3">
      <c r="P189492" s="83"/>
    </row>
    <row r="189493" spans="16:16" x14ac:dyDescent="0.3">
      <c r="P189493" s="83"/>
    </row>
    <row r="189494" spans="16:16" x14ac:dyDescent="0.3">
      <c r="P189494" s="83"/>
    </row>
    <row r="189495" spans="16:16" x14ac:dyDescent="0.3">
      <c r="P189495" s="83"/>
    </row>
    <row r="189496" spans="16:16" x14ac:dyDescent="0.3">
      <c r="P189496" s="83"/>
    </row>
    <row r="189497" spans="16:16" x14ac:dyDescent="0.3">
      <c r="P189497" s="83"/>
    </row>
    <row r="189498" spans="16:16" x14ac:dyDescent="0.3">
      <c r="P189498" s="83"/>
    </row>
    <row r="189499" spans="16:16" x14ac:dyDescent="0.3">
      <c r="P189499" s="83"/>
    </row>
    <row r="189500" spans="16:16" x14ac:dyDescent="0.3">
      <c r="P189500" s="83"/>
    </row>
    <row r="189501" spans="16:16" x14ac:dyDescent="0.3">
      <c r="P189501" s="83"/>
    </row>
    <row r="189502" spans="16:16" x14ac:dyDescent="0.3">
      <c r="P189502" s="83"/>
    </row>
    <row r="189503" spans="16:16" x14ac:dyDescent="0.3">
      <c r="P189503" s="83"/>
    </row>
    <row r="189504" spans="16:16" x14ac:dyDescent="0.3">
      <c r="P189504" s="83"/>
    </row>
    <row r="189505" spans="16:16" x14ac:dyDescent="0.3">
      <c r="P189505" s="83"/>
    </row>
    <row r="189506" spans="16:16" x14ac:dyDescent="0.3">
      <c r="P189506" s="83"/>
    </row>
    <row r="189507" spans="16:16" x14ac:dyDescent="0.3">
      <c r="P189507" s="83"/>
    </row>
    <row r="189508" spans="16:16" x14ac:dyDescent="0.3">
      <c r="P189508" s="83"/>
    </row>
    <row r="189509" spans="16:16" x14ac:dyDescent="0.3">
      <c r="P189509" s="83"/>
    </row>
    <row r="189510" spans="16:16" x14ac:dyDescent="0.3">
      <c r="P189510" s="83"/>
    </row>
    <row r="189511" spans="16:16" x14ac:dyDescent="0.3">
      <c r="P189511" s="83"/>
    </row>
    <row r="189512" spans="16:16" x14ac:dyDescent="0.3">
      <c r="P189512" s="83"/>
    </row>
    <row r="189513" spans="16:16" x14ac:dyDescent="0.3">
      <c r="P189513" s="83"/>
    </row>
    <row r="189514" spans="16:16" x14ac:dyDescent="0.3">
      <c r="P189514" s="83"/>
    </row>
    <row r="189515" spans="16:16" x14ac:dyDescent="0.3">
      <c r="P189515" s="83"/>
    </row>
    <row r="189516" spans="16:16" x14ac:dyDescent="0.3">
      <c r="P189516" s="83"/>
    </row>
    <row r="189517" spans="16:16" x14ac:dyDescent="0.3">
      <c r="P189517" s="83"/>
    </row>
    <row r="189518" spans="16:16" x14ac:dyDescent="0.3">
      <c r="P189518" s="83"/>
    </row>
    <row r="189519" spans="16:16" x14ac:dyDescent="0.3">
      <c r="P189519" s="83"/>
    </row>
    <row r="189520" spans="16:16" x14ac:dyDescent="0.3">
      <c r="P189520" s="83"/>
    </row>
    <row r="189521" spans="16:16" x14ac:dyDescent="0.3">
      <c r="P189521" s="83"/>
    </row>
    <row r="189522" spans="16:16" x14ac:dyDescent="0.3">
      <c r="P189522" s="83"/>
    </row>
    <row r="189523" spans="16:16" x14ac:dyDescent="0.3">
      <c r="P189523" s="83"/>
    </row>
    <row r="189524" spans="16:16" x14ac:dyDescent="0.3">
      <c r="P189524" s="83"/>
    </row>
    <row r="189525" spans="16:16" x14ac:dyDescent="0.3">
      <c r="P189525" s="83"/>
    </row>
    <row r="189526" spans="16:16" x14ac:dyDescent="0.3">
      <c r="P189526" s="83"/>
    </row>
    <row r="189527" spans="16:16" x14ac:dyDescent="0.3">
      <c r="P189527" s="83"/>
    </row>
    <row r="189528" spans="16:16" x14ac:dyDescent="0.3">
      <c r="P189528" s="83"/>
    </row>
    <row r="189529" spans="16:16" x14ac:dyDescent="0.3">
      <c r="P189529" s="83"/>
    </row>
    <row r="189530" spans="16:16" x14ac:dyDescent="0.3">
      <c r="P189530" s="83"/>
    </row>
    <row r="189531" spans="16:16" x14ac:dyDescent="0.3">
      <c r="P189531" s="83"/>
    </row>
    <row r="189532" spans="16:16" x14ac:dyDescent="0.3">
      <c r="P189532" s="83"/>
    </row>
    <row r="189533" spans="16:16" x14ac:dyDescent="0.3">
      <c r="P189533" s="83"/>
    </row>
    <row r="189534" spans="16:16" x14ac:dyDescent="0.3">
      <c r="P189534" s="83"/>
    </row>
    <row r="189535" spans="16:16" x14ac:dyDescent="0.3">
      <c r="P189535" s="83"/>
    </row>
    <row r="189536" spans="16:16" x14ac:dyDescent="0.3">
      <c r="P189536" s="83"/>
    </row>
    <row r="189537" spans="16:16" x14ac:dyDescent="0.3">
      <c r="P189537" s="83"/>
    </row>
    <row r="189538" spans="16:16" x14ac:dyDescent="0.3">
      <c r="P189538" s="83"/>
    </row>
    <row r="189539" spans="16:16" x14ac:dyDescent="0.3">
      <c r="P189539" s="83"/>
    </row>
    <row r="189540" spans="16:16" x14ac:dyDescent="0.3">
      <c r="P189540" s="83"/>
    </row>
    <row r="189541" spans="16:16" x14ac:dyDescent="0.3">
      <c r="P189541" s="83"/>
    </row>
    <row r="189542" spans="16:16" x14ac:dyDescent="0.3">
      <c r="P189542" s="83"/>
    </row>
    <row r="189543" spans="16:16" x14ac:dyDescent="0.3">
      <c r="P189543" s="83"/>
    </row>
    <row r="189544" spans="16:16" x14ac:dyDescent="0.3">
      <c r="P189544" s="83"/>
    </row>
    <row r="189545" spans="16:16" x14ac:dyDescent="0.3">
      <c r="P189545" s="83"/>
    </row>
    <row r="189546" spans="16:16" x14ac:dyDescent="0.3">
      <c r="P189546" s="83"/>
    </row>
    <row r="189547" spans="16:16" x14ac:dyDescent="0.3">
      <c r="P189547" s="83"/>
    </row>
    <row r="189548" spans="16:16" x14ac:dyDescent="0.3">
      <c r="P189548" s="83"/>
    </row>
    <row r="189549" spans="16:16" x14ac:dyDescent="0.3">
      <c r="P189549" s="83"/>
    </row>
    <row r="189550" spans="16:16" x14ac:dyDescent="0.3">
      <c r="P189550" s="83"/>
    </row>
    <row r="189551" spans="16:16" x14ac:dyDescent="0.3">
      <c r="P189551" s="83"/>
    </row>
    <row r="189552" spans="16:16" x14ac:dyDescent="0.3">
      <c r="P189552" s="83"/>
    </row>
    <row r="189553" spans="16:16" x14ac:dyDescent="0.3">
      <c r="P189553" s="83"/>
    </row>
    <row r="189554" spans="16:16" x14ac:dyDescent="0.3">
      <c r="P189554" s="83"/>
    </row>
    <row r="189555" spans="16:16" x14ac:dyDescent="0.3">
      <c r="P189555" s="83"/>
    </row>
    <row r="189556" spans="16:16" x14ac:dyDescent="0.3">
      <c r="P189556" s="83"/>
    </row>
    <row r="189557" spans="16:16" x14ac:dyDescent="0.3">
      <c r="P189557" s="83"/>
    </row>
    <row r="189558" spans="16:16" x14ac:dyDescent="0.3">
      <c r="P189558" s="83"/>
    </row>
    <row r="189559" spans="16:16" x14ac:dyDescent="0.3">
      <c r="P189559" s="83"/>
    </row>
    <row r="189560" spans="16:16" x14ac:dyDescent="0.3">
      <c r="P189560" s="83"/>
    </row>
    <row r="189561" spans="16:16" x14ac:dyDescent="0.3">
      <c r="P189561" s="83"/>
    </row>
    <row r="189562" spans="16:16" x14ac:dyDescent="0.3">
      <c r="P189562" s="83"/>
    </row>
    <row r="189563" spans="16:16" x14ac:dyDescent="0.3">
      <c r="P189563" s="83"/>
    </row>
    <row r="189564" spans="16:16" x14ac:dyDescent="0.3">
      <c r="P189564" s="83"/>
    </row>
    <row r="189565" spans="16:16" x14ac:dyDescent="0.3">
      <c r="P189565" s="83"/>
    </row>
    <row r="189566" spans="16:16" x14ac:dyDescent="0.3">
      <c r="P189566" s="83"/>
    </row>
    <row r="189567" spans="16:16" x14ac:dyDescent="0.3">
      <c r="P189567" s="83"/>
    </row>
    <row r="189568" spans="16:16" x14ac:dyDescent="0.3">
      <c r="P189568" s="83"/>
    </row>
    <row r="189569" spans="16:16" x14ac:dyDescent="0.3">
      <c r="P189569" s="83"/>
    </row>
    <row r="189570" spans="16:16" x14ac:dyDescent="0.3">
      <c r="P189570" s="83"/>
    </row>
    <row r="189571" spans="16:16" x14ac:dyDescent="0.3">
      <c r="P189571" s="83"/>
    </row>
    <row r="189572" spans="16:16" x14ac:dyDescent="0.3">
      <c r="P189572" s="83"/>
    </row>
    <row r="189573" spans="16:16" x14ac:dyDescent="0.3">
      <c r="P189573" s="83"/>
    </row>
    <row r="189574" spans="16:16" x14ac:dyDescent="0.3">
      <c r="P189574" s="83"/>
    </row>
    <row r="189575" spans="16:16" x14ac:dyDescent="0.3">
      <c r="P189575" s="83"/>
    </row>
    <row r="189576" spans="16:16" x14ac:dyDescent="0.3">
      <c r="P189576" s="83"/>
    </row>
    <row r="189577" spans="16:16" x14ac:dyDescent="0.3">
      <c r="P189577" s="83"/>
    </row>
    <row r="189578" spans="16:16" x14ac:dyDescent="0.3">
      <c r="P189578" s="83"/>
    </row>
    <row r="189579" spans="16:16" x14ac:dyDescent="0.3">
      <c r="P189579" s="83"/>
    </row>
    <row r="189580" spans="16:16" x14ac:dyDescent="0.3">
      <c r="P189580" s="83"/>
    </row>
    <row r="189581" spans="16:16" x14ac:dyDescent="0.3">
      <c r="P189581" s="83"/>
    </row>
    <row r="189582" spans="16:16" x14ac:dyDescent="0.3">
      <c r="P189582" s="83"/>
    </row>
    <row r="189583" spans="16:16" x14ac:dyDescent="0.3">
      <c r="P189583" s="83"/>
    </row>
    <row r="189584" spans="16:16" x14ac:dyDescent="0.3">
      <c r="P189584" s="83"/>
    </row>
    <row r="189585" spans="16:16" x14ac:dyDescent="0.3">
      <c r="P189585" s="83"/>
    </row>
    <row r="189586" spans="16:16" x14ac:dyDescent="0.3">
      <c r="P189586" s="83"/>
    </row>
    <row r="189587" spans="16:16" x14ac:dyDescent="0.3">
      <c r="P189587" s="83"/>
    </row>
    <row r="189588" spans="16:16" x14ac:dyDescent="0.3">
      <c r="P189588" s="83"/>
    </row>
    <row r="189589" spans="16:16" x14ac:dyDescent="0.3">
      <c r="P189589" s="83"/>
    </row>
    <row r="189590" spans="16:16" x14ac:dyDescent="0.3">
      <c r="P189590" s="83"/>
    </row>
    <row r="189591" spans="16:16" x14ac:dyDescent="0.3">
      <c r="P189591" s="83"/>
    </row>
    <row r="189592" spans="16:16" x14ac:dyDescent="0.3">
      <c r="P189592" s="83"/>
    </row>
    <row r="189593" spans="16:16" x14ac:dyDescent="0.3">
      <c r="P189593" s="83"/>
    </row>
    <row r="189594" spans="16:16" x14ac:dyDescent="0.3">
      <c r="P189594" s="83"/>
    </row>
    <row r="189595" spans="16:16" x14ac:dyDescent="0.3">
      <c r="P189595" s="83"/>
    </row>
    <row r="189596" spans="16:16" x14ac:dyDescent="0.3">
      <c r="P189596" s="83"/>
    </row>
    <row r="189597" spans="16:16" x14ac:dyDescent="0.3">
      <c r="P189597" s="83"/>
    </row>
    <row r="189598" spans="16:16" x14ac:dyDescent="0.3">
      <c r="P189598" s="83"/>
    </row>
    <row r="189599" spans="16:16" x14ac:dyDescent="0.3">
      <c r="P189599" s="83"/>
    </row>
    <row r="189600" spans="16:16" x14ac:dyDescent="0.3">
      <c r="P189600" s="83"/>
    </row>
    <row r="189601" spans="16:16" x14ac:dyDescent="0.3">
      <c r="P189601" s="83"/>
    </row>
    <row r="189602" spans="16:16" x14ac:dyDescent="0.3">
      <c r="P189602" s="83"/>
    </row>
    <row r="189603" spans="16:16" x14ac:dyDescent="0.3">
      <c r="P189603" s="83"/>
    </row>
    <row r="189604" spans="16:16" x14ac:dyDescent="0.3">
      <c r="P189604" s="83"/>
    </row>
    <row r="189605" spans="16:16" x14ac:dyDescent="0.3">
      <c r="P189605" s="83"/>
    </row>
    <row r="189606" spans="16:16" x14ac:dyDescent="0.3">
      <c r="P189606" s="83"/>
    </row>
    <row r="189607" spans="16:16" x14ac:dyDescent="0.3">
      <c r="P189607" s="83"/>
    </row>
    <row r="189608" spans="16:16" x14ac:dyDescent="0.3">
      <c r="P189608" s="83"/>
    </row>
    <row r="189609" spans="16:16" x14ac:dyDescent="0.3">
      <c r="P189609" s="83"/>
    </row>
    <row r="189610" spans="16:16" x14ac:dyDescent="0.3">
      <c r="P189610" s="83"/>
    </row>
    <row r="189611" spans="16:16" x14ac:dyDescent="0.3">
      <c r="P189611" s="83"/>
    </row>
    <row r="189612" spans="16:16" x14ac:dyDescent="0.3">
      <c r="P189612" s="83"/>
    </row>
    <row r="189613" spans="16:16" x14ac:dyDescent="0.3">
      <c r="P189613" s="83"/>
    </row>
    <row r="189614" spans="16:16" x14ac:dyDescent="0.3">
      <c r="P189614" s="83"/>
    </row>
    <row r="189615" spans="16:16" x14ac:dyDescent="0.3">
      <c r="P189615" s="83"/>
    </row>
    <row r="189616" spans="16:16" x14ac:dyDescent="0.3">
      <c r="P189616" s="83"/>
    </row>
    <row r="189617" spans="16:16" x14ac:dyDescent="0.3">
      <c r="P189617" s="83"/>
    </row>
    <row r="189618" spans="16:16" x14ac:dyDescent="0.3">
      <c r="P189618" s="83"/>
    </row>
    <row r="189619" spans="16:16" x14ac:dyDescent="0.3">
      <c r="P189619" s="83"/>
    </row>
    <row r="189620" spans="16:16" x14ac:dyDescent="0.3">
      <c r="P189620" s="83"/>
    </row>
    <row r="189621" spans="16:16" x14ac:dyDescent="0.3">
      <c r="P189621" s="83"/>
    </row>
    <row r="189622" spans="16:16" x14ac:dyDescent="0.3">
      <c r="P189622" s="83"/>
    </row>
    <row r="189623" spans="16:16" x14ac:dyDescent="0.3">
      <c r="P189623" s="83"/>
    </row>
    <row r="189624" spans="16:16" x14ac:dyDescent="0.3">
      <c r="P189624" s="83"/>
    </row>
    <row r="189625" spans="16:16" x14ac:dyDescent="0.3">
      <c r="P189625" s="83"/>
    </row>
    <row r="189626" spans="16:16" x14ac:dyDescent="0.3">
      <c r="P189626" s="83"/>
    </row>
    <row r="189627" spans="16:16" x14ac:dyDescent="0.3">
      <c r="P189627" s="83"/>
    </row>
    <row r="189628" spans="16:16" x14ac:dyDescent="0.3">
      <c r="P189628" s="83"/>
    </row>
    <row r="189629" spans="16:16" x14ac:dyDescent="0.3">
      <c r="P189629" s="83"/>
    </row>
    <row r="189630" spans="16:16" x14ac:dyDescent="0.3">
      <c r="P189630" s="83"/>
    </row>
    <row r="189631" spans="16:16" x14ac:dyDescent="0.3">
      <c r="P189631" s="83"/>
    </row>
    <row r="189632" spans="16:16" x14ac:dyDescent="0.3">
      <c r="P189632" s="83"/>
    </row>
    <row r="189633" spans="16:16" x14ac:dyDescent="0.3">
      <c r="P189633" s="83"/>
    </row>
    <row r="189634" spans="16:16" x14ac:dyDescent="0.3">
      <c r="P189634" s="83"/>
    </row>
    <row r="189635" spans="16:16" x14ac:dyDescent="0.3">
      <c r="P189635" s="83"/>
    </row>
    <row r="189636" spans="16:16" x14ac:dyDescent="0.3">
      <c r="P189636" s="83"/>
    </row>
    <row r="189637" spans="16:16" x14ac:dyDescent="0.3">
      <c r="P189637" s="83"/>
    </row>
    <row r="189638" spans="16:16" x14ac:dyDescent="0.3">
      <c r="P189638" s="83"/>
    </row>
    <row r="189639" spans="16:16" x14ac:dyDescent="0.3">
      <c r="P189639" s="83"/>
    </row>
    <row r="189640" spans="16:16" x14ac:dyDescent="0.3">
      <c r="P189640" s="83"/>
    </row>
    <row r="189641" spans="16:16" x14ac:dyDescent="0.3">
      <c r="P189641" s="83"/>
    </row>
    <row r="189642" spans="16:16" x14ac:dyDescent="0.3">
      <c r="P189642" s="83"/>
    </row>
    <row r="189643" spans="16:16" x14ac:dyDescent="0.3">
      <c r="P189643" s="83"/>
    </row>
    <row r="189644" spans="16:16" x14ac:dyDescent="0.3">
      <c r="P189644" s="83"/>
    </row>
    <row r="189645" spans="16:16" x14ac:dyDescent="0.3">
      <c r="P189645" s="83"/>
    </row>
    <row r="189646" spans="16:16" x14ac:dyDescent="0.3">
      <c r="P189646" s="83"/>
    </row>
    <row r="189647" spans="16:16" x14ac:dyDescent="0.3">
      <c r="P189647" s="83"/>
    </row>
    <row r="189648" spans="16:16" x14ac:dyDescent="0.3">
      <c r="P189648" s="83"/>
    </row>
    <row r="189649" spans="16:16" x14ac:dyDescent="0.3">
      <c r="P189649" s="83"/>
    </row>
    <row r="189650" spans="16:16" x14ac:dyDescent="0.3">
      <c r="P189650" s="83"/>
    </row>
    <row r="189651" spans="16:16" x14ac:dyDescent="0.3">
      <c r="P189651" s="83"/>
    </row>
    <row r="189652" spans="16:16" x14ac:dyDescent="0.3">
      <c r="P189652" s="83"/>
    </row>
    <row r="189653" spans="16:16" x14ac:dyDescent="0.3">
      <c r="P189653" s="83"/>
    </row>
    <row r="189654" spans="16:16" x14ac:dyDescent="0.3">
      <c r="P189654" s="83"/>
    </row>
    <row r="189655" spans="16:16" x14ac:dyDescent="0.3">
      <c r="P189655" s="83"/>
    </row>
    <row r="189656" spans="16:16" x14ac:dyDescent="0.3">
      <c r="P189656" s="83"/>
    </row>
    <row r="189657" spans="16:16" x14ac:dyDescent="0.3">
      <c r="P189657" s="83"/>
    </row>
    <row r="189658" spans="16:16" x14ac:dyDescent="0.3">
      <c r="P189658" s="83"/>
    </row>
    <row r="189659" spans="16:16" x14ac:dyDescent="0.3">
      <c r="P189659" s="83"/>
    </row>
    <row r="189660" spans="16:16" x14ac:dyDescent="0.3">
      <c r="P189660" s="83"/>
    </row>
    <row r="189661" spans="16:16" x14ac:dyDescent="0.3">
      <c r="P189661" s="83"/>
    </row>
    <row r="189662" spans="16:16" x14ac:dyDescent="0.3">
      <c r="P189662" s="83"/>
    </row>
    <row r="189663" spans="16:16" x14ac:dyDescent="0.3">
      <c r="P189663" s="83"/>
    </row>
    <row r="189664" spans="16:16" x14ac:dyDescent="0.3">
      <c r="P189664" s="83"/>
    </row>
    <row r="189665" spans="16:16" x14ac:dyDescent="0.3">
      <c r="P189665" s="83"/>
    </row>
    <row r="189666" spans="16:16" x14ac:dyDescent="0.3">
      <c r="P189666" s="83"/>
    </row>
    <row r="189667" spans="16:16" x14ac:dyDescent="0.3">
      <c r="P189667" s="83"/>
    </row>
    <row r="189668" spans="16:16" x14ac:dyDescent="0.3">
      <c r="P189668" s="83"/>
    </row>
    <row r="189669" spans="16:16" x14ac:dyDescent="0.3">
      <c r="P189669" s="83"/>
    </row>
    <row r="189670" spans="16:16" x14ac:dyDescent="0.3">
      <c r="P189670" s="83"/>
    </row>
    <row r="189671" spans="16:16" x14ac:dyDescent="0.3">
      <c r="P189671" s="83"/>
    </row>
    <row r="189672" spans="16:16" x14ac:dyDescent="0.3">
      <c r="P189672" s="83"/>
    </row>
    <row r="189673" spans="16:16" x14ac:dyDescent="0.3">
      <c r="P189673" s="83"/>
    </row>
    <row r="189674" spans="16:16" x14ac:dyDescent="0.3">
      <c r="P189674" s="83"/>
    </row>
    <row r="189675" spans="16:16" x14ac:dyDescent="0.3">
      <c r="P189675" s="83"/>
    </row>
    <row r="189676" spans="16:16" x14ac:dyDescent="0.3">
      <c r="P189676" s="83"/>
    </row>
    <row r="189677" spans="16:16" x14ac:dyDescent="0.3">
      <c r="P189677" s="83"/>
    </row>
    <row r="189678" spans="16:16" x14ac:dyDescent="0.3">
      <c r="P189678" s="83"/>
    </row>
    <row r="189679" spans="16:16" x14ac:dyDescent="0.3">
      <c r="P189679" s="83"/>
    </row>
    <row r="189680" spans="16:16" x14ac:dyDescent="0.3">
      <c r="P189680" s="83"/>
    </row>
    <row r="189681" spans="16:16" x14ac:dyDescent="0.3">
      <c r="P189681" s="83"/>
    </row>
    <row r="189682" spans="16:16" x14ac:dyDescent="0.3">
      <c r="P189682" s="83"/>
    </row>
    <row r="189683" spans="16:16" x14ac:dyDescent="0.3">
      <c r="P189683" s="83"/>
    </row>
    <row r="189684" spans="16:16" x14ac:dyDescent="0.3">
      <c r="P189684" s="83"/>
    </row>
    <row r="189685" spans="16:16" x14ac:dyDescent="0.3">
      <c r="P189685" s="83"/>
    </row>
    <row r="189686" spans="16:16" x14ac:dyDescent="0.3">
      <c r="P189686" s="83"/>
    </row>
    <row r="189687" spans="16:16" x14ac:dyDescent="0.3">
      <c r="P189687" s="83"/>
    </row>
    <row r="189688" spans="16:16" x14ac:dyDescent="0.3">
      <c r="P189688" s="83"/>
    </row>
    <row r="189689" spans="16:16" x14ac:dyDescent="0.3">
      <c r="P189689" s="83"/>
    </row>
    <row r="189690" spans="16:16" x14ac:dyDescent="0.3">
      <c r="P189690" s="83"/>
    </row>
    <row r="189691" spans="16:16" x14ac:dyDescent="0.3">
      <c r="P189691" s="83"/>
    </row>
    <row r="189692" spans="16:16" x14ac:dyDescent="0.3">
      <c r="P189692" s="83"/>
    </row>
    <row r="189693" spans="16:16" x14ac:dyDescent="0.3">
      <c r="P189693" s="83"/>
    </row>
    <row r="189694" spans="16:16" x14ac:dyDescent="0.3">
      <c r="P189694" s="83"/>
    </row>
    <row r="189695" spans="16:16" x14ac:dyDescent="0.3">
      <c r="P189695" s="83"/>
    </row>
    <row r="189696" spans="16:16" x14ac:dyDescent="0.3">
      <c r="P189696" s="83"/>
    </row>
    <row r="189697" spans="16:16" x14ac:dyDescent="0.3">
      <c r="P189697" s="83"/>
    </row>
    <row r="189698" spans="16:16" x14ac:dyDescent="0.3">
      <c r="P189698" s="83"/>
    </row>
    <row r="189699" spans="16:16" x14ac:dyDescent="0.3">
      <c r="P189699" s="83"/>
    </row>
    <row r="189700" spans="16:16" x14ac:dyDescent="0.3">
      <c r="P189700" s="83"/>
    </row>
    <row r="189701" spans="16:16" x14ac:dyDescent="0.3">
      <c r="P189701" s="83"/>
    </row>
    <row r="189702" spans="16:16" x14ac:dyDescent="0.3">
      <c r="P189702" s="83"/>
    </row>
    <row r="189703" spans="16:16" x14ac:dyDescent="0.3">
      <c r="P189703" s="83"/>
    </row>
    <row r="189704" spans="16:16" x14ac:dyDescent="0.3">
      <c r="P189704" s="83"/>
    </row>
    <row r="189705" spans="16:16" x14ac:dyDescent="0.3">
      <c r="P189705" s="83"/>
    </row>
    <row r="189706" spans="16:16" x14ac:dyDescent="0.3">
      <c r="P189706" s="83"/>
    </row>
    <row r="189707" spans="16:16" x14ac:dyDescent="0.3">
      <c r="P189707" s="83"/>
    </row>
    <row r="189708" spans="16:16" x14ac:dyDescent="0.3">
      <c r="P189708" s="83"/>
    </row>
    <row r="189709" spans="16:16" x14ac:dyDescent="0.3">
      <c r="P189709" s="83"/>
    </row>
    <row r="189710" spans="16:16" x14ac:dyDescent="0.3">
      <c r="P189710" s="83"/>
    </row>
    <row r="189711" spans="16:16" x14ac:dyDescent="0.3">
      <c r="P189711" s="83"/>
    </row>
    <row r="189712" spans="16:16" x14ac:dyDescent="0.3">
      <c r="P189712" s="83"/>
    </row>
    <row r="189713" spans="16:16" x14ac:dyDescent="0.3">
      <c r="P189713" s="83"/>
    </row>
    <row r="189714" spans="16:16" x14ac:dyDescent="0.3">
      <c r="P189714" s="83"/>
    </row>
    <row r="189715" spans="16:16" x14ac:dyDescent="0.3">
      <c r="P189715" s="83"/>
    </row>
    <row r="189716" spans="16:16" x14ac:dyDescent="0.3">
      <c r="P189716" s="83"/>
    </row>
    <row r="189717" spans="16:16" x14ac:dyDescent="0.3">
      <c r="P189717" s="83"/>
    </row>
    <row r="189718" spans="16:16" x14ac:dyDescent="0.3">
      <c r="P189718" s="83"/>
    </row>
    <row r="189719" spans="16:16" x14ac:dyDescent="0.3">
      <c r="P189719" s="83"/>
    </row>
    <row r="189720" spans="16:16" x14ac:dyDescent="0.3">
      <c r="P189720" s="83"/>
    </row>
    <row r="189721" spans="16:16" x14ac:dyDescent="0.3">
      <c r="P189721" s="83"/>
    </row>
    <row r="189722" spans="16:16" x14ac:dyDescent="0.3">
      <c r="P189722" s="83"/>
    </row>
    <row r="189723" spans="16:16" x14ac:dyDescent="0.3">
      <c r="P189723" s="83"/>
    </row>
    <row r="189724" spans="16:16" x14ac:dyDescent="0.3">
      <c r="P189724" s="83"/>
    </row>
    <row r="189725" spans="16:16" x14ac:dyDescent="0.3">
      <c r="P189725" s="83"/>
    </row>
    <row r="189726" spans="16:16" x14ac:dyDescent="0.3">
      <c r="P189726" s="83"/>
    </row>
    <row r="189727" spans="16:16" x14ac:dyDescent="0.3">
      <c r="P189727" s="83"/>
    </row>
    <row r="189728" spans="16:16" x14ac:dyDescent="0.3">
      <c r="P189728" s="83"/>
    </row>
    <row r="189729" spans="16:16" x14ac:dyDescent="0.3">
      <c r="P189729" s="83"/>
    </row>
    <row r="189730" spans="16:16" x14ac:dyDescent="0.3">
      <c r="P189730" s="83"/>
    </row>
    <row r="189731" spans="16:16" x14ac:dyDescent="0.3">
      <c r="P189731" s="83"/>
    </row>
    <row r="189732" spans="16:16" x14ac:dyDescent="0.3">
      <c r="P189732" s="83"/>
    </row>
    <row r="189733" spans="16:16" x14ac:dyDescent="0.3">
      <c r="P189733" s="83"/>
    </row>
    <row r="189734" spans="16:16" x14ac:dyDescent="0.3">
      <c r="P189734" s="83"/>
    </row>
    <row r="189735" spans="16:16" x14ac:dyDescent="0.3">
      <c r="P189735" s="83"/>
    </row>
    <row r="189736" spans="16:16" x14ac:dyDescent="0.3">
      <c r="P189736" s="83"/>
    </row>
    <row r="189737" spans="16:16" x14ac:dyDescent="0.3">
      <c r="P189737" s="83"/>
    </row>
    <row r="189738" spans="16:16" x14ac:dyDescent="0.3">
      <c r="P189738" s="83"/>
    </row>
    <row r="189739" spans="16:16" x14ac:dyDescent="0.3">
      <c r="P189739" s="83"/>
    </row>
    <row r="189740" spans="16:16" x14ac:dyDescent="0.3">
      <c r="P189740" s="83"/>
    </row>
    <row r="189741" spans="16:16" x14ac:dyDescent="0.3">
      <c r="P189741" s="83"/>
    </row>
    <row r="189742" spans="16:16" x14ac:dyDescent="0.3">
      <c r="P189742" s="83"/>
    </row>
    <row r="189743" spans="16:16" x14ac:dyDescent="0.3">
      <c r="P189743" s="83"/>
    </row>
    <row r="189744" spans="16:16" x14ac:dyDescent="0.3">
      <c r="P189744" s="83"/>
    </row>
    <row r="189745" spans="16:16" x14ac:dyDescent="0.3">
      <c r="P189745" s="83"/>
    </row>
    <row r="189746" spans="16:16" x14ac:dyDescent="0.3">
      <c r="P189746" s="83"/>
    </row>
    <row r="189747" spans="16:16" x14ac:dyDescent="0.3">
      <c r="P189747" s="83"/>
    </row>
    <row r="189748" spans="16:16" x14ac:dyDescent="0.3">
      <c r="P189748" s="83"/>
    </row>
    <row r="189749" spans="16:16" x14ac:dyDescent="0.3">
      <c r="P189749" s="83"/>
    </row>
    <row r="189750" spans="16:16" x14ac:dyDescent="0.3">
      <c r="P189750" s="83"/>
    </row>
    <row r="189751" spans="16:16" x14ac:dyDescent="0.3">
      <c r="P189751" s="83"/>
    </row>
    <row r="189752" spans="16:16" x14ac:dyDescent="0.3">
      <c r="P189752" s="83"/>
    </row>
    <row r="189753" spans="16:16" x14ac:dyDescent="0.3">
      <c r="P189753" s="83"/>
    </row>
    <row r="189754" spans="16:16" x14ac:dyDescent="0.3">
      <c r="P189754" s="83"/>
    </row>
    <row r="189755" spans="16:16" x14ac:dyDescent="0.3">
      <c r="P189755" s="83"/>
    </row>
    <row r="189756" spans="16:16" x14ac:dyDescent="0.3">
      <c r="P189756" s="83"/>
    </row>
    <row r="189757" spans="16:16" x14ac:dyDescent="0.3">
      <c r="P189757" s="83"/>
    </row>
    <row r="189758" spans="16:16" x14ac:dyDescent="0.3">
      <c r="P189758" s="83"/>
    </row>
    <row r="189759" spans="16:16" x14ac:dyDescent="0.3">
      <c r="P189759" s="83"/>
    </row>
    <row r="189760" spans="16:16" x14ac:dyDescent="0.3">
      <c r="P189760" s="83"/>
    </row>
    <row r="189761" spans="16:16" x14ac:dyDescent="0.3">
      <c r="P189761" s="83"/>
    </row>
    <row r="189762" spans="16:16" x14ac:dyDescent="0.3">
      <c r="P189762" s="83"/>
    </row>
    <row r="189763" spans="16:16" x14ac:dyDescent="0.3">
      <c r="P189763" s="83"/>
    </row>
    <row r="189764" spans="16:16" x14ac:dyDescent="0.3">
      <c r="P189764" s="83"/>
    </row>
    <row r="189765" spans="16:16" x14ac:dyDescent="0.3">
      <c r="P189765" s="83"/>
    </row>
    <row r="189766" spans="16:16" x14ac:dyDescent="0.3">
      <c r="P189766" s="83"/>
    </row>
    <row r="189767" spans="16:16" x14ac:dyDescent="0.3">
      <c r="P189767" s="83"/>
    </row>
    <row r="189768" spans="16:16" x14ac:dyDescent="0.3">
      <c r="P189768" s="83"/>
    </row>
    <row r="189769" spans="16:16" x14ac:dyDescent="0.3">
      <c r="P189769" s="83"/>
    </row>
    <row r="189770" spans="16:16" x14ac:dyDescent="0.3">
      <c r="P189770" s="83"/>
    </row>
    <row r="189771" spans="16:16" x14ac:dyDescent="0.3">
      <c r="P189771" s="83"/>
    </row>
    <row r="189772" spans="16:16" x14ac:dyDescent="0.3">
      <c r="P189772" s="83"/>
    </row>
    <row r="189773" spans="16:16" x14ac:dyDescent="0.3">
      <c r="P189773" s="83"/>
    </row>
    <row r="189774" spans="16:16" x14ac:dyDescent="0.3">
      <c r="P189774" s="83"/>
    </row>
    <row r="189775" spans="16:16" x14ac:dyDescent="0.3">
      <c r="P189775" s="83"/>
    </row>
    <row r="189776" spans="16:16" x14ac:dyDescent="0.3">
      <c r="P189776" s="83"/>
    </row>
    <row r="189777" spans="16:16" x14ac:dyDescent="0.3">
      <c r="P189777" s="83"/>
    </row>
    <row r="189778" spans="16:16" x14ac:dyDescent="0.3">
      <c r="P189778" s="83"/>
    </row>
    <row r="189779" spans="16:16" x14ac:dyDescent="0.3">
      <c r="P189779" s="83"/>
    </row>
    <row r="189780" spans="16:16" x14ac:dyDescent="0.3">
      <c r="P189780" s="83"/>
    </row>
    <row r="189781" spans="16:16" x14ac:dyDescent="0.3">
      <c r="P189781" s="83"/>
    </row>
    <row r="189782" spans="16:16" x14ac:dyDescent="0.3">
      <c r="P189782" s="83"/>
    </row>
    <row r="189783" spans="16:16" x14ac:dyDescent="0.3">
      <c r="P189783" s="83"/>
    </row>
    <row r="189784" spans="16:16" x14ac:dyDescent="0.3">
      <c r="P189784" s="83"/>
    </row>
    <row r="189785" spans="16:16" x14ac:dyDescent="0.3">
      <c r="P189785" s="83"/>
    </row>
    <row r="189786" spans="16:16" x14ac:dyDescent="0.3">
      <c r="P189786" s="83"/>
    </row>
    <row r="189787" spans="16:16" x14ac:dyDescent="0.3">
      <c r="P189787" s="83"/>
    </row>
    <row r="189788" spans="16:16" x14ac:dyDescent="0.3">
      <c r="P189788" s="83"/>
    </row>
    <row r="189789" spans="16:16" x14ac:dyDescent="0.3">
      <c r="P189789" s="83"/>
    </row>
    <row r="189790" spans="16:16" x14ac:dyDescent="0.3">
      <c r="P189790" s="83"/>
    </row>
    <row r="189791" spans="16:16" x14ac:dyDescent="0.3">
      <c r="P189791" s="83"/>
    </row>
    <row r="189792" spans="16:16" x14ac:dyDescent="0.3">
      <c r="P189792" s="83"/>
    </row>
    <row r="189793" spans="16:16" x14ac:dyDescent="0.3">
      <c r="P189793" s="83"/>
    </row>
    <row r="189794" spans="16:16" x14ac:dyDescent="0.3">
      <c r="P189794" s="83"/>
    </row>
    <row r="189795" spans="16:16" x14ac:dyDescent="0.3">
      <c r="P189795" s="83"/>
    </row>
    <row r="189796" spans="16:16" x14ac:dyDescent="0.3">
      <c r="P189796" s="83"/>
    </row>
    <row r="189797" spans="16:16" x14ac:dyDescent="0.3">
      <c r="P189797" s="83"/>
    </row>
    <row r="189798" spans="16:16" x14ac:dyDescent="0.3">
      <c r="P189798" s="83"/>
    </row>
    <row r="189799" spans="16:16" x14ac:dyDescent="0.3">
      <c r="P189799" s="83"/>
    </row>
    <row r="189800" spans="16:16" x14ac:dyDescent="0.3">
      <c r="P189800" s="83"/>
    </row>
    <row r="189801" spans="16:16" x14ac:dyDescent="0.3">
      <c r="P189801" s="83"/>
    </row>
    <row r="189802" spans="16:16" x14ac:dyDescent="0.3">
      <c r="P189802" s="83"/>
    </row>
    <row r="189803" spans="16:16" x14ac:dyDescent="0.3">
      <c r="P189803" s="83"/>
    </row>
    <row r="189804" spans="16:16" x14ac:dyDescent="0.3">
      <c r="P189804" s="83"/>
    </row>
    <row r="189805" spans="16:16" x14ac:dyDescent="0.3">
      <c r="P189805" s="83"/>
    </row>
    <row r="189806" spans="16:16" x14ac:dyDescent="0.3">
      <c r="P189806" s="83"/>
    </row>
    <row r="189807" spans="16:16" x14ac:dyDescent="0.3">
      <c r="P189807" s="83"/>
    </row>
    <row r="189808" spans="16:16" x14ac:dyDescent="0.3">
      <c r="P189808" s="83"/>
    </row>
    <row r="189809" spans="16:16" x14ac:dyDescent="0.3">
      <c r="P189809" s="83"/>
    </row>
    <row r="189810" spans="16:16" x14ac:dyDescent="0.3">
      <c r="P189810" s="83"/>
    </row>
    <row r="189811" spans="16:16" x14ac:dyDescent="0.3">
      <c r="P189811" s="83"/>
    </row>
    <row r="189812" spans="16:16" x14ac:dyDescent="0.3">
      <c r="P189812" s="83"/>
    </row>
    <row r="189813" spans="16:16" x14ac:dyDescent="0.3">
      <c r="P189813" s="83"/>
    </row>
    <row r="189814" spans="16:16" x14ac:dyDescent="0.3">
      <c r="P189814" s="83"/>
    </row>
    <row r="189815" spans="16:16" x14ac:dyDescent="0.3">
      <c r="P189815" s="83"/>
    </row>
    <row r="189816" spans="16:16" x14ac:dyDescent="0.3">
      <c r="P189816" s="83"/>
    </row>
    <row r="189817" spans="16:16" x14ac:dyDescent="0.3">
      <c r="P189817" s="83"/>
    </row>
    <row r="189818" spans="16:16" x14ac:dyDescent="0.3">
      <c r="P189818" s="83"/>
    </row>
    <row r="189819" spans="16:16" x14ac:dyDescent="0.3">
      <c r="P189819" s="83"/>
    </row>
    <row r="189820" spans="16:16" x14ac:dyDescent="0.3">
      <c r="P189820" s="83"/>
    </row>
    <row r="189821" spans="16:16" x14ac:dyDescent="0.3">
      <c r="P189821" s="83"/>
    </row>
    <row r="189822" spans="16:16" x14ac:dyDescent="0.3">
      <c r="P189822" s="83"/>
    </row>
    <row r="189823" spans="16:16" x14ac:dyDescent="0.3">
      <c r="P189823" s="83"/>
    </row>
    <row r="189824" spans="16:16" x14ac:dyDescent="0.3">
      <c r="P189824" s="83"/>
    </row>
    <row r="189825" spans="16:16" x14ac:dyDescent="0.3">
      <c r="P189825" s="83"/>
    </row>
    <row r="189826" spans="16:16" x14ac:dyDescent="0.3">
      <c r="P189826" s="83"/>
    </row>
    <row r="189827" spans="16:16" x14ac:dyDescent="0.3">
      <c r="P189827" s="83"/>
    </row>
    <row r="189828" spans="16:16" x14ac:dyDescent="0.3">
      <c r="P189828" s="83"/>
    </row>
    <row r="189829" spans="16:16" x14ac:dyDescent="0.3">
      <c r="P189829" s="83"/>
    </row>
    <row r="189830" spans="16:16" x14ac:dyDescent="0.3">
      <c r="P189830" s="83"/>
    </row>
    <row r="189831" spans="16:16" x14ac:dyDescent="0.3">
      <c r="P189831" s="83"/>
    </row>
    <row r="189832" spans="16:16" x14ac:dyDescent="0.3">
      <c r="P189832" s="83"/>
    </row>
    <row r="189833" spans="16:16" x14ac:dyDescent="0.3">
      <c r="P189833" s="83"/>
    </row>
    <row r="189834" spans="16:16" x14ac:dyDescent="0.3">
      <c r="P189834" s="83"/>
    </row>
    <row r="189835" spans="16:16" x14ac:dyDescent="0.3">
      <c r="P189835" s="83"/>
    </row>
    <row r="189836" spans="16:16" x14ac:dyDescent="0.3">
      <c r="P189836" s="83"/>
    </row>
    <row r="189837" spans="16:16" x14ac:dyDescent="0.3">
      <c r="P189837" s="83"/>
    </row>
    <row r="189838" spans="16:16" x14ac:dyDescent="0.3">
      <c r="P189838" s="83"/>
    </row>
    <row r="189839" spans="16:16" x14ac:dyDescent="0.3">
      <c r="P189839" s="83"/>
    </row>
    <row r="189840" spans="16:16" x14ac:dyDescent="0.3">
      <c r="P189840" s="83"/>
    </row>
    <row r="189841" spans="16:16" x14ac:dyDescent="0.3">
      <c r="P189841" s="83"/>
    </row>
    <row r="189842" spans="16:16" x14ac:dyDescent="0.3">
      <c r="P189842" s="83"/>
    </row>
    <row r="189843" spans="16:16" x14ac:dyDescent="0.3">
      <c r="P189843" s="83"/>
    </row>
    <row r="189844" spans="16:16" x14ac:dyDescent="0.3">
      <c r="P189844" s="83"/>
    </row>
    <row r="189845" spans="16:16" x14ac:dyDescent="0.3">
      <c r="P189845" s="83"/>
    </row>
    <row r="189846" spans="16:16" x14ac:dyDescent="0.3">
      <c r="P189846" s="83"/>
    </row>
    <row r="189847" spans="16:16" x14ac:dyDescent="0.3">
      <c r="P189847" s="83"/>
    </row>
    <row r="189848" spans="16:16" x14ac:dyDescent="0.3">
      <c r="P189848" s="83"/>
    </row>
    <row r="189849" spans="16:16" x14ac:dyDescent="0.3">
      <c r="P189849" s="83"/>
    </row>
    <row r="189850" spans="16:16" x14ac:dyDescent="0.3">
      <c r="P189850" s="83"/>
    </row>
    <row r="189851" spans="16:16" x14ac:dyDescent="0.3">
      <c r="P189851" s="83"/>
    </row>
    <row r="189852" spans="16:16" x14ac:dyDescent="0.3">
      <c r="P189852" s="83"/>
    </row>
    <row r="189853" spans="16:16" x14ac:dyDescent="0.3">
      <c r="P189853" s="83"/>
    </row>
    <row r="189854" spans="16:16" x14ac:dyDescent="0.3">
      <c r="P189854" s="83"/>
    </row>
    <row r="189855" spans="16:16" x14ac:dyDescent="0.3">
      <c r="P189855" s="83"/>
    </row>
    <row r="189856" spans="16:16" x14ac:dyDescent="0.3">
      <c r="P189856" s="83"/>
    </row>
    <row r="189857" spans="16:16" x14ac:dyDescent="0.3">
      <c r="P189857" s="83"/>
    </row>
    <row r="189858" spans="16:16" x14ac:dyDescent="0.3">
      <c r="P189858" s="83"/>
    </row>
    <row r="189859" spans="16:16" x14ac:dyDescent="0.3">
      <c r="P189859" s="83"/>
    </row>
    <row r="189860" spans="16:16" x14ac:dyDescent="0.3">
      <c r="P189860" s="83"/>
    </row>
    <row r="189861" spans="16:16" x14ac:dyDescent="0.3">
      <c r="P189861" s="83"/>
    </row>
    <row r="189862" spans="16:16" x14ac:dyDescent="0.3">
      <c r="P189862" s="83"/>
    </row>
    <row r="189863" spans="16:16" x14ac:dyDescent="0.3">
      <c r="P189863" s="83"/>
    </row>
    <row r="189864" spans="16:16" x14ac:dyDescent="0.3">
      <c r="P189864" s="83"/>
    </row>
    <row r="189865" spans="16:16" x14ac:dyDescent="0.3">
      <c r="P189865" s="83"/>
    </row>
    <row r="189866" spans="16:16" x14ac:dyDescent="0.3">
      <c r="P189866" s="83"/>
    </row>
    <row r="189867" spans="16:16" x14ac:dyDescent="0.3">
      <c r="P189867" s="83"/>
    </row>
    <row r="189868" spans="16:16" x14ac:dyDescent="0.3">
      <c r="P189868" s="83"/>
    </row>
    <row r="189869" spans="16:16" x14ac:dyDescent="0.3">
      <c r="P189869" s="83"/>
    </row>
    <row r="189870" spans="16:16" x14ac:dyDescent="0.3">
      <c r="P189870" s="83"/>
    </row>
    <row r="189871" spans="16:16" x14ac:dyDescent="0.3">
      <c r="P189871" s="83"/>
    </row>
    <row r="189872" spans="16:16" x14ac:dyDescent="0.3">
      <c r="P189872" s="83"/>
    </row>
    <row r="189873" spans="16:16" x14ac:dyDescent="0.3">
      <c r="P189873" s="83"/>
    </row>
    <row r="189874" spans="16:16" x14ac:dyDescent="0.3">
      <c r="P189874" s="83"/>
    </row>
    <row r="189875" spans="16:16" x14ac:dyDescent="0.3">
      <c r="P189875" s="83"/>
    </row>
    <row r="189876" spans="16:16" x14ac:dyDescent="0.3">
      <c r="P189876" s="83"/>
    </row>
    <row r="189877" spans="16:16" x14ac:dyDescent="0.3">
      <c r="P189877" s="83"/>
    </row>
    <row r="189878" spans="16:16" x14ac:dyDescent="0.3">
      <c r="P189878" s="83"/>
    </row>
    <row r="189879" spans="16:16" x14ac:dyDescent="0.3">
      <c r="P189879" s="83"/>
    </row>
    <row r="189880" spans="16:16" x14ac:dyDescent="0.3">
      <c r="P189880" s="83"/>
    </row>
    <row r="189881" spans="16:16" x14ac:dyDescent="0.3">
      <c r="P189881" s="83"/>
    </row>
    <row r="189882" spans="16:16" x14ac:dyDescent="0.3">
      <c r="P189882" s="83"/>
    </row>
    <row r="189883" spans="16:16" x14ac:dyDescent="0.3">
      <c r="P189883" s="83"/>
    </row>
    <row r="189884" spans="16:16" x14ac:dyDescent="0.3">
      <c r="P189884" s="83"/>
    </row>
    <row r="189885" spans="16:16" x14ac:dyDescent="0.3">
      <c r="P189885" s="83"/>
    </row>
    <row r="189886" spans="16:16" x14ac:dyDescent="0.3">
      <c r="P189886" s="83"/>
    </row>
    <row r="189887" spans="16:16" x14ac:dyDescent="0.3">
      <c r="P189887" s="83"/>
    </row>
    <row r="189888" spans="16:16" x14ac:dyDescent="0.3">
      <c r="P189888" s="83"/>
    </row>
    <row r="189889" spans="16:16" x14ac:dyDescent="0.3">
      <c r="P189889" s="83"/>
    </row>
    <row r="189890" spans="16:16" x14ac:dyDescent="0.3">
      <c r="P189890" s="83"/>
    </row>
    <row r="189891" spans="16:16" x14ac:dyDescent="0.3">
      <c r="P189891" s="83"/>
    </row>
    <row r="189892" spans="16:16" x14ac:dyDescent="0.3">
      <c r="P189892" s="83"/>
    </row>
    <row r="189893" spans="16:16" x14ac:dyDescent="0.3">
      <c r="P189893" s="83"/>
    </row>
    <row r="189894" spans="16:16" x14ac:dyDescent="0.3">
      <c r="P189894" s="83"/>
    </row>
    <row r="189895" spans="16:16" x14ac:dyDescent="0.3">
      <c r="P189895" s="83"/>
    </row>
    <row r="189896" spans="16:16" x14ac:dyDescent="0.3">
      <c r="P189896" s="83"/>
    </row>
    <row r="189897" spans="16:16" x14ac:dyDescent="0.3">
      <c r="P189897" s="83"/>
    </row>
    <row r="189898" spans="16:16" x14ac:dyDescent="0.3">
      <c r="P189898" s="83"/>
    </row>
    <row r="189899" spans="16:16" x14ac:dyDescent="0.3">
      <c r="P189899" s="83"/>
    </row>
    <row r="189900" spans="16:16" x14ac:dyDescent="0.3">
      <c r="P189900" s="83"/>
    </row>
    <row r="189901" spans="16:16" x14ac:dyDescent="0.3">
      <c r="P189901" s="83"/>
    </row>
    <row r="189902" spans="16:16" x14ac:dyDescent="0.3">
      <c r="P189902" s="83"/>
    </row>
    <row r="189903" spans="16:16" x14ac:dyDescent="0.3">
      <c r="P189903" s="83"/>
    </row>
    <row r="189904" spans="16:16" x14ac:dyDescent="0.3">
      <c r="P189904" s="83"/>
    </row>
    <row r="189905" spans="16:16" x14ac:dyDescent="0.3">
      <c r="P189905" s="83"/>
    </row>
    <row r="189906" spans="16:16" x14ac:dyDescent="0.3">
      <c r="P189906" s="83"/>
    </row>
    <row r="189907" spans="16:16" x14ac:dyDescent="0.3">
      <c r="P189907" s="83"/>
    </row>
    <row r="189908" spans="16:16" x14ac:dyDescent="0.3">
      <c r="P189908" s="83"/>
    </row>
    <row r="189909" spans="16:16" x14ac:dyDescent="0.3">
      <c r="P189909" s="83"/>
    </row>
    <row r="189910" spans="16:16" x14ac:dyDescent="0.3">
      <c r="P189910" s="83"/>
    </row>
    <row r="189911" spans="16:16" x14ac:dyDescent="0.3">
      <c r="P189911" s="83"/>
    </row>
    <row r="189912" spans="16:16" x14ac:dyDescent="0.3">
      <c r="P189912" s="83"/>
    </row>
    <row r="189913" spans="16:16" x14ac:dyDescent="0.3">
      <c r="P189913" s="83"/>
    </row>
    <row r="189914" spans="16:16" x14ac:dyDescent="0.3">
      <c r="P189914" s="83"/>
    </row>
    <row r="189915" spans="16:16" x14ac:dyDescent="0.3">
      <c r="P189915" s="83"/>
    </row>
    <row r="189916" spans="16:16" x14ac:dyDescent="0.3">
      <c r="P189916" s="83"/>
    </row>
    <row r="189917" spans="16:16" x14ac:dyDescent="0.3">
      <c r="P189917" s="83"/>
    </row>
    <row r="189918" spans="16:16" x14ac:dyDescent="0.3">
      <c r="P189918" s="83"/>
    </row>
    <row r="189919" spans="16:16" x14ac:dyDescent="0.3">
      <c r="P189919" s="83"/>
    </row>
    <row r="189920" spans="16:16" x14ac:dyDescent="0.3">
      <c r="P189920" s="83"/>
    </row>
    <row r="189921" spans="16:16" x14ac:dyDescent="0.3">
      <c r="P189921" s="83"/>
    </row>
    <row r="189922" spans="16:16" x14ac:dyDescent="0.3">
      <c r="P189922" s="83"/>
    </row>
    <row r="189923" spans="16:16" x14ac:dyDescent="0.3">
      <c r="P189923" s="83"/>
    </row>
    <row r="189924" spans="16:16" x14ac:dyDescent="0.3">
      <c r="P189924" s="83"/>
    </row>
    <row r="189925" spans="16:16" x14ac:dyDescent="0.3">
      <c r="P189925" s="83"/>
    </row>
    <row r="189926" spans="16:16" x14ac:dyDescent="0.3">
      <c r="P189926" s="83"/>
    </row>
    <row r="189927" spans="16:16" x14ac:dyDescent="0.3">
      <c r="P189927" s="83"/>
    </row>
    <row r="189928" spans="16:16" x14ac:dyDescent="0.3">
      <c r="P189928" s="83"/>
    </row>
    <row r="189929" spans="16:16" x14ac:dyDescent="0.3">
      <c r="P189929" s="83"/>
    </row>
    <row r="189930" spans="16:16" x14ac:dyDescent="0.3">
      <c r="P189930" s="83"/>
    </row>
    <row r="189931" spans="16:16" x14ac:dyDescent="0.3">
      <c r="P189931" s="83"/>
    </row>
    <row r="189932" spans="16:16" x14ac:dyDescent="0.3">
      <c r="P189932" s="83"/>
    </row>
    <row r="189933" spans="16:16" x14ac:dyDescent="0.3">
      <c r="P189933" s="83"/>
    </row>
    <row r="189934" spans="16:16" x14ac:dyDescent="0.3">
      <c r="P189934" s="83"/>
    </row>
    <row r="189935" spans="16:16" x14ac:dyDescent="0.3">
      <c r="P189935" s="83"/>
    </row>
    <row r="189936" spans="16:16" x14ac:dyDescent="0.3">
      <c r="P189936" s="83"/>
    </row>
    <row r="189937" spans="16:16" x14ac:dyDescent="0.3">
      <c r="P189937" s="83"/>
    </row>
    <row r="189938" spans="16:16" x14ac:dyDescent="0.3">
      <c r="P189938" s="83"/>
    </row>
    <row r="189939" spans="16:16" x14ac:dyDescent="0.3">
      <c r="P189939" s="83"/>
    </row>
    <row r="189940" spans="16:16" x14ac:dyDescent="0.3">
      <c r="P189940" s="83"/>
    </row>
    <row r="189941" spans="16:16" x14ac:dyDescent="0.3">
      <c r="P189941" s="83"/>
    </row>
    <row r="189942" spans="16:16" x14ac:dyDescent="0.3">
      <c r="P189942" s="83"/>
    </row>
    <row r="189943" spans="16:16" x14ac:dyDescent="0.3">
      <c r="P189943" s="83"/>
    </row>
    <row r="189944" spans="16:16" x14ac:dyDescent="0.3">
      <c r="P189944" s="83"/>
    </row>
    <row r="189945" spans="16:16" x14ac:dyDescent="0.3">
      <c r="P189945" s="83"/>
    </row>
    <row r="189946" spans="16:16" x14ac:dyDescent="0.3">
      <c r="P189946" s="83"/>
    </row>
    <row r="189947" spans="16:16" x14ac:dyDescent="0.3">
      <c r="P189947" s="83"/>
    </row>
    <row r="189948" spans="16:16" x14ac:dyDescent="0.3">
      <c r="P189948" s="83"/>
    </row>
    <row r="189949" spans="16:16" x14ac:dyDescent="0.3">
      <c r="P189949" s="83"/>
    </row>
    <row r="189950" spans="16:16" x14ac:dyDescent="0.3">
      <c r="P189950" s="83"/>
    </row>
    <row r="189951" spans="16:16" x14ac:dyDescent="0.3">
      <c r="P189951" s="83"/>
    </row>
    <row r="189952" spans="16:16" x14ac:dyDescent="0.3">
      <c r="P189952" s="83"/>
    </row>
    <row r="189953" spans="16:16" x14ac:dyDescent="0.3">
      <c r="P189953" s="83"/>
    </row>
    <row r="189954" spans="16:16" x14ac:dyDescent="0.3">
      <c r="P189954" s="83"/>
    </row>
    <row r="189955" spans="16:16" x14ac:dyDescent="0.3">
      <c r="P189955" s="83"/>
    </row>
    <row r="189956" spans="16:16" x14ac:dyDescent="0.3">
      <c r="P189956" s="83"/>
    </row>
    <row r="189957" spans="16:16" x14ac:dyDescent="0.3">
      <c r="P189957" s="83"/>
    </row>
    <row r="189958" spans="16:16" x14ac:dyDescent="0.3">
      <c r="P189958" s="83"/>
    </row>
    <row r="189959" spans="16:16" x14ac:dyDescent="0.3">
      <c r="P189959" s="83"/>
    </row>
    <row r="189960" spans="16:16" x14ac:dyDescent="0.3">
      <c r="P189960" s="83"/>
    </row>
    <row r="189961" spans="16:16" x14ac:dyDescent="0.3">
      <c r="P189961" s="83"/>
    </row>
    <row r="189962" spans="16:16" x14ac:dyDescent="0.3">
      <c r="P189962" s="83"/>
    </row>
    <row r="189963" spans="16:16" x14ac:dyDescent="0.3">
      <c r="P189963" s="83"/>
    </row>
    <row r="189964" spans="16:16" x14ac:dyDescent="0.3">
      <c r="P189964" s="83"/>
    </row>
    <row r="189965" spans="16:16" x14ac:dyDescent="0.3">
      <c r="P189965" s="83"/>
    </row>
    <row r="189966" spans="16:16" x14ac:dyDescent="0.3">
      <c r="P189966" s="83"/>
    </row>
    <row r="189967" spans="16:16" x14ac:dyDescent="0.3">
      <c r="P189967" s="83"/>
    </row>
    <row r="189968" spans="16:16" x14ac:dyDescent="0.3">
      <c r="P189968" s="83"/>
    </row>
    <row r="189969" spans="16:16" x14ac:dyDescent="0.3">
      <c r="P189969" s="83"/>
    </row>
    <row r="189970" spans="16:16" x14ac:dyDescent="0.3">
      <c r="P189970" s="83"/>
    </row>
    <row r="189971" spans="16:16" x14ac:dyDescent="0.3">
      <c r="P189971" s="83"/>
    </row>
    <row r="189972" spans="16:16" x14ac:dyDescent="0.3">
      <c r="P189972" s="83"/>
    </row>
    <row r="189973" spans="16:16" x14ac:dyDescent="0.3">
      <c r="P189973" s="83"/>
    </row>
    <row r="189974" spans="16:16" x14ac:dyDescent="0.3">
      <c r="P189974" s="83"/>
    </row>
    <row r="189975" spans="16:16" x14ac:dyDescent="0.3">
      <c r="P189975" s="83"/>
    </row>
    <row r="189976" spans="16:16" x14ac:dyDescent="0.3">
      <c r="P189976" s="83"/>
    </row>
    <row r="189977" spans="16:16" x14ac:dyDescent="0.3">
      <c r="P189977" s="83"/>
    </row>
    <row r="189978" spans="16:16" x14ac:dyDescent="0.3">
      <c r="P189978" s="83"/>
    </row>
    <row r="189979" spans="16:16" x14ac:dyDescent="0.3">
      <c r="P189979" s="83"/>
    </row>
    <row r="189980" spans="16:16" x14ac:dyDescent="0.3">
      <c r="P189980" s="83"/>
    </row>
    <row r="189981" spans="16:16" x14ac:dyDescent="0.3">
      <c r="P189981" s="83"/>
    </row>
    <row r="189982" spans="16:16" x14ac:dyDescent="0.3">
      <c r="P189982" s="83"/>
    </row>
    <row r="189983" spans="16:16" x14ac:dyDescent="0.3">
      <c r="P189983" s="83"/>
    </row>
    <row r="189984" spans="16:16" x14ac:dyDescent="0.3">
      <c r="P189984" s="83"/>
    </row>
    <row r="189985" spans="16:16" x14ac:dyDescent="0.3">
      <c r="P189985" s="83"/>
    </row>
    <row r="189986" spans="16:16" x14ac:dyDescent="0.3">
      <c r="P189986" s="83"/>
    </row>
    <row r="189987" spans="16:16" x14ac:dyDescent="0.3">
      <c r="P189987" s="83"/>
    </row>
    <row r="189988" spans="16:16" x14ac:dyDescent="0.3">
      <c r="P189988" s="83"/>
    </row>
    <row r="189989" spans="16:16" x14ac:dyDescent="0.3">
      <c r="P189989" s="83"/>
    </row>
    <row r="189990" spans="16:16" x14ac:dyDescent="0.3">
      <c r="P189990" s="83"/>
    </row>
    <row r="189991" spans="16:16" x14ac:dyDescent="0.3">
      <c r="P189991" s="83"/>
    </row>
    <row r="189992" spans="16:16" x14ac:dyDescent="0.3">
      <c r="P189992" s="83"/>
    </row>
    <row r="189993" spans="16:16" x14ac:dyDescent="0.3">
      <c r="P189993" s="83"/>
    </row>
    <row r="189994" spans="16:16" x14ac:dyDescent="0.3">
      <c r="P189994" s="83"/>
    </row>
    <row r="189995" spans="16:16" x14ac:dyDescent="0.3">
      <c r="P189995" s="83"/>
    </row>
    <row r="189996" spans="16:16" x14ac:dyDescent="0.3">
      <c r="P189996" s="83"/>
    </row>
    <row r="189997" spans="16:16" x14ac:dyDescent="0.3">
      <c r="P189997" s="83"/>
    </row>
    <row r="189998" spans="16:16" x14ac:dyDescent="0.3">
      <c r="P189998" s="83"/>
    </row>
    <row r="189999" spans="16:16" x14ac:dyDescent="0.3">
      <c r="P189999" s="83"/>
    </row>
    <row r="190000" spans="16:16" x14ac:dyDescent="0.3">
      <c r="P190000" s="83"/>
    </row>
    <row r="190001" spans="16:16" x14ac:dyDescent="0.3">
      <c r="P190001" s="83"/>
    </row>
    <row r="190002" spans="16:16" x14ac:dyDescent="0.3">
      <c r="P190002" s="83"/>
    </row>
    <row r="190003" spans="16:16" x14ac:dyDescent="0.3">
      <c r="P190003" s="83"/>
    </row>
    <row r="190004" spans="16:16" x14ac:dyDescent="0.3">
      <c r="P190004" s="83"/>
    </row>
    <row r="190005" spans="16:16" x14ac:dyDescent="0.3">
      <c r="P190005" s="83"/>
    </row>
    <row r="190006" spans="16:16" x14ac:dyDescent="0.3">
      <c r="P190006" s="83"/>
    </row>
    <row r="190007" spans="16:16" x14ac:dyDescent="0.3">
      <c r="P190007" s="83"/>
    </row>
    <row r="190008" spans="16:16" x14ac:dyDescent="0.3">
      <c r="P190008" s="83"/>
    </row>
    <row r="190009" spans="16:16" x14ac:dyDescent="0.3">
      <c r="P190009" s="83"/>
    </row>
    <row r="190010" spans="16:16" x14ac:dyDescent="0.3">
      <c r="P190010" s="83"/>
    </row>
    <row r="190011" spans="16:16" x14ac:dyDescent="0.3">
      <c r="P190011" s="83"/>
    </row>
    <row r="190012" spans="16:16" x14ac:dyDescent="0.3">
      <c r="P190012" s="83"/>
    </row>
    <row r="190013" spans="16:16" x14ac:dyDescent="0.3">
      <c r="P190013" s="83"/>
    </row>
    <row r="190014" spans="16:16" x14ac:dyDescent="0.3">
      <c r="P190014" s="83"/>
    </row>
    <row r="190015" spans="16:16" x14ac:dyDescent="0.3">
      <c r="P190015" s="83"/>
    </row>
    <row r="190016" spans="16:16" x14ac:dyDescent="0.3">
      <c r="P190016" s="83"/>
    </row>
    <row r="190017" spans="16:16" x14ac:dyDescent="0.3">
      <c r="P190017" s="83"/>
    </row>
    <row r="190018" spans="16:16" x14ac:dyDescent="0.3">
      <c r="P190018" s="83"/>
    </row>
    <row r="190019" spans="16:16" x14ac:dyDescent="0.3">
      <c r="P190019" s="83"/>
    </row>
    <row r="190020" spans="16:16" x14ac:dyDescent="0.3">
      <c r="P190020" s="83"/>
    </row>
    <row r="190021" spans="16:16" x14ac:dyDescent="0.3">
      <c r="P190021" s="83"/>
    </row>
    <row r="190022" spans="16:16" x14ac:dyDescent="0.3">
      <c r="P190022" s="83"/>
    </row>
    <row r="190023" spans="16:16" x14ac:dyDescent="0.3">
      <c r="P190023" s="83"/>
    </row>
    <row r="190024" spans="16:16" x14ac:dyDescent="0.3">
      <c r="P190024" s="83"/>
    </row>
    <row r="190025" spans="16:16" x14ac:dyDescent="0.3">
      <c r="P190025" s="83"/>
    </row>
    <row r="190026" spans="16:16" x14ac:dyDescent="0.3">
      <c r="P190026" s="83"/>
    </row>
    <row r="190027" spans="16:16" x14ac:dyDescent="0.3">
      <c r="P190027" s="83"/>
    </row>
    <row r="190028" spans="16:16" x14ac:dyDescent="0.3">
      <c r="P190028" s="83"/>
    </row>
    <row r="190029" spans="16:16" x14ac:dyDescent="0.3">
      <c r="P190029" s="83"/>
    </row>
    <row r="190030" spans="16:16" x14ac:dyDescent="0.3">
      <c r="P190030" s="83"/>
    </row>
    <row r="190031" spans="16:16" x14ac:dyDescent="0.3">
      <c r="P190031" s="83"/>
    </row>
    <row r="190032" spans="16:16" x14ac:dyDescent="0.3">
      <c r="P190032" s="83"/>
    </row>
    <row r="190033" spans="16:16" x14ac:dyDescent="0.3">
      <c r="P190033" s="83"/>
    </row>
    <row r="190034" spans="16:16" x14ac:dyDescent="0.3">
      <c r="P190034" s="83"/>
    </row>
    <row r="190035" spans="16:16" x14ac:dyDescent="0.3">
      <c r="P190035" s="83"/>
    </row>
    <row r="190036" spans="16:16" x14ac:dyDescent="0.3">
      <c r="P190036" s="83"/>
    </row>
    <row r="190037" spans="16:16" x14ac:dyDescent="0.3">
      <c r="P190037" s="83"/>
    </row>
    <row r="190038" spans="16:16" x14ac:dyDescent="0.3">
      <c r="P190038" s="83"/>
    </row>
    <row r="190039" spans="16:16" x14ac:dyDescent="0.3">
      <c r="P190039" s="83"/>
    </row>
    <row r="190040" spans="16:16" x14ac:dyDescent="0.3">
      <c r="P190040" s="83"/>
    </row>
    <row r="190041" spans="16:16" x14ac:dyDescent="0.3">
      <c r="P190041" s="83"/>
    </row>
    <row r="190042" spans="16:16" x14ac:dyDescent="0.3">
      <c r="P190042" s="83"/>
    </row>
    <row r="190043" spans="16:16" x14ac:dyDescent="0.3">
      <c r="P190043" s="83"/>
    </row>
    <row r="190044" spans="16:16" x14ac:dyDescent="0.3">
      <c r="P190044" s="83"/>
    </row>
    <row r="190045" spans="16:16" x14ac:dyDescent="0.3">
      <c r="P190045" s="83"/>
    </row>
    <row r="190046" spans="16:16" x14ac:dyDescent="0.3">
      <c r="P190046" s="83"/>
    </row>
    <row r="190047" spans="16:16" x14ac:dyDescent="0.3">
      <c r="P190047" s="83"/>
    </row>
    <row r="190048" spans="16:16" x14ac:dyDescent="0.3">
      <c r="P190048" s="83"/>
    </row>
    <row r="190049" spans="16:16" x14ac:dyDescent="0.3">
      <c r="P190049" s="83"/>
    </row>
    <row r="190050" spans="16:16" x14ac:dyDescent="0.3">
      <c r="P190050" s="83"/>
    </row>
    <row r="190051" spans="16:16" x14ac:dyDescent="0.3">
      <c r="P190051" s="83"/>
    </row>
    <row r="190052" spans="16:16" x14ac:dyDescent="0.3">
      <c r="P190052" s="83"/>
    </row>
    <row r="190053" spans="16:16" x14ac:dyDescent="0.3">
      <c r="P190053" s="83"/>
    </row>
    <row r="190054" spans="16:16" x14ac:dyDescent="0.3">
      <c r="P190054" s="83"/>
    </row>
    <row r="190055" spans="16:16" x14ac:dyDescent="0.3">
      <c r="P190055" s="83"/>
    </row>
    <row r="190056" spans="16:16" x14ac:dyDescent="0.3">
      <c r="P190056" s="83"/>
    </row>
    <row r="190057" spans="16:16" x14ac:dyDescent="0.3">
      <c r="P190057" s="83"/>
    </row>
    <row r="190058" spans="16:16" x14ac:dyDescent="0.3">
      <c r="P190058" s="83"/>
    </row>
    <row r="190059" spans="16:16" x14ac:dyDescent="0.3">
      <c r="P190059" s="83"/>
    </row>
    <row r="190060" spans="16:16" x14ac:dyDescent="0.3">
      <c r="P190060" s="83"/>
    </row>
    <row r="190061" spans="16:16" x14ac:dyDescent="0.3">
      <c r="P190061" s="83"/>
    </row>
    <row r="190062" spans="16:16" x14ac:dyDescent="0.3">
      <c r="P190062" s="83"/>
    </row>
    <row r="190063" spans="16:16" x14ac:dyDescent="0.3">
      <c r="P190063" s="83"/>
    </row>
    <row r="190064" spans="16:16" x14ac:dyDescent="0.3">
      <c r="P190064" s="83"/>
    </row>
    <row r="190065" spans="16:16" x14ac:dyDescent="0.3">
      <c r="P190065" s="83"/>
    </row>
    <row r="190066" spans="16:16" x14ac:dyDescent="0.3">
      <c r="P190066" s="83"/>
    </row>
    <row r="190067" spans="16:16" x14ac:dyDescent="0.3">
      <c r="P190067" s="83"/>
    </row>
    <row r="190068" spans="16:16" x14ac:dyDescent="0.3">
      <c r="P190068" s="83"/>
    </row>
    <row r="190069" spans="16:16" x14ac:dyDescent="0.3">
      <c r="P190069" s="83"/>
    </row>
    <row r="190070" spans="16:16" x14ac:dyDescent="0.3">
      <c r="P190070" s="83"/>
    </row>
    <row r="190071" spans="16:16" x14ac:dyDescent="0.3">
      <c r="P190071" s="83"/>
    </row>
    <row r="190072" spans="16:16" x14ac:dyDescent="0.3">
      <c r="P190072" s="83"/>
    </row>
    <row r="190073" spans="16:16" x14ac:dyDescent="0.3">
      <c r="P190073" s="83"/>
    </row>
    <row r="190074" spans="16:16" x14ac:dyDescent="0.3">
      <c r="P190074" s="83"/>
    </row>
    <row r="190075" spans="16:16" x14ac:dyDescent="0.3">
      <c r="P190075" s="83"/>
    </row>
    <row r="190076" spans="16:16" x14ac:dyDescent="0.3">
      <c r="P190076" s="83"/>
    </row>
    <row r="190077" spans="16:16" x14ac:dyDescent="0.3">
      <c r="P190077" s="83"/>
    </row>
    <row r="190078" spans="16:16" x14ac:dyDescent="0.3">
      <c r="P190078" s="83"/>
    </row>
    <row r="190079" spans="16:16" x14ac:dyDescent="0.3">
      <c r="P190079" s="83"/>
    </row>
    <row r="190080" spans="16:16" x14ac:dyDescent="0.3">
      <c r="P190080" s="83"/>
    </row>
    <row r="190081" spans="16:16" x14ac:dyDescent="0.3">
      <c r="P190081" s="83"/>
    </row>
    <row r="190082" spans="16:16" x14ac:dyDescent="0.3">
      <c r="P190082" s="83"/>
    </row>
    <row r="190083" spans="16:16" x14ac:dyDescent="0.3">
      <c r="P190083" s="83"/>
    </row>
    <row r="190084" spans="16:16" x14ac:dyDescent="0.3">
      <c r="P190084" s="83"/>
    </row>
    <row r="190085" spans="16:16" x14ac:dyDescent="0.3">
      <c r="P190085" s="83"/>
    </row>
    <row r="190086" spans="16:16" x14ac:dyDescent="0.3">
      <c r="P190086" s="83"/>
    </row>
    <row r="190087" spans="16:16" x14ac:dyDescent="0.3">
      <c r="P190087" s="83"/>
    </row>
    <row r="190088" spans="16:16" x14ac:dyDescent="0.3">
      <c r="P190088" s="83"/>
    </row>
    <row r="190089" spans="16:16" x14ac:dyDescent="0.3">
      <c r="P190089" s="83"/>
    </row>
    <row r="190090" spans="16:16" x14ac:dyDescent="0.3">
      <c r="P190090" s="83"/>
    </row>
    <row r="190091" spans="16:16" x14ac:dyDescent="0.3">
      <c r="P190091" s="83"/>
    </row>
    <row r="190092" spans="16:16" x14ac:dyDescent="0.3">
      <c r="P190092" s="83"/>
    </row>
    <row r="190093" spans="16:16" x14ac:dyDescent="0.3">
      <c r="P190093" s="83"/>
    </row>
    <row r="190094" spans="16:16" x14ac:dyDescent="0.3">
      <c r="P190094" s="83"/>
    </row>
    <row r="190095" spans="16:16" x14ac:dyDescent="0.3">
      <c r="P190095" s="83"/>
    </row>
    <row r="190096" spans="16:16" x14ac:dyDescent="0.3">
      <c r="P190096" s="83"/>
    </row>
    <row r="190097" spans="16:16" x14ac:dyDescent="0.3">
      <c r="P190097" s="83"/>
    </row>
    <row r="190098" spans="16:16" x14ac:dyDescent="0.3">
      <c r="P190098" s="83"/>
    </row>
    <row r="190099" spans="16:16" x14ac:dyDescent="0.3">
      <c r="P190099" s="83"/>
    </row>
    <row r="190100" spans="16:16" x14ac:dyDescent="0.3">
      <c r="P190100" s="83"/>
    </row>
    <row r="190101" spans="16:16" x14ac:dyDescent="0.3">
      <c r="P190101" s="83"/>
    </row>
    <row r="190102" spans="16:16" x14ac:dyDescent="0.3">
      <c r="P190102" s="83"/>
    </row>
    <row r="190103" spans="16:16" x14ac:dyDescent="0.3">
      <c r="P190103" s="83"/>
    </row>
    <row r="190104" spans="16:16" x14ac:dyDescent="0.3">
      <c r="P190104" s="83"/>
    </row>
    <row r="190105" spans="16:16" x14ac:dyDescent="0.3">
      <c r="P190105" s="83"/>
    </row>
    <row r="190106" spans="16:16" x14ac:dyDescent="0.3">
      <c r="P190106" s="83"/>
    </row>
    <row r="190107" spans="16:16" x14ac:dyDescent="0.3">
      <c r="P190107" s="83"/>
    </row>
    <row r="190108" spans="16:16" x14ac:dyDescent="0.3">
      <c r="P190108" s="83"/>
    </row>
    <row r="190109" spans="16:16" x14ac:dyDescent="0.3">
      <c r="P190109" s="83"/>
    </row>
    <row r="190110" spans="16:16" x14ac:dyDescent="0.3">
      <c r="P190110" s="83"/>
    </row>
    <row r="190111" spans="16:16" x14ac:dyDescent="0.3">
      <c r="P190111" s="83"/>
    </row>
    <row r="190112" spans="16:16" x14ac:dyDescent="0.3">
      <c r="P190112" s="83"/>
    </row>
    <row r="190113" spans="16:16" x14ac:dyDescent="0.3">
      <c r="P190113" s="83"/>
    </row>
    <row r="190114" spans="16:16" x14ac:dyDescent="0.3">
      <c r="P190114" s="83"/>
    </row>
    <row r="190115" spans="16:16" x14ac:dyDescent="0.3">
      <c r="P190115" s="83"/>
    </row>
    <row r="190116" spans="16:16" x14ac:dyDescent="0.3">
      <c r="P190116" s="83"/>
    </row>
    <row r="190117" spans="16:16" x14ac:dyDescent="0.3">
      <c r="P190117" s="83"/>
    </row>
    <row r="190118" spans="16:16" x14ac:dyDescent="0.3">
      <c r="P190118" s="83"/>
    </row>
    <row r="190119" spans="16:16" x14ac:dyDescent="0.3">
      <c r="P190119" s="83"/>
    </row>
    <row r="190120" spans="16:16" x14ac:dyDescent="0.3">
      <c r="P190120" s="83"/>
    </row>
    <row r="190121" spans="16:16" x14ac:dyDescent="0.3">
      <c r="P190121" s="83"/>
    </row>
    <row r="190122" spans="16:16" x14ac:dyDescent="0.3">
      <c r="P190122" s="83"/>
    </row>
    <row r="190123" spans="16:16" x14ac:dyDescent="0.3">
      <c r="P190123" s="83"/>
    </row>
    <row r="190124" spans="16:16" x14ac:dyDescent="0.3">
      <c r="P190124" s="83"/>
    </row>
    <row r="190125" spans="16:16" x14ac:dyDescent="0.3">
      <c r="P190125" s="83"/>
    </row>
    <row r="190126" spans="16:16" x14ac:dyDescent="0.3">
      <c r="P190126" s="83"/>
    </row>
    <row r="190127" spans="16:16" x14ac:dyDescent="0.3">
      <c r="P190127" s="83"/>
    </row>
    <row r="190128" spans="16:16" x14ac:dyDescent="0.3">
      <c r="P190128" s="83"/>
    </row>
    <row r="190129" spans="16:16" x14ac:dyDescent="0.3">
      <c r="P190129" s="83"/>
    </row>
    <row r="190130" spans="16:16" x14ac:dyDescent="0.3">
      <c r="P190130" s="83"/>
    </row>
    <row r="190131" spans="16:16" x14ac:dyDescent="0.3">
      <c r="P190131" s="83"/>
    </row>
    <row r="190132" spans="16:16" x14ac:dyDescent="0.3">
      <c r="P190132" s="83"/>
    </row>
    <row r="190133" spans="16:16" x14ac:dyDescent="0.3">
      <c r="P190133" s="83"/>
    </row>
    <row r="190134" spans="16:16" x14ac:dyDescent="0.3">
      <c r="P190134" s="83"/>
    </row>
    <row r="190135" spans="16:16" x14ac:dyDescent="0.3">
      <c r="P190135" s="83"/>
    </row>
    <row r="190136" spans="16:16" x14ac:dyDescent="0.3">
      <c r="P190136" s="83"/>
    </row>
    <row r="190137" spans="16:16" x14ac:dyDescent="0.3">
      <c r="P190137" s="83"/>
    </row>
    <row r="190138" spans="16:16" x14ac:dyDescent="0.3">
      <c r="P190138" s="83"/>
    </row>
    <row r="190139" spans="16:16" x14ac:dyDescent="0.3">
      <c r="P190139" s="83"/>
    </row>
    <row r="190140" spans="16:16" x14ac:dyDescent="0.3">
      <c r="P190140" s="83"/>
    </row>
    <row r="190141" spans="16:16" x14ac:dyDescent="0.3">
      <c r="P190141" s="83"/>
    </row>
    <row r="190142" spans="16:16" x14ac:dyDescent="0.3">
      <c r="P190142" s="83"/>
    </row>
    <row r="190143" spans="16:16" x14ac:dyDescent="0.3">
      <c r="P190143" s="83"/>
    </row>
    <row r="190144" spans="16:16" x14ac:dyDescent="0.3">
      <c r="P190144" s="83"/>
    </row>
    <row r="190145" spans="16:16" x14ac:dyDescent="0.3">
      <c r="P190145" s="83"/>
    </row>
    <row r="190146" spans="16:16" x14ac:dyDescent="0.3">
      <c r="P190146" s="83"/>
    </row>
    <row r="190147" spans="16:16" x14ac:dyDescent="0.3">
      <c r="P190147" s="83"/>
    </row>
    <row r="190148" spans="16:16" x14ac:dyDescent="0.3">
      <c r="P190148" s="83"/>
    </row>
    <row r="190149" spans="16:16" x14ac:dyDescent="0.3">
      <c r="P190149" s="83"/>
    </row>
    <row r="190150" spans="16:16" x14ac:dyDescent="0.3">
      <c r="P190150" s="83"/>
    </row>
    <row r="190151" spans="16:16" x14ac:dyDescent="0.3">
      <c r="P190151" s="83"/>
    </row>
    <row r="190152" spans="16:16" x14ac:dyDescent="0.3">
      <c r="P190152" s="83"/>
    </row>
    <row r="190153" spans="16:16" x14ac:dyDescent="0.3">
      <c r="P190153" s="83"/>
    </row>
    <row r="190154" spans="16:16" x14ac:dyDescent="0.3">
      <c r="P190154" s="83"/>
    </row>
    <row r="190155" spans="16:16" x14ac:dyDescent="0.3">
      <c r="P190155" s="83"/>
    </row>
    <row r="190156" spans="16:16" x14ac:dyDescent="0.3">
      <c r="P190156" s="83"/>
    </row>
    <row r="190157" spans="16:16" x14ac:dyDescent="0.3">
      <c r="P190157" s="83"/>
    </row>
    <row r="190158" spans="16:16" x14ac:dyDescent="0.3">
      <c r="P190158" s="83"/>
    </row>
    <row r="190159" spans="16:16" x14ac:dyDescent="0.3">
      <c r="P190159" s="83"/>
    </row>
    <row r="190160" spans="16:16" x14ac:dyDescent="0.3">
      <c r="P190160" s="83"/>
    </row>
    <row r="190161" spans="16:16" x14ac:dyDescent="0.3">
      <c r="P190161" s="83"/>
    </row>
    <row r="190162" spans="16:16" x14ac:dyDescent="0.3">
      <c r="P190162" s="83"/>
    </row>
    <row r="190163" spans="16:16" x14ac:dyDescent="0.3">
      <c r="P190163" s="83"/>
    </row>
    <row r="190164" spans="16:16" x14ac:dyDescent="0.3">
      <c r="P190164" s="83"/>
    </row>
    <row r="190165" spans="16:16" x14ac:dyDescent="0.3">
      <c r="P190165" s="83"/>
    </row>
    <row r="190166" spans="16:16" x14ac:dyDescent="0.3">
      <c r="P190166" s="83"/>
    </row>
    <row r="190167" spans="16:16" x14ac:dyDescent="0.3">
      <c r="P190167" s="83"/>
    </row>
    <row r="190168" spans="16:16" x14ac:dyDescent="0.3">
      <c r="P190168" s="83"/>
    </row>
    <row r="190169" spans="16:16" x14ac:dyDescent="0.3">
      <c r="P190169" s="83"/>
    </row>
    <row r="190170" spans="16:16" x14ac:dyDescent="0.3">
      <c r="P190170" s="83"/>
    </row>
    <row r="190171" spans="16:16" x14ac:dyDescent="0.3">
      <c r="P190171" s="83"/>
    </row>
    <row r="190172" spans="16:16" x14ac:dyDescent="0.3">
      <c r="P190172" s="83"/>
    </row>
    <row r="190173" spans="16:16" x14ac:dyDescent="0.3">
      <c r="P190173" s="83"/>
    </row>
    <row r="190174" spans="16:16" x14ac:dyDescent="0.3">
      <c r="P190174" s="83"/>
    </row>
    <row r="190175" spans="16:16" x14ac:dyDescent="0.3">
      <c r="P190175" s="83"/>
    </row>
    <row r="190176" spans="16:16" x14ac:dyDescent="0.3">
      <c r="P190176" s="83"/>
    </row>
    <row r="190177" spans="16:16" x14ac:dyDescent="0.3">
      <c r="P190177" s="83"/>
    </row>
    <row r="190178" spans="16:16" x14ac:dyDescent="0.3">
      <c r="P190178" s="83"/>
    </row>
    <row r="190179" spans="16:16" x14ac:dyDescent="0.3">
      <c r="P190179" s="83"/>
    </row>
    <row r="190180" spans="16:16" x14ac:dyDescent="0.3">
      <c r="P190180" s="83"/>
    </row>
    <row r="190181" spans="16:16" x14ac:dyDescent="0.3">
      <c r="P190181" s="83"/>
    </row>
    <row r="190182" spans="16:16" x14ac:dyDescent="0.3">
      <c r="P190182" s="83"/>
    </row>
    <row r="190183" spans="16:16" x14ac:dyDescent="0.3">
      <c r="P190183" s="83"/>
    </row>
    <row r="190184" spans="16:16" x14ac:dyDescent="0.3">
      <c r="P190184" s="83"/>
    </row>
    <row r="190185" spans="16:16" x14ac:dyDescent="0.3">
      <c r="P190185" s="83"/>
    </row>
    <row r="190186" spans="16:16" x14ac:dyDescent="0.3">
      <c r="P190186" s="83"/>
    </row>
    <row r="190187" spans="16:16" x14ac:dyDescent="0.3">
      <c r="P190187" s="83"/>
    </row>
    <row r="190188" spans="16:16" x14ac:dyDescent="0.3">
      <c r="P190188" s="83"/>
    </row>
    <row r="190189" spans="16:16" x14ac:dyDescent="0.3">
      <c r="P190189" s="83"/>
    </row>
    <row r="190190" spans="16:16" x14ac:dyDescent="0.3">
      <c r="P190190" s="83"/>
    </row>
    <row r="190191" spans="16:16" x14ac:dyDescent="0.3">
      <c r="P190191" s="83"/>
    </row>
    <row r="190192" spans="16:16" x14ac:dyDescent="0.3">
      <c r="P190192" s="83"/>
    </row>
    <row r="190193" spans="16:16" x14ac:dyDescent="0.3">
      <c r="P190193" s="83"/>
    </row>
    <row r="190194" spans="16:16" x14ac:dyDescent="0.3">
      <c r="P190194" s="83"/>
    </row>
    <row r="190195" spans="16:16" x14ac:dyDescent="0.3">
      <c r="P190195" s="83"/>
    </row>
    <row r="190196" spans="16:16" x14ac:dyDescent="0.3">
      <c r="P190196" s="83"/>
    </row>
    <row r="190197" spans="16:16" x14ac:dyDescent="0.3">
      <c r="P190197" s="83"/>
    </row>
    <row r="190198" spans="16:16" x14ac:dyDescent="0.3">
      <c r="P190198" s="83"/>
    </row>
    <row r="190199" spans="16:16" x14ac:dyDescent="0.3">
      <c r="P190199" s="83"/>
    </row>
    <row r="190200" spans="16:16" x14ac:dyDescent="0.3">
      <c r="P190200" s="83"/>
    </row>
    <row r="190201" spans="16:16" x14ac:dyDescent="0.3">
      <c r="P190201" s="83"/>
    </row>
    <row r="190202" spans="16:16" x14ac:dyDescent="0.3">
      <c r="P190202" s="83"/>
    </row>
    <row r="190203" spans="16:16" x14ac:dyDescent="0.3">
      <c r="P190203" s="83"/>
    </row>
    <row r="190204" spans="16:16" x14ac:dyDescent="0.3">
      <c r="P190204" s="83"/>
    </row>
    <row r="190205" spans="16:16" x14ac:dyDescent="0.3">
      <c r="P190205" s="83"/>
    </row>
    <row r="190206" spans="16:16" x14ac:dyDescent="0.3">
      <c r="P190206" s="83"/>
    </row>
    <row r="190207" spans="16:16" x14ac:dyDescent="0.3">
      <c r="P190207" s="83"/>
    </row>
    <row r="190208" spans="16:16" x14ac:dyDescent="0.3">
      <c r="P190208" s="83"/>
    </row>
    <row r="190209" spans="16:16" x14ac:dyDescent="0.3">
      <c r="P190209" s="83"/>
    </row>
    <row r="190210" spans="16:16" x14ac:dyDescent="0.3">
      <c r="P190210" s="83"/>
    </row>
    <row r="190211" spans="16:16" x14ac:dyDescent="0.3">
      <c r="P190211" s="83"/>
    </row>
    <row r="190212" spans="16:16" x14ac:dyDescent="0.3">
      <c r="P190212" s="83"/>
    </row>
    <row r="190213" spans="16:16" x14ac:dyDescent="0.3">
      <c r="P190213" s="83"/>
    </row>
    <row r="190214" spans="16:16" x14ac:dyDescent="0.3">
      <c r="P190214" s="83"/>
    </row>
    <row r="190215" spans="16:16" x14ac:dyDescent="0.3">
      <c r="P190215" s="83"/>
    </row>
    <row r="190216" spans="16:16" x14ac:dyDescent="0.3">
      <c r="P190216" s="83"/>
    </row>
    <row r="190217" spans="16:16" x14ac:dyDescent="0.3">
      <c r="P190217" s="83"/>
    </row>
    <row r="190218" spans="16:16" x14ac:dyDescent="0.3">
      <c r="P190218" s="83"/>
    </row>
    <row r="190219" spans="16:16" x14ac:dyDescent="0.3">
      <c r="P190219" s="83"/>
    </row>
    <row r="190220" spans="16:16" x14ac:dyDescent="0.3">
      <c r="P190220" s="83"/>
    </row>
    <row r="190221" spans="16:16" x14ac:dyDescent="0.3">
      <c r="P190221" s="83"/>
    </row>
    <row r="190222" spans="16:16" x14ac:dyDescent="0.3">
      <c r="P190222" s="83"/>
    </row>
    <row r="190223" spans="16:16" x14ac:dyDescent="0.3">
      <c r="P190223" s="83"/>
    </row>
    <row r="190224" spans="16:16" x14ac:dyDescent="0.3">
      <c r="P190224" s="83"/>
    </row>
    <row r="190225" spans="16:16" x14ac:dyDescent="0.3">
      <c r="P190225" s="83"/>
    </row>
    <row r="190226" spans="16:16" x14ac:dyDescent="0.3">
      <c r="P190226" s="83"/>
    </row>
    <row r="190227" spans="16:16" x14ac:dyDescent="0.3">
      <c r="P190227" s="83"/>
    </row>
    <row r="190228" spans="16:16" x14ac:dyDescent="0.3">
      <c r="P190228" s="83"/>
    </row>
    <row r="190229" spans="16:16" x14ac:dyDescent="0.3">
      <c r="P190229" s="83"/>
    </row>
    <row r="190230" spans="16:16" x14ac:dyDescent="0.3">
      <c r="P190230" s="83"/>
    </row>
    <row r="190231" spans="16:16" x14ac:dyDescent="0.3">
      <c r="P190231" s="83"/>
    </row>
    <row r="190232" spans="16:16" x14ac:dyDescent="0.3">
      <c r="P190232" s="83"/>
    </row>
    <row r="190233" spans="16:16" x14ac:dyDescent="0.3">
      <c r="P190233" s="83"/>
    </row>
    <row r="190234" spans="16:16" x14ac:dyDescent="0.3">
      <c r="P190234" s="83"/>
    </row>
    <row r="190235" spans="16:16" x14ac:dyDescent="0.3">
      <c r="P190235" s="83"/>
    </row>
    <row r="190236" spans="16:16" x14ac:dyDescent="0.3">
      <c r="P190236" s="83"/>
    </row>
    <row r="190237" spans="16:16" x14ac:dyDescent="0.3">
      <c r="P190237" s="83"/>
    </row>
    <row r="190238" spans="16:16" x14ac:dyDescent="0.3">
      <c r="P190238" s="83"/>
    </row>
    <row r="190239" spans="16:16" x14ac:dyDescent="0.3">
      <c r="P190239" s="83"/>
    </row>
    <row r="190240" spans="16:16" x14ac:dyDescent="0.3">
      <c r="P190240" s="83"/>
    </row>
    <row r="190241" spans="16:16" x14ac:dyDescent="0.3">
      <c r="P190241" s="83"/>
    </row>
    <row r="190242" spans="16:16" x14ac:dyDescent="0.3">
      <c r="P190242" s="83"/>
    </row>
    <row r="190243" spans="16:16" x14ac:dyDescent="0.3">
      <c r="P190243" s="83"/>
    </row>
    <row r="190244" spans="16:16" x14ac:dyDescent="0.3">
      <c r="P190244" s="83"/>
    </row>
    <row r="190245" spans="16:16" x14ac:dyDescent="0.3">
      <c r="P190245" s="83"/>
    </row>
    <row r="190246" spans="16:16" x14ac:dyDescent="0.3">
      <c r="P190246" s="83"/>
    </row>
    <row r="190247" spans="16:16" x14ac:dyDescent="0.3">
      <c r="P190247" s="83"/>
    </row>
    <row r="190248" spans="16:16" x14ac:dyDescent="0.3">
      <c r="P190248" s="83"/>
    </row>
    <row r="190249" spans="16:16" x14ac:dyDescent="0.3">
      <c r="P190249" s="83"/>
    </row>
    <row r="190250" spans="16:16" x14ac:dyDescent="0.3">
      <c r="P190250" s="83"/>
    </row>
    <row r="190251" spans="16:16" x14ac:dyDescent="0.3">
      <c r="P190251" s="83"/>
    </row>
    <row r="190252" spans="16:16" x14ac:dyDescent="0.3">
      <c r="P190252" s="83"/>
    </row>
    <row r="190253" spans="16:16" x14ac:dyDescent="0.3">
      <c r="P190253" s="83"/>
    </row>
    <row r="190254" spans="16:16" x14ac:dyDescent="0.3">
      <c r="P190254" s="83"/>
    </row>
    <row r="190255" spans="16:16" x14ac:dyDescent="0.3">
      <c r="P190255" s="83"/>
    </row>
    <row r="190256" spans="16:16" x14ac:dyDescent="0.3">
      <c r="P190256" s="83"/>
    </row>
    <row r="190257" spans="16:16" x14ac:dyDescent="0.3">
      <c r="P190257" s="83"/>
    </row>
    <row r="190258" spans="16:16" x14ac:dyDescent="0.3">
      <c r="P190258" s="83"/>
    </row>
    <row r="190259" spans="16:16" x14ac:dyDescent="0.3">
      <c r="P190259" s="83"/>
    </row>
    <row r="190260" spans="16:16" x14ac:dyDescent="0.3">
      <c r="P190260" s="83"/>
    </row>
    <row r="190261" spans="16:16" x14ac:dyDescent="0.3">
      <c r="P190261" s="83"/>
    </row>
    <row r="190262" spans="16:16" x14ac:dyDescent="0.3">
      <c r="P190262" s="83"/>
    </row>
    <row r="190263" spans="16:16" x14ac:dyDescent="0.3">
      <c r="P190263" s="83"/>
    </row>
    <row r="190264" spans="16:16" x14ac:dyDescent="0.3">
      <c r="P190264" s="83"/>
    </row>
    <row r="190265" spans="16:16" x14ac:dyDescent="0.3">
      <c r="P190265" s="83"/>
    </row>
    <row r="190266" spans="16:16" x14ac:dyDescent="0.3">
      <c r="P190266" s="83"/>
    </row>
    <row r="190267" spans="16:16" x14ac:dyDescent="0.3">
      <c r="P190267" s="83"/>
    </row>
    <row r="190268" spans="16:16" x14ac:dyDescent="0.3">
      <c r="P190268" s="83"/>
    </row>
    <row r="190269" spans="16:16" x14ac:dyDescent="0.3">
      <c r="P190269" s="83"/>
    </row>
    <row r="190270" spans="16:16" x14ac:dyDescent="0.3">
      <c r="P190270" s="83"/>
    </row>
    <row r="190271" spans="16:16" x14ac:dyDescent="0.3">
      <c r="P190271" s="83"/>
    </row>
    <row r="190272" spans="16:16" x14ac:dyDescent="0.3">
      <c r="P190272" s="83"/>
    </row>
    <row r="190273" spans="16:16" x14ac:dyDescent="0.3">
      <c r="P190273" s="83"/>
    </row>
    <row r="190274" spans="16:16" x14ac:dyDescent="0.3">
      <c r="P190274" s="83"/>
    </row>
    <row r="190275" spans="16:16" x14ac:dyDescent="0.3">
      <c r="P190275" s="83"/>
    </row>
    <row r="190276" spans="16:16" x14ac:dyDescent="0.3">
      <c r="P190276" s="83"/>
    </row>
    <row r="190277" spans="16:16" x14ac:dyDescent="0.3">
      <c r="P190277" s="83"/>
    </row>
    <row r="190278" spans="16:16" x14ac:dyDescent="0.3">
      <c r="P190278" s="83"/>
    </row>
    <row r="190279" spans="16:16" x14ac:dyDescent="0.3">
      <c r="P190279" s="83"/>
    </row>
    <row r="190280" spans="16:16" x14ac:dyDescent="0.3">
      <c r="P190280" s="83"/>
    </row>
    <row r="190281" spans="16:16" x14ac:dyDescent="0.3">
      <c r="P190281" s="83"/>
    </row>
    <row r="190282" spans="16:16" x14ac:dyDescent="0.3">
      <c r="P190282" s="83"/>
    </row>
    <row r="190283" spans="16:16" x14ac:dyDescent="0.3">
      <c r="P190283" s="83"/>
    </row>
    <row r="190284" spans="16:16" x14ac:dyDescent="0.3">
      <c r="P190284" s="83"/>
    </row>
    <row r="190285" spans="16:16" x14ac:dyDescent="0.3">
      <c r="P190285" s="83"/>
    </row>
    <row r="190286" spans="16:16" x14ac:dyDescent="0.3">
      <c r="P190286" s="83"/>
    </row>
    <row r="190287" spans="16:16" x14ac:dyDescent="0.3">
      <c r="P190287" s="83"/>
    </row>
    <row r="190288" spans="16:16" x14ac:dyDescent="0.3">
      <c r="P190288" s="83"/>
    </row>
    <row r="190289" spans="16:16" x14ac:dyDescent="0.3">
      <c r="P190289" s="83"/>
    </row>
    <row r="190290" spans="16:16" x14ac:dyDescent="0.3">
      <c r="P190290" s="83"/>
    </row>
    <row r="190291" spans="16:16" x14ac:dyDescent="0.3">
      <c r="P190291" s="83"/>
    </row>
    <row r="190292" spans="16:16" x14ac:dyDescent="0.3">
      <c r="P190292" s="83"/>
    </row>
    <row r="190293" spans="16:16" x14ac:dyDescent="0.3">
      <c r="P190293" s="83"/>
    </row>
    <row r="190294" spans="16:16" x14ac:dyDescent="0.3">
      <c r="P190294" s="83"/>
    </row>
    <row r="190295" spans="16:16" x14ac:dyDescent="0.3">
      <c r="P190295" s="83"/>
    </row>
    <row r="190296" spans="16:16" x14ac:dyDescent="0.3">
      <c r="P190296" s="83"/>
    </row>
    <row r="190297" spans="16:16" x14ac:dyDescent="0.3">
      <c r="P190297" s="83"/>
    </row>
    <row r="190298" spans="16:16" x14ac:dyDescent="0.3">
      <c r="P190298" s="83"/>
    </row>
    <row r="190299" spans="16:16" x14ac:dyDescent="0.3">
      <c r="P190299" s="83"/>
    </row>
    <row r="190300" spans="16:16" x14ac:dyDescent="0.3">
      <c r="P190300" s="83"/>
    </row>
    <row r="190301" spans="16:16" x14ac:dyDescent="0.3">
      <c r="P190301" s="83"/>
    </row>
    <row r="190302" spans="16:16" x14ac:dyDescent="0.3">
      <c r="P190302" s="83"/>
    </row>
    <row r="190303" spans="16:16" x14ac:dyDescent="0.3">
      <c r="P190303" s="83"/>
    </row>
    <row r="190304" spans="16:16" x14ac:dyDescent="0.3">
      <c r="P190304" s="83"/>
    </row>
    <row r="190305" spans="16:16" x14ac:dyDescent="0.3">
      <c r="P190305" s="83"/>
    </row>
    <row r="190306" spans="16:16" x14ac:dyDescent="0.3">
      <c r="P190306" s="83"/>
    </row>
    <row r="190307" spans="16:16" x14ac:dyDescent="0.3">
      <c r="P190307" s="83"/>
    </row>
    <row r="190308" spans="16:16" x14ac:dyDescent="0.3">
      <c r="P190308" s="83"/>
    </row>
    <row r="190309" spans="16:16" x14ac:dyDescent="0.3">
      <c r="P190309" s="83"/>
    </row>
    <row r="190310" spans="16:16" x14ac:dyDescent="0.3">
      <c r="P190310" s="83"/>
    </row>
    <row r="190311" spans="16:16" x14ac:dyDescent="0.3">
      <c r="P190311" s="83"/>
    </row>
    <row r="190312" spans="16:16" x14ac:dyDescent="0.3">
      <c r="P190312" s="83"/>
    </row>
    <row r="190313" spans="16:16" x14ac:dyDescent="0.3">
      <c r="P190313" s="83"/>
    </row>
    <row r="190314" spans="16:16" x14ac:dyDescent="0.3">
      <c r="P190314" s="83"/>
    </row>
    <row r="190315" spans="16:16" x14ac:dyDescent="0.3">
      <c r="P190315" s="83"/>
    </row>
    <row r="190316" spans="16:16" x14ac:dyDescent="0.3">
      <c r="P190316" s="83"/>
    </row>
    <row r="190317" spans="16:16" x14ac:dyDescent="0.3">
      <c r="P190317" s="83"/>
    </row>
    <row r="190318" spans="16:16" x14ac:dyDescent="0.3">
      <c r="P190318" s="83"/>
    </row>
    <row r="190319" spans="16:16" x14ac:dyDescent="0.3">
      <c r="P190319" s="83"/>
    </row>
    <row r="190320" spans="16:16" x14ac:dyDescent="0.3">
      <c r="P190320" s="83"/>
    </row>
    <row r="190321" spans="16:16" x14ac:dyDescent="0.3">
      <c r="P190321" s="83"/>
    </row>
    <row r="190322" spans="16:16" x14ac:dyDescent="0.3">
      <c r="P190322" s="83"/>
    </row>
    <row r="190323" spans="16:16" x14ac:dyDescent="0.3">
      <c r="P190323" s="83"/>
    </row>
    <row r="190324" spans="16:16" x14ac:dyDescent="0.3">
      <c r="P190324" s="83"/>
    </row>
    <row r="190325" spans="16:16" x14ac:dyDescent="0.3">
      <c r="P190325" s="83"/>
    </row>
    <row r="190326" spans="16:16" x14ac:dyDescent="0.3">
      <c r="P190326" s="83"/>
    </row>
    <row r="190327" spans="16:16" x14ac:dyDescent="0.3">
      <c r="P190327" s="83"/>
    </row>
    <row r="190328" spans="16:16" x14ac:dyDescent="0.3">
      <c r="P190328" s="83"/>
    </row>
    <row r="190329" spans="16:16" x14ac:dyDescent="0.3">
      <c r="P190329" s="83"/>
    </row>
    <row r="190330" spans="16:16" x14ac:dyDescent="0.3">
      <c r="P190330" s="83"/>
    </row>
    <row r="190331" spans="16:16" x14ac:dyDescent="0.3">
      <c r="P190331" s="83"/>
    </row>
    <row r="190332" spans="16:16" x14ac:dyDescent="0.3">
      <c r="P190332" s="83"/>
    </row>
    <row r="190333" spans="16:16" x14ac:dyDescent="0.3">
      <c r="P190333" s="83"/>
    </row>
    <row r="190334" spans="16:16" x14ac:dyDescent="0.3">
      <c r="P190334" s="83"/>
    </row>
    <row r="190335" spans="16:16" x14ac:dyDescent="0.3">
      <c r="P190335" s="83"/>
    </row>
    <row r="190336" spans="16:16" x14ac:dyDescent="0.3">
      <c r="P190336" s="83"/>
    </row>
    <row r="190337" spans="16:16" x14ac:dyDescent="0.3">
      <c r="P190337" s="83"/>
    </row>
    <row r="190338" spans="16:16" x14ac:dyDescent="0.3">
      <c r="P190338" s="83"/>
    </row>
    <row r="190339" spans="16:16" x14ac:dyDescent="0.3">
      <c r="P190339" s="83"/>
    </row>
    <row r="190340" spans="16:16" x14ac:dyDescent="0.3">
      <c r="P190340" s="83"/>
    </row>
    <row r="190341" spans="16:16" x14ac:dyDescent="0.3">
      <c r="P190341" s="83"/>
    </row>
    <row r="190342" spans="16:16" x14ac:dyDescent="0.3">
      <c r="P190342" s="83"/>
    </row>
    <row r="190343" spans="16:16" x14ac:dyDescent="0.3">
      <c r="P190343" s="83"/>
    </row>
    <row r="190344" spans="16:16" x14ac:dyDescent="0.3">
      <c r="P190344" s="83"/>
    </row>
    <row r="190345" spans="16:16" x14ac:dyDescent="0.3">
      <c r="P190345" s="83"/>
    </row>
    <row r="190346" spans="16:16" x14ac:dyDescent="0.3">
      <c r="P190346" s="83"/>
    </row>
    <row r="190347" spans="16:16" x14ac:dyDescent="0.3">
      <c r="P190347" s="83"/>
    </row>
    <row r="190348" spans="16:16" x14ac:dyDescent="0.3">
      <c r="P190348" s="83"/>
    </row>
    <row r="190349" spans="16:16" x14ac:dyDescent="0.3">
      <c r="P190349" s="83"/>
    </row>
    <row r="190350" spans="16:16" x14ac:dyDescent="0.3">
      <c r="P190350" s="83"/>
    </row>
    <row r="190351" spans="16:16" x14ac:dyDescent="0.3">
      <c r="P190351" s="83"/>
    </row>
    <row r="190352" spans="16:16" x14ac:dyDescent="0.3">
      <c r="P190352" s="83"/>
    </row>
    <row r="190353" spans="16:16" x14ac:dyDescent="0.3">
      <c r="P190353" s="83"/>
    </row>
    <row r="190354" spans="16:16" x14ac:dyDescent="0.3">
      <c r="P190354" s="83"/>
    </row>
    <row r="190355" spans="16:16" x14ac:dyDescent="0.3">
      <c r="P190355" s="83"/>
    </row>
    <row r="190356" spans="16:16" x14ac:dyDescent="0.3">
      <c r="P190356" s="83"/>
    </row>
    <row r="190357" spans="16:16" x14ac:dyDescent="0.3">
      <c r="P190357" s="83"/>
    </row>
    <row r="190358" spans="16:16" x14ac:dyDescent="0.3">
      <c r="P190358" s="83"/>
    </row>
    <row r="190359" spans="16:16" x14ac:dyDescent="0.3">
      <c r="P190359" s="83"/>
    </row>
    <row r="190360" spans="16:16" x14ac:dyDescent="0.3">
      <c r="P190360" s="83"/>
    </row>
    <row r="190361" spans="16:16" x14ac:dyDescent="0.3">
      <c r="P190361" s="83"/>
    </row>
    <row r="190362" spans="16:16" x14ac:dyDescent="0.3">
      <c r="P190362" s="83"/>
    </row>
    <row r="190363" spans="16:16" x14ac:dyDescent="0.3">
      <c r="P190363" s="83"/>
    </row>
    <row r="190364" spans="16:16" x14ac:dyDescent="0.3">
      <c r="P190364" s="83"/>
    </row>
    <row r="190365" spans="16:16" x14ac:dyDescent="0.3">
      <c r="P190365" s="83"/>
    </row>
    <row r="190366" spans="16:16" x14ac:dyDescent="0.3">
      <c r="P190366" s="83"/>
    </row>
    <row r="190367" spans="16:16" x14ac:dyDescent="0.3">
      <c r="P190367" s="83"/>
    </row>
    <row r="190368" spans="16:16" x14ac:dyDescent="0.3">
      <c r="P190368" s="83"/>
    </row>
    <row r="190369" spans="16:16" x14ac:dyDescent="0.3">
      <c r="P190369" s="83"/>
    </row>
    <row r="190370" spans="16:16" x14ac:dyDescent="0.3">
      <c r="P190370" s="83"/>
    </row>
    <row r="190371" spans="16:16" x14ac:dyDescent="0.3">
      <c r="P190371" s="83"/>
    </row>
    <row r="190372" spans="16:16" x14ac:dyDescent="0.3">
      <c r="P190372" s="83"/>
    </row>
    <row r="190373" spans="16:16" x14ac:dyDescent="0.3">
      <c r="P190373" s="83"/>
    </row>
    <row r="190374" spans="16:16" x14ac:dyDescent="0.3">
      <c r="P190374" s="83"/>
    </row>
    <row r="190375" spans="16:16" x14ac:dyDescent="0.3">
      <c r="P190375" s="83"/>
    </row>
    <row r="190376" spans="16:16" x14ac:dyDescent="0.3">
      <c r="P190376" s="83"/>
    </row>
    <row r="190377" spans="16:16" x14ac:dyDescent="0.3">
      <c r="P190377" s="83"/>
    </row>
    <row r="190378" spans="16:16" x14ac:dyDescent="0.3">
      <c r="P190378" s="83"/>
    </row>
    <row r="190379" spans="16:16" x14ac:dyDescent="0.3">
      <c r="P190379" s="83"/>
    </row>
    <row r="190380" spans="16:16" x14ac:dyDescent="0.3">
      <c r="P190380" s="83"/>
    </row>
    <row r="190381" spans="16:16" x14ac:dyDescent="0.3">
      <c r="P190381" s="83"/>
    </row>
    <row r="190382" spans="16:16" x14ac:dyDescent="0.3">
      <c r="P190382" s="83"/>
    </row>
    <row r="190383" spans="16:16" x14ac:dyDescent="0.3">
      <c r="P190383" s="83"/>
    </row>
    <row r="190384" spans="16:16" x14ac:dyDescent="0.3">
      <c r="P190384" s="83"/>
    </row>
    <row r="190385" spans="16:16" x14ac:dyDescent="0.3">
      <c r="P190385" s="83"/>
    </row>
    <row r="190386" spans="16:16" x14ac:dyDescent="0.3">
      <c r="P190386" s="83"/>
    </row>
    <row r="190387" spans="16:16" x14ac:dyDescent="0.3">
      <c r="P190387" s="83"/>
    </row>
    <row r="190388" spans="16:16" x14ac:dyDescent="0.3">
      <c r="P190388" s="83"/>
    </row>
    <row r="190389" spans="16:16" x14ac:dyDescent="0.3">
      <c r="P190389" s="83"/>
    </row>
    <row r="190390" spans="16:16" x14ac:dyDescent="0.3">
      <c r="P190390" s="83"/>
    </row>
    <row r="190391" spans="16:16" x14ac:dyDescent="0.3">
      <c r="P190391" s="83"/>
    </row>
    <row r="190392" spans="16:16" x14ac:dyDescent="0.3">
      <c r="P190392" s="83"/>
    </row>
    <row r="190393" spans="16:16" x14ac:dyDescent="0.3">
      <c r="P190393" s="83"/>
    </row>
    <row r="190394" spans="16:16" x14ac:dyDescent="0.3">
      <c r="P190394" s="83"/>
    </row>
    <row r="190395" spans="16:16" x14ac:dyDescent="0.3">
      <c r="P190395" s="83"/>
    </row>
    <row r="190396" spans="16:16" x14ac:dyDescent="0.3">
      <c r="P190396" s="83"/>
    </row>
    <row r="190397" spans="16:16" x14ac:dyDescent="0.3">
      <c r="P190397" s="83"/>
    </row>
    <row r="190398" spans="16:16" x14ac:dyDescent="0.3">
      <c r="P190398" s="83"/>
    </row>
    <row r="190399" spans="16:16" x14ac:dyDescent="0.3">
      <c r="P190399" s="83"/>
    </row>
    <row r="190400" spans="16:16" x14ac:dyDescent="0.3">
      <c r="P190400" s="83"/>
    </row>
    <row r="190401" spans="16:16" x14ac:dyDescent="0.3">
      <c r="P190401" s="83"/>
    </row>
    <row r="190402" spans="16:16" x14ac:dyDescent="0.3">
      <c r="P190402" s="83"/>
    </row>
    <row r="190403" spans="16:16" x14ac:dyDescent="0.3">
      <c r="P190403" s="83"/>
    </row>
    <row r="190404" spans="16:16" x14ac:dyDescent="0.3">
      <c r="P190404" s="83"/>
    </row>
    <row r="190405" spans="16:16" x14ac:dyDescent="0.3">
      <c r="P190405" s="83"/>
    </row>
    <row r="190406" spans="16:16" x14ac:dyDescent="0.3">
      <c r="P190406" s="83"/>
    </row>
    <row r="190407" spans="16:16" x14ac:dyDescent="0.3">
      <c r="P190407" s="83"/>
    </row>
    <row r="190408" spans="16:16" x14ac:dyDescent="0.3">
      <c r="P190408" s="83"/>
    </row>
    <row r="190409" spans="16:16" x14ac:dyDescent="0.3">
      <c r="P190409" s="83"/>
    </row>
    <row r="190410" spans="16:16" x14ac:dyDescent="0.3">
      <c r="P190410" s="83"/>
    </row>
    <row r="190411" spans="16:16" x14ac:dyDescent="0.3">
      <c r="P190411" s="83"/>
    </row>
    <row r="190412" spans="16:16" x14ac:dyDescent="0.3">
      <c r="P190412" s="83"/>
    </row>
    <row r="190413" spans="16:16" x14ac:dyDescent="0.3">
      <c r="P190413" s="83"/>
    </row>
    <row r="190414" spans="16:16" x14ac:dyDescent="0.3">
      <c r="P190414" s="83"/>
    </row>
    <row r="190415" spans="16:16" x14ac:dyDescent="0.3">
      <c r="P190415" s="83"/>
    </row>
    <row r="190416" spans="16:16" x14ac:dyDescent="0.3">
      <c r="P190416" s="83"/>
    </row>
    <row r="190417" spans="16:16" x14ac:dyDescent="0.3">
      <c r="P190417" s="83"/>
    </row>
    <row r="190418" spans="16:16" x14ac:dyDescent="0.3">
      <c r="P190418" s="83"/>
    </row>
    <row r="190419" spans="16:16" x14ac:dyDescent="0.3">
      <c r="P190419" s="83"/>
    </row>
    <row r="190420" spans="16:16" x14ac:dyDescent="0.3">
      <c r="P190420" s="83"/>
    </row>
    <row r="190421" spans="16:16" x14ac:dyDescent="0.3">
      <c r="P190421" s="83"/>
    </row>
    <row r="190422" spans="16:16" x14ac:dyDescent="0.3">
      <c r="P190422" s="83"/>
    </row>
    <row r="190423" spans="16:16" x14ac:dyDescent="0.3">
      <c r="P190423" s="83"/>
    </row>
    <row r="190424" spans="16:16" x14ac:dyDescent="0.3">
      <c r="P190424" s="83"/>
    </row>
    <row r="190425" spans="16:16" x14ac:dyDescent="0.3">
      <c r="P190425" s="83"/>
    </row>
    <row r="190426" spans="16:16" x14ac:dyDescent="0.3">
      <c r="P190426" s="83"/>
    </row>
    <row r="190427" spans="16:16" x14ac:dyDescent="0.3">
      <c r="P190427" s="83"/>
    </row>
    <row r="190428" spans="16:16" x14ac:dyDescent="0.3">
      <c r="P190428" s="83"/>
    </row>
    <row r="190429" spans="16:16" x14ac:dyDescent="0.3">
      <c r="P190429" s="83"/>
    </row>
    <row r="190430" spans="16:16" x14ac:dyDescent="0.3">
      <c r="P190430" s="83"/>
    </row>
    <row r="190431" spans="16:16" x14ac:dyDescent="0.3">
      <c r="P190431" s="83"/>
    </row>
    <row r="190432" spans="16:16" x14ac:dyDescent="0.3">
      <c r="P190432" s="83"/>
    </row>
    <row r="190433" spans="16:16" x14ac:dyDescent="0.3">
      <c r="P190433" s="83"/>
    </row>
    <row r="190434" spans="16:16" x14ac:dyDescent="0.3">
      <c r="P190434" s="83"/>
    </row>
    <row r="190435" spans="16:16" x14ac:dyDescent="0.3">
      <c r="P190435" s="83"/>
    </row>
    <row r="190436" spans="16:16" x14ac:dyDescent="0.3">
      <c r="P190436" s="83"/>
    </row>
    <row r="190437" spans="16:16" x14ac:dyDescent="0.3">
      <c r="P190437" s="83"/>
    </row>
    <row r="190438" spans="16:16" x14ac:dyDescent="0.3">
      <c r="P190438" s="83"/>
    </row>
    <row r="190439" spans="16:16" x14ac:dyDescent="0.3">
      <c r="P190439" s="83"/>
    </row>
    <row r="190440" spans="16:16" x14ac:dyDescent="0.3">
      <c r="P190440" s="83"/>
    </row>
    <row r="190441" spans="16:16" x14ac:dyDescent="0.3">
      <c r="P190441" s="83"/>
    </row>
    <row r="190442" spans="16:16" x14ac:dyDescent="0.3">
      <c r="P190442" s="83"/>
    </row>
    <row r="190443" spans="16:16" x14ac:dyDescent="0.3">
      <c r="P190443" s="83"/>
    </row>
    <row r="190444" spans="16:16" x14ac:dyDescent="0.3">
      <c r="P190444" s="83"/>
    </row>
    <row r="190445" spans="16:16" x14ac:dyDescent="0.3">
      <c r="P190445" s="83"/>
    </row>
    <row r="190446" spans="16:16" x14ac:dyDescent="0.3">
      <c r="P190446" s="83"/>
    </row>
    <row r="190447" spans="16:16" x14ac:dyDescent="0.3">
      <c r="P190447" s="83"/>
    </row>
    <row r="190448" spans="16:16" x14ac:dyDescent="0.3">
      <c r="P190448" s="83"/>
    </row>
    <row r="190449" spans="16:16" x14ac:dyDescent="0.3">
      <c r="P190449" s="83"/>
    </row>
    <row r="190450" spans="16:16" x14ac:dyDescent="0.3">
      <c r="P190450" s="83"/>
    </row>
    <row r="190451" spans="16:16" x14ac:dyDescent="0.3">
      <c r="P190451" s="83"/>
    </row>
    <row r="190452" spans="16:16" x14ac:dyDescent="0.3">
      <c r="P190452" s="83"/>
    </row>
    <row r="190453" spans="16:16" x14ac:dyDescent="0.3">
      <c r="P190453" s="83"/>
    </row>
    <row r="190454" spans="16:16" x14ac:dyDescent="0.3">
      <c r="P190454" s="83"/>
    </row>
    <row r="190455" spans="16:16" x14ac:dyDescent="0.3">
      <c r="P190455" s="83"/>
    </row>
    <row r="190456" spans="16:16" x14ac:dyDescent="0.3">
      <c r="P190456" s="83"/>
    </row>
    <row r="190457" spans="16:16" x14ac:dyDescent="0.3">
      <c r="P190457" s="83"/>
    </row>
    <row r="190458" spans="16:16" x14ac:dyDescent="0.3">
      <c r="P190458" s="83"/>
    </row>
    <row r="190459" spans="16:16" x14ac:dyDescent="0.3">
      <c r="P190459" s="83"/>
    </row>
    <row r="190460" spans="16:16" x14ac:dyDescent="0.3">
      <c r="P190460" s="83"/>
    </row>
    <row r="190461" spans="16:16" x14ac:dyDescent="0.3">
      <c r="P190461" s="83"/>
    </row>
    <row r="190462" spans="16:16" x14ac:dyDescent="0.3">
      <c r="P190462" s="83"/>
    </row>
    <row r="190463" spans="16:16" x14ac:dyDescent="0.3">
      <c r="P190463" s="83"/>
    </row>
    <row r="190464" spans="16:16" x14ac:dyDescent="0.3">
      <c r="P190464" s="83"/>
    </row>
    <row r="190465" spans="16:16" x14ac:dyDescent="0.3">
      <c r="P190465" s="83"/>
    </row>
    <row r="190466" spans="16:16" x14ac:dyDescent="0.3">
      <c r="P190466" s="83"/>
    </row>
    <row r="190467" spans="16:16" x14ac:dyDescent="0.3">
      <c r="P190467" s="83"/>
    </row>
    <row r="190468" spans="16:16" x14ac:dyDescent="0.3">
      <c r="P190468" s="83"/>
    </row>
    <row r="190469" spans="16:16" x14ac:dyDescent="0.3">
      <c r="P190469" s="83"/>
    </row>
    <row r="190470" spans="16:16" x14ac:dyDescent="0.3">
      <c r="P190470" s="83"/>
    </row>
    <row r="190471" spans="16:16" x14ac:dyDescent="0.3">
      <c r="P190471" s="83"/>
    </row>
    <row r="190472" spans="16:16" x14ac:dyDescent="0.3">
      <c r="P190472" s="83"/>
    </row>
    <row r="190473" spans="16:16" x14ac:dyDescent="0.3">
      <c r="P190473" s="83"/>
    </row>
    <row r="190474" spans="16:16" x14ac:dyDescent="0.3">
      <c r="P190474" s="83"/>
    </row>
    <row r="190475" spans="16:16" x14ac:dyDescent="0.3">
      <c r="P190475" s="83"/>
    </row>
    <row r="190476" spans="16:16" x14ac:dyDescent="0.3">
      <c r="P190476" s="83"/>
    </row>
    <row r="190477" spans="16:16" x14ac:dyDescent="0.3">
      <c r="P190477" s="83"/>
    </row>
    <row r="190478" spans="16:16" x14ac:dyDescent="0.3">
      <c r="P190478" s="83"/>
    </row>
    <row r="190479" spans="16:16" x14ac:dyDescent="0.3">
      <c r="P190479" s="83"/>
    </row>
    <row r="190480" spans="16:16" x14ac:dyDescent="0.3">
      <c r="P190480" s="83"/>
    </row>
    <row r="190481" spans="16:16" x14ac:dyDescent="0.3">
      <c r="P190481" s="83"/>
    </row>
    <row r="190482" spans="16:16" x14ac:dyDescent="0.3">
      <c r="P190482" s="83"/>
    </row>
    <row r="190483" spans="16:16" x14ac:dyDescent="0.3">
      <c r="P190483" s="83"/>
    </row>
    <row r="190484" spans="16:16" x14ac:dyDescent="0.3">
      <c r="P190484" s="83"/>
    </row>
    <row r="190485" spans="16:16" x14ac:dyDescent="0.3">
      <c r="P190485" s="83"/>
    </row>
    <row r="190486" spans="16:16" x14ac:dyDescent="0.3">
      <c r="P190486" s="83"/>
    </row>
    <row r="190487" spans="16:16" x14ac:dyDescent="0.3">
      <c r="P190487" s="83"/>
    </row>
    <row r="190488" spans="16:16" x14ac:dyDescent="0.3">
      <c r="P190488" s="83"/>
    </row>
    <row r="190489" spans="16:16" x14ac:dyDescent="0.3">
      <c r="P190489" s="83"/>
    </row>
    <row r="190490" spans="16:16" x14ac:dyDescent="0.3">
      <c r="P190490" s="83"/>
    </row>
    <row r="190491" spans="16:16" x14ac:dyDescent="0.3">
      <c r="P190491" s="83"/>
    </row>
    <row r="190492" spans="16:16" x14ac:dyDescent="0.3">
      <c r="P190492" s="83"/>
    </row>
    <row r="190493" spans="16:16" x14ac:dyDescent="0.3">
      <c r="P190493" s="83"/>
    </row>
    <row r="190494" spans="16:16" x14ac:dyDescent="0.3">
      <c r="P190494" s="83"/>
    </row>
    <row r="190495" spans="16:16" x14ac:dyDescent="0.3">
      <c r="P190495" s="83"/>
    </row>
    <row r="190496" spans="16:16" x14ac:dyDescent="0.3">
      <c r="P190496" s="83"/>
    </row>
    <row r="190497" spans="16:16" x14ac:dyDescent="0.3">
      <c r="P190497" s="83"/>
    </row>
    <row r="190498" spans="16:16" x14ac:dyDescent="0.3">
      <c r="P190498" s="83"/>
    </row>
    <row r="190499" spans="16:16" x14ac:dyDescent="0.3">
      <c r="P190499" s="83"/>
    </row>
    <row r="190500" spans="16:16" x14ac:dyDescent="0.3">
      <c r="P190500" s="83"/>
    </row>
    <row r="190501" spans="16:16" x14ac:dyDescent="0.3">
      <c r="P190501" s="83"/>
    </row>
    <row r="190502" spans="16:16" x14ac:dyDescent="0.3">
      <c r="P190502" s="83"/>
    </row>
    <row r="190503" spans="16:16" x14ac:dyDescent="0.3">
      <c r="P190503" s="83"/>
    </row>
    <row r="190504" spans="16:16" x14ac:dyDescent="0.3">
      <c r="P190504" s="83"/>
    </row>
    <row r="190505" spans="16:16" x14ac:dyDescent="0.3">
      <c r="P190505" s="83"/>
    </row>
    <row r="190506" spans="16:16" x14ac:dyDescent="0.3">
      <c r="P190506" s="83"/>
    </row>
    <row r="190507" spans="16:16" x14ac:dyDescent="0.3">
      <c r="P190507" s="83"/>
    </row>
    <row r="190508" spans="16:16" x14ac:dyDescent="0.3">
      <c r="P190508" s="83"/>
    </row>
    <row r="190509" spans="16:16" x14ac:dyDescent="0.3">
      <c r="P190509" s="83"/>
    </row>
    <row r="190510" spans="16:16" x14ac:dyDescent="0.3">
      <c r="P190510" s="83"/>
    </row>
    <row r="190511" spans="16:16" x14ac:dyDescent="0.3">
      <c r="P190511" s="83"/>
    </row>
    <row r="190512" spans="16:16" x14ac:dyDescent="0.3">
      <c r="P190512" s="83"/>
    </row>
    <row r="190513" spans="16:16" x14ac:dyDescent="0.3">
      <c r="P190513" s="83"/>
    </row>
    <row r="190514" spans="16:16" x14ac:dyDescent="0.3">
      <c r="P190514" s="83"/>
    </row>
    <row r="190515" spans="16:16" x14ac:dyDescent="0.3">
      <c r="P190515" s="83"/>
    </row>
    <row r="190516" spans="16:16" x14ac:dyDescent="0.3">
      <c r="P190516" s="83"/>
    </row>
    <row r="190517" spans="16:16" x14ac:dyDescent="0.3">
      <c r="P190517" s="83"/>
    </row>
    <row r="190518" spans="16:16" x14ac:dyDescent="0.3">
      <c r="P190518" s="83"/>
    </row>
    <row r="190519" spans="16:16" x14ac:dyDescent="0.3">
      <c r="P190519" s="83"/>
    </row>
    <row r="190520" spans="16:16" x14ac:dyDescent="0.3">
      <c r="P190520" s="83"/>
    </row>
    <row r="190521" spans="16:16" x14ac:dyDescent="0.3">
      <c r="P190521" s="83"/>
    </row>
    <row r="190522" spans="16:16" x14ac:dyDescent="0.3">
      <c r="P190522" s="83"/>
    </row>
    <row r="190523" spans="16:16" x14ac:dyDescent="0.3">
      <c r="P190523" s="83"/>
    </row>
    <row r="190524" spans="16:16" x14ac:dyDescent="0.3">
      <c r="P190524" s="83"/>
    </row>
    <row r="190525" spans="16:16" x14ac:dyDescent="0.3">
      <c r="P190525" s="83"/>
    </row>
    <row r="190526" spans="16:16" x14ac:dyDescent="0.3">
      <c r="P190526" s="83"/>
    </row>
    <row r="190527" spans="16:16" x14ac:dyDescent="0.3">
      <c r="P190527" s="83"/>
    </row>
    <row r="190528" spans="16:16" x14ac:dyDescent="0.3">
      <c r="P190528" s="83"/>
    </row>
    <row r="190529" spans="16:16" x14ac:dyDescent="0.3">
      <c r="P190529" s="83"/>
    </row>
    <row r="190530" spans="16:16" x14ac:dyDescent="0.3">
      <c r="P190530" s="83"/>
    </row>
    <row r="190531" spans="16:16" x14ac:dyDescent="0.3">
      <c r="P190531" s="83"/>
    </row>
    <row r="190532" spans="16:16" x14ac:dyDescent="0.3">
      <c r="P190532" s="83"/>
    </row>
    <row r="190533" spans="16:16" x14ac:dyDescent="0.3">
      <c r="P190533" s="83"/>
    </row>
    <row r="190534" spans="16:16" x14ac:dyDescent="0.3">
      <c r="P190534" s="83"/>
    </row>
    <row r="190535" spans="16:16" x14ac:dyDescent="0.3">
      <c r="P190535" s="83"/>
    </row>
    <row r="190536" spans="16:16" x14ac:dyDescent="0.3">
      <c r="P190536" s="83"/>
    </row>
    <row r="190537" spans="16:16" x14ac:dyDescent="0.3">
      <c r="P190537" s="83"/>
    </row>
    <row r="190538" spans="16:16" x14ac:dyDescent="0.3">
      <c r="P190538" s="83"/>
    </row>
    <row r="190539" spans="16:16" x14ac:dyDescent="0.3">
      <c r="P190539" s="83"/>
    </row>
    <row r="190540" spans="16:16" x14ac:dyDescent="0.3">
      <c r="P190540" s="83"/>
    </row>
    <row r="190541" spans="16:16" x14ac:dyDescent="0.3">
      <c r="P190541" s="83"/>
    </row>
    <row r="190542" spans="16:16" x14ac:dyDescent="0.3">
      <c r="P190542" s="83"/>
    </row>
    <row r="190543" spans="16:16" x14ac:dyDescent="0.3">
      <c r="P190543" s="83"/>
    </row>
    <row r="190544" spans="16:16" x14ac:dyDescent="0.3">
      <c r="P190544" s="83"/>
    </row>
    <row r="190545" spans="16:16" x14ac:dyDescent="0.3">
      <c r="P190545" s="83"/>
    </row>
    <row r="190546" spans="16:16" x14ac:dyDescent="0.3">
      <c r="P190546" s="83"/>
    </row>
    <row r="190547" spans="16:16" x14ac:dyDescent="0.3">
      <c r="P190547" s="83"/>
    </row>
    <row r="190548" spans="16:16" x14ac:dyDescent="0.3">
      <c r="P190548" s="83"/>
    </row>
    <row r="190549" spans="16:16" x14ac:dyDescent="0.3">
      <c r="P190549" s="83"/>
    </row>
    <row r="190550" spans="16:16" x14ac:dyDescent="0.3">
      <c r="P190550" s="83"/>
    </row>
    <row r="190551" spans="16:16" x14ac:dyDescent="0.3">
      <c r="P190551" s="83"/>
    </row>
    <row r="190552" spans="16:16" x14ac:dyDescent="0.3">
      <c r="P190552" s="83"/>
    </row>
    <row r="190553" spans="16:16" x14ac:dyDescent="0.3">
      <c r="P190553" s="83"/>
    </row>
    <row r="190554" spans="16:16" x14ac:dyDescent="0.3">
      <c r="P190554" s="83"/>
    </row>
    <row r="190555" spans="16:16" x14ac:dyDescent="0.3">
      <c r="P190555" s="83"/>
    </row>
    <row r="190556" spans="16:16" x14ac:dyDescent="0.3">
      <c r="P190556" s="83"/>
    </row>
    <row r="190557" spans="16:16" x14ac:dyDescent="0.3">
      <c r="P190557" s="83"/>
    </row>
    <row r="190558" spans="16:16" x14ac:dyDescent="0.3">
      <c r="P190558" s="83"/>
    </row>
    <row r="190559" spans="16:16" x14ac:dyDescent="0.3">
      <c r="P190559" s="83"/>
    </row>
    <row r="190560" spans="16:16" x14ac:dyDescent="0.3">
      <c r="P190560" s="83"/>
    </row>
    <row r="190561" spans="16:16" x14ac:dyDescent="0.3">
      <c r="P190561" s="83"/>
    </row>
    <row r="190562" spans="16:16" x14ac:dyDescent="0.3">
      <c r="P190562" s="83"/>
    </row>
    <row r="190563" spans="16:16" x14ac:dyDescent="0.3">
      <c r="P190563" s="83"/>
    </row>
    <row r="190564" spans="16:16" x14ac:dyDescent="0.3">
      <c r="P190564" s="83"/>
    </row>
    <row r="190565" spans="16:16" x14ac:dyDescent="0.3">
      <c r="P190565" s="83"/>
    </row>
    <row r="190566" spans="16:16" x14ac:dyDescent="0.3">
      <c r="P190566" s="83"/>
    </row>
    <row r="190567" spans="16:16" x14ac:dyDescent="0.3">
      <c r="P190567" s="83"/>
    </row>
    <row r="190568" spans="16:16" x14ac:dyDescent="0.3">
      <c r="P190568" s="83"/>
    </row>
    <row r="190569" spans="16:16" x14ac:dyDescent="0.3">
      <c r="P190569" s="83"/>
    </row>
    <row r="190570" spans="16:16" x14ac:dyDescent="0.3">
      <c r="P190570" s="83"/>
    </row>
    <row r="190571" spans="16:16" x14ac:dyDescent="0.3">
      <c r="P190571" s="83"/>
    </row>
    <row r="190572" spans="16:16" x14ac:dyDescent="0.3">
      <c r="P190572" s="83"/>
    </row>
    <row r="190573" spans="16:16" x14ac:dyDescent="0.3">
      <c r="P190573" s="83"/>
    </row>
    <row r="190574" spans="16:16" x14ac:dyDescent="0.3">
      <c r="P190574" s="83"/>
    </row>
    <row r="190575" spans="16:16" x14ac:dyDescent="0.3">
      <c r="P190575" s="83"/>
    </row>
    <row r="190576" spans="16:16" x14ac:dyDescent="0.3">
      <c r="P190576" s="83"/>
    </row>
    <row r="190577" spans="16:16" x14ac:dyDescent="0.3">
      <c r="P190577" s="83"/>
    </row>
    <row r="190578" spans="16:16" x14ac:dyDescent="0.3">
      <c r="P190578" s="83"/>
    </row>
    <row r="190579" spans="16:16" x14ac:dyDescent="0.3">
      <c r="P190579" s="83"/>
    </row>
    <row r="190580" spans="16:16" x14ac:dyDescent="0.3">
      <c r="P190580" s="83"/>
    </row>
    <row r="190581" spans="16:16" x14ac:dyDescent="0.3">
      <c r="P190581" s="83"/>
    </row>
    <row r="190582" spans="16:16" x14ac:dyDescent="0.3">
      <c r="P190582" s="83"/>
    </row>
    <row r="190583" spans="16:16" x14ac:dyDescent="0.3">
      <c r="P190583" s="83"/>
    </row>
    <row r="190584" spans="16:16" x14ac:dyDescent="0.3">
      <c r="P190584" s="83"/>
    </row>
    <row r="190585" spans="16:16" x14ac:dyDescent="0.3">
      <c r="P190585" s="83"/>
    </row>
    <row r="190586" spans="16:16" x14ac:dyDescent="0.3">
      <c r="P190586" s="83"/>
    </row>
    <row r="190587" spans="16:16" x14ac:dyDescent="0.3">
      <c r="P190587" s="83"/>
    </row>
    <row r="190588" spans="16:16" x14ac:dyDescent="0.3">
      <c r="P190588" s="83"/>
    </row>
    <row r="190589" spans="16:16" x14ac:dyDescent="0.3">
      <c r="P190589" s="83"/>
    </row>
    <row r="190590" spans="16:16" x14ac:dyDescent="0.3">
      <c r="P190590" s="83"/>
    </row>
    <row r="190591" spans="16:16" x14ac:dyDescent="0.3">
      <c r="P190591" s="83"/>
    </row>
    <row r="190592" spans="16:16" x14ac:dyDescent="0.3">
      <c r="P190592" s="83"/>
    </row>
    <row r="190593" spans="16:16" x14ac:dyDescent="0.3">
      <c r="P190593" s="83"/>
    </row>
    <row r="190594" spans="16:16" x14ac:dyDescent="0.3">
      <c r="P190594" s="83"/>
    </row>
    <row r="190595" spans="16:16" x14ac:dyDescent="0.3">
      <c r="P190595" s="83"/>
    </row>
    <row r="190596" spans="16:16" x14ac:dyDescent="0.3">
      <c r="P190596" s="83"/>
    </row>
    <row r="190597" spans="16:16" x14ac:dyDescent="0.3">
      <c r="P190597" s="83"/>
    </row>
    <row r="190598" spans="16:16" x14ac:dyDescent="0.3">
      <c r="P190598" s="83"/>
    </row>
    <row r="190599" spans="16:16" x14ac:dyDescent="0.3">
      <c r="P190599" s="83"/>
    </row>
    <row r="190600" spans="16:16" x14ac:dyDescent="0.3">
      <c r="P190600" s="83"/>
    </row>
    <row r="190601" spans="16:16" x14ac:dyDescent="0.3">
      <c r="P190601" s="83"/>
    </row>
    <row r="190602" spans="16:16" x14ac:dyDescent="0.3">
      <c r="P190602" s="83"/>
    </row>
    <row r="190603" spans="16:16" x14ac:dyDescent="0.3">
      <c r="P190603" s="83"/>
    </row>
    <row r="190604" spans="16:16" x14ac:dyDescent="0.3">
      <c r="P190604" s="83"/>
    </row>
    <row r="190605" spans="16:16" x14ac:dyDescent="0.3">
      <c r="P190605" s="83"/>
    </row>
    <row r="190606" spans="16:16" x14ac:dyDescent="0.3">
      <c r="P190606" s="83"/>
    </row>
    <row r="190607" spans="16:16" x14ac:dyDescent="0.3">
      <c r="P190607" s="83"/>
    </row>
    <row r="190608" spans="16:16" x14ac:dyDescent="0.3">
      <c r="P190608" s="83"/>
    </row>
    <row r="190609" spans="16:16" x14ac:dyDescent="0.3">
      <c r="P190609" s="83"/>
    </row>
    <row r="190610" spans="16:16" x14ac:dyDescent="0.3">
      <c r="P190610" s="83"/>
    </row>
    <row r="190611" spans="16:16" x14ac:dyDescent="0.3">
      <c r="P190611" s="83"/>
    </row>
    <row r="190612" spans="16:16" x14ac:dyDescent="0.3">
      <c r="P190612" s="83"/>
    </row>
    <row r="190613" spans="16:16" x14ac:dyDescent="0.3">
      <c r="P190613" s="83"/>
    </row>
    <row r="190614" spans="16:16" x14ac:dyDescent="0.3">
      <c r="P190614" s="83"/>
    </row>
    <row r="190615" spans="16:16" x14ac:dyDescent="0.3">
      <c r="P190615" s="83"/>
    </row>
    <row r="190616" spans="16:16" x14ac:dyDescent="0.3">
      <c r="P190616" s="83"/>
    </row>
    <row r="190617" spans="16:16" x14ac:dyDescent="0.3">
      <c r="P190617" s="83"/>
    </row>
    <row r="190618" spans="16:16" x14ac:dyDescent="0.3">
      <c r="P190618" s="83"/>
    </row>
    <row r="190619" spans="16:16" x14ac:dyDescent="0.3">
      <c r="P190619" s="83"/>
    </row>
    <row r="190620" spans="16:16" x14ac:dyDescent="0.3">
      <c r="P190620" s="83"/>
    </row>
    <row r="190621" spans="16:16" x14ac:dyDescent="0.3">
      <c r="P190621" s="83"/>
    </row>
    <row r="190622" spans="16:16" x14ac:dyDescent="0.3">
      <c r="P190622" s="83"/>
    </row>
    <row r="190623" spans="16:16" x14ac:dyDescent="0.3">
      <c r="P190623" s="83"/>
    </row>
    <row r="190624" spans="16:16" x14ac:dyDescent="0.3">
      <c r="P190624" s="83"/>
    </row>
    <row r="190625" spans="16:16" x14ac:dyDescent="0.3">
      <c r="P190625" s="83"/>
    </row>
    <row r="190626" spans="16:16" x14ac:dyDescent="0.3">
      <c r="P190626" s="83"/>
    </row>
    <row r="190627" spans="16:16" x14ac:dyDescent="0.3">
      <c r="P190627" s="83"/>
    </row>
    <row r="190628" spans="16:16" x14ac:dyDescent="0.3">
      <c r="P190628" s="83"/>
    </row>
    <row r="190629" spans="16:16" x14ac:dyDescent="0.3">
      <c r="P190629" s="83"/>
    </row>
    <row r="190630" spans="16:16" x14ac:dyDescent="0.3">
      <c r="P190630" s="83"/>
    </row>
    <row r="190631" spans="16:16" x14ac:dyDescent="0.3">
      <c r="P190631" s="83"/>
    </row>
    <row r="190632" spans="16:16" x14ac:dyDescent="0.3">
      <c r="P190632" s="83"/>
    </row>
    <row r="190633" spans="16:16" x14ac:dyDescent="0.3">
      <c r="P190633" s="83"/>
    </row>
    <row r="190634" spans="16:16" x14ac:dyDescent="0.3">
      <c r="P190634" s="83"/>
    </row>
    <row r="190635" spans="16:16" x14ac:dyDescent="0.3">
      <c r="P190635" s="83"/>
    </row>
    <row r="190636" spans="16:16" x14ac:dyDescent="0.3">
      <c r="P190636" s="83"/>
    </row>
    <row r="190637" spans="16:16" x14ac:dyDescent="0.3">
      <c r="P190637" s="83"/>
    </row>
    <row r="190638" spans="16:16" x14ac:dyDescent="0.3">
      <c r="P190638" s="83"/>
    </row>
    <row r="190639" spans="16:16" x14ac:dyDescent="0.3">
      <c r="P190639" s="83"/>
    </row>
    <row r="190640" spans="16:16" x14ac:dyDescent="0.3">
      <c r="P190640" s="83"/>
    </row>
    <row r="190641" spans="16:16" x14ac:dyDescent="0.3">
      <c r="P190641" s="83"/>
    </row>
    <row r="190642" spans="16:16" x14ac:dyDescent="0.3">
      <c r="P190642" s="83"/>
    </row>
    <row r="190643" spans="16:16" x14ac:dyDescent="0.3">
      <c r="P190643" s="83"/>
    </row>
    <row r="190644" spans="16:16" x14ac:dyDescent="0.3">
      <c r="P190644" s="83"/>
    </row>
    <row r="190645" spans="16:16" x14ac:dyDescent="0.3">
      <c r="P190645" s="83"/>
    </row>
    <row r="190646" spans="16:16" x14ac:dyDescent="0.3">
      <c r="P190646" s="83"/>
    </row>
    <row r="190647" spans="16:16" x14ac:dyDescent="0.3">
      <c r="P190647" s="83"/>
    </row>
    <row r="190648" spans="16:16" x14ac:dyDescent="0.3">
      <c r="P190648" s="83"/>
    </row>
    <row r="190649" spans="16:16" x14ac:dyDescent="0.3">
      <c r="P190649" s="83"/>
    </row>
    <row r="190650" spans="16:16" x14ac:dyDescent="0.3">
      <c r="P190650" s="83"/>
    </row>
    <row r="190651" spans="16:16" x14ac:dyDescent="0.3">
      <c r="P190651" s="83"/>
    </row>
    <row r="190652" spans="16:16" x14ac:dyDescent="0.3">
      <c r="P190652" s="83"/>
    </row>
    <row r="190653" spans="16:16" x14ac:dyDescent="0.3">
      <c r="P190653" s="83"/>
    </row>
    <row r="190654" spans="16:16" x14ac:dyDescent="0.3">
      <c r="P190654" s="83"/>
    </row>
    <row r="190655" spans="16:16" x14ac:dyDescent="0.3">
      <c r="P190655" s="83"/>
    </row>
    <row r="190656" spans="16:16" x14ac:dyDescent="0.3">
      <c r="P190656" s="83"/>
    </row>
    <row r="190657" spans="16:16" x14ac:dyDescent="0.3">
      <c r="P190657" s="83"/>
    </row>
    <row r="190658" spans="16:16" x14ac:dyDescent="0.3">
      <c r="P190658" s="83"/>
    </row>
    <row r="190659" spans="16:16" x14ac:dyDescent="0.3">
      <c r="P190659" s="83"/>
    </row>
    <row r="190660" spans="16:16" x14ac:dyDescent="0.3">
      <c r="P190660" s="83"/>
    </row>
    <row r="190661" spans="16:16" x14ac:dyDescent="0.3">
      <c r="P190661" s="83"/>
    </row>
    <row r="190662" spans="16:16" x14ac:dyDescent="0.3">
      <c r="P190662" s="83"/>
    </row>
    <row r="190663" spans="16:16" x14ac:dyDescent="0.3">
      <c r="P190663" s="83"/>
    </row>
    <row r="190664" spans="16:16" x14ac:dyDescent="0.3">
      <c r="P190664" s="83"/>
    </row>
    <row r="190665" spans="16:16" x14ac:dyDescent="0.3">
      <c r="P190665" s="83"/>
    </row>
    <row r="190666" spans="16:16" x14ac:dyDescent="0.3">
      <c r="P190666" s="83"/>
    </row>
    <row r="190667" spans="16:16" x14ac:dyDescent="0.3">
      <c r="P190667" s="83"/>
    </row>
    <row r="190668" spans="16:16" x14ac:dyDescent="0.3">
      <c r="P190668" s="83"/>
    </row>
    <row r="190669" spans="16:16" x14ac:dyDescent="0.3">
      <c r="P190669" s="83"/>
    </row>
    <row r="190670" spans="16:16" x14ac:dyDescent="0.3">
      <c r="P190670" s="83"/>
    </row>
    <row r="190671" spans="16:16" x14ac:dyDescent="0.3">
      <c r="P190671" s="83"/>
    </row>
    <row r="190672" spans="16:16" x14ac:dyDescent="0.3">
      <c r="P190672" s="83"/>
    </row>
    <row r="190673" spans="16:16" x14ac:dyDescent="0.3">
      <c r="P190673" s="83"/>
    </row>
    <row r="190674" spans="16:16" x14ac:dyDescent="0.3">
      <c r="P190674" s="83"/>
    </row>
    <row r="190675" spans="16:16" x14ac:dyDescent="0.3">
      <c r="P190675" s="83"/>
    </row>
    <row r="190676" spans="16:16" x14ac:dyDescent="0.3">
      <c r="P190676" s="83"/>
    </row>
    <row r="190677" spans="16:16" x14ac:dyDescent="0.3">
      <c r="P190677" s="83"/>
    </row>
    <row r="190678" spans="16:16" x14ac:dyDescent="0.3">
      <c r="P190678" s="83"/>
    </row>
    <row r="190679" spans="16:16" x14ac:dyDescent="0.3">
      <c r="P190679" s="83"/>
    </row>
    <row r="190680" spans="16:16" x14ac:dyDescent="0.3">
      <c r="P190680" s="83"/>
    </row>
    <row r="190681" spans="16:16" x14ac:dyDescent="0.3">
      <c r="P190681" s="83"/>
    </row>
    <row r="190682" spans="16:16" x14ac:dyDescent="0.3">
      <c r="P190682" s="83"/>
    </row>
    <row r="190683" spans="16:16" x14ac:dyDescent="0.3">
      <c r="P190683" s="83"/>
    </row>
    <row r="190684" spans="16:16" x14ac:dyDescent="0.3">
      <c r="P190684" s="83"/>
    </row>
    <row r="190685" spans="16:16" x14ac:dyDescent="0.3">
      <c r="P190685" s="83"/>
    </row>
    <row r="190686" spans="16:16" x14ac:dyDescent="0.3">
      <c r="P190686" s="83"/>
    </row>
    <row r="190687" spans="16:16" x14ac:dyDescent="0.3">
      <c r="P190687" s="83"/>
    </row>
    <row r="190688" spans="16:16" x14ac:dyDescent="0.3">
      <c r="P190688" s="83"/>
    </row>
    <row r="190689" spans="16:16" x14ac:dyDescent="0.3">
      <c r="P190689" s="83"/>
    </row>
    <row r="190690" spans="16:16" x14ac:dyDescent="0.3">
      <c r="P190690" s="83"/>
    </row>
    <row r="190691" spans="16:16" x14ac:dyDescent="0.3">
      <c r="P190691" s="83"/>
    </row>
    <row r="190692" spans="16:16" x14ac:dyDescent="0.3">
      <c r="P190692" s="83"/>
    </row>
    <row r="190693" spans="16:16" x14ac:dyDescent="0.3">
      <c r="P190693" s="83"/>
    </row>
    <row r="190694" spans="16:16" x14ac:dyDescent="0.3">
      <c r="P190694" s="83"/>
    </row>
    <row r="190695" spans="16:16" x14ac:dyDescent="0.3">
      <c r="P190695" s="83"/>
    </row>
    <row r="190696" spans="16:16" x14ac:dyDescent="0.3">
      <c r="P190696" s="83"/>
    </row>
    <row r="190697" spans="16:16" x14ac:dyDescent="0.3">
      <c r="P190697" s="83"/>
    </row>
    <row r="190698" spans="16:16" x14ac:dyDescent="0.3">
      <c r="P190698" s="83"/>
    </row>
    <row r="190699" spans="16:16" x14ac:dyDescent="0.3">
      <c r="P190699" s="83"/>
    </row>
    <row r="190700" spans="16:16" x14ac:dyDescent="0.3">
      <c r="P190700" s="83"/>
    </row>
    <row r="190701" spans="16:16" x14ac:dyDescent="0.3">
      <c r="P190701" s="83"/>
    </row>
    <row r="190702" spans="16:16" x14ac:dyDescent="0.3">
      <c r="P190702" s="83"/>
    </row>
    <row r="190703" spans="16:16" x14ac:dyDescent="0.3">
      <c r="P190703" s="83"/>
    </row>
    <row r="190704" spans="16:16" x14ac:dyDescent="0.3">
      <c r="P190704" s="83"/>
    </row>
    <row r="190705" spans="16:16" x14ac:dyDescent="0.3">
      <c r="P190705" s="83"/>
    </row>
    <row r="190706" spans="16:16" x14ac:dyDescent="0.3">
      <c r="P190706" s="83"/>
    </row>
    <row r="190707" spans="16:16" x14ac:dyDescent="0.3">
      <c r="P190707" s="83"/>
    </row>
    <row r="190708" spans="16:16" x14ac:dyDescent="0.3">
      <c r="P190708" s="83"/>
    </row>
    <row r="190709" spans="16:16" x14ac:dyDescent="0.3">
      <c r="P190709" s="83"/>
    </row>
    <row r="190710" spans="16:16" x14ac:dyDescent="0.3">
      <c r="P190710" s="83"/>
    </row>
    <row r="190711" spans="16:16" x14ac:dyDescent="0.3">
      <c r="P190711" s="83"/>
    </row>
    <row r="190712" spans="16:16" x14ac:dyDescent="0.3">
      <c r="P190712" s="83"/>
    </row>
    <row r="190713" spans="16:16" x14ac:dyDescent="0.3">
      <c r="P190713" s="83"/>
    </row>
    <row r="190714" spans="16:16" x14ac:dyDescent="0.3">
      <c r="P190714" s="83"/>
    </row>
    <row r="190715" spans="16:16" x14ac:dyDescent="0.3">
      <c r="P190715" s="83"/>
    </row>
    <row r="190716" spans="16:16" x14ac:dyDescent="0.3">
      <c r="P190716" s="83"/>
    </row>
    <row r="190717" spans="16:16" x14ac:dyDescent="0.3">
      <c r="P190717" s="83"/>
    </row>
    <row r="190718" spans="16:16" x14ac:dyDescent="0.3">
      <c r="P190718" s="83"/>
    </row>
    <row r="190719" spans="16:16" x14ac:dyDescent="0.3">
      <c r="P190719" s="83"/>
    </row>
    <row r="190720" spans="16:16" x14ac:dyDescent="0.3">
      <c r="P190720" s="83"/>
    </row>
    <row r="190721" spans="16:16" x14ac:dyDescent="0.3">
      <c r="P190721" s="83"/>
    </row>
    <row r="190722" spans="16:16" x14ac:dyDescent="0.3">
      <c r="P190722" s="83"/>
    </row>
    <row r="190723" spans="16:16" x14ac:dyDescent="0.3">
      <c r="P190723" s="83"/>
    </row>
    <row r="190724" spans="16:16" x14ac:dyDescent="0.3">
      <c r="P190724" s="83"/>
    </row>
    <row r="190725" spans="16:16" x14ac:dyDescent="0.3">
      <c r="P190725" s="83"/>
    </row>
    <row r="190726" spans="16:16" x14ac:dyDescent="0.3">
      <c r="P190726" s="83"/>
    </row>
    <row r="190727" spans="16:16" x14ac:dyDescent="0.3">
      <c r="P190727" s="83"/>
    </row>
    <row r="190728" spans="16:16" x14ac:dyDescent="0.3">
      <c r="P190728" s="83"/>
    </row>
    <row r="190729" spans="16:16" x14ac:dyDescent="0.3">
      <c r="P190729" s="83"/>
    </row>
    <row r="190730" spans="16:16" x14ac:dyDescent="0.3">
      <c r="P190730" s="83"/>
    </row>
    <row r="190731" spans="16:16" x14ac:dyDescent="0.3">
      <c r="P190731" s="83"/>
    </row>
    <row r="190732" spans="16:16" x14ac:dyDescent="0.3">
      <c r="P190732" s="83"/>
    </row>
    <row r="190733" spans="16:16" x14ac:dyDescent="0.3">
      <c r="P190733" s="83"/>
    </row>
    <row r="190734" spans="16:16" x14ac:dyDescent="0.3">
      <c r="P190734" s="83"/>
    </row>
    <row r="190735" spans="16:16" x14ac:dyDescent="0.3">
      <c r="P190735" s="83"/>
    </row>
    <row r="190736" spans="16:16" x14ac:dyDescent="0.3">
      <c r="P190736" s="83"/>
    </row>
    <row r="190737" spans="16:16" x14ac:dyDescent="0.3">
      <c r="P190737" s="83"/>
    </row>
    <row r="190738" spans="16:16" x14ac:dyDescent="0.3">
      <c r="P190738" s="83"/>
    </row>
    <row r="190739" spans="16:16" x14ac:dyDescent="0.3">
      <c r="P190739" s="83"/>
    </row>
    <row r="190740" spans="16:16" x14ac:dyDescent="0.3">
      <c r="P190740" s="83"/>
    </row>
    <row r="190741" spans="16:16" x14ac:dyDescent="0.3">
      <c r="P190741" s="83"/>
    </row>
    <row r="190742" spans="16:16" x14ac:dyDescent="0.3">
      <c r="P190742" s="83"/>
    </row>
    <row r="190743" spans="16:16" x14ac:dyDescent="0.3">
      <c r="P190743" s="83"/>
    </row>
    <row r="190744" spans="16:16" x14ac:dyDescent="0.3">
      <c r="P190744" s="83"/>
    </row>
    <row r="190745" spans="16:16" x14ac:dyDescent="0.3">
      <c r="P190745" s="83"/>
    </row>
    <row r="190746" spans="16:16" x14ac:dyDescent="0.3">
      <c r="P190746" s="83"/>
    </row>
    <row r="190747" spans="16:16" x14ac:dyDescent="0.3">
      <c r="P190747" s="83"/>
    </row>
    <row r="190748" spans="16:16" x14ac:dyDescent="0.3">
      <c r="P190748" s="83"/>
    </row>
    <row r="190749" spans="16:16" x14ac:dyDescent="0.3">
      <c r="P190749" s="83"/>
    </row>
    <row r="190750" spans="16:16" x14ac:dyDescent="0.3">
      <c r="P190750" s="83"/>
    </row>
    <row r="190751" spans="16:16" x14ac:dyDescent="0.3">
      <c r="P190751" s="83"/>
    </row>
    <row r="190752" spans="16:16" x14ac:dyDescent="0.3">
      <c r="P190752" s="83"/>
    </row>
    <row r="190753" spans="16:16" x14ac:dyDescent="0.3">
      <c r="P190753" s="83"/>
    </row>
    <row r="190754" spans="16:16" x14ac:dyDescent="0.3">
      <c r="P190754" s="83"/>
    </row>
    <row r="190755" spans="16:16" x14ac:dyDescent="0.3">
      <c r="P190755" s="83"/>
    </row>
    <row r="190756" spans="16:16" x14ac:dyDescent="0.3">
      <c r="P190756" s="83"/>
    </row>
    <row r="190757" spans="16:16" x14ac:dyDescent="0.3">
      <c r="P190757" s="83"/>
    </row>
    <row r="190758" spans="16:16" x14ac:dyDescent="0.3">
      <c r="P190758" s="83"/>
    </row>
    <row r="190759" spans="16:16" x14ac:dyDescent="0.3">
      <c r="P190759" s="83"/>
    </row>
    <row r="190760" spans="16:16" x14ac:dyDescent="0.3">
      <c r="P190760" s="83"/>
    </row>
    <row r="190761" spans="16:16" x14ac:dyDescent="0.3">
      <c r="P190761" s="83"/>
    </row>
    <row r="190762" spans="16:16" x14ac:dyDescent="0.3">
      <c r="P190762" s="83"/>
    </row>
    <row r="190763" spans="16:16" x14ac:dyDescent="0.3">
      <c r="P190763" s="83"/>
    </row>
    <row r="190764" spans="16:16" x14ac:dyDescent="0.3">
      <c r="P190764" s="83"/>
    </row>
    <row r="190765" spans="16:16" x14ac:dyDescent="0.3">
      <c r="P190765" s="83"/>
    </row>
    <row r="190766" spans="16:16" x14ac:dyDescent="0.3">
      <c r="P190766" s="83"/>
    </row>
    <row r="190767" spans="16:16" x14ac:dyDescent="0.3">
      <c r="P190767" s="83"/>
    </row>
    <row r="190768" spans="16:16" x14ac:dyDescent="0.3">
      <c r="P190768" s="83"/>
    </row>
    <row r="190769" spans="16:16" x14ac:dyDescent="0.3">
      <c r="P190769" s="83"/>
    </row>
    <row r="190770" spans="16:16" x14ac:dyDescent="0.3">
      <c r="P190770" s="83"/>
    </row>
    <row r="190771" spans="16:16" x14ac:dyDescent="0.3">
      <c r="P190771" s="83"/>
    </row>
    <row r="190772" spans="16:16" x14ac:dyDescent="0.3">
      <c r="P190772" s="83"/>
    </row>
    <row r="190773" spans="16:16" x14ac:dyDescent="0.3">
      <c r="P190773" s="83"/>
    </row>
    <row r="190774" spans="16:16" x14ac:dyDescent="0.3">
      <c r="P190774" s="83"/>
    </row>
    <row r="190775" spans="16:16" x14ac:dyDescent="0.3">
      <c r="P190775" s="83"/>
    </row>
    <row r="190776" spans="16:16" x14ac:dyDescent="0.3">
      <c r="P190776" s="83"/>
    </row>
    <row r="190777" spans="16:16" x14ac:dyDescent="0.3">
      <c r="P190777" s="83"/>
    </row>
    <row r="190778" spans="16:16" x14ac:dyDescent="0.3">
      <c r="P190778" s="83"/>
    </row>
    <row r="190779" spans="16:16" x14ac:dyDescent="0.3">
      <c r="P190779" s="83"/>
    </row>
    <row r="190780" spans="16:16" x14ac:dyDescent="0.3">
      <c r="P190780" s="83"/>
    </row>
    <row r="190781" spans="16:16" x14ac:dyDescent="0.3">
      <c r="P190781" s="83"/>
    </row>
    <row r="190782" spans="16:16" x14ac:dyDescent="0.3">
      <c r="P190782" s="83"/>
    </row>
    <row r="190783" spans="16:16" x14ac:dyDescent="0.3">
      <c r="P190783" s="83"/>
    </row>
    <row r="190784" spans="16:16" x14ac:dyDescent="0.3">
      <c r="P190784" s="83"/>
    </row>
    <row r="190785" spans="16:16" x14ac:dyDescent="0.3">
      <c r="P190785" s="83"/>
    </row>
    <row r="190786" spans="16:16" x14ac:dyDescent="0.3">
      <c r="P190786" s="83"/>
    </row>
    <row r="190787" spans="16:16" x14ac:dyDescent="0.3">
      <c r="P190787" s="83"/>
    </row>
    <row r="190788" spans="16:16" x14ac:dyDescent="0.3">
      <c r="P190788" s="83"/>
    </row>
    <row r="190789" spans="16:16" x14ac:dyDescent="0.3">
      <c r="P190789" s="83"/>
    </row>
    <row r="190790" spans="16:16" x14ac:dyDescent="0.3">
      <c r="P190790" s="83"/>
    </row>
    <row r="190791" spans="16:16" x14ac:dyDescent="0.3">
      <c r="P190791" s="83"/>
    </row>
    <row r="190792" spans="16:16" x14ac:dyDescent="0.3">
      <c r="P190792" s="83"/>
    </row>
    <row r="190793" spans="16:16" x14ac:dyDescent="0.3">
      <c r="P190793" s="83"/>
    </row>
    <row r="190794" spans="16:16" x14ac:dyDescent="0.3">
      <c r="P190794" s="83"/>
    </row>
    <row r="190795" spans="16:16" x14ac:dyDescent="0.3">
      <c r="P190795" s="83"/>
    </row>
    <row r="190796" spans="16:16" x14ac:dyDescent="0.3">
      <c r="P190796" s="83"/>
    </row>
    <row r="190797" spans="16:16" x14ac:dyDescent="0.3">
      <c r="P190797" s="83"/>
    </row>
    <row r="190798" spans="16:16" x14ac:dyDescent="0.3">
      <c r="P190798" s="83"/>
    </row>
    <row r="190799" spans="16:16" x14ac:dyDescent="0.3">
      <c r="P190799" s="83"/>
    </row>
    <row r="190800" spans="16:16" x14ac:dyDescent="0.3">
      <c r="P190800" s="83"/>
    </row>
    <row r="190801" spans="16:16" x14ac:dyDescent="0.3">
      <c r="P190801" s="83"/>
    </row>
    <row r="190802" spans="16:16" x14ac:dyDescent="0.3">
      <c r="P190802" s="83"/>
    </row>
    <row r="190803" spans="16:16" x14ac:dyDescent="0.3">
      <c r="P190803" s="83"/>
    </row>
    <row r="190804" spans="16:16" x14ac:dyDescent="0.3">
      <c r="P190804" s="83"/>
    </row>
    <row r="190805" spans="16:16" x14ac:dyDescent="0.3">
      <c r="P190805" s="83"/>
    </row>
    <row r="190806" spans="16:16" x14ac:dyDescent="0.3">
      <c r="P190806" s="83"/>
    </row>
    <row r="190807" spans="16:16" x14ac:dyDescent="0.3">
      <c r="P190807" s="83"/>
    </row>
    <row r="190808" spans="16:16" x14ac:dyDescent="0.3">
      <c r="P190808" s="83"/>
    </row>
    <row r="190809" spans="16:16" x14ac:dyDescent="0.3">
      <c r="P190809" s="83"/>
    </row>
    <row r="190810" spans="16:16" x14ac:dyDescent="0.3">
      <c r="P190810" s="83"/>
    </row>
    <row r="190811" spans="16:16" x14ac:dyDescent="0.3">
      <c r="P190811" s="83"/>
    </row>
    <row r="190812" spans="16:16" x14ac:dyDescent="0.3">
      <c r="P190812" s="83"/>
    </row>
    <row r="190813" spans="16:16" x14ac:dyDescent="0.3">
      <c r="P190813" s="83"/>
    </row>
    <row r="190814" spans="16:16" x14ac:dyDescent="0.3">
      <c r="P190814" s="83"/>
    </row>
    <row r="190815" spans="16:16" x14ac:dyDescent="0.3">
      <c r="P190815" s="83"/>
    </row>
    <row r="190816" spans="16:16" x14ac:dyDescent="0.3">
      <c r="P190816" s="83"/>
    </row>
    <row r="190817" spans="16:16" x14ac:dyDescent="0.3">
      <c r="P190817" s="83"/>
    </row>
    <row r="190818" spans="16:16" x14ac:dyDescent="0.3">
      <c r="P190818" s="83"/>
    </row>
    <row r="190819" spans="16:16" x14ac:dyDescent="0.3">
      <c r="P190819" s="83"/>
    </row>
    <row r="190820" spans="16:16" x14ac:dyDescent="0.3">
      <c r="P190820" s="83"/>
    </row>
    <row r="190821" spans="16:16" x14ac:dyDescent="0.3">
      <c r="P190821" s="83"/>
    </row>
    <row r="190822" spans="16:16" x14ac:dyDescent="0.3">
      <c r="P190822" s="83"/>
    </row>
    <row r="190823" spans="16:16" x14ac:dyDescent="0.3">
      <c r="P190823" s="83"/>
    </row>
    <row r="190824" spans="16:16" x14ac:dyDescent="0.3">
      <c r="P190824" s="83"/>
    </row>
    <row r="190825" spans="16:16" x14ac:dyDescent="0.3">
      <c r="P190825" s="83"/>
    </row>
    <row r="190826" spans="16:16" x14ac:dyDescent="0.3">
      <c r="P190826" s="83"/>
    </row>
    <row r="190827" spans="16:16" x14ac:dyDescent="0.3">
      <c r="P190827" s="83"/>
    </row>
    <row r="190828" spans="16:16" x14ac:dyDescent="0.3">
      <c r="P190828" s="83"/>
    </row>
    <row r="190829" spans="16:16" x14ac:dyDescent="0.3">
      <c r="P190829" s="83"/>
    </row>
    <row r="190830" spans="16:16" x14ac:dyDescent="0.3">
      <c r="P190830" s="83"/>
    </row>
    <row r="190831" spans="16:16" x14ac:dyDescent="0.3">
      <c r="P190831" s="83"/>
    </row>
    <row r="190832" spans="16:16" x14ac:dyDescent="0.3">
      <c r="P190832" s="83"/>
    </row>
    <row r="190833" spans="16:16" x14ac:dyDescent="0.3">
      <c r="P190833" s="83"/>
    </row>
    <row r="190834" spans="16:16" x14ac:dyDescent="0.3">
      <c r="P190834" s="83"/>
    </row>
    <row r="190835" spans="16:16" x14ac:dyDescent="0.3">
      <c r="P190835" s="83"/>
    </row>
    <row r="190836" spans="16:16" x14ac:dyDescent="0.3">
      <c r="P190836" s="83"/>
    </row>
    <row r="190837" spans="16:16" x14ac:dyDescent="0.3">
      <c r="P190837" s="83"/>
    </row>
    <row r="190838" spans="16:16" x14ac:dyDescent="0.3">
      <c r="P190838" s="83"/>
    </row>
    <row r="190839" spans="16:16" x14ac:dyDescent="0.3">
      <c r="P190839" s="83"/>
    </row>
    <row r="190840" spans="16:16" x14ac:dyDescent="0.3">
      <c r="P190840" s="83"/>
    </row>
    <row r="190841" spans="16:16" x14ac:dyDescent="0.3">
      <c r="P190841" s="83"/>
    </row>
    <row r="190842" spans="16:16" x14ac:dyDescent="0.3">
      <c r="P190842" s="83"/>
    </row>
    <row r="190843" spans="16:16" x14ac:dyDescent="0.3">
      <c r="P190843" s="83"/>
    </row>
    <row r="190844" spans="16:16" x14ac:dyDescent="0.3">
      <c r="P190844" s="83"/>
    </row>
    <row r="190845" spans="16:16" x14ac:dyDescent="0.3">
      <c r="P190845" s="83"/>
    </row>
    <row r="190846" spans="16:16" x14ac:dyDescent="0.3">
      <c r="P190846" s="83"/>
    </row>
    <row r="190847" spans="16:16" x14ac:dyDescent="0.3">
      <c r="P190847" s="83"/>
    </row>
    <row r="190848" spans="16:16" x14ac:dyDescent="0.3">
      <c r="P190848" s="83"/>
    </row>
    <row r="190849" spans="16:16" x14ac:dyDescent="0.3">
      <c r="P190849" s="83"/>
    </row>
    <row r="190850" spans="16:16" x14ac:dyDescent="0.3">
      <c r="P190850" s="83"/>
    </row>
    <row r="190851" spans="16:16" x14ac:dyDescent="0.3">
      <c r="P190851" s="83"/>
    </row>
    <row r="190852" spans="16:16" x14ac:dyDescent="0.3">
      <c r="P190852" s="83"/>
    </row>
    <row r="190853" spans="16:16" x14ac:dyDescent="0.3">
      <c r="P190853" s="83"/>
    </row>
    <row r="190854" spans="16:16" x14ac:dyDescent="0.3">
      <c r="P190854" s="83"/>
    </row>
    <row r="190855" spans="16:16" x14ac:dyDescent="0.3">
      <c r="P190855" s="83"/>
    </row>
    <row r="190856" spans="16:16" x14ac:dyDescent="0.3">
      <c r="P190856" s="83"/>
    </row>
    <row r="190857" spans="16:16" x14ac:dyDescent="0.3">
      <c r="P190857" s="83"/>
    </row>
    <row r="190858" spans="16:16" x14ac:dyDescent="0.3">
      <c r="P190858" s="83"/>
    </row>
    <row r="190859" spans="16:16" x14ac:dyDescent="0.3">
      <c r="P190859" s="83"/>
    </row>
    <row r="190860" spans="16:16" x14ac:dyDescent="0.3">
      <c r="P190860" s="83"/>
    </row>
    <row r="190861" spans="16:16" x14ac:dyDescent="0.3">
      <c r="P190861" s="83"/>
    </row>
    <row r="190862" spans="16:16" x14ac:dyDescent="0.3">
      <c r="P190862" s="83"/>
    </row>
    <row r="190863" spans="16:16" x14ac:dyDescent="0.3">
      <c r="P190863" s="83"/>
    </row>
    <row r="190864" spans="16:16" x14ac:dyDescent="0.3">
      <c r="P190864" s="83"/>
    </row>
    <row r="190865" spans="16:16" x14ac:dyDescent="0.3">
      <c r="P190865" s="83"/>
    </row>
    <row r="190866" spans="16:16" x14ac:dyDescent="0.3">
      <c r="P190866" s="83"/>
    </row>
    <row r="190867" spans="16:16" x14ac:dyDescent="0.3">
      <c r="P190867" s="83"/>
    </row>
    <row r="190868" spans="16:16" x14ac:dyDescent="0.3">
      <c r="P190868" s="83"/>
    </row>
    <row r="190869" spans="16:16" x14ac:dyDescent="0.3">
      <c r="P190869" s="83"/>
    </row>
    <row r="190870" spans="16:16" x14ac:dyDescent="0.3">
      <c r="P190870" s="83"/>
    </row>
    <row r="190871" spans="16:16" x14ac:dyDescent="0.3">
      <c r="P190871" s="83"/>
    </row>
    <row r="190872" spans="16:16" x14ac:dyDescent="0.3">
      <c r="P190872" s="83"/>
    </row>
    <row r="190873" spans="16:16" x14ac:dyDescent="0.3">
      <c r="P190873" s="83"/>
    </row>
    <row r="190874" spans="16:16" x14ac:dyDescent="0.3">
      <c r="P190874" s="83"/>
    </row>
    <row r="190875" spans="16:16" x14ac:dyDescent="0.3">
      <c r="P190875" s="83"/>
    </row>
    <row r="190876" spans="16:16" x14ac:dyDescent="0.3">
      <c r="P190876" s="83"/>
    </row>
    <row r="190877" spans="16:16" x14ac:dyDescent="0.3">
      <c r="P190877" s="83"/>
    </row>
    <row r="190878" spans="16:16" x14ac:dyDescent="0.3">
      <c r="P190878" s="83"/>
    </row>
    <row r="190879" spans="16:16" x14ac:dyDescent="0.3">
      <c r="P190879" s="83"/>
    </row>
    <row r="190880" spans="16:16" x14ac:dyDescent="0.3">
      <c r="P190880" s="83"/>
    </row>
    <row r="190881" spans="16:16" x14ac:dyDescent="0.3">
      <c r="P190881" s="83"/>
    </row>
    <row r="190882" spans="16:16" x14ac:dyDescent="0.3">
      <c r="P190882" s="83"/>
    </row>
    <row r="190883" spans="16:16" x14ac:dyDescent="0.3">
      <c r="P190883" s="83"/>
    </row>
    <row r="190884" spans="16:16" x14ac:dyDescent="0.3">
      <c r="P190884" s="83"/>
    </row>
    <row r="190885" spans="16:16" x14ac:dyDescent="0.3">
      <c r="P190885" s="83"/>
    </row>
    <row r="190886" spans="16:16" x14ac:dyDescent="0.3">
      <c r="P190886" s="83"/>
    </row>
    <row r="190887" spans="16:16" x14ac:dyDescent="0.3">
      <c r="P190887" s="83"/>
    </row>
    <row r="190888" spans="16:16" x14ac:dyDescent="0.3">
      <c r="P190888" s="83"/>
    </row>
    <row r="190889" spans="16:16" x14ac:dyDescent="0.3">
      <c r="P190889" s="83"/>
    </row>
    <row r="190890" spans="16:16" x14ac:dyDescent="0.3">
      <c r="P190890" s="83"/>
    </row>
    <row r="190891" spans="16:16" x14ac:dyDescent="0.3">
      <c r="P190891" s="83"/>
    </row>
    <row r="190892" spans="16:16" x14ac:dyDescent="0.3">
      <c r="P190892" s="83"/>
    </row>
    <row r="190893" spans="16:16" x14ac:dyDescent="0.3">
      <c r="P190893" s="83"/>
    </row>
    <row r="190894" spans="16:16" x14ac:dyDescent="0.3">
      <c r="P190894" s="83"/>
    </row>
    <row r="190895" spans="16:16" x14ac:dyDescent="0.3">
      <c r="P190895" s="83"/>
    </row>
    <row r="190896" spans="16:16" x14ac:dyDescent="0.3">
      <c r="P190896" s="83"/>
    </row>
    <row r="190897" spans="16:16" x14ac:dyDescent="0.3">
      <c r="P190897" s="83"/>
    </row>
    <row r="190898" spans="16:16" x14ac:dyDescent="0.3">
      <c r="P190898" s="83"/>
    </row>
    <row r="190899" spans="16:16" x14ac:dyDescent="0.3">
      <c r="P190899" s="83"/>
    </row>
    <row r="190900" spans="16:16" x14ac:dyDescent="0.3">
      <c r="P190900" s="83"/>
    </row>
    <row r="190901" spans="16:16" x14ac:dyDescent="0.3">
      <c r="P190901" s="83"/>
    </row>
    <row r="190902" spans="16:16" x14ac:dyDescent="0.3">
      <c r="P190902" s="83"/>
    </row>
    <row r="190903" spans="16:16" x14ac:dyDescent="0.3">
      <c r="P190903" s="83"/>
    </row>
    <row r="190904" spans="16:16" x14ac:dyDescent="0.3">
      <c r="P190904" s="83"/>
    </row>
    <row r="190905" spans="16:16" x14ac:dyDescent="0.3">
      <c r="P190905" s="83"/>
    </row>
    <row r="190906" spans="16:16" x14ac:dyDescent="0.3">
      <c r="P190906" s="83"/>
    </row>
    <row r="190907" spans="16:16" x14ac:dyDescent="0.3">
      <c r="P190907" s="83"/>
    </row>
    <row r="190908" spans="16:16" x14ac:dyDescent="0.3">
      <c r="P190908" s="83"/>
    </row>
    <row r="190909" spans="16:16" x14ac:dyDescent="0.3">
      <c r="P190909" s="83"/>
    </row>
    <row r="190910" spans="16:16" x14ac:dyDescent="0.3">
      <c r="P190910" s="83"/>
    </row>
    <row r="190911" spans="16:16" x14ac:dyDescent="0.3">
      <c r="P190911" s="83"/>
    </row>
    <row r="190912" spans="16:16" x14ac:dyDescent="0.3">
      <c r="P190912" s="83"/>
    </row>
    <row r="190913" spans="16:16" x14ac:dyDescent="0.3">
      <c r="P190913" s="83"/>
    </row>
    <row r="190914" spans="16:16" x14ac:dyDescent="0.3">
      <c r="P190914" s="83"/>
    </row>
    <row r="190915" spans="16:16" x14ac:dyDescent="0.3">
      <c r="P190915" s="83"/>
    </row>
    <row r="190916" spans="16:16" x14ac:dyDescent="0.3">
      <c r="P190916" s="83"/>
    </row>
    <row r="190917" spans="16:16" x14ac:dyDescent="0.3">
      <c r="P190917" s="83"/>
    </row>
    <row r="190918" spans="16:16" x14ac:dyDescent="0.3">
      <c r="P190918" s="83"/>
    </row>
    <row r="190919" spans="16:16" x14ac:dyDescent="0.3">
      <c r="P190919" s="83"/>
    </row>
    <row r="190920" spans="16:16" x14ac:dyDescent="0.3">
      <c r="P190920" s="83"/>
    </row>
    <row r="190921" spans="16:16" x14ac:dyDescent="0.3">
      <c r="P190921" s="83"/>
    </row>
    <row r="190922" spans="16:16" x14ac:dyDescent="0.3">
      <c r="P190922" s="83"/>
    </row>
    <row r="190923" spans="16:16" x14ac:dyDescent="0.3">
      <c r="P190923" s="83"/>
    </row>
    <row r="190924" spans="16:16" x14ac:dyDescent="0.3">
      <c r="P190924" s="83"/>
    </row>
    <row r="190925" spans="16:16" x14ac:dyDescent="0.3">
      <c r="P190925" s="83"/>
    </row>
    <row r="190926" spans="16:16" x14ac:dyDescent="0.3">
      <c r="P190926" s="83"/>
    </row>
    <row r="190927" spans="16:16" x14ac:dyDescent="0.3">
      <c r="P190927" s="83"/>
    </row>
    <row r="190928" spans="16:16" x14ac:dyDescent="0.3">
      <c r="P190928" s="83"/>
    </row>
    <row r="190929" spans="16:16" x14ac:dyDescent="0.3">
      <c r="P190929" s="83"/>
    </row>
    <row r="190930" spans="16:16" x14ac:dyDescent="0.3">
      <c r="P190930" s="83"/>
    </row>
    <row r="190931" spans="16:16" x14ac:dyDescent="0.3">
      <c r="P190931" s="83"/>
    </row>
    <row r="190932" spans="16:16" x14ac:dyDescent="0.3">
      <c r="P190932" s="83"/>
    </row>
    <row r="190933" spans="16:16" x14ac:dyDescent="0.3">
      <c r="P190933" s="83"/>
    </row>
    <row r="190934" spans="16:16" x14ac:dyDescent="0.3">
      <c r="P190934" s="83"/>
    </row>
    <row r="190935" spans="16:16" x14ac:dyDescent="0.3">
      <c r="P190935" s="83"/>
    </row>
    <row r="190936" spans="16:16" x14ac:dyDescent="0.3">
      <c r="P190936" s="83"/>
    </row>
    <row r="190937" spans="16:16" x14ac:dyDescent="0.3">
      <c r="P190937" s="83"/>
    </row>
    <row r="190938" spans="16:16" x14ac:dyDescent="0.3">
      <c r="P190938" s="83"/>
    </row>
    <row r="190939" spans="16:16" x14ac:dyDescent="0.3">
      <c r="P190939" s="83"/>
    </row>
    <row r="190940" spans="16:16" x14ac:dyDescent="0.3">
      <c r="P190940" s="83"/>
    </row>
    <row r="190941" spans="16:16" x14ac:dyDescent="0.3">
      <c r="P190941" s="83"/>
    </row>
    <row r="190942" spans="16:16" x14ac:dyDescent="0.3">
      <c r="P190942" s="83"/>
    </row>
    <row r="190943" spans="16:16" x14ac:dyDescent="0.3">
      <c r="P190943" s="83"/>
    </row>
    <row r="190944" spans="16:16" x14ac:dyDescent="0.3">
      <c r="P190944" s="83"/>
    </row>
    <row r="190945" spans="16:16" x14ac:dyDescent="0.3">
      <c r="P190945" s="83"/>
    </row>
    <row r="190946" spans="16:16" x14ac:dyDescent="0.3">
      <c r="P190946" s="83"/>
    </row>
    <row r="190947" spans="16:16" x14ac:dyDescent="0.3">
      <c r="P190947" s="83"/>
    </row>
    <row r="190948" spans="16:16" x14ac:dyDescent="0.3">
      <c r="P190948" s="83"/>
    </row>
    <row r="190949" spans="16:16" x14ac:dyDescent="0.3">
      <c r="P190949" s="83"/>
    </row>
    <row r="190950" spans="16:16" x14ac:dyDescent="0.3">
      <c r="P190950" s="83"/>
    </row>
    <row r="190951" spans="16:16" x14ac:dyDescent="0.3">
      <c r="P190951" s="83"/>
    </row>
    <row r="190952" spans="16:16" x14ac:dyDescent="0.3">
      <c r="P190952" s="83"/>
    </row>
    <row r="190953" spans="16:16" x14ac:dyDescent="0.3">
      <c r="P190953" s="83"/>
    </row>
    <row r="190954" spans="16:16" x14ac:dyDescent="0.3">
      <c r="P190954" s="83"/>
    </row>
    <row r="190955" spans="16:16" x14ac:dyDescent="0.3">
      <c r="P190955" s="83"/>
    </row>
    <row r="190956" spans="16:16" x14ac:dyDescent="0.3">
      <c r="P190956" s="83"/>
    </row>
    <row r="190957" spans="16:16" x14ac:dyDescent="0.3">
      <c r="P190957" s="83"/>
    </row>
    <row r="190958" spans="16:16" x14ac:dyDescent="0.3">
      <c r="P190958" s="83"/>
    </row>
    <row r="190959" spans="16:16" x14ac:dyDescent="0.3">
      <c r="P190959" s="83"/>
    </row>
    <row r="190960" spans="16:16" x14ac:dyDescent="0.3">
      <c r="P190960" s="83"/>
    </row>
    <row r="190961" spans="16:16" x14ac:dyDescent="0.3">
      <c r="P190961" s="83"/>
    </row>
    <row r="190962" spans="16:16" x14ac:dyDescent="0.3">
      <c r="P190962" s="83"/>
    </row>
    <row r="190963" spans="16:16" x14ac:dyDescent="0.3">
      <c r="P190963" s="83"/>
    </row>
    <row r="190964" spans="16:16" x14ac:dyDescent="0.3">
      <c r="P190964" s="83"/>
    </row>
    <row r="190965" spans="16:16" x14ac:dyDescent="0.3">
      <c r="P190965" s="83"/>
    </row>
    <row r="190966" spans="16:16" x14ac:dyDescent="0.3">
      <c r="P190966" s="83"/>
    </row>
    <row r="190967" spans="16:16" x14ac:dyDescent="0.3">
      <c r="P190967" s="83"/>
    </row>
    <row r="190968" spans="16:16" x14ac:dyDescent="0.3">
      <c r="P190968" s="83"/>
    </row>
    <row r="190969" spans="16:16" x14ac:dyDescent="0.3">
      <c r="P190969" s="83"/>
    </row>
    <row r="190970" spans="16:16" x14ac:dyDescent="0.3">
      <c r="P190970" s="83"/>
    </row>
    <row r="190971" spans="16:16" x14ac:dyDescent="0.3">
      <c r="P190971" s="83"/>
    </row>
    <row r="190972" spans="16:16" x14ac:dyDescent="0.3">
      <c r="P190972" s="83"/>
    </row>
    <row r="190973" spans="16:16" x14ac:dyDescent="0.3">
      <c r="P190973" s="83"/>
    </row>
    <row r="190974" spans="16:16" x14ac:dyDescent="0.3">
      <c r="P190974" s="83"/>
    </row>
    <row r="190975" spans="16:16" x14ac:dyDescent="0.3">
      <c r="P190975" s="83"/>
    </row>
    <row r="190976" spans="16:16" x14ac:dyDescent="0.3">
      <c r="P190976" s="83"/>
    </row>
    <row r="190977" spans="16:16" x14ac:dyDescent="0.3">
      <c r="P190977" s="83"/>
    </row>
    <row r="190978" spans="16:16" x14ac:dyDescent="0.3">
      <c r="P190978" s="83"/>
    </row>
    <row r="190979" spans="16:16" x14ac:dyDescent="0.3">
      <c r="P190979" s="83"/>
    </row>
    <row r="190980" spans="16:16" x14ac:dyDescent="0.3">
      <c r="P190980" s="83"/>
    </row>
    <row r="190981" spans="16:16" x14ac:dyDescent="0.3">
      <c r="P190981" s="83"/>
    </row>
    <row r="190982" spans="16:16" x14ac:dyDescent="0.3">
      <c r="P190982" s="83"/>
    </row>
    <row r="190983" spans="16:16" x14ac:dyDescent="0.3">
      <c r="P190983" s="83"/>
    </row>
    <row r="190984" spans="16:16" x14ac:dyDescent="0.3">
      <c r="P190984" s="83"/>
    </row>
    <row r="190985" spans="16:16" x14ac:dyDescent="0.3">
      <c r="P190985" s="83"/>
    </row>
    <row r="190986" spans="16:16" x14ac:dyDescent="0.3">
      <c r="P190986" s="83"/>
    </row>
    <row r="190987" spans="16:16" x14ac:dyDescent="0.3">
      <c r="P190987" s="83"/>
    </row>
    <row r="190988" spans="16:16" x14ac:dyDescent="0.3">
      <c r="P190988" s="83"/>
    </row>
    <row r="190989" spans="16:16" x14ac:dyDescent="0.3">
      <c r="P190989" s="83"/>
    </row>
    <row r="190990" spans="16:16" x14ac:dyDescent="0.3">
      <c r="P190990" s="83"/>
    </row>
    <row r="190991" spans="16:16" x14ac:dyDescent="0.3">
      <c r="P190991" s="83"/>
    </row>
    <row r="190992" spans="16:16" x14ac:dyDescent="0.3">
      <c r="P190992" s="83"/>
    </row>
    <row r="190993" spans="16:16" x14ac:dyDescent="0.3">
      <c r="P190993" s="83"/>
    </row>
    <row r="190994" spans="16:16" x14ac:dyDescent="0.3">
      <c r="P190994" s="83"/>
    </row>
    <row r="190995" spans="16:16" x14ac:dyDescent="0.3">
      <c r="P190995" s="83"/>
    </row>
    <row r="190996" spans="16:16" x14ac:dyDescent="0.3">
      <c r="P190996" s="83"/>
    </row>
    <row r="190997" spans="16:16" x14ac:dyDescent="0.3">
      <c r="P190997" s="83"/>
    </row>
    <row r="190998" spans="16:16" x14ac:dyDescent="0.3">
      <c r="P190998" s="83"/>
    </row>
    <row r="190999" spans="16:16" x14ac:dyDescent="0.3">
      <c r="P190999" s="83"/>
    </row>
    <row r="191000" spans="16:16" x14ac:dyDescent="0.3">
      <c r="P191000" s="83"/>
    </row>
    <row r="191001" spans="16:16" x14ac:dyDescent="0.3">
      <c r="P191001" s="83"/>
    </row>
    <row r="191002" spans="16:16" x14ac:dyDescent="0.3">
      <c r="P191002" s="83"/>
    </row>
    <row r="191003" spans="16:16" x14ac:dyDescent="0.3">
      <c r="P191003" s="83"/>
    </row>
    <row r="191004" spans="16:16" x14ac:dyDescent="0.3">
      <c r="P191004" s="83"/>
    </row>
    <row r="191005" spans="16:16" x14ac:dyDescent="0.3">
      <c r="P191005" s="83"/>
    </row>
    <row r="191006" spans="16:16" x14ac:dyDescent="0.3">
      <c r="P191006" s="83"/>
    </row>
    <row r="191007" spans="16:16" x14ac:dyDescent="0.3">
      <c r="P191007" s="83"/>
    </row>
    <row r="191008" spans="16:16" x14ac:dyDescent="0.3">
      <c r="P191008" s="83"/>
    </row>
    <row r="191009" spans="16:16" x14ac:dyDescent="0.3">
      <c r="P191009" s="83"/>
    </row>
    <row r="191010" spans="16:16" x14ac:dyDescent="0.3">
      <c r="P191010" s="83"/>
    </row>
    <row r="191011" spans="16:16" x14ac:dyDescent="0.3">
      <c r="P191011" s="83"/>
    </row>
    <row r="191012" spans="16:16" x14ac:dyDescent="0.3">
      <c r="P191012" s="83"/>
    </row>
    <row r="191013" spans="16:16" x14ac:dyDescent="0.3">
      <c r="P191013" s="83"/>
    </row>
    <row r="191014" spans="16:16" x14ac:dyDescent="0.3">
      <c r="P191014" s="83"/>
    </row>
    <row r="191015" spans="16:16" x14ac:dyDescent="0.3">
      <c r="P191015" s="83"/>
    </row>
    <row r="191016" spans="16:16" x14ac:dyDescent="0.3">
      <c r="P191016" s="83"/>
    </row>
    <row r="191017" spans="16:16" x14ac:dyDescent="0.3">
      <c r="P191017" s="83"/>
    </row>
    <row r="191018" spans="16:16" x14ac:dyDescent="0.3">
      <c r="P191018" s="83"/>
    </row>
    <row r="191019" spans="16:16" x14ac:dyDescent="0.3">
      <c r="P191019" s="83"/>
    </row>
    <row r="191020" spans="16:16" x14ac:dyDescent="0.3">
      <c r="P191020" s="83"/>
    </row>
    <row r="191021" spans="16:16" x14ac:dyDescent="0.3">
      <c r="P191021" s="83"/>
    </row>
    <row r="191022" spans="16:16" x14ac:dyDescent="0.3">
      <c r="P191022" s="83"/>
    </row>
    <row r="191023" spans="16:16" x14ac:dyDescent="0.3">
      <c r="P191023" s="83"/>
    </row>
    <row r="191024" spans="16:16" x14ac:dyDescent="0.3">
      <c r="P191024" s="83"/>
    </row>
    <row r="191025" spans="16:16" x14ac:dyDescent="0.3">
      <c r="P191025" s="83"/>
    </row>
    <row r="191026" spans="16:16" x14ac:dyDescent="0.3">
      <c r="P191026" s="83"/>
    </row>
    <row r="191027" spans="16:16" x14ac:dyDescent="0.3">
      <c r="P191027" s="83"/>
    </row>
    <row r="191028" spans="16:16" x14ac:dyDescent="0.3">
      <c r="P191028" s="83"/>
    </row>
    <row r="191029" spans="16:16" x14ac:dyDescent="0.3">
      <c r="P191029" s="83"/>
    </row>
    <row r="191030" spans="16:16" x14ac:dyDescent="0.3">
      <c r="P191030" s="83"/>
    </row>
    <row r="191031" spans="16:16" x14ac:dyDescent="0.3">
      <c r="P191031" s="83"/>
    </row>
    <row r="191032" spans="16:16" x14ac:dyDescent="0.3">
      <c r="P191032" s="83"/>
    </row>
    <row r="191033" spans="16:16" x14ac:dyDescent="0.3">
      <c r="P191033" s="83"/>
    </row>
    <row r="191034" spans="16:16" x14ac:dyDescent="0.3">
      <c r="P191034" s="83"/>
    </row>
    <row r="191035" spans="16:16" x14ac:dyDescent="0.3">
      <c r="P191035" s="83"/>
    </row>
    <row r="191036" spans="16:16" x14ac:dyDescent="0.3">
      <c r="P191036" s="83"/>
    </row>
    <row r="191037" spans="16:16" x14ac:dyDescent="0.3">
      <c r="P191037" s="83"/>
    </row>
    <row r="191038" spans="16:16" x14ac:dyDescent="0.3">
      <c r="P191038" s="83"/>
    </row>
    <row r="191039" spans="16:16" x14ac:dyDescent="0.3">
      <c r="P191039" s="83"/>
    </row>
    <row r="191040" spans="16:16" x14ac:dyDescent="0.3">
      <c r="P191040" s="83"/>
    </row>
    <row r="191041" spans="16:16" x14ac:dyDescent="0.3">
      <c r="P191041" s="83"/>
    </row>
    <row r="191042" spans="16:16" x14ac:dyDescent="0.3">
      <c r="P191042" s="83"/>
    </row>
    <row r="191043" spans="16:16" x14ac:dyDescent="0.3">
      <c r="P191043" s="83"/>
    </row>
    <row r="191044" spans="16:16" x14ac:dyDescent="0.3">
      <c r="P191044" s="83"/>
    </row>
    <row r="191045" spans="16:16" x14ac:dyDescent="0.3">
      <c r="P191045" s="83"/>
    </row>
    <row r="191046" spans="16:16" x14ac:dyDescent="0.3">
      <c r="P191046" s="83"/>
    </row>
    <row r="191047" spans="16:16" x14ac:dyDescent="0.3">
      <c r="P191047" s="83"/>
    </row>
    <row r="191048" spans="16:16" x14ac:dyDescent="0.3">
      <c r="P191048" s="83"/>
    </row>
    <row r="191049" spans="16:16" x14ac:dyDescent="0.3">
      <c r="P191049" s="83"/>
    </row>
    <row r="191050" spans="16:16" x14ac:dyDescent="0.3">
      <c r="P191050" s="83"/>
    </row>
    <row r="191051" spans="16:16" x14ac:dyDescent="0.3">
      <c r="P191051" s="83"/>
    </row>
    <row r="191052" spans="16:16" x14ac:dyDescent="0.3">
      <c r="P191052" s="83"/>
    </row>
    <row r="191053" spans="16:16" x14ac:dyDescent="0.3">
      <c r="P191053" s="83"/>
    </row>
    <row r="191054" spans="16:16" x14ac:dyDescent="0.3">
      <c r="P191054" s="83"/>
    </row>
    <row r="191055" spans="16:16" x14ac:dyDescent="0.3">
      <c r="P191055" s="83"/>
    </row>
    <row r="191056" spans="16:16" x14ac:dyDescent="0.3">
      <c r="P191056" s="83"/>
    </row>
    <row r="191057" spans="16:16" x14ac:dyDescent="0.3">
      <c r="P191057" s="83"/>
    </row>
    <row r="191058" spans="16:16" x14ac:dyDescent="0.3">
      <c r="P191058" s="83"/>
    </row>
    <row r="191059" spans="16:16" x14ac:dyDescent="0.3">
      <c r="P191059" s="83"/>
    </row>
    <row r="191060" spans="16:16" x14ac:dyDescent="0.3">
      <c r="P191060" s="83"/>
    </row>
    <row r="191061" spans="16:16" x14ac:dyDescent="0.3">
      <c r="P191061" s="83"/>
    </row>
    <row r="191062" spans="16:16" x14ac:dyDescent="0.3">
      <c r="P191062" s="83"/>
    </row>
    <row r="191063" spans="16:16" x14ac:dyDescent="0.3">
      <c r="P191063" s="83"/>
    </row>
    <row r="191064" spans="16:16" x14ac:dyDescent="0.3">
      <c r="P191064" s="83"/>
    </row>
    <row r="191065" spans="16:16" x14ac:dyDescent="0.3">
      <c r="P191065" s="83"/>
    </row>
    <row r="191066" spans="16:16" x14ac:dyDescent="0.3">
      <c r="P191066" s="83"/>
    </row>
    <row r="191067" spans="16:16" x14ac:dyDescent="0.3">
      <c r="P191067" s="83"/>
    </row>
    <row r="191068" spans="16:16" x14ac:dyDescent="0.3">
      <c r="P191068" s="83"/>
    </row>
    <row r="191069" spans="16:16" x14ac:dyDescent="0.3">
      <c r="P191069" s="83"/>
    </row>
    <row r="191070" spans="16:16" x14ac:dyDescent="0.3">
      <c r="P191070" s="83"/>
    </row>
    <row r="191071" spans="16:16" x14ac:dyDescent="0.3">
      <c r="P191071" s="83"/>
    </row>
    <row r="191072" spans="16:16" x14ac:dyDescent="0.3">
      <c r="P191072" s="83"/>
    </row>
    <row r="191073" spans="16:16" x14ac:dyDescent="0.3">
      <c r="P191073" s="83"/>
    </row>
    <row r="191074" spans="16:16" x14ac:dyDescent="0.3">
      <c r="P191074" s="83"/>
    </row>
    <row r="191075" spans="16:16" x14ac:dyDescent="0.3">
      <c r="P191075" s="83"/>
    </row>
    <row r="191076" spans="16:16" x14ac:dyDescent="0.3">
      <c r="P191076" s="83"/>
    </row>
    <row r="191077" spans="16:16" x14ac:dyDescent="0.3">
      <c r="P191077" s="83"/>
    </row>
    <row r="191078" spans="16:16" x14ac:dyDescent="0.3">
      <c r="P191078" s="83"/>
    </row>
    <row r="191079" spans="16:16" x14ac:dyDescent="0.3">
      <c r="P191079" s="83"/>
    </row>
    <row r="191080" spans="16:16" x14ac:dyDescent="0.3">
      <c r="P191080" s="83"/>
    </row>
    <row r="191081" spans="16:16" x14ac:dyDescent="0.3">
      <c r="P191081" s="83"/>
    </row>
    <row r="191082" spans="16:16" x14ac:dyDescent="0.3">
      <c r="P191082" s="83"/>
    </row>
    <row r="191083" spans="16:16" x14ac:dyDescent="0.3">
      <c r="P191083" s="83"/>
    </row>
    <row r="191084" spans="16:16" x14ac:dyDescent="0.3">
      <c r="P191084" s="83"/>
    </row>
    <row r="191085" spans="16:16" x14ac:dyDescent="0.3">
      <c r="P191085" s="83"/>
    </row>
    <row r="191086" spans="16:16" x14ac:dyDescent="0.3">
      <c r="P191086" s="83"/>
    </row>
    <row r="191087" spans="16:16" x14ac:dyDescent="0.3">
      <c r="P191087" s="83"/>
    </row>
    <row r="191088" spans="16:16" x14ac:dyDescent="0.3">
      <c r="P191088" s="83"/>
    </row>
    <row r="191089" spans="16:16" x14ac:dyDescent="0.3">
      <c r="P191089" s="83"/>
    </row>
    <row r="191090" spans="16:16" x14ac:dyDescent="0.3">
      <c r="P191090" s="83"/>
    </row>
    <row r="191091" spans="16:16" x14ac:dyDescent="0.3">
      <c r="P191091" s="83"/>
    </row>
    <row r="191092" spans="16:16" x14ac:dyDescent="0.3">
      <c r="P191092" s="83"/>
    </row>
    <row r="191093" spans="16:16" x14ac:dyDescent="0.3">
      <c r="P191093" s="83"/>
    </row>
    <row r="191094" spans="16:16" x14ac:dyDescent="0.3">
      <c r="P191094" s="83"/>
    </row>
    <row r="191095" spans="16:16" x14ac:dyDescent="0.3">
      <c r="P191095" s="83"/>
    </row>
    <row r="191096" spans="16:16" x14ac:dyDescent="0.3">
      <c r="P191096" s="83"/>
    </row>
    <row r="191097" spans="16:16" x14ac:dyDescent="0.3">
      <c r="P191097" s="83"/>
    </row>
    <row r="191098" spans="16:16" x14ac:dyDescent="0.3">
      <c r="P191098" s="83"/>
    </row>
    <row r="191099" spans="16:16" x14ac:dyDescent="0.3">
      <c r="P191099" s="83"/>
    </row>
    <row r="191100" spans="16:16" x14ac:dyDescent="0.3">
      <c r="P191100" s="83"/>
    </row>
    <row r="191101" spans="16:16" x14ac:dyDescent="0.3">
      <c r="P191101" s="83"/>
    </row>
    <row r="191102" spans="16:16" x14ac:dyDescent="0.3">
      <c r="P191102" s="83"/>
    </row>
    <row r="191103" spans="16:16" x14ac:dyDescent="0.3">
      <c r="P191103" s="83"/>
    </row>
    <row r="191104" spans="16:16" x14ac:dyDescent="0.3">
      <c r="P191104" s="83"/>
    </row>
    <row r="191105" spans="16:16" x14ac:dyDescent="0.3">
      <c r="P191105" s="83"/>
    </row>
    <row r="191106" spans="16:16" x14ac:dyDescent="0.3">
      <c r="P191106" s="83"/>
    </row>
    <row r="191107" spans="16:16" x14ac:dyDescent="0.3">
      <c r="P191107" s="83"/>
    </row>
    <row r="191108" spans="16:16" x14ac:dyDescent="0.3">
      <c r="P191108" s="83"/>
    </row>
    <row r="191109" spans="16:16" x14ac:dyDescent="0.3">
      <c r="P191109" s="83"/>
    </row>
    <row r="191110" spans="16:16" x14ac:dyDescent="0.3">
      <c r="P191110" s="83"/>
    </row>
    <row r="191111" spans="16:16" x14ac:dyDescent="0.3">
      <c r="P191111" s="83"/>
    </row>
    <row r="191112" spans="16:16" x14ac:dyDescent="0.3">
      <c r="P191112" s="83"/>
    </row>
    <row r="191113" spans="16:16" x14ac:dyDescent="0.3">
      <c r="P191113" s="83"/>
    </row>
    <row r="191114" spans="16:16" x14ac:dyDescent="0.3">
      <c r="P191114" s="83"/>
    </row>
    <row r="191115" spans="16:16" x14ac:dyDescent="0.3">
      <c r="P191115" s="83"/>
    </row>
    <row r="191116" spans="16:16" x14ac:dyDescent="0.3">
      <c r="P191116" s="83"/>
    </row>
    <row r="191117" spans="16:16" x14ac:dyDescent="0.3">
      <c r="P191117" s="83"/>
    </row>
    <row r="191118" spans="16:16" x14ac:dyDescent="0.3">
      <c r="P191118" s="83"/>
    </row>
    <row r="191119" spans="16:16" x14ac:dyDescent="0.3">
      <c r="P191119" s="83"/>
    </row>
    <row r="191120" spans="16:16" x14ac:dyDescent="0.3">
      <c r="P191120" s="83"/>
    </row>
    <row r="191121" spans="16:16" x14ac:dyDescent="0.3">
      <c r="P191121" s="83"/>
    </row>
    <row r="191122" spans="16:16" x14ac:dyDescent="0.3">
      <c r="P191122" s="83"/>
    </row>
    <row r="191123" spans="16:16" x14ac:dyDescent="0.3">
      <c r="P191123" s="83"/>
    </row>
    <row r="191124" spans="16:16" x14ac:dyDescent="0.3">
      <c r="P191124" s="83"/>
    </row>
    <row r="191125" spans="16:16" x14ac:dyDescent="0.3">
      <c r="P191125" s="83"/>
    </row>
    <row r="191126" spans="16:16" x14ac:dyDescent="0.3">
      <c r="P191126" s="83"/>
    </row>
    <row r="191127" spans="16:16" x14ac:dyDescent="0.3">
      <c r="P191127" s="83"/>
    </row>
    <row r="191128" spans="16:16" x14ac:dyDescent="0.3">
      <c r="P191128" s="83"/>
    </row>
    <row r="191129" spans="16:16" x14ac:dyDescent="0.3">
      <c r="P191129" s="83"/>
    </row>
    <row r="191130" spans="16:16" x14ac:dyDescent="0.3">
      <c r="P191130" s="83"/>
    </row>
    <row r="191131" spans="16:16" x14ac:dyDescent="0.3">
      <c r="P191131" s="83"/>
    </row>
    <row r="191132" spans="16:16" x14ac:dyDescent="0.3">
      <c r="P191132" s="83"/>
    </row>
    <row r="191133" spans="16:16" x14ac:dyDescent="0.3">
      <c r="P191133" s="83"/>
    </row>
    <row r="191134" spans="16:16" x14ac:dyDescent="0.3">
      <c r="P191134" s="83"/>
    </row>
    <row r="191135" spans="16:16" x14ac:dyDescent="0.3">
      <c r="P191135" s="83"/>
    </row>
    <row r="191136" spans="16:16" x14ac:dyDescent="0.3">
      <c r="P191136" s="83"/>
    </row>
    <row r="191137" spans="16:16" x14ac:dyDescent="0.3">
      <c r="P191137" s="83"/>
    </row>
    <row r="191138" spans="16:16" x14ac:dyDescent="0.3">
      <c r="P191138" s="83"/>
    </row>
    <row r="191139" spans="16:16" x14ac:dyDescent="0.3">
      <c r="P191139" s="83"/>
    </row>
    <row r="191140" spans="16:16" x14ac:dyDescent="0.3">
      <c r="P191140" s="83"/>
    </row>
    <row r="191141" spans="16:16" x14ac:dyDescent="0.3">
      <c r="P191141" s="83"/>
    </row>
    <row r="191142" spans="16:16" x14ac:dyDescent="0.3">
      <c r="P191142" s="83"/>
    </row>
    <row r="191143" spans="16:16" x14ac:dyDescent="0.3">
      <c r="P191143" s="83"/>
    </row>
    <row r="191144" spans="16:16" x14ac:dyDescent="0.3">
      <c r="P191144" s="83"/>
    </row>
    <row r="191145" spans="16:16" x14ac:dyDescent="0.3">
      <c r="P191145" s="83"/>
    </row>
    <row r="191146" spans="16:16" x14ac:dyDescent="0.3">
      <c r="P191146" s="83"/>
    </row>
    <row r="191147" spans="16:16" x14ac:dyDescent="0.3">
      <c r="P191147" s="83"/>
    </row>
    <row r="191148" spans="16:16" x14ac:dyDescent="0.3">
      <c r="P191148" s="83"/>
    </row>
    <row r="191149" spans="16:16" x14ac:dyDescent="0.3">
      <c r="P191149" s="83"/>
    </row>
    <row r="191150" spans="16:16" x14ac:dyDescent="0.3">
      <c r="P191150" s="83"/>
    </row>
    <row r="191151" spans="16:16" x14ac:dyDescent="0.3">
      <c r="P191151" s="83"/>
    </row>
    <row r="191152" spans="16:16" x14ac:dyDescent="0.3">
      <c r="P191152" s="83"/>
    </row>
    <row r="191153" spans="16:16" x14ac:dyDescent="0.3">
      <c r="P191153" s="83"/>
    </row>
    <row r="191154" spans="16:16" x14ac:dyDescent="0.3">
      <c r="P191154" s="83"/>
    </row>
    <row r="191155" spans="16:16" x14ac:dyDescent="0.3">
      <c r="P191155" s="83"/>
    </row>
    <row r="191156" spans="16:16" x14ac:dyDescent="0.3">
      <c r="P191156" s="83"/>
    </row>
    <row r="191157" spans="16:16" x14ac:dyDescent="0.3">
      <c r="P191157" s="83"/>
    </row>
    <row r="191158" spans="16:16" x14ac:dyDescent="0.3">
      <c r="P191158" s="83"/>
    </row>
    <row r="191159" spans="16:16" x14ac:dyDescent="0.3">
      <c r="P191159" s="83"/>
    </row>
    <row r="191160" spans="16:16" x14ac:dyDescent="0.3">
      <c r="P191160" s="83"/>
    </row>
    <row r="191161" spans="16:16" x14ac:dyDescent="0.3">
      <c r="P191161" s="83"/>
    </row>
    <row r="191162" spans="16:16" x14ac:dyDescent="0.3">
      <c r="P191162" s="83"/>
    </row>
    <row r="191163" spans="16:16" x14ac:dyDescent="0.3">
      <c r="P191163" s="83"/>
    </row>
    <row r="191164" spans="16:16" x14ac:dyDescent="0.3">
      <c r="P191164" s="83"/>
    </row>
    <row r="191165" spans="16:16" x14ac:dyDescent="0.3">
      <c r="P191165" s="83"/>
    </row>
    <row r="191166" spans="16:16" x14ac:dyDescent="0.3">
      <c r="P191166" s="83"/>
    </row>
    <row r="191167" spans="16:16" x14ac:dyDescent="0.3">
      <c r="P191167" s="83"/>
    </row>
    <row r="191168" spans="16:16" x14ac:dyDescent="0.3">
      <c r="P191168" s="83"/>
    </row>
    <row r="191169" spans="16:16" x14ac:dyDescent="0.3">
      <c r="P191169" s="83"/>
    </row>
    <row r="191170" spans="16:16" x14ac:dyDescent="0.3">
      <c r="P191170" s="83"/>
    </row>
    <row r="191171" spans="16:16" x14ac:dyDescent="0.3">
      <c r="P191171" s="83"/>
    </row>
    <row r="191172" spans="16:16" x14ac:dyDescent="0.3">
      <c r="P191172" s="83"/>
    </row>
    <row r="191173" spans="16:16" x14ac:dyDescent="0.3">
      <c r="P191173" s="83"/>
    </row>
    <row r="191174" spans="16:16" x14ac:dyDescent="0.3">
      <c r="P191174" s="83"/>
    </row>
    <row r="191175" spans="16:16" x14ac:dyDescent="0.3">
      <c r="P191175" s="83"/>
    </row>
    <row r="191176" spans="16:16" x14ac:dyDescent="0.3">
      <c r="P191176" s="83"/>
    </row>
    <row r="191177" spans="16:16" x14ac:dyDescent="0.3">
      <c r="P191177" s="83"/>
    </row>
    <row r="191178" spans="16:16" x14ac:dyDescent="0.3">
      <c r="P191178" s="83"/>
    </row>
    <row r="191179" spans="16:16" x14ac:dyDescent="0.3">
      <c r="P191179" s="83"/>
    </row>
    <row r="191180" spans="16:16" x14ac:dyDescent="0.3">
      <c r="P191180" s="83"/>
    </row>
    <row r="191181" spans="16:16" x14ac:dyDescent="0.3">
      <c r="P191181" s="83"/>
    </row>
    <row r="191182" spans="16:16" x14ac:dyDescent="0.3">
      <c r="P191182" s="83"/>
    </row>
    <row r="191183" spans="16:16" x14ac:dyDescent="0.3">
      <c r="P191183" s="83"/>
    </row>
    <row r="191184" spans="16:16" x14ac:dyDescent="0.3">
      <c r="P191184" s="83"/>
    </row>
    <row r="191185" spans="16:16" x14ac:dyDescent="0.3">
      <c r="P191185" s="83"/>
    </row>
    <row r="191186" spans="16:16" x14ac:dyDescent="0.3">
      <c r="P191186" s="83"/>
    </row>
    <row r="191187" spans="16:16" x14ac:dyDescent="0.3">
      <c r="P191187" s="83"/>
    </row>
    <row r="191188" spans="16:16" x14ac:dyDescent="0.3">
      <c r="P191188" s="83"/>
    </row>
    <row r="191189" spans="16:16" x14ac:dyDescent="0.3">
      <c r="P191189" s="83"/>
    </row>
    <row r="191190" spans="16:16" x14ac:dyDescent="0.3">
      <c r="P191190" s="83"/>
    </row>
    <row r="191191" spans="16:16" x14ac:dyDescent="0.3">
      <c r="P191191" s="83"/>
    </row>
    <row r="191192" spans="16:16" x14ac:dyDescent="0.3">
      <c r="P191192" s="83"/>
    </row>
    <row r="191193" spans="16:16" x14ac:dyDescent="0.3">
      <c r="P191193" s="83"/>
    </row>
    <row r="191194" spans="16:16" x14ac:dyDescent="0.3">
      <c r="P191194" s="83"/>
    </row>
    <row r="191195" spans="16:16" x14ac:dyDescent="0.3">
      <c r="P191195" s="83"/>
    </row>
    <row r="191196" spans="16:16" x14ac:dyDescent="0.3">
      <c r="P191196" s="83"/>
    </row>
    <row r="191197" spans="16:16" x14ac:dyDescent="0.3">
      <c r="P191197" s="83"/>
    </row>
    <row r="191198" spans="16:16" x14ac:dyDescent="0.3">
      <c r="P191198" s="83"/>
    </row>
    <row r="191199" spans="16:16" x14ac:dyDescent="0.3">
      <c r="P191199" s="83"/>
    </row>
    <row r="191200" spans="16:16" x14ac:dyDescent="0.3">
      <c r="P191200" s="83"/>
    </row>
    <row r="191201" spans="16:16" x14ac:dyDescent="0.3">
      <c r="P191201" s="83"/>
    </row>
    <row r="191202" spans="16:16" x14ac:dyDescent="0.3">
      <c r="P191202" s="83"/>
    </row>
    <row r="191203" spans="16:16" x14ac:dyDescent="0.3">
      <c r="P191203" s="83"/>
    </row>
    <row r="191204" spans="16:16" x14ac:dyDescent="0.3">
      <c r="P191204" s="83"/>
    </row>
    <row r="191205" spans="16:16" x14ac:dyDescent="0.3">
      <c r="P191205" s="83"/>
    </row>
    <row r="191206" spans="16:16" x14ac:dyDescent="0.3">
      <c r="P191206" s="83"/>
    </row>
    <row r="191207" spans="16:16" x14ac:dyDescent="0.3">
      <c r="P191207" s="83"/>
    </row>
    <row r="191208" spans="16:16" x14ac:dyDescent="0.3">
      <c r="P191208" s="83"/>
    </row>
    <row r="191209" spans="16:16" x14ac:dyDescent="0.3">
      <c r="P191209" s="83"/>
    </row>
    <row r="191210" spans="16:16" x14ac:dyDescent="0.3">
      <c r="P191210" s="83"/>
    </row>
    <row r="191211" spans="16:16" x14ac:dyDescent="0.3">
      <c r="P191211" s="83"/>
    </row>
    <row r="191212" spans="16:16" x14ac:dyDescent="0.3">
      <c r="P191212" s="83"/>
    </row>
    <row r="191213" spans="16:16" x14ac:dyDescent="0.3">
      <c r="P191213" s="83"/>
    </row>
    <row r="191214" spans="16:16" x14ac:dyDescent="0.3">
      <c r="P191214" s="83"/>
    </row>
    <row r="191215" spans="16:16" x14ac:dyDescent="0.3">
      <c r="P191215" s="83"/>
    </row>
    <row r="191216" spans="16:16" x14ac:dyDescent="0.3">
      <c r="P191216" s="83"/>
    </row>
    <row r="191217" spans="16:16" x14ac:dyDescent="0.3">
      <c r="P191217" s="83"/>
    </row>
    <row r="191218" spans="16:16" x14ac:dyDescent="0.3">
      <c r="P191218" s="83"/>
    </row>
    <row r="191219" spans="16:16" x14ac:dyDescent="0.3">
      <c r="P191219" s="83"/>
    </row>
    <row r="191220" spans="16:16" x14ac:dyDescent="0.3">
      <c r="P191220" s="83"/>
    </row>
    <row r="191221" spans="16:16" x14ac:dyDescent="0.3">
      <c r="P191221" s="83"/>
    </row>
    <row r="191222" spans="16:16" x14ac:dyDescent="0.3">
      <c r="P191222" s="83"/>
    </row>
    <row r="191223" spans="16:16" x14ac:dyDescent="0.3">
      <c r="P191223" s="83"/>
    </row>
    <row r="191224" spans="16:16" x14ac:dyDescent="0.3">
      <c r="P191224" s="83"/>
    </row>
    <row r="191225" spans="16:16" x14ac:dyDescent="0.3">
      <c r="P191225" s="83"/>
    </row>
    <row r="191226" spans="16:16" x14ac:dyDescent="0.3">
      <c r="P191226" s="83"/>
    </row>
    <row r="191227" spans="16:16" x14ac:dyDescent="0.3">
      <c r="P191227" s="83"/>
    </row>
    <row r="191228" spans="16:16" x14ac:dyDescent="0.3">
      <c r="P191228" s="83"/>
    </row>
    <row r="191229" spans="16:16" x14ac:dyDescent="0.3">
      <c r="P191229" s="83"/>
    </row>
    <row r="191230" spans="16:16" x14ac:dyDescent="0.3">
      <c r="P191230" s="83"/>
    </row>
    <row r="191231" spans="16:16" x14ac:dyDescent="0.3">
      <c r="P191231" s="83"/>
    </row>
    <row r="191232" spans="16:16" x14ac:dyDescent="0.3">
      <c r="P191232" s="83"/>
    </row>
    <row r="191233" spans="16:16" x14ac:dyDescent="0.3">
      <c r="P191233" s="83"/>
    </row>
    <row r="191234" spans="16:16" x14ac:dyDescent="0.3">
      <c r="P191234" s="83"/>
    </row>
    <row r="191235" spans="16:16" x14ac:dyDescent="0.3">
      <c r="P191235" s="83"/>
    </row>
    <row r="191236" spans="16:16" x14ac:dyDescent="0.3">
      <c r="P191236" s="83"/>
    </row>
    <row r="191237" spans="16:16" x14ac:dyDescent="0.3">
      <c r="P191237" s="83"/>
    </row>
    <row r="191238" spans="16:16" x14ac:dyDescent="0.3">
      <c r="P191238" s="83"/>
    </row>
    <row r="191239" spans="16:16" x14ac:dyDescent="0.3">
      <c r="P191239" s="83"/>
    </row>
    <row r="191240" spans="16:16" x14ac:dyDescent="0.3">
      <c r="P191240" s="83"/>
    </row>
    <row r="191241" spans="16:16" x14ac:dyDescent="0.3">
      <c r="P191241" s="83"/>
    </row>
    <row r="191242" spans="16:16" x14ac:dyDescent="0.3">
      <c r="P191242" s="83"/>
    </row>
    <row r="191243" spans="16:16" x14ac:dyDescent="0.3">
      <c r="P191243" s="83"/>
    </row>
    <row r="191244" spans="16:16" x14ac:dyDescent="0.3">
      <c r="P191244" s="83"/>
    </row>
    <row r="191245" spans="16:16" x14ac:dyDescent="0.3">
      <c r="P191245" s="83"/>
    </row>
    <row r="191246" spans="16:16" x14ac:dyDescent="0.3">
      <c r="P191246" s="83"/>
    </row>
    <row r="191247" spans="16:16" x14ac:dyDescent="0.3">
      <c r="P191247" s="83"/>
    </row>
    <row r="191248" spans="16:16" x14ac:dyDescent="0.3">
      <c r="P191248" s="83"/>
    </row>
    <row r="191249" spans="16:16" x14ac:dyDescent="0.3">
      <c r="P191249" s="83"/>
    </row>
    <row r="191250" spans="16:16" x14ac:dyDescent="0.3">
      <c r="P191250" s="83"/>
    </row>
    <row r="191251" spans="16:16" x14ac:dyDescent="0.3">
      <c r="P191251" s="83"/>
    </row>
    <row r="191252" spans="16:16" x14ac:dyDescent="0.3">
      <c r="P191252" s="83"/>
    </row>
    <row r="191253" spans="16:16" x14ac:dyDescent="0.3">
      <c r="P191253" s="83"/>
    </row>
    <row r="191254" spans="16:16" x14ac:dyDescent="0.3">
      <c r="P191254" s="83"/>
    </row>
    <row r="191255" spans="16:16" x14ac:dyDescent="0.3">
      <c r="P191255" s="83"/>
    </row>
    <row r="191256" spans="16:16" x14ac:dyDescent="0.3">
      <c r="P191256" s="83"/>
    </row>
    <row r="191257" spans="16:16" x14ac:dyDescent="0.3">
      <c r="P191257" s="83"/>
    </row>
    <row r="191258" spans="16:16" x14ac:dyDescent="0.3">
      <c r="P191258" s="83"/>
    </row>
    <row r="191259" spans="16:16" x14ac:dyDescent="0.3">
      <c r="P191259" s="83"/>
    </row>
    <row r="191260" spans="16:16" x14ac:dyDescent="0.3">
      <c r="P191260" s="83"/>
    </row>
    <row r="191261" spans="16:16" x14ac:dyDescent="0.3">
      <c r="P191261" s="83"/>
    </row>
    <row r="191262" spans="16:16" x14ac:dyDescent="0.3">
      <c r="P191262" s="83"/>
    </row>
    <row r="191263" spans="16:16" x14ac:dyDescent="0.3">
      <c r="P191263" s="83"/>
    </row>
    <row r="191264" spans="16:16" x14ac:dyDescent="0.3">
      <c r="P191264" s="83"/>
    </row>
    <row r="191265" spans="16:16" x14ac:dyDescent="0.3">
      <c r="P191265" s="83"/>
    </row>
    <row r="191266" spans="16:16" x14ac:dyDescent="0.3">
      <c r="P191266" s="83"/>
    </row>
    <row r="191267" spans="16:16" x14ac:dyDescent="0.3">
      <c r="P191267" s="83"/>
    </row>
    <row r="191268" spans="16:16" x14ac:dyDescent="0.3">
      <c r="P191268" s="83"/>
    </row>
    <row r="191269" spans="16:16" x14ac:dyDescent="0.3">
      <c r="P191269" s="83"/>
    </row>
    <row r="191270" spans="16:16" x14ac:dyDescent="0.3">
      <c r="P191270" s="83"/>
    </row>
    <row r="191271" spans="16:16" x14ac:dyDescent="0.3">
      <c r="P191271" s="83"/>
    </row>
    <row r="191272" spans="16:16" x14ac:dyDescent="0.3">
      <c r="P191272" s="83"/>
    </row>
    <row r="191273" spans="16:16" x14ac:dyDescent="0.3">
      <c r="P191273" s="83"/>
    </row>
    <row r="191274" spans="16:16" x14ac:dyDescent="0.3">
      <c r="P191274" s="83"/>
    </row>
    <row r="191275" spans="16:16" x14ac:dyDescent="0.3">
      <c r="P191275" s="83"/>
    </row>
    <row r="191276" spans="16:16" x14ac:dyDescent="0.3">
      <c r="P191276" s="83"/>
    </row>
    <row r="191277" spans="16:16" x14ac:dyDescent="0.3">
      <c r="P191277" s="83"/>
    </row>
    <row r="191278" spans="16:16" x14ac:dyDescent="0.3">
      <c r="P191278" s="83"/>
    </row>
    <row r="191279" spans="16:16" x14ac:dyDescent="0.3">
      <c r="P191279" s="83"/>
    </row>
    <row r="191280" spans="16:16" x14ac:dyDescent="0.3">
      <c r="P191280" s="83"/>
    </row>
    <row r="191281" spans="16:16" x14ac:dyDescent="0.3">
      <c r="P191281" s="83"/>
    </row>
    <row r="191282" spans="16:16" x14ac:dyDescent="0.3">
      <c r="P191282" s="83"/>
    </row>
    <row r="191283" spans="16:16" x14ac:dyDescent="0.3">
      <c r="P191283" s="83"/>
    </row>
    <row r="191284" spans="16:16" x14ac:dyDescent="0.3">
      <c r="P191284" s="83"/>
    </row>
    <row r="191285" spans="16:16" x14ac:dyDescent="0.3">
      <c r="P191285" s="83"/>
    </row>
    <row r="191286" spans="16:16" x14ac:dyDescent="0.3">
      <c r="P191286" s="83"/>
    </row>
    <row r="191287" spans="16:16" x14ac:dyDescent="0.3">
      <c r="P191287" s="83"/>
    </row>
    <row r="191288" spans="16:16" x14ac:dyDescent="0.3">
      <c r="P191288" s="83"/>
    </row>
    <row r="191289" spans="16:16" x14ac:dyDescent="0.3">
      <c r="P191289" s="83"/>
    </row>
    <row r="191290" spans="16:16" x14ac:dyDescent="0.3">
      <c r="P191290" s="83"/>
    </row>
    <row r="191291" spans="16:16" x14ac:dyDescent="0.3">
      <c r="P191291" s="83"/>
    </row>
    <row r="191292" spans="16:16" x14ac:dyDescent="0.3">
      <c r="P191292" s="83"/>
    </row>
    <row r="191293" spans="16:16" x14ac:dyDescent="0.3">
      <c r="P191293" s="83"/>
    </row>
    <row r="191294" spans="16:16" x14ac:dyDescent="0.3">
      <c r="P191294" s="83"/>
    </row>
    <row r="191295" spans="16:16" x14ac:dyDescent="0.3">
      <c r="P191295" s="83"/>
    </row>
    <row r="191296" spans="16:16" x14ac:dyDescent="0.3">
      <c r="P191296" s="83"/>
    </row>
    <row r="191297" spans="16:16" x14ac:dyDescent="0.3">
      <c r="P191297" s="83"/>
    </row>
    <row r="191298" spans="16:16" x14ac:dyDescent="0.3">
      <c r="P191298" s="83"/>
    </row>
    <row r="191299" spans="16:16" x14ac:dyDescent="0.3">
      <c r="P191299" s="83"/>
    </row>
    <row r="191300" spans="16:16" x14ac:dyDescent="0.3">
      <c r="P191300" s="83"/>
    </row>
    <row r="191301" spans="16:16" x14ac:dyDescent="0.3">
      <c r="P191301" s="83"/>
    </row>
    <row r="191302" spans="16:16" x14ac:dyDescent="0.3">
      <c r="P191302" s="83"/>
    </row>
    <row r="191303" spans="16:16" x14ac:dyDescent="0.3">
      <c r="P191303" s="83"/>
    </row>
    <row r="191304" spans="16:16" x14ac:dyDescent="0.3">
      <c r="P191304" s="83"/>
    </row>
    <row r="191305" spans="16:16" x14ac:dyDescent="0.3">
      <c r="P191305" s="83"/>
    </row>
    <row r="191306" spans="16:16" x14ac:dyDescent="0.3">
      <c r="P191306" s="83"/>
    </row>
    <row r="191307" spans="16:16" x14ac:dyDescent="0.3">
      <c r="P191307" s="83"/>
    </row>
    <row r="191308" spans="16:16" x14ac:dyDescent="0.3">
      <c r="P191308" s="83"/>
    </row>
    <row r="191309" spans="16:16" x14ac:dyDescent="0.3">
      <c r="P191309" s="83"/>
    </row>
    <row r="191310" spans="16:16" x14ac:dyDescent="0.3">
      <c r="P191310" s="83"/>
    </row>
    <row r="191311" spans="16:16" x14ac:dyDescent="0.3">
      <c r="P191311" s="83"/>
    </row>
    <row r="191312" spans="16:16" x14ac:dyDescent="0.3">
      <c r="P191312" s="83"/>
    </row>
    <row r="191313" spans="16:16" x14ac:dyDescent="0.3">
      <c r="P191313" s="83"/>
    </row>
    <row r="191314" spans="16:16" x14ac:dyDescent="0.3">
      <c r="P191314" s="83"/>
    </row>
    <row r="191315" spans="16:16" x14ac:dyDescent="0.3">
      <c r="P191315" s="83"/>
    </row>
    <row r="191316" spans="16:16" x14ac:dyDescent="0.3">
      <c r="P191316" s="83"/>
    </row>
    <row r="191317" spans="16:16" x14ac:dyDescent="0.3">
      <c r="P191317" s="83"/>
    </row>
    <row r="191318" spans="16:16" x14ac:dyDescent="0.3">
      <c r="P191318" s="83"/>
    </row>
    <row r="191319" spans="16:16" x14ac:dyDescent="0.3">
      <c r="P191319" s="83"/>
    </row>
    <row r="191320" spans="16:16" x14ac:dyDescent="0.3">
      <c r="P191320" s="83"/>
    </row>
    <row r="191321" spans="16:16" x14ac:dyDescent="0.3">
      <c r="P191321" s="83"/>
    </row>
    <row r="191322" spans="16:16" x14ac:dyDescent="0.3">
      <c r="P191322" s="83"/>
    </row>
    <row r="191323" spans="16:16" x14ac:dyDescent="0.3">
      <c r="P191323" s="83"/>
    </row>
    <row r="191324" spans="16:16" x14ac:dyDescent="0.3">
      <c r="P191324" s="83"/>
    </row>
    <row r="191325" spans="16:16" x14ac:dyDescent="0.3">
      <c r="P191325" s="83"/>
    </row>
    <row r="191326" spans="16:16" x14ac:dyDescent="0.3">
      <c r="P191326" s="83"/>
    </row>
    <row r="191327" spans="16:16" x14ac:dyDescent="0.3">
      <c r="P191327" s="83"/>
    </row>
    <row r="191328" spans="16:16" x14ac:dyDescent="0.3">
      <c r="P191328" s="83"/>
    </row>
    <row r="191329" spans="16:16" x14ac:dyDescent="0.3">
      <c r="P191329" s="83"/>
    </row>
    <row r="191330" spans="16:16" x14ac:dyDescent="0.3">
      <c r="P191330" s="83"/>
    </row>
    <row r="191331" spans="16:16" x14ac:dyDescent="0.3">
      <c r="P191331" s="83"/>
    </row>
    <row r="191332" spans="16:16" x14ac:dyDescent="0.3">
      <c r="P191332" s="83"/>
    </row>
    <row r="191333" spans="16:16" x14ac:dyDescent="0.3">
      <c r="P191333" s="83"/>
    </row>
    <row r="191334" spans="16:16" x14ac:dyDescent="0.3">
      <c r="P191334" s="83"/>
    </row>
    <row r="191335" spans="16:16" x14ac:dyDescent="0.3">
      <c r="P191335" s="83"/>
    </row>
    <row r="191336" spans="16:16" x14ac:dyDescent="0.3">
      <c r="P191336" s="83"/>
    </row>
    <row r="191337" spans="16:16" x14ac:dyDescent="0.3">
      <c r="P191337" s="83"/>
    </row>
    <row r="191338" spans="16:16" x14ac:dyDescent="0.3">
      <c r="P191338" s="83"/>
    </row>
    <row r="191339" spans="16:16" x14ac:dyDescent="0.3">
      <c r="P191339" s="83"/>
    </row>
    <row r="191340" spans="16:16" x14ac:dyDescent="0.3">
      <c r="P191340" s="83"/>
    </row>
    <row r="191341" spans="16:16" x14ac:dyDescent="0.3">
      <c r="P191341" s="83"/>
    </row>
    <row r="191342" spans="16:16" x14ac:dyDescent="0.3">
      <c r="P191342" s="83"/>
    </row>
    <row r="191343" spans="16:16" x14ac:dyDescent="0.3">
      <c r="P191343" s="83"/>
    </row>
    <row r="191344" spans="16:16" x14ac:dyDescent="0.3">
      <c r="P191344" s="83"/>
    </row>
    <row r="191345" spans="16:16" x14ac:dyDescent="0.3">
      <c r="P191345" s="83"/>
    </row>
    <row r="191346" spans="16:16" x14ac:dyDescent="0.3">
      <c r="P191346" s="83"/>
    </row>
    <row r="191347" spans="16:16" x14ac:dyDescent="0.3">
      <c r="P191347" s="83"/>
    </row>
    <row r="191348" spans="16:16" x14ac:dyDescent="0.3">
      <c r="P191348" s="83"/>
    </row>
    <row r="191349" spans="16:16" x14ac:dyDescent="0.3">
      <c r="P191349" s="83"/>
    </row>
    <row r="191350" spans="16:16" x14ac:dyDescent="0.3">
      <c r="P191350" s="83"/>
    </row>
    <row r="191351" spans="16:16" x14ac:dyDescent="0.3">
      <c r="P191351" s="83"/>
    </row>
    <row r="191352" spans="16:16" x14ac:dyDescent="0.3">
      <c r="P191352" s="83"/>
    </row>
    <row r="191353" spans="16:16" x14ac:dyDescent="0.3">
      <c r="P191353" s="83"/>
    </row>
    <row r="191354" spans="16:16" x14ac:dyDescent="0.3">
      <c r="P191354" s="83"/>
    </row>
    <row r="191355" spans="16:16" x14ac:dyDescent="0.3">
      <c r="P191355" s="83"/>
    </row>
    <row r="191356" spans="16:16" x14ac:dyDescent="0.3">
      <c r="P191356" s="83"/>
    </row>
    <row r="191357" spans="16:16" x14ac:dyDescent="0.3">
      <c r="P191357" s="83"/>
    </row>
    <row r="191358" spans="16:16" x14ac:dyDescent="0.3">
      <c r="P191358" s="83"/>
    </row>
    <row r="191359" spans="16:16" x14ac:dyDescent="0.3">
      <c r="P191359" s="83"/>
    </row>
    <row r="191360" spans="16:16" x14ac:dyDescent="0.3">
      <c r="P191360" s="83"/>
    </row>
    <row r="191361" spans="16:16" x14ac:dyDescent="0.3">
      <c r="P191361" s="83"/>
    </row>
    <row r="191362" spans="16:16" x14ac:dyDescent="0.3">
      <c r="P191362" s="83"/>
    </row>
    <row r="191363" spans="16:16" x14ac:dyDescent="0.3">
      <c r="P191363" s="83"/>
    </row>
    <row r="191364" spans="16:16" x14ac:dyDescent="0.3">
      <c r="P191364" s="83"/>
    </row>
    <row r="191365" spans="16:16" x14ac:dyDescent="0.3">
      <c r="P191365" s="83"/>
    </row>
    <row r="191366" spans="16:16" x14ac:dyDescent="0.3">
      <c r="P191366" s="83"/>
    </row>
    <row r="191367" spans="16:16" x14ac:dyDescent="0.3">
      <c r="P191367" s="83"/>
    </row>
    <row r="191368" spans="16:16" x14ac:dyDescent="0.3">
      <c r="P191368" s="83"/>
    </row>
    <row r="191369" spans="16:16" x14ac:dyDescent="0.3">
      <c r="P191369" s="83"/>
    </row>
    <row r="191370" spans="16:16" x14ac:dyDescent="0.3">
      <c r="P191370" s="83"/>
    </row>
    <row r="191371" spans="16:16" x14ac:dyDescent="0.3">
      <c r="P191371" s="83"/>
    </row>
    <row r="191372" spans="16:16" x14ac:dyDescent="0.3">
      <c r="P191372" s="83"/>
    </row>
    <row r="191373" spans="16:16" x14ac:dyDescent="0.3">
      <c r="P191373" s="83"/>
    </row>
    <row r="191374" spans="16:16" x14ac:dyDescent="0.3">
      <c r="P191374" s="83"/>
    </row>
    <row r="191375" spans="16:16" x14ac:dyDescent="0.3">
      <c r="P191375" s="83"/>
    </row>
    <row r="191376" spans="16:16" x14ac:dyDescent="0.3">
      <c r="P191376" s="83"/>
    </row>
    <row r="191377" spans="16:16" x14ac:dyDescent="0.3">
      <c r="P191377" s="83"/>
    </row>
    <row r="191378" spans="16:16" x14ac:dyDescent="0.3">
      <c r="P191378" s="83"/>
    </row>
    <row r="191379" spans="16:16" x14ac:dyDescent="0.3">
      <c r="P191379" s="83"/>
    </row>
    <row r="191380" spans="16:16" x14ac:dyDescent="0.3">
      <c r="P191380" s="83"/>
    </row>
    <row r="191381" spans="16:16" x14ac:dyDescent="0.3">
      <c r="P191381" s="83"/>
    </row>
    <row r="191382" spans="16:16" x14ac:dyDescent="0.3">
      <c r="P191382" s="83"/>
    </row>
    <row r="191383" spans="16:16" x14ac:dyDescent="0.3">
      <c r="P191383" s="83"/>
    </row>
    <row r="191384" spans="16:16" x14ac:dyDescent="0.3">
      <c r="P191384" s="83"/>
    </row>
    <row r="191385" spans="16:16" x14ac:dyDescent="0.3">
      <c r="P191385" s="83"/>
    </row>
    <row r="191386" spans="16:16" x14ac:dyDescent="0.3">
      <c r="P191386" s="83"/>
    </row>
    <row r="191387" spans="16:16" x14ac:dyDescent="0.3">
      <c r="P191387" s="83"/>
    </row>
    <row r="191388" spans="16:16" x14ac:dyDescent="0.3">
      <c r="P191388" s="83"/>
    </row>
    <row r="191389" spans="16:16" x14ac:dyDescent="0.3">
      <c r="P191389" s="83"/>
    </row>
    <row r="191390" spans="16:16" x14ac:dyDescent="0.3">
      <c r="P191390" s="83"/>
    </row>
    <row r="191391" spans="16:16" x14ac:dyDescent="0.3">
      <c r="P191391" s="83"/>
    </row>
    <row r="191392" spans="16:16" x14ac:dyDescent="0.3">
      <c r="P191392" s="83"/>
    </row>
    <row r="191393" spans="16:16" x14ac:dyDescent="0.3">
      <c r="P191393" s="83"/>
    </row>
    <row r="191394" spans="16:16" x14ac:dyDescent="0.3">
      <c r="P191394" s="83"/>
    </row>
    <row r="191395" spans="16:16" x14ac:dyDescent="0.3">
      <c r="P191395" s="83"/>
    </row>
    <row r="191396" spans="16:16" x14ac:dyDescent="0.3">
      <c r="P191396" s="83"/>
    </row>
    <row r="191397" spans="16:16" x14ac:dyDescent="0.3">
      <c r="P191397" s="83"/>
    </row>
    <row r="191398" spans="16:16" x14ac:dyDescent="0.3">
      <c r="P191398" s="83"/>
    </row>
    <row r="191399" spans="16:16" x14ac:dyDescent="0.3">
      <c r="P191399" s="83"/>
    </row>
    <row r="191400" spans="16:16" x14ac:dyDescent="0.3">
      <c r="P191400" s="83"/>
    </row>
    <row r="191401" spans="16:16" x14ac:dyDescent="0.3">
      <c r="P191401" s="83"/>
    </row>
    <row r="191402" spans="16:16" x14ac:dyDescent="0.3">
      <c r="P191402" s="83"/>
    </row>
    <row r="191403" spans="16:16" x14ac:dyDescent="0.3">
      <c r="P191403" s="83"/>
    </row>
    <row r="191404" spans="16:16" x14ac:dyDescent="0.3">
      <c r="P191404" s="83"/>
    </row>
    <row r="191405" spans="16:16" x14ac:dyDescent="0.3">
      <c r="P191405" s="83"/>
    </row>
    <row r="191406" spans="16:16" x14ac:dyDescent="0.3">
      <c r="P191406" s="83"/>
    </row>
    <row r="191407" spans="16:16" x14ac:dyDescent="0.3">
      <c r="P191407" s="83"/>
    </row>
    <row r="191408" spans="16:16" x14ac:dyDescent="0.3">
      <c r="P191408" s="83"/>
    </row>
    <row r="191409" spans="16:16" x14ac:dyDescent="0.3">
      <c r="P191409" s="83"/>
    </row>
    <row r="191410" spans="16:16" x14ac:dyDescent="0.3">
      <c r="P191410" s="83"/>
    </row>
    <row r="191411" spans="16:16" x14ac:dyDescent="0.3">
      <c r="P191411" s="83"/>
    </row>
    <row r="191412" spans="16:16" x14ac:dyDescent="0.3">
      <c r="P191412" s="83"/>
    </row>
    <row r="191413" spans="16:16" x14ac:dyDescent="0.3">
      <c r="P191413" s="83"/>
    </row>
    <row r="191414" spans="16:16" x14ac:dyDescent="0.3">
      <c r="P191414" s="83"/>
    </row>
    <row r="191415" spans="16:16" x14ac:dyDescent="0.3">
      <c r="P191415" s="83"/>
    </row>
    <row r="191416" spans="16:16" x14ac:dyDescent="0.3">
      <c r="P191416" s="83"/>
    </row>
    <row r="191417" spans="16:16" x14ac:dyDescent="0.3">
      <c r="P191417" s="83"/>
    </row>
    <row r="191418" spans="16:16" x14ac:dyDescent="0.3">
      <c r="P191418" s="83"/>
    </row>
    <row r="191419" spans="16:16" x14ac:dyDescent="0.3">
      <c r="P191419" s="83"/>
    </row>
    <row r="191420" spans="16:16" x14ac:dyDescent="0.3">
      <c r="P191420" s="83"/>
    </row>
    <row r="191421" spans="16:16" x14ac:dyDescent="0.3">
      <c r="P191421" s="83"/>
    </row>
    <row r="191422" spans="16:16" x14ac:dyDescent="0.3">
      <c r="P191422" s="83"/>
    </row>
    <row r="191423" spans="16:16" x14ac:dyDescent="0.3">
      <c r="P191423" s="83"/>
    </row>
    <row r="191424" spans="16:16" x14ac:dyDescent="0.3">
      <c r="P191424" s="83"/>
    </row>
    <row r="191425" spans="16:16" x14ac:dyDescent="0.3">
      <c r="P191425" s="83"/>
    </row>
    <row r="191426" spans="16:16" x14ac:dyDescent="0.3">
      <c r="P191426" s="83"/>
    </row>
    <row r="191427" spans="16:16" x14ac:dyDescent="0.3">
      <c r="P191427" s="83"/>
    </row>
    <row r="191428" spans="16:16" x14ac:dyDescent="0.3">
      <c r="P191428" s="83"/>
    </row>
    <row r="191429" spans="16:16" x14ac:dyDescent="0.3">
      <c r="P191429" s="83"/>
    </row>
    <row r="191430" spans="16:16" x14ac:dyDescent="0.3">
      <c r="P191430" s="83"/>
    </row>
    <row r="191431" spans="16:16" x14ac:dyDescent="0.3">
      <c r="P191431" s="83"/>
    </row>
    <row r="191432" spans="16:16" x14ac:dyDescent="0.3">
      <c r="P191432" s="83"/>
    </row>
    <row r="191433" spans="16:16" x14ac:dyDescent="0.3">
      <c r="P191433" s="83"/>
    </row>
    <row r="191434" spans="16:16" x14ac:dyDescent="0.3">
      <c r="P191434" s="83"/>
    </row>
    <row r="191435" spans="16:16" x14ac:dyDescent="0.3">
      <c r="P191435" s="83"/>
    </row>
    <row r="191436" spans="16:16" x14ac:dyDescent="0.3">
      <c r="P191436" s="83"/>
    </row>
    <row r="191437" spans="16:16" x14ac:dyDescent="0.3">
      <c r="P191437" s="83"/>
    </row>
    <row r="191438" spans="16:16" x14ac:dyDescent="0.3">
      <c r="P191438" s="83"/>
    </row>
    <row r="191439" spans="16:16" x14ac:dyDescent="0.3">
      <c r="P191439" s="83"/>
    </row>
    <row r="191440" spans="16:16" x14ac:dyDescent="0.3">
      <c r="P191440" s="83"/>
    </row>
    <row r="191441" spans="16:16" x14ac:dyDescent="0.3">
      <c r="P191441" s="83"/>
    </row>
    <row r="191442" spans="16:16" x14ac:dyDescent="0.3">
      <c r="P191442" s="83"/>
    </row>
    <row r="191443" spans="16:16" x14ac:dyDescent="0.3">
      <c r="P191443" s="83"/>
    </row>
    <row r="191444" spans="16:16" x14ac:dyDescent="0.3">
      <c r="P191444" s="83"/>
    </row>
    <row r="191445" spans="16:16" x14ac:dyDescent="0.3">
      <c r="P191445" s="83"/>
    </row>
    <row r="191446" spans="16:16" x14ac:dyDescent="0.3">
      <c r="P191446" s="83"/>
    </row>
    <row r="191447" spans="16:16" x14ac:dyDescent="0.3">
      <c r="P191447" s="83"/>
    </row>
    <row r="191448" spans="16:16" x14ac:dyDescent="0.3">
      <c r="P191448" s="83"/>
    </row>
    <row r="191449" spans="16:16" x14ac:dyDescent="0.3">
      <c r="P191449" s="83"/>
    </row>
    <row r="191450" spans="16:16" x14ac:dyDescent="0.3">
      <c r="P191450" s="83"/>
    </row>
    <row r="191451" spans="16:16" x14ac:dyDescent="0.3">
      <c r="P191451" s="83"/>
    </row>
    <row r="191452" spans="16:16" x14ac:dyDescent="0.3">
      <c r="P191452" s="83"/>
    </row>
    <row r="191453" spans="16:16" x14ac:dyDescent="0.3">
      <c r="P191453" s="83"/>
    </row>
    <row r="191454" spans="16:16" x14ac:dyDescent="0.3">
      <c r="P191454" s="83"/>
    </row>
    <row r="191455" spans="16:16" x14ac:dyDescent="0.3">
      <c r="P191455" s="83"/>
    </row>
    <row r="191456" spans="16:16" x14ac:dyDescent="0.3">
      <c r="P191456" s="83"/>
    </row>
    <row r="191457" spans="16:16" x14ac:dyDescent="0.3">
      <c r="P191457" s="83"/>
    </row>
    <row r="191458" spans="16:16" x14ac:dyDescent="0.3">
      <c r="P191458" s="83"/>
    </row>
    <row r="191459" spans="16:16" x14ac:dyDescent="0.3">
      <c r="P191459" s="83"/>
    </row>
    <row r="191460" spans="16:16" x14ac:dyDescent="0.3">
      <c r="P191460" s="83"/>
    </row>
    <row r="191461" spans="16:16" x14ac:dyDescent="0.3">
      <c r="P191461" s="83"/>
    </row>
    <row r="191462" spans="16:16" x14ac:dyDescent="0.3">
      <c r="P191462" s="83"/>
    </row>
    <row r="191463" spans="16:16" x14ac:dyDescent="0.3">
      <c r="P191463" s="83"/>
    </row>
    <row r="191464" spans="16:16" x14ac:dyDescent="0.3">
      <c r="P191464" s="83"/>
    </row>
    <row r="191465" spans="16:16" x14ac:dyDescent="0.3">
      <c r="P191465" s="83"/>
    </row>
    <row r="191466" spans="16:16" x14ac:dyDescent="0.3">
      <c r="P191466" s="83"/>
    </row>
    <row r="191467" spans="16:16" x14ac:dyDescent="0.3">
      <c r="P191467" s="83"/>
    </row>
    <row r="191468" spans="16:16" x14ac:dyDescent="0.3">
      <c r="P191468" s="83"/>
    </row>
    <row r="191469" spans="16:16" x14ac:dyDescent="0.3">
      <c r="P191469" s="83"/>
    </row>
    <row r="191470" spans="16:16" x14ac:dyDescent="0.3">
      <c r="P191470" s="83"/>
    </row>
    <row r="191471" spans="16:16" x14ac:dyDescent="0.3">
      <c r="P191471" s="83"/>
    </row>
    <row r="191472" spans="16:16" x14ac:dyDescent="0.3">
      <c r="P191472" s="83"/>
    </row>
    <row r="191473" spans="16:16" x14ac:dyDescent="0.3">
      <c r="P191473" s="83"/>
    </row>
    <row r="191474" spans="16:16" x14ac:dyDescent="0.3">
      <c r="P191474" s="83"/>
    </row>
    <row r="191475" spans="16:16" x14ac:dyDescent="0.3">
      <c r="P191475" s="83"/>
    </row>
    <row r="191476" spans="16:16" x14ac:dyDescent="0.3">
      <c r="P191476" s="83"/>
    </row>
    <row r="191477" spans="16:16" x14ac:dyDescent="0.3">
      <c r="P191477" s="83"/>
    </row>
    <row r="191478" spans="16:16" x14ac:dyDescent="0.3">
      <c r="P191478" s="83"/>
    </row>
    <row r="191479" spans="16:16" x14ac:dyDescent="0.3">
      <c r="P191479" s="83"/>
    </row>
    <row r="191480" spans="16:16" x14ac:dyDescent="0.3">
      <c r="P191480" s="83"/>
    </row>
    <row r="191481" spans="16:16" x14ac:dyDescent="0.3">
      <c r="P191481" s="83"/>
    </row>
    <row r="191482" spans="16:16" x14ac:dyDescent="0.3">
      <c r="P191482" s="83"/>
    </row>
    <row r="191483" spans="16:16" x14ac:dyDescent="0.3">
      <c r="P191483" s="83"/>
    </row>
    <row r="191484" spans="16:16" x14ac:dyDescent="0.3">
      <c r="P191484" s="83"/>
    </row>
    <row r="191485" spans="16:16" x14ac:dyDescent="0.3">
      <c r="P191485" s="83"/>
    </row>
    <row r="191486" spans="16:16" x14ac:dyDescent="0.3">
      <c r="P191486" s="83"/>
    </row>
    <row r="191487" spans="16:16" x14ac:dyDescent="0.3">
      <c r="P191487" s="83"/>
    </row>
    <row r="191488" spans="16:16" x14ac:dyDescent="0.3">
      <c r="P191488" s="83"/>
    </row>
    <row r="191489" spans="16:16" x14ac:dyDescent="0.3">
      <c r="P191489" s="83"/>
    </row>
    <row r="191490" spans="16:16" x14ac:dyDescent="0.3">
      <c r="P191490" s="83"/>
    </row>
    <row r="191491" spans="16:16" x14ac:dyDescent="0.3">
      <c r="P191491" s="83"/>
    </row>
    <row r="191492" spans="16:16" x14ac:dyDescent="0.3">
      <c r="P191492" s="83"/>
    </row>
    <row r="191493" spans="16:16" x14ac:dyDescent="0.3">
      <c r="P191493" s="83"/>
    </row>
    <row r="191494" spans="16:16" x14ac:dyDescent="0.3">
      <c r="P191494" s="83"/>
    </row>
    <row r="191495" spans="16:16" x14ac:dyDescent="0.3">
      <c r="P191495" s="83"/>
    </row>
    <row r="191496" spans="16:16" x14ac:dyDescent="0.3">
      <c r="P191496" s="83"/>
    </row>
    <row r="191497" spans="16:16" x14ac:dyDescent="0.3">
      <c r="P191497" s="83"/>
    </row>
    <row r="191498" spans="16:16" x14ac:dyDescent="0.3">
      <c r="P191498" s="83"/>
    </row>
    <row r="191499" spans="16:16" x14ac:dyDescent="0.3">
      <c r="P191499" s="83"/>
    </row>
    <row r="191500" spans="16:16" x14ac:dyDescent="0.3">
      <c r="P191500" s="83"/>
    </row>
    <row r="191501" spans="16:16" x14ac:dyDescent="0.3">
      <c r="P191501" s="83"/>
    </row>
    <row r="191502" spans="16:16" x14ac:dyDescent="0.3">
      <c r="P191502" s="83"/>
    </row>
    <row r="191503" spans="16:16" x14ac:dyDescent="0.3">
      <c r="P191503" s="83"/>
    </row>
    <row r="191504" spans="16:16" x14ac:dyDescent="0.3">
      <c r="P191504" s="83"/>
    </row>
    <row r="191505" spans="16:16" x14ac:dyDescent="0.3">
      <c r="P191505" s="83"/>
    </row>
    <row r="191506" spans="16:16" x14ac:dyDescent="0.3">
      <c r="P191506" s="83"/>
    </row>
    <row r="191507" spans="16:16" x14ac:dyDescent="0.3">
      <c r="P191507" s="83"/>
    </row>
    <row r="191508" spans="16:16" x14ac:dyDescent="0.3">
      <c r="P191508" s="83"/>
    </row>
    <row r="191509" spans="16:16" x14ac:dyDescent="0.3">
      <c r="P191509" s="83"/>
    </row>
    <row r="191510" spans="16:16" x14ac:dyDescent="0.3">
      <c r="P191510" s="83"/>
    </row>
    <row r="191511" spans="16:16" x14ac:dyDescent="0.3">
      <c r="P191511" s="83"/>
    </row>
    <row r="191512" spans="16:16" x14ac:dyDescent="0.3">
      <c r="P191512" s="83"/>
    </row>
    <row r="191513" spans="16:16" x14ac:dyDescent="0.3">
      <c r="P191513" s="83"/>
    </row>
    <row r="191514" spans="16:16" x14ac:dyDescent="0.3">
      <c r="P191514" s="83"/>
    </row>
    <row r="191515" spans="16:16" x14ac:dyDescent="0.3">
      <c r="P191515" s="83"/>
    </row>
    <row r="191516" spans="16:16" x14ac:dyDescent="0.3">
      <c r="P191516" s="83"/>
    </row>
    <row r="191517" spans="16:16" x14ac:dyDescent="0.3">
      <c r="P191517" s="83"/>
    </row>
    <row r="191518" spans="16:16" x14ac:dyDescent="0.3">
      <c r="P191518" s="83"/>
    </row>
    <row r="191519" spans="16:16" x14ac:dyDescent="0.3">
      <c r="P191519" s="83"/>
    </row>
    <row r="191520" spans="16:16" x14ac:dyDescent="0.3">
      <c r="P191520" s="83"/>
    </row>
    <row r="191521" spans="16:16" x14ac:dyDescent="0.3">
      <c r="P191521" s="83"/>
    </row>
    <row r="191522" spans="16:16" x14ac:dyDescent="0.3">
      <c r="P191522" s="83"/>
    </row>
    <row r="191523" spans="16:16" x14ac:dyDescent="0.3">
      <c r="P191523" s="83"/>
    </row>
    <row r="191524" spans="16:16" x14ac:dyDescent="0.3">
      <c r="P191524" s="83"/>
    </row>
    <row r="191525" spans="16:16" x14ac:dyDescent="0.3">
      <c r="P191525" s="83"/>
    </row>
    <row r="191526" spans="16:16" x14ac:dyDescent="0.3">
      <c r="P191526" s="83"/>
    </row>
    <row r="191527" spans="16:16" x14ac:dyDescent="0.3">
      <c r="P191527" s="83"/>
    </row>
    <row r="191528" spans="16:16" x14ac:dyDescent="0.3">
      <c r="P191528" s="83"/>
    </row>
    <row r="191529" spans="16:16" x14ac:dyDescent="0.3">
      <c r="P191529" s="83"/>
    </row>
    <row r="191530" spans="16:16" x14ac:dyDescent="0.3">
      <c r="P191530" s="83"/>
    </row>
    <row r="191531" spans="16:16" x14ac:dyDescent="0.3">
      <c r="P191531" s="83"/>
    </row>
    <row r="191532" spans="16:16" x14ac:dyDescent="0.3">
      <c r="P191532" s="83"/>
    </row>
    <row r="191533" spans="16:16" x14ac:dyDescent="0.3">
      <c r="P191533" s="83"/>
    </row>
    <row r="191534" spans="16:16" x14ac:dyDescent="0.3">
      <c r="P191534" s="83"/>
    </row>
    <row r="191535" spans="16:16" x14ac:dyDescent="0.3">
      <c r="P191535" s="83"/>
    </row>
    <row r="191536" spans="16:16" x14ac:dyDescent="0.3">
      <c r="P191536" s="83"/>
    </row>
    <row r="191537" spans="16:16" x14ac:dyDescent="0.3">
      <c r="P191537" s="83"/>
    </row>
    <row r="191538" spans="16:16" x14ac:dyDescent="0.3">
      <c r="P191538" s="83"/>
    </row>
    <row r="191539" spans="16:16" x14ac:dyDescent="0.3">
      <c r="P191539" s="83"/>
    </row>
    <row r="191540" spans="16:16" x14ac:dyDescent="0.3">
      <c r="P191540" s="83"/>
    </row>
    <row r="191541" spans="16:16" x14ac:dyDescent="0.3">
      <c r="P191541" s="83"/>
    </row>
    <row r="191542" spans="16:16" x14ac:dyDescent="0.3">
      <c r="P191542" s="83"/>
    </row>
    <row r="191543" spans="16:16" x14ac:dyDescent="0.3">
      <c r="P191543" s="83"/>
    </row>
    <row r="191544" spans="16:16" x14ac:dyDescent="0.3">
      <c r="P191544" s="83"/>
    </row>
    <row r="191545" spans="16:16" x14ac:dyDescent="0.3">
      <c r="P191545" s="83"/>
    </row>
    <row r="191546" spans="16:16" x14ac:dyDescent="0.3">
      <c r="P191546" s="83"/>
    </row>
    <row r="191547" spans="16:16" x14ac:dyDescent="0.3">
      <c r="P191547" s="83"/>
    </row>
    <row r="191548" spans="16:16" x14ac:dyDescent="0.3">
      <c r="P191548" s="83"/>
    </row>
    <row r="191549" spans="16:16" x14ac:dyDescent="0.3">
      <c r="P191549" s="83"/>
    </row>
    <row r="191550" spans="16:16" x14ac:dyDescent="0.3">
      <c r="P191550" s="83"/>
    </row>
    <row r="191551" spans="16:16" x14ac:dyDescent="0.3">
      <c r="P191551" s="83"/>
    </row>
    <row r="191552" spans="16:16" x14ac:dyDescent="0.3">
      <c r="P191552" s="83"/>
    </row>
    <row r="191553" spans="16:16" x14ac:dyDescent="0.3">
      <c r="P191553" s="83"/>
    </row>
    <row r="191554" spans="16:16" x14ac:dyDescent="0.3">
      <c r="P191554" s="83"/>
    </row>
    <row r="191555" spans="16:16" x14ac:dyDescent="0.3">
      <c r="P191555" s="83"/>
    </row>
    <row r="191556" spans="16:16" x14ac:dyDescent="0.3">
      <c r="P191556" s="83"/>
    </row>
    <row r="191557" spans="16:16" x14ac:dyDescent="0.3">
      <c r="P191557" s="83"/>
    </row>
    <row r="191558" spans="16:16" x14ac:dyDescent="0.3">
      <c r="P191558" s="83"/>
    </row>
    <row r="191559" spans="16:16" x14ac:dyDescent="0.3">
      <c r="P191559" s="83"/>
    </row>
    <row r="191560" spans="16:16" x14ac:dyDescent="0.3">
      <c r="P191560" s="83"/>
    </row>
    <row r="191561" spans="16:16" x14ac:dyDescent="0.3">
      <c r="P191561" s="83"/>
    </row>
    <row r="191562" spans="16:16" x14ac:dyDescent="0.3">
      <c r="P191562" s="83"/>
    </row>
    <row r="191563" spans="16:16" x14ac:dyDescent="0.3">
      <c r="P191563" s="83"/>
    </row>
    <row r="191564" spans="16:16" x14ac:dyDescent="0.3">
      <c r="P191564" s="83"/>
    </row>
    <row r="191565" spans="16:16" x14ac:dyDescent="0.3">
      <c r="P191565" s="83"/>
    </row>
    <row r="191566" spans="16:16" x14ac:dyDescent="0.3">
      <c r="P191566" s="83"/>
    </row>
    <row r="191567" spans="16:16" x14ac:dyDescent="0.3">
      <c r="P191567" s="83"/>
    </row>
    <row r="191568" spans="16:16" x14ac:dyDescent="0.3">
      <c r="P191568" s="83"/>
    </row>
    <row r="191569" spans="16:16" x14ac:dyDescent="0.3">
      <c r="P191569" s="83"/>
    </row>
    <row r="191570" spans="16:16" x14ac:dyDescent="0.3">
      <c r="P191570" s="83"/>
    </row>
    <row r="191571" spans="16:16" x14ac:dyDescent="0.3">
      <c r="P191571" s="83"/>
    </row>
    <row r="191572" spans="16:16" x14ac:dyDescent="0.3">
      <c r="P191572" s="83"/>
    </row>
    <row r="191573" spans="16:16" x14ac:dyDescent="0.3">
      <c r="P191573" s="83"/>
    </row>
    <row r="191574" spans="16:16" x14ac:dyDescent="0.3">
      <c r="P191574" s="83"/>
    </row>
    <row r="191575" spans="16:16" x14ac:dyDescent="0.3">
      <c r="P191575" s="83"/>
    </row>
    <row r="191576" spans="16:16" x14ac:dyDescent="0.3">
      <c r="P191576" s="83"/>
    </row>
    <row r="191577" spans="16:16" x14ac:dyDescent="0.3">
      <c r="P191577" s="83"/>
    </row>
    <row r="191578" spans="16:16" x14ac:dyDescent="0.3">
      <c r="P191578" s="83"/>
    </row>
    <row r="191579" spans="16:16" x14ac:dyDescent="0.3">
      <c r="P191579" s="83"/>
    </row>
    <row r="191580" spans="16:16" x14ac:dyDescent="0.3">
      <c r="P191580" s="83"/>
    </row>
    <row r="191581" spans="16:16" x14ac:dyDescent="0.3">
      <c r="P191581" s="83"/>
    </row>
    <row r="191582" spans="16:16" x14ac:dyDescent="0.3">
      <c r="P191582" s="83"/>
    </row>
    <row r="191583" spans="16:16" x14ac:dyDescent="0.3">
      <c r="P191583" s="83"/>
    </row>
    <row r="191584" spans="16:16" x14ac:dyDescent="0.3">
      <c r="P191584" s="83"/>
    </row>
    <row r="191585" spans="16:16" x14ac:dyDescent="0.3">
      <c r="P191585" s="83"/>
    </row>
    <row r="191586" spans="16:16" x14ac:dyDescent="0.3">
      <c r="P191586" s="83"/>
    </row>
    <row r="191587" spans="16:16" x14ac:dyDescent="0.3">
      <c r="P191587" s="83"/>
    </row>
    <row r="191588" spans="16:16" x14ac:dyDescent="0.3">
      <c r="P191588" s="83"/>
    </row>
    <row r="191589" spans="16:16" x14ac:dyDescent="0.3">
      <c r="P191589" s="83"/>
    </row>
    <row r="191590" spans="16:16" x14ac:dyDescent="0.3">
      <c r="P191590" s="83"/>
    </row>
    <row r="191591" spans="16:16" x14ac:dyDescent="0.3">
      <c r="P191591" s="83"/>
    </row>
    <row r="191592" spans="16:16" x14ac:dyDescent="0.3">
      <c r="P191592" s="83"/>
    </row>
    <row r="191593" spans="16:16" x14ac:dyDescent="0.3">
      <c r="P191593" s="83"/>
    </row>
    <row r="191594" spans="16:16" x14ac:dyDescent="0.3">
      <c r="P191594" s="83"/>
    </row>
    <row r="191595" spans="16:16" x14ac:dyDescent="0.3">
      <c r="P191595" s="83"/>
    </row>
    <row r="191596" spans="16:16" x14ac:dyDescent="0.3">
      <c r="P191596" s="83"/>
    </row>
    <row r="191597" spans="16:16" x14ac:dyDescent="0.3">
      <c r="P191597" s="83"/>
    </row>
    <row r="191598" spans="16:16" x14ac:dyDescent="0.3">
      <c r="P191598" s="83"/>
    </row>
    <row r="191599" spans="16:16" x14ac:dyDescent="0.3">
      <c r="P191599" s="83"/>
    </row>
    <row r="191600" spans="16:16" x14ac:dyDescent="0.3">
      <c r="P191600" s="83"/>
    </row>
    <row r="191601" spans="16:16" x14ac:dyDescent="0.3">
      <c r="P191601" s="83"/>
    </row>
    <row r="191602" spans="16:16" x14ac:dyDescent="0.3">
      <c r="P191602" s="83"/>
    </row>
    <row r="191603" spans="16:16" x14ac:dyDescent="0.3">
      <c r="P191603" s="83"/>
    </row>
    <row r="191604" spans="16:16" x14ac:dyDescent="0.3">
      <c r="P191604" s="83"/>
    </row>
    <row r="191605" spans="16:16" x14ac:dyDescent="0.3">
      <c r="P191605" s="83"/>
    </row>
    <row r="191606" spans="16:16" x14ac:dyDescent="0.3">
      <c r="P191606" s="83"/>
    </row>
    <row r="191607" spans="16:16" x14ac:dyDescent="0.3">
      <c r="P191607" s="83"/>
    </row>
    <row r="191608" spans="16:16" x14ac:dyDescent="0.3">
      <c r="P191608" s="83"/>
    </row>
    <row r="191609" spans="16:16" x14ac:dyDescent="0.3">
      <c r="P191609" s="83"/>
    </row>
    <row r="191610" spans="16:16" x14ac:dyDescent="0.3">
      <c r="P191610" s="83"/>
    </row>
    <row r="191611" spans="16:16" x14ac:dyDescent="0.3">
      <c r="P191611" s="83"/>
    </row>
    <row r="191612" spans="16:16" x14ac:dyDescent="0.3">
      <c r="P191612" s="83"/>
    </row>
    <row r="191613" spans="16:16" x14ac:dyDescent="0.3">
      <c r="P191613" s="83"/>
    </row>
    <row r="191614" spans="16:16" x14ac:dyDescent="0.3">
      <c r="P191614" s="83"/>
    </row>
    <row r="191615" spans="16:16" x14ac:dyDescent="0.3">
      <c r="P191615" s="83"/>
    </row>
    <row r="191616" spans="16:16" x14ac:dyDescent="0.3">
      <c r="P191616" s="83"/>
    </row>
    <row r="191617" spans="16:16" x14ac:dyDescent="0.3">
      <c r="P191617" s="83"/>
    </row>
    <row r="191618" spans="16:16" x14ac:dyDescent="0.3">
      <c r="P191618" s="83"/>
    </row>
    <row r="191619" spans="16:16" x14ac:dyDescent="0.3">
      <c r="P191619" s="83"/>
    </row>
    <row r="191620" spans="16:16" x14ac:dyDescent="0.3">
      <c r="P191620" s="83"/>
    </row>
    <row r="191621" spans="16:16" x14ac:dyDescent="0.3">
      <c r="P191621" s="83"/>
    </row>
    <row r="191622" spans="16:16" x14ac:dyDescent="0.3">
      <c r="P191622" s="83"/>
    </row>
    <row r="191623" spans="16:16" x14ac:dyDescent="0.3">
      <c r="P191623" s="83"/>
    </row>
    <row r="191624" spans="16:16" x14ac:dyDescent="0.3">
      <c r="P191624" s="83"/>
    </row>
    <row r="191625" spans="16:16" x14ac:dyDescent="0.3">
      <c r="P191625" s="83"/>
    </row>
    <row r="191626" spans="16:16" x14ac:dyDescent="0.3">
      <c r="P191626" s="83"/>
    </row>
    <row r="191627" spans="16:16" x14ac:dyDescent="0.3">
      <c r="P191627" s="83"/>
    </row>
    <row r="191628" spans="16:16" x14ac:dyDescent="0.3">
      <c r="P191628" s="83"/>
    </row>
    <row r="191629" spans="16:16" x14ac:dyDescent="0.3">
      <c r="P191629" s="83"/>
    </row>
    <row r="191630" spans="16:16" x14ac:dyDescent="0.3">
      <c r="P191630" s="83"/>
    </row>
    <row r="191631" spans="16:16" x14ac:dyDescent="0.3">
      <c r="P191631" s="83"/>
    </row>
    <row r="191632" spans="16:16" x14ac:dyDescent="0.3">
      <c r="P191632" s="83"/>
    </row>
    <row r="191633" spans="16:16" x14ac:dyDescent="0.3">
      <c r="P191633" s="83"/>
    </row>
    <row r="191634" spans="16:16" x14ac:dyDescent="0.3">
      <c r="P191634" s="83"/>
    </row>
    <row r="191635" spans="16:16" x14ac:dyDescent="0.3">
      <c r="P191635" s="83"/>
    </row>
    <row r="191636" spans="16:16" x14ac:dyDescent="0.3">
      <c r="P191636" s="83"/>
    </row>
    <row r="191637" spans="16:16" x14ac:dyDescent="0.3">
      <c r="P191637" s="83"/>
    </row>
    <row r="191638" spans="16:16" x14ac:dyDescent="0.3">
      <c r="P191638" s="83"/>
    </row>
    <row r="191639" spans="16:16" x14ac:dyDescent="0.3">
      <c r="P191639" s="83"/>
    </row>
    <row r="191640" spans="16:16" x14ac:dyDescent="0.3">
      <c r="P191640" s="83"/>
    </row>
    <row r="191641" spans="16:16" x14ac:dyDescent="0.3">
      <c r="P191641" s="83"/>
    </row>
    <row r="191642" spans="16:16" x14ac:dyDescent="0.3">
      <c r="P191642" s="83"/>
    </row>
    <row r="191643" spans="16:16" x14ac:dyDescent="0.3">
      <c r="P191643" s="83"/>
    </row>
    <row r="191644" spans="16:16" x14ac:dyDescent="0.3">
      <c r="P191644" s="83"/>
    </row>
    <row r="191645" spans="16:16" x14ac:dyDescent="0.3">
      <c r="P191645" s="83"/>
    </row>
    <row r="191646" spans="16:16" x14ac:dyDescent="0.3">
      <c r="P191646" s="83"/>
    </row>
    <row r="191647" spans="16:16" x14ac:dyDescent="0.3">
      <c r="P191647" s="83"/>
    </row>
    <row r="191648" spans="16:16" x14ac:dyDescent="0.3">
      <c r="P191648" s="83"/>
    </row>
    <row r="191649" spans="16:16" x14ac:dyDescent="0.3">
      <c r="P191649" s="83"/>
    </row>
    <row r="191650" spans="16:16" x14ac:dyDescent="0.3">
      <c r="P191650" s="83"/>
    </row>
    <row r="191651" spans="16:16" x14ac:dyDescent="0.3">
      <c r="P191651" s="83"/>
    </row>
    <row r="191652" spans="16:16" x14ac:dyDescent="0.3">
      <c r="P191652" s="83"/>
    </row>
    <row r="191653" spans="16:16" x14ac:dyDescent="0.3">
      <c r="P191653" s="83"/>
    </row>
    <row r="191654" spans="16:16" x14ac:dyDescent="0.3">
      <c r="P191654" s="83"/>
    </row>
    <row r="191655" spans="16:16" x14ac:dyDescent="0.3">
      <c r="P191655" s="83"/>
    </row>
    <row r="191656" spans="16:16" x14ac:dyDescent="0.3">
      <c r="P191656" s="83"/>
    </row>
    <row r="191657" spans="16:16" x14ac:dyDescent="0.3">
      <c r="P191657" s="83"/>
    </row>
    <row r="191658" spans="16:16" x14ac:dyDescent="0.3">
      <c r="P191658" s="83"/>
    </row>
    <row r="191659" spans="16:16" x14ac:dyDescent="0.3">
      <c r="P191659" s="83"/>
    </row>
    <row r="191660" spans="16:16" x14ac:dyDescent="0.3">
      <c r="P191660" s="83"/>
    </row>
    <row r="191661" spans="16:16" x14ac:dyDescent="0.3">
      <c r="P191661" s="83"/>
    </row>
    <row r="191662" spans="16:16" x14ac:dyDescent="0.3">
      <c r="P191662" s="83"/>
    </row>
    <row r="191663" spans="16:16" x14ac:dyDescent="0.3">
      <c r="P191663" s="83"/>
    </row>
    <row r="191664" spans="16:16" x14ac:dyDescent="0.3">
      <c r="P191664" s="83"/>
    </row>
    <row r="191665" spans="16:16" x14ac:dyDescent="0.3">
      <c r="P191665" s="83"/>
    </row>
    <row r="191666" spans="16:16" x14ac:dyDescent="0.3">
      <c r="P191666" s="83"/>
    </row>
    <row r="191667" spans="16:16" x14ac:dyDescent="0.3">
      <c r="P191667" s="83"/>
    </row>
    <row r="191668" spans="16:16" x14ac:dyDescent="0.3">
      <c r="P191668" s="83"/>
    </row>
    <row r="191669" spans="16:16" x14ac:dyDescent="0.3">
      <c r="P191669" s="83"/>
    </row>
    <row r="191670" spans="16:16" x14ac:dyDescent="0.3">
      <c r="P191670" s="83"/>
    </row>
    <row r="191671" spans="16:16" x14ac:dyDescent="0.3">
      <c r="P191671" s="83"/>
    </row>
    <row r="191672" spans="16:16" x14ac:dyDescent="0.3">
      <c r="P191672" s="83"/>
    </row>
    <row r="191673" spans="16:16" x14ac:dyDescent="0.3">
      <c r="P191673" s="83"/>
    </row>
    <row r="191674" spans="16:16" x14ac:dyDescent="0.3">
      <c r="P191674" s="83"/>
    </row>
    <row r="191675" spans="16:16" x14ac:dyDescent="0.3">
      <c r="P191675" s="83"/>
    </row>
    <row r="191676" spans="16:16" x14ac:dyDescent="0.3">
      <c r="P191676" s="83"/>
    </row>
    <row r="191677" spans="16:16" x14ac:dyDescent="0.3">
      <c r="P191677" s="83"/>
    </row>
    <row r="191678" spans="16:16" x14ac:dyDescent="0.3">
      <c r="P191678" s="83"/>
    </row>
    <row r="191679" spans="16:16" x14ac:dyDescent="0.3">
      <c r="P191679" s="83"/>
    </row>
    <row r="191680" spans="16:16" x14ac:dyDescent="0.3">
      <c r="P191680" s="83"/>
    </row>
    <row r="191681" spans="16:16" x14ac:dyDescent="0.3">
      <c r="P191681" s="83"/>
    </row>
    <row r="191682" spans="16:16" x14ac:dyDescent="0.3">
      <c r="P191682" s="83"/>
    </row>
    <row r="191683" spans="16:16" x14ac:dyDescent="0.3">
      <c r="P191683" s="83"/>
    </row>
    <row r="191684" spans="16:16" x14ac:dyDescent="0.3">
      <c r="P191684" s="83"/>
    </row>
    <row r="191685" spans="16:16" x14ac:dyDescent="0.3">
      <c r="P191685" s="83"/>
    </row>
    <row r="191686" spans="16:16" x14ac:dyDescent="0.3">
      <c r="P191686" s="83"/>
    </row>
    <row r="191687" spans="16:16" x14ac:dyDescent="0.3">
      <c r="P191687" s="83"/>
    </row>
    <row r="191688" spans="16:16" x14ac:dyDescent="0.3">
      <c r="P191688" s="83"/>
    </row>
    <row r="191689" spans="16:16" x14ac:dyDescent="0.3">
      <c r="P191689" s="83"/>
    </row>
    <row r="191690" spans="16:16" x14ac:dyDescent="0.3">
      <c r="P191690" s="83"/>
    </row>
    <row r="191691" spans="16:16" x14ac:dyDescent="0.3">
      <c r="P191691" s="83"/>
    </row>
    <row r="191692" spans="16:16" x14ac:dyDescent="0.3">
      <c r="P191692" s="83"/>
    </row>
    <row r="191693" spans="16:16" x14ac:dyDescent="0.3">
      <c r="P191693" s="83"/>
    </row>
    <row r="191694" spans="16:16" x14ac:dyDescent="0.3">
      <c r="P191694" s="83"/>
    </row>
    <row r="191695" spans="16:16" x14ac:dyDescent="0.3">
      <c r="P191695" s="83"/>
    </row>
    <row r="191696" spans="16:16" x14ac:dyDescent="0.3">
      <c r="P191696" s="83"/>
    </row>
    <row r="191697" spans="16:16" x14ac:dyDescent="0.3">
      <c r="P191697" s="83"/>
    </row>
    <row r="191698" spans="16:16" x14ac:dyDescent="0.3">
      <c r="P191698" s="83"/>
    </row>
    <row r="191699" spans="16:16" x14ac:dyDescent="0.3">
      <c r="P191699" s="83"/>
    </row>
    <row r="191700" spans="16:16" x14ac:dyDescent="0.3">
      <c r="P191700" s="83"/>
    </row>
    <row r="191701" spans="16:16" x14ac:dyDescent="0.3">
      <c r="P191701" s="83"/>
    </row>
    <row r="191702" spans="16:16" x14ac:dyDescent="0.3">
      <c r="P191702" s="83"/>
    </row>
    <row r="191703" spans="16:16" x14ac:dyDescent="0.3">
      <c r="P191703" s="83"/>
    </row>
    <row r="191704" spans="16:16" x14ac:dyDescent="0.3">
      <c r="P191704" s="83"/>
    </row>
    <row r="191705" spans="16:16" x14ac:dyDescent="0.3">
      <c r="P191705" s="83"/>
    </row>
    <row r="191706" spans="16:16" x14ac:dyDescent="0.3">
      <c r="P191706" s="83"/>
    </row>
    <row r="191707" spans="16:16" x14ac:dyDescent="0.3">
      <c r="P191707" s="83"/>
    </row>
    <row r="191708" spans="16:16" x14ac:dyDescent="0.3">
      <c r="P191708" s="83"/>
    </row>
    <row r="191709" spans="16:16" x14ac:dyDescent="0.3">
      <c r="P191709" s="83"/>
    </row>
    <row r="191710" spans="16:16" x14ac:dyDescent="0.3">
      <c r="P191710" s="83"/>
    </row>
    <row r="191711" spans="16:16" x14ac:dyDescent="0.3">
      <c r="P191711" s="83"/>
    </row>
    <row r="191712" spans="16:16" x14ac:dyDescent="0.3">
      <c r="P191712" s="83"/>
    </row>
    <row r="191713" spans="16:16" x14ac:dyDescent="0.3">
      <c r="P191713" s="83"/>
    </row>
    <row r="191714" spans="16:16" x14ac:dyDescent="0.3">
      <c r="P191714" s="83"/>
    </row>
    <row r="191715" spans="16:16" x14ac:dyDescent="0.3">
      <c r="P191715" s="83"/>
    </row>
    <row r="191716" spans="16:16" x14ac:dyDescent="0.3">
      <c r="P191716" s="83"/>
    </row>
    <row r="191717" spans="16:16" x14ac:dyDescent="0.3">
      <c r="P191717" s="83"/>
    </row>
    <row r="191718" spans="16:16" x14ac:dyDescent="0.3">
      <c r="P191718" s="83"/>
    </row>
    <row r="191719" spans="16:16" x14ac:dyDescent="0.3">
      <c r="P191719" s="83"/>
    </row>
    <row r="191720" spans="16:16" x14ac:dyDescent="0.3">
      <c r="P191720" s="83"/>
    </row>
    <row r="191721" spans="16:16" x14ac:dyDescent="0.3">
      <c r="P191721" s="83"/>
    </row>
    <row r="191722" spans="16:16" x14ac:dyDescent="0.3">
      <c r="P191722" s="83"/>
    </row>
    <row r="191723" spans="16:16" x14ac:dyDescent="0.3">
      <c r="P191723" s="83"/>
    </row>
    <row r="191724" spans="16:16" x14ac:dyDescent="0.3">
      <c r="P191724" s="83"/>
    </row>
    <row r="191725" spans="16:16" x14ac:dyDescent="0.3">
      <c r="P191725" s="83"/>
    </row>
    <row r="191726" spans="16:16" x14ac:dyDescent="0.3">
      <c r="P191726" s="83"/>
    </row>
    <row r="191727" spans="16:16" x14ac:dyDescent="0.3">
      <c r="P191727" s="83"/>
    </row>
    <row r="191728" spans="16:16" x14ac:dyDescent="0.3">
      <c r="P191728" s="83"/>
    </row>
    <row r="191729" spans="16:16" x14ac:dyDescent="0.3">
      <c r="P191729" s="83"/>
    </row>
    <row r="191730" spans="16:16" x14ac:dyDescent="0.3">
      <c r="P191730" s="83"/>
    </row>
    <row r="191731" spans="16:16" x14ac:dyDescent="0.3">
      <c r="P191731" s="83"/>
    </row>
    <row r="191732" spans="16:16" x14ac:dyDescent="0.3">
      <c r="P191732" s="83"/>
    </row>
    <row r="191733" spans="16:16" x14ac:dyDescent="0.3">
      <c r="P191733" s="83"/>
    </row>
    <row r="191734" spans="16:16" x14ac:dyDescent="0.3">
      <c r="P191734" s="83"/>
    </row>
    <row r="191735" spans="16:16" x14ac:dyDescent="0.3">
      <c r="P191735" s="83"/>
    </row>
    <row r="191736" spans="16:16" x14ac:dyDescent="0.3">
      <c r="P191736" s="83"/>
    </row>
    <row r="191737" spans="16:16" x14ac:dyDescent="0.3">
      <c r="P191737" s="83"/>
    </row>
    <row r="191738" spans="16:16" x14ac:dyDescent="0.3">
      <c r="P191738" s="83"/>
    </row>
    <row r="191739" spans="16:16" x14ac:dyDescent="0.3">
      <c r="P191739" s="83"/>
    </row>
    <row r="191740" spans="16:16" x14ac:dyDescent="0.3">
      <c r="P191740" s="83"/>
    </row>
    <row r="191741" spans="16:16" x14ac:dyDescent="0.3">
      <c r="P191741" s="83"/>
    </row>
    <row r="191742" spans="16:16" x14ac:dyDescent="0.3">
      <c r="P191742" s="83"/>
    </row>
    <row r="191743" spans="16:16" x14ac:dyDescent="0.3">
      <c r="P191743" s="83"/>
    </row>
    <row r="191744" spans="16:16" x14ac:dyDescent="0.3">
      <c r="P191744" s="83"/>
    </row>
    <row r="191745" spans="16:16" x14ac:dyDescent="0.3">
      <c r="P191745" s="83"/>
    </row>
    <row r="191746" spans="16:16" x14ac:dyDescent="0.3">
      <c r="P191746" s="83"/>
    </row>
    <row r="191747" spans="16:16" x14ac:dyDescent="0.3">
      <c r="P191747" s="83"/>
    </row>
    <row r="191748" spans="16:16" x14ac:dyDescent="0.3">
      <c r="P191748" s="83"/>
    </row>
    <row r="191749" spans="16:16" x14ac:dyDescent="0.3">
      <c r="P191749" s="83"/>
    </row>
    <row r="191750" spans="16:16" x14ac:dyDescent="0.3">
      <c r="P191750" s="83"/>
    </row>
    <row r="191751" spans="16:16" x14ac:dyDescent="0.3">
      <c r="P191751" s="83"/>
    </row>
    <row r="191752" spans="16:16" x14ac:dyDescent="0.3">
      <c r="P191752" s="83"/>
    </row>
    <row r="191753" spans="16:16" x14ac:dyDescent="0.3">
      <c r="P191753" s="83"/>
    </row>
    <row r="191754" spans="16:16" x14ac:dyDescent="0.3">
      <c r="P191754" s="83"/>
    </row>
    <row r="191755" spans="16:16" x14ac:dyDescent="0.3">
      <c r="P191755" s="83"/>
    </row>
    <row r="191756" spans="16:16" x14ac:dyDescent="0.3">
      <c r="P191756" s="83"/>
    </row>
    <row r="191757" spans="16:16" x14ac:dyDescent="0.3">
      <c r="P191757" s="83"/>
    </row>
    <row r="191758" spans="16:16" x14ac:dyDescent="0.3">
      <c r="P191758" s="83"/>
    </row>
    <row r="191759" spans="16:16" x14ac:dyDescent="0.3">
      <c r="P191759" s="83"/>
    </row>
    <row r="191760" spans="16:16" x14ac:dyDescent="0.3">
      <c r="P191760" s="83"/>
    </row>
    <row r="191761" spans="16:16" x14ac:dyDescent="0.3">
      <c r="P191761" s="83"/>
    </row>
    <row r="191762" spans="16:16" x14ac:dyDescent="0.3">
      <c r="P191762" s="83"/>
    </row>
    <row r="191763" spans="16:16" x14ac:dyDescent="0.3">
      <c r="P191763" s="83"/>
    </row>
    <row r="191764" spans="16:16" x14ac:dyDescent="0.3">
      <c r="P191764" s="83"/>
    </row>
    <row r="191765" spans="16:16" x14ac:dyDescent="0.3">
      <c r="P191765" s="83"/>
    </row>
    <row r="191766" spans="16:16" x14ac:dyDescent="0.3">
      <c r="P191766" s="83"/>
    </row>
    <row r="191767" spans="16:16" x14ac:dyDescent="0.3">
      <c r="P191767" s="83"/>
    </row>
    <row r="191768" spans="16:16" x14ac:dyDescent="0.3">
      <c r="P191768" s="83"/>
    </row>
    <row r="191769" spans="16:16" x14ac:dyDescent="0.3">
      <c r="P191769" s="83"/>
    </row>
    <row r="191770" spans="16:16" x14ac:dyDescent="0.3">
      <c r="P191770" s="83"/>
    </row>
    <row r="191771" spans="16:16" x14ac:dyDescent="0.3">
      <c r="P191771" s="83"/>
    </row>
    <row r="191772" spans="16:16" x14ac:dyDescent="0.3">
      <c r="P191772" s="83"/>
    </row>
    <row r="191773" spans="16:16" x14ac:dyDescent="0.3">
      <c r="P191773" s="83"/>
    </row>
    <row r="191774" spans="16:16" x14ac:dyDescent="0.3">
      <c r="P191774" s="83"/>
    </row>
    <row r="191775" spans="16:16" x14ac:dyDescent="0.3">
      <c r="P191775" s="83"/>
    </row>
    <row r="191776" spans="16:16" x14ac:dyDescent="0.3">
      <c r="P191776" s="83"/>
    </row>
    <row r="191777" spans="16:16" x14ac:dyDescent="0.3">
      <c r="P191777" s="83"/>
    </row>
    <row r="191778" spans="16:16" x14ac:dyDescent="0.3">
      <c r="P191778" s="83"/>
    </row>
    <row r="191779" spans="16:16" x14ac:dyDescent="0.3">
      <c r="P191779" s="83"/>
    </row>
    <row r="191780" spans="16:16" x14ac:dyDescent="0.3">
      <c r="P191780" s="83"/>
    </row>
    <row r="191781" spans="16:16" x14ac:dyDescent="0.3">
      <c r="P191781" s="83"/>
    </row>
    <row r="191782" spans="16:16" x14ac:dyDescent="0.3">
      <c r="P191782" s="83"/>
    </row>
    <row r="191783" spans="16:16" x14ac:dyDescent="0.3">
      <c r="P191783" s="83"/>
    </row>
    <row r="191784" spans="16:16" x14ac:dyDescent="0.3">
      <c r="P191784" s="83"/>
    </row>
    <row r="191785" spans="16:16" x14ac:dyDescent="0.3">
      <c r="P191785" s="83"/>
    </row>
    <row r="191786" spans="16:16" x14ac:dyDescent="0.3">
      <c r="P191786" s="83"/>
    </row>
    <row r="191787" spans="16:16" x14ac:dyDescent="0.3">
      <c r="P191787" s="83"/>
    </row>
    <row r="191788" spans="16:16" x14ac:dyDescent="0.3">
      <c r="P191788" s="83"/>
    </row>
    <row r="191789" spans="16:16" x14ac:dyDescent="0.3">
      <c r="P191789" s="83"/>
    </row>
    <row r="191790" spans="16:16" x14ac:dyDescent="0.3">
      <c r="P191790" s="83"/>
    </row>
    <row r="191791" spans="16:16" x14ac:dyDescent="0.3">
      <c r="P191791" s="83"/>
    </row>
    <row r="191792" spans="16:16" x14ac:dyDescent="0.3">
      <c r="P191792" s="83"/>
    </row>
    <row r="191793" spans="16:16" x14ac:dyDescent="0.3">
      <c r="P191793" s="83"/>
    </row>
    <row r="191794" spans="16:16" x14ac:dyDescent="0.3">
      <c r="P191794" s="83"/>
    </row>
    <row r="191795" spans="16:16" x14ac:dyDescent="0.3">
      <c r="P191795" s="83"/>
    </row>
    <row r="191796" spans="16:16" x14ac:dyDescent="0.3">
      <c r="P191796" s="83"/>
    </row>
    <row r="191797" spans="16:16" x14ac:dyDescent="0.3">
      <c r="P191797" s="83"/>
    </row>
    <row r="191798" spans="16:16" x14ac:dyDescent="0.3">
      <c r="P191798" s="83"/>
    </row>
    <row r="191799" spans="16:16" x14ac:dyDescent="0.3">
      <c r="P191799" s="83"/>
    </row>
    <row r="191800" spans="16:16" x14ac:dyDescent="0.3">
      <c r="P191800" s="83"/>
    </row>
    <row r="191801" spans="16:16" x14ac:dyDescent="0.3">
      <c r="P191801" s="83"/>
    </row>
    <row r="191802" spans="16:16" x14ac:dyDescent="0.3">
      <c r="P191802" s="83"/>
    </row>
    <row r="191803" spans="16:16" x14ac:dyDescent="0.3">
      <c r="P191803" s="83"/>
    </row>
    <row r="191804" spans="16:16" x14ac:dyDescent="0.3">
      <c r="P191804" s="83"/>
    </row>
    <row r="191805" spans="16:16" x14ac:dyDescent="0.3">
      <c r="P191805" s="83"/>
    </row>
    <row r="191806" spans="16:16" x14ac:dyDescent="0.3">
      <c r="P191806" s="83"/>
    </row>
    <row r="191807" spans="16:16" x14ac:dyDescent="0.3">
      <c r="P191807" s="83"/>
    </row>
    <row r="191808" spans="16:16" x14ac:dyDescent="0.3">
      <c r="P191808" s="83"/>
    </row>
    <row r="191809" spans="16:16" x14ac:dyDescent="0.3">
      <c r="P191809" s="83"/>
    </row>
    <row r="191810" spans="16:16" x14ac:dyDescent="0.3">
      <c r="P191810" s="83"/>
    </row>
    <row r="191811" spans="16:16" x14ac:dyDescent="0.3">
      <c r="P191811" s="83"/>
    </row>
    <row r="191812" spans="16:16" x14ac:dyDescent="0.3">
      <c r="P191812" s="83"/>
    </row>
    <row r="191813" spans="16:16" x14ac:dyDescent="0.3">
      <c r="P191813" s="83"/>
    </row>
    <row r="191814" spans="16:16" x14ac:dyDescent="0.3">
      <c r="P191814" s="83"/>
    </row>
    <row r="191815" spans="16:16" x14ac:dyDescent="0.3">
      <c r="P191815" s="83"/>
    </row>
    <row r="191816" spans="16:16" x14ac:dyDescent="0.3">
      <c r="P191816" s="83"/>
    </row>
    <row r="191817" spans="16:16" x14ac:dyDescent="0.3">
      <c r="P191817" s="83"/>
    </row>
    <row r="191818" spans="16:16" x14ac:dyDescent="0.3">
      <c r="P191818" s="83"/>
    </row>
    <row r="191819" spans="16:16" x14ac:dyDescent="0.3">
      <c r="P191819" s="83"/>
    </row>
    <row r="191820" spans="16:16" x14ac:dyDescent="0.3">
      <c r="P191820" s="83"/>
    </row>
    <row r="191821" spans="16:16" x14ac:dyDescent="0.3">
      <c r="P191821" s="83"/>
    </row>
    <row r="191822" spans="16:16" x14ac:dyDescent="0.3">
      <c r="P191822" s="83"/>
    </row>
    <row r="191823" spans="16:16" x14ac:dyDescent="0.3">
      <c r="P191823" s="83"/>
    </row>
    <row r="191824" spans="16:16" x14ac:dyDescent="0.3">
      <c r="P191824" s="83"/>
    </row>
    <row r="191825" spans="16:16" x14ac:dyDescent="0.3">
      <c r="P191825" s="83"/>
    </row>
    <row r="191826" spans="16:16" x14ac:dyDescent="0.3">
      <c r="P191826" s="83"/>
    </row>
    <row r="191827" spans="16:16" x14ac:dyDescent="0.3">
      <c r="P191827" s="83"/>
    </row>
    <row r="191828" spans="16:16" x14ac:dyDescent="0.3">
      <c r="P191828" s="83"/>
    </row>
    <row r="191829" spans="16:16" x14ac:dyDescent="0.3">
      <c r="P191829" s="83"/>
    </row>
    <row r="191830" spans="16:16" x14ac:dyDescent="0.3">
      <c r="P191830" s="83"/>
    </row>
    <row r="191831" spans="16:16" x14ac:dyDescent="0.3">
      <c r="P191831" s="83"/>
    </row>
    <row r="191832" spans="16:16" x14ac:dyDescent="0.3">
      <c r="P191832" s="83"/>
    </row>
    <row r="191833" spans="16:16" x14ac:dyDescent="0.3">
      <c r="P191833" s="83"/>
    </row>
    <row r="191834" spans="16:16" x14ac:dyDescent="0.3">
      <c r="P191834" s="83"/>
    </row>
    <row r="191835" spans="16:16" x14ac:dyDescent="0.3">
      <c r="P191835" s="83"/>
    </row>
    <row r="191836" spans="16:16" x14ac:dyDescent="0.3">
      <c r="P191836" s="83"/>
    </row>
    <row r="191837" spans="16:16" x14ac:dyDescent="0.3">
      <c r="P191837" s="83"/>
    </row>
    <row r="191838" spans="16:16" x14ac:dyDescent="0.3">
      <c r="P191838" s="83"/>
    </row>
    <row r="191839" spans="16:16" x14ac:dyDescent="0.3">
      <c r="P191839" s="83"/>
    </row>
    <row r="191840" spans="16:16" x14ac:dyDescent="0.3">
      <c r="P191840" s="83"/>
    </row>
    <row r="191841" spans="16:16" x14ac:dyDescent="0.3">
      <c r="P191841" s="83"/>
    </row>
    <row r="191842" spans="16:16" x14ac:dyDescent="0.3">
      <c r="P191842" s="83"/>
    </row>
    <row r="191843" spans="16:16" x14ac:dyDescent="0.3">
      <c r="P191843" s="83"/>
    </row>
    <row r="191844" spans="16:16" x14ac:dyDescent="0.3">
      <c r="P191844" s="83"/>
    </row>
    <row r="191845" spans="16:16" x14ac:dyDescent="0.3">
      <c r="P191845" s="83"/>
    </row>
    <row r="191846" spans="16:16" x14ac:dyDescent="0.3">
      <c r="P191846" s="83"/>
    </row>
    <row r="191847" spans="16:16" x14ac:dyDescent="0.3">
      <c r="P191847" s="83"/>
    </row>
    <row r="191848" spans="16:16" x14ac:dyDescent="0.3">
      <c r="P191848" s="83"/>
    </row>
    <row r="191849" spans="16:16" x14ac:dyDescent="0.3">
      <c r="P191849" s="83"/>
    </row>
    <row r="191850" spans="16:16" x14ac:dyDescent="0.3">
      <c r="P191850" s="83"/>
    </row>
    <row r="191851" spans="16:16" x14ac:dyDescent="0.3">
      <c r="P191851" s="83"/>
    </row>
    <row r="191852" spans="16:16" x14ac:dyDescent="0.3">
      <c r="P191852" s="83"/>
    </row>
    <row r="191853" spans="16:16" x14ac:dyDescent="0.3">
      <c r="P191853" s="83"/>
    </row>
    <row r="191854" spans="16:16" x14ac:dyDescent="0.3">
      <c r="P191854" s="83"/>
    </row>
    <row r="191855" spans="16:16" x14ac:dyDescent="0.3">
      <c r="P191855" s="83"/>
    </row>
    <row r="191856" spans="16:16" x14ac:dyDescent="0.3">
      <c r="P191856" s="83"/>
    </row>
    <row r="191857" spans="16:16" x14ac:dyDescent="0.3">
      <c r="P191857" s="83"/>
    </row>
    <row r="191858" spans="16:16" x14ac:dyDescent="0.3">
      <c r="P191858" s="83"/>
    </row>
    <row r="191859" spans="16:16" x14ac:dyDescent="0.3">
      <c r="P191859" s="83"/>
    </row>
    <row r="191860" spans="16:16" x14ac:dyDescent="0.3">
      <c r="P191860" s="83"/>
    </row>
    <row r="191861" spans="16:16" x14ac:dyDescent="0.3">
      <c r="P191861" s="83"/>
    </row>
    <row r="191862" spans="16:16" x14ac:dyDescent="0.3">
      <c r="P191862" s="83"/>
    </row>
    <row r="191863" spans="16:16" x14ac:dyDescent="0.3">
      <c r="P191863" s="83"/>
    </row>
    <row r="191864" spans="16:16" x14ac:dyDescent="0.3">
      <c r="P191864" s="83"/>
    </row>
    <row r="191865" spans="16:16" x14ac:dyDescent="0.3">
      <c r="P191865" s="83"/>
    </row>
    <row r="191866" spans="16:16" x14ac:dyDescent="0.3">
      <c r="P191866" s="83"/>
    </row>
    <row r="191867" spans="16:16" x14ac:dyDescent="0.3">
      <c r="P191867" s="83"/>
    </row>
    <row r="191868" spans="16:16" x14ac:dyDescent="0.3">
      <c r="P191868" s="83"/>
    </row>
    <row r="191869" spans="16:16" x14ac:dyDescent="0.3">
      <c r="P191869" s="83"/>
    </row>
    <row r="191870" spans="16:16" x14ac:dyDescent="0.3">
      <c r="P191870" s="83"/>
    </row>
    <row r="191871" spans="16:16" x14ac:dyDescent="0.3">
      <c r="P191871" s="83"/>
    </row>
    <row r="191872" spans="16:16" x14ac:dyDescent="0.3">
      <c r="P191872" s="83"/>
    </row>
    <row r="191873" spans="16:16" x14ac:dyDescent="0.3">
      <c r="P191873" s="83"/>
    </row>
    <row r="191874" spans="16:16" x14ac:dyDescent="0.3">
      <c r="P191874" s="83"/>
    </row>
    <row r="191875" spans="16:16" x14ac:dyDescent="0.3">
      <c r="P191875" s="83"/>
    </row>
    <row r="191876" spans="16:16" x14ac:dyDescent="0.3">
      <c r="P191876" s="83"/>
    </row>
    <row r="191877" spans="16:16" x14ac:dyDescent="0.3">
      <c r="P191877" s="83"/>
    </row>
    <row r="191878" spans="16:16" x14ac:dyDescent="0.3">
      <c r="P191878" s="83"/>
    </row>
    <row r="191879" spans="16:16" x14ac:dyDescent="0.3">
      <c r="P191879" s="83"/>
    </row>
    <row r="191880" spans="16:16" x14ac:dyDescent="0.3">
      <c r="P191880" s="83"/>
    </row>
    <row r="191881" spans="16:16" x14ac:dyDescent="0.3">
      <c r="P191881" s="83"/>
    </row>
    <row r="191882" spans="16:16" x14ac:dyDescent="0.3">
      <c r="P191882" s="83"/>
    </row>
    <row r="191883" spans="16:16" x14ac:dyDescent="0.3">
      <c r="P191883" s="83"/>
    </row>
    <row r="191884" spans="16:16" x14ac:dyDescent="0.3">
      <c r="P191884" s="83"/>
    </row>
    <row r="191885" spans="16:16" x14ac:dyDescent="0.3">
      <c r="P191885" s="83"/>
    </row>
    <row r="191886" spans="16:16" x14ac:dyDescent="0.3">
      <c r="P191886" s="83"/>
    </row>
    <row r="191887" spans="16:16" x14ac:dyDescent="0.3">
      <c r="P191887" s="83"/>
    </row>
    <row r="191888" spans="16:16" x14ac:dyDescent="0.3">
      <c r="P191888" s="83"/>
    </row>
    <row r="191889" spans="16:16" x14ac:dyDescent="0.3">
      <c r="P191889" s="83"/>
    </row>
    <row r="191890" spans="16:16" x14ac:dyDescent="0.3">
      <c r="P191890" s="83"/>
    </row>
    <row r="191891" spans="16:16" x14ac:dyDescent="0.3">
      <c r="P191891" s="83"/>
    </row>
    <row r="191892" spans="16:16" x14ac:dyDescent="0.3">
      <c r="P191892" s="83"/>
    </row>
    <row r="191893" spans="16:16" x14ac:dyDescent="0.3">
      <c r="P191893" s="83"/>
    </row>
    <row r="191894" spans="16:16" x14ac:dyDescent="0.3">
      <c r="P191894" s="83"/>
    </row>
    <row r="191895" spans="16:16" x14ac:dyDescent="0.3">
      <c r="P191895" s="83"/>
    </row>
    <row r="191896" spans="16:16" x14ac:dyDescent="0.3">
      <c r="P191896" s="83"/>
    </row>
    <row r="191897" spans="16:16" x14ac:dyDescent="0.3">
      <c r="P191897" s="83"/>
    </row>
    <row r="191898" spans="16:16" x14ac:dyDescent="0.3">
      <c r="P191898" s="83"/>
    </row>
    <row r="191899" spans="16:16" x14ac:dyDescent="0.3">
      <c r="P191899" s="83"/>
    </row>
    <row r="191900" spans="16:16" x14ac:dyDescent="0.3">
      <c r="P191900" s="83"/>
    </row>
    <row r="191901" spans="16:16" x14ac:dyDescent="0.3">
      <c r="P191901" s="83"/>
    </row>
    <row r="191902" spans="16:16" x14ac:dyDescent="0.3">
      <c r="P191902" s="83"/>
    </row>
    <row r="191903" spans="16:16" x14ac:dyDescent="0.3">
      <c r="P191903" s="83"/>
    </row>
    <row r="191904" spans="16:16" x14ac:dyDescent="0.3">
      <c r="P191904" s="83"/>
    </row>
    <row r="191905" spans="16:16" x14ac:dyDescent="0.3">
      <c r="P191905" s="83"/>
    </row>
    <row r="191906" spans="16:16" x14ac:dyDescent="0.3">
      <c r="P191906" s="83"/>
    </row>
    <row r="191907" spans="16:16" x14ac:dyDescent="0.3">
      <c r="P191907" s="83"/>
    </row>
    <row r="191908" spans="16:16" x14ac:dyDescent="0.3">
      <c r="P191908" s="83"/>
    </row>
    <row r="191909" spans="16:16" x14ac:dyDescent="0.3">
      <c r="P191909" s="83"/>
    </row>
    <row r="191910" spans="16:16" x14ac:dyDescent="0.3">
      <c r="P191910" s="83"/>
    </row>
    <row r="191911" spans="16:16" x14ac:dyDescent="0.3">
      <c r="P191911" s="83"/>
    </row>
    <row r="191912" spans="16:16" x14ac:dyDescent="0.3">
      <c r="P191912" s="83"/>
    </row>
    <row r="191913" spans="16:16" x14ac:dyDescent="0.3">
      <c r="P191913" s="83"/>
    </row>
    <row r="191914" spans="16:16" x14ac:dyDescent="0.3">
      <c r="P191914" s="83"/>
    </row>
    <row r="191915" spans="16:16" x14ac:dyDescent="0.3">
      <c r="P191915" s="83"/>
    </row>
    <row r="191916" spans="16:16" x14ac:dyDescent="0.3">
      <c r="P191916" s="83"/>
    </row>
    <row r="191917" spans="16:16" x14ac:dyDescent="0.3">
      <c r="P191917" s="83"/>
    </row>
    <row r="191918" spans="16:16" x14ac:dyDescent="0.3">
      <c r="P191918" s="83"/>
    </row>
    <row r="191919" spans="16:16" x14ac:dyDescent="0.3">
      <c r="P191919" s="83"/>
    </row>
    <row r="191920" spans="16:16" x14ac:dyDescent="0.3">
      <c r="P191920" s="83"/>
    </row>
    <row r="191921" spans="16:16" x14ac:dyDescent="0.3">
      <c r="P191921" s="83"/>
    </row>
    <row r="191922" spans="16:16" x14ac:dyDescent="0.3">
      <c r="P191922" s="83"/>
    </row>
    <row r="191923" spans="16:16" x14ac:dyDescent="0.3">
      <c r="P191923" s="83"/>
    </row>
    <row r="191924" spans="16:16" x14ac:dyDescent="0.3">
      <c r="P191924" s="83"/>
    </row>
    <row r="191925" spans="16:16" x14ac:dyDescent="0.3">
      <c r="P191925" s="83"/>
    </row>
    <row r="191926" spans="16:16" x14ac:dyDescent="0.3">
      <c r="P191926" s="83"/>
    </row>
    <row r="191927" spans="16:16" x14ac:dyDescent="0.3">
      <c r="P191927" s="83"/>
    </row>
    <row r="191928" spans="16:16" x14ac:dyDescent="0.3">
      <c r="P191928" s="83"/>
    </row>
    <row r="191929" spans="16:16" x14ac:dyDescent="0.3">
      <c r="P191929" s="83"/>
    </row>
    <row r="191930" spans="16:16" x14ac:dyDescent="0.3">
      <c r="P191930" s="83"/>
    </row>
    <row r="191931" spans="16:16" x14ac:dyDescent="0.3">
      <c r="P191931" s="83"/>
    </row>
    <row r="191932" spans="16:16" x14ac:dyDescent="0.3">
      <c r="P191932" s="83"/>
    </row>
    <row r="191933" spans="16:16" x14ac:dyDescent="0.3">
      <c r="P191933" s="83"/>
    </row>
    <row r="191934" spans="16:16" x14ac:dyDescent="0.3">
      <c r="P191934" s="83"/>
    </row>
    <row r="191935" spans="16:16" x14ac:dyDescent="0.3">
      <c r="P191935" s="83"/>
    </row>
    <row r="191936" spans="16:16" x14ac:dyDescent="0.3">
      <c r="P191936" s="83"/>
    </row>
    <row r="191937" spans="16:16" x14ac:dyDescent="0.3">
      <c r="P191937" s="83"/>
    </row>
    <row r="191938" spans="16:16" x14ac:dyDescent="0.3">
      <c r="P191938" s="83"/>
    </row>
    <row r="191939" spans="16:16" x14ac:dyDescent="0.3">
      <c r="P191939" s="83"/>
    </row>
    <row r="191940" spans="16:16" x14ac:dyDescent="0.3">
      <c r="P191940" s="83"/>
    </row>
    <row r="191941" spans="16:16" x14ac:dyDescent="0.3">
      <c r="P191941" s="83"/>
    </row>
    <row r="191942" spans="16:16" x14ac:dyDescent="0.3">
      <c r="P191942" s="83"/>
    </row>
    <row r="191943" spans="16:16" x14ac:dyDescent="0.3">
      <c r="P191943" s="83"/>
    </row>
    <row r="191944" spans="16:16" x14ac:dyDescent="0.3">
      <c r="P191944" s="83"/>
    </row>
    <row r="191945" spans="16:16" x14ac:dyDescent="0.3">
      <c r="P191945" s="83"/>
    </row>
    <row r="191946" spans="16:16" x14ac:dyDescent="0.3">
      <c r="P191946" s="83"/>
    </row>
    <row r="191947" spans="16:16" x14ac:dyDescent="0.3">
      <c r="P191947" s="83"/>
    </row>
    <row r="191948" spans="16:16" x14ac:dyDescent="0.3">
      <c r="P191948" s="83"/>
    </row>
    <row r="191949" spans="16:16" x14ac:dyDescent="0.3">
      <c r="P191949" s="83"/>
    </row>
    <row r="191950" spans="16:16" x14ac:dyDescent="0.3">
      <c r="P191950" s="83"/>
    </row>
    <row r="191951" spans="16:16" x14ac:dyDescent="0.3">
      <c r="P191951" s="83"/>
    </row>
    <row r="191952" spans="16:16" x14ac:dyDescent="0.3">
      <c r="P191952" s="83"/>
    </row>
    <row r="191953" spans="16:16" x14ac:dyDescent="0.3">
      <c r="P191953" s="83"/>
    </row>
    <row r="191954" spans="16:16" x14ac:dyDescent="0.3">
      <c r="P191954" s="83"/>
    </row>
    <row r="191955" spans="16:16" x14ac:dyDescent="0.3">
      <c r="P191955" s="83"/>
    </row>
    <row r="191956" spans="16:16" x14ac:dyDescent="0.3">
      <c r="P191956" s="83"/>
    </row>
    <row r="191957" spans="16:16" x14ac:dyDescent="0.3">
      <c r="P191957" s="83"/>
    </row>
    <row r="191958" spans="16:16" x14ac:dyDescent="0.3">
      <c r="P191958" s="83"/>
    </row>
    <row r="191959" spans="16:16" x14ac:dyDescent="0.3">
      <c r="P191959" s="83"/>
    </row>
    <row r="191960" spans="16:16" x14ac:dyDescent="0.3">
      <c r="P191960" s="83"/>
    </row>
    <row r="191961" spans="16:16" x14ac:dyDescent="0.3">
      <c r="P191961" s="83"/>
    </row>
    <row r="191962" spans="16:16" x14ac:dyDescent="0.3">
      <c r="P191962" s="83"/>
    </row>
    <row r="191963" spans="16:16" x14ac:dyDescent="0.3">
      <c r="P191963" s="83"/>
    </row>
    <row r="191964" spans="16:16" x14ac:dyDescent="0.3">
      <c r="P191964" s="83"/>
    </row>
    <row r="191965" spans="16:16" x14ac:dyDescent="0.3">
      <c r="P191965" s="83"/>
    </row>
    <row r="191966" spans="16:16" x14ac:dyDescent="0.3">
      <c r="P191966" s="83"/>
    </row>
    <row r="191967" spans="16:16" x14ac:dyDescent="0.3">
      <c r="P191967" s="83"/>
    </row>
    <row r="191968" spans="16:16" x14ac:dyDescent="0.3">
      <c r="P191968" s="83"/>
    </row>
    <row r="191969" spans="16:16" x14ac:dyDescent="0.3">
      <c r="P191969" s="83"/>
    </row>
    <row r="191970" spans="16:16" x14ac:dyDescent="0.3">
      <c r="P191970" s="83"/>
    </row>
    <row r="191971" spans="16:16" x14ac:dyDescent="0.3">
      <c r="P191971" s="83"/>
    </row>
    <row r="191972" spans="16:16" x14ac:dyDescent="0.3">
      <c r="P191972" s="83"/>
    </row>
    <row r="191973" spans="16:16" x14ac:dyDescent="0.3">
      <c r="P191973" s="83"/>
    </row>
    <row r="191974" spans="16:16" x14ac:dyDescent="0.3">
      <c r="P191974" s="83"/>
    </row>
    <row r="191975" spans="16:16" x14ac:dyDescent="0.3">
      <c r="P191975" s="83"/>
    </row>
    <row r="191976" spans="16:16" x14ac:dyDescent="0.3">
      <c r="P191976" s="83"/>
    </row>
    <row r="191977" spans="16:16" x14ac:dyDescent="0.3">
      <c r="P191977" s="83"/>
    </row>
    <row r="191978" spans="16:16" x14ac:dyDescent="0.3">
      <c r="P191978" s="83"/>
    </row>
    <row r="191979" spans="16:16" x14ac:dyDescent="0.3">
      <c r="P191979" s="83"/>
    </row>
    <row r="191980" spans="16:16" x14ac:dyDescent="0.3">
      <c r="P191980" s="83"/>
    </row>
    <row r="191981" spans="16:16" x14ac:dyDescent="0.3">
      <c r="P191981" s="83"/>
    </row>
    <row r="191982" spans="16:16" x14ac:dyDescent="0.3">
      <c r="P191982" s="83"/>
    </row>
    <row r="191983" spans="16:16" x14ac:dyDescent="0.3">
      <c r="P191983" s="83"/>
    </row>
    <row r="191984" spans="16:16" x14ac:dyDescent="0.3">
      <c r="P191984" s="83"/>
    </row>
    <row r="191985" spans="16:16" x14ac:dyDescent="0.3">
      <c r="P191985" s="83"/>
    </row>
    <row r="191986" spans="16:16" x14ac:dyDescent="0.3">
      <c r="P191986" s="83"/>
    </row>
    <row r="191987" spans="16:16" x14ac:dyDescent="0.3">
      <c r="P191987" s="83"/>
    </row>
    <row r="191988" spans="16:16" x14ac:dyDescent="0.3">
      <c r="P191988" s="83"/>
    </row>
    <row r="191989" spans="16:16" x14ac:dyDescent="0.3">
      <c r="P191989" s="83"/>
    </row>
    <row r="191990" spans="16:16" x14ac:dyDescent="0.3">
      <c r="P191990" s="83"/>
    </row>
    <row r="191991" spans="16:16" x14ac:dyDescent="0.3">
      <c r="P191991" s="83"/>
    </row>
    <row r="191992" spans="16:16" x14ac:dyDescent="0.3">
      <c r="P191992" s="83"/>
    </row>
    <row r="191993" spans="16:16" x14ac:dyDescent="0.3">
      <c r="P191993" s="83"/>
    </row>
    <row r="191994" spans="16:16" x14ac:dyDescent="0.3">
      <c r="P191994" s="83"/>
    </row>
    <row r="191995" spans="16:16" x14ac:dyDescent="0.3">
      <c r="P191995" s="83"/>
    </row>
    <row r="191996" spans="16:16" x14ac:dyDescent="0.3">
      <c r="P191996" s="83"/>
    </row>
    <row r="191997" spans="16:16" x14ac:dyDescent="0.3">
      <c r="P191997" s="83"/>
    </row>
    <row r="191998" spans="16:16" x14ac:dyDescent="0.3">
      <c r="P191998" s="83"/>
    </row>
    <row r="191999" spans="16:16" x14ac:dyDescent="0.3">
      <c r="P191999" s="83"/>
    </row>
    <row r="192000" spans="16:16" x14ac:dyDescent="0.3">
      <c r="P192000" s="83"/>
    </row>
    <row r="192001" spans="16:16" x14ac:dyDescent="0.3">
      <c r="P192001" s="83"/>
    </row>
    <row r="192002" spans="16:16" x14ac:dyDescent="0.3">
      <c r="P192002" s="83"/>
    </row>
    <row r="192003" spans="16:16" x14ac:dyDescent="0.3">
      <c r="P192003" s="83"/>
    </row>
    <row r="192004" spans="16:16" x14ac:dyDescent="0.3">
      <c r="P192004" s="83"/>
    </row>
    <row r="192005" spans="16:16" x14ac:dyDescent="0.3">
      <c r="P192005" s="83"/>
    </row>
    <row r="192006" spans="16:16" x14ac:dyDescent="0.3">
      <c r="P192006" s="83"/>
    </row>
    <row r="192007" spans="16:16" x14ac:dyDescent="0.3">
      <c r="P192007" s="83"/>
    </row>
    <row r="192008" spans="16:16" x14ac:dyDescent="0.3">
      <c r="P192008" s="83"/>
    </row>
    <row r="192009" spans="16:16" x14ac:dyDescent="0.3">
      <c r="P192009" s="83"/>
    </row>
    <row r="192010" spans="16:16" x14ac:dyDescent="0.3">
      <c r="P192010" s="83"/>
    </row>
    <row r="192011" spans="16:16" x14ac:dyDescent="0.3">
      <c r="P192011" s="83"/>
    </row>
    <row r="192012" spans="16:16" x14ac:dyDescent="0.3">
      <c r="P192012" s="83"/>
    </row>
    <row r="192013" spans="16:16" x14ac:dyDescent="0.3">
      <c r="P192013" s="83"/>
    </row>
    <row r="192014" spans="16:16" x14ac:dyDescent="0.3">
      <c r="P192014" s="83"/>
    </row>
    <row r="192015" spans="16:16" x14ac:dyDescent="0.3">
      <c r="P192015" s="83"/>
    </row>
    <row r="192016" spans="16:16" x14ac:dyDescent="0.3">
      <c r="P192016" s="83"/>
    </row>
    <row r="192017" spans="16:16" x14ac:dyDescent="0.3">
      <c r="P192017" s="83"/>
    </row>
    <row r="192018" spans="16:16" x14ac:dyDescent="0.3">
      <c r="P192018" s="83"/>
    </row>
    <row r="192019" spans="16:16" x14ac:dyDescent="0.3">
      <c r="P192019" s="83"/>
    </row>
    <row r="192020" spans="16:16" x14ac:dyDescent="0.3">
      <c r="P192020" s="83"/>
    </row>
    <row r="192021" spans="16:16" x14ac:dyDescent="0.3">
      <c r="P192021" s="83"/>
    </row>
    <row r="192022" spans="16:16" x14ac:dyDescent="0.3">
      <c r="P192022" s="83"/>
    </row>
    <row r="192023" spans="16:16" x14ac:dyDescent="0.3">
      <c r="P192023" s="83"/>
    </row>
    <row r="192024" spans="16:16" x14ac:dyDescent="0.3">
      <c r="P192024" s="83"/>
    </row>
    <row r="192025" spans="16:16" x14ac:dyDescent="0.3">
      <c r="P192025" s="83"/>
    </row>
    <row r="192026" spans="16:16" x14ac:dyDescent="0.3">
      <c r="P192026" s="83"/>
    </row>
    <row r="192027" spans="16:16" x14ac:dyDescent="0.3">
      <c r="P192027" s="83"/>
    </row>
    <row r="192028" spans="16:16" x14ac:dyDescent="0.3">
      <c r="P192028" s="83"/>
    </row>
    <row r="192029" spans="16:16" x14ac:dyDescent="0.3">
      <c r="P192029" s="83"/>
    </row>
    <row r="192030" spans="16:16" x14ac:dyDescent="0.3">
      <c r="P192030" s="83"/>
    </row>
    <row r="192031" spans="16:16" x14ac:dyDescent="0.3">
      <c r="P192031" s="83"/>
    </row>
    <row r="192032" spans="16:16" x14ac:dyDescent="0.3">
      <c r="P192032" s="83"/>
    </row>
    <row r="192033" spans="16:16" x14ac:dyDescent="0.3">
      <c r="P192033" s="83"/>
    </row>
    <row r="192034" spans="16:16" x14ac:dyDescent="0.3">
      <c r="P192034" s="83"/>
    </row>
    <row r="192035" spans="16:16" x14ac:dyDescent="0.3">
      <c r="P192035" s="83"/>
    </row>
    <row r="192036" spans="16:16" x14ac:dyDescent="0.3">
      <c r="P192036" s="83"/>
    </row>
    <row r="192037" spans="16:16" x14ac:dyDescent="0.3">
      <c r="P192037" s="83"/>
    </row>
    <row r="192038" spans="16:16" x14ac:dyDescent="0.3">
      <c r="P192038" s="83"/>
    </row>
    <row r="192039" spans="16:16" x14ac:dyDescent="0.3">
      <c r="P192039" s="83"/>
    </row>
    <row r="192040" spans="16:16" x14ac:dyDescent="0.3">
      <c r="P192040" s="83"/>
    </row>
    <row r="192041" spans="16:16" x14ac:dyDescent="0.3">
      <c r="P192041" s="83"/>
    </row>
    <row r="192042" spans="16:16" x14ac:dyDescent="0.3">
      <c r="P192042" s="83"/>
    </row>
    <row r="192043" spans="16:16" x14ac:dyDescent="0.3">
      <c r="P192043" s="83"/>
    </row>
    <row r="192044" spans="16:16" x14ac:dyDescent="0.3">
      <c r="P192044" s="83"/>
    </row>
    <row r="192045" spans="16:16" x14ac:dyDescent="0.3">
      <c r="P192045" s="83"/>
    </row>
    <row r="192046" spans="16:16" x14ac:dyDescent="0.3">
      <c r="P192046" s="83"/>
    </row>
    <row r="192047" spans="16:16" x14ac:dyDescent="0.3">
      <c r="P192047" s="83"/>
    </row>
    <row r="192048" spans="16:16" x14ac:dyDescent="0.3">
      <c r="P192048" s="83"/>
    </row>
    <row r="192049" spans="16:16" x14ac:dyDescent="0.3">
      <c r="P192049" s="83"/>
    </row>
    <row r="192050" spans="16:16" x14ac:dyDescent="0.3">
      <c r="P192050" s="83"/>
    </row>
    <row r="192051" spans="16:16" x14ac:dyDescent="0.3">
      <c r="P192051" s="83"/>
    </row>
    <row r="192052" spans="16:16" x14ac:dyDescent="0.3">
      <c r="P192052" s="83"/>
    </row>
    <row r="192053" spans="16:16" x14ac:dyDescent="0.3">
      <c r="P192053" s="83"/>
    </row>
    <row r="192054" spans="16:16" x14ac:dyDescent="0.3">
      <c r="P192054" s="83"/>
    </row>
    <row r="192055" spans="16:16" x14ac:dyDescent="0.3">
      <c r="P192055" s="83"/>
    </row>
    <row r="192056" spans="16:16" x14ac:dyDescent="0.3">
      <c r="P192056" s="83"/>
    </row>
    <row r="192057" spans="16:16" x14ac:dyDescent="0.3">
      <c r="P192057" s="83"/>
    </row>
    <row r="192058" spans="16:16" x14ac:dyDescent="0.3">
      <c r="P192058" s="83"/>
    </row>
    <row r="192059" spans="16:16" x14ac:dyDescent="0.3">
      <c r="P192059" s="83"/>
    </row>
    <row r="192060" spans="16:16" x14ac:dyDescent="0.3">
      <c r="P192060" s="83"/>
    </row>
    <row r="192061" spans="16:16" x14ac:dyDescent="0.3">
      <c r="P192061" s="83"/>
    </row>
    <row r="192062" spans="16:16" x14ac:dyDescent="0.3">
      <c r="P192062" s="83"/>
    </row>
    <row r="192063" spans="16:16" x14ac:dyDescent="0.3">
      <c r="P192063" s="83"/>
    </row>
    <row r="192064" spans="16:16" x14ac:dyDescent="0.3">
      <c r="P192064" s="83"/>
    </row>
    <row r="192065" spans="16:16" x14ac:dyDescent="0.3">
      <c r="P192065" s="83"/>
    </row>
    <row r="192066" spans="16:16" x14ac:dyDescent="0.3">
      <c r="P192066" s="83"/>
    </row>
    <row r="192067" spans="16:16" x14ac:dyDescent="0.3">
      <c r="P192067" s="83"/>
    </row>
    <row r="192068" spans="16:16" x14ac:dyDescent="0.3">
      <c r="P192068" s="83"/>
    </row>
    <row r="192069" spans="16:16" x14ac:dyDescent="0.3">
      <c r="P192069" s="83"/>
    </row>
    <row r="192070" spans="16:16" x14ac:dyDescent="0.3">
      <c r="P192070" s="83"/>
    </row>
    <row r="192071" spans="16:16" x14ac:dyDescent="0.3">
      <c r="P192071" s="83"/>
    </row>
    <row r="192072" spans="16:16" x14ac:dyDescent="0.3">
      <c r="P192072" s="83"/>
    </row>
    <row r="192073" spans="16:16" x14ac:dyDescent="0.3">
      <c r="P192073" s="83"/>
    </row>
    <row r="192074" spans="16:16" x14ac:dyDescent="0.3">
      <c r="P192074" s="83"/>
    </row>
    <row r="192075" spans="16:16" x14ac:dyDescent="0.3">
      <c r="P192075" s="83"/>
    </row>
    <row r="192076" spans="16:16" x14ac:dyDescent="0.3">
      <c r="P192076" s="83"/>
    </row>
    <row r="192077" spans="16:16" x14ac:dyDescent="0.3">
      <c r="P192077" s="83"/>
    </row>
    <row r="192078" spans="16:16" x14ac:dyDescent="0.3">
      <c r="P192078" s="83"/>
    </row>
    <row r="192079" spans="16:16" x14ac:dyDescent="0.3">
      <c r="P192079" s="83"/>
    </row>
    <row r="192080" spans="16:16" x14ac:dyDescent="0.3">
      <c r="P192080" s="83"/>
    </row>
    <row r="192081" spans="16:16" x14ac:dyDescent="0.3">
      <c r="P192081" s="83"/>
    </row>
    <row r="192082" spans="16:16" x14ac:dyDescent="0.3">
      <c r="P192082" s="83"/>
    </row>
    <row r="192083" spans="16:16" x14ac:dyDescent="0.3">
      <c r="P192083" s="83"/>
    </row>
    <row r="192084" spans="16:16" x14ac:dyDescent="0.3">
      <c r="P192084" s="83"/>
    </row>
    <row r="192085" spans="16:16" x14ac:dyDescent="0.3">
      <c r="P192085" s="83"/>
    </row>
    <row r="192086" spans="16:16" x14ac:dyDescent="0.3">
      <c r="P192086" s="83"/>
    </row>
    <row r="192087" spans="16:16" x14ac:dyDescent="0.3">
      <c r="P192087" s="83"/>
    </row>
    <row r="192088" spans="16:16" x14ac:dyDescent="0.3">
      <c r="P192088" s="83"/>
    </row>
    <row r="192089" spans="16:16" x14ac:dyDescent="0.3">
      <c r="P192089" s="83"/>
    </row>
    <row r="192090" spans="16:16" x14ac:dyDescent="0.3">
      <c r="P192090" s="83"/>
    </row>
    <row r="192091" spans="16:16" x14ac:dyDescent="0.3">
      <c r="P192091" s="83"/>
    </row>
    <row r="192092" spans="16:16" x14ac:dyDescent="0.3">
      <c r="P192092" s="83"/>
    </row>
    <row r="192093" spans="16:16" x14ac:dyDescent="0.3">
      <c r="P192093" s="83"/>
    </row>
    <row r="192094" spans="16:16" x14ac:dyDescent="0.3">
      <c r="P192094" s="83"/>
    </row>
    <row r="192095" spans="16:16" x14ac:dyDescent="0.3">
      <c r="P192095" s="83"/>
    </row>
    <row r="192096" spans="16:16" x14ac:dyDescent="0.3">
      <c r="P192096" s="83"/>
    </row>
    <row r="192097" spans="16:16" x14ac:dyDescent="0.3">
      <c r="P192097" s="83"/>
    </row>
    <row r="192098" spans="16:16" x14ac:dyDescent="0.3">
      <c r="P192098" s="83"/>
    </row>
    <row r="192099" spans="16:16" x14ac:dyDescent="0.3">
      <c r="P192099" s="83"/>
    </row>
    <row r="192100" spans="16:16" x14ac:dyDescent="0.3">
      <c r="P192100" s="83"/>
    </row>
    <row r="192101" spans="16:16" x14ac:dyDescent="0.3">
      <c r="P192101" s="83"/>
    </row>
    <row r="192102" spans="16:16" x14ac:dyDescent="0.3">
      <c r="P192102" s="83"/>
    </row>
    <row r="192103" spans="16:16" x14ac:dyDescent="0.3">
      <c r="P192103" s="83"/>
    </row>
    <row r="192104" spans="16:16" x14ac:dyDescent="0.3">
      <c r="P192104" s="83"/>
    </row>
    <row r="192105" spans="16:16" x14ac:dyDescent="0.3">
      <c r="P192105" s="83"/>
    </row>
    <row r="192106" spans="16:16" x14ac:dyDescent="0.3">
      <c r="P192106" s="83"/>
    </row>
    <row r="192107" spans="16:16" x14ac:dyDescent="0.3">
      <c r="P192107" s="83"/>
    </row>
    <row r="192108" spans="16:16" x14ac:dyDescent="0.3">
      <c r="P192108" s="83"/>
    </row>
    <row r="192109" spans="16:16" x14ac:dyDescent="0.3">
      <c r="P192109" s="83"/>
    </row>
    <row r="192110" spans="16:16" x14ac:dyDescent="0.3">
      <c r="P192110" s="83"/>
    </row>
    <row r="192111" spans="16:16" x14ac:dyDescent="0.3">
      <c r="P192111" s="83"/>
    </row>
    <row r="192112" spans="16:16" x14ac:dyDescent="0.3">
      <c r="P192112" s="83"/>
    </row>
    <row r="192113" spans="16:16" x14ac:dyDescent="0.3">
      <c r="P192113" s="83"/>
    </row>
    <row r="192114" spans="16:16" x14ac:dyDescent="0.3">
      <c r="P192114" s="83"/>
    </row>
    <row r="192115" spans="16:16" x14ac:dyDescent="0.3">
      <c r="P192115" s="83"/>
    </row>
    <row r="192116" spans="16:16" x14ac:dyDescent="0.3">
      <c r="P192116" s="83"/>
    </row>
    <row r="192117" spans="16:16" x14ac:dyDescent="0.3">
      <c r="P192117" s="83"/>
    </row>
    <row r="192118" spans="16:16" x14ac:dyDescent="0.3">
      <c r="P192118" s="83"/>
    </row>
    <row r="192119" spans="16:16" x14ac:dyDescent="0.3">
      <c r="P192119" s="83"/>
    </row>
    <row r="192120" spans="16:16" x14ac:dyDescent="0.3">
      <c r="P192120" s="83"/>
    </row>
    <row r="192121" spans="16:16" x14ac:dyDescent="0.3">
      <c r="P192121" s="83"/>
    </row>
    <row r="192122" spans="16:16" x14ac:dyDescent="0.3">
      <c r="P192122" s="83"/>
    </row>
    <row r="192123" spans="16:16" x14ac:dyDescent="0.3">
      <c r="P192123" s="83"/>
    </row>
    <row r="192124" spans="16:16" x14ac:dyDescent="0.3">
      <c r="P192124" s="83"/>
    </row>
    <row r="192125" spans="16:16" x14ac:dyDescent="0.3">
      <c r="P192125" s="83"/>
    </row>
    <row r="192126" spans="16:16" x14ac:dyDescent="0.3">
      <c r="P192126" s="83"/>
    </row>
    <row r="192127" spans="16:16" x14ac:dyDescent="0.3">
      <c r="P192127" s="83"/>
    </row>
    <row r="192128" spans="16:16" x14ac:dyDescent="0.3">
      <c r="P192128" s="83"/>
    </row>
    <row r="192129" spans="16:16" x14ac:dyDescent="0.3">
      <c r="P192129" s="83"/>
    </row>
    <row r="192130" spans="16:16" x14ac:dyDescent="0.3">
      <c r="P192130" s="83"/>
    </row>
    <row r="192131" spans="16:16" x14ac:dyDescent="0.3">
      <c r="P192131" s="83"/>
    </row>
    <row r="192132" spans="16:16" x14ac:dyDescent="0.3">
      <c r="P192132" s="83"/>
    </row>
    <row r="192133" spans="16:16" x14ac:dyDescent="0.3">
      <c r="P192133" s="83"/>
    </row>
    <row r="192134" spans="16:16" x14ac:dyDescent="0.3">
      <c r="P192134" s="83"/>
    </row>
    <row r="192135" spans="16:16" x14ac:dyDescent="0.3">
      <c r="P192135" s="83"/>
    </row>
    <row r="192136" spans="16:16" x14ac:dyDescent="0.3">
      <c r="P192136" s="83"/>
    </row>
    <row r="192137" spans="16:16" x14ac:dyDescent="0.3">
      <c r="P192137" s="83"/>
    </row>
    <row r="192138" spans="16:16" x14ac:dyDescent="0.3">
      <c r="P192138" s="83"/>
    </row>
    <row r="192139" spans="16:16" x14ac:dyDescent="0.3">
      <c r="P192139" s="83"/>
    </row>
    <row r="192140" spans="16:16" x14ac:dyDescent="0.3">
      <c r="P192140" s="83"/>
    </row>
    <row r="192141" spans="16:16" x14ac:dyDescent="0.3">
      <c r="P192141" s="83"/>
    </row>
    <row r="192142" spans="16:16" x14ac:dyDescent="0.3">
      <c r="P192142" s="83"/>
    </row>
    <row r="192143" spans="16:16" x14ac:dyDescent="0.3">
      <c r="P192143" s="83"/>
    </row>
    <row r="192144" spans="16:16" x14ac:dyDescent="0.3">
      <c r="P192144" s="83"/>
    </row>
    <row r="192145" spans="16:16" x14ac:dyDescent="0.3">
      <c r="P192145" s="83"/>
    </row>
    <row r="192146" spans="16:16" x14ac:dyDescent="0.3">
      <c r="P192146" s="83"/>
    </row>
    <row r="192147" spans="16:16" x14ac:dyDescent="0.3">
      <c r="P192147" s="83"/>
    </row>
    <row r="192148" spans="16:16" x14ac:dyDescent="0.3">
      <c r="P192148" s="83"/>
    </row>
    <row r="192149" spans="16:16" x14ac:dyDescent="0.3">
      <c r="P192149" s="83"/>
    </row>
    <row r="192150" spans="16:16" x14ac:dyDescent="0.3">
      <c r="P192150" s="83"/>
    </row>
    <row r="192151" spans="16:16" x14ac:dyDescent="0.3">
      <c r="P192151" s="83"/>
    </row>
    <row r="192152" spans="16:16" x14ac:dyDescent="0.3">
      <c r="P192152" s="83"/>
    </row>
    <row r="192153" spans="16:16" x14ac:dyDescent="0.3">
      <c r="P192153" s="83"/>
    </row>
    <row r="192154" spans="16:16" x14ac:dyDescent="0.3">
      <c r="P192154" s="83"/>
    </row>
    <row r="192155" spans="16:16" x14ac:dyDescent="0.3">
      <c r="P192155" s="83"/>
    </row>
    <row r="192156" spans="16:16" x14ac:dyDescent="0.3">
      <c r="P192156" s="83"/>
    </row>
    <row r="192157" spans="16:16" x14ac:dyDescent="0.3">
      <c r="P192157" s="83"/>
    </row>
    <row r="192158" spans="16:16" x14ac:dyDescent="0.3">
      <c r="P192158" s="83"/>
    </row>
    <row r="192159" spans="16:16" x14ac:dyDescent="0.3">
      <c r="P192159" s="83"/>
    </row>
    <row r="192160" spans="16:16" x14ac:dyDescent="0.3">
      <c r="P192160" s="83"/>
    </row>
    <row r="192161" spans="16:16" x14ac:dyDescent="0.3">
      <c r="P192161" s="83"/>
    </row>
    <row r="192162" spans="16:16" x14ac:dyDescent="0.3">
      <c r="P192162" s="83"/>
    </row>
    <row r="192163" spans="16:16" x14ac:dyDescent="0.3">
      <c r="P192163" s="83"/>
    </row>
    <row r="192164" spans="16:16" x14ac:dyDescent="0.3">
      <c r="P192164" s="83"/>
    </row>
    <row r="192165" spans="16:16" x14ac:dyDescent="0.3">
      <c r="P192165" s="83"/>
    </row>
    <row r="192166" spans="16:16" x14ac:dyDescent="0.3">
      <c r="P192166" s="83"/>
    </row>
    <row r="192167" spans="16:16" x14ac:dyDescent="0.3">
      <c r="P192167" s="83"/>
    </row>
    <row r="192168" spans="16:16" x14ac:dyDescent="0.3">
      <c r="P192168" s="83"/>
    </row>
    <row r="192169" spans="16:16" x14ac:dyDescent="0.3">
      <c r="P192169" s="83"/>
    </row>
    <row r="192170" spans="16:16" x14ac:dyDescent="0.3">
      <c r="P192170" s="83"/>
    </row>
    <row r="192171" spans="16:16" x14ac:dyDescent="0.3">
      <c r="P192171" s="83"/>
    </row>
    <row r="192172" spans="16:16" x14ac:dyDescent="0.3">
      <c r="P192172" s="83"/>
    </row>
    <row r="192173" spans="16:16" x14ac:dyDescent="0.3">
      <c r="P192173" s="83"/>
    </row>
    <row r="192174" spans="16:16" x14ac:dyDescent="0.3">
      <c r="P192174" s="83"/>
    </row>
    <row r="192175" spans="16:16" x14ac:dyDescent="0.3">
      <c r="P192175" s="83"/>
    </row>
    <row r="192176" spans="16:16" x14ac:dyDescent="0.3">
      <c r="P192176" s="83"/>
    </row>
    <row r="192177" spans="16:16" x14ac:dyDescent="0.3">
      <c r="P192177" s="83"/>
    </row>
    <row r="192178" spans="16:16" x14ac:dyDescent="0.3">
      <c r="P192178" s="83"/>
    </row>
    <row r="192179" spans="16:16" x14ac:dyDescent="0.3">
      <c r="P192179" s="83"/>
    </row>
    <row r="192180" spans="16:16" x14ac:dyDescent="0.3">
      <c r="P192180" s="83"/>
    </row>
    <row r="192181" spans="16:16" x14ac:dyDescent="0.3">
      <c r="P192181" s="83"/>
    </row>
    <row r="192182" spans="16:16" x14ac:dyDescent="0.3">
      <c r="P192182" s="83"/>
    </row>
    <row r="192183" spans="16:16" x14ac:dyDescent="0.3">
      <c r="P192183" s="83"/>
    </row>
    <row r="192184" spans="16:16" x14ac:dyDescent="0.3">
      <c r="P192184" s="83"/>
    </row>
    <row r="192185" spans="16:16" x14ac:dyDescent="0.3">
      <c r="P192185" s="83"/>
    </row>
    <row r="192186" spans="16:16" x14ac:dyDescent="0.3">
      <c r="P192186" s="83"/>
    </row>
    <row r="192187" spans="16:16" x14ac:dyDescent="0.3">
      <c r="P192187" s="83"/>
    </row>
    <row r="192188" spans="16:16" x14ac:dyDescent="0.3">
      <c r="P192188" s="83"/>
    </row>
    <row r="192189" spans="16:16" x14ac:dyDescent="0.3">
      <c r="P192189" s="83"/>
    </row>
    <row r="192190" spans="16:16" x14ac:dyDescent="0.3">
      <c r="P192190" s="83"/>
    </row>
    <row r="192191" spans="16:16" x14ac:dyDescent="0.3">
      <c r="P192191" s="83"/>
    </row>
    <row r="192192" spans="16:16" x14ac:dyDescent="0.3">
      <c r="P192192" s="83"/>
    </row>
    <row r="192193" spans="16:16" x14ac:dyDescent="0.3">
      <c r="P192193" s="83"/>
    </row>
    <row r="192194" spans="16:16" x14ac:dyDescent="0.3">
      <c r="P192194" s="83"/>
    </row>
    <row r="192195" spans="16:16" x14ac:dyDescent="0.3">
      <c r="P192195" s="83"/>
    </row>
    <row r="192196" spans="16:16" x14ac:dyDescent="0.3">
      <c r="P192196" s="83"/>
    </row>
    <row r="192197" spans="16:16" x14ac:dyDescent="0.3">
      <c r="P192197" s="83"/>
    </row>
    <row r="192198" spans="16:16" x14ac:dyDescent="0.3">
      <c r="P192198" s="83"/>
    </row>
    <row r="192199" spans="16:16" x14ac:dyDescent="0.3">
      <c r="P192199" s="83"/>
    </row>
    <row r="192200" spans="16:16" x14ac:dyDescent="0.3">
      <c r="P192200" s="83"/>
    </row>
    <row r="192201" spans="16:16" x14ac:dyDescent="0.3">
      <c r="P192201" s="83"/>
    </row>
    <row r="192202" spans="16:16" x14ac:dyDescent="0.3">
      <c r="P192202" s="83"/>
    </row>
    <row r="192203" spans="16:16" x14ac:dyDescent="0.3">
      <c r="P192203" s="83"/>
    </row>
    <row r="192204" spans="16:16" x14ac:dyDescent="0.3">
      <c r="P192204" s="83"/>
    </row>
    <row r="192205" spans="16:16" x14ac:dyDescent="0.3">
      <c r="P192205" s="83"/>
    </row>
    <row r="192206" spans="16:16" x14ac:dyDescent="0.3">
      <c r="P192206" s="83"/>
    </row>
    <row r="192207" spans="16:16" x14ac:dyDescent="0.3">
      <c r="P192207" s="83"/>
    </row>
    <row r="192208" spans="16:16" x14ac:dyDescent="0.3">
      <c r="P192208" s="83"/>
    </row>
    <row r="192209" spans="16:16" x14ac:dyDescent="0.3">
      <c r="P192209" s="83"/>
    </row>
    <row r="192210" spans="16:16" x14ac:dyDescent="0.3">
      <c r="P192210" s="83"/>
    </row>
    <row r="192211" spans="16:16" x14ac:dyDescent="0.3">
      <c r="P192211" s="83"/>
    </row>
    <row r="192212" spans="16:16" x14ac:dyDescent="0.3">
      <c r="P192212" s="83"/>
    </row>
    <row r="192213" spans="16:16" x14ac:dyDescent="0.3">
      <c r="P192213" s="83"/>
    </row>
    <row r="192214" spans="16:16" x14ac:dyDescent="0.3">
      <c r="P192214" s="83"/>
    </row>
    <row r="192215" spans="16:16" x14ac:dyDescent="0.3">
      <c r="P192215" s="83"/>
    </row>
    <row r="192216" spans="16:16" x14ac:dyDescent="0.3">
      <c r="P192216" s="83"/>
    </row>
    <row r="192217" spans="16:16" x14ac:dyDescent="0.3">
      <c r="P192217" s="83"/>
    </row>
    <row r="192218" spans="16:16" x14ac:dyDescent="0.3">
      <c r="P192218" s="83"/>
    </row>
    <row r="192219" spans="16:16" x14ac:dyDescent="0.3">
      <c r="P192219" s="83"/>
    </row>
    <row r="192220" spans="16:16" x14ac:dyDescent="0.3">
      <c r="P192220" s="83"/>
    </row>
    <row r="192221" spans="16:16" x14ac:dyDescent="0.3">
      <c r="P192221" s="83"/>
    </row>
    <row r="192222" spans="16:16" x14ac:dyDescent="0.3">
      <c r="P192222" s="83"/>
    </row>
    <row r="192223" spans="16:16" x14ac:dyDescent="0.3">
      <c r="P192223" s="83"/>
    </row>
    <row r="192224" spans="16:16" x14ac:dyDescent="0.3">
      <c r="P192224" s="83"/>
    </row>
    <row r="192225" spans="16:16" x14ac:dyDescent="0.3">
      <c r="P192225" s="83"/>
    </row>
    <row r="192226" spans="16:16" x14ac:dyDescent="0.3">
      <c r="P192226" s="83"/>
    </row>
    <row r="192227" spans="16:16" x14ac:dyDescent="0.3">
      <c r="P192227" s="83"/>
    </row>
    <row r="192228" spans="16:16" x14ac:dyDescent="0.3">
      <c r="P192228" s="83"/>
    </row>
    <row r="192229" spans="16:16" x14ac:dyDescent="0.3">
      <c r="P192229" s="83"/>
    </row>
    <row r="192230" spans="16:16" x14ac:dyDescent="0.3">
      <c r="P192230" s="83"/>
    </row>
    <row r="192231" spans="16:16" x14ac:dyDescent="0.3">
      <c r="P192231" s="83"/>
    </row>
    <row r="192232" spans="16:16" x14ac:dyDescent="0.3">
      <c r="P192232" s="83"/>
    </row>
    <row r="192233" spans="16:16" x14ac:dyDescent="0.3">
      <c r="P192233" s="83"/>
    </row>
    <row r="192234" spans="16:16" x14ac:dyDescent="0.3">
      <c r="P192234" s="83"/>
    </row>
    <row r="192235" spans="16:16" x14ac:dyDescent="0.3">
      <c r="P192235" s="83"/>
    </row>
    <row r="192236" spans="16:16" x14ac:dyDescent="0.3">
      <c r="P192236" s="83"/>
    </row>
    <row r="192237" spans="16:16" x14ac:dyDescent="0.3">
      <c r="P192237" s="83"/>
    </row>
    <row r="192238" spans="16:16" x14ac:dyDescent="0.3">
      <c r="P192238" s="83"/>
    </row>
    <row r="192239" spans="16:16" x14ac:dyDescent="0.3">
      <c r="P192239" s="83"/>
    </row>
    <row r="192240" spans="16:16" x14ac:dyDescent="0.3">
      <c r="P192240" s="83"/>
    </row>
    <row r="192241" spans="16:16" x14ac:dyDescent="0.3">
      <c r="P192241" s="83"/>
    </row>
    <row r="192242" spans="16:16" x14ac:dyDescent="0.3">
      <c r="P192242" s="83"/>
    </row>
    <row r="192243" spans="16:16" x14ac:dyDescent="0.3">
      <c r="P192243" s="83"/>
    </row>
    <row r="192244" spans="16:16" x14ac:dyDescent="0.3">
      <c r="P192244" s="83"/>
    </row>
    <row r="192245" spans="16:16" x14ac:dyDescent="0.3">
      <c r="P192245" s="83"/>
    </row>
    <row r="192246" spans="16:16" x14ac:dyDescent="0.3">
      <c r="P192246" s="83"/>
    </row>
    <row r="192247" spans="16:16" x14ac:dyDescent="0.3">
      <c r="P192247" s="83"/>
    </row>
    <row r="192248" spans="16:16" x14ac:dyDescent="0.3">
      <c r="P192248" s="83"/>
    </row>
    <row r="192249" spans="16:16" x14ac:dyDescent="0.3">
      <c r="P192249" s="83"/>
    </row>
    <row r="192250" spans="16:16" x14ac:dyDescent="0.3">
      <c r="P192250" s="83"/>
    </row>
    <row r="192251" spans="16:16" x14ac:dyDescent="0.3">
      <c r="P192251" s="83"/>
    </row>
    <row r="192252" spans="16:16" x14ac:dyDescent="0.3">
      <c r="P192252" s="83"/>
    </row>
    <row r="192253" spans="16:16" x14ac:dyDescent="0.3">
      <c r="P192253" s="83"/>
    </row>
    <row r="192254" spans="16:16" x14ac:dyDescent="0.3">
      <c r="P192254" s="83"/>
    </row>
    <row r="192255" spans="16:16" x14ac:dyDescent="0.3">
      <c r="P192255" s="83"/>
    </row>
    <row r="192256" spans="16:16" x14ac:dyDescent="0.3">
      <c r="P192256" s="83"/>
    </row>
    <row r="192257" spans="16:16" x14ac:dyDescent="0.3">
      <c r="P192257" s="83"/>
    </row>
    <row r="192258" spans="16:16" x14ac:dyDescent="0.3">
      <c r="P192258" s="83"/>
    </row>
    <row r="192259" spans="16:16" x14ac:dyDescent="0.3">
      <c r="P192259" s="83"/>
    </row>
    <row r="192260" spans="16:16" x14ac:dyDescent="0.3">
      <c r="P192260" s="83"/>
    </row>
    <row r="192261" spans="16:16" x14ac:dyDescent="0.3">
      <c r="P192261" s="83"/>
    </row>
    <row r="192262" spans="16:16" x14ac:dyDescent="0.3">
      <c r="P192262" s="83"/>
    </row>
    <row r="192263" spans="16:16" x14ac:dyDescent="0.3">
      <c r="P192263" s="83"/>
    </row>
    <row r="192264" spans="16:16" x14ac:dyDescent="0.3">
      <c r="P192264" s="83"/>
    </row>
    <row r="192265" spans="16:16" x14ac:dyDescent="0.3">
      <c r="P192265" s="83"/>
    </row>
    <row r="192266" spans="16:16" x14ac:dyDescent="0.3">
      <c r="P192266" s="83"/>
    </row>
    <row r="192267" spans="16:16" x14ac:dyDescent="0.3">
      <c r="P192267" s="83"/>
    </row>
    <row r="192268" spans="16:16" x14ac:dyDescent="0.3">
      <c r="P192268" s="83"/>
    </row>
    <row r="192269" spans="16:16" x14ac:dyDescent="0.3">
      <c r="P192269" s="83"/>
    </row>
    <row r="192270" spans="16:16" x14ac:dyDescent="0.3">
      <c r="P192270" s="83"/>
    </row>
    <row r="192271" spans="16:16" x14ac:dyDescent="0.3">
      <c r="P192271" s="83"/>
    </row>
    <row r="192272" spans="16:16" x14ac:dyDescent="0.3">
      <c r="P192272" s="83"/>
    </row>
    <row r="192273" spans="16:16" x14ac:dyDescent="0.3">
      <c r="P192273" s="83"/>
    </row>
    <row r="192274" spans="16:16" x14ac:dyDescent="0.3">
      <c r="P192274" s="83"/>
    </row>
    <row r="192275" spans="16:16" x14ac:dyDescent="0.3">
      <c r="P192275" s="83"/>
    </row>
    <row r="192276" spans="16:16" x14ac:dyDescent="0.3">
      <c r="P192276" s="83"/>
    </row>
    <row r="192277" spans="16:16" x14ac:dyDescent="0.3">
      <c r="P192277" s="83"/>
    </row>
    <row r="192278" spans="16:16" x14ac:dyDescent="0.3">
      <c r="P192278" s="83"/>
    </row>
    <row r="192279" spans="16:16" x14ac:dyDescent="0.3">
      <c r="P192279" s="83"/>
    </row>
    <row r="192280" spans="16:16" x14ac:dyDescent="0.3">
      <c r="P192280" s="83"/>
    </row>
    <row r="192281" spans="16:16" x14ac:dyDescent="0.3">
      <c r="P192281" s="83"/>
    </row>
    <row r="192282" spans="16:16" x14ac:dyDescent="0.3">
      <c r="P192282" s="83"/>
    </row>
    <row r="192283" spans="16:16" x14ac:dyDescent="0.3">
      <c r="P192283" s="83"/>
    </row>
    <row r="192284" spans="16:16" x14ac:dyDescent="0.3">
      <c r="P192284" s="83"/>
    </row>
    <row r="192285" spans="16:16" x14ac:dyDescent="0.3">
      <c r="P192285" s="83"/>
    </row>
    <row r="192286" spans="16:16" x14ac:dyDescent="0.3">
      <c r="P192286" s="83"/>
    </row>
    <row r="192287" spans="16:16" x14ac:dyDescent="0.3">
      <c r="P192287" s="83"/>
    </row>
    <row r="192288" spans="16:16" x14ac:dyDescent="0.3">
      <c r="P192288" s="83"/>
    </row>
    <row r="192289" spans="16:16" x14ac:dyDescent="0.3">
      <c r="P192289" s="83"/>
    </row>
    <row r="192290" spans="16:16" x14ac:dyDescent="0.3">
      <c r="P192290" s="83"/>
    </row>
    <row r="192291" spans="16:16" x14ac:dyDescent="0.3">
      <c r="P192291" s="83"/>
    </row>
    <row r="192292" spans="16:16" x14ac:dyDescent="0.3">
      <c r="P192292" s="83"/>
    </row>
    <row r="192293" spans="16:16" x14ac:dyDescent="0.3">
      <c r="P192293" s="83"/>
    </row>
    <row r="192294" spans="16:16" x14ac:dyDescent="0.3">
      <c r="P192294" s="83"/>
    </row>
    <row r="192295" spans="16:16" x14ac:dyDescent="0.3">
      <c r="P192295" s="83"/>
    </row>
    <row r="192296" spans="16:16" x14ac:dyDescent="0.3">
      <c r="P192296" s="83"/>
    </row>
    <row r="192297" spans="16:16" x14ac:dyDescent="0.3">
      <c r="P192297" s="83"/>
    </row>
    <row r="192298" spans="16:16" x14ac:dyDescent="0.3">
      <c r="P192298" s="83"/>
    </row>
    <row r="192299" spans="16:16" x14ac:dyDescent="0.3">
      <c r="P192299" s="83"/>
    </row>
    <row r="192300" spans="16:16" x14ac:dyDescent="0.3">
      <c r="P192300" s="83"/>
    </row>
    <row r="192301" spans="16:16" x14ac:dyDescent="0.3">
      <c r="P192301" s="83"/>
    </row>
    <row r="192302" spans="16:16" x14ac:dyDescent="0.3">
      <c r="P192302" s="83"/>
    </row>
    <row r="192303" spans="16:16" x14ac:dyDescent="0.3">
      <c r="P192303" s="83"/>
    </row>
    <row r="192304" spans="16:16" x14ac:dyDescent="0.3">
      <c r="P192304" s="83"/>
    </row>
    <row r="192305" spans="16:16" x14ac:dyDescent="0.3">
      <c r="P192305" s="83"/>
    </row>
    <row r="192306" spans="16:16" x14ac:dyDescent="0.3">
      <c r="P192306" s="83"/>
    </row>
    <row r="192307" spans="16:16" x14ac:dyDescent="0.3">
      <c r="P192307" s="83"/>
    </row>
    <row r="192308" spans="16:16" x14ac:dyDescent="0.3">
      <c r="P192308" s="83"/>
    </row>
    <row r="192309" spans="16:16" x14ac:dyDescent="0.3">
      <c r="P192309" s="83"/>
    </row>
    <row r="192310" spans="16:16" x14ac:dyDescent="0.3">
      <c r="P192310" s="83"/>
    </row>
    <row r="192311" spans="16:16" x14ac:dyDescent="0.3">
      <c r="P192311" s="83"/>
    </row>
    <row r="192312" spans="16:16" x14ac:dyDescent="0.3">
      <c r="P192312" s="83"/>
    </row>
    <row r="192313" spans="16:16" x14ac:dyDescent="0.3">
      <c r="P192313" s="83"/>
    </row>
    <row r="192314" spans="16:16" x14ac:dyDescent="0.3">
      <c r="P192314" s="83"/>
    </row>
    <row r="192315" spans="16:16" x14ac:dyDescent="0.3">
      <c r="P192315" s="83"/>
    </row>
    <row r="192316" spans="16:16" x14ac:dyDescent="0.3">
      <c r="P192316" s="83"/>
    </row>
    <row r="192317" spans="16:16" x14ac:dyDescent="0.3">
      <c r="P192317" s="83"/>
    </row>
    <row r="192318" spans="16:16" x14ac:dyDescent="0.3">
      <c r="P192318" s="83"/>
    </row>
    <row r="192319" spans="16:16" x14ac:dyDescent="0.3">
      <c r="P192319" s="83"/>
    </row>
    <row r="192320" spans="16:16" x14ac:dyDescent="0.3">
      <c r="P192320" s="83"/>
    </row>
    <row r="192321" spans="16:16" x14ac:dyDescent="0.3">
      <c r="P192321" s="83"/>
    </row>
    <row r="192322" spans="16:16" x14ac:dyDescent="0.3">
      <c r="P192322" s="83"/>
    </row>
    <row r="192323" spans="16:16" x14ac:dyDescent="0.3">
      <c r="P192323" s="83"/>
    </row>
    <row r="192324" spans="16:16" x14ac:dyDescent="0.3">
      <c r="P192324" s="83"/>
    </row>
    <row r="192325" spans="16:16" x14ac:dyDescent="0.3">
      <c r="P192325" s="83"/>
    </row>
    <row r="192326" spans="16:16" x14ac:dyDescent="0.3">
      <c r="P192326" s="83"/>
    </row>
    <row r="192327" spans="16:16" x14ac:dyDescent="0.3">
      <c r="P192327" s="83"/>
    </row>
    <row r="192328" spans="16:16" x14ac:dyDescent="0.3">
      <c r="P192328" s="83"/>
    </row>
    <row r="192329" spans="16:16" x14ac:dyDescent="0.3">
      <c r="P192329" s="83"/>
    </row>
    <row r="192330" spans="16:16" x14ac:dyDescent="0.3">
      <c r="P192330" s="83"/>
    </row>
    <row r="192331" spans="16:16" x14ac:dyDescent="0.3">
      <c r="P192331" s="83"/>
    </row>
    <row r="192332" spans="16:16" x14ac:dyDescent="0.3">
      <c r="P192332" s="83"/>
    </row>
    <row r="192333" spans="16:16" x14ac:dyDescent="0.3">
      <c r="P192333" s="83"/>
    </row>
    <row r="192334" spans="16:16" x14ac:dyDescent="0.3">
      <c r="P192334" s="83"/>
    </row>
    <row r="192335" spans="16:16" x14ac:dyDescent="0.3">
      <c r="P192335" s="83"/>
    </row>
    <row r="192336" spans="16:16" x14ac:dyDescent="0.3">
      <c r="P192336" s="83"/>
    </row>
    <row r="192337" spans="16:16" x14ac:dyDescent="0.3">
      <c r="P192337" s="83"/>
    </row>
    <row r="192338" spans="16:16" x14ac:dyDescent="0.3">
      <c r="P192338" s="83"/>
    </row>
    <row r="192339" spans="16:16" x14ac:dyDescent="0.3">
      <c r="P192339" s="83"/>
    </row>
    <row r="192340" spans="16:16" x14ac:dyDescent="0.3">
      <c r="P192340" s="83"/>
    </row>
    <row r="192341" spans="16:16" x14ac:dyDescent="0.3">
      <c r="P192341" s="83"/>
    </row>
    <row r="192342" spans="16:16" x14ac:dyDescent="0.3">
      <c r="P192342" s="83"/>
    </row>
    <row r="192343" spans="16:16" x14ac:dyDescent="0.3">
      <c r="P192343" s="83"/>
    </row>
    <row r="192344" spans="16:16" x14ac:dyDescent="0.3">
      <c r="P192344" s="83"/>
    </row>
    <row r="192345" spans="16:16" x14ac:dyDescent="0.3">
      <c r="P192345" s="83"/>
    </row>
    <row r="192346" spans="16:16" x14ac:dyDescent="0.3">
      <c r="P192346" s="83"/>
    </row>
    <row r="192347" spans="16:16" x14ac:dyDescent="0.3">
      <c r="P192347" s="83"/>
    </row>
    <row r="192348" spans="16:16" x14ac:dyDescent="0.3">
      <c r="P192348" s="83"/>
    </row>
    <row r="192349" spans="16:16" x14ac:dyDescent="0.3">
      <c r="P192349" s="83"/>
    </row>
    <row r="192350" spans="16:16" x14ac:dyDescent="0.3">
      <c r="P192350" s="83"/>
    </row>
    <row r="192351" spans="16:16" x14ac:dyDescent="0.3">
      <c r="P192351" s="83"/>
    </row>
    <row r="192352" spans="16:16" x14ac:dyDescent="0.3">
      <c r="P192352" s="83"/>
    </row>
    <row r="192353" spans="16:16" x14ac:dyDescent="0.3">
      <c r="P192353" s="83"/>
    </row>
    <row r="192354" spans="16:16" x14ac:dyDescent="0.3">
      <c r="P192354" s="83"/>
    </row>
    <row r="192355" spans="16:16" x14ac:dyDescent="0.3">
      <c r="P192355" s="83"/>
    </row>
    <row r="192356" spans="16:16" x14ac:dyDescent="0.3">
      <c r="P192356" s="83"/>
    </row>
    <row r="192357" spans="16:16" x14ac:dyDescent="0.3">
      <c r="P192357" s="83"/>
    </row>
    <row r="192358" spans="16:16" x14ac:dyDescent="0.3">
      <c r="P192358" s="83"/>
    </row>
    <row r="192359" spans="16:16" x14ac:dyDescent="0.3">
      <c r="P192359" s="83"/>
    </row>
    <row r="192360" spans="16:16" x14ac:dyDescent="0.3">
      <c r="P192360" s="83"/>
    </row>
    <row r="192361" spans="16:16" x14ac:dyDescent="0.3">
      <c r="P192361" s="83"/>
    </row>
    <row r="192362" spans="16:16" x14ac:dyDescent="0.3">
      <c r="P192362" s="83"/>
    </row>
    <row r="192363" spans="16:16" x14ac:dyDescent="0.3">
      <c r="P192363" s="83"/>
    </row>
    <row r="192364" spans="16:16" x14ac:dyDescent="0.3">
      <c r="P192364" s="83"/>
    </row>
    <row r="192365" spans="16:16" x14ac:dyDescent="0.3">
      <c r="P192365" s="83"/>
    </row>
    <row r="192366" spans="16:16" x14ac:dyDescent="0.3">
      <c r="P192366" s="83"/>
    </row>
    <row r="192367" spans="16:16" x14ac:dyDescent="0.3">
      <c r="P192367" s="83"/>
    </row>
    <row r="192368" spans="16:16" x14ac:dyDescent="0.3">
      <c r="P192368" s="83"/>
    </row>
    <row r="192369" spans="16:16" x14ac:dyDescent="0.3">
      <c r="P192369" s="83"/>
    </row>
    <row r="192370" spans="16:16" x14ac:dyDescent="0.3">
      <c r="P192370" s="83"/>
    </row>
    <row r="192371" spans="16:16" x14ac:dyDescent="0.3">
      <c r="P192371" s="83"/>
    </row>
    <row r="192372" spans="16:16" x14ac:dyDescent="0.3">
      <c r="P192372" s="83"/>
    </row>
    <row r="192373" spans="16:16" x14ac:dyDescent="0.3">
      <c r="P192373" s="83"/>
    </row>
    <row r="192374" spans="16:16" x14ac:dyDescent="0.3">
      <c r="P192374" s="83"/>
    </row>
    <row r="192375" spans="16:16" x14ac:dyDescent="0.3">
      <c r="P192375" s="83"/>
    </row>
    <row r="192376" spans="16:16" x14ac:dyDescent="0.3">
      <c r="P192376" s="83"/>
    </row>
    <row r="192377" spans="16:16" x14ac:dyDescent="0.3">
      <c r="P192377" s="83"/>
    </row>
    <row r="192378" spans="16:16" x14ac:dyDescent="0.3">
      <c r="P192378" s="83"/>
    </row>
    <row r="192379" spans="16:16" x14ac:dyDescent="0.3">
      <c r="P192379" s="83"/>
    </row>
    <row r="192380" spans="16:16" x14ac:dyDescent="0.3">
      <c r="P192380" s="83"/>
    </row>
    <row r="192381" spans="16:16" x14ac:dyDescent="0.3">
      <c r="P192381" s="83"/>
    </row>
    <row r="192382" spans="16:16" x14ac:dyDescent="0.3">
      <c r="P192382" s="83"/>
    </row>
    <row r="192383" spans="16:16" x14ac:dyDescent="0.3">
      <c r="P192383" s="83"/>
    </row>
    <row r="192384" spans="16:16" x14ac:dyDescent="0.3">
      <c r="P192384" s="83"/>
    </row>
    <row r="192385" spans="16:16" x14ac:dyDescent="0.3">
      <c r="P192385" s="83"/>
    </row>
    <row r="192386" spans="16:16" x14ac:dyDescent="0.3">
      <c r="P192386" s="83"/>
    </row>
    <row r="192387" spans="16:16" x14ac:dyDescent="0.3">
      <c r="P192387" s="83"/>
    </row>
    <row r="192388" spans="16:16" x14ac:dyDescent="0.3">
      <c r="P192388" s="83"/>
    </row>
    <row r="192389" spans="16:16" x14ac:dyDescent="0.3">
      <c r="P192389" s="83"/>
    </row>
    <row r="192390" spans="16:16" x14ac:dyDescent="0.3">
      <c r="P192390" s="83"/>
    </row>
    <row r="192391" spans="16:16" x14ac:dyDescent="0.3">
      <c r="P192391" s="83"/>
    </row>
    <row r="192392" spans="16:16" x14ac:dyDescent="0.3">
      <c r="P192392" s="83"/>
    </row>
    <row r="192393" spans="16:16" x14ac:dyDescent="0.3">
      <c r="P192393" s="83"/>
    </row>
    <row r="192394" spans="16:16" x14ac:dyDescent="0.3">
      <c r="P192394" s="83"/>
    </row>
    <row r="192395" spans="16:16" x14ac:dyDescent="0.3">
      <c r="P192395" s="83"/>
    </row>
    <row r="192396" spans="16:16" x14ac:dyDescent="0.3">
      <c r="P192396" s="83"/>
    </row>
    <row r="192397" spans="16:16" x14ac:dyDescent="0.3">
      <c r="P192397" s="83"/>
    </row>
    <row r="192398" spans="16:16" x14ac:dyDescent="0.3">
      <c r="P192398" s="83"/>
    </row>
    <row r="192399" spans="16:16" x14ac:dyDescent="0.3">
      <c r="P192399" s="83"/>
    </row>
    <row r="192400" spans="16:16" x14ac:dyDescent="0.3">
      <c r="P192400" s="83"/>
    </row>
    <row r="192401" spans="16:16" x14ac:dyDescent="0.3">
      <c r="P192401" s="83"/>
    </row>
    <row r="192402" spans="16:16" x14ac:dyDescent="0.3">
      <c r="P192402" s="83"/>
    </row>
    <row r="192403" spans="16:16" x14ac:dyDescent="0.3">
      <c r="P192403" s="83"/>
    </row>
    <row r="192404" spans="16:16" x14ac:dyDescent="0.3">
      <c r="P192404" s="83"/>
    </row>
    <row r="192405" spans="16:16" x14ac:dyDescent="0.3">
      <c r="P192405" s="83"/>
    </row>
    <row r="192406" spans="16:16" x14ac:dyDescent="0.3">
      <c r="P192406" s="83"/>
    </row>
    <row r="192407" spans="16:16" x14ac:dyDescent="0.3">
      <c r="P192407" s="83"/>
    </row>
    <row r="192408" spans="16:16" x14ac:dyDescent="0.3">
      <c r="P192408" s="83"/>
    </row>
    <row r="192409" spans="16:16" x14ac:dyDescent="0.3">
      <c r="P192409" s="83"/>
    </row>
    <row r="192410" spans="16:16" x14ac:dyDescent="0.3">
      <c r="P192410" s="83"/>
    </row>
    <row r="192411" spans="16:16" x14ac:dyDescent="0.3">
      <c r="P192411" s="83"/>
    </row>
    <row r="192412" spans="16:16" x14ac:dyDescent="0.3">
      <c r="P192412" s="83"/>
    </row>
    <row r="192413" spans="16:16" x14ac:dyDescent="0.3">
      <c r="P192413" s="83"/>
    </row>
    <row r="192414" spans="16:16" x14ac:dyDescent="0.3">
      <c r="P192414" s="83"/>
    </row>
    <row r="192415" spans="16:16" x14ac:dyDescent="0.3">
      <c r="P192415" s="83"/>
    </row>
    <row r="192416" spans="16:16" x14ac:dyDescent="0.3">
      <c r="P192416" s="83"/>
    </row>
    <row r="192417" spans="16:16" x14ac:dyDescent="0.3">
      <c r="P192417" s="83"/>
    </row>
    <row r="192418" spans="16:16" x14ac:dyDescent="0.3">
      <c r="P192418" s="83"/>
    </row>
    <row r="192419" spans="16:16" x14ac:dyDescent="0.3">
      <c r="P192419" s="83"/>
    </row>
    <row r="192420" spans="16:16" x14ac:dyDescent="0.3">
      <c r="P192420" s="83"/>
    </row>
    <row r="192421" spans="16:16" x14ac:dyDescent="0.3">
      <c r="P192421" s="83"/>
    </row>
    <row r="192422" spans="16:16" x14ac:dyDescent="0.3">
      <c r="P192422" s="83"/>
    </row>
    <row r="192423" spans="16:16" x14ac:dyDescent="0.3">
      <c r="P192423" s="83"/>
    </row>
    <row r="192424" spans="16:16" x14ac:dyDescent="0.3">
      <c r="P192424" s="83"/>
    </row>
    <row r="192425" spans="16:16" x14ac:dyDescent="0.3">
      <c r="P192425" s="83"/>
    </row>
    <row r="192426" spans="16:16" x14ac:dyDescent="0.3">
      <c r="P192426" s="83"/>
    </row>
    <row r="192427" spans="16:16" x14ac:dyDescent="0.3">
      <c r="P192427" s="83"/>
    </row>
    <row r="192428" spans="16:16" x14ac:dyDescent="0.3">
      <c r="P192428" s="83"/>
    </row>
    <row r="192429" spans="16:16" x14ac:dyDescent="0.3">
      <c r="P192429" s="83"/>
    </row>
    <row r="192430" spans="16:16" x14ac:dyDescent="0.3">
      <c r="P192430" s="83"/>
    </row>
    <row r="192431" spans="16:16" x14ac:dyDescent="0.3">
      <c r="P192431" s="83"/>
    </row>
    <row r="192432" spans="16:16" x14ac:dyDescent="0.3">
      <c r="P192432" s="83"/>
    </row>
    <row r="192433" spans="16:16" x14ac:dyDescent="0.3">
      <c r="P192433" s="83"/>
    </row>
    <row r="192434" spans="16:16" x14ac:dyDescent="0.3">
      <c r="P192434" s="83"/>
    </row>
    <row r="192435" spans="16:16" x14ac:dyDescent="0.3">
      <c r="P192435" s="83"/>
    </row>
    <row r="192436" spans="16:16" x14ac:dyDescent="0.3">
      <c r="P192436" s="83"/>
    </row>
    <row r="192437" spans="16:16" x14ac:dyDescent="0.3">
      <c r="P192437" s="83"/>
    </row>
    <row r="192438" spans="16:16" x14ac:dyDescent="0.3">
      <c r="P192438" s="83"/>
    </row>
    <row r="192439" spans="16:16" x14ac:dyDescent="0.3">
      <c r="P192439" s="83"/>
    </row>
    <row r="192440" spans="16:16" x14ac:dyDescent="0.3">
      <c r="P192440" s="83"/>
    </row>
    <row r="192441" spans="16:16" x14ac:dyDescent="0.3">
      <c r="P192441" s="83"/>
    </row>
    <row r="192442" spans="16:16" x14ac:dyDescent="0.3">
      <c r="P192442" s="83"/>
    </row>
    <row r="192443" spans="16:16" x14ac:dyDescent="0.3">
      <c r="P192443" s="83"/>
    </row>
    <row r="192444" spans="16:16" x14ac:dyDescent="0.3">
      <c r="P192444" s="83"/>
    </row>
    <row r="192445" spans="16:16" x14ac:dyDescent="0.3">
      <c r="P192445" s="83"/>
    </row>
    <row r="192446" spans="16:16" x14ac:dyDescent="0.3">
      <c r="P192446" s="83"/>
    </row>
    <row r="192447" spans="16:16" x14ac:dyDescent="0.3">
      <c r="P192447" s="83"/>
    </row>
    <row r="192448" spans="16:16" x14ac:dyDescent="0.3">
      <c r="P192448" s="83"/>
    </row>
    <row r="192449" spans="16:16" x14ac:dyDescent="0.3">
      <c r="P192449" s="83"/>
    </row>
    <row r="192450" spans="16:16" x14ac:dyDescent="0.3">
      <c r="P192450" s="83"/>
    </row>
    <row r="192451" spans="16:16" x14ac:dyDescent="0.3">
      <c r="P192451" s="83"/>
    </row>
    <row r="192452" spans="16:16" x14ac:dyDescent="0.3">
      <c r="P192452" s="83"/>
    </row>
    <row r="192453" spans="16:16" x14ac:dyDescent="0.3">
      <c r="P192453" s="83"/>
    </row>
    <row r="192454" spans="16:16" x14ac:dyDescent="0.3">
      <c r="P192454" s="83"/>
    </row>
    <row r="192455" spans="16:16" x14ac:dyDescent="0.3">
      <c r="P192455" s="83"/>
    </row>
    <row r="192456" spans="16:16" x14ac:dyDescent="0.3">
      <c r="P192456" s="83"/>
    </row>
    <row r="192457" spans="16:16" x14ac:dyDescent="0.3">
      <c r="P192457" s="83"/>
    </row>
    <row r="192458" spans="16:16" x14ac:dyDescent="0.3">
      <c r="P192458" s="83"/>
    </row>
    <row r="192459" spans="16:16" x14ac:dyDescent="0.3">
      <c r="P192459" s="83"/>
    </row>
    <row r="192460" spans="16:16" x14ac:dyDescent="0.3">
      <c r="P192460" s="83"/>
    </row>
    <row r="192461" spans="16:16" x14ac:dyDescent="0.3">
      <c r="P192461" s="83"/>
    </row>
    <row r="192462" spans="16:16" x14ac:dyDescent="0.3">
      <c r="P192462" s="83"/>
    </row>
    <row r="192463" spans="16:16" x14ac:dyDescent="0.3">
      <c r="P192463" s="83"/>
    </row>
    <row r="192464" spans="16:16" x14ac:dyDescent="0.3">
      <c r="P192464" s="83"/>
    </row>
    <row r="192465" spans="16:16" x14ac:dyDescent="0.3">
      <c r="P192465" s="83"/>
    </row>
    <row r="192466" spans="16:16" x14ac:dyDescent="0.3">
      <c r="P192466" s="83"/>
    </row>
    <row r="192467" spans="16:16" x14ac:dyDescent="0.3">
      <c r="P192467" s="83"/>
    </row>
    <row r="192468" spans="16:16" x14ac:dyDescent="0.3">
      <c r="P192468" s="83"/>
    </row>
    <row r="192469" spans="16:16" x14ac:dyDescent="0.3">
      <c r="P192469" s="83"/>
    </row>
    <row r="192470" spans="16:16" x14ac:dyDescent="0.3">
      <c r="P192470" s="83"/>
    </row>
    <row r="192471" spans="16:16" x14ac:dyDescent="0.3">
      <c r="P192471" s="83"/>
    </row>
    <row r="192472" spans="16:16" x14ac:dyDescent="0.3">
      <c r="P192472" s="83"/>
    </row>
    <row r="192473" spans="16:16" x14ac:dyDescent="0.3">
      <c r="P192473" s="83"/>
    </row>
    <row r="192474" spans="16:16" x14ac:dyDescent="0.3">
      <c r="P192474" s="83"/>
    </row>
    <row r="192475" spans="16:16" x14ac:dyDescent="0.3">
      <c r="P192475" s="83"/>
    </row>
    <row r="192476" spans="16:16" x14ac:dyDescent="0.3">
      <c r="P192476" s="83"/>
    </row>
    <row r="192477" spans="16:16" x14ac:dyDescent="0.3">
      <c r="P192477" s="83"/>
    </row>
    <row r="192478" spans="16:16" x14ac:dyDescent="0.3">
      <c r="P192478" s="83"/>
    </row>
    <row r="192479" spans="16:16" x14ac:dyDescent="0.3">
      <c r="P192479" s="83"/>
    </row>
    <row r="192480" spans="16:16" x14ac:dyDescent="0.3">
      <c r="P192480" s="83"/>
    </row>
    <row r="192481" spans="16:16" x14ac:dyDescent="0.3">
      <c r="P192481" s="83"/>
    </row>
    <row r="192482" spans="16:16" x14ac:dyDescent="0.3">
      <c r="P192482" s="83"/>
    </row>
    <row r="192483" spans="16:16" x14ac:dyDescent="0.3">
      <c r="P192483" s="83"/>
    </row>
    <row r="192484" spans="16:16" x14ac:dyDescent="0.3">
      <c r="P192484" s="83"/>
    </row>
    <row r="192485" spans="16:16" x14ac:dyDescent="0.3">
      <c r="P192485" s="83"/>
    </row>
    <row r="192486" spans="16:16" x14ac:dyDescent="0.3">
      <c r="P192486" s="83"/>
    </row>
    <row r="192487" spans="16:16" x14ac:dyDescent="0.3">
      <c r="P192487" s="83"/>
    </row>
    <row r="192488" spans="16:16" x14ac:dyDescent="0.3">
      <c r="P192488" s="83"/>
    </row>
    <row r="192489" spans="16:16" x14ac:dyDescent="0.3">
      <c r="P192489" s="83"/>
    </row>
    <row r="192490" spans="16:16" x14ac:dyDescent="0.3">
      <c r="P192490" s="83"/>
    </row>
    <row r="192491" spans="16:16" x14ac:dyDescent="0.3">
      <c r="P192491" s="83"/>
    </row>
    <row r="192492" spans="16:16" x14ac:dyDescent="0.3">
      <c r="P192492" s="83"/>
    </row>
    <row r="192493" spans="16:16" x14ac:dyDescent="0.3">
      <c r="P192493" s="83"/>
    </row>
    <row r="192494" spans="16:16" x14ac:dyDescent="0.3">
      <c r="P192494" s="83"/>
    </row>
    <row r="192495" spans="16:16" x14ac:dyDescent="0.3">
      <c r="P192495" s="83"/>
    </row>
    <row r="192496" spans="16:16" x14ac:dyDescent="0.3">
      <c r="P192496" s="83"/>
    </row>
    <row r="192497" spans="16:16" x14ac:dyDescent="0.3">
      <c r="P192497" s="83"/>
    </row>
    <row r="192498" spans="16:16" x14ac:dyDescent="0.3">
      <c r="P192498" s="83"/>
    </row>
    <row r="192499" spans="16:16" x14ac:dyDescent="0.3">
      <c r="P192499" s="83"/>
    </row>
    <row r="192500" spans="16:16" x14ac:dyDescent="0.3">
      <c r="P192500" s="83"/>
    </row>
    <row r="192501" spans="16:16" x14ac:dyDescent="0.3">
      <c r="P192501" s="83"/>
    </row>
    <row r="192502" spans="16:16" x14ac:dyDescent="0.3">
      <c r="P192502" s="83"/>
    </row>
    <row r="192503" spans="16:16" x14ac:dyDescent="0.3">
      <c r="P192503" s="83"/>
    </row>
    <row r="192504" spans="16:16" x14ac:dyDescent="0.3">
      <c r="P192504" s="83"/>
    </row>
    <row r="192505" spans="16:16" x14ac:dyDescent="0.3">
      <c r="P192505" s="83"/>
    </row>
    <row r="192506" spans="16:16" x14ac:dyDescent="0.3">
      <c r="P192506" s="83"/>
    </row>
    <row r="192507" spans="16:16" x14ac:dyDescent="0.3">
      <c r="P192507" s="83"/>
    </row>
    <row r="192508" spans="16:16" x14ac:dyDescent="0.3">
      <c r="P192508" s="83"/>
    </row>
    <row r="192509" spans="16:16" x14ac:dyDescent="0.3">
      <c r="P192509" s="83"/>
    </row>
    <row r="192510" spans="16:16" x14ac:dyDescent="0.3">
      <c r="P192510" s="83"/>
    </row>
    <row r="192511" spans="16:16" x14ac:dyDescent="0.3">
      <c r="P192511" s="83"/>
    </row>
    <row r="192512" spans="16:16" x14ac:dyDescent="0.3">
      <c r="P192512" s="83"/>
    </row>
    <row r="192513" spans="16:16" x14ac:dyDescent="0.3">
      <c r="P192513" s="83"/>
    </row>
    <row r="192514" spans="16:16" x14ac:dyDescent="0.3">
      <c r="P192514" s="83"/>
    </row>
    <row r="192515" spans="16:16" x14ac:dyDescent="0.3">
      <c r="P192515" s="83"/>
    </row>
    <row r="192516" spans="16:16" x14ac:dyDescent="0.3">
      <c r="P192516" s="83"/>
    </row>
    <row r="192517" spans="16:16" x14ac:dyDescent="0.3">
      <c r="P192517" s="83"/>
    </row>
    <row r="192518" spans="16:16" x14ac:dyDescent="0.3">
      <c r="P192518" s="83"/>
    </row>
    <row r="192519" spans="16:16" x14ac:dyDescent="0.3">
      <c r="P192519" s="83"/>
    </row>
    <row r="192520" spans="16:16" x14ac:dyDescent="0.3">
      <c r="P192520" s="83"/>
    </row>
    <row r="192521" spans="16:16" x14ac:dyDescent="0.3">
      <c r="P192521" s="83"/>
    </row>
    <row r="192522" spans="16:16" x14ac:dyDescent="0.3">
      <c r="P192522" s="83"/>
    </row>
    <row r="192523" spans="16:16" x14ac:dyDescent="0.3">
      <c r="P192523" s="83"/>
    </row>
    <row r="192524" spans="16:16" x14ac:dyDescent="0.3">
      <c r="P192524" s="83"/>
    </row>
    <row r="192525" spans="16:16" x14ac:dyDescent="0.3">
      <c r="P192525" s="83"/>
    </row>
    <row r="192526" spans="16:16" x14ac:dyDescent="0.3">
      <c r="P192526" s="83"/>
    </row>
    <row r="192527" spans="16:16" x14ac:dyDescent="0.3">
      <c r="P192527" s="83"/>
    </row>
    <row r="192528" spans="16:16" x14ac:dyDescent="0.3">
      <c r="P192528" s="83"/>
    </row>
    <row r="192529" spans="16:16" x14ac:dyDescent="0.3">
      <c r="P192529" s="83"/>
    </row>
    <row r="192530" spans="16:16" x14ac:dyDescent="0.3">
      <c r="P192530" s="83"/>
    </row>
    <row r="192531" spans="16:16" x14ac:dyDescent="0.3">
      <c r="P192531" s="83"/>
    </row>
    <row r="192532" spans="16:16" x14ac:dyDescent="0.3">
      <c r="P192532" s="83"/>
    </row>
    <row r="192533" spans="16:16" x14ac:dyDescent="0.3">
      <c r="P192533" s="83"/>
    </row>
    <row r="192534" spans="16:16" x14ac:dyDescent="0.3">
      <c r="P192534" s="83"/>
    </row>
    <row r="192535" spans="16:16" x14ac:dyDescent="0.3">
      <c r="P192535" s="83"/>
    </row>
    <row r="192536" spans="16:16" x14ac:dyDescent="0.3">
      <c r="P192536" s="83"/>
    </row>
    <row r="192537" spans="16:16" x14ac:dyDescent="0.3">
      <c r="P192537" s="83"/>
    </row>
    <row r="192538" spans="16:16" x14ac:dyDescent="0.3">
      <c r="P192538" s="83"/>
    </row>
    <row r="192539" spans="16:16" x14ac:dyDescent="0.3">
      <c r="P192539" s="83"/>
    </row>
    <row r="192540" spans="16:16" x14ac:dyDescent="0.3">
      <c r="P192540" s="83"/>
    </row>
    <row r="192541" spans="16:16" x14ac:dyDescent="0.3">
      <c r="P192541" s="83"/>
    </row>
    <row r="192542" spans="16:16" x14ac:dyDescent="0.3">
      <c r="P192542" s="83"/>
    </row>
    <row r="192543" spans="16:16" x14ac:dyDescent="0.3">
      <c r="P192543" s="83"/>
    </row>
    <row r="192544" spans="16:16" x14ac:dyDescent="0.3">
      <c r="P192544" s="83"/>
    </row>
    <row r="192545" spans="16:16" x14ac:dyDescent="0.3">
      <c r="P192545" s="83"/>
    </row>
    <row r="192546" spans="16:16" x14ac:dyDescent="0.3">
      <c r="P192546" s="83"/>
    </row>
    <row r="192547" spans="16:16" x14ac:dyDescent="0.3">
      <c r="P192547" s="83"/>
    </row>
    <row r="192548" spans="16:16" x14ac:dyDescent="0.3">
      <c r="P192548" s="83"/>
    </row>
    <row r="192549" spans="16:16" x14ac:dyDescent="0.3">
      <c r="P192549" s="83"/>
    </row>
    <row r="192550" spans="16:16" x14ac:dyDescent="0.3">
      <c r="P192550" s="83"/>
    </row>
    <row r="192551" spans="16:16" x14ac:dyDescent="0.3">
      <c r="P192551" s="83"/>
    </row>
    <row r="192552" spans="16:16" x14ac:dyDescent="0.3">
      <c r="P192552" s="83"/>
    </row>
    <row r="192553" spans="16:16" x14ac:dyDescent="0.3">
      <c r="P192553" s="83"/>
    </row>
    <row r="192554" spans="16:16" x14ac:dyDescent="0.3">
      <c r="P192554" s="83"/>
    </row>
    <row r="192555" spans="16:16" x14ac:dyDescent="0.3">
      <c r="P192555" s="83"/>
    </row>
    <row r="192556" spans="16:16" x14ac:dyDescent="0.3">
      <c r="P192556" s="83"/>
    </row>
    <row r="192557" spans="16:16" x14ac:dyDescent="0.3">
      <c r="P192557" s="83"/>
    </row>
    <row r="192558" spans="16:16" x14ac:dyDescent="0.3">
      <c r="P192558" s="83"/>
    </row>
    <row r="192559" spans="16:16" x14ac:dyDescent="0.3">
      <c r="P192559" s="83"/>
    </row>
    <row r="192560" spans="16:16" x14ac:dyDescent="0.3">
      <c r="P192560" s="83"/>
    </row>
    <row r="192561" spans="16:16" x14ac:dyDescent="0.3">
      <c r="P192561" s="83"/>
    </row>
    <row r="192562" spans="16:16" x14ac:dyDescent="0.3">
      <c r="P192562" s="83"/>
    </row>
    <row r="192563" spans="16:16" x14ac:dyDescent="0.3">
      <c r="P192563" s="83"/>
    </row>
    <row r="192564" spans="16:16" x14ac:dyDescent="0.3">
      <c r="P192564" s="83"/>
    </row>
    <row r="192565" spans="16:16" x14ac:dyDescent="0.3">
      <c r="P192565" s="83"/>
    </row>
    <row r="192566" spans="16:16" x14ac:dyDescent="0.3">
      <c r="P192566" s="83"/>
    </row>
    <row r="192567" spans="16:16" x14ac:dyDescent="0.3">
      <c r="P192567" s="83"/>
    </row>
    <row r="192568" spans="16:16" x14ac:dyDescent="0.3">
      <c r="P192568" s="83"/>
    </row>
    <row r="192569" spans="16:16" x14ac:dyDescent="0.3">
      <c r="P192569" s="83"/>
    </row>
    <row r="192570" spans="16:16" x14ac:dyDescent="0.3">
      <c r="P192570" s="83"/>
    </row>
    <row r="192571" spans="16:16" x14ac:dyDescent="0.3">
      <c r="P192571" s="83"/>
    </row>
    <row r="192572" spans="16:16" x14ac:dyDescent="0.3">
      <c r="P192572" s="83"/>
    </row>
    <row r="192573" spans="16:16" x14ac:dyDescent="0.3">
      <c r="P192573" s="83"/>
    </row>
    <row r="192574" spans="16:16" x14ac:dyDescent="0.3">
      <c r="P192574" s="83"/>
    </row>
    <row r="192575" spans="16:16" x14ac:dyDescent="0.3">
      <c r="P192575" s="83"/>
    </row>
    <row r="192576" spans="16:16" x14ac:dyDescent="0.3">
      <c r="P192576" s="83"/>
    </row>
    <row r="192577" spans="16:16" x14ac:dyDescent="0.3">
      <c r="P192577" s="83"/>
    </row>
    <row r="192578" spans="16:16" x14ac:dyDescent="0.3">
      <c r="P192578" s="83"/>
    </row>
    <row r="192579" spans="16:16" x14ac:dyDescent="0.3">
      <c r="P192579" s="83"/>
    </row>
    <row r="192580" spans="16:16" x14ac:dyDescent="0.3">
      <c r="P192580" s="83"/>
    </row>
    <row r="192581" spans="16:16" x14ac:dyDescent="0.3">
      <c r="P192581" s="83"/>
    </row>
    <row r="192582" spans="16:16" x14ac:dyDescent="0.3">
      <c r="P192582" s="83"/>
    </row>
    <row r="192583" spans="16:16" x14ac:dyDescent="0.3">
      <c r="P192583" s="83"/>
    </row>
    <row r="192584" spans="16:16" x14ac:dyDescent="0.3">
      <c r="P192584" s="83"/>
    </row>
    <row r="192585" spans="16:16" x14ac:dyDescent="0.3">
      <c r="P192585" s="83"/>
    </row>
    <row r="192586" spans="16:16" x14ac:dyDescent="0.3">
      <c r="P192586" s="83"/>
    </row>
    <row r="192587" spans="16:16" x14ac:dyDescent="0.3">
      <c r="P192587" s="83"/>
    </row>
    <row r="192588" spans="16:16" x14ac:dyDescent="0.3">
      <c r="P192588" s="83"/>
    </row>
    <row r="192589" spans="16:16" x14ac:dyDescent="0.3">
      <c r="P192589" s="83"/>
    </row>
    <row r="192590" spans="16:16" x14ac:dyDescent="0.3">
      <c r="P192590" s="83"/>
    </row>
    <row r="192591" spans="16:16" x14ac:dyDescent="0.3">
      <c r="P192591" s="83"/>
    </row>
    <row r="192592" spans="16:16" x14ac:dyDescent="0.3">
      <c r="P192592" s="83"/>
    </row>
    <row r="192593" spans="16:16" x14ac:dyDescent="0.3">
      <c r="P192593" s="83"/>
    </row>
    <row r="192594" spans="16:16" x14ac:dyDescent="0.3">
      <c r="P192594" s="83"/>
    </row>
    <row r="192595" spans="16:16" x14ac:dyDescent="0.3">
      <c r="P192595" s="83"/>
    </row>
    <row r="192596" spans="16:16" x14ac:dyDescent="0.3">
      <c r="P192596" s="83"/>
    </row>
    <row r="192597" spans="16:16" x14ac:dyDescent="0.3">
      <c r="P192597" s="83"/>
    </row>
    <row r="192598" spans="16:16" x14ac:dyDescent="0.3">
      <c r="P192598" s="83"/>
    </row>
    <row r="192599" spans="16:16" x14ac:dyDescent="0.3">
      <c r="P192599" s="83"/>
    </row>
    <row r="192600" spans="16:16" x14ac:dyDescent="0.3">
      <c r="P192600" s="83"/>
    </row>
    <row r="192601" spans="16:16" x14ac:dyDescent="0.3">
      <c r="P192601" s="83"/>
    </row>
    <row r="192602" spans="16:16" x14ac:dyDescent="0.3">
      <c r="P192602" s="83"/>
    </row>
    <row r="192603" spans="16:16" x14ac:dyDescent="0.3">
      <c r="P192603" s="83"/>
    </row>
    <row r="192604" spans="16:16" x14ac:dyDescent="0.3">
      <c r="P192604" s="83"/>
    </row>
    <row r="192605" spans="16:16" x14ac:dyDescent="0.3">
      <c r="P192605" s="83"/>
    </row>
    <row r="192606" spans="16:16" x14ac:dyDescent="0.3">
      <c r="P192606" s="83"/>
    </row>
    <row r="192607" spans="16:16" x14ac:dyDescent="0.3">
      <c r="P192607" s="83"/>
    </row>
    <row r="192608" spans="16:16" x14ac:dyDescent="0.3">
      <c r="P192608" s="83"/>
    </row>
    <row r="192609" spans="16:16" x14ac:dyDescent="0.3">
      <c r="P192609" s="83"/>
    </row>
    <row r="192610" spans="16:16" x14ac:dyDescent="0.3">
      <c r="P192610" s="83"/>
    </row>
    <row r="192611" spans="16:16" x14ac:dyDescent="0.3">
      <c r="P192611" s="83"/>
    </row>
    <row r="192612" spans="16:16" x14ac:dyDescent="0.3">
      <c r="P192612" s="83"/>
    </row>
    <row r="192613" spans="16:16" x14ac:dyDescent="0.3">
      <c r="P192613" s="83"/>
    </row>
    <row r="192614" spans="16:16" x14ac:dyDescent="0.3">
      <c r="P192614" s="83"/>
    </row>
    <row r="192615" spans="16:16" x14ac:dyDescent="0.3">
      <c r="P192615" s="83"/>
    </row>
    <row r="192616" spans="16:16" x14ac:dyDescent="0.3">
      <c r="P192616" s="83"/>
    </row>
    <row r="192617" spans="16:16" x14ac:dyDescent="0.3">
      <c r="P192617" s="83"/>
    </row>
    <row r="192618" spans="16:16" x14ac:dyDescent="0.3">
      <c r="P192618" s="83"/>
    </row>
    <row r="192619" spans="16:16" x14ac:dyDescent="0.3">
      <c r="P192619" s="83"/>
    </row>
    <row r="192620" spans="16:16" x14ac:dyDescent="0.3">
      <c r="P192620" s="83"/>
    </row>
    <row r="192621" spans="16:16" x14ac:dyDescent="0.3">
      <c r="P192621" s="83"/>
    </row>
    <row r="192622" spans="16:16" x14ac:dyDescent="0.3">
      <c r="P192622" s="83"/>
    </row>
    <row r="192623" spans="16:16" x14ac:dyDescent="0.3">
      <c r="P192623" s="83"/>
    </row>
    <row r="192624" spans="16:16" x14ac:dyDescent="0.3">
      <c r="P192624" s="83"/>
    </row>
    <row r="192625" spans="16:16" x14ac:dyDescent="0.3">
      <c r="P192625" s="83"/>
    </row>
    <row r="192626" spans="16:16" x14ac:dyDescent="0.3">
      <c r="P192626" s="83"/>
    </row>
    <row r="192627" spans="16:16" x14ac:dyDescent="0.3">
      <c r="P192627" s="83"/>
    </row>
    <row r="192628" spans="16:16" x14ac:dyDescent="0.3">
      <c r="P192628" s="83"/>
    </row>
    <row r="192629" spans="16:16" x14ac:dyDescent="0.3">
      <c r="P192629" s="83"/>
    </row>
    <row r="192630" spans="16:16" x14ac:dyDescent="0.3">
      <c r="P192630" s="83"/>
    </row>
    <row r="192631" spans="16:16" x14ac:dyDescent="0.3">
      <c r="P192631" s="83"/>
    </row>
    <row r="192632" spans="16:16" x14ac:dyDescent="0.3">
      <c r="P192632" s="83"/>
    </row>
    <row r="192633" spans="16:16" x14ac:dyDescent="0.3">
      <c r="P192633" s="83"/>
    </row>
    <row r="192634" spans="16:16" x14ac:dyDescent="0.3">
      <c r="P192634" s="83"/>
    </row>
    <row r="192635" spans="16:16" x14ac:dyDescent="0.3">
      <c r="P192635" s="83"/>
    </row>
    <row r="192636" spans="16:16" x14ac:dyDescent="0.3">
      <c r="P192636" s="83"/>
    </row>
    <row r="192637" spans="16:16" x14ac:dyDescent="0.3">
      <c r="P192637" s="83"/>
    </row>
    <row r="192638" spans="16:16" x14ac:dyDescent="0.3">
      <c r="P192638" s="83"/>
    </row>
    <row r="192639" spans="16:16" x14ac:dyDescent="0.3">
      <c r="P192639" s="83"/>
    </row>
    <row r="192640" spans="16:16" x14ac:dyDescent="0.3">
      <c r="P192640" s="83"/>
    </row>
    <row r="192641" spans="16:16" x14ac:dyDescent="0.3">
      <c r="P192641" s="83"/>
    </row>
    <row r="192642" spans="16:16" x14ac:dyDescent="0.3">
      <c r="P192642" s="83"/>
    </row>
    <row r="192643" spans="16:16" x14ac:dyDescent="0.3">
      <c r="P192643" s="83"/>
    </row>
    <row r="192644" spans="16:16" x14ac:dyDescent="0.3">
      <c r="P192644" s="83"/>
    </row>
    <row r="192645" spans="16:16" x14ac:dyDescent="0.3">
      <c r="P192645" s="83"/>
    </row>
    <row r="192646" spans="16:16" x14ac:dyDescent="0.3">
      <c r="P192646" s="83"/>
    </row>
    <row r="192647" spans="16:16" x14ac:dyDescent="0.3">
      <c r="P192647" s="83"/>
    </row>
    <row r="192648" spans="16:16" x14ac:dyDescent="0.3">
      <c r="P192648" s="83"/>
    </row>
    <row r="192649" spans="16:16" x14ac:dyDescent="0.3">
      <c r="P192649" s="83"/>
    </row>
    <row r="192650" spans="16:16" x14ac:dyDescent="0.3">
      <c r="P192650" s="83"/>
    </row>
    <row r="192651" spans="16:16" x14ac:dyDescent="0.3">
      <c r="P192651" s="83"/>
    </row>
    <row r="192652" spans="16:16" x14ac:dyDescent="0.3">
      <c r="P192652" s="83"/>
    </row>
    <row r="192653" spans="16:16" x14ac:dyDescent="0.3">
      <c r="P192653" s="83"/>
    </row>
    <row r="192654" spans="16:16" x14ac:dyDescent="0.3">
      <c r="P192654" s="83"/>
    </row>
    <row r="192655" spans="16:16" x14ac:dyDescent="0.3">
      <c r="P192655" s="83"/>
    </row>
    <row r="192656" spans="16:16" x14ac:dyDescent="0.3">
      <c r="P192656" s="83"/>
    </row>
    <row r="192657" spans="16:16" x14ac:dyDescent="0.3">
      <c r="P192657" s="83"/>
    </row>
    <row r="192658" spans="16:16" x14ac:dyDescent="0.3">
      <c r="P192658" s="83"/>
    </row>
    <row r="192659" spans="16:16" x14ac:dyDescent="0.3">
      <c r="P192659" s="83"/>
    </row>
    <row r="192660" spans="16:16" x14ac:dyDescent="0.3">
      <c r="P192660" s="83"/>
    </row>
    <row r="192661" spans="16:16" x14ac:dyDescent="0.3">
      <c r="P192661" s="83"/>
    </row>
    <row r="192662" spans="16:16" x14ac:dyDescent="0.3">
      <c r="P192662" s="83"/>
    </row>
    <row r="192663" spans="16:16" x14ac:dyDescent="0.3">
      <c r="P192663" s="83"/>
    </row>
    <row r="192664" spans="16:16" x14ac:dyDescent="0.3">
      <c r="P192664" s="83"/>
    </row>
    <row r="192665" spans="16:16" x14ac:dyDescent="0.3">
      <c r="P192665" s="83"/>
    </row>
    <row r="192666" spans="16:16" x14ac:dyDescent="0.3">
      <c r="P192666" s="83"/>
    </row>
    <row r="192667" spans="16:16" x14ac:dyDescent="0.3">
      <c r="P192667" s="83"/>
    </row>
    <row r="192668" spans="16:16" x14ac:dyDescent="0.3">
      <c r="P192668" s="83"/>
    </row>
    <row r="192669" spans="16:16" x14ac:dyDescent="0.3">
      <c r="P192669" s="83"/>
    </row>
    <row r="192670" spans="16:16" x14ac:dyDescent="0.3">
      <c r="P192670" s="83"/>
    </row>
    <row r="192671" spans="16:16" x14ac:dyDescent="0.3">
      <c r="P192671" s="83"/>
    </row>
    <row r="192672" spans="16:16" x14ac:dyDescent="0.3">
      <c r="P192672" s="83"/>
    </row>
    <row r="192673" spans="16:16" x14ac:dyDescent="0.3">
      <c r="P192673" s="83"/>
    </row>
    <row r="192674" spans="16:16" x14ac:dyDescent="0.3">
      <c r="P192674" s="83"/>
    </row>
    <row r="192675" spans="16:16" x14ac:dyDescent="0.3">
      <c r="P192675" s="83"/>
    </row>
    <row r="192676" spans="16:16" x14ac:dyDescent="0.3">
      <c r="P192676" s="83"/>
    </row>
    <row r="192677" spans="16:16" x14ac:dyDescent="0.3">
      <c r="P192677" s="83"/>
    </row>
    <row r="192678" spans="16:16" x14ac:dyDescent="0.3">
      <c r="P192678" s="83"/>
    </row>
    <row r="192679" spans="16:16" x14ac:dyDescent="0.3">
      <c r="P192679" s="83"/>
    </row>
    <row r="192680" spans="16:16" x14ac:dyDescent="0.3">
      <c r="P192680" s="83"/>
    </row>
    <row r="192681" spans="16:16" x14ac:dyDescent="0.3">
      <c r="P192681" s="83"/>
    </row>
    <row r="192682" spans="16:16" x14ac:dyDescent="0.3">
      <c r="P192682" s="83"/>
    </row>
    <row r="192683" spans="16:16" x14ac:dyDescent="0.3">
      <c r="P192683" s="83"/>
    </row>
    <row r="192684" spans="16:16" x14ac:dyDescent="0.3">
      <c r="P192684" s="83"/>
    </row>
    <row r="192685" spans="16:16" x14ac:dyDescent="0.3">
      <c r="P192685" s="83"/>
    </row>
    <row r="192686" spans="16:16" x14ac:dyDescent="0.3">
      <c r="P192686" s="83"/>
    </row>
    <row r="192687" spans="16:16" x14ac:dyDescent="0.3">
      <c r="P192687" s="83"/>
    </row>
    <row r="192688" spans="16:16" x14ac:dyDescent="0.3">
      <c r="P192688" s="83"/>
    </row>
    <row r="192689" spans="16:16" x14ac:dyDescent="0.3">
      <c r="P192689" s="83"/>
    </row>
    <row r="192690" spans="16:16" x14ac:dyDescent="0.3">
      <c r="P192690" s="83"/>
    </row>
    <row r="192691" spans="16:16" x14ac:dyDescent="0.3">
      <c r="P192691" s="83"/>
    </row>
    <row r="192692" spans="16:16" x14ac:dyDescent="0.3">
      <c r="P192692" s="83"/>
    </row>
    <row r="192693" spans="16:16" x14ac:dyDescent="0.3">
      <c r="P192693" s="83"/>
    </row>
    <row r="192694" spans="16:16" x14ac:dyDescent="0.3">
      <c r="P192694" s="83"/>
    </row>
    <row r="192695" spans="16:16" x14ac:dyDescent="0.3">
      <c r="P192695" s="83"/>
    </row>
    <row r="192696" spans="16:16" x14ac:dyDescent="0.3">
      <c r="P192696" s="83"/>
    </row>
    <row r="192697" spans="16:16" x14ac:dyDescent="0.3">
      <c r="P192697" s="83"/>
    </row>
    <row r="192698" spans="16:16" x14ac:dyDescent="0.3">
      <c r="P192698" s="83"/>
    </row>
    <row r="192699" spans="16:16" x14ac:dyDescent="0.3">
      <c r="P192699" s="83"/>
    </row>
    <row r="192700" spans="16:16" x14ac:dyDescent="0.3">
      <c r="P192700" s="83"/>
    </row>
    <row r="192701" spans="16:16" x14ac:dyDescent="0.3">
      <c r="P192701" s="83"/>
    </row>
    <row r="192702" spans="16:16" x14ac:dyDescent="0.3">
      <c r="P192702" s="83"/>
    </row>
    <row r="192703" spans="16:16" x14ac:dyDescent="0.3">
      <c r="P192703" s="83"/>
    </row>
    <row r="192704" spans="16:16" x14ac:dyDescent="0.3">
      <c r="P192704" s="83"/>
    </row>
    <row r="192705" spans="16:16" x14ac:dyDescent="0.3">
      <c r="P192705" s="83"/>
    </row>
    <row r="192706" spans="16:16" x14ac:dyDescent="0.3">
      <c r="P192706" s="83"/>
    </row>
    <row r="192707" spans="16:16" x14ac:dyDescent="0.3">
      <c r="P192707" s="83"/>
    </row>
    <row r="192708" spans="16:16" x14ac:dyDescent="0.3">
      <c r="P192708" s="83"/>
    </row>
    <row r="192709" spans="16:16" x14ac:dyDescent="0.3">
      <c r="P192709" s="83"/>
    </row>
    <row r="192710" spans="16:16" x14ac:dyDescent="0.3">
      <c r="P192710" s="83"/>
    </row>
    <row r="192711" spans="16:16" x14ac:dyDescent="0.3">
      <c r="P192711" s="83"/>
    </row>
    <row r="192712" spans="16:16" x14ac:dyDescent="0.3">
      <c r="P192712" s="83"/>
    </row>
    <row r="192713" spans="16:16" x14ac:dyDescent="0.3">
      <c r="P192713" s="83"/>
    </row>
    <row r="192714" spans="16:16" x14ac:dyDescent="0.3">
      <c r="P192714" s="83"/>
    </row>
    <row r="192715" spans="16:16" x14ac:dyDescent="0.3">
      <c r="P192715" s="83"/>
    </row>
    <row r="192716" spans="16:16" x14ac:dyDescent="0.3">
      <c r="P192716" s="83"/>
    </row>
    <row r="192717" spans="16:16" x14ac:dyDescent="0.3">
      <c r="P192717" s="83"/>
    </row>
    <row r="192718" spans="16:16" x14ac:dyDescent="0.3">
      <c r="P192718" s="83"/>
    </row>
    <row r="192719" spans="16:16" x14ac:dyDescent="0.3">
      <c r="P192719" s="83"/>
    </row>
    <row r="192720" spans="16:16" x14ac:dyDescent="0.3">
      <c r="P192720" s="83"/>
    </row>
    <row r="192721" spans="16:16" x14ac:dyDescent="0.3">
      <c r="P192721" s="83"/>
    </row>
    <row r="192722" spans="16:16" x14ac:dyDescent="0.3">
      <c r="P192722" s="83"/>
    </row>
    <row r="192723" spans="16:16" x14ac:dyDescent="0.3">
      <c r="P192723" s="83"/>
    </row>
    <row r="192724" spans="16:16" x14ac:dyDescent="0.3">
      <c r="P192724" s="83"/>
    </row>
    <row r="192725" spans="16:16" x14ac:dyDescent="0.3">
      <c r="P192725" s="83"/>
    </row>
    <row r="192726" spans="16:16" x14ac:dyDescent="0.3">
      <c r="P192726" s="83"/>
    </row>
    <row r="192727" spans="16:16" x14ac:dyDescent="0.3">
      <c r="P192727" s="83"/>
    </row>
    <row r="192728" spans="16:16" x14ac:dyDescent="0.3">
      <c r="P192728" s="83"/>
    </row>
    <row r="192729" spans="16:16" x14ac:dyDescent="0.3">
      <c r="P192729" s="83"/>
    </row>
    <row r="192730" spans="16:16" x14ac:dyDescent="0.3">
      <c r="P192730" s="83"/>
    </row>
    <row r="192731" spans="16:16" x14ac:dyDescent="0.3">
      <c r="P192731" s="83"/>
    </row>
    <row r="192732" spans="16:16" x14ac:dyDescent="0.3">
      <c r="P192732" s="83"/>
    </row>
    <row r="192733" spans="16:16" x14ac:dyDescent="0.3">
      <c r="P192733" s="83"/>
    </row>
    <row r="192734" spans="16:16" x14ac:dyDescent="0.3">
      <c r="P192734" s="83"/>
    </row>
    <row r="192735" spans="16:16" x14ac:dyDescent="0.3">
      <c r="P192735" s="83"/>
    </row>
    <row r="192736" spans="16:16" x14ac:dyDescent="0.3">
      <c r="P192736" s="83"/>
    </row>
    <row r="192737" spans="16:16" x14ac:dyDescent="0.3">
      <c r="P192737" s="83"/>
    </row>
    <row r="192738" spans="16:16" x14ac:dyDescent="0.3">
      <c r="P192738" s="83"/>
    </row>
    <row r="192739" spans="16:16" x14ac:dyDescent="0.3">
      <c r="P192739" s="83"/>
    </row>
    <row r="192740" spans="16:16" x14ac:dyDescent="0.3">
      <c r="P192740" s="83"/>
    </row>
    <row r="192741" spans="16:16" x14ac:dyDescent="0.3">
      <c r="P192741" s="83"/>
    </row>
    <row r="192742" spans="16:16" x14ac:dyDescent="0.3">
      <c r="P192742" s="83"/>
    </row>
    <row r="192743" spans="16:16" x14ac:dyDescent="0.3">
      <c r="P192743" s="83"/>
    </row>
    <row r="192744" spans="16:16" x14ac:dyDescent="0.3">
      <c r="P192744" s="83"/>
    </row>
    <row r="192745" spans="16:16" x14ac:dyDescent="0.3">
      <c r="P192745" s="83"/>
    </row>
    <row r="192746" spans="16:16" x14ac:dyDescent="0.3">
      <c r="P192746" s="83"/>
    </row>
    <row r="192747" spans="16:16" x14ac:dyDescent="0.3">
      <c r="P192747" s="83"/>
    </row>
    <row r="192748" spans="16:16" x14ac:dyDescent="0.3">
      <c r="P192748" s="83"/>
    </row>
    <row r="192749" spans="16:16" x14ac:dyDescent="0.3">
      <c r="P192749" s="83"/>
    </row>
    <row r="192750" spans="16:16" x14ac:dyDescent="0.3">
      <c r="P192750" s="83"/>
    </row>
    <row r="192751" spans="16:16" x14ac:dyDescent="0.3">
      <c r="P192751" s="83"/>
    </row>
    <row r="192752" spans="16:16" x14ac:dyDescent="0.3">
      <c r="P192752" s="83"/>
    </row>
    <row r="192753" spans="16:16" x14ac:dyDescent="0.3">
      <c r="P192753" s="83"/>
    </row>
    <row r="192754" spans="16:16" x14ac:dyDescent="0.3">
      <c r="P192754" s="83"/>
    </row>
    <row r="192755" spans="16:16" x14ac:dyDescent="0.3">
      <c r="P192755" s="83"/>
    </row>
    <row r="192756" spans="16:16" x14ac:dyDescent="0.3">
      <c r="P192756" s="83"/>
    </row>
    <row r="192757" spans="16:16" x14ac:dyDescent="0.3">
      <c r="P192757" s="83"/>
    </row>
    <row r="192758" spans="16:16" x14ac:dyDescent="0.3">
      <c r="P192758" s="83"/>
    </row>
    <row r="192759" spans="16:16" x14ac:dyDescent="0.3">
      <c r="P192759" s="83"/>
    </row>
    <row r="192760" spans="16:16" x14ac:dyDescent="0.3">
      <c r="P192760" s="83"/>
    </row>
    <row r="192761" spans="16:16" x14ac:dyDescent="0.3">
      <c r="P192761" s="83"/>
    </row>
    <row r="192762" spans="16:16" x14ac:dyDescent="0.3">
      <c r="P192762" s="83"/>
    </row>
    <row r="192763" spans="16:16" x14ac:dyDescent="0.3">
      <c r="P192763" s="83"/>
    </row>
    <row r="192764" spans="16:16" x14ac:dyDescent="0.3">
      <c r="P192764" s="83"/>
    </row>
    <row r="192765" spans="16:16" x14ac:dyDescent="0.3">
      <c r="P192765" s="83"/>
    </row>
    <row r="192766" spans="16:16" x14ac:dyDescent="0.3">
      <c r="P192766" s="83"/>
    </row>
    <row r="192767" spans="16:16" x14ac:dyDescent="0.3">
      <c r="P192767" s="83"/>
    </row>
    <row r="192768" spans="16:16" x14ac:dyDescent="0.3">
      <c r="P192768" s="83"/>
    </row>
    <row r="192769" spans="16:16" x14ac:dyDescent="0.3">
      <c r="P192769" s="83"/>
    </row>
    <row r="192770" spans="16:16" x14ac:dyDescent="0.3">
      <c r="P192770" s="83"/>
    </row>
    <row r="192771" spans="16:16" x14ac:dyDescent="0.3">
      <c r="P192771" s="83"/>
    </row>
    <row r="192772" spans="16:16" x14ac:dyDescent="0.3">
      <c r="P192772" s="83"/>
    </row>
    <row r="192773" spans="16:16" x14ac:dyDescent="0.3">
      <c r="P192773" s="83"/>
    </row>
    <row r="192774" spans="16:16" x14ac:dyDescent="0.3">
      <c r="P192774" s="83"/>
    </row>
    <row r="192775" spans="16:16" x14ac:dyDescent="0.3">
      <c r="P192775" s="83"/>
    </row>
    <row r="192776" spans="16:16" x14ac:dyDescent="0.3">
      <c r="P192776" s="83"/>
    </row>
    <row r="192777" spans="16:16" x14ac:dyDescent="0.3">
      <c r="P192777" s="83"/>
    </row>
    <row r="192778" spans="16:16" x14ac:dyDescent="0.3">
      <c r="P192778" s="83"/>
    </row>
    <row r="192779" spans="16:16" x14ac:dyDescent="0.3">
      <c r="P192779" s="83"/>
    </row>
    <row r="192780" spans="16:16" x14ac:dyDescent="0.3">
      <c r="P192780" s="83"/>
    </row>
    <row r="192781" spans="16:16" x14ac:dyDescent="0.3">
      <c r="P192781" s="83"/>
    </row>
    <row r="192782" spans="16:16" x14ac:dyDescent="0.3">
      <c r="P192782" s="83"/>
    </row>
    <row r="192783" spans="16:16" x14ac:dyDescent="0.3">
      <c r="P192783" s="83"/>
    </row>
    <row r="192784" spans="16:16" x14ac:dyDescent="0.3">
      <c r="P192784" s="83"/>
    </row>
    <row r="192785" spans="16:16" x14ac:dyDescent="0.3">
      <c r="P192785" s="83"/>
    </row>
    <row r="192786" spans="16:16" x14ac:dyDescent="0.3">
      <c r="P192786" s="83"/>
    </row>
    <row r="192787" spans="16:16" x14ac:dyDescent="0.3">
      <c r="P192787" s="83"/>
    </row>
    <row r="192788" spans="16:16" x14ac:dyDescent="0.3">
      <c r="P192788" s="83"/>
    </row>
    <row r="192789" spans="16:16" x14ac:dyDescent="0.3">
      <c r="P192789" s="83"/>
    </row>
    <row r="192790" spans="16:16" x14ac:dyDescent="0.3">
      <c r="P192790" s="83"/>
    </row>
    <row r="192791" spans="16:16" x14ac:dyDescent="0.3">
      <c r="P192791" s="83"/>
    </row>
    <row r="192792" spans="16:16" x14ac:dyDescent="0.3">
      <c r="P192792" s="83"/>
    </row>
    <row r="192793" spans="16:16" x14ac:dyDescent="0.3">
      <c r="P192793" s="83"/>
    </row>
    <row r="192794" spans="16:16" x14ac:dyDescent="0.3">
      <c r="P192794" s="83"/>
    </row>
    <row r="192795" spans="16:16" x14ac:dyDescent="0.3">
      <c r="P192795" s="83"/>
    </row>
    <row r="192796" spans="16:16" x14ac:dyDescent="0.3">
      <c r="P192796" s="83"/>
    </row>
    <row r="192797" spans="16:16" x14ac:dyDescent="0.3">
      <c r="P192797" s="83"/>
    </row>
    <row r="192798" spans="16:16" x14ac:dyDescent="0.3">
      <c r="P192798" s="83"/>
    </row>
    <row r="192799" spans="16:16" x14ac:dyDescent="0.3">
      <c r="P192799" s="83"/>
    </row>
    <row r="192800" spans="16:16" x14ac:dyDescent="0.3">
      <c r="P192800" s="83"/>
    </row>
    <row r="192801" spans="16:16" x14ac:dyDescent="0.3">
      <c r="P192801" s="83"/>
    </row>
    <row r="192802" spans="16:16" x14ac:dyDescent="0.3">
      <c r="P192802" s="83"/>
    </row>
    <row r="192803" spans="16:16" x14ac:dyDescent="0.3">
      <c r="P192803" s="83"/>
    </row>
    <row r="192804" spans="16:16" x14ac:dyDescent="0.3">
      <c r="P192804" s="83"/>
    </row>
    <row r="192805" spans="16:16" x14ac:dyDescent="0.3">
      <c r="P192805" s="83"/>
    </row>
    <row r="192806" spans="16:16" x14ac:dyDescent="0.3">
      <c r="P192806" s="83"/>
    </row>
    <row r="192807" spans="16:16" x14ac:dyDescent="0.3">
      <c r="P192807" s="83"/>
    </row>
    <row r="192808" spans="16:16" x14ac:dyDescent="0.3">
      <c r="P192808" s="83"/>
    </row>
    <row r="192809" spans="16:16" x14ac:dyDescent="0.3">
      <c r="P192809" s="83"/>
    </row>
    <row r="192810" spans="16:16" x14ac:dyDescent="0.3">
      <c r="P192810" s="83"/>
    </row>
    <row r="192811" spans="16:16" x14ac:dyDescent="0.3">
      <c r="P192811" s="83"/>
    </row>
    <row r="192812" spans="16:16" x14ac:dyDescent="0.3">
      <c r="P192812" s="83"/>
    </row>
    <row r="192813" spans="16:16" x14ac:dyDescent="0.3">
      <c r="P192813" s="83"/>
    </row>
    <row r="192814" spans="16:16" x14ac:dyDescent="0.3">
      <c r="P192814" s="83"/>
    </row>
    <row r="192815" spans="16:16" x14ac:dyDescent="0.3">
      <c r="P192815" s="83"/>
    </row>
    <row r="192816" spans="16:16" x14ac:dyDescent="0.3">
      <c r="P192816" s="83"/>
    </row>
    <row r="192817" spans="16:16" x14ac:dyDescent="0.3">
      <c r="P192817" s="83"/>
    </row>
    <row r="192818" spans="16:16" x14ac:dyDescent="0.3">
      <c r="P192818" s="83"/>
    </row>
    <row r="192819" spans="16:16" x14ac:dyDescent="0.3">
      <c r="P192819" s="83"/>
    </row>
    <row r="192820" spans="16:16" x14ac:dyDescent="0.3">
      <c r="P192820" s="83"/>
    </row>
    <row r="192821" spans="16:16" x14ac:dyDescent="0.3">
      <c r="P192821" s="83"/>
    </row>
    <row r="192822" spans="16:16" x14ac:dyDescent="0.3">
      <c r="P192822" s="83"/>
    </row>
    <row r="192823" spans="16:16" x14ac:dyDescent="0.3">
      <c r="P192823" s="83"/>
    </row>
    <row r="192824" spans="16:16" x14ac:dyDescent="0.3">
      <c r="P192824" s="83"/>
    </row>
    <row r="192825" spans="16:16" x14ac:dyDescent="0.3">
      <c r="P192825" s="83"/>
    </row>
    <row r="192826" spans="16:16" x14ac:dyDescent="0.3">
      <c r="P192826" s="83"/>
    </row>
    <row r="192827" spans="16:16" x14ac:dyDescent="0.3">
      <c r="P192827" s="83"/>
    </row>
    <row r="192828" spans="16:16" x14ac:dyDescent="0.3">
      <c r="P192828" s="83"/>
    </row>
    <row r="192829" spans="16:16" x14ac:dyDescent="0.3">
      <c r="P192829" s="83"/>
    </row>
    <row r="192830" spans="16:16" x14ac:dyDescent="0.3">
      <c r="P192830" s="83"/>
    </row>
    <row r="192831" spans="16:16" x14ac:dyDescent="0.3">
      <c r="P192831" s="83"/>
    </row>
    <row r="192832" spans="16:16" x14ac:dyDescent="0.3">
      <c r="P192832" s="83"/>
    </row>
    <row r="192833" spans="16:16" x14ac:dyDescent="0.3">
      <c r="P192833" s="83"/>
    </row>
    <row r="192834" spans="16:16" x14ac:dyDescent="0.3">
      <c r="P192834" s="83"/>
    </row>
    <row r="192835" spans="16:16" x14ac:dyDescent="0.3">
      <c r="P192835" s="83"/>
    </row>
    <row r="192836" spans="16:16" x14ac:dyDescent="0.3">
      <c r="P192836" s="83"/>
    </row>
    <row r="192837" spans="16:16" x14ac:dyDescent="0.3">
      <c r="P192837" s="83"/>
    </row>
    <row r="192838" spans="16:16" x14ac:dyDescent="0.3">
      <c r="P192838" s="83"/>
    </row>
    <row r="192839" spans="16:16" x14ac:dyDescent="0.3">
      <c r="P192839" s="83"/>
    </row>
    <row r="192840" spans="16:16" x14ac:dyDescent="0.3">
      <c r="P192840" s="83"/>
    </row>
    <row r="192841" spans="16:16" x14ac:dyDescent="0.3">
      <c r="P192841" s="83"/>
    </row>
    <row r="192842" spans="16:16" x14ac:dyDescent="0.3">
      <c r="P192842" s="83"/>
    </row>
    <row r="192843" spans="16:16" x14ac:dyDescent="0.3">
      <c r="P192843" s="83"/>
    </row>
    <row r="192844" spans="16:16" x14ac:dyDescent="0.3">
      <c r="P192844" s="83"/>
    </row>
    <row r="192845" spans="16:16" x14ac:dyDescent="0.3">
      <c r="P192845" s="83"/>
    </row>
    <row r="192846" spans="16:16" x14ac:dyDescent="0.3">
      <c r="P192846" s="83"/>
    </row>
    <row r="192847" spans="16:16" x14ac:dyDescent="0.3">
      <c r="P192847" s="83"/>
    </row>
    <row r="192848" spans="16:16" x14ac:dyDescent="0.3">
      <c r="P192848" s="83"/>
    </row>
    <row r="192849" spans="16:16" x14ac:dyDescent="0.3">
      <c r="P192849" s="83"/>
    </row>
    <row r="192850" spans="16:16" x14ac:dyDescent="0.3">
      <c r="P192850" s="83"/>
    </row>
    <row r="192851" spans="16:16" x14ac:dyDescent="0.3">
      <c r="P192851" s="83"/>
    </row>
    <row r="192852" spans="16:16" x14ac:dyDescent="0.3">
      <c r="P192852" s="83"/>
    </row>
    <row r="192853" spans="16:16" x14ac:dyDescent="0.3">
      <c r="P192853" s="83"/>
    </row>
    <row r="192854" spans="16:16" x14ac:dyDescent="0.3">
      <c r="P192854" s="83"/>
    </row>
    <row r="192855" spans="16:16" x14ac:dyDescent="0.3">
      <c r="P192855" s="83"/>
    </row>
    <row r="192856" spans="16:16" x14ac:dyDescent="0.3">
      <c r="P192856" s="83"/>
    </row>
    <row r="192857" spans="16:16" x14ac:dyDescent="0.3">
      <c r="P192857" s="83"/>
    </row>
    <row r="192858" spans="16:16" x14ac:dyDescent="0.3">
      <c r="P192858" s="83"/>
    </row>
    <row r="192859" spans="16:16" x14ac:dyDescent="0.3">
      <c r="P192859" s="83"/>
    </row>
    <row r="192860" spans="16:16" x14ac:dyDescent="0.3">
      <c r="P192860" s="83"/>
    </row>
    <row r="192861" spans="16:16" x14ac:dyDescent="0.3">
      <c r="P192861" s="83"/>
    </row>
    <row r="192862" spans="16:16" x14ac:dyDescent="0.3">
      <c r="P192862" s="83"/>
    </row>
    <row r="192863" spans="16:16" x14ac:dyDescent="0.3">
      <c r="P192863" s="83"/>
    </row>
    <row r="192864" spans="16:16" x14ac:dyDescent="0.3">
      <c r="P192864" s="83"/>
    </row>
    <row r="192865" spans="16:16" x14ac:dyDescent="0.3">
      <c r="P192865" s="83"/>
    </row>
    <row r="192866" spans="16:16" x14ac:dyDescent="0.3">
      <c r="P192866" s="83"/>
    </row>
    <row r="192867" spans="16:16" x14ac:dyDescent="0.3">
      <c r="P192867" s="83"/>
    </row>
    <row r="192868" spans="16:16" x14ac:dyDescent="0.3">
      <c r="P192868" s="83"/>
    </row>
    <row r="192869" spans="16:16" x14ac:dyDescent="0.3">
      <c r="P192869" s="83"/>
    </row>
    <row r="192870" spans="16:16" x14ac:dyDescent="0.3">
      <c r="P192870" s="83"/>
    </row>
    <row r="192871" spans="16:16" x14ac:dyDescent="0.3">
      <c r="P192871" s="83"/>
    </row>
    <row r="192872" spans="16:16" x14ac:dyDescent="0.3">
      <c r="P192872" s="83"/>
    </row>
    <row r="192873" spans="16:16" x14ac:dyDescent="0.3">
      <c r="P192873" s="83"/>
    </row>
    <row r="192874" spans="16:16" x14ac:dyDescent="0.3">
      <c r="P192874" s="83"/>
    </row>
    <row r="192875" spans="16:16" x14ac:dyDescent="0.3">
      <c r="P192875" s="83"/>
    </row>
    <row r="192876" spans="16:16" x14ac:dyDescent="0.3">
      <c r="P192876" s="83"/>
    </row>
    <row r="192877" spans="16:16" x14ac:dyDescent="0.3">
      <c r="P192877" s="83"/>
    </row>
    <row r="192878" spans="16:16" x14ac:dyDescent="0.3">
      <c r="P192878" s="83"/>
    </row>
    <row r="192879" spans="16:16" x14ac:dyDescent="0.3">
      <c r="P192879" s="83"/>
    </row>
    <row r="192880" spans="16:16" x14ac:dyDescent="0.3">
      <c r="P192880" s="83"/>
    </row>
    <row r="192881" spans="16:16" x14ac:dyDescent="0.3">
      <c r="P192881" s="83"/>
    </row>
    <row r="192882" spans="16:16" x14ac:dyDescent="0.3">
      <c r="P192882" s="83"/>
    </row>
    <row r="192883" spans="16:16" x14ac:dyDescent="0.3">
      <c r="P192883" s="83"/>
    </row>
    <row r="192884" spans="16:16" x14ac:dyDescent="0.3">
      <c r="P192884" s="83"/>
    </row>
    <row r="192885" spans="16:16" x14ac:dyDescent="0.3">
      <c r="P192885" s="83"/>
    </row>
    <row r="192886" spans="16:16" x14ac:dyDescent="0.3">
      <c r="P192886" s="83"/>
    </row>
    <row r="192887" spans="16:16" x14ac:dyDescent="0.3">
      <c r="P192887" s="83"/>
    </row>
    <row r="192888" spans="16:16" x14ac:dyDescent="0.3">
      <c r="P192888" s="83"/>
    </row>
    <row r="192889" spans="16:16" x14ac:dyDescent="0.3">
      <c r="P192889" s="83"/>
    </row>
    <row r="192890" spans="16:16" x14ac:dyDescent="0.3">
      <c r="P192890" s="83"/>
    </row>
    <row r="192891" spans="16:16" x14ac:dyDescent="0.3">
      <c r="P192891" s="83"/>
    </row>
    <row r="192892" spans="16:16" x14ac:dyDescent="0.3">
      <c r="P192892" s="83"/>
    </row>
    <row r="192893" spans="16:16" x14ac:dyDescent="0.3">
      <c r="P192893" s="83"/>
    </row>
    <row r="192894" spans="16:16" x14ac:dyDescent="0.3">
      <c r="P192894" s="83"/>
    </row>
    <row r="192895" spans="16:16" x14ac:dyDescent="0.3">
      <c r="P192895" s="83"/>
    </row>
    <row r="192896" spans="16:16" x14ac:dyDescent="0.3">
      <c r="P192896" s="83"/>
    </row>
    <row r="192897" spans="16:16" x14ac:dyDescent="0.3">
      <c r="P192897" s="83"/>
    </row>
    <row r="192898" spans="16:16" x14ac:dyDescent="0.3">
      <c r="P192898" s="83"/>
    </row>
    <row r="192899" spans="16:16" x14ac:dyDescent="0.3">
      <c r="P192899" s="83"/>
    </row>
    <row r="192900" spans="16:16" x14ac:dyDescent="0.3">
      <c r="P192900" s="83"/>
    </row>
    <row r="192901" spans="16:16" x14ac:dyDescent="0.3">
      <c r="P192901" s="83"/>
    </row>
    <row r="192902" spans="16:16" x14ac:dyDescent="0.3">
      <c r="P192902" s="83"/>
    </row>
    <row r="192903" spans="16:16" x14ac:dyDescent="0.3">
      <c r="P192903" s="83"/>
    </row>
    <row r="192904" spans="16:16" x14ac:dyDescent="0.3">
      <c r="P192904" s="83"/>
    </row>
    <row r="192905" spans="16:16" x14ac:dyDescent="0.3">
      <c r="P192905" s="83"/>
    </row>
    <row r="192906" spans="16:16" x14ac:dyDescent="0.3">
      <c r="P192906" s="83"/>
    </row>
    <row r="192907" spans="16:16" x14ac:dyDescent="0.3">
      <c r="P192907" s="83"/>
    </row>
    <row r="192908" spans="16:16" x14ac:dyDescent="0.3">
      <c r="P192908" s="83"/>
    </row>
    <row r="192909" spans="16:16" x14ac:dyDescent="0.3">
      <c r="P192909" s="83"/>
    </row>
    <row r="192910" spans="16:16" x14ac:dyDescent="0.3">
      <c r="P192910" s="83"/>
    </row>
    <row r="192911" spans="16:16" x14ac:dyDescent="0.3">
      <c r="P192911" s="83"/>
    </row>
    <row r="192912" spans="16:16" x14ac:dyDescent="0.3">
      <c r="P192912" s="83"/>
    </row>
    <row r="192913" spans="16:16" x14ac:dyDescent="0.3">
      <c r="P192913" s="83"/>
    </row>
    <row r="192914" spans="16:16" x14ac:dyDescent="0.3">
      <c r="P192914" s="83"/>
    </row>
    <row r="192915" spans="16:16" x14ac:dyDescent="0.3">
      <c r="P192915" s="83"/>
    </row>
    <row r="192916" spans="16:16" x14ac:dyDescent="0.3">
      <c r="P192916" s="83"/>
    </row>
    <row r="192917" spans="16:16" x14ac:dyDescent="0.3">
      <c r="P192917" s="83"/>
    </row>
    <row r="192918" spans="16:16" x14ac:dyDescent="0.3">
      <c r="P192918" s="83"/>
    </row>
    <row r="192919" spans="16:16" x14ac:dyDescent="0.3">
      <c r="P192919" s="83"/>
    </row>
    <row r="192920" spans="16:16" x14ac:dyDescent="0.3">
      <c r="P192920" s="83"/>
    </row>
    <row r="192921" spans="16:16" x14ac:dyDescent="0.3">
      <c r="P192921" s="83"/>
    </row>
    <row r="192922" spans="16:16" x14ac:dyDescent="0.3">
      <c r="P192922" s="83"/>
    </row>
    <row r="192923" spans="16:16" x14ac:dyDescent="0.3">
      <c r="P192923" s="83"/>
    </row>
    <row r="192924" spans="16:16" x14ac:dyDescent="0.3">
      <c r="P192924" s="83"/>
    </row>
    <row r="192925" spans="16:16" x14ac:dyDescent="0.3">
      <c r="P192925" s="83"/>
    </row>
    <row r="192926" spans="16:16" x14ac:dyDescent="0.3">
      <c r="P192926" s="83"/>
    </row>
    <row r="192927" spans="16:16" x14ac:dyDescent="0.3">
      <c r="P192927" s="83"/>
    </row>
    <row r="192928" spans="16:16" x14ac:dyDescent="0.3">
      <c r="P192928" s="83"/>
    </row>
    <row r="192929" spans="16:16" x14ac:dyDescent="0.3">
      <c r="P192929" s="83"/>
    </row>
    <row r="192930" spans="16:16" x14ac:dyDescent="0.3">
      <c r="P192930" s="83"/>
    </row>
    <row r="192931" spans="16:16" x14ac:dyDescent="0.3">
      <c r="P192931" s="83"/>
    </row>
    <row r="192932" spans="16:16" x14ac:dyDescent="0.3">
      <c r="P192932" s="83"/>
    </row>
    <row r="192933" spans="16:16" x14ac:dyDescent="0.3">
      <c r="P192933" s="83"/>
    </row>
    <row r="192934" spans="16:16" x14ac:dyDescent="0.3">
      <c r="P192934" s="83"/>
    </row>
    <row r="192935" spans="16:16" x14ac:dyDescent="0.3">
      <c r="P192935" s="83"/>
    </row>
    <row r="192936" spans="16:16" x14ac:dyDescent="0.3">
      <c r="P192936" s="83"/>
    </row>
    <row r="192937" spans="16:16" x14ac:dyDescent="0.3">
      <c r="P192937" s="83"/>
    </row>
    <row r="192938" spans="16:16" x14ac:dyDescent="0.3">
      <c r="P192938" s="83"/>
    </row>
    <row r="192939" spans="16:16" x14ac:dyDescent="0.3">
      <c r="P192939" s="83"/>
    </row>
    <row r="192940" spans="16:16" x14ac:dyDescent="0.3">
      <c r="P192940" s="83"/>
    </row>
    <row r="192941" spans="16:16" x14ac:dyDescent="0.3">
      <c r="P192941" s="83"/>
    </row>
    <row r="192942" spans="16:16" x14ac:dyDescent="0.3">
      <c r="P192942" s="83"/>
    </row>
    <row r="192943" spans="16:16" x14ac:dyDescent="0.3">
      <c r="P192943" s="83"/>
    </row>
    <row r="192944" spans="16:16" x14ac:dyDescent="0.3">
      <c r="P192944" s="83"/>
    </row>
    <row r="192945" spans="16:16" x14ac:dyDescent="0.3">
      <c r="P192945" s="83"/>
    </row>
    <row r="192946" spans="16:16" x14ac:dyDescent="0.3">
      <c r="P192946" s="83"/>
    </row>
    <row r="192947" spans="16:16" x14ac:dyDescent="0.3">
      <c r="P192947" s="83"/>
    </row>
    <row r="192948" spans="16:16" x14ac:dyDescent="0.3">
      <c r="P192948" s="83"/>
    </row>
    <row r="192949" spans="16:16" x14ac:dyDescent="0.3">
      <c r="P192949" s="83"/>
    </row>
    <row r="192950" spans="16:16" x14ac:dyDescent="0.3">
      <c r="P192950" s="83"/>
    </row>
    <row r="192951" spans="16:16" x14ac:dyDescent="0.3">
      <c r="P192951" s="83"/>
    </row>
    <row r="192952" spans="16:16" x14ac:dyDescent="0.3">
      <c r="P192952" s="83"/>
    </row>
    <row r="192953" spans="16:16" x14ac:dyDescent="0.3">
      <c r="P192953" s="83"/>
    </row>
    <row r="192954" spans="16:16" x14ac:dyDescent="0.3">
      <c r="P192954" s="83"/>
    </row>
    <row r="192955" spans="16:16" x14ac:dyDescent="0.3">
      <c r="P192955" s="83"/>
    </row>
    <row r="192956" spans="16:16" x14ac:dyDescent="0.3">
      <c r="P192956" s="83"/>
    </row>
    <row r="192957" spans="16:16" x14ac:dyDescent="0.3">
      <c r="P192957" s="83"/>
    </row>
    <row r="192958" spans="16:16" x14ac:dyDescent="0.3">
      <c r="P192958" s="83"/>
    </row>
    <row r="192959" spans="16:16" x14ac:dyDescent="0.3">
      <c r="P192959" s="83"/>
    </row>
    <row r="192960" spans="16:16" x14ac:dyDescent="0.3">
      <c r="P192960" s="83"/>
    </row>
    <row r="192961" spans="16:16" x14ac:dyDescent="0.3">
      <c r="P192961" s="83"/>
    </row>
    <row r="192962" spans="16:16" x14ac:dyDescent="0.3">
      <c r="P192962" s="83"/>
    </row>
    <row r="192963" spans="16:16" x14ac:dyDescent="0.3">
      <c r="P192963" s="83"/>
    </row>
    <row r="192964" spans="16:16" x14ac:dyDescent="0.3">
      <c r="P192964" s="83"/>
    </row>
    <row r="192965" spans="16:16" x14ac:dyDescent="0.3">
      <c r="P192965" s="83"/>
    </row>
    <row r="192966" spans="16:16" x14ac:dyDescent="0.3">
      <c r="P192966" s="83"/>
    </row>
    <row r="192967" spans="16:16" x14ac:dyDescent="0.3">
      <c r="P192967" s="83"/>
    </row>
    <row r="192968" spans="16:16" x14ac:dyDescent="0.3">
      <c r="P192968" s="83"/>
    </row>
    <row r="192969" spans="16:16" x14ac:dyDescent="0.3">
      <c r="P192969" s="83"/>
    </row>
    <row r="192970" spans="16:16" x14ac:dyDescent="0.3">
      <c r="P192970" s="83"/>
    </row>
    <row r="192971" spans="16:16" x14ac:dyDescent="0.3">
      <c r="P192971" s="83"/>
    </row>
    <row r="192972" spans="16:16" x14ac:dyDescent="0.3">
      <c r="P192972" s="83"/>
    </row>
    <row r="192973" spans="16:16" x14ac:dyDescent="0.3">
      <c r="P192973" s="83"/>
    </row>
    <row r="192974" spans="16:16" x14ac:dyDescent="0.3">
      <c r="P192974" s="83"/>
    </row>
    <row r="192975" spans="16:16" x14ac:dyDescent="0.3">
      <c r="P192975" s="83"/>
    </row>
    <row r="192976" spans="16:16" x14ac:dyDescent="0.3">
      <c r="P192976" s="83"/>
    </row>
    <row r="192977" spans="16:16" x14ac:dyDescent="0.3">
      <c r="P192977" s="83"/>
    </row>
    <row r="192978" spans="16:16" x14ac:dyDescent="0.3">
      <c r="P192978" s="83"/>
    </row>
    <row r="192979" spans="16:16" x14ac:dyDescent="0.3">
      <c r="P192979" s="83"/>
    </row>
    <row r="192980" spans="16:16" x14ac:dyDescent="0.3">
      <c r="P192980" s="83"/>
    </row>
    <row r="192981" spans="16:16" x14ac:dyDescent="0.3">
      <c r="P192981" s="83"/>
    </row>
    <row r="192982" spans="16:16" x14ac:dyDescent="0.3">
      <c r="P192982" s="83"/>
    </row>
    <row r="192983" spans="16:16" x14ac:dyDescent="0.3">
      <c r="P192983" s="83"/>
    </row>
    <row r="192984" spans="16:16" x14ac:dyDescent="0.3">
      <c r="P192984" s="83"/>
    </row>
    <row r="192985" spans="16:16" x14ac:dyDescent="0.3">
      <c r="P192985" s="83"/>
    </row>
    <row r="192986" spans="16:16" x14ac:dyDescent="0.3">
      <c r="P192986" s="83"/>
    </row>
    <row r="192987" spans="16:16" x14ac:dyDescent="0.3">
      <c r="P192987" s="83"/>
    </row>
    <row r="192988" spans="16:16" x14ac:dyDescent="0.3">
      <c r="P192988" s="83"/>
    </row>
    <row r="192989" spans="16:16" x14ac:dyDescent="0.3">
      <c r="P192989" s="83"/>
    </row>
    <row r="192990" spans="16:16" x14ac:dyDescent="0.3">
      <c r="P192990" s="83"/>
    </row>
    <row r="192991" spans="16:16" x14ac:dyDescent="0.3">
      <c r="P192991" s="83"/>
    </row>
    <row r="192992" spans="16:16" x14ac:dyDescent="0.3">
      <c r="P192992" s="83"/>
    </row>
    <row r="192993" spans="16:16" x14ac:dyDescent="0.3">
      <c r="P192993" s="83"/>
    </row>
    <row r="192994" spans="16:16" x14ac:dyDescent="0.3">
      <c r="P192994" s="83"/>
    </row>
    <row r="192995" spans="16:16" x14ac:dyDescent="0.3">
      <c r="P192995" s="83"/>
    </row>
    <row r="192996" spans="16:16" x14ac:dyDescent="0.3">
      <c r="P192996" s="83"/>
    </row>
    <row r="192997" spans="16:16" x14ac:dyDescent="0.3">
      <c r="P192997" s="83"/>
    </row>
    <row r="192998" spans="16:16" x14ac:dyDescent="0.3">
      <c r="P192998" s="83"/>
    </row>
    <row r="192999" spans="16:16" x14ac:dyDescent="0.3">
      <c r="P192999" s="83"/>
    </row>
    <row r="193000" spans="16:16" x14ac:dyDescent="0.3">
      <c r="P193000" s="83"/>
    </row>
    <row r="193001" spans="16:16" x14ac:dyDescent="0.3">
      <c r="P193001" s="83"/>
    </row>
    <row r="193002" spans="16:16" x14ac:dyDescent="0.3">
      <c r="P193002" s="83"/>
    </row>
    <row r="193003" spans="16:16" x14ac:dyDescent="0.3">
      <c r="P193003" s="83"/>
    </row>
    <row r="193004" spans="16:16" x14ac:dyDescent="0.3">
      <c r="P193004" s="83"/>
    </row>
    <row r="193005" spans="16:16" x14ac:dyDescent="0.3">
      <c r="P193005" s="83"/>
    </row>
    <row r="193006" spans="16:16" x14ac:dyDescent="0.3">
      <c r="P193006" s="83"/>
    </row>
    <row r="193007" spans="16:16" x14ac:dyDescent="0.3">
      <c r="P193007" s="83"/>
    </row>
    <row r="193008" spans="16:16" x14ac:dyDescent="0.3">
      <c r="P193008" s="83"/>
    </row>
    <row r="193009" spans="16:16" x14ac:dyDescent="0.3">
      <c r="P193009" s="83"/>
    </row>
    <row r="193010" spans="16:16" x14ac:dyDescent="0.3">
      <c r="P193010" s="83"/>
    </row>
    <row r="193011" spans="16:16" x14ac:dyDescent="0.3">
      <c r="P193011" s="83"/>
    </row>
    <row r="193012" spans="16:16" x14ac:dyDescent="0.3">
      <c r="P193012" s="83"/>
    </row>
    <row r="193013" spans="16:16" x14ac:dyDescent="0.3">
      <c r="P193013" s="83"/>
    </row>
    <row r="193014" spans="16:16" x14ac:dyDescent="0.3">
      <c r="P193014" s="83"/>
    </row>
    <row r="193015" spans="16:16" x14ac:dyDescent="0.3">
      <c r="P193015" s="83"/>
    </row>
    <row r="193016" spans="16:16" x14ac:dyDescent="0.3">
      <c r="P193016" s="83"/>
    </row>
    <row r="193017" spans="16:16" x14ac:dyDescent="0.3">
      <c r="P193017" s="83"/>
    </row>
    <row r="193018" spans="16:16" x14ac:dyDescent="0.3">
      <c r="P193018" s="83"/>
    </row>
    <row r="193019" spans="16:16" x14ac:dyDescent="0.3">
      <c r="P193019" s="83"/>
    </row>
    <row r="193020" spans="16:16" x14ac:dyDescent="0.3">
      <c r="P193020" s="83"/>
    </row>
    <row r="193021" spans="16:16" x14ac:dyDescent="0.3">
      <c r="P193021" s="83"/>
    </row>
    <row r="193022" spans="16:16" x14ac:dyDescent="0.3">
      <c r="P193022" s="83"/>
    </row>
    <row r="193023" spans="16:16" x14ac:dyDescent="0.3">
      <c r="P193023" s="83"/>
    </row>
    <row r="193024" spans="16:16" x14ac:dyDescent="0.3">
      <c r="P193024" s="83"/>
    </row>
    <row r="193025" spans="16:16" x14ac:dyDescent="0.3">
      <c r="P193025" s="83"/>
    </row>
    <row r="193026" spans="16:16" x14ac:dyDescent="0.3">
      <c r="P193026" s="83"/>
    </row>
    <row r="193027" spans="16:16" x14ac:dyDescent="0.3">
      <c r="P193027" s="83"/>
    </row>
    <row r="193028" spans="16:16" x14ac:dyDescent="0.3">
      <c r="P193028" s="83"/>
    </row>
    <row r="193029" spans="16:16" x14ac:dyDescent="0.3">
      <c r="P193029" s="83"/>
    </row>
    <row r="193030" spans="16:16" x14ac:dyDescent="0.3">
      <c r="P193030" s="83"/>
    </row>
    <row r="193031" spans="16:16" x14ac:dyDescent="0.3">
      <c r="P193031" s="83"/>
    </row>
    <row r="193032" spans="16:16" x14ac:dyDescent="0.3">
      <c r="P193032" s="83"/>
    </row>
    <row r="193033" spans="16:16" x14ac:dyDescent="0.3">
      <c r="P193033" s="83"/>
    </row>
    <row r="193034" spans="16:16" x14ac:dyDescent="0.3">
      <c r="P193034" s="83"/>
    </row>
    <row r="193035" spans="16:16" x14ac:dyDescent="0.3">
      <c r="P193035" s="83"/>
    </row>
    <row r="193036" spans="16:16" x14ac:dyDescent="0.3">
      <c r="P193036" s="83"/>
    </row>
    <row r="193037" spans="16:16" x14ac:dyDescent="0.3">
      <c r="P193037" s="83"/>
    </row>
    <row r="193038" spans="16:16" x14ac:dyDescent="0.3">
      <c r="P193038" s="83"/>
    </row>
    <row r="193039" spans="16:16" x14ac:dyDescent="0.3">
      <c r="P193039" s="83"/>
    </row>
    <row r="193040" spans="16:16" x14ac:dyDescent="0.3">
      <c r="P193040" s="83"/>
    </row>
    <row r="193041" spans="16:16" x14ac:dyDescent="0.3">
      <c r="P193041" s="83"/>
    </row>
    <row r="193042" spans="16:16" x14ac:dyDescent="0.3">
      <c r="P193042" s="83"/>
    </row>
    <row r="193043" spans="16:16" x14ac:dyDescent="0.3">
      <c r="P193043" s="83"/>
    </row>
    <row r="193044" spans="16:16" x14ac:dyDescent="0.3">
      <c r="P193044" s="83"/>
    </row>
    <row r="193045" spans="16:16" x14ac:dyDescent="0.3">
      <c r="P193045" s="83"/>
    </row>
    <row r="193046" spans="16:16" x14ac:dyDescent="0.3">
      <c r="P193046" s="83"/>
    </row>
    <row r="193047" spans="16:16" x14ac:dyDescent="0.3">
      <c r="P193047" s="83"/>
    </row>
    <row r="193048" spans="16:16" x14ac:dyDescent="0.3">
      <c r="P193048" s="83"/>
    </row>
    <row r="193049" spans="16:16" x14ac:dyDescent="0.3">
      <c r="P193049" s="83"/>
    </row>
    <row r="193050" spans="16:16" x14ac:dyDescent="0.3">
      <c r="P193050" s="83"/>
    </row>
    <row r="193051" spans="16:16" x14ac:dyDescent="0.3">
      <c r="P193051" s="83"/>
    </row>
    <row r="193052" spans="16:16" x14ac:dyDescent="0.3">
      <c r="P193052" s="83"/>
    </row>
    <row r="193053" spans="16:16" x14ac:dyDescent="0.3">
      <c r="P193053" s="83"/>
    </row>
    <row r="193054" spans="16:16" x14ac:dyDescent="0.3">
      <c r="P193054" s="83"/>
    </row>
    <row r="193055" spans="16:16" x14ac:dyDescent="0.3">
      <c r="P193055" s="83"/>
    </row>
    <row r="193056" spans="16:16" x14ac:dyDescent="0.3">
      <c r="P193056" s="83"/>
    </row>
    <row r="193057" spans="16:16" x14ac:dyDescent="0.3">
      <c r="P193057" s="83"/>
    </row>
    <row r="193058" spans="16:16" x14ac:dyDescent="0.3">
      <c r="P193058" s="83"/>
    </row>
    <row r="193059" spans="16:16" x14ac:dyDescent="0.3">
      <c r="P193059" s="83"/>
    </row>
    <row r="193060" spans="16:16" x14ac:dyDescent="0.3">
      <c r="P193060" s="83"/>
    </row>
    <row r="193061" spans="16:16" x14ac:dyDescent="0.3">
      <c r="P193061" s="83"/>
    </row>
    <row r="193062" spans="16:16" x14ac:dyDescent="0.3">
      <c r="P193062" s="83"/>
    </row>
    <row r="193063" spans="16:16" x14ac:dyDescent="0.3">
      <c r="P193063" s="83"/>
    </row>
    <row r="193064" spans="16:16" x14ac:dyDescent="0.3">
      <c r="P193064" s="83"/>
    </row>
    <row r="193065" spans="16:16" x14ac:dyDescent="0.3">
      <c r="P193065" s="83"/>
    </row>
    <row r="193066" spans="16:16" x14ac:dyDescent="0.3">
      <c r="P193066" s="83"/>
    </row>
    <row r="193067" spans="16:16" x14ac:dyDescent="0.3">
      <c r="P193067" s="83"/>
    </row>
    <row r="193068" spans="16:16" x14ac:dyDescent="0.3">
      <c r="P193068" s="83"/>
    </row>
    <row r="193069" spans="16:16" x14ac:dyDescent="0.3">
      <c r="P193069" s="83"/>
    </row>
    <row r="193070" spans="16:16" x14ac:dyDescent="0.3">
      <c r="P193070" s="83"/>
    </row>
    <row r="193071" spans="16:16" x14ac:dyDescent="0.3">
      <c r="P193071" s="83"/>
    </row>
    <row r="193072" spans="16:16" x14ac:dyDescent="0.3">
      <c r="P193072" s="83"/>
    </row>
    <row r="193073" spans="16:16" x14ac:dyDescent="0.3">
      <c r="P193073" s="83"/>
    </row>
    <row r="193074" spans="16:16" x14ac:dyDescent="0.3">
      <c r="P193074" s="83"/>
    </row>
    <row r="193075" spans="16:16" x14ac:dyDescent="0.3">
      <c r="P193075" s="83"/>
    </row>
    <row r="193076" spans="16:16" x14ac:dyDescent="0.3">
      <c r="P193076" s="83"/>
    </row>
    <row r="193077" spans="16:16" x14ac:dyDescent="0.3">
      <c r="P193077" s="83"/>
    </row>
    <row r="193078" spans="16:16" x14ac:dyDescent="0.3">
      <c r="P193078" s="83"/>
    </row>
    <row r="193079" spans="16:16" x14ac:dyDescent="0.3">
      <c r="P193079" s="83"/>
    </row>
    <row r="193080" spans="16:16" x14ac:dyDescent="0.3">
      <c r="P193080" s="83"/>
    </row>
    <row r="193081" spans="16:16" x14ac:dyDescent="0.3">
      <c r="P193081" s="83"/>
    </row>
    <row r="193082" spans="16:16" x14ac:dyDescent="0.3">
      <c r="P193082" s="83"/>
    </row>
    <row r="193083" spans="16:16" x14ac:dyDescent="0.3">
      <c r="P193083" s="83"/>
    </row>
    <row r="193084" spans="16:16" x14ac:dyDescent="0.3">
      <c r="P193084" s="83"/>
    </row>
    <row r="193085" spans="16:16" x14ac:dyDescent="0.3">
      <c r="P193085" s="83"/>
    </row>
    <row r="193086" spans="16:16" x14ac:dyDescent="0.3">
      <c r="P193086" s="83"/>
    </row>
    <row r="193087" spans="16:16" x14ac:dyDescent="0.3">
      <c r="P193087" s="83"/>
    </row>
    <row r="193088" spans="16:16" x14ac:dyDescent="0.3">
      <c r="P193088" s="83"/>
    </row>
    <row r="193089" spans="16:16" x14ac:dyDescent="0.3">
      <c r="P193089" s="83"/>
    </row>
    <row r="193090" spans="16:16" x14ac:dyDescent="0.3">
      <c r="P193090" s="83"/>
    </row>
    <row r="193091" spans="16:16" x14ac:dyDescent="0.3">
      <c r="P193091" s="83"/>
    </row>
    <row r="193092" spans="16:16" x14ac:dyDescent="0.3">
      <c r="P193092" s="83"/>
    </row>
    <row r="193093" spans="16:16" x14ac:dyDescent="0.3">
      <c r="P193093" s="83"/>
    </row>
    <row r="193094" spans="16:16" x14ac:dyDescent="0.3">
      <c r="P193094" s="83"/>
    </row>
    <row r="193095" spans="16:16" x14ac:dyDescent="0.3">
      <c r="P193095" s="83"/>
    </row>
    <row r="193096" spans="16:16" x14ac:dyDescent="0.3">
      <c r="P193096" s="83"/>
    </row>
    <row r="193097" spans="16:16" x14ac:dyDescent="0.3">
      <c r="P193097" s="83"/>
    </row>
    <row r="193098" spans="16:16" x14ac:dyDescent="0.3">
      <c r="P193098" s="83"/>
    </row>
    <row r="193099" spans="16:16" x14ac:dyDescent="0.3">
      <c r="P193099" s="83"/>
    </row>
    <row r="193100" spans="16:16" x14ac:dyDescent="0.3">
      <c r="P193100" s="83"/>
    </row>
    <row r="193101" spans="16:16" x14ac:dyDescent="0.3">
      <c r="P193101" s="83"/>
    </row>
    <row r="193102" spans="16:16" x14ac:dyDescent="0.3">
      <c r="P193102" s="83"/>
    </row>
    <row r="193103" spans="16:16" x14ac:dyDescent="0.3">
      <c r="P193103" s="83"/>
    </row>
    <row r="193104" spans="16:16" x14ac:dyDescent="0.3">
      <c r="P193104" s="83"/>
    </row>
    <row r="193105" spans="16:16" x14ac:dyDescent="0.3">
      <c r="P193105" s="83"/>
    </row>
    <row r="193106" spans="16:16" x14ac:dyDescent="0.3">
      <c r="P193106" s="83"/>
    </row>
    <row r="193107" spans="16:16" x14ac:dyDescent="0.3">
      <c r="P193107" s="83"/>
    </row>
    <row r="193108" spans="16:16" x14ac:dyDescent="0.3">
      <c r="P193108" s="83"/>
    </row>
    <row r="193109" spans="16:16" x14ac:dyDescent="0.3">
      <c r="P193109" s="83"/>
    </row>
    <row r="193110" spans="16:16" x14ac:dyDescent="0.3">
      <c r="P193110" s="83"/>
    </row>
    <row r="193111" spans="16:16" x14ac:dyDescent="0.3">
      <c r="P193111" s="83"/>
    </row>
    <row r="193112" spans="16:16" x14ac:dyDescent="0.3">
      <c r="P193112" s="83"/>
    </row>
    <row r="193113" spans="16:16" x14ac:dyDescent="0.3">
      <c r="P193113" s="83"/>
    </row>
    <row r="193114" spans="16:16" x14ac:dyDescent="0.3">
      <c r="P193114" s="83"/>
    </row>
    <row r="193115" spans="16:16" x14ac:dyDescent="0.3">
      <c r="P193115" s="83"/>
    </row>
    <row r="193116" spans="16:16" x14ac:dyDescent="0.3">
      <c r="P193116" s="83"/>
    </row>
    <row r="193117" spans="16:16" x14ac:dyDescent="0.3">
      <c r="P193117" s="83"/>
    </row>
    <row r="193118" spans="16:16" x14ac:dyDescent="0.3">
      <c r="P193118" s="83"/>
    </row>
    <row r="193119" spans="16:16" x14ac:dyDescent="0.3">
      <c r="P193119" s="83"/>
    </row>
    <row r="193120" spans="16:16" x14ac:dyDescent="0.3">
      <c r="P193120" s="83"/>
    </row>
    <row r="193121" spans="16:16" x14ac:dyDescent="0.3">
      <c r="P193121" s="83"/>
    </row>
    <row r="193122" spans="16:16" x14ac:dyDescent="0.3">
      <c r="P193122" s="83"/>
    </row>
    <row r="193123" spans="16:16" x14ac:dyDescent="0.3">
      <c r="P193123" s="83"/>
    </row>
    <row r="193124" spans="16:16" x14ac:dyDescent="0.3">
      <c r="P193124" s="83"/>
    </row>
    <row r="193125" spans="16:16" x14ac:dyDescent="0.3">
      <c r="P193125" s="83"/>
    </row>
    <row r="193126" spans="16:16" x14ac:dyDescent="0.3">
      <c r="P193126" s="83"/>
    </row>
    <row r="193127" spans="16:16" x14ac:dyDescent="0.3">
      <c r="P193127" s="83"/>
    </row>
    <row r="193128" spans="16:16" x14ac:dyDescent="0.3">
      <c r="P193128" s="83"/>
    </row>
    <row r="193129" spans="16:16" x14ac:dyDescent="0.3">
      <c r="P193129" s="83"/>
    </row>
    <row r="193130" spans="16:16" x14ac:dyDescent="0.3">
      <c r="P193130" s="83"/>
    </row>
    <row r="193131" spans="16:16" x14ac:dyDescent="0.3">
      <c r="P193131" s="83"/>
    </row>
    <row r="193132" spans="16:16" x14ac:dyDescent="0.3">
      <c r="P193132" s="83"/>
    </row>
    <row r="193133" spans="16:16" x14ac:dyDescent="0.3">
      <c r="P193133" s="83"/>
    </row>
    <row r="193134" spans="16:16" x14ac:dyDescent="0.3">
      <c r="P193134" s="83"/>
    </row>
    <row r="193135" spans="16:16" x14ac:dyDescent="0.3">
      <c r="P193135" s="83"/>
    </row>
    <row r="193136" spans="16:16" x14ac:dyDescent="0.3">
      <c r="P193136" s="83"/>
    </row>
    <row r="193137" spans="16:16" x14ac:dyDescent="0.3">
      <c r="P193137" s="83"/>
    </row>
    <row r="193138" spans="16:16" x14ac:dyDescent="0.3">
      <c r="P193138" s="83"/>
    </row>
    <row r="193139" spans="16:16" x14ac:dyDescent="0.3">
      <c r="P193139" s="83"/>
    </row>
    <row r="193140" spans="16:16" x14ac:dyDescent="0.3">
      <c r="P193140" s="83"/>
    </row>
    <row r="193141" spans="16:16" x14ac:dyDescent="0.3">
      <c r="P193141" s="83"/>
    </row>
    <row r="193142" spans="16:16" x14ac:dyDescent="0.3">
      <c r="P193142" s="83"/>
    </row>
    <row r="193143" spans="16:16" x14ac:dyDescent="0.3">
      <c r="P193143" s="83"/>
    </row>
    <row r="193144" spans="16:16" x14ac:dyDescent="0.3">
      <c r="P193144" s="83"/>
    </row>
    <row r="193145" spans="16:16" x14ac:dyDescent="0.3">
      <c r="P193145" s="83"/>
    </row>
    <row r="193146" spans="16:16" x14ac:dyDescent="0.3">
      <c r="P193146" s="83"/>
    </row>
    <row r="193147" spans="16:16" x14ac:dyDescent="0.3">
      <c r="P193147" s="83"/>
    </row>
    <row r="193148" spans="16:16" x14ac:dyDescent="0.3">
      <c r="P193148" s="83"/>
    </row>
    <row r="193149" spans="16:16" x14ac:dyDescent="0.3">
      <c r="P193149" s="83"/>
    </row>
    <row r="193150" spans="16:16" x14ac:dyDescent="0.3">
      <c r="P193150" s="83"/>
    </row>
    <row r="193151" spans="16:16" x14ac:dyDescent="0.3">
      <c r="P193151" s="83"/>
    </row>
    <row r="193152" spans="16:16" x14ac:dyDescent="0.3">
      <c r="P193152" s="83"/>
    </row>
    <row r="193153" spans="16:16" x14ac:dyDescent="0.3">
      <c r="P193153" s="83"/>
    </row>
    <row r="193154" spans="16:16" x14ac:dyDescent="0.3">
      <c r="P193154" s="83"/>
    </row>
    <row r="193155" spans="16:16" x14ac:dyDescent="0.3">
      <c r="P193155" s="83"/>
    </row>
    <row r="193156" spans="16:16" x14ac:dyDescent="0.3">
      <c r="P193156" s="83"/>
    </row>
    <row r="193157" spans="16:16" x14ac:dyDescent="0.3">
      <c r="P193157" s="83"/>
    </row>
    <row r="193158" spans="16:16" x14ac:dyDescent="0.3">
      <c r="P193158" s="83"/>
    </row>
    <row r="193159" spans="16:16" x14ac:dyDescent="0.3">
      <c r="P193159" s="83"/>
    </row>
    <row r="193160" spans="16:16" x14ac:dyDescent="0.3">
      <c r="P193160" s="83"/>
    </row>
    <row r="193161" spans="16:16" x14ac:dyDescent="0.3">
      <c r="P193161" s="83"/>
    </row>
    <row r="193162" spans="16:16" x14ac:dyDescent="0.3">
      <c r="P193162" s="83"/>
    </row>
    <row r="193163" spans="16:16" x14ac:dyDescent="0.3">
      <c r="P193163" s="83"/>
    </row>
    <row r="193164" spans="16:16" x14ac:dyDescent="0.3">
      <c r="P193164" s="83"/>
    </row>
    <row r="193165" spans="16:16" x14ac:dyDescent="0.3">
      <c r="P193165" s="83"/>
    </row>
    <row r="193166" spans="16:16" x14ac:dyDescent="0.3">
      <c r="P193166" s="83"/>
    </row>
    <row r="193167" spans="16:16" x14ac:dyDescent="0.3">
      <c r="P193167" s="83"/>
    </row>
    <row r="193168" spans="16:16" x14ac:dyDescent="0.3">
      <c r="P193168" s="83"/>
    </row>
    <row r="193169" spans="16:16" x14ac:dyDescent="0.3">
      <c r="P193169" s="83"/>
    </row>
    <row r="193170" spans="16:16" x14ac:dyDescent="0.3">
      <c r="P193170" s="83"/>
    </row>
    <row r="193171" spans="16:16" x14ac:dyDescent="0.3">
      <c r="P193171" s="83"/>
    </row>
    <row r="193172" spans="16:16" x14ac:dyDescent="0.3">
      <c r="P193172" s="83"/>
    </row>
    <row r="193173" spans="16:16" x14ac:dyDescent="0.3">
      <c r="P193173" s="83"/>
    </row>
    <row r="193174" spans="16:16" x14ac:dyDescent="0.3">
      <c r="P193174" s="83"/>
    </row>
    <row r="193175" spans="16:16" x14ac:dyDescent="0.3">
      <c r="P193175" s="83"/>
    </row>
    <row r="193176" spans="16:16" x14ac:dyDescent="0.3">
      <c r="P193176" s="83"/>
    </row>
    <row r="193177" spans="16:16" x14ac:dyDescent="0.3">
      <c r="P193177" s="83"/>
    </row>
    <row r="193178" spans="16:16" x14ac:dyDescent="0.3">
      <c r="P193178" s="83"/>
    </row>
    <row r="193179" spans="16:16" x14ac:dyDescent="0.3">
      <c r="P193179" s="83"/>
    </row>
    <row r="193180" spans="16:16" x14ac:dyDescent="0.3">
      <c r="P193180" s="83"/>
    </row>
    <row r="193181" spans="16:16" x14ac:dyDescent="0.3">
      <c r="P193181" s="83"/>
    </row>
    <row r="193182" spans="16:16" x14ac:dyDescent="0.3">
      <c r="P193182" s="83"/>
    </row>
    <row r="193183" spans="16:16" x14ac:dyDescent="0.3">
      <c r="P193183" s="83"/>
    </row>
    <row r="193184" spans="16:16" x14ac:dyDescent="0.3">
      <c r="P193184" s="83"/>
    </row>
    <row r="193185" spans="16:16" x14ac:dyDescent="0.3">
      <c r="P193185" s="83"/>
    </row>
    <row r="193186" spans="16:16" x14ac:dyDescent="0.3">
      <c r="P193186" s="83"/>
    </row>
    <row r="193187" spans="16:16" x14ac:dyDescent="0.3">
      <c r="P193187" s="83"/>
    </row>
    <row r="193188" spans="16:16" x14ac:dyDescent="0.3">
      <c r="P193188" s="83"/>
    </row>
    <row r="193189" spans="16:16" x14ac:dyDescent="0.3">
      <c r="P193189" s="83"/>
    </row>
    <row r="193190" spans="16:16" x14ac:dyDescent="0.3">
      <c r="P193190" s="83"/>
    </row>
    <row r="193191" spans="16:16" x14ac:dyDescent="0.3">
      <c r="P193191" s="83"/>
    </row>
    <row r="193192" spans="16:16" x14ac:dyDescent="0.3">
      <c r="P193192" s="83"/>
    </row>
    <row r="193193" spans="16:16" x14ac:dyDescent="0.3">
      <c r="P193193" s="83"/>
    </row>
    <row r="193194" spans="16:16" x14ac:dyDescent="0.3">
      <c r="P193194" s="83"/>
    </row>
    <row r="193195" spans="16:16" x14ac:dyDescent="0.3">
      <c r="P193195" s="83"/>
    </row>
    <row r="193196" spans="16:16" x14ac:dyDescent="0.3">
      <c r="P193196" s="83"/>
    </row>
    <row r="193197" spans="16:16" x14ac:dyDescent="0.3">
      <c r="P193197" s="83"/>
    </row>
    <row r="193198" spans="16:16" x14ac:dyDescent="0.3">
      <c r="P193198" s="83"/>
    </row>
    <row r="193199" spans="16:16" x14ac:dyDescent="0.3">
      <c r="P193199" s="83"/>
    </row>
    <row r="193200" spans="16:16" x14ac:dyDescent="0.3">
      <c r="P193200" s="83"/>
    </row>
    <row r="193201" spans="16:16" x14ac:dyDescent="0.3">
      <c r="P193201" s="83"/>
    </row>
    <row r="193202" spans="16:16" x14ac:dyDescent="0.3">
      <c r="P193202" s="83"/>
    </row>
    <row r="193203" spans="16:16" x14ac:dyDescent="0.3">
      <c r="P193203" s="83"/>
    </row>
    <row r="193204" spans="16:16" x14ac:dyDescent="0.3">
      <c r="P193204" s="83"/>
    </row>
    <row r="193205" spans="16:16" x14ac:dyDescent="0.3">
      <c r="P193205" s="83"/>
    </row>
    <row r="193206" spans="16:16" x14ac:dyDescent="0.3">
      <c r="P193206" s="83"/>
    </row>
    <row r="193207" spans="16:16" x14ac:dyDescent="0.3">
      <c r="P193207" s="83"/>
    </row>
    <row r="193208" spans="16:16" x14ac:dyDescent="0.3">
      <c r="P193208" s="83"/>
    </row>
    <row r="193209" spans="16:16" x14ac:dyDescent="0.3">
      <c r="P193209" s="83"/>
    </row>
    <row r="193210" spans="16:16" x14ac:dyDescent="0.3">
      <c r="P193210" s="83"/>
    </row>
    <row r="193211" spans="16:16" x14ac:dyDescent="0.3">
      <c r="P193211" s="83"/>
    </row>
    <row r="193212" spans="16:16" x14ac:dyDescent="0.3">
      <c r="P193212" s="83"/>
    </row>
    <row r="193213" spans="16:16" x14ac:dyDescent="0.3">
      <c r="P193213" s="83"/>
    </row>
    <row r="193214" spans="16:16" x14ac:dyDescent="0.3">
      <c r="P193214" s="83"/>
    </row>
    <row r="193215" spans="16:16" x14ac:dyDescent="0.3">
      <c r="P193215" s="83"/>
    </row>
    <row r="193216" spans="16:16" x14ac:dyDescent="0.3">
      <c r="P193216" s="83"/>
    </row>
    <row r="193217" spans="16:16" x14ac:dyDescent="0.3">
      <c r="P193217" s="83"/>
    </row>
    <row r="193218" spans="16:16" x14ac:dyDescent="0.3">
      <c r="P193218" s="83"/>
    </row>
    <row r="193219" spans="16:16" x14ac:dyDescent="0.3">
      <c r="P193219" s="83"/>
    </row>
    <row r="193220" spans="16:16" x14ac:dyDescent="0.3">
      <c r="P193220" s="83"/>
    </row>
    <row r="193221" spans="16:16" x14ac:dyDescent="0.3">
      <c r="P193221" s="83"/>
    </row>
    <row r="193222" spans="16:16" x14ac:dyDescent="0.3">
      <c r="P193222" s="83"/>
    </row>
    <row r="193223" spans="16:16" x14ac:dyDescent="0.3">
      <c r="P193223" s="83"/>
    </row>
    <row r="193224" spans="16:16" x14ac:dyDescent="0.3">
      <c r="P193224" s="83"/>
    </row>
    <row r="193225" spans="16:16" x14ac:dyDescent="0.3">
      <c r="P193225" s="83"/>
    </row>
    <row r="193226" spans="16:16" x14ac:dyDescent="0.3">
      <c r="P193226" s="83"/>
    </row>
    <row r="193227" spans="16:16" x14ac:dyDescent="0.3">
      <c r="P193227" s="83"/>
    </row>
    <row r="193228" spans="16:16" x14ac:dyDescent="0.3">
      <c r="P193228" s="83"/>
    </row>
    <row r="193229" spans="16:16" x14ac:dyDescent="0.3">
      <c r="P193229" s="83"/>
    </row>
    <row r="193230" spans="16:16" x14ac:dyDescent="0.3">
      <c r="P193230" s="83"/>
    </row>
    <row r="193231" spans="16:16" x14ac:dyDescent="0.3">
      <c r="P193231" s="83"/>
    </row>
    <row r="193232" spans="16:16" x14ac:dyDescent="0.3">
      <c r="P193232" s="83"/>
    </row>
    <row r="193233" spans="16:16" x14ac:dyDescent="0.3">
      <c r="P193233" s="83"/>
    </row>
    <row r="193234" spans="16:16" x14ac:dyDescent="0.3">
      <c r="P193234" s="83"/>
    </row>
    <row r="193235" spans="16:16" x14ac:dyDescent="0.3">
      <c r="P193235" s="83"/>
    </row>
    <row r="193236" spans="16:16" x14ac:dyDescent="0.3">
      <c r="P193236" s="83"/>
    </row>
    <row r="193237" spans="16:16" x14ac:dyDescent="0.3">
      <c r="P193237" s="83"/>
    </row>
    <row r="193238" spans="16:16" x14ac:dyDescent="0.3">
      <c r="P193238" s="83"/>
    </row>
    <row r="193239" spans="16:16" x14ac:dyDescent="0.3">
      <c r="P193239" s="83"/>
    </row>
    <row r="193240" spans="16:16" x14ac:dyDescent="0.3">
      <c r="P193240" s="83"/>
    </row>
    <row r="193241" spans="16:16" x14ac:dyDescent="0.3">
      <c r="P193241" s="83"/>
    </row>
    <row r="193242" spans="16:16" x14ac:dyDescent="0.3">
      <c r="P193242" s="83"/>
    </row>
    <row r="193243" spans="16:16" x14ac:dyDescent="0.3">
      <c r="P193243" s="83"/>
    </row>
    <row r="193244" spans="16:16" x14ac:dyDescent="0.3">
      <c r="P193244" s="83"/>
    </row>
    <row r="193245" spans="16:16" x14ac:dyDescent="0.3">
      <c r="P193245" s="83"/>
    </row>
    <row r="193246" spans="16:16" x14ac:dyDescent="0.3">
      <c r="P193246" s="83"/>
    </row>
    <row r="193247" spans="16:16" x14ac:dyDescent="0.3">
      <c r="P193247" s="83"/>
    </row>
    <row r="193248" spans="16:16" x14ac:dyDescent="0.3">
      <c r="P193248" s="83"/>
    </row>
    <row r="193249" spans="16:16" x14ac:dyDescent="0.3">
      <c r="P193249" s="83"/>
    </row>
    <row r="193250" spans="16:16" x14ac:dyDescent="0.3">
      <c r="P193250" s="83"/>
    </row>
    <row r="193251" spans="16:16" x14ac:dyDescent="0.3">
      <c r="P193251" s="83"/>
    </row>
    <row r="193252" spans="16:16" x14ac:dyDescent="0.3">
      <c r="P193252" s="83"/>
    </row>
    <row r="193253" spans="16:16" x14ac:dyDescent="0.3">
      <c r="P193253" s="83"/>
    </row>
    <row r="193254" spans="16:16" x14ac:dyDescent="0.3">
      <c r="P193254" s="83"/>
    </row>
    <row r="193255" spans="16:16" x14ac:dyDescent="0.3">
      <c r="P193255" s="83"/>
    </row>
    <row r="193256" spans="16:16" x14ac:dyDescent="0.3">
      <c r="P193256" s="83"/>
    </row>
    <row r="193257" spans="16:16" x14ac:dyDescent="0.3">
      <c r="P193257" s="83"/>
    </row>
    <row r="193258" spans="16:16" x14ac:dyDescent="0.3">
      <c r="P193258" s="83"/>
    </row>
    <row r="193259" spans="16:16" x14ac:dyDescent="0.3">
      <c r="P193259" s="83"/>
    </row>
    <row r="193260" spans="16:16" x14ac:dyDescent="0.3">
      <c r="P193260" s="83"/>
    </row>
    <row r="193261" spans="16:16" x14ac:dyDescent="0.3">
      <c r="P193261" s="83"/>
    </row>
    <row r="193262" spans="16:16" x14ac:dyDescent="0.3">
      <c r="P193262" s="83"/>
    </row>
    <row r="193263" spans="16:16" x14ac:dyDescent="0.3">
      <c r="P193263" s="83"/>
    </row>
    <row r="193264" spans="16:16" x14ac:dyDescent="0.3">
      <c r="P193264" s="83"/>
    </row>
    <row r="193265" spans="16:16" x14ac:dyDescent="0.3">
      <c r="P193265" s="83"/>
    </row>
    <row r="193266" spans="16:16" x14ac:dyDescent="0.3">
      <c r="P193266" s="83"/>
    </row>
    <row r="193267" spans="16:16" x14ac:dyDescent="0.3">
      <c r="P193267" s="83"/>
    </row>
    <row r="193268" spans="16:16" x14ac:dyDescent="0.3">
      <c r="P193268" s="83"/>
    </row>
    <row r="193269" spans="16:16" x14ac:dyDescent="0.3">
      <c r="P193269" s="83"/>
    </row>
    <row r="193270" spans="16:16" x14ac:dyDescent="0.3">
      <c r="P193270" s="83"/>
    </row>
    <row r="193271" spans="16:16" x14ac:dyDescent="0.3">
      <c r="P193271" s="83"/>
    </row>
    <row r="193272" spans="16:16" x14ac:dyDescent="0.3">
      <c r="P193272" s="83"/>
    </row>
    <row r="193273" spans="16:16" x14ac:dyDescent="0.3">
      <c r="P193273" s="83"/>
    </row>
    <row r="193274" spans="16:16" x14ac:dyDescent="0.3">
      <c r="P193274" s="83"/>
    </row>
    <row r="193275" spans="16:16" x14ac:dyDescent="0.3">
      <c r="P193275" s="83"/>
    </row>
    <row r="193276" spans="16:16" x14ac:dyDescent="0.3">
      <c r="P193276" s="83"/>
    </row>
    <row r="193277" spans="16:16" x14ac:dyDescent="0.3">
      <c r="P193277" s="83"/>
    </row>
    <row r="193278" spans="16:16" x14ac:dyDescent="0.3">
      <c r="P193278" s="83"/>
    </row>
    <row r="193279" spans="16:16" x14ac:dyDescent="0.3">
      <c r="P193279" s="83"/>
    </row>
    <row r="193280" spans="16:16" x14ac:dyDescent="0.3">
      <c r="P193280" s="83"/>
    </row>
    <row r="193281" spans="16:16" x14ac:dyDescent="0.3">
      <c r="P193281" s="83"/>
    </row>
    <row r="193282" spans="16:16" x14ac:dyDescent="0.3">
      <c r="P193282" s="83"/>
    </row>
    <row r="193283" spans="16:16" x14ac:dyDescent="0.3">
      <c r="P193283" s="83"/>
    </row>
    <row r="193284" spans="16:16" x14ac:dyDescent="0.3">
      <c r="P193284" s="83"/>
    </row>
    <row r="193285" spans="16:16" x14ac:dyDescent="0.3">
      <c r="P193285" s="83"/>
    </row>
    <row r="193286" spans="16:16" x14ac:dyDescent="0.3">
      <c r="P193286" s="83"/>
    </row>
    <row r="193287" spans="16:16" x14ac:dyDescent="0.3">
      <c r="P193287" s="83"/>
    </row>
    <row r="193288" spans="16:16" x14ac:dyDescent="0.3">
      <c r="P193288" s="83"/>
    </row>
    <row r="193289" spans="16:16" x14ac:dyDescent="0.3">
      <c r="P193289" s="83"/>
    </row>
    <row r="193290" spans="16:16" x14ac:dyDescent="0.3">
      <c r="P193290" s="83"/>
    </row>
    <row r="193291" spans="16:16" x14ac:dyDescent="0.3">
      <c r="P193291" s="83"/>
    </row>
    <row r="193292" spans="16:16" x14ac:dyDescent="0.3">
      <c r="P193292" s="83"/>
    </row>
    <row r="193293" spans="16:16" x14ac:dyDescent="0.3">
      <c r="P193293" s="83"/>
    </row>
    <row r="193294" spans="16:16" x14ac:dyDescent="0.3">
      <c r="P193294" s="83"/>
    </row>
    <row r="193295" spans="16:16" x14ac:dyDescent="0.3">
      <c r="P193295" s="83"/>
    </row>
    <row r="193296" spans="16:16" x14ac:dyDescent="0.3">
      <c r="P193296" s="83"/>
    </row>
    <row r="193297" spans="16:16" x14ac:dyDescent="0.3">
      <c r="P193297" s="83"/>
    </row>
    <row r="193298" spans="16:16" x14ac:dyDescent="0.3">
      <c r="P193298" s="83"/>
    </row>
    <row r="193299" spans="16:16" x14ac:dyDescent="0.3">
      <c r="P193299" s="83"/>
    </row>
    <row r="193300" spans="16:16" x14ac:dyDescent="0.3">
      <c r="P193300" s="83"/>
    </row>
    <row r="193301" spans="16:16" x14ac:dyDescent="0.3">
      <c r="P193301" s="83"/>
    </row>
    <row r="193302" spans="16:16" x14ac:dyDescent="0.3">
      <c r="P193302" s="83"/>
    </row>
    <row r="193303" spans="16:16" x14ac:dyDescent="0.3">
      <c r="P193303" s="83"/>
    </row>
    <row r="193304" spans="16:16" x14ac:dyDescent="0.3">
      <c r="P193304" s="83"/>
    </row>
    <row r="193305" spans="16:16" x14ac:dyDescent="0.3">
      <c r="P193305" s="83"/>
    </row>
    <row r="193306" spans="16:16" x14ac:dyDescent="0.3">
      <c r="P193306" s="83"/>
    </row>
    <row r="193307" spans="16:16" x14ac:dyDescent="0.3">
      <c r="P193307" s="83"/>
    </row>
    <row r="193308" spans="16:16" x14ac:dyDescent="0.3">
      <c r="P193308" s="83"/>
    </row>
    <row r="193309" spans="16:16" x14ac:dyDescent="0.3">
      <c r="P193309" s="83"/>
    </row>
    <row r="193310" spans="16:16" x14ac:dyDescent="0.3">
      <c r="P193310" s="83"/>
    </row>
    <row r="193311" spans="16:16" x14ac:dyDescent="0.3">
      <c r="P193311" s="83"/>
    </row>
    <row r="193312" spans="16:16" x14ac:dyDescent="0.3">
      <c r="P193312" s="83"/>
    </row>
    <row r="193313" spans="16:16" x14ac:dyDescent="0.3">
      <c r="P193313" s="83"/>
    </row>
    <row r="193314" spans="16:16" x14ac:dyDescent="0.3">
      <c r="P193314" s="83"/>
    </row>
    <row r="193315" spans="16:16" x14ac:dyDescent="0.3">
      <c r="P193315" s="83"/>
    </row>
    <row r="193316" spans="16:16" x14ac:dyDescent="0.3">
      <c r="P193316" s="83"/>
    </row>
    <row r="193317" spans="16:16" x14ac:dyDescent="0.3">
      <c r="P193317" s="83"/>
    </row>
    <row r="193318" spans="16:16" x14ac:dyDescent="0.3">
      <c r="P193318" s="83"/>
    </row>
    <row r="193319" spans="16:16" x14ac:dyDescent="0.3">
      <c r="P193319" s="83"/>
    </row>
    <row r="193320" spans="16:16" x14ac:dyDescent="0.3">
      <c r="P193320" s="83"/>
    </row>
    <row r="193321" spans="16:16" x14ac:dyDescent="0.3">
      <c r="P193321" s="83"/>
    </row>
    <row r="193322" spans="16:16" x14ac:dyDescent="0.3">
      <c r="P193322" s="83"/>
    </row>
    <row r="193323" spans="16:16" x14ac:dyDescent="0.3">
      <c r="P193323" s="83"/>
    </row>
    <row r="193324" spans="16:16" x14ac:dyDescent="0.3">
      <c r="P193324" s="83"/>
    </row>
    <row r="193325" spans="16:16" x14ac:dyDescent="0.3">
      <c r="P193325" s="83"/>
    </row>
    <row r="193326" spans="16:16" x14ac:dyDescent="0.3">
      <c r="P193326" s="83"/>
    </row>
    <row r="193327" spans="16:16" x14ac:dyDescent="0.3">
      <c r="P193327" s="83"/>
    </row>
    <row r="193328" spans="16:16" x14ac:dyDescent="0.3">
      <c r="P193328" s="83"/>
    </row>
    <row r="193329" spans="16:16" x14ac:dyDescent="0.3">
      <c r="P193329" s="83"/>
    </row>
    <row r="193330" spans="16:16" x14ac:dyDescent="0.3">
      <c r="P193330" s="83"/>
    </row>
    <row r="193331" spans="16:16" x14ac:dyDescent="0.3">
      <c r="P193331" s="83"/>
    </row>
    <row r="193332" spans="16:16" x14ac:dyDescent="0.3">
      <c r="P193332" s="83"/>
    </row>
    <row r="193333" spans="16:16" x14ac:dyDescent="0.3">
      <c r="P193333" s="83"/>
    </row>
    <row r="193334" spans="16:16" x14ac:dyDescent="0.3">
      <c r="P193334" s="83"/>
    </row>
    <row r="193335" spans="16:16" x14ac:dyDescent="0.3">
      <c r="P193335" s="83"/>
    </row>
    <row r="193336" spans="16:16" x14ac:dyDescent="0.3">
      <c r="P193336" s="83"/>
    </row>
    <row r="193337" spans="16:16" x14ac:dyDescent="0.3">
      <c r="P193337" s="83"/>
    </row>
    <row r="193338" spans="16:16" x14ac:dyDescent="0.3">
      <c r="P193338" s="83"/>
    </row>
    <row r="193339" spans="16:16" x14ac:dyDescent="0.3">
      <c r="P193339" s="83"/>
    </row>
    <row r="193340" spans="16:16" x14ac:dyDescent="0.3">
      <c r="P193340" s="83"/>
    </row>
    <row r="193341" spans="16:16" x14ac:dyDescent="0.3">
      <c r="P193341" s="83"/>
    </row>
    <row r="193342" spans="16:16" x14ac:dyDescent="0.3">
      <c r="P193342" s="83"/>
    </row>
    <row r="193343" spans="16:16" x14ac:dyDescent="0.3">
      <c r="P193343" s="83"/>
    </row>
    <row r="193344" spans="16:16" x14ac:dyDescent="0.3">
      <c r="P193344" s="83"/>
    </row>
    <row r="193345" spans="16:16" x14ac:dyDescent="0.3">
      <c r="P193345" s="83"/>
    </row>
    <row r="193346" spans="16:16" x14ac:dyDescent="0.3">
      <c r="P193346" s="83"/>
    </row>
    <row r="193347" spans="16:16" x14ac:dyDescent="0.3">
      <c r="P193347" s="83"/>
    </row>
    <row r="193348" spans="16:16" x14ac:dyDescent="0.3">
      <c r="P193348" s="83"/>
    </row>
    <row r="193349" spans="16:16" x14ac:dyDescent="0.3">
      <c r="P193349" s="83"/>
    </row>
    <row r="193350" spans="16:16" x14ac:dyDescent="0.3">
      <c r="P193350" s="83"/>
    </row>
    <row r="193351" spans="16:16" x14ac:dyDescent="0.3">
      <c r="P193351" s="83"/>
    </row>
    <row r="193352" spans="16:16" x14ac:dyDescent="0.3">
      <c r="P193352" s="83"/>
    </row>
    <row r="193353" spans="16:16" x14ac:dyDescent="0.3">
      <c r="P193353" s="83"/>
    </row>
    <row r="193354" spans="16:16" x14ac:dyDescent="0.3">
      <c r="P193354" s="83"/>
    </row>
    <row r="193355" spans="16:16" x14ac:dyDescent="0.3">
      <c r="P193355" s="83"/>
    </row>
    <row r="193356" spans="16:16" x14ac:dyDescent="0.3">
      <c r="P193356" s="83"/>
    </row>
    <row r="193357" spans="16:16" x14ac:dyDescent="0.3">
      <c r="P193357" s="83"/>
    </row>
    <row r="193358" spans="16:16" x14ac:dyDescent="0.3">
      <c r="P193358" s="83"/>
    </row>
    <row r="193359" spans="16:16" x14ac:dyDescent="0.3">
      <c r="P193359" s="83"/>
    </row>
    <row r="193360" spans="16:16" x14ac:dyDescent="0.3">
      <c r="P193360" s="83"/>
    </row>
    <row r="193361" spans="16:16" x14ac:dyDescent="0.3">
      <c r="P193361" s="83"/>
    </row>
    <row r="193362" spans="16:16" x14ac:dyDescent="0.3">
      <c r="P193362" s="83"/>
    </row>
    <row r="193363" spans="16:16" x14ac:dyDescent="0.3">
      <c r="P193363" s="83"/>
    </row>
    <row r="193364" spans="16:16" x14ac:dyDescent="0.3">
      <c r="P193364" s="83"/>
    </row>
    <row r="193365" spans="16:16" x14ac:dyDescent="0.3">
      <c r="P193365" s="83"/>
    </row>
    <row r="193366" spans="16:16" x14ac:dyDescent="0.3">
      <c r="P193366" s="83"/>
    </row>
    <row r="193367" spans="16:16" x14ac:dyDescent="0.3">
      <c r="P193367" s="83"/>
    </row>
    <row r="193368" spans="16:16" x14ac:dyDescent="0.3">
      <c r="P193368" s="83"/>
    </row>
    <row r="193369" spans="16:16" x14ac:dyDescent="0.3">
      <c r="P193369" s="83"/>
    </row>
    <row r="193370" spans="16:16" x14ac:dyDescent="0.3">
      <c r="P193370" s="83"/>
    </row>
    <row r="193371" spans="16:16" x14ac:dyDescent="0.3">
      <c r="P193371" s="83"/>
    </row>
    <row r="193372" spans="16:16" x14ac:dyDescent="0.3">
      <c r="P193372" s="83"/>
    </row>
    <row r="193373" spans="16:16" x14ac:dyDescent="0.3">
      <c r="P193373" s="83"/>
    </row>
    <row r="193374" spans="16:16" x14ac:dyDescent="0.3">
      <c r="P193374" s="83"/>
    </row>
    <row r="193375" spans="16:16" x14ac:dyDescent="0.3">
      <c r="P193375" s="83"/>
    </row>
    <row r="193376" spans="16:16" x14ac:dyDescent="0.3">
      <c r="P193376" s="83"/>
    </row>
    <row r="193377" spans="16:16" x14ac:dyDescent="0.3">
      <c r="P193377" s="83"/>
    </row>
    <row r="193378" spans="16:16" x14ac:dyDescent="0.3">
      <c r="P193378" s="83"/>
    </row>
    <row r="193379" spans="16:16" x14ac:dyDescent="0.3">
      <c r="P193379" s="83"/>
    </row>
    <row r="193380" spans="16:16" x14ac:dyDescent="0.3">
      <c r="P193380" s="83"/>
    </row>
    <row r="193381" spans="16:16" x14ac:dyDescent="0.3">
      <c r="P193381" s="83"/>
    </row>
    <row r="193382" spans="16:16" x14ac:dyDescent="0.3">
      <c r="P193382" s="83"/>
    </row>
    <row r="193383" spans="16:16" x14ac:dyDescent="0.3">
      <c r="P193383" s="83"/>
    </row>
    <row r="193384" spans="16:16" x14ac:dyDescent="0.3">
      <c r="P193384" s="83"/>
    </row>
    <row r="193385" spans="16:16" x14ac:dyDescent="0.3">
      <c r="P193385" s="83"/>
    </row>
    <row r="193386" spans="16:16" x14ac:dyDescent="0.3">
      <c r="P193386" s="83"/>
    </row>
    <row r="193387" spans="16:16" x14ac:dyDescent="0.3">
      <c r="P193387" s="83"/>
    </row>
    <row r="193388" spans="16:16" x14ac:dyDescent="0.3">
      <c r="P193388" s="83"/>
    </row>
    <row r="193389" spans="16:16" x14ac:dyDescent="0.3">
      <c r="P193389" s="83"/>
    </row>
    <row r="193390" spans="16:16" x14ac:dyDescent="0.3">
      <c r="P193390" s="83"/>
    </row>
    <row r="193391" spans="16:16" x14ac:dyDescent="0.3">
      <c r="P193391" s="83"/>
    </row>
    <row r="193392" spans="16:16" x14ac:dyDescent="0.3">
      <c r="P193392" s="83"/>
    </row>
    <row r="193393" spans="16:16" x14ac:dyDescent="0.3">
      <c r="P193393" s="83"/>
    </row>
    <row r="193394" spans="16:16" x14ac:dyDescent="0.3">
      <c r="P193394" s="83"/>
    </row>
    <row r="193395" spans="16:16" x14ac:dyDescent="0.3">
      <c r="P193395" s="83"/>
    </row>
    <row r="193396" spans="16:16" x14ac:dyDescent="0.3">
      <c r="P193396" s="83"/>
    </row>
    <row r="193397" spans="16:16" x14ac:dyDescent="0.3">
      <c r="P193397" s="83"/>
    </row>
    <row r="193398" spans="16:16" x14ac:dyDescent="0.3">
      <c r="P193398" s="83"/>
    </row>
    <row r="193399" spans="16:16" x14ac:dyDescent="0.3">
      <c r="P193399" s="83"/>
    </row>
    <row r="193400" spans="16:16" x14ac:dyDescent="0.3">
      <c r="P193400" s="83"/>
    </row>
    <row r="193401" spans="16:16" x14ac:dyDescent="0.3">
      <c r="P193401" s="83"/>
    </row>
    <row r="193402" spans="16:16" x14ac:dyDescent="0.3">
      <c r="P193402" s="83"/>
    </row>
    <row r="193403" spans="16:16" x14ac:dyDescent="0.3">
      <c r="P193403" s="83"/>
    </row>
    <row r="193404" spans="16:16" x14ac:dyDescent="0.3">
      <c r="P193404" s="83"/>
    </row>
    <row r="193405" spans="16:16" x14ac:dyDescent="0.3">
      <c r="P193405" s="83"/>
    </row>
    <row r="193406" spans="16:16" x14ac:dyDescent="0.3">
      <c r="P193406" s="83"/>
    </row>
    <row r="193407" spans="16:16" x14ac:dyDescent="0.3">
      <c r="P193407" s="83"/>
    </row>
    <row r="193408" spans="16:16" x14ac:dyDescent="0.3">
      <c r="P193408" s="83"/>
    </row>
    <row r="193409" spans="16:16" x14ac:dyDescent="0.3">
      <c r="P193409" s="83"/>
    </row>
    <row r="193410" spans="16:16" x14ac:dyDescent="0.3">
      <c r="P193410" s="83"/>
    </row>
    <row r="193411" spans="16:16" x14ac:dyDescent="0.3">
      <c r="P193411" s="83"/>
    </row>
    <row r="193412" spans="16:16" x14ac:dyDescent="0.3">
      <c r="P193412" s="83"/>
    </row>
    <row r="193413" spans="16:16" x14ac:dyDescent="0.3">
      <c r="P193413" s="83"/>
    </row>
    <row r="193414" spans="16:16" x14ac:dyDescent="0.3">
      <c r="P193414" s="83"/>
    </row>
    <row r="193415" spans="16:16" x14ac:dyDescent="0.3">
      <c r="P193415" s="83"/>
    </row>
    <row r="193416" spans="16:16" x14ac:dyDescent="0.3">
      <c r="P193416" s="83"/>
    </row>
    <row r="193417" spans="16:16" x14ac:dyDescent="0.3">
      <c r="P193417" s="83"/>
    </row>
    <row r="193418" spans="16:16" x14ac:dyDescent="0.3">
      <c r="P193418" s="83"/>
    </row>
    <row r="193419" spans="16:16" x14ac:dyDescent="0.3">
      <c r="P193419" s="83"/>
    </row>
    <row r="193420" spans="16:16" x14ac:dyDescent="0.3">
      <c r="P193420" s="83"/>
    </row>
    <row r="193421" spans="16:16" x14ac:dyDescent="0.3">
      <c r="P193421" s="83"/>
    </row>
    <row r="193422" spans="16:16" x14ac:dyDescent="0.3">
      <c r="P193422" s="83"/>
    </row>
    <row r="193423" spans="16:16" x14ac:dyDescent="0.3">
      <c r="P193423" s="83"/>
    </row>
    <row r="193424" spans="16:16" x14ac:dyDescent="0.3">
      <c r="P193424" s="83"/>
    </row>
    <row r="193425" spans="16:16" x14ac:dyDescent="0.3">
      <c r="P193425" s="83"/>
    </row>
    <row r="193426" spans="16:16" x14ac:dyDescent="0.3">
      <c r="P193426" s="83"/>
    </row>
    <row r="193427" spans="16:16" x14ac:dyDescent="0.3">
      <c r="P193427" s="83"/>
    </row>
    <row r="193428" spans="16:16" x14ac:dyDescent="0.3">
      <c r="P193428" s="83"/>
    </row>
    <row r="193429" spans="16:16" x14ac:dyDescent="0.3">
      <c r="P193429" s="83"/>
    </row>
    <row r="193430" spans="16:16" x14ac:dyDescent="0.3">
      <c r="P193430" s="83"/>
    </row>
    <row r="193431" spans="16:16" x14ac:dyDescent="0.3">
      <c r="P193431" s="83"/>
    </row>
    <row r="193432" spans="16:16" x14ac:dyDescent="0.3">
      <c r="P193432" s="83"/>
    </row>
    <row r="193433" spans="16:16" x14ac:dyDescent="0.3">
      <c r="P193433" s="83"/>
    </row>
    <row r="193434" spans="16:16" x14ac:dyDescent="0.3">
      <c r="P193434" s="83"/>
    </row>
    <row r="193435" spans="16:16" x14ac:dyDescent="0.3">
      <c r="P193435" s="83"/>
    </row>
    <row r="193436" spans="16:16" x14ac:dyDescent="0.3">
      <c r="P193436" s="83"/>
    </row>
    <row r="193437" spans="16:16" x14ac:dyDescent="0.3">
      <c r="P193437" s="83"/>
    </row>
    <row r="193438" spans="16:16" x14ac:dyDescent="0.3">
      <c r="P193438" s="83"/>
    </row>
    <row r="193439" spans="16:16" x14ac:dyDescent="0.3">
      <c r="P193439" s="83"/>
    </row>
    <row r="193440" spans="16:16" x14ac:dyDescent="0.3">
      <c r="P193440" s="83"/>
    </row>
    <row r="193441" spans="16:16" x14ac:dyDescent="0.3">
      <c r="P193441" s="83"/>
    </row>
    <row r="193442" spans="16:16" x14ac:dyDescent="0.3">
      <c r="P193442" s="83"/>
    </row>
    <row r="193443" spans="16:16" x14ac:dyDescent="0.3">
      <c r="P193443" s="83"/>
    </row>
    <row r="193444" spans="16:16" x14ac:dyDescent="0.3">
      <c r="P193444" s="83"/>
    </row>
    <row r="193445" spans="16:16" x14ac:dyDescent="0.3">
      <c r="P193445" s="83"/>
    </row>
    <row r="193446" spans="16:16" x14ac:dyDescent="0.3">
      <c r="P193446" s="83"/>
    </row>
    <row r="193447" spans="16:16" x14ac:dyDescent="0.3">
      <c r="P193447" s="83"/>
    </row>
    <row r="193448" spans="16:16" x14ac:dyDescent="0.3">
      <c r="P193448" s="83"/>
    </row>
    <row r="193449" spans="16:16" x14ac:dyDescent="0.3">
      <c r="P193449" s="83"/>
    </row>
    <row r="193450" spans="16:16" x14ac:dyDescent="0.3">
      <c r="P193450" s="83"/>
    </row>
    <row r="193451" spans="16:16" x14ac:dyDescent="0.3">
      <c r="P193451" s="83"/>
    </row>
    <row r="193452" spans="16:16" x14ac:dyDescent="0.3">
      <c r="P193452" s="83"/>
    </row>
    <row r="193453" spans="16:16" x14ac:dyDescent="0.3">
      <c r="P193453" s="83"/>
    </row>
    <row r="193454" spans="16:16" x14ac:dyDescent="0.3">
      <c r="P193454" s="83"/>
    </row>
    <row r="193455" spans="16:16" x14ac:dyDescent="0.3">
      <c r="P193455" s="83"/>
    </row>
    <row r="193456" spans="16:16" x14ac:dyDescent="0.3">
      <c r="P193456" s="83"/>
    </row>
    <row r="193457" spans="16:16" x14ac:dyDescent="0.3">
      <c r="P193457" s="83"/>
    </row>
    <row r="193458" spans="16:16" x14ac:dyDescent="0.3">
      <c r="P193458" s="83"/>
    </row>
    <row r="193459" spans="16:16" x14ac:dyDescent="0.3">
      <c r="P193459" s="83"/>
    </row>
    <row r="193460" spans="16:16" x14ac:dyDescent="0.3">
      <c r="P193460" s="83"/>
    </row>
    <row r="193461" spans="16:16" x14ac:dyDescent="0.3">
      <c r="P193461" s="83"/>
    </row>
    <row r="193462" spans="16:16" x14ac:dyDescent="0.3">
      <c r="P193462" s="83"/>
    </row>
    <row r="193463" spans="16:16" x14ac:dyDescent="0.3">
      <c r="P193463" s="83"/>
    </row>
    <row r="193464" spans="16:16" x14ac:dyDescent="0.3">
      <c r="P193464" s="83"/>
    </row>
    <row r="193465" spans="16:16" x14ac:dyDescent="0.3">
      <c r="P193465" s="83"/>
    </row>
    <row r="193466" spans="16:16" x14ac:dyDescent="0.3">
      <c r="P193466" s="83"/>
    </row>
    <row r="193467" spans="16:16" x14ac:dyDescent="0.3">
      <c r="P193467" s="83"/>
    </row>
    <row r="193468" spans="16:16" x14ac:dyDescent="0.3">
      <c r="P193468" s="83"/>
    </row>
    <row r="193469" spans="16:16" x14ac:dyDescent="0.3">
      <c r="P193469" s="83"/>
    </row>
    <row r="193470" spans="16:16" x14ac:dyDescent="0.3">
      <c r="P193470" s="83"/>
    </row>
    <row r="193471" spans="16:16" x14ac:dyDescent="0.3">
      <c r="P193471" s="83"/>
    </row>
    <row r="193472" spans="16:16" x14ac:dyDescent="0.3">
      <c r="P193472" s="83"/>
    </row>
    <row r="193473" spans="16:16" x14ac:dyDescent="0.3">
      <c r="P193473" s="83"/>
    </row>
    <row r="193474" spans="16:16" x14ac:dyDescent="0.3">
      <c r="P193474" s="83"/>
    </row>
    <row r="193475" spans="16:16" x14ac:dyDescent="0.3">
      <c r="P193475" s="83"/>
    </row>
    <row r="193476" spans="16:16" x14ac:dyDescent="0.3">
      <c r="P193476" s="83"/>
    </row>
    <row r="193477" spans="16:16" x14ac:dyDescent="0.3">
      <c r="P193477" s="83"/>
    </row>
    <row r="193478" spans="16:16" x14ac:dyDescent="0.3">
      <c r="P193478" s="83"/>
    </row>
    <row r="193479" spans="16:16" x14ac:dyDescent="0.3">
      <c r="P193479" s="83"/>
    </row>
    <row r="193480" spans="16:16" x14ac:dyDescent="0.3">
      <c r="P193480" s="83"/>
    </row>
    <row r="193481" spans="16:16" x14ac:dyDescent="0.3">
      <c r="P193481" s="83"/>
    </row>
    <row r="193482" spans="16:16" x14ac:dyDescent="0.3">
      <c r="P193482" s="83"/>
    </row>
    <row r="193483" spans="16:16" x14ac:dyDescent="0.3">
      <c r="P193483" s="83"/>
    </row>
    <row r="193484" spans="16:16" x14ac:dyDescent="0.3">
      <c r="P193484" s="83"/>
    </row>
    <row r="193485" spans="16:16" x14ac:dyDescent="0.3">
      <c r="P193485" s="83"/>
    </row>
    <row r="193486" spans="16:16" x14ac:dyDescent="0.3">
      <c r="P193486" s="83"/>
    </row>
    <row r="193487" spans="16:16" x14ac:dyDescent="0.3">
      <c r="P193487" s="83"/>
    </row>
    <row r="193488" spans="16:16" x14ac:dyDescent="0.3">
      <c r="P193488" s="83"/>
    </row>
    <row r="193489" spans="16:16" x14ac:dyDescent="0.3">
      <c r="P193489" s="83"/>
    </row>
    <row r="193490" spans="16:16" x14ac:dyDescent="0.3">
      <c r="P193490" s="83"/>
    </row>
    <row r="193491" spans="16:16" x14ac:dyDescent="0.3">
      <c r="P193491" s="83"/>
    </row>
    <row r="193492" spans="16:16" x14ac:dyDescent="0.3">
      <c r="P193492" s="83"/>
    </row>
    <row r="193493" spans="16:16" x14ac:dyDescent="0.3">
      <c r="P193493" s="83"/>
    </row>
    <row r="193494" spans="16:16" x14ac:dyDescent="0.3">
      <c r="P193494" s="83"/>
    </row>
    <row r="193495" spans="16:16" x14ac:dyDescent="0.3">
      <c r="P193495" s="83"/>
    </row>
    <row r="193496" spans="16:16" x14ac:dyDescent="0.3">
      <c r="P193496" s="83"/>
    </row>
    <row r="193497" spans="16:16" x14ac:dyDescent="0.3">
      <c r="P193497" s="83"/>
    </row>
    <row r="193498" spans="16:16" x14ac:dyDescent="0.3">
      <c r="P193498" s="83"/>
    </row>
    <row r="193499" spans="16:16" x14ac:dyDescent="0.3">
      <c r="P193499" s="83"/>
    </row>
    <row r="193500" spans="16:16" x14ac:dyDescent="0.3">
      <c r="P193500" s="83"/>
    </row>
    <row r="193501" spans="16:16" x14ac:dyDescent="0.3">
      <c r="P193501" s="83"/>
    </row>
    <row r="193502" spans="16:16" x14ac:dyDescent="0.3">
      <c r="P193502" s="83"/>
    </row>
    <row r="193503" spans="16:16" x14ac:dyDescent="0.3">
      <c r="P193503" s="83"/>
    </row>
    <row r="193504" spans="16:16" x14ac:dyDescent="0.3">
      <c r="P193504" s="83"/>
    </row>
    <row r="193505" spans="16:16" x14ac:dyDescent="0.3">
      <c r="P193505" s="83"/>
    </row>
    <row r="193506" spans="16:16" x14ac:dyDescent="0.3">
      <c r="P193506" s="83"/>
    </row>
    <row r="193507" spans="16:16" x14ac:dyDescent="0.3">
      <c r="P193507" s="83"/>
    </row>
    <row r="193508" spans="16:16" x14ac:dyDescent="0.3">
      <c r="P193508" s="83"/>
    </row>
    <row r="193509" spans="16:16" x14ac:dyDescent="0.3">
      <c r="P193509" s="83"/>
    </row>
    <row r="193510" spans="16:16" x14ac:dyDescent="0.3">
      <c r="P193510" s="83"/>
    </row>
    <row r="193511" spans="16:16" x14ac:dyDescent="0.3">
      <c r="P193511" s="83"/>
    </row>
    <row r="193512" spans="16:16" x14ac:dyDescent="0.3">
      <c r="P193512" s="83"/>
    </row>
    <row r="193513" spans="16:16" x14ac:dyDescent="0.3">
      <c r="P193513" s="83"/>
    </row>
    <row r="193514" spans="16:16" x14ac:dyDescent="0.3">
      <c r="P193514" s="83"/>
    </row>
    <row r="193515" spans="16:16" x14ac:dyDescent="0.3">
      <c r="P193515" s="83"/>
    </row>
    <row r="193516" spans="16:16" x14ac:dyDescent="0.3">
      <c r="P193516" s="83"/>
    </row>
    <row r="193517" spans="16:16" x14ac:dyDescent="0.3">
      <c r="P193517" s="83"/>
    </row>
    <row r="193518" spans="16:16" x14ac:dyDescent="0.3">
      <c r="P193518" s="83"/>
    </row>
    <row r="193519" spans="16:16" x14ac:dyDescent="0.3">
      <c r="P193519" s="83"/>
    </row>
    <row r="193520" spans="16:16" x14ac:dyDescent="0.3">
      <c r="P193520" s="83"/>
    </row>
    <row r="193521" spans="16:16" x14ac:dyDescent="0.3">
      <c r="P193521" s="83"/>
    </row>
    <row r="193522" spans="16:16" x14ac:dyDescent="0.3">
      <c r="P193522" s="83"/>
    </row>
    <row r="193523" spans="16:16" x14ac:dyDescent="0.3">
      <c r="P193523" s="83"/>
    </row>
    <row r="193524" spans="16:16" x14ac:dyDescent="0.3">
      <c r="P193524" s="83"/>
    </row>
    <row r="193525" spans="16:16" x14ac:dyDescent="0.3">
      <c r="P193525" s="83"/>
    </row>
    <row r="193526" spans="16:16" x14ac:dyDescent="0.3">
      <c r="P193526" s="83"/>
    </row>
    <row r="193527" spans="16:16" x14ac:dyDescent="0.3">
      <c r="P193527" s="83"/>
    </row>
    <row r="193528" spans="16:16" x14ac:dyDescent="0.3">
      <c r="P193528" s="83"/>
    </row>
    <row r="193529" spans="16:16" x14ac:dyDescent="0.3">
      <c r="P193529" s="83"/>
    </row>
    <row r="193530" spans="16:16" x14ac:dyDescent="0.3">
      <c r="P193530" s="83"/>
    </row>
    <row r="193531" spans="16:16" x14ac:dyDescent="0.3">
      <c r="P193531" s="83"/>
    </row>
    <row r="193532" spans="16:16" x14ac:dyDescent="0.3">
      <c r="P193532" s="83"/>
    </row>
    <row r="193533" spans="16:16" x14ac:dyDescent="0.3">
      <c r="P193533" s="83"/>
    </row>
    <row r="193534" spans="16:16" x14ac:dyDescent="0.3">
      <c r="P193534" s="83"/>
    </row>
    <row r="193535" spans="16:16" x14ac:dyDescent="0.3">
      <c r="P193535" s="83"/>
    </row>
    <row r="193536" spans="16:16" x14ac:dyDescent="0.3">
      <c r="P193536" s="83"/>
    </row>
    <row r="193537" spans="16:16" x14ac:dyDescent="0.3">
      <c r="P193537" s="83"/>
    </row>
    <row r="193538" spans="16:16" x14ac:dyDescent="0.3">
      <c r="P193538" s="83"/>
    </row>
    <row r="193539" spans="16:16" x14ac:dyDescent="0.3">
      <c r="P193539" s="83"/>
    </row>
    <row r="193540" spans="16:16" x14ac:dyDescent="0.3">
      <c r="P193540" s="83"/>
    </row>
    <row r="193541" spans="16:16" x14ac:dyDescent="0.3">
      <c r="P193541" s="83"/>
    </row>
    <row r="193542" spans="16:16" x14ac:dyDescent="0.3">
      <c r="P193542" s="83"/>
    </row>
    <row r="193543" spans="16:16" x14ac:dyDescent="0.3">
      <c r="P193543" s="83"/>
    </row>
    <row r="193544" spans="16:16" x14ac:dyDescent="0.3">
      <c r="P193544" s="83"/>
    </row>
    <row r="193545" spans="16:16" x14ac:dyDescent="0.3">
      <c r="P193545" s="83"/>
    </row>
    <row r="193546" spans="16:16" x14ac:dyDescent="0.3">
      <c r="P193546" s="83"/>
    </row>
    <row r="193547" spans="16:16" x14ac:dyDescent="0.3">
      <c r="P193547" s="83"/>
    </row>
    <row r="193548" spans="16:16" x14ac:dyDescent="0.3">
      <c r="P193548" s="83"/>
    </row>
    <row r="193549" spans="16:16" x14ac:dyDescent="0.3">
      <c r="P193549" s="83"/>
    </row>
    <row r="193550" spans="16:16" x14ac:dyDescent="0.3">
      <c r="P193550" s="83"/>
    </row>
    <row r="193551" spans="16:16" x14ac:dyDescent="0.3">
      <c r="P193551" s="83"/>
    </row>
    <row r="193552" spans="16:16" x14ac:dyDescent="0.3">
      <c r="P193552" s="83"/>
    </row>
    <row r="193553" spans="16:16" x14ac:dyDescent="0.3">
      <c r="P193553" s="83"/>
    </row>
    <row r="193554" spans="16:16" x14ac:dyDescent="0.3">
      <c r="P193554" s="83"/>
    </row>
    <row r="193555" spans="16:16" x14ac:dyDescent="0.3">
      <c r="P193555" s="83"/>
    </row>
    <row r="193556" spans="16:16" x14ac:dyDescent="0.3">
      <c r="P193556" s="83"/>
    </row>
    <row r="193557" spans="16:16" x14ac:dyDescent="0.3">
      <c r="P193557" s="83"/>
    </row>
    <row r="193558" spans="16:16" x14ac:dyDescent="0.3">
      <c r="P193558" s="83"/>
    </row>
    <row r="193559" spans="16:16" x14ac:dyDescent="0.3">
      <c r="P193559" s="83"/>
    </row>
    <row r="193560" spans="16:16" x14ac:dyDescent="0.3">
      <c r="P193560" s="83"/>
    </row>
    <row r="193561" spans="16:16" x14ac:dyDescent="0.3">
      <c r="P193561" s="83"/>
    </row>
    <row r="193562" spans="16:16" x14ac:dyDescent="0.3">
      <c r="P193562" s="83"/>
    </row>
    <row r="193563" spans="16:16" x14ac:dyDescent="0.3">
      <c r="P193563" s="83"/>
    </row>
    <row r="193564" spans="16:16" x14ac:dyDescent="0.3">
      <c r="P193564" s="83"/>
    </row>
    <row r="193565" spans="16:16" x14ac:dyDescent="0.3">
      <c r="P193565" s="83"/>
    </row>
    <row r="193566" spans="16:16" x14ac:dyDescent="0.3">
      <c r="P193566" s="83"/>
    </row>
    <row r="193567" spans="16:16" x14ac:dyDescent="0.3">
      <c r="P193567" s="83"/>
    </row>
    <row r="193568" spans="16:16" x14ac:dyDescent="0.3">
      <c r="P193568" s="83"/>
    </row>
    <row r="193569" spans="16:16" x14ac:dyDescent="0.3">
      <c r="P193569" s="83"/>
    </row>
    <row r="193570" spans="16:16" x14ac:dyDescent="0.3">
      <c r="P193570" s="83"/>
    </row>
    <row r="193571" spans="16:16" x14ac:dyDescent="0.3">
      <c r="P193571" s="83"/>
    </row>
    <row r="193572" spans="16:16" x14ac:dyDescent="0.3">
      <c r="P193572" s="83"/>
    </row>
    <row r="193573" spans="16:16" x14ac:dyDescent="0.3">
      <c r="P193573" s="83"/>
    </row>
    <row r="193574" spans="16:16" x14ac:dyDescent="0.3">
      <c r="P193574" s="83"/>
    </row>
    <row r="193575" spans="16:16" x14ac:dyDescent="0.3">
      <c r="P193575" s="83"/>
    </row>
    <row r="193576" spans="16:16" x14ac:dyDescent="0.3">
      <c r="P193576" s="83"/>
    </row>
    <row r="193577" spans="16:16" x14ac:dyDescent="0.3">
      <c r="P193577" s="83"/>
    </row>
    <row r="193578" spans="16:16" x14ac:dyDescent="0.3">
      <c r="P193578" s="83"/>
    </row>
    <row r="193579" spans="16:16" x14ac:dyDescent="0.3">
      <c r="P193579" s="83"/>
    </row>
    <row r="193580" spans="16:16" x14ac:dyDescent="0.3">
      <c r="P193580" s="83"/>
    </row>
    <row r="193581" spans="16:16" x14ac:dyDescent="0.3">
      <c r="P193581" s="83"/>
    </row>
    <row r="193582" spans="16:16" x14ac:dyDescent="0.3">
      <c r="P193582" s="83"/>
    </row>
    <row r="193583" spans="16:16" x14ac:dyDescent="0.3">
      <c r="P193583" s="83"/>
    </row>
    <row r="193584" spans="16:16" x14ac:dyDescent="0.3">
      <c r="P193584" s="83"/>
    </row>
    <row r="193585" spans="16:16" x14ac:dyDescent="0.3">
      <c r="P193585" s="83"/>
    </row>
    <row r="193586" spans="16:16" x14ac:dyDescent="0.3">
      <c r="P193586" s="83"/>
    </row>
    <row r="193587" spans="16:16" x14ac:dyDescent="0.3">
      <c r="P193587" s="83"/>
    </row>
    <row r="193588" spans="16:16" x14ac:dyDescent="0.3">
      <c r="P193588" s="83"/>
    </row>
    <row r="193589" spans="16:16" x14ac:dyDescent="0.3">
      <c r="P193589" s="83"/>
    </row>
    <row r="193590" spans="16:16" x14ac:dyDescent="0.3">
      <c r="P193590" s="83"/>
    </row>
    <row r="193591" spans="16:16" x14ac:dyDescent="0.3">
      <c r="P193591" s="83"/>
    </row>
    <row r="193592" spans="16:16" x14ac:dyDescent="0.3">
      <c r="P193592" s="83"/>
    </row>
    <row r="193593" spans="16:16" x14ac:dyDescent="0.3">
      <c r="P193593" s="83"/>
    </row>
    <row r="193594" spans="16:16" x14ac:dyDescent="0.3">
      <c r="P193594" s="83"/>
    </row>
    <row r="193595" spans="16:16" x14ac:dyDescent="0.3">
      <c r="P193595" s="83"/>
    </row>
    <row r="193596" spans="16:16" x14ac:dyDescent="0.3">
      <c r="P193596" s="83"/>
    </row>
    <row r="193597" spans="16:16" x14ac:dyDescent="0.3">
      <c r="P193597" s="83"/>
    </row>
    <row r="193598" spans="16:16" x14ac:dyDescent="0.3">
      <c r="P193598" s="83"/>
    </row>
    <row r="193599" spans="16:16" x14ac:dyDescent="0.3">
      <c r="P193599" s="83"/>
    </row>
    <row r="193600" spans="16:16" x14ac:dyDescent="0.3">
      <c r="P193600" s="83"/>
    </row>
    <row r="193601" spans="16:16" x14ac:dyDescent="0.3">
      <c r="P193601" s="83"/>
    </row>
    <row r="193602" spans="16:16" x14ac:dyDescent="0.3">
      <c r="P193602" s="83"/>
    </row>
    <row r="193603" spans="16:16" x14ac:dyDescent="0.3">
      <c r="P193603" s="83"/>
    </row>
    <row r="193604" spans="16:16" x14ac:dyDescent="0.3">
      <c r="P193604" s="83"/>
    </row>
    <row r="193605" spans="16:16" x14ac:dyDescent="0.3">
      <c r="P193605" s="83"/>
    </row>
    <row r="193606" spans="16:16" x14ac:dyDescent="0.3">
      <c r="P193606" s="83"/>
    </row>
    <row r="193607" spans="16:16" x14ac:dyDescent="0.3">
      <c r="P193607" s="83"/>
    </row>
    <row r="193608" spans="16:16" x14ac:dyDescent="0.3">
      <c r="P193608" s="83"/>
    </row>
    <row r="193609" spans="16:16" x14ac:dyDescent="0.3">
      <c r="P193609" s="83"/>
    </row>
    <row r="193610" spans="16:16" x14ac:dyDescent="0.3">
      <c r="P193610" s="83"/>
    </row>
    <row r="193611" spans="16:16" x14ac:dyDescent="0.3">
      <c r="P193611" s="83"/>
    </row>
    <row r="193612" spans="16:16" x14ac:dyDescent="0.3">
      <c r="P193612" s="83"/>
    </row>
    <row r="193613" spans="16:16" x14ac:dyDescent="0.3">
      <c r="P193613" s="83"/>
    </row>
    <row r="193614" spans="16:16" x14ac:dyDescent="0.3">
      <c r="P193614" s="83"/>
    </row>
    <row r="193615" spans="16:16" x14ac:dyDescent="0.3">
      <c r="P193615" s="83"/>
    </row>
    <row r="193616" spans="16:16" x14ac:dyDescent="0.3">
      <c r="P193616" s="83"/>
    </row>
    <row r="193617" spans="16:16" x14ac:dyDescent="0.3">
      <c r="P193617" s="83"/>
    </row>
    <row r="193618" spans="16:16" x14ac:dyDescent="0.3">
      <c r="P193618" s="83"/>
    </row>
    <row r="193619" spans="16:16" x14ac:dyDescent="0.3">
      <c r="P193619" s="83"/>
    </row>
    <row r="193620" spans="16:16" x14ac:dyDescent="0.3">
      <c r="P193620" s="83"/>
    </row>
    <row r="193621" spans="16:16" x14ac:dyDescent="0.3">
      <c r="P193621" s="83"/>
    </row>
    <row r="193622" spans="16:16" x14ac:dyDescent="0.3">
      <c r="P193622" s="83"/>
    </row>
    <row r="193623" spans="16:16" x14ac:dyDescent="0.3">
      <c r="P193623" s="83"/>
    </row>
    <row r="193624" spans="16:16" x14ac:dyDescent="0.3">
      <c r="P193624" s="83"/>
    </row>
    <row r="193625" spans="16:16" x14ac:dyDescent="0.3">
      <c r="P193625" s="83"/>
    </row>
    <row r="193626" spans="16:16" x14ac:dyDescent="0.3">
      <c r="P193626" s="83"/>
    </row>
    <row r="193627" spans="16:16" x14ac:dyDescent="0.3">
      <c r="P193627" s="83"/>
    </row>
    <row r="193628" spans="16:16" x14ac:dyDescent="0.3">
      <c r="P193628" s="83"/>
    </row>
    <row r="193629" spans="16:16" x14ac:dyDescent="0.3">
      <c r="P193629" s="83"/>
    </row>
    <row r="193630" spans="16:16" x14ac:dyDescent="0.3">
      <c r="P193630" s="83"/>
    </row>
    <row r="193631" spans="16:16" x14ac:dyDescent="0.3">
      <c r="P193631" s="83"/>
    </row>
    <row r="193632" spans="16:16" x14ac:dyDescent="0.3">
      <c r="P193632" s="83"/>
    </row>
    <row r="193633" spans="16:16" x14ac:dyDescent="0.3">
      <c r="P193633" s="83"/>
    </row>
    <row r="193634" spans="16:16" x14ac:dyDescent="0.3">
      <c r="P193634" s="83"/>
    </row>
    <row r="193635" spans="16:16" x14ac:dyDescent="0.3">
      <c r="P193635" s="83"/>
    </row>
    <row r="193636" spans="16:16" x14ac:dyDescent="0.3">
      <c r="P193636" s="83"/>
    </row>
    <row r="193637" spans="16:16" x14ac:dyDescent="0.3">
      <c r="P193637" s="83"/>
    </row>
    <row r="193638" spans="16:16" x14ac:dyDescent="0.3">
      <c r="P193638" s="83"/>
    </row>
    <row r="193639" spans="16:16" x14ac:dyDescent="0.3">
      <c r="P193639" s="83"/>
    </row>
    <row r="193640" spans="16:16" x14ac:dyDescent="0.3">
      <c r="P193640" s="83"/>
    </row>
    <row r="193641" spans="16:16" x14ac:dyDescent="0.3">
      <c r="P193641" s="83"/>
    </row>
    <row r="193642" spans="16:16" x14ac:dyDescent="0.3">
      <c r="P193642" s="83"/>
    </row>
    <row r="193643" spans="16:16" x14ac:dyDescent="0.3">
      <c r="P193643" s="83"/>
    </row>
    <row r="193644" spans="16:16" x14ac:dyDescent="0.3">
      <c r="P193644" s="83"/>
    </row>
    <row r="193645" spans="16:16" x14ac:dyDescent="0.3">
      <c r="P193645" s="83"/>
    </row>
    <row r="193646" spans="16:16" x14ac:dyDescent="0.3">
      <c r="P193646" s="83"/>
    </row>
    <row r="193647" spans="16:16" x14ac:dyDescent="0.3">
      <c r="P193647" s="83"/>
    </row>
    <row r="193648" spans="16:16" x14ac:dyDescent="0.3">
      <c r="P193648" s="83"/>
    </row>
    <row r="193649" spans="16:16" x14ac:dyDescent="0.3">
      <c r="P193649" s="83"/>
    </row>
    <row r="193650" spans="16:16" x14ac:dyDescent="0.3">
      <c r="P193650" s="83"/>
    </row>
    <row r="193651" spans="16:16" x14ac:dyDescent="0.3">
      <c r="P193651" s="83"/>
    </row>
    <row r="193652" spans="16:16" x14ac:dyDescent="0.3">
      <c r="P193652" s="83"/>
    </row>
    <row r="193653" spans="16:16" x14ac:dyDescent="0.3">
      <c r="P193653" s="83"/>
    </row>
    <row r="193654" spans="16:16" x14ac:dyDescent="0.3">
      <c r="P193654" s="83"/>
    </row>
    <row r="193655" spans="16:16" x14ac:dyDescent="0.3">
      <c r="P193655" s="83"/>
    </row>
    <row r="193656" spans="16:16" x14ac:dyDescent="0.3">
      <c r="P193656" s="83"/>
    </row>
    <row r="193657" spans="16:16" x14ac:dyDescent="0.3">
      <c r="P193657" s="83"/>
    </row>
    <row r="193658" spans="16:16" x14ac:dyDescent="0.3">
      <c r="P193658" s="83"/>
    </row>
    <row r="193659" spans="16:16" x14ac:dyDescent="0.3">
      <c r="P193659" s="83"/>
    </row>
    <row r="193660" spans="16:16" x14ac:dyDescent="0.3">
      <c r="P193660" s="83"/>
    </row>
    <row r="193661" spans="16:16" x14ac:dyDescent="0.3">
      <c r="P193661" s="83"/>
    </row>
    <row r="193662" spans="16:16" x14ac:dyDescent="0.3">
      <c r="P193662" s="83"/>
    </row>
    <row r="193663" spans="16:16" x14ac:dyDescent="0.3">
      <c r="P193663" s="83"/>
    </row>
    <row r="193664" spans="16:16" x14ac:dyDescent="0.3">
      <c r="P193664" s="83"/>
    </row>
    <row r="193665" spans="16:16" x14ac:dyDescent="0.3">
      <c r="P193665" s="83"/>
    </row>
    <row r="193666" spans="16:16" x14ac:dyDescent="0.3">
      <c r="P193666" s="83"/>
    </row>
    <row r="193667" spans="16:16" x14ac:dyDescent="0.3">
      <c r="P193667" s="83"/>
    </row>
    <row r="193668" spans="16:16" x14ac:dyDescent="0.3">
      <c r="P193668" s="83"/>
    </row>
    <row r="193669" spans="16:16" x14ac:dyDescent="0.3">
      <c r="P193669" s="83"/>
    </row>
    <row r="193670" spans="16:16" x14ac:dyDescent="0.3">
      <c r="P193670" s="83"/>
    </row>
    <row r="193671" spans="16:16" x14ac:dyDescent="0.3">
      <c r="P193671" s="83"/>
    </row>
    <row r="193672" spans="16:16" x14ac:dyDescent="0.3">
      <c r="P193672" s="83"/>
    </row>
    <row r="193673" spans="16:16" x14ac:dyDescent="0.3">
      <c r="P193673" s="83"/>
    </row>
    <row r="193674" spans="16:16" x14ac:dyDescent="0.3">
      <c r="P193674" s="83"/>
    </row>
    <row r="193675" spans="16:16" x14ac:dyDescent="0.3">
      <c r="P193675" s="83"/>
    </row>
    <row r="193676" spans="16:16" x14ac:dyDescent="0.3">
      <c r="P193676" s="83"/>
    </row>
    <row r="193677" spans="16:16" x14ac:dyDescent="0.3">
      <c r="P193677" s="83"/>
    </row>
    <row r="193678" spans="16:16" x14ac:dyDescent="0.3">
      <c r="P193678" s="83"/>
    </row>
    <row r="193679" spans="16:16" x14ac:dyDescent="0.3">
      <c r="P193679" s="83"/>
    </row>
    <row r="193680" spans="16:16" x14ac:dyDescent="0.3">
      <c r="P193680" s="83"/>
    </row>
    <row r="193681" spans="16:16" x14ac:dyDescent="0.3">
      <c r="P193681" s="83"/>
    </row>
    <row r="193682" spans="16:16" x14ac:dyDescent="0.3">
      <c r="P193682" s="83"/>
    </row>
    <row r="193683" spans="16:16" x14ac:dyDescent="0.3">
      <c r="P193683" s="83"/>
    </row>
    <row r="193684" spans="16:16" x14ac:dyDescent="0.3">
      <c r="P193684" s="83"/>
    </row>
    <row r="193685" spans="16:16" x14ac:dyDescent="0.3">
      <c r="P193685" s="83"/>
    </row>
    <row r="193686" spans="16:16" x14ac:dyDescent="0.3">
      <c r="P193686" s="83"/>
    </row>
    <row r="193687" spans="16:16" x14ac:dyDescent="0.3">
      <c r="P193687" s="83"/>
    </row>
    <row r="193688" spans="16:16" x14ac:dyDescent="0.3">
      <c r="P193688" s="83"/>
    </row>
    <row r="193689" spans="16:16" x14ac:dyDescent="0.3">
      <c r="P193689" s="83"/>
    </row>
    <row r="193690" spans="16:16" x14ac:dyDescent="0.3">
      <c r="P193690" s="83"/>
    </row>
    <row r="193691" spans="16:16" x14ac:dyDescent="0.3">
      <c r="P193691" s="83"/>
    </row>
    <row r="193692" spans="16:16" x14ac:dyDescent="0.3">
      <c r="P193692" s="83"/>
    </row>
    <row r="193693" spans="16:16" x14ac:dyDescent="0.3">
      <c r="P193693" s="83"/>
    </row>
    <row r="193694" spans="16:16" x14ac:dyDescent="0.3">
      <c r="P193694" s="83"/>
    </row>
    <row r="193695" spans="16:16" x14ac:dyDescent="0.3">
      <c r="P193695" s="83"/>
    </row>
    <row r="193696" spans="16:16" x14ac:dyDescent="0.3">
      <c r="P193696" s="83"/>
    </row>
    <row r="193697" spans="16:16" x14ac:dyDescent="0.3">
      <c r="P193697" s="83"/>
    </row>
    <row r="193698" spans="16:16" x14ac:dyDescent="0.3">
      <c r="P193698" s="83"/>
    </row>
    <row r="193699" spans="16:16" x14ac:dyDescent="0.3">
      <c r="P193699" s="83"/>
    </row>
    <row r="193700" spans="16:16" x14ac:dyDescent="0.3">
      <c r="P193700" s="83"/>
    </row>
    <row r="193701" spans="16:16" x14ac:dyDescent="0.3">
      <c r="P193701" s="83"/>
    </row>
    <row r="193702" spans="16:16" x14ac:dyDescent="0.3">
      <c r="P193702" s="83"/>
    </row>
    <row r="193703" spans="16:16" x14ac:dyDescent="0.3">
      <c r="P193703" s="83"/>
    </row>
    <row r="193704" spans="16:16" x14ac:dyDescent="0.3">
      <c r="P193704" s="83"/>
    </row>
    <row r="193705" spans="16:16" x14ac:dyDescent="0.3">
      <c r="P193705" s="83"/>
    </row>
    <row r="193706" spans="16:16" x14ac:dyDescent="0.3">
      <c r="P193706" s="83"/>
    </row>
    <row r="193707" spans="16:16" x14ac:dyDescent="0.3">
      <c r="P193707" s="83"/>
    </row>
    <row r="193708" spans="16:16" x14ac:dyDescent="0.3">
      <c r="P193708" s="83"/>
    </row>
    <row r="193709" spans="16:16" x14ac:dyDescent="0.3">
      <c r="P193709" s="83"/>
    </row>
    <row r="193710" spans="16:16" x14ac:dyDescent="0.3">
      <c r="P193710" s="83"/>
    </row>
    <row r="193711" spans="16:16" x14ac:dyDescent="0.3">
      <c r="P193711" s="83"/>
    </row>
    <row r="193712" spans="16:16" x14ac:dyDescent="0.3">
      <c r="P193712" s="83"/>
    </row>
    <row r="193713" spans="16:16" x14ac:dyDescent="0.3">
      <c r="P193713" s="83"/>
    </row>
    <row r="193714" spans="16:16" x14ac:dyDescent="0.3">
      <c r="P193714" s="83"/>
    </row>
    <row r="193715" spans="16:16" x14ac:dyDescent="0.3">
      <c r="P193715" s="83"/>
    </row>
    <row r="193716" spans="16:16" x14ac:dyDescent="0.3">
      <c r="P193716" s="83"/>
    </row>
    <row r="193717" spans="16:16" x14ac:dyDescent="0.3">
      <c r="P193717" s="83"/>
    </row>
    <row r="193718" spans="16:16" x14ac:dyDescent="0.3">
      <c r="P193718" s="83"/>
    </row>
    <row r="193719" spans="16:16" x14ac:dyDescent="0.3">
      <c r="P193719" s="83"/>
    </row>
    <row r="193720" spans="16:16" x14ac:dyDescent="0.3">
      <c r="P193720" s="83"/>
    </row>
    <row r="193721" spans="16:16" x14ac:dyDescent="0.3">
      <c r="P193721" s="83"/>
    </row>
    <row r="193722" spans="16:16" x14ac:dyDescent="0.3">
      <c r="P193722" s="83"/>
    </row>
    <row r="193723" spans="16:16" x14ac:dyDescent="0.3">
      <c r="P193723" s="83"/>
    </row>
    <row r="193724" spans="16:16" x14ac:dyDescent="0.3">
      <c r="P193724" s="83"/>
    </row>
    <row r="193725" spans="16:16" x14ac:dyDescent="0.3">
      <c r="P193725" s="83"/>
    </row>
    <row r="193726" spans="16:16" x14ac:dyDescent="0.3">
      <c r="P193726" s="83"/>
    </row>
    <row r="193727" spans="16:16" x14ac:dyDescent="0.3">
      <c r="P193727" s="83"/>
    </row>
    <row r="193728" spans="16:16" x14ac:dyDescent="0.3">
      <c r="P193728" s="83"/>
    </row>
    <row r="193729" spans="16:16" x14ac:dyDescent="0.3">
      <c r="P193729" s="83"/>
    </row>
    <row r="193730" spans="16:16" x14ac:dyDescent="0.3">
      <c r="P193730" s="83"/>
    </row>
    <row r="193731" spans="16:16" x14ac:dyDescent="0.3">
      <c r="P193731" s="83"/>
    </row>
    <row r="193732" spans="16:16" x14ac:dyDescent="0.3">
      <c r="P193732" s="83"/>
    </row>
    <row r="193733" spans="16:16" x14ac:dyDescent="0.3">
      <c r="P193733" s="83"/>
    </row>
    <row r="193734" spans="16:16" x14ac:dyDescent="0.3">
      <c r="P193734" s="83"/>
    </row>
    <row r="193735" spans="16:16" x14ac:dyDescent="0.3">
      <c r="P193735" s="83"/>
    </row>
    <row r="193736" spans="16:16" x14ac:dyDescent="0.3">
      <c r="P193736" s="83"/>
    </row>
    <row r="193737" spans="16:16" x14ac:dyDescent="0.3">
      <c r="P193737" s="83"/>
    </row>
    <row r="193738" spans="16:16" x14ac:dyDescent="0.3">
      <c r="P193738" s="83"/>
    </row>
    <row r="193739" spans="16:16" x14ac:dyDescent="0.3">
      <c r="P193739" s="83"/>
    </row>
    <row r="193740" spans="16:16" x14ac:dyDescent="0.3">
      <c r="P193740" s="83"/>
    </row>
    <row r="193741" spans="16:16" x14ac:dyDescent="0.3">
      <c r="P193741" s="83"/>
    </row>
    <row r="193742" spans="16:16" x14ac:dyDescent="0.3">
      <c r="P193742" s="83"/>
    </row>
    <row r="193743" spans="16:16" x14ac:dyDescent="0.3">
      <c r="P193743" s="83"/>
    </row>
    <row r="193744" spans="16:16" x14ac:dyDescent="0.3">
      <c r="P193744" s="83"/>
    </row>
    <row r="193745" spans="16:16" x14ac:dyDescent="0.3">
      <c r="P193745" s="83"/>
    </row>
    <row r="193746" spans="16:16" x14ac:dyDescent="0.3">
      <c r="P193746" s="83"/>
    </row>
    <row r="193747" spans="16:16" x14ac:dyDescent="0.3">
      <c r="P193747" s="83"/>
    </row>
    <row r="193748" spans="16:16" x14ac:dyDescent="0.3">
      <c r="P193748" s="83"/>
    </row>
    <row r="193749" spans="16:16" x14ac:dyDescent="0.3">
      <c r="P193749" s="83"/>
    </row>
    <row r="193750" spans="16:16" x14ac:dyDescent="0.3">
      <c r="P193750" s="83"/>
    </row>
    <row r="193751" spans="16:16" x14ac:dyDescent="0.3">
      <c r="P193751" s="83"/>
    </row>
    <row r="193752" spans="16:16" x14ac:dyDescent="0.3">
      <c r="P193752" s="83"/>
    </row>
    <row r="193753" spans="16:16" x14ac:dyDescent="0.3">
      <c r="P193753" s="83"/>
    </row>
    <row r="193754" spans="16:16" x14ac:dyDescent="0.3">
      <c r="P193754" s="83"/>
    </row>
    <row r="193755" spans="16:16" x14ac:dyDescent="0.3">
      <c r="P193755" s="83"/>
    </row>
    <row r="193756" spans="16:16" x14ac:dyDescent="0.3">
      <c r="P193756" s="83"/>
    </row>
    <row r="193757" spans="16:16" x14ac:dyDescent="0.3">
      <c r="P193757" s="83"/>
    </row>
    <row r="193758" spans="16:16" x14ac:dyDescent="0.3">
      <c r="P193758" s="83"/>
    </row>
    <row r="193759" spans="16:16" x14ac:dyDescent="0.3">
      <c r="P193759" s="83"/>
    </row>
    <row r="193760" spans="16:16" x14ac:dyDescent="0.3">
      <c r="P193760" s="83"/>
    </row>
    <row r="193761" spans="16:16" x14ac:dyDescent="0.3">
      <c r="P193761" s="83"/>
    </row>
    <row r="193762" spans="16:16" x14ac:dyDescent="0.3">
      <c r="P193762" s="83"/>
    </row>
    <row r="193763" spans="16:16" x14ac:dyDescent="0.3">
      <c r="P193763" s="83"/>
    </row>
    <row r="193764" spans="16:16" x14ac:dyDescent="0.3">
      <c r="P193764" s="83"/>
    </row>
    <row r="193765" spans="16:16" x14ac:dyDescent="0.3">
      <c r="P193765" s="83"/>
    </row>
    <row r="193766" spans="16:16" x14ac:dyDescent="0.3">
      <c r="P193766" s="83"/>
    </row>
    <row r="193767" spans="16:16" x14ac:dyDescent="0.3">
      <c r="P193767" s="83"/>
    </row>
    <row r="193768" spans="16:16" x14ac:dyDescent="0.3">
      <c r="P193768" s="83"/>
    </row>
    <row r="193769" spans="16:16" x14ac:dyDescent="0.3">
      <c r="P193769" s="83"/>
    </row>
    <row r="193770" spans="16:16" x14ac:dyDescent="0.3">
      <c r="P193770" s="83"/>
    </row>
    <row r="193771" spans="16:16" x14ac:dyDescent="0.3">
      <c r="P193771" s="83"/>
    </row>
    <row r="193772" spans="16:16" x14ac:dyDescent="0.3">
      <c r="P193772" s="83"/>
    </row>
    <row r="193773" spans="16:16" x14ac:dyDescent="0.3">
      <c r="P193773" s="83"/>
    </row>
    <row r="193774" spans="16:16" x14ac:dyDescent="0.3">
      <c r="P193774" s="83"/>
    </row>
    <row r="193775" spans="16:16" x14ac:dyDescent="0.3">
      <c r="P193775" s="83"/>
    </row>
    <row r="193776" spans="16:16" x14ac:dyDescent="0.3">
      <c r="P193776" s="83"/>
    </row>
    <row r="193777" spans="16:16" x14ac:dyDescent="0.3">
      <c r="P193777" s="83"/>
    </row>
    <row r="193778" spans="16:16" x14ac:dyDescent="0.3">
      <c r="P193778" s="83"/>
    </row>
    <row r="193779" spans="16:16" x14ac:dyDescent="0.3">
      <c r="P193779" s="83"/>
    </row>
    <row r="193780" spans="16:16" x14ac:dyDescent="0.3">
      <c r="P193780" s="83"/>
    </row>
    <row r="193781" spans="16:16" x14ac:dyDescent="0.3">
      <c r="P193781" s="83"/>
    </row>
    <row r="193782" spans="16:16" x14ac:dyDescent="0.3">
      <c r="P193782" s="83"/>
    </row>
    <row r="193783" spans="16:16" x14ac:dyDescent="0.3">
      <c r="P193783" s="83"/>
    </row>
    <row r="193784" spans="16:16" x14ac:dyDescent="0.3">
      <c r="P193784" s="83"/>
    </row>
    <row r="193785" spans="16:16" x14ac:dyDescent="0.3">
      <c r="P193785" s="83"/>
    </row>
    <row r="193786" spans="16:16" x14ac:dyDescent="0.3">
      <c r="P193786" s="83"/>
    </row>
    <row r="193787" spans="16:16" x14ac:dyDescent="0.3">
      <c r="P193787" s="83"/>
    </row>
    <row r="193788" spans="16:16" x14ac:dyDescent="0.3">
      <c r="P193788" s="83"/>
    </row>
    <row r="193789" spans="16:16" x14ac:dyDescent="0.3">
      <c r="P193789" s="83"/>
    </row>
    <row r="193790" spans="16:16" x14ac:dyDescent="0.3">
      <c r="P193790" s="83"/>
    </row>
    <row r="193791" spans="16:16" x14ac:dyDescent="0.3">
      <c r="P193791" s="83"/>
    </row>
    <row r="193792" spans="16:16" x14ac:dyDescent="0.3">
      <c r="P193792" s="83"/>
    </row>
    <row r="193793" spans="16:16" x14ac:dyDescent="0.3">
      <c r="P193793" s="83"/>
    </row>
    <row r="193794" spans="16:16" x14ac:dyDescent="0.3">
      <c r="P193794" s="83"/>
    </row>
    <row r="193795" spans="16:16" x14ac:dyDescent="0.3">
      <c r="P193795" s="83"/>
    </row>
    <row r="193796" spans="16:16" x14ac:dyDescent="0.3">
      <c r="P193796" s="83"/>
    </row>
    <row r="193797" spans="16:16" x14ac:dyDescent="0.3">
      <c r="P193797" s="83"/>
    </row>
    <row r="193798" spans="16:16" x14ac:dyDescent="0.3">
      <c r="P193798" s="83"/>
    </row>
    <row r="193799" spans="16:16" x14ac:dyDescent="0.3">
      <c r="P193799" s="83"/>
    </row>
    <row r="193800" spans="16:16" x14ac:dyDescent="0.3">
      <c r="P193800" s="83"/>
    </row>
    <row r="193801" spans="16:16" x14ac:dyDescent="0.3">
      <c r="P193801" s="83"/>
    </row>
    <row r="193802" spans="16:16" x14ac:dyDescent="0.3">
      <c r="P193802" s="83"/>
    </row>
    <row r="193803" spans="16:16" x14ac:dyDescent="0.3">
      <c r="P193803" s="83"/>
    </row>
    <row r="193804" spans="16:16" x14ac:dyDescent="0.3">
      <c r="P193804" s="83"/>
    </row>
    <row r="193805" spans="16:16" x14ac:dyDescent="0.3">
      <c r="P193805" s="83"/>
    </row>
    <row r="193806" spans="16:16" x14ac:dyDescent="0.3">
      <c r="P193806" s="83"/>
    </row>
    <row r="193807" spans="16:16" x14ac:dyDescent="0.3">
      <c r="P193807" s="83"/>
    </row>
    <row r="193808" spans="16:16" x14ac:dyDescent="0.3">
      <c r="P193808" s="83"/>
    </row>
    <row r="193809" spans="16:16" x14ac:dyDescent="0.3">
      <c r="P193809" s="83"/>
    </row>
    <row r="193810" spans="16:16" x14ac:dyDescent="0.3">
      <c r="P193810" s="83"/>
    </row>
    <row r="193811" spans="16:16" x14ac:dyDescent="0.3">
      <c r="P193811" s="83"/>
    </row>
    <row r="193812" spans="16:16" x14ac:dyDescent="0.3">
      <c r="P193812" s="83"/>
    </row>
    <row r="193813" spans="16:16" x14ac:dyDescent="0.3">
      <c r="P193813" s="83"/>
    </row>
    <row r="193814" spans="16:16" x14ac:dyDescent="0.3">
      <c r="P193814" s="83"/>
    </row>
    <row r="193815" spans="16:16" x14ac:dyDescent="0.3">
      <c r="P193815" s="83"/>
    </row>
    <row r="193816" spans="16:16" x14ac:dyDescent="0.3">
      <c r="P193816" s="83"/>
    </row>
    <row r="193817" spans="16:16" x14ac:dyDescent="0.3">
      <c r="P193817" s="83"/>
    </row>
    <row r="193818" spans="16:16" x14ac:dyDescent="0.3">
      <c r="P193818" s="83"/>
    </row>
    <row r="193819" spans="16:16" x14ac:dyDescent="0.3">
      <c r="P193819" s="83"/>
    </row>
    <row r="193820" spans="16:16" x14ac:dyDescent="0.3">
      <c r="P193820" s="83"/>
    </row>
    <row r="193821" spans="16:16" x14ac:dyDescent="0.3">
      <c r="P193821" s="83"/>
    </row>
    <row r="193822" spans="16:16" x14ac:dyDescent="0.3">
      <c r="P193822" s="83"/>
    </row>
    <row r="193823" spans="16:16" x14ac:dyDescent="0.3">
      <c r="P193823" s="83"/>
    </row>
    <row r="193824" spans="16:16" x14ac:dyDescent="0.3">
      <c r="P193824" s="83"/>
    </row>
    <row r="193825" spans="16:16" x14ac:dyDescent="0.3">
      <c r="P193825" s="83"/>
    </row>
    <row r="193826" spans="16:16" x14ac:dyDescent="0.3">
      <c r="P193826" s="83"/>
    </row>
    <row r="193827" spans="16:16" x14ac:dyDescent="0.3">
      <c r="P193827" s="83"/>
    </row>
    <row r="193828" spans="16:16" x14ac:dyDescent="0.3">
      <c r="P193828" s="83"/>
    </row>
    <row r="193829" spans="16:16" x14ac:dyDescent="0.3">
      <c r="P193829" s="83"/>
    </row>
    <row r="193830" spans="16:16" x14ac:dyDescent="0.3">
      <c r="P193830" s="83"/>
    </row>
    <row r="193831" spans="16:16" x14ac:dyDescent="0.3">
      <c r="P193831" s="83"/>
    </row>
    <row r="193832" spans="16:16" x14ac:dyDescent="0.3">
      <c r="P193832" s="83"/>
    </row>
    <row r="193833" spans="16:16" x14ac:dyDescent="0.3">
      <c r="P193833" s="83"/>
    </row>
    <row r="193834" spans="16:16" x14ac:dyDescent="0.3">
      <c r="P193834" s="83"/>
    </row>
    <row r="193835" spans="16:16" x14ac:dyDescent="0.3">
      <c r="P193835" s="83"/>
    </row>
    <row r="193836" spans="16:16" x14ac:dyDescent="0.3">
      <c r="P193836" s="83"/>
    </row>
    <row r="193837" spans="16:16" x14ac:dyDescent="0.3">
      <c r="P193837" s="83"/>
    </row>
    <row r="193838" spans="16:16" x14ac:dyDescent="0.3">
      <c r="P193838" s="83"/>
    </row>
    <row r="193839" spans="16:16" x14ac:dyDescent="0.3">
      <c r="P193839" s="83"/>
    </row>
    <row r="193840" spans="16:16" x14ac:dyDescent="0.3">
      <c r="P193840" s="83"/>
    </row>
    <row r="193841" spans="16:16" x14ac:dyDescent="0.3">
      <c r="P193841" s="83"/>
    </row>
    <row r="193842" spans="16:16" x14ac:dyDescent="0.3">
      <c r="P193842" s="83"/>
    </row>
    <row r="193843" spans="16:16" x14ac:dyDescent="0.3">
      <c r="P193843" s="83"/>
    </row>
    <row r="193844" spans="16:16" x14ac:dyDescent="0.3">
      <c r="P193844" s="83"/>
    </row>
    <row r="193845" spans="16:16" x14ac:dyDescent="0.3">
      <c r="P193845" s="83"/>
    </row>
    <row r="193846" spans="16:16" x14ac:dyDescent="0.3">
      <c r="P193846" s="83"/>
    </row>
    <row r="193847" spans="16:16" x14ac:dyDescent="0.3">
      <c r="P193847" s="83"/>
    </row>
    <row r="193848" spans="16:16" x14ac:dyDescent="0.3">
      <c r="P193848" s="83"/>
    </row>
    <row r="193849" spans="16:16" x14ac:dyDescent="0.3">
      <c r="P193849" s="83"/>
    </row>
    <row r="193850" spans="16:16" x14ac:dyDescent="0.3">
      <c r="P193850" s="83"/>
    </row>
    <row r="193851" spans="16:16" x14ac:dyDescent="0.3">
      <c r="P193851" s="83"/>
    </row>
    <row r="193852" spans="16:16" x14ac:dyDescent="0.3">
      <c r="P193852" s="83"/>
    </row>
    <row r="193853" spans="16:16" x14ac:dyDescent="0.3">
      <c r="P193853" s="83"/>
    </row>
    <row r="193854" spans="16:16" x14ac:dyDescent="0.3">
      <c r="P193854" s="83"/>
    </row>
    <row r="193855" spans="16:16" x14ac:dyDescent="0.3">
      <c r="P193855" s="83"/>
    </row>
    <row r="193856" spans="16:16" x14ac:dyDescent="0.3">
      <c r="P193856" s="83"/>
    </row>
    <row r="193857" spans="16:16" x14ac:dyDescent="0.3">
      <c r="P193857" s="83"/>
    </row>
    <row r="193858" spans="16:16" x14ac:dyDescent="0.3">
      <c r="P193858" s="83"/>
    </row>
    <row r="193859" spans="16:16" x14ac:dyDescent="0.3">
      <c r="P193859" s="83"/>
    </row>
    <row r="193860" spans="16:16" x14ac:dyDescent="0.3">
      <c r="P193860" s="83"/>
    </row>
    <row r="193861" spans="16:16" x14ac:dyDescent="0.3">
      <c r="P193861" s="83"/>
    </row>
    <row r="193862" spans="16:16" x14ac:dyDescent="0.3">
      <c r="P193862" s="83"/>
    </row>
    <row r="193863" spans="16:16" x14ac:dyDescent="0.3">
      <c r="P193863" s="83"/>
    </row>
    <row r="193864" spans="16:16" x14ac:dyDescent="0.3">
      <c r="P193864" s="83"/>
    </row>
    <row r="193865" spans="16:16" x14ac:dyDescent="0.3">
      <c r="P193865" s="83"/>
    </row>
    <row r="193866" spans="16:16" x14ac:dyDescent="0.3">
      <c r="P193866" s="83"/>
    </row>
    <row r="193867" spans="16:16" x14ac:dyDescent="0.3">
      <c r="P193867" s="83"/>
    </row>
    <row r="193868" spans="16:16" x14ac:dyDescent="0.3">
      <c r="P193868" s="83"/>
    </row>
    <row r="193869" spans="16:16" x14ac:dyDescent="0.3">
      <c r="P193869" s="83"/>
    </row>
    <row r="193870" spans="16:16" x14ac:dyDescent="0.3">
      <c r="P193870" s="83"/>
    </row>
    <row r="193871" spans="16:16" x14ac:dyDescent="0.3">
      <c r="P193871" s="83"/>
    </row>
    <row r="193872" spans="16:16" x14ac:dyDescent="0.3">
      <c r="P193872" s="83"/>
    </row>
    <row r="193873" spans="16:16" x14ac:dyDescent="0.3">
      <c r="P193873" s="83"/>
    </row>
    <row r="193874" spans="16:16" x14ac:dyDescent="0.3">
      <c r="P193874" s="83"/>
    </row>
    <row r="193875" spans="16:16" x14ac:dyDescent="0.3">
      <c r="P193875" s="83"/>
    </row>
    <row r="193876" spans="16:16" x14ac:dyDescent="0.3">
      <c r="P193876" s="83"/>
    </row>
    <row r="193877" spans="16:16" x14ac:dyDescent="0.3">
      <c r="P193877" s="83"/>
    </row>
    <row r="193878" spans="16:16" x14ac:dyDescent="0.3">
      <c r="P193878" s="83"/>
    </row>
    <row r="193879" spans="16:16" x14ac:dyDescent="0.3">
      <c r="P193879" s="83"/>
    </row>
    <row r="193880" spans="16:16" x14ac:dyDescent="0.3">
      <c r="P193880" s="83"/>
    </row>
    <row r="193881" spans="16:16" x14ac:dyDescent="0.3">
      <c r="P193881" s="83"/>
    </row>
    <row r="193882" spans="16:16" x14ac:dyDescent="0.3">
      <c r="P193882" s="83"/>
    </row>
    <row r="193883" spans="16:16" x14ac:dyDescent="0.3">
      <c r="P193883" s="83"/>
    </row>
    <row r="193884" spans="16:16" x14ac:dyDescent="0.3">
      <c r="P193884" s="83"/>
    </row>
    <row r="193885" spans="16:16" x14ac:dyDescent="0.3">
      <c r="P193885" s="83"/>
    </row>
    <row r="193886" spans="16:16" x14ac:dyDescent="0.3">
      <c r="P193886" s="83"/>
    </row>
    <row r="193887" spans="16:16" x14ac:dyDescent="0.3">
      <c r="P193887" s="83"/>
    </row>
    <row r="193888" spans="16:16" x14ac:dyDescent="0.3">
      <c r="P193888" s="83"/>
    </row>
    <row r="193889" spans="16:16" x14ac:dyDescent="0.3">
      <c r="P193889" s="83"/>
    </row>
    <row r="193890" spans="16:16" x14ac:dyDescent="0.3">
      <c r="P193890" s="83"/>
    </row>
    <row r="193891" spans="16:16" x14ac:dyDescent="0.3">
      <c r="P193891" s="83"/>
    </row>
    <row r="193892" spans="16:16" x14ac:dyDescent="0.3">
      <c r="P193892" s="83"/>
    </row>
    <row r="193893" spans="16:16" x14ac:dyDescent="0.3">
      <c r="P193893" s="83"/>
    </row>
    <row r="193894" spans="16:16" x14ac:dyDescent="0.3">
      <c r="P193894" s="83"/>
    </row>
    <row r="193895" spans="16:16" x14ac:dyDescent="0.3">
      <c r="P193895" s="83"/>
    </row>
    <row r="193896" spans="16:16" x14ac:dyDescent="0.3">
      <c r="P193896" s="83"/>
    </row>
    <row r="193897" spans="16:16" x14ac:dyDescent="0.3">
      <c r="P193897" s="83"/>
    </row>
    <row r="193898" spans="16:16" x14ac:dyDescent="0.3">
      <c r="P193898" s="83"/>
    </row>
    <row r="193899" spans="16:16" x14ac:dyDescent="0.3">
      <c r="P193899" s="83"/>
    </row>
    <row r="193900" spans="16:16" x14ac:dyDescent="0.3">
      <c r="P193900" s="83"/>
    </row>
    <row r="193901" spans="16:16" x14ac:dyDescent="0.3">
      <c r="P193901" s="83"/>
    </row>
    <row r="193902" spans="16:16" x14ac:dyDescent="0.3">
      <c r="P193902" s="83"/>
    </row>
    <row r="193903" spans="16:16" x14ac:dyDescent="0.3">
      <c r="P193903" s="83"/>
    </row>
    <row r="193904" spans="16:16" x14ac:dyDescent="0.3">
      <c r="P193904" s="83"/>
    </row>
    <row r="193905" spans="16:16" x14ac:dyDescent="0.3">
      <c r="P193905" s="83"/>
    </row>
    <row r="193906" spans="16:16" x14ac:dyDescent="0.3">
      <c r="P193906" s="83"/>
    </row>
    <row r="193907" spans="16:16" x14ac:dyDescent="0.3">
      <c r="P193907" s="83"/>
    </row>
    <row r="193908" spans="16:16" x14ac:dyDescent="0.3">
      <c r="P193908" s="83"/>
    </row>
    <row r="193909" spans="16:16" x14ac:dyDescent="0.3">
      <c r="P193909" s="83"/>
    </row>
    <row r="193910" spans="16:16" x14ac:dyDescent="0.3">
      <c r="P193910" s="83"/>
    </row>
    <row r="193911" spans="16:16" x14ac:dyDescent="0.3">
      <c r="P193911" s="83"/>
    </row>
    <row r="193912" spans="16:16" x14ac:dyDescent="0.3">
      <c r="P193912" s="83"/>
    </row>
    <row r="193913" spans="16:16" x14ac:dyDescent="0.3">
      <c r="P193913" s="83"/>
    </row>
    <row r="193914" spans="16:16" x14ac:dyDescent="0.3">
      <c r="P193914" s="83"/>
    </row>
    <row r="193915" spans="16:16" x14ac:dyDescent="0.3">
      <c r="P193915" s="83"/>
    </row>
    <row r="193916" spans="16:16" x14ac:dyDescent="0.3">
      <c r="P193916" s="83"/>
    </row>
    <row r="193917" spans="16:16" x14ac:dyDescent="0.3">
      <c r="P193917" s="83"/>
    </row>
    <row r="193918" spans="16:16" x14ac:dyDescent="0.3">
      <c r="P193918" s="83"/>
    </row>
    <row r="193919" spans="16:16" x14ac:dyDescent="0.3">
      <c r="P193919" s="83"/>
    </row>
    <row r="193920" spans="16:16" x14ac:dyDescent="0.3">
      <c r="P193920" s="83"/>
    </row>
    <row r="193921" spans="16:16" x14ac:dyDescent="0.3">
      <c r="P193921" s="83"/>
    </row>
    <row r="193922" spans="16:16" x14ac:dyDescent="0.3">
      <c r="P193922" s="83"/>
    </row>
    <row r="193923" spans="16:16" x14ac:dyDescent="0.3">
      <c r="P193923" s="83"/>
    </row>
    <row r="193924" spans="16:16" x14ac:dyDescent="0.3">
      <c r="P193924" s="83"/>
    </row>
    <row r="193925" spans="16:16" x14ac:dyDescent="0.3">
      <c r="P193925" s="83"/>
    </row>
    <row r="193926" spans="16:16" x14ac:dyDescent="0.3">
      <c r="P193926" s="83"/>
    </row>
    <row r="193927" spans="16:16" x14ac:dyDescent="0.3">
      <c r="P193927" s="83"/>
    </row>
    <row r="193928" spans="16:16" x14ac:dyDescent="0.3">
      <c r="P193928" s="83"/>
    </row>
    <row r="193929" spans="16:16" x14ac:dyDescent="0.3">
      <c r="P193929" s="83"/>
    </row>
    <row r="193930" spans="16:16" x14ac:dyDescent="0.3">
      <c r="P193930" s="83"/>
    </row>
    <row r="193931" spans="16:16" x14ac:dyDescent="0.3">
      <c r="P193931" s="83"/>
    </row>
    <row r="193932" spans="16:16" x14ac:dyDescent="0.3">
      <c r="P193932" s="83"/>
    </row>
    <row r="193933" spans="16:16" x14ac:dyDescent="0.3">
      <c r="P193933" s="83"/>
    </row>
    <row r="193934" spans="16:16" x14ac:dyDescent="0.3">
      <c r="P193934" s="83"/>
    </row>
    <row r="193935" spans="16:16" x14ac:dyDescent="0.3">
      <c r="P193935" s="83"/>
    </row>
    <row r="193936" spans="16:16" x14ac:dyDescent="0.3">
      <c r="P193936" s="83"/>
    </row>
    <row r="193937" spans="16:16" x14ac:dyDescent="0.3">
      <c r="P193937" s="83"/>
    </row>
    <row r="193938" spans="16:16" x14ac:dyDescent="0.3">
      <c r="P193938" s="83"/>
    </row>
    <row r="193939" spans="16:16" x14ac:dyDescent="0.3">
      <c r="P193939" s="83"/>
    </row>
    <row r="193940" spans="16:16" x14ac:dyDescent="0.3">
      <c r="P193940" s="83"/>
    </row>
    <row r="193941" spans="16:16" x14ac:dyDescent="0.3">
      <c r="P193941" s="83"/>
    </row>
    <row r="193942" spans="16:16" x14ac:dyDescent="0.3">
      <c r="P193942" s="83"/>
    </row>
    <row r="193943" spans="16:16" x14ac:dyDescent="0.3">
      <c r="P193943" s="83"/>
    </row>
    <row r="193944" spans="16:16" x14ac:dyDescent="0.3">
      <c r="P193944" s="83"/>
    </row>
    <row r="193945" spans="16:16" x14ac:dyDescent="0.3">
      <c r="P193945" s="83"/>
    </row>
    <row r="193946" spans="16:16" x14ac:dyDescent="0.3">
      <c r="P193946" s="83"/>
    </row>
    <row r="193947" spans="16:16" x14ac:dyDescent="0.3">
      <c r="P193947" s="83"/>
    </row>
    <row r="193948" spans="16:16" x14ac:dyDescent="0.3">
      <c r="P193948" s="83"/>
    </row>
    <row r="193949" spans="16:16" x14ac:dyDescent="0.3">
      <c r="P193949" s="83"/>
    </row>
    <row r="193950" spans="16:16" x14ac:dyDescent="0.3">
      <c r="P193950" s="83"/>
    </row>
    <row r="193951" spans="16:16" x14ac:dyDescent="0.3">
      <c r="P193951" s="83"/>
    </row>
    <row r="193952" spans="16:16" x14ac:dyDescent="0.3">
      <c r="P193952" s="83"/>
    </row>
    <row r="193953" spans="16:16" x14ac:dyDescent="0.3">
      <c r="P193953" s="83"/>
    </row>
    <row r="193954" spans="16:16" x14ac:dyDescent="0.3">
      <c r="P193954" s="83"/>
    </row>
    <row r="193955" spans="16:16" x14ac:dyDescent="0.3">
      <c r="P193955" s="83"/>
    </row>
    <row r="193956" spans="16:16" x14ac:dyDescent="0.3">
      <c r="P193956" s="83"/>
    </row>
    <row r="193957" spans="16:16" x14ac:dyDescent="0.3">
      <c r="P193957" s="83"/>
    </row>
    <row r="193958" spans="16:16" x14ac:dyDescent="0.3">
      <c r="P193958" s="83"/>
    </row>
    <row r="193959" spans="16:16" x14ac:dyDescent="0.3">
      <c r="P193959" s="83"/>
    </row>
    <row r="193960" spans="16:16" x14ac:dyDescent="0.3">
      <c r="P193960" s="83"/>
    </row>
    <row r="193961" spans="16:16" x14ac:dyDescent="0.3">
      <c r="P193961" s="83"/>
    </row>
    <row r="193962" spans="16:16" x14ac:dyDescent="0.3">
      <c r="P193962" s="83"/>
    </row>
    <row r="193963" spans="16:16" x14ac:dyDescent="0.3">
      <c r="P193963" s="83"/>
    </row>
    <row r="193964" spans="16:16" x14ac:dyDescent="0.3">
      <c r="P193964" s="83"/>
    </row>
    <row r="193965" spans="16:16" x14ac:dyDescent="0.3">
      <c r="P193965" s="83"/>
    </row>
    <row r="193966" spans="16:16" x14ac:dyDescent="0.3">
      <c r="P193966" s="83"/>
    </row>
    <row r="193967" spans="16:16" x14ac:dyDescent="0.3">
      <c r="P193967" s="83"/>
    </row>
    <row r="193968" spans="16:16" x14ac:dyDescent="0.3">
      <c r="P193968" s="83"/>
    </row>
    <row r="193969" spans="16:16" x14ac:dyDescent="0.3">
      <c r="P193969" s="83"/>
    </row>
    <row r="193970" spans="16:16" x14ac:dyDescent="0.3">
      <c r="P193970" s="83"/>
    </row>
    <row r="193971" spans="16:16" x14ac:dyDescent="0.3">
      <c r="P193971" s="83"/>
    </row>
    <row r="193972" spans="16:16" x14ac:dyDescent="0.3">
      <c r="P193972" s="83"/>
    </row>
    <row r="193973" spans="16:16" x14ac:dyDescent="0.3">
      <c r="P193973" s="83"/>
    </row>
    <row r="193974" spans="16:16" x14ac:dyDescent="0.3">
      <c r="P193974" s="83"/>
    </row>
    <row r="193975" spans="16:16" x14ac:dyDescent="0.3">
      <c r="P193975" s="83"/>
    </row>
    <row r="193976" spans="16:16" x14ac:dyDescent="0.3">
      <c r="P193976" s="83"/>
    </row>
    <row r="193977" spans="16:16" x14ac:dyDescent="0.3">
      <c r="P193977" s="83"/>
    </row>
    <row r="193978" spans="16:16" x14ac:dyDescent="0.3">
      <c r="P193978" s="83"/>
    </row>
    <row r="193979" spans="16:16" x14ac:dyDescent="0.3">
      <c r="P193979" s="83"/>
    </row>
    <row r="193980" spans="16:16" x14ac:dyDescent="0.3">
      <c r="P193980" s="83"/>
    </row>
    <row r="193981" spans="16:16" x14ac:dyDescent="0.3">
      <c r="P193981" s="83"/>
    </row>
    <row r="193982" spans="16:16" x14ac:dyDescent="0.3">
      <c r="P193982" s="83"/>
    </row>
    <row r="193983" spans="16:16" x14ac:dyDescent="0.3">
      <c r="P193983" s="83"/>
    </row>
    <row r="193984" spans="16:16" x14ac:dyDescent="0.3">
      <c r="P193984" s="83"/>
    </row>
    <row r="193985" spans="16:16" x14ac:dyDescent="0.3">
      <c r="P193985" s="83"/>
    </row>
    <row r="193986" spans="16:16" x14ac:dyDescent="0.3">
      <c r="P193986" s="83"/>
    </row>
    <row r="193987" spans="16:16" x14ac:dyDescent="0.3">
      <c r="P193987" s="83"/>
    </row>
    <row r="193988" spans="16:16" x14ac:dyDescent="0.3">
      <c r="P193988" s="83"/>
    </row>
    <row r="193989" spans="16:16" x14ac:dyDescent="0.3">
      <c r="P193989" s="83"/>
    </row>
    <row r="193990" spans="16:16" x14ac:dyDescent="0.3">
      <c r="P193990" s="83"/>
    </row>
    <row r="193991" spans="16:16" x14ac:dyDescent="0.3">
      <c r="P193991" s="83"/>
    </row>
    <row r="193992" spans="16:16" x14ac:dyDescent="0.3">
      <c r="P193992" s="83"/>
    </row>
    <row r="193993" spans="16:16" x14ac:dyDescent="0.3">
      <c r="P193993" s="83"/>
    </row>
    <row r="193994" spans="16:16" x14ac:dyDescent="0.3">
      <c r="P193994" s="83"/>
    </row>
    <row r="193995" spans="16:16" x14ac:dyDescent="0.3">
      <c r="P193995" s="83"/>
    </row>
    <row r="193996" spans="16:16" x14ac:dyDescent="0.3">
      <c r="P193996" s="83"/>
    </row>
    <row r="193997" spans="16:16" x14ac:dyDescent="0.3">
      <c r="P193997" s="83"/>
    </row>
    <row r="193998" spans="16:16" x14ac:dyDescent="0.3">
      <c r="P193998" s="83"/>
    </row>
    <row r="193999" spans="16:16" x14ac:dyDescent="0.3">
      <c r="P193999" s="83"/>
    </row>
    <row r="194000" spans="16:16" x14ac:dyDescent="0.3">
      <c r="P194000" s="83"/>
    </row>
    <row r="194001" spans="16:16" x14ac:dyDescent="0.3">
      <c r="P194001" s="83"/>
    </row>
    <row r="194002" spans="16:16" x14ac:dyDescent="0.3">
      <c r="P194002" s="83"/>
    </row>
    <row r="194003" spans="16:16" x14ac:dyDescent="0.3">
      <c r="P194003" s="83"/>
    </row>
    <row r="194004" spans="16:16" x14ac:dyDescent="0.3">
      <c r="P194004" s="83"/>
    </row>
    <row r="194005" spans="16:16" x14ac:dyDescent="0.3">
      <c r="P194005" s="83"/>
    </row>
    <row r="194006" spans="16:16" x14ac:dyDescent="0.3">
      <c r="P194006" s="83"/>
    </row>
    <row r="194007" spans="16:16" x14ac:dyDescent="0.3">
      <c r="P194007" s="83"/>
    </row>
    <row r="194008" spans="16:16" x14ac:dyDescent="0.3">
      <c r="P194008" s="83"/>
    </row>
    <row r="194009" spans="16:16" x14ac:dyDescent="0.3">
      <c r="P194009" s="83"/>
    </row>
    <row r="194010" spans="16:16" x14ac:dyDescent="0.3">
      <c r="P194010" s="83"/>
    </row>
    <row r="194011" spans="16:16" x14ac:dyDescent="0.3">
      <c r="P194011" s="83"/>
    </row>
    <row r="194012" spans="16:16" x14ac:dyDescent="0.3">
      <c r="P194012" s="83"/>
    </row>
    <row r="194013" spans="16:16" x14ac:dyDescent="0.3">
      <c r="P194013" s="83"/>
    </row>
    <row r="194014" spans="16:16" x14ac:dyDescent="0.3">
      <c r="P194014" s="83"/>
    </row>
    <row r="194015" spans="16:16" x14ac:dyDescent="0.3">
      <c r="P194015" s="83"/>
    </row>
    <row r="194016" spans="16:16" x14ac:dyDescent="0.3">
      <c r="P194016" s="83"/>
    </row>
    <row r="194017" spans="16:16" x14ac:dyDescent="0.3">
      <c r="P194017" s="83"/>
    </row>
    <row r="194018" spans="16:16" x14ac:dyDescent="0.3">
      <c r="P194018" s="83"/>
    </row>
    <row r="194019" spans="16:16" x14ac:dyDescent="0.3">
      <c r="P194019" s="83"/>
    </row>
    <row r="194020" spans="16:16" x14ac:dyDescent="0.3">
      <c r="P194020" s="83"/>
    </row>
    <row r="194021" spans="16:16" x14ac:dyDescent="0.3">
      <c r="P194021" s="83"/>
    </row>
    <row r="194022" spans="16:16" x14ac:dyDescent="0.3">
      <c r="P194022" s="83"/>
    </row>
    <row r="194023" spans="16:16" x14ac:dyDescent="0.3">
      <c r="P194023" s="83"/>
    </row>
    <row r="194024" spans="16:16" x14ac:dyDescent="0.3">
      <c r="P194024" s="83"/>
    </row>
    <row r="194025" spans="16:16" x14ac:dyDescent="0.3">
      <c r="P194025" s="83"/>
    </row>
    <row r="194026" spans="16:16" x14ac:dyDescent="0.3">
      <c r="P194026" s="83"/>
    </row>
    <row r="194027" spans="16:16" x14ac:dyDescent="0.3">
      <c r="P194027" s="83"/>
    </row>
    <row r="194028" spans="16:16" x14ac:dyDescent="0.3">
      <c r="P194028" s="83"/>
    </row>
    <row r="194029" spans="16:16" x14ac:dyDescent="0.3">
      <c r="P194029" s="83"/>
    </row>
    <row r="194030" spans="16:16" x14ac:dyDescent="0.3">
      <c r="P194030" s="83"/>
    </row>
    <row r="194031" spans="16:16" x14ac:dyDescent="0.3">
      <c r="P194031" s="83"/>
    </row>
    <row r="194032" spans="16:16" x14ac:dyDescent="0.3">
      <c r="P194032" s="83"/>
    </row>
    <row r="194033" spans="16:16" x14ac:dyDescent="0.3">
      <c r="P194033" s="83"/>
    </row>
    <row r="194034" spans="16:16" x14ac:dyDescent="0.3">
      <c r="P194034" s="83"/>
    </row>
    <row r="194035" spans="16:16" x14ac:dyDescent="0.3">
      <c r="P194035" s="83"/>
    </row>
    <row r="194036" spans="16:16" x14ac:dyDescent="0.3">
      <c r="P194036" s="83"/>
    </row>
    <row r="194037" spans="16:16" x14ac:dyDescent="0.3">
      <c r="P194037" s="83"/>
    </row>
    <row r="194038" spans="16:16" x14ac:dyDescent="0.3">
      <c r="P194038" s="83"/>
    </row>
    <row r="194039" spans="16:16" x14ac:dyDescent="0.3">
      <c r="P194039" s="83"/>
    </row>
    <row r="194040" spans="16:16" x14ac:dyDescent="0.3">
      <c r="P194040" s="83"/>
    </row>
    <row r="194041" spans="16:16" x14ac:dyDescent="0.3">
      <c r="P194041" s="83"/>
    </row>
    <row r="194042" spans="16:16" x14ac:dyDescent="0.3">
      <c r="P194042" s="83"/>
    </row>
    <row r="194043" spans="16:16" x14ac:dyDescent="0.3">
      <c r="P194043" s="83"/>
    </row>
    <row r="194044" spans="16:16" x14ac:dyDescent="0.3">
      <c r="P194044" s="83"/>
    </row>
    <row r="194045" spans="16:16" x14ac:dyDescent="0.3">
      <c r="P194045" s="83"/>
    </row>
    <row r="194046" spans="16:16" x14ac:dyDescent="0.3">
      <c r="P194046" s="83"/>
    </row>
    <row r="194047" spans="16:16" x14ac:dyDescent="0.3">
      <c r="P194047" s="83"/>
    </row>
    <row r="194048" spans="16:16" x14ac:dyDescent="0.3">
      <c r="P194048" s="83"/>
    </row>
    <row r="194049" spans="16:16" x14ac:dyDescent="0.3">
      <c r="P194049" s="83"/>
    </row>
    <row r="194050" spans="16:16" x14ac:dyDescent="0.3">
      <c r="P194050" s="83"/>
    </row>
    <row r="194051" spans="16:16" x14ac:dyDescent="0.3">
      <c r="P194051" s="83"/>
    </row>
    <row r="194052" spans="16:16" x14ac:dyDescent="0.3">
      <c r="P194052" s="83"/>
    </row>
    <row r="194053" spans="16:16" x14ac:dyDescent="0.3">
      <c r="P194053" s="83"/>
    </row>
    <row r="194054" spans="16:16" x14ac:dyDescent="0.3">
      <c r="P194054" s="83"/>
    </row>
    <row r="194055" spans="16:16" x14ac:dyDescent="0.3">
      <c r="P194055" s="83"/>
    </row>
    <row r="194056" spans="16:16" x14ac:dyDescent="0.3">
      <c r="P194056" s="83"/>
    </row>
    <row r="194057" spans="16:16" x14ac:dyDescent="0.3">
      <c r="P194057" s="83"/>
    </row>
    <row r="194058" spans="16:16" x14ac:dyDescent="0.3">
      <c r="P194058" s="83"/>
    </row>
    <row r="194059" spans="16:16" x14ac:dyDescent="0.3">
      <c r="P194059" s="83"/>
    </row>
    <row r="194060" spans="16:16" x14ac:dyDescent="0.3">
      <c r="P194060" s="83"/>
    </row>
    <row r="194061" spans="16:16" x14ac:dyDescent="0.3">
      <c r="P194061" s="83"/>
    </row>
    <row r="194062" spans="16:16" x14ac:dyDescent="0.3">
      <c r="P194062" s="83"/>
    </row>
    <row r="194063" spans="16:16" x14ac:dyDescent="0.3">
      <c r="P194063" s="83"/>
    </row>
    <row r="194064" spans="16:16" x14ac:dyDescent="0.3">
      <c r="P194064" s="83"/>
    </row>
    <row r="194065" spans="16:16" x14ac:dyDescent="0.3">
      <c r="P194065" s="83"/>
    </row>
    <row r="194066" spans="16:16" x14ac:dyDescent="0.3">
      <c r="P194066" s="83"/>
    </row>
    <row r="194067" spans="16:16" x14ac:dyDescent="0.3">
      <c r="P194067" s="83"/>
    </row>
    <row r="194068" spans="16:16" x14ac:dyDescent="0.3">
      <c r="P194068" s="83"/>
    </row>
    <row r="194069" spans="16:16" x14ac:dyDescent="0.3">
      <c r="P194069" s="83"/>
    </row>
    <row r="194070" spans="16:16" x14ac:dyDescent="0.3">
      <c r="P194070" s="83"/>
    </row>
    <row r="194071" spans="16:16" x14ac:dyDescent="0.3">
      <c r="P194071" s="83"/>
    </row>
    <row r="194072" spans="16:16" x14ac:dyDescent="0.3">
      <c r="P194072" s="83"/>
    </row>
    <row r="194073" spans="16:16" x14ac:dyDescent="0.3">
      <c r="P194073" s="83"/>
    </row>
    <row r="194074" spans="16:16" x14ac:dyDescent="0.3">
      <c r="P194074" s="83"/>
    </row>
    <row r="194075" spans="16:16" x14ac:dyDescent="0.3">
      <c r="P194075" s="83"/>
    </row>
    <row r="194076" spans="16:16" x14ac:dyDescent="0.3">
      <c r="P194076" s="83"/>
    </row>
    <row r="194077" spans="16:16" x14ac:dyDescent="0.3">
      <c r="P194077" s="83"/>
    </row>
    <row r="194078" spans="16:16" x14ac:dyDescent="0.3">
      <c r="P194078" s="83"/>
    </row>
    <row r="194079" spans="16:16" x14ac:dyDescent="0.3">
      <c r="P194079" s="83"/>
    </row>
    <row r="194080" spans="16:16" x14ac:dyDescent="0.3">
      <c r="P194080" s="83"/>
    </row>
    <row r="194081" spans="16:16" x14ac:dyDescent="0.3">
      <c r="P194081" s="83"/>
    </row>
    <row r="194082" spans="16:16" x14ac:dyDescent="0.3">
      <c r="P194082" s="83"/>
    </row>
    <row r="194083" spans="16:16" x14ac:dyDescent="0.3">
      <c r="P194083" s="83"/>
    </row>
    <row r="194084" spans="16:16" x14ac:dyDescent="0.3">
      <c r="P194084" s="83"/>
    </row>
    <row r="194085" spans="16:16" x14ac:dyDescent="0.3">
      <c r="P194085" s="83"/>
    </row>
    <row r="194086" spans="16:16" x14ac:dyDescent="0.3">
      <c r="P194086" s="83"/>
    </row>
    <row r="194087" spans="16:16" x14ac:dyDescent="0.3">
      <c r="P194087" s="83"/>
    </row>
    <row r="194088" spans="16:16" x14ac:dyDescent="0.3">
      <c r="P194088" s="83"/>
    </row>
    <row r="194089" spans="16:16" x14ac:dyDescent="0.3">
      <c r="P194089" s="83"/>
    </row>
    <row r="194090" spans="16:16" x14ac:dyDescent="0.3">
      <c r="P194090" s="83"/>
    </row>
    <row r="194091" spans="16:16" x14ac:dyDescent="0.3">
      <c r="P194091" s="83"/>
    </row>
    <row r="194092" spans="16:16" x14ac:dyDescent="0.3">
      <c r="P194092" s="83"/>
    </row>
    <row r="194093" spans="16:16" x14ac:dyDescent="0.3">
      <c r="P194093" s="83"/>
    </row>
    <row r="194094" spans="16:16" x14ac:dyDescent="0.3">
      <c r="P194094" s="83"/>
    </row>
    <row r="194095" spans="16:16" x14ac:dyDescent="0.3">
      <c r="P194095" s="83"/>
    </row>
    <row r="194096" spans="16:16" x14ac:dyDescent="0.3">
      <c r="P194096" s="83"/>
    </row>
    <row r="194097" spans="16:16" x14ac:dyDescent="0.3">
      <c r="P194097" s="83"/>
    </row>
    <row r="194098" spans="16:16" x14ac:dyDescent="0.3">
      <c r="P194098" s="83"/>
    </row>
    <row r="194099" spans="16:16" x14ac:dyDescent="0.3">
      <c r="P194099" s="83"/>
    </row>
    <row r="194100" spans="16:16" x14ac:dyDescent="0.3">
      <c r="P194100" s="83"/>
    </row>
    <row r="194101" spans="16:16" x14ac:dyDescent="0.3">
      <c r="P194101" s="83"/>
    </row>
    <row r="194102" spans="16:16" x14ac:dyDescent="0.3">
      <c r="P194102" s="83"/>
    </row>
    <row r="194103" spans="16:16" x14ac:dyDescent="0.3">
      <c r="P194103" s="83"/>
    </row>
    <row r="194104" spans="16:16" x14ac:dyDescent="0.3">
      <c r="P194104" s="83"/>
    </row>
    <row r="194105" spans="16:16" x14ac:dyDescent="0.3">
      <c r="P194105" s="83"/>
    </row>
    <row r="194106" spans="16:16" x14ac:dyDescent="0.3">
      <c r="P194106" s="83"/>
    </row>
    <row r="194107" spans="16:16" x14ac:dyDescent="0.3">
      <c r="P194107" s="83"/>
    </row>
    <row r="194108" spans="16:16" x14ac:dyDescent="0.3">
      <c r="P194108" s="83"/>
    </row>
    <row r="194109" spans="16:16" x14ac:dyDescent="0.3">
      <c r="P194109" s="83"/>
    </row>
    <row r="194110" spans="16:16" x14ac:dyDescent="0.3">
      <c r="P194110" s="83"/>
    </row>
    <row r="194111" spans="16:16" x14ac:dyDescent="0.3">
      <c r="P194111" s="83"/>
    </row>
    <row r="194112" spans="16:16" x14ac:dyDescent="0.3">
      <c r="P194112" s="83"/>
    </row>
    <row r="194113" spans="16:16" x14ac:dyDescent="0.3">
      <c r="P194113" s="83"/>
    </row>
    <row r="194114" spans="16:16" x14ac:dyDescent="0.3">
      <c r="P194114" s="83"/>
    </row>
    <row r="194115" spans="16:16" x14ac:dyDescent="0.3">
      <c r="P194115" s="83"/>
    </row>
    <row r="194116" spans="16:16" x14ac:dyDescent="0.3">
      <c r="P194116" s="83"/>
    </row>
    <row r="194117" spans="16:16" x14ac:dyDescent="0.3">
      <c r="P194117" s="83"/>
    </row>
    <row r="194118" spans="16:16" x14ac:dyDescent="0.3">
      <c r="P194118" s="83"/>
    </row>
    <row r="194119" spans="16:16" x14ac:dyDescent="0.3">
      <c r="P194119" s="83"/>
    </row>
    <row r="194120" spans="16:16" x14ac:dyDescent="0.3">
      <c r="P194120" s="83"/>
    </row>
    <row r="194121" spans="16:16" x14ac:dyDescent="0.3">
      <c r="P194121" s="83"/>
    </row>
    <row r="194122" spans="16:16" x14ac:dyDescent="0.3">
      <c r="P194122" s="83"/>
    </row>
    <row r="194123" spans="16:16" x14ac:dyDescent="0.3">
      <c r="P194123" s="83"/>
    </row>
    <row r="194124" spans="16:16" x14ac:dyDescent="0.3">
      <c r="P194124" s="83"/>
    </row>
    <row r="194125" spans="16:16" x14ac:dyDescent="0.3">
      <c r="P194125" s="83"/>
    </row>
    <row r="194126" spans="16:16" x14ac:dyDescent="0.3">
      <c r="P194126" s="83"/>
    </row>
    <row r="194127" spans="16:16" x14ac:dyDescent="0.3">
      <c r="P194127" s="83"/>
    </row>
    <row r="194128" spans="16:16" x14ac:dyDescent="0.3">
      <c r="P194128" s="83"/>
    </row>
    <row r="194129" spans="16:16" x14ac:dyDescent="0.3">
      <c r="P194129" s="83"/>
    </row>
    <row r="194130" spans="16:16" x14ac:dyDescent="0.3">
      <c r="P194130" s="83"/>
    </row>
    <row r="194131" spans="16:16" x14ac:dyDescent="0.3">
      <c r="P194131" s="83"/>
    </row>
    <row r="194132" spans="16:16" x14ac:dyDescent="0.3">
      <c r="P194132" s="83"/>
    </row>
    <row r="194133" spans="16:16" x14ac:dyDescent="0.3">
      <c r="P194133" s="83"/>
    </row>
    <row r="194134" spans="16:16" x14ac:dyDescent="0.3">
      <c r="P194134" s="83"/>
    </row>
    <row r="194135" spans="16:16" x14ac:dyDescent="0.3">
      <c r="P194135" s="83"/>
    </row>
    <row r="194136" spans="16:16" x14ac:dyDescent="0.3">
      <c r="P194136" s="83"/>
    </row>
    <row r="194137" spans="16:16" x14ac:dyDescent="0.3">
      <c r="P194137" s="83"/>
    </row>
    <row r="194138" spans="16:16" x14ac:dyDescent="0.3">
      <c r="P194138" s="83"/>
    </row>
    <row r="194139" spans="16:16" x14ac:dyDescent="0.3">
      <c r="P194139" s="83"/>
    </row>
    <row r="194140" spans="16:16" x14ac:dyDescent="0.3">
      <c r="P194140" s="83"/>
    </row>
    <row r="194141" spans="16:16" x14ac:dyDescent="0.3">
      <c r="P194141" s="83"/>
    </row>
    <row r="194142" spans="16:16" x14ac:dyDescent="0.3">
      <c r="P194142" s="83"/>
    </row>
    <row r="194143" spans="16:16" x14ac:dyDescent="0.3">
      <c r="P194143" s="83"/>
    </row>
    <row r="194144" spans="16:16" x14ac:dyDescent="0.3">
      <c r="P194144" s="83"/>
    </row>
    <row r="194145" spans="16:16" x14ac:dyDescent="0.3">
      <c r="P194145" s="83"/>
    </row>
    <row r="194146" spans="16:16" x14ac:dyDescent="0.3">
      <c r="P194146" s="83"/>
    </row>
    <row r="194147" spans="16:16" x14ac:dyDescent="0.3">
      <c r="P194147" s="83"/>
    </row>
    <row r="194148" spans="16:16" x14ac:dyDescent="0.3">
      <c r="P194148" s="83"/>
    </row>
    <row r="194149" spans="16:16" x14ac:dyDescent="0.3">
      <c r="P194149" s="83"/>
    </row>
    <row r="194150" spans="16:16" x14ac:dyDescent="0.3">
      <c r="P194150" s="83"/>
    </row>
    <row r="194151" spans="16:16" x14ac:dyDescent="0.3">
      <c r="P194151" s="83"/>
    </row>
    <row r="194152" spans="16:16" x14ac:dyDescent="0.3">
      <c r="P194152" s="83"/>
    </row>
    <row r="194153" spans="16:16" x14ac:dyDescent="0.3">
      <c r="P194153" s="83"/>
    </row>
    <row r="194154" spans="16:16" x14ac:dyDescent="0.3">
      <c r="P194154" s="83"/>
    </row>
    <row r="194155" spans="16:16" x14ac:dyDescent="0.3">
      <c r="P194155" s="83"/>
    </row>
    <row r="194156" spans="16:16" x14ac:dyDescent="0.3">
      <c r="P194156" s="83"/>
    </row>
    <row r="194157" spans="16:16" x14ac:dyDescent="0.3">
      <c r="P194157" s="83"/>
    </row>
    <row r="194158" spans="16:16" x14ac:dyDescent="0.3">
      <c r="P194158" s="83"/>
    </row>
    <row r="194159" spans="16:16" x14ac:dyDescent="0.3">
      <c r="P194159" s="83"/>
    </row>
    <row r="194160" spans="16:16" x14ac:dyDescent="0.3">
      <c r="P194160" s="83"/>
    </row>
    <row r="194161" spans="16:16" x14ac:dyDescent="0.3">
      <c r="P194161" s="83"/>
    </row>
    <row r="194162" spans="16:16" x14ac:dyDescent="0.3">
      <c r="P194162" s="83"/>
    </row>
    <row r="194163" spans="16:16" x14ac:dyDescent="0.3">
      <c r="P194163" s="83"/>
    </row>
    <row r="194164" spans="16:16" x14ac:dyDescent="0.3">
      <c r="P194164" s="83"/>
    </row>
    <row r="194165" spans="16:16" x14ac:dyDescent="0.3">
      <c r="P194165" s="83"/>
    </row>
    <row r="194166" spans="16:16" x14ac:dyDescent="0.3">
      <c r="P194166" s="83"/>
    </row>
    <row r="194167" spans="16:16" x14ac:dyDescent="0.3">
      <c r="P194167" s="83"/>
    </row>
    <row r="194168" spans="16:16" x14ac:dyDescent="0.3">
      <c r="P194168" s="83"/>
    </row>
    <row r="194169" spans="16:16" x14ac:dyDescent="0.3">
      <c r="P194169" s="83"/>
    </row>
    <row r="194170" spans="16:16" x14ac:dyDescent="0.3">
      <c r="P194170" s="83"/>
    </row>
    <row r="194171" spans="16:16" x14ac:dyDescent="0.3">
      <c r="P194171" s="83"/>
    </row>
    <row r="194172" spans="16:16" x14ac:dyDescent="0.3">
      <c r="P194172" s="83"/>
    </row>
    <row r="194173" spans="16:16" x14ac:dyDescent="0.3">
      <c r="P194173" s="83"/>
    </row>
    <row r="194174" spans="16:16" x14ac:dyDescent="0.3">
      <c r="P194174" s="83"/>
    </row>
    <row r="194175" spans="16:16" x14ac:dyDescent="0.3">
      <c r="P194175" s="83"/>
    </row>
    <row r="194176" spans="16:16" x14ac:dyDescent="0.3">
      <c r="P194176" s="83"/>
    </row>
    <row r="194177" spans="16:16" x14ac:dyDescent="0.3">
      <c r="P194177" s="83"/>
    </row>
    <row r="194178" spans="16:16" x14ac:dyDescent="0.3">
      <c r="P194178" s="83"/>
    </row>
    <row r="194179" spans="16:16" x14ac:dyDescent="0.3">
      <c r="P194179" s="83"/>
    </row>
    <row r="194180" spans="16:16" x14ac:dyDescent="0.3">
      <c r="P194180" s="83"/>
    </row>
    <row r="194181" spans="16:16" x14ac:dyDescent="0.3">
      <c r="P194181" s="83"/>
    </row>
    <row r="194182" spans="16:16" x14ac:dyDescent="0.3">
      <c r="P194182" s="83"/>
    </row>
    <row r="194183" spans="16:16" x14ac:dyDescent="0.3">
      <c r="P194183" s="83"/>
    </row>
    <row r="194184" spans="16:16" x14ac:dyDescent="0.3">
      <c r="P194184" s="83"/>
    </row>
    <row r="194185" spans="16:16" x14ac:dyDescent="0.3">
      <c r="P194185" s="83"/>
    </row>
    <row r="194186" spans="16:16" x14ac:dyDescent="0.3">
      <c r="P194186" s="83"/>
    </row>
    <row r="194187" spans="16:16" x14ac:dyDescent="0.3">
      <c r="P194187" s="83"/>
    </row>
    <row r="194188" spans="16:16" x14ac:dyDescent="0.3">
      <c r="P194188" s="83"/>
    </row>
    <row r="194189" spans="16:16" x14ac:dyDescent="0.3">
      <c r="P194189" s="83"/>
    </row>
    <row r="194190" spans="16:16" x14ac:dyDescent="0.3">
      <c r="P194190" s="83"/>
    </row>
    <row r="194191" spans="16:16" x14ac:dyDescent="0.3">
      <c r="P194191" s="83"/>
    </row>
    <row r="194192" spans="16:16" x14ac:dyDescent="0.3">
      <c r="P194192" s="83"/>
    </row>
    <row r="194193" spans="16:16" x14ac:dyDescent="0.3">
      <c r="P194193" s="83"/>
    </row>
    <row r="194194" spans="16:16" x14ac:dyDescent="0.3">
      <c r="P194194" s="83"/>
    </row>
    <row r="194195" spans="16:16" x14ac:dyDescent="0.3">
      <c r="P194195" s="83"/>
    </row>
    <row r="194196" spans="16:16" x14ac:dyDescent="0.3">
      <c r="P194196" s="83"/>
    </row>
    <row r="194197" spans="16:16" x14ac:dyDescent="0.3">
      <c r="P194197" s="83"/>
    </row>
    <row r="194198" spans="16:16" x14ac:dyDescent="0.3">
      <c r="P194198" s="83"/>
    </row>
    <row r="194199" spans="16:16" x14ac:dyDescent="0.3">
      <c r="P194199" s="83"/>
    </row>
    <row r="194200" spans="16:16" x14ac:dyDescent="0.3">
      <c r="P194200" s="83"/>
    </row>
    <row r="194201" spans="16:16" x14ac:dyDescent="0.3">
      <c r="P194201" s="83"/>
    </row>
    <row r="194202" spans="16:16" x14ac:dyDescent="0.3">
      <c r="P194202" s="83"/>
    </row>
    <row r="194203" spans="16:16" x14ac:dyDescent="0.3">
      <c r="P194203" s="83"/>
    </row>
    <row r="194204" spans="16:16" x14ac:dyDescent="0.3">
      <c r="P194204" s="83"/>
    </row>
    <row r="194205" spans="16:16" x14ac:dyDescent="0.3">
      <c r="P194205" s="83"/>
    </row>
    <row r="194206" spans="16:16" x14ac:dyDescent="0.3">
      <c r="P194206" s="83"/>
    </row>
    <row r="194207" spans="16:16" x14ac:dyDescent="0.3">
      <c r="P194207" s="83"/>
    </row>
    <row r="194208" spans="16:16" x14ac:dyDescent="0.3">
      <c r="P194208" s="83"/>
    </row>
    <row r="194209" spans="16:16" x14ac:dyDescent="0.3">
      <c r="P194209" s="83"/>
    </row>
    <row r="194210" spans="16:16" x14ac:dyDescent="0.3">
      <c r="P194210" s="83"/>
    </row>
    <row r="194211" spans="16:16" x14ac:dyDescent="0.3">
      <c r="P194211" s="83"/>
    </row>
    <row r="194212" spans="16:16" x14ac:dyDescent="0.3">
      <c r="P194212" s="83"/>
    </row>
    <row r="194213" spans="16:16" x14ac:dyDescent="0.3">
      <c r="P194213" s="83"/>
    </row>
    <row r="194214" spans="16:16" x14ac:dyDescent="0.3">
      <c r="P194214" s="83"/>
    </row>
    <row r="194215" spans="16:16" x14ac:dyDescent="0.3">
      <c r="P194215" s="83"/>
    </row>
    <row r="194216" spans="16:16" x14ac:dyDescent="0.3">
      <c r="P194216" s="83"/>
    </row>
    <row r="194217" spans="16:16" x14ac:dyDescent="0.3">
      <c r="P194217" s="83"/>
    </row>
    <row r="194218" spans="16:16" x14ac:dyDescent="0.3">
      <c r="P194218" s="83"/>
    </row>
    <row r="194219" spans="16:16" x14ac:dyDescent="0.3">
      <c r="P194219" s="83"/>
    </row>
    <row r="194220" spans="16:16" x14ac:dyDescent="0.3">
      <c r="P194220" s="83"/>
    </row>
    <row r="194221" spans="16:16" x14ac:dyDescent="0.3">
      <c r="P194221" s="83"/>
    </row>
    <row r="194222" spans="16:16" x14ac:dyDescent="0.3">
      <c r="P194222" s="83"/>
    </row>
    <row r="194223" spans="16:16" x14ac:dyDescent="0.3">
      <c r="P194223" s="83"/>
    </row>
    <row r="194224" spans="16:16" x14ac:dyDescent="0.3">
      <c r="P194224" s="83"/>
    </row>
    <row r="194225" spans="16:16" x14ac:dyDescent="0.3">
      <c r="P194225" s="83"/>
    </row>
    <row r="194226" spans="16:16" x14ac:dyDescent="0.3">
      <c r="P194226" s="83"/>
    </row>
    <row r="194227" spans="16:16" x14ac:dyDescent="0.3">
      <c r="P194227" s="83"/>
    </row>
    <row r="194228" spans="16:16" x14ac:dyDescent="0.3">
      <c r="P194228" s="83"/>
    </row>
    <row r="194229" spans="16:16" x14ac:dyDescent="0.3">
      <c r="P194229" s="83"/>
    </row>
    <row r="194230" spans="16:16" x14ac:dyDescent="0.3">
      <c r="P194230" s="83"/>
    </row>
    <row r="194231" spans="16:16" x14ac:dyDescent="0.3">
      <c r="P194231" s="83"/>
    </row>
    <row r="194232" spans="16:16" x14ac:dyDescent="0.3">
      <c r="P194232" s="83"/>
    </row>
    <row r="194233" spans="16:16" x14ac:dyDescent="0.3">
      <c r="P194233" s="83"/>
    </row>
    <row r="194234" spans="16:16" x14ac:dyDescent="0.3">
      <c r="P194234" s="83"/>
    </row>
    <row r="194235" spans="16:16" x14ac:dyDescent="0.3">
      <c r="P194235" s="83"/>
    </row>
    <row r="194236" spans="16:16" x14ac:dyDescent="0.3">
      <c r="P194236" s="83"/>
    </row>
    <row r="194237" spans="16:16" x14ac:dyDescent="0.3">
      <c r="P194237" s="83"/>
    </row>
    <row r="194238" spans="16:16" x14ac:dyDescent="0.3">
      <c r="P194238" s="83"/>
    </row>
    <row r="194239" spans="16:16" x14ac:dyDescent="0.3">
      <c r="P194239" s="83"/>
    </row>
    <row r="194240" spans="16:16" x14ac:dyDescent="0.3">
      <c r="P194240" s="83"/>
    </row>
    <row r="194241" spans="16:16" x14ac:dyDescent="0.3">
      <c r="P194241" s="83"/>
    </row>
    <row r="194242" spans="16:16" x14ac:dyDescent="0.3">
      <c r="P194242" s="83"/>
    </row>
    <row r="194243" spans="16:16" x14ac:dyDescent="0.3">
      <c r="P194243" s="83"/>
    </row>
    <row r="194244" spans="16:16" x14ac:dyDescent="0.3">
      <c r="P194244" s="83"/>
    </row>
    <row r="194245" spans="16:16" x14ac:dyDescent="0.3">
      <c r="P194245" s="83"/>
    </row>
    <row r="194246" spans="16:16" x14ac:dyDescent="0.3">
      <c r="P194246" s="83"/>
    </row>
    <row r="194247" spans="16:16" x14ac:dyDescent="0.3">
      <c r="P194247" s="83"/>
    </row>
    <row r="194248" spans="16:16" x14ac:dyDescent="0.3">
      <c r="P194248" s="83"/>
    </row>
    <row r="194249" spans="16:16" x14ac:dyDescent="0.3">
      <c r="P194249" s="83"/>
    </row>
    <row r="194250" spans="16:16" x14ac:dyDescent="0.3">
      <c r="P194250" s="83"/>
    </row>
    <row r="194251" spans="16:16" x14ac:dyDescent="0.3">
      <c r="P194251" s="83"/>
    </row>
    <row r="194252" spans="16:16" x14ac:dyDescent="0.3">
      <c r="P194252" s="83"/>
    </row>
    <row r="194253" spans="16:16" x14ac:dyDescent="0.3">
      <c r="P194253" s="83"/>
    </row>
    <row r="194254" spans="16:16" x14ac:dyDescent="0.3">
      <c r="P194254" s="83"/>
    </row>
    <row r="194255" spans="16:16" x14ac:dyDescent="0.3">
      <c r="P194255" s="83"/>
    </row>
    <row r="194256" spans="16:16" x14ac:dyDescent="0.3">
      <c r="P194256" s="83"/>
    </row>
    <row r="194257" spans="16:16" x14ac:dyDescent="0.3">
      <c r="P194257" s="83"/>
    </row>
    <row r="194258" spans="16:16" x14ac:dyDescent="0.3">
      <c r="P194258" s="83"/>
    </row>
    <row r="194259" spans="16:16" x14ac:dyDescent="0.3">
      <c r="P194259" s="83"/>
    </row>
    <row r="194260" spans="16:16" x14ac:dyDescent="0.3">
      <c r="P194260" s="83"/>
    </row>
    <row r="194261" spans="16:16" x14ac:dyDescent="0.3">
      <c r="P194261" s="83"/>
    </row>
    <row r="194262" spans="16:16" x14ac:dyDescent="0.3">
      <c r="P194262" s="83"/>
    </row>
    <row r="194263" spans="16:16" x14ac:dyDescent="0.3">
      <c r="P194263" s="83"/>
    </row>
    <row r="194264" spans="16:16" x14ac:dyDescent="0.3">
      <c r="P194264" s="83"/>
    </row>
    <row r="194265" spans="16:16" x14ac:dyDescent="0.3">
      <c r="P194265" s="83"/>
    </row>
    <row r="194266" spans="16:16" x14ac:dyDescent="0.3">
      <c r="P194266" s="83"/>
    </row>
    <row r="194267" spans="16:16" x14ac:dyDescent="0.3">
      <c r="P194267" s="83"/>
    </row>
    <row r="194268" spans="16:16" x14ac:dyDescent="0.3">
      <c r="P194268" s="83"/>
    </row>
    <row r="194269" spans="16:16" x14ac:dyDescent="0.3">
      <c r="P194269" s="83"/>
    </row>
    <row r="194270" spans="16:16" x14ac:dyDescent="0.3">
      <c r="P194270" s="83"/>
    </row>
    <row r="194271" spans="16:16" x14ac:dyDescent="0.3">
      <c r="P194271" s="83"/>
    </row>
    <row r="194272" spans="16:16" x14ac:dyDescent="0.3">
      <c r="P194272" s="83"/>
    </row>
    <row r="194273" spans="16:16" x14ac:dyDescent="0.3">
      <c r="P194273" s="83"/>
    </row>
    <row r="194274" spans="16:16" x14ac:dyDescent="0.3">
      <c r="P194274" s="83"/>
    </row>
    <row r="194275" spans="16:16" x14ac:dyDescent="0.3">
      <c r="P194275" s="83"/>
    </row>
    <row r="194276" spans="16:16" x14ac:dyDescent="0.3">
      <c r="P194276" s="83"/>
    </row>
    <row r="194277" spans="16:16" x14ac:dyDescent="0.3">
      <c r="P194277" s="83"/>
    </row>
    <row r="194278" spans="16:16" x14ac:dyDescent="0.3">
      <c r="P194278" s="83"/>
    </row>
    <row r="194279" spans="16:16" x14ac:dyDescent="0.3">
      <c r="P194279" s="83"/>
    </row>
    <row r="194280" spans="16:16" x14ac:dyDescent="0.3">
      <c r="P194280" s="83"/>
    </row>
    <row r="194281" spans="16:16" x14ac:dyDescent="0.3">
      <c r="P194281" s="83"/>
    </row>
    <row r="194282" spans="16:16" x14ac:dyDescent="0.3">
      <c r="P194282" s="83"/>
    </row>
    <row r="194283" spans="16:16" x14ac:dyDescent="0.3">
      <c r="P194283" s="83"/>
    </row>
    <row r="194284" spans="16:16" x14ac:dyDescent="0.3">
      <c r="P194284" s="83"/>
    </row>
    <row r="194285" spans="16:16" x14ac:dyDescent="0.3">
      <c r="P194285" s="83"/>
    </row>
    <row r="194286" spans="16:16" x14ac:dyDescent="0.3">
      <c r="P194286" s="83"/>
    </row>
    <row r="194287" spans="16:16" x14ac:dyDescent="0.3">
      <c r="P194287" s="83"/>
    </row>
    <row r="194288" spans="16:16" x14ac:dyDescent="0.3">
      <c r="P194288" s="83"/>
    </row>
    <row r="194289" spans="16:16" x14ac:dyDescent="0.3">
      <c r="P194289" s="83"/>
    </row>
    <row r="194290" spans="16:16" x14ac:dyDescent="0.3">
      <c r="P194290" s="83"/>
    </row>
    <row r="194291" spans="16:16" x14ac:dyDescent="0.3">
      <c r="P194291" s="83"/>
    </row>
    <row r="194292" spans="16:16" x14ac:dyDescent="0.3">
      <c r="P194292" s="83"/>
    </row>
    <row r="194293" spans="16:16" x14ac:dyDescent="0.3">
      <c r="P194293" s="83"/>
    </row>
    <row r="194294" spans="16:16" x14ac:dyDescent="0.3">
      <c r="P194294" s="83"/>
    </row>
    <row r="194295" spans="16:16" x14ac:dyDescent="0.3">
      <c r="P194295" s="83"/>
    </row>
    <row r="194296" spans="16:16" x14ac:dyDescent="0.3">
      <c r="P194296" s="83"/>
    </row>
    <row r="194297" spans="16:16" x14ac:dyDescent="0.3">
      <c r="P194297" s="83"/>
    </row>
    <row r="194298" spans="16:16" x14ac:dyDescent="0.3">
      <c r="P194298" s="83"/>
    </row>
    <row r="194299" spans="16:16" x14ac:dyDescent="0.3">
      <c r="P194299" s="83"/>
    </row>
    <row r="194300" spans="16:16" x14ac:dyDescent="0.3">
      <c r="P194300" s="83"/>
    </row>
    <row r="194301" spans="16:16" x14ac:dyDescent="0.3">
      <c r="P194301" s="83"/>
    </row>
    <row r="194302" spans="16:16" x14ac:dyDescent="0.3">
      <c r="P194302" s="83"/>
    </row>
    <row r="194303" spans="16:16" x14ac:dyDescent="0.3">
      <c r="P194303" s="83"/>
    </row>
    <row r="194304" spans="16:16" x14ac:dyDescent="0.3">
      <c r="P194304" s="83"/>
    </row>
    <row r="194305" spans="16:16" x14ac:dyDescent="0.3">
      <c r="P194305" s="83"/>
    </row>
    <row r="194306" spans="16:16" x14ac:dyDescent="0.3">
      <c r="P194306" s="83"/>
    </row>
    <row r="194307" spans="16:16" x14ac:dyDescent="0.3">
      <c r="P194307" s="83"/>
    </row>
    <row r="194308" spans="16:16" x14ac:dyDescent="0.3">
      <c r="P194308" s="83"/>
    </row>
    <row r="194309" spans="16:16" x14ac:dyDescent="0.3">
      <c r="P194309" s="83"/>
    </row>
    <row r="194310" spans="16:16" x14ac:dyDescent="0.3">
      <c r="P194310" s="83"/>
    </row>
    <row r="194311" spans="16:16" x14ac:dyDescent="0.3">
      <c r="P194311" s="83"/>
    </row>
    <row r="194312" spans="16:16" x14ac:dyDescent="0.3">
      <c r="P194312" s="83"/>
    </row>
    <row r="194313" spans="16:16" x14ac:dyDescent="0.3">
      <c r="P194313" s="83"/>
    </row>
    <row r="194314" spans="16:16" x14ac:dyDescent="0.3">
      <c r="P194314" s="83"/>
    </row>
    <row r="194315" spans="16:16" x14ac:dyDescent="0.3">
      <c r="P194315" s="83"/>
    </row>
    <row r="194316" spans="16:16" x14ac:dyDescent="0.3">
      <c r="P194316" s="83"/>
    </row>
    <row r="194317" spans="16:16" x14ac:dyDescent="0.3">
      <c r="P194317" s="83"/>
    </row>
    <row r="194318" spans="16:16" x14ac:dyDescent="0.3">
      <c r="P194318" s="83"/>
    </row>
    <row r="194319" spans="16:16" x14ac:dyDescent="0.3">
      <c r="P194319" s="83"/>
    </row>
    <row r="194320" spans="16:16" x14ac:dyDescent="0.3">
      <c r="P194320" s="83"/>
    </row>
    <row r="194321" spans="16:16" x14ac:dyDescent="0.3">
      <c r="P194321" s="83"/>
    </row>
    <row r="194322" spans="16:16" x14ac:dyDescent="0.3">
      <c r="P194322" s="83"/>
    </row>
    <row r="194323" spans="16:16" x14ac:dyDescent="0.3">
      <c r="P194323" s="83"/>
    </row>
    <row r="194324" spans="16:16" x14ac:dyDescent="0.3">
      <c r="P194324" s="83"/>
    </row>
    <row r="194325" spans="16:16" x14ac:dyDescent="0.3">
      <c r="P194325" s="83"/>
    </row>
    <row r="194326" spans="16:16" x14ac:dyDescent="0.3">
      <c r="P194326" s="83"/>
    </row>
    <row r="194327" spans="16:16" x14ac:dyDescent="0.3">
      <c r="P194327" s="83"/>
    </row>
    <row r="194328" spans="16:16" x14ac:dyDescent="0.3">
      <c r="P194328" s="83"/>
    </row>
    <row r="194329" spans="16:16" x14ac:dyDescent="0.3">
      <c r="P194329" s="83"/>
    </row>
    <row r="194330" spans="16:16" x14ac:dyDescent="0.3">
      <c r="P194330" s="83"/>
    </row>
    <row r="194331" spans="16:16" x14ac:dyDescent="0.3">
      <c r="P194331" s="83"/>
    </row>
    <row r="194332" spans="16:16" x14ac:dyDescent="0.3">
      <c r="P194332" s="83"/>
    </row>
    <row r="194333" spans="16:16" x14ac:dyDescent="0.3">
      <c r="P194333" s="83"/>
    </row>
    <row r="194334" spans="16:16" x14ac:dyDescent="0.3">
      <c r="P194334" s="83"/>
    </row>
    <row r="194335" spans="16:16" x14ac:dyDescent="0.3">
      <c r="P194335" s="83"/>
    </row>
    <row r="194336" spans="16:16" x14ac:dyDescent="0.3">
      <c r="P194336" s="83"/>
    </row>
    <row r="194337" spans="16:16" x14ac:dyDescent="0.3">
      <c r="P194337" s="83"/>
    </row>
    <row r="194338" spans="16:16" x14ac:dyDescent="0.3">
      <c r="P194338" s="83"/>
    </row>
    <row r="194339" spans="16:16" x14ac:dyDescent="0.3">
      <c r="P194339" s="83"/>
    </row>
    <row r="194340" spans="16:16" x14ac:dyDescent="0.3">
      <c r="P194340" s="83"/>
    </row>
    <row r="194341" spans="16:16" x14ac:dyDescent="0.3">
      <c r="P194341" s="83"/>
    </row>
    <row r="194342" spans="16:16" x14ac:dyDescent="0.3">
      <c r="P194342" s="83"/>
    </row>
    <row r="194343" spans="16:16" x14ac:dyDescent="0.3">
      <c r="P194343" s="83"/>
    </row>
    <row r="194344" spans="16:16" x14ac:dyDescent="0.3">
      <c r="P194344" s="83"/>
    </row>
    <row r="194345" spans="16:16" x14ac:dyDescent="0.3">
      <c r="P194345" s="83"/>
    </row>
    <row r="194346" spans="16:16" x14ac:dyDescent="0.3">
      <c r="P194346" s="83"/>
    </row>
    <row r="194347" spans="16:16" x14ac:dyDescent="0.3">
      <c r="P194347" s="83"/>
    </row>
    <row r="194348" spans="16:16" x14ac:dyDescent="0.3">
      <c r="P194348" s="83"/>
    </row>
    <row r="194349" spans="16:16" x14ac:dyDescent="0.3">
      <c r="P194349" s="83"/>
    </row>
    <row r="194350" spans="16:16" x14ac:dyDescent="0.3">
      <c r="P194350" s="83"/>
    </row>
    <row r="194351" spans="16:16" x14ac:dyDescent="0.3">
      <c r="P194351" s="83"/>
    </row>
    <row r="194352" spans="16:16" x14ac:dyDescent="0.3">
      <c r="P194352" s="83"/>
    </row>
    <row r="194353" spans="16:16" x14ac:dyDescent="0.3">
      <c r="P194353" s="83"/>
    </row>
    <row r="194354" spans="16:16" x14ac:dyDescent="0.3">
      <c r="P194354" s="83"/>
    </row>
    <row r="194355" spans="16:16" x14ac:dyDescent="0.3">
      <c r="P194355" s="83"/>
    </row>
    <row r="194356" spans="16:16" x14ac:dyDescent="0.3">
      <c r="P194356" s="83"/>
    </row>
    <row r="194357" spans="16:16" x14ac:dyDescent="0.3">
      <c r="P194357" s="83"/>
    </row>
    <row r="194358" spans="16:16" x14ac:dyDescent="0.3">
      <c r="P194358" s="83"/>
    </row>
    <row r="194359" spans="16:16" x14ac:dyDescent="0.3">
      <c r="P194359" s="83"/>
    </row>
    <row r="194360" spans="16:16" x14ac:dyDescent="0.3">
      <c r="P194360" s="83"/>
    </row>
    <row r="194361" spans="16:16" x14ac:dyDescent="0.3">
      <c r="P194361" s="83"/>
    </row>
    <row r="194362" spans="16:16" x14ac:dyDescent="0.3">
      <c r="P194362" s="83"/>
    </row>
    <row r="194363" spans="16:16" x14ac:dyDescent="0.3">
      <c r="P194363" s="83"/>
    </row>
    <row r="194364" spans="16:16" x14ac:dyDescent="0.3">
      <c r="P194364" s="83"/>
    </row>
    <row r="194365" spans="16:16" x14ac:dyDescent="0.3">
      <c r="P194365" s="83"/>
    </row>
    <row r="194366" spans="16:16" x14ac:dyDescent="0.3">
      <c r="P194366" s="83"/>
    </row>
    <row r="194367" spans="16:16" x14ac:dyDescent="0.3">
      <c r="P194367" s="83"/>
    </row>
    <row r="194368" spans="16:16" x14ac:dyDescent="0.3">
      <c r="P194368" s="83"/>
    </row>
    <row r="194369" spans="16:16" x14ac:dyDescent="0.3">
      <c r="P194369" s="83"/>
    </row>
    <row r="194370" spans="16:16" x14ac:dyDescent="0.3">
      <c r="P194370" s="83"/>
    </row>
    <row r="194371" spans="16:16" x14ac:dyDescent="0.3">
      <c r="P194371" s="83"/>
    </row>
    <row r="194372" spans="16:16" x14ac:dyDescent="0.3">
      <c r="P194372" s="83"/>
    </row>
    <row r="194373" spans="16:16" x14ac:dyDescent="0.3">
      <c r="P194373" s="83"/>
    </row>
    <row r="194374" spans="16:16" x14ac:dyDescent="0.3">
      <c r="P194374" s="83"/>
    </row>
    <row r="194375" spans="16:16" x14ac:dyDescent="0.3">
      <c r="P194375" s="83"/>
    </row>
    <row r="194376" spans="16:16" x14ac:dyDescent="0.3">
      <c r="P194376" s="83"/>
    </row>
    <row r="194377" spans="16:16" x14ac:dyDescent="0.3">
      <c r="P194377" s="83"/>
    </row>
    <row r="194378" spans="16:16" x14ac:dyDescent="0.3">
      <c r="P194378" s="83"/>
    </row>
    <row r="194379" spans="16:16" x14ac:dyDescent="0.3">
      <c r="P194379" s="83"/>
    </row>
    <row r="194380" spans="16:16" x14ac:dyDescent="0.3">
      <c r="P194380" s="83"/>
    </row>
    <row r="194381" spans="16:16" x14ac:dyDescent="0.3">
      <c r="P194381" s="83"/>
    </row>
    <row r="194382" spans="16:16" x14ac:dyDescent="0.3">
      <c r="P194382" s="83"/>
    </row>
    <row r="194383" spans="16:16" x14ac:dyDescent="0.3">
      <c r="P194383" s="83"/>
    </row>
    <row r="194384" spans="16:16" x14ac:dyDescent="0.3">
      <c r="P194384" s="83"/>
    </row>
    <row r="194385" spans="16:16" x14ac:dyDescent="0.3">
      <c r="P194385" s="83"/>
    </row>
    <row r="194386" spans="16:16" x14ac:dyDescent="0.3">
      <c r="P194386" s="83"/>
    </row>
    <row r="194387" spans="16:16" x14ac:dyDescent="0.3">
      <c r="P194387" s="83"/>
    </row>
    <row r="194388" spans="16:16" x14ac:dyDescent="0.3">
      <c r="P194388" s="83"/>
    </row>
    <row r="194389" spans="16:16" x14ac:dyDescent="0.3">
      <c r="P194389" s="83"/>
    </row>
    <row r="194390" spans="16:16" x14ac:dyDescent="0.3">
      <c r="P194390" s="83"/>
    </row>
    <row r="194391" spans="16:16" x14ac:dyDescent="0.3">
      <c r="P194391" s="83"/>
    </row>
    <row r="194392" spans="16:16" x14ac:dyDescent="0.3">
      <c r="P194392" s="83"/>
    </row>
    <row r="194393" spans="16:16" x14ac:dyDescent="0.3">
      <c r="P194393" s="83"/>
    </row>
    <row r="194394" spans="16:16" x14ac:dyDescent="0.3">
      <c r="P194394" s="83"/>
    </row>
    <row r="194395" spans="16:16" x14ac:dyDescent="0.3">
      <c r="P194395" s="83"/>
    </row>
    <row r="194396" spans="16:16" x14ac:dyDescent="0.3">
      <c r="P194396" s="83"/>
    </row>
    <row r="194397" spans="16:16" x14ac:dyDescent="0.3">
      <c r="P194397" s="83"/>
    </row>
    <row r="194398" spans="16:16" x14ac:dyDescent="0.3">
      <c r="P194398" s="83"/>
    </row>
    <row r="194399" spans="16:16" x14ac:dyDescent="0.3">
      <c r="P194399" s="83"/>
    </row>
    <row r="194400" spans="16:16" x14ac:dyDescent="0.3">
      <c r="P194400" s="83"/>
    </row>
    <row r="194401" spans="16:16" x14ac:dyDescent="0.3">
      <c r="P194401" s="83"/>
    </row>
    <row r="194402" spans="16:16" x14ac:dyDescent="0.3">
      <c r="P194402" s="83"/>
    </row>
    <row r="194403" spans="16:16" x14ac:dyDescent="0.3">
      <c r="P194403" s="83"/>
    </row>
    <row r="194404" spans="16:16" x14ac:dyDescent="0.3">
      <c r="P194404" s="83"/>
    </row>
    <row r="194405" spans="16:16" x14ac:dyDescent="0.3">
      <c r="P194405" s="83"/>
    </row>
    <row r="194406" spans="16:16" x14ac:dyDescent="0.3">
      <c r="P194406" s="83"/>
    </row>
    <row r="194407" spans="16:16" x14ac:dyDescent="0.3">
      <c r="P194407" s="83"/>
    </row>
    <row r="194408" spans="16:16" x14ac:dyDescent="0.3">
      <c r="P194408" s="83"/>
    </row>
    <row r="194409" spans="16:16" x14ac:dyDescent="0.3">
      <c r="P194409" s="83"/>
    </row>
    <row r="194410" spans="16:16" x14ac:dyDescent="0.3">
      <c r="P194410" s="83"/>
    </row>
    <row r="194411" spans="16:16" x14ac:dyDescent="0.3">
      <c r="P194411" s="83"/>
    </row>
    <row r="194412" spans="16:16" x14ac:dyDescent="0.3">
      <c r="P194412" s="83"/>
    </row>
    <row r="194413" spans="16:16" x14ac:dyDescent="0.3">
      <c r="P194413" s="83"/>
    </row>
    <row r="194414" spans="16:16" x14ac:dyDescent="0.3">
      <c r="P194414" s="83"/>
    </row>
    <row r="194415" spans="16:16" x14ac:dyDescent="0.3">
      <c r="P194415" s="83"/>
    </row>
    <row r="194416" spans="16:16" x14ac:dyDescent="0.3">
      <c r="P194416" s="83"/>
    </row>
    <row r="194417" spans="16:16" x14ac:dyDescent="0.3">
      <c r="P194417" s="83"/>
    </row>
    <row r="194418" spans="16:16" x14ac:dyDescent="0.3">
      <c r="P194418" s="83"/>
    </row>
    <row r="194419" spans="16:16" x14ac:dyDescent="0.3">
      <c r="P194419" s="83"/>
    </row>
    <row r="194420" spans="16:16" x14ac:dyDescent="0.3">
      <c r="P194420" s="83"/>
    </row>
    <row r="194421" spans="16:16" x14ac:dyDescent="0.3">
      <c r="P194421" s="83"/>
    </row>
    <row r="194422" spans="16:16" x14ac:dyDescent="0.3">
      <c r="P194422" s="83"/>
    </row>
    <row r="194423" spans="16:16" x14ac:dyDescent="0.3">
      <c r="P194423" s="83"/>
    </row>
    <row r="194424" spans="16:16" x14ac:dyDescent="0.3">
      <c r="P194424" s="83"/>
    </row>
    <row r="194425" spans="16:16" x14ac:dyDescent="0.3">
      <c r="P194425" s="83"/>
    </row>
    <row r="194426" spans="16:16" x14ac:dyDescent="0.3">
      <c r="P194426" s="83"/>
    </row>
    <row r="194427" spans="16:16" x14ac:dyDescent="0.3">
      <c r="P194427" s="83"/>
    </row>
    <row r="194428" spans="16:16" x14ac:dyDescent="0.3">
      <c r="P194428" s="83"/>
    </row>
    <row r="194429" spans="16:16" x14ac:dyDescent="0.3">
      <c r="P194429" s="83"/>
    </row>
    <row r="194430" spans="16:16" x14ac:dyDescent="0.3">
      <c r="P194430" s="83"/>
    </row>
    <row r="194431" spans="16:16" x14ac:dyDescent="0.3">
      <c r="P194431" s="83"/>
    </row>
    <row r="194432" spans="16:16" x14ac:dyDescent="0.3">
      <c r="P194432" s="83"/>
    </row>
    <row r="194433" spans="16:16" x14ac:dyDescent="0.3">
      <c r="P194433" s="83"/>
    </row>
    <row r="194434" spans="16:16" x14ac:dyDescent="0.3">
      <c r="P194434" s="83"/>
    </row>
    <row r="194435" spans="16:16" x14ac:dyDescent="0.3">
      <c r="P194435" s="83"/>
    </row>
    <row r="194436" spans="16:16" x14ac:dyDescent="0.3">
      <c r="P194436" s="83"/>
    </row>
    <row r="194437" spans="16:16" x14ac:dyDescent="0.3">
      <c r="P194437" s="83"/>
    </row>
    <row r="194438" spans="16:16" x14ac:dyDescent="0.3">
      <c r="P194438" s="83"/>
    </row>
    <row r="194439" spans="16:16" x14ac:dyDescent="0.3">
      <c r="P194439" s="83"/>
    </row>
    <row r="194440" spans="16:16" x14ac:dyDescent="0.3">
      <c r="P194440" s="83"/>
    </row>
    <row r="194441" spans="16:16" x14ac:dyDescent="0.3">
      <c r="P194441" s="83"/>
    </row>
    <row r="194442" spans="16:16" x14ac:dyDescent="0.3">
      <c r="P194442" s="83"/>
    </row>
    <row r="194443" spans="16:16" x14ac:dyDescent="0.3">
      <c r="P194443" s="83"/>
    </row>
    <row r="194444" spans="16:16" x14ac:dyDescent="0.3">
      <c r="P194444" s="83"/>
    </row>
    <row r="194445" spans="16:16" x14ac:dyDescent="0.3">
      <c r="P194445" s="83"/>
    </row>
    <row r="194446" spans="16:16" x14ac:dyDescent="0.3">
      <c r="P194446" s="83"/>
    </row>
    <row r="194447" spans="16:16" x14ac:dyDescent="0.3">
      <c r="P194447" s="83"/>
    </row>
    <row r="194448" spans="16:16" x14ac:dyDescent="0.3">
      <c r="P194448" s="83"/>
    </row>
    <row r="194449" spans="16:16" x14ac:dyDescent="0.3">
      <c r="P194449" s="83"/>
    </row>
    <row r="194450" spans="16:16" x14ac:dyDescent="0.3">
      <c r="P194450" s="83"/>
    </row>
    <row r="194451" spans="16:16" x14ac:dyDescent="0.3">
      <c r="P194451" s="83"/>
    </row>
    <row r="194452" spans="16:16" x14ac:dyDescent="0.3">
      <c r="P194452" s="83"/>
    </row>
    <row r="194453" spans="16:16" x14ac:dyDescent="0.3">
      <c r="P194453" s="83"/>
    </row>
    <row r="194454" spans="16:16" x14ac:dyDescent="0.3">
      <c r="P194454" s="83"/>
    </row>
    <row r="194455" spans="16:16" x14ac:dyDescent="0.3">
      <c r="P194455" s="83"/>
    </row>
    <row r="194456" spans="16:16" x14ac:dyDescent="0.3">
      <c r="P194456" s="83"/>
    </row>
    <row r="194457" spans="16:16" x14ac:dyDescent="0.3">
      <c r="P194457" s="83"/>
    </row>
    <row r="194458" spans="16:16" x14ac:dyDescent="0.3">
      <c r="P194458" s="83"/>
    </row>
    <row r="194459" spans="16:16" x14ac:dyDescent="0.3">
      <c r="P194459" s="83"/>
    </row>
    <row r="194460" spans="16:16" x14ac:dyDescent="0.3">
      <c r="P194460" s="83"/>
    </row>
    <row r="194461" spans="16:16" x14ac:dyDescent="0.3">
      <c r="P194461" s="83"/>
    </row>
    <row r="194462" spans="16:16" x14ac:dyDescent="0.3">
      <c r="P194462" s="83"/>
    </row>
    <row r="194463" spans="16:16" x14ac:dyDescent="0.3">
      <c r="P194463" s="83"/>
    </row>
    <row r="194464" spans="16:16" x14ac:dyDescent="0.3">
      <c r="P194464" s="83"/>
    </row>
    <row r="194465" spans="16:16" x14ac:dyDescent="0.3">
      <c r="P194465" s="83"/>
    </row>
    <row r="194466" spans="16:16" x14ac:dyDescent="0.3">
      <c r="P194466" s="83"/>
    </row>
    <row r="194467" spans="16:16" x14ac:dyDescent="0.3">
      <c r="P194467" s="83"/>
    </row>
    <row r="194468" spans="16:16" x14ac:dyDescent="0.3">
      <c r="P194468" s="83"/>
    </row>
    <row r="194469" spans="16:16" x14ac:dyDescent="0.3">
      <c r="P194469" s="83"/>
    </row>
    <row r="194470" spans="16:16" x14ac:dyDescent="0.3">
      <c r="P194470" s="83"/>
    </row>
    <row r="194471" spans="16:16" x14ac:dyDescent="0.3">
      <c r="P194471" s="83"/>
    </row>
    <row r="194472" spans="16:16" x14ac:dyDescent="0.3">
      <c r="P194472" s="83"/>
    </row>
    <row r="194473" spans="16:16" x14ac:dyDescent="0.3">
      <c r="P194473" s="83"/>
    </row>
    <row r="194474" spans="16:16" x14ac:dyDescent="0.3">
      <c r="P194474" s="83"/>
    </row>
    <row r="194475" spans="16:16" x14ac:dyDescent="0.3">
      <c r="P194475" s="83"/>
    </row>
    <row r="194476" spans="16:16" x14ac:dyDescent="0.3">
      <c r="P194476" s="83"/>
    </row>
    <row r="194477" spans="16:16" x14ac:dyDescent="0.3">
      <c r="P194477" s="83"/>
    </row>
    <row r="194478" spans="16:16" x14ac:dyDescent="0.3">
      <c r="P194478" s="83"/>
    </row>
    <row r="194479" spans="16:16" x14ac:dyDescent="0.3">
      <c r="P194479" s="83"/>
    </row>
    <row r="194480" spans="16:16" x14ac:dyDescent="0.3">
      <c r="P194480" s="83"/>
    </row>
    <row r="194481" spans="16:16" x14ac:dyDescent="0.3">
      <c r="P194481" s="83"/>
    </row>
    <row r="194482" spans="16:16" x14ac:dyDescent="0.3">
      <c r="P194482" s="83"/>
    </row>
    <row r="194483" spans="16:16" x14ac:dyDescent="0.3">
      <c r="P194483" s="83"/>
    </row>
    <row r="194484" spans="16:16" x14ac:dyDescent="0.3">
      <c r="P194484" s="83"/>
    </row>
    <row r="194485" spans="16:16" x14ac:dyDescent="0.3">
      <c r="P194485" s="83"/>
    </row>
    <row r="194486" spans="16:16" x14ac:dyDescent="0.3">
      <c r="P194486" s="83"/>
    </row>
    <row r="194487" spans="16:16" x14ac:dyDescent="0.3">
      <c r="P194487" s="83"/>
    </row>
    <row r="194488" spans="16:16" x14ac:dyDescent="0.3">
      <c r="P194488" s="83"/>
    </row>
    <row r="194489" spans="16:16" x14ac:dyDescent="0.3">
      <c r="P194489" s="83"/>
    </row>
    <row r="194490" spans="16:16" x14ac:dyDescent="0.3">
      <c r="P194490" s="83"/>
    </row>
    <row r="194491" spans="16:16" x14ac:dyDescent="0.3">
      <c r="P194491" s="83"/>
    </row>
    <row r="194492" spans="16:16" x14ac:dyDescent="0.3">
      <c r="P194492" s="83"/>
    </row>
    <row r="194493" spans="16:16" x14ac:dyDescent="0.3">
      <c r="P194493" s="83"/>
    </row>
    <row r="194494" spans="16:16" x14ac:dyDescent="0.3">
      <c r="P194494" s="83"/>
    </row>
    <row r="194495" spans="16:16" x14ac:dyDescent="0.3">
      <c r="P194495" s="83"/>
    </row>
    <row r="194496" spans="16:16" x14ac:dyDescent="0.3">
      <c r="P194496" s="83"/>
    </row>
    <row r="194497" spans="16:16" x14ac:dyDescent="0.3">
      <c r="P194497" s="83"/>
    </row>
    <row r="194498" spans="16:16" x14ac:dyDescent="0.3">
      <c r="P194498" s="83"/>
    </row>
    <row r="194499" spans="16:16" x14ac:dyDescent="0.3">
      <c r="P194499" s="83"/>
    </row>
    <row r="194500" spans="16:16" x14ac:dyDescent="0.3">
      <c r="P194500" s="83"/>
    </row>
    <row r="194501" spans="16:16" x14ac:dyDescent="0.3">
      <c r="P194501" s="83"/>
    </row>
    <row r="194502" spans="16:16" x14ac:dyDescent="0.3">
      <c r="P194502" s="83"/>
    </row>
    <row r="194503" spans="16:16" x14ac:dyDescent="0.3">
      <c r="P194503" s="83"/>
    </row>
    <row r="194504" spans="16:16" x14ac:dyDescent="0.3">
      <c r="P194504" s="83"/>
    </row>
    <row r="194505" spans="16:16" x14ac:dyDescent="0.3">
      <c r="P194505" s="83"/>
    </row>
    <row r="194506" spans="16:16" x14ac:dyDescent="0.3">
      <c r="P194506" s="83"/>
    </row>
    <row r="194507" spans="16:16" x14ac:dyDescent="0.3">
      <c r="P194507" s="83"/>
    </row>
    <row r="194508" spans="16:16" x14ac:dyDescent="0.3">
      <c r="P194508" s="83"/>
    </row>
    <row r="194509" spans="16:16" x14ac:dyDescent="0.3">
      <c r="P194509" s="83"/>
    </row>
    <row r="194510" spans="16:16" x14ac:dyDescent="0.3">
      <c r="P194510" s="83"/>
    </row>
    <row r="194511" spans="16:16" x14ac:dyDescent="0.3">
      <c r="P194511" s="83"/>
    </row>
    <row r="194512" spans="16:16" x14ac:dyDescent="0.3">
      <c r="P194512" s="83"/>
    </row>
    <row r="194513" spans="16:16" x14ac:dyDescent="0.3">
      <c r="P194513" s="83"/>
    </row>
    <row r="194514" spans="16:16" x14ac:dyDescent="0.3">
      <c r="P194514" s="83"/>
    </row>
    <row r="194515" spans="16:16" x14ac:dyDescent="0.3">
      <c r="P194515" s="83"/>
    </row>
    <row r="194516" spans="16:16" x14ac:dyDescent="0.3">
      <c r="P194516" s="83"/>
    </row>
    <row r="194517" spans="16:16" x14ac:dyDescent="0.3">
      <c r="P194517" s="83"/>
    </row>
    <row r="194518" spans="16:16" x14ac:dyDescent="0.3">
      <c r="P194518" s="83"/>
    </row>
    <row r="194519" spans="16:16" x14ac:dyDescent="0.3">
      <c r="P194519" s="83"/>
    </row>
    <row r="194520" spans="16:16" x14ac:dyDescent="0.3">
      <c r="P194520" s="83"/>
    </row>
    <row r="194521" spans="16:16" x14ac:dyDescent="0.3">
      <c r="P194521" s="83"/>
    </row>
    <row r="194522" spans="16:16" x14ac:dyDescent="0.3">
      <c r="P194522" s="83"/>
    </row>
    <row r="194523" spans="16:16" x14ac:dyDescent="0.3">
      <c r="P194523" s="83"/>
    </row>
    <row r="194524" spans="16:16" x14ac:dyDescent="0.3">
      <c r="P194524" s="83"/>
    </row>
    <row r="194525" spans="16:16" x14ac:dyDescent="0.3">
      <c r="P194525" s="83"/>
    </row>
    <row r="194526" spans="16:16" x14ac:dyDescent="0.3">
      <c r="P194526" s="83"/>
    </row>
    <row r="194527" spans="16:16" x14ac:dyDescent="0.3">
      <c r="P194527" s="83"/>
    </row>
    <row r="194528" spans="16:16" x14ac:dyDescent="0.3">
      <c r="P194528" s="83"/>
    </row>
    <row r="194529" spans="16:16" x14ac:dyDescent="0.3">
      <c r="P194529" s="83"/>
    </row>
    <row r="194530" spans="16:16" x14ac:dyDescent="0.3">
      <c r="P194530" s="83"/>
    </row>
    <row r="194531" spans="16:16" x14ac:dyDescent="0.3">
      <c r="P194531" s="83"/>
    </row>
    <row r="194532" spans="16:16" x14ac:dyDescent="0.3">
      <c r="P194532" s="83"/>
    </row>
    <row r="194533" spans="16:16" x14ac:dyDescent="0.3">
      <c r="P194533" s="83"/>
    </row>
    <row r="194534" spans="16:16" x14ac:dyDescent="0.3">
      <c r="P194534" s="83"/>
    </row>
    <row r="194535" spans="16:16" x14ac:dyDescent="0.3">
      <c r="P194535" s="83"/>
    </row>
    <row r="194536" spans="16:16" x14ac:dyDescent="0.3">
      <c r="P194536" s="83"/>
    </row>
    <row r="194537" spans="16:16" x14ac:dyDescent="0.3">
      <c r="P194537" s="83"/>
    </row>
    <row r="194538" spans="16:16" x14ac:dyDescent="0.3">
      <c r="P194538" s="83"/>
    </row>
    <row r="194539" spans="16:16" x14ac:dyDescent="0.3">
      <c r="P194539" s="83"/>
    </row>
    <row r="194540" spans="16:16" x14ac:dyDescent="0.3">
      <c r="P194540" s="83"/>
    </row>
    <row r="194541" spans="16:16" x14ac:dyDescent="0.3">
      <c r="P194541" s="83"/>
    </row>
    <row r="194542" spans="16:16" x14ac:dyDescent="0.3">
      <c r="P194542" s="83"/>
    </row>
    <row r="194543" spans="16:16" x14ac:dyDescent="0.3">
      <c r="P194543" s="83"/>
    </row>
    <row r="194544" spans="16:16" x14ac:dyDescent="0.3">
      <c r="P194544" s="83"/>
    </row>
    <row r="194545" spans="16:16" x14ac:dyDescent="0.3">
      <c r="P194545" s="83"/>
    </row>
    <row r="194546" spans="16:16" x14ac:dyDescent="0.3">
      <c r="P194546" s="83"/>
    </row>
    <row r="194547" spans="16:16" x14ac:dyDescent="0.3">
      <c r="P194547" s="83"/>
    </row>
    <row r="194548" spans="16:16" x14ac:dyDescent="0.3">
      <c r="P194548" s="83"/>
    </row>
    <row r="194549" spans="16:16" x14ac:dyDescent="0.3">
      <c r="P194549" s="83"/>
    </row>
    <row r="194550" spans="16:16" x14ac:dyDescent="0.3">
      <c r="P194550" s="83"/>
    </row>
    <row r="194551" spans="16:16" x14ac:dyDescent="0.3">
      <c r="P194551" s="83"/>
    </row>
    <row r="194552" spans="16:16" x14ac:dyDescent="0.3">
      <c r="P194552" s="83"/>
    </row>
    <row r="194553" spans="16:16" x14ac:dyDescent="0.3">
      <c r="P194553" s="83"/>
    </row>
    <row r="194554" spans="16:16" x14ac:dyDescent="0.3">
      <c r="P194554" s="83"/>
    </row>
    <row r="194555" spans="16:16" x14ac:dyDescent="0.3">
      <c r="P194555" s="83"/>
    </row>
    <row r="194556" spans="16:16" x14ac:dyDescent="0.3">
      <c r="P194556" s="83"/>
    </row>
    <row r="194557" spans="16:16" x14ac:dyDescent="0.3">
      <c r="P194557" s="83"/>
    </row>
    <row r="194558" spans="16:16" x14ac:dyDescent="0.3">
      <c r="P194558" s="83"/>
    </row>
    <row r="194559" spans="16:16" x14ac:dyDescent="0.3">
      <c r="P194559" s="83"/>
    </row>
    <row r="194560" spans="16:16" x14ac:dyDescent="0.3">
      <c r="P194560" s="83"/>
    </row>
    <row r="194561" spans="16:16" x14ac:dyDescent="0.3">
      <c r="P194561" s="83"/>
    </row>
    <row r="194562" spans="16:16" x14ac:dyDescent="0.3">
      <c r="P194562" s="83"/>
    </row>
    <row r="194563" spans="16:16" x14ac:dyDescent="0.3">
      <c r="P194563" s="83"/>
    </row>
    <row r="194564" spans="16:16" x14ac:dyDescent="0.3">
      <c r="P194564" s="83"/>
    </row>
    <row r="194565" spans="16:16" x14ac:dyDescent="0.3">
      <c r="P194565" s="83"/>
    </row>
    <row r="194566" spans="16:16" x14ac:dyDescent="0.3">
      <c r="P194566" s="83"/>
    </row>
    <row r="194567" spans="16:16" x14ac:dyDescent="0.3">
      <c r="P194567" s="83"/>
    </row>
    <row r="194568" spans="16:16" x14ac:dyDescent="0.3">
      <c r="P194568" s="83"/>
    </row>
    <row r="194569" spans="16:16" x14ac:dyDescent="0.3">
      <c r="P194569" s="83"/>
    </row>
    <row r="194570" spans="16:16" x14ac:dyDescent="0.3">
      <c r="P194570" s="83"/>
    </row>
    <row r="194571" spans="16:16" x14ac:dyDescent="0.3">
      <c r="P194571" s="83"/>
    </row>
    <row r="194572" spans="16:16" x14ac:dyDescent="0.3">
      <c r="P194572" s="83"/>
    </row>
    <row r="194573" spans="16:16" x14ac:dyDescent="0.3">
      <c r="P194573" s="83"/>
    </row>
    <row r="194574" spans="16:16" x14ac:dyDescent="0.3">
      <c r="P194574" s="83"/>
    </row>
    <row r="194575" spans="16:16" x14ac:dyDescent="0.3">
      <c r="P194575" s="83"/>
    </row>
    <row r="194576" spans="16:16" x14ac:dyDescent="0.3">
      <c r="P194576" s="83"/>
    </row>
    <row r="194577" spans="16:16" x14ac:dyDescent="0.3">
      <c r="P194577" s="83"/>
    </row>
    <row r="194578" spans="16:16" x14ac:dyDescent="0.3">
      <c r="P194578" s="83"/>
    </row>
    <row r="194579" spans="16:16" x14ac:dyDescent="0.3">
      <c r="P194579" s="83"/>
    </row>
    <row r="194580" spans="16:16" x14ac:dyDescent="0.3">
      <c r="P194580" s="83"/>
    </row>
    <row r="194581" spans="16:16" x14ac:dyDescent="0.3">
      <c r="P194581" s="83"/>
    </row>
    <row r="194582" spans="16:16" x14ac:dyDescent="0.3">
      <c r="P194582" s="83"/>
    </row>
    <row r="194583" spans="16:16" x14ac:dyDescent="0.3">
      <c r="P194583" s="83"/>
    </row>
    <row r="194584" spans="16:16" x14ac:dyDescent="0.3">
      <c r="P194584" s="83"/>
    </row>
    <row r="194585" spans="16:16" x14ac:dyDescent="0.3">
      <c r="P194585" s="83"/>
    </row>
    <row r="194586" spans="16:16" x14ac:dyDescent="0.3">
      <c r="P194586" s="83"/>
    </row>
    <row r="194587" spans="16:16" x14ac:dyDescent="0.3">
      <c r="P194587" s="83"/>
    </row>
    <row r="194588" spans="16:16" x14ac:dyDescent="0.3">
      <c r="P194588" s="83"/>
    </row>
    <row r="194589" spans="16:16" x14ac:dyDescent="0.3">
      <c r="P194589" s="83"/>
    </row>
    <row r="194590" spans="16:16" x14ac:dyDescent="0.3">
      <c r="P194590" s="83"/>
    </row>
    <row r="194591" spans="16:16" x14ac:dyDescent="0.3">
      <c r="P194591" s="83"/>
    </row>
    <row r="194592" spans="16:16" x14ac:dyDescent="0.3">
      <c r="P194592" s="83"/>
    </row>
    <row r="194593" spans="16:16" x14ac:dyDescent="0.3">
      <c r="P194593" s="83"/>
    </row>
    <row r="194594" spans="16:16" x14ac:dyDescent="0.3">
      <c r="P194594" s="83"/>
    </row>
    <row r="194595" spans="16:16" x14ac:dyDescent="0.3">
      <c r="P194595" s="83"/>
    </row>
    <row r="194596" spans="16:16" x14ac:dyDescent="0.3">
      <c r="P194596" s="83"/>
    </row>
    <row r="194597" spans="16:16" x14ac:dyDescent="0.3">
      <c r="P194597" s="83"/>
    </row>
    <row r="194598" spans="16:16" x14ac:dyDescent="0.3">
      <c r="P194598" s="83"/>
    </row>
    <row r="194599" spans="16:16" x14ac:dyDescent="0.3">
      <c r="P194599" s="83"/>
    </row>
    <row r="194600" spans="16:16" x14ac:dyDescent="0.3">
      <c r="P194600" s="83"/>
    </row>
    <row r="194601" spans="16:16" x14ac:dyDescent="0.3">
      <c r="P194601" s="83"/>
    </row>
    <row r="194602" spans="16:16" x14ac:dyDescent="0.3">
      <c r="P194602" s="83"/>
    </row>
    <row r="194603" spans="16:16" x14ac:dyDescent="0.3">
      <c r="P194603" s="83"/>
    </row>
    <row r="194604" spans="16:16" x14ac:dyDescent="0.3">
      <c r="P194604" s="83"/>
    </row>
    <row r="194605" spans="16:16" x14ac:dyDescent="0.3">
      <c r="P194605" s="83"/>
    </row>
    <row r="194606" spans="16:16" x14ac:dyDescent="0.3">
      <c r="P194606" s="83"/>
    </row>
    <row r="194607" spans="16:16" x14ac:dyDescent="0.3">
      <c r="P194607" s="83"/>
    </row>
    <row r="194608" spans="16:16" x14ac:dyDescent="0.3">
      <c r="P194608" s="83"/>
    </row>
    <row r="194609" spans="16:16" x14ac:dyDescent="0.3">
      <c r="P194609" s="83"/>
    </row>
    <row r="194610" spans="16:16" x14ac:dyDescent="0.3">
      <c r="P194610" s="83"/>
    </row>
    <row r="194611" spans="16:16" x14ac:dyDescent="0.3">
      <c r="P194611" s="83"/>
    </row>
    <row r="194612" spans="16:16" x14ac:dyDescent="0.3">
      <c r="P194612" s="83"/>
    </row>
    <row r="194613" spans="16:16" x14ac:dyDescent="0.3">
      <c r="P194613" s="83"/>
    </row>
    <row r="194614" spans="16:16" x14ac:dyDescent="0.3">
      <c r="P194614" s="83"/>
    </row>
    <row r="194615" spans="16:16" x14ac:dyDescent="0.3">
      <c r="P194615" s="83"/>
    </row>
    <row r="194616" spans="16:16" x14ac:dyDescent="0.3">
      <c r="P194616" s="83"/>
    </row>
    <row r="194617" spans="16:16" x14ac:dyDescent="0.3">
      <c r="P194617" s="83"/>
    </row>
    <row r="194618" spans="16:16" x14ac:dyDescent="0.3">
      <c r="P194618" s="83"/>
    </row>
    <row r="194619" spans="16:16" x14ac:dyDescent="0.3">
      <c r="P194619" s="83"/>
    </row>
    <row r="194620" spans="16:16" x14ac:dyDescent="0.3">
      <c r="P194620" s="83"/>
    </row>
    <row r="194621" spans="16:16" x14ac:dyDescent="0.3">
      <c r="P194621" s="83"/>
    </row>
    <row r="194622" spans="16:16" x14ac:dyDescent="0.3">
      <c r="P194622" s="83"/>
    </row>
    <row r="194623" spans="16:16" x14ac:dyDescent="0.3">
      <c r="P194623" s="83"/>
    </row>
    <row r="194624" spans="16:16" x14ac:dyDescent="0.3">
      <c r="P194624" s="83"/>
    </row>
    <row r="194625" spans="16:16" x14ac:dyDescent="0.3">
      <c r="P194625" s="83"/>
    </row>
    <row r="194626" spans="16:16" x14ac:dyDescent="0.3">
      <c r="P194626" s="83"/>
    </row>
    <row r="194627" spans="16:16" x14ac:dyDescent="0.3">
      <c r="P194627" s="83"/>
    </row>
    <row r="194628" spans="16:16" x14ac:dyDescent="0.3">
      <c r="P194628" s="83"/>
    </row>
    <row r="194629" spans="16:16" x14ac:dyDescent="0.3">
      <c r="P194629" s="83"/>
    </row>
    <row r="194630" spans="16:16" x14ac:dyDescent="0.3">
      <c r="P194630" s="83"/>
    </row>
    <row r="194631" spans="16:16" x14ac:dyDescent="0.3">
      <c r="P194631" s="83"/>
    </row>
    <row r="194632" spans="16:16" x14ac:dyDescent="0.3">
      <c r="P194632" s="83"/>
    </row>
    <row r="194633" spans="16:16" x14ac:dyDescent="0.3">
      <c r="P194633" s="83"/>
    </row>
    <row r="194634" spans="16:16" x14ac:dyDescent="0.3">
      <c r="P194634" s="83"/>
    </row>
    <row r="194635" spans="16:16" x14ac:dyDescent="0.3">
      <c r="P194635" s="83"/>
    </row>
    <row r="194636" spans="16:16" x14ac:dyDescent="0.3">
      <c r="P194636" s="83"/>
    </row>
    <row r="194637" spans="16:16" x14ac:dyDescent="0.3">
      <c r="P194637" s="83"/>
    </row>
    <row r="194638" spans="16:16" x14ac:dyDescent="0.3">
      <c r="P194638" s="83"/>
    </row>
    <row r="194639" spans="16:16" x14ac:dyDescent="0.3">
      <c r="P194639" s="83"/>
    </row>
    <row r="194640" spans="16:16" x14ac:dyDescent="0.3">
      <c r="P194640" s="83"/>
    </row>
    <row r="194641" spans="16:16" x14ac:dyDescent="0.3">
      <c r="P194641" s="83"/>
    </row>
    <row r="194642" spans="16:16" x14ac:dyDescent="0.3">
      <c r="P194642" s="83"/>
    </row>
    <row r="194643" spans="16:16" x14ac:dyDescent="0.3">
      <c r="P194643" s="83"/>
    </row>
    <row r="194644" spans="16:16" x14ac:dyDescent="0.3">
      <c r="P194644" s="83"/>
    </row>
    <row r="194645" spans="16:16" x14ac:dyDescent="0.3">
      <c r="P194645" s="83"/>
    </row>
    <row r="194646" spans="16:16" x14ac:dyDescent="0.3">
      <c r="P194646" s="83"/>
    </row>
    <row r="194647" spans="16:16" x14ac:dyDescent="0.3">
      <c r="P194647" s="83"/>
    </row>
    <row r="194648" spans="16:16" x14ac:dyDescent="0.3">
      <c r="P194648" s="83"/>
    </row>
    <row r="194649" spans="16:16" x14ac:dyDescent="0.3">
      <c r="P194649" s="83"/>
    </row>
    <row r="194650" spans="16:16" x14ac:dyDescent="0.3">
      <c r="P194650" s="83"/>
    </row>
    <row r="194651" spans="16:16" x14ac:dyDescent="0.3">
      <c r="P194651" s="83"/>
    </row>
    <row r="194652" spans="16:16" x14ac:dyDescent="0.3">
      <c r="P194652" s="83"/>
    </row>
    <row r="194653" spans="16:16" x14ac:dyDescent="0.3">
      <c r="P194653" s="83"/>
    </row>
    <row r="194654" spans="16:16" x14ac:dyDescent="0.3">
      <c r="P194654" s="83"/>
    </row>
    <row r="194655" spans="16:16" x14ac:dyDescent="0.3">
      <c r="P194655" s="83"/>
    </row>
    <row r="194656" spans="16:16" x14ac:dyDescent="0.3">
      <c r="P194656" s="83"/>
    </row>
    <row r="194657" spans="16:16" x14ac:dyDescent="0.3">
      <c r="P194657" s="83"/>
    </row>
    <row r="194658" spans="16:16" x14ac:dyDescent="0.3">
      <c r="P194658" s="83"/>
    </row>
    <row r="194659" spans="16:16" x14ac:dyDescent="0.3">
      <c r="P194659" s="83"/>
    </row>
    <row r="194660" spans="16:16" x14ac:dyDescent="0.3">
      <c r="P194660" s="83"/>
    </row>
    <row r="194661" spans="16:16" x14ac:dyDescent="0.3">
      <c r="P194661" s="83"/>
    </row>
    <row r="194662" spans="16:16" x14ac:dyDescent="0.3">
      <c r="P194662" s="83"/>
    </row>
    <row r="194663" spans="16:16" x14ac:dyDescent="0.3">
      <c r="P194663" s="83"/>
    </row>
    <row r="194664" spans="16:16" x14ac:dyDescent="0.3">
      <c r="P194664" s="83"/>
    </row>
    <row r="194665" spans="16:16" x14ac:dyDescent="0.3">
      <c r="P194665" s="83"/>
    </row>
    <row r="194666" spans="16:16" x14ac:dyDescent="0.3">
      <c r="P194666" s="83"/>
    </row>
    <row r="194667" spans="16:16" x14ac:dyDescent="0.3">
      <c r="P194667" s="83"/>
    </row>
    <row r="194668" spans="16:16" x14ac:dyDescent="0.3">
      <c r="P194668" s="83"/>
    </row>
    <row r="194669" spans="16:16" x14ac:dyDescent="0.3">
      <c r="P194669" s="83"/>
    </row>
    <row r="194670" spans="16:16" x14ac:dyDescent="0.3">
      <c r="P194670" s="83"/>
    </row>
    <row r="194671" spans="16:16" x14ac:dyDescent="0.3">
      <c r="P194671" s="83"/>
    </row>
    <row r="194672" spans="16:16" x14ac:dyDescent="0.3">
      <c r="P194672" s="83"/>
    </row>
    <row r="194673" spans="16:16" x14ac:dyDescent="0.3">
      <c r="P194673" s="83"/>
    </row>
    <row r="194674" spans="16:16" x14ac:dyDescent="0.3">
      <c r="P194674" s="83"/>
    </row>
    <row r="194675" spans="16:16" x14ac:dyDescent="0.3">
      <c r="P194675" s="83"/>
    </row>
    <row r="194676" spans="16:16" x14ac:dyDescent="0.3">
      <c r="P194676" s="83"/>
    </row>
    <row r="194677" spans="16:16" x14ac:dyDescent="0.3">
      <c r="P194677" s="83"/>
    </row>
    <row r="194678" spans="16:16" x14ac:dyDescent="0.3">
      <c r="P194678" s="83"/>
    </row>
    <row r="194679" spans="16:16" x14ac:dyDescent="0.3">
      <c r="P194679" s="83"/>
    </row>
    <row r="194680" spans="16:16" x14ac:dyDescent="0.3">
      <c r="P194680" s="83"/>
    </row>
    <row r="194681" spans="16:16" x14ac:dyDescent="0.3">
      <c r="P194681" s="83"/>
    </row>
    <row r="194682" spans="16:16" x14ac:dyDescent="0.3">
      <c r="P194682" s="83"/>
    </row>
    <row r="194683" spans="16:16" x14ac:dyDescent="0.3">
      <c r="P194683" s="83"/>
    </row>
    <row r="194684" spans="16:16" x14ac:dyDescent="0.3">
      <c r="P194684" s="83"/>
    </row>
    <row r="194685" spans="16:16" x14ac:dyDescent="0.3">
      <c r="P194685" s="83"/>
    </row>
    <row r="194686" spans="16:16" x14ac:dyDescent="0.3">
      <c r="P194686" s="83"/>
    </row>
    <row r="194687" spans="16:16" x14ac:dyDescent="0.3">
      <c r="P194687" s="83"/>
    </row>
    <row r="194688" spans="16:16" x14ac:dyDescent="0.3">
      <c r="P194688" s="83"/>
    </row>
    <row r="194689" spans="16:16" x14ac:dyDescent="0.3">
      <c r="P194689" s="83"/>
    </row>
    <row r="194690" spans="16:16" x14ac:dyDescent="0.3">
      <c r="P194690" s="83"/>
    </row>
    <row r="194691" spans="16:16" x14ac:dyDescent="0.3">
      <c r="P194691" s="83"/>
    </row>
    <row r="194692" spans="16:16" x14ac:dyDescent="0.3">
      <c r="P194692" s="83"/>
    </row>
    <row r="194693" spans="16:16" x14ac:dyDescent="0.3">
      <c r="P194693" s="83"/>
    </row>
    <row r="194694" spans="16:16" x14ac:dyDescent="0.3">
      <c r="P194694" s="83"/>
    </row>
    <row r="194695" spans="16:16" x14ac:dyDescent="0.3">
      <c r="P194695" s="83"/>
    </row>
    <row r="194696" spans="16:16" x14ac:dyDescent="0.3">
      <c r="P194696" s="83"/>
    </row>
    <row r="194697" spans="16:16" x14ac:dyDescent="0.3">
      <c r="P194697" s="83"/>
    </row>
    <row r="194698" spans="16:16" x14ac:dyDescent="0.3">
      <c r="P194698" s="83"/>
    </row>
    <row r="194699" spans="16:16" x14ac:dyDescent="0.3">
      <c r="P194699" s="83"/>
    </row>
    <row r="194700" spans="16:16" x14ac:dyDescent="0.3">
      <c r="P194700" s="83"/>
    </row>
    <row r="194701" spans="16:16" x14ac:dyDescent="0.3">
      <c r="P194701" s="83"/>
    </row>
    <row r="194702" spans="16:16" x14ac:dyDescent="0.3">
      <c r="P194702" s="83"/>
    </row>
    <row r="194703" spans="16:16" x14ac:dyDescent="0.3">
      <c r="P194703" s="83"/>
    </row>
    <row r="194704" spans="16:16" x14ac:dyDescent="0.3">
      <c r="P194704" s="83"/>
    </row>
    <row r="194705" spans="16:16" x14ac:dyDescent="0.3">
      <c r="P194705" s="83"/>
    </row>
    <row r="194706" spans="16:16" x14ac:dyDescent="0.3">
      <c r="P194706" s="83"/>
    </row>
    <row r="194707" spans="16:16" x14ac:dyDescent="0.3">
      <c r="P194707" s="83"/>
    </row>
    <row r="194708" spans="16:16" x14ac:dyDescent="0.3">
      <c r="P194708" s="83"/>
    </row>
    <row r="194709" spans="16:16" x14ac:dyDescent="0.3">
      <c r="P194709" s="83"/>
    </row>
    <row r="194710" spans="16:16" x14ac:dyDescent="0.3">
      <c r="P194710" s="83"/>
    </row>
    <row r="194711" spans="16:16" x14ac:dyDescent="0.3">
      <c r="P194711" s="83"/>
    </row>
    <row r="194712" spans="16:16" x14ac:dyDescent="0.3">
      <c r="P194712" s="83"/>
    </row>
    <row r="194713" spans="16:16" x14ac:dyDescent="0.3">
      <c r="P194713" s="83"/>
    </row>
    <row r="194714" spans="16:16" x14ac:dyDescent="0.3">
      <c r="P194714" s="83"/>
    </row>
    <row r="194715" spans="16:16" x14ac:dyDescent="0.3">
      <c r="P194715" s="83"/>
    </row>
    <row r="194716" spans="16:16" x14ac:dyDescent="0.3">
      <c r="P194716" s="83"/>
    </row>
    <row r="194717" spans="16:16" x14ac:dyDescent="0.3">
      <c r="P194717" s="83"/>
    </row>
    <row r="194718" spans="16:16" x14ac:dyDescent="0.3">
      <c r="P194718" s="83"/>
    </row>
    <row r="194719" spans="16:16" x14ac:dyDescent="0.3">
      <c r="P194719" s="83"/>
    </row>
    <row r="194720" spans="16:16" x14ac:dyDescent="0.3">
      <c r="P194720" s="83"/>
    </row>
    <row r="194721" spans="16:16" x14ac:dyDescent="0.3">
      <c r="P194721" s="83"/>
    </row>
    <row r="194722" spans="16:16" x14ac:dyDescent="0.3">
      <c r="P194722" s="83"/>
    </row>
    <row r="194723" spans="16:16" x14ac:dyDescent="0.3">
      <c r="P194723" s="83"/>
    </row>
    <row r="194724" spans="16:16" x14ac:dyDescent="0.3">
      <c r="P194724" s="83"/>
    </row>
    <row r="194725" spans="16:16" x14ac:dyDescent="0.3">
      <c r="P194725" s="83"/>
    </row>
    <row r="194726" spans="16:16" x14ac:dyDescent="0.3">
      <c r="P194726" s="83"/>
    </row>
    <row r="194727" spans="16:16" x14ac:dyDescent="0.3">
      <c r="P194727" s="83"/>
    </row>
    <row r="194728" spans="16:16" x14ac:dyDescent="0.3">
      <c r="P194728" s="83"/>
    </row>
    <row r="194729" spans="16:16" x14ac:dyDescent="0.3">
      <c r="P194729" s="83"/>
    </row>
    <row r="194730" spans="16:16" x14ac:dyDescent="0.3">
      <c r="P194730" s="83"/>
    </row>
    <row r="194731" spans="16:16" x14ac:dyDescent="0.3">
      <c r="P194731" s="83"/>
    </row>
    <row r="194732" spans="16:16" x14ac:dyDescent="0.3">
      <c r="P194732" s="83"/>
    </row>
    <row r="194733" spans="16:16" x14ac:dyDescent="0.3">
      <c r="P194733" s="83"/>
    </row>
    <row r="194734" spans="16:16" x14ac:dyDescent="0.3">
      <c r="P194734" s="83"/>
    </row>
    <row r="194735" spans="16:16" x14ac:dyDescent="0.3">
      <c r="P194735" s="83"/>
    </row>
    <row r="194736" spans="16:16" x14ac:dyDescent="0.3">
      <c r="P194736" s="83"/>
    </row>
    <row r="194737" spans="16:16" x14ac:dyDescent="0.3">
      <c r="P194737" s="83"/>
    </row>
    <row r="194738" spans="16:16" x14ac:dyDescent="0.3">
      <c r="P194738" s="83"/>
    </row>
    <row r="194739" spans="16:16" x14ac:dyDescent="0.3">
      <c r="P194739" s="83"/>
    </row>
    <row r="194740" spans="16:16" x14ac:dyDescent="0.3">
      <c r="P194740" s="83"/>
    </row>
    <row r="194741" spans="16:16" x14ac:dyDescent="0.3">
      <c r="P194741" s="83"/>
    </row>
    <row r="194742" spans="16:16" x14ac:dyDescent="0.3">
      <c r="P194742" s="83"/>
    </row>
    <row r="194743" spans="16:16" x14ac:dyDescent="0.3">
      <c r="P194743" s="83"/>
    </row>
    <row r="194744" spans="16:16" x14ac:dyDescent="0.3">
      <c r="P194744" s="83"/>
    </row>
    <row r="194745" spans="16:16" x14ac:dyDescent="0.3">
      <c r="P194745" s="83"/>
    </row>
    <row r="194746" spans="16:16" x14ac:dyDescent="0.3">
      <c r="P194746" s="83"/>
    </row>
    <row r="194747" spans="16:16" x14ac:dyDescent="0.3">
      <c r="P194747" s="83"/>
    </row>
    <row r="194748" spans="16:16" x14ac:dyDescent="0.3">
      <c r="P194748" s="83"/>
    </row>
    <row r="194749" spans="16:16" x14ac:dyDescent="0.3">
      <c r="P194749" s="83"/>
    </row>
    <row r="194750" spans="16:16" x14ac:dyDescent="0.3">
      <c r="P194750" s="83"/>
    </row>
    <row r="194751" spans="16:16" x14ac:dyDescent="0.3">
      <c r="P194751" s="83"/>
    </row>
    <row r="194752" spans="16:16" x14ac:dyDescent="0.3">
      <c r="P194752" s="83"/>
    </row>
    <row r="194753" spans="16:16" x14ac:dyDescent="0.3">
      <c r="P194753" s="83"/>
    </row>
    <row r="194754" spans="16:16" x14ac:dyDescent="0.3">
      <c r="P194754" s="83"/>
    </row>
    <row r="194755" spans="16:16" x14ac:dyDescent="0.3">
      <c r="P194755" s="83"/>
    </row>
    <row r="194756" spans="16:16" x14ac:dyDescent="0.3">
      <c r="P194756" s="83"/>
    </row>
    <row r="194757" spans="16:16" x14ac:dyDescent="0.3">
      <c r="P194757" s="83"/>
    </row>
    <row r="194758" spans="16:16" x14ac:dyDescent="0.3">
      <c r="P194758" s="83"/>
    </row>
    <row r="194759" spans="16:16" x14ac:dyDescent="0.3">
      <c r="P194759" s="83"/>
    </row>
    <row r="194760" spans="16:16" x14ac:dyDescent="0.3">
      <c r="P194760" s="83"/>
    </row>
    <row r="194761" spans="16:16" x14ac:dyDescent="0.3">
      <c r="P194761" s="83"/>
    </row>
    <row r="194762" spans="16:16" x14ac:dyDescent="0.3">
      <c r="P194762" s="83"/>
    </row>
    <row r="194763" spans="16:16" x14ac:dyDescent="0.3">
      <c r="P194763" s="83"/>
    </row>
    <row r="194764" spans="16:16" x14ac:dyDescent="0.3">
      <c r="P194764" s="83"/>
    </row>
    <row r="194765" spans="16:16" x14ac:dyDescent="0.3">
      <c r="P194765" s="83"/>
    </row>
    <row r="194766" spans="16:16" x14ac:dyDescent="0.3">
      <c r="P194766" s="83"/>
    </row>
    <row r="194767" spans="16:16" x14ac:dyDescent="0.3">
      <c r="P194767" s="83"/>
    </row>
    <row r="194768" spans="16:16" x14ac:dyDescent="0.3">
      <c r="P194768" s="83"/>
    </row>
    <row r="194769" spans="16:16" x14ac:dyDescent="0.3">
      <c r="P194769" s="83"/>
    </row>
    <row r="194770" spans="16:16" x14ac:dyDescent="0.3">
      <c r="P194770" s="83"/>
    </row>
    <row r="194771" spans="16:16" x14ac:dyDescent="0.3">
      <c r="P194771" s="83"/>
    </row>
    <row r="194772" spans="16:16" x14ac:dyDescent="0.3">
      <c r="P194772" s="83"/>
    </row>
    <row r="194773" spans="16:16" x14ac:dyDescent="0.3">
      <c r="P194773" s="83"/>
    </row>
    <row r="194774" spans="16:16" x14ac:dyDescent="0.3">
      <c r="P194774" s="83"/>
    </row>
    <row r="194775" spans="16:16" x14ac:dyDescent="0.3">
      <c r="P194775" s="83"/>
    </row>
    <row r="194776" spans="16:16" x14ac:dyDescent="0.3">
      <c r="P194776" s="83"/>
    </row>
    <row r="194777" spans="16:16" x14ac:dyDescent="0.3">
      <c r="P194777" s="83"/>
    </row>
    <row r="194778" spans="16:16" x14ac:dyDescent="0.3">
      <c r="P194778" s="83"/>
    </row>
    <row r="194779" spans="16:16" x14ac:dyDescent="0.3">
      <c r="P194779" s="83"/>
    </row>
    <row r="194780" spans="16:16" x14ac:dyDescent="0.3">
      <c r="P194780" s="83"/>
    </row>
    <row r="194781" spans="16:16" x14ac:dyDescent="0.3">
      <c r="P194781" s="83"/>
    </row>
    <row r="194782" spans="16:16" x14ac:dyDescent="0.3">
      <c r="P194782" s="83"/>
    </row>
    <row r="194783" spans="16:16" x14ac:dyDescent="0.3">
      <c r="P194783" s="83"/>
    </row>
    <row r="194784" spans="16:16" x14ac:dyDescent="0.3">
      <c r="P194784" s="83"/>
    </row>
    <row r="194785" spans="16:16" x14ac:dyDescent="0.3">
      <c r="P194785" s="83"/>
    </row>
    <row r="194786" spans="16:16" x14ac:dyDescent="0.3">
      <c r="P194786" s="83"/>
    </row>
    <row r="194787" spans="16:16" x14ac:dyDescent="0.3">
      <c r="P194787" s="83"/>
    </row>
    <row r="194788" spans="16:16" x14ac:dyDescent="0.3">
      <c r="P194788" s="83"/>
    </row>
    <row r="194789" spans="16:16" x14ac:dyDescent="0.3">
      <c r="P194789" s="83"/>
    </row>
    <row r="194790" spans="16:16" x14ac:dyDescent="0.3">
      <c r="P194790" s="83"/>
    </row>
    <row r="194791" spans="16:16" x14ac:dyDescent="0.3">
      <c r="P194791" s="83"/>
    </row>
    <row r="194792" spans="16:16" x14ac:dyDescent="0.3">
      <c r="P194792" s="83"/>
    </row>
    <row r="194793" spans="16:16" x14ac:dyDescent="0.3">
      <c r="P194793" s="83"/>
    </row>
    <row r="194794" spans="16:16" x14ac:dyDescent="0.3">
      <c r="P194794" s="83"/>
    </row>
    <row r="194795" spans="16:16" x14ac:dyDescent="0.3">
      <c r="P194795" s="83"/>
    </row>
    <row r="194796" spans="16:16" x14ac:dyDescent="0.3">
      <c r="P194796" s="83"/>
    </row>
    <row r="194797" spans="16:16" x14ac:dyDescent="0.3">
      <c r="P194797" s="83"/>
    </row>
    <row r="194798" spans="16:16" x14ac:dyDescent="0.3">
      <c r="P194798" s="83"/>
    </row>
    <row r="194799" spans="16:16" x14ac:dyDescent="0.3">
      <c r="P194799" s="83"/>
    </row>
    <row r="194800" spans="16:16" x14ac:dyDescent="0.3">
      <c r="P194800" s="83"/>
    </row>
    <row r="194801" spans="16:16" x14ac:dyDescent="0.3">
      <c r="P194801" s="83"/>
    </row>
    <row r="194802" spans="16:16" x14ac:dyDescent="0.3">
      <c r="P194802" s="83"/>
    </row>
    <row r="194803" spans="16:16" x14ac:dyDescent="0.3">
      <c r="P194803" s="83"/>
    </row>
    <row r="194804" spans="16:16" x14ac:dyDescent="0.3">
      <c r="P194804" s="83"/>
    </row>
    <row r="194805" spans="16:16" x14ac:dyDescent="0.3">
      <c r="P194805" s="83"/>
    </row>
    <row r="194806" spans="16:16" x14ac:dyDescent="0.3">
      <c r="P194806" s="83"/>
    </row>
    <row r="194807" spans="16:16" x14ac:dyDescent="0.3">
      <c r="P194807" s="83"/>
    </row>
    <row r="194808" spans="16:16" x14ac:dyDescent="0.3">
      <c r="P194808" s="83"/>
    </row>
    <row r="194809" spans="16:16" x14ac:dyDescent="0.3">
      <c r="P194809" s="83"/>
    </row>
    <row r="194810" spans="16:16" x14ac:dyDescent="0.3">
      <c r="P194810" s="83"/>
    </row>
    <row r="194811" spans="16:16" x14ac:dyDescent="0.3">
      <c r="P194811" s="83"/>
    </row>
    <row r="194812" spans="16:16" x14ac:dyDescent="0.3">
      <c r="P194812" s="83"/>
    </row>
    <row r="194813" spans="16:16" x14ac:dyDescent="0.3">
      <c r="P194813" s="83"/>
    </row>
    <row r="194814" spans="16:16" x14ac:dyDescent="0.3">
      <c r="P194814" s="83"/>
    </row>
    <row r="194815" spans="16:16" x14ac:dyDescent="0.3">
      <c r="P194815" s="83"/>
    </row>
    <row r="194816" spans="16:16" x14ac:dyDescent="0.3">
      <c r="P194816" s="83"/>
    </row>
    <row r="194817" spans="16:16" x14ac:dyDescent="0.3">
      <c r="P194817" s="83"/>
    </row>
    <row r="194818" spans="16:16" x14ac:dyDescent="0.3">
      <c r="P194818" s="83"/>
    </row>
    <row r="194819" spans="16:16" x14ac:dyDescent="0.3">
      <c r="P194819" s="83"/>
    </row>
    <row r="194820" spans="16:16" x14ac:dyDescent="0.3">
      <c r="P194820" s="83"/>
    </row>
    <row r="194821" spans="16:16" x14ac:dyDescent="0.3">
      <c r="P194821" s="83"/>
    </row>
    <row r="194822" spans="16:16" x14ac:dyDescent="0.3">
      <c r="P194822" s="83"/>
    </row>
    <row r="194823" spans="16:16" x14ac:dyDescent="0.3">
      <c r="P194823" s="83"/>
    </row>
    <row r="194824" spans="16:16" x14ac:dyDescent="0.3">
      <c r="P194824" s="83"/>
    </row>
    <row r="194825" spans="16:16" x14ac:dyDescent="0.3">
      <c r="P194825" s="83"/>
    </row>
    <row r="194826" spans="16:16" x14ac:dyDescent="0.3">
      <c r="P194826" s="83"/>
    </row>
    <row r="194827" spans="16:16" x14ac:dyDescent="0.3">
      <c r="P194827" s="83"/>
    </row>
    <row r="194828" spans="16:16" x14ac:dyDescent="0.3">
      <c r="P194828" s="83"/>
    </row>
    <row r="194829" spans="16:16" x14ac:dyDescent="0.3">
      <c r="P194829" s="83"/>
    </row>
    <row r="194830" spans="16:16" x14ac:dyDescent="0.3">
      <c r="P194830" s="83"/>
    </row>
    <row r="194831" spans="16:16" x14ac:dyDescent="0.3">
      <c r="P194831" s="83"/>
    </row>
    <row r="194832" spans="16:16" x14ac:dyDescent="0.3">
      <c r="P194832" s="83"/>
    </row>
    <row r="194833" spans="16:16" x14ac:dyDescent="0.3">
      <c r="P194833" s="83"/>
    </row>
    <row r="194834" spans="16:16" x14ac:dyDescent="0.3">
      <c r="P194834" s="83"/>
    </row>
    <row r="194835" spans="16:16" x14ac:dyDescent="0.3">
      <c r="P194835" s="83"/>
    </row>
    <row r="194836" spans="16:16" x14ac:dyDescent="0.3">
      <c r="P194836" s="83"/>
    </row>
    <row r="194837" spans="16:16" x14ac:dyDescent="0.3">
      <c r="P194837" s="83"/>
    </row>
    <row r="194838" spans="16:16" x14ac:dyDescent="0.3">
      <c r="P194838" s="83"/>
    </row>
    <row r="194839" spans="16:16" x14ac:dyDescent="0.3">
      <c r="P194839" s="83"/>
    </row>
    <row r="194840" spans="16:16" x14ac:dyDescent="0.3">
      <c r="P194840" s="83"/>
    </row>
    <row r="194841" spans="16:16" x14ac:dyDescent="0.3">
      <c r="P194841" s="83"/>
    </row>
    <row r="194842" spans="16:16" x14ac:dyDescent="0.3">
      <c r="P194842" s="83"/>
    </row>
    <row r="194843" spans="16:16" x14ac:dyDescent="0.3">
      <c r="P194843" s="83"/>
    </row>
    <row r="194844" spans="16:16" x14ac:dyDescent="0.3">
      <c r="P194844" s="83"/>
    </row>
    <row r="194845" spans="16:16" x14ac:dyDescent="0.3">
      <c r="P194845" s="83"/>
    </row>
    <row r="194846" spans="16:16" x14ac:dyDescent="0.3">
      <c r="P194846" s="83"/>
    </row>
    <row r="194847" spans="16:16" x14ac:dyDescent="0.3">
      <c r="P194847" s="83"/>
    </row>
    <row r="194848" spans="16:16" x14ac:dyDescent="0.3">
      <c r="P194848" s="83"/>
    </row>
    <row r="194849" spans="16:16" x14ac:dyDescent="0.3">
      <c r="P194849" s="83"/>
    </row>
    <row r="194850" spans="16:16" x14ac:dyDescent="0.3">
      <c r="P194850" s="83"/>
    </row>
    <row r="194851" spans="16:16" x14ac:dyDescent="0.3">
      <c r="P194851" s="83"/>
    </row>
    <row r="194852" spans="16:16" x14ac:dyDescent="0.3">
      <c r="P194852" s="83"/>
    </row>
    <row r="194853" spans="16:16" x14ac:dyDescent="0.3">
      <c r="P194853" s="83"/>
    </row>
    <row r="194854" spans="16:16" x14ac:dyDescent="0.3">
      <c r="P194854" s="83"/>
    </row>
    <row r="194855" spans="16:16" x14ac:dyDescent="0.3">
      <c r="P194855" s="83"/>
    </row>
    <row r="194856" spans="16:16" x14ac:dyDescent="0.3">
      <c r="P194856" s="83"/>
    </row>
    <row r="194857" spans="16:16" x14ac:dyDescent="0.3">
      <c r="P194857" s="83"/>
    </row>
    <row r="194858" spans="16:16" x14ac:dyDescent="0.3">
      <c r="P194858" s="83"/>
    </row>
    <row r="194859" spans="16:16" x14ac:dyDescent="0.3">
      <c r="P194859" s="83"/>
    </row>
    <row r="194860" spans="16:16" x14ac:dyDescent="0.3">
      <c r="P194860" s="83"/>
    </row>
    <row r="194861" spans="16:16" x14ac:dyDescent="0.3">
      <c r="P194861" s="83"/>
    </row>
    <row r="194862" spans="16:16" x14ac:dyDescent="0.3">
      <c r="P194862" s="83"/>
    </row>
    <row r="194863" spans="16:16" x14ac:dyDescent="0.3">
      <c r="P194863" s="83"/>
    </row>
    <row r="194864" spans="16:16" x14ac:dyDescent="0.3">
      <c r="P194864" s="83"/>
    </row>
    <row r="194865" spans="16:16" x14ac:dyDescent="0.3">
      <c r="P194865" s="83"/>
    </row>
    <row r="194866" spans="16:16" x14ac:dyDescent="0.3">
      <c r="P194866" s="83"/>
    </row>
    <row r="194867" spans="16:16" x14ac:dyDescent="0.3">
      <c r="P194867" s="83"/>
    </row>
    <row r="194868" spans="16:16" x14ac:dyDescent="0.3">
      <c r="P194868" s="83"/>
    </row>
    <row r="194869" spans="16:16" x14ac:dyDescent="0.3">
      <c r="P194869" s="83"/>
    </row>
    <row r="194870" spans="16:16" x14ac:dyDescent="0.3">
      <c r="P194870" s="83"/>
    </row>
    <row r="194871" spans="16:16" x14ac:dyDescent="0.3">
      <c r="P194871" s="83"/>
    </row>
    <row r="194872" spans="16:16" x14ac:dyDescent="0.3">
      <c r="P194872" s="83"/>
    </row>
    <row r="194873" spans="16:16" x14ac:dyDescent="0.3">
      <c r="P194873" s="83"/>
    </row>
    <row r="194874" spans="16:16" x14ac:dyDescent="0.3">
      <c r="P194874" s="83"/>
    </row>
    <row r="194875" spans="16:16" x14ac:dyDescent="0.3">
      <c r="P194875" s="83"/>
    </row>
    <row r="194876" spans="16:16" x14ac:dyDescent="0.3">
      <c r="P194876" s="83"/>
    </row>
    <row r="194877" spans="16:16" x14ac:dyDescent="0.3">
      <c r="P194877" s="83"/>
    </row>
    <row r="194878" spans="16:16" x14ac:dyDescent="0.3">
      <c r="P194878" s="83"/>
    </row>
    <row r="194879" spans="16:16" x14ac:dyDescent="0.3">
      <c r="P194879" s="83"/>
    </row>
    <row r="194880" spans="16:16" x14ac:dyDescent="0.3">
      <c r="P194880" s="83"/>
    </row>
    <row r="194881" spans="16:16" x14ac:dyDescent="0.3">
      <c r="P194881" s="83"/>
    </row>
    <row r="194882" spans="16:16" x14ac:dyDescent="0.3">
      <c r="P194882" s="83"/>
    </row>
    <row r="194883" spans="16:16" x14ac:dyDescent="0.3">
      <c r="P194883" s="83"/>
    </row>
    <row r="194884" spans="16:16" x14ac:dyDescent="0.3">
      <c r="P194884" s="83"/>
    </row>
    <row r="194885" spans="16:16" x14ac:dyDescent="0.3">
      <c r="P194885" s="83"/>
    </row>
    <row r="194886" spans="16:16" x14ac:dyDescent="0.3">
      <c r="P194886" s="83"/>
    </row>
    <row r="194887" spans="16:16" x14ac:dyDescent="0.3">
      <c r="P194887" s="83"/>
    </row>
    <row r="194888" spans="16:16" x14ac:dyDescent="0.3">
      <c r="P194888" s="83"/>
    </row>
    <row r="194889" spans="16:16" x14ac:dyDescent="0.3">
      <c r="P194889" s="83"/>
    </row>
    <row r="194890" spans="16:16" x14ac:dyDescent="0.3">
      <c r="P194890" s="83"/>
    </row>
    <row r="194891" spans="16:16" x14ac:dyDescent="0.3">
      <c r="P194891" s="83"/>
    </row>
    <row r="194892" spans="16:16" x14ac:dyDescent="0.3">
      <c r="P194892" s="83"/>
    </row>
    <row r="194893" spans="16:16" x14ac:dyDescent="0.3">
      <c r="P194893" s="83"/>
    </row>
    <row r="194894" spans="16:16" x14ac:dyDescent="0.3">
      <c r="P194894" s="83"/>
    </row>
    <row r="194895" spans="16:16" x14ac:dyDescent="0.3">
      <c r="P194895" s="83"/>
    </row>
    <row r="194896" spans="16:16" x14ac:dyDescent="0.3">
      <c r="P194896" s="83"/>
    </row>
    <row r="194897" spans="16:16" x14ac:dyDescent="0.3">
      <c r="P194897" s="83"/>
    </row>
    <row r="194898" spans="16:16" x14ac:dyDescent="0.3">
      <c r="P194898" s="83"/>
    </row>
    <row r="194899" spans="16:16" x14ac:dyDescent="0.3">
      <c r="P194899" s="83"/>
    </row>
    <row r="194900" spans="16:16" x14ac:dyDescent="0.3">
      <c r="P194900" s="83"/>
    </row>
    <row r="194901" spans="16:16" x14ac:dyDescent="0.3">
      <c r="P194901" s="83"/>
    </row>
    <row r="194902" spans="16:16" x14ac:dyDescent="0.3">
      <c r="P194902" s="83"/>
    </row>
    <row r="194903" spans="16:16" x14ac:dyDescent="0.3">
      <c r="P194903" s="83"/>
    </row>
    <row r="194904" spans="16:16" x14ac:dyDescent="0.3">
      <c r="P194904" s="83"/>
    </row>
    <row r="194905" spans="16:16" x14ac:dyDescent="0.3">
      <c r="P194905" s="83"/>
    </row>
    <row r="194906" spans="16:16" x14ac:dyDescent="0.3">
      <c r="P194906" s="83"/>
    </row>
    <row r="194907" spans="16:16" x14ac:dyDescent="0.3">
      <c r="P194907" s="83"/>
    </row>
    <row r="194908" spans="16:16" x14ac:dyDescent="0.3">
      <c r="P194908" s="83"/>
    </row>
    <row r="194909" spans="16:16" x14ac:dyDescent="0.3">
      <c r="P194909" s="83"/>
    </row>
    <row r="194910" spans="16:16" x14ac:dyDescent="0.3">
      <c r="P194910" s="83"/>
    </row>
    <row r="194911" spans="16:16" x14ac:dyDescent="0.3">
      <c r="P194911" s="83"/>
    </row>
    <row r="194912" spans="16:16" x14ac:dyDescent="0.3">
      <c r="P194912" s="83"/>
    </row>
    <row r="194913" spans="16:16" x14ac:dyDescent="0.3">
      <c r="P194913" s="83"/>
    </row>
    <row r="194914" spans="16:16" x14ac:dyDescent="0.3">
      <c r="P194914" s="83"/>
    </row>
    <row r="194915" spans="16:16" x14ac:dyDescent="0.3">
      <c r="P194915" s="83"/>
    </row>
    <row r="194916" spans="16:16" x14ac:dyDescent="0.3">
      <c r="P194916" s="83"/>
    </row>
    <row r="194917" spans="16:16" x14ac:dyDescent="0.3">
      <c r="P194917" s="83"/>
    </row>
    <row r="194918" spans="16:16" x14ac:dyDescent="0.3">
      <c r="P194918" s="83"/>
    </row>
    <row r="194919" spans="16:16" x14ac:dyDescent="0.3">
      <c r="P194919" s="83"/>
    </row>
    <row r="194920" spans="16:16" x14ac:dyDescent="0.3">
      <c r="P194920" s="83"/>
    </row>
    <row r="194921" spans="16:16" x14ac:dyDescent="0.3">
      <c r="P194921" s="83"/>
    </row>
    <row r="194922" spans="16:16" x14ac:dyDescent="0.3">
      <c r="P194922" s="83"/>
    </row>
    <row r="194923" spans="16:16" x14ac:dyDescent="0.3">
      <c r="P194923" s="83"/>
    </row>
    <row r="194924" spans="16:16" x14ac:dyDescent="0.3">
      <c r="P194924" s="83"/>
    </row>
    <row r="194925" spans="16:16" x14ac:dyDescent="0.3">
      <c r="P194925" s="83"/>
    </row>
    <row r="194926" spans="16:16" x14ac:dyDescent="0.3">
      <c r="P194926" s="83"/>
    </row>
    <row r="194927" spans="16:16" x14ac:dyDescent="0.3">
      <c r="P194927" s="83"/>
    </row>
    <row r="194928" spans="16:16" x14ac:dyDescent="0.3">
      <c r="P194928" s="83"/>
    </row>
    <row r="194929" spans="16:16" x14ac:dyDescent="0.3">
      <c r="P194929" s="83"/>
    </row>
    <row r="194930" spans="16:16" x14ac:dyDescent="0.3">
      <c r="P194930" s="83"/>
    </row>
    <row r="194931" spans="16:16" x14ac:dyDescent="0.3">
      <c r="P194931" s="83"/>
    </row>
    <row r="194932" spans="16:16" x14ac:dyDescent="0.3">
      <c r="P194932" s="83"/>
    </row>
    <row r="194933" spans="16:16" x14ac:dyDescent="0.3">
      <c r="P194933" s="83"/>
    </row>
    <row r="194934" spans="16:16" x14ac:dyDescent="0.3">
      <c r="P194934" s="83"/>
    </row>
    <row r="194935" spans="16:16" x14ac:dyDescent="0.3">
      <c r="P194935" s="83"/>
    </row>
    <row r="194936" spans="16:16" x14ac:dyDescent="0.3">
      <c r="P194936" s="83"/>
    </row>
    <row r="194937" spans="16:16" x14ac:dyDescent="0.3">
      <c r="P194937" s="83"/>
    </row>
    <row r="194938" spans="16:16" x14ac:dyDescent="0.3">
      <c r="P194938" s="83"/>
    </row>
    <row r="194939" spans="16:16" x14ac:dyDescent="0.3">
      <c r="P194939" s="83"/>
    </row>
    <row r="194940" spans="16:16" x14ac:dyDescent="0.3">
      <c r="P194940" s="83"/>
    </row>
    <row r="194941" spans="16:16" x14ac:dyDescent="0.3">
      <c r="P194941" s="83"/>
    </row>
    <row r="194942" spans="16:16" x14ac:dyDescent="0.3">
      <c r="P194942" s="83"/>
    </row>
    <row r="194943" spans="16:16" x14ac:dyDescent="0.3">
      <c r="P194943" s="83"/>
    </row>
    <row r="194944" spans="16:16" x14ac:dyDescent="0.3">
      <c r="P194944" s="83"/>
    </row>
    <row r="194945" spans="16:16" x14ac:dyDescent="0.3">
      <c r="P194945" s="83"/>
    </row>
    <row r="194946" spans="16:16" x14ac:dyDescent="0.3">
      <c r="P194946" s="83"/>
    </row>
    <row r="194947" spans="16:16" x14ac:dyDescent="0.3">
      <c r="P194947" s="83"/>
    </row>
    <row r="194948" spans="16:16" x14ac:dyDescent="0.3">
      <c r="P194948" s="83"/>
    </row>
    <row r="194949" spans="16:16" x14ac:dyDescent="0.3">
      <c r="P194949" s="83"/>
    </row>
    <row r="194950" spans="16:16" x14ac:dyDescent="0.3">
      <c r="P194950" s="83"/>
    </row>
    <row r="194951" spans="16:16" x14ac:dyDescent="0.3">
      <c r="P194951" s="83"/>
    </row>
    <row r="194952" spans="16:16" x14ac:dyDescent="0.3">
      <c r="P194952" s="83"/>
    </row>
    <row r="194953" spans="16:16" x14ac:dyDescent="0.3">
      <c r="P194953" s="83"/>
    </row>
    <row r="194954" spans="16:16" x14ac:dyDescent="0.3">
      <c r="P194954" s="83"/>
    </row>
    <row r="194955" spans="16:16" x14ac:dyDescent="0.3">
      <c r="P194955" s="83"/>
    </row>
    <row r="194956" spans="16:16" x14ac:dyDescent="0.3">
      <c r="P194956" s="83"/>
    </row>
    <row r="194957" spans="16:16" x14ac:dyDescent="0.3">
      <c r="P194957" s="83"/>
    </row>
    <row r="194958" spans="16:16" x14ac:dyDescent="0.3">
      <c r="P194958" s="83"/>
    </row>
    <row r="194959" spans="16:16" x14ac:dyDescent="0.3">
      <c r="P194959" s="83"/>
    </row>
    <row r="194960" spans="16:16" x14ac:dyDescent="0.3">
      <c r="P194960" s="83"/>
    </row>
    <row r="194961" spans="16:16" x14ac:dyDescent="0.3">
      <c r="P194961" s="83"/>
    </row>
    <row r="194962" spans="16:16" x14ac:dyDescent="0.3">
      <c r="P194962" s="83"/>
    </row>
    <row r="194963" spans="16:16" x14ac:dyDescent="0.3">
      <c r="P194963" s="83"/>
    </row>
    <row r="194964" spans="16:16" x14ac:dyDescent="0.3">
      <c r="P194964" s="83"/>
    </row>
    <row r="194965" spans="16:16" x14ac:dyDescent="0.3">
      <c r="P194965" s="83"/>
    </row>
    <row r="194966" spans="16:16" x14ac:dyDescent="0.3">
      <c r="P194966" s="83"/>
    </row>
    <row r="194967" spans="16:16" x14ac:dyDescent="0.3">
      <c r="P194967" s="83"/>
    </row>
    <row r="194968" spans="16:16" x14ac:dyDescent="0.3">
      <c r="P194968" s="83"/>
    </row>
    <row r="194969" spans="16:16" x14ac:dyDescent="0.3">
      <c r="P194969" s="83"/>
    </row>
    <row r="194970" spans="16:16" x14ac:dyDescent="0.3">
      <c r="P194970" s="83"/>
    </row>
    <row r="194971" spans="16:16" x14ac:dyDescent="0.3">
      <c r="P194971" s="83"/>
    </row>
    <row r="194972" spans="16:16" x14ac:dyDescent="0.3">
      <c r="P194972" s="83"/>
    </row>
    <row r="194973" spans="16:16" x14ac:dyDescent="0.3">
      <c r="P194973" s="83"/>
    </row>
    <row r="194974" spans="16:16" x14ac:dyDescent="0.3">
      <c r="P194974" s="83"/>
    </row>
    <row r="194975" spans="16:16" x14ac:dyDescent="0.3">
      <c r="P194975" s="83"/>
    </row>
    <row r="194976" spans="16:16" x14ac:dyDescent="0.3">
      <c r="P194976" s="83"/>
    </row>
    <row r="194977" spans="16:16" x14ac:dyDescent="0.3">
      <c r="P194977" s="83"/>
    </row>
    <row r="194978" spans="16:16" x14ac:dyDescent="0.3">
      <c r="P194978" s="83"/>
    </row>
    <row r="194979" spans="16:16" x14ac:dyDescent="0.3">
      <c r="P194979" s="83"/>
    </row>
    <row r="194980" spans="16:16" x14ac:dyDescent="0.3">
      <c r="P194980" s="83"/>
    </row>
    <row r="194981" spans="16:16" x14ac:dyDescent="0.3">
      <c r="P194981" s="83"/>
    </row>
    <row r="194982" spans="16:16" x14ac:dyDescent="0.3">
      <c r="P194982" s="83"/>
    </row>
    <row r="194983" spans="16:16" x14ac:dyDescent="0.3">
      <c r="P194983" s="83"/>
    </row>
    <row r="194984" spans="16:16" x14ac:dyDescent="0.3">
      <c r="P194984" s="83"/>
    </row>
    <row r="194985" spans="16:16" x14ac:dyDescent="0.3">
      <c r="P194985" s="83"/>
    </row>
    <row r="194986" spans="16:16" x14ac:dyDescent="0.3">
      <c r="P194986" s="83"/>
    </row>
    <row r="194987" spans="16:16" x14ac:dyDescent="0.3">
      <c r="P194987" s="83"/>
    </row>
    <row r="194988" spans="16:16" x14ac:dyDescent="0.3">
      <c r="P194988" s="83"/>
    </row>
    <row r="194989" spans="16:16" x14ac:dyDescent="0.3">
      <c r="P194989" s="83"/>
    </row>
    <row r="194990" spans="16:16" x14ac:dyDescent="0.3">
      <c r="P194990" s="83"/>
    </row>
    <row r="194991" spans="16:16" x14ac:dyDescent="0.3">
      <c r="P194991" s="83"/>
    </row>
    <row r="194992" spans="16:16" x14ac:dyDescent="0.3">
      <c r="P194992" s="83"/>
    </row>
    <row r="194993" spans="16:16" x14ac:dyDescent="0.3">
      <c r="P194993" s="83"/>
    </row>
    <row r="194994" spans="16:16" x14ac:dyDescent="0.3">
      <c r="P194994" s="83"/>
    </row>
    <row r="194995" spans="16:16" x14ac:dyDescent="0.3">
      <c r="P194995" s="83"/>
    </row>
    <row r="194996" spans="16:16" x14ac:dyDescent="0.3">
      <c r="P194996" s="83"/>
    </row>
    <row r="194997" spans="16:16" x14ac:dyDescent="0.3">
      <c r="P194997" s="83"/>
    </row>
    <row r="194998" spans="16:16" x14ac:dyDescent="0.3">
      <c r="P194998" s="83"/>
    </row>
    <row r="194999" spans="16:16" x14ac:dyDescent="0.3">
      <c r="P194999" s="83"/>
    </row>
    <row r="195000" spans="16:16" x14ac:dyDescent="0.3">
      <c r="P195000" s="83"/>
    </row>
    <row r="195001" spans="16:16" x14ac:dyDescent="0.3">
      <c r="P195001" s="83"/>
    </row>
    <row r="195002" spans="16:16" x14ac:dyDescent="0.3">
      <c r="P195002" s="83"/>
    </row>
    <row r="195003" spans="16:16" x14ac:dyDescent="0.3">
      <c r="P195003" s="83"/>
    </row>
    <row r="195004" spans="16:16" x14ac:dyDescent="0.3">
      <c r="P195004" s="83"/>
    </row>
    <row r="195005" spans="16:16" x14ac:dyDescent="0.3">
      <c r="P195005" s="83"/>
    </row>
    <row r="195006" spans="16:16" x14ac:dyDescent="0.3">
      <c r="P195006" s="83"/>
    </row>
    <row r="195007" spans="16:16" x14ac:dyDescent="0.3">
      <c r="P195007" s="83"/>
    </row>
    <row r="195008" spans="16:16" x14ac:dyDescent="0.3">
      <c r="P195008" s="83"/>
    </row>
    <row r="195009" spans="16:16" x14ac:dyDescent="0.3">
      <c r="P195009" s="83"/>
    </row>
    <row r="195010" spans="16:16" x14ac:dyDescent="0.3">
      <c r="P195010" s="83"/>
    </row>
    <row r="195011" spans="16:16" x14ac:dyDescent="0.3">
      <c r="P195011" s="83"/>
    </row>
    <row r="195012" spans="16:16" x14ac:dyDescent="0.3">
      <c r="P195012" s="83"/>
    </row>
    <row r="195013" spans="16:16" x14ac:dyDescent="0.3">
      <c r="P195013" s="83"/>
    </row>
    <row r="195014" spans="16:16" x14ac:dyDescent="0.3">
      <c r="P195014" s="83"/>
    </row>
    <row r="195015" spans="16:16" x14ac:dyDescent="0.3">
      <c r="P195015" s="83"/>
    </row>
    <row r="195016" spans="16:16" x14ac:dyDescent="0.3">
      <c r="P195016" s="83"/>
    </row>
    <row r="195017" spans="16:16" x14ac:dyDescent="0.3">
      <c r="P195017" s="83"/>
    </row>
    <row r="195018" spans="16:16" x14ac:dyDescent="0.3">
      <c r="P195018" s="83"/>
    </row>
    <row r="195019" spans="16:16" x14ac:dyDescent="0.3">
      <c r="P195019" s="83"/>
    </row>
    <row r="195020" spans="16:16" x14ac:dyDescent="0.3">
      <c r="P195020" s="83"/>
    </row>
    <row r="195021" spans="16:16" x14ac:dyDescent="0.3">
      <c r="P195021" s="83"/>
    </row>
    <row r="195022" spans="16:16" x14ac:dyDescent="0.3">
      <c r="P195022" s="83"/>
    </row>
    <row r="195023" spans="16:16" x14ac:dyDescent="0.3">
      <c r="P195023" s="83"/>
    </row>
    <row r="195024" spans="16:16" x14ac:dyDescent="0.3">
      <c r="P195024" s="83"/>
    </row>
    <row r="195025" spans="16:16" x14ac:dyDescent="0.3">
      <c r="P195025" s="83"/>
    </row>
    <row r="195026" spans="16:16" x14ac:dyDescent="0.3">
      <c r="P195026" s="83"/>
    </row>
    <row r="195027" spans="16:16" x14ac:dyDescent="0.3">
      <c r="P195027" s="83"/>
    </row>
    <row r="195028" spans="16:16" x14ac:dyDescent="0.3">
      <c r="P195028" s="83"/>
    </row>
    <row r="195029" spans="16:16" x14ac:dyDescent="0.3">
      <c r="P195029" s="83"/>
    </row>
    <row r="195030" spans="16:16" x14ac:dyDescent="0.3">
      <c r="P195030" s="83"/>
    </row>
    <row r="195031" spans="16:16" x14ac:dyDescent="0.3">
      <c r="P195031" s="83"/>
    </row>
    <row r="195032" spans="16:16" x14ac:dyDescent="0.3">
      <c r="P195032" s="83"/>
    </row>
    <row r="195033" spans="16:16" x14ac:dyDescent="0.3">
      <c r="P195033" s="83"/>
    </row>
    <row r="195034" spans="16:16" x14ac:dyDescent="0.3">
      <c r="P195034" s="83"/>
    </row>
    <row r="195035" spans="16:16" x14ac:dyDescent="0.3">
      <c r="P195035" s="83"/>
    </row>
    <row r="195036" spans="16:16" x14ac:dyDescent="0.3">
      <c r="P195036" s="83"/>
    </row>
    <row r="195037" spans="16:16" x14ac:dyDescent="0.3">
      <c r="P195037" s="83"/>
    </row>
    <row r="195038" spans="16:16" x14ac:dyDescent="0.3">
      <c r="P195038" s="83"/>
    </row>
    <row r="195039" spans="16:16" x14ac:dyDescent="0.3">
      <c r="P195039" s="83"/>
    </row>
    <row r="195040" spans="16:16" x14ac:dyDescent="0.3">
      <c r="P195040" s="83"/>
    </row>
    <row r="195041" spans="16:16" x14ac:dyDescent="0.3">
      <c r="P195041" s="83"/>
    </row>
    <row r="195042" spans="16:16" x14ac:dyDescent="0.3">
      <c r="P195042" s="83"/>
    </row>
    <row r="195043" spans="16:16" x14ac:dyDescent="0.3">
      <c r="P195043" s="83"/>
    </row>
    <row r="195044" spans="16:16" x14ac:dyDescent="0.3">
      <c r="P195044" s="83"/>
    </row>
    <row r="195045" spans="16:16" x14ac:dyDescent="0.3">
      <c r="P195045" s="83"/>
    </row>
    <row r="195046" spans="16:16" x14ac:dyDescent="0.3">
      <c r="P195046" s="83"/>
    </row>
    <row r="195047" spans="16:16" x14ac:dyDescent="0.3">
      <c r="P195047" s="83"/>
    </row>
    <row r="195048" spans="16:16" x14ac:dyDescent="0.3">
      <c r="P195048" s="83"/>
    </row>
    <row r="195049" spans="16:16" x14ac:dyDescent="0.3">
      <c r="P195049" s="83"/>
    </row>
    <row r="195050" spans="16:16" x14ac:dyDescent="0.3">
      <c r="P195050" s="83"/>
    </row>
    <row r="195051" spans="16:16" x14ac:dyDescent="0.3">
      <c r="P195051" s="83"/>
    </row>
    <row r="195052" spans="16:16" x14ac:dyDescent="0.3">
      <c r="P195052" s="83"/>
    </row>
    <row r="195053" spans="16:16" x14ac:dyDescent="0.3">
      <c r="P195053" s="83"/>
    </row>
    <row r="195054" spans="16:16" x14ac:dyDescent="0.3">
      <c r="P195054" s="83"/>
    </row>
    <row r="195055" spans="16:16" x14ac:dyDescent="0.3">
      <c r="P195055" s="83"/>
    </row>
    <row r="195056" spans="16:16" x14ac:dyDescent="0.3">
      <c r="P195056" s="83"/>
    </row>
    <row r="195057" spans="16:16" x14ac:dyDescent="0.3">
      <c r="P195057" s="83"/>
    </row>
    <row r="195058" spans="16:16" x14ac:dyDescent="0.3">
      <c r="P195058" s="83"/>
    </row>
    <row r="195059" spans="16:16" x14ac:dyDescent="0.3">
      <c r="P195059" s="83"/>
    </row>
    <row r="195060" spans="16:16" x14ac:dyDescent="0.3">
      <c r="P195060" s="83"/>
    </row>
    <row r="195061" spans="16:16" x14ac:dyDescent="0.3">
      <c r="P195061" s="83"/>
    </row>
    <row r="195062" spans="16:16" x14ac:dyDescent="0.3">
      <c r="P195062" s="83"/>
    </row>
    <row r="195063" spans="16:16" x14ac:dyDescent="0.3">
      <c r="P195063" s="83"/>
    </row>
    <row r="195064" spans="16:16" x14ac:dyDescent="0.3">
      <c r="P195064" s="83"/>
    </row>
    <row r="195065" spans="16:16" x14ac:dyDescent="0.3">
      <c r="P195065" s="83"/>
    </row>
    <row r="195066" spans="16:16" x14ac:dyDescent="0.3">
      <c r="P195066" s="83"/>
    </row>
    <row r="195067" spans="16:16" x14ac:dyDescent="0.3">
      <c r="P195067" s="83"/>
    </row>
    <row r="195068" spans="16:16" x14ac:dyDescent="0.3">
      <c r="P195068" s="83"/>
    </row>
    <row r="195069" spans="16:16" x14ac:dyDescent="0.3">
      <c r="P195069" s="83"/>
    </row>
    <row r="195070" spans="16:16" x14ac:dyDescent="0.3">
      <c r="P195070" s="83"/>
    </row>
    <row r="195071" spans="16:16" x14ac:dyDescent="0.3">
      <c r="P195071" s="83"/>
    </row>
    <row r="195072" spans="16:16" x14ac:dyDescent="0.3">
      <c r="P195072" s="83"/>
    </row>
    <row r="195073" spans="16:16" x14ac:dyDescent="0.3">
      <c r="P195073" s="83"/>
    </row>
    <row r="195074" spans="16:16" x14ac:dyDescent="0.3">
      <c r="P195074" s="83"/>
    </row>
    <row r="195075" spans="16:16" x14ac:dyDescent="0.3">
      <c r="P195075" s="83"/>
    </row>
    <row r="195076" spans="16:16" x14ac:dyDescent="0.3">
      <c r="P195076" s="83"/>
    </row>
    <row r="195077" spans="16:16" x14ac:dyDescent="0.3">
      <c r="P195077" s="83"/>
    </row>
    <row r="195078" spans="16:16" x14ac:dyDescent="0.3">
      <c r="P195078" s="83"/>
    </row>
    <row r="195079" spans="16:16" x14ac:dyDescent="0.3">
      <c r="P195079" s="83"/>
    </row>
    <row r="195080" spans="16:16" x14ac:dyDescent="0.3">
      <c r="P195080" s="83"/>
    </row>
    <row r="195081" spans="16:16" x14ac:dyDescent="0.3">
      <c r="P195081" s="83"/>
    </row>
    <row r="195082" spans="16:16" x14ac:dyDescent="0.3">
      <c r="P195082" s="83"/>
    </row>
    <row r="195083" spans="16:16" x14ac:dyDescent="0.3">
      <c r="P195083" s="83"/>
    </row>
    <row r="195084" spans="16:16" x14ac:dyDescent="0.3">
      <c r="P195084" s="83"/>
    </row>
    <row r="195085" spans="16:16" x14ac:dyDescent="0.3">
      <c r="P195085" s="83"/>
    </row>
    <row r="195086" spans="16:16" x14ac:dyDescent="0.3">
      <c r="P195086" s="83"/>
    </row>
    <row r="195087" spans="16:16" x14ac:dyDescent="0.3">
      <c r="P195087" s="83"/>
    </row>
    <row r="195088" spans="16:16" x14ac:dyDescent="0.3">
      <c r="P195088" s="83"/>
    </row>
    <row r="195089" spans="16:16" x14ac:dyDescent="0.3">
      <c r="P195089" s="83"/>
    </row>
    <row r="195090" spans="16:16" x14ac:dyDescent="0.3">
      <c r="P195090" s="83"/>
    </row>
    <row r="195091" spans="16:16" x14ac:dyDescent="0.3">
      <c r="P195091" s="83"/>
    </row>
    <row r="195092" spans="16:16" x14ac:dyDescent="0.3">
      <c r="P195092" s="83"/>
    </row>
    <row r="195093" spans="16:16" x14ac:dyDescent="0.3">
      <c r="P195093" s="83"/>
    </row>
    <row r="195094" spans="16:16" x14ac:dyDescent="0.3">
      <c r="P195094" s="83"/>
    </row>
    <row r="195095" spans="16:16" x14ac:dyDescent="0.3">
      <c r="P195095" s="83"/>
    </row>
    <row r="195096" spans="16:16" x14ac:dyDescent="0.3">
      <c r="P195096" s="83"/>
    </row>
    <row r="195097" spans="16:16" x14ac:dyDescent="0.3">
      <c r="P195097" s="83"/>
    </row>
    <row r="195098" spans="16:16" x14ac:dyDescent="0.3">
      <c r="P195098" s="83"/>
    </row>
    <row r="195099" spans="16:16" x14ac:dyDescent="0.3">
      <c r="P195099" s="83"/>
    </row>
    <row r="195100" spans="16:16" x14ac:dyDescent="0.3">
      <c r="P195100" s="83"/>
    </row>
    <row r="195101" spans="16:16" x14ac:dyDescent="0.3">
      <c r="P195101" s="83"/>
    </row>
    <row r="195102" spans="16:16" x14ac:dyDescent="0.3">
      <c r="P195102" s="83"/>
    </row>
    <row r="195103" spans="16:16" x14ac:dyDescent="0.3">
      <c r="P195103" s="83"/>
    </row>
    <row r="195104" spans="16:16" x14ac:dyDescent="0.3">
      <c r="P195104" s="83"/>
    </row>
    <row r="195105" spans="16:16" x14ac:dyDescent="0.3">
      <c r="P195105" s="83"/>
    </row>
    <row r="195106" spans="16:16" x14ac:dyDescent="0.3">
      <c r="P195106" s="83"/>
    </row>
    <row r="195107" spans="16:16" x14ac:dyDescent="0.3">
      <c r="P195107" s="83"/>
    </row>
    <row r="195108" spans="16:16" x14ac:dyDescent="0.3">
      <c r="P195108" s="83"/>
    </row>
    <row r="195109" spans="16:16" x14ac:dyDescent="0.3">
      <c r="P195109" s="83"/>
    </row>
    <row r="195110" spans="16:16" x14ac:dyDescent="0.3">
      <c r="P195110" s="83"/>
    </row>
    <row r="195111" spans="16:16" x14ac:dyDescent="0.3">
      <c r="P195111" s="83"/>
    </row>
    <row r="195112" spans="16:16" x14ac:dyDescent="0.3">
      <c r="P195112" s="83"/>
    </row>
    <row r="195113" spans="16:16" x14ac:dyDescent="0.3">
      <c r="P195113" s="83"/>
    </row>
    <row r="195114" spans="16:16" x14ac:dyDescent="0.3">
      <c r="P195114" s="83"/>
    </row>
    <row r="195115" spans="16:16" x14ac:dyDescent="0.3">
      <c r="P195115" s="83"/>
    </row>
    <row r="195116" spans="16:16" x14ac:dyDescent="0.3">
      <c r="P195116" s="83"/>
    </row>
    <row r="195117" spans="16:16" x14ac:dyDescent="0.3">
      <c r="P195117" s="83"/>
    </row>
    <row r="195118" spans="16:16" x14ac:dyDescent="0.3">
      <c r="P195118" s="83"/>
    </row>
    <row r="195119" spans="16:16" x14ac:dyDescent="0.3">
      <c r="P195119" s="83"/>
    </row>
    <row r="195120" spans="16:16" x14ac:dyDescent="0.3">
      <c r="P195120" s="83"/>
    </row>
    <row r="195121" spans="16:16" x14ac:dyDescent="0.3">
      <c r="P195121" s="83"/>
    </row>
    <row r="195122" spans="16:16" x14ac:dyDescent="0.3">
      <c r="P195122" s="83"/>
    </row>
    <row r="195123" spans="16:16" x14ac:dyDescent="0.3">
      <c r="P195123" s="83"/>
    </row>
    <row r="195124" spans="16:16" x14ac:dyDescent="0.3">
      <c r="P195124" s="83"/>
    </row>
    <row r="195125" spans="16:16" x14ac:dyDescent="0.3">
      <c r="P195125" s="83"/>
    </row>
    <row r="195126" spans="16:16" x14ac:dyDescent="0.3">
      <c r="P195126" s="83"/>
    </row>
    <row r="195127" spans="16:16" x14ac:dyDescent="0.3">
      <c r="P195127" s="83"/>
    </row>
    <row r="195128" spans="16:16" x14ac:dyDescent="0.3">
      <c r="P195128" s="83"/>
    </row>
    <row r="195129" spans="16:16" x14ac:dyDescent="0.3">
      <c r="P195129" s="83"/>
    </row>
    <row r="195130" spans="16:16" x14ac:dyDescent="0.3">
      <c r="P195130" s="83"/>
    </row>
    <row r="195131" spans="16:16" x14ac:dyDescent="0.3">
      <c r="P195131" s="83"/>
    </row>
    <row r="195132" spans="16:16" x14ac:dyDescent="0.3">
      <c r="P195132" s="83"/>
    </row>
    <row r="195133" spans="16:16" x14ac:dyDescent="0.3">
      <c r="P195133" s="83"/>
    </row>
    <row r="195134" spans="16:16" x14ac:dyDescent="0.3">
      <c r="P195134" s="83"/>
    </row>
    <row r="195135" spans="16:16" x14ac:dyDescent="0.3">
      <c r="P195135" s="83"/>
    </row>
    <row r="195136" spans="16:16" x14ac:dyDescent="0.3">
      <c r="P195136" s="83"/>
    </row>
    <row r="195137" spans="16:16" x14ac:dyDescent="0.3">
      <c r="P195137" s="83"/>
    </row>
    <row r="195138" spans="16:16" x14ac:dyDescent="0.3">
      <c r="P195138" s="83"/>
    </row>
    <row r="195139" spans="16:16" x14ac:dyDescent="0.3">
      <c r="P195139" s="83"/>
    </row>
    <row r="195140" spans="16:16" x14ac:dyDescent="0.3">
      <c r="P195140" s="83"/>
    </row>
    <row r="195141" spans="16:16" x14ac:dyDescent="0.3">
      <c r="P195141" s="83"/>
    </row>
    <row r="195142" spans="16:16" x14ac:dyDescent="0.3">
      <c r="P195142" s="83"/>
    </row>
    <row r="195143" spans="16:16" x14ac:dyDescent="0.3">
      <c r="P195143" s="83"/>
    </row>
    <row r="195144" spans="16:16" x14ac:dyDescent="0.3">
      <c r="P195144" s="83"/>
    </row>
    <row r="195145" spans="16:16" x14ac:dyDescent="0.3">
      <c r="P195145" s="83"/>
    </row>
    <row r="195146" spans="16:16" x14ac:dyDescent="0.3">
      <c r="P195146" s="83"/>
    </row>
    <row r="195147" spans="16:16" x14ac:dyDescent="0.3">
      <c r="P195147" s="83"/>
    </row>
    <row r="195148" spans="16:16" x14ac:dyDescent="0.3">
      <c r="P195148" s="83"/>
    </row>
    <row r="195149" spans="16:16" x14ac:dyDescent="0.3">
      <c r="P195149" s="83"/>
    </row>
    <row r="195150" spans="16:16" x14ac:dyDescent="0.3">
      <c r="P195150" s="83"/>
    </row>
    <row r="195151" spans="16:16" x14ac:dyDescent="0.3">
      <c r="P195151" s="83"/>
    </row>
    <row r="195152" spans="16:16" x14ac:dyDescent="0.3">
      <c r="P195152" s="83"/>
    </row>
    <row r="195153" spans="16:16" x14ac:dyDescent="0.3">
      <c r="P195153" s="83"/>
    </row>
    <row r="195154" spans="16:16" x14ac:dyDescent="0.3">
      <c r="P195154" s="83"/>
    </row>
    <row r="195155" spans="16:16" x14ac:dyDescent="0.3">
      <c r="P195155" s="83"/>
    </row>
    <row r="195156" spans="16:16" x14ac:dyDescent="0.3">
      <c r="P195156" s="83"/>
    </row>
    <row r="195157" spans="16:16" x14ac:dyDescent="0.3">
      <c r="P195157" s="83"/>
    </row>
    <row r="195158" spans="16:16" x14ac:dyDescent="0.3">
      <c r="P195158" s="83"/>
    </row>
    <row r="195159" spans="16:16" x14ac:dyDescent="0.3">
      <c r="P195159" s="83"/>
    </row>
    <row r="195160" spans="16:16" x14ac:dyDescent="0.3">
      <c r="P195160" s="83"/>
    </row>
    <row r="195161" spans="16:16" x14ac:dyDescent="0.3">
      <c r="P195161" s="83"/>
    </row>
    <row r="195162" spans="16:16" x14ac:dyDescent="0.3">
      <c r="P195162" s="83"/>
    </row>
    <row r="195163" spans="16:16" x14ac:dyDescent="0.3">
      <c r="P195163" s="83"/>
    </row>
    <row r="195164" spans="16:16" x14ac:dyDescent="0.3">
      <c r="P195164" s="83"/>
    </row>
    <row r="195165" spans="16:16" x14ac:dyDescent="0.3">
      <c r="P195165" s="83"/>
    </row>
    <row r="195166" spans="16:16" x14ac:dyDescent="0.3">
      <c r="P195166" s="83"/>
    </row>
    <row r="195167" spans="16:16" x14ac:dyDescent="0.3">
      <c r="P195167" s="83"/>
    </row>
    <row r="195168" spans="16:16" x14ac:dyDescent="0.3">
      <c r="P195168" s="83"/>
    </row>
    <row r="195169" spans="16:16" x14ac:dyDescent="0.3">
      <c r="P195169" s="83"/>
    </row>
    <row r="195170" spans="16:16" x14ac:dyDescent="0.3">
      <c r="P195170" s="83"/>
    </row>
    <row r="195171" spans="16:16" x14ac:dyDescent="0.3">
      <c r="P195171" s="83"/>
    </row>
    <row r="195172" spans="16:16" x14ac:dyDescent="0.3">
      <c r="P195172" s="83"/>
    </row>
    <row r="195173" spans="16:16" x14ac:dyDescent="0.3">
      <c r="P195173" s="83"/>
    </row>
    <row r="195174" spans="16:16" x14ac:dyDescent="0.3">
      <c r="P195174" s="83"/>
    </row>
    <row r="195175" spans="16:16" x14ac:dyDescent="0.3">
      <c r="P195175" s="83"/>
    </row>
    <row r="195176" spans="16:16" x14ac:dyDescent="0.3">
      <c r="P195176" s="83"/>
    </row>
    <row r="195177" spans="16:16" x14ac:dyDescent="0.3">
      <c r="P195177" s="83"/>
    </row>
    <row r="195178" spans="16:16" x14ac:dyDescent="0.3">
      <c r="P195178" s="83"/>
    </row>
    <row r="195179" spans="16:16" x14ac:dyDescent="0.3">
      <c r="P195179" s="83"/>
    </row>
    <row r="195180" spans="16:16" x14ac:dyDescent="0.3">
      <c r="P195180" s="83"/>
    </row>
    <row r="195181" spans="16:16" x14ac:dyDescent="0.3">
      <c r="P195181" s="83"/>
    </row>
    <row r="195182" spans="16:16" x14ac:dyDescent="0.3">
      <c r="P195182" s="83"/>
    </row>
    <row r="195183" spans="16:16" x14ac:dyDescent="0.3">
      <c r="P195183" s="83"/>
    </row>
    <row r="195184" spans="16:16" x14ac:dyDescent="0.3">
      <c r="P195184" s="83"/>
    </row>
    <row r="195185" spans="16:16" x14ac:dyDescent="0.3">
      <c r="P195185" s="83"/>
    </row>
    <row r="195186" spans="16:16" x14ac:dyDescent="0.3">
      <c r="P195186" s="83"/>
    </row>
    <row r="195187" spans="16:16" x14ac:dyDescent="0.3">
      <c r="P195187" s="83"/>
    </row>
    <row r="195188" spans="16:16" x14ac:dyDescent="0.3">
      <c r="P195188" s="83"/>
    </row>
    <row r="195189" spans="16:16" x14ac:dyDescent="0.3">
      <c r="P195189" s="83"/>
    </row>
    <row r="195190" spans="16:16" x14ac:dyDescent="0.3">
      <c r="P195190" s="83"/>
    </row>
    <row r="195191" spans="16:16" x14ac:dyDescent="0.3">
      <c r="P195191" s="83"/>
    </row>
    <row r="195192" spans="16:16" x14ac:dyDescent="0.3">
      <c r="P195192" s="83"/>
    </row>
    <row r="195193" spans="16:16" x14ac:dyDescent="0.3">
      <c r="P195193" s="83"/>
    </row>
    <row r="195194" spans="16:16" x14ac:dyDescent="0.3">
      <c r="P195194" s="83"/>
    </row>
    <row r="195195" spans="16:16" x14ac:dyDescent="0.3">
      <c r="P195195" s="83"/>
    </row>
    <row r="195196" spans="16:16" x14ac:dyDescent="0.3">
      <c r="P195196" s="83"/>
    </row>
    <row r="195197" spans="16:16" x14ac:dyDescent="0.3">
      <c r="P195197" s="83"/>
    </row>
    <row r="195198" spans="16:16" x14ac:dyDescent="0.3">
      <c r="P195198" s="83"/>
    </row>
    <row r="195199" spans="16:16" x14ac:dyDescent="0.3">
      <c r="P195199" s="83"/>
    </row>
    <row r="195200" spans="16:16" x14ac:dyDescent="0.3">
      <c r="P195200" s="83"/>
    </row>
    <row r="195201" spans="16:16" x14ac:dyDescent="0.3">
      <c r="P195201" s="83"/>
    </row>
    <row r="195202" spans="16:16" x14ac:dyDescent="0.3">
      <c r="P195202" s="83"/>
    </row>
    <row r="195203" spans="16:16" x14ac:dyDescent="0.3">
      <c r="P195203" s="83"/>
    </row>
    <row r="195204" spans="16:16" x14ac:dyDescent="0.3">
      <c r="P195204" s="83"/>
    </row>
    <row r="195205" spans="16:16" x14ac:dyDescent="0.3">
      <c r="P195205" s="83"/>
    </row>
    <row r="195206" spans="16:16" x14ac:dyDescent="0.3">
      <c r="P195206" s="83"/>
    </row>
    <row r="195207" spans="16:16" x14ac:dyDescent="0.3">
      <c r="P195207" s="83"/>
    </row>
    <row r="195208" spans="16:16" x14ac:dyDescent="0.3">
      <c r="P195208" s="83"/>
    </row>
    <row r="195209" spans="16:16" x14ac:dyDescent="0.3">
      <c r="P195209" s="83"/>
    </row>
    <row r="195210" spans="16:16" x14ac:dyDescent="0.3">
      <c r="P195210" s="83"/>
    </row>
    <row r="195211" spans="16:16" x14ac:dyDescent="0.3">
      <c r="P195211" s="83"/>
    </row>
    <row r="195212" spans="16:16" x14ac:dyDescent="0.3">
      <c r="P195212" s="83"/>
    </row>
    <row r="195213" spans="16:16" x14ac:dyDescent="0.3">
      <c r="P195213" s="83"/>
    </row>
    <row r="195214" spans="16:16" x14ac:dyDescent="0.3">
      <c r="P195214" s="83"/>
    </row>
    <row r="195215" spans="16:16" x14ac:dyDescent="0.3">
      <c r="P195215" s="83"/>
    </row>
    <row r="195216" spans="16:16" x14ac:dyDescent="0.3">
      <c r="P195216" s="83"/>
    </row>
    <row r="195217" spans="16:16" x14ac:dyDescent="0.3">
      <c r="P195217" s="83"/>
    </row>
    <row r="195218" spans="16:16" x14ac:dyDescent="0.3">
      <c r="P195218" s="83"/>
    </row>
    <row r="195219" spans="16:16" x14ac:dyDescent="0.3">
      <c r="P195219" s="83"/>
    </row>
    <row r="195220" spans="16:16" x14ac:dyDescent="0.3">
      <c r="P195220" s="83"/>
    </row>
    <row r="195221" spans="16:16" x14ac:dyDescent="0.3">
      <c r="P195221" s="83"/>
    </row>
    <row r="195222" spans="16:16" x14ac:dyDescent="0.3">
      <c r="P195222" s="83"/>
    </row>
    <row r="195223" spans="16:16" x14ac:dyDescent="0.3">
      <c r="P195223" s="83"/>
    </row>
    <row r="195224" spans="16:16" x14ac:dyDescent="0.3">
      <c r="P195224" s="83"/>
    </row>
    <row r="195225" spans="16:16" x14ac:dyDescent="0.3">
      <c r="P195225" s="83"/>
    </row>
    <row r="195226" spans="16:16" x14ac:dyDescent="0.3">
      <c r="P195226" s="83"/>
    </row>
    <row r="195227" spans="16:16" x14ac:dyDescent="0.3">
      <c r="P195227" s="83"/>
    </row>
    <row r="195228" spans="16:16" x14ac:dyDescent="0.3">
      <c r="P195228" s="83"/>
    </row>
    <row r="195229" spans="16:16" x14ac:dyDescent="0.3">
      <c r="P195229" s="83"/>
    </row>
    <row r="195230" spans="16:16" x14ac:dyDescent="0.3">
      <c r="P195230" s="83"/>
    </row>
    <row r="195231" spans="16:16" x14ac:dyDescent="0.3">
      <c r="P195231" s="83"/>
    </row>
    <row r="195232" spans="16:16" x14ac:dyDescent="0.3">
      <c r="P195232" s="83"/>
    </row>
    <row r="195233" spans="16:16" x14ac:dyDescent="0.3">
      <c r="P195233" s="83"/>
    </row>
    <row r="195234" spans="16:16" x14ac:dyDescent="0.3">
      <c r="P195234" s="83"/>
    </row>
    <row r="195235" spans="16:16" x14ac:dyDescent="0.3">
      <c r="P195235" s="83"/>
    </row>
    <row r="195236" spans="16:16" x14ac:dyDescent="0.3">
      <c r="P195236" s="83"/>
    </row>
    <row r="195237" spans="16:16" x14ac:dyDescent="0.3">
      <c r="P195237" s="83"/>
    </row>
    <row r="195238" spans="16:16" x14ac:dyDescent="0.3">
      <c r="P195238" s="83"/>
    </row>
    <row r="195239" spans="16:16" x14ac:dyDescent="0.3">
      <c r="P195239" s="83"/>
    </row>
    <row r="195240" spans="16:16" x14ac:dyDescent="0.3">
      <c r="P195240" s="83"/>
    </row>
    <row r="195241" spans="16:16" x14ac:dyDescent="0.3">
      <c r="P195241" s="83"/>
    </row>
    <row r="195242" spans="16:16" x14ac:dyDescent="0.3">
      <c r="P195242" s="83"/>
    </row>
    <row r="195243" spans="16:16" x14ac:dyDescent="0.3">
      <c r="P195243" s="83"/>
    </row>
    <row r="195244" spans="16:16" x14ac:dyDescent="0.3">
      <c r="P195244" s="83"/>
    </row>
    <row r="195245" spans="16:16" x14ac:dyDescent="0.3">
      <c r="P195245" s="83"/>
    </row>
    <row r="195246" spans="16:16" x14ac:dyDescent="0.3">
      <c r="P195246" s="83"/>
    </row>
    <row r="195247" spans="16:16" x14ac:dyDescent="0.3">
      <c r="P195247" s="83"/>
    </row>
    <row r="195248" spans="16:16" x14ac:dyDescent="0.3">
      <c r="P195248" s="83"/>
    </row>
    <row r="195249" spans="16:16" x14ac:dyDescent="0.3">
      <c r="P195249" s="83"/>
    </row>
    <row r="195250" spans="16:16" x14ac:dyDescent="0.3">
      <c r="P195250" s="83"/>
    </row>
    <row r="195251" spans="16:16" x14ac:dyDescent="0.3">
      <c r="P195251" s="83"/>
    </row>
    <row r="195252" spans="16:16" x14ac:dyDescent="0.3">
      <c r="P195252" s="83"/>
    </row>
    <row r="195253" spans="16:16" x14ac:dyDescent="0.3">
      <c r="P195253" s="83"/>
    </row>
    <row r="195254" spans="16:16" x14ac:dyDescent="0.3">
      <c r="P195254" s="83"/>
    </row>
    <row r="195255" spans="16:16" x14ac:dyDescent="0.3">
      <c r="P195255" s="83"/>
    </row>
    <row r="195256" spans="16:16" x14ac:dyDescent="0.3">
      <c r="P195256" s="83"/>
    </row>
    <row r="195257" spans="16:16" x14ac:dyDescent="0.3">
      <c r="P195257" s="83"/>
    </row>
    <row r="195258" spans="16:16" x14ac:dyDescent="0.3">
      <c r="P195258" s="83"/>
    </row>
    <row r="195259" spans="16:16" x14ac:dyDescent="0.3">
      <c r="P195259" s="83"/>
    </row>
    <row r="195260" spans="16:16" x14ac:dyDescent="0.3">
      <c r="P195260" s="83"/>
    </row>
    <row r="195261" spans="16:16" x14ac:dyDescent="0.3">
      <c r="P195261" s="83"/>
    </row>
    <row r="195262" spans="16:16" x14ac:dyDescent="0.3">
      <c r="P195262" s="83"/>
    </row>
    <row r="195263" spans="16:16" x14ac:dyDescent="0.3">
      <c r="P195263" s="83"/>
    </row>
    <row r="195264" spans="16:16" x14ac:dyDescent="0.3">
      <c r="P195264" s="83"/>
    </row>
    <row r="195265" spans="16:16" x14ac:dyDescent="0.3">
      <c r="P195265" s="83"/>
    </row>
    <row r="195266" spans="16:16" x14ac:dyDescent="0.3">
      <c r="P195266" s="83"/>
    </row>
    <row r="195267" spans="16:16" x14ac:dyDescent="0.3">
      <c r="P195267" s="83"/>
    </row>
    <row r="195268" spans="16:16" x14ac:dyDescent="0.3">
      <c r="P195268" s="83"/>
    </row>
    <row r="195269" spans="16:16" x14ac:dyDescent="0.3">
      <c r="P195269" s="83"/>
    </row>
    <row r="195270" spans="16:16" x14ac:dyDescent="0.3">
      <c r="P195270" s="83"/>
    </row>
    <row r="195271" spans="16:16" x14ac:dyDescent="0.3">
      <c r="P195271" s="83"/>
    </row>
    <row r="195272" spans="16:16" x14ac:dyDescent="0.3">
      <c r="P195272" s="83"/>
    </row>
    <row r="195273" spans="16:16" x14ac:dyDescent="0.3">
      <c r="P195273" s="83"/>
    </row>
    <row r="195274" spans="16:16" x14ac:dyDescent="0.3">
      <c r="P195274" s="83"/>
    </row>
    <row r="195275" spans="16:16" x14ac:dyDescent="0.3">
      <c r="P195275" s="83"/>
    </row>
    <row r="195276" spans="16:16" x14ac:dyDescent="0.3">
      <c r="P195276" s="83"/>
    </row>
    <row r="195277" spans="16:16" x14ac:dyDescent="0.3">
      <c r="P195277" s="83"/>
    </row>
    <row r="195278" spans="16:16" x14ac:dyDescent="0.3">
      <c r="P195278" s="83"/>
    </row>
    <row r="195279" spans="16:16" x14ac:dyDescent="0.3">
      <c r="P195279" s="83"/>
    </row>
    <row r="195280" spans="16:16" x14ac:dyDescent="0.3">
      <c r="P195280" s="83"/>
    </row>
    <row r="195281" spans="16:16" x14ac:dyDescent="0.3">
      <c r="P195281" s="83"/>
    </row>
    <row r="195282" spans="16:16" x14ac:dyDescent="0.3">
      <c r="P195282" s="83"/>
    </row>
    <row r="195283" spans="16:16" x14ac:dyDescent="0.3">
      <c r="P195283" s="83"/>
    </row>
    <row r="195284" spans="16:16" x14ac:dyDescent="0.3">
      <c r="P195284" s="83"/>
    </row>
    <row r="195285" spans="16:16" x14ac:dyDescent="0.3">
      <c r="P195285" s="83"/>
    </row>
    <row r="195286" spans="16:16" x14ac:dyDescent="0.3">
      <c r="P195286" s="83"/>
    </row>
    <row r="195287" spans="16:16" x14ac:dyDescent="0.3">
      <c r="P195287" s="83"/>
    </row>
    <row r="195288" spans="16:16" x14ac:dyDescent="0.3">
      <c r="P195288" s="83"/>
    </row>
    <row r="195289" spans="16:16" x14ac:dyDescent="0.3">
      <c r="P195289" s="83"/>
    </row>
    <row r="195290" spans="16:16" x14ac:dyDescent="0.3">
      <c r="P195290" s="83"/>
    </row>
    <row r="195291" spans="16:16" x14ac:dyDescent="0.3">
      <c r="P195291" s="83"/>
    </row>
    <row r="195292" spans="16:16" x14ac:dyDescent="0.3">
      <c r="P195292" s="83"/>
    </row>
    <row r="195293" spans="16:16" x14ac:dyDescent="0.3">
      <c r="P195293" s="83"/>
    </row>
    <row r="195294" spans="16:16" x14ac:dyDescent="0.3">
      <c r="P195294" s="83"/>
    </row>
    <row r="195295" spans="16:16" x14ac:dyDescent="0.3">
      <c r="P195295" s="83"/>
    </row>
    <row r="195296" spans="16:16" x14ac:dyDescent="0.3">
      <c r="P195296" s="83"/>
    </row>
    <row r="195297" spans="16:16" x14ac:dyDescent="0.3">
      <c r="P195297" s="83"/>
    </row>
    <row r="195298" spans="16:16" x14ac:dyDescent="0.3">
      <c r="P195298" s="83"/>
    </row>
    <row r="195299" spans="16:16" x14ac:dyDescent="0.3">
      <c r="P195299" s="83"/>
    </row>
    <row r="195300" spans="16:16" x14ac:dyDescent="0.3">
      <c r="P195300" s="83"/>
    </row>
    <row r="195301" spans="16:16" x14ac:dyDescent="0.3">
      <c r="P195301" s="83"/>
    </row>
    <row r="195302" spans="16:16" x14ac:dyDescent="0.3">
      <c r="P195302" s="83"/>
    </row>
    <row r="195303" spans="16:16" x14ac:dyDescent="0.3">
      <c r="P195303" s="83"/>
    </row>
    <row r="195304" spans="16:16" x14ac:dyDescent="0.3">
      <c r="P195304" s="83"/>
    </row>
    <row r="195305" spans="16:16" x14ac:dyDescent="0.3">
      <c r="P195305" s="83"/>
    </row>
    <row r="195306" spans="16:16" x14ac:dyDescent="0.3">
      <c r="P195306" s="83"/>
    </row>
    <row r="195307" spans="16:16" x14ac:dyDescent="0.3">
      <c r="P195307" s="83"/>
    </row>
    <row r="195308" spans="16:16" x14ac:dyDescent="0.3">
      <c r="P195308" s="83"/>
    </row>
    <row r="195309" spans="16:16" x14ac:dyDescent="0.3">
      <c r="P195309" s="83"/>
    </row>
    <row r="195310" spans="16:16" x14ac:dyDescent="0.3">
      <c r="P195310" s="83"/>
    </row>
    <row r="195311" spans="16:16" x14ac:dyDescent="0.3">
      <c r="P195311" s="83"/>
    </row>
    <row r="195312" spans="16:16" x14ac:dyDescent="0.3">
      <c r="P195312" s="83"/>
    </row>
    <row r="195313" spans="16:16" x14ac:dyDescent="0.3">
      <c r="P195313" s="83"/>
    </row>
    <row r="195314" spans="16:16" x14ac:dyDescent="0.3">
      <c r="P195314" s="83"/>
    </row>
    <row r="195315" spans="16:16" x14ac:dyDescent="0.3">
      <c r="P195315" s="83"/>
    </row>
    <row r="195316" spans="16:16" x14ac:dyDescent="0.3">
      <c r="P195316" s="83"/>
    </row>
    <row r="195317" spans="16:16" x14ac:dyDescent="0.3">
      <c r="P195317" s="83"/>
    </row>
    <row r="195318" spans="16:16" x14ac:dyDescent="0.3">
      <c r="P195318" s="83"/>
    </row>
    <row r="195319" spans="16:16" x14ac:dyDescent="0.3">
      <c r="P195319" s="83"/>
    </row>
    <row r="195320" spans="16:16" x14ac:dyDescent="0.3">
      <c r="P195320" s="83"/>
    </row>
    <row r="195321" spans="16:16" x14ac:dyDescent="0.3">
      <c r="P195321" s="83"/>
    </row>
    <row r="195322" spans="16:16" x14ac:dyDescent="0.3">
      <c r="P195322" s="83"/>
    </row>
    <row r="195323" spans="16:16" x14ac:dyDescent="0.3">
      <c r="P195323" s="83"/>
    </row>
    <row r="195324" spans="16:16" x14ac:dyDescent="0.3">
      <c r="P195324" s="83"/>
    </row>
    <row r="195325" spans="16:16" x14ac:dyDescent="0.3">
      <c r="P195325" s="83"/>
    </row>
    <row r="195326" spans="16:16" x14ac:dyDescent="0.3">
      <c r="P195326" s="83"/>
    </row>
    <row r="195327" spans="16:16" x14ac:dyDescent="0.3">
      <c r="P195327" s="83"/>
    </row>
    <row r="195328" spans="16:16" x14ac:dyDescent="0.3">
      <c r="P195328" s="83"/>
    </row>
    <row r="195329" spans="16:16" x14ac:dyDescent="0.3">
      <c r="P195329" s="83"/>
    </row>
    <row r="195330" spans="16:16" x14ac:dyDescent="0.3">
      <c r="P195330" s="83"/>
    </row>
    <row r="195331" spans="16:16" x14ac:dyDescent="0.3">
      <c r="P195331" s="83"/>
    </row>
    <row r="195332" spans="16:16" x14ac:dyDescent="0.3">
      <c r="P195332" s="83"/>
    </row>
    <row r="195333" spans="16:16" x14ac:dyDescent="0.3">
      <c r="P195333" s="83"/>
    </row>
    <row r="195334" spans="16:16" x14ac:dyDescent="0.3">
      <c r="P195334" s="83"/>
    </row>
    <row r="195335" spans="16:16" x14ac:dyDescent="0.3">
      <c r="P195335" s="83"/>
    </row>
    <row r="195336" spans="16:16" x14ac:dyDescent="0.3">
      <c r="P195336" s="83"/>
    </row>
    <row r="195337" spans="16:16" x14ac:dyDescent="0.3">
      <c r="P195337" s="83"/>
    </row>
    <row r="195338" spans="16:16" x14ac:dyDescent="0.3">
      <c r="P195338" s="83"/>
    </row>
    <row r="195339" spans="16:16" x14ac:dyDescent="0.3">
      <c r="P195339" s="83"/>
    </row>
    <row r="195340" spans="16:16" x14ac:dyDescent="0.3">
      <c r="P195340" s="83"/>
    </row>
    <row r="195341" spans="16:16" x14ac:dyDescent="0.3">
      <c r="P195341" s="83"/>
    </row>
    <row r="195342" spans="16:16" x14ac:dyDescent="0.3">
      <c r="P195342" s="83"/>
    </row>
    <row r="195343" spans="16:16" x14ac:dyDescent="0.3">
      <c r="P195343" s="83"/>
    </row>
    <row r="195344" spans="16:16" x14ac:dyDescent="0.3">
      <c r="P195344" s="83"/>
    </row>
    <row r="195345" spans="16:16" x14ac:dyDescent="0.3">
      <c r="P195345" s="83"/>
    </row>
    <row r="195346" spans="16:16" x14ac:dyDescent="0.3">
      <c r="P195346" s="83"/>
    </row>
    <row r="195347" spans="16:16" x14ac:dyDescent="0.3">
      <c r="P195347" s="83"/>
    </row>
    <row r="195348" spans="16:16" x14ac:dyDescent="0.3">
      <c r="P195348" s="83"/>
    </row>
    <row r="195349" spans="16:16" x14ac:dyDescent="0.3">
      <c r="P195349" s="83"/>
    </row>
    <row r="195350" spans="16:16" x14ac:dyDescent="0.3">
      <c r="P195350" s="83"/>
    </row>
    <row r="195351" spans="16:16" x14ac:dyDescent="0.3">
      <c r="P195351" s="83"/>
    </row>
    <row r="195352" spans="16:16" x14ac:dyDescent="0.3">
      <c r="P195352" s="83"/>
    </row>
    <row r="195353" spans="16:16" x14ac:dyDescent="0.3">
      <c r="P195353" s="83"/>
    </row>
    <row r="195354" spans="16:16" x14ac:dyDescent="0.3">
      <c r="P195354" s="83"/>
    </row>
    <row r="195355" spans="16:16" x14ac:dyDescent="0.3">
      <c r="P195355" s="83"/>
    </row>
    <row r="195356" spans="16:16" x14ac:dyDescent="0.3">
      <c r="P195356" s="83"/>
    </row>
    <row r="195357" spans="16:16" x14ac:dyDescent="0.3">
      <c r="P195357" s="83"/>
    </row>
    <row r="195358" spans="16:16" x14ac:dyDescent="0.3">
      <c r="P195358" s="83"/>
    </row>
    <row r="195359" spans="16:16" x14ac:dyDescent="0.3">
      <c r="P195359" s="83"/>
    </row>
    <row r="195360" spans="16:16" x14ac:dyDescent="0.3">
      <c r="P195360" s="83"/>
    </row>
    <row r="195361" spans="16:16" x14ac:dyDescent="0.3">
      <c r="P195361" s="83"/>
    </row>
    <row r="195362" spans="16:16" x14ac:dyDescent="0.3">
      <c r="P195362" s="83"/>
    </row>
    <row r="195363" spans="16:16" x14ac:dyDescent="0.3">
      <c r="P195363" s="83"/>
    </row>
    <row r="195364" spans="16:16" x14ac:dyDescent="0.3">
      <c r="P195364" s="83"/>
    </row>
    <row r="195365" spans="16:16" x14ac:dyDescent="0.3">
      <c r="P195365" s="83"/>
    </row>
    <row r="195366" spans="16:16" x14ac:dyDescent="0.3">
      <c r="P195366" s="83"/>
    </row>
    <row r="195367" spans="16:16" x14ac:dyDescent="0.3">
      <c r="P195367" s="83"/>
    </row>
    <row r="195368" spans="16:16" x14ac:dyDescent="0.3">
      <c r="P195368" s="83"/>
    </row>
    <row r="195369" spans="16:16" x14ac:dyDescent="0.3">
      <c r="P195369" s="83"/>
    </row>
    <row r="195370" spans="16:16" x14ac:dyDescent="0.3">
      <c r="P195370" s="83"/>
    </row>
    <row r="195371" spans="16:16" x14ac:dyDescent="0.3">
      <c r="P195371" s="83"/>
    </row>
    <row r="195372" spans="16:16" x14ac:dyDescent="0.3">
      <c r="P195372" s="83"/>
    </row>
    <row r="195373" spans="16:16" x14ac:dyDescent="0.3">
      <c r="P195373" s="83"/>
    </row>
    <row r="195374" spans="16:16" x14ac:dyDescent="0.3">
      <c r="P195374" s="83"/>
    </row>
    <row r="195375" spans="16:16" x14ac:dyDescent="0.3">
      <c r="P195375" s="83"/>
    </row>
    <row r="195376" spans="16:16" x14ac:dyDescent="0.3">
      <c r="P195376" s="83"/>
    </row>
    <row r="195377" spans="16:16" x14ac:dyDescent="0.3">
      <c r="P195377" s="83"/>
    </row>
    <row r="195378" spans="16:16" x14ac:dyDescent="0.3">
      <c r="P195378" s="83"/>
    </row>
    <row r="195379" spans="16:16" x14ac:dyDescent="0.3">
      <c r="P195379" s="83"/>
    </row>
    <row r="195380" spans="16:16" x14ac:dyDescent="0.3">
      <c r="P195380" s="83"/>
    </row>
    <row r="195381" spans="16:16" x14ac:dyDescent="0.3">
      <c r="P195381" s="83"/>
    </row>
    <row r="195382" spans="16:16" x14ac:dyDescent="0.3">
      <c r="P195382" s="83"/>
    </row>
    <row r="195383" spans="16:16" x14ac:dyDescent="0.3">
      <c r="P195383" s="83"/>
    </row>
    <row r="195384" spans="16:16" x14ac:dyDescent="0.3">
      <c r="P195384" s="83"/>
    </row>
    <row r="195385" spans="16:16" x14ac:dyDescent="0.3">
      <c r="P195385" s="83"/>
    </row>
    <row r="195386" spans="16:16" x14ac:dyDescent="0.3">
      <c r="P195386" s="83"/>
    </row>
    <row r="195387" spans="16:16" x14ac:dyDescent="0.3">
      <c r="P195387" s="83"/>
    </row>
    <row r="195388" spans="16:16" x14ac:dyDescent="0.3">
      <c r="P195388" s="83"/>
    </row>
    <row r="195389" spans="16:16" x14ac:dyDescent="0.3">
      <c r="P195389" s="83"/>
    </row>
    <row r="195390" spans="16:16" x14ac:dyDescent="0.3">
      <c r="P195390" s="83"/>
    </row>
    <row r="195391" spans="16:16" x14ac:dyDescent="0.3">
      <c r="P195391" s="83"/>
    </row>
    <row r="195392" spans="16:16" x14ac:dyDescent="0.3">
      <c r="P195392" s="83"/>
    </row>
    <row r="195393" spans="16:16" x14ac:dyDescent="0.3">
      <c r="P195393" s="83"/>
    </row>
    <row r="195394" spans="16:16" x14ac:dyDescent="0.3">
      <c r="P195394" s="83"/>
    </row>
    <row r="195395" spans="16:16" x14ac:dyDescent="0.3">
      <c r="P195395" s="83"/>
    </row>
    <row r="195396" spans="16:16" x14ac:dyDescent="0.3">
      <c r="P195396" s="83"/>
    </row>
    <row r="195397" spans="16:16" x14ac:dyDescent="0.3">
      <c r="P195397" s="83"/>
    </row>
    <row r="195398" spans="16:16" x14ac:dyDescent="0.3">
      <c r="P195398" s="83"/>
    </row>
    <row r="195399" spans="16:16" x14ac:dyDescent="0.3">
      <c r="P195399" s="83"/>
    </row>
    <row r="195400" spans="16:16" x14ac:dyDescent="0.3">
      <c r="P195400" s="83"/>
    </row>
    <row r="195401" spans="16:16" x14ac:dyDescent="0.3">
      <c r="P195401" s="83"/>
    </row>
    <row r="195402" spans="16:16" x14ac:dyDescent="0.3">
      <c r="P195402" s="83"/>
    </row>
    <row r="195403" spans="16:16" x14ac:dyDescent="0.3">
      <c r="P195403" s="83"/>
    </row>
    <row r="195404" spans="16:16" x14ac:dyDescent="0.3">
      <c r="P195404" s="83"/>
    </row>
    <row r="195405" spans="16:16" x14ac:dyDescent="0.3">
      <c r="P195405" s="83"/>
    </row>
    <row r="195406" spans="16:16" x14ac:dyDescent="0.3">
      <c r="P195406" s="83"/>
    </row>
    <row r="195407" spans="16:16" x14ac:dyDescent="0.3">
      <c r="P195407" s="83"/>
    </row>
    <row r="195408" spans="16:16" x14ac:dyDescent="0.3">
      <c r="P195408" s="83"/>
    </row>
    <row r="195409" spans="16:16" x14ac:dyDescent="0.3">
      <c r="P195409" s="83"/>
    </row>
    <row r="195410" spans="16:16" x14ac:dyDescent="0.3">
      <c r="P195410" s="83"/>
    </row>
    <row r="195411" spans="16:16" x14ac:dyDescent="0.3">
      <c r="P195411" s="83"/>
    </row>
    <row r="195412" spans="16:16" x14ac:dyDescent="0.3">
      <c r="P195412" s="83"/>
    </row>
    <row r="195413" spans="16:16" x14ac:dyDescent="0.3">
      <c r="P195413" s="83"/>
    </row>
    <row r="195414" spans="16:16" x14ac:dyDescent="0.3">
      <c r="P195414" s="83"/>
    </row>
    <row r="195415" spans="16:16" x14ac:dyDescent="0.3">
      <c r="P195415" s="83"/>
    </row>
    <row r="195416" spans="16:16" x14ac:dyDescent="0.3">
      <c r="P195416" s="83"/>
    </row>
    <row r="195417" spans="16:16" x14ac:dyDescent="0.3">
      <c r="P195417" s="83"/>
    </row>
    <row r="195418" spans="16:16" x14ac:dyDescent="0.3">
      <c r="P195418" s="83"/>
    </row>
    <row r="195419" spans="16:16" x14ac:dyDescent="0.3">
      <c r="P195419" s="83"/>
    </row>
    <row r="195420" spans="16:16" x14ac:dyDescent="0.3">
      <c r="P195420" s="83"/>
    </row>
    <row r="195421" spans="16:16" x14ac:dyDescent="0.3">
      <c r="P195421" s="83"/>
    </row>
    <row r="195422" spans="16:16" x14ac:dyDescent="0.3">
      <c r="P195422" s="83"/>
    </row>
    <row r="195423" spans="16:16" x14ac:dyDescent="0.3">
      <c r="P195423" s="83"/>
    </row>
    <row r="195424" spans="16:16" x14ac:dyDescent="0.3">
      <c r="P195424" s="83"/>
    </row>
    <row r="195425" spans="16:16" x14ac:dyDescent="0.3">
      <c r="P195425" s="83"/>
    </row>
    <row r="195426" spans="16:16" x14ac:dyDescent="0.3">
      <c r="P195426" s="83"/>
    </row>
    <row r="195427" spans="16:16" x14ac:dyDescent="0.3">
      <c r="P195427" s="83"/>
    </row>
    <row r="195428" spans="16:16" x14ac:dyDescent="0.3">
      <c r="P195428" s="83"/>
    </row>
    <row r="195429" spans="16:16" x14ac:dyDescent="0.3">
      <c r="P195429" s="83"/>
    </row>
    <row r="195430" spans="16:16" x14ac:dyDescent="0.3">
      <c r="P195430" s="83"/>
    </row>
    <row r="195431" spans="16:16" x14ac:dyDescent="0.3">
      <c r="P195431" s="83"/>
    </row>
    <row r="195432" spans="16:16" x14ac:dyDescent="0.3">
      <c r="P195432" s="83"/>
    </row>
    <row r="195433" spans="16:16" x14ac:dyDescent="0.3">
      <c r="P195433" s="83"/>
    </row>
    <row r="195434" spans="16:16" x14ac:dyDescent="0.3">
      <c r="P195434" s="83"/>
    </row>
    <row r="195435" spans="16:16" x14ac:dyDescent="0.3">
      <c r="P195435" s="83"/>
    </row>
    <row r="195436" spans="16:16" x14ac:dyDescent="0.3">
      <c r="P195436" s="83"/>
    </row>
    <row r="195437" spans="16:16" x14ac:dyDescent="0.3">
      <c r="P195437" s="83"/>
    </row>
    <row r="195438" spans="16:16" x14ac:dyDescent="0.3">
      <c r="P195438" s="83"/>
    </row>
    <row r="195439" spans="16:16" x14ac:dyDescent="0.3">
      <c r="P195439" s="83"/>
    </row>
    <row r="195440" spans="16:16" x14ac:dyDescent="0.3">
      <c r="P195440" s="83"/>
    </row>
    <row r="195441" spans="16:16" x14ac:dyDescent="0.3">
      <c r="P195441" s="83"/>
    </row>
    <row r="195442" spans="16:16" x14ac:dyDescent="0.3">
      <c r="P195442" s="83"/>
    </row>
    <row r="195443" spans="16:16" x14ac:dyDescent="0.3">
      <c r="P195443" s="83"/>
    </row>
    <row r="195444" spans="16:16" x14ac:dyDescent="0.3">
      <c r="P195444" s="83"/>
    </row>
    <row r="195445" spans="16:16" x14ac:dyDescent="0.3">
      <c r="P195445" s="83"/>
    </row>
    <row r="195446" spans="16:16" x14ac:dyDescent="0.3">
      <c r="P195446" s="83"/>
    </row>
    <row r="195447" spans="16:16" x14ac:dyDescent="0.3">
      <c r="P195447" s="83"/>
    </row>
    <row r="195448" spans="16:16" x14ac:dyDescent="0.3">
      <c r="P195448" s="83"/>
    </row>
    <row r="195449" spans="16:16" x14ac:dyDescent="0.3">
      <c r="P195449" s="83"/>
    </row>
    <row r="195450" spans="16:16" x14ac:dyDescent="0.3">
      <c r="P195450" s="83"/>
    </row>
    <row r="195451" spans="16:16" x14ac:dyDescent="0.3">
      <c r="P195451" s="83"/>
    </row>
    <row r="195452" spans="16:16" x14ac:dyDescent="0.3">
      <c r="P195452" s="83"/>
    </row>
    <row r="195453" spans="16:16" x14ac:dyDescent="0.3">
      <c r="P195453" s="83"/>
    </row>
    <row r="195454" spans="16:16" x14ac:dyDescent="0.3">
      <c r="P195454" s="83"/>
    </row>
    <row r="195455" spans="16:16" x14ac:dyDescent="0.3">
      <c r="P195455" s="83"/>
    </row>
    <row r="195456" spans="16:16" x14ac:dyDescent="0.3">
      <c r="P195456" s="83"/>
    </row>
    <row r="195457" spans="16:16" x14ac:dyDescent="0.3">
      <c r="P195457" s="83"/>
    </row>
    <row r="195458" spans="16:16" x14ac:dyDescent="0.3">
      <c r="P195458" s="83"/>
    </row>
    <row r="195459" spans="16:16" x14ac:dyDescent="0.3">
      <c r="P195459" s="83"/>
    </row>
    <row r="195460" spans="16:16" x14ac:dyDescent="0.3">
      <c r="P195460" s="83"/>
    </row>
    <row r="195461" spans="16:16" x14ac:dyDescent="0.3">
      <c r="P195461" s="83"/>
    </row>
    <row r="195462" spans="16:16" x14ac:dyDescent="0.3">
      <c r="P195462" s="83"/>
    </row>
    <row r="195463" spans="16:16" x14ac:dyDescent="0.3">
      <c r="P195463" s="83"/>
    </row>
    <row r="195464" spans="16:16" x14ac:dyDescent="0.3">
      <c r="P195464" s="83"/>
    </row>
    <row r="195465" spans="16:16" x14ac:dyDescent="0.3">
      <c r="P195465" s="83"/>
    </row>
    <row r="195466" spans="16:16" x14ac:dyDescent="0.3">
      <c r="P195466" s="83"/>
    </row>
    <row r="195467" spans="16:16" x14ac:dyDescent="0.3">
      <c r="P195467" s="83"/>
    </row>
    <row r="195468" spans="16:16" x14ac:dyDescent="0.3">
      <c r="P195468" s="83"/>
    </row>
    <row r="195469" spans="16:16" x14ac:dyDescent="0.3">
      <c r="P195469" s="83"/>
    </row>
    <row r="195470" spans="16:16" x14ac:dyDescent="0.3">
      <c r="P195470" s="83"/>
    </row>
    <row r="195471" spans="16:16" x14ac:dyDescent="0.3">
      <c r="P195471" s="83"/>
    </row>
    <row r="195472" spans="16:16" x14ac:dyDescent="0.3">
      <c r="P195472" s="83"/>
    </row>
    <row r="195473" spans="16:16" x14ac:dyDescent="0.3">
      <c r="P195473" s="83"/>
    </row>
    <row r="195474" spans="16:16" x14ac:dyDescent="0.3">
      <c r="P195474" s="83"/>
    </row>
    <row r="195475" spans="16:16" x14ac:dyDescent="0.3">
      <c r="P195475" s="83"/>
    </row>
    <row r="195476" spans="16:16" x14ac:dyDescent="0.3">
      <c r="P195476" s="83"/>
    </row>
    <row r="195477" spans="16:16" x14ac:dyDescent="0.3">
      <c r="P195477" s="83"/>
    </row>
    <row r="195478" spans="16:16" x14ac:dyDescent="0.3">
      <c r="P195478" s="83"/>
    </row>
    <row r="195479" spans="16:16" x14ac:dyDescent="0.3">
      <c r="P195479" s="83"/>
    </row>
    <row r="195480" spans="16:16" x14ac:dyDescent="0.3">
      <c r="P195480" s="83"/>
    </row>
    <row r="195481" spans="16:16" x14ac:dyDescent="0.3">
      <c r="P195481" s="83"/>
    </row>
    <row r="195482" spans="16:16" x14ac:dyDescent="0.3">
      <c r="P195482" s="83"/>
    </row>
    <row r="195483" spans="16:16" x14ac:dyDescent="0.3">
      <c r="P195483" s="83"/>
    </row>
    <row r="195484" spans="16:16" x14ac:dyDescent="0.3">
      <c r="P195484" s="83"/>
    </row>
    <row r="195485" spans="16:16" x14ac:dyDescent="0.3">
      <c r="P195485" s="83"/>
    </row>
    <row r="195486" spans="16:16" x14ac:dyDescent="0.3">
      <c r="P195486" s="83"/>
    </row>
    <row r="195487" spans="16:16" x14ac:dyDescent="0.3">
      <c r="P195487" s="83"/>
    </row>
    <row r="195488" spans="16:16" x14ac:dyDescent="0.3">
      <c r="P195488" s="83"/>
    </row>
    <row r="195489" spans="16:16" x14ac:dyDescent="0.3">
      <c r="P195489" s="83"/>
    </row>
    <row r="195490" spans="16:16" x14ac:dyDescent="0.3">
      <c r="P195490" s="83"/>
    </row>
    <row r="195491" spans="16:16" x14ac:dyDescent="0.3">
      <c r="P195491" s="83"/>
    </row>
    <row r="195492" spans="16:16" x14ac:dyDescent="0.3">
      <c r="P195492" s="83"/>
    </row>
    <row r="195493" spans="16:16" x14ac:dyDescent="0.3">
      <c r="P195493" s="83"/>
    </row>
    <row r="195494" spans="16:16" x14ac:dyDescent="0.3">
      <c r="P195494" s="83"/>
    </row>
    <row r="195495" spans="16:16" x14ac:dyDescent="0.3">
      <c r="P195495" s="83"/>
    </row>
    <row r="195496" spans="16:16" x14ac:dyDescent="0.3">
      <c r="P195496" s="83"/>
    </row>
    <row r="195497" spans="16:16" x14ac:dyDescent="0.3">
      <c r="P195497" s="83"/>
    </row>
    <row r="195498" spans="16:16" x14ac:dyDescent="0.3">
      <c r="P195498" s="83"/>
    </row>
    <row r="195499" spans="16:16" x14ac:dyDescent="0.3">
      <c r="P195499" s="83"/>
    </row>
    <row r="195500" spans="16:16" x14ac:dyDescent="0.3">
      <c r="P195500" s="83"/>
    </row>
    <row r="195501" spans="16:16" x14ac:dyDescent="0.3">
      <c r="P195501" s="83"/>
    </row>
    <row r="195502" spans="16:16" x14ac:dyDescent="0.3">
      <c r="P195502" s="83"/>
    </row>
    <row r="195503" spans="16:16" x14ac:dyDescent="0.3">
      <c r="P195503" s="83"/>
    </row>
    <row r="195504" spans="16:16" x14ac:dyDescent="0.3">
      <c r="P195504" s="83"/>
    </row>
    <row r="195505" spans="16:16" x14ac:dyDescent="0.3">
      <c r="P195505" s="83"/>
    </row>
    <row r="195506" spans="16:16" x14ac:dyDescent="0.3">
      <c r="P195506" s="83"/>
    </row>
    <row r="195507" spans="16:16" x14ac:dyDescent="0.3">
      <c r="P195507" s="83"/>
    </row>
    <row r="195508" spans="16:16" x14ac:dyDescent="0.3">
      <c r="P195508" s="83"/>
    </row>
    <row r="195509" spans="16:16" x14ac:dyDescent="0.3">
      <c r="P195509" s="83"/>
    </row>
    <row r="195510" spans="16:16" x14ac:dyDescent="0.3">
      <c r="P195510" s="83"/>
    </row>
    <row r="195511" spans="16:16" x14ac:dyDescent="0.3">
      <c r="P195511" s="83"/>
    </row>
    <row r="195512" spans="16:16" x14ac:dyDescent="0.3">
      <c r="P195512" s="83"/>
    </row>
    <row r="195513" spans="16:16" x14ac:dyDescent="0.3">
      <c r="P195513" s="83"/>
    </row>
    <row r="195514" spans="16:16" x14ac:dyDescent="0.3">
      <c r="P195514" s="83"/>
    </row>
    <row r="195515" spans="16:16" x14ac:dyDescent="0.3">
      <c r="P195515" s="83"/>
    </row>
    <row r="195516" spans="16:16" x14ac:dyDescent="0.3">
      <c r="P195516" s="83"/>
    </row>
    <row r="195517" spans="16:16" x14ac:dyDescent="0.3">
      <c r="P195517" s="83"/>
    </row>
    <row r="195518" spans="16:16" x14ac:dyDescent="0.3">
      <c r="P195518" s="83"/>
    </row>
    <row r="195519" spans="16:16" x14ac:dyDescent="0.3">
      <c r="P195519" s="83"/>
    </row>
    <row r="195520" spans="16:16" x14ac:dyDescent="0.3">
      <c r="P195520" s="83"/>
    </row>
    <row r="195521" spans="16:16" x14ac:dyDescent="0.3">
      <c r="P195521" s="83"/>
    </row>
    <row r="195522" spans="16:16" x14ac:dyDescent="0.3">
      <c r="P195522" s="83"/>
    </row>
    <row r="195523" spans="16:16" x14ac:dyDescent="0.3">
      <c r="P195523" s="83"/>
    </row>
    <row r="195524" spans="16:16" x14ac:dyDescent="0.3">
      <c r="P195524" s="83"/>
    </row>
    <row r="195525" spans="16:16" x14ac:dyDescent="0.3">
      <c r="P195525" s="83"/>
    </row>
    <row r="195526" spans="16:16" x14ac:dyDescent="0.3">
      <c r="P195526" s="83"/>
    </row>
    <row r="195527" spans="16:16" x14ac:dyDescent="0.3">
      <c r="P195527" s="83"/>
    </row>
    <row r="195528" spans="16:16" x14ac:dyDescent="0.3">
      <c r="P195528" s="83"/>
    </row>
    <row r="195529" spans="16:16" x14ac:dyDescent="0.3">
      <c r="P195529" s="83"/>
    </row>
    <row r="195530" spans="16:16" x14ac:dyDescent="0.3">
      <c r="P195530" s="83"/>
    </row>
    <row r="195531" spans="16:16" x14ac:dyDescent="0.3">
      <c r="P195531" s="83"/>
    </row>
    <row r="195532" spans="16:16" x14ac:dyDescent="0.3">
      <c r="P195532" s="83"/>
    </row>
    <row r="195533" spans="16:16" x14ac:dyDescent="0.3">
      <c r="P195533" s="83"/>
    </row>
    <row r="195534" spans="16:16" x14ac:dyDescent="0.3">
      <c r="P195534" s="83"/>
    </row>
    <row r="195535" spans="16:16" x14ac:dyDescent="0.3">
      <c r="P195535" s="83"/>
    </row>
    <row r="195536" spans="16:16" x14ac:dyDescent="0.3">
      <c r="P195536" s="83"/>
    </row>
    <row r="195537" spans="16:16" x14ac:dyDescent="0.3">
      <c r="P195537" s="83"/>
    </row>
    <row r="195538" spans="16:16" x14ac:dyDescent="0.3">
      <c r="P195538" s="83"/>
    </row>
    <row r="195539" spans="16:16" x14ac:dyDescent="0.3">
      <c r="P195539" s="83"/>
    </row>
    <row r="195540" spans="16:16" x14ac:dyDescent="0.3">
      <c r="P195540" s="83"/>
    </row>
    <row r="195541" spans="16:16" x14ac:dyDescent="0.3">
      <c r="P195541" s="83"/>
    </row>
    <row r="195542" spans="16:16" x14ac:dyDescent="0.3">
      <c r="P195542" s="83"/>
    </row>
    <row r="195543" spans="16:16" x14ac:dyDescent="0.3">
      <c r="P195543" s="83"/>
    </row>
    <row r="195544" spans="16:16" x14ac:dyDescent="0.3">
      <c r="P195544" s="83"/>
    </row>
    <row r="195545" spans="16:16" x14ac:dyDescent="0.3">
      <c r="P195545" s="83"/>
    </row>
    <row r="195546" spans="16:16" x14ac:dyDescent="0.3">
      <c r="P195546" s="83"/>
    </row>
    <row r="195547" spans="16:16" x14ac:dyDescent="0.3">
      <c r="P195547" s="83"/>
    </row>
    <row r="195548" spans="16:16" x14ac:dyDescent="0.3">
      <c r="P195548" s="83"/>
    </row>
    <row r="195549" spans="16:16" x14ac:dyDescent="0.3">
      <c r="P195549" s="83"/>
    </row>
    <row r="195550" spans="16:16" x14ac:dyDescent="0.3">
      <c r="P195550" s="83"/>
    </row>
    <row r="195551" spans="16:16" x14ac:dyDescent="0.3">
      <c r="P195551" s="83"/>
    </row>
    <row r="195552" spans="16:16" x14ac:dyDescent="0.3">
      <c r="P195552" s="83"/>
    </row>
    <row r="195553" spans="16:16" x14ac:dyDescent="0.3">
      <c r="P195553" s="83"/>
    </row>
    <row r="195554" spans="16:16" x14ac:dyDescent="0.3">
      <c r="P195554" s="83"/>
    </row>
    <row r="195555" spans="16:16" x14ac:dyDescent="0.3">
      <c r="P195555" s="83"/>
    </row>
    <row r="195556" spans="16:16" x14ac:dyDescent="0.3">
      <c r="P195556" s="83"/>
    </row>
    <row r="195557" spans="16:16" x14ac:dyDescent="0.3">
      <c r="P195557" s="83"/>
    </row>
    <row r="195558" spans="16:16" x14ac:dyDescent="0.3">
      <c r="P195558" s="83"/>
    </row>
    <row r="195559" spans="16:16" x14ac:dyDescent="0.3">
      <c r="P195559" s="83"/>
    </row>
    <row r="195560" spans="16:16" x14ac:dyDescent="0.3">
      <c r="P195560" s="83"/>
    </row>
    <row r="195561" spans="16:16" x14ac:dyDescent="0.3">
      <c r="P195561" s="83"/>
    </row>
    <row r="195562" spans="16:16" x14ac:dyDescent="0.3">
      <c r="P195562" s="83"/>
    </row>
    <row r="195563" spans="16:16" x14ac:dyDescent="0.3">
      <c r="P195563" s="83"/>
    </row>
    <row r="195564" spans="16:16" x14ac:dyDescent="0.3">
      <c r="P195564" s="83"/>
    </row>
    <row r="195565" spans="16:16" x14ac:dyDescent="0.3">
      <c r="P195565" s="83"/>
    </row>
    <row r="195566" spans="16:16" x14ac:dyDescent="0.3">
      <c r="P195566" s="83"/>
    </row>
    <row r="195567" spans="16:16" x14ac:dyDescent="0.3">
      <c r="P195567" s="83"/>
    </row>
    <row r="195568" spans="16:16" x14ac:dyDescent="0.3">
      <c r="P195568" s="83"/>
    </row>
    <row r="195569" spans="16:16" x14ac:dyDescent="0.3">
      <c r="P195569" s="83"/>
    </row>
    <row r="195570" spans="16:16" x14ac:dyDescent="0.3">
      <c r="P195570" s="83"/>
    </row>
    <row r="195571" spans="16:16" x14ac:dyDescent="0.3">
      <c r="P195571" s="83"/>
    </row>
    <row r="195572" spans="16:16" x14ac:dyDescent="0.3">
      <c r="P195572" s="83"/>
    </row>
    <row r="195573" spans="16:16" x14ac:dyDescent="0.3">
      <c r="P195573" s="83"/>
    </row>
    <row r="195574" spans="16:16" x14ac:dyDescent="0.3">
      <c r="P195574" s="83"/>
    </row>
    <row r="195575" spans="16:16" x14ac:dyDescent="0.3">
      <c r="P195575" s="83"/>
    </row>
    <row r="195576" spans="16:16" x14ac:dyDescent="0.3">
      <c r="P195576" s="83"/>
    </row>
    <row r="195577" spans="16:16" x14ac:dyDescent="0.3">
      <c r="P195577" s="83"/>
    </row>
    <row r="195578" spans="16:16" x14ac:dyDescent="0.3">
      <c r="P195578" s="83"/>
    </row>
    <row r="195579" spans="16:16" x14ac:dyDescent="0.3">
      <c r="P195579" s="83"/>
    </row>
    <row r="195580" spans="16:16" x14ac:dyDescent="0.3">
      <c r="P195580" s="83"/>
    </row>
    <row r="195581" spans="16:16" x14ac:dyDescent="0.3">
      <c r="P195581" s="83"/>
    </row>
    <row r="195582" spans="16:16" x14ac:dyDescent="0.3">
      <c r="P195582" s="83"/>
    </row>
    <row r="195583" spans="16:16" x14ac:dyDescent="0.3">
      <c r="P195583" s="83"/>
    </row>
    <row r="195584" spans="16:16" x14ac:dyDescent="0.3">
      <c r="P195584" s="83"/>
    </row>
    <row r="195585" spans="16:16" x14ac:dyDescent="0.3">
      <c r="P195585" s="83"/>
    </row>
    <row r="195586" spans="16:16" x14ac:dyDescent="0.3">
      <c r="P195586" s="83"/>
    </row>
    <row r="195587" spans="16:16" x14ac:dyDescent="0.3">
      <c r="P195587" s="83"/>
    </row>
    <row r="195588" spans="16:16" x14ac:dyDescent="0.3">
      <c r="P195588" s="83"/>
    </row>
    <row r="195589" spans="16:16" x14ac:dyDescent="0.3">
      <c r="P195589" s="83"/>
    </row>
    <row r="195590" spans="16:16" x14ac:dyDescent="0.3">
      <c r="P195590" s="83"/>
    </row>
    <row r="195591" spans="16:16" x14ac:dyDescent="0.3">
      <c r="P195591" s="83"/>
    </row>
    <row r="195592" spans="16:16" x14ac:dyDescent="0.3">
      <c r="P195592" s="83"/>
    </row>
    <row r="195593" spans="16:16" x14ac:dyDescent="0.3">
      <c r="P195593" s="83"/>
    </row>
    <row r="195594" spans="16:16" x14ac:dyDescent="0.3">
      <c r="P195594" s="83"/>
    </row>
    <row r="195595" spans="16:16" x14ac:dyDescent="0.3">
      <c r="P195595" s="83"/>
    </row>
    <row r="195596" spans="16:16" x14ac:dyDescent="0.3">
      <c r="P195596" s="83"/>
    </row>
    <row r="195597" spans="16:16" x14ac:dyDescent="0.3">
      <c r="P195597" s="83"/>
    </row>
    <row r="195598" spans="16:16" x14ac:dyDescent="0.3">
      <c r="P195598" s="83"/>
    </row>
    <row r="195599" spans="16:16" x14ac:dyDescent="0.3">
      <c r="P195599" s="83"/>
    </row>
    <row r="195600" spans="16:16" x14ac:dyDescent="0.3">
      <c r="P195600" s="83"/>
    </row>
    <row r="195601" spans="16:16" x14ac:dyDescent="0.3">
      <c r="P195601" s="83"/>
    </row>
    <row r="195602" spans="16:16" x14ac:dyDescent="0.3">
      <c r="P195602" s="83"/>
    </row>
    <row r="195603" spans="16:16" x14ac:dyDescent="0.3">
      <c r="P195603" s="83"/>
    </row>
    <row r="195604" spans="16:16" x14ac:dyDescent="0.3">
      <c r="P195604" s="83"/>
    </row>
    <row r="195605" spans="16:16" x14ac:dyDescent="0.3">
      <c r="P195605" s="83"/>
    </row>
    <row r="195606" spans="16:16" x14ac:dyDescent="0.3">
      <c r="P195606" s="83"/>
    </row>
    <row r="195607" spans="16:16" x14ac:dyDescent="0.3">
      <c r="P195607" s="83"/>
    </row>
    <row r="195608" spans="16:16" x14ac:dyDescent="0.3">
      <c r="P195608" s="83"/>
    </row>
    <row r="195609" spans="16:16" x14ac:dyDescent="0.3">
      <c r="P195609" s="83"/>
    </row>
    <row r="195610" spans="16:16" x14ac:dyDescent="0.3">
      <c r="P195610" s="83"/>
    </row>
    <row r="195611" spans="16:16" x14ac:dyDescent="0.3">
      <c r="P195611" s="83"/>
    </row>
    <row r="195612" spans="16:16" x14ac:dyDescent="0.3">
      <c r="P195612" s="83"/>
    </row>
    <row r="195613" spans="16:16" x14ac:dyDescent="0.3">
      <c r="P195613" s="83"/>
    </row>
    <row r="195614" spans="16:16" x14ac:dyDescent="0.3">
      <c r="P195614" s="83"/>
    </row>
    <row r="195615" spans="16:16" x14ac:dyDescent="0.3">
      <c r="P195615" s="83"/>
    </row>
    <row r="195616" spans="16:16" x14ac:dyDescent="0.3">
      <c r="P195616" s="83"/>
    </row>
    <row r="195617" spans="16:16" x14ac:dyDescent="0.3">
      <c r="P195617" s="83"/>
    </row>
    <row r="195618" spans="16:16" x14ac:dyDescent="0.3">
      <c r="P195618" s="83"/>
    </row>
    <row r="195619" spans="16:16" x14ac:dyDescent="0.3">
      <c r="P195619" s="83"/>
    </row>
    <row r="195620" spans="16:16" x14ac:dyDescent="0.3">
      <c r="P195620" s="83"/>
    </row>
    <row r="195621" spans="16:16" x14ac:dyDescent="0.3">
      <c r="P195621" s="83"/>
    </row>
    <row r="195622" spans="16:16" x14ac:dyDescent="0.3">
      <c r="P195622" s="83"/>
    </row>
    <row r="195623" spans="16:16" x14ac:dyDescent="0.3">
      <c r="P195623" s="83"/>
    </row>
    <row r="195624" spans="16:16" x14ac:dyDescent="0.3">
      <c r="P195624" s="83"/>
    </row>
    <row r="195625" spans="16:16" x14ac:dyDescent="0.3">
      <c r="P195625" s="83"/>
    </row>
    <row r="195626" spans="16:16" x14ac:dyDescent="0.3">
      <c r="P195626" s="83"/>
    </row>
    <row r="195627" spans="16:16" x14ac:dyDescent="0.3">
      <c r="P195627" s="83"/>
    </row>
    <row r="195628" spans="16:16" x14ac:dyDescent="0.3">
      <c r="P195628" s="83"/>
    </row>
    <row r="195629" spans="16:16" x14ac:dyDescent="0.3">
      <c r="P195629" s="83"/>
    </row>
    <row r="195630" spans="16:16" x14ac:dyDescent="0.3">
      <c r="P195630" s="83"/>
    </row>
    <row r="195631" spans="16:16" x14ac:dyDescent="0.3">
      <c r="P195631" s="83"/>
    </row>
    <row r="195632" spans="16:16" x14ac:dyDescent="0.3">
      <c r="P195632" s="83"/>
    </row>
    <row r="195633" spans="16:16" x14ac:dyDescent="0.3">
      <c r="P195633" s="83"/>
    </row>
    <row r="195634" spans="16:16" x14ac:dyDescent="0.3">
      <c r="P195634" s="83"/>
    </row>
    <row r="195635" spans="16:16" x14ac:dyDescent="0.3">
      <c r="P195635" s="83"/>
    </row>
    <row r="195636" spans="16:16" x14ac:dyDescent="0.3">
      <c r="P195636" s="83"/>
    </row>
    <row r="195637" spans="16:16" x14ac:dyDescent="0.3">
      <c r="P195637" s="83"/>
    </row>
    <row r="195638" spans="16:16" x14ac:dyDescent="0.3">
      <c r="P195638" s="83"/>
    </row>
    <row r="195639" spans="16:16" x14ac:dyDescent="0.3">
      <c r="P195639" s="83"/>
    </row>
    <row r="195640" spans="16:16" x14ac:dyDescent="0.3">
      <c r="P195640" s="83"/>
    </row>
    <row r="195641" spans="16:16" x14ac:dyDescent="0.3">
      <c r="P195641" s="83"/>
    </row>
    <row r="195642" spans="16:16" x14ac:dyDescent="0.3">
      <c r="P195642" s="83"/>
    </row>
    <row r="195643" spans="16:16" x14ac:dyDescent="0.3">
      <c r="P195643" s="83"/>
    </row>
    <row r="195644" spans="16:16" x14ac:dyDescent="0.3">
      <c r="P195644" s="83"/>
    </row>
    <row r="195645" spans="16:16" x14ac:dyDescent="0.3">
      <c r="P195645" s="83"/>
    </row>
    <row r="195646" spans="16:16" x14ac:dyDescent="0.3">
      <c r="P195646" s="83"/>
    </row>
    <row r="195647" spans="16:16" x14ac:dyDescent="0.3">
      <c r="P195647" s="83"/>
    </row>
    <row r="195648" spans="16:16" x14ac:dyDescent="0.3">
      <c r="P195648" s="83"/>
    </row>
    <row r="195649" spans="16:16" x14ac:dyDescent="0.3">
      <c r="P195649" s="83"/>
    </row>
    <row r="195650" spans="16:16" x14ac:dyDescent="0.3">
      <c r="P195650" s="83"/>
    </row>
    <row r="195651" spans="16:16" x14ac:dyDescent="0.3">
      <c r="P195651" s="83"/>
    </row>
    <row r="195652" spans="16:16" x14ac:dyDescent="0.3">
      <c r="P195652" s="83"/>
    </row>
    <row r="195653" spans="16:16" x14ac:dyDescent="0.3">
      <c r="P195653" s="83"/>
    </row>
    <row r="195654" spans="16:16" x14ac:dyDescent="0.3">
      <c r="P195654" s="83"/>
    </row>
    <row r="195655" spans="16:16" x14ac:dyDescent="0.3">
      <c r="P195655" s="83"/>
    </row>
    <row r="195656" spans="16:16" x14ac:dyDescent="0.3">
      <c r="P195656" s="83"/>
    </row>
    <row r="195657" spans="16:16" x14ac:dyDescent="0.3">
      <c r="P195657" s="83"/>
    </row>
    <row r="195658" spans="16:16" x14ac:dyDescent="0.3">
      <c r="P195658" s="83"/>
    </row>
    <row r="195659" spans="16:16" x14ac:dyDescent="0.3">
      <c r="P195659" s="83"/>
    </row>
    <row r="195660" spans="16:16" x14ac:dyDescent="0.3">
      <c r="P195660" s="83"/>
    </row>
    <row r="195661" spans="16:16" x14ac:dyDescent="0.3">
      <c r="P195661" s="83"/>
    </row>
    <row r="195662" spans="16:16" x14ac:dyDescent="0.3">
      <c r="P195662" s="83"/>
    </row>
    <row r="195663" spans="16:16" x14ac:dyDescent="0.3">
      <c r="P195663" s="83"/>
    </row>
    <row r="195664" spans="16:16" x14ac:dyDescent="0.3">
      <c r="P195664" s="83"/>
    </row>
    <row r="195665" spans="16:16" x14ac:dyDescent="0.3">
      <c r="P195665" s="83"/>
    </row>
    <row r="195666" spans="16:16" x14ac:dyDescent="0.3">
      <c r="P195666" s="83"/>
    </row>
    <row r="195667" spans="16:16" x14ac:dyDescent="0.3">
      <c r="P195667" s="83"/>
    </row>
    <row r="195668" spans="16:16" x14ac:dyDescent="0.3">
      <c r="P195668" s="83"/>
    </row>
    <row r="195669" spans="16:16" x14ac:dyDescent="0.3">
      <c r="P195669" s="83"/>
    </row>
    <row r="195670" spans="16:16" x14ac:dyDescent="0.3">
      <c r="P195670" s="83"/>
    </row>
    <row r="195671" spans="16:16" x14ac:dyDescent="0.3">
      <c r="P195671" s="83"/>
    </row>
    <row r="195672" spans="16:16" x14ac:dyDescent="0.3">
      <c r="P195672" s="83"/>
    </row>
    <row r="195673" spans="16:16" x14ac:dyDescent="0.3">
      <c r="P195673" s="83"/>
    </row>
    <row r="195674" spans="16:16" x14ac:dyDescent="0.3">
      <c r="P195674" s="83"/>
    </row>
    <row r="195675" spans="16:16" x14ac:dyDescent="0.3">
      <c r="P195675" s="83"/>
    </row>
    <row r="195676" spans="16:16" x14ac:dyDescent="0.3">
      <c r="P195676" s="83"/>
    </row>
    <row r="195677" spans="16:16" x14ac:dyDescent="0.3">
      <c r="P195677" s="83"/>
    </row>
    <row r="195678" spans="16:16" x14ac:dyDescent="0.3">
      <c r="P195678" s="83"/>
    </row>
    <row r="195679" spans="16:16" x14ac:dyDescent="0.3">
      <c r="P195679" s="83"/>
    </row>
    <row r="195680" spans="16:16" x14ac:dyDescent="0.3">
      <c r="P195680" s="83"/>
    </row>
    <row r="195681" spans="16:16" x14ac:dyDescent="0.3">
      <c r="P195681" s="83"/>
    </row>
    <row r="195682" spans="16:16" x14ac:dyDescent="0.3">
      <c r="P195682" s="83"/>
    </row>
    <row r="195683" spans="16:16" x14ac:dyDescent="0.3">
      <c r="P195683" s="83"/>
    </row>
    <row r="195684" spans="16:16" x14ac:dyDescent="0.3">
      <c r="P195684" s="83"/>
    </row>
    <row r="195685" spans="16:16" x14ac:dyDescent="0.3">
      <c r="P195685" s="83"/>
    </row>
    <row r="195686" spans="16:16" x14ac:dyDescent="0.3">
      <c r="P195686" s="83"/>
    </row>
    <row r="195687" spans="16:16" x14ac:dyDescent="0.3">
      <c r="P195687" s="83"/>
    </row>
    <row r="195688" spans="16:16" x14ac:dyDescent="0.3">
      <c r="P195688" s="83"/>
    </row>
    <row r="195689" spans="16:16" x14ac:dyDescent="0.3">
      <c r="P195689" s="83"/>
    </row>
    <row r="195690" spans="16:16" x14ac:dyDescent="0.3">
      <c r="P195690" s="83"/>
    </row>
    <row r="195691" spans="16:16" x14ac:dyDescent="0.3">
      <c r="P195691" s="83"/>
    </row>
    <row r="195692" spans="16:16" x14ac:dyDescent="0.3">
      <c r="P195692" s="83"/>
    </row>
    <row r="195693" spans="16:16" x14ac:dyDescent="0.3">
      <c r="P195693" s="83"/>
    </row>
    <row r="195694" spans="16:16" x14ac:dyDescent="0.3">
      <c r="P195694" s="83"/>
    </row>
    <row r="195695" spans="16:16" x14ac:dyDescent="0.3">
      <c r="P195695" s="83"/>
    </row>
    <row r="195696" spans="16:16" x14ac:dyDescent="0.3">
      <c r="P195696" s="83"/>
    </row>
    <row r="195697" spans="16:16" x14ac:dyDescent="0.3">
      <c r="P195697" s="83"/>
    </row>
    <row r="195698" spans="16:16" x14ac:dyDescent="0.3">
      <c r="P195698" s="83"/>
    </row>
    <row r="195699" spans="16:16" x14ac:dyDescent="0.3">
      <c r="P195699" s="83"/>
    </row>
    <row r="195700" spans="16:16" x14ac:dyDescent="0.3">
      <c r="P195700" s="83"/>
    </row>
    <row r="195701" spans="16:16" x14ac:dyDescent="0.3">
      <c r="P195701" s="83"/>
    </row>
    <row r="195702" spans="16:16" x14ac:dyDescent="0.3">
      <c r="P195702" s="83"/>
    </row>
    <row r="195703" spans="16:16" x14ac:dyDescent="0.3">
      <c r="P195703" s="83"/>
    </row>
    <row r="195704" spans="16:16" x14ac:dyDescent="0.3">
      <c r="P195704" s="83"/>
    </row>
    <row r="195705" spans="16:16" x14ac:dyDescent="0.3">
      <c r="P195705" s="83"/>
    </row>
    <row r="195706" spans="16:16" x14ac:dyDescent="0.3">
      <c r="P195706" s="83"/>
    </row>
    <row r="195707" spans="16:16" x14ac:dyDescent="0.3">
      <c r="P195707" s="83"/>
    </row>
    <row r="195708" spans="16:16" x14ac:dyDescent="0.3">
      <c r="P195708" s="83"/>
    </row>
    <row r="195709" spans="16:16" x14ac:dyDescent="0.3">
      <c r="P195709" s="83"/>
    </row>
    <row r="195710" spans="16:16" x14ac:dyDescent="0.3">
      <c r="P195710" s="83"/>
    </row>
    <row r="195711" spans="16:16" x14ac:dyDescent="0.3">
      <c r="P195711" s="83"/>
    </row>
    <row r="195712" spans="16:16" x14ac:dyDescent="0.3">
      <c r="P195712" s="83"/>
    </row>
    <row r="195713" spans="16:16" x14ac:dyDescent="0.3">
      <c r="P195713" s="83"/>
    </row>
    <row r="195714" spans="16:16" x14ac:dyDescent="0.3">
      <c r="P195714" s="83"/>
    </row>
    <row r="195715" spans="16:16" x14ac:dyDescent="0.3">
      <c r="P195715" s="83"/>
    </row>
    <row r="195716" spans="16:16" x14ac:dyDescent="0.3">
      <c r="P195716" s="83"/>
    </row>
    <row r="195717" spans="16:16" x14ac:dyDescent="0.3">
      <c r="P195717" s="83"/>
    </row>
    <row r="195718" spans="16:16" x14ac:dyDescent="0.3">
      <c r="P195718" s="83"/>
    </row>
    <row r="195719" spans="16:16" x14ac:dyDescent="0.3">
      <c r="P195719" s="83"/>
    </row>
    <row r="195720" spans="16:16" x14ac:dyDescent="0.3">
      <c r="P195720" s="83"/>
    </row>
    <row r="195721" spans="16:16" x14ac:dyDescent="0.3">
      <c r="P195721" s="83"/>
    </row>
    <row r="195722" spans="16:16" x14ac:dyDescent="0.3">
      <c r="P195722" s="83"/>
    </row>
    <row r="195723" spans="16:16" x14ac:dyDescent="0.3">
      <c r="P195723" s="83"/>
    </row>
    <row r="195724" spans="16:16" x14ac:dyDescent="0.3">
      <c r="P195724" s="83"/>
    </row>
    <row r="195725" spans="16:16" x14ac:dyDescent="0.3">
      <c r="P195725" s="83"/>
    </row>
    <row r="195726" spans="16:16" x14ac:dyDescent="0.3">
      <c r="P195726" s="83"/>
    </row>
    <row r="195727" spans="16:16" x14ac:dyDescent="0.3">
      <c r="P195727" s="83"/>
    </row>
    <row r="195728" spans="16:16" x14ac:dyDescent="0.3">
      <c r="P195728" s="83"/>
    </row>
    <row r="195729" spans="16:16" x14ac:dyDescent="0.3">
      <c r="P195729" s="83"/>
    </row>
    <row r="195730" spans="16:16" x14ac:dyDescent="0.3">
      <c r="P195730" s="83"/>
    </row>
    <row r="195731" spans="16:16" x14ac:dyDescent="0.3">
      <c r="P195731" s="83"/>
    </row>
    <row r="195732" spans="16:16" x14ac:dyDescent="0.3">
      <c r="P195732" s="83"/>
    </row>
    <row r="195733" spans="16:16" x14ac:dyDescent="0.3">
      <c r="P195733" s="83"/>
    </row>
    <row r="195734" spans="16:16" x14ac:dyDescent="0.3">
      <c r="P195734" s="83"/>
    </row>
    <row r="195735" spans="16:16" x14ac:dyDescent="0.3">
      <c r="P195735" s="83"/>
    </row>
    <row r="195736" spans="16:16" x14ac:dyDescent="0.3">
      <c r="P195736" s="83"/>
    </row>
    <row r="195737" spans="16:16" x14ac:dyDescent="0.3">
      <c r="P195737" s="83"/>
    </row>
    <row r="195738" spans="16:16" x14ac:dyDescent="0.3">
      <c r="P195738" s="83"/>
    </row>
    <row r="195739" spans="16:16" x14ac:dyDescent="0.3">
      <c r="P195739" s="83"/>
    </row>
    <row r="195740" spans="16:16" x14ac:dyDescent="0.3">
      <c r="P195740" s="83"/>
    </row>
    <row r="195741" spans="16:16" x14ac:dyDescent="0.3">
      <c r="P195741" s="83"/>
    </row>
    <row r="195742" spans="16:16" x14ac:dyDescent="0.3">
      <c r="P195742" s="83"/>
    </row>
    <row r="195743" spans="16:16" x14ac:dyDescent="0.3">
      <c r="P195743" s="83"/>
    </row>
    <row r="195744" spans="16:16" x14ac:dyDescent="0.3">
      <c r="P195744" s="83"/>
    </row>
    <row r="195745" spans="16:16" x14ac:dyDescent="0.3">
      <c r="P195745" s="83"/>
    </row>
    <row r="195746" spans="16:16" x14ac:dyDescent="0.3">
      <c r="P195746" s="83"/>
    </row>
    <row r="195747" spans="16:16" x14ac:dyDescent="0.3">
      <c r="P195747" s="83"/>
    </row>
    <row r="195748" spans="16:16" x14ac:dyDescent="0.3">
      <c r="P195748" s="83"/>
    </row>
    <row r="195749" spans="16:16" x14ac:dyDescent="0.3">
      <c r="P195749" s="83"/>
    </row>
    <row r="195750" spans="16:16" x14ac:dyDescent="0.3">
      <c r="P195750" s="83"/>
    </row>
    <row r="195751" spans="16:16" x14ac:dyDescent="0.3">
      <c r="P195751" s="83"/>
    </row>
    <row r="195752" spans="16:16" x14ac:dyDescent="0.3">
      <c r="P195752" s="83"/>
    </row>
    <row r="195753" spans="16:16" x14ac:dyDescent="0.3">
      <c r="P195753" s="83"/>
    </row>
    <row r="195754" spans="16:16" x14ac:dyDescent="0.3">
      <c r="P195754" s="83"/>
    </row>
    <row r="195755" spans="16:16" x14ac:dyDescent="0.3">
      <c r="P195755" s="83"/>
    </row>
    <row r="195756" spans="16:16" x14ac:dyDescent="0.3">
      <c r="P195756" s="83"/>
    </row>
    <row r="195757" spans="16:16" x14ac:dyDescent="0.3">
      <c r="P195757" s="83"/>
    </row>
    <row r="195758" spans="16:16" x14ac:dyDescent="0.3">
      <c r="P195758" s="83"/>
    </row>
    <row r="195759" spans="16:16" x14ac:dyDescent="0.3">
      <c r="P195759" s="83"/>
    </row>
    <row r="195760" spans="16:16" x14ac:dyDescent="0.3">
      <c r="P195760" s="83"/>
    </row>
    <row r="195761" spans="16:16" x14ac:dyDescent="0.3">
      <c r="P195761" s="83"/>
    </row>
    <row r="195762" spans="16:16" x14ac:dyDescent="0.3">
      <c r="P195762" s="83"/>
    </row>
    <row r="195763" spans="16:16" x14ac:dyDescent="0.3">
      <c r="P195763" s="83"/>
    </row>
    <row r="195764" spans="16:16" x14ac:dyDescent="0.3">
      <c r="P195764" s="83"/>
    </row>
    <row r="195765" spans="16:16" x14ac:dyDescent="0.3">
      <c r="P195765" s="83"/>
    </row>
    <row r="195766" spans="16:16" x14ac:dyDescent="0.3">
      <c r="P195766" s="83"/>
    </row>
    <row r="195767" spans="16:16" x14ac:dyDescent="0.3">
      <c r="P195767" s="83"/>
    </row>
    <row r="195768" spans="16:16" x14ac:dyDescent="0.3">
      <c r="P195768" s="83"/>
    </row>
    <row r="195769" spans="16:16" x14ac:dyDescent="0.3">
      <c r="P195769" s="83"/>
    </row>
    <row r="195770" spans="16:16" x14ac:dyDescent="0.3">
      <c r="P195770" s="83"/>
    </row>
    <row r="195771" spans="16:16" x14ac:dyDescent="0.3">
      <c r="P195771" s="83"/>
    </row>
    <row r="195772" spans="16:16" x14ac:dyDescent="0.3">
      <c r="P195772" s="83"/>
    </row>
    <row r="195773" spans="16:16" x14ac:dyDescent="0.3">
      <c r="P195773" s="83"/>
    </row>
    <row r="195774" spans="16:16" x14ac:dyDescent="0.3">
      <c r="P195774" s="83"/>
    </row>
    <row r="195775" spans="16:16" x14ac:dyDescent="0.3">
      <c r="P195775" s="83"/>
    </row>
    <row r="195776" spans="16:16" x14ac:dyDescent="0.3">
      <c r="P195776" s="83"/>
    </row>
    <row r="195777" spans="16:16" x14ac:dyDescent="0.3">
      <c r="P195777" s="83"/>
    </row>
    <row r="195778" spans="16:16" x14ac:dyDescent="0.3">
      <c r="P195778" s="83"/>
    </row>
    <row r="195779" spans="16:16" x14ac:dyDescent="0.3">
      <c r="P195779" s="83"/>
    </row>
    <row r="195780" spans="16:16" x14ac:dyDescent="0.3">
      <c r="P195780" s="83"/>
    </row>
    <row r="195781" spans="16:16" x14ac:dyDescent="0.3">
      <c r="P195781" s="83"/>
    </row>
    <row r="195782" spans="16:16" x14ac:dyDescent="0.3">
      <c r="P195782" s="83"/>
    </row>
    <row r="195783" spans="16:16" x14ac:dyDescent="0.3">
      <c r="P195783" s="83"/>
    </row>
    <row r="195784" spans="16:16" x14ac:dyDescent="0.3">
      <c r="P195784" s="83"/>
    </row>
    <row r="195785" spans="16:16" x14ac:dyDescent="0.3">
      <c r="P195785" s="83"/>
    </row>
    <row r="195786" spans="16:16" x14ac:dyDescent="0.3">
      <c r="P195786" s="83"/>
    </row>
    <row r="195787" spans="16:16" x14ac:dyDescent="0.3">
      <c r="P195787" s="83"/>
    </row>
    <row r="195788" spans="16:16" x14ac:dyDescent="0.3">
      <c r="P195788" s="83"/>
    </row>
    <row r="195789" spans="16:16" x14ac:dyDescent="0.3">
      <c r="P195789" s="83"/>
    </row>
    <row r="195790" spans="16:16" x14ac:dyDescent="0.3">
      <c r="P195790" s="83"/>
    </row>
    <row r="195791" spans="16:16" x14ac:dyDescent="0.3">
      <c r="P195791" s="83"/>
    </row>
    <row r="195792" spans="16:16" x14ac:dyDescent="0.3">
      <c r="P195792" s="83"/>
    </row>
    <row r="195793" spans="16:16" x14ac:dyDescent="0.3">
      <c r="P195793" s="83"/>
    </row>
    <row r="195794" spans="16:16" x14ac:dyDescent="0.3">
      <c r="P195794" s="83"/>
    </row>
    <row r="195795" spans="16:16" x14ac:dyDescent="0.3">
      <c r="P195795" s="83"/>
    </row>
    <row r="195796" spans="16:16" x14ac:dyDescent="0.3">
      <c r="P195796" s="83"/>
    </row>
    <row r="195797" spans="16:16" x14ac:dyDescent="0.3">
      <c r="P195797" s="83"/>
    </row>
    <row r="195798" spans="16:16" x14ac:dyDescent="0.3">
      <c r="P195798" s="83"/>
    </row>
    <row r="195799" spans="16:16" x14ac:dyDescent="0.3">
      <c r="P195799" s="83"/>
    </row>
    <row r="195800" spans="16:16" x14ac:dyDescent="0.3">
      <c r="P195800" s="83"/>
    </row>
    <row r="195801" spans="16:16" x14ac:dyDescent="0.3">
      <c r="P195801" s="83"/>
    </row>
    <row r="195802" spans="16:16" x14ac:dyDescent="0.3">
      <c r="P195802" s="83"/>
    </row>
    <row r="195803" spans="16:16" x14ac:dyDescent="0.3">
      <c r="P195803" s="83"/>
    </row>
    <row r="195804" spans="16:16" x14ac:dyDescent="0.3">
      <c r="P195804" s="83"/>
    </row>
    <row r="195805" spans="16:16" x14ac:dyDescent="0.3">
      <c r="P195805" s="83"/>
    </row>
    <row r="195806" spans="16:16" x14ac:dyDescent="0.3">
      <c r="P195806" s="83"/>
    </row>
    <row r="195807" spans="16:16" x14ac:dyDescent="0.3">
      <c r="P195807" s="83"/>
    </row>
    <row r="195808" spans="16:16" x14ac:dyDescent="0.3">
      <c r="P195808" s="83"/>
    </row>
    <row r="195809" spans="16:16" x14ac:dyDescent="0.3">
      <c r="P195809" s="83"/>
    </row>
    <row r="195810" spans="16:16" x14ac:dyDescent="0.3">
      <c r="P195810" s="83"/>
    </row>
    <row r="195811" spans="16:16" x14ac:dyDescent="0.3">
      <c r="P195811" s="83"/>
    </row>
    <row r="195812" spans="16:16" x14ac:dyDescent="0.3">
      <c r="P195812" s="83"/>
    </row>
    <row r="195813" spans="16:16" x14ac:dyDescent="0.3">
      <c r="P195813" s="83"/>
    </row>
    <row r="195814" spans="16:16" x14ac:dyDescent="0.3">
      <c r="P195814" s="83"/>
    </row>
    <row r="195815" spans="16:16" x14ac:dyDescent="0.3">
      <c r="P195815" s="83"/>
    </row>
    <row r="195816" spans="16:16" x14ac:dyDescent="0.3">
      <c r="P195816" s="83"/>
    </row>
    <row r="195817" spans="16:16" x14ac:dyDescent="0.3">
      <c r="P195817" s="83"/>
    </row>
    <row r="195818" spans="16:16" x14ac:dyDescent="0.3">
      <c r="P195818" s="83"/>
    </row>
    <row r="195819" spans="16:16" x14ac:dyDescent="0.3">
      <c r="P195819" s="83"/>
    </row>
    <row r="195820" spans="16:16" x14ac:dyDescent="0.3">
      <c r="P195820" s="83"/>
    </row>
    <row r="195821" spans="16:16" x14ac:dyDescent="0.3">
      <c r="P195821" s="83"/>
    </row>
    <row r="195822" spans="16:16" x14ac:dyDescent="0.3">
      <c r="P195822" s="83"/>
    </row>
    <row r="195823" spans="16:16" x14ac:dyDescent="0.3">
      <c r="P195823" s="83"/>
    </row>
    <row r="195824" spans="16:16" x14ac:dyDescent="0.3">
      <c r="P195824" s="83"/>
    </row>
    <row r="195825" spans="16:16" x14ac:dyDescent="0.3">
      <c r="P195825" s="83"/>
    </row>
    <row r="195826" spans="16:16" x14ac:dyDescent="0.3">
      <c r="P195826" s="83"/>
    </row>
    <row r="195827" spans="16:16" x14ac:dyDescent="0.3">
      <c r="P195827" s="83"/>
    </row>
    <row r="195828" spans="16:16" x14ac:dyDescent="0.3">
      <c r="P195828" s="83"/>
    </row>
    <row r="195829" spans="16:16" x14ac:dyDescent="0.3">
      <c r="P195829" s="83"/>
    </row>
    <row r="195830" spans="16:16" x14ac:dyDescent="0.3">
      <c r="P195830" s="83"/>
    </row>
    <row r="195831" spans="16:16" x14ac:dyDescent="0.3">
      <c r="P195831" s="83"/>
    </row>
    <row r="195832" spans="16:16" x14ac:dyDescent="0.3">
      <c r="P195832" s="83"/>
    </row>
    <row r="195833" spans="16:16" x14ac:dyDescent="0.3">
      <c r="P195833" s="83"/>
    </row>
    <row r="195834" spans="16:16" x14ac:dyDescent="0.3">
      <c r="P195834" s="83"/>
    </row>
    <row r="195835" spans="16:16" x14ac:dyDescent="0.3">
      <c r="P195835" s="83"/>
    </row>
    <row r="195836" spans="16:16" x14ac:dyDescent="0.3">
      <c r="P195836" s="83"/>
    </row>
    <row r="195837" spans="16:16" x14ac:dyDescent="0.3">
      <c r="P195837" s="83"/>
    </row>
    <row r="195838" spans="16:16" x14ac:dyDescent="0.3">
      <c r="P195838" s="83"/>
    </row>
    <row r="195839" spans="16:16" x14ac:dyDescent="0.3">
      <c r="P195839" s="83"/>
    </row>
    <row r="195840" spans="16:16" x14ac:dyDescent="0.3">
      <c r="P195840" s="83"/>
    </row>
    <row r="195841" spans="16:16" x14ac:dyDescent="0.3">
      <c r="P195841" s="83"/>
    </row>
    <row r="195842" spans="16:16" x14ac:dyDescent="0.3">
      <c r="P195842" s="83"/>
    </row>
    <row r="195843" spans="16:16" x14ac:dyDescent="0.3">
      <c r="P195843" s="83"/>
    </row>
    <row r="195844" spans="16:16" x14ac:dyDescent="0.3">
      <c r="P195844" s="83"/>
    </row>
    <row r="195845" spans="16:16" x14ac:dyDescent="0.3">
      <c r="P195845" s="83"/>
    </row>
    <row r="195846" spans="16:16" x14ac:dyDescent="0.3">
      <c r="P195846" s="83"/>
    </row>
    <row r="195847" spans="16:16" x14ac:dyDescent="0.3">
      <c r="P195847" s="83"/>
    </row>
    <row r="195848" spans="16:16" x14ac:dyDescent="0.3">
      <c r="P195848" s="83"/>
    </row>
    <row r="195849" spans="16:16" x14ac:dyDescent="0.3">
      <c r="P195849" s="83"/>
    </row>
    <row r="195850" spans="16:16" x14ac:dyDescent="0.3">
      <c r="P195850" s="83"/>
    </row>
    <row r="195851" spans="16:16" x14ac:dyDescent="0.3">
      <c r="P195851" s="83"/>
    </row>
    <row r="195852" spans="16:16" x14ac:dyDescent="0.3">
      <c r="P195852" s="83"/>
    </row>
    <row r="195853" spans="16:16" x14ac:dyDescent="0.3">
      <c r="P195853" s="83"/>
    </row>
    <row r="195854" spans="16:16" x14ac:dyDescent="0.3">
      <c r="P195854" s="83"/>
    </row>
    <row r="195855" spans="16:16" x14ac:dyDescent="0.3">
      <c r="P195855" s="83"/>
    </row>
    <row r="195856" spans="16:16" x14ac:dyDescent="0.3">
      <c r="P195856" s="83"/>
    </row>
    <row r="195857" spans="16:16" x14ac:dyDescent="0.3">
      <c r="P195857" s="83"/>
    </row>
    <row r="195858" spans="16:16" x14ac:dyDescent="0.3">
      <c r="P195858" s="83"/>
    </row>
    <row r="195859" spans="16:16" x14ac:dyDescent="0.3">
      <c r="P195859" s="83"/>
    </row>
    <row r="195860" spans="16:16" x14ac:dyDescent="0.3">
      <c r="P195860" s="83"/>
    </row>
    <row r="195861" spans="16:16" x14ac:dyDescent="0.3">
      <c r="P195861" s="83"/>
    </row>
    <row r="195862" spans="16:16" x14ac:dyDescent="0.3">
      <c r="P195862" s="83"/>
    </row>
    <row r="195863" spans="16:16" x14ac:dyDescent="0.3">
      <c r="P195863" s="83"/>
    </row>
    <row r="195864" spans="16:16" x14ac:dyDescent="0.3">
      <c r="P195864" s="83"/>
    </row>
    <row r="195865" spans="16:16" x14ac:dyDescent="0.3">
      <c r="P195865" s="83"/>
    </row>
    <row r="195866" spans="16:16" x14ac:dyDescent="0.3">
      <c r="P195866" s="83"/>
    </row>
    <row r="195867" spans="16:16" x14ac:dyDescent="0.3">
      <c r="P195867" s="83"/>
    </row>
    <row r="195868" spans="16:16" x14ac:dyDescent="0.3">
      <c r="P195868" s="83"/>
    </row>
    <row r="195869" spans="16:16" x14ac:dyDescent="0.3">
      <c r="P195869" s="83"/>
    </row>
    <row r="195870" spans="16:16" x14ac:dyDescent="0.3">
      <c r="P195870" s="83"/>
    </row>
    <row r="195871" spans="16:16" x14ac:dyDescent="0.3">
      <c r="P195871" s="83"/>
    </row>
    <row r="195872" spans="16:16" x14ac:dyDescent="0.3">
      <c r="P195872" s="83"/>
    </row>
    <row r="195873" spans="16:16" x14ac:dyDescent="0.3">
      <c r="P195873" s="83"/>
    </row>
    <row r="195874" spans="16:16" x14ac:dyDescent="0.3">
      <c r="P195874" s="83"/>
    </row>
    <row r="195875" spans="16:16" x14ac:dyDescent="0.3">
      <c r="P195875" s="83"/>
    </row>
    <row r="195876" spans="16:16" x14ac:dyDescent="0.3">
      <c r="P195876" s="83"/>
    </row>
    <row r="195877" spans="16:16" x14ac:dyDescent="0.3">
      <c r="P195877" s="83"/>
    </row>
    <row r="195878" spans="16:16" x14ac:dyDescent="0.3">
      <c r="P195878" s="83"/>
    </row>
    <row r="195879" spans="16:16" x14ac:dyDescent="0.3">
      <c r="P195879" s="83"/>
    </row>
    <row r="195880" spans="16:16" x14ac:dyDescent="0.3">
      <c r="P195880" s="83"/>
    </row>
    <row r="195881" spans="16:16" x14ac:dyDescent="0.3">
      <c r="P195881" s="83"/>
    </row>
    <row r="195882" spans="16:16" x14ac:dyDescent="0.3">
      <c r="P195882" s="83"/>
    </row>
    <row r="195883" spans="16:16" x14ac:dyDescent="0.3">
      <c r="P195883" s="83"/>
    </row>
    <row r="195884" spans="16:16" x14ac:dyDescent="0.3">
      <c r="P195884" s="83"/>
    </row>
    <row r="195885" spans="16:16" x14ac:dyDescent="0.3">
      <c r="P195885" s="83"/>
    </row>
    <row r="195886" spans="16:16" x14ac:dyDescent="0.3">
      <c r="P195886" s="83"/>
    </row>
    <row r="195887" spans="16:16" x14ac:dyDescent="0.3">
      <c r="P195887" s="83"/>
    </row>
    <row r="195888" spans="16:16" x14ac:dyDescent="0.3">
      <c r="P195888" s="83"/>
    </row>
    <row r="195889" spans="16:16" x14ac:dyDescent="0.3">
      <c r="P195889" s="83"/>
    </row>
    <row r="195890" spans="16:16" x14ac:dyDescent="0.3">
      <c r="P195890" s="83"/>
    </row>
    <row r="195891" spans="16:16" x14ac:dyDescent="0.3">
      <c r="P195891" s="83"/>
    </row>
    <row r="195892" spans="16:16" x14ac:dyDescent="0.3">
      <c r="P195892" s="83"/>
    </row>
    <row r="195893" spans="16:16" x14ac:dyDescent="0.3">
      <c r="P195893" s="83"/>
    </row>
    <row r="195894" spans="16:16" x14ac:dyDescent="0.3">
      <c r="P195894" s="83"/>
    </row>
    <row r="195895" spans="16:16" x14ac:dyDescent="0.3">
      <c r="P195895" s="83"/>
    </row>
    <row r="195896" spans="16:16" x14ac:dyDescent="0.3">
      <c r="P195896" s="83"/>
    </row>
    <row r="195897" spans="16:16" x14ac:dyDescent="0.3">
      <c r="P195897" s="83"/>
    </row>
    <row r="195898" spans="16:16" x14ac:dyDescent="0.3">
      <c r="P195898" s="83"/>
    </row>
    <row r="195899" spans="16:16" x14ac:dyDescent="0.3">
      <c r="P195899" s="83"/>
    </row>
    <row r="195900" spans="16:16" x14ac:dyDescent="0.3">
      <c r="P195900" s="83"/>
    </row>
    <row r="195901" spans="16:16" x14ac:dyDescent="0.3">
      <c r="P195901" s="83"/>
    </row>
    <row r="195902" spans="16:16" x14ac:dyDescent="0.3">
      <c r="P195902" s="83"/>
    </row>
    <row r="195903" spans="16:16" x14ac:dyDescent="0.3">
      <c r="P195903" s="83"/>
    </row>
    <row r="195904" spans="16:16" x14ac:dyDescent="0.3">
      <c r="P195904" s="83"/>
    </row>
    <row r="195905" spans="16:16" x14ac:dyDescent="0.3">
      <c r="P195905" s="83"/>
    </row>
    <row r="195906" spans="16:16" x14ac:dyDescent="0.3">
      <c r="P195906" s="83"/>
    </row>
    <row r="195907" spans="16:16" x14ac:dyDescent="0.3">
      <c r="P195907" s="83"/>
    </row>
    <row r="195908" spans="16:16" x14ac:dyDescent="0.3">
      <c r="P195908" s="83"/>
    </row>
    <row r="195909" spans="16:16" x14ac:dyDescent="0.3">
      <c r="P195909" s="83"/>
    </row>
    <row r="195910" spans="16:16" x14ac:dyDescent="0.3">
      <c r="P195910" s="83"/>
    </row>
    <row r="195911" spans="16:16" x14ac:dyDescent="0.3">
      <c r="P195911" s="83"/>
    </row>
    <row r="195912" spans="16:16" x14ac:dyDescent="0.3">
      <c r="P195912" s="83"/>
    </row>
    <row r="195913" spans="16:16" x14ac:dyDescent="0.3">
      <c r="P195913" s="83"/>
    </row>
    <row r="195914" spans="16:16" x14ac:dyDescent="0.3">
      <c r="P195914" s="83"/>
    </row>
    <row r="195915" spans="16:16" x14ac:dyDescent="0.3">
      <c r="P195915" s="83"/>
    </row>
    <row r="195916" spans="16:16" x14ac:dyDescent="0.3">
      <c r="P195916" s="83"/>
    </row>
    <row r="195917" spans="16:16" x14ac:dyDescent="0.3">
      <c r="P195917" s="83"/>
    </row>
    <row r="195918" spans="16:16" x14ac:dyDescent="0.3">
      <c r="P195918" s="83"/>
    </row>
    <row r="195919" spans="16:16" x14ac:dyDescent="0.3">
      <c r="P195919" s="83"/>
    </row>
    <row r="195920" spans="16:16" x14ac:dyDescent="0.3">
      <c r="P195920" s="83"/>
    </row>
    <row r="195921" spans="16:16" x14ac:dyDescent="0.3">
      <c r="P195921" s="83"/>
    </row>
    <row r="195922" spans="16:16" x14ac:dyDescent="0.3">
      <c r="P195922" s="83"/>
    </row>
    <row r="195923" spans="16:16" x14ac:dyDescent="0.3">
      <c r="P195923" s="83"/>
    </row>
    <row r="195924" spans="16:16" x14ac:dyDescent="0.3">
      <c r="P195924" s="83"/>
    </row>
    <row r="195925" spans="16:16" x14ac:dyDescent="0.3">
      <c r="P195925" s="83"/>
    </row>
    <row r="195926" spans="16:16" x14ac:dyDescent="0.3">
      <c r="P195926" s="83"/>
    </row>
    <row r="195927" spans="16:16" x14ac:dyDescent="0.3">
      <c r="P195927" s="83"/>
    </row>
    <row r="195928" spans="16:16" x14ac:dyDescent="0.3">
      <c r="P195928" s="83"/>
    </row>
    <row r="195929" spans="16:16" x14ac:dyDescent="0.3">
      <c r="P195929" s="83"/>
    </row>
    <row r="195930" spans="16:16" x14ac:dyDescent="0.3">
      <c r="P195930" s="83"/>
    </row>
    <row r="195931" spans="16:16" x14ac:dyDescent="0.3">
      <c r="P195931" s="83"/>
    </row>
    <row r="195932" spans="16:16" x14ac:dyDescent="0.3">
      <c r="P195932" s="83"/>
    </row>
    <row r="195933" spans="16:16" x14ac:dyDescent="0.3">
      <c r="P195933" s="83"/>
    </row>
    <row r="195934" spans="16:16" x14ac:dyDescent="0.3">
      <c r="P195934" s="83"/>
    </row>
    <row r="195935" spans="16:16" x14ac:dyDescent="0.3">
      <c r="P195935" s="83"/>
    </row>
    <row r="195936" spans="16:16" x14ac:dyDescent="0.3">
      <c r="P195936" s="83"/>
    </row>
    <row r="195937" spans="16:16" x14ac:dyDescent="0.3">
      <c r="P195937" s="83"/>
    </row>
    <row r="195938" spans="16:16" x14ac:dyDescent="0.3">
      <c r="P195938" s="83"/>
    </row>
    <row r="195939" spans="16:16" x14ac:dyDescent="0.3">
      <c r="P195939" s="83"/>
    </row>
    <row r="195940" spans="16:16" x14ac:dyDescent="0.3">
      <c r="P195940" s="83"/>
    </row>
    <row r="195941" spans="16:16" x14ac:dyDescent="0.3">
      <c r="P195941" s="83"/>
    </row>
    <row r="195942" spans="16:16" x14ac:dyDescent="0.3">
      <c r="P195942" s="83"/>
    </row>
    <row r="195943" spans="16:16" x14ac:dyDescent="0.3">
      <c r="P195943" s="83"/>
    </row>
    <row r="195944" spans="16:16" x14ac:dyDescent="0.3">
      <c r="P195944" s="83"/>
    </row>
    <row r="195945" spans="16:16" x14ac:dyDescent="0.3">
      <c r="P195945" s="83"/>
    </row>
    <row r="195946" spans="16:16" x14ac:dyDescent="0.3">
      <c r="P195946" s="83"/>
    </row>
    <row r="195947" spans="16:16" x14ac:dyDescent="0.3">
      <c r="P195947" s="83"/>
    </row>
    <row r="195948" spans="16:16" x14ac:dyDescent="0.3">
      <c r="P195948" s="83"/>
    </row>
    <row r="195949" spans="16:16" x14ac:dyDescent="0.3">
      <c r="P195949" s="83"/>
    </row>
    <row r="195950" spans="16:16" x14ac:dyDescent="0.3">
      <c r="P195950" s="83"/>
    </row>
    <row r="195951" spans="16:16" x14ac:dyDescent="0.3">
      <c r="P195951" s="83"/>
    </row>
    <row r="195952" spans="16:16" x14ac:dyDescent="0.3">
      <c r="P195952" s="83"/>
    </row>
    <row r="195953" spans="16:16" x14ac:dyDescent="0.3">
      <c r="P195953" s="83"/>
    </row>
    <row r="195954" spans="16:16" x14ac:dyDescent="0.3">
      <c r="P195954" s="83"/>
    </row>
    <row r="195955" spans="16:16" x14ac:dyDescent="0.3">
      <c r="P195955" s="83"/>
    </row>
    <row r="195956" spans="16:16" x14ac:dyDescent="0.3">
      <c r="P195956" s="83"/>
    </row>
    <row r="195957" spans="16:16" x14ac:dyDescent="0.3">
      <c r="P195957" s="83"/>
    </row>
    <row r="195958" spans="16:16" x14ac:dyDescent="0.3">
      <c r="P195958" s="83"/>
    </row>
    <row r="195959" spans="16:16" x14ac:dyDescent="0.3">
      <c r="P195959" s="83"/>
    </row>
    <row r="195960" spans="16:16" x14ac:dyDescent="0.3">
      <c r="P195960" s="83"/>
    </row>
    <row r="195961" spans="16:16" x14ac:dyDescent="0.3">
      <c r="P195961" s="83"/>
    </row>
    <row r="195962" spans="16:16" x14ac:dyDescent="0.3">
      <c r="P195962" s="83"/>
    </row>
    <row r="195963" spans="16:16" x14ac:dyDescent="0.3">
      <c r="P195963" s="83"/>
    </row>
    <row r="195964" spans="16:16" x14ac:dyDescent="0.3">
      <c r="P195964" s="83"/>
    </row>
    <row r="195965" spans="16:16" x14ac:dyDescent="0.3">
      <c r="P195965" s="83"/>
    </row>
    <row r="195966" spans="16:16" x14ac:dyDescent="0.3">
      <c r="P195966" s="83"/>
    </row>
    <row r="195967" spans="16:16" x14ac:dyDescent="0.3">
      <c r="P195967" s="83"/>
    </row>
    <row r="195968" spans="16:16" x14ac:dyDescent="0.3">
      <c r="P195968" s="83"/>
    </row>
    <row r="195969" spans="16:16" x14ac:dyDescent="0.3">
      <c r="P195969" s="83"/>
    </row>
    <row r="195970" spans="16:16" x14ac:dyDescent="0.3">
      <c r="P195970" s="83"/>
    </row>
    <row r="195971" spans="16:16" x14ac:dyDescent="0.3">
      <c r="P195971" s="83"/>
    </row>
    <row r="195972" spans="16:16" x14ac:dyDescent="0.3">
      <c r="P195972" s="83"/>
    </row>
    <row r="195973" spans="16:16" x14ac:dyDescent="0.3">
      <c r="P195973" s="83"/>
    </row>
    <row r="195974" spans="16:16" x14ac:dyDescent="0.3">
      <c r="P195974" s="83"/>
    </row>
    <row r="195975" spans="16:16" x14ac:dyDescent="0.3">
      <c r="P195975" s="83"/>
    </row>
    <row r="195976" spans="16:16" x14ac:dyDescent="0.3">
      <c r="P195976" s="83"/>
    </row>
    <row r="195977" spans="16:16" x14ac:dyDescent="0.3">
      <c r="P195977" s="83"/>
    </row>
    <row r="195978" spans="16:16" x14ac:dyDescent="0.3">
      <c r="P195978" s="83"/>
    </row>
    <row r="195979" spans="16:16" x14ac:dyDescent="0.3">
      <c r="P195979" s="83"/>
    </row>
    <row r="195980" spans="16:16" x14ac:dyDescent="0.3">
      <c r="P195980" s="83"/>
    </row>
    <row r="195981" spans="16:16" x14ac:dyDescent="0.3">
      <c r="P195981" s="83"/>
    </row>
    <row r="195982" spans="16:16" x14ac:dyDescent="0.3">
      <c r="P195982" s="83"/>
    </row>
    <row r="195983" spans="16:16" x14ac:dyDescent="0.3">
      <c r="P195983" s="83"/>
    </row>
    <row r="195984" spans="16:16" x14ac:dyDescent="0.3">
      <c r="P195984" s="83"/>
    </row>
    <row r="195985" spans="16:16" x14ac:dyDescent="0.3">
      <c r="P195985" s="83"/>
    </row>
    <row r="195986" spans="16:16" x14ac:dyDescent="0.3">
      <c r="P195986" s="83"/>
    </row>
    <row r="195987" spans="16:16" x14ac:dyDescent="0.3">
      <c r="P195987" s="83"/>
    </row>
    <row r="195988" spans="16:16" x14ac:dyDescent="0.3">
      <c r="P195988" s="83"/>
    </row>
    <row r="195989" spans="16:16" x14ac:dyDescent="0.3">
      <c r="P195989" s="83"/>
    </row>
    <row r="195990" spans="16:16" x14ac:dyDescent="0.3">
      <c r="P195990" s="83"/>
    </row>
    <row r="195991" spans="16:16" x14ac:dyDescent="0.3">
      <c r="P195991" s="83"/>
    </row>
    <row r="195992" spans="16:16" x14ac:dyDescent="0.3">
      <c r="P195992" s="83"/>
    </row>
    <row r="195993" spans="16:16" x14ac:dyDescent="0.3">
      <c r="P195993" s="83"/>
    </row>
    <row r="195994" spans="16:16" x14ac:dyDescent="0.3">
      <c r="P195994" s="83"/>
    </row>
    <row r="195995" spans="16:16" x14ac:dyDescent="0.3">
      <c r="P195995" s="83"/>
    </row>
    <row r="195996" spans="16:16" x14ac:dyDescent="0.3">
      <c r="P195996" s="83"/>
    </row>
    <row r="195997" spans="16:16" x14ac:dyDescent="0.3">
      <c r="P195997" s="83"/>
    </row>
    <row r="195998" spans="16:16" x14ac:dyDescent="0.3">
      <c r="P195998" s="83"/>
    </row>
    <row r="195999" spans="16:16" x14ac:dyDescent="0.3">
      <c r="P195999" s="83"/>
    </row>
    <row r="196000" spans="16:16" x14ac:dyDescent="0.3">
      <c r="P196000" s="83"/>
    </row>
    <row r="196001" spans="16:16" x14ac:dyDescent="0.3">
      <c r="P196001" s="83"/>
    </row>
    <row r="196002" spans="16:16" x14ac:dyDescent="0.3">
      <c r="P196002" s="83"/>
    </row>
    <row r="196003" spans="16:16" x14ac:dyDescent="0.3">
      <c r="P196003" s="83"/>
    </row>
    <row r="196004" spans="16:16" x14ac:dyDescent="0.3">
      <c r="P196004" s="83"/>
    </row>
    <row r="196005" spans="16:16" x14ac:dyDescent="0.3">
      <c r="P196005" s="83"/>
    </row>
    <row r="196006" spans="16:16" x14ac:dyDescent="0.3">
      <c r="P196006" s="83"/>
    </row>
    <row r="196007" spans="16:16" x14ac:dyDescent="0.3">
      <c r="P196007" s="83"/>
    </row>
    <row r="196008" spans="16:16" x14ac:dyDescent="0.3">
      <c r="P196008" s="83"/>
    </row>
    <row r="196009" spans="16:16" x14ac:dyDescent="0.3">
      <c r="P196009" s="83"/>
    </row>
    <row r="196010" spans="16:16" x14ac:dyDescent="0.3">
      <c r="P196010" s="83"/>
    </row>
    <row r="196011" spans="16:16" x14ac:dyDescent="0.3">
      <c r="P196011" s="83"/>
    </row>
    <row r="196012" spans="16:16" x14ac:dyDescent="0.3">
      <c r="P196012" s="83"/>
    </row>
    <row r="196013" spans="16:16" x14ac:dyDescent="0.3">
      <c r="P196013" s="83"/>
    </row>
    <row r="196014" spans="16:16" x14ac:dyDescent="0.3">
      <c r="P196014" s="83"/>
    </row>
    <row r="196015" spans="16:16" x14ac:dyDescent="0.3">
      <c r="P196015" s="83"/>
    </row>
    <row r="196016" spans="16:16" x14ac:dyDescent="0.3">
      <c r="P196016" s="83"/>
    </row>
    <row r="196017" spans="16:16" x14ac:dyDescent="0.3">
      <c r="P196017" s="83"/>
    </row>
    <row r="196018" spans="16:16" x14ac:dyDescent="0.3">
      <c r="P196018" s="83"/>
    </row>
    <row r="196019" spans="16:16" x14ac:dyDescent="0.3">
      <c r="P196019" s="83"/>
    </row>
    <row r="196020" spans="16:16" x14ac:dyDescent="0.3">
      <c r="P196020" s="83"/>
    </row>
    <row r="196021" spans="16:16" x14ac:dyDescent="0.3">
      <c r="P196021" s="83"/>
    </row>
    <row r="196022" spans="16:16" x14ac:dyDescent="0.3">
      <c r="P196022" s="83"/>
    </row>
    <row r="196023" spans="16:16" x14ac:dyDescent="0.3">
      <c r="P196023" s="83"/>
    </row>
    <row r="196024" spans="16:16" x14ac:dyDescent="0.3">
      <c r="P196024" s="83"/>
    </row>
    <row r="196025" spans="16:16" x14ac:dyDescent="0.3">
      <c r="P196025" s="83"/>
    </row>
    <row r="196026" spans="16:16" x14ac:dyDescent="0.3">
      <c r="P196026" s="83"/>
    </row>
    <row r="196027" spans="16:16" x14ac:dyDescent="0.3">
      <c r="P196027" s="83"/>
    </row>
    <row r="196028" spans="16:16" x14ac:dyDescent="0.3">
      <c r="P196028" s="83"/>
    </row>
    <row r="196029" spans="16:16" x14ac:dyDescent="0.3">
      <c r="P196029" s="83"/>
    </row>
    <row r="196030" spans="16:16" x14ac:dyDescent="0.3">
      <c r="P196030" s="83"/>
    </row>
    <row r="196031" spans="16:16" x14ac:dyDescent="0.3">
      <c r="P196031" s="83"/>
    </row>
    <row r="196032" spans="16:16" x14ac:dyDescent="0.3">
      <c r="P196032" s="83"/>
    </row>
    <row r="196033" spans="16:16" x14ac:dyDescent="0.3">
      <c r="P196033" s="83"/>
    </row>
    <row r="196034" spans="16:16" x14ac:dyDescent="0.3">
      <c r="P196034" s="83"/>
    </row>
    <row r="196035" spans="16:16" x14ac:dyDescent="0.3">
      <c r="P196035" s="83"/>
    </row>
    <row r="196036" spans="16:16" x14ac:dyDescent="0.3">
      <c r="P196036" s="83"/>
    </row>
    <row r="196037" spans="16:16" x14ac:dyDescent="0.3">
      <c r="P196037" s="83"/>
    </row>
    <row r="196038" spans="16:16" x14ac:dyDescent="0.3">
      <c r="P196038" s="83"/>
    </row>
    <row r="196039" spans="16:16" x14ac:dyDescent="0.3">
      <c r="P196039" s="83"/>
    </row>
    <row r="196040" spans="16:16" x14ac:dyDescent="0.3">
      <c r="P196040" s="83"/>
    </row>
    <row r="196041" spans="16:16" x14ac:dyDescent="0.3">
      <c r="P196041" s="83"/>
    </row>
    <row r="196042" spans="16:16" x14ac:dyDescent="0.3">
      <c r="P196042" s="83"/>
    </row>
    <row r="196043" spans="16:16" x14ac:dyDescent="0.3">
      <c r="P196043" s="83"/>
    </row>
    <row r="196044" spans="16:16" x14ac:dyDescent="0.3">
      <c r="P196044" s="83"/>
    </row>
    <row r="196045" spans="16:16" x14ac:dyDescent="0.3">
      <c r="P196045" s="83"/>
    </row>
    <row r="196046" spans="16:16" x14ac:dyDescent="0.3">
      <c r="P196046" s="83"/>
    </row>
    <row r="196047" spans="16:16" x14ac:dyDescent="0.3">
      <c r="P196047" s="83"/>
    </row>
    <row r="196048" spans="16:16" x14ac:dyDescent="0.3">
      <c r="P196048" s="83"/>
    </row>
    <row r="196049" spans="16:16" x14ac:dyDescent="0.3">
      <c r="P196049" s="83"/>
    </row>
    <row r="196050" spans="16:16" x14ac:dyDescent="0.3">
      <c r="P196050" s="83"/>
    </row>
    <row r="196051" spans="16:16" x14ac:dyDescent="0.3">
      <c r="P196051" s="83"/>
    </row>
    <row r="196052" spans="16:16" x14ac:dyDescent="0.3">
      <c r="P196052" s="83"/>
    </row>
    <row r="196053" spans="16:16" x14ac:dyDescent="0.3">
      <c r="P196053" s="83"/>
    </row>
    <row r="196054" spans="16:16" x14ac:dyDescent="0.3">
      <c r="P196054" s="83"/>
    </row>
    <row r="196055" spans="16:16" x14ac:dyDescent="0.3">
      <c r="P196055" s="83"/>
    </row>
    <row r="196056" spans="16:16" x14ac:dyDescent="0.3">
      <c r="P196056" s="83"/>
    </row>
    <row r="196057" spans="16:16" x14ac:dyDescent="0.3">
      <c r="P196057" s="83"/>
    </row>
    <row r="196058" spans="16:16" x14ac:dyDescent="0.3">
      <c r="P196058" s="83"/>
    </row>
    <row r="196059" spans="16:16" x14ac:dyDescent="0.3">
      <c r="P196059" s="83"/>
    </row>
    <row r="196060" spans="16:16" x14ac:dyDescent="0.3">
      <c r="P196060" s="83"/>
    </row>
    <row r="196061" spans="16:16" x14ac:dyDescent="0.3">
      <c r="P196061" s="83"/>
    </row>
    <row r="196062" spans="16:16" x14ac:dyDescent="0.3">
      <c r="P196062" s="83"/>
    </row>
    <row r="196063" spans="16:16" x14ac:dyDescent="0.3">
      <c r="P196063" s="83"/>
    </row>
    <row r="196064" spans="16:16" x14ac:dyDescent="0.3">
      <c r="P196064" s="83"/>
    </row>
    <row r="196065" spans="16:16" x14ac:dyDescent="0.3">
      <c r="P196065" s="83"/>
    </row>
    <row r="196066" spans="16:16" x14ac:dyDescent="0.3">
      <c r="P196066" s="83"/>
    </row>
    <row r="196067" spans="16:16" x14ac:dyDescent="0.3">
      <c r="P196067" s="83"/>
    </row>
    <row r="196068" spans="16:16" x14ac:dyDescent="0.3">
      <c r="P196068" s="83"/>
    </row>
    <row r="196069" spans="16:16" x14ac:dyDescent="0.3">
      <c r="P196069" s="83"/>
    </row>
    <row r="196070" spans="16:16" x14ac:dyDescent="0.3">
      <c r="P196070" s="83"/>
    </row>
    <row r="196071" spans="16:16" x14ac:dyDescent="0.3">
      <c r="P196071" s="83"/>
    </row>
    <row r="196072" spans="16:16" x14ac:dyDescent="0.3">
      <c r="P196072" s="83"/>
    </row>
    <row r="196073" spans="16:16" x14ac:dyDescent="0.3">
      <c r="P196073" s="83"/>
    </row>
    <row r="196074" spans="16:16" x14ac:dyDescent="0.3">
      <c r="P196074" s="83"/>
    </row>
    <row r="196075" spans="16:16" x14ac:dyDescent="0.3">
      <c r="P196075" s="83"/>
    </row>
    <row r="196076" spans="16:16" x14ac:dyDescent="0.3">
      <c r="P196076" s="83"/>
    </row>
    <row r="196077" spans="16:16" x14ac:dyDescent="0.3">
      <c r="P196077" s="83"/>
    </row>
    <row r="196078" spans="16:16" x14ac:dyDescent="0.3">
      <c r="P196078" s="83"/>
    </row>
    <row r="196079" spans="16:16" x14ac:dyDescent="0.3">
      <c r="P196079" s="83"/>
    </row>
    <row r="196080" spans="16:16" x14ac:dyDescent="0.3">
      <c r="P196080" s="83"/>
    </row>
    <row r="196081" spans="16:16" x14ac:dyDescent="0.3">
      <c r="P196081" s="83"/>
    </row>
    <row r="196082" spans="16:16" x14ac:dyDescent="0.3">
      <c r="P196082" s="83"/>
    </row>
    <row r="196083" spans="16:16" x14ac:dyDescent="0.3">
      <c r="P196083" s="83"/>
    </row>
    <row r="196084" spans="16:16" x14ac:dyDescent="0.3">
      <c r="P196084" s="83"/>
    </row>
    <row r="196085" spans="16:16" x14ac:dyDescent="0.3">
      <c r="P196085" s="83"/>
    </row>
    <row r="196086" spans="16:16" x14ac:dyDescent="0.3">
      <c r="P196086" s="83"/>
    </row>
    <row r="196087" spans="16:16" x14ac:dyDescent="0.3">
      <c r="P196087" s="83"/>
    </row>
    <row r="196088" spans="16:16" x14ac:dyDescent="0.3">
      <c r="P196088" s="83"/>
    </row>
    <row r="196089" spans="16:16" x14ac:dyDescent="0.3">
      <c r="P196089" s="83"/>
    </row>
    <row r="196090" spans="16:16" x14ac:dyDescent="0.3">
      <c r="P196090" s="83"/>
    </row>
    <row r="196091" spans="16:16" x14ac:dyDescent="0.3">
      <c r="P196091" s="83"/>
    </row>
    <row r="196092" spans="16:16" x14ac:dyDescent="0.3">
      <c r="P196092" s="83"/>
    </row>
    <row r="196093" spans="16:16" x14ac:dyDescent="0.3">
      <c r="P196093" s="83"/>
    </row>
    <row r="196094" spans="16:16" x14ac:dyDescent="0.3">
      <c r="P196094" s="83"/>
    </row>
    <row r="196095" spans="16:16" x14ac:dyDescent="0.3">
      <c r="P196095" s="83"/>
    </row>
    <row r="196096" spans="16:16" x14ac:dyDescent="0.3">
      <c r="P196096" s="83"/>
    </row>
    <row r="196097" spans="16:16" x14ac:dyDescent="0.3">
      <c r="P196097" s="83"/>
    </row>
    <row r="196098" spans="16:16" x14ac:dyDescent="0.3">
      <c r="P196098" s="83"/>
    </row>
    <row r="196099" spans="16:16" x14ac:dyDescent="0.3">
      <c r="P196099" s="83"/>
    </row>
    <row r="196100" spans="16:16" x14ac:dyDescent="0.3">
      <c r="P196100" s="83"/>
    </row>
    <row r="196101" spans="16:16" x14ac:dyDescent="0.3">
      <c r="P196101" s="83"/>
    </row>
    <row r="196102" spans="16:16" x14ac:dyDescent="0.3">
      <c r="P196102" s="83"/>
    </row>
    <row r="196103" spans="16:16" x14ac:dyDescent="0.3">
      <c r="P196103" s="83"/>
    </row>
    <row r="196104" spans="16:16" x14ac:dyDescent="0.3">
      <c r="P196104" s="83"/>
    </row>
    <row r="196105" spans="16:16" x14ac:dyDescent="0.3">
      <c r="P196105" s="83"/>
    </row>
    <row r="196106" spans="16:16" x14ac:dyDescent="0.3">
      <c r="P196106" s="83"/>
    </row>
    <row r="196107" spans="16:16" x14ac:dyDescent="0.3">
      <c r="P196107" s="83"/>
    </row>
    <row r="196108" spans="16:16" x14ac:dyDescent="0.3">
      <c r="P196108" s="83"/>
    </row>
    <row r="196109" spans="16:16" x14ac:dyDescent="0.3">
      <c r="P196109" s="83"/>
    </row>
    <row r="196110" spans="16:16" x14ac:dyDescent="0.3">
      <c r="P196110" s="83"/>
    </row>
    <row r="196111" spans="16:16" x14ac:dyDescent="0.3">
      <c r="P196111" s="83"/>
    </row>
    <row r="196112" spans="16:16" x14ac:dyDescent="0.3">
      <c r="P196112" s="83"/>
    </row>
    <row r="196113" spans="16:16" x14ac:dyDescent="0.3">
      <c r="P196113" s="83"/>
    </row>
    <row r="196114" spans="16:16" x14ac:dyDescent="0.3">
      <c r="P196114" s="83"/>
    </row>
    <row r="196115" spans="16:16" x14ac:dyDescent="0.3">
      <c r="P196115" s="83"/>
    </row>
    <row r="196116" spans="16:16" x14ac:dyDescent="0.3">
      <c r="P196116" s="83"/>
    </row>
    <row r="196117" spans="16:16" x14ac:dyDescent="0.3">
      <c r="P196117" s="83"/>
    </row>
    <row r="196118" spans="16:16" x14ac:dyDescent="0.3">
      <c r="P196118" s="83"/>
    </row>
    <row r="196119" spans="16:16" x14ac:dyDescent="0.3">
      <c r="P196119" s="83"/>
    </row>
    <row r="196120" spans="16:16" x14ac:dyDescent="0.3">
      <c r="P196120" s="83"/>
    </row>
    <row r="196121" spans="16:16" x14ac:dyDescent="0.3">
      <c r="P196121" s="83"/>
    </row>
    <row r="196122" spans="16:16" x14ac:dyDescent="0.3">
      <c r="P196122" s="83"/>
    </row>
    <row r="196123" spans="16:16" x14ac:dyDescent="0.3">
      <c r="P196123" s="83"/>
    </row>
    <row r="196124" spans="16:16" x14ac:dyDescent="0.3">
      <c r="P196124" s="83"/>
    </row>
    <row r="196125" spans="16:16" x14ac:dyDescent="0.3">
      <c r="P196125" s="83"/>
    </row>
    <row r="196126" spans="16:16" x14ac:dyDescent="0.3">
      <c r="P196126" s="83"/>
    </row>
    <row r="196127" spans="16:16" x14ac:dyDescent="0.3">
      <c r="P196127" s="83"/>
    </row>
    <row r="196128" spans="16:16" x14ac:dyDescent="0.3">
      <c r="P196128" s="83"/>
    </row>
    <row r="196129" spans="16:16" x14ac:dyDescent="0.3">
      <c r="P196129" s="83"/>
    </row>
    <row r="196130" spans="16:16" x14ac:dyDescent="0.3">
      <c r="P196130" s="83"/>
    </row>
    <row r="196131" spans="16:16" x14ac:dyDescent="0.3">
      <c r="P196131" s="83"/>
    </row>
    <row r="196132" spans="16:16" x14ac:dyDescent="0.3">
      <c r="P196132" s="83"/>
    </row>
    <row r="196133" spans="16:16" x14ac:dyDescent="0.3">
      <c r="P196133" s="83"/>
    </row>
    <row r="196134" spans="16:16" x14ac:dyDescent="0.3">
      <c r="P196134" s="83"/>
    </row>
    <row r="196135" spans="16:16" x14ac:dyDescent="0.3">
      <c r="P196135" s="83"/>
    </row>
    <row r="196136" spans="16:16" x14ac:dyDescent="0.3">
      <c r="P196136" s="83"/>
    </row>
    <row r="196137" spans="16:16" x14ac:dyDescent="0.3">
      <c r="P196137" s="83"/>
    </row>
    <row r="196138" spans="16:16" x14ac:dyDescent="0.3">
      <c r="P196138" s="83"/>
    </row>
    <row r="196139" spans="16:16" x14ac:dyDescent="0.3">
      <c r="P196139" s="83"/>
    </row>
    <row r="196140" spans="16:16" x14ac:dyDescent="0.3">
      <c r="P196140" s="83"/>
    </row>
    <row r="196141" spans="16:16" x14ac:dyDescent="0.3">
      <c r="P196141" s="83"/>
    </row>
    <row r="196142" spans="16:16" x14ac:dyDescent="0.3">
      <c r="P196142" s="83"/>
    </row>
    <row r="196143" spans="16:16" x14ac:dyDescent="0.3">
      <c r="P196143" s="83"/>
    </row>
    <row r="196144" spans="16:16" x14ac:dyDescent="0.3">
      <c r="P196144" s="83"/>
    </row>
    <row r="196145" spans="16:16" x14ac:dyDescent="0.3">
      <c r="P196145" s="83"/>
    </row>
    <row r="196146" spans="16:16" x14ac:dyDescent="0.3">
      <c r="P196146" s="83"/>
    </row>
    <row r="196147" spans="16:16" x14ac:dyDescent="0.3">
      <c r="P196147" s="83"/>
    </row>
    <row r="196148" spans="16:16" x14ac:dyDescent="0.3">
      <c r="P196148" s="83"/>
    </row>
    <row r="196149" spans="16:16" x14ac:dyDescent="0.3">
      <c r="P196149" s="83"/>
    </row>
    <row r="196150" spans="16:16" x14ac:dyDescent="0.3">
      <c r="P196150" s="83"/>
    </row>
    <row r="196151" spans="16:16" x14ac:dyDescent="0.3">
      <c r="P196151" s="83"/>
    </row>
    <row r="196152" spans="16:16" x14ac:dyDescent="0.3">
      <c r="P196152" s="83"/>
    </row>
    <row r="196153" spans="16:16" x14ac:dyDescent="0.3">
      <c r="P196153" s="83"/>
    </row>
    <row r="196154" spans="16:16" x14ac:dyDescent="0.3">
      <c r="P196154" s="83"/>
    </row>
    <row r="196155" spans="16:16" x14ac:dyDescent="0.3">
      <c r="P196155" s="83"/>
    </row>
    <row r="196156" spans="16:16" x14ac:dyDescent="0.3">
      <c r="P196156" s="83"/>
    </row>
    <row r="196157" spans="16:16" x14ac:dyDescent="0.3">
      <c r="P196157" s="83"/>
    </row>
    <row r="196158" spans="16:16" x14ac:dyDescent="0.3">
      <c r="P196158" s="83"/>
    </row>
    <row r="196159" spans="16:16" x14ac:dyDescent="0.3">
      <c r="P196159" s="83"/>
    </row>
    <row r="196160" spans="16:16" x14ac:dyDescent="0.3">
      <c r="P196160" s="83"/>
    </row>
    <row r="196161" spans="16:16" x14ac:dyDescent="0.3">
      <c r="P196161" s="83"/>
    </row>
    <row r="196162" spans="16:16" x14ac:dyDescent="0.3">
      <c r="P196162" s="83"/>
    </row>
    <row r="196163" spans="16:16" x14ac:dyDescent="0.3">
      <c r="P196163" s="83"/>
    </row>
    <row r="196164" spans="16:16" x14ac:dyDescent="0.3">
      <c r="P196164" s="83"/>
    </row>
    <row r="196165" spans="16:16" x14ac:dyDescent="0.3">
      <c r="P196165" s="83"/>
    </row>
    <row r="196166" spans="16:16" x14ac:dyDescent="0.3">
      <c r="P196166" s="83"/>
    </row>
    <row r="196167" spans="16:16" x14ac:dyDescent="0.3">
      <c r="P196167" s="83"/>
    </row>
    <row r="196168" spans="16:16" x14ac:dyDescent="0.3">
      <c r="P196168" s="83"/>
    </row>
    <row r="196169" spans="16:16" x14ac:dyDescent="0.3">
      <c r="P196169" s="83"/>
    </row>
    <row r="196170" spans="16:16" x14ac:dyDescent="0.3">
      <c r="P196170" s="83"/>
    </row>
    <row r="196171" spans="16:16" x14ac:dyDescent="0.3">
      <c r="P196171" s="83"/>
    </row>
    <row r="196172" spans="16:16" x14ac:dyDescent="0.3">
      <c r="P196172" s="83"/>
    </row>
    <row r="196173" spans="16:16" x14ac:dyDescent="0.3">
      <c r="P196173" s="83"/>
    </row>
    <row r="196174" spans="16:16" x14ac:dyDescent="0.3">
      <c r="P196174" s="83"/>
    </row>
    <row r="196175" spans="16:16" x14ac:dyDescent="0.3">
      <c r="P196175" s="83"/>
    </row>
    <row r="196176" spans="16:16" x14ac:dyDescent="0.3">
      <c r="P196176" s="83"/>
    </row>
    <row r="196177" spans="16:16" x14ac:dyDescent="0.3">
      <c r="P196177" s="83"/>
    </row>
    <row r="196178" spans="16:16" x14ac:dyDescent="0.3">
      <c r="P196178" s="83"/>
    </row>
    <row r="196179" spans="16:16" x14ac:dyDescent="0.3">
      <c r="P196179" s="83"/>
    </row>
    <row r="196180" spans="16:16" x14ac:dyDescent="0.3">
      <c r="P196180" s="83"/>
    </row>
    <row r="196181" spans="16:16" x14ac:dyDescent="0.3">
      <c r="P196181" s="83"/>
    </row>
    <row r="196182" spans="16:16" x14ac:dyDescent="0.3">
      <c r="P196182" s="83"/>
    </row>
    <row r="196183" spans="16:16" x14ac:dyDescent="0.3">
      <c r="P196183" s="83"/>
    </row>
    <row r="196184" spans="16:16" x14ac:dyDescent="0.3">
      <c r="P196184" s="83"/>
    </row>
    <row r="196185" spans="16:16" x14ac:dyDescent="0.3">
      <c r="P196185" s="83"/>
    </row>
    <row r="196186" spans="16:16" x14ac:dyDescent="0.3">
      <c r="P196186" s="83"/>
    </row>
    <row r="196187" spans="16:16" x14ac:dyDescent="0.3">
      <c r="P196187" s="83"/>
    </row>
    <row r="196188" spans="16:16" x14ac:dyDescent="0.3">
      <c r="P196188" s="83"/>
    </row>
    <row r="196189" spans="16:16" x14ac:dyDescent="0.3">
      <c r="P196189" s="83"/>
    </row>
    <row r="196190" spans="16:16" x14ac:dyDescent="0.3">
      <c r="P196190" s="83"/>
    </row>
    <row r="196191" spans="16:16" x14ac:dyDescent="0.3">
      <c r="P196191" s="83"/>
    </row>
    <row r="196192" spans="16:16" x14ac:dyDescent="0.3">
      <c r="P196192" s="83"/>
    </row>
    <row r="196193" spans="16:16" x14ac:dyDescent="0.3">
      <c r="P196193" s="83"/>
    </row>
    <row r="196194" spans="16:16" x14ac:dyDescent="0.3">
      <c r="P196194" s="83"/>
    </row>
    <row r="196195" spans="16:16" x14ac:dyDescent="0.3">
      <c r="P196195" s="83"/>
    </row>
    <row r="196196" spans="16:16" x14ac:dyDescent="0.3">
      <c r="P196196" s="83"/>
    </row>
    <row r="196197" spans="16:16" x14ac:dyDescent="0.3">
      <c r="P196197" s="83"/>
    </row>
    <row r="196198" spans="16:16" x14ac:dyDescent="0.3">
      <c r="P196198" s="83"/>
    </row>
    <row r="196199" spans="16:16" x14ac:dyDescent="0.3">
      <c r="P196199" s="83"/>
    </row>
    <row r="196200" spans="16:16" x14ac:dyDescent="0.3">
      <c r="P196200" s="83"/>
    </row>
    <row r="196201" spans="16:16" x14ac:dyDescent="0.3">
      <c r="P196201" s="83"/>
    </row>
    <row r="196202" spans="16:16" x14ac:dyDescent="0.3">
      <c r="P196202" s="83"/>
    </row>
    <row r="196203" spans="16:16" x14ac:dyDescent="0.3">
      <c r="P196203" s="83"/>
    </row>
    <row r="196204" spans="16:16" x14ac:dyDescent="0.3">
      <c r="P196204" s="83"/>
    </row>
    <row r="196205" spans="16:16" x14ac:dyDescent="0.3">
      <c r="P196205" s="83"/>
    </row>
    <row r="196206" spans="16:16" x14ac:dyDescent="0.3">
      <c r="P196206" s="83"/>
    </row>
    <row r="196207" spans="16:16" x14ac:dyDescent="0.3">
      <c r="P196207" s="83"/>
    </row>
    <row r="196208" spans="16:16" x14ac:dyDescent="0.3">
      <c r="P196208" s="83"/>
    </row>
    <row r="196209" spans="16:16" x14ac:dyDescent="0.3">
      <c r="P196209" s="83"/>
    </row>
    <row r="196210" spans="16:16" x14ac:dyDescent="0.3">
      <c r="P196210" s="83"/>
    </row>
    <row r="196211" spans="16:16" x14ac:dyDescent="0.3">
      <c r="P196211" s="83"/>
    </row>
    <row r="196212" spans="16:16" x14ac:dyDescent="0.3">
      <c r="P196212" s="83"/>
    </row>
    <row r="196213" spans="16:16" x14ac:dyDescent="0.3">
      <c r="P196213" s="83"/>
    </row>
    <row r="196214" spans="16:16" x14ac:dyDescent="0.3">
      <c r="P196214" s="83"/>
    </row>
    <row r="196215" spans="16:16" x14ac:dyDescent="0.3">
      <c r="P196215" s="83"/>
    </row>
    <row r="196216" spans="16:16" x14ac:dyDescent="0.3">
      <c r="P196216" s="83"/>
    </row>
    <row r="196217" spans="16:16" x14ac:dyDescent="0.3">
      <c r="P196217" s="83"/>
    </row>
    <row r="196218" spans="16:16" x14ac:dyDescent="0.3">
      <c r="P196218" s="83"/>
    </row>
    <row r="196219" spans="16:16" x14ac:dyDescent="0.3">
      <c r="P196219" s="83"/>
    </row>
    <row r="196220" spans="16:16" x14ac:dyDescent="0.3">
      <c r="P196220" s="83"/>
    </row>
    <row r="196221" spans="16:16" x14ac:dyDescent="0.3">
      <c r="P196221" s="83"/>
    </row>
    <row r="196222" spans="16:16" x14ac:dyDescent="0.3">
      <c r="P196222" s="83"/>
    </row>
    <row r="196223" spans="16:16" x14ac:dyDescent="0.3">
      <c r="P196223" s="83"/>
    </row>
    <row r="196224" spans="16:16" x14ac:dyDescent="0.3">
      <c r="P196224" s="83"/>
    </row>
    <row r="196225" spans="16:16" x14ac:dyDescent="0.3">
      <c r="P196225" s="83"/>
    </row>
    <row r="196226" spans="16:16" x14ac:dyDescent="0.3">
      <c r="P196226" s="83"/>
    </row>
    <row r="196227" spans="16:16" x14ac:dyDescent="0.3">
      <c r="P196227" s="83"/>
    </row>
    <row r="196228" spans="16:16" x14ac:dyDescent="0.3">
      <c r="P196228" s="83"/>
    </row>
    <row r="196229" spans="16:16" x14ac:dyDescent="0.3">
      <c r="P196229" s="83"/>
    </row>
    <row r="196230" spans="16:16" x14ac:dyDescent="0.3">
      <c r="P196230" s="83"/>
    </row>
    <row r="196231" spans="16:16" x14ac:dyDescent="0.3">
      <c r="P196231" s="83"/>
    </row>
    <row r="196232" spans="16:16" x14ac:dyDescent="0.3">
      <c r="P196232" s="83"/>
    </row>
    <row r="196233" spans="16:16" x14ac:dyDescent="0.3">
      <c r="P196233" s="83"/>
    </row>
    <row r="196234" spans="16:16" x14ac:dyDescent="0.3">
      <c r="P196234" s="83"/>
    </row>
    <row r="196235" spans="16:16" x14ac:dyDescent="0.3">
      <c r="P196235" s="83"/>
    </row>
    <row r="196236" spans="16:16" x14ac:dyDescent="0.3">
      <c r="P196236" s="83"/>
    </row>
    <row r="196237" spans="16:16" x14ac:dyDescent="0.3">
      <c r="P196237" s="83"/>
    </row>
    <row r="196238" spans="16:16" x14ac:dyDescent="0.3">
      <c r="P196238" s="83"/>
    </row>
    <row r="196239" spans="16:16" x14ac:dyDescent="0.3">
      <c r="P196239" s="83"/>
    </row>
    <row r="196240" spans="16:16" x14ac:dyDescent="0.3">
      <c r="P196240" s="83"/>
    </row>
    <row r="196241" spans="16:16" x14ac:dyDescent="0.3">
      <c r="P196241" s="83"/>
    </row>
    <row r="196242" spans="16:16" x14ac:dyDescent="0.3">
      <c r="P196242" s="83"/>
    </row>
    <row r="196243" spans="16:16" x14ac:dyDescent="0.3">
      <c r="P196243" s="83"/>
    </row>
    <row r="196244" spans="16:16" x14ac:dyDescent="0.3">
      <c r="P196244" s="83"/>
    </row>
    <row r="196245" spans="16:16" x14ac:dyDescent="0.3">
      <c r="P196245" s="83"/>
    </row>
    <row r="196246" spans="16:16" x14ac:dyDescent="0.3">
      <c r="P196246" s="83"/>
    </row>
    <row r="196247" spans="16:16" x14ac:dyDescent="0.3">
      <c r="P196247" s="83"/>
    </row>
    <row r="196248" spans="16:16" x14ac:dyDescent="0.3">
      <c r="P196248" s="83"/>
    </row>
    <row r="196249" spans="16:16" x14ac:dyDescent="0.3">
      <c r="P196249" s="83"/>
    </row>
    <row r="196250" spans="16:16" x14ac:dyDescent="0.3">
      <c r="P196250" s="83"/>
    </row>
    <row r="196251" spans="16:16" x14ac:dyDescent="0.3">
      <c r="P196251" s="83"/>
    </row>
    <row r="196252" spans="16:16" x14ac:dyDescent="0.3">
      <c r="P196252" s="83"/>
    </row>
    <row r="196253" spans="16:16" x14ac:dyDescent="0.3">
      <c r="P196253" s="83"/>
    </row>
    <row r="196254" spans="16:16" x14ac:dyDescent="0.3">
      <c r="P196254" s="83"/>
    </row>
    <row r="196255" spans="16:16" x14ac:dyDescent="0.3">
      <c r="P196255" s="83"/>
    </row>
    <row r="196256" spans="16:16" x14ac:dyDescent="0.3">
      <c r="P196256" s="83"/>
    </row>
    <row r="196257" spans="16:16" x14ac:dyDescent="0.3">
      <c r="P196257" s="83"/>
    </row>
    <row r="196258" spans="16:16" x14ac:dyDescent="0.3">
      <c r="P196258" s="83"/>
    </row>
    <row r="196259" spans="16:16" x14ac:dyDescent="0.3">
      <c r="P196259" s="83"/>
    </row>
    <row r="196260" spans="16:16" x14ac:dyDescent="0.3">
      <c r="P196260" s="83"/>
    </row>
    <row r="196261" spans="16:16" x14ac:dyDescent="0.3">
      <c r="P196261" s="83"/>
    </row>
    <row r="196262" spans="16:16" x14ac:dyDescent="0.3">
      <c r="P196262" s="83"/>
    </row>
    <row r="196263" spans="16:16" x14ac:dyDescent="0.3">
      <c r="P196263" s="83"/>
    </row>
    <row r="196264" spans="16:16" x14ac:dyDescent="0.3">
      <c r="P196264" s="83"/>
    </row>
    <row r="196265" spans="16:16" x14ac:dyDescent="0.3">
      <c r="P196265" s="83"/>
    </row>
    <row r="196266" spans="16:16" x14ac:dyDescent="0.3">
      <c r="P196266" s="83"/>
    </row>
    <row r="196267" spans="16:16" x14ac:dyDescent="0.3">
      <c r="P196267" s="83"/>
    </row>
    <row r="196268" spans="16:16" x14ac:dyDescent="0.3">
      <c r="P196268" s="83"/>
    </row>
    <row r="196269" spans="16:16" x14ac:dyDescent="0.3">
      <c r="P196269" s="83"/>
    </row>
    <row r="196270" spans="16:16" x14ac:dyDescent="0.3">
      <c r="P196270" s="83"/>
    </row>
    <row r="196271" spans="16:16" x14ac:dyDescent="0.3">
      <c r="P196271" s="83"/>
    </row>
    <row r="196272" spans="16:16" x14ac:dyDescent="0.3">
      <c r="P196272" s="83"/>
    </row>
    <row r="196273" spans="16:16" x14ac:dyDescent="0.3">
      <c r="P196273" s="83"/>
    </row>
    <row r="196274" spans="16:16" x14ac:dyDescent="0.3">
      <c r="P196274" s="83"/>
    </row>
    <row r="196275" spans="16:16" x14ac:dyDescent="0.3">
      <c r="P196275" s="83"/>
    </row>
    <row r="196276" spans="16:16" x14ac:dyDescent="0.3">
      <c r="P196276" s="83"/>
    </row>
    <row r="196277" spans="16:16" x14ac:dyDescent="0.3">
      <c r="P196277" s="83"/>
    </row>
    <row r="196278" spans="16:16" x14ac:dyDescent="0.3">
      <c r="P196278" s="83"/>
    </row>
    <row r="196279" spans="16:16" x14ac:dyDescent="0.3">
      <c r="P196279" s="83"/>
    </row>
    <row r="196280" spans="16:16" x14ac:dyDescent="0.3">
      <c r="P196280" s="83"/>
    </row>
    <row r="196281" spans="16:16" x14ac:dyDescent="0.3">
      <c r="P196281" s="83"/>
    </row>
    <row r="196282" spans="16:16" x14ac:dyDescent="0.3">
      <c r="P196282" s="83"/>
    </row>
    <row r="196283" spans="16:16" x14ac:dyDescent="0.3">
      <c r="P196283" s="83"/>
    </row>
    <row r="196284" spans="16:16" x14ac:dyDescent="0.3">
      <c r="P196284" s="83"/>
    </row>
    <row r="196285" spans="16:16" x14ac:dyDescent="0.3">
      <c r="P196285" s="83"/>
    </row>
    <row r="196286" spans="16:16" x14ac:dyDescent="0.3">
      <c r="P196286" s="83"/>
    </row>
    <row r="196287" spans="16:16" x14ac:dyDescent="0.3">
      <c r="P196287" s="83"/>
    </row>
    <row r="196288" spans="16:16" x14ac:dyDescent="0.3">
      <c r="P196288" s="83"/>
    </row>
    <row r="196289" spans="16:16" x14ac:dyDescent="0.3">
      <c r="P196289" s="83"/>
    </row>
    <row r="196290" spans="16:16" x14ac:dyDescent="0.3">
      <c r="P196290" s="83"/>
    </row>
    <row r="196291" spans="16:16" x14ac:dyDescent="0.3">
      <c r="P196291" s="83"/>
    </row>
    <row r="196292" spans="16:16" x14ac:dyDescent="0.3">
      <c r="P196292" s="83"/>
    </row>
    <row r="196293" spans="16:16" x14ac:dyDescent="0.3">
      <c r="P196293" s="83"/>
    </row>
    <row r="196294" spans="16:16" x14ac:dyDescent="0.3">
      <c r="P196294" s="83"/>
    </row>
    <row r="196295" spans="16:16" x14ac:dyDescent="0.3">
      <c r="P196295" s="83"/>
    </row>
    <row r="196296" spans="16:16" x14ac:dyDescent="0.3">
      <c r="P196296" s="83"/>
    </row>
    <row r="196297" spans="16:16" x14ac:dyDescent="0.3">
      <c r="P196297" s="83"/>
    </row>
    <row r="196298" spans="16:16" x14ac:dyDescent="0.3">
      <c r="P196298" s="83"/>
    </row>
    <row r="196299" spans="16:16" x14ac:dyDescent="0.3">
      <c r="P196299" s="83"/>
    </row>
    <row r="196300" spans="16:16" x14ac:dyDescent="0.3">
      <c r="P196300" s="83"/>
    </row>
    <row r="196301" spans="16:16" x14ac:dyDescent="0.3">
      <c r="P196301" s="83"/>
    </row>
    <row r="196302" spans="16:16" x14ac:dyDescent="0.3">
      <c r="P196302" s="83"/>
    </row>
    <row r="196303" spans="16:16" x14ac:dyDescent="0.3">
      <c r="P196303" s="83"/>
    </row>
    <row r="196304" spans="16:16" x14ac:dyDescent="0.3">
      <c r="P196304" s="83"/>
    </row>
    <row r="196305" spans="16:16" x14ac:dyDescent="0.3">
      <c r="P196305" s="83"/>
    </row>
    <row r="196306" spans="16:16" x14ac:dyDescent="0.3">
      <c r="P196306" s="83"/>
    </row>
    <row r="196307" spans="16:16" x14ac:dyDescent="0.3">
      <c r="P196307" s="83"/>
    </row>
    <row r="196308" spans="16:16" x14ac:dyDescent="0.3">
      <c r="P196308" s="83"/>
    </row>
    <row r="196309" spans="16:16" x14ac:dyDescent="0.3">
      <c r="P196309" s="83"/>
    </row>
    <row r="196310" spans="16:16" x14ac:dyDescent="0.3">
      <c r="P196310" s="83"/>
    </row>
    <row r="196311" spans="16:16" x14ac:dyDescent="0.3">
      <c r="P196311" s="83"/>
    </row>
    <row r="196312" spans="16:16" x14ac:dyDescent="0.3">
      <c r="P196312" s="83"/>
    </row>
    <row r="196313" spans="16:16" x14ac:dyDescent="0.3">
      <c r="P196313" s="83"/>
    </row>
    <row r="196314" spans="16:16" x14ac:dyDescent="0.3">
      <c r="P196314" s="83"/>
    </row>
    <row r="196315" spans="16:16" x14ac:dyDescent="0.3">
      <c r="P196315" s="83"/>
    </row>
    <row r="196316" spans="16:16" x14ac:dyDescent="0.3">
      <c r="P196316" s="83"/>
    </row>
    <row r="196317" spans="16:16" x14ac:dyDescent="0.3">
      <c r="P196317" s="83"/>
    </row>
    <row r="196318" spans="16:16" x14ac:dyDescent="0.3">
      <c r="P196318" s="83"/>
    </row>
    <row r="196319" spans="16:16" x14ac:dyDescent="0.3">
      <c r="P196319" s="83"/>
    </row>
    <row r="196320" spans="16:16" x14ac:dyDescent="0.3">
      <c r="P196320" s="83"/>
    </row>
    <row r="196321" spans="16:16" x14ac:dyDescent="0.3">
      <c r="P196321" s="83"/>
    </row>
    <row r="196322" spans="16:16" x14ac:dyDescent="0.3">
      <c r="P196322" s="83"/>
    </row>
    <row r="196323" spans="16:16" x14ac:dyDescent="0.3">
      <c r="P196323" s="83"/>
    </row>
    <row r="196324" spans="16:16" x14ac:dyDescent="0.3">
      <c r="P196324" s="83"/>
    </row>
    <row r="196325" spans="16:16" x14ac:dyDescent="0.3">
      <c r="P196325" s="83"/>
    </row>
    <row r="196326" spans="16:16" x14ac:dyDescent="0.3">
      <c r="P196326" s="83"/>
    </row>
    <row r="196327" spans="16:16" x14ac:dyDescent="0.3">
      <c r="P196327" s="83"/>
    </row>
    <row r="196328" spans="16:16" x14ac:dyDescent="0.3">
      <c r="P196328" s="83"/>
    </row>
    <row r="196329" spans="16:16" x14ac:dyDescent="0.3">
      <c r="P196329" s="83"/>
    </row>
    <row r="196330" spans="16:16" x14ac:dyDescent="0.3">
      <c r="P196330" s="83"/>
    </row>
    <row r="196331" spans="16:16" x14ac:dyDescent="0.3">
      <c r="P196331" s="83"/>
    </row>
    <row r="196332" spans="16:16" x14ac:dyDescent="0.3">
      <c r="P196332" s="83"/>
    </row>
    <row r="196333" spans="16:16" x14ac:dyDescent="0.3">
      <c r="P196333" s="83"/>
    </row>
    <row r="196334" spans="16:16" x14ac:dyDescent="0.3">
      <c r="P196334" s="83"/>
    </row>
    <row r="196335" spans="16:16" x14ac:dyDescent="0.3">
      <c r="P196335" s="83"/>
    </row>
    <row r="196336" spans="16:16" x14ac:dyDescent="0.3">
      <c r="P196336" s="83"/>
    </row>
    <row r="196337" spans="16:16" x14ac:dyDescent="0.3">
      <c r="P196337" s="83"/>
    </row>
    <row r="196338" spans="16:16" x14ac:dyDescent="0.3">
      <c r="P196338" s="83"/>
    </row>
    <row r="196339" spans="16:16" x14ac:dyDescent="0.3">
      <c r="P196339" s="83"/>
    </row>
    <row r="196340" spans="16:16" x14ac:dyDescent="0.3">
      <c r="P196340" s="83"/>
    </row>
    <row r="196341" spans="16:16" x14ac:dyDescent="0.3">
      <c r="P196341" s="83"/>
    </row>
    <row r="196342" spans="16:16" x14ac:dyDescent="0.3">
      <c r="P196342" s="83"/>
    </row>
    <row r="196343" spans="16:16" x14ac:dyDescent="0.3">
      <c r="P196343" s="83"/>
    </row>
    <row r="196344" spans="16:16" x14ac:dyDescent="0.3">
      <c r="P196344" s="83"/>
    </row>
    <row r="196345" spans="16:16" x14ac:dyDescent="0.3">
      <c r="P196345" s="83"/>
    </row>
    <row r="196346" spans="16:16" x14ac:dyDescent="0.3">
      <c r="P196346" s="83"/>
    </row>
    <row r="196347" spans="16:16" x14ac:dyDescent="0.3">
      <c r="P196347" s="83"/>
    </row>
    <row r="196348" spans="16:16" x14ac:dyDescent="0.3">
      <c r="P196348" s="83"/>
    </row>
    <row r="196349" spans="16:16" x14ac:dyDescent="0.3">
      <c r="P196349" s="83"/>
    </row>
    <row r="196350" spans="16:16" x14ac:dyDescent="0.3">
      <c r="P196350" s="83"/>
    </row>
    <row r="196351" spans="16:16" x14ac:dyDescent="0.3">
      <c r="P196351" s="83"/>
    </row>
    <row r="196352" spans="16:16" x14ac:dyDescent="0.3">
      <c r="P196352" s="83"/>
    </row>
    <row r="196353" spans="16:16" x14ac:dyDescent="0.3">
      <c r="P196353" s="83"/>
    </row>
    <row r="196354" spans="16:16" x14ac:dyDescent="0.3">
      <c r="P196354" s="83"/>
    </row>
    <row r="196355" spans="16:16" x14ac:dyDescent="0.3">
      <c r="P196355" s="83"/>
    </row>
    <row r="196356" spans="16:16" x14ac:dyDescent="0.3">
      <c r="P196356" s="83"/>
    </row>
    <row r="196357" spans="16:16" x14ac:dyDescent="0.3">
      <c r="P196357" s="83"/>
    </row>
    <row r="196358" spans="16:16" x14ac:dyDescent="0.3">
      <c r="P196358" s="83"/>
    </row>
    <row r="196359" spans="16:16" x14ac:dyDescent="0.3">
      <c r="P196359" s="83"/>
    </row>
    <row r="196360" spans="16:16" x14ac:dyDescent="0.3">
      <c r="P196360" s="83"/>
    </row>
    <row r="196361" spans="16:16" x14ac:dyDescent="0.3">
      <c r="P196361" s="83"/>
    </row>
    <row r="196362" spans="16:16" x14ac:dyDescent="0.3">
      <c r="P196362" s="83"/>
    </row>
    <row r="196363" spans="16:16" x14ac:dyDescent="0.3">
      <c r="P196363" s="83"/>
    </row>
    <row r="196364" spans="16:16" x14ac:dyDescent="0.3">
      <c r="P196364" s="83"/>
    </row>
    <row r="196365" spans="16:16" x14ac:dyDescent="0.3">
      <c r="P196365" s="83"/>
    </row>
    <row r="196366" spans="16:16" x14ac:dyDescent="0.3">
      <c r="P196366" s="83"/>
    </row>
    <row r="196367" spans="16:16" x14ac:dyDescent="0.3">
      <c r="P196367" s="83"/>
    </row>
    <row r="196368" spans="16:16" x14ac:dyDescent="0.3">
      <c r="P196368" s="83"/>
    </row>
    <row r="196369" spans="16:16" x14ac:dyDescent="0.3">
      <c r="P196369" s="83"/>
    </row>
    <row r="196370" spans="16:16" x14ac:dyDescent="0.3">
      <c r="P196370" s="83"/>
    </row>
    <row r="196371" spans="16:16" x14ac:dyDescent="0.3">
      <c r="P196371" s="83"/>
    </row>
    <row r="196372" spans="16:16" x14ac:dyDescent="0.3">
      <c r="P196372" s="83"/>
    </row>
    <row r="196373" spans="16:16" x14ac:dyDescent="0.3">
      <c r="P196373" s="83"/>
    </row>
    <row r="196374" spans="16:16" x14ac:dyDescent="0.3">
      <c r="P196374" s="83"/>
    </row>
    <row r="196375" spans="16:16" x14ac:dyDescent="0.3">
      <c r="P196375" s="83"/>
    </row>
    <row r="196376" spans="16:16" x14ac:dyDescent="0.3">
      <c r="P196376" s="83"/>
    </row>
    <row r="196377" spans="16:16" x14ac:dyDescent="0.3">
      <c r="P196377" s="83"/>
    </row>
    <row r="196378" spans="16:16" x14ac:dyDescent="0.3">
      <c r="P196378" s="83"/>
    </row>
    <row r="196379" spans="16:16" x14ac:dyDescent="0.3">
      <c r="P196379" s="83"/>
    </row>
    <row r="196380" spans="16:16" x14ac:dyDescent="0.3">
      <c r="P196380" s="83"/>
    </row>
    <row r="196381" spans="16:16" x14ac:dyDescent="0.3">
      <c r="P196381" s="83"/>
    </row>
    <row r="196382" spans="16:16" x14ac:dyDescent="0.3">
      <c r="P196382" s="83"/>
    </row>
    <row r="196383" spans="16:16" x14ac:dyDescent="0.3">
      <c r="P196383" s="83"/>
    </row>
    <row r="196384" spans="16:16" x14ac:dyDescent="0.3">
      <c r="P196384" s="83"/>
    </row>
    <row r="196385" spans="16:16" x14ac:dyDescent="0.3">
      <c r="P196385" s="83"/>
    </row>
    <row r="196386" spans="16:16" x14ac:dyDescent="0.3">
      <c r="P196386" s="83"/>
    </row>
    <row r="196387" spans="16:16" x14ac:dyDescent="0.3">
      <c r="P196387" s="83"/>
    </row>
    <row r="196388" spans="16:16" x14ac:dyDescent="0.3">
      <c r="P196388" s="83"/>
    </row>
    <row r="196389" spans="16:16" x14ac:dyDescent="0.3">
      <c r="P196389" s="83"/>
    </row>
    <row r="196390" spans="16:16" x14ac:dyDescent="0.3">
      <c r="P196390" s="83"/>
    </row>
    <row r="196391" spans="16:16" x14ac:dyDescent="0.3">
      <c r="P196391" s="83"/>
    </row>
    <row r="196392" spans="16:16" x14ac:dyDescent="0.3">
      <c r="P196392" s="83"/>
    </row>
    <row r="196393" spans="16:16" x14ac:dyDescent="0.3">
      <c r="P196393" s="83"/>
    </row>
    <row r="196394" spans="16:16" x14ac:dyDescent="0.3">
      <c r="P196394" s="83"/>
    </row>
    <row r="196395" spans="16:16" x14ac:dyDescent="0.3">
      <c r="P196395" s="83"/>
    </row>
    <row r="196396" spans="16:16" x14ac:dyDescent="0.3">
      <c r="P196396" s="83"/>
    </row>
    <row r="196397" spans="16:16" x14ac:dyDescent="0.3">
      <c r="P196397" s="83"/>
    </row>
    <row r="196398" spans="16:16" x14ac:dyDescent="0.3">
      <c r="P196398" s="83"/>
    </row>
    <row r="196399" spans="16:16" x14ac:dyDescent="0.3">
      <c r="P196399" s="83"/>
    </row>
    <row r="196400" spans="16:16" x14ac:dyDescent="0.3">
      <c r="P196400" s="83"/>
    </row>
    <row r="196401" spans="16:16" x14ac:dyDescent="0.3">
      <c r="P196401" s="83"/>
    </row>
    <row r="196402" spans="16:16" x14ac:dyDescent="0.3">
      <c r="P196402" s="83"/>
    </row>
    <row r="196403" spans="16:16" x14ac:dyDescent="0.3">
      <c r="P196403" s="83"/>
    </row>
    <row r="196404" spans="16:16" x14ac:dyDescent="0.3">
      <c r="P196404" s="83"/>
    </row>
    <row r="196405" spans="16:16" x14ac:dyDescent="0.3">
      <c r="P196405" s="83"/>
    </row>
    <row r="196406" spans="16:16" x14ac:dyDescent="0.3">
      <c r="P196406" s="83"/>
    </row>
    <row r="196407" spans="16:16" x14ac:dyDescent="0.3">
      <c r="P196407" s="83"/>
    </row>
    <row r="196408" spans="16:16" x14ac:dyDescent="0.3">
      <c r="P196408" s="83"/>
    </row>
    <row r="196409" spans="16:16" x14ac:dyDescent="0.3">
      <c r="P196409" s="83"/>
    </row>
    <row r="196410" spans="16:16" x14ac:dyDescent="0.3">
      <c r="P196410" s="83"/>
    </row>
    <row r="196411" spans="16:16" x14ac:dyDescent="0.3">
      <c r="P196411" s="83"/>
    </row>
    <row r="196412" spans="16:16" x14ac:dyDescent="0.3">
      <c r="P196412" s="83"/>
    </row>
    <row r="196413" spans="16:16" x14ac:dyDescent="0.3">
      <c r="P196413" s="83"/>
    </row>
    <row r="196414" spans="16:16" x14ac:dyDescent="0.3">
      <c r="P196414" s="83"/>
    </row>
    <row r="196415" spans="16:16" x14ac:dyDescent="0.3">
      <c r="P196415" s="83"/>
    </row>
    <row r="196416" spans="16:16" x14ac:dyDescent="0.3">
      <c r="P196416" s="83"/>
    </row>
    <row r="196417" spans="16:16" x14ac:dyDescent="0.3">
      <c r="P196417" s="83"/>
    </row>
    <row r="196418" spans="16:16" x14ac:dyDescent="0.3">
      <c r="P196418" s="83"/>
    </row>
    <row r="196419" spans="16:16" x14ac:dyDescent="0.3">
      <c r="P196419" s="83"/>
    </row>
    <row r="196420" spans="16:16" x14ac:dyDescent="0.3">
      <c r="P196420" s="83"/>
    </row>
    <row r="196421" spans="16:16" x14ac:dyDescent="0.3">
      <c r="P196421" s="83"/>
    </row>
    <row r="196422" spans="16:16" x14ac:dyDescent="0.3">
      <c r="P196422" s="83"/>
    </row>
    <row r="196423" spans="16:16" x14ac:dyDescent="0.3">
      <c r="P196423" s="83"/>
    </row>
    <row r="196424" spans="16:16" x14ac:dyDescent="0.3">
      <c r="P196424" s="83"/>
    </row>
    <row r="196425" spans="16:16" x14ac:dyDescent="0.3">
      <c r="P196425" s="83"/>
    </row>
    <row r="196426" spans="16:16" x14ac:dyDescent="0.3">
      <c r="P196426" s="83"/>
    </row>
    <row r="196427" spans="16:16" x14ac:dyDescent="0.3">
      <c r="P196427" s="83"/>
    </row>
    <row r="196428" spans="16:16" x14ac:dyDescent="0.3">
      <c r="P196428" s="83"/>
    </row>
    <row r="196429" spans="16:16" x14ac:dyDescent="0.3">
      <c r="P196429" s="83"/>
    </row>
    <row r="196430" spans="16:16" x14ac:dyDescent="0.3">
      <c r="P196430" s="83"/>
    </row>
    <row r="196431" spans="16:16" x14ac:dyDescent="0.3">
      <c r="P196431" s="83"/>
    </row>
    <row r="196432" spans="16:16" x14ac:dyDescent="0.3">
      <c r="P196432" s="83"/>
    </row>
    <row r="196433" spans="16:16" x14ac:dyDescent="0.3">
      <c r="P196433" s="83"/>
    </row>
    <row r="196434" spans="16:16" x14ac:dyDescent="0.3">
      <c r="P196434" s="83"/>
    </row>
    <row r="196435" spans="16:16" x14ac:dyDescent="0.3">
      <c r="P196435" s="83"/>
    </row>
    <row r="196436" spans="16:16" x14ac:dyDescent="0.3">
      <c r="P196436" s="83"/>
    </row>
    <row r="196437" spans="16:16" x14ac:dyDescent="0.3">
      <c r="P196437" s="83"/>
    </row>
    <row r="196438" spans="16:16" x14ac:dyDescent="0.3">
      <c r="P196438" s="83"/>
    </row>
    <row r="196439" spans="16:16" x14ac:dyDescent="0.3">
      <c r="P196439" s="83"/>
    </row>
    <row r="196440" spans="16:16" x14ac:dyDescent="0.3">
      <c r="P196440" s="83"/>
    </row>
    <row r="196441" spans="16:16" x14ac:dyDescent="0.3">
      <c r="P196441" s="83"/>
    </row>
    <row r="196442" spans="16:16" x14ac:dyDescent="0.3">
      <c r="P196442" s="83"/>
    </row>
    <row r="196443" spans="16:16" x14ac:dyDescent="0.3">
      <c r="P196443" s="83"/>
    </row>
    <row r="196444" spans="16:16" x14ac:dyDescent="0.3">
      <c r="P196444" s="83"/>
    </row>
    <row r="196445" spans="16:16" x14ac:dyDescent="0.3">
      <c r="P196445" s="83"/>
    </row>
    <row r="196446" spans="16:16" x14ac:dyDescent="0.3">
      <c r="P196446" s="83"/>
    </row>
    <row r="196447" spans="16:16" x14ac:dyDescent="0.3">
      <c r="P196447" s="83"/>
    </row>
    <row r="196448" spans="16:16" x14ac:dyDescent="0.3">
      <c r="P196448" s="83"/>
    </row>
    <row r="196449" spans="16:16" x14ac:dyDescent="0.3">
      <c r="P196449" s="83"/>
    </row>
    <row r="196450" spans="16:16" x14ac:dyDescent="0.3">
      <c r="P196450" s="83"/>
    </row>
    <row r="196451" spans="16:16" x14ac:dyDescent="0.3">
      <c r="P196451" s="83"/>
    </row>
    <row r="196452" spans="16:16" x14ac:dyDescent="0.3">
      <c r="P196452" s="83"/>
    </row>
    <row r="196453" spans="16:16" x14ac:dyDescent="0.3">
      <c r="P196453" s="83"/>
    </row>
    <row r="196454" spans="16:16" x14ac:dyDescent="0.3">
      <c r="P196454" s="83"/>
    </row>
    <row r="196455" spans="16:16" x14ac:dyDescent="0.3">
      <c r="P196455" s="83"/>
    </row>
    <row r="196456" spans="16:16" x14ac:dyDescent="0.3">
      <c r="P196456" s="83"/>
    </row>
    <row r="196457" spans="16:16" x14ac:dyDescent="0.3">
      <c r="P196457" s="83"/>
    </row>
    <row r="196458" spans="16:16" x14ac:dyDescent="0.3">
      <c r="P196458" s="83"/>
    </row>
    <row r="196459" spans="16:16" x14ac:dyDescent="0.3">
      <c r="P196459" s="83"/>
    </row>
    <row r="196460" spans="16:16" x14ac:dyDescent="0.3">
      <c r="P196460" s="83"/>
    </row>
    <row r="196461" spans="16:16" x14ac:dyDescent="0.3">
      <c r="P196461" s="83"/>
    </row>
    <row r="196462" spans="16:16" x14ac:dyDescent="0.3">
      <c r="P196462" s="83"/>
    </row>
    <row r="196463" spans="16:16" x14ac:dyDescent="0.3">
      <c r="P196463" s="83"/>
    </row>
    <row r="196464" spans="16:16" x14ac:dyDescent="0.3">
      <c r="P196464" s="83"/>
    </row>
    <row r="196465" spans="16:16" x14ac:dyDescent="0.3">
      <c r="P196465" s="83"/>
    </row>
    <row r="196466" spans="16:16" x14ac:dyDescent="0.3">
      <c r="P196466" s="83"/>
    </row>
    <row r="196467" spans="16:16" x14ac:dyDescent="0.3">
      <c r="P196467" s="83"/>
    </row>
    <row r="196468" spans="16:16" x14ac:dyDescent="0.3">
      <c r="P196468" s="83"/>
    </row>
    <row r="196469" spans="16:16" x14ac:dyDescent="0.3">
      <c r="P196469" s="83"/>
    </row>
    <row r="196470" spans="16:16" x14ac:dyDescent="0.3">
      <c r="P196470" s="83"/>
    </row>
    <row r="196471" spans="16:16" x14ac:dyDescent="0.3">
      <c r="P196471" s="83"/>
    </row>
    <row r="196472" spans="16:16" x14ac:dyDescent="0.3">
      <c r="P196472" s="83"/>
    </row>
    <row r="196473" spans="16:16" x14ac:dyDescent="0.3">
      <c r="P196473" s="83"/>
    </row>
    <row r="196474" spans="16:16" x14ac:dyDescent="0.3">
      <c r="P196474" s="83"/>
    </row>
    <row r="196475" spans="16:16" x14ac:dyDescent="0.3">
      <c r="P196475" s="83"/>
    </row>
    <row r="196476" spans="16:16" x14ac:dyDescent="0.3">
      <c r="P196476" s="83"/>
    </row>
    <row r="196477" spans="16:16" x14ac:dyDescent="0.3">
      <c r="P196477" s="83"/>
    </row>
    <row r="196478" spans="16:16" x14ac:dyDescent="0.3">
      <c r="P196478" s="83"/>
    </row>
    <row r="196479" spans="16:16" x14ac:dyDescent="0.3">
      <c r="P196479" s="83"/>
    </row>
    <row r="196480" spans="16:16" x14ac:dyDescent="0.3">
      <c r="P196480" s="83"/>
    </row>
    <row r="196481" spans="16:16" x14ac:dyDescent="0.3">
      <c r="P196481" s="83"/>
    </row>
    <row r="196482" spans="16:16" x14ac:dyDescent="0.3">
      <c r="P196482" s="83"/>
    </row>
    <row r="196483" spans="16:16" x14ac:dyDescent="0.3">
      <c r="P196483" s="83"/>
    </row>
    <row r="196484" spans="16:16" x14ac:dyDescent="0.3">
      <c r="P196484" s="83"/>
    </row>
    <row r="196485" spans="16:16" x14ac:dyDescent="0.3">
      <c r="P196485" s="83"/>
    </row>
    <row r="196486" spans="16:16" x14ac:dyDescent="0.3">
      <c r="P196486" s="83"/>
    </row>
    <row r="196487" spans="16:16" x14ac:dyDescent="0.3">
      <c r="P196487" s="83"/>
    </row>
    <row r="196488" spans="16:16" x14ac:dyDescent="0.3">
      <c r="P196488" s="83"/>
    </row>
    <row r="196489" spans="16:16" x14ac:dyDescent="0.3">
      <c r="P196489" s="83"/>
    </row>
    <row r="196490" spans="16:16" x14ac:dyDescent="0.3">
      <c r="P196490" s="83"/>
    </row>
    <row r="196491" spans="16:16" x14ac:dyDescent="0.3">
      <c r="P196491" s="83"/>
    </row>
    <row r="196492" spans="16:16" x14ac:dyDescent="0.3">
      <c r="P196492" s="83"/>
    </row>
    <row r="196493" spans="16:16" x14ac:dyDescent="0.3">
      <c r="P196493" s="83"/>
    </row>
    <row r="196494" spans="16:16" x14ac:dyDescent="0.3">
      <c r="P196494" s="83"/>
    </row>
    <row r="196495" spans="16:16" x14ac:dyDescent="0.3">
      <c r="P196495" s="83"/>
    </row>
    <row r="196496" spans="16:16" x14ac:dyDescent="0.3">
      <c r="P196496" s="83"/>
    </row>
    <row r="196497" spans="16:16" x14ac:dyDescent="0.3">
      <c r="P196497" s="83"/>
    </row>
    <row r="196498" spans="16:16" x14ac:dyDescent="0.3">
      <c r="P196498" s="83"/>
    </row>
    <row r="196499" spans="16:16" x14ac:dyDescent="0.3">
      <c r="P196499" s="83"/>
    </row>
    <row r="196500" spans="16:16" x14ac:dyDescent="0.3">
      <c r="P196500" s="83"/>
    </row>
    <row r="196501" spans="16:16" x14ac:dyDescent="0.3">
      <c r="P196501" s="83"/>
    </row>
    <row r="196502" spans="16:16" x14ac:dyDescent="0.3">
      <c r="P196502" s="83"/>
    </row>
    <row r="196503" spans="16:16" x14ac:dyDescent="0.3">
      <c r="P196503" s="83"/>
    </row>
    <row r="196504" spans="16:16" x14ac:dyDescent="0.3">
      <c r="P196504" s="83"/>
    </row>
    <row r="196505" spans="16:16" x14ac:dyDescent="0.3">
      <c r="P196505" s="83"/>
    </row>
    <row r="196506" spans="16:16" x14ac:dyDescent="0.3">
      <c r="P196506" s="83"/>
    </row>
    <row r="196507" spans="16:16" x14ac:dyDescent="0.3">
      <c r="P196507" s="83"/>
    </row>
    <row r="196508" spans="16:16" x14ac:dyDescent="0.3">
      <c r="P196508" s="83"/>
    </row>
    <row r="196509" spans="16:16" x14ac:dyDescent="0.3">
      <c r="P196509" s="83"/>
    </row>
    <row r="196510" spans="16:16" x14ac:dyDescent="0.3">
      <c r="P196510" s="83"/>
    </row>
    <row r="196511" spans="16:16" x14ac:dyDescent="0.3">
      <c r="P196511" s="83"/>
    </row>
    <row r="196512" spans="16:16" x14ac:dyDescent="0.3">
      <c r="P196512" s="83"/>
    </row>
    <row r="196513" spans="16:16" x14ac:dyDescent="0.3">
      <c r="P196513" s="83"/>
    </row>
    <row r="196514" spans="16:16" x14ac:dyDescent="0.3">
      <c r="P196514" s="83"/>
    </row>
    <row r="196515" spans="16:16" x14ac:dyDescent="0.3">
      <c r="P196515" s="83"/>
    </row>
    <row r="196516" spans="16:16" x14ac:dyDescent="0.3">
      <c r="P196516" s="83"/>
    </row>
    <row r="196517" spans="16:16" x14ac:dyDescent="0.3">
      <c r="P196517" s="83"/>
    </row>
    <row r="196518" spans="16:16" x14ac:dyDescent="0.3">
      <c r="P196518" s="83"/>
    </row>
    <row r="196519" spans="16:16" x14ac:dyDescent="0.3">
      <c r="P196519" s="83"/>
    </row>
    <row r="196520" spans="16:16" x14ac:dyDescent="0.3">
      <c r="P196520" s="83"/>
    </row>
    <row r="196521" spans="16:16" x14ac:dyDescent="0.3">
      <c r="P196521" s="83"/>
    </row>
    <row r="196522" spans="16:16" x14ac:dyDescent="0.3">
      <c r="P196522" s="83"/>
    </row>
    <row r="196523" spans="16:16" x14ac:dyDescent="0.3">
      <c r="P196523" s="83"/>
    </row>
    <row r="196524" spans="16:16" x14ac:dyDescent="0.3">
      <c r="P196524" s="83"/>
    </row>
    <row r="196525" spans="16:16" x14ac:dyDescent="0.3">
      <c r="P196525" s="83"/>
    </row>
    <row r="196526" spans="16:16" x14ac:dyDescent="0.3">
      <c r="P196526" s="83"/>
    </row>
    <row r="196527" spans="16:16" x14ac:dyDescent="0.3">
      <c r="P196527" s="83"/>
    </row>
    <row r="196528" spans="16:16" x14ac:dyDescent="0.3">
      <c r="P196528" s="83"/>
    </row>
    <row r="196529" spans="16:16" x14ac:dyDescent="0.3">
      <c r="P196529" s="83"/>
    </row>
    <row r="196530" spans="16:16" x14ac:dyDescent="0.3">
      <c r="P196530" s="83"/>
    </row>
    <row r="196531" spans="16:16" x14ac:dyDescent="0.3">
      <c r="P196531" s="83"/>
    </row>
    <row r="196532" spans="16:16" x14ac:dyDescent="0.3">
      <c r="P196532" s="83"/>
    </row>
    <row r="196533" spans="16:16" x14ac:dyDescent="0.3">
      <c r="P196533" s="83"/>
    </row>
    <row r="196534" spans="16:16" x14ac:dyDescent="0.3">
      <c r="P196534" s="83"/>
    </row>
    <row r="196535" spans="16:16" x14ac:dyDescent="0.3">
      <c r="P196535" s="83"/>
    </row>
    <row r="196536" spans="16:16" x14ac:dyDescent="0.3">
      <c r="P196536" s="83"/>
    </row>
    <row r="196537" spans="16:16" x14ac:dyDescent="0.3">
      <c r="P196537" s="83"/>
    </row>
    <row r="196538" spans="16:16" x14ac:dyDescent="0.3">
      <c r="P196538" s="83"/>
    </row>
    <row r="196539" spans="16:16" x14ac:dyDescent="0.3">
      <c r="P196539" s="83"/>
    </row>
    <row r="196540" spans="16:16" x14ac:dyDescent="0.3">
      <c r="P196540" s="83"/>
    </row>
    <row r="196541" spans="16:16" x14ac:dyDescent="0.3">
      <c r="P196541" s="83"/>
    </row>
    <row r="196542" spans="16:16" x14ac:dyDescent="0.3">
      <c r="P196542" s="83"/>
    </row>
    <row r="196543" spans="16:16" x14ac:dyDescent="0.3">
      <c r="P196543" s="83"/>
    </row>
    <row r="196544" spans="16:16" x14ac:dyDescent="0.3">
      <c r="P196544" s="83"/>
    </row>
    <row r="196545" spans="16:16" x14ac:dyDescent="0.3">
      <c r="P196545" s="83"/>
    </row>
    <row r="196546" spans="16:16" x14ac:dyDescent="0.3">
      <c r="P196546" s="83"/>
    </row>
    <row r="196547" spans="16:16" x14ac:dyDescent="0.3">
      <c r="P196547" s="83"/>
    </row>
    <row r="196548" spans="16:16" x14ac:dyDescent="0.3">
      <c r="P196548" s="83"/>
    </row>
    <row r="196549" spans="16:16" x14ac:dyDescent="0.3">
      <c r="P196549" s="83"/>
    </row>
    <row r="196550" spans="16:16" x14ac:dyDescent="0.3">
      <c r="P196550" s="83"/>
    </row>
    <row r="196551" spans="16:16" x14ac:dyDescent="0.3">
      <c r="P196551" s="83"/>
    </row>
    <row r="196552" spans="16:16" x14ac:dyDescent="0.3">
      <c r="P196552" s="83"/>
    </row>
    <row r="196553" spans="16:16" x14ac:dyDescent="0.3">
      <c r="P196553" s="83"/>
    </row>
    <row r="196554" spans="16:16" x14ac:dyDescent="0.3">
      <c r="P196554" s="83"/>
    </row>
    <row r="196555" spans="16:16" x14ac:dyDescent="0.3">
      <c r="P196555" s="83"/>
    </row>
    <row r="196556" spans="16:16" x14ac:dyDescent="0.3">
      <c r="P196556" s="83"/>
    </row>
    <row r="196557" spans="16:16" x14ac:dyDescent="0.3">
      <c r="P196557" s="83"/>
    </row>
    <row r="196558" spans="16:16" x14ac:dyDescent="0.3">
      <c r="P196558" s="83"/>
    </row>
    <row r="196559" spans="16:16" x14ac:dyDescent="0.3">
      <c r="P196559" s="83"/>
    </row>
    <row r="196560" spans="16:16" x14ac:dyDescent="0.3">
      <c r="P196560" s="83"/>
    </row>
    <row r="196561" spans="16:16" x14ac:dyDescent="0.3">
      <c r="P196561" s="83"/>
    </row>
    <row r="196562" spans="16:16" x14ac:dyDescent="0.3">
      <c r="P196562" s="83"/>
    </row>
    <row r="196563" spans="16:16" x14ac:dyDescent="0.3">
      <c r="P196563" s="83"/>
    </row>
    <row r="196564" spans="16:16" x14ac:dyDescent="0.3">
      <c r="P196564" s="83"/>
    </row>
    <row r="196565" spans="16:16" x14ac:dyDescent="0.3">
      <c r="P196565" s="83"/>
    </row>
    <row r="196566" spans="16:16" x14ac:dyDescent="0.3">
      <c r="P196566" s="83"/>
    </row>
    <row r="196567" spans="16:16" x14ac:dyDescent="0.3">
      <c r="P196567" s="83"/>
    </row>
    <row r="196568" spans="16:16" x14ac:dyDescent="0.3">
      <c r="P196568" s="83"/>
    </row>
    <row r="196569" spans="16:16" x14ac:dyDescent="0.3">
      <c r="P196569" s="83"/>
    </row>
    <row r="196570" spans="16:16" x14ac:dyDescent="0.3">
      <c r="P196570" s="83"/>
    </row>
    <row r="196571" spans="16:16" x14ac:dyDescent="0.3">
      <c r="P196571" s="83"/>
    </row>
    <row r="196572" spans="16:16" x14ac:dyDescent="0.3">
      <c r="P196572" s="83"/>
    </row>
    <row r="196573" spans="16:16" x14ac:dyDescent="0.3">
      <c r="P196573" s="83"/>
    </row>
    <row r="196574" spans="16:16" x14ac:dyDescent="0.3">
      <c r="P196574" s="83"/>
    </row>
    <row r="196575" spans="16:16" x14ac:dyDescent="0.3">
      <c r="P196575" s="83"/>
    </row>
    <row r="196576" spans="16:16" x14ac:dyDescent="0.3">
      <c r="P196576" s="83"/>
    </row>
    <row r="196577" spans="16:16" x14ac:dyDescent="0.3">
      <c r="P196577" s="83"/>
    </row>
    <row r="196578" spans="16:16" x14ac:dyDescent="0.3">
      <c r="P196578" s="83"/>
    </row>
    <row r="196579" spans="16:16" x14ac:dyDescent="0.3">
      <c r="P196579" s="83"/>
    </row>
    <row r="196580" spans="16:16" x14ac:dyDescent="0.3">
      <c r="P196580" s="83"/>
    </row>
    <row r="196581" spans="16:16" x14ac:dyDescent="0.3">
      <c r="P196581" s="83"/>
    </row>
    <row r="196582" spans="16:16" x14ac:dyDescent="0.3">
      <c r="P196582" s="83"/>
    </row>
    <row r="196583" spans="16:16" x14ac:dyDescent="0.3">
      <c r="P196583" s="83"/>
    </row>
    <row r="196584" spans="16:16" x14ac:dyDescent="0.3">
      <c r="P196584" s="83"/>
    </row>
    <row r="196585" spans="16:16" x14ac:dyDescent="0.3">
      <c r="P196585" s="83"/>
    </row>
    <row r="196586" spans="16:16" x14ac:dyDescent="0.3">
      <c r="P196586" s="83"/>
    </row>
    <row r="196587" spans="16:16" x14ac:dyDescent="0.3">
      <c r="P196587" s="83"/>
    </row>
    <row r="196588" spans="16:16" x14ac:dyDescent="0.3">
      <c r="P196588" s="83"/>
    </row>
    <row r="196589" spans="16:16" x14ac:dyDescent="0.3">
      <c r="P196589" s="83"/>
    </row>
    <row r="196590" spans="16:16" x14ac:dyDescent="0.3">
      <c r="P196590" s="83"/>
    </row>
    <row r="196591" spans="16:16" x14ac:dyDescent="0.3">
      <c r="P196591" s="83"/>
    </row>
    <row r="196592" spans="16:16" x14ac:dyDescent="0.3">
      <c r="P196592" s="83"/>
    </row>
    <row r="196593" spans="16:16" x14ac:dyDescent="0.3">
      <c r="P196593" s="83"/>
    </row>
    <row r="196594" spans="16:16" x14ac:dyDescent="0.3">
      <c r="P196594" s="83"/>
    </row>
    <row r="196595" spans="16:16" x14ac:dyDescent="0.3">
      <c r="P196595" s="83"/>
    </row>
    <row r="196596" spans="16:16" x14ac:dyDescent="0.3">
      <c r="P196596" s="83"/>
    </row>
    <row r="196597" spans="16:16" x14ac:dyDescent="0.3">
      <c r="P196597" s="83"/>
    </row>
    <row r="196598" spans="16:16" x14ac:dyDescent="0.3">
      <c r="P196598" s="83"/>
    </row>
    <row r="196599" spans="16:16" x14ac:dyDescent="0.3">
      <c r="P196599" s="83"/>
    </row>
    <row r="196600" spans="16:16" x14ac:dyDescent="0.3">
      <c r="P196600" s="83"/>
    </row>
    <row r="196601" spans="16:16" x14ac:dyDescent="0.3">
      <c r="P196601" s="83"/>
    </row>
    <row r="196602" spans="16:16" x14ac:dyDescent="0.3">
      <c r="P196602" s="83"/>
    </row>
    <row r="196603" spans="16:16" x14ac:dyDescent="0.3">
      <c r="P196603" s="83"/>
    </row>
    <row r="196604" spans="16:16" x14ac:dyDescent="0.3">
      <c r="P196604" s="83"/>
    </row>
    <row r="196605" spans="16:16" x14ac:dyDescent="0.3">
      <c r="P196605" s="83"/>
    </row>
    <row r="196606" spans="16:16" x14ac:dyDescent="0.3">
      <c r="P196606" s="83"/>
    </row>
    <row r="196607" spans="16:16" x14ac:dyDescent="0.3">
      <c r="P196607" s="83"/>
    </row>
    <row r="196608" spans="16:16" x14ac:dyDescent="0.3">
      <c r="P196608" s="83"/>
    </row>
    <row r="196609" spans="16:16" x14ac:dyDescent="0.3">
      <c r="P196609" s="83"/>
    </row>
    <row r="196610" spans="16:16" x14ac:dyDescent="0.3">
      <c r="P196610" s="83"/>
    </row>
    <row r="196611" spans="16:16" x14ac:dyDescent="0.3">
      <c r="P196611" s="83"/>
    </row>
    <row r="196612" spans="16:16" x14ac:dyDescent="0.3">
      <c r="P196612" s="83"/>
    </row>
    <row r="196613" spans="16:16" x14ac:dyDescent="0.3">
      <c r="P196613" s="83"/>
    </row>
    <row r="196614" spans="16:16" x14ac:dyDescent="0.3">
      <c r="P196614" s="83"/>
    </row>
    <row r="196615" spans="16:16" x14ac:dyDescent="0.3">
      <c r="P196615" s="83"/>
    </row>
    <row r="196616" spans="16:16" x14ac:dyDescent="0.3">
      <c r="P196616" s="83"/>
    </row>
    <row r="196617" spans="16:16" x14ac:dyDescent="0.3">
      <c r="P196617" s="83"/>
    </row>
    <row r="196618" spans="16:16" x14ac:dyDescent="0.3">
      <c r="P196618" s="83"/>
    </row>
    <row r="196619" spans="16:16" x14ac:dyDescent="0.3">
      <c r="P196619" s="83"/>
    </row>
    <row r="196620" spans="16:16" x14ac:dyDescent="0.3">
      <c r="P196620" s="83"/>
    </row>
    <row r="196621" spans="16:16" x14ac:dyDescent="0.3">
      <c r="P196621" s="83"/>
    </row>
    <row r="196622" spans="16:16" x14ac:dyDescent="0.3">
      <c r="P196622" s="83"/>
    </row>
    <row r="196623" spans="16:16" x14ac:dyDescent="0.3">
      <c r="P196623" s="83"/>
    </row>
    <row r="196624" spans="16:16" x14ac:dyDescent="0.3">
      <c r="P196624" s="83"/>
    </row>
    <row r="196625" spans="16:16" x14ac:dyDescent="0.3">
      <c r="P196625" s="83"/>
    </row>
    <row r="196626" spans="16:16" x14ac:dyDescent="0.3">
      <c r="P196626" s="83"/>
    </row>
    <row r="196627" spans="16:16" x14ac:dyDescent="0.3">
      <c r="P196627" s="83"/>
    </row>
    <row r="196628" spans="16:16" x14ac:dyDescent="0.3">
      <c r="P196628" s="83"/>
    </row>
    <row r="196629" spans="16:16" x14ac:dyDescent="0.3">
      <c r="P196629" s="83"/>
    </row>
    <row r="196630" spans="16:16" x14ac:dyDescent="0.3">
      <c r="P196630" s="83"/>
    </row>
    <row r="196631" spans="16:16" x14ac:dyDescent="0.3">
      <c r="P196631" s="83"/>
    </row>
    <row r="196632" spans="16:16" x14ac:dyDescent="0.3">
      <c r="P196632" s="83"/>
    </row>
    <row r="196633" spans="16:16" x14ac:dyDescent="0.3">
      <c r="P196633" s="83"/>
    </row>
    <row r="196634" spans="16:16" x14ac:dyDescent="0.3">
      <c r="P196634" s="83"/>
    </row>
    <row r="196635" spans="16:16" x14ac:dyDescent="0.3">
      <c r="P196635" s="83"/>
    </row>
    <row r="196636" spans="16:16" x14ac:dyDescent="0.3">
      <c r="P196636" s="83"/>
    </row>
    <row r="196637" spans="16:16" x14ac:dyDescent="0.3">
      <c r="P196637" s="83"/>
    </row>
    <row r="196638" spans="16:16" x14ac:dyDescent="0.3">
      <c r="P196638" s="83"/>
    </row>
    <row r="196639" spans="16:16" x14ac:dyDescent="0.3">
      <c r="P196639" s="83"/>
    </row>
    <row r="196640" spans="16:16" x14ac:dyDescent="0.3">
      <c r="P196640" s="83"/>
    </row>
    <row r="196641" spans="16:16" x14ac:dyDescent="0.3">
      <c r="P196641" s="83"/>
    </row>
    <row r="196642" spans="16:16" x14ac:dyDescent="0.3">
      <c r="P196642" s="83"/>
    </row>
    <row r="196643" spans="16:16" x14ac:dyDescent="0.3">
      <c r="P196643" s="83"/>
    </row>
    <row r="196644" spans="16:16" x14ac:dyDescent="0.3">
      <c r="P196644" s="83"/>
    </row>
    <row r="196645" spans="16:16" x14ac:dyDescent="0.3">
      <c r="P196645" s="83"/>
    </row>
    <row r="196646" spans="16:16" x14ac:dyDescent="0.3">
      <c r="P196646" s="83"/>
    </row>
    <row r="196647" spans="16:16" x14ac:dyDescent="0.3">
      <c r="P196647" s="83"/>
    </row>
    <row r="196648" spans="16:16" x14ac:dyDescent="0.3">
      <c r="P196648" s="83"/>
    </row>
    <row r="196649" spans="16:16" x14ac:dyDescent="0.3">
      <c r="P196649" s="83"/>
    </row>
    <row r="196650" spans="16:16" x14ac:dyDescent="0.3">
      <c r="P196650" s="83"/>
    </row>
    <row r="196651" spans="16:16" x14ac:dyDescent="0.3">
      <c r="P196651" s="83"/>
    </row>
    <row r="196652" spans="16:16" x14ac:dyDescent="0.3">
      <c r="P196652" s="83"/>
    </row>
    <row r="196653" spans="16:16" x14ac:dyDescent="0.3">
      <c r="P196653" s="83"/>
    </row>
    <row r="196654" spans="16:16" x14ac:dyDescent="0.3">
      <c r="P196654" s="83"/>
    </row>
    <row r="196655" spans="16:16" x14ac:dyDescent="0.3">
      <c r="P196655" s="83"/>
    </row>
    <row r="196656" spans="16:16" x14ac:dyDescent="0.3">
      <c r="P196656" s="83"/>
    </row>
    <row r="196657" spans="16:16" x14ac:dyDescent="0.3">
      <c r="P196657" s="83"/>
    </row>
    <row r="196658" spans="16:16" x14ac:dyDescent="0.3">
      <c r="P196658" s="83"/>
    </row>
    <row r="196659" spans="16:16" x14ac:dyDescent="0.3">
      <c r="P196659" s="83"/>
    </row>
    <row r="196660" spans="16:16" x14ac:dyDescent="0.3">
      <c r="P196660" s="83"/>
    </row>
    <row r="196661" spans="16:16" x14ac:dyDescent="0.3">
      <c r="P196661" s="83"/>
    </row>
    <row r="196662" spans="16:16" x14ac:dyDescent="0.3">
      <c r="P196662" s="83"/>
    </row>
    <row r="196663" spans="16:16" x14ac:dyDescent="0.3">
      <c r="P196663" s="83"/>
    </row>
    <row r="196664" spans="16:16" x14ac:dyDescent="0.3">
      <c r="P196664" s="83"/>
    </row>
    <row r="196665" spans="16:16" x14ac:dyDescent="0.3">
      <c r="P196665" s="83"/>
    </row>
    <row r="196666" spans="16:16" x14ac:dyDescent="0.3">
      <c r="P196666" s="83"/>
    </row>
    <row r="196667" spans="16:16" x14ac:dyDescent="0.3">
      <c r="P196667" s="83"/>
    </row>
    <row r="196668" spans="16:16" x14ac:dyDescent="0.3">
      <c r="P196668" s="83"/>
    </row>
    <row r="196669" spans="16:16" x14ac:dyDescent="0.3">
      <c r="P196669" s="83"/>
    </row>
    <row r="196670" spans="16:16" x14ac:dyDescent="0.3">
      <c r="P196670" s="83"/>
    </row>
    <row r="196671" spans="16:16" x14ac:dyDescent="0.3">
      <c r="P196671" s="83"/>
    </row>
    <row r="196672" spans="16:16" x14ac:dyDescent="0.3">
      <c r="P196672" s="83"/>
    </row>
    <row r="196673" spans="16:16" x14ac:dyDescent="0.3">
      <c r="P196673" s="83"/>
    </row>
    <row r="196674" spans="16:16" x14ac:dyDescent="0.3">
      <c r="P196674" s="83"/>
    </row>
    <row r="196675" spans="16:16" x14ac:dyDescent="0.3">
      <c r="P196675" s="83"/>
    </row>
    <row r="196676" spans="16:16" x14ac:dyDescent="0.3">
      <c r="P196676" s="83"/>
    </row>
    <row r="196677" spans="16:16" x14ac:dyDescent="0.3">
      <c r="P196677" s="83"/>
    </row>
    <row r="196678" spans="16:16" x14ac:dyDescent="0.3">
      <c r="P196678" s="83"/>
    </row>
    <row r="196679" spans="16:16" x14ac:dyDescent="0.3">
      <c r="P196679" s="83"/>
    </row>
    <row r="196680" spans="16:16" x14ac:dyDescent="0.3">
      <c r="P196680" s="83"/>
    </row>
    <row r="196681" spans="16:16" x14ac:dyDescent="0.3">
      <c r="P196681" s="83"/>
    </row>
    <row r="196682" spans="16:16" x14ac:dyDescent="0.3">
      <c r="P196682" s="83"/>
    </row>
    <row r="196683" spans="16:16" x14ac:dyDescent="0.3">
      <c r="P196683" s="83"/>
    </row>
    <row r="196684" spans="16:16" x14ac:dyDescent="0.3">
      <c r="P196684" s="83"/>
    </row>
    <row r="196685" spans="16:16" x14ac:dyDescent="0.3">
      <c r="P196685" s="83"/>
    </row>
    <row r="196686" spans="16:16" x14ac:dyDescent="0.3">
      <c r="P196686" s="83"/>
    </row>
    <row r="196687" spans="16:16" x14ac:dyDescent="0.3">
      <c r="P196687" s="83"/>
    </row>
    <row r="196688" spans="16:16" x14ac:dyDescent="0.3">
      <c r="P196688" s="83"/>
    </row>
    <row r="196689" spans="16:16" x14ac:dyDescent="0.3">
      <c r="P196689" s="83"/>
    </row>
    <row r="196690" spans="16:16" x14ac:dyDescent="0.3">
      <c r="P196690" s="83"/>
    </row>
    <row r="196691" spans="16:16" x14ac:dyDescent="0.3">
      <c r="P196691" s="83"/>
    </row>
    <row r="196692" spans="16:16" x14ac:dyDescent="0.3">
      <c r="P196692" s="83"/>
    </row>
    <row r="196693" spans="16:16" x14ac:dyDescent="0.3">
      <c r="P196693" s="83"/>
    </row>
    <row r="196694" spans="16:16" x14ac:dyDescent="0.3">
      <c r="P196694" s="83"/>
    </row>
    <row r="196695" spans="16:16" x14ac:dyDescent="0.3">
      <c r="P196695" s="83"/>
    </row>
    <row r="196696" spans="16:16" x14ac:dyDescent="0.3">
      <c r="P196696" s="83"/>
    </row>
    <row r="196697" spans="16:16" x14ac:dyDescent="0.3">
      <c r="P196697" s="83"/>
    </row>
    <row r="196698" spans="16:16" x14ac:dyDescent="0.3">
      <c r="P196698" s="83"/>
    </row>
    <row r="196699" spans="16:16" x14ac:dyDescent="0.3">
      <c r="P196699" s="83"/>
    </row>
    <row r="196700" spans="16:16" x14ac:dyDescent="0.3">
      <c r="P196700" s="83"/>
    </row>
    <row r="196701" spans="16:16" x14ac:dyDescent="0.3">
      <c r="P196701" s="83"/>
    </row>
    <row r="196702" spans="16:16" x14ac:dyDescent="0.3">
      <c r="P196702" s="83"/>
    </row>
    <row r="196703" spans="16:16" x14ac:dyDescent="0.3">
      <c r="P196703" s="83"/>
    </row>
    <row r="196704" spans="16:16" x14ac:dyDescent="0.3">
      <c r="P196704" s="83"/>
    </row>
    <row r="196705" spans="16:16" x14ac:dyDescent="0.3">
      <c r="P196705" s="83"/>
    </row>
    <row r="196706" spans="16:16" x14ac:dyDescent="0.3">
      <c r="P196706" s="83"/>
    </row>
    <row r="196707" spans="16:16" x14ac:dyDescent="0.3">
      <c r="P196707" s="83"/>
    </row>
    <row r="196708" spans="16:16" x14ac:dyDescent="0.3">
      <c r="P196708" s="83"/>
    </row>
    <row r="196709" spans="16:16" x14ac:dyDescent="0.3">
      <c r="P196709" s="83"/>
    </row>
    <row r="196710" spans="16:16" x14ac:dyDescent="0.3">
      <c r="P196710" s="83"/>
    </row>
    <row r="196711" spans="16:16" x14ac:dyDescent="0.3">
      <c r="P196711" s="83"/>
    </row>
    <row r="196712" spans="16:16" x14ac:dyDescent="0.3">
      <c r="P196712" s="83"/>
    </row>
    <row r="196713" spans="16:16" x14ac:dyDescent="0.3">
      <c r="P196713" s="83"/>
    </row>
    <row r="196714" spans="16:16" x14ac:dyDescent="0.3">
      <c r="P196714" s="83"/>
    </row>
    <row r="196715" spans="16:16" x14ac:dyDescent="0.3">
      <c r="P196715" s="83"/>
    </row>
    <row r="196716" spans="16:16" x14ac:dyDescent="0.3">
      <c r="P196716" s="83"/>
    </row>
    <row r="196717" spans="16:16" x14ac:dyDescent="0.3">
      <c r="P196717" s="83"/>
    </row>
    <row r="196718" spans="16:16" x14ac:dyDescent="0.3">
      <c r="P196718" s="83"/>
    </row>
    <row r="196719" spans="16:16" x14ac:dyDescent="0.3">
      <c r="P196719" s="83"/>
    </row>
    <row r="196720" spans="16:16" x14ac:dyDescent="0.3">
      <c r="P196720" s="83"/>
    </row>
    <row r="196721" spans="16:16" x14ac:dyDescent="0.3">
      <c r="P196721" s="83"/>
    </row>
    <row r="196722" spans="16:16" x14ac:dyDescent="0.3">
      <c r="P196722" s="83"/>
    </row>
    <row r="196723" spans="16:16" x14ac:dyDescent="0.3">
      <c r="P196723" s="83"/>
    </row>
    <row r="196724" spans="16:16" x14ac:dyDescent="0.3">
      <c r="P196724" s="83"/>
    </row>
    <row r="196725" spans="16:16" x14ac:dyDescent="0.3">
      <c r="P196725" s="83"/>
    </row>
    <row r="196726" spans="16:16" x14ac:dyDescent="0.3">
      <c r="P196726" s="83"/>
    </row>
    <row r="196727" spans="16:16" x14ac:dyDescent="0.3">
      <c r="P196727" s="83"/>
    </row>
    <row r="196728" spans="16:16" x14ac:dyDescent="0.3">
      <c r="P196728" s="83"/>
    </row>
    <row r="196729" spans="16:16" x14ac:dyDescent="0.3">
      <c r="P196729" s="83"/>
    </row>
    <row r="196730" spans="16:16" x14ac:dyDescent="0.3">
      <c r="P196730" s="83"/>
    </row>
    <row r="196731" spans="16:16" x14ac:dyDescent="0.3">
      <c r="P196731" s="83"/>
    </row>
    <row r="196732" spans="16:16" x14ac:dyDescent="0.3">
      <c r="P196732" s="83"/>
    </row>
    <row r="196733" spans="16:16" x14ac:dyDescent="0.3">
      <c r="P196733" s="83"/>
    </row>
    <row r="196734" spans="16:16" x14ac:dyDescent="0.3">
      <c r="P196734" s="83"/>
    </row>
    <row r="196735" spans="16:16" x14ac:dyDescent="0.3">
      <c r="P196735" s="83"/>
    </row>
    <row r="196736" spans="16:16" x14ac:dyDescent="0.3">
      <c r="P196736" s="83"/>
    </row>
    <row r="196737" spans="16:16" x14ac:dyDescent="0.3">
      <c r="P196737" s="83"/>
    </row>
    <row r="196738" spans="16:16" x14ac:dyDescent="0.3">
      <c r="P196738" s="83"/>
    </row>
    <row r="196739" spans="16:16" x14ac:dyDescent="0.3">
      <c r="P196739" s="83"/>
    </row>
    <row r="196740" spans="16:16" x14ac:dyDescent="0.3">
      <c r="P196740" s="83"/>
    </row>
    <row r="196741" spans="16:16" x14ac:dyDescent="0.3">
      <c r="P196741" s="83"/>
    </row>
    <row r="196742" spans="16:16" x14ac:dyDescent="0.3">
      <c r="P196742" s="83"/>
    </row>
    <row r="196743" spans="16:16" x14ac:dyDescent="0.3">
      <c r="P196743" s="83"/>
    </row>
    <row r="196744" spans="16:16" x14ac:dyDescent="0.3">
      <c r="P196744" s="83"/>
    </row>
    <row r="196745" spans="16:16" x14ac:dyDescent="0.3">
      <c r="P196745" s="83"/>
    </row>
    <row r="196746" spans="16:16" x14ac:dyDescent="0.3">
      <c r="P196746" s="83"/>
    </row>
    <row r="196747" spans="16:16" x14ac:dyDescent="0.3">
      <c r="P196747" s="83"/>
    </row>
    <row r="196748" spans="16:16" x14ac:dyDescent="0.3">
      <c r="P196748" s="83"/>
    </row>
    <row r="196749" spans="16:16" x14ac:dyDescent="0.3">
      <c r="P196749" s="83"/>
    </row>
    <row r="196750" spans="16:16" x14ac:dyDescent="0.3">
      <c r="P196750" s="83"/>
    </row>
    <row r="196751" spans="16:16" x14ac:dyDescent="0.3">
      <c r="P196751" s="83"/>
    </row>
    <row r="196752" spans="16:16" x14ac:dyDescent="0.3">
      <c r="P196752" s="83"/>
    </row>
    <row r="196753" spans="16:16" x14ac:dyDescent="0.3">
      <c r="P196753" s="83"/>
    </row>
    <row r="196754" spans="16:16" x14ac:dyDescent="0.3">
      <c r="P196754" s="83"/>
    </row>
    <row r="196755" spans="16:16" x14ac:dyDescent="0.3">
      <c r="P196755" s="83"/>
    </row>
    <row r="196756" spans="16:16" x14ac:dyDescent="0.3">
      <c r="P196756" s="83"/>
    </row>
    <row r="196757" spans="16:16" x14ac:dyDescent="0.3">
      <c r="P196757" s="83"/>
    </row>
    <row r="196758" spans="16:16" x14ac:dyDescent="0.3">
      <c r="P196758" s="83"/>
    </row>
    <row r="196759" spans="16:16" x14ac:dyDescent="0.3">
      <c r="P196759" s="83"/>
    </row>
    <row r="196760" spans="16:16" x14ac:dyDescent="0.3">
      <c r="P196760" s="83"/>
    </row>
    <row r="196761" spans="16:16" x14ac:dyDescent="0.3">
      <c r="P196761" s="83"/>
    </row>
    <row r="196762" spans="16:16" x14ac:dyDescent="0.3">
      <c r="P196762" s="83"/>
    </row>
    <row r="196763" spans="16:16" x14ac:dyDescent="0.3">
      <c r="P196763" s="83"/>
    </row>
    <row r="196764" spans="16:16" x14ac:dyDescent="0.3">
      <c r="P196764" s="83"/>
    </row>
    <row r="196765" spans="16:16" x14ac:dyDescent="0.3">
      <c r="P196765" s="83"/>
    </row>
    <row r="196766" spans="16:16" x14ac:dyDescent="0.3">
      <c r="P196766" s="83"/>
    </row>
    <row r="196767" spans="16:16" x14ac:dyDescent="0.3">
      <c r="P196767" s="83"/>
    </row>
    <row r="196768" spans="16:16" x14ac:dyDescent="0.3">
      <c r="P196768" s="83"/>
    </row>
    <row r="196769" spans="16:16" x14ac:dyDescent="0.3">
      <c r="P196769" s="83"/>
    </row>
    <row r="196770" spans="16:16" x14ac:dyDescent="0.3">
      <c r="P196770" s="83"/>
    </row>
    <row r="196771" spans="16:16" x14ac:dyDescent="0.3">
      <c r="P196771" s="83"/>
    </row>
    <row r="196772" spans="16:16" x14ac:dyDescent="0.3">
      <c r="P196772" s="83"/>
    </row>
    <row r="196773" spans="16:16" x14ac:dyDescent="0.3">
      <c r="P196773" s="83"/>
    </row>
    <row r="196774" spans="16:16" x14ac:dyDescent="0.3">
      <c r="P196774" s="83"/>
    </row>
    <row r="196775" spans="16:16" x14ac:dyDescent="0.3">
      <c r="P196775" s="83"/>
    </row>
    <row r="196776" spans="16:16" x14ac:dyDescent="0.3">
      <c r="P196776" s="83"/>
    </row>
    <row r="196777" spans="16:16" x14ac:dyDescent="0.3">
      <c r="P196777" s="83"/>
    </row>
    <row r="196778" spans="16:16" x14ac:dyDescent="0.3">
      <c r="P196778" s="83"/>
    </row>
    <row r="196779" spans="16:16" x14ac:dyDescent="0.3">
      <c r="P196779" s="83"/>
    </row>
    <row r="196780" spans="16:16" x14ac:dyDescent="0.3">
      <c r="P196780" s="83"/>
    </row>
    <row r="196781" spans="16:16" x14ac:dyDescent="0.3">
      <c r="P196781" s="83"/>
    </row>
    <row r="196782" spans="16:16" x14ac:dyDescent="0.3">
      <c r="P196782" s="83"/>
    </row>
    <row r="196783" spans="16:16" x14ac:dyDescent="0.3">
      <c r="P196783" s="83"/>
    </row>
    <row r="196784" spans="16:16" x14ac:dyDescent="0.3">
      <c r="P196784" s="83"/>
    </row>
    <row r="196785" spans="16:16" x14ac:dyDescent="0.3">
      <c r="P196785" s="83"/>
    </row>
    <row r="196786" spans="16:16" x14ac:dyDescent="0.3">
      <c r="P196786" s="83"/>
    </row>
    <row r="196787" spans="16:16" x14ac:dyDescent="0.3">
      <c r="P196787" s="83"/>
    </row>
    <row r="196788" spans="16:16" x14ac:dyDescent="0.3">
      <c r="P196788" s="83"/>
    </row>
    <row r="196789" spans="16:16" x14ac:dyDescent="0.3">
      <c r="P196789" s="83"/>
    </row>
    <row r="196790" spans="16:16" x14ac:dyDescent="0.3">
      <c r="P196790" s="83"/>
    </row>
    <row r="196791" spans="16:16" x14ac:dyDescent="0.3">
      <c r="P196791" s="83"/>
    </row>
    <row r="196792" spans="16:16" x14ac:dyDescent="0.3">
      <c r="P196792" s="83"/>
    </row>
    <row r="196793" spans="16:16" x14ac:dyDescent="0.3">
      <c r="P196793" s="83"/>
    </row>
    <row r="196794" spans="16:16" x14ac:dyDescent="0.3">
      <c r="P196794" s="83"/>
    </row>
    <row r="196795" spans="16:16" x14ac:dyDescent="0.3">
      <c r="P196795" s="83"/>
    </row>
    <row r="196796" spans="16:16" x14ac:dyDescent="0.3">
      <c r="P196796" s="83"/>
    </row>
    <row r="196797" spans="16:16" x14ac:dyDescent="0.3">
      <c r="P196797" s="83"/>
    </row>
    <row r="196798" spans="16:16" x14ac:dyDescent="0.3">
      <c r="P196798" s="83"/>
    </row>
    <row r="196799" spans="16:16" x14ac:dyDescent="0.3">
      <c r="P196799" s="83"/>
    </row>
    <row r="196800" spans="16:16" x14ac:dyDescent="0.3">
      <c r="P196800" s="83"/>
    </row>
    <row r="196801" spans="16:16" x14ac:dyDescent="0.3">
      <c r="P196801" s="83"/>
    </row>
    <row r="196802" spans="16:16" x14ac:dyDescent="0.3">
      <c r="P196802" s="83"/>
    </row>
    <row r="196803" spans="16:16" x14ac:dyDescent="0.3">
      <c r="P196803" s="83"/>
    </row>
    <row r="196804" spans="16:16" x14ac:dyDescent="0.3">
      <c r="P196804" s="83"/>
    </row>
    <row r="196805" spans="16:16" x14ac:dyDescent="0.3">
      <c r="P196805" s="83"/>
    </row>
    <row r="196806" spans="16:16" x14ac:dyDescent="0.3">
      <c r="P196806" s="83"/>
    </row>
    <row r="196807" spans="16:16" x14ac:dyDescent="0.3">
      <c r="P196807" s="83"/>
    </row>
    <row r="196808" spans="16:16" x14ac:dyDescent="0.3">
      <c r="P196808" s="83"/>
    </row>
    <row r="196809" spans="16:16" x14ac:dyDescent="0.3">
      <c r="P196809" s="83"/>
    </row>
    <row r="196810" spans="16:16" x14ac:dyDescent="0.3">
      <c r="P196810" s="83"/>
    </row>
    <row r="196811" spans="16:16" x14ac:dyDescent="0.3">
      <c r="P196811" s="83"/>
    </row>
    <row r="196812" spans="16:16" x14ac:dyDescent="0.3">
      <c r="P196812" s="83"/>
    </row>
    <row r="196813" spans="16:16" x14ac:dyDescent="0.3">
      <c r="P196813" s="83"/>
    </row>
    <row r="196814" spans="16:16" x14ac:dyDescent="0.3">
      <c r="P196814" s="83"/>
    </row>
    <row r="196815" spans="16:16" x14ac:dyDescent="0.3">
      <c r="P196815" s="83"/>
    </row>
    <row r="196816" spans="16:16" x14ac:dyDescent="0.3">
      <c r="P196816" s="83"/>
    </row>
    <row r="196817" spans="16:16" x14ac:dyDescent="0.3">
      <c r="P196817" s="83"/>
    </row>
    <row r="196818" spans="16:16" x14ac:dyDescent="0.3">
      <c r="P196818" s="83"/>
    </row>
    <row r="196819" spans="16:16" x14ac:dyDescent="0.3">
      <c r="P196819" s="83"/>
    </row>
    <row r="196820" spans="16:16" x14ac:dyDescent="0.3">
      <c r="P196820" s="83"/>
    </row>
    <row r="196821" spans="16:16" x14ac:dyDescent="0.3">
      <c r="P196821" s="83"/>
    </row>
    <row r="196822" spans="16:16" x14ac:dyDescent="0.3">
      <c r="P196822" s="83"/>
    </row>
    <row r="196823" spans="16:16" x14ac:dyDescent="0.3">
      <c r="P196823" s="83"/>
    </row>
    <row r="196824" spans="16:16" x14ac:dyDescent="0.3">
      <c r="P196824" s="83"/>
    </row>
    <row r="196825" spans="16:16" x14ac:dyDescent="0.3">
      <c r="P196825" s="83"/>
    </row>
    <row r="196826" spans="16:16" x14ac:dyDescent="0.3">
      <c r="P196826" s="83"/>
    </row>
    <row r="196827" spans="16:16" x14ac:dyDescent="0.3">
      <c r="P196827" s="83"/>
    </row>
    <row r="196828" spans="16:16" x14ac:dyDescent="0.3">
      <c r="P196828" s="83"/>
    </row>
    <row r="196829" spans="16:16" x14ac:dyDescent="0.3">
      <c r="P196829" s="83"/>
    </row>
    <row r="196830" spans="16:16" x14ac:dyDescent="0.3">
      <c r="P196830" s="83"/>
    </row>
    <row r="196831" spans="16:16" x14ac:dyDescent="0.3">
      <c r="P196831" s="83"/>
    </row>
    <row r="196832" spans="16:16" x14ac:dyDescent="0.3">
      <c r="P196832" s="83"/>
    </row>
    <row r="196833" spans="16:16" x14ac:dyDescent="0.3">
      <c r="P196833" s="83"/>
    </row>
    <row r="196834" spans="16:16" x14ac:dyDescent="0.3">
      <c r="P196834" s="83"/>
    </row>
    <row r="196835" spans="16:16" x14ac:dyDescent="0.3">
      <c r="P196835" s="83"/>
    </row>
    <row r="196836" spans="16:16" x14ac:dyDescent="0.3">
      <c r="P196836" s="83"/>
    </row>
    <row r="196837" spans="16:16" x14ac:dyDescent="0.3">
      <c r="P196837" s="83"/>
    </row>
    <row r="196838" spans="16:16" x14ac:dyDescent="0.3">
      <c r="P196838" s="83"/>
    </row>
    <row r="196839" spans="16:16" x14ac:dyDescent="0.3">
      <c r="P196839" s="83"/>
    </row>
    <row r="196840" spans="16:16" x14ac:dyDescent="0.3">
      <c r="P196840" s="83"/>
    </row>
    <row r="196841" spans="16:16" x14ac:dyDescent="0.3">
      <c r="P196841" s="83"/>
    </row>
    <row r="196842" spans="16:16" x14ac:dyDescent="0.3">
      <c r="P196842" s="83"/>
    </row>
    <row r="196843" spans="16:16" x14ac:dyDescent="0.3">
      <c r="P196843" s="83"/>
    </row>
    <row r="196844" spans="16:16" x14ac:dyDescent="0.3">
      <c r="P196844" s="83"/>
    </row>
    <row r="196845" spans="16:16" x14ac:dyDescent="0.3">
      <c r="P196845" s="83"/>
    </row>
    <row r="196846" spans="16:16" x14ac:dyDescent="0.3">
      <c r="P196846" s="83"/>
    </row>
    <row r="196847" spans="16:16" x14ac:dyDescent="0.3">
      <c r="P196847" s="83"/>
    </row>
    <row r="196848" spans="16:16" x14ac:dyDescent="0.3">
      <c r="P196848" s="83"/>
    </row>
    <row r="196849" spans="16:16" x14ac:dyDescent="0.3">
      <c r="P196849" s="83"/>
    </row>
    <row r="196850" spans="16:16" x14ac:dyDescent="0.3">
      <c r="P196850" s="83"/>
    </row>
    <row r="196851" spans="16:16" x14ac:dyDescent="0.3">
      <c r="P196851" s="83"/>
    </row>
    <row r="196852" spans="16:16" x14ac:dyDescent="0.3">
      <c r="P196852" s="83"/>
    </row>
    <row r="196853" spans="16:16" x14ac:dyDescent="0.3">
      <c r="P196853" s="83"/>
    </row>
    <row r="196854" spans="16:16" x14ac:dyDescent="0.3">
      <c r="P196854" s="83"/>
    </row>
    <row r="196855" spans="16:16" x14ac:dyDescent="0.3">
      <c r="P196855" s="83"/>
    </row>
    <row r="196856" spans="16:16" x14ac:dyDescent="0.3">
      <c r="P196856" s="83"/>
    </row>
    <row r="196857" spans="16:16" x14ac:dyDescent="0.3">
      <c r="P196857" s="83"/>
    </row>
    <row r="196858" spans="16:16" x14ac:dyDescent="0.3">
      <c r="P196858" s="83"/>
    </row>
    <row r="196859" spans="16:16" x14ac:dyDescent="0.3">
      <c r="P196859" s="83"/>
    </row>
    <row r="196860" spans="16:16" x14ac:dyDescent="0.3">
      <c r="P196860" s="83"/>
    </row>
    <row r="196861" spans="16:16" x14ac:dyDescent="0.3">
      <c r="P196861" s="83"/>
    </row>
    <row r="196862" spans="16:16" x14ac:dyDescent="0.3">
      <c r="P196862" s="83"/>
    </row>
    <row r="196863" spans="16:16" x14ac:dyDescent="0.3">
      <c r="P196863" s="83"/>
    </row>
    <row r="196864" spans="16:16" x14ac:dyDescent="0.3">
      <c r="P196864" s="83"/>
    </row>
    <row r="196865" spans="16:16" x14ac:dyDescent="0.3">
      <c r="P196865" s="83"/>
    </row>
    <row r="196866" spans="16:16" x14ac:dyDescent="0.3">
      <c r="P196866" s="83"/>
    </row>
    <row r="196867" spans="16:16" x14ac:dyDescent="0.3">
      <c r="P196867" s="83"/>
    </row>
    <row r="196868" spans="16:16" x14ac:dyDescent="0.3">
      <c r="P196868" s="83"/>
    </row>
    <row r="196869" spans="16:16" x14ac:dyDescent="0.3">
      <c r="P196869" s="83"/>
    </row>
    <row r="196870" spans="16:16" x14ac:dyDescent="0.3">
      <c r="P196870" s="83"/>
    </row>
    <row r="196871" spans="16:16" x14ac:dyDescent="0.3">
      <c r="P196871" s="83"/>
    </row>
    <row r="196872" spans="16:16" x14ac:dyDescent="0.3">
      <c r="P196872" s="83"/>
    </row>
    <row r="196873" spans="16:16" x14ac:dyDescent="0.3">
      <c r="P196873" s="83"/>
    </row>
    <row r="196874" spans="16:16" x14ac:dyDescent="0.3">
      <c r="P196874" s="83"/>
    </row>
    <row r="196875" spans="16:16" x14ac:dyDescent="0.3">
      <c r="P196875" s="83"/>
    </row>
    <row r="196876" spans="16:16" x14ac:dyDescent="0.3">
      <c r="P196876" s="83"/>
    </row>
    <row r="196877" spans="16:16" x14ac:dyDescent="0.3">
      <c r="P196877" s="83"/>
    </row>
    <row r="196878" spans="16:16" x14ac:dyDescent="0.3">
      <c r="P196878" s="83"/>
    </row>
    <row r="196879" spans="16:16" x14ac:dyDescent="0.3">
      <c r="P196879" s="83"/>
    </row>
    <row r="196880" spans="16:16" x14ac:dyDescent="0.3">
      <c r="P196880" s="83"/>
    </row>
    <row r="196881" spans="16:16" x14ac:dyDescent="0.3">
      <c r="P196881" s="83"/>
    </row>
    <row r="196882" spans="16:16" x14ac:dyDescent="0.3">
      <c r="P196882" s="83"/>
    </row>
    <row r="196883" spans="16:16" x14ac:dyDescent="0.3">
      <c r="P196883" s="83"/>
    </row>
    <row r="196884" spans="16:16" x14ac:dyDescent="0.3">
      <c r="P196884" s="83"/>
    </row>
    <row r="196885" spans="16:16" x14ac:dyDescent="0.3">
      <c r="P196885" s="83"/>
    </row>
    <row r="196886" spans="16:16" x14ac:dyDescent="0.3">
      <c r="P196886" s="83"/>
    </row>
    <row r="196887" spans="16:16" x14ac:dyDescent="0.3">
      <c r="P196887" s="83"/>
    </row>
    <row r="196888" spans="16:16" x14ac:dyDescent="0.3">
      <c r="P196888" s="83"/>
    </row>
    <row r="196889" spans="16:16" x14ac:dyDescent="0.3">
      <c r="P196889" s="83"/>
    </row>
    <row r="196890" spans="16:16" x14ac:dyDescent="0.3">
      <c r="P196890" s="83"/>
    </row>
    <row r="196891" spans="16:16" x14ac:dyDescent="0.3">
      <c r="P196891" s="83"/>
    </row>
    <row r="196892" spans="16:16" x14ac:dyDescent="0.3">
      <c r="P196892" s="83"/>
    </row>
    <row r="196893" spans="16:16" x14ac:dyDescent="0.3">
      <c r="P196893" s="83"/>
    </row>
    <row r="196894" spans="16:16" x14ac:dyDescent="0.3">
      <c r="P196894" s="83"/>
    </row>
    <row r="196895" spans="16:16" x14ac:dyDescent="0.3">
      <c r="P196895" s="83"/>
    </row>
    <row r="196896" spans="16:16" x14ac:dyDescent="0.3">
      <c r="P196896" s="83"/>
    </row>
    <row r="196897" spans="16:16" x14ac:dyDescent="0.3">
      <c r="P196897" s="83"/>
    </row>
    <row r="196898" spans="16:16" x14ac:dyDescent="0.3">
      <c r="P196898" s="83"/>
    </row>
    <row r="196899" spans="16:16" x14ac:dyDescent="0.3">
      <c r="P196899" s="83"/>
    </row>
    <row r="196900" spans="16:16" x14ac:dyDescent="0.3">
      <c r="P196900" s="83"/>
    </row>
    <row r="196901" spans="16:16" x14ac:dyDescent="0.3">
      <c r="P196901" s="83"/>
    </row>
    <row r="196902" spans="16:16" x14ac:dyDescent="0.3">
      <c r="P196902" s="83"/>
    </row>
    <row r="196903" spans="16:16" x14ac:dyDescent="0.3">
      <c r="P196903" s="83"/>
    </row>
    <row r="196904" spans="16:16" x14ac:dyDescent="0.3">
      <c r="P196904" s="83"/>
    </row>
    <row r="196905" spans="16:16" x14ac:dyDescent="0.3">
      <c r="P196905" s="83"/>
    </row>
    <row r="196906" spans="16:16" x14ac:dyDescent="0.3">
      <c r="P196906" s="83"/>
    </row>
    <row r="196907" spans="16:16" x14ac:dyDescent="0.3">
      <c r="P196907" s="83"/>
    </row>
    <row r="196908" spans="16:16" x14ac:dyDescent="0.3">
      <c r="P196908" s="83"/>
    </row>
    <row r="196909" spans="16:16" x14ac:dyDescent="0.3">
      <c r="P196909" s="83"/>
    </row>
    <row r="196910" spans="16:16" x14ac:dyDescent="0.3">
      <c r="P196910" s="83"/>
    </row>
    <row r="196911" spans="16:16" x14ac:dyDescent="0.3">
      <c r="P196911" s="83"/>
    </row>
    <row r="196912" spans="16:16" x14ac:dyDescent="0.3">
      <c r="P196912" s="83"/>
    </row>
    <row r="196913" spans="16:16" x14ac:dyDescent="0.3">
      <c r="P196913" s="83"/>
    </row>
    <row r="196914" spans="16:16" x14ac:dyDescent="0.3">
      <c r="P196914" s="83"/>
    </row>
    <row r="196915" spans="16:16" x14ac:dyDescent="0.3">
      <c r="P196915" s="83"/>
    </row>
    <row r="196916" spans="16:16" x14ac:dyDescent="0.3">
      <c r="P196916" s="83"/>
    </row>
    <row r="196917" spans="16:16" x14ac:dyDescent="0.3">
      <c r="P196917" s="83"/>
    </row>
    <row r="196918" spans="16:16" x14ac:dyDescent="0.3">
      <c r="P196918" s="83"/>
    </row>
    <row r="196919" spans="16:16" x14ac:dyDescent="0.3">
      <c r="P196919" s="83"/>
    </row>
    <row r="196920" spans="16:16" x14ac:dyDescent="0.3">
      <c r="P196920" s="83"/>
    </row>
    <row r="196921" spans="16:16" x14ac:dyDescent="0.3">
      <c r="P196921" s="83"/>
    </row>
    <row r="196922" spans="16:16" x14ac:dyDescent="0.3">
      <c r="P196922" s="83"/>
    </row>
    <row r="196923" spans="16:16" x14ac:dyDescent="0.3">
      <c r="P196923" s="83"/>
    </row>
    <row r="196924" spans="16:16" x14ac:dyDescent="0.3">
      <c r="P196924" s="83"/>
    </row>
    <row r="196925" spans="16:16" x14ac:dyDescent="0.3">
      <c r="P196925" s="83"/>
    </row>
    <row r="196926" spans="16:16" x14ac:dyDescent="0.3">
      <c r="P196926" s="83"/>
    </row>
    <row r="196927" spans="16:16" x14ac:dyDescent="0.3">
      <c r="P196927" s="83"/>
    </row>
    <row r="196928" spans="16:16" x14ac:dyDescent="0.3">
      <c r="P196928" s="83"/>
    </row>
    <row r="196929" spans="16:16" x14ac:dyDescent="0.3">
      <c r="P196929" s="83"/>
    </row>
    <row r="196930" spans="16:16" x14ac:dyDescent="0.3">
      <c r="P196930" s="83"/>
    </row>
    <row r="196931" spans="16:16" x14ac:dyDescent="0.3">
      <c r="P196931" s="83"/>
    </row>
    <row r="196932" spans="16:16" x14ac:dyDescent="0.3">
      <c r="P196932" s="83"/>
    </row>
    <row r="196933" spans="16:16" x14ac:dyDescent="0.3">
      <c r="P196933" s="83"/>
    </row>
    <row r="196934" spans="16:16" x14ac:dyDescent="0.3">
      <c r="P196934" s="83"/>
    </row>
    <row r="196935" spans="16:16" x14ac:dyDescent="0.3">
      <c r="P196935" s="83"/>
    </row>
    <row r="196936" spans="16:16" x14ac:dyDescent="0.3">
      <c r="P196936" s="83"/>
    </row>
    <row r="196937" spans="16:16" x14ac:dyDescent="0.3">
      <c r="P196937" s="83"/>
    </row>
    <row r="196938" spans="16:16" x14ac:dyDescent="0.3">
      <c r="P196938" s="83"/>
    </row>
    <row r="196939" spans="16:16" x14ac:dyDescent="0.3">
      <c r="P196939" s="83"/>
    </row>
    <row r="196940" spans="16:16" x14ac:dyDescent="0.3">
      <c r="P196940" s="83"/>
    </row>
    <row r="196941" spans="16:16" x14ac:dyDescent="0.3">
      <c r="P196941" s="83"/>
    </row>
    <row r="196942" spans="16:16" x14ac:dyDescent="0.3">
      <c r="P196942" s="83"/>
    </row>
    <row r="196943" spans="16:16" x14ac:dyDescent="0.3">
      <c r="P196943" s="83"/>
    </row>
    <row r="196944" spans="16:16" x14ac:dyDescent="0.3">
      <c r="P196944" s="83"/>
    </row>
    <row r="196945" spans="16:16" x14ac:dyDescent="0.3">
      <c r="P196945" s="83"/>
    </row>
    <row r="196946" spans="16:16" x14ac:dyDescent="0.3">
      <c r="P196946" s="83"/>
    </row>
    <row r="196947" spans="16:16" x14ac:dyDescent="0.3">
      <c r="P196947" s="83"/>
    </row>
    <row r="196948" spans="16:16" x14ac:dyDescent="0.3">
      <c r="P196948" s="83"/>
    </row>
    <row r="196949" spans="16:16" x14ac:dyDescent="0.3">
      <c r="P196949" s="83"/>
    </row>
    <row r="196950" spans="16:16" x14ac:dyDescent="0.3">
      <c r="P196950" s="83"/>
    </row>
    <row r="196951" spans="16:16" x14ac:dyDescent="0.3">
      <c r="P196951" s="83"/>
    </row>
    <row r="196952" spans="16:16" x14ac:dyDescent="0.3">
      <c r="P196952" s="83"/>
    </row>
    <row r="196953" spans="16:16" x14ac:dyDescent="0.3">
      <c r="P196953" s="83"/>
    </row>
    <row r="196954" spans="16:16" x14ac:dyDescent="0.3">
      <c r="P196954" s="83"/>
    </row>
    <row r="196955" spans="16:16" x14ac:dyDescent="0.3">
      <c r="P196955" s="83"/>
    </row>
    <row r="196956" spans="16:16" x14ac:dyDescent="0.3">
      <c r="P196956" s="83"/>
    </row>
    <row r="196957" spans="16:16" x14ac:dyDescent="0.3">
      <c r="P196957" s="83"/>
    </row>
    <row r="196958" spans="16:16" x14ac:dyDescent="0.3">
      <c r="P196958" s="83"/>
    </row>
    <row r="196959" spans="16:16" x14ac:dyDescent="0.3">
      <c r="P196959" s="83"/>
    </row>
    <row r="196960" spans="16:16" x14ac:dyDescent="0.3">
      <c r="P196960" s="83"/>
    </row>
    <row r="196961" spans="16:16" x14ac:dyDescent="0.3">
      <c r="P196961" s="83"/>
    </row>
    <row r="196962" spans="16:16" x14ac:dyDescent="0.3">
      <c r="P196962" s="83"/>
    </row>
    <row r="196963" spans="16:16" x14ac:dyDescent="0.3">
      <c r="P196963" s="83"/>
    </row>
    <row r="196964" spans="16:16" x14ac:dyDescent="0.3">
      <c r="P196964" s="83"/>
    </row>
    <row r="196965" spans="16:16" x14ac:dyDescent="0.3">
      <c r="P196965" s="83"/>
    </row>
    <row r="196966" spans="16:16" x14ac:dyDescent="0.3">
      <c r="P196966" s="83"/>
    </row>
    <row r="196967" spans="16:16" x14ac:dyDescent="0.3">
      <c r="P196967" s="83"/>
    </row>
    <row r="196968" spans="16:16" x14ac:dyDescent="0.3">
      <c r="P196968" s="83"/>
    </row>
    <row r="196969" spans="16:16" x14ac:dyDescent="0.3">
      <c r="P196969" s="83"/>
    </row>
    <row r="196970" spans="16:16" x14ac:dyDescent="0.3">
      <c r="P196970" s="83"/>
    </row>
    <row r="196971" spans="16:16" x14ac:dyDescent="0.3">
      <c r="P196971" s="83"/>
    </row>
    <row r="196972" spans="16:16" x14ac:dyDescent="0.3">
      <c r="P196972" s="83"/>
    </row>
    <row r="196973" spans="16:16" x14ac:dyDescent="0.3">
      <c r="P196973" s="83"/>
    </row>
    <row r="196974" spans="16:16" x14ac:dyDescent="0.3">
      <c r="P196974" s="83"/>
    </row>
    <row r="196975" spans="16:16" x14ac:dyDescent="0.3">
      <c r="P196975" s="83"/>
    </row>
    <row r="196976" spans="16:16" x14ac:dyDescent="0.3">
      <c r="P196976" s="83"/>
    </row>
    <row r="196977" spans="16:16" x14ac:dyDescent="0.3">
      <c r="P196977" s="83"/>
    </row>
    <row r="196978" spans="16:16" x14ac:dyDescent="0.3">
      <c r="P196978" s="83"/>
    </row>
    <row r="196979" spans="16:16" x14ac:dyDescent="0.3">
      <c r="P196979" s="83"/>
    </row>
    <row r="196980" spans="16:16" x14ac:dyDescent="0.3">
      <c r="P196980" s="83"/>
    </row>
    <row r="196981" spans="16:16" x14ac:dyDescent="0.3">
      <c r="P196981" s="83"/>
    </row>
    <row r="196982" spans="16:16" x14ac:dyDescent="0.3">
      <c r="P196982" s="83"/>
    </row>
    <row r="196983" spans="16:16" x14ac:dyDescent="0.3">
      <c r="P196983" s="83"/>
    </row>
    <row r="196984" spans="16:16" x14ac:dyDescent="0.3">
      <c r="P196984" s="83"/>
    </row>
    <row r="196985" spans="16:16" x14ac:dyDescent="0.3">
      <c r="P196985" s="83"/>
    </row>
    <row r="196986" spans="16:16" x14ac:dyDescent="0.3">
      <c r="P196986" s="83"/>
    </row>
    <row r="196987" spans="16:16" x14ac:dyDescent="0.3">
      <c r="P196987" s="83"/>
    </row>
    <row r="196988" spans="16:16" x14ac:dyDescent="0.3">
      <c r="P196988" s="83"/>
    </row>
    <row r="196989" spans="16:16" x14ac:dyDescent="0.3">
      <c r="P196989" s="83"/>
    </row>
    <row r="196990" spans="16:16" x14ac:dyDescent="0.3">
      <c r="P196990" s="83"/>
    </row>
    <row r="196991" spans="16:16" x14ac:dyDescent="0.3">
      <c r="P196991" s="83"/>
    </row>
    <row r="196992" spans="16:16" x14ac:dyDescent="0.3">
      <c r="P196992" s="83"/>
    </row>
    <row r="196993" spans="16:16" x14ac:dyDescent="0.3">
      <c r="P196993" s="83"/>
    </row>
    <row r="196994" spans="16:16" x14ac:dyDescent="0.3">
      <c r="P196994" s="83"/>
    </row>
    <row r="196995" spans="16:16" x14ac:dyDescent="0.3">
      <c r="P196995" s="83"/>
    </row>
    <row r="196996" spans="16:16" x14ac:dyDescent="0.3">
      <c r="P196996" s="83"/>
    </row>
    <row r="196997" spans="16:16" x14ac:dyDescent="0.3">
      <c r="P196997" s="83"/>
    </row>
    <row r="196998" spans="16:16" x14ac:dyDescent="0.3">
      <c r="P196998" s="83"/>
    </row>
    <row r="196999" spans="16:16" x14ac:dyDescent="0.3">
      <c r="P196999" s="83"/>
    </row>
    <row r="197000" spans="16:16" x14ac:dyDescent="0.3">
      <c r="P197000" s="83"/>
    </row>
    <row r="197001" spans="16:16" x14ac:dyDescent="0.3">
      <c r="P197001" s="83"/>
    </row>
    <row r="197002" spans="16:16" x14ac:dyDescent="0.3">
      <c r="P197002" s="83"/>
    </row>
    <row r="197003" spans="16:16" x14ac:dyDescent="0.3">
      <c r="P197003" s="83"/>
    </row>
    <row r="197004" spans="16:16" x14ac:dyDescent="0.3">
      <c r="P197004" s="83"/>
    </row>
    <row r="197005" spans="16:16" x14ac:dyDescent="0.3">
      <c r="P197005" s="83"/>
    </row>
    <row r="197006" spans="16:16" x14ac:dyDescent="0.3">
      <c r="P197006" s="83"/>
    </row>
    <row r="197007" spans="16:16" x14ac:dyDescent="0.3">
      <c r="P197007" s="83"/>
    </row>
    <row r="197008" spans="16:16" x14ac:dyDescent="0.3">
      <c r="P197008" s="83"/>
    </row>
    <row r="197009" spans="16:16" x14ac:dyDescent="0.3">
      <c r="P197009" s="83"/>
    </row>
    <row r="197010" spans="16:16" x14ac:dyDescent="0.3">
      <c r="P197010" s="83"/>
    </row>
    <row r="197011" spans="16:16" x14ac:dyDescent="0.3">
      <c r="P197011" s="83"/>
    </row>
    <row r="197012" spans="16:16" x14ac:dyDescent="0.3">
      <c r="P197012" s="83"/>
    </row>
    <row r="197013" spans="16:16" x14ac:dyDescent="0.3">
      <c r="P197013" s="83"/>
    </row>
    <row r="197014" spans="16:16" x14ac:dyDescent="0.3">
      <c r="P197014" s="83"/>
    </row>
    <row r="197015" spans="16:16" x14ac:dyDescent="0.3">
      <c r="P197015" s="83"/>
    </row>
    <row r="197016" spans="16:16" x14ac:dyDescent="0.3">
      <c r="P197016" s="83"/>
    </row>
    <row r="197017" spans="16:16" x14ac:dyDescent="0.3">
      <c r="P197017" s="83"/>
    </row>
    <row r="197018" spans="16:16" x14ac:dyDescent="0.3">
      <c r="P197018" s="83"/>
    </row>
    <row r="197019" spans="16:16" x14ac:dyDescent="0.3">
      <c r="P197019" s="83"/>
    </row>
    <row r="197020" spans="16:16" x14ac:dyDescent="0.3">
      <c r="P197020" s="83"/>
    </row>
    <row r="197021" spans="16:16" x14ac:dyDescent="0.3">
      <c r="P197021" s="83"/>
    </row>
    <row r="197022" spans="16:16" x14ac:dyDescent="0.3">
      <c r="P197022" s="83"/>
    </row>
    <row r="197023" spans="16:16" x14ac:dyDescent="0.3">
      <c r="P197023" s="83"/>
    </row>
    <row r="197024" spans="16:16" x14ac:dyDescent="0.3">
      <c r="P197024" s="83"/>
    </row>
    <row r="197025" spans="16:16" x14ac:dyDescent="0.3">
      <c r="P197025" s="83"/>
    </row>
    <row r="197026" spans="16:16" x14ac:dyDescent="0.3">
      <c r="P197026" s="83"/>
    </row>
    <row r="197027" spans="16:16" x14ac:dyDescent="0.3">
      <c r="P197027" s="83"/>
    </row>
    <row r="197028" spans="16:16" x14ac:dyDescent="0.3">
      <c r="P197028" s="83"/>
    </row>
    <row r="197029" spans="16:16" x14ac:dyDescent="0.3">
      <c r="P197029" s="83"/>
    </row>
    <row r="197030" spans="16:16" x14ac:dyDescent="0.3">
      <c r="P197030" s="83"/>
    </row>
    <row r="197031" spans="16:16" x14ac:dyDescent="0.3">
      <c r="P197031" s="83"/>
    </row>
    <row r="197032" spans="16:16" x14ac:dyDescent="0.3">
      <c r="P197032" s="83"/>
    </row>
    <row r="197033" spans="16:16" x14ac:dyDescent="0.3">
      <c r="P197033" s="83"/>
    </row>
    <row r="197034" spans="16:16" x14ac:dyDescent="0.3">
      <c r="P197034" s="83"/>
    </row>
    <row r="197035" spans="16:16" x14ac:dyDescent="0.3">
      <c r="P197035" s="83"/>
    </row>
    <row r="197036" spans="16:16" x14ac:dyDescent="0.3">
      <c r="P197036" s="83"/>
    </row>
    <row r="197037" spans="16:16" x14ac:dyDescent="0.3">
      <c r="P197037" s="83"/>
    </row>
    <row r="197038" spans="16:16" x14ac:dyDescent="0.3">
      <c r="P197038" s="83"/>
    </row>
    <row r="197039" spans="16:16" x14ac:dyDescent="0.3">
      <c r="P197039" s="83"/>
    </row>
    <row r="197040" spans="16:16" x14ac:dyDescent="0.3">
      <c r="P197040" s="83"/>
    </row>
    <row r="197041" spans="16:16" x14ac:dyDescent="0.3">
      <c r="P197041" s="83"/>
    </row>
    <row r="197042" spans="16:16" x14ac:dyDescent="0.3">
      <c r="P197042" s="83"/>
    </row>
    <row r="197043" spans="16:16" x14ac:dyDescent="0.3">
      <c r="P197043" s="83"/>
    </row>
    <row r="197044" spans="16:16" x14ac:dyDescent="0.3">
      <c r="P197044" s="83"/>
    </row>
    <row r="197045" spans="16:16" x14ac:dyDescent="0.3">
      <c r="P197045" s="83"/>
    </row>
    <row r="197046" spans="16:16" x14ac:dyDescent="0.3">
      <c r="P197046" s="83"/>
    </row>
    <row r="197047" spans="16:16" x14ac:dyDescent="0.3">
      <c r="P197047" s="83"/>
    </row>
    <row r="197048" spans="16:16" x14ac:dyDescent="0.3">
      <c r="P197048" s="83"/>
    </row>
    <row r="197049" spans="16:16" x14ac:dyDescent="0.3">
      <c r="P197049" s="83"/>
    </row>
    <row r="197050" spans="16:16" x14ac:dyDescent="0.3">
      <c r="P197050" s="83"/>
    </row>
    <row r="197051" spans="16:16" x14ac:dyDescent="0.3">
      <c r="P197051" s="83"/>
    </row>
    <row r="197052" spans="16:16" x14ac:dyDescent="0.3">
      <c r="P197052" s="83"/>
    </row>
    <row r="197053" spans="16:16" x14ac:dyDescent="0.3">
      <c r="P197053" s="83"/>
    </row>
    <row r="197054" spans="16:16" x14ac:dyDescent="0.3">
      <c r="P197054" s="83"/>
    </row>
    <row r="197055" spans="16:16" x14ac:dyDescent="0.3">
      <c r="P197055" s="83"/>
    </row>
    <row r="197056" spans="16:16" x14ac:dyDescent="0.3">
      <c r="P197056" s="83"/>
    </row>
    <row r="197057" spans="16:16" x14ac:dyDescent="0.3">
      <c r="P197057" s="83"/>
    </row>
    <row r="197058" spans="16:16" x14ac:dyDescent="0.3">
      <c r="P197058" s="83"/>
    </row>
    <row r="197059" spans="16:16" x14ac:dyDescent="0.3">
      <c r="P197059" s="83"/>
    </row>
    <row r="197060" spans="16:16" x14ac:dyDescent="0.3">
      <c r="P197060" s="83"/>
    </row>
    <row r="197061" spans="16:16" x14ac:dyDescent="0.3">
      <c r="P197061" s="83"/>
    </row>
    <row r="197062" spans="16:16" x14ac:dyDescent="0.3">
      <c r="P197062" s="83"/>
    </row>
    <row r="197063" spans="16:16" x14ac:dyDescent="0.3">
      <c r="P197063" s="83"/>
    </row>
    <row r="197064" spans="16:16" x14ac:dyDescent="0.3">
      <c r="P197064" s="83"/>
    </row>
    <row r="197065" spans="16:16" x14ac:dyDescent="0.3">
      <c r="P197065" s="83"/>
    </row>
    <row r="197066" spans="16:16" x14ac:dyDescent="0.3">
      <c r="P197066" s="83"/>
    </row>
    <row r="197067" spans="16:16" x14ac:dyDescent="0.3">
      <c r="P197067" s="83"/>
    </row>
    <row r="197068" spans="16:16" x14ac:dyDescent="0.3">
      <c r="P197068" s="83"/>
    </row>
    <row r="197069" spans="16:16" x14ac:dyDescent="0.3">
      <c r="P197069" s="83"/>
    </row>
    <row r="197070" spans="16:16" x14ac:dyDescent="0.3">
      <c r="P197070" s="83"/>
    </row>
    <row r="197071" spans="16:16" x14ac:dyDescent="0.3">
      <c r="P197071" s="83"/>
    </row>
    <row r="197072" spans="16:16" x14ac:dyDescent="0.3">
      <c r="P197072" s="83"/>
    </row>
    <row r="197073" spans="16:16" x14ac:dyDescent="0.3">
      <c r="P197073" s="83"/>
    </row>
    <row r="197074" spans="16:16" x14ac:dyDescent="0.3">
      <c r="P197074" s="83"/>
    </row>
    <row r="197075" spans="16:16" x14ac:dyDescent="0.3">
      <c r="P197075" s="83"/>
    </row>
    <row r="197076" spans="16:16" x14ac:dyDescent="0.3">
      <c r="P197076" s="83"/>
    </row>
    <row r="197077" spans="16:16" x14ac:dyDescent="0.3">
      <c r="P197077" s="83"/>
    </row>
    <row r="197078" spans="16:16" x14ac:dyDescent="0.3">
      <c r="P197078" s="83"/>
    </row>
    <row r="197079" spans="16:16" x14ac:dyDescent="0.3">
      <c r="P197079" s="83"/>
    </row>
    <row r="197080" spans="16:16" x14ac:dyDescent="0.3">
      <c r="P197080" s="83"/>
    </row>
    <row r="197081" spans="16:16" x14ac:dyDescent="0.3">
      <c r="P197081" s="83"/>
    </row>
    <row r="197082" spans="16:16" x14ac:dyDescent="0.3">
      <c r="P197082" s="83"/>
    </row>
    <row r="197083" spans="16:16" x14ac:dyDescent="0.3">
      <c r="P197083" s="83"/>
    </row>
    <row r="197084" spans="16:16" x14ac:dyDescent="0.3">
      <c r="P197084" s="83"/>
    </row>
    <row r="197085" spans="16:16" x14ac:dyDescent="0.3">
      <c r="P197085" s="83"/>
    </row>
    <row r="197086" spans="16:16" x14ac:dyDescent="0.3">
      <c r="P197086" s="83"/>
    </row>
    <row r="197087" spans="16:16" x14ac:dyDescent="0.3">
      <c r="P197087" s="83"/>
    </row>
    <row r="197088" spans="16:16" x14ac:dyDescent="0.3">
      <c r="P197088" s="83"/>
    </row>
    <row r="197089" spans="16:16" x14ac:dyDescent="0.3">
      <c r="P197089" s="83"/>
    </row>
    <row r="197090" spans="16:16" x14ac:dyDescent="0.3">
      <c r="P197090" s="83"/>
    </row>
    <row r="197091" spans="16:16" x14ac:dyDescent="0.3">
      <c r="P197091" s="83"/>
    </row>
    <row r="197092" spans="16:16" x14ac:dyDescent="0.3">
      <c r="P197092" s="83"/>
    </row>
    <row r="197093" spans="16:16" x14ac:dyDescent="0.3">
      <c r="P197093" s="83"/>
    </row>
    <row r="197094" spans="16:16" x14ac:dyDescent="0.3">
      <c r="P197094" s="83"/>
    </row>
    <row r="197095" spans="16:16" x14ac:dyDescent="0.3">
      <c r="P197095" s="83"/>
    </row>
    <row r="197096" spans="16:16" x14ac:dyDescent="0.3">
      <c r="P197096" s="83"/>
    </row>
    <row r="197097" spans="16:16" x14ac:dyDescent="0.3">
      <c r="P197097" s="83"/>
    </row>
    <row r="197098" spans="16:16" x14ac:dyDescent="0.3">
      <c r="P197098" s="83"/>
    </row>
    <row r="197099" spans="16:16" x14ac:dyDescent="0.3">
      <c r="P197099" s="83"/>
    </row>
    <row r="197100" spans="16:16" x14ac:dyDescent="0.3">
      <c r="P197100" s="83"/>
    </row>
    <row r="197101" spans="16:16" x14ac:dyDescent="0.3">
      <c r="P197101" s="83"/>
    </row>
    <row r="197102" spans="16:16" x14ac:dyDescent="0.3">
      <c r="P197102" s="83"/>
    </row>
    <row r="197103" spans="16:16" x14ac:dyDescent="0.3">
      <c r="P197103" s="83"/>
    </row>
    <row r="197104" spans="16:16" x14ac:dyDescent="0.3">
      <c r="P197104" s="83"/>
    </row>
    <row r="197105" spans="16:16" x14ac:dyDescent="0.3">
      <c r="P197105" s="83"/>
    </row>
    <row r="197106" spans="16:16" x14ac:dyDescent="0.3">
      <c r="P197106" s="83"/>
    </row>
    <row r="197107" spans="16:16" x14ac:dyDescent="0.3">
      <c r="P197107" s="83"/>
    </row>
    <row r="197108" spans="16:16" x14ac:dyDescent="0.3">
      <c r="P197108" s="83"/>
    </row>
    <row r="197109" spans="16:16" x14ac:dyDescent="0.3">
      <c r="P197109" s="83"/>
    </row>
    <row r="197110" spans="16:16" x14ac:dyDescent="0.3">
      <c r="P197110" s="83"/>
    </row>
    <row r="197111" spans="16:16" x14ac:dyDescent="0.3">
      <c r="P197111" s="83"/>
    </row>
    <row r="197112" spans="16:16" x14ac:dyDescent="0.3">
      <c r="P197112" s="83"/>
    </row>
    <row r="197113" spans="16:16" x14ac:dyDescent="0.3">
      <c r="P197113" s="83"/>
    </row>
    <row r="197114" spans="16:16" x14ac:dyDescent="0.3">
      <c r="P197114" s="83"/>
    </row>
    <row r="197115" spans="16:16" x14ac:dyDescent="0.3">
      <c r="P197115" s="83"/>
    </row>
    <row r="197116" spans="16:16" x14ac:dyDescent="0.3">
      <c r="P197116" s="83"/>
    </row>
    <row r="197117" spans="16:16" x14ac:dyDescent="0.3">
      <c r="P197117" s="83"/>
    </row>
    <row r="197118" spans="16:16" x14ac:dyDescent="0.3">
      <c r="P197118" s="83"/>
    </row>
    <row r="197119" spans="16:16" x14ac:dyDescent="0.3">
      <c r="P197119" s="83"/>
    </row>
    <row r="197120" spans="16:16" x14ac:dyDescent="0.3">
      <c r="P197120" s="83"/>
    </row>
    <row r="197121" spans="16:16" x14ac:dyDescent="0.3">
      <c r="P197121" s="83"/>
    </row>
    <row r="197122" spans="16:16" x14ac:dyDescent="0.3">
      <c r="P197122" s="83"/>
    </row>
    <row r="197123" spans="16:16" x14ac:dyDescent="0.3">
      <c r="P197123" s="83"/>
    </row>
    <row r="197124" spans="16:16" x14ac:dyDescent="0.3">
      <c r="P197124" s="83"/>
    </row>
    <row r="197125" spans="16:16" x14ac:dyDescent="0.3">
      <c r="P197125" s="83"/>
    </row>
    <row r="197126" spans="16:16" x14ac:dyDescent="0.3">
      <c r="P197126" s="83"/>
    </row>
    <row r="197127" spans="16:16" x14ac:dyDescent="0.3">
      <c r="P197127" s="83"/>
    </row>
    <row r="197128" spans="16:16" x14ac:dyDescent="0.3">
      <c r="P197128" s="83"/>
    </row>
    <row r="197129" spans="16:16" x14ac:dyDescent="0.3">
      <c r="P197129" s="83"/>
    </row>
    <row r="197130" spans="16:16" x14ac:dyDescent="0.3">
      <c r="P197130" s="83"/>
    </row>
    <row r="197131" spans="16:16" x14ac:dyDescent="0.3">
      <c r="P197131" s="83"/>
    </row>
    <row r="197132" spans="16:16" x14ac:dyDescent="0.3">
      <c r="P197132" s="83"/>
    </row>
    <row r="197133" spans="16:16" x14ac:dyDescent="0.3">
      <c r="P197133" s="83"/>
    </row>
    <row r="197134" spans="16:16" x14ac:dyDescent="0.3">
      <c r="P197134" s="83"/>
    </row>
    <row r="197135" spans="16:16" x14ac:dyDescent="0.3">
      <c r="P197135" s="83"/>
    </row>
    <row r="197136" spans="16:16" x14ac:dyDescent="0.3">
      <c r="P197136" s="83"/>
    </row>
    <row r="197137" spans="16:16" x14ac:dyDescent="0.3">
      <c r="P197137" s="83"/>
    </row>
    <row r="197138" spans="16:16" x14ac:dyDescent="0.3">
      <c r="P197138" s="83"/>
    </row>
    <row r="197139" spans="16:16" x14ac:dyDescent="0.3">
      <c r="P197139" s="83"/>
    </row>
    <row r="197140" spans="16:16" x14ac:dyDescent="0.3">
      <c r="P197140" s="83"/>
    </row>
    <row r="197141" spans="16:16" x14ac:dyDescent="0.3">
      <c r="P197141" s="83"/>
    </row>
    <row r="197142" spans="16:16" x14ac:dyDescent="0.3">
      <c r="P197142" s="83"/>
    </row>
    <row r="197143" spans="16:16" x14ac:dyDescent="0.3">
      <c r="P197143" s="83"/>
    </row>
    <row r="197144" spans="16:16" x14ac:dyDescent="0.3">
      <c r="P197144" s="83"/>
    </row>
    <row r="197145" spans="16:16" x14ac:dyDescent="0.3">
      <c r="P197145" s="83"/>
    </row>
    <row r="197146" spans="16:16" x14ac:dyDescent="0.3">
      <c r="P197146" s="83"/>
    </row>
    <row r="197147" spans="16:16" x14ac:dyDescent="0.3">
      <c r="P197147" s="83"/>
    </row>
    <row r="197148" spans="16:16" x14ac:dyDescent="0.3">
      <c r="P197148" s="83"/>
    </row>
    <row r="197149" spans="16:16" x14ac:dyDescent="0.3">
      <c r="P197149" s="83"/>
    </row>
    <row r="197150" spans="16:16" x14ac:dyDescent="0.3">
      <c r="P197150" s="83"/>
    </row>
    <row r="197151" spans="16:16" x14ac:dyDescent="0.3">
      <c r="P197151" s="83"/>
    </row>
    <row r="197152" spans="16:16" x14ac:dyDescent="0.3">
      <c r="P197152" s="83"/>
    </row>
    <row r="197153" spans="16:16" x14ac:dyDescent="0.3">
      <c r="P197153" s="83"/>
    </row>
    <row r="197154" spans="16:16" x14ac:dyDescent="0.3">
      <c r="P197154" s="83"/>
    </row>
    <row r="197155" spans="16:16" x14ac:dyDescent="0.3">
      <c r="P197155" s="83"/>
    </row>
    <row r="197156" spans="16:16" x14ac:dyDescent="0.3">
      <c r="P197156" s="83"/>
    </row>
    <row r="197157" spans="16:16" x14ac:dyDescent="0.3">
      <c r="P197157" s="83"/>
    </row>
    <row r="197158" spans="16:16" x14ac:dyDescent="0.3">
      <c r="P197158" s="83"/>
    </row>
    <row r="197159" spans="16:16" x14ac:dyDescent="0.3">
      <c r="P197159" s="83"/>
    </row>
    <row r="197160" spans="16:16" x14ac:dyDescent="0.3">
      <c r="P197160" s="83"/>
    </row>
    <row r="197161" spans="16:16" x14ac:dyDescent="0.3">
      <c r="P197161" s="83"/>
    </row>
    <row r="197162" spans="16:16" x14ac:dyDescent="0.3">
      <c r="P197162" s="83"/>
    </row>
    <row r="197163" spans="16:16" x14ac:dyDescent="0.3">
      <c r="P197163" s="83"/>
    </row>
    <row r="197164" spans="16:16" x14ac:dyDescent="0.3">
      <c r="P197164" s="83"/>
    </row>
    <row r="197165" spans="16:16" x14ac:dyDescent="0.3">
      <c r="P197165" s="83"/>
    </row>
    <row r="197166" spans="16:16" x14ac:dyDescent="0.3">
      <c r="P197166" s="83"/>
    </row>
    <row r="197167" spans="16:16" x14ac:dyDescent="0.3">
      <c r="P197167" s="83"/>
    </row>
    <row r="197168" spans="16:16" x14ac:dyDescent="0.3">
      <c r="P197168" s="83"/>
    </row>
    <row r="197169" spans="16:16" x14ac:dyDescent="0.3">
      <c r="P197169" s="83"/>
    </row>
    <row r="197170" spans="16:16" x14ac:dyDescent="0.3">
      <c r="P197170" s="83"/>
    </row>
    <row r="197171" spans="16:16" x14ac:dyDescent="0.3">
      <c r="P197171" s="83"/>
    </row>
    <row r="197172" spans="16:16" x14ac:dyDescent="0.3">
      <c r="P197172" s="83"/>
    </row>
    <row r="197173" spans="16:16" x14ac:dyDescent="0.3">
      <c r="P197173" s="83"/>
    </row>
    <row r="197174" spans="16:16" x14ac:dyDescent="0.3">
      <c r="P197174" s="83"/>
    </row>
    <row r="197175" spans="16:16" x14ac:dyDescent="0.3">
      <c r="P197175" s="83"/>
    </row>
    <row r="197176" spans="16:16" x14ac:dyDescent="0.3">
      <c r="P197176" s="83"/>
    </row>
    <row r="197177" spans="16:16" x14ac:dyDescent="0.3">
      <c r="P197177" s="83"/>
    </row>
    <row r="197178" spans="16:16" x14ac:dyDescent="0.3">
      <c r="P197178" s="83"/>
    </row>
    <row r="197179" spans="16:16" x14ac:dyDescent="0.3">
      <c r="P197179" s="83"/>
    </row>
    <row r="197180" spans="16:16" x14ac:dyDescent="0.3">
      <c r="P197180" s="83"/>
    </row>
    <row r="197181" spans="16:16" x14ac:dyDescent="0.3">
      <c r="P197181" s="83"/>
    </row>
    <row r="197182" spans="16:16" x14ac:dyDescent="0.3">
      <c r="P197182" s="83"/>
    </row>
    <row r="197183" spans="16:16" x14ac:dyDescent="0.3">
      <c r="P197183" s="83"/>
    </row>
    <row r="197184" spans="16:16" x14ac:dyDescent="0.3">
      <c r="P197184" s="83"/>
    </row>
    <row r="197185" spans="16:16" x14ac:dyDescent="0.3">
      <c r="P197185" s="83"/>
    </row>
    <row r="197186" spans="16:16" x14ac:dyDescent="0.3">
      <c r="P197186" s="83"/>
    </row>
    <row r="197187" spans="16:16" x14ac:dyDescent="0.3">
      <c r="P197187" s="83"/>
    </row>
    <row r="197188" spans="16:16" x14ac:dyDescent="0.3">
      <c r="P197188" s="83"/>
    </row>
    <row r="197189" spans="16:16" x14ac:dyDescent="0.3">
      <c r="P197189" s="83"/>
    </row>
    <row r="197190" spans="16:16" x14ac:dyDescent="0.3">
      <c r="P197190" s="83"/>
    </row>
    <row r="197191" spans="16:16" x14ac:dyDescent="0.3">
      <c r="P197191" s="83"/>
    </row>
    <row r="197192" spans="16:16" x14ac:dyDescent="0.3">
      <c r="P197192" s="83"/>
    </row>
    <row r="197193" spans="16:16" x14ac:dyDescent="0.3">
      <c r="P197193" s="83"/>
    </row>
    <row r="197194" spans="16:16" x14ac:dyDescent="0.3">
      <c r="P197194" s="83"/>
    </row>
    <row r="197195" spans="16:16" x14ac:dyDescent="0.3">
      <c r="P197195" s="83"/>
    </row>
    <row r="197196" spans="16:16" x14ac:dyDescent="0.3">
      <c r="P197196" s="83"/>
    </row>
    <row r="197197" spans="16:16" x14ac:dyDescent="0.3">
      <c r="P197197" s="83"/>
    </row>
    <row r="197198" spans="16:16" x14ac:dyDescent="0.3">
      <c r="P197198" s="83"/>
    </row>
    <row r="197199" spans="16:16" x14ac:dyDescent="0.3">
      <c r="P197199" s="83"/>
    </row>
    <row r="197200" spans="16:16" x14ac:dyDescent="0.3">
      <c r="P197200" s="83"/>
    </row>
    <row r="197201" spans="16:16" x14ac:dyDescent="0.3">
      <c r="P197201" s="83"/>
    </row>
    <row r="197202" spans="16:16" x14ac:dyDescent="0.3">
      <c r="P197202" s="83"/>
    </row>
    <row r="197203" spans="16:16" x14ac:dyDescent="0.3">
      <c r="P197203" s="83"/>
    </row>
    <row r="197204" spans="16:16" x14ac:dyDescent="0.3">
      <c r="P197204" s="83"/>
    </row>
    <row r="197205" spans="16:16" x14ac:dyDescent="0.3">
      <c r="P197205" s="83"/>
    </row>
    <row r="197206" spans="16:16" x14ac:dyDescent="0.3">
      <c r="P197206" s="83"/>
    </row>
    <row r="197207" spans="16:16" x14ac:dyDescent="0.3">
      <c r="P197207" s="83"/>
    </row>
    <row r="197208" spans="16:16" x14ac:dyDescent="0.3">
      <c r="P197208" s="83"/>
    </row>
    <row r="197209" spans="16:16" x14ac:dyDescent="0.3">
      <c r="P197209" s="83"/>
    </row>
    <row r="197210" spans="16:16" x14ac:dyDescent="0.3">
      <c r="P197210" s="83"/>
    </row>
    <row r="197211" spans="16:16" x14ac:dyDescent="0.3">
      <c r="P197211" s="83"/>
    </row>
    <row r="197212" spans="16:16" x14ac:dyDescent="0.3">
      <c r="P197212" s="83"/>
    </row>
    <row r="197213" spans="16:16" x14ac:dyDescent="0.3">
      <c r="P197213" s="83"/>
    </row>
    <row r="197214" spans="16:16" x14ac:dyDescent="0.3">
      <c r="P197214" s="83"/>
    </row>
    <row r="197215" spans="16:16" x14ac:dyDescent="0.3">
      <c r="P197215" s="83"/>
    </row>
    <row r="197216" spans="16:16" x14ac:dyDescent="0.3">
      <c r="P197216" s="83"/>
    </row>
    <row r="197217" spans="16:16" x14ac:dyDescent="0.3">
      <c r="P197217" s="83"/>
    </row>
    <row r="197218" spans="16:16" x14ac:dyDescent="0.3">
      <c r="P197218" s="83"/>
    </row>
    <row r="197219" spans="16:16" x14ac:dyDescent="0.3">
      <c r="P197219" s="83"/>
    </row>
    <row r="197220" spans="16:16" x14ac:dyDescent="0.3">
      <c r="P197220" s="83"/>
    </row>
    <row r="197221" spans="16:16" x14ac:dyDescent="0.3">
      <c r="P197221" s="83"/>
    </row>
    <row r="197222" spans="16:16" x14ac:dyDescent="0.3">
      <c r="P197222" s="83"/>
    </row>
    <row r="197223" spans="16:16" x14ac:dyDescent="0.3">
      <c r="P197223" s="83"/>
    </row>
    <row r="197224" spans="16:16" x14ac:dyDescent="0.3">
      <c r="P197224" s="83"/>
    </row>
    <row r="197225" spans="16:16" x14ac:dyDescent="0.3">
      <c r="P197225" s="83"/>
    </row>
    <row r="197226" spans="16:16" x14ac:dyDescent="0.3">
      <c r="P197226" s="83"/>
    </row>
    <row r="197227" spans="16:16" x14ac:dyDescent="0.3">
      <c r="P197227" s="83"/>
    </row>
    <row r="197228" spans="16:16" x14ac:dyDescent="0.3">
      <c r="P197228" s="83"/>
    </row>
    <row r="197229" spans="16:16" x14ac:dyDescent="0.3">
      <c r="P197229" s="83"/>
    </row>
    <row r="197230" spans="16:16" x14ac:dyDescent="0.3">
      <c r="P197230" s="83"/>
    </row>
    <row r="197231" spans="16:16" x14ac:dyDescent="0.3">
      <c r="P197231" s="83"/>
    </row>
    <row r="197232" spans="16:16" x14ac:dyDescent="0.3">
      <c r="P197232" s="83"/>
    </row>
    <row r="197233" spans="16:16" x14ac:dyDescent="0.3">
      <c r="P197233" s="83"/>
    </row>
    <row r="197234" spans="16:16" x14ac:dyDescent="0.3">
      <c r="P197234" s="83"/>
    </row>
    <row r="197235" spans="16:16" x14ac:dyDescent="0.3">
      <c r="P197235" s="83"/>
    </row>
    <row r="197236" spans="16:16" x14ac:dyDescent="0.3">
      <c r="P197236" s="83"/>
    </row>
    <row r="197237" spans="16:16" x14ac:dyDescent="0.3">
      <c r="P197237" s="83"/>
    </row>
    <row r="197238" spans="16:16" x14ac:dyDescent="0.3">
      <c r="P197238" s="83"/>
    </row>
    <row r="197239" spans="16:16" x14ac:dyDescent="0.3">
      <c r="P197239" s="83"/>
    </row>
    <row r="197240" spans="16:16" x14ac:dyDescent="0.3">
      <c r="P197240" s="83"/>
    </row>
    <row r="197241" spans="16:16" x14ac:dyDescent="0.3">
      <c r="P197241" s="83"/>
    </row>
    <row r="197242" spans="16:16" x14ac:dyDescent="0.3">
      <c r="P197242" s="83"/>
    </row>
    <row r="197243" spans="16:16" x14ac:dyDescent="0.3">
      <c r="P197243" s="83"/>
    </row>
    <row r="197244" spans="16:16" x14ac:dyDescent="0.3">
      <c r="P197244" s="83"/>
    </row>
    <row r="197245" spans="16:16" x14ac:dyDescent="0.3">
      <c r="P197245" s="83"/>
    </row>
    <row r="197246" spans="16:16" x14ac:dyDescent="0.3">
      <c r="P197246" s="83"/>
    </row>
    <row r="197247" spans="16:16" x14ac:dyDescent="0.3">
      <c r="P197247" s="83"/>
    </row>
    <row r="197248" spans="16:16" x14ac:dyDescent="0.3">
      <c r="P197248" s="83"/>
    </row>
    <row r="197249" spans="16:16" x14ac:dyDescent="0.3">
      <c r="P197249" s="83"/>
    </row>
    <row r="197250" spans="16:16" x14ac:dyDescent="0.3">
      <c r="P197250" s="83"/>
    </row>
    <row r="197251" spans="16:16" x14ac:dyDescent="0.3">
      <c r="P197251" s="83"/>
    </row>
    <row r="197252" spans="16:16" x14ac:dyDescent="0.3">
      <c r="P197252" s="83"/>
    </row>
    <row r="197253" spans="16:16" x14ac:dyDescent="0.3">
      <c r="P197253" s="83"/>
    </row>
    <row r="197254" spans="16:16" x14ac:dyDescent="0.3">
      <c r="P197254" s="83"/>
    </row>
    <row r="197255" spans="16:16" x14ac:dyDescent="0.3">
      <c r="P197255" s="83"/>
    </row>
    <row r="197256" spans="16:16" x14ac:dyDescent="0.3">
      <c r="P197256" s="83"/>
    </row>
    <row r="197257" spans="16:16" x14ac:dyDescent="0.3">
      <c r="P197257" s="83"/>
    </row>
    <row r="197258" spans="16:16" x14ac:dyDescent="0.3">
      <c r="P197258" s="83"/>
    </row>
    <row r="197259" spans="16:16" x14ac:dyDescent="0.3">
      <c r="P197259" s="83"/>
    </row>
    <row r="197260" spans="16:16" x14ac:dyDescent="0.3">
      <c r="P197260" s="83"/>
    </row>
    <row r="197261" spans="16:16" x14ac:dyDescent="0.3">
      <c r="P197261" s="83"/>
    </row>
    <row r="197262" spans="16:16" x14ac:dyDescent="0.3">
      <c r="P197262" s="83"/>
    </row>
    <row r="197263" spans="16:16" x14ac:dyDescent="0.3">
      <c r="P197263" s="83"/>
    </row>
    <row r="197264" spans="16:16" x14ac:dyDescent="0.3">
      <c r="P197264" s="83"/>
    </row>
    <row r="197265" spans="16:16" x14ac:dyDescent="0.3">
      <c r="P197265" s="83"/>
    </row>
    <row r="197266" spans="16:16" x14ac:dyDescent="0.3">
      <c r="P197266" s="83"/>
    </row>
    <row r="197267" spans="16:16" x14ac:dyDescent="0.3">
      <c r="P197267" s="83"/>
    </row>
    <row r="197268" spans="16:16" x14ac:dyDescent="0.3">
      <c r="P197268" s="83"/>
    </row>
    <row r="197269" spans="16:16" x14ac:dyDescent="0.3">
      <c r="P197269" s="83"/>
    </row>
    <row r="197270" spans="16:16" x14ac:dyDescent="0.3">
      <c r="P197270" s="83"/>
    </row>
    <row r="197271" spans="16:16" x14ac:dyDescent="0.3">
      <c r="P197271" s="83"/>
    </row>
    <row r="197272" spans="16:16" x14ac:dyDescent="0.3">
      <c r="P197272" s="83"/>
    </row>
    <row r="197273" spans="16:16" x14ac:dyDescent="0.3">
      <c r="P197273" s="83"/>
    </row>
    <row r="197274" spans="16:16" x14ac:dyDescent="0.3">
      <c r="P197274" s="83"/>
    </row>
    <row r="197275" spans="16:16" x14ac:dyDescent="0.3">
      <c r="P197275" s="83"/>
    </row>
    <row r="197276" spans="16:16" x14ac:dyDescent="0.3">
      <c r="P197276" s="83"/>
    </row>
    <row r="197277" spans="16:16" x14ac:dyDescent="0.3">
      <c r="P197277" s="83"/>
    </row>
    <row r="197278" spans="16:16" x14ac:dyDescent="0.3">
      <c r="P197278" s="83"/>
    </row>
    <row r="197279" spans="16:16" x14ac:dyDescent="0.3">
      <c r="P197279" s="83"/>
    </row>
    <row r="197280" spans="16:16" x14ac:dyDescent="0.3">
      <c r="P197280" s="83"/>
    </row>
    <row r="197281" spans="16:16" x14ac:dyDescent="0.3">
      <c r="P197281" s="83"/>
    </row>
    <row r="197282" spans="16:16" x14ac:dyDescent="0.3">
      <c r="P197282" s="83"/>
    </row>
    <row r="197283" spans="16:16" x14ac:dyDescent="0.3">
      <c r="P197283" s="83"/>
    </row>
    <row r="197284" spans="16:16" x14ac:dyDescent="0.3">
      <c r="P197284" s="83"/>
    </row>
    <row r="197285" spans="16:16" x14ac:dyDescent="0.3">
      <c r="P197285" s="83"/>
    </row>
    <row r="197286" spans="16:16" x14ac:dyDescent="0.3">
      <c r="P197286" s="83"/>
    </row>
    <row r="197287" spans="16:16" x14ac:dyDescent="0.3">
      <c r="P197287" s="83"/>
    </row>
    <row r="197288" spans="16:16" x14ac:dyDescent="0.3">
      <c r="P197288" s="83"/>
    </row>
    <row r="197289" spans="16:16" x14ac:dyDescent="0.3">
      <c r="P197289" s="83"/>
    </row>
    <row r="197290" spans="16:16" x14ac:dyDescent="0.3">
      <c r="P197290" s="83"/>
    </row>
    <row r="197291" spans="16:16" x14ac:dyDescent="0.3">
      <c r="P197291" s="83"/>
    </row>
    <row r="197292" spans="16:16" x14ac:dyDescent="0.3">
      <c r="P197292" s="83"/>
    </row>
    <row r="197293" spans="16:16" x14ac:dyDescent="0.3">
      <c r="P197293" s="83"/>
    </row>
    <row r="197294" spans="16:16" x14ac:dyDescent="0.3">
      <c r="P197294" s="83"/>
    </row>
    <row r="197295" spans="16:16" x14ac:dyDescent="0.3">
      <c r="P197295" s="83"/>
    </row>
    <row r="197296" spans="16:16" x14ac:dyDescent="0.3">
      <c r="P197296" s="83"/>
    </row>
    <row r="197297" spans="16:16" x14ac:dyDescent="0.3">
      <c r="P197297" s="83"/>
    </row>
    <row r="197298" spans="16:16" x14ac:dyDescent="0.3">
      <c r="P197298" s="83"/>
    </row>
    <row r="197299" spans="16:16" x14ac:dyDescent="0.3">
      <c r="P197299" s="83"/>
    </row>
    <row r="197300" spans="16:16" x14ac:dyDescent="0.3">
      <c r="P197300" s="83"/>
    </row>
    <row r="197301" spans="16:16" x14ac:dyDescent="0.3">
      <c r="P197301" s="83"/>
    </row>
    <row r="197302" spans="16:16" x14ac:dyDescent="0.3">
      <c r="P197302" s="83"/>
    </row>
    <row r="197303" spans="16:16" x14ac:dyDescent="0.3">
      <c r="P197303" s="83"/>
    </row>
    <row r="197304" spans="16:16" x14ac:dyDescent="0.3">
      <c r="P197304" s="83"/>
    </row>
    <row r="197305" spans="16:16" x14ac:dyDescent="0.3">
      <c r="P197305" s="83"/>
    </row>
    <row r="197306" spans="16:16" x14ac:dyDescent="0.3">
      <c r="P197306" s="83"/>
    </row>
    <row r="197307" spans="16:16" x14ac:dyDescent="0.3">
      <c r="P197307" s="83"/>
    </row>
    <row r="197308" spans="16:16" x14ac:dyDescent="0.3">
      <c r="P197308" s="83"/>
    </row>
    <row r="197309" spans="16:16" x14ac:dyDescent="0.3">
      <c r="P197309" s="83"/>
    </row>
    <row r="197310" spans="16:16" x14ac:dyDescent="0.3">
      <c r="P197310" s="83"/>
    </row>
    <row r="197311" spans="16:16" x14ac:dyDescent="0.3">
      <c r="P197311" s="83"/>
    </row>
    <row r="197312" spans="16:16" x14ac:dyDescent="0.3">
      <c r="P197312" s="83"/>
    </row>
    <row r="197313" spans="16:16" x14ac:dyDescent="0.3">
      <c r="P197313" s="83"/>
    </row>
    <row r="197314" spans="16:16" x14ac:dyDescent="0.3">
      <c r="P197314" s="83"/>
    </row>
    <row r="197315" spans="16:16" x14ac:dyDescent="0.3">
      <c r="P197315" s="83"/>
    </row>
    <row r="197316" spans="16:16" x14ac:dyDescent="0.3">
      <c r="P197316" s="83"/>
    </row>
    <row r="197317" spans="16:16" x14ac:dyDescent="0.3">
      <c r="P197317" s="83"/>
    </row>
    <row r="197318" spans="16:16" x14ac:dyDescent="0.3">
      <c r="P197318" s="83"/>
    </row>
    <row r="197319" spans="16:16" x14ac:dyDescent="0.3">
      <c r="P197319" s="83"/>
    </row>
    <row r="197320" spans="16:16" x14ac:dyDescent="0.3">
      <c r="P197320" s="83"/>
    </row>
    <row r="197321" spans="16:16" x14ac:dyDescent="0.3">
      <c r="P197321" s="83"/>
    </row>
    <row r="197322" spans="16:16" x14ac:dyDescent="0.3">
      <c r="P197322" s="83"/>
    </row>
    <row r="197323" spans="16:16" x14ac:dyDescent="0.3">
      <c r="P197323" s="83"/>
    </row>
    <row r="197324" spans="16:16" x14ac:dyDescent="0.3">
      <c r="P197324" s="83"/>
    </row>
    <row r="197325" spans="16:16" x14ac:dyDescent="0.3">
      <c r="P197325" s="83"/>
    </row>
    <row r="197326" spans="16:16" x14ac:dyDescent="0.3">
      <c r="P197326" s="83"/>
    </row>
    <row r="197327" spans="16:16" x14ac:dyDescent="0.3">
      <c r="P197327" s="83"/>
    </row>
    <row r="197328" spans="16:16" x14ac:dyDescent="0.3">
      <c r="P197328" s="83"/>
    </row>
    <row r="197329" spans="16:16" x14ac:dyDescent="0.3">
      <c r="P197329" s="83"/>
    </row>
    <row r="197330" spans="16:16" x14ac:dyDescent="0.3">
      <c r="P197330" s="83"/>
    </row>
    <row r="197331" spans="16:16" x14ac:dyDescent="0.3">
      <c r="P197331" s="83"/>
    </row>
    <row r="197332" spans="16:16" x14ac:dyDescent="0.3">
      <c r="P197332" s="83"/>
    </row>
    <row r="197333" spans="16:16" x14ac:dyDescent="0.3">
      <c r="P197333" s="83"/>
    </row>
    <row r="197334" spans="16:16" x14ac:dyDescent="0.3">
      <c r="P197334" s="83"/>
    </row>
    <row r="197335" spans="16:16" x14ac:dyDescent="0.3">
      <c r="P197335" s="83"/>
    </row>
    <row r="197336" spans="16:16" x14ac:dyDescent="0.3">
      <c r="P197336" s="83"/>
    </row>
    <row r="197337" spans="16:16" x14ac:dyDescent="0.3">
      <c r="P197337" s="83"/>
    </row>
    <row r="197338" spans="16:16" x14ac:dyDescent="0.3">
      <c r="P197338" s="83"/>
    </row>
    <row r="197339" spans="16:16" x14ac:dyDescent="0.3">
      <c r="P197339" s="83"/>
    </row>
    <row r="197340" spans="16:16" x14ac:dyDescent="0.3">
      <c r="P197340" s="83"/>
    </row>
    <row r="197341" spans="16:16" x14ac:dyDescent="0.3">
      <c r="P197341" s="83"/>
    </row>
    <row r="197342" spans="16:16" x14ac:dyDescent="0.3">
      <c r="P197342" s="83"/>
    </row>
    <row r="197343" spans="16:16" x14ac:dyDescent="0.3">
      <c r="P197343" s="83"/>
    </row>
    <row r="197344" spans="16:16" x14ac:dyDescent="0.3">
      <c r="P197344" s="83"/>
    </row>
    <row r="197345" spans="16:16" x14ac:dyDescent="0.3">
      <c r="P197345" s="83"/>
    </row>
    <row r="197346" spans="16:16" x14ac:dyDescent="0.3">
      <c r="P197346" s="83"/>
    </row>
    <row r="197347" spans="16:16" x14ac:dyDescent="0.3">
      <c r="P197347" s="83"/>
    </row>
    <row r="197348" spans="16:16" x14ac:dyDescent="0.3">
      <c r="P197348" s="83"/>
    </row>
    <row r="197349" spans="16:16" x14ac:dyDescent="0.3">
      <c r="P197349" s="83"/>
    </row>
    <row r="197350" spans="16:16" x14ac:dyDescent="0.3">
      <c r="P197350" s="83"/>
    </row>
    <row r="197351" spans="16:16" x14ac:dyDescent="0.3">
      <c r="P197351" s="83"/>
    </row>
    <row r="197352" spans="16:16" x14ac:dyDescent="0.3">
      <c r="P197352" s="83"/>
    </row>
    <row r="197353" spans="16:16" x14ac:dyDescent="0.3">
      <c r="P197353" s="83"/>
    </row>
    <row r="197354" spans="16:16" x14ac:dyDescent="0.3">
      <c r="P197354" s="83"/>
    </row>
    <row r="197355" spans="16:16" x14ac:dyDescent="0.3">
      <c r="P197355" s="83"/>
    </row>
    <row r="197356" spans="16:16" x14ac:dyDescent="0.3">
      <c r="P197356" s="83"/>
    </row>
    <row r="197357" spans="16:16" x14ac:dyDescent="0.3">
      <c r="P197357" s="83"/>
    </row>
    <row r="197358" spans="16:16" x14ac:dyDescent="0.3">
      <c r="P197358" s="83"/>
    </row>
    <row r="197359" spans="16:16" x14ac:dyDescent="0.3">
      <c r="P197359" s="83"/>
    </row>
    <row r="197360" spans="16:16" x14ac:dyDescent="0.3">
      <c r="P197360" s="83"/>
    </row>
    <row r="197361" spans="16:16" x14ac:dyDescent="0.3">
      <c r="P197361" s="83"/>
    </row>
    <row r="197362" spans="16:16" x14ac:dyDescent="0.3">
      <c r="P197362" s="83"/>
    </row>
    <row r="197363" spans="16:16" x14ac:dyDescent="0.3">
      <c r="P197363" s="83"/>
    </row>
    <row r="197364" spans="16:16" x14ac:dyDescent="0.3">
      <c r="P197364" s="83"/>
    </row>
    <row r="197365" spans="16:16" x14ac:dyDescent="0.3">
      <c r="P197365" s="83"/>
    </row>
    <row r="197366" spans="16:16" x14ac:dyDescent="0.3">
      <c r="P197366" s="83"/>
    </row>
    <row r="197367" spans="16:16" x14ac:dyDescent="0.3">
      <c r="P197367" s="83"/>
    </row>
    <row r="197368" spans="16:16" x14ac:dyDescent="0.3">
      <c r="P197368" s="83"/>
    </row>
    <row r="197369" spans="16:16" x14ac:dyDescent="0.3">
      <c r="P197369" s="83"/>
    </row>
    <row r="197370" spans="16:16" x14ac:dyDescent="0.3">
      <c r="P197370" s="83"/>
    </row>
    <row r="197371" spans="16:16" x14ac:dyDescent="0.3">
      <c r="P197371" s="83"/>
    </row>
    <row r="197372" spans="16:16" x14ac:dyDescent="0.3">
      <c r="P197372" s="83"/>
    </row>
    <row r="197373" spans="16:16" x14ac:dyDescent="0.3">
      <c r="P197373" s="83"/>
    </row>
    <row r="197374" spans="16:16" x14ac:dyDescent="0.3">
      <c r="P197374" s="83"/>
    </row>
    <row r="197375" spans="16:16" x14ac:dyDescent="0.3">
      <c r="P197375" s="83"/>
    </row>
    <row r="197376" spans="16:16" x14ac:dyDescent="0.3">
      <c r="P197376" s="83"/>
    </row>
    <row r="197377" spans="16:16" x14ac:dyDescent="0.3">
      <c r="P197377" s="83"/>
    </row>
    <row r="197378" spans="16:16" x14ac:dyDescent="0.3">
      <c r="P197378" s="83"/>
    </row>
    <row r="197379" spans="16:16" x14ac:dyDescent="0.3">
      <c r="P197379" s="83"/>
    </row>
    <row r="197380" spans="16:16" x14ac:dyDescent="0.3">
      <c r="P197380" s="83"/>
    </row>
    <row r="197381" spans="16:16" x14ac:dyDescent="0.3">
      <c r="P197381" s="83"/>
    </row>
    <row r="197382" spans="16:16" x14ac:dyDescent="0.3">
      <c r="P197382" s="83"/>
    </row>
    <row r="197383" spans="16:16" x14ac:dyDescent="0.3">
      <c r="P197383" s="83"/>
    </row>
    <row r="197384" spans="16:16" x14ac:dyDescent="0.3">
      <c r="P197384" s="83"/>
    </row>
    <row r="197385" spans="16:16" x14ac:dyDescent="0.3">
      <c r="P197385" s="83"/>
    </row>
    <row r="197386" spans="16:16" x14ac:dyDescent="0.3">
      <c r="P197386" s="83"/>
    </row>
    <row r="197387" spans="16:16" x14ac:dyDescent="0.3">
      <c r="P197387" s="83"/>
    </row>
    <row r="197388" spans="16:16" x14ac:dyDescent="0.3">
      <c r="P197388" s="83"/>
    </row>
    <row r="197389" spans="16:16" x14ac:dyDescent="0.3">
      <c r="P197389" s="83"/>
    </row>
    <row r="197390" spans="16:16" x14ac:dyDescent="0.3">
      <c r="P197390" s="83"/>
    </row>
    <row r="197391" spans="16:16" x14ac:dyDescent="0.3">
      <c r="P197391" s="83"/>
    </row>
    <row r="197392" spans="16:16" x14ac:dyDescent="0.3">
      <c r="P197392" s="83"/>
    </row>
    <row r="197393" spans="16:16" x14ac:dyDescent="0.3">
      <c r="P197393" s="83"/>
    </row>
    <row r="197394" spans="16:16" x14ac:dyDescent="0.3">
      <c r="P197394" s="83"/>
    </row>
    <row r="197395" spans="16:16" x14ac:dyDescent="0.3">
      <c r="P197395" s="83"/>
    </row>
    <row r="197396" spans="16:16" x14ac:dyDescent="0.3">
      <c r="P197396" s="83"/>
    </row>
    <row r="197397" spans="16:16" x14ac:dyDescent="0.3">
      <c r="P197397" s="83"/>
    </row>
    <row r="197398" spans="16:16" x14ac:dyDescent="0.3">
      <c r="P197398" s="83"/>
    </row>
    <row r="197399" spans="16:16" x14ac:dyDescent="0.3">
      <c r="P197399" s="83"/>
    </row>
    <row r="197400" spans="16:16" x14ac:dyDescent="0.3">
      <c r="P197400" s="83"/>
    </row>
    <row r="197401" spans="16:16" x14ac:dyDescent="0.3">
      <c r="P197401" s="83"/>
    </row>
    <row r="197402" spans="16:16" x14ac:dyDescent="0.3">
      <c r="P197402" s="83"/>
    </row>
    <row r="197403" spans="16:16" x14ac:dyDescent="0.3">
      <c r="P197403" s="83"/>
    </row>
    <row r="197404" spans="16:16" x14ac:dyDescent="0.3">
      <c r="P197404" s="83"/>
    </row>
    <row r="197405" spans="16:16" x14ac:dyDescent="0.3">
      <c r="P197405" s="83"/>
    </row>
    <row r="197406" spans="16:16" x14ac:dyDescent="0.3">
      <c r="P197406" s="83"/>
    </row>
    <row r="197407" spans="16:16" x14ac:dyDescent="0.3">
      <c r="P197407" s="83"/>
    </row>
    <row r="197408" spans="16:16" x14ac:dyDescent="0.3">
      <c r="P197408" s="83"/>
    </row>
    <row r="197409" spans="16:16" x14ac:dyDescent="0.3">
      <c r="P197409" s="83"/>
    </row>
    <row r="197410" spans="16:16" x14ac:dyDescent="0.3">
      <c r="P197410" s="83"/>
    </row>
    <row r="197411" spans="16:16" x14ac:dyDescent="0.3">
      <c r="P197411" s="83"/>
    </row>
    <row r="197412" spans="16:16" x14ac:dyDescent="0.3">
      <c r="P197412" s="83"/>
    </row>
    <row r="197413" spans="16:16" x14ac:dyDescent="0.3">
      <c r="P197413" s="83"/>
    </row>
    <row r="197414" spans="16:16" x14ac:dyDescent="0.3">
      <c r="P197414" s="83"/>
    </row>
    <row r="197415" spans="16:16" x14ac:dyDescent="0.3">
      <c r="P197415" s="83"/>
    </row>
    <row r="197416" spans="16:16" x14ac:dyDescent="0.3">
      <c r="P197416" s="83"/>
    </row>
    <row r="197417" spans="16:16" x14ac:dyDescent="0.3">
      <c r="P197417" s="83"/>
    </row>
    <row r="197418" spans="16:16" x14ac:dyDescent="0.3">
      <c r="P197418" s="83"/>
    </row>
    <row r="197419" spans="16:16" x14ac:dyDescent="0.3">
      <c r="P197419" s="83"/>
    </row>
    <row r="197420" spans="16:16" x14ac:dyDescent="0.3">
      <c r="P197420" s="83"/>
    </row>
    <row r="197421" spans="16:16" x14ac:dyDescent="0.3">
      <c r="P197421" s="83"/>
    </row>
    <row r="197422" spans="16:16" x14ac:dyDescent="0.3">
      <c r="P197422" s="83"/>
    </row>
    <row r="197423" spans="16:16" x14ac:dyDescent="0.3">
      <c r="P197423" s="83"/>
    </row>
    <row r="197424" spans="16:16" x14ac:dyDescent="0.3">
      <c r="P197424" s="83"/>
    </row>
    <row r="197425" spans="16:16" x14ac:dyDescent="0.3">
      <c r="P197425" s="83"/>
    </row>
    <row r="197426" spans="16:16" x14ac:dyDescent="0.3">
      <c r="P197426" s="83"/>
    </row>
    <row r="197427" spans="16:16" x14ac:dyDescent="0.3">
      <c r="P197427" s="83"/>
    </row>
    <row r="197428" spans="16:16" x14ac:dyDescent="0.3">
      <c r="P197428" s="83"/>
    </row>
    <row r="197429" spans="16:16" x14ac:dyDescent="0.3">
      <c r="P197429" s="83"/>
    </row>
    <row r="197430" spans="16:16" x14ac:dyDescent="0.3">
      <c r="P197430" s="83"/>
    </row>
    <row r="197431" spans="16:16" x14ac:dyDescent="0.3">
      <c r="P197431" s="83"/>
    </row>
    <row r="197432" spans="16:16" x14ac:dyDescent="0.3">
      <c r="P197432" s="83"/>
    </row>
    <row r="197433" spans="16:16" x14ac:dyDescent="0.3">
      <c r="P197433" s="83"/>
    </row>
    <row r="197434" spans="16:16" x14ac:dyDescent="0.3">
      <c r="P197434" s="83"/>
    </row>
    <row r="197435" spans="16:16" x14ac:dyDescent="0.3">
      <c r="P197435" s="83"/>
    </row>
    <row r="197436" spans="16:16" x14ac:dyDescent="0.3">
      <c r="P197436" s="83"/>
    </row>
    <row r="197437" spans="16:16" x14ac:dyDescent="0.3">
      <c r="P197437" s="83"/>
    </row>
    <row r="197438" spans="16:16" x14ac:dyDescent="0.3">
      <c r="P197438" s="83"/>
    </row>
    <row r="197439" spans="16:16" x14ac:dyDescent="0.3">
      <c r="P197439" s="83"/>
    </row>
    <row r="197440" spans="16:16" x14ac:dyDescent="0.3">
      <c r="P197440" s="83"/>
    </row>
    <row r="197441" spans="16:16" x14ac:dyDescent="0.3">
      <c r="P197441" s="83"/>
    </row>
    <row r="197442" spans="16:16" x14ac:dyDescent="0.3">
      <c r="P197442" s="83"/>
    </row>
    <row r="197443" spans="16:16" x14ac:dyDescent="0.3">
      <c r="P197443" s="83"/>
    </row>
    <row r="197444" spans="16:16" x14ac:dyDescent="0.3">
      <c r="P197444" s="83"/>
    </row>
    <row r="197445" spans="16:16" x14ac:dyDescent="0.3">
      <c r="P197445" s="83"/>
    </row>
    <row r="197446" spans="16:16" x14ac:dyDescent="0.3">
      <c r="P197446" s="83"/>
    </row>
    <row r="197447" spans="16:16" x14ac:dyDescent="0.3">
      <c r="P197447" s="83"/>
    </row>
    <row r="197448" spans="16:16" x14ac:dyDescent="0.3">
      <c r="P197448" s="83"/>
    </row>
    <row r="197449" spans="16:16" x14ac:dyDescent="0.3">
      <c r="P197449" s="83"/>
    </row>
    <row r="197450" spans="16:16" x14ac:dyDescent="0.3">
      <c r="P197450" s="83"/>
    </row>
    <row r="197451" spans="16:16" x14ac:dyDescent="0.3">
      <c r="P197451" s="83"/>
    </row>
    <row r="197452" spans="16:16" x14ac:dyDescent="0.3">
      <c r="P197452" s="83"/>
    </row>
    <row r="197453" spans="16:16" x14ac:dyDescent="0.3">
      <c r="P197453" s="83"/>
    </row>
    <row r="197454" spans="16:16" x14ac:dyDescent="0.3">
      <c r="P197454" s="83"/>
    </row>
    <row r="197455" spans="16:16" x14ac:dyDescent="0.3">
      <c r="P197455" s="83"/>
    </row>
    <row r="197456" spans="16:16" x14ac:dyDescent="0.3">
      <c r="P197456" s="83"/>
    </row>
    <row r="197457" spans="16:16" x14ac:dyDescent="0.3">
      <c r="P197457" s="83"/>
    </row>
    <row r="197458" spans="16:16" x14ac:dyDescent="0.3">
      <c r="P197458" s="83"/>
    </row>
    <row r="197459" spans="16:16" x14ac:dyDescent="0.3">
      <c r="P197459" s="83"/>
    </row>
    <row r="197460" spans="16:16" x14ac:dyDescent="0.3">
      <c r="P197460" s="83"/>
    </row>
    <row r="197461" spans="16:16" x14ac:dyDescent="0.3">
      <c r="P197461" s="83"/>
    </row>
    <row r="197462" spans="16:16" x14ac:dyDescent="0.3">
      <c r="P197462" s="83"/>
    </row>
    <row r="197463" spans="16:16" x14ac:dyDescent="0.3">
      <c r="P197463" s="83"/>
    </row>
    <row r="197464" spans="16:16" x14ac:dyDescent="0.3">
      <c r="P197464" s="83"/>
    </row>
    <row r="197465" spans="16:16" x14ac:dyDescent="0.3">
      <c r="P197465" s="83"/>
    </row>
    <row r="197466" spans="16:16" x14ac:dyDescent="0.3">
      <c r="P197466" s="83"/>
    </row>
    <row r="197467" spans="16:16" x14ac:dyDescent="0.3">
      <c r="P197467" s="83"/>
    </row>
    <row r="197468" spans="16:16" x14ac:dyDescent="0.3">
      <c r="P197468" s="83"/>
    </row>
    <row r="197469" spans="16:16" x14ac:dyDescent="0.3">
      <c r="P197469" s="83"/>
    </row>
    <row r="197470" spans="16:16" x14ac:dyDescent="0.3">
      <c r="P197470" s="83"/>
    </row>
    <row r="197471" spans="16:16" x14ac:dyDescent="0.3">
      <c r="P197471" s="83"/>
    </row>
    <row r="197472" spans="16:16" x14ac:dyDescent="0.3">
      <c r="P197472" s="83"/>
    </row>
    <row r="197473" spans="16:16" x14ac:dyDescent="0.3">
      <c r="P197473" s="83"/>
    </row>
    <row r="197474" spans="16:16" x14ac:dyDescent="0.3">
      <c r="P197474" s="83"/>
    </row>
    <row r="197475" spans="16:16" x14ac:dyDescent="0.3">
      <c r="P197475" s="83"/>
    </row>
    <row r="197476" spans="16:16" x14ac:dyDescent="0.3">
      <c r="P197476" s="83"/>
    </row>
    <row r="197477" spans="16:16" x14ac:dyDescent="0.3">
      <c r="P197477" s="83"/>
    </row>
    <row r="197478" spans="16:16" x14ac:dyDescent="0.3">
      <c r="P197478" s="83"/>
    </row>
    <row r="197479" spans="16:16" x14ac:dyDescent="0.3">
      <c r="P197479" s="83"/>
    </row>
    <row r="197480" spans="16:16" x14ac:dyDescent="0.3">
      <c r="P197480" s="83"/>
    </row>
    <row r="197481" spans="16:16" x14ac:dyDescent="0.3">
      <c r="P197481" s="83"/>
    </row>
    <row r="197482" spans="16:16" x14ac:dyDescent="0.3">
      <c r="P197482" s="83"/>
    </row>
    <row r="197483" spans="16:16" x14ac:dyDescent="0.3">
      <c r="P197483" s="83"/>
    </row>
    <row r="197484" spans="16:16" x14ac:dyDescent="0.3">
      <c r="P197484" s="83"/>
    </row>
    <row r="197485" spans="16:16" x14ac:dyDescent="0.3">
      <c r="P197485" s="83"/>
    </row>
    <row r="197486" spans="16:16" x14ac:dyDescent="0.3">
      <c r="P197486" s="83"/>
    </row>
    <row r="197487" spans="16:16" x14ac:dyDescent="0.3">
      <c r="P197487" s="83"/>
    </row>
    <row r="197488" spans="16:16" x14ac:dyDescent="0.3">
      <c r="P197488" s="83"/>
    </row>
    <row r="197489" spans="16:16" x14ac:dyDescent="0.3">
      <c r="P197489" s="83"/>
    </row>
    <row r="197490" spans="16:16" x14ac:dyDescent="0.3">
      <c r="P197490" s="83"/>
    </row>
    <row r="197491" spans="16:16" x14ac:dyDescent="0.3">
      <c r="P197491" s="83"/>
    </row>
    <row r="197492" spans="16:16" x14ac:dyDescent="0.3">
      <c r="P197492" s="83"/>
    </row>
    <row r="197493" spans="16:16" x14ac:dyDescent="0.3">
      <c r="P197493" s="83"/>
    </row>
    <row r="197494" spans="16:16" x14ac:dyDescent="0.3">
      <c r="P197494" s="83"/>
    </row>
    <row r="197495" spans="16:16" x14ac:dyDescent="0.3">
      <c r="P197495" s="83"/>
    </row>
    <row r="197496" spans="16:16" x14ac:dyDescent="0.3">
      <c r="P197496" s="83"/>
    </row>
    <row r="197497" spans="16:16" x14ac:dyDescent="0.3">
      <c r="P197497" s="83"/>
    </row>
    <row r="197498" spans="16:16" x14ac:dyDescent="0.3">
      <c r="P197498" s="83"/>
    </row>
    <row r="197499" spans="16:16" x14ac:dyDescent="0.3">
      <c r="P197499" s="83"/>
    </row>
    <row r="197500" spans="16:16" x14ac:dyDescent="0.3">
      <c r="P197500" s="83"/>
    </row>
    <row r="197501" spans="16:16" x14ac:dyDescent="0.3">
      <c r="P197501" s="83"/>
    </row>
    <row r="197502" spans="16:16" x14ac:dyDescent="0.3">
      <c r="P197502" s="83"/>
    </row>
    <row r="197503" spans="16:16" x14ac:dyDescent="0.3">
      <c r="P197503" s="83"/>
    </row>
    <row r="197504" spans="16:16" x14ac:dyDescent="0.3">
      <c r="P197504" s="83"/>
    </row>
    <row r="197505" spans="16:16" x14ac:dyDescent="0.3">
      <c r="P197505" s="83"/>
    </row>
    <row r="197506" spans="16:16" x14ac:dyDescent="0.3">
      <c r="P197506" s="83"/>
    </row>
    <row r="197507" spans="16:16" x14ac:dyDescent="0.3">
      <c r="P197507" s="83"/>
    </row>
    <row r="197508" spans="16:16" x14ac:dyDescent="0.3">
      <c r="P197508" s="83"/>
    </row>
    <row r="197509" spans="16:16" x14ac:dyDescent="0.3">
      <c r="P197509" s="83"/>
    </row>
    <row r="197510" spans="16:16" x14ac:dyDescent="0.3">
      <c r="P197510" s="83"/>
    </row>
    <row r="197511" spans="16:16" x14ac:dyDescent="0.3">
      <c r="P197511" s="83"/>
    </row>
    <row r="197512" spans="16:16" x14ac:dyDescent="0.3">
      <c r="P197512" s="83"/>
    </row>
    <row r="197513" spans="16:16" x14ac:dyDescent="0.3">
      <c r="P197513" s="83"/>
    </row>
    <row r="197514" spans="16:16" x14ac:dyDescent="0.3">
      <c r="P197514" s="83"/>
    </row>
    <row r="197515" spans="16:16" x14ac:dyDescent="0.3">
      <c r="P197515" s="83"/>
    </row>
    <row r="197516" spans="16:16" x14ac:dyDescent="0.3">
      <c r="P197516" s="83"/>
    </row>
    <row r="197517" spans="16:16" x14ac:dyDescent="0.3">
      <c r="P197517" s="83"/>
    </row>
    <row r="197518" spans="16:16" x14ac:dyDescent="0.3">
      <c r="P197518" s="83"/>
    </row>
    <row r="197519" spans="16:16" x14ac:dyDescent="0.3">
      <c r="P197519" s="83"/>
    </row>
    <row r="197520" spans="16:16" x14ac:dyDescent="0.3">
      <c r="P197520" s="83"/>
    </row>
    <row r="197521" spans="16:16" x14ac:dyDescent="0.3">
      <c r="P197521" s="83"/>
    </row>
    <row r="197522" spans="16:16" x14ac:dyDescent="0.3">
      <c r="P197522" s="83"/>
    </row>
    <row r="197523" spans="16:16" x14ac:dyDescent="0.3">
      <c r="P197523" s="83"/>
    </row>
    <row r="197524" spans="16:16" x14ac:dyDescent="0.3">
      <c r="P197524" s="83"/>
    </row>
    <row r="197525" spans="16:16" x14ac:dyDescent="0.3">
      <c r="P197525" s="83"/>
    </row>
    <row r="197526" spans="16:16" x14ac:dyDescent="0.3">
      <c r="P197526" s="83"/>
    </row>
    <row r="197527" spans="16:16" x14ac:dyDescent="0.3">
      <c r="P197527" s="83"/>
    </row>
    <row r="197528" spans="16:16" x14ac:dyDescent="0.3">
      <c r="P197528" s="83"/>
    </row>
    <row r="197529" spans="16:16" x14ac:dyDescent="0.3">
      <c r="P197529" s="83"/>
    </row>
    <row r="197530" spans="16:16" x14ac:dyDescent="0.3">
      <c r="P197530" s="83"/>
    </row>
    <row r="197531" spans="16:16" x14ac:dyDescent="0.3">
      <c r="P197531" s="83"/>
    </row>
    <row r="197532" spans="16:16" x14ac:dyDescent="0.3">
      <c r="P197532" s="83"/>
    </row>
    <row r="197533" spans="16:16" x14ac:dyDescent="0.3">
      <c r="P197533" s="83"/>
    </row>
    <row r="197534" spans="16:16" x14ac:dyDescent="0.3">
      <c r="P197534" s="83"/>
    </row>
    <row r="197535" spans="16:16" x14ac:dyDescent="0.3">
      <c r="P197535" s="83"/>
    </row>
    <row r="197536" spans="16:16" x14ac:dyDescent="0.3">
      <c r="P197536" s="83"/>
    </row>
    <row r="197537" spans="16:16" x14ac:dyDescent="0.3">
      <c r="P197537" s="83"/>
    </row>
    <row r="197538" spans="16:16" x14ac:dyDescent="0.3">
      <c r="P197538" s="83"/>
    </row>
    <row r="197539" spans="16:16" x14ac:dyDescent="0.3">
      <c r="P197539" s="83"/>
    </row>
    <row r="197540" spans="16:16" x14ac:dyDescent="0.3">
      <c r="P197540" s="83"/>
    </row>
    <row r="197541" spans="16:16" x14ac:dyDescent="0.3">
      <c r="P197541" s="83"/>
    </row>
    <row r="197542" spans="16:16" x14ac:dyDescent="0.3">
      <c r="P197542" s="83"/>
    </row>
    <row r="197543" spans="16:16" x14ac:dyDescent="0.3">
      <c r="P197543" s="83"/>
    </row>
    <row r="197544" spans="16:16" x14ac:dyDescent="0.3">
      <c r="P197544" s="83"/>
    </row>
    <row r="197545" spans="16:16" x14ac:dyDescent="0.3">
      <c r="P197545" s="83"/>
    </row>
    <row r="197546" spans="16:16" x14ac:dyDescent="0.3">
      <c r="P197546" s="83"/>
    </row>
    <row r="197547" spans="16:16" x14ac:dyDescent="0.3">
      <c r="P197547" s="83"/>
    </row>
    <row r="197548" spans="16:16" x14ac:dyDescent="0.3">
      <c r="P197548" s="83"/>
    </row>
    <row r="197549" spans="16:16" x14ac:dyDescent="0.3">
      <c r="P197549" s="83"/>
    </row>
    <row r="197550" spans="16:16" x14ac:dyDescent="0.3">
      <c r="P197550" s="83"/>
    </row>
    <row r="197551" spans="16:16" x14ac:dyDescent="0.3">
      <c r="P197551" s="83"/>
    </row>
    <row r="197552" spans="16:16" x14ac:dyDescent="0.3">
      <c r="P197552" s="83"/>
    </row>
    <row r="197553" spans="16:16" x14ac:dyDescent="0.3">
      <c r="P197553" s="83"/>
    </row>
    <row r="197554" spans="16:16" x14ac:dyDescent="0.3">
      <c r="P197554" s="83"/>
    </row>
    <row r="197555" spans="16:16" x14ac:dyDescent="0.3">
      <c r="P197555" s="83"/>
    </row>
    <row r="197556" spans="16:16" x14ac:dyDescent="0.3">
      <c r="P197556" s="83"/>
    </row>
    <row r="197557" spans="16:16" x14ac:dyDescent="0.3">
      <c r="P197557" s="83"/>
    </row>
    <row r="197558" spans="16:16" x14ac:dyDescent="0.3">
      <c r="P197558" s="83"/>
    </row>
    <row r="197559" spans="16:16" x14ac:dyDescent="0.3">
      <c r="P197559" s="83"/>
    </row>
    <row r="197560" spans="16:16" x14ac:dyDescent="0.3">
      <c r="P197560" s="83"/>
    </row>
    <row r="197561" spans="16:16" x14ac:dyDescent="0.3">
      <c r="P197561" s="83"/>
    </row>
    <row r="197562" spans="16:16" x14ac:dyDescent="0.3">
      <c r="P197562" s="83"/>
    </row>
    <row r="197563" spans="16:16" x14ac:dyDescent="0.3">
      <c r="P197563" s="83"/>
    </row>
    <row r="197564" spans="16:16" x14ac:dyDescent="0.3">
      <c r="P197564" s="83"/>
    </row>
    <row r="197565" spans="16:16" x14ac:dyDescent="0.3">
      <c r="P197565" s="83"/>
    </row>
    <row r="197566" spans="16:16" x14ac:dyDescent="0.3">
      <c r="P197566" s="83"/>
    </row>
    <row r="197567" spans="16:16" x14ac:dyDescent="0.3">
      <c r="P197567" s="83"/>
    </row>
    <row r="197568" spans="16:16" x14ac:dyDescent="0.3">
      <c r="P197568" s="83"/>
    </row>
    <row r="197569" spans="16:16" x14ac:dyDescent="0.3">
      <c r="P197569" s="83"/>
    </row>
    <row r="197570" spans="16:16" x14ac:dyDescent="0.3">
      <c r="P197570" s="83"/>
    </row>
    <row r="197571" spans="16:16" x14ac:dyDescent="0.3">
      <c r="P197571" s="83"/>
    </row>
    <row r="197572" spans="16:16" x14ac:dyDescent="0.3">
      <c r="P197572" s="83"/>
    </row>
    <row r="197573" spans="16:16" x14ac:dyDescent="0.3">
      <c r="P197573" s="83"/>
    </row>
    <row r="197574" spans="16:16" x14ac:dyDescent="0.3">
      <c r="P197574" s="83"/>
    </row>
    <row r="197575" spans="16:16" x14ac:dyDescent="0.3">
      <c r="P197575" s="83"/>
    </row>
    <row r="197576" spans="16:16" x14ac:dyDescent="0.3">
      <c r="P197576" s="83"/>
    </row>
    <row r="197577" spans="16:16" x14ac:dyDescent="0.3">
      <c r="P197577" s="83"/>
    </row>
    <row r="197578" spans="16:16" x14ac:dyDescent="0.3">
      <c r="P197578" s="83"/>
    </row>
    <row r="197579" spans="16:16" x14ac:dyDescent="0.3">
      <c r="P197579" s="83"/>
    </row>
    <row r="197580" spans="16:16" x14ac:dyDescent="0.3">
      <c r="P197580" s="83"/>
    </row>
    <row r="197581" spans="16:16" x14ac:dyDescent="0.3">
      <c r="P197581" s="83"/>
    </row>
    <row r="197582" spans="16:16" x14ac:dyDescent="0.3">
      <c r="P197582" s="83"/>
    </row>
    <row r="197583" spans="16:16" x14ac:dyDescent="0.3">
      <c r="P197583" s="83"/>
    </row>
    <row r="197584" spans="16:16" x14ac:dyDescent="0.3">
      <c r="P197584" s="83"/>
    </row>
    <row r="197585" spans="16:16" x14ac:dyDescent="0.3">
      <c r="P197585" s="83"/>
    </row>
    <row r="197586" spans="16:16" x14ac:dyDescent="0.3">
      <c r="P197586" s="83"/>
    </row>
    <row r="197587" spans="16:16" x14ac:dyDescent="0.3">
      <c r="P197587" s="83"/>
    </row>
    <row r="197588" spans="16:16" x14ac:dyDescent="0.3">
      <c r="P197588" s="83"/>
    </row>
    <row r="197589" spans="16:16" x14ac:dyDescent="0.3">
      <c r="P197589" s="83"/>
    </row>
    <row r="197590" spans="16:16" x14ac:dyDescent="0.3">
      <c r="P197590" s="83"/>
    </row>
    <row r="197591" spans="16:16" x14ac:dyDescent="0.3">
      <c r="P197591" s="83"/>
    </row>
    <row r="197592" spans="16:16" x14ac:dyDescent="0.3">
      <c r="P197592" s="83"/>
    </row>
    <row r="197593" spans="16:16" x14ac:dyDescent="0.3">
      <c r="P197593" s="83"/>
    </row>
    <row r="197594" spans="16:16" x14ac:dyDescent="0.3">
      <c r="P197594" s="83"/>
    </row>
    <row r="197595" spans="16:16" x14ac:dyDescent="0.3">
      <c r="P197595" s="83"/>
    </row>
    <row r="197596" spans="16:16" x14ac:dyDescent="0.3">
      <c r="P197596" s="83"/>
    </row>
    <row r="197597" spans="16:16" x14ac:dyDescent="0.3">
      <c r="P197597" s="83"/>
    </row>
    <row r="197598" spans="16:16" x14ac:dyDescent="0.3">
      <c r="P197598" s="83"/>
    </row>
    <row r="197599" spans="16:16" x14ac:dyDescent="0.3">
      <c r="P197599" s="83"/>
    </row>
    <row r="197600" spans="16:16" x14ac:dyDescent="0.3">
      <c r="P197600" s="83"/>
    </row>
    <row r="197601" spans="16:16" x14ac:dyDescent="0.3">
      <c r="P197601" s="83"/>
    </row>
    <row r="197602" spans="16:16" x14ac:dyDescent="0.3">
      <c r="P197602" s="83"/>
    </row>
    <row r="197603" spans="16:16" x14ac:dyDescent="0.3">
      <c r="P197603" s="83"/>
    </row>
    <row r="197604" spans="16:16" x14ac:dyDescent="0.3">
      <c r="P197604" s="83"/>
    </row>
    <row r="197605" spans="16:16" x14ac:dyDescent="0.3">
      <c r="P197605" s="83"/>
    </row>
    <row r="197606" spans="16:16" x14ac:dyDescent="0.3">
      <c r="P197606" s="83"/>
    </row>
    <row r="197607" spans="16:16" x14ac:dyDescent="0.3">
      <c r="P197607" s="83"/>
    </row>
    <row r="197608" spans="16:16" x14ac:dyDescent="0.3">
      <c r="P197608" s="83"/>
    </row>
    <row r="197609" spans="16:16" x14ac:dyDescent="0.3">
      <c r="P197609" s="83"/>
    </row>
    <row r="197610" spans="16:16" x14ac:dyDescent="0.3">
      <c r="P197610" s="83"/>
    </row>
    <row r="197611" spans="16:16" x14ac:dyDescent="0.3">
      <c r="P197611" s="83"/>
    </row>
    <row r="197612" spans="16:16" x14ac:dyDescent="0.3">
      <c r="P197612" s="83"/>
    </row>
    <row r="197613" spans="16:16" x14ac:dyDescent="0.3">
      <c r="P197613" s="83"/>
    </row>
    <row r="197614" spans="16:16" x14ac:dyDescent="0.3">
      <c r="P197614" s="83"/>
    </row>
    <row r="197615" spans="16:16" x14ac:dyDescent="0.3">
      <c r="P197615" s="83"/>
    </row>
    <row r="197616" spans="16:16" x14ac:dyDescent="0.3">
      <c r="P197616" s="83"/>
    </row>
    <row r="197617" spans="16:16" x14ac:dyDescent="0.3">
      <c r="P197617" s="83"/>
    </row>
    <row r="197618" spans="16:16" x14ac:dyDescent="0.3">
      <c r="P197618" s="83"/>
    </row>
    <row r="197619" spans="16:16" x14ac:dyDescent="0.3">
      <c r="P197619" s="83"/>
    </row>
    <row r="197620" spans="16:16" x14ac:dyDescent="0.3">
      <c r="P197620" s="83"/>
    </row>
    <row r="197621" spans="16:16" x14ac:dyDescent="0.3">
      <c r="P197621" s="83"/>
    </row>
    <row r="197622" spans="16:16" x14ac:dyDescent="0.3">
      <c r="P197622" s="83"/>
    </row>
    <row r="197623" spans="16:16" x14ac:dyDescent="0.3">
      <c r="P197623" s="83"/>
    </row>
    <row r="197624" spans="16:16" x14ac:dyDescent="0.3">
      <c r="P197624" s="83"/>
    </row>
    <row r="197625" spans="16:16" x14ac:dyDescent="0.3">
      <c r="P197625" s="83"/>
    </row>
    <row r="197626" spans="16:16" x14ac:dyDescent="0.3">
      <c r="P197626" s="83"/>
    </row>
    <row r="197627" spans="16:16" x14ac:dyDescent="0.3">
      <c r="P197627" s="83"/>
    </row>
    <row r="197628" spans="16:16" x14ac:dyDescent="0.3">
      <c r="P197628" s="83"/>
    </row>
    <row r="197629" spans="16:16" x14ac:dyDescent="0.3">
      <c r="P197629" s="83"/>
    </row>
    <row r="197630" spans="16:16" x14ac:dyDescent="0.3">
      <c r="P197630" s="83"/>
    </row>
    <row r="197631" spans="16:16" x14ac:dyDescent="0.3">
      <c r="P197631" s="83"/>
    </row>
    <row r="197632" spans="16:16" x14ac:dyDescent="0.3">
      <c r="P197632" s="83"/>
    </row>
    <row r="197633" spans="16:16" x14ac:dyDescent="0.3">
      <c r="P197633" s="83"/>
    </row>
    <row r="197634" spans="16:16" x14ac:dyDescent="0.3">
      <c r="P197634" s="83"/>
    </row>
    <row r="197635" spans="16:16" x14ac:dyDescent="0.3">
      <c r="P197635" s="83"/>
    </row>
    <row r="197636" spans="16:16" x14ac:dyDescent="0.3">
      <c r="P197636" s="83"/>
    </row>
    <row r="197637" spans="16:16" x14ac:dyDescent="0.3">
      <c r="P197637" s="83"/>
    </row>
    <row r="197638" spans="16:16" x14ac:dyDescent="0.3">
      <c r="P197638" s="83"/>
    </row>
    <row r="197639" spans="16:16" x14ac:dyDescent="0.3">
      <c r="P197639" s="83"/>
    </row>
    <row r="197640" spans="16:16" x14ac:dyDescent="0.3">
      <c r="P197640" s="83"/>
    </row>
    <row r="197641" spans="16:16" x14ac:dyDescent="0.3">
      <c r="P197641" s="83"/>
    </row>
    <row r="197642" spans="16:16" x14ac:dyDescent="0.3">
      <c r="P197642" s="83"/>
    </row>
    <row r="197643" spans="16:16" x14ac:dyDescent="0.3">
      <c r="P197643" s="83"/>
    </row>
    <row r="197644" spans="16:16" x14ac:dyDescent="0.3">
      <c r="P197644" s="83"/>
    </row>
    <row r="197645" spans="16:16" x14ac:dyDescent="0.3">
      <c r="P197645" s="83"/>
    </row>
    <row r="197646" spans="16:16" x14ac:dyDescent="0.3">
      <c r="P197646" s="83"/>
    </row>
    <row r="197647" spans="16:16" x14ac:dyDescent="0.3">
      <c r="P197647" s="83"/>
    </row>
    <row r="197648" spans="16:16" x14ac:dyDescent="0.3">
      <c r="P197648" s="83"/>
    </row>
    <row r="197649" spans="16:16" x14ac:dyDescent="0.3">
      <c r="P197649" s="83"/>
    </row>
    <row r="197650" spans="16:16" x14ac:dyDescent="0.3">
      <c r="P197650" s="83"/>
    </row>
    <row r="197651" spans="16:16" x14ac:dyDescent="0.3">
      <c r="P197651" s="83"/>
    </row>
    <row r="197652" spans="16:16" x14ac:dyDescent="0.3">
      <c r="P197652" s="83"/>
    </row>
    <row r="197653" spans="16:16" x14ac:dyDescent="0.3">
      <c r="P197653" s="83"/>
    </row>
    <row r="197654" spans="16:16" x14ac:dyDescent="0.3">
      <c r="P197654" s="83"/>
    </row>
    <row r="197655" spans="16:16" x14ac:dyDescent="0.3">
      <c r="P197655" s="83"/>
    </row>
    <row r="197656" spans="16:16" x14ac:dyDescent="0.3">
      <c r="P197656" s="83"/>
    </row>
    <row r="197657" spans="16:16" x14ac:dyDescent="0.3">
      <c r="P197657" s="83"/>
    </row>
    <row r="197658" spans="16:16" x14ac:dyDescent="0.3">
      <c r="P197658" s="83"/>
    </row>
    <row r="197659" spans="16:16" x14ac:dyDescent="0.3">
      <c r="P197659" s="83"/>
    </row>
    <row r="197660" spans="16:16" x14ac:dyDescent="0.3">
      <c r="P197660" s="83"/>
    </row>
    <row r="197661" spans="16:16" x14ac:dyDescent="0.3">
      <c r="P197661" s="83"/>
    </row>
    <row r="197662" spans="16:16" x14ac:dyDescent="0.3">
      <c r="P197662" s="83"/>
    </row>
    <row r="197663" spans="16:16" x14ac:dyDescent="0.3">
      <c r="P197663" s="83"/>
    </row>
    <row r="197664" spans="16:16" x14ac:dyDescent="0.3">
      <c r="P197664" s="83"/>
    </row>
    <row r="197665" spans="16:16" x14ac:dyDescent="0.3">
      <c r="P197665" s="83"/>
    </row>
    <row r="197666" spans="16:16" x14ac:dyDescent="0.3">
      <c r="P197666" s="83"/>
    </row>
    <row r="197667" spans="16:16" x14ac:dyDescent="0.3">
      <c r="P197667" s="83"/>
    </row>
    <row r="197668" spans="16:16" x14ac:dyDescent="0.3">
      <c r="P197668" s="83"/>
    </row>
    <row r="197669" spans="16:16" x14ac:dyDescent="0.3">
      <c r="P197669" s="83"/>
    </row>
    <row r="197670" spans="16:16" x14ac:dyDescent="0.3">
      <c r="P197670" s="83"/>
    </row>
    <row r="197671" spans="16:16" x14ac:dyDescent="0.3">
      <c r="P197671" s="83"/>
    </row>
    <row r="197672" spans="16:16" x14ac:dyDescent="0.3">
      <c r="P197672" s="83"/>
    </row>
    <row r="197673" spans="16:16" x14ac:dyDescent="0.3">
      <c r="P197673" s="83"/>
    </row>
    <row r="197674" spans="16:16" x14ac:dyDescent="0.3">
      <c r="P197674" s="83"/>
    </row>
    <row r="197675" spans="16:16" x14ac:dyDescent="0.3">
      <c r="P197675" s="83"/>
    </row>
    <row r="197676" spans="16:16" x14ac:dyDescent="0.3">
      <c r="P197676" s="83"/>
    </row>
    <row r="197677" spans="16:16" x14ac:dyDescent="0.3">
      <c r="P197677" s="83"/>
    </row>
    <row r="197678" spans="16:16" x14ac:dyDescent="0.3">
      <c r="P197678" s="83"/>
    </row>
    <row r="197679" spans="16:16" x14ac:dyDescent="0.3">
      <c r="P197679" s="83"/>
    </row>
    <row r="197680" spans="16:16" x14ac:dyDescent="0.3">
      <c r="P197680" s="83"/>
    </row>
    <row r="197681" spans="16:16" x14ac:dyDescent="0.3">
      <c r="P197681" s="83"/>
    </row>
    <row r="197682" spans="16:16" x14ac:dyDescent="0.3">
      <c r="P197682" s="83"/>
    </row>
    <row r="197683" spans="16:16" x14ac:dyDescent="0.3">
      <c r="P197683" s="83"/>
    </row>
    <row r="197684" spans="16:16" x14ac:dyDescent="0.3">
      <c r="P197684" s="83"/>
    </row>
    <row r="197685" spans="16:16" x14ac:dyDescent="0.3">
      <c r="P197685" s="83"/>
    </row>
    <row r="197686" spans="16:16" x14ac:dyDescent="0.3">
      <c r="P197686" s="83"/>
    </row>
    <row r="197687" spans="16:16" x14ac:dyDescent="0.3">
      <c r="P197687" s="83"/>
    </row>
    <row r="197688" spans="16:16" x14ac:dyDescent="0.3">
      <c r="P197688" s="83"/>
    </row>
    <row r="197689" spans="16:16" x14ac:dyDescent="0.3">
      <c r="P197689" s="83"/>
    </row>
    <row r="197690" spans="16:16" x14ac:dyDescent="0.3">
      <c r="P197690" s="83"/>
    </row>
    <row r="197691" spans="16:16" x14ac:dyDescent="0.3">
      <c r="P197691" s="83"/>
    </row>
    <row r="197692" spans="16:16" x14ac:dyDescent="0.3">
      <c r="P197692" s="83"/>
    </row>
    <row r="197693" spans="16:16" x14ac:dyDescent="0.3">
      <c r="P197693" s="83"/>
    </row>
    <row r="197694" spans="16:16" x14ac:dyDescent="0.3">
      <c r="P197694" s="83"/>
    </row>
    <row r="197695" spans="16:16" x14ac:dyDescent="0.3">
      <c r="P197695" s="83"/>
    </row>
    <row r="197696" spans="16:16" x14ac:dyDescent="0.3">
      <c r="P197696" s="83"/>
    </row>
    <row r="197697" spans="16:16" x14ac:dyDescent="0.3">
      <c r="P197697" s="83"/>
    </row>
    <row r="197698" spans="16:16" x14ac:dyDescent="0.3">
      <c r="P197698" s="83"/>
    </row>
    <row r="197699" spans="16:16" x14ac:dyDescent="0.3">
      <c r="P197699" s="83"/>
    </row>
    <row r="197700" spans="16:16" x14ac:dyDescent="0.3">
      <c r="P197700" s="83"/>
    </row>
    <row r="197701" spans="16:16" x14ac:dyDescent="0.3">
      <c r="P197701" s="83"/>
    </row>
    <row r="197702" spans="16:16" x14ac:dyDescent="0.3">
      <c r="P197702" s="83"/>
    </row>
    <row r="197703" spans="16:16" x14ac:dyDescent="0.3">
      <c r="P197703" s="83"/>
    </row>
    <row r="197704" spans="16:16" x14ac:dyDescent="0.3">
      <c r="P197704" s="83"/>
    </row>
    <row r="197705" spans="16:16" x14ac:dyDescent="0.3">
      <c r="P197705" s="83"/>
    </row>
    <row r="197706" spans="16:16" x14ac:dyDescent="0.3">
      <c r="P197706" s="83"/>
    </row>
    <row r="197707" spans="16:16" x14ac:dyDescent="0.3">
      <c r="P197707" s="83"/>
    </row>
    <row r="197708" spans="16:16" x14ac:dyDescent="0.3">
      <c r="P197708" s="83"/>
    </row>
    <row r="197709" spans="16:16" x14ac:dyDescent="0.3">
      <c r="P197709" s="83"/>
    </row>
    <row r="197710" spans="16:16" x14ac:dyDescent="0.3">
      <c r="P197710" s="83"/>
    </row>
    <row r="197711" spans="16:16" x14ac:dyDescent="0.3">
      <c r="P197711" s="83"/>
    </row>
    <row r="197712" spans="16:16" x14ac:dyDescent="0.3">
      <c r="P197712" s="83"/>
    </row>
    <row r="197713" spans="16:16" x14ac:dyDescent="0.3">
      <c r="P197713" s="83"/>
    </row>
    <row r="197714" spans="16:16" x14ac:dyDescent="0.3">
      <c r="P197714" s="83"/>
    </row>
    <row r="197715" spans="16:16" x14ac:dyDescent="0.3">
      <c r="P197715" s="83"/>
    </row>
    <row r="197716" spans="16:16" x14ac:dyDescent="0.3">
      <c r="P197716" s="83"/>
    </row>
    <row r="197717" spans="16:16" x14ac:dyDescent="0.3">
      <c r="P197717" s="83"/>
    </row>
    <row r="197718" spans="16:16" x14ac:dyDescent="0.3">
      <c r="P197718" s="83"/>
    </row>
    <row r="197719" spans="16:16" x14ac:dyDescent="0.3">
      <c r="P197719" s="83"/>
    </row>
    <row r="197720" spans="16:16" x14ac:dyDescent="0.3">
      <c r="P197720" s="83"/>
    </row>
    <row r="197721" spans="16:16" x14ac:dyDescent="0.3">
      <c r="P197721" s="83"/>
    </row>
    <row r="197722" spans="16:16" x14ac:dyDescent="0.3">
      <c r="P197722" s="83"/>
    </row>
    <row r="197723" spans="16:16" x14ac:dyDescent="0.3">
      <c r="P197723" s="83"/>
    </row>
    <row r="197724" spans="16:16" x14ac:dyDescent="0.3">
      <c r="P197724" s="83"/>
    </row>
    <row r="197725" spans="16:16" x14ac:dyDescent="0.3">
      <c r="P197725" s="83"/>
    </row>
    <row r="197726" spans="16:16" x14ac:dyDescent="0.3">
      <c r="P197726" s="83"/>
    </row>
    <row r="197727" spans="16:16" x14ac:dyDescent="0.3">
      <c r="P197727" s="83"/>
    </row>
    <row r="197728" spans="16:16" x14ac:dyDescent="0.3">
      <c r="P197728" s="83"/>
    </row>
    <row r="197729" spans="16:16" x14ac:dyDescent="0.3">
      <c r="P197729" s="83"/>
    </row>
    <row r="197730" spans="16:16" x14ac:dyDescent="0.3">
      <c r="P197730" s="83"/>
    </row>
    <row r="197731" spans="16:16" x14ac:dyDescent="0.3">
      <c r="P197731" s="83"/>
    </row>
    <row r="197732" spans="16:16" x14ac:dyDescent="0.3">
      <c r="P197732" s="83"/>
    </row>
    <row r="197733" spans="16:16" x14ac:dyDescent="0.3">
      <c r="P197733" s="83"/>
    </row>
    <row r="197734" spans="16:16" x14ac:dyDescent="0.3">
      <c r="P197734" s="83"/>
    </row>
    <row r="197735" spans="16:16" x14ac:dyDescent="0.3">
      <c r="P197735" s="83"/>
    </row>
    <row r="197736" spans="16:16" x14ac:dyDescent="0.3">
      <c r="P197736" s="83"/>
    </row>
    <row r="197737" spans="16:16" x14ac:dyDescent="0.3">
      <c r="P197737" s="83"/>
    </row>
    <row r="197738" spans="16:16" x14ac:dyDescent="0.3">
      <c r="P197738" s="83"/>
    </row>
    <row r="197739" spans="16:16" x14ac:dyDescent="0.3">
      <c r="P197739" s="83"/>
    </row>
    <row r="197740" spans="16:16" x14ac:dyDescent="0.3">
      <c r="P197740" s="83"/>
    </row>
    <row r="197741" spans="16:16" x14ac:dyDescent="0.3">
      <c r="P197741" s="83"/>
    </row>
    <row r="197742" spans="16:16" x14ac:dyDescent="0.3">
      <c r="P197742" s="83"/>
    </row>
    <row r="197743" spans="16:16" x14ac:dyDescent="0.3">
      <c r="P197743" s="83"/>
    </row>
    <row r="197744" spans="16:16" x14ac:dyDescent="0.3">
      <c r="P197744" s="83"/>
    </row>
    <row r="197745" spans="16:16" x14ac:dyDescent="0.3">
      <c r="P197745" s="83"/>
    </row>
    <row r="197746" spans="16:16" x14ac:dyDescent="0.3">
      <c r="P197746" s="83"/>
    </row>
    <row r="197747" spans="16:16" x14ac:dyDescent="0.3">
      <c r="P197747" s="83"/>
    </row>
    <row r="197748" spans="16:16" x14ac:dyDescent="0.3">
      <c r="P197748" s="83"/>
    </row>
    <row r="197749" spans="16:16" x14ac:dyDescent="0.3">
      <c r="P197749" s="83"/>
    </row>
    <row r="197750" spans="16:16" x14ac:dyDescent="0.3">
      <c r="P197750" s="83"/>
    </row>
    <row r="197751" spans="16:16" x14ac:dyDescent="0.3">
      <c r="P197751" s="83"/>
    </row>
    <row r="197752" spans="16:16" x14ac:dyDescent="0.3">
      <c r="P197752" s="83"/>
    </row>
    <row r="197753" spans="16:16" x14ac:dyDescent="0.3">
      <c r="P197753" s="83"/>
    </row>
    <row r="197754" spans="16:16" x14ac:dyDescent="0.3">
      <c r="P197754" s="83"/>
    </row>
    <row r="197755" spans="16:16" x14ac:dyDescent="0.3">
      <c r="P197755" s="83"/>
    </row>
    <row r="197756" spans="16:16" x14ac:dyDescent="0.3">
      <c r="P197756" s="83"/>
    </row>
    <row r="197757" spans="16:16" x14ac:dyDescent="0.3">
      <c r="P197757" s="83"/>
    </row>
    <row r="197758" spans="16:16" x14ac:dyDescent="0.3">
      <c r="P197758" s="83"/>
    </row>
    <row r="197759" spans="16:16" x14ac:dyDescent="0.3">
      <c r="P197759" s="83"/>
    </row>
    <row r="197760" spans="16:16" x14ac:dyDescent="0.3">
      <c r="P197760" s="83"/>
    </row>
    <row r="197761" spans="16:16" x14ac:dyDescent="0.3">
      <c r="P197761" s="83"/>
    </row>
    <row r="197762" spans="16:16" x14ac:dyDescent="0.3">
      <c r="P197762" s="83"/>
    </row>
    <row r="197763" spans="16:16" x14ac:dyDescent="0.3">
      <c r="P197763" s="83"/>
    </row>
    <row r="197764" spans="16:16" x14ac:dyDescent="0.3">
      <c r="P197764" s="83"/>
    </row>
    <row r="197765" spans="16:16" x14ac:dyDescent="0.3">
      <c r="P197765" s="83"/>
    </row>
    <row r="197766" spans="16:16" x14ac:dyDescent="0.3">
      <c r="P197766" s="83"/>
    </row>
    <row r="197767" spans="16:16" x14ac:dyDescent="0.3">
      <c r="P197767" s="83"/>
    </row>
    <row r="197768" spans="16:16" x14ac:dyDescent="0.3">
      <c r="P197768" s="83"/>
    </row>
    <row r="197769" spans="16:16" x14ac:dyDescent="0.3">
      <c r="P197769" s="83"/>
    </row>
    <row r="197770" spans="16:16" x14ac:dyDescent="0.3">
      <c r="P197770" s="83"/>
    </row>
    <row r="197771" spans="16:16" x14ac:dyDescent="0.3">
      <c r="P197771" s="83"/>
    </row>
    <row r="197772" spans="16:16" x14ac:dyDescent="0.3">
      <c r="P197772" s="83"/>
    </row>
    <row r="197773" spans="16:16" x14ac:dyDescent="0.3">
      <c r="P197773" s="83"/>
    </row>
    <row r="197774" spans="16:16" x14ac:dyDescent="0.3">
      <c r="P197774" s="83"/>
    </row>
    <row r="197775" spans="16:16" x14ac:dyDescent="0.3">
      <c r="P197775" s="83"/>
    </row>
    <row r="197776" spans="16:16" x14ac:dyDescent="0.3">
      <c r="P197776" s="83"/>
    </row>
    <row r="197777" spans="16:16" x14ac:dyDescent="0.3">
      <c r="P197777" s="83"/>
    </row>
    <row r="197778" spans="16:16" x14ac:dyDescent="0.3">
      <c r="P197778" s="83"/>
    </row>
    <row r="197779" spans="16:16" x14ac:dyDescent="0.3">
      <c r="P197779" s="83"/>
    </row>
    <row r="197780" spans="16:16" x14ac:dyDescent="0.3">
      <c r="P197780" s="83"/>
    </row>
    <row r="197781" spans="16:16" x14ac:dyDescent="0.3">
      <c r="P197781" s="83"/>
    </row>
    <row r="197782" spans="16:16" x14ac:dyDescent="0.3">
      <c r="P197782" s="83"/>
    </row>
    <row r="197783" spans="16:16" x14ac:dyDescent="0.3">
      <c r="P197783" s="83"/>
    </row>
    <row r="197784" spans="16:16" x14ac:dyDescent="0.3">
      <c r="P197784" s="83"/>
    </row>
    <row r="197785" spans="16:16" x14ac:dyDescent="0.3">
      <c r="P197785" s="83"/>
    </row>
    <row r="197786" spans="16:16" x14ac:dyDescent="0.3">
      <c r="P197786" s="83"/>
    </row>
    <row r="197787" spans="16:16" x14ac:dyDescent="0.3">
      <c r="P197787" s="83"/>
    </row>
    <row r="197788" spans="16:16" x14ac:dyDescent="0.3">
      <c r="P197788" s="83"/>
    </row>
    <row r="197789" spans="16:16" x14ac:dyDescent="0.3">
      <c r="P197789" s="83"/>
    </row>
    <row r="197790" spans="16:16" x14ac:dyDescent="0.3">
      <c r="P197790" s="83"/>
    </row>
    <row r="197791" spans="16:16" x14ac:dyDescent="0.3">
      <c r="P197791" s="83"/>
    </row>
    <row r="197792" spans="16:16" x14ac:dyDescent="0.3">
      <c r="P197792" s="83"/>
    </row>
    <row r="197793" spans="16:16" x14ac:dyDescent="0.3">
      <c r="P197793" s="83"/>
    </row>
    <row r="197794" spans="16:16" x14ac:dyDescent="0.3">
      <c r="P197794" s="83"/>
    </row>
    <row r="197795" spans="16:16" x14ac:dyDescent="0.3">
      <c r="P197795" s="83"/>
    </row>
    <row r="197796" spans="16:16" x14ac:dyDescent="0.3">
      <c r="P197796" s="83"/>
    </row>
    <row r="197797" spans="16:16" x14ac:dyDescent="0.3">
      <c r="P197797" s="83"/>
    </row>
    <row r="197798" spans="16:16" x14ac:dyDescent="0.3">
      <c r="P197798" s="83"/>
    </row>
    <row r="197799" spans="16:16" x14ac:dyDescent="0.3">
      <c r="P197799" s="83"/>
    </row>
    <row r="197800" spans="16:16" x14ac:dyDescent="0.3">
      <c r="P197800" s="83"/>
    </row>
    <row r="197801" spans="16:16" x14ac:dyDescent="0.3">
      <c r="P197801" s="83"/>
    </row>
    <row r="197802" spans="16:16" x14ac:dyDescent="0.3">
      <c r="P197802" s="83"/>
    </row>
    <row r="197803" spans="16:16" x14ac:dyDescent="0.3">
      <c r="P197803" s="83"/>
    </row>
    <row r="197804" spans="16:16" x14ac:dyDescent="0.3">
      <c r="P197804" s="83"/>
    </row>
    <row r="197805" spans="16:16" x14ac:dyDescent="0.3">
      <c r="P197805" s="83"/>
    </row>
    <row r="197806" spans="16:16" x14ac:dyDescent="0.3">
      <c r="P197806" s="83"/>
    </row>
    <row r="197807" spans="16:16" x14ac:dyDescent="0.3">
      <c r="P197807" s="83"/>
    </row>
    <row r="197808" spans="16:16" x14ac:dyDescent="0.3">
      <c r="P197808" s="83"/>
    </row>
    <row r="197809" spans="16:16" x14ac:dyDescent="0.3">
      <c r="P197809" s="83"/>
    </row>
    <row r="197810" spans="16:16" x14ac:dyDescent="0.3">
      <c r="P197810" s="83"/>
    </row>
    <row r="197811" spans="16:16" x14ac:dyDescent="0.3">
      <c r="P197811" s="83"/>
    </row>
    <row r="197812" spans="16:16" x14ac:dyDescent="0.3">
      <c r="P197812" s="83"/>
    </row>
    <row r="197813" spans="16:16" x14ac:dyDescent="0.3">
      <c r="P197813" s="83"/>
    </row>
    <row r="197814" spans="16:16" x14ac:dyDescent="0.3">
      <c r="P197814" s="83"/>
    </row>
    <row r="197815" spans="16:16" x14ac:dyDescent="0.3">
      <c r="P197815" s="83"/>
    </row>
    <row r="197816" spans="16:16" x14ac:dyDescent="0.3">
      <c r="P197816" s="83"/>
    </row>
    <row r="197817" spans="16:16" x14ac:dyDescent="0.3">
      <c r="P197817" s="83"/>
    </row>
    <row r="197818" spans="16:16" x14ac:dyDescent="0.3">
      <c r="P197818" s="83"/>
    </row>
    <row r="197819" spans="16:16" x14ac:dyDescent="0.3">
      <c r="P197819" s="83"/>
    </row>
    <row r="197820" spans="16:16" x14ac:dyDescent="0.3">
      <c r="P197820" s="83"/>
    </row>
    <row r="197821" spans="16:16" x14ac:dyDescent="0.3">
      <c r="P197821" s="83"/>
    </row>
    <row r="197822" spans="16:16" x14ac:dyDescent="0.3">
      <c r="P197822" s="83"/>
    </row>
    <row r="197823" spans="16:16" x14ac:dyDescent="0.3">
      <c r="P197823" s="83"/>
    </row>
    <row r="197824" spans="16:16" x14ac:dyDescent="0.3">
      <c r="P197824" s="83"/>
    </row>
    <row r="197825" spans="16:16" x14ac:dyDescent="0.3">
      <c r="P197825" s="83"/>
    </row>
    <row r="197826" spans="16:16" x14ac:dyDescent="0.3">
      <c r="P197826" s="83"/>
    </row>
    <row r="197827" spans="16:16" x14ac:dyDescent="0.3">
      <c r="P197827" s="83"/>
    </row>
    <row r="197828" spans="16:16" x14ac:dyDescent="0.3">
      <c r="P197828" s="83"/>
    </row>
    <row r="197829" spans="16:16" x14ac:dyDescent="0.3">
      <c r="P197829" s="83"/>
    </row>
    <row r="197830" spans="16:16" x14ac:dyDescent="0.3">
      <c r="P197830" s="83"/>
    </row>
    <row r="197831" spans="16:16" x14ac:dyDescent="0.3">
      <c r="P197831" s="83"/>
    </row>
    <row r="197832" spans="16:16" x14ac:dyDescent="0.3">
      <c r="P197832" s="83"/>
    </row>
    <row r="197833" spans="16:16" x14ac:dyDescent="0.3">
      <c r="P197833" s="83"/>
    </row>
    <row r="197834" spans="16:16" x14ac:dyDescent="0.3">
      <c r="P197834" s="83"/>
    </row>
    <row r="197835" spans="16:16" x14ac:dyDescent="0.3">
      <c r="P197835" s="83"/>
    </row>
    <row r="197836" spans="16:16" x14ac:dyDescent="0.3">
      <c r="P197836" s="83"/>
    </row>
    <row r="197837" spans="16:16" x14ac:dyDescent="0.3">
      <c r="P197837" s="83"/>
    </row>
    <row r="197838" spans="16:16" x14ac:dyDescent="0.3">
      <c r="P197838" s="83"/>
    </row>
    <row r="197839" spans="16:16" x14ac:dyDescent="0.3">
      <c r="P197839" s="83"/>
    </row>
    <row r="197840" spans="16:16" x14ac:dyDescent="0.3">
      <c r="P197840" s="83"/>
    </row>
    <row r="197841" spans="16:16" x14ac:dyDescent="0.3">
      <c r="P197841" s="83"/>
    </row>
    <row r="197842" spans="16:16" x14ac:dyDescent="0.3">
      <c r="P197842" s="83"/>
    </row>
    <row r="197843" spans="16:16" x14ac:dyDescent="0.3">
      <c r="P197843" s="83"/>
    </row>
    <row r="197844" spans="16:16" x14ac:dyDescent="0.3">
      <c r="P197844" s="83"/>
    </row>
    <row r="197845" spans="16:16" x14ac:dyDescent="0.3">
      <c r="P197845" s="83"/>
    </row>
    <row r="197846" spans="16:16" x14ac:dyDescent="0.3">
      <c r="P197846" s="83"/>
    </row>
    <row r="197847" spans="16:16" x14ac:dyDescent="0.3">
      <c r="P197847" s="83"/>
    </row>
    <row r="197848" spans="16:16" x14ac:dyDescent="0.3">
      <c r="P197848" s="83"/>
    </row>
    <row r="197849" spans="16:16" x14ac:dyDescent="0.3">
      <c r="P197849" s="83"/>
    </row>
    <row r="197850" spans="16:16" x14ac:dyDescent="0.3">
      <c r="P197850" s="83"/>
    </row>
    <row r="197851" spans="16:16" x14ac:dyDescent="0.3">
      <c r="P197851" s="83"/>
    </row>
    <row r="197852" spans="16:16" x14ac:dyDescent="0.3">
      <c r="P197852" s="83"/>
    </row>
    <row r="197853" spans="16:16" x14ac:dyDescent="0.3">
      <c r="P197853" s="83"/>
    </row>
    <row r="197854" spans="16:16" x14ac:dyDescent="0.3">
      <c r="P197854" s="83"/>
    </row>
    <row r="197855" spans="16:16" x14ac:dyDescent="0.3">
      <c r="P197855" s="83"/>
    </row>
    <row r="197856" spans="16:16" x14ac:dyDescent="0.3">
      <c r="P197856" s="83"/>
    </row>
    <row r="197857" spans="16:16" x14ac:dyDescent="0.3">
      <c r="P197857" s="83"/>
    </row>
    <row r="197858" spans="16:16" x14ac:dyDescent="0.3">
      <c r="P197858" s="83"/>
    </row>
    <row r="197859" spans="16:16" x14ac:dyDescent="0.3">
      <c r="P197859" s="83"/>
    </row>
    <row r="197860" spans="16:16" x14ac:dyDescent="0.3">
      <c r="P197860" s="83"/>
    </row>
    <row r="197861" spans="16:16" x14ac:dyDescent="0.3">
      <c r="P197861" s="83"/>
    </row>
    <row r="197862" spans="16:16" x14ac:dyDescent="0.3">
      <c r="P197862" s="83"/>
    </row>
    <row r="197863" spans="16:16" x14ac:dyDescent="0.3">
      <c r="P197863" s="83"/>
    </row>
    <row r="197864" spans="16:16" x14ac:dyDescent="0.3">
      <c r="P197864" s="83"/>
    </row>
    <row r="197865" spans="16:16" x14ac:dyDescent="0.3">
      <c r="P197865" s="83"/>
    </row>
    <row r="197866" spans="16:16" x14ac:dyDescent="0.3">
      <c r="P197866" s="83"/>
    </row>
    <row r="197867" spans="16:16" x14ac:dyDescent="0.3">
      <c r="P197867" s="83"/>
    </row>
    <row r="197868" spans="16:16" x14ac:dyDescent="0.3">
      <c r="P197868" s="83"/>
    </row>
    <row r="197869" spans="16:16" x14ac:dyDescent="0.3">
      <c r="P197869" s="83"/>
    </row>
    <row r="197870" spans="16:16" x14ac:dyDescent="0.3">
      <c r="P197870" s="83"/>
    </row>
    <row r="197871" spans="16:16" x14ac:dyDescent="0.3">
      <c r="P197871" s="83"/>
    </row>
    <row r="197872" spans="16:16" x14ac:dyDescent="0.3">
      <c r="P197872" s="83"/>
    </row>
    <row r="197873" spans="16:16" x14ac:dyDescent="0.3">
      <c r="P197873" s="83"/>
    </row>
    <row r="197874" spans="16:16" x14ac:dyDescent="0.3">
      <c r="P197874" s="83"/>
    </row>
    <row r="197875" spans="16:16" x14ac:dyDescent="0.3">
      <c r="P197875" s="83"/>
    </row>
    <row r="197876" spans="16:16" x14ac:dyDescent="0.3">
      <c r="P197876" s="83"/>
    </row>
    <row r="197877" spans="16:16" x14ac:dyDescent="0.3">
      <c r="P197877" s="83"/>
    </row>
    <row r="197878" spans="16:16" x14ac:dyDescent="0.3">
      <c r="P197878" s="83"/>
    </row>
    <row r="197879" spans="16:16" x14ac:dyDescent="0.3">
      <c r="P197879" s="83"/>
    </row>
    <row r="197880" spans="16:16" x14ac:dyDescent="0.3">
      <c r="P197880" s="83"/>
    </row>
    <row r="197881" spans="16:16" x14ac:dyDescent="0.3">
      <c r="P197881" s="83"/>
    </row>
    <row r="197882" spans="16:16" x14ac:dyDescent="0.3">
      <c r="P197882" s="83"/>
    </row>
    <row r="197883" spans="16:16" x14ac:dyDescent="0.3">
      <c r="P197883" s="83"/>
    </row>
    <row r="197884" spans="16:16" x14ac:dyDescent="0.3">
      <c r="P197884" s="83"/>
    </row>
    <row r="197885" spans="16:16" x14ac:dyDescent="0.3">
      <c r="P197885" s="83"/>
    </row>
    <row r="197886" spans="16:16" x14ac:dyDescent="0.3">
      <c r="P197886" s="83"/>
    </row>
    <row r="197887" spans="16:16" x14ac:dyDescent="0.3">
      <c r="P197887" s="83"/>
    </row>
    <row r="197888" spans="16:16" x14ac:dyDescent="0.3">
      <c r="P197888" s="83"/>
    </row>
    <row r="197889" spans="16:16" x14ac:dyDescent="0.3">
      <c r="P197889" s="83"/>
    </row>
    <row r="197890" spans="16:16" x14ac:dyDescent="0.3">
      <c r="P197890" s="83"/>
    </row>
    <row r="197891" spans="16:16" x14ac:dyDescent="0.3">
      <c r="P197891" s="83"/>
    </row>
    <row r="197892" spans="16:16" x14ac:dyDescent="0.3">
      <c r="P197892" s="83"/>
    </row>
    <row r="197893" spans="16:16" x14ac:dyDescent="0.3">
      <c r="P197893" s="83"/>
    </row>
    <row r="197894" spans="16:16" x14ac:dyDescent="0.3">
      <c r="P197894" s="83"/>
    </row>
    <row r="197895" spans="16:16" x14ac:dyDescent="0.3">
      <c r="P197895" s="83"/>
    </row>
    <row r="197896" spans="16:16" x14ac:dyDescent="0.3">
      <c r="P197896" s="83"/>
    </row>
    <row r="197897" spans="16:16" x14ac:dyDescent="0.3">
      <c r="P197897" s="83"/>
    </row>
    <row r="197898" spans="16:16" x14ac:dyDescent="0.3">
      <c r="P197898" s="83"/>
    </row>
    <row r="197899" spans="16:16" x14ac:dyDescent="0.3">
      <c r="P197899" s="83"/>
    </row>
    <row r="197900" spans="16:16" x14ac:dyDescent="0.3">
      <c r="P197900" s="83"/>
    </row>
    <row r="197901" spans="16:16" x14ac:dyDescent="0.3">
      <c r="P197901" s="83"/>
    </row>
    <row r="197902" spans="16:16" x14ac:dyDescent="0.3">
      <c r="P197902" s="83"/>
    </row>
    <row r="197903" spans="16:16" x14ac:dyDescent="0.3">
      <c r="P197903" s="83"/>
    </row>
    <row r="197904" spans="16:16" x14ac:dyDescent="0.3">
      <c r="P197904" s="83"/>
    </row>
    <row r="197905" spans="16:16" x14ac:dyDescent="0.3">
      <c r="P197905" s="83"/>
    </row>
    <row r="197906" spans="16:16" x14ac:dyDescent="0.3">
      <c r="P197906" s="83"/>
    </row>
    <row r="197907" spans="16:16" x14ac:dyDescent="0.3">
      <c r="P197907" s="83"/>
    </row>
    <row r="197908" spans="16:16" x14ac:dyDescent="0.3">
      <c r="P197908" s="83"/>
    </row>
    <row r="197909" spans="16:16" x14ac:dyDescent="0.3">
      <c r="P197909" s="83"/>
    </row>
    <row r="197910" spans="16:16" x14ac:dyDescent="0.3">
      <c r="P197910" s="83"/>
    </row>
    <row r="197911" spans="16:16" x14ac:dyDescent="0.3">
      <c r="P197911" s="83"/>
    </row>
    <row r="197912" spans="16:16" x14ac:dyDescent="0.3">
      <c r="P197912" s="83"/>
    </row>
    <row r="197913" spans="16:16" x14ac:dyDescent="0.3">
      <c r="P197913" s="83"/>
    </row>
    <row r="197914" spans="16:16" x14ac:dyDescent="0.3">
      <c r="P197914" s="83"/>
    </row>
    <row r="197915" spans="16:16" x14ac:dyDescent="0.3">
      <c r="P197915" s="83"/>
    </row>
    <row r="197916" spans="16:16" x14ac:dyDescent="0.3">
      <c r="P197916" s="83"/>
    </row>
    <row r="197917" spans="16:16" x14ac:dyDescent="0.3">
      <c r="P197917" s="83"/>
    </row>
    <row r="197918" spans="16:16" x14ac:dyDescent="0.3">
      <c r="P197918" s="83"/>
    </row>
    <row r="197919" spans="16:16" x14ac:dyDescent="0.3">
      <c r="P197919" s="83"/>
    </row>
    <row r="197920" spans="16:16" x14ac:dyDescent="0.3">
      <c r="P197920" s="83"/>
    </row>
    <row r="197921" spans="16:16" x14ac:dyDescent="0.3">
      <c r="P197921" s="83"/>
    </row>
    <row r="197922" spans="16:16" x14ac:dyDescent="0.3">
      <c r="P197922" s="83"/>
    </row>
    <row r="197923" spans="16:16" x14ac:dyDescent="0.3">
      <c r="P197923" s="83"/>
    </row>
    <row r="197924" spans="16:16" x14ac:dyDescent="0.3">
      <c r="P197924" s="83"/>
    </row>
    <row r="197925" spans="16:16" x14ac:dyDescent="0.3">
      <c r="P197925" s="83"/>
    </row>
    <row r="197926" spans="16:16" x14ac:dyDescent="0.3">
      <c r="P197926" s="83"/>
    </row>
    <row r="197927" spans="16:16" x14ac:dyDescent="0.3">
      <c r="P197927" s="83"/>
    </row>
    <row r="197928" spans="16:16" x14ac:dyDescent="0.3">
      <c r="P197928" s="83"/>
    </row>
    <row r="197929" spans="16:16" x14ac:dyDescent="0.3">
      <c r="P197929" s="83"/>
    </row>
    <row r="197930" spans="16:16" x14ac:dyDescent="0.3">
      <c r="P197930" s="83"/>
    </row>
    <row r="197931" spans="16:16" x14ac:dyDescent="0.3">
      <c r="P197931" s="83"/>
    </row>
    <row r="197932" spans="16:16" x14ac:dyDescent="0.3">
      <c r="P197932" s="83"/>
    </row>
    <row r="197933" spans="16:16" x14ac:dyDescent="0.3">
      <c r="P197933" s="83"/>
    </row>
    <row r="197934" spans="16:16" x14ac:dyDescent="0.3">
      <c r="P197934" s="83"/>
    </row>
    <row r="197935" spans="16:16" x14ac:dyDescent="0.3">
      <c r="P197935" s="83"/>
    </row>
    <row r="197936" spans="16:16" x14ac:dyDescent="0.3">
      <c r="P197936" s="83"/>
    </row>
    <row r="197937" spans="16:16" x14ac:dyDescent="0.3">
      <c r="P197937" s="83"/>
    </row>
    <row r="197938" spans="16:16" x14ac:dyDescent="0.3">
      <c r="P197938" s="83"/>
    </row>
    <row r="197939" spans="16:16" x14ac:dyDescent="0.3">
      <c r="P197939" s="83"/>
    </row>
    <row r="197940" spans="16:16" x14ac:dyDescent="0.3">
      <c r="P197940" s="83"/>
    </row>
    <row r="197941" spans="16:16" x14ac:dyDescent="0.3">
      <c r="P197941" s="83"/>
    </row>
    <row r="197942" spans="16:16" x14ac:dyDescent="0.3">
      <c r="P197942" s="83"/>
    </row>
    <row r="197943" spans="16:16" x14ac:dyDescent="0.3">
      <c r="P197943" s="83"/>
    </row>
    <row r="197944" spans="16:16" x14ac:dyDescent="0.3">
      <c r="P197944" s="83"/>
    </row>
    <row r="197945" spans="16:16" x14ac:dyDescent="0.3">
      <c r="P197945" s="83"/>
    </row>
    <row r="197946" spans="16:16" x14ac:dyDescent="0.3">
      <c r="P197946" s="83"/>
    </row>
    <row r="197947" spans="16:16" x14ac:dyDescent="0.3">
      <c r="P197947" s="83"/>
    </row>
    <row r="197948" spans="16:16" x14ac:dyDescent="0.3">
      <c r="P197948" s="83"/>
    </row>
    <row r="197949" spans="16:16" x14ac:dyDescent="0.3">
      <c r="P197949" s="83"/>
    </row>
    <row r="197950" spans="16:16" x14ac:dyDescent="0.3">
      <c r="P197950" s="83"/>
    </row>
    <row r="197951" spans="16:16" x14ac:dyDescent="0.3">
      <c r="P197951" s="83"/>
    </row>
    <row r="197952" spans="16:16" x14ac:dyDescent="0.3">
      <c r="P197952" s="83"/>
    </row>
    <row r="197953" spans="16:16" x14ac:dyDescent="0.3">
      <c r="P197953" s="83"/>
    </row>
    <row r="197954" spans="16:16" x14ac:dyDescent="0.3">
      <c r="P197954" s="83"/>
    </row>
    <row r="197955" spans="16:16" x14ac:dyDescent="0.3">
      <c r="P197955" s="83"/>
    </row>
    <row r="197956" spans="16:16" x14ac:dyDescent="0.3">
      <c r="P197956" s="83"/>
    </row>
    <row r="197957" spans="16:16" x14ac:dyDescent="0.3">
      <c r="P197957" s="83"/>
    </row>
    <row r="197958" spans="16:16" x14ac:dyDescent="0.3">
      <c r="P197958" s="83"/>
    </row>
    <row r="197959" spans="16:16" x14ac:dyDescent="0.3">
      <c r="P197959" s="83"/>
    </row>
    <row r="197960" spans="16:16" x14ac:dyDescent="0.3">
      <c r="P197960" s="83"/>
    </row>
    <row r="197961" spans="16:16" x14ac:dyDescent="0.3">
      <c r="P197961" s="83"/>
    </row>
    <row r="197962" spans="16:16" x14ac:dyDescent="0.3">
      <c r="P197962" s="83"/>
    </row>
    <row r="197963" spans="16:16" x14ac:dyDescent="0.3">
      <c r="P197963" s="83"/>
    </row>
    <row r="197964" spans="16:16" x14ac:dyDescent="0.3">
      <c r="P197964" s="83"/>
    </row>
    <row r="197965" spans="16:16" x14ac:dyDescent="0.3">
      <c r="P197965" s="83"/>
    </row>
    <row r="197966" spans="16:16" x14ac:dyDescent="0.3">
      <c r="P197966" s="83"/>
    </row>
    <row r="197967" spans="16:16" x14ac:dyDescent="0.3">
      <c r="P197967" s="83"/>
    </row>
    <row r="197968" spans="16:16" x14ac:dyDescent="0.3">
      <c r="P197968" s="83"/>
    </row>
    <row r="197969" spans="16:16" x14ac:dyDescent="0.3">
      <c r="P197969" s="83"/>
    </row>
    <row r="197970" spans="16:16" x14ac:dyDescent="0.3">
      <c r="P197970" s="83"/>
    </row>
    <row r="197971" spans="16:16" x14ac:dyDescent="0.3">
      <c r="P197971" s="83"/>
    </row>
    <row r="197972" spans="16:16" x14ac:dyDescent="0.3">
      <c r="P197972" s="83"/>
    </row>
    <row r="197973" spans="16:16" x14ac:dyDescent="0.3">
      <c r="P197973" s="83"/>
    </row>
    <row r="197974" spans="16:16" x14ac:dyDescent="0.3">
      <c r="P197974" s="83"/>
    </row>
    <row r="197975" spans="16:16" x14ac:dyDescent="0.3">
      <c r="P197975" s="83"/>
    </row>
    <row r="197976" spans="16:16" x14ac:dyDescent="0.3">
      <c r="P197976" s="83"/>
    </row>
    <row r="197977" spans="16:16" x14ac:dyDescent="0.3">
      <c r="P197977" s="83"/>
    </row>
    <row r="197978" spans="16:16" x14ac:dyDescent="0.3">
      <c r="P197978" s="83"/>
    </row>
    <row r="197979" spans="16:16" x14ac:dyDescent="0.3">
      <c r="P197979" s="83"/>
    </row>
    <row r="197980" spans="16:16" x14ac:dyDescent="0.3">
      <c r="P197980" s="83"/>
    </row>
    <row r="197981" spans="16:16" x14ac:dyDescent="0.3">
      <c r="P197981" s="83"/>
    </row>
    <row r="197982" spans="16:16" x14ac:dyDescent="0.3">
      <c r="P197982" s="83"/>
    </row>
    <row r="197983" spans="16:16" x14ac:dyDescent="0.3">
      <c r="P197983" s="83"/>
    </row>
    <row r="197984" spans="16:16" x14ac:dyDescent="0.3">
      <c r="P197984" s="83"/>
    </row>
    <row r="197985" spans="16:16" x14ac:dyDescent="0.3">
      <c r="P197985" s="83"/>
    </row>
    <row r="197986" spans="16:16" x14ac:dyDescent="0.3">
      <c r="P197986" s="83"/>
    </row>
    <row r="197987" spans="16:16" x14ac:dyDescent="0.3">
      <c r="P197987" s="83"/>
    </row>
    <row r="197988" spans="16:16" x14ac:dyDescent="0.3">
      <c r="P197988" s="83"/>
    </row>
    <row r="197989" spans="16:16" x14ac:dyDescent="0.3">
      <c r="P197989" s="83"/>
    </row>
    <row r="197990" spans="16:16" x14ac:dyDescent="0.3">
      <c r="P197990" s="83"/>
    </row>
    <row r="197991" spans="16:16" x14ac:dyDescent="0.3">
      <c r="P197991" s="83"/>
    </row>
    <row r="197992" spans="16:16" x14ac:dyDescent="0.3">
      <c r="P197992" s="83"/>
    </row>
    <row r="197993" spans="16:16" x14ac:dyDescent="0.3">
      <c r="P197993" s="83"/>
    </row>
    <row r="197994" spans="16:16" x14ac:dyDescent="0.3">
      <c r="P197994" s="83"/>
    </row>
    <row r="197995" spans="16:16" x14ac:dyDescent="0.3">
      <c r="P197995" s="83"/>
    </row>
    <row r="197996" spans="16:16" x14ac:dyDescent="0.3">
      <c r="P197996" s="83"/>
    </row>
    <row r="197997" spans="16:16" x14ac:dyDescent="0.3">
      <c r="P197997" s="83"/>
    </row>
    <row r="197998" spans="16:16" x14ac:dyDescent="0.3">
      <c r="P197998" s="83"/>
    </row>
    <row r="197999" spans="16:16" x14ac:dyDescent="0.3">
      <c r="P197999" s="83"/>
    </row>
    <row r="198000" spans="16:16" x14ac:dyDescent="0.3">
      <c r="P198000" s="83"/>
    </row>
    <row r="198001" spans="16:16" x14ac:dyDescent="0.3">
      <c r="P198001" s="83"/>
    </row>
    <row r="198002" spans="16:16" x14ac:dyDescent="0.3">
      <c r="P198002" s="83"/>
    </row>
    <row r="198003" spans="16:16" x14ac:dyDescent="0.3">
      <c r="P198003" s="83"/>
    </row>
    <row r="198004" spans="16:16" x14ac:dyDescent="0.3">
      <c r="P198004" s="83"/>
    </row>
    <row r="198005" spans="16:16" x14ac:dyDescent="0.3">
      <c r="P198005" s="83"/>
    </row>
    <row r="198006" spans="16:16" x14ac:dyDescent="0.3">
      <c r="P198006" s="83"/>
    </row>
    <row r="198007" spans="16:16" x14ac:dyDescent="0.3">
      <c r="P198007" s="83"/>
    </row>
    <row r="198008" spans="16:16" x14ac:dyDescent="0.3">
      <c r="P198008" s="83"/>
    </row>
    <row r="198009" spans="16:16" x14ac:dyDescent="0.3">
      <c r="P198009" s="83"/>
    </row>
    <row r="198010" spans="16:16" x14ac:dyDescent="0.3">
      <c r="P198010" s="83"/>
    </row>
    <row r="198011" spans="16:16" x14ac:dyDescent="0.3">
      <c r="P198011" s="83"/>
    </row>
    <row r="198012" spans="16:16" x14ac:dyDescent="0.3">
      <c r="P198012" s="83"/>
    </row>
    <row r="198013" spans="16:16" x14ac:dyDescent="0.3">
      <c r="P198013" s="83"/>
    </row>
    <row r="198014" spans="16:16" x14ac:dyDescent="0.3">
      <c r="P198014" s="83"/>
    </row>
    <row r="198015" spans="16:16" x14ac:dyDescent="0.3">
      <c r="P198015" s="83"/>
    </row>
    <row r="198016" spans="16:16" x14ac:dyDescent="0.3">
      <c r="P198016" s="83"/>
    </row>
    <row r="198017" spans="16:16" x14ac:dyDescent="0.3">
      <c r="P198017" s="83"/>
    </row>
    <row r="198018" spans="16:16" x14ac:dyDescent="0.3">
      <c r="P198018" s="83"/>
    </row>
    <row r="198019" spans="16:16" x14ac:dyDescent="0.3">
      <c r="P198019" s="83"/>
    </row>
    <row r="198020" spans="16:16" x14ac:dyDescent="0.3">
      <c r="P198020" s="83"/>
    </row>
    <row r="198021" spans="16:16" x14ac:dyDescent="0.3">
      <c r="P198021" s="83"/>
    </row>
    <row r="198022" spans="16:16" x14ac:dyDescent="0.3">
      <c r="P198022" s="83"/>
    </row>
    <row r="198023" spans="16:16" x14ac:dyDescent="0.3">
      <c r="P198023" s="83"/>
    </row>
    <row r="198024" spans="16:16" x14ac:dyDescent="0.3">
      <c r="P198024" s="83"/>
    </row>
    <row r="198025" spans="16:16" x14ac:dyDescent="0.3">
      <c r="P198025" s="83"/>
    </row>
    <row r="198026" spans="16:16" x14ac:dyDescent="0.3">
      <c r="P198026" s="83"/>
    </row>
    <row r="198027" spans="16:16" x14ac:dyDescent="0.3">
      <c r="P198027" s="83"/>
    </row>
    <row r="198028" spans="16:16" x14ac:dyDescent="0.3">
      <c r="P198028" s="83"/>
    </row>
    <row r="198029" spans="16:16" x14ac:dyDescent="0.3">
      <c r="P198029" s="83"/>
    </row>
    <row r="198030" spans="16:16" x14ac:dyDescent="0.3">
      <c r="P198030" s="83"/>
    </row>
    <row r="198031" spans="16:16" x14ac:dyDescent="0.3">
      <c r="P198031" s="83"/>
    </row>
    <row r="198032" spans="16:16" x14ac:dyDescent="0.3">
      <c r="P198032" s="83"/>
    </row>
    <row r="198033" spans="16:16" x14ac:dyDescent="0.3">
      <c r="P198033" s="83"/>
    </row>
    <row r="198034" spans="16:16" x14ac:dyDescent="0.3">
      <c r="P198034" s="83"/>
    </row>
    <row r="198035" spans="16:16" x14ac:dyDescent="0.3">
      <c r="P198035" s="83"/>
    </row>
    <row r="198036" spans="16:16" x14ac:dyDescent="0.3">
      <c r="P198036" s="83"/>
    </row>
    <row r="198037" spans="16:16" x14ac:dyDescent="0.3">
      <c r="P198037" s="83"/>
    </row>
    <row r="198038" spans="16:16" x14ac:dyDescent="0.3">
      <c r="P198038" s="83"/>
    </row>
    <row r="198039" spans="16:16" x14ac:dyDescent="0.3">
      <c r="P198039" s="83"/>
    </row>
    <row r="198040" spans="16:16" x14ac:dyDescent="0.3">
      <c r="P198040" s="83"/>
    </row>
    <row r="198041" spans="16:16" x14ac:dyDescent="0.3">
      <c r="P198041" s="83"/>
    </row>
    <row r="198042" spans="16:16" x14ac:dyDescent="0.3">
      <c r="P198042" s="83"/>
    </row>
    <row r="198043" spans="16:16" x14ac:dyDescent="0.3">
      <c r="P198043" s="83"/>
    </row>
    <row r="198044" spans="16:16" x14ac:dyDescent="0.3">
      <c r="P198044" s="83"/>
    </row>
    <row r="198045" spans="16:16" x14ac:dyDescent="0.3">
      <c r="P198045" s="83"/>
    </row>
    <row r="198046" spans="16:16" x14ac:dyDescent="0.3">
      <c r="P198046" s="83"/>
    </row>
    <row r="198047" spans="16:16" x14ac:dyDescent="0.3">
      <c r="P198047" s="83"/>
    </row>
    <row r="198048" spans="16:16" x14ac:dyDescent="0.3">
      <c r="P198048" s="83"/>
    </row>
    <row r="198049" spans="16:16" x14ac:dyDescent="0.3">
      <c r="P198049" s="83"/>
    </row>
    <row r="198050" spans="16:16" x14ac:dyDescent="0.3">
      <c r="P198050" s="83"/>
    </row>
    <row r="198051" spans="16:16" x14ac:dyDescent="0.3">
      <c r="P198051" s="83"/>
    </row>
    <row r="198052" spans="16:16" x14ac:dyDescent="0.3">
      <c r="P198052" s="83"/>
    </row>
    <row r="198053" spans="16:16" x14ac:dyDescent="0.3">
      <c r="P198053" s="83"/>
    </row>
    <row r="198054" spans="16:16" x14ac:dyDescent="0.3">
      <c r="P198054" s="83"/>
    </row>
    <row r="198055" spans="16:16" x14ac:dyDescent="0.3">
      <c r="P198055" s="83"/>
    </row>
    <row r="198056" spans="16:16" x14ac:dyDescent="0.3">
      <c r="P198056" s="83"/>
    </row>
    <row r="198057" spans="16:16" x14ac:dyDescent="0.3">
      <c r="P198057" s="83"/>
    </row>
    <row r="198058" spans="16:16" x14ac:dyDescent="0.3">
      <c r="P198058" s="83"/>
    </row>
    <row r="198059" spans="16:16" x14ac:dyDescent="0.3">
      <c r="P198059" s="83"/>
    </row>
    <row r="198060" spans="16:16" x14ac:dyDescent="0.3">
      <c r="P198060" s="83"/>
    </row>
    <row r="198061" spans="16:16" x14ac:dyDescent="0.3">
      <c r="P198061" s="83"/>
    </row>
    <row r="198062" spans="16:16" x14ac:dyDescent="0.3">
      <c r="P198062" s="83"/>
    </row>
    <row r="198063" spans="16:16" x14ac:dyDescent="0.3">
      <c r="P198063" s="83"/>
    </row>
    <row r="198064" spans="16:16" x14ac:dyDescent="0.3">
      <c r="P198064" s="83"/>
    </row>
    <row r="198065" spans="16:16" x14ac:dyDescent="0.3">
      <c r="P198065" s="83"/>
    </row>
    <row r="198066" spans="16:16" x14ac:dyDescent="0.3">
      <c r="P198066" s="83"/>
    </row>
    <row r="198067" spans="16:16" x14ac:dyDescent="0.3">
      <c r="P198067" s="83"/>
    </row>
    <row r="198068" spans="16:16" x14ac:dyDescent="0.3">
      <c r="P198068" s="83"/>
    </row>
    <row r="198069" spans="16:16" x14ac:dyDescent="0.3">
      <c r="P198069" s="83"/>
    </row>
    <row r="198070" spans="16:16" x14ac:dyDescent="0.3">
      <c r="P198070" s="83"/>
    </row>
    <row r="198071" spans="16:16" x14ac:dyDescent="0.3">
      <c r="P198071" s="83"/>
    </row>
    <row r="198072" spans="16:16" x14ac:dyDescent="0.3">
      <c r="P198072" s="83"/>
    </row>
    <row r="198073" spans="16:16" x14ac:dyDescent="0.3">
      <c r="P198073" s="83"/>
    </row>
    <row r="198074" spans="16:16" x14ac:dyDescent="0.3">
      <c r="P198074" s="83"/>
    </row>
    <row r="198075" spans="16:16" x14ac:dyDescent="0.3">
      <c r="P198075" s="83"/>
    </row>
    <row r="198076" spans="16:16" x14ac:dyDescent="0.3">
      <c r="P198076" s="83"/>
    </row>
    <row r="198077" spans="16:16" x14ac:dyDescent="0.3">
      <c r="P198077" s="83"/>
    </row>
    <row r="198078" spans="16:16" x14ac:dyDescent="0.3">
      <c r="P198078" s="83"/>
    </row>
    <row r="198079" spans="16:16" x14ac:dyDescent="0.3">
      <c r="P198079" s="83"/>
    </row>
    <row r="198080" spans="16:16" x14ac:dyDescent="0.3">
      <c r="P198080" s="83"/>
    </row>
    <row r="198081" spans="16:16" x14ac:dyDescent="0.3">
      <c r="P198081" s="83"/>
    </row>
    <row r="198082" spans="16:16" x14ac:dyDescent="0.3">
      <c r="P198082" s="83"/>
    </row>
    <row r="198083" spans="16:16" x14ac:dyDescent="0.3">
      <c r="P198083" s="83"/>
    </row>
    <row r="198084" spans="16:16" x14ac:dyDescent="0.3">
      <c r="P198084" s="83"/>
    </row>
    <row r="198085" spans="16:16" x14ac:dyDescent="0.3">
      <c r="P198085" s="83"/>
    </row>
    <row r="198086" spans="16:16" x14ac:dyDescent="0.3">
      <c r="P198086" s="83"/>
    </row>
    <row r="198087" spans="16:16" x14ac:dyDescent="0.3">
      <c r="P198087" s="83"/>
    </row>
    <row r="198088" spans="16:16" x14ac:dyDescent="0.3">
      <c r="P198088" s="83"/>
    </row>
    <row r="198089" spans="16:16" x14ac:dyDescent="0.3">
      <c r="P198089" s="83"/>
    </row>
    <row r="198090" spans="16:16" x14ac:dyDescent="0.3">
      <c r="P198090" s="83"/>
    </row>
    <row r="198091" spans="16:16" x14ac:dyDescent="0.3">
      <c r="P198091" s="83"/>
    </row>
    <row r="198092" spans="16:16" x14ac:dyDescent="0.3">
      <c r="P198092" s="83"/>
    </row>
    <row r="198093" spans="16:16" x14ac:dyDescent="0.3">
      <c r="P198093" s="83"/>
    </row>
    <row r="198094" spans="16:16" x14ac:dyDescent="0.3">
      <c r="P198094" s="83"/>
    </row>
    <row r="198095" spans="16:16" x14ac:dyDescent="0.3">
      <c r="P198095" s="83"/>
    </row>
    <row r="198096" spans="16:16" x14ac:dyDescent="0.3">
      <c r="P198096" s="83"/>
    </row>
    <row r="198097" spans="16:16" x14ac:dyDescent="0.3">
      <c r="P198097" s="83"/>
    </row>
    <row r="198098" spans="16:16" x14ac:dyDescent="0.3">
      <c r="P198098" s="83"/>
    </row>
    <row r="198099" spans="16:16" x14ac:dyDescent="0.3">
      <c r="P198099" s="83"/>
    </row>
    <row r="198100" spans="16:16" x14ac:dyDescent="0.3">
      <c r="P198100" s="83"/>
    </row>
    <row r="198101" spans="16:16" x14ac:dyDescent="0.3">
      <c r="P198101" s="83"/>
    </row>
    <row r="198102" spans="16:16" x14ac:dyDescent="0.3">
      <c r="P198102" s="83"/>
    </row>
    <row r="198103" spans="16:16" x14ac:dyDescent="0.3">
      <c r="P198103" s="83"/>
    </row>
    <row r="198104" spans="16:16" x14ac:dyDescent="0.3">
      <c r="P198104" s="83"/>
    </row>
    <row r="198105" spans="16:16" x14ac:dyDescent="0.3">
      <c r="P198105" s="83"/>
    </row>
    <row r="198106" spans="16:16" x14ac:dyDescent="0.3">
      <c r="P198106" s="83"/>
    </row>
    <row r="198107" spans="16:16" x14ac:dyDescent="0.3">
      <c r="P198107" s="83"/>
    </row>
    <row r="198108" spans="16:16" x14ac:dyDescent="0.3">
      <c r="P198108" s="83"/>
    </row>
    <row r="198109" spans="16:16" x14ac:dyDescent="0.3">
      <c r="P198109" s="83"/>
    </row>
    <row r="198110" spans="16:16" x14ac:dyDescent="0.3">
      <c r="P198110" s="83"/>
    </row>
    <row r="198111" spans="16:16" x14ac:dyDescent="0.3">
      <c r="P198111" s="83"/>
    </row>
    <row r="198112" spans="16:16" x14ac:dyDescent="0.3">
      <c r="P198112" s="83"/>
    </row>
    <row r="198113" spans="16:16" x14ac:dyDescent="0.3">
      <c r="P198113" s="83"/>
    </row>
    <row r="198114" spans="16:16" x14ac:dyDescent="0.3">
      <c r="P198114" s="83"/>
    </row>
    <row r="198115" spans="16:16" x14ac:dyDescent="0.3">
      <c r="P198115" s="83"/>
    </row>
    <row r="198116" spans="16:16" x14ac:dyDescent="0.3">
      <c r="P198116" s="83"/>
    </row>
    <row r="198117" spans="16:16" x14ac:dyDescent="0.3">
      <c r="P198117" s="83"/>
    </row>
    <row r="198118" spans="16:16" x14ac:dyDescent="0.3">
      <c r="P198118" s="83"/>
    </row>
    <row r="198119" spans="16:16" x14ac:dyDescent="0.3">
      <c r="P198119" s="83"/>
    </row>
    <row r="198120" spans="16:16" x14ac:dyDescent="0.3">
      <c r="P198120" s="83"/>
    </row>
    <row r="198121" spans="16:16" x14ac:dyDescent="0.3">
      <c r="P198121" s="83"/>
    </row>
    <row r="198122" spans="16:16" x14ac:dyDescent="0.3">
      <c r="P198122" s="83"/>
    </row>
    <row r="198123" spans="16:16" x14ac:dyDescent="0.3">
      <c r="P198123" s="83"/>
    </row>
    <row r="198124" spans="16:16" x14ac:dyDescent="0.3">
      <c r="P198124" s="83"/>
    </row>
    <row r="198125" spans="16:16" x14ac:dyDescent="0.3">
      <c r="P198125" s="83"/>
    </row>
    <row r="198126" spans="16:16" x14ac:dyDescent="0.3">
      <c r="P198126" s="83"/>
    </row>
    <row r="198127" spans="16:16" x14ac:dyDescent="0.3">
      <c r="P198127" s="83"/>
    </row>
    <row r="198128" spans="16:16" x14ac:dyDescent="0.3">
      <c r="P198128" s="83"/>
    </row>
    <row r="198129" spans="16:16" x14ac:dyDescent="0.3">
      <c r="P198129" s="83"/>
    </row>
    <row r="198130" spans="16:16" x14ac:dyDescent="0.3">
      <c r="P198130" s="83"/>
    </row>
    <row r="198131" spans="16:16" x14ac:dyDescent="0.3">
      <c r="P198131" s="83"/>
    </row>
    <row r="198132" spans="16:16" x14ac:dyDescent="0.3">
      <c r="P198132" s="83"/>
    </row>
    <row r="198133" spans="16:16" x14ac:dyDescent="0.3">
      <c r="P198133" s="83"/>
    </row>
    <row r="198134" spans="16:16" x14ac:dyDescent="0.3">
      <c r="P198134" s="83"/>
    </row>
    <row r="198135" spans="16:16" x14ac:dyDescent="0.3">
      <c r="P198135" s="83"/>
    </row>
    <row r="198136" spans="16:16" x14ac:dyDescent="0.3">
      <c r="P198136" s="83"/>
    </row>
    <row r="198137" spans="16:16" x14ac:dyDescent="0.3">
      <c r="P198137" s="83"/>
    </row>
    <row r="198138" spans="16:16" x14ac:dyDescent="0.3">
      <c r="P198138" s="83"/>
    </row>
    <row r="198139" spans="16:16" x14ac:dyDescent="0.3">
      <c r="P198139" s="83"/>
    </row>
    <row r="198140" spans="16:16" x14ac:dyDescent="0.3">
      <c r="P198140" s="83"/>
    </row>
    <row r="198141" spans="16:16" x14ac:dyDescent="0.3">
      <c r="P198141" s="83"/>
    </row>
    <row r="198142" spans="16:16" x14ac:dyDescent="0.3">
      <c r="P198142" s="83"/>
    </row>
    <row r="198143" spans="16:16" x14ac:dyDescent="0.3">
      <c r="P198143" s="83"/>
    </row>
    <row r="198144" spans="16:16" x14ac:dyDescent="0.3">
      <c r="P198144" s="83"/>
    </row>
    <row r="198145" spans="16:16" x14ac:dyDescent="0.3">
      <c r="P198145" s="83"/>
    </row>
    <row r="198146" spans="16:16" x14ac:dyDescent="0.3">
      <c r="P198146" s="83"/>
    </row>
    <row r="198147" spans="16:16" x14ac:dyDescent="0.3">
      <c r="P198147" s="83"/>
    </row>
    <row r="198148" spans="16:16" x14ac:dyDescent="0.3">
      <c r="P198148" s="83"/>
    </row>
    <row r="198149" spans="16:16" x14ac:dyDescent="0.3">
      <c r="P198149" s="83"/>
    </row>
    <row r="198150" spans="16:16" x14ac:dyDescent="0.3">
      <c r="P198150" s="83"/>
    </row>
    <row r="198151" spans="16:16" x14ac:dyDescent="0.3">
      <c r="P198151" s="83"/>
    </row>
    <row r="198152" spans="16:16" x14ac:dyDescent="0.3">
      <c r="P198152" s="83"/>
    </row>
    <row r="198153" spans="16:16" x14ac:dyDescent="0.3">
      <c r="P198153" s="83"/>
    </row>
    <row r="198154" spans="16:16" x14ac:dyDescent="0.3">
      <c r="P198154" s="83"/>
    </row>
    <row r="198155" spans="16:16" x14ac:dyDescent="0.3">
      <c r="P198155" s="83"/>
    </row>
    <row r="198156" spans="16:16" x14ac:dyDescent="0.3">
      <c r="P198156" s="83"/>
    </row>
    <row r="198157" spans="16:16" x14ac:dyDescent="0.3">
      <c r="P198157" s="83"/>
    </row>
    <row r="198158" spans="16:16" x14ac:dyDescent="0.3">
      <c r="P198158" s="83"/>
    </row>
    <row r="198159" spans="16:16" x14ac:dyDescent="0.3">
      <c r="P198159" s="83"/>
    </row>
    <row r="198160" spans="16:16" x14ac:dyDescent="0.3">
      <c r="P198160" s="83"/>
    </row>
    <row r="198161" spans="16:16" x14ac:dyDescent="0.3">
      <c r="P198161" s="83"/>
    </row>
    <row r="198162" spans="16:16" x14ac:dyDescent="0.3">
      <c r="P198162" s="83"/>
    </row>
    <row r="198163" spans="16:16" x14ac:dyDescent="0.3">
      <c r="P198163" s="83"/>
    </row>
    <row r="198164" spans="16:16" x14ac:dyDescent="0.3">
      <c r="P198164" s="83"/>
    </row>
    <row r="198165" spans="16:16" x14ac:dyDescent="0.3">
      <c r="P198165" s="83"/>
    </row>
    <row r="198166" spans="16:16" x14ac:dyDescent="0.3">
      <c r="P198166" s="83"/>
    </row>
    <row r="198167" spans="16:16" x14ac:dyDescent="0.3">
      <c r="P198167" s="83"/>
    </row>
    <row r="198168" spans="16:16" x14ac:dyDescent="0.3">
      <c r="P198168" s="83"/>
    </row>
    <row r="198169" spans="16:16" x14ac:dyDescent="0.3">
      <c r="P198169" s="83"/>
    </row>
    <row r="198170" spans="16:16" x14ac:dyDescent="0.3">
      <c r="P198170" s="83"/>
    </row>
    <row r="198171" spans="16:16" x14ac:dyDescent="0.3">
      <c r="P198171" s="83"/>
    </row>
    <row r="198172" spans="16:16" x14ac:dyDescent="0.3">
      <c r="P198172" s="83"/>
    </row>
    <row r="198173" spans="16:16" x14ac:dyDescent="0.3">
      <c r="P198173" s="83"/>
    </row>
    <row r="198174" spans="16:16" x14ac:dyDescent="0.3">
      <c r="P198174" s="83"/>
    </row>
    <row r="198175" spans="16:16" x14ac:dyDescent="0.3">
      <c r="P198175" s="83"/>
    </row>
    <row r="198176" spans="16:16" x14ac:dyDescent="0.3">
      <c r="P198176" s="83"/>
    </row>
    <row r="198177" spans="16:16" x14ac:dyDescent="0.3">
      <c r="P198177" s="83"/>
    </row>
    <row r="198178" spans="16:16" x14ac:dyDescent="0.3">
      <c r="P198178" s="83"/>
    </row>
    <row r="198179" spans="16:16" x14ac:dyDescent="0.3">
      <c r="P198179" s="83"/>
    </row>
    <row r="198180" spans="16:16" x14ac:dyDescent="0.3">
      <c r="P198180" s="83"/>
    </row>
    <row r="198181" spans="16:16" x14ac:dyDescent="0.3">
      <c r="P198181" s="83"/>
    </row>
    <row r="198182" spans="16:16" x14ac:dyDescent="0.3">
      <c r="P198182" s="83"/>
    </row>
    <row r="198183" spans="16:16" x14ac:dyDescent="0.3">
      <c r="P198183" s="83"/>
    </row>
    <row r="198184" spans="16:16" x14ac:dyDescent="0.3">
      <c r="P198184" s="83"/>
    </row>
    <row r="198185" spans="16:16" x14ac:dyDescent="0.3">
      <c r="P198185" s="83"/>
    </row>
    <row r="198186" spans="16:16" x14ac:dyDescent="0.3">
      <c r="P198186" s="83"/>
    </row>
    <row r="198187" spans="16:16" x14ac:dyDescent="0.3">
      <c r="P198187" s="83"/>
    </row>
    <row r="198188" spans="16:16" x14ac:dyDescent="0.3">
      <c r="P198188" s="83"/>
    </row>
    <row r="198189" spans="16:16" x14ac:dyDescent="0.3">
      <c r="P198189" s="83"/>
    </row>
    <row r="198190" spans="16:16" x14ac:dyDescent="0.3">
      <c r="P198190" s="83"/>
    </row>
    <row r="198191" spans="16:16" x14ac:dyDescent="0.3">
      <c r="P198191" s="83"/>
    </row>
    <row r="198192" spans="16:16" x14ac:dyDescent="0.3">
      <c r="P198192" s="83"/>
    </row>
    <row r="198193" spans="16:16" x14ac:dyDescent="0.3">
      <c r="P198193" s="83"/>
    </row>
    <row r="198194" spans="16:16" x14ac:dyDescent="0.3">
      <c r="P198194" s="83"/>
    </row>
    <row r="198195" spans="16:16" x14ac:dyDescent="0.3">
      <c r="P198195" s="83"/>
    </row>
    <row r="198196" spans="16:16" x14ac:dyDescent="0.3">
      <c r="P198196" s="83"/>
    </row>
    <row r="198197" spans="16:16" x14ac:dyDescent="0.3">
      <c r="P198197" s="83"/>
    </row>
    <row r="198198" spans="16:16" x14ac:dyDescent="0.3">
      <c r="P198198" s="83"/>
    </row>
    <row r="198199" spans="16:16" x14ac:dyDescent="0.3">
      <c r="P198199" s="83"/>
    </row>
    <row r="198200" spans="16:16" x14ac:dyDescent="0.3">
      <c r="P198200" s="83"/>
    </row>
    <row r="198201" spans="16:16" x14ac:dyDescent="0.3">
      <c r="P198201" s="83"/>
    </row>
    <row r="198202" spans="16:16" x14ac:dyDescent="0.3">
      <c r="P198202" s="83"/>
    </row>
    <row r="198203" spans="16:16" x14ac:dyDescent="0.3">
      <c r="P198203" s="83"/>
    </row>
    <row r="198204" spans="16:16" x14ac:dyDescent="0.3">
      <c r="P198204" s="83"/>
    </row>
    <row r="198205" spans="16:16" x14ac:dyDescent="0.3">
      <c r="P198205" s="83"/>
    </row>
    <row r="198206" spans="16:16" x14ac:dyDescent="0.3">
      <c r="P198206" s="83"/>
    </row>
    <row r="198207" spans="16:16" x14ac:dyDescent="0.3">
      <c r="P198207" s="83"/>
    </row>
    <row r="198208" spans="16:16" x14ac:dyDescent="0.3">
      <c r="P198208" s="83"/>
    </row>
    <row r="198209" spans="16:16" x14ac:dyDescent="0.3">
      <c r="P198209" s="83"/>
    </row>
    <row r="198210" spans="16:16" x14ac:dyDescent="0.3">
      <c r="P198210" s="83"/>
    </row>
    <row r="198211" spans="16:16" x14ac:dyDescent="0.3">
      <c r="P198211" s="83"/>
    </row>
    <row r="198212" spans="16:16" x14ac:dyDescent="0.3">
      <c r="P198212" s="83"/>
    </row>
    <row r="198213" spans="16:16" x14ac:dyDescent="0.3">
      <c r="P198213" s="83"/>
    </row>
    <row r="198214" spans="16:16" x14ac:dyDescent="0.3">
      <c r="P198214" s="83"/>
    </row>
    <row r="198215" spans="16:16" x14ac:dyDescent="0.3">
      <c r="P198215" s="83"/>
    </row>
    <row r="198216" spans="16:16" x14ac:dyDescent="0.3">
      <c r="P198216" s="83"/>
    </row>
    <row r="198217" spans="16:16" x14ac:dyDescent="0.3">
      <c r="P198217" s="83"/>
    </row>
    <row r="198218" spans="16:16" x14ac:dyDescent="0.3">
      <c r="P198218" s="83"/>
    </row>
    <row r="198219" spans="16:16" x14ac:dyDescent="0.3">
      <c r="P198219" s="83"/>
    </row>
    <row r="198220" spans="16:16" x14ac:dyDescent="0.3">
      <c r="P198220" s="83"/>
    </row>
    <row r="198221" spans="16:16" x14ac:dyDescent="0.3">
      <c r="P198221" s="83"/>
    </row>
    <row r="198222" spans="16:16" x14ac:dyDescent="0.3">
      <c r="P198222" s="83"/>
    </row>
    <row r="198223" spans="16:16" x14ac:dyDescent="0.3">
      <c r="P198223" s="83"/>
    </row>
    <row r="198224" spans="16:16" x14ac:dyDescent="0.3">
      <c r="P198224" s="83"/>
    </row>
    <row r="198225" spans="16:16" x14ac:dyDescent="0.3">
      <c r="P198225" s="83"/>
    </row>
    <row r="198226" spans="16:16" x14ac:dyDescent="0.3">
      <c r="P198226" s="83"/>
    </row>
    <row r="198227" spans="16:16" x14ac:dyDescent="0.3">
      <c r="P198227" s="83"/>
    </row>
    <row r="198228" spans="16:16" x14ac:dyDescent="0.3">
      <c r="P198228" s="83"/>
    </row>
    <row r="198229" spans="16:16" x14ac:dyDescent="0.3">
      <c r="P198229" s="83"/>
    </row>
    <row r="198230" spans="16:16" x14ac:dyDescent="0.3">
      <c r="P198230" s="83"/>
    </row>
    <row r="198231" spans="16:16" x14ac:dyDescent="0.3">
      <c r="P198231" s="83"/>
    </row>
    <row r="198232" spans="16:16" x14ac:dyDescent="0.3">
      <c r="P198232" s="83"/>
    </row>
    <row r="198233" spans="16:16" x14ac:dyDescent="0.3">
      <c r="P198233" s="83"/>
    </row>
    <row r="198234" spans="16:16" x14ac:dyDescent="0.3">
      <c r="P198234" s="83"/>
    </row>
    <row r="198235" spans="16:16" x14ac:dyDescent="0.3">
      <c r="P198235" s="83"/>
    </row>
    <row r="198236" spans="16:16" x14ac:dyDescent="0.3">
      <c r="P198236" s="83"/>
    </row>
    <row r="198237" spans="16:16" x14ac:dyDescent="0.3">
      <c r="P198237" s="83"/>
    </row>
    <row r="198238" spans="16:16" x14ac:dyDescent="0.3">
      <c r="P198238" s="83"/>
    </row>
    <row r="198239" spans="16:16" x14ac:dyDescent="0.3">
      <c r="P198239" s="83"/>
    </row>
    <row r="198240" spans="16:16" x14ac:dyDescent="0.3">
      <c r="P198240" s="83"/>
    </row>
    <row r="198241" spans="16:16" x14ac:dyDescent="0.3">
      <c r="P198241" s="83"/>
    </row>
    <row r="198242" spans="16:16" x14ac:dyDescent="0.3">
      <c r="P198242" s="83"/>
    </row>
    <row r="198243" spans="16:16" x14ac:dyDescent="0.3">
      <c r="P198243" s="83"/>
    </row>
    <row r="198244" spans="16:16" x14ac:dyDescent="0.3">
      <c r="P198244" s="83"/>
    </row>
    <row r="198245" spans="16:16" x14ac:dyDescent="0.3">
      <c r="P198245" s="83"/>
    </row>
    <row r="198246" spans="16:16" x14ac:dyDescent="0.3">
      <c r="P198246" s="83"/>
    </row>
    <row r="198247" spans="16:16" x14ac:dyDescent="0.3">
      <c r="P198247" s="83"/>
    </row>
    <row r="198248" spans="16:16" x14ac:dyDescent="0.3">
      <c r="P198248" s="83"/>
    </row>
    <row r="198249" spans="16:16" x14ac:dyDescent="0.3">
      <c r="P198249" s="83"/>
    </row>
    <row r="198250" spans="16:16" x14ac:dyDescent="0.3">
      <c r="P198250" s="83"/>
    </row>
    <row r="198251" spans="16:16" x14ac:dyDescent="0.3">
      <c r="P198251" s="83"/>
    </row>
    <row r="198252" spans="16:16" x14ac:dyDescent="0.3">
      <c r="P198252" s="83"/>
    </row>
    <row r="198253" spans="16:16" x14ac:dyDescent="0.3">
      <c r="P198253" s="83"/>
    </row>
    <row r="198254" spans="16:16" x14ac:dyDescent="0.3">
      <c r="P198254" s="83"/>
    </row>
    <row r="198255" spans="16:16" x14ac:dyDescent="0.3">
      <c r="P198255" s="83"/>
    </row>
    <row r="198256" spans="16:16" x14ac:dyDescent="0.3">
      <c r="P198256" s="83"/>
    </row>
    <row r="198257" spans="16:16" x14ac:dyDescent="0.3">
      <c r="P198257" s="83"/>
    </row>
    <row r="198258" spans="16:16" x14ac:dyDescent="0.3">
      <c r="P198258" s="83"/>
    </row>
    <row r="198259" spans="16:16" x14ac:dyDescent="0.3">
      <c r="P198259" s="83"/>
    </row>
    <row r="198260" spans="16:16" x14ac:dyDescent="0.3">
      <c r="P198260" s="83"/>
    </row>
    <row r="198261" spans="16:16" x14ac:dyDescent="0.3">
      <c r="P198261" s="83"/>
    </row>
    <row r="198262" spans="16:16" x14ac:dyDescent="0.3">
      <c r="P198262" s="83"/>
    </row>
    <row r="198263" spans="16:16" x14ac:dyDescent="0.3">
      <c r="P198263" s="83"/>
    </row>
    <row r="198264" spans="16:16" x14ac:dyDescent="0.3">
      <c r="P198264" s="83"/>
    </row>
    <row r="198265" spans="16:16" x14ac:dyDescent="0.3">
      <c r="P198265" s="83"/>
    </row>
    <row r="198266" spans="16:16" x14ac:dyDescent="0.3">
      <c r="P198266" s="83"/>
    </row>
    <row r="198267" spans="16:16" x14ac:dyDescent="0.3">
      <c r="P198267" s="83"/>
    </row>
    <row r="198268" spans="16:16" x14ac:dyDescent="0.3">
      <c r="P198268" s="83"/>
    </row>
    <row r="198269" spans="16:16" x14ac:dyDescent="0.3">
      <c r="P198269" s="83"/>
    </row>
    <row r="198270" spans="16:16" x14ac:dyDescent="0.3">
      <c r="P198270" s="83"/>
    </row>
    <row r="198271" spans="16:16" x14ac:dyDescent="0.3">
      <c r="P198271" s="83"/>
    </row>
    <row r="198272" spans="16:16" x14ac:dyDescent="0.3">
      <c r="P198272" s="83"/>
    </row>
    <row r="198273" spans="16:16" x14ac:dyDescent="0.3">
      <c r="P198273" s="83"/>
    </row>
    <row r="198274" spans="16:16" x14ac:dyDescent="0.3">
      <c r="P198274" s="83"/>
    </row>
    <row r="198275" spans="16:16" x14ac:dyDescent="0.3">
      <c r="P198275" s="83"/>
    </row>
    <row r="198276" spans="16:16" x14ac:dyDescent="0.3">
      <c r="P198276" s="83"/>
    </row>
    <row r="198277" spans="16:16" x14ac:dyDescent="0.3">
      <c r="P198277" s="83"/>
    </row>
    <row r="198278" spans="16:16" x14ac:dyDescent="0.3">
      <c r="P198278" s="83"/>
    </row>
    <row r="198279" spans="16:16" x14ac:dyDescent="0.3">
      <c r="P198279" s="83"/>
    </row>
    <row r="198280" spans="16:16" x14ac:dyDescent="0.3">
      <c r="P198280" s="83"/>
    </row>
    <row r="198281" spans="16:16" x14ac:dyDescent="0.3">
      <c r="P198281" s="83"/>
    </row>
    <row r="198282" spans="16:16" x14ac:dyDescent="0.3">
      <c r="P198282" s="83"/>
    </row>
    <row r="198283" spans="16:16" x14ac:dyDescent="0.3">
      <c r="P198283" s="83"/>
    </row>
    <row r="198284" spans="16:16" x14ac:dyDescent="0.3">
      <c r="P198284" s="83"/>
    </row>
    <row r="198285" spans="16:16" x14ac:dyDescent="0.3">
      <c r="P198285" s="83"/>
    </row>
    <row r="198286" spans="16:16" x14ac:dyDescent="0.3">
      <c r="P198286" s="83"/>
    </row>
    <row r="198287" spans="16:16" x14ac:dyDescent="0.3">
      <c r="P198287" s="83"/>
    </row>
    <row r="198288" spans="16:16" x14ac:dyDescent="0.3">
      <c r="P198288" s="83"/>
    </row>
    <row r="198289" spans="16:16" x14ac:dyDescent="0.3">
      <c r="P198289" s="83"/>
    </row>
    <row r="198290" spans="16:16" x14ac:dyDescent="0.3">
      <c r="P198290" s="83"/>
    </row>
    <row r="198291" spans="16:16" x14ac:dyDescent="0.3">
      <c r="P198291" s="83"/>
    </row>
    <row r="198292" spans="16:16" x14ac:dyDescent="0.3">
      <c r="P198292" s="83"/>
    </row>
    <row r="198293" spans="16:16" x14ac:dyDescent="0.3">
      <c r="P198293" s="83"/>
    </row>
    <row r="198294" spans="16:16" x14ac:dyDescent="0.3">
      <c r="P198294" s="83"/>
    </row>
    <row r="198295" spans="16:16" x14ac:dyDescent="0.3">
      <c r="P198295" s="83"/>
    </row>
    <row r="198296" spans="16:16" x14ac:dyDescent="0.3">
      <c r="P198296" s="83"/>
    </row>
    <row r="198297" spans="16:16" x14ac:dyDescent="0.3">
      <c r="P198297" s="83"/>
    </row>
    <row r="198298" spans="16:16" x14ac:dyDescent="0.3">
      <c r="P198298" s="83"/>
    </row>
    <row r="198299" spans="16:16" x14ac:dyDescent="0.3">
      <c r="P198299" s="83"/>
    </row>
    <row r="198300" spans="16:16" x14ac:dyDescent="0.3">
      <c r="P198300" s="83"/>
    </row>
    <row r="198301" spans="16:16" x14ac:dyDescent="0.3">
      <c r="P198301" s="83"/>
    </row>
    <row r="198302" spans="16:16" x14ac:dyDescent="0.3">
      <c r="P198302" s="83"/>
    </row>
    <row r="198303" spans="16:16" x14ac:dyDescent="0.3">
      <c r="P198303" s="83"/>
    </row>
    <row r="198304" spans="16:16" x14ac:dyDescent="0.3">
      <c r="P198304" s="83"/>
    </row>
    <row r="198305" spans="16:16" x14ac:dyDescent="0.3">
      <c r="P198305" s="83"/>
    </row>
    <row r="198306" spans="16:16" x14ac:dyDescent="0.3">
      <c r="P198306" s="83"/>
    </row>
    <row r="198307" spans="16:16" x14ac:dyDescent="0.3">
      <c r="P198307" s="83"/>
    </row>
    <row r="198308" spans="16:16" x14ac:dyDescent="0.3">
      <c r="P198308" s="83"/>
    </row>
    <row r="198309" spans="16:16" x14ac:dyDescent="0.3">
      <c r="P198309" s="83"/>
    </row>
    <row r="198310" spans="16:16" x14ac:dyDescent="0.3">
      <c r="P198310" s="83"/>
    </row>
    <row r="198311" spans="16:16" x14ac:dyDescent="0.3">
      <c r="P198311" s="83"/>
    </row>
    <row r="198312" spans="16:16" x14ac:dyDescent="0.3">
      <c r="P198312" s="83"/>
    </row>
    <row r="198313" spans="16:16" x14ac:dyDescent="0.3">
      <c r="P198313" s="83"/>
    </row>
    <row r="198314" spans="16:16" x14ac:dyDescent="0.3">
      <c r="P198314" s="83"/>
    </row>
    <row r="198315" spans="16:16" x14ac:dyDescent="0.3">
      <c r="P198315" s="83"/>
    </row>
    <row r="198316" spans="16:16" x14ac:dyDescent="0.3">
      <c r="P198316" s="83"/>
    </row>
    <row r="198317" spans="16:16" x14ac:dyDescent="0.3">
      <c r="P198317" s="83"/>
    </row>
    <row r="198318" spans="16:16" x14ac:dyDescent="0.3">
      <c r="P198318" s="83"/>
    </row>
    <row r="198319" spans="16:16" x14ac:dyDescent="0.3">
      <c r="P198319" s="83"/>
    </row>
    <row r="198320" spans="16:16" x14ac:dyDescent="0.3">
      <c r="P198320" s="83"/>
    </row>
    <row r="198321" spans="16:16" x14ac:dyDescent="0.3">
      <c r="P198321" s="83"/>
    </row>
    <row r="198322" spans="16:16" x14ac:dyDescent="0.3">
      <c r="P198322" s="83"/>
    </row>
    <row r="198323" spans="16:16" x14ac:dyDescent="0.3">
      <c r="P198323" s="83"/>
    </row>
    <row r="198324" spans="16:16" x14ac:dyDescent="0.3">
      <c r="P198324" s="83"/>
    </row>
    <row r="198325" spans="16:16" x14ac:dyDescent="0.3">
      <c r="P198325" s="83"/>
    </row>
    <row r="198326" spans="16:16" x14ac:dyDescent="0.3">
      <c r="P198326" s="83"/>
    </row>
    <row r="198327" spans="16:16" x14ac:dyDescent="0.3">
      <c r="P198327" s="83"/>
    </row>
    <row r="198328" spans="16:16" x14ac:dyDescent="0.3">
      <c r="P198328" s="83"/>
    </row>
    <row r="198329" spans="16:16" x14ac:dyDescent="0.3">
      <c r="P198329" s="83"/>
    </row>
    <row r="198330" spans="16:16" x14ac:dyDescent="0.3">
      <c r="P198330" s="83"/>
    </row>
    <row r="198331" spans="16:16" x14ac:dyDescent="0.3">
      <c r="P198331" s="83"/>
    </row>
    <row r="198332" spans="16:16" x14ac:dyDescent="0.3">
      <c r="P198332" s="83"/>
    </row>
    <row r="198333" spans="16:16" x14ac:dyDescent="0.3">
      <c r="P198333" s="83"/>
    </row>
    <row r="198334" spans="16:16" x14ac:dyDescent="0.3">
      <c r="P198334" s="83"/>
    </row>
    <row r="198335" spans="16:16" x14ac:dyDescent="0.3">
      <c r="P198335" s="83"/>
    </row>
    <row r="198336" spans="16:16" x14ac:dyDescent="0.3">
      <c r="P198336" s="83"/>
    </row>
    <row r="198337" spans="16:16" x14ac:dyDescent="0.3">
      <c r="P198337" s="83"/>
    </row>
    <row r="198338" spans="16:16" x14ac:dyDescent="0.3">
      <c r="P198338" s="83"/>
    </row>
    <row r="198339" spans="16:16" x14ac:dyDescent="0.3">
      <c r="P198339" s="83"/>
    </row>
    <row r="198340" spans="16:16" x14ac:dyDescent="0.3">
      <c r="P198340" s="83"/>
    </row>
    <row r="198341" spans="16:16" x14ac:dyDescent="0.3">
      <c r="P198341" s="83"/>
    </row>
    <row r="198342" spans="16:16" x14ac:dyDescent="0.3">
      <c r="P198342" s="83"/>
    </row>
    <row r="198343" spans="16:16" x14ac:dyDescent="0.3">
      <c r="P198343" s="83"/>
    </row>
    <row r="198344" spans="16:16" x14ac:dyDescent="0.3">
      <c r="P198344" s="83"/>
    </row>
    <row r="198345" spans="16:16" x14ac:dyDescent="0.3">
      <c r="P198345" s="83"/>
    </row>
    <row r="198346" spans="16:16" x14ac:dyDescent="0.3">
      <c r="P198346" s="83"/>
    </row>
    <row r="198347" spans="16:16" x14ac:dyDescent="0.3">
      <c r="P198347" s="83"/>
    </row>
    <row r="198348" spans="16:16" x14ac:dyDescent="0.3">
      <c r="P198348" s="83"/>
    </row>
    <row r="198349" spans="16:16" x14ac:dyDescent="0.3">
      <c r="P198349" s="83"/>
    </row>
    <row r="198350" spans="16:16" x14ac:dyDescent="0.3">
      <c r="P198350" s="83"/>
    </row>
    <row r="198351" spans="16:16" x14ac:dyDescent="0.3">
      <c r="P198351" s="83"/>
    </row>
    <row r="198352" spans="16:16" x14ac:dyDescent="0.3">
      <c r="P198352" s="83"/>
    </row>
    <row r="198353" spans="16:16" x14ac:dyDescent="0.3">
      <c r="P198353" s="83"/>
    </row>
    <row r="198354" spans="16:16" x14ac:dyDescent="0.3">
      <c r="P198354" s="83"/>
    </row>
    <row r="198355" spans="16:16" x14ac:dyDescent="0.3">
      <c r="P198355" s="83"/>
    </row>
    <row r="198356" spans="16:16" x14ac:dyDescent="0.3">
      <c r="P198356" s="83"/>
    </row>
    <row r="198357" spans="16:16" x14ac:dyDescent="0.3">
      <c r="P198357" s="83"/>
    </row>
    <row r="198358" spans="16:16" x14ac:dyDescent="0.3">
      <c r="P198358" s="83"/>
    </row>
    <row r="198359" spans="16:16" x14ac:dyDescent="0.3">
      <c r="P198359" s="83"/>
    </row>
    <row r="198360" spans="16:16" x14ac:dyDescent="0.3">
      <c r="P198360" s="83"/>
    </row>
    <row r="198361" spans="16:16" x14ac:dyDescent="0.3">
      <c r="P198361" s="83"/>
    </row>
    <row r="198362" spans="16:16" x14ac:dyDescent="0.3">
      <c r="P198362" s="83"/>
    </row>
    <row r="198363" spans="16:16" x14ac:dyDescent="0.3">
      <c r="P198363" s="83"/>
    </row>
    <row r="198364" spans="16:16" x14ac:dyDescent="0.3">
      <c r="P198364" s="83"/>
    </row>
    <row r="198365" spans="16:16" x14ac:dyDescent="0.3">
      <c r="P198365" s="83"/>
    </row>
    <row r="198366" spans="16:16" x14ac:dyDescent="0.3">
      <c r="P198366" s="83"/>
    </row>
    <row r="198367" spans="16:16" x14ac:dyDescent="0.3">
      <c r="P198367" s="83"/>
    </row>
    <row r="198368" spans="16:16" x14ac:dyDescent="0.3">
      <c r="P198368" s="83"/>
    </row>
    <row r="198369" spans="16:16" x14ac:dyDescent="0.3">
      <c r="P198369" s="83"/>
    </row>
    <row r="198370" spans="16:16" x14ac:dyDescent="0.3">
      <c r="P198370" s="83"/>
    </row>
    <row r="198371" spans="16:16" x14ac:dyDescent="0.3">
      <c r="P198371" s="83"/>
    </row>
    <row r="198372" spans="16:16" x14ac:dyDescent="0.3">
      <c r="P198372" s="83"/>
    </row>
    <row r="198373" spans="16:16" x14ac:dyDescent="0.3">
      <c r="P198373" s="83"/>
    </row>
    <row r="198374" spans="16:16" x14ac:dyDescent="0.3">
      <c r="P198374" s="83"/>
    </row>
    <row r="198375" spans="16:16" x14ac:dyDescent="0.3">
      <c r="P198375" s="83"/>
    </row>
    <row r="198376" spans="16:16" x14ac:dyDescent="0.3">
      <c r="P198376" s="83"/>
    </row>
    <row r="198377" spans="16:16" x14ac:dyDescent="0.3">
      <c r="P198377" s="83"/>
    </row>
    <row r="198378" spans="16:16" x14ac:dyDescent="0.3">
      <c r="P198378" s="83"/>
    </row>
    <row r="198379" spans="16:16" x14ac:dyDescent="0.3">
      <c r="P198379" s="83"/>
    </row>
    <row r="198380" spans="16:16" x14ac:dyDescent="0.3">
      <c r="P198380" s="83"/>
    </row>
    <row r="198381" spans="16:16" x14ac:dyDescent="0.3">
      <c r="P198381" s="83"/>
    </row>
    <row r="198382" spans="16:16" x14ac:dyDescent="0.3">
      <c r="P198382" s="83"/>
    </row>
    <row r="198383" spans="16:16" x14ac:dyDescent="0.3">
      <c r="P198383" s="83"/>
    </row>
    <row r="198384" spans="16:16" x14ac:dyDescent="0.3">
      <c r="P198384" s="83"/>
    </row>
    <row r="198385" spans="16:16" x14ac:dyDescent="0.3">
      <c r="P198385" s="83"/>
    </row>
    <row r="198386" spans="16:16" x14ac:dyDescent="0.3">
      <c r="P198386" s="83"/>
    </row>
    <row r="198387" spans="16:16" x14ac:dyDescent="0.3">
      <c r="P198387" s="83"/>
    </row>
    <row r="198388" spans="16:16" x14ac:dyDescent="0.3">
      <c r="P198388" s="83"/>
    </row>
    <row r="198389" spans="16:16" x14ac:dyDescent="0.3">
      <c r="P198389" s="83"/>
    </row>
    <row r="198390" spans="16:16" x14ac:dyDescent="0.3">
      <c r="P198390" s="83"/>
    </row>
    <row r="198391" spans="16:16" x14ac:dyDescent="0.3">
      <c r="P198391" s="83"/>
    </row>
    <row r="198392" spans="16:16" x14ac:dyDescent="0.3">
      <c r="P198392" s="83"/>
    </row>
    <row r="198393" spans="16:16" x14ac:dyDescent="0.3">
      <c r="P198393" s="83"/>
    </row>
    <row r="198394" spans="16:16" x14ac:dyDescent="0.3">
      <c r="P198394" s="83"/>
    </row>
    <row r="198395" spans="16:16" x14ac:dyDescent="0.3">
      <c r="P198395" s="83"/>
    </row>
    <row r="198396" spans="16:16" x14ac:dyDescent="0.3">
      <c r="P198396" s="83"/>
    </row>
    <row r="198397" spans="16:16" x14ac:dyDescent="0.3">
      <c r="P198397" s="83"/>
    </row>
    <row r="198398" spans="16:16" x14ac:dyDescent="0.3">
      <c r="P198398" s="83"/>
    </row>
    <row r="198399" spans="16:16" x14ac:dyDescent="0.3">
      <c r="P198399" s="83"/>
    </row>
    <row r="198400" spans="16:16" x14ac:dyDescent="0.3">
      <c r="P198400" s="83"/>
    </row>
    <row r="198401" spans="16:16" x14ac:dyDescent="0.3">
      <c r="P198401" s="83"/>
    </row>
    <row r="198402" spans="16:16" x14ac:dyDescent="0.3">
      <c r="P198402" s="83"/>
    </row>
    <row r="198403" spans="16:16" x14ac:dyDescent="0.3">
      <c r="P198403" s="83"/>
    </row>
    <row r="198404" spans="16:16" x14ac:dyDescent="0.3">
      <c r="P198404" s="83"/>
    </row>
    <row r="198405" spans="16:16" x14ac:dyDescent="0.3">
      <c r="P198405" s="83"/>
    </row>
    <row r="198406" spans="16:16" x14ac:dyDescent="0.3">
      <c r="P198406" s="83"/>
    </row>
    <row r="198407" spans="16:16" x14ac:dyDescent="0.3">
      <c r="P198407" s="83"/>
    </row>
    <row r="198408" spans="16:16" x14ac:dyDescent="0.3">
      <c r="P198408" s="83"/>
    </row>
    <row r="198409" spans="16:16" x14ac:dyDescent="0.3">
      <c r="P198409" s="83"/>
    </row>
    <row r="198410" spans="16:16" x14ac:dyDescent="0.3">
      <c r="P198410" s="83"/>
    </row>
    <row r="198411" spans="16:16" x14ac:dyDescent="0.3">
      <c r="P198411" s="83"/>
    </row>
    <row r="198412" spans="16:16" x14ac:dyDescent="0.3">
      <c r="P198412" s="83"/>
    </row>
    <row r="198413" spans="16:16" x14ac:dyDescent="0.3">
      <c r="P198413" s="83"/>
    </row>
    <row r="198414" spans="16:16" x14ac:dyDescent="0.3">
      <c r="P198414" s="83"/>
    </row>
    <row r="198415" spans="16:16" x14ac:dyDescent="0.3">
      <c r="P198415" s="83"/>
    </row>
    <row r="198416" spans="16:16" x14ac:dyDescent="0.3">
      <c r="P198416" s="83"/>
    </row>
    <row r="198417" spans="16:16" x14ac:dyDescent="0.3">
      <c r="P198417" s="83"/>
    </row>
    <row r="198418" spans="16:16" x14ac:dyDescent="0.3">
      <c r="P198418" s="83"/>
    </row>
    <row r="198419" spans="16:16" x14ac:dyDescent="0.3">
      <c r="P198419" s="83"/>
    </row>
    <row r="198420" spans="16:16" x14ac:dyDescent="0.3">
      <c r="P198420" s="83"/>
    </row>
    <row r="198421" spans="16:16" x14ac:dyDescent="0.3">
      <c r="P198421" s="83"/>
    </row>
    <row r="198422" spans="16:16" x14ac:dyDescent="0.3">
      <c r="P198422" s="83"/>
    </row>
    <row r="198423" spans="16:16" x14ac:dyDescent="0.3">
      <c r="P198423" s="83"/>
    </row>
    <row r="198424" spans="16:16" x14ac:dyDescent="0.3">
      <c r="P198424" s="83"/>
    </row>
    <row r="198425" spans="16:16" x14ac:dyDescent="0.3">
      <c r="P198425" s="83"/>
    </row>
    <row r="198426" spans="16:16" x14ac:dyDescent="0.3">
      <c r="P198426" s="83"/>
    </row>
    <row r="198427" spans="16:16" x14ac:dyDescent="0.3">
      <c r="P198427" s="83"/>
    </row>
    <row r="198428" spans="16:16" x14ac:dyDescent="0.3">
      <c r="P198428" s="83"/>
    </row>
    <row r="198429" spans="16:16" x14ac:dyDescent="0.3">
      <c r="P198429" s="83"/>
    </row>
    <row r="198430" spans="16:16" x14ac:dyDescent="0.3">
      <c r="P198430" s="83"/>
    </row>
    <row r="198431" spans="16:16" x14ac:dyDescent="0.3">
      <c r="P198431" s="83"/>
    </row>
    <row r="198432" spans="16:16" x14ac:dyDescent="0.3">
      <c r="P198432" s="83"/>
    </row>
    <row r="198433" spans="16:16" x14ac:dyDescent="0.3">
      <c r="P198433" s="83"/>
    </row>
    <row r="198434" spans="16:16" x14ac:dyDescent="0.3">
      <c r="P198434" s="83"/>
    </row>
    <row r="198435" spans="16:16" x14ac:dyDescent="0.3">
      <c r="P198435" s="83"/>
    </row>
    <row r="198436" spans="16:16" x14ac:dyDescent="0.3">
      <c r="P198436" s="83"/>
    </row>
    <row r="198437" spans="16:16" x14ac:dyDescent="0.3">
      <c r="P198437" s="83"/>
    </row>
    <row r="198438" spans="16:16" x14ac:dyDescent="0.3">
      <c r="P198438" s="83"/>
    </row>
    <row r="198439" spans="16:16" x14ac:dyDescent="0.3">
      <c r="P198439" s="83"/>
    </row>
    <row r="198440" spans="16:16" x14ac:dyDescent="0.3">
      <c r="P198440" s="83"/>
    </row>
    <row r="198441" spans="16:16" x14ac:dyDescent="0.3">
      <c r="P198441" s="83"/>
    </row>
    <row r="198442" spans="16:16" x14ac:dyDescent="0.3">
      <c r="P198442" s="83"/>
    </row>
    <row r="198443" spans="16:16" x14ac:dyDescent="0.3">
      <c r="P198443" s="83"/>
    </row>
    <row r="198444" spans="16:16" x14ac:dyDescent="0.3">
      <c r="P198444" s="83"/>
    </row>
    <row r="198445" spans="16:16" x14ac:dyDescent="0.3">
      <c r="P198445" s="83"/>
    </row>
    <row r="198446" spans="16:16" x14ac:dyDescent="0.3">
      <c r="P198446" s="83"/>
    </row>
    <row r="198447" spans="16:16" x14ac:dyDescent="0.3">
      <c r="P198447" s="83"/>
    </row>
    <row r="198448" spans="16:16" x14ac:dyDescent="0.3">
      <c r="P198448" s="83"/>
    </row>
    <row r="198449" spans="16:16" x14ac:dyDescent="0.3">
      <c r="P198449" s="83"/>
    </row>
    <row r="198450" spans="16:16" x14ac:dyDescent="0.3">
      <c r="P198450" s="83"/>
    </row>
    <row r="198451" spans="16:16" x14ac:dyDescent="0.3">
      <c r="P198451" s="83"/>
    </row>
    <row r="198452" spans="16:16" x14ac:dyDescent="0.3">
      <c r="P198452" s="83"/>
    </row>
    <row r="198453" spans="16:16" x14ac:dyDescent="0.3">
      <c r="P198453" s="83"/>
    </row>
    <row r="198454" spans="16:16" x14ac:dyDescent="0.3">
      <c r="P198454" s="83"/>
    </row>
    <row r="198455" spans="16:16" x14ac:dyDescent="0.3">
      <c r="P198455" s="83"/>
    </row>
    <row r="198456" spans="16:16" x14ac:dyDescent="0.3">
      <c r="P198456" s="83"/>
    </row>
    <row r="198457" spans="16:16" x14ac:dyDescent="0.3">
      <c r="P198457" s="83"/>
    </row>
    <row r="198458" spans="16:16" x14ac:dyDescent="0.3">
      <c r="P198458" s="83"/>
    </row>
    <row r="198459" spans="16:16" x14ac:dyDescent="0.3">
      <c r="P198459" s="83"/>
    </row>
    <row r="198460" spans="16:16" x14ac:dyDescent="0.3">
      <c r="P198460" s="83"/>
    </row>
    <row r="198461" spans="16:16" x14ac:dyDescent="0.3">
      <c r="P198461" s="83"/>
    </row>
    <row r="198462" spans="16:16" x14ac:dyDescent="0.3">
      <c r="P198462" s="83"/>
    </row>
    <row r="198463" spans="16:16" x14ac:dyDescent="0.3">
      <c r="P198463" s="83"/>
    </row>
    <row r="198464" spans="16:16" x14ac:dyDescent="0.3">
      <c r="P198464" s="83"/>
    </row>
    <row r="198465" spans="16:16" x14ac:dyDescent="0.3">
      <c r="P198465" s="83"/>
    </row>
    <row r="198466" spans="16:16" x14ac:dyDescent="0.3">
      <c r="P198466" s="83"/>
    </row>
    <row r="198467" spans="16:16" x14ac:dyDescent="0.3">
      <c r="P198467" s="83"/>
    </row>
    <row r="198468" spans="16:16" x14ac:dyDescent="0.3">
      <c r="P198468" s="83"/>
    </row>
    <row r="198469" spans="16:16" x14ac:dyDescent="0.3">
      <c r="P198469" s="83"/>
    </row>
    <row r="198470" spans="16:16" x14ac:dyDescent="0.3">
      <c r="P198470" s="83"/>
    </row>
    <row r="198471" spans="16:16" x14ac:dyDescent="0.3">
      <c r="P198471" s="83"/>
    </row>
    <row r="198472" spans="16:16" x14ac:dyDescent="0.3">
      <c r="P198472" s="83"/>
    </row>
    <row r="198473" spans="16:16" x14ac:dyDescent="0.3">
      <c r="P198473" s="83"/>
    </row>
    <row r="198474" spans="16:16" x14ac:dyDescent="0.3">
      <c r="P198474" s="83"/>
    </row>
    <row r="198475" spans="16:16" x14ac:dyDescent="0.3">
      <c r="P198475" s="83"/>
    </row>
    <row r="198476" spans="16:16" x14ac:dyDescent="0.3">
      <c r="P198476" s="83"/>
    </row>
    <row r="198477" spans="16:16" x14ac:dyDescent="0.3">
      <c r="P198477" s="83"/>
    </row>
    <row r="198478" spans="16:16" x14ac:dyDescent="0.3">
      <c r="P198478" s="83"/>
    </row>
    <row r="198479" spans="16:16" x14ac:dyDescent="0.3">
      <c r="P198479" s="83"/>
    </row>
    <row r="198480" spans="16:16" x14ac:dyDescent="0.3">
      <c r="P198480" s="83"/>
    </row>
    <row r="198481" spans="16:16" x14ac:dyDescent="0.3">
      <c r="P198481" s="83"/>
    </row>
    <row r="198482" spans="16:16" x14ac:dyDescent="0.3">
      <c r="P198482" s="83"/>
    </row>
    <row r="198483" spans="16:16" x14ac:dyDescent="0.3">
      <c r="P198483" s="83"/>
    </row>
    <row r="198484" spans="16:16" x14ac:dyDescent="0.3">
      <c r="P198484" s="83"/>
    </row>
    <row r="198485" spans="16:16" x14ac:dyDescent="0.3">
      <c r="P198485" s="83"/>
    </row>
    <row r="198486" spans="16:16" x14ac:dyDescent="0.3">
      <c r="P198486" s="83"/>
    </row>
    <row r="198487" spans="16:16" x14ac:dyDescent="0.3">
      <c r="P198487" s="83"/>
    </row>
    <row r="198488" spans="16:16" x14ac:dyDescent="0.3">
      <c r="P198488" s="83"/>
    </row>
    <row r="198489" spans="16:16" x14ac:dyDescent="0.3">
      <c r="P198489" s="83"/>
    </row>
    <row r="198490" spans="16:16" x14ac:dyDescent="0.3">
      <c r="P198490" s="83"/>
    </row>
    <row r="198491" spans="16:16" x14ac:dyDescent="0.3">
      <c r="P198491" s="83"/>
    </row>
    <row r="198492" spans="16:16" x14ac:dyDescent="0.3">
      <c r="P198492" s="83"/>
    </row>
    <row r="198493" spans="16:16" x14ac:dyDescent="0.3">
      <c r="P198493" s="83"/>
    </row>
    <row r="198494" spans="16:16" x14ac:dyDescent="0.3">
      <c r="P198494" s="83"/>
    </row>
    <row r="198495" spans="16:16" x14ac:dyDescent="0.3">
      <c r="P198495" s="83"/>
    </row>
    <row r="198496" spans="16:16" x14ac:dyDescent="0.3">
      <c r="P198496" s="83"/>
    </row>
    <row r="198497" spans="16:16" x14ac:dyDescent="0.3">
      <c r="P198497" s="83"/>
    </row>
    <row r="198498" spans="16:16" x14ac:dyDescent="0.3">
      <c r="P198498" s="83"/>
    </row>
    <row r="198499" spans="16:16" x14ac:dyDescent="0.3">
      <c r="P198499" s="83"/>
    </row>
    <row r="198500" spans="16:16" x14ac:dyDescent="0.3">
      <c r="P198500" s="83"/>
    </row>
    <row r="198501" spans="16:16" x14ac:dyDescent="0.3">
      <c r="P198501" s="83"/>
    </row>
    <row r="198502" spans="16:16" x14ac:dyDescent="0.3">
      <c r="P198502" s="83"/>
    </row>
    <row r="198503" spans="16:16" x14ac:dyDescent="0.3">
      <c r="P198503" s="83"/>
    </row>
    <row r="198504" spans="16:16" x14ac:dyDescent="0.3">
      <c r="P198504" s="83"/>
    </row>
    <row r="198505" spans="16:16" x14ac:dyDescent="0.3">
      <c r="P198505" s="83"/>
    </row>
    <row r="198506" spans="16:16" x14ac:dyDescent="0.3">
      <c r="P198506" s="83"/>
    </row>
    <row r="198507" spans="16:16" x14ac:dyDescent="0.3">
      <c r="P198507" s="83"/>
    </row>
    <row r="198508" spans="16:16" x14ac:dyDescent="0.3">
      <c r="P198508" s="83"/>
    </row>
    <row r="198509" spans="16:16" x14ac:dyDescent="0.3">
      <c r="P198509" s="83"/>
    </row>
    <row r="198510" spans="16:16" x14ac:dyDescent="0.3">
      <c r="P198510" s="83"/>
    </row>
    <row r="198511" spans="16:16" x14ac:dyDescent="0.3">
      <c r="P198511" s="83"/>
    </row>
    <row r="198512" spans="16:16" x14ac:dyDescent="0.3">
      <c r="P198512" s="83"/>
    </row>
    <row r="198513" spans="16:16" x14ac:dyDescent="0.3">
      <c r="P198513" s="83"/>
    </row>
    <row r="198514" spans="16:16" x14ac:dyDescent="0.3">
      <c r="P198514" s="83"/>
    </row>
    <row r="198515" spans="16:16" x14ac:dyDescent="0.3">
      <c r="P198515" s="83"/>
    </row>
    <row r="198516" spans="16:16" x14ac:dyDescent="0.3">
      <c r="P198516" s="83"/>
    </row>
    <row r="198517" spans="16:16" x14ac:dyDescent="0.3">
      <c r="P198517" s="83"/>
    </row>
    <row r="198518" spans="16:16" x14ac:dyDescent="0.3">
      <c r="P198518" s="83"/>
    </row>
    <row r="198519" spans="16:16" x14ac:dyDescent="0.3">
      <c r="P198519" s="83"/>
    </row>
    <row r="198520" spans="16:16" x14ac:dyDescent="0.3">
      <c r="P198520" s="83"/>
    </row>
    <row r="198521" spans="16:16" x14ac:dyDescent="0.3">
      <c r="P198521" s="83"/>
    </row>
    <row r="198522" spans="16:16" x14ac:dyDescent="0.3">
      <c r="P198522" s="83"/>
    </row>
    <row r="198523" spans="16:16" x14ac:dyDescent="0.3">
      <c r="P198523" s="83"/>
    </row>
    <row r="198524" spans="16:16" x14ac:dyDescent="0.3">
      <c r="P198524" s="83"/>
    </row>
    <row r="198525" spans="16:16" x14ac:dyDescent="0.3">
      <c r="P198525" s="83"/>
    </row>
    <row r="198526" spans="16:16" x14ac:dyDescent="0.3">
      <c r="P198526" s="83"/>
    </row>
    <row r="198527" spans="16:16" x14ac:dyDescent="0.3">
      <c r="P198527" s="83"/>
    </row>
    <row r="198528" spans="16:16" x14ac:dyDescent="0.3">
      <c r="P198528" s="83"/>
    </row>
    <row r="198529" spans="16:16" x14ac:dyDescent="0.3">
      <c r="P198529" s="83"/>
    </row>
    <row r="198530" spans="16:16" x14ac:dyDescent="0.3">
      <c r="P198530" s="83"/>
    </row>
    <row r="198531" spans="16:16" x14ac:dyDescent="0.3">
      <c r="P198531" s="83"/>
    </row>
    <row r="198532" spans="16:16" x14ac:dyDescent="0.3">
      <c r="P198532" s="83"/>
    </row>
    <row r="198533" spans="16:16" x14ac:dyDescent="0.3">
      <c r="P198533" s="83"/>
    </row>
    <row r="198534" spans="16:16" x14ac:dyDescent="0.3">
      <c r="P198534" s="83"/>
    </row>
    <row r="198535" spans="16:16" x14ac:dyDescent="0.3">
      <c r="P198535" s="83"/>
    </row>
    <row r="198536" spans="16:16" x14ac:dyDescent="0.3">
      <c r="P198536" s="83"/>
    </row>
    <row r="198537" spans="16:16" x14ac:dyDescent="0.3">
      <c r="P198537" s="83"/>
    </row>
    <row r="198538" spans="16:16" x14ac:dyDescent="0.3">
      <c r="P198538" s="83"/>
    </row>
    <row r="198539" spans="16:16" x14ac:dyDescent="0.3">
      <c r="P198539" s="83"/>
    </row>
    <row r="198540" spans="16:16" x14ac:dyDescent="0.3">
      <c r="P198540" s="83"/>
    </row>
    <row r="198541" spans="16:16" x14ac:dyDescent="0.3">
      <c r="P198541" s="83"/>
    </row>
    <row r="198542" spans="16:16" x14ac:dyDescent="0.3">
      <c r="P198542" s="83"/>
    </row>
    <row r="198543" spans="16:16" x14ac:dyDescent="0.3">
      <c r="P198543" s="83"/>
    </row>
    <row r="198544" spans="16:16" x14ac:dyDescent="0.3">
      <c r="P198544" s="83"/>
    </row>
    <row r="198545" spans="16:16" x14ac:dyDescent="0.3">
      <c r="P198545" s="83"/>
    </row>
    <row r="198546" spans="16:16" x14ac:dyDescent="0.3">
      <c r="P198546" s="83"/>
    </row>
    <row r="198547" spans="16:16" x14ac:dyDescent="0.3">
      <c r="P198547" s="83"/>
    </row>
    <row r="198548" spans="16:16" x14ac:dyDescent="0.3">
      <c r="P198548" s="83"/>
    </row>
    <row r="198549" spans="16:16" x14ac:dyDescent="0.3">
      <c r="P198549" s="83"/>
    </row>
    <row r="198550" spans="16:16" x14ac:dyDescent="0.3">
      <c r="P198550" s="83"/>
    </row>
    <row r="198551" spans="16:16" x14ac:dyDescent="0.3">
      <c r="P198551" s="83"/>
    </row>
    <row r="198552" spans="16:16" x14ac:dyDescent="0.3">
      <c r="P198552" s="83"/>
    </row>
    <row r="198553" spans="16:16" x14ac:dyDescent="0.3">
      <c r="P198553" s="83"/>
    </row>
    <row r="198554" spans="16:16" x14ac:dyDescent="0.3">
      <c r="P198554" s="83"/>
    </row>
    <row r="198555" spans="16:16" x14ac:dyDescent="0.3">
      <c r="P198555" s="83"/>
    </row>
    <row r="198556" spans="16:16" x14ac:dyDescent="0.3">
      <c r="P198556" s="83"/>
    </row>
    <row r="198557" spans="16:16" x14ac:dyDescent="0.3">
      <c r="P198557" s="83"/>
    </row>
    <row r="198558" spans="16:16" x14ac:dyDescent="0.3">
      <c r="P198558" s="83"/>
    </row>
    <row r="198559" spans="16:16" x14ac:dyDescent="0.3">
      <c r="P198559" s="83"/>
    </row>
    <row r="198560" spans="16:16" x14ac:dyDescent="0.3">
      <c r="P198560" s="83"/>
    </row>
    <row r="198561" spans="16:16" x14ac:dyDescent="0.3">
      <c r="P198561" s="83"/>
    </row>
    <row r="198562" spans="16:16" x14ac:dyDescent="0.3">
      <c r="P198562" s="83"/>
    </row>
    <row r="198563" spans="16:16" x14ac:dyDescent="0.3">
      <c r="P198563" s="83"/>
    </row>
    <row r="198564" spans="16:16" x14ac:dyDescent="0.3">
      <c r="P198564" s="83"/>
    </row>
    <row r="198565" spans="16:16" x14ac:dyDescent="0.3">
      <c r="P198565" s="83"/>
    </row>
    <row r="198566" spans="16:16" x14ac:dyDescent="0.3">
      <c r="P198566" s="83"/>
    </row>
    <row r="198567" spans="16:16" x14ac:dyDescent="0.3">
      <c r="P198567" s="83"/>
    </row>
    <row r="198568" spans="16:16" x14ac:dyDescent="0.3">
      <c r="P198568" s="83"/>
    </row>
    <row r="198569" spans="16:16" x14ac:dyDescent="0.3">
      <c r="P198569" s="83"/>
    </row>
    <row r="198570" spans="16:16" x14ac:dyDescent="0.3">
      <c r="P198570" s="83"/>
    </row>
    <row r="198571" spans="16:16" x14ac:dyDescent="0.3">
      <c r="P198571" s="83"/>
    </row>
    <row r="198572" spans="16:16" x14ac:dyDescent="0.3">
      <c r="P198572" s="83"/>
    </row>
    <row r="198573" spans="16:16" x14ac:dyDescent="0.3">
      <c r="P198573" s="83"/>
    </row>
    <row r="198574" spans="16:16" x14ac:dyDescent="0.3">
      <c r="P198574" s="83"/>
    </row>
    <row r="198575" spans="16:16" x14ac:dyDescent="0.3">
      <c r="P198575" s="83"/>
    </row>
    <row r="198576" spans="16:16" x14ac:dyDescent="0.3">
      <c r="P198576" s="83"/>
    </row>
    <row r="198577" spans="16:16" x14ac:dyDescent="0.3">
      <c r="P198577" s="83"/>
    </row>
    <row r="198578" spans="16:16" x14ac:dyDescent="0.3">
      <c r="P198578" s="83"/>
    </row>
    <row r="198579" spans="16:16" x14ac:dyDescent="0.3">
      <c r="P198579" s="83"/>
    </row>
    <row r="198580" spans="16:16" x14ac:dyDescent="0.3">
      <c r="P198580" s="83"/>
    </row>
    <row r="198581" spans="16:16" x14ac:dyDescent="0.3">
      <c r="P198581" s="83"/>
    </row>
    <row r="198582" spans="16:16" x14ac:dyDescent="0.3">
      <c r="P198582" s="83"/>
    </row>
    <row r="198583" spans="16:16" x14ac:dyDescent="0.3">
      <c r="P198583" s="83"/>
    </row>
    <row r="198584" spans="16:16" x14ac:dyDescent="0.3">
      <c r="P198584" s="83"/>
    </row>
    <row r="198585" spans="16:16" x14ac:dyDescent="0.3">
      <c r="P198585" s="83"/>
    </row>
    <row r="198586" spans="16:16" x14ac:dyDescent="0.3">
      <c r="P198586" s="83"/>
    </row>
    <row r="198587" spans="16:16" x14ac:dyDescent="0.3">
      <c r="P198587" s="83"/>
    </row>
    <row r="198588" spans="16:16" x14ac:dyDescent="0.3">
      <c r="P198588" s="83"/>
    </row>
    <row r="198589" spans="16:16" x14ac:dyDescent="0.3">
      <c r="P198589" s="83"/>
    </row>
    <row r="198590" spans="16:16" x14ac:dyDescent="0.3">
      <c r="P198590" s="83"/>
    </row>
    <row r="198591" spans="16:16" x14ac:dyDescent="0.3">
      <c r="P198591" s="83"/>
    </row>
    <row r="198592" spans="16:16" x14ac:dyDescent="0.3">
      <c r="P198592" s="83"/>
    </row>
    <row r="198593" spans="16:16" x14ac:dyDescent="0.3">
      <c r="P198593" s="83"/>
    </row>
    <row r="198594" spans="16:16" x14ac:dyDescent="0.3">
      <c r="P198594" s="83"/>
    </row>
    <row r="198595" spans="16:16" x14ac:dyDescent="0.3">
      <c r="P198595" s="83"/>
    </row>
    <row r="198596" spans="16:16" x14ac:dyDescent="0.3">
      <c r="P198596" s="83"/>
    </row>
    <row r="198597" spans="16:16" x14ac:dyDescent="0.3">
      <c r="P198597" s="83"/>
    </row>
    <row r="198598" spans="16:16" x14ac:dyDescent="0.3">
      <c r="P198598" s="83"/>
    </row>
    <row r="198599" spans="16:16" x14ac:dyDescent="0.3">
      <c r="P198599" s="83"/>
    </row>
    <row r="198600" spans="16:16" x14ac:dyDescent="0.3">
      <c r="P198600" s="83"/>
    </row>
    <row r="198601" spans="16:16" x14ac:dyDescent="0.3">
      <c r="P198601" s="83"/>
    </row>
    <row r="198602" spans="16:16" x14ac:dyDescent="0.3">
      <c r="P198602" s="83"/>
    </row>
    <row r="198603" spans="16:16" x14ac:dyDescent="0.3">
      <c r="P198603" s="83"/>
    </row>
    <row r="198604" spans="16:16" x14ac:dyDescent="0.3">
      <c r="P198604" s="83"/>
    </row>
    <row r="198605" spans="16:16" x14ac:dyDescent="0.3">
      <c r="P198605" s="83"/>
    </row>
    <row r="198606" spans="16:16" x14ac:dyDescent="0.3">
      <c r="P198606" s="83"/>
    </row>
    <row r="198607" spans="16:16" x14ac:dyDescent="0.3">
      <c r="P198607" s="83"/>
    </row>
    <row r="198608" spans="16:16" x14ac:dyDescent="0.3">
      <c r="P198608" s="83"/>
    </row>
    <row r="198609" spans="16:16" x14ac:dyDescent="0.3">
      <c r="P198609" s="83"/>
    </row>
    <row r="198610" spans="16:16" x14ac:dyDescent="0.3">
      <c r="P198610" s="83"/>
    </row>
    <row r="198611" spans="16:16" x14ac:dyDescent="0.3">
      <c r="P198611" s="83"/>
    </row>
    <row r="198612" spans="16:16" x14ac:dyDescent="0.3">
      <c r="P198612" s="83"/>
    </row>
    <row r="198613" spans="16:16" x14ac:dyDescent="0.3">
      <c r="P198613" s="83"/>
    </row>
    <row r="198614" spans="16:16" x14ac:dyDescent="0.3">
      <c r="P198614" s="83"/>
    </row>
    <row r="198615" spans="16:16" x14ac:dyDescent="0.3">
      <c r="P198615" s="83"/>
    </row>
    <row r="198616" spans="16:16" x14ac:dyDescent="0.3">
      <c r="P198616" s="83"/>
    </row>
    <row r="198617" spans="16:16" x14ac:dyDescent="0.3">
      <c r="P198617" s="83"/>
    </row>
    <row r="198618" spans="16:16" x14ac:dyDescent="0.3">
      <c r="P198618" s="83"/>
    </row>
    <row r="198619" spans="16:16" x14ac:dyDescent="0.3">
      <c r="P198619" s="83"/>
    </row>
    <row r="198620" spans="16:16" x14ac:dyDescent="0.3">
      <c r="P198620" s="83"/>
    </row>
    <row r="198621" spans="16:16" x14ac:dyDescent="0.3">
      <c r="P198621" s="83"/>
    </row>
    <row r="198622" spans="16:16" x14ac:dyDescent="0.3">
      <c r="P198622" s="83"/>
    </row>
    <row r="198623" spans="16:16" x14ac:dyDescent="0.3">
      <c r="P198623" s="83"/>
    </row>
    <row r="198624" spans="16:16" x14ac:dyDescent="0.3">
      <c r="P198624" s="83"/>
    </row>
    <row r="198625" spans="16:16" x14ac:dyDescent="0.3">
      <c r="P198625" s="83"/>
    </row>
    <row r="198626" spans="16:16" x14ac:dyDescent="0.3">
      <c r="P198626" s="83"/>
    </row>
    <row r="198627" spans="16:16" x14ac:dyDescent="0.3">
      <c r="P198627" s="83"/>
    </row>
    <row r="198628" spans="16:16" x14ac:dyDescent="0.3">
      <c r="P198628" s="83"/>
    </row>
    <row r="198629" spans="16:16" x14ac:dyDescent="0.3">
      <c r="P198629" s="83"/>
    </row>
    <row r="198630" spans="16:16" x14ac:dyDescent="0.3">
      <c r="P198630" s="83"/>
    </row>
    <row r="198631" spans="16:16" x14ac:dyDescent="0.3">
      <c r="P198631" s="83"/>
    </row>
    <row r="198632" spans="16:16" x14ac:dyDescent="0.3">
      <c r="P198632" s="83"/>
    </row>
    <row r="198633" spans="16:16" x14ac:dyDescent="0.3">
      <c r="P198633" s="83"/>
    </row>
    <row r="198634" spans="16:16" x14ac:dyDescent="0.3">
      <c r="P198634" s="83"/>
    </row>
    <row r="198635" spans="16:16" x14ac:dyDescent="0.3">
      <c r="P198635" s="83"/>
    </row>
    <row r="198636" spans="16:16" x14ac:dyDescent="0.3">
      <c r="P198636" s="83"/>
    </row>
    <row r="198637" spans="16:16" x14ac:dyDescent="0.3">
      <c r="P198637" s="83"/>
    </row>
    <row r="198638" spans="16:16" x14ac:dyDescent="0.3">
      <c r="P198638" s="83"/>
    </row>
    <row r="198639" spans="16:16" x14ac:dyDescent="0.3">
      <c r="P198639" s="83"/>
    </row>
    <row r="198640" spans="16:16" x14ac:dyDescent="0.3">
      <c r="P198640" s="83"/>
    </row>
    <row r="198641" spans="16:16" x14ac:dyDescent="0.3">
      <c r="P198641" s="83"/>
    </row>
    <row r="198642" spans="16:16" x14ac:dyDescent="0.3">
      <c r="P198642" s="83"/>
    </row>
    <row r="198643" spans="16:16" x14ac:dyDescent="0.3">
      <c r="P198643" s="83"/>
    </row>
    <row r="198644" spans="16:16" x14ac:dyDescent="0.3">
      <c r="P198644" s="83"/>
    </row>
    <row r="198645" spans="16:16" x14ac:dyDescent="0.3">
      <c r="P198645" s="83"/>
    </row>
    <row r="198646" spans="16:16" x14ac:dyDescent="0.3">
      <c r="P198646" s="83"/>
    </row>
    <row r="198647" spans="16:16" x14ac:dyDescent="0.3">
      <c r="P198647" s="83"/>
    </row>
    <row r="198648" spans="16:16" x14ac:dyDescent="0.3">
      <c r="P198648" s="83"/>
    </row>
    <row r="198649" spans="16:16" x14ac:dyDescent="0.3">
      <c r="P198649" s="83"/>
    </row>
    <row r="198650" spans="16:16" x14ac:dyDescent="0.3">
      <c r="P198650" s="83"/>
    </row>
    <row r="198651" spans="16:16" x14ac:dyDescent="0.3">
      <c r="P198651" s="83"/>
    </row>
    <row r="198652" spans="16:16" x14ac:dyDescent="0.3">
      <c r="P198652" s="83"/>
    </row>
    <row r="198653" spans="16:16" x14ac:dyDescent="0.3">
      <c r="P198653" s="83"/>
    </row>
    <row r="198654" spans="16:16" x14ac:dyDescent="0.3">
      <c r="P198654" s="83"/>
    </row>
    <row r="198655" spans="16:16" x14ac:dyDescent="0.3">
      <c r="P198655" s="83"/>
    </row>
    <row r="198656" spans="16:16" x14ac:dyDescent="0.3">
      <c r="P198656" s="83"/>
    </row>
    <row r="198657" spans="16:16" x14ac:dyDescent="0.3">
      <c r="P198657" s="83"/>
    </row>
    <row r="198658" spans="16:16" x14ac:dyDescent="0.3">
      <c r="P198658" s="83"/>
    </row>
    <row r="198659" spans="16:16" x14ac:dyDescent="0.3">
      <c r="P198659" s="83"/>
    </row>
    <row r="198660" spans="16:16" x14ac:dyDescent="0.3">
      <c r="P198660" s="83"/>
    </row>
    <row r="198661" spans="16:16" x14ac:dyDescent="0.3">
      <c r="P198661" s="83"/>
    </row>
    <row r="198662" spans="16:16" x14ac:dyDescent="0.3">
      <c r="P198662" s="83"/>
    </row>
    <row r="198663" spans="16:16" x14ac:dyDescent="0.3">
      <c r="P198663" s="83"/>
    </row>
    <row r="198664" spans="16:16" x14ac:dyDescent="0.3">
      <c r="P198664" s="83"/>
    </row>
    <row r="198665" spans="16:16" x14ac:dyDescent="0.3">
      <c r="P198665" s="83"/>
    </row>
    <row r="198666" spans="16:16" x14ac:dyDescent="0.3">
      <c r="P198666" s="83"/>
    </row>
    <row r="198667" spans="16:16" x14ac:dyDescent="0.3">
      <c r="P198667" s="83"/>
    </row>
    <row r="198668" spans="16:16" x14ac:dyDescent="0.3">
      <c r="P198668" s="83"/>
    </row>
    <row r="198669" spans="16:16" x14ac:dyDescent="0.3">
      <c r="P198669" s="83"/>
    </row>
    <row r="198670" spans="16:16" x14ac:dyDescent="0.3">
      <c r="P198670" s="83"/>
    </row>
    <row r="198671" spans="16:16" x14ac:dyDescent="0.3">
      <c r="P198671" s="83"/>
    </row>
    <row r="198672" spans="16:16" x14ac:dyDescent="0.3">
      <c r="P198672" s="83"/>
    </row>
    <row r="198673" spans="16:16" x14ac:dyDescent="0.3">
      <c r="P198673" s="83"/>
    </row>
    <row r="198674" spans="16:16" x14ac:dyDescent="0.3">
      <c r="P198674" s="83"/>
    </row>
    <row r="198675" spans="16:16" x14ac:dyDescent="0.3">
      <c r="P198675" s="83"/>
    </row>
    <row r="198676" spans="16:16" x14ac:dyDescent="0.3">
      <c r="P198676" s="83"/>
    </row>
    <row r="198677" spans="16:16" x14ac:dyDescent="0.3">
      <c r="P198677" s="83"/>
    </row>
    <row r="198678" spans="16:16" x14ac:dyDescent="0.3">
      <c r="P198678" s="83"/>
    </row>
    <row r="198679" spans="16:16" x14ac:dyDescent="0.3">
      <c r="P198679" s="83"/>
    </row>
    <row r="198680" spans="16:16" x14ac:dyDescent="0.3">
      <c r="P198680" s="83"/>
    </row>
    <row r="198681" spans="16:16" x14ac:dyDescent="0.3">
      <c r="P198681" s="83"/>
    </row>
    <row r="198682" spans="16:16" x14ac:dyDescent="0.3">
      <c r="P198682" s="83"/>
    </row>
    <row r="198683" spans="16:16" x14ac:dyDescent="0.3">
      <c r="P198683" s="83"/>
    </row>
    <row r="198684" spans="16:16" x14ac:dyDescent="0.3">
      <c r="P198684" s="83"/>
    </row>
    <row r="198685" spans="16:16" x14ac:dyDescent="0.3">
      <c r="P198685" s="83"/>
    </row>
    <row r="198686" spans="16:16" x14ac:dyDescent="0.3">
      <c r="P198686" s="83"/>
    </row>
    <row r="198687" spans="16:16" x14ac:dyDescent="0.3">
      <c r="P198687" s="83"/>
    </row>
    <row r="198688" spans="16:16" x14ac:dyDescent="0.3">
      <c r="P198688" s="83"/>
    </row>
    <row r="198689" spans="16:16" x14ac:dyDescent="0.3">
      <c r="P198689" s="83"/>
    </row>
    <row r="198690" spans="16:16" x14ac:dyDescent="0.3">
      <c r="P198690" s="83"/>
    </row>
    <row r="198691" spans="16:16" x14ac:dyDescent="0.3">
      <c r="P198691" s="83"/>
    </row>
    <row r="198692" spans="16:16" x14ac:dyDescent="0.3">
      <c r="P198692" s="83"/>
    </row>
    <row r="198693" spans="16:16" x14ac:dyDescent="0.3">
      <c r="P198693" s="83"/>
    </row>
    <row r="198694" spans="16:16" x14ac:dyDescent="0.3">
      <c r="P198694" s="83"/>
    </row>
    <row r="198695" spans="16:16" x14ac:dyDescent="0.3">
      <c r="P198695" s="83"/>
    </row>
    <row r="198696" spans="16:16" x14ac:dyDescent="0.3">
      <c r="P198696" s="83"/>
    </row>
    <row r="198697" spans="16:16" x14ac:dyDescent="0.3">
      <c r="P198697" s="83"/>
    </row>
    <row r="198698" spans="16:16" x14ac:dyDescent="0.3">
      <c r="P198698" s="83"/>
    </row>
    <row r="198699" spans="16:16" x14ac:dyDescent="0.3">
      <c r="P198699" s="83"/>
    </row>
    <row r="198700" spans="16:16" x14ac:dyDescent="0.3">
      <c r="P198700" s="83"/>
    </row>
    <row r="198701" spans="16:16" x14ac:dyDescent="0.3">
      <c r="P198701" s="83"/>
    </row>
    <row r="198702" spans="16:16" x14ac:dyDescent="0.3">
      <c r="P198702" s="83"/>
    </row>
    <row r="198703" spans="16:16" x14ac:dyDescent="0.3">
      <c r="P198703" s="83"/>
    </row>
    <row r="198704" spans="16:16" x14ac:dyDescent="0.3">
      <c r="P198704" s="83"/>
    </row>
    <row r="198705" spans="16:16" x14ac:dyDescent="0.3">
      <c r="P198705" s="83"/>
    </row>
    <row r="198706" spans="16:16" x14ac:dyDescent="0.3">
      <c r="P198706" s="83"/>
    </row>
    <row r="198707" spans="16:16" x14ac:dyDescent="0.3">
      <c r="P198707" s="83"/>
    </row>
    <row r="198708" spans="16:16" x14ac:dyDescent="0.3">
      <c r="P198708" s="83"/>
    </row>
    <row r="198709" spans="16:16" x14ac:dyDescent="0.3">
      <c r="P198709" s="83"/>
    </row>
    <row r="198710" spans="16:16" x14ac:dyDescent="0.3">
      <c r="P198710" s="83"/>
    </row>
    <row r="198711" spans="16:16" x14ac:dyDescent="0.3">
      <c r="P198711" s="83"/>
    </row>
    <row r="198712" spans="16:16" x14ac:dyDescent="0.3">
      <c r="P198712" s="83"/>
    </row>
    <row r="198713" spans="16:16" x14ac:dyDescent="0.3">
      <c r="P198713" s="83"/>
    </row>
    <row r="198714" spans="16:16" x14ac:dyDescent="0.3">
      <c r="P198714" s="83"/>
    </row>
    <row r="198715" spans="16:16" x14ac:dyDescent="0.3">
      <c r="P198715" s="83"/>
    </row>
    <row r="198716" spans="16:16" x14ac:dyDescent="0.3">
      <c r="P198716" s="83"/>
    </row>
    <row r="198717" spans="16:16" x14ac:dyDescent="0.3">
      <c r="P198717" s="83"/>
    </row>
    <row r="198718" spans="16:16" x14ac:dyDescent="0.3">
      <c r="P198718" s="83"/>
    </row>
    <row r="198719" spans="16:16" x14ac:dyDescent="0.3">
      <c r="P198719" s="83"/>
    </row>
    <row r="198720" spans="16:16" x14ac:dyDescent="0.3">
      <c r="P198720" s="83"/>
    </row>
    <row r="198721" spans="16:16" x14ac:dyDescent="0.3">
      <c r="P198721" s="83"/>
    </row>
    <row r="198722" spans="16:16" x14ac:dyDescent="0.3">
      <c r="P198722" s="83"/>
    </row>
    <row r="198723" spans="16:16" x14ac:dyDescent="0.3">
      <c r="P198723" s="83"/>
    </row>
    <row r="198724" spans="16:16" x14ac:dyDescent="0.3">
      <c r="P198724" s="83"/>
    </row>
    <row r="198725" spans="16:16" x14ac:dyDescent="0.3">
      <c r="P198725" s="83"/>
    </row>
    <row r="198726" spans="16:16" x14ac:dyDescent="0.3">
      <c r="P198726" s="83"/>
    </row>
    <row r="198727" spans="16:16" x14ac:dyDescent="0.3">
      <c r="P198727" s="83"/>
    </row>
    <row r="198728" spans="16:16" x14ac:dyDescent="0.3">
      <c r="P198728" s="83"/>
    </row>
    <row r="198729" spans="16:16" x14ac:dyDescent="0.3">
      <c r="P198729" s="83"/>
    </row>
    <row r="198730" spans="16:16" x14ac:dyDescent="0.3">
      <c r="P198730" s="83"/>
    </row>
    <row r="198731" spans="16:16" x14ac:dyDescent="0.3">
      <c r="P198731" s="83"/>
    </row>
    <row r="198732" spans="16:16" x14ac:dyDescent="0.3">
      <c r="P198732" s="83"/>
    </row>
    <row r="198733" spans="16:16" x14ac:dyDescent="0.3">
      <c r="P198733" s="83"/>
    </row>
    <row r="198734" spans="16:16" x14ac:dyDescent="0.3">
      <c r="P198734" s="83"/>
    </row>
    <row r="198735" spans="16:16" x14ac:dyDescent="0.3">
      <c r="P198735" s="83"/>
    </row>
    <row r="198736" spans="16:16" x14ac:dyDescent="0.3">
      <c r="P198736" s="83"/>
    </row>
    <row r="198737" spans="16:16" x14ac:dyDescent="0.3">
      <c r="P198737" s="83"/>
    </row>
    <row r="198738" spans="16:16" x14ac:dyDescent="0.3">
      <c r="P198738" s="83"/>
    </row>
    <row r="198739" spans="16:16" x14ac:dyDescent="0.3">
      <c r="P198739" s="83"/>
    </row>
    <row r="198740" spans="16:16" x14ac:dyDescent="0.3">
      <c r="P198740" s="83"/>
    </row>
    <row r="198741" spans="16:16" x14ac:dyDescent="0.3">
      <c r="P198741" s="83"/>
    </row>
    <row r="198742" spans="16:16" x14ac:dyDescent="0.3">
      <c r="P198742" s="83"/>
    </row>
    <row r="198743" spans="16:16" x14ac:dyDescent="0.3">
      <c r="P198743" s="83"/>
    </row>
    <row r="198744" spans="16:16" x14ac:dyDescent="0.3">
      <c r="P198744" s="83"/>
    </row>
    <row r="198745" spans="16:16" x14ac:dyDescent="0.3">
      <c r="P198745" s="83"/>
    </row>
    <row r="198746" spans="16:16" x14ac:dyDescent="0.3">
      <c r="P198746" s="83"/>
    </row>
    <row r="198747" spans="16:16" x14ac:dyDescent="0.3">
      <c r="P198747" s="83"/>
    </row>
    <row r="198748" spans="16:16" x14ac:dyDescent="0.3">
      <c r="P198748" s="83"/>
    </row>
    <row r="198749" spans="16:16" x14ac:dyDescent="0.3">
      <c r="P198749" s="83"/>
    </row>
    <row r="198750" spans="16:16" x14ac:dyDescent="0.3">
      <c r="P198750" s="83"/>
    </row>
    <row r="198751" spans="16:16" x14ac:dyDescent="0.3">
      <c r="P198751" s="83"/>
    </row>
    <row r="198752" spans="16:16" x14ac:dyDescent="0.3">
      <c r="P198752" s="83"/>
    </row>
    <row r="198753" spans="16:16" x14ac:dyDescent="0.3">
      <c r="P198753" s="83"/>
    </row>
    <row r="198754" spans="16:16" x14ac:dyDescent="0.3">
      <c r="P198754" s="83"/>
    </row>
    <row r="198755" spans="16:16" x14ac:dyDescent="0.3">
      <c r="P198755" s="83"/>
    </row>
    <row r="198756" spans="16:16" x14ac:dyDescent="0.3">
      <c r="P198756" s="83"/>
    </row>
    <row r="198757" spans="16:16" x14ac:dyDescent="0.3">
      <c r="P198757" s="83"/>
    </row>
    <row r="198758" spans="16:16" x14ac:dyDescent="0.3">
      <c r="P198758" s="83"/>
    </row>
    <row r="198759" spans="16:16" x14ac:dyDescent="0.3">
      <c r="P198759" s="83"/>
    </row>
    <row r="198760" spans="16:16" x14ac:dyDescent="0.3">
      <c r="P198760" s="83"/>
    </row>
    <row r="198761" spans="16:16" x14ac:dyDescent="0.3">
      <c r="P198761" s="83"/>
    </row>
    <row r="198762" spans="16:16" x14ac:dyDescent="0.3">
      <c r="P198762" s="83"/>
    </row>
    <row r="198763" spans="16:16" x14ac:dyDescent="0.3">
      <c r="P198763" s="83"/>
    </row>
    <row r="198764" spans="16:16" x14ac:dyDescent="0.3">
      <c r="P198764" s="83"/>
    </row>
    <row r="198765" spans="16:16" x14ac:dyDescent="0.3">
      <c r="P198765" s="83"/>
    </row>
    <row r="198766" spans="16:16" x14ac:dyDescent="0.3">
      <c r="P198766" s="83"/>
    </row>
    <row r="198767" spans="16:16" x14ac:dyDescent="0.3">
      <c r="P198767" s="83"/>
    </row>
    <row r="198768" spans="16:16" x14ac:dyDescent="0.3">
      <c r="P198768" s="83"/>
    </row>
    <row r="198769" spans="16:16" x14ac:dyDescent="0.3">
      <c r="P198769" s="83"/>
    </row>
    <row r="198770" spans="16:16" x14ac:dyDescent="0.3">
      <c r="P198770" s="83"/>
    </row>
    <row r="198771" spans="16:16" x14ac:dyDescent="0.3">
      <c r="P198771" s="83"/>
    </row>
    <row r="198772" spans="16:16" x14ac:dyDescent="0.3">
      <c r="P198772" s="83"/>
    </row>
    <row r="198773" spans="16:16" x14ac:dyDescent="0.3">
      <c r="P198773" s="83"/>
    </row>
    <row r="198774" spans="16:16" x14ac:dyDescent="0.3">
      <c r="P198774" s="83"/>
    </row>
    <row r="198775" spans="16:16" x14ac:dyDescent="0.3">
      <c r="P198775" s="83"/>
    </row>
    <row r="198776" spans="16:16" x14ac:dyDescent="0.3">
      <c r="P198776" s="83"/>
    </row>
    <row r="198777" spans="16:16" x14ac:dyDescent="0.3">
      <c r="P198777" s="83"/>
    </row>
    <row r="198778" spans="16:16" x14ac:dyDescent="0.3">
      <c r="P198778" s="83"/>
    </row>
    <row r="198779" spans="16:16" x14ac:dyDescent="0.3">
      <c r="P198779" s="83"/>
    </row>
    <row r="198780" spans="16:16" x14ac:dyDescent="0.3">
      <c r="P198780" s="83"/>
    </row>
    <row r="198781" spans="16:16" x14ac:dyDescent="0.3">
      <c r="P198781" s="83"/>
    </row>
    <row r="198782" spans="16:16" x14ac:dyDescent="0.3">
      <c r="P198782" s="83"/>
    </row>
    <row r="198783" spans="16:16" x14ac:dyDescent="0.3">
      <c r="P198783" s="83"/>
    </row>
    <row r="198784" spans="16:16" x14ac:dyDescent="0.3">
      <c r="P198784" s="83"/>
    </row>
    <row r="198785" spans="16:16" x14ac:dyDescent="0.3">
      <c r="P198785" s="83"/>
    </row>
    <row r="198786" spans="16:16" x14ac:dyDescent="0.3">
      <c r="P198786" s="83"/>
    </row>
    <row r="198787" spans="16:16" x14ac:dyDescent="0.3">
      <c r="P198787" s="83"/>
    </row>
    <row r="198788" spans="16:16" x14ac:dyDescent="0.3">
      <c r="P198788" s="83"/>
    </row>
    <row r="198789" spans="16:16" x14ac:dyDescent="0.3">
      <c r="P198789" s="83"/>
    </row>
    <row r="198790" spans="16:16" x14ac:dyDescent="0.3">
      <c r="P198790" s="83"/>
    </row>
    <row r="198791" spans="16:16" x14ac:dyDescent="0.3">
      <c r="P198791" s="83"/>
    </row>
    <row r="198792" spans="16:16" x14ac:dyDescent="0.3">
      <c r="P198792" s="83"/>
    </row>
    <row r="198793" spans="16:16" x14ac:dyDescent="0.3">
      <c r="P198793" s="83"/>
    </row>
    <row r="198794" spans="16:16" x14ac:dyDescent="0.3">
      <c r="P198794" s="83"/>
    </row>
    <row r="198795" spans="16:16" x14ac:dyDescent="0.3">
      <c r="P198795" s="83"/>
    </row>
    <row r="198796" spans="16:16" x14ac:dyDescent="0.3">
      <c r="P198796" s="83"/>
    </row>
    <row r="198797" spans="16:16" x14ac:dyDescent="0.3">
      <c r="P198797" s="83"/>
    </row>
    <row r="198798" spans="16:16" x14ac:dyDescent="0.3">
      <c r="P198798" s="83"/>
    </row>
    <row r="198799" spans="16:16" x14ac:dyDescent="0.3">
      <c r="P198799" s="83"/>
    </row>
    <row r="198800" spans="16:16" x14ac:dyDescent="0.3">
      <c r="P198800" s="83"/>
    </row>
    <row r="198801" spans="16:16" x14ac:dyDescent="0.3">
      <c r="P198801" s="83"/>
    </row>
    <row r="198802" spans="16:16" x14ac:dyDescent="0.3">
      <c r="P198802" s="83"/>
    </row>
    <row r="198803" spans="16:16" x14ac:dyDescent="0.3">
      <c r="P198803" s="83"/>
    </row>
    <row r="198804" spans="16:16" x14ac:dyDescent="0.3">
      <c r="P198804" s="83"/>
    </row>
    <row r="198805" spans="16:16" x14ac:dyDescent="0.3">
      <c r="P198805" s="83"/>
    </row>
    <row r="198806" spans="16:16" x14ac:dyDescent="0.3">
      <c r="P198806" s="83"/>
    </row>
    <row r="198807" spans="16:16" x14ac:dyDescent="0.3">
      <c r="P198807" s="83"/>
    </row>
    <row r="198808" spans="16:16" x14ac:dyDescent="0.3">
      <c r="P198808" s="83"/>
    </row>
    <row r="198809" spans="16:16" x14ac:dyDescent="0.3">
      <c r="P198809" s="83"/>
    </row>
    <row r="198810" spans="16:16" x14ac:dyDescent="0.3">
      <c r="P198810" s="83"/>
    </row>
    <row r="198811" spans="16:16" x14ac:dyDescent="0.3">
      <c r="P198811" s="83"/>
    </row>
    <row r="198812" spans="16:16" x14ac:dyDescent="0.3">
      <c r="P198812" s="83"/>
    </row>
    <row r="198813" spans="16:16" x14ac:dyDescent="0.3">
      <c r="P198813" s="83"/>
    </row>
    <row r="198814" spans="16:16" x14ac:dyDescent="0.3">
      <c r="P198814" s="83"/>
    </row>
    <row r="198815" spans="16:16" x14ac:dyDescent="0.3">
      <c r="P198815" s="83"/>
    </row>
    <row r="198816" spans="16:16" x14ac:dyDescent="0.3">
      <c r="P198816" s="83"/>
    </row>
    <row r="198817" spans="16:16" x14ac:dyDescent="0.3">
      <c r="P198817" s="83"/>
    </row>
    <row r="198818" spans="16:16" x14ac:dyDescent="0.3">
      <c r="P198818" s="83"/>
    </row>
    <row r="198819" spans="16:16" x14ac:dyDescent="0.3">
      <c r="P198819" s="83"/>
    </row>
    <row r="198820" spans="16:16" x14ac:dyDescent="0.3">
      <c r="P198820" s="83"/>
    </row>
    <row r="198821" spans="16:16" x14ac:dyDescent="0.3">
      <c r="P198821" s="83"/>
    </row>
    <row r="198822" spans="16:16" x14ac:dyDescent="0.3">
      <c r="P198822" s="83"/>
    </row>
    <row r="198823" spans="16:16" x14ac:dyDescent="0.3">
      <c r="P198823" s="83"/>
    </row>
    <row r="198824" spans="16:16" x14ac:dyDescent="0.3">
      <c r="P198824" s="83"/>
    </row>
    <row r="198825" spans="16:16" x14ac:dyDescent="0.3">
      <c r="P198825" s="83"/>
    </row>
    <row r="198826" spans="16:16" x14ac:dyDescent="0.3">
      <c r="P198826" s="83"/>
    </row>
    <row r="198827" spans="16:16" x14ac:dyDescent="0.3">
      <c r="P198827" s="83"/>
    </row>
    <row r="198828" spans="16:16" x14ac:dyDescent="0.3">
      <c r="P198828" s="83"/>
    </row>
    <row r="198829" spans="16:16" x14ac:dyDescent="0.3">
      <c r="P198829" s="83"/>
    </row>
    <row r="198830" spans="16:16" x14ac:dyDescent="0.3">
      <c r="P198830" s="83"/>
    </row>
    <row r="198831" spans="16:16" x14ac:dyDescent="0.3">
      <c r="P198831" s="83"/>
    </row>
    <row r="198832" spans="16:16" x14ac:dyDescent="0.3">
      <c r="P198832" s="83"/>
    </row>
    <row r="198833" spans="16:16" x14ac:dyDescent="0.3">
      <c r="P198833" s="83"/>
    </row>
    <row r="198834" spans="16:16" x14ac:dyDescent="0.3">
      <c r="P198834" s="83"/>
    </row>
    <row r="198835" spans="16:16" x14ac:dyDescent="0.3">
      <c r="P198835" s="83"/>
    </row>
    <row r="198836" spans="16:16" x14ac:dyDescent="0.3">
      <c r="P198836" s="83"/>
    </row>
    <row r="198837" spans="16:16" x14ac:dyDescent="0.3">
      <c r="P198837" s="83"/>
    </row>
    <row r="198838" spans="16:16" x14ac:dyDescent="0.3">
      <c r="P198838" s="83"/>
    </row>
    <row r="198839" spans="16:16" x14ac:dyDescent="0.3">
      <c r="P198839" s="83"/>
    </row>
    <row r="198840" spans="16:16" x14ac:dyDescent="0.3">
      <c r="P198840" s="83"/>
    </row>
    <row r="198841" spans="16:16" x14ac:dyDescent="0.3">
      <c r="P198841" s="83"/>
    </row>
    <row r="198842" spans="16:16" x14ac:dyDescent="0.3">
      <c r="P198842" s="83"/>
    </row>
    <row r="198843" spans="16:16" x14ac:dyDescent="0.3">
      <c r="P198843" s="83"/>
    </row>
    <row r="198844" spans="16:16" x14ac:dyDescent="0.3">
      <c r="P198844" s="83"/>
    </row>
    <row r="198845" spans="16:16" x14ac:dyDescent="0.3">
      <c r="P198845" s="83"/>
    </row>
    <row r="198846" spans="16:16" x14ac:dyDescent="0.3">
      <c r="P198846" s="83"/>
    </row>
    <row r="198847" spans="16:16" x14ac:dyDescent="0.3">
      <c r="P198847" s="83"/>
    </row>
    <row r="198848" spans="16:16" x14ac:dyDescent="0.3">
      <c r="P198848" s="83"/>
    </row>
    <row r="198849" spans="16:16" x14ac:dyDescent="0.3">
      <c r="P198849" s="83"/>
    </row>
    <row r="198850" spans="16:16" x14ac:dyDescent="0.3">
      <c r="P198850" s="83"/>
    </row>
    <row r="198851" spans="16:16" x14ac:dyDescent="0.3">
      <c r="P198851" s="83"/>
    </row>
    <row r="198852" spans="16:16" x14ac:dyDescent="0.3">
      <c r="P198852" s="83"/>
    </row>
    <row r="198853" spans="16:16" x14ac:dyDescent="0.3">
      <c r="P198853" s="83"/>
    </row>
    <row r="198854" spans="16:16" x14ac:dyDescent="0.3">
      <c r="P198854" s="83"/>
    </row>
    <row r="198855" spans="16:16" x14ac:dyDescent="0.3">
      <c r="P198855" s="83"/>
    </row>
    <row r="198856" spans="16:16" x14ac:dyDescent="0.3">
      <c r="P198856" s="83"/>
    </row>
    <row r="198857" spans="16:16" x14ac:dyDescent="0.3">
      <c r="P198857" s="83"/>
    </row>
    <row r="198858" spans="16:16" x14ac:dyDescent="0.3">
      <c r="P198858" s="83"/>
    </row>
    <row r="198859" spans="16:16" x14ac:dyDescent="0.3">
      <c r="P198859" s="83"/>
    </row>
    <row r="198860" spans="16:16" x14ac:dyDescent="0.3">
      <c r="P198860" s="83"/>
    </row>
    <row r="198861" spans="16:16" x14ac:dyDescent="0.3">
      <c r="P198861" s="83"/>
    </row>
    <row r="198862" spans="16:16" x14ac:dyDescent="0.3">
      <c r="P198862" s="83"/>
    </row>
    <row r="198863" spans="16:16" x14ac:dyDescent="0.3">
      <c r="P198863" s="83"/>
    </row>
    <row r="198864" spans="16:16" x14ac:dyDescent="0.3">
      <c r="P198864" s="83"/>
    </row>
    <row r="198865" spans="16:16" x14ac:dyDescent="0.3">
      <c r="P198865" s="83"/>
    </row>
    <row r="198866" spans="16:16" x14ac:dyDescent="0.3">
      <c r="P198866" s="83"/>
    </row>
    <row r="198867" spans="16:16" x14ac:dyDescent="0.3">
      <c r="P198867" s="83"/>
    </row>
    <row r="198868" spans="16:16" x14ac:dyDescent="0.3">
      <c r="P198868" s="83"/>
    </row>
    <row r="198869" spans="16:16" x14ac:dyDescent="0.3">
      <c r="P198869" s="83"/>
    </row>
    <row r="198870" spans="16:16" x14ac:dyDescent="0.3">
      <c r="P198870" s="83"/>
    </row>
    <row r="198871" spans="16:16" x14ac:dyDescent="0.3">
      <c r="P198871" s="83"/>
    </row>
    <row r="198872" spans="16:16" x14ac:dyDescent="0.3">
      <c r="P198872" s="83"/>
    </row>
    <row r="198873" spans="16:16" x14ac:dyDescent="0.3">
      <c r="P198873" s="83"/>
    </row>
    <row r="198874" spans="16:16" x14ac:dyDescent="0.3">
      <c r="P198874" s="83"/>
    </row>
    <row r="198875" spans="16:16" x14ac:dyDescent="0.3">
      <c r="P198875" s="83"/>
    </row>
    <row r="198876" spans="16:16" x14ac:dyDescent="0.3">
      <c r="P198876" s="83"/>
    </row>
    <row r="198877" spans="16:16" x14ac:dyDescent="0.3">
      <c r="P198877" s="83"/>
    </row>
    <row r="198878" spans="16:16" x14ac:dyDescent="0.3">
      <c r="P198878" s="83"/>
    </row>
    <row r="198879" spans="16:16" x14ac:dyDescent="0.3">
      <c r="P198879" s="83"/>
    </row>
    <row r="198880" spans="16:16" x14ac:dyDescent="0.3">
      <c r="P198880" s="83"/>
    </row>
    <row r="198881" spans="16:16" x14ac:dyDescent="0.3">
      <c r="P198881" s="83"/>
    </row>
    <row r="198882" spans="16:16" x14ac:dyDescent="0.3">
      <c r="P198882" s="83"/>
    </row>
    <row r="198883" spans="16:16" x14ac:dyDescent="0.3">
      <c r="P198883" s="83"/>
    </row>
    <row r="198884" spans="16:16" x14ac:dyDescent="0.3">
      <c r="P198884" s="83"/>
    </row>
    <row r="198885" spans="16:16" x14ac:dyDescent="0.3">
      <c r="P198885" s="83"/>
    </row>
    <row r="198886" spans="16:16" x14ac:dyDescent="0.3">
      <c r="P198886" s="83"/>
    </row>
    <row r="198887" spans="16:16" x14ac:dyDescent="0.3">
      <c r="P198887" s="83"/>
    </row>
    <row r="198888" spans="16:16" x14ac:dyDescent="0.3">
      <c r="P198888" s="83"/>
    </row>
    <row r="198889" spans="16:16" x14ac:dyDescent="0.3">
      <c r="P198889" s="83"/>
    </row>
    <row r="198890" spans="16:16" x14ac:dyDescent="0.3">
      <c r="P198890" s="83"/>
    </row>
    <row r="198891" spans="16:16" x14ac:dyDescent="0.3">
      <c r="P198891" s="83"/>
    </row>
    <row r="198892" spans="16:16" x14ac:dyDescent="0.3">
      <c r="P198892" s="83"/>
    </row>
    <row r="198893" spans="16:16" x14ac:dyDescent="0.3">
      <c r="P198893" s="83"/>
    </row>
    <row r="198894" spans="16:16" x14ac:dyDescent="0.3">
      <c r="P198894" s="83"/>
    </row>
    <row r="198895" spans="16:16" x14ac:dyDescent="0.3">
      <c r="P198895" s="83"/>
    </row>
    <row r="198896" spans="16:16" x14ac:dyDescent="0.3">
      <c r="P198896" s="83"/>
    </row>
    <row r="198897" spans="16:16" x14ac:dyDescent="0.3">
      <c r="P198897" s="83"/>
    </row>
    <row r="198898" spans="16:16" x14ac:dyDescent="0.3">
      <c r="P198898" s="83"/>
    </row>
    <row r="198899" spans="16:16" x14ac:dyDescent="0.3">
      <c r="P198899" s="83"/>
    </row>
    <row r="198900" spans="16:16" x14ac:dyDescent="0.3">
      <c r="P198900" s="83"/>
    </row>
    <row r="198901" spans="16:16" x14ac:dyDescent="0.3">
      <c r="P198901" s="83"/>
    </row>
    <row r="198902" spans="16:16" x14ac:dyDescent="0.3">
      <c r="P198902" s="83"/>
    </row>
    <row r="198903" spans="16:16" x14ac:dyDescent="0.3">
      <c r="P198903" s="83"/>
    </row>
    <row r="198904" spans="16:16" x14ac:dyDescent="0.3">
      <c r="P198904" s="83"/>
    </row>
    <row r="198905" spans="16:16" x14ac:dyDescent="0.3">
      <c r="P198905" s="83"/>
    </row>
    <row r="198906" spans="16:16" x14ac:dyDescent="0.3">
      <c r="P198906" s="83"/>
    </row>
    <row r="198907" spans="16:16" x14ac:dyDescent="0.3">
      <c r="P198907" s="83"/>
    </row>
    <row r="198908" spans="16:16" x14ac:dyDescent="0.3">
      <c r="P198908" s="83"/>
    </row>
    <row r="198909" spans="16:16" x14ac:dyDescent="0.3">
      <c r="P198909" s="83"/>
    </row>
    <row r="198910" spans="16:16" x14ac:dyDescent="0.3">
      <c r="P198910" s="83"/>
    </row>
    <row r="198911" spans="16:16" x14ac:dyDescent="0.3">
      <c r="P198911" s="83"/>
    </row>
    <row r="198912" spans="16:16" x14ac:dyDescent="0.3">
      <c r="P198912" s="83"/>
    </row>
    <row r="198913" spans="16:16" x14ac:dyDescent="0.3">
      <c r="P198913" s="83"/>
    </row>
    <row r="198914" spans="16:16" x14ac:dyDescent="0.3">
      <c r="P198914" s="83"/>
    </row>
    <row r="198915" spans="16:16" x14ac:dyDescent="0.3">
      <c r="P198915" s="83"/>
    </row>
    <row r="198916" spans="16:16" x14ac:dyDescent="0.3">
      <c r="P198916" s="83"/>
    </row>
    <row r="198917" spans="16:16" x14ac:dyDescent="0.3">
      <c r="P198917" s="83"/>
    </row>
    <row r="198918" spans="16:16" x14ac:dyDescent="0.3">
      <c r="P198918" s="83"/>
    </row>
    <row r="198919" spans="16:16" x14ac:dyDescent="0.3">
      <c r="P198919" s="83"/>
    </row>
    <row r="198920" spans="16:16" x14ac:dyDescent="0.3">
      <c r="P198920" s="83"/>
    </row>
    <row r="198921" spans="16:16" x14ac:dyDescent="0.3">
      <c r="P198921" s="83"/>
    </row>
    <row r="198922" spans="16:16" x14ac:dyDescent="0.3">
      <c r="P198922" s="83"/>
    </row>
    <row r="198923" spans="16:16" x14ac:dyDescent="0.3">
      <c r="P198923" s="83"/>
    </row>
    <row r="198924" spans="16:16" x14ac:dyDescent="0.3">
      <c r="P198924" s="83"/>
    </row>
    <row r="198925" spans="16:16" x14ac:dyDescent="0.3">
      <c r="P198925" s="83"/>
    </row>
    <row r="198926" spans="16:16" x14ac:dyDescent="0.3">
      <c r="P198926" s="83"/>
    </row>
    <row r="198927" spans="16:16" x14ac:dyDescent="0.3">
      <c r="P198927" s="83"/>
    </row>
    <row r="198928" spans="16:16" x14ac:dyDescent="0.3">
      <c r="P198928" s="83"/>
    </row>
    <row r="198929" spans="16:16" x14ac:dyDescent="0.3">
      <c r="P198929" s="83"/>
    </row>
    <row r="198930" spans="16:16" x14ac:dyDescent="0.3">
      <c r="P198930" s="83"/>
    </row>
    <row r="198931" spans="16:16" x14ac:dyDescent="0.3">
      <c r="P198931" s="83"/>
    </row>
    <row r="198932" spans="16:16" x14ac:dyDescent="0.3">
      <c r="P198932" s="83"/>
    </row>
    <row r="198933" spans="16:16" x14ac:dyDescent="0.3">
      <c r="P198933" s="83"/>
    </row>
    <row r="198934" spans="16:16" x14ac:dyDescent="0.3">
      <c r="P198934" s="83"/>
    </row>
    <row r="198935" spans="16:16" x14ac:dyDescent="0.3">
      <c r="P198935" s="83"/>
    </row>
    <row r="198936" spans="16:16" x14ac:dyDescent="0.3">
      <c r="P198936" s="83"/>
    </row>
    <row r="198937" spans="16:16" x14ac:dyDescent="0.3">
      <c r="P198937" s="83"/>
    </row>
    <row r="198938" spans="16:16" x14ac:dyDescent="0.3">
      <c r="P198938" s="83"/>
    </row>
    <row r="198939" spans="16:16" x14ac:dyDescent="0.3">
      <c r="P198939" s="83"/>
    </row>
    <row r="198940" spans="16:16" x14ac:dyDescent="0.3">
      <c r="P198940" s="83"/>
    </row>
    <row r="198941" spans="16:16" x14ac:dyDescent="0.3">
      <c r="P198941" s="83"/>
    </row>
    <row r="198942" spans="16:16" x14ac:dyDescent="0.3">
      <c r="P198942" s="83"/>
    </row>
    <row r="198943" spans="16:16" x14ac:dyDescent="0.3">
      <c r="P198943" s="83"/>
    </row>
    <row r="198944" spans="16:16" x14ac:dyDescent="0.3">
      <c r="P198944" s="83"/>
    </row>
    <row r="198945" spans="16:16" x14ac:dyDescent="0.3">
      <c r="P198945" s="83"/>
    </row>
    <row r="198946" spans="16:16" x14ac:dyDescent="0.3">
      <c r="P198946" s="83"/>
    </row>
    <row r="198947" spans="16:16" x14ac:dyDescent="0.3">
      <c r="P198947" s="83"/>
    </row>
    <row r="198948" spans="16:16" x14ac:dyDescent="0.3">
      <c r="P198948" s="83"/>
    </row>
    <row r="198949" spans="16:16" x14ac:dyDescent="0.3">
      <c r="P198949" s="83"/>
    </row>
    <row r="198950" spans="16:16" x14ac:dyDescent="0.3">
      <c r="P198950" s="83"/>
    </row>
    <row r="198951" spans="16:16" x14ac:dyDescent="0.3">
      <c r="P198951" s="83"/>
    </row>
    <row r="198952" spans="16:16" x14ac:dyDescent="0.3">
      <c r="P198952" s="83"/>
    </row>
    <row r="198953" spans="16:16" x14ac:dyDescent="0.3">
      <c r="P198953" s="83"/>
    </row>
    <row r="198954" spans="16:16" x14ac:dyDescent="0.3">
      <c r="P198954" s="83"/>
    </row>
    <row r="198955" spans="16:16" x14ac:dyDescent="0.3">
      <c r="P198955" s="83"/>
    </row>
    <row r="198956" spans="16:16" x14ac:dyDescent="0.3">
      <c r="P198956" s="83"/>
    </row>
    <row r="198957" spans="16:16" x14ac:dyDescent="0.3">
      <c r="P198957" s="83"/>
    </row>
    <row r="198958" spans="16:16" x14ac:dyDescent="0.3">
      <c r="P198958" s="83"/>
    </row>
    <row r="198959" spans="16:16" x14ac:dyDescent="0.3">
      <c r="P198959" s="83"/>
    </row>
    <row r="198960" spans="16:16" x14ac:dyDescent="0.3">
      <c r="P198960" s="83"/>
    </row>
    <row r="198961" spans="16:16" x14ac:dyDescent="0.3">
      <c r="P198961" s="83"/>
    </row>
    <row r="198962" spans="16:16" x14ac:dyDescent="0.3">
      <c r="P198962" s="83"/>
    </row>
    <row r="198963" spans="16:16" x14ac:dyDescent="0.3">
      <c r="P198963" s="83"/>
    </row>
    <row r="198964" spans="16:16" x14ac:dyDescent="0.3">
      <c r="P198964" s="83"/>
    </row>
    <row r="198965" spans="16:16" x14ac:dyDescent="0.3">
      <c r="P198965" s="83"/>
    </row>
    <row r="198966" spans="16:16" x14ac:dyDescent="0.3">
      <c r="P198966" s="83"/>
    </row>
    <row r="198967" spans="16:16" x14ac:dyDescent="0.3">
      <c r="P198967" s="83"/>
    </row>
    <row r="198968" spans="16:16" x14ac:dyDescent="0.3">
      <c r="P198968" s="83"/>
    </row>
    <row r="198969" spans="16:16" x14ac:dyDescent="0.3">
      <c r="P198969" s="83"/>
    </row>
    <row r="198970" spans="16:16" x14ac:dyDescent="0.3">
      <c r="P198970" s="83"/>
    </row>
    <row r="198971" spans="16:16" x14ac:dyDescent="0.3">
      <c r="P198971" s="83"/>
    </row>
    <row r="198972" spans="16:16" x14ac:dyDescent="0.3">
      <c r="P198972" s="83"/>
    </row>
    <row r="198973" spans="16:16" x14ac:dyDescent="0.3">
      <c r="P198973" s="83"/>
    </row>
    <row r="198974" spans="16:16" x14ac:dyDescent="0.3">
      <c r="P198974" s="83"/>
    </row>
    <row r="198975" spans="16:16" x14ac:dyDescent="0.3">
      <c r="P198975" s="83"/>
    </row>
    <row r="198976" spans="16:16" x14ac:dyDescent="0.3">
      <c r="P198976" s="83"/>
    </row>
    <row r="198977" spans="16:16" x14ac:dyDescent="0.3">
      <c r="P198977" s="83"/>
    </row>
    <row r="198978" spans="16:16" x14ac:dyDescent="0.3">
      <c r="P198978" s="83"/>
    </row>
    <row r="198979" spans="16:16" x14ac:dyDescent="0.3">
      <c r="P198979" s="83"/>
    </row>
    <row r="198980" spans="16:16" x14ac:dyDescent="0.3">
      <c r="P198980" s="83"/>
    </row>
    <row r="198981" spans="16:16" x14ac:dyDescent="0.3">
      <c r="P198981" s="83"/>
    </row>
    <row r="198982" spans="16:16" x14ac:dyDescent="0.3">
      <c r="P198982" s="83"/>
    </row>
    <row r="198983" spans="16:16" x14ac:dyDescent="0.3">
      <c r="P198983" s="83"/>
    </row>
    <row r="198984" spans="16:16" x14ac:dyDescent="0.3">
      <c r="P198984" s="83"/>
    </row>
    <row r="198985" spans="16:16" x14ac:dyDescent="0.3">
      <c r="P198985" s="83"/>
    </row>
    <row r="198986" spans="16:16" x14ac:dyDescent="0.3">
      <c r="P198986" s="83"/>
    </row>
    <row r="198987" spans="16:16" x14ac:dyDescent="0.3">
      <c r="P198987" s="83"/>
    </row>
    <row r="198988" spans="16:16" x14ac:dyDescent="0.3">
      <c r="P198988" s="83"/>
    </row>
    <row r="198989" spans="16:16" x14ac:dyDescent="0.3">
      <c r="P198989" s="83"/>
    </row>
    <row r="198990" spans="16:16" x14ac:dyDescent="0.3">
      <c r="P198990" s="83"/>
    </row>
    <row r="198991" spans="16:16" x14ac:dyDescent="0.3">
      <c r="P198991" s="83"/>
    </row>
    <row r="198992" spans="16:16" x14ac:dyDescent="0.3">
      <c r="P198992" s="83"/>
    </row>
    <row r="198993" spans="16:16" x14ac:dyDescent="0.3">
      <c r="P198993" s="83"/>
    </row>
    <row r="198994" spans="16:16" x14ac:dyDescent="0.3">
      <c r="P198994" s="83"/>
    </row>
    <row r="198995" spans="16:16" x14ac:dyDescent="0.3">
      <c r="P198995" s="83"/>
    </row>
    <row r="198996" spans="16:16" x14ac:dyDescent="0.3">
      <c r="P198996" s="83"/>
    </row>
    <row r="198997" spans="16:16" x14ac:dyDescent="0.3">
      <c r="P198997" s="83"/>
    </row>
    <row r="198998" spans="16:16" x14ac:dyDescent="0.3">
      <c r="P198998" s="83"/>
    </row>
    <row r="198999" spans="16:16" x14ac:dyDescent="0.3">
      <c r="P198999" s="83"/>
    </row>
    <row r="199000" spans="16:16" x14ac:dyDescent="0.3">
      <c r="P199000" s="83"/>
    </row>
    <row r="199001" spans="16:16" x14ac:dyDescent="0.3">
      <c r="P199001" s="83"/>
    </row>
    <row r="199002" spans="16:16" x14ac:dyDescent="0.3">
      <c r="P199002" s="83"/>
    </row>
    <row r="199003" spans="16:16" x14ac:dyDescent="0.3">
      <c r="P199003" s="83"/>
    </row>
    <row r="199004" spans="16:16" x14ac:dyDescent="0.3">
      <c r="P199004" s="83"/>
    </row>
    <row r="199005" spans="16:16" x14ac:dyDescent="0.3">
      <c r="P199005" s="83"/>
    </row>
    <row r="199006" spans="16:16" x14ac:dyDescent="0.3">
      <c r="P199006" s="83"/>
    </row>
    <row r="199007" spans="16:16" x14ac:dyDescent="0.3">
      <c r="P199007" s="83"/>
    </row>
    <row r="199008" spans="16:16" x14ac:dyDescent="0.3">
      <c r="P199008" s="83"/>
    </row>
    <row r="199009" spans="16:16" x14ac:dyDescent="0.3">
      <c r="P199009" s="83"/>
    </row>
    <row r="199010" spans="16:16" x14ac:dyDescent="0.3">
      <c r="P199010" s="83"/>
    </row>
    <row r="199011" spans="16:16" x14ac:dyDescent="0.3">
      <c r="P199011" s="83"/>
    </row>
    <row r="199012" spans="16:16" x14ac:dyDescent="0.3">
      <c r="P199012" s="83"/>
    </row>
    <row r="199013" spans="16:16" x14ac:dyDescent="0.3">
      <c r="P199013" s="83"/>
    </row>
    <row r="199014" spans="16:16" x14ac:dyDescent="0.3">
      <c r="P199014" s="83"/>
    </row>
    <row r="199015" spans="16:16" x14ac:dyDescent="0.3">
      <c r="P199015" s="83"/>
    </row>
    <row r="199016" spans="16:16" x14ac:dyDescent="0.3">
      <c r="P199016" s="83"/>
    </row>
    <row r="199017" spans="16:16" x14ac:dyDescent="0.3">
      <c r="P199017" s="83"/>
    </row>
    <row r="199018" spans="16:16" x14ac:dyDescent="0.3">
      <c r="P199018" s="83"/>
    </row>
    <row r="199019" spans="16:16" x14ac:dyDescent="0.3">
      <c r="P199019" s="83"/>
    </row>
    <row r="199020" spans="16:16" x14ac:dyDescent="0.3">
      <c r="P199020" s="83"/>
    </row>
    <row r="199021" spans="16:16" x14ac:dyDescent="0.3">
      <c r="P199021" s="83"/>
    </row>
    <row r="199022" spans="16:16" x14ac:dyDescent="0.3">
      <c r="P199022" s="83"/>
    </row>
    <row r="199023" spans="16:16" x14ac:dyDescent="0.3">
      <c r="P199023" s="83"/>
    </row>
    <row r="199024" spans="16:16" x14ac:dyDescent="0.3">
      <c r="P199024" s="83"/>
    </row>
    <row r="199025" spans="16:16" x14ac:dyDescent="0.3">
      <c r="P199025" s="83"/>
    </row>
    <row r="199026" spans="16:16" x14ac:dyDescent="0.3">
      <c r="P199026" s="83"/>
    </row>
    <row r="199027" spans="16:16" x14ac:dyDescent="0.3">
      <c r="P199027" s="83"/>
    </row>
    <row r="199028" spans="16:16" x14ac:dyDescent="0.3">
      <c r="P199028" s="83"/>
    </row>
    <row r="199029" spans="16:16" x14ac:dyDescent="0.3">
      <c r="P199029" s="83"/>
    </row>
    <row r="199030" spans="16:16" x14ac:dyDescent="0.3">
      <c r="P199030" s="83"/>
    </row>
    <row r="199031" spans="16:16" x14ac:dyDescent="0.3">
      <c r="P199031" s="83"/>
    </row>
    <row r="199032" spans="16:16" x14ac:dyDescent="0.3">
      <c r="P199032" s="83"/>
    </row>
    <row r="199033" spans="16:16" x14ac:dyDescent="0.3">
      <c r="P199033" s="83"/>
    </row>
    <row r="199034" spans="16:16" x14ac:dyDescent="0.3">
      <c r="P199034" s="83"/>
    </row>
    <row r="199035" spans="16:16" x14ac:dyDescent="0.3">
      <c r="P199035" s="83"/>
    </row>
    <row r="199036" spans="16:16" x14ac:dyDescent="0.3">
      <c r="P199036" s="83"/>
    </row>
    <row r="199037" spans="16:16" x14ac:dyDescent="0.3">
      <c r="P199037" s="83"/>
    </row>
    <row r="199038" spans="16:16" x14ac:dyDescent="0.3">
      <c r="P199038" s="83"/>
    </row>
    <row r="199039" spans="16:16" x14ac:dyDescent="0.3">
      <c r="P199039" s="83"/>
    </row>
    <row r="199040" spans="16:16" x14ac:dyDescent="0.3">
      <c r="P199040" s="83"/>
    </row>
    <row r="199041" spans="16:16" x14ac:dyDescent="0.3">
      <c r="P199041" s="83"/>
    </row>
    <row r="199042" spans="16:16" x14ac:dyDescent="0.3">
      <c r="P199042" s="83"/>
    </row>
    <row r="199043" spans="16:16" x14ac:dyDescent="0.3">
      <c r="P199043" s="83"/>
    </row>
    <row r="199044" spans="16:16" x14ac:dyDescent="0.3">
      <c r="P199044" s="83"/>
    </row>
    <row r="199045" spans="16:16" x14ac:dyDescent="0.3">
      <c r="P199045" s="83"/>
    </row>
    <row r="199046" spans="16:16" x14ac:dyDescent="0.3">
      <c r="P199046" s="83"/>
    </row>
    <row r="199047" spans="16:16" x14ac:dyDescent="0.3">
      <c r="P199047" s="83"/>
    </row>
    <row r="199048" spans="16:16" x14ac:dyDescent="0.3">
      <c r="P199048" s="83"/>
    </row>
    <row r="199049" spans="16:16" x14ac:dyDescent="0.3">
      <c r="P199049" s="83"/>
    </row>
    <row r="199050" spans="16:16" x14ac:dyDescent="0.3">
      <c r="P199050" s="83"/>
    </row>
    <row r="199051" spans="16:16" x14ac:dyDescent="0.3">
      <c r="P199051" s="83"/>
    </row>
    <row r="199052" spans="16:16" x14ac:dyDescent="0.3">
      <c r="P199052" s="83"/>
    </row>
    <row r="199053" spans="16:16" x14ac:dyDescent="0.3">
      <c r="P199053" s="83"/>
    </row>
    <row r="199054" spans="16:16" x14ac:dyDescent="0.3">
      <c r="P199054" s="83"/>
    </row>
    <row r="199055" spans="16:16" x14ac:dyDescent="0.3">
      <c r="P199055" s="83"/>
    </row>
    <row r="199056" spans="16:16" x14ac:dyDescent="0.3">
      <c r="P199056" s="83"/>
    </row>
    <row r="199057" spans="16:16" x14ac:dyDescent="0.3">
      <c r="P199057" s="83"/>
    </row>
    <row r="199058" spans="16:16" x14ac:dyDescent="0.3">
      <c r="P199058" s="83"/>
    </row>
    <row r="199059" spans="16:16" x14ac:dyDescent="0.3">
      <c r="P199059" s="83"/>
    </row>
    <row r="199060" spans="16:16" x14ac:dyDescent="0.3">
      <c r="P199060" s="83"/>
    </row>
    <row r="199061" spans="16:16" x14ac:dyDescent="0.3">
      <c r="P199061" s="83"/>
    </row>
    <row r="199062" spans="16:16" x14ac:dyDescent="0.3">
      <c r="P199062" s="83"/>
    </row>
    <row r="199063" spans="16:16" x14ac:dyDescent="0.3">
      <c r="P199063" s="83"/>
    </row>
    <row r="199064" spans="16:16" x14ac:dyDescent="0.3">
      <c r="P199064" s="83"/>
    </row>
    <row r="199065" spans="16:16" x14ac:dyDescent="0.3">
      <c r="P199065" s="83"/>
    </row>
    <row r="199066" spans="16:16" x14ac:dyDescent="0.3">
      <c r="P199066" s="83"/>
    </row>
    <row r="199067" spans="16:16" x14ac:dyDescent="0.3">
      <c r="P199067" s="83"/>
    </row>
    <row r="199068" spans="16:16" x14ac:dyDescent="0.3">
      <c r="P199068" s="83"/>
    </row>
    <row r="199069" spans="16:16" x14ac:dyDescent="0.3">
      <c r="P199069" s="83"/>
    </row>
    <row r="199070" spans="16:16" x14ac:dyDescent="0.3">
      <c r="P199070" s="83"/>
    </row>
    <row r="199071" spans="16:16" x14ac:dyDescent="0.3">
      <c r="P199071" s="83"/>
    </row>
    <row r="199072" spans="16:16" x14ac:dyDescent="0.3">
      <c r="P199072" s="83"/>
    </row>
    <row r="199073" spans="16:16" x14ac:dyDescent="0.3">
      <c r="P199073" s="83"/>
    </row>
    <row r="199074" spans="16:16" x14ac:dyDescent="0.3">
      <c r="P199074" s="83"/>
    </row>
    <row r="199075" spans="16:16" x14ac:dyDescent="0.3">
      <c r="P199075" s="83"/>
    </row>
    <row r="199076" spans="16:16" x14ac:dyDescent="0.3">
      <c r="P199076" s="83"/>
    </row>
    <row r="199077" spans="16:16" x14ac:dyDescent="0.3">
      <c r="P199077" s="83"/>
    </row>
    <row r="199078" spans="16:16" x14ac:dyDescent="0.3">
      <c r="P199078" s="83"/>
    </row>
    <row r="199079" spans="16:16" x14ac:dyDescent="0.3">
      <c r="P199079" s="83"/>
    </row>
    <row r="199080" spans="16:16" x14ac:dyDescent="0.3">
      <c r="P199080" s="83"/>
    </row>
    <row r="199081" spans="16:16" x14ac:dyDescent="0.3">
      <c r="P199081" s="83"/>
    </row>
    <row r="199082" spans="16:16" x14ac:dyDescent="0.3">
      <c r="P199082" s="83"/>
    </row>
    <row r="199083" spans="16:16" x14ac:dyDescent="0.3">
      <c r="P199083" s="83"/>
    </row>
    <row r="199084" spans="16:16" x14ac:dyDescent="0.3">
      <c r="P199084" s="83"/>
    </row>
    <row r="199085" spans="16:16" x14ac:dyDescent="0.3">
      <c r="P199085" s="83"/>
    </row>
    <row r="199086" spans="16:16" x14ac:dyDescent="0.3">
      <c r="P199086" s="83"/>
    </row>
    <row r="199087" spans="16:16" x14ac:dyDescent="0.3">
      <c r="P199087" s="83"/>
    </row>
    <row r="199088" spans="16:16" x14ac:dyDescent="0.3">
      <c r="P199088" s="83"/>
    </row>
    <row r="199089" spans="16:16" x14ac:dyDescent="0.3">
      <c r="P199089" s="83"/>
    </row>
    <row r="199090" spans="16:16" x14ac:dyDescent="0.3">
      <c r="P199090" s="83"/>
    </row>
    <row r="199091" spans="16:16" x14ac:dyDescent="0.3">
      <c r="P199091" s="83"/>
    </row>
    <row r="199092" spans="16:16" x14ac:dyDescent="0.3">
      <c r="P199092" s="83"/>
    </row>
    <row r="199093" spans="16:16" x14ac:dyDescent="0.3">
      <c r="P199093" s="83"/>
    </row>
    <row r="199094" spans="16:16" x14ac:dyDescent="0.3">
      <c r="P199094" s="83"/>
    </row>
    <row r="199095" spans="16:16" x14ac:dyDescent="0.3">
      <c r="P199095" s="83"/>
    </row>
    <row r="199096" spans="16:16" x14ac:dyDescent="0.3">
      <c r="P199096" s="83"/>
    </row>
    <row r="199097" spans="16:16" x14ac:dyDescent="0.3">
      <c r="P199097" s="83"/>
    </row>
    <row r="199098" spans="16:16" x14ac:dyDescent="0.3">
      <c r="P199098" s="83"/>
    </row>
    <row r="199099" spans="16:16" x14ac:dyDescent="0.3">
      <c r="P199099" s="83"/>
    </row>
    <row r="199100" spans="16:16" x14ac:dyDescent="0.3">
      <c r="P199100" s="83"/>
    </row>
    <row r="199101" spans="16:16" x14ac:dyDescent="0.3">
      <c r="P199101" s="83"/>
    </row>
    <row r="199102" spans="16:16" x14ac:dyDescent="0.3">
      <c r="P199102" s="83"/>
    </row>
    <row r="199103" spans="16:16" x14ac:dyDescent="0.3">
      <c r="P199103" s="83"/>
    </row>
    <row r="199104" spans="16:16" x14ac:dyDescent="0.3">
      <c r="P199104" s="83"/>
    </row>
    <row r="199105" spans="16:16" x14ac:dyDescent="0.3">
      <c r="P199105" s="83"/>
    </row>
    <row r="199106" spans="16:16" x14ac:dyDescent="0.3">
      <c r="P199106" s="83"/>
    </row>
    <row r="199107" spans="16:16" x14ac:dyDescent="0.3">
      <c r="P199107" s="83"/>
    </row>
    <row r="199108" spans="16:16" x14ac:dyDescent="0.3">
      <c r="P199108" s="83"/>
    </row>
    <row r="199109" spans="16:16" x14ac:dyDescent="0.3">
      <c r="P199109" s="83"/>
    </row>
    <row r="199110" spans="16:16" x14ac:dyDescent="0.3">
      <c r="P199110" s="83"/>
    </row>
    <row r="199111" spans="16:16" x14ac:dyDescent="0.3">
      <c r="P199111" s="83"/>
    </row>
    <row r="199112" spans="16:16" x14ac:dyDescent="0.3">
      <c r="P199112" s="83"/>
    </row>
    <row r="199113" spans="16:16" x14ac:dyDescent="0.3">
      <c r="P199113" s="83"/>
    </row>
    <row r="199114" spans="16:16" x14ac:dyDescent="0.3">
      <c r="P199114" s="83"/>
    </row>
    <row r="199115" spans="16:16" x14ac:dyDescent="0.3">
      <c r="P199115" s="83"/>
    </row>
    <row r="199116" spans="16:16" x14ac:dyDescent="0.3">
      <c r="P199116" s="83"/>
    </row>
    <row r="199117" spans="16:16" x14ac:dyDescent="0.3">
      <c r="P199117" s="83"/>
    </row>
    <row r="199118" spans="16:16" x14ac:dyDescent="0.3">
      <c r="P199118" s="83"/>
    </row>
    <row r="199119" spans="16:16" x14ac:dyDescent="0.3">
      <c r="P199119" s="83"/>
    </row>
    <row r="199120" spans="16:16" x14ac:dyDescent="0.3">
      <c r="P199120" s="83"/>
    </row>
    <row r="199121" spans="16:16" x14ac:dyDescent="0.3">
      <c r="P199121" s="83"/>
    </row>
    <row r="199122" spans="16:16" x14ac:dyDescent="0.3">
      <c r="P199122" s="83"/>
    </row>
    <row r="199123" spans="16:16" x14ac:dyDescent="0.3">
      <c r="P199123" s="83"/>
    </row>
    <row r="199124" spans="16:16" x14ac:dyDescent="0.3">
      <c r="P199124" s="83"/>
    </row>
    <row r="199125" spans="16:16" x14ac:dyDescent="0.3">
      <c r="P199125" s="83"/>
    </row>
    <row r="199126" spans="16:16" x14ac:dyDescent="0.3">
      <c r="P199126" s="83"/>
    </row>
    <row r="199127" spans="16:16" x14ac:dyDescent="0.3">
      <c r="P199127" s="83"/>
    </row>
    <row r="199128" spans="16:16" x14ac:dyDescent="0.3">
      <c r="P199128" s="83"/>
    </row>
    <row r="199129" spans="16:16" x14ac:dyDescent="0.3">
      <c r="P199129" s="83"/>
    </row>
    <row r="199130" spans="16:16" x14ac:dyDescent="0.3">
      <c r="P199130" s="83"/>
    </row>
    <row r="199131" spans="16:16" x14ac:dyDescent="0.3">
      <c r="P199131" s="83"/>
    </row>
    <row r="199132" spans="16:16" x14ac:dyDescent="0.3">
      <c r="P199132" s="83"/>
    </row>
    <row r="199133" spans="16:16" x14ac:dyDescent="0.3">
      <c r="P199133" s="83"/>
    </row>
    <row r="199134" spans="16:16" x14ac:dyDescent="0.3">
      <c r="P199134" s="83"/>
    </row>
    <row r="199135" spans="16:16" x14ac:dyDescent="0.3">
      <c r="P199135" s="83"/>
    </row>
    <row r="199136" spans="16:16" x14ac:dyDescent="0.3">
      <c r="P199136" s="83"/>
    </row>
    <row r="199137" spans="16:16" x14ac:dyDescent="0.3">
      <c r="P199137" s="83"/>
    </row>
    <row r="199138" spans="16:16" x14ac:dyDescent="0.3">
      <c r="P199138" s="83"/>
    </row>
    <row r="199139" spans="16:16" x14ac:dyDescent="0.3">
      <c r="P199139" s="83"/>
    </row>
    <row r="199140" spans="16:16" x14ac:dyDescent="0.3">
      <c r="P199140" s="83"/>
    </row>
    <row r="199141" spans="16:16" x14ac:dyDescent="0.3">
      <c r="P199141" s="83"/>
    </row>
    <row r="199142" spans="16:16" x14ac:dyDescent="0.3">
      <c r="P199142" s="83"/>
    </row>
    <row r="199143" spans="16:16" x14ac:dyDescent="0.3">
      <c r="P199143" s="83"/>
    </row>
    <row r="199144" spans="16:16" x14ac:dyDescent="0.3">
      <c r="P199144" s="83"/>
    </row>
    <row r="199145" spans="16:16" x14ac:dyDescent="0.3">
      <c r="P199145" s="83"/>
    </row>
    <row r="199146" spans="16:16" x14ac:dyDescent="0.3">
      <c r="P199146" s="83"/>
    </row>
    <row r="199147" spans="16:16" x14ac:dyDescent="0.3">
      <c r="P199147" s="83"/>
    </row>
    <row r="199148" spans="16:16" x14ac:dyDescent="0.3">
      <c r="P199148" s="83"/>
    </row>
    <row r="199149" spans="16:16" x14ac:dyDescent="0.3">
      <c r="P199149" s="83"/>
    </row>
    <row r="199150" spans="16:16" x14ac:dyDescent="0.3">
      <c r="P199150" s="83"/>
    </row>
    <row r="199151" spans="16:16" x14ac:dyDescent="0.3">
      <c r="P199151" s="83"/>
    </row>
    <row r="199152" spans="16:16" x14ac:dyDescent="0.3">
      <c r="P199152" s="83"/>
    </row>
    <row r="199153" spans="16:16" x14ac:dyDescent="0.3">
      <c r="P199153" s="83"/>
    </row>
    <row r="199154" spans="16:16" x14ac:dyDescent="0.3">
      <c r="P199154" s="83"/>
    </row>
    <row r="199155" spans="16:16" x14ac:dyDescent="0.3">
      <c r="P199155" s="83"/>
    </row>
    <row r="199156" spans="16:16" x14ac:dyDescent="0.3">
      <c r="P199156" s="83"/>
    </row>
    <row r="199157" spans="16:16" x14ac:dyDescent="0.3">
      <c r="P199157" s="83"/>
    </row>
    <row r="199158" spans="16:16" x14ac:dyDescent="0.3">
      <c r="P199158" s="83"/>
    </row>
    <row r="199159" spans="16:16" x14ac:dyDescent="0.3">
      <c r="P199159" s="83"/>
    </row>
    <row r="199160" spans="16:16" x14ac:dyDescent="0.3">
      <c r="P199160" s="83"/>
    </row>
    <row r="199161" spans="16:16" x14ac:dyDescent="0.3">
      <c r="P199161" s="83"/>
    </row>
    <row r="199162" spans="16:16" x14ac:dyDescent="0.3">
      <c r="P199162" s="83"/>
    </row>
    <row r="199163" spans="16:16" x14ac:dyDescent="0.3">
      <c r="P199163" s="83"/>
    </row>
    <row r="199164" spans="16:16" x14ac:dyDescent="0.3">
      <c r="P199164" s="83"/>
    </row>
    <row r="199165" spans="16:16" x14ac:dyDescent="0.3">
      <c r="P199165" s="83"/>
    </row>
    <row r="199166" spans="16:16" x14ac:dyDescent="0.3">
      <c r="P199166" s="83"/>
    </row>
    <row r="199167" spans="16:16" x14ac:dyDescent="0.3">
      <c r="P199167" s="83"/>
    </row>
    <row r="199168" spans="16:16" x14ac:dyDescent="0.3">
      <c r="P199168" s="83"/>
    </row>
    <row r="199169" spans="16:16" x14ac:dyDescent="0.3">
      <c r="P199169" s="83"/>
    </row>
    <row r="199170" spans="16:16" x14ac:dyDescent="0.3">
      <c r="P199170" s="83"/>
    </row>
    <row r="199171" spans="16:16" x14ac:dyDescent="0.3">
      <c r="P199171" s="83"/>
    </row>
    <row r="199172" spans="16:16" x14ac:dyDescent="0.3">
      <c r="P199172" s="83"/>
    </row>
    <row r="199173" spans="16:16" x14ac:dyDescent="0.3">
      <c r="P199173" s="83"/>
    </row>
    <row r="199174" spans="16:16" x14ac:dyDescent="0.3">
      <c r="P199174" s="83"/>
    </row>
    <row r="199175" spans="16:16" x14ac:dyDescent="0.3">
      <c r="P199175" s="83"/>
    </row>
    <row r="199176" spans="16:16" x14ac:dyDescent="0.3">
      <c r="P199176" s="83"/>
    </row>
    <row r="199177" spans="16:16" x14ac:dyDescent="0.3">
      <c r="P199177" s="83"/>
    </row>
    <row r="199178" spans="16:16" x14ac:dyDescent="0.3">
      <c r="P199178" s="83"/>
    </row>
    <row r="199179" spans="16:16" x14ac:dyDescent="0.3">
      <c r="P199179" s="83"/>
    </row>
    <row r="199180" spans="16:16" x14ac:dyDescent="0.3">
      <c r="P199180" s="83"/>
    </row>
    <row r="199181" spans="16:16" x14ac:dyDescent="0.3">
      <c r="P199181" s="83"/>
    </row>
    <row r="199182" spans="16:16" x14ac:dyDescent="0.3">
      <c r="P199182" s="83"/>
    </row>
    <row r="199183" spans="16:16" x14ac:dyDescent="0.3">
      <c r="P199183" s="83"/>
    </row>
    <row r="199184" spans="16:16" x14ac:dyDescent="0.3">
      <c r="P199184" s="83"/>
    </row>
    <row r="199185" spans="16:16" x14ac:dyDescent="0.3">
      <c r="P199185" s="83"/>
    </row>
    <row r="199186" spans="16:16" x14ac:dyDescent="0.3">
      <c r="P199186" s="83"/>
    </row>
    <row r="199187" spans="16:16" x14ac:dyDescent="0.3">
      <c r="P199187" s="83"/>
    </row>
    <row r="199188" spans="16:16" x14ac:dyDescent="0.3">
      <c r="P199188" s="83"/>
    </row>
    <row r="199189" spans="16:16" x14ac:dyDescent="0.3">
      <c r="P199189" s="83"/>
    </row>
    <row r="199190" spans="16:16" x14ac:dyDescent="0.3">
      <c r="P199190" s="83"/>
    </row>
    <row r="199191" spans="16:16" x14ac:dyDescent="0.3">
      <c r="P199191" s="83"/>
    </row>
    <row r="199192" spans="16:16" x14ac:dyDescent="0.3">
      <c r="P199192" s="83"/>
    </row>
    <row r="199193" spans="16:16" x14ac:dyDescent="0.3">
      <c r="P199193" s="83"/>
    </row>
    <row r="199194" spans="16:16" x14ac:dyDescent="0.3">
      <c r="P199194" s="83"/>
    </row>
    <row r="199195" spans="16:16" x14ac:dyDescent="0.3">
      <c r="P199195" s="83"/>
    </row>
    <row r="199196" spans="16:16" x14ac:dyDescent="0.3">
      <c r="P199196" s="83"/>
    </row>
    <row r="199197" spans="16:16" x14ac:dyDescent="0.3">
      <c r="P199197" s="83"/>
    </row>
    <row r="199198" spans="16:16" x14ac:dyDescent="0.3">
      <c r="P199198" s="83"/>
    </row>
    <row r="199199" spans="16:16" x14ac:dyDescent="0.3">
      <c r="P199199" s="83"/>
    </row>
    <row r="199200" spans="16:16" x14ac:dyDescent="0.3">
      <c r="P199200" s="83"/>
    </row>
    <row r="199201" spans="16:16" x14ac:dyDescent="0.3">
      <c r="P199201" s="83"/>
    </row>
    <row r="199202" spans="16:16" x14ac:dyDescent="0.3">
      <c r="P199202" s="83"/>
    </row>
    <row r="199203" spans="16:16" x14ac:dyDescent="0.3">
      <c r="P199203" s="83"/>
    </row>
    <row r="199204" spans="16:16" x14ac:dyDescent="0.3">
      <c r="P199204" s="83"/>
    </row>
    <row r="199205" spans="16:16" x14ac:dyDescent="0.3">
      <c r="P199205" s="83"/>
    </row>
    <row r="199206" spans="16:16" x14ac:dyDescent="0.3">
      <c r="P199206" s="83"/>
    </row>
    <row r="199207" spans="16:16" x14ac:dyDescent="0.3">
      <c r="P199207" s="83"/>
    </row>
    <row r="199208" spans="16:16" x14ac:dyDescent="0.3">
      <c r="P199208" s="83"/>
    </row>
    <row r="199209" spans="16:16" x14ac:dyDescent="0.3">
      <c r="P199209" s="83"/>
    </row>
    <row r="199210" spans="16:16" x14ac:dyDescent="0.3">
      <c r="P199210" s="83"/>
    </row>
    <row r="199211" spans="16:16" x14ac:dyDescent="0.3">
      <c r="P199211" s="83"/>
    </row>
    <row r="199212" spans="16:16" x14ac:dyDescent="0.3">
      <c r="P199212" s="83"/>
    </row>
    <row r="199213" spans="16:16" x14ac:dyDescent="0.3">
      <c r="P199213" s="83"/>
    </row>
    <row r="199214" spans="16:16" x14ac:dyDescent="0.3">
      <c r="P199214" s="83"/>
    </row>
    <row r="199215" spans="16:16" x14ac:dyDescent="0.3">
      <c r="P199215" s="83"/>
    </row>
    <row r="199216" spans="16:16" x14ac:dyDescent="0.3">
      <c r="P199216" s="83"/>
    </row>
    <row r="199217" spans="16:16" x14ac:dyDescent="0.3">
      <c r="P199217" s="83"/>
    </row>
    <row r="199218" spans="16:16" x14ac:dyDescent="0.3">
      <c r="P199218" s="83"/>
    </row>
    <row r="199219" spans="16:16" x14ac:dyDescent="0.3">
      <c r="P199219" s="83"/>
    </row>
    <row r="199220" spans="16:16" x14ac:dyDescent="0.3">
      <c r="P199220" s="83"/>
    </row>
    <row r="199221" spans="16:16" x14ac:dyDescent="0.3">
      <c r="P199221" s="83"/>
    </row>
    <row r="199222" spans="16:16" x14ac:dyDescent="0.3">
      <c r="P199222" s="83"/>
    </row>
    <row r="199223" spans="16:16" x14ac:dyDescent="0.3">
      <c r="P199223" s="83"/>
    </row>
    <row r="199224" spans="16:16" x14ac:dyDescent="0.3">
      <c r="P199224" s="83"/>
    </row>
    <row r="199225" spans="16:16" x14ac:dyDescent="0.3">
      <c r="P199225" s="83"/>
    </row>
    <row r="199226" spans="16:16" x14ac:dyDescent="0.3">
      <c r="P199226" s="83"/>
    </row>
    <row r="199227" spans="16:16" x14ac:dyDescent="0.3">
      <c r="P199227" s="83"/>
    </row>
    <row r="199228" spans="16:16" x14ac:dyDescent="0.3">
      <c r="P199228" s="83"/>
    </row>
    <row r="199229" spans="16:16" x14ac:dyDescent="0.3">
      <c r="P199229" s="83"/>
    </row>
    <row r="199230" spans="16:16" x14ac:dyDescent="0.3">
      <c r="P199230" s="83"/>
    </row>
    <row r="199231" spans="16:16" x14ac:dyDescent="0.3">
      <c r="P199231" s="83"/>
    </row>
    <row r="199232" spans="16:16" x14ac:dyDescent="0.3">
      <c r="P199232" s="83"/>
    </row>
    <row r="199233" spans="16:16" x14ac:dyDescent="0.3">
      <c r="P199233" s="83"/>
    </row>
    <row r="199234" spans="16:16" x14ac:dyDescent="0.3">
      <c r="P199234" s="83"/>
    </row>
    <row r="199235" spans="16:16" x14ac:dyDescent="0.3">
      <c r="P199235" s="83"/>
    </row>
    <row r="199236" spans="16:16" x14ac:dyDescent="0.3">
      <c r="P199236" s="83"/>
    </row>
    <row r="199237" spans="16:16" x14ac:dyDescent="0.3">
      <c r="P199237" s="83"/>
    </row>
    <row r="199238" spans="16:16" x14ac:dyDescent="0.3">
      <c r="P199238" s="83"/>
    </row>
    <row r="199239" spans="16:16" x14ac:dyDescent="0.3">
      <c r="P199239" s="83"/>
    </row>
    <row r="199240" spans="16:16" x14ac:dyDescent="0.3">
      <c r="P199240" s="83"/>
    </row>
    <row r="199241" spans="16:16" x14ac:dyDescent="0.3">
      <c r="P199241" s="83"/>
    </row>
    <row r="199242" spans="16:16" x14ac:dyDescent="0.3">
      <c r="P199242" s="83"/>
    </row>
    <row r="199243" spans="16:16" x14ac:dyDescent="0.3">
      <c r="P199243" s="83"/>
    </row>
    <row r="199244" spans="16:16" x14ac:dyDescent="0.3">
      <c r="P199244" s="83"/>
    </row>
    <row r="199245" spans="16:16" x14ac:dyDescent="0.3">
      <c r="P199245" s="83"/>
    </row>
    <row r="199246" spans="16:16" x14ac:dyDescent="0.3">
      <c r="P199246" s="83"/>
    </row>
    <row r="199247" spans="16:16" x14ac:dyDescent="0.3">
      <c r="P199247" s="83"/>
    </row>
    <row r="199248" spans="16:16" x14ac:dyDescent="0.3">
      <c r="P199248" s="83"/>
    </row>
    <row r="199249" spans="16:16" x14ac:dyDescent="0.3">
      <c r="P199249" s="83"/>
    </row>
    <row r="199250" spans="16:16" x14ac:dyDescent="0.3">
      <c r="P199250" s="83"/>
    </row>
    <row r="199251" spans="16:16" x14ac:dyDescent="0.3">
      <c r="P199251" s="83"/>
    </row>
    <row r="199252" spans="16:16" x14ac:dyDescent="0.3">
      <c r="P199252" s="83"/>
    </row>
    <row r="199253" spans="16:16" x14ac:dyDescent="0.3">
      <c r="P199253" s="83"/>
    </row>
    <row r="199254" spans="16:16" x14ac:dyDescent="0.3">
      <c r="P199254" s="83"/>
    </row>
    <row r="199255" spans="16:16" x14ac:dyDescent="0.3">
      <c r="P199255" s="83"/>
    </row>
    <row r="199256" spans="16:16" x14ac:dyDescent="0.3">
      <c r="P199256" s="83"/>
    </row>
    <row r="199257" spans="16:16" x14ac:dyDescent="0.3">
      <c r="P199257" s="83"/>
    </row>
    <row r="199258" spans="16:16" x14ac:dyDescent="0.3">
      <c r="P199258" s="83"/>
    </row>
    <row r="199259" spans="16:16" x14ac:dyDescent="0.3">
      <c r="P199259" s="83"/>
    </row>
    <row r="199260" spans="16:16" x14ac:dyDescent="0.3">
      <c r="P199260" s="83"/>
    </row>
    <row r="199261" spans="16:16" x14ac:dyDescent="0.3">
      <c r="P199261" s="83"/>
    </row>
    <row r="199262" spans="16:16" x14ac:dyDescent="0.3">
      <c r="P199262" s="83"/>
    </row>
    <row r="199263" spans="16:16" x14ac:dyDescent="0.3">
      <c r="P199263" s="83"/>
    </row>
    <row r="199264" spans="16:16" x14ac:dyDescent="0.3">
      <c r="P199264" s="83"/>
    </row>
    <row r="199265" spans="16:16" x14ac:dyDescent="0.3">
      <c r="P199265" s="83"/>
    </row>
    <row r="199266" spans="16:16" x14ac:dyDescent="0.3">
      <c r="P199266" s="83"/>
    </row>
    <row r="199267" spans="16:16" x14ac:dyDescent="0.3">
      <c r="P199267" s="83"/>
    </row>
    <row r="199268" spans="16:16" x14ac:dyDescent="0.3">
      <c r="P199268" s="83"/>
    </row>
    <row r="199269" spans="16:16" x14ac:dyDescent="0.3">
      <c r="P199269" s="83"/>
    </row>
    <row r="199270" spans="16:16" x14ac:dyDescent="0.3">
      <c r="P199270" s="83"/>
    </row>
    <row r="199271" spans="16:16" x14ac:dyDescent="0.3">
      <c r="P199271" s="83"/>
    </row>
    <row r="199272" spans="16:16" x14ac:dyDescent="0.3">
      <c r="P199272" s="83"/>
    </row>
    <row r="199273" spans="16:16" x14ac:dyDescent="0.3">
      <c r="P199273" s="83"/>
    </row>
    <row r="199274" spans="16:16" x14ac:dyDescent="0.3">
      <c r="P199274" s="83"/>
    </row>
    <row r="199275" spans="16:16" x14ac:dyDescent="0.3">
      <c r="P199275" s="83"/>
    </row>
    <row r="199276" spans="16:16" x14ac:dyDescent="0.3">
      <c r="P199276" s="83"/>
    </row>
    <row r="199277" spans="16:16" x14ac:dyDescent="0.3">
      <c r="P199277" s="83"/>
    </row>
    <row r="199278" spans="16:16" x14ac:dyDescent="0.3">
      <c r="P199278" s="83"/>
    </row>
    <row r="199279" spans="16:16" x14ac:dyDescent="0.3">
      <c r="P199279" s="83"/>
    </row>
    <row r="199280" spans="16:16" x14ac:dyDescent="0.3">
      <c r="P199280" s="83"/>
    </row>
    <row r="199281" spans="16:16" x14ac:dyDescent="0.3">
      <c r="P199281" s="83"/>
    </row>
    <row r="199282" spans="16:16" x14ac:dyDescent="0.3">
      <c r="P199282" s="83"/>
    </row>
    <row r="199283" spans="16:16" x14ac:dyDescent="0.3">
      <c r="P199283" s="83"/>
    </row>
    <row r="199284" spans="16:16" x14ac:dyDescent="0.3">
      <c r="P199284" s="83"/>
    </row>
    <row r="199285" spans="16:16" x14ac:dyDescent="0.3">
      <c r="P199285" s="83"/>
    </row>
    <row r="199286" spans="16:16" x14ac:dyDescent="0.3">
      <c r="P199286" s="83"/>
    </row>
    <row r="199287" spans="16:16" x14ac:dyDescent="0.3">
      <c r="P199287" s="83"/>
    </row>
    <row r="199288" spans="16:16" x14ac:dyDescent="0.3">
      <c r="P199288" s="83"/>
    </row>
    <row r="199289" spans="16:16" x14ac:dyDescent="0.3">
      <c r="P199289" s="83"/>
    </row>
    <row r="199290" spans="16:16" x14ac:dyDescent="0.3">
      <c r="P199290" s="83"/>
    </row>
    <row r="199291" spans="16:16" x14ac:dyDescent="0.3">
      <c r="P199291" s="83"/>
    </row>
    <row r="199292" spans="16:16" x14ac:dyDescent="0.3">
      <c r="P199292" s="83"/>
    </row>
    <row r="199293" spans="16:16" x14ac:dyDescent="0.3">
      <c r="P199293" s="83"/>
    </row>
    <row r="199294" spans="16:16" x14ac:dyDescent="0.3">
      <c r="P199294" s="83"/>
    </row>
    <row r="199295" spans="16:16" x14ac:dyDescent="0.3">
      <c r="P199295" s="83"/>
    </row>
    <row r="199296" spans="16:16" x14ac:dyDescent="0.3">
      <c r="P199296" s="83"/>
    </row>
    <row r="199297" spans="16:16" x14ac:dyDescent="0.3">
      <c r="P199297" s="83"/>
    </row>
    <row r="199298" spans="16:16" x14ac:dyDescent="0.3">
      <c r="P199298" s="83"/>
    </row>
    <row r="199299" spans="16:16" x14ac:dyDescent="0.3">
      <c r="P199299" s="83"/>
    </row>
    <row r="199300" spans="16:16" x14ac:dyDescent="0.3">
      <c r="P199300" s="83"/>
    </row>
    <row r="199301" spans="16:16" x14ac:dyDescent="0.3">
      <c r="P199301" s="83"/>
    </row>
    <row r="199302" spans="16:16" x14ac:dyDescent="0.3">
      <c r="P199302" s="83"/>
    </row>
    <row r="199303" spans="16:16" x14ac:dyDescent="0.3">
      <c r="P199303" s="83"/>
    </row>
    <row r="199304" spans="16:16" x14ac:dyDescent="0.3">
      <c r="P199304" s="83"/>
    </row>
    <row r="199305" spans="16:16" x14ac:dyDescent="0.3">
      <c r="P199305" s="83"/>
    </row>
    <row r="199306" spans="16:16" x14ac:dyDescent="0.3">
      <c r="P199306" s="83"/>
    </row>
    <row r="199307" spans="16:16" x14ac:dyDescent="0.3">
      <c r="P199307" s="83"/>
    </row>
    <row r="199308" spans="16:16" x14ac:dyDescent="0.3">
      <c r="P199308" s="83"/>
    </row>
    <row r="199309" spans="16:16" x14ac:dyDescent="0.3">
      <c r="P199309" s="83"/>
    </row>
    <row r="199310" spans="16:16" x14ac:dyDescent="0.3">
      <c r="P199310" s="83"/>
    </row>
    <row r="199311" spans="16:16" x14ac:dyDescent="0.3">
      <c r="P199311" s="83"/>
    </row>
    <row r="199312" spans="16:16" x14ac:dyDescent="0.3">
      <c r="P199312" s="83"/>
    </row>
    <row r="199313" spans="16:16" x14ac:dyDescent="0.3">
      <c r="P199313" s="83"/>
    </row>
    <row r="199314" spans="16:16" x14ac:dyDescent="0.3">
      <c r="P199314" s="83"/>
    </row>
    <row r="199315" spans="16:16" x14ac:dyDescent="0.3">
      <c r="P199315" s="83"/>
    </row>
    <row r="199316" spans="16:16" x14ac:dyDescent="0.3">
      <c r="P199316" s="83"/>
    </row>
    <row r="199317" spans="16:16" x14ac:dyDescent="0.3">
      <c r="P199317" s="83"/>
    </row>
    <row r="199318" spans="16:16" x14ac:dyDescent="0.3">
      <c r="P199318" s="83"/>
    </row>
    <row r="199319" spans="16:16" x14ac:dyDescent="0.3">
      <c r="P199319" s="83"/>
    </row>
    <row r="199320" spans="16:16" x14ac:dyDescent="0.3">
      <c r="P199320" s="83"/>
    </row>
    <row r="199321" spans="16:16" x14ac:dyDescent="0.3">
      <c r="P199321" s="83"/>
    </row>
    <row r="199322" spans="16:16" x14ac:dyDescent="0.3">
      <c r="P199322" s="83"/>
    </row>
    <row r="199323" spans="16:16" x14ac:dyDescent="0.3">
      <c r="P199323" s="83"/>
    </row>
    <row r="199324" spans="16:16" x14ac:dyDescent="0.3">
      <c r="P199324" s="83"/>
    </row>
    <row r="199325" spans="16:16" x14ac:dyDescent="0.3">
      <c r="P199325" s="83"/>
    </row>
    <row r="199326" spans="16:16" x14ac:dyDescent="0.3">
      <c r="P199326" s="83"/>
    </row>
    <row r="199327" spans="16:16" x14ac:dyDescent="0.3">
      <c r="P199327" s="83"/>
    </row>
    <row r="199328" spans="16:16" x14ac:dyDescent="0.3">
      <c r="P199328" s="83"/>
    </row>
    <row r="199329" spans="16:16" x14ac:dyDescent="0.3">
      <c r="P199329" s="83"/>
    </row>
    <row r="199330" spans="16:16" x14ac:dyDescent="0.3">
      <c r="P199330" s="83"/>
    </row>
    <row r="199331" spans="16:16" x14ac:dyDescent="0.3">
      <c r="P199331" s="83"/>
    </row>
    <row r="199332" spans="16:16" x14ac:dyDescent="0.3">
      <c r="P199332" s="83"/>
    </row>
    <row r="199333" spans="16:16" x14ac:dyDescent="0.3">
      <c r="P199333" s="83"/>
    </row>
    <row r="199334" spans="16:16" x14ac:dyDescent="0.3">
      <c r="P199334" s="83"/>
    </row>
    <row r="199335" spans="16:16" x14ac:dyDescent="0.3">
      <c r="P199335" s="83"/>
    </row>
    <row r="199336" spans="16:16" x14ac:dyDescent="0.3">
      <c r="P199336" s="83"/>
    </row>
    <row r="199337" spans="16:16" x14ac:dyDescent="0.3">
      <c r="P199337" s="83"/>
    </row>
    <row r="199338" spans="16:16" x14ac:dyDescent="0.3">
      <c r="P199338" s="83"/>
    </row>
    <row r="199339" spans="16:16" x14ac:dyDescent="0.3">
      <c r="P199339" s="83"/>
    </row>
    <row r="199340" spans="16:16" x14ac:dyDescent="0.3">
      <c r="P199340" s="83"/>
    </row>
    <row r="199341" spans="16:16" x14ac:dyDescent="0.3">
      <c r="P199341" s="83"/>
    </row>
    <row r="199342" spans="16:16" x14ac:dyDescent="0.3">
      <c r="P199342" s="83"/>
    </row>
    <row r="199343" spans="16:16" x14ac:dyDescent="0.3">
      <c r="P199343" s="83"/>
    </row>
    <row r="199344" spans="16:16" x14ac:dyDescent="0.3">
      <c r="P199344" s="83"/>
    </row>
    <row r="199345" spans="16:16" x14ac:dyDescent="0.3">
      <c r="P199345" s="83"/>
    </row>
    <row r="199346" spans="16:16" x14ac:dyDescent="0.3">
      <c r="P199346" s="83"/>
    </row>
    <row r="199347" spans="16:16" x14ac:dyDescent="0.3">
      <c r="P199347" s="83"/>
    </row>
    <row r="199348" spans="16:16" x14ac:dyDescent="0.3">
      <c r="P199348" s="83"/>
    </row>
    <row r="199349" spans="16:16" x14ac:dyDescent="0.3">
      <c r="P199349" s="83"/>
    </row>
    <row r="199350" spans="16:16" x14ac:dyDescent="0.3">
      <c r="P199350" s="83"/>
    </row>
    <row r="199351" spans="16:16" x14ac:dyDescent="0.3">
      <c r="P199351" s="83"/>
    </row>
    <row r="199352" spans="16:16" x14ac:dyDescent="0.3">
      <c r="P199352" s="83"/>
    </row>
    <row r="199353" spans="16:16" x14ac:dyDescent="0.3">
      <c r="P199353" s="83"/>
    </row>
    <row r="199354" spans="16:16" x14ac:dyDescent="0.3">
      <c r="P199354" s="83"/>
    </row>
    <row r="199355" spans="16:16" x14ac:dyDescent="0.3">
      <c r="P199355" s="83"/>
    </row>
    <row r="199356" spans="16:16" x14ac:dyDescent="0.3">
      <c r="P199356" s="83"/>
    </row>
    <row r="199357" spans="16:16" x14ac:dyDescent="0.3">
      <c r="P199357" s="83"/>
    </row>
    <row r="199358" spans="16:16" x14ac:dyDescent="0.3">
      <c r="P199358" s="83"/>
    </row>
    <row r="199359" spans="16:16" x14ac:dyDescent="0.3">
      <c r="P199359" s="83"/>
    </row>
    <row r="199360" spans="16:16" x14ac:dyDescent="0.3">
      <c r="P199360" s="83"/>
    </row>
    <row r="199361" spans="16:16" x14ac:dyDescent="0.3">
      <c r="P199361" s="83"/>
    </row>
    <row r="199362" spans="16:16" x14ac:dyDescent="0.3">
      <c r="P199362" s="83"/>
    </row>
    <row r="199363" spans="16:16" x14ac:dyDescent="0.3">
      <c r="P199363" s="83"/>
    </row>
    <row r="199364" spans="16:16" x14ac:dyDescent="0.3">
      <c r="P199364" s="83"/>
    </row>
    <row r="199365" spans="16:16" x14ac:dyDescent="0.3">
      <c r="P199365" s="83"/>
    </row>
    <row r="199366" spans="16:16" x14ac:dyDescent="0.3">
      <c r="P199366" s="83"/>
    </row>
    <row r="199367" spans="16:16" x14ac:dyDescent="0.3">
      <c r="P199367" s="83"/>
    </row>
    <row r="199368" spans="16:16" x14ac:dyDescent="0.3">
      <c r="P199368" s="83"/>
    </row>
    <row r="199369" spans="16:16" x14ac:dyDescent="0.3">
      <c r="P199369" s="83"/>
    </row>
    <row r="199370" spans="16:16" x14ac:dyDescent="0.3">
      <c r="P199370" s="83"/>
    </row>
    <row r="199371" spans="16:16" x14ac:dyDescent="0.3">
      <c r="P199371" s="83"/>
    </row>
    <row r="199372" spans="16:16" x14ac:dyDescent="0.3">
      <c r="P199372" s="83"/>
    </row>
    <row r="199373" spans="16:16" x14ac:dyDescent="0.3">
      <c r="P199373" s="83"/>
    </row>
    <row r="199374" spans="16:16" x14ac:dyDescent="0.3">
      <c r="P199374" s="83"/>
    </row>
    <row r="199375" spans="16:16" x14ac:dyDescent="0.3">
      <c r="P199375" s="83"/>
    </row>
    <row r="199376" spans="16:16" x14ac:dyDescent="0.3">
      <c r="P199376" s="83"/>
    </row>
    <row r="199377" spans="16:16" x14ac:dyDescent="0.3">
      <c r="P199377" s="83"/>
    </row>
    <row r="199378" spans="16:16" x14ac:dyDescent="0.3">
      <c r="P199378" s="83"/>
    </row>
    <row r="199379" spans="16:16" x14ac:dyDescent="0.3">
      <c r="P199379" s="83"/>
    </row>
    <row r="199380" spans="16:16" x14ac:dyDescent="0.3">
      <c r="P199380" s="83"/>
    </row>
    <row r="199381" spans="16:16" x14ac:dyDescent="0.3">
      <c r="P199381" s="83"/>
    </row>
    <row r="199382" spans="16:16" x14ac:dyDescent="0.3">
      <c r="P199382" s="83"/>
    </row>
    <row r="199383" spans="16:16" x14ac:dyDescent="0.3">
      <c r="P199383" s="83"/>
    </row>
    <row r="199384" spans="16:16" x14ac:dyDescent="0.3">
      <c r="P199384" s="83"/>
    </row>
    <row r="199385" spans="16:16" x14ac:dyDescent="0.3">
      <c r="P199385" s="83"/>
    </row>
    <row r="199386" spans="16:16" x14ac:dyDescent="0.3">
      <c r="P199386" s="83"/>
    </row>
    <row r="199387" spans="16:16" x14ac:dyDescent="0.3">
      <c r="P199387" s="83"/>
    </row>
    <row r="199388" spans="16:16" x14ac:dyDescent="0.3">
      <c r="P199388" s="83"/>
    </row>
    <row r="199389" spans="16:16" x14ac:dyDescent="0.3">
      <c r="P199389" s="83"/>
    </row>
    <row r="199390" spans="16:16" x14ac:dyDescent="0.3">
      <c r="P199390" s="83"/>
    </row>
    <row r="199391" spans="16:16" x14ac:dyDescent="0.3">
      <c r="P199391" s="83"/>
    </row>
    <row r="199392" spans="16:16" x14ac:dyDescent="0.3">
      <c r="P199392" s="83"/>
    </row>
    <row r="199393" spans="16:16" x14ac:dyDescent="0.3">
      <c r="P199393" s="83"/>
    </row>
    <row r="199394" spans="16:16" x14ac:dyDescent="0.3">
      <c r="P199394" s="83"/>
    </row>
    <row r="199395" spans="16:16" x14ac:dyDescent="0.3">
      <c r="P199395" s="83"/>
    </row>
    <row r="199396" spans="16:16" x14ac:dyDescent="0.3">
      <c r="P199396" s="83"/>
    </row>
    <row r="199397" spans="16:16" x14ac:dyDescent="0.3">
      <c r="P199397" s="83"/>
    </row>
    <row r="199398" spans="16:16" x14ac:dyDescent="0.3">
      <c r="P199398" s="83"/>
    </row>
    <row r="199399" spans="16:16" x14ac:dyDescent="0.3">
      <c r="P199399" s="83"/>
    </row>
    <row r="199400" spans="16:16" x14ac:dyDescent="0.3">
      <c r="P199400" s="83"/>
    </row>
    <row r="199401" spans="16:16" x14ac:dyDescent="0.3">
      <c r="P199401" s="83"/>
    </row>
    <row r="199402" spans="16:16" x14ac:dyDescent="0.3">
      <c r="P199402" s="83"/>
    </row>
    <row r="199403" spans="16:16" x14ac:dyDescent="0.3">
      <c r="P199403" s="83"/>
    </row>
    <row r="199404" spans="16:16" x14ac:dyDescent="0.3">
      <c r="P199404" s="83"/>
    </row>
    <row r="199405" spans="16:16" x14ac:dyDescent="0.3">
      <c r="P199405" s="83"/>
    </row>
    <row r="199406" spans="16:16" x14ac:dyDescent="0.3">
      <c r="P199406" s="83"/>
    </row>
    <row r="199407" spans="16:16" x14ac:dyDescent="0.3">
      <c r="P199407" s="83"/>
    </row>
    <row r="199408" spans="16:16" x14ac:dyDescent="0.3">
      <c r="P199408" s="83"/>
    </row>
    <row r="199409" spans="16:16" x14ac:dyDescent="0.3">
      <c r="P199409" s="83"/>
    </row>
    <row r="199410" spans="16:16" x14ac:dyDescent="0.3">
      <c r="P199410" s="83"/>
    </row>
    <row r="199411" spans="16:16" x14ac:dyDescent="0.3">
      <c r="P199411" s="83"/>
    </row>
    <row r="199412" spans="16:16" x14ac:dyDescent="0.3">
      <c r="P199412" s="83"/>
    </row>
    <row r="199413" spans="16:16" x14ac:dyDescent="0.3">
      <c r="P199413" s="83"/>
    </row>
    <row r="199414" spans="16:16" x14ac:dyDescent="0.3">
      <c r="P199414" s="83"/>
    </row>
    <row r="199415" spans="16:16" x14ac:dyDescent="0.3">
      <c r="P199415" s="83"/>
    </row>
    <row r="199416" spans="16:16" x14ac:dyDescent="0.3">
      <c r="P199416" s="83"/>
    </row>
    <row r="199417" spans="16:16" x14ac:dyDescent="0.3">
      <c r="P199417" s="83"/>
    </row>
    <row r="199418" spans="16:16" x14ac:dyDescent="0.3">
      <c r="P199418" s="83"/>
    </row>
    <row r="199419" spans="16:16" x14ac:dyDescent="0.3">
      <c r="P199419" s="83"/>
    </row>
    <row r="199420" spans="16:16" x14ac:dyDescent="0.3">
      <c r="P199420" s="83"/>
    </row>
    <row r="199421" spans="16:16" x14ac:dyDescent="0.3">
      <c r="P199421" s="83"/>
    </row>
    <row r="199422" spans="16:16" x14ac:dyDescent="0.3">
      <c r="P199422" s="83"/>
    </row>
    <row r="199423" spans="16:16" x14ac:dyDescent="0.3">
      <c r="P199423" s="83"/>
    </row>
    <row r="199424" spans="16:16" x14ac:dyDescent="0.3">
      <c r="P199424" s="83"/>
    </row>
    <row r="199425" spans="16:16" x14ac:dyDescent="0.3">
      <c r="P199425" s="83"/>
    </row>
    <row r="199426" spans="16:16" x14ac:dyDescent="0.3">
      <c r="P199426" s="83"/>
    </row>
    <row r="199427" spans="16:16" x14ac:dyDescent="0.3">
      <c r="P199427" s="83"/>
    </row>
    <row r="199428" spans="16:16" x14ac:dyDescent="0.3">
      <c r="P199428" s="83"/>
    </row>
    <row r="199429" spans="16:16" x14ac:dyDescent="0.3">
      <c r="P199429" s="83"/>
    </row>
    <row r="199430" spans="16:16" x14ac:dyDescent="0.3">
      <c r="P199430" s="83"/>
    </row>
    <row r="199431" spans="16:16" x14ac:dyDescent="0.3">
      <c r="P199431" s="83"/>
    </row>
    <row r="199432" spans="16:16" x14ac:dyDescent="0.3">
      <c r="P199432" s="83"/>
    </row>
    <row r="199433" spans="16:16" x14ac:dyDescent="0.3">
      <c r="P199433" s="83"/>
    </row>
    <row r="199434" spans="16:16" x14ac:dyDescent="0.3">
      <c r="P199434" s="83"/>
    </row>
    <row r="199435" spans="16:16" x14ac:dyDescent="0.3">
      <c r="P199435" s="83"/>
    </row>
    <row r="199436" spans="16:16" x14ac:dyDescent="0.3">
      <c r="P199436" s="83"/>
    </row>
    <row r="199437" spans="16:16" x14ac:dyDescent="0.3">
      <c r="P199437" s="83"/>
    </row>
    <row r="199438" spans="16:16" x14ac:dyDescent="0.3">
      <c r="P199438" s="83"/>
    </row>
    <row r="199439" spans="16:16" x14ac:dyDescent="0.3">
      <c r="P199439" s="83"/>
    </row>
    <row r="199440" spans="16:16" x14ac:dyDescent="0.3">
      <c r="P199440" s="83"/>
    </row>
    <row r="199441" spans="16:16" x14ac:dyDescent="0.3">
      <c r="P199441" s="83"/>
    </row>
    <row r="199442" spans="16:16" x14ac:dyDescent="0.3">
      <c r="P199442" s="83"/>
    </row>
    <row r="199443" spans="16:16" x14ac:dyDescent="0.3">
      <c r="P199443" s="83"/>
    </row>
    <row r="199444" spans="16:16" x14ac:dyDescent="0.3">
      <c r="P199444" s="83"/>
    </row>
    <row r="199445" spans="16:16" x14ac:dyDescent="0.3">
      <c r="P199445" s="83"/>
    </row>
    <row r="199446" spans="16:16" x14ac:dyDescent="0.3">
      <c r="P199446" s="83"/>
    </row>
    <row r="199447" spans="16:16" x14ac:dyDescent="0.3">
      <c r="P199447" s="83"/>
    </row>
    <row r="199448" spans="16:16" x14ac:dyDescent="0.3">
      <c r="P199448" s="83"/>
    </row>
    <row r="199449" spans="16:16" x14ac:dyDescent="0.3">
      <c r="P199449" s="83"/>
    </row>
    <row r="199450" spans="16:16" x14ac:dyDescent="0.3">
      <c r="P199450" s="83"/>
    </row>
    <row r="199451" spans="16:16" x14ac:dyDescent="0.3">
      <c r="P199451" s="83"/>
    </row>
    <row r="199452" spans="16:16" x14ac:dyDescent="0.3">
      <c r="P199452" s="83"/>
    </row>
    <row r="199453" spans="16:16" x14ac:dyDescent="0.3">
      <c r="P199453" s="83"/>
    </row>
    <row r="199454" spans="16:16" x14ac:dyDescent="0.3">
      <c r="P199454" s="83"/>
    </row>
    <row r="199455" spans="16:16" x14ac:dyDescent="0.3">
      <c r="P199455" s="83"/>
    </row>
    <row r="199456" spans="16:16" x14ac:dyDescent="0.3">
      <c r="P199456" s="83"/>
    </row>
    <row r="199457" spans="16:16" x14ac:dyDescent="0.3">
      <c r="P199457" s="83"/>
    </row>
    <row r="199458" spans="16:16" x14ac:dyDescent="0.3">
      <c r="P199458" s="83"/>
    </row>
    <row r="199459" spans="16:16" x14ac:dyDescent="0.3">
      <c r="P199459" s="83"/>
    </row>
    <row r="199460" spans="16:16" x14ac:dyDescent="0.3">
      <c r="P199460" s="83"/>
    </row>
    <row r="199461" spans="16:16" x14ac:dyDescent="0.3">
      <c r="P199461" s="83"/>
    </row>
    <row r="199462" spans="16:16" x14ac:dyDescent="0.3">
      <c r="P199462" s="83"/>
    </row>
    <row r="199463" spans="16:16" x14ac:dyDescent="0.3">
      <c r="P199463" s="83"/>
    </row>
    <row r="199464" spans="16:16" x14ac:dyDescent="0.3">
      <c r="P199464" s="83"/>
    </row>
    <row r="199465" spans="16:16" x14ac:dyDescent="0.3">
      <c r="P199465" s="83"/>
    </row>
    <row r="199466" spans="16:16" x14ac:dyDescent="0.3">
      <c r="P199466" s="83"/>
    </row>
    <row r="199467" spans="16:16" x14ac:dyDescent="0.3">
      <c r="P199467" s="83"/>
    </row>
    <row r="199468" spans="16:16" x14ac:dyDescent="0.3">
      <c r="P199468" s="83"/>
    </row>
    <row r="199469" spans="16:16" x14ac:dyDescent="0.3">
      <c r="P199469" s="83"/>
    </row>
    <row r="199470" spans="16:16" x14ac:dyDescent="0.3">
      <c r="P199470" s="83"/>
    </row>
    <row r="199471" spans="16:16" x14ac:dyDescent="0.3">
      <c r="P199471" s="83"/>
    </row>
    <row r="199472" spans="16:16" x14ac:dyDescent="0.3">
      <c r="P199472" s="83"/>
    </row>
    <row r="199473" spans="16:16" x14ac:dyDescent="0.3">
      <c r="P199473" s="83"/>
    </row>
    <row r="199474" spans="16:16" x14ac:dyDescent="0.3">
      <c r="P199474" s="83"/>
    </row>
    <row r="199475" spans="16:16" x14ac:dyDescent="0.3">
      <c r="P199475" s="83"/>
    </row>
    <row r="199476" spans="16:16" x14ac:dyDescent="0.3">
      <c r="P199476" s="83"/>
    </row>
    <row r="199477" spans="16:16" x14ac:dyDescent="0.3">
      <c r="P199477" s="83"/>
    </row>
    <row r="199478" spans="16:16" x14ac:dyDescent="0.3">
      <c r="P199478" s="83"/>
    </row>
    <row r="199479" spans="16:16" x14ac:dyDescent="0.3">
      <c r="P199479" s="83"/>
    </row>
    <row r="199480" spans="16:16" x14ac:dyDescent="0.3">
      <c r="P199480" s="83"/>
    </row>
    <row r="199481" spans="16:16" x14ac:dyDescent="0.3">
      <c r="P199481" s="83"/>
    </row>
    <row r="199482" spans="16:16" x14ac:dyDescent="0.3">
      <c r="P199482" s="83"/>
    </row>
    <row r="199483" spans="16:16" x14ac:dyDescent="0.3">
      <c r="P199483" s="83"/>
    </row>
    <row r="199484" spans="16:16" x14ac:dyDescent="0.3">
      <c r="P199484" s="83"/>
    </row>
    <row r="199485" spans="16:16" x14ac:dyDescent="0.3">
      <c r="P199485" s="83"/>
    </row>
    <row r="199486" spans="16:16" x14ac:dyDescent="0.3">
      <c r="P199486" s="83"/>
    </row>
    <row r="199487" spans="16:16" x14ac:dyDescent="0.3">
      <c r="P199487" s="83"/>
    </row>
    <row r="199488" spans="16:16" x14ac:dyDescent="0.3">
      <c r="P199488" s="83"/>
    </row>
    <row r="199489" spans="16:16" x14ac:dyDescent="0.3">
      <c r="P199489" s="83"/>
    </row>
    <row r="199490" spans="16:16" x14ac:dyDescent="0.3">
      <c r="P199490" s="83"/>
    </row>
    <row r="199491" spans="16:16" x14ac:dyDescent="0.3">
      <c r="P199491" s="83"/>
    </row>
    <row r="199492" spans="16:16" x14ac:dyDescent="0.3">
      <c r="P199492" s="83"/>
    </row>
    <row r="199493" spans="16:16" x14ac:dyDescent="0.3">
      <c r="P199493" s="83"/>
    </row>
    <row r="199494" spans="16:16" x14ac:dyDescent="0.3">
      <c r="P199494" s="83"/>
    </row>
    <row r="199495" spans="16:16" x14ac:dyDescent="0.3">
      <c r="P199495" s="83"/>
    </row>
    <row r="199496" spans="16:16" x14ac:dyDescent="0.3">
      <c r="P199496" s="83"/>
    </row>
    <row r="199497" spans="16:16" x14ac:dyDescent="0.3">
      <c r="P199497" s="83"/>
    </row>
    <row r="199498" spans="16:16" x14ac:dyDescent="0.3">
      <c r="P199498" s="83"/>
    </row>
    <row r="199499" spans="16:16" x14ac:dyDescent="0.3">
      <c r="P199499" s="83"/>
    </row>
    <row r="199500" spans="16:16" x14ac:dyDescent="0.3">
      <c r="P199500" s="83"/>
    </row>
    <row r="199501" spans="16:16" x14ac:dyDescent="0.3">
      <c r="P199501" s="83"/>
    </row>
    <row r="199502" spans="16:16" x14ac:dyDescent="0.3">
      <c r="P199502" s="83"/>
    </row>
    <row r="199503" spans="16:16" x14ac:dyDescent="0.3">
      <c r="P199503" s="83"/>
    </row>
    <row r="199504" spans="16:16" x14ac:dyDescent="0.3">
      <c r="P199504" s="83"/>
    </row>
    <row r="199505" spans="16:16" x14ac:dyDescent="0.3">
      <c r="P199505" s="83"/>
    </row>
    <row r="199506" spans="16:16" x14ac:dyDescent="0.3">
      <c r="P199506" s="83"/>
    </row>
    <row r="199507" spans="16:16" x14ac:dyDescent="0.3">
      <c r="P199507" s="83"/>
    </row>
    <row r="199508" spans="16:16" x14ac:dyDescent="0.3">
      <c r="P199508" s="83"/>
    </row>
    <row r="199509" spans="16:16" x14ac:dyDescent="0.3">
      <c r="P199509" s="83"/>
    </row>
    <row r="199510" spans="16:16" x14ac:dyDescent="0.3">
      <c r="P199510" s="83"/>
    </row>
    <row r="199511" spans="16:16" x14ac:dyDescent="0.3">
      <c r="P199511" s="83"/>
    </row>
    <row r="199512" spans="16:16" x14ac:dyDescent="0.3">
      <c r="P199512" s="83"/>
    </row>
    <row r="199513" spans="16:16" x14ac:dyDescent="0.3">
      <c r="P199513" s="83"/>
    </row>
    <row r="199514" spans="16:16" x14ac:dyDescent="0.3">
      <c r="P199514" s="83"/>
    </row>
    <row r="199515" spans="16:16" x14ac:dyDescent="0.3">
      <c r="P199515" s="83"/>
    </row>
    <row r="199516" spans="16:16" x14ac:dyDescent="0.3">
      <c r="P199516" s="83"/>
    </row>
    <row r="199517" spans="16:16" x14ac:dyDescent="0.3">
      <c r="P199517" s="83"/>
    </row>
    <row r="199518" spans="16:16" x14ac:dyDescent="0.3">
      <c r="P199518" s="83"/>
    </row>
    <row r="199519" spans="16:16" x14ac:dyDescent="0.3">
      <c r="P199519" s="83"/>
    </row>
    <row r="199520" spans="16:16" x14ac:dyDescent="0.3">
      <c r="P199520" s="83"/>
    </row>
    <row r="199521" spans="16:16" x14ac:dyDescent="0.3">
      <c r="P199521" s="83"/>
    </row>
    <row r="199522" spans="16:16" x14ac:dyDescent="0.3">
      <c r="P199522" s="83"/>
    </row>
    <row r="199523" spans="16:16" x14ac:dyDescent="0.3">
      <c r="P199523" s="83"/>
    </row>
    <row r="199524" spans="16:16" x14ac:dyDescent="0.3">
      <c r="P199524" s="83"/>
    </row>
    <row r="199525" spans="16:16" x14ac:dyDescent="0.3">
      <c r="P199525" s="83"/>
    </row>
    <row r="199526" spans="16:16" x14ac:dyDescent="0.3">
      <c r="P199526" s="83"/>
    </row>
    <row r="199527" spans="16:16" x14ac:dyDescent="0.3">
      <c r="P199527" s="83"/>
    </row>
    <row r="199528" spans="16:16" x14ac:dyDescent="0.3">
      <c r="P199528" s="83"/>
    </row>
    <row r="199529" spans="16:16" x14ac:dyDescent="0.3">
      <c r="P199529" s="83"/>
    </row>
    <row r="199530" spans="16:16" x14ac:dyDescent="0.3">
      <c r="P199530" s="83"/>
    </row>
    <row r="199531" spans="16:16" x14ac:dyDescent="0.3">
      <c r="P199531" s="83"/>
    </row>
    <row r="199532" spans="16:16" x14ac:dyDescent="0.3">
      <c r="P199532" s="83"/>
    </row>
    <row r="199533" spans="16:16" x14ac:dyDescent="0.3">
      <c r="P199533" s="83"/>
    </row>
    <row r="199534" spans="16:16" x14ac:dyDescent="0.3">
      <c r="P199534" s="83"/>
    </row>
    <row r="199535" spans="16:16" x14ac:dyDescent="0.3">
      <c r="P199535" s="83"/>
    </row>
    <row r="199536" spans="16:16" x14ac:dyDescent="0.3">
      <c r="P199536" s="83"/>
    </row>
    <row r="199537" spans="16:16" x14ac:dyDescent="0.3">
      <c r="P199537" s="83"/>
    </row>
    <row r="199538" spans="16:16" x14ac:dyDescent="0.3">
      <c r="P199538" s="83"/>
    </row>
    <row r="199539" spans="16:16" x14ac:dyDescent="0.3">
      <c r="P199539" s="83"/>
    </row>
    <row r="199540" spans="16:16" x14ac:dyDescent="0.3">
      <c r="P199540" s="83"/>
    </row>
    <row r="199541" spans="16:16" x14ac:dyDescent="0.3">
      <c r="P199541" s="83"/>
    </row>
    <row r="199542" spans="16:16" x14ac:dyDescent="0.3">
      <c r="P199542" s="83"/>
    </row>
    <row r="199543" spans="16:16" x14ac:dyDescent="0.3">
      <c r="P199543" s="83"/>
    </row>
    <row r="199544" spans="16:16" x14ac:dyDescent="0.3">
      <c r="P199544" s="83"/>
    </row>
    <row r="199545" spans="16:16" x14ac:dyDescent="0.3">
      <c r="P199545" s="83"/>
    </row>
    <row r="199546" spans="16:16" x14ac:dyDescent="0.3">
      <c r="P199546" s="83"/>
    </row>
    <row r="199547" spans="16:16" x14ac:dyDescent="0.3">
      <c r="P199547" s="83"/>
    </row>
    <row r="199548" spans="16:16" x14ac:dyDescent="0.3">
      <c r="P199548" s="83"/>
    </row>
    <row r="199549" spans="16:16" x14ac:dyDescent="0.3">
      <c r="P199549" s="83"/>
    </row>
    <row r="199550" spans="16:16" x14ac:dyDescent="0.3">
      <c r="P199550" s="83"/>
    </row>
    <row r="199551" spans="16:16" x14ac:dyDescent="0.3">
      <c r="P199551" s="83"/>
    </row>
    <row r="199552" spans="16:16" x14ac:dyDescent="0.3">
      <c r="P199552" s="83"/>
    </row>
    <row r="199553" spans="16:16" x14ac:dyDescent="0.3">
      <c r="P199553" s="83"/>
    </row>
    <row r="199554" spans="16:16" x14ac:dyDescent="0.3">
      <c r="P199554" s="83"/>
    </row>
    <row r="199555" spans="16:16" x14ac:dyDescent="0.3">
      <c r="P199555" s="83"/>
    </row>
    <row r="199556" spans="16:16" x14ac:dyDescent="0.3">
      <c r="P199556" s="83"/>
    </row>
    <row r="199557" spans="16:16" x14ac:dyDescent="0.3">
      <c r="P199557" s="83"/>
    </row>
    <row r="199558" spans="16:16" x14ac:dyDescent="0.3">
      <c r="P199558" s="83"/>
    </row>
    <row r="199559" spans="16:16" x14ac:dyDescent="0.3">
      <c r="P199559" s="83"/>
    </row>
    <row r="199560" spans="16:16" x14ac:dyDescent="0.3">
      <c r="P199560" s="83"/>
    </row>
    <row r="199561" spans="16:16" x14ac:dyDescent="0.3">
      <c r="P199561" s="83"/>
    </row>
    <row r="199562" spans="16:16" x14ac:dyDescent="0.3">
      <c r="P199562" s="83"/>
    </row>
    <row r="199563" spans="16:16" x14ac:dyDescent="0.3">
      <c r="P199563" s="83"/>
    </row>
    <row r="199564" spans="16:16" x14ac:dyDescent="0.3">
      <c r="P199564" s="83"/>
    </row>
    <row r="199565" spans="16:16" x14ac:dyDescent="0.3">
      <c r="P199565" s="83"/>
    </row>
    <row r="199566" spans="16:16" x14ac:dyDescent="0.3">
      <c r="P199566" s="83"/>
    </row>
    <row r="199567" spans="16:16" x14ac:dyDescent="0.3">
      <c r="P199567" s="83"/>
    </row>
    <row r="199568" spans="16:16" x14ac:dyDescent="0.3">
      <c r="P199568" s="83"/>
    </row>
    <row r="199569" spans="16:16" x14ac:dyDescent="0.3">
      <c r="P199569" s="83"/>
    </row>
    <row r="199570" spans="16:16" x14ac:dyDescent="0.3">
      <c r="P199570" s="83"/>
    </row>
    <row r="199571" spans="16:16" x14ac:dyDescent="0.3">
      <c r="P199571" s="83"/>
    </row>
    <row r="199572" spans="16:16" x14ac:dyDescent="0.3">
      <c r="P199572" s="83"/>
    </row>
    <row r="199573" spans="16:16" x14ac:dyDescent="0.3">
      <c r="P199573" s="83"/>
    </row>
    <row r="199574" spans="16:16" x14ac:dyDescent="0.3">
      <c r="P199574" s="83"/>
    </row>
    <row r="199575" spans="16:16" x14ac:dyDescent="0.3">
      <c r="P199575" s="83"/>
    </row>
    <row r="199576" spans="16:16" x14ac:dyDescent="0.3">
      <c r="P199576" s="83"/>
    </row>
    <row r="199577" spans="16:16" x14ac:dyDescent="0.3">
      <c r="P199577" s="83"/>
    </row>
    <row r="199578" spans="16:16" x14ac:dyDescent="0.3">
      <c r="P199578" s="83"/>
    </row>
    <row r="199579" spans="16:16" x14ac:dyDescent="0.3">
      <c r="P199579" s="83"/>
    </row>
    <row r="199580" spans="16:16" x14ac:dyDescent="0.3">
      <c r="P199580" s="83"/>
    </row>
    <row r="199581" spans="16:16" x14ac:dyDescent="0.3">
      <c r="P199581" s="83"/>
    </row>
    <row r="199582" spans="16:16" x14ac:dyDescent="0.3">
      <c r="P199582" s="83"/>
    </row>
    <row r="199583" spans="16:16" x14ac:dyDescent="0.3">
      <c r="P199583" s="83"/>
    </row>
    <row r="199584" spans="16:16" x14ac:dyDescent="0.3">
      <c r="P199584" s="83"/>
    </row>
    <row r="199585" spans="16:16" x14ac:dyDescent="0.3">
      <c r="P199585" s="83"/>
    </row>
    <row r="199586" spans="16:16" x14ac:dyDescent="0.3">
      <c r="P199586" s="83"/>
    </row>
    <row r="199587" spans="16:16" x14ac:dyDescent="0.3">
      <c r="P199587" s="83"/>
    </row>
    <row r="199588" spans="16:16" x14ac:dyDescent="0.3">
      <c r="P199588" s="83"/>
    </row>
    <row r="199589" spans="16:16" x14ac:dyDescent="0.3">
      <c r="P199589" s="83"/>
    </row>
    <row r="199590" spans="16:16" x14ac:dyDescent="0.3">
      <c r="P199590" s="83"/>
    </row>
    <row r="199591" spans="16:16" x14ac:dyDescent="0.3">
      <c r="P199591" s="83"/>
    </row>
    <row r="199592" spans="16:16" x14ac:dyDescent="0.3">
      <c r="P199592" s="83"/>
    </row>
    <row r="199593" spans="16:16" x14ac:dyDescent="0.3">
      <c r="P199593" s="83"/>
    </row>
    <row r="199594" spans="16:16" x14ac:dyDescent="0.3">
      <c r="P199594" s="83"/>
    </row>
    <row r="199595" spans="16:16" x14ac:dyDescent="0.3">
      <c r="P199595" s="83"/>
    </row>
    <row r="199596" spans="16:16" x14ac:dyDescent="0.3">
      <c r="P199596" s="83"/>
    </row>
    <row r="199597" spans="16:16" x14ac:dyDescent="0.3">
      <c r="P199597" s="83"/>
    </row>
    <row r="199598" spans="16:16" x14ac:dyDescent="0.3">
      <c r="P199598" s="83"/>
    </row>
    <row r="199599" spans="16:16" x14ac:dyDescent="0.3">
      <c r="P199599" s="83"/>
    </row>
    <row r="199600" spans="16:16" x14ac:dyDescent="0.3">
      <c r="P199600" s="83"/>
    </row>
    <row r="199601" spans="16:16" x14ac:dyDescent="0.3">
      <c r="P199601" s="83"/>
    </row>
    <row r="199602" spans="16:16" x14ac:dyDescent="0.3">
      <c r="P199602" s="83"/>
    </row>
    <row r="199603" spans="16:16" x14ac:dyDescent="0.3">
      <c r="P199603" s="83"/>
    </row>
    <row r="199604" spans="16:16" x14ac:dyDescent="0.3">
      <c r="P199604" s="83"/>
    </row>
    <row r="199605" spans="16:16" x14ac:dyDescent="0.3">
      <c r="P199605" s="83"/>
    </row>
    <row r="199606" spans="16:16" x14ac:dyDescent="0.3">
      <c r="P199606" s="83"/>
    </row>
    <row r="199607" spans="16:16" x14ac:dyDescent="0.3">
      <c r="P199607" s="83"/>
    </row>
    <row r="199608" spans="16:16" x14ac:dyDescent="0.3">
      <c r="P199608" s="83"/>
    </row>
    <row r="199609" spans="16:16" x14ac:dyDescent="0.3">
      <c r="P199609" s="83"/>
    </row>
    <row r="199610" spans="16:16" x14ac:dyDescent="0.3">
      <c r="P199610" s="83"/>
    </row>
    <row r="199611" spans="16:16" x14ac:dyDescent="0.3">
      <c r="P199611" s="83"/>
    </row>
    <row r="199612" spans="16:16" x14ac:dyDescent="0.3">
      <c r="P199612" s="83"/>
    </row>
    <row r="199613" spans="16:16" x14ac:dyDescent="0.3">
      <c r="P199613" s="83"/>
    </row>
    <row r="199614" spans="16:16" x14ac:dyDescent="0.3">
      <c r="P199614" s="83"/>
    </row>
    <row r="199615" spans="16:16" x14ac:dyDescent="0.3">
      <c r="P199615" s="83"/>
    </row>
    <row r="199616" spans="16:16" x14ac:dyDescent="0.3">
      <c r="P199616" s="83"/>
    </row>
    <row r="199617" spans="16:16" x14ac:dyDescent="0.3">
      <c r="P199617" s="83"/>
    </row>
    <row r="199618" spans="16:16" x14ac:dyDescent="0.3">
      <c r="P199618" s="83"/>
    </row>
    <row r="199619" spans="16:16" x14ac:dyDescent="0.3">
      <c r="P199619" s="83"/>
    </row>
    <row r="199620" spans="16:16" x14ac:dyDescent="0.3">
      <c r="P199620" s="83"/>
    </row>
    <row r="199621" spans="16:16" x14ac:dyDescent="0.3">
      <c r="P199621" s="83"/>
    </row>
    <row r="199622" spans="16:16" x14ac:dyDescent="0.3">
      <c r="P199622" s="83"/>
    </row>
    <row r="199623" spans="16:16" x14ac:dyDescent="0.3">
      <c r="P199623" s="83"/>
    </row>
    <row r="199624" spans="16:16" x14ac:dyDescent="0.3">
      <c r="P199624" s="83"/>
    </row>
    <row r="199625" spans="16:16" x14ac:dyDescent="0.3">
      <c r="P199625" s="83"/>
    </row>
    <row r="199626" spans="16:16" x14ac:dyDescent="0.3">
      <c r="P199626" s="83"/>
    </row>
    <row r="199627" spans="16:16" x14ac:dyDescent="0.3">
      <c r="P199627" s="83"/>
    </row>
    <row r="199628" spans="16:16" x14ac:dyDescent="0.3">
      <c r="P199628" s="83"/>
    </row>
    <row r="199629" spans="16:16" x14ac:dyDescent="0.3">
      <c r="P199629" s="83"/>
    </row>
    <row r="199630" spans="16:16" x14ac:dyDescent="0.3">
      <c r="P199630" s="83"/>
    </row>
    <row r="199631" spans="16:16" x14ac:dyDescent="0.3">
      <c r="P199631" s="83"/>
    </row>
    <row r="199632" spans="16:16" x14ac:dyDescent="0.3">
      <c r="P199632" s="83"/>
    </row>
    <row r="199633" spans="16:16" x14ac:dyDescent="0.3">
      <c r="P199633" s="83"/>
    </row>
    <row r="199634" spans="16:16" x14ac:dyDescent="0.3">
      <c r="P199634" s="83"/>
    </row>
    <row r="199635" spans="16:16" x14ac:dyDescent="0.3">
      <c r="P199635" s="83"/>
    </row>
    <row r="199636" spans="16:16" x14ac:dyDescent="0.3">
      <c r="P199636" s="83"/>
    </row>
    <row r="199637" spans="16:16" x14ac:dyDescent="0.3">
      <c r="P199637" s="83"/>
    </row>
    <row r="199638" spans="16:16" x14ac:dyDescent="0.3">
      <c r="P199638" s="83"/>
    </row>
    <row r="199639" spans="16:16" x14ac:dyDescent="0.3">
      <c r="P199639" s="83"/>
    </row>
    <row r="199640" spans="16:16" x14ac:dyDescent="0.3">
      <c r="P199640" s="83"/>
    </row>
    <row r="199641" spans="16:16" x14ac:dyDescent="0.3">
      <c r="P199641" s="83"/>
    </row>
    <row r="199642" spans="16:16" x14ac:dyDescent="0.3">
      <c r="P199642" s="83"/>
    </row>
    <row r="199643" spans="16:16" x14ac:dyDescent="0.3">
      <c r="P199643" s="83"/>
    </row>
    <row r="199644" spans="16:16" x14ac:dyDescent="0.3">
      <c r="P199644" s="83"/>
    </row>
    <row r="199645" spans="16:16" x14ac:dyDescent="0.3">
      <c r="P199645" s="83"/>
    </row>
    <row r="199646" spans="16:16" x14ac:dyDescent="0.3">
      <c r="P199646" s="83"/>
    </row>
    <row r="199647" spans="16:16" x14ac:dyDescent="0.3">
      <c r="P199647" s="83"/>
    </row>
    <row r="199648" spans="16:16" x14ac:dyDescent="0.3">
      <c r="P199648" s="83"/>
    </row>
    <row r="199649" spans="16:16" x14ac:dyDescent="0.3">
      <c r="P199649" s="83"/>
    </row>
    <row r="199650" spans="16:16" x14ac:dyDescent="0.3">
      <c r="P199650" s="83"/>
    </row>
    <row r="199651" spans="16:16" x14ac:dyDescent="0.3">
      <c r="P199651" s="83"/>
    </row>
    <row r="199652" spans="16:16" x14ac:dyDescent="0.3">
      <c r="P199652" s="83"/>
    </row>
    <row r="199653" spans="16:16" x14ac:dyDescent="0.3">
      <c r="P199653" s="83"/>
    </row>
    <row r="199654" spans="16:16" x14ac:dyDescent="0.3">
      <c r="P199654" s="83"/>
    </row>
    <row r="199655" spans="16:16" x14ac:dyDescent="0.3">
      <c r="P199655" s="83"/>
    </row>
    <row r="199656" spans="16:16" x14ac:dyDescent="0.3">
      <c r="P199656" s="83"/>
    </row>
    <row r="199657" spans="16:16" x14ac:dyDescent="0.3">
      <c r="P199657" s="83"/>
    </row>
    <row r="199658" spans="16:16" x14ac:dyDescent="0.3">
      <c r="P199658" s="83"/>
    </row>
    <row r="199659" spans="16:16" x14ac:dyDescent="0.3">
      <c r="P199659" s="83"/>
    </row>
    <row r="199660" spans="16:16" x14ac:dyDescent="0.3">
      <c r="P199660" s="83"/>
    </row>
    <row r="199661" spans="16:16" x14ac:dyDescent="0.3">
      <c r="P199661" s="83"/>
    </row>
    <row r="199662" spans="16:16" x14ac:dyDescent="0.3">
      <c r="P199662" s="83"/>
    </row>
    <row r="199663" spans="16:16" x14ac:dyDescent="0.3">
      <c r="P199663" s="83"/>
    </row>
    <row r="199664" spans="16:16" x14ac:dyDescent="0.3">
      <c r="P199664" s="83"/>
    </row>
    <row r="199665" spans="16:16" x14ac:dyDescent="0.3">
      <c r="P199665" s="83"/>
    </row>
    <row r="199666" spans="16:16" x14ac:dyDescent="0.3">
      <c r="P199666" s="83"/>
    </row>
    <row r="199667" spans="16:16" x14ac:dyDescent="0.3">
      <c r="P199667" s="83"/>
    </row>
    <row r="199668" spans="16:16" x14ac:dyDescent="0.3">
      <c r="P199668" s="83"/>
    </row>
    <row r="199669" spans="16:16" x14ac:dyDescent="0.3">
      <c r="P199669" s="83"/>
    </row>
    <row r="199670" spans="16:16" x14ac:dyDescent="0.3">
      <c r="P199670" s="83"/>
    </row>
    <row r="199671" spans="16:16" x14ac:dyDescent="0.3">
      <c r="P199671" s="83"/>
    </row>
    <row r="199672" spans="16:16" x14ac:dyDescent="0.3">
      <c r="P199672" s="83"/>
    </row>
    <row r="199673" spans="16:16" x14ac:dyDescent="0.3">
      <c r="P199673" s="83"/>
    </row>
    <row r="199674" spans="16:16" x14ac:dyDescent="0.3">
      <c r="P199674" s="83"/>
    </row>
    <row r="199675" spans="16:16" x14ac:dyDescent="0.3">
      <c r="P199675" s="83"/>
    </row>
    <row r="199676" spans="16:16" x14ac:dyDescent="0.3">
      <c r="P199676" s="83"/>
    </row>
    <row r="199677" spans="16:16" x14ac:dyDescent="0.3">
      <c r="P199677" s="83"/>
    </row>
    <row r="199678" spans="16:16" x14ac:dyDescent="0.3">
      <c r="P199678" s="83"/>
    </row>
    <row r="199679" spans="16:16" x14ac:dyDescent="0.3">
      <c r="P199679" s="83"/>
    </row>
    <row r="199680" spans="16:16" x14ac:dyDescent="0.3">
      <c r="P199680" s="83"/>
    </row>
    <row r="199681" spans="16:16" x14ac:dyDescent="0.3">
      <c r="P199681" s="83"/>
    </row>
    <row r="199682" spans="16:16" x14ac:dyDescent="0.3">
      <c r="P199682" s="83"/>
    </row>
    <row r="199683" spans="16:16" x14ac:dyDescent="0.3">
      <c r="P199683" s="83"/>
    </row>
    <row r="199684" spans="16:16" x14ac:dyDescent="0.3">
      <c r="P199684" s="83"/>
    </row>
    <row r="199685" spans="16:16" x14ac:dyDescent="0.3">
      <c r="P199685" s="83"/>
    </row>
    <row r="199686" spans="16:16" x14ac:dyDescent="0.3">
      <c r="P199686" s="83"/>
    </row>
    <row r="199687" spans="16:16" x14ac:dyDescent="0.3">
      <c r="P199687" s="83"/>
    </row>
    <row r="199688" spans="16:16" x14ac:dyDescent="0.3">
      <c r="P199688" s="83"/>
    </row>
    <row r="199689" spans="16:16" x14ac:dyDescent="0.3">
      <c r="P199689" s="83"/>
    </row>
    <row r="199690" spans="16:16" x14ac:dyDescent="0.3">
      <c r="P199690" s="83"/>
    </row>
    <row r="199691" spans="16:16" x14ac:dyDescent="0.3">
      <c r="P199691" s="83"/>
    </row>
    <row r="199692" spans="16:16" x14ac:dyDescent="0.3">
      <c r="P199692" s="83"/>
    </row>
    <row r="199693" spans="16:16" x14ac:dyDescent="0.3">
      <c r="P199693" s="83"/>
    </row>
    <row r="199694" spans="16:16" x14ac:dyDescent="0.3">
      <c r="P199694" s="83"/>
    </row>
    <row r="199695" spans="16:16" x14ac:dyDescent="0.3">
      <c r="P199695" s="83"/>
    </row>
    <row r="199696" spans="16:16" x14ac:dyDescent="0.3">
      <c r="P199696" s="83"/>
    </row>
    <row r="199697" spans="16:16" x14ac:dyDescent="0.3">
      <c r="P199697" s="83"/>
    </row>
    <row r="199698" spans="16:16" x14ac:dyDescent="0.3">
      <c r="P199698" s="83"/>
    </row>
    <row r="199699" spans="16:16" x14ac:dyDescent="0.3">
      <c r="P199699" s="83"/>
    </row>
    <row r="199700" spans="16:16" x14ac:dyDescent="0.3">
      <c r="P199700" s="83"/>
    </row>
    <row r="199701" spans="16:16" x14ac:dyDescent="0.3">
      <c r="P199701" s="83"/>
    </row>
    <row r="199702" spans="16:16" x14ac:dyDescent="0.3">
      <c r="P199702" s="83"/>
    </row>
    <row r="199703" spans="16:16" x14ac:dyDescent="0.3">
      <c r="P199703" s="83"/>
    </row>
    <row r="199704" spans="16:16" x14ac:dyDescent="0.3">
      <c r="P199704" s="83"/>
    </row>
    <row r="199705" spans="16:16" x14ac:dyDescent="0.3">
      <c r="P199705" s="83"/>
    </row>
    <row r="199706" spans="16:16" x14ac:dyDescent="0.3">
      <c r="P199706" s="83"/>
    </row>
    <row r="199707" spans="16:16" x14ac:dyDescent="0.3">
      <c r="P199707" s="83"/>
    </row>
    <row r="199708" spans="16:16" x14ac:dyDescent="0.3">
      <c r="P199708" s="83"/>
    </row>
    <row r="199709" spans="16:16" x14ac:dyDescent="0.3">
      <c r="P199709" s="83"/>
    </row>
    <row r="199710" spans="16:16" x14ac:dyDescent="0.3">
      <c r="P199710" s="83"/>
    </row>
    <row r="199711" spans="16:16" x14ac:dyDescent="0.3">
      <c r="P199711" s="83"/>
    </row>
    <row r="199712" spans="16:16" x14ac:dyDescent="0.3">
      <c r="P199712" s="83"/>
    </row>
    <row r="199713" spans="16:16" x14ac:dyDescent="0.3">
      <c r="P199713" s="83"/>
    </row>
    <row r="199714" spans="16:16" x14ac:dyDescent="0.3">
      <c r="P199714" s="83"/>
    </row>
    <row r="199715" spans="16:16" x14ac:dyDescent="0.3">
      <c r="P199715" s="83"/>
    </row>
    <row r="199716" spans="16:16" x14ac:dyDescent="0.3">
      <c r="P199716" s="83"/>
    </row>
    <row r="199717" spans="16:16" x14ac:dyDescent="0.3">
      <c r="P199717" s="83"/>
    </row>
    <row r="199718" spans="16:16" x14ac:dyDescent="0.3">
      <c r="P199718" s="83"/>
    </row>
    <row r="199719" spans="16:16" x14ac:dyDescent="0.3">
      <c r="P199719" s="83"/>
    </row>
    <row r="199720" spans="16:16" x14ac:dyDescent="0.3">
      <c r="P199720" s="83"/>
    </row>
    <row r="199721" spans="16:16" x14ac:dyDescent="0.3">
      <c r="P199721" s="83"/>
    </row>
    <row r="199722" spans="16:16" x14ac:dyDescent="0.3">
      <c r="P199722" s="83"/>
    </row>
    <row r="199723" spans="16:16" x14ac:dyDescent="0.3">
      <c r="P199723" s="83"/>
    </row>
    <row r="199724" spans="16:16" x14ac:dyDescent="0.3">
      <c r="P199724" s="83"/>
    </row>
    <row r="199725" spans="16:16" x14ac:dyDescent="0.3">
      <c r="P199725" s="83"/>
    </row>
    <row r="199726" spans="16:16" x14ac:dyDescent="0.3">
      <c r="P199726" s="83"/>
    </row>
    <row r="199727" spans="16:16" x14ac:dyDescent="0.3">
      <c r="P199727" s="83"/>
    </row>
    <row r="199728" spans="16:16" x14ac:dyDescent="0.3">
      <c r="P199728" s="83"/>
    </row>
    <row r="199729" spans="16:16" x14ac:dyDescent="0.3">
      <c r="P199729" s="83"/>
    </row>
    <row r="199730" spans="16:16" x14ac:dyDescent="0.3">
      <c r="P199730" s="83"/>
    </row>
    <row r="199731" spans="16:16" x14ac:dyDescent="0.3">
      <c r="P199731" s="83"/>
    </row>
    <row r="199732" spans="16:16" x14ac:dyDescent="0.3">
      <c r="P199732" s="83"/>
    </row>
    <row r="199733" spans="16:16" x14ac:dyDescent="0.3">
      <c r="P199733" s="83"/>
    </row>
    <row r="199734" spans="16:16" x14ac:dyDescent="0.3">
      <c r="P199734" s="83"/>
    </row>
    <row r="199735" spans="16:16" x14ac:dyDescent="0.3">
      <c r="P199735" s="83"/>
    </row>
    <row r="199736" spans="16:16" x14ac:dyDescent="0.3">
      <c r="P199736" s="83"/>
    </row>
    <row r="199737" spans="16:16" x14ac:dyDescent="0.3">
      <c r="P199737" s="83"/>
    </row>
    <row r="199738" spans="16:16" x14ac:dyDescent="0.3">
      <c r="P199738" s="83"/>
    </row>
    <row r="199739" spans="16:16" x14ac:dyDescent="0.3">
      <c r="P199739" s="83"/>
    </row>
    <row r="199740" spans="16:16" x14ac:dyDescent="0.3">
      <c r="P199740" s="83"/>
    </row>
    <row r="199741" spans="16:16" x14ac:dyDescent="0.3">
      <c r="P199741" s="83"/>
    </row>
    <row r="199742" spans="16:16" x14ac:dyDescent="0.3">
      <c r="P199742" s="83"/>
    </row>
    <row r="199743" spans="16:16" x14ac:dyDescent="0.3">
      <c r="P199743" s="83"/>
    </row>
    <row r="199744" spans="16:16" x14ac:dyDescent="0.3">
      <c r="P199744" s="83"/>
    </row>
    <row r="199745" spans="16:16" x14ac:dyDescent="0.3">
      <c r="P199745" s="83"/>
    </row>
    <row r="199746" spans="16:16" x14ac:dyDescent="0.3">
      <c r="P199746" s="83"/>
    </row>
    <row r="199747" spans="16:16" x14ac:dyDescent="0.3">
      <c r="P199747" s="83"/>
    </row>
    <row r="199748" spans="16:16" x14ac:dyDescent="0.3">
      <c r="P199748" s="83"/>
    </row>
    <row r="199749" spans="16:16" x14ac:dyDescent="0.3">
      <c r="P199749" s="83"/>
    </row>
    <row r="199750" spans="16:16" x14ac:dyDescent="0.3">
      <c r="P199750" s="83"/>
    </row>
    <row r="199751" spans="16:16" x14ac:dyDescent="0.3">
      <c r="P199751" s="83"/>
    </row>
    <row r="199752" spans="16:16" x14ac:dyDescent="0.3">
      <c r="P199752" s="83"/>
    </row>
    <row r="199753" spans="16:16" x14ac:dyDescent="0.3">
      <c r="P199753" s="83"/>
    </row>
    <row r="199754" spans="16:16" x14ac:dyDescent="0.3">
      <c r="P199754" s="83"/>
    </row>
    <row r="199755" spans="16:16" x14ac:dyDescent="0.3">
      <c r="P199755" s="83"/>
    </row>
    <row r="199756" spans="16:16" x14ac:dyDescent="0.3">
      <c r="P199756" s="83"/>
    </row>
    <row r="199757" spans="16:16" x14ac:dyDescent="0.3">
      <c r="P199757" s="83"/>
    </row>
    <row r="199758" spans="16:16" x14ac:dyDescent="0.3">
      <c r="P199758" s="83"/>
    </row>
    <row r="199759" spans="16:16" x14ac:dyDescent="0.3">
      <c r="P199759" s="83"/>
    </row>
    <row r="199760" spans="16:16" x14ac:dyDescent="0.3">
      <c r="P199760" s="83"/>
    </row>
    <row r="199761" spans="16:16" x14ac:dyDescent="0.3">
      <c r="P199761" s="83"/>
    </row>
    <row r="199762" spans="16:16" x14ac:dyDescent="0.3">
      <c r="P199762" s="83"/>
    </row>
    <row r="199763" spans="16:16" x14ac:dyDescent="0.3">
      <c r="P199763" s="83"/>
    </row>
    <row r="199764" spans="16:16" x14ac:dyDescent="0.3">
      <c r="P199764" s="83"/>
    </row>
    <row r="199765" spans="16:16" x14ac:dyDescent="0.3">
      <c r="P199765" s="83"/>
    </row>
    <row r="199766" spans="16:16" x14ac:dyDescent="0.3">
      <c r="P199766" s="83"/>
    </row>
    <row r="199767" spans="16:16" x14ac:dyDescent="0.3">
      <c r="P199767" s="83"/>
    </row>
    <row r="199768" spans="16:16" x14ac:dyDescent="0.3">
      <c r="P199768" s="83"/>
    </row>
    <row r="199769" spans="16:16" x14ac:dyDescent="0.3">
      <c r="P199769" s="83"/>
    </row>
    <row r="199770" spans="16:16" x14ac:dyDescent="0.3">
      <c r="P199770" s="83"/>
    </row>
    <row r="199771" spans="16:16" x14ac:dyDescent="0.3">
      <c r="P199771" s="83"/>
    </row>
    <row r="199772" spans="16:16" x14ac:dyDescent="0.3">
      <c r="P199772" s="83"/>
    </row>
    <row r="199773" spans="16:16" x14ac:dyDescent="0.3">
      <c r="P199773" s="83"/>
    </row>
    <row r="199774" spans="16:16" x14ac:dyDescent="0.3">
      <c r="P199774" s="83"/>
    </row>
    <row r="199775" spans="16:16" x14ac:dyDescent="0.3">
      <c r="P199775" s="83"/>
    </row>
    <row r="199776" spans="16:16" x14ac:dyDescent="0.3">
      <c r="P199776" s="83"/>
    </row>
    <row r="199777" spans="16:16" x14ac:dyDescent="0.3">
      <c r="P199777" s="83"/>
    </row>
    <row r="199778" spans="16:16" x14ac:dyDescent="0.3">
      <c r="P199778" s="83"/>
    </row>
    <row r="199779" spans="16:16" x14ac:dyDescent="0.3">
      <c r="P199779" s="83"/>
    </row>
    <row r="199780" spans="16:16" x14ac:dyDescent="0.3">
      <c r="P199780" s="83"/>
    </row>
    <row r="199781" spans="16:16" x14ac:dyDescent="0.3">
      <c r="P199781" s="83"/>
    </row>
    <row r="199782" spans="16:16" x14ac:dyDescent="0.3">
      <c r="P199782" s="83"/>
    </row>
    <row r="199783" spans="16:16" x14ac:dyDescent="0.3">
      <c r="P199783" s="83"/>
    </row>
    <row r="199784" spans="16:16" x14ac:dyDescent="0.3">
      <c r="P199784" s="83"/>
    </row>
    <row r="199785" spans="16:16" x14ac:dyDescent="0.3">
      <c r="P199785" s="83"/>
    </row>
    <row r="199786" spans="16:16" x14ac:dyDescent="0.3">
      <c r="P199786" s="83"/>
    </row>
    <row r="199787" spans="16:16" x14ac:dyDescent="0.3">
      <c r="P199787" s="83"/>
    </row>
    <row r="199788" spans="16:16" x14ac:dyDescent="0.3">
      <c r="P199788" s="83"/>
    </row>
    <row r="199789" spans="16:16" x14ac:dyDescent="0.3">
      <c r="P199789" s="83"/>
    </row>
    <row r="199790" spans="16:16" x14ac:dyDescent="0.3">
      <c r="P199790" s="83"/>
    </row>
    <row r="199791" spans="16:16" x14ac:dyDescent="0.3">
      <c r="P199791" s="83"/>
    </row>
    <row r="199792" spans="16:16" x14ac:dyDescent="0.3">
      <c r="P199792" s="83"/>
    </row>
    <row r="199793" spans="16:16" x14ac:dyDescent="0.3">
      <c r="P199793" s="83"/>
    </row>
    <row r="199794" spans="16:16" x14ac:dyDescent="0.3">
      <c r="P199794" s="83"/>
    </row>
    <row r="199795" spans="16:16" x14ac:dyDescent="0.3">
      <c r="P199795" s="83"/>
    </row>
    <row r="199796" spans="16:16" x14ac:dyDescent="0.3">
      <c r="P199796" s="83"/>
    </row>
    <row r="199797" spans="16:16" x14ac:dyDescent="0.3">
      <c r="P199797" s="83"/>
    </row>
    <row r="199798" spans="16:16" x14ac:dyDescent="0.3">
      <c r="P199798" s="83"/>
    </row>
    <row r="199799" spans="16:16" x14ac:dyDescent="0.3">
      <c r="P199799" s="83"/>
    </row>
    <row r="199800" spans="16:16" x14ac:dyDescent="0.3">
      <c r="P199800" s="83"/>
    </row>
    <row r="199801" spans="16:16" x14ac:dyDescent="0.3">
      <c r="P199801" s="83"/>
    </row>
    <row r="199802" spans="16:16" x14ac:dyDescent="0.3">
      <c r="P199802" s="83"/>
    </row>
    <row r="199803" spans="16:16" x14ac:dyDescent="0.3">
      <c r="P199803" s="83"/>
    </row>
    <row r="199804" spans="16:16" x14ac:dyDescent="0.3">
      <c r="P199804" s="83"/>
    </row>
    <row r="199805" spans="16:16" x14ac:dyDescent="0.3">
      <c r="P199805" s="83"/>
    </row>
    <row r="199806" spans="16:16" x14ac:dyDescent="0.3">
      <c r="P199806" s="83"/>
    </row>
    <row r="199807" spans="16:16" x14ac:dyDescent="0.3">
      <c r="P199807" s="83"/>
    </row>
    <row r="199808" spans="16:16" x14ac:dyDescent="0.3">
      <c r="P199808" s="83"/>
    </row>
    <row r="199809" spans="16:16" x14ac:dyDescent="0.3">
      <c r="P199809" s="83"/>
    </row>
    <row r="199810" spans="16:16" x14ac:dyDescent="0.3">
      <c r="P199810" s="83"/>
    </row>
    <row r="199811" spans="16:16" x14ac:dyDescent="0.3">
      <c r="P199811" s="83"/>
    </row>
    <row r="199812" spans="16:16" x14ac:dyDescent="0.3">
      <c r="P199812" s="83"/>
    </row>
    <row r="199813" spans="16:16" x14ac:dyDescent="0.3">
      <c r="P199813" s="83"/>
    </row>
    <row r="199814" spans="16:16" x14ac:dyDescent="0.3">
      <c r="P199814" s="83"/>
    </row>
    <row r="199815" spans="16:16" x14ac:dyDescent="0.3">
      <c r="P199815" s="83"/>
    </row>
    <row r="199816" spans="16:16" x14ac:dyDescent="0.3">
      <c r="P199816" s="83"/>
    </row>
    <row r="199817" spans="16:16" x14ac:dyDescent="0.3">
      <c r="P199817" s="83"/>
    </row>
    <row r="199818" spans="16:16" x14ac:dyDescent="0.3">
      <c r="P199818" s="83"/>
    </row>
    <row r="199819" spans="16:16" x14ac:dyDescent="0.3">
      <c r="P199819" s="83"/>
    </row>
    <row r="199820" spans="16:16" x14ac:dyDescent="0.3">
      <c r="P199820" s="83"/>
    </row>
    <row r="199821" spans="16:16" x14ac:dyDescent="0.3">
      <c r="P199821" s="83"/>
    </row>
    <row r="199822" spans="16:16" x14ac:dyDescent="0.3">
      <c r="P199822" s="83"/>
    </row>
    <row r="199823" spans="16:16" x14ac:dyDescent="0.3">
      <c r="P199823" s="83"/>
    </row>
    <row r="199824" spans="16:16" x14ac:dyDescent="0.3">
      <c r="P199824" s="83"/>
    </row>
    <row r="199825" spans="16:16" x14ac:dyDescent="0.3">
      <c r="P199825" s="83"/>
    </row>
    <row r="199826" spans="16:16" x14ac:dyDescent="0.3">
      <c r="P199826" s="83"/>
    </row>
    <row r="199827" spans="16:16" x14ac:dyDescent="0.3">
      <c r="P199827" s="83"/>
    </row>
    <row r="199828" spans="16:16" x14ac:dyDescent="0.3">
      <c r="P199828" s="83"/>
    </row>
    <row r="199829" spans="16:16" x14ac:dyDescent="0.3">
      <c r="P199829" s="83"/>
    </row>
    <row r="199830" spans="16:16" x14ac:dyDescent="0.3">
      <c r="P199830" s="83"/>
    </row>
    <row r="199831" spans="16:16" x14ac:dyDescent="0.3">
      <c r="P199831" s="83"/>
    </row>
    <row r="199832" spans="16:16" x14ac:dyDescent="0.3">
      <c r="P199832" s="83"/>
    </row>
    <row r="199833" spans="16:16" x14ac:dyDescent="0.3">
      <c r="P199833" s="83"/>
    </row>
    <row r="199834" spans="16:16" x14ac:dyDescent="0.3">
      <c r="P199834" s="83"/>
    </row>
    <row r="199835" spans="16:16" x14ac:dyDescent="0.3">
      <c r="P199835" s="83"/>
    </row>
    <row r="199836" spans="16:16" x14ac:dyDescent="0.3">
      <c r="P199836" s="83"/>
    </row>
    <row r="199837" spans="16:16" x14ac:dyDescent="0.3">
      <c r="P199837" s="83"/>
    </row>
    <row r="199838" spans="16:16" x14ac:dyDescent="0.3">
      <c r="P199838" s="83"/>
    </row>
    <row r="199839" spans="16:16" x14ac:dyDescent="0.3">
      <c r="P199839" s="83"/>
    </row>
    <row r="199840" spans="16:16" x14ac:dyDescent="0.3">
      <c r="P199840" s="83"/>
    </row>
    <row r="199841" spans="16:16" x14ac:dyDescent="0.3">
      <c r="P199841" s="83"/>
    </row>
    <row r="199842" spans="16:16" x14ac:dyDescent="0.3">
      <c r="P199842" s="83"/>
    </row>
    <row r="199843" spans="16:16" x14ac:dyDescent="0.3">
      <c r="P199843" s="83"/>
    </row>
    <row r="199844" spans="16:16" x14ac:dyDescent="0.3">
      <c r="P199844" s="83"/>
    </row>
    <row r="199845" spans="16:16" x14ac:dyDescent="0.3">
      <c r="P199845" s="83"/>
    </row>
    <row r="199846" spans="16:16" x14ac:dyDescent="0.3">
      <c r="P199846" s="83"/>
    </row>
    <row r="199847" spans="16:16" x14ac:dyDescent="0.3">
      <c r="P199847" s="83"/>
    </row>
    <row r="199848" spans="16:16" x14ac:dyDescent="0.3">
      <c r="P199848" s="83"/>
    </row>
    <row r="199849" spans="16:16" x14ac:dyDescent="0.3">
      <c r="P199849" s="83"/>
    </row>
    <row r="199850" spans="16:16" x14ac:dyDescent="0.3">
      <c r="P199850" s="83"/>
    </row>
    <row r="199851" spans="16:16" x14ac:dyDescent="0.3">
      <c r="P199851" s="83"/>
    </row>
    <row r="199852" spans="16:16" x14ac:dyDescent="0.3">
      <c r="P199852" s="83"/>
    </row>
    <row r="199853" spans="16:16" x14ac:dyDescent="0.3">
      <c r="P199853" s="83"/>
    </row>
    <row r="199854" spans="16:16" x14ac:dyDescent="0.3">
      <c r="P199854" s="83"/>
    </row>
    <row r="199855" spans="16:16" x14ac:dyDescent="0.3">
      <c r="P199855" s="83"/>
    </row>
    <row r="199856" spans="16:16" x14ac:dyDescent="0.3">
      <c r="P199856" s="83"/>
    </row>
    <row r="199857" spans="16:16" x14ac:dyDescent="0.3">
      <c r="P199857" s="83"/>
    </row>
    <row r="199858" spans="16:16" x14ac:dyDescent="0.3">
      <c r="P199858" s="83"/>
    </row>
    <row r="199859" spans="16:16" x14ac:dyDescent="0.3">
      <c r="P199859" s="83"/>
    </row>
    <row r="199860" spans="16:16" x14ac:dyDescent="0.3">
      <c r="P199860" s="83"/>
    </row>
    <row r="199861" spans="16:16" x14ac:dyDescent="0.3">
      <c r="P199861" s="83"/>
    </row>
    <row r="199862" spans="16:16" x14ac:dyDescent="0.3">
      <c r="P199862" s="83"/>
    </row>
    <row r="199863" spans="16:16" x14ac:dyDescent="0.3">
      <c r="P199863" s="83"/>
    </row>
    <row r="199864" spans="16:16" x14ac:dyDescent="0.3">
      <c r="P199864" s="83"/>
    </row>
    <row r="199865" spans="16:16" x14ac:dyDescent="0.3">
      <c r="P199865" s="83"/>
    </row>
    <row r="199866" spans="16:16" x14ac:dyDescent="0.3">
      <c r="P199866" s="83"/>
    </row>
    <row r="199867" spans="16:16" x14ac:dyDescent="0.3">
      <c r="P199867" s="83"/>
    </row>
    <row r="199868" spans="16:16" x14ac:dyDescent="0.3">
      <c r="P199868" s="83"/>
    </row>
    <row r="199869" spans="16:16" x14ac:dyDescent="0.3">
      <c r="P199869" s="83"/>
    </row>
    <row r="199870" spans="16:16" x14ac:dyDescent="0.3">
      <c r="P199870" s="83"/>
    </row>
    <row r="199871" spans="16:16" x14ac:dyDescent="0.3">
      <c r="P199871" s="83"/>
    </row>
    <row r="199872" spans="16:16" x14ac:dyDescent="0.3">
      <c r="P199872" s="83"/>
    </row>
    <row r="199873" spans="16:16" x14ac:dyDescent="0.3">
      <c r="P199873" s="83"/>
    </row>
    <row r="199874" spans="16:16" x14ac:dyDescent="0.3">
      <c r="P199874" s="83"/>
    </row>
    <row r="199875" spans="16:16" x14ac:dyDescent="0.3">
      <c r="P199875" s="83"/>
    </row>
    <row r="199876" spans="16:16" x14ac:dyDescent="0.3">
      <c r="P199876" s="83"/>
    </row>
    <row r="199877" spans="16:16" x14ac:dyDescent="0.3">
      <c r="P199877" s="83"/>
    </row>
    <row r="199878" spans="16:16" x14ac:dyDescent="0.3">
      <c r="P199878" s="83"/>
    </row>
    <row r="199879" spans="16:16" x14ac:dyDescent="0.3">
      <c r="P199879" s="83"/>
    </row>
    <row r="199880" spans="16:16" x14ac:dyDescent="0.3">
      <c r="P199880" s="83"/>
    </row>
    <row r="199881" spans="16:16" x14ac:dyDescent="0.3">
      <c r="P199881" s="83"/>
    </row>
    <row r="199882" spans="16:16" x14ac:dyDescent="0.3">
      <c r="P199882" s="83"/>
    </row>
    <row r="199883" spans="16:16" x14ac:dyDescent="0.3">
      <c r="P199883" s="83"/>
    </row>
    <row r="199884" spans="16:16" x14ac:dyDescent="0.3">
      <c r="P199884" s="83"/>
    </row>
    <row r="199885" spans="16:16" x14ac:dyDescent="0.3">
      <c r="P199885" s="83"/>
    </row>
    <row r="199886" spans="16:16" x14ac:dyDescent="0.3">
      <c r="P199886" s="83"/>
    </row>
    <row r="199887" spans="16:16" x14ac:dyDescent="0.3">
      <c r="P199887" s="83"/>
    </row>
    <row r="199888" spans="16:16" x14ac:dyDescent="0.3">
      <c r="P199888" s="83"/>
    </row>
    <row r="199889" spans="16:16" x14ac:dyDescent="0.3">
      <c r="P199889" s="83"/>
    </row>
    <row r="199890" spans="16:16" x14ac:dyDescent="0.3">
      <c r="P199890" s="83"/>
    </row>
    <row r="199891" spans="16:16" x14ac:dyDescent="0.3">
      <c r="P199891" s="83"/>
    </row>
    <row r="199892" spans="16:16" x14ac:dyDescent="0.3">
      <c r="P199892" s="83"/>
    </row>
    <row r="199893" spans="16:16" x14ac:dyDescent="0.3">
      <c r="P199893" s="83"/>
    </row>
    <row r="199894" spans="16:16" x14ac:dyDescent="0.3">
      <c r="P199894" s="83"/>
    </row>
    <row r="199895" spans="16:16" x14ac:dyDescent="0.3">
      <c r="P199895" s="83"/>
    </row>
    <row r="199896" spans="16:16" x14ac:dyDescent="0.3">
      <c r="P199896" s="83"/>
    </row>
    <row r="199897" spans="16:16" x14ac:dyDescent="0.3">
      <c r="P199897" s="83"/>
    </row>
    <row r="199898" spans="16:16" x14ac:dyDescent="0.3">
      <c r="P199898" s="83"/>
    </row>
    <row r="199899" spans="16:16" x14ac:dyDescent="0.3">
      <c r="P199899" s="83"/>
    </row>
    <row r="199900" spans="16:16" x14ac:dyDescent="0.3">
      <c r="P199900" s="83"/>
    </row>
    <row r="199901" spans="16:16" x14ac:dyDescent="0.3">
      <c r="P199901" s="83"/>
    </row>
    <row r="199902" spans="16:16" x14ac:dyDescent="0.3">
      <c r="P199902" s="83"/>
    </row>
    <row r="199903" spans="16:16" x14ac:dyDescent="0.3">
      <c r="P199903" s="83"/>
    </row>
    <row r="199904" spans="16:16" x14ac:dyDescent="0.3">
      <c r="P199904" s="83"/>
    </row>
    <row r="199905" spans="16:16" x14ac:dyDescent="0.3">
      <c r="P199905" s="83"/>
    </row>
    <row r="199906" spans="16:16" x14ac:dyDescent="0.3">
      <c r="P199906" s="83"/>
    </row>
    <row r="199907" spans="16:16" x14ac:dyDescent="0.3">
      <c r="P199907" s="83"/>
    </row>
    <row r="199908" spans="16:16" x14ac:dyDescent="0.3">
      <c r="P199908" s="83"/>
    </row>
    <row r="199909" spans="16:16" x14ac:dyDescent="0.3">
      <c r="P199909" s="83"/>
    </row>
    <row r="199910" spans="16:16" x14ac:dyDescent="0.3">
      <c r="P199910" s="83"/>
    </row>
    <row r="199911" spans="16:16" x14ac:dyDescent="0.3">
      <c r="P199911" s="83"/>
    </row>
    <row r="199912" spans="16:16" x14ac:dyDescent="0.3">
      <c r="P199912" s="83"/>
    </row>
    <row r="199913" spans="16:16" x14ac:dyDescent="0.3">
      <c r="P199913" s="83"/>
    </row>
    <row r="199914" spans="16:16" x14ac:dyDescent="0.3">
      <c r="P199914" s="83"/>
    </row>
    <row r="199915" spans="16:16" x14ac:dyDescent="0.3">
      <c r="P199915" s="83"/>
    </row>
    <row r="199916" spans="16:16" x14ac:dyDescent="0.3">
      <c r="P199916" s="83"/>
    </row>
    <row r="199917" spans="16:16" x14ac:dyDescent="0.3">
      <c r="P199917" s="83"/>
    </row>
    <row r="199918" spans="16:16" x14ac:dyDescent="0.3">
      <c r="P199918" s="83"/>
    </row>
    <row r="199919" spans="16:16" x14ac:dyDescent="0.3">
      <c r="P199919" s="83"/>
    </row>
    <row r="199920" spans="16:16" x14ac:dyDescent="0.3">
      <c r="P199920" s="83"/>
    </row>
    <row r="199921" spans="16:16" x14ac:dyDescent="0.3">
      <c r="P199921" s="83"/>
    </row>
    <row r="199922" spans="16:16" x14ac:dyDescent="0.3">
      <c r="P199922" s="83"/>
    </row>
    <row r="199923" spans="16:16" x14ac:dyDescent="0.3">
      <c r="P199923" s="83"/>
    </row>
    <row r="199924" spans="16:16" x14ac:dyDescent="0.3">
      <c r="P199924" s="83"/>
    </row>
    <row r="199925" spans="16:16" x14ac:dyDescent="0.3">
      <c r="P199925" s="83"/>
    </row>
    <row r="199926" spans="16:16" x14ac:dyDescent="0.3">
      <c r="P199926" s="83"/>
    </row>
    <row r="199927" spans="16:16" x14ac:dyDescent="0.3">
      <c r="P199927" s="83"/>
    </row>
    <row r="199928" spans="16:16" x14ac:dyDescent="0.3">
      <c r="P199928" s="83"/>
    </row>
    <row r="199929" spans="16:16" x14ac:dyDescent="0.3">
      <c r="P199929" s="83"/>
    </row>
    <row r="199930" spans="16:16" x14ac:dyDescent="0.3">
      <c r="P199930" s="83"/>
    </row>
    <row r="199931" spans="16:16" x14ac:dyDescent="0.3">
      <c r="P199931" s="83"/>
    </row>
    <row r="199932" spans="16:16" x14ac:dyDescent="0.3">
      <c r="P199932" s="83"/>
    </row>
    <row r="199933" spans="16:16" x14ac:dyDescent="0.3">
      <c r="P199933" s="83"/>
    </row>
    <row r="199934" spans="16:16" x14ac:dyDescent="0.3">
      <c r="P199934" s="83"/>
    </row>
    <row r="199935" spans="16:16" x14ac:dyDescent="0.3">
      <c r="P199935" s="83"/>
    </row>
    <row r="199936" spans="16:16" x14ac:dyDescent="0.3">
      <c r="P199936" s="83"/>
    </row>
    <row r="199937" spans="16:16" x14ac:dyDescent="0.3">
      <c r="P199937" s="83"/>
    </row>
    <row r="199938" spans="16:16" x14ac:dyDescent="0.3">
      <c r="P199938" s="83"/>
    </row>
    <row r="199939" spans="16:16" x14ac:dyDescent="0.3">
      <c r="P199939" s="83"/>
    </row>
    <row r="199940" spans="16:16" x14ac:dyDescent="0.3">
      <c r="P199940" s="83"/>
    </row>
    <row r="199941" spans="16:16" x14ac:dyDescent="0.3">
      <c r="P199941" s="83"/>
    </row>
    <row r="199942" spans="16:16" x14ac:dyDescent="0.3">
      <c r="P199942" s="83"/>
    </row>
    <row r="199943" spans="16:16" x14ac:dyDescent="0.3">
      <c r="P199943" s="83"/>
    </row>
    <row r="199944" spans="16:16" x14ac:dyDescent="0.3">
      <c r="P199944" s="83"/>
    </row>
    <row r="199945" spans="16:16" x14ac:dyDescent="0.3">
      <c r="P199945" s="83"/>
    </row>
    <row r="199946" spans="16:16" x14ac:dyDescent="0.3">
      <c r="P199946" s="83"/>
    </row>
    <row r="199947" spans="16:16" x14ac:dyDescent="0.3">
      <c r="P199947" s="83"/>
    </row>
    <row r="199948" spans="16:16" x14ac:dyDescent="0.3">
      <c r="P199948" s="83"/>
    </row>
    <row r="199949" spans="16:16" x14ac:dyDescent="0.3">
      <c r="P199949" s="83"/>
    </row>
    <row r="199950" spans="16:16" x14ac:dyDescent="0.3">
      <c r="P199950" s="83"/>
    </row>
    <row r="199951" spans="16:16" x14ac:dyDescent="0.3">
      <c r="P199951" s="83"/>
    </row>
    <row r="199952" spans="16:16" x14ac:dyDescent="0.3">
      <c r="P199952" s="83"/>
    </row>
    <row r="199953" spans="16:16" x14ac:dyDescent="0.3">
      <c r="P199953" s="83"/>
    </row>
    <row r="199954" spans="16:16" x14ac:dyDescent="0.3">
      <c r="P199954" s="83"/>
    </row>
    <row r="199955" spans="16:16" x14ac:dyDescent="0.3">
      <c r="P199955" s="83"/>
    </row>
    <row r="199956" spans="16:16" x14ac:dyDescent="0.3">
      <c r="P199956" s="83"/>
    </row>
    <row r="199957" spans="16:16" x14ac:dyDescent="0.3">
      <c r="P199957" s="83"/>
    </row>
    <row r="199958" spans="16:16" x14ac:dyDescent="0.3">
      <c r="P199958" s="83"/>
    </row>
    <row r="199959" spans="16:16" x14ac:dyDescent="0.3">
      <c r="P199959" s="83"/>
    </row>
    <row r="199960" spans="16:16" x14ac:dyDescent="0.3">
      <c r="P199960" s="83"/>
    </row>
    <row r="199961" spans="16:16" x14ac:dyDescent="0.3">
      <c r="P199961" s="83"/>
    </row>
    <row r="199962" spans="16:16" x14ac:dyDescent="0.3">
      <c r="P199962" s="83"/>
    </row>
    <row r="199963" spans="16:16" x14ac:dyDescent="0.3">
      <c r="P199963" s="83"/>
    </row>
    <row r="199964" spans="16:16" x14ac:dyDescent="0.3">
      <c r="P199964" s="83"/>
    </row>
    <row r="199965" spans="16:16" x14ac:dyDescent="0.3">
      <c r="P199965" s="83"/>
    </row>
    <row r="199966" spans="16:16" x14ac:dyDescent="0.3">
      <c r="P199966" s="83"/>
    </row>
    <row r="199967" spans="16:16" x14ac:dyDescent="0.3">
      <c r="P199967" s="83"/>
    </row>
    <row r="199968" spans="16:16" x14ac:dyDescent="0.3">
      <c r="P199968" s="83"/>
    </row>
    <row r="199969" spans="16:16" x14ac:dyDescent="0.3">
      <c r="P199969" s="83"/>
    </row>
    <row r="199970" spans="16:16" x14ac:dyDescent="0.3">
      <c r="P199970" s="83"/>
    </row>
    <row r="199971" spans="16:16" x14ac:dyDescent="0.3">
      <c r="P199971" s="83"/>
    </row>
    <row r="199972" spans="16:16" x14ac:dyDescent="0.3">
      <c r="P199972" s="83"/>
    </row>
    <row r="199973" spans="16:16" x14ac:dyDescent="0.3">
      <c r="P199973" s="83"/>
    </row>
    <row r="199974" spans="16:16" x14ac:dyDescent="0.3">
      <c r="P199974" s="83"/>
    </row>
    <row r="199975" spans="16:16" x14ac:dyDescent="0.3">
      <c r="P199975" s="83"/>
    </row>
    <row r="199976" spans="16:16" x14ac:dyDescent="0.3">
      <c r="P199976" s="83"/>
    </row>
    <row r="199977" spans="16:16" x14ac:dyDescent="0.3">
      <c r="P199977" s="83"/>
    </row>
    <row r="199978" spans="16:16" x14ac:dyDescent="0.3">
      <c r="P199978" s="83"/>
    </row>
    <row r="199979" spans="16:16" x14ac:dyDescent="0.3">
      <c r="P199979" s="83"/>
    </row>
    <row r="199980" spans="16:16" x14ac:dyDescent="0.3">
      <c r="P199980" s="83"/>
    </row>
    <row r="199981" spans="16:16" x14ac:dyDescent="0.3">
      <c r="P199981" s="83"/>
    </row>
    <row r="199982" spans="16:16" x14ac:dyDescent="0.3">
      <c r="P199982" s="83"/>
    </row>
    <row r="199983" spans="16:16" x14ac:dyDescent="0.3">
      <c r="P199983" s="83"/>
    </row>
    <row r="199984" spans="16:16" x14ac:dyDescent="0.3">
      <c r="P199984" s="83"/>
    </row>
    <row r="199985" spans="16:16" x14ac:dyDescent="0.3">
      <c r="P199985" s="83"/>
    </row>
    <row r="199986" spans="16:16" x14ac:dyDescent="0.3">
      <c r="P199986" s="83"/>
    </row>
    <row r="199987" spans="16:16" x14ac:dyDescent="0.3">
      <c r="P199987" s="83"/>
    </row>
    <row r="199988" spans="16:16" x14ac:dyDescent="0.3">
      <c r="P199988" s="83"/>
    </row>
    <row r="199989" spans="16:16" x14ac:dyDescent="0.3">
      <c r="P199989" s="83"/>
    </row>
    <row r="199990" spans="16:16" x14ac:dyDescent="0.3">
      <c r="P199990" s="83"/>
    </row>
    <row r="199991" spans="16:16" x14ac:dyDescent="0.3">
      <c r="P199991" s="83"/>
    </row>
    <row r="199992" spans="16:16" x14ac:dyDescent="0.3">
      <c r="P199992" s="83"/>
    </row>
    <row r="199993" spans="16:16" x14ac:dyDescent="0.3">
      <c r="P199993" s="83"/>
    </row>
    <row r="199994" spans="16:16" x14ac:dyDescent="0.3">
      <c r="P199994" s="83"/>
    </row>
    <row r="199995" spans="16:16" x14ac:dyDescent="0.3">
      <c r="P199995" s="83"/>
    </row>
    <row r="199996" spans="16:16" x14ac:dyDescent="0.3">
      <c r="P199996" s="83"/>
    </row>
    <row r="199997" spans="16:16" x14ac:dyDescent="0.3">
      <c r="P199997" s="83"/>
    </row>
    <row r="199998" spans="16:16" x14ac:dyDescent="0.3">
      <c r="P199998" s="83"/>
    </row>
    <row r="199999" spans="16:16" x14ac:dyDescent="0.3">
      <c r="P199999" s="83"/>
    </row>
    <row r="200000" spans="16:16" x14ac:dyDescent="0.3">
      <c r="P200000" s="83"/>
    </row>
    <row r="200001" spans="16:16" x14ac:dyDescent="0.3">
      <c r="P200001" s="83"/>
    </row>
    <row r="200002" spans="16:16" x14ac:dyDescent="0.3">
      <c r="P200002" s="83"/>
    </row>
    <row r="200003" spans="16:16" x14ac:dyDescent="0.3">
      <c r="P200003" s="83"/>
    </row>
    <row r="200004" spans="16:16" x14ac:dyDescent="0.3">
      <c r="P200004" s="83"/>
    </row>
    <row r="200005" spans="16:16" x14ac:dyDescent="0.3">
      <c r="P200005" s="83"/>
    </row>
    <row r="200006" spans="16:16" x14ac:dyDescent="0.3">
      <c r="P200006" s="83"/>
    </row>
    <row r="200007" spans="16:16" x14ac:dyDescent="0.3">
      <c r="P200007" s="83"/>
    </row>
    <row r="200008" spans="16:16" x14ac:dyDescent="0.3">
      <c r="P200008" s="83"/>
    </row>
    <row r="200009" spans="16:16" x14ac:dyDescent="0.3">
      <c r="P200009" s="83"/>
    </row>
    <row r="200010" spans="16:16" x14ac:dyDescent="0.3">
      <c r="P200010" s="83"/>
    </row>
    <row r="200011" spans="16:16" x14ac:dyDescent="0.3">
      <c r="P200011" s="83"/>
    </row>
    <row r="200012" spans="16:16" x14ac:dyDescent="0.3">
      <c r="P200012" s="83"/>
    </row>
    <row r="200013" spans="16:16" x14ac:dyDescent="0.3">
      <c r="P200013" s="83"/>
    </row>
    <row r="200014" spans="16:16" x14ac:dyDescent="0.3">
      <c r="P200014" s="83"/>
    </row>
    <row r="200015" spans="16:16" x14ac:dyDescent="0.3">
      <c r="P200015" s="83"/>
    </row>
    <row r="200016" spans="16:16" x14ac:dyDescent="0.3">
      <c r="P200016" s="83"/>
    </row>
    <row r="200017" spans="16:16" x14ac:dyDescent="0.3">
      <c r="P200017" s="83"/>
    </row>
    <row r="200018" spans="16:16" x14ac:dyDescent="0.3">
      <c r="P200018" s="83"/>
    </row>
    <row r="200019" spans="16:16" x14ac:dyDescent="0.3">
      <c r="P200019" s="83"/>
    </row>
    <row r="200020" spans="16:16" x14ac:dyDescent="0.3">
      <c r="P200020" s="83"/>
    </row>
    <row r="200021" spans="16:16" x14ac:dyDescent="0.3">
      <c r="P200021" s="83"/>
    </row>
    <row r="200022" spans="16:16" x14ac:dyDescent="0.3">
      <c r="P200022" s="83"/>
    </row>
    <row r="200023" spans="16:16" x14ac:dyDescent="0.3">
      <c r="P200023" s="83"/>
    </row>
    <row r="200024" spans="16:16" x14ac:dyDescent="0.3">
      <c r="P200024" s="83"/>
    </row>
    <row r="200025" spans="16:16" x14ac:dyDescent="0.3">
      <c r="P200025" s="83"/>
    </row>
    <row r="200026" spans="16:16" x14ac:dyDescent="0.3">
      <c r="P200026" s="83"/>
    </row>
    <row r="200027" spans="16:16" x14ac:dyDescent="0.3">
      <c r="P200027" s="83"/>
    </row>
    <row r="200028" spans="16:16" x14ac:dyDescent="0.3">
      <c r="P200028" s="83"/>
    </row>
    <row r="200029" spans="16:16" x14ac:dyDescent="0.3">
      <c r="P200029" s="83"/>
    </row>
    <row r="200030" spans="16:16" x14ac:dyDescent="0.3">
      <c r="P200030" s="83"/>
    </row>
    <row r="200031" spans="16:16" x14ac:dyDescent="0.3">
      <c r="P200031" s="83"/>
    </row>
    <row r="200032" spans="16:16" x14ac:dyDescent="0.3">
      <c r="P200032" s="83"/>
    </row>
    <row r="200033" spans="16:16" x14ac:dyDescent="0.3">
      <c r="P200033" s="83"/>
    </row>
    <row r="200034" spans="16:16" x14ac:dyDescent="0.3">
      <c r="P200034" s="83"/>
    </row>
    <row r="200035" spans="16:16" x14ac:dyDescent="0.3">
      <c r="P200035" s="83"/>
    </row>
    <row r="200036" spans="16:16" x14ac:dyDescent="0.3">
      <c r="P200036" s="83"/>
    </row>
    <row r="200037" spans="16:16" x14ac:dyDescent="0.3">
      <c r="P200037" s="83"/>
    </row>
    <row r="200038" spans="16:16" x14ac:dyDescent="0.3">
      <c r="P200038" s="83"/>
    </row>
    <row r="200039" spans="16:16" x14ac:dyDescent="0.3">
      <c r="P200039" s="83"/>
    </row>
    <row r="200040" spans="16:16" x14ac:dyDescent="0.3">
      <c r="P200040" s="83"/>
    </row>
    <row r="200041" spans="16:16" x14ac:dyDescent="0.3">
      <c r="P200041" s="83"/>
    </row>
    <row r="200042" spans="16:16" x14ac:dyDescent="0.3">
      <c r="P200042" s="83"/>
    </row>
    <row r="200043" spans="16:16" x14ac:dyDescent="0.3">
      <c r="P200043" s="83"/>
    </row>
    <row r="200044" spans="16:16" x14ac:dyDescent="0.3">
      <c r="P200044" s="83"/>
    </row>
    <row r="200045" spans="16:16" x14ac:dyDescent="0.3">
      <c r="P200045" s="83"/>
    </row>
    <row r="200046" spans="16:16" x14ac:dyDescent="0.3">
      <c r="P200046" s="83"/>
    </row>
    <row r="200047" spans="16:16" x14ac:dyDescent="0.3">
      <c r="P200047" s="83"/>
    </row>
    <row r="200048" spans="16:16" x14ac:dyDescent="0.3">
      <c r="P200048" s="83"/>
    </row>
    <row r="200049" spans="16:16" x14ac:dyDescent="0.3">
      <c r="P200049" s="83"/>
    </row>
    <row r="200050" spans="16:16" x14ac:dyDescent="0.3">
      <c r="P200050" s="83"/>
    </row>
    <row r="200051" spans="16:16" x14ac:dyDescent="0.3">
      <c r="P200051" s="83"/>
    </row>
    <row r="200052" spans="16:16" x14ac:dyDescent="0.3">
      <c r="P200052" s="83"/>
    </row>
    <row r="200053" spans="16:16" x14ac:dyDescent="0.3">
      <c r="P200053" s="83"/>
    </row>
    <row r="200054" spans="16:16" x14ac:dyDescent="0.3">
      <c r="P200054" s="83"/>
    </row>
    <row r="200055" spans="16:16" x14ac:dyDescent="0.3">
      <c r="P200055" s="83"/>
    </row>
    <row r="200056" spans="16:16" x14ac:dyDescent="0.3">
      <c r="P200056" s="83"/>
    </row>
    <row r="200057" spans="16:16" x14ac:dyDescent="0.3">
      <c r="P200057" s="83"/>
    </row>
    <row r="200058" spans="16:16" x14ac:dyDescent="0.3">
      <c r="P200058" s="83"/>
    </row>
    <row r="200059" spans="16:16" x14ac:dyDescent="0.3">
      <c r="P200059" s="83"/>
    </row>
    <row r="200060" spans="16:16" x14ac:dyDescent="0.3">
      <c r="P200060" s="83"/>
    </row>
    <row r="200061" spans="16:16" x14ac:dyDescent="0.3">
      <c r="P200061" s="83"/>
    </row>
    <row r="200062" spans="16:16" x14ac:dyDescent="0.3">
      <c r="P200062" s="83"/>
    </row>
    <row r="200063" spans="16:16" x14ac:dyDescent="0.3">
      <c r="P200063" s="83"/>
    </row>
    <row r="200064" spans="16:16" x14ac:dyDescent="0.3">
      <c r="P200064" s="83"/>
    </row>
    <row r="200065" spans="16:16" x14ac:dyDescent="0.3">
      <c r="P200065" s="83"/>
    </row>
    <row r="200066" spans="16:16" x14ac:dyDescent="0.3">
      <c r="P200066" s="83"/>
    </row>
    <row r="200067" spans="16:16" x14ac:dyDescent="0.3">
      <c r="P200067" s="83"/>
    </row>
    <row r="200068" spans="16:16" x14ac:dyDescent="0.3">
      <c r="P200068" s="83"/>
    </row>
    <row r="200069" spans="16:16" x14ac:dyDescent="0.3">
      <c r="P200069" s="83"/>
    </row>
    <row r="200070" spans="16:16" x14ac:dyDescent="0.3">
      <c r="P200070" s="83"/>
    </row>
    <row r="200071" spans="16:16" x14ac:dyDescent="0.3">
      <c r="P200071" s="83"/>
    </row>
    <row r="200072" spans="16:16" x14ac:dyDescent="0.3">
      <c r="P200072" s="83"/>
    </row>
    <row r="200073" spans="16:16" x14ac:dyDescent="0.3">
      <c r="P200073" s="83"/>
    </row>
    <row r="200074" spans="16:16" x14ac:dyDescent="0.3">
      <c r="P200074" s="83"/>
    </row>
    <row r="200075" spans="16:16" x14ac:dyDescent="0.3">
      <c r="P200075" s="83"/>
    </row>
    <row r="200076" spans="16:16" x14ac:dyDescent="0.3">
      <c r="P200076" s="83"/>
    </row>
    <row r="200077" spans="16:16" x14ac:dyDescent="0.3">
      <c r="P200077" s="83"/>
    </row>
    <row r="200078" spans="16:16" x14ac:dyDescent="0.3">
      <c r="P200078" s="83"/>
    </row>
    <row r="200079" spans="16:16" x14ac:dyDescent="0.3">
      <c r="P200079" s="83"/>
    </row>
    <row r="200080" spans="16:16" x14ac:dyDescent="0.3">
      <c r="P200080" s="83"/>
    </row>
    <row r="200081" spans="16:16" x14ac:dyDescent="0.3">
      <c r="P200081" s="83"/>
    </row>
    <row r="200082" spans="16:16" x14ac:dyDescent="0.3">
      <c r="P200082" s="83"/>
    </row>
    <row r="200083" spans="16:16" x14ac:dyDescent="0.3">
      <c r="P200083" s="83"/>
    </row>
    <row r="200084" spans="16:16" x14ac:dyDescent="0.3">
      <c r="P200084" s="83"/>
    </row>
    <row r="200085" spans="16:16" x14ac:dyDescent="0.3">
      <c r="P200085" s="83"/>
    </row>
    <row r="200086" spans="16:16" x14ac:dyDescent="0.3">
      <c r="P200086" s="83"/>
    </row>
    <row r="200087" spans="16:16" x14ac:dyDescent="0.3">
      <c r="P200087" s="83"/>
    </row>
    <row r="200088" spans="16:16" x14ac:dyDescent="0.3">
      <c r="P200088" s="83"/>
    </row>
    <row r="200089" spans="16:16" x14ac:dyDescent="0.3">
      <c r="P200089" s="83"/>
    </row>
    <row r="200090" spans="16:16" x14ac:dyDescent="0.3">
      <c r="P200090" s="83"/>
    </row>
    <row r="200091" spans="16:16" x14ac:dyDescent="0.3">
      <c r="P200091" s="83"/>
    </row>
    <row r="200092" spans="16:16" x14ac:dyDescent="0.3">
      <c r="P200092" s="83"/>
    </row>
    <row r="200093" spans="16:16" x14ac:dyDescent="0.3">
      <c r="P200093" s="83"/>
    </row>
    <row r="200094" spans="16:16" x14ac:dyDescent="0.3">
      <c r="P200094" s="83"/>
    </row>
    <row r="200095" spans="16:16" x14ac:dyDescent="0.3">
      <c r="P200095" s="83"/>
    </row>
    <row r="200096" spans="16:16" x14ac:dyDescent="0.3">
      <c r="P200096" s="83"/>
    </row>
    <row r="200097" spans="16:16" x14ac:dyDescent="0.3">
      <c r="P200097" s="83"/>
    </row>
    <row r="200098" spans="16:16" x14ac:dyDescent="0.3">
      <c r="P200098" s="83"/>
    </row>
    <row r="200099" spans="16:16" x14ac:dyDescent="0.3">
      <c r="P200099" s="83"/>
    </row>
    <row r="200100" spans="16:16" x14ac:dyDescent="0.3">
      <c r="P200100" s="83"/>
    </row>
    <row r="200101" spans="16:16" x14ac:dyDescent="0.3">
      <c r="P200101" s="83"/>
    </row>
    <row r="200102" spans="16:16" x14ac:dyDescent="0.3">
      <c r="P200102" s="83"/>
    </row>
    <row r="200103" spans="16:16" x14ac:dyDescent="0.3">
      <c r="P200103" s="83"/>
    </row>
    <row r="200104" spans="16:16" x14ac:dyDescent="0.3">
      <c r="P200104" s="83"/>
    </row>
    <row r="200105" spans="16:16" x14ac:dyDescent="0.3">
      <c r="P200105" s="83"/>
    </row>
    <row r="200106" spans="16:16" x14ac:dyDescent="0.3">
      <c r="P200106" s="83"/>
    </row>
    <row r="200107" spans="16:16" x14ac:dyDescent="0.3">
      <c r="P200107" s="83"/>
    </row>
    <row r="200108" spans="16:16" x14ac:dyDescent="0.3">
      <c r="P200108" s="83"/>
    </row>
    <row r="200109" spans="16:16" x14ac:dyDescent="0.3">
      <c r="P200109" s="83"/>
    </row>
    <row r="200110" spans="16:16" x14ac:dyDescent="0.3">
      <c r="P200110" s="83"/>
    </row>
    <row r="200111" spans="16:16" x14ac:dyDescent="0.3">
      <c r="P200111" s="83"/>
    </row>
    <row r="200112" spans="16:16" x14ac:dyDescent="0.3">
      <c r="P200112" s="83"/>
    </row>
    <row r="200113" spans="16:16" x14ac:dyDescent="0.3">
      <c r="P200113" s="83"/>
    </row>
    <row r="200114" spans="16:16" x14ac:dyDescent="0.3">
      <c r="P200114" s="83"/>
    </row>
    <row r="200115" spans="16:16" x14ac:dyDescent="0.3">
      <c r="P200115" s="83"/>
    </row>
    <row r="200116" spans="16:16" x14ac:dyDescent="0.3">
      <c r="P200116" s="83"/>
    </row>
    <row r="200117" spans="16:16" x14ac:dyDescent="0.3">
      <c r="P200117" s="83"/>
    </row>
    <row r="200118" spans="16:16" x14ac:dyDescent="0.3">
      <c r="P200118" s="83"/>
    </row>
    <row r="200119" spans="16:16" x14ac:dyDescent="0.3">
      <c r="P200119" s="83"/>
    </row>
    <row r="200120" spans="16:16" x14ac:dyDescent="0.3">
      <c r="P200120" s="83"/>
    </row>
    <row r="200121" spans="16:16" x14ac:dyDescent="0.3">
      <c r="P200121" s="83"/>
    </row>
    <row r="200122" spans="16:16" x14ac:dyDescent="0.3">
      <c r="P200122" s="83"/>
    </row>
    <row r="200123" spans="16:16" x14ac:dyDescent="0.3">
      <c r="P200123" s="83"/>
    </row>
    <row r="200124" spans="16:16" x14ac:dyDescent="0.3">
      <c r="P200124" s="83"/>
    </row>
    <row r="200125" spans="16:16" x14ac:dyDescent="0.3">
      <c r="P200125" s="83"/>
    </row>
    <row r="200126" spans="16:16" x14ac:dyDescent="0.3">
      <c r="P200126" s="83"/>
    </row>
    <row r="200127" spans="16:16" x14ac:dyDescent="0.3">
      <c r="P200127" s="83"/>
    </row>
    <row r="200128" spans="16:16" x14ac:dyDescent="0.3">
      <c r="P200128" s="83"/>
    </row>
    <row r="200129" spans="16:16" x14ac:dyDescent="0.3">
      <c r="P200129" s="83"/>
    </row>
    <row r="200130" spans="16:16" x14ac:dyDescent="0.3">
      <c r="P200130" s="83"/>
    </row>
    <row r="200131" spans="16:16" x14ac:dyDescent="0.3">
      <c r="P200131" s="83"/>
    </row>
    <row r="200132" spans="16:16" x14ac:dyDescent="0.3">
      <c r="P200132" s="83"/>
    </row>
    <row r="200133" spans="16:16" x14ac:dyDescent="0.3">
      <c r="P200133" s="83"/>
    </row>
    <row r="200134" spans="16:16" x14ac:dyDescent="0.3">
      <c r="P200134" s="83"/>
    </row>
    <row r="200135" spans="16:16" x14ac:dyDescent="0.3">
      <c r="P200135" s="83"/>
    </row>
    <row r="200136" spans="16:16" x14ac:dyDescent="0.3">
      <c r="P200136" s="83"/>
    </row>
    <row r="200137" spans="16:16" x14ac:dyDescent="0.3">
      <c r="P200137" s="83"/>
    </row>
    <row r="200138" spans="16:16" x14ac:dyDescent="0.3">
      <c r="P200138" s="83"/>
    </row>
    <row r="200139" spans="16:16" x14ac:dyDescent="0.3">
      <c r="P200139" s="83"/>
    </row>
    <row r="200140" spans="16:16" x14ac:dyDescent="0.3">
      <c r="P200140" s="83"/>
    </row>
    <row r="200141" spans="16:16" x14ac:dyDescent="0.3">
      <c r="P200141" s="83"/>
    </row>
    <row r="200142" spans="16:16" x14ac:dyDescent="0.3">
      <c r="P200142" s="83"/>
    </row>
    <row r="200143" spans="16:16" x14ac:dyDescent="0.3">
      <c r="P200143" s="83"/>
    </row>
    <row r="200144" spans="16:16" x14ac:dyDescent="0.3">
      <c r="P200144" s="83"/>
    </row>
    <row r="200145" spans="16:16" x14ac:dyDescent="0.3">
      <c r="P200145" s="83"/>
    </row>
    <row r="200146" spans="16:16" x14ac:dyDescent="0.3">
      <c r="P200146" s="83"/>
    </row>
    <row r="200147" spans="16:16" x14ac:dyDescent="0.3">
      <c r="P200147" s="83"/>
    </row>
    <row r="200148" spans="16:16" x14ac:dyDescent="0.3">
      <c r="P200148" s="83"/>
    </row>
    <row r="200149" spans="16:16" x14ac:dyDescent="0.3">
      <c r="P200149" s="83"/>
    </row>
    <row r="200150" spans="16:16" x14ac:dyDescent="0.3">
      <c r="P200150" s="83"/>
    </row>
    <row r="200151" spans="16:16" x14ac:dyDescent="0.3">
      <c r="P200151" s="83"/>
    </row>
    <row r="200152" spans="16:16" x14ac:dyDescent="0.3">
      <c r="P200152" s="83"/>
    </row>
    <row r="200153" spans="16:16" x14ac:dyDescent="0.3">
      <c r="P200153" s="83"/>
    </row>
    <row r="200154" spans="16:16" x14ac:dyDescent="0.3">
      <c r="P200154" s="83"/>
    </row>
    <row r="200155" spans="16:16" x14ac:dyDescent="0.3">
      <c r="P200155" s="83"/>
    </row>
    <row r="200156" spans="16:16" x14ac:dyDescent="0.3">
      <c r="P200156" s="83"/>
    </row>
    <row r="200157" spans="16:16" x14ac:dyDescent="0.3">
      <c r="P200157" s="83"/>
    </row>
    <row r="200158" spans="16:16" x14ac:dyDescent="0.3">
      <c r="P200158" s="83"/>
    </row>
    <row r="200159" spans="16:16" x14ac:dyDescent="0.3">
      <c r="P200159" s="83"/>
    </row>
    <row r="200160" spans="16:16" x14ac:dyDescent="0.3">
      <c r="P200160" s="83"/>
    </row>
    <row r="200161" spans="16:16" x14ac:dyDescent="0.3">
      <c r="P200161" s="83"/>
    </row>
    <row r="200162" spans="16:16" x14ac:dyDescent="0.3">
      <c r="P200162" s="83"/>
    </row>
    <row r="200163" spans="16:16" x14ac:dyDescent="0.3">
      <c r="P200163" s="83"/>
    </row>
    <row r="200164" spans="16:16" x14ac:dyDescent="0.3">
      <c r="P200164" s="83"/>
    </row>
    <row r="200165" spans="16:16" x14ac:dyDescent="0.3">
      <c r="P200165" s="83"/>
    </row>
    <row r="200166" spans="16:16" x14ac:dyDescent="0.3">
      <c r="P200166" s="83"/>
    </row>
    <row r="200167" spans="16:16" x14ac:dyDescent="0.3">
      <c r="P200167" s="83"/>
    </row>
    <row r="200168" spans="16:16" x14ac:dyDescent="0.3">
      <c r="P200168" s="83"/>
    </row>
    <row r="200169" spans="16:16" x14ac:dyDescent="0.3">
      <c r="P200169" s="83"/>
    </row>
    <row r="200170" spans="16:16" x14ac:dyDescent="0.3">
      <c r="P200170" s="83"/>
    </row>
    <row r="200171" spans="16:16" x14ac:dyDescent="0.3">
      <c r="P200171" s="83"/>
    </row>
    <row r="200172" spans="16:16" x14ac:dyDescent="0.3">
      <c r="P200172" s="83"/>
    </row>
    <row r="200173" spans="16:16" x14ac:dyDescent="0.3">
      <c r="P200173" s="83"/>
    </row>
    <row r="200174" spans="16:16" x14ac:dyDescent="0.3">
      <c r="P200174" s="83"/>
    </row>
    <row r="200175" spans="16:16" x14ac:dyDescent="0.3">
      <c r="P200175" s="83"/>
    </row>
    <row r="200176" spans="16:16" x14ac:dyDescent="0.3">
      <c r="P200176" s="83"/>
    </row>
    <row r="200177" spans="16:16" x14ac:dyDescent="0.3">
      <c r="P200177" s="83"/>
    </row>
    <row r="200178" spans="16:16" x14ac:dyDescent="0.3">
      <c r="P200178" s="83"/>
    </row>
    <row r="200179" spans="16:16" x14ac:dyDescent="0.3">
      <c r="P200179" s="83"/>
    </row>
    <row r="200180" spans="16:16" x14ac:dyDescent="0.3">
      <c r="P200180" s="83"/>
    </row>
    <row r="200181" spans="16:16" x14ac:dyDescent="0.3">
      <c r="P200181" s="83"/>
    </row>
    <row r="200182" spans="16:16" x14ac:dyDescent="0.3">
      <c r="P200182" s="83"/>
    </row>
    <row r="200183" spans="16:16" x14ac:dyDescent="0.3">
      <c r="P200183" s="83"/>
    </row>
    <row r="200184" spans="16:16" x14ac:dyDescent="0.3">
      <c r="P200184" s="83"/>
    </row>
    <row r="200185" spans="16:16" x14ac:dyDescent="0.3">
      <c r="P200185" s="83"/>
    </row>
    <row r="200186" spans="16:16" x14ac:dyDescent="0.3">
      <c r="P200186" s="83"/>
    </row>
    <row r="200187" spans="16:16" x14ac:dyDescent="0.3">
      <c r="P200187" s="83"/>
    </row>
    <row r="200188" spans="16:16" x14ac:dyDescent="0.3">
      <c r="P200188" s="83"/>
    </row>
    <row r="200189" spans="16:16" x14ac:dyDescent="0.3">
      <c r="P200189" s="83"/>
    </row>
    <row r="200190" spans="16:16" x14ac:dyDescent="0.3">
      <c r="P200190" s="83"/>
    </row>
    <row r="200191" spans="16:16" x14ac:dyDescent="0.3">
      <c r="P200191" s="83"/>
    </row>
    <row r="200192" spans="16:16" x14ac:dyDescent="0.3">
      <c r="P200192" s="83"/>
    </row>
    <row r="200193" spans="16:16" x14ac:dyDescent="0.3">
      <c r="P200193" s="83"/>
    </row>
    <row r="200194" spans="16:16" x14ac:dyDescent="0.3">
      <c r="P200194" s="83"/>
    </row>
    <row r="200195" spans="16:16" x14ac:dyDescent="0.3">
      <c r="P200195" s="83"/>
    </row>
    <row r="200196" spans="16:16" x14ac:dyDescent="0.3">
      <c r="P200196" s="83"/>
    </row>
    <row r="200197" spans="16:16" x14ac:dyDescent="0.3">
      <c r="P200197" s="83"/>
    </row>
    <row r="200198" spans="16:16" x14ac:dyDescent="0.3">
      <c r="P200198" s="83"/>
    </row>
    <row r="200199" spans="16:16" x14ac:dyDescent="0.3">
      <c r="P200199" s="83"/>
    </row>
    <row r="200200" spans="16:16" x14ac:dyDescent="0.3">
      <c r="P200200" s="83"/>
    </row>
    <row r="200201" spans="16:16" x14ac:dyDescent="0.3">
      <c r="P200201" s="83"/>
    </row>
    <row r="200202" spans="16:16" x14ac:dyDescent="0.3">
      <c r="P200202" s="83"/>
    </row>
    <row r="200203" spans="16:16" x14ac:dyDescent="0.3">
      <c r="P200203" s="83"/>
    </row>
    <row r="200204" spans="16:16" x14ac:dyDescent="0.3">
      <c r="P200204" s="83"/>
    </row>
    <row r="200205" spans="16:16" x14ac:dyDescent="0.3">
      <c r="P200205" s="83"/>
    </row>
    <row r="200206" spans="16:16" x14ac:dyDescent="0.3">
      <c r="P200206" s="83"/>
    </row>
    <row r="200207" spans="16:16" x14ac:dyDescent="0.3">
      <c r="P200207" s="83"/>
    </row>
    <row r="200208" spans="16:16" x14ac:dyDescent="0.3">
      <c r="P200208" s="83"/>
    </row>
    <row r="200209" spans="16:16" x14ac:dyDescent="0.3">
      <c r="P200209" s="83"/>
    </row>
    <row r="200210" spans="16:16" x14ac:dyDescent="0.3">
      <c r="P200210" s="83"/>
    </row>
    <row r="200211" spans="16:16" x14ac:dyDescent="0.3">
      <c r="P200211" s="83"/>
    </row>
    <row r="200212" spans="16:16" x14ac:dyDescent="0.3">
      <c r="P200212" s="83"/>
    </row>
    <row r="200213" spans="16:16" x14ac:dyDescent="0.3">
      <c r="P200213" s="83"/>
    </row>
    <row r="200214" spans="16:16" x14ac:dyDescent="0.3">
      <c r="P200214" s="83"/>
    </row>
    <row r="200215" spans="16:16" x14ac:dyDescent="0.3">
      <c r="P200215" s="83"/>
    </row>
    <row r="200216" spans="16:16" x14ac:dyDescent="0.3">
      <c r="P200216" s="83"/>
    </row>
    <row r="200217" spans="16:16" x14ac:dyDescent="0.3">
      <c r="P200217" s="83"/>
    </row>
    <row r="200218" spans="16:16" x14ac:dyDescent="0.3">
      <c r="P200218" s="83"/>
    </row>
    <row r="200219" spans="16:16" x14ac:dyDescent="0.3">
      <c r="P200219" s="83"/>
    </row>
    <row r="200220" spans="16:16" x14ac:dyDescent="0.3">
      <c r="P200220" s="83"/>
    </row>
    <row r="200221" spans="16:16" x14ac:dyDescent="0.3">
      <c r="P200221" s="83"/>
    </row>
    <row r="200222" spans="16:16" x14ac:dyDescent="0.3">
      <c r="P200222" s="83"/>
    </row>
    <row r="200223" spans="16:16" x14ac:dyDescent="0.3">
      <c r="P200223" s="83"/>
    </row>
    <row r="200224" spans="16:16" x14ac:dyDescent="0.3">
      <c r="P200224" s="83"/>
    </row>
    <row r="200225" spans="16:16" x14ac:dyDescent="0.3">
      <c r="P200225" s="83"/>
    </row>
    <row r="200226" spans="16:16" x14ac:dyDescent="0.3">
      <c r="P200226" s="83"/>
    </row>
    <row r="200227" spans="16:16" x14ac:dyDescent="0.3">
      <c r="P200227" s="83"/>
    </row>
    <row r="200228" spans="16:16" x14ac:dyDescent="0.3">
      <c r="P200228" s="83"/>
    </row>
    <row r="200229" spans="16:16" x14ac:dyDescent="0.3">
      <c r="P200229" s="83"/>
    </row>
    <row r="200230" spans="16:16" x14ac:dyDescent="0.3">
      <c r="P200230" s="83"/>
    </row>
    <row r="200231" spans="16:16" x14ac:dyDescent="0.3">
      <c r="P200231" s="83"/>
    </row>
    <row r="200232" spans="16:16" x14ac:dyDescent="0.3">
      <c r="P200232" s="83"/>
    </row>
    <row r="200233" spans="16:16" x14ac:dyDescent="0.3">
      <c r="P200233" s="83"/>
    </row>
    <row r="200234" spans="16:16" x14ac:dyDescent="0.3">
      <c r="P200234" s="83"/>
    </row>
    <row r="200235" spans="16:16" x14ac:dyDescent="0.3">
      <c r="P200235" s="83"/>
    </row>
    <row r="200236" spans="16:16" x14ac:dyDescent="0.3">
      <c r="P200236" s="83"/>
    </row>
    <row r="200237" spans="16:16" x14ac:dyDescent="0.3">
      <c r="P200237" s="83"/>
    </row>
    <row r="200238" spans="16:16" x14ac:dyDescent="0.3">
      <c r="P200238" s="83"/>
    </row>
    <row r="200239" spans="16:16" x14ac:dyDescent="0.3">
      <c r="P200239" s="83"/>
    </row>
    <row r="200240" spans="16:16" x14ac:dyDescent="0.3">
      <c r="P200240" s="83"/>
    </row>
    <row r="200241" spans="16:16" x14ac:dyDescent="0.3">
      <c r="P200241" s="83"/>
    </row>
    <row r="200242" spans="16:16" x14ac:dyDescent="0.3">
      <c r="P200242" s="83"/>
    </row>
    <row r="200243" spans="16:16" x14ac:dyDescent="0.3">
      <c r="P200243" s="83"/>
    </row>
    <row r="200244" spans="16:16" x14ac:dyDescent="0.3">
      <c r="P200244" s="83"/>
    </row>
    <row r="200245" spans="16:16" x14ac:dyDescent="0.3">
      <c r="P200245" s="83"/>
    </row>
    <row r="200246" spans="16:16" x14ac:dyDescent="0.3">
      <c r="P200246" s="83"/>
    </row>
    <row r="200247" spans="16:16" x14ac:dyDescent="0.3">
      <c r="P200247" s="83"/>
    </row>
    <row r="200248" spans="16:16" x14ac:dyDescent="0.3">
      <c r="P200248" s="83"/>
    </row>
    <row r="200249" spans="16:16" x14ac:dyDescent="0.3">
      <c r="P200249" s="83"/>
    </row>
    <row r="200250" spans="16:16" x14ac:dyDescent="0.3">
      <c r="P200250" s="83"/>
    </row>
    <row r="200251" spans="16:16" x14ac:dyDescent="0.3">
      <c r="P200251" s="83"/>
    </row>
    <row r="200252" spans="16:16" x14ac:dyDescent="0.3">
      <c r="P200252" s="83"/>
    </row>
    <row r="200253" spans="16:16" x14ac:dyDescent="0.3">
      <c r="P200253" s="83"/>
    </row>
    <row r="200254" spans="16:16" x14ac:dyDescent="0.3">
      <c r="P200254" s="83"/>
    </row>
    <row r="200255" spans="16:16" x14ac:dyDescent="0.3">
      <c r="P200255" s="83"/>
    </row>
    <row r="200256" spans="16:16" x14ac:dyDescent="0.3">
      <c r="P200256" s="83"/>
    </row>
    <row r="200257" spans="16:16" x14ac:dyDescent="0.3">
      <c r="P200257" s="83"/>
    </row>
    <row r="200258" spans="16:16" x14ac:dyDescent="0.3">
      <c r="P200258" s="83"/>
    </row>
    <row r="200259" spans="16:16" x14ac:dyDescent="0.3">
      <c r="P200259" s="83"/>
    </row>
    <row r="200260" spans="16:16" x14ac:dyDescent="0.3">
      <c r="P200260" s="83"/>
    </row>
    <row r="200261" spans="16:16" x14ac:dyDescent="0.3">
      <c r="P200261" s="83"/>
    </row>
    <row r="200262" spans="16:16" x14ac:dyDescent="0.3">
      <c r="P200262" s="83"/>
    </row>
    <row r="200263" spans="16:16" x14ac:dyDescent="0.3">
      <c r="P200263" s="83"/>
    </row>
    <row r="200264" spans="16:16" x14ac:dyDescent="0.3">
      <c r="P200264" s="83"/>
    </row>
    <row r="200265" spans="16:16" x14ac:dyDescent="0.3">
      <c r="P200265" s="83"/>
    </row>
    <row r="200266" spans="16:16" x14ac:dyDescent="0.3">
      <c r="P200266" s="83"/>
    </row>
    <row r="200267" spans="16:16" x14ac:dyDescent="0.3">
      <c r="P200267" s="83"/>
    </row>
    <row r="200268" spans="16:16" x14ac:dyDescent="0.3">
      <c r="P200268" s="83"/>
    </row>
    <row r="200269" spans="16:16" x14ac:dyDescent="0.3">
      <c r="P200269" s="83"/>
    </row>
    <row r="200270" spans="16:16" x14ac:dyDescent="0.3">
      <c r="P200270" s="83"/>
    </row>
    <row r="200271" spans="16:16" x14ac:dyDescent="0.3">
      <c r="P200271" s="83"/>
    </row>
    <row r="200272" spans="16:16" x14ac:dyDescent="0.3">
      <c r="P200272" s="83"/>
    </row>
    <row r="200273" spans="16:16" x14ac:dyDescent="0.3">
      <c r="P200273" s="83"/>
    </row>
    <row r="200274" spans="16:16" x14ac:dyDescent="0.3">
      <c r="P200274" s="83"/>
    </row>
    <row r="200275" spans="16:16" x14ac:dyDescent="0.3">
      <c r="P200275" s="83"/>
    </row>
    <row r="200276" spans="16:16" x14ac:dyDescent="0.3">
      <c r="P200276" s="83"/>
    </row>
    <row r="200277" spans="16:16" x14ac:dyDescent="0.3">
      <c r="P200277" s="83"/>
    </row>
    <row r="200278" spans="16:16" x14ac:dyDescent="0.3">
      <c r="P200278" s="83"/>
    </row>
    <row r="200279" spans="16:16" x14ac:dyDescent="0.3">
      <c r="P200279" s="83"/>
    </row>
    <row r="200280" spans="16:16" x14ac:dyDescent="0.3">
      <c r="P200280" s="83"/>
    </row>
    <row r="200281" spans="16:16" x14ac:dyDescent="0.3">
      <c r="P200281" s="83"/>
    </row>
    <row r="200282" spans="16:16" x14ac:dyDescent="0.3">
      <c r="P200282" s="83"/>
    </row>
    <row r="200283" spans="16:16" x14ac:dyDescent="0.3">
      <c r="P200283" s="83"/>
    </row>
    <row r="200284" spans="16:16" x14ac:dyDescent="0.3">
      <c r="P200284" s="83"/>
    </row>
    <row r="200285" spans="16:16" x14ac:dyDescent="0.3">
      <c r="P200285" s="83"/>
    </row>
    <row r="200286" spans="16:16" x14ac:dyDescent="0.3">
      <c r="P200286" s="83"/>
    </row>
    <row r="200287" spans="16:16" x14ac:dyDescent="0.3">
      <c r="P200287" s="83"/>
    </row>
    <row r="200288" spans="16:16" x14ac:dyDescent="0.3">
      <c r="P200288" s="83"/>
    </row>
    <row r="200289" spans="16:16" x14ac:dyDescent="0.3">
      <c r="P200289" s="83"/>
    </row>
    <row r="200290" spans="16:16" x14ac:dyDescent="0.3">
      <c r="P200290" s="83"/>
    </row>
    <row r="200291" spans="16:16" x14ac:dyDescent="0.3">
      <c r="P200291" s="83"/>
    </row>
    <row r="200292" spans="16:16" x14ac:dyDescent="0.3">
      <c r="P200292" s="83"/>
    </row>
    <row r="200293" spans="16:16" x14ac:dyDescent="0.3">
      <c r="P200293" s="83"/>
    </row>
    <row r="200294" spans="16:16" x14ac:dyDescent="0.3">
      <c r="P200294" s="83"/>
    </row>
    <row r="200295" spans="16:16" x14ac:dyDescent="0.3">
      <c r="P200295" s="83"/>
    </row>
    <row r="200296" spans="16:16" x14ac:dyDescent="0.3">
      <c r="P200296" s="83"/>
    </row>
    <row r="200297" spans="16:16" x14ac:dyDescent="0.3">
      <c r="P200297" s="83"/>
    </row>
    <row r="200298" spans="16:16" x14ac:dyDescent="0.3">
      <c r="P200298" s="83"/>
    </row>
    <row r="200299" spans="16:16" x14ac:dyDescent="0.3">
      <c r="P200299" s="83"/>
    </row>
    <row r="200300" spans="16:16" x14ac:dyDescent="0.3">
      <c r="P200300" s="83"/>
    </row>
    <row r="200301" spans="16:16" x14ac:dyDescent="0.3">
      <c r="P200301" s="83"/>
    </row>
    <row r="200302" spans="16:16" x14ac:dyDescent="0.3">
      <c r="P200302" s="83"/>
    </row>
    <row r="200303" spans="16:16" x14ac:dyDescent="0.3">
      <c r="P200303" s="83"/>
    </row>
    <row r="200304" spans="16:16" x14ac:dyDescent="0.3">
      <c r="P200304" s="83"/>
    </row>
    <row r="200305" spans="16:16" x14ac:dyDescent="0.3">
      <c r="P200305" s="83"/>
    </row>
    <row r="200306" spans="16:16" x14ac:dyDescent="0.3">
      <c r="P200306" s="83"/>
    </row>
    <row r="200307" spans="16:16" x14ac:dyDescent="0.3">
      <c r="P200307" s="83"/>
    </row>
    <row r="200308" spans="16:16" x14ac:dyDescent="0.3">
      <c r="P200308" s="83"/>
    </row>
    <row r="200309" spans="16:16" x14ac:dyDescent="0.3">
      <c r="P200309" s="83"/>
    </row>
    <row r="200310" spans="16:16" x14ac:dyDescent="0.3">
      <c r="P200310" s="83"/>
    </row>
    <row r="200311" spans="16:16" x14ac:dyDescent="0.3">
      <c r="P200311" s="83"/>
    </row>
    <row r="200312" spans="16:16" x14ac:dyDescent="0.3">
      <c r="P200312" s="83"/>
    </row>
    <row r="200313" spans="16:16" x14ac:dyDescent="0.3">
      <c r="P200313" s="83"/>
    </row>
    <row r="200314" spans="16:16" x14ac:dyDescent="0.3">
      <c r="P200314" s="83"/>
    </row>
    <row r="200315" spans="16:16" x14ac:dyDescent="0.3">
      <c r="P200315" s="83"/>
    </row>
    <row r="200316" spans="16:16" x14ac:dyDescent="0.3">
      <c r="P200316" s="83"/>
    </row>
    <row r="200317" spans="16:16" x14ac:dyDescent="0.3">
      <c r="P200317" s="83"/>
    </row>
    <row r="200318" spans="16:16" x14ac:dyDescent="0.3">
      <c r="P200318" s="83"/>
    </row>
    <row r="200319" spans="16:16" x14ac:dyDescent="0.3">
      <c r="P200319" s="83"/>
    </row>
    <row r="200320" spans="16:16" x14ac:dyDescent="0.3">
      <c r="P200320" s="83"/>
    </row>
    <row r="200321" spans="16:16" x14ac:dyDescent="0.3">
      <c r="P200321" s="83"/>
    </row>
    <row r="200322" spans="16:16" x14ac:dyDescent="0.3">
      <c r="P200322" s="83"/>
    </row>
    <row r="200323" spans="16:16" x14ac:dyDescent="0.3">
      <c r="P200323" s="83"/>
    </row>
    <row r="200324" spans="16:16" x14ac:dyDescent="0.3">
      <c r="P200324" s="83"/>
    </row>
    <row r="200325" spans="16:16" x14ac:dyDescent="0.3">
      <c r="P200325" s="83"/>
    </row>
    <row r="200326" spans="16:16" x14ac:dyDescent="0.3">
      <c r="P200326" s="83"/>
    </row>
    <row r="200327" spans="16:16" x14ac:dyDescent="0.3">
      <c r="P200327" s="83"/>
    </row>
    <row r="200328" spans="16:16" x14ac:dyDescent="0.3">
      <c r="P200328" s="83"/>
    </row>
    <row r="200329" spans="16:16" x14ac:dyDescent="0.3">
      <c r="P200329" s="83"/>
    </row>
    <row r="200330" spans="16:16" x14ac:dyDescent="0.3">
      <c r="P200330" s="83"/>
    </row>
    <row r="200331" spans="16:16" x14ac:dyDescent="0.3">
      <c r="P200331" s="83"/>
    </row>
    <row r="200332" spans="16:16" x14ac:dyDescent="0.3">
      <c r="P200332" s="83"/>
    </row>
    <row r="200333" spans="16:16" x14ac:dyDescent="0.3">
      <c r="P200333" s="83"/>
    </row>
    <row r="200334" spans="16:16" x14ac:dyDescent="0.3">
      <c r="P200334" s="83"/>
    </row>
    <row r="200335" spans="16:16" x14ac:dyDescent="0.3">
      <c r="P200335" s="83"/>
    </row>
    <row r="200336" spans="16:16" x14ac:dyDescent="0.3">
      <c r="P200336" s="83"/>
    </row>
    <row r="200337" spans="16:16" x14ac:dyDescent="0.3">
      <c r="P200337" s="83"/>
    </row>
    <row r="200338" spans="16:16" x14ac:dyDescent="0.3">
      <c r="P200338" s="83"/>
    </row>
    <row r="200339" spans="16:16" x14ac:dyDescent="0.3">
      <c r="P200339" s="83"/>
    </row>
    <row r="200340" spans="16:16" x14ac:dyDescent="0.3">
      <c r="P200340" s="83"/>
    </row>
    <row r="200341" spans="16:16" x14ac:dyDescent="0.3">
      <c r="P200341" s="83"/>
    </row>
    <row r="200342" spans="16:16" x14ac:dyDescent="0.3">
      <c r="P200342" s="83"/>
    </row>
    <row r="200343" spans="16:16" x14ac:dyDescent="0.3">
      <c r="P200343" s="83"/>
    </row>
    <row r="200344" spans="16:16" x14ac:dyDescent="0.3">
      <c r="P200344" s="83"/>
    </row>
    <row r="200345" spans="16:16" x14ac:dyDescent="0.3">
      <c r="P200345" s="83"/>
    </row>
    <row r="200346" spans="16:16" x14ac:dyDescent="0.3">
      <c r="P200346" s="83"/>
    </row>
    <row r="200347" spans="16:16" x14ac:dyDescent="0.3">
      <c r="P200347" s="83"/>
    </row>
    <row r="200348" spans="16:16" x14ac:dyDescent="0.3">
      <c r="P200348" s="83"/>
    </row>
    <row r="200349" spans="16:16" x14ac:dyDescent="0.3">
      <c r="P200349" s="83"/>
    </row>
    <row r="200350" spans="16:16" x14ac:dyDescent="0.3">
      <c r="P200350" s="83"/>
    </row>
    <row r="200351" spans="16:16" x14ac:dyDescent="0.3">
      <c r="P200351" s="83"/>
    </row>
    <row r="200352" spans="16:16" x14ac:dyDescent="0.3">
      <c r="P200352" s="83"/>
    </row>
    <row r="200353" spans="16:16" x14ac:dyDescent="0.3">
      <c r="P200353" s="83"/>
    </row>
    <row r="200354" spans="16:16" x14ac:dyDescent="0.3">
      <c r="P200354" s="83"/>
    </row>
    <row r="200355" spans="16:16" x14ac:dyDescent="0.3">
      <c r="P200355" s="83"/>
    </row>
    <row r="200356" spans="16:16" x14ac:dyDescent="0.3">
      <c r="P200356" s="83"/>
    </row>
    <row r="200357" spans="16:16" x14ac:dyDescent="0.3">
      <c r="P200357" s="83"/>
    </row>
    <row r="200358" spans="16:16" x14ac:dyDescent="0.3">
      <c r="P200358" s="83"/>
    </row>
    <row r="200359" spans="16:16" x14ac:dyDescent="0.3">
      <c r="P200359" s="83"/>
    </row>
    <row r="200360" spans="16:16" x14ac:dyDescent="0.3">
      <c r="P200360" s="83"/>
    </row>
    <row r="200361" spans="16:16" x14ac:dyDescent="0.3">
      <c r="P200361" s="83"/>
    </row>
    <row r="200362" spans="16:16" x14ac:dyDescent="0.3">
      <c r="P200362" s="83"/>
    </row>
    <row r="200363" spans="16:16" x14ac:dyDescent="0.3">
      <c r="P200363" s="83"/>
    </row>
    <row r="200364" spans="16:16" x14ac:dyDescent="0.3">
      <c r="P200364" s="83"/>
    </row>
    <row r="200365" spans="16:16" x14ac:dyDescent="0.3">
      <c r="P200365" s="83"/>
    </row>
    <row r="200366" spans="16:16" x14ac:dyDescent="0.3">
      <c r="P200366" s="83"/>
    </row>
    <row r="200367" spans="16:16" x14ac:dyDescent="0.3">
      <c r="P200367" s="83"/>
    </row>
    <row r="200368" spans="16:16" x14ac:dyDescent="0.3">
      <c r="P200368" s="83"/>
    </row>
    <row r="200369" spans="16:16" x14ac:dyDescent="0.3">
      <c r="P200369" s="83"/>
    </row>
    <row r="200370" spans="16:16" x14ac:dyDescent="0.3">
      <c r="P200370" s="83"/>
    </row>
    <row r="200371" spans="16:16" x14ac:dyDescent="0.3">
      <c r="P200371" s="83"/>
    </row>
    <row r="200372" spans="16:16" x14ac:dyDescent="0.3">
      <c r="P200372" s="83"/>
    </row>
    <row r="200373" spans="16:16" x14ac:dyDescent="0.3">
      <c r="P200373" s="83"/>
    </row>
    <row r="200374" spans="16:16" x14ac:dyDescent="0.3">
      <c r="P200374" s="83"/>
    </row>
    <row r="200375" spans="16:16" x14ac:dyDescent="0.3">
      <c r="P200375" s="83"/>
    </row>
    <row r="200376" spans="16:16" x14ac:dyDescent="0.3">
      <c r="P200376" s="83"/>
    </row>
    <row r="200377" spans="16:16" x14ac:dyDescent="0.3">
      <c r="P200377" s="83"/>
    </row>
    <row r="200378" spans="16:16" x14ac:dyDescent="0.3">
      <c r="P200378" s="83"/>
    </row>
    <row r="200379" spans="16:16" x14ac:dyDescent="0.3">
      <c r="P200379" s="83"/>
    </row>
    <row r="200380" spans="16:16" x14ac:dyDescent="0.3">
      <c r="P200380" s="83"/>
    </row>
    <row r="200381" spans="16:16" x14ac:dyDescent="0.3">
      <c r="P200381" s="83"/>
    </row>
    <row r="200382" spans="16:16" x14ac:dyDescent="0.3">
      <c r="P200382" s="83"/>
    </row>
    <row r="200383" spans="16:16" x14ac:dyDescent="0.3">
      <c r="P200383" s="83"/>
    </row>
    <row r="200384" spans="16:16" x14ac:dyDescent="0.3">
      <c r="P200384" s="83"/>
    </row>
    <row r="200385" spans="16:16" x14ac:dyDescent="0.3">
      <c r="P200385" s="83"/>
    </row>
    <row r="200386" spans="16:16" x14ac:dyDescent="0.3">
      <c r="P200386" s="83"/>
    </row>
    <row r="200387" spans="16:16" x14ac:dyDescent="0.3">
      <c r="P200387" s="83"/>
    </row>
    <row r="200388" spans="16:16" x14ac:dyDescent="0.3">
      <c r="P200388" s="83"/>
    </row>
    <row r="200389" spans="16:16" x14ac:dyDescent="0.3">
      <c r="P200389" s="83"/>
    </row>
    <row r="200390" spans="16:16" x14ac:dyDescent="0.3">
      <c r="P200390" s="83"/>
    </row>
    <row r="200391" spans="16:16" x14ac:dyDescent="0.3">
      <c r="P200391" s="83"/>
    </row>
    <row r="200392" spans="16:16" x14ac:dyDescent="0.3">
      <c r="P200392" s="83"/>
    </row>
    <row r="200393" spans="16:16" x14ac:dyDescent="0.3">
      <c r="P200393" s="83"/>
    </row>
    <row r="200394" spans="16:16" x14ac:dyDescent="0.3">
      <c r="P200394" s="83"/>
    </row>
    <row r="200395" spans="16:16" x14ac:dyDescent="0.3">
      <c r="P200395" s="83"/>
    </row>
    <row r="200396" spans="16:16" x14ac:dyDescent="0.3">
      <c r="P200396" s="83"/>
    </row>
    <row r="200397" spans="16:16" x14ac:dyDescent="0.3">
      <c r="P200397" s="83"/>
    </row>
    <row r="200398" spans="16:16" x14ac:dyDescent="0.3">
      <c r="P200398" s="83"/>
    </row>
    <row r="200399" spans="16:16" x14ac:dyDescent="0.3">
      <c r="P200399" s="83"/>
    </row>
    <row r="200400" spans="16:16" x14ac:dyDescent="0.3">
      <c r="P200400" s="83"/>
    </row>
    <row r="200401" spans="16:16" x14ac:dyDescent="0.3">
      <c r="P200401" s="83"/>
    </row>
    <row r="200402" spans="16:16" x14ac:dyDescent="0.3">
      <c r="P200402" s="83"/>
    </row>
    <row r="200403" spans="16:16" x14ac:dyDescent="0.3">
      <c r="P200403" s="83"/>
    </row>
    <row r="200404" spans="16:16" x14ac:dyDescent="0.3">
      <c r="P200404" s="83"/>
    </row>
    <row r="200405" spans="16:16" x14ac:dyDescent="0.3">
      <c r="P200405" s="83"/>
    </row>
    <row r="200406" spans="16:16" x14ac:dyDescent="0.3">
      <c r="P200406" s="83"/>
    </row>
    <row r="200407" spans="16:16" x14ac:dyDescent="0.3">
      <c r="P200407" s="83"/>
    </row>
    <row r="200408" spans="16:16" x14ac:dyDescent="0.3">
      <c r="P200408" s="83"/>
    </row>
    <row r="200409" spans="16:16" x14ac:dyDescent="0.3">
      <c r="P200409" s="83"/>
    </row>
    <row r="200410" spans="16:16" x14ac:dyDescent="0.3">
      <c r="P200410" s="83"/>
    </row>
    <row r="200411" spans="16:16" x14ac:dyDescent="0.3">
      <c r="P200411" s="83"/>
    </row>
    <row r="200412" spans="16:16" x14ac:dyDescent="0.3">
      <c r="P200412" s="83"/>
    </row>
    <row r="200413" spans="16:16" x14ac:dyDescent="0.3">
      <c r="P200413" s="83"/>
    </row>
    <row r="200414" spans="16:16" x14ac:dyDescent="0.3">
      <c r="P200414" s="83"/>
    </row>
    <row r="200415" spans="16:16" x14ac:dyDescent="0.3">
      <c r="P200415" s="83"/>
    </row>
    <row r="200416" spans="16:16" x14ac:dyDescent="0.3">
      <c r="P200416" s="83"/>
    </row>
    <row r="200417" spans="16:16" x14ac:dyDescent="0.3">
      <c r="P200417" s="83"/>
    </row>
    <row r="200418" spans="16:16" x14ac:dyDescent="0.3">
      <c r="P200418" s="83"/>
    </row>
    <row r="200419" spans="16:16" x14ac:dyDescent="0.3">
      <c r="P200419" s="83"/>
    </row>
    <row r="200420" spans="16:16" x14ac:dyDescent="0.3">
      <c r="P200420" s="83"/>
    </row>
    <row r="200421" spans="16:16" x14ac:dyDescent="0.3">
      <c r="P200421" s="83"/>
    </row>
    <row r="200422" spans="16:16" x14ac:dyDescent="0.3">
      <c r="P200422" s="83"/>
    </row>
    <row r="200423" spans="16:16" x14ac:dyDescent="0.3">
      <c r="P200423" s="83"/>
    </row>
    <row r="200424" spans="16:16" x14ac:dyDescent="0.3">
      <c r="P200424" s="83"/>
    </row>
    <row r="200425" spans="16:16" x14ac:dyDescent="0.3">
      <c r="P200425" s="83"/>
    </row>
    <row r="200426" spans="16:16" x14ac:dyDescent="0.3">
      <c r="P200426" s="83"/>
    </row>
    <row r="200427" spans="16:16" x14ac:dyDescent="0.3">
      <c r="P200427" s="83"/>
    </row>
    <row r="200428" spans="16:16" x14ac:dyDescent="0.3">
      <c r="P200428" s="83"/>
    </row>
    <row r="200429" spans="16:16" x14ac:dyDescent="0.3">
      <c r="P200429" s="83"/>
    </row>
    <row r="200430" spans="16:16" x14ac:dyDescent="0.3">
      <c r="P200430" s="83"/>
    </row>
    <row r="200431" spans="16:16" x14ac:dyDescent="0.3">
      <c r="P200431" s="83"/>
    </row>
    <row r="200432" spans="16:16" x14ac:dyDescent="0.3">
      <c r="P200432" s="83"/>
    </row>
    <row r="200433" spans="16:16" x14ac:dyDescent="0.3">
      <c r="P200433" s="83"/>
    </row>
    <row r="200434" spans="16:16" x14ac:dyDescent="0.3">
      <c r="P200434" s="83"/>
    </row>
    <row r="200435" spans="16:16" x14ac:dyDescent="0.3">
      <c r="P200435" s="83"/>
    </row>
    <row r="200436" spans="16:16" x14ac:dyDescent="0.3">
      <c r="P200436" s="83"/>
    </row>
    <row r="200437" spans="16:16" x14ac:dyDescent="0.3">
      <c r="P200437" s="83"/>
    </row>
    <row r="200438" spans="16:16" x14ac:dyDescent="0.3">
      <c r="P200438" s="83"/>
    </row>
    <row r="200439" spans="16:16" x14ac:dyDescent="0.3">
      <c r="P200439" s="83"/>
    </row>
    <row r="200440" spans="16:16" x14ac:dyDescent="0.3">
      <c r="P200440" s="83"/>
    </row>
    <row r="200441" spans="16:16" x14ac:dyDescent="0.3">
      <c r="P200441" s="83"/>
    </row>
    <row r="200442" spans="16:16" x14ac:dyDescent="0.3">
      <c r="P200442" s="83"/>
    </row>
    <row r="200443" spans="16:16" x14ac:dyDescent="0.3">
      <c r="P200443" s="83"/>
    </row>
    <row r="200444" spans="16:16" x14ac:dyDescent="0.3">
      <c r="P200444" s="83"/>
    </row>
    <row r="200445" spans="16:16" x14ac:dyDescent="0.3">
      <c r="P200445" s="83"/>
    </row>
    <row r="200446" spans="16:16" x14ac:dyDescent="0.3">
      <c r="P200446" s="83"/>
    </row>
    <row r="200447" spans="16:16" x14ac:dyDescent="0.3">
      <c r="P200447" s="83"/>
    </row>
    <row r="200448" spans="16:16" x14ac:dyDescent="0.3">
      <c r="P200448" s="83"/>
    </row>
    <row r="200449" spans="16:16" x14ac:dyDescent="0.3">
      <c r="P200449" s="83"/>
    </row>
    <row r="200450" spans="16:16" x14ac:dyDescent="0.3">
      <c r="P200450" s="83"/>
    </row>
    <row r="200451" spans="16:16" x14ac:dyDescent="0.3">
      <c r="P200451" s="83"/>
    </row>
    <row r="200452" spans="16:16" x14ac:dyDescent="0.3">
      <c r="P200452" s="83"/>
    </row>
    <row r="200453" spans="16:16" x14ac:dyDescent="0.3">
      <c r="P200453" s="83"/>
    </row>
    <row r="200454" spans="16:16" x14ac:dyDescent="0.3">
      <c r="P200454" s="83"/>
    </row>
    <row r="200455" spans="16:16" x14ac:dyDescent="0.3">
      <c r="P200455" s="83"/>
    </row>
    <row r="200456" spans="16:16" x14ac:dyDescent="0.3">
      <c r="P200456" s="83"/>
    </row>
    <row r="200457" spans="16:16" x14ac:dyDescent="0.3">
      <c r="P200457" s="83"/>
    </row>
    <row r="200458" spans="16:16" x14ac:dyDescent="0.3">
      <c r="P200458" s="83"/>
    </row>
    <row r="200459" spans="16:16" x14ac:dyDescent="0.3">
      <c r="P200459" s="83"/>
    </row>
    <row r="200460" spans="16:16" x14ac:dyDescent="0.3">
      <c r="P200460" s="83"/>
    </row>
    <row r="200461" spans="16:16" x14ac:dyDescent="0.3">
      <c r="P200461" s="83"/>
    </row>
    <row r="200462" spans="16:16" x14ac:dyDescent="0.3">
      <c r="P200462" s="83"/>
    </row>
    <row r="200463" spans="16:16" x14ac:dyDescent="0.3">
      <c r="P200463" s="83"/>
    </row>
    <row r="200464" spans="16:16" x14ac:dyDescent="0.3">
      <c r="P200464" s="83"/>
    </row>
    <row r="200465" spans="16:16" x14ac:dyDescent="0.3">
      <c r="P200465" s="83"/>
    </row>
    <row r="200466" spans="16:16" x14ac:dyDescent="0.3">
      <c r="P200466" s="83"/>
    </row>
    <row r="200467" spans="16:16" x14ac:dyDescent="0.3">
      <c r="P200467" s="83"/>
    </row>
    <row r="200468" spans="16:16" x14ac:dyDescent="0.3">
      <c r="P200468" s="83"/>
    </row>
    <row r="200469" spans="16:16" x14ac:dyDescent="0.3">
      <c r="P200469" s="83"/>
    </row>
    <row r="200470" spans="16:16" x14ac:dyDescent="0.3">
      <c r="P200470" s="83"/>
    </row>
    <row r="200471" spans="16:16" x14ac:dyDescent="0.3">
      <c r="P200471" s="83"/>
    </row>
    <row r="200472" spans="16:16" x14ac:dyDescent="0.3">
      <c r="P200472" s="83"/>
    </row>
    <row r="200473" spans="16:16" x14ac:dyDescent="0.3">
      <c r="P200473" s="83"/>
    </row>
    <row r="200474" spans="16:16" x14ac:dyDescent="0.3">
      <c r="P200474" s="83"/>
    </row>
    <row r="200475" spans="16:16" x14ac:dyDescent="0.3">
      <c r="P200475" s="83"/>
    </row>
    <row r="200476" spans="16:16" x14ac:dyDescent="0.3">
      <c r="P200476" s="83"/>
    </row>
    <row r="200477" spans="16:16" x14ac:dyDescent="0.3">
      <c r="P200477" s="83"/>
    </row>
    <row r="200478" spans="16:16" x14ac:dyDescent="0.3">
      <c r="P200478" s="83"/>
    </row>
    <row r="200479" spans="16:16" x14ac:dyDescent="0.3">
      <c r="P200479" s="83"/>
    </row>
    <row r="200480" spans="16:16" x14ac:dyDescent="0.3">
      <c r="P200480" s="83"/>
    </row>
    <row r="200481" spans="16:16" x14ac:dyDescent="0.3">
      <c r="P200481" s="83"/>
    </row>
    <row r="200482" spans="16:16" x14ac:dyDescent="0.3">
      <c r="P200482" s="83"/>
    </row>
    <row r="200483" spans="16:16" x14ac:dyDescent="0.3">
      <c r="P200483" s="83"/>
    </row>
    <row r="200484" spans="16:16" x14ac:dyDescent="0.3">
      <c r="P200484" s="83"/>
    </row>
    <row r="200485" spans="16:16" x14ac:dyDescent="0.3">
      <c r="P200485" s="83"/>
    </row>
    <row r="200486" spans="16:16" x14ac:dyDescent="0.3">
      <c r="P200486" s="83"/>
    </row>
    <row r="200487" spans="16:16" x14ac:dyDescent="0.3">
      <c r="P200487" s="83"/>
    </row>
    <row r="200488" spans="16:16" x14ac:dyDescent="0.3">
      <c r="P200488" s="83"/>
    </row>
    <row r="200489" spans="16:16" x14ac:dyDescent="0.3">
      <c r="P200489" s="83"/>
    </row>
    <row r="200490" spans="16:16" x14ac:dyDescent="0.3">
      <c r="P200490" s="83"/>
    </row>
    <row r="200491" spans="16:16" x14ac:dyDescent="0.3">
      <c r="P200491" s="83"/>
    </row>
    <row r="200492" spans="16:16" x14ac:dyDescent="0.3">
      <c r="P200492" s="83"/>
    </row>
    <row r="200493" spans="16:16" x14ac:dyDescent="0.3">
      <c r="P200493" s="83"/>
    </row>
    <row r="200494" spans="16:16" x14ac:dyDescent="0.3">
      <c r="P200494" s="83"/>
    </row>
    <row r="200495" spans="16:16" x14ac:dyDescent="0.3">
      <c r="P200495" s="83"/>
    </row>
    <row r="200496" spans="16:16" x14ac:dyDescent="0.3">
      <c r="P200496" s="83"/>
    </row>
    <row r="200497" spans="16:16" x14ac:dyDescent="0.3">
      <c r="P200497" s="83"/>
    </row>
    <row r="200498" spans="16:16" x14ac:dyDescent="0.3">
      <c r="P200498" s="83"/>
    </row>
    <row r="200499" spans="16:16" x14ac:dyDescent="0.3">
      <c r="P200499" s="83"/>
    </row>
    <row r="200500" spans="16:16" x14ac:dyDescent="0.3">
      <c r="P200500" s="83"/>
    </row>
    <row r="200501" spans="16:16" x14ac:dyDescent="0.3">
      <c r="P200501" s="83"/>
    </row>
    <row r="200502" spans="16:16" x14ac:dyDescent="0.3">
      <c r="P200502" s="83"/>
    </row>
    <row r="200503" spans="16:16" x14ac:dyDescent="0.3">
      <c r="P200503" s="83"/>
    </row>
    <row r="200504" spans="16:16" x14ac:dyDescent="0.3">
      <c r="P200504" s="83"/>
    </row>
    <row r="200505" spans="16:16" x14ac:dyDescent="0.3">
      <c r="P200505" s="83"/>
    </row>
    <row r="200506" spans="16:16" x14ac:dyDescent="0.3">
      <c r="P200506" s="83"/>
    </row>
    <row r="200507" spans="16:16" x14ac:dyDescent="0.3">
      <c r="P200507" s="83"/>
    </row>
    <row r="200508" spans="16:16" x14ac:dyDescent="0.3">
      <c r="P200508" s="83"/>
    </row>
    <row r="200509" spans="16:16" x14ac:dyDescent="0.3">
      <c r="P200509" s="83"/>
    </row>
    <row r="200510" spans="16:16" x14ac:dyDescent="0.3">
      <c r="P200510" s="83"/>
    </row>
    <row r="200511" spans="16:16" x14ac:dyDescent="0.3">
      <c r="P200511" s="83"/>
    </row>
    <row r="200512" spans="16:16" x14ac:dyDescent="0.3">
      <c r="P200512" s="83"/>
    </row>
    <row r="200513" spans="16:16" x14ac:dyDescent="0.3">
      <c r="P200513" s="83"/>
    </row>
    <row r="200514" spans="16:16" x14ac:dyDescent="0.3">
      <c r="P200514" s="83"/>
    </row>
    <row r="200515" spans="16:16" x14ac:dyDescent="0.3">
      <c r="P200515" s="83"/>
    </row>
    <row r="200516" spans="16:16" x14ac:dyDescent="0.3">
      <c r="P200516" s="83"/>
    </row>
    <row r="200517" spans="16:16" x14ac:dyDescent="0.3">
      <c r="P200517" s="83"/>
    </row>
    <row r="200518" spans="16:16" x14ac:dyDescent="0.3">
      <c r="P200518" s="83"/>
    </row>
    <row r="200519" spans="16:16" x14ac:dyDescent="0.3">
      <c r="P200519" s="83"/>
    </row>
    <row r="200520" spans="16:16" x14ac:dyDescent="0.3">
      <c r="P200520" s="83"/>
    </row>
    <row r="200521" spans="16:16" x14ac:dyDescent="0.3">
      <c r="P200521" s="83"/>
    </row>
    <row r="200522" spans="16:16" x14ac:dyDescent="0.3">
      <c r="P200522" s="83"/>
    </row>
    <row r="200523" spans="16:16" x14ac:dyDescent="0.3">
      <c r="P200523" s="83"/>
    </row>
    <row r="200524" spans="16:16" x14ac:dyDescent="0.3">
      <c r="P200524" s="83"/>
    </row>
    <row r="200525" spans="16:16" x14ac:dyDescent="0.3">
      <c r="P200525" s="83"/>
    </row>
    <row r="200526" spans="16:16" x14ac:dyDescent="0.3">
      <c r="P200526" s="83"/>
    </row>
    <row r="200527" spans="16:16" x14ac:dyDescent="0.3">
      <c r="P200527" s="83"/>
    </row>
    <row r="200528" spans="16:16" x14ac:dyDescent="0.3">
      <c r="P200528" s="83"/>
    </row>
    <row r="200529" spans="16:16" x14ac:dyDescent="0.3">
      <c r="P200529" s="83"/>
    </row>
    <row r="200530" spans="16:16" x14ac:dyDescent="0.3">
      <c r="P200530" s="83"/>
    </row>
    <row r="200531" spans="16:16" x14ac:dyDescent="0.3">
      <c r="P200531" s="83"/>
    </row>
    <row r="200532" spans="16:16" x14ac:dyDescent="0.3">
      <c r="P200532" s="83"/>
    </row>
    <row r="200533" spans="16:16" x14ac:dyDescent="0.3">
      <c r="P200533" s="83"/>
    </row>
    <row r="200534" spans="16:16" x14ac:dyDescent="0.3">
      <c r="P200534" s="83"/>
    </row>
    <row r="200535" spans="16:16" x14ac:dyDescent="0.3">
      <c r="P200535" s="83"/>
    </row>
    <row r="200536" spans="16:16" x14ac:dyDescent="0.3">
      <c r="P200536" s="83"/>
    </row>
    <row r="200537" spans="16:16" x14ac:dyDescent="0.3">
      <c r="P200537" s="83"/>
    </row>
    <row r="200538" spans="16:16" x14ac:dyDescent="0.3">
      <c r="P200538" s="83"/>
    </row>
    <row r="200539" spans="16:16" x14ac:dyDescent="0.3">
      <c r="P200539" s="83"/>
    </row>
    <row r="200540" spans="16:16" x14ac:dyDescent="0.3">
      <c r="P200540" s="83"/>
    </row>
    <row r="200541" spans="16:16" x14ac:dyDescent="0.3">
      <c r="P200541" s="83"/>
    </row>
    <row r="200542" spans="16:16" x14ac:dyDescent="0.3">
      <c r="P200542" s="83"/>
    </row>
    <row r="200543" spans="16:16" x14ac:dyDescent="0.3">
      <c r="P200543" s="83"/>
    </row>
    <row r="200544" spans="16:16" x14ac:dyDescent="0.3">
      <c r="P200544" s="83"/>
    </row>
    <row r="200545" spans="16:16" x14ac:dyDescent="0.3">
      <c r="P200545" s="83"/>
    </row>
    <row r="200546" spans="16:16" x14ac:dyDescent="0.3">
      <c r="P200546" s="83"/>
    </row>
    <row r="200547" spans="16:16" x14ac:dyDescent="0.3">
      <c r="P200547" s="83"/>
    </row>
    <row r="200548" spans="16:16" x14ac:dyDescent="0.3">
      <c r="P200548" s="83"/>
    </row>
    <row r="200549" spans="16:16" x14ac:dyDescent="0.3">
      <c r="P200549" s="83"/>
    </row>
    <row r="200550" spans="16:16" x14ac:dyDescent="0.3">
      <c r="P200550" s="83"/>
    </row>
    <row r="200551" spans="16:16" x14ac:dyDescent="0.3">
      <c r="P200551" s="83"/>
    </row>
    <row r="200552" spans="16:16" x14ac:dyDescent="0.3">
      <c r="P200552" s="83"/>
    </row>
    <row r="200553" spans="16:16" x14ac:dyDescent="0.3">
      <c r="P200553" s="83"/>
    </row>
    <row r="200554" spans="16:16" x14ac:dyDescent="0.3">
      <c r="P200554" s="83"/>
    </row>
    <row r="200555" spans="16:16" x14ac:dyDescent="0.3">
      <c r="P200555" s="83"/>
    </row>
    <row r="200556" spans="16:16" x14ac:dyDescent="0.3">
      <c r="P200556" s="83"/>
    </row>
    <row r="200557" spans="16:16" x14ac:dyDescent="0.3">
      <c r="P200557" s="83"/>
    </row>
    <row r="200558" spans="16:16" x14ac:dyDescent="0.3">
      <c r="P200558" s="83"/>
    </row>
    <row r="200559" spans="16:16" x14ac:dyDescent="0.3">
      <c r="P200559" s="83"/>
    </row>
    <row r="200560" spans="16:16" x14ac:dyDescent="0.3">
      <c r="P200560" s="83"/>
    </row>
    <row r="200561" spans="16:16" x14ac:dyDescent="0.3">
      <c r="P200561" s="83"/>
    </row>
    <row r="200562" spans="16:16" x14ac:dyDescent="0.3">
      <c r="P200562" s="83"/>
    </row>
    <row r="200563" spans="16:16" x14ac:dyDescent="0.3">
      <c r="P200563" s="83"/>
    </row>
    <row r="200564" spans="16:16" x14ac:dyDescent="0.3">
      <c r="P200564" s="83"/>
    </row>
    <row r="200565" spans="16:16" x14ac:dyDescent="0.3">
      <c r="P200565" s="83"/>
    </row>
    <row r="200566" spans="16:16" x14ac:dyDescent="0.3">
      <c r="P200566" s="83"/>
    </row>
    <row r="200567" spans="16:16" x14ac:dyDescent="0.3">
      <c r="P200567" s="83"/>
    </row>
    <row r="200568" spans="16:16" x14ac:dyDescent="0.3">
      <c r="P200568" s="83"/>
    </row>
    <row r="200569" spans="16:16" x14ac:dyDescent="0.3">
      <c r="P200569" s="83"/>
    </row>
    <row r="200570" spans="16:16" x14ac:dyDescent="0.3">
      <c r="P200570" s="83"/>
    </row>
    <row r="200571" spans="16:16" x14ac:dyDescent="0.3">
      <c r="P200571" s="83"/>
    </row>
    <row r="200572" spans="16:16" x14ac:dyDescent="0.3">
      <c r="P200572" s="83"/>
    </row>
    <row r="200573" spans="16:16" x14ac:dyDescent="0.3">
      <c r="P200573" s="83"/>
    </row>
    <row r="200574" spans="16:16" x14ac:dyDescent="0.3">
      <c r="P200574" s="83"/>
    </row>
    <row r="200575" spans="16:16" x14ac:dyDescent="0.3">
      <c r="P200575" s="83"/>
    </row>
    <row r="200576" spans="16:16" x14ac:dyDescent="0.3">
      <c r="P200576" s="83"/>
    </row>
    <row r="200577" spans="16:16" x14ac:dyDescent="0.3">
      <c r="P200577" s="83"/>
    </row>
    <row r="200578" spans="16:16" x14ac:dyDescent="0.3">
      <c r="P200578" s="83"/>
    </row>
    <row r="200579" spans="16:16" x14ac:dyDescent="0.3">
      <c r="P200579" s="83"/>
    </row>
    <row r="200580" spans="16:16" x14ac:dyDescent="0.3">
      <c r="P200580" s="83"/>
    </row>
    <row r="200581" spans="16:16" x14ac:dyDescent="0.3">
      <c r="P200581" s="83"/>
    </row>
    <row r="200582" spans="16:16" x14ac:dyDescent="0.3">
      <c r="P200582" s="83"/>
    </row>
    <row r="200583" spans="16:16" x14ac:dyDescent="0.3">
      <c r="P200583" s="83"/>
    </row>
    <row r="200584" spans="16:16" x14ac:dyDescent="0.3">
      <c r="P200584" s="83"/>
    </row>
    <row r="200585" spans="16:16" x14ac:dyDescent="0.3">
      <c r="P200585" s="83"/>
    </row>
    <row r="200586" spans="16:16" x14ac:dyDescent="0.3">
      <c r="P200586" s="83"/>
    </row>
    <row r="200587" spans="16:16" x14ac:dyDescent="0.3">
      <c r="P200587" s="83"/>
    </row>
    <row r="200588" spans="16:16" x14ac:dyDescent="0.3">
      <c r="P200588" s="83"/>
    </row>
    <row r="200589" spans="16:16" x14ac:dyDescent="0.3">
      <c r="P200589" s="83"/>
    </row>
    <row r="200590" spans="16:16" x14ac:dyDescent="0.3">
      <c r="P200590" s="83"/>
    </row>
    <row r="200591" spans="16:16" x14ac:dyDescent="0.3">
      <c r="P200591" s="83"/>
    </row>
    <row r="200592" spans="16:16" x14ac:dyDescent="0.3">
      <c r="P200592" s="83"/>
    </row>
    <row r="200593" spans="16:16" x14ac:dyDescent="0.3">
      <c r="P200593" s="83"/>
    </row>
    <row r="200594" spans="16:16" x14ac:dyDescent="0.3">
      <c r="P200594" s="83"/>
    </row>
    <row r="200595" spans="16:16" x14ac:dyDescent="0.3">
      <c r="P200595" s="83"/>
    </row>
    <row r="200596" spans="16:16" x14ac:dyDescent="0.3">
      <c r="P200596" s="83"/>
    </row>
    <row r="200597" spans="16:16" x14ac:dyDescent="0.3">
      <c r="P200597" s="83"/>
    </row>
    <row r="200598" spans="16:16" x14ac:dyDescent="0.3">
      <c r="P200598" s="83"/>
    </row>
    <row r="200599" spans="16:16" x14ac:dyDescent="0.3">
      <c r="P200599" s="83"/>
    </row>
    <row r="200600" spans="16:16" x14ac:dyDescent="0.3">
      <c r="P200600" s="83"/>
    </row>
    <row r="200601" spans="16:16" x14ac:dyDescent="0.3">
      <c r="P200601" s="83"/>
    </row>
    <row r="200602" spans="16:16" x14ac:dyDescent="0.3">
      <c r="P200602" s="83"/>
    </row>
    <row r="200603" spans="16:16" x14ac:dyDescent="0.3">
      <c r="P200603" s="83"/>
    </row>
    <row r="200604" spans="16:16" x14ac:dyDescent="0.3">
      <c r="P200604" s="83"/>
    </row>
    <row r="200605" spans="16:16" x14ac:dyDescent="0.3">
      <c r="P200605" s="83"/>
    </row>
    <row r="200606" spans="16:16" x14ac:dyDescent="0.3">
      <c r="P200606" s="83"/>
    </row>
    <row r="200607" spans="16:16" x14ac:dyDescent="0.3">
      <c r="P200607" s="83"/>
    </row>
    <row r="200608" spans="16:16" x14ac:dyDescent="0.3">
      <c r="P200608" s="83"/>
    </row>
    <row r="200609" spans="16:16" x14ac:dyDescent="0.3">
      <c r="P200609" s="83"/>
    </row>
    <row r="200610" spans="16:16" x14ac:dyDescent="0.3">
      <c r="P200610" s="83"/>
    </row>
    <row r="200611" spans="16:16" x14ac:dyDescent="0.3">
      <c r="P200611" s="83"/>
    </row>
    <row r="200612" spans="16:16" x14ac:dyDescent="0.3">
      <c r="P200612" s="83"/>
    </row>
    <row r="200613" spans="16:16" x14ac:dyDescent="0.3">
      <c r="P200613" s="83"/>
    </row>
    <row r="200614" spans="16:16" x14ac:dyDescent="0.3">
      <c r="P200614" s="83"/>
    </row>
    <row r="200615" spans="16:16" x14ac:dyDescent="0.3">
      <c r="P200615" s="83"/>
    </row>
    <row r="200616" spans="16:16" x14ac:dyDescent="0.3">
      <c r="P200616" s="83"/>
    </row>
    <row r="200617" spans="16:16" x14ac:dyDescent="0.3">
      <c r="P200617" s="83"/>
    </row>
    <row r="200618" spans="16:16" x14ac:dyDescent="0.3">
      <c r="P200618" s="83"/>
    </row>
    <row r="200619" spans="16:16" x14ac:dyDescent="0.3">
      <c r="P200619" s="83"/>
    </row>
    <row r="200620" spans="16:16" x14ac:dyDescent="0.3">
      <c r="P200620" s="83"/>
    </row>
    <row r="200621" spans="16:16" x14ac:dyDescent="0.3">
      <c r="P200621" s="83"/>
    </row>
    <row r="200622" spans="16:16" x14ac:dyDescent="0.3">
      <c r="P200622" s="83"/>
    </row>
    <row r="200623" spans="16:16" x14ac:dyDescent="0.3">
      <c r="P200623" s="83"/>
    </row>
    <row r="200624" spans="16:16" x14ac:dyDescent="0.3">
      <c r="P200624" s="83"/>
    </row>
    <row r="200625" spans="16:16" x14ac:dyDescent="0.3">
      <c r="P200625" s="83"/>
    </row>
    <row r="200626" spans="16:16" x14ac:dyDescent="0.3">
      <c r="P200626" s="83"/>
    </row>
    <row r="200627" spans="16:16" x14ac:dyDescent="0.3">
      <c r="P200627" s="83"/>
    </row>
    <row r="200628" spans="16:16" x14ac:dyDescent="0.3">
      <c r="P200628" s="83"/>
    </row>
    <row r="200629" spans="16:16" x14ac:dyDescent="0.3">
      <c r="P200629" s="83"/>
    </row>
    <row r="200630" spans="16:16" x14ac:dyDescent="0.3">
      <c r="P200630" s="83"/>
    </row>
    <row r="200631" spans="16:16" x14ac:dyDescent="0.3">
      <c r="P200631" s="83"/>
    </row>
    <row r="200632" spans="16:16" x14ac:dyDescent="0.3">
      <c r="P200632" s="83"/>
    </row>
    <row r="200633" spans="16:16" x14ac:dyDescent="0.3">
      <c r="P200633" s="83"/>
    </row>
    <row r="200634" spans="16:16" x14ac:dyDescent="0.3">
      <c r="P200634" s="83"/>
    </row>
    <row r="200635" spans="16:16" x14ac:dyDescent="0.3">
      <c r="P200635" s="83"/>
    </row>
    <row r="200636" spans="16:16" x14ac:dyDescent="0.3">
      <c r="P200636" s="83"/>
    </row>
    <row r="200637" spans="16:16" x14ac:dyDescent="0.3">
      <c r="P200637" s="83"/>
    </row>
    <row r="200638" spans="16:16" x14ac:dyDescent="0.3">
      <c r="P200638" s="83"/>
    </row>
    <row r="200639" spans="16:16" x14ac:dyDescent="0.3">
      <c r="P200639" s="83"/>
    </row>
    <row r="200640" spans="16:16" x14ac:dyDescent="0.3">
      <c r="P200640" s="83"/>
    </row>
    <row r="200641" spans="16:16" x14ac:dyDescent="0.3">
      <c r="P200641" s="83"/>
    </row>
    <row r="200642" spans="16:16" x14ac:dyDescent="0.3">
      <c r="P200642" s="83"/>
    </row>
    <row r="200643" spans="16:16" x14ac:dyDescent="0.3">
      <c r="P200643" s="83"/>
    </row>
    <row r="200644" spans="16:16" x14ac:dyDescent="0.3">
      <c r="P200644" s="83"/>
    </row>
    <row r="200645" spans="16:16" x14ac:dyDescent="0.3">
      <c r="P200645" s="83"/>
    </row>
    <row r="200646" spans="16:16" x14ac:dyDescent="0.3">
      <c r="P200646" s="83"/>
    </row>
    <row r="200647" spans="16:16" x14ac:dyDescent="0.3">
      <c r="P200647" s="83"/>
    </row>
    <row r="200648" spans="16:16" x14ac:dyDescent="0.3">
      <c r="P200648" s="83"/>
    </row>
    <row r="200649" spans="16:16" x14ac:dyDescent="0.3">
      <c r="P200649" s="83"/>
    </row>
    <row r="200650" spans="16:16" x14ac:dyDescent="0.3">
      <c r="P200650" s="83"/>
    </row>
    <row r="200651" spans="16:16" x14ac:dyDescent="0.3">
      <c r="P200651" s="83"/>
    </row>
    <row r="200652" spans="16:16" x14ac:dyDescent="0.3">
      <c r="P200652" s="83"/>
    </row>
    <row r="200653" spans="16:16" x14ac:dyDescent="0.3">
      <c r="P200653" s="83"/>
    </row>
    <row r="200654" spans="16:16" x14ac:dyDescent="0.3">
      <c r="P200654" s="83"/>
    </row>
    <row r="200655" spans="16:16" x14ac:dyDescent="0.3">
      <c r="P200655" s="83"/>
    </row>
    <row r="200656" spans="16:16" x14ac:dyDescent="0.3">
      <c r="P200656" s="83"/>
    </row>
    <row r="200657" spans="16:16" x14ac:dyDescent="0.3">
      <c r="P200657" s="83"/>
    </row>
    <row r="200658" spans="16:16" x14ac:dyDescent="0.3">
      <c r="P200658" s="83"/>
    </row>
    <row r="200659" spans="16:16" x14ac:dyDescent="0.3">
      <c r="P200659" s="83"/>
    </row>
    <row r="200660" spans="16:16" x14ac:dyDescent="0.3">
      <c r="P200660" s="83"/>
    </row>
    <row r="200661" spans="16:16" x14ac:dyDescent="0.3">
      <c r="P200661" s="83"/>
    </row>
    <row r="200662" spans="16:16" x14ac:dyDescent="0.3">
      <c r="P200662" s="83"/>
    </row>
    <row r="200663" spans="16:16" x14ac:dyDescent="0.3">
      <c r="P200663" s="83"/>
    </row>
    <row r="200664" spans="16:16" x14ac:dyDescent="0.3">
      <c r="P200664" s="83"/>
    </row>
    <row r="200665" spans="16:16" x14ac:dyDescent="0.3">
      <c r="P200665" s="83"/>
    </row>
    <row r="200666" spans="16:16" x14ac:dyDescent="0.3">
      <c r="P200666" s="83"/>
    </row>
    <row r="200667" spans="16:16" x14ac:dyDescent="0.3">
      <c r="P200667" s="83"/>
    </row>
    <row r="200668" spans="16:16" x14ac:dyDescent="0.3">
      <c r="P200668" s="83"/>
    </row>
    <row r="200669" spans="16:16" x14ac:dyDescent="0.3">
      <c r="P200669" s="83"/>
    </row>
    <row r="200670" spans="16:16" x14ac:dyDescent="0.3">
      <c r="P200670" s="83"/>
    </row>
    <row r="200671" spans="16:16" x14ac:dyDescent="0.3">
      <c r="P200671" s="83"/>
    </row>
    <row r="200672" spans="16:16" x14ac:dyDescent="0.3">
      <c r="P200672" s="83"/>
    </row>
    <row r="200673" spans="16:16" x14ac:dyDescent="0.3">
      <c r="P200673" s="83"/>
    </row>
    <row r="200674" spans="16:16" x14ac:dyDescent="0.3">
      <c r="P200674" s="83"/>
    </row>
    <row r="200675" spans="16:16" x14ac:dyDescent="0.3">
      <c r="P200675" s="83"/>
    </row>
    <row r="200676" spans="16:16" x14ac:dyDescent="0.3">
      <c r="P200676" s="83"/>
    </row>
    <row r="200677" spans="16:16" x14ac:dyDescent="0.3">
      <c r="P200677" s="83"/>
    </row>
    <row r="200678" spans="16:16" x14ac:dyDescent="0.3">
      <c r="P200678" s="83"/>
    </row>
    <row r="200679" spans="16:16" x14ac:dyDescent="0.3">
      <c r="P200679" s="83"/>
    </row>
    <row r="200680" spans="16:16" x14ac:dyDescent="0.3">
      <c r="P200680" s="83"/>
    </row>
    <row r="200681" spans="16:16" x14ac:dyDescent="0.3">
      <c r="P200681" s="83"/>
    </row>
    <row r="200682" spans="16:16" x14ac:dyDescent="0.3">
      <c r="P200682" s="83"/>
    </row>
    <row r="200683" spans="16:16" x14ac:dyDescent="0.3">
      <c r="P200683" s="83"/>
    </row>
    <row r="200684" spans="16:16" x14ac:dyDescent="0.3">
      <c r="P200684" s="83"/>
    </row>
    <row r="200685" spans="16:16" x14ac:dyDescent="0.3">
      <c r="P200685" s="83"/>
    </row>
    <row r="200686" spans="16:16" x14ac:dyDescent="0.3">
      <c r="P200686" s="83"/>
    </row>
    <row r="200687" spans="16:16" x14ac:dyDescent="0.3">
      <c r="P200687" s="83"/>
    </row>
    <row r="200688" spans="16:16" x14ac:dyDescent="0.3">
      <c r="P200688" s="83"/>
    </row>
    <row r="200689" spans="16:16" x14ac:dyDescent="0.3">
      <c r="P200689" s="83"/>
    </row>
    <row r="200690" spans="16:16" x14ac:dyDescent="0.3">
      <c r="P200690" s="83"/>
    </row>
    <row r="200691" spans="16:16" x14ac:dyDescent="0.3">
      <c r="P200691" s="83"/>
    </row>
    <row r="200692" spans="16:16" x14ac:dyDescent="0.3">
      <c r="P200692" s="83"/>
    </row>
    <row r="200693" spans="16:16" x14ac:dyDescent="0.3">
      <c r="P200693" s="83"/>
    </row>
    <row r="200694" spans="16:16" x14ac:dyDescent="0.3">
      <c r="P200694" s="83"/>
    </row>
    <row r="200695" spans="16:16" x14ac:dyDescent="0.3">
      <c r="P200695" s="83"/>
    </row>
    <row r="200696" spans="16:16" x14ac:dyDescent="0.3">
      <c r="P200696" s="83"/>
    </row>
    <row r="200697" spans="16:16" x14ac:dyDescent="0.3">
      <c r="P200697" s="83"/>
    </row>
    <row r="200698" spans="16:16" x14ac:dyDescent="0.3">
      <c r="P200698" s="83"/>
    </row>
    <row r="200699" spans="16:16" x14ac:dyDescent="0.3">
      <c r="P200699" s="83"/>
    </row>
    <row r="200700" spans="16:16" x14ac:dyDescent="0.3">
      <c r="P200700" s="83"/>
    </row>
    <row r="200701" spans="16:16" x14ac:dyDescent="0.3">
      <c r="P200701" s="83"/>
    </row>
    <row r="200702" spans="16:16" x14ac:dyDescent="0.3">
      <c r="P200702" s="83"/>
    </row>
    <row r="200703" spans="16:16" x14ac:dyDescent="0.3">
      <c r="P200703" s="83"/>
    </row>
    <row r="200704" spans="16:16" x14ac:dyDescent="0.3">
      <c r="P200704" s="83"/>
    </row>
    <row r="200705" spans="16:16" x14ac:dyDescent="0.3">
      <c r="P200705" s="83"/>
    </row>
    <row r="200706" spans="16:16" x14ac:dyDescent="0.3">
      <c r="P200706" s="83"/>
    </row>
    <row r="200707" spans="16:16" x14ac:dyDescent="0.3">
      <c r="P200707" s="83"/>
    </row>
    <row r="200708" spans="16:16" x14ac:dyDescent="0.3">
      <c r="P200708" s="83"/>
    </row>
    <row r="200709" spans="16:16" x14ac:dyDescent="0.3">
      <c r="P200709" s="83"/>
    </row>
    <row r="200710" spans="16:16" x14ac:dyDescent="0.3">
      <c r="P200710" s="83"/>
    </row>
    <row r="200711" spans="16:16" x14ac:dyDescent="0.3">
      <c r="P200711" s="83"/>
    </row>
    <row r="200712" spans="16:16" x14ac:dyDescent="0.3">
      <c r="P200712" s="83"/>
    </row>
    <row r="200713" spans="16:16" x14ac:dyDescent="0.3">
      <c r="P200713" s="83"/>
    </row>
    <row r="200714" spans="16:16" x14ac:dyDescent="0.3">
      <c r="P200714" s="83"/>
    </row>
    <row r="200715" spans="16:16" x14ac:dyDescent="0.3">
      <c r="P200715" s="83"/>
    </row>
    <row r="200716" spans="16:16" x14ac:dyDescent="0.3">
      <c r="P200716" s="83"/>
    </row>
    <row r="200717" spans="16:16" x14ac:dyDescent="0.3">
      <c r="P200717" s="83"/>
    </row>
    <row r="200718" spans="16:16" x14ac:dyDescent="0.3">
      <c r="P200718" s="83"/>
    </row>
    <row r="200719" spans="16:16" x14ac:dyDescent="0.3">
      <c r="P200719" s="83"/>
    </row>
    <row r="200720" spans="16:16" x14ac:dyDescent="0.3">
      <c r="P200720" s="83"/>
    </row>
    <row r="200721" spans="16:16" x14ac:dyDescent="0.3">
      <c r="P200721" s="83"/>
    </row>
    <row r="200722" spans="16:16" x14ac:dyDescent="0.3">
      <c r="P200722" s="83"/>
    </row>
    <row r="200723" spans="16:16" x14ac:dyDescent="0.3">
      <c r="P200723" s="83"/>
    </row>
    <row r="200724" spans="16:16" x14ac:dyDescent="0.3">
      <c r="P200724" s="83"/>
    </row>
    <row r="200725" spans="16:16" x14ac:dyDescent="0.3">
      <c r="P200725" s="83"/>
    </row>
    <row r="200726" spans="16:16" x14ac:dyDescent="0.3">
      <c r="P200726" s="83"/>
    </row>
    <row r="200727" spans="16:16" x14ac:dyDescent="0.3">
      <c r="P200727" s="83"/>
    </row>
    <row r="200728" spans="16:16" x14ac:dyDescent="0.3">
      <c r="P200728" s="83"/>
    </row>
    <row r="200729" spans="16:16" x14ac:dyDescent="0.3">
      <c r="P200729" s="83"/>
    </row>
    <row r="200730" spans="16:16" x14ac:dyDescent="0.3">
      <c r="P200730" s="83"/>
    </row>
    <row r="200731" spans="16:16" x14ac:dyDescent="0.3">
      <c r="P200731" s="83"/>
    </row>
    <row r="200732" spans="16:16" x14ac:dyDescent="0.3">
      <c r="P200732" s="83"/>
    </row>
    <row r="200733" spans="16:16" x14ac:dyDescent="0.3">
      <c r="P200733" s="83"/>
    </row>
    <row r="200734" spans="16:16" x14ac:dyDescent="0.3">
      <c r="P200734" s="83"/>
    </row>
    <row r="200735" spans="16:16" x14ac:dyDescent="0.3">
      <c r="P200735" s="83"/>
    </row>
    <row r="200736" spans="16:16" x14ac:dyDescent="0.3">
      <c r="P200736" s="83"/>
    </row>
    <row r="200737" spans="16:16" x14ac:dyDescent="0.3">
      <c r="P200737" s="83"/>
    </row>
    <row r="200738" spans="16:16" x14ac:dyDescent="0.3">
      <c r="P200738" s="83"/>
    </row>
    <row r="200739" spans="16:16" x14ac:dyDescent="0.3">
      <c r="P200739" s="83"/>
    </row>
    <row r="200740" spans="16:16" x14ac:dyDescent="0.3">
      <c r="P200740" s="83"/>
    </row>
    <row r="200741" spans="16:16" x14ac:dyDescent="0.3">
      <c r="P200741" s="83"/>
    </row>
    <row r="200742" spans="16:16" x14ac:dyDescent="0.3">
      <c r="P200742" s="83"/>
    </row>
    <row r="200743" spans="16:16" x14ac:dyDescent="0.3">
      <c r="P200743" s="83"/>
    </row>
    <row r="200744" spans="16:16" x14ac:dyDescent="0.3">
      <c r="P200744" s="83"/>
    </row>
    <row r="200745" spans="16:16" x14ac:dyDescent="0.3">
      <c r="P200745" s="83"/>
    </row>
    <row r="200746" spans="16:16" x14ac:dyDescent="0.3">
      <c r="P200746" s="83"/>
    </row>
    <row r="200747" spans="16:16" x14ac:dyDescent="0.3">
      <c r="P200747" s="83"/>
    </row>
    <row r="200748" spans="16:16" x14ac:dyDescent="0.3">
      <c r="P200748" s="83"/>
    </row>
    <row r="200749" spans="16:16" x14ac:dyDescent="0.3">
      <c r="P200749" s="83"/>
    </row>
    <row r="200750" spans="16:16" x14ac:dyDescent="0.3">
      <c r="P200750" s="83"/>
    </row>
    <row r="200751" spans="16:16" x14ac:dyDescent="0.3">
      <c r="P200751" s="83"/>
    </row>
    <row r="200752" spans="16:16" x14ac:dyDescent="0.3">
      <c r="P200752" s="83"/>
    </row>
    <row r="200753" spans="16:16" x14ac:dyDescent="0.3">
      <c r="P200753" s="83"/>
    </row>
    <row r="200754" spans="16:16" x14ac:dyDescent="0.3">
      <c r="P200754" s="83"/>
    </row>
    <row r="200755" spans="16:16" x14ac:dyDescent="0.3">
      <c r="P200755" s="83"/>
    </row>
    <row r="200756" spans="16:16" x14ac:dyDescent="0.3">
      <c r="P200756" s="83"/>
    </row>
    <row r="200757" spans="16:16" x14ac:dyDescent="0.3">
      <c r="P200757" s="83"/>
    </row>
    <row r="200758" spans="16:16" x14ac:dyDescent="0.3">
      <c r="P200758" s="83"/>
    </row>
    <row r="200759" spans="16:16" x14ac:dyDescent="0.3">
      <c r="P200759" s="83"/>
    </row>
    <row r="200760" spans="16:16" x14ac:dyDescent="0.3">
      <c r="P200760" s="83"/>
    </row>
    <row r="200761" spans="16:16" x14ac:dyDescent="0.3">
      <c r="P200761" s="83"/>
    </row>
    <row r="200762" spans="16:16" x14ac:dyDescent="0.3">
      <c r="P200762" s="83"/>
    </row>
    <row r="200763" spans="16:16" x14ac:dyDescent="0.3">
      <c r="P200763" s="83"/>
    </row>
    <row r="200764" spans="16:16" x14ac:dyDescent="0.3">
      <c r="P200764" s="83"/>
    </row>
    <row r="200765" spans="16:16" x14ac:dyDescent="0.3">
      <c r="P200765" s="83"/>
    </row>
    <row r="200766" spans="16:16" x14ac:dyDescent="0.3">
      <c r="P200766" s="83"/>
    </row>
    <row r="200767" spans="16:16" x14ac:dyDescent="0.3">
      <c r="P200767" s="83"/>
    </row>
    <row r="200768" spans="16:16" x14ac:dyDescent="0.3">
      <c r="P200768" s="83"/>
    </row>
    <row r="200769" spans="16:16" x14ac:dyDescent="0.3">
      <c r="P200769" s="83"/>
    </row>
    <row r="200770" spans="16:16" x14ac:dyDescent="0.3">
      <c r="P200770" s="83"/>
    </row>
    <row r="200771" spans="16:16" x14ac:dyDescent="0.3">
      <c r="P200771" s="83"/>
    </row>
    <row r="200772" spans="16:16" x14ac:dyDescent="0.3">
      <c r="P200772" s="83"/>
    </row>
    <row r="200773" spans="16:16" x14ac:dyDescent="0.3">
      <c r="P200773" s="83"/>
    </row>
    <row r="200774" spans="16:16" x14ac:dyDescent="0.3">
      <c r="P200774" s="83"/>
    </row>
    <row r="200775" spans="16:16" x14ac:dyDescent="0.3">
      <c r="P200775" s="83"/>
    </row>
    <row r="200776" spans="16:16" x14ac:dyDescent="0.3">
      <c r="P200776" s="83"/>
    </row>
    <row r="200777" spans="16:16" x14ac:dyDescent="0.3">
      <c r="P200777" s="83"/>
    </row>
    <row r="200778" spans="16:16" x14ac:dyDescent="0.3">
      <c r="P200778" s="83"/>
    </row>
    <row r="200779" spans="16:16" x14ac:dyDescent="0.3">
      <c r="P200779" s="83"/>
    </row>
    <row r="200780" spans="16:16" x14ac:dyDescent="0.3">
      <c r="P200780" s="83"/>
    </row>
    <row r="200781" spans="16:16" x14ac:dyDescent="0.3">
      <c r="P200781" s="83"/>
    </row>
    <row r="200782" spans="16:16" x14ac:dyDescent="0.3">
      <c r="P200782" s="83"/>
    </row>
    <row r="200783" spans="16:16" x14ac:dyDescent="0.3">
      <c r="P200783" s="83"/>
    </row>
    <row r="200784" spans="16:16" x14ac:dyDescent="0.3">
      <c r="P200784" s="83"/>
    </row>
    <row r="200785" spans="16:16" x14ac:dyDescent="0.3">
      <c r="P200785" s="83"/>
    </row>
    <row r="200786" spans="16:16" x14ac:dyDescent="0.3">
      <c r="P200786" s="83"/>
    </row>
    <row r="200787" spans="16:16" x14ac:dyDescent="0.3">
      <c r="P200787" s="83"/>
    </row>
    <row r="200788" spans="16:16" x14ac:dyDescent="0.3">
      <c r="P200788" s="83"/>
    </row>
    <row r="200789" spans="16:16" x14ac:dyDescent="0.3">
      <c r="P200789" s="83"/>
    </row>
    <row r="200790" spans="16:16" x14ac:dyDescent="0.3">
      <c r="P200790" s="83"/>
    </row>
    <row r="200791" spans="16:16" x14ac:dyDescent="0.3">
      <c r="P200791" s="83"/>
    </row>
    <row r="200792" spans="16:16" x14ac:dyDescent="0.3">
      <c r="P200792" s="83"/>
    </row>
    <row r="200793" spans="16:16" x14ac:dyDescent="0.3">
      <c r="P200793" s="83"/>
    </row>
    <row r="200794" spans="16:16" x14ac:dyDescent="0.3">
      <c r="P200794" s="83"/>
    </row>
    <row r="200795" spans="16:16" x14ac:dyDescent="0.3">
      <c r="P200795" s="83"/>
    </row>
    <row r="200796" spans="16:16" x14ac:dyDescent="0.3">
      <c r="P200796" s="83"/>
    </row>
    <row r="200797" spans="16:16" x14ac:dyDescent="0.3">
      <c r="P200797" s="83"/>
    </row>
    <row r="200798" spans="16:16" x14ac:dyDescent="0.3">
      <c r="P200798" s="83"/>
    </row>
    <row r="200799" spans="16:16" x14ac:dyDescent="0.3">
      <c r="P200799" s="83"/>
    </row>
    <row r="200800" spans="16:16" x14ac:dyDescent="0.3">
      <c r="P200800" s="83"/>
    </row>
    <row r="200801" spans="16:16" x14ac:dyDescent="0.3">
      <c r="P200801" s="83"/>
    </row>
    <row r="200802" spans="16:16" x14ac:dyDescent="0.3">
      <c r="P200802" s="83"/>
    </row>
    <row r="200803" spans="16:16" x14ac:dyDescent="0.3">
      <c r="P200803" s="83"/>
    </row>
    <row r="200804" spans="16:16" x14ac:dyDescent="0.3">
      <c r="P200804" s="83"/>
    </row>
    <row r="200805" spans="16:16" x14ac:dyDescent="0.3">
      <c r="P200805" s="83"/>
    </row>
    <row r="200806" spans="16:16" x14ac:dyDescent="0.3">
      <c r="P200806" s="83"/>
    </row>
    <row r="200807" spans="16:16" x14ac:dyDescent="0.3">
      <c r="P200807" s="83"/>
    </row>
    <row r="200808" spans="16:16" x14ac:dyDescent="0.3">
      <c r="P200808" s="83"/>
    </row>
    <row r="200809" spans="16:16" x14ac:dyDescent="0.3">
      <c r="P200809" s="83"/>
    </row>
    <row r="200810" spans="16:16" x14ac:dyDescent="0.3">
      <c r="P200810" s="83"/>
    </row>
    <row r="200811" spans="16:16" x14ac:dyDescent="0.3">
      <c r="P200811" s="83"/>
    </row>
    <row r="200812" spans="16:16" x14ac:dyDescent="0.3">
      <c r="P200812" s="83"/>
    </row>
    <row r="200813" spans="16:16" x14ac:dyDescent="0.3">
      <c r="P200813" s="83"/>
    </row>
    <row r="200814" spans="16:16" x14ac:dyDescent="0.3">
      <c r="P200814" s="83"/>
    </row>
    <row r="200815" spans="16:16" x14ac:dyDescent="0.3">
      <c r="P200815" s="83"/>
    </row>
    <row r="200816" spans="16:16" x14ac:dyDescent="0.3">
      <c r="P200816" s="83"/>
    </row>
    <row r="200817" spans="16:16" x14ac:dyDescent="0.3">
      <c r="P200817" s="83"/>
    </row>
    <row r="200818" spans="16:16" x14ac:dyDescent="0.3">
      <c r="P200818" s="83"/>
    </row>
    <row r="200819" spans="16:16" x14ac:dyDescent="0.3">
      <c r="P200819" s="83"/>
    </row>
    <row r="200820" spans="16:16" x14ac:dyDescent="0.3">
      <c r="P200820" s="83"/>
    </row>
    <row r="200821" spans="16:16" x14ac:dyDescent="0.3">
      <c r="P200821" s="83"/>
    </row>
    <row r="200822" spans="16:16" x14ac:dyDescent="0.3">
      <c r="P200822" s="83"/>
    </row>
    <row r="200823" spans="16:16" x14ac:dyDescent="0.3">
      <c r="P200823" s="83"/>
    </row>
    <row r="200824" spans="16:16" x14ac:dyDescent="0.3">
      <c r="P200824" s="83"/>
    </row>
    <row r="200825" spans="16:16" x14ac:dyDescent="0.3">
      <c r="P200825" s="83"/>
    </row>
    <row r="200826" spans="16:16" x14ac:dyDescent="0.3">
      <c r="P200826" s="83"/>
    </row>
    <row r="200827" spans="16:16" x14ac:dyDescent="0.3">
      <c r="P200827" s="83"/>
    </row>
    <row r="200828" spans="16:16" x14ac:dyDescent="0.3">
      <c r="P200828" s="83"/>
    </row>
    <row r="200829" spans="16:16" x14ac:dyDescent="0.3">
      <c r="P200829" s="83"/>
    </row>
    <row r="200830" spans="16:16" x14ac:dyDescent="0.3">
      <c r="P200830" s="83"/>
    </row>
    <row r="200831" spans="16:16" x14ac:dyDescent="0.3">
      <c r="P200831" s="83"/>
    </row>
    <row r="200832" spans="16:16" x14ac:dyDescent="0.3">
      <c r="P200832" s="83"/>
    </row>
    <row r="200833" spans="16:16" x14ac:dyDescent="0.3">
      <c r="P200833" s="83"/>
    </row>
    <row r="200834" spans="16:16" x14ac:dyDescent="0.3">
      <c r="P200834" s="83"/>
    </row>
    <row r="200835" spans="16:16" x14ac:dyDescent="0.3">
      <c r="P200835" s="83"/>
    </row>
    <row r="200836" spans="16:16" x14ac:dyDescent="0.3">
      <c r="P200836" s="83"/>
    </row>
    <row r="200837" spans="16:16" x14ac:dyDescent="0.3">
      <c r="P200837" s="83"/>
    </row>
    <row r="200838" spans="16:16" x14ac:dyDescent="0.3">
      <c r="P200838" s="83"/>
    </row>
    <row r="200839" spans="16:16" x14ac:dyDescent="0.3">
      <c r="P200839" s="83"/>
    </row>
    <row r="200840" spans="16:16" x14ac:dyDescent="0.3">
      <c r="P200840" s="83"/>
    </row>
    <row r="200841" spans="16:16" x14ac:dyDescent="0.3">
      <c r="P200841" s="83"/>
    </row>
    <row r="200842" spans="16:16" x14ac:dyDescent="0.3">
      <c r="P200842" s="83"/>
    </row>
    <row r="200843" spans="16:16" x14ac:dyDescent="0.3">
      <c r="P200843" s="83"/>
    </row>
    <row r="200844" spans="16:16" x14ac:dyDescent="0.3">
      <c r="P200844" s="83"/>
    </row>
    <row r="200845" spans="16:16" x14ac:dyDescent="0.3">
      <c r="P200845" s="83"/>
    </row>
    <row r="200846" spans="16:16" x14ac:dyDescent="0.3">
      <c r="P200846" s="83"/>
    </row>
    <row r="200847" spans="16:16" x14ac:dyDescent="0.3">
      <c r="P200847" s="83"/>
    </row>
    <row r="200848" spans="16:16" x14ac:dyDescent="0.3">
      <c r="P200848" s="83"/>
    </row>
    <row r="200849" spans="16:16" x14ac:dyDescent="0.3">
      <c r="P200849" s="83"/>
    </row>
    <row r="200850" spans="16:16" x14ac:dyDescent="0.3">
      <c r="P200850" s="83"/>
    </row>
    <row r="200851" spans="16:16" x14ac:dyDescent="0.3">
      <c r="P200851" s="83"/>
    </row>
    <row r="200852" spans="16:16" x14ac:dyDescent="0.3">
      <c r="P200852" s="83"/>
    </row>
    <row r="200853" spans="16:16" x14ac:dyDescent="0.3">
      <c r="P200853" s="83"/>
    </row>
    <row r="200854" spans="16:16" x14ac:dyDescent="0.3">
      <c r="P200854" s="83"/>
    </row>
    <row r="200855" spans="16:16" x14ac:dyDescent="0.3">
      <c r="P200855" s="83"/>
    </row>
    <row r="200856" spans="16:16" x14ac:dyDescent="0.3">
      <c r="P200856" s="83"/>
    </row>
    <row r="200857" spans="16:16" x14ac:dyDescent="0.3">
      <c r="P200857" s="83"/>
    </row>
    <row r="200858" spans="16:16" x14ac:dyDescent="0.3">
      <c r="P200858" s="83"/>
    </row>
    <row r="200859" spans="16:16" x14ac:dyDescent="0.3">
      <c r="P200859" s="83"/>
    </row>
    <row r="200860" spans="16:16" x14ac:dyDescent="0.3">
      <c r="P200860" s="83"/>
    </row>
    <row r="200861" spans="16:16" x14ac:dyDescent="0.3">
      <c r="P200861" s="83"/>
    </row>
    <row r="200862" spans="16:16" x14ac:dyDescent="0.3">
      <c r="P200862" s="83"/>
    </row>
    <row r="200863" spans="16:16" x14ac:dyDescent="0.3">
      <c r="P200863" s="83"/>
    </row>
    <row r="200864" spans="16:16" x14ac:dyDescent="0.3">
      <c r="P200864" s="83"/>
    </row>
    <row r="200865" spans="16:16" x14ac:dyDescent="0.3">
      <c r="P200865" s="83"/>
    </row>
    <row r="200866" spans="16:16" x14ac:dyDescent="0.3">
      <c r="P200866" s="83"/>
    </row>
    <row r="200867" spans="16:16" x14ac:dyDescent="0.3">
      <c r="P200867" s="83"/>
    </row>
    <row r="200868" spans="16:16" x14ac:dyDescent="0.3">
      <c r="P200868" s="83"/>
    </row>
    <row r="200869" spans="16:16" x14ac:dyDescent="0.3">
      <c r="P200869" s="83"/>
    </row>
    <row r="200870" spans="16:16" x14ac:dyDescent="0.3">
      <c r="P200870" s="83"/>
    </row>
    <row r="200871" spans="16:16" x14ac:dyDescent="0.3">
      <c r="P200871" s="83"/>
    </row>
    <row r="200872" spans="16:16" x14ac:dyDescent="0.3">
      <c r="P200872" s="83"/>
    </row>
    <row r="200873" spans="16:16" x14ac:dyDescent="0.3">
      <c r="P200873" s="83"/>
    </row>
    <row r="200874" spans="16:16" x14ac:dyDescent="0.3">
      <c r="P200874" s="83"/>
    </row>
    <row r="200875" spans="16:16" x14ac:dyDescent="0.3">
      <c r="P200875" s="83"/>
    </row>
    <row r="200876" spans="16:16" x14ac:dyDescent="0.3">
      <c r="P200876" s="83"/>
    </row>
    <row r="200877" spans="16:16" x14ac:dyDescent="0.3">
      <c r="P200877" s="83"/>
    </row>
    <row r="200878" spans="16:16" x14ac:dyDescent="0.3">
      <c r="P200878" s="83"/>
    </row>
    <row r="200879" spans="16:16" x14ac:dyDescent="0.3">
      <c r="P200879" s="83"/>
    </row>
    <row r="200880" spans="16:16" x14ac:dyDescent="0.3">
      <c r="P200880" s="83"/>
    </row>
    <row r="200881" spans="16:16" x14ac:dyDescent="0.3">
      <c r="P200881" s="83"/>
    </row>
    <row r="200882" spans="16:16" x14ac:dyDescent="0.3">
      <c r="P200882" s="83"/>
    </row>
    <row r="200883" spans="16:16" x14ac:dyDescent="0.3">
      <c r="P200883" s="83"/>
    </row>
    <row r="200884" spans="16:16" x14ac:dyDescent="0.3">
      <c r="P200884" s="83"/>
    </row>
    <row r="200885" spans="16:16" x14ac:dyDescent="0.3">
      <c r="P200885" s="83"/>
    </row>
    <row r="200886" spans="16:16" x14ac:dyDescent="0.3">
      <c r="P200886" s="83"/>
    </row>
    <row r="200887" spans="16:16" x14ac:dyDescent="0.3">
      <c r="P200887" s="83"/>
    </row>
    <row r="200888" spans="16:16" x14ac:dyDescent="0.3">
      <c r="P200888" s="83"/>
    </row>
    <row r="200889" spans="16:16" x14ac:dyDescent="0.3">
      <c r="P200889" s="83"/>
    </row>
    <row r="200890" spans="16:16" x14ac:dyDescent="0.3">
      <c r="P200890" s="83"/>
    </row>
    <row r="200891" spans="16:16" x14ac:dyDescent="0.3">
      <c r="P200891" s="83"/>
    </row>
    <row r="200892" spans="16:16" x14ac:dyDescent="0.3">
      <c r="P200892" s="83"/>
    </row>
    <row r="200893" spans="16:16" x14ac:dyDescent="0.3">
      <c r="P200893" s="83"/>
    </row>
    <row r="200894" spans="16:16" x14ac:dyDescent="0.3">
      <c r="P200894" s="83"/>
    </row>
    <row r="200895" spans="16:16" x14ac:dyDescent="0.3">
      <c r="P200895" s="83"/>
    </row>
    <row r="200896" spans="16:16" x14ac:dyDescent="0.3">
      <c r="P200896" s="83"/>
    </row>
    <row r="200897" spans="16:16" x14ac:dyDescent="0.3">
      <c r="P200897" s="83"/>
    </row>
    <row r="200898" spans="16:16" x14ac:dyDescent="0.3">
      <c r="P200898" s="83"/>
    </row>
    <row r="200899" spans="16:16" x14ac:dyDescent="0.3">
      <c r="P200899" s="83"/>
    </row>
    <row r="200900" spans="16:16" x14ac:dyDescent="0.3">
      <c r="P200900" s="83"/>
    </row>
    <row r="200901" spans="16:16" x14ac:dyDescent="0.3">
      <c r="P200901" s="83"/>
    </row>
    <row r="200902" spans="16:16" x14ac:dyDescent="0.3">
      <c r="P200902" s="83"/>
    </row>
    <row r="200903" spans="16:16" x14ac:dyDescent="0.3">
      <c r="P200903" s="83"/>
    </row>
    <row r="200904" spans="16:16" x14ac:dyDescent="0.3">
      <c r="P200904" s="83"/>
    </row>
    <row r="200905" spans="16:16" x14ac:dyDescent="0.3">
      <c r="P200905" s="83"/>
    </row>
    <row r="200906" spans="16:16" x14ac:dyDescent="0.3">
      <c r="P200906" s="83"/>
    </row>
    <row r="200907" spans="16:16" x14ac:dyDescent="0.3">
      <c r="P200907" s="83"/>
    </row>
    <row r="200908" spans="16:16" x14ac:dyDescent="0.3">
      <c r="P200908" s="83"/>
    </row>
    <row r="200909" spans="16:16" x14ac:dyDescent="0.3">
      <c r="P200909" s="83"/>
    </row>
    <row r="200910" spans="16:16" x14ac:dyDescent="0.3">
      <c r="P200910" s="83"/>
    </row>
    <row r="200911" spans="16:16" x14ac:dyDescent="0.3">
      <c r="P200911" s="83"/>
    </row>
    <row r="200912" spans="16:16" x14ac:dyDescent="0.3">
      <c r="P200912" s="83"/>
    </row>
    <row r="200913" spans="16:16" x14ac:dyDescent="0.3">
      <c r="P200913" s="83"/>
    </row>
    <row r="200914" spans="16:16" x14ac:dyDescent="0.3">
      <c r="P200914" s="83"/>
    </row>
    <row r="200915" spans="16:16" x14ac:dyDescent="0.3">
      <c r="P200915" s="83"/>
    </row>
    <row r="200916" spans="16:16" x14ac:dyDescent="0.3">
      <c r="P200916" s="83"/>
    </row>
    <row r="200917" spans="16:16" x14ac:dyDescent="0.3">
      <c r="P200917" s="83"/>
    </row>
    <row r="200918" spans="16:16" x14ac:dyDescent="0.3">
      <c r="P200918" s="83"/>
    </row>
    <row r="200919" spans="16:16" x14ac:dyDescent="0.3">
      <c r="P200919" s="83"/>
    </row>
    <row r="200920" spans="16:16" x14ac:dyDescent="0.3">
      <c r="P200920" s="83"/>
    </row>
    <row r="200921" spans="16:16" x14ac:dyDescent="0.3">
      <c r="P200921" s="83"/>
    </row>
    <row r="200922" spans="16:16" x14ac:dyDescent="0.3">
      <c r="P200922" s="83"/>
    </row>
    <row r="200923" spans="16:16" x14ac:dyDescent="0.3">
      <c r="P200923" s="83"/>
    </row>
    <row r="200924" spans="16:16" x14ac:dyDescent="0.3">
      <c r="P200924" s="83"/>
    </row>
    <row r="200925" spans="16:16" x14ac:dyDescent="0.3">
      <c r="P200925" s="83"/>
    </row>
    <row r="200926" spans="16:16" x14ac:dyDescent="0.3">
      <c r="P200926" s="83"/>
    </row>
    <row r="200927" spans="16:16" x14ac:dyDescent="0.3">
      <c r="P200927" s="83"/>
    </row>
    <row r="200928" spans="16:16" x14ac:dyDescent="0.3">
      <c r="P200928" s="83"/>
    </row>
    <row r="200929" spans="16:16" x14ac:dyDescent="0.3">
      <c r="P200929" s="83"/>
    </row>
    <row r="200930" spans="16:16" x14ac:dyDescent="0.3">
      <c r="P200930" s="83"/>
    </row>
    <row r="200931" spans="16:16" x14ac:dyDescent="0.3">
      <c r="P200931" s="83"/>
    </row>
    <row r="200932" spans="16:16" x14ac:dyDescent="0.3">
      <c r="P200932" s="83"/>
    </row>
    <row r="200933" spans="16:16" x14ac:dyDescent="0.3">
      <c r="P200933" s="83"/>
    </row>
    <row r="200934" spans="16:16" x14ac:dyDescent="0.3">
      <c r="P200934" s="83"/>
    </row>
    <row r="200935" spans="16:16" x14ac:dyDescent="0.3">
      <c r="P200935" s="83"/>
    </row>
    <row r="200936" spans="16:16" x14ac:dyDescent="0.3">
      <c r="P200936" s="83"/>
    </row>
    <row r="200937" spans="16:16" x14ac:dyDescent="0.3">
      <c r="P200937" s="83"/>
    </row>
    <row r="200938" spans="16:16" x14ac:dyDescent="0.3">
      <c r="P200938" s="83"/>
    </row>
    <row r="200939" spans="16:16" x14ac:dyDescent="0.3">
      <c r="P200939" s="83"/>
    </row>
    <row r="200940" spans="16:16" x14ac:dyDescent="0.3">
      <c r="P200940" s="83"/>
    </row>
    <row r="200941" spans="16:16" x14ac:dyDescent="0.3">
      <c r="P200941" s="83"/>
    </row>
    <row r="200942" spans="16:16" x14ac:dyDescent="0.3">
      <c r="P200942" s="83"/>
    </row>
    <row r="200943" spans="16:16" x14ac:dyDescent="0.3">
      <c r="P200943" s="83"/>
    </row>
    <row r="200944" spans="16:16" x14ac:dyDescent="0.3">
      <c r="P200944" s="83"/>
    </row>
    <row r="200945" spans="16:16" x14ac:dyDescent="0.3">
      <c r="P200945" s="83"/>
    </row>
    <row r="200946" spans="16:16" x14ac:dyDescent="0.3">
      <c r="P200946" s="83"/>
    </row>
    <row r="200947" spans="16:16" x14ac:dyDescent="0.3">
      <c r="P200947" s="83"/>
    </row>
    <row r="200948" spans="16:16" x14ac:dyDescent="0.3">
      <c r="P200948" s="83"/>
    </row>
    <row r="200949" spans="16:16" x14ac:dyDescent="0.3">
      <c r="P200949" s="83"/>
    </row>
    <row r="200950" spans="16:16" x14ac:dyDescent="0.3">
      <c r="P200950" s="83"/>
    </row>
    <row r="200951" spans="16:16" x14ac:dyDescent="0.3">
      <c r="P200951" s="83"/>
    </row>
    <row r="200952" spans="16:16" x14ac:dyDescent="0.3">
      <c r="P200952" s="83"/>
    </row>
    <row r="200953" spans="16:16" x14ac:dyDescent="0.3">
      <c r="P200953" s="83"/>
    </row>
    <row r="200954" spans="16:16" x14ac:dyDescent="0.3">
      <c r="P200954" s="83"/>
    </row>
    <row r="200955" spans="16:16" x14ac:dyDescent="0.3">
      <c r="P200955" s="83"/>
    </row>
    <row r="200956" spans="16:16" x14ac:dyDescent="0.3">
      <c r="P200956" s="83"/>
    </row>
    <row r="200957" spans="16:16" x14ac:dyDescent="0.3">
      <c r="P200957" s="83"/>
    </row>
    <row r="200958" spans="16:16" x14ac:dyDescent="0.3">
      <c r="P200958" s="83"/>
    </row>
    <row r="200959" spans="16:16" x14ac:dyDescent="0.3">
      <c r="P200959" s="83"/>
    </row>
    <row r="200960" spans="16:16" x14ac:dyDescent="0.3">
      <c r="P200960" s="83"/>
    </row>
    <row r="200961" spans="16:16" x14ac:dyDescent="0.3">
      <c r="P200961" s="83"/>
    </row>
    <row r="200962" spans="16:16" x14ac:dyDescent="0.3">
      <c r="P200962" s="83"/>
    </row>
    <row r="200963" spans="16:16" x14ac:dyDescent="0.3">
      <c r="P200963" s="83"/>
    </row>
    <row r="200964" spans="16:16" x14ac:dyDescent="0.3">
      <c r="P200964" s="83"/>
    </row>
    <row r="200965" spans="16:16" x14ac:dyDescent="0.3">
      <c r="P200965" s="83"/>
    </row>
    <row r="200966" spans="16:16" x14ac:dyDescent="0.3">
      <c r="P200966" s="83"/>
    </row>
    <row r="200967" spans="16:16" x14ac:dyDescent="0.3">
      <c r="P200967" s="83"/>
    </row>
    <row r="200968" spans="16:16" x14ac:dyDescent="0.3">
      <c r="P200968" s="83"/>
    </row>
    <row r="200969" spans="16:16" x14ac:dyDescent="0.3">
      <c r="P200969" s="83"/>
    </row>
    <row r="200970" spans="16:16" x14ac:dyDescent="0.3">
      <c r="P200970" s="83"/>
    </row>
    <row r="200971" spans="16:16" x14ac:dyDescent="0.3">
      <c r="P200971" s="83"/>
    </row>
    <row r="200972" spans="16:16" x14ac:dyDescent="0.3">
      <c r="P200972" s="83"/>
    </row>
    <row r="200973" spans="16:16" x14ac:dyDescent="0.3">
      <c r="P200973" s="83"/>
    </row>
    <row r="200974" spans="16:16" x14ac:dyDescent="0.3">
      <c r="P200974" s="83"/>
    </row>
    <row r="200975" spans="16:16" x14ac:dyDescent="0.3">
      <c r="P200975" s="83"/>
    </row>
    <row r="200976" spans="16:16" x14ac:dyDescent="0.3">
      <c r="P200976" s="83"/>
    </row>
    <row r="200977" spans="16:16" x14ac:dyDescent="0.3">
      <c r="P200977" s="83"/>
    </row>
    <row r="200978" spans="16:16" x14ac:dyDescent="0.3">
      <c r="P200978" s="83"/>
    </row>
    <row r="200979" spans="16:16" x14ac:dyDescent="0.3">
      <c r="P200979" s="83"/>
    </row>
    <row r="200980" spans="16:16" x14ac:dyDescent="0.3">
      <c r="P200980" s="83"/>
    </row>
    <row r="200981" spans="16:16" x14ac:dyDescent="0.3">
      <c r="P200981" s="83"/>
    </row>
    <row r="200982" spans="16:16" x14ac:dyDescent="0.3">
      <c r="P200982" s="83"/>
    </row>
    <row r="200983" spans="16:16" x14ac:dyDescent="0.3">
      <c r="P200983" s="83"/>
    </row>
    <row r="200984" spans="16:16" x14ac:dyDescent="0.3">
      <c r="P200984" s="83"/>
    </row>
    <row r="200985" spans="16:16" x14ac:dyDescent="0.3">
      <c r="P200985" s="83"/>
    </row>
    <row r="200986" spans="16:16" x14ac:dyDescent="0.3">
      <c r="P200986" s="83"/>
    </row>
    <row r="200987" spans="16:16" x14ac:dyDescent="0.3">
      <c r="P200987" s="83"/>
    </row>
    <row r="200988" spans="16:16" x14ac:dyDescent="0.3">
      <c r="P200988" s="83"/>
    </row>
    <row r="200989" spans="16:16" x14ac:dyDescent="0.3">
      <c r="P200989" s="83"/>
    </row>
    <row r="200990" spans="16:16" x14ac:dyDescent="0.3">
      <c r="P200990" s="83"/>
    </row>
    <row r="200991" spans="16:16" x14ac:dyDescent="0.3">
      <c r="P200991" s="83"/>
    </row>
    <row r="200992" spans="16:16" x14ac:dyDescent="0.3">
      <c r="P200992" s="83"/>
    </row>
    <row r="200993" spans="16:16" x14ac:dyDescent="0.3">
      <c r="P200993" s="83"/>
    </row>
    <row r="200994" spans="16:16" x14ac:dyDescent="0.3">
      <c r="P200994" s="83"/>
    </row>
    <row r="200995" spans="16:16" x14ac:dyDescent="0.3">
      <c r="P200995" s="83"/>
    </row>
    <row r="200996" spans="16:16" x14ac:dyDescent="0.3">
      <c r="P200996" s="83"/>
    </row>
    <row r="200997" spans="16:16" x14ac:dyDescent="0.3">
      <c r="P200997" s="83"/>
    </row>
    <row r="200998" spans="16:16" x14ac:dyDescent="0.3">
      <c r="P200998" s="83"/>
    </row>
    <row r="200999" spans="16:16" x14ac:dyDescent="0.3">
      <c r="P200999" s="83"/>
    </row>
    <row r="201000" spans="16:16" x14ac:dyDescent="0.3">
      <c r="P201000" s="83"/>
    </row>
    <row r="201001" spans="16:16" x14ac:dyDescent="0.3">
      <c r="P201001" s="83"/>
    </row>
    <row r="201002" spans="16:16" x14ac:dyDescent="0.3">
      <c r="P201002" s="83"/>
    </row>
    <row r="201003" spans="16:16" x14ac:dyDescent="0.3">
      <c r="P201003" s="83"/>
    </row>
    <row r="201004" spans="16:16" x14ac:dyDescent="0.3">
      <c r="P201004" s="83"/>
    </row>
    <row r="201005" spans="16:16" x14ac:dyDescent="0.3">
      <c r="P201005" s="83"/>
    </row>
    <row r="201006" spans="16:16" x14ac:dyDescent="0.3">
      <c r="P201006" s="83"/>
    </row>
    <row r="201007" spans="16:16" x14ac:dyDescent="0.3">
      <c r="P201007" s="83"/>
    </row>
    <row r="201008" spans="16:16" x14ac:dyDescent="0.3">
      <c r="P201008" s="83"/>
    </row>
    <row r="201009" spans="16:16" x14ac:dyDescent="0.3">
      <c r="P201009" s="83"/>
    </row>
    <row r="201010" spans="16:16" x14ac:dyDescent="0.3">
      <c r="P201010" s="83"/>
    </row>
    <row r="201011" spans="16:16" x14ac:dyDescent="0.3">
      <c r="P201011" s="83"/>
    </row>
    <row r="201012" spans="16:16" x14ac:dyDescent="0.3">
      <c r="P201012" s="83"/>
    </row>
    <row r="201013" spans="16:16" x14ac:dyDescent="0.3">
      <c r="P201013" s="83"/>
    </row>
    <row r="201014" spans="16:16" x14ac:dyDescent="0.3">
      <c r="P201014" s="83"/>
    </row>
    <row r="201015" spans="16:16" x14ac:dyDescent="0.3">
      <c r="P201015" s="83"/>
    </row>
    <row r="201016" spans="16:16" x14ac:dyDescent="0.3">
      <c r="P201016" s="83"/>
    </row>
    <row r="201017" spans="16:16" x14ac:dyDescent="0.3">
      <c r="P201017" s="83"/>
    </row>
    <row r="201018" spans="16:16" x14ac:dyDescent="0.3">
      <c r="P201018" s="83"/>
    </row>
    <row r="201019" spans="16:16" x14ac:dyDescent="0.3">
      <c r="P201019" s="83"/>
    </row>
    <row r="201020" spans="16:16" x14ac:dyDescent="0.3">
      <c r="P201020" s="83"/>
    </row>
    <row r="201021" spans="16:16" x14ac:dyDescent="0.3">
      <c r="P201021" s="83"/>
    </row>
    <row r="201022" spans="16:16" x14ac:dyDescent="0.3">
      <c r="P201022" s="83"/>
    </row>
    <row r="201023" spans="16:16" x14ac:dyDescent="0.3">
      <c r="P201023" s="83"/>
    </row>
    <row r="201024" spans="16:16" x14ac:dyDescent="0.3">
      <c r="P201024" s="83"/>
    </row>
    <row r="201025" spans="16:16" x14ac:dyDescent="0.3">
      <c r="P201025" s="83"/>
    </row>
    <row r="201026" spans="16:16" x14ac:dyDescent="0.3">
      <c r="P201026" s="83"/>
    </row>
    <row r="201027" spans="16:16" x14ac:dyDescent="0.3">
      <c r="P201027" s="83"/>
    </row>
    <row r="201028" spans="16:16" x14ac:dyDescent="0.3">
      <c r="P201028" s="83"/>
    </row>
    <row r="201029" spans="16:16" x14ac:dyDescent="0.3">
      <c r="P201029" s="83"/>
    </row>
    <row r="201030" spans="16:16" x14ac:dyDescent="0.3">
      <c r="P201030" s="83"/>
    </row>
    <row r="201031" spans="16:16" x14ac:dyDescent="0.3">
      <c r="P201031" s="83"/>
    </row>
    <row r="201032" spans="16:16" x14ac:dyDescent="0.3">
      <c r="P201032" s="83"/>
    </row>
    <row r="201033" spans="16:16" x14ac:dyDescent="0.3">
      <c r="P201033" s="83"/>
    </row>
    <row r="201034" spans="16:16" x14ac:dyDescent="0.3">
      <c r="P201034" s="83"/>
    </row>
    <row r="201035" spans="16:16" x14ac:dyDescent="0.3">
      <c r="P201035" s="83"/>
    </row>
    <row r="201036" spans="16:16" x14ac:dyDescent="0.3">
      <c r="P201036" s="83"/>
    </row>
    <row r="201037" spans="16:16" x14ac:dyDescent="0.3">
      <c r="P201037" s="83"/>
    </row>
    <row r="201038" spans="16:16" x14ac:dyDescent="0.3">
      <c r="P201038" s="83"/>
    </row>
    <row r="201039" spans="16:16" x14ac:dyDescent="0.3">
      <c r="P201039" s="83"/>
    </row>
    <row r="201040" spans="16:16" x14ac:dyDescent="0.3">
      <c r="P201040" s="83"/>
    </row>
    <row r="201041" spans="16:16" x14ac:dyDescent="0.3">
      <c r="P201041" s="83"/>
    </row>
    <row r="201042" spans="16:16" x14ac:dyDescent="0.3">
      <c r="P201042" s="83"/>
    </row>
    <row r="201043" spans="16:16" x14ac:dyDescent="0.3">
      <c r="P201043" s="83"/>
    </row>
    <row r="201044" spans="16:16" x14ac:dyDescent="0.3">
      <c r="P201044" s="83"/>
    </row>
    <row r="201045" spans="16:16" x14ac:dyDescent="0.3">
      <c r="P201045" s="83"/>
    </row>
    <row r="201046" spans="16:16" x14ac:dyDescent="0.3">
      <c r="P201046" s="83"/>
    </row>
    <row r="201047" spans="16:16" x14ac:dyDescent="0.3">
      <c r="P201047" s="83"/>
    </row>
    <row r="201048" spans="16:16" x14ac:dyDescent="0.3">
      <c r="P201048" s="83"/>
    </row>
    <row r="201049" spans="16:16" x14ac:dyDescent="0.3">
      <c r="P201049" s="83"/>
    </row>
    <row r="201050" spans="16:16" x14ac:dyDescent="0.3">
      <c r="P201050" s="83"/>
    </row>
    <row r="201051" spans="16:16" x14ac:dyDescent="0.3">
      <c r="P201051" s="83"/>
    </row>
    <row r="201052" spans="16:16" x14ac:dyDescent="0.3">
      <c r="P201052" s="83"/>
    </row>
    <row r="201053" spans="16:16" x14ac:dyDescent="0.3">
      <c r="P201053" s="83"/>
    </row>
    <row r="201054" spans="16:16" x14ac:dyDescent="0.3">
      <c r="P201054" s="83"/>
    </row>
    <row r="201055" spans="16:16" x14ac:dyDescent="0.3">
      <c r="P201055" s="83"/>
    </row>
    <row r="201056" spans="16:16" x14ac:dyDescent="0.3">
      <c r="P201056" s="83"/>
    </row>
    <row r="201057" spans="16:16" x14ac:dyDescent="0.3">
      <c r="P201057" s="83"/>
    </row>
    <row r="201058" spans="16:16" x14ac:dyDescent="0.3">
      <c r="P201058" s="83"/>
    </row>
    <row r="201059" spans="16:16" x14ac:dyDescent="0.3">
      <c r="P201059" s="83"/>
    </row>
    <row r="201060" spans="16:16" x14ac:dyDescent="0.3">
      <c r="P201060" s="83"/>
    </row>
    <row r="201061" spans="16:16" x14ac:dyDescent="0.3">
      <c r="P201061" s="83"/>
    </row>
    <row r="201062" spans="16:16" x14ac:dyDescent="0.3">
      <c r="P201062" s="83"/>
    </row>
    <row r="201063" spans="16:16" x14ac:dyDescent="0.3">
      <c r="P201063" s="83"/>
    </row>
    <row r="201064" spans="16:16" x14ac:dyDescent="0.3">
      <c r="P201064" s="83"/>
    </row>
    <row r="201065" spans="16:16" x14ac:dyDescent="0.3">
      <c r="P201065" s="83"/>
    </row>
    <row r="201066" spans="16:16" x14ac:dyDescent="0.3">
      <c r="P201066" s="83"/>
    </row>
    <row r="201067" spans="16:16" x14ac:dyDescent="0.3">
      <c r="P201067" s="83"/>
    </row>
    <row r="201068" spans="16:16" x14ac:dyDescent="0.3">
      <c r="P201068" s="83"/>
    </row>
    <row r="201069" spans="16:16" x14ac:dyDescent="0.3">
      <c r="P201069" s="83"/>
    </row>
    <row r="201070" spans="16:16" x14ac:dyDescent="0.3">
      <c r="P201070" s="83"/>
    </row>
    <row r="201071" spans="16:16" x14ac:dyDescent="0.3">
      <c r="P201071" s="83"/>
    </row>
    <row r="201072" spans="16:16" x14ac:dyDescent="0.3">
      <c r="P201072" s="83"/>
    </row>
    <row r="201073" spans="16:16" x14ac:dyDescent="0.3">
      <c r="P201073" s="83"/>
    </row>
    <row r="201074" spans="16:16" x14ac:dyDescent="0.3">
      <c r="P201074" s="83"/>
    </row>
    <row r="201075" spans="16:16" x14ac:dyDescent="0.3">
      <c r="P201075" s="83"/>
    </row>
    <row r="201076" spans="16:16" x14ac:dyDescent="0.3">
      <c r="P201076" s="83"/>
    </row>
    <row r="201077" spans="16:16" x14ac:dyDescent="0.3">
      <c r="P201077" s="83"/>
    </row>
    <row r="201078" spans="16:16" x14ac:dyDescent="0.3">
      <c r="P201078" s="83"/>
    </row>
    <row r="201079" spans="16:16" x14ac:dyDescent="0.3">
      <c r="P201079" s="83"/>
    </row>
    <row r="201080" spans="16:16" x14ac:dyDescent="0.3">
      <c r="P201080" s="83"/>
    </row>
    <row r="201081" spans="16:16" x14ac:dyDescent="0.3">
      <c r="P201081" s="83"/>
    </row>
    <row r="201082" spans="16:16" x14ac:dyDescent="0.3">
      <c r="P201082" s="83"/>
    </row>
    <row r="201083" spans="16:16" x14ac:dyDescent="0.3">
      <c r="P201083" s="83"/>
    </row>
    <row r="201084" spans="16:16" x14ac:dyDescent="0.3">
      <c r="P201084" s="83"/>
    </row>
    <row r="201085" spans="16:16" x14ac:dyDescent="0.3">
      <c r="P201085" s="83"/>
    </row>
    <row r="201086" spans="16:16" x14ac:dyDescent="0.3">
      <c r="P201086" s="83"/>
    </row>
    <row r="201087" spans="16:16" x14ac:dyDescent="0.3">
      <c r="P201087" s="83"/>
    </row>
    <row r="201088" spans="16:16" x14ac:dyDescent="0.3">
      <c r="P201088" s="83"/>
    </row>
    <row r="201089" spans="16:16" x14ac:dyDescent="0.3">
      <c r="P201089" s="83"/>
    </row>
    <row r="201090" spans="16:16" x14ac:dyDescent="0.3">
      <c r="P201090" s="83"/>
    </row>
    <row r="201091" spans="16:16" x14ac:dyDescent="0.3">
      <c r="P201091" s="83"/>
    </row>
    <row r="201092" spans="16:16" x14ac:dyDescent="0.3">
      <c r="P201092" s="83"/>
    </row>
    <row r="201093" spans="16:16" x14ac:dyDescent="0.3">
      <c r="P201093" s="83"/>
    </row>
    <row r="201094" spans="16:16" x14ac:dyDescent="0.3">
      <c r="P201094" s="83"/>
    </row>
    <row r="201095" spans="16:16" x14ac:dyDescent="0.3">
      <c r="P201095" s="83"/>
    </row>
    <row r="201096" spans="16:16" x14ac:dyDescent="0.3">
      <c r="P201096" s="83"/>
    </row>
    <row r="201097" spans="16:16" x14ac:dyDescent="0.3">
      <c r="P201097" s="83"/>
    </row>
    <row r="201098" spans="16:16" x14ac:dyDescent="0.3">
      <c r="P201098" s="83"/>
    </row>
    <row r="201099" spans="16:16" x14ac:dyDescent="0.3">
      <c r="P201099" s="83"/>
    </row>
    <row r="201100" spans="16:16" x14ac:dyDescent="0.3">
      <c r="P201100" s="83"/>
    </row>
    <row r="201101" spans="16:16" x14ac:dyDescent="0.3">
      <c r="P201101" s="83"/>
    </row>
    <row r="201102" spans="16:16" x14ac:dyDescent="0.3">
      <c r="P201102" s="83"/>
    </row>
    <row r="201103" spans="16:16" x14ac:dyDescent="0.3">
      <c r="P201103" s="83"/>
    </row>
    <row r="201104" spans="16:16" x14ac:dyDescent="0.3">
      <c r="P201104" s="83"/>
    </row>
    <row r="201105" spans="16:16" x14ac:dyDescent="0.3">
      <c r="P201105" s="83"/>
    </row>
    <row r="201106" spans="16:16" x14ac:dyDescent="0.3">
      <c r="P201106" s="83"/>
    </row>
    <row r="201107" spans="16:16" x14ac:dyDescent="0.3">
      <c r="P201107" s="83"/>
    </row>
    <row r="201108" spans="16:16" x14ac:dyDescent="0.3">
      <c r="P201108" s="83"/>
    </row>
    <row r="201109" spans="16:16" x14ac:dyDescent="0.3">
      <c r="P201109" s="83"/>
    </row>
    <row r="201110" spans="16:16" x14ac:dyDescent="0.3">
      <c r="P201110" s="83"/>
    </row>
    <row r="201111" spans="16:16" x14ac:dyDescent="0.3">
      <c r="P201111" s="83"/>
    </row>
    <row r="201112" spans="16:16" x14ac:dyDescent="0.3">
      <c r="P201112" s="83"/>
    </row>
    <row r="201113" spans="16:16" x14ac:dyDescent="0.3">
      <c r="P201113" s="83"/>
    </row>
    <row r="201114" spans="16:16" x14ac:dyDescent="0.3">
      <c r="P201114" s="83"/>
    </row>
    <row r="201115" spans="16:16" x14ac:dyDescent="0.3">
      <c r="P201115" s="83"/>
    </row>
    <row r="201116" spans="16:16" x14ac:dyDescent="0.3">
      <c r="P201116" s="83"/>
    </row>
    <row r="201117" spans="16:16" x14ac:dyDescent="0.3">
      <c r="P201117" s="83"/>
    </row>
    <row r="201118" spans="16:16" x14ac:dyDescent="0.3">
      <c r="P201118" s="83"/>
    </row>
    <row r="201119" spans="16:16" x14ac:dyDescent="0.3">
      <c r="P201119" s="83"/>
    </row>
    <row r="201120" spans="16:16" x14ac:dyDescent="0.3">
      <c r="P201120" s="83"/>
    </row>
    <row r="201121" spans="16:16" x14ac:dyDescent="0.3">
      <c r="P201121" s="83"/>
    </row>
    <row r="201122" spans="16:16" x14ac:dyDescent="0.3">
      <c r="P201122" s="83"/>
    </row>
    <row r="201123" spans="16:16" x14ac:dyDescent="0.3">
      <c r="P201123" s="83"/>
    </row>
    <row r="201124" spans="16:16" x14ac:dyDescent="0.3">
      <c r="P201124" s="83"/>
    </row>
    <row r="201125" spans="16:16" x14ac:dyDescent="0.3">
      <c r="P201125" s="83"/>
    </row>
    <row r="201126" spans="16:16" x14ac:dyDescent="0.3">
      <c r="P201126" s="83"/>
    </row>
    <row r="201127" spans="16:16" x14ac:dyDescent="0.3">
      <c r="P201127" s="83"/>
    </row>
    <row r="201128" spans="16:16" x14ac:dyDescent="0.3">
      <c r="P201128" s="83"/>
    </row>
    <row r="201129" spans="16:16" x14ac:dyDescent="0.3">
      <c r="P201129" s="83"/>
    </row>
    <row r="201130" spans="16:16" x14ac:dyDescent="0.3">
      <c r="P201130" s="83"/>
    </row>
    <row r="201131" spans="16:16" x14ac:dyDescent="0.3">
      <c r="P201131" s="83"/>
    </row>
    <row r="201132" spans="16:16" x14ac:dyDescent="0.3">
      <c r="P201132" s="83"/>
    </row>
    <row r="201133" spans="16:16" x14ac:dyDescent="0.3">
      <c r="P201133" s="83"/>
    </row>
    <row r="201134" spans="16:16" x14ac:dyDescent="0.3">
      <c r="P201134" s="83"/>
    </row>
    <row r="201135" spans="16:16" x14ac:dyDescent="0.3">
      <c r="P201135" s="83"/>
    </row>
    <row r="201136" spans="16:16" x14ac:dyDescent="0.3">
      <c r="P201136" s="83"/>
    </row>
    <row r="201137" spans="16:16" x14ac:dyDescent="0.3">
      <c r="P201137" s="83"/>
    </row>
    <row r="201138" spans="16:16" x14ac:dyDescent="0.3">
      <c r="P201138" s="83"/>
    </row>
    <row r="201139" spans="16:16" x14ac:dyDescent="0.3">
      <c r="P201139" s="83"/>
    </row>
    <row r="201140" spans="16:16" x14ac:dyDescent="0.3">
      <c r="P201140" s="83"/>
    </row>
    <row r="201141" spans="16:16" x14ac:dyDescent="0.3">
      <c r="P201141" s="83"/>
    </row>
    <row r="201142" spans="16:16" x14ac:dyDescent="0.3">
      <c r="P201142" s="83"/>
    </row>
    <row r="201143" spans="16:16" x14ac:dyDescent="0.3">
      <c r="P201143" s="83"/>
    </row>
    <row r="201144" spans="16:16" x14ac:dyDescent="0.3">
      <c r="P201144" s="83"/>
    </row>
    <row r="201145" spans="16:16" x14ac:dyDescent="0.3">
      <c r="P201145" s="83"/>
    </row>
    <row r="201146" spans="16:16" x14ac:dyDescent="0.3">
      <c r="P201146" s="83"/>
    </row>
    <row r="201147" spans="16:16" x14ac:dyDescent="0.3">
      <c r="P201147" s="83"/>
    </row>
    <row r="201148" spans="16:16" x14ac:dyDescent="0.3">
      <c r="P201148" s="83"/>
    </row>
    <row r="201149" spans="16:16" x14ac:dyDescent="0.3">
      <c r="P201149" s="83"/>
    </row>
    <row r="201150" spans="16:16" x14ac:dyDescent="0.3">
      <c r="P201150" s="83"/>
    </row>
    <row r="201151" spans="16:16" x14ac:dyDescent="0.3">
      <c r="P201151" s="83"/>
    </row>
    <row r="201152" spans="16:16" x14ac:dyDescent="0.3">
      <c r="P201152" s="83"/>
    </row>
    <row r="201153" spans="16:16" x14ac:dyDescent="0.3">
      <c r="P201153" s="83"/>
    </row>
    <row r="201154" spans="16:16" x14ac:dyDescent="0.3">
      <c r="P201154" s="83"/>
    </row>
    <row r="201155" spans="16:16" x14ac:dyDescent="0.3">
      <c r="P201155" s="83"/>
    </row>
    <row r="201156" spans="16:16" x14ac:dyDescent="0.3">
      <c r="P201156" s="83"/>
    </row>
    <row r="201157" spans="16:16" x14ac:dyDescent="0.3">
      <c r="P201157" s="83"/>
    </row>
    <row r="201158" spans="16:16" x14ac:dyDescent="0.3">
      <c r="P201158" s="83"/>
    </row>
    <row r="201159" spans="16:16" x14ac:dyDescent="0.3">
      <c r="P201159" s="83"/>
    </row>
    <row r="201160" spans="16:16" x14ac:dyDescent="0.3">
      <c r="P201160" s="83"/>
    </row>
    <row r="201161" spans="16:16" x14ac:dyDescent="0.3">
      <c r="P201161" s="83"/>
    </row>
    <row r="201162" spans="16:16" x14ac:dyDescent="0.3">
      <c r="P201162" s="83"/>
    </row>
    <row r="201163" spans="16:16" x14ac:dyDescent="0.3">
      <c r="P201163" s="83"/>
    </row>
    <row r="201164" spans="16:16" x14ac:dyDescent="0.3">
      <c r="P201164" s="83"/>
    </row>
    <row r="201165" spans="16:16" x14ac:dyDescent="0.3">
      <c r="P201165" s="83"/>
    </row>
    <row r="201166" spans="16:16" x14ac:dyDescent="0.3">
      <c r="P201166" s="83"/>
    </row>
    <row r="201167" spans="16:16" x14ac:dyDescent="0.3">
      <c r="P201167" s="83"/>
    </row>
    <row r="201168" spans="16:16" x14ac:dyDescent="0.3">
      <c r="P201168" s="83"/>
    </row>
    <row r="201169" spans="16:16" x14ac:dyDescent="0.3">
      <c r="P201169" s="83"/>
    </row>
    <row r="201170" spans="16:16" x14ac:dyDescent="0.3">
      <c r="P201170" s="83"/>
    </row>
    <row r="201171" spans="16:16" x14ac:dyDescent="0.3">
      <c r="P201171" s="83"/>
    </row>
    <row r="201172" spans="16:16" x14ac:dyDescent="0.3">
      <c r="P201172" s="83"/>
    </row>
    <row r="201173" spans="16:16" x14ac:dyDescent="0.3">
      <c r="P201173" s="83"/>
    </row>
    <row r="201174" spans="16:16" x14ac:dyDescent="0.3">
      <c r="P201174" s="83"/>
    </row>
    <row r="201175" spans="16:16" x14ac:dyDescent="0.3">
      <c r="P201175" s="83"/>
    </row>
    <row r="201176" spans="16:16" x14ac:dyDescent="0.3">
      <c r="P201176" s="83"/>
    </row>
    <row r="201177" spans="16:16" x14ac:dyDescent="0.3">
      <c r="P201177" s="83"/>
    </row>
    <row r="201178" spans="16:16" x14ac:dyDescent="0.3">
      <c r="P201178" s="83"/>
    </row>
    <row r="201179" spans="16:16" x14ac:dyDescent="0.3">
      <c r="P201179" s="83"/>
    </row>
    <row r="201180" spans="16:16" x14ac:dyDescent="0.3">
      <c r="P201180" s="83"/>
    </row>
    <row r="201181" spans="16:16" x14ac:dyDescent="0.3">
      <c r="P201181" s="83"/>
    </row>
    <row r="201182" spans="16:16" x14ac:dyDescent="0.3">
      <c r="P201182" s="83"/>
    </row>
    <row r="201183" spans="16:16" x14ac:dyDescent="0.3">
      <c r="P201183" s="83"/>
    </row>
    <row r="201184" spans="16:16" x14ac:dyDescent="0.3">
      <c r="P201184" s="83"/>
    </row>
    <row r="201185" spans="16:16" x14ac:dyDescent="0.3">
      <c r="P201185" s="83"/>
    </row>
    <row r="201186" spans="16:16" x14ac:dyDescent="0.3">
      <c r="P201186" s="83"/>
    </row>
    <row r="201187" spans="16:16" x14ac:dyDescent="0.3">
      <c r="P201187" s="83"/>
    </row>
    <row r="201188" spans="16:16" x14ac:dyDescent="0.3">
      <c r="P201188" s="83"/>
    </row>
    <row r="201189" spans="16:16" x14ac:dyDescent="0.3">
      <c r="P201189" s="83"/>
    </row>
    <row r="201190" spans="16:16" x14ac:dyDescent="0.3">
      <c r="P201190" s="83"/>
    </row>
    <row r="201191" spans="16:16" x14ac:dyDescent="0.3">
      <c r="P201191" s="83"/>
    </row>
    <row r="201192" spans="16:16" x14ac:dyDescent="0.3">
      <c r="P201192" s="83"/>
    </row>
    <row r="201193" spans="16:16" x14ac:dyDescent="0.3">
      <c r="P201193" s="83"/>
    </row>
    <row r="201194" spans="16:16" x14ac:dyDescent="0.3">
      <c r="P201194" s="83"/>
    </row>
    <row r="201195" spans="16:16" x14ac:dyDescent="0.3">
      <c r="P201195" s="83"/>
    </row>
    <row r="201196" spans="16:16" x14ac:dyDescent="0.3">
      <c r="P201196" s="83"/>
    </row>
    <row r="201197" spans="16:16" x14ac:dyDescent="0.3">
      <c r="P201197" s="83"/>
    </row>
    <row r="201198" spans="16:16" x14ac:dyDescent="0.3">
      <c r="P201198" s="83"/>
    </row>
    <row r="201199" spans="16:16" x14ac:dyDescent="0.3">
      <c r="P201199" s="83"/>
    </row>
    <row r="201200" spans="16:16" x14ac:dyDescent="0.3">
      <c r="P201200" s="83"/>
    </row>
    <row r="201201" spans="16:16" x14ac:dyDescent="0.3">
      <c r="P201201" s="83"/>
    </row>
    <row r="201202" spans="16:16" x14ac:dyDescent="0.3">
      <c r="P201202" s="83"/>
    </row>
    <row r="201203" spans="16:16" x14ac:dyDescent="0.3">
      <c r="P201203" s="83"/>
    </row>
    <row r="201204" spans="16:16" x14ac:dyDescent="0.3">
      <c r="P201204" s="83"/>
    </row>
    <row r="201205" spans="16:16" x14ac:dyDescent="0.3">
      <c r="P201205" s="83"/>
    </row>
    <row r="201206" spans="16:16" x14ac:dyDescent="0.3">
      <c r="P201206" s="83"/>
    </row>
    <row r="201207" spans="16:16" x14ac:dyDescent="0.3">
      <c r="P201207" s="83"/>
    </row>
    <row r="201208" spans="16:16" x14ac:dyDescent="0.3">
      <c r="P201208" s="83"/>
    </row>
    <row r="201209" spans="16:16" x14ac:dyDescent="0.3">
      <c r="P201209" s="83"/>
    </row>
    <row r="201210" spans="16:16" x14ac:dyDescent="0.3">
      <c r="P201210" s="83"/>
    </row>
    <row r="201211" spans="16:16" x14ac:dyDescent="0.3">
      <c r="P201211" s="83"/>
    </row>
    <row r="201212" spans="16:16" x14ac:dyDescent="0.3">
      <c r="P201212" s="83"/>
    </row>
    <row r="201213" spans="16:16" x14ac:dyDescent="0.3">
      <c r="P201213" s="83"/>
    </row>
    <row r="201214" spans="16:16" x14ac:dyDescent="0.3">
      <c r="P201214" s="83"/>
    </row>
    <row r="201215" spans="16:16" x14ac:dyDescent="0.3">
      <c r="P201215" s="83"/>
    </row>
    <row r="201216" spans="16:16" x14ac:dyDescent="0.3">
      <c r="P201216" s="83"/>
    </row>
    <row r="201217" spans="16:16" x14ac:dyDescent="0.3">
      <c r="P201217" s="83"/>
    </row>
    <row r="201218" spans="16:16" x14ac:dyDescent="0.3">
      <c r="P201218" s="83"/>
    </row>
    <row r="201219" spans="16:16" x14ac:dyDescent="0.3">
      <c r="P201219" s="83"/>
    </row>
    <row r="201220" spans="16:16" x14ac:dyDescent="0.3">
      <c r="P201220" s="83"/>
    </row>
    <row r="201221" spans="16:16" x14ac:dyDescent="0.3">
      <c r="P201221" s="83"/>
    </row>
    <row r="201222" spans="16:16" x14ac:dyDescent="0.3">
      <c r="P201222" s="83"/>
    </row>
    <row r="201223" spans="16:16" x14ac:dyDescent="0.3">
      <c r="P201223" s="83"/>
    </row>
    <row r="201224" spans="16:16" x14ac:dyDescent="0.3">
      <c r="P201224" s="83"/>
    </row>
    <row r="201225" spans="16:16" x14ac:dyDescent="0.3">
      <c r="P201225" s="83"/>
    </row>
    <row r="201226" spans="16:16" x14ac:dyDescent="0.3">
      <c r="P201226" s="83"/>
    </row>
    <row r="201227" spans="16:16" x14ac:dyDescent="0.3">
      <c r="P201227" s="83"/>
    </row>
    <row r="201228" spans="16:16" x14ac:dyDescent="0.3">
      <c r="P201228" s="83"/>
    </row>
    <row r="201229" spans="16:16" x14ac:dyDescent="0.3">
      <c r="P201229" s="83"/>
    </row>
    <row r="201230" spans="16:16" x14ac:dyDescent="0.3">
      <c r="P201230" s="83"/>
    </row>
    <row r="201231" spans="16:16" x14ac:dyDescent="0.3">
      <c r="P201231" s="83"/>
    </row>
    <row r="201232" spans="16:16" x14ac:dyDescent="0.3">
      <c r="P201232" s="83"/>
    </row>
    <row r="201233" spans="16:16" x14ac:dyDescent="0.3">
      <c r="P201233" s="83"/>
    </row>
    <row r="201234" spans="16:16" x14ac:dyDescent="0.3">
      <c r="P201234" s="83"/>
    </row>
    <row r="201235" spans="16:16" x14ac:dyDescent="0.3">
      <c r="P201235" s="83"/>
    </row>
    <row r="201236" spans="16:16" x14ac:dyDescent="0.3">
      <c r="P201236" s="83"/>
    </row>
    <row r="201237" spans="16:16" x14ac:dyDescent="0.3">
      <c r="P201237" s="83"/>
    </row>
    <row r="201238" spans="16:16" x14ac:dyDescent="0.3">
      <c r="P201238" s="83"/>
    </row>
    <row r="201239" spans="16:16" x14ac:dyDescent="0.3">
      <c r="P201239" s="83"/>
    </row>
    <row r="201240" spans="16:16" x14ac:dyDescent="0.3">
      <c r="P201240" s="83"/>
    </row>
    <row r="201241" spans="16:16" x14ac:dyDescent="0.3">
      <c r="P201241" s="83"/>
    </row>
    <row r="201242" spans="16:16" x14ac:dyDescent="0.3">
      <c r="P201242" s="83"/>
    </row>
    <row r="201243" spans="16:16" x14ac:dyDescent="0.3">
      <c r="P201243" s="83"/>
    </row>
    <row r="201244" spans="16:16" x14ac:dyDescent="0.3">
      <c r="P201244" s="83"/>
    </row>
    <row r="201245" spans="16:16" x14ac:dyDescent="0.3">
      <c r="P201245" s="83"/>
    </row>
    <row r="201246" spans="16:16" x14ac:dyDescent="0.3">
      <c r="P201246" s="83"/>
    </row>
    <row r="201247" spans="16:16" x14ac:dyDescent="0.3">
      <c r="P201247" s="83"/>
    </row>
    <row r="201248" spans="16:16" x14ac:dyDescent="0.3">
      <c r="P201248" s="83"/>
    </row>
    <row r="201249" spans="16:16" x14ac:dyDescent="0.3">
      <c r="P201249" s="83"/>
    </row>
    <row r="201250" spans="16:16" x14ac:dyDescent="0.3">
      <c r="P201250" s="83"/>
    </row>
    <row r="201251" spans="16:16" x14ac:dyDescent="0.3">
      <c r="P201251" s="83"/>
    </row>
    <row r="201252" spans="16:16" x14ac:dyDescent="0.3">
      <c r="P201252" s="83"/>
    </row>
    <row r="201253" spans="16:16" x14ac:dyDescent="0.3">
      <c r="P201253" s="83"/>
    </row>
    <row r="201254" spans="16:16" x14ac:dyDescent="0.3">
      <c r="P201254" s="83"/>
    </row>
    <row r="201255" spans="16:16" x14ac:dyDescent="0.3">
      <c r="P201255" s="83"/>
    </row>
    <row r="201256" spans="16:16" x14ac:dyDescent="0.3">
      <c r="P201256" s="83"/>
    </row>
    <row r="201257" spans="16:16" x14ac:dyDescent="0.3">
      <c r="P201257" s="83"/>
    </row>
    <row r="201258" spans="16:16" x14ac:dyDescent="0.3">
      <c r="P201258" s="83"/>
    </row>
    <row r="201259" spans="16:16" x14ac:dyDescent="0.3">
      <c r="P201259" s="83"/>
    </row>
    <row r="201260" spans="16:16" x14ac:dyDescent="0.3">
      <c r="P201260" s="83"/>
    </row>
    <row r="201261" spans="16:16" x14ac:dyDescent="0.3">
      <c r="P201261" s="83"/>
    </row>
    <row r="201262" spans="16:16" x14ac:dyDescent="0.3">
      <c r="P201262" s="83"/>
    </row>
    <row r="201263" spans="16:16" x14ac:dyDescent="0.3">
      <c r="P201263" s="83"/>
    </row>
    <row r="201264" spans="16:16" x14ac:dyDescent="0.3">
      <c r="P201264" s="83"/>
    </row>
    <row r="201265" spans="16:16" x14ac:dyDescent="0.3">
      <c r="P201265" s="83"/>
    </row>
    <row r="201266" spans="16:16" x14ac:dyDescent="0.3">
      <c r="P201266" s="83"/>
    </row>
    <row r="201267" spans="16:16" x14ac:dyDescent="0.3">
      <c r="P201267" s="83"/>
    </row>
    <row r="201268" spans="16:16" x14ac:dyDescent="0.3">
      <c r="P201268" s="83"/>
    </row>
    <row r="201269" spans="16:16" x14ac:dyDescent="0.3">
      <c r="P201269" s="83"/>
    </row>
    <row r="201270" spans="16:16" x14ac:dyDescent="0.3">
      <c r="P201270" s="83"/>
    </row>
    <row r="201271" spans="16:16" x14ac:dyDescent="0.3">
      <c r="P201271" s="83"/>
    </row>
    <row r="201272" spans="16:16" x14ac:dyDescent="0.3">
      <c r="P201272" s="83"/>
    </row>
    <row r="201273" spans="16:16" x14ac:dyDescent="0.3">
      <c r="P201273" s="83"/>
    </row>
    <row r="201274" spans="16:16" x14ac:dyDescent="0.3">
      <c r="P201274" s="83"/>
    </row>
    <row r="201275" spans="16:16" x14ac:dyDescent="0.3">
      <c r="P201275" s="83"/>
    </row>
    <row r="201276" spans="16:16" x14ac:dyDescent="0.3">
      <c r="P201276" s="83"/>
    </row>
    <row r="201277" spans="16:16" x14ac:dyDescent="0.3">
      <c r="P201277" s="83"/>
    </row>
    <row r="201278" spans="16:16" x14ac:dyDescent="0.3">
      <c r="P201278" s="83"/>
    </row>
    <row r="201279" spans="16:16" x14ac:dyDescent="0.3">
      <c r="P201279" s="83"/>
    </row>
    <row r="201280" spans="16:16" x14ac:dyDescent="0.3">
      <c r="P201280" s="83"/>
    </row>
    <row r="201281" spans="16:16" x14ac:dyDescent="0.3">
      <c r="P201281" s="83"/>
    </row>
    <row r="201282" spans="16:16" x14ac:dyDescent="0.3">
      <c r="P201282" s="83"/>
    </row>
    <row r="201283" spans="16:16" x14ac:dyDescent="0.3">
      <c r="P201283" s="83"/>
    </row>
    <row r="201284" spans="16:16" x14ac:dyDescent="0.3">
      <c r="P201284" s="83"/>
    </row>
    <row r="201285" spans="16:16" x14ac:dyDescent="0.3">
      <c r="P201285" s="83"/>
    </row>
    <row r="201286" spans="16:16" x14ac:dyDescent="0.3">
      <c r="P201286" s="83"/>
    </row>
    <row r="201287" spans="16:16" x14ac:dyDescent="0.3">
      <c r="P201287" s="83"/>
    </row>
    <row r="201288" spans="16:16" x14ac:dyDescent="0.3">
      <c r="P201288" s="83"/>
    </row>
    <row r="201289" spans="16:16" x14ac:dyDescent="0.3">
      <c r="P201289" s="83"/>
    </row>
    <row r="201290" spans="16:16" x14ac:dyDescent="0.3">
      <c r="P201290" s="83"/>
    </row>
    <row r="201291" spans="16:16" x14ac:dyDescent="0.3">
      <c r="P201291" s="83"/>
    </row>
    <row r="201292" spans="16:16" x14ac:dyDescent="0.3">
      <c r="P201292" s="83"/>
    </row>
    <row r="201293" spans="16:16" x14ac:dyDescent="0.3">
      <c r="P201293" s="83"/>
    </row>
    <row r="201294" spans="16:16" x14ac:dyDescent="0.3">
      <c r="P201294" s="83"/>
    </row>
    <row r="201295" spans="16:16" x14ac:dyDescent="0.3">
      <c r="P201295" s="83"/>
    </row>
    <row r="201296" spans="16:16" x14ac:dyDescent="0.3">
      <c r="P201296" s="83"/>
    </row>
    <row r="201297" spans="16:16" x14ac:dyDescent="0.3">
      <c r="P201297" s="83"/>
    </row>
    <row r="201298" spans="16:16" x14ac:dyDescent="0.3">
      <c r="P201298" s="83"/>
    </row>
    <row r="201299" spans="16:16" x14ac:dyDescent="0.3">
      <c r="P201299" s="83"/>
    </row>
    <row r="201300" spans="16:16" x14ac:dyDescent="0.3">
      <c r="P201300" s="83"/>
    </row>
    <row r="201301" spans="16:16" x14ac:dyDescent="0.3">
      <c r="P201301" s="83"/>
    </row>
    <row r="201302" spans="16:16" x14ac:dyDescent="0.3">
      <c r="P201302" s="83"/>
    </row>
    <row r="201303" spans="16:16" x14ac:dyDescent="0.3">
      <c r="P201303" s="83"/>
    </row>
    <row r="201304" spans="16:16" x14ac:dyDescent="0.3">
      <c r="P201304" s="83"/>
    </row>
    <row r="201305" spans="16:16" x14ac:dyDescent="0.3">
      <c r="P201305" s="83"/>
    </row>
    <row r="201306" spans="16:16" x14ac:dyDescent="0.3">
      <c r="P201306" s="83"/>
    </row>
    <row r="201307" spans="16:16" x14ac:dyDescent="0.3">
      <c r="P201307" s="83"/>
    </row>
    <row r="201308" spans="16:16" x14ac:dyDescent="0.3">
      <c r="P201308" s="83"/>
    </row>
    <row r="201309" spans="16:16" x14ac:dyDescent="0.3">
      <c r="P201309" s="83"/>
    </row>
    <row r="201310" spans="16:16" x14ac:dyDescent="0.3">
      <c r="P201310" s="83"/>
    </row>
    <row r="201311" spans="16:16" x14ac:dyDescent="0.3">
      <c r="P201311" s="83"/>
    </row>
    <row r="201312" spans="16:16" x14ac:dyDescent="0.3">
      <c r="P201312" s="83"/>
    </row>
    <row r="201313" spans="16:16" x14ac:dyDescent="0.3">
      <c r="P201313" s="83"/>
    </row>
    <row r="201314" spans="16:16" x14ac:dyDescent="0.3">
      <c r="P201314" s="83"/>
    </row>
    <row r="201315" spans="16:16" x14ac:dyDescent="0.3">
      <c r="P201315" s="83"/>
    </row>
    <row r="201316" spans="16:16" x14ac:dyDescent="0.3">
      <c r="P201316" s="83"/>
    </row>
    <row r="201317" spans="16:16" x14ac:dyDescent="0.3">
      <c r="P201317" s="83"/>
    </row>
    <row r="201318" spans="16:16" x14ac:dyDescent="0.3">
      <c r="P201318" s="83"/>
    </row>
    <row r="201319" spans="16:16" x14ac:dyDescent="0.3">
      <c r="P201319" s="83"/>
    </row>
    <row r="201320" spans="16:16" x14ac:dyDescent="0.3">
      <c r="P201320" s="83"/>
    </row>
    <row r="201321" spans="16:16" x14ac:dyDescent="0.3">
      <c r="P201321" s="83"/>
    </row>
    <row r="201322" spans="16:16" x14ac:dyDescent="0.3">
      <c r="P201322" s="83"/>
    </row>
    <row r="201323" spans="16:16" x14ac:dyDescent="0.3">
      <c r="P201323" s="83"/>
    </row>
    <row r="201324" spans="16:16" x14ac:dyDescent="0.3">
      <c r="P201324" s="83"/>
    </row>
    <row r="201325" spans="16:16" x14ac:dyDescent="0.3">
      <c r="P201325" s="83"/>
    </row>
    <row r="201326" spans="16:16" x14ac:dyDescent="0.3">
      <c r="P201326" s="83"/>
    </row>
    <row r="201327" spans="16:16" x14ac:dyDescent="0.3">
      <c r="P201327" s="83"/>
    </row>
    <row r="201328" spans="16:16" x14ac:dyDescent="0.3">
      <c r="P201328" s="83"/>
    </row>
    <row r="201329" spans="16:16" x14ac:dyDescent="0.3">
      <c r="P201329" s="83"/>
    </row>
    <row r="201330" spans="16:16" x14ac:dyDescent="0.3">
      <c r="P201330" s="83"/>
    </row>
    <row r="201331" spans="16:16" x14ac:dyDescent="0.3">
      <c r="P201331" s="83"/>
    </row>
    <row r="201332" spans="16:16" x14ac:dyDescent="0.3">
      <c r="P201332" s="83"/>
    </row>
    <row r="201333" spans="16:16" x14ac:dyDescent="0.3">
      <c r="P201333" s="83"/>
    </row>
    <row r="201334" spans="16:16" x14ac:dyDescent="0.3">
      <c r="P201334" s="83"/>
    </row>
    <row r="201335" spans="16:16" x14ac:dyDescent="0.3">
      <c r="P201335" s="83"/>
    </row>
    <row r="201336" spans="16:16" x14ac:dyDescent="0.3">
      <c r="P201336" s="83"/>
    </row>
    <row r="201337" spans="16:16" x14ac:dyDescent="0.3">
      <c r="P201337" s="83"/>
    </row>
    <row r="201338" spans="16:16" x14ac:dyDescent="0.3">
      <c r="P201338" s="83"/>
    </row>
    <row r="201339" spans="16:16" x14ac:dyDescent="0.3">
      <c r="P201339" s="83"/>
    </row>
    <row r="201340" spans="16:16" x14ac:dyDescent="0.3">
      <c r="P201340" s="83"/>
    </row>
    <row r="201341" spans="16:16" x14ac:dyDescent="0.3">
      <c r="P201341" s="83"/>
    </row>
    <row r="201342" spans="16:16" x14ac:dyDescent="0.3">
      <c r="P201342" s="83"/>
    </row>
    <row r="201343" spans="16:16" x14ac:dyDescent="0.3">
      <c r="P201343" s="83"/>
    </row>
    <row r="201344" spans="16:16" x14ac:dyDescent="0.3">
      <c r="P201344" s="83"/>
    </row>
    <row r="201345" spans="16:16" x14ac:dyDescent="0.3">
      <c r="P201345" s="83"/>
    </row>
    <row r="201346" spans="16:16" x14ac:dyDescent="0.3">
      <c r="P201346" s="83"/>
    </row>
    <row r="201347" spans="16:16" x14ac:dyDescent="0.3">
      <c r="P201347" s="83"/>
    </row>
    <row r="201348" spans="16:16" x14ac:dyDescent="0.3">
      <c r="P201348" s="83"/>
    </row>
    <row r="201349" spans="16:16" x14ac:dyDescent="0.3">
      <c r="P201349" s="83"/>
    </row>
    <row r="201350" spans="16:16" x14ac:dyDescent="0.3">
      <c r="P201350" s="83"/>
    </row>
    <row r="201351" spans="16:16" x14ac:dyDescent="0.3">
      <c r="P201351" s="83"/>
    </row>
    <row r="201352" spans="16:16" x14ac:dyDescent="0.3">
      <c r="P201352" s="83"/>
    </row>
    <row r="201353" spans="16:16" x14ac:dyDescent="0.3">
      <c r="P201353" s="83"/>
    </row>
    <row r="201354" spans="16:16" x14ac:dyDescent="0.3">
      <c r="P201354" s="83"/>
    </row>
    <row r="201355" spans="16:16" x14ac:dyDescent="0.3">
      <c r="P201355" s="83"/>
    </row>
    <row r="201356" spans="16:16" x14ac:dyDescent="0.3">
      <c r="P201356" s="83"/>
    </row>
    <row r="201357" spans="16:16" x14ac:dyDescent="0.3">
      <c r="P201357" s="83"/>
    </row>
    <row r="201358" spans="16:16" x14ac:dyDescent="0.3">
      <c r="P201358" s="83"/>
    </row>
    <row r="201359" spans="16:16" x14ac:dyDescent="0.3">
      <c r="P201359" s="83"/>
    </row>
    <row r="201360" spans="16:16" x14ac:dyDescent="0.3">
      <c r="P201360" s="83"/>
    </row>
    <row r="201361" spans="16:16" x14ac:dyDescent="0.3">
      <c r="P201361" s="83"/>
    </row>
    <row r="201362" spans="16:16" x14ac:dyDescent="0.3">
      <c r="P201362" s="83"/>
    </row>
    <row r="201363" spans="16:16" x14ac:dyDescent="0.3">
      <c r="P201363" s="83"/>
    </row>
    <row r="201364" spans="16:16" x14ac:dyDescent="0.3">
      <c r="P201364" s="83"/>
    </row>
    <row r="201365" spans="16:16" x14ac:dyDescent="0.3">
      <c r="P201365" s="83"/>
    </row>
    <row r="201366" spans="16:16" x14ac:dyDescent="0.3">
      <c r="P201366" s="83"/>
    </row>
    <row r="201367" spans="16:16" x14ac:dyDescent="0.3">
      <c r="P201367" s="83"/>
    </row>
    <row r="201368" spans="16:16" x14ac:dyDescent="0.3">
      <c r="P201368" s="83"/>
    </row>
    <row r="201369" spans="16:16" x14ac:dyDescent="0.3">
      <c r="P201369" s="83"/>
    </row>
    <row r="201370" spans="16:16" x14ac:dyDescent="0.3">
      <c r="P201370" s="83"/>
    </row>
    <row r="201371" spans="16:16" x14ac:dyDescent="0.3">
      <c r="P201371" s="83"/>
    </row>
    <row r="201372" spans="16:16" x14ac:dyDescent="0.3">
      <c r="P201372" s="83"/>
    </row>
    <row r="201373" spans="16:16" x14ac:dyDescent="0.3">
      <c r="P201373" s="83"/>
    </row>
    <row r="201374" spans="16:16" x14ac:dyDescent="0.3">
      <c r="P201374" s="83"/>
    </row>
    <row r="201375" spans="16:16" x14ac:dyDescent="0.3">
      <c r="P201375" s="83"/>
    </row>
    <row r="201376" spans="16:16" x14ac:dyDescent="0.3">
      <c r="P201376" s="83"/>
    </row>
    <row r="201377" spans="16:16" x14ac:dyDescent="0.3">
      <c r="P201377" s="83"/>
    </row>
    <row r="201378" spans="16:16" x14ac:dyDescent="0.3">
      <c r="P201378" s="83"/>
    </row>
    <row r="201379" spans="16:16" x14ac:dyDescent="0.3">
      <c r="P201379" s="83"/>
    </row>
    <row r="201380" spans="16:16" x14ac:dyDescent="0.3">
      <c r="P201380" s="83"/>
    </row>
    <row r="201381" spans="16:16" x14ac:dyDescent="0.3">
      <c r="P201381" s="83"/>
    </row>
    <row r="201382" spans="16:16" x14ac:dyDescent="0.3">
      <c r="P201382" s="83"/>
    </row>
    <row r="201383" spans="16:16" x14ac:dyDescent="0.3">
      <c r="P201383" s="83"/>
    </row>
    <row r="201384" spans="16:16" x14ac:dyDescent="0.3">
      <c r="P201384" s="83"/>
    </row>
    <row r="201385" spans="16:16" x14ac:dyDescent="0.3">
      <c r="P201385" s="83"/>
    </row>
    <row r="201386" spans="16:16" x14ac:dyDescent="0.3">
      <c r="P201386" s="83"/>
    </row>
    <row r="201387" spans="16:16" x14ac:dyDescent="0.3">
      <c r="P201387" s="83"/>
    </row>
    <row r="201388" spans="16:16" x14ac:dyDescent="0.3">
      <c r="P201388" s="83"/>
    </row>
    <row r="201389" spans="16:16" x14ac:dyDescent="0.3">
      <c r="P201389" s="83"/>
    </row>
    <row r="201390" spans="16:16" x14ac:dyDescent="0.3">
      <c r="P201390" s="83"/>
    </row>
    <row r="201391" spans="16:16" x14ac:dyDescent="0.3">
      <c r="P201391" s="83"/>
    </row>
    <row r="201392" spans="16:16" x14ac:dyDescent="0.3">
      <c r="P201392" s="83"/>
    </row>
    <row r="201393" spans="16:16" x14ac:dyDescent="0.3">
      <c r="P201393" s="83"/>
    </row>
    <row r="201394" spans="16:16" x14ac:dyDescent="0.3">
      <c r="P201394" s="83"/>
    </row>
    <row r="201395" spans="16:16" x14ac:dyDescent="0.3">
      <c r="P201395" s="83"/>
    </row>
    <row r="201396" spans="16:16" x14ac:dyDescent="0.3">
      <c r="P201396" s="83"/>
    </row>
    <row r="201397" spans="16:16" x14ac:dyDescent="0.3">
      <c r="P201397" s="83"/>
    </row>
    <row r="201398" spans="16:16" x14ac:dyDescent="0.3">
      <c r="P201398" s="83"/>
    </row>
    <row r="201399" spans="16:16" x14ac:dyDescent="0.3">
      <c r="P201399" s="83"/>
    </row>
    <row r="201400" spans="16:16" x14ac:dyDescent="0.3">
      <c r="P201400" s="83"/>
    </row>
    <row r="201401" spans="16:16" x14ac:dyDescent="0.3">
      <c r="P201401" s="83"/>
    </row>
    <row r="201402" spans="16:16" x14ac:dyDescent="0.3">
      <c r="P201402" s="83"/>
    </row>
    <row r="201403" spans="16:16" x14ac:dyDescent="0.3">
      <c r="P201403" s="83"/>
    </row>
    <row r="201404" spans="16:16" x14ac:dyDescent="0.3">
      <c r="P201404" s="83"/>
    </row>
    <row r="201405" spans="16:16" x14ac:dyDescent="0.3">
      <c r="P201405" s="83"/>
    </row>
    <row r="201406" spans="16:16" x14ac:dyDescent="0.3">
      <c r="P201406" s="83"/>
    </row>
    <row r="201407" spans="16:16" x14ac:dyDescent="0.3">
      <c r="P201407" s="83"/>
    </row>
    <row r="201408" spans="16:16" x14ac:dyDescent="0.3">
      <c r="P201408" s="83"/>
    </row>
    <row r="201409" spans="16:16" x14ac:dyDescent="0.3">
      <c r="P201409" s="83"/>
    </row>
    <row r="201410" spans="16:16" x14ac:dyDescent="0.3">
      <c r="P201410" s="83"/>
    </row>
    <row r="201411" spans="16:16" x14ac:dyDescent="0.3">
      <c r="P201411" s="83"/>
    </row>
    <row r="201412" spans="16:16" x14ac:dyDescent="0.3">
      <c r="P201412" s="83"/>
    </row>
    <row r="201413" spans="16:16" x14ac:dyDescent="0.3">
      <c r="P201413" s="83"/>
    </row>
    <row r="201414" spans="16:16" x14ac:dyDescent="0.3">
      <c r="P201414" s="83"/>
    </row>
    <row r="201415" spans="16:16" x14ac:dyDescent="0.3">
      <c r="P201415" s="83"/>
    </row>
    <row r="201416" spans="16:16" x14ac:dyDescent="0.3">
      <c r="P201416" s="83"/>
    </row>
    <row r="201417" spans="16:16" x14ac:dyDescent="0.3">
      <c r="P201417" s="83"/>
    </row>
    <row r="201418" spans="16:16" x14ac:dyDescent="0.3">
      <c r="P201418" s="83"/>
    </row>
    <row r="201419" spans="16:16" x14ac:dyDescent="0.3">
      <c r="P201419" s="83"/>
    </row>
    <row r="201420" spans="16:16" x14ac:dyDescent="0.3">
      <c r="P201420" s="83"/>
    </row>
    <row r="201421" spans="16:16" x14ac:dyDescent="0.3">
      <c r="P201421" s="83"/>
    </row>
    <row r="201422" spans="16:16" x14ac:dyDescent="0.3">
      <c r="P201422" s="83"/>
    </row>
    <row r="201423" spans="16:16" x14ac:dyDescent="0.3">
      <c r="P201423" s="83"/>
    </row>
    <row r="201424" spans="16:16" x14ac:dyDescent="0.3">
      <c r="P201424" s="83"/>
    </row>
    <row r="201425" spans="16:16" x14ac:dyDescent="0.3">
      <c r="P201425" s="83"/>
    </row>
    <row r="201426" spans="16:16" x14ac:dyDescent="0.3">
      <c r="P201426" s="83"/>
    </row>
    <row r="201427" spans="16:16" x14ac:dyDescent="0.3">
      <c r="P201427" s="83"/>
    </row>
    <row r="201428" spans="16:16" x14ac:dyDescent="0.3">
      <c r="P201428" s="83"/>
    </row>
    <row r="201429" spans="16:16" x14ac:dyDescent="0.3">
      <c r="P201429" s="83"/>
    </row>
    <row r="201430" spans="16:16" x14ac:dyDescent="0.3">
      <c r="P201430" s="83"/>
    </row>
    <row r="201431" spans="16:16" x14ac:dyDescent="0.3">
      <c r="P201431" s="83"/>
    </row>
    <row r="201432" spans="16:16" x14ac:dyDescent="0.3">
      <c r="P201432" s="83"/>
    </row>
    <row r="201433" spans="16:16" x14ac:dyDescent="0.3">
      <c r="P201433" s="83"/>
    </row>
    <row r="201434" spans="16:16" x14ac:dyDescent="0.3">
      <c r="P201434" s="83"/>
    </row>
    <row r="201435" spans="16:16" x14ac:dyDescent="0.3">
      <c r="P201435" s="83"/>
    </row>
    <row r="201436" spans="16:16" x14ac:dyDescent="0.3">
      <c r="P201436" s="83"/>
    </row>
    <row r="201437" spans="16:16" x14ac:dyDescent="0.3">
      <c r="P201437" s="83"/>
    </row>
    <row r="201438" spans="16:16" x14ac:dyDescent="0.3">
      <c r="P201438" s="83"/>
    </row>
    <row r="201439" spans="16:16" x14ac:dyDescent="0.3">
      <c r="P201439" s="83"/>
    </row>
    <row r="201440" spans="16:16" x14ac:dyDescent="0.3">
      <c r="P201440" s="83"/>
    </row>
    <row r="201441" spans="16:16" x14ac:dyDescent="0.3">
      <c r="P201441" s="83"/>
    </row>
    <row r="201442" spans="16:16" x14ac:dyDescent="0.3">
      <c r="P201442" s="83"/>
    </row>
    <row r="201443" spans="16:16" x14ac:dyDescent="0.3">
      <c r="P201443" s="83"/>
    </row>
    <row r="201444" spans="16:16" x14ac:dyDescent="0.3">
      <c r="P201444" s="83"/>
    </row>
    <row r="201445" spans="16:16" x14ac:dyDescent="0.3">
      <c r="P201445" s="83"/>
    </row>
    <row r="201446" spans="16:16" x14ac:dyDescent="0.3">
      <c r="P201446" s="83"/>
    </row>
    <row r="201447" spans="16:16" x14ac:dyDescent="0.3">
      <c r="P201447" s="83"/>
    </row>
    <row r="201448" spans="16:16" x14ac:dyDescent="0.3">
      <c r="P201448" s="83"/>
    </row>
    <row r="201449" spans="16:16" x14ac:dyDescent="0.3">
      <c r="P201449" s="83"/>
    </row>
    <row r="201450" spans="16:16" x14ac:dyDescent="0.3">
      <c r="P201450" s="83"/>
    </row>
    <row r="201451" spans="16:16" x14ac:dyDescent="0.3">
      <c r="P201451" s="83"/>
    </row>
    <row r="201452" spans="16:16" x14ac:dyDescent="0.3">
      <c r="P201452" s="83"/>
    </row>
    <row r="201453" spans="16:16" x14ac:dyDescent="0.3">
      <c r="P201453" s="83"/>
    </row>
    <row r="201454" spans="16:16" x14ac:dyDescent="0.3">
      <c r="P201454" s="83"/>
    </row>
    <row r="201455" spans="16:16" x14ac:dyDescent="0.3">
      <c r="P201455" s="83"/>
    </row>
    <row r="201456" spans="16:16" x14ac:dyDescent="0.3">
      <c r="P201456" s="83"/>
    </row>
    <row r="201457" spans="16:16" x14ac:dyDescent="0.3">
      <c r="P201457" s="83"/>
    </row>
    <row r="201458" spans="16:16" x14ac:dyDescent="0.3">
      <c r="P201458" s="83"/>
    </row>
    <row r="201459" spans="16:16" x14ac:dyDescent="0.3">
      <c r="P201459" s="83"/>
    </row>
    <row r="201460" spans="16:16" x14ac:dyDescent="0.3">
      <c r="P201460" s="83"/>
    </row>
    <row r="201461" spans="16:16" x14ac:dyDescent="0.3">
      <c r="P201461" s="83"/>
    </row>
    <row r="201462" spans="16:16" x14ac:dyDescent="0.3">
      <c r="P201462" s="83"/>
    </row>
    <row r="201463" spans="16:16" x14ac:dyDescent="0.3">
      <c r="P201463" s="83"/>
    </row>
    <row r="201464" spans="16:16" x14ac:dyDescent="0.3">
      <c r="P201464" s="83"/>
    </row>
    <row r="201465" spans="16:16" x14ac:dyDescent="0.3">
      <c r="P201465" s="83"/>
    </row>
    <row r="201466" spans="16:16" x14ac:dyDescent="0.3">
      <c r="P201466" s="83"/>
    </row>
    <row r="201467" spans="16:16" x14ac:dyDescent="0.3">
      <c r="P201467" s="83"/>
    </row>
    <row r="201468" spans="16:16" x14ac:dyDescent="0.3">
      <c r="P201468" s="83"/>
    </row>
    <row r="201469" spans="16:16" x14ac:dyDescent="0.3">
      <c r="P201469" s="83"/>
    </row>
    <row r="201470" spans="16:16" x14ac:dyDescent="0.3">
      <c r="P201470" s="83"/>
    </row>
    <row r="201471" spans="16:16" x14ac:dyDescent="0.3">
      <c r="P201471" s="83"/>
    </row>
    <row r="201472" spans="16:16" x14ac:dyDescent="0.3">
      <c r="P201472" s="83"/>
    </row>
    <row r="201473" spans="16:16" x14ac:dyDescent="0.3">
      <c r="P201473" s="83"/>
    </row>
    <row r="201474" spans="16:16" x14ac:dyDescent="0.3">
      <c r="P201474" s="83"/>
    </row>
    <row r="201475" spans="16:16" x14ac:dyDescent="0.3">
      <c r="P201475" s="83"/>
    </row>
    <row r="201476" spans="16:16" x14ac:dyDescent="0.3">
      <c r="P201476" s="83"/>
    </row>
    <row r="201477" spans="16:16" x14ac:dyDescent="0.3">
      <c r="P201477" s="83"/>
    </row>
    <row r="201478" spans="16:16" x14ac:dyDescent="0.3">
      <c r="P201478" s="83"/>
    </row>
    <row r="201479" spans="16:16" x14ac:dyDescent="0.3">
      <c r="P201479" s="83"/>
    </row>
    <row r="201480" spans="16:16" x14ac:dyDescent="0.3">
      <c r="P201480" s="83"/>
    </row>
    <row r="201481" spans="16:16" x14ac:dyDescent="0.3">
      <c r="P201481" s="83"/>
    </row>
    <row r="201482" spans="16:16" x14ac:dyDescent="0.3">
      <c r="P201482" s="83"/>
    </row>
    <row r="201483" spans="16:16" x14ac:dyDescent="0.3">
      <c r="P201483" s="83"/>
    </row>
    <row r="201484" spans="16:16" x14ac:dyDescent="0.3">
      <c r="P201484" s="83"/>
    </row>
    <row r="201485" spans="16:16" x14ac:dyDescent="0.3">
      <c r="P201485" s="83"/>
    </row>
    <row r="201486" spans="16:16" x14ac:dyDescent="0.3">
      <c r="P201486" s="83"/>
    </row>
    <row r="201487" spans="16:16" x14ac:dyDescent="0.3">
      <c r="P201487" s="83"/>
    </row>
    <row r="201488" spans="16:16" x14ac:dyDescent="0.3">
      <c r="P201488" s="83"/>
    </row>
    <row r="201489" spans="16:16" x14ac:dyDescent="0.3">
      <c r="P201489" s="83"/>
    </row>
    <row r="201490" spans="16:16" x14ac:dyDescent="0.3">
      <c r="P201490" s="83"/>
    </row>
    <row r="201491" spans="16:16" x14ac:dyDescent="0.3">
      <c r="P201491" s="83"/>
    </row>
    <row r="201492" spans="16:16" x14ac:dyDescent="0.3">
      <c r="P201492" s="83"/>
    </row>
    <row r="201493" spans="16:16" x14ac:dyDescent="0.3">
      <c r="P201493" s="83"/>
    </row>
    <row r="201494" spans="16:16" x14ac:dyDescent="0.3">
      <c r="P201494" s="83"/>
    </row>
    <row r="201495" spans="16:16" x14ac:dyDescent="0.3">
      <c r="P201495" s="83"/>
    </row>
    <row r="201496" spans="16:16" x14ac:dyDescent="0.3">
      <c r="P201496" s="83"/>
    </row>
    <row r="201497" spans="16:16" x14ac:dyDescent="0.3">
      <c r="P201497" s="83"/>
    </row>
    <row r="201498" spans="16:16" x14ac:dyDescent="0.3">
      <c r="P201498" s="83"/>
    </row>
    <row r="201499" spans="16:16" x14ac:dyDescent="0.3">
      <c r="P201499" s="83"/>
    </row>
    <row r="201500" spans="16:16" x14ac:dyDescent="0.3">
      <c r="P201500" s="83"/>
    </row>
    <row r="201501" spans="16:16" x14ac:dyDescent="0.3">
      <c r="P201501" s="83"/>
    </row>
    <row r="201502" spans="16:16" x14ac:dyDescent="0.3">
      <c r="P201502" s="83"/>
    </row>
    <row r="201503" spans="16:16" x14ac:dyDescent="0.3">
      <c r="P201503" s="83"/>
    </row>
    <row r="201504" spans="16:16" x14ac:dyDescent="0.3">
      <c r="P201504" s="83"/>
    </row>
    <row r="201505" spans="16:16" x14ac:dyDescent="0.3">
      <c r="P201505" s="83"/>
    </row>
    <row r="201506" spans="16:16" x14ac:dyDescent="0.3">
      <c r="P201506" s="83"/>
    </row>
    <row r="201507" spans="16:16" x14ac:dyDescent="0.3">
      <c r="P201507" s="83"/>
    </row>
    <row r="201508" spans="16:16" x14ac:dyDescent="0.3">
      <c r="P201508" s="83"/>
    </row>
    <row r="201509" spans="16:16" x14ac:dyDescent="0.3">
      <c r="P201509" s="83"/>
    </row>
    <row r="201510" spans="16:16" x14ac:dyDescent="0.3">
      <c r="P201510" s="83"/>
    </row>
    <row r="201511" spans="16:16" x14ac:dyDescent="0.3">
      <c r="P201511" s="83"/>
    </row>
    <row r="201512" spans="16:16" x14ac:dyDescent="0.3">
      <c r="P201512" s="83"/>
    </row>
    <row r="201513" spans="16:16" x14ac:dyDescent="0.3">
      <c r="P201513" s="83"/>
    </row>
    <row r="201514" spans="16:16" x14ac:dyDescent="0.3">
      <c r="P201514" s="83"/>
    </row>
    <row r="201515" spans="16:16" x14ac:dyDescent="0.3">
      <c r="P201515" s="83"/>
    </row>
    <row r="201516" spans="16:16" x14ac:dyDescent="0.3">
      <c r="P201516" s="83"/>
    </row>
    <row r="201517" spans="16:16" x14ac:dyDescent="0.3">
      <c r="P201517" s="83"/>
    </row>
    <row r="201518" spans="16:16" x14ac:dyDescent="0.3">
      <c r="P201518" s="83"/>
    </row>
    <row r="201519" spans="16:16" x14ac:dyDescent="0.3">
      <c r="P201519" s="83"/>
    </row>
    <row r="201520" spans="16:16" x14ac:dyDescent="0.3">
      <c r="P201520" s="83"/>
    </row>
    <row r="201521" spans="16:16" x14ac:dyDescent="0.3">
      <c r="P201521" s="83"/>
    </row>
    <row r="201522" spans="16:16" x14ac:dyDescent="0.3">
      <c r="P201522" s="83"/>
    </row>
    <row r="201523" spans="16:16" x14ac:dyDescent="0.3">
      <c r="P201523" s="83"/>
    </row>
    <row r="201524" spans="16:16" x14ac:dyDescent="0.3">
      <c r="P201524" s="83"/>
    </row>
    <row r="201525" spans="16:16" x14ac:dyDescent="0.3">
      <c r="P201525" s="83"/>
    </row>
    <row r="201526" spans="16:16" x14ac:dyDescent="0.3">
      <c r="P201526" s="83"/>
    </row>
    <row r="201527" spans="16:16" x14ac:dyDescent="0.3">
      <c r="P201527" s="83"/>
    </row>
    <row r="201528" spans="16:16" x14ac:dyDescent="0.3">
      <c r="P201528" s="83"/>
    </row>
    <row r="201529" spans="16:16" x14ac:dyDescent="0.3">
      <c r="P201529" s="83"/>
    </row>
    <row r="201530" spans="16:16" x14ac:dyDescent="0.3">
      <c r="P201530" s="83"/>
    </row>
    <row r="201531" spans="16:16" x14ac:dyDescent="0.3">
      <c r="P201531" s="83"/>
    </row>
    <row r="201532" spans="16:16" x14ac:dyDescent="0.3">
      <c r="P201532" s="83"/>
    </row>
    <row r="201533" spans="16:16" x14ac:dyDescent="0.3">
      <c r="P201533" s="83"/>
    </row>
    <row r="201534" spans="16:16" x14ac:dyDescent="0.3">
      <c r="P201534" s="83"/>
    </row>
    <row r="201535" spans="16:16" x14ac:dyDescent="0.3">
      <c r="P201535" s="83"/>
    </row>
    <row r="201536" spans="16:16" x14ac:dyDescent="0.3">
      <c r="P201536" s="83"/>
    </row>
    <row r="201537" spans="16:16" x14ac:dyDescent="0.3">
      <c r="P201537" s="83"/>
    </row>
    <row r="201538" spans="16:16" x14ac:dyDescent="0.3">
      <c r="P201538" s="83"/>
    </row>
    <row r="201539" spans="16:16" x14ac:dyDescent="0.3">
      <c r="P201539" s="83"/>
    </row>
    <row r="201540" spans="16:16" x14ac:dyDescent="0.3">
      <c r="P201540" s="83"/>
    </row>
    <row r="201541" spans="16:16" x14ac:dyDescent="0.3">
      <c r="P201541" s="83"/>
    </row>
    <row r="201542" spans="16:16" x14ac:dyDescent="0.3">
      <c r="P201542" s="83"/>
    </row>
    <row r="201543" spans="16:16" x14ac:dyDescent="0.3">
      <c r="P201543" s="83"/>
    </row>
    <row r="201544" spans="16:16" x14ac:dyDescent="0.3">
      <c r="P201544" s="83"/>
    </row>
    <row r="201545" spans="16:16" x14ac:dyDescent="0.3">
      <c r="P201545" s="83"/>
    </row>
    <row r="201546" spans="16:16" x14ac:dyDescent="0.3">
      <c r="P201546" s="83"/>
    </row>
    <row r="201547" spans="16:16" x14ac:dyDescent="0.3">
      <c r="P201547" s="83"/>
    </row>
    <row r="201548" spans="16:16" x14ac:dyDescent="0.3">
      <c r="P201548" s="83"/>
    </row>
    <row r="201549" spans="16:16" x14ac:dyDescent="0.3">
      <c r="P201549" s="83"/>
    </row>
    <row r="201550" spans="16:16" x14ac:dyDescent="0.3">
      <c r="P201550" s="83"/>
    </row>
    <row r="201551" spans="16:16" x14ac:dyDescent="0.3">
      <c r="P201551" s="83"/>
    </row>
    <row r="201552" spans="16:16" x14ac:dyDescent="0.3">
      <c r="P201552" s="83"/>
    </row>
    <row r="201553" spans="16:16" x14ac:dyDescent="0.3">
      <c r="P201553" s="83"/>
    </row>
    <row r="201554" spans="16:16" x14ac:dyDescent="0.3">
      <c r="P201554" s="83"/>
    </row>
    <row r="201555" spans="16:16" x14ac:dyDescent="0.3">
      <c r="P201555" s="83"/>
    </row>
    <row r="201556" spans="16:16" x14ac:dyDescent="0.3">
      <c r="P201556" s="83"/>
    </row>
    <row r="201557" spans="16:16" x14ac:dyDescent="0.3">
      <c r="P201557" s="83"/>
    </row>
    <row r="201558" spans="16:16" x14ac:dyDescent="0.3">
      <c r="P201558" s="83"/>
    </row>
    <row r="201559" spans="16:16" x14ac:dyDescent="0.3">
      <c r="P201559" s="83"/>
    </row>
    <row r="201560" spans="16:16" x14ac:dyDescent="0.3">
      <c r="P201560" s="83"/>
    </row>
    <row r="201561" spans="16:16" x14ac:dyDescent="0.3">
      <c r="P201561" s="83"/>
    </row>
    <row r="201562" spans="16:16" x14ac:dyDescent="0.3">
      <c r="P201562" s="83"/>
    </row>
    <row r="201563" spans="16:16" x14ac:dyDescent="0.3">
      <c r="P201563" s="83"/>
    </row>
    <row r="201564" spans="16:16" x14ac:dyDescent="0.3">
      <c r="P201564" s="83"/>
    </row>
    <row r="201565" spans="16:16" x14ac:dyDescent="0.3">
      <c r="P201565" s="83"/>
    </row>
    <row r="201566" spans="16:16" x14ac:dyDescent="0.3">
      <c r="P201566" s="83"/>
    </row>
    <row r="201567" spans="16:16" x14ac:dyDescent="0.3">
      <c r="P201567" s="83"/>
    </row>
    <row r="201568" spans="16:16" x14ac:dyDescent="0.3">
      <c r="P201568" s="83"/>
    </row>
    <row r="201569" spans="16:16" x14ac:dyDescent="0.3">
      <c r="P201569" s="83"/>
    </row>
    <row r="201570" spans="16:16" x14ac:dyDescent="0.3">
      <c r="P201570" s="83"/>
    </row>
    <row r="201571" spans="16:16" x14ac:dyDescent="0.3">
      <c r="P201571" s="83"/>
    </row>
    <row r="201572" spans="16:16" x14ac:dyDescent="0.3">
      <c r="P201572" s="83"/>
    </row>
    <row r="201573" spans="16:16" x14ac:dyDescent="0.3">
      <c r="P201573" s="83"/>
    </row>
    <row r="201574" spans="16:16" x14ac:dyDescent="0.3">
      <c r="P201574" s="83"/>
    </row>
    <row r="201575" spans="16:16" x14ac:dyDescent="0.3">
      <c r="P201575" s="83"/>
    </row>
    <row r="201576" spans="16:16" x14ac:dyDescent="0.3">
      <c r="P201576" s="83"/>
    </row>
    <row r="201577" spans="16:16" x14ac:dyDescent="0.3">
      <c r="P201577" s="83"/>
    </row>
    <row r="201578" spans="16:16" x14ac:dyDescent="0.3">
      <c r="P201578" s="83"/>
    </row>
    <row r="201579" spans="16:16" x14ac:dyDescent="0.3">
      <c r="P201579" s="83"/>
    </row>
    <row r="201580" spans="16:16" x14ac:dyDescent="0.3">
      <c r="P201580" s="83"/>
    </row>
    <row r="201581" spans="16:16" x14ac:dyDescent="0.3">
      <c r="P201581" s="83"/>
    </row>
    <row r="201582" spans="16:16" x14ac:dyDescent="0.3">
      <c r="P201582" s="83"/>
    </row>
    <row r="201583" spans="16:16" x14ac:dyDescent="0.3">
      <c r="P201583" s="83"/>
    </row>
    <row r="201584" spans="16:16" x14ac:dyDescent="0.3">
      <c r="P201584" s="83"/>
    </row>
    <row r="201585" spans="16:16" x14ac:dyDescent="0.3">
      <c r="P201585" s="83"/>
    </row>
    <row r="201586" spans="16:16" x14ac:dyDescent="0.3">
      <c r="P201586" s="83"/>
    </row>
    <row r="201587" spans="16:16" x14ac:dyDescent="0.3">
      <c r="P201587" s="83"/>
    </row>
    <row r="201588" spans="16:16" x14ac:dyDescent="0.3">
      <c r="P201588" s="83"/>
    </row>
    <row r="201589" spans="16:16" x14ac:dyDescent="0.3">
      <c r="P201589" s="83"/>
    </row>
    <row r="201590" spans="16:16" x14ac:dyDescent="0.3">
      <c r="P201590" s="83"/>
    </row>
    <row r="201591" spans="16:16" x14ac:dyDescent="0.3">
      <c r="P201591" s="83"/>
    </row>
    <row r="201592" spans="16:16" x14ac:dyDescent="0.3">
      <c r="P201592" s="83"/>
    </row>
    <row r="201593" spans="16:16" x14ac:dyDescent="0.3">
      <c r="P201593" s="83"/>
    </row>
    <row r="201594" spans="16:16" x14ac:dyDescent="0.3">
      <c r="P201594" s="83"/>
    </row>
    <row r="201595" spans="16:16" x14ac:dyDescent="0.3">
      <c r="P201595" s="83"/>
    </row>
    <row r="201596" spans="16:16" x14ac:dyDescent="0.3">
      <c r="P201596" s="83"/>
    </row>
    <row r="201597" spans="16:16" x14ac:dyDescent="0.3">
      <c r="P201597" s="83"/>
    </row>
    <row r="201598" spans="16:16" x14ac:dyDescent="0.3">
      <c r="P201598" s="83"/>
    </row>
    <row r="201599" spans="16:16" x14ac:dyDescent="0.3">
      <c r="P201599" s="83"/>
    </row>
    <row r="201600" spans="16:16" x14ac:dyDescent="0.3">
      <c r="P201600" s="83"/>
    </row>
    <row r="201601" spans="16:16" x14ac:dyDescent="0.3">
      <c r="P201601" s="83"/>
    </row>
    <row r="201602" spans="16:16" x14ac:dyDescent="0.3">
      <c r="P201602" s="83"/>
    </row>
    <row r="201603" spans="16:16" x14ac:dyDescent="0.3">
      <c r="P201603" s="83"/>
    </row>
    <row r="201604" spans="16:16" x14ac:dyDescent="0.3">
      <c r="P201604" s="83"/>
    </row>
    <row r="201605" spans="16:16" x14ac:dyDescent="0.3">
      <c r="P201605" s="83"/>
    </row>
    <row r="201606" spans="16:16" x14ac:dyDescent="0.3">
      <c r="P201606" s="83"/>
    </row>
    <row r="201607" spans="16:16" x14ac:dyDescent="0.3">
      <c r="P201607" s="83"/>
    </row>
    <row r="201608" spans="16:16" x14ac:dyDescent="0.3">
      <c r="P201608" s="83"/>
    </row>
    <row r="201609" spans="16:16" x14ac:dyDescent="0.3">
      <c r="P201609" s="83"/>
    </row>
    <row r="201610" spans="16:16" x14ac:dyDescent="0.3">
      <c r="P201610" s="83"/>
    </row>
    <row r="201611" spans="16:16" x14ac:dyDescent="0.3">
      <c r="P201611" s="83"/>
    </row>
    <row r="201612" spans="16:16" x14ac:dyDescent="0.3">
      <c r="P201612" s="83"/>
    </row>
    <row r="201613" spans="16:16" x14ac:dyDescent="0.3">
      <c r="P201613" s="83"/>
    </row>
    <row r="201614" spans="16:16" x14ac:dyDescent="0.3">
      <c r="P201614" s="83"/>
    </row>
    <row r="201615" spans="16:16" x14ac:dyDescent="0.3">
      <c r="P201615" s="83"/>
    </row>
    <row r="201616" spans="16:16" x14ac:dyDescent="0.3">
      <c r="P201616" s="83"/>
    </row>
    <row r="201617" spans="16:16" x14ac:dyDescent="0.3">
      <c r="P201617" s="83"/>
    </row>
    <row r="201618" spans="16:16" x14ac:dyDescent="0.3">
      <c r="P201618" s="83"/>
    </row>
    <row r="201619" spans="16:16" x14ac:dyDescent="0.3">
      <c r="P201619" s="83"/>
    </row>
    <row r="201620" spans="16:16" x14ac:dyDescent="0.3">
      <c r="P201620" s="83"/>
    </row>
    <row r="201621" spans="16:16" x14ac:dyDescent="0.3">
      <c r="P201621" s="83"/>
    </row>
    <row r="201622" spans="16:16" x14ac:dyDescent="0.3">
      <c r="P201622" s="83"/>
    </row>
    <row r="201623" spans="16:16" x14ac:dyDescent="0.3">
      <c r="P201623" s="83"/>
    </row>
    <row r="201624" spans="16:16" x14ac:dyDescent="0.3">
      <c r="P201624" s="83"/>
    </row>
    <row r="201625" spans="16:16" x14ac:dyDescent="0.3">
      <c r="P201625" s="83"/>
    </row>
    <row r="201626" spans="16:16" x14ac:dyDescent="0.3">
      <c r="P201626" s="83"/>
    </row>
    <row r="201627" spans="16:16" x14ac:dyDescent="0.3">
      <c r="P201627" s="83"/>
    </row>
    <row r="201628" spans="16:16" x14ac:dyDescent="0.3">
      <c r="P201628" s="83"/>
    </row>
    <row r="201629" spans="16:16" x14ac:dyDescent="0.3">
      <c r="P201629" s="83"/>
    </row>
    <row r="201630" spans="16:16" x14ac:dyDescent="0.3">
      <c r="P201630" s="83"/>
    </row>
    <row r="201631" spans="16:16" x14ac:dyDescent="0.3">
      <c r="P201631" s="83"/>
    </row>
    <row r="201632" spans="16:16" x14ac:dyDescent="0.3">
      <c r="P201632" s="83"/>
    </row>
    <row r="201633" spans="16:16" x14ac:dyDescent="0.3">
      <c r="P201633" s="83"/>
    </row>
    <row r="201634" spans="16:16" x14ac:dyDescent="0.3">
      <c r="P201634" s="83"/>
    </row>
    <row r="201635" spans="16:16" x14ac:dyDescent="0.3">
      <c r="P201635" s="83"/>
    </row>
    <row r="201636" spans="16:16" x14ac:dyDescent="0.3">
      <c r="P201636" s="83"/>
    </row>
    <row r="201637" spans="16:16" x14ac:dyDescent="0.3">
      <c r="P201637" s="83"/>
    </row>
    <row r="201638" spans="16:16" x14ac:dyDescent="0.3">
      <c r="P201638" s="83"/>
    </row>
    <row r="201639" spans="16:16" x14ac:dyDescent="0.3">
      <c r="P201639" s="83"/>
    </row>
    <row r="201640" spans="16:16" x14ac:dyDescent="0.3">
      <c r="P201640" s="83"/>
    </row>
    <row r="201641" spans="16:16" x14ac:dyDescent="0.3">
      <c r="P201641" s="83"/>
    </row>
    <row r="201642" spans="16:16" x14ac:dyDescent="0.3">
      <c r="P201642" s="83"/>
    </row>
    <row r="201643" spans="16:16" x14ac:dyDescent="0.3">
      <c r="P201643" s="83"/>
    </row>
    <row r="201644" spans="16:16" x14ac:dyDescent="0.3">
      <c r="P201644" s="83"/>
    </row>
    <row r="201645" spans="16:16" x14ac:dyDescent="0.3">
      <c r="P201645" s="83"/>
    </row>
    <row r="201646" spans="16:16" x14ac:dyDescent="0.3">
      <c r="P201646" s="83"/>
    </row>
    <row r="201647" spans="16:16" x14ac:dyDescent="0.3">
      <c r="P201647" s="83"/>
    </row>
    <row r="201648" spans="16:16" x14ac:dyDescent="0.3">
      <c r="P201648" s="83"/>
    </row>
    <row r="201649" spans="16:16" x14ac:dyDescent="0.3">
      <c r="P201649" s="83"/>
    </row>
    <row r="201650" spans="16:16" x14ac:dyDescent="0.3">
      <c r="P201650" s="83"/>
    </row>
    <row r="201651" spans="16:16" x14ac:dyDescent="0.3">
      <c r="P201651" s="83"/>
    </row>
    <row r="201652" spans="16:16" x14ac:dyDescent="0.3">
      <c r="P201652" s="83"/>
    </row>
    <row r="201653" spans="16:16" x14ac:dyDescent="0.3">
      <c r="P201653" s="83"/>
    </row>
    <row r="201654" spans="16:16" x14ac:dyDescent="0.3">
      <c r="P201654" s="83"/>
    </row>
    <row r="201655" spans="16:16" x14ac:dyDescent="0.3">
      <c r="P201655" s="83"/>
    </row>
    <row r="201656" spans="16:16" x14ac:dyDescent="0.3">
      <c r="P201656" s="83"/>
    </row>
    <row r="201657" spans="16:16" x14ac:dyDescent="0.3">
      <c r="P201657" s="83"/>
    </row>
    <row r="201658" spans="16:16" x14ac:dyDescent="0.3">
      <c r="P201658" s="83"/>
    </row>
    <row r="201659" spans="16:16" x14ac:dyDescent="0.3">
      <c r="P201659" s="83"/>
    </row>
    <row r="201660" spans="16:16" x14ac:dyDescent="0.3">
      <c r="P201660" s="83"/>
    </row>
    <row r="201661" spans="16:16" x14ac:dyDescent="0.3">
      <c r="P201661" s="83"/>
    </row>
    <row r="201662" spans="16:16" x14ac:dyDescent="0.3">
      <c r="P201662" s="83"/>
    </row>
    <row r="201663" spans="16:16" x14ac:dyDescent="0.3">
      <c r="P201663" s="83"/>
    </row>
    <row r="201664" spans="16:16" x14ac:dyDescent="0.3">
      <c r="P201664" s="83"/>
    </row>
    <row r="201665" spans="16:16" x14ac:dyDescent="0.3">
      <c r="P201665" s="83"/>
    </row>
    <row r="201666" spans="16:16" x14ac:dyDescent="0.3">
      <c r="P201666" s="83"/>
    </row>
    <row r="201667" spans="16:16" x14ac:dyDescent="0.3">
      <c r="P201667" s="83"/>
    </row>
    <row r="201668" spans="16:16" x14ac:dyDescent="0.3">
      <c r="P201668" s="83"/>
    </row>
    <row r="201669" spans="16:16" x14ac:dyDescent="0.3">
      <c r="P201669" s="83"/>
    </row>
    <row r="201670" spans="16:16" x14ac:dyDescent="0.3">
      <c r="P201670" s="83"/>
    </row>
    <row r="201671" spans="16:16" x14ac:dyDescent="0.3">
      <c r="P201671" s="83"/>
    </row>
    <row r="201672" spans="16:16" x14ac:dyDescent="0.3">
      <c r="P201672" s="83"/>
    </row>
    <row r="201673" spans="16:16" x14ac:dyDescent="0.3">
      <c r="P201673" s="83"/>
    </row>
    <row r="201674" spans="16:16" x14ac:dyDescent="0.3">
      <c r="P201674" s="83"/>
    </row>
    <row r="201675" spans="16:16" x14ac:dyDescent="0.3">
      <c r="P201675" s="83"/>
    </row>
    <row r="201676" spans="16:16" x14ac:dyDescent="0.3">
      <c r="P201676" s="83"/>
    </row>
    <row r="201677" spans="16:16" x14ac:dyDescent="0.3">
      <c r="P201677" s="83"/>
    </row>
    <row r="201678" spans="16:16" x14ac:dyDescent="0.3">
      <c r="P201678" s="83"/>
    </row>
    <row r="201679" spans="16:16" x14ac:dyDescent="0.3">
      <c r="P201679" s="83"/>
    </row>
    <row r="201680" spans="16:16" x14ac:dyDescent="0.3">
      <c r="P201680" s="83"/>
    </row>
    <row r="201681" spans="16:16" x14ac:dyDescent="0.3">
      <c r="P201681" s="83"/>
    </row>
    <row r="201682" spans="16:16" x14ac:dyDescent="0.3">
      <c r="P201682" s="83"/>
    </row>
    <row r="201683" spans="16:16" x14ac:dyDescent="0.3">
      <c r="P201683" s="83"/>
    </row>
    <row r="201684" spans="16:16" x14ac:dyDescent="0.3">
      <c r="P201684" s="83"/>
    </row>
    <row r="201685" spans="16:16" x14ac:dyDescent="0.3">
      <c r="P201685" s="83"/>
    </row>
    <row r="201686" spans="16:16" x14ac:dyDescent="0.3">
      <c r="P201686" s="83"/>
    </row>
    <row r="201687" spans="16:16" x14ac:dyDescent="0.3">
      <c r="P201687" s="83"/>
    </row>
    <row r="201688" spans="16:16" x14ac:dyDescent="0.3">
      <c r="P201688" s="83"/>
    </row>
    <row r="201689" spans="16:16" x14ac:dyDescent="0.3">
      <c r="P201689" s="83"/>
    </row>
    <row r="201690" spans="16:16" x14ac:dyDescent="0.3">
      <c r="P201690" s="83"/>
    </row>
    <row r="201691" spans="16:16" x14ac:dyDescent="0.3">
      <c r="P201691" s="83"/>
    </row>
    <row r="201692" spans="16:16" x14ac:dyDescent="0.3">
      <c r="P201692" s="83"/>
    </row>
    <row r="201693" spans="16:16" x14ac:dyDescent="0.3">
      <c r="P201693" s="83"/>
    </row>
    <row r="201694" spans="16:16" x14ac:dyDescent="0.3">
      <c r="P201694" s="83"/>
    </row>
    <row r="201695" spans="16:16" x14ac:dyDescent="0.3">
      <c r="P201695" s="83"/>
    </row>
    <row r="201696" spans="16:16" x14ac:dyDescent="0.3">
      <c r="P201696" s="83"/>
    </row>
    <row r="201697" spans="16:16" x14ac:dyDescent="0.3">
      <c r="P201697" s="83"/>
    </row>
    <row r="201698" spans="16:16" x14ac:dyDescent="0.3">
      <c r="P201698" s="83"/>
    </row>
    <row r="201699" spans="16:16" x14ac:dyDescent="0.3">
      <c r="P201699" s="83"/>
    </row>
    <row r="201700" spans="16:16" x14ac:dyDescent="0.3">
      <c r="P201700" s="83"/>
    </row>
    <row r="201701" spans="16:16" x14ac:dyDescent="0.3">
      <c r="P201701" s="83"/>
    </row>
    <row r="201702" spans="16:16" x14ac:dyDescent="0.3">
      <c r="P201702" s="83"/>
    </row>
    <row r="201703" spans="16:16" x14ac:dyDescent="0.3">
      <c r="P201703" s="83"/>
    </row>
    <row r="201704" spans="16:16" x14ac:dyDescent="0.3">
      <c r="P201704" s="83"/>
    </row>
    <row r="201705" spans="16:16" x14ac:dyDescent="0.3">
      <c r="P201705" s="83"/>
    </row>
    <row r="201706" spans="16:16" x14ac:dyDescent="0.3">
      <c r="P201706" s="83"/>
    </row>
    <row r="201707" spans="16:16" x14ac:dyDescent="0.3">
      <c r="P201707" s="83"/>
    </row>
    <row r="201708" spans="16:16" x14ac:dyDescent="0.3">
      <c r="P201708" s="83"/>
    </row>
    <row r="201709" spans="16:16" x14ac:dyDescent="0.3">
      <c r="P201709" s="83"/>
    </row>
    <row r="201710" spans="16:16" x14ac:dyDescent="0.3">
      <c r="P201710" s="83"/>
    </row>
    <row r="201711" spans="16:16" x14ac:dyDescent="0.3">
      <c r="P201711" s="83"/>
    </row>
    <row r="201712" spans="16:16" x14ac:dyDescent="0.3">
      <c r="P201712" s="83"/>
    </row>
    <row r="201713" spans="16:16" x14ac:dyDescent="0.3">
      <c r="P201713" s="83"/>
    </row>
    <row r="201714" spans="16:16" x14ac:dyDescent="0.3">
      <c r="P201714" s="83"/>
    </row>
    <row r="201715" spans="16:16" x14ac:dyDescent="0.3">
      <c r="P201715" s="83"/>
    </row>
    <row r="201716" spans="16:16" x14ac:dyDescent="0.3">
      <c r="P201716" s="83"/>
    </row>
    <row r="201717" spans="16:16" x14ac:dyDescent="0.3">
      <c r="P201717" s="83"/>
    </row>
    <row r="201718" spans="16:16" x14ac:dyDescent="0.3">
      <c r="P201718" s="83"/>
    </row>
    <row r="201719" spans="16:16" x14ac:dyDescent="0.3">
      <c r="P201719" s="83"/>
    </row>
    <row r="201720" spans="16:16" x14ac:dyDescent="0.3">
      <c r="P201720" s="83"/>
    </row>
    <row r="201721" spans="16:16" x14ac:dyDescent="0.3">
      <c r="P201721" s="83"/>
    </row>
    <row r="201722" spans="16:16" x14ac:dyDescent="0.3">
      <c r="P201722" s="83"/>
    </row>
    <row r="201723" spans="16:16" x14ac:dyDescent="0.3">
      <c r="P201723" s="83"/>
    </row>
    <row r="201724" spans="16:16" x14ac:dyDescent="0.3">
      <c r="P201724" s="83"/>
    </row>
    <row r="201725" spans="16:16" x14ac:dyDescent="0.3">
      <c r="P201725" s="83"/>
    </row>
    <row r="201726" spans="16:16" x14ac:dyDescent="0.3">
      <c r="P201726" s="83"/>
    </row>
    <row r="201727" spans="16:16" x14ac:dyDescent="0.3">
      <c r="P201727" s="83"/>
    </row>
    <row r="201728" spans="16:16" x14ac:dyDescent="0.3">
      <c r="P201728" s="83"/>
    </row>
    <row r="201729" spans="16:16" x14ac:dyDescent="0.3">
      <c r="P201729" s="83"/>
    </row>
    <row r="201730" spans="16:16" x14ac:dyDescent="0.3">
      <c r="P201730" s="83"/>
    </row>
    <row r="201731" spans="16:16" x14ac:dyDescent="0.3">
      <c r="P201731" s="83"/>
    </row>
    <row r="201732" spans="16:16" x14ac:dyDescent="0.3">
      <c r="P201732" s="83"/>
    </row>
    <row r="201733" spans="16:16" x14ac:dyDescent="0.3">
      <c r="P201733" s="83"/>
    </row>
    <row r="201734" spans="16:16" x14ac:dyDescent="0.3">
      <c r="P201734" s="83"/>
    </row>
    <row r="201735" spans="16:16" x14ac:dyDescent="0.3">
      <c r="P201735" s="83"/>
    </row>
    <row r="201736" spans="16:16" x14ac:dyDescent="0.3">
      <c r="P201736" s="83"/>
    </row>
    <row r="201737" spans="16:16" x14ac:dyDescent="0.3">
      <c r="P201737" s="83"/>
    </row>
    <row r="201738" spans="16:16" x14ac:dyDescent="0.3">
      <c r="P201738" s="83"/>
    </row>
    <row r="201739" spans="16:16" x14ac:dyDescent="0.3">
      <c r="P201739" s="83"/>
    </row>
    <row r="201740" spans="16:16" x14ac:dyDescent="0.3">
      <c r="P201740" s="83"/>
    </row>
    <row r="201741" spans="16:16" x14ac:dyDescent="0.3">
      <c r="P201741" s="83"/>
    </row>
    <row r="201742" spans="16:16" x14ac:dyDescent="0.3">
      <c r="P201742" s="83"/>
    </row>
    <row r="201743" spans="16:16" x14ac:dyDescent="0.3">
      <c r="P201743" s="83"/>
    </row>
    <row r="201744" spans="16:16" x14ac:dyDescent="0.3">
      <c r="P201744" s="83"/>
    </row>
    <row r="201745" spans="16:16" x14ac:dyDescent="0.3">
      <c r="P201745" s="83"/>
    </row>
    <row r="201746" spans="16:16" x14ac:dyDescent="0.3">
      <c r="P201746" s="83"/>
    </row>
    <row r="201747" spans="16:16" x14ac:dyDescent="0.3">
      <c r="P201747" s="83"/>
    </row>
    <row r="201748" spans="16:16" x14ac:dyDescent="0.3">
      <c r="P201748" s="83"/>
    </row>
    <row r="201749" spans="16:16" x14ac:dyDescent="0.3">
      <c r="P201749" s="83"/>
    </row>
    <row r="201750" spans="16:16" x14ac:dyDescent="0.3">
      <c r="P201750" s="83"/>
    </row>
    <row r="201751" spans="16:16" x14ac:dyDescent="0.3">
      <c r="P201751" s="83"/>
    </row>
    <row r="201752" spans="16:16" x14ac:dyDescent="0.3">
      <c r="P201752" s="83"/>
    </row>
    <row r="201753" spans="16:16" x14ac:dyDescent="0.3">
      <c r="P201753" s="83"/>
    </row>
    <row r="201754" spans="16:16" x14ac:dyDescent="0.3">
      <c r="P201754" s="83"/>
    </row>
    <row r="201755" spans="16:16" x14ac:dyDescent="0.3">
      <c r="P201755" s="83"/>
    </row>
    <row r="201756" spans="16:16" x14ac:dyDescent="0.3">
      <c r="P201756" s="83"/>
    </row>
    <row r="201757" spans="16:16" x14ac:dyDescent="0.3">
      <c r="P201757" s="83"/>
    </row>
    <row r="201758" spans="16:16" x14ac:dyDescent="0.3">
      <c r="P201758" s="83"/>
    </row>
    <row r="201759" spans="16:16" x14ac:dyDescent="0.3">
      <c r="P201759" s="83"/>
    </row>
    <row r="201760" spans="16:16" x14ac:dyDescent="0.3">
      <c r="P201760" s="83"/>
    </row>
    <row r="201761" spans="16:16" x14ac:dyDescent="0.3">
      <c r="P201761" s="83"/>
    </row>
    <row r="201762" spans="16:16" x14ac:dyDescent="0.3">
      <c r="P201762" s="83"/>
    </row>
    <row r="201763" spans="16:16" x14ac:dyDescent="0.3">
      <c r="P201763" s="83"/>
    </row>
    <row r="201764" spans="16:16" x14ac:dyDescent="0.3">
      <c r="P201764" s="83"/>
    </row>
    <row r="201765" spans="16:16" x14ac:dyDescent="0.3">
      <c r="P201765" s="83"/>
    </row>
    <row r="201766" spans="16:16" x14ac:dyDescent="0.3">
      <c r="P201766" s="83"/>
    </row>
    <row r="201767" spans="16:16" x14ac:dyDescent="0.3">
      <c r="P201767" s="83"/>
    </row>
    <row r="201768" spans="16:16" x14ac:dyDescent="0.3">
      <c r="P201768" s="83"/>
    </row>
    <row r="201769" spans="16:16" x14ac:dyDescent="0.3">
      <c r="P201769" s="83"/>
    </row>
    <row r="201770" spans="16:16" x14ac:dyDescent="0.3">
      <c r="P201770" s="83"/>
    </row>
    <row r="201771" spans="16:16" x14ac:dyDescent="0.3">
      <c r="P201771" s="83"/>
    </row>
    <row r="201772" spans="16:16" x14ac:dyDescent="0.3">
      <c r="P201772" s="83"/>
    </row>
    <row r="201773" spans="16:16" x14ac:dyDescent="0.3">
      <c r="P201773" s="83"/>
    </row>
    <row r="201774" spans="16:16" x14ac:dyDescent="0.3">
      <c r="P201774" s="83"/>
    </row>
    <row r="201775" spans="16:16" x14ac:dyDescent="0.3">
      <c r="P201775" s="83"/>
    </row>
    <row r="201776" spans="16:16" x14ac:dyDescent="0.3">
      <c r="P201776" s="83"/>
    </row>
    <row r="201777" spans="16:16" x14ac:dyDescent="0.3">
      <c r="P201777" s="83"/>
    </row>
    <row r="201778" spans="16:16" x14ac:dyDescent="0.3">
      <c r="P201778" s="83"/>
    </row>
    <row r="201779" spans="16:16" x14ac:dyDescent="0.3">
      <c r="P201779" s="83"/>
    </row>
    <row r="201780" spans="16:16" x14ac:dyDescent="0.3">
      <c r="P201780" s="83"/>
    </row>
    <row r="201781" spans="16:16" x14ac:dyDescent="0.3">
      <c r="P201781" s="83"/>
    </row>
    <row r="201782" spans="16:16" x14ac:dyDescent="0.3">
      <c r="P201782" s="83"/>
    </row>
    <row r="201783" spans="16:16" x14ac:dyDescent="0.3">
      <c r="P201783" s="83"/>
    </row>
    <row r="201784" spans="16:16" x14ac:dyDescent="0.3">
      <c r="P201784" s="83"/>
    </row>
    <row r="201785" spans="16:16" x14ac:dyDescent="0.3">
      <c r="P201785" s="83"/>
    </row>
    <row r="201786" spans="16:16" x14ac:dyDescent="0.3">
      <c r="P201786" s="83"/>
    </row>
    <row r="201787" spans="16:16" x14ac:dyDescent="0.3">
      <c r="P201787" s="83"/>
    </row>
    <row r="201788" spans="16:16" x14ac:dyDescent="0.3">
      <c r="P201788" s="83"/>
    </row>
    <row r="201789" spans="16:16" x14ac:dyDescent="0.3">
      <c r="P201789" s="83"/>
    </row>
    <row r="201790" spans="16:16" x14ac:dyDescent="0.3">
      <c r="P201790" s="83"/>
    </row>
    <row r="201791" spans="16:16" x14ac:dyDescent="0.3">
      <c r="P201791" s="83"/>
    </row>
    <row r="201792" spans="16:16" x14ac:dyDescent="0.3">
      <c r="P201792" s="83"/>
    </row>
    <row r="201793" spans="16:16" x14ac:dyDescent="0.3">
      <c r="P201793" s="83"/>
    </row>
    <row r="201794" spans="16:16" x14ac:dyDescent="0.3">
      <c r="P201794" s="83"/>
    </row>
    <row r="201795" spans="16:16" x14ac:dyDescent="0.3">
      <c r="P201795" s="83"/>
    </row>
    <row r="201796" spans="16:16" x14ac:dyDescent="0.3">
      <c r="P201796" s="83"/>
    </row>
    <row r="201797" spans="16:16" x14ac:dyDescent="0.3">
      <c r="P201797" s="83"/>
    </row>
    <row r="201798" spans="16:16" x14ac:dyDescent="0.3">
      <c r="P201798" s="83"/>
    </row>
    <row r="201799" spans="16:16" x14ac:dyDescent="0.3">
      <c r="P201799" s="83"/>
    </row>
    <row r="201800" spans="16:16" x14ac:dyDescent="0.3">
      <c r="P201800" s="83"/>
    </row>
    <row r="201801" spans="16:16" x14ac:dyDescent="0.3">
      <c r="P201801" s="83"/>
    </row>
    <row r="201802" spans="16:16" x14ac:dyDescent="0.3">
      <c r="P201802" s="83"/>
    </row>
    <row r="201803" spans="16:16" x14ac:dyDescent="0.3">
      <c r="P201803" s="83"/>
    </row>
    <row r="201804" spans="16:16" x14ac:dyDescent="0.3">
      <c r="P201804" s="83"/>
    </row>
    <row r="201805" spans="16:16" x14ac:dyDescent="0.3">
      <c r="P201805" s="83"/>
    </row>
    <row r="201806" spans="16:16" x14ac:dyDescent="0.3">
      <c r="P201806" s="83"/>
    </row>
    <row r="201807" spans="16:16" x14ac:dyDescent="0.3">
      <c r="P201807" s="83"/>
    </row>
    <row r="201808" spans="16:16" x14ac:dyDescent="0.3">
      <c r="P201808" s="83"/>
    </row>
    <row r="201809" spans="16:16" x14ac:dyDescent="0.3">
      <c r="P201809" s="83"/>
    </row>
    <row r="201810" spans="16:16" x14ac:dyDescent="0.3">
      <c r="P201810" s="83"/>
    </row>
    <row r="201811" spans="16:16" x14ac:dyDescent="0.3">
      <c r="P201811" s="83"/>
    </row>
    <row r="201812" spans="16:16" x14ac:dyDescent="0.3">
      <c r="P201812" s="83"/>
    </row>
    <row r="201813" spans="16:16" x14ac:dyDescent="0.3">
      <c r="P201813" s="83"/>
    </row>
    <row r="201814" spans="16:16" x14ac:dyDescent="0.3">
      <c r="P201814" s="83"/>
    </row>
    <row r="201815" spans="16:16" x14ac:dyDescent="0.3">
      <c r="P201815" s="83"/>
    </row>
    <row r="201816" spans="16:16" x14ac:dyDescent="0.3">
      <c r="P201816" s="83"/>
    </row>
    <row r="201817" spans="16:16" x14ac:dyDescent="0.3">
      <c r="P201817" s="83"/>
    </row>
    <row r="201818" spans="16:16" x14ac:dyDescent="0.3">
      <c r="P201818" s="83"/>
    </row>
    <row r="201819" spans="16:16" x14ac:dyDescent="0.3">
      <c r="P201819" s="83"/>
    </row>
    <row r="201820" spans="16:16" x14ac:dyDescent="0.3">
      <c r="P201820" s="83"/>
    </row>
    <row r="201821" spans="16:16" x14ac:dyDescent="0.3">
      <c r="P201821" s="83"/>
    </row>
    <row r="201822" spans="16:16" x14ac:dyDescent="0.3">
      <c r="P201822" s="83"/>
    </row>
    <row r="201823" spans="16:16" x14ac:dyDescent="0.3">
      <c r="P201823" s="83"/>
    </row>
    <row r="201824" spans="16:16" x14ac:dyDescent="0.3">
      <c r="P201824" s="83"/>
    </row>
    <row r="201825" spans="16:16" x14ac:dyDescent="0.3">
      <c r="P201825" s="83"/>
    </row>
    <row r="201826" spans="16:16" x14ac:dyDescent="0.3">
      <c r="P201826" s="83"/>
    </row>
    <row r="201827" spans="16:16" x14ac:dyDescent="0.3">
      <c r="P201827" s="83"/>
    </row>
    <row r="201828" spans="16:16" x14ac:dyDescent="0.3">
      <c r="P201828" s="83"/>
    </row>
    <row r="201829" spans="16:16" x14ac:dyDescent="0.3">
      <c r="P201829" s="83"/>
    </row>
    <row r="201830" spans="16:16" x14ac:dyDescent="0.3">
      <c r="P201830" s="83"/>
    </row>
    <row r="201831" spans="16:16" x14ac:dyDescent="0.3">
      <c r="P201831" s="83"/>
    </row>
    <row r="201832" spans="16:16" x14ac:dyDescent="0.3">
      <c r="P201832" s="83"/>
    </row>
    <row r="201833" spans="16:16" x14ac:dyDescent="0.3">
      <c r="P201833" s="83"/>
    </row>
    <row r="201834" spans="16:16" x14ac:dyDescent="0.3">
      <c r="P201834" s="83"/>
    </row>
    <row r="201835" spans="16:16" x14ac:dyDescent="0.3">
      <c r="P201835" s="83"/>
    </row>
    <row r="201836" spans="16:16" x14ac:dyDescent="0.3">
      <c r="P201836" s="83"/>
    </row>
    <row r="201837" spans="16:16" x14ac:dyDescent="0.3">
      <c r="P201837" s="83"/>
    </row>
    <row r="201838" spans="16:16" x14ac:dyDescent="0.3">
      <c r="P201838" s="83"/>
    </row>
    <row r="201839" spans="16:16" x14ac:dyDescent="0.3">
      <c r="P201839" s="83"/>
    </row>
    <row r="201840" spans="16:16" x14ac:dyDescent="0.3">
      <c r="P201840" s="83"/>
    </row>
    <row r="201841" spans="16:16" x14ac:dyDescent="0.3">
      <c r="P201841" s="83"/>
    </row>
    <row r="201842" spans="16:16" x14ac:dyDescent="0.3">
      <c r="P201842" s="83"/>
    </row>
    <row r="201843" spans="16:16" x14ac:dyDescent="0.3">
      <c r="P201843" s="83"/>
    </row>
    <row r="201844" spans="16:16" x14ac:dyDescent="0.3">
      <c r="P201844" s="83"/>
    </row>
    <row r="201845" spans="16:16" x14ac:dyDescent="0.3">
      <c r="P201845" s="83"/>
    </row>
    <row r="201846" spans="16:16" x14ac:dyDescent="0.3">
      <c r="P201846" s="83"/>
    </row>
    <row r="201847" spans="16:16" x14ac:dyDescent="0.3">
      <c r="P201847" s="83"/>
    </row>
    <row r="201848" spans="16:16" x14ac:dyDescent="0.3">
      <c r="P201848" s="83"/>
    </row>
    <row r="201849" spans="16:16" x14ac:dyDescent="0.3">
      <c r="P201849" s="83"/>
    </row>
    <row r="201850" spans="16:16" x14ac:dyDescent="0.3">
      <c r="P201850" s="83"/>
    </row>
    <row r="201851" spans="16:16" x14ac:dyDescent="0.3">
      <c r="P201851" s="83"/>
    </row>
    <row r="201852" spans="16:16" x14ac:dyDescent="0.3">
      <c r="P201852" s="83"/>
    </row>
    <row r="201853" spans="16:16" x14ac:dyDescent="0.3">
      <c r="P201853" s="83"/>
    </row>
    <row r="201854" spans="16:16" x14ac:dyDescent="0.3">
      <c r="P201854" s="83"/>
    </row>
    <row r="201855" spans="16:16" x14ac:dyDescent="0.3">
      <c r="P201855" s="83"/>
    </row>
    <row r="201856" spans="16:16" x14ac:dyDescent="0.3">
      <c r="P201856" s="83"/>
    </row>
    <row r="201857" spans="16:16" x14ac:dyDescent="0.3">
      <c r="P201857" s="83"/>
    </row>
    <row r="201858" spans="16:16" x14ac:dyDescent="0.3">
      <c r="P201858" s="83"/>
    </row>
    <row r="201859" spans="16:16" x14ac:dyDescent="0.3">
      <c r="P201859" s="83"/>
    </row>
    <row r="201860" spans="16:16" x14ac:dyDescent="0.3">
      <c r="P201860" s="83"/>
    </row>
    <row r="201861" spans="16:16" x14ac:dyDescent="0.3">
      <c r="P201861" s="83"/>
    </row>
    <row r="201862" spans="16:16" x14ac:dyDescent="0.3">
      <c r="P201862" s="83"/>
    </row>
    <row r="201863" spans="16:16" x14ac:dyDescent="0.3">
      <c r="P201863" s="83"/>
    </row>
    <row r="201864" spans="16:16" x14ac:dyDescent="0.3">
      <c r="P201864" s="83"/>
    </row>
    <row r="201865" spans="16:16" x14ac:dyDescent="0.3">
      <c r="P201865" s="83"/>
    </row>
    <row r="201866" spans="16:16" x14ac:dyDescent="0.3">
      <c r="P201866" s="83"/>
    </row>
    <row r="201867" spans="16:16" x14ac:dyDescent="0.3">
      <c r="P201867" s="83"/>
    </row>
    <row r="201868" spans="16:16" x14ac:dyDescent="0.3">
      <c r="P201868" s="83"/>
    </row>
    <row r="201869" spans="16:16" x14ac:dyDescent="0.3">
      <c r="P201869" s="83"/>
    </row>
    <row r="201870" spans="16:16" x14ac:dyDescent="0.3">
      <c r="P201870" s="83"/>
    </row>
    <row r="201871" spans="16:16" x14ac:dyDescent="0.3">
      <c r="P201871" s="83"/>
    </row>
    <row r="201872" spans="16:16" x14ac:dyDescent="0.3">
      <c r="P201872" s="83"/>
    </row>
    <row r="201873" spans="16:16" x14ac:dyDescent="0.3">
      <c r="P201873" s="83"/>
    </row>
    <row r="201874" spans="16:16" x14ac:dyDescent="0.3">
      <c r="P201874" s="83"/>
    </row>
    <row r="201875" spans="16:16" x14ac:dyDescent="0.3">
      <c r="P201875" s="83"/>
    </row>
    <row r="201876" spans="16:16" x14ac:dyDescent="0.3">
      <c r="P201876" s="83"/>
    </row>
    <row r="201877" spans="16:16" x14ac:dyDescent="0.3">
      <c r="P201877" s="83"/>
    </row>
    <row r="201878" spans="16:16" x14ac:dyDescent="0.3">
      <c r="P201878" s="83"/>
    </row>
    <row r="201879" spans="16:16" x14ac:dyDescent="0.3">
      <c r="P201879" s="83"/>
    </row>
    <row r="201880" spans="16:16" x14ac:dyDescent="0.3">
      <c r="P201880" s="83"/>
    </row>
    <row r="201881" spans="16:16" x14ac:dyDescent="0.3">
      <c r="P201881" s="83"/>
    </row>
    <row r="201882" spans="16:16" x14ac:dyDescent="0.3">
      <c r="P201882" s="83"/>
    </row>
    <row r="201883" spans="16:16" x14ac:dyDescent="0.3">
      <c r="P201883" s="83"/>
    </row>
    <row r="201884" spans="16:16" x14ac:dyDescent="0.3">
      <c r="P201884" s="83"/>
    </row>
    <row r="201885" spans="16:16" x14ac:dyDescent="0.3">
      <c r="P201885" s="83"/>
    </row>
    <row r="201886" spans="16:16" x14ac:dyDescent="0.3">
      <c r="P201886" s="83"/>
    </row>
    <row r="201887" spans="16:16" x14ac:dyDescent="0.3">
      <c r="P201887" s="83"/>
    </row>
    <row r="201888" spans="16:16" x14ac:dyDescent="0.3">
      <c r="P201888" s="83"/>
    </row>
    <row r="201889" spans="16:16" x14ac:dyDescent="0.3">
      <c r="P201889" s="83"/>
    </row>
    <row r="201890" spans="16:16" x14ac:dyDescent="0.3">
      <c r="P201890" s="83"/>
    </row>
    <row r="201891" spans="16:16" x14ac:dyDescent="0.3">
      <c r="P201891" s="83"/>
    </row>
    <row r="201892" spans="16:16" x14ac:dyDescent="0.3">
      <c r="P201892" s="83"/>
    </row>
    <row r="201893" spans="16:16" x14ac:dyDescent="0.3">
      <c r="P201893" s="83"/>
    </row>
    <row r="201894" spans="16:16" x14ac:dyDescent="0.3">
      <c r="P201894" s="83"/>
    </row>
    <row r="201895" spans="16:16" x14ac:dyDescent="0.3">
      <c r="P201895" s="83"/>
    </row>
    <row r="201896" spans="16:16" x14ac:dyDescent="0.3">
      <c r="P201896" s="83"/>
    </row>
    <row r="201897" spans="16:16" x14ac:dyDescent="0.3">
      <c r="P201897" s="83"/>
    </row>
    <row r="201898" spans="16:16" x14ac:dyDescent="0.3">
      <c r="P201898" s="83"/>
    </row>
    <row r="201899" spans="16:16" x14ac:dyDescent="0.3">
      <c r="P201899" s="83"/>
    </row>
    <row r="201900" spans="16:16" x14ac:dyDescent="0.3">
      <c r="P201900" s="83"/>
    </row>
    <row r="201901" spans="16:16" x14ac:dyDescent="0.3">
      <c r="P201901" s="83"/>
    </row>
    <row r="201902" spans="16:16" x14ac:dyDescent="0.3">
      <c r="P201902" s="83"/>
    </row>
    <row r="201903" spans="16:16" x14ac:dyDescent="0.3">
      <c r="P201903" s="83"/>
    </row>
    <row r="201904" spans="16:16" x14ac:dyDescent="0.3">
      <c r="P201904" s="83"/>
    </row>
    <row r="201905" spans="16:16" x14ac:dyDescent="0.3">
      <c r="P201905" s="83"/>
    </row>
    <row r="201906" spans="16:16" x14ac:dyDescent="0.3">
      <c r="P201906" s="83"/>
    </row>
    <row r="201907" spans="16:16" x14ac:dyDescent="0.3">
      <c r="P201907" s="83"/>
    </row>
    <row r="201908" spans="16:16" x14ac:dyDescent="0.3">
      <c r="P201908" s="83"/>
    </row>
    <row r="201909" spans="16:16" x14ac:dyDescent="0.3">
      <c r="P201909" s="83"/>
    </row>
    <row r="201910" spans="16:16" x14ac:dyDescent="0.3">
      <c r="P201910" s="83"/>
    </row>
    <row r="201911" spans="16:16" x14ac:dyDescent="0.3">
      <c r="P201911" s="83"/>
    </row>
    <row r="201912" spans="16:16" x14ac:dyDescent="0.3">
      <c r="P201912" s="83"/>
    </row>
    <row r="201913" spans="16:16" x14ac:dyDescent="0.3">
      <c r="P201913" s="83"/>
    </row>
    <row r="201914" spans="16:16" x14ac:dyDescent="0.3">
      <c r="P201914" s="83"/>
    </row>
    <row r="201915" spans="16:16" x14ac:dyDescent="0.3">
      <c r="P201915" s="83"/>
    </row>
    <row r="201916" spans="16:16" x14ac:dyDescent="0.3">
      <c r="P201916" s="83"/>
    </row>
    <row r="201917" spans="16:16" x14ac:dyDescent="0.3">
      <c r="P201917" s="83"/>
    </row>
    <row r="201918" spans="16:16" x14ac:dyDescent="0.3">
      <c r="P201918" s="83"/>
    </row>
    <row r="201919" spans="16:16" x14ac:dyDescent="0.3">
      <c r="P201919" s="83"/>
    </row>
    <row r="201920" spans="16:16" x14ac:dyDescent="0.3">
      <c r="P201920" s="83"/>
    </row>
    <row r="201921" spans="16:16" x14ac:dyDescent="0.3">
      <c r="P201921" s="83"/>
    </row>
    <row r="201922" spans="16:16" x14ac:dyDescent="0.3">
      <c r="P201922" s="83"/>
    </row>
    <row r="201923" spans="16:16" x14ac:dyDescent="0.3">
      <c r="P201923" s="83"/>
    </row>
    <row r="201924" spans="16:16" x14ac:dyDescent="0.3">
      <c r="P201924" s="83"/>
    </row>
    <row r="201925" spans="16:16" x14ac:dyDescent="0.3">
      <c r="P201925" s="83"/>
    </row>
    <row r="201926" spans="16:16" x14ac:dyDescent="0.3">
      <c r="P201926" s="83"/>
    </row>
    <row r="201927" spans="16:16" x14ac:dyDescent="0.3">
      <c r="P201927" s="83"/>
    </row>
    <row r="201928" spans="16:16" x14ac:dyDescent="0.3">
      <c r="P201928" s="83"/>
    </row>
    <row r="201929" spans="16:16" x14ac:dyDescent="0.3">
      <c r="P201929" s="83"/>
    </row>
    <row r="201930" spans="16:16" x14ac:dyDescent="0.3">
      <c r="P201930" s="83"/>
    </row>
    <row r="201931" spans="16:16" x14ac:dyDescent="0.3">
      <c r="P201931" s="83"/>
    </row>
    <row r="201932" spans="16:16" x14ac:dyDescent="0.3">
      <c r="P201932" s="83"/>
    </row>
    <row r="201933" spans="16:16" x14ac:dyDescent="0.3">
      <c r="P201933" s="83"/>
    </row>
    <row r="201934" spans="16:16" x14ac:dyDescent="0.3">
      <c r="P201934" s="83"/>
    </row>
    <row r="201935" spans="16:16" x14ac:dyDescent="0.3">
      <c r="P201935" s="83"/>
    </row>
    <row r="201936" spans="16:16" x14ac:dyDescent="0.3">
      <c r="P201936" s="83"/>
    </row>
    <row r="201937" spans="16:16" x14ac:dyDescent="0.3">
      <c r="P201937" s="83"/>
    </row>
    <row r="201938" spans="16:16" x14ac:dyDescent="0.3">
      <c r="P201938" s="83"/>
    </row>
    <row r="201939" spans="16:16" x14ac:dyDescent="0.3">
      <c r="P201939" s="83"/>
    </row>
    <row r="201940" spans="16:16" x14ac:dyDescent="0.3">
      <c r="P201940" s="83"/>
    </row>
    <row r="201941" spans="16:16" x14ac:dyDescent="0.3">
      <c r="P201941" s="83"/>
    </row>
    <row r="201942" spans="16:16" x14ac:dyDescent="0.3">
      <c r="P201942" s="83"/>
    </row>
    <row r="201943" spans="16:16" x14ac:dyDescent="0.3">
      <c r="P201943" s="83"/>
    </row>
    <row r="201944" spans="16:16" x14ac:dyDescent="0.3">
      <c r="P201944" s="83"/>
    </row>
    <row r="201945" spans="16:16" x14ac:dyDescent="0.3">
      <c r="P201945" s="83"/>
    </row>
    <row r="201946" spans="16:16" x14ac:dyDescent="0.3">
      <c r="P201946" s="83"/>
    </row>
    <row r="201947" spans="16:16" x14ac:dyDescent="0.3">
      <c r="P201947" s="83"/>
    </row>
    <row r="201948" spans="16:16" x14ac:dyDescent="0.3">
      <c r="P201948" s="83"/>
    </row>
    <row r="201949" spans="16:16" x14ac:dyDescent="0.3">
      <c r="P201949" s="83"/>
    </row>
    <row r="201950" spans="16:16" x14ac:dyDescent="0.3">
      <c r="P201950" s="83"/>
    </row>
    <row r="201951" spans="16:16" x14ac:dyDescent="0.3">
      <c r="P201951" s="83"/>
    </row>
    <row r="201952" spans="16:16" x14ac:dyDescent="0.3">
      <c r="P201952" s="83"/>
    </row>
    <row r="201953" spans="16:16" x14ac:dyDescent="0.3">
      <c r="P201953" s="83"/>
    </row>
    <row r="201954" spans="16:16" x14ac:dyDescent="0.3">
      <c r="P201954" s="83"/>
    </row>
    <row r="201955" spans="16:16" x14ac:dyDescent="0.3">
      <c r="P201955" s="83"/>
    </row>
    <row r="201956" spans="16:16" x14ac:dyDescent="0.3">
      <c r="P201956" s="83"/>
    </row>
    <row r="201957" spans="16:16" x14ac:dyDescent="0.3">
      <c r="P201957" s="83"/>
    </row>
    <row r="201958" spans="16:16" x14ac:dyDescent="0.3">
      <c r="P201958" s="83"/>
    </row>
    <row r="201959" spans="16:16" x14ac:dyDescent="0.3">
      <c r="P201959" s="83"/>
    </row>
    <row r="201960" spans="16:16" x14ac:dyDescent="0.3">
      <c r="P201960" s="83"/>
    </row>
    <row r="201961" spans="16:16" x14ac:dyDescent="0.3">
      <c r="P201961" s="83"/>
    </row>
    <row r="201962" spans="16:16" x14ac:dyDescent="0.3">
      <c r="P201962" s="83"/>
    </row>
    <row r="201963" spans="16:16" x14ac:dyDescent="0.3">
      <c r="P201963" s="83"/>
    </row>
    <row r="201964" spans="16:16" x14ac:dyDescent="0.3">
      <c r="P201964" s="83"/>
    </row>
    <row r="201965" spans="16:16" x14ac:dyDescent="0.3">
      <c r="P201965" s="83"/>
    </row>
    <row r="201966" spans="16:16" x14ac:dyDescent="0.3">
      <c r="P201966" s="83"/>
    </row>
    <row r="201967" spans="16:16" x14ac:dyDescent="0.3">
      <c r="P201967" s="83"/>
    </row>
    <row r="201968" spans="16:16" x14ac:dyDescent="0.3">
      <c r="P201968" s="83"/>
    </row>
    <row r="201969" spans="16:16" x14ac:dyDescent="0.3">
      <c r="P201969" s="83"/>
    </row>
    <row r="201970" spans="16:16" x14ac:dyDescent="0.3">
      <c r="P201970" s="83"/>
    </row>
    <row r="201971" spans="16:16" x14ac:dyDescent="0.3">
      <c r="P201971" s="83"/>
    </row>
    <row r="201972" spans="16:16" x14ac:dyDescent="0.3">
      <c r="P201972" s="83"/>
    </row>
    <row r="201973" spans="16:16" x14ac:dyDescent="0.3">
      <c r="P201973" s="83"/>
    </row>
    <row r="201974" spans="16:16" x14ac:dyDescent="0.3">
      <c r="P201974" s="83"/>
    </row>
    <row r="201975" spans="16:16" x14ac:dyDescent="0.3">
      <c r="P201975" s="83"/>
    </row>
    <row r="201976" spans="16:16" x14ac:dyDescent="0.3">
      <c r="P201976" s="83"/>
    </row>
    <row r="201977" spans="16:16" x14ac:dyDescent="0.3">
      <c r="P201977" s="83"/>
    </row>
    <row r="201978" spans="16:16" x14ac:dyDescent="0.3">
      <c r="P201978" s="83"/>
    </row>
    <row r="201979" spans="16:16" x14ac:dyDescent="0.3">
      <c r="P201979" s="83"/>
    </row>
    <row r="201980" spans="16:16" x14ac:dyDescent="0.3">
      <c r="P201980" s="83"/>
    </row>
    <row r="201981" spans="16:16" x14ac:dyDescent="0.3">
      <c r="P201981" s="83"/>
    </row>
    <row r="201982" spans="16:16" x14ac:dyDescent="0.3">
      <c r="P201982" s="83"/>
    </row>
    <row r="201983" spans="16:16" x14ac:dyDescent="0.3">
      <c r="P201983" s="83"/>
    </row>
    <row r="201984" spans="16:16" x14ac:dyDescent="0.3">
      <c r="P201984" s="83"/>
    </row>
    <row r="201985" spans="16:16" x14ac:dyDescent="0.3">
      <c r="P201985" s="83"/>
    </row>
    <row r="201986" spans="16:16" x14ac:dyDescent="0.3">
      <c r="P201986" s="83"/>
    </row>
    <row r="201987" spans="16:16" x14ac:dyDescent="0.3">
      <c r="P201987" s="83"/>
    </row>
    <row r="201988" spans="16:16" x14ac:dyDescent="0.3">
      <c r="P201988" s="83"/>
    </row>
    <row r="201989" spans="16:16" x14ac:dyDescent="0.3">
      <c r="P201989" s="83"/>
    </row>
    <row r="201990" spans="16:16" x14ac:dyDescent="0.3">
      <c r="P201990" s="83"/>
    </row>
    <row r="201991" spans="16:16" x14ac:dyDescent="0.3">
      <c r="P201991" s="83"/>
    </row>
    <row r="201992" spans="16:16" x14ac:dyDescent="0.3">
      <c r="P201992" s="83"/>
    </row>
    <row r="201993" spans="16:16" x14ac:dyDescent="0.3">
      <c r="P201993" s="83"/>
    </row>
    <row r="201994" spans="16:16" x14ac:dyDescent="0.3">
      <c r="P201994" s="83"/>
    </row>
    <row r="201995" spans="16:16" x14ac:dyDescent="0.3">
      <c r="P201995" s="83"/>
    </row>
    <row r="201996" spans="16:16" x14ac:dyDescent="0.3">
      <c r="P201996" s="83"/>
    </row>
    <row r="201997" spans="16:16" x14ac:dyDescent="0.3">
      <c r="P201997" s="83"/>
    </row>
    <row r="201998" spans="16:16" x14ac:dyDescent="0.3">
      <c r="P201998" s="83"/>
    </row>
    <row r="201999" spans="16:16" x14ac:dyDescent="0.3">
      <c r="P201999" s="83"/>
    </row>
    <row r="202000" spans="16:16" x14ac:dyDescent="0.3">
      <c r="P202000" s="83"/>
    </row>
    <row r="202001" spans="16:16" x14ac:dyDescent="0.3">
      <c r="P202001" s="83"/>
    </row>
    <row r="202002" spans="16:16" x14ac:dyDescent="0.3">
      <c r="P202002" s="83"/>
    </row>
    <row r="202003" spans="16:16" x14ac:dyDescent="0.3">
      <c r="P202003" s="83"/>
    </row>
    <row r="202004" spans="16:16" x14ac:dyDescent="0.3">
      <c r="P202004" s="83"/>
    </row>
    <row r="202005" spans="16:16" x14ac:dyDescent="0.3">
      <c r="P202005" s="83"/>
    </row>
    <row r="202006" spans="16:16" x14ac:dyDescent="0.3">
      <c r="P202006" s="83"/>
    </row>
    <row r="202007" spans="16:16" x14ac:dyDescent="0.3">
      <c r="P202007" s="83"/>
    </row>
    <row r="202008" spans="16:16" x14ac:dyDescent="0.3">
      <c r="P202008" s="83"/>
    </row>
    <row r="202009" spans="16:16" x14ac:dyDescent="0.3">
      <c r="P202009" s="83"/>
    </row>
    <row r="202010" spans="16:16" x14ac:dyDescent="0.3">
      <c r="P202010" s="83"/>
    </row>
    <row r="202011" spans="16:16" x14ac:dyDescent="0.3">
      <c r="P202011" s="83"/>
    </row>
    <row r="202012" spans="16:16" x14ac:dyDescent="0.3">
      <c r="P202012" s="83"/>
    </row>
    <row r="202013" spans="16:16" x14ac:dyDescent="0.3">
      <c r="P202013" s="83"/>
    </row>
    <row r="202014" spans="16:16" x14ac:dyDescent="0.3">
      <c r="P202014" s="83"/>
    </row>
    <row r="202015" spans="16:16" x14ac:dyDescent="0.3">
      <c r="P202015" s="83"/>
    </row>
    <row r="202016" spans="16:16" x14ac:dyDescent="0.3">
      <c r="P202016" s="83"/>
    </row>
    <row r="202017" spans="16:16" x14ac:dyDescent="0.3">
      <c r="P202017" s="83"/>
    </row>
    <row r="202018" spans="16:16" x14ac:dyDescent="0.3">
      <c r="P202018" s="83"/>
    </row>
    <row r="202019" spans="16:16" x14ac:dyDescent="0.3">
      <c r="P202019" s="83"/>
    </row>
    <row r="202020" spans="16:16" x14ac:dyDescent="0.3">
      <c r="P202020" s="83"/>
    </row>
    <row r="202021" spans="16:16" x14ac:dyDescent="0.3">
      <c r="P202021" s="83"/>
    </row>
    <row r="202022" spans="16:16" x14ac:dyDescent="0.3">
      <c r="P202022" s="83"/>
    </row>
    <row r="202023" spans="16:16" x14ac:dyDescent="0.3">
      <c r="P202023" s="83"/>
    </row>
    <row r="202024" spans="16:16" x14ac:dyDescent="0.3">
      <c r="P202024" s="83"/>
    </row>
    <row r="202025" spans="16:16" x14ac:dyDescent="0.3">
      <c r="P202025" s="83"/>
    </row>
    <row r="202026" spans="16:16" x14ac:dyDescent="0.3">
      <c r="P202026" s="83"/>
    </row>
    <row r="202027" spans="16:16" x14ac:dyDescent="0.3">
      <c r="P202027" s="83"/>
    </row>
    <row r="202028" spans="16:16" x14ac:dyDescent="0.3">
      <c r="P202028" s="83"/>
    </row>
    <row r="202029" spans="16:16" x14ac:dyDescent="0.3">
      <c r="P202029" s="83"/>
    </row>
    <row r="202030" spans="16:16" x14ac:dyDescent="0.3">
      <c r="P202030" s="83"/>
    </row>
    <row r="202031" spans="16:16" x14ac:dyDescent="0.3">
      <c r="P202031" s="83"/>
    </row>
    <row r="202032" spans="16:16" x14ac:dyDescent="0.3">
      <c r="P202032" s="83"/>
    </row>
    <row r="202033" spans="16:16" x14ac:dyDescent="0.3">
      <c r="P202033" s="83"/>
    </row>
    <row r="202034" spans="16:16" x14ac:dyDescent="0.3">
      <c r="P202034" s="83"/>
    </row>
    <row r="202035" spans="16:16" x14ac:dyDescent="0.3">
      <c r="P202035" s="83"/>
    </row>
    <row r="202036" spans="16:16" x14ac:dyDescent="0.3">
      <c r="P202036" s="83"/>
    </row>
    <row r="202037" spans="16:16" x14ac:dyDescent="0.3">
      <c r="P202037" s="83"/>
    </row>
    <row r="202038" spans="16:16" x14ac:dyDescent="0.3">
      <c r="P202038" s="83"/>
    </row>
    <row r="202039" spans="16:16" x14ac:dyDescent="0.3">
      <c r="P202039" s="83"/>
    </row>
    <row r="202040" spans="16:16" x14ac:dyDescent="0.3">
      <c r="P202040" s="83"/>
    </row>
    <row r="202041" spans="16:16" x14ac:dyDescent="0.3">
      <c r="P202041" s="83"/>
    </row>
    <row r="202042" spans="16:16" x14ac:dyDescent="0.3">
      <c r="P202042" s="83"/>
    </row>
    <row r="202043" spans="16:16" x14ac:dyDescent="0.3">
      <c r="P202043" s="83"/>
    </row>
    <row r="202044" spans="16:16" x14ac:dyDescent="0.3">
      <c r="P202044" s="83"/>
    </row>
    <row r="202045" spans="16:16" x14ac:dyDescent="0.3">
      <c r="P202045" s="83"/>
    </row>
    <row r="202046" spans="16:16" x14ac:dyDescent="0.3">
      <c r="P202046" s="83"/>
    </row>
    <row r="202047" spans="16:16" x14ac:dyDescent="0.3">
      <c r="P202047" s="83"/>
    </row>
    <row r="202048" spans="16:16" x14ac:dyDescent="0.3">
      <c r="P202048" s="83"/>
    </row>
    <row r="202049" spans="16:16" x14ac:dyDescent="0.3">
      <c r="P202049" s="83"/>
    </row>
    <row r="202050" spans="16:16" x14ac:dyDescent="0.3">
      <c r="P202050" s="83"/>
    </row>
    <row r="202051" spans="16:16" x14ac:dyDescent="0.3">
      <c r="P202051" s="83"/>
    </row>
    <row r="202052" spans="16:16" x14ac:dyDescent="0.3">
      <c r="P202052" s="83"/>
    </row>
    <row r="202053" spans="16:16" x14ac:dyDescent="0.3">
      <c r="P202053" s="83"/>
    </row>
    <row r="202054" spans="16:16" x14ac:dyDescent="0.3">
      <c r="P202054" s="83"/>
    </row>
    <row r="202055" spans="16:16" x14ac:dyDescent="0.3">
      <c r="P202055" s="83"/>
    </row>
    <row r="202056" spans="16:16" x14ac:dyDescent="0.3">
      <c r="P202056" s="83"/>
    </row>
    <row r="202057" spans="16:16" x14ac:dyDescent="0.3">
      <c r="P202057" s="83"/>
    </row>
    <row r="202058" spans="16:16" x14ac:dyDescent="0.3">
      <c r="P202058" s="83"/>
    </row>
    <row r="202059" spans="16:16" x14ac:dyDescent="0.3">
      <c r="P202059" s="83"/>
    </row>
    <row r="202060" spans="16:16" x14ac:dyDescent="0.3">
      <c r="P202060" s="83"/>
    </row>
    <row r="202061" spans="16:16" x14ac:dyDescent="0.3">
      <c r="P202061" s="83"/>
    </row>
    <row r="202062" spans="16:16" x14ac:dyDescent="0.3">
      <c r="P202062" s="83"/>
    </row>
    <row r="202063" spans="16:16" x14ac:dyDescent="0.3">
      <c r="P202063" s="83"/>
    </row>
    <row r="202064" spans="16:16" x14ac:dyDescent="0.3">
      <c r="P202064" s="83"/>
    </row>
    <row r="202065" spans="16:16" x14ac:dyDescent="0.3">
      <c r="P202065" s="83"/>
    </row>
    <row r="202066" spans="16:16" x14ac:dyDescent="0.3">
      <c r="P202066" s="83"/>
    </row>
    <row r="202067" spans="16:16" x14ac:dyDescent="0.3">
      <c r="P202067" s="83"/>
    </row>
    <row r="202068" spans="16:16" x14ac:dyDescent="0.3">
      <c r="P202068" s="83"/>
    </row>
    <row r="202069" spans="16:16" x14ac:dyDescent="0.3">
      <c r="P202069" s="83"/>
    </row>
    <row r="202070" spans="16:16" x14ac:dyDescent="0.3">
      <c r="P202070" s="83"/>
    </row>
    <row r="202071" spans="16:16" x14ac:dyDescent="0.3">
      <c r="P202071" s="83"/>
    </row>
    <row r="202072" spans="16:16" x14ac:dyDescent="0.3">
      <c r="P202072" s="83"/>
    </row>
    <row r="202073" spans="16:16" x14ac:dyDescent="0.3">
      <c r="P202073" s="83"/>
    </row>
    <row r="202074" spans="16:16" x14ac:dyDescent="0.3">
      <c r="P202074" s="83"/>
    </row>
    <row r="202075" spans="16:16" x14ac:dyDescent="0.3">
      <c r="P202075" s="83"/>
    </row>
    <row r="202076" spans="16:16" x14ac:dyDescent="0.3">
      <c r="P202076" s="83"/>
    </row>
    <row r="202077" spans="16:16" x14ac:dyDescent="0.3">
      <c r="P202077" s="83"/>
    </row>
    <row r="202078" spans="16:16" x14ac:dyDescent="0.3">
      <c r="P202078" s="83"/>
    </row>
    <row r="202079" spans="16:16" x14ac:dyDescent="0.3">
      <c r="P202079" s="83"/>
    </row>
    <row r="202080" spans="16:16" x14ac:dyDescent="0.3">
      <c r="P202080" s="83"/>
    </row>
    <row r="202081" spans="16:16" x14ac:dyDescent="0.3">
      <c r="P202081" s="83"/>
    </row>
    <row r="202082" spans="16:16" x14ac:dyDescent="0.3">
      <c r="P202082" s="83"/>
    </row>
    <row r="202083" spans="16:16" x14ac:dyDescent="0.3">
      <c r="P202083" s="83"/>
    </row>
    <row r="202084" spans="16:16" x14ac:dyDescent="0.3">
      <c r="P202084" s="83"/>
    </row>
    <row r="202085" spans="16:16" x14ac:dyDescent="0.3">
      <c r="P202085" s="83"/>
    </row>
    <row r="202086" spans="16:16" x14ac:dyDescent="0.3">
      <c r="P202086" s="83"/>
    </row>
    <row r="202087" spans="16:16" x14ac:dyDescent="0.3">
      <c r="P202087" s="83"/>
    </row>
    <row r="202088" spans="16:16" x14ac:dyDescent="0.3">
      <c r="P202088" s="83"/>
    </row>
    <row r="202089" spans="16:16" x14ac:dyDescent="0.3">
      <c r="P202089" s="83"/>
    </row>
    <row r="202090" spans="16:16" x14ac:dyDescent="0.3">
      <c r="P202090" s="83"/>
    </row>
    <row r="202091" spans="16:16" x14ac:dyDescent="0.3">
      <c r="P202091" s="83"/>
    </row>
    <row r="202092" spans="16:16" x14ac:dyDescent="0.3">
      <c r="P202092" s="83"/>
    </row>
    <row r="202093" spans="16:16" x14ac:dyDescent="0.3">
      <c r="P202093" s="83"/>
    </row>
    <row r="202094" spans="16:16" x14ac:dyDescent="0.3">
      <c r="P202094" s="83"/>
    </row>
    <row r="202095" spans="16:16" x14ac:dyDescent="0.3">
      <c r="P202095" s="83"/>
    </row>
    <row r="202096" spans="16:16" x14ac:dyDescent="0.3">
      <c r="P202096" s="83"/>
    </row>
    <row r="202097" spans="16:16" x14ac:dyDescent="0.3">
      <c r="P202097" s="83"/>
    </row>
    <row r="202098" spans="16:16" x14ac:dyDescent="0.3">
      <c r="P202098" s="83"/>
    </row>
    <row r="202099" spans="16:16" x14ac:dyDescent="0.3">
      <c r="P202099" s="83"/>
    </row>
    <row r="202100" spans="16:16" x14ac:dyDescent="0.3">
      <c r="P202100" s="83"/>
    </row>
    <row r="202101" spans="16:16" x14ac:dyDescent="0.3">
      <c r="P202101" s="83"/>
    </row>
    <row r="202102" spans="16:16" x14ac:dyDescent="0.3">
      <c r="P202102" s="83"/>
    </row>
    <row r="202103" spans="16:16" x14ac:dyDescent="0.3">
      <c r="P202103" s="83"/>
    </row>
    <row r="202104" spans="16:16" x14ac:dyDescent="0.3">
      <c r="P202104" s="83"/>
    </row>
    <row r="202105" spans="16:16" x14ac:dyDescent="0.3">
      <c r="P202105" s="83"/>
    </row>
    <row r="202106" spans="16:16" x14ac:dyDescent="0.3">
      <c r="P202106" s="83"/>
    </row>
    <row r="202107" spans="16:16" x14ac:dyDescent="0.3">
      <c r="P202107" s="83"/>
    </row>
    <row r="202108" spans="16:16" x14ac:dyDescent="0.3">
      <c r="P202108" s="83"/>
    </row>
    <row r="202109" spans="16:16" x14ac:dyDescent="0.3">
      <c r="P202109" s="83"/>
    </row>
    <row r="202110" spans="16:16" x14ac:dyDescent="0.3">
      <c r="P202110" s="83"/>
    </row>
    <row r="202111" spans="16:16" x14ac:dyDescent="0.3">
      <c r="P202111" s="83"/>
    </row>
    <row r="202112" spans="16:16" x14ac:dyDescent="0.3">
      <c r="P202112" s="83"/>
    </row>
    <row r="202113" spans="16:16" x14ac:dyDescent="0.3">
      <c r="P202113" s="83"/>
    </row>
    <row r="202114" spans="16:16" x14ac:dyDescent="0.3">
      <c r="P202114" s="83"/>
    </row>
    <row r="202115" spans="16:16" x14ac:dyDescent="0.3">
      <c r="P202115" s="83"/>
    </row>
    <row r="202116" spans="16:16" x14ac:dyDescent="0.3">
      <c r="P202116" s="83"/>
    </row>
    <row r="202117" spans="16:16" x14ac:dyDescent="0.3">
      <c r="P202117" s="83"/>
    </row>
    <row r="202118" spans="16:16" x14ac:dyDescent="0.3">
      <c r="P202118" s="83"/>
    </row>
    <row r="202119" spans="16:16" x14ac:dyDescent="0.3">
      <c r="P202119" s="83"/>
    </row>
    <row r="202120" spans="16:16" x14ac:dyDescent="0.3">
      <c r="P202120" s="83"/>
    </row>
    <row r="202121" spans="16:16" x14ac:dyDescent="0.3">
      <c r="P202121" s="83"/>
    </row>
    <row r="202122" spans="16:16" x14ac:dyDescent="0.3">
      <c r="P202122" s="83"/>
    </row>
    <row r="202123" spans="16:16" x14ac:dyDescent="0.3">
      <c r="P202123" s="83"/>
    </row>
    <row r="202124" spans="16:16" x14ac:dyDescent="0.3">
      <c r="P202124" s="83"/>
    </row>
    <row r="202125" spans="16:16" x14ac:dyDescent="0.3">
      <c r="P202125" s="83"/>
    </row>
    <row r="202126" spans="16:16" x14ac:dyDescent="0.3">
      <c r="P202126" s="83"/>
    </row>
    <row r="202127" spans="16:16" x14ac:dyDescent="0.3">
      <c r="P202127" s="83"/>
    </row>
    <row r="202128" spans="16:16" x14ac:dyDescent="0.3">
      <c r="P202128" s="83"/>
    </row>
    <row r="202129" spans="16:16" x14ac:dyDescent="0.3">
      <c r="P202129" s="83"/>
    </row>
    <row r="202130" spans="16:16" x14ac:dyDescent="0.3">
      <c r="P202130" s="83"/>
    </row>
    <row r="202131" spans="16:16" x14ac:dyDescent="0.3">
      <c r="P202131" s="83"/>
    </row>
    <row r="202132" spans="16:16" x14ac:dyDescent="0.3">
      <c r="P202132" s="83"/>
    </row>
    <row r="202133" spans="16:16" x14ac:dyDescent="0.3">
      <c r="P202133" s="83"/>
    </row>
    <row r="202134" spans="16:16" x14ac:dyDescent="0.3">
      <c r="P202134" s="83"/>
    </row>
    <row r="202135" spans="16:16" x14ac:dyDescent="0.3">
      <c r="P202135" s="83"/>
    </row>
    <row r="202136" spans="16:16" x14ac:dyDescent="0.3">
      <c r="P202136" s="83"/>
    </row>
    <row r="202137" spans="16:16" x14ac:dyDescent="0.3">
      <c r="P202137" s="83"/>
    </row>
    <row r="202138" spans="16:16" x14ac:dyDescent="0.3">
      <c r="P202138" s="83"/>
    </row>
    <row r="202139" spans="16:16" x14ac:dyDescent="0.3">
      <c r="P202139" s="83"/>
    </row>
    <row r="202140" spans="16:16" x14ac:dyDescent="0.3">
      <c r="P202140" s="83"/>
    </row>
    <row r="202141" spans="16:16" x14ac:dyDescent="0.3">
      <c r="P202141" s="83"/>
    </row>
    <row r="202142" spans="16:16" x14ac:dyDescent="0.3">
      <c r="P202142" s="83"/>
    </row>
    <row r="202143" spans="16:16" x14ac:dyDescent="0.3">
      <c r="P202143" s="83"/>
    </row>
    <row r="202144" spans="16:16" x14ac:dyDescent="0.3">
      <c r="P202144" s="83"/>
    </row>
    <row r="202145" spans="16:16" x14ac:dyDescent="0.3">
      <c r="P202145" s="83"/>
    </row>
    <row r="202146" spans="16:16" x14ac:dyDescent="0.3">
      <c r="P202146" s="83"/>
    </row>
    <row r="202147" spans="16:16" x14ac:dyDescent="0.3">
      <c r="P202147" s="83"/>
    </row>
    <row r="202148" spans="16:16" x14ac:dyDescent="0.3">
      <c r="P202148" s="83"/>
    </row>
    <row r="202149" spans="16:16" x14ac:dyDescent="0.3">
      <c r="P202149" s="83"/>
    </row>
    <row r="202150" spans="16:16" x14ac:dyDescent="0.3">
      <c r="P202150" s="83"/>
    </row>
    <row r="202151" spans="16:16" x14ac:dyDescent="0.3">
      <c r="P202151" s="83"/>
    </row>
    <row r="202152" spans="16:16" x14ac:dyDescent="0.3">
      <c r="P202152" s="83"/>
    </row>
    <row r="202153" spans="16:16" x14ac:dyDescent="0.3">
      <c r="P202153" s="83"/>
    </row>
    <row r="202154" spans="16:16" x14ac:dyDescent="0.3">
      <c r="P202154" s="83"/>
    </row>
    <row r="202155" spans="16:16" x14ac:dyDescent="0.3">
      <c r="P202155" s="83"/>
    </row>
    <row r="202156" spans="16:16" x14ac:dyDescent="0.3">
      <c r="P202156" s="83"/>
    </row>
    <row r="202157" spans="16:16" x14ac:dyDescent="0.3">
      <c r="P202157" s="83"/>
    </row>
    <row r="202158" spans="16:16" x14ac:dyDescent="0.3">
      <c r="P202158" s="83"/>
    </row>
    <row r="202159" spans="16:16" x14ac:dyDescent="0.3">
      <c r="P202159" s="83"/>
    </row>
    <row r="202160" spans="16:16" x14ac:dyDescent="0.3">
      <c r="P202160" s="83"/>
    </row>
    <row r="202161" spans="16:16" x14ac:dyDescent="0.3">
      <c r="P202161" s="83"/>
    </row>
    <row r="202162" spans="16:16" x14ac:dyDescent="0.3">
      <c r="P202162" s="83"/>
    </row>
    <row r="202163" spans="16:16" x14ac:dyDescent="0.3">
      <c r="P202163" s="83"/>
    </row>
    <row r="202164" spans="16:16" x14ac:dyDescent="0.3">
      <c r="P202164" s="83"/>
    </row>
    <row r="202165" spans="16:16" x14ac:dyDescent="0.3">
      <c r="P202165" s="83"/>
    </row>
    <row r="202166" spans="16:16" x14ac:dyDescent="0.3">
      <c r="P202166" s="83"/>
    </row>
    <row r="202167" spans="16:16" x14ac:dyDescent="0.3">
      <c r="P202167" s="83"/>
    </row>
    <row r="202168" spans="16:16" x14ac:dyDescent="0.3">
      <c r="P202168" s="83"/>
    </row>
    <row r="202169" spans="16:16" x14ac:dyDescent="0.3">
      <c r="P202169" s="83"/>
    </row>
    <row r="202170" spans="16:16" x14ac:dyDescent="0.3">
      <c r="P202170" s="83"/>
    </row>
    <row r="202171" spans="16:16" x14ac:dyDescent="0.3">
      <c r="P202171" s="83"/>
    </row>
    <row r="202172" spans="16:16" x14ac:dyDescent="0.3">
      <c r="P202172" s="83"/>
    </row>
    <row r="202173" spans="16:16" x14ac:dyDescent="0.3">
      <c r="P202173" s="83"/>
    </row>
    <row r="202174" spans="16:16" x14ac:dyDescent="0.3">
      <c r="P202174" s="83"/>
    </row>
    <row r="202175" spans="16:16" x14ac:dyDescent="0.3">
      <c r="P202175" s="83"/>
    </row>
    <row r="202176" spans="16:16" x14ac:dyDescent="0.3">
      <c r="P202176" s="83"/>
    </row>
    <row r="202177" spans="16:16" x14ac:dyDescent="0.3">
      <c r="P202177" s="83"/>
    </row>
    <row r="202178" spans="16:16" x14ac:dyDescent="0.3">
      <c r="P202178" s="83"/>
    </row>
    <row r="202179" spans="16:16" x14ac:dyDescent="0.3">
      <c r="P202179" s="83"/>
    </row>
    <row r="202180" spans="16:16" x14ac:dyDescent="0.3">
      <c r="P202180" s="83"/>
    </row>
    <row r="202181" spans="16:16" x14ac:dyDescent="0.3">
      <c r="P202181" s="83"/>
    </row>
    <row r="202182" spans="16:16" x14ac:dyDescent="0.3">
      <c r="P202182" s="83"/>
    </row>
    <row r="202183" spans="16:16" x14ac:dyDescent="0.3">
      <c r="P202183" s="83"/>
    </row>
    <row r="202184" spans="16:16" x14ac:dyDescent="0.3">
      <c r="P202184" s="83"/>
    </row>
    <row r="202185" spans="16:16" x14ac:dyDescent="0.3">
      <c r="P202185" s="83"/>
    </row>
    <row r="202186" spans="16:16" x14ac:dyDescent="0.3">
      <c r="P202186" s="83"/>
    </row>
    <row r="202187" spans="16:16" x14ac:dyDescent="0.3">
      <c r="P202187" s="83"/>
    </row>
    <row r="202188" spans="16:16" x14ac:dyDescent="0.3">
      <c r="P202188" s="83"/>
    </row>
    <row r="202189" spans="16:16" x14ac:dyDescent="0.3">
      <c r="P202189" s="83"/>
    </row>
    <row r="202190" spans="16:16" x14ac:dyDescent="0.3">
      <c r="P202190" s="83"/>
    </row>
    <row r="202191" spans="16:16" x14ac:dyDescent="0.3">
      <c r="P202191" s="83"/>
    </row>
    <row r="202192" spans="16:16" x14ac:dyDescent="0.3">
      <c r="P202192" s="83"/>
    </row>
    <row r="202193" spans="16:16" x14ac:dyDescent="0.3">
      <c r="P202193" s="83"/>
    </row>
    <row r="202194" spans="16:16" x14ac:dyDescent="0.3">
      <c r="P202194" s="83"/>
    </row>
    <row r="202195" spans="16:16" x14ac:dyDescent="0.3">
      <c r="P202195" s="83"/>
    </row>
    <row r="202196" spans="16:16" x14ac:dyDescent="0.3">
      <c r="P202196" s="83"/>
    </row>
    <row r="202197" spans="16:16" x14ac:dyDescent="0.3">
      <c r="P202197" s="83"/>
    </row>
    <row r="202198" spans="16:16" x14ac:dyDescent="0.3">
      <c r="P202198" s="83"/>
    </row>
    <row r="202199" spans="16:16" x14ac:dyDescent="0.3">
      <c r="P202199" s="83"/>
    </row>
    <row r="202200" spans="16:16" x14ac:dyDescent="0.3">
      <c r="P202200" s="83"/>
    </row>
    <row r="202201" spans="16:16" x14ac:dyDescent="0.3">
      <c r="P202201" s="83"/>
    </row>
    <row r="202202" spans="16:16" x14ac:dyDescent="0.3">
      <c r="P202202" s="83"/>
    </row>
    <row r="202203" spans="16:16" x14ac:dyDescent="0.3">
      <c r="P202203" s="83"/>
    </row>
    <row r="202204" spans="16:16" x14ac:dyDescent="0.3">
      <c r="P202204" s="83"/>
    </row>
    <row r="202205" spans="16:16" x14ac:dyDescent="0.3">
      <c r="P202205" s="83"/>
    </row>
    <row r="202206" spans="16:16" x14ac:dyDescent="0.3">
      <c r="P202206" s="83"/>
    </row>
    <row r="202207" spans="16:16" x14ac:dyDescent="0.3">
      <c r="P202207" s="83"/>
    </row>
    <row r="202208" spans="16:16" x14ac:dyDescent="0.3">
      <c r="P202208" s="83"/>
    </row>
    <row r="202209" spans="16:16" x14ac:dyDescent="0.3">
      <c r="P202209" s="83"/>
    </row>
    <row r="202210" spans="16:16" x14ac:dyDescent="0.3">
      <c r="P202210" s="83"/>
    </row>
    <row r="202211" spans="16:16" x14ac:dyDescent="0.3">
      <c r="P202211" s="83"/>
    </row>
    <row r="202212" spans="16:16" x14ac:dyDescent="0.3">
      <c r="P202212" s="83"/>
    </row>
    <row r="202213" spans="16:16" x14ac:dyDescent="0.3">
      <c r="P202213" s="83"/>
    </row>
    <row r="202214" spans="16:16" x14ac:dyDescent="0.3">
      <c r="P202214" s="83"/>
    </row>
    <row r="202215" spans="16:16" x14ac:dyDescent="0.3">
      <c r="P202215" s="83"/>
    </row>
    <row r="202216" spans="16:16" x14ac:dyDescent="0.3">
      <c r="P202216" s="83"/>
    </row>
    <row r="202217" spans="16:16" x14ac:dyDescent="0.3">
      <c r="P202217" s="83"/>
    </row>
    <row r="202218" spans="16:16" x14ac:dyDescent="0.3">
      <c r="P202218" s="83"/>
    </row>
    <row r="202219" spans="16:16" x14ac:dyDescent="0.3">
      <c r="P202219" s="83"/>
    </row>
    <row r="202220" spans="16:16" x14ac:dyDescent="0.3">
      <c r="P202220" s="83"/>
    </row>
    <row r="202221" spans="16:16" x14ac:dyDescent="0.3">
      <c r="P202221" s="83"/>
    </row>
    <row r="202222" spans="16:16" x14ac:dyDescent="0.3">
      <c r="P202222" s="83"/>
    </row>
    <row r="202223" spans="16:16" x14ac:dyDescent="0.3">
      <c r="P202223" s="83"/>
    </row>
    <row r="202224" spans="16:16" x14ac:dyDescent="0.3">
      <c r="P202224" s="83"/>
    </row>
    <row r="202225" spans="16:16" x14ac:dyDescent="0.3">
      <c r="P202225" s="83"/>
    </row>
    <row r="202226" spans="16:16" x14ac:dyDescent="0.3">
      <c r="P202226" s="83"/>
    </row>
    <row r="202227" spans="16:16" x14ac:dyDescent="0.3">
      <c r="P202227" s="83"/>
    </row>
    <row r="202228" spans="16:16" x14ac:dyDescent="0.3">
      <c r="P202228" s="83"/>
    </row>
    <row r="202229" spans="16:16" x14ac:dyDescent="0.3">
      <c r="P202229" s="83"/>
    </row>
    <row r="202230" spans="16:16" x14ac:dyDescent="0.3">
      <c r="P202230" s="83"/>
    </row>
    <row r="202231" spans="16:16" x14ac:dyDescent="0.3">
      <c r="P202231" s="83"/>
    </row>
    <row r="202232" spans="16:16" x14ac:dyDescent="0.3">
      <c r="P202232" s="83"/>
    </row>
    <row r="202233" spans="16:16" x14ac:dyDescent="0.3">
      <c r="P202233" s="83"/>
    </row>
    <row r="202234" spans="16:16" x14ac:dyDescent="0.3">
      <c r="P202234" s="83"/>
    </row>
    <row r="202235" spans="16:16" x14ac:dyDescent="0.3">
      <c r="P202235" s="83"/>
    </row>
    <row r="202236" spans="16:16" x14ac:dyDescent="0.3">
      <c r="P202236" s="83"/>
    </row>
    <row r="202237" spans="16:16" x14ac:dyDescent="0.3">
      <c r="P202237" s="83"/>
    </row>
    <row r="202238" spans="16:16" x14ac:dyDescent="0.3">
      <c r="P202238" s="83"/>
    </row>
    <row r="202239" spans="16:16" x14ac:dyDescent="0.3">
      <c r="P202239" s="83"/>
    </row>
    <row r="202240" spans="16:16" x14ac:dyDescent="0.3">
      <c r="P202240" s="83"/>
    </row>
    <row r="202241" spans="16:16" x14ac:dyDescent="0.3">
      <c r="P202241" s="83"/>
    </row>
    <row r="202242" spans="16:16" x14ac:dyDescent="0.3">
      <c r="P202242" s="83"/>
    </row>
    <row r="202243" spans="16:16" x14ac:dyDescent="0.3">
      <c r="P202243" s="83"/>
    </row>
    <row r="202244" spans="16:16" x14ac:dyDescent="0.3">
      <c r="P202244" s="83"/>
    </row>
    <row r="202245" spans="16:16" x14ac:dyDescent="0.3">
      <c r="P202245" s="83"/>
    </row>
    <row r="202246" spans="16:16" x14ac:dyDescent="0.3">
      <c r="P202246" s="83"/>
    </row>
    <row r="202247" spans="16:16" x14ac:dyDescent="0.3">
      <c r="P202247" s="83"/>
    </row>
    <row r="202248" spans="16:16" x14ac:dyDescent="0.3">
      <c r="P202248" s="83"/>
    </row>
    <row r="202249" spans="16:16" x14ac:dyDescent="0.3">
      <c r="P202249" s="83"/>
    </row>
    <row r="202250" spans="16:16" x14ac:dyDescent="0.3">
      <c r="P202250" s="83"/>
    </row>
    <row r="202251" spans="16:16" x14ac:dyDescent="0.3">
      <c r="P202251" s="83"/>
    </row>
    <row r="202252" spans="16:16" x14ac:dyDescent="0.3">
      <c r="P202252" s="83"/>
    </row>
    <row r="202253" spans="16:16" x14ac:dyDescent="0.3">
      <c r="P202253" s="83"/>
    </row>
    <row r="202254" spans="16:16" x14ac:dyDescent="0.3">
      <c r="P202254" s="83"/>
    </row>
    <row r="202255" spans="16:16" x14ac:dyDescent="0.3">
      <c r="P202255" s="83"/>
    </row>
    <row r="202256" spans="16:16" x14ac:dyDescent="0.3">
      <c r="P202256" s="83"/>
    </row>
    <row r="202257" spans="16:16" x14ac:dyDescent="0.3">
      <c r="P202257" s="83"/>
    </row>
    <row r="202258" spans="16:16" x14ac:dyDescent="0.3">
      <c r="P202258" s="83"/>
    </row>
    <row r="202259" spans="16:16" x14ac:dyDescent="0.3">
      <c r="P202259" s="83"/>
    </row>
    <row r="202260" spans="16:16" x14ac:dyDescent="0.3">
      <c r="P202260" s="83"/>
    </row>
    <row r="202261" spans="16:16" x14ac:dyDescent="0.3">
      <c r="P202261" s="83"/>
    </row>
    <row r="202262" spans="16:16" x14ac:dyDescent="0.3">
      <c r="P202262" s="83"/>
    </row>
    <row r="202263" spans="16:16" x14ac:dyDescent="0.3">
      <c r="P202263" s="83"/>
    </row>
    <row r="202264" spans="16:16" x14ac:dyDescent="0.3">
      <c r="P202264" s="83"/>
    </row>
    <row r="202265" spans="16:16" x14ac:dyDescent="0.3">
      <c r="P202265" s="83"/>
    </row>
    <row r="202266" spans="16:16" x14ac:dyDescent="0.3">
      <c r="P202266" s="83"/>
    </row>
    <row r="202267" spans="16:16" x14ac:dyDescent="0.3">
      <c r="P202267" s="83"/>
    </row>
    <row r="202268" spans="16:16" x14ac:dyDescent="0.3">
      <c r="P202268" s="83"/>
    </row>
    <row r="202269" spans="16:16" x14ac:dyDescent="0.3">
      <c r="P202269" s="83"/>
    </row>
    <row r="202270" spans="16:16" x14ac:dyDescent="0.3">
      <c r="P202270" s="83"/>
    </row>
    <row r="202271" spans="16:16" x14ac:dyDescent="0.3">
      <c r="P202271" s="83"/>
    </row>
    <row r="202272" spans="16:16" x14ac:dyDescent="0.3">
      <c r="P202272" s="83"/>
    </row>
    <row r="202273" spans="16:16" x14ac:dyDescent="0.3">
      <c r="P202273" s="83"/>
    </row>
    <row r="202274" spans="16:16" x14ac:dyDescent="0.3">
      <c r="P202274" s="83"/>
    </row>
    <row r="202275" spans="16:16" x14ac:dyDescent="0.3">
      <c r="P202275" s="83"/>
    </row>
    <row r="202276" spans="16:16" x14ac:dyDescent="0.3">
      <c r="P202276" s="83"/>
    </row>
    <row r="202277" spans="16:16" x14ac:dyDescent="0.3">
      <c r="P202277" s="83"/>
    </row>
    <row r="202278" spans="16:16" x14ac:dyDescent="0.3">
      <c r="P202278" s="83"/>
    </row>
    <row r="202279" spans="16:16" x14ac:dyDescent="0.3">
      <c r="P202279" s="83"/>
    </row>
    <row r="202280" spans="16:16" x14ac:dyDescent="0.3">
      <c r="P202280" s="83"/>
    </row>
    <row r="202281" spans="16:16" x14ac:dyDescent="0.3">
      <c r="P202281" s="83"/>
    </row>
    <row r="202282" spans="16:16" x14ac:dyDescent="0.3">
      <c r="P202282" s="83"/>
    </row>
    <row r="202283" spans="16:16" x14ac:dyDescent="0.3">
      <c r="P202283" s="83"/>
    </row>
    <row r="202284" spans="16:16" x14ac:dyDescent="0.3">
      <c r="P202284" s="83"/>
    </row>
    <row r="202285" spans="16:16" x14ac:dyDescent="0.3">
      <c r="P202285" s="83"/>
    </row>
    <row r="202286" spans="16:16" x14ac:dyDescent="0.3">
      <c r="P202286" s="83"/>
    </row>
    <row r="202287" spans="16:16" x14ac:dyDescent="0.3">
      <c r="P202287" s="83"/>
    </row>
    <row r="202288" spans="16:16" x14ac:dyDescent="0.3">
      <c r="P202288" s="83"/>
    </row>
    <row r="202289" spans="16:16" x14ac:dyDescent="0.3">
      <c r="P202289" s="83"/>
    </row>
    <row r="202290" spans="16:16" x14ac:dyDescent="0.3">
      <c r="P202290" s="83"/>
    </row>
    <row r="202291" spans="16:16" x14ac:dyDescent="0.3">
      <c r="P202291" s="83"/>
    </row>
    <row r="202292" spans="16:16" x14ac:dyDescent="0.3">
      <c r="P202292" s="83"/>
    </row>
    <row r="202293" spans="16:16" x14ac:dyDescent="0.3">
      <c r="P202293" s="83"/>
    </row>
    <row r="202294" spans="16:16" x14ac:dyDescent="0.3">
      <c r="P202294" s="83"/>
    </row>
    <row r="202295" spans="16:16" x14ac:dyDescent="0.3">
      <c r="P202295" s="83"/>
    </row>
    <row r="202296" spans="16:16" x14ac:dyDescent="0.3">
      <c r="P202296" s="83"/>
    </row>
    <row r="202297" spans="16:16" x14ac:dyDescent="0.3">
      <c r="P202297" s="83"/>
    </row>
    <row r="202298" spans="16:16" x14ac:dyDescent="0.3">
      <c r="P202298" s="83"/>
    </row>
    <row r="202299" spans="16:16" x14ac:dyDescent="0.3">
      <c r="P202299" s="83"/>
    </row>
    <row r="202300" spans="16:16" x14ac:dyDescent="0.3">
      <c r="P202300" s="83"/>
    </row>
    <row r="202301" spans="16:16" x14ac:dyDescent="0.3">
      <c r="P202301" s="83"/>
    </row>
    <row r="202302" spans="16:16" x14ac:dyDescent="0.3">
      <c r="P202302" s="83"/>
    </row>
    <row r="202303" spans="16:16" x14ac:dyDescent="0.3">
      <c r="P202303" s="83"/>
    </row>
    <row r="202304" spans="16:16" x14ac:dyDescent="0.3">
      <c r="P202304" s="83"/>
    </row>
    <row r="202305" spans="16:16" x14ac:dyDescent="0.3">
      <c r="P202305" s="83"/>
    </row>
    <row r="202306" spans="16:16" x14ac:dyDescent="0.3">
      <c r="P202306" s="83"/>
    </row>
    <row r="202307" spans="16:16" x14ac:dyDescent="0.3">
      <c r="P202307" s="83"/>
    </row>
    <row r="202308" spans="16:16" x14ac:dyDescent="0.3">
      <c r="P202308" s="83"/>
    </row>
    <row r="202309" spans="16:16" x14ac:dyDescent="0.3">
      <c r="P202309" s="83"/>
    </row>
    <row r="202310" spans="16:16" x14ac:dyDescent="0.3">
      <c r="P202310" s="83"/>
    </row>
    <row r="202311" spans="16:16" x14ac:dyDescent="0.3">
      <c r="P202311" s="83"/>
    </row>
    <row r="202312" spans="16:16" x14ac:dyDescent="0.3">
      <c r="P202312" s="83"/>
    </row>
    <row r="202313" spans="16:16" x14ac:dyDescent="0.3">
      <c r="P202313" s="83"/>
    </row>
    <row r="202314" spans="16:16" x14ac:dyDescent="0.3">
      <c r="P202314" s="83"/>
    </row>
    <row r="202315" spans="16:16" x14ac:dyDescent="0.3">
      <c r="P202315" s="83"/>
    </row>
    <row r="202316" spans="16:16" x14ac:dyDescent="0.3">
      <c r="P202316" s="83"/>
    </row>
    <row r="202317" spans="16:16" x14ac:dyDescent="0.3">
      <c r="P202317" s="83"/>
    </row>
    <row r="202318" spans="16:16" x14ac:dyDescent="0.3">
      <c r="P202318" s="83"/>
    </row>
    <row r="202319" spans="16:16" x14ac:dyDescent="0.3">
      <c r="P202319" s="83"/>
    </row>
    <row r="202320" spans="16:16" x14ac:dyDescent="0.3">
      <c r="P202320" s="83"/>
    </row>
    <row r="202321" spans="16:16" x14ac:dyDescent="0.3">
      <c r="P202321" s="83"/>
    </row>
    <row r="202322" spans="16:16" x14ac:dyDescent="0.3">
      <c r="P202322" s="83"/>
    </row>
    <row r="202323" spans="16:16" x14ac:dyDescent="0.3">
      <c r="P202323" s="83"/>
    </row>
    <row r="202324" spans="16:16" x14ac:dyDescent="0.3">
      <c r="P202324" s="83"/>
    </row>
    <row r="202325" spans="16:16" x14ac:dyDescent="0.3">
      <c r="P202325" s="83"/>
    </row>
    <row r="202326" spans="16:16" x14ac:dyDescent="0.3">
      <c r="P202326" s="83"/>
    </row>
    <row r="202327" spans="16:16" x14ac:dyDescent="0.3">
      <c r="P202327" s="83"/>
    </row>
    <row r="202328" spans="16:16" x14ac:dyDescent="0.3">
      <c r="P202328" s="83"/>
    </row>
    <row r="202329" spans="16:16" x14ac:dyDescent="0.3">
      <c r="P202329" s="83"/>
    </row>
    <row r="202330" spans="16:16" x14ac:dyDescent="0.3">
      <c r="P202330" s="83"/>
    </row>
    <row r="202331" spans="16:16" x14ac:dyDescent="0.3">
      <c r="P202331" s="83"/>
    </row>
    <row r="202332" spans="16:16" x14ac:dyDescent="0.3">
      <c r="P202332" s="83"/>
    </row>
    <row r="202333" spans="16:16" x14ac:dyDescent="0.3">
      <c r="P202333" s="83"/>
    </row>
    <row r="202334" spans="16:16" x14ac:dyDescent="0.3">
      <c r="P202334" s="83"/>
    </row>
    <row r="202335" spans="16:16" x14ac:dyDescent="0.3">
      <c r="P202335" s="83"/>
    </row>
    <row r="202336" spans="16:16" x14ac:dyDescent="0.3">
      <c r="P202336" s="83"/>
    </row>
    <row r="202337" spans="16:16" x14ac:dyDescent="0.3">
      <c r="P202337" s="83"/>
    </row>
    <row r="202338" spans="16:16" x14ac:dyDescent="0.3">
      <c r="P202338" s="83"/>
    </row>
    <row r="202339" spans="16:16" x14ac:dyDescent="0.3">
      <c r="P202339" s="83"/>
    </row>
    <row r="202340" spans="16:16" x14ac:dyDescent="0.3">
      <c r="P202340" s="83"/>
    </row>
    <row r="202341" spans="16:16" x14ac:dyDescent="0.3">
      <c r="P202341" s="83"/>
    </row>
    <row r="202342" spans="16:16" x14ac:dyDescent="0.3">
      <c r="P202342" s="83"/>
    </row>
    <row r="202343" spans="16:16" x14ac:dyDescent="0.3">
      <c r="P202343" s="83"/>
    </row>
    <row r="202344" spans="16:16" x14ac:dyDescent="0.3">
      <c r="P202344" s="83"/>
    </row>
    <row r="202345" spans="16:16" x14ac:dyDescent="0.3">
      <c r="P202345" s="83"/>
    </row>
    <row r="202346" spans="16:16" x14ac:dyDescent="0.3">
      <c r="P202346" s="83"/>
    </row>
    <row r="202347" spans="16:16" x14ac:dyDescent="0.3">
      <c r="P202347" s="83"/>
    </row>
    <row r="202348" spans="16:16" x14ac:dyDescent="0.3">
      <c r="P202348" s="83"/>
    </row>
    <row r="202349" spans="16:16" x14ac:dyDescent="0.3">
      <c r="P202349" s="83"/>
    </row>
    <row r="202350" spans="16:16" x14ac:dyDescent="0.3">
      <c r="P202350" s="83"/>
    </row>
    <row r="202351" spans="16:16" x14ac:dyDescent="0.3">
      <c r="P202351" s="83"/>
    </row>
    <row r="202352" spans="16:16" x14ac:dyDescent="0.3">
      <c r="P202352" s="83"/>
    </row>
    <row r="202353" spans="16:16" x14ac:dyDescent="0.3">
      <c r="P202353" s="83"/>
    </row>
    <row r="202354" spans="16:16" x14ac:dyDescent="0.3">
      <c r="P202354" s="83"/>
    </row>
    <row r="202355" spans="16:16" x14ac:dyDescent="0.3">
      <c r="P202355" s="83"/>
    </row>
    <row r="202356" spans="16:16" x14ac:dyDescent="0.3">
      <c r="P202356" s="83"/>
    </row>
    <row r="202357" spans="16:16" x14ac:dyDescent="0.3">
      <c r="P202357" s="83"/>
    </row>
    <row r="202358" spans="16:16" x14ac:dyDescent="0.3">
      <c r="P202358" s="83"/>
    </row>
    <row r="202359" spans="16:16" x14ac:dyDescent="0.3">
      <c r="P202359" s="83"/>
    </row>
    <row r="202360" spans="16:16" x14ac:dyDescent="0.3">
      <c r="P202360" s="83"/>
    </row>
    <row r="202361" spans="16:16" x14ac:dyDescent="0.3">
      <c r="P202361" s="83"/>
    </row>
    <row r="202362" spans="16:16" x14ac:dyDescent="0.3">
      <c r="P202362" s="83"/>
    </row>
    <row r="202363" spans="16:16" x14ac:dyDescent="0.3">
      <c r="P202363" s="83"/>
    </row>
    <row r="202364" spans="16:16" x14ac:dyDescent="0.3">
      <c r="P202364" s="83"/>
    </row>
    <row r="202365" spans="16:16" x14ac:dyDescent="0.3">
      <c r="P202365" s="83"/>
    </row>
    <row r="202366" spans="16:16" x14ac:dyDescent="0.3">
      <c r="P202366" s="83"/>
    </row>
    <row r="202367" spans="16:16" x14ac:dyDescent="0.3">
      <c r="P202367" s="83"/>
    </row>
    <row r="202368" spans="16:16" x14ac:dyDescent="0.3">
      <c r="P202368" s="83"/>
    </row>
    <row r="202369" spans="16:16" x14ac:dyDescent="0.3">
      <c r="P202369" s="83"/>
    </row>
    <row r="202370" spans="16:16" x14ac:dyDescent="0.3">
      <c r="P202370" s="83"/>
    </row>
    <row r="202371" spans="16:16" x14ac:dyDescent="0.3">
      <c r="P202371" s="83"/>
    </row>
    <row r="202372" spans="16:16" x14ac:dyDescent="0.3">
      <c r="P202372" s="83"/>
    </row>
    <row r="202373" spans="16:16" x14ac:dyDescent="0.3">
      <c r="P202373" s="83"/>
    </row>
    <row r="202374" spans="16:16" x14ac:dyDescent="0.3">
      <c r="P202374" s="83"/>
    </row>
    <row r="202375" spans="16:16" x14ac:dyDescent="0.3">
      <c r="P202375" s="83"/>
    </row>
    <row r="202376" spans="16:16" x14ac:dyDescent="0.3">
      <c r="P202376" s="83"/>
    </row>
    <row r="202377" spans="16:16" x14ac:dyDescent="0.3">
      <c r="P202377" s="83"/>
    </row>
    <row r="202378" spans="16:16" x14ac:dyDescent="0.3">
      <c r="P202378" s="83"/>
    </row>
    <row r="202379" spans="16:16" x14ac:dyDescent="0.3">
      <c r="P202379" s="83"/>
    </row>
    <row r="202380" spans="16:16" x14ac:dyDescent="0.3">
      <c r="P202380" s="83"/>
    </row>
    <row r="202381" spans="16:16" x14ac:dyDescent="0.3">
      <c r="P202381" s="83"/>
    </row>
    <row r="202382" spans="16:16" x14ac:dyDescent="0.3">
      <c r="P202382" s="83"/>
    </row>
    <row r="202383" spans="16:16" x14ac:dyDescent="0.3">
      <c r="P202383" s="83"/>
    </row>
    <row r="202384" spans="16:16" x14ac:dyDescent="0.3">
      <c r="P202384" s="83"/>
    </row>
    <row r="202385" spans="16:16" x14ac:dyDescent="0.3">
      <c r="P202385" s="83"/>
    </row>
    <row r="202386" spans="16:16" x14ac:dyDescent="0.3">
      <c r="P202386" s="83"/>
    </row>
    <row r="202387" spans="16:16" x14ac:dyDescent="0.3">
      <c r="P202387" s="83"/>
    </row>
    <row r="202388" spans="16:16" x14ac:dyDescent="0.3">
      <c r="P202388" s="83"/>
    </row>
    <row r="202389" spans="16:16" x14ac:dyDescent="0.3">
      <c r="P202389" s="83"/>
    </row>
    <row r="202390" spans="16:16" x14ac:dyDescent="0.3">
      <c r="P202390" s="83"/>
    </row>
    <row r="202391" spans="16:16" x14ac:dyDescent="0.3">
      <c r="P202391" s="83"/>
    </row>
    <row r="202392" spans="16:16" x14ac:dyDescent="0.3">
      <c r="P202392" s="83"/>
    </row>
    <row r="202393" spans="16:16" x14ac:dyDescent="0.3">
      <c r="P202393" s="83"/>
    </row>
    <row r="202394" spans="16:16" x14ac:dyDescent="0.3">
      <c r="P202394" s="83"/>
    </row>
    <row r="202395" spans="16:16" x14ac:dyDescent="0.3">
      <c r="P202395" s="83"/>
    </row>
    <row r="202396" spans="16:16" x14ac:dyDescent="0.3">
      <c r="P202396" s="83"/>
    </row>
    <row r="202397" spans="16:16" x14ac:dyDescent="0.3">
      <c r="P202397" s="83"/>
    </row>
    <row r="202398" spans="16:16" x14ac:dyDescent="0.3">
      <c r="P202398" s="83"/>
    </row>
    <row r="202399" spans="16:16" x14ac:dyDescent="0.3">
      <c r="P202399" s="83"/>
    </row>
    <row r="202400" spans="16:16" x14ac:dyDescent="0.3">
      <c r="P202400" s="83"/>
    </row>
    <row r="202401" spans="16:16" x14ac:dyDescent="0.3">
      <c r="P202401" s="83"/>
    </row>
    <row r="202402" spans="16:16" x14ac:dyDescent="0.3">
      <c r="P202402" s="83"/>
    </row>
    <row r="202403" spans="16:16" x14ac:dyDescent="0.3">
      <c r="P202403" s="83"/>
    </row>
    <row r="202404" spans="16:16" x14ac:dyDescent="0.3">
      <c r="P202404" s="83"/>
    </row>
    <row r="202405" spans="16:16" x14ac:dyDescent="0.3">
      <c r="P202405" s="83"/>
    </row>
    <row r="202406" spans="16:16" x14ac:dyDescent="0.3">
      <c r="P202406" s="83"/>
    </row>
    <row r="202407" spans="16:16" x14ac:dyDescent="0.3">
      <c r="P202407" s="83"/>
    </row>
    <row r="202408" spans="16:16" x14ac:dyDescent="0.3">
      <c r="P202408" s="83"/>
    </row>
    <row r="202409" spans="16:16" x14ac:dyDescent="0.3">
      <c r="P202409" s="83"/>
    </row>
    <row r="202410" spans="16:16" x14ac:dyDescent="0.3">
      <c r="P202410" s="83"/>
    </row>
    <row r="202411" spans="16:16" x14ac:dyDescent="0.3">
      <c r="P202411" s="83"/>
    </row>
    <row r="202412" spans="16:16" x14ac:dyDescent="0.3">
      <c r="P202412" s="83"/>
    </row>
    <row r="202413" spans="16:16" x14ac:dyDescent="0.3">
      <c r="P202413" s="83"/>
    </row>
    <row r="202414" spans="16:16" x14ac:dyDescent="0.3">
      <c r="P202414" s="83"/>
    </row>
    <row r="202415" spans="16:16" x14ac:dyDescent="0.3">
      <c r="P202415" s="83"/>
    </row>
    <row r="202416" spans="16:16" x14ac:dyDescent="0.3">
      <c r="P202416" s="83"/>
    </row>
    <row r="202417" spans="16:16" x14ac:dyDescent="0.3">
      <c r="P202417" s="83"/>
    </row>
    <row r="202418" spans="16:16" x14ac:dyDescent="0.3">
      <c r="P202418" s="83"/>
    </row>
    <row r="202419" spans="16:16" x14ac:dyDescent="0.3">
      <c r="P202419" s="83"/>
    </row>
    <row r="202420" spans="16:16" x14ac:dyDescent="0.3">
      <c r="P202420" s="83"/>
    </row>
    <row r="202421" spans="16:16" x14ac:dyDescent="0.3">
      <c r="P202421" s="83"/>
    </row>
    <row r="202422" spans="16:16" x14ac:dyDescent="0.3">
      <c r="P202422" s="83"/>
    </row>
    <row r="202423" spans="16:16" x14ac:dyDescent="0.3">
      <c r="P202423" s="83"/>
    </row>
    <row r="202424" spans="16:16" x14ac:dyDescent="0.3">
      <c r="P202424" s="83"/>
    </row>
    <row r="202425" spans="16:16" x14ac:dyDescent="0.3">
      <c r="P202425" s="83"/>
    </row>
    <row r="202426" spans="16:16" x14ac:dyDescent="0.3">
      <c r="P202426" s="83"/>
    </row>
    <row r="202427" spans="16:16" x14ac:dyDescent="0.3">
      <c r="P202427" s="83"/>
    </row>
    <row r="202428" spans="16:16" x14ac:dyDescent="0.3">
      <c r="P202428" s="83"/>
    </row>
    <row r="202429" spans="16:16" x14ac:dyDescent="0.3">
      <c r="P202429" s="83"/>
    </row>
    <row r="202430" spans="16:16" x14ac:dyDescent="0.3">
      <c r="P202430" s="83"/>
    </row>
    <row r="202431" spans="16:16" x14ac:dyDescent="0.3">
      <c r="P202431" s="83"/>
    </row>
    <row r="202432" spans="16:16" x14ac:dyDescent="0.3">
      <c r="P202432" s="83"/>
    </row>
    <row r="202433" spans="16:16" x14ac:dyDescent="0.3">
      <c r="P202433" s="83"/>
    </row>
    <row r="202434" spans="16:16" x14ac:dyDescent="0.3">
      <c r="P202434" s="83"/>
    </row>
    <row r="202435" spans="16:16" x14ac:dyDescent="0.3">
      <c r="P202435" s="83"/>
    </row>
    <row r="202436" spans="16:16" x14ac:dyDescent="0.3">
      <c r="P202436" s="83"/>
    </row>
    <row r="202437" spans="16:16" x14ac:dyDescent="0.3">
      <c r="P202437" s="83"/>
    </row>
    <row r="202438" spans="16:16" x14ac:dyDescent="0.3">
      <c r="P202438" s="83"/>
    </row>
    <row r="202439" spans="16:16" x14ac:dyDescent="0.3">
      <c r="P202439" s="83"/>
    </row>
    <row r="202440" spans="16:16" x14ac:dyDescent="0.3">
      <c r="P202440" s="83"/>
    </row>
    <row r="202441" spans="16:16" x14ac:dyDescent="0.3">
      <c r="P202441" s="83"/>
    </row>
    <row r="202442" spans="16:16" x14ac:dyDescent="0.3">
      <c r="P202442" s="83"/>
    </row>
    <row r="202443" spans="16:16" x14ac:dyDescent="0.3">
      <c r="P202443" s="83"/>
    </row>
    <row r="202444" spans="16:16" x14ac:dyDescent="0.3">
      <c r="P202444" s="83"/>
    </row>
    <row r="202445" spans="16:16" x14ac:dyDescent="0.3">
      <c r="P202445" s="83"/>
    </row>
    <row r="202446" spans="16:16" x14ac:dyDescent="0.3">
      <c r="P202446" s="83"/>
    </row>
    <row r="202447" spans="16:16" x14ac:dyDescent="0.3">
      <c r="P202447" s="83"/>
    </row>
    <row r="202448" spans="16:16" x14ac:dyDescent="0.3">
      <c r="P202448" s="83"/>
    </row>
    <row r="202449" spans="16:16" x14ac:dyDescent="0.3">
      <c r="P202449" s="83"/>
    </row>
    <row r="202450" spans="16:16" x14ac:dyDescent="0.3">
      <c r="P202450" s="83"/>
    </row>
    <row r="202451" spans="16:16" x14ac:dyDescent="0.3">
      <c r="P202451" s="83"/>
    </row>
    <row r="202452" spans="16:16" x14ac:dyDescent="0.3">
      <c r="P202452" s="83"/>
    </row>
    <row r="202453" spans="16:16" x14ac:dyDescent="0.3">
      <c r="P202453" s="83"/>
    </row>
    <row r="202454" spans="16:16" x14ac:dyDescent="0.3">
      <c r="P202454" s="83"/>
    </row>
    <row r="202455" spans="16:16" x14ac:dyDescent="0.3">
      <c r="P202455" s="83"/>
    </row>
    <row r="202456" spans="16:16" x14ac:dyDescent="0.3">
      <c r="P202456" s="83"/>
    </row>
    <row r="202457" spans="16:16" x14ac:dyDescent="0.3">
      <c r="P202457" s="83"/>
    </row>
    <row r="202458" spans="16:16" x14ac:dyDescent="0.3">
      <c r="P202458" s="83"/>
    </row>
    <row r="202459" spans="16:16" x14ac:dyDescent="0.3">
      <c r="P202459" s="83"/>
    </row>
    <row r="202460" spans="16:16" x14ac:dyDescent="0.3">
      <c r="P202460" s="83"/>
    </row>
    <row r="202461" spans="16:16" x14ac:dyDescent="0.3">
      <c r="P202461" s="83"/>
    </row>
    <row r="202462" spans="16:16" x14ac:dyDescent="0.3">
      <c r="P202462" s="83"/>
    </row>
    <row r="202463" spans="16:16" x14ac:dyDescent="0.3">
      <c r="P202463" s="83"/>
    </row>
    <row r="202464" spans="16:16" x14ac:dyDescent="0.3">
      <c r="P202464" s="83"/>
    </row>
    <row r="202465" spans="16:16" x14ac:dyDescent="0.3">
      <c r="P202465" s="83"/>
    </row>
    <row r="202466" spans="16:16" x14ac:dyDescent="0.3">
      <c r="P202466" s="83"/>
    </row>
    <row r="202467" spans="16:16" x14ac:dyDescent="0.3">
      <c r="P202467" s="83"/>
    </row>
    <row r="202468" spans="16:16" x14ac:dyDescent="0.3">
      <c r="P202468" s="83"/>
    </row>
    <row r="202469" spans="16:16" x14ac:dyDescent="0.3">
      <c r="P202469" s="83"/>
    </row>
    <row r="202470" spans="16:16" x14ac:dyDescent="0.3">
      <c r="P202470" s="83"/>
    </row>
    <row r="202471" spans="16:16" x14ac:dyDescent="0.3">
      <c r="P202471" s="83"/>
    </row>
    <row r="202472" spans="16:16" x14ac:dyDescent="0.3">
      <c r="P202472" s="83"/>
    </row>
    <row r="202473" spans="16:16" x14ac:dyDescent="0.3">
      <c r="P202473" s="83"/>
    </row>
    <row r="202474" spans="16:16" x14ac:dyDescent="0.3">
      <c r="P202474" s="83"/>
    </row>
    <row r="202475" spans="16:16" x14ac:dyDescent="0.3">
      <c r="P202475" s="83"/>
    </row>
    <row r="202476" spans="16:16" x14ac:dyDescent="0.3">
      <c r="P202476" s="83"/>
    </row>
    <row r="202477" spans="16:16" x14ac:dyDescent="0.3">
      <c r="P202477" s="83"/>
    </row>
    <row r="202478" spans="16:16" x14ac:dyDescent="0.3">
      <c r="P202478" s="83"/>
    </row>
    <row r="202479" spans="16:16" x14ac:dyDescent="0.3">
      <c r="P202479" s="83"/>
    </row>
    <row r="202480" spans="16:16" x14ac:dyDescent="0.3">
      <c r="P202480" s="83"/>
    </row>
    <row r="202481" spans="16:16" x14ac:dyDescent="0.3">
      <c r="P202481" s="83"/>
    </row>
    <row r="202482" spans="16:16" x14ac:dyDescent="0.3">
      <c r="P202482" s="83"/>
    </row>
    <row r="202483" spans="16:16" x14ac:dyDescent="0.3">
      <c r="P202483" s="83"/>
    </row>
    <row r="202484" spans="16:16" x14ac:dyDescent="0.3">
      <c r="P202484" s="83"/>
    </row>
    <row r="202485" spans="16:16" x14ac:dyDescent="0.3">
      <c r="P202485" s="83"/>
    </row>
    <row r="202486" spans="16:16" x14ac:dyDescent="0.3">
      <c r="P202486" s="83"/>
    </row>
    <row r="202487" spans="16:16" x14ac:dyDescent="0.3">
      <c r="P202487" s="83"/>
    </row>
    <row r="202488" spans="16:16" x14ac:dyDescent="0.3">
      <c r="P202488" s="83"/>
    </row>
    <row r="202489" spans="16:16" x14ac:dyDescent="0.3">
      <c r="P202489" s="83"/>
    </row>
    <row r="202490" spans="16:16" x14ac:dyDescent="0.3">
      <c r="P202490" s="83"/>
    </row>
    <row r="202491" spans="16:16" x14ac:dyDescent="0.3">
      <c r="P202491" s="83"/>
    </row>
    <row r="202492" spans="16:16" x14ac:dyDescent="0.3">
      <c r="P202492" s="83"/>
    </row>
    <row r="202493" spans="16:16" x14ac:dyDescent="0.3">
      <c r="P202493" s="83"/>
    </row>
    <row r="202494" spans="16:16" x14ac:dyDescent="0.3">
      <c r="P202494" s="83"/>
    </row>
    <row r="202495" spans="16:16" x14ac:dyDescent="0.3">
      <c r="P202495" s="83"/>
    </row>
    <row r="202496" spans="16:16" x14ac:dyDescent="0.3">
      <c r="P202496" s="83"/>
    </row>
    <row r="202497" spans="16:16" x14ac:dyDescent="0.3">
      <c r="P202497" s="83"/>
    </row>
    <row r="202498" spans="16:16" x14ac:dyDescent="0.3">
      <c r="P202498" s="83"/>
    </row>
    <row r="202499" spans="16:16" x14ac:dyDescent="0.3">
      <c r="P202499" s="83"/>
    </row>
    <row r="202500" spans="16:16" x14ac:dyDescent="0.3">
      <c r="P202500" s="83"/>
    </row>
    <row r="202501" spans="16:16" x14ac:dyDescent="0.3">
      <c r="P202501" s="83"/>
    </row>
    <row r="202502" spans="16:16" x14ac:dyDescent="0.3">
      <c r="P202502" s="83"/>
    </row>
    <row r="202503" spans="16:16" x14ac:dyDescent="0.3">
      <c r="P202503" s="83"/>
    </row>
    <row r="202504" spans="16:16" x14ac:dyDescent="0.3">
      <c r="P202504" s="83"/>
    </row>
    <row r="202505" spans="16:16" x14ac:dyDescent="0.3">
      <c r="P202505" s="83"/>
    </row>
    <row r="202506" spans="16:16" x14ac:dyDescent="0.3">
      <c r="P202506" s="83"/>
    </row>
    <row r="202507" spans="16:16" x14ac:dyDescent="0.3">
      <c r="P202507" s="83"/>
    </row>
    <row r="202508" spans="16:16" x14ac:dyDescent="0.3">
      <c r="P202508" s="83"/>
    </row>
    <row r="202509" spans="16:16" x14ac:dyDescent="0.3">
      <c r="P202509" s="83"/>
    </row>
    <row r="202510" spans="16:16" x14ac:dyDescent="0.3">
      <c r="P202510" s="83"/>
    </row>
    <row r="202511" spans="16:16" x14ac:dyDescent="0.3">
      <c r="P202511" s="83"/>
    </row>
    <row r="202512" spans="16:16" x14ac:dyDescent="0.3">
      <c r="P202512" s="83"/>
    </row>
    <row r="202513" spans="16:16" x14ac:dyDescent="0.3">
      <c r="P202513" s="83"/>
    </row>
    <row r="202514" spans="16:16" x14ac:dyDescent="0.3">
      <c r="P202514" s="83"/>
    </row>
    <row r="202515" spans="16:16" x14ac:dyDescent="0.3">
      <c r="P202515" s="83"/>
    </row>
    <row r="202516" spans="16:16" x14ac:dyDescent="0.3">
      <c r="P202516" s="83"/>
    </row>
    <row r="202517" spans="16:16" x14ac:dyDescent="0.3">
      <c r="P202517" s="83"/>
    </row>
    <row r="202518" spans="16:16" x14ac:dyDescent="0.3">
      <c r="P202518" s="83"/>
    </row>
    <row r="202519" spans="16:16" x14ac:dyDescent="0.3">
      <c r="P202519" s="83"/>
    </row>
    <row r="202520" spans="16:16" x14ac:dyDescent="0.3">
      <c r="P202520" s="83"/>
    </row>
    <row r="202521" spans="16:16" x14ac:dyDescent="0.3">
      <c r="P202521" s="83"/>
    </row>
    <row r="202522" spans="16:16" x14ac:dyDescent="0.3">
      <c r="P202522" s="83"/>
    </row>
    <row r="202523" spans="16:16" x14ac:dyDescent="0.3">
      <c r="P202523" s="83"/>
    </row>
    <row r="202524" spans="16:16" x14ac:dyDescent="0.3">
      <c r="P202524" s="83"/>
    </row>
    <row r="202525" spans="16:16" x14ac:dyDescent="0.3">
      <c r="P202525" s="83"/>
    </row>
    <row r="202526" spans="16:16" x14ac:dyDescent="0.3">
      <c r="P202526" s="83"/>
    </row>
    <row r="202527" spans="16:16" x14ac:dyDescent="0.3">
      <c r="P202527" s="83"/>
    </row>
    <row r="202528" spans="16:16" x14ac:dyDescent="0.3">
      <c r="P202528" s="83"/>
    </row>
    <row r="202529" spans="16:16" x14ac:dyDescent="0.3">
      <c r="P202529" s="83"/>
    </row>
    <row r="202530" spans="16:16" x14ac:dyDescent="0.3">
      <c r="P202530" s="83"/>
    </row>
    <row r="202531" spans="16:16" x14ac:dyDescent="0.3">
      <c r="P202531" s="83"/>
    </row>
    <row r="202532" spans="16:16" x14ac:dyDescent="0.3">
      <c r="P202532" s="83"/>
    </row>
    <row r="202533" spans="16:16" x14ac:dyDescent="0.3">
      <c r="P202533" s="83"/>
    </row>
    <row r="202534" spans="16:16" x14ac:dyDescent="0.3">
      <c r="P202534" s="83"/>
    </row>
    <row r="202535" spans="16:16" x14ac:dyDescent="0.3">
      <c r="P202535" s="83"/>
    </row>
    <row r="202536" spans="16:16" x14ac:dyDescent="0.3">
      <c r="P202536" s="83"/>
    </row>
    <row r="202537" spans="16:16" x14ac:dyDescent="0.3">
      <c r="P202537" s="83"/>
    </row>
    <row r="202538" spans="16:16" x14ac:dyDescent="0.3">
      <c r="P202538" s="83"/>
    </row>
    <row r="202539" spans="16:16" x14ac:dyDescent="0.3">
      <c r="P202539" s="83"/>
    </row>
    <row r="202540" spans="16:16" x14ac:dyDescent="0.3">
      <c r="P202540" s="83"/>
    </row>
    <row r="202541" spans="16:16" x14ac:dyDescent="0.3">
      <c r="P202541" s="83"/>
    </row>
    <row r="202542" spans="16:16" x14ac:dyDescent="0.3">
      <c r="P202542" s="83"/>
    </row>
    <row r="202543" spans="16:16" x14ac:dyDescent="0.3">
      <c r="P202543" s="83"/>
    </row>
    <row r="202544" spans="16:16" x14ac:dyDescent="0.3">
      <c r="P202544" s="83"/>
    </row>
    <row r="202545" spans="16:16" x14ac:dyDescent="0.3">
      <c r="P202545" s="83"/>
    </row>
    <row r="202546" spans="16:16" x14ac:dyDescent="0.3">
      <c r="P202546" s="83"/>
    </row>
    <row r="202547" spans="16:16" x14ac:dyDescent="0.3">
      <c r="P202547" s="83"/>
    </row>
    <row r="202548" spans="16:16" x14ac:dyDescent="0.3">
      <c r="P202548" s="83"/>
    </row>
    <row r="202549" spans="16:16" x14ac:dyDescent="0.3">
      <c r="P202549" s="83"/>
    </row>
    <row r="202550" spans="16:16" x14ac:dyDescent="0.3">
      <c r="P202550" s="83"/>
    </row>
    <row r="202551" spans="16:16" x14ac:dyDescent="0.3">
      <c r="P202551" s="83"/>
    </row>
    <row r="202552" spans="16:16" x14ac:dyDescent="0.3">
      <c r="P202552" s="83"/>
    </row>
    <row r="202553" spans="16:16" x14ac:dyDescent="0.3">
      <c r="P202553" s="83"/>
    </row>
    <row r="202554" spans="16:16" x14ac:dyDescent="0.3">
      <c r="P202554" s="83"/>
    </row>
    <row r="202555" spans="16:16" x14ac:dyDescent="0.3">
      <c r="P202555" s="83"/>
    </row>
    <row r="202556" spans="16:16" x14ac:dyDescent="0.3">
      <c r="P202556" s="83"/>
    </row>
    <row r="202557" spans="16:16" x14ac:dyDescent="0.3">
      <c r="P202557" s="83"/>
    </row>
    <row r="202558" spans="16:16" x14ac:dyDescent="0.3">
      <c r="P202558" s="83"/>
    </row>
    <row r="202559" spans="16:16" x14ac:dyDescent="0.3">
      <c r="P202559" s="83"/>
    </row>
    <row r="202560" spans="16:16" x14ac:dyDescent="0.3">
      <c r="P202560" s="83"/>
    </row>
    <row r="202561" spans="16:16" x14ac:dyDescent="0.3">
      <c r="P202561" s="83"/>
    </row>
    <row r="202562" spans="16:16" x14ac:dyDescent="0.3">
      <c r="P202562" s="83"/>
    </row>
    <row r="202563" spans="16:16" x14ac:dyDescent="0.3">
      <c r="P202563" s="83"/>
    </row>
    <row r="202564" spans="16:16" x14ac:dyDescent="0.3">
      <c r="P202564" s="83"/>
    </row>
    <row r="202565" spans="16:16" x14ac:dyDescent="0.3">
      <c r="P202565" s="83"/>
    </row>
    <row r="202566" spans="16:16" x14ac:dyDescent="0.3">
      <c r="P202566" s="83"/>
    </row>
    <row r="202567" spans="16:16" x14ac:dyDescent="0.3">
      <c r="P202567" s="83"/>
    </row>
    <row r="202568" spans="16:16" x14ac:dyDescent="0.3">
      <c r="P202568" s="83"/>
    </row>
    <row r="202569" spans="16:16" x14ac:dyDescent="0.3">
      <c r="P202569" s="83"/>
    </row>
    <row r="202570" spans="16:16" x14ac:dyDescent="0.3">
      <c r="P202570" s="83"/>
    </row>
    <row r="202571" spans="16:16" x14ac:dyDescent="0.3">
      <c r="P202571" s="83"/>
    </row>
    <row r="202572" spans="16:16" x14ac:dyDescent="0.3">
      <c r="P202572" s="83"/>
    </row>
    <row r="202573" spans="16:16" x14ac:dyDescent="0.3">
      <c r="P202573" s="83"/>
    </row>
    <row r="202574" spans="16:16" x14ac:dyDescent="0.3">
      <c r="P202574" s="83"/>
    </row>
    <row r="202575" spans="16:16" x14ac:dyDescent="0.3">
      <c r="P202575" s="83"/>
    </row>
    <row r="202576" spans="16:16" x14ac:dyDescent="0.3">
      <c r="P202576" s="83"/>
    </row>
    <row r="202577" spans="16:16" x14ac:dyDescent="0.3">
      <c r="P202577" s="83"/>
    </row>
    <row r="202578" spans="16:16" x14ac:dyDescent="0.3">
      <c r="P202578" s="83"/>
    </row>
    <row r="202579" spans="16:16" x14ac:dyDescent="0.3">
      <c r="P202579" s="83"/>
    </row>
    <row r="202580" spans="16:16" x14ac:dyDescent="0.3">
      <c r="P202580" s="83"/>
    </row>
    <row r="202581" spans="16:16" x14ac:dyDescent="0.3">
      <c r="P202581" s="83"/>
    </row>
    <row r="202582" spans="16:16" x14ac:dyDescent="0.3">
      <c r="P202582" s="83"/>
    </row>
    <row r="202583" spans="16:16" x14ac:dyDescent="0.3">
      <c r="P202583" s="83"/>
    </row>
    <row r="202584" spans="16:16" x14ac:dyDescent="0.3">
      <c r="P202584" s="83"/>
    </row>
    <row r="202585" spans="16:16" x14ac:dyDescent="0.3">
      <c r="P202585" s="83"/>
    </row>
    <row r="202586" spans="16:16" x14ac:dyDescent="0.3">
      <c r="P202586" s="83"/>
    </row>
    <row r="202587" spans="16:16" x14ac:dyDescent="0.3">
      <c r="P202587" s="83"/>
    </row>
    <row r="202588" spans="16:16" x14ac:dyDescent="0.3">
      <c r="P202588" s="83"/>
    </row>
    <row r="202589" spans="16:16" x14ac:dyDescent="0.3">
      <c r="P202589" s="83"/>
    </row>
    <row r="202590" spans="16:16" x14ac:dyDescent="0.3">
      <c r="P202590" s="83"/>
    </row>
    <row r="202591" spans="16:16" x14ac:dyDescent="0.3">
      <c r="P202591" s="83"/>
    </row>
    <row r="202592" spans="16:16" x14ac:dyDescent="0.3">
      <c r="P202592" s="83"/>
    </row>
    <row r="202593" spans="16:16" x14ac:dyDescent="0.3">
      <c r="P202593" s="83"/>
    </row>
    <row r="202594" spans="16:16" x14ac:dyDescent="0.3">
      <c r="P202594" s="83"/>
    </row>
    <row r="202595" spans="16:16" x14ac:dyDescent="0.3">
      <c r="P202595" s="83"/>
    </row>
    <row r="202596" spans="16:16" x14ac:dyDescent="0.3">
      <c r="P202596" s="83"/>
    </row>
    <row r="202597" spans="16:16" x14ac:dyDescent="0.3">
      <c r="P202597" s="83"/>
    </row>
    <row r="202598" spans="16:16" x14ac:dyDescent="0.3">
      <c r="P202598" s="83"/>
    </row>
    <row r="202599" spans="16:16" x14ac:dyDescent="0.3">
      <c r="P202599" s="83"/>
    </row>
    <row r="202600" spans="16:16" x14ac:dyDescent="0.3">
      <c r="P202600" s="83"/>
    </row>
    <row r="202601" spans="16:16" x14ac:dyDescent="0.3">
      <c r="P202601" s="83"/>
    </row>
    <row r="202602" spans="16:16" x14ac:dyDescent="0.3">
      <c r="P202602" s="83"/>
    </row>
    <row r="202603" spans="16:16" x14ac:dyDescent="0.3">
      <c r="P202603" s="83"/>
    </row>
    <row r="202604" spans="16:16" x14ac:dyDescent="0.3">
      <c r="P202604" s="83"/>
    </row>
    <row r="202605" spans="16:16" x14ac:dyDescent="0.3">
      <c r="P202605" s="83"/>
    </row>
    <row r="202606" spans="16:16" x14ac:dyDescent="0.3">
      <c r="P202606" s="83"/>
    </row>
    <row r="202607" spans="16:16" x14ac:dyDescent="0.3">
      <c r="P202607" s="83"/>
    </row>
    <row r="202608" spans="16:16" x14ac:dyDescent="0.3">
      <c r="P202608" s="83"/>
    </row>
    <row r="202609" spans="16:16" x14ac:dyDescent="0.3">
      <c r="P202609" s="83"/>
    </row>
    <row r="202610" spans="16:16" x14ac:dyDescent="0.3">
      <c r="P202610" s="83"/>
    </row>
    <row r="202611" spans="16:16" x14ac:dyDescent="0.3">
      <c r="P202611" s="83"/>
    </row>
    <row r="202612" spans="16:16" x14ac:dyDescent="0.3">
      <c r="P202612" s="83"/>
    </row>
    <row r="202613" spans="16:16" x14ac:dyDescent="0.3">
      <c r="P202613" s="83"/>
    </row>
    <row r="202614" spans="16:16" x14ac:dyDescent="0.3">
      <c r="P202614" s="83"/>
    </row>
    <row r="202615" spans="16:16" x14ac:dyDescent="0.3">
      <c r="P202615" s="83"/>
    </row>
    <row r="202616" spans="16:16" x14ac:dyDescent="0.3">
      <c r="P202616" s="83"/>
    </row>
    <row r="202617" spans="16:16" x14ac:dyDescent="0.3">
      <c r="P202617" s="83"/>
    </row>
    <row r="202618" spans="16:16" x14ac:dyDescent="0.3">
      <c r="P202618" s="83"/>
    </row>
    <row r="202619" spans="16:16" x14ac:dyDescent="0.3">
      <c r="P202619" s="83"/>
    </row>
    <row r="202620" spans="16:16" x14ac:dyDescent="0.3">
      <c r="P202620" s="83"/>
    </row>
    <row r="202621" spans="16:16" x14ac:dyDescent="0.3">
      <c r="P202621" s="83"/>
    </row>
    <row r="202622" spans="16:16" x14ac:dyDescent="0.3">
      <c r="P202622" s="83"/>
    </row>
    <row r="202623" spans="16:16" x14ac:dyDescent="0.3">
      <c r="P202623" s="83"/>
    </row>
    <row r="202624" spans="16:16" x14ac:dyDescent="0.3">
      <c r="P202624" s="83"/>
    </row>
    <row r="202625" spans="16:16" x14ac:dyDescent="0.3">
      <c r="P202625" s="83"/>
    </row>
    <row r="202626" spans="16:16" x14ac:dyDescent="0.3">
      <c r="P202626" s="83"/>
    </row>
    <row r="202627" spans="16:16" x14ac:dyDescent="0.3">
      <c r="P202627" s="83"/>
    </row>
    <row r="202628" spans="16:16" x14ac:dyDescent="0.3">
      <c r="P202628" s="83"/>
    </row>
    <row r="202629" spans="16:16" x14ac:dyDescent="0.3">
      <c r="P202629" s="83"/>
    </row>
    <row r="202630" spans="16:16" x14ac:dyDescent="0.3">
      <c r="P202630" s="83"/>
    </row>
    <row r="202631" spans="16:16" x14ac:dyDescent="0.3">
      <c r="P202631" s="83"/>
    </row>
    <row r="202632" spans="16:16" x14ac:dyDescent="0.3">
      <c r="P202632" s="83"/>
    </row>
    <row r="202633" spans="16:16" x14ac:dyDescent="0.3">
      <c r="P202633" s="83"/>
    </row>
    <row r="202634" spans="16:16" x14ac:dyDescent="0.3">
      <c r="P202634" s="83"/>
    </row>
    <row r="202635" spans="16:16" x14ac:dyDescent="0.3">
      <c r="P202635" s="83"/>
    </row>
    <row r="202636" spans="16:16" x14ac:dyDescent="0.3">
      <c r="P202636" s="83"/>
    </row>
    <row r="202637" spans="16:16" x14ac:dyDescent="0.3">
      <c r="P202637" s="83"/>
    </row>
    <row r="202638" spans="16:16" x14ac:dyDescent="0.3">
      <c r="P202638" s="83"/>
    </row>
    <row r="202639" spans="16:16" x14ac:dyDescent="0.3">
      <c r="P202639" s="83"/>
    </row>
    <row r="202640" spans="16:16" x14ac:dyDescent="0.3">
      <c r="P202640" s="83"/>
    </row>
    <row r="202641" spans="16:16" x14ac:dyDescent="0.3">
      <c r="P202641" s="83"/>
    </row>
    <row r="202642" spans="16:16" x14ac:dyDescent="0.3">
      <c r="P202642" s="83"/>
    </row>
    <row r="202643" spans="16:16" x14ac:dyDescent="0.3">
      <c r="P202643" s="83"/>
    </row>
    <row r="202644" spans="16:16" x14ac:dyDescent="0.3">
      <c r="P202644" s="83"/>
    </row>
    <row r="202645" spans="16:16" x14ac:dyDescent="0.3">
      <c r="P202645" s="83"/>
    </row>
    <row r="202646" spans="16:16" x14ac:dyDescent="0.3">
      <c r="P202646" s="83"/>
    </row>
    <row r="202647" spans="16:16" x14ac:dyDescent="0.3">
      <c r="P202647" s="83"/>
    </row>
    <row r="202648" spans="16:16" x14ac:dyDescent="0.3">
      <c r="P202648" s="83"/>
    </row>
    <row r="202649" spans="16:16" x14ac:dyDescent="0.3">
      <c r="P202649" s="83"/>
    </row>
    <row r="202650" spans="16:16" x14ac:dyDescent="0.3">
      <c r="P202650" s="83"/>
    </row>
    <row r="202651" spans="16:16" x14ac:dyDescent="0.3">
      <c r="P202651" s="83"/>
    </row>
    <row r="202652" spans="16:16" x14ac:dyDescent="0.3">
      <c r="P202652" s="83"/>
    </row>
    <row r="202653" spans="16:16" x14ac:dyDescent="0.3">
      <c r="P202653" s="83"/>
    </row>
    <row r="202654" spans="16:16" x14ac:dyDescent="0.3">
      <c r="P202654" s="83"/>
    </row>
    <row r="202655" spans="16:16" x14ac:dyDescent="0.3">
      <c r="P202655" s="83"/>
    </row>
    <row r="202656" spans="16:16" x14ac:dyDescent="0.3">
      <c r="P202656" s="83"/>
    </row>
    <row r="202657" spans="16:16" x14ac:dyDescent="0.3">
      <c r="P202657" s="83"/>
    </row>
    <row r="202658" spans="16:16" x14ac:dyDescent="0.3">
      <c r="P202658" s="83"/>
    </row>
    <row r="202659" spans="16:16" x14ac:dyDescent="0.3">
      <c r="P202659" s="83"/>
    </row>
    <row r="202660" spans="16:16" x14ac:dyDescent="0.3">
      <c r="P202660" s="83"/>
    </row>
    <row r="202661" spans="16:16" x14ac:dyDescent="0.3">
      <c r="P202661" s="83"/>
    </row>
    <row r="202662" spans="16:16" x14ac:dyDescent="0.3">
      <c r="P202662" s="83"/>
    </row>
    <row r="202663" spans="16:16" x14ac:dyDescent="0.3">
      <c r="P202663" s="83"/>
    </row>
    <row r="202664" spans="16:16" x14ac:dyDescent="0.3">
      <c r="P202664" s="83"/>
    </row>
    <row r="202665" spans="16:16" x14ac:dyDescent="0.3">
      <c r="P202665" s="83"/>
    </row>
    <row r="202666" spans="16:16" x14ac:dyDescent="0.3">
      <c r="P202666" s="83"/>
    </row>
    <row r="202667" spans="16:16" x14ac:dyDescent="0.3">
      <c r="P202667" s="83"/>
    </row>
    <row r="202668" spans="16:16" x14ac:dyDescent="0.3">
      <c r="P202668" s="83"/>
    </row>
    <row r="202669" spans="16:16" x14ac:dyDescent="0.3">
      <c r="P202669" s="83"/>
    </row>
    <row r="202670" spans="16:16" x14ac:dyDescent="0.3">
      <c r="P202670" s="83"/>
    </row>
    <row r="202671" spans="16:16" x14ac:dyDescent="0.3">
      <c r="P202671" s="83"/>
    </row>
    <row r="202672" spans="16:16" x14ac:dyDescent="0.3">
      <c r="P202672" s="83"/>
    </row>
    <row r="202673" spans="16:16" x14ac:dyDescent="0.3">
      <c r="P202673" s="83"/>
    </row>
    <row r="202674" spans="16:16" x14ac:dyDescent="0.3">
      <c r="P202674" s="83"/>
    </row>
    <row r="202675" spans="16:16" x14ac:dyDescent="0.3">
      <c r="P202675" s="83"/>
    </row>
    <row r="202676" spans="16:16" x14ac:dyDescent="0.3">
      <c r="P202676" s="83"/>
    </row>
    <row r="202677" spans="16:16" x14ac:dyDescent="0.3">
      <c r="P202677" s="83"/>
    </row>
    <row r="202678" spans="16:16" x14ac:dyDescent="0.3">
      <c r="P202678" s="83"/>
    </row>
    <row r="202679" spans="16:16" x14ac:dyDescent="0.3">
      <c r="P202679" s="83"/>
    </row>
    <row r="202680" spans="16:16" x14ac:dyDescent="0.3">
      <c r="P202680" s="83"/>
    </row>
    <row r="202681" spans="16:16" x14ac:dyDescent="0.3">
      <c r="P202681" s="83"/>
    </row>
    <row r="202682" spans="16:16" x14ac:dyDescent="0.3">
      <c r="P202682" s="83"/>
    </row>
    <row r="202683" spans="16:16" x14ac:dyDescent="0.3">
      <c r="P202683" s="83"/>
    </row>
    <row r="202684" spans="16:16" x14ac:dyDescent="0.3">
      <c r="P202684" s="83"/>
    </row>
    <row r="202685" spans="16:16" x14ac:dyDescent="0.3">
      <c r="P202685" s="83"/>
    </row>
    <row r="202686" spans="16:16" x14ac:dyDescent="0.3">
      <c r="P202686" s="83"/>
    </row>
    <row r="202687" spans="16:16" x14ac:dyDescent="0.3">
      <c r="P202687" s="83"/>
    </row>
    <row r="202688" spans="16:16" x14ac:dyDescent="0.3">
      <c r="P202688" s="83"/>
    </row>
    <row r="202689" spans="16:16" x14ac:dyDescent="0.3">
      <c r="P202689" s="83"/>
    </row>
    <row r="202690" spans="16:16" x14ac:dyDescent="0.3">
      <c r="P202690" s="83"/>
    </row>
    <row r="202691" spans="16:16" x14ac:dyDescent="0.3">
      <c r="P202691" s="83"/>
    </row>
    <row r="202692" spans="16:16" x14ac:dyDescent="0.3">
      <c r="P202692" s="83"/>
    </row>
    <row r="202693" spans="16:16" x14ac:dyDescent="0.3">
      <c r="P202693" s="83"/>
    </row>
    <row r="202694" spans="16:16" x14ac:dyDescent="0.3">
      <c r="P202694" s="83"/>
    </row>
    <row r="202695" spans="16:16" x14ac:dyDescent="0.3">
      <c r="P202695" s="83"/>
    </row>
    <row r="202696" spans="16:16" x14ac:dyDescent="0.3">
      <c r="P202696" s="83"/>
    </row>
    <row r="202697" spans="16:16" x14ac:dyDescent="0.3">
      <c r="P202697" s="83"/>
    </row>
    <row r="202698" spans="16:16" x14ac:dyDescent="0.3">
      <c r="P202698" s="83"/>
    </row>
    <row r="202699" spans="16:16" x14ac:dyDescent="0.3">
      <c r="P202699" s="83"/>
    </row>
    <row r="202700" spans="16:16" x14ac:dyDescent="0.3">
      <c r="P202700" s="83"/>
    </row>
    <row r="202701" spans="16:16" x14ac:dyDescent="0.3">
      <c r="P202701" s="83"/>
    </row>
    <row r="202702" spans="16:16" x14ac:dyDescent="0.3">
      <c r="P202702" s="83"/>
    </row>
    <row r="202703" spans="16:16" x14ac:dyDescent="0.3">
      <c r="P202703" s="83"/>
    </row>
    <row r="202704" spans="16:16" x14ac:dyDescent="0.3">
      <c r="P202704" s="83"/>
    </row>
    <row r="202705" spans="16:16" x14ac:dyDescent="0.3">
      <c r="P202705" s="83"/>
    </row>
    <row r="202706" spans="16:16" x14ac:dyDescent="0.3">
      <c r="P202706" s="83"/>
    </row>
    <row r="202707" spans="16:16" x14ac:dyDescent="0.3">
      <c r="P202707" s="83"/>
    </row>
    <row r="202708" spans="16:16" x14ac:dyDescent="0.3">
      <c r="P202708" s="83"/>
    </row>
    <row r="202709" spans="16:16" x14ac:dyDescent="0.3">
      <c r="P202709" s="83"/>
    </row>
    <row r="202710" spans="16:16" x14ac:dyDescent="0.3">
      <c r="P202710" s="83"/>
    </row>
    <row r="202711" spans="16:16" x14ac:dyDescent="0.3">
      <c r="P202711" s="83"/>
    </row>
    <row r="202712" spans="16:16" x14ac:dyDescent="0.3">
      <c r="P202712" s="83"/>
    </row>
    <row r="202713" spans="16:16" x14ac:dyDescent="0.3">
      <c r="P202713" s="83"/>
    </row>
    <row r="202714" spans="16:16" x14ac:dyDescent="0.3">
      <c r="P202714" s="83"/>
    </row>
    <row r="202715" spans="16:16" x14ac:dyDescent="0.3">
      <c r="P202715" s="83"/>
    </row>
    <row r="202716" spans="16:16" x14ac:dyDescent="0.3">
      <c r="P202716" s="83"/>
    </row>
    <row r="202717" spans="16:16" x14ac:dyDescent="0.3">
      <c r="P202717" s="83"/>
    </row>
    <row r="202718" spans="16:16" x14ac:dyDescent="0.3">
      <c r="P202718" s="83"/>
    </row>
    <row r="202719" spans="16:16" x14ac:dyDescent="0.3">
      <c r="P202719" s="83"/>
    </row>
    <row r="202720" spans="16:16" x14ac:dyDescent="0.3">
      <c r="P202720" s="83"/>
    </row>
    <row r="202721" spans="16:16" x14ac:dyDescent="0.3">
      <c r="P202721" s="83"/>
    </row>
    <row r="202722" spans="16:16" x14ac:dyDescent="0.3">
      <c r="P202722" s="83"/>
    </row>
    <row r="202723" spans="16:16" x14ac:dyDescent="0.3">
      <c r="P202723" s="83"/>
    </row>
    <row r="202724" spans="16:16" x14ac:dyDescent="0.3">
      <c r="P202724" s="83"/>
    </row>
    <row r="202725" spans="16:16" x14ac:dyDescent="0.3">
      <c r="P202725" s="83"/>
    </row>
    <row r="202726" spans="16:16" x14ac:dyDescent="0.3">
      <c r="P202726" s="83"/>
    </row>
    <row r="202727" spans="16:16" x14ac:dyDescent="0.3">
      <c r="P202727" s="83"/>
    </row>
    <row r="202728" spans="16:16" x14ac:dyDescent="0.3">
      <c r="P202728" s="83"/>
    </row>
    <row r="202729" spans="16:16" x14ac:dyDescent="0.3">
      <c r="P202729" s="83"/>
    </row>
    <row r="202730" spans="16:16" x14ac:dyDescent="0.3">
      <c r="P202730" s="83"/>
    </row>
    <row r="202731" spans="16:16" x14ac:dyDescent="0.3">
      <c r="P202731" s="83"/>
    </row>
    <row r="202732" spans="16:16" x14ac:dyDescent="0.3">
      <c r="P202732" s="83"/>
    </row>
    <row r="202733" spans="16:16" x14ac:dyDescent="0.3">
      <c r="P202733" s="83"/>
    </row>
    <row r="202734" spans="16:16" x14ac:dyDescent="0.3">
      <c r="P202734" s="83"/>
    </row>
    <row r="202735" spans="16:16" x14ac:dyDescent="0.3">
      <c r="P202735" s="83"/>
    </row>
    <row r="202736" spans="16:16" x14ac:dyDescent="0.3">
      <c r="P202736" s="83"/>
    </row>
    <row r="202737" spans="16:16" x14ac:dyDescent="0.3">
      <c r="P202737" s="83"/>
    </row>
    <row r="202738" spans="16:16" x14ac:dyDescent="0.3">
      <c r="P202738" s="83"/>
    </row>
    <row r="202739" spans="16:16" x14ac:dyDescent="0.3">
      <c r="P202739" s="83"/>
    </row>
    <row r="202740" spans="16:16" x14ac:dyDescent="0.3">
      <c r="P202740" s="83"/>
    </row>
    <row r="202741" spans="16:16" x14ac:dyDescent="0.3">
      <c r="P202741" s="83"/>
    </row>
    <row r="202742" spans="16:16" x14ac:dyDescent="0.3">
      <c r="P202742" s="83"/>
    </row>
    <row r="202743" spans="16:16" x14ac:dyDescent="0.3">
      <c r="P202743" s="83"/>
    </row>
    <row r="202744" spans="16:16" x14ac:dyDescent="0.3">
      <c r="P202744" s="83"/>
    </row>
    <row r="202745" spans="16:16" x14ac:dyDescent="0.3">
      <c r="P202745" s="83"/>
    </row>
    <row r="202746" spans="16:16" x14ac:dyDescent="0.3">
      <c r="P202746" s="83"/>
    </row>
    <row r="202747" spans="16:16" x14ac:dyDescent="0.3">
      <c r="P202747" s="83"/>
    </row>
    <row r="202748" spans="16:16" x14ac:dyDescent="0.3">
      <c r="P202748" s="83"/>
    </row>
    <row r="202749" spans="16:16" x14ac:dyDescent="0.3">
      <c r="P202749" s="83"/>
    </row>
    <row r="202750" spans="16:16" x14ac:dyDescent="0.3">
      <c r="P202750" s="83"/>
    </row>
    <row r="202751" spans="16:16" x14ac:dyDescent="0.3">
      <c r="P202751" s="83"/>
    </row>
    <row r="202752" spans="16:16" x14ac:dyDescent="0.3">
      <c r="P202752" s="83"/>
    </row>
    <row r="202753" spans="16:16" x14ac:dyDescent="0.3">
      <c r="P202753" s="83"/>
    </row>
    <row r="202754" spans="16:16" x14ac:dyDescent="0.3">
      <c r="P202754" s="83"/>
    </row>
    <row r="202755" spans="16:16" x14ac:dyDescent="0.3">
      <c r="P202755" s="83"/>
    </row>
    <row r="202756" spans="16:16" x14ac:dyDescent="0.3">
      <c r="P202756" s="83"/>
    </row>
    <row r="202757" spans="16:16" x14ac:dyDescent="0.3">
      <c r="P202757" s="83"/>
    </row>
    <row r="202758" spans="16:16" x14ac:dyDescent="0.3">
      <c r="P202758" s="83"/>
    </row>
    <row r="202759" spans="16:16" x14ac:dyDescent="0.3">
      <c r="P202759" s="83"/>
    </row>
    <row r="202760" spans="16:16" x14ac:dyDescent="0.3">
      <c r="P202760" s="83"/>
    </row>
    <row r="202761" spans="16:16" x14ac:dyDescent="0.3">
      <c r="P202761" s="83"/>
    </row>
    <row r="202762" spans="16:16" x14ac:dyDescent="0.3">
      <c r="P202762" s="83"/>
    </row>
    <row r="202763" spans="16:16" x14ac:dyDescent="0.3">
      <c r="P202763" s="83"/>
    </row>
    <row r="202764" spans="16:16" x14ac:dyDescent="0.3">
      <c r="P202764" s="83"/>
    </row>
    <row r="202765" spans="16:16" x14ac:dyDescent="0.3">
      <c r="P202765" s="83"/>
    </row>
    <row r="202766" spans="16:16" x14ac:dyDescent="0.3">
      <c r="P202766" s="83"/>
    </row>
    <row r="202767" spans="16:16" x14ac:dyDescent="0.3">
      <c r="P202767" s="83"/>
    </row>
    <row r="202768" spans="16:16" x14ac:dyDescent="0.3">
      <c r="P202768" s="83"/>
    </row>
    <row r="202769" spans="16:16" x14ac:dyDescent="0.3">
      <c r="P202769" s="83"/>
    </row>
    <row r="202770" spans="16:16" x14ac:dyDescent="0.3">
      <c r="P202770" s="83"/>
    </row>
    <row r="202771" spans="16:16" x14ac:dyDescent="0.3">
      <c r="P202771" s="83"/>
    </row>
    <row r="202772" spans="16:16" x14ac:dyDescent="0.3">
      <c r="P202772" s="83"/>
    </row>
    <row r="202773" spans="16:16" x14ac:dyDescent="0.3">
      <c r="P202773" s="83"/>
    </row>
    <row r="202774" spans="16:16" x14ac:dyDescent="0.3">
      <c r="P202774" s="83"/>
    </row>
    <row r="202775" spans="16:16" x14ac:dyDescent="0.3">
      <c r="P202775" s="83"/>
    </row>
    <row r="202776" spans="16:16" x14ac:dyDescent="0.3">
      <c r="P202776" s="83"/>
    </row>
    <row r="202777" spans="16:16" x14ac:dyDescent="0.3">
      <c r="P202777" s="83"/>
    </row>
    <row r="202778" spans="16:16" x14ac:dyDescent="0.3">
      <c r="P202778" s="83"/>
    </row>
    <row r="202779" spans="16:16" x14ac:dyDescent="0.3">
      <c r="P202779" s="83"/>
    </row>
    <row r="202780" spans="16:16" x14ac:dyDescent="0.3">
      <c r="P202780" s="83"/>
    </row>
    <row r="202781" spans="16:16" x14ac:dyDescent="0.3">
      <c r="P202781" s="83"/>
    </row>
    <row r="202782" spans="16:16" x14ac:dyDescent="0.3">
      <c r="P202782" s="83"/>
    </row>
    <row r="202783" spans="16:16" x14ac:dyDescent="0.3">
      <c r="P202783" s="83"/>
    </row>
    <row r="202784" spans="16:16" x14ac:dyDescent="0.3">
      <c r="P202784" s="83"/>
    </row>
    <row r="202785" spans="16:16" x14ac:dyDescent="0.3">
      <c r="P202785" s="83"/>
    </row>
    <row r="202786" spans="16:16" x14ac:dyDescent="0.3">
      <c r="P202786" s="83"/>
    </row>
    <row r="202787" spans="16:16" x14ac:dyDescent="0.3">
      <c r="P202787" s="83"/>
    </row>
    <row r="202788" spans="16:16" x14ac:dyDescent="0.3">
      <c r="P202788" s="83"/>
    </row>
    <row r="202789" spans="16:16" x14ac:dyDescent="0.3">
      <c r="P202789" s="83"/>
    </row>
    <row r="202790" spans="16:16" x14ac:dyDescent="0.3">
      <c r="P202790" s="83"/>
    </row>
    <row r="202791" spans="16:16" x14ac:dyDescent="0.3">
      <c r="P202791" s="83"/>
    </row>
    <row r="202792" spans="16:16" x14ac:dyDescent="0.3">
      <c r="P202792" s="83"/>
    </row>
    <row r="202793" spans="16:16" x14ac:dyDescent="0.3">
      <c r="P202793" s="83"/>
    </row>
    <row r="202794" spans="16:16" x14ac:dyDescent="0.3">
      <c r="P202794" s="83"/>
    </row>
    <row r="202795" spans="16:16" x14ac:dyDescent="0.3">
      <c r="P202795" s="83"/>
    </row>
    <row r="202796" spans="16:16" x14ac:dyDescent="0.3">
      <c r="P202796" s="83"/>
    </row>
    <row r="202797" spans="16:16" x14ac:dyDescent="0.3">
      <c r="P202797" s="83"/>
    </row>
    <row r="202798" spans="16:16" x14ac:dyDescent="0.3">
      <c r="P202798" s="83"/>
    </row>
    <row r="202799" spans="16:16" x14ac:dyDescent="0.3">
      <c r="P202799" s="83"/>
    </row>
    <row r="202800" spans="16:16" x14ac:dyDescent="0.3">
      <c r="P202800" s="83"/>
    </row>
    <row r="202801" spans="16:16" x14ac:dyDescent="0.3">
      <c r="P202801" s="83"/>
    </row>
    <row r="202802" spans="16:16" x14ac:dyDescent="0.3">
      <c r="P202802" s="83"/>
    </row>
    <row r="202803" spans="16:16" x14ac:dyDescent="0.3">
      <c r="P202803" s="83"/>
    </row>
    <row r="202804" spans="16:16" x14ac:dyDescent="0.3">
      <c r="P202804" s="83"/>
    </row>
    <row r="202805" spans="16:16" x14ac:dyDescent="0.3">
      <c r="P202805" s="83"/>
    </row>
    <row r="202806" spans="16:16" x14ac:dyDescent="0.3">
      <c r="P202806" s="83"/>
    </row>
    <row r="202807" spans="16:16" x14ac:dyDescent="0.3">
      <c r="P202807" s="83"/>
    </row>
    <row r="202808" spans="16:16" x14ac:dyDescent="0.3">
      <c r="P202808" s="83"/>
    </row>
    <row r="202809" spans="16:16" x14ac:dyDescent="0.3">
      <c r="P202809" s="83"/>
    </row>
    <row r="202810" spans="16:16" x14ac:dyDescent="0.3">
      <c r="P202810" s="83"/>
    </row>
    <row r="202811" spans="16:16" x14ac:dyDescent="0.3">
      <c r="P202811" s="83"/>
    </row>
    <row r="202812" spans="16:16" x14ac:dyDescent="0.3">
      <c r="P202812" s="83"/>
    </row>
    <row r="202813" spans="16:16" x14ac:dyDescent="0.3">
      <c r="P202813" s="83"/>
    </row>
    <row r="202814" spans="16:16" x14ac:dyDescent="0.3">
      <c r="P202814" s="83"/>
    </row>
    <row r="202815" spans="16:16" x14ac:dyDescent="0.3">
      <c r="P202815" s="83"/>
    </row>
    <row r="202816" spans="16:16" x14ac:dyDescent="0.3">
      <c r="P202816" s="83"/>
    </row>
    <row r="202817" spans="16:16" x14ac:dyDescent="0.3">
      <c r="P202817" s="83"/>
    </row>
    <row r="202818" spans="16:16" x14ac:dyDescent="0.3">
      <c r="P202818" s="83"/>
    </row>
    <row r="202819" spans="16:16" x14ac:dyDescent="0.3">
      <c r="P202819" s="83"/>
    </row>
    <row r="202820" spans="16:16" x14ac:dyDescent="0.3">
      <c r="P202820" s="83"/>
    </row>
    <row r="202821" spans="16:16" x14ac:dyDescent="0.3">
      <c r="P202821" s="83"/>
    </row>
    <row r="202822" spans="16:16" x14ac:dyDescent="0.3">
      <c r="P202822" s="83"/>
    </row>
    <row r="202823" spans="16:16" x14ac:dyDescent="0.3">
      <c r="P202823" s="83"/>
    </row>
    <row r="202824" spans="16:16" x14ac:dyDescent="0.3">
      <c r="P202824" s="83"/>
    </row>
    <row r="202825" spans="16:16" x14ac:dyDescent="0.3">
      <c r="P202825" s="83"/>
    </row>
    <row r="202826" spans="16:16" x14ac:dyDescent="0.3">
      <c r="P202826" s="83"/>
    </row>
    <row r="202827" spans="16:16" x14ac:dyDescent="0.3">
      <c r="P202827" s="83"/>
    </row>
    <row r="202828" spans="16:16" x14ac:dyDescent="0.3">
      <c r="P202828" s="83"/>
    </row>
    <row r="202829" spans="16:16" x14ac:dyDescent="0.3">
      <c r="P202829" s="83"/>
    </row>
    <row r="202830" spans="16:16" x14ac:dyDescent="0.3">
      <c r="P202830" s="83"/>
    </row>
    <row r="202831" spans="16:16" x14ac:dyDescent="0.3">
      <c r="P202831" s="83"/>
    </row>
    <row r="202832" spans="16:16" x14ac:dyDescent="0.3">
      <c r="P202832" s="83"/>
    </row>
    <row r="202833" spans="16:16" x14ac:dyDescent="0.3">
      <c r="P202833" s="83"/>
    </row>
    <row r="202834" spans="16:16" x14ac:dyDescent="0.3">
      <c r="P202834" s="83"/>
    </row>
    <row r="202835" spans="16:16" x14ac:dyDescent="0.3">
      <c r="P202835" s="83"/>
    </row>
    <row r="202836" spans="16:16" x14ac:dyDescent="0.3">
      <c r="P202836" s="83"/>
    </row>
    <row r="202837" spans="16:16" x14ac:dyDescent="0.3">
      <c r="P202837" s="83"/>
    </row>
    <row r="202838" spans="16:16" x14ac:dyDescent="0.3">
      <c r="P202838" s="83"/>
    </row>
    <row r="202839" spans="16:16" x14ac:dyDescent="0.3">
      <c r="P202839" s="83"/>
    </row>
    <row r="202840" spans="16:16" x14ac:dyDescent="0.3">
      <c r="P202840" s="83"/>
    </row>
    <row r="202841" spans="16:16" x14ac:dyDescent="0.3">
      <c r="P202841" s="83"/>
    </row>
    <row r="202842" spans="16:16" x14ac:dyDescent="0.3">
      <c r="P202842" s="83"/>
    </row>
    <row r="202843" spans="16:16" x14ac:dyDescent="0.3">
      <c r="P202843" s="83"/>
    </row>
    <row r="202844" spans="16:16" x14ac:dyDescent="0.3">
      <c r="P202844" s="83"/>
    </row>
    <row r="202845" spans="16:16" x14ac:dyDescent="0.3">
      <c r="P202845" s="83"/>
    </row>
    <row r="202846" spans="16:16" x14ac:dyDescent="0.3">
      <c r="P202846" s="83"/>
    </row>
    <row r="202847" spans="16:16" x14ac:dyDescent="0.3">
      <c r="P202847" s="83"/>
    </row>
    <row r="202848" spans="16:16" x14ac:dyDescent="0.3">
      <c r="P202848" s="83"/>
    </row>
    <row r="202849" spans="16:16" x14ac:dyDescent="0.3">
      <c r="P202849" s="83"/>
    </row>
    <row r="202850" spans="16:16" x14ac:dyDescent="0.3">
      <c r="P202850" s="83"/>
    </row>
    <row r="202851" spans="16:16" x14ac:dyDescent="0.3">
      <c r="P202851" s="83"/>
    </row>
    <row r="202852" spans="16:16" x14ac:dyDescent="0.3">
      <c r="P202852" s="83"/>
    </row>
    <row r="202853" spans="16:16" x14ac:dyDescent="0.3">
      <c r="P202853" s="83"/>
    </row>
    <row r="202854" spans="16:16" x14ac:dyDescent="0.3">
      <c r="P202854" s="83"/>
    </row>
    <row r="202855" spans="16:16" x14ac:dyDescent="0.3">
      <c r="P202855" s="83"/>
    </row>
    <row r="202856" spans="16:16" x14ac:dyDescent="0.3">
      <c r="P202856" s="83"/>
    </row>
    <row r="202857" spans="16:16" x14ac:dyDescent="0.3">
      <c r="P202857" s="83"/>
    </row>
    <row r="202858" spans="16:16" x14ac:dyDescent="0.3">
      <c r="P202858" s="83"/>
    </row>
    <row r="202859" spans="16:16" x14ac:dyDescent="0.3">
      <c r="P202859" s="83"/>
    </row>
    <row r="202860" spans="16:16" x14ac:dyDescent="0.3">
      <c r="P202860" s="83"/>
    </row>
    <row r="202861" spans="16:16" x14ac:dyDescent="0.3">
      <c r="P202861" s="83"/>
    </row>
    <row r="202862" spans="16:16" x14ac:dyDescent="0.3">
      <c r="P202862" s="83"/>
    </row>
    <row r="202863" spans="16:16" x14ac:dyDescent="0.3">
      <c r="P202863" s="83"/>
    </row>
    <row r="202864" spans="16:16" x14ac:dyDescent="0.3">
      <c r="P202864" s="83"/>
    </row>
    <row r="202865" spans="16:16" x14ac:dyDescent="0.3">
      <c r="P202865" s="83"/>
    </row>
    <row r="202866" spans="16:16" x14ac:dyDescent="0.3">
      <c r="P202866" s="83"/>
    </row>
    <row r="202867" spans="16:16" x14ac:dyDescent="0.3">
      <c r="P202867" s="83"/>
    </row>
    <row r="202868" spans="16:16" x14ac:dyDescent="0.3">
      <c r="P202868" s="83"/>
    </row>
    <row r="202869" spans="16:16" x14ac:dyDescent="0.3">
      <c r="P202869" s="83"/>
    </row>
    <row r="202870" spans="16:16" x14ac:dyDescent="0.3">
      <c r="P202870" s="83"/>
    </row>
    <row r="202871" spans="16:16" x14ac:dyDescent="0.3">
      <c r="P202871" s="83"/>
    </row>
    <row r="202872" spans="16:16" x14ac:dyDescent="0.3">
      <c r="P202872" s="83"/>
    </row>
    <row r="202873" spans="16:16" x14ac:dyDescent="0.3">
      <c r="P202873" s="83"/>
    </row>
    <row r="202874" spans="16:16" x14ac:dyDescent="0.3">
      <c r="P202874" s="83"/>
    </row>
    <row r="202875" spans="16:16" x14ac:dyDescent="0.3">
      <c r="P202875" s="83"/>
    </row>
    <row r="202876" spans="16:16" x14ac:dyDescent="0.3">
      <c r="P202876" s="83"/>
    </row>
    <row r="202877" spans="16:16" x14ac:dyDescent="0.3">
      <c r="P202877" s="83"/>
    </row>
    <row r="202878" spans="16:16" x14ac:dyDescent="0.3">
      <c r="P202878" s="83"/>
    </row>
    <row r="202879" spans="16:16" x14ac:dyDescent="0.3">
      <c r="P202879" s="83"/>
    </row>
    <row r="202880" spans="16:16" x14ac:dyDescent="0.3">
      <c r="P202880" s="83"/>
    </row>
    <row r="202881" spans="16:16" x14ac:dyDescent="0.3">
      <c r="P202881" s="83"/>
    </row>
    <row r="202882" spans="16:16" x14ac:dyDescent="0.3">
      <c r="P202882" s="83"/>
    </row>
    <row r="202883" spans="16:16" x14ac:dyDescent="0.3">
      <c r="P202883" s="83"/>
    </row>
    <row r="202884" spans="16:16" x14ac:dyDescent="0.3">
      <c r="P202884" s="83"/>
    </row>
    <row r="202885" spans="16:16" x14ac:dyDescent="0.3">
      <c r="P202885" s="83"/>
    </row>
    <row r="202886" spans="16:16" x14ac:dyDescent="0.3">
      <c r="P202886" s="83"/>
    </row>
    <row r="202887" spans="16:16" x14ac:dyDescent="0.3">
      <c r="P202887" s="83"/>
    </row>
    <row r="202888" spans="16:16" x14ac:dyDescent="0.3">
      <c r="P202888" s="83"/>
    </row>
    <row r="202889" spans="16:16" x14ac:dyDescent="0.3">
      <c r="P202889" s="83"/>
    </row>
    <row r="202890" spans="16:16" x14ac:dyDescent="0.3">
      <c r="P202890" s="83"/>
    </row>
    <row r="202891" spans="16:16" x14ac:dyDescent="0.3">
      <c r="P202891" s="83"/>
    </row>
    <row r="202892" spans="16:16" x14ac:dyDescent="0.3">
      <c r="P202892" s="83"/>
    </row>
    <row r="202893" spans="16:16" x14ac:dyDescent="0.3">
      <c r="P202893" s="83"/>
    </row>
    <row r="202894" spans="16:16" x14ac:dyDescent="0.3">
      <c r="P202894" s="83"/>
    </row>
    <row r="202895" spans="16:16" x14ac:dyDescent="0.3">
      <c r="P202895" s="83"/>
    </row>
    <row r="202896" spans="16:16" x14ac:dyDescent="0.3">
      <c r="P202896" s="83"/>
    </row>
    <row r="202897" spans="16:16" x14ac:dyDescent="0.3">
      <c r="P202897" s="83"/>
    </row>
    <row r="202898" spans="16:16" x14ac:dyDescent="0.3">
      <c r="P202898" s="83"/>
    </row>
    <row r="202899" spans="16:16" x14ac:dyDescent="0.3">
      <c r="P202899" s="83"/>
    </row>
    <row r="202900" spans="16:16" x14ac:dyDescent="0.3">
      <c r="P202900" s="83"/>
    </row>
    <row r="202901" spans="16:16" x14ac:dyDescent="0.3">
      <c r="P202901" s="83"/>
    </row>
    <row r="202902" spans="16:16" x14ac:dyDescent="0.3">
      <c r="P202902" s="83"/>
    </row>
    <row r="202903" spans="16:16" x14ac:dyDescent="0.3">
      <c r="P202903" s="83"/>
    </row>
    <row r="202904" spans="16:16" x14ac:dyDescent="0.3">
      <c r="P202904" s="83"/>
    </row>
    <row r="202905" spans="16:16" x14ac:dyDescent="0.3">
      <c r="P202905" s="83"/>
    </row>
    <row r="202906" spans="16:16" x14ac:dyDescent="0.3">
      <c r="P202906" s="83"/>
    </row>
    <row r="202907" spans="16:16" x14ac:dyDescent="0.3">
      <c r="P202907" s="83"/>
    </row>
    <row r="202908" spans="16:16" x14ac:dyDescent="0.3">
      <c r="P202908" s="83"/>
    </row>
    <row r="202909" spans="16:16" x14ac:dyDescent="0.3">
      <c r="P202909" s="83"/>
    </row>
    <row r="202910" spans="16:16" x14ac:dyDescent="0.3">
      <c r="P202910" s="83"/>
    </row>
    <row r="202911" spans="16:16" x14ac:dyDescent="0.3">
      <c r="P202911" s="83"/>
    </row>
    <row r="202912" spans="16:16" x14ac:dyDescent="0.3">
      <c r="P202912" s="83"/>
    </row>
    <row r="202913" spans="16:16" x14ac:dyDescent="0.3">
      <c r="P202913" s="83"/>
    </row>
    <row r="202914" spans="16:16" x14ac:dyDescent="0.3">
      <c r="P202914" s="83"/>
    </row>
    <row r="202915" spans="16:16" x14ac:dyDescent="0.3">
      <c r="P202915" s="83"/>
    </row>
    <row r="202916" spans="16:16" x14ac:dyDescent="0.3">
      <c r="P202916" s="83"/>
    </row>
    <row r="202917" spans="16:16" x14ac:dyDescent="0.3">
      <c r="P202917" s="83"/>
    </row>
    <row r="202918" spans="16:16" x14ac:dyDescent="0.3">
      <c r="P202918" s="83"/>
    </row>
    <row r="202919" spans="16:16" x14ac:dyDescent="0.3">
      <c r="P202919" s="83"/>
    </row>
    <row r="202920" spans="16:16" x14ac:dyDescent="0.3">
      <c r="P202920" s="83"/>
    </row>
    <row r="202921" spans="16:16" x14ac:dyDescent="0.3">
      <c r="P202921" s="83"/>
    </row>
    <row r="202922" spans="16:16" x14ac:dyDescent="0.3">
      <c r="P202922" s="83"/>
    </row>
    <row r="202923" spans="16:16" x14ac:dyDescent="0.3">
      <c r="P202923" s="83"/>
    </row>
    <row r="202924" spans="16:16" x14ac:dyDescent="0.3">
      <c r="P202924" s="83"/>
    </row>
    <row r="202925" spans="16:16" x14ac:dyDescent="0.3">
      <c r="P202925" s="83"/>
    </row>
    <row r="202926" spans="16:16" x14ac:dyDescent="0.3">
      <c r="P202926" s="83"/>
    </row>
    <row r="202927" spans="16:16" x14ac:dyDescent="0.3">
      <c r="P202927" s="83"/>
    </row>
    <row r="202928" spans="16:16" x14ac:dyDescent="0.3">
      <c r="P202928" s="83"/>
    </row>
    <row r="202929" spans="16:16" x14ac:dyDescent="0.3">
      <c r="P202929" s="83"/>
    </row>
    <row r="202930" spans="16:16" x14ac:dyDescent="0.3">
      <c r="P202930" s="83"/>
    </row>
    <row r="202931" spans="16:16" x14ac:dyDescent="0.3">
      <c r="P202931" s="83"/>
    </row>
    <row r="202932" spans="16:16" x14ac:dyDescent="0.3">
      <c r="P202932" s="83"/>
    </row>
    <row r="202933" spans="16:16" x14ac:dyDescent="0.3">
      <c r="P202933" s="83"/>
    </row>
    <row r="202934" spans="16:16" x14ac:dyDescent="0.3">
      <c r="P202934" s="83"/>
    </row>
    <row r="202935" spans="16:16" x14ac:dyDescent="0.3">
      <c r="P202935" s="83"/>
    </row>
    <row r="202936" spans="16:16" x14ac:dyDescent="0.3">
      <c r="P202936" s="83"/>
    </row>
    <row r="202937" spans="16:16" x14ac:dyDescent="0.3">
      <c r="P202937" s="83"/>
    </row>
    <row r="202938" spans="16:16" x14ac:dyDescent="0.3">
      <c r="P202938" s="83"/>
    </row>
    <row r="202939" spans="16:16" x14ac:dyDescent="0.3">
      <c r="P202939" s="83"/>
    </row>
    <row r="202940" spans="16:16" x14ac:dyDescent="0.3">
      <c r="P202940" s="83"/>
    </row>
    <row r="202941" spans="16:16" x14ac:dyDescent="0.3">
      <c r="P202941" s="83"/>
    </row>
    <row r="202942" spans="16:16" x14ac:dyDescent="0.3">
      <c r="P202942" s="83"/>
    </row>
    <row r="202943" spans="16:16" x14ac:dyDescent="0.3">
      <c r="P202943" s="83"/>
    </row>
    <row r="202944" spans="16:16" x14ac:dyDescent="0.3">
      <c r="P202944" s="83"/>
    </row>
    <row r="202945" spans="16:16" x14ac:dyDescent="0.3">
      <c r="P202945" s="83"/>
    </row>
    <row r="202946" spans="16:16" x14ac:dyDescent="0.3">
      <c r="P202946" s="83"/>
    </row>
    <row r="202947" spans="16:16" x14ac:dyDescent="0.3">
      <c r="P202947" s="83"/>
    </row>
    <row r="202948" spans="16:16" x14ac:dyDescent="0.3">
      <c r="P202948" s="83"/>
    </row>
    <row r="202949" spans="16:16" x14ac:dyDescent="0.3">
      <c r="P202949" s="83"/>
    </row>
    <row r="202950" spans="16:16" x14ac:dyDescent="0.3">
      <c r="P202950" s="83"/>
    </row>
    <row r="202951" spans="16:16" x14ac:dyDescent="0.3">
      <c r="P202951" s="83"/>
    </row>
    <row r="202952" spans="16:16" x14ac:dyDescent="0.3">
      <c r="P202952" s="83"/>
    </row>
    <row r="202953" spans="16:16" x14ac:dyDescent="0.3">
      <c r="P202953" s="83"/>
    </row>
    <row r="202954" spans="16:16" x14ac:dyDescent="0.3">
      <c r="P202954" s="83"/>
    </row>
    <row r="202955" spans="16:16" x14ac:dyDescent="0.3">
      <c r="P202955" s="83"/>
    </row>
    <row r="202956" spans="16:16" x14ac:dyDescent="0.3">
      <c r="P202956" s="83"/>
    </row>
    <row r="202957" spans="16:16" x14ac:dyDescent="0.3">
      <c r="P202957" s="83"/>
    </row>
    <row r="202958" spans="16:16" x14ac:dyDescent="0.3">
      <c r="P202958" s="83"/>
    </row>
    <row r="202959" spans="16:16" x14ac:dyDescent="0.3">
      <c r="P202959" s="83"/>
    </row>
    <row r="202960" spans="16:16" x14ac:dyDescent="0.3">
      <c r="P202960" s="83"/>
    </row>
    <row r="202961" spans="16:16" x14ac:dyDescent="0.3">
      <c r="P202961" s="83"/>
    </row>
    <row r="202962" spans="16:16" x14ac:dyDescent="0.3">
      <c r="P202962" s="83"/>
    </row>
    <row r="202963" spans="16:16" x14ac:dyDescent="0.3">
      <c r="P202963" s="83"/>
    </row>
    <row r="202964" spans="16:16" x14ac:dyDescent="0.3">
      <c r="P202964" s="83"/>
    </row>
    <row r="202965" spans="16:16" x14ac:dyDescent="0.3">
      <c r="P202965" s="83"/>
    </row>
    <row r="202966" spans="16:16" x14ac:dyDescent="0.3">
      <c r="P202966" s="83"/>
    </row>
    <row r="202967" spans="16:16" x14ac:dyDescent="0.3">
      <c r="P202967" s="83"/>
    </row>
    <row r="202968" spans="16:16" x14ac:dyDescent="0.3">
      <c r="P202968" s="83"/>
    </row>
    <row r="202969" spans="16:16" x14ac:dyDescent="0.3">
      <c r="P202969" s="83"/>
    </row>
    <row r="202970" spans="16:16" x14ac:dyDescent="0.3">
      <c r="P202970" s="83"/>
    </row>
    <row r="202971" spans="16:16" x14ac:dyDescent="0.3">
      <c r="P202971" s="83"/>
    </row>
    <row r="202972" spans="16:16" x14ac:dyDescent="0.3">
      <c r="P202972" s="83"/>
    </row>
    <row r="202973" spans="16:16" x14ac:dyDescent="0.3">
      <c r="P202973" s="83"/>
    </row>
    <row r="202974" spans="16:16" x14ac:dyDescent="0.3">
      <c r="P202974" s="83"/>
    </row>
    <row r="202975" spans="16:16" x14ac:dyDescent="0.3">
      <c r="P202975" s="83"/>
    </row>
    <row r="202976" spans="16:16" x14ac:dyDescent="0.3">
      <c r="P202976" s="83"/>
    </row>
    <row r="202977" spans="16:16" x14ac:dyDescent="0.3">
      <c r="P202977" s="83"/>
    </row>
    <row r="202978" spans="16:16" x14ac:dyDescent="0.3">
      <c r="P202978" s="83"/>
    </row>
    <row r="202979" spans="16:16" x14ac:dyDescent="0.3">
      <c r="P202979" s="83"/>
    </row>
    <row r="202980" spans="16:16" x14ac:dyDescent="0.3">
      <c r="P202980" s="83"/>
    </row>
    <row r="202981" spans="16:16" x14ac:dyDescent="0.3">
      <c r="P202981" s="83"/>
    </row>
    <row r="202982" spans="16:16" x14ac:dyDescent="0.3">
      <c r="P202982" s="83"/>
    </row>
    <row r="202983" spans="16:16" x14ac:dyDescent="0.3">
      <c r="P202983" s="83"/>
    </row>
    <row r="202984" spans="16:16" x14ac:dyDescent="0.3">
      <c r="P202984" s="83"/>
    </row>
    <row r="202985" spans="16:16" x14ac:dyDescent="0.3">
      <c r="P202985" s="83"/>
    </row>
    <row r="202986" spans="16:16" x14ac:dyDescent="0.3">
      <c r="P202986" s="83"/>
    </row>
    <row r="202987" spans="16:16" x14ac:dyDescent="0.3">
      <c r="P202987" s="83"/>
    </row>
    <row r="202988" spans="16:16" x14ac:dyDescent="0.3">
      <c r="P202988" s="83"/>
    </row>
    <row r="202989" spans="16:16" x14ac:dyDescent="0.3">
      <c r="P202989" s="83"/>
    </row>
    <row r="202990" spans="16:16" x14ac:dyDescent="0.3">
      <c r="P202990" s="83"/>
    </row>
    <row r="202991" spans="16:16" x14ac:dyDescent="0.3">
      <c r="P202991" s="83"/>
    </row>
    <row r="202992" spans="16:16" x14ac:dyDescent="0.3">
      <c r="P202992" s="83"/>
    </row>
    <row r="202993" spans="16:16" x14ac:dyDescent="0.3">
      <c r="P202993" s="83"/>
    </row>
    <row r="202994" spans="16:16" x14ac:dyDescent="0.3">
      <c r="P202994" s="83"/>
    </row>
    <row r="202995" spans="16:16" x14ac:dyDescent="0.3">
      <c r="P202995" s="83"/>
    </row>
    <row r="202996" spans="16:16" x14ac:dyDescent="0.3">
      <c r="P202996" s="83"/>
    </row>
    <row r="202997" spans="16:16" x14ac:dyDescent="0.3">
      <c r="P202997" s="83"/>
    </row>
    <row r="202998" spans="16:16" x14ac:dyDescent="0.3">
      <c r="P202998" s="83"/>
    </row>
    <row r="202999" spans="16:16" x14ac:dyDescent="0.3">
      <c r="P202999" s="83"/>
    </row>
    <row r="203000" spans="16:16" x14ac:dyDescent="0.3">
      <c r="P203000" s="83"/>
    </row>
    <row r="203001" spans="16:16" x14ac:dyDescent="0.3">
      <c r="P203001" s="83"/>
    </row>
    <row r="203002" spans="16:16" x14ac:dyDescent="0.3">
      <c r="P203002" s="83"/>
    </row>
    <row r="203003" spans="16:16" x14ac:dyDescent="0.3">
      <c r="P203003" s="83"/>
    </row>
    <row r="203004" spans="16:16" x14ac:dyDescent="0.3">
      <c r="P203004" s="83"/>
    </row>
    <row r="203005" spans="16:16" x14ac:dyDescent="0.3">
      <c r="P203005" s="83"/>
    </row>
    <row r="203006" spans="16:16" x14ac:dyDescent="0.3">
      <c r="P203006" s="83"/>
    </row>
    <row r="203007" spans="16:16" x14ac:dyDescent="0.3">
      <c r="P203007" s="83"/>
    </row>
    <row r="203008" spans="16:16" x14ac:dyDescent="0.3">
      <c r="P203008" s="83"/>
    </row>
    <row r="203009" spans="16:16" x14ac:dyDescent="0.3">
      <c r="P203009" s="83"/>
    </row>
    <row r="203010" spans="16:16" x14ac:dyDescent="0.3">
      <c r="P203010" s="83"/>
    </row>
    <row r="203011" spans="16:16" x14ac:dyDescent="0.3">
      <c r="P203011" s="83"/>
    </row>
    <row r="203012" spans="16:16" x14ac:dyDescent="0.3">
      <c r="P203012" s="83"/>
    </row>
    <row r="203013" spans="16:16" x14ac:dyDescent="0.3">
      <c r="P203013" s="83"/>
    </row>
    <row r="203014" spans="16:16" x14ac:dyDescent="0.3">
      <c r="P203014" s="83"/>
    </row>
    <row r="203015" spans="16:16" x14ac:dyDescent="0.3">
      <c r="P203015" s="83"/>
    </row>
    <row r="203016" spans="16:16" x14ac:dyDescent="0.3">
      <c r="P203016" s="83"/>
    </row>
    <row r="203017" spans="16:16" x14ac:dyDescent="0.3">
      <c r="P203017" s="83"/>
    </row>
    <row r="203018" spans="16:16" x14ac:dyDescent="0.3">
      <c r="P203018" s="83"/>
    </row>
    <row r="203019" spans="16:16" x14ac:dyDescent="0.3">
      <c r="P203019" s="83"/>
    </row>
    <row r="203020" spans="16:16" x14ac:dyDescent="0.3">
      <c r="P203020" s="83"/>
    </row>
    <row r="203021" spans="16:16" x14ac:dyDescent="0.3">
      <c r="P203021" s="83"/>
    </row>
    <row r="203022" spans="16:16" x14ac:dyDescent="0.3">
      <c r="P203022" s="83"/>
    </row>
    <row r="203023" spans="16:16" x14ac:dyDescent="0.3">
      <c r="P203023" s="83"/>
    </row>
    <row r="203024" spans="16:16" x14ac:dyDescent="0.3">
      <c r="P203024" s="83"/>
    </row>
    <row r="203025" spans="16:16" x14ac:dyDescent="0.3">
      <c r="P203025" s="83"/>
    </row>
    <row r="203026" spans="16:16" x14ac:dyDescent="0.3">
      <c r="P203026" s="83"/>
    </row>
    <row r="203027" spans="16:16" x14ac:dyDescent="0.3">
      <c r="P203027" s="83"/>
    </row>
    <row r="203028" spans="16:16" x14ac:dyDescent="0.3">
      <c r="P203028" s="83"/>
    </row>
    <row r="203029" spans="16:16" x14ac:dyDescent="0.3">
      <c r="P203029" s="83"/>
    </row>
    <row r="203030" spans="16:16" x14ac:dyDescent="0.3">
      <c r="P203030" s="83"/>
    </row>
    <row r="203031" spans="16:16" x14ac:dyDescent="0.3">
      <c r="P203031" s="83"/>
    </row>
    <row r="203032" spans="16:16" x14ac:dyDescent="0.3">
      <c r="P203032" s="83"/>
    </row>
    <row r="203033" spans="16:16" x14ac:dyDescent="0.3">
      <c r="P203033" s="83"/>
    </row>
    <row r="203034" spans="16:16" x14ac:dyDescent="0.3">
      <c r="P203034" s="83"/>
    </row>
    <row r="203035" spans="16:16" x14ac:dyDescent="0.3">
      <c r="P203035" s="83"/>
    </row>
    <row r="203036" spans="16:16" x14ac:dyDescent="0.3">
      <c r="P203036" s="83"/>
    </row>
    <row r="203037" spans="16:16" x14ac:dyDescent="0.3">
      <c r="P203037" s="83"/>
    </row>
    <row r="203038" spans="16:16" x14ac:dyDescent="0.3">
      <c r="P203038" s="83"/>
    </row>
    <row r="203039" spans="16:16" x14ac:dyDescent="0.3">
      <c r="P203039" s="83"/>
    </row>
    <row r="203040" spans="16:16" x14ac:dyDescent="0.3">
      <c r="P203040" s="83"/>
    </row>
    <row r="203041" spans="16:16" x14ac:dyDescent="0.3">
      <c r="P203041" s="83"/>
    </row>
    <row r="203042" spans="16:16" x14ac:dyDescent="0.3">
      <c r="P203042" s="83"/>
    </row>
    <row r="203043" spans="16:16" x14ac:dyDescent="0.3">
      <c r="P203043" s="83"/>
    </row>
    <row r="203044" spans="16:16" x14ac:dyDescent="0.3">
      <c r="P203044" s="83"/>
    </row>
    <row r="203045" spans="16:16" x14ac:dyDescent="0.3">
      <c r="P203045" s="83"/>
    </row>
    <row r="203046" spans="16:16" x14ac:dyDescent="0.3">
      <c r="P203046" s="83"/>
    </row>
    <row r="203047" spans="16:16" x14ac:dyDescent="0.3">
      <c r="P203047" s="83"/>
    </row>
    <row r="203048" spans="16:16" x14ac:dyDescent="0.3">
      <c r="P203048" s="83"/>
    </row>
    <row r="203049" spans="16:16" x14ac:dyDescent="0.3">
      <c r="P203049" s="83"/>
    </row>
    <row r="203050" spans="16:16" x14ac:dyDescent="0.3">
      <c r="P203050" s="83"/>
    </row>
    <row r="203051" spans="16:16" x14ac:dyDescent="0.3">
      <c r="P203051" s="83"/>
    </row>
    <row r="203052" spans="16:16" x14ac:dyDescent="0.3">
      <c r="P203052" s="83"/>
    </row>
    <row r="203053" spans="16:16" x14ac:dyDescent="0.3">
      <c r="P203053" s="83"/>
    </row>
    <row r="203054" spans="16:16" x14ac:dyDescent="0.3">
      <c r="P203054" s="83"/>
    </row>
    <row r="203055" spans="16:16" x14ac:dyDescent="0.3">
      <c r="P203055" s="83"/>
    </row>
    <row r="203056" spans="16:16" x14ac:dyDescent="0.3">
      <c r="P203056" s="83"/>
    </row>
    <row r="203057" spans="16:16" x14ac:dyDescent="0.3">
      <c r="P203057" s="83"/>
    </row>
    <row r="203058" spans="16:16" x14ac:dyDescent="0.3">
      <c r="P203058" s="83"/>
    </row>
    <row r="203059" spans="16:16" x14ac:dyDescent="0.3">
      <c r="P203059" s="83"/>
    </row>
    <row r="203060" spans="16:16" x14ac:dyDescent="0.3">
      <c r="P203060" s="83"/>
    </row>
    <row r="203061" spans="16:16" x14ac:dyDescent="0.3">
      <c r="P203061" s="83"/>
    </row>
    <row r="203062" spans="16:16" x14ac:dyDescent="0.3">
      <c r="P203062" s="83"/>
    </row>
    <row r="203063" spans="16:16" x14ac:dyDescent="0.3">
      <c r="P203063" s="83"/>
    </row>
    <row r="203064" spans="16:16" x14ac:dyDescent="0.3">
      <c r="P203064" s="83"/>
    </row>
    <row r="203065" spans="16:16" x14ac:dyDescent="0.3">
      <c r="P203065" s="83"/>
    </row>
    <row r="203066" spans="16:16" x14ac:dyDescent="0.3">
      <c r="P203066" s="83"/>
    </row>
    <row r="203067" spans="16:16" x14ac:dyDescent="0.3">
      <c r="P203067" s="83"/>
    </row>
    <row r="203068" spans="16:16" x14ac:dyDescent="0.3">
      <c r="P203068" s="83"/>
    </row>
    <row r="203069" spans="16:16" x14ac:dyDescent="0.3">
      <c r="P203069" s="83"/>
    </row>
    <row r="203070" spans="16:16" x14ac:dyDescent="0.3">
      <c r="P203070" s="83"/>
    </row>
    <row r="203071" spans="16:16" x14ac:dyDescent="0.3">
      <c r="P203071" s="83"/>
    </row>
    <row r="203072" spans="16:16" x14ac:dyDescent="0.3">
      <c r="P203072" s="83"/>
    </row>
    <row r="203073" spans="16:16" x14ac:dyDescent="0.3">
      <c r="P203073" s="83"/>
    </row>
    <row r="203074" spans="16:16" x14ac:dyDescent="0.3">
      <c r="P203074" s="83"/>
    </row>
    <row r="203075" spans="16:16" x14ac:dyDescent="0.3">
      <c r="P203075" s="83"/>
    </row>
    <row r="203076" spans="16:16" x14ac:dyDescent="0.3">
      <c r="P203076" s="83"/>
    </row>
    <row r="203077" spans="16:16" x14ac:dyDescent="0.3">
      <c r="P203077" s="83"/>
    </row>
    <row r="203078" spans="16:16" x14ac:dyDescent="0.3">
      <c r="P203078" s="83"/>
    </row>
    <row r="203079" spans="16:16" x14ac:dyDescent="0.3">
      <c r="P203079" s="83"/>
    </row>
    <row r="203080" spans="16:16" x14ac:dyDescent="0.3">
      <c r="P203080" s="83"/>
    </row>
    <row r="203081" spans="16:16" x14ac:dyDescent="0.3">
      <c r="P203081" s="83"/>
    </row>
    <row r="203082" spans="16:16" x14ac:dyDescent="0.3">
      <c r="P203082" s="83"/>
    </row>
    <row r="203083" spans="16:16" x14ac:dyDescent="0.3">
      <c r="P203083" s="83"/>
    </row>
    <row r="203084" spans="16:16" x14ac:dyDescent="0.3">
      <c r="P203084" s="83"/>
    </row>
    <row r="203085" spans="16:16" x14ac:dyDescent="0.3">
      <c r="P203085" s="83"/>
    </row>
    <row r="203086" spans="16:16" x14ac:dyDescent="0.3">
      <c r="P203086" s="83"/>
    </row>
    <row r="203087" spans="16:16" x14ac:dyDescent="0.3">
      <c r="P203087" s="83"/>
    </row>
    <row r="203088" spans="16:16" x14ac:dyDescent="0.3">
      <c r="P203088" s="83"/>
    </row>
    <row r="203089" spans="16:16" x14ac:dyDescent="0.3">
      <c r="P203089" s="83"/>
    </row>
    <row r="203090" spans="16:16" x14ac:dyDescent="0.3">
      <c r="P203090" s="83"/>
    </row>
    <row r="203091" spans="16:16" x14ac:dyDescent="0.3">
      <c r="P203091" s="83"/>
    </row>
    <row r="203092" spans="16:16" x14ac:dyDescent="0.3">
      <c r="P203092" s="83"/>
    </row>
    <row r="203093" spans="16:16" x14ac:dyDescent="0.3">
      <c r="P203093" s="83"/>
    </row>
    <row r="203094" spans="16:16" x14ac:dyDescent="0.3">
      <c r="P203094" s="83"/>
    </row>
    <row r="203095" spans="16:16" x14ac:dyDescent="0.3">
      <c r="P203095" s="83"/>
    </row>
    <row r="203096" spans="16:16" x14ac:dyDescent="0.3">
      <c r="P203096" s="83"/>
    </row>
    <row r="203097" spans="16:16" x14ac:dyDescent="0.3">
      <c r="P203097" s="83"/>
    </row>
    <row r="203098" spans="16:16" x14ac:dyDescent="0.3">
      <c r="P203098" s="83"/>
    </row>
    <row r="203099" spans="16:16" x14ac:dyDescent="0.3">
      <c r="P203099" s="83"/>
    </row>
    <row r="203100" spans="16:16" x14ac:dyDescent="0.3">
      <c r="P203100" s="83"/>
    </row>
    <row r="203101" spans="16:16" x14ac:dyDescent="0.3">
      <c r="P203101" s="83"/>
    </row>
    <row r="203102" spans="16:16" x14ac:dyDescent="0.3">
      <c r="P203102" s="83"/>
    </row>
    <row r="203103" spans="16:16" x14ac:dyDescent="0.3">
      <c r="P203103" s="83"/>
    </row>
    <row r="203104" spans="16:16" x14ac:dyDescent="0.3">
      <c r="P203104" s="83"/>
    </row>
    <row r="203105" spans="16:16" x14ac:dyDescent="0.3">
      <c r="P203105" s="83"/>
    </row>
    <row r="203106" spans="16:16" x14ac:dyDescent="0.3">
      <c r="P203106" s="83"/>
    </row>
    <row r="203107" spans="16:16" x14ac:dyDescent="0.3">
      <c r="P203107" s="83"/>
    </row>
    <row r="203108" spans="16:16" x14ac:dyDescent="0.3">
      <c r="P203108" s="83"/>
    </row>
    <row r="203109" spans="16:16" x14ac:dyDescent="0.3">
      <c r="P203109" s="83"/>
    </row>
    <row r="203110" spans="16:16" x14ac:dyDescent="0.3">
      <c r="P203110" s="83"/>
    </row>
    <row r="203111" spans="16:16" x14ac:dyDescent="0.3">
      <c r="P203111" s="83"/>
    </row>
    <row r="203112" spans="16:16" x14ac:dyDescent="0.3">
      <c r="P203112" s="83"/>
    </row>
    <row r="203113" spans="16:16" x14ac:dyDescent="0.3">
      <c r="P203113" s="83"/>
    </row>
    <row r="203114" spans="16:16" x14ac:dyDescent="0.3">
      <c r="P203114" s="83"/>
    </row>
    <row r="203115" spans="16:16" x14ac:dyDescent="0.3">
      <c r="P203115" s="83"/>
    </row>
    <row r="203116" spans="16:16" x14ac:dyDescent="0.3">
      <c r="P203116" s="83"/>
    </row>
    <row r="203117" spans="16:16" x14ac:dyDescent="0.3">
      <c r="P203117" s="83"/>
    </row>
    <row r="203118" spans="16:16" x14ac:dyDescent="0.3">
      <c r="P203118" s="83"/>
    </row>
    <row r="203119" spans="16:16" x14ac:dyDescent="0.3">
      <c r="P203119" s="83"/>
    </row>
    <row r="203120" spans="16:16" x14ac:dyDescent="0.3">
      <c r="P203120" s="83"/>
    </row>
    <row r="203121" spans="16:16" x14ac:dyDescent="0.3">
      <c r="P203121" s="83"/>
    </row>
    <row r="203122" spans="16:16" x14ac:dyDescent="0.3">
      <c r="P203122" s="83"/>
    </row>
    <row r="203123" spans="16:16" x14ac:dyDescent="0.3">
      <c r="P203123" s="83"/>
    </row>
    <row r="203124" spans="16:16" x14ac:dyDescent="0.3">
      <c r="P203124" s="83"/>
    </row>
    <row r="203125" spans="16:16" x14ac:dyDescent="0.3">
      <c r="P203125" s="83"/>
    </row>
    <row r="203126" spans="16:16" x14ac:dyDescent="0.3">
      <c r="P203126" s="83"/>
    </row>
    <row r="203127" spans="16:16" x14ac:dyDescent="0.3">
      <c r="P203127" s="83"/>
    </row>
    <row r="203128" spans="16:16" x14ac:dyDescent="0.3">
      <c r="P203128" s="83"/>
    </row>
    <row r="203129" spans="16:16" x14ac:dyDescent="0.3">
      <c r="P203129" s="83"/>
    </row>
    <row r="203130" spans="16:16" x14ac:dyDescent="0.3">
      <c r="P203130" s="83"/>
    </row>
    <row r="203131" spans="16:16" x14ac:dyDescent="0.3">
      <c r="P203131" s="83"/>
    </row>
    <row r="203132" spans="16:16" x14ac:dyDescent="0.3">
      <c r="P203132" s="83"/>
    </row>
    <row r="203133" spans="16:16" x14ac:dyDescent="0.3">
      <c r="P203133" s="83"/>
    </row>
    <row r="203134" spans="16:16" x14ac:dyDescent="0.3">
      <c r="P203134" s="83"/>
    </row>
    <row r="203135" spans="16:16" x14ac:dyDescent="0.3">
      <c r="P203135" s="83"/>
    </row>
    <row r="203136" spans="16:16" x14ac:dyDescent="0.3">
      <c r="P203136" s="83"/>
    </row>
    <row r="203137" spans="16:16" x14ac:dyDescent="0.3">
      <c r="P203137" s="83"/>
    </row>
    <row r="203138" spans="16:16" x14ac:dyDescent="0.3">
      <c r="P203138" s="83"/>
    </row>
    <row r="203139" spans="16:16" x14ac:dyDescent="0.3">
      <c r="P203139" s="83"/>
    </row>
    <row r="203140" spans="16:16" x14ac:dyDescent="0.3">
      <c r="P203140" s="83"/>
    </row>
    <row r="203141" spans="16:16" x14ac:dyDescent="0.3">
      <c r="P203141" s="83"/>
    </row>
    <row r="203142" spans="16:16" x14ac:dyDescent="0.3">
      <c r="P203142" s="83"/>
    </row>
    <row r="203143" spans="16:16" x14ac:dyDescent="0.3">
      <c r="P203143" s="83"/>
    </row>
    <row r="203144" spans="16:16" x14ac:dyDescent="0.3">
      <c r="P203144" s="83"/>
    </row>
    <row r="203145" spans="16:16" x14ac:dyDescent="0.3">
      <c r="P203145" s="83"/>
    </row>
    <row r="203146" spans="16:16" x14ac:dyDescent="0.3">
      <c r="P203146" s="83"/>
    </row>
    <row r="203147" spans="16:16" x14ac:dyDescent="0.3">
      <c r="P203147" s="83"/>
    </row>
    <row r="203148" spans="16:16" x14ac:dyDescent="0.3">
      <c r="P203148" s="83"/>
    </row>
    <row r="203149" spans="16:16" x14ac:dyDescent="0.3">
      <c r="P203149" s="83"/>
    </row>
    <row r="203150" spans="16:16" x14ac:dyDescent="0.3">
      <c r="P203150" s="83"/>
    </row>
    <row r="203151" spans="16:16" x14ac:dyDescent="0.3">
      <c r="P203151" s="83"/>
    </row>
    <row r="203152" spans="16:16" x14ac:dyDescent="0.3">
      <c r="P203152" s="83"/>
    </row>
    <row r="203153" spans="16:16" x14ac:dyDescent="0.3">
      <c r="P203153" s="83"/>
    </row>
    <row r="203154" spans="16:16" x14ac:dyDescent="0.3">
      <c r="P203154" s="83"/>
    </row>
    <row r="203155" spans="16:16" x14ac:dyDescent="0.3">
      <c r="P203155" s="83"/>
    </row>
    <row r="203156" spans="16:16" x14ac:dyDescent="0.3">
      <c r="P203156" s="83"/>
    </row>
    <row r="203157" spans="16:16" x14ac:dyDescent="0.3">
      <c r="P203157" s="83"/>
    </row>
    <row r="203158" spans="16:16" x14ac:dyDescent="0.3">
      <c r="P203158" s="83"/>
    </row>
    <row r="203159" spans="16:16" x14ac:dyDescent="0.3">
      <c r="P203159" s="83"/>
    </row>
    <row r="203160" spans="16:16" x14ac:dyDescent="0.3">
      <c r="P203160" s="83"/>
    </row>
    <row r="203161" spans="16:16" x14ac:dyDescent="0.3">
      <c r="P203161" s="83"/>
    </row>
    <row r="203162" spans="16:16" x14ac:dyDescent="0.3">
      <c r="P203162" s="83"/>
    </row>
    <row r="203163" spans="16:16" x14ac:dyDescent="0.3">
      <c r="P203163" s="83"/>
    </row>
    <row r="203164" spans="16:16" x14ac:dyDescent="0.3">
      <c r="P203164" s="83"/>
    </row>
    <row r="203165" spans="16:16" x14ac:dyDescent="0.3">
      <c r="P203165" s="83"/>
    </row>
    <row r="203166" spans="16:16" x14ac:dyDescent="0.3">
      <c r="P203166" s="83"/>
    </row>
    <row r="203167" spans="16:16" x14ac:dyDescent="0.3">
      <c r="P203167" s="83"/>
    </row>
    <row r="203168" spans="16:16" x14ac:dyDescent="0.3">
      <c r="P203168" s="83"/>
    </row>
    <row r="203169" spans="16:16" x14ac:dyDescent="0.3">
      <c r="P203169" s="83"/>
    </row>
    <row r="203170" spans="16:16" x14ac:dyDescent="0.3">
      <c r="P203170" s="83"/>
    </row>
    <row r="203171" spans="16:16" x14ac:dyDescent="0.3">
      <c r="P203171" s="83"/>
    </row>
    <row r="203172" spans="16:16" x14ac:dyDescent="0.3">
      <c r="P203172" s="83"/>
    </row>
    <row r="203173" spans="16:16" x14ac:dyDescent="0.3">
      <c r="P203173" s="83"/>
    </row>
    <row r="203174" spans="16:16" x14ac:dyDescent="0.3">
      <c r="P203174" s="83"/>
    </row>
    <row r="203175" spans="16:16" x14ac:dyDescent="0.3">
      <c r="P203175" s="83"/>
    </row>
    <row r="203176" spans="16:16" x14ac:dyDescent="0.3">
      <c r="P203176" s="83"/>
    </row>
    <row r="203177" spans="16:16" x14ac:dyDescent="0.3">
      <c r="P203177" s="83"/>
    </row>
    <row r="203178" spans="16:16" x14ac:dyDescent="0.3">
      <c r="P203178" s="83"/>
    </row>
    <row r="203179" spans="16:16" x14ac:dyDescent="0.3">
      <c r="P203179" s="83"/>
    </row>
    <row r="203180" spans="16:16" x14ac:dyDescent="0.3">
      <c r="P203180" s="83"/>
    </row>
    <row r="203181" spans="16:16" x14ac:dyDescent="0.3">
      <c r="P203181" s="83"/>
    </row>
    <row r="203182" spans="16:16" x14ac:dyDescent="0.3">
      <c r="P203182" s="83"/>
    </row>
    <row r="203183" spans="16:16" x14ac:dyDescent="0.3">
      <c r="P203183" s="83"/>
    </row>
    <row r="203184" spans="16:16" x14ac:dyDescent="0.3">
      <c r="P203184" s="83"/>
    </row>
    <row r="203185" spans="16:16" x14ac:dyDescent="0.3">
      <c r="P203185" s="83"/>
    </row>
    <row r="203186" spans="16:16" x14ac:dyDescent="0.3">
      <c r="P203186" s="83"/>
    </row>
    <row r="203187" spans="16:16" x14ac:dyDescent="0.3">
      <c r="P203187" s="83"/>
    </row>
    <row r="203188" spans="16:16" x14ac:dyDescent="0.3">
      <c r="P203188" s="83"/>
    </row>
    <row r="203189" spans="16:16" x14ac:dyDescent="0.3">
      <c r="P203189" s="83"/>
    </row>
    <row r="203190" spans="16:16" x14ac:dyDescent="0.3">
      <c r="P203190" s="83"/>
    </row>
    <row r="203191" spans="16:16" x14ac:dyDescent="0.3">
      <c r="P203191" s="83"/>
    </row>
    <row r="203192" spans="16:16" x14ac:dyDescent="0.3">
      <c r="P203192" s="83"/>
    </row>
    <row r="203193" spans="16:16" x14ac:dyDescent="0.3">
      <c r="P203193" s="83"/>
    </row>
    <row r="203194" spans="16:16" x14ac:dyDescent="0.3">
      <c r="P203194" s="83"/>
    </row>
    <row r="203195" spans="16:16" x14ac:dyDescent="0.3">
      <c r="P203195" s="83"/>
    </row>
    <row r="203196" spans="16:16" x14ac:dyDescent="0.3">
      <c r="P203196" s="83"/>
    </row>
    <row r="203197" spans="16:16" x14ac:dyDescent="0.3">
      <c r="P203197" s="83"/>
    </row>
    <row r="203198" spans="16:16" x14ac:dyDescent="0.3">
      <c r="P203198" s="83"/>
    </row>
    <row r="203199" spans="16:16" x14ac:dyDescent="0.3">
      <c r="P203199" s="83"/>
    </row>
    <row r="203200" spans="16:16" x14ac:dyDescent="0.3">
      <c r="P203200" s="83"/>
    </row>
    <row r="203201" spans="16:16" x14ac:dyDescent="0.3">
      <c r="P203201" s="83"/>
    </row>
    <row r="203202" spans="16:16" x14ac:dyDescent="0.3">
      <c r="P203202" s="83"/>
    </row>
    <row r="203203" spans="16:16" x14ac:dyDescent="0.3">
      <c r="P203203" s="83"/>
    </row>
    <row r="203204" spans="16:16" x14ac:dyDescent="0.3">
      <c r="P203204" s="83"/>
    </row>
    <row r="203205" spans="16:16" x14ac:dyDescent="0.3">
      <c r="P203205" s="83"/>
    </row>
    <row r="203206" spans="16:16" x14ac:dyDescent="0.3">
      <c r="P203206" s="83"/>
    </row>
    <row r="203207" spans="16:16" x14ac:dyDescent="0.3">
      <c r="P203207" s="83"/>
    </row>
    <row r="203208" spans="16:16" x14ac:dyDescent="0.3">
      <c r="P203208" s="83"/>
    </row>
    <row r="203209" spans="16:16" x14ac:dyDescent="0.3">
      <c r="P203209" s="83"/>
    </row>
    <row r="203210" spans="16:16" x14ac:dyDescent="0.3">
      <c r="P203210" s="83"/>
    </row>
    <row r="203211" spans="16:16" x14ac:dyDescent="0.3">
      <c r="P203211" s="83"/>
    </row>
    <row r="203212" spans="16:16" x14ac:dyDescent="0.3">
      <c r="P203212" s="83"/>
    </row>
    <row r="203213" spans="16:16" x14ac:dyDescent="0.3">
      <c r="P203213" s="83"/>
    </row>
    <row r="203214" spans="16:16" x14ac:dyDescent="0.3">
      <c r="P203214" s="83"/>
    </row>
    <row r="203215" spans="16:16" x14ac:dyDescent="0.3">
      <c r="P203215" s="83"/>
    </row>
    <row r="203216" spans="16:16" x14ac:dyDescent="0.3">
      <c r="P203216" s="83"/>
    </row>
    <row r="203217" spans="16:16" x14ac:dyDescent="0.3">
      <c r="P203217" s="83"/>
    </row>
    <row r="203218" spans="16:16" x14ac:dyDescent="0.3">
      <c r="P203218" s="83"/>
    </row>
    <row r="203219" spans="16:16" x14ac:dyDescent="0.3">
      <c r="P203219" s="83"/>
    </row>
    <row r="203220" spans="16:16" x14ac:dyDescent="0.3">
      <c r="P203220" s="83"/>
    </row>
    <row r="203221" spans="16:16" x14ac:dyDescent="0.3">
      <c r="P203221" s="83"/>
    </row>
    <row r="203222" spans="16:16" x14ac:dyDescent="0.3">
      <c r="P203222" s="83"/>
    </row>
    <row r="203223" spans="16:16" x14ac:dyDescent="0.3">
      <c r="P203223" s="83"/>
    </row>
    <row r="203224" spans="16:16" x14ac:dyDescent="0.3">
      <c r="P203224" s="83"/>
    </row>
    <row r="203225" spans="16:16" x14ac:dyDescent="0.3">
      <c r="P203225" s="83"/>
    </row>
    <row r="203226" spans="16:16" x14ac:dyDescent="0.3">
      <c r="P203226" s="83"/>
    </row>
    <row r="203227" spans="16:16" x14ac:dyDescent="0.3">
      <c r="P203227" s="83"/>
    </row>
    <row r="203228" spans="16:16" x14ac:dyDescent="0.3">
      <c r="P203228" s="83"/>
    </row>
    <row r="203229" spans="16:16" x14ac:dyDescent="0.3">
      <c r="P203229" s="83"/>
    </row>
    <row r="203230" spans="16:16" x14ac:dyDescent="0.3">
      <c r="P203230" s="83"/>
    </row>
    <row r="203231" spans="16:16" x14ac:dyDescent="0.3">
      <c r="P203231" s="83"/>
    </row>
    <row r="203232" spans="16:16" x14ac:dyDescent="0.3">
      <c r="P203232" s="83"/>
    </row>
    <row r="203233" spans="16:16" x14ac:dyDescent="0.3">
      <c r="P203233" s="83"/>
    </row>
    <row r="203234" spans="16:16" x14ac:dyDescent="0.3">
      <c r="P203234" s="83"/>
    </row>
    <row r="203235" spans="16:16" x14ac:dyDescent="0.3">
      <c r="P203235" s="83"/>
    </row>
    <row r="203236" spans="16:16" x14ac:dyDescent="0.3">
      <c r="P203236" s="83"/>
    </row>
    <row r="203237" spans="16:16" x14ac:dyDescent="0.3">
      <c r="P203237" s="83"/>
    </row>
    <row r="203238" spans="16:16" x14ac:dyDescent="0.3">
      <c r="P203238" s="83"/>
    </row>
    <row r="203239" spans="16:16" x14ac:dyDescent="0.3">
      <c r="P203239" s="83"/>
    </row>
    <row r="203240" spans="16:16" x14ac:dyDescent="0.3">
      <c r="P203240" s="83"/>
    </row>
    <row r="203241" spans="16:16" x14ac:dyDescent="0.3">
      <c r="P203241" s="83"/>
    </row>
    <row r="203242" spans="16:16" x14ac:dyDescent="0.3">
      <c r="P203242" s="83"/>
    </row>
    <row r="203243" spans="16:16" x14ac:dyDescent="0.3">
      <c r="P203243" s="83"/>
    </row>
    <row r="203244" spans="16:16" x14ac:dyDescent="0.3">
      <c r="P203244" s="83"/>
    </row>
    <row r="203245" spans="16:16" x14ac:dyDescent="0.3">
      <c r="P203245" s="83"/>
    </row>
    <row r="203246" spans="16:16" x14ac:dyDescent="0.3">
      <c r="P203246" s="83"/>
    </row>
    <row r="203247" spans="16:16" x14ac:dyDescent="0.3">
      <c r="P203247" s="83"/>
    </row>
    <row r="203248" spans="16:16" x14ac:dyDescent="0.3">
      <c r="P203248" s="83"/>
    </row>
    <row r="203249" spans="16:16" x14ac:dyDescent="0.3">
      <c r="P203249" s="83"/>
    </row>
    <row r="203250" spans="16:16" x14ac:dyDescent="0.3">
      <c r="P203250" s="83"/>
    </row>
    <row r="203251" spans="16:16" x14ac:dyDescent="0.3">
      <c r="P203251" s="83"/>
    </row>
    <row r="203252" spans="16:16" x14ac:dyDescent="0.3">
      <c r="P203252" s="83"/>
    </row>
    <row r="203253" spans="16:16" x14ac:dyDescent="0.3">
      <c r="P203253" s="83"/>
    </row>
    <row r="203254" spans="16:16" x14ac:dyDescent="0.3">
      <c r="P203254" s="83"/>
    </row>
    <row r="203255" spans="16:16" x14ac:dyDescent="0.3">
      <c r="P203255" s="83"/>
    </row>
    <row r="203256" spans="16:16" x14ac:dyDescent="0.3">
      <c r="P203256" s="83"/>
    </row>
    <row r="203257" spans="16:16" x14ac:dyDescent="0.3">
      <c r="P203257" s="83"/>
    </row>
    <row r="203258" spans="16:16" x14ac:dyDescent="0.3">
      <c r="P203258" s="83"/>
    </row>
    <row r="203259" spans="16:16" x14ac:dyDescent="0.3">
      <c r="P203259" s="83"/>
    </row>
    <row r="203260" spans="16:16" x14ac:dyDescent="0.3">
      <c r="P203260" s="83"/>
    </row>
    <row r="203261" spans="16:16" x14ac:dyDescent="0.3">
      <c r="P203261" s="83"/>
    </row>
    <row r="203262" spans="16:16" x14ac:dyDescent="0.3">
      <c r="P203262" s="83"/>
    </row>
    <row r="203263" spans="16:16" x14ac:dyDescent="0.3">
      <c r="P203263" s="83"/>
    </row>
    <row r="203264" spans="16:16" x14ac:dyDescent="0.3">
      <c r="P203264" s="83"/>
    </row>
    <row r="203265" spans="16:16" x14ac:dyDescent="0.3">
      <c r="P203265" s="83"/>
    </row>
    <row r="203266" spans="16:16" x14ac:dyDescent="0.3">
      <c r="P203266" s="83"/>
    </row>
    <row r="203267" spans="16:16" x14ac:dyDescent="0.3">
      <c r="P203267" s="83"/>
    </row>
    <row r="203268" spans="16:16" x14ac:dyDescent="0.3">
      <c r="P203268" s="83"/>
    </row>
    <row r="203269" spans="16:16" x14ac:dyDescent="0.3">
      <c r="P203269" s="83"/>
    </row>
    <row r="203270" spans="16:16" x14ac:dyDescent="0.3">
      <c r="P203270" s="83"/>
    </row>
    <row r="203271" spans="16:16" x14ac:dyDescent="0.3">
      <c r="P203271" s="83"/>
    </row>
    <row r="203272" spans="16:16" x14ac:dyDescent="0.3">
      <c r="P203272" s="83"/>
    </row>
    <row r="203273" spans="16:16" x14ac:dyDescent="0.3">
      <c r="P203273" s="83"/>
    </row>
    <row r="203274" spans="16:16" x14ac:dyDescent="0.3">
      <c r="P203274" s="83"/>
    </row>
    <row r="203275" spans="16:16" x14ac:dyDescent="0.3">
      <c r="P203275" s="83"/>
    </row>
    <row r="203276" spans="16:16" x14ac:dyDescent="0.3">
      <c r="P203276" s="83"/>
    </row>
    <row r="203277" spans="16:16" x14ac:dyDescent="0.3">
      <c r="P203277" s="83"/>
    </row>
    <row r="203278" spans="16:16" x14ac:dyDescent="0.3">
      <c r="P203278" s="83"/>
    </row>
    <row r="203279" spans="16:16" x14ac:dyDescent="0.3">
      <c r="P203279" s="83"/>
    </row>
    <row r="203280" spans="16:16" x14ac:dyDescent="0.3">
      <c r="P203280" s="83"/>
    </row>
    <row r="203281" spans="16:16" x14ac:dyDescent="0.3">
      <c r="P203281" s="83"/>
    </row>
    <row r="203282" spans="16:16" x14ac:dyDescent="0.3">
      <c r="P203282" s="83"/>
    </row>
    <row r="203283" spans="16:16" x14ac:dyDescent="0.3">
      <c r="P203283" s="83"/>
    </row>
    <row r="203284" spans="16:16" x14ac:dyDescent="0.3">
      <c r="P203284" s="83"/>
    </row>
    <row r="203285" spans="16:16" x14ac:dyDescent="0.3">
      <c r="P203285" s="83"/>
    </row>
    <row r="203286" spans="16:16" x14ac:dyDescent="0.3">
      <c r="P203286" s="83"/>
    </row>
    <row r="203287" spans="16:16" x14ac:dyDescent="0.3">
      <c r="P203287" s="83"/>
    </row>
    <row r="203288" spans="16:16" x14ac:dyDescent="0.3">
      <c r="P203288" s="83"/>
    </row>
    <row r="203289" spans="16:16" x14ac:dyDescent="0.3">
      <c r="P203289" s="83"/>
    </row>
    <row r="203290" spans="16:16" x14ac:dyDescent="0.3">
      <c r="P203290" s="83"/>
    </row>
    <row r="203291" spans="16:16" x14ac:dyDescent="0.3">
      <c r="P203291" s="83"/>
    </row>
    <row r="203292" spans="16:16" x14ac:dyDescent="0.3">
      <c r="P203292" s="83"/>
    </row>
    <row r="203293" spans="16:16" x14ac:dyDescent="0.3">
      <c r="P203293" s="83"/>
    </row>
    <row r="203294" spans="16:16" x14ac:dyDescent="0.3">
      <c r="P203294" s="83"/>
    </row>
    <row r="203295" spans="16:16" x14ac:dyDescent="0.3">
      <c r="P203295" s="83"/>
    </row>
    <row r="203296" spans="16:16" x14ac:dyDescent="0.3">
      <c r="P203296" s="83"/>
    </row>
    <row r="203297" spans="16:16" x14ac:dyDescent="0.3">
      <c r="P203297" s="83"/>
    </row>
    <row r="203298" spans="16:16" x14ac:dyDescent="0.3">
      <c r="P203298" s="83"/>
    </row>
    <row r="203299" spans="16:16" x14ac:dyDescent="0.3">
      <c r="P203299" s="83"/>
    </row>
    <row r="203300" spans="16:16" x14ac:dyDescent="0.3">
      <c r="P203300" s="83"/>
    </row>
    <row r="203301" spans="16:16" x14ac:dyDescent="0.3">
      <c r="P203301" s="83"/>
    </row>
    <row r="203302" spans="16:16" x14ac:dyDescent="0.3">
      <c r="P203302" s="83"/>
    </row>
    <row r="203303" spans="16:16" x14ac:dyDescent="0.3">
      <c r="P203303" s="83"/>
    </row>
    <row r="203304" spans="16:16" x14ac:dyDescent="0.3">
      <c r="P203304" s="83"/>
    </row>
    <row r="203305" spans="16:16" x14ac:dyDescent="0.3">
      <c r="P203305" s="83"/>
    </row>
    <row r="203306" spans="16:16" x14ac:dyDescent="0.3">
      <c r="P203306" s="83"/>
    </row>
    <row r="203307" spans="16:16" x14ac:dyDescent="0.3">
      <c r="P203307" s="83"/>
    </row>
    <row r="203308" spans="16:16" x14ac:dyDescent="0.3">
      <c r="P203308" s="83"/>
    </row>
    <row r="203309" spans="16:16" x14ac:dyDescent="0.3">
      <c r="P203309" s="83"/>
    </row>
    <row r="203310" spans="16:16" x14ac:dyDescent="0.3">
      <c r="P203310" s="83"/>
    </row>
    <row r="203311" spans="16:16" x14ac:dyDescent="0.3">
      <c r="P203311" s="83"/>
    </row>
    <row r="203312" spans="16:16" x14ac:dyDescent="0.3">
      <c r="P203312" s="83"/>
    </row>
    <row r="203313" spans="16:16" x14ac:dyDescent="0.3">
      <c r="P203313" s="83"/>
    </row>
    <row r="203314" spans="16:16" x14ac:dyDescent="0.3">
      <c r="P203314" s="83"/>
    </row>
    <row r="203315" spans="16:16" x14ac:dyDescent="0.3">
      <c r="P203315" s="83"/>
    </row>
    <row r="203316" spans="16:16" x14ac:dyDescent="0.3">
      <c r="P203316" s="83"/>
    </row>
    <row r="203317" spans="16:16" x14ac:dyDescent="0.3">
      <c r="P203317" s="83"/>
    </row>
    <row r="203318" spans="16:16" x14ac:dyDescent="0.3">
      <c r="P203318" s="83"/>
    </row>
    <row r="203319" spans="16:16" x14ac:dyDescent="0.3">
      <c r="P203319" s="83"/>
    </row>
    <row r="203320" spans="16:16" x14ac:dyDescent="0.3">
      <c r="P203320" s="83"/>
    </row>
    <row r="203321" spans="16:16" x14ac:dyDescent="0.3">
      <c r="P203321" s="83"/>
    </row>
    <row r="203322" spans="16:16" x14ac:dyDescent="0.3">
      <c r="P203322" s="83"/>
    </row>
    <row r="203323" spans="16:16" x14ac:dyDescent="0.3">
      <c r="P203323" s="83"/>
    </row>
    <row r="203324" spans="16:16" x14ac:dyDescent="0.3">
      <c r="P203324" s="83"/>
    </row>
    <row r="203325" spans="16:16" x14ac:dyDescent="0.3">
      <c r="P203325" s="83"/>
    </row>
    <row r="203326" spans="16:16" x14ac:dyDescent="0.3">
      <c r="P203326" s="83"/>
    </row>
    <row r="203327" spans="16:16" x14ac:dyDescent="0.3">
      <c r="P203327" s="83"/>
    </row>
    <row r="203328" spans="16:16" x14ac:dyDescent="0.3">
      <c r="P203328" s="83"/>
    </row>
    <row r="203329" spans="16:16" x14ac:dyDescent="0.3">
      <c r="P203329" s="83"/>
    </row>
    <row r="203330" spans="16:16" x14ac:dyDescent="0.3">
      <c r="P203330" s="83"/>
    </row>
    <row r="203331" spans="16:16" x14ac:dyDescent="0.3">
      <c r="P203331" s="83"/>
    </row>
    <row r="203332" spans="16:16" x14ac:dyDescent="0.3">
      <c r="P203332" s="83"/>
    </row>
    <row r="203333" spans="16:16" x14ac:dyDescent="0.3">
      <c r="P203333" s="83"/>
    </row>
    <row r="203334" spans="16:16" x14ac:dyDescent="0.3">
      <c r="P203334" s="83"/>
    </row>
    <row r="203335" spans="16:16" x14ac:dyDescent="0.3">
      <c r="P203335" s="83"/>
    </row>
    <row r="203336" spans="16:16" x14ac:dyDescent="0.3">
      <c r="P203336" s="83"/>
    </row>
    <row r="203337" spans="16:16" x14ac:dyDescent="0.3">
      <c r="P203337" s="83"/>
    </row>
    <row r="203338" spans="16:16" x14ac:dyDescent="0.3">
      <c r="P203338" s="83"/>
    </row>
    <row r="203339" spans="16:16" x14ac:dyDescent="0.3">
      <c r="P203339" s="83"/>
    </row>
    <row r="203340" spans="16:16" x14ac:dyDescent="0.3">
      <c r="P203340" s="83"/>
    </row>
    <row r="203341" spans="16:16" x14ac:dyDescent="0.3">
      <c r="P203341" s="83"/>
    </row>
    <row r="203342" spans="16:16" x14ac:dyDescent="0.3">
      <c r="P203342" s="83"/>
    </row>
    <row r="203343" spans="16:16" x14ac:dyDescent="0.3">
      <c r="P203343" s="83"/>
    </row>
    <row r="203344" spans="16:16" x14ac:dyDescent="0.3">
      <c r="P203344" s="83"/>
    </row>
    <row r="203345" spans="16:16" x14ac:dyDescent="0.3">
      <c r="P203345" s="83"/>
    </row>
    <row r="203346" spans="16:16" x14ac:dyDescent="0.3">
      <c r="P203346" s="83"/>
    </row>
    <row r="203347" spans="16:16" x14ac:dyDescent="0.3">
      <c r="P203347" s="83"/>
    </row>
    <row r="203348" spans="16:16" x14ac:dyDescent="0.3">
      <c r="P203348" s="83"/>
    </row>
    <row r="203349" spans="16:16" x14ac:dyDescent="0.3">
      <c r="P203349" s="83"/>
    </row>
    <row r="203350" spans="16:16" x14ac:dyDescent="0.3">
      <c r="P203350" s="83"/>
    </row>
    <row r="203351" spans="16:16" x14ac:dyDescent="0.3">
      <c r="P203351" s="83"/>
    </row>
    <row r="203352" spans="16:16" x14ac:dyDescent="0.3">
      <c r="P203352" s="83"/>
    </row>
    <row r="203353" spans="16:16" x14ac:dyDescent="0.3">
      <c r="P203353" s="83"/>
    </row>
    <row r="203354" spans="16:16" x14ac:dyDescent="0.3">
      <c r="P203354" s="83"/>
    </row>
    <row r="203355" spans="16:16" x14ac:dyDescent="0.3">
      <c r="P203355" s="83"/>
    </row>
    <row r="203356" spans="16:16" x14ac:dyDescent="0.3">
      <c r="P203356" s="83"/>
    </row>
    <row r="203357" spans="16:16" x14ac:dyDescent="0.3">
      <c r="P203357" s="83"/>
    </row>
    <row r="203358" spans="16:16" x14ac:dyDescent="0.3">
      <c r="P203358" s="83"/>
    </row>
    <row r="203359" spans="16:16" x14ac:dyDescent="0.3">
      <c r="P203359" s="83"/>
    </row>
    <row r="203360" spans="16:16" x14ac:dyDescent="0.3">
      <c r="P203360" s="83"/>
    </row>
    <row r="203361" spans="16:16" x14ac:dyDescent="0.3">
      <c r="P203361" s="83"/>
    </row>
    <row r="203362" spans="16:16" x14ac:dyDescent="0.3">
      <c r="P203362" s="83"/>
    </row>
    <row r="203363" spans="16:16" x14ac:dyDescent="0.3">
      <c r="P203363" s="83"/>
    </row>
    <row r="203364" spans="16:16" x14ac:dyDescent="0.3">
      <c r="P203364" s="83"/>
    </row>
    <row r="203365" spans="16:16" x14ac:dyDescent="0.3">
      <c r="P203365" s="83"/>
    </row>
    <row r="203366" spans="16:16" x14ac:dyDescent="0.3">
      <c r="P203366" s="83"/>
    </row>
    <row r="203367" spans="16:16" x14ac:dyDescent="0.3">
      <c r="P203367" s="83"/>
    </row>
    <row r="203368" spans="16:16" x14ac:dyDescent="0.3">
      <c r="P203368" s="83"/>
    </row>
    <row r="203369" spans="16:16" x14ac:dyDescent="0.3">
      <c r="P203369" s="83"/>
    </row>
    <row r="203370" spans="16:16" x14ac:dyDescent="0.3">
      <c r="P203370" s="83"/>
    </row>
    <row r="203371" spans="16:16" x14ac:dyDescent="0.3">
      <c r="P203371" s="83"/>
    </row>
    <row r="203372" spans="16:16" x14ac:dyDescent="0.3">
      <c r="P203372" s="83"/>
    </row>
    <row r="203373" spans="16:16" x14ac:dyDescent="0.3">
      <c r="P203373" s="83"/>
    </row>
    <row r="203374" spans="16:16" x14ac:dyDescent="0.3">
      <c r="P203374" s="83"/>
    </row>
    <row r="203375" spans="16:16" x14ac:dyDescent="0.3">
      <c r="P203375" s="83"/>
    </row>
    <row r="203376" spans="16:16" x14ac:dyDescent="0.3">
      <c r="P203376" s="83"/>
    </row>
    <row r="203377" spans="16:16" x14ac:dyDescent="0.3">
      <c r="P203377" s="83"/>
    </row>
    <row r="203378" spans="16:16" x14ac:dyDescent="0.3">
      <c r="P203378" s="83"/>
    </row>
    <row r="203379" spans="16:16" x14ac:dyDescent="0.3">
      <c r="P203379" s="83"/>
    </row>
    <row r="203380" spans="16:16" x14ac:dyDescent="0.3">
      <c r="P203380" s="83"/>
    </row>
    <row r="203381" spans="16:16" x14ac:dyDescent="0.3">
      <c r="P203381" s="83"/>
    </row>
    <row r="203382" spans="16:16" x14ac:dyDescent="0.3">
      <c r="P203382" s="83"/>
    </row>
    <row r="203383" spans="16:16" x14ac:dyDescent="0.3">
      <c r="P203383" s="83"/>
    </row>
    <row r="203384" spans="16:16" x14ac:dyDescent="0.3">
      <c r="P203384" s="83"/>
    </row>
    <row r="203385" spans="16:16" x14ac:dyDescent="0.3">
      <c r="P203385" s="83"/>
    </row>
    <row r="203386" spans="16:16" x14ac:dyDescent="0.3">
      <c r="P203386" s="83"/>
    </row>
    <row r="203387" spans="16:16" x14ac:dyDescent="0.3">
      <c r="P203387" s="83"/>
    </row>
    <row r="203388" spans="16:16" x14ac:dyDescent="0.3">
      <c r="P203388" s="83"/>
    </row>
    <row r="203389" spans="16:16" x14ac:dyDescent="0.3">
      <c r="P203389" s="83"/>
    </row>
    <row r="203390" spans="16:16" x14ac:dyDescent="0.3">
      <c r="P203390" s="83"/>
    </row>
    <row r="203391" spans="16:16" x14ac:dyDescent="0.3">
      <c r="P203391" s="83"/>
    </row>
    <row r="203392" spans="16:16" x14ac:dyDescent="0.3">
      <c r="P203392" s="83"/>
    </row>
    <row r="203393" spans="16:16" x14ac:dyDescent="0.3">
      <c r="P203393" s="83"/>
    </row>
    <row r="203394" spans="16:16" x14ac:dyDescent="0.3">
      <c r="P203394" s="83"/>
    </row>
    <row r="203395" spans="16:16" x14ac:dyDescent="0.3">
      <c r="P203395" s="83"/>
    </row>
    <row r="203396" spans="16:16" x14ac:dyDescent="0.3">
      <c r="P203396" s="83"/>
    </row>
    <row r="203397" spans="16:16" x14ac:dyDescent="0.3">
      <c r="P203397" s="83"/>
    </row>
    <row r="203398" spans="16:16" x14ac:dyDescent="0.3">
      <c r="P203398" s="83"/>
    </row>
    <row r="203399" spans="16:16" x14ac:dyDescent="0.3">
      <c r="P203399" s="83"/>
    </row>
    <row r="203400" spans="16:16" x14ac:dyDescent="0.3">
      <c r="P203400" s="83"/>
    </row>
    <row r="203401" spans="16:16" x14ac:dyDescent="0.3">
      <c r="P203401" s="83"/>
    </row>
    <row r="203402" spans="16:16" x14ac:dyDescent="0.3">
      <c r="P203402" s="83"/>
    </row>
    <row r="203403" spans="16:16" x14ac:dyDescent="0.3">
      <c r="P203403" s="83"/>
    </row>
    <row r="203404" spans="16:16" x14ac:dyDescent="0.3">
      <c r="P203404" s="83"/>
    </row>
    <row r="203405" spans="16:16" x14ac:dyDescent="0.3">
      <c r="P203405" s="83"/>
    </row>
    <row r="203406" spans="16:16" x14ac:dyDescent="0.3">
      <c r="P203406" s="83"/>
    </row>
    <row r="203407" spans="16:16" x14ac:dyDescent="0.3">
      <c r="P203407" s="83"/>
    </row>
    <row r="203408" spans="16:16" x14ac:dyDescent="0.3">
      <c r="P203408" s="83"/>
    </row>
    <row r="203409" spans="16:16" x14ac:dyDescent="0.3">
      <c r="P203409" s="83"/>
    </row>
    <row r="203410" spans="16:16" x14ac:dyDescent="0.3">
      <c r="P203410" s="83"/>
    </row>
    <row r="203411" spans="16:16" x14ac:dyDescent="0.3">
      <c r="P203411" s="83"/>
    </row>
    <row r="203412" spans="16:16" x14ac:dyDescent="0.3">
      <c r="P203412" s="83"/>
    </row>
    <row r="203413" spans="16:16" x14ac:dyDescent="0.3">
      <c r="P203413" s="83"/>
    </row>
    <row r="203414" spans="16:16" x14ac:dyDescent="0.3">
      <c r="P203414" s="83"/>
    </row>
    <row r="203415" spans="16:16" x14ac:dyDescent="0.3">
      <c r="P203415" s="83"/>
    </row>
    <row r="203416" spans="16:16" x14ac:dyDescent="0.3">
      <c r="P203416" s="83"/>
    </row>
    <row r="203417" spans="16:16" x14ac:dyDescent="0.3">
      <c r="P203417" s="83"/>
    </row>
    <row r="203418" spans="16:16" x14ac:dyDescent="0.3">
      <c r="P203418" s="83"/>
    </row>
    <row r="203419" spans="16:16" x14ac:dyDescent="0.3">
      <c r="P203419" s="83"/>
    </row>
    <row r="203420" spans="16:16" x14ac:dyDescent="0.3">
      <c r="P203420" s="83"/>
    </row>
    <row r="203421" spans="16:16" x14ac:dyDescent="0.3">
      <c r="P203421" s="83"/>
    </row>
    <row r="203422" spans="16:16" x14ac:dyDescent="0.3">
      <c r="P203422" s="83"/>
    </row>
    <row r="203423" spans="16:16" x14ac:dyDescent="0.3">
      <c r="P203423" s="83"/>
    </row>
    <row r="203424" spans="16:16" x14ac:dyDescent="0.3">
      <c r="P203424" s="83"/>
    </row>
    <row r="203425" spans="16:16" x14ac:dyDescent="0.3">
      <c r="P203425" s="83"/>
    </row>
    <row r="203426" spans="16:16" x14ac:dyDescent="0.3">
      <c r="P203426" s="83"/>
    </row>
    <row r="203427" spans="16:16" x14ac:dyDescent="0.3">
      <c r="P203427" s="83"/>
    </row>
    <row r="203428" spans="16:16" x14ac:dyDescent="0.3">
      <c r="P203428" s="83"/>
    </row>
    <row r="203429" spans="16:16" x14ac:dyDescent="0.3">
      <c r="P203429" s="83"/>
    </row>
    <row r="203430" spans="16:16" x14ac:dyDescent="0.3">
      <c r="P203430" s="83"/>
    </row>
    <row r="203431" spans="16:16" x14ac:dyDescent="0.3">
      <c r="P203431" s="83"/>
    </row>
    <row r="203432" spans="16:16" x14ac:dyDescent="0.3">
      <c r="P203432" s="83"/>
    </row>
    <row r="203433" spans="16:16" x14ac:dyDescent="0.3">
      <c r="P203433" s="83"/>
    </row>
    <row r="203434" spans="16:16" x14ac:dyDescent="0.3">
      <c r="P203434" s="83"/>
    </row>
    <row r="203435" spans="16:16" x14ac:dyDescent="0.3">
      <c r="P203435" s="83"/>
    </row>
    <row r="203436" spans="16:16" x14ac:dyDescent="0.3">
      <c r="P203436" s="83"/>
    </row>
    <row r="203437" spans="16:16" x14ac:dyDescent="0.3">
      <c r="P203437" s="83"/>
    </row>
    <row r="203438" spans="16:16" x14ac:dyDescent="0.3">
      <c r="P203438" s="83"/>
    </row>
    <row r="203439" spans="16:16" x14ac:dyDescent="0.3">
      <c r="P203439" s="83"/>
    </row>
    <row r="203440" spans="16:16" x14ac:dyDescent="0.3">
      <c r="P203440" s="83"/>
    </row>
    <row r="203441" spans="16:16" x14ac:dyDescent="0.3">
      <c r="P203441" s="83"/>
    </row>
    <row r="203442" spans="16:16" x14ac:dyDescent="0.3">
      <c r="P203442" s="83"/>
    </row>
    <row r="203443" spans="16:16" x14ac:dyDescent="0.3">
      <c r="P203443" s="83"/>
    </row>
    <row r="203444" spans="16:16" x14ac:dyDescent="0.3">
      <c r="P203444" s="83"/>
    </row>
    <row r="203445" spans="16:16" x14ac:dyDescent="0.3">
      <c r="P203445" s="83"/>
    </row>
    <row r="203446" spans="16:16" x14ac:dyDescent="0.3">
      <c r="P203446" s="83"/>
    </row>
    <row r="203447" spans="16:16" x14ac:dyDescent="0.3">
      <c r="P203447" s="83"/>
    </row>
    <row r="203448" spans="16:16" x14ac:dyDescent="0.3">
      <c r="P203448" s="83"/>
    </row>
    <row r="203449" spans="16:16" x14ac:dyDescent="0.3">
      <c r="P203449" s="83"/>
    </row>
    <row r="203450" spans="16:16" x14ac:dyDescent="0.3">
      <c r="P203450" s="83"/>
    </row>
    <row r="203451" spans="16:16" x14ac:dyDescent="0.3">
      <c r="P203451" s="83"/>
    </row>
    <row r="203452" spans="16:16" x14ac:dyDescent="0.3">
      <c r="P203452" s="83"/>
    </row>
    <row r="203453" spans="16:16" x14ac:dyDescent="0.3">
      <c r="P203453" s="83"/>
    </row>
    <row r="203454" spans="16:16" x14ac:dyDescent="0.3">
      <c r="P203454" s="83"/>
    </row>
    <row r="203455" spans="16:16" x14ac:dyDescent="0.3">
      <c r="P203455" s="83"/>
    </row>
    <row r="203456" spans="16:16" x14ac:dyDescent="0.3">
      <c r="P203456" s="83"/>
    </row>
    <row r="203457" spans="16:16" x14ac:dyDescent="0.3">
      <c r="P203457" s="83"/>
    </row>
    <row r="203458" spans="16:16" x14ac:dyDescent="0.3">
      <c r="P203458" s="83"/>
    </row>
    <row r="203459" spans="16:16" x14ac:dyDescent="0.3">
      <c r="P203459" s="83"/>
    </row>
    <row r="203460" spans="16:16" x14ac:dyDescent="0.3">
      <c r="P203460" s="83"/>
    </row>
    <row r="203461" spans="16:16" x14ac:dyDescent="0.3">
      <c r="P203461" s="83"/>
    </row>
    <row r="203462" spans="16:16" x14ac:dyDescent="0.3">
      <c r="P203462" s="83"/>
    </row>
    <row r="203463" spans="16:16" x14ac:dyDescent="0.3">
      <c r="P203463" s="83"/>
    </row>
    <row r="203464" spans="16:16" x14ac:dyDescent="0.3">
      <c r="P203464" s="83"/>
    </row>
    <row r="203465" spans="16:16" x14ac:dyDescent="0.3">
      <c r="P203465" s="83"/>
    </row>
    <row r="203466" spans="16:16" x14ac:dyDescent="0.3">
      <c r="P203466" s="83"/>
    </row>
    <row r="203467" spans="16:16" x14ac:dyDescent="0.3">
      <c r="P203467" s="83"/>
    </row>
    <row r="203468" spans="16:16" x14ac:dyDescent="0.3">
      <c r="P203468" s="83"/>
    </row>
    <row r="203469" spans="16:16" x14ac:dyDescent="0.3">
      <c r="P203469" s="83"/>
    </row>
    <row r="203470" spans="16:16" x14ac:dyDescent="0.3">
      <c r="P203470" s="83"/>
    </row>
    <row r="203471" spans="16:16" x14ac:dyDescent="0.3">
      <c r="P203471" s="83"/>
    </row>
    <row r="203472" spans="16:16" x14ac:dyDescent="0.3">
      <c r="P203472" s="83"/>
    </row>
    <row r="203473" spans="16:16" x14ac:dyDescent="0.3">
      <c r="P203473" s="83"/>
    </row>
    <row r="203474" spans="16:16" x14ac:dyDescent="0.3">
      <c r="P203474" s="83"/>
    </row>
    <row r="203475" spans="16:16" x14ac:dyDescent="0.3">
      <c r="P203475" s="83"/>
    </row>
    <row r="203476" spans="16:16" x14ac:dyDescent="0.3">
      <c r="P203476" s="83"/>
    </row>
    <row r="203477" spans="16:16" x14ac:dyDescent="0.3">
      <c r="P203477" s="83"/>
    </row>
    <row r="203478" spans="16:16" x14ac:dyDescent="0.3">
      <c r="P203478" s="83"/>
    </row>
    <row r="203479" spans="16:16" x14ac:dyDescent="0.3">
      <c r="P203479" s="83"/>
    </row>
    <row r="203480" spans="16:16" x14ac:dyDescent="0.3">
      <c r="P203480" s="83"/>
    </row>
    <row r="203481" spans="16:16" x14ac:dyDescent="0.3">
      <c r="P203481" s="83"/>
    </row>
    <row r="203482" spans="16:16" x14ac:dyDescent="0.3">
      <c r="P203482" s="83"/>
    </row>
    <row r="203483" spans="16:16" x14ac:dyDescent="0.3">
      <c r="P203483" s="83"/>
    </row>
    <row r="203484" spans="16:16" x14ac:dyDescent="0.3">
      <c r="P203484" s="83"/>
    </row>
    <row r="203485" spans="16:16" x14ac:dyDescent="0.3">
      <c r="P203485" s="83"/>
    </row>
    <row r="203486" spans="16:16" x14ac:dyDescent="0.3">
      <c r="P203486" s="83"/>
    </row>
    <row r="203487" spans="16:16" x14ac:dyDescent="0.3">
      <c r="P203487" s="83"/>
    </row>
    <row r="203488" spans="16:16" x14ac:dyDescent="0.3">
      <c r="P203488" s="83"/>
    </row>
    <row r="203489" spans="16:16" x14ac:dyDescent="0.3">
      <c r="P203489" s="83"/>
    </row>
    <row r="203490" spans="16:16" x14ac:dyDescent="0.3">
      <c r="P203490" s="83"/>
    </row>
    <row r="203491" spans="16:16" x14ac:dyDescent="0.3">
      <c r="P203491" s="83"/>
    </row>
    <row r="203492" spans="16:16" x14ac:dyDescent="0.3">
      <c r="P203492" s="83"/>
    </row>
    <row r="203493" spans="16:16" x14ac:dyDescent="0.3">
      <c r="P203493" s="83"/>
    </row>
    <row r="203494" spans="16:16" x14ac:dyDescent="0.3">
      <c r="P203494" s="83"/>
    </row>
    <row r="203495" spans="16:16" x14ac:dyDescent="0.3">
      <c r="P203495" s="83"/>
    </row>
    <row r="203496" spans="16:16" x14ac:dyDescent="0.3">
      <c r="P203496" s="83"/>
    </row>
    <row r="203497" spans="16:16" x14ac:dyDescent="0.3">
      <c r="P203497" s="83"/>
    </row>
    <row r="203498" spans="16:16" x14ac:dyDescent="0.3">
      <c r="P203498" s="83"/>
    </row>
    <row r="203499" spans="16:16" x14ac:dyDescent="0.3">
      <c r="P203499" s="83"/>
    </row>
    <row r="203500" spans="16:16" x14ac:dyDescent="0.3">
      <c r="P203500" s="83"/>
    </row>
    <row r="203501" spans="16:16" x14ac:dyDescent="0.3">
      <c r="P203501" s="83"/>
    </row>
    <row r="203502" spans="16:16" x14ac:dyDescent="0.3">
      <c r="P203502" s="83"/>
    </row>
    <row r="203503" spans="16:16" x14ac:dyDescent="0.3">
      <c r="P203503" s="83"/>
    </row>
    <row r="203504" spans="16:16" x14ac:dyDescent="0.3">
      <c r="P203504" s="83"/>
    </row>
    <row r="203505" spans="16:16" x14ac:dyDescent="0.3">
      <c r="P203505" s="83"/>
    </row>
    <row r="203506" spans="16:16" x14ac:dyDescent="0.3">
      <c r="P203506" s="83"/>
    </row>
    <row r="203507" spans="16:16" x14ac:dyDescent="0.3">
      <c r="P203507" s="83"/>
    </row>
    <row r="203508" spans="16:16" x14ac:dyDescent="0.3">
      <c r="P203508" s="83"/>
    </row>
    <row r="203509" spans="16:16" x14ac:dyDescent="0.3">
      <c r="P203509" s="83"/>
    </row>
    <row r="203510" spans="16:16" x14ac:dyDescent="0.3">
      <c r="P203510" s="83"/>
    </row>
    <row r="203511" spans="16:16" x14ac:dyDescent="0.3">
      <c r="P203511" s="83"/>
    </row>
    <row r="203512" spans="16:16" x14ac:dyDescent="0.3">
      <c r="P203512" s="83"/>
    </row>
    <row r="203513" spans="16:16" x14ac:dyDescent="0.3">
      <c r="P203513" s="83"/>
    </row>
    <row r="203514" spans="16:16" x14ac:dyDescent="0.3">
      <c r="P203514" s="83"/>
    </row>
    <row r="203515" spans="16:16" x14ac:dyDescent="0.3">
      <c r="P203515" s="83"/>
    </row>
    <row r="203516" spans="16:16" x14ac:dyDescent="0.3">
      <c r="P203516" s="83"/>
    </row>
    <row r="203517" spans="16:16" x14ac:dyDescent="0.3">
      <c r="P203517" s="83"/>
    </row>
    <row r="203518" spans="16:16" x14ac:dyDescent="0.3">
      <c r="P203518" s="83"/>
    </row>
    <row r="203519" spans="16:16" x14ac:dyDescent="0.3">
      <c r="P203519" s="83"/>
    </row>
    <row r="203520" spans="16:16" x14ac:dyDescent="0.3">
      <c r="P203520" s="83"/>
    </row>
    <row r="203521" spans="16:16" x14ac:dyDescent="0.3">
      <c r="P203521" s="83"/>
    </row>
    <row r="203522" spans="16:16" x14ac:dyDescent="0.3">
      <c r="P203522" s="83"/>
    </row>
    <row r="203523" spans="16:16" x14ac:dyDescent="0.3">
      <c r="P203523" s="83"/>
    </row>
    <row r="203524" spans="16:16" x14ac:dyDescent="0.3">
      <c r="P203524" s="83"/>
    </row>
    <row r="203525" spans="16:16" x14ac:dyDescent="0.3">
      <c r="P203525" s="83"/>
    </row>
    <row r="203526" spans="16:16" x14ac:dyDescent="0.3">
      <c r="P203526" s="83"/>
    </row>
    <row r="203527" spans="16:16" x14ac:dyDescent="0.3">
      <c r="P203527" s="83"/>
    </row>
    <row r="203528" spans="16:16" x14ac:dyDescent="0.3">
      <c r="P203528" s="83"/>
    </row>
    <row r="203529" spans="16:16" x14ac:dyDescent="0.3">
      <c r="P203529" s="83"/>
    </row>
    <row r="203530" spans="16:16" x14ac:dyDescent="0.3">
      <c r="P203530" s="83"/>
    </row>
    <row r="203531" spans="16:16" x14ac:dyDescent="0.3">
      <c r="P203531" s="83"/>
    </row>
    <row r="203532" spans="16:16" x14ac:dyDescent="0.3">
      <c r="P203532" s="83"/>
    </row>
    <row r="203533" spans="16:16" x14ac:dyDescent="0.3">
      <c r="P203533" s="83"/>
    </row>
    <row r="203534" spans="16:16" x14ac:dyDescent="0.3">
      <c r="P203534" s="83"/>
    </row>
    <row r="203535" spans="16:16" x14ac:dyDescent="0.3">
      <c r="P203535" s="83"/>
    </row>
    <row r="203536" spans="16:16" x14ac:dyDescent="0.3">
      <c r="P203536" s="83"/>
    </row>
    <row r="203537" spans="16:16" x14ac:dyDescent="0.3">
      <c r="P203537" s="83"/>
    </row>
    <row r="203538" spans="16:16" x14ac:dyDescent="0.3">
      <c r="P203538" s="83"/>
    </row>
    <row r="203539" spans="16:16" x14ac:dyDescent="0.3">
      <c r="P203539" s="83"/>
    </row>
    <row r="203540" spans="16:16" x14ac:dyDescent="0.3">
      <c r="P203540" s="83"/>
    </row>
    <row r="203541" spans="16:16" x14ac:dyDescent="0.3">
      <c r="P203541" s="83"/>
    </row>
    <row r="203542" spans="16:16" x14ac:dyDescent="0.3">
      <c r="P203542" s="83"/>
    </row>
    <row r="203543" spans="16:16" x14ac:dyDescent="0.3">
      <c r="P203543" s="83"/>
    </row>
    <row r="203544" spans="16:16" x14ac:dyDescent="0.3">
      <c r="P203544" s="83"/>
    </row>
    <row r="203545" spans="16:16" x14ac:dyDescent="0.3">
      <c r="P203545" s="83"/>
    </row>
    <row r="203546" spans="16:16" x14ac:dyDescent="0.3">
      <c r="P203546" s="83"/>
    </row>
    <row r="203547" spans="16:16" x14ac:dyDescent="0.3">
      <c r="P203547" s="83"/>
    </row>
    <row r="203548" spans="16:16" x14ac:dyDescent="0.3">
      <c r="P203548" s="83"/>
    </row>
    <row r="203549" spans="16:16" x14ac:dyDescent="0.3">
      <c r="P203549" s="83"/>
    </row>
    <row r="203550" spans="16:16" x14ac:dyDescent="0.3">
      <c r="P203550" s="83"/>
    </row>
    <row r="203551" spans="16:16" x14ac:dyDescent="0.3">
      <c r="P203551" s="83"/>
    </row>
    <row r="203552" spans="16:16" x14ac:dyDescent="0.3">
      <c r="P203552" s="83"/>
    </row>
    <row r="203553" spans="16:16" x14ac:dyDescent="0.3">
      <c r="P203553" s="83"/>
    </row>
    <row r="203554" spans="16:16" x14ac:dyDescent="0.3">
      <c r="P203554" s="83"/>
    </row>
    <row r="203555" spans="16:16" x14ac:dyDescent="0.3">
      <c r="P203555" s="83"/>
    </row>
    <row r="203556" spans="16:16" x14ac:dyDescent="0.3">
      <c r="P203556" s="83"/>
    </row>
    <row r="203557" spans="16:16" x14ac:dyDescent="0.3">
      <c r="P203557" s="83"/>
    </row>
    <row r="203558" spans="16:16" x14ac:dyDescent="0.3">
      <c r="P203558" s="83"/>
    </row>
    <row r="203559" spans="16:16" x14ac:dyDescent="0.3">
      <c r="P203559" s="83"/>
    </row>
    <row r="203560" spans="16:16" x14ac:dyDescent="0.3">
      <c r="P203560" s="83"/>
    </row>
    <row r="203561" spans="16:16" x14ac:dyDescent="0.3">
      <c r="P203561" s="83"/>
    </row>
    <row r="203562" spans="16:16" x14ac:dyDescent="0.3">
      <c r="P203562" s="83"/>
    </row>
    <row r="203563" spans="16:16" x14ac:dyDescent="0.3">
      <c r="P203563" s="83"/>
    </row>
    <row r="203564" spans="16:16" x14ac:dyDescent="0.3">
      <c r="P203564" s="83"/>
    </row>
    <row r="203565" spans="16:16" x14ac:dyDescent="0.3">
      <c r="P203565" s="83"/>
    </row>
    <row r="203566" spans="16:16" x14ac:dyDescent="0.3">
      <c r="P203566" s="83"/>
    </row>
    <row r="203567" spans="16:16" x14ac:dyDescent="0.3">
      <c r="P203567" s="83"/>
    </row>
    <row r="203568" spans="16:16" x14ac:dyDescent="0.3">
      <c r="P203568" s="83"/>
    </row>
    <row r="203569" spans="16:16" x14ac:dyDescent="0.3">
      <c r="P203569" s="83"/>
    </row>
    <row r="203570" spans="16:16" x14ac:dyDescent="0.3">
      <c r="P203570" s="83"/>
    </row>
    <row r="203571" spans="16:16" x14ac:dyDescent="0.3">
      <c r="P203571" s="83"/>
    </row>
    <row r="203572" spans="16:16" x14ac:dyDescent="0.3">
      <c r="P203572" s="83"/>
    </row>
    <row r="203573" spans="16:16" x14ac:dyDescent="0.3">
      <c r="P203573" s="83"/>
    </row>
    <row r="203574" spans="16:16" x14ac:dyDescent="0.3">
      <c r="P203574" s="83"/>
    </row>
    <row r="203575" spans="16:16" x14ac:dyDescent="0.3">
      <c r="P203575" s="83"/>
    </row>
    <row r="203576" spans="16:16" x14ac:dyDescent="0.3">
      <c r="P203576" s="83"/>
    </row>
    <row r="203577" spans="16:16" x14ac:dyDescent="0.3">
      <c r="P203577" s="83"/>
    </row>
    <row r="203578" spans="16:16" x14ac:dyDescent="0.3">
      <c r="P203578" s="83"/>
    </row>
    <row r="203579" spans="16:16" x14ac:dyDescent="0.3">
      <c r="P203579" s="83"/>
    </row>
    <row r="203580" spans="16:16" x14ac:dyDescent="0.3">
      <c r="P203580" s="83"/>
    </row>
    <row r="203581" spans="16:16" x14ac:dyDescent="0.3">
      <c r="P203581" s="83"/>
    </row>
    <row r="203582" spans="16:16" x14ac:dyDescent="0.3">
      <c r="P203582" s="83"/>
    </row>
    <row r="203583" spans="16:16" x14ac:dyDescent="0.3">
      <c r="P203583" s="83"/>
    </row>
    <row r="203584" spans="16:16" x14ac:dyDescent="0.3">
      <c r="P203584" s="83"/>
    </row>
    <row r="203585" spans="16:16" x14ac:dyDescent="0.3">
      <c r="P203585" s="83"/>
    </row>
    <row r="203586" spans="16:16" x14ac:dyDescent="0.3">
      <c r="P203586" s="83"/>
    </row>
    <row r="203587" spans="16:16" x14ac:dyDescent="0.3">
      <c r="P203587" s="83"/>
    </row>
    <row r="203588" spans="16:16" x14ac:dyDescent="0.3">
      <c r="P203588" s="83"/>
    </row>
    <row r="203589" spans="16:16" x14ac:dyDescent="0.3">
      <c r="P203589" s="83"/>
    </row>
    <row r="203590" spans="16:16" x14ac:dyDescent="0.3">
      <c r="P203590" s="83"/>
    </row>
    <row r="203591" spans="16:16" x14ac:dyDescent="0.3">
      <c r="P203591" s="83"/>
    </row>
    <row r="203592" spans="16:16" x14ac:dyDescent="0.3">
      <c r="P203592" s="83"/>
    </row>
    <row r="203593" spans="16:16" x14ac:dyDescent="0.3">
      <c r="P203593" s="83"/>
    </row>
    <row r="203594" spans="16:16" x14ac:dyDescent="0.3">
      <c r="P203594" s="83"/>
    </row>
    <row r="203595" spans="16:16" x14ac:dyDescent="0.3">
      <c r="P203595" s="83"/>
    </row>
    <row r="203596" spans="16:16" x14ac:dyDescent="0.3">
      <c r="P203596" s="83"/>
    </row>
    <row r="203597" spans="16:16" x14ac:dyDescent="0.3">
      <c r="P203597" s="83"/>
    </row>
    <row r="203598" spans="16:16" x14ac:dyDescent="0.3">
      <c r="P203598" s="83"/>
    </row>
    <row r="203599" spans="16:16" x14ac:dyDescent="0.3">
      <c r="P203599" s="83"/>
    </row>
    <row r="203600" spans="16:16" x14ac:dyDescent="0.3">
      <c r="P203600" s="83"/>
    </row>
    <row r="203601" spans="16:16" x14ac:dyDescent="0.3">
      <c r="P203601" s="83"/>
    </row>
    <row r="203602" spans="16:16" x14ac:dyDescent="0.3">
      <c r="P203602" s="83"/>
    </row>
    <row r="203603" spans="16:16" x14ac:dyDescent="0.3">
      <c r="P203603" s="83"/>
    </row>
    <row r="203604" spans="16:16" x14ac:dyDescent="0.3">
      <c r="P203604" s="83"/>
    </row>
    <row r="203605" spans="16:16" x14ac:dyDescent="0.3">
      <c r="P203605" s="83"/>
    </row>
    <row r="203606" spans="16:16" x14ac:dyDescent="0.3">
      <c r="P203606" s="83"/>
    </row>
    <row r="203607" spans="16:16" x14ac:dyDescent="0.3">
      <c r="P203607" s="83"/>
    </row>
    <row r="203608" spans="16:16" x14ac:dyDescent="0.3">
      <c r="P203608" s="83"/>
    </row>
    <row r="203609" spans="16:16" x14ac:dyDescent="0.3">
      <c r="P203609" s="83"/>
    </row>
    <row r="203610" spans="16:16" x14ac:dyDescent="0.3">
      <c r="P203610" s="83"/>
    </row>
    <row r="203611" spans="16:16" x14ac:dyDescent="0.3">
      <c r="P203611" s="83"/>
    </row>
    <row r="203612" spans="16:16" x14ac:dyDescent="0.3">
      <c r="P203612" s="83"/>
    </row>
    <row r="203613" spans="16:16" x14ac:dyDescent="0.3">
      <c r="P203613" s="83"/>
    </row>
    <row r="203614" spans="16:16" x14ac:dyDescent="0.3">
      <c r="P203614" s="83"/>
    </row>
    <row r="203615" spans="16:16" x14ac:dyDescent="0.3">
      <c r="P203615" s="83"/>
    </row>
    <row r="203616" spans="16:16" x14ac:dyDescent="0.3">
      <c r="P203616" s="83"/>
    </row>
    <row r="203617" spans="16:16" x14ac:dyDescent="0.3">
      <c r="P203617" s="83"/>
    </row>
    <row r="203618" spans="16:16" x14ac:dyDescent="0.3">
      <c r="P203618" s="83"/>
    </row>
    <row r="203619" spans="16:16" x14ac:dyDescent="0.3">
      <c r="P203619" s="83"/>
    </row>
    <row r="203620" spans="16:16" x14ac:dyDescent="0.3">
      <c r="P203620" s="83"/>
    </row>
    <row r="203621" spans="16:16" x14ac:dyDescent="0.3">
      <c r="P203621" s="83"/>
    </row>
    <row r="203622" spans="16:16" x14ac:dyDescent="0.3">
      <c r="P203622" s="83"/>
    </row>
    <row r="203623" spans="16:16" x14ac:dyDescent="0.3">
      <c r="P203623" s="83"/>
    </row>
    <row r="203624" spans="16:16" x14ac:dyDescent="0.3">
      <c r="P203624" s="83"/>
    </row>
    <row r="203625" spans="16:16" x14ac:dyDescent="0.3">
      <c r="P203625" s="83"/>
    </row>
    <row r="203626" spans="16:16" x14ac:dyDescent="0.3">
      <c r="P203626" s="83"/>
    </row>
    <row r="203627" spans="16:16" x14ac:dyDescent="0.3">
      <c r="P203627" s="83"/>
    </row>
    <row r="203628" spans="16:16" x14ac:dyDescent="0.3">
      <c r="P203628" s="83"/>
    </row>
    <row r="203629" spans="16:16" x14ac:dyDescent="0.3">
      <c r="P203629" s="83"/>
    </row>
    <row r="203630" spans="16:16" x14ac:dyDescent="0.3">
      <c r="P203630" s="83"/>
    </row>
    <row r="203631" spans="16:16" x14ac:dyDescent="0.3">
      <c r="P203631" s="83"/>
    </row>
    <row r="203632" spans="16:16" x14ac:dyDescent="0.3">
      <c r="P203632" s="83"/>
    </row>
    <row r="203633" spans="16:16" x14ac:dyDescent="0.3">
      <c r="P203633" s="83"/>
    </row>
    <row r="203634" spans="16:16" x14ac:dyDescent="0.3">
      <c r="P203634" s="83"/>
    </row>
    <row r="203635" spans="16:16" x14ac:dyDescent="0.3">
      <c r="P203635" s="83"/>
    </row>
    <row r="203636" spans="16:16" x14ac:dyDescent="0.3">
      <c r="P203636" s="83"/>
    </row>
    <row r="203637" spans="16:16" x14ac:dyDescent="0.3">
      <c r="P203637" s="83"/>
    </row>
    <row r="203638" spans="16:16" x14ac:dyDescent="0.3">
      <c r="P203638" s="83"/>
    </row>
    <row r="203639" spans="16:16" x14ac:dyDescent="0.3">
      <c r="P203639" s="83"/>
    </row>
    <row r="203640" spans="16:16" x14ac:dyDescent="0.3">
      <c r="P203640" s="83"/>
    </row>
    <row r="203641" spans="16:16" x14ac:dyDescent="0.3">
      <c r="P203641" s="83"/>
    </row>
    <row r="203642" spans="16:16" x14ac:dyDescent="0.3">
      <c r="P203642" s="83"/>
    </row>
    <row r="203643" spans="16:16" x14ac:dyDescent="0.3">
      <c r="P203643" s="83"/>
    </row>
    <row r="203644" spans="16:16" x14ac:dyDescent="0.3">
      <c r="P203644" s="83"/>
    </row>
    <row r="203645" spans="16:16" x14ac:dyDescent="0.3">
      <c r="P203645" s="83"/>
    </row>
    <row r="203646" spans="16:16" x14ac:dyDescent="0.3">
      <c r="P203646" s="83"/>
    </row>
    <row r="203647" spans="16:16" x14ac:dyDescent="0.3">
      <c r="P203647" s="83"/>
    </row>
    <row r="203648" spans="16:16" x14ac:dyDescent="0.3">
      <c r="P203648" s="83"/>
    </row>
    <row r="203649" spans="16:16" x14ac:dyDescent="0.3">
      <c r="P203649" s="83"/>
    </row>
    <row r="203650" spans="16:16" x14ac:dyDescent="0.3">
      <c r="P203650" s="83"/>
    </row>
    <row r="203651" spans="16:16" x14ac:dyDescent="0.3">
      <c r="P203651" s="83"/>
    </row>
    <row r="203652" spans="16:16" x14ac:dyDescent="0.3">
      <c r="P203652" s="83"/>
    </row>
    <row r="203653" spans="16:16" x14ac:dyDescent="0.3">
      <c r="P203653" s="83"/>
    </row>
    <row r="203654" spans="16:16" x14ac:dyDescent="0.3">
      <c r="P203654" s="83"/>
    </row>
    <row r="203655" spans="16:16" x14ac:dyDescent="0.3">
      <c r="P203655" s="83"/>
    </row>
    <row r="203656" spans="16:16" x14ac:dyDescent="0.3">
      <c r="P203656" s="83"/>
    </row>
    <row r="203657" spans="16:16" x14ac:dyDescent="0.3">
      <c r="P203657" s="83"/>
    </row>
    <row r="203658" spans="16:16" x14ac:dyDescent="0.3">
      <c r="P203658" s="83"/>
    </row>
    <row r="203659" spans="16:16" x14ac:dyDescent="0.3">
      <c r="P203659" s="83"/>
    </row>
    <row r="203660" spans="16:16" x14ac:dyDescent="0.3">
      <c r="P203660" s="83"/>
    </row>
    <row r="203661" spans="16:16" x14ac:dyDescent="0.3">
      <c r="P203661" s="83"/>
    </row>
    <row r="203662" spans="16:16" x14ac:dyDescent="0.3">
      <c r="P203662" s="83"/>
    </row>
    <row r="203663" spans="16:16" x14ac:dyDescent="0.3">
      <c r="P203663" s="83"/>
    </row>
    <row r="203664" spans="16:16" x14ac:dyDescent="0.3">
      <c r="P203664" s="83"/>
    </row>
    <row r="203665" spans="16:16" x14ac:dyDescent="0.3">
      <c r="P203665" s="83"/>
    </row>
    <row r="203666" spans="16:16" x14ac:dyDescent="0.3">
      <c r="P203666" s="83"/>
    </row>
    <row r="203667" spans="16:16" x14ac:dyDescent="0.3">
      <c r="P203667" s="83"/>
    </row>
    <row r="203668" spans="16:16" x14ac:dyDescent="0.3">
      <c r="P203668" s="83"/>
    </row>
    <row r="203669" spans="16:16" x14ac:dyDescent="0.3">
      <c r="P203669" s="83"/>
    </row>
    <row r="203670" spans="16:16" x14ac:dyDescent="0.3">
      <c r="P203670" s="83"/>
    </row>
    <row r="203671" spans="16:16" x14ac:dyDescent="0.3">
      <c r="P203671" s="83"/>
    </row>
    <row r="203672" spans="16:16" x14ac:dyDescent="0.3">
      <c r="P203672" s="83"/>
    </row>
    <row r="203673" spans="16:16" x14ac:dyDescent="0.3">
      <c r="P203673" s="83"/>
    </row>
    <row r="203674" spans="16:16" x14ac:dyDescent="0.3">
      <c r="P203674" s="83"/>
    </row>
    <row r="203675" spans="16:16" x14ac:dyDescent="0.3">
      <c r="P203675" s="83"/>
    </row>
    <row r="203676" spans="16:16" x14ac:dyDescent="0.3">
      <c r="P203676" s="83"/>
    </row>
    <row r="203677" spans="16:16" x14ac:dyDescent="0.3">
      <c r="P203677" s="83"/>
    </row>
    <row r="203678" spans="16:16" x14ac:dyDescent="0.3">
      <c r="P203678" s="83"/>
    </row>
    <row r="203679" spans="16:16" x14ac:dyDescent="0.3">
      <c r="P203679" s="83"/>
    </row>
    <row r="203680" spans="16:16" x14ac:dyDescent="0.3">
      <c r="P203680" s="83"/>
    </row>
    <row r="203681" spans="16:16" x14ac:dyDescent="0.3">
      <c r="P203681" s="83"/>
    </row>
    <row r="203682" spans="16:16" x14ac:dyDescent="0.3">
      <c r="P203682" s="83"/>
    </row>
    <row r="203683" spans="16:16" x14ac:dyDescent="0.3">
      <c r="P203683" s="83"/>
    </row>
    <row r="203684" spans="16:16" x14ac:dyDescent="0.3">
      <c r="P203684" s="83"/>
    </row>
    <row r="203685" spans="16:16" x14ac:dyDescent="0.3">
      <c r="P203685" s="83"/>
    </row>
    <row r="203686" spans="16:16" x14ac:dyDescent="0.3">
      <c r="P203686" s="83"/>
    </row>
    <row r="203687" spans="16:16" x14ac:dyDescent="0.3">
      <c r="P203687" s="83"/>
    </row>
    <row r="203688" spans="16:16" x14ac:dyDescent="0.3">
      <c r="P203688" s="83"/>
    </row>
    <row r="203689" spans="16:16" x14ac:dyDescent="0.3">
      <c r="P203689" s="83"/>
    </row>
    <row r="203690" spans="16:16" x14ac:dyDescent="0.3">
      <c r="P203690" s="83"/>
    </row>
    <row r="203691" spans="16:16" x14ac:dyDescent="0.3">
      <c r="P203691" s="83"/>
    </row>
    <row r="203692" spans="16:16" x14ac:dyDescent="0.3">
      <c r="P203692" s="83"/>
    </row>
    <row r="203693" spans="16:16" x14ac:dyDescent="0.3">
      <c r="P203693" s="83"/>
    </row>
    <row r="203694" spans="16:16" x14ac:dyDescent="0.3">
      <c r="P203694" s="83"/>
    </row>
    <row r="203695" spans="16:16" x14ac:dyDescent="0.3">
      <c r="P203695" s="83"/>
    </row>
    <row r="203696" spans="16:16" x14ac:dyDescent="0.3">
      <c r="P203696" s="83"/>
    </row>
    <row r="203697" spans="16:16" x14ac:dyDescent="0.3">
      <c r="P203697" s="83"/>
    </row>
    <row r="203698" spans="16:16" x14ac:dyDescent="0.3">
      <c r="P203698" s="83"/>
    </row>
    <row r="203699" spans="16:16" x14ac:dyDescent="0.3">
      <c r="P203699" s="83"/>
    </row>
    <row r="203700" spans="16:16" x14ac:dyDescent="0.3">
      <c r="P203700" s="83"/>
    </row>
    <row r="203701" spans="16:16" x14ac:dyDescent="0.3">
      <c r="P203701" s="83"/>
    </row>
    <row r="203702" spans="16:16" x14ac:dyDescent="0.3">
      <c r="P203702" s="83"/>
    </row>
    <row r="203703" spans="16:16" x14ac:dyDescent="0.3">
      <c r="P203703" s="83"/>
    </row>
    <row r="203704" spans="16:16" x14ac:dyDescent="0.3">
      <c r="P203704" s="83"/>
    </row>
    <row r="203705" spans="16:16" x14ac:dyDescent="0.3">
      <c r="P203705" s="83"/>
    </row>
    <row r="203706" spans="16:16" x14ac:dyDescent="0.3">
      <c r="P203706" s="83"/>
    </row>
    <row r="203707" spans="16:16" x14ac:dyDescent="0.3">
      <c r="P203707" s="83"/>
    </row>
    <row r="203708" spans="16:16" x14ac:dyDescent="0.3">
      <c r="P203708" s="83"/>
    </row>
    <row r="203709" spans="16:16" x14ac:dyDescent="0.3">
      <c r="P203709" s="83"/>
    </row>
    <row r="203710" spans="16:16" x14ac:dyDescent="0.3">
      <c r="P203710" s="83"/>
    </row>
    <row r="203711" spans="16:16" x14ac:dyDescent="0.3">
      <c r="P203711" s="83"/>
    </row>
    <row r="203712" spans="16:16" x14ac:dyDescent="0.3">
      <c r="P203712" s="83"/>
    </row>
    <row r="203713" spans="16:16" x14ac:dyDescent="0.3">
      <c r="P203713" s="83"/>
    </row>
    <row r="203714" spans="16:16" x14ac:dyDescent="0.3">
      <c r="P203714" s="83"/>
    </row>
    <row r="203715" spans="16:16" x14ac:dyDescent="0.3">
      <c r="P203715" s="83"/>
    </row>
    <row r="203716" spans="16:16" x14ac:dyDescent="0.3">
      <c r="P203716" s="83"/>
    </row>
    <row r="203717" spans="16:16" x14ac:dyDescent="0.3">
      <c r="P203717" s="83"/>
    </row>
    <row r="203718" spans="16:16" x14ac:dyDescent="0.3">
      <c r="P203718" s="83"/>
    </row>
    <row r="203719" spans="16:16" x14ac:dyDescent="0.3">
      <c r="P203719" s="83"/>
    </row>
    <row r="203720" spans="16:16" x14ac:dyDescent="0.3">
      <c r="P203720" s="83"/>
    </row>
    <row r="203721" spans="16:16" x14ac:dyDescent="0.3">
      <c r="P203721" s="83"/>
    </row>
    <row r="203722" spans="16:16" x14ac:dyDescent="0.3">
      <c r="P203722" s="83"/>
    </row>
    <row r="203723" spans="16:16" x14ac:dyDescent="0.3">
      <c r="P203723" s="83"/>
    </row>
    <row r="203724" spans="16:16" x14ac:dyDescent="0.3">
      <c r="P203724" s="83"/>
    </row>
    <row r="203725" spans="16:16" x14ac:dyDescent="0.3">
      <c r="P203725" s="83"/>
    </row>
    <row r="203726" spans="16:16" x14ac:dyDescent="0.3">
      <c r="P203726" s="83"/>
    </row>
    <row r="203727" spans="16:16" x14ac:dyDescent="0.3">
      <c r="P203727" s="83"/>
    </row>
    <row r="203728" spans="16:16" x14ac:dyDescent="0.3">
      <c r="P203728" s="83"/>
    </row>
    <row r="203729" spans="16:16" x14ac:dyDescent="0.3">
      <c r="P203729" s="83"/>
    </row>
    <row r="203730" spans="16:16" x14ac:dyDescent="0.3">
      <c r="P203730" s="83"/>
    </row>
    <row r="203731" spans="16:16" x14ac:dyDescent="0.3">
      <c r="P203731" s="83"/>
    </row>
    <row r="203732" spans="16:16" x14ac:dyDescent="0.3">
      <c r="P203732" s="83"/>
    </row>
    <row r="203733" spans="16:16" x14ac:dyDescent="0.3">
      <c r="P203733" s="83"/>
    </row>
    <row r="203734" spans="16:16" x14ac:dyDescent="0.3">
      <c r="P203734" s="83"/>
    </row>
    <row r="203735" spans="16:16" x14ac:dyDescent="0.3">
      <c r="P203735" s="83"/>
    </row>
    <row r="203736" spans="16:16" x14ac:dyDescent="0.3">
      <c r="P203736" s="83"/>
    </row>
    <row r="203737" spans="16:16" x14ac:dyDescent="0.3">
      <c r="P203737" s="83"/>
    </row>
    <row r="203738" spans="16:16" x14ac:dyDescent="0.3">
      <c r="P203738" s="83"/>
    </row>
    <row r="203739" spans="16:16" x14ac:dyDescent="0.3">
      <c r="P203739" s="83"/>
    </row>
    <row r="203740" spans="16:16" x14ac:dyDescent="0.3">
      <c r="P203740" s="83"/>
    </row>
    <row r="203741" spans="16:16" x14ac:dyDescent="0.3">
      <c r="P203741" s="83"/>
    </row>
    <row r="203742" spans="16:16" x14ac:dyDescent="0.3">
      <c r="P203742" s="83"/>
    </row>
    <row r="203743" spans="16:16" x14ac:dyDescent="0.3">
      <c r="P203743" s="83"/>
    </row>
    <row r="203744" spans="16:16" x14ac:dyDescent="0.3">
      <c r="P203744" s="83"/>
    </row>
    <row r="203745" spans="16:16" x14ac:dyDescent="0.3">
      <c r="P203745" s="83"/>
    </row>
    <row r="203746" spans="16:16" x14ac:dyDescent="0.3">
      <c r="P203746" s="83"/>
    </row>
    <row r="203747" spans="16:16" x14ac:dyDescent="0.3">
      <c r="P203747" s="83"/>
    </row>
    <row r="203748" spans="16:16" x14ac:dyDescent="0.3">
      <c r="P203748" s="83"/>
    </row>
    <row r="203749" spans="16:16" x14ac:dyDescent="0.3">
      <c r="P203749" s="83"/>
    </row>
    <row r="203750" spans="16:16" x14ac:dyDescent="0.3">
      <c r="P203750" s="83"/>
    </row>
    <row r="203751" spans="16:16" x14ac:dyDescent="0.3">
      <c r="P203751" s="83"/>
    </row>
    <row r="203752" spans="16:16" x14ac:dyDescent="0.3">
      <c r="P203752" s="83"/>
    </row>
    <row r="203753" spans="16:16" x14ac:dyDescent="0.3">
      <c r="P203753" s="83"/>
    </row>
    <row r="203754" spans="16:16" x14ac:dyDescent="0.3">
      <c r="P203754" s="83"/>
    </row>
    <row r="203755" spans="16:16" x14ac:dyDescent="0.3">
      <c r="P203755" s="83"/>
    </row>
    <row r="203756" spans="16:16" x14ac:dyDescent="0.3">
      <c r="P203756" s="83"/>
    </row>
    <row r="203757" spans="16:16" x14ac:dyDescent="0.3">
      <c r="P203757" s="83"/>
    </row>
    <row r="203758" spans="16:16" x14ac:dyDescent="0.3">
      <c r="P203758" s="83"/>
    </row>
    <row r="203759" spans="16:16" x14ac:dyDescent="0.3">
      <c r="P203759" s="83"/>
    </row>
    <row r="203760" spans="16:16" x14ac:dyDescent="0.3">
      <c r="P203760" s="83"/>
    </row>
    <row r="203761" spans="16:16" x14ac:dyDescent="0.3">
      <c r="P203761" s="83"/>
    </row>
    <row r="203762" spans="16:16" x14ac:dyDescent="0.3">
      <c r="P203762" s="83"/>
    </row>
    <row r="203763" spans="16:16" x14ac:dyDescent="0.3">
      <c r="P203763" s="83"/>
    </row>
    <row r="203764" spans="16:16" x14ac:dyDescent="0.3">
      <c r="P203764" s="83"/>
    </row>
    <row r="203765" spans="16:16" x14ac:dyDescent="0.3">
      <c r="P203765" s="83"/>
    </row>
    <row r="203766" spans="16:16" x14ac:dyDescent="0.3">
      <c r="P203766" s="83"/>
    </row>
    <row r="203767" spans="16:16" x14ac:dyDescent="0.3">
      <c r="P203767" s="83"/>
    </row>
    <row r="203768" spans="16:16" x14ac:dyDescent="0.3">
      <c r="P203768" s="83"/>
    </row>
    <row r="203769" spans="16:16" x14ac:dyDescent="0.3">
      <c r="P203769" s="83"/>
    </row>
    <row r="203770" spans="16:16" x14ac:dyDescent="0.3">
      <c r="P203770" s="83"/>
    </row>
    <row r="203771" spans="16:16" x14ac:dyDescent="0.3">
      <c r="P203771" s="83"/>
    </row>
    <row r="203772" spans="16:16" x14ac:dyDescent="0.3">
      <c r="P203772" s="83"/>
    </row>
    <row r="203773" spans="16:16" x14ac:dyDescent="0.3">
      <c r="P203773" s="83"/>
    </row>
    <row r="203774" spans="16:16" x14ac:dyDescent="0.3">
      <c r="P203774" s="83"/>
    </row>
    <row r="203775" spans="16:16" x14ac:dyDescent="0.3">
      <c r="P203775" s="83"/>
    </row>
    <row r="203776" spans="16:16" x14ac:dyDescent="0.3">
      <c r="P203776" s="83"/>
    </row>
    <row r="203777" spans="16:16" x14ac:dyDescent="0.3">
      <c r="P203777" s="83"/>
    </row>
    <row r="203778" spans="16:16" x14ac:dyDescent="0.3">
      <c r="P203778" s="83"/>
    </row>
    <row r="203779" spans="16:16" x14ac:dyDescent="0.3">
      <c r="P203779" s="83"/>
    </row>
    <row r="203780" spans="16:16" x14ac:dyDescent="0.3">
      <c r="P203780" s="83"/>
    </row>
    <row r="203781" spans="16:16" x14ac:dyDescent="0.3">
      <c r="P203781" s="83"/>
    </row>
    <row r="203782" spans="16:16" x14ac:dyDescent="0.3">
      <c r="P203782" s="83"/>
    </row>
    <row r="203783" spans="16:16" x14ac:dyDescent="0.3">
      <c r="P203783" s="83"/>
    </row>
    <row r="203784" spans="16:16" x14ac:dyDescent="0.3">
      <c r="P203784" s="83"/>
    </row>
    <row r="203785" spans="16:16" x14ac:dyDescent="0.3">
      <c r="P203785" s="83"/>
    </row>
    <row r="203786" spans="16:16" x14ac:dyDescent="0.3">
      <c r="P203786" s="83"/>
    </row>
    <row r="203787" spans="16:16" x14ac:dyDescent="0.3">
      <c r="P203787" s="83"/>
    </row>
    <row r="203788" spans="16:16" x14ac:dyDescent="0.3">
      <c r="P203788" s="83"/>
    </row>
    <row r="203789" spans="16:16" x14ac:dyDescent="0.3">
      <c r="P203789" s="83"/>
    </row>
    <row r="203790" spans="16:16" x14ac:dyDescent="0.3">
      <c r="P203790" s="83"/>
    </row>
    <row r="203791" spans="16:16" x14ac:dyDescent="0.3">
      <c r="P203791" s="83"/>
    </row>
    <row r="203792" spans="16:16" x14ac:dyDescent="0.3">
      <c r="P203792" s="83"/>
    </row>
    <row r="203793" spans="16:16" x14ac:dyDescent="0.3">
      <c r="P203793" s="83"/>
    </row>
    <row r="203794" spans="16:16" x14ac:dyDescent="0.3">
      <c r="P203794" s="83"/>
    </row>
    <row r="203795" spans="16:16" x14ac:dyDescent="0.3">
      <c r="P203795" s="83"/>
    </row>
    <row r="203796" spans="16:16" x14ac:dyDescent="0.3">
      <c r="P203796" s="83"/>
    </row>
    <row r="203797" spans="16:16" x14ac:dyDescent="0.3">
      <c r="P203797" s="83"/>
    </row>
    <row r="203798" spans="16:16" x14ac:dyDescent="0.3">
      <c r="P203798" s="83"/>
    </row>
    <row r="203799" spans="16:16" x14ac:dyDescent="0.3">
      <c r="P203799" s="83"/>
    </row>
    <row r="203800" spans="16:16" x14ac:dyDescent="0.3">
      <c r="P203800" s="83"/>
    </row>
    <row r="203801" spans="16:16" x14ac:dyDescent="0.3">
      <c r="P203801" s="83"/>
    </row>
    <row r="203802" spans="16:16" x14ac:dyDescent="0.3">
      <c r="P203802" s="83"/>
    </row>
    <row r="203803" spans="16:16" x14ac:dyDescent="0.3">
      <c r="P203803" s="83"/>
    </row>
    <row r="203804" spans="16:16" x14ac:dyDescent="0.3">
      <c r="P203804" s="83"/>
    </row>
    <row r="203805" spans="16:16" x14ac:dyDescent="0.3">
      <c r="P203805" s="83"/>
    </row>
    <row r="203806" spans="16:16" x14ac:dyDescent="0.3">
      <c r="P203806" s="83"/>
    </row>
    <row r="203807" spans="16:16" x14ac:dyDescent="0.3">
      <c r="P203807" s="83"/>
    </row>
    <row r="203808" spans="16:16" x14ac:dyDescent="0.3">
      <c r="P203808" s="83"/>
    </row>
    <row r="203809" spans="16:16" x14ac:dyDescent="0.3">
      <c r="P203809" s="83"/>
    </row>
    <row r="203810" spans="16:16" x14ac:dyDescent="0.3">
      <c r="P203810" s="83"/>
    </row>
    <row r="203811" spans="16:16" x14ac:dyDescent="0.3">
      <c r="P203811" s="83"/>
    </row>
    <row r="203812" spans="16:16" x14ac:dyDescent="0.3">
      <c r="P203812" s="83"/>
    </row>
    <row r="203813" spans="16:16" x14ac:dyDescent="0.3">
      <c r="P203813" s="83"/>
    </row>
    <row r="203814" spans="16:16" x14ac:dyDescent="0.3">
      <c r="P203814" s="83"/>
    </row>
    <row r="203815" spans="16:16" x14ac:dyDescent="0.3">
      <c r="P203815" s="83"/>
    </row>
    <row r="203816" spans="16:16" x14ac:dyDescent="0.3">
      <c r="P203816" s="83"/>
    </row>
    <row r="203817" spans="16:16" x14ac:dyDescent="0.3">
      <c r="P203817" s="83"/>
    </row>
    <row r="203818" spans="16:16" x14ac:dyDescent="0.3">
      <c r="P203818" s="83"/>
    </row>
    <row r="203819" spans="16:16" x14ac:dyDescent="0.3">
      <c r="P203819" s="83"/>
    </row>
    <row r="203820" spans="16:16" x14ac:dyDescent="0.3">
      <c r="P203820" s="83"/>
    </row>
    <row r="203821" spans="16:16" x14ac:dyDescent="0.3">
      <c r="P203821" s="83"/>
    </row>
    <row r="203822" spans="16:16" x14ac:dyDescent="0.3">
      <c r="P203822" s="83"/>
    </row>
    <row r="203823" spans="16:16" x14ac:dyDescent="0.3">
      <c r="P203823" s="83"/>
    </row>
    <row r="203824" spans="16:16" x14ac:dyDescent="0.3">
      <c r="P203824" s="83"/>
    </row>
    <row r="203825" spans="16:16" x14ac:dyDescent="0.3">
      <c r="P203825" s="83"/>
    </row>
    <row r="203826" spans="16:16" x14ac:dyDescent="0.3">
      <c r="P203826" s="83"/>
    </row>
    <row r="203827" spans="16:16" x14ac:dyDescent="0.3">
      <c r="P203827" s="83"/>
    </row>
    <row r="203828" spans="16:16" x14ac:dyDescent="0.3">
      <c r="P203828" s="83"/>
    </row>
    <row r="203829" spans="16:16" x14ac:dyDescent="0.3">
      <c r="P203829" s="83"/>
    </row>
    <row r="203830" spans="16:16" x14ac:dyDescent="0.3">
      <c r="P203830" s="83"/>
    </row>
    <row r="203831" spans="16:16" x14ac:dyDescent="0.3">
      <c r="P203831" s="83"/>
    </row>
    <row r="203832" spans="16:16" x14ac:dyDescent="0.3">
      <c r="P203832" s="83"/>
    </row>
    <row r="203833" spans="16:16" x14ac:dyDescent="0.3">
      <c r="P203833" s="83"/>
    </row>
    <row r="203834" spans="16:16" x14ac:dyDescent="0.3">
      <c r="P203834" s="83"/>
    </row>
    <row r="203835" spans="16:16" x14ac:dyDescent="0.3">
      <c r="P203835" s="83"/>
    </row>
    <row r="203836" spans="16:16" x14ac:dyDescent="0.3">
      <c r="P203836" s="83"/>
    </row>
    <row r="203837" spans="16:16" x14ac:dyDescent="0.3">
      <c r="P203837" s="83"/>
    </row>
    <row r="203838" spans="16:16" x14ac:dyDescent="0.3">
      <c r="P203838" s="83"/>
    </row>
    <row r="203839" spans="16:16" x14ac:dyDescent="0.3">
      <c r="P203839" s="83"/>
    </row>
    <row r="203840" spans="16:16" x14ac:dyDescent="0.3">
      <c r="P203840" s="83"/>
    </row>
    <row r="203841" spans="16:16" x14ac:dyDescent="0.3">
      <c r="P203841" s="83"/>
    </row>
    <row r="203842" spans="16:16" x14ac:dyDescent="0.3">
      <c r="P203842" s="83"/>
    </row>
    <row r="203843" spans="16:16" x14ac:dyDescent="0.3">
      <c r="P203843" s="83"/>
    </row>
    <row r="203844" spans="16:16" x14ac:dyDescent="0.3">
      <c r="P203844" s="83"/>
    </row>
    <row r="203845" spans="16:16" x14ac:dyDescent="0.3">
      <c r="P203845" s="83"/>
    </row>
    <row r="203846" spans="16:16" x14ac:dyDescent="0.3">
      <c r="P203846" s="83"/>
    </row>
    <row r="203847" spans="16:16" x14ac:dyDescent="0.3">
      <c r="P203847" s="83"/>
    </row>
    <row r="203848" spans="16:16" x14ac:dyDescent="0.3">
      <c r="P203848" s="83"/>
    </row>
    <row r="203849" spans="16:16" x14ac:dyDescent="0.3">
      <c r="P203849" s="83"/>
    </row>
    <row r="203850" spans="16:16" x14ac:dyDescent="0.3">
      <c r="P203850" s="83"/>
    </row>
    <row r="203851" spans="16:16" x14ac:dyDescent="0.3">
      <c r="P203851" s="83"/>
    </row>
    <row r="203852" spans="16:16" x14ac:dyDescent="0.3">
      <c r="P203852" s="83"/>
    </row>
    <row r="203853" spans="16:16" x14ac:dyDescent="0.3">
      <c r="P203853" s="83"/>
    </row>
    <row r="203854" spans="16:16" x14ac:dyDescent="0.3">
      <c r="P203854" s="83"/>
    </row>
    <row r="203855" spans="16:16" x14ac:dyDescent="0.3">
      <c r="P203855" s="83"/>
    </row>
    <row r="203856" spans="16:16" x14ac:dyDescent="0.3">
      <c r="P203856" s="83"/>
    </row>
    <row r="203857" spans="16:16" x14ac:dyDescent="0.3">
      <c r="P203857" s="83"/>
    </row>
    <row r="203858" spans="16:16" x14ac:dyDescent="0.3">
      <c r="P203858" s="83"/>
    </row>
    <row r="203859" spans="16:16" x14ac:dyDescent="0.3">
      <c r="P203859" s="83"/>
    </row>
    <row r="203860" spans="16:16" x14ac:dyDescent="0.3">
      <c r="P203860" s="83"/>
    </row>
    <row r="203861" spans="16:16" x14ac:dyDescent="0.3">
      <c r="P203861" s="83"/>
    </row>
    <row r="203862" spans="16:16" x14ac:dyDescent="0.3">
      <c r="P203862" s="83"/>
    </row>
    <row r="203863" spans="16:16" x14ac:dyDescent="0.3">
      <c r="P203863" s="83"/>
    </row>
    <row r="203864" spans="16:16" x14ac:dyDescent="0.3">
      <c r="P203864" s="83"/>
    </row>
    <row r="203865" spans="16:16" x14ac:dyDescent="0.3">
      <c r="P203865" s="83"/>
    </row>
    <row r="203866" spans="16:16" x14ac:dyDescent="0.3">
      <c r="P203866" s="83"/>
    </row>
    <row r="203867" spans="16:16" x14ac:dyDescent="0.3">
      <c r="P203867" s="83"/>
    </row>
    <row r="203868" spans="16:16" x14ac:dyDescent="0.3">
      <c r="P203868" s="83"/>
    </row>
    <row r="203869" spans="16:16" x14ac:dyDescent="0.3">
      <c r="P203869" s="83"/>
    </row>
    <row r="203870" spans="16:16" x14ac:dyDescent="0.3">
      <c r="P203870" s="83"/>
    </row>
    <row r="203871" spans="16:16" x14ac:dyDescent="0.3">
      <c r="P203871" s="83"/>
    </row>
    <row r="203872" spans="16:16" x14ac:dyDescent="0.3">
      <c r="P203872" s="83"/>
    </row>
    <row r="203873" spans="16:16" x14ac:dyDescent="0.3">
      <c r="P203873" s="83"/>
    </row>
    <row r="203874" spans="16:16" x14ac:dyDescent="0.3">
      <c r="P203874" s="83"/>
    </row>
    <row r="203875" spans="16:16" x14ac:dyDescent="0.3">
      <c r="P203875" s="83"/>
    </row>
    <row r="203876" spans="16:16" x14ac:dyDescent="0.3">
      <c r="P203876" s="83"/>
    </row>
    <row r="203877" spans="16:16" x14ac:dyDescent="0.3">
      <c r="P203877" s="83"/>
    </row>
    <row r="203878" spans="16:16" x14ac:dyDescent="0.3">
      <c r="P203878" s="83"/>
    </row>
    <row r="203879" spans="16:16" x14ac:dyDescent="0.3">
      <c r="P203879" s="83"/>
    </row>
    <row r="203880" spans="16:16" x14ac:dyDescent="0.3">
      <c r="P203880" s="83"/>
    </row>
    <row r="203881" spans="16:16" x14ac:dyDescent="0.3">
      <c r="P203881" s="83"/>
    </row>
    <row r="203882" spans="16:16" x14ac:dyDescent="0.3">
      <c r="P203882" s="83"/>
    </row>
    <row r="203883" spans="16:16" x14ac:dyDescent="0.3">
      <c r="P203883" s="83"/>
    </row>
    <row r="203884" spans="16:16" x14ac:dyDescent="0.3">
      <c r="P203884" s="83"/>
    </row>
    <row r="203885" spans="16:16" x14ac:dyDescent="0.3">
      <c r="P203885" s="83"/>
    </row>
    <row r="203886" spans="16:16" x14ac:dyDescent="0.3">
      <c r="P203886" s="83"/>
    </row>
    <row r="203887" spans="16:16" x14ac:dyDescent="0.3">
      <c r="P203887" s="83"/>
    </row>
    <row r="203888" spans="16:16" x14ac:dyDescent="0.3">
      <c r="P203888" s="83"/>
    </row>
    <row r="203889" spans="16:16" x14ac:dyDescent="0.3">
      <c r="P203889" s="83"/>
    </row>
    <row r="203890" spans="16:16" x14ac:dyDescent="0.3">
      <c r="P203890" s="83"/>
    </row>
    <row r="203891" spans="16:16" x14ac:dyDescent="0.3">
      <c r="P203891" s="83"/>
    </row>
    <row r="203892" spans="16:16" x14ac:dyDescent="0.3">
      <c r="P203892" s="83"/>
    </row>
    <row r="203893" spans="16:16" x14ac:dyDescent="0.3">
      <c r="P203893" s="83"/>
    </row>
    <row r="203894" spans="16:16" x14ac:dyDescent="0.3">
      <c r="P203894" s="83"/>
    </row>
    <row r="203895" spans="16:16" x14ac:dyDescent="0.3">
      <c r="P203895" s="83"/>
    </row>
    <row r="203896" spans="16:16" x14ac:dyDescent="0.3">
      <c r="P203896" s="83"/>
    </row>
    <row r="203897" spans="16:16" x14ac:dyDescent="0.3">
      <c r="P203897" s="83"/>
    </row>
    <row r="203898" spans="16:16" x14ac:dyDescent="0.3">
      <c r="P203898" s="83"/>
    </row>
    <row r="203899" spans="16:16" x14ac:dyDescent="0.3">
      <c r="P203899" s="83"/>
    </row>
    <row r="203900" spans="16:16" x14ac:dyDescent="0.3">
      <c r="P203900" s="83"/>
    </row>
    <row r="203901" spans="16:16" x14ac:dyDescent="0.3">
      <c r="P203901" s="83"/>
    </row>
    <row r="203902" spans="16:16" x14ac:dyDescent="0.3">
      <c r="P203902" s="83"/>
    </row>
    <row r="203903" spans="16:16" x14ac:dyDescent="0.3">
      <c r="P203903" s="83"/>
    </row>
    <row r="203904" spans="16:16" x14ac:dyDescent="0.3">
      <c r="P203904" s="83"/>
    </row>
    <row r="203905" spans="16:16" x14ac:dyDescent="0.3">
      <c r="P203905" s="83"/>
    </row>
    <row r="203906" spans="16:16" x14ac:dyDescent="0.3">
      <c r="P203906" s="83"/>
    </row>
    <row r="203907" spans="16:16" x14ac:dyDescent="0.3">
      <c r="P203907" s="83"/>
    </row>
    <row r="203908" spans="16:16" x14ac:dyDescent="0.3">
      <c r="P203908" s="83"/>
    </row>
    <row r="203909" spans="16:16" x14ac:dyDescent="0.3">
      <c r="P203909" s="83"/>
    </row>
    <row r="203910" spans="16:16" x14ac:dyDescent="0.3">
      <c r="P203910" s="83"/>
    </row>
    <row r="203911" spans="16:16" x14ac:dyDescent="0.3">
      <c r="P203911" s="83"/>
    </row>
    <row r="203912" spans="16:16" x14ac:dyDescent="0.3">
      <c r="P203912" s="83"/>
    </row>
    <row r="203913" spans="16:16" x14ac:dyDescent="0.3">
      <c r="P203913" s="83"/>
    </row>
    <row r="203914" spans="16:16" x14ac:dyDescent="0.3">
      <c r="P203914" s="83"/>
    </row>
    <row r="203915" spans="16:16" x14ac:dyDescent="0.3">
      <c r="P203915" s="83"/>
    </row>
    <row r="203916" spans="16:16" x14ac:dyDescent="0.3">
      <c r="P203916" s="83"/>
    </row>
    <row r="203917" spans="16:16" x14ac:dyDescent="0.3">
      <c r="P203917" s="83"/>
    </row>
    <row r="203918" spans="16:16" x14ac:dyDescent="0.3">
      <c r="P203918" s="83"/>
    </row>
    <row r="203919" spans="16:16" x14ac:dyDescent="0.3">
      <c r="P203919" s="83"/>
    </row>
    <row r="203920" spans="16:16" x14ac:dyDescent="0.3">
      <c r="P203920" s="83"/>
    </row>
    <row r="203921" spans="16:16" x14ac:dyDescent="0.3">
      <c r="P203921" s="83"/>
    </row>
    <row r="203922" spans="16:16" x14ac:dyDescent="0.3">
      <c r="P203922" s="83"/>
    </row>
    <row r="203923" spans="16:16" x14ac:dyDescent="0.3">
      <c r="P203923" s="83"/>
    </row>
    <row r="203924" spans="16:16" x14ac:dyDescent="0.3">
      <c r="P203924" s="83"/>
    </row>
    <row r="203925" spans="16:16" x14ac:dyDescent="0.3">
      <c r="P203925" s="83"/>
    </row>
    <row r="203926" spans="16:16" x14ac:dyDescent="0.3">
      <c r="P203926" s="83"/>
    </row>
    <row r="203927" spans="16:16" x14ac:dyDescent="0.3">
      <c r="P203927" s="83"/>
    </row>
    <row r="203928" spans="16:16" x14ac:dyDescent="0.3">
      <c r="P203928" s="83"/>
    </row>
    <row r="203929" spans="16:16" x14ac:dyDescent="0.3">
      <c r="P203929" s="83"/>
    </row>
    <row r="203930" spans="16:16" x14ac:dyDescent="0.3">
      <c r="P203930" s="83"/>
    </row>
    <row r="203931" spans="16:16" x14ac:dyDescent="0.3">
      <c r="P203931" s="83"/>
    </row>
    <row r="203932" spans="16:16" x14ac:dyDescent="0.3">
      <c r="P203932" s="83"/>
    </row>
    <row r="203933" spans="16:16" x14ac:dyDescent="0.3">
      <c r="P203933" s="83"/>
    </row>
    <row r="203934" spans="16:16" x14ac:dyDescent="0.3">
      <c r="P203934" s="83"/>
    </row>
    <row r="203935" spans="16:16" x14ac:dyDescent="0.3">
      <c r="P203935" s="83"/>
    </row>
    <row r="203936" spans="16:16" x14ac:dyDescent="0.3">
      <c r="P203936" s="83"/>
    </row>
    <row r="203937" spans="16:16" x14ac:dyDescent="0.3">
      <c r="P203937" s="83"/>
    </row>
    <row r="203938" spans="16:16" x14ac:dyDescent="0.3">
      <c r="P203938" s="83"/>
    </row>
    <row r="203939" spans="16:16" x14ac:dyDescent="0.3">
      <c r="P203939" s="83"/>
    </row>
    <row r="203940" spans="16:16" x14ac:dyDescent="0.3">
      <c r="P203940" s="83"/>
    </row>
    <row r="203941" spans="16:16" x14ac:dyDescent="0.3">
      <c r="P203941" s="83"/>
    </row>
    <row r="203942" spans="16:16" x14ac:dyDescent="0.3">
      <c r="P203942" s="83"/>
    </row>
    <row r="203943" spans="16:16" x14ac:dyDescent="0.3">
      <c r="P203943" s="83"/>
    </row>
    <row r="203944" spans="16:16" x14ac:dyDescent="0.3">
      <c r="P203944" s="83"/>
    </row>
    <row r="203945" spans="16:16" x14ac:dyDescent="0.3">
      <c r="P203945" s="83"/>
    </row>
    <row r="203946" spans="16:16" x14ac:dyDescent="0.3">
      <c r="P203946" s="83"/>
    </row>
    <row r="203947" spans="16:16" x14ac:dyDescent="0.3">
      <c r="P203947" s="83"/>
    </row>
    <row r="203948" spans="16:16" x14ac:dyDescent="0.3">
      <c r="P203948" s="83"/>
    </row>
    <row r="203949" spans="16:16" x14ac:dyDescent="0.3">
      <c r="P203949" s="83"/>
    </row>
    <row r="203950" spans="16:16" x14ac:dyDescent="0.3">
      <c r="P203950" s="83"/>
    </row>
    <row r="203951" spans="16:16" x14ac:dyDescent="0.3">
      <c r="P203951" s="83"/>
    </row>
    <row r="203952" spans="16:16" x14ac:dyDescent="0.3">
      <c r="P203952" s="83"/>
    </row>
    <row r="203953" spans="16:16" x14ac:dyDescent="0.3">
      <c r="P203953" s="83"/>
    </row>
    <row r="203954" spans="16:16" x14ac:dyDescent="0.3">
      <c r="P203954" s="83"/>
    </row>
    <row r="203955" spans="16:16" x14ac:dyDescent="0.3">
      <c r="P203955" s="83"/>
    </row>
    <row r="203956" spans="16:16" x14ac:dyDescent="0.3">
      <c r="P203956" s="83"/>
    </row>
    <row r="203957" spans="16:16" x14ac:dyDescent="0.3">
      <c r="P203957" s="83"/>
    </row>
    <row r="203958" spans="16:16" x14ac:dyDescent="0.3">
      <c r="P203958" s="83"/>
    </row>
    <row r="203959" spans="16:16" x14ac:dyDescent="0.3">
      <c r="P203959" s="83"/>
    </row>
    <row r="203960" spans="16:16" x14ac:dyDescent="0.3">
      <c r="P203960" s="83"/>
    </row>
    <row r="203961" spans="16:16" x14ac:dyDescent="0.3">
      <c r="P203961" s="83"/>
    </row>
    <row r="203962" spans="16:16" x14ac:dyDescent="0.3">
      <c r="P203962" s="83"/>
    </row>
    <row r="203963" spans="16:16" x14ac:dyDescent="0.3">
      <c r="P203963" s="83"/>
    </row>
    <row r="203964" spans="16:16" x14ac:dyDescent="0.3">
      <c r="P203964" s="83"/>
    </row>
    <row r="203965" spans="16:16" x14ac:dyDescent="0.3">
      <c r="P203965" s="83"/>
    </row>
    <row r="203966" spans="16:16" x14ac:dyDescent="0.3">
      <c r="P203966" s="83"/>
    </row>
    <row r="203967" spans="16:16" x14ac:dyDescent="0.3">
      <c r="P203967" s="83"/>
    </row>
    <row r="203968" spans="16:16" x14ac:dyDescent="0.3">
      <c r="P203968" s="83"/>
    </row>
    <row r="203969" spans="16:16" x14ac:dyDescent="0.3">
      <c r="P203969" s="83"/>
    </row>
    <row r="203970" spans="16:16" x14ac:dyDescent="0.3">
      <c r="P203970" s="83"/>
    </row>
    <row r="203971" spans="16:16" x14ac:dyDescent="0.3">
      <c r="P203971" s="83"/>
    </row>
    <row r="203972" spans="16:16" x14ac:dyDescent="0.3">
      <c r="P203972" s="83"/>
    </row>
    <row r="203973" spans="16:16" x14ac:dyDescent="0.3">
      <c r="P203973" s="83"/>
    </row>
    <row r="203974" spans="16:16" x14ac:dyDescent="0.3">
      <c r="P203974" s="83"/>
    </row>
    <row r="203975" spans="16:16" x14ac:dyDescent="0.3">
      <c r="P203975" s="83"/>
    </row>
    <row r="203976" spans="16:16" x14ac:dyDescent="0.3">
      <c r="P203976" s="83"/>
    </row>
    <row r="203977" spans="16:16" x14ac:dyDescent="0.3">
      <c r="P203977" s="83"/>
    </row>
    <row r="203978" spans="16:16" x14ac:dyDescent="0.3">
      <c r="P203978" s="83"/>
    </row>
    <row r="203979" spans="16:16" x14ac:dyDescent="0.3">
      <c r="P203979" s="83"/>
    </row>
    <row r="203980" spans="16:16" x14ac:dyDescent="0.3">
      <c r="P203980" s="83"/>
    </row>
    <row r="203981" spans="16:16" x14ac:dyDescent="0.3">
      <c r="P203981" s="83"/>
    </row>
    <row r="203982" spans="16:16" x14ac:dyDescent="0.3">
      <c r="P203982" s="83"/>
    </row>
    <row r="203983" spans="16:16" x14ac:dyDescent="0.3">
      <c r="P203983" s="83"/>
    </row>
    <row r="203984" spans="16:16" x14ac:dyDescent="0.3">
      <c r="P203984" s="83"/>
    </row>
    <row r="203985" spans="16:16" x14ac:dyDescent="0.3">
      <c r="P203985" s="83"/>
    </row>
    <row r="203986" spans="16:16" x14ac:dyDescent="0.3">
      <c r="P203986" s="83"/>
    </row>
    <row r="203987" spans="16:16" x14ac:dyDescent="0.3">
      <c r="P203987" s="83"/>
    </row>
    <row r="203988" spans="16:16" x14ac:dyDescent="0.3">
      <c r="P203988" s="83"/>
    </row>
    <row r="203989" spans="16:16" x14ac:dyDescent="0.3">
      <c r="P203989" s="83"/>
    </row>
    <row r="203990" spans="16:16" x14ac:dyDescent="0.3">
      <c r="P203990" s="83"/>
    </row>
    <row r="203991" spans="16:16" x14ac:dyDescent="0.3">
      <c r="P203991" s="83"/>
    </row>
    <row r="203992" spans="16:16" x14ac:dyDescent="0.3">
      <c r="P203992" s="83"/>
    </row>
    <row r="203993" spans="16:16" x14ac:dyDescent="0.3">
      <c r="P203993" s="83"/>
    </row>
    <row r="203994" spans="16:16" x14ac:dyDescent="0.3">
      <c r="P203994" s="83"/>
    </row>
    <row r="203995" spans="16:16" x14ac:dyDescent="0.3">
      <c r="P203995" s="83"/>
    </row>
    <row r="203996" spans="16:16" x14ac:dyDescent="0.3">
      <c r="P203996" s="83"/>
    </row>
    <row r="203997" spans="16:16" x14ac:dyDescent="0.3">
      <c r="P203997" s="83"/>
    </row>
    <row r="203998" spans="16:16" x14ac:dyDescent="0.3">
      <c r="P203998" s="83"/>
    </row>
    <row r="203999" spans="16:16" x14ac:dyDescent="0.3">
      <c r="P203999" s="83"/>
    </row>
    <row r="204000" spans="16:16" x14ac:dyDescent="0.3">
      <c r="P204000" s="83"/>
    </row>
    <row r="204001" spans="16:16" x14ac:dyDescent="0.3">
      <c r="P204001" s="83"/>
    </row>
    <row r="204002" spans="16:16" x14ac:dyDescent="0.3">
      <c r="P204002" s="83"/>
    </row>
    <row r="204003" spans="16:16" x14ac:dyDescent="0.3">
      <c r="P204003" s="83"/>
    </row>
    <row r="204004" spans="16:16" x14ac:dyDescent="0.3">
      <c r="P204004" s="83"/>
    </row>
    <row r="204005" spans="16:16" x14ac:dyDescent="0.3">
      <c r="P204005" s="83"/>
    </row>
    <row r="204006" spans="16:16" x14ac:dyDescent="0.3">
      <c r="P204006" s="83"/>
    </row>
    <row r="204007" spans="16:16" x14ac:dyDescent="0.3">
      <c r="P204007" s="83"/>
    </row>
    <row r="204008" spans="16:16" x14ac:dyDescent="0.3">
      <c r="P204008" s="83"/>
    </row>
    <row r="204009" spans="16:16" x14ac:dyDescent="0.3">
      <c r="P204009" s="83"/>
    </row>
    <row r="204010" spans="16:16" x14ac:dyDescent="0.3">
      <c r="P204010" s="83"/>
    </row>
    <row r="204011" spans="16:16" x14ac:dyDescent="0.3">
      <c r="P204011" s="83"/>
    </row>
    <row r="204012" spans="16:16" x14ac:dyDescent="0.3">
      <c r="P204012" s="83"/>
    </row>
    <row r="204013" spans="16:16" x14ac:dyDescent="0.3">
      <c r="P204013" s="83"/>
    </row>
    <row r="204014" spans="16:16" x14ac:dyDescent="0.3">
      <c r="P204014" s="83"/>
    </row>
    <row r="204015" spans="16:16" x14ac:dyDescent="0.3">
      <c r="P204015" s="83"/>
    </row>
    <row r="204016" spans="16:16" x14ac:dyDescent="0.3">
      <c r="P204016" s="83"/>
    </row>
    <row r="204017" spans="16:16" x14ac:dyDescent="0.3">
      <c r="P204017" s="83"/>
    </row>
    <row r="204018" spans="16:16" x14ac:dyDescent="0.3">
      <c r="P204018" s="83"/>
    </row>
    <row r="204019" spans="16:16" x14ac:dyDescent="0.3">
      <c r="P204019" s="83"/>
    </row>
    <row r="204020" spans="16:16" x14ac:dyDescent="0.3">
      <c r="P204020" s="83"/>
    </row>
    <row r="204021" spans="16:16" x14ac:dyDescent="0.3">
      <c r="P204021" s="83"/>
    </row>
    <row r="204022" spans="16:16" x14ac:dyDescent="0.3">
      <c r="P204022" s="83"/>
    </row>
    <row r="204023" spans="16:16" x14ac:dyDescent="0.3">
      <c r="P204023" s="83"/>
    </row>
    <row r="204024" spans="16:16" x14ac:dyDescent="0.3">
      <c r="P204024" s="83"/>
    </row>
    <row r="204025" spans="16:16" x14ac:dyDescent="0.3">
      <c r="P204025" s="83"/>
    </row>
    <row r="204026" spans="16:16" x14ac:dyDescent="0.3">
      <c r="P204026" s="83"/>
    </row>
    <row r="204027" spans="16:16" x14ac:dyDescent="0.3">
      <c r="P204027" s="83"/>
    </row>
    <row r="204028" spans="16:16" x14ac:dyDescent="0.3">
      <c r="P204028" s="83"/>
    </row>
    <row r="204029" spans="16:16" x14ac:dyDescent="0.3">
      <c r="P204029" s="83"/>
    </row>
    <row r="204030" spans="16:16" x14ac:dyDescent="0.3">
      <c r="P204030" s="83"/>
    </row>
    <row r="204031" spans="16:16" x14ac:dyDescent="0.3">
      <c r="P204031" s="83"/>
    </row>
    <row r="204032" spans="16:16" x14ac:dyDescent="0.3">
      <c r="P204032" s="83"/>
    </row>
    <row r="204033" spans="16:16" x14ac:dyDescent="0.3">
      <c r="P204033" s="83"/>
    </row>
    <row r="204034" spans="16:16" x14ac:dyDescent="0.3">
      <c r="P204034" s="83"/>
    </row>
    <row r="204035" spans="16:16" x14ac:dyDescent="0.3">
      <c r="P204035" s="83"/>
    </row>
    <row r="204036" spans="16:16" x14ac:dyDescent="0.3">
      <c r="P204036" s="83"/>
    </row>
    <row r="204037" spans="16:16" x14ac:dyDescent="0.3">
      <c r="P204037" s="83"/>
    </row>
    <row r="204038" spans="16:16" x14ac:dyDescent="0.3">
      <c r="P204038" s="83"/>
    </row>
    <row r="204039" spans="16:16" x14ac:dyDescent="0.3">
      <c r="P204039" s="83"/>
    </row>
    <row r="204040" spans="16:16" x14ac:dyDescent="0.3">
      <c r="P204040" s="83"/>
    </row>
    <row r="204041" spans="16:16" x14ac:dyDescent="0.3">
      <c r="P204041" s="83"/>
    </row>
    <row r="204042" spans="16:16" x14ac:dyDescent="0.3">
      <c r="P204042" s="83"/>
    </row>
    <row r="204043" spans="16:16" x14ac:dyDescent="0.3">
      <c r="P204043" s="83"/>
    </row>
    <row r="204044" spans="16:16" x14ac:dyDescent="0.3">
      <c r="P204044" s="83"/>
    </row>
    <row r="204045" spans="16:16" x14ac:dyDescent="0.3">
      <c r="P204045" s="83"/>
    </row>
    <row r="204046" spans="16:16" x14ac:dyDescent="0.3">
      <c r="P204046" s="83"/>
    </row>
    <row r="204047" spans="16:16" x14ac:dyDescent="0.3">
      <c r="P204047" s="83"/>
    </row>
    <row r="204048" spans="16:16" x14ac:dyDescent="0.3">
      <c r="P204048" s="83"/>
    </row>
    <row r="204049" spans="16:16" x14ac:dyDescent="0.3">
      <c r="P204049" s="83"/>
    </row>
    <row r="204050" spans="16:16" x14ac:dyDescent="0.3">
      <c r="P204050" s="83"/>
    </row>
    <row r="204051" spans="16:16" x14ac:dyDescent="0.3">
      <c r="P204051" s="83"/>
    </row>
    <row r="204052" spans="16:16" x14ac:dyDescent="0.3">
      <c r="P204052" s="83"/>
    </row>
    <row r="204053" spans="16:16" x14ac:dyDescent="0.3">
      <c r="P204053" s="83"/>
    </row>
    <row r="204054" spans="16:16" x14ac:dyDescent="0.3">
      <c r="P204054" s="83"/>
    </row>
    <row r="204055" spans="16:16" x14ac:dyDescent="0.3">
      <c r="P204055" s="83"/>
    </row>
    <row r="204056" spans="16:16" x14ac:dyDescent="0.3">
      <c r="P204056" s="83"/>
    </row>
    <row r="204057" spans="16:16" x14ac:dyDescent="0.3">
      <c r="P204057" s="83"/>
    </row>
    <row r="204058" spans="16:16" x14ac:dyDescent="0.3">
      <c r="P204058" s="83"/>
    </row>
    <row r="204059" spans="16:16" x14ac:dyDescent="0.3">
      <c r="P204059" s="83"/>
    </row>
    <row r="204060" spans="16:16" x14ac:dyDescent="0.3">
      <c r="P204060" s="83"/>
    </row>
    <row r="204061" spans="16:16" x14ac:dyDescent="0.3">
      <c r="P204061" s="83"/>
    </row>
    <row r="204062" spans="16:16" x14ac:dyDescent="0.3">
      <c r="P204062" s="83"/>
    </row>
    <row r="204063" spans="16:16" x14ac:dyDescent="0.3">
      <c r="P204063" s="83"/>
    </row>
    <row r="204064" spans="16:16" x14ac:dyDescent="0.3">
      <c r="P204064" s="83"/>
    </row>
    <row r="204065" spans="16:16" x14ac:dyDescent="0.3">
      <c r="P204065" s="83"/>
    </row>
    <row r="204066" spans="16:16" x14ac:dyDescent="0.3">
      <c r="P204066" s="83"/>
    </row>
    <row r="204067" spans="16:16" x14ac:dyDescent="0.3">
      <c r="P204067" s="83"/>
    </row>
    <row r="204068" spans="16:16" x14ac:dyDescent="0.3">
      <c r="P204068" s="83"/>
    </row>
    <row r="204069" spans="16:16" x14ac:dyDescent="0.3">
      <c r="P204069" s="83"/>
    </row>
    <row r="204070" spans="16:16" x14ac:dyDescent="0.3">
      <c r="P204070" s="83"/>
    </row>
    <row r="204071" spans="16:16" x14ac:dyDescent="0.3">
      <c r="P204071" s="83"/>
    </row>
    <row r="204072" spans="16:16" x14ac:dyDescent="0.3">
      <c r="P204072" s="83"/>
    </row>
    <row r="204073" spans="16:16" x14ac:dyDescent="0.3">
      <c r="P204073" s="83"/>
    </row>
    <row r="204074" spans="16:16" x14ac:dyDescent="0.3">
      <c r="P204074" s="83"/>
    </row>
    <row r="204075" spans="16:16" x14ac:dyDescent="0.3">
      <c r="P204075" s="83"/>
    </row>
    <row r="204076" spans="16:16" x14ac:dyDescent="0.3">
      <c r="P204076" s="83"/>
    </row>
    <row r="204077" spans="16:16" x14ac:dyDescent="0.3">
      <c r="P204077" s="83"/>
    </row>
    <row r="204078" spans="16:16" x14ac:dyDescent="0.3">
      <c r="P204078" s="83"/>
    </row>
    <row r="204079" spans="16:16" x14ac:dyDescent="0.3">
      <c r="P204079" s="83"/>
    </row>
    <row r="204080" spans="16:16" x14ac:dyDescent="0.3">
      <c r="P204080" s="83"/>
    </row>
    <row r="204081" spans="16:16" x14ac:dyDescent="0.3">
      <c r="P204081" s="83"/>
    </row>
    <row r="204082" spans="16:16" x14ac:dyDescent="0.3">
      <c r="P204082" s="83"/>
    </row>
    <row r="204083" spans="16:16" x14ac:dyDescent="0.3">
      <c r="P204083" s="83"/>
    </row>
    <row r="204084" spans="16:16" x14ac:dyDescent="0.3">
      <c r="P204084" s="83"/>
    </row>
    <row r="204085" spans="16:16" x14ac:dyDescent="0.3">
      <c r="P204085" s="83"/>
    </row>
    <row r="204086" spans="16:16" x14ac:dyDescent="0.3">
      <c r="P204086" s="83"/>
    </row>
    <row r="204087" spans="16:16" x14ac:dyDescent="0.3">
      <c r="P204087" s="83"/>
    </row>
    <row r="204088" spans="16:16" x14ac:dyDescent="0.3">
      <c r="P204088" s="83"/>
    </row>
    <row r="204089" spans="16:16" x14ac:dyDescent="0.3">
      <c r="P204089" s="83"/>
    </row>
    <row r="204090" spans="16:16" x14ac:dyDescent="0.3">
      <c r="P204090" s="83"/>
    </row>
    <row r="204091" spans="16:16" x14ac:dyDescent="0.3">
      <c r="P204091" s="83"/>
    </row>
    <row r="204092" spans="16:16" x14ac:dyDescent="0.3">
      <c r="P204092" s="83"/>
    </row>
    <row r="204093" spans="16:16" x14ac:dyDescent="0.3">
      <c r="P204093" s="83"/>
    </row>
    <row r="204094" spans="16:16" x14ac:dyDescent="0.3">
      <c r="P204094" s="83"/>
    </row>
    <row r="204095" spans="16:16" x14ac:dyDescent="0.3">
      <c r="P204095" s="83"/>
    </row>
    <row r="204096" spans="16:16" x14ac:dyDescent="0.3">
      <c r="P204096" s="83"/>
    </row>
    <row r="204097" spans="16:16" x14ac:dyDescent="0.3">
      <c r="P204097" s="83"/>
    </row>
    <row r="204098" spans="16:16" x14ac:dyDescent="0.3">
      <c r="P204098" s="83"/>
    </row>
    <row r="204099" spans="16:16" x14ac:dyDescent="0.3">
      <c r="P204099" s="83"/>
    </row>
    <row r="204100" spans="16:16" x14ac:dyDescent="0.3">
      <c r="P204100" s="83"/>
    </row>
    <row r="204101" spans="16:16" x14ac:dyDescent="0.3">
      <c r="P204101" s="83"/>
    </row>
    <row r="204102" spans="16:16" x14ac:dyDescent="0.3">
      <c r="P204102" s="83"/>
    </row>
    <row r="204103" spans="16:16" x14ac:dyDescent="0.3">
      <c r="P204103" s="83"/>
    </row>
    <row r="204104" spans="16:16" x14ac:dyDescent="0.3">
      <c r="P204104" s="83"/>
    </row>
    <row r="204105" spans="16:16" x14ac:dyDescent="0.3">
      <c r="P204105" s="83"/>
    </row>
    <row r="204106" spans="16:16" x14ac:dyDescent="0.3">
      <c r="P204106" s="83"/>
    </row>
    <row r="204107" spans="16:16" x14ac:dyDescent="0.3">
      <c r="P204107" s="83"/>
    </row>
    <row r="204108" spans="16:16" x14ac:dyDescent="0.3">
      <c r="P204108" s="83"/>
    </row>
    <row r="204109" spans="16:16" x14ac:dyDescent="0.3">
      <c r="P204109" s="83"/>
    </row>
    <row r="204110" spans="16:16" x14ac:dyDescent="0.3">
      <c r="P204110" s="83"/>
    </row>
    <row r="204111" spans="16:16" x14ac:dyDescent="0.3">
      <c r="P204111" s="83"/>
    </row>
    <row r="204112" spans="16:16" x14ac:dyDescent="0.3">
      <c r="P204112" s="83"/>
    </row>
    <row r="204113" spans="16:16" x14ac:dyDescent="0.3">
      <c r="P204113" s="83"/>
    </row>
    <row r="204114" spans="16:16" x14ac:dyDescent="0.3">
      <c r="P204114" s="83"/>
    </row>
    <row r="204115" spans="16:16" x14ac:dyDescent="0.3">
      <c r="P204115" s="83"/>
    </row>
    <row r="204116" spans="16:16" x14ac:dyDescent="0.3">
      <c r="P204116" s="83"/>
    </row>
    <row r="204117" spans="16:16" x14ac:dyDescent="0.3">
      <c r="P204117" s="83"/>
    </row>
    <row r="204118" spans="16:16" x14ac:dyDescent="0.3">
      <c r="P204118" s="83"/>
    </row>
    <row r="204119" spans="16:16" x14ac:dyDescent="0.3">
      <c r="P204119" s="83"/>
    </row>
    <row r="204120" spans="16:16" x14ac:dyDescent="0.3">
      <c r="P204120" s="83"/>
    </row>
    <row r="204121" spans="16:16" x14ac:dyDescent="0.3">
      <c r="P204121" s="83"/>
    </row>
    <row r="204122" spans="16:16" x14ac:dyDescent="0.3">
      <c r="P204122" s="83"/>
    </row>
    <row r="204123" spans="16:16" x14ac:dyDescent="0.3">
      <c r="P204123" s="83"/>
    </row>
    <row r="204124" spans="16:16" x14ac:dyDescent="0.3">
      <c r="P204124" s="83"/>
    </row>
    <row r="204125" spans="16:16" x14ac:dyDescent="0.3">
      <c r="P204125" s="83"/>
    </row>
    <row r="204126" spans="16:16" x14ac:dyDescent="0.3">
      <c r="P204126" s="83"/>
    </row>
    <row r="204127" spans="16:16" x14ac:dyDescent="0.3">
      <c r="P204127" s="83"/>
    </row>
    <row r="204128" spans="16:16" x14ac:dyDescent="0.3">
      <c r="P204128" s="83"/>
    </row>
    <row r="204129" spans="16:16" x14ac:dyDescent="0.3">
      <c r="P204129" s="83"/>
    </row>
    <row r="204130" spans="16:16" x14ac:dyDescent="0.3">
      <c r="P204130" s="83"/>
    </row>
    <row r="204131" spans="16:16" x14ac:dyDescent="0.3">
      <c r="P204131" s="83"/>
    </row>
    <row r="204132" spans="16:16" x14ac:dyDescent="0.3">
      <c r="P204132" s="83"/>
    </row>
    <row r="204133" spans="16:16" x14ac:dyDescent="0.3">
      <c r="P204133" s="83"/>
    </row>
    <row r="204134" spans="16:16" x14ac:dyDescent="0.3">
      <c r="P204134" s="83"/>
    </row>
    <row r="204135" spans="16:16" x14ac:dyDescent="0.3">
      <c r="P204135" s="83"/>
    </row>
    <row r="204136" spans="16:16" x14ac:dyDescent="0.3">
      <c r="P204136" s="83"/>
    </row>
    <row r="204137" spans="16:16" x14ac:dyDescent="0.3">
      <c r="P204137" s="83"/>
    </row>
    <row r="204138" spans="16:16" x14ac:dyDescent="0.3">
      <c r="P204138" s="83"/>
    </row>
    <row r="204139" spans="16:16" x14ac:dyDescent="0.3">
      <c r="P204139" s="83"/>
    </row>
    <row r="204140" spans="16:16" x14ac:dyDescent="0.3">
      <c r="P204140" s="83"/>
    </row>
    <row r="204141" spans="16:16" x14ac:dyDescent="0.3">
      <c r="P204141" s="83"/>
    </row>
    <row r="204142" spans="16:16" x14ac:dyDescent="0.3">
      <c r="P204142" s="83"/>
    </row>
    <row r="204143" spans="16:16" x14ac:dyDescent="0.3">
      <c r="P204143" s="83"/>
    </row>
    <row r="204144" spans="16:16" x14ac:dyDescent="0.3">
      <c r="P204144" s="83"/>
    </row>
    <row r="204145" spans="16:16" x14ac:dyDescent="0.3">
      <c r="P204145" s="83"/>
    </row>
    <row r="204146" spans="16:16" x14ac:dyDescent="0.3">
      <c r="P204146" s="83"/>
    </row>
    <row r="204147" spans="16:16" x14ac:dyDescent="0.3">
      <c r="P204147" s="83"/>
    </row>
    <row r="204148" spans="16:16" x14ac:dyDescent="0.3">
      <c r="P204148" s="83"/>
    </row>
    <row r="204149" spans="16:16" x14ac:dyDescent="0.3">
      <c r="P204149" s="83"/>
    </row>
    <row r="204150" spans="16:16" x14ac:dyDescent="0.3">
      <c r="P204150" s="83"/>
    </row>
    <row r="204151" spans="16:16" x14ac:dyDescent="0.3">
      <c r="P204151" s="83"/>
    </row>
    <row r="204152" spans="16:16" x14ac:dyDescent="0.3">
      <c r="P204152" s="83"/>
    </row>
    <row r="204153" spans="16:16" x14ac:dyDescent="0.3">
      <c r="P204153" s="83"/>
    </row>
    <row r="204154" spans="16:16" x14ac:dyDescent="0.3">
      <c r="P204154" s="83"/>
    </row>
    <row r="204155" spans="16:16" x14ac:dyDescent="0.3">
      <c r="P204155" s="83"/>
    </row>
    <row r="204156" spans="16:16" x14ac:dyDescent="0.3">
      <c r="P204156" s="83"/>
    </row>
    <row r="204157" spans="16:16" x14ac:dyDescent="0.3">
      <c r="P204157" s="83"/>
    </row>
    <row r="204158" spans="16:16" x14ac:dyDescent="0.3">
      <c r="P204158" s="83"/>
    </row>
    <row r="204159" spans="16:16" x14ac:dyDescent="0.3">
      <c r="P204159" s="83"/>
    </row>
    <row r="204160" spans="16:16" x14ac:dyDescent="0.3">
      <c r="P204160" s="83"/>
    </row>
    <row r="204161" spans="16:16" x14ac:dyDescent="0.3">
      <c r="P204161" s="83"/>
    </row>
    <row r="204162" spans="16:16" x14ac:dyDescent="0.3">
      <c r="P204162" s="83"/>
    </row>
    <row r="204163" spans="16:16" x14ac:dyDescent="0.3">
      <c r="P204163" s="83"/>
    </row>
    <row r="204164" spans="16:16" x14ac:dyDescent="0.3">
      <c r="P204164" s="83"/>
    </row>
    <row r="204165" spans="16:16" x14ac:dyDescent="0.3">
      <c r="P204165" s="83"/>
    </row>
    <row r="204166" spans="16:16" x14ac:dyDescent="0.3">
      <c r="P204166" s="83"/>
    </row>
    <row r="204167" spans="16:16" x14ac:dyDescent="0.3">
      <c r="P204167" s="83"/>
    </row>
    <row r="204168" spans="16:16" x14ac:dyDescent="0.3">
      <c r="P204168" s="83"/>
    </row>
    <row r="204169" spans="16:16" x14ac:dyDescent="0.3">
      <c r="P204169" s="83"/>
    </row>
    <row r="204170" spans="16:16" x14ac:dyDescent="0.3">
      <c r="P204170" s="83"/>
    </row>
    <row r="204171" spans="16:16" x14ac:dyDescent="0.3">
      <c r="P204171" s="83"/>
    </row>
    <row r="204172" spans="16:16" x14ac:dyDescent="0.3">
      <c r="P204172" s="83"/>
    </row>
    <row r="204173" spans="16:16" x14ac:dyDescent="0.3">
      <c r="P204173" s="83"/>
    </row>
    <row r="204174" spans="16:16" x14ac:dyDescent="0.3">
      <c r="P204174" s="83"/>
    </row>
    <row r="204175" spans="16:16" x14ac:dyDescent="0.3">
      <c r="P204175" s="83"/>
    </row>
    <row r="204176" spans="16:16" x14ac:dyDescent="0.3">
      <c r="P204176" s="83"/>
    </row>
    <row r="204177" spans="16:16" x14ac:dyDescent="0.3">
      <c r="P204177" s="83"/>
    </row>
    <row r="204178" spans="16:16" x14ac:dyDescent="0.3">
      <c r="P204178" s="83"/>
    </row>
    <row r="204179" spans="16:16" x14ac:dyDescent="0.3">
      <c r="P204179" s="83"/>
    </row>
    <row r="204180" spans="16:16" x14ac:dyDescent="0.3">
      <c r="P204180" s="83"/>
    </row>
    <row r="204181" spans="16:16" x14ac:dyDescent="0.3">
      <c r="P204181" s="83"/>
    </row>
    <row r="204182" spans="16:16" x14ac:dyDescent="0.3">
      <c r="P204182" s="83"/>
    </row>
    <row r="204183" spans="16:16" x14ac:dyDescent="0.3">
      <c r="P204183" s="83"/>
    </row>
    <row r="204184" spans="16:16" x14ac:dyDescent="0.3">
      <c r="P204184" s="83"/>
    </row>
    <row r="204185" spans="16:16" x14ac:dyDescent="0.3">
      <c r="P204185" s="83"/>
    </row>
    <row r="204186" spans="16:16" x14ac:dyDescent="0.3">
      <c r="P204186" s="83"/>
    </row>
    <row r="204187" spans="16:16" x14ac:dyDescent="0.3">
      <c r="P204187" s="83"/>
    </row>
    <row r="204188" spans="16:16" x14ac:dyDescent="0.3">
      <c r="P204188" s="83"/>
    </row>
    <row r="204189" spans="16:16" x14ac:dyDescent="0.3">
      <c r="P204189" s="83"/>
    </row>
    <row r="204190" spans="16:16" x14ac:dyDescent="0.3">
      <c r="P204190" s="83"/>
    </row>
    <row r="204191" spans="16:16" x14ac:dyDescent="0.3">
      <c r="P204191" s="83"/>
    </row>
    <row r="204192" spans="16:16" x14ac:dyDescent="0.3">
      <c r="P204192" s="83"/>
    </row>
    <row r="204193" spans="16:16" x14ac:dyDescent="0.3">
      <c r="P204193" s="83"/>
    </row>
    <row r="204194" spans="16:16" x14ac:dyDescent="0.3">
      <c r="P204194" s="83"/>
    </row>
    <row r="204195" spans="16:16" x14ac:dyDescent="0.3">
      <c r="P204195" s="83"/>
    </row>
    <row r="204196" spans="16:16" x14ac:dyDescent="0.3">
      <c r="P204196" s="83"/>
    </row>
    <row r="204197" spans="16:16" x14ac:dyDescent="0.3">
      <c r="P204197" s="83"/>
    </row>
    <row r="204198" spans="16:16" x14ac:dyDescent="0.3">
      <c r="P204198" s="83"/>
    </row>
    <row r="204199" spans="16:16" x14ac:dyDescent="0.3">
      <c r="P204199" s="83"/>
    </row>
    <row r="204200" spans="16:16" x14ac:dyDescent="0.3">
      <c r="P204200" s="83"/>
    </row>
    <row r="204201" spans="16:16" x14ac:dyDescent="0.3">
      <c r="P204201" s="83"/>
    </row>
    <row r="204202" spans="16:16" x14ac:dyDescent="0.3">
      <c r="P204202" s="83"/>
    </row>
    <row r="204203" spans="16:16" x14ac:dyDescent="0.3">
      <c r="P204203" s="83"/>
    </row>
    <row r="204204" spans="16:16" x14ac:dyDescent="0.3">
      <c r="P204204" s="83"/>
    </row>
    <row r="204205" spans="16:16" x14ac:dyDescent="0.3">
      <c r="P204205" s="83"/>
    </row>
    <row r="204206" spans="16:16" x14ac:dyDescent="0.3">
      <c r="P204206" s="83"/>
    </row>
    <row r="204207" spans="16:16" x14ac:dyDescent="0.3">
      <c r="P204207" s="83"/>
    </row>
    <row r="204208" spans="16:16" x14ac:dyDescent="0.3">
      <c r="P204208" s="83"/>
    </row>
    <row r="204209" spans="16:16" x14ac:dyDescent="0.3">
      <c r="P204209" s="83"/>
    </row>
    <row r="204210" spans="16:16" x14ac:dyDescent="0.3">
      <c r="P204210" s="83"/>
    </row>
    <row r="204211" spans="16:16" x14ac:dyDescent="0.3">
      <c r="P204211" s="83"/>
    </row>
    <row r="204212" spans="16:16" x14ac:dyDescent="0.3">
      <c r="P204212" s="83"/>
    </row>
    <row r="204213" spans="16:16" x14ac:dyDescent="0.3">
      <c r="P204213" s="83"/>
    </row>
    <row r="204214" spans="16:16" x14ac:dyDescent="0.3">
      <c r="P204214" s="83"/>
    </row>
    <row r="204215" spans="16:16" x14ac:dyDescent="0.3">
      <c r="P204215" s="83"/>
    </row>
    <row r="204216" spans="16:16" x14ac:dyDescent="0.3">
      <c r="P204216" s="83"/>
    </row>
    <row r="204217" spans="16:16" x14ac:dyDescent="0.3">
      <c r="P204217" s="83"/>
    </row>
    <row r="204218" spans="16:16" x14ac:dyDescent="0.3">
      <c r="P204218" s="83"/>
    </row>
    <row r="204219" spans="16:16" x14ac:dyDescent="0.3">
      <c r="P204219" s="83"/>
    </row>
    <row r="204220" spans="16:16" x14ac:dyDescent="0.3">
      <c r="P204220" s="83"/>
    </row>
    <row r="204221" spans="16:16" x14ac:dyDescent="0.3">
      <c r="P204221" s="83"/>
    </row>
    <row r="204222" spans="16:16" x14ac:dyDescent="0.3">
      <c r="P204222" s="83"/>
    </row>
    <row r="204223" spans="16:16" x14ac:dyDescent="0.3">
      <c r="P204223" s="83"/>
    </row>
    <row r="204224" spans="16:16" x14ac:dyDescent="0.3">
      <c r="P204224" s="83"/>
    </row>
    <row r="204225" spans="16:16" x14ac:dyDescent="0.3">
      <c r="P204225" s="83"/>
    </row>
    <row r="204226" spans="16:16" x14ac:dyDescent="0.3">
      <c r="P204226" s="83"/>
    </row>
    <row r="204227" spans="16:16" x14ac:dyDescent="0.3">
      <c r="P204227" s="83"/>
    </row>
    <row r="204228" spans="16:16" x14ac:dyDescent="0.3">
      <c r="P204228" s="83"/>
    </row>
    <row r="204229" spans="16:16" x14ac:dyDescent="0.3">
      <c r="P204229" s="83"/>
    </row>
    <row r="204230" spans="16:16" x14ac:dyDescent="0.3">
      <c r="P204230" s="83"/>
    </row>
    <row r="204231" spans="16:16" x14ac:dyDescent="0.3">
      <c r="P204231" s="83"/>
    </row>
    <row r="204232" spans="16:16" x14ac:dyDescent="0.3">
      <c r="P204232" s="83"/>
    </row>
    <row r="204233" spans="16:16" x14ac:dyDescent="0.3">
      <c r="P204233" s="83"/>
    </row>
    <row r="204234" spans="16:16" x14ac:dyDescent="0.3">
      <c r="P204234" s="83"/>
    </row>
    <row r="204235" spans="16:16" x14ac:dyDescent="0.3">
      <c r="P204235" s="83"/>
    </row>
    <row r="204236" spans="16:16" x14ac:dyDescent="0.3">
      <c r="P204236" s="83"/>
    </row>
    <row r="204237" spans="16:16" x14ac:dyDescent="0.3">
      <c r="P204237" s="83"/>
    </row>
    <row r="204238" spans="16:16" x14ac:dyDescent="0.3">
      <c r="P204238" s="83"/>
    </row>
    <row r="204239" spans="16:16" x14ac:dyDescent="0.3">
      <c r="P204239" s="83"/>
    </row>
    <row r="204240" spans="16:16" x14ac:dyDescent="0.3">
      <c r="P204240" s="83"/>
    </row>
    <row r="204241" spans="16:16" x14ac:dyDescent="0.3">
      <c r="P204241" s="83"/>
    </row>
    <row r="204242" spans="16:16" x14ac:dyDescent="0.3">
      <c r="P204242" s="83"/>
    </row>
    <row r="204243" spans="16:16" x14ac:dyDescent="0.3">
      <c r="P204243" s="83"/>
    </row>
    <row r="204244" spans="16:16" x14ac:dyDescent="0.3">
      <c r="P204244" s="83"/>
    </row>
    <row r="204245" spans="16:16" x14ac:dyDescent="0.3">
      <c r="P204245" s="83"/>
    </row>
    <row r="204246" spans="16:16" x14ac:dyDescent="0.3">
      <c r="P204246" s="83"/>
    </row>
    <row r="204247" spans="16:16" x14ac:dyDescent="0.3">
      <c r="P204247" s="83"/>
    </row>
    <row r="204248" spans="16:16" x14ac:dyDescent="0.3">
      <c r="P204248" s="83"/>
    </row>
    <row r="204249" spans="16:16" x14ac:dyDescent="0.3">
      <c r="P204249" s="83"/>
    </row>
    <row r="204250" spans="16:16" x14ac:dyDescent="0.3">
      <c r="P204250" s="83"/>
    </row>
    <row r="204251" spans="16:16" x14ac:dyDescent="0.3">
      <c r="P204251" s="83"/>
    </row>
    <row r="204252" spans="16:16" x14ac:dyDescent="0.3">
      <c r="P204252" s="83"/>
    </row>
    <row r="204253" spans="16:16" x14ac:dyDescent="0.3">
      <c r="P204253" s="83"/>
    </row>
    <row r="204254" spans="16:16" x14ac:dyDescent="0.3">
      <c r="P204254" s="83"/>
    </row>
    <row r="204255" spans="16:16" x14ac:dyDescent="0.3">
      <c r="P204255" s="83"/>
    </row>
    <row r="204256" spans="16:16" x14ac:dyDescent="0.3">
      <c r="P204256" s="83"/>
    </row>
    <row r="204257" spans="16:16" x14ac:dyDescent="0.3">
      <c r="P204257" s="83"/>
    </row>
    <row r="204258" spans="16:16" x14ac:dyDescent="0.3">
      <c r="P204258" s="83"/>
    </row>
    <row r="204259" spans="16:16" x14ac:dyDescent="0.3">
      <c r="P204259" s="83"/>
    </row>
    <row r="204260" spans="16:16" x14ac:dyDescent="0.3">
      <c r="P204260" s="83"/>
    </row>
    <row r="204261" spans="16:16" x14ac:dyDescent="0.3">
      <c r="P204261" s="83"/>
    </row>
    <row r="204262" spans="16:16" x14ac:dyDescent="0.3">
      <c r="P204262" s="83"/>
    </row>
    <row r="204263" spans="16:16" x14ac:dyDescent="0.3">
      <c r="P204263" s="83"/>
    </row>
    <row r="204264" spans="16:16" x14ac:dyDescent="0.3">
      <c r="P204264" s="83"/>
    </row>
    <row r="204265" spans="16:16" x14ac:dyDescent="0.3">
      <c r="P204265" s="83"/>
    </row>
    <row r="204266" spans="16:16" x14ac:dyDescent="0.3">
      <c r="P204266" s="83"/>
    </row>
    <row r="204267" spans="16:16" x14ac:dyDescent="0.3">
      <c r="P204267" s="83"/>
    </row>
    <row r="204268" spans="16:16" x14ac:dyDescent="0.3">
      <c r="P204268" s="83"/>
    </row>
    <row r="204269" spans="16:16" x14ac:dyDescent="0.3">
      <c r="P204269" s="83"/>
    </row>
    <row r="204270" spans="16:16" x14ac:dyDescent="0.3">
      <c r="P204270" s="83"/>
    </row>
    <row r="204271" spans="16:16" x14ac:dyDescent="0.3">
      <c r="P204271" s="83"/>
    </row>
    <row r="204272" spans="16:16" x14ac:dyDescent="0.3">
      <c r="P204272" s="83"/>
    </row>
    <row r="204273" spans="16:16" x14ac:dyDescent="0.3">
      <c r="P204273" s="83"/>
    </row>
    <row r="204274" spans="16:16" x14ac:dyDescent="0.3">
      <c r="P204274" s="83"/>
    </row>
    <row r="204275" spans="16:16" x14ac:dyDescent="0.3">
      <c r="P204275" s="83"/>
    </row>
    <row r="204276" spans="16:16" x14ac:dyDescent="0.3">
      <c r="P204276" s="83"/>
    </row>
    <row r="204277" spans="16:16" x14ac:dyDescent="0.3">
      <c r="P204277" s="83"/>
    </row>
    <row r="204278" spans="16:16" x14ac:dyDescent="0.3">
      <c r="P204278" s="83"/>
    </row>
    <row r="204279" spans="16:16" x14ac:dyDescent="0.3">
      <c r="P204279" s="83"/>
    </row>
    <row r="204280" spans="16:16" x14ac:dyDescent="0.3">
      <c r="P204280" s="83"/>
    </row>
    <row r="204281" spans="16:16" x14ac:dyDescent="0.3">
      <c r="P204281" s="83"/>
    </row>
    <row r="204282" spans="16:16" x14ac:dyDescent="0.3">
      <c r="P204282" s="83"/>
    </row>
    <row r="204283" spans="16:16" x14ac:dyDescent="0.3">
      <c r="P204283" s="83"/>
    </row>
    <row r="204284" spans="16:16" x14ac:dyDescent="0.3">
      <c r="P204284" s="83"/>
    </row>
    <row r="204285" spans="16:16" x14ac:dyDescent="0.3">
      <c r="P204285" s="83"/>
    </row>
    <row r="204286" spans="16:16" x14ac:dyDescent="0.3">
      <c r="P204286" s="83"/>
    </row>
    <row r="204287" spans="16:16" x14ac:dyDescent="0.3">
      <c r="P204287" s="83"/>
    </row>
    <row r="204288" spans="16:16" x14ac:dyDescent="0.3">
      <c r="P204288" s="83"/>
    </row>
    <row r="204289" spans="16:16" x14ac:dyDescent="0.3">
      <c r="P204289" s="83"/>
    </row>
    <row r="204290" spans="16:16" x14ac:dyDescent="0.3">
      <c r="P204290" s="83"/>
    </row>
    <row r="204291" spans="16:16" x14ac:dyDescent="0.3">
      <c r="P204291" s="83"/>
    </row>
    <row r="204292" spans="16:16" x14ac:dyDescent="0.3">
      <c r="P204292" s="83"/>
    </row>
    <row r="204293" spans="16:16" x14ac:dyDescent="0.3">
      <c r="P204293" s="83"/>
    </row>
    <row r="204294" spans="16:16" x14ac:dyDescent="0.3">
      <c r="P204294" s="83"/>
    </row>
    <row r="204295" spans="16:16" x14ac:dyDescent="0.3">
      <c r="P204295" s="83"/>
    </row>
    <row r="204296" spans="16:16" x14ac:dyDescent="0.3">
      <c r="P204296" s="83"/>
    </row>
    <row r="204297" spans="16:16" x14ac:dyDescent="0.3">
      <c r="P204297" s="83"/>
    </row>
    <row r="204298" spans="16:16" x14ac:dyDescent="0.3">
      <c r="P204298" s="83"/>
    </row>
    <row r="204299" spans="16:16" x14ac:dyDescent="0.3">
      <c r="P204299" s="83"/>
    </row>
    <row r="204300" spans="16:16" x14ac:dyDescent="0.3">
      <c r="P204300" s="83"/>
    </row>
    <row r="204301" spans="16:16" x14ac:dyDescent="0.3">
      <c r="P204301" s="83"/>
    </row>
    <row r="204302" spans="16:16" x14ac:dyDescent="0.3">
      <c r="P204302" s="83"/>
    </row>
    <row r="204303" spans="16:16" x14ac:dyDescent="0.3">
      <c r="P204303" s="83"/>
    </row>
    <row r="204304" spans="16:16" x14ac:dyDescent="0.3">
      <c r="P204304" s="83"/>
    </row>
    <row r="204305" spans="16:16" x14ac:dyDescent="0.3">
      <c r="P204305" s="83"/>
    </row>
    <row r="204306" spans="16:16" x14ac:dyDescent="0.3">
      <c r="P204306" s="83"/>
    </row>
    <row r="204307" spans="16:16" x14ac:dyDescent="0.3">
      <c r="P204307" s="83"/>
    </row>
    <row r="204308" spans="16:16" x14ac:dyDescent="0.3">
      <c r="P204308" s="83"/>
    </row>
    <row r="204309" spans="16:16" x14ac:dyDescent="0.3">
      <c r="P204309" s="83"/>
    </row>
    <row r="204310" spans="16:16" x14ac:dyDescent="0.3">
      <c r="P204310" s="83"/>
    </row>
    <row r="204311" spans="16:16" x14ac:dyDescent="0.3">
      <c r="P204311" s="83"/>
    </row>
    <row r="204312" spans="16:16" x14ac:dyDescent="0.3">
      <c r="P204312" s="83"/>
    </row>
    <row r="204313" spans="16:16" x14ac:dyDescent="0.3">
      <c r="P204313" s="83"/>
    </row>
    <row r="204314" spans="16:16" x14ac:dyDescent="0.3">
      <c r="P204314" s="83"/>
    </row>
    <row r="204315" spans="16:16" x14ac:dyDescent="0.3">
      <c r="P204315" s="83"/>
    </row>
    <row r="204316" spans="16:16" x14ac:dyDescent="0.3">
      <c r="P204316" s="83"/>
    </row>
    <row r="204317" spans="16:16" x14ac:dyDescent="0.3">
      <c r="P204317" s="83"/>
    </row>
    <row r="204318" spans="16:16" x14ac:dyDescent="0.3">
      <c r="P204318" s="83"/>
    </row>
    <row r="204319" spans="16:16" x14ac:dyDescent="0.3">
      <c r="P204319" s="83"/>
    </row>
    <row r="204320" spans="16:16" x14ac:dyDescent="0.3">
      <c r="P204320" s="83"/>
    </row>
    <row r="204321" spans="16:16" x14ac:dyDescent="0.3">
      <c r="P204321" s="83"/>
    </row>
    <row r="204322" spans="16:16" x14ac:dyDescent="0.3">
      <c r="P204322" s="83"/>
    </row>
    <row r="204323" spans="16:16" x14ac:dyDescent="0.3">
      <c r="P204323" s="83"/>
    </row>
    <row r="204324" spans="16:16" x14ac:dyDescent="0.3">
      <c r="P204324" s="83"/>
    </row>
    <row r="204325" spans="16:16" x14ac:dyDescent="0.3">
      <c r="P204325" s="83"/>
    </row>
    <row r="204326" spans="16:16" x14ac:dyDescent="0.3">
      <c r="P204326" s="83"/>
    </row>
    <row r="204327" spans="16:16" x14ac:dyDescent="0.3">
      <c r="P204327" s="83"/>
    </row>
    <row r="204328" spans="16:16" x14ac:dyDescent="0.3">
      <c r="P204328" s="83"/>
    </row>
    <row r="204329" spans="16:16" x14ac:dyDescent="0.3">
      <c r="P204329" s="83"/>
    </row>
    <row r="204330" spans="16:16" x14ac:dyDescent="0.3">
      <c r="P204330" s="83"/>
    </row>
    <row r="204331" spans="16:16" x14ac:dyDescent="0.3">
      <c r="P204331" s="83"/>
    </row>
    <row r="204332" spans="16:16" x14ac:dyDescent="0.3">
      <c r="P204332" s="83"/>
    </row>
    <row r="204333" spans="16:16" x14ac:dyDescent="0.3">
      <c r="P204333" s="83"/>
    </row>
    <row r="204334" spans="16:16" x14ac:dyDescent="0.3">
      <c r="P204334" s="83"/>
    </row>
    <row r="204335" spans="16:16" x14ac:dyDescent="0.3">
      <c r="P204335" s="83"/>
    </row>
    <row r="204336" spans="16:16" x14ac:dyDescent="0.3">
      <c r="P204336" s="83"/>
    </row>
    <row r="204337" spans="16:16" x14ac:dyDescent="0.3">
      <c r="P204337" s="83"/>
    </row>
    <row r="204338" spans="16:16" x14ac:dyDescent="0.3">
      <c r="P204338" s="83"/>
    </row>
    <row r="204339" spans="16:16" x14ac:dyDescent="0.3">
      <c r="P204339" s="83"/>
    </row>
    <row r="204340" spans="16:16" x14ac:dyDescent="0.3">
      <c r="P204340" s="83"/>
    </row>
    <row r="204341" spans="16:16" x14ac:dyDescent="0.3">
      <c r="P204341" s="83"/>
    </row>
    <row r="204342" spans="16:16" x14ac:dyDescent="0.3">
      <c r="P204342" s="83"/>
    </row>
    <row r="204343" spans="16:16" x14ac:dyDescent="0.3">
      <c r="P204343" s="83"/>
    </row>
    <row r="204344" spans="16:16" x14ac:dyDescent="0.3">
      <c r="P204344" s="83"/>
    </row>
    <row r="204345" spans="16:16" x14ac:dyDescent="0.3">
      <c r="P204345" s="83"/>
    </row>
    <row r="204346" spans="16:16" x14ac:dyDescent="0.3">
      <c r="P204346" s="83"/>
    </row>
    <row r="204347" spans="16:16" x14ac:dyDescent="0.3">
      <c r="P204347" s="83"/>
    </row>
    <row r="204348" spans="16:16" x14ac:dyDescent="0.3">
      <c r="P204348" s="83"/>
    </row>
    <row r="204349" spans="16:16" x14ac:dyDescent="0.3">
      <c r="P204349" s="83"/>
    </row>
    <row r="204350" spans="16:16" x14ac:dyDescent="0.3">
      <c r="P204350" s="83"/>
    </row>
    <row r="204351" spans="16:16" x14ac:dyDescent="0.3">
      <c r="P204351" s="83"/>
    </row>
    <row r="204352" spans="16:16" x14ac:dyDescent="0.3">
      <c r="P204352" s="83"/>
    </row>
    <row r="204353" spans="16:16" x14ac:dyDescent="0.3">
      <c r="P204353" s="83"/>
    </row>
    <row r="204354" spans="16:16" x14ac:dyDescent="0.3">
      <c r="P204354" s="83"/>
    </row>
    <row r="204355" spans="16:16" x14ac:dyDescent="0.3">
      <c r="P204355" s="83"/>
    </row>
    <row r="204356" spans="16:16" x14ac:dyDescent="0.3">
      <c r="P204356" s="83"/>
    </row>
    <row r="204357" spans="16:16" x14ac:dyDescent="0.3">
      <c r="P204357" s="83"/>
    </row>
    <row r="204358" spans="16:16" x14ac:dyDescent="0.3">
      <c r="P204358" s="83"/>
    </row>
    <row r="204359" spans="16:16" x14ac:dyDescent="0.3">
      <c r="P204359" s="83"/>
    </row>
    <row r="204360" spans="16:16" x14ac:dyDescent="0.3">
      <c r="P204360" s="83"/>
    </row>
    <row r="204361" spans="16:16" x14ac:dyDescent="0.3">
      <c r="P204361" s="83"/>
    </row>
    <row r="204362" spans="16:16" x14ac:dyDescent="0.3">
      <c r="P204362" s="83"/>
    </row>
    <row r="204363" spans="16:16" x14ac:dyDescent="0.3">
      <c r="P204363" s="83"/>
    </row>
    <row r="204364" spans="16:16" x14ac:dyDescent="0.3">
      <c r="P204364" s="83"/>
    </row>
    <row r="204365" spans="16:16" x14ac:dyDescent="0.3">
      <c r="P204365" s="83"/>
    </row>
    <row r="204366" spans="16:16" x14ac:dyDescent="0.3">
      <c r="P204366" s="83"/>
    </row>
    <row r="204367" spans="16:16" x14ac:dyDescent="0.3">
      <c r="P204367" s="83"/>
    </row>
    <row r="204368" spans="16:16" x14ac:dyDescent="0.3">
      <c r="P204368" s="83"/>
    </row>
    <row r="204369" spans="16:16" x14ac:dyDescent="0.3">
      <c r="P204369" s="83"/>
    </row>
    <row r="204370" spans="16:16" x14ac:dyDescent="0.3">
      <c r="P204370" s="83"/>
    </row>
    <row r="204371" spans="16:16" x14ac:dyDescent="0.3">
      <c r="P204371" s="83"/>
    </row>
    <row r="204372" spans="16:16" x14ac:dyDescent="0.3">
      <c r="P204372" s="83"/>
    </row>
    <row r="204373" spans="16:16" x14ac:dyDescent="0.3">
      <c r="P204373" s="83"/>
    </row>
    <row r="204374" spans="16:16" x14ac:dyDescent="0.3">
      <c r="P204374" s="83"/>
    </row>
    <row r="204375" spans="16:16" x14ac:dyDescent="0.3">
      <c r="P204375" s="83"/>
    </row>
    <row r="204376" spans="16:16" x14ac:dyDescent="0.3">
      <c r="P204376" s="83"/>
    </row>
    <row r="204377" spans="16:16" x14ac:dyDescent="0.3">
      <c r="P204377" s="83"/>
    </row>
    <row r="204378" spans="16:16" x14ac:dyDescent="0.3">
      <c r="P204378" s="83"/>
    </row>
    <row r="204379" spans="16:16" x14ac:dyDescent="0.3">
      <c r="P204379" s="83"/>
    </row>
    <row r="204380" spans="16:16" x14ac:dyDescent="0.3">
      <c r="P204380" s="83"/>
    </row>
    <row r="204381" spans="16:16" x14ac:dyDescent="0.3">
      <c r="P204381" s="83"/>
    </row>
    <row r="204382" spans="16:16" x14ac:dyDescent="0.3">
      <c r="P204382" s="83"/>
    </row>
    <row r="204383" spans="16:16" x14ac:dyDescent="0.3">
      <c r="P204383" s="83"/>
    </row>
    <row r="204384" spans="16:16" x14ac:dyDescent="0.3">
      <c r="P204384" s="83"/>
    </row>
    <row r="204385" spans="16:16" x14ac:dyDescent="0.3">
      <c r="P204385" s="83"/>
    </row>
    <row r="204386" spans="16:16" x14ac:dyDescent="0.3">
      <c r="P204386" s="83"/>
    </row>
    <row r="204387" spans="16:16" x14ac:dyDescent="0.3">
      <c r="P204387" s="83"/>
    </row>
    <row r="204388" spans="16:16" x14ac:dyDescent="0.3">
      <c r="P204388" s="83"/>
    </row>
    <row r="204389" spans="16:16" x14ac:dyDescent="0.3">
      <c r="P204389" s="83"/>
    </row>
    <row r="204390" spans="16:16" x14ac:dyDescent="0.3">
      <c r="P204390" s="83"/>
    </row>
    <row r="204391" spans="16:16" x14ac:dyDescent="0.3">
      <c r="P204391" s="83"/>
    </row>
    <row r="204392" spans="16:16" x14ac:dyDescent="0.3">
      <c r="P204392" s="83"/>
    </row>
    <row r="204393" spans="16:16" x14ac:dyDescent="0.3">
      <c r="P204393" s="83"/>
    </row>
    <row r="204394" spans="16:16" x14ac:dyDescent="0.3">
      <c r="P204394" s="83"/>
    </row>
    <row r="204395" spans="16:16" x14ac:dyDescent="0.3">
      <c r="P204395" s="83"/>
    </row>
    <row r="204396" spans="16:16" x14ac:dyDescent="0.3">
      <c r="P204396" s="83"/>
    </row>
    <row r="204397" spans="16:16" x14ac:dyDescent="0.3">
      <c r="P204397" s="83"/>
    </row>
    <row r="204398" spans="16:16" x14ac:dyDescent="0.3">
      <c r="P204398" s="83"/>
    </row>
    <row r="204399" spans="16:16" x14ac:dyDescent="0.3">
      <c r="P204399" s="83"/>
    </row>
    <row r="204400" spans="16:16" x14ac:dyDescent="0.3">
      <c r="P204400" s="83"/>
    </row>
    <row r="204401" spans="16:16" x14ac:dyDescent="0.3">
      <c r="P204401" s="83"/>
    </row>
    <row r="204402" spans="16:16" x14ac:dyDescent="0.3">
      <c r="P204402" s="83"/>
    </row>
    <row r="204403" spans="16:16" x14ac:dyDescent="0.3">
      <c r="P204403" s="83"/>
    </row>
    <row r="204404" spans="16:16" x14ac:dyDescent="0.3">
      <c r="P204404" s="83"/>
    </row>
    <row r="204405" spans="16:16" x14ac:dyDescent="0.3">
      <c r="P204405" s="83"/>
    </row>
    <row r="204406" spans="16:16" x14ac:dyDescent="0.3">
      <c r="P204406" s="83"/>
    </row>
    <row r="204407" spans="16:16" x14ac:dyDescent="0.3">
      <c r="P204407" s="83"/>
    </row>
    <row r="204408" spans="16:16" x14ac:dyDescent="0.3">
      <c r="P204408" s="83"/>
    </row>
    <row r="204409" spans="16:16" x14ac:dyDescent="0.3">
      <c r="P204409" s="83"/>
    </row>
    <row r="204410" spans="16:16" x14ac:dyDescent="0.3">
      <c r="P204410" s="83"/>
    </row>
    <row r="204411" spans="16:16" x14ac:dyDescent="0.3">
      <c r="P204411" s="83"/>
    </row>
    <row r="204412" spans="16:16" x14ac:dyDescent="0.3">
      <c r="P204412" s="83"/>
    </row>
    <row r="204413" spans="16:16" x14ac:dyDescent="0.3">
      <c r="P204413" s="83"/>
    </row>
    <row r="204414" spans="16:16" x14ac:dyDescent="0.3">
      <c r="P204414" s="83"/>
    </row>
    <row r="204415" spans="16:16" x14ac:dyDescent="0.3">
      <c r="P204415" s="83"/>
    </row>
    <row r="204416" spans="16:16" x14ac:dyDescent="0.3">
      <c r="P204416" s="83"/>
    </row>
    <row r="204417" spans="16:16" x14ac:dyDescent="0.3">
      <c r="P204417" s="83"/>
    </row>
    <row r="204418" spans="16:16" x14ac:dyDescent="0.3">
      <c r="P204418" s="83"/>
    </row>
    <row r="204419" spans="16:16" x14ac:dyDescent="0.3">
      <c r="P204419" s="83"/>
    </row>
    <row r="204420" spans="16:16" x14ac:dyDescent="0.3">
      <c r="P204420" s="83"/>
    </row>
    <row r="204421" spans="16:16" x14ac:dyDescent="0.3">
      <c r="P204421" s="83"/>
    </row>
    <row r="204422" spans="16:16" x14ac:dyDescent="0.3">
      <c r="P204422" s="83"/>
    </row>
    <row r="204423" spans="16:16" x14ac:dyDescent="0.3">
      <c r="P204423" s="83"/>
    </row>
    <row r="204424" spans="16:16" x14ac:dyDescent="0.3">
      <c r="P204424" s="83"/>
    </row>
    <row r="204425" spans="16:16" x14ac:dyDescent="0.3">
      <c r="P204425" s="83"/>
    </row>
    <row r="204426" spans="16:16" x14ac:dyDescent="0.3">
      <c r="P204426" s="83"/>
    </row>
    <row r="204427" spans="16:16" x14ac:dyDescent="0.3">
      <c r="P204427" s="83"/>
    </row>
    <row r="204428" spans="16:16" x14ac:dyDescent="0.3">
      <c r="P204428" s="83"/>
    </row>
    <row r="204429" spans="16:16" x14ac:dyDescent="0.3">
      <c r="P204429" s="83"/>
    </row>
    <row r="204430" spans="16:16" x14ac:dyDescent="0.3">
      <c r="P204430" s="83"/>
    </row>
    <row r="204431" spans="16:16" x14ac:dyDescent="0.3">
      <c r="P204431" s="83"/>
    </row>
    <row r="204432" spans="16:16" x14ac:dyDescent="0.3">
      <c r="P204432" s="83"/>
    </row>
    <row r="204433" spans="16:16" x14ac:dyDescent="0.3">
      <c r="P204433" s="83"/>
    </row>
    <row r="204434" spans="16:16" x14ac:dyDescent="0.3">
      <c r="P204434" s="83"/>
    </row>
    <row r="204435" spans="16:16" x14ac:dyDescent="0.3">
      <c r="P204435" s="83"/>
    </row>
    <row r="204436" spans="16:16" x14ac:dyDescent="0.3">
      <c r="P204436" s="83"/>
    </row>
    <row r="204437" spans="16:16" x14ac:dyDescent="0.3">
      <c r="P204437" s="83"/>
    </row>
    <row r="204438" spans="16:16" x14ac:dyDescent="0.3">
      <c r="P204438" s="83"/>
    </row>
    <row r="204439" spans="16:16" x14ac:dyDescent="0.3">
      <c r="P204439" s="83"/>
    </row>
    <row r="204440" spans="16:16" x14ac:dyDescent="0.3">
      <c r="P204440" s="83"/>
    </row>
    <row r="204441" spans="16:16" x14ac:dyDescent="0.3">
      <c r="P204441" s="83"/>
    </row>
    <row r="204442" spans="16:16" x14ac:dyDescent="0.3">
      <c r="P204442" s="83"/>
    </row>
    <row r="204443" spans="16:16" x14ac:dyDescent="0.3">
      <c r="P204443" s="83"/>
    </row>
    <row r="204444" spans="16:16" x14ac:dyDescent="0.3">
      <c r="P204444" s="83"/>
    </row>
    <row r="204445" spans="16:16" x14ac:dyDescent="0.3">
      <c r="P204445" s="83"/>
    </row>
    <row r="204446" spans="16:16" x14ac:dyDescent="0.3">
      <c r="P204446" s="83"/>
    </row>
    <row r="204447" spans="16:16" x14ac:dyDescent="0.3">
      <c r="P204447" s="83"/>
    </row>
    <row r="204448" spans="16:16" x14ac:dyDescent="0.3">
      <c r="P204448" s="83"/>
    </row>
    <row r="204449" spans="16:16" x14ac:dyDescent="0.3">
      <c r="P204449" s="83"/>
    </row>
    <row r="204450" spans="16:16" x14ac:dyDescent="0.3">
      <c r="P204450" s="83"/>
    </row>
    <row r="204451" spans="16:16" x14ac:dyDescent="0.3">
      <c r="P204451" s="83"/>
    </row>
    <row r="204452" spans="16:16" x14ac:dyDescent="0.3">
      <c r="P204452" s="83"/>
    </row>
    <row r="204453" spans="16:16" x14ac:dyDescent="0.3">
      <c r="P204453" s="83"/>
    </row>
    <row r="204454" spans="16:16" x14ac:dyDescent="0.3">
      <c r="P204454" s="83"/>
    </row>
    <row r="204455" spans="16:16" x14ac:dyDescent="0.3">
      <c r="P204455" s="83"/>
    </row>
    <row r="204456" spans="16:16" x14ac:dyDescent="0.3">
      <c r="P204456" s="83"/>
    </row>
    <row r="204457" spans="16:16" x14ac:dyDescent="0.3">
      <c r="P204457" s="83"/>
    </row>
    <row r="204458" spans="16:16" x14ac:dyDescent="0.3">
      <c r="P204458" s="83"/>
    </row>
    <row r="204459" spans="16:16" x14ac:dyDescent="0.3">
      <c r="P204459" s="83"/>
    </row>
    <row r="204460" spans="16:16" x14ac:dyDescent="0.3">
      <c r="P204460" s="83"/>
    </row>
    <row r="204461" spans="16:16" x14ac:dyDescent="0.3">
      <c r="P204461" s="83"/>
    </row>
    <row r="204462" spans="16:16" x14ac:dyDescent="0.3">
      <c r="P204462" s="83"/>
    </row>
    <row r="204463" spans="16:16" x14ac:dyDescent="0.3">
      <c r="P204463" s="83"/>
    </row>
    <row r="204464" spans="16:16" x14ac:dyDescent="0.3">
      <c r="P204464" s="83"/>
    </row>
    <row r="204465" spans="16:16" x14ac:dyDescent="0.3">
      <c r="P204465" s="83"/>
    </row>
    <row r="204466" spans="16:16" x14ac:dyDescent="0.3">
      <c r="P204466" s="83"/>
    </row>
    <row r="204467" spans="16:16" x14ac:dyDescent="0.3">
      <c r="P204467" s="83"/>
    </row>
    <row r="204468" spans="16:16" x14ac:dyDescent="0.3">
      <c r="P204468" s="83"/>
    </row>
    <row r="204469" spans="16:16" x14ac:dyDescent="0.3">
      <c r="P204469" s="83"/>
    </row>
    <row r="204470" spans="16:16" x14ac:dyDescent="0.3">
      <c r="P204470" s="83"/>
    </row>
    <row r="204471" spans="16:16" x14ac:dyDescent="0.3">
      <c r="P204471" s="83"/>
    </row>
    <row r="204472" spans="16:16" x14ac:dyDescent="0.3">
      <c r="P204472" s="83"/>
    </row>
    <row r="204473" spans="16:16" x14ac:dyDescent="0.3">
      <c r="P204473" s="83"/>
    </row>
    <row r="204474" spans="16:16" x14ac:dyDescent="0.3">
      <c r="P204474" s="83"/>
    </row>
    <row r="204475" spans="16:16" x14ac:dyDescent="0.3">
      <c r="P204475" s="83"/>
    </row>
    <row r="204476" spans="16:16" x14ac:dyDescent="0.3">
      <c r="P204476" s="83"/>
    </row>
    <row r="204477" spans="16:16" x14ac:dyDescent="0.3">
      <c r="P204477" s="83"/>
    </row>
    <row r="204478" spans="16:16" x14ac:dyDescent="0.3">
      <c r="P204478" s="83"/>
    </row>
    <row r="204479" spans="16:16" x14ac:dyDescent="0.3">
      <c r="P204479" s="83"/>
    </row>
    <row r="204480" spans="16:16" x14ac:dyDescent="0.3">
      <c r="P204480" s="83"/>
    </row>
    <row r="204481" spans="16:16" x14ac:dyDescent="0.3">
      <c r="P204481" s="83"/>
    </row>
    <row r="204482" spans="16:16" x14ac:dyDescent="0.3">
      <c r="P204482" s="83"/>
    </row>
    <row r="204483" spans="16:16" x14ac:dyDescent="0.3">
      <c r="P204483" s="83"/>
    </row>
    <row r="204484" spans="16:16" x14ac:dyDescent="0.3">
      <c r="P204484" s="83"/>
    </row>
    <row r="204485" spans="16:16" x14ac:dyDescent="0.3">
      <c r="P204485" s="83"/>
    </row>
    <row r="204486" spans="16:16" x14ac:dyDescent="0.3">
      <c r="P204486" s="83"/>
    </row>
    <row r="204487" spans="16:16" x14ac:dyDescent="0.3">
      <c r="P204487" s="83"/>
    </row>
    <row r="204488" spans="16:16" x14ac:dyDescent="0.3">
      <c r="P204488" s="83"/>
    </row>
    <row r="204489" spans="16:16" x14ac:dyDescent="0.3">
      <c r="P204489" s="83"/>
    </row>
    <row r="204490" spans="16:16" x14ac:dyDescent="0.3">
      <c r="P204490" s="83"/>
    </row>
    <row r="204491" spans="16:16" x14ac:dyDescent="0.3">
      <c r="P204491" s="83"/>
    </row>
    <row r="204492" spans="16:16" x14ac:dyDescent="0.3">
      <c r="P204492" s="83"/>
    </row>
    <row r="204493" spans="16:16" x14ac:dyDescent="0.3">
      <c r="P204493" s="83"/>
    </row>
    <row r="204494" spans="16:16" x14ac:dyDescent="0.3">
      <c r="P204494" s="83"/>
    </row>
    <row r="204495" spans="16:16" x14ac:dyDescent="0.3">
      <c r="P204495" s="83"/>
    </row>
    <row r="204496" spans="16:16" x14ac:dyDescent="0.3">
      <c r="P204496" s="83"/>
    </row>
    <row r="204497" spans="16:16" x14ac:dyDescent="0.3">
      <c r="P204497" s="83"/>
    </row>
    <row r="204498" spans="16:16" x14ac:dyDescent="0.3">
      <c r="P204498" s="83"/>
    </row>
    <row r="204499" spans="16:16" x14ac:dyDescent="0.3">
      <c r="P204499" s="83"/>
    </row>
    <row r="204500" spans="16:16" x14ac:dyDescent="0.3">
      <c r="P204500" s="83"/>
    </row>
    <row r="204501" spans="16:16" x14ac:dyDescent="0.3">
      <c r="P204501" s="83"/>
    </row>
    <row r="204502" spans="16:16" x14ac:dyDescent="0.3">
      <c r="P204502" s="83"/>
    </row>
    <row r="204503" spans="16:16" x14ac:dyDescent="0.3">
      <c r="P204503" s="83"/>
    </row>
    <row r="204504" spans="16:16" x14ac:dyDescent="0.3">
      <c r="P204504" s="83"/>
    </row>
    <row r="204505" spans="16:16" x14ac:dyDescent="0.3">
      <c r="P204505" s="83"/>
    </row>
    <row r="204506" spans="16:16" x14ac:dyDescent="0.3">
      <c r="P204506" s="83"/>
    </row>
    <row r="204507" spans="16:16" x14ac:dyDescent="0.3">
      <c r="P204507" s="83"/>
    </row>
    <row r="204508" spans="16:16" x14ac:dyDescent="0.3">
      <c r="P204508" s="83"/>
    </row>
    <row r="204509" spans="16:16" x14ac:dyDescent="0.3">
      <c r="P204509" s="83"/>
    </row>
    <row r="204510" spans="16:16" x14ac:dyDescent="0.3">
      <c r="P204510" s="83"/>
    </row>
    <row r="204511" spans="16:16" x14ac:dyDescent="0.3">
      <c r="P204511" s="83"/>
    </row>
    <row r="204512" spans="16:16" x14ac:dyDescent="0.3">
      <c r="P204512" s="83"/>
    </row>
    <row r="204513" spans="16:16" x14ac:dyDescent="0.3">
      <c r="P204513" s="83"/>
    </row>
    <row r="204514" spans="16:16" x14ac:dyDescent="0.3">
      <c r="P204514" s="83"/>
    </row>
    <row r="204515" spans="16:16" x14ac:dyDescent="0.3">
      <c r="P204515" s="83"/>
    </row>
    <row r="204516" spans="16:16" x14ac:dyDescent="0.3">
      <c r="P204516" s="83"/>
    </row>
    <row r="204517" spans="16:16" x14ac:dyDescent="0.3">
      <c r="P204517" s="83"/>
    </row>
    <row r="204518" spans="16:16" x14ac:dyDescent="0.3">
      <c r="P204518" s="83"/>
    </row>
    <row r="204519" spans="16:16" x14ac:dyDescent="0.3">
      <c r="P204519" s="83"/>
    </row>
    <row r="204520" spans="16:16" x14ac:dyDescent="0.3">
      <c r="P204520" s="83"/>
    </row>
    <row r="204521" spans="16:16" x14ac:dyDescent="0.3">
      <c r="P204521" s="83"/>
    </row>
    <row r="204522" spans="16:16" x14ac:dyDescent="0.3">
      <c r="P204522" s="83"/>
    </row>
    <row r="204523" spans="16:16" x14ac:dyDescent="0.3">
      <c r="P204523" s="83"/>
    </row>
    <row r="204524" spans="16:16" x14ac:dyDescent="0.3">
      <c r="P204524" s="83"/>
    </row>
    <row r="204525" spans="16:16" x14ac:dyDescent="0.3">
      <c r="P204525" s="83"/>
    </row>
    <row r="204526" spans="16:16" x14ac:dyDescent="0.3">
      <c r="P204526" s="83"/>
    </row>
    <row r="204527" spans="16:16" x14ac:dyDescent="0.3">
      <c r="P204527" s="83"/>
    </row>
    <row r="204528" spans="16:16" x14ac:dyDescent="0.3">
      <c r="P204528" s="83"/>
    </row>
    <row r="204529" spans="16:16" x14ac:dyDescent="0.3">
      <c r="P204529" s="83"/>
    </row>
    <row r="204530" spans="16:16" x14ac:dyDescent="0.3">
      <c r="P204530" s="83"/>
    </row>
    <row r="204531" spans="16:16" x14ac:dyDescent="0.3">
      <c r="P204531" s="83"/>
    </row>
    <row r="204532" spans="16:16" x14ac:dyDescent="0.3">
      <c r="P204532" s="83"/>
    </row>
    <row r="204533" spans="16:16" x14ac:dyDescent="0.3">
      <c r="P204533" s="83"/>
    </row>
    <row r="204534" spans="16:16" x14ac:dyDescent="0.3">
      <c r="P204534" s="83"/>
    </row>
    <row r="204535" spans="16:16" x14ac:dyDescent="0.3">
      <c r="P204535" s="83"/>
    </row>
    <row r="204536" spans="16:16" x14ac:dyDescent="0.3">
      <c r="P204536" s="83"/>
    </row>
    <row r="204537" spans="16:16" x14ac:dyDescent="0.3">
      <c r="P204537" s="83"/>
    </row>
    <row r="204538" spans="16:16" x14ac:dyDescent="0.3">
      <c r="P204538" s="83"/>
    </row>
    <row r="204539" spans="16:16" x14ac:dyDescent="0.3">
      <c r="P204539" s="83"/>
    </row>
    <row r="204540" spans="16:16" x14ac:dyDescent="0.3">
      <c r="P204540" s="83"/>
    </row>
    <row r="204541" spans="16:16" x14ac:dyDescent="0.3">
      <c r="P204541" s="83"/>
    </row>
    <row r="204542" spans="16:16" x14ac:dyDescent="0.3">
      <c r="P204542" s="83"/>
    </row>
    <row r="204543" spans="16:16" x14ac:dyDescent="0.3">
      <c r="P204543" s="83"/>
    </row>
    <row r="204544" spans="16:16" x14ac:dyDescent="0.3">
      <c r="P204544" s="83"/>
    </row>
    <row r="204545" spans="16:16" x14ac:dyDescent="0.3">
      <c r="P204545" s="83"/>
    </row>
    <row r="204546" spans="16:16" x14ac:dyDescent="0.3">
      <c r="P204546" s="83"/>
    </row>
    <row r="204547" spans="16:16" x14ac:dyDescent="0.3">
      <c r="P204547" s="83"/>
    </row>
    <row r="204548" spans="16:16" x14ac:dyDescent="0.3">
      <c r="P204548" s="83"/>
    </row>
    <row r="204549" spans="16:16" x14ac:dyDescent="0.3">
      <c r="P204549" s="83"/>
    </row>
    <row r="204550" spans="16:16" x14ac:dyDescent="0.3">
      <c r="P204550" s="83"/>
    </row>
    <row r="204551" spans="16:16" x14ac:dyDescent="0.3">
      <c r="P204551" s="83"/>
    </row>
    <row r="204552" spans="16:16" x14ac:dyDescent="0.3">
      <c r="P204552" s="83"/>
    </row>
    <row r="204553" spans="16:16" x14ac:dyDescent="0.3">
      <c r="P204553" s="83"/>
    </row>
    <row r="204554" spans="16:16" x14ac:dyDescent="0.3">
      <c r="P204554" s="83"/>
    </row>
    <row r="204555" spans="16:16" x14ac:dyDescent="0.3">
      <c r="P204555" s="83"/>
    </row>
    <row r="204556" spans="16:16" x14ac:dyDescent="0.3">
      <c r="P204556" s="83"/>
    </row>
    <row r="204557" spans="16:16" x14ac:dyDescent="0.3">
      <c r="P204557" s="83"/>
    </row>
    <row r="204558" spans="16:16" x14ac:dyDescent="0.3">
      <c r="P204558" s="83"/>
    </row>
    <row r="204559" spans="16:16" x14ac:dyDescent="0.3">
      <c r="P204559" s="83"/>
    </row>
    <row r="204560" spans="16:16" x14ac:dyDescent="0.3">
      <c r="P204560" s="83"/>
    </row>
    <row r="204561" spans="16:16" x14ac:dyDescent="0.3">
      <c r="P204561" s="83"/>
    </row>
    <row r="204562" spans="16:16" x14ac:dyDescent="0.3">
      <c r="P204562" s="83"/>
    </row>
    <row r="204563" spans="16:16" x14ac:dyDescent="0.3">
      <c r="P204563" s="83"/>
    </row>
    <row r="204564" spans="16:16" x14ac:dyDescent="0.3">
      <c r="P204564" s="83"/>
    </row>
    <row r="204565" spans="16:16" x14ac:dyDescent="0.3">
      <c r="P204565" s="83"/>
    </row>
    <row r="204566" spans="16:16" x14ac:dyDescent="0.3">
      <c r="P204566" s="83"/>
    </row>
    <row r="204567" spans="16:16" x14ac:dyDescent="0.3">
      <c r="P204567" s="83"/>
    </row>
    <row r="204568" spans="16:16" x14ac:dyDescent="0.3">
      <c r="P204568" s="83"/>
    </row>
    <row r="204569" spans="16:16" x14ac:dyDescent="0.3">
      <c r="P204569" s="83"/>
    </row>
    <row r="204570" spans="16:16" x14ac:dyDescent="0.3">
      <c r="P204570" s="83"/>
    </row>
    <row r="204571" spans="16:16" x14ac:dyDescent="0.3">
      <c r="P204571" s="83"/>
    </row>
    <row r="204572" spans="16:16" x14ac:dyDescent="0.3">
      <c r="P204572" s="83"/>
    </row>
    <row r="204573" spans="16:16" x14ac:dyDescent="0.3">
      <c r="P204573" s="83"/>
    </row>
    <row r="204574" spans="16:16" x14ac:dyDescent="0.3">
      <c r="P204574" s="83"/>
    </row>
    <row r="204575" spans="16:16" x14ac:dyDescent="0.3">
      <c r="P204575" s="83"/>
    </row>
    <row r="204576" spans="16:16" x14ac:dyDescent="0.3">
      <c r="P204576" s="83"/>
    </row>
    <row r="204577" spans="16:16" x14ac:dyDescent="0.3">
      <c r="P204577" s="83"/>
    </row>
    <row r="204578" spans="16:16" x14ac:dyDescent="0.3">
      <c r="P204578" s="83"/>
    </row>
    <row r="204579" spans="16:16" x14ac:dyDescent="0.3">
      <c r="P204579" s="83"/>
    </row>
    <row r="204580" spans="16:16" x14ac:dyDescent="0.3">
      <c r="P204580" s="83"/>
    </row>
    <row r="204581" spans="16:16" x14ac:dyDescent="0.3">
      <c r="P204581" s="83"/>
    </row>
    <row r="204582" spans="16:16" x14ac:dyDescent="0.3">
      <c r="P204582" s="83"/>
    </row>
    <row r="204583" spans="16:16" x14ac:dyDescent="0.3">
      <c r="P204583" s="83"/>
    </row>
    <row r="204584" spans="16:16" x14ac:dyDescent="0.3">
      <c r="P204584" s="83"/>
    </row>
    <row r="204585" spans="16:16" x14ac:dyDescent="0.3">
      <c r="P204585" s="83"/>
    </row>
    <row r="204586" spans="16:16" x14ac:dyDescent="0.3">
      <c r="P204586" s="83"/>
    </row>
    <row r="204587" spans="16:16" x14ac:dyDescent="0.3">
      <c r="P204587" s="83"/>
    </row>
    <row r="204588" spans="16:16" x14ac:dyDescent="0.3">
      <c r="P204588" s="83"/>
    </row>
    <row r="204589" spans="16:16" x14ac:dyDescent="0.3">
      <c r="P204589" s="83"/>
    </row>
    <row r="204590" spans="16:16" x14ac:dyDescent="0.3">
      <c r="P204590" s="83"/>
    </row>
    <row r="204591" spans="16:16" x14ac:dyDescent="0.3">
      <c r="P204591" s="83"/>
    </row>
    <row r="204592" spans="16:16" x14ac:dyDescent="0.3">
      <c r="P204592" s="83"/>
    </row>
    <row r="204593" spans="16:16" x14ac:dyDescent="0.3">
      <c r="P204593" s="83"/>
    </row>
    <row r="204594" spans="16:16" x14ac:dyDescent="0.3">
      <c r="P204594" s="83"/>
    </row>
    <row r="204595" spans="16:16" x14ac:dyDescent="0.3">
      <c r="P204595" s="83"/>
    </row>
    <row r="204596" spans="16:16" x14ac:dyDescent="0.3">
      <c r="P204596" s="83"/>
    </row>
    <row r="204597" spans="16:16" x14ac:dyDescent="0.3">
      <c r="P204597" s="83"/>
    </row>
    <row r="204598" spans="16:16" x14ac:dyDescent="0.3">
      <c r="P204598" s="83"/>
    </row>
    <row r="204599" spans="16:16" x14ac:dyDescent="0.3">
      <c r="P204599" s="83"/>
    </row>
    <row r="204600" spans="16:16" x14ac:dyDescent="0.3">
      <c r="P204600" s="83"/>
    </row>
    <row r="204601" spans="16:16" x14ac:dyDescent="0.3">
      <c r="P204601" s="83"/>
    </row>
    <row r="204602" spans="16:16" x14ac:dyDescent="0.3">
      <c r="P204602" s="83"/>
    </row>
    <row r="204603" spans="16:16" x14ac:dyDescent="0.3">
      <c r="P204603" s="83"/>
    </row>
    <row r="204604" spans="16:16" x14ac:dyDescent="0.3">
      <c r="P204604" s="83"/>
    </row>
    <row r="204605" spans="16:16" x14ac:dyDescent="0.3">
      <c r="P204605" s="83"/>
    </row>
    <row r="204606" spans="16:16" x14ac:dyDescent="0.3">
      <c r="P204606" s="83"/>
    </row>
    <row r="204607" spans="16:16" x14ac:dyDescent="0.3">
      <c r="P204607" s="83"/>
    </row>
    <row r="204608" spans="16:16" x14ac:dyDescent="0.3">
      <c r="P204608" s="83"/>
    </row>
    <row r="204609" spans="16:16" x14ac:dyDescent="0.3">
      <c r="P204609" s="83"/>
    </row>
    <row r="204610" spans="16:16" x14ac:dyDescent="0.3">
      <c r="P204610" s="83"/>
    </row>
    <row r="204611" spans="16:16" x14ac:dyDescent="0.3">
      <c r="P204611" s="83"/>
    </row>
    <row r="204612" spans="16:16" x14ac:dyDescent="0.3">
      <c r="P204612" s="83"/>
    </row>
    <row r="204613" spans="16:16" x14ac:dyDescent="0.3">
      <c r="P204613" s="83"/>
    </row>
    <row r="204614" spans="16:16" x14ac:dyDescent="0.3">
      <c r="P204614" s="83"/>
    </row>
    <row r="204615" spans="16:16" x14ac:dyDescent="0.3">
      <c r="P204615" s="83"/>
    </row>
    <row r="204616" spans="16:16" x14ac:dyDescent="0.3">
      <c r="P204616" s="83"/>
    </row>
    <row r="204617" spans="16:16" x14ac:dyDescent="0.3">
      <c r="P204617" s="83"/>
    </row>
    <row r="204618" spans="16:16" x14ac:dyDescent="0.3">
      <c r="P204618" s="83"/>
    </row>
    <row r="204619" spans="16:16" x14ac:dyDescent="0.3">
      <c r="P204619" s="83"/>
    </row>
    <row r="204620" spans="16:16" x14ac:dyDescent="0.3">
      <c r="P204620" s="83"/>
    </row>
    <row r="204621" spans="16:16" x14ac:dyDescent="0.3">
      <c r="P204621" s="83"/>
    </row>
    <row r="204622" spans="16:16" x14ac:dyDescent="0.3">
      <c r="P204622" s="83"/>
    </row>
    <row r="204623" spans="16:16" x14ac:dyDescent="0.3">
      <c r="P204623" s="83"/>
    </row>
    <row r="204624" spans="16:16" x14ac:dyDescent="0.3">
      <c r="P204624" s="83"/>
    </row>
    <row r="204625" spans="16:16" x14ac:dyDescent="0.3">
      <c r="P204625" s="83"/>
    </row>
    <row r="204626" spans="16:16" x14ac:dyDescent="0.3">
      <c r="P204626" s="83"/>
    </row>
    <row r="204627" spans="16:16" x14ac:dyDescent="0.3">
      <c r="P204627" s="83"/>
    </row>
    <row r="204628" spans="16:16" x14ac:dyDescent="0.3">
      <c r="P204628" s="83"/>
    </row>
    <row r="204629" spans="16:16" x14ac:dyDescent="0.3">
      <c r="P204629" s="83"/>
    </row>
    <row r="204630" spans="16:16" x14ac:dyDescent="0.3">
      <c r="P204630" s="83"/>
    </row>
    <row r="204631" spans="16:16" x14ac:dyDescent="0.3">
      <c r="P204631" s="83"/>
    </row>
    <row r="204632" spans="16:16" x14ac:dyDescent="0.3">
      <c r="P204632" s="83"/>
    </row>
    <row r="204633" spans="16:16" x14ac:dyDescent="0.3">
      <c r="P204633" s="83"/>
    </row>
    <row r="204634" spans="16:16" x14ac:dyDescent="0.3">
      <c r="P204634" s="83"/>
    </row>
    <row r="204635" spans="16:16" x14ac:dyDescent="0.3">
      <c r="P204635" s="83"/>
    </row>
    <row r="204636" spans="16:16" x14ac:dyDescent="0.3">
      <c r="P204636" s="83"/>
    </row>
    <row r="204637" spans="16:16" x14ac:dyDescent="0.3">
      <c r="P204637" s="83"/>
    </row>
    <row r="204638" spans="16:16" x14ac:dyDescent="0.3">
      <c r="P204638" s="83"/>
    </row>
    <row r="204639" spans="16:16" x14ac:dyDescent="0.3">
      <c r="P204639" s="83"/>
    </row>
    <row r="204640" spans="16:16" x14ac:dyDescent="0.3">
      <c r="P204640" s="83"/>
    </row>
    <row r="204641" spans="16:16" x14ac:dyDescent="0.3">
      <c r="P204641" s="83"/>
    </row>
    <row r="204642" spans="16:16" x14ac:dyDescent="0.3">
      <c r="P204642" s="83"/>
    </row>
    <row r="204643" spans="16:16" x14ac:dyDescent="0.3">
      <c r="P204643" s="83"/>
    </row>
    <row r="204644" spans="16:16" x14ac:dyDescent="0.3">
      <c r="P204644" s="83"/>
    </row>
    <row r="204645" spans="16:16" x14ac:dyDescent="0.3">
      <c r="P204645" s="83"/>
    </row>
    <row r="204646" spans="16:16" x14ac:dyDescent="0.3">
      <c r="P204646" s="83"/>
    </row>
    <row r="204647" spans="16:16" x14ac:dyDescent="0.3">
      <c r="P204647" s="83"/>
    </row>
    <row r="204648" spans="16:16" x14ac:dyDescent="0.3">
      <c r="P204648" s="83"/>
    </row>
    <row r="204649" spans="16:16" x14ac:dyDescent="0.3">
      <c r="P204649" s="83"/>
    </row>
    <row r="204650" spans="16:16" x14ac:dyDescent="0.3">
      <c r="P204650" s="83"/>
    </row>
    <row r="204651" spans="16:16" x14ac:dyDescent="0.3">
      <c r="P204651" s="83"/>
    </row>
    <row r="204652" spans="16:16" x14ac:dyDescent="0.3">
      <c r="P204652" s="83"/>
    </row>
    <row r="204653" spans="16:16" x14ac:dyDescent="0.3">
      <c r="P204653" s="83"/>
    </row>
    <row r="204654" spans="16:16" x14ac:dyDescent="0.3">
      <c r="P204654" s="83"/>
    </row>
    <row r="204655" spans="16:16" x14ac:dyDescent="0.3">
      <c r="P204655" s="83"/>
    </row>
    <row r="204656" spans="16:16" x14ac:dyDescent="0.3">
      <c r="P204656" s="83"/>
    </row>
    <row r="204657" spans="16:16" x14ac:dyDescent="0.3">
      <c r="P204657" s="83"/>
    </row>
    <row r="204658" spans="16:16" x14ac:dyDescent="0.3">
      <c r="P204658" s="83"/>
    </row>
    <row r="204659" spans="16:16" x14ac:dyDescent="0.3">
      <c r="P204659" s="83"/>
    </row>
    <row r="204660" spans="16:16" x14ac:dyDescent="0.3">
      <c r="P204660" s="83"/>
    </row>
    <row r="204661" spans="16:16" x14ac:dyDescent="0.3">
      <c r="P204661" s="83"/>
    </row>
    <row r="204662" spans="16:16" x14ac:dyDescent="0.3">
      <c r="P204662" s="83"/>
    </row>
    <row r="204663" spans="16:16" x14ac:dyDescent="0.3">
      <c r="P204663" s="83"/>
    </row>
    <row r="204664" spans="16:16" x14ac:dyDescent="0.3">
      <c r="P204664" s="83"/>
    </row>
    <row r="204665" spans="16:16" x14ac:dyDescent="0.3">
      <c r="P204665" s="83"/>
    </row>
    <row r="204666" spans="16:16" x14ac:dyDescent="0.3">
      <c r="P204666" s="83"/>
    </row>
    <row r="204667" spans="16:16" x14ac:dyDescent="0.3">
      <c r="P204667" s="83"/>
    </row>
    <row r="204668" spans="16:16" x14ac:dyDescent="0.3">
      <c r="P204668" s="83"/>
    </row>
    <row r="204669" spans="16:16" x14ac:dyDescent="0.3">
      <c r="P204669" s="83"/>
    </row>
    <row r="204670" spans="16:16" x14ac:dyDescent="0.3">
      <c r="P204670" s="83"/>
    </row>
    <row r="204671" spans="16:16" x14ac:dyDescent="0.3">
      <c r="P204671" s="83"/>
    </row>
    <row r="204672" spans="16:16" x14ac:dyDescent="0.3">
      <c r="P204672" s="83"/>
    </row>
    <row r="204673" spans="16:16" x14ac:dyDescent="0.3">
      <c r="P204673" s="83"/>
    </row>
    <row r="204674" spans="16:16" x14ac:dyDescent="0.3">
      <c r="P204674" s="83"/>
    </row>
    <row r="204675" spans="16:16" x14ac:dyDescent="0.3">
      <c r="P204675" s="83"/>
    </row>
    <row r="204676" spans="16:16" x14ac:dyDescent="0.3">
      <c r="P204676" s="83"/>
    </row>
    <row r="204677" spans="16:16" x14ac:dyDescent="0.3">
      <c r="P204677" s="83"/>
    </row>
    <row r="204678" spans="16:16" x14ac:dyDescent="0.3">
      <c r="P204678" s="83"/>
    </row>
    <row r="204679" spans="16:16" x14ac:dyDescent="0.3">
      <c r="P204679" s="83"/>
    </row>
    <row r="204680" spans="16:16" x14ac:dyDescent="0.3">
      <c r="P204680" s="83"/>
    </row>
    <row r="204681" spans="16:16" x14ac:dyDescent="0.3">
      <c r="P204681" s="83"/>
    </row>
    <row r="204682" spans="16:16" x14ac:dyDescent="0.3">
      <c r="P204682" s="83"/>
    </row>
    <row r="204683" spans="16:16" x14ac:dyDescent="0.3">
      <c r="P204683" s="83"/>
    </row>
    <row r="204684" spans="16:16" x14ac:dyDescent="0.3">
      <c r="P204684" s="83"/>
    </row>
    <row r="204685" spans="16:16" x14ac:dyDescent="0.3">
      <c r="P204685" s="83"/>
    </row>
    <row r="204686" spans="16:16" x14ac:dyDescent="0.3">
      <c r="P204686" s="83"/>
    </row>
    <row r="204687" spans="16:16" x14ac:dyDescent="0.3">
      <c r="P204687" s="83"/>
    </row>
    <row r="204688" spans="16:16" x14ac:dyDescent="0.3">
      <c r="P204688" s="83"/>
    </row>
    <row r="204689" spans="16:16" x14ac:dyDescent="0.3">
      <c r="P204689" s="83"/>
    </row>
    <row r="204690" spans="16:16" x14ac:dyDescent="0.3">
      <c r="P204690" s="83"/>
    </row>
    <row r="204691" spans="16:16" x14ac:dyDescent="0.3">
      <c r="P204691" s="83"/>
    </row>
    <row r="204692" spans="16:16" x14ac:dyDescent="0.3">
      <c r="P204692" s="83"/>
    </row>
    <row r="204693" spans="16:16" x14ac:dyDescent="0.3">
      <c r="P204693" s="83"/>
    </row>
    <row r="204694" spans="16:16" x14ac:dyDescent="0.3">
      <c r="P204694" s="83"/>
    </row>
    <row r="204695" spans="16:16" x14ac:dyDescent="0.3">
      <c r="P204695" s="83"/>
    </row>
    <row r="204696" spans="16:16" x14ac:dyDescent="0.3">
      <c r="P204696" s="83"/>
    </row>
    <row r="204697" spans="16:16" x14ac:dyDescent="0.3">
      <c r="P204697" s="83"/>
    </row>
    <row r="204698" spans="16:16" x14ac:dyDescent="0.3">
      <c r="P204698" s="83"/>
    </row>
    <row r="204699" spans="16:16" x14ac:dyDescent="0.3">
      <c r="P204699" s="83"/>
    </row>
    <row r="204700" spans="16:16" x14ac:dyDescent="0.3">
      <c r="P204700" s="83"/>
    </row>
    <row r="204701" spans="16:16" x14ac:dyDescent="0.3">
      <c r="P204701" s="83"/>
    </row>
    <row r="204702" spans="16:16" x14ac:dyDescent="0.3">
      <c r="P204702" s="83"/>
    </row>
    <row r="204703" spans="16:16" x14ac:dyDescent="0.3">
      <c r="P204703" s="83"/>
    </row>
    <row r="204704" spans="16:16" x14ac:dyDescent="0.3">
      <c r="P204704" s="83"/>
    </row>
    <row r="204705" spans="16:16" x14ac:dyDescent="0.3">
      <c r="P204705" s="83"/>
    </row>
    <row r="204706" spans="16:16" x14ac:dyDescent="0.3">
      <c r="P204706" s="83"/>
    </row>
    <row r="204707" spans="16:16" x14ac:dyDescent="0.3">
      <c r="P204707" s="83"/>
    </row>
    <row r="204708" spans="16:16" x14ac:dyDescent="0.3">
      <c r="P204708" s="83"/>
    </row>
    <row r="204709" spans="16:16" x14ac:dyDescent="0.3">
      <c r="P204709" s="83"/>
    </row>
    <row r="204710" spans="16:16" x14ac:dyDescent="0.3">
      <c r="P204710" s="83"/>
    </row>
    <row r="204711" spans="16:16" x14ac:dyDescent="0.3">
      <c r="P204711" s="83"/>
    </row>
    <row r="204712" spans="16:16" x14ac:dyDescent="0.3">
      <c r="P204712" s="83"/>
    </row>
    <row r="204713" spans="16:16" x14ac:dyDescent="0.3">
      <c r="P204713" s="83"/>
    </row>
    <row r="204714" spans="16:16" x14ac:dyDescent="0.3">
      <c r="P204714" s="83"/>
    </row>
    <row r="204715" spans="16:16" x14ac:dyDescent="0.3">
      <c r="P204715" s="83"/>
    </row>
    <row r="204716" spans="16:16" x14ac:dyDescent="0.3">
      <c r="P204716" s="83"/>
    </row>
    <row r="204717" spans="16:16" x14ac:dyDescent="0.3">
      <c r="P204717" s="83"/>
    </row>
    <row r="204718" spans="16:16" x14ac:dyDescent="0.3">
      <c r="P204718" s="83"/>
    </row>
    <row r="204719" spans="16:16" x14ac:dyDescent="0.3">
      <c r="P204719" s="83"/>
    </row>
    <row r="204720" spans="16:16" x14ac:dyDescent="0.3">
      <c r="P204720" s="83"/>
    </row>
    <row r="204721" spans="16:16" x14ac:dyDescent="0.3">
      <c r="P204721" s="83"/>
    </row>
    <row r="204722" spans="16:16" x14ac:dyDescent="0.3">
      <c r="P204722" s="83"/>
    </row>
    <row r="204723" spans="16:16" x14ac:dyDescent="0.3">
      <c r="P204723" s="83"/>
    </row>
    <row r="204724" spans="16:16" x14ac:dyDescent="0.3">
      <c r="P204724" s="83"/>
    </row>
    <row r="204725" spans="16:16" x14ac:dyDescent="0.3">
      <c r="P204725" s="83"/>
    </row>
    <row r="204726" spans="16:16" x14ac:dyDescent="0.3">
      <c r="P204726" s="83"/>
    </row>
    <row r="204727" spans="16:16" x14ac:dyDescent="0.3">
      <c r="P204727" s="83"/>
    </row>
    <row r="204728" spans="16:16" x14ac:dyDescent="0.3">
      <c r="P204728" s="83"/>
    </row>
    <row r="204729" spans="16:16" x14ac:dyDescent="0.3">
      <c r="P204729" s="83"/>
    </row>
    <row r="204730" spans="16:16" x14ac:dyDescent="0.3">
      <c r="P204730" s="83"/>
    </row>
    <row r="204731" spans="16:16" x14ac:dyDescent="0.3">
      <c r="P204731" s="83"/>
    </row>
    <row r="204732" spans="16:16" x14ac:dyDescent="0.3">
      <c r="P204732" s="83"/>
    </row>
    <row r="204733" spans="16:16" x14ac:dyDescent="0.3">
      <c r="P204733" s="83"/>
    </row>
    <row r="204734" spans="16:16" x14ac:dyDescent="0.3">
      <c r="P204734" s="83"/>
    </row>
    <row r="204735" spans="16:16" x14ac:dyDescent="0.3">
      <c r="P204735" s="83"/>
    </row>
    <row r="204736" spans="16:16" x14ac:dyDescent="0.3">
      <c r="P204736" s="83"/>
    </row>
    <row r="204737" spans="16:16" x14ac:dyDescent="0.3">
      <c r="P204737" s="83"/>
    </row>
    <row r="204738" spans="16:16" x14ac:dyDescent="0.3">
      <c r="P204738" s="83"/>
    </row>
    <row r="204739" spans="16:16" x14ac:dyDescent="0.3">
      <c r="P204739" s="83"/>
    </row>
    <row r="204740" spans="16:16" x14ac:dyDescent="0.3">
      <c r="P204740" s="83"/>
    </row>
    <row r="204741" spans="16:16" x14ac:dyDescent="0.3">
      <c r="P204741" s="83"/>
    </row>
    <row r="204742" spans="16:16" x14ac:dyDescent="0.3">
      <c r="P204742" s="83"/>
    </row>
    <row r="204743" spans="16:16" x14ac:dyDescent="0.3">
      <c r="P204743" s="83"/>
    </row>
    <row r="204744" spans="16:16" x14ac:dyDescent="0.3">
      <c r="P204744" s="83"/>
    </row>
    <row r="204745" spans="16:16" x14ac:dyDescent="0.3">
      <c r="P204745" s="83"/>
    </row>
    <row r="204746" spans="16:16" x14ac:dyDescent="0.3">
      <c r="P204746" s="83"/>
    </row>
    <row r="204747" spans="16:16" x14ac:dyDescent="0.3">
      <c r="P204747" s="83"/>
    </row>
    <row r="204748" spans="16:16" x14ac:dyDescent="0.3">
      <c r="P204748" s="83"/>
    </row>
    <row r="204749" spans="16:16" x14ac:dyDescent="0.3">
      <c r="P204749" s="83"/>
    </row>
    <row r="204750" spans="16:16" x14ac:dyDescent="0.3">
      <c r="P204750" s="83"/>
    </row>
    <row r="204751" spans="16:16" x14ac:dyDescent="0.3">
      <c r="P204751" s="83"/>
    </row>
    <row r="204752" spans="16:16" x14ac:dyDescent="0.3">
      <c r="P204752" s="83"/>
    </row>
    <row r="204753" spans="16:16" x14ac:dyDescent="0.3">
      <c r="P204753" s="83"/>
    </row>
    <row r="204754" spans="16:16" x14ac:dyDescent="0.3">
      <c r="P204754" s="83"/>
    </row>
    <row r="204755" spans="16:16" x14ac:dyDescent="0.3">
      <c r="P204755" s="83"/>
    </row>
    <row r="204756" spans="16:16" x14ac:dyDescent="0.3">
      <c r="P204756" s="83"/>
    </row>
    <row r="204757" spans="16:16" x14ac:dyDescent="0.3">
      <c r="P204757" s="83"/>
    </row>
    <row r="204758" spans="16:16" x14ac:dyDescent="0.3">
      <c r="P204758" s="83"/>
    </row>
    <row r="204759" spans="16:16" x14ac:dyDescent="0.3">
      <c r="P204759" s="83"/>
    </row>
    <row r="204760" spans="16:16" x14ac:dyDescent="0.3">
      <c r="P204760" s="83"/>
    </row>
    <row r="204761" spans="16:16" x14ac:dyDescent="0.3">
      <c r="P204761" s="83"/>
    </row>
    <row r="204762" spans="16:16" x14ac:dyDescent="0.3">
      <c r="P204762" s="83"/>
    </row>
    <row r="204763" spans="16:16" x14ac:dyDescent="0.3">
      <c r="P204763" s="83"/>
    </row>
    <row r="204764" spans="16:16" x14ac:dyDescent="0.3">
      <c r="P204764" s="83"/>
    </row>
    <row r="204765" spans="16:16" x14ac:dyDescent="0.3">
      <c r="P204765" s="83"/>
    </row>
    <row r="204766" spans="16:16" x14ac:dyDescent="0.3">
      <c r="P204766" s="83"/>
    </row>
    <row r="204767" spans="16:16" x14ac:dyDescent="0.3">
      <c r="P204767" s="83"/>
    </row>
    <row r="204768" spans="16:16" x14ac:dyDescent="0.3">
      <c r="P204768" s="83"/>
    </row>
    <row r="204769" spans="16:16" x14ac:dyDescent="0.3">
      <c r="P204769" s="83"/>
    </row>
    <row r="204770" spans="16:16" x14ac:dyDescent="0.3">
      <c r="P204770" s="83"/>
    </row>
    <row r="204771" spans="16:16" x14ac:dyDescent="0.3">
      <c r="P204771" s="83"/>
    </row>
    <row r="204772" spans="16:16" x14ac:dyDescent="0.3">
      <c r="P204772" s="83"/>
    </row>
    <row r="204773" spans="16:16" x14ac:dyDescent="0.3">
      <c r="P204773" s="83"/>
    </row>
    <row r="204774" spans="16:16" x14ac:dyDescent="0.3">
      <c r="P204774" s="83"/>
    </row>
    <row r="204775" spans="16:16" x14ac:dyDescent="0.3">
      <c r="P204775" s="83"/>
    </row>
    <row r="204776" spans="16:16" x14ac:dyDescent="0.3">
      <c r="P204776" s="83"/>
    </row>
    <row r="204777" spans="16:16" x14ac:dyDescent="0.3">
      <c r="P204777" s="83"/>
    </row>
    <row r="204778" spans="16:16" x14ac:dyDescent="0.3">
      <c r="P204778" s="83"/>
    </row>
    <row r="204779" spans="16:16" x14ac:dyDescent="0.3">
      <c r="P204779" s="83"/>
    </row>
    <row r="204780" spans="16:16" x14ac:dyDescent="0.3">
      <c r="P204780" s="83"/>
    </row>
    <row r="204781" spans="16:16" x14ac:dyDescent="0.3">
      <c r="P204781" s="83"/>
    </row>
    <row r="204782" spans="16:16" x14ac:dyDescent="0.3">
      <c r="P204782" s="83"/>
    </row>
    <row r="204783" spans="16:16" x14ac:dyDescent="0.3">
      <c r="P204783" s="83"/>
    </row>
    <row r="204784" spans="16:16" x14ac:dyDescent="0.3">
      <c r="P204784" s="83"/>
    </row>
    <row r="204785" spans="16:16" x14ac:dyDescent="0.3">
      <c r="P204785" s="83"/>
    </row>
    <row r="204786" spans="16:16" x14ac:dyDescent="0.3">
      <c r="P204786" s="83"/>
    </row>
    <row r="204787" spans="16:16" x14ac:dyDescent="0.3">
      <c r="P204787" s="83"/>
    </row>
    <row r="204788" spans="16:16" x14ac:dyDescent="0.3">
      <c r="P204788" s="83"/>
    </row>
    <row r="204789" spans="16:16" x14ac:dyDescent="0.3">
      <c r="P204789" s="83"/>
    </row>
    <row r="204790" spans="16:16" x14ac:dyDescent="0.3">
      <c r="P204790" s="83"/>
    </row>
    <row r="204791" spans="16:16" x14ac:dyDescent="0.3">
      <c r="P204791" s="83"/>
    </row>
    <row r="204792" spans="16:16" x14ac:dyDescent="0.3">
      <c r="P204792" s="83"/>
    </row>
    <row r="204793" spans="16:16" x14ac:dyDescent="0.3">
      <c r="P204793" s="83"/>
    </row>
    <row r="204794" spans="16:16" x14ac:dyDescent="0.3">
      <c r="P204794" s="83"/>
    </row>
    <row r="204795" spans="16:16" x14ac:dyDescent="0.3">
      <c r="P204795" s="83"/>
    </row>
    <row r="204796" spans="16:16" x14ac:dyDescent="0.3">
      <c r="P204796" s="83"/>
    </row>
    <row r="204797" spans="16:16" x14ac:dyDescent="0.3">
      <c r="P204797" s="83"/>
    </row>
    <row r="204798" spans="16:16" x14ac:dyDescent="0.3">
      <c r="P204798" s="83"/>
    </row>
    <row r="204799" spans="16:16" x14ac:dyDescent="0.3">
      <c r="P204799" s="83"/>
    </row>
    <row r="204800" spans="16:16" x14ac:dyDescent="0.3">
      <c r="P204800" s="83"/>
    </row>
    <row r="204801" spans="16:16" x14ac:dyDescent="0.3">
      <c r="P204801" s="83"/>
    </row>
    <row r="204802" spans="16:16" x14ac:dyDescent="0.3">
      <c r="P204802" s="83"/>
    </row>
    <row r="204803" spans="16:16" x14ac:dyDescent="0.3">
      <c r="P204803" s="83"/>
    </row>
    <row r="204804" spans="16:16" x14ac:dyDescent="0.3">
      <c r="P204804" s="83"/>
    </row>
    <row r="204805" spans="16:16" x14ac:dyDescent="0.3">
      <c r="P204805" s="83"/>
    </row>
    <row r="204806" spans="16:16" x14ac:dyDescent="0.3">
      <c r="P204806" s="83"/>
    </row>
    <row r="204807" spans="16:16" x14ac:dyDescent="0.3">
      <c r="P204807" s="83"/>
    </row>
    <row r="204808" spans="16:16" x14ac:dyDescent="0.3">
      <c r="P204808" s="83"/>
    </row>
    <row r="204809" spans="16:16" x14ac:dyDescent="0.3">
      <c r="P204809" s="83"/>
    </row>
    <row r="204810" spans="16:16" x14ac:dyDescent="0.3">
      <c r="P204810" s="83"/>
    </row>
    <row r="204811" spans="16:16" x14ac:dyDescent="0.3">
      <c r="P204811" s="83"/>
    </row>
    <row r="204812" spans="16:16" x14ac:dyDescent="0.3">
      <c r="P204812" s="83"/>
    </row>
    <row r="204813" spans="16:16" x14ac:dyDescent="0.3">
      <c r="P204813" s="83"/>
    </row>
    <row r="204814" spans="16:16" x14ac:dyDescent="0.3">
      <c r="P204814" s="83"/>
    </row>
    <row r="204815" spans="16:16" x14ac:dyDescent="0.3">
      <c r="P204815" s="83"/>
    </row>
    <row r="204816" spans="16:16" x14ac:dyDescent="0.3">
      <c r="P204816" s="83"/>
    </row>
    <row r="204817" spans="16:16" x14ac:dyDescent="0.3">
      <c r="P204817" s="83"/>
    </row>
    <row r="204818" spans="16:16" x14ac:dyDescent="0.3">
      <c r="P204818" s="83"/>
    </row>
    <row r="204819" spans="16:16" x14ac:dyDescent="0.3">
      <c r="P204819" s="83"/>
    </row>
    <row r="204820" spans="16:16" x14ac:dyDescent="0.3">
      <c r="P204820" s="83"/>
    </row>
    <row r="204821" spans="16:16" x14ac:dyDescent="0.3">
      <c r="P204821" s="83"/>
    </row>
    <row r="204822" spans="16:16" x14ac:dyDescent="0.3">
      <c r="P204822" s="83"/>
    </row>
    <row r="204823" spans="16:16" x14ac:dyDescent="0.3">
      <c r="P204823" s="83"/>
    </row>
    <row r="204824" spans="16:16" x14ac:dyDescent="0.3">
      <c r="P204824" s="83"/>
    </row>
    <row r="204825" spans="16:16" x14ac:dyDescent="0.3">
      <c r="P204825" s="83"/>
    </row>
    <row r="204826" spans="16:16" x14ac:dyDescent="0.3">
      <c r="P204826" s="83"/>
    </row>
    <row r="204827" spans="16:16" x14ac:dyDescent="0.3">
      <c r="P204827" s="83"/>
    </row>
    <row r="204828" spans="16:16" x14ac:dyDescent="0.3">
      <c r="P204828" s="83"/>
    </row>
    <row r="204829" spans="16:16" x14ac:dyDescent="0.3">
      <c r="P204829" s="83"/>
    </row>
    <row r="204830" spans="16:16" x14ac:dyDescent="0.3">
      <c r="P204830" s="83"/>
    </row>
    <row r="204831" spans="16:16" x14ac:dyDescent="0.3">
      <c r="P204831" s="83"/>
    </row>
    <row r="204832" spans="16:16" x14ac:dyDescent="0.3">
      <c r="P204832" s="83"/>
    </row>
    <row r="204833" spans="16:16" x14ac:dyDescent="0.3">
      <c r="P204833" s="83"/>
    </row>
    <row r="204834" spans="16:16" x14ac:dyDescent="0.3">
      <c r="P204834" s="83"/>
    </row>
    <row r="204835" spans="16:16" x14ac:dyDescent="0.3">
      <c r="P204835" s="83"/>
    </row>
    <row r="204836" spans="16:16" x14ac:dyDescent="0.3">
      <c r="P204836" s="83"/>
    </row>
    <row r="204837" spans="16:16" x14ac:dyDescent="0.3">
      <c r="P204837" s="83"/>
    </row>
    <row r="204838" spans="16:16" x14ac:dyDescent="0.3">
      <c r="P204838" s="83"/>
    </row>
    <row r="204839" spans="16:16" x14ac:dyDescent="0.3">
      <c r="P204839" s="83"/>
    </row>
    <row r="204840" spans="16:16" x14ac:dyDescent="0.3">
      <c r="P204840" s="83"/>
    </row>
    <row r="204841" spans="16:16" x14ac:dyDescent="0.3">
      <c r="P204841" s="83"/>
    </row>
    <row r="204842" spans="16:16" x14ac:dyDescent="0.3">
      <c r="P204842" s="83"/>
    </row>
    <row r="204843" spans="16:16" x14ac:dyDescent="0.3">
      <c r="P204843" s="83"/>
    </row>
    <row r="204844" spans="16:16" x14ac:dyDescent="0.3">
      <c r="P204844" s="83"/>
    </row>
    <row r="204845" spans="16:16" x14ac:dyDescent="0.3">
      <c r="P204845" s="83"/>
    </row>
    <row r="204846" spans="16:16" x14ac:dyDescent="0.3">
      <c r="P204846" s="83"/>
    </row>
    <row r="204847" spans="16:16" x14ac:dyDescent="0.3">
      <c r="P204847" s="83"/>
    </row>
    <row r="204848" spans="16:16" x14ac:dyDescent="0.3">
      <c r="P204848" s="83"/>
    </row>
    <row r="204849" spans="16:16" x14ac:dyDescent="0.3">
      <c r="P204849" s="83"/>
    </row>
    <row r="204850" spans="16:16" x14ac:dyDescent="0.3">
      <c r="P204850" s="83"/>
    </row>
    <row r="204851" spans="16:16" x14ac:dyDescent="0.3">
      <c r="P204851" s="83"/>
    </row>
    <row r="204852" spans="16:16" x14ac:dyDescent="0.3">
      <c r="P204852" s="83"/>
    </row>
    <row r="204853" spans="16:16" x14ac:dyDescent="0.3">
      <c r="P204853" s="83"/>
    </row>
    <row r="204854" spans="16:16" x14ac:dyDescent="0.3">
      <c r="P204854" s="83"/>
    </row>
    <row r="204855" spans="16:16" x14ac:dyDescent="0.3">
      <c r="P204855" s="83"/>
    </row>
    <row r="204856" spans="16:16" x14ac:dyDescent="0.3">
      <c r="P204856" s="83"/>
    </row>
    <row r="204857" spans="16:16" x14ac:dyDescent="0.3">
      <c r="P204857" s="83"/>
    </row>
    <row r="204858" spans="16:16" x14ac:dyDescent="0.3">
      <c r="P204858" s="83"/>
    </row>
    <row r="204859" spans="16:16" x14ac:dyDescent="0.3">
      <c r="P204859" s="83"/>
    </row>
    <row r="204860" spans="16:16" x14ac:dyDescent="0.3">
      <c r="P204860" s="83"/>
    </row>
    <row r="204861" spans="16:16" x14ac:dyDescent="0.3">
      <c r="P204861" s="83"/>
    </row>
    <row r="204862" spans="16:16" x14ac:dyDescent="0.3">
      <c r="P204862" s="83"/>
    </row>
    <row r="204863" spans="16:16" x14ac:dyDescent="0.3">
      <c r="P204863" s="83"/>
    </row>
    <row r="204864" spans="16:16" x14ac:dyDescent="0.3">
      <c r="P204864" s="83"/>
    </row>
    <row r="204865" spans="16:16" x14ac:dyDescent="0.3">
      <c r="P204865" s="83"/>
    </row>
    <row r="204866" spans="16:16" x14ac:dyDescent="0.3">
      <c r="P204866" s="83"/>
    </row>
    <row r="204867" spans="16:16" x14ac:dyDescent="0.3">
      <c r="P204867" s="83"/>
    </row>
    <row r="204868" spans="16:16" x14ac:dyDescent="0.3">
      <c r="P204868" s="83"/>
    </row>
    <row r="204869" spans="16:16" x14ac:dyDescent="0.3">
      <c r="P204869" s="83"/>
    </row>
    <row r="204870" spans="16:16" x14ac:dyDescent="0.3">
      <c r="P204870" s="83"/>
    </row>
    <row r="204871" spans="16:16" x14ac:dyDescent="0.3">
      <c r="P204871" s="83"/>
    </row>
    <row r="204872" spans="16:16" x14ac:dyDescent="0.3">
      <c r="P204872" s="83"/>
    </row>
    <row r="204873" spans="16:16" x14ac:dyDescent="0.3">
      <c r="P204873" s="83"/>
    </row>
    <row r="204874" spans="16:16" x14ac:dyDescent="0.3">
      <c r="P204874" s="83"/>
    </row>
    <row r="204875" spans="16:16" x14ac:dyDescent="0.3">
      <c r="P204875" s="83"/>
    </row>
    <row r="204876" spans="16:16" x14ac:dyDescent="0.3">
      <c r="P204876" s="83"/>
    </row>
    <row r="204877" spans="16:16" x14ac:dyDescent="0.3">
      <c r="P204877" s="83"/>
    </row>
    <row r="204878" spans="16:16" x14ac:dyDescent="0.3">
      <c r="P204878" s="83"/>
    </row>
    <row r="204879" spans="16:16" x14ac:dyDescent="0.3">
      <c r="P204879" s="83"/>
    </row>
    <row r="204880" spans="16:16" x14ac:dyDescent="0.3">
      <c r="P204880" s="83"/>
    </row>
    <row r="204881" spans="16:16" x14ac:dyDescent="0.3">
      <c r="P204881" s="83"/>
    </row>
    <row r="204882" spans="16:16" x14ac:dyDescent="0.3">
      <c r="P204882" s="83"/>
    </row>
    <row r="204883" spans="16:16" x14ac:dyDescent="0.3">
      <c r="P204883" s="83"/>
    </row>
    <row r="204884" spans="16:16" x14ac:dyDescent="0.3">
      <c r="P204884" s="83"/>
    </row>
    <row r="204885" spans="16:16" x14ac:dyDescent="0.3">
      <c r="P204885" s="83"/>
    </row>
    <row r="204886" spans="16:16" x14ac:dyDescent="0.3">
      <c r="P204886" s="83"/>
    </row>
    <row r="204887" spans="16:16" x14ac:dyDescent="0.3">
      <c r="P204887" s="83"/>
    </row>
    <row r="204888" spans="16:16" x14ac:dyDescent="0.3">
      <c r="P204888" s="83"/>
    </row>
    <row r="204889" spans="16:16" x14ac:dyDescent="0.3">
      <c r="P204889" s="83"/>
    </row>
    <row r="204890" spans="16:16" x14ac:dyDescent="0.3">
      <c r="P204890" s="83"/>
    </row>
    <row r="204891" spans="16:16" x14ac:dyDescent="0.3">
      <c r="P204891" s="83"/>
    </row>
    <row r="204892" spans="16:16" x14ac:dyDescent="0.3">
      <c r="P204892" s="83"/>
    </row>
    <row r="204893" spans="16:16" x14ac:dyDescent="0.3">
      <c r="P204893" s="83"/>
    </row>
    <row r="204894" spans="16:16" x14ac:dyDescent="0.3">
      <c r="P204894" s="83"/>
    </row>
    <row r="204895" spans="16:16" x14ac:dyDescent="0.3">
      <c r="P204895" s="83"/>
    </row>
    <row r="204896" spans="16:16" x14ac:dyDescent="0.3">
      <c r="P204896" s="83"/>
    </row>
    <row r="204897" spans="16:16" x14ac:dyDescent="0.3">
      <c r="P204897" s="83"/>
    </row>
    <row r="204898" spans="16:16" x14ac:dyDescent="0.3">
      <c r="P204898" s="83"/>
    </row>
    <row r="204899" spans="16:16" x14ac:dyDescent="0.3">
      <c r="P204899" s="83"/>
    </row>
    <row r="204900" spans="16:16" x14ac:dyDescent="0.3">
      <c r="P204900" s="83"/>
    </row>
    <row r="204901" spans="16:16" x14ac:dyDescent="0.3">
      <c r="P204901" s="83"/>
    </row>
    <row r="204902" spans="16:16" x14ac:dyDescent="0.3">
      <c r="P204902" s="83"/>
    </row>
    <row r="204903" spans="16:16" x14ac:dyDescent="0.3">
      <c r="P204903" s="83"/>
    </row>
    <row r="204904" spans="16:16" x14ac:dyDescent="0.3">
      <c r="P204904" s="83"/>
    </row>
    <row r="204905" spans="16:16" x14ac:dyDescent="0.3">
      <c r="P204905" s="83"/>
    </row>
    <row r="204906" spans="16:16" x14ac:dyDescent="0.3">
      <c r="P204906" s="83"/>
    </row>
    <row r="204907" spans="16:16" x14ac:dyDescent="0.3">
      <c r="P204907" s="83"/>
    </row>
    <row r="204908" spans="16:16" x14ac:dyDescent="0.3">
      <c r="P204908" s="83"/>
    </row>
    <row r="204909" spans="16:16" x14ac:dyDescent="0.3">
      <c r="P204909" s="83"/>
    </row>
    <row r="204910" spans="16:16" x14ac:dyDescent="0.3">
      <c r="P204910" s="83"/>
    </row>
    <row r="204911" spans="16:16" x14ac:dyDescent="0.3">
      <c r="P204911" s="83"/>
    </row>
    <row r="204912" spans="16:16" x14ac:dyDescent="0.3">
      <c r="P204912" s="83"/>
    </row>
    <row r="204913" spans="16:16" x14ac:dyDescent="0.3">
      <c r="P204913" s="83"/>
    </row>
    <row r="204914" spans="16:16" x14ac:dyDescent="0.3">
      <c r="P204914" s="83"/>
    </row>
    <row r="204915" spans="16:16" x14ac:dyDescent="0.3">
      <c r="P204915" s="83"/>
    </row>
    <row r="204916" spans="16:16" x14ac:dyDescent="0.3">
      <c r="P204916" s="83"/>
    </row>
    <row r="204917" spans="16:16" x14ac:dyDescent="0.3">
      <c r="P204917" s="83"/>
    </row>
    <row r="204918" spans="16:16" x14ac:dyDescent="0.3">
      <c r="P204918" s="83"/>
    </row>
    <row r="204919" spans="16:16" x14ac:dyDescent="0.3">
      <c r="P204919" s="83"/>
    </row>
    <row r="204920" spans="16:16" x14ac:dyDescent="0.3">
      <c r="P204920" s="83"/>
    </row>
    <row r="204921" spans="16:16" x14ac:dyDescent="0.3">
      <c r="P204921" s="83"/>
    </row>
    <row r="204922" spans="16:16" x14ac:dyDescent="0.3">
      <c r="P204922" s="83"/>
    </row>
    <row r="204923" spans="16:16" x14ac:dyDescent="0.3">
      <c r="P204923" s="83"/>
    </row>
    <row r="204924" spans="16:16" x14ac:dyDescent="0.3">
      <c r="P204924" s="83"/>
    </row>
    <row r="204925" spans="16:16" x14ac:dyDescent="0.3">
      <c r="P204925" s="83"/>
    </row>
    <row r="204926" spans="16:16" x14ac:dyDescent="0.3">
      <c r="P204926" s="83"/>
    </row>
    <row r="204927" spans="16:16" x14ac:dyDescent="0.3">
      <c r="P204927" s="83"/>
    </row>
    <row r="204928" spans="16:16" x14ac:dyDescent="0.3">
      <c r="P204928" s="83"/>
    </row>
    <row r="204929" spans="16:16" x14ac:dyDescent="0.3">
      <c r="P204929" s="83"/>
    </row>
    <row r="204930" spans="16:16" x14ac:dyDescent="0.3">
      <c r="P204930" s="83"/>
    </row>
    <row r="204931" spans="16:16" x14ac:dyDescent="0.3">
      <c r="P204931" s="83"/>
    </row>
    <row r="204932" spans="16:16" x14ac:dyDescent="0.3">
      <c r="P204932" s="83"/>
    </row>
    <row r="204933" spans="16:16" x14ac:dyDescent="0.3">
      <c r="P204933" s="83"/>
    </row>
    <row r="204934" spans="16:16" x14ac:dyDescent="0.3">
      <c r="P204934" s="83"/>
    </row>
    <row r="204935" spans="16:16" x14ac:dyDescent="0.3">
      <c r="P204935" s="83"/>
    </row>
    <row r="204936" spans="16:16" x14ac:dyDescent="0.3">
      <c r="P204936" s="83"/>
    </row>
    <row r="204937" spans="16:16" x14ac:dyDescent="0.3">
      <c r="P204937" s="83"/>
    </row>
    <row r="204938" spans="16:16" x14ac:dyDescent="0.3">
      <c r="P204938" s="83"/>
    </row>
    <row r="204939" spans="16:16" x14ac:dyDescent="0.3">
      <c r="P204939" s="83"/>
    </row>
    <row r="204940" spans="16:16" x14ac:dyDescent="0.3">
      <c r="P204940" s="83"/>
    </row>
    <row r="204941" spans="16:16" x14ac:dyDescent="0.3">
      <c r="P204941" s="83"/>
    </row>
    <row r="204942" spans="16:16" x14ac:dyDescent="0.3">
      <c r="P204942" s="83"/>
    </row>
    <row r="204943" spans="16:16" x14ac:dyDescent="0.3">
      <c r="P204943" s="83"/>
    </row>
    <row r="204944" spans="16:16" x14ac:dyDescent="0.3">
      <c r="P204944" s="83"/>
    </row>
    <row r="204945" spans="16:16" x14ac:dyDescent="0.3">
      <c r="P204945" s="83"/>
    </row>
    <row r="204946" spans="16:16" x14ac:dyDescent="0.3">
      <c r="P204946" s="83"/>
    </row>
    <row r="204947" spans="16:16" x14ac:dyDescent="0.3">
      <c r="P204947" s="83"/>
    </row>
    <row r="204948" spans="16:16" x14ac:dyDescent="0.3">
      <c r="P204948" s="83"/>
    </row>
    <row r="204949" spans="16:16" x14ac:dyDescent="0.3">
      <c r="P204949" s="83"/>
    </row>
    <row r="204950" spans="16:16" x14ac:dyDescent="0.3">
      <c r="P204950" s="83"/>
    </row>
    <row r="204951" spans="16:16" x14ac:dyDescent="0.3">
      <c r="P204951" s="83"/>
    </row>
    <row r="204952" spans="16:16" x14ac:dyDescent="0.3">
      <c r="P204952" s="83"/>
    </row>
    <row r="204953" spans="16:16" x14ac:dyDescent="0.3">
      <c r="P204953" s="83"/>
    </row>
    <row r="204954" spans="16:16" x14ac:dyDescent="0.3">
      <c r="P204954" s="83"/>
    </row>
    <row r="204955" spans="16:16" x14ac:dyDescent="0.3">
      <c r="P204955" s="83"/>
    </row>
    <row r="204956" spans="16:16" x14ac:dyDescent="0.3">
      <c r="P204956" s="83"/>
    </row>
    <row r="204957" spans="16:16" x14ac:dyDescent="0.3">
      <c r="P204957" s="83"/>
    </row>
    <row r="204958" spans="16:16" x14ac:dyDescent="0.3">
      <c r="P204958" s="83"/>
    </row>
    <row r="204959" spans="16:16" x14ac:dyDescent="0.3">
      <c r="P204959" s="83"/>
    </row>
    <row r="204960" spans="16:16" x14ac:dyDescent="0.3">
      <c r="P204960" s="83"/>
    </row>
    <row r="204961" spans="16:16" x14ac:dyDescent="0.3">
      <c r="P204961" s="83"/>
    </row>
    <row r="204962" spans="16:16" x14ac:dyDescent="0.3">
      <c r="P204962" s="83"/>
    </row>
    <row r="204963" spans="16:16" x14ac:dyDescent="0.3">
      <c r="P204963" s="83"/>
    </row>
    <row r="204964" spans="16:16" x14ac:dyDescent="0.3">
      <c r="P204964" s="83"/>
    </row>
    <row r="204965" spans="16:16" x14ac:dyDescent="0.3">
      <c r="P204965" s="83"/>
    </row>
    <row r="204966" spans="16:16" x14ac:dyDescent="0.3">
      <c r="P204966" s="83"/>
    </row>
    <row r="204967" spans="16:16" x14ac:dyDescent="0.3">
      <c r="P204967" s="83"/>
    </row>
    <row r="204968" spans="16:16" x14ac:dyDescent="0.3">
      <c r="P204968" s="83"/>
    </row>
    <row r="204969" spans="16:16" x14ac:dyDescent="0.3">
      <c r="P204969" s="83"/>
    </row>
    <row r="204970" spans="16:16" x14ac:dyDescent="0.3">
      <c r="P204970" s="83"/>
    </row>
    <row r="204971" spans="16:16" x14ac:dyDescent="0.3">
      <c r="P204971" s="83"/>
    </row>
    <row r="204972" spans="16:16" x14ac:dyDescent="0.3">
      <c r="P204972" s="83"/>
    </row>
    <row r="204973" spans="16:16" x14ac:dyDescent="0.3">
      <c r="P204973" s="83"/>
    </row>
    <row r="204974" spans="16:16" x14ac:dyDescent="0.3">
      <c r="P204974" s="83"/>
    </row>
    <row r="204975" spans="16:16" x14ac:dyDescent="0.3">
      <c r="P204975" s="83"/>
    </row>
    <row r="204976" spans="16:16" x14ac:dyDescent="0.3">
      <c r="P204976" s="83"/>
    </row>
    <row r="204977" spans="16:16" x14ac:dyDescent="0.3">
      <c r="P204977" s="83"/>
    </row>
    <row r="204978" spans="16:16" x14ac:dyDescent="0.3">
      <c r="P204978" s="83"/>
    </row>
    <row r="204979" spans="16:16" x14ac:dyDescent="0.3">
      <c r="P204979" s="83"/>
    </row>
    <row r="204980" spans="16:16" x14ac:dyDescent="0.3">
      <c r="P204980" s="83"/>
    </row>
    <row r="204981" spans="16:16" x14ac:dyDescent="0.3">
      <c r="P204981" s="83"/>
    </row>
    <row r="204982" spans="16:16" x14ac:dyDescent="0.3">
      <c r="P204982" s="83"/>
    </row>
    <row r="204983" spans="16:16" x14ac:dyDescent="0.3">
      <c r="P204983" s="83"/>
    </row>
    <row r="204984" spans="16:16" x14ac:dyDescent="0.3">
      <c r="P204984" s="83"/>
    </row>
    <row r="204985" spans="16:16" x14ac:dyDescent="0.3">
      <c r="P204985" s="83"/>
    </row>
    <row r="204986" spans="16:16" x14ac:dyDescent="0.3">
      <c r="P204986" s="83"/>
    </row>
    <row r="204987" spans="16:16" x14ac:dyDescent="0.3">
      <c r="P204987" s="83"/>
    </row>
    <row r="204988" spans="16:16" x14ac:dyDescent="0.3">
      <c r="P204988" s="83"/>
    </row>
    <row r="204989" spans="16:16" x14ac:dyDescent="0.3">
      <c r="P204989" s="83"/>
    </row>
    <row r="204990" spans="16:16" x14ac:dyDescent="0.3">
      <c r="P204990" s="83"/>
    </row>
    <row r="204991" spans="16:16" x14ac:dyDescent="0.3">
      <c r="P204991" s="83"/>
    </row>
    <row r="204992" spans="16:16" x14ac:dyDescent="0.3">
      <c r="P204992" s="83"/>
    </row>
    <row r="204993" spans="16:16" x14ac:dyDescent="0.3">
      <c r="P204993" s="83"/>
    </row>
    <row r="204994" spans="16:16" x14ac:dyDescent="0.3">
      <c r="P204994" s="83"/>
    </row>
    <row r="204995" spans="16:16" x14ac:dyDescent="0.3">
      <c r="P204995" s="83"/>
    </row>
    <row r="204996" spans="16:16" x14ac:dyDescent="0.3">
      <c r="P204996" s="83"/>
    </row>
    <row r="204997" spans="16:16" x14ac:dyDescent="0.3">
      <c r="P204997" s="83"/>
    </row>
    <row r="204998" spans="16:16" x14ac:dyDescent="0.3">
      <c r="P204998" s="83"/>
    </row>
    <row r="204999" spans="16:16" x14ac:dyDescent="0.3">
      <c r="P204999" s="83"/>
    </row>
    <row r="205000" spans="16:16" x14ac:dyDescent="0.3">
      <c r="P205000" s="83"/>
    </row>
    <row r="205001" spans="16:16" x14ac:dyDescent="0.3">
      <c r="P205001" s="83"/>
    </row>
    <row r="205002" spans="16:16" x14ac:dyDescent="0.3">
      <c r="P205002" s="83"/>
    </row>
    <row r="205003" spans="16:16" x14ac:dyDescent="0.3">
      <c r="P205003" s="83"/>
    </row>
    <row r="205004" spans="16:16" x14ac:dyDescent="0.3">
      <c r="P205004" s="83"/>
    </row>
    <row r="205005" spans="16:16" x14ac:dyDescent="0.3">
      <c r="P205005" s="83"/>
    </row>
    <row r="205006" spans="16:16" x14ac:dyDescent="0.3">
      <c r="P205006" s="83"/>
    </row>
    <row r="205007" spans="16:16" x14ac:dyDescent="0.3">
      <c r="P205007" s="83"/>
    </row>
    <row r="205008" spans="16:16" x14ac:dyDescent="0.3">
      <c r="P205008" s="83"/>
    </row>
    <row r="205009" spans="16:16" x14ac:dyDescent="0.3">
      <c r="P205009" s="83"/>
    </row>
    <row r="205010" spans="16:16" x14ac:dyDescent="0.3">
      <c r="P205010" s="83"/>
    </row>
    <row r="205011" spans="16:16" x14ac:dyDescent="0.3">
      <c r="P205011" s="83"/>
    </row>
    <row r="205012" spans="16:16" x14ac:dyDescent="0.3">
      <c r="P205012" s="83"/>
    </row>
    <row r="205013" spans="16:16" x14ac:dyDescent="0.3">
      <c r="P205013" s="83"/>
    </row>
    <row r="205014" spans="16:16" x14ac:dyDescent="0.3">
      <c r="P205014" s="83"/>
    </row>
    <row r="205015" spans="16:16" x14ac:dyDescent="0.3">
      <c r="P205015" s="83"/>
    </row>
    <row r="205016" spans="16:16" x14ac:dyDescent="0.3">
      <c r="P205016" s="83"/>
    </row>
    <row r="205017" spans="16:16" x14ac:dyDescent="0.3">
      <c r="P205017" s="83"/>
    </row>
    <row r="205018" spans="16:16" x14ac:dyDescent="0.3">
      <c r="P205018" s="83"/>
    </row>
    <row r="205019" spans="16:16" x14ac:dyDescent="0.3">
      <c r="P205019" s="83"/>
    </row>
    <row r="205020" spans="16:16" x14ac:dyDescent="0.3">
      <c r="P205020" s="83"/>
    </row>
    <row r="205021" spans="16:16" x14ac:dyDescent="0.3">
      <c r="P205021" s="83"/>
    </row>
    <row r="205022" spans="16:16" x14ac:dyDescent="0.3">
      <c r="P205022" s="83"/>
    </row>
    <row r="205023" spans="16:16" x14ac:dyDescent="0.3">
      <c r="P205023" s="83"/>
    </row>
    <row r="205024" spans="16:16" x14ac:dyDescent="0.3">
      <c r="P205024" s="83"/>
    </row>
    <row r="205025" spans="16:16" x14ac:dyDescent="0.3">
      <c r="P205025" s="83"/>
    </row>
    <row r="205026" spans="16:16" x14ac:dyDescent="0.3">
      <c r="P205026" s="83"/>
    </row>
    <row r="205027" spans="16:16" x14ac:dyDescent="0.3">
      <c r="P205027" s="83"/>
    </row>
    <row r="205028" spans="16:16" x14ac:dyDescent="0.3">
      <c r="P205028" s="83"/>
    </row>
    <row r="205029" spans="16:16" x14ac:dyDescent="0.3">
      <c r="P205029" s="83"/>
    </row>
    <row r="205030" spans="16:16" x14ac:dyDescent="0.3">
      <c r="P205030" s="83"/>
    </row>
    <row r="205031" spans="16:16" x14ac:dyDescent="0.3">
      <c r="P205031" s="83"/>
    </row>
    <row r="205032" spans="16:16" x14ac:dyDescent="0.3">
      <c r="P205032" s="83"/>
    </row>
    <row r="205033" spans="16:16" x14ac:dyDescent="0.3">
      <c r="P205033" s="83"/>
    </row>
    <row r="205034" spans="16:16" x14ac:dyDescent="0.3">
      <c r="P205034" s="83"/>
    </row>
    <row r="205035" spans="16:16" x14ac:dyDescent="0.3">
      <c r="P205035" s="83"/>
    </row>
    <row r="205036" spans="16:16" x14ac:dyDescent="0.3">
      <c r="P205036" s="83"/>
    </row>
    <row r="205037" spans="16:16" x14ac:dyDescent="0.3">
      <c r="P205037" s="83"/>
    </row>
    <row r="205038" spans="16:16" x14ac:dyDescent="0.3">
      <c r="P205038" s="83"/>
    </row>
    <row r="205039" spans="16:16" x14ac:dyDescent="0.3">
      <c r="P205039" s="83"/>
    </row>
    <row r="205040" spans="16:16" x14ac:dyDescent="0.3">
      <c r="P205040" s="83"/>
    </row>
    <row r="205041" spans="16:16" x14ac:dyDescent="0.3">
      <c r="P205041" s="83"/>
    </row>
    <row r="205042" spans="16:16" x14ac:dyDescent="0.3">
      <c r="P205042" s="83"/>
    </row>
    <row r="205043" spans="16:16" x14ac:dyDescent="0.3">
      <c r="P205043" s="83"/>
    </row>
    <row r="205044" spans="16:16" x14ac:dyDescent="0.3">
      <c r="P205044" s="83"/>
    </row>
    <row r="205045" spans="16:16" x14ac:dyDescent="0.3">
      <c r="P205045" s="83"/>
    </row>
    <row r="205046" spans="16:16" x14ac:dyDescent="0.3">
      <c r="P205046" s="83"/>
    </row>
    <row r="205047" spans="16:16" x14ac:dyDescent="0.3">
      <c r="P205047" s="83"/>
    </row>
    <row r="205048" spans="16:16" x14ac:dyDescent="0.3">
      <c r="P205048" s="83"/>
    </row>
    <row r="205049" spans="16:16" x14ac:dyDescent="0.3">
      <c r="P205049" s="83"/>
    </row>
    <row r="205050" spans="16:16" x14ac:dyDescent="0.3">
      <c r="P205050" s="83"/>
    </row>
    <row r="205051" spans="16:16" x14ac:dyDescent="0.3">
      <c r="P205051" s="83"/>
    </row>
    <row r="205052" spans="16:16" x14ac:dyDescent="0.3">
      <c r="P205052" s="83"/>
    </row>
    <row r="205053" spans="16:16" x14ac:dyDescent="0.3">
      <c r="P205053" s="83"/>
    </row>
    <row r="205054" spans="16:16" x14ac:dyDescent="0.3">
      <c r="P205054" s="83"/>
    </row>
    <row r="205055" spans="16:16" x14ac:dyDescent="0.3">
      <c r="P205055" s="83"/>
    </row>
    <row r="205056" spans="16:16" x14ac:dyDescent="0.3">
      <c r="P205056" s="83"/>
    </row>
    <row r="205057" spans="16:16" x14ac:dyDescent="0.3">
      <c r="P205057" s="83"/>
    </row>
    <row r="205058" spans="16:16" x14ac:dyDescent="0.3">
      <c r="P205058" s="83"/>
    </row>
    <row r="205059" spans="16:16" x14ac:dyDescent="0.3">
      <c r="P205059" s="83"/>
    </row>
    <row r="205060" spans="16:16" x14ac:dyDescent="0.3">
      <c r="P205060" s="83"/>
    </row>
    <row r="205061" spans="16:16" x14ac:dyDescent="0.3">
      <c r="P205061" s="83"/>
    </row>
    <row r="205062" spans="16:16" x14ac:dyDescent="0.3">
      <c r="P205062" s="83"/>
    </row>
    <row r="205063" spans="16:16" x14ac:dyDescent="0.3">
      <c r="P205063" s="83"/>
    </row>
    <row r="205064" spans="16:16" x14ac:dyDescent="0.3">
      <c r="P205064" s="83"/>
    </row>
    <row r="205065" spans="16:16" x14ac:dyDescent="0.3">
      <c r="P205065" s="83"/>
    </row>
    <row r="205066" spans="16:16" x14ac:dyDescent="0.3">
      <c r="P205066" s="83"/>
    </row>
    <row r="205067" spans="16:16" x14ac:dyDescent="0.3">
      <c r="P205067" s="83"/>
    </row>
    <row r="205068" spans="16:16" x14ac:dyDescent="0.3">
      <c r="P205068" s="83"/>
    </row>
    <row r="205069" spans="16:16" x14ac:dyDescent="0.3">
      <c r="P205069" s="83"/>
    </row>
    <row r="205070" spans="16:16" x14ac:dyDescent="0.3">
      <c r="P205070" s="83"/>
    </row>
    <row r="205071" spans="16:16" x14ac:dyDescent="0.3">
      <c r="P205071" s="83"/>
    </row>
    <row r="205072" spans="16:16" x14ac:dyDescent="0.3">
      <c r="P205072" s="83"/>
    </row>
    <row r="205073" spans="16:16" x14ac:dyDescent="0.3">
      <c r="P205073" s="83"/>
    </row>
    <row r="205074" spans="16:16" x14ac:dyDescent="0.3">
      <c r="P205074" s="83"/>
    </row>
    <row r="205075" spans="16:16" x14ac:dyDescent="0.3">
      <c r="P205075" s="83"/>
    </row>
    <row r="205076" spans="16:16" x14ac:dyDescent="0.3">
      <c r="P205076" s="83"/>
    </row>
    <row r="205077" spans="16:16" x14ac:dyDescent="0.3">
      <c r="P205077" s="83"/>
    </row>
    <row r="205078" spans="16:16" x14ac:dyDescent="0.3">
      <c r="P205078" s="83"/>
    </row>
    <row r="205079" spans="16:16" x14ac:dyDescent="0.3">
      <c r="P205079" s="83"/>
    </row>
    <row r="205080" spans="16:16" x14ac:dyDescent="0.3">
      <c r="P205080" s="83"/>
    </row>
    <row r="205081" spans="16:16" x14ac:dyDescent="0.3">
      <c r="P205081" s="83"/>
    </row>
    <row r="205082" spans="16:16" x14ac:dyDescent="0.3">
      <c r="P205082" s="83"/>
    </row>
    <row r="205083" spans="16:16" x14ac:dyDescent="0.3">
      <c r="P205083" s="83"/>
    </row>
    <row r="205084" spans="16:16" x14ac:dyDescent="0.3">
      <c r="P205084" s="83"/>
    </row>
    <row r="205085" spans="16:16" x14ac:dyDescent="0.3">
      <c r="P205085" s="83"/>
    </row>
    <row r="205086" spans="16:16" x14ac:dyDescent="0.3">
      <c r="P205086" s="83"/>
    </row>
    <row r="205087" spans="16:16" x14ac:dyDescent="0.3">
      <c r="P205087" s="83"/>
    </row>
    <row r="205088" spans="16:16" x14ac:dyDescent="0.3">
      <c r="P205088" s="83"/>
    </row>
    <row r="205089" spans="16:16" x14ac:dyDescent="0.3">
      <c r="P205089" s="83"/>
    </row>
    <row r="205090" spans="16:16" x14ac:dyDescent="0.3">
      <c r="P205090" s="83"/>
    </row>
    <row r="205091" spans="16:16" x14ac:dyDescent="0.3">
      <c r="P205091" s="83"/>
    </row>
    <row r="205092" spans="16:16" x14ac:dyDescent="0.3">
      <c r="P205092" s="83"/>
    </row>
    <row r="205093" spans="16:16" x14ac:dyDescent="0.3">
      <c r="P205093" s="83"/>
    </row>
    <row r="205094" spans="16:16" x14ac:dyDescent="0.3">
      <c r="P205094" s="83"/>
    </row>
    <row r="205095" spans="16:16" x14ac:dyDescent="0.3">
      <c r="P205095" s="83"/>
    </row>
    <row r="205096" spans="16:16" x14ac:dyDescent="0.3">
      <c r="P205096" s="83"/>
    </row>
    <row r="205097" spans="16:16" x14ac:dyDescent="0.3">
      <c r="P205097" s="83"/>
    </row>
    <row r="205098" spans="16:16" x14ac:dyDescent="0.3">
      <c r="P205098" s="83"/>
    </row>
    <row r="205099" spans="16:16" x14ac:dyDescent="0.3">
      <c r="P205099" s="83"/>
    </row>
    <row r="205100" spans="16:16" x14ac:dyDescent="0.3">
      <c r="P205100" s="83"/>
    </row>
    <row r="205101" spans="16:16" x14ac:dyDescent="0.3">
      <c r="P205101" s="83"/>
    </row>
    <row r="205102" spans="16:16" x14ac:dyDescent="0.3">
      <c r="P205102" s="83"/>
    </row>
    <row r="205103" spans="16:16" x14ac:dyDescent="0.3">
      <c r="P205103" s="83"/>
    </row>
    <row r="205104" spans="16:16" x14ac:dyDescent="0.3">
      <c r="P205104" s="83"/>
    </row>
    <row r="205105" spans="16:16" x14ac:dyDescent="0.3">
      <c r="P205105" s="83"/>
    </row>
    <row r="205106" spans="16:16" x14ac:dyDescent="0.3">
      <c r="P205106" s="83"/>
    </row>
    <row r="205107" spans="16:16" x14ac:dyDescent="0.3">
      <c r="P205107" s="83"/>
    </row>
    <row r="205108" spans="16:16" x14ac:dyDescent="0.3">
      <c r="P205108" s="83"/>
    </row>
    <row r="205109" spans="16:16" x14ac:dyDescent="0.3">
      <c r="P205109" s="83"/>
    </row>
    <row r="205110" spans="16:16" x14ac:dyDescent="0.3">
      <c r="P205110" s="83"/>
    </row>
    <row r="205111" spans="16:16" x14ac:dyDescent="0.3">
      <c r="P205111" s="83"/>
    </row>
    <row r="205112" spans="16:16" x14ac:dyDescent="0.3">
      <c r="P205112" s="83"/>
    </row>
    <row r="205113" spans="16:16" x14ac:dyDescent="0.3">
      <c r="P205113" s="83"/>
    </row>
    <row r="205114" spans="16:16" x14ac:dyDescent="0.3">
      <c r="P205114" s="83"/>
    </row>
    <row r="205115" spans="16:16" x14ac:dyDescent="0.3">
      <c r="P205115" s="83"/>
    </row>
    <row r="205116" spans="16:16" x14ac:dyDescent="0.3">
      <c r="P205116" s="83"/>
    </row>
    <row r="205117" spans="16:16" x14ac:dyDescent="0.3">
      <c r="P205117" s="83"/>
    </row>
    <row r="205118" spans="16:16" x14ac:dyDescent="0.3">
      <c r="P205118" s="83"/>
    </row>
    <row r="205119" spans="16:16" x14ac:dyDescent="0.3">
      <c r="P205119" s="83"/>
    </row>
    <row r="205120" spans="16:16" x14ac:dyDescent="0.3">
      <c r="P205120" s="83"/>
    </row>
    <row r="205121" spans="16:16" x14ac:dyDescent="0.3">
      <c r="P205121" s="83"/>
    </row>
    <row r="205122" spans="16:16" x14ac:dyDescent="0.3">
      <c r="P205122" s="83"/>
    </row>
    <row r="205123" spans="16:16" x14ac:dyDescent="0.3">
      <c r="P205123" s="83"/>
    </row>
    <row r="205124" spans="16:16" x14ac:dyDescent="0.3">
      <c r="P205124" s="83"/>
    </row>
    <row r="205125" spans="16:16" x14ac:dyDescent="0.3">
      <c r="P205125" s="83"/>
    </row>
    <row r="205126" spans="16:16" x14ac:dyDescent="0.3">
      <c r="P205126" s="83"/>
    </row>
    <row r="205127" spans="16:16" x14ac:dyDescent="0.3">
      <c r="P205127" s="83"/>
    </row>
    <row r="205128" spans="16:16" x14ac:dyDescent="0.3">
      <c r="P205128" s="83"/>
    </row>
    <row r="205129" spans="16:16" x14ac:dyDescent="0.3">
      <c r="P205129" s="83"/>
    </row>
    <row r="205130" spans="16:16" x14ac:dyDescent="0.3">
      <c r="P205130" s="83"/>
    </row>
    <row r="205131" spans="16:16" x14ac:dyDescent="0.3">
      <c r="P205131" s="83"/>
    </row>
    <row r="205132" spans="16:16" x14ac:dyDescent="0.3">
      <c r="P205132" s="83"/>
    </row>
    <row r="205133" spans="16:16" x14ac:dyDescent="0.3">
      <c r="P205133" s="83"/>
    </row>
    <row r="205134" spans="16:16" x14ac:dyDescent="0.3">
      <c r="P205134" s="83"/>
    </row>
    <row r="205135" spans="16:16" x14ac:dyDescent="0.3">
      <c r="P205135" s="83"/>
    </row>
    <row r="205136" spans="16:16" x14ac:dyDescent="0.3">
      <c r="P205136" s="83"/>
    </row>
    <row r="205137" spans="16:16" x14ac:dyDescent="0.3">
      <c r="P205137" s="83"/>
    </row>
    <row r="205138" spans="16:16" x14ac:dyDescent="0.3">
      <c r="P205138" s="83"/>
    </row>
    <row r="205139" spans="16:16" x14ac:dyDescent="0.3">
      <c r="P205139" s="83"/>
    </row>
    <row r="205140" spans="16:16" x14ac:dyDescent="0.3">
      <c r="P205140" s="83"/>
    </row>
    <row r="205141" spans="16:16" x14ac:dyDescent="0.3">
      <c r="P205141" s="83"/>
    </row>
    <row r="205142" spans="16:16" x14ac:dyDescent="0.3">
      <c r="P205142" s="83"/>
    </row>
    <row r="205143" spans="16:16" x14ac:dyDescent="0.3">
      <c r="P205143" s="83"/>
    </row>
    <row r="205144" spans="16:16" x14ac:dyDescent="0.3">
      <c r="P205144" s="83"/>
    </row>
    <row r="205145" spans="16:16" x14ac:dyDescent="0.3">
      <c r="P205145" s="83"/>
    </row>
    <row r="205146" spans="16:16" x14ac:dyDescent="0.3">
      <c r="P205146" s="83"/>
    </row>
    <row r="205147" spans="16:16" x14ac:dyDescent="0.3">
      <c r="P205147" s="83"/>
    </row>
    <row r="205148" spans="16:16" x14ac:dyDescent="0.3">
      <c r="P205148" s="83"/>
    </row>
    <row r="205149" spans="16:16" x14ac:dyDescent="0.3">
      <c r="P205149" s="83"/>
    </row>
    <row r="205150" spans="16:16" x14ac:dyDescent="0.3">
      <c r="P205150" s="83"/>
    </row>
    <row r="205151" spans="16:16" x14ac:dyDescent="0.3">
      <c r="P205151" s="83"/>
    </row>
    <row r="205152" spans="16:16" x14ac:dyDescent="0.3">
      <c r="P205152" s="83"/>
    </row>
    <row r="205153" spans="16:16" x14ac:dyDescent="0.3">
      <c r="P205153" s="83"/>
    </row>
    <row r="205154" spans="16:16" x14ac:dyDescent="0.3">
      <c r="P205154" s="83"/>
    </row>
    <row r="205155" spans="16:16" x14ac:dyDescent="0.3">
      <c r="P205155" s="83"/>
    </row>
    <row r="205156" spans="16:16" x14ac:dyDescent="0.3">
      <c r="P205156" s="83"/>
    </row>
    <row r="205157" spans="16:16" x14ac:dyDescent="0.3">
      <c r="P205157" s="83"/>
    </row>
    <row r="205158" spans="16:16" x14ac:dyDescent="0.3">
      <c r="P205158" s="83"/>
    </row>
    <row r="205159" spans="16:16" x14ac:dyDescent="0.3">
      <c r="P205159" s="83"/>
    </row>
    <row r="205160" spans="16:16" x14ac:dyDescent="0.3">
      <c r="P205160" s="83"/>
    </row>
    <row r="205161" spans="16:16" x14ac:dyDescent="0.3">
      <c r="P205161" s="83"/>
    </row>
    <row r="205162" spans="16:16" x14ac:dyDescent="0.3">
      <c r="P205162" s="83"/>
    </row>
    <row r="205163" spans="16:16" x14ac:dyDescent="0.3">
      <c r="P205163" s="83"/>
    </row>
    <row r="205164" spans="16:16" x14ac:dyDescent="0.3">
      <c r="P205164" s="83"/>
    </row>
    <row r="205165" spans="16:16" x14ac:dyDescent="0.3">
      <c r="P205165" s="83"/>
    </row>
    <row r="205166" spans="16:16" x14ac:dyDescent="0.3">
      <c r="P205166" s="83"/>
    </row>
    <row r="205167" spans="16:16" x14ac:dyDescent="0.3">
      <c r="P205167" s="83"/>
    </row>
    <row r="205168" spans="16:16" x14ac:dyDescent="0.3">
      <c r="P205168" s="83"/>
    </row>
    <row r="205169" spans="16:16" x14ac:dyDescent="0.3">
      <c r="P205169" s="83"/>
    </row>
    <row r="205170" spans="16:16" x14ac:dyDescent="0.3">
      <c r="P205170" s="83"/>
    </row>
    <row r="205171" spans="16:16" x14ac:dyDescent="0.3">
      <c r="P205171" s="83"/>
    </row>
    <row r="205172" spans="16:16" x14ac:dyDescent="0.3">
      <c r="P205172" s="83"/>
    </row>
    <row r="205173" spans="16:16" x14ac:dyDescent="0.3">
      <c r="P205173" s="83"/>
    </row>
    <row r="205174" spans="16:16" x14ac:dyDescent="0.3">
      <c r="P205174" s="83"/>
    </row>
    <row r="205175" spans="16:16" x14ac:dyDescent="0.3">
      <c r="P205175" s="83"/>
    </row>
    <row r="205176" spans="16:16" x14ac:dyDescent="0.3">
      <c r="P205176" s="83"/>
    </row>
    <row r="205177" spans="16:16" x14ac:dyDescent="0.3">
      <c r="P205177" s="83"/>
    </row>
    <row r="205178" spans="16:16" x14ac:dyDescent="0.3">
      <c r="P205178" s="83"/>
    </row>
    <row r="205179" spans="16:16" x14ac:dyDescent="0.3">
      <c r="P205179" s="83"/>
    </row>
    <row r="205180" spans="16:16" x14ac:dyDescent="0.3">
      <c r="P205180" s="83"/>
    </row>
    <row r="205181" spans="16:16" x14ac:dyDescent="0.3">
      <c r="P205181" s="83"/>
    </row>
    <row r="205182" spans="16:16" x14ac:dyDescent="0.3">
      <c r="P205182" s="83"/>
    </row>
    <row r="205183" spans="16:16" x14ac:dyDescent="0.3">
      <c r="P205183" s="83"/>
    </row>
    <row r="205184" spans="16:16" x14ac:dyDescent="0.3">
      <c r="P205184" s="83"/>
    </row>
    <row r="205185" spans="16:16" x14ac:dyDescent="0.3">
      <c r="P205185" s="83"/>
    </row>
    <row r="205186" spans="16:16" x14ac:dyDescent="0.3">
      <c r="P205186" s="83"/>
    </row>
    <row r="205187" spans="16:16" x14ac:dyDescent="0.3">
      <c r="P205187" s="83"/>
    </row>
    <row r="205188" spans="16:16" x14ac:dyDescent="0.3">
      <c r="P205188" s="83"/>
    </row>
    <row r="205189" spans="16:16" x14ac:dyDescent="0.3">
      <c r="P205189" s="83"/>
    </row>
    <row r="205190" spans="16:16" x14ac:dyDescent="0.3">
      <c r="P205190" s="83"/>
    </row>
    <row r="205191" spans="16:16" x14ac:dyDescent="0.3">
      <c r="P205191" s="83"/>
    </row>
    <row r="205192" spans="16:16" x14ac:dyDescent="0.3">
      <c r="P205192" s="83"/>
    </row>
    <row r="205193" spans="16:16" x14ac:dyDescent="0.3">
      <c r="P205193" s="83"/>
    </row>
    <row r="205194" spans="16:16" x14ac:dyDescent="0.3">
      <c r="P205194" s="83"/>
    </row>
    <row r="205195" spans="16:16" x14ac:dyDescent="0.3">
      <c r="P205195" s="83"/>
    </row>
    <row r="205196" spans="16:16" x14ac:dyDescent="0.3">
      <c r="P205196" s="83"/>
    </row>
    <row r="205197" spans="16:16" x14ac:dyDescent="0.3">
      <c r="P205197" s="83"/>
    </row>
    <row r="205198" spans="16:16" x14ac:dyDescent="0.3">
      <c r="P205198" s="83"/>
    </row>
    <row r="205199" spans="16:16" x14ac:dyDescent="0.3">
      <c r="P205199" s="83"/>
    </row>
    <row r="205200" spans="16:16" x14ac:dyDescent="0.3">
      <c r="P205200" s="83"/>
    </row>
    <row r="205201" spans="16:16" x14ac:dyDescent="0.3">
      <c r="P205201" s="83"/>
    </row>
    <row r="205202" spans="16:16" x14ac:dyDescent="0.3">
      <c r="P205202" s="83"/>
    </row>
    <row r="205203" spans="16:16" x14ac:dyDescent="0.3">
      <c r="P205203" s="83"/>
    </row>
    <row r="205204" spans="16:16" x14ac:dyDescent="0.3">
      <c r="P205204" s="83"/>
    </row>
    <row r="205205" spans="16:16" x14ac:dyDescent="0.3">
      <c r="P205205" s="83"/>
    </row>
    <row r="205206" spans="16:16" x14ac:dyDescent="0.3">
      <c r="P205206" s="83"/>
    </row>
    <row r="205207" spans="16:16" x14ac:dyDescent="0.3">
      <c r="P205207" s="83"/>
    </row>
    <row r="205208" spans="16:16" x14ac:dyDescent="0.3">
      <c r="P205208" s="83"/>
    </row>
    <row r="205209" spans="16:16" x14ac:dyDescent="0.3">
      <c r="P205209" s="83"/>
    </row>
    <row r="205210" spans="16:16" x14ac:dyDescent="0.3">
      <c r="P205210" s="83"/>
    </row>
    <row r="205211" spans="16:16" x14ac:dyDescent="0.3">
      <c r="P205211" s="83"/>
    </row>
    <row r="205212" spans="16:16" x14ac:dyDescent="0.3">
      <c r="P205212" s="83"/>
    </row>
    <row r="205213" spans="16:16" x14ac:dyDescent="0.3">
      <c r="P205213" s="83"/>
    </row>
    <row r="205214" spans="16:16" x14ac:dyDescent="0.3">
      <c r="P205214" s="83"/>
    </row>
    <row r="205215" spans="16:16" x14ac:dyDescent="0.3">
      <c r="P205215" s="83"/>
    </row>
    <row r="205216" spans="16:16" x14ac:dyDescent="0.3">
      <c r="P205216" s="83"/>
    </row>
    <row r="205217" spans="16:16" x14ac:dyDescent="0.3">
      <c r="P205217" s="83"/>
    </row>
    <row r="205218" spans="16:16" x14ac:dyDescent="0.3">
      <c r="P205218" s="83"/>
    </row>
    <row r="205219" spans="16:16" x14ac:dyDescent="0.3">
      <c r="P205219" s="83"/>
    </row>
    <row r="205220" spans="16:16" x14ac:dyDescent="0.3">
      <c r="P205220" s="83"/>
    </row>
    <row r="205221" spans="16:16" x14ac:dyDescent="0.3">
      <c r="P205221" s="83"/>
    </row>
    <row r="205222" spans="16:16" x14ac:dyDescent="0.3">
      <c r="P205222" s="83"/>
    </row>
    <row r="205223" spans="16:16" x14ac:dyDescent="0.3">
      <c r="P205223" s="83"/>
    </row>
    <row r="205224" spans="16:16" x14ac:dyDescent="0.3">
      <c r="P205224" s="83"/>
    </row>
    <row r="205225" spans="16:16" x14ac:dyDescent="0.3">
      <c r="P205225" s="83"/>
    </row>
    <row r="205226" spans="16:16" x14ac:dyDescent="0.3">
      <c r="P205226" s="83"/>
    </row>
    <row r="205227" spans="16:16" x14ac:dyDescent="0.3">
      <c r="P205227" s="83"/>
    </row>
    <row r="205228" spans="16:16" x14ac:dyDescent="0.3">
      <c r="P205228" s="83"/>
    </row>
    <row r="205229" spans="16:16" x14ac:dyDescent="0.3">
      <c r="P205229" s="83"/>
    </row>
    <row r="205230" spans="16:16" x14ac:dyDescent="0.3">
      <c r="P205230" s="83"/>
    </row>
    <row r="205231" spans="16:16" x14ac:dyDescent="0.3">
      <c r="P205231" s="83"/>
    </row>
    <row r="205232" spans="16:16" x14ac:dyDescent="0.3">
      <c r="P205232" s="83"/>
    </row>
    <row r="205233" spans="16:16" x14ac:dyDescent="0.3">
      <c r="P205233" s="83"/>
    </row>
    <row r="205234" spans="16:16" x14ac:dyDescent="0.3">
      <c r="P205234" s="83"/>
    </row>
    <row r="205235" spans="16:16" x14ac:dyDescent="0.3">
      <c r="P205235" s="83"/>
    </row>
    <row r="205236" spans="16:16" x14ac:dyDescent="0.3">
      <c r="P205236" s="83"/>
    </row>
    <row r="205237" spans="16:16" x14ac:dyDescent="0.3">
      <c r="P205237" s="83"/>
    </row>
    <row r="205238" spans="16:16" x14ac:dyDescent="0.3">
      <c r="P205238" s="83"/>
    </row>
    <row r="205239" spans="16:16" x14ac:dyDescent="0.3">
      <c r="P205239" s="83"/>
    </row>
    <row r="205240" spans="16:16" x14ac:dyDescent="0.3">
      <c r="P205240" s="83"/>
    </row>
    <row r="205241" spans="16:16" x14ac:dyDescent="0.3">
      <c r="P205241" s="83"/>
    </row>
    <row r="205242" spans="16:16" x14ac:dyDescent="0.3">
      <c r="P205242" s="83"/>
    </row>
    <row r="205243" spans="16:16" x14ac:dyDescent="0.3">
      <c r="P205243" s="83"/>
    </row>
    <row r="205244" spans="16:16" x14ac:dyDescent="0.3">
      <c r="P205244" s="83"/>
    </row>
    <row r="205245" spans="16:16" x14ac:dyDescent="0.3">
      <c r="P205245" s="83"/>
    </row>
    <row r="205246" spans="16:16" x14ac:dyDescent="0.3">
      <c r="P205246" s="83"/>
    </row>
    <row r="205247" spans="16:16" x14ac:dyDescent="0.3">
      <c r="P205247" s="83"/>
    </row>
    <row r="205248" spans="16:16" x14ac:dyDescent="0.3">
      <c r="P205248" s="83"/>
    </row>
    <row r="205249" spans="16:16" x14ac:dyDescent="0.3">
      <c r="P205249" s="83"/>
    </row>
    <row r="205250" spans="16:16" x14ac:dyDescent="0.3">
      <c r="P205250" s="83"/>
    </row>
    <row r="205251" spans="16:16" x14ac:dyDescent="0.3">
      <c r="P205251" s="83"/>
    </row>
    <row r="205252" spans="16:16" x14ac:dyDescent="0.3">
      <c r="P205252" s="83"/>
    </row>
    <row r="205253" spans="16:16" x14ac:dyDescent="0.3">
      <c r="P205253" s="83"/>
    </row>
    <row r="205254" spans="16:16" x14ac:dyDescent="0.3">
      <c r="P205254" s="83"/>
    </row>
    <row r="205255" spans="16:16" x14ac:dyDescent="0.3">
      <c r="P205255" s="83"/>
    </row>
    <row r="205256" spans="16:16" x14ac:dyDescent="0.3">
      <c r="P205256" s="83"/>
    </row>
    <row r="205257" spans="16:16" x14ac:dyDescent="0.3">
      <c r="P205257" s="83"/>
    </row>
    <row r="205258" spans="16:16" x14ac:dyDescent="0.3">
      <c r="P205258" s="83"/>
    </row>
    <row r="205259" spans="16:16" x14ac:dyDescent="0.3">
      <c r="P205259" s="83"/>
    </row>
    <row r="205260" spans="16:16" x14ac:dyDescent="0.3">
      <c r="P205260" s="83"/>
    </row>
    <row r="205261" spans="16:16" x14ac:dyDescent="0.3">
      <c r="P205261" s="83"/>
    </row>
    <row r="205262" spans="16:16" x14ac:dyDescent="0.3">
      <c r="P205262" s="83"/>
    </row>
    <row r="205263" spans="16:16" x14ac:dyDescent="0.3">
      <c r="P205263" s="83"/>
    </row>
    <row r="205264" spans="16:16" x14ac:dyDescent="0.3">
      <c r="P205264" s="83"/>
    </row>
    <row r="205265" spans="16:16" x14ac:dyDescent="0.3">
      <c r="P205265" s="83"/>
    </row>
    <row r="205266" spans="16:16" x14ac:dyDescent="0.3">
      <c r="P205266" s="83"/>
    </row>
    <row r="205267" spans="16:16" x14ac:dyDescent="0.3">
      <c r="P205267" s="83"/>
    </row>
    <row r="205268" spans="16:16" x14ac:dyDescent="0.3">
      <c r="P205268" s="83"/>
    </row>
    <row r="205269" spans="16:16" x14ac:dyDescent="0.3">
      <c r="P205269" s="83"/>
    </row>
    <row r="205270" spans="16:16" x14ac:dyDescent="0.3">
      <c r="P205270" s="83"/>
    </row>
    <row r="205271" spans="16:16" x14ac:dyDescent="0.3">
      <c r="P205271" s="83"/>
    </row>
    <row r="205272" spans="16:16" x14ac:dyDescent="0.3">
      <c r="P205272" s="83"/>
    </row>
    <row r="205273" spans="16:16" x14ac:dyDescent="0.3">
      <c r="P205273" s="83"/>
    </row>
    <row r="205274" spans="16:16" x14ac:dyDescent="0.3">
      <c r="P205274" s="83"/>
    </row>
    <row r="205275" spans="16:16" x14ac:dyDescent="0.3">
      <c r="P205275" s="83"/>
    </row>
    <row r="205276" spans="16:16" x14ac:dyDescent="0.3">
      <c r="P205276" s="83"/>
    </row>
    <row r="205277" spans="16:16" x14ac:dyDescent="0.3">
      <c r="P205277" s="83"/>
    </row>
    <row r="205278" spans="16:16" x14ac:dyDescent="0.3">
      <c r="P205278" s="83"/>
    </row>
    <row r="205279" spans="16:16" x14ac:dyDescent="0.3">
      <c r="P205279" s="83"/>
    </row>
    <row r="205280" spans="16:16" x14ac:dyDescent="0.3">
      <c r="P205280" s="83"/>
    </row>
    <row r="205281" spans="16:16" x14ac:dyDescent="0.3">
      <c r="P205281" s="83"/>
    </row>
    <row r="205282" spans="16:16" x14ac:dyDescent="0.3">
      <c r="P205282" s="83"/>
    </row>
    <row r="205283" spans="16:16" x14ac:dyDescent="0.3">
      <c r="P205283" s="83"/>
    </row>
    <row r="205284" spans="16:16" x14ac:dyDescent="0.3">
      <c r="P205284" s="83"/>
    </row>
    <row r="205285" spans="16:16" x14ac:dyDescent="0.3">
      <c r="P205285" s="83"/>
    </row>
    <row r="205286" spans="16:16" x14ac:dyDescent="0.3">
      <c r="P205286" s="83"/>
    </row>
    <row r="205287" spans="16:16" x14ac:dyDescent="0.3">
      <c r="P205287" s="83"/>
    </row>
    <row r="205288" spans="16:16" x14ac:dyDescent="0.3">
      <c r="P205288" s="83"/>
    </row>
    <row r="205289" spans="16:16" x14ac:dyDescent="0.3">
      <c r="P205289" s="83"/>
    </row>
    <row r="205290" spans="16:16" x14ac:dyDescent="0.3">
      <c r="P205290" s="83"/>
    </row>
    <row r="205291" spans="16:16" x14ac:dyDescent="0.3">
      <c r="P205291" s="83"/>
    </row>
    <row r="205292" spans="16:16" x14ac:dyDescent="0.3">
      <c r="P205292" s="83"/>
    </row>
    <row r="205293" spans="16:16" x14ac:dyDescent="0.3">
      <c r="P205293" s="83"/>
    </row>
    <row r="205294" spans="16:16" x14ac:dyDescent="0.3">
      <c r="P205294" s="83"/>
    </row>
    <row r="205295" spans="16:16" x14ac:dyDescent="0.3">
      <c r="P205295" s="83"/>
    </row>
    <row r="205296" spans="16:16" x14ac:dyDescent="0.3">
      <c r="P205296" s="83"/>
    </row>
    <row r="205297" spans="16:16" x14ac:dyDescent="0.3">
      <c r="P205297" s="83"/>
    </row>
    <row r="205298" spans="16:16" x14ac:dyDescent="0.3">
      <c r="P205298" s="83"/>
    </row>
    <row r="205299" spans="16:16" x14ac:dyDescent="0.3">
      <c r="P205299" s="83"/>
    </row>
    <row r="205300" spans="16:16" x14ac:dyDescent="0.3">
      <c r="P205300" s="83"/>
    </row>
    <row r="205301" spans="16:16" x14ac:dyDescent="0.3">
      <c r="P205301" s="83"/>
    </row>
    <row r="205302" spans="16:16" x14ac:dyDescent="0.3">
      <c r="P205302" s="83"/>
    </row>
    <row r="205303" spans="16:16" x14ac:dyDescent="0.3">
      <c r="P205303" s="83"/>
    </row>
    <row r="205304" spans="16:16" x14ac:dyDescent="0.3">
      <c r="P205304" s="83"/>
    </row>
    <row r="205305" spans="16:16" x14ac:dyDescent="0.3">
      <c r="P205305" s="83"/>
    </row>
    <row r="205306" spans="16:16" x14ac:dyDescent="0.3">
      <c r="P205306" s="83"/>
    </row>
    <row r="205307" spans="16:16" x14ac:dyDescent="0.3">
      <c r="P205307" s="83"/>
    </row>
    <row r="205308" spans="16:16" x14ac:dyDescent="0.3">
      <c r="P205308" s="83"/>
    </row>
    <row r="205309" spans="16:16" x14ac:dyDescent="0.3">
      <c r="P205309" s="83"/>
    </row>
    <row r="205310" spans="16:16" x14ac:dyDescent="0.3">
      <c r="P205310" s="83"/>
    </row>
    <row r="205311" spans="16:16" x14ac:dyDescent="0.3">
      <c r="P205311" s="83"/>
    </row>
    <row r="205312" spans="16:16" x14ac:dyDescent="0.3">
      <c r="P205312" s="83"/>
    </row>
    <row r="205313" spans="16:16" x14ac:dyDescent="0.3">
      <c r="P205313" s="83"/>
    </row>
    <row r="205314" spans="16:16" x14ac:dyDescent="0.3">
      <c r="P205314" s="83"/>
    </row>
    <row r="205315" spans="16:16" x14ac:dyDescent="0.3">
      <c r="P205315" s="83"/>
    </row>
    <row r="205316" spans="16:16" x14ac:dyDescent="0.3">
      <c r="P205316" s="83"/>
    </row>
    <row r="205317" spans="16:16" x14ac:dyDescent="0.3">
      <c r="P205317" s="83"/>
    </row>
    <row r="205318" spans="16:16" x14ac:dyDescent="0.3">
      <c r="P205318" s="83"/>
    </row>
    <row r="205319" spans="16:16" x14ac:dyDescent="0.3">
      <c r="P205319" s="83"/>
    </row>
    <row r="205320" spans="16:16" x14ac:dyDescent="0.3">
      <c r="P205320" s="83"/>
    </row>
    <row r="205321" spans="16:16" x14ac:dyDescent="0.3">
      <c r="P205321" s="83"/>
    </row>
    <row r="205322" spans="16:16" x14ac:dyDescent="0.3">
      <c r="P205322" s="83"/>
    </row>
    <row r="205323" spans="16:16" x14ac:dyDescent="0.3">
      <c r="P205323" s="83"/>
    </row>
    <row r="205324" spans="16:16" x14ac:dyDescent="0.3">
      <c r="P205324" s="83"/>
    </row>
    <row r="205325" spans="16:16" x14ac:dyDescent="0.3">
      <c r="P205325" s="83"/>
    </row>
    <row r="205326" spans="16:16" x14ac:dyDescent="0.3">
      <c r="P205326" s="83"/>
    </row>
    <row r="205327" spans="16:16" x14ac:dyDescent="0.3">
      <c r="P205327" s="83"/>
    </row>
    <row r="205328" spans="16:16" x14ac:dyDescent="0.3">
      <c r="P205328" s="83"/>
    </row>
    <row r="205329" spans="16:16" x14ac:dyDescent="0.3">
      <c r="P205329" s="83"/>
    </row>
    <row r="205330" spans="16:16" x14ac:dyDescent="0.3">
      <c r="P205330" s="83"/>
    </row>
    <row r="205331" spans="16:16" x14ac:dyDescent="0.3">
      <c r="P205331" s="83"/>
    </row>
    <row r="205332" spans="16:16" x14ac:dyDescent="0.3">
      <c r="P205332" s="83"/>
    </row>
    <row r="205333" spans="16:16" x14ac:dyDescent="0.3">
      <c r="P205333" s="83"/>
    </row>
    <row r="205334" spans="16:16" x14ac:dyDescent="0.3">
      <c r="P205334" s="83"/>
    </row>
    <row r="205335" spans="16:16" x14ac:dyDescent="0.3">
      <c r="P205335" s="83"/>
    </row>
    <row r="205336" spans="16:16" x14ac:dyDescent="0.3">
      <c r="P205336" s="83"/>
    </row>
    <row r="205337" spans="16:16" x14ac:dyDescent="0.3">
      <c r="P205337" s="83"/>
    </row>
    <row r="205338" spans="16:16" x14ac:dyDescent="0.3">
      <c r="P205338" s="83"/>
    </row>
    <row r="205339" spans="16:16" x14ac:dyDescent="0.3">
      <c r="P205339" s="83"/>
    </row>
    <row r="205340" spans="16:16" x14ac:dyDescent="0.3">
      <c r="P205340" s="83"/>
    </row>
    <row r="205341" spans="16:16" x14ac:dyDescent="0.3">
      <c r="P205341" s="83"/>
    </row>
    <row r="205342" spans="16:16" x14ac:dyDescent="0.3">
      <c r="P205342" s="83"/>
    </row>
    <row r="205343" spans="16:16" x14ac:dyDescent="0.3">
      <c r="P205343" s="83"/>
    </row>
    <row r="205344" spans="16:16" x14ac:dyDescent="0.3">
      <c r="P205344" s="83"/>
    </row>
    <row r="205345" spans="16:16" x14ac:dyDescent="0.3">
      <c r="P205345" s="83"/>
    </row>
    <row r="205346" spans="16:16" x14ac:dyDescent="0.3">
      <c r="P205346" s="83"/>
    </row>
    <row r="205347" spans="16:16" x14ac:dyDescent="0.3">
      <c r="P205347" s="83"/>
    </row>
    <row r="205348" spans="16:16" x14ac:dyDescent="0.3">
      <c r="P205348" s="83"/>
    </row>
    <row r="205349" spans="16:16" x14ac:dyDescent="0.3">
      <c r="P205349" s="83"/>
    </row>
    <row r="205350" spans="16:16" x14ac:dyDescent="0.3">
      <c r="P205350" s="83"/>
    </row>
    <row r="205351" spans="16:16" x14ac:dyDescent="0.3">
      <c r="P205351" s="83"/>
    </row>
    <row r="205352" spans="16:16" x14ac:dyDescent="0.3">
      <c r="P205352" s="83"/>
    </row>
    <row r="205353" spans="16:16" x14ac:dyDescent="0.3">
      <c r="P205353" s="83"/>
    </row>
    <row r="205354" spans="16:16" x14ac:dyDescent="0.3">
      <c r="P205354" s="83"/>
    </row>
    <row r="205355" spans="16:16" x14ac:dyDescent="0.3">
      <c r="P205355" s="83"/>
    </row>
    <row r="205356" spans="16:16" x14ac:dyDescent="0.3">
      <c r="P205356" s="83"/>
    </row>
    <row r="205357" spans="16:16" x14ac:dyDescent="0.3">
      <c r="P205357" s="83"/>
    </row>
    <row r="205358" spans="16:16" x14ac:dyDescent="0.3">
      <c r="P205358" s="83"/>
    </row>
    <row r="205359" spans="16:16" x14ac:dyDescent="0.3">
      <c r="P205359" s="83"/>
    </row>
    <row r="205360" spans="16:16" x14ac:dyDescent="0.3">
      <c r="P205360" s="83"/>
    </row>
    <row r="205361" spans="16:16" x14ac:dyDescent="0.3">
      <c r="P205361" s="83"/>
    </row>
    <row r="205362" spans="16:16" x14ac:dyDescent="0.3">
      <c r="P205362" s="83"/>
    </row>
    <row r="205363" spans="16:16" x14ac:dyDescent="0.3">
      <c r="P205363" s="83"/>
    </row>
    <row r="205364" spans="16:16" x14ac:dyDescent="0.3">
      <c r="P205364" s="83"/>
    </row>
    <row r="205365" spans="16:16" x14ac:dyDescent="0.3">
      <c r="P205365" s="83"/>
    </row>
    <row r="205366" spans="16:16" x14ac:dyDescent="0.3">
      <c r="P205366" s="83"/>
    </row>
    <row r="205367" spans="16:16" x14ac:dyDescent="0.3">
      <c r="P205367" s="83"/>
    </row>
    <row r="205368" spans="16:16" x14ac:dyDescent="0.3">
      <c r="P205368" s="83"/>
    </row>
    <row r="205369" spans="16:16" x14ac:dyDescent="0.3">
      <c r="P205369" s="83"/>
    </row>
    <row r="205370" spans="16:16" x14ac:dyDescent="0.3">
      <c r="P205370" s="83"/>
    </row>
    <row r="205371" spans="16:16" x14ac:dyDescent="0.3">
      <c r="P205371" s="83"/>
    </row>
    <row r="205372" spans="16:16" x14ac:dyDescent="0.3">
      <c r="P205372" s="83"/>
    </row>
    <row r="205373" spans="16:16" x14ac:dyDescent="0.3">
      <c r="P205373" s="83"/>
    </row>
    <row r="205374" spans="16:16" x14ac:dyDescent="0.3">
      <c r="P205374" s="83"/>
    </row>
    <row r="205375" spans="16:16" x14ac:dyDescent="0.3">
      <c r="P205375" s="83"/>
    </row>
    <row r="205376" spans="16:16" x14ac:dyDescent="0.3">
      <c r="P205376" s="83"/>
    </row>
    <row r="205377" spans="16:16" x14ac:dyDescent="0.3">
      <c r="P205377" s="83"/>
    </row>
    <row r="205378" spans="16:16" x14ac:dyDescent="0.3">
      <c r="P205378" s="83"/>
    </row>
    <row r="205379" spans="16:16" x14ac:dyDescent="0.3">
      <c r="P205379" s="83"/>
    </row>
    <row r="205380" spans="16:16" x14ac:dyDescent="0.3">
      <c r="P205380" s="83"/>
    </row>
    <row r="205381" spans="16:16" x14ac:dyDescent="0.3">
      <c r="P205381" s="83"/>
    </row>
    <row r="205382" spans="16:16" x14ac:dyDescent="0.3">
      <c r="P205382" s="83"/>
    </row>
    <row r="205383" spans="16:16" x14ac:dyDescent="0.3">
      <c r="P205383" s="83"/>
    </row>
    <row r="205384" spans="16:16" x14ac:dyDescent="0.3">
      <c r="P205384" s="83"/>
    </row>
    <row r="205385" spans="16:16" x14ac:dyDescent="0.3">
      <c r="P205385" s="83"/>
    </row>
    <row r="205386" spans="16:16" x14ac:dyDescent="0.3">
      <c r="P205386" s="83"/>
    </row>
    <row r="205387" spans="16:16" x14ac:dyDescent="0.3">
      <c r="P205387" s="83"/>
    </row>
    <row r="205388" spans="16:16" x14ac:dyDescent="0.3">
      <c r="P205388" s="83"/>
    </row>
    <row r="205389" spans="16:16" x14ac:dyDescent="0.3">
      <c r="P205389" s="83"/>
    </row>
    <row r="205390" spans="16:16" x14ac:dyDescent="0.3">
      <c r="P205390" s="83"/>
    </row>
    <row r="205391" spans="16:16" x14ac:dyDescent="0.3">
      <c r="P205391" s="83"/>
    </row>
    <row r="205392" spans="16:16" x14ac:dyDescent="0.3">
      <c r="P205392" s="83"/>
    </row>
    <row r="205393" spans="16:16" x14ac:dyDescent="0.3">
      <c r="P205393" s="83"/>
    </row>
    <row r="205394" spans="16:16" x14ac:dyDescent="0.3">
      <c r="P205394" s="83"/>
    </row>
    <row r="205395" spans="16:16" x14ac:dyDescent="0.3">
      <c r="P205395" s="83"/>
    </row>
    <row r="205396" spans="16:16" x14ac:dyDescent="0.3">
      <c r="P205396" s="83"/>
    </row>
    <row r="205397" spans="16:16" x14ac:dyDescent="0.3">
      <c r="P205397" s="83"/>
    </row>
    <row r="205398" spans="16:16" x14ac:dyDescent="0.3">
      <c r="P205398" s="83"/>
    </row>
    <row r="205399" spans="16:16" x14ac:dyDescent="0.3">
      <c r="P205399" s="83"/>
    </row>
    <row r="205400" spans="16:16" x14ac:dyDescent="0.3">
      <c r="P205400" s="83"/>
    </row>
    <row r="205401" spans="16:16" x14ac:dyDescent="0.3">
      <c r="P205401" s="83"/>
    </row>
    <row r="205402" spans="16:16" x14ac:dyDescent="0.3">
      <c r="P205402" s="83"/>
    </row>
    <row r="205403" spans="16:16" x14ac:dyDescent="0.3">
      <c r="P205403" s="83"/>
    </row>
    <row r="205404" spans="16:16" x14ac:dyDescent="0.3">
      <c r="P205404" s="83"/>
    </row>
    <row r="205405" spans="16:16" x14ac:dyDescent="0.3">
      <c r="P205405" s="83"/>
    </row>
    <row r="205406" spans="16:16" x14ac:dyDescent="0.3">
      <c r="P205406" s="83"/>
    </row>
    <row r="205407" spans="16:16" x14ac:dyDescent="0.3">
      <c r="P205407" s="83"/>
    </row>
    <row r="205408" spans="16:16" x14ac:dyDescent="0.3">
      <c r="P205408" s="83"/>
    </row>
    <row r="205409" spans="16:16" x14ac:dyDescent="0.3">
      <c r="P205409" s="83"/>
    </row>
    <row r="205410" spans="16:16" x14ac:dyDescent="0.3">
      <c r="P205410" s="83"/>
    </row>
    <row r="205411" spans="16:16" x14ac:dyDescent="0.3">
      <c r="P205411" s="83"/>
    </row>
    <row r="205412" spans="16:16" x14ac:dyDescent="0.3">
      <c r="P205412" s="83"/>
    </row>
    <row r="205413" spans="16:16" x14ac:dyDescent="0.3">
      <c r="P205413" s="83"/>
    </row>
    <row r="205414" spans="16:16" x14ac:dyDescent="0.3">
      <c r="P205414" s="83"/>
    </row>
    <row r="205415" spans="16:16" x14ac:dyDescent="0.3">
      <c r="P205415" s="83"/>
    </row>
    <row r="205416" spans="16:16" x14ac:dyDescent="0.3">
      <c r="P205416" s="83"/>
    </row>
    <row r="205417" spans="16:16" x14ac:dyDescent="0.3">
      <c r="P205417" s="83"/>
    </row>
    <row r="205418" spans="16:16" x14ac:dyDescent="0.3">
      <c r="P205418" s="83"/>
    </row>
    <row r="205419" spans="16:16" x14ac:dyDescent="0.3">
      <c r="P205419" s="83"/>
    </row>
    <row r="205420" spans="16:16" x14ac:dyDescent="0.3">
      <c r="P205420" s="83"/>
    </row>
    <row r="205421" spans="16:16" x14ac:dyDescent="0.3">
      <c r="P205421" s="83"/>
    </row>
    <row r="205422" spans="16:16" x14ac:dyDescent="0.3">
      <c r="P205422" s="83"/>
    </row>
    <row r="205423" spans="16:16" x14ac:dyDescent="0.3">
      <c r="P205423" s="83"/>
    </row>
    <row r="205424" spans="16:16" x14ac:dyDescent="0.3">
      <c r="P205424" s="83"/>
    </row>
    <row r="205425" spans="16:16" x14ac:dyDescent="0.3">
      <c r="P205425" s="83"/>
    </row>
    <row r="205426" spans="16:16" x14ac:dyDescent="0.3">
      <c r="P205426" s="83"/>
    </row>
    <row r="205427" spans="16:16" x14ac:dyDescent="0.3">
      <c r="P205427" s="83"/>
    </row>
    <row r="205428" spans="16:16" x14ac:dyDescent="0.3">
      <c r="P205428" s="83"/>
    </row>
    <row r="205429" spans="16:16" x14ac:dyDescent="0.3">
      <c r="P205429" s="83"/>
    </row>
    <row r="205430" spans="16:16" x14ac:dyDescent="0.3">
      <c r="P205430" s="83"/>
    </row>
    <row r="205431" spans="16:16" x14ac:dyDescent="0.3">
      <c r="P205431" s="83"/>
    </row>
    <row r="205432" spans="16:16" x14ac:dyDescent="0.3">
      <c r="P205432" s="83"/>
    </row>
    <row r="205433" spans="16:16" x14ac:dyDescent="0.3">
      <c r="P205433" s="83"/>
    </row>
    <row r="205434" spans="16:16" x14ac:dyDescent="0.3">
      <c r="P205434" s="83"/>
    </row>
    <row r="205435" spans="16:16" x14ac:dyDescent="0.3">
      <c r="P205435" s="83"/>
    </row>
    <row r="205436" spans="16:16" x14ac:dyDescent="0.3">
      <c r="P205436" s="83"/>
    </row>
    <row r="205437" spans="16:16" x14ac:dyDescent="0.3">
      <c r="P205437" s="83"/>
    </row>
    <row r="205438" spans="16:16" x14ac:dyDescent="0.3">
      <c r="P205438" s="83"/>
    </row>
    <row r="205439" spans="16:16" x14ac:dyDescent="0.3">
      <c r="P205439" s="83"/>
    </row>
    <row r="205440" spans="16:16" x14ac:dyDescent="0.3">
      <c r="P205440" s="83"/>
    </row>
    <row r="205441" spans="16:16" x14ac:dyDescent="0.3">
      <c r="P205441" s="83"/>
    </row>
    <row r="205442" spans="16:16" x14ac:dyDescent="0.3">
      <c r="P205442" s="83"/>
    </row>
    <row r="205443" spans="16:16" x14ac:dyDescent="0.3">
      <c r="P205443" s="83"/>
    </row>
    <row r="205444" spans="16:16" x14ac:dyDescent="0.3">
      <c r="P205444" s="83"/>
    </row>
    <row r="205445" spans="16:16" x14ac:dyDescent="0.3">
      <c r="P205445" s="83"/>
    </row>
    <row r="205446" spans="16:16" x14ac:dyDescent="0.3">
      <c r="P205446" s="83"/>
    </row>
    <row r="205447" spans="16:16" x14ac:dyDescent="0.3">
      <c r="P205447" s="83"/>
    </row>
    <row r="205448" spans="16:16" x14ac:dyDescent="0.3">
      <c r="P205448" s="83"/>
    </row>
    <row r="205449" spans="16:16" x14ac:dyDescent="0.3">
      <c r="P205449" s="83"/>
    </row>
    <row r="205450" spans="16:16" x14ac:dyDescent="0.3">
      <c r="P205450" s="83"/>
    </row>
    <row r="205451" spans="16:16" x14ac:dyDescent="0.3">
      <c r="P205451" s="83"/>
    </row>
    <row r="205452" spans="16:16" x14ac:dyDescent="0.3">
      <c r="P205452" s="83"/>
    </row>
    <row r="205453" spans="16:16" x14ac:dyDescent="0.3">
      <c r="P205453" s="83"/>
    </row>
    <row r="205454" spans="16:16" x14ac:dyDescent="0.3">
      <c r="P205454" s="83"/>
    </row>
    <row r="205455" spans="16:16" x14ac:dyDescent="0.3">
      <c r="P205455" s="83"/>
    </row>
    <row r="205456" spans="16:16" x14ac:dyDescent="0.3">
      <c r="P205456" s="83"/>
    </row>
    <row r="205457" spans="16:16" x14ac:dyDescent="0.3">
      <c r="P205457" s="83"/>
    </row>
    <row r="205458" spans="16:16" x14ac:dyDescent="0.3">
      <c r="P205458" s="83"/>
    </row>
    <row r="205459" spans="16:16" x14ac:dyDescent="0.3">
      <c r="P205459" s="83"/>
    </row>
    <row r="205460" spans="16:16" x14ac:dyDescent="0.3">
      <c r="P205460" s="83"/>
    </row>
    <row r="205461" spans="16:16" x14ac:dyDescent="0.3">
      <c r="P205461" s="83"/>
    </row>
    <row r="205462" spans="16:16" x14ac:dyDescent="0.3">
      <c r="P205462" s="83"/>
    </row>
    <row r="205463" spans="16:16" x14ac:dyDescent="0.3">
      <c r="P205463" s="83"/>
    </row>
    <row r="205464" spans="16:16" x14ac:dyDescent="0.3">
      <c r="P205464" s="83"/>
    </row>
    <row r="205465" spans="16:16" x14ac:dyDescent="0.3">
      <c r="P205465" s="83"/>
    </row>
    <row r="205466" spans="16:16" x14ac:dyDescent="0.3">
      <c r="P205466" s="83"/>
    </row>
    <row r="205467" spans="16:16" x14ac:dyDescent="0.3">
      <c r="P205467" s="83"/>
    </row>
    <row r="205468" spans="16:16" x14ac:dyDescent="0.3">
      <c r="P205468" s="83"/>
    </row>
    <row r="205469" spans="16:16" x14ac:dyDescent="0.3">
      <c r="P205469" s="83"/>
    </row>
    <row r="205470" spans="16:16" x14ac:dyDescent="0.3">
      <c r="P205470" s="83"/>
    </row>
    <row r="205471" spans="16:16" x14ac:dyDescent="0.3">
      <c r="P205471" s="83"/>
    </row>
    <row r="205472" spans="16:16" x14ac:dyDescent="0.3">
      <c r="P205472" s="83"/>
    </row>
    <row r="205473" spans="16:16" x14ac:dyDescent="0.3">
      <c r="P205473" s="83"/>
    </row>
    <row r="205474" spans="16:16" x14ac:dyDescent="0.3">
      <c r="P205474" s="83"/>
    </row>
    <row r="205475" spans="16:16" x14ac:dyDescent="0.3">
      <c r="P205475" s="83"/>
    </row>
    <row r="205476" spans="16:16" x14ac:dyDescent="0.3">
      <c r="P205476" s="83"/>
    </row>
    <row r="205477" spans="16:16" x14ac:dyDescent="0.3">
      <c r="P205477" s="83"/>
    </row>
    <row r="205478" spans="16:16" x14ac:dyDescent="0.3">
      <c r="P205478" s="83"/>
    </row>
    <row r="205479" spans="16:16" x14ac:dyDescent="0.3">
      <c r="P205479" s="83"/>
    </row>
    <row r="205480" spans="16:16" x14ac:dyDescent="0.3">
      <c r="P205480" s="83"/>
    </row>
    <row r="205481" spans="16:16" x14ac:dyDescent="0.3">
      <c r="P205481" s="83"/>
    </row>
    <row r="205482" spans="16:16" x14ac:dyDescent="0.3">
      <c r="P205482" s="83"/>
    </row>
    <row r="205483" spans="16:16" x14ac:dyDescent="0.3">
      <c r="P205483" s="83"/>
    </row>
    <row r="205484" spans="16:16" x14ac:dyDescent="0.3">
      <c r="P205484" s="83"/>
    </row>
    <row r="205485" spans="16:16" x14ac:dyDescent="0.3">
      <c r="P205485" s="83"/>
    </row>
    <row r="205486" spans="16:16" x14ac:dyDescent="0.3">
      <c r="P205486" s="83"/>
    </row>
    <row r="205487" spans="16:16" x14ac:dyDescent="0.3">
      <c r="P205487" s="83"/>
    </row>
    <row r="205488" spans="16:16" x14ac:dyDescent="0.3">
      <c r="P205488" s="83"/>
    </row>
    <row r="205489" spans="16:16" x14ac:dyDescent="0.3">
      <c r="P205489" s="83"/>
    </row>
    <row r="205490" spans="16:16" x14ac:dyDescent="0.3">
      <c r="P205490" s="83"/>
    </row>
    <row r="205491" spans="16:16" x14ac:dyDescent="0.3">
      <c r="P205491" s="83"/>
    </row>
    <row r="205492" spans="16:16" x14ac:dyDescent="0.3">
      <c r="P205492" s="83"/>
    </row>
    <row r="205493" spans="16:16" x14ac:dyDescent="0.3">
      <c r="P205493" s="83"/>
    </row>
    <row r="205494" spans="16:16" x14ac:dyDescent="0.3">
      <c r="P205494" s="83"/>
    </row>
    <row r="205495" spans="16:16" x14ac:dyDescent="0.3">
      <c r="P205495" s="83"/>
    </row>
    <row r="205496" spans="16:16" x14ac:dyDescent="0.3">
      <c r="P205496" s="83"/>
    </row>
    <row r="205497" spans="16:16" x14ac:dyDescent="0.3">
      <c r="P205497" s="83"/>
    </row>
    <row r="205498" spans="16:16" x14ac:dyDescent="0.3">
      <c r="P205498" s="83"/>
    </row>
    <row r="205499" spans="16:16" x14ac:dyDescent="0.3">
      <c r="P205499" s="83"/>
    </row>
    <row r="205500" spans="16:16" x14ac:dyDescent="0.3">
      <c r="P205500" s="83"/>
    </row>
    <row r="205501" spans="16:16" x14ac:dyDescent="0.3">
      <c r="P205501" s="83"/>
    </row>
    <row r="205502" spans="16:16" x14ac:dyDescent="0.3">
      <c r="P205502" s="83"/>
    </row>
    <row r="205503" spans="16:16" x14ac:dyDescent="0.3">
      <c r="P205503" s="83"/>
    </row>
    <row r="205504" spans="16:16" x14ac:dyDescent="0.3">
      <c r="P205504" s="83"/>
    </row>
    <row r="205505" spans="16:16" x14ac:dyDescent="0.3">
      <c r="P205505" s="83"/>
    </row>
    <row r="205506" spans="16:16" x14ac:dyDescent="0.3">
      <c r="P205506" s="83"/>
    </row>
    <row r="205507" spans="16:16" x14ac:dyDescent="0.3">
      <c r="P205507" s="83"/>
    </row>
    <row r="205508" spans="16:16" x14ac:dyDescent="0.3">
      <c r="P205508" s="83"/>
    </row>
    <row r="205509" spans="16:16" x14ac:dyDescent="0.3">
      <c r="P205509" s="83"/>
    </row>
    <row r="205510" spans="16:16" x14ac:dyDescent="0.3">
      <c r="P205510" s="83"/>
    </row>
    <row r="205511" spans="16:16" x14ac:dyDescent="0.3">
      <c r="P205511" s="83"/>
    </row>
    <row r="205512" spans="16:16" x14ac:dyDescent="0.3">
      <c r="P205512" s="83"/>
    </row>
    <row r="205513" spans="16:16" x14ac:dyDescent="0.3">
      <c r="P205513" s="83"/>
    </row>
    <row r="205514" spans="16:16" x14ac:dyDescent="0.3">
      <c r="P205514" s="83"/>
    </row>
    <row r="205515" spans="16:16" x14ac:dyDescent="0.3">
      <c r="P205515" s="83"/>
    </row>
    <row r="205516" spans="16:16" x14ac:dyDescent="0.3">
      <c r="P205516" s="83"/>
    </row>
    <row r="205517" spans="16:16" x14ac:dyDescent="0.3">
      <c r="P205517" s="83"/>
    </row>
    <row r="205518" spans="16:16" x14ac:dyDescent="0.3">
      <c r="P205518" s="83"/>
    </row>
    <row r="205519" spans="16:16" x14ac:dyDescent="0.3">
      <c r="P205519" s="83"/>
    </row>
    <row r="205520" spans="16:16" x14ac:dyDescent="0.3">
      <c r="P205520" s="83"/>
    </row>
    <row r="205521" spans="16:16" x14ac:dyDescent="0.3">
      <c r="P205521" s="83"/>
    </row>
    <row r="205522" spans="16:16" x14ac:dyDescent="0.3">
      <c r="P205522" s="83"/>
    </row>
    <row r="205523" spans="16:16" x14ac:dyDescent="0.3">
      <c r="P205523" s="83"/>
    </row>
    <row r="205524" spans="16:16" x14ac:dyDescent="0.3">
      <c r="P205524" s="83"/>
    </row>
    <row r="205525" spans="16:16" x14ac:dyDescent="0.3">
      <c r="P205525" s="83"/>
    </row>
    <row r="205526" spans="16:16" x14ac:dyDescent="0.3">
      <c r="P205526" s="83"/>
    </row>
    <row r="205527" spans="16:16" x14ac:dyDescent="0.3">
      <c r="P205527" s="83"/>
    </row>
    <row r="205528" spans="16:16" x14ac:dyDescent="0.3">
      <c r="P205528" s="83"/>
    </row>
    <row r="205529" spans="16:16" x14ac:dyDescent="0.3">
      <c r="P205529" s="83"/>
    </row>
    <row r="205530" spans="16:16" x14ac:dyDescent="0.3">
      <c r="P205530" s="83"/>
    </row>
    <row r="205531" spans="16:16" x14ac:dyDescent="0.3">
      <c r="P205531" s="83"/>
    </row>
    <row r="205532" spans="16:16" x14ac:dyDescent="0.3">
      <c r="P205532" s="83"/>
    </row>
    <row r="205533" spans="16:16" x14ac:dyDescent="0.3">
      <c r="P205533" s="83"/>
    </row>
    <row r="205534" spans="16:16" x14ac:dyDescent="0.3">
      <c r="P205534" s="83"/>
    </row>
    <row r="205535" spans="16:16" x14ac:dyDescent="0.3">
      <c r="P205535" s="83"/>
    </row>
    <row r="205536" spans="16:16" x14ac:dyDescent="0.3">
      <c r="P205536" s="83"/>
    </row>
    <row r="205537" spans="16:16" x14ac:dyDescent="0.3">
      <c r="P205537" s="83"/>
    </row>
    <row r="205538" spans="16:16" x14ac:dyDescent="0.3">
      <c r="P205538" s="83"/>
    </row>
    <row r="205539" spans="16:16" x14ac:dyDescent="0.3">
      <c r="P205539" s="83"/>
    </row>
    <row r="205540" spans="16:16" x14ac:dyDescent="0.3">
      <c r="P205540" s="83"/>
    </row>
    <row r="205541" spans="16:16" x14ac:dyDescent="0.3">
      <c r="P205541" s="83"/>
    </row>
    <row r="205542" spans="16:16" x14ac:dyDescent="0.3">
      <c r="P205542" s="83"/>
    </row>
    <row r="205543" spans="16:16" x14ac:dyDescent="0.3">
      <c r="P205543" s="83"/>
    </row>
    <row r="205544" spans="16:16" x14ac:dyDescent="0.3">
      <c r="P205544" s="83"/>
    </row>
    <row r="205545" spans="16:16" x14ac:dyDescent="0.3">
      <c r="P205545" s="83"/>
    </row>
    <row r="205546" spans="16:16" x14ac:dyDescent="0.3">
      <c r="P205546" s="83"/>
    </row>
    <row r="205547" spans="16:16" x14ac:dyDescent="0.3">
      <c r="P205547" s="83"/>
    </row>
    <row r="205548" spans="16:16" x14ac:dyDescent="0.3">
      <c r="P205548" s="83"/>
    </row>
    <row r="205549" spans="16:16" x14ac:dyDescent="0.3">
      <c r="P205549" s="83"/>
    </row>
    <row r="205550" spans="16:16" x14ac:dyDescent="0.3">
      <c r="P205550" s="83"/>
    </row>
    <row r="205551" spans="16:16" x14ac:dyDescent="0.3">
      <c r="P205551" s="83"/>
    </row>
    <row r="205552" spans="16:16" x14ac:dyDescent="0.3">
      <c r="P205552" s="83"/>
    </row>
    <row r="205553" spans="16:16" x14ac:dyDescent="0.3">
      <c r="P205553" s="83"/>
    </row>
    <row r="205554" spans="16:16" x14ac:dyDescent="0.3">
      <c r="P205554" s="83"/>
    </row>
    <row r="205555" spans="16:16" x14ac:dyDescent="0.3">
      <c r="P205555" s="83"/>
    </row>
    <row r="205556" spans="16:16" x14ac:dyDescent="0.3">
      <c r="P205556" s="83"/>
    </row>
    <row r="205557" spans="16:16" x14ac:dyDescent="0.3">
      <c r="P205557" s="83"/>
    </row>
    <row r="205558" spans="16:16" x14ac:dyDescent="0.3">
      <c r="P205558" s="83"/>
    </row>
    <row r="205559" spans="16:16" x14ac:dyDescent="0.3">
      <c r="P205559" s="83"/>
    </row>
    <row r="205560" spans="16:16" x14ac:dyDescent="0.3">
      <c r="P205560" s="83"/>
    </row>
    <row r="205561" spans="16:16" x14ac:dyDescent="0.3">
      <c r="P205561" s="83"/>
    </row>
    <row r="205562" spans="16:16" x14ac:dyDescent="0.3">
      <c r="P205562" s="83"/>
    </row>
    <row r="205563" spans="16:16" x14ac:dyDescent="0.3">
      <c r="P205563" s="83"/>
    </row>
    <row r="205564" spans="16:16" x14ac:dyDescent="0.3">
      <c r="P205564" s="83"/>
    </row>
    <row r="205565" spans="16:16" x14ac:dyDescent="0.3">
      <c r="P205565" s="83"/>
    </row>
    <row r="205566" spans="16:16" x14ac:dyDescent="0.3">
      <c r="P205566" s="83"/>
    </row>
    <row r="205567" spans="16:16" x14ac:dyDescent="0.3">
      <c r="P205567" s="83"/>
    </row>
    <row r="205568" spans="16:16" x14ac:dyDescent="0.3">
      <c r="P205568" s="83"/>
    </row>
    <row r="205569" spans="16:16" x14ac:dyDescent="0.3">
      <c r="P205569" s="83"/>
    </row>
    <row r="205570" spans="16:16" x14ac:dyDescent="0.3">
      <c r="P205570" s="83"/>
    </row>
    <row r="205571" spans="16:16" x14ac:dyDescent="0.3">
      <c r="P205571" s="83"/>
    </row>
    <row r="205572" spans="16:16" x14ac:dyDescent="0.3">
      <c r="P205572" s="83"/>
    </row>
    <row r="205573" spans="16:16" x14ac:dyDescent="0.3">
      <c r="P205573" s="83"/>
    </row>
    <row r="205574" spans="16:16" x14ac:dyDescent="0.3">
      <c r="P205574" s="83"/>
    </row>
    <row r="205575" spans="16:16" x14ac:dyDescent="0.3">
      <c r="P205575" s="83"/>
    </row>
    <row r="205576" spans="16:16" x14ac:dyDescent="0.3">
      <c r="P205576" s="83"/>
    </row>
    <row r="205577" spans="16:16" x14ac:dyDescent="0.3">
      <c r="P205577" s="83"/>
    </row>
    <row r="205578" spans="16:16" x14ac:dyDescent="0.3">
      <c r="P205578" s="83"/>
    </row>
    <row r="205579" spans="16:16" x14ac:dyDescent="0.3">
      <c r="P205579" s="83"/>
    </row>
    <row r="205580" spans="16:16" x14ac:dyDescent="0.3">
      <c r="P205580" s="83"/>
    </row>
    <row r="205581" spans="16:16" x14ac:dyDescent="0.3">
      <c r="P205581" s="83"/>
    </row>
    <row r="205582" spans="16:16" x14ac:dyDescent="0.3">
      <c r="P205582" s="83"/>
    </row>
    <row r="205583" spans="16:16" x14ac:dyDescent="0.3">
      <c r="P205583" s="83"/>
    </row>
    <row r="205584" spans="16:16" x14ac:dyDescent="0.3">
      <c r="P205584" s="83"/>
    </row>
    <row r="205585" spans="16:16" x14ac:dyDescent="0.3">
      <c r="P205585" s="83"/>
    </row>
    <row r="205586" spans="16:16" x14ac:dyDescent="0.3">
      <c r="P205586" s="83"/>
    </row>
    <row r="205587" spans="16:16" x14ac:dyDescent="0.3">
      <c r="P205587" s="83"/>
    </row>
    <row r="205588" spans="16:16" x14ac:dyDescent="0.3">
      <c r="P205588" s="83"/>
    </row>
    <row r="205589" spans="16:16" x14ac:dyDescent="0.3">
      <c r="P205589" s="83"/>
    </row>
    <row r="205590" spans="16:16" x14ac:dyDescent="0.3">
      <c r="P205590" s="83"/>
    </row>
    <row r="205591" spans="16:16" x14ac:dyDescent="0.3">
      <c r="P205591" s="83"/>
    </row>
    <row r="205592" spans="16:16" x14ac:dyDescent="0.3">
      <c r="P205592" s="83"/>
    </row>
    <row r="205593" spans="16:16" x14ac:dyDescent="0.3">
      <c r="P205593" s="83"/>
    </row>
    <row r="205594" spans="16:16" x14ac:dyDescent="0.3">
      <c r="P205594" s="83"/>
    </row>
    <row r="205595" spans="16:16" x14ac:dyDescent="0.3">
      <c r="P205595" s="83"/>
    </row>
    <row r="205596" spans="16:16" x14ac:dyDescent="0.3">
      <c r="P205596" s="83"/>
    </row>
    <row r="205597" spans="16:16" x14ac:dyDescent="0.3">
      <c r="P205597" s="83"/>
    </row>
    <row r="205598" spans="16:16" x14ac:dyDescent="0.3">
      <c r="P205598" s="83"/>
    </row>
    <row r="205599" spans="16:16" x14ac:dyDescent="0.3">
      <c r="P205599" s="83"/>
    </row>
    <row r="205600" spans="16:16" x14ac:dyDescent="0.3">
      <c r="P205600" s="83"/>
    </row>
    <row r="205601" spans="16:16" x14ac:dyDescent="0.3">
      <c r="P205601" s="83"/>
    </row>
    <row r="205602" spans="16:16" x14ac:dyDescent="0.3">
      <c r="P205602" s="83"/>
    </row>
    <row r="205603" spans="16:16" x14ac:dyDescent="0.3">
      <c r="P205603" s="83"/>
    </row>
    <row r="205604" spans="16:16" x14ac:dyDescent="0.3">
      <c r="P205604" s="83"/>
    </row>
    <row r="205605" spans="16:16" x14ac:dyDescent="0.3">
      <c r="P205605" s="83"/>
    </row>
    <row r="205606" spans="16:16" x14ac:dyDescent="0.3">
      <c r="P205606" s="83"/>
    </row>
    <row r="205607" spans="16:16" x14ac:dyDescent="0.3">
      <c r="P205607" s="83"/>
    </row>
    <row r="205608" spans="16:16" x14ac:dyDescent="0.3">
      <c r="P205608" s="83"/>
    </row>
    <row r="205609" spans="16:16" x14ac:dyDescent="0.3">
      <c r="P205609" s="83"/>
    </row>
    <row r="205610" spans="16:16" x14ac:dyDescent="0.3">
      <c r="P205610" s="83"/>
    </row>
    <row r="205611" spans="16:16" x14ac:dyDescent="0.3">
      <c r="P205611" s="83"/>
    </row>
    <row r="205612" spans="16:16" x14ac:dyDescent="0.3">
      <c r="P205612" s="83"/>
    </row>
    <row r="205613" spans="16:16" x14ac:dyDescent="0.3">
      <c r="P205613" s="83"/>
    </row>
    <row r="205614" spans="16:16" x14ac:dyDescent="0.3">
      <c r="P205614" s="83"/>
    </row>
    <row r="205615" spans="16:16" x14ac:dyDescent="0.3">
      <c r="P205615" s="83"/>
    </row>
    <row r="205616" spans="16:16" x14ac:dyDescent="0.3">
      <c r="P205616" s="83"/>
    </row>
    <row r="205617" spans="16:16" x14ac:dyDescent="0.3">
      <c r="P205617" s="83"/>
    </row>
    <row r="205618" spans="16:16" x14ac:dyDescent="0.3">
      <c r="P205618" s="83"/>
    </row>
    <row r="205619" spans="16:16" x14ac:dyDescent="0.3">
      <c r="P205619" s="83"/>
    </row>
    <row r="205620" spans="16:16" x14ac:dyDescent="0.3">
      <c r="P205620" s="83"/>
    </row>
    <row r="205621" spans="16:16" x14ac:dyDescent="0.3">
      <c r="P205621" s="83"/>
    </row>
    <row r="205622" spans="16:16" x14ac:dyDescent="0.3">
      <c r="P205622" s="83"/>
    </row>
    <row r="205623" spans="16:16" x14ac:dyDescent="0.3">
      <c r="P205623" s="83"/>
    </row>
    <row r="205624" spans="16:16" x14ac:dyDescent="0.3">
      <c r="P205624" s="83"/>
    </row>
    <row r="205625" spans="16:16" x14ac:dyDescent="0.3">
      <c r="P205625" s="83"/>
    </row>
    <row r="205626" spans="16:16" x14ac:dyDescent="0.3">
      <c r="P205626" s="83"/>
    </row>
    <row r="205627" spans="16:16" x14ac:dyDescent="0.3">
      <c r="P205627" s="83"/>
    </row>
    <row r="205628" spans="16:16" x14ac:dyDescent="0.3">
      <c r="P205628" s="83"/>
    </row>
    <row r="205629" spans="16:16" x14ac:dyDescent="0.3">
      <c r="P205629" s="83"/>
    </row>
    <row r="205630" spans="16:16" x14ac:dyDescent="0.3">
      <c r="P205630" s="83"/>
    </row>
    <row r="205631" spans="16:16" x14ac:dyDescent="0.3">
      <c r="P205631" s="83"/>
    </row>
    <row r="205632" spans="16:16" x14ac:dyDescent="0.3">
      <c r="P205632" s="83"/>
    </row>
    <row r="205633" spans="16:16" x14ac:dyDescent="0.3">
      <c r="P205633" s="83"/>
    </row>
    <row r="205634" spans="16:16" x14ac:dyDescent="0.3">
      <c r="P205634" s="83"/>
    </row>
    <row r="205635" spans="16:16" x14ac:dyDescent="0.3">
      <c r="P205635" s="83"/>
    </row>
    <row r="205636" spans="16:16" x14ac:dyDescent="0.3">
      <c r="P205636" s="83"/>
    </row>
    <row r="205637" spans="16:16" x14ac:dyDescent="0.3">
      <c r="P205637" s="83"/>
    </row>
    <row r="205638" spans="16:16" x14ac:dyDescent="0.3">
      <c r="P205638" s="83"/>
    </row>
    <row r="205639" spans="16:16" x14ac:dyDescent="0.3">
      <c r="P205639" s="83"/>
    </row>
    <row r="205640" spans="16:16" x14ac:dyDescent="0.3">
      <c r="P205640" s="83"/>
    </row>
    <row r="205641" spans="16:16" x14ac:dyDescent="0.3">
      <c r="P205641" s="83"/>
    </row>
    <row r="205642" spans="16:16" x14ac:dyDescent="0.3">
      <c r="P205642" s="83"/>
    </row>
    <row r="205643" spans="16:16" x14ac:dyDescent="0.3">
      <c r="P205643" s="83"/>
    </row>
    <row r="205644" spans="16:16" x14ac:dyDescent="0.3">
      <c r="P205644" s="83"/>
    </row>
    <row r="205645" spans="16:16" x14ac:dyDescent="0.3">
      <c r="P205645" s="83"/>
    </row>
    <row r="205646" spans="16:16" x14ac:dyDescent="0.3">
      <c r="P205646" s="83"/>
    </row>
    <row r="205647" spans="16:16" x14ac:dyDescent="0.3">
      <c r="P205647" s="83"/>
    </row>
    <row r="205648" spans="16:16" x14ac:dyDescent="0.3">
      <c r="P205648" s="83"/>
    </row>
    <row r="205649" spans="16:16" x14ac:dyDescent="0.3">
      <c r="P205649" s="83"/>
    </row>
    <row r="205650" spans="16:16" x14ac:dyDescent="0.3">
      <c r="P205650" s="83"/>
    </row>
    <row r="205651" spans="16:16" x14ac:dyDescent="0.3">
      <c r="P205651" s="83"/>
    </row>
    <row r="205652" spans="16:16" x14ac:dyDescent="0.3">
      <c r="P205652" s="83"/>
    </row>
    <row r="205653" spans="16:16" x14ac:dyDescent="0.3">
      <c r="P205653" s="83"/>
    </row>
    <row r="205654" spans="16:16" x14ac:dyDescent="0.3">
      <c r="P205654" s="83"/>
    </row>
    <row r="205655" spans="16:16" x14ac:dyDescent="0.3">
      <c r="P205655" s="83"/>
    </row>
    <row r="205656" spans="16:16" x14ac:dyDescent="0.3">
      <c r="P205656" s="83"/>
    </row>
    <row r="205657" spans="16:16" x14ac:dyDescent="0.3">
      <c r="P205657" s="83"/>
    </row>
    <row r="205658" spans="16:16" x14ac:dyDescent="0.3">
      <c r="P205658" s="83"/>
    </row>
    <row r="205659" spans="16:16" x14ac:dyDescent="0.3">
      <c r="P205659" s="83"/>
    </row>
    <row r="205660" spans="16:16" x14ac:dyDescent="0.3">
      <c r="P205660" s="83"/>
    </row>
    <row r="205661" spans="16:16" x14ac:dyDescent="0.3">
      <c r="P205661" s="83"/>
    </row>
    <row r="205662" spans="16:16" x14ac:dyDescent="0.3">
      <c r="P205662" s="83"/>
    </row>
    <row r="205663" spans="16:16" x14ac:dyDescent="0.3">
      <c r="P205663" s="83"/>
    </row>
    <row r="205664" spans="16:16" x14ac:dyDescent="0.3">
      <c r="P205664" s="83"/>
    </row>
    <row r="205665" spans="16:16" x14ac:dyDescent="0.3">
      <c r="P205665" s="83"/>
    </row>
    <row r="205666" spans="16:16" x14ac:dyDescent="0.3">
      <c r="P205666" s="83"/>
    </row>
    <row r="205667" spans="16:16" x14ac:dyDescent="0.3">
      <c r="P205667" s="83"/>
    </row>
    <row r="205668" spans="16:16" x14ac:dyDescent="0.3">
      <c r="P205668" s="83"/>
    </row>
    <row r="205669" spans="16:16" x14ac:dyDescent="0.3">
      <c r="P205669" s="83"/>
    </row>
    <row r="205670" spans="16:16" x14ac:dyDescent="0.3">
      <c r="P205670" s="83"/>
    </row>
    <row r="205671" spans="16:16" x14ac:dyDescent="0.3">
      <c r="P205671" s="83"/>
    </row>
    <row r="205672" spans="16:16" x14ac:dyDescent="0.3">
      <c r="P205672" s="83"/>
    </row>
    <row r="205673" spans="16:16" x14ac:dyDescent="0.3">
      <c r="P205673" s="83"/>
    </row>
    <row r="205674" spans="16:16" x14ac:dyDescent="0.3">
      <c r="P205674" s="83"/>
    </row>
    <row r="205675" spans="16:16" x14ac:dyDescent="0.3">
      <c r="P205675" s="83"/>
    </row>
    <row r="205676" spans="16:16" x14ac:dyDescent="0.3">
      <c r="P205676" s="83"/>
    </row>
    <row r="205677" spans="16:16" x14ac:dyDescent="0.3">
      <c r="P205677" s="83"/>
    </row>
    <row r="205678" spans="16:16" x14ac:dyDescent="0.3">
      <c r="P205678" s="83"/>
    </row>
    <row r="205679" spans="16:16" x14ac:dyDescent="0.3">
      <c r="P205679" s="83"/>
    </row>
    <row r="205680" spans="16:16" x14ac:dyDescent="0.3">
      <c r="P205680" s="83"/>
    </row>
    <row r="205681" spans="16:16" x14ac:dyDescent="0.3">
      <c r="P205681" s="83"/>
    </row>
    <row r="205682" spans="16:16" x14ac:dyDescent="0.3">
      <c r="P205682" s="83"/>
    </row>
    <row r="205683" spans="16:16" x14ac:dyDescent="0.3">
      <c r="P205683" s="83"/>
    </row>
    <row r="205684" spans="16:16" x14ac:dyDescent="0.3">
      <c r="P205684" s="83"/>
    </row>
    <row r="205685" spans="16:16" x14ac:dyDescent="0.3">
      <c r="P205685" s="83"/>
    </row>
    <row r="205686" spans="16:16" x14ac:dyDescent="0.3">
      <c r="P205686" s="83"/>
    </row>
    <row r="205687" spans="16:16" x14ac:dyDescent="0.3">
      <c r="P205687" s="83"/>
    </row>
    <row r="205688" spans="16:16" x14ac:dyDescent="0.3">
      <c r="P205688" s="83"/>
    </row>
    <row r="205689" spans="16:16" x14ac:dyDescent="0.3">
      <c r="P205689" s="83"/>
    </row>
    <row r="205690" spans="16:16" x14ac:dyDescent="0.3">
      <c r="P205690" s="83"/>
    </row>
    <row r="205691" spans="16:16" x14ac:dyDescent="0.3">
      <c r="P205691" s="83"/>
    </row>
    <row r="205692" spans="16:16" x14ac:dyDescent="0.3">
      <c r="P205692" s="83"/>
    </row>
    <row r="205693" spans="16:16" x14ac:dyDescent="0.3">
      <c r="P205693" s="83"/>
    </row>
    <row r="205694" spans="16:16" x14ac:dyDescent="0.3">
      <c r="P205694" s="83"/>
    </row>
    <row r="205695" spans="16:16" x14ac:dyDescent="0.3">
      <c r="P205695" s="83"/>
    </row>
    <row r="205696" spans="16:16" x14ac:dyDescent="0.3">
      <c r="P205696" s="83"/>
    </row>
    <row r="205697" spans="16:16" x14ac:dyDescent="0.3">
      <c r="P205697" s="83"/>
    </row>
    <row r="205698" spans="16:16" x14ac:dyDescent="0.3">
      <c r="P205698" s="83"/>
    </row>
    <row r="205699" spans="16:16" x14ac:dyDescent="0.3">
      <c r="P205699" s="83"/>
    </row>
    <row r="205700" spans="16:16" x14ac:dyDescent="0.3">
      <c r="P205700" s="83"/>
    </row>
    <row r="205701" spans="16:16" x14ac:dyDescent="0.3">
      <c r="P205701" s="83"/>
    </row>
    <row r="205702" spans="16:16" x14ac:dyDescent="0.3">
      <c r="P205702" s="83"/>
    </row>
    <row r="205703" spans="16:16" x14ac:dyDescent="0.3">
      <c r="P205703" s="83"/>
    </row>
    <row r="205704" spans="16:16" x14ac:dyDescent="0.3">
      <c r="P205704" s="83"/>
    </row>
    <row r="205705" spans="16:16" x14ac:dyDescent="0.3">
      <c r="P205705" s="83"/>
    </row>
    <row r="205706" spans="16:16" x14ac:dyDescent="0.3">
      <c r="P205706" s="83"/>
    </row>
    <row r="205707" spans="16:16" x14ac:dyDescent="0.3">
      <c r="P205707" s="83"/>
    </row>
    <row r="205708" spans="16:16" x14ac:dyDescent="0.3">
      <c r="P205708" s="83"/>
    </row>
    <row r="205709" spans="16:16" x14ac:dyDescent="0.3">
      <c r="P205709" s="83"/>
    </row>
    <row r="205710" spans="16:16" x14ac:dyDescent="0.3">
      <c r="P205710" s="83"/>
    </row>
    <row r="205711" spans="16:16" x14ac:dyDescent="0.3">
      <c r="P205711" s="83"/>
    </row>
    <row r="205712" spans="16:16" x14ac:dyDescent="0.3">
      <c r="P205712" s="83"/>
    </row>
    <row r="205713" spans="16:16" x14ac:dyDescent="0.3">
      <c r="P205713" s="83"/>
    </row>
    <row r="205714" spans="16:16" x14ac:dyDescent="0.3">
      <c r="P205714" s="83"/>
    </row>
    <row r="205715" spans="16:16" x14ac:dyDescent="0.3">
      <c r="P205715" s="83"/>
    </row>
    <row r="205716" spans="16:16" x14ac:dyDescent="0.3">
      <c r="P205716" s="83"/>
    </row>
    <row r="205717" spans="16:16" x14ac:dyDescent="0.3">
      <c r="P205717" s="83"/>
    </row>
    <row r="205718" spans="16:16" x14ac:dyDescent="0.3">
      <c r="P205718" s="83"/>
    </row>
    <row r="205719" spans="16:16" x14ac:dyDescent="0.3">
      <c r="P205719" s="83"/>
    </row>
    <row r="205720" spans="16:16" x14ac:dyDescent="0.3">
      <c r="P205720" s="83"/>
    </row>
    <row r="205721" spans="16:16" x14ac:dyDescent="0.3">
      <c r="P205721" s="83"/>
    </row>
    <row r="205722" spans="16:16" x14ac:dyDescent="0.3">
      <c r="P205722" s="83"/>
    </row>
    <row r="205723" spans="16:16" x14ac:dyDescent="0.3">
      <c r="P205723" s="83"/>
    </row>
    <row r="205724" spans="16:16" x14ac:dyDescent="0.3">
      <c r="P205724" s="83"/>
    </row>
    <row r="205725" spans="16:16" x14ac:dyDescent="0.3">
      <c r="P205725" s="83"/>
    </row>
    <row r="205726" spans="16:16" x14ac:dyDescent="0.3">
      <c r="P205726" s="83"/>
    </row>
    <row r="205727" spans="16:16" x14ac:dyDescent="0.3">
      <c r="P205727" s="83"/>
    </row>
    <row r="205728" spans="16:16" x14ac:dyDescent="0.3">
      <c r="P205728" s="83"/>
    </row>
    <row r="205729" spans="16:16" x14ac:dyDescent="0.3">
      <c r="P205729" s="83"/>
    </row>
    <row r="205730" spans="16:16" x14ac:dyDescent="0.3">
      <c r="P205730" s="83"/>
    </row>
    <row r="205731" spans="16:16" x14ac:dyDescent="0.3">
      <c r="P205731" s="83"/>
    </row>
    <row r="205732" spans="16:16" x14ac:dyDescent="0.3">
      <c r="P205732" s="83"/>
    </row>
    <row r="205733" spans="16:16" x14ac:dyDescent="0.3">
      <c r="P205733" s="83"/>
    </row>
    <row r="205734" spans="16:16" x14ac:dyDescent="0.3">
      <c r="P205734" s="83"/>
    </row>
    <row r="205735" spans="16:16" x14ac:dyDescent="0.3">
      <c r="P205735" s="83"/>
    </row>
    <row r="205736" spans="16:16" x14ac:dyDescent="0.3">
      <c r="P205736" s="83"/>
    </row>
    <row r="205737" spans="16:16" x14ac:dyDescent="0.3">
      <c r="P205737" s="83"/>
    </row>
    <row r="205738" spans="16:16" x14ac:dyDescent="0.3">
      <c r="P205738" s="83"/>
    </row>
    <row r="205739" spans="16:16" x14ac:dyDescent="0.3">
      <c r="P205739" s="83"/>
    </row>
    <row r="205740" spans="16:16" x14ac:dyDescent="0.3">
      <c r="P205740" s="83"/>
    </row>
    <row r="205741" spans="16:16" x14ac:dyDescent="0.3">
      <c r="P205741" s="83"/>
    </row>
    <row r="205742" spans="16:16" x14ac:dyDescent="0.3">
      <c r="P205742" s="83"/>
    </row>
    <row r="205743" spans="16:16" x14ac:dyDescent="0.3">
      <c r="P205743" s="83"/>
    </row>
    <row r="205744" spans="16:16" x14ac:dyDescent="0.3">
      <c r="P205744" s="83"/>
    </row>
    <row r="205745" spans="16:16" x14ac:dyDescent="0.3">
      <c r="P205745" s="83"/>
    </row>
    <row r="205746" spans="16:16" x14ac:dyDescent="0.3">
      <c r="P205746" s="83"/>
    </row>
    <row r="205747" spans="16:16" x14ac:dyDescent="0.3">
      <c r="P205747" s="83"/>
    </row>
    <row r="205748" spans="16:16" x14ac:dyDescent="0.3">
      <c r="P205748" s="83"/>
    </row>
    <row r="205749" spans="16:16" x14ac:dyDescent="0.3">
      <c r="P205749" s="83"/>
    </row>
    <row r="205750" spans="16:16" x14ac:dyDescent="0.3">
      <c r="P205750" s="83"/>
    </row>
    <row r="205751" spans="16:16" x14ac:dyDescent="0.3">
      <c r="P205751" s="83"/>
    </row>
    <row r="205752" spans="16:16" x14ac:dyDescent="0.3">
      <c r="P205752" s="83"/>
    </row>
    <row r="205753" spans="16:16" x14ac:dyDescent="0.3">
      <c r="P205753" s="83"/>
    </row>
    <row r="205754" spans="16:16" x14ac:dyDescent="0.3">
      <c r="P205754" s="83"/>
    </row>
    <row r="205755" spans="16:16" x14ac:dyDescent="0.3">
      <c r="P205755" s="83"/>
    </row>
    <row r="205756" spans="16:16" x14ac:dyDescent="0.3">
      <c r="P205756" s="83"/>
    </row>
    <row r="205757" spans="16:16" x14ac:dyDescent="0.3">
      <c r="P205757" s="83"/>
    </row>
    <row r="205758" spans="16:16" x14ac:dyDescent="0.3">
      <c r="P205758" s="83"/>
    </row>
    <row r="205759" spans="16:16" x14ac:dyDescent="0.3">
      <c r="P205759" s="83"/>
    </row>
    <row r="205760" spans="16:16" x14ac:dyDescent="0.3">
      <c r="P205760" s="83"/>
    </row>
    <row r="205761" spans="16:16" x14ac:dyDescent="0.3">
      <c r="P205761" s="83"/>
    </row>
    <row r="205762" spans="16:16" x14ac:dyDescent="0.3">
      <c r="P205762" s="83"/>
    </row>
    <row r="205763" spans="16:16" x14ac:dyDescent="0.3">
      <c r="P205763" s="83"/>
    </row>
    <row r="205764" spans="16:16" x14ac:dyDescent="0.3">
      <c r="P205764" s="83"/>
    </row>
    <row r="205765" spans="16:16" x14ac:dyDescent="0.3">
      <c r="P205765" s="83"/>
    </row>
    <row r="205766" spans="16:16" x14ac:dyDescent="0.3">
      <c r="P205766" s="83"/>
    </row>
    <row r="205767" spans="16:16" x14ac:dyDescent="0.3">
      <c r="P205767" s="83"/>
    </row>
    <row r="205768" spans="16:16" x14ac:dyDescent="0.3">
      <c r="P205768" s="83"/>
    </row>
    <row r="205769" spans="16:16" x14ac:dyDescent="0.3">
      <c r="P205769" s="83"/>
    </row>
    <row r="205770" spans="16:16" x14ac:dyDescent="0.3">
      <c r="P205770" s="83"/>
    </row>
    <row r="205771" spans="16:16" x14ac:dyDescent="0.3">
      <c r="P205771" s="83"/>
    </row>
    <row r="205772" spans="16:16" x14ac:dyDescent="0.3">
      <c r="P205772" s="83"/>
    </row>
    <row r="205773" spans="16:16" x14ac:dyDescent="0.3">
      <c r="P205773" s="83"/>
    </row>
    <row r="205774" spans="16:16" x14ac:dyDescent="0.3">
      <c r="P205774" s="83"/>
    </row>
    <row r="205775" spans="16:16" x14ac:dyDescent="0.3">
      <c r="P205775" s="83"/>
    </row>
    <row r="205776" spans="16:16" x14ac:dyDescent="0.3">
      <c r="P205776" s="83"/>
    </row>
    <row r="205777" spans="16:16" x14ac:dyDescent="0.3">
      <c r="P205777" s="83"/>
    </row>
    <row r="205778" spans="16:16" x14ac:dyDescent="0.3">
      <c r="P205778" s="83"/>
    </row>
    <row r="205779" spans="16:16" x14ac:dyDescent="0.3">
      <c r="P205779" s="83"/>
    </row>
    <row r="205780" spans="16:16" x14ac:dyDescent="0.3">
      <c r="P205780" s="83"/>
    </row>
    <row r="205781" spans="16:16" x14ac:dyDescent="0.3">
      <c r="P205781" s="83"/>
    </row>
    <row r="205782" spans="16:16" x14ac:dyDescent="0.3">
      <c r="P205782" s="83"/>
    </row>
    <row r="205783" spans="16:16" x14ac:dyDescent="0.3">
      <c r="P205783" s="83"/>
    </row>
    <row r="205784" spans="16:16" x14ac:dyDescent="0.3">
      <c r="P205784" s="83"/>
    </row>
    <row r="205785" spans="16:16" x14ac:dyDescent="0.3">
      <c r="P205785" s="83"/>
    </row>
    <row r="205786" spans="16:16" x14ac:dyDescent="0.3">
      <c r="P205786" s="83"/>
    </row>
    <row r="205787" spans="16:16" x14ac:dyDescent="0.3">
      <c r="P205787" s="83"/>
    </row>
    <row r="205788" spans="16:16" x14ac:dyDescent="0.3">
      <c r="P205788" s="83"/>
    </row>
    <row r="205789" spans="16:16" x14ac:dyDescent="0.3">
      <c r="P205789" s="83"/>
    </row>
    <row r="205790" spans="16:16" x14ac:dyDescent="0.3">
      <c r="P205790" s="83"/>
    </row>
    <row r="205791" spans="16:16" x14ac:dyDescent="0.3">
      <c r="P205791" s="83"/>
    </row>
    <row r="205792" spans="16:16" x14ac:dyDescent="0.3">
      <c r="P205792" s="83"/>
    </row>
    <row r="205793" spans="16:16" x14ac:dyDescent="0.3">
      <c r="P205793" s="83"/>
    </row>
    <row r="205794" spans="16:16" x14ac:dyDescent="0.3">
      <c r="P205794" s="83"/>
    </row>
    <row r="205795" spans="16:16" x14ac:dyDescent="0.3">
      <c r="P205795" s="83"/>
    </row>
    <row r="205796" spans="16:16" x14ac:dyDescent="0.3">
      <c r="P205796" s="83"/>
    </row>
    <row r="205797" spans="16:16" x14ac:dyDescent="0.3">
      <c r="P205797" s="83"/>
    </row>
    <row r="205798" spans="16:16" x14ac:dyDescent="0.3">
      <c r="P205798" s="83"/>
    </row>
    <row r="205799" spans="16:16" x14ac:dyDescent="0.3">
      <c r="P205799" s="83"/>
    </row>
    <row r="205800" spans="16:16" x14ac:dyDescent="0.3">
      <c r="P205800" s="83"/>
    </row>
    <row r="205801" spans="16:16" x14ac:dyDescent="0.3">
      <c r="P205801" s="83"/>
    </row>
    <row r="205802" spans="16:16" x14ac:dyDescent="0.3">
      <c r="P205802" s="83"/>
    </row>
    <row r="205803" spans="16:16" x14ac:dyDescent="0.3">
      <c r="P205803" s="83"/>
    </row>
    <row r="205804" spans="16:16" x14ac:dyDescent="0.3">
      <c r="P205804" s="83"/>
    </row>
    <row r="205805" spans="16:16" x14ac:dyDescent="0.3">
      <c r="P205805" s="83"/>
    </row>
    <row r="205806" spans="16:16" x14ac:dyDescent="0.3">
      <c r="P205806" s="83"/>
    </row>
    <row r="205807" spans="16:16" x14ac:dyDescent="0.3">
      <c r="P205807" s="83"/>
    </row>
    <row r="205808" spans="16:16" x14ac:dyDescent="0.3">
      <c r="P205808" s="83"/>
    </row>
    <row r="205809" spans="16:16" x14ac:dyDescent="0.3">
      <c r="P205809" s="83"/>
    </row>
    <row r="205810" spans="16:16" x14ac:dyDescent="0.3">
      <c r="P205810" s="83"/>
    </row>
    <row r="205811" spans="16:16" x14ac:dyDescent="0.3">
      <c r="P205811" s="83"/>
    </row>
    <row r="205812" spans="16:16" x14ac:dyDescent="0.3">
      <c r="P205812" s="83"/>
    </row>
    <row r="205813" spans="16:16" x14ac:dyDescent="0.3">
      <c r="P205813" s="83"/>
    </row>
    <row r="205814" spans="16:16" x14ac:dyDescent="0.3">
      <c r="P205814" s="83"/>
    </row>
    <row r="205815" spans="16:16" x14ac:dyDescent="0.3">
      <c r="P205815" s="83"/>
    </row>
    <row r="205816" spans="16:16" x14ac:dyDescent="0.3">
      <c r="P205816" s="83"/>
    </row>
    <row r="205817" spans="16:16" x14ac:dyDescent="0.3">
      <c r="P205817" s="83"/>
    </row>
    <row r="205818" spans="16:16" x14ac:dyDescent="0.3">
      <c r="P205818" s="83"/>
    </row>
    <row r="205819" spans="16:16" x14ac:dyDescent="0.3">
      <c r="P205819" s="83"/>
    </row>
    <row r="205820" spans="16:16" x14ac:dyDescent="0.3">
      <c r="P205820" s="83"/>
    </row>
    <row r="205821" spans="16:16" x14ac:dyDescent="0.3">
      <c r="P205821" s="83"/>
    </row>
    <row r="205822" spans="16:16" x14ac:dyDescent="0.3">
      <c r="P205822" s="83"/>
    </row>
    <row r="205823" spans="16:16" x14ac:dyDescent="0.3">
      <c r="P205823" s="83"/>
    </row>
    <row r="205824" spans="16:16" x14ac:dyDescent="0.3">
      <c r="P205824" s="83"/>
    </row>
    <row r="205825" spans="16:16" x14ac:dyDescent="0.3">
      <c r="P205825" s="83"/>
    </row>
    <row r="205826" spans="16:16" x14ac:dyDescent="0.3">
      <c r="P205826" s="83"/>
    </row>
    <row r="205827" spans="16:16" x14ac:dyDescent="0.3">
      <c r="P205827" s="83"/>
    </row>
    <row r="205828" spans="16:16" x14ac:dyDescent="0.3">
      <c r="P205828" s="83"/>
    </row>
    <row r="205829" spans="16:16" x14ac:dyDescent="0.3">
      <c r="P205829" s="83"/>
    </row>
    <row r="205830" spans="16:16" x14ac:dyDescent="0.3">
      <c r="P205830" s="83"/>
    </row>
    <row r="205831" spans="16:16" x14ac:dyDescent="0.3">
      <c r="P205831" s="83"/>
    </row>
    <row r="205832" spans="16:16" x14ac:dyDescent="0.3">
      <c r="P205832" s="83"/>
    </row>
    <row r="205833" spans="16:16" x14ac:dyDescent="0.3">
      <c r="P205833" s="83"/>
    </row>
    <row r="205834" spans="16:16" x14ac:dyDescent="0.3">
      <c r="P205834" s="83"/>
    </row>
    <row r="205835" spans="16:16" x14ac:dyDescent="0.3">
      <c r="P205835" s="83"/>
    </row>
    <row r="205836" spans="16:16" x14ac:dyDescent="0.3">
      <c r="P205836" s="83"/>
    </row>
    <row r="205837" spans="16:16" x14ac:dyDescent="0.3">
      <c r="P205837" s="83"/>
    </row>
    <row r="205838" spans="16:16" x14ac:dyDescent="0.3">
      <c r="P205838" s="83"/>
    </row>
    <row r="205839" spans="16:16" x14ac:dyDescent="0.3">
      <c r="P205839" s="83"/>
    </row>
    <row r="205840" spans="16:16" x14ac:dyDescent="0.3">
      <c r="P205840" s="83"/>
    </row>
    <row r="205841" spans="16:16" x14ac:dyDescent="0.3">
      <c r="P205841" s="83"/>
    </row>
    <row r="205842" spans="16:16" x14ac:dyDescent="0.3">
      <c r="P205842" s="83"/>
    </row>
    <row r="205843" spans="16:16" x14ac:dyDescent="0.3">
      <c r="P205843" s="83"/>
    </row>
    <row r="205844" spans="16:16" x14ac:dyDescent="0.3">
      <c r="P205844" s="83"/>
    </row>
    <row r="205845" spans="16:16" x14ac:dyDescent="0.3">
      <c r="P205845" s="83"/>
    </row>
    <row r="205846" spans="16:16" x14ac:dyDescent="0.3">
      <c r="P205846" s="83"/>
    </row>
    <row r="205847" spans="16:16" x14ac:dyDescent="0.3">
      <c r="P205847" s="83"/>
    </row>
    <row r="205848" spans="16:16" x14ac:dyDescent="0.3">
      <c r="P205848" s="83"/>
    </row>
    <row r="205849" spans="16:16" x14ac:dyDescent="0.3">
      <c r="P205849" s="83"/>
    </row>
    <row r="205850" spans="16:16" x14ac:dyDescent="0.3">
      <c r="P205850" s="83"/>
    </row>
    <row r="205851" spans="16:16" x14ac:dyDescent="0.3">
      <c r="P205851" s="83"/>
    </row>
    <row r="205852" spans="16:16" x14ac:dyDescent="0.3">
      <c r="P205852" s="83"/>
    </row>
    <row r="205853" spans="16:16" x14ac:dyDescent="0.3">
      <c r="P205853" s="83"/>
    </row>
    <row r="205854" spans="16:16" x14ac:dyDescent="0.3">
      <c r="P205854" s="83"/>
    </row>
    <row r="205855" spans="16:16" x14ac:dyDescent="0.3">
      <c r="P205855" s="83"/>
    </row>
    <row r="205856" spans="16:16" x14ac:dyDescent="0.3">
      <c r="P205856" s="83"/>
    </row>
    <row r="205857" spans="16:16" x14ac:dyDescent="0.3">
      <c r="P205857" s="83"/>
    </row>
    <row r="205858" spans="16:16" x14ac:dyDescent="0.3">
      <c r="P205858" s="83"/>
    </row>
    <row r="205859" spans="16:16" x14ac:dyDescent="0.3">
      <c r="P205859" s="83"/>
    </row>
    <row r="205860" spans="16:16" x14ac:dyDescent="0.3">
      <c r="P205860" s="83"/>
    </row>
    <row r="205861" spans="16:16" x14ac:dyDescent="0.3">
      <c r="P205861" s="83"/>
    </row>
    <row r="205862" spans="16:16" x14ac:dyDescent="0.3">
      <c r="P205862" s="83"/>
    </row>
    <row r="205863" spans="16:16" x14ac:dyDescent="0.3">
      <c r="P205863" s="83"/>
    </row>
    <row r="205864" spans="16:16" x14ac:dyDescent="0.3">
      <c r="P205864" s="83"/>
    </row>
    <row r="205865" spans="16:16" x14ac:dyDescent="0.3">
      <c r="P205865" s="83"/>
    </row>
    <row r="205866" spans="16:16" x14ac:dyDescent="0.3">
      <c r="P205866" s="83"/>
    </row>
    <row r="205867" spans="16:16" x14ac:dyDescent="0.3">
      <c r="P205867" s="83"/>
    </row>
    <row r="205868" spans="16:16" x14ac:dyDescent="0.3">
      <c r="P205868" s="83"/>
    </row>
    <row r="205869" spans="16:16" x14ac:dyDescent="0.3">
      <c r="P205869" s="83"/>
    </row>
    <row r="205870" spans="16:16" x14ac:dyDescent="0.3">
      <c r="P205870" s="83"/>
    </row>
    <row r="205871" spans="16:16" x14ac:dyDescent="0.3">
      <c r="P205871" s="83"/>
    </row>
    <row r="205872" spans="16:16" x14ac:dyDescent="0.3">
      <c r="P205872" s="83"/>
    </row>
    <row r="205873" spans="16:16" x14ac:dyDescent="0.3">
      <c r="P205873" s="83"/>
    </row>
    <row r="205874" spans="16:16" x14ac:dyDescent="0.3">
      <c r="P205874" s="83"/>
    </row>
    <row r="205875" spans="16:16" x14ac:dyDescent="0.3">
      <c r="P205875" s="83"/>
    </row>
    <row r="205876" spans="16:16" x14ac:dyDescent="0.3">
      <c r="P205876" s="83"/>
    </row>
    <row r="205877" spans="16:16" x14ac:dyDescent="0.3">
      <c r="P205877" s="83"/>
    </row>
    <row r="205878" spans="16:16" x14ac:dyDescent="0.3">
      <c r="P205878" s="83"/>
    </row>
    <row r="205879" spans="16:16" x14ac:dyDescent="0.3">
      <c r="P205879" s="83"/>
    </row>
    <row r="205880" spans="16:16" x14ac:dyDescent="0.3">
      <c r="P205880" s="83"/>
    </row>
    <row r="205881" spans="16:16" x14ac:dyDescent="0.3">
      <c r="P205881" s="83"/>
    </row>
    <row r="205882" spans="16:16" x14ac:dyDescent="0.3">
      <c r="P205882" s="83"/>
    </row>
    <row r="205883" spans="16:16" x14ac:dyDescent="0.3">
      <c r="P205883" s="83"/>
    </row>
    <row r="205884" spans="16:16" x14ac:dyDescent="0.3">
      <c r="P205884" s="83"/>
    </row>
    <row r="205885" spans="16:16" x14ac:dyDescent="0.3">
      <c r="P205885" s="83"/>
    </row>
    <row r="205886" spans="16:16" x14ac:dyDescent="0.3">
      <c r="P205886" s="83"/>
    </row>
    <row r="205887" spans="16:16" x14ac:dyDescent="0.3">
      <c r="P205887" s="83"/>
    </row>
    <row r="205888" spans="16:16" x14ac:dyDescent="0.3">
      <c r="P205888" s="83"/>
    </row>
    <row r="205889" spans="16:16" x14ac:dyDescent="0.3">
      <c r="P205889" s="83"/>
    </row>
    <row r="205890" spans="16:16" x14ac:dyDescent="0.3">
      <c r="P205890" s="83"/>
    </row>
    <row r="205891" spans="16:16" x14ac:dyDescent="0.3">
      <c r="P205891" s="83"/>
    </row>
    <row r="205892" spans="16:16" x14ac:dyDescent="0.3">
      <c r="P205892" s="83"/>
    </row>
    <row r="205893" spans="16:16" x14ac:dyDescent="0.3">
      <c r="P205893" s="83"/>
    </row>
    <row r="205894" spans="16:16" x14ac:dyDescent="0.3">
      <c r="P205894" s="83"/>
    </row>
    <row r="205895" spans="16:16" x14ac:dyDescent="0.3">
      <c r="P205895" s="83"/>
    </row>
    <row r="205896" spans="16:16" x14ac:dyDescent="0.3">
      <c r="P205896" s="83"/>
    </row>
    <row r="205897" spans="16:16" x14ac:dyDescent="0.3">
      <c r="P205897" s="83"/>
    </row>
    <row r="205898" spans="16:16" x14ac:dyDescent="0.3">
      <c r="P205898" s="83"/>
    </row>
    <row r="205899" spans="16:16" x14ac:dyDescent="0.3">
      <c r="P205899" s="83"/>
    </row>
    <row r="205900" spans="16:16" x14ac:dyDescent="0.3">
      <c r="P205900" s="83"/>
    </row>
    <row r="205901" spans="16:16" x14ac:dyDescent="0.3">
      <c r="P205901" s="83"/>
    </row>
    <row r="205902" spans="16:16" x14ac:dyDescent="0.3">
      <c r="P205902" s="83"/>
    </row>
    <row r="205903" spans="16:16" x14ac:dyDescent="0.3">
      <c r="P205903" s="83"/>
    </row>
    <row r="205904" spans="16:16" x14ac:dyDescent="0.3">
      <c r="P205904" s="83"/>
    </row>
    <row r="205905" spans="16:16" x14ac:dyDescent="0.3">
      <c r="P205905" s="83"/>
    </row>
    <row r="205906" spans="16:16" x14ac:dyDescent="0.3">
      <c r="P205906" s="83"/>
    </row>
    <row r="205907" spans="16:16" x14ac:dyDescent="0.3">
      <c r="P205907" s="83"/>
    </row>
    <row r="205908" spans="16:16" x14ac:dyDescent="0.3">
      <c r="P205908" s="83"/>
    </row>
    <row r="205909" spans="16:16" x14ac:dyDescent="0.3">
      <c r="P205909" s="83"/>
    </row>
    <row r="205910" spans="16:16" x14ac:dyDescent="0.3">
      <c r="P205910" s="83"/>
    </row>
    <row r="205911" spans="16:16" x14ac:dyDescent="0.3">
      <c r="P205911" s="83"/>
    </row>
    <row r="205912" spans="16:16" x14ac:dyDescent="0.3">
      <c r="P205912" s="83"/>
    </row>
    <row r="205913" spans="16:16" x14ac:dyDescent="0.3">
      <c r="P205913" s="83"/>
    </row>
    <row r="205914" spans="16:16" x14ac:dyDescent="0.3">
      <c r="P205914" s="83"/>
    </row>
    <row r="205915" spans="16:16" x14ac:dyDescent="0.3">
      <c r="P205915" s="83"/>
    </row>
    <row r="205916" spans="16:16" x14ac:dyDescent="0.3">
      <c r="P205916" s="83"/>
    </row>
    <row r="205917" spans="16:16" x14ac:dyDescent="0.3">
      <c r="P205917" s="83"/>
    </row>
    <row r="205918" spans="16:16" x14ac:dyDescent="0.3">
      <c r="P205918" s="83"/>
    </row>
    <row r="205919" spans="16:16" x14ac:dyDescent="0.3">
      <c r="P205919" s="83"/>
    </row>
    <row r="205920" spans="16:16" x14ac:dyDescent="0.3">
      <c r="P205920" s="83"/>
    </row>
    <row r="205921" spans="16:16" x14ac:dyDescent="0.3">
      <c r="P205921" s="83"/>
    </row>
    <row r="205922" spans="16:16" x14ac:dyDescent="0.3">
      <c r="P205922" s="83"/>
    </row>
    <row r="205923" spans="16:16" x14ac:dyDescent="0.3">
      <c r="P205923" s="83"/>
    </row>
    <row r="205924" spans="16:16" x14ac:dyDescent="0.3">
      <c r="P205924" s="83"/>
    </row>
    <row r="205925" spans="16:16" x14ac:dyDescent="0.3">
      <c r="P205925" s="83"/>
    </row>
    <row r="205926" spans="16:16" x14ac:dyDescent="0.3">
      <c r="P205926" s="83"/>
    </row>
    <row r="205927" spans="16:16" x14ac:dyDescent="0.3">
      <c r="P205927" s="83"/>
    </row>
    <row r="205928" spans="16:16" x14ac:dyDescent="0.3">
      <c r="P205928" s="83"/>
    </row>
    <row r="205929" spans="16:16" x14ac:dyDescent="0.3">
      <c r="P205929" s="83"/>
    </row>
    <row r="205930" spans="16:16" x14ac:dyDescent="0.3">
      <c r="P205930" s="83"/>
    </row>
    <row r="205931" spans="16:16" x14ac:dyDescent="0.3">
      <c r="P205931" s="83"/>
    </row>
    <row r="205932" spans="16:16" x14ac:dyDescent="0.3">
      <c r="P205932" s="83"/>
    </row>
    <row r="205933" spans="16:16" x14ac:dyDescent="0.3">
      <c r="P205933" s="83"/>
    </row>
    <row r="205934" spans="16:16" x14ac:dyDescent="0.3">
      <c r="P205934" s="83"/>
    </row>
    <row r="205935" spans="16:16" x14ac:dyDescent="0.3">
      <c r="P205935" s="83"/>
    </row>
    <row r="205936" spans="16:16" x14ac:dyDescent="0.3">
      <c r="P205936" s="83"/>
    </row>
    <row r="205937" spans="16:16" x14ac:dyDescent="0.3">
      <c r="P205937" s="83"/>
    </row>
    <row r="205938" spans="16:16" x14ac:dyDescent="0.3">
      <c r="P205938" s="83"/>
    </row>
    <row r="205939" spans="16:16" x14ac:dyDescent="0.3">
      <c r="P205939" s="83"/>
    </row>
    <row r="205940" spans="16:16" x14ac:dyDescent="0.3">
      <c r="P205940" s="83"/>
    </row>
    <row r="205941" spans="16:16" x14ac:dyDescent="0.3">
      <c r="P205941" s="83"/>
    </row>
    <row r="205942" spans="16:16" x14ac:dyDescent="0.3">
      <c r="P205942" s="83"/>
    </row>
    <row r="205943" spans="16:16" x14ac:dyDescent="0.3">
      <c r="P205943" s="83"/>
    </row>
    <row r="205944" spans="16:16" x14ac:dyDescent="0.3">
      <c r="P205944" s="83"/>
    </row>
    <row r="205945" spans="16:16" x14ac:dyDescent="0.3">
      <c r="P205945" s="83"/>
    </row>
    <row r="205946" spans="16:16" x14ac:dyDescent="0.3">
      <c r="P205946" s="83"/>
    </row>
    <row r="205947" spans="16:16" x14ac:dyDescent="0.3">
      <c r="P205947" s="83"/>
    </row>
    <row r="205948" spans="16:16" x14ac:dyDescent="0.3">
      <c r="P205948" s="83"/>
    </row>
    <row r="205949" spans="16:16" x14ac:dyDescent="0.3">
      <c r="P205949" s="83"/>
    </row>
    <row r="205950" spans="16:16" x14ac:dyDescent="0.3">
      <c r="P205950" s="83"/>
    </row>
    <row r="205951" spans="16:16" x14ac:dyDescent="0.3">
      <c r="P205951" s="83"/>
    </row>
    <row r="205952" spans="16:16" x14ac:dyDescent="0.3">
      <c r="P205952" s="83"/>
    </row>
    <row r="205953" spans="16:16" x14ac:dyDescent="0.3">
      <c r="P205953" s="83"/>
    </row>
    <row r="205954" spans="16:16" x14ac:dyDescent="0.3">
      <c r="P205954" s="83"/>
    </row>
    <row r="205955" spans="16:16" x14ac:dyDescent="0.3">
      <c r="P205955" s="83"/>
    </row>
    <row r="205956" spans="16:16" x14ac:dyDescent="0.3">
      <c r="P205956" s="83"/>
    </row>
    <row r="205957" spans="16:16" x14ac:dyDescent="0.3">
      <c r="P205957" s="83"/>
    </row>
    <row r="205958" spans="16:16" x14ac:dyDescent="0.3">
      <c r="P205958" s="83"/>
    </row>
    <row r="205959" spans="16:16" x14ac:dyDescent="0.3">
      <c r="P205959" s="83"/>
    </row>
    <row r="205960" spans="16:16" x14ac:dyDescent="0.3">
      <c r="P205960" s="83"/>
    </row>
    <row r="205961" spans="16:16" x14ac:dyDescent="0.3">
      <c r="P205961" s="83"/>
    </row>
    <row r="205962" spans="16:16" x14ac:dyDescent="0.3">
      <c r="P205962" s="83"/>
    </row>
    <row r="205963" spans="16:16" x14ac:dyDescent="0.3">
      <c r="P205963" s="83"/>
    </row>
    <row r="205964" spans="16:16" x14ac:dyDescent="0.3">
      <c r="P205964" s="83"/>
    </row>
    <row r="205965" spans="16:16" x14ac:dyDescent="0.3">
      <c r="P205965" s="83"/>
    </row>
    <row r="205966" spans="16:16" x14ac:dyDescent="0.3">
      <c r="P205966" s="83"/>
    </row>
    <row r="205967" spans="16:16" x14ac:dyDescent="0.3">
      <c r="P205967" s="83"/>
    </row>
    <row r="205968" spans="16:16" x14ac:dyDescent="0.3">
      <c r="P205968" s="83"/>
    </row>
    <row r="205969" spans="16:16" x14ac:dyDescent="0.3">
      <c r="P205969" s="83"/>
    </row>
    <row r="205970" spans="16:16" x14ac:dyDescent="0.3">
      <c r="P205970" s="83"/>
    </row>
    <row r="205971" spans="16:16" x14ac:dyDescent="0.3">
      <c r="P205971" s="83"/>
    </row>
    <row r="205972" spans="16:16" x14ac:dyDescent="0.3">
      <c r="P205972" s="83"/>
    </row>
    <row r="205973" spans="16:16" x14ac:dyDescent="0.3">
      <c r="P205973" s="83"/>
    </row>
    <row r="205974" spans="16:16" x14ac:dyDescent="0.3">
      <c r="P205974" s="83"/>
    </row>
    <row r="205975" spans="16:16" x14ac:dyDescent="0.3">
      <c r="P205975" s="83"/>
    </row>
    <row r="205976" spans="16:16" x14ac:dyDescent="0.3">
      <c r="P205976" s="83"/>
    </row>
    <row r="205977" spans="16:16" x14ac:dyDescent="0.3">
      <c r="P205977" s="83"/>
    </row>
    <row r="205978" spans="16:16" x14ac:dyDescent="0.3">
      <c r="P205978" s="83"/>
    </row>
    <row r="205979" spans="16:16" x14ac:dyDescent="0.3">
      <c r="P205979" s="83"/>
    </row>
    <row r="205980" spans="16:16" x14ac:dyDescent="0.3">
      <c r="P205980" s="83"/>
    </row>
    <row r="205981" spans="16:16" x14ac:dyDescent="0.3">
      <c r="P205981" s="83"/>
    </row>
    <row r="205982" spans="16:16" x14ac:dyDescent="0.3">
      <c r="P205982" s="83"/>
    </row>
    <row r="205983" spans="16:16" x14ac:dyDescent="0.3">
      <c r="P205983" s="83"/>
    </row>
    <row r="205984" spans="16:16" x14ac:dyDescent="0.3">
      <c r="P205984" s="83"/>
    </row>
    <row r="205985" spans="16:16" x14ac:dyDescent="0.3">
      <c r="P205985" s="83"/>
    </row>
    <row r="205986" spans="16:16" x14ac:dyDescent="0.3">
      <c r="P205986" s="83"/>
    </row>
    <row r="205987" spans="16:16" x14ac:dyDescent="0.3">
      <c r="P205987" s="83"/>
    </row>
    <row r="205988" spans="16:16" x14ac:dyDescent="0.3">
      <c r="P205988" s="83"/>
    </row>
    <row r="205989" spans="16:16" x14ac:dyDescent="0.3">
      <c r="P205989" s="83"/>
    </row>
    <row r="205990" spans="16:16" x14ac:dyDescent="0.3">
      <c r="P205990" s="83"/>
    </row>
    <row r="205991" spans="16:16" x14ac:dyDescent="0.3">
      <c r="P205991" s="83"/>
    </row>
    <row r="205992" spans="16:16" x14ac:dyDescent="0.3">
      <c r="P205992" s="83"/>
    </row>
    <row r="205993" spans="16:16" x14ac:dyDescent="0.3">
      <c r="P205993" s="83"/>
    </row>
    <row r="205994" spans="16:16" x14ac:dyDescent="0.3">
      <c r="P205994" s="83"/>
    </row>
    <row r="205995" spans="16:16" x14ac:dyDescent="0.3">
      <c r="P205995" s="83"/>
    </row>
    <row r="205996" spans="16:16" x14ac:dyDescent="0.3">
      <c r="P205996" s="83"/>
    </row>
    <row r="205997" spans="16:16" x14ac:dyDescent="0.3">
      <c r="P205997" s="83"/>
    </row>
    <row r="205998" spans="16:16" x14ac:dyDescent="0.3">
      <c r="P205998" s="83"/>
    </row>
    <row r="205999" spans="16:16" x14ac:dyDescent="0.3">
      <c r="P205999" s="83"/>
    </row>
    <row r="206000" spans="16:16" x14ac:dyDescent="0.3">
      <c r="P206000" s="83"/>
    </row>
    <row r="206001" spans="16:16" x14ac:dyDescent="0.3">
      <c r="P206001" s="83"/>
    </row>
    <row r="206002" spans="16:16" x14ac:dyDescent="0.3">
      <c r="P206002" s="83"/>
    </row>
    <row r="206003" spans="16:16" x14ac:dyDescent="0.3">
      <c r="P206003" s="83"/>
    </row>
    <row r="206004" spans="16:16" x14ac:dyDescent="0.3">
      <c r="P206004" s="83"/>
    </row>
    <row r="206005" spans="16:16" x14ac:dyDescent="0.3">
      <c r="P206005" s="83"/>
    </row>
    <row r="206006" spans="16:16" x14ac:dyDescent="0.3">
      <c r="P206006" s="83"/>
    </row>
    <row r="206007" spans="16:16" x14ac:dyDescent="0.3">
      <c r="P206007" s="83"/>
    </row>
    <row r="206008" spans="16:16" x14ac:dyDescent="0.3">
      <c r="P206008" s="83"/>
    </row>
    <row r="206009" spans="16:16" x14ac:dyDescent="0.3">
      <c r="P206009" s="83"/>
    </row>
    <row r="206010" spans="16:16" x14ac:dyDescent="0.3">
      <c r="P206010" s="83"/>
    </row>
    <row r="206011" spans="16:16" x14ac:dyDescent="0.3">
      <c r="P206011" s="83"/>
    </row>
    <row r="206012" spans="16:16" x14ac:dyDescent="0.3">
      <c r="P206012" s="83"/>
    </row>
    <row r="206013" spans="16:16" x14ac:dyDescent="0.3">
      <c r="P206013" s="83"/>
    </row>
    <row r="206014" spans="16:16" x14ac:dyDescent="0.3">
      <c r="P206014" s="83"/>
    </row>
    <row r="206015" spans="16:16" x14ac:dyDescent="0.3">
      <c r="P206015" s="83"/>
    </row>
    <row r="206016" spans="16:16" x14ac:dyDescent="0.3">
      <c r="P206016" s="83"/>
    </row>
    <row r="206017" spans="16:16" x14ac:dyDescent="0.3">
      <c r="P206017" s="83"/>
    </row>
    <row r="206018" spans="16:16" x14ac:dyDescent="0.3">
      <c r="P206018" s="83"/>
    </row>
    <row r="206019" spans="16:16" x14ac:dyDescent="0.3">
      <c r="P206019" s="83"/>
    </row>
    <row r="206020" spans="16:16" x14ac:dyDescent="0.3">
      <c r="P206020" s="83"/>
    </row>
    <row r="206021" spans="16:16" x14ac:dyDescent="0.3">
      <c r="P206021" s="83"/>
    </row>
    <row r="206022" spans="16:16" x14ac:dyDescent="0.3">
      <c r="P206022" s="83"/>
    </row>
    <row r="206023" spans="16:16" x14ac:dyDescent="0.3">
      <c r="P206023" s="83"/>
    </row>
    <row r="206024" spans="16:16" x14ac:dyDescent="0.3">
      <c r="P206024" s="83"/>
    </row>
    <row r="206025" spans="16:16" x14ac:dyDescent="0.3">
      <c r="P206025" s="83"/>
    </row>
    <row r="206026" spans="16:16" x14ac:dyDescent="0.3">
      <c r="P206026" s="83"/>
    </row>
    <row r="206027" spans="16:16" x14ac:dyDescent="0.3">
      <c r="P206027" s="83"/>
    </row>
    <row r="206028" spans="16:16" x14ac:dyDescent="0.3">
      <c r="P206028" s="83"/>
    </row>
    <row r="206029" spans="16:16" x14ac:dyDescent="0.3">
      <c r="P206029" s="83"/>
    </row>
    <row r="206030" spans="16:16" x14ac:dyDescent="0.3">
      <c r="P206030" s="83"/>
    </row>
    <row r="206031" spans="16:16" x14ac:dyDescent="0.3">
      <c r="P206031" s="83"/>
    </row>
    <row r="206032" spans="16:16" x14ac:dyDescent="0.3">
      <c r="P206032" s="83"/>
    </row>
    <row r="206033" spans="16:16" x14ac:dyDescent="0.3">
      <c r="P206033" s="83"/>
    </row>
    <row r="206034" spans="16:16" x14ac:dyDescent="0.3">
      <c r="P206034" s="83"/>
    </row>
    <row r="206035" spans="16:16" x14ac:dyDescent="0.3">
      <c r="P206035" s="83"/>
    </row>
    <row r="206036" spans="16:16" x14ac:dyDescent="0.3">
      <c r="P206036" s="83"/>
    </row>
    <row r="206037" spans="16:16" x14ac:dyDescent="0.3">
      <c r="P206037" s="83"/>
    </row>
    <row r="206038" spans="16:16" x14ac:dyDescent="0.3">
      <c r="P206038" s="83"/>
    </row>
    <row r="206039" spans="16:16" x14ac:dyDescent="0.3">
      <c r="P206039" s="83"/>
    </row>
    <row r="206040" spans="16:16" x14ac:dyDescent="0.3">
      <c r="P206040" s="83"/>
    </row>
    <row r="206041" spans="16:16" x14ac:dyDescent="0.3">
      <c r="P206041" s="83"/>
    </row>
    <row r="206042" spans="16:16" x14ac:dyDescent="0.3">
      <c r="P206042" s="83"/>
    </row>
    <row r="206043" spans="16:16" x14ac:dyDescent="0.3">
      <c r="P206043" s="83"/>
    </row>
    <row r="206044" spans="16:16" x14ac:dyDescent="0.3">
      <c r="P206044" s="83"/>
    </row>
    <row r="206045" spans="16:16" x14ac:dyDescent="0.3">
      <c r="P206045" s="83"/>
    </row>
    <row r="206046" spans="16:16" x14ac:dyDescent="0.3">
      <c r="P206046" s="83"/>
    </row>
    <row r="206047" spans="16:16" x14ac:dyDescent="0.3">
      <c r="P206047" s="83"/>
    </row>
    <row r="206048" spans="16:16" x14ac:dyDescent="0.3">
      <c r="P206048" s="83"/>
    </row>
    <row r="206049" spans="16:16" x14ac:dyDescent="0.3">
      <c r="P206049" s="83"/>
    </row>
    <row r="206050" spans="16:16" x14ac:dyDescent="0.3">
      <c r="P206050" s="83"/>
    </row>
    <row r="206051" spans="16:16" x14ac:dyDescent="0.3">
      <c r="P206051" s="83"/>
    </row>
    <row r="206052" spans="16:16" x14ac:dyDescent="0.3">
      <c r="P206052" s="83"/>
    </row>
    <row r="206053" spans="16:16" x14ac:dyDescent="0.3">
      <c r="P206053" s="83"/>
    </row>
    <row r="206054" spans="16:16" x14ac:dyDescent="0.3">
      <c r="P206054" s="83"/>
    </row>
    <row r="206055" spans="16:16" x14ac:dyDescent="0.3">
      <c r="P206055" s="83"/>
    </row>
    <row r="206056" spans="16:16" x14ac:dyDescent="0.3">
      <c r="P206056" s="83"/>
    </row>
    <row r="206057" spans="16:16" x14ac:dyDescent="0.3">
      <c r="P206057" s="83"/>
    </row>
    <row r="206058" spans="16:16" x14ac:dyDescent="0.3">
      <c r="P206058" s="83"/>
    </row>
    <row r="206059" spans="16:16" x14ac:dyDescent="0.3">
      <c r="P206059" s="83"/>
    </row>
    <row r="206060" spans="16:16" x14ac:dyDescent="0.3">
      <c r="P206060" s="83"/>
    </row>
    <row r="206061" spans="16:16" x14ac:dyDescent="0.3">
      <c r="P206061" s="83"/>
    </row>
    <row r="206062" spans="16:16" x14ac:dyDescent="0.3">
      <c r="P206062" s="83"/>
    </row>
    <row r="206063" spans="16:16" x14ac:dyDescent="0.3">
      <c r="P206063" s="83"/>
    </row>
    <row r="206064" spans="16:16" x14ac:dyDescent="0.3">
      <c r="P206064" s="83"/>
    </row>
    <row r="206065" spans="16:16" x14ac:dyDescent="0.3">
      <c r="P206065" s="83"/>
    </row>
    <row r="206066" spans="16:16" x14ac:dyDescent="0.3">
      <c r="P206066" s="83"/>
    </row>
    <row r="206067" spans="16:16" x14ac:dyDescent="0.3">
      <c r="P206067" s="83"/>
    </row>
    <row r="206068" spans="16:16" x14ac:dyDescent="0.3">
      <c r="P206068" s="83"/>
    </row>
    <row r="206069" spans="16:16" x14ac:dyDescent="0.3">
      <c r="P206069" s="83"/>
    </row>
    <row r="206070" spans="16:16" x14ac:dyDescent="0.3">
      <c r="P206070" s="83"/>
    </row>
    <row r="206071" spans="16:16" x14ac:dyDescent="0.3">
      <c r="P206071" s="83"/>
    </row>
    <row r="206072" spans="16:16" x14ac:dyDescent="0.3">
      <c r="P206072" s="83"/>
    </row>
    <row r="206073" spans="16:16" x14ac:dyDescent="0.3">
      <c r="P206073" s="83"/>
    </row>
    <row r="206074" spans="16:16" x14ac:dyDescent="0.3">
      <c r="P206074" s="83"/>
    </row>
    <row r="206075" spans="16:16" x14ac:dyDescent="0.3">
      <c r="P206075" s="83"/>
    </row>
    <row r="206076" spans="16:16" x14ac:dyDescent="0.3">
      <c r="P206076" s="83"/>
    </row>
    <row r="206077" spans="16:16" x14ac:dyDescent="0.3">
      <c r="P206077" s="83"/>
    </row>
    <row r="206078" spans="16:16" x14ac:dyDescent="0.3">
      <c r="P206078" s="83"/>
    </row>
    <row r="206079" spans="16:16" x14ac:dyDescent="0.3">
      <c r="P206079" s="83"/>
    </row>
    <row r="206080" spans="16:16" x14ac:dyDescent="0.3">
      <c r="P206080" s="83"/>
    </row>
    <row r="206081" spans="16:16" x14ac:dyDescent="0.3">
      <c r="P206081" s="83"/>
    </row>
    <row r="206082" spans="16:16" x14ac:dyDescent="0.3">
      <c r="P206082" s="83"/>
    </row>
    <row r="206083" spans="16:16" x14ac:dyDescent="0.3">
      <c r="P206083" s="83"/>
    </row>
    <row r="206084" spans="16:16" x14ac:dyDescent="0.3">
      <c r="P206084" s="83"/>
    </row>
    <row r="206085" spans="16:16" x14ac:dyDescent="0.3">
      <c r="P206085" s="83"/>
    </row>
    <row r="206086" spans="16:16" x14ac:dyDescent="0.3">
      <c r="P206086" s="83"/>
    </row>
    <row r="206087" spans="16:16" x14ac:dyDescent="0.3">
      <c r="P206087" s="83"/>
    </row>
    <row r="206088" spans="16:16" x14ac:dyDescent="0.3">
      <c r="P206088" s="83"/>
    </row>
    <row r="206089" spans="16:16" x14ac:dyDescent="0.3">
      <c r="P206089" s="83"/>
    </row>
    <row r="206090" spans="16:16" x14ac:dyDescent="0.3">
      <c r="P206090" s="83"/>
    </row>
    <row r="206091" spans="16:16" x14ac:dyDescent="0.3">
      <c r="P206091" s="83"/>
    </row>
    <row r="206092" spans="16:16" x14ac:dyDescent="0.3">
      <c r="P206092" s="83"/>
    </row>
    <row r="206093" spans="16:16" x14ac:dyDescent="0.3">
      <c r="P206093" s="83"/>
    </row>
    <row r="206094" spans="16:16" x14ac:dyDescent="0.3">
      <c r="P206094" s="83"/>
    </row>
    <row r="206095" spans="16:16" x14ac:dyDescent="0.3">
      <c r="P206095" s="83"/>
    </row>
    <row r="206096" spans="16:16" x14ac:dyDescent="0.3">
      <c r="P206096" s="83"/>
    </row>
    <row r="206097" spans="16:16" x14ac:dyDescent="0.3">
      <c r="P206097" s="83"/>
    </row>
    <row r="206098" spans="16:16" x14ac:dyDescent="0.3">
      <c r="P206098" s="83"/>
    </row>
    <row r="206099" spans="16:16" x14ac:dyDescent="0.3">
      <c r="P206099" s="83"/>
    </row>
    <row r="206100" spans="16:16" x14ac:dyDescent="0.3">
      <c r="P206100" s="83"/>
    </row>
    <row r="206101" spans="16:16" x14ac:dyDescent="0.3">
      <c r="P206101" s="83"/>
    </row>
    <row r="206102" spans="16:16" x14ac:dyDescent="0.3">
      <c r="P206102" s="83"/>
    </row>
    <row r="206103" spans="16:16" x14ac:dyDescent="0.3">
      <c r="P206103" s="83"/>
    </row>
    <row r="206104" spans="16:16" x14ac:dyDescent="0.3">
      <c r="P206104" s="83"/>
    </row>
    <row r="206105" spans="16:16" x14ac:dyDescent="0.3">
      <c r="P206105" s="83"/>
    </row>
    <row r="206106" spans="16:16" x14ac:dyDescent="0.3">
      <c r="P206106" s="83"/>
    </row>
    <row r="206107" spans="16:16" x14ac:dyDescent="0.3">
      <c r="P206107" s="83"/>
    </row>
    <row r="206108" spans="16:16" x14ac:dyDescent="0.3">
      <c r="P206108" s="83"/>
    </row>
    <row r="206109" spans="16:16" x14ac:dyDescent="0.3">
      <c r="P206109" s="83"/>
    </row>
    <row r="206110" spans="16:16" x14ac:dyDescent="0.3">
      <c r="P206110" s="83"/>
    </row>
    <row r="206111" spans="16:16" x14ac:dyDescent="0.3">
      <c r="P206111" s="83"/>
    </row>
    <row r="206112" spans="16:16" x14ac:dyDescent="0.3">
      <c r="P206112" s="83"/>
    </row>
    <row r="206113" spans="16:16" x14ac:dyDescent="0.3">
      <c r="P206113" s="83"/>
    </row>
    <row r="206114" spans="16:16" x14ac:dyDescent="0.3">
      <c r="P206114" s="83"/>
    </row>
    <row r="206115" spans="16:16" x14ac:dyDescent="0.3">
      <c r="P206115" s="83"/>
    </row>
    <row r="206116" spans="16:16" x14ac:dyDescent="0.3">
      <c r="P206116" s="83"/>
    </row>
    <row r="206117" spans="16:16" x14ac:dyDescent="0.3">
      <c r="P206117" s="83"/>
    </row>
    <row r="206118" spans="16:16" x14ac:dyDescent="0.3">
      <c r="P206118" s="83"/>
    </row>
    <row r="206119" spans="16:16" x14ac:dyDescent="0.3">
      <c r="P206119" s="83"/>
    </row>
    <row r="206120" spans="16:16" x14ac:dyDescent="0.3">
      <c r="P206120" s="83"/>
    </row>
    <row r="206121" spans="16:16" x14ac:dyDescent="0.3">
      <c r="P206121" s="83"/>
    </row>
    <row r="206122" spans="16:16" x14ac:dyDescent="0.3">
      <c r="P206122" s="83"/>
    </row>
    <row r="206123" spans="16:16" x14ac:dyDescent="0.3">
      <c r="P206123" s="83"/>
    </row>
    <row r="206124" spans="16:16" x14ac:dyDescent="0.3">
      <c r="P206124" s="83"/>
    </row>
    <row r="206125" spans="16:16" x14ac:dyDescent="0.3">
      <c r="P206125" s="83"/>
    </row>
    <row r="206126" spans="16:16" x14ac:dyDescent="0.3">
      <c r="P206126" s="83"/>
    </row>
    <row r="206127" spans="16:16" x14ac:dyDescent="0.3">
      <c r="P206127" s="83"/>
    </row>
    <row r="206128" spans="16:16" x14ac:dyDescent="0.3">
      <c r="P206128" s="83"/>
    </row>
    <row r="206129" spans="16:16" x14ac:dyDescent="0.3">
      <c r="P206129" s="83"/>
    </row>
    <row r="206130" spans="16:16" x14ac:dyDescent="0.3">
      <c r="P206130" s="83"/>
    </row>
    <row r="206131" spans="16:16" x14ac:dyDescent="0.3">
      <c r="P206131" s="83"/>
    </row>
    <row r="206132" spans="16:16" x14ac:dyDescent="0.3">
      <c r="P206132" s="83"/>
    </row>
    <row r="206133" spans="16:16" x14ac:dyDescent="0.3">
      <c r="P206133" s="83"/>
    </row>
    <row r="206134" spans="16:16" x14ac:dyDescent="0.3">
      <c r="P206134" s="83"/>
    </row>
    <row r="206135" spans="16:16" x14ac:dyDescent="0.3">
      <c r="P206135" s="83"/>
    </row>
    <row r="206136" spans="16:16" x14ac:dyDescent="0.3">
      <c r="P206136" s="83"/>
    </row>
    <row r="206137" spans="16:16" x14ac:dyDescent="0.3">
      <c r="P206137" s="83"/>
    </row>
    <row r="206138" spans="16:16" x14ac:dyDescent="0.3">
      <c r="P206138" s="83"/>
    </row>
    <row r="206139" spans="16:16" x14ac:dyDescent="0.3">
      <c r="P206139" s="83"/>
    </row>
    <row r="206140" spans="16:16" x14ac:dyDescent="0.3">
      <c r="P206140" s="83"/>
    </row>
    <row r="206141" spans="16:16" x14ac:dyDescent="0.3">
      <c r="P206141" s="83"/>
    </row>
    <row r="206142" spans="16:16" x14ac:dyDescent="0.3">
      <c r="P206142" s="83"/>
    </row>
    <row r="206143" spans="16:16" x14ac:dyDescent="0.3">
      <c r="P206143" s="83"/>
    </row>
    <row r="206144" spans="16:16" x14ac:dyDescent="0.3">
      <c r="P206144" s="83"/>
    </row>
    <row r="206145" spans="16:16" x14ac:dyDescent="0.3">
      <c r="P206145" s="83"/>
    </row>
    <row r="206146" spans="16:16" x14ac:dyDescent="0.3">
      <c r="P206146" s="83"/>
    </row>
    <row r="206147" spans="16:16" x14ac:dyDescent="0.3">
      <c r="P206147" s="83"/>
    </row>
    <row r="206148" spans="16:16" x14ac:dyDescent="0.3">
      <c r="P206148" s="83"/>
    </row>
    <row r="206149" spans="16:16" x14ac:dyDescent="0.3">
      <c r="P206149" s="83"/>
    </row>
    <row r="206150" spans="16:16" x14ac:dyDescent="0.3">
      <c r="P206150" s="83"/>
    </row>
    <row r="206151" spans="16:16" x14ac:dyDescent="0.3">
      <c r="P206151" s="83"/>
    </row>
    <row r="206152" spans="16:16" x14ac:dyDescent="0.3">
      <c r="P206152" s="83"/>
    </row>
    <row r="206153" spans="16:16" x14ac:dyDescent="0.3">
      <c r="P206153" s="83"/>
    </row>
    <row r="206154" spans="16:16" x14ac:dyDescent="0.3">
      <c r="P206154" s="83"/>
    </row>
    <row r="206155" spans="16:16" x14ac:dyDescent="0.3">
      <c r="P206155" s="83"/>
    </row>
    <row r="206156" spans="16:16" x14ac:dyDescent="0.3">
      <c r="P206156" s="83"/>
    </row>
    <row r="206157" spans="16:16" x14ac:dyDescent="0.3">
      <c r="P206157" s="83"/>
    </row>
    <row r="206158" spans="16:16" x14ac:dyDescent="0.3">
      <c r="P206158" s="83"/>
    </row>
    <row r="206159" spans="16:16" x14ac:dyDescent="0.3">
      <c r="P206159" s="83"/>
    </row>
    <row r="206160" spans="16:16" x14ac:dyDescent="0.3">
      <c r="P206160" s="83"/>
    </row>
    <row r="206161" spans="16:16" x14ac:dyDescent="0.3">
      <c r="P206161" s="83"/>
    </row>
    <row r="206162" spans="16:16" x14ac:dyDescent="0.3">
      <c r="P206162" s="83"/>
    </row>
    <row r="206163" spans="16:16" x14ac:dyDescent="0.3">
      <c r="P206163" s="83"/>
    </row>
    <row r="206164" spans="16:16" x14ac:dyDescent="0.3">
      <c r="P206164" s="83"/>
    </row>
    <row r="206165" spans="16:16" x14ac:dyDescent="0.3">
      <c r="P206165" s="83"/>
    </row>
    <row r="206166" spans="16:16" x14ac:dyDescent="0.3">
      <c r="P206166" s="83"/>
    </row>
    <row r="206167" spans="16:16" x14ac:dyDescent="0.3">
      <c r="P206167" s="83"/>
    </row>
    <row r="206168" spans="16:16" x14ac:dyDescent="0.3">
      <c r="P206168" s="83"/>
    </row>
    <row r="206169" spans="16:16" x14ac:dyDescent="0.3">
      <c r="P206169" s="83"/>
    </row>
    <row r="206170" spans="16:16" x14ac:dyDescent="0.3">
      <c r="P206170" s="83"/>
    </row>
    <row r="206171" spans="16:16" x14ac:dyDescent="0.3">
      <c r="P206171" s="83"/>
    </row>
    <row r="206172" spans="16:16" x14ac:dyDescent="0.3">
      <c r="P206172" s="83"/>
    </row>
    <row r="206173" spans="16:16" x14ac:dyDescent="0.3">
      <c r="P206173" s="83"/>
    </row>
    <row r="206174" spans="16:16" x14ac:dyDescent="0.3">
      <c r="P206174" s="83"/>
    </row>
    <row r="206175" spans="16:16" x14ac:dyDescent="0.3">
      <c r="P206175" s="83"/>
    </row>
    <row r="206176" spans="16:16" x14ac:dyDescent="0.3">
      <c r="P206176" s="83"/>
    </row>
    <row r="206177" spans="16:16" x14ac:dyDescent="0.3">
      <c r="P206177" s="83"/>
    </row>
    <row r="206178" spans="16:16" x14ac:dyDescent="0.3">
      <c r="P206178" s="83"/>
    </row>
    <row r="206179" spans="16:16" x14ac:dyDescent="0.3">
      <c r="P206179" s="83"/>
    </row>
    <row r="206180" spans="16:16" x14ac:dyDescent="0.3">
      <c r="P206180" s="83"/>
    </row>
    <row r="206181" spans="16:16" x14ac:dyDescent="0.3">
      <c r="P206181" s="83"/>
    </row>
    <row r="206182" spans="16:16" x14ac:dyDescent="0.3">
      <c r="P206182" s="83"/>
    </row>
    <row r="206183" spans="16:16" x14ac:dyDescent="0.3">
      <c r="P206183" s="83"/>
    </row>
    <row r="206184" spans="16:16" x14ac:dyDescent="0.3">
      <c r="P206184" s="83"/>
    </row>
    <row r="206185" spans="16:16" x14ac:dyDescent="0.3">
      <c r="P206185" s="83"/>
    </row>
    <row r="206186" spans="16:16" x14ac:dyDescent="0.3">
      <c r="P206186" s="83"/>
    </row>
    <row r="206187" spans="16:16" x14ac:dyDescent="0.3">
      <c r="P206187" s="83"/>
    </row>
    <row r="206188" spans="16:16" x14ac:dyDescent="0.3">
      <c r="P206188" s="83"/>
    </row>
    <row r="206189" spans="16:16" x14ac:dyDescent="0.3">
      <c r="P206189" s="83"/>
    </row>
    <row r="206190" spans="16:16" x14ac:dyDescent="0.3">
      <c r="P206190" s="83"/>
    </row>
    <row r="206191" spans="16:16" x14ac:dyDescent="0.3">
      <c r="P206191" s="83"/>
    </row>
    <row r="206192" spans="16:16" x14ac:dyDescent="0.3">
      <c r="P206192" s="83"/>
    </row>
    <row r="206193" spans="16:16" x14ac:dyDescent="0.3">
      <c r="P206193" s="83"/>
    </row>
    <row r="206194" spans="16:16" x14ac:dyDescent="0.3">
      <c r="P206194" s="83"/>
    </row>
    <row r="206195" spans="16:16" x14ac:dyDescent="0.3">
      <c r="P206195" s="83"/>
    </row>
    <row r="206196" spans="16:16" x14ac:dyDescent="0.3">
      <c r="P206196" s="83"/>
    </row>
    <row r="206197" spans="16:16" x14ac:dyDescent="0.3">
      <c r="P206197" s="83"/>
    </row>
    <row r="206198" spans="16:16" x14ac:dyDescent="0.3">
      <c r="P206198" s="83"/>
    </row>
    <row r="206199" spans="16:16" x14ac:dyDescent="0.3">
      <c r="P206199" s="83"/>
    </row>
    <row r="206200" spans="16:16" x14ac:dyDescent="0.3">
      <c r="P206200" s="83"/>
    </row>
    <row r="206201" spans="16:16" x14ac:dyDescent="0.3">
      <c r="P206201" s="83"/>
    </row>
    <row r="206202" spans="16:16" x14ac:dyDescent="0.3">
      <c r="P206202" s="83"/>
    </row>
    <row r="206203" spans="16:16" x14ac:dyDescent="0.3">
      <c r="P206203" s="83"/>
    </row>
    <row r="206204" spans="16:16" x14ac:dyDescent="0.3">
      <c r="P206204" s="83"/>
    </row>
    <row r="206205" spans="16:16" x14ac:dyDescent="0.3">
      <c r="P206205" s="83"/>
    </row>
    <row r="206206" spans="16:16" x14ac:dyDescent="0.3">
      <c r="P206206" s="83"/>
    </row>
    <row r="206207" spans="16:16" x14ac:dyDescent="0.3">
      <c r="P206207" s="83"/>
    </row>
    <row r="206208" spans="16:16" x14ac:dyDescent="0.3">
      <c r="P206208" s="83"/>
    </row>
    <row r="206209" spans="16:16" x14ac:dyDescent="0.3">
      <c r="P206209" s="83"/>
    </row>
    <row r="206210" spans="16:16" x14ac:dyDescent="0.3">
      <c r="P206210" s="83"/>
    </row>
    <row r="206211" spans="16:16" x14ac:dyDescent="0.3">
      <c r="P206211" s="83"/>
    </row>
    <row r="206212" spans="16:16" x14ac:dyDescent="0.3">
      <c r="P206212" s="83"/>
    </row>
    <row r="206213" spans="16:16" x14ac:dyDescent="0.3">
      <c r="P206213" s="83"/>
    </row>
    <row r="206214" spans="16:16" x14ac:dyDescent="0.3">
      <c r="P206214" s="83"/>
    </row>
    <row r="206215" spans="16:16" x14ac:dyDescent="0.3">
      <c r="P206215" s="83"/>
    </row>
    <row r="206216" spans="16:16" x14ac:dyDescent="0.3">
      <c r="P206216" s="83"/>
    </row>
    <row r="206217" spans="16:16" x14ac:dyDescent="0.3">
      <c r="P206217" s="83"/>
    </row>
    <row r="206218" spans="16:16" x14ac:dyDescent="0.3">
      <c r="P206218" s="83"/>
    </row>
    <row r="206219" spans="16:16" x14ac:dyDescent="0.3">
      <c r="P206219" s="83"/>
    </row>
    <row r="206220" spans="16:16" x14ac:dyDescent="0.3">
      <c r="P206220" s="83"/>
    </row>
    <row r="206221" spans="16:16" x14ac:dyDescent="0.3">
      <c r="P206221" s="83"/>
    </row>
    <row r="206222" spans="16:16" x14ac:dyDescent="0.3">
      <c r="P206222" s="83"/>
    </row>
    <row r="206223" spans="16:16" x14ac:dyDescent="0.3">
      <c r="P206223" s="83"/>
    </row>
    <row r="206224" spans="16:16" x14ac:dyDescent="0.3">
      <c r="P206224" s="83"/>
    </row>
    <row r="206225" spans="16:16" x14ac:dyDescent="0.3">
      <c r="P206225" s="83"/>
    </row>
    <row r="206226" spans="16:16" x14ac:dyDescent="0.3">
      <c r="P206226" s="83"/>
    </row>
    <row r="206227" spans="16:16" x14ac:dyDescent="0.3">
      <c r="P206227" s="83"/>
    </row>
    <row r="206228" spans="16:16" x14ac:dyDescent="0.3">
      <c r="P206228" s="83"/>
    </row>
    <row r="206229" spans="16:16" x14ac:dyDescent="0.3">
      <c r="P206229" s="83"/>
    </row>
    <row r="206230" spans="16:16" x14ac:dyDescent="0.3">
      <c r="P206230" s="83"/>
    </row>
    <row r="206231" spans="16:16" x14ac:dyDescent="0.3">
      <c r="P206231" s="83"/>
    </row>
    <row r="206232" spans="16:16" x14ac:dyDescent="0.3">
      <c r="P206232" s="83"/>
    </row>
    <row r="206233" spans="16:16" x14ac:dyDescent="0.3">
      <c r="P206233" s="83"/>
    </row>
    <row r="206234" spans="16:16" x14ac:dyDescent="0.3">
      <c r="P206234" s="83"/>
    </row>
    <row r="206235" spans="16:16" x14ac:dyDescent="0.3">
      <c r="P206235" s="83"/>
    </row>
    <row r="206236" spans="16:16" x14ac:dyDescent="0.3">
      <c r="P206236" s="83"/>
    </row>
    <row r="206237" spans="16:16" x14ac:dyDescent="0.3">
      <c r="P206237" s="83"/>
    </row>
    <row r="206238" spans="16:16" x14ac:dyDescent="0.3">
      <c r="P206238" s="83"/>
    </row>
    <row r="206239" spans="16:16" x14ac:dyDescent="0.3">
      <c r="P206239" s="83"/>
    </row>
    <row r="206240" spans="16:16" x14ac:dyDescent="0.3">
      <c r="P206240" s="83"/>
    </row>
    <row r="206241" spans="16:16" x14ac:dyDescent="0.3">
      <c r="P206241" s="83"/>
    </row>
    <row r="206242" spans="16:16" x14ac:dyDescent="0.3">
      <c r="P206242" s="83"/>
    </row>
    <row r="206243" spans="16:16" x14ac:dyDescent="0.3">
      <c r="P206243" s="83"/>
    </row>
    <row r="206244" spans="16:16" x14ac:dyDescent="0.3">
      <c r="P206244" s="83"/>
    </row>
    <row r="206245" spans="16:16" x14ac:dyDescent="0.3">
      <c r="P206245" s="83"/>
    </row>
    <row r="206246" spans="16:16" x14ac:dyDescent="0.3">
      <c r="P206246" s="83"/>
    </row>
    <row r="206247" spans="16:16" x14ac:dyDescent="0.3">
      <c r="P206247" s="83"/>
    </row>
    <row r="206248" spans="16:16" x14ac:dyDescent="0.3">
      <c r="P206248" s="83"/>
    </row>
    <row r="206249" spans="16:16" x14ac:dyDescent="0.3">
      <c r="P206249" s="83"/>
    </row>
    <row r="206250" spans="16:16" x14ac:dyDescent="0.3">
      <c r="P206250" s="83"/>
    </row>
    <row r="206251" spans="16:16" x14ac:dyDescent="0.3">
      <c r="P206251" s="83"/>
    </row>
    <row r="206252" spans="16:16" x14ac:dyDescent="0.3">
      <c r="P206252" s="83"/>
    </row>
    <row r="206253" spans="16:16" x14ac:dyDescent="0.3">
      <c r="P206253" s="83"/>
    </row>
    <row r="206254" spans="16:16" x14ac:dyDescent="0.3">
      <c r="P206254" s="83"/>
    </row>
    <row r="206255" spans="16:16" x14ac:dyDescent="0.3">
      <c r="P206255" s="83"/>
    </row>
    <row r="206256" spans="16:16" x14ac:dyDescent="0.3">
      <c r="P206256" s="83"/>
    </row>
    <row r="206257" spans="16:16" x14ac:dyDescent="0.3">
      <c r="P206257" s="83"/>
    </row>
    <row r="206258" spans="16:16" x14ac:dyDescent="0.3">
      <c r="P206258" s="83"/>
    </row>
    <row r="206259" spans="16:16" x14ac:dyDescent="0.3">
      <c r="P206259" s="83"/>
    </row>
    <row r="206260" spans="16:16" x14ac:dyDescent="0.3">
      <c r="P206260" s="83"/>
    </row>
    <row r="206261" spans="16:16" x14ac:dyDescent="0.3">
      <c r="P206261" s="83"/>
    </row>
    <row r="206262" spans="16:16" x14ac:dyDescent="0.3">
      <c r="P206262" s="83"/>
    </row>
    <row r="206263" spans="16:16" x14ac:dyDescent="0.3">
      <c r="P206263" s="83"/>
    </row>
    <row r="206264" spans="16:16" x14ac:dyDescent="0.3">
      <c r="P206264" s="83"/>
    </row>
    <row r="206265" spans="16:16" x14ac:dyDescent="0.3">
      <c r="P206265" s="83"/>
    </row>
    <row r="206266" spans="16:16" x14ac:dyDescent="0.3">
      <c r="P206266" s="83"/>
    </row>
    <row r="206267" spans="16:16" x14ac:dyDescent="0.3">
      <c r="P206267" s="83"/>
    </row>
    <row r="206268" spans="16:16" x14ac:dyDescent="0.3">
      <c r="P206268" s="83"/>
    </row>
    <row r="206269" spans="16:16" x14ac:dyDescent="0.3">
      <c r="P206269" s="83"/>
    </row>
    <row r="206270" spans="16:16" x14ac:dyDescent="0.3">
      <c r="P206270" s="83"/>
    </row>
    <row r="206271" spans="16:16" x14ac:dyDescent="0.3">
      <c r="P206271" s="83"/>
    </row>
    <row r="206272" spans="16:16" x14ac:dyDescent="0.3">
      <c r="P206272" s="83"/>
    </row>
    <row r="206273" spans="16:16" x14ac:dyDescent="0.3">
      <c r="P206273" s="83"/>
    </row>
    <row r="206274" spans="16:16" x14ac:dyDescent="0.3">
      <c r="P206274" s="83"/>
    </row>
    <row r="206275" spans="16:16" x14ac:dyDescent="0.3">
      <c r="P206275" s="83"/>
    </row>
    <row r="206276" spans="16:16" x14ac:dyDescent="0.3">
      <c r="P206276" s="83"/>
    </row>
    <row r="206277" spans="16:16" x14ac:dyDescent="0.3">
      <c r="P206277" s="83"/>
    </row>
    <row r="206278" spans="16:16" x14ac:dyDescent="0.3">
      <c r="P206278" s="83"/>
    </row>
    <row r="206279" spans="16:16" x14ac:dyDescent="0.3">
      <c r="P206279" s="83"/>
    </row>
    <row r="206280" spans="16:16" x14ac:dyDescent="0.3">
      <c r="P206280" s="83"/>
    </row>
    <row r="206281" spans="16:16" x14ac:dyDescent="0.3">
      <c r="P206281" s="83"/>
    </row>
    <row r="206282" spans="16:16" x14ac:dyDescent="0.3">
      <c r="P206282" s="83"/>
    </row>
    <row r="206283" spans="16:16" x14ac:dyDescent="0.3">
      <c r="P206283" s="83"/>
    </row>
    <row r="206284" spans="16:16" x14ac:dyDescent="0.3">
      <c r="P206284" s="83"/>
    </row>
    <row r="206285" spans="16:16" x14ac:dyDescent="0.3">
      <c r="P206285" s="83"/>
    </row>
    <row r="206286" spans="16:16" x14ac:dyDescent="0.3">
      <c r="P206286" s="83"/>
    </row>
    <row r="206287" spans="16:16" x14ac:dyDescent="0.3">
      <c r="P206287" s="83"/>
    </row>
    <row r="206288" spans="16:16" x14ac:dyDescent="0.3">
      <c r="P206288" s="83"/>
    </row>
    <row r="206289" spans="16:16" x14ac:dyDescent="0.3">
      <c r="P206289" s="83"/>
    </row>
    <row r="206290" spans="16:16" x14ac:dyDescent="0.3">
      <c r="P206290" s="83"/>
    </row>
    <row r="206291" spans="16:16" x14ac:dyDescent="0.3">
      <c r="P206291" s="83"/>
    </row>
    <row r="206292" spans="16:16" x14ac:dyDescent="0.3">
      <c r="P206292" s="83"/>
    </row>
    <row r="206293" spans="16:16" x14ac:dyDescent="0.3">
      <c r="P206293" s="83"/>
    </row>
    <row r="206294" spans="16:16" x14ac:dyDescent="0.3">
      <c r="P206294" s="83"/>
    </row>
    <row r="206295" spans="16:16" x14ac:dyDescent="0.3">
      <c r="P206295" s="83"/>
    </row>
    <row r="206296" spans="16:16" x14ac:dyDescent="0.3">
      <c r="P206296" s="83"/>
    </row>
    <row r="206297" spans="16:16" x14ac:dyDescent="0.3">
      <c r="P206297" s="83"/>
    </row>
    <row r="206298" spans="16:16" x14ac:dyDescent="0.3">
      <c r="P206298" s="83"/>
    </row>
    <row r="206299" spans="16:16" x14ac:dyDescent="0.3">
      <c r="P206299" s="83"/>
    </row>
    <row r="206300" spans="16:16" x14ac:dyDescent="0.3">
      <c r="P206300" s="83"/>
    </row>
    <row r="206301" spans="16:16" x14ac:dyDescent="0.3">
      <c r="P206301" s="83"/>
    </row>
    <row r="206302" spans="16:16" x14ac:dyDescent="0.3">
      <c r="P206302" s="83"/>
    </row>
    <row r="206303" spans="16:16" x14ac:dyDescent="0.3">
      <c r="P206303" s="83"/>
    </row>
    <row r="206304" spans="16:16" x14ac:dyDescent="0.3">
      <c r="P206304" s="83"/>
    </row>
    <row r="206305" spans="16:16" x14ac:dyDescent="0.3">
      <c r="P206305" s="83"/>
    </row>
    <row r="206306" spans="16:16" x14ac:dyDescent="0.3">
      <c r="P206306" s="83"/>
    </row>
    <row r="206307" spans="16:16" x14ac:dyDescent="0.3">
      <c r="P206307" s="83"/>
    </row>
    <row r="206308" spans="16:16" x14ac:dyDescent="0.3">
      <c r="P206308" s="83"/>
    </row>
    <row r="206309" spans="16:16" x14ac:dyDescent="0.3">
      <c r="P206309" s="83"/>
    </row>
    <row r="206310" spans="16:16" x14ac:dyDescent="0.3">
      <c r="P206310" s="83"/>
    </row>
    <row r="206311" spans="16:16" x14ac:dyDescent="0.3">
      <c r="P206311" s="83"/>
    </row>
    <row r="206312" spans="16:16" x14ac:dyDescent="0.3">
      <c r="P206312" s="83"/>
    </row>
    <row r="206313" spans="16:16" x14ac:dyDescent="0.3">
      <c r="P206313" s="83"/>
    </row>
    <row r="206314" spans="16:16" x14ac:dyDescent="0.3">
      <c r="P206314" s="83"/>
    </row>
    <row r="206315" spans="16:16" x14ac:dyDescent="0.3">
      <c r="P206315" s="83"/>
    </row>
    <row r="206316" spans="16:16" x14ac:dyDescent="0.3">
      <c r="P206316" s="83"/>
    </row>
    <row r="206317" spans="16:16" x14ac:dyDescent="0.3">
      <c r="P206317" s="83"/>
    </row>
    <row r="206318" spans="16:16" x14ac:dyDescent="0.3">
      <c r="P206318" s="83"/>
    </row>
    <row r="206319" spans="16:16" x14ac:dyDescent="0.3">
      <c r="P206319" s="83"/>
    </row>
    <row r="206320" spans="16:16" x14ac:dyDescent="0.3">
      <c r="P206320" s="83"/>
    </row>
    <row r="206321" spans="16:16" x14ac:dyDescent="0.3">
      <c r="P206321" s="83"/>
    </row>
    <row r="206322" spans="16:16" x14ac:dyDescent="0.3">
      <c r="P206322" s="83"/>
    </row>
    <row r="206323" spans="16:16" x14ac:dyDescent="0.3">
      <c r="P206323" s="83"/>
    </row>
    <row r="206324" spans="16:16" x14ac:dyDescent="0.3">
      <c r="P206324" s="83"/>
    </row>
    <row r="206325" spans="16:16" x14ac:dyDescent="0.3">
      <c r="P206325" s="83"/>
    </row>
    <row r="206326" spans="16:16" x14ac:dyDescent="0.3">
      <c r="P206326" s="83"/>
    </row>
    <row r="206327" spans="16:16" x14ac:dyDescent="0.3">
      <c r="P206327" s="83"/>
    </row>
    <row r="206328" spans="16:16" x14ac:dyDescent="0.3">
      <c r="P206328" s="83"/>
    </row>
    <row r="206329" spans="16:16" x14ac:dyDescent="0.3">
      <c r="P206329" s="83"/>
    </row>
    <row r="206330" spans="16:16" x14ac:dyDescent="0.3">
      <c r="P206330" s="83"/>
    </row>
    <row r="206331" spans="16:16" x14ac:dyDescent="0.3">
      <c r="P206331" s="83"/>
    </row>
    <row r="206332" spans="16:16" x14ac:dyDescent="0.3">
      <c r="P206332" s="83"/>
    </row>
    <row r="206333" spans="16:16" x14ac:dyDescent="0.3">
      <c r="P206333" s="83"/>
    </row>
    <row r="206334" spans="16:16" x14ac:dyDescent="0.3">
      <c r="P206334" s="83"/>
    </row>
    <row r="206335" spans="16:16" x14ac:dyDescent="0.3">
      <c r="P206335" s="83"/>
    </row>
    <row r="206336" spans="16:16" x14ac:dyDescent="0.3">
      <c r="P206336" s="83"/>
    </row>
    <row r="206337" spans="16:16" x14ac:dyDescent="0.3">
      <c r="P206337" s="83"/>
    </row>
    <row r="206338" spans="16:16" x14ac:dyDescent="0.3">
      <c r="P206338" s="83"/>
    </row>
    <row r="206339" spans="16:16" x14ac:dyDescent="0.3">
      <c r="P206339" s="83"/>
    </row>
    <row r="206340" spans="16:16" x14ac:dyDescent="0.3">
      <c r="P206340" s="83"/>
    </row>
    <row r="206341" spans="16:16" x14ac:dyDescent="0.3">
      <c r="P206341" s="83"/>
    </row>
    <row r="206342" spans="16:16" x14ac:dyDescent="0.3">
      <c r="P206342" s="83"/>
    </row>
    <row r="206343" spans="16:16" x14ac:dyDescent="0.3">
      <c r="P206343" s="83"/>
    </row>
    <row r="206344" spans="16:16" x14ac:dyDescent="0.3">
      <c r="P206344" s="83"/>
    </row>
    <row r="206345" spans="16:16" x14ac:dyDescent="0.3">
      <c r="P206345" s="83"/>
    </row>
    <row r="206346" spans="16:16" x14ac:dyDescent="0.3">
      <c r="P206346" s="83"/>
    </row>
    <row r="206347" spans="16:16" x14ac:dyDescent="0.3">
      <c r="P206347" s="83"/>
    </row>
    <row r="206348" spans="16:16" x14ac:dyDescent="0.3">
      <c r="P206348" s="83"/>
    </row>
    <row r="206349" spans="16:16" x14ac:dyDescent="0.3">
      <c r="P206349" s="83"/>
    </row>
    <row r="206350" spans="16:16" x14ac:dyDescent="0.3">
      <c r="P206350" s="83"/>
    </row>
    <row r="206351" spans="16:16" x14ac:dyDescent="0.3">
      <c r="P206351" s="83"/>
    </row>
    <row r="206352" spans="16:16" x14ac:dyDescent="0.3">
      <c r="P206352" s="83"/>
    </row>
    <row r="206353" spans="16:16" x14ac:dyDescent="0.3">
      <c r="P206353" s="83"/>
    </row>
    <row r="206354" spans="16:16" x14ac:dyDescent="0.3">
      <c r="P206354" s="83"/>
    </row>
    <row r="206355" spans="16:16" x14ac:dyDescent="0.3">
      <c r="P206355" s="83"/>
    </row>
    <row r="206356" spans="16:16" x14ac:dyDescent="0.3">
      <c r="P206356" s="83"/>
    </row>
    <row r="206357" spans="16:16" x14ac:dyDescent="0.3">
      <c r="P206357" s="83"/>
    </row>
    <row r="206358" spans="16:16" x14ac:dyDescent="0.3">
      <c r="P206358" s="83"/>
    </row>
    <row r="206359" spans="16:16" x14ac:dyDescent="0.3">
      <c r="P206359" s="83"/>
    </row>
    <row r="206360" spans="16:16" x14ac:dyDescent="0.3">
      <c r="P206360" s="83"/>
    </row>
    <row r="206361" spans="16:16" x14ac:dyDescent="0.3">
      <c r="P206361" s="83"/>
    </row>
    <row r="206362" spans="16:16" x14ac:dyDescent="0.3">
      <c r="P206362" s="83"/>
    </row>
    <row r="206363" spans="16:16" x14ac:dyDescent="0.3">
      <c r="P206363" s="83"/>
    </row>
    <row r="206364" spans="16:16" x14ac:dyDescent="0.3">
      <c r="P206364" s="83"/>
    </row>
    <row r="206365" spans="16:16" x14ac:dyDescent="0.3">
      <c r="P206365" s="83"/>
    </row>
    <row r="206366" spans="16:16" x14ac:dyDescent="0.3">
      <c r="P206366" s="83"/>
    </row>
    <row r="206367" spans="16:16" x14ac:dyDescent="0.3">
      <c r="P206367" s="83"/>
    </row>
    <row r="206368" spans="16:16" x14ac:dyDescent="0.3">
      <c r="P206368" s="83"/>
    </row>
    <row r="206369" spans="16:16" x14ac:dyDescent="0.3">
      <c r="P206369" s="83"/>
    </row>
    <row r="206370" spans="16:16" x14ac:dyDescent="0.3">
      <c r="P206370" s="83"/>
    </row>
    <row r="206371" spans="16:16" x14ac:dyDescent="0.3">
      <c r="P206371" s="83"/>
    </row>
    <row r="206372" spans="16:16" x14ac:dyDescent="0.3">
      <c r="P206372" s="83"/>
    </row>
    <row r="206373" spans="16:16" x14ac:dyDescent="0.3">
      <c r="P206373" s="83"/>
    </row>
    <row r="206374" spans="16:16" x14ac:dyDescent="0.3">
      <c r="P206374" s="83"/>
    </row>
    <row r="206375" spans="16:16" x14ac:dyDescent="0.3">
      <c r="P206375" s="83"/>
    </row>
    <row r="206376" spans="16:16" x14ac:dyDescent="0.3">
      <c r="P206376" s="83"/>
    </row>
    <row r="206377" spans="16:16" x14ac:dyDescent="0.3">
      <c r="P206377" s="83"/>
    </row>
    <row r="206378" spans="16:16" x14ac:dyDescent="0.3">
      <c r="P206378" s="83"/>
    </row>
    <row r="206379" spans="16:16" x14ac:dyDescent="0.3">
      <c r="P206379" s="83"/>
    </row>
    <row r="206380" spans="16:16" x14ac:dyDescent="0.3">
      <c r="P206380" s="83"/>
    </row>
    <row r="206381" spans="16:16" x14ac:dyDescent="0.3">
      <c r="P206381" s="83"/>
    </row>
    <row r="206382" spans="16:16" x14ac:dyDescent="0.3">
      <c r="P206382" s="83"/>
    </row>
    <row r="206383" spans="16:16" x14ac:dyDescent="0.3">
      <c r="P206383" s="83"/>
    </row>
    <row r="206384" spans="16:16" x14ac:dyDescent="0.3">
      <c r="P206384" s="83"/>
    </row>
    <row r="206385" spans="16:16" x14ac:dyDescent="0.3">
      <c r="P206385" s="83"/>
    </row>
    <row r="206386" spans="16:16" x14ac:dyDescent="0.3">
      <c r="P206386" s="83"/>
    </row>
    <row r="206387" spans="16:16" x14ac:dyDescent="0.3">
      <c r="P206387" s="83"/>
    </row>
    <row r="206388" spans="16:16" x14ac:dyDescent="0.3">
      <c r="P206388" s="83"/>
    </row>
    <row r="206389" spans="16:16" x14ac:dyDescent="0.3">
      <c r="P206389" s="83"/>
    </row>
    <row r="206390" spans="16:16" x14ac:dyDescent="0.3">
      <c r="P206390" s="83"/>
    </row>
    <row r="206391" spans="16:16" x14ac:dyDescent="0.3">
      <c r="P206391" s="83"/>
    </row>
    <row r="206392" spans="16:16" x14ac:dyDescent="0.3">
      <c r="P206392" s="83"/>
    </row>
    <row r="206393" spans="16:16" x14ac:dyDescent="0.3">
      <c r="P206393" s="83"/>
    </row>
    <row r="206394" spans="16:16" x14ac:dyDescent="0.3">
      <c r="P206394" s="83"/>
    </row>
    <row r="206395" spans="16:16" x14ac:dyDescent="0.3">
      <c r="P206395" s="83"/>
    </row>
    <row r="206396" spans="16:16" x14ac:dyDescent="0.3">
      <c r="P206396" s="83"/>
    </row>
    <row r="206397" spans="16:16" x14ac:dyDescent="0.3">
      <c r="P206397" s="83"/>
    </row>
    <row r="206398" spans="16:16" x14ac:dyDescent="0.3">
      <c r="P206398" s="83"/>
    </row>
    <row r="206399" spans="16:16" x14ac:dyDescent="0.3">
      <c r="P206399" s="83"/>
    </row>
    <row r="206400" spans="16:16" x14ac:dyDescent="0.3">
      <c r="P206400" s="83"/>
    </row>
    <row r="206401" spans="16:16" x14ac:dyDescent="0.3">
      <c r="P206401" s="83"/>
    </row>
    <row r="206402" spans="16:16" x14ac:dyDescent="0.3">
      <c r="P206402" s="83"/>
    </row>
    <row r="206403" spans="16:16" x14ac:dyDescent="0.3">
      <c r="P206403" s="83"/>
    </row>
    <row r="206404" spans="16:16" x14ac:dyDescent="0.3">
      <c r="P206404" s="83"/>
    </row>
    <row r="206405" spans="16:16" x14ac:dyDescent="0.3">
      <c r="P206405" s="83"/>
    </row>
    <row r="206406" spans="16:16" x14ac:dyDescent="0.3">
      <c r="P206406" s="83"/>
    </row>
    <row r="206407" spans="16:16" x14ac:dyDescent="0.3">
      <c r="P206407" s="83"/>
    </row>
    <row r="206408" spans="16:16" x14ac:dyDescent="0.3">
      <c r="P206408" s="83"/>
    </row>
    <row r="206409" spans="16:16" x14ac:dyDescent="0.3">
      <c r="P206409" s="83"/>
    </row>
    <row r="206410" spans="16:16" x14ac:dyDescent="0.3">
      <c r="P206410" s="83"/>
    </row>
    <row r="206411" spans="16:16" x14ac:dyDescent="0.3">
      <c r="P206411" s="83"/>
    </row>
    <row r="206412" spans="16:16" x14ac:dyDescent="0.3">
      <c r="P206412" s="83"/>
    </row>
    <row r="206413" spans="16:16" x14ac:dyDescent="0.3">
      <c r="P206413" s="83"/>
    </row>
    <row r="206414" spans="16:16" x14ac:dyDescent="0.3">
      <c r="P206414" s="83"/>
    </row>
    <row r="206415" spans="16:16" x14ac:dyDescent="0.3">
      <c r="P206415" s="83"/>
    </row>
    <row r="206416" spans="16:16" x14ac:dyDescent="0.3">
      <c r="P206416" s="83"/>
    </row>
    <row r="206417" spans="16:16" x14ac:dyDescent="0.3">
      <c r="P206417" s="83"/>
    </row>
    <row r="206418" spans="16:16" x14ac:dyDescent="0.3">
      <c r="P206418" s="83"/>
    </row>
    <row r="206419" spans="16:16" x14ac:dyDescent="0.3">
      <c r="P206419" s="83"/>
    </row>
    <row r="206420" spans="16:16" x14ac:dyDescent="0.3">
      <c r="P206420" s="83"/>
    </row>
    <row r="206421" spans="16:16" x14ac:dyDescent="0.3">
      <c r="P206421" s="83"/>
    </row>
    <row r="206422" spans="16:16" x14ac:dyDescent="0.3">
      <c r="P206422" s="83"/>
    </row>
    <row r="206423" spans="16:16" x14ac:dyDescent="0.3">
      <c r="P206423" s="83"/>
    </row>
    <row r="206424" spans="16:16" x14ac:dyDescent="0.3">
      <c r="P206424" s="83"/>
    </row>
    <row r="206425" spans="16:16" x14ac:dyDescent="0.3">
      <c r="P206425" s="83"/>
    </row>
    <row r="206426" spans="16:16" x14ac:dyDescent="0.3">
      <c r="P206426" s="83"/>
    </row>
    <row r="206427" spans="16:16" x14ac:dyDescent="0.3">
      <c r="P206427" s="83"/>
    </row>
    <row r="206428" spans="16:16" x14ac:dyDescent="0.3">
      <c r="P206428" s="83"/>
    </row>
    <row r="206429" spans="16:16" x14ac:dyDescent="0.3">
      <c r="P206429" s="83"/>
    </row>
    <row r="206430" spans="16:16" x14ac:dyDescent="0.3">
      <c r="P206430" s="83"/>
    </row>
    <row r="206431" spans="16:16" x14ac:dyDescent="0.3">
      <c r="P206431" s="83"/>
    </row>
    <row r="206432" spans="16:16" x14ac:dyDescent="0.3">
      <c r="P206432" s="83"/>
    </row>
    <row r="206433" spans="16:16" x14ac:dyDescent="0.3">
      <c r="P206433" s="83"/>
    </row>
    <row r="206434" spans="16:16" x14ac:dyDescent="0.3">
      <c r="P206434" s="83"/>
    </row>
    <row r="206435" spans="16:16" x14ac:dyDescent="0.3">
      <c r="P206435" s="83"/>
    </row>
    <row r="206436" spans="16:16" x14ac:dyDescent="0.3">
      <c r="P206436" s="83"/>
    </row>
    <row r="206437" spans="16:16" x14ac:dyDescent="0.3">
      <c r="P206437" s="83"/>
    </row>
    <row r="206438" spans="16:16" x14ac:dyDescent="0.3">
      <c r="P206438" s="83"/>
    </row>
    <row r="206439" spans="16:16" x14ac:dyDescent="0.3">
      <c r="P206439" s="83"/>
    </row>
    <row r="206440" spans="16:16" x14ac:dyDescent="0.3">
      <c r="P206440" s="83"/>
    </row>
    <row r="206441" spans="16:16" x14ac:dyDescent="0.3">
      <c r="P206441" s="83"/>
    </row>
    <row r="206442" spans="16:16" x14ac:dyDescent="0.3">
      <c r="P206442" s="83"/>
    </row>
    <row r="206443" spans="16:16" x14ac:dyDescent="0.3">
      <c r="P206443" s="83"/>
    </row>
    <row r="206444" spans="16:16" x14ac:dyDescent="0.3">
      <c r="P206444" s="83"/>
    </row>
    <row r="206445" spans="16:16" x14ac:dyDescent="0.3">
      <c r="P206445" s="83"/>
    </row>
    <row r="206446" spans="16:16" x14ac:dyDescent="0.3">
      <c r="P206446" s="83"/>
    </row>
    <row r="206447" spans="16:16" x14ac:dyDescent="0.3">
      <c r="P206447" s="83"/>
    </row>
    <row r="206448" spans="16:16" x14ac:dyDescent="0.3">
      <c r="P206448" s="83"/>
    </row>
    <row r="206449" spans="16:16" x14ac:dyDescent="0.3">
      <c r="P206449" s="83"/>
    </row>
    <row r="206450" spans="16:16" x14ac:dyDescent="0.3">
      <c r="P206450" s="83"/>
    </row>
    <row r="206451" spans="16:16" x14ac:dyDescent="0.3">
      <c r="P206451" s="83"/>
    </row>
    <row r="206452" spans="16:16" x14ac:dyDescent="0.3">
      <c r="P206452" s="83"/>
    </row>
    <row r="206453" spans="16:16" x14ac:dyDescent="0.3">
      <c r="P206453" s="83"/>
    </row>
    <row r="206454" spans="16:16" x14ac:dyDescent="0.3">
      <c r="P206454" s="83"/>
    </row>
    <row r="206455" spans="16:16" x14ac:dyDescent="0.3">
      <c r="P206455" s="83"/>
    </row>
    <row r="206456" spans="16:16" x14ac:dyDescent="0.3">
      <c r="P206456" s="83"/>
    </row>
    <row r="206457" spans="16:16" x14ac:dyDescent="0.3">
      <c r="P206457" s="83"/>
    </row>
    <row r="206458" spans="16:16" x14ac:dyDescent="0.3">
      <c r="P206458" s="83"/>
    </row>
    <row r="206459" spans="16:16" x14ac:dyDescent="0.3">
      <c r="P206459" s="83"/>
    </row>
    <row r="206460" spans="16:16" x14ac:dyDescent="0.3">
      <c r="P206460" s="83"/>
    </row>
    <row r="206461" spans="16:16" x14ac:dyDescent="0.3">
      <c r="P206461" s="83"/>
    </row>
    <row r="206462" spans="16:16" x14ac:dyDescent="0.3">
      <c r="P206462" s="83"/>
    </row>
    <row r="206463" spans="16:16" x14ac:dyDescent="0.3">
      <c r="P206463" s="83"/>
    </row>
    <row r="206464" spans="16:16" x14ac:dyDescent="0.3">
      <c r="P206464" s="83"/>
    </row>
    <row r="206465" spans="16:16" x14ac:dyDescent="0.3">
      <c r="P206465" s="83"/>
    </row>
    <row r="206466" spans="16:16" x14ac:dyDescent="0.3">
      <c r="P206466" s="83"/>
    </row>
    <row r="206467" spans="16:16" x14ac:dyDescent="0.3">
      <c r="P206467" s="83"/>
    </row>
    <row r="206468" spans="16:16" x14ac:dyDescent="0.3">
      <c r="P206468" s="83"/>
    </row>
    <row r="206469" spans="16:16" x14ac:dyDescent="0.3">
      <c r="P206469" s="83"/>
    </row>
    <row r="206470" spans="16:16" x14ac:dyDescent="0.3">
      <c r="P206470" s="83"/>
    </row>
    <row r="206471" spans="16:16" x14ac:dyDescent="0.3">
      <c r="P206471" s="83"/>
    </row>
    <row r="206472" spans="16:16" x14ac:dyDescent="0.3">
      <c r="P206472" s="83"/>
    </row>
    <row r="206473" spans="16:16" x14ac:dyDescent="0.3">
      <c r="P206473" s="83"/>
    </row>
    <row r="206474" spans="16:16" x14ac:dyDescent="0.3">
      <c r="P206474" s="83"/>
    </row>
    <row r="206475" spans="16:16" x14ac:dyDescent="0.3">
      <c r="P206475" s="83"/>
    </row>
    <row r="206476" spans="16:16" x14ac:dyDescent="0.3">
      <c r="P206476" s="83"/>
    </row>
    <row r="206477" spans="16:16" x14ac:dyDescent="0.3">
      <c r="P206477" s="83"/>
    </row>
    <row r="206478" spans="16:16" x14ac:dyDescent="0.3">
      <c r="P206478" s="83"/>
    </row>
    <row r="206479" spans="16:16" x14ac:dyDescent="0.3">
      <c r="P206479" s="83"/>
    </row>
    <row r="206480" spans="16:16" x14ac:dyDescent="0.3">
      <c r="P206480" s="83"/>
    </row>
    <row r="206481" spans="16:16" x14ac:dyDescent="0.3">
      <c r="P206481" s="83"/>
    </row>
    <row r="206482" spans="16:16" x14ac:dyDescent="0.3">
      <c r="P206482" s="83"/>
    </row>
    <row r="206483" spans="16:16" x14ac:dyDescent="0.3">
      <c r="P206483" s="83"/>
    </row>
    <row r="206484" spans="16:16" x14ac:dyDescent="0.3">
      <c r="P206484" s="83"/>
    </row>
    <row r="206485" spans="16:16" x14ac:dyDescent="0.3">
      <c r="P206485" s="83"/>
    </row>
    <row r="206486" spans="16:16" x14ac:dyDescent="0.3">
      <c r="P206486" s="83"/>
    </row>
    <row r="206487" spans="16:16" x14ac:dyDescent="0.3">
      <c r="P206487" s="83"/>
    </row>
    <row r="206488" spans="16:16" x14ac:dyDescent="0.3">
      <c r="P206488" s="83"/>
    </row>
    <row r="206489" spans="16:16" x14ac:dyDescent="0.3">
      <c r="P206489" s="83"/>
    </row>
    <row r="206490" spans="16:16" x14ac:dyDescent="0.3">
      <c r="P206490" s="83"/>
    </row>
    <row r="206491" spans="16:16" x14ac:dyDescent="0.3">
      <c r="P206491" s="83"/>
    </row>
    <row r="206492" spans="16:16" x14ac:dyDescent="0.3">
      <c r="P206492" s="83"/>
    </row>
    <row r="206493" spans="16:16" x14ac:dyDescent="0.3">
      <c r="P206493" s="83"/>
    </row>
    <row r="206494" spans="16:16" x14ac:dyDescent="0.3">
      <c r="P206494" s="83"/>
    </row>
    <row r="206495" spans="16:16" x14ac:dyDescent="0.3">
      <c r="P206495" s="83"/>
    </row>
    <row r="206496" spans="16:16" x14ac:dyDescent="0.3">
      <c r="P206496" s="83"/>
    </row>
    <row r="206497" spans="16:16" x14ac:dyDescent="0.3">
      <c r="P206497" s="83"/>
    </row>
    <row r="206498" spans="16:16" x14ac:dyDescent="0.3">
      <c r="P206498" s="83"/>
    </row>
    <row r="206499" spans="16:16" x14ac:dyDescent="0.3">
      <c r="P206499" s="83"/>
    </row>
    <row r="206500" spans="16:16" x14ac:dyDescent="0.3">
      <c r="P206500" s="83"/>
    </row>
    <row r="206501" spans="16:16" x14ac:dyDescent="0.3">
      <c r="P206501" s="83"/>
    </row>
    <row r="206502" spans="16:16" x14ac:dyDescent="0.3">
      <c r="P206502" s="83"/>
    </row>
    <row r="206503" spans="16:16" x14ac:dyDescent="0.3">
      <c r="P206503" s="83"/>
    </row>
    <row r="206504" spans="16:16" x14ac:dyDescent="0.3">
      <c r="P206504" s="83"/>
    </row>
    <row r="206505" spans="16:16" x14ac:dyDescent="0.3">
      <c r="P206505" s="83"/>
    </row>
    <row r="206506" spans="16:16" x14ac:dyDescent="0.3">
      <c r="P206506" s="83"/>
    </row>
    <row r="206507" spans="16:16" x14ac:dyDescent="0.3">
      <c r="P206507" s="83"/>
    </row>
    <row r="206508" spans="16:16" x14ac:dyDescent="0.3">
      <c r="P206508" s="83"/>
    </row>
    <row r="206509" spans="16:16" x14ac:dyDescent="0.3">
      <c r="P206509" s="83"/>
    </row>
    <row r="206510" spans="16:16" x14ac:dyDescent="0.3">
      <c r="P206510" s="83"/>
    </row>
    <row r="206511" spans="16:16" x14ac:dyDescent="0.3">
      <c r="P206511" s="83"/>
    </row>
    <row r="206512" spans="16:16" x14ac:dyDescent="0.3">
      <c r="P206512" s="83"/>
    </row>
    <row r="206513" spans="16:16" x14ac:dyDescent="0.3">
      <c r="P206513" s="83"/>
    </row>
    <row r="206514" spans="16:16" x14ac:dyDescent="0.3">
      <c r="P206514" s="83"/>
    </row>
    <row r="206515" spans="16:16" x14ac:dyDescent="0.3">
      <c r="P206515" s="83"/>
    </row>
    <row r="206516" spans="16:16" x14ac:dyDescent="0.3">
      <c r="P206516" s="83"/>
    </row>
    <row r="206517" spans="16:16" x14ac:dyDescent="0.3">
      <c r="P206517" s="83"/>
    </row>
    <row r="206518" spans="16:16" x14ac:dyDescent="0.3">
      <c r="P206518" s="83"/>
    </row>
    <row r="206519" spans="16:16" x14ac:dyDescent="0.3">
      <c r="P206519" s="83"/>
    </row>
    <row r="206520" spans="16:16" x14ac:dyDescent="0.3">
      <c r="P206520" s="83"/>
    </row>
    <row r="206521" spans="16:16" x14ac:dyDescent="0.3">
      <c r="P206521" s="83"/>
    </row>
    <row r="206522" spans="16:16" x14ac:dyDescent="0.3">
      <c r="P206522" s="83"/>
    </row>
    <row r="206523" spans="16:16" x14ac:dyDescent="0.3">
      <c r="P206523" s="83"/>
    </row>
    <row r="206524" spans="16:16" x14ac:dyDescent="0.3">
      <c r="P206524" s="83"/>
    </row>
    <row r="206525" spans="16:16" x14ac:dyDescent="0.3">
      <c r="P206525" s="83"/>
    </row>
    <row r="206526" spans="16:16" x14ac:dyDescent="0.3">
      <c r="P206526" s="83"/>
    </row>
    <row r="206527" spans="16:16" x14ac:dyDescent="0.3">
      <c r="P206527" s="83"/>
    </row>
    <row r="206528" spans="16:16" x14ac:dyDescent="0.3">
      <c r="P206528" s="83"/>
    </row>
    <row r="206529" spans="16:16" x14ac:dyDescent="0.3">
      <c r="P206529" s="83"/>
    </row>
    <row r="206530" spans="16:16" x14ac:dyDescent="0.3">
      <c r="P206530" s="83"/>
    </row>
    <row r="206531" spans="16:16" x14ac:dyDescent="0.3">
      <c r="P206531" s="83"/>
    </row>
    <row r="206532" spans="16:16" x14ac:dyDescent="0.3">
      <c r="P206532" s="83"/>
    </row>
    <row r="206533" spans="16:16" x14ac:dyDescent="0.3">
      <c r="P206533" s="83"/>
    </row>
    <row r="206534" spans="16:16" x14ac:dyDescent="0.3">
      <c r="P206534" s="83"/>
    </row>
    <row r="206535" spans="16:16" x14ac:dyDescent="0.3">
      <c r="P206535" s="83"/>
    </row>
    <row r="206536" spans="16:16" x14ac:dyDescent="0.3">
      <c r="P206536" s="83"/>
    </row>
    <row r="206537" spans="16:16" x14ac:dyDescent="0.3">
      <c r="P206537" s="83"/>
    </row>
    <row r="206538" spans="16:16" x14ac:dyDescent="0.3">
      <c r="P206538" s="83"/>
    </row>
    <row r="206539" spans="16:16" x14ac:dyDescent="0.3">
      <c r="P206539" s="83"/>
    </row>
    <row r="206540" spans="16:16" x14ac:dyDescent="0.3">
      <c r="P206540" s="83"/>
    </row>
    <row r="206541" spans="16:16" x14ac:dyDescent="0.3">
      <c r="P206541" s="83"/>
    </row>
    <row r="206542" spans="16:16" x14ac:dyDescent="0.3">
      <c r="P206542" s="83"/>
    </row>
    <row r="206543" spans="16:16" x14ac:dyDescent="0.3">
      <c r="P206543" s="83"/>
    </row>
    <row r="206544" spans="16:16" x14ac:dyDescent="0.3">
      <c r="P206544" s="83"/>
    </row>
    <row r="206545" spans="16:16" x14ac:dyDescent="0.3">
      <c r="P206545" s="83"/>
    </row>
    <row r="206546" spans="16:16" x14ac:dyDescent="0.3">
      <c r="P206546" s="83"/>
    </row>
    <row r="206547" spans="16:16" x14ac:dyDescent="0.3">
      <c r="P206547" s="83"/>
    </row>
    <row r="206548" spans="16:16" x14ac:dyDescent="0.3">
      <c r="P206548" s="83"/>
    </row>
    <row r="206549" spans="16:16" x14ac:dyDescent="0.3">
      <c r="P206549" s="83"/>
    </row>
    <row r="206550" spans="16:16" x14ac:dyDescent="0.3">
      <c r="P206550" s="83"/>
    </row>
    <row r="206551" spans="16:16" x14ac:dyDescent="0.3">
      <c r="P206551" s="83"/>
    </row>
    <row r="206552" spans="16:16" x14ac:dyDescent="0.3">
      <c r="P206552" s="83"/>
    </row>
    <row r="206553" spans="16:16" x14ac:dyDescent="0.3">
      <c r="P206553" s="83"/>
    </row>
    <row r="206554" spans="16:16" x14ac:dyDescent="0.3">
      <c r="P206554" s="83"/>
    </row>
    <row r="206555" spans="16:16" x14ac:dyDescent="0.3">
      <c r="P206555" s="83"/>
    </row>
    <row r="206556" spans="16:16" x14ac:dyDescent="0.3">
      <c r="P206556" s="83"/>
    </row>
    <row r="206557" spans="16:16" x14ac:dyDescent="0.3">
      <c r="P206557" s="83"/>
    </row>
    <row r="206558" spans="16:16" x14ac:dyDescent="0.3">
      <c r="P206558" s="83"/>
    </row>
    <row r="206559" spans="16:16" x14ac:dyDescent="0.3">
      <c r="P206559" s="83"/>
    </row>
    <row r="206560" spans="16:16" x14ac:dyDescent="0.3">
      <c r="P206560" s="83"/>
    </row>
    <row r="206561" spans="16:16" x14ac:dyDescent="0.3">
      <c r="P206561" s="83"/>
    </row>
    <row r="206562" spans="16:16" x14ac:dyDescent="0.3">
      <c r="P206562" s="83"/>
    </row>
    <row r="206563" spans="16:16" x14ac:dyDescent="0.3">
      <c r="P206563" s="83"/>
    </row>
    <row r="206564" spans="16:16" x14ac:dyDescent="0.3">
      <c r="P206564" s="83"/>
    </row>
    <row r="206565" spans="16:16" x14ac:dyDescent="0.3">
      <c r="P206565" s="83"/>
    </row>
    <row r="206566" spans="16:16" x14ac:dyDescent="0.3">
      <c r="P206566" s="83"/>
    </row>
    <row r="206567" spans="16:16" x14ac:dyDescent="0.3">
      <c r="P206567" s="83"/>
    </row>
    <row r="206568" spans="16:16" x14ac:dyDescent="0.3">
      <c r="P206568" s="83"/>
    </row>
    <row r="206569" spans="16:16" x14ac:dyDescent="0.3">
      <c r="P206569" s="83"/>
    </row>
    <row r="206570" spans="16:16" x14ac:dyDescent="0.3">
      <c r="P206570" s="83"/>
    </row>
    <row r="206571" spans="16:16" x14ac:dyDescent="0.3">
      <c r="P206571" s="83"/>
    </row>
    <row r="206572" spans="16:16" x14ac:dyDescent="0.3">
      <c r="P206572" s="83"/>
    </row>
    <row r="206573" spans="16:16" x14ac:dyDescent="0.3">
      <c r="P206573" s="83"/>
    </row>
    <row r="206574" spans="16:16" x14ac:dyDescent="0.3">
      <c r="P206574" s="83"/>
    </row>
    <row r="206575" spans="16:16" x14ac:dyDescent="0.3">
      <c r="P206575" s="83"/>
    </row>
    <row r="206576" spans="16:16" x14ac:dyDescent="0.3">
      <c r="P206576" s="83"/>
    </row>
    <row r="206577" spans="16:16" x14ac:dyDescent="0.3">
      <c r="P206577" s="83"/>
    </row>
    <row r="206578" spans="16:16" x14ac:dyDescent="0.3">
      <c r="P206578" s="83"/>
    </row>
    <row r="206579" spans="16:16" x14ac:dyDescent="0.3">
      <c r="P206579" s="83"/>
    </row>
    <row r="206580" spans="16:16" x14ac:dyDescent="0.3">
      <c r="P206580" s="83"/>
    </row>
    <row r="206581" spans="16:16" x14ac:dyDescent="0.3">
      <c r="P206581" s="83"/>
    </row>
    <row r="206582" spans="16:16" x14ac:dyDescent="0.3">
      <c r="P206582" s="83"/>
    </row>
    <row r="206583" spans="16:16" x14ac:dyDescent="0.3">
      <c r="P206583" s="83"/>
    </row>
    <row r="206584" spans="16:16" x14ac:dyDescent="0.3">
      <c r="P206584" s="83"/>
    </row>
    <row r="206585" spans="16:16" x14ac:dyDescent="0.3">
      <c r="P206585" s="83"/>
    </row>
    <row r="206586" spans="16:16" x14ac:dyDescent="0.3">
      <c r="P206586" s="83"/>
    </row>
    <row r="206587" spans="16:16" x14ac:dyDescent="0.3">
      <c r="P206587" s="83"/>
    </row>
    <row r="206588" spans="16:16" x14ac:dyDescent="0.3">
      <c r="P206588" s="83"/>
    </row>
    <row r="206589" spans="16:16" x14ac:dyDescent="0.3">
      <c r="P206589" s="83"/>
    </row>
    <row r="206590" spans="16:16" x14ac:dyDescent="0.3">
      <c r="P206590" s="83"/>
    </row>
    <row r="206591" spans="16:16" x14ac:dyDescent="0.3">
      <c r="P206591" s="83"/>
    </row>
    <row r="206592" spans="16:16" x14ac:dyDescent="0.3">
      <c r="P206592" s="83"/>
    </row>
    <row r="206593" spans="16:16" x14ac:dyDescent="0.3">
      <c r="P206593" s="83"/>
    </row>
    <row r="206594" spans="16:16" x14ac:dyDescent="0.3">
      <c r="P206594" s="83"/>
    </row>
    <row r="206595" spans="16:16" x14ac:dyDescent="0.3">
      <c r="P206595" s="83"/>
    </row>
    <row r="206596" spans="16:16" x14ac:dyDescent="0.3">
      <c r="P206596" s="83"/>
    </row>
    <row r="206597" spans="16:16" x14ac:dyDescent="0.3">
      <c r="P206597" s="83"/>
    </row>
    <row r="206598" spans="16:16" x14ac:dyDescent="0.3">
      <c r="P206598" s="83"/>
    </row>
    <row r="206599" spans="16:16" x14ac:dyDescent="0.3">
      <c r="P206599" s="83"/>
    </row>
    <row r="206600" spans="16:16" x14ac:dyDescent="0.3">
      <c r="P206600" s="83"/>
    </row>
    <row r="206601" spans="16:16" x14ac:dyDescent="0.3">
      <c r="P206601" s="83"/>
    </row>
    <row r="206602" spans="16:16" x14ac:dyDescent="0.3">
      <c r="P206602" s="83"/>
    </row>
    <row r="206603" spans="16:16" x14ac:dyDescent="0.3">
      <c r="P206603" s="83"/>
    </row>
    <row r="206604" spans="16:16" x14ac:dyDescent="0.3">
      <c r="P206604" s="83"/>
    </row>
    <row r="206605" spans="16:16" x14ac:dyDescent="0.3">
      <c r="P206605" s="83"/>
    </row>
    <row r="206606" spans="16:16" x14ac:dyDescent="0.3">
      <c r="P206606" s="83"/>
    </row>
    <row r="206607" spans="16:16" x14ac:dyDescent="0.3">
      <c r="P206607" s="83"/>
    </row>
    <row r="206608" spans="16:16" x14ac:dyDescent="0.3">
      <c r="P206608" s="83"/>
    </row>
    <row r="206609" spans="16:16" x14ac:dyDescent="0.3">
      <c r="P206609" s="83"/>
    </row>
    <row r="206610" spans="16:16" x14ac:dyDescent="0.3">
      <c r="P206610" s="83"/>
    </row>
    <row r="206611" spans="16:16" x14ac:dyDescent="0.3">
      <c r="P206611" s="83"/>
    </row>
    <row r="206612" spans="16:16" x14ac:dyDescent="0.3">
      <c r="P206612" s="83"/>
    </row>
    <row r="206613" spans="16:16" x14ac:dyDescent="0.3">
      <c r="P206613" s="83"/>
    </row>
    <row r="206614" spans="16:16" x14ac:dyDescent="0.3">
      <c r="P206614" s="83"/>
    </row>
    <row r="206615" spans="16:16" x14ac:dyDescent="0.3">
      <c r="P206615" s="83"/>
    </row>
    <row r="206616" spans="16:16" x14ac:dyDescent="0.3">
      <c r="P206616" s="83"/>
    </row>
    <row r="206617" spans="16:16" x14ac:dyDescent="0.3">
      <c r="P206617" s="83"/>
    </row>
    <row r="206618" spans="16:16" x14ac:dyDescent="0.3">
      <c r="P206618" s="83"/>
    </row>
    <row r="206619" spans="16:16" x14ac:dyDescent="0.3">
      <c r="P206619" s="83"/>
    </row>
    <row r="206620" spans="16:16" x14ac:dyDescent="0.3">
      <c r="P206620" s="83"/>
    </row>
    <row r="206621" spans="16:16" x14ac:dyDescent="0.3">
      <c r="P206621" s="83"/>
    </row>
    <row r="206622" spans="16:16" x14ac:dyDescent="0.3">
      <c r="P206622" s="83"/>
    </row>
    <row r="206623" spans="16:16" x14ac:dyDescent="0.3">
      <c r="P206623" s="83"/>
    </row>
    <row r="206624" spans="16:16" x14ac:dyDescent="0.3">
      <c r="P206624" s="83"/>
    </row>
    <row r="206625" spans="16:16" x14ac:dyDescent="0.3">
      <c r="P206625" s="83"/>
    </row>
    <row r="206626" spans="16:16" x14ac:dyDescent="0.3">
      <c r="P206626" s="83"/>
    </row>
    <row r="206627" spans="16:16" x14ac:dyDescent="0.3">
      <c r="P206627" s="83"/>
    </row>
    <row r="206628" spans="16:16" x14ac:dyDescent="0.3">
      <c r="P206628" s="83"/>
    </row>
    <row r="206629" spans="16:16" x14ac:dyDescent="0.3">
      <c r="P206629" s="83"/>
    </row>
    <row r="206630" spans="16:16" x14ac:dyDescent="0.3">
      <c r="P206630" s="83"/>
    </row>
    <row r="206631" spans="16:16" x14ac:dyDescent="0.3">
      <c r="P206631" s="83"/>
    </row>
    <row r="206632" spans="16:16" x14ac:dyDescent="0.3">
      <c r="P206632" s="83"/>
    </row>
    <row r="206633" spans="16:16" x14ac:dyDescent="0.3">
      <c r="P206633" s="83"/>
    </row>
    <row r="206634" spans="16:16" x14ac:dyDescent="0.3">
      <c r="P206634" s="83"/>
    </row>
    <row r="206635" spans="16:16" x14ac:dyDescent="0.3">
      <c r="P206635" s="83"/>
    </row>
    <row r="206636" spans="16:16" x14ac:dyDescent="0.3">
      <c r="P206636" s="83"/>
    </row>
    <row r="206637" spans="16:16" x14ac:dyDescent="0.3">
      <c r="P206637" s="83"/>
    </row>
    <row r="206638" spans="16:16" x14ac:dyDescent="0.3">
      <c r="P206638" s="83"/>
    </row>
    <row r="206639" spans="16:16" x14ac:dyDescent="0.3">
      <c r="P206639" s="83"/>
    </row>
    <row r="206640" spans="16:16" x14ac:dyDescent="0.3">
      <c r="P206640" s="83"/>
    </row>
    <row r="206641" spans="16:16" x14ac:dyDescent="0.3">
      <c r="P206641" s="83"/>
    </row>
    <row r="206642" spans="16:16" x14ac:dyDescent="0.3">
      <c r="P206642" s="83"/>
    </row>
    <row r="206643" spans="16:16" x14ac:dyDescent="0.3">
      <c r="P206643" s="83"/>
    </row>
    <row r="206644" spans="16:16" x14ac:dyDescent="0.3">
      <c r="P206644" s="83"/>
    </row>
    <row r="206645" spans="16:16" x14ac:dyDescent="0.3">
      <c r="P206645" s="83"/>
    </row>
    <row r="206646" spans="16:16" x14ac:dyDescent="0.3">
      <c r="P206646" s="83"/>
    </row>
    <row r="206647" spans="16:16" x14ac:dyDescent="0.3">
      <c r="P206647" s="83"/>
    </row>
    <row r="206648" spans="16:16" x14ac:dyDescent="0.3">
      <c r="P206648" s="83"/>
    </row>
    <row r="206649" spans="16:16" x14ac:dyDescent="0.3">
      <c r="P206649" s="83"/>
    </row>
    <row r="206650" spans="16:16" x14ac:dyDescent="0.3">
      <c r="P206650" s="83"/>
    </row>
    <row r="206651" spans="16:16" x14ac:dyDescent="0.3">
      <c r="P206651" s="83"/>
    </row>
    <row r="206652" spans="16:16" x14ac:dyDescent="0.3">
      <c r="P206652" s="83"/>
    </row>
    <row r="206653" spans="16:16" x14ac:dyDescent="0.3">
      <c r="P206653" s="83"/>
    </row>
    <row r="206654" spans="16:16" x14ac:dyDescent="0.3">
      <c r="P206654" s="83"/>
    </row>
    <row r="206655" spans="16:16" x14ac:dyDescent="0.3">
      <c r="P206655" s="83"/>
    </row>
    <row r="206656" spans="16:16" x14ac:dyDescent="0.3">
      <c r="P206656" s="83"/>
    </row>
    <row r="206657" spans="16:16" x14ac:dyDescent="0.3">
      <c r="P206657" s="83"/>
    </row>
    <row r="206658" spans="16:16" x14ac:dyDescent="0.3">
      <c r="P206658" s="83"/>
    </row>
    <row r="206659" spans="16:16" x14ac:dyDescent="0.3">
      <c r="P206659" s="83"/>
    </row>
    <row r="206660" spans="16:16" x14ac:dyDescent="0.3">
      <c r="P206660" s="83"/>
    </row>
    <row r="206661" spans="16:16" x14ac:dyDescent="0.3">
      <c r="P206661" s="83"/>
    </row>
    <row r="206662" spans="16:16" x14ac:dyDescent="0.3">
      <c r="P206662" s="83"/>
    </row>
    <row r="206663" spans="16:16" x14ac:dyDescent="0.3">
      <c r="P206663" s="83"/>
    </row>
    <row r="206664" spans="16:16" x14ac:dyDescent="0.3">
      <c r="P206664" s="83"/>
    </row>
    <row r="206665" spans="16:16" x14ac:dyDescent="0.3">
      <c r="P206665" s="83"/>
    </row>
    <row r="206666" spans="16:16" x14ac:dyDescent="0.3">
      <c r="P206666" s="83"/>
    </row>
    <row r="206667" spans="16:16" x14ac:dyDescent="0.3">
      <c r="P206667" s="83"/>
    </row>
    <row r="206668" spans="16:16" x14ac:dyDescent="0.3">
      <c r="P206668" s="83"/>
    </row>
    <row r="206669" spans="16:16" x14ac:dyDescent="0.3">
      <c r="P206669" s="83"/>
    </row>
    <row r="206670" spans="16:16" x14ac:dyDescent="0.3">
      <c r="P206670" s="83"/>
    </row>
    <row r="206671" spans="16:16" x14ac:dyDescent="0.3">
      <c r="P206671" s="83"/>
    </row>
    <row r="206672" spans="16:16" x14ac:dyDescent="0.3">
      <c r="P206672" s="83"/>
    </row>
    <row r="206673" spans="16:16" x14ac:dyDescent="0.3">
      <c r="P206673" s="83"/>
    </row>
    <row r="206674" spans="16:16" x14ac:dyDescent="0.3">
      <c r="P206674" s="83"/>
    </row>
    <row r="206675" spans="16:16" x14ac:dyDescent="0.3">
      <c r="P206675" s="83"/>
    </row>
    <row r="206676" spans="16:16" x14ac:dyDescent="0.3">
      <c r="P206676" s="83"/>
    </row>
    <row r="206677" spans="16:16" x14ac:dyDescent="0.3">
      <c r="P206677" s="83"/>
    </row>
    <row r="206678" spans="16:16" x14ac:dyDescent="0.3">
      <c r="P206678" s="83"/>
    </row>
    <row r="206679" spans="16:16" x14ac:dyDescent="0.3">
      <c r="P206679" s="83"/>
    </row>
    <row r="206680" spans="16:16" x14ac:dyDescent="0.3">
      <c r="P206680" s="83"/>
    </row>
    <row r="206681" spans="16:16" x14ac:dyDescent="0.3">
      <c r="P206681" s="83"/>
    </row>
    <row r="206682" spans="16:16" x14ac:dyDescent="0.3">
      <c r="P206682" s="83"/>
    </row>
    <row r="206683" spans="16:16" x14ac:dyDescent="0.3">
      <c r="P206683" s="83"/>
    </row>
    <row r="206684" spans="16:16" x14ac:dyDescent="0.3">
      <c r="P206684" s="83"/>
    </row>
    <row r="206685" spans="16:16" x14ac:dyDescent="0.3">
      <c r="P206685" s="83"/>
    </row>
    <row r="206686" spans="16:16" x14ac:dyDescent="0.3">
      <c r="P206686" s="83"/>
    </row>
    <row r="206687" spans="16:16" x14ac:dyDescent="0.3">
      <c r="P206687" s="83"/>
    </row>
    <row r="206688" spans="16:16" x14ac:dyDescent="0.3">
      <c r="P206688" s="83"/>
    </row>
    <row r="206689" spans="16:16" x14ac:dyDescent="0.3">
      <c r="P206689" s="83"/>
    </row>
    <row r="206690" spans="16:16" x14ac:dyDescent="0.3">
      <c r="P206690" s="83"/>
    </row>
    <row r="206691" spans="16:16" x14ac:dyDescent="0.3">
      <c r="P206691" s="83"/>
    </row>
    <row r="206692" spans="16:16" x14ac:dyDescent="0.3">
      <c r="P206692" s="83"/>
    </row>
    <row r="206693" spans="16:16" x14ac:dyDescent="0.3">
      <c r="P206693" s="83"/>
    </row>
    <row r="206694" spans="16:16" x14ac:dyDescent="0.3">
      <c r="P206694" s="83"/>
    </row>
    <row r="206695" spans="16:16" x14ac:dyDescent="0.3">
      <c r="P206695" s="83"/>
    </row>
    <row r="206696" spans="16:16" x14ac:dyDescent="0.3">
      <c r="P206696" s="83"/>
    </row>
    <row r="206697" spans="16:16" x14ac:dyDescent="0.3">
      <c r="P206697" s="83"/>
    </row>
    <row r="206698" spans="16:16" x14ac:dyDescent="0.3">
      <c r="P206698" s="83"/>
    </row>
    <row r="206699" spans="16:16" x14ac:dyDescent="0.3">
      <c r="P206699" s="83"/>
    </row>
    <row r="206700" spans="16:16" x14ac:dyDescent="0.3">
      <c r="P206700" s="83"/>
    </row>
    <row r="206701" spans="16:16" x14ac:dyDescent="0.3">
      <c r="P206701" s="83"/>
    </row>
    <row r="206702" spans="16:16" x14ac:dyDescent="0.3">
      <c r="P206702" s="83"/>
    </row>
    <row r="206703" spans="16:16" x14ac:dyDescent="0.3">
      <c r="P206703" s="83"/>
    </row>
    <row r="206704" spans="16:16" x14ac:dyDescent="0.3">
      <c r="P206704" s="83"/>
    </row>
    <row r="206705" spans="16:16" x14ac:dyDescent="0.3">
      <c r="P206705" s="83"/>
    </row>
    <row r="206706" spans="16:16" x14ac:dyDescent="0.3">
      <c r="P206706" s="83"/>
    </row>
    <row r="206707" spans="16:16" x14ac:dyDescent="0.3">
      <c r="P206707" s="83"/>
    </row>
    <row r="206708" spans="16:16" x14ac:dyDescent="0.3">
      <c r="P206708" s="83"/>
    </row>
    <row r="206709" spans="16:16" x14ac:dyDescent="0.3">
      <c r="P206709" s="83"/>
    </row>
    <row r="206710" spans="16:16" x14ac:dyDescent="0.3">
      <c r="P206710" s="83"/>
    </row>
    <row r="206711" spans="16:16" x14ac:dyDescent="0.3">
      <c r="P206711" s="83"/>
    </row>
    <row r="206712" spans="16:16" x14ac:dyDescent="0.3">
      <c r="P206712" s="83"/>
    </row>
    <row r="206713" spans="16:16" x14ac:dyDescent="0.3">
      <c r="P206713" s="83"/>
    </row>
    <row r="206714" spans="16:16" x14ac:dyDescent="0.3">
      <c r="P206714" s="83"/>
    </row>
    <row r="206715" spans="16:16" x14ac:dyDescent="0.3">
      <c r="P206715" s="83"/>
    </row>
    <row r="206716" spans="16:16" x14ac:dyDescent="0.3">
      <c r="P206716" s="83"/>
    </row>
    <row r="206717" spans="16:16" x14ac:dyDescent="0.3">
      <c r="P206717" s="83"/>
    </row>
    <row r="206718" spans="16:16" x14ac:dyDescent="0.3">
      <c r="P206718" s="83"/>
    </row>
    <row r="206719" spans="16:16" x14ac:dyDescent="0.3">
      <c r="P206719" s="83"/>
    </row>
    <row r="206720" spans="16:16" x14ac:dyDescent="0.3">
      <c r="P206720" s="83"/>
    </row>
    <row r="206721" spans="16:16" x14ac:dyDescent="0.3">
      <c r="P206721" s="83"/>
    </row>
    <row r="206722" spans="16:16" x14ac:dyDescent="0.3">
      <c r="P206722" s="83"/>
    </row>
    <row r="206723" spans="16:16" x14ac:dyDescent="0.3">
      <c r="P206723" s="83"/>
    </row>
    <row r="206724" spans="16:16" x14ac:dyDescent="0.3">
      <c r="P206724" s="83"/>
    </row>
    <row r="206725" spans="16:16" x14ac:dyDescent="0.3">
      <c r="P206725" s="83"/>
    </row>
    <row r="206726" spans="16:16" x14ac:dyDescent="0.3">
      <c r="P206726" s="83"/>
    </row>
    <row r="206727" spans="16:16" x14ac:dyDescent="0.3">
      <c r="P206727" s="83"/>
    </row>
    <row r="206728" spans="16:16" x14ac:dyDescent="0.3">
      <c r="P206728" s="83"/>
    </row>
    <row r="206729" spans="16:16" x14ac:dyDescent="0.3">
      <c r="P206729" s="83"/>
    </row>
    <row r="206730" spans="16:16" x14ac:dyDescent="0.3">
      <c r="P206730" s="83"/>
    </row>
    <row r="206731" spans="16:16" x14ac:dyDescent="0.3">
      <c r="P206731" s="83"/>
    </row>
    <row r="206732" spans="16:16" x14ac:dyDescent="0.3">
      <c r="P206732" s="83"/>
    </row>
    <row r="206733" spans="16:16" x14ac:dyDescent="0.3">
      <c r="P206733" s="83"/>
    </row>
    <row r="206734" spans="16:16" x14ac:dyDescent="0.3">
      <c r="P206734" s="83"/>
    </row>
    <row r="206735" spans="16:16" x14ac:dyDescent="0.3">
      <c r="P206735" s="83"/>
    </row>
    <row r="206736" spans="16:16" x14ac:dyDescent="0.3">
      <c r="P206736" s="83"/>
    </row>
    <row r="206737" spans="16:16" x14ac:dyDescent="0.3">
      <c r="P206737" s="83"/>
    </row>
    <row r="206738" spans="16:16" x14ac:dyDescent="0.3">
      <c r="P206738" s="83"/>
    </row>
    <row r="206739" spans="16:16" x14ac:dyDescent="0.3">
      <c r="P206739" s="83"/>
    </row>
    <row r="206740" spans="16:16" x14ac:dyDescent="0.3">
      <c r="P206740" s="83"/>
    </row>
    <row r="206741" spans="16:16" x14ac:dyDescent="0.3">
      <c r="P206741" s="83"/>
    </row>
    <row r="206742" spans="16:16" x14ac:dyDescent="0.3">
      <c r="P206742" s="83"/>
    </row>
    <row r="206743" spans="16:16" x14ac:dyDescent="0.3">
      <c r="P206743" s="83"/>
    </row>
    <row r="206744" spans="16:16" x14ac:dyDescent="0.3">
      <c r="P206744" s="83"/>
    </row>
    <row r="206745" spans="16:16" x14ac:dyDescent="0.3">
      <c r="P206745" s="83"/>
    </row>
    <row r="206746" spans="16:16" x14ac:dyDescent="0.3">
      <c r="P206746" s="83"/>
    </row>
    <row r="206747" spans="16:16" x14ac:dyDescent="0.3">
      <c r="P206747" s="83"/>
    </row>
    <row r="206748" spans="16:16" x14ac:dyDescent="0.3">
      <c r="P206748" s="83"/>
    </row>
    <row r="206749" spans="16:16" x14ac:dyDescent="0.3">
      <c r="P206749" s="83"/>
    </row>
    <row r="206750" spans="16:16" x14ac:dyDescent="0.3">
      <c r="P206750" s="83"/>
    </row>
    <row r="206751" spans="16:16" x14ac:dyDescent="0.3">
      <c r="P206751" s="83"/>
    </row>
    <row r="206752" spans="16:16" x14ac:dyDescent="0.3">
      <c r="P206752" s="83"/>
    </row>
    <row r="206753" spans="16:16" x14ac:dyDescent="0.3">
      <c r="P206753" s="83"/>
    </row>
    <row r="206754" spans="16:16" x14ac:dyDescent="0.3">
      <c r="P206754" s="83"/>
    </row>
    <row r="206755" spans="16:16" x14ac:dyDescent="0.3">
      <c r="P206755" s="83"/>
    </row>
    <row r="206756" spans="16:16" x14ac:dyDescent="0.3">
      <c r="P206756" s="83"/>
    </row>
    <row r="206757" spans="16:16" x14ac:dyDescent="0.3">
      <c r="P206757" s="83"/>
    </row>
    <row r="206758" spans="16:16" x14ac:dyDescent="0.3">
      <c r="P206758" s="83"/>
    </row>
    <row r="206759" spans="16:16" x14ac:dyDescent="0.3">
      <c r="P206759" s="83"/>
    </row>
    <row r="206760" spans="16:16" x14ac:dyDescent="0.3">
      <c r="P206760" s="83"/>
    </row>
    <row r="206761" spans="16:16" x14ac:dyDescent="0.3">
      <c r="P206761" s="83"/>
    </row>
    <row r="206762" spans="16:16" x14ac:dyDescent="0.3">
      <c r="P206762" s="83"/>
    </row>
    <row r="206763" spans="16:16" x14ac:dyDescent="0.3">
      <c r="P206763" s="83"/>
    </row>
    <row r="206764" spans="16:16" x14ac:dyDescent="0.3">
      <c r="P206764" s="83"/>
    </row>
    <row r="206765" spans="16:16" x14ac:dyDescent="0.3">
      <c r="P206765" s="83"/>
    </row>
    <row r="206766" spans="16:16" x14ac:dyDescent="0.3">
      <c r="P206766" s="83"/>
    </row>
    <row r="206767" spans="16:16" x14ac:dyDescent="0.3">
      <c r="P206767" s="83"/>
    </row>
    <row r="206768" spans="16:16" x14ac:dyDescent="0.3">
      <c r="P206768" s="83"/>
    </row>
    <row r="206769" spans="16:16" x14ac:dyDescent="0.3">
      <c r="P206769" s="83"/>
    </row>
    <row r="206770" spans="16:16" x14ac:dyDescent="0.3">
      <c r="P206770" s="83"/>
    </row>
    <row r="206771" spans="16:16" x14ac:dyDescent="0.3">
      <c r="P206771" s="83"/>
    </row>
    <row r="206772" spans="16:16" x14ac:dyDescent="0.3">
      <c r="P206772" s="83"/>
    </row>
    <row r="206773" spans="16:16" x14ac:dyDescent="0.3">
      <c r="P206773" s="83"/>
    </row>
    <row r="206774" spans="16:16" x14ac:dyDescent="0.3">
      <c r="P206774" s="83"/>
    </row>
    <row r="206775" spans="16:16" x14ac:dyDescent="0.3">
      <c r="P206775" s="83"/>
    </row>
    <row r="206776" spans="16:16" x14ac:dyDescent="0.3">
      <c r="P206776" s="83"/>
    </row>
    <row r="206777" spans="16:16" x14ac:dyDescent="0.3">
      <c r="P206777" s="83"/>
    </row>
    <row r="206778" spans="16:16" x14ac:dyDescent="0.3">
      <c r="P206778" s="83"/>
    </row>
    <row r="206779" spans="16:16" x14ac:dyDescent="0.3">
      <c r="P206779" s="83"/>
    </row>
    <row r="206780" spans="16:16" x14ac:dyDescent="0.3">
      <c r="P206780" s="83"/>
    </row>
    <row r="206781" spans="16:16" x14ac:dyDescent="0.3">
      <c r="P206781" s="83"/>
    </row>
    <row r="206782" spans="16:16" x14ac:dyDescent="0.3">
      <c r="P206782" s="83"/>
    </row>
    <row r="206783" spans="16:16" x14ac:dyDescent="0.3">
      <c r="P206783" s="83"/>
    </row>
    <row r="206784" spans="16:16" x14ac:dyDescent="0.3">
      <c r="P206784" s="83"/>
    </row>
    <row r="206785" spans="16:16" x14ac:dyDescent="0.3">
      <c r="P206785" s="83"/>
    </row>
    <row r="206786" spans="16:16" x14ac:dyDescent="0.3">
      <c r="P206786" s="83"/>
    </row>
    <row r="206787" spans="16:16" x14ac:dyDescent="0.3">
      <c r="P206787" s="83"/>
    </row>
    <row r="206788" spans="16:16" x14ac:dyDescent="0.3">
      <c r="P206788" s="83"/>
    </row>
    <row r="206789" spans="16:16" x14ac:dyDescent="0.3">
      <c r="P206789" s="83"/>
    </row>
    <row r="206790" spans="16:16" x14ac:dyDescent="0.3">
      <c r="P206790" s="83"/>
    </row>
    <row r="206791" spans="16:16" x14ac:dyDescent="0.3">
      <c r="P206791" s="83"/>
    </row>
    <row r="206792" spans="16:16" x14ac:dyDescent="0.3">
      <c r="P206792" s="83"/>
    </row>
    <row r="206793" spans="16:16" x14ac:dyDescent="0.3">
      <c r="P206793" s="83"/>
    </row>
    <row r="206794" spans="16:16" x14ac:dyDescent="0.3">
      <c r="P206794" s="83"/>
    </row>
    <row r="206795" spans="16:16" x14ac:dyDescent="0.3">
      <c r="P206795" s="83"/>
    </row>
    <row r="206796" spans="16:16" x14ac:dyDescent="0.3">
      <c r="P206796" s="83"/>
    </row>
    <row r="206797" spans="16:16" x14ac:dyDescent="0.3">
      <c r="P206797" s="83"/>
    </row>
    <row r="206798" spans="16:16" x14ac:dyDescent="0.3">
      <c r="P206798" s="83"/>
    </row>
    <row r="206799" spans="16:16" x14ac:dyDescent="0.3">
      <c r="P206799" s="83"/>
    </row>
    <row r="206800" spans="16:16" x14ac:dyDescent="0.3">
      <c r="P206800" s="83"/>
    </row>
    <row r="206801" spans="16:16" x14ac:dyDescent="0.3">
      <c r="P206801" s="83"/>
    </row>
    <row r="206802" spans="16:16" x14ac:dyDescent="0.3">
      <c r="P206802" s="83"/>
    </row>
    <row r="206803" spans="16:16" x14ac:dyDescent="0.3">
      <c r="P206803" s="83"/>
    </row>
    <row r="206804" spans="16:16" x14ac:dyDescent="0.3">
      <c r="P206804" s="83"/>
    </row>
    <row r="206805" spans="16:16" x14ac:dyDescent="0.3">
      <c r="P206805" s="83"/>
    </row>
    <row r="206806" spans="16:16" x14ac:dyDescent="0.3">
      <c r="P206806" s="83"/>
    </row>
    <row r="206807" spans="16:16" x14ac:dyDescent="0.3">
      <c r="P206807" s="83"/>
    </row>
    <row r="206808" spans="16:16" x14ac:dyDescent="0.3">
      <c r="P206808" s="83"/>
    </row>
    <row r="206809" spans="16:16" x14ac:dyDescent="0.3">
      <c r="P206809" s="83"/>
    </row>
    <row r="206810" spans="16:16" x14ac:dyDescent="0.3">
      <c r="P206810" s="83"/>
    </row>
    <row r="206811" spans="16:16" x14ac:dyDescent="0.3">
      <c r="P206811" s="83"/>
    </row>
    <row r="206812" spans="16:16" x14ac:dyDescent="0.3">
      <c r="P206812" s="83"/>
    </row>
    <row r="206813" spans="16:16" x14ac:dyDescent="0.3">
      <c r="P206813" s="83"/>
    </row>
    <row r="206814" spans="16:16" x14ac:dyDescent="0.3">
      <c r="P206814" s="83"/>
    </row>
    <row r="206815" spans="16:16" x14ac:dyDescent="0.3">
      <c r="P206815" s="83"/>
    </row>
    <row r="206816" spans="16:16" x14ac:dyDescent="0.3">
      <c r="P206816" s="83"/>
    </row>
    <row r="206817" spans="16:16" x14ac:dyDescent="0.3">
      <c r="P206817" s="83"/>
    </row>
    <row r="206818" spans="16:16" x14ac:dyDescent="0.3">
      <c r="P206818" s="83"/>
    </row>
    <row r="206819" spans="16:16" x14ac:dyDescent="0.3">
      <c r="P206819" s="83"/>
    </row>
    <row r="206820" spans="16:16" x14ac:dyDescent="0.3">
      <c r="P206820" s="83"/>
    </row>
    <row r="206821" spans="16:16" x14ac:dyDescent="0.3">
      <c r="P206821" s="83"/>
    </row>
    <row r="206822" spans="16:16" x14ac:dyDescent="0.3">
      <c r="P206822" s="83"/>
    </row>
    <row r="206823" spans="16:16" x14ac:dyDescent="0.3">
      <c r="P206823" s="83"/>
    </row>
    <row r="206824" spans="16:16" x14ac:dyDescent="0.3">
      <c r="P206824" s="83"/>
    </row>
    <row r="206825" spans="16:16" x14ac:dyDescent="0.3">
      <c r="P206825" s="83"/>
    </row>
    <row r="206826" spans="16:16" x14ac:dyDescent="0.3">
      <c r="P206826" s="83"/>
    </row>
    <row r="206827" spans="16:16" x14ac:dyDescent="0.3">
      <c r="P206827" s="83"/>
    </row>
    <row r="206828" spans="16:16" x14ac:dyDescent="0.3">
      <c r="P206828" s="83"/>
    </row>
    <row r="206829" spans="16:16" x14ac:dyDescent="0.3">
      <c r="P206829" s="83"/>
    </row>
    <row r="206830" spans="16:16" x14ac:dyDescent="0.3">
      <c r="P206830" s="83"/>
    </row>
    <row r="206831" spans="16:16" x14ac:dyDescent="0.3">
      <c r="P206831" s="83"/>
    </row>
    <row r="206832" spans="16:16" x14ac:dyDescent="0.3">
      <c r="P206832" s="83"/>
    </row>
    <row r="206833" spans="16:16" x14ac:dyDescent="0.3">
      <c r="P206833" s="83"/>
    </row>
    <row r="206834" spans="16:16" x14ac:dyDescent="0.3">
      <c r="P206834" s="83"/>
    </row>
    <row r="206835" spans="16:16" x14ac:dyDescent="0.3">
      <c r="P206835" s="83"/>
    </row>
    <row r="206836" spans="16:16" x14ac:dyDescent="0.3">
      <c r="P206836" s="83"/>
    </row>
    <row r="206837" spans="16:16" x14ac:dyDescent="0.3">
      <c r="P206837" s="83"/>
    </row>
    <row r="206838" spans="16:16" x14ac:dyDescent="0.3">
      <c r="P206838" s="83"/>
    </row>
    <row r="206839" spans="16:16" x14ac:dyDescent="0.3">
      <c r="P206839" s="83"/>
    </row>
    <row r="206840" spans="16:16" x14ac:dyDescent="0.3">
      <c r="P206840" s="83"/>
    </row>
    <row r="206841" spans="16:16" x14ac:dyDescent="0.3">
      <c r="P206841" s="83"/>
    </row>
    <row r="206842" spans="16:16" x14ac:dyDescent="0.3">
      <c r="P206842" s="83"/>
    </row>
    <row r="206843" spans="16:16" x14ac:dyDescent="0.3">
      <c r="P206843" s="83"/>
    </row>
    <row r="206844" spans="16:16" x14ac:dyDescent="0.3">
      <c r="P206844" s="83"/>
    </row>
    <row r="206845" spans="16:16" x14ac:dyDescent="0.3">
      <c r="P206845" s="83"/>
    </row>
    <row r="206846" spans="16:16" x14ac:dyDescent="0.3">
      <c r="P206846" s="83"/>
    </row>
    <row r="206847" spans="16:16" x14ac:dyDescent="0.3">
      <c r="P206847" s="83"/>
    </row>
    <row r="206848" spans="16:16" x14ac:dyDescent="0.3">
      <c r="P206848" s="83"/>
    </row>
    <row r="206849" spans="16:16" x14ac:dyDescent="0.3">
      <c r="P206849" s="83"/>
    </row>
    <row r="206850" spans="16:16" x14ac:dyDescent="0.3">
      <c r="P206850" s="83"/>
    </row>
    <row r="206851" spans="16:16" x14ac:dyDescent="0.3">
      <c r="P206851" s="83"/>
    </row>
    <row r="206852" spans="16:16" x14ac:dyDescent="0.3">
      <c r="P206852" s="83"/>
    </row>
    <row r="206853" spans="16:16" x14ac:dyDescent="0.3">
      <c r="P206853" s="83"/>
    </row>
    <row r="206854" spans="16:16" x14ac:dyDescent="0.3">
      <c r="P206854" s="83"/>
    </row>
    <row r="206855" spans="16:16" x14ac:dyDescent="0.3">
      <c r="P206855" s="83"/>
    </row>
    <row r="206856" spans="16:16" x14ac:dyDescent="0.3">
      <c r="P206856" s="83"/>
    </row>
    <row r="206857" spans="16:16" x14ac:dyDescent="0.3">
      <c r="P206857" s="83"/>
    </row>
    <row r="206858" spans="16:16" x14ac:dyDescent="0.3">
      <c r="P206858" s="83"/>
    </row>
    <row r="206859" spans="16:16" x14ac:dyDescent="0.3">
      <c r="P206859" s="83"/>
    </row>
    <row r="206860" spans="16:16" x14ac:dyDescent="0.3">
      <c r="P206860" s="83"/>
    </row>
    <row r="206861" spans="16:16" x14ac:dyDescent="0.3">
      <c r="P206861" s="83"/>
    </row>
    <row r="206862" spans="16:16" x14ac:dyDescent="0.3">
      <c r="P206862" s="83"/>
    </row>
    <row r="206863" spans="16:16" x14ac:dyDescent="0.3">
      <c r="P206863" s="83"/>
    </row>
    <row r="206864" spans="16:16" x14ac:dyDescent="0.3">
      <c r="P206864" s="83"/>
    </row>
    <row r="206865" spans="16:16" x14ac:dyDescent="0.3">
      <c r="P206865" s="83"/>
    </row>
    <row r="206866" spans="16:16" x14ac:dyDescent="0.3">
      <c r="P206866" s="83"/>
    </row>
    <row r="206867" spans="16:16" x14ac:dyDescent="0.3">
      <c r="P206867" s="83"/>
    </row>
    <row r="206868" spans="16:16" x14ac:dyDescent="0.3">
      <c r="P206868" s="83"/>
    </row>
    <row r="206869" spans="16:16" x14ac:dyDescent="0.3">
      <c r="P206869" s="83"/>
    </row>
    <row r="206870" spans="16:16" x14ac:dyDescent="0.3">
      <c r="P206870" s="83"/>
    </row>
    <row r="206871" spans="16:16" x14ac:dyDescent="0.3">
      <c r="P206871" s="83"/>
    </row>
    <row r="206872" spans="16:16" x14ac:dyDescent="0.3">
      <c r="P206872" s="83"/>
    </row>
    <row r="206873" spans="16:16" x14ac:dyDescent="0.3">
      <c r="P206873" s="83"/>
    </row>
    <row r="206874" spans="16:16" x14ac:dyDescent="0.3">
      <c r="P206874" s="83"/>
    </row>
    <row r="206875" spans="16:16" x14ac:dyDescent="0.3">
      <c r="P206875" s="83"/>
    </row>
    <row r="206876" spans="16:16" x14ac:dyDescent="0.3">
      <c r="P206876" s="83"/>
    </row>
    <row r="206877" spans="16:16" x14ac:dyDescent="0.3">
      <c r="P206877" s="83"/>
    </row>
    <row r="206878" spans="16:16" x14ac:dyDescent="0.3">
      <c r="P206878" s="83"/>
    </row>
    <row r="206879" spans="16:16" x14ac:dyDescent="0.3">
      <c r="P206879" s="83"/>
    </row>
    <row r="206880" spans="16:16" x14ac:dyDescent="0.3">
      <c r="P206880" s="83"/>
    </row>
    <row r="206881" spans="16:16" x14ac:dyDescent="0.3">
      <c r="P206881" s="83"/>
    </row>
    <row r="206882" spans="16:16" x14ac:dyDescent="0.3">
      <c r="P206882" s="83"/>
    </row>
    <row r="206883" spans="16:16" x14ac:dyDescent="0.3">
      <c r="P206883" s="83"/>
    </row>
    <row r="206884" spans="16:16" x14ac:dyDescent="0.3">
      <c r="P206884" s="83"/>
    </row>
    <row r="206885" spans="16:16" x14ac:dyDescent="0.3">
      <c r="P206885" s="83"/>
    </row>
    <row r="206886" spans="16:16" x14ac:dyDescent="0.3">
      <c r="P206886" s="83"/>
    </row>
    <row r="206887" spans="16:16" x14ac:dyDescent="0.3">
      <c r="P206887" s="83"/>
    </row>
    <row r="206888" spans="16:16" x14ac:dyDescent="0.3">
      <c r="P206888" s="83"/>
    </row>
    <row r="206889" spans="16:16" x14ac:dyDescent="0.3">
      <c r="P206889" s="83"/>
    </row>
    <row r="206890" spans="16:16" x14ac:dyDescent="0.3">
      <c r="P206890" s="83"/>
    </row>
    <row r="206891" spans="16:16" x14ac:dyDescent="0.3">
      <c r="P206891" s="83"/>
    </row>
    <row r="206892" spans="16:16" x14ac:dyDescent="0.3">
      <c r="P206892" s="83"/>
    </row>
    <row r="206893" spans="16:16" x14ac:dyDescent="0.3">
      <c r="P206893" s="83"/>
    </row>
    <row r="206894" spans="16:16" x14ac:dyDescent="0.3">
      <c r="P206894" s="83"/>
    </row>
    <row r="206895" spans="16:16" x14ac:dyDescent="0.3">
      <c r="P206895" s="83"/>
    </row>
    <row r="206896" spans="16:16" x14ac:dyDescent="0.3">
      <c r="P206896" s="83"/>
    </row>
    <row r="206897" spans="16:16" x14ac:dyDescent="0.3">
      <c r="P206897" s="83"/>
    </row>
    <row r="206898" spans="16:16" x14ac:dyDescent="0.3">
      <c r="P206898" s="83"/>
    </row>
    <row r="206899" spans="16:16" x14ac:dyDescent="0.3">
      <c r="P206899" s="83"/>
    </row>
    <row r="206900" spans="16:16" x14ac:dyDescent="0.3">
      <c r="P206900" s="83"/>
    </row>
    <row r="206901" spans="16:16" x14ac:dyDescent="0.3">
      <c r="P206901" s="83"/>
    </row>
    <row r="206902" spans="16:16" x14ac:dyDescent="0.3">
      <c r="P206902" s="83"/>
    </row>
    <row r="206903" spans="16:16" x14ac:dyDescent="0.3">
      <c r="P206903" s="83"/>
    </row>
    <row r="206904" spans="16:16" x14ac:dyDescent="0.3">
      <c r="P206904" s="83"/>
    </row>
    <row r="206905" spans="16:16" x14ac:dyDescent="0.3">
      <c r="P206905" s="83"/>
    </row>
    <row r="206906" spans="16:16" x14ac:dyDescent="0.3">
      <c r="P206906" s="83"/>
    </row>
    <row r="206907" spans="16:16" x14ac:dyDescent="0.3">
      <c r="P206907" s="83"/>
    </row>
    <row r="206908" spans="16:16" x14ac:dyDescent="0.3">
      <c r="P206908" s="83"/>
    </row>
    <row r="206909" spans="16:16" x14ac:dyDescent="0.3">
      <c r="P206909" s="83"/>
    </row>
    <row r="206910" spans="16:16" x14ac:dyDescent="0.3">
      <c r="P206910" s="83"/>
    </row>
    <row r="206911" spans="16:16" x14ac:dyDescent="0.3">
      <c r="P206911" s="83"/>
    </row>
    <row r="206912" spans="16:16" x14ac:dyDescent="0.3">
      <c r="P206912" s="83"/>
    </row>
    <row r="206913" spans="16:16" x14ac:dyDescent="0.3">
      <c r="P206913" s="83"/>
    </row>
    <row r="206914" spans="16:16" x14ac:dyDescent="0.3">
      <c r="P206914" s="83"/>
    </row>
    <row r="206915" spans="16:16" x14ac:dyDescent="0.3">
      <c r="P206915" s="83"/>
    </row>
    <row r="206916" spans="16:16" x14ac:dyDescent="0.3">
      <c r="P206916" s="83"/>
    </row>
    <row r="206917" spans="16:16" x14ac:dyDescent="0.3">
      <c r="P206917" s="83"/>
    </row>
    <row r="206918" spans="16:16" x14ac:dyDescent="0.3">
      <c r="P206918" s="83"/>
    </row>
    <row r="206919" spans="16:16" x14ac:dyDescent="0.3">
      <c r="P206919" s="83"/>
    </row>
    <row r="206920" spans="16:16" x14ac:dyDescent="0.3">
      <c r="P206920" s="83"/>
    </row>
    <row r="206921" spans="16:16" x14ac:dyDescent="0.3">
      <c r="P206921" s="83"/>
    </row>
    <row r="206922" spans="16:16" x14ac:dyDescent="0.3">
      <c r="P206922" s="83"/>
    </row>
    <row r="206923" spans="16:16" x14ac:dyDescent="0.3">
      <c r="P206923" s="83"/>
    </row>
    <row r="206924" spans="16:16" x14ac:dyDescent="0.3">
      <c r="P206924" s="83"/>
    </row>
    <row r="206925" spans="16:16" x14ac:dyDescent="0.3">
      <c r="P206925" s="83"/>
    </row>
    <row r="206926" spans="16:16" x14ac:dyDescent="0.3">
      <c r="P206926" s="83"/>
    </row>
    <row r="206927" spans="16:16" x14ac:dyDescent="0.3">
      <c r="P206927" s="83"/>
    </row>
    <row r="206928" spans="16:16" x14ac:dyDescent="0.3">
      <c r="P206928" s="83"/>
    </row>
    <row r="206929" spans="16:16" x14ac:dyDescent="0.3">
      <c r="P206929" s="83"/>
    </row>
    <row r="206930" spans="16:16" x14ac:dyDescent="0.3">
      <c r="P206930" s="83"/>
    </row>
    <row r="206931" spans="16:16" x14ac:dyDescent="0.3">
      <c r="P206931" s="83"/>
    </row>
    <row r="206932" spans="16:16" x14ac:dyDescent="0.3">
      <c r="P206932" s="83"/>
    </row>
    <row r="206933" spans="16:16" x14ac:dyDescent="0.3">
      <c r="P206933" s="83"/>
    </row>
    <row r="206934" spans="16:16" x14ac:dyDescent="0.3">
      <c r="P206934" s="83"/>
    </row>
    <row r="206935" spans="16:16" x14ac:dyDescent="0.3">
      <c r="P206935" s="83"/>
    </row>
    <row r="206936" spans="16:16" x14ac:dyDescent="0.3">
      <c r="P206936" s="83"/>
    </row>
    <row r="206937" spans="16:16" x14ac:dyDescent="0.3">
      <c r="P206937" s="83"/>
    </row>
    <row r="206938" spans="16:16" x14ac:dyDescent="0.3">
      <c r="P206938" s="83"/>
    </row>
    <row r="206939" spans="16:16" x14ac:dyDescent="0.3">
      <c r="P206939" s="83"/>
    </row>
    <row r="206940" spans="16:16" x14ac:dyDescent="0.3">
      <c r="P206940" s="83"/>
    </row>
    <row r="206941" spans="16:16" x14ac:dyDescent="0.3">
      <c r="P206941" s="83"/>
    </row>
    <row r="206942" spans="16:16" x14ac:dyDescent="0.3">
      <c r="P206942" s="83"/>
    </row>
    <row r="206943" spans="16:16" x14ac:dyDescent="0.3">
      <c r="P206943" s="83"/>
    </row>
    <row r="206944" spans="16:16" x14ac:dyDescent="0.3">
      <c r="P206944" s="83"/>
    </row>
    <row r="206945" spans="16:16" x14ac:dyDescent="0.3">
      <c r="P206945" s="83"/>
    </row>
    <row r="206946" spans="16:16" x14ac:dyDescent="0.3">
      <c r="P206946" s="83"/>
    </row>
    <row r="206947" spans="16:16" x14ac:dyDescent="0.3">
      <c r="P206947" s="83"/>
    </row>
    <row r="206948" spans="16:16" x14ac:dyDescent="0.3">
      <c r="P206948" s="83"/>
    </row>
    <row r="206949" spans="16:16" x14ac:dyDescent="0.3">
      <c r="P206949" s="83"/>
    </row>
    <row r="206950" spans="16:16" x14ac:dyDescent="0.3">
      <c r="P206950" s="83"/>
    </row>
    <row r="206951" spans="16:16" x14ac:dyDescent="0.3">
      <c r="P206951" s="83"/>
    </row>
    <row r="206952" spans="16:16" x14ac:dyDescent="0.3">
      <c r="P206952" s="83"/>
    </row>
    <row r="206953" spans="16:16" x14ac:dyDescent="0.3">
      <c r="P206953" s="83"/>
    </row>
    <row r="206954" spans="16:16" x14ac:dyDescent="0.3">
      <c r="P206954" s="83"/>
    </row>
    <row r="206955" spans="16:16" x14ac:dyDescent="0.3">
      <c r="P206955" s="83"/>
    </row>
    <row r="206956" spans="16:16" x14ac:dyDescent="0.3">
      <c r="P206956" s="83"/>
    </row>
    <row r="206957" spans="16:16" x14ac:dyDescent="0.3">
      <c r="P206957" s="83"/>
    </row>
    <row r="206958" spans="16:16" x14ac:dyDescent="0.3">
      <c r="P206958" s="83"/>
    </row>
    <row r="206959" spans="16:16" x14ac:dyDescent="0.3">
      <c r="P206959" s="83"/>
    </row>
    <row r="206960" spans="16:16" x14ac:dyDescent="0.3">
      <c r="P206960" s="83"/>
    </row>
    <row r="206961" spans="16:16" x14ac:dyDescent="0.3">
      <c r="P206961" s="83"/>
    </row>
    <row r="206962" spans="16:16" x14ac:dyDescent="0.3">
      <c r="P206962" s="83"/>
    </row>
    <row r="206963" spans="16:16" x14ac:dyDescent="0.3">
      <c r="P206963" s="83"/>
    </row>
    <row r="206964" spans="16:16" x14ac:dyDescent="0.3">
      <c r="P206964" s="83"/>
    </row>
    <row r="206965" spans="16:16" x14ac:dyDescent="0.3">
      <c r="P206965" s="83"/>
    </row>
    <row r="206966" spans="16:16" x14ac:dyDescent="0.3">
      <c r="P206966" s="83"/>
    </row>
    <row r="206967" spans="16:16" x14ac:dyDescent="0.3">
      <c r="P206967" s="83"/>
    </row>
    <row r="206968" spans="16:16" x14ac:dyDescent="0.3">
      <c r="P206968" s="83"/>
    </row>
    <row r="206969" spans="16:16" x14ac:dyDescent="0.3">
      <c r="P206969" s="83"/>
    </row>
    <row r="206970" spans="16:16" x14ac:dyDescent="0.3">
      <c r="P206970" s="83"/>
    </row>
    <row r="206971" spans="16:16" x14ac:dyDescent="0.3">
      <c r="P206971" s="83"/>
    </row>
    <row r="206972" spans="16:16" x14ac:dyDescent="0.3">
      <c r="P206972" s="83"/>
    </row>
    <row r="206973" spans="16:16" x14ac:dyDescent="0.3">
      <c r="P206973" s="83"/>
    </row>
    <row r="206974" spans="16:16" x14ac:dyDescent="0.3">
      <c r="P206974" s="83"/>
    </row>
    <row r="206975" spans="16:16" x14ac:dyDescent="0.3">
      <c r="P206975" s="83"/>
    </row>
    <row r="206976" spans="16:16" x14ac:dyDescent="0.3">
      <c r="P206976" s="83"/>
    </row>
    <row r="206977" spans="16:16" x14ac:dyDescent="0.3">
      <c r="P206977" s="83"/>
    </row>
    <row r="206978" spans="16:16" x14ac:dyDescent="0.3">
      <c r="P206978" s="83"/>
    </row>
    <row r="206979" spans="16:16" x14ac:dyDescent="0.3">
      <c r="P206979" s="83"/>
    </row>
    <row r="206980" spans="16:16" x14ac:dyDescent="0.3">
      <c r="P206980" s="83"/>
    </row>
    <row r="206981" spans="16:16" x14ac:dyDescent="0.3">
      <c r="P206981" s="83"/>
    </row>
    <row r="206982" spans="16:16" x14ac:dyDescent="0.3">
      <c r="P206982" s="83"/>
    </row>
    <row r="206983" spans="16:16" x14ac:dyDescent="0.3">
      <c r="P206983" s="83"/>
    </row>
    <row r="206984" spans="16:16" x14ac:dyDescent="0.3">
      <c r="P206984" s="83"/>
    </row>
    <row r="206985" spans="16:16" x14ac:dyDescent="0.3">
      <c r="P206985" s="83"/>
    </row>
    <row r="206986" spans="16:16" x14ac:dyDescent="0.3">
      <c r="P206986" s="83"/>
    </row>
    <row r="206987" spans="16:16" x14ac:dyDescent="0.3">
      <c r="P206987" s="83"/>
    </row>
    <row r="206988" spans="16:16" x14ac:dyDescent="0.3">
      <c r="P206988" s="83"/>
    </row>
    <row r="206989" spans="16:16" x14ac:dyDescent="0.3">
      <c r="P206989" s="83"/>
    </row>
    <row r="206990" spans="16:16" x14ac:dyDescent="0.3">
      <c r="P206990" s="83"/>
    </row>
    <row r="206991" spans="16:16" x14ac:dyDescent="0.3">
      <c r="P206991" s="83"/>
    </row>
    <row r="206992" spans="16:16" x14ac:dyDescent="0.3">
      <c r="P206992" s="83"/>
    </row>
    <row r="206993" spans="16:16" x14ac:dyDescent="0.3">
      <c r="P206993" s="83"/>
    </row>
    <row r="206994" spans="16:16" x14ac:dyDescent="0.3">
      <c r="P206994" s="83"/>
    </row>
    <row r="206995" spans="16:16" x14ac:dyDescent="0.3">
      <c r="P206995" s="83"/>
    </row>
    <row r="206996" spans="16:16" x14ac:dyDescent="0.3">
      <c r="P206996" s="83"/>
    </row>
    <row r="206997" spans="16:16" x14ac:dyDescent="0.3">
      <c r="P206997" s="83"/>
    </row>
    <row r="206998" spans="16:16" x14ac:dyDescent="0.3">
      <c r="P206998" s="83"/>
    </row>
    <row r="206999" spans="16:16" x14ac:dyDescent="0.3">
      <c r="P206999" s="83"/>
    </row>
    <row r="207000" spans="16:16" x14ac:dyDescent="0.3">
      <c r="P207000" s="83"/>
    </row>
    <row r="207001" spans="16:16" x14ac:dyDescent="0.3">
      <c r="P207001" s="83"/>
    </row>
    <row r="207002" spans="16:16" x14ac:dyDescent="0.3">
      <c r="P207002" s="83"/>
    </row>
    <row r="207003" spans="16:16" x14ac:dyDescent="0.3">
      <c r="P207003" s="83"/>
    </row>
    <row r="207004" spans="16:16" x14ac:dyDescent="0.3">
      <c r="P207004" s="83"/>
    </row>
    <row r="207005" spans="16:16" x14ac:dyDescent="0.3">
      <c r="P207005" s="83"/>
    </row>
    <row r="207006" spans="16:16" x14ac:dyDescent="0.3">
      <c r="P207006" s="83"/>
    </row>
    <row r="207007" spans="16:16" x14ac:dyDescent="0.3">
      <c r="P207007" s="83"/>
    </row>
    <row r="207008" spans="16:16" x14ac:dyDescent="0.3">
      <c r="P207008" s="83"/>
    </row>
    <row r="207009" spans="16:16" x14ac:dyDescent="0.3">
      <c r="P207009" s="83"/>
    </row>
    <row r="207010" spans="16:16" x14ac:dyDescent="0.3">
      <c r="P207010" s="83"/>
    </row>
    <row r="207011" spans="16:16" x14ac:dyDescent="0.3">
      <c r="P207011" s="83"/>
    </row>
    <row r="207012" spans="16:16" x14ac:dyDescent="0.3">
      <c r="P207012" s="83"/>
    </row>
    <row r="207013" spans="16:16" x14ac:dyDescent="0.3">
      <c r="P207013" s="83"/>
    </row>
    <row r="207014" spans="16:16" x14ac:dyDescent="0.3">
      <c r="P207014" s="83"/>
    </row>
    <row r="207015" spans="16:16" x14ac:dyDescent="0.3">
      <c r="P207015" s="83"/>
    </row>
    <row r="207016" spans="16:16" x14ac:dyDescent="0.3">
      <c r="P207016" s="83"/>
    </row>
    <row r="207017" spans="16:16" x14ac:dyDescent="0.3">
      <c r="P207017" s="83"/>
    </row>
    <row r="207018" spans="16:16" x14ac:dyDescent="0.3">
      <c r="P207018" s="83"/>
    </row>
    <row r="207019" spans="16:16" x14ac:dyDescent="0.3">
      <c r="P207019" s="83"/>
    </row>
    <row r="207020" spans="16:16" x14ac:dyDescent="0.3">
      <c r="P207020" s="83"/>
    </row>
    <row r="207021" spans="16:16" x14ac:dyDescent="0.3">
      <c r="P207021" s="83"/>
    </row>
    <row r="207022" spans="16:16" x14ac:dyDescent="0.3">
      <c r="P207022" s="83"/>
    </row>
    <row r="207023" spans="16:16" x14ac:dyDescent="0.3">
      <c r="P207023" s="83"/>
    </row>
    <row r="207024" spans="16:16" x14ac:dyDescent="0.3">
      <c r="P207024" s="83"/>
    </row>
    <row r="207025" spans="16:16" x14ac:dyDescent="0.3">
      <c r="P207025" s="83"/>
    </row>
    <row r="207026" spans="16:16" x14ac:dyDescent="0.3">
      <c r="P207026" s="83"/>
    </row>
    <row r="207027" spans="16:16" x14ac:dyDescent="0.3">
      <c r="P207027" s="83"/>
    </row>
    <row r="207028" spans="16:16" x14ac:dyDescent="0.3">
      <c r="P207028" s="83"/>
    </row>
    <row r="207029" spans="16:16" x14ac:dyDescent="0.3">
      <c r="P207029" s="83"/>
    </row>
    <row r="207030" spans="16:16" x14ac:dyDescent="0.3">
      <c r="P207030" s="83"/>
    </row>
    <row r="207031" spans="16:16" x14ac:dyDescent="0.3">
      <c r="P207031" s="83"/>
    </row>
    <row r="207032" spans="16:16" x14ac:dyDescent="0.3">
      <c r="P207032" s="83"/>
    </row>
    <row r="207033" spans="16:16" x14ac:dyDescent="0.3">
      <c r="P207033" s="83"/>
    </row>
    <row r="207034" spans="16:16" x14ac:dyDescent="0.3">
      <c r="P207034" s="83"/>
    </row>
    <row r="207035" spans="16:16" x14ac:dyDescent="0.3">
      <c r="P207035" s="83"/>
    </row>
    <row r="207036" spans="16:16" x14ac:dyDescent="0.3">
      <c r="P207036" s="83"/>
    </row>
    <row r="207037" spans="16:16" x14ac:dyDescent="0.3">
      <c r="P207037" s="83"/>
    </row>
    <row r="207038" spans="16:16" x14ac:dyDescent="0.3">
      <c r="P207038" s="83"/>
    </row>
    <row r="207039" spans="16:16" x14ac:dyDescent="0.3">
      <c r="P207039" s="83"/>
    </row>
    <row r="207040" spans="16:16" x14ac:dyDescent="0.3">
      <c r="P207040" s="83"/>
    </row>
    <row r="207041" spans="16:16" x14ac:dyDescent="0.3">
      <c r="P207041" s="83"/>
    </row>
    <row r="207042" spans="16:16" x14ac:dyDescent="0.3">
      <c r="P207042" s="83"/>
    </row>
    <row r="207043" spans="16:16" x14ac:dyDescent="0.3">
      <c r="P207043" s="83"/>
    </row>
    <row r="207044" spans="16:16" x14ac:dyDescent="0.3">
      <c r="P207044" s="83"/>
    </row>
    <row r="207045" spans="16:16" x14ac:dyDescent="0.3">
      <c r="P207045" s="83"/>
    </row>
    <row r="207046" spans="16:16" x14ac:dyDescent="0.3">
      <c r="P207046" s="83"/>
    </row>
    <row r="207047" spans="16:16" x14ac:dyDescent="0.3">
      <c r="P207047" s="83"/>
    </row>
    <row r="207048" spans="16:16" x14ac:dyDescent="0.3">
      <c r="P207048" s="83"/>
    </row>
    <row r="207049" spans="16:16" x14ac:dyDescent="0.3">
      <c r="P207049" s="83"/>
    </row>
    <row r="207050" spans="16:16" x14ac:dyDescent="0.3">
      <c r="P207050" s="83"/>
    </row>
    <row r="207051" spans="16:16" x14ac:dyDescent="0.3">
      <c r="P207051" s="83"/>
    </row>
    <row r="207052" spans="16:16" x14ac:dyDescent="0.3">
      <c r="P207052" s="83"/>
    </row>
    <row r="207053" spans="16:16" x14ac:dyDescent="0.3">
      <c r="P207053" s="83"/>
    </row>
    <row r="207054" spans="16:16" x14ac:dyDescent="0.3">
      <c r="P207054" s="83"/>
    </row>
    <row r="207055" spans="16:16" x14ac:dyDescent="0.3">
      <c r="P207055" s="83"/>
    </row>
    <row r="207056" spans="16:16" x14ac:dyDescent="0.3">
      <c r="P207056" s="83"/>
    </row>
    <row r="207057" spans="16:16" x14ac:dyDescent="0.3">
      <c r="P207057" s="83"/>
    </row>
    <row r="207058" spans="16:16" x14ac:dyDescent="0.3">
      <c r="P207058" s="83"/>
    </row>
    <row r="207059" spans="16:16" x14ac:dyDescent="0.3">
      <c r="P207059" s="83"/>
    </row>
    <row r="207060" spans="16:16" x14ac:dyDescent="0.3">
      <c r="P207060" s="83"/>
    </row>
    <row r="207061" spans="16:16" x14ac:dyDescent="0.3">
      <c r="P207061" s="83"/>
    </row>
    <row r="207062" spans="16:16" x14ac:dyDescent="0.3">
      <c r="P207062" s="83"/>
    </row>
    <row r="207063" spans="16:16" x14ac:dyDescent="0.3">
      <c r="P207063" s="83"/>
    </row>
    <row r="207064" spans="16:16" x14ac:dyDescent="0.3">
      <c r="P207064" s="83"/>
    </row>
    <row r="207065" spans="16:16" x14ac:dyDescent="0.3">
      <c r="P207065" s="83"/>
    </row>
    <row r="207066" spans="16:16" x14ac:dyDescent="0.3">
      <c r="P207066" s="83"/>
    </row>
    <row r="207067" spans="16:16" x14ac:dyDescent="0.3">
      <c r="P207067" s="83"/>
    </row>
    <row r="207068" spans="16:16" x14ac:dyDescent="0.3">
      <c r="P207068" s="83"/>
    </row>
    <row r="207069" spans="16:16" x14ac:dyDescent="0.3">
      <c r="P207069" s="83"/>
    </row>
    <row r="207070" spans="16:16" x14ac:dyDescent="0.3">
      <c r="P207070" s="83"/>
    </row>
    <row r="207071" spans="16:16" x14ac:dyDescent="0.3">
      <c r="P207071" s="83"/>
    </row>
    <row r="207072" spans="16:16" x14ac:dyDescent="0.3">
      <c r="P207072" s="83"/>
    </row>
    <row r="207073" spans="16:16" x14ac:dyDescent="0.3">
      <c r="P207073" s="83"/>
    </row>
    <row r="207074" spans="16:16" x14ac:dyDescent="0.3">
      <c r="P207074" s="83"/>
    </row>
    <row r="207075" spans="16:16" x14ac:dyDescent="0.3">
      <c r="P207075" s="83"/>
    </row>
    <row r="207076" spans="16:16" x14ac:dyDescent="0.3">
      <c r="P207076" s="83"/>
    </row>
    <row r="207077" spans="16:16" x14ac:dyDescent="0.3">
      <c r="P207077" s="83"/>
    </row>
    <row r="207078" spans="16:16" x14ac:dyDescent="0.3">
      <c r="P207078" s="83"/>
    </row>
    <row r="207079" spans="16:16" x14ac:dyDescent="0.3">
      <c r="P207079" s="83"/>
    </row>
    <row r="207080" spans="16:16" x14ac:dyDescent="0.3">
      <c r="P207080" s="83"/>
    </row>
    <row r="207081" spans="16:16" x14ac:dyDescent="0.3">
      <c r="P207081" s="83"/>
    </row>
    <row r="207082" spans="16:16" x14ac:dyDescent="0.3">
      <c r="P207082" s="83"/>
    </row>
    <row r="207083" spans="16:16" x14ac:dyDescent="0.3">
      <c r="P207083" s="83"/>
    </row>
    <row r="207084" spans="16:16" x14ac:dyDescent="0.3">
      <c r="P207084" s="83"/>
    </row>
    <row r="207085" spans="16:16" x14ac:dyDescent="0.3">
      <c r="P207085" s="83"/>
    </row>
    <row r="207086" spans="16:16" x14ac:dyDescent="0.3">
      <c r="P207086" s="83"/>
    </row>
    <row r="207087" spans="16:16" x14ac:dyDescent="0.3">
      <c r="P207087" s="83"/>
    </row>
    <row r="207088" spans="16:16" x14ac:dyDescent="0.3">
      <c r="P207088" s="83"/>
    </row>
    <row r="207089" spans="16:16" x14ac:dyDescent="0.3">
      <c r="P207089" s="83"/>
    </row>
    <row r="207090" spans="16:16" x14ac:dyDescent="0.3">
      <c r="P207090" s="83"/>
    </row>
    <row r="207091" spans="16:16" x14ac:dyDescent="0.3">
      <c r="P207091" s="83"/>
    </row>
    <row r="207092" spans="16:16" x14ac:dyDescent="0.3">
      <c r="P207092" s="83"/>
    </row>
    <row r="207093" spans="16:16" x14ac:dyDescent="0.3">
      <c r="P207093" s="83"/>
    </row>
    <row r="207094" spans="16:16" x14ac:dyDescent="0.3">
      <c r="P207094" s="83"/>
    </row>
    <row r="207095" spans="16:16" x14ac:dyDescent="0.3">
      <c r="P207095" s="83"/>
    </row>
    <row r="207096" spans="16:16" x14ac:dyDescent="0.3">
      <c r="P207096" s="83"/>
    </row>
    <row r="207097" spans="16:16" x14ac:dyDescent="0.3">
      <c r="P207097" s="83"/>
    </row>
    <row r="207098" spans="16:16" x14ac:dyDescent="0.3">
      <c r="P207098" s="83"/>
    </row>
    <row r="207099" spans="16:16" x14ac:dyDescent="0.3">
      <c r="P207099" s="83"/>
    </row>
    <row r="207100" spans="16:16" x14ac:dyDescent="0.3">
      <c r="P207100" s="83"/>
    </row>
    <row r="207101" spans="16:16" x14ac:dyDescent="0.3">
      <c r="P207101" s="83"/>
    </row>
    <row r="207102" spans="16:16" x14ac:dyDescent="0.3">
      <c r="P207102" s="83"/>
    </row>
    <row r="207103" spans="16:16" x14ac:dyDescent="0.3">
      <c r="P207103" s="83"/>
    </row>
    <row r="207104" spans="16:16" x14ac:dyDescent="0.3">
      <c r="P207104" s="83"/>
    </row>
    <row r="207105" spans="16:16" x14ac:dyDescent="0.3">
      <c r="P207105" s="83"/>
    </row>
    <row r="207106" spans="16:16" x14ac:dyDescent="0.3">
      <c r="P207106" s="83"/>
    </row>
    <row r="207107" spans="16:16" x14ac:dyDescent="0.3">
      <c r="P207107" s="83"/>
    </row>
    <row r="207108" spans="16:16" x14ac:dyDescent="0.3">
      <c r="P207108" s="83"/>
    </row>
    <row r="207109" spans="16:16" x14ac:dyDescent="0.3">
      <c r="P207109" s="83"/>
    </row>
    <row r="207110" spans="16:16" x14ac:dyDescent="0.3">
      <c r="P207110" s="83"/>
    </row>
    <row r="207111" spans="16:16" x14ac:dyDescent="0.3">
      <c r="P207111" s="83"/>
    </row>
    <row r="207112" spans="16:16" x14ac:dyDescent="0.3">
      <c r="P207112" s="83"/>
    </row>
    <row r="207113" spans="16:16" x14ac:dyDescent="0.3">
      <c r="P207113" s="83"/>
    </row>
    <row r="207114" spans="16:16" x14ac:dyDescent="0.3">
      <c r="P207114" s="83"/>
    </row>
    <row r="207115" spans="16:16" x14ac:dyDescent="0.3">
      <c r="P207115" s="83"/>
    </row>
    <row r="207116" spans="16:16" x14ac:dyDescent="0.3">
      <c r="P207116" s="83"/>
    </row>
    <row r="207117" spans="16:16" x14ac:dyDescent="0.3">
      <c r="P207117" s="83"/>
    </row>
    <row r="207118" spans="16:16" x14ac:dyDescent="0.3">
      <c r="P207118" s="83"/>
    </row>
    <row r="207119" spans="16:16" x14ac:dyDescent="0.3">
      <c r="P207119" s="83"/>
    </row>
    <row r="207120" spans="16:16" x14ac:dyDescent="0.3">
      <c r="P207120" s="83"/>
    </row>
    <row r="207121" spans="16:16" x14ac:dyDescent="0.3">
      <c r="P207121" s="83"/>
    </row>
    <row r="207122" spans="16:16" x14ac:dyDescent="0.3">
      <c r="P207122" s="83"/>
    </row>
    <row r="207123" spans="16:16" x14ac:dyDescent="0.3">
      <c r="P207123" s="83"/>
    </row>
    <row r="207124" spans="16:16" x14ac:dyDescent="0.3">
      <c r="P207124" s="83"/>
    </row>
    <row r="207125" spans="16:16" x14ac:dyDescent="0.3">
      <c r="P207125" s="83"/>
    </row>
    <row r="207126" spans="16:16" x14ac:dyDescent="0.3">
      <c r="P207126" s="83"/>
    </row>
    <row r="207127" spans="16:16" x14ac:dyDescent="0.3">
      <c r="P207127" s="83"/>
    </row>
    <row r="207128" spans="16:16" x14ac:dyDescent="0.3">
      <c r="P207128" s="83"/>
    </row>
    <row r="207129" spans="16:16" x14ac:dyDescent="0.3">
      <c r="P207129" s="83"/>
    </row>
    <row r="207130" spans="16:16" x14ac:dyDescent="0.3">
      <c r="P207130" s="83"/>
    </row>
    <row r="207131" spans="16:16" x14ac:dyDescent="0.3">
      <c r="P207131" s="83"/>
    </row>
    <row r="207132" spans="16:16" x14ac:dyDescent="0.3">
      <c r="P207132" s="83"/>
    </row>
    <row r="207133" spans="16:16" x14ac:dyDescent="0.3">
      <c r="P207133" s="83"/>
    </row>
    <row r="207134" spans="16:16" x14ac:dyDescent="0.3">
      <c r="P207134" s="83"/>
    </row>
    <row r="207135" spans="16:16" x14ac:dyDescent="0.3">
      <c r="P207135" s="83"/>
    </row>
    <row r="207136" spans="16:16" x14ac:dyDescent="0.3">
      <c r="P207136" s="83"/>
    </row>
    <row r="207137" spans="16:16" x14ac:dyDescent="0.3">
      <c r="P207137" s="83"/>
    </row>
    <row r="207138" spans="16:16" x14ac:dyDescent="0.3">
      <c r="P207138" s="83"/>
    </row>
    <row r="207139" spans="16:16" x14ac:dyDescent="0.3">
      <c r="P207139" s="83"/>
    </row>
    <row r="207140" spans="16:16" x14ac:dyDescent="0.3">
      <c r="P207140" s="83"/>
    </row>
    <row r="207141" spans="16:16" x14ac:dyDescent="0.3">
      <c r="P207141" s="83"/>
    </row>
    <row r="207142" spans="16:16" x14ac:dyDescent="0.3">
      <c r="P207142" s="83"/>
    </row>
    <row r="207143" spans="16:16" x14ac:dyDescent="0.3">
      <c r="P207143" s="83"/>
    </row>
    <row r="207144" spans="16:16" x14ac:dyDescent="0.3">
      <c r="P207144" s="83"/>
    </row>
    <row r="207145" spans="16:16" x14ac:dyDescent="0.3">
      <c r="P207145" s="83"/>
    </row>
    <row r="207146" spans="16:16" x14ac:dyDescent="0.3">
      <c r="P207146" s="83"/>
    </row>
    <row r="207147" spans="16:16" x14ac:dyDescent="0.3">
      <c r="P207147" s="83"/>
    </row>
    <row r="207148" spans="16:16" x14ac:dyDescent="0.3">
      <c r="P207148" s="83"/>
    </row>
    <row r="207149" spans="16:16" x14ac:dyDescent="0.3">
      <c r="P207149" s="83"/>
    </row>
    <row r="207150" spans="16:16" x14ac:dyDescent="0.3">
      <c r="P207150" s="83"/>
    </row>
    <row r="207151" spans="16:16" x14ac:dyDescent="0.3">
      <c r="P207151" s="83"/>
    </row>
    <row r="207152" spans="16:16" x14ac:dyDescent="0.3">
      <c r="P207152" s="83"/>
    </row>
    <row r="207153" spans="16:16" x14ac:dyDescent="0.3">
      <c r="P207153" s="83"/>
    </row>
    <row r="207154" spans="16:16" x14ac:dyDescent="0.3">
      <c r="P207154" s="83"/>
    </row>
    <row r="207155" spans="16:16" x14ac:dyDescent="0.3">
      <c r="P207155" s="83"/>
    </row>
    <row r="207156" spans="16:16" x14ac:dyDescent="0.3">
      <c r="P207156" s="83"/>
    </row>
    <row r="207157" spans="16:16" x14ac:dyDescent="0.3">
      <c r="P207157" s="83"/>
    </row>
    <row r="207158" spans="16:16" x14ac:dyDescent="0.3">
      <c r="P207158" s="83"/>
    </row>
    <row r="207159" spans="16:16" x14ac:dyDescent="0.3">
      <c r="P207159" s="83"/>
    </row>
    <row r="207160" spans="16:16" x14ac:dyDescent="0.3">
      <c r="P207160" s="83"/>
    </row>
    <row r="207161" spans="16:16" x14ac:dyDescent="0.3">
      <c r="P207161" s="83"/>
    </row>
    <row r="207162" spans="16:16" x14ac:dyDescent="0.3">
      <c r="P207162" s="83"/>
    </row>
    <row r="207163" spans="16:16" x14ac:dyDescent="0.3">
      <c r="P207163" s="83"/>
    </row>
    <row r="207164" spans="16:16" x14ac:dyDescent="0.3">
      <c r="P207164" s="83"/>
    </row>
    <row r="207165" spans="16:16" x14ac:dyDescent="0.3">
      <c r="P207165" s="83"/>
    </row>
    <row r="207166" spans="16:16" x14ac:dyDescent="0.3">
      <c r="P207166" s="83"/>
    </row>
    <row r="207167" spans="16:16" x14ac:dyDescent="0.3">
      <c r="P207167" s="83"/>
    </row>
    <row r="207168" spans="16:16" x14ac:dyDescent="0.3">
      <c r="P207168" s="83"/>
    </row>
    <row r="207169" spans="16:16" x14ac:dyDescent="0.3">
      <c r="P207169" s="83"/>
    </row>
    <row r="207170" spans="16:16" x14ac:dyDescent="0.3">
      <c r="P207170" s="83"/>
    </row>
    <row r="207171" spans="16:16" x14ac:dyDescent="0.3">
      <c r="P207171" s="83"/>
    </row>
    <row r="207172" spans="16:16" x14ac:dyDescent="0.3">
      <c r="P207172" s="83"/>
    </row>
    <row r="207173" spans="16:16" x14ac:dyDescent="0.3">
      <c r="P207173" s="83"/>
    </row>
    <row r="207174" spans="16:16" x14ac:dyDescent="0.3">
      <c r="P207174" s="83"/>
    </row>
    <row r="207175" spans="16:16" x14ac:dyDescent="0.3">
      <c r="P207175" s="83"/>
    </row>
    <row r="207176" spans="16:16" x14ac:dyDescent="0.3">
      <c r="P207176" s="83"/>
    </row>
    <row r="207177" spans="16:16" x14ac:dyDescent="0.3">
      <c r="P207177" s="83"/>
    </row>
    <row r="207178" spans="16:16" x14ac:dyDescent="0.3">
      <c r="P207178" s="83"/>
    </row>
    <row r="207179" spans="16:16" x14ac:dyDescent="0.3">
      <c r="P207179" s="83"/>
    </row>
    <row r="207180" spans="16:16" x14ac:dyDescent="0.3">
      <c r="P207180" s="83"/>
    </row>
    <row r="207181" spans="16:16" x14ac:dyDescent="0.3">
      <c r="P207181" s="83"/>
    </row>
    <row r="207182" spans="16:16" x14ac:dyDescent="0.3">
      <c r="P207182" s="83"/>
    </row>
    <row r="207183" spans="16:16" x14ac:dyDescent="0.3">
      <c r="P207183" s="83"/>
    </row>
    <row r="207184" spans="16:16" x14ac:dyDescent="0.3">
      <c r="P207184" s="83"/>
    </row>
    <row r="207185" spans="16:16" x14ac:dyDescent="0.3">
      <c r="P207185" s="83"/>
    </row>
    <row r="207186" spans="16:16" x14ac:dyDescent="0.3">
      <c r="P207186" s="83"/>
    </row>
    <row r="207187" spans="16:16" x14ac:dyDescent="0.3">
      <c r="P207187" s="83"/>
    </row>
    <row r="207188" spans="16:16" x14ac:dyDescent="0.3">
      <c r="P207188" s="83"/>
    </row>
    <row r="207189" spans="16:16" x14ac:dyDescent="0.3">
      <c r="P207189" s="83"/>
    </row>
    <row r="207190" spans="16:16" x14ac:dyDescent="0.3">
      <c r="P207190" s="83"/>
    </row>
    <row r="207191" spans="16:16" x14ac:dyDescent="0.3">
      <c r="P207191" s="83"/>
    </row>
    <row r="207192" spans="16:16" x14ac:dyDescent="0.3">
      <c r="P207192" s="83"/>
    </row>
    <row r="207193" spans="16:16" x14ac:dyDescent="0.3">
      <c r="P207193" s="83"/>
    </row>
    <row r="207194" spans="16:16" x14ac:dyDescent="0.3">
      <c r="P207194" s="83"/>
    </row>
    <row r="207195" spans="16:16" x14ac:dyDescent="0.3">
      <c r="P207195" s="83"/>
    </row>
    <row r="207196" spans="16:16" x14ac:dyDescent="0.3">
      <c r="P207196" s="83"/>
    </row>
    <row r="207197" spans="16:16" x14ac:dyDescent="0.3">
      <c r="P207197" s="83"/>
    </row>
    <row r="207198" spans="16:16" x14ac:dyDescent="0.3">
      <c r="P207198" s="83"/>
    </row>
    <row r="207199" spans="16:16" x14ac:dyDescent="0.3">
      <c r="P207199" s="83"/>
    </row>
    <row r="207200" spans="16:16" x14ac:dyDescent="0.3">
      <c r="P207200" s="83"/>
    </row>
    <row r="207201" spans="16:16" x14ac:dyDescent="0.3">
      <c r="P207201" s="83"/>
    </row>
    <row r="207202" spans="16:16" x14ac:dyDescent="0.3">
      <c r="P207202" s="83"/>
    </row>
    <row r="207203" spans="16:16" x14ac:dyDescent="0.3">
      <c r="P207203" s="83"/>
    </row>
    <row r="207204" spans="16:16" x14ac:dyDescent="0.3">
      <c r="P207204" s="83"/>
    </row>
    <row r="207205" spans="16:16" x14ac:dyDescent="0.3">
      <c r="P207205" s="83"/>
    </row>
    <row r="207206" spans="16:16" x14ac:dyDescent="0.3">
      <c r="P207206" s="83"/>
    </row>
    <row r="207207" spans="16:16" x14ac:dyDescent="0.3">
      <c r="P207207" s="83"/>
    </row>
    <row r="207208" spans="16:16" x14ac:dyDescent="0.3">
      <c r="P207208" s="83"/>
    </row>
    <row r="207209" spans="16:16" x14ac:dyDescent="0.3">
      <c r="P207209" s="83"/>
    </row>
    <row r="207210" spans="16:16" x14ac:dyDescent="0.3">
      <c r="P207210" s="83"/>
    </row>
    <row r="207211" spans="16:16" x14ac:dyDescent="0.3">
      <c r="P207211" s="83"/>
    </row>
    <row r="207212" spans="16:16" x14ac:dyDescent="0.3">
      <c r="P207212" s="83"/>
    </row>
    <row r="207213" spans="16:16" x14ac:dyDescent="0.3">
      <c r="P207213" s="83"/>
    </row>
    <row r="207214" spans="16:16" x14ac:dyDescent="0.3">
      <c r="P207214" s="83"/>
    </row>
    <row r="207215" spans="16:16" x14ac:dyDescent="0.3">
      <c r="P207215" s="83"/>
    </row>
    <row r="207216" spans="16:16" x14ac:dyDescent="0.3">
      <c r="P207216" s="83"/>
    </row>
    <row r="207217" spans="16:16" x14ac:dyDescent="0.3">
      <c r="P207217" s="83"/>
    </row>
    <row r="207218" spans="16:16" x14ac:dyDescent="0.3">
      <c r="P207218" s="83"/>
    </row>
    <row r="207219" spans="16:16" x14ac:dyDescent="0.3">
      <c r="P207219" s="83"/>
    </row>
    <row r="207220" spans="16:16" x14ac:dyDescent="0.3">
      <c r="P207220" s="83"/>
    </row>
    <row r="207221" spans="16:16" x14ac:dyDescent="0.3">
      <c r="P207221" s="83"/>
    </row>
    <row r="207222" spans="16:16" x14ac:dyDescent="0.3">
      <c r="P207222" s="83"/>
    </row>
    <row r="207223" spans="16:16" x14ac:dyDescent="0.3">
      <c r="P207223" s="83"/>
    </row>
    <row r="207224" spans="16:16" x14ac:dyDescent="0.3">
      <c r="P207224" s="83"/>
    </row>
    <row r="207225" spans="16:16" x14ac:dyDescent="0.3">
      <c r="P207225" s="83"/>
    </row>
    <row r="207226" spans="16:16" x14ac:dyDescent="0.3">
      <c r="P207226" s="83"/>
    </row>
    <row r="207227" spans="16:16" x14ac:dyDescent="0.3">
      <c r="P207227" s="83"/>
    </row>
    <row r="207228" spans="16:16" x14ac:dyDescent="0.3">
      <c r="P207228" s="83"/>
    </row>
    <row r="207229" spans="16:16" x14ac:dyDescent="0.3">
      <c r="P207229" s="83"/>
    </row>
    <row r="207230" spans="16:16" x14ac:dyDescent="0.3">
      <c r="P207230" s="83"/>
    </row>
    <row r="207231" spans="16:16" x14ac:dyDescent="0.3">
      <c r="P207231" s="83"/>
    </row>
    <row r="207232" spans="16:16" x14ac:dyDescent="0.3">
      <c r="P207232" s="83"/>
    </row>
    <row r="207233" spans="16:16" x14ac:dyDescent="0.3">
      <c r="P207233" s="83"/>
    </row>
    <row r="207234" spans="16:16" x14ac:dyDescent="0.3">
      <c r="P207234" s="83"/>
    </row>
    <row r="207235" spans="16:16" x14ac:dyDescent="0.3">
      <c r="P207235" s="83"/>
    </row>
    <row r="207236" spans="16:16" x14ac:dyDescent="0.3">
      <c r="P207236" s="83"/>
    </row>
    <row r="207237" spans="16:16" x14ac:dyDescent="0.3">
      <c r="P207237" s="83"/>
    </row>
    <row r="207238" spans="16:16" x14ac:dyDescent="0.3">
      <c r="P207238" s="83"/>
    </row>
    <row r="207239" spans="16:16" x14ac:dyDescent="0.3">
      <c r="P207239" s="83"/>
    </row>
    <row r="207240" spans="16:16" x14ac:dyDescent="0.3">
      <c r="P207240" s="83"/>
    </row>
    <row r="207241" spans="16:16" x14ac:dyDescent="0.3">
      <c r="P207241" s="83"/>
    </row>
    <row r="207242" spans="16:16" x14ac:dyDescent="0.3">
      <c r="P207242" s="83"/>
    </row>
    <row r="207243" spans="16:16" x14ac:dyDescent="0.3">
      <c r="P207243" s="83"/>
    </row>
    <row r="207244" spans="16:16" x14ac:dyDescent="0.3">
      <c r="P207244" s="83"/>
    </row>
    <row r="207245" spans="16:16" x14ac:dyDescent="0.3">
      <c r="P207245" s="83"/>
    </row>
    <row r="207246" spans="16:16" x14ac:dyDescent="0.3">
      <c r="P207246" s="83"/>
    </row>
    <row r="207247" spans="16:16" x14ac:dyDescent="0.3">
      <c r="P207247" s="83"/>
    </row>
    <row r="207248" spans="16:16" x14ac:dyDescent="0.3">
      <c r="P207248" s="83"/>
    </row>
    <row r="207249" spans="16:16" x14ac:dyDescent="0.3">
      <c r="P207249" s="83"/>
    </row>
    <row r="207250" spans="16:16" x14ac:dyDescent="0.3">
      <c r="P207250" s="83"/>
    </row>
    <row r="207251" spans="16:16" x14ac:dyDescent="0.3">
      <c r="P207251" s="83"/>
    </row>
    <row r="207252" spans="16:16" x14ac:dyDescent="0.3">
      <c r="P207252" s="83"/>
    </row>
    <row r="207253" spans="16:16" x14ac:dyDescent="0.3">
      <c r="P207253" s="83"/>
    </row>
    <row r="207254" spans="16:16" x14ac:dyDescent="0.3">
      <c r="P207254" s="83"/>
    </row>
    <row r="207255" spans="16:16" x14ac:dyDescent="0.3">
      <c r="P207255" s="83"/>
    </row>
    <row r="207256" spans="16:16" x14ac:dyDescent="0.3">
      <c r="P207256" s="83"/>
    </row>
    <row r="207257" spans="16:16" x14ac:dyDescent="0.3">
      <c r="P207257" s="83"/>
    </row>
    <row r="207258" spans="16:16" x14ac:dyDescent="0.3">
      <c r="P207258" s="83"/>
    </row>
    <row r="207259" spans="16:16" x14ac:dyDescent="0.3">
      <c r="P207259" s="83"/>
    </row>
    <row r="207260" spans="16:16" x14ac:dyDescent="0.3">
      <c r="P207260" s="83"/>
    </row>
    <row r="207261" spans="16:16" x14ac:dyDescent="0.3">
      <c r="P207261" s="83"/>
    </row>
    <row r="207262" spans="16:16" x14ac:dyDescent="0.3">
      <c r="P207262" s="83"/>
    </row>
    <row r="207263" spans="16:16" x14ac:dyDescent="0.3">
      <c r="P207263" s="83"/>
    </row>
    <row r="207264" spans="16:16" x14ac:dyDescent="0.3">
      <c r="P207264" s="83"/>
    </row>
    <row r="207265" spans="16:16" x14ac:dyDescent="0.3">
      <c r="P207265" s="83"/>
    </row>
    <row r="207266" spans="16:16" x14ac:dyDescent="0.3">
      <c r="P207266" s="83"/>
    </row>
    <row r="207267" spans="16:16" x14ac:dyDescent="0.3">
      <c r="P207267" s="83"/>
    </row>
    <row r="207268" spans="16:16" x14ac:dyDescent="0.3">
      <c r="P207268" s="83"/>
    </row>
    <row r="207269" spans="16:16" x14ac:dyDescent="0.3">
      <c r="P207269" s="83"/>
    </row>
    <row r="207270" spans="16:16" x14ac:dyDescent="0.3">
      <c r="P207270" s="83"/>
    </row>
    <row r="207271" spans="16:16" x14ac:dyDescent="0.3">
      <c r="P207271" s="83"/>
    </row>
    <row r="207272" spans="16:16" x14ac:dyDescent="0.3">
      <c r="P207272" s="83"/>
    </row>
    <row r="207273" spans="16:16" x14ac:dyDescent="0.3">
      <c r="P207273" s="83"/>
    </row>
    <row r="207274" spans="16:16" x14ac:dyDescent="0.3">
      <c r="P207274" s="83"/>
    </row>
    <row r="207275" spans="16:16" x14ac:dyDescent="0.3">
      <c r="P207275" s="83"/>
    </row>
    <row r="207276" spans="16:16" x14ac:dyDescent="0.3">
      <c r="P207276" s="83"/>
    </row>
    <row r="207277" spans="16:16" x14ac:dyDescent="0.3">
      <c r="P207277" s="83"/>
    </row>
    <row r="207278" spans="16:16" x14ac:dyDescent="0.3">
      <c r="P207278" s="83"/>
    </row>
    <row r="207279" spans="16:16" x14ac:dyDescent="0.3">
      <c r="P207279" s="83"/>
    </row>
    <row r="207280" spans="16:16" x14ac:dyDescent="0.3">
      <c r="P207280" s="83"/>
    </row>
    <row r="207281" spans="16:16" x14ac:dyDescent="0.3">
      <c r="P207281" s="83"/>
    </row>
    <row r="207282" spans="16:16" x14ac:dyDescent="0.3">
      <c r="P207282" s="83"/>
    </row>
    <row r="207283" spans="16:16" x14ac:dyDescent="0.3">
      <c r="P207283" s="83"/>
    </row>
    <row r="207284" spans="16:16" x14ac:dyDescent="0.3">
      <c r="P207284" s="83"/>
    </row>
    <row r="207285" spans="16:16" x14ac:dyDescent="0.3">
      <c r="P207285" s="83"/>
    </row>
    <row r="207286" spans="16:16" x14ac:dyDescent="0.3">
      <c r="P207286" s="83"/>
    </row>
    <row r="207287" spans="16:16" x14ac:dyDescent="0.3">
      <c r="P207287" s="83"/>
    </row>
    <row r="207288" spans="16:16" x14ac:dyDescent="0.3">
      <c r="P207288" s="83"/>
    </row>
    <row r="207289" spans="16:16" x14ac:dyDescent="0.3">
      <c r="P207289" s="83"/>
    </row>
    <row r="207290" spans="16:16" x14ac:dyDescent="0.3">
      <c r="P207290" s="83"/>
    </row>
    <row r="207291" spans="16:16" x14ac:dyDescent="0.3">
      <c r="P207291" s="83"/>
    </row>
    <row r="207292" spans="16:16" x14ac:dyDescent="0.3">
      <c r="P207292" s="83"/>
    </row>
    <row r="207293" spans="16:16" x14ac:dyDescent="0.3">
      <c r="P207293" s="83"/>
    </row>
    <row r="207294" spans="16:16" x14ac:dyDescent="0.3">
      <c r="P207294" s="83"/>
    </row>
    <row r="207295" spans="16:16" x14ac:dyDescent="0.3">
      <c r="P207295" s="83"/>
    </row>
    <row r="207296" spans="16:16" x14ac:dyDescent="0.3">
      <c r="P207296" s="83"/>
    </row>
    <row r="207297" spans="16:16" x14ac:dyDescent="0.3">
      <c r="P207297" s="83"/>
    </row>
    <row r="207298" spans="16:16" x14ac:dyDescent="0.3">
      <c r="P207298" s="83"/>
    </row>
    <row r="207299" spans="16:16" x14ac:dyDescent="0.3">
      <c r="P207299" s="83"/>
    </row>
    <row r="207300" spans="16:16" x14ac:dyDescent="0.3">
      <c r="P207300" s="83"/>
    </row>
    <row r="207301" spans="16:16" x14ac:dyDescent="0.3">
      <c r="P207301" s="83"/>
    </row>
    <row r="207302" spans="16:16" x14ac:dyDescent="0.3">
      <c r="P207302" s="83"/>
    </row>
    <row r="207303" spans="16:16" x14ac:dyDescent="0.3">
      <c r="P207303" s="83"/>
    </row>
    <row r="207304" spans="16:16" x14ac:dyDescent="0.3">
      <c r="P207304" s="83"/>
    </row>
    <row r="207305" spans="16:16" x14ac:dyDescent="0.3">
      <c r="P207305" s="83"/>
    </row>
    <row r="207306" spans="16:16" x14ac:dyDescent="0.3">
      <c r="P207306" s="83"/>
    </row>
    <row r="207307" spans="16:16" x14ac:dyDescent="0.3">
      <c r="P207307" s="83"/>
    </row>
    <row r="207308" spans="16:16" x14ac:dyDescent="0.3">
      <c r="P207308" s="83"/>
    </row>
    <row r="207309" spans="16:16" x14ac:dyDescent="0.3">
      <c r="P207309" s="83"/>
    </row>
    <row r="207310" spans="16:16" x14ac:dyDescent="0.3">
      <c r="P207310" s="83"/>
    </row>
    <row r="207311" spans="16:16" x14ac:dyDescent="0.3">
      <c r="P207311" s="83"/>
    </row>
    <row r="207312" spans="16:16" x14ac:dyDescent="0.3">
      <c r="P207312" s="83"/>
    </row>
    <row r="207313" spans="16:16" x14ac:dyDescent="0.3">
      <c r="P207313" s="83"/>
    </row>
    <row r="207314" spans="16:16" x14ac:dyDescent="0.3">
      <c r="P207314" s="83"/>
    </row>
    <row r="207315" spans="16:16" x14ac:dyDescent="0.3">
      <c r="P207315" s="83"/>
    </row>
    <row r="207316" spans="16:16" x14ac:dyDescent="0.3">
      <c r="P207316" s="83"/>
    </row>
    <row r="207317" spans="16:16" x14ac:dyDescent="0.3">
      <c r="P207317" s="83"/>
    </row>
    <row r="207318" spans="16:16" x14ac:dyDescent="0.3">
      <c r="P207318" s="83"/>
    </row>
    <row r="207319" spans="16:16" x14ac:dyDescent="0.3">
      <c r="P207319" s="83"/>
    </row>
    <row r="207320" spans="16:16" x14ac:dyDescent="0.3">
      <c r="P207320" s="83"/>
    </row>
    <row r="207321" spans="16:16" x14ac:dyDescent="0.3">
      <c r="P207321" s="83"/>
    </row>
    <row r="207322" spans="16:16" x14ac:dyDescent="0.3">
      <c r="P207322" s="83"/>
    </row>
    <row r="207323" spans="16:16" x14ac:dyDescent="0.3">
      <c r="P207323" s="83"/>
    </row>
    <row r="207324" spans="16:16" x14ac:dyDescent="0.3">
      <c r="P207324" s="83"/>
    </row>
    <row r="207325" spans="16:16" x14ac:dyDescent="0.3">
      <c r="P207325" s="83"/>
    </row>
    <row r="207326" spans="16:16" x14ac:dyDescent="0.3">
      <c r="P207326" s="83"/>
    </row>
    <row r="207327" spans="16:16" x14ac:dyDescent="0.3">
      <c r="P207327" s="83"/>
    </row>
    <row r="207328" spans="16:16" x14ac:dyDescent="0.3">
      <c r="P207328" s="83"/>
    </row>
    <row r="207329" spans="16:16" x14ac:dyDescent="0.3">
      <c r="P207329" s="83"/>
    </row>
    <row r="207330" spans="16:16" x14ac:dyDescent="0.3">
      <c r="P207330" s="83"/>
    </row>
    <row r="207331" spans="16:16" x14ac:dyDescent="0.3">
      <c r="P207331" s="83"/>
    </row>
    <row r="207332" spans="16:16" x14ac:dyDescent="0.3">
      <c r="P207332" s="83"/>
    </row>
    <row r="207333" spans="16:16" x14ac:dyDescent="0.3">
      <c r="P207333" s="83"/>
    </row>
    <row r="207334" spans="16:16" x14ac:dyDescent="0.3">
      <c r="P207334" s="83"/>
    </row>
    <row r="207335" spans="16:16" x14ac:dyDescent="0.3">
      <c r="P207335" s="83"/>
    </row>
    <row r="207336" spans="16:16" x14ac:dyDescent="0.3">
      <c r="P207336" s="83"/>
    </row>
    <row r="207337" spans="16:16" x14ac:dyDescent="0.3">
      <c r="P207337" s="83"/>
    </row>
    <row r="207338" spans="16:16" x14ac:dyDescent="0.3">
      <c r="P207338" s="83"/>
    </row>
    <row r="207339" spans="16:16" x14ac:dyDescent="0.3">
      <c r="P207339" s="83"/>
    </row>
    <row r="207340" spans="16:16" x14ac:dyDescent="0.3">
      <c r="P207340" s="83"/>
    </row>
    <row r="207341" spans="16:16" x14ac:dyDescent="0.3">
      <c r="P207341" s="83"/>
    </row>
    <row r="207342" spans="16:16" x14ac:dyDescent="0.3">
      <c r="P207342" s="83"/>
    </row>
    <row r="207343" spans="16:16" x14ac:dyDescent="0.3">
      <c r="P207343" s="83"/>
    </row>
    <row r="207344" spans="16:16" x14ac:dyDescent="0.3">
      <c r="P207344" s="83"/>
    </row>
    <row r="207345" spans="16:16" x14ac:dyDescent="0.3">
      <c r="P207345" s="83"/>
    </row>
    <row r="207346" spans="16:16" x14ac:dyDescent="0.3">
      <c r="P207346" s="83"/>
    </row>
    <row r="207347" spans="16:16" x14ac:dyDescent="0.3">
      <c r="P207347" s="83"/>
    </row>
    <row r="207348" spans="16:16" x14ac:dyDescent="0.3">
      <c r="P207348" s="83"/>
    </row>
    <row r="207349" spans="16:16" x14ac:dyDescent="0.3">
      <c r="P207349" s="83"/>
    </row>
    <row r="207350" spans="16:16" x14ac:dyDescent="0.3">
      <c r="P207350" s="83"/>
    </row>
    <row r="207351" spans="16:16" x14ac:dyDescent="0.3">
      <c r="P207351" s="83"/>
    </row>
    <row r="207352" spans="16:16" x14ac:dyDescent="0.3">
      <c r="P207352" s="83"/>
    </row>
    <row r="207353" spans="16:16" x14ac:dyDescent="0.3">
      <c r="P207353" s="83"/>
    </row>
    <row r="207354" spans="16:16" x14ac:dyDescent="0.3">
      <c r="P207354" s="83"/>
    </row>
    <row r="207355" spans="16:16" x14ac:dyDescent="0.3">
      <c r="P207355" s="83"/>
    </row>
    <row r="207356" spans="16:16" x14ac:dyDescent="0.3">
      <c r="P207356" s="83"/>
    </row>
    <row r="207357" spans="16:16" x14ac:dyDescent="0.3">
      <c r="P207357" s="83"/>
    </row>
    <row r="207358" spans="16:16" x14ac:dyDescent="0.3">
      <c r="P207358" s="83"/>
    </row>
    <row r="207359" spans="16:16" x14ac:dyDescent="0.3">
      <c r="P207359" s="83"/>
    </row>
    <row r="207360" spans="16:16" x14ac:dyDescent="0.3">
      <c r="P207360" s="83"/>
    </row>
    <row r="207361" spans="16:16" x14ac:dyDescent="0.3">
      <c r="P207361" s="83"/>
    </row>
    <row r="207362" spans="16:16" x14ac:dyDescent="0.3">
      <c r="P207362" s="83"/>
    </row>
    <row r="207363" spans="16:16" x14ac:dyDescent="0.3">
      <c r="P207363" s="83"/>
    </row>
    <row r="207364" spans="16:16" x14ac:dyDescent="0.3">
      <c r="P207364" s="83"/>
    </row>
    <row r="207365" spans="16:16" x14ac:dyDescent="0.3">
      <c r="P207365" s="83"/>
    </row>
    <row r="207366" spans="16:16" x14ac:dyDescent="0.3">
      <c r="P207366" s="83"/>
    </row>
    <row r="207367" spans="16:16" x14ac:dyDescent="0.3">
      <c r="P207367" s="83"/>
    </row>
    <row r="207368" spans="16:16" x14ac:dyDescent="0.3">
      <c r="P207368" s="83"/>
    </row>
    <row r="207369" spans="16:16" x14ac:dyDescent="0.3">
      <c r="P207369" s="83"/>
    </row>
    <row r="207370" spans="16:16" x14ac:dyDescent="0.3">
      <c r="P207370" s="83"/>
    </row>
    <row r="207371" spans="16:16" x14ac:dyDescent="0.3">
      <c r="P207371" s="83"/>
    </row>
    <row r="207372" spans="16:16" x14ac:dyDescent="0.3">
      <c r="P207372" s="83"/>
    </row>
    <row r="207373" spans="16:16" x14ac:dyDescent="0.3">
      <c r="P207373" s="83"/>
    </row>
    <row r="207374" spans="16:16" x14ac:dyDescent="0.3">
      <c r="P207374" s="83"/>
    </row>
    <row r="207375" spans="16:16" x14ac:dyDescent="0.3">
      <c r="P207375" s="83"/>
    </row>
    <row r="207376" spans="16:16" x14ac:dyDescent="0.3">
      <c r="P207376" s="83"/>
    </row>
    <row r="207377" spans="16:16" x14ac:dyDescent="0.3">
      <c r="P207377" s="83"/>
    </row>
    <row r="207378" spans="16:16" x14ac:dyDescent="0.3">
      <c r="P207378" s="83"/>
    </row>
    <row r="207379" spans="16:16" x14ac:dyDescent="0.3">
      <c r="P207379" s="83"/>
    </row>
    <row r="207380" spans="16:16" x14ac:dyDescent="0.3">
      <c r="P207380" s="83"/>
    </row>
    <row r="207381" spans="16:16" x14ac:dyDescent="0.3">
      <c r="P207381" s="83"/>
    </row>
    <row r="207382" spans="16:16" x14ac:dyDescent="0.3">
      <c r="P207382" s="83"/>
    </row>
    <row r="207383" spans="16:16" x14ac:dyDescent="0.3">
      <c r="P207383" s="83"/>
    </row>
    <row r="207384" spans="16:16" x14ac:dyDescent="0.3">
      <c r="P207384" s="83"/>
    </row>
    <row r="207385" spans="16:16" x14ac:dyDescent="0.3">
      <c r="P207385" s="83"/>
    </row>
    <row r="207386" spans="16:16" x14ac:dyDescent="0.3">
      <c r="P207386" s="83"/>
    </row>
    <row r="207387" spans="16:16" x14ac:dyDescent="0.3">
      <c r="P207387" s="83"/>
    </row>
    <row r="207388" spans="16:16" x14ac:dyDescent="0.3">
      <c r="P207388" s="83"/>
    </row>
    <row r="207389" spans="16:16" x14ac:dyDescent="0.3">
      <c r="P207389" s="83"/>
    </row>
    <row r="207390" spans="16:16" x14ac:dyDescent="0.3">
      <c r="P207390" s="83"/>
    </row>
    <row r="207391" spans="16:16" x14ac:dyDescent="0.3">
      <c r="P207391" s="83"/>
    </row>
    <row r="207392" spans="16:16" x14ac:dyDescent="0.3">
      <c r="P207392" s="83"/>
    </row>
    <row r="207393" spans="16:16" x14ac:dyDescent="0.3">
      <c r="P207393" s="83"/>
    </row>
    <row r="207394" spans="16:16" x14ac:dyDescent="0.3">
      <c r="P207394" s="83"/>
    </row>
    <row r="207395" spans="16:16" x14ac:dyDescent="0.3">
      <c r="P207395" s="83"/>
    </row>
    <row r="207396" spans="16:16" x14ac:dyDescent="0.3">
      <c r="P207396" s="83"/>
    </row>
    <row r="207397" spans="16:16" x14ac:dyDescent="0.3">
      <c r="P207397" s="83"/>
    </row>
    <row r="207398" spans="16:16" x14ac:dyDescent="0.3">
      <c r="P207398" s="83"/>
    </row>
    <row r="207399" spans="16:16" x14ac:dyDescent="0.3">
      <c r="P207399" s="83"/>
    </row>
    <row r="207400" spans="16:16" x14ac:dyDescent="0.3">
      <c r="P207400" s="83"/>
    </row>
    <row r="207401" spans="16:16" x14ac:dyDescent="0.3">
      <c r="P207401" s="83"/>
    </row>
    <row r="207402" spans="16:16" x14ac:dyDescent="0.3">
      <c r="P207402" s="83"/>
    </row>
    <row r="207403" spans="16:16" x14ac:dyDescent="0.3">
      <c r="P207403" s="83"/>
    </row>
    <row r="207404" spans="16:16" x14ac:dyDescent="0.3">
      <c r="P207404" s="83"/>
    </row>
    <row r="207405" spans="16:16" x14ac:dyDescent="0.3">
      <c r="P207405" s="83"/>
    </row>
    <row r="207406" spans="16:16" x14ac:dyDescent="0.3">
      <c r="P207406" s="83"/>
    </row>
    <row r="207407" spans="16:16" x14ac:dyDescent="0.3">
      <c r="P207407" s="83"/>
    </row>
    <row r="207408" spans="16:16" x14ac:dyDescent="0.3">
      <c r="P207408" s="83"/>
    </row>
    <row r="207409" spans="16:16" x14ac:dyDescent="0.3">
      <c r="P207409" s="83"/>
    </row>
    <row r="207410" spans="16:16" x14ac:dyDescent="0.3">
      <c r="P207410" s="83"/>
    </row>
    <row r="207411" spans="16:16" x14ac:dyDescent="0.3">
      <c r="P207411" s="83"/>
    </row>
    <row r="207412" spans="16:16" x14ac:dyDescent="0.3">
      <c r="P207412" s="83"/>
    </row>
    <row r="207413" spans="16:16" x14ac:dyDescent="0.3">
      <c r="P207413" s="83"/>
    </row>
    <row r="207414" spans="16:16" x14ac:dyDescent="0.3">
      <c r="P207414" s="83"/>
    </row>
    <row r="207415" spans="16:16" x14ac:dyDescent="0.3">
      <c r="P207415" s="83"/>
    </row>
    <row r="207416" spans="16:16" x14ac:dyDescent="0.3">
      <c r="P207416" s="83"/>
    </row>
    <row r="207417" spans="16:16" x14ac:dyDescent="0.3">
      <c r="P207417" s="83"/>
    </row>
    <row r="207418" spans="16:16" x14ac:dyDescent="0.3">
      <c r="P207418" s="83"/>
    </row>
    <row r="207419" spans="16:16" x14ac:dyDescent="0.3">
      <c r="P207419" s="83"/>
    </row>
    <row r="207420" spans="16:16" x14ac:dyDescent="0.3">
      <c r="P207420" s="83"/>
    </row>
    <row r="207421" spans="16:16" x14ac:dyDescent="0.3">
      <c r="P207421" s="83"/>
    </row>
    <row r="207422" spans="16:16" x14ac:dyDescent="0.3">
      <c r="P207422" s="83"/>
    </row>
    <row r="207423" spans="16:16" x14ac:dyDescent="0.3">
      <c r="P207423" s="83"/>
    </row>
    <row r="207424" spans="16:16" x14ac:dyDescent="0.3">
      <c r="P207424" s="83"/>
    </row>
    <row r="207425" spans="16:16" x14ac:dyDescent="0.3">
      <c r="P207425" s="83"/>
    </row>
    <row r="207426" spans="16:16" x14ac:dyDescent="0.3">
      <c r="P207426" s="83"/>
    </row>
    <row r="207427" spans="16:16" x14ac:dyDescent="0.3">
      <c r="P207427" s="83"/>
    </row>
    <row r="207428" spans="16:16" x14ac:dyDescent="0.3">
      <c r="P207428" s="83"/>
    </row>
    <row r="207429" spans="16:16" x14ac:dyDescent="0.3">
      <c r="P207429" s="83"/>
    </row>
    <row r="207430" spans="16:16" x14ac:dyDescent="0.3">
      <c r="P207430" s="83"/>
    </row>
    <row r="207431" spans="16:16" x14ac:dyDescent="0.3">
      <c r="P207431" s="83"/>
    </row>
    <row r="207432" spans="16:16" x14ac:dyDescent="0.3">
      <c r="P207432" s="83"/>
    </row>
    <row r="207433" spans="16:16" x14ac:dyDescent="0.3">
      <c r="P207433" s="83"/>
    </row>
    <row r="207434" spans="16:16" x14ac:dyDescent="0.3">
      <c r="P207434" s="83"/>
    </row>
    <row r="207435" spans="16:16" x14ac:dyDescent="0.3">
      <c r="P207435" s="83"/>
    </row>
    <row r="207436" spans="16:16" x14ac:dyDescent="0.3">
      <c r="P207436" s="83"/>
    </row>
    <row r="207437" spans="16:16" x14ac:dyDescent="0.3">
      <c r="P207437" s="83"/>
    </row>
    <row r="207438" spans="16:16" x14ac:dyDescent="0.3">
      <c r="P207438" s="83"/>
    </row>
    <row r="207439" spans="16:16" x14ac:dyDescent="0.3">
      <c r="P207439" s="83"/>
    </row>
    <row r="207440" spans="16:16" x14ac:dyDescent="0.3">
      <c r="P207440" s="83"/>
    </row>
    <row r="207441" spans="16:16" x14ac:dyDescent="0.3">
      <c r="P207441" s="83"/>
    </row>
    <row r="207442" spans="16:16" x14ac:dyDescent="0.3">
      <c r="P207442" s="83"/>
    </row>
    <row r="207443" spans="16:16" x14ac:dyDescent="0.3">
      <c r="P207443" s="83"/>
    </row>
    <row r="207444" spans="16:16" x14ac:dyDescent="0.3">
      <c r="P207444" s="83"/>
    </row>
    <row r="207445" spans="16:16" x14ac:dyDescent="0.3">
      <c r="P207445" s="83"/>
    </row>
    <row r="207446" spans="16:16" x14ac:dyDescent="0.3">
      <c r="P207446" s="83"/>
    </row>
    <row r="207447" spans="16:16" x14ac:dyDescent="0.3">
      <c r="P207447" s="83"/>
    </row>
    <row r="207448" spans="16:16" x14ac:dyDescent="0.3">
      <c r="P207448" s="83"/>
    </row>
    <row r="207449" spans="16:16" x14ac:dyDescent="0.3">
      <c r="P207449" s="83"/>
    </row>
    <row r="207450" spans="16:16" x14ac:dyDescent="0.3">
      <c r="P207450" s="83"/>
    </row>
    <row r="207451" spans="16:16" x14ac:dyDescent="0.3">
      <c r="P207451" s="83"/>
    </row>
    <row r="207452" spans="16:16" x14ac:dyDescent="0.3">
      <c r="P207452" s="83"/>
    </row>
    <row r="207453" spans="16:16" x14ac:dyDescent="0.3">
      <c r="P207453" s="83"/>
    </row>
    <row r="207454" spans="16:16" x14ac:dyDescent="0.3">
      <c r="P207454" s="83"/>
    </row>
    <row r="207455" spans="16:16" x14ac:dyDescent="0.3">
      <c r="P207455" s="83"/>
    </row>
    <row r="207456" spans="16:16" x14ac:dyDescent="0.3">
      <c r="P207456" s="83"/>
    </row>
    <row r="207457" spans="16:16" x14ac:dyDescent="0.3">
      <c r="P207457" s="83"/>
    </row>
    <row r="207458" spans="16:16" x14ac:dyDescent="0.3">
      <c r="P207458" s="83"/>
    </row>
    <row r="207459" spans="16:16" x14ac:dyDescent="0.3">
      <c r="P207459" s="83"/>
    </row>
    <row r="207460" spans="16:16" x14ac:dyDescent="0.3">
      <c r="P207460" s="83"/>
    </row>
    <row r="207461" spans="16:16" x14ac:dyDescent="0.3">
      <c r="P207461" s="83"/>
    </row>
    <row r="207462" spans="16:16" x14ac:dyDescent="0.3">
      <c r="P207462" s="83"/>
    </row>
    <row r="207463" spans="16:16" x14ac:dyDescent="0.3">
      <c r="P207463" s="83"/>
    </row>
    <row r="207464" spans="16:16" x14ac:dyDescent="0.3">
      <c r="P207464" s="83"/>
    </row>
    <row r="207465" spans="16:16" x14ac:dyDescent="0.3">
      <c r="P207465" s="83"/>
    </row>
    <row r="207466" spans="16:16" x14ac:dyDescent="0.3">
      <c r="P207466" s="83"/>
    </row>
    <row r="207467" spans="16:16" x14ac:dyDescent="0.3">
      <c r="P207467" s="83"/>
    </row>
    <row r="207468" spans="16:16" x14ac:dyDescent="0.3">
      <c r="P207468" s="83"/>
    </row>
    <row r="207469" spans="16:16" x14ac:dyDescent="0.3">
      <c r="P207469" s="83"/>
    </row>
    <row r="207470" spans="16:16" x14ac:dyDescent="0.3">
      <c r="P207470" s="83"/>
    </row>
    <row r="207471" spans="16:16" x14ac:dyDescent="0.3">
      <c r="P207471" s="83"/>
    </row>
    <row r="207472" spans="16:16" x14ac:dyDescent="0.3">
      <c r="P207472" s="83"/>
    </row>
    <row r="207473" spans="16:16" x14ac:dyDescent="0.3">
      <c r="P207473" s="83"/>
    </row>
    <row r="207474" spans="16:16" x14ac:dyDescent="0.3">
      <c r="P207474" s="83"/>
    </row>
    <row r="207475" spans="16:16" x14ac:dyDescent="0.3">
      <c r="P207475" s="83"/>
    </row>
    <row r="207476" spans="16:16" x14ac:dyDescent="0.3">
      <c r="P207476" s="83"/>
    </row>
    <row r="207477" spans="16:16" x14ac:dyDescent="0.3">
      <c r="P207477" s="83"/>
    </row>
    <row r="207478" spans="16:16" x14ac:dyDescent="0.3">
      <c r="P207478" s="83"/>
    </row>
    <row r="207479" spans="16:16" x14ac:dyDescent="0.3">
      <c r="P207479" s="83"/>
    </row>
    <row r="207480" spans="16:16" x14ac:dyDescent="0.3">
      <c r="P207480" s="83"/>
    </row>
    <row r="207481" spans="16:16" x14ac:dyDescent="0.3">
      <c r="P207481" s="83"/>
    </row>
    <row r="207482" spans="16:16" x14ac:dyDescent="0.3">
      <c r="P207482" s="83"/>
    </row>
    <row r="207483" spans="16:16" x14ac:dyDescent="0.3">
      <c r="P207483" s="83"/>
    </row>
    <row r="207484" spans="16:16" x14ac:dyDescent="0.3">
      <c r="P207484" s="83"/>
    </row>
    <row r="207485" spans="16:16" x14ac:dyDescent="0.3">
      <c r="P207485" s="83"/>
    </row>
    <row r="207486" spans="16:16" x14ac:dyDescent="0.3">
      <c r="P207486" s="83"/>
    </row>
    <row r="207487" spans="16:16" x14ac:dyDescent="0.3">
      <c r="P207487" s="83"/>
    </row>
    <row r="207488" spans="16:16" x14ac:dyDescent="0.3">
      <c r="P207488" s="83"/>
    </row>
    <row r="207489" spans="16:16" x14ac:dyDescent="0.3">
      <c r="P207489" s="83"/>
    </row>
    <row r="207490" spans="16:16" x14ac:dyDescent="0.3">
      <c r="P207490" s="83"/>
    </row>
    <row r="207491" spans="16:16" x14ac:dyDescent="0.3">
      <c r="P207491" s="83"/>
    </row>
    <row r="207492" spans="16:16" x14ac:dyDescent="0.3">
      <c r="P207492" s="83"/>
    </row>
    <row r="207493" spans="16:16" x14ac:dyDescent="0.3">
      <c r="P207493" s="83"/>
    </row>
    <row r="207494" spans="16:16" x14ac:dyDescent="0.3">
      <c r="P207494" s="83"/>
    </row>
    <row r="207495" spans="16:16" x14ac:dyDescent="0.3">
      <c r="P207495" s="83"/>
    </row>
    <row r="207496" spans="16:16" x14ac:dyDescent="0.3">
      <c r="P207496" s="83"/>
    </row>
    <row r="207497" spans="16:16" x14ac:dyDescent="0.3">
      <c r="P207497" s="83"/>
    </row>
    <row r="207498" spans="16:16" x14ac:dyDescent="0.3">
      <c r="P207498" s="83"/>
    </row>
    <row r="207499" spans="16:16" x14ac:dyDescent="0.3">
      <c r="P207499" s="83"/>
    </row>
    <row r="207500" spans="16:16" x14ac:dyDescent="0.3">
      <c r="P207500" s="83"/>
    </row>
    <row r="207501" spans="16:16" x14ac:dyDescent="0.3">
      <c r="P207501" s="83"/>
    </row>
    <row r="207502" spans="16:16" x14ac:dyDescent="0.3">
      <c r="P207502" s="83"/>
    </row>
    <row r="207503" spans="16:16" x14ac:dyDescent="0.3">
      <c r="P207503" s="83"/>
    </row>
    <row r="207504" spans="16:16" x14ac:dyDescent="0.3">
      <c r="P207504" s="83"/>
    </row>
    <row r="207505" spans="16:16" x14ac:dyDescent="0.3">
      <c r="P207505" s="83"/>
    </row>
    <row r="207506" spans="16:16" x14ac:dyDescent="0.3">
      <c r="P207506" s="83"/>
    </row>
    <row r="207507" spans="16:16" x14ac:dyDescent="0.3">
      <c r="P207507" s="83"/>
    </row>
    <row r="207508" spans="16:16" x14ac:dyDescent="0.3">
      <c r="P207508" s="83"/>
    </row>
    <row r="207509" spans="16:16" x14ac:dyDescent="0.3">
      <c r="P207509" s="83"/>
    </row>
    <row r="207510" spans="16:16" x14ac:dyDescent="0.3">
      <c r="P207510" s="83"/>
    </row>
    <row r="207511" spans="16:16" x14ac:dyDescent="0.3">
      <c r="P207511" s="83"/>
    </row>
    <row r="207512" spans="16:16" x14ac:dyDescent="0.3">
      <c r="P207512" s="83"/>
    </row>
    <row r="207513" spans="16:16" x14ac:dyDescent="0.3">
      <c r="P207513" s="83"/>
    </row>
    <row r="207514" spans="16:16" x14ac:dyDescent="0.3">
      <c r="P207514" s="83"/>
    </row>
    <row r="207515" spans="16:16" x14ac:dyDescent="0.3">
      <c r="P207515" s="83"/>
    </row>
    <row r="207516" spans="16:16" x14ac:dyDescent="0.3">
      <c r="P207516" s="83"/>
    </row>
    <row r="207517" spans="16:16" x14ac:dyDescent="0.3">
      <c r="P207517" s="83"/>
    </row>
    <row r="207518" spans="16:16" x14ac:dyDescent="0.3">
      <c r="P207518" s="83"/>
    </row>
    <row r="207519" spans="16:16" x14ac:dyDescent="0.3">
      <c r="P207519" s="83"/>
    </row>
    <row r="207520" spans="16:16" x14ac:dyDescent="0.3">
      <c r="P207520" s="83"/>
    </row>
    <row r="207521" spans="16:16" x14ac:dyDescent="0.3">
      <c r="P207521" s="83"/>
    </row>
    <row r="207522" spans="16:16" x14ac:dyDescent="0.3">
      <c r="P207522" s="83"/>
    </row>
    <row r="207523" spans="16:16" x14ac:dyDescent="0.3">
      <c r="P207523" s="83"/>
    </row>
    <row r="207524" spans="16:16" x14ac:dyDescent="0.3">
      <c r="P207524" s="83"/>
    </row>
    <row r="207525" spans="16:16" x14ac:dyDescent="0.3">
      <c r="P207525" s="83"/>
    </row>
    <row r="207526" spans="16:16" x14ac:dyDescent="0.3">
      <c r="P207526" s="83"/>
    </row>
    <row r="207527" spans="16:16" x14ac:dyDescent="0.3">
      <c r="P207527" s="83"/>
    </row>
    <row r="207528" spans="16:16" x14ac:dyDescent="0.3">
      <c r="P207528" s="83"/>
    </row>
    <row r="207529" spans="16:16" x14ac:dyDescent="0.3">
      <c r="P207529" s="83"/>
    </row>
    <row r="207530" spans="16:16" x14ac:dyDescent="0.3">
      <c r="P207530" s="83"/>
    </row>
    <row r="207531" spans="16:16" x14ac:dyDescent="0.3">
      <c r="P207531" s="83"/>
    </row>
    <row r="207532" spans="16:16" x14ac:dyDescent="0.3">
      <c r="P207532" s="83"/>
    </row>
    <row r="207533" spans="16:16" x14ac:dyDescent="0.3">
      <c r="P207533" s="83"/>
    </row>
    <row r="207534" spans="16:16" x14ac:dyDescent="0.3">
      <c r="P207534" s="83"/>
    </row>
    <row r="207535" spans="16:16" x14ac:dyDescent="0.3">
      <c r="P207535" s="83"/>
    </row>
    <row r="207536" spans="16:16" x14ac:dyDescent="0.3">
      <c r="P207536" s="83"/>
    </row>
    <row r="207537" spans="16:16" x14ac:dyDescent="0.3">
      <c r="P207537" s="83"/>
    </row>
    <row r="207538" spans="16:16" x14ac:dyDescent="0.3">
      <c r="P207538" s="83"/>
    </row>
    <row r="207539" spans="16:16" x14ac:dyDescent="0.3">
      <c r="P207539" s="83"/>
    </row>
    <row r="207540" spans="16:16" x14ac:dyDescent="0.3">
      <c r="P207540" s="83"/>
    </row>
    <row r="207541" spans="16:16" x14ac:dyDescent="0.3">
      <c r="P207541" s="83"/>
    </row>
    <row r="207542" spans="16:16" x14ac:dyDescent="0.3">
      <c r="P207542" s="83"/>
    </row>
    <row r="207543" spans="16:16" x14ac:dyDescent="0.3">
      <c r="P207543" s="83"/>
    </row>
    <row r="207544" spans="16:16" x14ac:dyDescent="0.3">
      <c r="P207544" s="83"/>
    </row>
    <row r="207545" spans="16:16" x14ac:dyDescent="0.3">
      <c r="P207545" s="83"/>
    </row>
    <row r="207546" spans="16:16" x14ac:dyDescent="0.3">
      <c r="P207546" s="83"/>
    </row>
    <row r="207547" spans="16:16" x14ac:dyDescent="0.3">
      <c r="P207547" s="83"/>
    </row>
    <row r="207548" spans="16:16" x14ac:dyDescent="0.3">
      <c r="P207548" s="83"/>
    </row>
    <row r="207549" spans="16:16" x14ac:dyDescent="0.3">
      <c r="P207549" s="83"/>
    </row>
    <row r="207550" spans="16:16" x14ac:dyDescent="0.3">
      <c r="P207550" s="83"/>
    </row>
    <row r="207551" spans="16:16" x14ac:dyDescent="0.3">
      <c r="P207551" s="83"/>
    </row>
    <row r="207552" spans="16:16" x14ac:dyDescent="0.3">
      <c r="P207552" s="83"/>
    </row>
    <row r="207553" spans="16:16" x14ac:dyDescent="0.3">
      <c r="P207553" s="83"/>
    </row>
    <row r="207554" spans="16:16" x14ac:dyDescent="0.3">
      <c r="P207554" s="83"/>
    </row>
    <row r="207555" spans="16:16" x14ac:dyDescent="0.3">
      <c r="P207555" s="83"/>
    </row>
    <row r="207556" spans="16:16" x14ac:dyDescent="0.3">
      <c r="P207556" s="83"/>
    </row>
    <row r="207557" spans="16:16" x14ac:dyDescent="0.3">
      <c r="P207557" s="83"/>
    </row>
    <row r="207558" spans="16:16" x14ac:dyDescent="0.3">
      <c r="P207558" s="83"/>
    </row>
    <row r="207559" spans="16:16" x14ac:dyDescent="0.3">
      <c r="P207559" s="83"/>
    </row>
    <row r="207560" spans="16:16" x14ac:dyDescent="0.3">
      <c r="P207560" s="83"/>
    </row>
    <row r="207561" spans="16:16" x14ac:dyDescent="0.3">
      <c r="P207561" s="83"/>
    </row>
    <row r="207562" spans="16:16" x14ac:dyDescent="0.3">
      <c r="P207562" s="83"/>
    </row>
    <row r="207563" spans="16:16" x14ac:dyDescent="0.3">
      <c r="P207563" s="83"/>
    </row>
    <row r="207564" spans="16:16" x14ac:dyDescent="0.3">
      <c r="P207564" s="83"/>
    </row>
    <row r="207565" spans="16:16" x14ac:dyDescent="0.3">
      <c r="P207565" s="83"/>
    </row>
    <row r="207566" spans="16:16" x14ac:dyDescent="0.3">
      <c r="P207566" s="83"/>
    </row>
    <row r="207567" spans="16:16" x14ac:dyDescent="0.3">
      <c r="P207567" s="83"/>
    </row>
    <row r="207568" spans="16:16" x14ac:dyDescent="0.3">
      <c r="P207568" s="83"/>
    </row>
    <row r="207569" spans="16:16" x14ac:dyDescent="0.3">
      <c r="P207569" s="83"/>
    </row>
    <row r="207570" spans="16:16" x14ac:dyDescent="0.3">
      <c r="P207570" s="83"/>
    </row>
    <row r="207571" spans="16:16" x14ac:dyDescent="0.3">
      <c r="P207571" s="83"/>
    </row>
    <row r="207572" spans="16:16" x14ac:dyDescent="0.3">
      <c r="P207572" s="83"/>
    </row>
    <row r="207573" spans="16:16" x14ac:dyDescent="0.3">
      <c r="P207573" s="83"/>
    </row>
    <row r="207574" spans="16:16" x14ac:dyDescent="0.3">
      <c r="P207574" s="83"/>
    </row>
    <row r="207575" spans="16:16" x14ac:dyDescent="0.3">
      <c r="P207575" s="83"/>
    </row>
    <row r="207576" spans="16:16" x14ac:dyDescent="0.3">
      <c r="P207576" s="83"/>
    </row>
    <row r="207577" spans="16:16" x14ac:dyDescent="0.3">
      <c r="P207577" s="83"/>
    </row>
    <row r="207578" spans="16:16" x14ac:dyDescent="0.3">
      <c r="P207578" s="83"/>
    </row>
    <row r="207579" spans="16:16" x14ac:dyDescent="0.3">
      <c r="P207579" s="83"/>
    </row>
    <row r="207580" spans="16:16" x14ac:dyDescent="0.3">
      <c r="P207580" s="83"/>
    </row>
    <row r="207581" spans="16:16" x14ac:dyDescent="0.3">
      <c r="P207581" s="83"/>
    </row>
    <row r="207582" spans="16:16" x14ac:dyDescent="0.3">
      <c r="P207582" s="83"/>
    </row>
    <row r="207583" spans="16:16" x14ac:dyDescent="0.3">
      <c r="P207583" s="83"/>
    </row>
    <row r="207584" spans="16:16" x14ac:dyDescent="0.3">
      <c r="P207584" s="83"/>
    </row>
    <row r="207585" spans="16:16" x14ac:dyDescent="0.3">
      <c r="P207585" s="83"/>
    </row>
    <row r="207586" spans="16:16" x14ac:dyDescent="0.3">
      <c r="P207586" s="83"/>
    </row>
    <row r="207587" spans="16:16" x14ac:dyDescent="0.3">
      <c r="P207587" s="83"/>
    </row>
    <row r="207588" spans="16:16" x14ac:dyDescent="0.3">
      <c r="P207588" s="83"/>
    </row>
    <row r="207589" spans="16:16" x14ac:dyDescent="0.3">
      <c r="P207589" s="83"/>
    </row>
    <row r="207590" spans="16:16" x14ac:dyDescent="0.3">
      <c r="P207590" s="83"/>
    </row>
    <row r="207591" spans="16:16" x14ac:dyDescent="0.3">
      <c r="P207591" s="83"/>
    </row>
    <row r="207592" spans="16:16" x14ac:dyDescent="0.3">
      <c r="P207592" s="83"/>
    </row>
    <row r="207593" spans="16:16" x14ac:dyDescent="0.3">
      <c r="P207593" s="83"/>
    </row>
    <row r="207594" spans="16:16" x14ac:dyDescent="0.3">
      <c r="P207594" s="83"/>
    </row>
    <row r="207595" spans="16:16" x14ac:dyDescent="0.3">
      <c r="P207595" s="83"/>
    </row>
    <row r="207596" spans="16:16" x14ac:dyDescent="0.3">
      <c r="P207596" s="83"/>
    </row>
    <row r="207597" spans="16:16" x14ac:dyDescent="0.3">
      <c r="P207597" s="83"/>
    </row>
    <row r="207598" spans="16:16" x14ac:dyDescent="0.3">
      <c r="P207598" s="83"/>
    </row>
    <row r="207599" spans="16:16" x14ac:dyDescent="0.3">
      <c r="P207599" s="83"/>
    </row>
    <row r="207600" spans="16:16" x14ac:dyDescent="0.3">
      <c r="P207600" s="83"/>
    </row>
    <row r="207601" spans="16:16" x14ac:dyDescent="0.3">
      <c r="P207601" s="83"/>
    </row>
    <row r="207602" spans="16:16" x14ac:dyDescent="0.3">
      <c r="P207602" s="83"/>
    </row>
    <row r="207603" spans="16:16" x14ac:dyDescent="0.3">
      <c r="P207603" s="83"/>
    </row>
    <row r="207604" spans="16:16" x14ac:dyDescent="0.3">
      <c r="P207604" s="83"/>
    </row>
    <row r="207605" spans="16:16" x14ac:dyDescent="0.3">
      <c r="P207605" s="83"/>
    </row>
    <row r="207606" spans="16:16" x14ac:dyDescent="0.3">
      <c r="P207606" s="83"/>
    </row>
    <row r="207607" spans="16:16" x14ac:dyDescent="0.3">
      <c r="P207607" s="83"/>
    </row>
    <row r="207608" spans="16:16" x14ac:dyDescent="0.3">
      <c r="P207608" s="83"/>
    </row>
    <row r="207609" spans="16:16" x14ac:dyDescent="0.3">
      <c r="P207609" s="83"/>
    </row>
    <row r="207610" spans="16:16" x14ac:dyDescent="0.3">
      <c r="P207610" s="83"/>
    </row>
    <row r="207611" spans="16:16" x14ac:dyDescent="0.3">
      <c r="P207611" s="83"/>
    </row>
    <row r="207612" spans="16:16" x14ac:dyDescent="0.3">
      <c r="P207612" s="83"/>
    </row>
    <row r="207613" spans="16:16" x14ac:dyDescent="0.3">
      <c r="P207613" s="83"/>
    </row>
    <row r="207614" spans="16:16" x14ac:dyDescent="0.3">
      <c r="P207614" s="83"/>
    </row>
    <row r="207615" spans="16:16" x14ac:dyDescent="0.3">
      <c r="P207615" s="83"/>
    </row>
    <row r="207616" spans="16:16" x14ac:dyDescent="0.3">
      <c r="P207616" s="83"/>
    </row>
    <row r="207617" spans="16:16" x14ac:dyDescent="0.3">
      <c r="P207617" s="83"/>
    </row>
    <row r="207618" spans="16:16" x14ac:dyDescent="0.3">
      <c r="P207618" s="83"/>
    </row>
    <row r="207619" spans="16:16" x14ac:dyDescent="0.3">
      <c r="P207619" s="83"/>
    </row>
    <row r="207620" spans="16:16" x14ac:dyDescent="0.3">
      <c r="P207620" s="83"/>
    </row>
    <row r="207621" spans="16:16" x14ac:dyDescent="0.3">
      <c r="P207621" s="83"/>
    </row>
    <row r="207622" spans="16:16" x14ac:dyDescent="0.3">
      <c r="P207622" s="83"/>
    </row>
    <row r="207623" spans="16:16" x14ac:dyDescent="0.3">
      <c r="P207623" s="83"/>
    </row>
    <row r="207624" spans="16:16" x14ac:dyDescent="0.3">
      <c r="P207624" s="83"/>
    </row>
    <row r="207625" spans="16:16" x14ac:dyDescent="0.3">
      <c r="P207625" s="83"/>
    </row>
    <row r="207626" spans="16:16" x14ac:dyDescent="0.3">
      <c r="P207626" s="83"/>
    </row>
    <row r="207627" spans="16:16" x14ac:dyDescent="0.3">
      <c r="P207627" s="83"/>
    </row>
    <row r="207628" spans="16:16" x14ac:dyDescent="0.3">
      <c r="P207628" s="83"/>
    </row>
    <row r="207629" spans="16:16" x14ac:dyDescent="0.3">
      <c r="P207629" s="83"/>
    </row>
    <row r="207630" spans="16:16" x14ac:dyDescent="0.3">
      <c r="P207630" s="83"/>
    </row>
    <row r="207631" spans="16:16" x14ac:dyDescent="0.3">
      <c r="P207631" s="83"/>
    </row>
    <row r="207632" spans="16:16" x14ac:dyDescent="0.3">
      <c r="P207632" s="83"/>
    </row>
    <row r="207633" spans="16:16" x14ac:dyDescent="0.3">
      <c r="P207633" s="83"/>
    </row>
    <row r="207634" spans="16:16" x14ac:dyDescent="0.3">
      <c r="P207634" s="83"/>
    </row>
    <row r="207635" spans="16:16" x14ac:dyDescent="0.3">
      <c r="P207635" s="83"/>
    </row>
    <row r="207636" spans="16:16" x14ac:dyDescent="0.3">
      <c r="P207636" s="83"/>
    </row>
    <row r="207637" spans="16:16" x14ac:dyDescent="0.3">
      <c r="P207637" s="83"/>
    </row>
    <row r="207638" spans="16:16" x14ac:dyDescent="0.3">
      <c r="P207638" s="83"/>
    </row>
    <row r="207639" spans="16:16" x14ac:dyDescent="0.3">
      <c r="P207639" s="83"/>
    </row>
    <row r="207640" spans="16:16" x14ac:dyDescent="0.3">
      <c r="P207640" s="83"/>
    </row>
    <row r="207641" spans="16:16" x14ac:dyDescent="0.3">
      <c r="P207641" s="83"/>
    </row>
    <row r="207642" spans="16:16" x14ac:dyDescent="0.3">
      <c r="P207642" s="83"/>
    </row>
    <row r="207643" spans="16:16" x14ac:dyDescent="0.3">
      <c r="P207643" s="83"/>
    </row>
    <row r="207644" spans="16:16" x14ac:dyDescent="0.3">
      <c r="P207644" s="83"/>
    </row>
    <row r="207645" spans="16:16" x14ac:dyDescent="0.3">
      <c r="P207645" s="83"/>
    </row>
    <row r="207646" spans="16:16" x14ac:dyDescent="0.3">
      <c r="P207646" s="83"/>
    </row>
    <row r="207647" spans="16:16" x14ac:dyDescent="0.3">
      <c r="P207647" s="83"/>
    </row>
    <row r="207648" spans="16:16" x14ac:dyDescent="0.3">
      <c r="P207648" s="83"/>
    </row>
    <row r="207649" spans="16:16" x14ac:dyDescent="0.3">
      <c r="P207649" s="83"/>
    </row>
    <row r="207650" spans="16:16" x14ac:dyDescent="0.3">
      <c r="P207650" s="83"/>
    </row>
    <row r="207651" spans="16:16" x14ac:dyDescent="0.3">
      <c r="P207651" s="83"/>
    </row>
    <row r="207652" spans="16:16" x14ac:dyDescent="0.3">
      <c r="P207652" s="83"/>
    </row>
    <row r="207653" spans="16:16" x14ac:dyDescent="0.3">
      <c r="P207653" s="83"/>
    </row>
    <row r="207654" spans="16:16" x14ac:dyDescent="0.3">
      <c r="P207654" s="83"/>
    </row>
    <row r="207655" spans="16:16" x14ac:dyDescent="0.3">
      <c r="P207655" s="83"/>
    </row>
    <row r="207656" spans="16:16" x14ac:dyDescent="0.3">
      <c r="P207656" s="83"/>
    </row>
    <row r="207657" spans="16:16" x14ac:dyDescent="0.3">
      <c r="P207657" s="83"/>
    </row>
    <row r="207658" spans="16:16" x14ac:dyDescent="0.3">
      <c r="P207658" s="83"/>
    </row>
    <row r="207659" spans="16:16" x14ac:dyDescent="0.3">
      <c r="P207659" s="83"/>
    </row>
    <row r="207660" spans="16:16" x14ac:dyDescent="0.3">
      <c r="P207660" s="83"/>
    </row>
    <row r="207661" spans="16:16" x14ac:dyDescent="0.3">
      <c r="P207661" s="83"/>
    </row>
    <row r="207662" spans="16:16" x14ac:dyDescent="0.3">
      <c r="P207662" s="83"/>
    </row>
    <row r="207663" spans="16:16" x14ac:dyDescent="0.3">
      <c r="P207663" s="83"/>
    </row>
    <row r="207664" spans="16:16" x14ac:dyDescent="0.3">
      <c r="P207664" s="83"/>
    </row>
    <row r="207665" spans="16:16" x14ac:dyDescent="0.3">
      <c r="P207665" s="83"/>
    </row>
    <row r="207666" spans="16:16" x14ac:dyDescent="0.3">
      <c r="P207666" s="83"/>
    </row>
    <row r="207667" spans="16:16" x14ac:dyDescent="0.3">
      <c r="P207667" s="83"/>
    </row>
    <row r="207668" spans="16:16" x14ac:dyDescent="0.3">
      <c r="P207668" s="83"/>
    </row>
    <row r="207669" spans="16:16" x14ac:dyDescent="0.3">
      <c r="P207669" s="83"/>
    </row>
    <row r="207670" spans="16:16" x14ac:dyDescent="0.3">
      <c r="P207670" s="83"/>
    </row>
    <row r="207671" spans="16:16" x14ac:dyDescent="0.3">
      <c r="P207671" s="83"/>
    </row>
    <row r="207672" spans="16:16" x14ac:dyDescent="0.3">
      <c r="P207672" s="83"/>
    </row>
    <row r="207673" spans="16:16" x14ac:dyDescent="0.3">
      <c r="P207673" s="83"/>
    </row>
    <row r="207674" spans="16:16" x14ac:dyDescent="0.3">
      <c r="P207674" s="83"/>
    </row>
    <row r="207675" spans="16:16" x14ac:dyDescent="0.3">
      <c r="P207675" s="83"/>
    </row>
    <row r="207676" spans="16:16" x14ac:dyDescent="0.3">
      <c r="P207676" s="83"/>
    </row>
    <row r="207677" spans="16:16" x14ac:dyDescent="0.3">
      <c r="P207677" s="83"/>
    </row>
    <row r="207678" spans="16:16" x14ac:dyDescent="0.3">
      <c r="P207678" s="83"/>
    </row>
    <row r="207679" spans="16:16" x14ac:dyDescent="0.3">
      <c r="P207679" s="83"/>
    </row>
    <row r="207680" spans="16:16" x14ac:dyDescent="0.3">
      <c r="P207680" s="83"/>
    </row>
    <row r="207681" spans="16:16" x14ac:dyDescent="0.3">
      <c r="P207681" s="83"/>
    </row>
    <row r="207682" spans="16:16" x14ac:dyDescent="0.3">
      <c r="P207682" s="83"/>
    </row>
    <row r="207683" spans="16:16" x14ac:dyDescent="0.3">
      <c r="P207683" s="83"/>
    </row>
    <row r="207684" spans="16:16" x14ac:dyDescent="0.3">
      <c r="P207684" s="83"/>
    </row>
    <row r="207685" spans="16:16" x14ac:dyDescent="0.3">
      <c r="P207685" s="83"/>
    </row>
    <row r="207686" spans="16:16" x14ac:dyDescent="0.3">
      <c r="P207686" s="83"/>
    </row>
    <row r="207687" spans="16:16" x14ac:dyDescent="0.3">
      <c r="P207687" s="83"/>
    </row>
    <row r="207688" spans="16:16" x14ac:dyDescent="0.3">
      <c r="P207688" s="83"/>
    </row>
    <row r="207689" spans="16:16" x14ac:dyDescent="0.3">
      <c r="P207689" s="83"/>
    </row>
    <row r="207690" spans="16:16" x14ac:dyDescent="0.3">
      <c r="P207690" s="83"/>
    </row>
    <row r="207691" spans="16:16" x14ac:dyDescent="0.3">
      <c r="P207691" s="83"/>
    </row>
    <row r="207692" spans="16:16" x14ac:dyDescent="0.3">
      <c r="P207692" s="83"/>
    </row>
    <row r="207693" spans="16:16" x14ac:dyDescent="0.3">
      <c r="P207693" s="83"/>
    </row>
    <row r="207694" spans="16:16" x14ac:dyDescent="0.3">
      <c r="P207694" s="83"/>
    </row>
    <row r="207695" spans="16:16" x14ac:dyDescent="0.3">
      <c r="P207695" s="83"/>
    </row>
    <row r="207696" spans="16:16" x14ac:dyDescent="0.3">
      <c r="P207696" s="83"/>
    </row>
    <row r="207697" spans="16:16" x14ac:dyDescent="0.3">
      <c r="P207697" s="83"/>
    </row>
    <row r="207698" spans="16:16" x14ac:dyDescent="0.3">
      <c r="P207698" s="83"/>
    </row>
    <row r="207699" spans="16:16" x14ac:dyDescent="0.3">
      <c r="P207699" s="83"/>
    </row>
    <row r="207700" spans="16:16" x14ac:dyDescent="0.3">
      <c r="P207700" s="83"/>
    </row>
    <row r="207701" spans="16:16" x14ac:dyDescent="0.3">
      <c r="P207701" s="83"/>
    </row>
    <row r="207702" spans="16:16" x14ac:dyDescent="0.3">
      <c r="P207702" s="83"/>
    </row>
    <row r="207703" spans="16:16" x14ac:dyDescent="0.3">
      <c r="P207703" s="83"/>
    </row>
    <row r="207704" spans="16:16" x14ac:dyDescent="0.3">
      <c r="P207704" s="83"/>
    </row>
    <row r="207705" spans="16:16" x14ac:dyDescent="0.3">
      <c r="P207705" s="83"/>
    </row>
    <row r="207706" spans="16:16" x14ac:dyDescent="0.3">
      <c r="P207706" s="83"/>
    </row>
    <row r="207707" spans="16:16" x14ac:dyDescent="0.3">
      <c r="P207707" s="83"/>
    </row>
    <row r="207708" spans="16:16" x14ac:dyDescent="0.3">
      <c r="P207708" s="83"/>
    </row>
    <row r="207709" spans="16:16" x14ac:dyDescent="0.3">
      <c r="P207709" s="83"/>
    </row>
    <row r="207710" spans="16:16" x14ac:dyDescent="0.3">
      <c r="P207710" s="83"/>
    </row>
    <row r="207711" spans="16:16" x14ac:dyDescent="0.3">
      <c r="P207711" s="83"/>
    </row>
    <row r="207712" spans="16:16" x14ac:dyDescent="0.3">
      <c r="P207712" s="83"/>
    </row>
    <row r="207713" spans="16:16" x14ac:dyDescent="0.3">
      <c r="P207713" s="83"/>
    </row>
    <row r="207714" spans="16:16" x14ac:dyDescent="0.3">
      <c r="P207714" s="83"/>
    </row>
    <row r="207715" spans="16:16" x14ac:dyDescent="0.3">
      <c r="P207715" s="83"/>
    </row>
    <row r="207716" spans="16:16" x14ac:dyDescent="0.3">
      <c r="P207716" s="83"/>
    </row>
    <row r="207717" spans="16:16" x14ac:dyDescent="0.3">
      <c r="P207717" s="83"/>
    </row>
    <row r="207718" spans="16:16" x14ac:dyDescent="0.3">
      <c r="P207718" s="83"/>
    </row>
    <row r="207719" spans="16:16" x14ac:dyDescent="0.3">
      <c r="P207719" s="83"/>
    </row>
    <row r="207720" spans="16:16" x14ac:dyDescent="0.3">
      <c r="P207720" s="83"/>
    </row>
    <row r="207721" spans="16:16" x14ac:dyDescent="0.3">
      <c r="P207721" s="83"/>
    </row>
    <row r="207722" spans="16:16" x14ac:dyDescent="0.3">
      <c r="P207722" s="83"/>
    </row>
    <row r="207723" spans="16:16" x14ac:dyDescent="0.3">
      <c r="P207723" s="83"/>
    </row>
    <row r="207724" spans="16:16" x14ac:dyDescent="0.3">
      <c r="P207724" s="83"/>
    </row>
    <row r="207725" spans="16:16" x14ac:dyDescent="0.3">
      <c r="P207725" s="83"/>
    </row>
    <row r="207726" spans="16:16" x14ac:dyDescent="0.3">
      <c r="P207726" s="83"/>
    </row>
    <row r="207727" spans="16:16" x14ac:dyDescent="0.3">
      <c r="P207727" s="83"/>
    </row>
    <row r="207728" spans="16:16" x14ac:dyDescent="0.3">
      <c r="P207728" s="83"/>
    </row>
    <row r="207729" spans="16:16" x14ac:dyDescent="0.3">
      <c r="P207729" s="83"/>
    </row>
    <row r="207730" spans="16:16" x14ac:dyDescent="0.3">
      <c r="P207730" s="83"/>
    </row>
    <row r="207731" spans="16:16" x14ac:dyDescent="0.3">
      <c r="P207731" s="83"/>
    </row>
    <row r="207732" spans="16:16" x14ac:dyDescent="0.3">
      <c r="P207732" s="83"/>
    </row>
    <row r="207733" spans="16:16" x14ac:dyDescent="0.3">
      <c r="P207733" s="83"/>
    </row>
    <row r="207734" spans="16:16" x14ac:dyDescent="0.3">
      <c r="P207734" s="83"/>
    </row>
    <row r="207735" spans="16:16" x14ac:dyDescent="0.3">
      <c r="P207735" s="83"/>
    </row>
    <row r="207736" spans="16:16" x14ac:dyDescent="0.3">
      <c r="P207736" s="83"/>
    </row>
    <row r="207737" spans="16:16" x14ac:dyDescent="0.3">
      <c r="P207737" s="83"/>
    </row>
    <row r="207738" spans="16:16" x14ac:dyDescent="0.3">
      <c r="P207738" s="83"/>
    </row>
    <row r="207739" spans="16:16" x14ac:dyDescent="0.3">
      <c r="P207739" s="83"/>
    </row>
    <row r="207740" spans="16:16" x14ac:dyDescent="0.3">
      <c r="P207740" s="83"/>
    </row>
    <row r="207741" spans="16:16" x14ac:dyDescent="0.3">
      <c r="P207741" s="83"/>
    </row>
    <row r="207742" spans="16:16" x14ac:dyDescent="0.3">
      <c r="P207742" s="83"/>
    </row>
    <row r="207743" spans="16:16" x14ac:dyDescent="0.3">
      <c r="P207743" s="83"/>
    </row>
    <row r="207744" spans="16:16" x14ac:dyDescent="0.3">
      <c r="P207744" s="83"/>
    </row>
    <row r="207745" spans="16:16" x14ac:dyDescent="0.3">
      <c r="P207745" s="83"/>
    </row>
    <row r="207746" spans="16:16" x14ac:dyDescent="0.3">
      <c r="P207746" s="83"/>
    </row>
    <row r="207747" spans="16:16" x14ac:dyDescent="0.3">
      <c r="P207747" s="83"/>
    </row>
    <row r="207748" spans="16:16" x14ac:dyDescent="0.3">
      <c r="P207748" s="83"/>
    </row>
    <row r="207749" spans="16:16" x14ac:dyDescent="0.3">
      <c r="P207749" s="83"/>
    </row>
    <row r="207750" spans="16:16" x14ac:dyDescent="0.3">
      <c r="P207750" s="83"/>
    </row>
    <row r="207751" spans="16:16" x14ac:dyDescent="0.3">
      <c r="P207751" s="83"/>
    </row>
    <row r="207752" spans="16:16" x14ac:dyDescent="0.3">
      <c r="P207752" s="83"/>
    </row>
    <row r="207753" spans="16:16" x14ac:dyDescent="0.3">
      <c r="P207753" s="83"/>
    </row>
    <row r="207754" spans="16:16" x14ac:dyDescent="0.3">
      <c r="P207754" s="83"/>
    </row>
    <row r="207755" spans="16:16" x14ac:dyDescent="0.3">
      <c r="P207755" s="83"/>
    </row>
    <row r="207756" spans="16:16" x14ac:dyDescent="0.3">
      <c r="P207756" s="83"/>
    </row>
    <row r="207757" spans="16:16" x14ac:dyDescent="0.3">
      <c r="P207757" s="83"/>
    </row>
    <row r="207758" spans="16:16" x14ac:dyDescent="0.3">
      <c r="P207758" s="83"/>
    </row>
    <row r="207759" spans="16:16" x14ac:dyDescent="0.3">
      <c r="P207759" s="83"/>
    </row>
    <row r="207760" spans="16:16" x14ac:dyDescent="0.3">
      <c r="P207760" s="83"/>
    </row>
    <row r="207761" spans="16:16" x14ac:dyDescent="0.3">
      <c r="P207761" s="83"/>
    </row>
    <row r="207762" spans="16:16" x14ac:dyDescent="0.3">
      <c r="P207762" s="83"/>
    </row>
    <row r="207763" spans="16:16" x14ac:dyDescent="0.3">
      <c r="P207763" s="83"/>
    </row>
    <row r="207764" spans="16:16" x14ac:dyDescent="0.3">
      <c r="P207764" s="83"/>
    </row>
    <row r="207765" spans="16:16" x14ac:dyDescent="0.3">
      <c r="P207765" s="83"/>
    </row>
    <row r="207766" spans="16:16" x14ac:dyDescent="0.3">
      <c r="P207766" s="83"/>
    </row>
    <row r="207767" spans="16:16" x14ac:dyDescent="0.3">
      <c r="P207767" s="83"/>
    </row>
    <row r="207768" spans="16:16" x14ac:dyDescent="0.3">
      <c r="P207768" s="83"/>
    </row>
    <row r="207769" spans="16:16" x14ac:dyDescent="0.3">
      <c r="P207769" s="83"/>
    </row>
    <row r="207770" spans="16:16" x14ac:dyDescent="0.3">
      <c r="P207770" s="83"/>
    </row>
    <row r="207771" spans="16:16" x14ac:dyDescent="0.3">
      <c r="P207771" s="83"/>
    </row>
    <row r="207772" spans="16:16" x14ac:dyDescent="0.3">
      <c r="P207772" s="83"/>
    </row>
    <row r="207773" spans="16:16" x14ac:dyDescent="0.3">
      <c r="P207773" s="83"/>
    </row>
    <row r="207774" spans="16:16" x14ac:dyDescent="0.3">
      <c r="P207774" s="83"/>
    </row>
    <row r="207775" spans="16:16" x14ac:dyDescent="0.3">
      <c r="P207775" s="83"/>
    </row>
    <row r="207776" spans="16:16" x14ac:dyDescent="0.3">
      <c r="P207776" s="83"/>
    </row>
    <row r="207777" spans="16:16" x14ac:dyDescent="0.3">
      <c r="P207777" s="83"/>
    </row>
    <row r="207778" spans="16:16" x14ac:dyDescent="0.3">
      <c r="P207778" s="83"/>
    </row>
    <row r="207779" spans="16:16" x14ac:dyDescent="0.3">
      <c r="P207779" s="83"/>
    </row>
    <row r="207780" spans="16:16" x14ac:dyDescent="0.3">
      <c r="P207780" s="83"/>
    </row>
    <row r="207781" spans="16:16" x14ac:dyDescent="0.3">
      <c r="P207781" s="83"/>
    </row>
    <row r="207782" spans="16:16" x14ac:dyDescent="0.3">
      <c r="P207782" s="83"/>
    </row>
    <row r="207783" spans="16:16" x14ac:dyDescent="0.3">
      <c r="P207783" s="83"/>
    </row>
    <row r="207784" spans="16:16" x14ac:dyDescent="0.3">
      <c r="P207784" s="83"/>
    </row>
    <row r="207785" spans="16:16" x14ac:dyDescent="0.3">
      <c r="P207785" s="83"/>
    </row>
    <row r="207786" spans="16:16" x14ac:dyDescent="0.3">
      <c r="P207786" s="83"/>
    </row>
    <row r="207787" spans="16:16" x14ac:dyDescent="0.3">
      <c r="P207787" s="83"/>
    </row>
    <row r="207788" spans="16:16" x14ac:dyDescent="0.3">
      <c r="P207788" s="83"/>
    </row>
    <row r="207789" spans="16:16" x14ac:dyDescent="0.3">
      <c r="P207789" s="83"/>
    </row>
    <row r="207790" spans="16:16" x14ac:dyDescent="0.3">
      <c r="P207790" s="83"/>
    </row>
    <row r="207791" spans="16:16" x14ac:dyDescent="0.3">
      <c r="P207791" s="83"/>
    </row>
    <row r="207792" spans="16:16" x14ac:dyDescent="0.3">
      <c r="P207792" s="83"/>
    </row>
    <row r="207793" spans="16:16" x14ac:dyDescent="0.3">
      <c r="P207793" s="83"/>
    </row>
    <row r="207794" spans="16:16" x14ac:dyDescent="0.3">
      <c r="P207794" s="83"/>
    </row>
    <row r="207795" spans="16:16" x14ac:dyDescent="0.3">
      <c r="P207795" s="83"/>
    </row>
    <row r="207796" spans="16:16" x14ac:dyDescent="0.3">
      <c r="P207796" s="83"/>
    </row>
    <row r="207797" spans="16:16" x14ac:dyDescent="0.3">
      <c r="P207797" s="83"/>
    </row>
    <row r="207798" spans="16:16" x14ac:dyDescent="0.3">
      <c r="P207798" s="83"/>
    </row>
    <row r="207799" spans="16:16" x14ac:dyDescent="0.3">
      <c r="P207799" s="83"/>
    </row>
    <row r="207800" spans="16:16" x14ac:dyDescent="0.3">
      <c r="P207800" s="83"/>
    </row>
    <row r="207801" spans="16:16" x14ac:dyDescent="0.3">
      <c r="P207801" s="83"/>
    </row>
    <row r="207802" spans="16:16" x14ac:dyDescent="0.3">
      <c r="P207802" s="83"/>
    </row>
    <row r="207803" spans="16:16" x14ac:dyDescent="0.3">
      <c r="P207803" s="83"/>
    </row>
    <row r="207804" spans="16:16" x14ac:dyDescent="0.3">
      <c r="P207804" s="83"/>
    </row>
    <row r="207805" spans="16:16" x14ac:dyDescent="0.3">
      <c r="P207805" s="83"/>
    </row>
    <row r="207806" spans="16:16" x14ac:dyDescent="0.3">
      <c r="P207806" s="83"/>
    </row>
    <row r="207807" spans="16:16" x14ac:dyDescent="0.3">
      <c r="P207807" s="83"/>
    </row>
    <row r="207808" spans="16:16" x14ac:dyDescent="0.3">
      <c r="P207808" s="83"/>
    </row>
    <row r="207809" spans="16:16" x14ac:dyDescent="0.3">
      <c r="P207809" s="83"/>
    </row>
    <row r="207810" spans="16:16" x14ac:dyDescent="0.3">
      <c r="P207810" s="83"/>
    </row>
    <row r="207811" spans="16:16" x14ac:dyDescent="0.3">
      <c r="P207811" s="83"/>
    </row>
    <row r="207812" spans="16:16" x14ac:dyDescent="0.3">
      <c r="P207812" s="83"/>
    </row>
    <row r="207813" spans="16:16" x14ac:dyDescent="0.3">
      <c r="P207813" s="83"/>
    </row>
    <row r="207814" spans="16:16" x14ac:dyDescent="0.3">
      <c r="P207814" s="83"/>
    </row>
    <row r="207815" spans="16:16" x14ac:dyDescent="0.3">
      <c r="P207815" s="83"/>
    </row>
    <row r="207816" spans="16:16" x14ac:dyDescent="0.3">
      <c r="P207816" s="83"/>
    </row>
    <row r="207817" spans="16:16" x14ac:dyDescent="0.3">
      <c r="P207817" s="83"/>
    </row>
    <row r="207818" spans="16:16" x14ac:dyDescent="0.3">
      <c r="P207818" s="83"/>
    </row>
    <row r="207819" spans="16:16" x14ac:dyDescent="0.3">
      <c r="P207819" s="83"/>
    </row>
    <row r="207820" spans="16:16" x14ac:dyDescent="0.3">
      <c r="P207820" s="83"/>
    </row>
    <row r="207821" spans="16:16" x14ac:dyDescent="0.3">
      <c r="P207821" s="83"/>
    </row>
    <row r="207822" spans="16:16" x14ac:dyDescent="0.3">
      <c r="P207822" s="83"/>
    </row>
    <row r="207823" spans="16:16" x14ac:dyDescent="0.3">
      <c r="P207823" s="83"/>
    </row>
    <row r="207824" spans="16:16" x14ac:dyDescent="0.3">
      <c r="P207824" s="83"/>
    </row>
    <row r="207825" spans="16:16" x14ac:dyDescent="0.3">
      <c r="P207825" s="83"/>
    </row>
    <row r="207826" spans="16:16" x14ac:dyDescent="0.3">
      <c r="P207826" s="83"/>
    </row>
    <row r="207827" spans="16:16" x14ac:dyDescent="0.3">
      <c r="P207827" s="83"/>
    </row>
    <row r="207828" spans="16:16" x14ac:dyDescent="0.3">
      <c r="P207828" s="83"/>
    </row>
    <row r="207829" spans="16:16" x14ac:dyDescent="0.3">
      <c r="P207829" s="83"/>
    </row>
    <row r="207830" spans="16:16" x14ac:dyDescent="0.3">
      <c r="P207830" s="83"/>
    </row>
    <row r="207831" spans="16:16" x14ac:dyDescent="0.3">
      <c r="P207831" s="83"/>
    </row>
    <row r="207832" spans="16:16" x14ac:dyDescent="0.3">
      <c r="P207832" s="83"/>
    </row>
    <row r="207833" spans="16:16" x14ac:dyDescent="0.3">
      <c r="P207833" s="83"/>
    </row>
    <row r="207834" spans="16:16" x14ac:dyDescent="0.3">
      <c r="P207834" s="83"/>
    </row>
    <row r="207835" spans="16:16" x14ac:dyDescent="0.3">
      <c r="P207835" s="83"/>
    </row>
    <row r="207836" spans="16:16" x14ac:dyDescent="0.3">
      <c r="P207836" s="83"/>
    </row>
    <row r="207837" spans="16:16" x14ac:dyDescent="0.3">
      <c r="P207837" s="83"/>
    </row>
    <row r="207838" spans="16:16" x14ac:dyDescent="0.3">
      <c r="P207838" s="83"/>
    </row>
    <row r="207839" spans="16:16" x14ac:dyDescent="0.3">
      <c r="P207839" s="83"/>
    </row>
    <row r="207840" spans="16:16" x14ac:dyDescent="0.3">
      <c r="P207840" s="83"/>
    </row>
    <row r="207841" spans="16:16" x14ac:dyDescent="0.3">
      <c r="P207841" s="83"/>
    </row>
    <row r="207842" spans="16:16" x14ac:dyDescent="0.3">
      <c r="P207842" s="83"/>
    </row>
    <row r="207843" spans="16:16" x14ac:dyDescent="0.3">
      <c r="P207843" s="83"/>
    </row>
    <row r="207844" spans="16:16" x14ac:dyDescent="0.3">
      <c r="P207844" s="83"/>
    </row>
    <row r="207845" spans="16:16" x14ac:dyDescent="0.3">
      <c r="P207845" s="83"/>
    </row>
    <row r="207846" spans="16:16" x14ac:dyDescent="0.3">
      <c r="P207846" s="83"/>
    </row>
    <row r="207847" spans="16:16" x14ac:dyDescent="0.3">
      <c r="P207847" s="83"/>
    </row>
    <row r="207848" spans="16:16" x14ac:dyDescent="0.3">
      <c r="P207848" s="83"/>
    </row>
    <row r="207849" spans="16:16" x14ac:dyDescent="0.3">
      <c r="P207849" s="83"/>
    </row>
    <row r="207850" spans="16:16" x14ac:dyDescent="0.3">
      <c r="P207850" s="83"/>
    </row>
    <row r="207851" spans="16:16" x14ac:dyDescent="0.3">
      <c r="P207851" s="83"/>
    </row>
    <row r="207852" spans="16:16" x14ac:dyDescent="0.3">
      <c r="P207852" s="83"/>
    </row>
    <row r="207853" spans="16:16" x14ac:dyDescent="0.3">
      <c r="P207853" s="83"/>
    </row>
    <row r="207854" spans="16:16" x14ac:dyDescent="0.3">
      <c r="P207854" s="83"/>
    </row>
    <row r="207855" spans="16:16" x14ac:dyDescent="0.3">
      <c r="P207855" s="83"/>
    </row>
    <row r="207856" spans="16:16" x14ac:dyDescent="0.3">
      <c r="P207856" s="83"/>
    </row>
    <row r="207857" spans="16:16" x14ac:dyDescent="0.3">
      <c r="P207857" s="83"/>
    </row>
    <row r="207858" spans="16:16" x14ac:dyDescent="0.3">
      <c r="P207858" s="83"/>
    </row>
    <row r="207859" spans="16:16" x14ac:dyDescent="0.3">
      <c r="P207859" s="83"/>
    </row>
    <row r="207860" spans="16:16" x14ac:dyDescent="0.3">
      <c r="P207860" s="83"/>
    </row>
    <row r="207861" spans="16:16" x14ac:dyDescent="0.3">
      <c r="P207861" s="83"/>
    </row>
    <row r="207862" spans="16:16" x14ac:dyDescent="0.3">
      <c r="P207862" s="83"/>
    </row>
    <row r="207863" spans="16:16" x14ac:dyDescent="0.3">
      <c r="P207863" s="83"/>
    </row>
    <row r="207864" spans="16:16" x14ac:dyDescent="0.3">
      <c r="P207864" s="83"/>
    </row>
    <row r="207865" spans="16:16" x14ac:dyDescent="0.3">
      <c r="P207865" s="83"/>
    </row>
    <row r="207866" spans="16:16" x14ac:dyDescent="0.3">
      <c r="P207866" s="83"/>
    </row>
    <row r="207867" spans="16:16" x14ac:dyDescent="0.3">
      <c r="P207867" s="83"/>
    </row>
    <row r="207868" spans="16:16" x14ac:dyDescent="0.3">
      <c r="P207868" s="83"/>
    </row>
    <row r="207869" spans="16:16" x14ac:dyDescent="0.3">
      <c r="P207869" s="83"/>
    </row>
    <row r="207870" spans="16:16" x14ac:dyDescent="0.3">
      <c r="P207870" s="83"/>
    </row>
    <row r="207871" spans="16:16" x14ac:dyDescent="0.3">
      <c r="P207871" s="83"/>
    </row>
    <row r="207872" spans="16:16" x14ac:dyDescent="0.3">
      <c r="P207872" s="83"/>
    </row>
    <row r="207873" spans="16:16" x14ac:dyDescent="0.3">
      <c r="P207873" s="83"/>
    </row>
    <row r="207874" spans="16:16" x14ac:dyDescent="0.3">
      <c r="P207874" s="83"/>
    </row>
    <row r="207875" spans="16:16" x14ac:dyDescent="0.3">
      <c r="P207875" s="83"/>
    </row>
    <row r="207876" spans="16:16" x14ac:dyDescent="0.3">
      <c r="P207876" s="83"/>
    </row>
    <row r="207877" spans="16:16" x14ac:dyDescent="0.3">
      <c r="P207877" s="83"/>
    </row>
    <row r="207878" spans="16:16" x14ac:dyDescent="0.3">
      <c r="P207878" s="83"/>
    </row>
    <row r="207879" spans="16:16" x14ac:dyDescent="0.3">
      <c r="P207879" s="83"/>
    </row>
    <row r="207880" spans="16:16" x14ac:dyDescent="0.3">
      <c r="P207880" s="83"/>
    </row>
    <row r="207881" spans="16:16" x14ac:dyDescent="0.3">
      <c r="P207881" s="83"/>
    </row>
    <row r="207882" spans="16:16" x14ac:dyDescent="0.3">
      <c r="P207882" s="83"/>
    </row>
    <row r="207883" spans="16:16" x14ac:dyDescent="0.3">
      <c r="P207883" s="83"/>
    </row>
    <row r="207884" spans="16:16" x14ac:dyDescent="0.3">
      <c r="P207884" s="83"/>
    </row>
    <row r="207885" spans="16:16" x14ac:dyDescent="0.3">
      <c r="P207885" s="83"/>
    </row>
    <row r="207886" spans="16:16" x14ac:dyDescent="0.3">
      <c r="P207886" s="83"/>
    </row>
    <row r="207887" spans="16:16" x14ac:dyDescent="0.3">
      <c r="P207887" s="83"/>
    </row>
    <row r="207888" spans="16:16" x14ac:dyDescent="0.3">
      <c r="P207888" s="83"/>
    </row>
    <row r="207889" spans="16:16" x14ac:dyDescent="0.3">
      <c r="P207889" s="83"/>
    </row>
    <row r="207890" spans="16:16" x14ac:dyDescent="0.3">
      <c r="P207890" s="83"/>
    </row>
    <row r="207891" spans="16:16" x14ac:dyDescent="0.3">
      <c r="P207891" s="83"/>
    </row>
    <row r="207892" spans="16:16" x14ac:dyDescent="0.3">
      <c r="P207892" s="83"/>
    </row>
    <row r="207893" spans="16:16" x14ac:dyDescent="0.3">
      <c r="P207893" s="83"/>
    </row>
    <row r="207894" spans="16:16" x14ac:dyDescent="0.3">
      <c r="P207894" s="83"/>
    </row>
    <row r="207895" spans="16:16" x14ac:dyDescent="0.3">
      <c r="P207895" s="83"/>
    </row>
    <row r="207896" spans="16:16" x14ac:dyDescent="0.3">
      <c r="P207896" s="83"/>
    </row>
    <row r="207897" spans="16:16" x14ac:dyDescent="0.3">
      <c r="P207897" s="83"/>
    </row>
    <row r="207898" spans="16:16" x14ac:dyDescent="0.3">
      <c r="P207898" s="83"/>
    </row>
    <row r="207899" spans="16:16" x14ac:dyDescent="0.3">
      <c r="P207899" s="83"/>
    </row>
    <row r="207900" spans="16:16" x14ac:dyDescent="0.3">
      <c r="P207900" s="83"/>
    </row>
    <row r="207901" spans="16:16" x14ac:dyDescent="0.3">
      <c r="P207901" s="83"/>
    </row>
    <row r="207902" spans="16:16" x14ac:dyDescent="0.3">
      <c r="P207902" s="83"/>
    </row>
    <row r="207903" spans="16:16" x14ac:dyDescent="0.3">
      <c r="P207903" s="83"/>
    </row>
    <row r="207904" spans="16:16" x14ac:dyDescent="0.3">
      <c r="P207904" s="83"/>
    </row>
    <row r="207905" spans="16:16" x14ac:dyDescent="0.3">
      <c r="P207905" s="83"/>
    </row>
    <row r="207906" spans="16:16" x14ac:dyDescent="0.3">
      <c r="P207906" s="83"/>
    </row>
    <row r="207907" spans="16:16" x14ac:dyDescent="0.3">
      <c r="P207907" s="83"/>
    </row>
    <row r="207908" spans="16:16" x14ac:dyDescent="0.3">
      <c r="P207908" s="83"/>
    </row>
    <row r="207909" spans="16:16" x14ac:dyDescent="0.3">
      <c r="P207909" s="83"/>
    </row>
    <row r="207910" spans="16:16" x14ac:dyDescent="0.3">
      <c r="P207910" s="83"/>
    </row>
    <row r="207911" spans="16:16" x14ac:dyDescent="0.3">
      <c r="P207911" s="83"/>
    </row>
    <row r="207912" spans="16:16" x14ac:dyDescent="0.3">
      <c r="P207912" s="83"/>
    </row>
    <row r="207913" spans="16:16" x14ac:dyDescent="0.3">
      <c r="P207913" s="83"/>
    </row>
    <row r="207914" spans="16:16" x14ac:dyDescent="0.3">
      <c r="P207914" s="83"/>
    </row>
    <row r="207915" spans="16:16" x14ac:dyDescent="0.3">
      <c r="P207915" s="83"/>
    </row>
    <row r="207916" spans="16:16" x14ac:dyDescent="0.3">
      <c r="P207916" s="83"/>
    </row>
    <row r="207917" spans="16:16" x14ac:dyDescent="0.3">
      <c r="P207917" s="83"/>
    </row>
    <row r="207918" spans="16:16" x14ac:dyDescent="0.3">
      <c r="P207918" s="83"/>
    </row>
    <row r="207919" spans="16:16" x14ac:dyDescent="0.3">
      <c r="P207919" s="83"/>
    </row>
    <row r="207920" spans="16:16" x14ac:dyDescent="0.3">
      <c r="P207920" s="83"/>
    </row>
    <row r="207921" spans="16:16" x14ac:dyDescent="0.3">
      <c r="P207921" s="83"/>
    </row>
    <row r="207922" spans="16:16" x14ac:dyDescent="0.3">
      <c r="P207922" s="83"/>
    </row>
    <row r="207923" spans="16:16" x14ac:dyDescent="0.3">
      <c r="P207923" s="83"/>
    </row>
    <row r="207924" spans="16:16" x14ac:dyDescent="0.3">
      <c r="P207924" s="83"/>
    </row>
    <row r="207925" spans="16:16" x14ac:dyDescent="0.3">
      <c r="P207925" s="83"/>
    </row>
    <row r="207926" spans="16:16" x14ac:dyDescent="0.3">
      <c r="P207926" s="83"/>
    </row>
    <row r="207927" spans="16:16" x14ac:dyDescent="0.3">
      <c r="P207927" s="83"/>
    </row>
    <row r="207928" spans="16:16" x14ac:dyDescent="0.3">
      <c r="P207928" s="83"/>
    </row>
    <row r="207929" spans="16:16" x14ac:dyDescent="0.3">
      <c r="P207929" s="83"/>
    </row>
    <row r="207930" spans="16:16" x14ac:dyDescent="0.3">
      <c r="P207930" s="83"/>
    </row>
    <row r="207931" spans="16:16" x14ac:dyDescent="0.3">
      <c r="P207931" s="83"/>
    </row>
    <row r="207932" spans="16:16" x14ac:dyDescent="0.3">
      <c r="P207932" s="83"/>
    </row>
    <row r="207933" spans="16:16" x14ac:dyDescent="0.3">
      <c r="P207933" s="83"/>
    </row>
    <row r="207934" spans="16:16" x14ac:dyDescent="0.3">
      <c r="P207934" s="83"/>
    </row>
    <row r="207935" spans="16:16" x14ac:dyDescent="0.3">
      <c r="P207935" s="83"/>
    </row>
    <row r="207936" spans="16:16" x14ac:dyDescent="0.3">
      <c r="P207936" s="83"/>
    </row>
    <row r="207937" spans="16:16" x14ac:dyDescent="0.3">
      <c r="P207937" s="83"/>
    </row>
    <row r="207938" spans="16:16" x14ac:dyDescent="0.3">
      <c r="P207938" s="83"/>
    </row>
    <row r="207939" spans="16:16" x14ac:dyDescent="0.3">
      <c r="P207939" s="83"/>
    </row>
    <row r="207940" spans="16:16" x14ac:dyDescent="0.3">
      <c r="P207940" s="83"/>
    </row>
    <row r="207941" spans="16:16" x14ac:dyDescent="0.3">
      <c r="P207941" s="83"/>
    </row>
    <row r="207942" spans="16:16" x14ac:dyDescent="0.3">
      <c r="P207942" s="83"/>
    </row>
    <row r="207943" spans="16:16" x14ac:dyDescent="0.3">
      <c r="P207943" s="83"/>
    </row>
    <row r="207944" spans="16:16" x14ac:dyDescent="0.3">
      <c r="P207944" s="83"/>
    </row>
    <row r="207945" spans="16:16" x14ac:dyDescent="0.3">
      <c r="P207945" s="83"/>
    </row>
    <row r="207946" spans="16:16" x14ac:dyDescent="0.3">
      <c r="P207946" s="83"/>
    </row>
    <row r="207947" spans="16:16" x14ac:dyDescent="0.3">
      <c r="P207947" s="83"/>
    </row>
    <row r="207948" spans="16:16" x14ac:dyDescent="0.3">
      <c r="P207948" s="83"/>
    </row>
    <row r="207949" spans="16:16" x14ac:dyDescent="0.3">
      <c r="P207949" s="83"/>
    </row>
    <row r="207950" spans="16:16" x14ac:dyDescent="0.3">
      <c r="P207950" s="83"/>
    </row>
    <row r="207951" spans="16:16" x14ac:dyDescent="0.3">
      <c r="P207951" s="83"/>
    </row>
    <row r="207952" spans="16:16" x14ac:dyDescent="0.3">
      <c r="P207952" s="83"/>
    </row>
    <row r="207953" spans="16:16" x14ac:dyDescent="0.3">
      <c r="P207953" s="83"/>
    </row>
    <row r="207954" spans="16:16" x14ac:dyDescent="0.3">
      <c r="P207954" s="83"/>
    </row>
    <row r="207955" spans="16:16" x14ac:dyDescent="0.3">
      <c r="P207955" s="83"/>
    </row>
    <row r="207956" spans="16:16" x14ac:dyDescent="0.3">
      <c r="P207956" s="83"/>
    </row>
    <row r="207957" spans="16:16" x14ac:dyDescent="0.3">
      <c r="P207957" s="83"/>
    </row>
    <row r="207958" spans="16:16" x14ac:dyDescent="0.3">
      <c r="P207958" s="83"/>
    </row>
    <row r="207959" spans="16:16" x14ac:dyDescent="0.3">
      <c r="P207959" s="83"/>
    </row>
    <row r="207960" spans="16:16" x14ac:dyDescent="0.3">
      <c r="P207960" s="83"/>
    </row>
    <row r="207961" spans="16:16" x14ac:dyDescent="0.3">
      <c r="P207961" s="83"/>
    </row>
    <row r="207962" spans="16:16" x14ac:dyDescent="0.3">
      <c r="P207962" s="83"/>
    </row>
    <row r="207963" spans="16:16" x14ac:dyDescent="0.3">
      <c r="P207963" s="83"/>
    </row>
    <row r="207964" spans="16:16" x14ac:dyDescent="0.3">
      <c r="P207964" s="83"/>
    </row>
    <row r="207965" spans="16:16" x14ac:dyDescent="0.3">
      <c r="P207965" s="83"/>
    </row>
    <row r="207966" spans="16:16" x14ac:dyDescent="0.3">
      <c r="P207966" s="83"/>
    </row>
    <row r="207967" spans="16:16" x14ac:dyDescent="0.3">
      <c r="P207967" s="83"/>
    </row>
    <row r="207968" spans="16:16" x14ac:dyDescent="0.3">
      <c r="P207968" s="83"/>
    </row>
    <row r="207969" spans="16:16" x14ac:dyDescent="0.3">
      <c r="P207969" s="83"/>
    </row>
    <row r="207970" spans="16:16" x14ac:dyDescent="0.3">
      <c r="P207970" s="83"/>
    </row>
    <row r="207971" spans="16:16" x14ac:dyDescent="0.3">
      <c r="P207971" s="83"/>
    </row>
    <row r="207972" spans="16:16" x14ac:dyDescent="0.3">
      <c r="P207972" s="83"/>
    </row>
    <row r="207973" spans="16:16" x14ac:dyDescent="0.3">
      <c r="P207973" s="83"/>
    </row>
    <row r="207974" spans="16:16" x14ac:dyDescent="0.3">
      <c r="P207974" s="83"/>
    </row>
    <row r="207975" spans="16:16" x14ac:dyDescent="0.3">
      <c r="P207975" s="83"/>
    </row>
    <row r="207976" spans="16:16" x14ac:dyDescent="0.3">
      <c r="P207976" s="83"/>
    </row>
    <row r="207977" spans="16:16" x14ac:dyDescent="0.3">
      <c r="P207977" s="83"/>
    </row>
    <row r="207978" spans="16:16" x14ac:dyDescent="0.3">
      <c r="P207978" s="83"/>
    </row>
    <row r="207979" spans="16:16" x14ac:dyDescent="0.3">
      <c r="P207979" s="83"/>
    </row>
    <row r="207980" spans="16:16" x14ac:dyDescent="0.3">
      <c r="P207980" s="83"/>
    </row>
    <row r="207981" spans="16:16" x14ac:dyDescent="0.3">
      <c r="P207981" s="83"/>
    </row>
    <row r="207982" spans="16:16" x14ac:dyDescent="0.3">
      <c r="P207982" s="83"/>
    </row>
    <row r="207983" spans="16:16" x14ac:dyDescent="0.3">
      <c r="P207983" s="83"/>
    </row>
    <row r="207984" spans="16:16" x14ac:dyDescent="0.3">
      <c r="P207984" s="83"/>
    </row>
    <row r="207985" spans="16:16" x14ac:dyDescent="0.3">
      <c r="P207985" s="83"/>
    </row>
    <row r="207986" spans="16:16" x14ac:dyDescent="0.3">
      <c r="P207986" s="83"/>
    </row>
    <row r="207987" spans="16:16" x14ac:dyDescent="0.3">
      <c r="P207987" s="83"/>
    </row>
    <row r="207988" spans="16:16" x14ac:dyDescent="0.3">
      <c r="P207988" s="83"/>
    </row>
    <row r="207989" spans="16:16" x14ac:dyDescent="0.3">
      <c r="P207989" s="83"/>
    </row>
    <row r="207990" spans="16:16" x14ac:dyDescent="0.3">
      <c r="P207990" s="83"/>
    </row>
    <row r="207991" spans="16:16" x14ac:dyDescent="0.3">
      <c r="P207991" s="83"/>
    </row>
    <row r="207992" spans="16:16" x14ac:dyDescent="0.3">
      <c r="P207992" s="83"/>
    </row>
    <row r="207993" spans="16:16" x14ac:dyDescent="0.3">
      <c r="P207993" s="83"/>
    </row>
    <row r="207994" spans="16:16" x14ac:dyDescent="0.3">
      <c r="P207994" s="83"/>
    </row>
    <row r="207995" spans="16:16" x14ac:dyDescent="0.3">
      <c r="P207995" s="83"/>
    </row>
    <row r="207996" spans="16:16" x14ac:dyDescent="0.3">
      <c r="P207996" s="83"/>
    </row>
    <row r="207997" spans="16:16" x14ac:dyDescent="0.3">
      <c r="P207997" s="83"/>
    </row>
    <row r="207998" spans="16:16" x14ac:dyDescent="0.3">
      <c r="P207998" s="83"/>
    </row>
    <row r="207999" spans="16:16" x14ac:dyDescent="0.3">
      <c r="P207999" s="83"/>
    </row>
    <row r="208000" spans="16:16" x14ac:dyDescent="0.3">
      <c r="P208000" s="83"/>
    </row>
    <row r="208001" spans="16:16" x14ac:dyDescent="0.3">
      <c r="P208001" s="83"/>
    </row>
    <row r="208002" spans="16:16" x14ac:dyDescent="0.3">
      <c r="P208002" s="83"/>
    </row>
    <row r="208003" spans="16:16" x14ac:dyDescent="0.3">
      <c r="P208003" s="83"/>
    </row>
    <row r="208004" spans="16:16" x14ac:dyDescent="0.3">
      <c r="P208004" s="83"/>
    </row>
    <row r="208005" spans="16:16" x14ac:dyDescent="0.3">
      <c r="P208005" s="83"/>
    </row>
    <row r="208006" spans="16:16" x14ac:dyDescent="0.3">
      <c r="P208006" s="83"/>
    </row>
    <row r="208007" spans="16:16" x14ac:dyDescent="0.3">
      <c r="P208007" s="83"/>
    </row>
    <row r="208008" spans="16:16" x14ac:dyDescent="0.3">
      <c r="P208008" s="83"/>
    </row>
    <row r="208009" spans="16:16" x14ac:dyDescent="0.3">
      <c r="P208009" s="83"/>
    </row>
    <row r="208010" spans="16:16" x14ac:dyDescent="0.3">
      <c r="P208010" s="83"/>
    </row>
    <row r="208011" spans="16:16" x14ac:dyDescent="0.3">
      <c r="P208011" s="83"/>
    </row>
    <row r="208012" spans="16:16" x14ac:dyDescent="0.3">
      <c r="P208012" s="83"/>
    </row>
    <row r="208013" spans="16:16" x14ac:dyDescent="0.3">
      <c r="P208013" s="83"/>
    </row>
    <row r="208014" spans="16:16" x14ac:dyDescent="0.3">
      <c r="P208014" s="83"/>
    </row>
    <row r="208015" spans="16:16" x14ac:dyDescent="0.3">
      <c r="P208015" s="83"/>
    </row>
    <row r="208016" spans="16:16" x14ac:dyDescent="0.3">
      <c r="P208016" s="83"/>
    </row>
    <row r="208017" spans="16:16" x14ac:dyDescent="0.3">
      <c r="P208017" s="83"/>
    </row>
    <row r="208018" spans="16:16" x14ac:dyDescent="0.3">
      <c r="P208018" s="83"/>
    </row>
    <row r="208019" spans="16:16" x14ac:dyDescent="0.3">
      <c r="P208019" s="83"/>
    </row>
    <row r="208020" spans="16:16" x14ac:dyDescent="0.3">
      <c r="P208020" s="83"/>
    </row>
    <row r="208021" spans="16:16" x14ac:dyDescent="0.3">
      <c r="P208021" s="83"/>
    </row>
    <row r="208022" spans="16:16" x14ac:dyDescent="0.3">
      <c r="P208022" s="83"/>
    </row>
    <row r="208023" spans="16:16" x14ac:dyDescent="0.3">
      <c r="P208023" s="83"/>
    </row>
    <row r="208024" spans="16:16" x14ac:dyDescent="0.3">
      <c r="P208024" s="83"/>
    </row>
    <row r="208025" spans="16:16" x14ac:dyDescent="0.3">
      <c r="P208025" s="83"/>
    </row>
    <row r="208026" spans="16:16" x14ac:dyDescent="0.3">
      <c r="P208026" s="83"/>
    </row>
    <row r="208027" spans="16:16" x14ac:dyDescent="0.3">
      <c r="P208027" s="83"/>
    </row>
    <row r="208028" spans="16:16" x14ac:dyDescent="0.3">
      <c r="P208028" s="83"/>
    </row>
    <row r="208029" spans="16:16" x14ac:dyDescent="0.3">
      <c r="P208029" s="83"/>
    </row>
    <row r="208030" spans="16:16" x14ac:dyDescent="0.3">
      <c r="P208030" s="83"/>
    </row>
    <row r="208031" spans="16:16" x14ac:dyDescent="0.3">
      <c r="P208031" s="83"/>
    </row>
    <row r="208032" spans="16:16" x14ac:dyDescent="0.3">
      <c r="P208032" s="83"/>
    </row>
    <row r="208033" spans="16:16" x14ac:dyDescent="0.3">
      <c r="P208033" s="83"/>
    </row>
    <row r="208034" spans="16:16" x14ac:dyDescent="0.3">
      <c r="P208034" s="83"/>
    </row>
    <row r="208035" spans="16:16" x14ac:dyDescent="0.3">
      <c r="P208035" s="83"/>
    </row>
    <row r="208036" spans="16:16" x14ac:dyDescent="0.3">
      <c r="P208036" s="83"/>
    </row>
    <row r="208037" spans="16:16" x14ac:dyDescent="0.3">
      <c r="P208037" s="83"/>
    </row>
    <row r="208038" spans="16:16" x14ac:dyDescent="0.3">
      <c r="P208038" s="83"/>
    </row>
    <row r="208039" spans="16:16" x14ac:dyDescent="0.3">
      <c r="P208039" s="83"/>
    </row>
    <row r="208040" spans="16:16" x14ac:dyDescent="0.3">
      <c r="P208040" s="83"/>
    </row>
    <row r="208041" spans="16:16" x14ac:dyDescent="0.3">
      <c r="P208041" s="83"/>
    </row>
    <row r="208042" spans="16:16" x14ac:dyDescent="0.3">
      <c r="P208042" s="83"/>
    </row>
    <row r="208043" spans="16:16" x14ac:dyDescent="0.3">
      <c r="P208043" s="83"/>
    </row>
    <row r="208044" spans="16:16" x14ac:dyDescent="0.3">
      <c r="P208044" s="83"/>
    </row>
    <row r="208045" spans="16:16" x14ac:dyDescent="0.3">
      <c r="P208045" s="83"/>
    </row>
    <row r="208046" spans="16:16" x14ac:dyDescent="0.3">
      <c r="P208046" s="83"/>
    </row>
    <row r="208047" spans="16:16" x14ac:dyDescent="0.3">
      <c r="P208047" s="83"/>
    </row>
    <row r="208048" spans="16:16" x14ac:dyDescent="0.3">
      <c r="P208048" s="83"/>
    </row>
    <row r="208049" spans="16:16" x14ac:dyDescent="0.3">
      <c r="P208049" s="83"/>
    </row>
    <row r="208050" spans="16:16" x14ac:dyDescent="0.3">
      <c r="P208050" s="83"/>
    </row>
    <row r="208051" spans="16:16" x14ac:dyDescent="0.3">
      <c r="P208051" s="83"/>
    </row>
    <row r="208052" spans="16:16" x14ac:dyDescent="0.3">
      <c r="P208052" s="83"/>
    </row>
    <row r="208053" spans="16:16" x14ac:dyDescent="0.3">
      <c r="P208053" s="83"/>
    </row>
    <row r="208054" spans="16:16" x14ac:dyDescent="0.3">
      <c r="P208054" s="83"/>
    </row>
    <row r="208055" spans="16:16" x14ac:dyDescent="0.3">
      <c r="P208055" s="83"/>
    </row>
    <row r="208056" spans="16:16" x14ac:dyDescent="0.3">
      <c r="P208056" s="83"/>
    </row>
    <row r="208057" spans="16:16" x14ac:dyDescent="0.3">
      <c r="P208057" s="83"/>
    </row>
    <row r="208058" spans="16:16" x14ac:dyDescent="0.3">
      <c r="P208058" s="83"/>
    </row>
    <row r="208059" spans="16:16" x14ac:dyDescent="0.3">
      <c r="P208059" s="83"/>
    </row>
    <row r="208060" spans="16:16" x14ac:dyDescent="0.3">
      <c r="P208060" s="83"/>
    </row>
    <row r="208061" spans="16:16" x14ac:dyDescent="0.3">
      <c r="P208061" s="83"/>
    </row>
    <row r="208062" spans="16:16" x14ac:dyDescent="0.3">
      <c r="P208062" s="83"/>
    </row>
    <row r="208063" spans="16:16" x14ac:dyDescent="0.3">
      <c r="P208063" s="83"/>
    </row>
    <row r="208064" spans="16:16" x14ac:dyDescent="0.3">
      <c r="P208064" s="83"/>
    </row>
    <row r="208065" spans="16:16" x14ac:dyDescent="0.3">
      <c r="P208065" s="83"/>
    </row>
    <row r="208066" spans="16:16" x14ac:dyDescent="0.3">
      <c r="P208066" s="83"/>
    </row>
    <row r="208067" spans="16:16" x14ac:dyDescent="0.3">
      <c r="P208067" s="83"/>
    </row>
    <row r="208068" spans="16:16" x14ac:dyDescent="0.3">
      <c r="P208068" s="83"/>
    </row>
    <row r="208069" spans="16:16" x14ac:dyDescent="0.3">
      <c r="P208069" s="83"/>
    </row>
    <row r="208070" spans="16:16" x14ac:dyDescent="0.3">
      <c r="P208070" s="83"/>
    </row>
    <row r="208071" spans="16:16" x14ac:dyDescent="0.3">
      <c r="P208071" s="83"/>
    </row>
    <row r="208072" spans="16:16" x14ac:dyDescent="0.3">
      <c r="P208072" s="83"/>
    </row>
    <row r="208073" spans="16:16" x14ac:dyDescent="0.3">
      <c r="P208073" s="83"/>
    </row>
    <row r="208074" spans="16:16" x14ac:dyDescent="0.3">
      <c r="P208074" s="83"/>
    </row>
    <row r="208075" spans="16:16" x14ac:dyDescent="0.3">
      <c r="P208075" s="83"/>
    </row>
    <row r="208076" spans="16:16" x14ac:dyDescent="0.3">
      <c r="P208076" s="83"/>
    </row>
    <row r="208077" spans="16:16" x14ac:dyDescent="0.3">
      <c r="P208077" s="83"/>
    </row>
    <row r="208078" spans="16:16" x14ac:dyDescent="0.3">
      <c r="P208078" s="83"/>
    </row>
    <row r="208079" spans="16:16" x14ac:dyDescent="0.3">
      <c r="P208079" s="83"/>
    </row>
    <row r="208080" spans="16:16" x14ac:dyDescent="0.3">
      <c r="P208080" s="83"/>
    </row>
    <row r="208081" spans="16:16" x14ac:dyDescent="0.3">
      <c r="P208081" s="83"/>
    </row>
    <row r="208082" spans="16:16" x14ac:dyDescent="0.3">
      <c r="P208082" s="83"/>
    </row>
    <row r="208083" spans="16:16" x14ac:dyDescent="0.3">
      <c r="P208083" s="83"/>
    </row>
    <row r="208084" spans="16:16" x14ac:dyDescent="0.3">
      <c r="P208084" s="83"/>
    </row>
    <row r="208085" spans="16:16" x14ac:dyDescent="0.3">
      <c r="P208085" s="83"/>
    </row>
    <row r="208086" spans="16:16" x14ac:dyDescent="0.3">
      <c r="P208086" s="83"/>
    </row>
    <row r="208087" spans="16:16" x14ac:dyDescent="0.3">
      <c r="P208087" s="83"/>
    </row>
    <row r="208088" spans="16:16" x14ac:dyDescent="0.3">
      <c r="P208088" s="83"/>
    </row>
    <row r="208089" spans="16:16" x14ac:dyDescent="0.3">
      <c r="P208089" s="83"/>
    </row>
    <row r="208090" spans="16:16" x14ac:dyDescent="0.3">
      <c r="P208090" s="83"/>
    </row>
    <row r="208091" spans="16:16" x14ac:dyDescent="0.3">
      <c r="P208091" s="83"/>
    </row>
    <row r="208092" spans="16:16" x14ac:dyDescent="0.3">
      <c r="P208092" s="83"/>
    </row>
    <row r="208093" spans="16:16" x14ac:dyDescent="0.3">
      <c r="P208093" s="83"/>
    </row>
    <row r="208094" spans="16:16" x14ac:dyDescent="0.3">
      <c r="P208094" s="83"/>
    </row>
    <row r="208095" spans="16:16" x14ac:dyDescent="0.3">
      <c r="P208095" s="83"/>
    </row>
    <row r="208096" spans="16:16" x14ac:dyDescent="0.3">
      <c r="P208096" s="83"/>
    </row>
    <row r="208097" spans="16:16" x14ac:dyDescent="0.3">
      <c r="P208097" s="83"/>
    </row>
    <row r="208098" spans="16:16" x14ac:dyDescent="0.3">
      <c r="P208098" s="83"/>
    </row>
    <row r="208099" spans="16:16" x14ac:dyDescent="0.3">
      <c r="P208099" s="83"/>
    </row>
    <row r="208100" spans="16:16" x14ac:dyDescent="0.3">
      <c r="P208100" s="83"/>
    </row>
    <row r="208101" spans="16:16" x14ac:dyDescent="0.3">
      <c r="P208101" s="83"/>
    </row>
    <row r="208102" spans="16:16" x14ac:dyDescent="0.3">
      <c r="P208102" s="83"/>
    </row>
    <row r="208103" spans="16:16" x14ac:dyDescent="0.3">
      <c r="P208103" s="83"/>
    </row>
    <row r="208104" spans="16:16" x14ac:dyDescent="0.3">
      <c r="P208104" s="83"/>
    </row>
    <row r="208105" spans="16:16" x14ac:dyDescent="0.3">
      <c r="P208105" s="83"/>
    </row>
    <row r="208106" spans="16:16" x14ac:dyDescent="0.3">
      <c r="P208106" s="83"/>
    </row>
    <row r="208107" spans="16:16" x14ac:dyDescent="0.3">
      <c r="P208107" s="83"/>
    </row>
    <row r="208108" spans="16:16" x14ac:dyDescent="0.3">
      <c r="P208108" s="83"/>
    </row>
    <row r="208109" spans="16:16" x14ac:dyDescent="0.3">
      <c r="P208109" s="83"/>
    </row>
    <row r="208110" spans="16:16" x14ac:dyDescent="0.3">
      <c r="P208110" s="83"/>
    </row>
    <row r="208111" spans="16:16" x14ac:dyDescent="0.3">
      <c r="P208111" s="83"/>
    </row>
    <row r="208112" spans="16:16" x14ac:dyDescent="0.3">
      <c r="P208112" s="83"/>
    </row>
    <row r="208113" spans="16:16" x14ac:dyDescent="0.3">
      <c r="P208113" s="83"/>
    </row>
    <row r="208114" spans="16:16" x14ac:dyDescent="0.3">
      <c r="P208114" s="83"/>
    </row>
    <row r="208115" spans="16:16" x14ac:dyDescent="0.3">
      <c r="P208115" s="83"/>
    </row>
    <row r="208116" spans="16:16" x14ac:dyDescent="0.3">
      <c r="P208116" s="83"/>
    </row>
    <row r="208117" spans="16:16" x14ac:dyDescent="0.3">
      <c r="P208117" s="83"/>
    </row>
    <row r="208118" spans="16:16" x14ac:dyDescent="0.3">
      <c r="P208118" s="83"/>
    </row>
    <row r="208119" spans="16:16" x14ac:dyDescent="0.3">
      <c r="P208119" s="83"/>
    </row>
    <row r="208120" spans="16:16" x14ac:dyDescent="0.3">
      <c r="P208120" s="83"/>
    </row>
    <row r="208121" spans="16:16" x14ac:dyDescent="0.3">
      <c r="P208121" s="83"/>
    </row>
    <row r="208122" spans="16:16" x14ac:dyDescent="0.3">
      <c r="P208122" s="83"/>
    </row>
    <row r="208123" spans="16:16" x14ac:dyDescent="0.3">
      <c r="P208123" s="83"/>
    </row>
    <row r="208124" spans="16:16" x14ac:dyDescent="0.3">
      <c r="P208124" s="83"/>
    </row>
    <row r="208125" spans="16:16" x14ac:dyDescent="0.3">
      <c r="P208125" s="83"/>
    </row>
    <row r="208126" spans="16:16" x14ac:dyDescent="0.3">
      <c r="P208126" s="83"/>
    </row>
    <row r="208127" spans="16:16" x14ac:dyDescent="0.3">
      <c r="P208127" s="83"/>
    </row>
    <row r="208128" spans="16:16" x14ac:dyDescent="0.3">
      <c r="P208128" s="83"/>
    </row>
    <row r="208129" spans="16:16" x14ac:dyDescent="0.3">
      <c r="P208129" s="83"/>
    </row>
    <row r="208130" spans="16:16" x14ac:dyDescent="0.3">
      <c r="P208130" s="83"/>
    </row>
    <row r="208131" spans="16:16" x14ac:dyDescent="0.3">
      <c r="P208131" s="83"/>
    </row>
    <row r="208132" spans="16:16" x14ac:dyDescent="0.3">
      <c r="P208132" s="83"/>
    </row>
    <row r="208133" spans="16:16" x14ac:dyDescent="0.3">
      <c r="P208133" s="83"/>
    </row>
    <row r="208134" spans="16:16" x14ac:dyDescent="0.3">
      <c r="P208134" s="83"/>
    </row>
    <row r="208135" spans="16:16" x14ac:dyDescent="0.3">
      <c r="P208135" s="83"/>
    </row>
    <row r="208136" spans="16:16" x14ac:dyDescent="0.3">
      <c r="P208136" s="83"/>
    </row>
    <row r="208137" spans="16:16" x14ac:dyDescent="0.3">
      <c r="P208137" s="83"/>
    </row>
    <row r="208138" spans="16:16" x14ac:dyDescent="0.3">
      <c r="P208138" s="83"/>
    </row>
    <row r="208139" spans="16:16" x14ac:dyDescent="0.3">
      <c r="P208139" s="83"/>
    </row>
    <row r="208140" spans="16:16" x14ac:dyDescent="0.3">
      <c r="P208140" s="83"/>
    </row>
    <row r="208141" spans="16:16" x14ac:dyDescent="0.3">
      <c r="P208141" s="83"/>
    </row>
    <row r="208142" spans="16:16" x14ac:dyDescent="0.3">
      <c r="P208142" s="83"/>
    </row>
    <row r="208143" spans="16:16" x14ac:dyDescent="0.3">
      <c r="P208143" s="83"/>
    </row>
    <row r="208144" spans="16:16" x14ac:dyDescent="0.3">
      <c r="P208144" s="83"/>
    </row>
    <row r="208145" spans="16:16" x14ac:dyDescent="0.3">
      <c r="P208145" s="83"/>
    </row>
    <row r="208146" spans="16:16" x14ac:dyDescent="0.3">
      <c r="P208146" s="83"/>
    </row>
    <row r="208147" spans="16:16" x14ac:dyDescent="0.3">
      <c r="P208147" s="83"/>
    </row>
    <row r="208148" spans="16:16" x14ac:dyDescent="0.3">
      <c r="P208148" s="83"/>
    </row>
    <row r="208149" spans="16:16" x14ac:dyDescent="0.3">
      <c r="P208149" s="83"/>
    </row>
    <row r="208150" spans="16:16" x14ac:dyDescent="0.3">
      <c r="P208150" s="83"/>
    </row>
    <row r="208151" spans="16:16" x14ac:dyDescent="0.3">
      <c r="P208151" s="83"/>
    </row>
    <row r="208152" spans="16:16" x14ac:dyDescent="0.3">
      <c r="P208152" s="83"/>
    </row>
    <row r="208153" spans="16:16" x14ac:dyDescent="0.3">
      <c r="P208153" s="83"/>
    </row>
    <row r="208154" spans="16:16" x14ac:dyDescent="0.3">
      <c r="P208154" s="83"/>
    </row>
    <row r="208155" spans="16:16" x14ac:dyDescent="0.3">
      <c r="P208155" s="83"/>
    </row>
    <row r="208156" spans="16:16" x14ac:dyDescent="0.3">
      <c r="P208156" s="83"/>
    </row>
    <row r="208157" spans="16:16" x14ac:dyDescent="0.3">
      <c r="P208157" s="83"/>
    </row>
    <row r="208158" spans="16:16" x14ac:dyDescent="0.3">
      <c r="P208158" s="83"/>
    </row>
    <row r="208159" spans="16:16" x14ac:dyDescent="0.3">
      <c r="P208159" s="83"/>
    </row>
    <row r="208160" spans="16:16" x14ac:dyDescent="0.3">
      <c r="P208160" s="83"/>
    </row>
    <row r="208161" spans="16:16" x14ac:dyDescent="0.3">
      <c r="P208161" s="83"/>
    </row>
    <row r="208162" spans="16:16" x14ac:dyDescent="0.3">
      <c r="P208162" s="83"/>
    </row>
    <row r="208163" spans="16:16" x14ac:dyDescent="0.3">
      <c r="P208163" s="83"/>
    </row>
    <row r="208164" spans="16:16" x14ac:dyDescent="0.3">
      <c r="P208164" s="83"/>
    </row>
    <row r="208165" spans="16:16" x14ac:dyDescent="0.3">
      <c r="P208165" s="83"/>
    </row>
    <row r="208166" spans="16:16" x14ac:dyDescent="0.3">
      <c r="P208166" s="83"/>
    </row>
    <row r="208167" spans="16:16" x14ac:dyDescent="0.3">
      <c r="P208167" s="83"/>
    </row>
    <row r="208168" spans="16:16" x14ac:dyDescent="0.3">
      <c r="P208168" s="83"/>
    </row>
    <row r="208169" spans="16:16" x14ac:dyDescent="0.3">
      <c r="P208169" s="83"/>
    </row>
    <row r="208170" spans="16:16" x14ac:dyDescent="0.3">
      <c r="P208170" s="83"/>
    </row>
    <row r="208171" spans="16:16" x14ac:dyDescent="0.3">
      <c r="P208171" s="83"/>
    </row>
    <row r="208172" spans="16:16" x14ac:dyDescent="0.3">
      <c r="P208172" s="83"/>
    </row>
    <row r="208173" spans="16:16" x14ac:dyDescent="0.3">
      <c r="P208173" s="83"/>
    </row>
    <row r="208174" spans="16:16" x14ac:dyDescent="0.3">
      <c r="P208174" s="83"/>
    </row>
    <row r="208175" spans="16:16" x14ac:dyDescent="0.3">
      <c r="P208175" s="83"/>
    </row>
    <row r="208176" spans="16:16" x14ac:dyDescent="0.3">
      <c r="P208176" s="83"/>
    </row>
    <row r="208177" spans="16:16" x14ac:dyDescent="0.3">
      <c r="P208177" s="83"/>
    </row>
    <row r="208178" spans="16:16" x14ac:dyDescent="0.3">
      <c r="P208178" s="83"/>
    </row>
    <row r="208179" spans="16:16" x14ac:dyDescent="0.3">
      <c r="P208179" s="83"/>
    </row>
    <row r="208180" spans="16:16" x14ac:dyDescent="0.3">
      <c r="P208180" s="83"/>
    </row>
    <row r="208181" spans="16:16" x14ac:dyDescent="0.3">
      <c r="P208181" s="83"/>
    </row>
    <row r="208182" spans="16:16" x14ac:dyDescent="0.3">
      <c r="P208182" s="83"/>
    </row>
    <row r="208183" spans="16:16" x14ac:dyDescent="0.3">
      <c r="P208183" s="83"/>
    </row>
    <row r="208184" spans="16:16" x14ac:dyDescent="0.3">
      <c r="P208184" s="83"/>
    </row>
    <row r="208185" spans="16:16" x14ac:dyDescent="0.3">
      <c r="P208185" s="83"/>
    </row>
    <row r="208186" spans="16:16" x14ac:dyDescent="0.3">
      <c r="P208186" s="83"/>
    </row>
    <row r="208187" spans="16:16" x14ac:dyDescent="0.3">
      <c r="P208187" s="83"/>
    </row>
    <row r="208188" spans="16:16" x14ac:dyDescent="0.3">
      <c r="P208188" s="83"/>
    </row>
    <row r="208189" spans="16:16" x14ac:dyDescent="0.3">
      <c r="P208189" s="83"/>
    </row>
    <row r="208190" spans="16:16" x14ac:dyDescent="0.3">
      <c r="P208190" s="83"/>
    </row>
    <row r="208191" spans="16:16" x14ac:dyDescent="0.3">
      <c r="P208191" s="83"/>
    </row>
    <row r="208192" spans="16:16" x14ac:dyDescent="0.3">
      <c r="P208192" s="83"/>
    </row>
    <row r="208193" spans="16:16" x14ac:dyDescent="0.3">
      <c r="P208193" s="83"/>
    </row>
    <row r="208194" spans="16:16" x14ac:dyDescent="0.3">
      <c r="P208194" s="83"/>
    </row>
    <row r="208195" spans="16:16" x14ac:dyDescent="0.3">
      <c r="P208195" s="83"/>
    </row>
    <row r="208196" spans="16:16" x14ac:dyDescent="0.3">
      <c r="P208196" s="83"/>
    </row>
    <row r="208197" spans="16:16" x14ac:dyDescent="0.3">
      <c r="P208197" s="83"/>
    </row>
    <row r="208198" spans="16:16" x14ac:dyDescent="0.3">
      <c r="P208198" s="83"/>
    </row>
    <row r="208199" spans="16:16" x14ac:dyDescent="0.3">
      <c r="P208199" s="83"/>
    </row>
    <row r="208200" spans="16:16" x14ac:dyDescent="0.3">
      <c r="P208200" s="83"/>
    </row>
    <row r="208201" spans="16:16" x14ac:dyDescent="0.3">
      <c r="P208201" s="83"/>
    </row>
    <row r="208202" spans="16:16" x14ac:dyDescent="0.3">
      <c r="P208202" s="83"/>
    </row>
    <row r="208203" spans="16:16" x14ac:dyDescent="0.3">
      <c r="P208203" s="83"/>
    </row>
    <row r="208204" spans="16:16" x14ac:dyDescent="0.3">
      <c r="P208204" s="83"/>
    </row>
    <row r="208205" spans="16:16" x14ac:dyDescent="0.3">
      <c r="P208205" s="83"/>
    </row>
    <row r="208206" spans="16:16" x14ac:dyDescent="0.3">
      <c r="P208206" s="83"/>
    </row>
    <row r="208207" spans="16:16" x14ac:dyDescent="0.3">
      <c r="P208207" s="83"/>
    </row>
    <row r="208208" spans="16:16" x14ac:dyDescent="0.3">
      <c r="P208208" s="83"/>
    </row>
    <row r="208209" spans="16:16" x14ac:dyDescent="0.3">
      <c r="P208209" s="83"/>
    </row>
    <row r="208210" spans="16:16" x14ac:dyDescent="0.3">
      <c r="P208210" s="83"/>
    </row>
    <row r="208211" spans="16:16" x14ac:dyDescent="0.3">
      <c r="P208211" s="83"/>
    </row>
    <row r="208212" spans="16:16" x14ac:dyDescent="0.3">
      <c r="P208212" s="83"/>
    </row>
    <row r="208213" spans="16:16" x14ac:dyDescent="0.3">
      <c r="P208213" s="83"/>
    </row>
    <row r="208214" spans="16:16" x14ac:dyDescent="0.3">
      <c r="P208214" s="83"/>
    </row>
    <row r="208215" spans="16:16" x14ac:dyDescent="0.3">
      <c r="P208215" s="83"/>
    </row>
    <row r="208216" spans="16:16" x14ac:dyDescent="0.3">
      <c r="P208216" s="83"/>
    </row>
    <row r="208217" spans="16:16" x14ac:dyDescent="0.3">
      <c r="P208217" s="83"/>
    </row>
    <row r="208218" spans="16:16" x14ac:dyDescent="0.3">
      <c r="P208218" s="83"/>
    </row>
    <row r="208219" spans="16:16" x14ac:dyDescent="0.3">
      <c r="P208219" s="83"/>
    </row>
    <row r="208220" spans="16:16" x14ac:dyDescent="0.3">
      <c r="P208220" s="83"/>
    </row>
    <row r="208221" spans="16:16" x14ac:dyDescent="0.3">
      <c r="P208221" s="83"/>
    </row>
    <row r="208222" spans="16:16" x14ac:dyDescent="0.3">
      <c r="P208222" s="83"/>
    </row>
    <row r="208223" spans="16:16" x14ac:dyDescent="0.3">
      <c r="P208223" s="83"/>
    </row>
    <row r="208224" spans="16:16" x14ac:dyDescent="0.3">
      <c r="P208224" s="83"/>
    </row>
    <row r="208225" spans="16:16" x14ac:dyDescent="0.3">
      <c r="P208225" s="83"/>
    </row>
    <row r="208226" spans="16:16" x14ac:dyDescent="0.3">
      <c r="P208226" s="83"/>
    </row>
    <row r="208227" spans="16:16" x14ac:dyDescent="0.3">
      <c r="P208227" s="83"/>
    </row>
    <row r="208228" spans="16:16" x14ac:dyDescent="0.3">
      <c r="P208228" s="83"/>
    </row>
    <row r="208229" spans="16:16" x14ac:dyDescent="0.3">
      <c r="P208229" s="83"/>
    </row>
    <row r="208230" spans="16:16" x14ac:dyDescent="0.3">
      <c r="P208230" s="83"/>
    </row>
    <row r="208231" spans="16:16" x14ac:dyDescent="0.3">
      <c r="P208231" s="83"/>
    </row>
    <row r="208232" spans="16:16" x14ac:dyDescent="0.3">
      <c r="P208232" s="83"/>
    </row>
    <row r="208233" spans="16:16" x14ac:dyDescent="0.3">
      <c r="P208233" s="83"/>
    </row>
    <row r="208234" spans="16:16" x14ac:dyDescent="0.3">
      <c r="P208234" s="83"/>
    </row>
    <row r="208235" spans="16:16" x14ac:dyDescent="0.3">
      <c r="P208235" s="83"/>
    </row>
    <row r="208236" spans="16:16" x14ac:dyDescent="0.3">
      <c r="P208236" s="83"/>
    </row>
    <row r="208237" spans="16:16" x14ac:dyDescent="0.3">
      <c r="P208237" s="83"/>
    </row>
    <row r="208238" spans="16:16" x14ac:dyDescent="0.3">
      <c r="P208238" s="83"/>
    </row>
    <row r="208239" spans="16:16" x14ac:dyDescent="0.3">
      <c r="P208239" s="83"/>
    </row>
    <row r="208240" spans="16:16" x14ac:dyDescent="0.3">
      <c r="P208240" s="83"/>
    </row>
    <row r="208241" spans="16:16" x14ac:dyDescent="0.3">
      <c r="P208241" s="83"/>
    </row>
    <row r="208242" spans="16:16" x14ac:dyDescent="0.3">
      <c r="P208242" s="83"/>
    </row>
    <row r="208243" spans="16:16" x14ac:dyDescent="0.3">
      <c r="P208243" s="83"/>
    </row>
    <row r="208244" spans="16:16" x14ac:dyDescent="0.3">
      <c r="P208244" s="83"/>
    </row>
    <row r="208245" spans="16:16" x14ac:dyDescent="0.3">
      <c r="P208245" s="83"/>
    </row>
    <row r="208246" spans="16:16" x14ac:dyDescent="0.3">
      <c r="P208246" s="83"/>
    </row>
    <row r="208247" spans="16:16" x14ac:dyDescent="0.3">
      <c r="P208247" s="83"/>
    </row>
    <row r="208248" spans="16:16" x14ac:dyDescent="0.3">
      <c r="P208248" s="83"/>
    </row>
    <row r="208249" spans="16:16" x14ac:dyDescent="0.3">
      <c r="P208249" s="83"/>
    </row>
    <row r="208250" spans="16:16" x14ac:dyDescent="0.3">
      <c r="P208250" s="83"/>
    </row>
    <row r="208251" spans="16:16" x14ac:dyDescent="0.3">
      <c r="P208251" s="83"/>
    </row>
    <row r="208252" spans="16:16" x14ac:dyDescent="0.3">
      <c r="P208252" s="83"/>
    </row>
    <row r="208253" spans="16:16" x14ac:dyDescent="0.3">
      <c r="P208253" s="83"/>
    </row>
    <row r="208254" spans="16:16" x14ac:dyDescent="0.3">
      <c r="P208254" s="83"/>
    </row>
    <row r="208255" spans="16:16" x14ac:dyDescent="0.3">
      <c r="P208255" s="83"/>
    </row>
    <row r="208256" spans="16:16" x14ac:dyDescent="0.3">
      <c r="P208256" s="83"/>
    </row>
    <row r="208257" spans="16:16" x14ac:dyDescent="0.3">
      <c r="P208257" s="83"/>
    </row>
    <row r="208258" spans="16:16" x14ac:dyDescent="0.3">
      <c r="P208258" s="83"/>
    </row>
    <row r="208259" spans="16:16" x14ac:dyDescent="0.3">
      <c r="P208259" s="83"/>
    </row>
    <row r="208260" spans="16:16" x14ac:dyDescent="0.3">
      <c r="P208260" s="83"/>
    </row>
    <row r="208261" spans="16:16" x14ac:dyDescent="0.3">
      <c r="P208261" s="83"/>
    </row>
    <row r="208262" spans="16:16" x14ac:dyDescent="0.3">
      <c r="P208262" s="83"/>
    </row>
    <row r="208263" spans="16:16" x14ac:dyDescent="0.3">
      <c r="P208263" s="83"/>
    </row>
    <row r="208264" spans="16:16" x14ac:dyDescent="0.3">
      <c r="P208264" s="83"/>
    </row>
    <row r="208265" spans="16:16" x14ac:dyDescent="0.3">
      <c r="P208265" s="83"/>
    </row>
    <row r="208266" spans="16:16" x14ac:dyDescent="0.3">
      <c r="P208266" s="83"/>
    </row>
    <row r="208267" spans="16:16" x14ac:dyDescent="0.3">
      <c r="P208267" s="83"/>
    </row>
    <row r="208268" spans="16:16" x14ac:dyDescent="0.3">
      <c r="P208268" s="83"/>
    </row>
    <row r="208269" spans="16:16" x14ac:dyDescent="0.3">
      <c r="P208269" s="83"/>
    </row>
    <row r="208270" spans="16:16" x14ac:dyDescent="0.3">
      <c r="P208270" s="83"/>
    </row>
    <row r="208271" spans="16:16" x14ac:dyDescent="0.3">
      <c r="P208271" s="83"/>
    </row>
    <row r="208272" spans="16:16" x14ac:dyDescent="0.3">
      <c r="P208272" s="83"/>
    </row>
    <row r="208273" spans="16:16" x14ac:dyDescent="0.3">
      <c r="P208273" s="83"/>
    </row>
    <row r="208274" spans="16:16" x14ac:dyDescent="0.3">
      <c r="P208274" s="83"/>
    </row>
    <row r="208275" spans="16:16" x14ac:dyDescent="0.3">
      <c r="P208275" s="83"/>
    </row>
    <row r="208276" spans="16:16" x14ac:dyDescent="0.3">
      <c r="P208276" s="83"/>
    </row>
    <row r="208277" spans="16:16" x14ac:dyDescent="0.3">
      <c r="P208277" s="83"/>
    </row>
    <row r="208278" spans="16:16" x14ac:dyDescent="0.3">
      <c r="P208278" s="83"/>
    </row>
    <row r="208279" spans="16:16" x14ac:dyDescent="0.3">
      <c r="P208279" s="83"/>
    </row>
    <row r="208280" spans="16:16" x14ac:dyDescent="0.3">
      <c r="P208280" s="83"/>
    </row>
    <row r="208281" spans="16:16" x14ac:dyDescent="0.3">
      <c r="P208281" s="83"/>
    </row>
    <row r="208282" spans="16:16" x14ac:dyDescent="0.3">
      <c r="P208282" s="83"/>
    </row>
    <row r="208283" spans="16:16" x14ac:dyDescent="0.3">
      <c r="P208283" s="83"/>
    </row>
    <row r="208284" spans="16:16" x14ac:dyDescent="0.3">
      <c r="P208284" s="83"/>
    </row>
    <row r="208285" spans="16:16" x14ac:dyDescent="0.3">
      <c r="P208285" s="83"/>
    </row>
    <row r="208286" spans="16:16" x14ac:dyDescent="0.3">
      <c r="P208286" s="83"/>
    </row>
    <row r="208287" spans="16:16" x14ac:dyDescent="0.3">
      <c r="P208287" s="83"/>
    </row>
    <row r="208288" spans="16:16" x14ac:dyDescent="0.3">
      <c r="P208288" s="83"/>
    </row>
    <row r="208289" spans="16:16" x14ac:dyDescent="0.3">
      <c r="P208289" s="83"/>
    </row>
    <row r="208290" spans="16:16" x14ac:dyDescent="0.3">
      <c r="P208290" s="83"/>
    </row>
    <row r="208291" spans="16:16" x14ac:dyDescent="0.3">
      <c r="P208291" s="83"/>
    </row>
    <row r="208292" spans="16:16" x14ac:dyDescent="0.3">
      <c r="P208292" s="83"/>
    </row>
    <row r="208293" spans="16:16" x14ac:dyDescent="0.3">
      <c r="P208293" s="83"/>
    </row>
    <row r="208294" spans="16:16" x14ac:dyDescent="0.3">
      <c r="P208294" s="83"/>
    </row>
    <row r="208295" spans="16:16" x14ac:dyDescent="0.3">
      <c r="P208295" s="83"/>
    </row>
    <row r="208296" spans="16:16" x14ac:dyDescent="0.3">
      <c r="P208296" s="83"/>
    </row>
    <row r="208297" spans="16:16" x14ac:dyDescent="0.3">
      <c r="P208297" s="83"/>
    </row>
    <row r="208298" spans="16:16" x14ac:dyDescent="0.3">
      <c r="P208298" s="83"/>
    </row>
    <row r="208299" spans="16:16" x14ac:dyDescent="0.3">
      <c r="P208299" s="83"/>
    </row>
    <row r="208300" spans="16:16" x14ac:dyDescent="0.3">
      <c r="P208300" s="83"/>
    </row>
    <row r="208301" spans="16:16" x14ac:dyDescent="0.3">
      <c r="P208301" s="83"/>
    </row>
    <row r="208302" spans="16:16" x14ac:dyDescent="0.3">
      <c r="P208302" s="83"/>
    </row>
    <row r="208303" spans="16:16" x14ac:dyDescent="0.3">
      <c r="P208303" s="83"/>
    </row>
    <row r="208304" spans="16:16" x14ac:dyDescent="0.3">
      <c r="P208304" s="83"/>
    </row>
    <row r="208305" spans="16:16" x14ac:dyDescent="0.3">
      <c r="P208305" s="83"/>
    </row>
    <row r="208306" spans="16:16" x14ac:dyDescent="0.3">
      <c r="P208306" s="83"/>
    </row>
    <row r="208307" spans="16:16" x14ac:dyDescent="0.3">
      <c r="P208307" s="83"/>
    </row>
    <row r="208308" spans="16:16" x14ac:dyDescent="0.3">
      <c r="P208308" s="83"/>
    </row>
    <row r="208309" spans="16:16" x14ac:dyDescent="0.3">
      <c r="P208309" s="83"/>
    </row>
    <row r="208310" spans="16:16" x14ac:dyDescent="0.3">
      <c r="P208310" s="83"/>
    </row>
    <row r="208311" spans="16:16" x14ac:dyDescent="0.3">
      <c r="P208311" s="83"/>
    </row>
    <row r="208312" spans="16:16" x14ac:dyDescent="0.3">
      <c r="P208312" s="83"/>
    </row>
    <row r="208313" spans="16:16" x14ac:dyDescent="0.3">
      <c r="P208313" s="83"/>
    </row>
    <row r="208314" spans="16:16" x14ac:dyDescent="0.3">
      <c r="P208314" s="83"/>
    </row>
    <row r="208315" spans="16:16" x14ac:dyDescent="0.3">
      <c r="P208315" s="83"/>
    </row>
    <row r="208316" spans="16:16" x14ac:dyDescent="0.3">
      <c r="P208316" s="83"/>
    </row>
    <row r="208317" spans="16:16" x14ac:dyDescent="0.3">
      <c r="P208317" s="83"/>
    </row>
    <row r="208318" spans="16:16" x14ac:dyDescent="0.3">
      <c r="P208318" s="83"/>
    </row>
    <row r="208319" spans="16:16" x14ac:dyDescent="0.3">
      <c r="P208319" s="83"/>
    </row>
    <row r="208320" spans="16:16" x14ac:dyDescent="0.3">
      <c r="P208320" s="83"/>
    </row>
    <row r="208321" spans="16:16" x14ac:dyDescent="0.3">
      <c r="P208321" s="83"/>
    </row>
    <row r="208322" spans="16:16" x14ac:dyDescent="0.3">
      <c r="P208322" s="83"/>
    </row>
    <row r="208323" spans="16:16" x14ac:dyDescent="0.3">
      <c r="P208323" s="83"/>
    </row>
    <row r="208324" spans="16:16" x14ac:dyDescent="0.3">
      <c r="P208324" s="83"/>
    </row>
    <row r="208325" spans="16:16" x14ac:dyDescent="0.3">
      <c r="P208325" s="83"/>
    </row>
    <row r="208326" spans="16:16" x14ac:dyDescent="0.3">
      <c r="P208326" s="83"/>
    </row>
    <row r="208327" spans="16:16" x14ac:dyDescent="0.3">
      <c r="P208327" s="83"/>
    </row>
    <row r="208328" spans="16:16" x14ac:dyDescent="0.3">
      <c r="P208328" s="83"/>
    </row>
    <row r="208329" spans="16:16" x14ac:dyDescent="0.3">
      <c r="P208329" s="83"/>
    </row>
    <row r="208330" spans="16:16" x14ac:dyDescent="0.3">
      <c r="P208330" s="83"/>
    </row>
    <row r="208331" spans="16:16" x14ac:dyDescent="0.3">
      <c r="P208331" s="83"/>
    </row>
    <row r="208332" spans="16:16" x14ac:dyDescent="0.3">
      <c r="P208332" s="83"/>
    </row>
    <row r="208333" spans="16:16" x14ac:dyDescent="0.3">
      <c r="P208333" s="83"/>
    </row>
    <row r="208334" spans="16:16" x14ac:dyDescent="0.3">
      <c r="P208334" s="83"/>
    </row>
    <row r="208335" spans="16:16" x14ac:dyDescent="0.3">
      <c r="P208335" s="83"/>
    </row>
    <row r="208336" spans="16:16" x14ac:dyDescent="0.3">
      <c r="P208336" s="83"/>
    </row>
    <row r="208337" spans="16:16" x14ac:dyDescent="0.3">
      <c r="P208337" s="83"/>
    </row>
    <row r="208338" spans="16:16" x14ac:dyDescent="0.3">
      <c r="P208338" s="83"/>
    </row>
    <row r="208339" spans="16:16" x14ac:dyDescent="0.3">
      <c r="P208339" s="83"/>
    </row>
    <row r="208340" spans="16:16" x14ac:dyDescent="0.3">
      <c r="P208340" s="83"/>
    </row>
    <row r="208341" spans="16:16" x14ac:dyDescent="0.3">
      <c r="P208341" s="83"/>
    </row>
    <row r="208342" spans="16:16" x14ac:dyDescent="0.3">
      <c r="P208342" s="83"/>
    </row>
    <row r="208343" spans="16:16" x14ac:dyDescent="0.3">
      <c r="P208343" s="83"/>
    </row>
    <row r="208344" spans="16:16" x14ac:dyDescent="0.3">
      <c r="P208344" s="83"/>
    </row>
    <row r="208345" spans="16:16" x14ac:dyDescent="0.3">
      <c r="P208345" s="83"/>
    </row>
    <row r="208346" spans="16:16" x14ac:dyDescent="0.3">
      <c r="P208346" s="83"/>
    </row>
    <row r="208347" spans="16:16" x14ac:dyDescent="0.3">
      <c r="P208347" s="83"/>
    </row>
    <row r="208348" spans="16:16" x14ac:dyDescent="0.3">
      <c r="P208348" s="83"/>
    </row>
    <row r="208349" spans="16:16" x14ac:dyDescent="0.3">
      <c r="P208349" s="83"/>
    </row>
    <row r="208350" spans="16:16" x14ac:dyDescent="0.3">
      <c r="P208350" s="83"/>
    </row>
    <row r="208351" spans="16:16" x14ac:dyDescent="0.3">
      <c r="P208351" s="83"/>
    </row>
    <row r="208352" spans="16:16" x14ac:dyDescent="0.3">
      <c r="P208352" s="83"/>
    </row>
    <row r="208353" spans="16:16" x14ac:dyDescent="0.3">
      <c r="P208353" s="83"/>
    </row>
    <row r="208354" spans="16:16" x14ac:dyDescent="0.3">
      <c r="P208354" s="83"/>
    </row>
    <row r="208355" spans="16:16" x14ac:dyDescent="0.3">
      <c r="P208355" s="83"/>
    </row>
    <row r="208356" spans="16:16" x14ac:dyDescent="0.3">
      <c r="P208356" s="83"/>
    </row>
    <row r="208357" spans="16:16" x14ac:dyDescent="0.3">
      <c r="P208357" s="83"/>
    </row>
    <row r="208358" spans="16:16" x14ac:dyDescent="0.3">
      <c r="P208358" s="83"/>
    </row>
    <row r="208359" spans="16:16" x14ac:dyDescent="0.3">
      <c r="P208359" s="83"/>
    </row>
    <row r="208360" spans="16:16" x14ac:dyDescent="0.3">
      <c r="P208360" s="83"/>
    </row>
    <row r="208361" spans="16:16" x14ac:dyDescent="0.3">
      <c r="P208361" s="83"/>
    </row>
    <row r="208362" spans="16:16" x14ac:dyDescent="0.3">
      <c r="P208362" s="83"/>
    </row>
    <row r="208363" spans="16:16" x14ac:dyDescent="0.3">
      <c r="P208363" s="83"/>
    </row>
    <row r="208364" spans="16:16" x14ac:dyDescent="0.3">
      <c r="P208364" s="83"/>
    </row>
    <row r="208365" spans="16:16" x14ac:dyDescent="0.3">
      <c r="P208365" s="83"/>
    </row>
    <row r="208366" spans="16:16" x14ac:dyDescent="0.3">
      <c r="P208366" s="83"/>
    </row>
    <row r="208367" spans="16:16" x14ac:dyDescent="0.3">
      <c r="P208367" s="83"/>
    </row>
    <row r="208368" spans="16:16" x14ac:dyDescent="0.3">
      <c r="P208368" s="83"/>
    </row>
    <row r="208369" spans="16:16" x14ac:dyDescent="0.3">
      <c r="P208369" s="83"/>
    </row>
    <row r="208370" spans="16:16" x14ac:dyDescent="0.3">
      <c r="P208370" s="83"/>
    </row>
    <row r="208371" spans="16:16" x14ac:dyDescent="0.3">
      <c r="P208371" s="83"/>
    </row>
    <row r="208372" spans="16:16" x14ac:dyDescent="0.3">
      <c r="P208372" s="83"/>
    </row>
    <row r="208373" spans="16:16" x14ac:dyDescent="0.3">
      <c r="P208373" s="83"/>
    </row>
    <row r="208374" spans="16:16" x14ac:dyDescent="0.3">
      <c r="P208374" s="83"/>
    </row>
    <row r="208375" spans="16:16" x14ac:dyDescent="0.3">
      <c r="P208375" s="83"/>
    </row>
    <row r="208376" spans="16:16" x14ac:dyDescent="0.3">
      <c r="P208376" s="83"/>
    </row>
    <row r="208377" spans="16:16" x14ac:dyDescent="0.3">
      <c r="P208377" s="83"/>
    </row>
    <row r="208378" spans="16:16" x14ac:dyDescent="0.3">
      <c r="P208378" s="83"/>
    </row>
    <row r="208379" spans="16:16" x14ac:dyDescent="0.3">
      <c r="P208379" s="83"/>
    </row>
    <row r="208380" spans="16:16" x14ac:dyDescent="0.3">
      <c r="P208380" s="83"/>
    </row>
    <row r="208381" spans="16:16" x14ac:dyDescent="0.3">
      <c r="P208381" s="83"/>
    </row>
    <row r="208382" spans="16:16" x14ac:dyDescent="0.3">
      <c r="P208382" s="83"/>
    </row>
    <row r="208383" spans="16:16" x14ac:dyDescent="0.3">
      <c r="P208383" s="83"/>
    </row>
    <row r="208384" spans="16:16" x14ac:dyDescent="0.3">
      <c r="P208384" s="83"/>
    </row>
    <row r="208385" spans="16:16" x14ac:dyDescent="0.3">
      <c r="P208385" s="83"/>
    </row>
    <row r="208386" spans="16:16" x14ac:dyDescent="0.3">
      <c r="P208386" s="83"/>
    </row>
    <row r="208387" spans="16:16" x14ac:dyDescent="0.3">
      <c r="P208387" s="83"/>
    </row>
    <row r="208388" spans="16:16" x14ac:dyDescent="0.3">
      <c r="P208388" s="83"/>
    </row>
    <row r="208389" spans="16:16" x14ac:dyDescent="0.3">
      <c r="P208389" s="83"/>
    </row>
    <row r="208390" spans="16:16" x14ac:dyDescent="0.3">
      <c r="P208390" s="83"/>
    </row>
    <row r="208391" spans="16:16" x14ac:dyDescent="0.3">
      <c r="P208391" s="83"/>
    </row>
    <row r="208392" spans="16:16" x14ac:dyDescent="0.3">
      <c r="P208392" s="83"/>
    </row>
    <row r="208393" spans="16:16" x14ac:dyDescent="0.3">
      <c r="P208393" s="83"/>
    </row>
    <row r="208394" spans="16:16" x14ac:dyDescent="0.3">
      <c r="P208394" s="83"/>
    </row>
    <row r="208395" spans="16:16" x14ac:dyDescent="0.3">
      <c r="P208395" s="83"/>
    </row>
    <row r="208396" spans="16:16" x14ac:dyDescent="0.3">
      <c r="P208396" s="83"/>
    </row>
    <row r="208397" spans="16:16" x14ac:dyDescent="0.3">
      <c r="P208397" s="83"/>
    </row>
    <row r="208398" spans="16:16" x14ac:dyDescent="0.3">
      <c r="P208398" s="83"/>
    </row>
    <row r="208399" spans="16:16" x14ac:dyDescent="0.3">
      <c r="P208399" s="83"/>
    </row>
    <row r="208400" spans="16:16" x14ac:dyDescent="0.3">
      <c r="P208400" s="83"/>
    </row>
    <row r="208401" spans="16:16" x14ac:dyDescent="0.3">
      <c r="P208401" s="83"/>
    </row>
    <row r="208402" spans="16:16" x14ac:dyDescent="0.3">
      <c r="P208402" s="83"/>
    </row>
    <row r="208403" spans="16:16" x14ac:dyDescent="0.3">
      <c r="P208403" s="83"/>
    </row>
    <row r="208404" spans="16:16" x14ac:dyDescent="0.3">
      <c r="P208404" s="83"/>
    </row>
    <row r="208405" spans="16:16" x14ac:dyDescent="0.3">
      <c r="P208405" s="83"/>
    </row>
    <row r="208406" spans="16:16" x14ac:dyDescent="0.3">
      <c r="P208406" s="83"/>
    </row>
    <row r="208407" spans="16:16" x14ac:dyDescent="0.3">
      <c r="P208407" s="83"/>
    </row>
    <row r="208408" spans="16:16" x14ac:dyDescent="0.3">
      <c r="P208408" s="83"/>
    </row>
    <row r="208409" spans="16:16" x14ac:dyDescent="0.3">
      <c r="P208409" s="83"/>
    </row>
    <row r="208410" spans="16:16" x14ac:dyDescent="0.3">
      <c r="P208410" s="83"/>
    </row>
    <row r="208411" spans="16:16" x14ac:dyDescent="0.3">
      <c r="P208411" s="83"/>
    </row>
    <row r="208412" spans="16:16" x14ac:dyDescent="0.3">
      <c r="P208412" s="83"/>
    </row>
    <row r="208413" spans="16:16" x14ac:dyDescent="0.3">
      <c r="P208413" s="83"/>
    </row>
    <row r="208414" spans="16:16" x14ac:dyDescent="0.3">
      <c r="P208414" s="83"/>
    </row>
    <row r="208415" spans="16:16" x14ac:dyDescent="0.3">
      <c r="P208415" s="83"/>
    </row>
    <row r="208416" spans="16:16" x14ac:dyDescent="0.3">
      <c r="P208416" s="83"/>
    </row>
    <row r="208417" spans="16:16" x14ac:dyDescent="0.3">
      <c r="P208417" s="83"/>
    </row>
    <row r="208418" spans="16:16" x14ac:dyDescent="0.3">
      <c r="P208418" s="83"/>
    </row>
    <row r="208419" spans="16:16" x14ac:dyDescent="0.3">
      <c r="P208419" s="83"/>
    </row>
    <row r="208420" spans="16:16" x14ac:dyDescent="0.3">
      <c r="P208420" s="83"/>
    </row>
    <row r="208421" spans="16:16" x14ac:dyDescent="0.3">
      <c r="P208421" s="83"/>
    </row>
    <row r="208422" spans="16:16" x14ac:dyDescent="0.3">
      <c r="P208422" s="83"/>
    </row>
    <row r="208423" spans="16:16" x14ac:dyDescent="0.3">
      <c r="P208423" s="83"/>
    </row>
    <row r="208424" spans="16:16" x14ac:dyDescent="0.3">
      <c r="P208424" s="83"/>
    </row>
    <row r="208425" spans="16:16" x14ac:dyDescent="0.3">
      <c r="P208425" s="83"/>
    </row>
    <row r="208426" spans="16:16" x14ac:dyDescent="0.3">
      <c r="P208426" s="83"/>
    </row>
    <row r="208427" spans="16:16" x14ac:dyDescent="0.3">
      <c r="P208427" s="83"/>
    </row>
    <row r="208428" spans="16:16" x14ac:dyDescent="0.3">
      <c r="P208428" s="83"/>
    </row>
    <row r="208429" spans="16:16" x14ac:dyDescent="0.3">
      <c r="P208429" s="83"/>
    </row>
    <row r="208430" spans="16:16" x14ac:dyDescent="0.3">
      <c r="P208430" s="83"/>
    </row>
    <row r="208431" spans="16:16" x14ac:dyDescent="0.3">
      <c r="P208431" s="83"/>
    </row>
    <row r="208432" spans="16:16" x14ac:dyDescent="0.3">
      <c r="P208432" s="83"/>
    </row>
    <row r="208433" spans="16:16" x14ac:dyDescent="0.3">
      <c r="P208433" s="83"/>
    </row>
    <row r="208434" spans="16:16" x14ac:dyDescent="0.3">
      <c r="P208434" s="83"/>
    </row>
    <row r="208435" spans="16:16" x14ac:dyDescent="0.3">
      <c r="P208435" s="83"/>
    </row>
    <row r="208436" spans="16:16" x14ac:dyDescent="0.3">
      <c r="P208436" s="83"/>
    </row>
    <row r="208437" spans="16:16" x14ac:dyDescent="0.3">
      <c r="P208437" s="83"/>
    </row>
    <row r="208438" spans="16:16" x14ac:dyDescent="0.3">
      <c r="P208438" s="83"/>
    </row>
    <row r="208439" spans="16:16" x14ac:dyDescent="0.3">
      <c r="P208439" s="83"/>
    </row>
    <row r="208440" spans="16:16" x14ac:dyDescent="0.3">
      <c r="P208440" s="83"/>
    </row>
    <row r="208441" spans="16:16" x14ac:dyDescent="0.3">
      <c r="P208441" s="83"/>
    </row>
    <row r="208442" spans="16:16" x14ac:dyDescent="0.3">
      <c r="P208442" s="83"/>
    </row>
    <row r="208443" spans="16:16" x14ac:dyDescent="0.3">
      <c r="P208443" s="83"/>
    </row>
    <row r="208444" spans="16:16" x14ac:dyDescent="0.3">
      <c r="P208444" s="83"/>
    </row>
    <row r="208445" spans="16:16" x14ac:dyDescent="0.3">
      <c r="P208445" s="83"/>
    </row>
    <row r="208446" spans="16:16" x14ac:dyDescent="0.3">
      <c r="P208446" s="83"/>
    </row>
    <row r="208447" spans="16:16" x14ac:dyDescent="0.3">
      <c r="P208447" s="83"/>
    </row>
    <row r="208448" spans="16:16" x14ac:dyDescent="0.3">
      <c r="P208448" s="83"/>
    </row>
    <row r="208449" spans="16:16" x14ac:dyDescent="0.3">
      <c r="P208449" s="83"/>
    </row>
    <row r="208450" spans="16:16" x14ac:dyDescent="0.3">
      <c r="P208450" s="83"/>
    </row>
    <row r="208451" spans="16:16" x14ac:dyDescent="0.3">
      <c r="P208451" s="83"/>
    </row>
    <row r="208452" spans="16:16" x14ac:dyDescent="0.3">
      <c r="P208452" s="83"/>
    </row>
    <row r="208453" spans="16:16" x14ac:dyDescent="0.3">
      <c r="P208453" s="83"/>
    </row>
    <row r="208454" spans="16:16" x14ac:dyDescent="0.3">
      <c r="P208454" s="83"/>
    </row>
    <row r="208455" spans="16:16" x14ac:dyDescent="0.3">
      <c r="P208455" s="83"/>
    </row>
    <row r="208456" spans="16:16" x14ac:dyDescent="0.3">
      <c r="P208456" s="83"/>
    </row>
    <row r="208457" spans="16:16" x14ac:dyDescent="0.3">
      <c r="P208457" s="83"/>
    </row>
    <row r="208458" spans="16:16" x14ac:dyDescent="0.3">
      <c r="P208458" s="83"/>
    </row>
    <row r="208459" spans="16:16" x14ac:dyDescent="0.3">
      <c r="P208459" s="83"/>
    </row>
    <row r="208460" spans="16:16" x14ac:dyDescent="0.3">
      <c r="P208460" s="83"/>
    </row>
    <row r="208461" spans="16:16" x14ac:dyDescent="0.3">
      <c r="P208461" s="83"/>
    </row>
    <row r="208462" spans="16:16" x14ac:dyDescent="0.3">
      <c r="P208462" s="83"/>
    </row>
    <row r="208463" spans="16:16" x14ac:dyDescent="0.3">
      <c r="P208463" s="83"/>
    </row>
    <row r="208464" spans="16:16" x14ac:dyDescent="0.3">
      <c r="P208464" s="83"/>
    </row>
    <row r="208465" spans="16:16" x14ac:dyDescent="0.3">
      <c r="P208465" s="83"/>
    </row>
    <row r="208466" spans="16:16" x14ac:dyDescent="0.3">
      <c r="P208466" s="83"/>
    </row>
    <row r="208467" spans="16:16" x14ac:dyDescent="0.3">
      <c r="P208467" s="83"/>
    </row>
    <row r="208468" spans="16:16" x14ac:dyDescent="0.3">
      <c r="P208468" s="83"/>
    </row>
    <row r="208469" spans="16:16" x14ac:dyDescent="0.3">
      <c r="P208469" s="83"/>
    </row>
    <row r="208470" spans="16:16" x14ac:dyDescent="0.3">
      <c r="P208470" s="83"/>
    </row>
    <row r="208471" spans="16:16" x14ac:dyDescent="0.3">
      <c r="P208471" s="83"/>
    </row>
    <row r="208472" spans="16:16" x14ac:dyDescent="0.3">
      <c r="P208472" s="83"/>
    </row>
    <row r="208473" spans="16:16" x14ac:dyDescent="0.3">
      <c r="P208473" s="83"/>
    </row>
    <row r="208474" spans="16:16" x14ac:dyDescent="0.3">
      <c r="P208474" s="83"/>
    </row>
    <row r="208475" spans="16:16" x14ac:dyDescent="0.3">
      <c r="P208475" s="83"/>
    </row>
    <row r="208476" spans="16:16" x14ac:dyDescent="0.3">
      <c r="P208476" s="83"/>
    </row>
    <row r="208477" spans="16:16" x14ac:dyDescent="0.3">
      <c r="P208477" s="83"/>
    </row>
    <row r="208478" spans="16:16" x14ac:dyDescent="0.3">
      <c r="P208478" s="83"/>
    </row>
    <row r="208479" spans="16:16" x14ac:dyDescent="0.3">
      <c r="P208479" s="83"/>
    </row>
    <row r="208480" spans="16:16" x14ac:dyDescent="0.3">
      <c r="P208480" s="83"/>
    </row>
    <row r="208481" spans="16:16" x14ac:dyDescent="0.3">
      <c r="P208481" s="83"/>
    </row>
    <row r="208482" spans="16:16" x14ac:dyDescent="0.3">
      <c r="P208482" s="83"/>
    </row>
    <row r="208483" spans="16:16" x14ac:dyDescent="0.3">
      <c r="P208483" s="83"/>
    </row>
    <row r="208484" spans="16:16" x14ac:dyDescent="0.3">
      <c r="P208484" s="83"/>
    </row>
    <row r="208485" spans="16:16" x14ac:dyDescent="0.3">
      <c r="P208485" s="83"/>
    </row>
    <row r="208486" spans="16:16" x14ac:dyDescent="0.3">
      <c r="P208486" s="83"/>
    </row>
    <row r="208487" spans="16:16" x14ac:dyDescent="0.3">
      <c r="P208487" s="83"/>
    </row>
    <row r="208488" spans="16:16" x14ac:dyDescent="0.3">
      <c r="P208488" s="83"/>
    </row>
    <row r="208489" spans="16:16" x14ac:dyDescent="0.3">
      <c r="P208489" s="83"/>
    </row>
    <row r="208490" spans="16:16" x14ac:dyDescent="0.3">
      <c r="P208490" s="83"/>
    </row>
    <row r="208491" spans="16:16" x14ac:dyDescent="0.3">
      <c r="P208491" s="83"/>
    </row>
    <row r="208492" spans="16:16" x14ac:dyDescent="0.3">
      <c r="P208492" s="83"/>
    </row>
    <row r="208493" spans="16:16" x14ac:dyDescent="0.3">
      <c r="P208493" s="83"/>
    </row>
    <row r="208494" spans="16:16" x14ac:dyDescent="0.3">
      <c r="P208494" s="83"/>
    </row>
    <row r="208495" spans="16:16" x14ac:dyDescent="0.3">
      <c r="P208495" s="83"/>
    </row>
    <row r="208496" spans="16:16" x14ac:dyDescent="0.3">
      <c r="P208496" s="83"/>
    </row>
    <row r="208497" spans="16:16" x14ac:dyDescent="0.3">
      <c r="P208497" s="83"/>
    </row>
    <row r="208498" spans="16:16" x14ac:dyDescent="0.3">
      <c r="P208498" s="83"/>
    </row>
    <row r="208499" spans="16:16" x14ac:dyDescent="0.3">
      <c r="P208499" s="83"/>
    </row>
    <row r="208500" spans="16:16" x14ac:dyDescent="0.3">
      <c r="P208500" s="83"/>
    </row>
    <row r="208501" spans="16:16" x14ac:dyDescent="0.3">
      <c r="P208501" s="83"/>
    </row>
    <row r="208502" spans="16:16" x14ac:dyDescent="0.3">
      <c r="P208502" s="83"/>
    </row>
    <row r="208503" spans="16:16" x14ac:dyDescent="0.3">
      <c r="P208503" s="83"/>
    </row>
    <row r="208504" spans="16:16" x14ac:dyDescent="0.3">
      <c r="P208504" s="83"/>
    </row>
    <row r="208505" spans="16:16" x14ac:dyDescent="0.3">
      <c r="P208505" s="83"/>
    </row>
    <row r="208506" spans="16:16" x14ac:dyDescent="0.3">
      <c r="P208506" s="83"/>
    </row>
    <row r="208507" spans="16:16" x14ac:dyDescent="0.3">
      <c r="P208507" s="83"/>
    </row>
    <row r="208508" spans="16:16" x14ac:dyDescent="0.3">
      <c r="P208508" s="83"/>
    </row>
    <row r="208509" spans="16:16" x14ac:dyDescent="0.3">
      <c r="P208509" s="83"/>
    </row>
    <row r="208510" spans="16:16" x14ac:dyDescent="0.3">
      <c r="P208510" s="83"/>
    </row>
    <row r="208511" spans="16:16" x14ac:dyDescent="0.3">
      <c r="P208511" s="83"/>
    </row>
    <row r="208512" spans="16:16" x14ac:dyDescent="0.3">
      <c r="P208512" s="83"/>
    </row>
    <row r="208513" spans="16:16" x14ac:dyDescent="0.3">
      <c r="P208513" s="83"/>
    </row>
    <row r="208514" spans="16:16" x14ac:dyDescent="0.3">
      <c r="P208514" s="83"/>
    </row>
    <row r="208515" spans="16:16" x14ac:dyDescent="0.3">
      <c r="P208515" s="83"/>
    </row>
    <row r="208516" spans="16:16" x14ac:dyDescent="0.3">
      <c r="P208516" s="83"/>
    </row>
    <row r="208517" spans="16:16" x14ac:dyDescent="0.3">
      <c r="P208517" s="83"/>
    </row>
    <row r="208518" spans="16:16" x14ac:dyDescent="0.3">
      <c r="P208518" s="83"/>
    </row>
    <row r="208519" spans="16:16" x14ac:dyDescent="0.3">
      <c r="P208519" s="83"/>
    </row>
    <row r="208520" spans="16:16" x14ac:dyDescent="0.3">
      <c r="P208520" s="83"/>
    </row>
    <row r="208521" spans="16:16" x14ac:dyDescent="0.3">
      <c r="P208521" s="83"/>
    </row>
    <row r="208522" spans="16:16" x14ac:dyDescent="0.3">
      <c r="P208522" s="83"/>
    </row>
    <row r="208523" spans="16:16" x14ac:dyDescent="0.3">
      <c r="P208523" s="83"/>
    </row>
    <row r="208524" spans="16:16" x14ac:dyDescent="0.3">
      <c r="P208524" s="83"/>
    </row>
    <row r="208525" spans="16:16" x14ac:dyDescent="0.3">
      <c r="P208525" s="83"/>
    </row>
    <row r="208526" spans="16:16" x14ac:dyDescent="0.3">
      <c r="P208526" s="83"/>
    </row>
    <row r="208527" spans="16:16" x14ac:dyDescent="0.3">
      <c r="P208527" s="83"/>
    </row>
    <row r="208528" spans="16:16" x14ac:dyDescent="0.3">
      <c r="P208528" s="83"/>
    </row>
    <row r="208529" spans="16:16" x14ac:dyDescent="0.3">
      <c r="P208529" s="83"/>
    </row>
    <row r="208530" spans="16:16" x14ac:dyDescent="0.3">
      <c r="P208530" s="83"/>
    </row>
    <row r="208531" spans="16:16" x14ac:dyDescent="0.3">
      <c r="P208531" s="83"/>
    </row>
    <row r="208532" spans="16:16" x14ac:dyDescent="0.3">
      <c r="P208532" s="83"/>
    </row>
    <row r="208533" spans="16:16" x14ac:dyDescent="0.3">
      <c r="P208533" s="83"/>
    </row>
    <row r="208534" spans="16:16" x14ac:dyDescent="0.3">
      <c r="P208534" s="83"/>
    </row>
    <row r="208535" spans="16:16" x14ac:dyDescent="0.3">
      <c r="P208535" s="83"/>
    </row>
    <row r="208536" spans="16:16" x14ac:dyDescent="0.3">
      <c r="P208536" s="83"/>
    </row>
    <row r="208537" spans="16:16" x14ac:dyDescent="0.3">
      <c r="P208537" s="83"/>
    </row>
    <row r="208538" spans="16:16" x14ac:dyDescent="0.3">
      <c r="P208538" s="83"/>
    </row>
    <row r="208539" spans="16:16" x14ac:dyDescent="0.3">
      <c r="P208539" s="83"/>
    </row>
    <row r="208540" spans="16:16" x14ac:dyDescent="0.3">
      <c r="P208540" s="83"/>
    </row>
    <row r="208541" spans="16:16" x14ac:dyDescent="0.3">
      <c r="P208541" s="83"/>
    </row>
    <row r="208542" spans="16:16" x14ac:dyDescent="0.3">
      <c r="P208542" s="83"/>
    </row>
    <row r="208543" spans="16:16" x14ac:dyDescent="0.3">
      <c r="P208543" s="83"/>
    </row>
    <row r="208544" spans="16:16" x14ac:dyDescent="0.3">
      <c r="P208544" s="83"/>
    </row>
    <row r="208545" spans="16:16" x14ac:dyDescent="0.3">
      <c r="P208545" s="83"/>
    </row>
    <row r="208546" spans="16:16" x14ac:dyDescent="0.3">
      <c r="P208546" s="83"/>
    </row>
    <row r="208547" spans="16:16" x14ac:dyDescent="0.3">
      <c r="P208547" s="83"/>
    </row>
    <row r="208548" spans="16:16" x14ac:dyDescent="0.3">
      <c r="P208548" s="83"/>
    </row>
    <row r="208549" spans="16:16" x14ac:dyDescent="0.3">
      <c r="P208549" s="83"/>
    </row>
    <row r="208550" spans="16:16" x14ac:dyDescent="0.3">
      <c r="P208550" s="83"/>
    </row>
    <row r="208551" spans="16:16" x14ac:dyDescent="0.3">
      <c r="P208551" s="83"/>
    </row>
    <row r="208552" spans="16:16" x14ac:dyDescent="0.3">
      <c r="P208552" s="83"/>
    </row>
    <row r="208553" spans="16:16" x14ac:dyDescent="0.3">
      <c r="P208553" s="83"/>
    </row>
    <row r="208554" spans="16:16" x14ac:dyDescent="0.3">
      <c r="P208554" s="83"/>
    </row>
    <row r="208555" spans="16:16" x14ac:dyDescent="0.3">
      <c r="P208555" s="83"/>
    </row>
    <row r="208556" spans="16:16" x14ac:dyDescent="0.3">
      <c r="P208556" s="83"/>
    </row>
    <row r="208557" spans="16:16" x14ac:dyDescent="0.3">
      <c r="P208557" s="83"/>
    </row>
    <row r="208558" spans="16:16" x14ac:dyDescent="0.3">
      <c r="P208558" s="83"/>
    </row>
    <row r="208559" spans="16:16" x14ac:dyDescent="0.3">
      <c r="P208559" s="83"/>
    </row>
    <row r="208560" spans="16:16" x14ac:dyDescent="0.3">
      <c r="P208560" s="83"/>
    </row>
    <row r="208561" spans="16:16" x14ac:dyDescent="0.3">
      <c r="P208561" s="83"/>
    </row>
    <row r="208562" spans="16:16" x14ac:dyDescent="0.3">
      <c r="P208562" s="83"/>
    </row>
    <row r="208563" spans="16:16" x14ac:dyDescent="0.3">
      <c r="P208563" s="83"/>
    </row>
    <row r="208564" spans="16:16" x14ac:dyDescent="0.3">
      <c r="P208564" s="83"/>
    </row>
    <row r="208565" spans="16:16" x14ac:dyDescent="0.3">
      <c r="P208565" s="83"/>
    </row>
    <row r="208566" spans="16:16" x14ac:dyDescent="0.3">
      <c r="P208566" s="83"/>
    </row>
    <row r="208567" spans="16:16" x14ac:dyDescent="0.3">
      <c r="P208567" s="83"/>
    </row>
    <row r="208568" spans="16:16" x14ac:dyDescent="0.3">
      <c r="P208568" s="83"/>
    </row>
    <row r="208569" spans="16:16" x14ac:dyDescent="0.3">
      <c r="P208569" s="83"/>
    </row>
    <row r="208570" spans="16:16" x14ac:dyDescent="0.3">
      <c r="P208570" s="83"/>
    </row>
    <row r="208571" spans="16:16" x14ac:dyDescent="0.3">
      <c r="P208571" s="83"/>
    </row>
    <row r="208572" spans="16:16" x14ac:dyDescent="0.3">
      <c r="P208572" s="83"/>
    </row>
    <row r="208573" spans="16:16" x14ac:dyDescent="0.3">
      <c r="P208573" s="83"/>
    </row>
    <row r="208574" spans="16:16" x14ac:dyDescent="0.3">
      <c r="P208574" s="83"/>
    </row>
    <row r="208575" spans="16:16" x14ac:dyDescent="0.3">
      <c r="P208575" s="83"/>
    </row>
    <row r="208576" spans="16:16" x14ac:dyDescent="0.3">
      <c r="P208576" s="83"/>
    </row>
    <row r="208577" spans="16:16" x14ac:dyDescent="0.3">
      <c r="P208577" s="83"/>
    </row>
    <row r="208578" spans="16:16" x14ac:dyDescent="0.3">
      <c r="P208578" s="83"/>
    </row>
    <row r="208579" spans="16:16" x14ac:dyDescent="0.3">
      <c r="P208579" s="83"/>
    </row>
    <row r="208580" spans="16:16" x14ac:dyDescent="0.3">
      <c r="P208580" s="83"/>
    </row>
    <row r="208581" spans="16:16" x14ac:dyDescent="0.3">
      <c r="P208581" s="83"/>
    </row>
    <row r="208582" spans="16:16" x14ac:dyDescent="0.3">
      <c r="P208582" s="83"/>
    </row>
    <row r="208583" spans="16:16" x14ac:dyDescent="0.3">
      <c r="P208583" s="83"/>
    </row>
    <row r="208584" spans="16:16" x14ac:dyDescent="0.3">
      <c r="P208584" s="83"/>
    </row>
    <row r="208585" spans="16:16" x14ac:dyDescent="0.3">
      <c r="P208585" s="83"/>
    </row>
    <row r="208586" spans="16:16" x14ac:dyDescent="0.3">
      <c r="P208586" s="83"/>
    </row>
    <row r="208587" spans="16:16" x14ac:dyDescent="0.3">
      <c r="P208587" s="83"/>
    </row>
    <row r="208588" spans="16:16" x14ac:dyDescent="0.3">
      <c r="P208588" s="83"/>
    </row>
    <row r="208589" spans="16:16" x14ac:dyDescent="0.3">
      <c r="P208589" s="83"/>
    </row>
    <row r="208590" spans="16:16" x14ac:dyDescent="0.3">
      <c r="P208590" s="83"/>
    </row>
    <row r="208591" spans="16:16" x14ac:dyDescent="0.3">
      <c r="P208591" s="83"/>
    </row>
    <row r="208592" spans="16:16" x14ac:dyDescent="0.3">
      <c r="P208592" s="83"/>
    </row>
    <row r="208593" spans="16:16" x14ac:dyDescent="0.3">
      <c r="P208593" s="83"/>
    </row>
    <row r="208594" spans="16:16" x14ac:dyDescent="0.3">
      <c r="P208594" s="83"/>
    </row>
    <row r="208595" spans="16:16" x14ac:dyDescent="0.3">
      <c r="P208595" s="83"/>
    </row>
    <row r="208596" spans="16:16" x14ac:dyDescent="0.3">
      <c r="P208596" s="83"/>
    </row>
    <row r="208597" spans="16:16" x14ac:dyDescent="0.3">
      <c r="P208597" s="83"/>
    </row>
    <row r="208598" spans="16:16" x14ac:dyDescent="0.3">
      <c r="P208598" s="83"/>
    </row>
    <row r="208599" spans="16:16" x14ac:dyDescent="0.3">
      <c r="P208599" s="83"/>
    </row>
    <row r="208600" spans="16:16" x14ac:dyDescent="0.3">
      <c r="P208600" s="83"/>
    </row>
    <row r="208601" spans="16:16" x14ac:dyDescent="0.3">
      <c r="P208601" s="83"/>
    </row>
    <row r="208602" spans="16:16" x14ac:dyDescent="0.3">
      <c r="P208602" s="83"/>
    </row>
    <row r="208603" spans="16:16" x14ac:dyDescent="0.3">
      <c r="P208603" s="83"/>
    </row>
    <row r="208604" spans="16:16" x14ac:dyDescent="0.3">
      <c r="P208604" s="83"/>
    </row>
    <row r="208605" spans="16:16" x14ac:dyDescent="0.3">
      <c r="P208605" s="83"/>
    </row>
    <row r="208606" spans="16:16" x14ac:dyDescent="0.3">
      <c r="P208606" s="83"/>
    </row>
    <row r="208607" spans="16:16" x14ac:dyDescent="0.3">
      <c r="P208607" s="83"/>
    </row>
    <row r="208608" spans="16:16" x14ac:dyDescent="0.3">
      <c r="P208608" s="83"/>
    </row>
    <row r="208609" spans="16:16" x14ac:dyDescent="0.3">
      <c r="P208609" s="83"/>
    </row>
    <row r="208610" spans="16:16" x14ac:dyDescent="0.3">
      <c r="P208610" s="83"/>
    </row>
    <row r="208611" spans="16:16" x14ac:dyDescent="0.3">
      <c r="P208611" s="83"/>
    </row>
    <row r="208612" spans="16:16" x14ac:dyDescent="0.3">
      <c r="P208612" s="83"/>
    </row>
    <row r="208613" spans="16:16" x14ac:dyDescent="0.3">
      <c r="P208613" s="83"/>
    </row>
    <row r="208614" spans="16:16" x14ac:dyDescent="0.3">
      <c r="P208614" s="83"/>
    </row>
    <row r="208615" spans="16:16" x14ac:dyDescent="0.3">
      <c r="P208615" s="83"/>
    </row>
    <row r="208616" spans="16:16" x14ac:dyDescent="0.3">
      <c r="P208616" s="83"/>
    </row>
    <row r="208617" spans="16:16" x14ac:dyDescent="0.3">
      <c r="P208617" s="83"/>
    </row>
    <row r="208618" spans="16:16" x14ac:dyDescent="0.3">
      <c r="P208618" s="83"/>
    </row>
    <row r="208619" spans="16:16" x14ac:dyDescent="0.3">
      <c r="P208619" s="83"/>
    </row>
    <row r="208620" spans="16:16" x14ac:dyDescent="0.3">
      <c r="P208620" s="83"/>
    </row>
    <row r="208621" spans="16:16" x14ac:dyDescent="0.3">
      <c r="P208621" s="83"/>
    </row>
    <row r="208622" spans="16:16" x14ac:dyDescent="0.3">
      <c r="P208622" s="83"/>
    </row>
    <row r="208623" spans="16:16" x14ac:dyDescent="0.3">
      <c r="P208623" s="83"/>
    </row>
    <row r="208624" spans="16:16" x14ac:dyDescent="0.3">
      <c r="P208624" s="83"/>
    </row>
    <row r="208625" spans="16:16" x14ac:dyDescent="0.3">
      <c r="P208625" s="83"/>
    </row>
    <row r="208626" spans="16:16" x14ac:dyDescent="0.3">
      <c r="P208626" s="83"/>
    </row>
    <row r="208627" spans="16:16" x14ac:dyDescent="0.3">
      <c r="P208627" s="83"/>
    </row>
    <row r="208628" spans="16:16" x14ac:dyDescent="0.3">
      <c r="P208628" s="83"/>
    </row>
    <row r="208629" spans="16:16" x14ac:dyDescent="0.3">
      <c r="P208629" s="83"/>
    </row>
    <row r="208630" spans="16:16" x14ac:dyDescent="0.3">
      <c r="P208630" s="83"/>
    </row>
    <row r="208631" spans="16:16" x14ac:dyDescent="0.3">
      <c r="P208631" s="83"/>
    </row>
    <row r="208632" spans="16:16" x14ac:dyDescent="0.3">
      <c r="P208632" s="83"/>
    </row>
    <row r="208633" spans="16:16" x14ac:dyDescent="0.3">
      <c r="P208633" s="83"/>
    </row>
    <row r="208634" spans="16:16" x14ac:dyDescent="0.3">
      <c r="P208634" s="83"/>
    </row>
    <row r="208635" spans="16:16" x14ac:dyDescent="0.3">
      <c r="P208635" s="83"/>
    </row>
    <row r="208636" spans="16:16" x14ac:dyDescent="0.3">
      <c r="P208636" s="83"/>
    </row>
    <row r="208637" spans="16:16" x14ac:dyDescent="0.3">
      <c r="P208637" s="83"/>
    </row>
    <row r="208638" spans="16:16" x14ac:dyDescent="0.3">
      <c r="P208638" s="83"/>
    </row>
    <row r="208639" spans="16:16" x14ac:dyDescent="0.3">
      <c r="P208639" s="83"/>
    </row>
    <row r="208640" spans="16:16" x14ac:dyDescent="0.3">
      <c r="P208640" s="83"/>
    </row>
    <row r="208641" spans="16:16" x14ac:dyDescent="0.3">
      <c r="P208641" s="83"/>
    </row>
    <row r="208642" spans="16:16" x14ac:dyDescent="0.3">
      <c r="P208642" s="83"/>
    </row>
    <row r="208643" spans="16:16" x14ac:dyDescent="0.3">
      <c r="P208643" s="83"/>
    </row>
    <row r="208644" spans="16:16" x14ac:dyDescent="0.3">
      <c r="P208644" s="83"/>
    </row>
    <row r="208645" spans="16:16" x14ac:dyDescent="0.3">
      <c r="P208645" s="83"/>
    </row>
    <row r="208646" spans="16:16" x14ac:dyDescent="0.3">
      <c r="P208646" s="83"/>
    </row>
    <row r="208647" spans="16:16" x14ac:dyDescent="0.3">
      <c r="P208647" s="83"/>
    </row>
    <row r="208648" spans="16:16" x14ac:dyDescent="0.3">
      <c r="P208648" s="83"/>
    </row>
    <row r="208649" spans="16:16" x14ac:dyDescent="0.3">
      <c r="P208649" s="83"/>
    </row>
    <row r="208650" spans="16:16" x14ac:dyDescent="0.3">
      <c r="P208650" s="83"/>
    </row>
    <row r="208651" spans="16:16" x14ac:dyDescent="0.3">
      <c r="P208651" s="83"/>
    </row>
    <row r="208652" spans="16:16" x14ac:dyDescent="0.3">
      <c r="P208652" s="83"/>
    </row>
    <row r="208653" spans="16:16" x14ac:dyDescent="0.3">
      <c r="P208653" s="83"/>
    </row>
    <row r="208654" spans="16:16" x14ac:dyDescent="0.3">
      <c r="P208654" s="83"/>
    </row>
    <row r="208655" spans="16:16" x14ac:dyDescent="0.3">
      <c r="P208655" s="83"/>
    </row>
    <row r="208656" spans="16:16" x14ac:dyDescent="0.3">
      <c r="P208656" s="83"/>
    </row>
    <row r="208657" spans="16:16" x14ac:dyDescent="0.3">
      <c r="P208657" s="83"/>
    </row>
    <row r="208658" spans="16:16" x14ac:dyDescent="0.3">
      <c r="P208658" s="83"/>
    </row>
    <row r="208659" spans="16:16" x14ac:dyDescent="0.3">
      <c r="P208659" s="83"/>
    </row>
    <row r="208660" spans="16:16" x14ac:dyDescent="0.3">
      <c r="P208660" s="83"/>
    </row>
    <row r="208661" spans="16:16" x14ac:dyDescent="0.3">
      <c r="P208661" s="83"/>
    </row>
    <row r="208662" spans="16:16" x14ac:dyDescent="0.3">
      <c r="P208662" s="83"/>
    </row>
    <row r="208663" spans="16:16" x14ac:dyDescent="0.3">
      <c r="P208663" s="83"/>
    </row>
    <row r="208664" spans="16:16" x14ac:dyDescent="0.3">
      <c r="P208664" s="83"/>
    </row>
    <row r="208665" spans="16:16" x14ac:dyDescent="0.3">
      <c r="P208665" s="83"/>
    </row>
    <row r="208666" spans="16:16" x14ac:dyDescent="0.3">
      <c r="P208666" s="83"/>
    </row>
    <row r="208667" spans="16:16" x14ac:dyDescent="0.3">
      <c r="P208667" s="83"/>
    </row>
    <row r="208668" spans="16:16" x14ac:dyDescent="0.3">
      <c r="P208668" s="83"/>
    </row>
    <row r="208669" spans="16:16" x14ac:dyDescent="0.3">
      <c r="P208669" s="83"/>
    </row>
    <row r="208670" spans="16:16" x14ac:dyDescent="0.3">
      <c r="P208670" s="83"/>
    </row>
    <row r="208671" spans="16:16" x14ac:dyDescent="0.3">
      <c r="P208671" s="83"/>
    </row>
    <row r="208672" spans="16:16" x14ac:dyDescent="0.3">
      <c r="P208672" s="83"/>
    </row>
    <row r="208673" spans="16:16" x14ac:dyDescent="0.3">
      <c r="P208673" s="83"/>
    </row>
    <row r="208674" spans="16:16" x14ac:dyDescent="0.3">
      <c r="P208674" s="83"/>
    </row>
    <row r="208675" spans="16:16" x14ac:dyDescent="0.3">
      <c r="P208675" s="83"/>
    </row>
    <row r="208676" spans="16:16" x14ac:dyDescent="0.3">
      <c r="P208676" s="83"/>
    </row>
    <row r="208677" spans="16:16" x14ac:dyDescent="0.3">
      <c r="P208677" s="83"/>
    </row>
    <row r="208678" spans="16:16" x14ac:dyDescent="0.3">
      <c r="P208678" s="83"/>
    </row>
    <row r="208679" spans="16:16" x14ac:dyDescent="0.3">
      <c r="P208679" s="83"/>
    </row>
    <row r="208680" spans="16:16" x14ac:dyDescent="0.3">
      <c r="P208680" s="83"/>
    </row>
    <row r="208681" spans="16:16" x14ac:dyDescent="0.3">
      <c r="P208681" s="83"/>
    </row>
    <row r="208682" spans="16:16" x14ac:dyDescent="0.3">
      <c r="P208682" s="83"/>
    </row>
    <row r="208683" spans="16:16" x14ac:dyDescent="0.3">
      <c r="P208683" s="83"/>
    </row>
    <row r="208684" spans="16:16" x14ac:dyDescent="0.3">
      <c r="P208684" s="83"/>
    </row>
    <row r="208685" spans="16:16" x14ac:dyDescent="0.3">
      <c r="P208685" s="83"/>
    </row>
    <row r="208686" spans="16:16" x14ac:dyDescent="0.3">
      <c r="P208686" s="83"/>
    </row>
    <row r="208687" spans="16:16" x14ac:dyDescent="0.3">
      <c r="P208687" s="83"/>
    </row>
    <row r="208688" spans="16:16" x14ac:dyDescent="0.3">
      <c r="P208688" s="83"/>
    </row>
    <row r="208689" spans="16:16" x14ac:dyDescent="0.3">
      <c r="P208689" s="83"/>
    </row>
    <row r="208690" spans="16:16" x14ac:dyDescent="0.3">
      <c r="P208690" s="83"/>
    </row>
    <row r="208691" spans="16:16" x14ac:dyDescent="0.3">
      <c r="P208691" s="83"/>
    </row>
    <row r="208692" spans="16:16" x14ac:dyDescent="0.3">
      <c r="P208692" s="83"/>
    </row>
    <row r="208693" spans="16:16" x14ac:dyDescent="0.3">
      <c r="P208693" s="83"/>
    </row>
    <row r="208694" spans="16:16" x14ac:dyDescent="0.3">
      <c r="P208694" s="83"/>
    </row>
    <row r="208695" spans="16:16" x14ac:dyDescent="0.3">
      <c r="P208695" s="83"/>
    </row>
    <row r="208696" spans="16:16" x14ac:dyDescent="0.3">
      <c r="P208696" s="83"/>
    </row>
    <row r="208697" spans="16:16" x14ac:dyDescent="0.3">
      <c r="P208697" s="83"/>
    </row>
    <row r="208698" spans="16:16" x14ac:dyDescent="0.3">
      <c r="P208698" s="83"/>
    </row>
    <row r="208699" spans="16:16" x14ac:dyDescent="0.3">
      <c r="P208699" s="83"/>
    </row>
    <row r="208700" spans="16:16" x14ac:dyDescent="0.3">
      <c r="P208700" s="83"/>
    </row>
    <row r="208701" spans="16:16" x14ac:dyDescent="0.3">
      <c r="P208701" s="83"/>
    </row>
    <row r="208702" spans="16:16" x14ac:dyDescent="0.3">
      <c r="P208702" s="83"/>
    </row>
    <row r="208703" spans="16:16" x14ac:dyDescent="0.3">
      <c r="P208703" s="83"/>
    </row>
    <row r="208704" spans="16:16" x14ac:dyDescent="0.3">
      <c r="P208704" s="83"/>
    </row>
    <row r="208705" spans="16:16" x14ac:dyDescent="0.3">
      <c r="P208705" s="83"/>
    </row>
    <row r="208706" spans="16:16" x14ac:dyDescent="0.3">
      <c r="P208706" s="83"/>
    </row>
    <row r="208707" spans="16:16" x14ac:dyDescent="0.3">
      <c r="P208707" s="83"/>
    </row>
    <row r="208708" spans="16:16" x14ac:dyDescent="0.3">
      <c r="P208708" s="83"/>
    </row>
    <row r="208709" spans="16:16" x14ac:dyDescent="0.3">
      <c r="P208709" s="83"/>
    </row>
    <row r="208710" spans="16:16" x14ac:dyDescent="0.3">
      <c r="P208710" s="83"/>
    </row>
    <row r="208711" spans="16:16" x14ac:dyDescent="0.3">
      <c r="P208711" s="83"/>
    </row>
    <row r="208712" spans="16:16" x14ac:dyDescent="0.3">
      <c r="P208712" s="83"/>
    </row>
    <row r="208713" spans="16:16" x14ac:dyDescent="0.3">
      <c r="P208713" s="83"/>
    </row>
    <row r="208714" spans="16:16" x14ac:dyDescent="0.3">
      <c r="P208714" s="83"/>
    </row>
    <row r="208715" spans="16:16" x14ac:dyDescent="0.3">
      <c r="P208715" s="83"/>
    </row>
    <row r="208716" spans="16:16" x14ac:dyDescent="0.3">
      <c r="P208716" s="83"/>
    </row>
    <row r="208717" spans="16:16" x14ac:dyDescent="0.3">
      <c r="P208717" s="83"/>
    </row>
    <row r="208718" spans="16:16" x14ac:dyDescent="0.3">
      <c r="P208718" s="83"/>
    </row>
    <row r="208719" spans="16:16" x14ac:dyDescent="0.3">
      <c r="P208719" s="83"/>
    </row>
    <row r="208720" spans="16:16" x14ac:dyDescent="0.3">
      <c r="P208720" s="83"/>
    </row>
    <row r="208721" spans="16:16" x14ac:dyDescent="0.3">
      <c r="P208721" s="83"/>
    </row>
    <row r="208722" spans="16:16" x14ac:dyDescent="0.3">
      <c r="P208722" s="83"/>
    </row>
    <row r="208723" spans="16:16" x14ac:dyDescent="0.3">
      <c r="P208723" s="83"/>
    </row>
    <row r="208724" spans="16:16" x14ac:dyDescent="0.3">
      <c r="P208724" s="83"/>
    </row>
    <row r="208725" spans="16:16" x14ac:dyDescent="0.3">
      <c r="P208725" s="83"/>
    </row>
    <row r="208726" spans="16:16" x14ac:dyDescent="0.3">
      <c r="P208726" s="83"/>
    </row>
    <row r="208727" spans="16:16" x14ac:dyDescent="0.3">
      <c r="P208727" s="83"/>
    </row>
    <row r="208728" spans="16:16" x14ac:dyDescent="0.3">
      <c r="P208728" s="83"/>
    </row>
    <row r="208729" spans="16:16" x14ac:dyDescent="0.3">
      <c r="P208729" s="83"/>
    </row>
    <row r="208730" spans="16:16" x14ac:dyDescent="0.3">
      <c r="P208730" s="83"/>
    </row>
    <row r="208731" spans="16:16" x14ac:dyDescent="0.3">
      <c r="P208731" s="83"/>
    </row>
    <row r="208732" spans="16:16" x14ac:dyDescent="0.3">
      <c r="P208732" s="83"/>
    </row>
    <row r="208733" spans="16:16" x14ac:dyDescent="0.3">
      <c r="P208733" s="83"/>
    </row>
    <row r="208734" spans="16:16" x14ac:dyDescent="0.3">
      <c r="P208734" s="83"/>
    </row>
    <row r="208735" spans="16:16" x14ac:dyDescent="0.3">
      <c r="P208735" s="83"/>
    </row>
    <row r="208736" spans="16:16" x14ac:dyDescent="0.3">
      <c r="P208736" s="83"/>
    </row>
    <row r="208737" spans="16:16" x14ac:dyDescent="0.3">
      <c r="P208737" s="83"/>
    </row>
    <row r="208738" spans="16:16" x14ac:dyDescent="0.3">
      <c r="P208738" s="83"/>
    </row>
    <row r="208739" spans="16:16" x14ac:dyDescent="0.3">
      <c r="P208739" s="83"/>
    </row>
    <row r="208740" spans="16:16" x14ac:dyDescent="0.3">
      <c r="P208740" s="83"/>
    </row>
    <row r="208741" spans="16:16" x14ac:dyDescent="0.3">
      <c r="P208741" s="83"/>
    </row>
    <row r="208742" spans="16:16" x14ac:dyDescent="0.3">
      <c r="P208742" s="83"/>
    </row>
    <row r="208743" spans="16:16" x14ac:dyDescent="0.3">
      <c r="P208743" s="83"/>
    </row>
    <row r="208744" spans="16:16" x14ac:dyDescent="0.3">
      <c r="P208744" s="83"/>
    </row>
    <row r="208745" spans="16:16" x14ac:dyDescent="0.3">
      <c r="P208745" s="83"/>
    </row>
    <row r="208746" spans="16:16" x14ac:dyDescent="0.3">
      <c r="P208746" s="83"/>
    </row>
    <row r="208747" spans="16:16" x14ac:dyDescent="0.3">
      <c r="P208747" s="83"/>
    </row>
    <row r="208748" spans="16:16" x14ac:dyDescent="0.3">
      <c r="P208748" s="83"/>
    </row>
    <row r="208749" spans="16:16" x14ac:dyDescent="0.3">
      <c r="P208749" s="83"/>
    </row>
    <row r="208750" spans="16:16" x14ac:dyDescent="0.3">
      <c r="P208750" s="83"/>
    </row>
    <row r="208751" spans="16:16" x14ac:dyDescent="0.3">
      <c r="P208751" s="83"/>
    </row>
    <row r="208752" spans="16:16" x14ac:dyDescent="0.3">
      <c r="P208752" s="83"/>
    </row>
    <row r="208753" spans="16:16" x14ac:dyDescent="0.3">
      <c r="P208753" s="83"/>
    </row>
    <row r="208754" spans="16:16" x14ac:dyDescent="0.3">
      <c r="P208754" s="83"/>
    </row>
    <row r="208755" spans="16:16" x14ac:dyDescent="0.3">
      <c r="P208755" s="83"/>
    </row>
    <row r="208756" spans="16:16" x14ac:dyDescent="0.3">
      <c r="P208756" s="83"/>
    </row>
    <row r="208757" spans="16:16" x14ac:dyDescent="0.3">
      <c r="P208757" s="83"/>
    </row>
    <row r="208758" spans="16:16" x14ac:dyDescent="0.3">
      <c r="P208758" s="83"/>
    </row>
    <row r="208759" spans="16:16" x14ac:dyDescent="0.3">
      <c r="P208759" s="83"/>
    </row>
    <row r="208760" spans="16:16" x14ac:dyDescent="0.3">
      <c r="P208760" s="83"/>
    </row>
    <row r="208761" spans="16:16" x14ac:dyDescent="0.3">
      <c r="P208761" s="83"/>
    </row>
    <row r="208762" spans="16:16" x14ac:dyDescent="0.3">
      <c r="P208762" s="83"/>
    </row>
    <row r="208763" spans="16:16" x14ac:dyDescent="0.3">
      <c r="P208763" s="83"/>
    </row>
    <row r="208764" spans="16:16" x14ac:dyDescent="0.3">
      <c r="P208764" s="83"/>
    </row>
    <row r="208765" spans="16:16" x14ac:dyDescent="0.3">
      <c r="P208765" s="83"/>
    </row>
    <row r="208766" spans="16:16" x14ac:dyDescent="0.3">
      <c r="P208766" s="83"/>
    </row>
    <row r="208767" spans="16:16" x14ac:dyDescent="0.3">
      <c r="P208767" s="83"/>
    </row>
    <row r="208768" spans="16:16" x14ac:dyDescent="0.3">
      <c r="P208768" s="83"/>
    </row>
    <row r="208769" spans="16:16" x14ac:dyDescent="0.3">
      <c r="P208769" s="83"/>
    </row>
    <row r="208770" spans="16:16" x14ac:dyDescent="0.3">
      <c r="P208770" s="83"/>
    </row>
    <row r="208771" spans="16:16" x14ac:dyDescent="0.3">
      <c r="P208771" s="83"/>
    </row>
    <row r="208772" spans="16:16" x14ac:dyDescent="0.3">
      <c r="P208772" s="83"/>
    </row>
    <row r="208773" spans="16:16" x14ac:dyDescent="0.3">
      <c r="P208773" s="83"/>
    </row>
    <row r="208774" spans="16:16" x14ac:dyDescent="0.3">
      <c r="P208774" s="83"/>
    </row>
    <row r="208775" spans="16:16" x14ac:dyDescent="0.3">
      <c r="P208775" s="83"/>
    </row>
    <row r="208776" spans="16:16" x14ac:dyDescent="0.3">
      <c r="P208776" s="83"/>
    </row>
    <row r="208777" spans="16:16" x14ac:dyDescent="0.3">
      <c r="P208777" s="83"/>
    </row>
    <row r="208778" spans="16:16" x14ac:dyDescent="0.3">
      <c r="P208778" s="83"/>
    </row>
    <row r="208779" spans="16:16" x14ac:dyDescent="0.3">
      <c r="P208779" s="83"/>
    </row>
    <row r="208780" spans="16:16" x14ac:dyDescent="0.3">
      <c r="P208780" s="83"/>
    </row>
    <row r="208781" spans="16:16" x14ac:dyDescent="0.3">
      <c r="P208781" s="83"/>
    </row>
    <row r="208782" spans="16:16" x14ac:dyDescent="0.3">
      <c r="P208782" s="83"/>
    </row>
    <row r="208783" spans="16:16" x14ac:dyDescent="0.3">
      <c r="P208783" s="83"/>
    </row>
    <row r="208784" spans="16:16" x14ac:dyDescent="0.3">
      <c r="P208784" s="83"/>
    </row>
    <row r="208785" spans="16:16" x14ac:dyDescent="0.3">
      <c r="P208785" s="83"/>
    </row>
    <row r="208786" spans="16:16" x14ac:dyDescent="0.3">
      <c r="P208786" s="83"/>
    </row>
    <row r="208787" spans="16:16" x14ac:dyDescent="0.3">
      <c r="P208787" s="83"/>
    </row>
    <row r="208788" spans="16:16" x14ac:dyDescent="0.3">
      <c r="P208788" s="83"/>
    </row>
    <row r="208789" spans="16:16" x14ac:dyDescent="0.3">
      <c r="P208789" s="83"/>
    </row>
    <row r="208790" spans="16:16" x14ac:dyDescent="0.3">
      <c r="P208790" s="83"/>
    </row>
    <row r="208791" spans="16:16" x14ac:dyDescent="0.3">
      <c r="P208791" s="83"/>
    </row>
    <row r="208792" spans="16:16" x14ac:dyDescent="0.3">
      <c r="P208792" s="83"/>
    </row>
    <row r="208793" spans="16:16" x14ac:dyDescent="0.3">
      <c r="P208793" s="83"/>
    </row>
    <row r="208794" spans="16:16" x14ac:dyDescent="0.3">
      <c r="P208794" s="83"/>
    </row>
    <row r="208795" spans="16:16" x14ac:dyDescent="0.3">
      <c r="P208795" s="83"/>
    </row>
    <row r="208796" spans="16:16" x14ac:dyDescent="0.3">
      <c r="P208796" s="83"/>
    </row>
    <row r="208797" spans="16:16" x14ac:dyDescent="0.3">
      <c r="P208797" s="83"/>
    </row>
    <row r="208798" spans="16:16" x14ac:dyDescent="0.3">
      <c r="P208798" s="83"/>
    </row>
    <row r="208799" spans="16:16" x14ac:dyDescent="0.3">
      <c r="P208799" s="83"/>
    </row>
    <row r="208800" spans="16:16" x14ac:dyDescent="0.3">
      <c r="P208800" s="83"/>
    </row>
    <row r="208801" spans="16:16" x14ac:dyDescent="0.3">
      <c r="P208801" s="83"/>
    </row>
    <row r="208802" spans="16:16" x14ac:dyDescent="0.3">
      <c r="P208802" s="83"/>
    </row>
    <row r="208803" spans="16:16" x14ac:dyDescent="0.3">
      <c r="P208803" s="83"/>
    </row>
    <row r="208804" spans="16:16" x14ac:dyDescent="0.3">
      <c r="P208804" s="83"/>
    </row>
    <row r="208805" spans="16:16" x14ac:dyDescent="0.3">
      <c r="P208805" s="83"/>
    </row>
    <row r="208806" spans="16:16" x14ac:dyDescent="0.3">
      <c r="P208806" s="83"/>
    </row>
    <row r="208807" spans="16:16" x14ac:dyDescent="0.3">
      <c r="P208807" s="83"/>
    </row>
    <row r="208808" spans="16:16" x14ac:dyDescent="0.3">
      <c r="P208808" s="83"/>
    </row>
    <row r="208809" spans="16:16" x14ac:dyDescent="0.3">
      <c r="P208809" s="83"/>
    </row>
    <row r="208810" spans="16:16" x14ac:dyDescent="0.3">
      <c r="P208810" s="83"/>
    </row>
    <row r="208811" spans="16:16" x14ac:dyDescent="0.3">
      <c r="P208811" s="83"/>
    </row>
    <row r="208812" spans="16:16" x14ac:dyDescent="0.3">
      <c r="P208812" s="83"/>
    </row>
    <row r="208813" spans="16:16" x14ac:dyDescent="0.3">
      <c r="P208813" s="83"/>
    </row>
    <row r="208814" spans="16:16" x14ac:dyDescent="0.3">
      <c r="P208814" s="83"/>
    </row>
    <row r="208815" spans="16:16" x14ac:dyDescent="0.3">
      <c r="P208815" s="83"/>
    </row>
    <row r="208816" spans="16:16" x14ac:dyDescent="0.3">
      <c r="P208816" s="83"/>
    </row>
    <row r="208817" spans="16:16" x14ac:dyDescent="0.3">
      <c r="P208817" s="83"/>
    </row>
    <row r="208818" spans="16:16" x14ac:dyDescent="0.3">
      <c r="P208818" s="83"/>
    </row>
    <row r="208819" spans="16:16" x14ac:dyDescent="0.3">
      <c r="P208819" s="83"/>
    </row>
    <row r="208820" spans="16:16" x14ac:dyDescent="0.3">
      <c r="P208820" s="83"/>
    </row>
    <row r="208821" spans="16:16" x14ac:dyDescent="0.3">
      <c r="P208821" s="83"/>
    </row>
    <row r="208822" spans="16:16" x14ac:dyDescent="0.3">
      <c r="P208822" s="83"/>
    </row>
    <row r="208823" spans="16:16" x14ac:dyDescent="0.3">
      <c r="P208823" s="83"/>
    </row>
    <row r="208824" spans="16:16" x14ac:dyDescent="0.3">
      <c r="P208824" s="83"/>
    </row>
    <row r="208825" spans="16:16" x14ac:dyDescent="0.3">
      <c r="P208825" s="83"/>
    </row>
    <row r="208826" spans="16:16" x14ac:dyDescent="0.3">
      <c r="P208826" s="83"/>
    </row>
    <row r="208827" spans="16:16" x14ac:dyDescent="0.3">
      <c r="P208827" s="83"/>
    </row>
    <row r="208828" spans="16:16" x14ac:dyDescent="0.3">
      <c r="P208828" s="83"/>
    </row>
    <row r="208829" spans="16:16" x14ac:dyDescent="0.3">
      <c r="P208829" s="83"/>
    </row>
    <row r="208830" spans="16:16" x14ac:dyDescent="0.3">
      <c r="P208830" s="83"/>
    </row>
    <row r="208831" spans="16:16" x14ac:dyDescent="0.3">
      <c r="P208831" s="83"/>
    </row>
    <row r="208832" spans="16:16" x14ac:dyDescent="0.3">
      <c r="P208832" s="83"/>
    </row>
    <row r="208833" spans="16:16" x14ac:dyDescent="0.3">
      <c r="P208833" s="83"/>
    </row>
    <row r="208834" spans="16:16" x14ac:dyDescent="0.3">
      <c r="P208834" s="83"/>
    </row>
    <row r="208835" spans="16:16" x14ac:dyDescent="0.3">
      <c r="P208835" s="83"/>
    </row>
    <row r="208836" spans="16:16" x14ac:dyDescent="0.3">
      <c r="P208836" s="83"/>
    </row>
    <row r="208837" spans="16:16" x14ac:dyDescent="0.3">
      <c r="P208837" s="83"/>
    </row>
    <row r="208838" spans="16:16" x14ac:dyDescent="0.3">
      <c r="P208838" s="83"/>
    </row>
    <row r="208839" spans="16:16" x14ac:dyDescent="0.3">
      <c r="P208839" s="83"/>
    </row>
    <row r="208840" spans="16:16" x14ac:dyDescent="0.3">
      <c r="P208840" s="83"/>
    </row>
    <row r="208841" spans="16:16" x14ac:dyDescent="0.3">
      <c r="P208841" s="83"/>
    </row>
    <row r="208842" spans="16:16" x14ac:dyDescent="0.3">
      <c r="P208842" s="83"/>
    </row>
    <row r="208843" spans="16:16" x14ac:dyDescent="0.3">
      <c r="P208843" s="83"/>
    </row>
    <row r="208844" spans="16:16" x14ac:dyDescent="0.3">
      <c r="P208844" s="83"/>
    </row>
    <row r="208845" spans="16:16" x14ac:dyDescent="0.3">
      <c r="P208845" s="83"/>
    </row>
    <row r="208846" spans="16:16" x14ac:dyDescent="0.3">
      <c r="P208846" s="83"/>
    </row>
    <row r="208847" spans="16:16" x14ac:dyDescent="0.3">
      <c r="P208847" s="83"/>
    </row>
    <row r="208848" spans="16:16" x14ac:dyDescent="0.3">
      <c r="P208848" s="83"/>
    </row>
    <row r="208849" spans="16:16" x14ac:dyDescent="0.3">
      <c r="P208849" s="83"/>
    </row>
    <row r="208850" spans="16:16" x14ac:dyDescent="0.3">
      <c r="P208850" s="83"/>
    </row>
    <row r="208851" spans="16:16" x14ac:dyDescent="0.3">
      <c r="P208851" s="83"/>
    </row>
    <row r="208852" spans="16:16" x14ac:dyDescent="0.3">
      <c r="P208852" s="83"/>
    </row>
    <row r="208853" spans="16:16" x14ac:dyDescent="0.3">
      <c r="P208853" s="83"/>
    </row>
    <row r="208854" spans="16:16" x14ac:dyDescent="0.3">
      <c r="P208854" s="83"/>
    </row>
    <row r="208855" spans="16:16" x14ac:dyDescent="0.3">
      <c r="P208855" s="83"/>
    </row>
    <row r="208856" spans="16:16" x14ac:dyDescent="0.3">
      <c r="P208856" s="83"/>
    </row>
    <row r="208857" spans="16:16" x14ac:dyDescent="0.3">
      <c r="P208857" s="83"/>
    </row>
    <row r="208858" spans="16:16" x14ac:dyDescent="0.3">
      <c r="P208858" s="83"/>
    </row>
    <row r="208859" spans="16:16" x14ac:dyDescent="0.3">
      <c r="P208859" s="83"/>
    </row>
    <row r="208860" spans="16:16" x14ac:dyDescent="0.3">
      <c r="P208860" s="83"/>
    </row>
    <row r="208861" spans="16:16" x14ac:dyDescent="0.3">
      <c r="P208861" s="83"/>
    </row>
    <row r="208862" spans="16:16" x14ac:dyDescent="0.3">
      <c r="P208862" s="83"/>
    </row>
    <row r="208863" spans="16:16" x14ac:dyDescent="0.3">
      <c r="P208863" s="83"/>
    </row>
    <row r="208864" spans="16:16" x14ac:dyDescent="0.3">
      <c r="P208864" s="83"/>
    </row>
    <row r="208865" spans="16:16" x14ac:dyDescent="0.3">
      <c r="P208865" s="83"/>
    </row>
    <row r="208866" spans="16:16" x14ac:dyDescent="0.3">
      <c r="P208866" s="83"/>
    </row>
    <row r="208867" spans="16:16" x14ac:dyDescent="0.3">
      <c r="P208867" s="83"/>
    </row>
    <row r="208868" spans="16:16" x14ac:dyDescent="0.3">
      <c r="P208868" s="83"/>
    </row>
    <row r="208869" spans="16:16" x14ac:dyDescent="0.3">
      <c r="P208869" s="83"/>
    </row>
    <row r="208870" spans="16:16" x14ac:dyDescent="0.3">
      <c r="P208870" s="83"/>
    </row>
    <row r="208871" spans="16:16" x14ac:dyDescent="0.3">
      <c r="P208871" s="83"/>
    </row>
    <row r="208872" spans="16:16" x14ac:dyDescent="0.3">
      <c r="P208872" s="83"/>
    </row>
    <row r="208873" spans="16:16" x14ac:dyDescent="0.3">
      <c r="P208873" s="83"/>
    </row>
    <row r="208874" spans="16:16" x14ac:dyDescent="0.3">
      <c r="P208874" s="83"/>
    </row>
    <row r="208875" spans="16:16" x14ac:dyDescent="0.3">
      <c r="P208875" s="83"/>
    </row>
    <row r="208876" spans="16:16" x14ac:dyDescent="0.3">
      <c r="P208876" s="83"/>
    </row>
    <row r="208877" spans="16:16" x14ac:dyDescent="0.3">
      <c r="P208877" s="83"/>
    </row>
    <row r="208878" spans="16:16" x14ac:dyDescent="0.3">
      <c r="P208878" s="83"/>
    </row>
    <row r="208879" spans="16:16" x14ac:dyDescent="0.3">
      <c r="P208879" s="83"/>
    </row>
    <row r="208880" spans="16:16" x14ac:dyDescent="0.3">
      <c r="P208880" s="83"/>
    </row>
    <row r="208881" spans="16:16" x14ac:dyDescent="0.3">
      <c r="P208881" s="83"/>
    </row>
    <row r="208882" spans="16:16" x14ac:dyDescent="0.3">
      <c r="P208882" s="83"/>
    </row>
    <row r="208883" spans="16:16" x14ac:dyDescent="0.3">
      <c r="P208883" s="83"/>
    </row>
    <row r="208884" spans="16:16" x14ac:dyDescent="0.3">
      <c r="P208884" s="83"/>
    </row>
    <row r="208885" spans="16:16" x14ac:dyDescent="0.3">
      <c r="P208885" s="83"/>
    </row>
    <row r="208886" spans="16:16" x14ac:dyDescent="0.3">
      <c r="P208886" s="83"/>
    </row>
    <row r="208887" spans="16:16" x14ac:dyDescent="0.3">
      <c r="P208887" s="83"/>
    </row>
    <row r="208888" spans="16:16" x14ac:dyDescent="0.3">
      <c r="P208888" s="83"/>
    </row>
    <row r="208889" spans="16:16" x14ac:dyDescent="0.3">
      <c r="P208889" s="83"/>
    </row>
    <row r="208890" spans="16:16" x14ac:dyDescent="0.3">
      <c r="P208890" s="83"/>
    </row>
    <row r="208891" spans="16:16" x14ac:dyDescent="0.3">
      <c r="P208891" s="83"/>
    </row>
    <row r="208892" spans="16:16" x14ac:dyDescent="0.3">
      <c r="P208892" s="83"/>
    </row>
    <row r="208893" spans="16:16" x14ac:dyDescent="0.3">
      <c r="P208893" s="83"/>
    </row>
    <row r="208894" spans="16:16" x14ac:dyDescent="0.3">
      <c r="P208894" s="83"/>
    </row>
    <row r="208895" spans="16:16" x14ac:dyDescent="0.3">
      <c r="P208895" s="83"/>
    </row>
    <row r="208896" spans="16:16" x14ac:dyDescent="0.3">
      <c r="P208896" s="83"/>
    </row>
    <row r="208897" spans="16:16" x14ac:dyDescent="0.3">
      <c r="P208897" s="83"/>
    </row>
    <row r="208898" spans="16:16" x14ac:dyDescent="0.3">
      <c r="P208898" s="83"/>
    </row>
    <row r="208899" spans="16:16" x14ac:dyDescent="0.3">
      <c r="P208899" s="83"/>
    </row>
    <row r="208900" spans="16:16" x14ac:dyDescent="0.3">
      <c r="P208900" s="83"/>
    </row>
    <row r="208901" spans="16:16" x14ac:dyDescent="0.3">
      <c r="P208901" s="83"/>
    </row>
    <row r="208902" spans="16:16" x14ac:dyDescent="0.3">
      <c r="P208902" s="83"/>
    </row>
    <row r="208903" spans="16:16" x14ac:dyDescent="0.3">
      <c r="P208903" s="83"/>
    </row>
    <row r="208904" spans="16:16" x14ac:dyDescent="0.3">
      <c r="P208904" s="83"/>
    </row>
    <row r="208905" spans="16:16" x14ac:dyDescent="0.3">
      <c r="P208905" s="83"/>
    </row>
    <row r="208906" spans="16:16" x14ac:dyDescent="0.3">
      <c r="P208906" s="83"/>
    </row>
    <row r="208907" spans="16:16" x14ac:dyDescent="0.3">
      <c r="P208907" s="83"/>
    </row>
    <row r="208908" spans="16:16" x14ac:dyDescent="0.3">
      <c r="P208908" s="83"/>
    </row>
    <row r="208909" spans="16:16" x14ac:dyDescent="0.3">
      <c r="P208909" s="83"/>
    </row>
    <row r="208910" spans="16:16" x14ac:dyDescent="0.3">
      <c r="P208910" s="83"/>
    </row>
    <row r="208911" spans="16:16" x14ac:dyDescent="0.3">
      <c r="P208911" s="83"/>
    </row>
    <row r="208912" spans="16:16" x14ac:dyDescent="0.3">
      <c r="P208912" s="83"/>
    </row>
    <row r="208913" spans="16:16" x14ac:dyDescent="0.3">
      <c r="P208913" s="83"/>
    </row>
    <row r="208914" spans="16:16" x14ac:dyDescent="0.3">
      <c r="P208914" s="83"/>
    </row>
    <row r="208915" spans="16:16" x14ac:dyDescent="0.3">
      <c r="P208915" s="83"/>
    </row>
    <row r="208916" spans="16:16" x14ac:dyDescent="0.3">
      <c r="P208916" s="83"/>
    </row>
    <row r="208917" spans="16:16" x14ac:dyDescent="0.3">
      <c r="P208917" s="83"/>
    </row>
    <row r="208918" spans="16:16" x14ac:dyDescent="0.3">
      <c r="P208918" s="83"/>
    </row>
    <row r="208919" spans="16:16" x14ac:dyDescent="0.3">
      <c r="P208919" s="83"/>
    </row>
    <row r="208920" spans="16:16" x14ac:dyDescent="0.3">
      <c r="P208920" s="83"/>
    </row>
    <row r="208921" spans="16:16" x14ac:dyDescent="0.3">
      <c r="P208921" s="83"/>
    </row>
    <row r="208922" spans="16:16" x14ac:dyDescent="0.3">
      <c r="P208922" s="83"/>
    </row>
    <row r="208923" spans="16:16" x14ac:dyDescent="0.3">
      <c r="P208923" s="83"/>
    </row>
    <row r="208924" spans="16:16" x14ac:dyDescent="0.3">
      <c r="P208924" s="83"/>
    </row>
    <row r="208925" spans="16:16" x14ac:dyDescent="0.3">
      <c r="P208925" s="83"/>
    </row>
    <row r="208926" spans="16:16" x14ac:dyDescent="0.3">
      <c r="P208926" s="83"/>
    </row>
    <row r="208927" spans="16:16" x14ac:dyDescent="0.3">
      <c r="P208927" s="83"/>
    </row>
    <row r="208928" spans="16:16" x14ac:dyDescent="0.3">
      <c r="P208928" s="83"/>
    </row>
    <row r="208929" spans="16:16" x14ac:dyDescent="0.3">
      <c r="P208929" s="83"/>
    </row>
    <row r="208930" spans="16:16" x14ac:dyDescent="0.3">
      <c r="P208930" s="83"/>
    </row>
    <row r="208931" spans="16:16" x14ac:dyDescent="0.3">
      <c r="P208931" s="83"/>
    </row>
    <row r="208932" spans="16:16" x14ac:dyDescent="0.3">
      <c r="P208932" s="83"/>
    </row>
    <row r="208933" spans="16:16" x14ac:dyDescent="0.3">
      <c r="P208933" s="83"/>
    </row>
    <row r="208934" spans="16:16" x14ac:dyDescent="0.3">
      <c r="P208934" s="83"/>
    </row>
    <row r="208935" spans="16:16" x14ac:dyDescent="0.3">
      <c r="P208935" s="83"/>
    </row>
    <row r="208936" spans="16:16" x14ac:dyDescent="0.3">
      <c r="P208936" s="83"/>
    </row>
    <row r="208937" spans="16:16" x14ac:dyDescent="0.3">
      <c r="P208937" s="83"/>
    </row>
    <row r="208938" spans="16:16" x14ac:dyDescent="0.3">
      <c r="P208938" s="83"/>
    </row>
    <row r="208939" spans="16:16" x14ac:dyDescent="0.3">
      <c r="P208939" s="83"/>
    </row>
    <row r="208940" spans="16:16" x14ac:dyDescent="0.3">
      <c r="P208940" s="83"/>
    </row>
    <row r="208941" spans="16:16" x14ac:dyDescent="0.3">
      <c r="P208941" s="83"/>
    </row>
    <row r="208942" spans="16:16" x14ac:dyDescent="0.3">
      <c r="P208942" s="83"/>
    </row>
    <row r="208943" spans="16:16" x14ac:dyDescent="0.3">
      <c r="P208943" s="83"/>
    </row>
    <row r="208944" spans="16:16" x14ac:dyDescent="0.3">
      <c r="P208944" s="83"/>
    </row>
    <row r="208945" spans="16:16" x14ac:dyDescent="0.3">
      <c r="P208945" s="83"/>
    </row>
    <row r="208946" spans="16:16" x14ac:dyDescent="0.3">
      <c r="P208946" s="83"/>
    </row>
    <row r="208947" spans="16:16" x14ac:dyDescent="0.3">
      <c r="P208947" s="83"/>
    </row>
    <row r="208948" spans="16:16" x14ac:dyDescent="0.3">
      <c r="P208948" s="83"/>
    </row>
    <row r="208949" spans="16:16" x14ac:dyDescent="0.3">
      <c r="P208949" s="83"/>
    </row>
    <row r="208950" spans="16:16" x14ac:dyDescent="0.3">
      <c r="P208950" s="83"/>
    </row>
    <row r="208951" spans="16:16" x14ac:dyDescent="0.3">
      <c r="P208951" s="83"/>
    </row>
    <row r="208952" spans="16:16" x14ac:dyDescent="0.3">
      <c r="P208952" s="83"/>
    </row>
    <row r="208953" spans="16:16" x14ac:dyDescent="0.3">
      <c r="P208953" s="83"/>
    </row>
    <row r="208954" spans="16:16" x14ac:dyDescent="0.3">
      <c r="P208954" s="83"/>
    </row>
    <row r="208955" spans="16:16" x14ac:dyDescent="0.3">
      <c r="P208955" s="83"/>
    </row>
    <row r="208956" spans="16:16" x14ac:dyDescent="0.3">
      <c r="P208956" s="83"/>
    </row>
    <row r="208957" spans="16:16" x14ac:dyDescent="0.3">
      <c r="P208957" s="83"/>
    </row>
    <row r="208958" spans="16:16" x14ac:dyDescent="0.3">
      <c r="P208958" s="83"/>
    </row>
    <row r="208959" spans="16:16" x14ac:dyDescent="0.3">
      <c r="P208959" s="83"/>
    </row>
    <row r="208960" spans="16:16" x14ac:dyDescent="0.3">
      <c r="P208960" s="83"/>
    </row>
    <row r="208961" spans="16:16" x14ac:dyDescent="0.3">
      <c r="P208961" s="83"/>
    </row>
    <row r="208962" spans="16:16" x14ac:dyDescent="0.3">
      <c r="P208962" s="83"/>
    </row>
    <row r="208963" spans="16:16" x14ac:dyDescent="0.3">
      <c r="P208963" s="83"/>
    </row>
    <row r="208964" spans="16:16" x14ac:dyDescent="0.3">
      <c r="P208964" s="83"/>
    </row>
    <row r="208965" spans="16:16" x14ac:dyDescent="0.3">
      <c r="P208965" s="83"/>
    </row>
    <row r="208966" spans="16:16" x14ac:dyDescent="0.3">
      <c r="P208966" s="83"/>
    </row>
    <row r="208967" spans="16:16" x14ac:dyDescent="0.3">
      <c r="P208967" s="83"/>
    </row>
    <row r="208968" spans="16:16" x14ac:dyDescent="0.3">
      <c r="P208968" s="83"/>
    </row>
    <row r="208969" spans="16:16" x14ac:dyDescent="0.3">
      <c r="P208969" s="83"/>
    </row>
    <row r="208970" spans="16:16" x14ac:dyDescent="0.3">
      <c r="P208970" s="83"/>
    </row>
    <row r="208971" spans="16:16" x14ac:dyDescent="0.3">
      <c r="P208971" s="83"/>
    </row>
    <row r="208972" spans="16:16" x14ac:dyDescent="0.3">
      <c r="P208972" s="83"/>
    </row>
    <row r="208973" spans="16:16" x14ac:dyDescent="0.3">
      <c r="P208973" s="83"/>
    </row>
    <row r="208974" spans="16:16" x14ac:dyDescent="0.3">
      <c r="P208974" s="83"/>
    </row>
    <row r="208975" spans="16:16" x14ac:dyDescent="0.3">
      <c r="P208975" s="83"/>
    </row>
    <row r="208976" spans="16:16" x14ac:dyDescent="0.3">
      <c r="P208976" s="83"/>
    </row>
    <row r="208977" spans="16:16" x14ac:dyDescent="0.3">
      <c r="P208977" s="83"/>
    </row>
    <row r="208978" spans="16:16" x14ac:dyDescent="0.3">
      <c r="P208978" s="83"/>
    </row>
    <row r="208979" spans="16:16" x14ac:dyDescent="0.3">
      <c r="P208979" s="83"/>
    </row>
    <row r="208980" spans="16:16" x14ac:dyDescent="0.3">
      <c r="P208980" s="83"/>
    </row>
    <row r="208981" spans="16:16" x14ac:dyDescent="0.3">
      <c r="P208981" s="83"/>
    </row>
    <row r="208982" spans="16:16" x14ac:dyDescent="0.3">
      <c r="P208982" s="83"/>
    </row>
    <row r="208983" spans="16:16" x14ac:dyDescent="0.3">
      <c r="P208983" s="83"/>
    </row>
    <row r="208984" spans="16:16" x14ac:dyDescent="0.3">
      <c r="P208984" s="83"/>
    </row>
    <row r="208985" spans="16:16" x14ac:dyDescent="0.3">
      <c r="P208985" s="83"/>
    </row>
    <row r="208986" spans="16:16" x14ac:dyDescent="0.3">
      <c r="P208986" s="83"/>
    </row>
    <row r="208987" spans="16:16" x14ac:dyDescent="0.3">
      <c r="P208987" s="83"/>
    </row>
    <row r="208988" spans="16:16" x14ac:dyDescent="0.3">
      <c r="P208988" s="83"/>
    </row>
    <row r="208989" spans="16:16" x14ac:dyDescent="0.3">
      <c r="P208989" s="83"/>
    </row>
    <row r="208990" spans="16:16" x14ac:dyDescent="0.3">
      <c r="P208990" s="83"/>
    </row>
    <row r="208991" spans="16:16" x14ac:dyDescent="0.3">
      <c r="P208991" s="83"/>
    </row>
    <row r="208992" spans="16:16" x14ac:dyDescent="0.3">
      <c r="P208992" s="83"/>
    </row>
    <row r="208993" spans="16:16" x14ac:dyDescent="0.3">
      <c r="P208993" s="83"/>
    </row>
    <row r="208994" spans="16:16" x14ac:dyDescent="0.3">
      <c r="P208994" s="83"/>
    </row>
    <row r="208995" spans="16:16" x14ac:dyDescent="0.3">
      <c r="P208995" s="83"/>
    </row>
    <row r="208996" spans="16:16" x14ac:dyDescent="0.3">
      <c r="P208996" s="83"/>
    </row>
    <row r="208997" spans="16:16" x14ac:dyDescent="0.3">
      <c r="P208997" s="83"/>
    </row>
    <row r="208998" spans="16:16" x14ac:dyDescent="0.3">
      <c r="P208998" s="83"/>
    </row>
    <row r="208999" spans="16:16" x14ac:dyDescent="0.3">
      <c r="P208999" s="83"/>
    </row>
    <row r="209000" spans="16:16" x14ac:dyDescent="0.3">
      <c r="P209000" s="83"/>
    </row>
    <row r="209001" spans="16:16" x14ac:dyDescent="0.3">
      <c r="P209001" s="83"/>
    </row>
    <row r="209002" spans="16:16" x14ac:dyDescent="0.3">
      <c r="P209002" s="83"/>
    </row>
    <row r="209003" spans="16:16" x14ac:dyDescent="0.3">
      <c r="P209003" s="83"/>
    </row>
    <row r="209004" spans="16:16" x14ac:dyDescent="0.3">
      <c r="P209004" s="83"/>
    </row>
    <row r="209005" spans="16:16" x14ac:dyDescent="0.3">
      <c r="P209005" s="83"/>
    </row>
    <row r="209006" spans="16:16" x14ac:dyDescent="0.3">
      <c r="P209006" s="83"/>
    </row>
    <row r="209007" spans="16:16" x14ac:dyDescent="0.3">
      <c r="P209007" s="83"/>
    </row>
    <row r="209008" spans="16:16" x14ac:dyDescent="0.3">
      <c r="P209008" s="83"/>
    </row>
    <row r="209009" spans="16:16" x14ac:dyDescent="0.3">
      <c r="P209009" s="83"/>
    </row>
    <row r="209010" spans="16:16" x14ac:dyDescent="0.3">
      <c r="P209010" s="83"/>
    </row>
    <row r="209011" spans="16:16" x14ac:dyDescent="0.3">
      <c r="P209011" s="83"/>
    </row>
    <row r="209012" spans="16:16" x14ac:dyDescent="0.3">
      <c r="P209012" s="83"/>
    </row>
    <row r="209013" spans="16:16" x14ac:dyDescent="0.3">
      <c r="P209013" s="83"/>
    </row>
    <row r="209014" spans="16:16" x14ac:dyDescent="0.3">
      <c r="P209014" s="83"/>
    </row>
    <row r="209015" spans="16:16" x14ac:dyDescent="0.3">
      <c r="P209015" s="83"/>
    </row>
    <row r="209016" spans="16:16" x14ac:dyDescent="0.3">
      <c r="P209016" s="83"/>
    </row>
    <row r="209017" spans="16:16" x14ac:dyDescent="0.3">
      <c r="P209017" s="83"/>
    </row>
    <row r="209018" spans="16:16" x14ac:dyDescent="0.3">
      <c r="P209018" s="83"/>
    </row>
    <row r="209019" spans="16:16" x14ac:dyDescent="0.3">
      <c r="P209019" s="83"/>
    </row>
    <row r="209020" spans="16:16" x14ac:dyDescent="0.3">
      <c r="P209020" s="83"/>
    </row>
    <row r="209021" spans="16:16" x14ac:dyDescent="0.3">
      <c r="P209021" s="83"/>
    </row>
    <row r="209022" spans="16:16" x14ac:dyDescent="0.3">
      <c r="P209022" s="83"/>
    </row>
    <row r="209023" spans="16:16" x14ac:dyDescent="0.3">
      <c r="P209023" s="83"/>
    </row>
    <row r="209024" spans="16:16" x14ac:dyDescent="0.3">
      <c r="P209024" s="83"/>
    </row>
    <row r="209025" spans="16:16" x14ac:dyDescent="0.3">
      <c r="P209025" s="83"/>
    </row>
    <row r="209026" spans="16:16" x14ac:dyDescent="0.3">
      <c r="P209026" s="83"/>
    </row>
    <row r="209027" spans="16:16" x14ac:dyDescent="0.3">
      <c r="P209027" s="83"/>
    </row>
    <row r="209028" spans="16:16" x14ac:dyDescent="0.3">
      <c r="P209028" s="83"/>
    </row>
    <row r="209029" spans="16:16" x14ac:dyDescent="0.3">
      <c r="P209029" s="83"/>
    </row>
    <row r="209030" spans="16:16" x14ac:dyDescent="0.3">
      <c r="P209030" s="83"/>
    </row>
    <row r="209031" spans="16:16" x14ac:dyDescent="0.3">
      <c r="P209031" s="83"/>
    </row>
    <row r="209032" spans="16:16" x14ac:dyDescent="0.3">
      <c r="P209032" s="83"/>
    </row>
    <row r="209033" spans="16:16" x14ac:dyDescent="0.3">
      <c r="P209033" s="83"/>
    </row>
    <row r="209034" spans="16:16" x14ac:dyDescent="0.3">
      <c r="P209034" s="83"/>
    </row>
    <row r="209035" spans="16:16" x14ac:dyDescent="0.3">
      <c r="P209035" s="83"/>
    </row>
    <row r="209036" spans="16:16" x14ac:dyDescent="0.3">
      <c r="P209036" s="83"/>
    </row>
    <row r="209037" spans="16:16" x14ac:dyDescent="0.3">
      <c r="P209037" s="83"/>
    </row>
    <row r="209038" spans="16:16" x14ac:dyDescent="0.3">
      <c r="P209038" s="83"/>
    </row>
    <row r="209039" spans="16:16" x14ac:dyDescent="0.3">
      <c r="P209039" s="83"/>
    </row>
    <row r="209040" spans="16:16" x14ac:dyDescent="0.3">
      <c r="P209040" s="83"/>
    </row>
    <row r="209041" spans="16:16" x14ac:dyDescent="0.3">
      <c r="P209041" s="83"/>
    </row>
    <row r="209042" spans="16:16" x14ac:dyDescent="0.3">
      <c r="P209042" s="83"/>
    </row>
    <row r="209043" spans="16:16" x14ac:dyDescent="0.3">
      <c r="P209043" s="83"/>
    </row>
    <row r="209044" spans="16:16" x14ac:dyDescent="0.3">
      <c r="P209044" s="83"/>
    </row>
    <row r="209045" spans="16:16" x14ac:dyDescent="0.3">
      <c r="P209045" s="83"/>
    </row>
    <row r="209046" spans="16:16" x14ac:dyDescent="0.3">
      <c r="P209046" s="83"/>
    </row>
    <row r="209047" spans="16:16" x14ac:dyDescent="0.3">
      <c r="P209047" s="83"/>
    </row>
    <row r="209048" spans="16:16" x14ac:dyDescent="0.3">
      <c r="P209048" s="83"/>
    </row>
    <row r="209049" spans="16:16" x14ac:dyDescent="0.3">
      <c r="P209049" s="83"/>
    </row>
    <row r="209050" spans="16:16" x14ac:dyDescent="0.3">
      <c r="P209050" s="83"/>
    </row>
    <row r="209051" spans="16:16" x14ac:dyDescent="0.3">
      <c r="P209051" s="83"/>
    </row>
    <row r="209052" spans="16:16" x14ac:dyDescent="0.3">
      <c r="P209052" s="83"/>
    </row>
    <row r="209053" spans="16:16" x14ac:dyDescent="0.3">
      <c r="P209053" s="83"/>
    </row>
    <row r="209054" spans="16:16" x14ac:dyDescent="0.3">
      <c r="P209054" s="83"/>
    </row>
    <row r="209055" spans="16:16" x14ac:dyDescent="0.3">
      <c r="P209055" s="83"/>
    </row>
    <row r="209056" spans="16:16" x14ac:dyDescent="0.3">
      <c r="P209056" s="83"/>
    </row>
    <row r="209057" spans="16:16" x14ac:dyDescent="0.3">
      <c r="P209057" s="83"/>
    </row>
    <row r="209058" spans="16:16" x14ac:dyDescent="0.3">
      <c r="P209058" s="83"/>
    </row>
    <row r="209059" spans="16:16" x14ac:dyDescent="0.3">
      <c r="P209059" s="83"/>
    </row>
    <row r="209060" spans="16:16" x14ac:dyDescent="0.3">
      <c r="P209060" s="83"/>
    </row>
    <row r="209061" spans="16:16" x14ac:dyDescent="0.3">
      <c r="P209061" s="83"/>
    </row>
    <row r="209062" spans="16:16" x14ac:dyDescent="0.3">
      <c r="P209062" s="83"/>
    </row>
    <row r="209063" spans="16:16" x14ac:dyDescent="0.3">
      <c r="P209063" s="83"/>
    </row>
    <row r="209064" spans="16:16" x14ac:dyDescent="0.3">
      <c r="P209064" s="83"/>
    </row>
    <row r="209065" spans="16:16" x14ac:dyDescent="0.3">
      <c r="P209065" s="83"/>
    </row>
    <row r="209066" spans="16:16" x14ac:dyDescent="0.3">
      <c r="P209066" s="83"/>
    </row>
    <row r="209067" spans="16:16" x14ac:dyDescent="0.3">
      <c r="P209067" s="83"/>
    </row>
    <row r="209068" spans="16:16" x14ac:dyDescent="0.3">
      <c r="P209068" s="83"/>
    </row>
    <row r="209069" spans="16:16" x14ac:dyDescent="0.3">
      <c r="P209069" s="83"/>
    </row>
    <row r="209070" spans="16:16" x14ac:dyDescent="0.3">
      <c r="P209070" s="83"/>
    </row>
    <row r="209071" spans="16:16" x14ac:dyDescent="0.3">
      <c r="P209071" s="83"/>
    </row>
    <row r="209072" spans="16:16" x14ac:dyDescent="0.3">
      <c r="P209072" s="83"/>
    </row>
    <row r="209073" spans="16:16" x14ac:dyDescent="0.3">
      <c r="P209073" s="83"/>
    </row>
    <row r="209074" spans="16:16" x14ac:dyDescent="0.3">
      <c r="P209074" s="83"/>
    </row>
    <row r="209075" spans="16:16" x14ac:dyDescent="0.3">
      <c r="P209075" s="83"/>
    </row>
    <row r="209076" spans="16:16" x14ac:dyDescent="0.3">
      <c r="P209076" s="83"/>
    </row>
    <row r="209077" spans="16:16" x14ac:dyDescent="0.3">
      <c r="P209077" s="83"/>
    </row>
    <row r="209078" spans="16:16" x14ac:dyDescent="0.3">
      <c r="P209078" s="83"/>
    </row>
    <row r="209079" spans="16:16" x14ac:dyDescent="0.3">
      <c r="P209079" s="83"/>
    </row>
    <row r="209080" spans="16:16" x14ac:dyDescent="0.3">
      <c r="P209080" s="83"/>
    </row>
    <row r="209081" spans="16:16" x14ac:dyDescent="0.3">
      <c r="P209081" s="83"/>
    </row>
    <row r="209082" spans="16:16" x14ac:dyDescent="0.3">
      <c r="P209082" s="83"/>
    </row>
    <row r="209083" spans="16:16" x14ac:dyDescent="0.3">
      <c r="P209083" s="83"/>
    </row>
    <row r="209084" spans="16:16" x14ac:dyDescent="0.3">
      <c r="P209084" s="83"/>
    </row>
    <row r="209085" spans="16:16" x14ac:dyDescent="0.3">
      <c r="P209085" s="83"/>
    </row>
    <row r="209086" spans="16:16" x14ac:dyDescent="0.3">
      <c r="P209086" s="83"/>
    </row>
    <row r="209087" spans="16:16" x14ac:dyDescent="0.3">
      <c r="P209087" s="83"/>
    </row>
    <row r="209088" spans="16:16" x14ac:dyDescent="0.3">
      <c r="P209088" s="83"/>
    </row>
    <row r="209089" spans="16:16" x14ac:dyDescent="0.3">
      <c r="P209089" s="83"/>
    </row>
    <row r="209090" spans="16:16" x14ac:dyDescent="0.3">
      <c r="P209090" s="83"/>
    </row>
    <row r="209091" spans="16:16" x14ac:dyDescent="0.3">
      <c r="P209091" s="83"/>
    </row>
    <row r="209092" spans="16:16" x14ac:dyDescent="0.3">
      <c r="P209092" s="83"/>
    </row>
    <row r="209093" spans="16:16" x14ac:dyDescent="0.3">
      <c r="P209093" s="83"/>
    </row>
    <row r="209094" spans="16:16" x14ac:dyDescent="0.3">
      <c r="P209094" s="83"/>
    </row>
    <row r="209095" spans="16:16" x14ac:dyDescent="0.3">
      <c r="P209095" s="83"/>
    </row>
    <row r="209096" spans="16:16" x14ac:dyDescent="0.3">
      <c r="P209096" s="83"/>
    </row>
    <row r="209097" spans="16:16" x14ac:dyDescent="0.3">
      <c r="P209097" s="83"/>
    </row>
    <row r="209098" spans="16:16" x14ac:dyDescent="0.3">
      <c r="P209098" s="83"/>
    </row>
    <row r="209099" spans="16:16" x14ac:dyDescent="0.3">
      <c r="P209099" s="83"/>
    </row>
    <row r="209100" spans="16:16" x14ac:dyDescent="0.3">
      <c r="P209100" s="83"/>
    </row>
    <row r="209101" spans="16:16" x14ac:dyDescent="0.3">
      <c r="P209101" s="83"/>
    </row>
    <row r="209102" spans="16:16" x14ac:dyDescent="0.3">
      <c r="P209102" s="83"/>
    </row>
    <row r="209103" spans="16:16" x14ac:dyDescent="0.3">
      <c r="P209103" s="83"/>
    </row>
    <row r="209104" spans="16:16" x14ac:dyDescent="0.3">
      <c r="P209104" s="83"/>
    </row>
    <row r="209105" spans="16:16" x14ac:dyDescent="0.3">
      <c r="P209105" s="83"/>
    </row>
    <row r="209106" spans="16:16" x14ac:dyDescent="0.3">
      <c r="P209106" s="83"/>
    </row>
    <row r="209107" spans="16:16" x14ac:dyDescent="0.3">
      <c r="P209107" s="83"/>
    </row>
    <row r="209108" spans="16:16" x14ac:dyDescent="0.3">
      <c r="P209108" s="83"/>
    </row>
    <row r="209109" spans="16:16" x14ac:dyDescent="0.3">
      <c r="P209109" s="83"/>
    </row>
    <row r="209110" spans="16:16" x14ac:dyDescent="0.3">
      <c r="P209110" s="83"/>
    </row>
    <row r="209111" spans="16:16" x14ac:dyDescent="0.3">
      <c r="P209111" s="83"/>
    </row>
    <row r="209112" spans="16:16" x14ac:dyDescent="0.3">
      <c r="P209112" s="83"/>
    </row>
    <row r="209113" spans="16:16" x14ac:dyDescent="0.3">
      <c r="P209113" s="83"/>
    </row>
    <row r="209114" spans="16:16" x14ac:dyDescent="0.3">
      <c r="P209114" s="83"/>
    </row>
    <row r="209115" spans="16:16" x14ac:dyDescent="0.3">
      <c r="P209115" s="83"/>
    </row>
    <row r="209116" spans="16:16" x14ac:dyDescent="0.3">
      <c r="P209116" s="83"/>
    </row>
    <row r="209117" spans="16:16" x14ac:dyDescent="0.3">
      <c r="P209117" s="83"/>
    </row>
    <row r="209118" spans="16:16" x14ac:dyDescent="0.3">
      <c r="P209118" s="83"/>
    </row>
    <row r="209119" spans="16:16" x14ac:dyDescent="0.3">
      <c r="P209119" s="83"/>
    </row>
    <row r="209120" spans="16:16" x14ac:dyDescent="0.3">
      <c r="P209120" s="83"/>
    </row>
    <row r="209121" spans="16:16" x14ac:dyDescent="0.3">
      <c r="P209121" s="83"/>
    </row>
    <row r="209122" spans="16:16" x14ac:dyDescent="0.3">
      <c r="P209122" s="83"/>
    </row>
    <row r="209123" spans="16:16" x14ac:dyDescent="0.3">
      <c r="P209123" s="83"/>
    </row>
    <row r="209124" spans="16:16" x14ac:dyDescent="0.3">
      <c r="P209124" s="83"/>
    </row>
    <row r="209125" spans="16:16" x14ac:dyDescent="0.3">
      <c r="P209125" s="83"/>
    </row>
    <row r="209126" spans="16:16" x14ac:dyDescent="0.3">
      <c r="P209126" s="83"/>
    </row>
    <row r="209127" spans="16:16" x14ac:dyDescent="0.3">
      <c r="P209127" s="83"/>
    </row>
    <row r="209128" spans="16:16" x14ac:dyDescent="0.3">
      <c r="P209128" s="83"/>
    </row>
    <row r="209129" spans="16:16" x14ac:dyDescent="0.3">
      <c r="P209129" s="83"/>
    </row>
    <row r="209130" spans="16:16" x14ac:dyDescent="0.3">
      <c r="P209130" s="83"/>
    </row>
    <row r="209131" spans="16:16" x14ac:dyDescent="0.3">
      <c r="P209131" s="83"/>
    </row>
    <row r="209132" spans="16:16" x14ac:dyDescent="0.3">
      <c r="P209132" s="83"/>
    </row>
    <row r="209133" spans="16:16" x14ac:dyDescent="0.3">
      <c r="P209133" s="83"/>
    </row>
    <row r="209134" spans="16:16" x14ac:dyDescent="0.3">
      <c r="P209134" s="83"/>
    </row>
    <row r="209135" spans="16:16" x14ac:dyDescent="0.3">
      <c r="P209135" s="83"/>
    </row>
    <row r="209136" spans="16:16" x14ac:dyDescent="0.3">
      <c r="P209136" s="83"/>
    </row>
    <row r="209137" spans="16:16" x14ac:dyDescent="0.3">
      <c r="P209137" s="83"/>
    </row>
    <row r="209138" spans="16:16" x14ac:dyDescent="0.3">
      <c r="P209138" s="83"/>
    </row>
    <row r="209139" spans="16:16" x14ac:dyDescent="0.3">
      <c r="P209139" s="83"/>
    </row>
    <row r="209140" spans="16:16" x14ac:dyDescent="0.3">
      <c r="P209140" s="83"/>
    </row>
    <row r="209141" spans="16:16" x14ac:dyDescent="0.3">
      <c r="P209141" s="83"/>
    </row>
    <row r="209142" spans="16:16" x14ac:dyDescent="0.3">
      <c r="P209142" s="83"/>
    </row>
    <row r="209143" spans="16:16" x14ac:dyDescent="0.3">
      <c r="P209143" s="83"/>
    </row>
    <row r="209144" spans="16:16" x14ac:dyDescent="0.3">
      <c r="P209144" s="83"/>
    </row>
    <row r="209145" spans="16:16" x14ac:dyDescent="0.3">
      <c r="P209145" s="83"/>
    </row>
    <row r="209146" spans="16:16" x14ac:dyDescent="0.3">
      <c r="P209146" s="83"/>
    </row>
    <row r="209147" spans="16:16" x14ac:dyDescent="0.3">
      <c r="P209147" s="83"/>
    </row>
    <row r="209148" spans="16:16" x14ac:dyDescent="0.3">
      <c r="P209148" s="83"/>
    </row>
    <row r="209149" spans="16:16" x14ac:dyDescent="0.3">
      <c r="P209149" s="83"/>
    </row>
    <row r="209150" spans="16:16" x14ac:dyDescent="0.3">
      <c r="P209150" s="83"/>
    </row>
    <row r="209151" spans="16:16" x14ac:dyDescent="0.3">
      <c r="P209151" s="83"/>
    </row>
    <row r="209152" spans="16:16" x14ac:dyDescent="0.3">
      <c r="P209152" s="83"/>
    </row>
    <row r="209153" spans="16:16" x14ac:dyDescent="0.3">
      <c r="P209153" s="83"/>
    </row>
    <row r="209154" spans="16:16" x14ac:dyDescent="0.3">
      <c r="P209154" s="83"/>
    </row>
    <row r="209155" spans="16:16" x14ac:dyDescent="0.3">
      <c r="P209155" s="83"/>
    </row>
    <row r="209156" spans="16:16" x14ac:dyDescent="0.3">
      <c r="P209156" s="83"/>
    </row>
    <row r="209157" spans="16:16" x14ac:dyDescent="0.3">
      <c r="P209157" s="83"/>
    </row>
    <row r="209158" spans="16:16" x14ac:dyDescent="0.3">
      <c r="P209158" s="83"/>
    </row>
    <row r="209159" spans="16:16" x14ac:dyDescent="0.3">
      <c r="P209159" s="83"/>
    </row>
    <row r="209160" spans="16:16" x14ac:dyDescent="0.3">
      <c r="P209160" s="83"/>
    </row>
    <row r="209161" spans="16:16" x14ac:dyDescent="0.3">
      <c r="P209161" s="83"/>
    </row>
    <row r="209162" spans="16:16" x14ac:dyDescent="0.3">
      <c r="P209162" s="83"/>
    </row>
    <row r="209163" spans="16:16" x14ac:dyDescent="0.3">
      <c r="P209163" s="83"/>
    </row>
    <row r="209164" spans="16:16" x14ac:dyDescent="0.3">
      <c r="P209164" s="83"/>
    </row>
    <row r="209165" spans="16:16" x14ac:dyDescent="0.3">
      <c r="P209165" s="83"/>
    </row>
    <row r="209166" spans="16:16" x14ac:dyDescent="0.3">
      <c r="P209166" s="83"/>
    </row>
    <row r="209167" spans="16:16" x14ac:dyDescent="0.3">
      <c r="P209167" s="83"/>
    </row>
    <row r="209168" spans="16:16" x14ac:dyDescent="0.3">
      <c r="P209168" s="83"/>
    </row>
    <row r="209169" spans="16:16" x14ac:dyDescent="0.3">
      <c r="P209169" s="83"/>
    </row>
    <row r="209170" spans="16:16" x14ac:dyDescent="0.3">
      <c r="P209170" s="83"/>
    </row>
    <row r="209171" spans="16:16" x14ac:dyDescent="0.3">
      <c r="P209171" s="83"/>
    </row>
    <row r="209172" spans="16:16" x14ac:dyDescent="0.3">
      <c r="P209172" s="83"/>
    </row>
    <row r="209173" spans="16:16" x14ac:dyDescent="0.3">
      <c r="P209173" s="83"/>
    </row>
    <row r="209174" spans="16:16" x14ac:dyDescent="0.3">
      <c r="P209174" s="83"/>
    </row>
    <row r="209175" spans="16:16" x14ac:dyDescent="0.3">
      <c r="P209175" s="83"/>
    </row>
    <row r="209176" spans="16:16" x14ac:dyDescent="0.3">
      <c r="P209176" s="83"/>
    </row>
    <row r="209177" spans="16:16" x14ac:dyDescent="0.3">
      <c r="P209177" s="83"/>
    </row>
    <row r="209178" spans="16:16" x14ac:dyDescent="0.3">
      <c r="P209178" s="83"/>
    </row>
    <row r="209179" spans="16:16" x14ac:dyDescent="0.3">
      <c r="P209179" s="83"/>
    </row>
    <row r="209180" spans="16:16" x14ac:dyDescent="0.3">
      <c r="P209180" s="83"/>
    </row>
    <row r="209181" spans="16:16" x14ac:dyDescent="0.3">
      <c r="P209181" s="83"/>
    </row>
    <row r="209182" spans="16:16" x14ac:dyDescent="0.3">
      <c r="P209182" s="83"/>
    </row>
    <row r="209183" spans="16:16" x14ac:dyDescent="0.3">
      <c r="P209183" s="83"/>
    </row>
    <row r="209184" spans="16:16" x14ac:dyDescent="0.3">
      <c r="P209184" s="83"/>
    </row>
    <row r="209185" spans="16:16" x14ac:dyDescent="0.3">
      <c r="P209185" s="83"/>
    </row>
    <row r="209186" spans="16:16" x14ac:dyDescent="0.3">
      <c r="P209186" s="83"/>
    </row>
    <row r="209187" spans="16:16" x14ac:dyDescent="0.3">
      <c r="P209187" s="83"/>
    </row>
    <row r="209188" spans="16:16" x14ac:dyDescent="0.3">
      <c r="P209188" s="83"/>
    </row>
    <row r="209189" spans="16:16" x14ac:dyDescent="0.3">
      <c r="P209189" s="83"/>
    </row>
    <row r="209190" spans="16:16" x14ac:dyDescent="0.3">
      <c r="P209190" s="83"/>
    </row>
    <row r="209191" spans="16:16" x14ac:dyDescent="0.3">
      <c r="P209191" s="83"/>
    </row>
    <row r="209192" spans="16:16" x14ac:dyDescent="0.3">
      <c r="P209192" s="83"/>
    </row>
    <row r="209193" spans="16:16" x14ac:dyDescent="0.3">
      <c r="P209193" s="83"/>
    </row>
    <row r="209194" spans="16:16" x14ac:dyDescent="0.3">
      <c r="P209194" s="83"/>
    </row>
    <row r="209195" spans="16:16" x14ac:dyDescent="0.3">
      <c r="P209195" s="83"/>
    </row>
    <row r="209196" spans="16:16" x14ac:dyDescent="0.3">
      <c r="P209196" s="83"/>
    </row>
    <row r="209197" spans="16:16" x14ac:dyDescent="0.3">
      <c r="P209197" s="83"/>
    </row>
    <row r="209198" spans="16:16" x14ac:dyDescent="0.3">
      <c r="P209198" s="83"/>
    </row>
    <row r="209199" spans="16:16" x14ac:dyDescent="0.3">
      <c r="P209199" s="83"/>
    </row>
    <row r="209200" spans="16:16" x14ac:dyDescent="0.3">
      <c r="P209200" s="83"/>
    </row>
    <row r="209201" spans="16:16" x14ac:dyDescent="0.3">
      <c r="P209201" s="83"/>
    </row>
    <row r="209202" spans="16:16" x14ac:dyDescent="0.3">
      <c r="P209202" s="83"/>
    </row>
    <row r="209203" spans="16:16" x14ac:dyDescent="0.3">
      <c r="P209203" s="83"/>
    </row>
    <row r="209204" spans="16:16" x14ac:dyDescent="0.3">
      <c r="P209204" s="83"/>
    </row>
    <row r="209205" spans="16:16" x14ac:dyDescent="0.3">
      <c r="P209205" s="83"/>
    </row>
    <row r="209206" spans="16:16" x14ac:dyDescent="0.3">
      <c r="P209206" s="83"/>
    </row>
    <row r="209207" spans="16:16" x14ac:dyDescent="0.3">
      <c r="P209207" s="83"/>
    </row>
    <row r="209208" spans="16:16" x14ac:dyDescent="0.3">
      <c r="P209208" s="83"/>
    </row>
    <row r="209209" spans="16:16" x14ac:dyDescent="0.3">
      <c r="P209209" s="83"/>
    </row>
    <row r="209210" spans="16:16" x14ac:dyDescent="0.3">
      <c r="P209210" s="83"/>
    </row>
    <row r="209211" spans="16:16" x14ac:dyDescent="0.3">
      <c r="P209211" s="83"/>
    </row>
    <row r="209212" spans="16:16" x14ac:dyDescent="0.3">
      <c r="P209212" s="83"/>
    </row>
    <row r="209213" spans="16:16" x14ac:dyDescent="0.3">
      <c r="P209213" s="83"/>
    </row>
    <row r="209214" spans="16:16" x14ac:dyDescent="0.3">
      <c r="P209214" s="83"/>
    </row>
    <row r="209215" spans="16:16" x14ac:dyDescent="0.3">
      <c r="P209215" s="83"/>
    </row>
    <row r="209216" spans="16:16" x14ac:dyDescent="0.3">
      <c r="P209216" s="83"/>
    </row>
    <row r="209217" spans="16:16" x14ac:dyDescent="0.3">
      <c r="P209217" s="83"/>
    </row>
    <row r="209218" spans="16:16" x14ac:dyDescent="0.3">
      <c r="P209218" s="83"/>
    </row>
    <row r="209219" spans="16:16" x14ac:dyDescent="0.3">
      <c r="P209219" s="83"/>
    </row>
    <row r="209220" spans="16:16" x14ac:dyDescent="0.3">
      <c r="P209220" s="83"/>
    </row>
    <row r="209221" spans="16:16" x14ac:dyDescent="0.3">
      <c r="P209221" s="83"/>
    </row>
    <row r="209222" spans="16:16" x14ac:dyDescent="0.3">
      <c r="P209222" s="83"/>
    </row>
    <row r="209223" spans="16:16" x14ac:dyDescent="0.3">
      <c r="P209223" s="83"/>
    </row>
    <row r="209224" spans="16:16" x14ac:dyDescent="0.3">
      <c r="P209224" s="83"/>
    </row>
    <row r="209225" spans="16:16" x14ac:dyDescent="0.3">
      <c r="P209225" s="83"/>
    </row>
    <row r="209226" spans="16:16" x14ac:dyDescent="0.3">
      <c r="P209226" s="83"/>
    </row>
    <row r="209227" spans="16:16" x14ac:dyDescent="0.3">
      <c r="P209227" s="83"/>
    </row>
    <row r="209228" spans="16:16" x14ac:dyDescent="0.3">
      <c r="P209228" s="83"/>
    </row>
    <row r="209229" spans="16:16" x14ac:dyDescent="0.3">
      <c r="P209229" s="83"/>
    </row>
    <row r="209230" spans="16:16" x14ac:dyDescent="0.3">
      <c r="P209230" s="83"/>
    </row>
    <row r="209231" spans="16:16" x14ac:dyDescent="0.3">
      <c r="P209231" s="83"/>
    </row>
    <row r="209232" spans="16:16" x14ac:dyDescent="0.3">
      <c r="P209232" s="83"/>
    </row>
    <row r="209233" spans="16:16" x14ac:dyDescent="0.3">
      <c r="P209233" s="83"/>
    </row>
    <row r="209234" spans="16:16" x14ac:dyDescent="0.3">
      <c r="P209234" s="83"/>
    </row>
    <row r="209235" spans="16:16" x14ac:dyDescent="0.3">
      <c r="P209235" s="83"/>
    </row>
    <row r="209236" spans="16:16" x14ac:dyDescent="0.3">
      <c r="P209236" s="83"/>
    </row>
    <row r="209237" spans="16:16" x14ac:dyDescent="0.3">
      <c r="P209237" s="83"/>
    </row>
    <row r="209238" spans="16:16" x14ac:dyDescent="0.3">
      <c r="P209238" s="83"/>
    </row>
    <row r="209239" spans="16:16" x14ac:dyDescent="0.3">
      <c r="P209239" s="83"/>
    </row>
    <row r="209240" spans="16:16" x14ac:dyDescent="0.3">
      <c r="P209240" s="83"/>
    </row>
    <row r="209241" spans="16:16" x14ac:dyDescent="0.3">
      <c r="P209241" s="83"/>
    </row>
    <row r="209242" spans="16:16" x14ac:dyDescent="0.3">
      <c r="P209242" s="83"/>
    </row>
    <row r="209243" spans="16:16" x14ac:dyDescent="0.3">
      <c r="P209243" s="83"/>
    </row>
    <row r="209244" spans="16:16" x14ac:dyDescent="0.3">
      <c r="P209244" s="83"/>
    </row>
    <row r="209245" spans="16:16" x14ac:dyDescent="0.3">
      <c r="P209245" s="83"/>
    </row>
    <row r="209246" spans="16:16" x14ac:dyDescent="0.3">
      <c r="P209246" s="83"/>
    </row>
    <row r="209247" spans="16:16" x14ac:dyDescent="0.3">
      <c r="P209247" s="83"/>
    </row>
    <row r="209248" spans="16:16" x14ac:dyDescent="0.3">
      <c r="P209248" s="83"/>
    </row>
    <row r="209249" spans="16:16" x14ac:dyDescent="0.3">
      <c r="P209249" s="83"/>
    </row>
    <row r="209250" spans="16:16" x14ac:dyDescent="0.3">
      <c r="P209250" s="83"/>
    </row>
    <row r="209251" spans="16:16" x14ac:dyDescent="0.3">
      <c r="P209251" s="83"/>
    </row>
    <row r="209252" spans="16:16" x14ac:dyDescent="0.3">
      <c r="P209252" s="83"/>
    </row>
    <row r="209253" spans="16:16" x14ac:dyDescent="0.3">
      <c r="P209253" s="83"/>
    </row>
    <row r="209254" spans="16:16" x14ac:dyDescent="0.3">
      <c r="P209254" s="83"/>
    </row>
    <row r="209255" spans="16:16" x14ac:dyDescent="0.3">
      <c r="P209255" s="83"/>
    </row>
    <row r="209256" spans="16:16" x14ac:dyDescent="0.3">
      <c r="P209256" s="83"/>
    </row>
    <row r="209257" spans="16:16" x14ac:dyDescent="0.3">
      <c r="P209257" s="83"/>
    </row>
    <row r="209258" spans="16:16" x14ac:dyDescent="0.3">
      <c r="P209258" s="83"/>
    </row>
    <row r="209259" spans="16:16" x14ac:dyDescent="0.3">
      <c r="P209259" s="83"/>
    </row>
    <row r="209260" spans="16:16" x14ac:dyDescent="0.3">
      <c r="P209260" s="83"/>
    </row>
    <row r="209261" spans="16:16" x14ac:dyDescent="0.3">
      <c r="P209261" s="83"/>
    </row>
    <row r="209262" spans="16:16" x14ac:dyDescent="0.3">
      <c r="P209262" s="83"/>
    </row>
    <row r="209263" spans="16:16" x14ac:dyDescent="0.3">
      <c r="P209263" s="83"/>
    </row>
    <row r="209264" spans="16:16" x14ac:dyDescent="0.3">
      <c r="P209264" s="83"/>
    </row>
    <row r="209265" spans="16:16" x14ac:dyDescent="0.3">
      <c r="P209265" s="83"/>
    </row>
    <row r="209266" spans="16:16" x14ac:dyDescent="0.3">
      <c r="P209266" s="83"/>
    </row>
    <row r="209267" spans="16:16" x14ac:dyDescent="0.3">
      <c r="P209267" s="83"/>
    </row>
    <row r="209268" spans="16:16" x14ac:dyDescent="0.3">
      <c r="P209268" s="83"/>
    </row>
    <row r="209269" spans="16:16" x14ac:dyDescent="0.3">
      <c r="P209269" s="83"/>
    </row>
    <row r="209270" spans="16:16" x14ac:dyDescent="0.3">
      <c r="P209270" s="83"/>
    </row>
    <row r="209271" spans="16:16" x14ac:dyDescent="0.3">
      <c r="P209271" s="83"/>
    </row>
    <row r="209272" spans="16:16" x14ac:dyDescent="0.3">
      <c r="P209272" s="83"/>
    </row>
    <row r="209273" spans="16:16" x14ac:dyDescent="0.3">
      <c r="P209273" s="83"/>
    </row>
    <row r="209274" spans="16:16" x14ac:dyDescent="0.3">
      <c r="P209274" s="83"/>
    </row>
    <row r="209275" spans="16:16" x14ac:dyDescent="0.3">
      <c r="P209275" s="83"/>
    </row>
    <row r="209276" spans="16:16" x14ac:dyDescent="0.3">
      <c r="P209276" s="83"/>
    </row>
    <row r="209277" spans="16:16" x14ac:dyDescent="0.3">
      <c r="P209277" s="83"/>
    </row>
    <row r="209278" spans="16:16" x14ac:dyDescent="0.3">
      <c r="P209278" s="83"/>
    </row>
    <row r="209279" spans="16:16" x14ac:dyDescent="0.3">
      <c r="P209279" s="83"/>
    </row>
    <row r="209280" spans="16:16" x14ac:dyDescent="0.3">
      <c r="P209280" s="83"/>
    </row>
    <row r="209281" spans="16:16" x14ac:dyDescent="0.3">
      <c r="P209281" s="83"/>
    </row>
    <row r="209282" spans="16:16" x14ac:dyDescent="0.3">
      <c r="P209282" s="83"/>
    </row>
    <row r="209283" spans="16:16" x14ac:dyDescent="0.3">
      <c r="P209283" s="83"/>
    </row>
    <row r="209284" spans="16:16" x14ac:dyDescent="0.3">
      <c r="P209284" s="83"/>
    </row>
    <row r="209285" spans="16:16" x14ac:dyDescent="0.3">
      <c r="P209285" s="83"/>
    </row>
    <row r="209286" spans="16:16" x14ac:dyDescent="0.3">
      <c r="P209286" s="83"/>
    </row>
    <row r="209287" spans="16:16" x14ac:dyDescent="0.3">
      <c r="P209287" s="83"/>
    </row>
    <row r="209288" spans="16:16" x14ac:dyDescent="0.3">
      <c r="P209288" s="83"/>
    </row>
    <row r="209289" spans="16:16" x14ac:dyDescent="0.3">
      <c r="P209289" s="83"/>
    </row>
    <row r="209290" spans="16:16" x14ac:dyDescent="0.3">
      <c r="P209290" s="83"/>
    </row>
    <row r="209291" spans="16:16" x14ac:dyDescent="0.3">
      <c r="P209291" s="83"/>
    </row>
    <row r="209292" spans="16:16" x14ac:dyDescent="0.3">
      <c r="P209292" s="83"/>
    </row>
    <row r="209293" spans="16:16" x14ac:dyDescent="0.3">
      <c r="P209293" s="83"/>
    </row>
    <row r="209294" spans="16:16" x14ac:dyDescent="0.3">
      <c r="P209294" s="83"/>
    </row>
    <row r="209295" spans="16:16" x14ac:dyDescent="0.3">
      <c r="P209295" s="83"/>
    </row>
    <row r="209296" spans="16:16" x14ac:dyDescent="0.3">
      <c r="P209296" s="83"/>
    </row>
    <row r="209297" spans="16:16" x14ac:dyDescent="0.3">
      <c r="P209297" s="83"/>
    </row>
    <row r="209298" spans="16:16" x14ac:dyDescent="0.3">
      <c r="P209298" s="83"/>
    </row>
    <row r="209299" spans="16:16" x14ac:dyDescent="0.3">
      <c r="P209299" s="83"/>
    </row>
    <row r="209300" spans="16:16" x14ac:dyDescent="0.3">
      <c r="P209300" s="83"/>
    </row>
    <row r="209301" spans="16:16" x14ac:dyDescent="0.3">
      <c r="P209301" s="83"/>
    </row>
    <row r="209302" spans="16:16" x14ac:dyDescent="0.3">
      <c r="P209302" s="83"/>
    </row>
    <row r="209303" spans="16:16" x14ac:dyDescent="0.3">
      <c r="P209303" s="83"/>
    </row>
    <row r="209304" spans="16:16" x14ac:dyDescent="0.3">
      <c r="P209304" s="83"/>
    </row>
    <row r="209305" spans="16:16" x14ac:dyDescent="0.3">
      <c r="P209305" s="83"/>
    </row>
    <row r="209306" spans="16:16" x14ac:dyDescent="0.3">
      <c r="P209306" s="83"/>
    </row>
    <row r="209307" spans="16:16" x14ac:dyDescent="0.3">
      <c r="P209307" s="83"/>
    </row>
    <row r="209308" spans="16:16" x14ac:dyDescent="0.3">
      <c r="P209308" s="83"/>
    </row>
    <row r="209309" spans="16:16" x14ac:dyDescent="0.3">
      <c r="P209309" s="83"/>
    </row>
    <row r="209310" spans="16:16" x14ac:dyDescent="0.3">
      <c r="P209310" s="83"/>
    </row>
    <row r="209311" spans="16:16" x14ac:dyDescent="0.3">
      <c r="P209311" s="83"/>
    </row>
    <row r="209312" spans="16:16" x14ac:dyDescent="0.3">
      <c r="P209312" s="83"/>
    </row>
    <row r="209313" spans="16:16" x14ac:dyDescent="0.3">
      <c r="P209313" s="83"/>
    </row>
    <row r="209314" spans="16:16" x14ac:dyDescent="0.3">
      <c r="P209314" s="83"/>
    </row>
    <row r="209315" spans="16:16" x14ac:dyDescent="0.3">
      <c r="P209315" s="83"/>
    </row>
    <row r="209316" spans="16:16" x14ac:dyDescent="0.3">
      <c r="P209316" s="83"/>
    </row>
    <row r="209317" spans="16:16" x14ac:dyDescent="0.3">
      <c r="P209317" s="83"/>
    </row>
    <row r="209318" spans="16:16" x14ac:dyDescent="0.3">
      <c r="P209318" s="83"/>
    </row>
    <row r="209319" spans="16:16" x14ac:dyDescent="0.3">
      <c r="P209319" s="83"/>
    </row>
    <row r="209320" spans="16:16" x14ac:dyDescent="0.3">
      <c r="P209320" s="83"/>
    </row>
    <row r="209321" spans="16:16" x14ac:dyDescent="0.3">
      <c r="P209321" s="83"/>
    </row>
    <row r="209322" spans="16:16" x14ac:dyDescent="0.3">
      <c r="P209322" s="83"/>
    </row>
    <row r="209323" spans="16:16" x14ac:dyDescent="0.3">
      <c r="P209323" s="83"/>
    </row>
    <row r="209324" spans="16:16" x14ac:dyDescent="0.3">
      <c r="P209324" s="83"/>
    </row>
    <row r="209325" spans="16:16" x14ac:dyDescent="0.3">
      <c r="P209325" s="83"/>
    </row>
    <row r="209326" spans="16:16" x14ac:dyDescent="0.3">
      <c r="P209326" s="83"/>
    </row>
    <row r="209327" spans="16:16" x14ac:dyDescent="0.3">
      <c r="P209327" s="83"/>
    </row>
    <row r="209328" spans="16:16" x14ac:dyDescent="0.3">
      <c r="P209328" s="83"/>
    </row>
    <row r="209329" spans="16:16" x14ac:dyDescent="0.3">
      <c r="P209329" s="83"/>
    </row>
    <row r="209330" spans="16:16" x14ac:dyDescent="0.3">
      <c r="P209330" s="83"/>
    </row>
    <row r="209331" spans="16:16" x14ac:dyDescent="0.3">
      <c r="P209331" s="83"/>
    </row>
    <row r="209332" spans="16:16" x14ac:dyDescent="0.3">
      <c r="P209332" s="83"/>
    </row>
    <row r="209333" spans="16:16" x14ac:dyDescent="0.3">
      <c r="P209333" s="83"/>
    </row>
    <row r="209334" spans="16:16" x14ac:dyDescent="0.3">
      <c r="P209334" s="83"/>
    </row>
    <row r="209335" spans="16:16" x14ac:dyDescent="0.3">
      <c r="P209335" s="83"/>
    </row>
    <row r="209336" spans="16:16" x14ac:dyDescent="0.3">
      <c r="P209336" s="83"/>
    </row>
    <row r="209337" spans="16:16" x14ac:dyDescent="0.3">
      <c r="P209337" s="83"/>
    </row>
    <row r="209338" spans="16:16" x14ac:dyDescent="0.3">
      <c r="P209338" s="83"/>
    </row>
    <row r="209339" spans="16:16" x14ac:dyDescent="0.3">
      <c r="P209339" s="83"/>
    </row>
    <row r="209340" spans="16:16" x14ac:dyDescent="0.3">
      <c r="P209340" s="83"/>
    </row>
    <row r="209341" spans="16:16" x14ac:dyDescent="0.3">
      <c r="P209341" s="83"/>
    </row>
    <row r="209342" spans="16:16" x14ac:dyDescent="0.3">
      <c r="P209342" s="83"/>
    </row>
    <row r="209343" spans="16:16" x14ac:dyDescent="0.3">
      <c r="P209343" s="83"/>
    </row>
    <row r="209344" spans="16:16" x14ac:dyDescent="0.3">
      <c r="P209344" s="83"/>
    </row>
    <row r="209345" spans="16:16" x14ac:dyDescent="0.3">
      <c r="P209345" s="83"/>
    </row>
    <row r="209346" spans="16:16" x14ac:dyDescent="0.3">
      <c r="P209346" s="83"/>
    </row>
    <row r="209347" spans="16:16" x14ac:dyDescent="0.3">
      <c r="P209347" s="83"/>
    </row>
    <row r="209348" spans="16:16" x14ac:dyDescent="0.3">
      <c r="P209348" s="83"/>
    </row>
    <row r="209349" spans="16:16" x14ac:dyDescent="0.3">
      <c r="P209349" s="83"/>
    </row>
    <row r="209350" spans="16:16" x14ac:dyDescent="0.3">
      <c r="P209350" s="83"/>
    </row>
    <row r="209351" spans="16:16" x14ac:dyDescent="0.3">
      <c r="P209351" s="83"/>
    </row>
    <row r="209352" spans="16:16" x14ac:dyDescent="0.3">
      <c r="P209352" s="83"/>
    </row>
    <row r="209353" spans="16:16" x14ac:dyDescent="0.3">
      <c r="P209353" s="83"/>
    </row>
    <row r="209354" spans="16:16" x14ac:dyDescent="0.3">
      <c r="P209354" s="83"/>
    </row>
    <row r="209355" spans="16:16" x14ac:dyDescent="0.3">
      <c r="P209355" s="83"/>
    </row>
    <row r="209356" spans="16:16" x14ac:dyDescent="0.3">
      <c r="P209356" s="83"/>
    </row>
    <row r="209357" spans="16:16" x14ac:dyDescent="0.3">
      <c r="P209357" s="83"/>
    </row>
    <row r="209358" spans="16:16" x14ac:dyDescent="0.3">
      <c r="P209358" s="83"/>
    </row>
    <row r="209359" spans="16:16" x14ac:dyDescent="0.3">
      <c r="P209359" s="83"/>
    </row>
    <row r="209360" spans="16:16" x14ac:dyDescent="0.3">
      <c r="P209360" s="83"/>
    </row>
    <row r="209361" spans="16:16" x14ac:dyDescent="0.3">
      <c r="P209361" s="83"/>
    </row>
    <row r="209362" spans="16:16" x14ac:dyDescent="0.3">
      <c r="P209362" s="83"/>
    </row>
    <row r="209363" spans="16:16" x14ac:dyDescent="0.3">
      <c r="P209363" s="83"/>
    </row>
    <row r="209364" spans="16:16" x14ac:dyDescent="0.3">
      <c r="P209364" s="83"/>
    </row>
    <row r="209365" spans="16:16" x14ac:dyDescent="0.3">
      <c r="P209365" s="83"/>
    </row>
    <row r="209366" spans="16:16" x14ac:dyDescent="0.3">
      <c r="P209366" s="83"/>
    </row>
    <row r="209367" spans="16:16" x14ac:dyDescent="0.3">
      <c r="P209367" s="83"/>
    </row>
    <row r="209368" spans="16:16" x14ac:dyDescent="0.3">
      <c r="P209368" s="83"/>
    </row>
    <row r="209369" spans="16:16" x14ac:dyDescent="0.3">
      <c r="P209369" s="83"/>
    </row>
    <row r="209370" spans="16:16" x14ac:dyDescent="0.3">
      <c r="P209370" s="83"/>
    </row>
    <row r="209371" spans="16:16" x14ac:dyDescent="0.3">
      <c r="P209371" s="83"/>
    </row>
    <row r="209372" spans="16:16" x14ac:dyDescent="0.3">
      <c r="P209372" s="83"/>
    </row>
    <row r="209373" spans="16:16" x14ac:dyDescent="0.3">
      <c r="P209373" s="83"/>
    </row>
    <row r="209374" spans="16:16" x14ac:dyDescent="0.3">
      <c r="P209374" s="83"/>
    </row>
    <row r="209375" spans="16:16" x14ac:dyDescent="0.3">
      <c r="P209375" s="83"/>
    </row>
    <row r="209376" spans="16:16" x14ac:dyDescent="0.3">
      <c r="P209376" s="83"/>
    </row>
    <row r="209377" spans="16:16" x14ac:dyDescent="0.3">
      <c r="P209377" s="83"/>
    </row>
    <row r="209378" spans="16:16" x14ac:dyDescent="0.3">
      <c r="P209378" s="83"/>
    </row>
    <row r="209379" spans="16:16" x14ac:dyDescent="0.3">
      <c r="P209379" s="83"/>
    </row>
    <row r="209380" spans="16:16" x14ac:dyDescent="0.3">
      <c r="P209380" s="83"/>
    </row>
    <row r="209381" spans="16:16" x14ac:dyDescent="0.3">
      <c r="P209381" s="83"/>
    </row>
    <row r="209382" spans="16:16" x14ac:dyDescent="0.3">
      <c r="P209382" s="83"/>
    </row>
    <row r="209383" spans="16:16" x14ac:dyDescent="0.3">
      <c r="P209383" s="83"/>
    </row>
    <row r="209384" spans="16:16" x14ac:dyDescent="0.3">
      <c r="P209384" s="83"/>
    </row>
    <row r="209385" spans="16:16" x14ac:dyDescent="0.3">
      <c r="P209385" s="83"/>
    </row>
    <row r="209386" spans="16:16" x14ac:dyDescent="0.3">
      <c r="P209386" s="83"/>
    </row>
    <row r="209387" spans="16:16" x14ac:dyDescent="0.3">
      <c r="P209387" s="83"/>
    </row>
    <row r="209388" spans="16:16" x14ac:dyDescent="0.3">
      <c r="P209388" s="83"/>
    </row>
    <row r="209389" spans="16:16" x14ac:dyDescent="0.3">
      <c r="P209389" s="83"/>
    </row>
    <row r="209390" spans="16:16" x14ac:dyDescent="0.3">
      <c r="P209390" s="83"/>
    </row>
    <row r="209391" spans="16:16" x14ac:dyDescent="0.3">
      <c r="P209391" s="83"/>
    </row>
    <row r="209392" spans="16:16" x14ac:dyDescent="0.3">
      <c r="P209392" s="83"/>
    </row>
    <row r="209393" spans="16:16" x14ac:dyDescent="0.3">
      <c r="P209393" s="83"/>
    </row>
    <row r="209394" spans="16:16" x14ac:dyDescent="0.3">
      <c r="P209394" s="83"/>
    </row>
    <row r="209395" spans="16:16" x14ac:dyDescent="0.3">
      <c r="P209395" s="83"/>
    </row>
    <row r="209396" spans="16:16" x14ac:dyDescent="0.3">
      <c r="P209396" s="83"/>
    </row>
    <row r="209397" spans="16:16" x14ac:dyDescent="0.3">
      <c r="P209397" s="83"/>
    </row>
    <row r="209398" spans="16:16" x14ac:dyDescent="0.3">
      <c r="P209398" s="83"/>
    </row>
    <row r="209399" spans="16:16" x14ac:dyDescent="0.3">
      <c r="P209399" s="83"/>
    </row>
    <row r="209400" spans="16:16" x14ac:dyDescent="0.3">
      <c r="P209400" s="83"/>
    </row>
    <row r="209401" spans="16:16" x14ac:dyDescent="0.3">
      <c r="P209401" s="83"/>
    </row>
    <row r="209402" spans="16:16" x14ac:dyDescent="0.3">
      <c r="P209402" s="83"/>
    </row>
    <row r="209403" spans="16:16" x14ac:dyDescent="0.3">
      <c r="P209403" s="83"/>
    </row>
    <row r="209404" spans="16:16" x14ac:dyDescent="0.3">
      <c r="P209404" s="83"/>
    </row>
    <row r="209405" spans="16:16" x14ac:dyDescent="0.3">
      <c r="P209405" s="83"/>
    </row>
    <row r="209406" spans="16:16" x14ac:dyDescent="0.3">
      <c r="P209406" s="83"/>
    </row>
    <row r="209407" spans="16:16" x14ac:dyDescent="0.3">
      <c r="P209407" s="83"/>
    </row>
    <row r="209408" spans="16:16" x14ac:dyDescent="0.3">
      <c r="P209408" s="83"/>
    </row>
    <row r="209409" spans="16:16" x14ac:dyDescent="0.3">
      <c r="P209409" s="83"/>
    </row>
    <row r="209410" spans="16:16" x14ac:dyDescent="0.3">
      <c r="P209410" s="83"/>
    </row>
    <row r="209411" spans="16:16" x14ac:dyDescent="0.3">
      <c r="P209411" s="83"/>
    </row>
    <row r="209412" spans="16:16" x14ac:dyDescent="0.3">
      <c r="P209412" s="83"/>
    </row>
    <row r="209413" spans="16:16" x14ac:dyDescent="0.3">
      <c r="P209413" s="83"/>
    </row>
    <row r="209414" spans="16:16" x14ac:dyDescent="0.3">
      <c r="P209414" s="83"/>
    </row>
    <row r="209415" spans="16:16" x14ac:dyDescent="0.3">
      <c r="P209415" s="83"/>
    </row>
    <row r="209416" spans="16:16" x14ac:dyDescent="0.3">
      <c r="P209416" s="83"/>
    </row>
    <row r="209417" spans="16:16" x14ac:dyDescent="0.3">
      <c r="P209417" s="83"/>
    </row>
    <row r="209418" spans="16:16" x14ac:dyDescent="0.3">
      <c r="P209418" s="83"/>
    </row>
    <row r="209419" spans="16:16" x14ac:dyDescent="0.3">
      <c r="P209419" s="83"/>
    </row>
    <row r="209420" spans="16:16" x14ac:dyDescent="0.3">
      <c r="P209420" s="83"/>
    </row>
    <row r="209421" spans="16:16" x14ac:dyDescent="0.3">
      <c r="P209421" s="83"/>
    </row>
    <row r="209422" spans="16:16" x14ac:dyDescent="0.3">
      <c r="P209422" s="83"/>
    </row>
    <row r="209423" spans="16:16" x14ac:dyDescent="0.3">
      <c r="P209423" s="83"/>
    </row>
    <row r="209424" spans="16:16" x14ac:dyDescent="0.3">
      <c r="P209424" s="83"/>
    </row>
    <row r="209425" spans="16:16" x14ac:dyDescent="0.3">
      <c r="P209425" s="83"/>
    </row>
    <row r="209426" spans="16:16" x14ac:dyDescent="0.3">
      <c r="P209426" s="83"/>
    </row>
    <row r="209427" spans="16:16" x14ac:dyDescent="0.3">
      <c r="P209427" s="83"/>
    </row>
    <row r="209428" spans="16:16" x14ac:dyDescent="0.3">
      <c r="P209428" s="83"/>
    </row>
    <row r="209429" spans="16:16" x14ac:dyDescent="0.3">
      <c r="P209429" s="83"/>
    </row>
    <row r="209430" spans="16:16" x14ac:dyDescent="0.3">
      <c r="P209430" s="83"/>
    </row>
    <row r="209431" spans="16:16" x14ac:dyDescent="0.3">
      <c r="P209431" s="83"/>
    </row>
    <row r="209432" spans="16:16" x14ac:dyDescent="0.3">
      <c r="P209432" s="83"/>
    </row>
    <row r="209433" spans="16:16" x14ac:dyDescent="0.3">
      <c r="P209433" s="83"/>
    </row>
    <row r="209434" spans="16:16" x14ac:dyDescent="0.3">
      <c r="P209434" s="83"/>
    </row>
    <row r="209435" spans="16:16" x14ac:dyDescent="0.3">
      <c r="P209435" s="83"/>
    </row>
    <row r="209436" spans="16:16" x14ac:dyDescent="0.3">
      <c r="P209436" s="83"/>
    </row>
    <row r="209437" spans="16:16" x14ac:dyDescent="0.3">
      <c r="P209437" s="83"/>
    </row>
    <row r="209438" spans="16:16" x14ac:dyDescent="0.3">
      <c r="P209438" s="83"/>
    </row>
    <row r="209439" spans="16:16" x14ac:dyDescent="0.3">
      <c r="P209439" s="83"/>
    </row>
    <row r="209440" spans="16:16" x14ac:dyDescent="0.3">
      <c r="P209440" s="83"/>
    </row>
    <row r="209441" spans="16:16" x14ac:dyDescent="0.3">
      <c r="P209441" s="83"/>
    </row>
    <row r="209442" spans="16:16" x14ac:dyDescent="0.3">
      <c r="P209442" s="83"/>
    </row>
    <row r="209443" spans="16:16" x14ac:dyDescent="0.3">
      <c r="P209443" s="83"/>
    </row>
    <row r="209444" spans="16:16" x14ac:dyDescent="0.3">
      <c r="P209444" s="83"/>
    </row>
    <row r="209445" spans="16:16" x14ac:dyDescent="0.3">
      <c r="P209445" s="83"/>
    </row>
    <row r="209446" spans="16:16" x14ac:dyDescent="0.3">
      <c r="P209446" s="83"/>
    </row>
    <row r="209447" spans="16:16" x14ac:dyDescent="0.3">
      <c r="P209447" s="83"/>
    </row>
    <row r="209448" spans="16:16" x14ac:dyDescent="0.3">
      <c r="P209448" s="83"/>
    </row>
    <row r="209449" spans="16:16" x14ac:dyDescent="0.3">
      <c r="P209449" s="83"/>
    </row>
    <row r="209450" spans="16:16" x14ac:dyDescent="0.3">
      <c r="P209450" s="83"/>
    </row>
    <row r="209451" spans="16:16" x14ac:dyDescent="0.3">
      <c r="P209451" s="83"/>
    </row>
    <row r="209452" spans="16:16" x14ac:dyDescent="0.3">
      <c r="P209452" s="83"/>
    </row>
    <row r="209453" spans="16:16" x14ac:dyDescent="0.3">
      <c r="P209453" s="83"/>
    </row>
    <row r="209454" spans="16:16" x14ac:dyDescent="0.3">
      <c r="P209454" s="83"/>
    </row>
    <row r="209455" spans="16:16" x14ac:dyDescent="0.3">
      <c r="P209455" s="83"/>
    </row>
    <row r="209456" spans="16:16" x14ac:dyDescent="0.3">
      <c r="P209456" s="83"/>
    </row>
    <row r="209457" spans="16:16" x14ac:dyDescent="0.3">
      <c r="P209457" s="83"/>
    </row>
    <row r="209458" spans="16:16" x14ac:dyDescent="0.3">
      <c r="P209458" s="83"/>
    </row>
    <row r="209459" spans="16:16" x14ac:dyDescent="0.3">
      <c r="P209459" s="83"/>
    </row>
    <row r="209460" spans="16:16" x14ac:dyDescent="0.3">
      <c r="P209460" s="83"/>
    </row>
    <row r="209461" spans="16:16" x14ac:dyDescent="0.3">
      <c r="P209461" s="83"/>
    </row>
    <row r="209462" spans="16:16" x14ac:dyDescent="0.3">
      <c r="P209462" s="83"/>
    </row>
    <row r="209463" spans="16:16" x14ac:dyDescent="0.3">
      <c r="P209463" s="83"/>
    </row>
    <row r="209464" spans="16:16" x14ac:dyDescent="0.3">
      <c r="P209464" s="83"/>
    </row>
    <row r="209465" spans="16:16" x14ac:dyDescent="0.3">
      <c r="P209465" s="83"/>
    </row>
    <row r="209466" spans="16:16" x14ac:dyDescent="0.3">
      <c r="P209466" s="83"/>
    </row>
    <row r="209467" spans="16:16" x14ac:dyDescent="0.3">
      <c r="P209467" s="83"/>
    </row>
    <row r="209468" spans="16:16" x14ac:dyDescent="0.3">
      <c r="P209468" s="83"/>
    </row>
    <row r="209469" spans="16:16" x14ac:dyDescent="0.3">
      <c r="P209469" s="83"/>
    </row>
    <row r="209470" spans="16:16" x14ac:dyDescent="0.3">
      <c r="P209470" s="83"/>
    </row>
    <row r="209471" spans="16:16" x14ac:dyDescent="0.3">
      <c r="P209471" s="83"/>
    </row>
    <row r="209472" spans="16:16" x14ac:dyDescent="0.3">
      <c r="P209472" s="83"/>
    </row>
    <row r="209473" spans="16:16" x14ac:dyDescent="0.3">
      <c r="P209473" s="83"/>
    </row>
    <row r="209474" spans="16:16" x14ac:dyDescent="0.3">
      <c r="P209474" s="83"/>
    </row>
    <row r="209475" spans="16:16" x14ac:dyDescent="0.3">
      <c r="P209475" s="83"/>
    </row>
    <row r="209476" spans="16:16" x14ac:dyDescent="0.3">
      <c r="P209476" s="83"/>
    </row>
    <row r="209477" spans="16:16" x14ac:dyDescent="0.3">
      <c r="P209477" s="83"/>
    </row>
    <row r="209478" spans="16:16" x14ac:dyDescent="0.3">
      <c r="P209478" s="83"/>
    </row>
    <row r="209479" spans="16:16" x14ac:dyDescent="0.3">
      <c r="P209479" s="83"/>
    </row>
    <row r="209480" spans="16:16" x14ac:dyDescent="0.3">
      <c r="P209480" s="83"/>
    </row>
    <row r="209481" spans="16:16" x14ac:dyDescent="0.3">
      <c r="P209481" s="83"/>
    </row>
    <row r="209482" spans="16:16" x14ac:dyDescent="0.3">
      <c r="P209482" s="83"/>
    </row>
    <row r="209483" spans="16:16" x14ac:dyDescent="0.3">
      <c r="P209483" s="83"/>
    </row>
    <row r="209484" spans="16:16" x14ac:dyDescent="0.3">
      <c r="P209484" s="83"/>
    </row>
    <row r="209485" spans="16:16" x14ac:dyDescent="0.3">
      <c r="P209485" s="83"/>
    </row>
    <row r="209486" spans="16:16" x14ac:dyDescent="0.3">
      <c r="P209486" s="83"/>
    </row>
    <row r="209487" spans="16:16" x14ac:dyDescent="0.3">
      <c r="P209487" s="83"/>
    </row>
    <row r="209488" spans="16:16" x14ac:dyDescent="0.3">
      <c r="P209488" s="83"/>
    </row>
    <row r="209489" spans="16:16" x14ac:dyDescent="0.3">
      <c r="P209489" s="83"/>
    </row>
    <row r="209490" spans="16:16" x14ac:dyDescent="0.3">
      <c r="P209490" s="83"/>
    </row>
    <row r="209491" spans="16:16" x14ac:dyDescent="0.3">
      <c r="P209491" s="83"/>
    </row>
    <row r="209492" spans="16:16" x14ac:dyDescent="0.3">
      <c r="P209492" s="83"/>
    </row>
    <row r="209493" spans="16:16" x14ac:dyDescent="0.3">
      <c r="P209493" s="83"/>
    </row>
    <row r="209494" spans="16:16" x14ac:dyDescent="0.3">
      <c r="P209494" s="83"/>
    </row>
    <row r="209495" spans="16:16" x14ac:dyDescent="0.3">
      <c r="P209495" s="83"/>
    </row>
    <row r="209496" spans="16:16" x14ac:dyDescent="0.3">
      <c r="P209496" s="83"/>
    </row>
    <row r="209497" spans="16:16" x14ac:dyDescent="0.3">
      <c r="P209497" s="83"/>
    </row>
    <row r="209498" spans="16:16" x14ac:dyDescent="0.3">
      <c r="P209498" s="83"/>
    </row>
    <row r="209499" spans="16:16" x14ac:dyDescent="0.3">
      <c r="P209499" s="83"/>
    </row>
    <row r="209500" spans="16:16" x14ac:dyDescent="0.3">
      <c r="P209500" s="83"/>
    </row>
    <row r="209501" spans="16:16" x14ac:dyDescent="0.3">
      <c r="P209501" s="83"/>
    </row>
    <row r="209502" spans="16:16" x14ac:dyDescent="0.3">
      <c r="P209502" s="83"/>
    </row>
    <row r="209503" spans="16:16" x14ac:dyDescent="0.3">
      <c r="P209503" s="83"/>
    </row>
    <row r="209504" spans="16:16" x14ac:dyDescent="0.3">
      <c r="P209504" s="83"/>
    </row>
    <row r="209505" spans="16:16" x14ac:dyDescent="0.3">
      <c r="P209505" s="83"/>
    </row>
    <row r="209506" spans="16:16" x14ac:dyDescent="0.3">
      <c r="P209506" s="83"/>
    </row>
    <row r="209507" spans="16:16" x14ac:dyDescent="0.3">
      <c r="P209507" s="83"/>
    </row>
    <row r="209508" spans="16:16" x14ac:dyDescent="0.3">
      <c r="P209508" s="83"/>
    </row>
    <row r="209509" spans="16:16" x14ac:dyDescent="0.3">
      <c r="P209509" s="83"/>
    </row>
    <row r="209510" spans="16:16" x14ac:dyDescent="0.3">
      <c r="P209510" s="83"/>
    </row>
    <row r="209511" spans="16:16" x14ac:dyDescent="0.3">
      <c r="P209511" s="83"/>
    </row>
    <row r="209512" spans="16:16" x14ac:dyDescent="0.3">
      <c r="P209512" s="83"/>
    </row>
    <row r="209513" spans="16:16" x14ac:dyDescent="0.3">
      <c r="P209513" s="83"/>
    </row>
    <row r="209514" spans="16:16" x14ac:dyDescent="0.3">
      <c r="P209514" s="83"/>
    </row>
    <row r="209515" spans="16:16" x14ac:dyDescent="0.3">
      <c r="P209515" s="83"/>
    </row>
    <row r="209516" spans="16:16" x14ac:dyDescent="0.3">
      <c r="P209516" s="83"/>
    </row>
    <row r="209517" spans="16:16" x14ac:dyDescent="0.3">
      <c r="P209517" s="83"/>
    </row>
    <row r="209518" spans="16:16" x14ac:dyDescent="0.3">
      <c r="P209518" s="83"/>
    </row>
    <row r="209519" spans="16:16" x14ac:dyDescent="0.3">
      <c r="P209519" s="83"/>
    </row>
    <row r="209520" spans="16:16" x14ac:dyDescent="0.3">
      <c r="P209520" s="83"/>
    </row>
    <row r="209521" spans="16:16" x14ac:dyDescent="0.3">
      <c r="P209521" s="83"/>
    </row>
    <row r="209522" spans="16:16" x14ac:dyDescent="0.3">
      <c r="P209522" s="83"/>
    </row>
    <row r="209523" spans="16:16" x14ac:dyDescent="0.3">
      <c r="P209523" s="83"/>
    </row>
    <row r="209524" spans="16:16" x14ac:dyDescent="0.3">
      <c r="P209524" s="83"/>
    </row>
    <row r="209525" spans="16:16" x14ac:dyDescent="0.3">
      <c r="P209525" s="83"/>
    </row>
    <row r="209526" spans="16:16" x14ac:dyDescent="0.3">
      <c r="P209526" s="83"/>
    </row>
    <row r="209527" spans="16:16" x14ac:dyDescent="0.3">
      <c r="P209527" s="83"/>
    </row>
    <row r="209528" spans="16:16" x14ac:dyDescent="0.3">
      <c r="P209528" s="83"/>
    </row>
    <row r="209529" spans="16:16" x14ac:dyDescent="0.3">
      <c r="P209529" s="83"/>
    </row>
    <row r="209530" spans="16:16" x14ac:dyDescent="0.3">
      <c r="P209530" s="83"/>
    </row>
    <row r="209531" spans="16:16" x14ac:dyDescent="0.3">
      <c r="P209531" s="83"/>
    </row>
    <row r="209532" spans="16:16" x14ac:dyDescent="0.3">
      <c r="P209532" s="83"/>
    </row>
    <row r="209533" spans="16:16" x14ac:dyDescent="0.3">
      <c r="P209533" s="83"/>
    </row>
    <row r="209534" spans="16:16" x14ac:dyDescent="0.3">
      <c r="P209534" s="83"/>
    </row>
    <row r="209535" spans="16:16" x14ac:dyDescent="0.3">
      <c r="P209535" s="83"/>
    </row>
    <row r="209536" spans="16:16" x14ac:dyDescent="0.3">
      <c r="P209536" s="83"/>
    </row>
    <row r="209537" spans="16:16" x14ac:dyDescent="0.3">
      <c r="P209537" s="83"/>
    </row>
    <row r="209538" spans="16:16" x14ac:dyDescent="0.3">
      <c r="P209538" s="83"/>
    </row>
    <row r="209539" spans="16:16" x14ac:dyDescent="0.3">
      <c r="P209539" s="83"/>
    </row>
    <row r="209540" spans="16:16" x14ac:dyDescent="0.3">
      <c r="P209540" s="83"/>
    </row>
    <row r="209541" spans="16:16" x14ac:dyDescent="0.3">
      <c r="P209541" s="83"/>
    </row>
    <row r="209542" spans="16:16" x14ac:dyDescent="0.3">
      <c r="P209542" s="83"/>
    </row>
    <row r="209543" spans="16:16" x14ac:dyDescent="0.3">
      <c r="P209543" s="83"/>
    </row>
    <row r="209544" spans="16:16" x14ac:dyDescent="0.3">
      <c r="P209544" s="83"/>
    </row>
    <row r="209545" spans="16:16" x14ac:dyDescent="0.3">
      <c r="P209545" s="83"/>
    </row>
    <row r="209546" spans="16:16" x14ac:dyDescent="0.3">
      <c r="P209546" s="83"/>
    </row>
    <row r="209547" spans="16:16" x14ac:dyDescent="0.3">
      <c r="P209547" s="83"/>
    </row>
    <row r="209548" spans="16:16" x14ac:dyDescent="0.3">
      <c r="P209548" s="83"/>
    </row>
    <row r="209549" spans="16:16" x14ac:dyDescent="0.3">
      <c r="P209549" s="83"/>
    </row>
    <row r="209550" spans="16:16" x14ac:dyDescent="0.3">
      <c r="P209550" s="83"/>
    </row>
    <row r="209551" spans="16:16" x14ac:dyDescent="0.3">
      <c r="P209551" s="83"/>
    </row>
    <row r="209552" spans="16:16" x14ac:dyDescent="0.3">
      <c r="P209552" s="83"/>
    </row>
    <row r="209553" spans="16:16" x14ac:dyDescent="0.3">
      <c r="P209553" s="83"/>
    </row>
    <row r="209554" spans="16:16" x14ac:dyDescent="0.3">
      <c r="P209554" s="83"/>
    </row>
    <row r="209555" spans="16:16" x14ac:dyDescent="0.3">
      <c r="P209555" s="83"/>
    </row>
    <row r="209556" spans="16:16" x14ac:dyDescent="0.3">
      <c r="P209556" s="83"/>
    </row>
    <row r="209557" spans="16:16" x14ac:dyDescent="0.3">
      <c r="P209557" s="83"/>
    </row>
    <row r="209558" spans="16:16" x14ac:dyDescent="0.3">
      <c r="P209558" s="83"/>
    </row>
    <row r="209559" spans="16:16" x14ac:dyDescent="0.3">
      <c r="P209559" s="83"/>
    </row>
    <row r="209560" spans="16:16" x14ac:dyDescent="0.3">
      <c r="P209560" s="83"/>
    </row>
    <row r="209561" spans="16:16" x14ac:dyDescent="0.3">
      <c r="P209561" s="83"/>
    </row>
    <row r="209562" spans="16:16" x14ac:dyDescent="0.3">
      <c r="P209562" s="83"/>
    </row>
    <row r="209563" spans="16:16" x14ac:dyDescent="0.3">
      <c r="P209563" s="83"/>
    </row>
    <row r="209564" spans="16:16" x14ac:dyDescent="0.3">
      <c r="P209564" s="83"/>
    </row>
    <row r="209565" spans="16:16" x14ac:dyDescent="0.3">
      <c r="P209565" s="83"/>
    </row>
    <row r="209566" spans="16:16" x14ac:dyDescent="0.3">
      <c r="P209566" s="83"/>
    </row>
    <row r="209567" spans="16:16" x14ac:dyDescent="0.3">
      <c r="P209567" s="83"/>
    </row>
    <row r="209568" spans="16:16" x14ac:dyDescent="0.3">
      <c r="P209568" s="83"/>
    </row>
    <row r="209569" spans="16:16" x14ac:dyDescent="0.3">
      <c r="P209569" s="83"/>
    </row>
    <row r="209570" spans="16:16" x14ac:dyDescent="0.3">
      <c r="P209570" s="83"/>
    </row>
    <row r="209571" spans="16:16" x14ac:dyDescent="0.3">
      <c r="P209571" s="83"/>
    </row>
    <row r="209572" spans="16:16" x14ac:dyDescent="0.3">
      <c r="P209572" s="83"/>
    </row>
    <row r="209573" spans="16:16" x14ac:dyDescent="0.3">
      <c r="P209573" s="83"/>
    </row>
    <row r="209574" spans="16:16" x14ac:dyDescent="0.3">
      <c r="P209574" s="83"/>
    </row>
    <row r="209575" spans="16:16" x14ac:dyDescent="0.3">
      <c r="P209575" s="83"/>
    </row>
    <row r="209576" spans="16:16" x14ac:dyDescent="0.3">
      <c r="P209576" s="83"/>
    </row>
    <row r="209577" spans="16:16" x14ac:dyDescent="0.3">
      <c r="P209577" s="83"/>
    </row>
    <row r="209578" spans="16:16" x14ac:dyDescent="0.3">
      <c r="P209578" s="83"/>
    </row>
    <row r="209579" spans="16:16" x14ac:dyDescent="0.3">
      <c r="P209579" s="83"/>
    </row>
    <row r="209580" spans="16:16" x14ac:dyDescent="0.3">
      <c r="P209580" s="83"/>
    </row>
    <row r="209581" spans="16:16" x14ac:dyDescent="0.3">
      <c r="P209581" s="83"/>
    </row>
    <row r="209582" spans="16:16" x14ac:dyDescent="0.3">
      <c r="P209582" s="83"/>
    </row>
    <row r="209583" spans="16:16" x14ac:dyDescent="0.3">
      <c r="P209583" s="83"/>
    </row>
    <row r="209584" spans="16:16" x14ac:dyDescent="0.3">
      <c r="P209584" s="83"/>
    </row>
    <row r="209585" spans="16:16" x14ac:dyDescent="0.3">
      <c r="P209585" s="83"/>
    </row>
    <row r="209586" spans="16:16" x14ac:dyDescent="0.3">
      <c r="P209586" s="83"/>
    </row>
    <row r="209587" spans="16:16" x14ac:dyDescent="0.3">
      <c r="P209587" s="83"/>
    </row>
    <row r="209588" spans="16:16" x14ac:dyDescent="0.3">
      <c r="P209588" s="83"/>
    </row>
    <row r="209589" spans="16:16" x14ac:dyDescent="0.3">
      <c r="P209589" s="83"/>
    </row>
    <row r="209590" spans="16:16" x14ac:dyDescent="0.3">
      <c r="P209590" s="83"/>
    </row>
    <row r="209591" spans="16:16" x14ac:dyDescent="0.3">
      <c r="P209591" s="83"/>
    </row>
    <row r="209592" spans="16:16" x14ac:dyDescent="0.3">
      <c r="P209592" s="83"/>
    </row>
    <row r="209593" spans="16:16" x14ac:dyDescent="0.3">
      <c r="P209593" s="83"/>
    </row>
    <row r="209594" spans="16:16" x14ac:dyDescent="0.3">
      <c r="P209594" s="83"/>
    </row>
    <row r="209595" spans="16:16" x14ac:dyDescent="0.3">
      <c r="P209595" s="83"/>
    </row>
    <row r="209596" spans="16:16" x14ac:dyDescent="0.3">
      <c r="P209596" s="83"/>
    </row>
    <row r="209597" spans="16:16" x14ac:dyDescent="0.3">
      <c r="P209597" s="83"/>
    </row>
    <row r="209598" spans="16:16" x14ac:dyDescent="0.3">
      <c r="P209598" s="83"/>
    </row>
    <row r="209599" spans="16:16" x14ac:dyDescent="0.3">
      <c r="P209599" s="83"/>
    </row>
    <row r="209600" spans="16:16" x14ac:dyDescent="0.3">
      <c r="P209600" s="83"/>
    </row>
    <row r="209601" spans="16:16" x14ac:dyDescent="0.3">
      <c r="P209601" s="83"/>
    </row>
    <row r="209602" spans="16:16" x14ac:dyDescent="0.3">
      <c r="P209602" s="83"/>
    </row>
    <row r="209603" spans="16:16" x14ac:dyDescent="0.3">
      <c r="P209603" s="83"/>
    </row>
    <row r="209604" spans="16:16" x14ac:dyDescent="0.3">
      <c r="P209604" s="83"/>
    </row>
    <row r="209605" spans="16:16" x14ac:dyDescent="0.3">
      <c r="P209605" s="83"/>
    </row>
    <row r="209606" spans="16:16" x14ac:dyDescent="0.3">
      <c r="P209606" s="83"/>
    </row>
    <row r="209607" spans="16:16" x14ac:dyDescent="0.3">
      <c r="P209607" s="83"/>
    </row>
    <row r="209608" spans="16:16" x14ac:dyDescent="0.3">
      <c r="P209608" s="83"/>
    </row>
    <row r="209609" spans="16:16" x14ac:dyDescent="0.3">
      <c r="P209609" s="83"/>
    </row>
    <row r="209610" spans="16:16" x14ac:dyDescent="0.3">
      <c r="P209610" s="83"/>
    </row>
    <row r="209611" spans="16:16" x14ac:dyDescent="0.3">
      <c r="P209611" s="83"/>
    </row>
    <row r="209612" spans="16:16" x14ac:dyDescent="0.3">
      <c r="P209612" s="83"/>
    </row>
    <row r="209613" spans="16:16" x14ac:dyDescent="0.3">
      <c r="P209613" s="83"/>
    </row>
    <row r="209614" spans="16:16" x14ac:dyDescent="0.3">
      <c r="P209614" s="83"/>
    </row>
    <row r="209615" spans="16:16" x14ac:dyDescent="0.3">
      <c r="P209615" s="83"/>
    </row>
    <row r="209616" spans="16:16" x14ac:dyDescent="0.3">
      <c r="P209616" s="83"/>
    </row>
    <row r="209617" spans="16:16" x14ac:dyDescent="0.3">
      <c r="P209617" s="83"/>
    </row>
    <row r="209618" spans="16:16" x14ac:dyDescent="0.3">
      <c r="P209618" s="83"/>
    </row>
    <row r="209619" spans="16:16" x14ac:dyDescent="0.3">
      <c r="P209619" s="83"/>
    </row>
    <row r="209620" spans="16:16" x14ac:dyDescent="0.3">
      <c r="P209620" s="83"/>
    </row>
    <row r="209621" spans="16:16" x14ac:dyDescent="0.3">
      <c r="P209621" s="83"/>
    </row>
    <row r="209622" spans="16:16" x14ac:dyDescent="0.3">
      <c r="P209622" s="83"/>
    </row>
    <row r="209623" spans="16:16" x14ac:dyDescent="0.3">
      <c r="P209623" s="83"/>
    </row>
    <row r="209624" spans="16:16" x14ac:dyDescent="0.3">
      <c r="P209624" s="83"/>
    </row>
    <row r="209625" spans="16:16" x14ac:dyDescent="0.3">
      <c r="P209625" s="83"/>
    </row>
    <row r="209626" spans="16:16" x14ac:dyDescent="0.3">
      <c r="P209626" s="83"/>
    </row>
    <row r="209627" spans="16:16" x14ac:dyDescent="0.3">
      <c r="P209627" s="83"/>
    </row>
    <row r="209628" spans="16:16" x14ac:dyDescent="0.3">
      <c r="P209628" s="83"/>
    </row>
    <row r="209629" spans="16:16" x14ac:dyDescent="0.3">
      <c r="P209629" s="83"/>
    </row>
    <row r="209630" spans="16:16" x14ac:dyDescent="0.3">
      <c r="P209630" s="83"/>
    </row>
    <row r="209631" spans="16:16" x14ac:dyDescent="0.3">
      <c r="P209631" s="83"/>
    </row>
    <row r="209632" spans="16:16" x14ac:dyDescent="0.3">
      <c r="P209632" s="83"/>
    </row>
    <row r="209633" spans="16:16" x14ac:dyDescent="0.3">
      <c r="P209633" s="83"/>
    </row>
    <row r="209634" spans="16:16" x14ac:dyDescent="0.3">
      <c r="P209634" s="83"/>
    </row>
    <row r="209635" spans="16:16" x14ac:dyDescent="0.3">
      <c r="P209635" s="83"/>
    </row>
    <row r="209636" spans="16:16" x14ac:dyDescent="0.3">
      <c r="P209636" s="83"/>
    </row>
    <row r="209637" spans="16:16" x14ac:dyDescent="0.3">
      <c r="P209637" s="83"/>
    </row>
    <row r="209638" spans="16:16" x14ac:dyDescent="0.3">
      <c r="P209638" s="83"/>
    </row>
    <row r="209639" spans="16:16" x14ac:dyDescent="0.3">
      <c r="P209639" s="83"/>
    </row>
    <row r="209640" spans="16:16" x14ac:dyDescent="0.3">
      <c r="P209640" s="83"/>
    </row>
    <row r="209641" spans="16:16" x14ac:dyDescent="0.3">
      <c r="P209641" s="83"/>
    </row>
    <row r="209642" spans="16:16" x14ac:dyDescent="0.3">
      <c r="P209642" s="83"/>
    </row>
    <row r="209643" spans="16:16" x14ac:dyDescent="0.3">
      <c r="P209643" s="83"/>
    </row>
    <row r="209644" spans="16:16" x14ac:dyDescent="0.3">
      <c r="P209644" s="83"/>
    </row>
    <row r="209645" spans="16:16" x14ac:dyDescent="0.3">
      <c r="P209645" s="83"/>
    </row>
    <row r="209646" spans="16:16" x14ac:dyDescent="0.3">
      <c r="P209646" s="83"/>
    </row>
    <row r="209647" spans="16:16" x14ac:dyDescent="0.3">
      <c r="P209647" s="83"/>
    </row>
    <row r="209648" spans="16:16" x14ac:dyDescent="0.3">
      <c r="P209648" s="83"/>
    </row>
    <row r="209649" spans="16:16" x14ac:dyDescent="0.3">
      <c r="P209649" s="83"/>
    </row>
    <row r="209650" spans="16:16" x14ac:dyDescent="0.3">
      <c r="P209650" s="83"/>
    </row>
    <row r="209651" spans="16:16" x14ac:dyDescent="0.3">
      <c r="P209651" s="83"/>
    </row>
    <row r="209652" spans="16:16" x14ac:dyDescent="0.3">
      <c r="P209652" s="83"/>
    </row>
    <row r="209653" spans="16:16" x14ac:dyDescent="0.3">
      <c r="P209653" s="83"/>
    </row>
    <row r="209654" spans="16:16" x14ac:dyDescent="0.3">
      <c r="P209654" s="83"/>
    </row>
    <row r="209655" spans="16:16" x14ac:dyDescent="0.3">
      <c r="P209655" s="83"/>
    </row>
    <row r="209656" spans="16:16" x14ac:dyDescent="0.3">
      <c r="P209656" s="83"/>
    </row>
    <row r="209657" spans="16:16" x14ac:dyDescent="0.3">
      <c r="P209657" s="83"/>
    </row>
    <row r="209658" spans="16:16" x14ac:dyDescent="0.3">
      <c r="P209658" s="83"/>
    </row>
    <row r="209659" spans="16:16" x14ac:dyDescent="0.3">
      <c r="P209659" s="83"/>
    </row>
    <row r="209660" spans="16:16" x14ac:dyDescent="0.3">
      <c r="P209660" s="83"/>
    </row>
    <row r="209661" spans="16:16" x14ac:dyDescent="0.3">
      <c r="P209661" s="83"/>
    </row>
    <row r="209662" spans="16:16" x14ac:dyDescent="0.3">
      <c r="P209662" s="83"/>
    </row>
    <row r="209663" spans="16:16" x14ac:dyDescent="0.3">
      <c r="P209663" s="83"/>
    </row>
    <row r="209664" spans="16:16" x14ac:dyDescent="0.3">
      <c r="P209664" s="83"/>
    </row>
    <row r="209665" spans="16:16" x14ac:dyDescent="0.3">
      <c r="P209665" s="83"/>
    </row>
    <row r="209666" spans="16:16" x14ac:dyDescent="0.3">
      <c r="P209666" s="83"/>
    </row>
    <row r="209667" spans="16:16" x14ac:dyDescent="0.3">
      <c r="P209667" s="83"/>
    </row>
    <row r="209668" spans="16:16" x14ac:dyDescent="0.3">
      <c r="P209668" s="83"/>
    </row>
    <row r="209669" spans="16:16" x14ac:dyDescent="0.3">
      <c r="P209669" s="83"/>
    </row>
    <row r="209670" spans="16:16" x14ac:dyDescent="0.3">
      <c r="P209670" s="83"/>
    </row>
    <row r="209671" spans="16:16" x14ac:dyDescent="0.3">
      <c r="P209671" s="83"/>
    </row>
    <row r="209672" spans="16:16" x14ac:dyDescent="0.3">
      <c r="P209672" s="83"/>
    </row>
    <row r="209673" spans="16:16" x14ac:dyDescent="0.3">
      <c r="P209673" s="83"/>
    </row>
    <row r="209674" spans="16:16" x14ac:dyDescent="0.3">
      <c r="P209674" s="83"/>
    </row>
    <row r="209675" spans="16:16" x14ac:dyDescent="0.3">
      <c r="P209675" s="83"/>
    </row>
    <row r="209676" spans="16:16" x14ac:dyDescent="0.3">
      <c r="P209676" s="83"/>
    </row>
    <row r="209677" spans="16:16" x14ac:dyDescent="0.3">
      <c r="P209677" s="83"/>
    </row>
    <row r="209678" spans="16:16" x14ac:dyDescent="0.3">
      <c r="P209678" s="83"/>
    </row>
    <row r="209679" spans="16:16" x14ac:dyDescent="0.3">
      <c r="P209679" s="83"/>
    </row>
    <row r="209680" spans="16:16" x14ac:dyDescent="0.3">
      <c r="P209680" s="83"/>
    </row>
    <row r="209681" spans="16:16" x14ac:dyDescent="0.3">
      <c r="P209681" s="83"/>
    </row>
    <row r="209682" spans="16:16" x14ac:dyDescent="0.3">
      <c r="P209682" s="83"/>
    </row>
    <row r="209683" spans="16:16" x14ac:dyDescent="0.3">
      <c r="P209683" s="83"/>
    </row>
    <row r="209684" spans="16:16" x14ac:dyDescent="0.3">
      <c r="P209684" s="83"/>
    </row>
    <row r="209685" spans="16:16" x14ac:dyDescent="0.3">
      <c r="P209685" s="83"/>
    </row>
    <row r="209686" spans="16:16" x14ac:dyDescent="0.3">
      <c r="P209686" s="83"/>
    </row>
    <row r="209687" spans="16:16" x14ac:dyDescent="0.3">
      <c r="P209687" s="83"/>
    </row>
    <row r="209688" spans="16:16" x14ac:dyDescent="0.3">
      <c r="P209688" s="83"/>
    </row>
    <row r="209689" spans="16:16" x14ac:dyDescent="0.3">
      <c r="P209689" s="83"/>
    </row>
    <row r="209690" spans="16:16" x14ac:dyDescent="0.3">
      <c r="P209690" s="83"/>
    </row>
    <row r="209691" spans="16:16" x14ac:dyDescent="0.3">
      <c r="P209691" s="83"/>
    </row>
    <row r="209692" spans="16:16" x14ac:dyDescent="0.3">
      <c r="P209692" s="83"/>
    </row>
    <row r="209693" spans="16:16" x14ac:dyDescent="0.3">
      <c r="P209693" s="83"/>
    </row>
    <row r="209694" spans="16:16" x14ac:dyDescent="0.3">
      <c r="P209694" s="83"/>
    </row>
    <row r="209695" spans="16:16" x14ac:dyDescent="0.3">
      <c r="P209695" s="83"/>
    </row>
    <row r="209696" spans="16:16" x14ac:dyDescent="0.3">
      <c r="P209696" s="83"/>
    </row>
    <row r="209697" spans="16:16" x14ac:dyDescent="0.3">
      <c r="P209697" s="83"/>
    </row>
    <row r="209698" spans="16:16" x14ac:dyDescent="0.3">
      <c r="P209698" s="83"/>
    </row>
    <row r="209699" spans="16:16" x14ac:dyDescent="0.3">
      <c r="P209699" s="83"/>
    </row>
    <row r="209700" spans="16:16" x14ac:dyDescent="0.3">
      <c r="P209700" s="83"/>
    </row>
    <row r="209701" spans="16:16" x14ac:dyDescent="0.3">
      <c r="P209701" s="83"/>
    </row>
    <row r="209702" spans="16:16" x14ac:dyDescent="0.3">
      <c r="P209702" s="83"/>
    </row>
    <row r="209703" spans="16:16" x14ac:dyDescent="0.3">
      <c r="P209703" s="83"/>
    </row>
    <row r="209704" spans="16:16" x14ac:dyDescent="0.3">
      <c r="P209704" s="83"/>
    </row>
    <row r="209705" spans="16:16" x14ac:dyDescent="0.3">
      <c r="P209705" s="83"/>
    </row>
    <row r="209706" spans="16:16" x14ac:dyDescent="0.3">
      <c r="P209706" s="83"/>
    </row>
    <row r="209707" spans="16:16" x14ac:dyDescent="0.3">
      <c r="P209707" s="83"/>
    </row>
    <row r="209708" spans="16:16" x14ac:dyDescent="0.3">
      <c r="P209708" s="83"/>
    </row>
    <row r="209709" spans="16:16" x14ac:dyDescent="0.3">
      <c r="P209709" s="83"/>
    </row>
    <row r="209710" spans="16:16" x14ac:dyDescent="0.3">
      <c r="P209710" s="83"/>
    </row>
    <row r="209711" spans="16:16" x14ac:dyDescent="0.3">
      <c r="P209711" s="83"/>
    </row>
    <row r="209712" spans="16:16" x14ac:dyDescent="0.3">
      <c r="P209712" s="83"/>
    </row>
    <row r="209713" spans="16:16" x14ac:dyDescent="0.3">
      <c r="P209713" s="83"/>
    </row>
    <row r="209714" spans="16:16" x14ac:dyDescent="0.3">
      <c r="P209714" s="83"/>
    </row>
    <row r="209715" spans="16:16" x14ac:dyDescent="0.3">
      <c r="P209715" s="83"/>
    </row>
    <row r="209716" spans="16:16" x14ac:dyDescent="0.3">
      <c r="P209716" s="83"/>
    </row>
    <row r="209717" spans="16:16" x14ac:dyDescent="0.3">
      <c r="P209717" s="83"/>
    </row>
    <row r="209718" spans="16:16" x14ac:dyDescent="0.3">
      <c r="P209718" s="83"/>
    </row>
    <row r="209719" spans="16:16" x14ac:dyDescent="0.3">
      <c r="P209719" s="83"/>
    </row>
    <row r="209720" spans="16:16" x14ac:dyDescent="0.3">
      <c r="P209720" s="83"/>
    </row>
    <row r="209721" spans="16:16" x14ac:dyDescent="0.3">
      <c r="P209721" s="83"/>
    </row>
    <row r="209722" spans="16:16" x14ac:dyDescent="0.3">
      <c r="P209722" s="83"/>
    </row>
    <row r="209723" spans="16:16" x14ac:dyDescent="0.3">
      <c r="P209723" s="83"/>
    </row>
    <row r="209724" spans="16:16" x14ac:dyDescent="0.3">
      <c r="P209724" s="83"/>
    </row>
    <row r="209725" spans="16:16" x14ac:dyDescent="0.3">
      <c r="P209725" s="83"/>
    </row>
    <row r="209726" spans="16:16" x14ac:dyDescent="0.3">
      <c r="P209726" s="83"/>
    </row>
    <row r="209727" spans="16:16" x14ac:dyDescent="0.3">
      <c r="P209727" s="83"/>
    </row>
    <row r="209728" spans="16:16" x14ac:dyDescent="0.3">
      <c r="P209728" s="83"/>
    </row>
    <row r="209729" spans="16:16" x14ac:dyDescent="0.3">
      <c r="P209729" s="83"/>
    </row>
    <row r="209730" spans="16:16" x14ac:dyDescent="0.3">
      <c r="P209730" s="83"/>
    </row>
    <row r="209731" spans="16:16" x14ac:dyDescent="0.3">
      <c r="P209731" s="83"/>
    </row>
    <row r="209732" spans="16:16" x14ac:dyDescent="0.3">
      <c r="P209732" s="83"/>
    </row>
    <row r="209733" spans="16:16" x14ac:dyDescent="0.3">
      <c r="P209733" s="83"/>
    </row>
    <row r="209734" spans="16:16" x14ac:dyDescent="0.3">
      <c r="P209734" s="83"/>
    </row>
    <row r="209735" spans="16:16" x14ac:dyDescent="0.3">
      <c r="P209735" s="83"/>
    </row>
    <row r="209736" spans="16:16" x14ac:dyDescent="0.3">
      <c r="P209736" s="83"/>
    </row>
    <row r="209737" spans="16:16" x14ac:dyDescent="0.3">
      <c r="P209737" s="83"/>
    </row>
    <row r="209738" spans="16:16" x14ac:dyDescent="0.3">
      <c r="P209738" s="83"/>
    </row>
    <row r="209739" spans="16:16" x14ac:dyDescent="0.3">
      <c r="P209739" s="83"/>
    </row>
    <row r="209740" spans="16:16" x14ac:dyDescent="0.3">
      <c r="P209740" s="83"/>
    </row>
    <row r="209741" spans="16:16" x14ac:dyDescent="0.3">
      <c r="P209741" s="83"/>
    </row>
    <row r="209742" spans="16:16" x14ac:dyDescent="0.3">
      <c r="P209742" s="83"/>
    </row>
    <row r="209743" spans="16:16" x14ac:dyDescent="0.3">
      <c r="P209743" s="83"/>
    </row>
    <row r="209744" spans="16:16" x14ac:dyDescent="0.3">
      <c r="P209744" s="83"/>
    </row>
    <row r="209745" spans="16:16" x14ac:dyDescent="0.3">
      <c r="P209745" s="83"/>
    </row>
    <row r="209746" spans="16:16" x14ac:dyDescent="0.3">
      <c r="P209746" s="83"/>
    </row>
    <row r="209747" spans="16:16" x14ac:dyDescent="0.3">
      <c r="P209747" s="83"/>
    </row>
    <row r="209748" spans="16:16" x14ac:dyDescent="0.3">
      <c r="P209748" s="83"/>
    </row>
    <row r="209749" spans="16:16" x14ac:dyDescent="0.3">
      <c r="P209749" s="83"/>
    </row>
    <row r="209750" spans="16:16" x14ac:dyDescent="0.3">
      <c r="P209750" s="83"/>
    </row>
    <row r="209751" spans="16:16" x14ac:dyDescent="0.3">
      <c r="P209751" s="83"/>
    </row>
    <row r="209752" spans="16:16" x14ac:dyDescent="0.3">
      <c r="P209752" s="83"/>
    </row>
    <row r="209753" spans="16:16" x14ac:dyDescent="0.3">
      <c r="P209753" s="83"/>
    </row>
    <row r="209754" spans="16:16" x14ac:dyDescent="0.3">
      <c r="P209754" s="83"/>
    </row>
    <row r="209755" spans="16:16" x14ac:dyDescent="0.3">
      <c r="P209755" s="83"/>
    </row>
    <row r="209756" spans="16:16" x14ac:dyDescent="0.3">
      <c r="P209756" s="83"/>
    </row>
    <row r="209757" spans="16:16" x14ac:dyDescent="0.3">
      <c r="P209757" s="83"/>
    </row>
    <row r="209758" spans="16:16" x14ac:dyDescent="0.3">
      <c r="P209758" s="83"/>
    </row>
    <row r="209759" spans="16:16" x14ac:dyDescent="0.3">
      <c r="P209759" s="83"/>
    </row>
    <row r="209760" spans="16:16" x14ac:dyDescent="0.3">
      <c r="P209760" s="83"/>
    </row>
    <row r="209761" spans="16:16" x14ac:dyDescent="0.3">
      <c r="P209761" s="83"/>
    </row>
    <row r="209762" spans="16:16" x14ac:dyDescent="0.3">
      <c r="P209762" s="83"/>
    </row>
    <row r="209763" spans="16:16" x14ac:dyDescent="0.3">
      <c r="P209763" s="83"/>
    </row>
    <row r="209764" spans="16:16" x14ac:dyDescent="0.3">
      <c r="P209764" s="83"/>
    </row>
    <row r="209765" spans="16:16" x14ac:dyDescent="0.3">
      <c r="P209765" s="83"/>
    </row>
    <row r="209766" spans="16:16" x14ac:dyDescent="0.3">
      <c r="P209766" s="83"/>
    </row>
    <row r="209767" spans="16:16" x14ac:dyDescent="0.3">
      <c r="P209767" s="83"/>
    </row>
    <row r="209768" spans="16:16" x14ac:dyDescent="0.3">
      <c r="P209768" s="83"/>
    </row>
    <row r="209769" spans="16:16" x14ac:dyDescent="0.3">
      <c r="P209769" s="83"/>
    </row>
    <row r="209770" spans="16:16" x14ac:dyDescent="0.3">
      <c r="P209770" s="83"/>
    </row>
    <row r="209771" spans="16:16" x14ac:dyDescent="0.3">
      <c r="P209771" s="83"/>
    </row>
    <row r="209772" spans="16:16" x14ac:dyDescent="0.3">
      <c r="P209772" s="83"/>
    </row>
    <row r="209773" spans="16:16" x14ac:dyDescent="0.3">
      <c r="P209773" s="83"/>
    </row>
    <row r="209774" spans="16:16" x14ac:dyDescent="0.3">
      <c r="P209774" s="83"/>
    </row>
    <row r="209775" spans="16:16" x14ac:dyDescent="0.3">
      <c r="P209775" s="83"/>
    </row>
    <row r="209776" spans="16:16" x14ac:dyDescent="0.3">
      <c r="P209776" s="83"/>
    </row>
    <row r="209777" spans="16:16" x14ac:dyDescent="0.3">
      <c r="P209777" s="83"/>
    </row>
    <row r="209778" spans="16:16" x14ac:dyDescent="0.3">
      <c r="P209778" s="83"/>
    </row>
    <row r="209779" spans="16:16" x14ac:dyDescent="0.3">
      <c r="P209779" s="83"/>
    </row>
    <row r="209780" spans="16:16" x14ac:dyDescent="0.3">
      <c r="P209780" s="83"/>
    </row>
    <row r="209781" spans="16:16" x14ac:dyDescent="0.3">
      <c r="P209781" s="83"/>
    </row>
    <row r="209782" spans="16:16" x14ac:dyDescent="0.3">
      <c r="P209782" s="83"/>
    </row>
    <row r="209783" spans="16:16" x14ac:dyDescent="0.3">
      <c r="P209783" s="83"/>
    </row>
    <row r="209784" spans="16:16" x14ac:dyDescent="0.3">
      <c r="P209784" s="83"/>
    </row>
    <row r="209785" spans="16:16" x14ac:dyDescent="0.3">
      <c r="P209785" s="83"/>
    </row>
    <row r="209786" spans="16:16" x14ac:dyDescent="0.3">
      <c r="P209786" s="83"/>
    </row>
    <row r="209787" spans="16:16" x14ac:dyDescent="0.3">
      <c r="P209787" s="83"/>
    </row>
    <row r="209788" spans="16:16" x14ac:dyDescent="0.3">
      <c r="P209788" s="83"/>
    </row>
    <row r="209789" spans="16:16" x14ac:dyDescent="0.3">
      <c r="P209789" s="83"/>
    </row>
    <row r="209790" spans="16:16" x14ac:dyDescent="0.3">
      <c r="P209790" s="83"/>
    </row>
    <row r="209791" spans="16:16" x14ac:dyDescent="0.3">
      <c r="P209791" s="83"/>
    </row>
    <row r="209792" spans="16:16" x14ac:dyDescent="0.3">
      <c r="P209792" s="83"/>
    </row>
    <row r="209793" spans="16:16" x14ac:dyDescent="0.3">
      <c r="P209793" s="83"/>
    </row>
    <row r="209794" spans="16:16" x14ac:dyDescent="0.3">
      <c r="P209794" s="83"/>
    </row>
    <row r="209795" spans="16:16" x14ac:dyDescent="0.3">
      <c r="P209795" s="83"/>
    </row>
    <row r="209796" spans="16:16" x14ac:dyDescent="0.3">
      <c r="P209796" s="83"/>
    </row>
    <row r="209797" spans="16:16" x14ac:dyDescent="0.3">
      <c r="P209797" s="83"/>
    </row>
    <row r="209798" spans="16:16" x14ac:dyDescent="0.3">
      <c r="P209798" s="83"/>
    </row>
    <row r="209799" spans="16:16" x14ac:dyDescent="0.3">
      <c r="P209799" s="83"/>
    </row>
    <row r="209800" spans="16:16" x14ac:dyDescent="0.3">
      <c r="P209800" s="83"/>
    </row>
    <row r="209801" spans="16:16" x14ac:dyDescent="0.3">
      <c r="P209801" s="83"/>
    </row>
    <row r="209802" spans="16:16" x14ac:dyDescent="0.3">
      <c r="P209802" s="83"/>
    </row>
    <row r="209803" spans="16:16" x14ac:dyDescent="0.3">
      <c r="P209803" s="83"/>
    </row>
    <row r="209804" spans="16:16" x14ac:dyDescent="0.3">
      <c r="P209804" s="83"/>
    </row>
    <row r="209805" spans="16:16" x14ac:dyDescent="0.3">
      <c r="P209805" s="83"/>
    </row>
    <row r="209806" spans="16:16" x14ac:dyDescent="0.3">
      <c r="P209806" s="83"/>
    </row>
    <row r="209807" spans="16:16" x14ac:dyDescent="0.3">
      <c r="P209807" s="83"/>
    </row>
    <row r="209808" spans="16:16" x14ac:dyDescent="0.3">
      <c r="P209808" s="83"/>
    </row>
    <row r="209809" spans="16:16" x14ac:dyDescent="0.3">
      <c r="P209809" s="83"/>
    </row>
    <row r="209810" spans="16:16" x14ac:dyDescent="0.3">
      <c r="P209810" s="83"/>
    </row>
    <row r="209811" spans="16:16" x14ac:dyDescent="0.3">
      <c r="P209811" s="83"/>
    </row>
    <row r="209812" spans="16:16" x14ac:dyDescent="0.3">
      <c r="P209812" s="83"/>
    </row>
    <row r="209813" spans="16:16" x14ac:dyDescent="0.3">
      <c r="P209813" s="83"/>
    </row>
    <row r="209814" spans="16:16" x14ac:dyDescent="0.3">
      <c r="P209814" s="83"/>
    </row>
    <row r="209815" spans="16:16" x14ac:dyDescent="0.3">
      <c r="P209815" s="83"/>
    </row>
    <row r="209816" spans="16:16" x14ac:dyDescent="0.3">
      <c r="P209816" s="83"/>
    </row>
    <row r="209817" spans="16:16" x14ac:dyDescent="0.3">
      <c r="P209817" s="83"/>
    </row>
    <row r="209818" spans="16:16" x14ac:dyDescent="0.3">
      <c r="P209818" s="83"/>
    </row>
    <row r="209819" spans="16:16" x14ac:dyDescent="0.3">
      <c r="P209819" s="83"/>
    </row>
    <row r="209820" spans="16:16" x14ac:dyDescent="0.3">
      <c r="P209820" s="83"/>
    </row>
    <row r="209821" spans="16:16" x14ac:dyDescent="0.3">
      <c r="P209821" s="83"/>
    </row>
    <row r="209822" spans="16:16" x14ac:dyDescent="0.3">
      <c r="P209822" s="83"/>
    </row>
    <row r="209823" spans="16:16" x14ac:dyDescent="0.3">
      <c r="P209823" s="83"/>
    </row>
    <row r="209824" spans="16:16" x14ac:dyDescent="0.3">
      <c r="P209824" s="83"/>
    </row>
    <row r="209825" spans="16:16" x14ac:dyDescent="0.3">
      <c r="P209825" s="83"/>
    </row>
    <row r="209826" spans="16:16" x14ac:dyDescent="0.3">
      <c r="P209826" s="83"/>
    </row>
    <row r="209827" spans="16:16" x14ac:dyDescent="0.3">
      <c r="P209827" s="83"/>
    </row>
    <row r="209828" spans="16:16" x14ac:dyDescent="0.3">
      <c r="P209828" s="83"/>
    </row>
    <row r="209829" spans="16:16" x14ac:dyDescent="0.3">
      <c r="P209829" s="83"/>
    </row>
    <row r="209830" spans="16:16" x14ac:dyDescent="0.3">
      <c r="P209830" s="83"/>
    </row>
    <row r="209831" spans="16:16" x14ac:dyDescent="0.3">
      <c r="P209831" s="83"/>
    </row>
    <row r="209832" spans="16:16" x14ac:dyDescent="0.3">
      <c r="P209832" s="83"/>
    </row>
    <row r="209833" spans="16:16" x14ac:dyDescent="0.3">
      <c r="P209833" s="83"/>
    </row>
    <row r="209834" spans="16:16" x14ac:dyDescent="0.3">
      <c r="P209834" s="83"/>
    </row>
    <row r="209835" spans="16:16" x14ac:dyDescent="0.3">
      <c r="P209835" s="83"/>
    </row>
    <row r="209836" spans="16:16" x14ac:dyDescent="0.3">
      <c r="P209836" s="83"/>
    </row>
    <row r="209837" spans="16:16" x14ac:dyDescent="0.3">
      <c r="P209837" s="83"/>
    </row>
    <row r="209838" spans="16:16" x14ac:dyDescent="0.3">
      <c r="P209838" s="83"/>
    </row>
    <row r="209839" spans="16:16" x14ac:dyDescent="0.3">
      <c r="P209839" s="83"/>
    </row>
    <row r="209840" spans="16:16" x14ac:dyDescent="0.3">
      <c r="P209840" s="83"/>
    </row>
    <row r="209841" spans="16:16" x14ac:dyDescent="0.3">
      <c r="P209841" s="83"/>
    </row>
    <row r="209842" spans="16:16" x14ac:dyDescent="0.3">
      <c r="P209842" s="83"/>
    </row>
    <row r="209843" spans="16:16" x14ac:dyDescent="0.3">
      <c r="P209843" s="83"/>
    </row>
    <row r="209844" spans="16:16" x14ac:dyDescent="0.3">
      <c r="P209844" s="83"/>
    </row>
    <row r="209845" spans="16:16" x14ac:dyDescent="0.3">
      <c r="P209845" s="83"/>
    </row>
    <row r="209846" spans="16:16" x14ac:dyDescent="0.3">
      <c r="P209846" s="83"/>
    </row>
    <row r="209847" spans="16:16" x14ac:dyDescent="0.3">
      <c r="P209847" s="83"/>
    </row>
    <row r="209848" spans="16:16" x14ac:dyDescent="0.3">
      <c r="P209848" s="83"/>
    </row>
    <row r="209849" spans="16:16" x14ac:dyDescent="0.3">
      <c r="P209849" s="83"/>
    </row>
    <row r="209850" spans="16:16" x14ac:dyDescent="0.3">
      <c r="P209850" s="83"/>
    </row>
    <row r="209851" spans="16:16" x14ac:dyDescent="0.3">
      <c r="P209851" s="83"/>
    </row>
    <row r="209852" spans="16:16" x14ac:dyDescent="0.3">
      <c r="P209852" s="83"/>
    </row>
    <row r="209853" spans="16:16" x14ac:dyDescent="0.3">
      <c r="P209853" s="83"/>
    </row>
    <row r="209854" spans="16:16" x14ac:dyDescent="0.3">
      <c r="P209854" s="83"/>
    </row>
    <row r="209855" spans="16:16" x14ac:dyDescent="0.3">
      <c r="P209855" s="83"/>
    </row>
    <row r="209856" spans="16:16" x14ac:dyDescent="0.3">
      <c r="P209856" s="83"/>
    </row>
    <row r="209857" spans="16:16" x14ac:dyDescent="0.3">
      <c r="P209857" s="83"/>
    </row>
    <row r="209858" spans="16:16" x14ac:dyDescent="0.3">
      <c r="P209858" s="83"/>
    </row>
    <row r="209859" spans="16:16" x14ac:dyDescent="0.3">
      <c r="P209859" s="83"/>
    </row>
    <row r="209860" spans="16:16" x14ac:dyDescent="0.3">
      <c r="P209860" s="83"/>
    </row>
    <row r="209861" spans="16:16" x14ac:dyDescent="0.3">
      <c r="P209861" s="83"/>
    </row>
    <row r="209862" spans="16:16" x14ac:dyDescent="0.3">
      <c r="P209862" s="83"/>
    </row>
    <row r="209863" spans="16:16" x14ac:dyDescent="0.3">
      <c r="P209863" s="83"/>
    </row>
    <row r="209864" spans="16:16" x14ac:dyDescent="0.3">
      <c r="P209864" s="83"/>
    </row>
    <row r="209865" spans="16:16" x14ac:dyDescent="0.3">
      <c r="P209865" s="83"/>
    </row>
    <row r="209866" spans="16:16" x14ac:dyDescent="0.3">
      <c r="P209866" s="83"/>
    </row>
    <row r="209867" spans="16:16" x14ac:dyDescent="0.3">
      <c r="P209867" s="83"/>
    </row>
    <row r="209868" spans="16:16" x14ac:dyDescent="0.3">
      <c r="P209868" s="83"/>
    </row>
    <row r="209869" spans="16:16" x14ac:dyDescent="0.3">
      <c r="P209869" s="83"/>
    </row>
    <row r="209870" spans="16:16" x14ac:dyDescent="0.3">
      <c r="P209870" s="83"/>
    </row>
    <row r="209871" spans="16:16" x14ac:dyDescent="0.3">
      <c r="P209871" s="83"/>
    </row>
    <row r="209872" spans="16:16" x14ac:dyDescent="0.3">
      <c r="P209872" s="83"/>
    </row>
    <row r="209873" spans="16:16" x14ac:dyDescent="0.3">
      <c r="P209873" s="83"/>
    </row>
    <row r="209874" spans="16:16" x14ac:dyDescent="0.3">
      <c r="P209874" s="83"/>
    </row>
    <row r="209875" spans="16:16" x14ac:dyDescent="0.3">
      <c r="P209875" s="83"/>
    </row>
    <row r="209876" spans="16:16" x14ac:dyDescent="0.3">
      <c r="P209876" s="83"/>
    </row>
    <row r="209877" spans="16:16" x14ac:dyDescent="0.3">
      <c r="P209877" s="83"/>
    </row>
    <row r="209878" spans="16:16" x14ac:dyDescent="0.3">
      <c r="P209878" s="83"/>
    </row>
    <row r="209879" spans="16:16" x14ac:dyDescent="0.3">
      <c r="P209879" s="83"/>
    </row>
    <row r="209880" spans="16:16" x14ac:dyDescent="0.3">
      <c r="P209880" s="83"/>
    </row>
    <row r="209881" spans="16:16" x14ac:dyDescent="0.3">
      <c r="P209881" s="83"/>
    </row>
    <row r="209882" spans="16:16" x14ac:dyDescent="0.3">
      <c r="P209882" s="83"/>
    </row>
    <row r="209883" spans="16:16" x14ac:dyDescent="0.3">
      <c r="P209883" s="83"/>
    </row>
    <row r="209884" spans="16:16" x14ac:dyDescent="0.3">
      <c r="P209884" s="83"/>
    </row>
    <row r="209885" spans="16:16" x14ac:dyDescent="0.3">
      <c r="P209885" s="83"/>
    </row>
    <row r="209886" spans="16:16" x14ac:dyDescent="0.3">
      <c r="P209886" s="83"/>
    </row>
    <row r="209887" spans="16:16" x14ac:dyDescent="0.3">
      <c r="P209887" s="83"/>
    </row>
    <row r="209888" spans="16:16" x14ac:dyDescent="0.3">
      <c r="P209888" s="83"/>
    </row>
    <row r="209889" spans="16:16" x14ac:dyDescent="0.3">
      <c r="P209889" s="83"/>
    </row>
    <row r="209890" spans="16:16" x14ac:dyDescent="0.3">
      <c r="P209890" s="83"/>
    </row>
    <row r="209891" spans="16:16" x14ac:dyDescent="0.3">
      <c r="P209891" s="83"/>
    </row>
    <row r="209892" spans="16:16" x14ac:dyDescent="0.3">
      <c r="P209892" s="83"/>
    </row>
    <row r="209893" spans="16:16" x14ac:dyDescent="0.3">
      <c r="P209893" s="83"/>
    </row>
    <row r="209894" spans="16:16" x14ac:dyDescent="0.3">
      <c r="P209894" s="83"/>
    </row>
    <row r="209895" spans="16:16" x14ac:dyDescent="0.3">
      <c r="P209895" s="83"/>
    </row>
    <row r="209896" spans="16:16" x14ac:dyDescent="0.3">
      <c r="P209896" s="83"/>
    </row>
    <row r="209897" spans="16:16" x14ac:dyDescent="0.3">
      <c r="P209897" s="83"/>
    </row>
    <row r="209898" spans="16:16" x14ac:dyDescent="0.3">
      <c r="P209898" s="83"/>
    </row>
    <row r="209899" spans="16:16" x14ac:dyDescent="0.3">
      <c r="P209899" s="83"/>
    </row>
    <row r="209900" spans="16:16" x14ac:dyDescent="0.3">
      <c r="P209900" s="83"/>
    </row>
    <row r="209901" spans="16:16" x14ac:dyDescent="0.3">
      <c r="P209901" s="83"/>
    </row>
    <row r="209902" spans="16:16" x14ac:dyDescent="0.3">
      <c r="P209902" s="83"/>
    </row>
    <row r="209903" spans="16:16" x14ac:dyDescent="0.3">
      <c r="P209903" s="83"/>
    </row>
    <row r="209904" spans="16:16" x14ac:dyDescent="0.3">
      <c r="P209904" s="83"/>
    </row>
    <row r="209905" spans="16:16" x14ac:dyDescent="0.3">
      <c r="P209905" s="83"/>
    </row>
    <row r="209906" spans="16:16" x14ac:dyDescent="0.3">
      <c r="P209906" s="83"/>
    </row>
    <row r="209907" spans="16:16" x14ac:dyDescent="0.3">
      <c r="P209907" s="83"/>
    </row>
    <row r="209908" spans="16:16" x14ac:dyDescent="0.3">
      <c r="P209908" s="83"/>
    </row>
    <row r="209909" spans="16:16" x14ac:dyDescent="0.3">
      <c r="P209909" s="83"/>
    </row>
    <row r="209910" spans="16:16" x14ac:dyDescent="0.3">
      <c r="P209910" s="83"/>
    </row>
    <row r="209911" spans="16:16" x14ac:dyDescent="0.3">
      <c r="P209911" s="83"/>
    </row>
    <row r="209912" spans="16:16" x14ac:dyDescent="0.3">
      <c r="P209912" s="83"/>
    </row>
    <row r="209913" spans="16:16" x14ac:dyDescent="0.3">
      <c r="P209913" s="83"/>
    </row>
    <row r="209914" spans="16:16" x14ac:dyDescent="0.3">
      <c r="P209914" s="83"/>
    </row>
    <row r="209915" spans="16:16" x14ac:dyDescent="0.3">
      <c r="P209915" s="83"/>
    </row>
    <row r="209916" spans="16:16" x14ac:dyDescent="0.3">
      <c r="P209916" s="83"/>
    </row>
    <row r="209917" spans="16:16" x14ac:dyDescent="0.3">
      <c r="P209917" s="83"/>
    </row>
    <row r="209918" spans="16:16" x14ac:dyDescent="0.3">
      <c r="P209918" s="83"/>
    </row>
    <row r="209919" spans="16:16" x14ac:dyDescent="0.3">
      <c r="P209919" s="83"/>
    </row>
    <row r="209920" spans="16:16" x14ac:dyDescent="0.3">
      <c r="P209920" s="83"/>
    </row>
    <row r="209921" spans="16:16" x14ac:dyDescent="0.3">
      <c r="P209921" s="83"/>
    </row>
    <row r="209922" spans="16:16" x14ac:dyDescent="0.3">
      <c r="P209922" s="83"/>
    </row>
    <row r="209923" spans="16:16" x14ac:dyDescent="0.3">
      <c r="P209923" s="83"/>
    </row>
    <row r="209924" spans="16:16" x14ac:dyDescent="0.3">
      <c r="P209924" s="83"/>
    </row>
    <row r="209925" spans="16:16" x14ac:dyDescent="0.3">
      <c r="P209925" s="83"/>
    </row>
    <row r="209926" spans="16:16" x14ac:dyDescent="0.3">
      <c r="P209926" s="83"/>
    </row>
    <row r="209927" spans="16:16" x14ac:dyDescent="0.3">
      <c r="P209927" s="83"/>
    </row>
    <row r="209928" spans="16:16" x14ac:dyDescent="0.3">
      <c r="P209928" s="83"/>
    </row>
    <row r="209929" spans="16:16" x14ac:dyDescent="0.3">
      <c r="P209929" s="83"/>
    </row>
    <row r="209930" spans="16:16" x14ac:dyDescent="0.3">
      <c r="P209930" s="83"/>
    </row>
    <row r="209931" spans="16:16" x14ac:dyDescent="0.3">
      <c r="P209931" s="83"/>
    </row>
    <row r="209932" spans="16:16" x14ac:dyDescent="0.3">
      <c r="P209932" s="83"/>
    </row>
    <row r="209933" spans="16:16" x14ac:dyDescent="0.3">
      <c r="P209933" s="83"/>
    </row>
    <row r="209934" spans="16:16" x14ac:dyDescent="0.3">
      <c r="P209934" s="83"/>
    </row>
    <row r="209935" spans="16:16" x14ac:dyDescent="0.3">
      <c r="P209935" s="83"/>
    </row>
    <row r="209936" spans="16:16" x14ac:dyDescent="0.3">
      <c r="P209936" s="83"/>
    </row>
    <row r="209937" spans="16:16" x14ac:dyDescent="0.3">
      <c r="P209937" s="83"/>
    </row>
    <row r="209938" spans="16:16" x14ac:dyDescent="0.3">
      <c r="P209938" s="83"/>
    </row>
    <row r="209939" spans="16:16" x14ac:dyDescent="0.3">
      <c r="P209939" s="83"/>
    </row>
    <row r="209940" spans="16:16" x14ac:dyDescent="0.3">
      <c r="P209940" s="83"/>
    </row>
    <row r="209941" spans="16:16" x14ac:dyDescent="0.3">
      <c r="P209941" s="83"/>
    </row>
    <row r="209942" spans="16:16" x14ac:dyDescent="0.3">
      <c r="P209942" s="83"/>
    </row>
    <row r="209943" spans="16:16" x14ac:dyDescent="0.3">
      <c r="P209943" s="83"/>
    </row>
    <row r="209944" spans="16:16" x14ac:dyDescent="0.3">
      <c r="P209944" s="83"/>
    </row>
    <row r="209945" spans="16:16" x14ac:dyDescent="0.3">
      <c r="P209945" s="83"/>
    </row>
    <row r="209946" spans="16:16" x14ac:dyDescent="0.3">
      <c r="P209946" s="83"/>
    </row>
    <row r="209947" spans="16:16" x14ac:dyDescent="0.3">
      <c r="P209947" s="83"/>
    </row>
    <row r="209948" spans="16:16" x14ac:dyDescent="0.3">
      <c r="P209948" s="83"/>
    </row>
    <row r="209949" spans="16:16" x14ac:dyDescent="0.3">
      <c r="P209949" s="83"/>
    </row>
    <row r="209950" spans="16:16" x14ac:dyDescent="0.3">
      <c r="P209950" s="83"/>
    </row>
    <row r="209951" spans="16:16" x14ac:dyDescent="0.3">
      <c r="P209951" s="83"/>
    </row>
    <row r="209952" spans="16:16" x14ac:dyDescent="0.3">
      <c r="P209952" s="83"/>
    </row>
    <row r="209953" spans="16:16" x14ac:dyDescent="0.3">
      <c r="P209953" s="83"/>
    </row>
    <row r="209954" spans="16:16" x14ac:dyDescent="0.3">
      <c r="P209954" s="83"/>
    </row>
    <row r="209955" spans="16:16" x14ac:dyDescent="0.3">
      <c r="P209955" s="83"/>
    </row>
    <row r="209956" spans="16:16" x14ac:dyDescent="0.3">
      <c r="P209956" s="83"/>
    </row>
    <row r="209957" spans="16:16" x14ac:dyDescent="0.3">
      <c r="P209957" s="83"/>
    </row>
    <row r="209958" spans="16:16" x14ac:dyDescent="0.3">
      <c r="P209958" s="83"/>
    </row>
    <row r="209959" spans="16:16" x14ac:dyDescent="0.3">
      <c r="P209959" s="83"/>
    </row>
    <row r="209960" spans="16:16" x14ac:dyDescent="0.3">
      <c r="P209960" s="83"/>
    </row>
    <row r="209961" spans="16:16" x14ac:dyDescent="0.3">
      <c r="P209961" s="83"/>
    </row>
    <row r="209962" spans="16:16" x14ac:dyDescent="0.3">
      <c r="P209962" s="83"/>
    </row>
    <row r="209963" spans="16:16" x14ac:dyDescent="0.3">
      <c r="P209963" s="83"/>
    </row>
    <row r="209964" spans="16:16" x14ac:dyDescent="0.3">
      <c r="P209964" s="83"/>
    </row>
    <row r="209965" spans="16:16" x14ac:dyDescent="0.3">
      <c r="P209965" s="83"/>
    </row>
    <row r="209966" spans="16:16" x14ac:dyDescent="0.3">
      <c r="P209966" s="83"/>
    </row>
    <row r="209967" spans="16:16" x14ac:dyDescent="0.3">
      <c r="P209967" s="83"/>
    </row>
    <row r="209968" spans="16:16" x14ac:dyDescent="0.3">
      <c r="P209968" s="83"/>
    </row>
    <row r="209969" spans="16:16" x14ac:dyDescent="0.3">
      <c r="P209969" s="83"/>
    </row>
    <row r="209970" spans="16:16" x14ac:dyDescent="0.3">
      <c r="P209970" s="83"/>
    </row>
    <row r="209971" spans="16:16" x14ac:dyDescent="0.3">
      <c r="P209971" s="83"/>
    </row>
    <row r="209972" spans="16:16" x14ac:dyDescent="0.3">
      <c r="P209972" s="83"/>
    </row>
    <row r="209973" spans="16:16" x14ac:dyDescent="0.3">
      <c r="P209973" s="83"/>
    </row>
    <row r="209974" spans="16:16" x14ac:dyDescent="0.3">
      <c r="P209974" s="83"/>
    </row>
    <row r="209975" spans="16:16" x14ac:dyDescent="0.3">
      <c r="P209975" s="83"/>
    </row>
    <row r="209976" spans="16:16" x14ac:dyDescent="0.3">
      <c r="P209976" s="83"/>
    </row>
    <row r="209977" spans="16:16" x14ac:dyDescent="0.3">
      <c r="P209977" s="83"/>
    </row>
    <row r="209978" spans="16:16" x14ac:dyDescent="0.3">
      <c r="P209978" s="83"/>
    </row>
    <row r="209979" spans="16:16" x14ac:dyDescent="0.3">
      <c r="P209979" s="83"/>
    </row>
    <row r="209980" spans="16:16" x14ac:dyDescent="0.3">
      <c r="P209980" s="83"/>
    </row>
    <row r="209981" spans="16:16" x14ac:dyDescent="0.3">
      <c r="P209981" s="83"/>
    </row>
    <row r="209982" spans="16:16" x14ac:dyDescent="0.3">
      <c r="P209982" s="83"/>
    </row>
    <row r="209983" spans="16:16" x14ac:dyDescent="0.3">
      <c r="P209983" s="83"/>
    </row>
    <row r="209984" spans="16:16" x14ac:dyDescent="0.3">
      <c r="P209984" s="83"/>
    </row>
    <row r="209985" spans="16:16" x14ac:dyDescent="0.3">
      <c r="P209985" s="83"/>
    </row>
    <row r="209986" spans="16:16" x14ac:dyDescent="0.3">
      <c r="P209986" s="83"/>
    </row>
    <row r="209987" spans="16:16" x14ac:dyDescent="0.3">
      <c r="P209987" s="83"/>
    </row>
    <row r="209988" spans="16:16" x14ac:dyDescent="0.3">
      <c r="P209988" s="83"/>
    </row>
    <row r="209989" spans="16:16" x14ac:dyDescent="0.3">
      <c r="P209989" s="83"/>
    </row>
    <row r="209990" spans="16:16" x14ac:dyDescent="0.3">
      <c r="P209990" s="83"/>
    </row>
    <row r="209991" spans="16:16" x14ac:dyDescent="0.3">
      <c r="P209991" s="83"/>
    </row>
    <row r="209992" spans="16:16" x14ac:dyDescent="0.3">
      <c r="P209992" s="83"/>
    </row>
    <row r="209993" spans="16:16" x14ac:dyDescent="0.3">
      <c r="P209993" s="83"/>
    </row>
    <row r="209994" spans="16:16" x14ac:dyDescent="0.3">
      <c r="P209994" s="83"/>
    </row>
    <row r="209995" spans="16:16" x14ac:dyDescent="0.3">
      <c r="P209995" s="83"/>
    </row>
    <row r="209996" spans="16:16" x14ac:dyDescent="0.3">
      <c r="P209996" s="83"/>
    </row>
    <row r="209997" spans="16:16" x14ac:dyDescent="0.3">
      <c r="P209997" s="83"/>
    </row>
    <row r="209998" spans="16:16" x14ac:dyDescent="0.3">
      <c r="P209998" s="83"/>
    </row>
    <row r="209999" spans="16:16" x14ac:dyDescent="0.3">
      <c r="P209999" s="83"/>
    </row>
    <row r="210000" spans="16:16" x14ac:dyDescent="0.3">
      <c r="P210000" s="83"/>
    </row>
    <row r="210001" spans="16:16" x14ac:dyDescent="0.3">
      <c r="P210001" s="83"/>
    </row>
    <row r="210002" spans="16:16" x14ac:dyDescent="0.3">
      <c r="P210002" s="83"/>
    </row>
    <row r="210003" spans="16:16" x14ac:dyDescent="0.3">
      <c r="P210003" s="83"/>
    </row>
    <row r="210004" spans="16:16" x14ac:dyDescent="0.3">
      <c r="P210004" s="83"/>
    </row>
    <row r="210005" spans="16:16" x14ac:dyDescent="0.3">
      <c r="P210005" s="83"/>
    </row>
    <row r="210006" spans="16:16" x14ac:dyDescent="0.3">
      <c r="P210006" s="83"/>
    </row>
    <row r="210007" spans="16:16" x14ac:dyDescent="0.3">
      <c r="P210007" s="83"/>
    </row>
    <row r="210008" spans="16:16" x14ac:dyDescent="0.3">
      <c r="P210008" s="83"/>
    </row>
    <row r="210009" spans="16:16" x14ac:dyDescent="0.3">
      <c r="P210009" s="83"/>
    </row>
    <row r="210010" spans="16:16" x14ac:dyDescent="0.3">
      <c r="P210010" s="83"/>
    </row>
    <row r="210011" spans="16:16" x14ac:dyDescent="0.3">
      <c r="P210011" s="83"/>
    </row>
    <row r="210012" spans="16:16" x14ac:dyDescent="0.3">
      <c r="P210012" s="83"/>
    </row>
    <row r="210013" spans="16:16" x14ac:dyDescent="0.3">
      <c r="P210013" s="83"/>
    </row>
    <row r="210014" spans="16:16" x14ac:dyDescent="0.3">
      <c r="P210014" s="83"/>
    </row>
    <row r="210015" spans="16:16" x14ac:dyDescent="0.3">
      <c r="P210015" s="83"/>
    </row>
    <row r="210016" spans="16:16" x14ac:dyDescent="0.3">
      <c r="P210016" s="83"/>
    </row>
    <row r="210017" spans="16:16" x14ac:dyDescent="0.3">
      <c r="P210017" s="83"/>
    </row>
    <row r="210018" spans="16:16" x14ac:dyDescent="0.3">
      <c r="P210018" s="83"/>
    </row>
    <row r="210019" spans="16:16" x14ac:dyDescent="0.3">
      <c r="P210019" s="83"/>
    </row>
    <row r="210020" spans="16:16" x14ac:dyDescent="0.3">
      <c r="P210020" s="83"/>
    </row>
    <row r="210021" spans="16:16" x14ac:dyDescent="0.3">
      <c r="P210021" s="83"/>
    </row>
    <row r="210022" spans="16:16" x14ac:dyDescent="0.3">
      <c r="P210022" s="83"/>
    </row>
    <row r="210023" spans="16:16" x14ac:dyDescent="0.3">
      <c r="P210023" s="83"/>
    </row>
    <row r="210024" spans="16:16" x14ac:dyDescent="0.3">
      <c r="P210024" s="83"/>
    </row>
    <row r="210025" spans="16:16" x14ac:dyDescent="0.3">
      <c r="P210025" s="83"/>
    </row>
    <row r="210026" spans="16:16" x14ac:dyDescent="0.3">
      <c r="P210026" s="83"/>
    </row>
    <row r="210027" spans="16:16" x14ac:dyDescent="0.3">
      <c r="P210027" s="83"/>
    </row>
    <row r="210028" spans="16:16" x14ac:dyDescent="0.3">
      <c r="P210028" s="83"/>
    </row>
    <row r="210029" spans="16:16" x14ac:dyDescent="0.3">
      <c r="P210029" s="83"/>
    </row>
    <row r="210030" spans="16:16" x14ac:dyDescent="0.3">
      <c r="P210030" s="83"/>
    </row>
    <row r="210031" spans="16:16" x14ac:dyDescent="0.3">
      <c r="P210031" s="83"/>
    </row>
    <row r="210032" spans="16:16" x14ac:dyDescent="0.3">
      <c r="P210032" s="83"/>
    </row>
    <row r="210033" spans="16:16" x14ac:dyDescent="0.3">
      <c r="P210033" s="83"/>
    </row>
    <row r="210034" spans="16:16" x14ac:dyDescent="0.3">
      <c r="P210034" s="83"/>
    </row>
    <row r="210035" spans="16:16" x14ac:dyDescent="0.3">
      <c r="P210035" s="83"/>
    </row>
    <row r="210036" spans="16:16" x14ac:dyDescent="0.3">
      <c r="P210036" s="83"/>
    </row>
    <row r="210037" spans="16:16" x14ac:dyDescent="0.3">
      <c r="P210037" s="83"/>
    </row>
    <row r="210038" spans="16:16" x14ac:dyDescent="0.3">
      <c r="P210038" s="83"/>
    </row>
    <row r="210039" spans="16:16" x14ac:dyDescent="0.3">
      <c r="P210039" s="83"/>
    </row>
    <row r="210040" spans="16:16" x14ac:dyDescent="0.3">
      <c r="P210040" s="83"/>
    </row>
    <row r="210041" spans="16:16" x14ac:dyDescent="0.3">
      <c r="P210041" s="83"/>
    </row>
    <row r="210042" spans="16:16" x14ac:dyDescent="0.3">
      <c r="P210042" s="83"/>
    </row>
    <row r="210043" spans="16:16" x14ac:dyDescent="0.3">
      <c r="P210043" s="83"/>
    </row>
    <row r="210044" spans="16:16" x14ac:dyDescent="0.3">
      <c r="P210044" s="83"/>
    </row>
    <row r="210045" spans="16:16" x14ac:dyDescent="0.3">
      <c r="P210045" s="83"/>
    </row>
    <row r="210046" spans="16:16" x14ac:dyDescent="0.3">
      <c r="P210046" s="83"/>
    </row>
    <row r="210047" spans="16:16" x14ac:dyDescent="0.3">
      <c r="P210047" s="83"/>
    </row>
    <row r="210048" spans="16:16" x14ac:dyDescent="0.3">
      <c r="P210048" s="83"/>
    </row>
    <row r="210049" spans="16:16" x14ac:dyDescent="0.3">
      <c r="P210049" s="83"/>
    </row>
    <row r="210050" spans="16:16" x14ac:dyDescent="0.3">
      <c r="P210050" s="83"/>
    </row>
    <row r="210051" spans="16:16" x14ac:dyDescent="0.3">
      <c r="P210051" s="83"/>
    </row>
    <row r="210052" spans="16:16" x14ac:dyDescent="0.3">
      <c r="P210052" s="83"/>
    </row>
    <row r="210053" spans="16:16" x14ac:dyDescent="0.3">
      <c r="P210053" s="83"/>
    </row>
    <row r="210054" spans="16:16" x14ac:dyDescent="0.3">
      <c r="P210054" s="83"/>
    </row>
    <row r="210055" spans="16:16" x14ac:dyDescent="0.3">
      <c r="P210055" s="83"/>
    </row>
    <row r="210056" spans="16:16" x14ac:dyDescent="0.3">
      <c r="P210056" s="83"/>
    </row>
    <row r="210057" spans="16:16" x14ac:dyDescent="0.3">
      <c r="P210057" s="83"/>
    </row>
    <row r="210058" spans="16:16" x14ac:dyDescent="0.3">
      <c r="P210058" s="83"/>
    </row>
    <row r="210059" spans="16:16" x14ac:dyDescent="0.3">
      <c r="P210059" s="83"/>
    </row>
    <row r="210060" spans="16:16" x14ac:dyDescent="0.3">
      <c r="P210060" s="83"/>
    </row>
    <row r="210061" spans="16:16" x14ac:dyDescent="0.3">
      <c r="P210061" s="83"/>
    </row>
    <row r="210062" spans="16:16" x14ac:dyDescent="0.3">
      <c r="P210062" s="83"/>
    </row>
    <row r="210063" spans="16:16" x14ac:dyDescent="0.3">
      <c r="P210063" s="83"/>
    </row>
    <row r="210064" spans="16:16" x14ac:dyDescent="0.3">
      <c r="P210064" s="83"/>
    </row>
    <row r="210065" spans="16:16" x14ac:dyDescent="0.3">
      <c r="P210065" s="83"/>
    </row>
    <row r="210066" spans="16:16" x14ac:dyDescent="0.3">
      <c r="P210066" s="83"/>
    </row>
    <row r="210067" spans="16:16" x14ac:dyDescent="0.3">
      <c r="P210067" s="83"/>
    </row>
    <row r="210068" spans="16:16" x14ac:dyDescent="0.3">
      <c r="P210068" s="83"/>
    </row>
    <row r="210069" spans="16:16" x14ac:dyDescent="0.3">
      <c r="P210069" s="83"/>
    </row>
    <row r="210070" spans="16:16" x14ac:dyDescent="0.3">
      <c r="P210070" s="83"/>
    </row>
    <row r="210071" spans="16:16" x14ac:dyDescent="0.3">
      <c r="P210071" s="83"/>
    </row>
    <row r="210072" spans="16:16" x14ac:dyDescent="0.3">
      <c r="P210072" s="83"/>
    </row>
    <row r="210073" spans="16:16" x14ac:dyDescent="0.3">
      <c r="P210073" s="83"/>
    </row>
    <row r="210074" spans="16:16" x14ac:dyDescent="0.3">
      <c r="P210074" s="83"/>
    </row>
    <row r="210075" spans="16:16" x14ac:dyDescent="0.3">
      <c r="P210075" s="83"/>
    </row>
    <row r="210076" spans="16:16" x14ac:dyDescent="0.3">
      <c r="P210076" s="83"/>
    </row>
    <row r="210077" spans="16:16" x14ac:dyDescent="0.3">
      <c r="P210077" s="83"/>
    </row>
    <row r="210078" spans="16:16" x14ac:dyDescent="0.3">
      <c r="P210078" s="83"/>
    </row>
    <row r="210079" spans="16:16" x14ac:dyDescent="0.3">
      <c r="P210079" s="83"/>
    </row>
    <row r="210080" spans="16:16" x14ac:dyDescent="0.3">
      <c r="P210080" s="83"/>
    </row>
    <row r="210081" spans="16:16" x14ac:dyDescent="0.3">
      <c r="P210081" s="83"/>
    </row>
    <row r="210082" spans="16:16" x14ac:dyDescent="0.3">
      <c r="P210082" s="83"/>
    </row>
    <row r="210083" spans="16:16" x14ac:dyDescent="0.3">
      <c r="P210083" s="83"/>
    </row>
    <row r="210084" spans="16:16" x14ac:dyDescent="0.3">
      <c r="P210084" s="83"/>
    </row>
    <row r="210085" spans="16:16" x14ac:dyDescent="0.3">
      <c r="P210085" s="83"/>
    </row>
    <row r="210086" spans="16:16" x14ac:dyDescent="0.3">
      <c r="P210086" s="83"/>
    </row>
    <row r="210087" spans="16:16" x14ac:dyDescent="0.3">
      <c r="P210087" s="83"/>
    </row>
    <row r="210088" spans="16:16" x14ac:dyDescent="0.3">
      <c r="P210088" s="83"/>
    </row>
    <row r="210089" spans="16:16" x14ac:dyDescent="0.3">
      <c r="P210089" s="83"/>
    </row>
    <row r="210090" spans="16:16" x14ac:dyDescent="0.3">
      <c r="P210090" s="83"/>
    </row>
    <row r="210091" spans="16:16" x14ac:dyDescent="0.3">
      <c r="P210091" s="83"/>
    </row>
    <row r="210092" spans="16:16" x14ac:dyDescent="0.3">
      <c r="P210092" s="83"/>
    </row>
    <row r="210093" spans="16:16" x14ac:dyDescent="0.3">
      <c r="P210093" s="83"/>
    </row>
    <row r="210094" spans="16:16" x14ac:dyDescent="0.3">
      <c r="P210094" s="83"/>
    </row>
    <row r="210095" spans="16:16" x14ac:dyDescent="0.3">
      <c r="P210095" s="83"/>
    </row>
    <row r="210096" spans="16:16" x14ac:dyDescent="0.3">
      <c r="P210096" s="83"/>
    </row>
    <row r="210097" spans="16:16" x14ac:dyDescent="0.3">
      <c r="P210097" s="83"/>
    </row>
    <row r="210098" spans="16:16" x14ac:dyDescent="0.3">
      <c r="P210098" s="83"/>
    </row>
    <row r="210099" spans="16:16" x14ac:dyDescent="0.3">
      <c r="P210099" s="83"/>
    </row>
    <row r="210100" spans="16:16" x14ac:dyDescent="0.3">
      <c r="P210100" s="83"/>
    </row>
    <row r="210101" spans="16:16" x14ac:dyDescent="0.3">
      <c r="P210101" s="83"/>
    </row>
    <row r="210102" spans="16:16" x14ac:dyDescent="0.3">
      <c r="P210102" s="83"/>
    </row>
    <row r="210103" spans="16:16" x14ac:dyDescent="0.3">
      <c r="P210103" s="83"/>
    </row>
    <row r="210104" spans="16:16" x14ac:dyDescent="0.3">
      <c r="P210104" s="83"/>
    </row>
    <row r="210105" spans="16:16" x14ac:dyDescent="0.3">
      <c r="P210105" s="83"/>
    </row>
    <row r="210106" spans="16:16" x14ac:dyDescent="0.3">
      <c r="P210106" s="83"/>
    </row>
    <row r="210107" spans="16:16" x14ac:dyDescent="0.3">
      <c r="P210107" s="83"/>
    </row>
    <row r="210108" spans="16:16" x14ac:dyDescent="0.3">
      <c r="P210108" s="83"/>
    </row>
    <row r="210109" spans="16:16" x14ac:dyDescent="0.3">
      <c r="P210109" s="83"/>
    </row>
    <row r="210110" spans="16:16" x14ac:dyDescent="0.3">
      <c r="P210110" s="83"/>
    </row>
    <row r="210111" spans="16:16" x14ac:dyDescent="0.3">
      <c r="P210111" s="83"/>
    </row>
    <row r="210112" spans="16:16" x14ac:dyDescent="0.3">
      <c r="P210112" s="83"/>
    </row>
    <row r="210113" spans="16:16" x14ac:dyDescent="0.3">
      <c r="P210113" s="83"/>
    </row>
    <row r="210114" spans="16:16" x14ac:dyDescent="0.3">
      <c r="P210114" s="83"/>
    </row>
    <row r="210115" spans="16:16" x14ac:dyDescent="0.3">
      <c r="P210115" s="83"/>
    </row>
    <row r="210116" spans="16:16" x14ac:dyDescent="0.3">
      <c r="P210116" s="83"/>
    </row>
    <row r="210117" spans="16:16" x14ac:dyDescent="0.3">
      <c r="P210117" s="83"/>
    </row>
    <row r="210118" spans="16:16" x14ac:dyDescent="0.3">
      <c r="P210118" s="83"/>
    </row>
    <row r="210119" spans="16:16" x14ac:dyDescent="0.3">
      <c r="P210119" s="83"/>
    </row>
    <row r="210120" spans="16:16" x14ac:dyDescent="0.3">
      <c r="P210120" s="83"/>
    </row>
    <row r="210121" spans="16:16" x14ac:dyDescent="0.3">
      <c r="P210121" s="83"/>
    </row>
    <row r="210122" spans="16:16" x14ac:dyDescent="0.3">
      <c r="P210122" s="83"/>
    </row>
    <row r="210123" spans="16:16" x14ac:dyDescent="0.3">
      <c r="P210123" s="83"/>
    </row>
    <row r="210124" spans="16:16" x14ac:dyDescent="0.3">
      <c r="P210124" s="83"/>
    </row>
    <row r="210125" spans="16:16" x14ac:dyDescent="0.3">
      <c r="P210125" s="83"/>
    </row>
    <row r="210126" spans="16:16" x14ac:dyDescent="0.3">
      <c r="P210126" s="83"/>
    </row>
    <row r="210127" spans="16:16" x14ac:dyDescent="0.3">
      <c r="P210127" s="83"/>
    </row>
    <row r="210128" spans="16:16" x14ac:dyDescent="0.3">
      <c r="P210128" s="83"/>
    </row>
    <row r="210129" spans="16:16" x14ac:dyDescent="0.3">
      <c r="P210129" s="83"/>
    </row>
    <row r="210130" spans="16:16" x14ac:dyDescent="0.3">
      <c r="P210130" s="83"/>
    </row>
    <row r="210131" spans="16:16" x14ac:dyDescent="0.3">
      <c r="P210131" s="83"/>
    </row>
    <row r="210132" spans="16:16" x14ac:dyDescent="0.3">
      <c r="P210132" s="83"/>
    </row>
    <row r="210133" spans="16:16" x14ac:dyDescent="0.3">
      <c r="P210133" s="83"/>
    </row>
    <row r="210134" spans="16:16" x14ac:dyDescent="0.3">
      <c r="P210134" s="83"/>
    </row>
    <row r="210135" spans="16:16" x14ac:dyDescent="0.3">
      <c r="P210135" s="83"/>
    </row>
    <row r="210136" spans="16:16" x14ac:dyDescent="0.3">
      <c r="P210136" s="83"/>
    </row>
    <row r="210137" spans="16:16" x14ac:dyDescent="0.3">
      <c r="P210137" s="83"/>
    </row>
    <row r="210138" spans="16:16" x14ac:dyDescent="0.3">
      <c r="P210138" s="83"/>
    </row>
    <row r="210139" spans="16:16" x14ac:dyDescent="0.3">
      <c r="P210139" s="83"/>
    </row>
    <row r="210140" spans="16:16" x14ac:dyDescent="0.3">
      <c r="P210140" s="83"/>
    </row>
    <row r="210141" spans="16:16" x14ac:dyDescent="0.3">
      <c r="P210141" s="83"/>
    </row>
    <row r="210142" spans="16:16" x14ac:dyDescent="0.3">
      <c r="P210142" s="83"/>
    </row>
    <row r="210143" spans="16:16" x14ac:dyDescent="0.3">
      <c r="P210143" s="83"/>
    </row>
    <row r="210144" spans="16:16" x14ac:dyDescent="0.3">
      <c r="P210144" s="83"/>
    </row>
    <row r="210145" spans="16:16" x14ac:dyDescent="0.3">
      <c r="P210145" s="83"/>
    </row>
    <row r="210146" spans="16:16" x14ac:dyDescent="0.3">
      <c r="P210146" s="83"/>
    </row>
    <row r="210147" spans="16:16" x14ac:dyDescent="0.3">
      <c r="P210147" s="83"/>
    </row>
    <row r="210148" spans="16:16" x14ac:dyDescent="0.3">
      <c r="P210148" s="83"/>
    </row>
    <row r="210149" spans="16:16" x14ac:dyDescent="0.3">
      <c r="P210149" s="83"/>
    </row>
    <row r="210150" spans="16:16" x14ac:dyDescent="0.3">
      <c r="P210150" s="83"/>
    </row>
    <row r="210151" spans="16:16" x14ac:dyDescent="0.3">
      <c r="P210151" s="83"/>
    </row>
    <row r="210152" spans="16:16" x14ac:dyDescent="0.3">
      <c r="P210152" s="83"/>
    </row>
    <row r="210153" spans="16:16" x14ac:dyDescent="0.3">
      <c r="P210153" s="83"/>
    </row>
    <row r="210154" spans="16:16" x14ac:dyDescent="0.3">
      <c r="P210154" s="83"/>
    </row>
    <row r="210155" spans="16:16" x14ac:dyDescent="0.3">
      <c r="P210155" s="83"/>
    </row>
    <row r="210156" spans="16:16" x14ac:dyDescent="0.3">
      <c r="P210156" s="83"/>
    </row>
    <row r="210157" spans="16:16" x14ac:dyDescent="0.3">
      <c r="P210157" s="83"/>
    </row>
    <row r="210158" spans="16:16" x14ac:dyDescent="0.3">
      <c r="P210158" s="83"/>
    </row>
    <row r="210159" spans="16:16" x14ac:dyDescent="0.3">
      <c r="P210159" s="83"/>
    </row>
    <row r="210160" spans="16:16" x14ac:dyDescent="0.3">
      <c r="P210160" s="83"/>
    </row>
    <row r="210161" spans="16:16" x14ac:dyDescent="0.3">
      <c r="P210161" s="83"/>
    </row>
    <row r="210162" spans="16:16" x14ac:dyDescent="0.3">
      <c r="P210162" s="83"/>
    </row>
    <row r="210163" spans="16:16" x14ac:dyDescent="0.3">
      <c r="P210163" s="83"/>
    </row>
    <row r="210164" spans="16:16" x14ac:dyDescent="0.3">
      <c r="P210164" s="83"/>
    </row>
    <row r="210165" spans="16:16" x14ac:dyDescent="0.3">
      <c r="P210165" s="83"/>
    </row>
    <row r="210166" spans="16:16" x14ac:dyDescent="0.3">
      <c r="P210166" s="83"/>
    </row>
    <row r="210167" spans="16:16" x14ac:dyDescent="0.3">
      <c r="P210167" s="83"/>
    </row>
    <row r="210168" spans="16:16" x14ac:dyDescent="0.3">
      <c r="P210168" s="83"/>
    </row>
    <row r="210169" spans="16:16" x14ac:dyDescent="0.3">
      <c r="P210169" s="83"/>
    </row>
    <row r="210170" spans="16:16" x14ac:dyDescent="0.3">
      <c r="P210170" s="83"/>
    </row>
    <row r="210171" spans="16:16" x14ac:dyDescent="0.3">
      <c r="P210171" s="83"/>
    </row>
    <row r="210172" spans="16:16" x14ac:dyDescent="0.3">
      <c r="P210172" s="83"/>
    </row>
    <row r="210173" spans="16:16" x14ac:dyDescent="0.3">
      <c r="P210173" s="83"/>
    </row>
    <row r="210174" spans="16:16" x14ac:dyDescent="0.3">
      <c r="P210174" s="83"/>
    </row>
    <row r="210175" spans="16:16" x14ac:dyDescent="0.3">
      <c r="P210175" s="83"/>
    </row>
    <row r="210176" spans="16:16" x14ac:dyDescent="0.3">
      <c r="P210176" s="83"/>
    </row>
    <row r="210177" spans="16:16" x14ac:dyDescent="0.3">
      <c r="P210177" s="83"/>
    </row>
    <row r="210178" spans="16:16" x14ac:dyDescent="0.3">
      <c r="P210178" s="83"/>
    </row>
    <row r="210179" spans="16:16" x14ac:dyDescent="0.3">
      <c r="P210179" s="83"/>
    </row>
    <row r="210180" spans="16:16" x14ac:dyDescent="0.3">
      <c r="P210180" s="83"/>
    </row>
    <row r="210181" spans="16:16" x14ac:dyDescent="0.3">
      <c r="P210181" s="83"/>
    </row>
    <row r="210182" spans="16:16" x14ac:dyDescent="0.3">
      <c r="P210182" s="83"/>
    </row>
    <row r="210183" spans="16:16" x14ac:dyDescent="0.3">
      <c r="P210183" s="83"/>
    </row>
    <row r="210184" spans="16:16" x14ac:dyDescent="0.3">
      <c r="P210184" s="83"/>
    </row>
    <row r="210185" spans="16:16" x14ac:dyDescent="0.3">
      <c r="P210185" s="83"/>
    </row>
    <row r="210186" spans="16:16" x14ac:dyDescent="0.3">
      <c r="P210186" s="83"/>
    </row>
    <row r="210187" spans="16:16" x14ac:dyDescent="0.3">
      <c r="P210187" s="83"/>
    </row>
    <row r="210188" spans="16:16" x14ac:dyDescent="0.3">
      <c r="P210188" s="83"/>
    </row>
    <row r="210189" spans="16:16" x14ac:dyDescent="0.3">
      <c r="P210189" s="83"/>
    </row>
    <row r="210190" spans="16:16" x14ac:dyDescent="0.3">
      <c r="P210190" s="83"/>
    </row>
    <row r="210191" spans="16:16" x14ac:dyDescent="0.3">
      <c r="P210191" s="83"/>
    </row>
    <row r="210192" spans="16:16" x14ac:dyDescent="0.3">
      <c r="P210192" s="83"/>
    </row>
    <row r="210193" spans="16:16" x14ac:dyDescent="0.3">
      <c r="P210193" s="83"/>
    </row>
    <row r="210194" spans="16:16" x14ac:dyDescent="0.3">
      <c r="P210194" s="83"/>
    </row>
    <row r="210195" spans="16:16" x14ac:dyDescent="0.3">
      <c r="P210195" s="83"/>
    </row>
    <row r="210196" spans="16:16" x14ac:dyDescent="0.3">
      <c r="P210196" s="83"/>
    </row>
    <row r="210197" spans="16:16" x14ac:dyDescent="0.3">
      <c r="P210197" s="83"/>
    </row>
    <row r="210198" spans="16:16" x14ac:dyDescent="0.3">
      <c r="P210198" s="83"/>
    </row>
    <row r="210199" spans="16:16" x14ac:dyDescent="0.3">
      <c r="P210199" s="83"/>
    </row>
    <row r="210200" spans="16:16" x14ac:dyDescent="0.3">
      <c r="P210200" s="83"/>
    </row>
    <row r="210201" spans="16:16" x14ac:dyDescent="0.3">
      <c r="P210201" s="83"/>
    </row>
    <row r="210202" spans="16:16" x14ac:dyDescent="0.3">
      <c r="P210202" s="83"/>
    </row>
    <row r="210203" spans="16:16" x14ac:dyDescent="0.3">
      <c r="P210203" s="83"/>
    </row>
    <row r="210204" spans="16:16" x14ac:dyDescent="0.3">
      <c r="P210204" s="83"/>
    </row>
    <row r="210205" spans="16:16" x14ac:dyDescent="0.3">
      <c r="P210205" s="83"/>
    </row>
    <row r="210206" spans="16:16" x14ac:dyDescent="0.3">
      <c r="P210206" s="83"/>
    </row>
    <row r="210207" spans="16:16" x14ac:dyDescent="0.3">
      <c r="P210207" s="83"/>
    </row>
    <row r="210208" spans="16:16" x14ac:dyDescent="0.3">
      <c r="P210208" s="83"/>
    </row>
    <row r="210209" spans="16:16" x14ac:dyDescent="0.3">
      <c r="P210209" s="83"/>
    </row>
    <row r="210210" spans="16:16" x14ac:dyDescent="0.3">
      <c r="P210210" s="83"/>
    </row>
    <row r="210211" spans="16:16" x14ac:dyDescent="0.3">
      <c r="P210211" s="83"/>
    </row>
    <row r="210212" spans="16:16" x14ac:dyDescent="0.3">
      <c r="P210212" s="83"/>
    </row>
    <row r="210213" spans="16:16" x14ac:dyDescent="0.3">
      <c r="P210213" s="83"/>
    </row>
    <row r="210214" spans="16:16" x14ac:dyDescent="0.3">
      <c r="P210214" s="83"/>
    </row>
    <row r="210215" spans="16:16" x14ac:dyDescent="0.3">
      <c r="P210215" s="83"/>
    </row>
    <row r="210216" spans="16:16" x14ac:dyDescent="0.3">
      <c r="P210216" s="83"/>
    </row>
    <row r="210217" spans="16:16" x14ac:dyDescent="0.3">
      <c r="P210217" s="83"/>
    </row>
    <row r="210218" spans="16:16" x14ac:dyDescent="0.3">
      <c r="P210218" s="83"/>
    </row>
    <row r="210219" spans="16:16" x14ac:dyDescent="0.3">
      <c r="P210219" s="83"/>
    </row>
    <row r="210220" spans="16:16" x14ac:dyDescent="0.3">
      <c r="P210220" s="83"/>
    </row>
    <row r="210221" spans="16:16" x14ac:dyDescent="0.3">
      <c r="P210221" s="83"/>
    </row>
    <row r="210222" spans="16:16" x14ac:dyDescent="0.3">
      <c r="P210222" s="83"/>
    </row>
    <row r="210223" spans="16:16" x14ac:dyDescent="0.3">
      <c r="P210223" s="83"/>
    </row>
    <row r="210224" spans="16:16" x14ac:dyDescent="0.3">
      <c r="P210224" s="83"/>
    </row>
    <row r="210225" spans="16:16" x14ac:dyDescent="0.3">
      <c r="P210225" s="83"/>
    </row>
    <row r="210226" spans="16:16" x14ac:dyDescent="0.3">
      <c r="P210226" s="83"/>
    </row>
    <row r="210227" spans="16:16" x14ac:dyDescent="0.3">
      <c r="P210227" s="83"/>
    </row>
    <row r="210228" spans="16:16" x14ac:dyDescent="0.3">
      <c r="P210228" s="83"/>
    </row>
    <row r="210229" spans="16:16" x14ac:dyDescent="0.3">
      <c r="P210229" s="83"/>
    </row>
    <row r="210230" spans="16:16" x14ac:dyDescent="0.3">
      <c r="P210230" s="83"/>
    </row>
    <row r="210231" spans="16:16" x14ac:dyDescent="0.3">
      <c r="P210231" s="83"/>
    </row>
    <row r="210232" spans="16:16" x14ac:dyDescent="0.3">
      <c r="P210232" s="83"/>
    </row>
    <row r="210233" spans="16:16" x14ac:dyDescent="0.3">
      <c r="P210233" s="83"/>
    </row>
    <row r="210234" spans="16:16" x14ac:dyDescent="0.3">
      <c r="P210234" s="83"/>
    </row>
    <row r="210235" spans="16:16" x14ac:dyDescent="0.3">
      <c r="P210235" s="83"/>
    </row>
    <row r="210236" spans="16:16" x14ac:dyDescent="0.3">
      <c r="P210236" s="83"/>
    </row>
    <row r="210237" spans="16:16" x14ac:dyDescent="0.3">
      <c r="P210237" s="83"/>
    </row>
    <row r="210238" spans="16:16" x14ac:dyDescent="0.3">
      <c r="P210238" s="83"/>
    </row>
    <row r="210239" spans="16:16" x14ac:dyDescent="0.3">
      <c r="P210239" s="83"/>
    </row>
    <row r="210240" spans="16:16" x14ac:dyDescent="0.3">
      <c r="P210240" s="83"/>
    </row>
    <row r="210241" spans="16:16" x14ac:dyDescent="0.3">
      <c r="P210241" s="83"/>
    </row>
    <row r="210242" spans="16:16" x14ac:dyDescent="0.3">
      <c r="P210242" s="83"/>
    </row>
    <row r="210243" spans="16:16" x14ac:dyDescent="0.3">
      <c r="P210243" s="83"/>
    </row>
    <row r="210244" spans="16:16" x14ac:dyDescent="0.3">
      <c r="P210244" s="83"/>
    </row>
    <row r="210245" spans="16:16" x14ac:dyDescent="0.3">
      <c r="P210245" s="83"/>
    </row>
    <row r="210246" spans="16:16" x14ac:dyDescent="0.3">
      <c r="P210246" s="83"/>
    </row>
    <row r="210247" spans="16:16" x14ac:dyDescent="0.3">
      <c r="P210247" s="83"/>
    </row>
    <row r="210248" spans="16:16" x14ac:dyDescent="0.3">
      <c r="P210248" s="83"/>
    </row>
    <row r="210249" spans="16:16" x14ac:dyDescent="0.3">
      <c r="P210249" s="83"/>
    </row>
    <row r="210250" spans="16:16" x14ac:dyDescent="0.3">
      <c r="P210250" s="83"/>
    </row>
    <row r="210251" spans="16:16" x14ac:dyDescent="0.3">
      <c r="P210251" s="83"/>
    </row>
    <row r="210252" spans="16:16" x14ac:dyDescent="0.3">
      <c r="P210252" s="83"/>
    </row>
    <row r="210253" spans="16:16" x14ac:dyDescent="0.3">
      <c r="P210253" s="83"/>
    </row>
    <row r="210254" spans="16:16" x14ac:dyDescent="0.3">
      <c r="P210254" s="83"/>
    </row>
    <row r="210255" spans="16:16" x14ac:dyDescent="0.3">
      <c r="P210255" s="83"/>
    </row>
    <row r="210256" spans="16:16" x14ac:dyDescent="0.3">
      <c r="P210256" s="83"/>
    </row>
    <row r="210257" spans="16:16" x14ac:dyDescent="0.3">
      <c r="P210257" s="83"/>
    </row>
    <row r="210258" spans="16:16" x14ac:dyDescent="0.3">
      <c r="P210258" s="83"/>
    </row>
    <row r="210259" spans="16:16" x14ac:dyDescent="0.3">
      <c r="P210259" s="83"/>
    </row>
    <row r="210260" spans="16:16" x14ac:dyDescent="0.3">
      <c r="P210260" s="83"/>
    </row>
    <row r="210261" spans="16:16" x14ac:dyDescent="0.3">
      <c r="P210261" s="83"/>
    </row>
    <row r="210262" spans="16:16" x14ac:dyDescent="0.3">
      <c r="P210262" s="83"/>
    </row>
    <row r="210263" spans="16:16" x14ac:dyDescent="0.3">
      <c r="P210263" s="83"/>
    </row>
    <row r="210264" spans="16:16" x14ac:dyDescent="0.3">
      <c r="P210264" s="83"/>
    </row>
    <row r="210265" spans="16:16" x14ac:dyDescent="0.3">
      <c r="P210265" s="83"/>
    </row>
    <row r="210266" spans="16:16" x14ac:dyDescent="0.3">
      <c r="P210266" s="83"/>
    </row>
    <row r="210267" spans="16:16" x14ac:dyDescent="0.3">
      <c r="P210267" s="83"/>
    </row>
    <row r="210268" spans="16:16" x14ac:dyDescent="0.3">
      <c r="P210268" s="83"/>
    </row>
    <row r="210269" spans="16:16" x14ac:dyDescent="0.3">
      <c r="P210269" s="83"/>
    </row>
    <row r="210270" spans="16:16" x14ac:dyDescent="0.3">
      <c r="P210270" s="83"/>
    </row>
    <row r="210271" spans="16:16" x14ac:dyDescent="0.3">
      <c r="P210271" s="83"/>
    </row>
    <row r="210272" spans="16:16" x14ac:dyDescent="0.3">
      <c r="P210272" s="83"/>
    </row>
    <row r="210273" spans="16:16" x14ac:dyDescent="0.3">
      <c r="P210273" s="83"/>
    </row>
    <row r="210274" spans="16:16" x14ac:dyDescent="0.3">
      <c r="P210274" s="83"/>
    </row>
    <row r="210275" spans="16:16" x14ac:dyDescent="0.3">
      <c r="P210275" s="83"/>
    </row>
    <row r="210276" spans="16:16" x14ac:dyDescent="0.3">
      <c r="P210276" s="83"/>
    </row>
    <row r="210277" spans="16:16" x14ac:dyDescent="0.3">
      <c r="P210277" s="83"/>
    </row>
    <row r="210278" spans="16:16" x14ac:dyDescent="0.3">
      <c r="P210278" s="83"/>
    </row>
    <row r="210279" spans="16:16" x14ac:dyDescent="0.3">
      <c r="P210279" s="83"/>
    </row>
    <row r="210280" spans="16:16" x14ac:dyDescent="0.3">
      <c r="P210280" s="83"/>
    </row>
    <row r="210281" spans="16:16" x14ac:dyDescent="0.3">
      <c r="P210281" s="83"/>
    </row>
    <row r="210282" spans="16:16" x14ac:dyDescent="0.3">
      <c r="P210282" s="83"/>
    </row>
    <row r="210283" spans="16:16" x14ac:dyDescent="0.3">
      <c r="P210283" s="83"/>
    </row>
    <row r="210284" spans="16:16" x14ac:dyDescent="0.3">
      <c r="P210284" s="83"/>
    </row>
    <row r="210285" spans="16:16" x14ac:dyDescent="0.3">
      <c r="P210285" s="83"/>
    </row>
    <row r="210286" spans="16:16" x14ac:dyDescent="0.3">
      <c r="P210286" s="83"/>
    </row>
    <row r="210287" spans="16:16" x14ac:dyDescent="0.3">
      <c r="P210287" s="83"/>
    </row>
    <row r="210288" spans="16:16" x14ac:dyDescent="0.3">
      <c r="P210288" s="83"/>
    </row>
    <row r="210289" spans="16:16" x14ac:dyDescent="0.3">
      <c r="P210289" s="83"/>
    </row>
    <row r="210290" spans="16:16" x14ac:dyDescent="0.3">
      <c r="P210290" s="83"/>
    </row>
    <row r="210291" spans="16:16" x14ac:dyDescent="0.3">
      <c r="P210291" s="83"/>
    </row>
    <row r="210292" spans="16:16" x14ac:dyDescent="0.3">
      <c r="P210292" s="83"/>
    </row>
    <row r="210293" spans="16:16" x14ac:dyDescent="0.3">
      <c r="P210293" s="83"/>
    </row>
    <row r="210294" spans="16:16" x14ac:dyDescent="0.3">
      <c r="P210294" s="83"/>
    </row>
    <row r="210295" spans="16:16" x14ac:dyDescent="0.3">
      <c r="P210295" s="83"/>
    </row>
    <row r="210296" spans="16:16" x14ac:dyDescent="0.3">
      <c r="P210296" s="83"/>
    </row>
    <row r="210297" spans="16:16" x14ac:dyDescent="0.3">
      <c r="P210297" s="83"/>
    </row>
    <row r="210298" spans="16:16" x14ac:dyDescent="0.3">
      <c r="P210298" s="83"/>
    </row>
    <row r="210299" spans="16:16" x14ac:dyDescent="0.3">
      <c r="P210299" s="83"/>
    </row>
    <row r="210300" spans="16:16" x14ac:dyDescent="0.3">
      <c r="P210300" s="83"/>
    </row>
    <row r="210301" spans="16:16" x14ac:dyDescent="0.3">
      <c r="P210301" s="83"/>
    </row>
    <row r="210302" spans="16:16" x14ac:dyDescent="0.3">
      <c r="P210302" s="83"/>
    </row>
    <row r="210303" spans="16:16" x14ac:dyDescent="0.3">
      <c r="P210303" s="83"/>
    </row>
    <row r="210304" spans="16:16" x14ac:dyDescent="0.3">
      <c r="P210304" s="83"/>
    </row>
    <row r="210305" spans="16:16" x14ac:dyDescent="0.3">
      <c r="P210305" s="83"/>
    </row>
    <row r="210306" spans="16:16" x14ac:dyDescent="0.3">
      <c r="P210306" s="83"/>
    </row>
    <row r="210307" spans="16:16" x14ac:dyDescent="0.3">
      <c r="P210307" s="83"/>
    </row>
    <row r="210308" spans="16:16" x14ac:dyDescent="0.3">
      <c r="P210308" s="83"/>
    </row>
    <row r="210309" spans="16:16" x14ac:dyDescent="0.3">
      <c r="P210309" s="83"/>
    </row>
    <row r="210310" spans="16:16" x14ac:dyDescent="0.3">
      <c r="P210310" s="83"/>
    </row>
    <row r="210311" spans="16:16" x14ac:dyDescent="0.3">
      <c r="P210311" s="83"/>
    </row>
    <row r="210312" spans="16:16" x14ac:dyDescent="0.3">
      <c r="P210312" s="83"/>
    </row>
    <row r="210313" spans="16:16" x14ac:dyDescent="0.3">
      <c r="P210313" s="83"/>
    </row>
    <row r="210314" spans="16:16" x14ac:dyDescent="0.3">
      <c r="P210314" s="83"/>
    </row>
    <row r="210315" spans="16:16" x14ac:dyDescent="0.3">
      <c r="P210315" s="83"/>
    </row>
    <row r="210316" spans="16:16" x14ac:dyDescent="0.3">
      <c r="P210316" s="83"/>
    </row>
    <row r="210317" spans="16:16" x14ac:dyDescent="0.3">
      <c r="P210317" s="83"/>
    </row>
    <row r="210318" spans="16:16" x14ac:dyDescent="0.3">
      <c r="P210318" s="83"/>
    </row>
    <row r="210319" spans="16:16" x14ac:dyDescent="0.3">
      <c r="P210319" s="83"/>
    </row>
    <row r="210320" spans="16:16" x14ac:dyDescent="0.3">
      <c r="P210320" s="83"/>
    </row>
    <row r="210321" spans="16:16" x14ac:dyDescent="0.3">
      <c r="P210321" s="83"/>
    </row>
    <row r="210322" spans="16:16" x14ac:dyDescent="0.3">
      <c r="P210322" s="83"/>
    </row>
    <row r="210323" spans="16:16" x14ac:dyDescent="0.3">
      <c r="P210323" s="83"/>
    </row>
    <row r="210324" spans="16:16" x14ac:dyDescent="0.3">
      <c r="P210324" s="83"/>
    </row>
    <row r="210325" spans="16:16" x14ac:dyDescent="0.3">
      <c r="P210325" s="83"/>
    </row>
    <row r="210326" spans="16:16" x14ac:dyDescent="0.3">
      <c r="P210326" s="83"/>
    </row>
    <row r="210327" spans="16:16" x14ac:dyDescent="0.3">
      <c r="P210327" s="83"/>
    </row>
    <row r="210328" spans="16:16" x14ac:dyDescent="0.3">
      <c r="P210328" s="83"/>
    </row>
    <row r="210329" spans="16:16" x14ac:dyDescent="0.3">
      <c r="P210329" s="83"/>
    </row>
    <row r="210330" spans="16:16" x14ac:dyDescent="0.3">
      <c r="P210330" s="83"/>
    </row>
    <row r="210331" spans="16:16" x14ac:dyDescent="0.3">
      <c r="P210331" s="83"/>
    </row>
    <row r="210332" spans="16:16" x14ac:dyDescent="0.3">
      <c r="P210332" s="83"/>
    </row>
    <row r="210333" spans="16:16" x14ac:dyDescent="0.3">
      <c r="P210333" s="83"/>
    </row>
    <row r="210334" spans="16:16" x14ac:dyDescent="0.3">
      <c r="P210334" s="83"/>
    </row>
    <row r="210335" spans="16:16" x14ac:dyDescent="0.3">
      <c r="P210335" s="83"/>
    </row>
    <row r="210336" spans="16:16" x14ac:dyDescent="0.3">
      <c r="P210336" s="83"/>
    </row>
    <row r="210337" spans="16:16" x14ac:dyDescent="0.3">
      <c r="P210337" s="83"/>
    </row>
    <row r="210338" spans="16:16" x14ac:dyDescent="0.3">
      <c r="P210338" s="83"/>
    </row>
    <row r="210339" spans="16:16" x14ac:dyDescent="0.3">
      <c r="P210339" s="83"/>
    </row>
    <row r="210340" spans="16:16" x14ac:dyDescent="0.3">
      <c r="P210340" s="83"/>
    </row>
    <row r="210341" spans="16:16" x14ac:dyDescent="0.3">
      <c r="P210341" s="83"/>
    </row>
    <row r="210342" spans="16:16" x14ac:dyDescent="0.3">
      <c r="P210342" s="83"/>
    </row>
    <row r="210343" spans="16:16" x14ac:dyDescent="0.3">
      <c r="P210343" s="83"/>
    </row>
    <row r="210344" spans="16:16" x14ac:dyDescent="0.3">
      <c r="P210344" s="83"/>
    </row>
    <row r="210345" spans="16:16" x14ac:dyDescent="0.3">
      <c r="P210345" s="83"/>
    </row>
    <row r="210346" spans="16:16" x14ac:dyDescent="0.3">
      <c r="P210346" s="83"/>
    </row>
    <row r="210347" spans="16:16" x14ac:dyDescent="0.3">
      <c r="P210347" s="83"/>
    </row>
    <row r="210348" spans="16:16" x14ac:dyDescent="0.3">
      <c r="P210348" s="83"/>
    </row>
    <row r="210349" spans="16:16" x14ac:dyDescent="0.3">
      <c r="P210349" s="83"/>
    </row>
    <row r="210350" spans="16:16" x14ac:dyDescent="0.3">
      <c r="P210350" s="83"/>
    </row>
    <row r="210351" spans="16:16" x14ac:dyDescent="0.3">
      <c r="P210351" s="83"/>
    </row>
    <row r="210352" spans="16:16" x14ac:dyDescent="0.3">
      <c r="P210352" s="83"/>
    </row>
    <row r="210353" spans="16:16" x14ac:dyDescent="0.3">
      <c r="P210353" s="83"/>
    </row>
    <row r="210354" spans="16:16" x14ac:dyDescent="0.3">
      <c r="P210354" s="83"/>
    </row>
    <row r="210355" spans="16:16" x14ac:dyDescent="0.3">
      <c r="P210355" s="83"/>
    </row>
    <row r="210356" spans="16:16" x14ac:dyDescent="0.3">
      <c r="P210356" s="83"/>
    </row>
    <row r="210357" spans="16:16" x14ac:dyDescent="0.3">
      <c r="P210357" s="83"/>
    </row>
    <row r="210358" spans="16:16" x14ac:dyDescent="0.3">
      <c r="P210358" s="83"/>
    </row>
    <row r="210359" spans="16:16" x14ac:dyDescent="0.3">
      <c r="P210359" s="83"/>
    </row>
    <row r="210360" spans="16:16" x14ac:dyDescent="0.3">
      <c r="P210360" s="83"/>
    </row>
    <row r="210361" spans="16:16" x14ac:dyDescent="0.3">
      <c r="P210361" s="83"/>
    </row>
    <row r="210362" spans="16:16" x14ac:dyDescent="0.3">
      <c r="P210362" s="83"/>
    </row>
    <row r="210363" spans="16:16" x14ac:dyDescent="0.3">
      <c r="P210363" s="83"/>
    </row>
    <row r="210364" spans="16:16" x14ac:dyDescent="0.3">
      <c r="P210364" s="83"/>
    </row>
    <row r="210365" spans="16:16" x14ac:dyDescent="0.3">
      <c r="P210365" s="83"/>
    </row>
    <row r="210366" spans="16:16" x14ac:dyDescent="0.3">
      <c r="P210366" s="83"/>
    </row>
    <row r="210367" spans="16:16" x14ac:dyDescent="0.3">
      <c r="P210367" s="83"/>
    </row>
    <row r="210368" spans="16:16" x14ac:dyDescent="0.3">
      <c r="P210368" s="83"/>
    </row>
    <row r="210369" spans="16:16" x14ac:dyDescent="0.3">
      <c r="P210369" s="83"/>
    </row>
    <row r="210370" spans="16:16" x14ac:dyDescent="0.3">
      <c r="P210370" s="83"/>
    </row>
    <row r="210371" spans="16:16" x14ac:dyDescent="0.3">
      <c r="P210371" s="83"/>
    </row>
    <row r="210372" spans="16:16" x14ac:dyDescent="0.3">
      <c r="P210372" s="83"/>
    </row>
    <row r="210373" spans="16:16" x14ac:dyDescent="0.3">
      <c r="P210373" s="83"/>
    </row>
    <row r="210374" spans="16:16" x14ac:dyDescent="0.3">
      <c r="P210374" s="83"/>
    </row>
    <row r="210375" spans="16:16" x14ac:dyDescent="0.3">
      <c r="P210375" s="83"/>
    </row>
    <row r="210376" spans="16:16" x14ac:dyDescent="0.3">
      <c r="P210376" s="83"/>
    </row>
    <row r="210377" spans="16:16" x14ac:dyDescent="0.3">
      <c r="P210377" s="83"/>
    </row>
    <row r="210378" spans="16:16" x14ac:dyDescent="0.3">
      <c r="P210378" s="83"/>
    </row>
    <row r="210379" spans="16:16" x14ac:dyDescent="0.3">
      <c r="P210379" s="83"/>
    </row>
    <row r="210380" spans="16:16" x14ac:dyDescent="0.3">
      <c r="P210380" s="83"/>
    </row>
    <row r="210381" spans="16:16" x14ac:dyDescent="0.3">
      <c r="P210381" s="83"/>
    </row>
    <row r="210382" spans="16:16" x14ac:dyDescent="0.3">
      <c r="P210382" s="83"/>
    </row>
    <row r="210383" spans="16:16" x14ac:dyDescent="0.3">
      <c r="P210383" s="83"/>
    </row>
    <row r="210384" spans="16:16" x14ac:dyDescent="0.3">
      <c r="P210384" s="83"/>
    </row>
    <row r="210385" spans="16:16" x14ac:dyDescent="0.3">
      <c r="P210385" s="83"/>
    </row>
    <row r="210386" spans="16:16" x14ac:dyDescent="0.3">
      <c r="P210386" s="83"/>
    </row>
    <row r="210387" spans="16:16" x14ac:dyDescent="0.3">
      <c r="P210387" s="83"/>
    </row>
    <row r="210388" spans="16:16" x14ac:dyDescent="0.3">
      <c r="P210388" s="83"/>
    </row>
    <row r="210389" spans="16:16" x14ac:dyDescent="0.3">
      <c r="P210389" s="83"/>
    </row>
    <row r="210390" spans="16:16" x14ac:dyDescent="0.3">
      <c r="P210390" s="83"/>
    </row>
    <row r="210391" spans="16:16" x14ac:dyDescent="0.3">
      <c r="P210391" s="83"/>
    </row>
    <row r="210392" spans="16:16" x14ac:dyDescent="0.3">
      <c r="P210392" s="83"/>
    </row>
    <row r="210393" spans="16:16" x14ac:dyDescent="0.3">
      <c r="P210393" s="83"/>
    </row>
    <row r="210394" spans="16:16" x14ac:dyDescent="0.3">
      <c r="P210394" s="83"/>
    </row>
    <row r="210395" spans="16:16" x14ac:dyDescent="0.3">
      <c r="P210395" s="83"/>
    </row>
    <row r="210396" spans="16:16" x14ac:dyDescent="0.3">
      <c r="P210396" s="83"/>
    </row>
    <row r="210397" spans="16:16" x14ac:dyDescent="0.3">
      <c r="P210397" s="83"/>
    </row>
    <row r="210398" spans="16:16" x14ac:dyDescent="0.3">
      <c r="P210398" s="83"/>
    </row>
    <row r="210399" spans="16:16" x14ac:dyDescent="0.3">
      <c r="P210399" s="83"/>
    </row>
    <row r="210400" spans="16:16" x14ac:dyDescent="0.3">
      <c r="P210400" s="83"/>
    </row>
    <row r="210401" spans="16:16" x14ac:dyDescent="0.3">
      <c r="P210401" s="83"/>
    </row>
    <row r="210402" spans="16:16" x14ac:dyDescent="0.3">
      <c r="P210402" s="83"/>
    </row>
    <row r="210403" spans="16:16" x14ac:dyDescent="0.3">
      <c r="P210403" s="83"/>
    </row>
    <row r="210404" spans="16:16" x14ac:dyDescent="0.3">
      <c r="P210404" s="83"/>
    </row>
    <row r="210405" spans="16:16" x14ac:dyDescent="0.3">
      <c r="P210405" s="83"/>
    </row>
    <row r="210406" spans="16:16" x14ac:dyDescent="0.3">
      <c r="P210406" s="83"/>
    </row>
    <row r="210407" spans="16:16" x14ac:dyDescent="0.3">
      <c r="P210407" s="83"/>
    </row>
    <row r="210408" spans="16:16" x14ac:dyDescent="0.3">
      <c r="P210408" s="83"/>
    </row>
    <row r="210409" spans="16:16" x14ac:dyDescent="0.3">
      <c r="P210409" s="83"/>
    </row>
    <row r="210410" spans="16:16" x14ac:dyDescent="0.3">
      <c r="P210410" s="83"/>
    </row>
    <row r="210411" spans="16:16" x14ac:dyDescent="0.3">
      <c r="P210411" s="83"/>
    </row>
    <row r="210412" spans="16:16" x14ac:dyDescent="0.3">
      <c r="P210412" s="83"/>
    </row>
    <row r="210413" spans="16:16" x14ac:dyDescent="0.3">
      <c r="P210413" s="83"/>
    </row>
    <row r="210414" spans="16:16" x14ac:dyDescent="0.3">
      <c r="P210414" s="83"/>
    </row>
    <row r="210415" spans="16:16" x14ac:dyDescent="0.3">
      <c r="P210415" s="83"/>
    </row>
    <row r="210416" spans="16:16" x14ac:dyDescent="0.3">
      <c r="P210416" s="83"/>
    </row>
    <row r="210417" spans="16:16" x14ac:dyDescent="0.3">
      <c r="P210417" s="83"/>
    </row>
    <row r="210418" spans="16:16" x14ac:dyDescent="0.3">
      <c r="P210418" s="83"/>
    </row>
    <row r="210419" spans="16:16" x14ac:dyDescent="0.3">
      <c r="P210419" s="83"/>
    </row>
    <row r="210420" spans="16:16" x14ac:dyDescent="0.3">
      <c r="P210420" s="83"/>
    </row>
    <row r="210421" spans="16:16" x14ac:dyDescent="0.3">
      <c r="P210421" s="83"/>
    </row>
    <row r="210422" spans="16:16" x14ac:dyDescent="0.3">
      <c r="P210422" s="83"/>
    </row>
    <row r="210423" spans="16:16" x14ac:dyDescent="0.3">
      <c r="P210423" s="83"/>
    </row>
    <row r="210424" spans="16:16" x14ac:dyDescent="0.3">
      <c r="P210424" s="83"/>
    </row>
    <row r="210425" spans="16:16" x14ac:dyDescent="0.3">
      <c r="P210425" s="83"/>
    </row>
    <row r="210426" spans="16:16" x14ac:dyDescent="0.3">
      <c r="P210426" s="83"/>
    </row>
    <row r="210427" spans="16:16" x14ac:dyDescent="0.3">
      <c r="P210427" s="83"/>
    </row>
    <row r="210428" spans="16:16" x14ac:dyDescent="0.3">
      <c r="P210428" s="83"/>
    </row>
    <row r="210429" spans="16:16" x14ac:dyDescent="0.3">
      <c r="P210429" s="83"/>
    </row>
    <row r="210430" spans="16:16" x14ac:dyDescent="0.3">
      <c r="P210430" s="83"/>
    </row>
    <row r="210431" spans="16:16" x14ac:dyDescent="0.3">
      <c r="P210431" s="83"/>
    </row>
    <row r="210432" spans="16:16" x14ac:dyDescent="0.3">
      <c r="P210432" s="83"/>
    </row>
    <row r="210433" spans="16:16" x14ac:dyDescent="0.3">
      <c r="P210433" s="83"/>
    </row>
    <row r="210434" spans="16:16" x14ac:dyDescent="0.3">
      <c r="P210434" s="83"/>
    </row>
    <row r="210435" spans="16:16" x14ac:dyDescent="0.3">
      <c r="P210435" s="83"/>
    </row>
    <row r="210436" spans="16:16" x14ac:dyDescent="0.3">
      <c r="P210436" s="83"/>
    </row>
    <row r="210437" spans="16:16" x14ac:dyDescent="0.3">
      <c r="P210437" s="83"/>
    </row>
    <row r="210438" spans="16:16" x14ac:dyDescent="0.3">
      <c r="P210438" s="83"/>
    </row>
    <row r="210439" spans="16:16" x14ac:dyDescent="0.3">
      <c r="P210439" s="83"/>
    </row>
    <row r="210440" spans="16:16" x14ac:dyDescent="0.3">
      <c r="P210440" s="83"/>
    </row>
    <row r="210441" spans="16:16" x14ac:dyDescent="0.3">
      <c r="P210441" s="83"/>
    </row>
    <row r="210442" spans="16:16" x14ac:dyDescent="0.3">
      <c r="P210442" s="83"/>
    </row>
    <row r="210443" spans="16:16" x14ac:dyDescent="0.3">
      <c r="P210443" s="83"/>
    </row>
    <row r="210444" spans="16:16" x14ac:dyDescent="0.3">
      <c r="P210444" s="83"/>
    </row>
    <row r="210445" spans="16:16" x14ac:dyDescent="0.3">
      <c r="P210445" s="83"/>
    </row>
    <row r="210446" spans="16:16" x14ac:dyDescent="0.3">
      <c r="P210446" s="83"/>
    </row>
    <row r="210447" spans="16:16" x14ac:dyDescent="0.3">
      <c r="P210447" s="83"/>
    </row>
    <row r="210448" spans="16:16" x14ac:dyDescent="0.3">
      <c r="P210448" s="83"/>
    </row>
    <row r="210449" spans="16:16" x14ac:dyDescent="0.3">
      <c r="P210449" s="83"/>
    </row>
    <row r="210450" spans="16:16" x14ac:dyDescent="0.3">
      <c r="P210450" s="83"/>
    </row>
    <row r="210451" spans="16:16" x14ac:dyDescent="0.3">
      <c r="P210451" s="83"/>
    </row>
    <row r="210452" spans="16:16" x14ac:dyDescent="0.3">
      <c r="P210452" s="83"/>
    </row>
    <row r="210453" spans="16:16" x14ac:dyDescent="0.3">
      <c r="P210453" s="83"/>
    </row>
    <row r="210454" spans="16:16" x14ac:dyDescent="0.3">
      <c r="P210454" s="83"/>
    </row>
    <row r="210455" spans="16:16" x14ac:dyDescent="0.3">
      <c r="P210455" s="83"/>
    </row>
    <row r="210456" spans="16:16" x14ac:dyDescent="0.3">
      <c r="P210456" s="83"/>
    </row>
    <row r="210457" spans="16:16" x14ac:dyDescent="0.3">
      <c r="P210457" s="83"/>
    </row>
    <row r="210458" spans="16:16" x14ac:dyDescent="0.3">
      <c r="P210458" s="83"/>
    </row>
    <row r="210459" spans="16:16" x14ac:dyDescent="0.3">
      <c r="P210459" s="83"/>
    </row>
    <row r="210460" spans="16:16" x14ac:dyDescent="0.3">
      <c r="P210460" s="83"/>
    </row>
    <row r="210461" spans="16:16" x14ac:dyDescent="0.3">
      <c r="P210461" s="83"/>
    </row>
    <row r="210462" spans="16:16" x14ac:dyDescent="0.3">
      <c r="P210462" s="83"/>
    </row>
    <row r="210463" spans="16:16" x14ac:dyDescent="0.3">
      <c r="P210463" s="83"/>
    </row>
    <row r="210464" spans="16:16" x14ac:dyDescent="0.3">
      <c r="P210464" s="83"/>
    </row>
    <row r="210465" spans="16:16" x14ac:dyDescent="0.3">
      <c r="P210465" s="83"/>
    </row>
    <row r="210466" spans="16:16" x14ac:dyDescent="0.3">
      <c r="P210466" s="83"/>
    </row>
    <row r="210467" spans="16:16" x14ac:dyDescent="0.3">
      <c r="P210467" s="83"/>
    </row>
    <row r="210468" spans="16:16" x14ac:dyDescent="0.3">
      <c r="P210468" s="83"/>
    </row>
    <row r="210469" spans="16:16" x14ac:dyDescent="0.3">
      <c r="P210469" s="83"/>
    </row>
    <row r="210470" spans="16:16" x14ac:dyDescent="0.3">
      <c r="P210470" s="83"/>
    </row>
    <row r="210471" spans="16:16" x14ac:dyDescent="0.3">
      <c r="P210471" s="83"/>
    </row>
    <row r="210472" spans="16:16" x14ac:dyDescent="0.3">
      <c r="P210472" s="83"/>
    </row>
    <row r="210473" spans="16:16" x14ac:dyDescent="0.3">
      <c r="P210473" s="83"/>
    </row>
    <row r="210474" spans="16:16" x14ac:dyDescent="0.3">
      <c r="P210474" s="83"/>
    </row>
    <row r="210475" spans="16:16" x14ac:dyDescent="0.3">
      <c r="P210475" s="83"/>
    </row>
    <row r="210476" spans="16:16" x14ac:dyDescent="0.3">
      <c r="P210476" s="83"/>
    </row>
    <row r="210477" spans="16:16" x14ac:dyDescent="0.3">
      <c r="P210477" s="83"/>
    </row>
    <row r="210478" spans="16:16" x14ac:dyDescent="0.3">
      <c r="P210478" s="83"/>
    </row>
    <row r="210479" spans="16:16" x14ac:dyDescent="0.3">
      <c r="P210479" s="83"/>
    </row>
    <row r="210480" spans="16:16" x14ac:dyDescent="0.3">
      <c r="P210480" s="83"/>
    </row>
    <row r="210481" spans="16:16" x14ac:dyDescent="0.3">
      <c r="P210481" s="83"/>
    </row>
    <row r="210482" spans="16:16" x14ac:dyDescent="0.3">
      <c r="P210482" s="83"/>
    </row>
    <row r="210483" spans="16:16" x14ac:dyDescent="0.3">
      <c r="P210483" s="83"/>
    </row>
    <row r="210484" spans="16:16" x14ac:dyDescent="0.3">
      <c r="P210484" s="83"/>
    </row>
    <row r="210485" spans="16:16" x14ac:dyDescent="0.3">
      <c r="P210485" s="83"/>
    </row>
    <row r="210486" spans="16:16" x14ac:dyDescent="0.3">
      <c r="P210486" s="83"/>
    </row>
    <row r="210487" spans="16:16" x14ac:dyDescent="0.3">
      <c r="P210487" s="83"/>
    </row>
    <row r="210488" spans="16:16" x14ac:dyDescent="0.3">
      <c r="P210488" s="83"/>
    </row>
    <row r="210489" spans="16:16" x14ac:dyDescent="0.3">
      <c r="P210489" s="83"/>
    </row>
    <row r="210490" spans="16:16" x14ac:dyDescent="0.3">
      <c r="P210490" s="83"/>
    </row>
    <row r="210491" spans="16:16" x14ac:dyDescent="0.3">
      <c r="P210491" s="83"/>
    </row>
    <row r="210492" spans="16:16" x14ac:dyDescent="0.3">
      <c r="P210492" s="83"/>
    </row>
    <row r="210493" spans="16:16" x14ac:dyDescent="0.3">
      <c r="P210493" s="83"/>
    </row>
    <row r="210494" spans="16:16" x14ac:dyDescent="0.3">
      <c r="P210494" s="83"/>
    </row>
    <row r="210495" spans="16:16" x14ac:dyDescent="0.3">
      <c r="P210495" s="83"/>
    </row>
    <row r="210496" spans="16:16" x14ac:dyDescent="0.3">
      <c r="P210496" s="83"/>
    </row>
    <row r="210497" spans="16:16" x14ac:dyDescent="0.3">
      <c r="P210497" s="83"/>
    </row>
    <row r="210498" spans="16:16" x14ac:dyDescent="0.3">
      <c r="P210498" s="83"/>
    </row>
    <row r="210499" spans="16:16" x14ac:dyDescent="0.3">
      <c r="P210499" s="83"/>
    </row>
    <row r="210500" spans="16:16" x14ac:dyDescent="0.3">
      <c r="P210500" s="83"/>
    </row>
    <row r="210501" spans="16:16" x14ac:dyDescent="0.3">
      <c r="P210501" s="83"/>
    </row>
    <row r="210502" spans="16:16" x14ac:dyDescent="0.3">
      <c r="P210502" s="83"/>
    </row>
    <row r="210503" spans="16:16" x14ac:dyDescent="0.3">
      <c r="P210503" s="83"/>
    </row>
    <row r="210504" spans="16:16" x14ac:dyDescent="0.3">
      <c r="P210504" s="83"/>
    </row>
    <row r="210505" spans="16:16" x14ac:dyDescent="0.3">
      <c r="P210505" s="83"/>
    </row>
    <row r="210506" spans="16:16" x14ac:dyDescent="0.3">
      <c r="P210506" s="83"/>
    </row>
    <row r="210507" spans="16:16" x14ac:dyDescent="0.3">
      <c r="P210507" s="83"/>
    </row>
    <row r="210508" spans="16:16" x14ac:dyDescent="0.3">
      <c r="P210508" s="83"/>
    </row>
    <row r="210509" spans="16:16" x14ac:dyDescent="0.3">
      <c r="P210509" s="83"/>
    </row>
    <row r="210510" spans="16:16" x14ac:dyDescent="0.3">
      <c r="P210510" s="83"/>
    </row>
    <row r="210511" spans="16:16" x14ac:dyDescent="0.3">
      <c r="P210511" s="83"/>
    </row>
    <row r="210512" spans="16:16" x14ac:dyDescent="0.3">
      <c r="P210512" s="83"/>
    </row>
    <row r="210513" spans="16:16" x14ac:dyDescent="0.3">
      <c r="P210513" s="83"/>
    </row>
    <row r="210514" spans="16:16" x14ac:dyDescent="0.3">
      <c r="P210514" s="83"/>
    </row>
    <row r="210515" spans="16:16" x14ac:dyDescent="0.3">
      <c r="P210515" s="83"/>
    </row>
    <row r="210516" spans="16:16" x14ac:dyDescent="0.3">
      <c r="P210516" s="83"/>
    </row>
    <row r="210517" spans="16:16" x14ac:dyDescent="0.3">
      <c r="P210517" s="83"/>
    </row>
    <row r="210518" spans="16:16" x14ac:dyDescent="0.3">
      <c r="P210518" s="83"/>
    </row>
    <row r="210519" spans="16:16" x14ac:dyDescent="0.3">
      <c r="P210519" s="83"/>
    </row>
    <row r="210520" spans="16:16" x14ac:dyDescent="0.3">
      <c r="P210520" s="83"/>
    </row>
    <row r="210521" spans="16:16" x14ac:dyDescent="0.3">
      <c r="P210521" s="83"/>
    </row>
    <row r="210522" spans="16:16" x14ac:dyDescent="0.3">
      <c r="P210522" s="83"/>
    </row>
    <row r="210523" spans="16:16" x14ac:dyDescent="0.3">
      <c r="P210523" s="83"/>
    </row>
    <row r="210524" spans="16:16" x14ac:dyDescent="0.3">
      <c r="P210524" s="83"/>
    </row>
    <row r="210525" spans="16:16" x14ac:dyDescent="0.3">
      <c r="P210525" s="83"/>
    </row>
    <row r="210526" spans="16:16" x14ac:dyDescent="0.3">
      <c r="P210526" s="83"/>
    </row>
    <row r="210527" spans="16:16" x14ac:dyDescent="0.3">
      <c r="P210527" s="83"/>
    </row>
    <row r="210528" spans="16:16" x14ac:dyDescent="0.3">
      <c r="P210528" s="83"/>
    </row>
    <row r="210529" spans="16:16" x14ac:dyDescent="0.3">
      <c r="P210529" s="83"/>
    </row>
    <row r="210530" spans="16:16" x14ac:dyDescent="0.3">
      <c r="P210530" s="83"/>
    </row>
    <row r="210531" spans="16:16" x14ac:dyDescent="0.3">
      <c r="P210531" s="83"/>
    </row>
    <row r="210532" spans="16:16" x14ac:dyDescent="0.3">
      <c r="P210532" s="83"/>
    </row>
    <row r="210533" spans="16:16" x14ac:dyDescent="0.3">
      <c r="P210533" s="83"/>
    </row>
    <row r="210534" spans="16:16" x14ac:dyDescent="0.3">
      <c r="P210534" s="83"/>
    </row>
    <row r="210535" spans="16:16" x14ac:dyDescent="0.3">
      <c r="P210535" s="83"/>
    </row>
    <row r="210536" spans="16:16" x14ac:dyDescent="0.3">
      <c r="P210536" s="83"/>
    </row>
    <row r="210537" spans="16:16" x14ac:dyDescent="0.3">
      <c r="P210537" s="83"/>
    </row>
    <row r="210538" spans="16:16" x14ac:dyDescent="0.3">
      <c r="P210538" s="83"/>
    </row>
    <row r="210539" spans="16:16" x14ac:dyDescent="0.3">
      <c r="P210539" s="83"/>
    </row>
    <row r="210540" spans="16:16" x14ac:dyDescent="0.3">
      <c r="P210540" s="83"/>
    </row>
    <row r="210541" spans="16:16" x14ac:dyDescent="0.3">
      <c r="P210541" s="83"/>
    </row>
    <row r="210542" spans="16:16" x14ac:dyDescent="0.3">
      <c r="P210542" s="83"/>
    </row>
    <row r="210543" spans="16:16" x14ac:dyDescent="0.3">
      <c r="P210543" s="83"/>
    </row>
    <row r="210544" spans="16:16" x14ac:dyDescent="0.3">
      <c r="P210544" s="83"/>
    </row>
    <row r="210545" spans="16:16" x14ac:dyDescent="0.3">
      <c r="P210545" s="83"/>
    </row>
    <row r="210546" spans="16:16" x14ac:dyDescent="0.3">
      <c r="P210546" s="83"/>
    </row>
    <row r="210547" spans="16:16" x14ac:dyDescent="0.3">
      <c r="P210547" s="83"/>
    </row>
    <row r="210548" spans="16:16" x14ac:dyDescent="0.3">
      <c r="P210548" s="83"/>
    </row>
    <row r="210549" spans="16:16" x14ac:dyDescent="0.3">
      <c r="P210549" s="83"/>
    </row>
    <row r="210550" spans="16:16" x14ac:dyDescent="0.3">
      <c r="P210550" s="83"/>
    </row>
    <row r="210551" spans="16:16" x14ac:dyDescent="0.3">
      <c r="P210551" s="83"/>
    </row>
    <row r="210552" spans="16:16" x14ac:dyDescent="0.3">
      <c r="P210552" s="83"/>
    </row>
    <row r="210553" spans="16:16" x14ac:dyDescent="0.3">
      <c r="P210553" s="83"/>
    </row>
    <row r="210554" spans="16:16" x14ac:dyDescent="0.3">
      <c r="P210554" s="83"/>
    </row>
    <row r="210555" spans="16:16" x14ac:dyDescent="0.3">
      <c r="P210555" s="83"/>
    </row>
    <row r="210556" spans="16:16" x14ac:dyDescent="0.3">
      <c r="P210556" s="83"/>
    </row>
    <row r="210557" spans="16:16" x14ac:dyDescent="0.3">
      <c r="P210557" s="83"/>
    </row>
    <row r="210558" spans="16:16" x14ac:dyDescent="0.3">
      <c r="P210558" s="83"/>
    </row>
    <row r="210559" spans="16:16" x14ac:dyDescent="0.3">
      <c r="P210559" s="83"/>
    </row>
    <row r="210560" spans="16:16" x14ac:dyDescent="0.3">
      <c r="P210560" s="83"/>
    </row>
    <row r="210561" spans="16:16" x14ac:dyDescent="0.3">
      <c r="P210561" s="83"/>
    </row>
    <row r="210562" spans="16:16" x14ac:dyDescent="0.3">
      <c r="P210562" s="83"/>
    </row>
    <row r="210563" spans="16:16" x14ac:dyDescent="0.3">
      <c r="P210563" s="83"/>
    </row>
    <row r="210564" spans="16:16" x14ac:dyDescent="0.3">
      <c r="P210564" s="83"/>
    </row>
    <row r="210565" spans="16:16" x14ac:dyDescent="0.3">
      <c r="P210565" s="83"/>
    </row>
    <row r="210566" spans="16:16" x14ac:dyDescent="0.3">
      <c r="P210566" s="83"/>
    </row>
    <row r="210567" spans="16:16" x14ac:dyDescent="0.3">
      <c r="P210567" s="83"/>
    </row>
    <row r="210568" spans="16:16" x14ac:dyDescent="0.3">
      <c r="P210568" s="83"/>
    </row>
    <row r="210569" spans="16:16" x14ac:dyDescent="0.3">
      <c r="P210569" s="83"/>
    </row>
    <row r="210570" spans="16:16" x14ac:dyDescent="0.3">
      <c r="P210570" s="83"/>
    </row>
    <row r="210571" spans="16:16" x14ac:dyDescent="0.3">
      <c r="P210571" s="83"/>
    </row>
    <row r="210572" spans="16:16" x14ac:dyDescent="0.3">
      <c r="P210572" s="83"/>
    </row>
    <row r="210573" spans="16:16" x14ac:dyDescent="0.3">
      <c r="P210573" s="83"/>
    </row>
    <row r="210574" spans="16:16" x14ac:dyDescent="0.3">
      <c r="P210574" s="83"/>
    </row>
    <row r="210575" spans="16:16" x14ac:dyDescent="0.3">
      <c r="P210575" s="83"/>
    </row>
    <row r="210576" spans="16:16" x14ac:dyDescent="0.3">
      <c r="P210576" s="83"/>
    </row>
    <row r="210577" spans="16:16" x14ac:dyDescent="0.3">
      <c r="P210577" s="83"/>
    </row>
    <row r="210578" spans="16:16" x14ac:dyDescent="0.3">
      <c r="P210578" s="83"/>
    </row>
    <row r="210579" spans="16:16" x14ac:dyDescent="0.3">
      <c r="P210579" s="83"/>
    </row>
    <row r="210580" spans="16:16" x14ac:dyDescent="0.3">
      <c r="P210580" s="83"/>
    </row>
    <row r="210581" spans="16:16" x14ac:dyDescent="0.3">
      <c r="P210581" s="83"/>
    </row>
    <row r="210582" spans="16:16" x14ac:dyDescent="0.3">
      <c r="P210582" s="83"/>
    </row>
    <row r="210583" spans="16:16" x14ac:dyDescent="0.3">
      <c r="P210583" s="83"/>
    </row>
    <row r="210584" spans="16:16" x14ac:dyDescent="0.3">
      <c r="P210584" s="83"/>
    </row>
    <row r="210585" spans="16:16" x14ac:dyDescent="0.3">
      <c r="P210585" s="83"/>
    </row>
    <row r="210586" spans="16:16" x14ac:dyDescent="0.3">
      <c r="P210586" s="83"/>
    </row>
    <row r="210587" spans="16:16" x14ac:dyDescent="0.3">
      <c r="P210587" s="83"/>
    </row>
    <row r="210588" spans="16:16" x14ac:dyDescent="0.3">
      <c r="P210588" s="83"/>
    </row>
    <row r="210589" spans="16:16" x14ac:dyDescent="0.3">
      <c r="P210589" s="83"/>
    </row>
    <row r="210590" spans="16:16" x14ac:dyDescent="0.3">
      <c r="P210590" s="83"/>
    </row>
    <row r="210591" spans="16:16" x14ac:dyDescent="0.3">
      <c r="P210591" s="83"/>
    </row>
    <row r="210592" spans="16:16" x14ac:dyDescent="0.3">
      <c r="P210592" s="83"/>
    </row>
    <row r="210593" spans="16:16" x14ac:dyDescent="0.3">
      <c r="P210593" s="83"/>
    </row>
    <row r="210594" spans="16:16" x14ac:dyDescent="0.3">
      <c r="P210594" s="83"/>
    </row>
    <row r="210595" spans="16:16" x14ac:dyDescent="0.3">
      <c r="P210595" s="83"/>
    </row>
    <row r="210596" spans="16:16" x14ac:dyDescent="0.3">
      <c r="P210596" s="83"/>
    </row>
    <row r="210597" spans="16:16" x14ac:dyDescent="0.3">
      <c r="P210597" s="83"/>
    </row>
    <row r="210598" spans="16:16" x14ac:dyDescent="0.3">
      <c r="P210598" s="83"/>
    </row>
    <row r="210599" spans="16:16" x14ac:dyDescent="0.3">
      <c r="P210599" s="83"/>
    </row>
    <row r="210600" spans="16:16" x14ac:dyDescent="0.3">
      <c r="P210600" s="83"/>
    </row>
    <row r="210601" spans="16:16" x14ac:dyDescent="0.3">
      <c r="P210601" s="83"/>
    </row>
    <row r="210602" spans="16:16" x14ac:dyDescent="0.3">
      <c r="P210602" s="83"/>
    </row>
    <row r="210603" spans="16:16" x14ac:dyDescent="0.3">
      <c r="P210603" s="83"/>
    </row>
    <row r="210604" spans="16:16" x14ac:dyDescent="0.3">
      <c r="P210604" s="83"/>
    </row>
    <row r="210605" spans="16:16" x14ac:dyDescent="0.3">
      <c r="P210605" s="83"/>
    </row>
    <row r="210606" spans="16:16" x14ac:dyDescent="0.3">
      <c r="P210606" s="83"/>
    </row>
    <row r="210607" spans="16:16" x14ac:dyDescent="0.3">
      <c r="P210607" s="83"/>
    </row>
    <row r="210608" spans="16:16" x14ac:dyDescent="0.3">
      <c r="P210608" s="83"/>
    </row>
    <row r="210609" spans="16:16" x14ac:dyDescent="0.3">
      <c r="P210609" s="83"/>
    </row>
    <row r="210610" spans="16:16" x14ac:dyDescent="0.3">
      <c r="P210610" s="83"/>
    </row>
    <row r="210611" spans="16:16" x14ac:dyDescent="0.3">
      <c r="P210611" s="83"/>
    </row>
    <row r="210612" spans="16:16" x14ac:dyDescent="0.3">
      <c r="P210612" s="83"/>
    </row>
    <row r="210613" spans="16:16" x14ac:dyDescent="0.3">
      <c r="P210613" s="83"/>
    </row>
    <row r="210614" spans="16:16" x14ac:dyDescent="0.3">
      <c r="P210614" s="83"/>
    </row>
    <row r="210615" spans="16:16" x14ac:dyDescent="0.3">
      <c r="P210615" s="83"/>
    </row>
    <row r="210616" spans="16:16" x14ac:dyDescent="0.3">
      <c r="P210616" s="83"/>
    </row>
    <row r="210617" spans="16:16" x14ac:dyDescent="0.3">
      <c r="P210617" s="83"/>
    </row>
    <row r="210618" spans="16:16" x14ac:dyDescent="0.3">
      <c r="P210618" s="83"/>
    </row>
    <row r="210619" spans="16:16" x14ac:dyDescent="0.3">
      <c r="P210619" s="83"/>
    </row>
    <row r="210620" spans="16:16" x14ac:dyDescent="0.3">
      <c r="P210620" s="83"/>
    </row>
    <row r="210621" spans="16:16" x14ac:dyDescent="0.3">
      <c r="P210621" s="83"/>
    </row>
    <row r="210622" spans="16:16" x14ac:dyDescent="0.3">
      <c r="P210622" s="83"/>
    </row>
    <row r="210623" spans="16:16" x14ac:dyDescent="0.3">
      <c r="P210623" s="83"/>
    </row>
    <row r="210624" spans="16:16" x14ac:dyDescent="0.3">
      <c r="P210624" s="83"/>
    </row>
    <row r="210625" spans="16:16" x14ac:dyDescent="0.3">
      <c r="P210625" s="83"/>
    </row>
    <row r="210626" spans="16:16" x14ac:dyDescent="0.3">
      <c r="P210626" s="83"/>
    </row>
    <row r="210627" spans="16:16" x14ac:dyDescent="0.3">
      <c r="P210627" s="83"/>
    </row>
    <row r="210628" spans="16:16" x14ac:dyDescent="0.3">
      <c r="P210628" s="83"/>
    </row>
    <row r="210629" spans="16:16" x14ac:dyDescent="0.3">
      <c r="P210629" s="83"/>
    </row>
    <row r="210630" spans="16:16" x14ac:dyDescent="0.3">
      <c r="P210630" s="83"/>
    </row>
    <row r="210631" spans="16:16" x14ac:dyDescent="0.3">
      <c r="P210631" s="83"/>
    </row>
    <row r="210632" spans="16:16" x14ac:dyDescent="0.3">
      <c r="P210632" s="83"/>
    </row>
    <row r="210633" spans="16:16" x14ac:dyDescent="0.3">
      <c r="P210633" s="83"/>
    </row>
    <row r="210634" spans="16:16" x14ac:dyDescent="0.3">
      <c r="P210634" s="83"/>
    </row>
    <row r="210635" spans="16:16" x14ac:dyDescent="0.3">
      <c r="P210635" s="83"/>
    </row>
    <row r="210636" spans="16:16" x14ac:dyDescent="0.3">
      <c r="P210636" s="83"/>
    </row>
    <row r="210637" spans="16:16" x14ac:dyDescent="0.3">
      <c r="P210637" s="83"/>
    </row>
    <row r="210638" spans="16:16" x14ac:dyDescent="0.3">
      <c r="P210638" s="83"/>
    </row>
    <row r="210639" spans="16:16" x14ac:dyDescent="0.3">
      <c r="P210639" s="83"/>
    </row>
    <row r="210640" spans="16:16" x14ac:dyDescent="0.3">
      <c r="P210640" s="83"/>
    </row>
    <row r="210641" spans="16:16" x14ac:dyDescent="0.3">
      <c r="P210641" s="83"/>
    </row>
    <row r="210642" spans="16:16" x14ac:dyDescent="0.3">
      <c r="P210642" s="83"/>
    </row>
    <row r="210643" spans="16:16" x14ac:dyDescent="0.3">
      <c r="P210643" s="83"/>
    </row>
    <row r="210644" spans="16:16" x14ac:dyDescent="0.3">
      <c r="P210644" s="83"/>
    </row>
    <row r="210645" spans="16:16" x14ac:dyDescent="0.3">
      <c r="P210645" s="83"/>
    </row>
    <row r="210646" spans="16:16" x14ac:dyDescent="0.3">
      <c r="P210646" s="83"/>
    </row>
    <row r="210647" spans="16:16" x14ac:dyDescent="0.3">
      <c r="P210647" s="83"/>
    </row>
    <row r="210648" spans="16:16" x14ac:dyDescent="0.3">
      <c r="P210648" s="83"/>
    </row>
    <row r="210649" spans="16:16" x14ac:dyDescent="0.3">
      <c r="P210649" s="83"/>
    </row>
    <row r="210650" spans="16:16" x14ac:dyDescent="0.3">
      <c r="P210650" s="83"/>
    </row>
    <row r="210651" spans="16:16" x14ac:dyDescent="0.3">
      <c r="P210651" s="83"/>
    </row>
    <row r="210652" spans="16:16" x14ac:dyDescent="0.3">
      <c r="P210652" s="83"/>
    </row>
    <row r="210653" spans="16:16" x14ac:dyDescent="0.3">
      <c r="P210653" s="83"/>
    </row>
    <row r="210654" spans="16:16" x14ac:dyDescent="0.3">
      <c r="P210654" s="83"/>
    </row>
    <row r="210655" spans="16:16" x14ac:dyDescent="0.3">
      <c r="P210655" s="83"/>
    </row>
    <row r="210656" spans="16:16" x14ac:dyDescent="0.3">
      <c r="P210656" s="83"/>
    </row>
    <row r="210657" spans="16:16" x14ac:dyDescent="0.3">
      <c r="P210657" s="83"/>
    </row>
    <row r="210658" spans="16:16" x14ac:dyDescent="0.3">
      <c r="P210658" s="83"/>
    </row>
    <row r="210659" spans="16:16" x14ac:dyDescent="0.3">
      <c r="P210659" s="83"/>
    </row>
    <row r="210660" spans="16:16" x14ac:dyDescent="0.3">
      <c r="P210660" s="83"/>
    </row>
    <row r="210661" spans="16:16" x14ac:dyDescent="0.3">
      <c r="P210661" s="83"/>
    </row>
    <row r="210662" spans="16:16" x14ac:dyDescent="0.3">
      <c r="P210662" s="83"/>
    </row>
    <row r="210663" spans="16:16" x14ac:dyDescent="0.3">
      <c r="P210663" s="83"/>
    </row>
    <row r="210664" spans="16:16" x14ac:dyDescent="0.3">
      <c r="P210664" s="83"/>
    </row>
    <row r="210665" spans="16:16" x14ac:dyDescent="0.3">
      <c r="P210665" s="83"/>
    </row>
    <row r="210666" spans="16:16" x14ac:dyDescent="0.3">
      <c r="P210666" s="83"/>
    </row>
    <row r="210667" spans="16:16" x14ac:dyDescent="0.3">
      <c r="P210667" s="83"/>
    </row>
    <row r="210668" spans="16:16" x14ac:dyDescent="0.3">
      <c r="P210668" s="83"/>
    </row>
    <row r="210669" spans="16:16" x14ac:dyDescent="0.3">
      <c r="P210669" s="83"/>
    </row>
    <row r="210670" spans="16:16" x14ac:dyDescent="0.3">
      <c r="P210670" s="83"/>
    </row>
    <row r="210671" spans="16:16" x14ac:dyDescent="0.3">
      <c r="P210671" s="83"/>
    </row>
    <row r="210672" spans="16:16" x14ac:dyDescent="0.3">
      <c r="P210672" s="83"/>
    </row>
    <row r="210673" spans="16:16" x14ac:dyDescent="0.3">
      <c r="P210673" s="83"/>
    </row>
    <row r="210674" spans="16:16" x14ac:dyDescent="0.3">
      <c r="P210674" s="83"/>
    </row>
    <row r="210675" spans="16:16" x14ac:dyDescent="0.3">
      <c r="P210675" s="83"/>
    </row>
    <row r="210676" spans="16:16" x14ac:dyDescent="0.3">
      <c r="P210676" s="83"/>
    </row>
    <row r="210677" spans="16:16" x14ac:dyDescent="0.3">
      <c r="P210677" s="83"/>
    </row>
    <row r="210678" spans="16:16" x14ac:dyDescent="0.3">
      <c r="P210678" s="83"/>
    </row>
    <row r="210679" spans="16:16" x14ac:dyDescent="0.3">
      <c r="P210679" s="83"/>
    </row>
    <row r="210680" spans="16:16" x14ac:dyDescent="0.3">
      <c r="P210680" s="83"/>
    </row>
    <row r="210681" spans="16:16" x14ac:dyDescent="0.3">
      <c r="P210681" s="83"/>
    </row>
    <row r="210682" spans="16:16" x14ac:dyDescent="0.3">
      <c r="P210682" s="83"/>
    </row>
    <row r="210683" spans="16:16" x14ac:dyDescent="0.3">
      <c r="P210683" s="83"/>
    </row>
    <row r="210684" spans="16:16" x14ac:dyDescent="0.3">
      <c r="P210684" s="83"/>
    </row>
    <row r="210685" spans="16:16" x14ac:dyDescent="0.3">
      <c r="P210685" s="83"/>
    </row>
    <row r="210686" spans="16:16" x14ac:dyDescent="0.3">
      <c r="P210686" s="83"/>
    </row>
    <row r="210687" spans="16:16" x14ac:dyDescent="0.3">
      <c r="P210687" s="83"/>
    </row>
    <row r="210688" spans="16:16" x14ac:dyDescent="0.3">
      <c r="P210688" s="83"/>
    </row>
    <row r="210689" spans="16:16" x14ac:dyDescent="0.3">
      <c r="P210689" s="83"/>
    </row>
    <row r="210690" spans="16:16" x14ac:dyDescent="0.3">
      <c r="P210690" s="83"/>
    </row>
    <row r="210691" spans="16:16" x14ac:dyDescent="0.3">
      <c r="P210691" s="83"/>
    </row>
    <row r="210692" spans="16:16" x14ac:dyDescent="0.3">
      <c r="P210692" s="83"/>
    </row>
    <row r="210693" spans="16:16" x14ac:dyDescent="0.3">
      <c r="P210693" s="83"/>
    </row>
    <row r="210694" spans="16:16" x14ac:dyDescent="0.3">
      <c r="P210694" s="83"/>
    </row>
    <row r="210695" spans="16:16" x14ac:dyDescent="0.3">
      <c r="P210695" s="83"/>
    </row>
    <row r="210696" spans="16:16" x14ac:dyDescent="0.3">
      <c r="P210696" s="83"/>
    </row>
    <row r="210697" spans="16:16" x14ac:dyDescent="0.3">
      <c r="P210697" s="83"/>
    </row>
    <row r="210698" spans="16:16" x14ac:dyDescent="0.3">
      <c r="P210698" s="83"/>
    </row>
    <row r="210699" spans="16:16" x14ac:dyDescent="0.3">
      <c r="P210699" s="83"/>
    </row>
    <row r="210700" spans="16:16" x14ac:dyDescent="0.3">
      <c r="P210700" s="83"/>
    </row>
    <row r="210701" spans="16:16" x14ac:dyDescent="0.3">
      <c r="P210701" s="83"/>
    </row>
    <row r="210702" spans="16:16" x14ac:dyDescent="0.3">
      <c r="P210702" s="83"/>
    </row>
    <row r="210703" spans="16:16" x14ac:dyDescent="0.3">
      <c r="P210703" s="83"/>
    </row>
    <row r="210704" spans="16:16" x14ac:dyDescent="0.3">
      <c r="P210704" s="83"/>
    </row>
    <row r="210705" spans="16:16" x14ac:dyDescent="0.3">
      <c r="P210705" s="83"/>
    </row>
    <row r="210706" spans="16:16" x14ac:dyDescent="0.3">
      <c r="P210706" s="83"/>
    </row>
    <row r="210707" spans="16:16" x14ac:dyDescent="0.3">
      <c r="P210707" s="83"/>
    </row>
    <row r="210708" spans="16:16" x14ac:dyDescent="0.3">
      <c r="P210708" s="83"/>
    </row>
    <row r="210709" spans="16:16" x14ac:dyDescent="0.3">
      <c r="P210709" s="83"/>
    </row>
    <row r="210710" spans="16:16" x14ac:dyDescent="0.3">
      <c r="P210710" s="83"/>
    </row>
    <row r="210711" spans="16:16" x14ac:dyDescent="0.3">
      <c r="P210711" s="83"/>
    </row>
    <row r="210712" spans="16:16" x14ac:dyDescent="0.3">
      <c r="P210712" s="83"/>
    </row>
    <row r="210713" spans="16:16" x14ac:dyDescent="0.3">
      <c r="P210713" s="83"/>
    </row>
    <row r="210714" spans="16:16" x14ac:dyDescent="0.3">
      <c r="P210714" s="83"/>
    </row>
    <row r="210715" spans="16:16" x14ac:dyDescent="0.3">
      <c r="P210715" s="83"/>
    </row>
    <row r="210716" spans="16:16" x14ac:dyDescent="0.3">
      <c r="P210716" s="83"/>
    </row>
    <row r="210717" spans="16:16" x14ac:dyDescent="0.3">
      <c r="P210717" s="83"/>
    </row>
    <row r="210718" spans="16:16" x14ac:dyDescent="0.3">
      <c r="P210718" s="83"/>
    </row>
    <row r="210719" spans="16:16" x14ac:dyDescent="0.3">
      <c r="P210719" s="83"/>
    </row>
    <row r="210720" spans="16:16" x14ac:dyDescent="0.3">
      <c r="P210720" s="83"/>
    </row>
    <row r="210721" spans="16:16" x14ac:dyDescent="0.3">
      <c r="P210721" s="83"/>
    </row>
    <row r="210722" spans="16:16" x14ac:dyDescent="0.3">
      <c r="P210722" s="83"/>
    </row>
    <row r="210723" spans="16:16" x14ac:dyDescent="0.3">
      <c r="P210723" s="83"/>
    </row>
    <row r="210724" spans="16:16" x14ac:dyDescent="0.3">
      <c r="P210724" s="83"/>
    </row>
    <row r="210725" spans="16:16" x14ac:dyDescent="0.3">
      <c r="P210725" s="83"/>
    </row>
    <row r="210726" spans="16:16" x14ac:dyDescent="0.3">
      <c r="P210726" s="83"/>
    </row>
    <row r="210727" spans="16:16" x14ac:dyDescent="0.3">
      <c r="P210727" s="83"/>
    </row>
    <row r="210728" spans="16:16" x14ac:dyDescent="0.3">
      <c r="P210728" s="83"/>
    </row>
    <row r="210729" spans="16:16" x14ac:dyDescent="0.3">
      <c r="P210729" s="83"/>
    </row>
    <row r="210730" spans="16:16" x14ac:dyDescent="0.3">
      <c r="P210730" s="83"/>
    </row>
    <row r="210731" spans="16:16" x14ac:dyDescent="0.3">
      <c r="P210731" s="83"/>
    </row>
    <row r="210732" spans="16:16" x14ac:dyDescent="0.3">
      <c r="P210732" s="83"/>
    </row>
    <row r="210733" spans="16:16" x14ac:dyDescent="0.3">
      <c r="P210733" s="83"/>
    </row>
    <row r="210734" spans="16:16" x14ac:dyDescent="0.3">
      <c r="P210734" s="83"/>
    </row>
    <row r="210735" spans="16:16" x14ac:dyDescent="0.3">
      <c r="P210735" s="83"/>
    </row>
    <row r="210736" spans="16:16" x14ac:dyDescent="0.3">
      <c r="P210736" s="83"/>
    </row>
    <row r="210737" spans="16:16" x14ac:dyDescent="0.3">
      <c r="P210737" s="83"/>
    </row>
    <row r="210738" spans="16:16" x14ac:dyDescent="0.3">
      <c r="P210738" s="83"/>
    </row>
    <row r="210739" spans="16:16" x14ac:dyDescent="0.3">
      <c r="P210739" s="83"/>
    </row>
    <row r="210740" spans="16:16" x14ac:dyDescent="0.3">
      <c r="P210740" s="83"/>
    </row>
    <row r="210741" spans="16:16" x14ac:dyDescent="0.3">
      <c r="P210741" s="83"/>
    </row>
    <row r="210742" spans="16:16" x14ac:dyDescent="0.3">
      <c r="P210742" s="83"/>
    </row>
    <row r="210743" spans="16:16" x14ac:dyDescent="0.3">
      <c r="P210743" s="83"/>
    </row>
    <row r="210744" spans="16:16" x14ac:dyDescent="0.3">
      <c r="P210744" s="83"/>
    </row>
    <row r="210745" spans="16:16" x14ac:dyDescent="0.3">
      <c r="P210745" s="83"/>
    </row>
    <row r="210746" spans="16:16" x14ac:dyDescent="0.3">
      <c r="P210746" s="83"/>
    </row>
    <row r="210747" spans="16:16" x14ac:dyDescent="0.3">
      <c r="P210747" s="83"/>
    </row>
    <row r="210748" spans="16:16" x14ac:dyDescent="0.3">
      <c r="P210748" s="83"/>
    </row>
    <row r="210749" spans="16:16" x14ac:dyDescent="0.3">
      <c r="P210749" s="83"/>
    </row>
    <row r="210750" spans="16:16" x14ac:dyDescent="0.3">
      <c r="P210750" s="83"/>
    </row>
    <row r="210751" spans="16:16" x14ac:dyDescent="0.3">
      <c r="P210751" s="83"/>
    </row>
    <row r="210752" spans="16:16" x14ac:dyDescent="0.3">
      <c r="P210752" s="83"/>
    </row>
    <row r="210753" spans="16:16" x14ac:dyDescent="0.3">
      <c r="P210753" s="83"/>
    </row>
    <row r="210754" spans="16:16" x14ac:dyDescent="0.3">
      <c r="P210754" s="83"/>
    </row>
    <row r="210755" spans="16:16" x14ac:dyDescent="0.3">
      <c r="P210755" s="83"/>
    </row>
    <row r="210756" spans="16:16" x14ac:dyDescent="0.3">
      <c r="P210756" s="83"/>
    </row>
    <row r="210757" spans="16:16" x14ac:dyDescent="0.3">
      <c r="P210757" s="83"/>
    </row>
    <row r="210758" spans="16:16" x14ac:dyDescent="0.3">
      <c r="P210758" s="83"/>
    </row>
    <row r="210759" spans="16:16" x14ac:dyDescent="0.3">
      <c r="P210759" s="83"/>
    </row>
    <row r="210760" spans="16:16" x14ac:dyDescent="0.3">
      <c r="P210760" s="83"/>
    </row>
    <row r="210761" spans="16:16" x14ac:dyDescent="0.3">
      <c r="P210761" s="83"/>
    </row>
    <row r="210762" spans="16:16" x14ac:dyDescent="0.3">
      <c r="P210762" s="83"/>
    </row>
    <row r="210763" spans="16:16" x14ac:dyDescent="0.3">
      <c r="P210763" s="83"/>
    </row>
    <row r="210764" spans="16:16" x14ac:dyDescent="0.3">
      <c r="P210764" s="83"/>
    </row>
    <row r="210765" spans="16:16" x14ac:dyDescent="0.3">
      <c r="P210765" s="83"/>
    </row>
    <row r="210766" spans="16:16" x14ac:dyDescent="0.3">
      <c r="P210766" s="83"/>
    </row>
    <row r="210767" spans="16:16" x14ac:dyDescent="0.3">
      <c r="P210767" s="83"/>
    </row>
    <row r="210768" spans="16:16" x14ac:dyDescent="0.3">
      <c r="P210768" s="83"/>
    </row>
    <row r="210769" spans="16:16" x14ac:dyDescent="0.3">
      <c r="P210769" s="83"/>
    </row>
    <row r="210770" spans="16:16" x14ac:dyDescent="0.3">
      <c r="P210770" s="83"/>
    </row>
    <row r="210771" spans="16:16" x14ac:dyDescent="0.3">
      <c r="P210771" s="83"/>
    </row>
    <row r="210772" spans="16:16" x14ac:dyDescent="0.3">
      <c r="P210772" s="83"/>
    </row>
    <row r="210773" spans="16:16" x14ac:dyDescent="0.3">
      <c r="P210773" s="83"/>
    </row>
    <row r="210774" spans="16:16" x14ac:dyDescent="0.3">
      <c r="P210774" s="83"/>
    </row>
    <row r="210775" spans="16:16" x14ac:dyDescent="0.3">
      <c r="P210775" s="83"/>
    </row>
    <row r="210776" spans="16:16" x14ac:dyDescent="0.3">
      <c r="P210776" s="83"/>
    </row>
    <row r="210777" spans="16:16" x14ac:dyDescent="0.3">
      <c r="P210777" s="83"/>
    </row>
    <row r="210778" spans="16:16" x14ac:dyDescent="0.3">
      <c r="P210778" s="83"/>
    </row>
    <row r="210779" spans="16:16" x14ac:dyDescent="0.3">
      <c r="P210779" s="83"/>
    </row>
    <row r="210780" spans="16:16" x14ac:dyDescent="0.3">
      <c r="P210780" s="83"/>
    </row>
    <row r="210781" spans="16:16" x14ac:dyDescent="0.3">
      <c r="P210781" s="83"/>
    </row>
    <row r="210782" spans="16:16" x14ac:dyDescent="0.3">
      <c r="P210782" s="83"/>
    </row>
    <row r="210783" spans="16:16" x14ac:dyDescent="0.3">
      <c r="P210783" s="83"/>
    </row>
    <row r="210784" spans="16:16" x14ac:dyDescent="0.3">
      <c r="P210784" s="83"/>
    </row>
    <row r="210785" spans="16:16" x14ac:dyDescent="0.3">
      <c r="P210785" s="83"/>
    </row>
    <row r="210786" spans="16:16" x14ac:dyDescent="0.3">
      <c r="P210786" s="83"/>
    </row>
    <row r="210787" spans="16:16" x14ac:dyDescent="0.3">
      <c r="P210787" s="83"/>
    </row>
    <row r="210788" spans="16:16" x14ac:dyDescent="0.3">
      <c r="P210788" s="83"/>
    </row>
    <row r="210789" spans="16:16" x14ac:dyDescent="0.3">
      <c r="P210789" s="83"/>
    </row>
    <row r="210790" spans="16:16" x14ac:dyDescent="0.3">
      <c r="P210790" s="83"/>
    </row>
    <row r="210791" spans="16:16" x14ac:dyDescent="0.3">
      <c r="P210791" s="83"/>
    </row>
    <row r="210792" spans="16:16" x14ac:dyDescent="0.3">
      <c r="P210792" s="83"/>
    </row>
    <row r="210793" spans="16:16" x14ac:dyDescent="0.3">
      <c r="P210793" s="83"/>
    </row>
    <row r="210794" spans="16:16" x14ac:dyDescent="0.3">
      <c r="P210794" s="83"/>
    </row>
    <row r="210795" spans="16:16" x14ac:dyDescent="0.3">
      <c r="P210795" s="83"/>
    </row>
    <row r="210796" spans="16:16" x14ac:dyDescent="0.3">
      <c r="P210796" s="83"/>
    </row>
    <row r="210797" spans="16:16" x14ac:dyDescent="0.3">
      <c r="P210797" s="83"/>
    </row>
    <row r="210798" spans="16:16" x14ac:dyDescent="0.3">
      <c r="P210798" s="83"/>
    </row>
    <row r="210799" spans="16:16" x14ac:dyDescent="0.3">
      <c r="P210799" s="83"/>
    </row>
    <row r="210800" spans="16:16" x14ac:dyDescent="0.3">
      <c r="P210800" s="83"/>
    </row>
    <row r="210801" spans="16:16" x14ac:dyDescent="0.3">
      <c r="P210801" s="83"/>
    </row>
    <row r="210802" spans="16:16" x14ac:dyDescent="0.3">
      <c r="P210802" s="83"/>
    </row>
    <row r="210803" spans="16:16" x14ac:dyDescent="0.3">
      <c r="P210803" s="83"/>
    </row>
    <row r="210804" spans="16:16" x14ac:dyDescent="0.3">
      <c r="P210804" s="83"/>
    </row>
    <row r="210805" spans="16:16" x14ac:dyDescent="0.3">
      <c r="P210805" s="83"/>
    </row>
    <row r="210806" spans="16:16" x14ac:dyDescent="0.3">
      <c r="P210806" s="83"/>
    </row>
    <row r="210807" spans="16:16" x14ac:dyDescent="0.3">
      <c r="P210807" s="83"/>
    </row>
    <row r="210808" spans="16:16" x14ac:dyDescent="0.3">
      <c r="P210808" s="83"/>
    </row>
    <row r="210809" spans="16:16" x14ac:dyDescent="0.3">
      <c r="P210809" s="83"/>
    </row>
    <row r="210810" spans="16:16" x14ac:dyDescent="0.3">
      <c r="P210810" s="83"/>
    </row>
    <row r="210811" spans="16:16" x14ac:dyDescent="0.3">
      <c r="P210811" s="83"/>
    </row>
    <row r="210812" spans="16:16" x14ac:dyDescent="0.3">
      <c r="P210812" s="83"/>
    </row>
    <row r="210813" spans="16:16" x14ac:dyDescent="0.3">
      <c r="P210813" s="83"/>
    </row>
    <row r="210814" spans="16:16" x14ac:dyDescent="0.3">
      <c r="P210814" s="83"/>
    </row>
    <row r="210815" spans="16:16" x14ac:dyDescent="0.3">
      <c r="P210815" s="83"/>
    </row>
    <row r="210816" spans="16:16" x14ac:dyDescent="0.3">
      <c r="P210816" s="83"/>
    </row>
    <row r="210817" spans="16:16" x14ac:dyDescent="0.3">
      <c r="P210817" s="83"/>
    </row>
    <row r="210818" spans="16:16" x14ac:dyDescent="0.3">
      <c r="P210818" s="83"/>
    </row>
    <row r="210819" spans="16:16" x14ac:dyDescent="0.3">
      <c r="P210819" s="83"/>
    </row>
    <row r="210820" spans="16:16" x14ac:dyDescent="0.3">
      <c r="P210820" s="83"/>
    </row>
    <row r="210821" spans="16:16" x14ac:dyDescent="0.3">
      <c r="P210821" s="83"/>
    </row>
    <row r="210822" spans="16:16" x14ac:dyDescent="0.3">
      <c r="P210822" s="83"/>
    </row>
    <row r="210823" spans="16:16" x14ac:dyDescent="0.3">
      <c r="P210823" s="83"/>
    </row>
    <row r="210824" spans="16:16" x14ac:dyDescent="0.3">
      <c r="P210824" s="83"/>
    </row>
    <row r="210825" spans="16:16" x14ac:dyDescent="0.3">
      <c r="P210825" s="83"/>
    </row>
    <row r="210826" spans="16:16" x14ac:dyDescent="0.3">
      <c r="P210826" s="83"/>
    </row>
    <row r="210827" spans="16:16" x14ac:dyDescent="0.3">
      <c r="P210827" s="83"/>
    </row>
    <row r="210828" spans="16:16" x14ac:dyDescent="0.3">
      <c r="P210828" s="83"/>
    </row>
    <row r="210829" spans="16:16" x14ac:dyDescent="0.3">
      <c r="P210829" s="83"/>
    </row>
    <row r="210830" spans="16:16" x14ac:dyDescent="0.3">
      <c r="P210830" s="83"/>
    </row>
    <row r="210831" spans="16:16" x14ac:dyDescent="0.3">
      <c r="P210831" s="83"/>
    </row>
    <row r="210832" spans="16:16" x14ac:dyDescent="0.3">
      <c r="P210832" s="83"/>
    </row>
    <row r="210833" spans="16:16" x14ac:dyDescent="0.3">
      <c r="P210833" s="83"/>
    </row>
    <row r="210834" spans="16:16" x14ac:dyDescent="0.3">
      <c r="P210834" s="83"/>
    </row>
    <row r="210835" spans="16:16" x14ac:dyDescent="0.3">
      <c r="P210835" s="83"/>
    </row>
    <row r="210836" spans="16:16" x14ac:dyDescent="0.3">
      <c r="P210836" s="83"/>
    </row>
    <row r="210837" spans="16:16" x14ac:dyDescent="0.3">
      <c r="P210837" s="83"/>
    </row>
    <row r="210838" spans="16:16" x14ac:dyDescent="0.3">
      <c r="P210838" s="83"/>
    </row>
    <row r="210839" spans="16:16" x14ac:dyDescent="0.3">
      <c r="P210839" s="83"/>
    </row>
    <row r="210840" spans="16:16" x14ac:dyDescent="0.3">
      <c r="P210840" s="83"/>
    </row>
    <row r="210841" spans="16:16" x14ac:dyDescent="0.3">
      <c r="P210841" s="83"/>
    </row>
    <row r="210842" spans="16:16" x14ac:dyDescent="0.3">
      <c r="P210842" s="83"/>
    </row>
    <row r="210843" spans="16:16" x14ac:dyDescent="0.3">
      <c r="P210843" s="83"/>
    </row>
    <row r="210844" spans="16:16" x14ac:dyDescent="0.3">
      <c r="P210844" s="83"/>
    </row>
    <row r="210845" spans="16:16" x14ac:dyDescent="0.3">
      <c r="P210845" s="83"/>
    </row>
    <row r="210846" spans="16:16" x14ac:dyDescent="0.3">
      <c r="P210846" s="83"/>
    </row>
    <row r="210847" spans="16:16" x14ac:dyDescent="0.3">
      <c r="P210847" s="83"/>
    </row>
    <row r="210848" spans="16:16" x14ac:dyDescent="0.3">
      <c r="P210848" s="83"/>
    </row>
    <row r="210849" spans="16:16" x14ac:dyDescent="0.3">
      <c r="P210849" s="83"/>
    </row>
    <row r="210850" spans="16:16" x14ac:dyDescent="0.3">
      <c r="P210850" s="83"/>
    </row>
    <row r="210851" spans="16:16" x14ac:dyDescent="0.3">
      <c r="P210851" s="83"/>
    </row>
    <row r="210852" spans="16:16" x14ac:dyDescent="0.3">
      <c r="P210852" s="83"/>
    </row>
    <row r="210853" spans="16:16" x14ac:dyDescent="0.3">
      <c r="P210853" s="83"/>
    </row>
    <row r="210854" spans="16:16" x14ac:dyDescent="0.3">
      <c r="P210854" s="83"/>
    </row>
    <row r="210855" spans="16:16" x14ac:dyDescent="0.3">
      <c r="P210855" s="83"/>
    </row>
    <row r="210856" spans="16:16" x14ac:dyDescent="0.3">
      <c r="P210856" s="83"/>
    </row>
    <row r="210857" spans="16:16" x14ac:dyDescent="0.3">
      <c r="P210857" s="83"/>
    </row>
    <row r="210858" spans="16:16" x14ac:dyDescent="0.3">
      <c r="P210858" s="83"/>
    </row>
    <row r="210859" spans="16:16" x14ac:dyDescent="0.3">
      <c r="P210859" s="83"/>
    </row>
    <row r="210860" spans="16:16" x14ac:dyDescent="0.3">
      <c r="P210860" s="83"/>
    </row>
    <row r="210861" spans="16:16" x14ac:dyDescent="0.3">
      <c r="P210861" s="83"/>
    </row>
    <row r="210862" spans="16:16" x14ac:dyDescent="0.3">
      <c r="P210862" s="83"/>
    </row>
    <row r="210863" spans="16:16" x14ac:dyDescent="0.3">
      <c r="P210863" s="83"/>
    </row>
    <row r="210864" spans="16:16" x14ac:dyDescent="0.3">
      <c r="P210864" s="83"/>
    </row>
    <row r="210865" spans="16:16" x14ac:dyDescent="0.3">
      <c r="P210865" s="83"/>
    </row>
    <row r="210866" spans="16:16" x14ac:dyDescent="0.3">
      <c r="P210866" s="83"/>
    </row>
    <row r="210867" spans="16:16" x14ac:dyDescent="0.3">
      <c r="P210867" s="83"/>
    </row>
    <row r="210868" spans="16:16" x14ac:dyDescent="0.3">
      <c r="P210868" s="83"/>
    </row>
    <row r="210869" spans="16:16" x14ac:dyDescent="0.3">
      <c r="P210869" s="83"/>
    </row>
    <row r="210870" spans="16:16" x14ac:dyDescent="0.3">
      <c r="P210870" s="83"/>
    </row>
    <row r="210871" spans="16:16" x14ac:dyDescent="0.3">
      <c r="P210871" s="83"/>
    </row>
    <row r="210872" spans="16:16" x14ac:dyDescent="0.3">
      <c r="P210872" s="83"/>
    </row>
    <row r="210873" spans="16:16" x14ac:dyDescent="0.3">
      <c r="P210873" s="83"/>
    </row>
    <row r="210874" spans="16:16" x14ac:dyDescent="0.3">
      <c r="P210874" s="83"/>
    </row>
    <row r="210875" spans="16:16" x14ac:dyDescent="0.3">
      <c r="P210875" s="83"/>
    </row>
    <row r="210876" spans="16:16" x14ac:dyDescent="0.3">
      <c r="P210876" s="83"/>
    </row>
    <row r="210877" spans="16:16" x14ac:dyDescent="0.3">
      <c r="P210877" s="83"/>
    </row>
    <row r="210878" spans="16:16" x14ac:dyDescent="0.3">
      <c r="P210878" s="83"/>
    </row>
    <row r="210879" spans="16:16" x14ac:dyDescent="0.3">
      <c r="P210879" s="83"/>
    </row>
    <row r="210880" spans="16:16" x14ac:dyDescent="0.3">
      <c r="P210880" s="83"/>
    </row>
    <row r="210881" spans="16:16" x14ac:dyDescent="0.3">
      <c r="P210881" s="83"/>
    </row>
    <row r="210882" spans="16:16" x14ac:dyDescent="0.3">
      <c r="P210882" s="83"/>
    </row>
    <row r="210883" spans="16:16" x14ac:dyDescent="0.3">
      <c r="P210883" s="83"/>
    </row>
    <row r="210884" spans="16:16" x14ac:dyDescent="0.3">
      <c r="P210884" s="83"/>
    </row>
    <row r="210885" spans="16:16" x14ac:dyDescent="0.3">
      <c r="P210885" s="83"/>
    </row>
    <row r="210886" spans="16:16" x14ac:dyDescent="0.3">
      <c r="P210886" s="83"/>
    </row>
    <row r="210887" spans="16:16" x14ac:dyDescent="0.3">
      <c r="P210887" s="83"/>
    </row>
    <row r="210888" spans="16:16" x14ac:dyDescent="0.3">
      <c r="P210888" s="83"/>
    </row>
    <row r="210889" spans="16:16" x14ac:dyDescent="0.3">
      <c r="P210889" s="83"/>
    </row>
    <row r="210890" spans="16:16" x14ac:dyDescent="0.3">
      <c r="P210890" s="83"/>
    </row>
    <row r="210891" spans="16:16" x14ac:dyDescent="0.3">
      <c r="P210891" s="83"/>
    </row>
    <row r="210892" spans="16:16" x14ac:dyDescent="0.3">
      <c r="P210892" s="83"/>
    </row>
    <row r="210893" spans="16:16" x14ac:dyDescent="0.3">
      <c r="P210893" s="83"/>
    </row>
    <row r="210894" spans="16:16" x14ac:dyDescent="0.3">
      <c r="P210894" s="83"/>
    </row>
    <row r="210895" spans="16:16" x14ac:dyDescent="0.3">
      <c r="P210895" s="83"/>
    </row>
    <row r="210896" spans="16:16" x14ac:dyDescent="0.3">
      <c r="P210896" s="83"/>
    </row>
    <row r="210897" spans="16:16" x14ac:dyDescent="0.3">
      <c r="P210897" s="83"/>
    </row>
    <row r="210898" spans="16:16" x14ac:dyDescent="0.3">
      <c r="P210898" s="83"/>
    </row>
    <row r="210899" spans="16:16" x14ac:dyDescent="0.3">
      <c r="P210899" s="83"/>
    </row>
    <row r="210900" spans="16:16" x14ac:dyDescent="0.3">
      <c r="P210900" s="83"/>
    </row>
    <row r="210901" spans="16:16" x14ac:dyDescent="0.3">
      <c r="P210901" s="83"/>
    </row>
    <row r="210902" spans="16:16" x14ac:dyDescent="0.3">
      <c r="P210902" s="83"/>
    </row>
    <row r="210903" spans="16:16" x14ac:dyDescent="0.3">
      <c r="P210903" s="83"/>
    </row>
    <row r="210904" spans="16:16" x14ac:dyDescent="0.3">
      <c r="P210904" s="83"/>
    </row>
    <row r="210905" spans="16:16" x14ac:dyDescent="0.3">
      <c r="P210905" s="83"/>
    </row>
    <row r="210906" spans="16:16" x14ac:dyDescent="0.3">
      <c r="P210906" s="83"/>
    </row>
    <row r="210907" spans="16:16" x14ac:dyDescent="0.3">
      <c r="P210907" s="83"/>
    </row>
    <row r="210908" spans="16:16" x14ac:dyDescent="0.3">
      <c r="P210908" s="83"/>
    </row>
    <row r="210909" spans="16:16" x14ac:dyDescent="0.3">
      <c r="P210909" s="83"/>
    </row>
    <row r="210910" spans="16:16" x14ac:dyDescent="0.3">
      <c r="P210910" s="83"/>
    </row>
    <row r="210911" spans="16:16" x14ac:dyDescent="0.3">
      <c r="P210911" s="83"/>
    </row>
    <row r="210912" spans="16:16" x14ac:dyDescent="0.3">
      <c r="P210912" s="83"/>
    </row>
    <row r="210913" spans="16:16" x14ac:dyDescent="0.3">
      <c r="P210913" s="83"/>
    </row>
    <row r="210914" spans="16:16" x14ac:dyDescent="0.3">
      <c r="P210914" s="83"/>
    </row>
    <row r="210915" spans="16:16" x14ac:dyDescent="0.3">
      <c r="P210915" s="83"/>
    </row>
    <row r="210916" spans="16:16" x14ac:dyDescent="0.3">
      <c r="P210916" s="83"/>
    </row>
    <row r="210917" spans="16:16" x14ac:dyDescent="0.3">
      <c r="P210917" s="83"/>
    </row>
    <row r="210918" spans="16:16" x14ac:dyDescent="0.3">
      <c r="P210918" s="83"/>
    </row>
    <row r="210919" spans="16:16" x14ac:dyDescent="0.3">
      <c r="P210919" s="83"/>
    </row>
    <row r="210920" spans="16:16" x14ac:dyDescent="0.3">
      <c r="P210920" s="83"/>
    </row>
    <row r="210921" spans="16:16" x14ac:dyDescent="0.3">
      <c r="P210921" s="83"/>
    </row>
    <row r="210922" spans="16:16" x14ac:dyDescent="0.3">
      <c r="P210922" s="83"/>
    </row>
    <row r="210923" spans="16:16" x14ac:dyDescent="0.3">
      <c r="P210923" s="83"/>
    </row>
    <row r="210924" spans="16:16" x14ac:dyDescent="0.3">
      <c r="P210924" s="83"/>
    </row>
    <row r="210925" spans="16:16" x14ac:dyDescent="0.3">
      <c r="P210925" s="83"/>
    </row>
    <row r="210926" spans="16:16" x14ac:dyDescent="0.3">
      <c r="P210926" s="83"/>
    </row>
    <row r="210927" spans="16:16" x14ac:dyDescent="0.3">
      <c r="P210927" s="83"/>
    </row>
    <row r="210928" spans="16:16" x14ac:dyDescent="0.3">
      <c r="P210928" s="83"/>
    </row>
    <row r="210929" spans="16:16" x14ac:dyDescent="0.3">
      <c r="P210929" s="83"/>
    </row>
    <row r="210930" spans="16:16" x14ac:dyDescent="0.3">
      <c r="P210930" s="83"/>
    </row>
    <row r="210931" spans="16:16" x14ac:dyDescent="0.3">
      <c r="P210931" s="83"/>
    </row>
    <row r="210932" spans="16:16" x14ac:dyDescent="0.3">
      <c r="P210932" s="83"/>
    </row>
    <row r="210933" spans="16:16" x14ac:dyDescent="0.3">
      <c r="P210933" s="83"/>
    </row>
    <row r="210934" spans="16:16" x14ac:dyDescent="0.3">
      <c r="P210934" s="83"/>
    </row>
    <row r="210935" spans="16:16" x14ac:dyDescent="0.3">
      <c r="P210935" s="83"/>
    </row>
    <row r="210936" spans="16:16" x14ac:dyDescent="0.3">
      <c r="P210936" s="83"/>
    </row>
    <row r="210937" spans="16:16" x14ac:dyDescent="0.3">
      <c r="P210937" s="83"/>
    </row>
    <row r="210938" spans="16:16" x14ac:dyDescent="0.3">
      <c r="P210938" s="83"/>
    </row>
    <row r="210939" spans="16:16" x14ac:dyDescent="0.3">
      <c r="P210939" s="83"/>
    </row>
    <row r="210940" spans="16:16" x14ac:dyDescent="0.3">
      <c r="P210940" s="83"/>
    </row>
    <row r="210941" spans="16:16" x14ac:dyDescent="0.3">
      <c r="P210941" s="83"/>
    </row>
    <row r="210942" spans="16:16" x14ac:dyDescent="0.3">
      <c r="P210942" s="83"/>
    </row>
    <row r="210943" spans="16:16" x14ac:dyDescent="0.3">
      <c r="P210943" s="83"/>
    </row>
    <row r="210944" spans="16:16" x14ac:dyDescent="0.3">
      <c r="P210944" s="83"/>
    </row>
    <row r="210945" spans="16:16" x14ac:dyDescent="0.3">
      <c r="P210945" s="83"/>
    </row>
    <row r="210946" spans="16:16" x14ac:dyDescent="0.3">
      <c r="P210946" s="83"/>
    </row>
    <row r="210947" spans="16:16" x14ac:dyDescent="0.3">
      <c r="P210947" s="83"/>
    </row>
    <row r="210948" spans="16:16" x14ac:dyDescent="0.3">
      <c r="P210948" s="83"/>
    </row>
    <row r="210949" spans="16:16" x14ac:dyDescent="0.3">
      <c r="P210949" s="83"/>
    </row>
    <row r="210950" spans="16:16" x14ac:dyDescent="0.3">
      <c r="P210950" s="83"/>
    </row>
    <row r="210951" spans="16:16" x14ac:dyDescent="0.3">
      <c r="P210951" s="83"/>
    </row>
    <row r="210952" spans="16:16" x14ac:dyDescent="0.3">
      <c r="P210952" s="83"/>
    </row>
    <row r="210953" spans="16:16" x14ac:dyDescent="0.3">
      <c r="P210953" s="83"/>
    </row>
    <row r="210954" spans="16:16" x14ac:dyDescent="0.3">
      <c r="P210954" s="83"/>
    </row>
    <row r="210955" spans="16:16" x14ac:dyDescent="0.3">
      <c r="P210955" s="83"/>
    </row>
    <row r="210956" spans="16:16" x14ac:dyDescent="0.3">
      <c r="P210956" s="83"/>
    </row>
    <row r="210957" spans="16:16" x14ac:dyDescent="0.3">
      <c r="P210957" s="83"/>
    </row>
    <row r="210958" spans="16:16" x14ac:dyDescent="0.3">
      <c r="P210958" s="83"/>
    </row>
    <row r="210959" spans="16:16" x14ac:dyDescent="0.3">
      <c r="P210959" s="83"/>
    </row>
    <row r="210960" spans="16:16" x14ac:dyDescent="0.3">
      <c r="P210960" s="83"/>
    </row>
    <row r="210961" spans="16:16" x14ac:dyDescent="0.3">
      <c r="P210961" s="83"/>
    </row>
    <row r="210962" spans="16:16" x14ac:dyDescent="0.3">
      <c r="P210962" s="83"/>
    </row>
    <row r="210963" spans="16:16" x14ac:dyDescent="0.3">
      <c r="P210963" s="83"/>
    </row>
    <row r="210964" spans="16:16" x14ac:dyDescent="0.3">
      <c r="P210964" s="83"/>
    </row>
    <row r="210965" spans="16:16" x14ac:dyDescent="0.3">
      <c r="P210965" s="83"/>
    </row>
    <row r="210966" spans="16:16" x14ac:dyDescent="0.3">
      <c r="P210966" s="83"/>
    </row>
    <row r="210967" spans="16:16" x14ac:dyDescent="0.3">
      <c r="P210967" s="83"/>
    </row>
    <row r="210968" spans="16:16" x14ac:dyDescent="0.3">
      <c r="P210968" s="83"/>
    </row>
    <row r="210969" spans="16:16" x14ac:dyDescent="0.3">
      <c r="P210969" s="83"/>
    </row>
    <row r="210970" spans="16:16" x14ac:dyDescent="0.3">
      <c r="P210970" s="83"/>
    </row>
    <row r="210971" spans="16:16" x14ac:dyDescent="0.3">
      <c r="P210971" s="83"/>
    </row>
    <row r="210972" spans="16:16" x14ac:dyDescent="0.3">
      <c r="P210972" s="83"/>
    </row>
    <row r="210973" spans="16:16" x14ac:dyDescent="0.3">
      <c r="P210973" s="83"/>
    </row>
    <row r="210974" spans="16:16" x14ac:dyDescent="0.3">
      <c r="P210974" s="83"/>
    </row>
    <row r="210975" spans="16:16" x14ac:dyDescent="0.3">
      <c r="P210975" s="83"/>
    </row>
    <row r="210976" spans="16:16" x14ac:dyDescent="0.3">
      <c r="P210976" s="83"/>
    </row>
    <row r="210977" spans="16:16" x14ac:dyDescent="0.3">
      <c r="P210977" s="83"/>
    </row>
    <row r="210978" spans="16:16" x14ac:dyDescent="0.3">
      <c r="P210978" s="83"/>
    </row>
    <row r="210979" spans="16:16" x14ac:dyDescent="0.3">
      <c r="P210979" s="83"/>
    </row>
    <row r="210980" spans="16:16" x14ac:dyDescent="0.3">
      <c r="P210980" s="83"/>
    </row>
    <row r="210981" spans="16:16" x14ac:dyDescent="0.3">
      <c r="P210981" s="83"/>
    </row>
    <row r="210982" spans="16:16" x14ac:dyDescent="0.3">
      <c r="P210982" s="83"/>
    </row>
    <row r="210983" spans="16:16" x14ac:dyDescent="0.3">
      <c r="P210983" s="83"/>
    </row>
    <row r="210984" spans="16:16" x14ac:dyDescent="0.3">
      <c r="P210984" s="83"/>
    </row>
    <row r="210985" spans="16:16" x14ac:dyDescent="0.3">
      <c r="P210985" s="83"/>
    </row>
    <row r="210986" spans="16:16" x14ac:dyDescent="0.3">
      <c r="P210986" s="83"/>
    </row>
    <row r="210987" spans="16:16" x14ac:dyDescent="0.3">
      <c r="P210987" s="83"/>
    </row>
    <row r="210988" spans="16:16" x14ac:dyDescent="0.3">
      <c r="P210988" s="83"/>
    </row>
    <row r="210989" spans="16:16" x14ac:dyDescent="0.3">
      <c r="P210989" s="83"/>
    </row>
    <row r="210990" spans="16:16" x14ac:dyDescent="0.3">
      <c r="P210990" s="83"/>
    </row>
    <row r="210991" spans="16:16" x14ac:dyDescent="0.3">
      <c r="P210991" s="83"/>
    </row>
    <row r="210992" spans="16:16" x14ac:dyDescent="0.3">
      <c r="P210992" s="83"/>
    </row>
    <row r="210993" spans="16:16" x14ac:dyDescent="0.3">
      <c r="P210993" s="83"/>
    </row>
    <row r="210994" spans="16:16" x14ac:dyDescent="0.3">
      <c r="P210994" s="83"/>
    </row>
    <row r="210995" spans="16:16" x14ac:dyDescent="0.3">
      <c r="P210995" s="83"/>
    </row>
    <row r="210996" spans="16:16" x14ac:dyDescent="0.3">
      <c r="P210996" s="83"/>
    </row>
    <row r="210997" spans="16:16" x14ac:dyDescent="0.3">
      <c r="P210997" s="83"/>
    </row>
    <row r="210998" spans="16:16" x14ac:dyDescent="0.3">
      <c r="P210998" s="83"/>
    </row>
    <row r="210999" spans="16:16" x14ac:dyDescent="0.3">
      <c r="P210999" s="83"/>
    </row>
    <row r="211000" spans="16:16" x14ac:dyDescent="0.3">
      <c r="P211000" s="83"/>
    </row>
    <row r="211001" spans="16:16" x14ac:dyDescent="0.3">
      <c r="P211001" s="83"/>
    </row>
    <row r="211002" spans="16:16" x14ac:dyDescent="0.3">
      <c r="P211002" s="83"/>
    </row>
    <row r="211003" spans="16:16" x14ac:dyDescent="0.3">
      <c r="P211003" s="83"/>
    </row>
    <row r="211004" spans="16:16" x14ac:dyDescent="0.3">
      <c r="P211004" s="83"/>
    </row>
    <row r="211005" spans="16:16" x14ac:dyDescent="0.3">
      <c r="P211005" s="83"/>
    </row>
    <row r="211006" spans="16:16" x14ac:dyDescent="0.3">
      <c r="P211006" s="83"/>
    </row>
    <row r="211007" spans="16:16" x14ac:dyDescent="0.3">
      <c r="P211007" s="83"/>
    </row>
    <row r="211008" spans="16:16" x14ac:dyDescent="0.3">
      <c r="P211008" s="83"/>
    </row>
    <row r="211009" spans="16:16" x14ac:dyDescent="0.3">
      <c r="P211009" s="83"/>
    </row>
    <row r="211010" spans="16:16" x14ac:dyDescent="0.3">
      <c r="P211010" s="83"/>
    </row>
    <row r="211011" spans="16:16" x14ac:dyDescent="0.3">
      <c r="P211011" s="83"/>
    </row>
    <row r="211012" spans="16:16" x14ac:dyDescent="0.3">
      <c r="P211012" s="83"/>
    </row>
    <row r="211013" spans="16:16" x14ac:dyDescent="0.3">
      <c r="P211013" s="83"/>
    </row>
    <row r="211014" spans="16:16" x14ac:dyDescent="0.3">
      <c r="P211014" s="83"/>
    </row>
    <row r="211015" spans="16:16" x14ac:dyDescent="0.3">
      <c r="P211015" s="83"/>
    </row>
    <row r="211016" spans="16:16" x14ac:dyDescent="0.3">
      <c r="P211016" s="83"/>
    </row>
    <row r="211017" spans="16:16" x14ac:dyDescent="0.3">
      <c r="P211017" s="83"/>
    </row>
    <row r="211018" spans="16:16" x14ac:dyDescent="0.3">
      <c r="P211018" s="83"/>
    </row>
    <row r="211019" spans="16:16" x14ac:dyDescent="0.3">
      <c r="P211019" s="83"/>
    </row>
    <row r="211020" spans="16:16" x14ac:dyDescent="0.3">
      <c r="P211020" s="83"/>
    </row>
    <row r="211021" spans="16:16" x14ac:dyDescent="0.3">
      <c r="P211021" s="83"/>
    </row>
    <row r="211022" spans="16:16" x14ac:dyDescent="0.3">
      <c r="P211022" s="83"/>
    </row>
    <row r="211023" spans="16:16" x14ac:dyDescent="0.3">
      <c r="P211023" s="83"/>
    </row>
    <row r="211024" spans="16:16" x14ac:dyDescent="0.3">
      <c r="P211024" s="83"/>
    </row>
    <row r="211025" spans="16:16" x14ac:dyDescent="0.3">
      <c r="P211025" s="83"/>
    </row>
    <row r="211026" spans="16:16" x14ac:dyDescent="0.3">
      <c r="P211026" s="83"/>
    </row>
    <row r="211027" spans="16:16" x14ac:dyDescent="0.3">
      <c r="P211027" s="83"/>
    </row>
    <row r="211028" spans="16:16" x14ac:dyDescent="0.3">
      <c r="P211028" s="83"/>
    </row>
    <row r="211029" spans="16:16" x14ac:dyDescent="0.3">
      <c r="P211029" s="83"/>
    </row>
    <row r="211030" spans="16:16" x14ac:dyDescent="0.3">
      <c r="P211030" s="83"/>
    </row>
    <row r="211031" spans="16:16" x14ac:dyDescent="0.3">
      <c r="P211031" s="83"/>
    </row>
    <row r="211032" spans="16:16" x14ac:dyDescent="0.3">
      <c r="P211032" s="83"/>
    </row>
    <row r="211033" spans="16:16" x14ac:dyDescent="0.3">
      <c r="P211033" s="83"/>
    </row>
    <row r="211034" spans="16:16" x14ac:dyDescent="0.3">
      <c r="P211034" s="83"/>
    </row>
    <row r="211035" spans="16:16" x14ac:dyDescent="0.3">
      <c r="P211035" s="83"/>
    </row>
    <row r="211036" spans="16:16" x14ac:dyDescent="0.3">
      <c r="P211036" s="83"/>
    </row>
    <row r="211037" spans="16:16" x14ac:dyDescent="0.3">
      <c r="P211037" s="83"/>
    </row>
    <row r="211038" spans="16:16" x14ac:dyDescent="0.3">
      <c r="P211038" s="83"/>
    </row>
    <row r="211039" spans="16:16" x14ac:dyDescent="0.3">
      <c r="P211039" s="83"/>
    </row>
    <row r="211040" spans="16:16" x14ac:dyDescent="0.3">
      <c r="P211040" s="83"/>
    </row>
    <row r="211041" spans="16:16" x14ac:dyDescent="0.3">
      <c r="P211041" s="83"/>
    </row>
    <row r="211042" spans="16:16" x14ac:dyDescent="0.3">
      <c r="P211042" s="83"/>
    </row>
    <row r="211043" spans="16:16" x14ac:dyDescent="0.3">
      <c r="P211043" s="83"/>
    </row>
    <row r="211044" spans="16:16" x14ac:dyDescent="0.3">
      <c r="P211044" s="83"/>
    </row>
    <row r="211045" spans="16:16" x14ac:dyDescent="0.3">
      <c r="P211045" s="83"/>
    </row>
    <row r="211046" spans="16:16" x14ac:dyDescent="0.3">
      <c r="P211046" s="83"/>
    </row>
    <row r="211047" spans="16:16" x14ac:dyDescent="0.3">
      <c r="P211047" s="83"/>
    </row>
    <row r="211048" spans="16:16" x14ac:dyDescent="0.3">
      <c r="P211048" s="83"/>
    </row>
    <row r="211049" spans="16:16" x14ac:dyDescent="0.3">
      <c r="P211049" s="83"/>
    </row>
    <row r="211050" spans="16:16" x14ac:dyDescent="0.3">
      <c r="P211050" s="83"/>
    </row>
    <row r="211051" spans="16:16" x14ac:dyDescent="0.3">
      <c r="P211051" s="83"/>
    </row>
    <row r="211052" spans="16:16" x14ac:dyDescent="0.3">
      <c r="P211052" s="83"/>
    </row>
    <row r="211053" spans="16:16" x14ac:dyDescent="0.3">
      <c r="P211053" s="83"/>
    </row>
    <row r="211054" spans="16:16" x14ac:dyDescent="0.3">
      <c r="P211054" s="83"/>
    </row>
    <row r="211055" spans="16:16" x14ac:dyDescent="0.3">
      <c r="P211055" s="83"/>
    </row>
    <row r="211056" spans="16:16" x14ac:dyDescent="0.3">
      <c r="P211056" s="83"/>
    </row>
    <row r="211057" spans="16:16" x14ac:dyDescent="0.3">
      <c r="P211057" s="83"/>
    </row>
    <row r="211058" spans="16:16" x14ac:dyDescent="0.3">
      <c r="P211058" s="83"/>
    </row>
    <row r="211059" spans="16:16" x14ac:dyDescent="0.3">
      <c r="P211059" s="83"/>
    </row>
    <row r="211060" spans="16:16" x14ac:dyDescent="0.3">
      <c r="P211060" s="83"/>
    </row>
    <row r="211061" spans="16:16" x14ac:dyDescent="0.3">
      <c r="P211061" s="83"/>
    </row>
    <row r="211062" spans="16:16" x14ac:dyDescent="0.3">
      <c r="P211062" s="83"/>
    </row>
    <row r="211063" spans="16:16" x14ac:dyDescent="0.3">
      <c r="P211063" s="83"/>
    </row>
    <row r="211064" spans="16:16" x14ac:dyDescent="0.3">
      <c r="P211064" s="83"/>
    </row>
    <row r="211065" spans="16:16" x14ac:dyDescent="0.3">
      <c r="P211065" s="83"/>
    </row>
    <row r="211066" spans="16:16" x14ac:dyDescent="0.3">
      <c r="P211066" s="83"/>
    </row>
    <row r="211067" spans="16:16" x14ac:dyDescent="0.3">
      <c r="P211067" s="83"/>
    </row>
    <row r="211068" spans="16:16" x14ac:dyDescent="0.3">
      <c r="P211068" s="83"/>
    </row>
    <row r="211069" spans="16:16" x14ac:dyDescent="0.3">
      <c r="P211069" s="83"/>
    </row>
    <row r="211070" spans="16:16" x14ac:dyDescent="0.3">
      <c r="P211070" s="83"/>
    </row>
    <row r="211071" spans="16:16" x14ac:dyDescent="0.3">
      <c r="P211071" s="83"/>
    </row>
    <row r="211072" spans="16:16" x14ac:dyDescent="0.3">
      <c r="P211072" s="83"/>
    </row>
    <row r="211073" spans="16:16" x14ac:dyDescent="0.3">
      <c r="P211073" s="83"/>
    </row>
    <row r="211074" spans="16:16" x14ac:dyDescent="0.3">
      <c r="P211074" s="83"/>
    </row>
    <row r="211075" spans="16:16" x14ac:dyDescent="0.3">
      <c r="P211075" s="83"/>
    </row>
    <row r="211076" spans="16:16" x14ac:dyDescent="0.3">
      <c r="P211076" s="83"/>
    </row>
    <row r="211077" spans="16:16" x14ac:dyDescent="0.3">
      <c r="P211077" s="83"/>
    </row>
    <row r="211078" spans="16:16" x14ac:dyDescent="0.3">
      <c r="P211078" s="83"/>
    </row>
    <row r="211079" spans="16:16" x14ac:dyDescent="0.3">
      <c r="P211079" s="83"/>
    </row>
    <row r="211080" spans="16:16" x14ac:dyDescent="0.3">
      <c r="P211080" s="83"/>
    </row>
    <row r="211081" spans="16:16" x14ac:dyDescent="0.3">
      <c r="P211081" s="83"/>
    </row>
    <row r="211082" spans="16:16" x14ac:dyDescent="0.3">
      <c r="P211082" s="83"/>
    </row>
    <row r="211083" spans="16:16" x14ac:dyDescent="0.3">
      <c r="P211083" s="83"/>
    </row>
    <row r="211084" spans="16:16" x14ac:dyDescent="0.3">
      <c r="P211084" s="83"/>
    </row>
    <row r="211085" spans="16:16" x14ac:dyDescent="0.3">
      <c r="P211085" s="83"/>
    </row>
    <row r="211086" spans="16:16" x14ac:dyDescent="0.3">
      <c r="P211086" s="83"/>
    </row>
    <row r="211087" spans="16:16" x14ac:dyDescent="0.3">
      <c r="P211087" s="83"/>
    </row>
    <row r="211088" spans="16:16" x14ac:dyDescent="0.3">
      <c r="P211088" s="83"/>
    </row>
    <row r="211089" spans="16:16" x14ac:dyDescent="0.3">
      <c r="P211089" s="83"/>
    </row>
    <row r="211090" spans="16:16" x14ac:dyDescent="0.3">
      <c r="P211090" s="83"/>
    </row>
    <row r="211091" spans="16:16" x14ac:dyDescent="0.3">
      <c r="P211091" s="83"/>
    </row>
    <row r="211092" spans="16:16" x14ac:dyDescent="0.3">
      <c r="P211092" s="83"/>
    </row>
    <row r="211093" spans="16:16" x14ac:dyDescent="0.3">
      <c r="P211093" s="83"/>
    </row>
    <row r="211094" spans="16:16" x14ac:dyDescent="0.3">
      <c r="P211094" s="83"/>
    </row>
    <row r="211095" spans="16:16" x14ac:dyDescent="0.3">
      <c r="P211095" s="83"/>
    </row>
    <row r="211096" spans="16:16" x14ac:dyDescent="0.3">
      <c r="P211096" s="83"/>
    </row>
    <row r="211097" spans="16:16" x14ac:dyDescent="0.3">
      <c r="P211097" s="83"/>
    </row>
    <row r="211098" spans="16:16" x14ac:dyDescent="0.3">
      <c r="P211098" s="83"/>
    </row>
    <row r="211099" spans="16:16" x14ac:dyDescent="0.3">
      <c r="P211099" s="83"/>
    </row>
    <row r="211100" spans="16:16" x14ac:dyDescent="0.3">
      <c r="P211100" s="83"/>
    </row>
    <row r="211101" spans="16:16" x14ac:dyDescent="0.3">
      <c r="P211101" s="83"/>
    </row>
    <row r="211102" spans="16:16" x14ac:dyDescent="0.3">
      <c r="P211102" s="83"/>
    </row>
    <row r="211103" spans="16:16" x14ac:dyDescent="0.3">
      <c r="P211103" s="83"/>
    </row>
    <row r="211104" spans="16:16" x14ac:dyDescent="0.3">
      <c r="P211104" s="83"/>
    </row>
    <row r="211105" spans="16:16" x14ac:dyDescent="0.3">
      <c r="P211105" s="83"/>
    </row>
    <row r="211106" spans="16:16" x14ac:dyDescent="0.3">
      <c r="P211106" s="83"/>
    </row>
    <row r="211107" spans="16:16" x14ac:dyDescent="0.3">
      <c r="P211107" s="83"/>
    </row>
    <row r="211108" spans="16:16" x14ac:dyDescent="0.3">
      <c r="P211108" s="83"/>
    </row>
    <row r="211109" spans="16:16" x14ac:dyDescent="0.3">
      <c r="P211109" s="83"/>
    </row>
    <row r="211110" spans="16:16" x14ac:dyDescent="0.3">
      <c r="P211110" s="83"/>
    </row>
    <row r="211111" spans="16:16" x14ac:dyDescent="0.3">
      <c r="P211111" s="83"/>
    </row>
    <row r="211112" spans="16:16" x14ac:dyDescent="0.3">
      <c r="P211112" s="83"/>
    </row>
    <row r="211113" spans="16:16" x14ac:dyDescent="0.3">
      <c r="P211113" s="83"/>
    </row>
    <row r="211114" spans="16:16" x14ac:dyDescent="0.3">
      <c r="P211114" s="83"/>
    </row>
    <row r="211115" spans="16:16" x14ac:dyDescent="0.3">
      <c r="P211115" s="83"/>
    </row>
    <row r="211116" spans="16:16" x14ac:dyDescent="0.3">
      <c r="P211116" s="83"/>
    </row>
    <row r="211117" spans="16:16" x14ac:dyDescent="0.3">
      <c r="P211117" s="83"/>
    </row>
    <row r="211118" spans="16:16" x14ac:dyDescent="0.3">
      <c r="P211118" s="83"/>
    </row>
    <row r="211119" spans="16:16" x14ac:dyDescent="0.3">
      <c r="P211119" s="83"/>
    </row>
    <row r="211120" spans="16:16" x14ac:dyDescent="0.3">
      <c r="P211120" s="83"/>
    </row>
    <row r="211121" spans="16:16" x14ac:dyDescent="0.3">
      <c r="P211121" s="83"/>
    </row>
    <row r="211122" spans="16:16" x14ac:dyDescent="0.3">
      <c r="P211122" s="83"/>
    </row>
    <row r="211123" spans="16:16" x14ac:dyDescent="0.3">
      <c r="P211123" s="83"/>
    </row>
    <row r="211124" spans="16:16" x14ac:dyDescent="0.3">
      <c r="P211124" s="83"/>
    </row>
    <row r="211125" spans="16:16" x14ac:dyDescent="0.3">
      <c r="P211125" s="83"/>
    </row>
    <row r="211126" spans="16:16" x14ac:dyDescent="0.3">
      <c r="P211126" s="83"/>
    </row>
    <row r="211127" spans="16:16" x14ac:dyDescent="0.3">
      <c r="P211127" s="83"/>
    </row>
    <row r="211128" spans="16:16" x14ac:dyDescent="0.3">
      <c r="P211128" s="83"/>
    </row>
    <row r="211129" spans="16:16" x14ac:dyDescent="0.3">
      <c r="P211129" s="83"/>
    </row>
    <row r="211130" spans="16:16" x14ac:dyDescent="0.3">
      <c r="P211130" s="83"/>
    </row>
    <row r="211131" spans="16:16" x14ac:dyDescent="0.3">
      <c r="P211131" s="83"/>
    </row>
    <row r="211132" spans="16:16" x14ac:dyDescent="0.3">
      <c r="P211132" s="83"/>
    </row>
    <row r="211133" spans="16:16" x14ac:dyDescent="0.3">
      <c r="P211133" s="83"/>
    </row>
    <row r="211134" spans="16:16" x14ac:dyDescent="0.3">
      <c r="P211134" s="83"/>
    </row>
    <row r="211135" spans="16:16" x14ac:dyDescent="0.3">
      <c r="P211135" s="83"/>
    </row>
    <row r="211136" spans="16:16" x14ac:dyDescent="0.3">
      <c r="P211136" s="83"/>
    </row>
    <row r="211137" spans="16:16" x14ac:dyDescent="0.3">
      <c r="P211137" s="83"/>
    </row>
    <row r="211138" spans="16:16" x14ac:dyDescent="0.3">
      <c r="P211138" s="83"/>
    </row>
    <row r="211139" spans="16:16" x14ac:dyDescent="0.3">
      <c r="P211139" s="83"/>
    </row>
    <row r="211140" spans="16:16" x14ac:dyDescent="0.3">
      <c r="P211140" s="83"/>
    </row>
    <row r="211141" spans="16:16" x14ac:dyDescent="0.3">
      <c r="P211141" s="83"/>
    </row>
    <row r="211142" spans="16:16" x14ac:dyDescent="0.3">
      <c r="P211142" s="83"/>
    </row>
    <row r="211143" spans="16:16" x14ac:dyDescent="0.3">
      <c r="P211143" s="83"/>
    </row>
    <row r="211144" spans="16:16" x14ac:dyDescent="0.3">
      <c r="P211144" s="83"/>
    </row>
    <row r="211145" spans="16:16" x14ac:dyDescent="0.3">
      <c r="P211145" s="83"/>
    </row>
    <row r="211146" spans="16:16" x14ac:dyDescent="0.3">
      <c r="P211146" s="83"/>
    </row>
    <row r="211147" spans="16:16" x14ac:dyDescent="0.3">
      <c r="P211147" s="83"/>
    </row>
    <row r="211148" spans="16:16" x14ac:dyDescent="0.3">
      <c r="P211148" s="83"/>
    </row>
    <row r="211149" spans="16:16" x14ac:dyDescent="0.3">
      <c r="P211149" s="83"/>
    </row>
    <row r="211150" spans="16:16" x14ac:dyDescent="0.3">
      <c r="P211150" s="83"/>
    </row>
    <row r="211151" spans="16:16" x14ac:dyDescent="0.3">
      <c r="P211151" s="83"/>
    </row>
    <row r="211152" spans="16:16" x14ac:dyDescent="0.3">
      <c r="P211152" s="83"/>
    </row>
    <row r="211153" spans="16:16" x14ac:dyDescent="0.3">
      <c r="P211153" s="83"/>
    </row>
    <row r="211154" spans="16:16" x14ac:dyDescent="0.3">
      <c r="P211154" s="83"/>
    </row>
    <row r="211155" spans="16:16" x14ac:dyDescent="0.3">
      <c r="P211155" s="83"/>
    </row>
    <row r="211156" spans="16:16" x14ac:dyDescent="0.3">
      <c r="P211156" s="83"/>
    </row>
    <row r="211157" spans="16:16" x14ac:dyDescent="0.3">
      <c r="P211157" s="83"/>
    </row>
    <row r="211158" spans="16:16" x14ac:dyDescent="0.3">
      <c r="P211158" s="83"/>
    </row>
    <row r="211159" spans="16:16" x14ac:dyDescent="0.3">
      <c r="P211159" s="83"/>
    </row>
    <row r="211160" spans="16:16" x14ac:dyDescent="0.3">
      <c r="P211160" s="83"/>
    </row>
    <row r="211161" spans="16:16" x14ac:dyDescent="0.3">
      <c r="P211161" s="83"/>
    </row>
    <row r="211162" spans="16:16" x14ac:dyDescent="0.3">
      <c r="P211162" s="83"/>
    </row>
    <row r="211163" spans="16:16" x14ac:dyDescent="0.3">
      <c r="P211163" s="83"/>
    </row>
    <row r="211164" spans="16:16" x14ac:dyDescent="0.3">
      <c r="P211164" s="83"/>
    </row>
    <row r="211165" spans="16:16" x14ac:dyDescent="0.3">
      <c r="P211165" s="83"/>
    </row>
    <row r="211166" spans="16:16" x14ac:dyDescent="0.3">
      <c r="P211166" s="83"/>
    </row>
    <row r="211167" spans="16:16" x14ac:dyDescent="0.3">
      <c r="P211167" s="83"/>
    </row>
    <row r="211168" spans="16:16" x14ac:dyDescent="0.3">
      <c r="P211168" s="83"/>
    </row>
    <row r="211169" spans="16:16" x14ac:dyDescent="0.3">
      <c r="P211169" s="83"/>
    </row>
    <row r="211170" spans="16:16" x14ac:dyDescent="0.3">
      <c r="P211170" s="83"/>
    </row>
    <row r="211171" spans="16:16" x14ac:dyDescent="0.3">
      <c r="P211171" s="83"/>
    </row>
    <row r="211172" spans="16:16" x14ac:dyDescent="0.3">
      <c r="P211172" s="83"/>
    </row>
    <row r="211173" spans="16:16" x14ac:dyDescent="0.3">
      <c r="P211173" s="83"/>
    </row>
    <row r="211174" spans="16:16" x14ac:dyDescent="0.3">
      <c r="P211174" s="83"/>
    </row>
    <row r="211175" spans="16:16" x14ac:dyDescent="0.3">
      <c r="P211175" s="83"/>
    </row>
    <row r="211176" spans="16:16" x14ac:dyDescent="0.3">
      <c r="P211176" s="83"/>
    </row>
    <row r="211177" spans="16:16" x14ac:dyDescent="0.3">
      <c r="P211177" s="83"/>
    </row>
    <row r="211178" spans="16:16" x14ac:dyDescent="0.3">
      <c r="P211178" s="83"/>
    </row>
    <row r="211179" spans="16:16" x14ac:dyDescent="0.3">
      <c r="P211179" s="83"/>
    </row>
    <row r="211180" spans="16:16" x14ac:dyDescent="0.3">
      <c r="P211180" s="83"/>
    </row>
    <row r="211181" spans="16:16" x14ac:dyDescent="0.3">
      <c r="P211181" s="83"/>
    </row>
    <row r="211182" spans="16:16" x14ac:dyDescent="0.3">
      <c r="P211182" s="83"/>
    </row>
    <row r="211183" spans="16:16" x14ac:dyDescent="0.3">
      <c r="P211183" s="83"/>
    </row>
    <row r="211184" spans="16:16" x14ac:dyDescent="0.3">
      <c r="P211184" s="83"/>
    </row>
    <row r="211185" spans="16:16" x14ac:dyDescent="0.3">
      <c r="P211185" s="83"/>
    </row>
    <row r="211186" spans="16:16" x14ac:dyDescent="0.3">
      <c r="P211186" s="83"/>
    </row>
    <row r="211187" spans="16:16" x14ac:dyDescent="0.3">
      <c r="P211187" s="83"/>
    </row>
    <row r="211188" spans="16:16" x14ac:dyDescent="0.3">
      <c r="P211188" s="83"/>
    </row>
    <row r="211189" spans="16:16" x14ac:dyDescent="0.3">
      <c r="P211189" s="83"/>
    </row>
    <row r="211190" spans="16:16" x14ac:dyDescent="0.3">
      <c r="P211190" s="83"/>
    </row>
    <row r="211191" spans="16:16" x14ac:dyDescent="0.3">
      <c r="P211191" s="83"/>
    </row>
    <row r="211192" spans="16:16" x14ac:dyDescent="0.3">
      <c r="P211192" s="83"/>
    </row>
    <row r="211193" spans="16:16" x14ac:dyDescent="0.3">
      <c r="P211193" s="83"/>
    </row>
    <row r="211194" spans="16:16" x14ac:dyDescent="0.3">
      <c r="P211194" s="83"/>
    </row>
    <row r="211195" spans="16:16" x14ac:dyDescent="0.3">
      <c r="P211195" s="83"/>
    </row>
    <row r="211196" spans="16:16" x14ac:dyDescent="0.3">
      <c r="P211196" s="83"/>
    </row>
    <row r="211197" spans="16:16" x14ac:dyDescent="0.3">
      <c r="P211197" s="83"/>
    </row>
    <row r="211198" spans="16:16" x14ac:dyDescent="0.3">
      <c r="P211198" s="83"/>
    </row>
    <row r="211199" spans="16:16" x14ac:dyDescent="0.3">
      <c r="P211199" s="83"/>
    </row>
    <row r="211200" spans="16:16" x14ac:dyDescent="0.3">
      <c r="P211200" s="83"/>
    </row>
    <row r="211201" spans="16:16" x14ac:dyDescent="0.3">
      <c r="P211201" s="83"/>
    </row>
    <row r="211202" spans="16:16" x14ac:dyDescent="0.3">
      <c r="P211202" s="83"/>
    </row>
    <row r="211203" spans="16:16" x14ac:dyDescent="0.3">
      <c r="P211203" s="83"/>
    </row>
    <row r="211204" spans="16:16" x14ac:dyDescent="0.3">
      <c r="P211204" s="83"/>
    </row>
    <row r="211205" spans="16:16" x14ac:dyDescent="0.3">
      <c r="P211205" s="83"/>
    </row>
    <row r="211206" spans="16:16" x14ac:dyDescent="0.3">
      <c r="P211206" s="83"/>
    </row>
    <row r="211207" spans="16:16" x14ac:dyDescent="0.3">
      <c r="P211207" s="83"/>
    </row>
    <row r="211208" spans="16:16" x14ac:dyDescent="0.3">
      <c r="P211208" s="83"/>
    </row>
    <row r="211209" spans="16:16" x14ac:dyDescent="0.3">
      <c r="P211209" s="83"/>
    </row>
    <row r="211210" spans="16:16" x14ac:dyDescent="0.3">
      <c r="P211210" s="83"/>
    </row>
    <row r="211211" spans="16:16" x14ac:dyDescent="0.3">
      <c r="P211211" s="83"/>
    </row>
    <row r="211212" spans="16:16" x14ac:dyDescent="0.3">
      <c r="P211212" s="83"/>
    </row>
    <row r="211213" spans="16:16" x14ac:dyDescent="0.3">
      <c r="P211213" s="83"/>
    </row>
    <row r="211214" spans="16:16" x14ac:dyDescent="0.3">
      <c r="P211214" s="83"/>
    </row>
    <row r="211215" spans="16:16" x14ac:dyDescent="0.3">
      <c r="P211215" s="83"/>
    </row>
    <row r="211216" spans="16:16" x14ac:dyDescent="0.3">
      <c r="P211216" s="83"/>
    </row>
    <row r="211217" spans="16:16" x14ac:dyDescent="0.3">
      <c r="P211217" s="83"/>
    </row>
    <row r="211218" spans="16:16" x14ac:dyDescent="0.3">
      <c r="P211218" s="83"/>
    </row>
    <row r="211219" spans="16:16" x14ac:dyDescent="0.3">
      <c r="P211219" s="83"/>
    </row>
    <row r="211220" spans="16:16" x14ac:dyDescent="0.3">
      <c r="P211220" s="83"/>
    </row>
    <row r="211221" spans="16:16" x14ac:dyDescent="0.3">
      <c r="P211221" s="83"/>
    </row>
    <row r="211222" spans="16:16" x14ac:dyDescent="0.3">
      <c r="P211222" s="83"/>
    </row>
    <row r="211223" spans="16:16" x14ac:dyDescent="0.3">
      <c r="P211223" s="83"/>
    </row>
    <row r="211224" spans="16:16" x14ac:dyDescent="0.3">
      <c r="P211224" s="83"/>
    </row>
    <row r="211225" spans="16:16" x14ac:dyDescent="0.3">
      <c r="P211225" s="83"/>
    </row>
    <row r="211226" spans="16:16" x14ac:dyDescent="0.3">
      <c r="P211226" s="83"/>
    </row>
    <row r="211227" spans="16:16" x14ac:dyDescent="0.3">
      <c r="P211227" s="83"/>
    </row>
    <row r="211228" spans="16:16" x14ac:dyDescent="0.3">
      <c r="P211228" s="83"/>
    </row>
    <row r="211229" spans="16:16" x14ac:dyDescent="0.3">
      <c r="P211229" s="83"/>
    </row>
    <row r="211230" spans="16:16" x14ac:dyDescent="0.3">
      <c r="P211230" s="83"/>
    </row>
    <row r="211231" spans="16:16" x14ac:dyDescent="0.3">
      <c r="P211231" s="83"/>
    </row>
    <row r="211232" spans="16:16" x14ac:dyDescent="0.3">
      <c r="P211232" s="83"/>
    </row>
    <row r="211233" spans="16:16" x14ac:dyDescent="0.3">
      <c r="P211233" s="83"/>
    </row>
    <row r="211234" spans="16:16" x14ac:dyDescent="0.3">
      <c r="P211234" s="83"/>
    </row>
    <row r="211235" spans="16:16" x14ac:dyDescent="0.3">
      <c r="P211235" s="83"/>
    </row>
    <row r="211236" spans="16:16" x14ac:dyDescent="0.3">
      <c r="P211236" s="83"/>
    </row>
    <row r="211237" spans="16:16" x14ac:dyDescent="0.3">
      <c r="P211237" s="83"/>
    </row>
    <row r="211238" spans="16:16" x14ac:dyDescent="0.3">
      <c r="P211238" s="83"/>
    </row>
    <row r="211239" spans="16:16" x14ac:dyDescent="0.3">
      <c r="P211239" s="83"/>
    </row>
    <row r="211240" spans="16:16" x14ac:dyDescent="0.3">
      <c r="P211240" s="83"/>
    </row>
    <row r="211241" spans="16:16" x14ac:dyDescent="0.3">
      <c r="P211241" s="83"/>
    </row>
    <row r="211242" spans="16:16" x14ac:dyDescent="0.3">
      <c r="P211242" s="83"/>
    </row>
    <row r="211243" spans="16:16" x14ac:dyDescent="0.3">
      <c r="P211243" s="83"/>
    </row>
    <row r="211244" spans="16:16" x14ac:dyDescent="0.3">
      <c r="P211244" s="83"/>
    </row>
    <row r="211245" spans="16:16" x14ac:dyDescent="0.3">
      <c r="P211245" s="83"/>
    </row>
    <row r="211246" spans="16:16" x14ac:dyDescent="0.3">
      <c r="P211246" s="83"/>
    </row>
    <row r="211247" spans="16:16" x14ac:dyDescent="0.3">
      <c r="P211247" s="83"/>
    </row>
    <row r="211248" spans="16:16" x14ac:dyDescent="0.3">
      <c r="P211248" s="83"/>
    </row>
    <row r="211249" spans="16:16" x14ac:dyDescent="0.3">
      <c r="P211249" s="83"/>
    </row>
    <row r="211250" spans="16:16" x14ac:dyDescent="0.3">
      <c r="P211250" s="83"/>
    </row>
    <row r="211251" spans="16:16" x14ac:dyDescent="0.3">
      <c r="P211251" s="83"/>
    </row>
    <row r="211252" spans="16:16" x14ac:dyDescent="0.3">
      <c r="P211252" s="83"/>
    </row>
    <row r="211253" spans="16:16" x14ac:dyDescent="0.3">
      <c r="P211253" s="83"/>
    </row>
    <row r="211254" spans="16:16" x14ac:dyDescent="0.3">
      <c r="P211254" s="83"/>
    </row>
    <row r="211255" spans="16:16" x14ac:dyDescent="0.3">
      <c r="P211255" s="83"/>
    </row>
    <row r="211256" spans="16:16" x14ac:dyDescent="0.3">
      <c r="P211256" s="83"/>
    </row>
    <row r="211257" spans="16:16" x14ac:dyDescent="0.3">
      <c r="P211257" s="83"/>
    </row>
    <row r="211258" spans="16:16" x14ac:dyDescent="0.3">
      <c r="P211258" s="83"/>
    </row>
    <row r="211259" spans="16:16" x14ac:dyDescent="0.3">
      <c r="P211259" s="83"/>
    </row>
    <row r="211260" spans="16:16" x14ac:dyDescent="0.3">
      <c r="P211260" s="83"/>
    </row>
    <row r="211261" spans="16:16" x14ac:dyDescent="0.3">
      <c r="P211261" s="83"/>
    </row>
    <row r="211262" spans="16:16" x14ac:dyDescent="0.3">
      <c r="P211262" s="83"/>
    </row>
    <row r="211263" spans="16:16" x14ac:dyDescent="0.3">
      <c r="P211263" s="83"/>
    </row>
    <row r="211264" spans="16:16" x14ac:dyDescent="0.3">
      <c r="P211264" s="83"/>
    </row>
    <row r="211265" spans="16:16" x14ac:dyDescent="0.3">
      <c r="P211265" s="83"/>
    </row>
    <row r="211266" spans="16:16" x14ac:dyDescent="0.3">
      <c r="P211266" s="83"/>
    </row>
    <row r="211267" spans="16:16" x14ac:dyDescent="0.3">
      <c r="P211267" s="83"/>
    </row>
    <row r="211268" spans="16:16" x14ac:dyDescent="0.3">
      <c r="P211268" s="83"/>
    </row>
    <row r="211269" spans="16:16" x14ac:dyDescent="0.3">
      <c r="P211269" s="83"/>
    </row>
    <row r="211270" spans="16:16" x14ac:dyDescent="0.3">
      <c r="P211270" s="83"/>
    </row>
    <row r="211271" spans="16:16" x14ac:dyDescent="0.3">
      <c r="P211271" s="83"/>
    </row>
    <row r="211272" spans="16:16" x14ac:dyDescent="0.3">
      <c r="P211272" s="83"/>
    </row>
    <row r="211273" spans="16:16" x14ac:dyDescent="0.3">
      <c r="P211273" s="83"/>
    </row>
    <row r="211274" spans="16:16" x14ac:dyDescent="0.3">
      <c r="P211274" s="83"/>
    </row>
    <row r="211275" spans="16:16" x14ac:dyDescent="0.3">
      <c r="P211275" s="83"/>
    </row>
    <row r="211276" spans="16:16" x14ac:dyDescent="0.3">
      <c r="P211276" s="83"/>
    </row>
    <row r="211277" spans="16:16" x14ac:dyDescent="0.3">
      <c r="P211277" s="83"/>
    </row>
    <row r="211278" spans="16:16" x14ac:dyDescent="0.3">
      <c r="P211278" s="83"/>
    </row>
    <row r="211279" spans="16:16" x14ac:dyDescent="0.3">
      <c r="P211279" s="83"/>
    </row>
    <row r="211280" spans="16:16" x14ac:dyDescent="0.3">
      <c r="P211280" s="83"/>
    </row>
    <row r="211281" spans="16:16" x14ac:dyDescent="0.3">
      <c r="P211281" s="83"/>
    </row>
    <row r="211282" spans="16:16" x14ac:dyDescent="0.3">
      <c r="P211282" s="83"/>
    </row>
    <row r="211283" spans="16:16" x14ac:dyDescent="0.3">
      <c r="P211283" s="83"/>
    </row>
    <row r="211284" spans="16:16" x14ac:dyDescent="0.3">
      <c r="P211284" s="83"/>
    </row>
    <row r="211285" spans="16:16" x14ac:dyDescent="0.3">
      <c r="P211285" s="83"/>
    </row>
    <row r="211286" spans="16:16" x14ac:dyDescent="0.3">
      <c r="P211286" s="83"/>
    </row>
    <row r="211287" spans="16:16" x14ac:dyDescent="0.3">
      <c r="P211287" s="83"/>
    </row>
    <row r="211288" spans="16:16" x14ac:dyDescent="0.3">
      <c r="P211288" s="83"/>
    </row>
    <row r="211289" spans="16:16" x14ac:dyDescent="0.3">
      <c r="P211289" s="83"/>
    </row>
    <row r="211290" spans="16:16" x14ac:dyDescent="0.3">
      <c r="P211290" s="83"/>
    </row>
    <row r="211291" spans="16:16" x14ac:dyDescent="0.3">
      <c r="P211291" s="83"/>
    </row>
    <row r="211292" spans="16:16" x14ac:dyDescent="0.3">
      <c r="P211292" s="83"/>
    </row>
    <row r="211293" spans="16:16" x14ac:dyDescent="0.3">
      <c r="P211293" s="83"/>
    </row>
    <row r="211294" spans="16:16" x14ac:dyDescent="0.3">
      <c r="P211294" s="83"/>
    </row>
    <row r="211295" spans="16:16" x14ac:dyDescent="0.3">
      <c r="P211295" s="83"/>
    </row>
    <row r="211296" spans="16:16" x14ac:dyDescent="0.3">
      <c r="P211296" s="83"/>
    </row>
    <row r="211297" spans="16:16" x14ac:dyDescent="0.3">
      <c r="P211297" s="83"/>
    </row>
    <row r="211298" spans="16:16" x14ac:dyDescent="0.3">
      <c r="P211298" s="83"/>
    </row>
    <row r="211299" spans="16:16" x14ac:dyDescent="0.3">
      <c r="P211299" s="83"/>
    </row>
    <row r="211300" spans="16:16" x14ac:dyDescent="0.3">
      <c r="P211300" s="83"/>
    </row>
    <row r="211301" spans="16:16" x14ac:dyDescent="0.3">
      <c r="P211301" s="83"/>
    </row>
    <row r="211302" spans="16:16" x14ac:dyDescent="0.3">
      <c r="P211302" s="83"/>
    </row>
    <row r="211303" spans="16:16" x14ac:dyDescent="0.3">
      <c r="P211303" s="83"/>
    </row>
    <row r="211304" spans="16:16" x14ac:dyDescent="0.3">
      <c r="P211304" s="83"/>
    </row>
    <row r="211305" spans="16:16" x14ac:dyDescent="0.3">
      <c r="P211305" s="83"/>
    </row>
    <row r="211306" spans="16:16" x14ac:dyDescent="0.3">
      <c r="P211306" s="83"/>
    </row>
    <row r="211307" spans="16:16" x14ac:dyDescent="0.3">
      <c r="P211307" s="83"/>
    </row>
    <row r="211308" spans="16:16" x14ac:dyDescent="0.3">
      <c r="P211308" s="83"/>
    </row>
    <row r="211309" spans="16:16" x14ac:dyDescent="0.3">
      <c r="P211309" s="83"/>
    </row>
    <row r="211310" spans="16:16" x14ac:dyDescent="0.3">
      <c r="P211310" s="83"/>
    </row>
    <row r="211311" spans="16:16" x14ac:dyDescent="0.3">
      <c r="P211311" s="83"/>
    </row>
    <row r="211312" spans="16:16" x14ac:dyDescent="0.3">
      <c r="P211312" s="83"/>
    </row>
    <row r="211313" spans="16:16" x14ac:dyDescent="0.3">
      <c r="P211313" s="83"/>
    </row>
    <row r="211314" spans="16:16" x14ac:dyDescent="0.3">
      <c r="P211314" s="83"/>
    </row>
    <row r="211315" spans="16:16" x14ac:dyDescent="0.3">
      <c r="P211315" s="83"/>
    </row>
    <row r="211316" spans="16:16" x14ac:dyDescent="0.3">
      <c r="P211316" s="83"/>
    </row>
    <row r="211317" spans="16:16" x14ac:dyDescent="0.3">
      <c r="P211317" s="83"/>
    </row>
    <row r="211318" spans="16:16" x14ac:dyDescent="0.3">
      <c r="P211318" s="83"/>
    </row>
    <row r="211319" spans="16:16" x14ac:dyDescent="0.3">
      <c r="P211319" s="83"/>
    </row>
    <row r="211320" spans="16:16" x14ac:dyDescent="0.3">
      <c r="P211320" s="83"/>
    </row>
    <row r="211321" spans="16:16" x14ac:dyDescent="0.3">
      <c r="P211321" s="83"/>
    </row>
    <row r="211322" spans="16:16" x14ac:dyDescent="0.3">
      <c r="P211322" s="83"/>
    </row>
    <row r="211323" spans="16:16" x14ac:dyDescent="0.3">
      <c r="P211323" s="83"/>
    </row>
    <row r="211324" spans="16:16" x14ac:dyDescent="0.3">
      <c r="P211324" s="83"/>
    </row>
    <row r="211325" spans="16:16" x14ac:dyDescent="0.3">
      <c r="P211325" s="83"/>
    </row>
    <row r="211326" spans="16:16" x14ac:dyDescent="0.3">
      <c r="P211326" s="83"/>
    </row>
    <row r="211327" spans="16:16" x14ac:dyDescent="0.3">
      <c r="P211327" s="83"/>
    </row>
    <row r="211328" spans="16:16" x14ac:dyDescent="0.3">
      <c r="P211328" s="83"/>
    </row>
    <row r="211329" spans="16:16" x14ac:dyDescent="0.3">
      <c r="P211329" s="83"/>
    </row>
    <row r="211330" spans="16:16" x14ac:dyDescent="0.3">
      <c r="P211330" s="83"/>
    </row>
    <row r="211331" spans="16:16" x14ac:dyDescent="0.3">
      <c r="P211331" s="83"/>
    </row>
    <row r="211332" spans="16:16" x14ac:dyDescent="0.3">
      <c r="P211332" s="83"/>
    </row>
    <row r="211333" spans="16:16" x14ac:dyDescent="0.3">
      <c r="P211333" s="83"/>
    </row>
    <row r="211334" spans="16:16" x14ac:dyDescent="0.3">
      <c r="P211334" s="83"/>
    </row>
    <row r="211335" spans="16:16" x14ac:dyDescent="0.3">
      <c r="P211335" s="83"/>
    </row>
    <row r="211336" spans="16:16" x14ac:dyDescent="0.3">
      <c r="P211336" s="83"/>
    </row>
    <row r="211337" spans="16:16" x14ac:dyDescent="0.3">
      <c r="P211337" s="83"/>
    </row>
    <row r="211338" spans="16:16" x14ac:dyDescent="0.3">
      <c r="P211338" s="83"/>
    </row>
    <row r="211339" spans="16:16" x14ac:dyDescent="0.3">
      <c r="P211339" s="83"/>
    </row>
    <row r="211340" spans="16:16" x14ac:dyDescent="0.3">
      <c r="P211340" s="83"/>
    </row>
    <row r="211341" spans="16:16" x14ac:dyDescent="0.3">
      <c r="P211341" s="83"/>
    </row>
    <row r="211342" spans="16:16" x14ac:dyDescent="0.3">
      <c r="P211342" s="83"/>
    </row>
    <row r="211343" spans="16:16" x14ac:dyDescent="0.3">
      <c r="P211343" s="83"/>
    </row>
    <row r="211344" spans="16:16" x14ac:dyDescent="0.3">
      <c r="P211344" s="83"/>
    </row>
    <row r="211345" spans="16:16" x14ac:dyDescent="0.3">
      <c r="P211345" s="83"/>
    </row>
    <row r="211346" spans="16:16" x14ac:dyDescent="0.3">
      <c r="P211346" s="83"/>
    </row>
    <row r="211347" spans="16:16" x14ac:dyDescent="0.3">
      <c r="P211347" s="83"/>
    </row>
    <row r="211348" spans="16:16" x14ac:dyDescent="0.3">
      <c r="P211348" s="83"/>
    </row>
    <row r="211349" spans="16:16" x14ac:dyDescent="0.3">
      <c r="P211349" s="83"/>
    </row>
    <row r="211350" spans="16:16" x14ac:dyDescent="0.3">
      <c r="P211350" s="83"/>
    </row>
    <row r="211351" spans="16:16" x14ac:dyDescent="0.3">
      <c r="P211351" s="83"/>
    </row>
    <row r="211352" spans="16:16" x14ac:dyDescent="0.3">
      <c r="P211352" s="83"/>
    </row>
    <row r="211353" spans="16:16" x14ac:dyDescent="0.3">
      <c r="P211353" s="83"/>
    </row>
    <row r="211354" spans="16:16" x14ac:dyDescent="0.3">
      <c r="P211354" s="83"/>
    </row>
    <row r="211355" spans="16:16" x14ac:dyDescent="0.3">
      <c r="P211355" s="83"/>
    </row>
    <row r="211356" spans="16:16" x14ac:dyDescent="0.3">
      <c r="P211356" s="83"/>
    </row>
    <row r="211357" spans="16:16" x14ac:dyDescent="0.3">
      <c r="P211357" s="83"/>
    </row>
    <row r="211358" spans="16:16" x14ac:dyDescent="0.3">
      <c r="P211358" s="83"/>
    </row>
    <row r="211359" spans="16:16" x14ac:dyDescent="0.3">
      <c r="P211359" s="83"/>
    </row>
    <row r="211360" spans="16:16" x14ac:dyDescent="0.3">
      <c r="P211360" s="83"/>
    </row>
    <row r="211361" spans="16:16" x14ac:dyDescent="0.3">
      <c r="P211361" s="83"/>
    </row>
    <row r="211362" spans="16:16" x14ac:dyDescent="0.3">
      <c r="P211362" s="83"/>
    </row>
    <row r="211363" spans="16:16" x14ac:dyDescent="0.3">
      <c r="P211363" s="83"/>
    </row>
    <row r="211364" spans="16:16" x14ac:dyDescent="0.3">
      <c r="P211364" s="83"/>
    </row>
    <row r="211365" spans="16:16" x14ac:dyDescent="0.3">
      <c r="P211365" s="83"/>
    </row>
    <row r="211366" spans="16:16" x14ac:dyDescent="0.3">
      <c r="P211366" s="83"/>
    </row>
    <row r="211367" spans="16:16" x14ac:dyDescent="0.3">
      <c r="P211367" s="83"/>
    </row>
    <row r="211368" spans="16:16" x14ac:dyDescent="0.3">
      <c r="P211368" s="83"/>
    </row>
    <row r="211369" spans="16:16" x14ac:dyDescent="0.3">
      <c r="P211369" s="83"/>
    </row>
    <row r="211370" spans="16:16" x14ac:dyDescent="0.3">
      <c r="P211370" s="83"/>
    </row>
    <row r="211371" spans="16:16" x14ac:dyDescent="0.3">
      <c r="P211371" s="83"/>
    </row>
    <row r="211372" spans="16:16" x14ac:dyDescent="0.3">
      <c r="P211372" s="83"/>
    </row>
    <row r="211373" spans="16:16" x14ac:dyDescent="0.3">
      <c r="P211373" s="83"/>
    </row>
    <row r="211374" spans="16:16" x14ac:dyDescent="0.3">
      <c r="P211374" s="83"/>
    </row>
    <row r="211375" spans="16:16" x14ac:dyDescent="0.3">
      <c r="P211375" s="83"/>
    </row>
    <row r="211376" spans="16:16" x14ac:dyDescent="0.3">
      <c r="P211376" s="83"/>
    </row>
    <row r="211377" spans="16:16" x14ac:dyDescent="0.3">
      <c r="P211377" s="83"/>
    </row>
    <row r="211378" spans="16:16" x14ac:dyDescent="0.3">
      <c r="P211378" s="83"/>
    </row>
    <row r="211379" spans="16:16" x14ac:dyDescent="0.3">
      <c r="P211379" s="83"/>
    </row>
    <row r="211380" spans="16:16" x14ac:dyDescent="0.3">
      <c r="P211380" s="83"/>
    </row>
    <row r="211381" spans="16:16" x14ac:dyDescent="0.3">
      <c r="P211381" s="83"/>
    </row>
    <row r="211382" spans="16:16" x14ac:dyDescent="0.3">
      <c r="P211382" s="83"/>
    </row>
    <row r="211383" spans="16:16" x14ac:dyDescent="0.3">
      <c r="P211383" s="83"/>
    </row>
    <row r="211384" spans="16:16" x14ac:dyDescent="0.3">
      <c r="P211384" s="83"/>
    </row>
    <row r="211385" spans="16:16" x14ac:dyDescent="0.3">
      <c r="P211385" s="83"/>
    </row>
    <row r="211386" spans="16:16" x14ac:dyDescent="0.3">
      <c r="P211386" s="83"/>
    </row>
    <row r="211387" spans="16:16" x14ac:dyDescent="0.3">
      <c r="P211387" s="83"/>
    </row>
    <row r="211388" spans="16:16" x14ac:dyDescent="0.3">
      <c r="P211388" s="83"/>
    </row>
    <row r="211389" spans="16:16" x14ac:dyDescent="0.3">
      <c r="P211389" s="83"/>
    </row>
    <row r="211390" spans="16:16" x14ac:dyDescent="0.3">
      <c r="P211390" s="83"/>
    </row>
    <row r="211391" spans="16:16" x14ac:dyDescent="0.3">
      <c r="P211391" s="83"/>
    </row>
    <row r="211392" spans="16:16" x14ac:dyDescent="0.3">
      <c r="P211392" s="83"/>
    </row>
    <row r="211393" spans="16:16" x14ac:dyDescent="0.3">
      <c r="P211393" s="83"/>
    </row>
    <row r="211394" spans="16:16" x14ac:dyDescent="0.3">
      <c r="P211394" s="83"/>
    </row>
    <row r="211395" spans="16:16" x14ac:dyDescent="0.3">
      <c r="P211395" s="83"/>
    </row>
    <row r="211396" spans="16:16" x14ac:dyDescent="0.3">
      <c r="P211396" s="83"/>
    </row>
    <row r="211397" spans="16:16" x14ac:dyDescent="0.3">
      <c r="P211397" s="83"/>
    </row>
    <row r="211398" spans="16:16" x14ac:dyDescent="0.3">
      <c r="P211398" s="83"/>
    </row>
    <row r="211399" spans="16:16" x14ac:dyDescent="0.3">
      <c r="P211399" s="83"/>
    </row>
    <row r="211400" spans="16:16" x14ac:dyDescent="0.3">
      <c r="P211400" s="83"/>
    </row>
    <row r="211401" spans="16:16" x14ac:dyDescent="0.3">
      <c r="P211401" s="83"/>
    </row>
    <row r="211402" spans="16:16" x14ac:dyDescent="0.3">
      <c r="P211402" s="83"/>
    </row>
    <row r="211403" spans="16:16" x14ac:dyDescent="0.3">
      <c r="P211403" s="83"/>
    </row>
    <row r="211404" spans="16:16" x14ac:dyDescent="0.3">
      <c r="P211404" s="83"/>
    </row>
    <row r="211405" spans="16:16" x14ac:dyDescent="0.3">
      <c r="P211405" s="83"/>
    </row>
    <row r="211406" spans="16:16" x14ac:dyDescent="0.3">
      <c r="P211406" s="83"/>
    </row>
    <row r="211407" spans="16:16" x14ac:dyDescent="0.3">
      <c r="P211407" s="83"/>
    </row>
    <row r="211408" spans="16:16" x14ac:dyDescent="0.3">
      <c r="P211408" s="83"/>
    </row>
    <row r="211409" spans="16:16" x14ac:dyDescent="0.3">
      <c r="P211409" s="83"/>
    </row>
    <row r="211410" spans="16:16" x14ac:dyDescent="0.3">
      <c r="P211410" s="83"/>
    </row>
    <row r="211411" spans="16:16" x14ac:dyDescent="0.3">
      <c r="P211411" s="83"/>
    </row>
    <row r="211412" spans="16:16" x14ac:dyDescent="0.3">
      <c r="P211412" s="83"/>
    </row>
    <row r="211413" spans="16:16" x14ac:dyDescent="0.3">
      <c r="P211413" s="83"/>
    </row>
    <row r="211414" spans="16:16" x14ac:dyDescent="0.3">
      <c r="P211414" s="83"/>
    </row>
    <row r="211415" spans="16:16" x14ac:dyDescent="0.3">
      <c r="P211415" s="83"/>
    </row>
    <row r="211416" spans="16:16" x14ac:dyDescent="0.3">
      <c r="P211416" s="83"/>
    </row>
    <row r="211417" spans="16:16" x14ac:dyDescent="0.3">
      <c r="P211417" s="83"/>
    </row>
    <row r="211418" spans="16:16" x14ac:dyDescent="0.3">
      <c r="P211418" s="83"/>
    </row>
    <row r="211419" spans="16:16" x14ac:dyDescent="0.3">
      <c r="P211419" s="83"/>
    </row>
    <row r="211420" spans="16:16" x14ac:dyDescent="0.3">
      <c r="P211420" s="83"/>
    </row>
    <row r="211421" spans="16:16" x14ac:dyDescent="0.3">
      <c r="P211421" s="83"/>
    </row>
    <row r="211422" spans="16:16" x14ac:dyDescent="0.3">
      <c r="P211422" s="83"/>
    </row>
    <row r="211423" spans="16:16" x14ac:dyDescent="0.3">
      <c r="P211423" s="83"/>
    </row>
    <row r="211424" spans="16:16" x14ac:dyDescent="0.3">
      <c r="P211424" s="83"/>
    </row>
    <row r="211425" spans="16:16" x14ac:dyDescent="0.3">
      <c r="P211425" s="83"/>
    </row>
    <row r="211426" spans="16:16" x14ac:dyDescent="0.3">
      <c r="P211426" s="83"/>
    </row>
    <row r="211427" spans="16:16" x14ac:dyDescent="0.3">
      <c r="P211427" s="83"/>
    </row>
    <row r="211428" spans="16:16" x14ac:dyDescent="0.3">
      <c r="P211428" s="83"/>
    </row>
    <row r="211429" spans="16:16" x14ac:dyDescent="0.3">
      <c r="P211429" s="83"/>
    </row>
    <row r="211430" spans="16:16" x14ac:dyDescent="0.3">
      <c r="P211430" s="83"/>
    </row>
    <row r="211431" spans="16:16" x14ac:dyDescent="0.3">
      <c r="P211431" s="83"/>
    </row>
    <row r="211432" spans="16:16" x14ac:dyDescent="0.3">
      <c r="P211432" s="83"/>
    </row>
    <row r="211433" spans="16:16" x14ac:dyDescent="0.3">
      <c r="P211433" s="83"/>
    </row>
    <row r="211434" spans="16:16" x14ac:dyDescent="0.3">
      <c r="P211434" s="83"/>
    </row>
    <row r="211435" spans="16:16" x14ac:dyDescent="0.3">
      <c r="P211435" s="83"/>
    </row>
    <row r="211436" spans="16:16" x14ac:dyDescent="0.3">
      <c r="P211436" s="83"/>
    </row>
    <row r="211437" spans="16:16" x14ac:dyDescent="0.3">
      <c r="P211437" s="83"/>
    </row>
    <row r="211438" spans="16:16" x14ac:dyDescent="0.3">
      <c r="P211438" s="83"/>
    </row>
    <row r="211439" spans="16:16" x14ac:dyDescent="0.3">
      <c r="P211439" s="83"/>
    </row>
    <row r="211440" spans="16:16" x14ac:dyDescent="0.3">
      <c r="P211440" s="83"/>
    </row>
    <row r="211441" spans="16:16" x14ac:dyDescent="0.3">
      <c r="P211441" s="83"/>
    </row>
    <row r="211442" spans="16:16" x14ac:dyDescent="0.3">
      <c r="P211442" s="83"/>
    </row>
    <row r="211443" spans="16:16" x14ac:dyDescent="0.3">
      <c r="P211443" s="83"/>
    </row>
    <row r="211444" spans="16:16" x14ac:dyDescent="0.3">
      <c r="P211444" s="83"/>
    </row>
    <row r="211445" spans="16:16" x14ac:dyDescent="0.3">
      <c r="P211445" s="83"/>
    </row>
    <row r="211446" spans="16:16" x14ac:dyDescent="0.3">
      <c r="P211446" s="83"/>
    </row>
    <row r="211447" spans="16:16" x14ac:dyDescent="0.3">
      <c r="P211447" s="83"/>
    </row>
    <row r="211448" spans="16:16" x14ac:dyDescent="0.3">
      <c r="P211448" s="83"/>
    </row>
    <row r="211449" spans="16:16" x14ac:dyDescent="0.3">
      <c r="P211449" s="83"/>
    </row>
    <row r="211450" spans="16:16" x14ac:dyDescent="0.3">
      <c r="P211450" s="83"/>
    </row>
    <row r="211451" spans="16:16" x14ac:dyDescent="0.3">
      <c r="P211451" s="83"/>
    </row>
    <row r="211452" spans="16:16" x14ac:dyDescent="0.3">
      <c r="P211452" s="83"/>
    </row>
    <row r="211453" spans="16:16" x14ac:dyDescent="0.3">
      <c r="P211453" s="83"/>
    </row>
    <row r="211454" spans="16:16" x14ac:dyDescent="0.3">
      <c r="P211454" s="83"/>
    </row>
    <row r="211455" spans="16:16" x14ac:dyDescent="0.3">
      <c r="P211455" s="83"/>
    </row>
    <row r="211456" spans="16:16" x14ac:dyDescent="0.3">
      <c r="P211456" s="83"/>
    </row>
    <row r="211457" spans="16:16" x14ac:dyDescent="0.3">
      <c r="P211457" s="83"/>
    </row>
    <row r="211458" spans="16:16" x14ac:dyDescent="0.3">
      <c r="P211458" s="83"/>
    </row>
    <row r="211459" spans="16:16" x14ac:dyDescent="0.3">
      <c r="P211459" s="83"/>
    </row>
    <row r="211460" spans="16:16" x14ac:dyDescent="0.3">
      <c r="P211460" s="83"/>
    </row>
    <row r="211461" spans="16:16" x14ac:dyDescent="0.3">
      <c r="P211461" s="83"/>
    </row>
    <row r="211462" spans="16:16" x14ac:dyDescent="0.3">
      <c r="P211462" s="83"/>
    </row>
    <row r="211463" spans="16:16" x14ac:dyDescent="0.3">
      <c r="P211463" s="83"/>
    </row>
    <row r="211464" spans="16:16" x14ac:dyDescent="0.3">
      <c r="P211464" s="83"/>
    </row>
    <row r="211465" spans="16:16" x14ac:dyDescent="0.3">
      <c r="P211465" s="83"/>
    </row>
    <row r="211466" spans="16:16" x14ac:dyDescent="0.3">
      <c r="P211466" s="83"/>
    </row>
    <row r="211467" spans="16:16" x14ac:dyDescent="0.3">
      <c r="P211467" s="83"/>
    </row>
    <row r="211468" spans="16:16" x14ac:dyDescent="0.3">
      <c r="P211468" s="83"/>
    </row>
    <row r="211469" spans="16:16" x14ac:dyDescent="0.3">
      <c r="P211469" s="83"/>
    </row>
    <row r="211470" spans="16:16" x14ac:dyDescent="0.3">
      <c r="P211470" s="83"/>
    </row>
    <row r="211471" spans="16:16" x14ac:dyDescent="0.3">
      <c r="P211471" s="83"/>
    </row>
    <row r="211472" spans="16:16" x14ac:dyDescent="0.3">
      <c r="P211472" s="83"/>
    </row>
    <row r="211473" spans="16:16" x14ac:dyDescent="0.3">
      <c r="P211473" s="83"/>
    </row>
    <row r="211474" spans="16:16" x14ac:dyDescent="0.3">
      <c r="P211474" s="83"/>
    </row>
    <row r="211475" spans="16:16" x14ac:dyDescent="0.3">
      <c r="P211475" s="83"/>
    </row>
    <row r="211476" spans="16:16" x14ac:dyDescent="0.3">
      <c r="P211476" s="83"/>
    </row>
    <row r="211477" spans="16:16" x14ac:dyDescent="0.3">
      <c r="P211477" s="83"/>
    </row>
    <row r="211478" spans="16:16" x14ac:dyDescent="0.3">
      <c r="P211478" s="83"/>
    </row>
    <row r="211479" spans="16:16" x14ac:dyDescent="0.3">
      <c r="P211479" s="83"/>
    </row>
    <row r="211480" spans="16:16" x14ac:dyDescent="0.3">
      <c r="P211480" s="83"/>
    </row>
    <row r="211481" spans="16:16" x14ac:dyDescent="0.3">
      <c r="P211481" s="83"/>
    </row>
    <row r="211482" spans="16:16" x14ac:dyDescent="0.3">
      <c r="P211482" s="83"/>
    </row>
    <row r="211483" spans="16:16" x14ac:dyDescent="0.3">
      <c r="P211483" s="83"/>
    </row>
    <row r="211484" spans="16:16" x14ac:dyDescent="0.3">
      <c r="P211484" s="83"/>
    </row>
    <row r="211485" spans="16:16" x14ac:dyDescent="0.3">
      <c r="P211485" s="83"/>
    </row>
    <row r="211486" spans="16:16" x14ac:dyDescent="0.3">
      <c r="P211486" s="83"/>
    </row>
    <row r="211487" spans="16:16" x14ac:dyDescent="0.3">
      <c r="P211487" s="83"/>
    </row>
    <row r="211488" spans="16:16" x14ac:dyDescent="0.3">
      <c r="P211488" s="83"/>
    </row>
    <row r="211489" spans="16:16" x14ac:dyDescent="0.3">
      <c r="P211489" s="83"/>
    </row>
    <row r="211490" spans="16:16" x14ac:dyDescent="0.3">
      <c r="P211490" s="83"/>
    </row>
    <row r="211491" spans="16:16" x14ac:dyDescent="0.3">
      <c r="P211491" s="83"/>
    </row>
    <row r="211492" spans="16:16" x14ac:dyDescent="0.3">
      <c r="P211492" s="83"/>
    </row>
    <row r="211493" spans="16:16" x14ac:dyDescent="0.3">
      <c r="P211493" s="83"/>
    </row>
    <row r="211494" spans="16:16" x14ac:dyDescent="0.3">
      <c r="P211494" s="83"/>
    </row>
    <row r="211495" spans="16:16" x14ac:dyDescent="0.3">
      <c r="P211495" s="83"/>
    </row>
    <row r="211496" spans="16:16" x14ac:dyDescent="0.3">
      <c r="P211496" s="83"/>
    </row>
    <row r="211497" spans="16:16" x14ac:dyDescent="0.3">
      <c r="P211497" s="83"/>
    </row>
    <row r="211498" spans="16:16" x14ac:dyDescent="0.3">
      <c r="P211498" s="83"/>
    </row>
    <row r="211499" spans="16:16" x14ac:dyDescent="0.3">
      <c r="P211499" s="83"/>
    </row>
    <row r="211500" spans="16:16" x14ac:dyDescent="0.3">
      <c r="P211500" s="83"/>
    </row>
    <row r="211501" spans="16:16" x14ac:dyDescent="0.3">
      <c r="P211501" s="83"/>
    </row>
    <row r="211502" spans="16:16" x14ac:dyDescent="0.3">
      <c r="P211502" s="83"/>
    </row>
    <row r="211503" spans="16:16" x14ac:dyDescent="0.3">
      <c r="P211503" s="83"/>
    </row>
    <row r="211504" spans="16:16" x14ac:dyDescent="0.3">
      <c r="P211504" s="83"/>
    </row>
    <row r="211505" spans="16:16" x14ac:dyDescent="0.3">
      <c r="P211505" s="83"/>
    </row>
    <row r="211506" spans="16:16" x14ac:dyDescent="0.3">
      <c r="P211506" s="83"/>
    </row>
    <row r="211507" spans="16:16" x14ac:dyDescent="0.3">
      <c r="P211507" s="83"/>
    </row>
    <row r="211508" spans="16:16" x14ac:dyDescent="0.3">
      <c r="P211508" s="83"/>
    </row>
    <row r="211509" spans="16:16" x14ac:dyDescent="0.3">
      <c r="P211509" s="83"/>
    </row>
    <row r="211510" spans="16:16" x14ac:dyDescent="0.3">
      <c r="P211510" s="83"/>
    </row>
    <row r="211511" spans="16:16" x14ac:dyDescent="0.3">
      <c r="P211511" s="83"/>
    </row>
    <row r="211512" spans="16:16" x14ac:dyDescent="0.3">
      <c r="P211512" s="83"/>
    </row>
    <row r="211513" spans="16:16" x14ac:dyDescent="0.3">
      <c r="P211513" s="83"/>
    </row>
    <row r="211514" spans="16:16" x14ac:dyDescent="0.3">
      <c r="P211514" s="83"/>
    </row>
    <row r="211515" spans="16:16" x14ac:dyDescent="0.3">
      <c r="P211515" s="83"/>
    </row>
    <row r="211516" spans="16:16" x14ac:dyDescent="0.3">
      <c r="P211516" s="83"/>
    </row>
    <row r="211517" spans="16:16" x14ac:dyDescent="0.3">
      <c r="P211517" s="83"/>
    </row>
    <row r="211518" spans="16:16" x14ac:dyDescent="0.3">
      <c r="P211518" s="83"/>
    </row>
    <row r="211519" spans="16:16" x14ac:dyDescent="0.3">
      <c r="P211519" s="83"/>
    </row>
    <row r="211520" spans="16:16" x14ac:dyDescent="0.3">
      <c r="P211520" s="83"/>
    </row>
    <row r="211521" spans="16:16" x14ac:dyDescent="0.3">
      <c r="P211521" s="83"/>
    </row>
    <row r="211522" spans="16:16" x14ac:dyDescent="0.3">
      <c r="P211522" s="83"/>
    </row>
    <row r="211523" spans="16:16" x14ac:dyDescent="0.3">
      <c r="P211523" s="83"/>
    </row>
    <row r="211524" spans="16:16" x14ac:dyDescent="0.3">
      <c r="P211524" s="83"/>
    </row>
    <row r="211525" spans="16:16" x14ac:dyDescent="0.3">
      <c r="P211525" s="83"/>
    </row>
    <row r="211526" spans="16:16" x14ac:dyDescent="0.3">
      <c r="P211526" s="83"/>
    </row>
    <row r="211527" spans="16:16" x14ac:dyDescent="0.3">
      <c r="P211527" s="83"/>
    </row>
    <row r="211528" spans="16:16" x14ac:dyDescent="0.3">
      <c r="P211528" s="83"/>
    </row>
    <row r="211529" spans="16:16" x14ac:dyDescent="0.3">
      <c r="P211529" s="83"/>
    </row>
    <row r="211530" spans="16:16" x14ac:dyDescent="0.3">
      <c r="P211530" s="83"/>
    </row>
    <row r="211531" spans="16:16" x14ac:dyDescent="0.3">
      <c r="P211531" s="83"/>
    </row>
    <row r="211532" spans="16:16" x14ac:dyDescent="0.3">
      <c r="P211532" s="83"/>
    </row>
    <row r="211533" spans="16:16" x14ac:dyDescent="0.3">
      <c r="P211533" s="83"/>
    </row>
    <row r="211534" spans="16:16" x14ac:dyDescent="0.3">
      <c r="P211534" s="83"/>
    </row>
    <row r="211535" spans="16:16" x14ac:dyDescent="0.3">
      <c r="P211535" s="83"/>
    </row>
    <row r="211536" spans="16:16" x14ac:dyDescent="0.3">
      <c r="P211536" s="83"/>
    </row>
    <row r="211537" spans="16:16" x14ac:dyDescent="0.3">
      <c r="P211537" s="83"/>
    </row>
    <row r="211538" spans="16:16" x14ac:dyDescent="0.3">
      <c r="P211538" s="83"/>
    </row>
    <row r="211539" spans="16:16" x14ac:dyDescent="0.3">
      <c r="P211539" s="83"/>
    </row>
    <row r="211540" spans="16:16" x14ac:dyDescent="0.3">
      <c r="P211540" s="83"/>
    </row>
    <row r="211541" spans="16:16" x14ac:dyDescent="0.3">
      <c r="P211541" s="83"/>
    </row>
    <row r="211542" spans="16:16" x14ac:dyDescent="0.3">
      <c r="P211542" s="83"/>
    </row>
    <row r="211543" spans="16:16" x14ac:dyDescent="0.3">
      <c r="P211543" s="83"/>
    </row>
    <row r="211544" spans="16:16" x14ac:dyDescent="0.3">
      <c r="P211544" s="83"/>
    </row>
    <row r="211545" spans="16:16" x14ac:dyDescent="0.3">
      <c r="P211545" s="83"/>
    </row>
    <row r="211546" spans="16:16" x14ac:dyDescent="0.3">
      <c r="P211546" s="83"/>
    </row>
    <row r="211547" spans="16:16" x14ac:dyDescent="0.3">
      <c r="P211547" s="83"/>
    </row>
    <row r="211548" spans="16:16" x14ac:dyDescent="0.3">
      <c r="P211548" s="83"/>
    </row>
    <row r="211549" spans="16:16" x14ac:dyDescent="0.3">
      <c r="P211549" s="83"/>
    </row>
    <row r="211550" spans="16:16" x14ac:dyDescent="0.3">
      <c r="P211550" s="83"/>
    </row>
    <row r="211551" spans="16:16" x14ac:dyDescent="0.3">
      <c r="P211551" s="83"/>
    </row>
    <row r="211552" spans="16:16" x14ac:dyDescent="0.3">
      <c r="P211552" s="83"/>
    </row>
    <row r="211553" spans="16:16" x14ac:dyDescent="0.3">
      <c r="P211553" s="83"/>
    </row>
    <row r="211554" spans="16:16" x14ac:dyDescent="0.3">
      <c r="P211554" s="83"/>
    </row>
    <row r="211555" spans="16:16" x14ac:dyDescent="0.3">
      <c r="P211555" s="83"/>
    </row>
    <row r="211556" spans="16:16" x14ac:dyDescent="0.3">
      <c r="P211556" s="83"/>
    </row>
    <row r="211557" spans="16:16" x14ac:dyDescent="0.3">
      <c r="P211557" s="83"/>
    </row>
    <row r="211558" spans="16:16" x14ac:dyDescent="0.3">
      <c r="P211558" s="83"/>
    </row>
    <row r="211559" spans="16:16" x14ac:dyDescent="0.3">
      <c r="P211559" s="83"/>
    </row>
    <row r="211560" spans="16:16" x14ac:dyDescent="0.3">
      <c r="P211560" s="83"/>
    </row>
    <row r="211561" spans="16:16" x14ac:dyDescent="0.3">
      <c r="P211561" s="83"/>
    </row>
    <row r="211562" spans="16:16" x14ac:dyDescent="0.3">
      <c r="P211562" s="83"/>
    </row>
    <row r="211563" spans="16:16" x14ac:dyDescent="0.3">
      <c r="P211563" s="83"/>
    </row>
    <row r="211564" spans="16:16" x14ac:dyDescent="0.3">
      <c r="P211564" s="83"/>
    </row>
    <row r="211565" spans="16:16" x14ac:dyDescent="0.3">
      <c r="P211565" s="83"/>
    </row>
    <row r="211566" spans="16:16" x14ac:dyDescent="0.3">
      <c r="P211566" s="83"/>
    </row>
    <row r="211567" spans="16:16" x14ac:dyDescent="0.3">
      <c r="P211567" s="83"/>
    </row>
    <row r="211568" spans="16:16" x14ac:dyDescent="0.3">
      <c r="P211568" s="83"/>
    </row>
    <row r="211569" spans="16:16" x14ac:dyDescent="0.3">
      <c r="P211569" s="83"/>
    </row>
    <row r="211570" spans="16:16" x14ac:dyDescent="0.3">
      <c r="P211570" s="83"/>
    </row>
    <row r="211571" spans="16:16" x14ac:dyDescent="0.3">
      <c r="P211571" s="83"/>
    </row>
    <row r="211572" spans="16:16" x14ac:dyDescent="0.3">
      <c r="P211572" s="83"/>
    </row>
    <row r="211573" spans="16:16" x14ac:dyDescent="0.3">
      <c r="P211573" s="83"/>
    </row>
    <row r="211574" spans="16:16" x14ac:dyDescent="0.3">
      <c r="P211574" s="83"/>
    </row>
    <row r="211575" spans="16:16" x14ac:dyDescent="0.3">
      <c r="P211575" s="83"/>
    </row>
    <row r="211576" spans="16:16" x14ac:dyDescent="0.3">
      <c r="P211576" s="83"/>
    </row>
    <row r="211577" spans="16:16" x14ac:dyDescent="0.3">
      <c r="P211577" s="83"/>
    </row>
    <row r="211578" spans="16:16" x14ac:dyDescent="0.3">
      <c r="P211578" s="83"/>
    </row>
    <row r="211579" spans="16:16" x14ac:dyDescent="0.3">
      <c r="P211579" s="83"/>
    </row>
    <row r="211580" spans="16:16" x14ac:dyDescent="0.3">
      <c r="P211580" s="83"/>
    </row>
    <row r="211581" spans="16:16" x14ac:dyDescent="0.3">
      <c r="P211581" s="83"/>
    </row>
    <row r="211582" spans="16:16" x14ac:dyDescent="0.3">
      <c r="P211582" s="83"/>
    </row>
    <row r="211583" spans="16:16" x14ac:dyDescent="0.3">
      <c r="P211583" s="83"/>
    </row>
    <row r="211584" spans="16:16" x14ac:dyDescent="0.3">
      <c r="P211584" s="83"/>
    </row>
    <row r="211585" spans="16:16" x14ac:dyDescent="0.3">
      <c r="P211585" s="83"/>
    </row>
    <row r="211586" spans="16:16" x14ac:dyDescent="0.3">
      <c r="P211586" s="83"/>
    </row>
    <row r="211587" spans="16:16" x14ac:dyDescent="0.3">
      <c r="P211587" s="83"/>
    </row>
    <row r="211588" spans="16:16" x14ac:dyDescent="0.3">
      <c r="P211588" s="83"/>
    </row>
    <row r="211589" spans="16:16" x14ac:dyDescent="0.3">
      <c r="P211589" s="83"/>
    </row>
    <row r="211590" spans="16:16" x14ac:dyDescent="0.3">
      <c r="P211590" s="83"/>
    </row>
    <row r="211591" spans="16:16" x14ac:dyDescent="0.3">
      <c r="P211591" s="83"/>
    </row>
    <row r="211592" spans="16:16" x14ac:dyDescent="0.3">
      <c r="P211592" s="83"/>
    </row>
    <row r="211593" spans="16:16" x14ac:dyDescent="0.3">
      <c r="P211593" s="83"/>
    </row>
    <row r="211594" spans="16:16" x14ac:dyDescent="0.3">
      <c r="P211594" s="83"/>
    </row>
    <row r="211595" spans="16:16" x14ac:dyDescent="0.3">
      <c r="P211595" s="83"/>
    </row>
    <row r="211596" spans="16:16" x14ac:dyDescent="0.3">
      <c r="P211596" s="83"/>
    </row>
    <row r="211597" spans="16:16" x14ac:dyDescent="0.3">
      <c r="P211597" s="83"/>
    </row>
    <row r="211598" spans="16:16" x14ac:dyDescent="0.3">
      <c r="P211598" s="83"/>
    </row>
    <row r="211599" spans="16:16" x14ac:dyDescent="0.3">
      <c r="P211599" s="83"/>
    </row>
    <row r="211600" spans="16:16" x14ac:dyDescent="0.3">
      <c r="P211600" s="83"/>
    </row>
    <row r="211601" spans="16:16" x14ac:dyDescent="0.3">
      <c r="P211601" s="83"/>
    </row>
    <row r="211602" spans="16:16" x14ac:dyDescent="0.3">
      <c r="P211602" s="83"/>
    </row>
    <row r="211603" spans="16:16" x14ac:dyDescent="0.3">
      <c r="P211603" s="83"/>
    </row>
    <row r="211604" spans="16:16" x14ac:dyDescent="0.3">
      <c r="P211604" s="83"/>
    </row>
    <row r="211605" spans="16:16" x14ac:dyDescent="0.3">
      <c r="P211605" s="83"/>
    </row>
    <row r="211606" spans="16:16" x14ac:dyDescent="0.3">
      <c r="P211606" s="83"/>
    </row>
    <row r="211607" spans="16:16" x14ac:dyDescent="0.3">
      <c r="P211607" s="83"/>
    </row>
    <row r="211608" spans="16:16" x14ac:dyDescent="0.3">
      <c r="P211608" s="83"/>
    </row>
    <row r="211609" spans="16:16" x14ac:dyDescent="0.3">
      <c r="P211609" s="83"/>
    </row>
    <row r="211610" spans="16:16" x14ac:dyDescent="0.3">
      <c r="P211610" s="83"/>
    </row>
    <row r="211611" spans="16:16" x14ac:dyDescent="0.3">
      <c r="P211611" s="83"/>
    </row>
    <row r="211612" spans="16:16" x14ac:dyDescent="0.3">
      <c r="P211612" s="83"/>
    </row>
    <row r="211613" spans="16:16" x14ac:dyDescent="0.3">
      <c r="P211613" s="83"/>
    </row>
    <row r="211614" spans="16:16" x14ac:dyDescent="0.3">
      <c r="P211614" s="83"/>
    </row>
    <row r="211615" spans="16:16" x14ac:dyDescent="0.3">
      <c r="P211615" s="83"/>
    </row>
    <row r="211616" spans="16:16" x14ac:dyDescent="0.3">
      <c r="P211616" s="83"/>
    </row>
    <row r="211617" spans="16:16" x14ac:dyDescent="0.3">
      <c r="P211617" s="83"/>
    </row>
    <row r="211618" spans="16:16" x14ac:dyDescent="0.3">
      <c r="P211618" s="83"/>
    </row>
    <row r="211619" spans="16:16" x14ac:dyDescent="0.3">
      <c r="P211619" s="83"/>
    </row>
    <row r="211620" spans="16:16" x14ac:dyDescent="0.3">
      <c r="P211620" s="83"/>
    </row>
    <row r="211621" spans="16:16" x14ac:dyDescent="0.3">
      <c r="P211621" s="83"/>
    </row>
    <row r="211622" spans="16:16" x14ac:dyDescent="0.3">
      <c r="P211622" s="83"/>
    </row>
    <row r="211623" spans="16:16" x14ac:dyDescent="0.3">
      <c r="P211623" s="83"/>
    </row>
    <row r="211624" spans="16:16" x14ac:dyDescent="0.3">
      <c r="P211624" s="83"/>
    </row>
    <row r="211625" spans="16:16" x14ac:dyDescent="0.3">
      <c r="P211625" s="83"/>
    </row>
    <row r="211626" spans="16:16" x14ac:dyDescent="0.3">
      <c r="P211626" s="83"/>
    </row>
    <row r="211627" spans="16:16" x14ac:dyDescent="0.3">
      <c r="P211627" s="83"/>
    </row>
    <row r="211628" spans="16:16" x14ac:dyDescent="0.3">
      <c r="P211628" s="83"/>
    </row>
    <row r="211629" spans="16:16" x14ac:dyDescent="0.3">
      <c r="P211629" s="83"/>
    </row>
    <row r="211630" spans="16:16" x14ac:dyDescent="0.3">
      <c r="P211630" s="83"/>
    </row>
    <row r="211631" spans="16:16" x14ac:dyDescent="0.3">
      <c r="P211631" s="83"/>
    </row>
    <row r="211632" spans="16:16" x14ac:dyDescent="0.3">
      <c r="P211632" s="83"/>
    </row>
    <row r="211633" spans="16:16" x14ac:dyDescent="0.3">
      <c r="P211633" s="83"/>
    </row>
    <row r="211634" spans="16:16" x14ac:dyDescent="0.3">
      <c r="P211634" s="83"/>
    </row>
    <row r="211635" spans="16:16" x14ac:dyDescent="0.3">
      <c r="P211635" s="83"/>
    </row>
    <row r="211636" spans="16:16" x14ac:dyDescent="0.3">
      <c r="P211636" s="83"/>
    </row>
    <row r="211637" spans="16:16" x14ac:dyDescent="0.3">
      <c r="P211637" s="83"/>
    </row>
    <row r="211638" spans="16:16" x14ac:dyDescent="0.3">
      <c r="P211638" s="83"/>
    </row>
    <row r="211639" spans="16:16" x14ac:dyDescent="0.3">
      <c r="P211639" s="83"/>
    </row>
    <row r="211640" spans="16:16" x14ac:dyDescent="0.3">
      <c r="P211640" s="83"/>
    </row>
    <row r="211641" spans="16:16" x14ac:dyDescent="0.3">
      <c r="P211641" s="83"/>
    </row>
    <row r="211642" spans="16:16" x14ac:dyDescent="0.3">
      <c r="P211642" s="83"/>
    </row>
    <row r="211643" spans="16:16" x14ac:dyDescent="0.3">
      <c r="P211643" s="83"/>
    </row>
    <row r="211644" spans="16:16" x14ac:dyDescent="0.3">
      <c r="P211644" s="83"/>
    </row>
    <row r="211645" spans="16:16" x14ac:dyDescent="0.3">
      <c r="P211645" s="83"/>
    </row>
    <row r="211646" spans="16:16" x14ac:dyDescent="0.3">
      <c r="P211646" s="83"/>
    </row>
    <row r="211647" spans="16:16" x14ac:dyDescent="0.3">
      <c r="P211647" s="83"/>
    </row>
    <row r="211648" spans="16:16" x14ac:dyDescent="0.3">
      <c r="P211648" s="83"/>
    </row>
    <row r="211649" spans="16:16" x14ac:dyDescent="0.3">
      <c r="P211649" s="83"/>
    </row>
    <row r="211650" spans="16:16" x14ac:dyDescent="0.3">
      <c r="P211650" s="83"/>
    </row>
    <row r="211651" spans="16:16" x14ac:dyDescent="0.3">
      <c r="P211651" s="83"/>
    </row>
    <row r="211652" spans="16:16" x14ac:dyDescent="0.3">
      <c r="P211652" s="83"/>
    </row>
    <row r="211653" spans="16:16" x14ac:dyDescent="0.3">
      <c r="P211653" s="83"/>
    </row>
    <row r="211654" spans="16:16" x14ac:dyDescent="0.3">
      <c r="P211654" s="83"/>
    </row>
    <row r="211655" spans="16:16" x14ac:dyDescent="0.3">
      <c r="P211655" s="83"/>
    </row>
    <row r="211656" spans="16:16" x14ac:dyDescent="0.3">
      <c r="P211656" s="83"/>
    </row>
    <row r="211657" spans="16:16" x14ac:dyDescent="0.3">
      <c r="P211657" s="83"/>
    </row>
    <row r="211658" spans="16:16" x14ac:dyDescent="0.3">
      <c r="P211658" s="83"/>
    </row>
    <row r="211659" spans="16:16" x14ac:dyDescent="0.3">
      <c r="P211659" s="83"/>
    </row>
    <row r="211660" spans="16:16" x14ac:dyDescent="0.3">
      <c r="P211660" s="83"/>
    </row>
    <row r="211661" spans="16:16" x14ac:dyDescent="0.3">
      <c r="P211661" s="83"/>
    </row>
    <row r="211662" spans="16:16" x14ac:dyDescent="0.3">
      <c r="P211662" s="83"/>
    </row>
    <row r="211663" spans="16:16" x14ac:dyDescent="0.3">
      <c r="P211663" s="83"/>
    </row>
    <row r="211664" spans="16:16" x14ac:dyDescent="0.3">
      <c r="P211664" s="83"/>
    </row>
    <row r="211665" spans="16:16" x14ac:dyDescent="0.3">
      <c r="P211665" s="83"/>
    </row>
    <row r="211666" spans="16:16" x14ac:dyDescent="0.3">
      <c r="P211666" s="83"/>
    </row>
    <row r="211667" spans="16:16" x14ac:dyDescent="0.3">
      <c r="P211667" s="83"/>
    </row>
    <row r="211668" spans="16:16" x14ac:dyDescent="0.3">
      <c r="P211668" s="83"/>
    </row>
    <row r="211669" spans="16:16" x14ac:dyDescent="0.3">
      <c r="P211669" s="83"/>
    </row>
    <row r="211670" spans="16:16" x14ac:dyDescent="0.3">
      <c r="P211670" s="83"/>
    </row>
    <row r="211671" spans="16:16" x14ac:dyDescent="0.3">
      <c r="P211671" s="83"/>
    </row>
    <row r="211672" spans="16:16" x14ac:dyDescent="0.3">
      <c r="P211672" s="83"/>
    </row>
    <row r="211673" spans="16:16" x14ac:dyDescent="0.3">
      <c r="P211673" s="83"/>
    </row>
    <row r="211674" spans="16:16" x14ac:dyDescent="0.3">
      <c r="P211674" s="83"/>
    </row>
    <row r="211675" spans="16:16" x14ac:dyDescent="0.3">
      <c r="P211675" s="83"/>
    </row>
    <row r="211676" spans="16:16" x14ac:dyDescent="0.3">
      <c r="P211676" s="83"/>
    </row>
    <row r="211677" spans="16:16" x14ac:dyDescent="0.3">
      <c r="P211677" s="83"/>
    </row>
    <row r="211678" spans="16:16" x14ac:dyDescent="0.3">
      <c r="P211678" s="83"/>
    </row>
    <row r="211679" spans="16:16" x14ac:dyDescent="0.3">
      <c r="P211679" s="83"/>
    </row>
    <row r="211680" spans="16:16" x14ac:dyDescent="0.3">
      <c r="P211680" s="83"/>
    </row>
    <row r="211681" spans="16:16" x14ac:dyDescent="0.3">
      <c r="P211681" s="83"/>
    </row>
    <row r="211682" spans="16:16" x14ac:dyDescent="0.3">
      <c r="P211682" s="83"/>
    </row>
    <row r="211683" spans="16:16" x14ac:dyDescent="0.3">
      <c r="P211683" s="83"/>
    </row>
    <row r="211684" spans="16:16" x14ac:dyDescent="0.3">
      <c r="P211684" s="83"/>
    </row>
    <row r="211685" spans="16:16" x14ac:dyDescent="0.3">
      <c r="P211685" s="83"/>
    </row>
    <row r="211686" spans="16:16" x14ac:dyDescent="0.3">
      <c r="P211686" s="83"/>
    </row>
    <row r="211687" spans="16:16" x14ac:dyDescent="0.3">
      <c r="P211687" s="83"/>
    </row>
    <row r="211688" spans="16:16" x14ac:dyDescent="0.3">
      <c r="P211688" s="83"/>
    </row>
    <row r="211689" spans="16:16" x14ac:dyDescent="0.3">
      <c r="P211689" s="83"/>
    </row>
    <row r="211690" spans="16:16" x14ac:dyDescent="0.3">
      <c r="P211690" s="83"/>
    </row>
    <row r="211691" spans="16:16" x14ac:dyDescent="0.3">
      <c r="P211691" s="83"/>
    </row>
    <row r="211692" spans="16:16" x14ac:dyDescent="0.3">
      <c r="P211692" s="83"/>
    </row>
    <row r="211693" spans="16:16" x14ac:dyDescent="0.3">
      <c r="P211693" s="83"/>
    </row>
    <row r="211694" spans="16:16" x14ac:dyDescent="0.3">
      <c r="P211694" s="83"/>
    </row>
    <row r="211695" spans="16:16" x14ac:dyDescent="0.3">
      <c r="P211695" s="83"/>
    </row>
    <row r="211696" spans="16:16" x14ac:dyDescent="0.3">
      <c r="P211696" s="83"/>
    </row>
    <row r="211697" spans="16:16" x14ac:dyDescent="0.3">
      <c r="P211697" s="83"/>
    </row>
    <row r="211698" spans="16:16" x14ac:dyDescent="0.3">
      <c r="P211698" s="83"/>
    </row>
    <row r="211699" spans="16:16" x14ac:dyDescent="0.3">
      <c r="P211699" s="83"/>
    </row>
    <row r="211700" spans="16:16" x14ac:dyDescent="0.3">
      <c r="P211700" s="83"/>
    </row>
    <row r="211701" spans="16:16" x14ac:dyDescent="0.3">
      <c r="P211701" s="83"/>
    </row>
    <row r="211702" spans="16:16" x14ac:dyDescent="0.3">
      <c r="P211702" s="83"/>
    </row>
    <row r="211703" spans="16:16" x14ac:dyDescent="0.3">
      <c r="P211703" s="83"/>
    </row>
    <row r="211704" spans="16:16" x14ac:dyDescent="0.3">
      <c r="P211704" s="83"/>
    </row>
    <row r="211705" spans="16:16" x14ac:dyDescent="0.3">
      <c r="P211705" s="83"/>
    </row>
    <row r="211706" spans="16:16" x14ac:dyDescent="0.3">
      <c r="P211706" s="83"/>
    </row>
    <row r="211707" spans="16:16" x14ac:dyDescent="0.3">
      <c r="P211707" s="83"/>
    </row>
    <row r="211708" spans="16:16" x14ac:dyDescent="0.3">
      <c r="P211708" s="83"/>
    </row>
    <row r="211709" spans="16:16" x14ac:dyDescent="0.3">
      <c r="P211709" s="83"/>
    </row>
    <row r="211710" spans="16:16" x14ac:dyDescent="0.3">
      <c r="P211710" s="83"/>
    </row>
    <row r="211711" spans="16:16" x14ac:dyDescent="0.3">
      <c r="P211711" s="83"/>
    </row>
    <row r="211712" spans="16:16" x14ac:dyDescent="0.3">
      <c r="P211712" s="83"/>
    </row>
    <row r="211713" spans="16:16" x14ac:dyDescent="0.3">
      <c r="P211713" s="83"/>
    </row>
    <row r="211714" spans="16:16" x14ac:dyDescent="0.3">
      <c r="P211714" s="83"/>
    </row>
    <row r="211715" spans="16:16" x14ac:dyDescent="0.3">
      <c r="P211715" s="83"/>
    </row>
    <row r="211716" spans="16:16" x14ac:dyDescent="0.3">
      <c r="P211716" s="83"/>
    </row>
    <row r="211717" spans="16:16" x14ac:dyDescent="0.3">
      <c r="P211717" s="83"/>
    </row>
    <row r="211718" spans="16:16" x14ac:dyDescent="0.3">
      <c r="P211718" s="83"/>
    </row>
    <row r="211719" spans="16:16" x14ac:dyDescent="0.3">
      <c r="P211719" s="83"/>
    </row>
    <row r="211720" spans="16:16" x14ac:dyDescent="0.3">
      <c r="P211720" s="83"/>
    </row>
    <row r="211721" spans="16:16" x14ac:dyDescent="0.3">
      <c r="P211721" s="83"/>
    </row>
    <row r="211722" spans="16:16" x14ac:dyDescent="0.3">
      <c r="P211722" s="83"/>
    </row>
    <row r="211723" spans="16:16" x14ac:dyDescent="0.3">
      <c r="P211723" s="83"/>
    </row>
    <row r="211724" spans="16:16" x14ac:dyDescent="0.3">
      <c r="P211724" s="83"/>
    </row>
    <row r="211725" spans="16:16" x14ac:dyDescent="0.3">
      <c r="P211725" s="83"/>
    </row>
    <row r="211726" spans="16:16" x14ac:dyDescent="0.3">
      <c r="P211726" s="83"/>
    </row>
    <row r="211727" spans="16:16" x14ac:dyDescent="0.3">
      <c r="P211727" s="83"/>
    </row>
    <row r="211728" spans="16:16" x14ac:dyDescent="0.3">
      <c r="P211728" s="83"/>
    </row>
    <row r="211729" spans="16:16" x14ac:dyDescent="0.3">
      <c r="P211729" s="83"/>
    </row>
    <row r="211730" spans="16:16" x14ac:dyDescent="0.3">
      <c r="P211730" s="83"/>
    </row>
    <row r="211731" spans="16:16" x14ac:dyDescent="0.3">
      <c r="P211731" s="83"/>
    </row>
    <row r="211732" spans="16:16" x14ac:dyDescent="0.3">
      <c r="P211732" s="83"/>
    </row>
    <row r="211733" spans="16:16" x14ac:dyDescent="0.3">
      <c r="P211733" s="83"/>
    </row>
    <row r="211734" spans="16:16" x14ac:dyDescent="0.3">
      <c r="P211734" s="83"/>
    </row>
    <row r="211735" spans="16:16" x14ac:dyDescent="0.3">
      <c r="P211735" s="83"/>
    </row>
    <row r="211736" spans="16:16" x14ac:dyDescent="0.3">
      <c r="P211736" s="83"/>
    </row>
    <row r="211737" spans="16:16" x14ac:dyDescent="0.3">
      <c r="P211737" s="83"/>
    </row>
    <row r="211738" spans="16:16" x14ac:dyDescent="0.3">
      <c r="P211738" s="83"/>
    </row>
    <row r="211739" spans="16:16" x14ac:dyDescent="0.3">
      <c r="P211739" s="83"/>
    </row>
    <row r="211740" spans="16:16" x14ac:dyDescent="0.3">
      <c r="P211740" s="83"/>
    </row>
    <row r="211741" spans="16:16" x14ac:dyDescent="0.3">
      <c r="P211741" s="83"/>
    </row>
    <row r="211742" spans="16:16" x14ac:dyDescent="0.3">
      <c r="P211742" s="83"/>
    </row>
    <row r="211743" spans="16:16" x14ac:dyDescent="0.3">
      <c r="P211743" s="83"/>
    </row>
    <row r="211744" spans="16:16" x14ac:dyDescent="0.3">
      <c r="P211744" s="83"/>
    </row>
    <row r="211745" spans="16:16" x14ac:dyDescent="0.3">
      <c r="P211745" s="83"/>
    </row>
    <row r="211746" spans="16:16" x14ac:dyDescent="0.3">
      <c r="P211746" s="83"/>
    </row>
    <row r="211747" spans="16:16" x14ac:dyDescent="0.3">
      <c r="P211747" s="83"/>
    </row>
    <row r="211748" spans="16:16" x14ac:dyDescent="0.3">
      <c r="P211748" s="83"/>
    </row>
    <row r="211749" spans="16:16" x14ac:dyDescent="0.3">
      <c r="P211749" s="83"/>
    </row>
    <row r="211750" spans="16:16" x14ac:dyDescent="0.3">
      <c r="P211750" s="83"/>
    </row>
    <row r="211751" spans="16:16" x14ac:dyDescent="0.3">
      <c r="P211751" s="83"/>
    </row>
    <row r="211752" spans="16:16" x14ac:dyDescent="0.3">
      <c r="P211752" s="83"/>
    </row>
    <row r="211753" spans="16:16" x14ac:dyDescent="0.3">
      <c r="P211753" s="83"/>
    </row>
    <row r="211754" spans="16:16" x14ac:dyDescent="0.3">
      <c r="P211754" s="83"/>
    </row>
    <row r="211755" spans="16:16" x14ac:dyDescent="0.3">
      <c r="P211755" s="83"/>
    </row>
    <row r="211756" spans="16:16" x14ac:dyDescent="0.3">
      <c r="P211756" s="83"/>
    </row>
    <row r="211757" spans="16:16" x14ac:dyDescent="0.3">
      <c r="P211757" s="83"/>
    </row>
    <row r="211758" spans="16:16" x14ac:dyDescent="0.3">
      <c r="P211758" s="83"/>
    </row>
    <row r="211759" spans="16:16" x14ac:dyDescent="0.3">
      <c r="P211759" s="83"/>
    </row>
    <row r="211760" spans="16:16" x14ac:dyDescent="0.3">
      <c r="P211760" s="83"/>
    </row>
    <row r="211761" spans="16:16" x14ac:dyDescent="0.3">
      <c r="P211761" s="83"/>
    </row>
    <row r="211762" spans="16:16" x14ac:dyDescent="0.3">
      <c r="P211762" s="83"/>
    </row>
    <row r="211763" spans="16:16" x14ac:dyDescent="0.3">
      <c r="P211763" s="83"/>
    </row>
    <row r="211764" spans="16:16" x14ac:dyDescent="0.3">
      <c r="P211764" s="83"/>
    </row>
    <row r="211765" spans="16:16" x14ac:dyDescent="0.3">
      <c r="P211765" s="83"/>
    </row>
    <row r="211766" spans="16:16" x14ac:dyDescent="0.3">
      <c r="P211766" s="83"/>
    </row>
    <row r="211767" spans="16:16" x14ac:dyDescent="0.3">
      <c r="P211767" s="83"/>
    </row>
    <row r="211768" spans="16:16" x14ac:dyDescent="0.3">
      <c r="P211768" s="83"/>
    </row>
    <row r="211769" spans="16:16" x14ac:dyDescent="0.3">
      <c r="P211769" s="83"/>
    </row>
    <row r="211770" spans="16:16" x14ac:dyDescent="0.3">
      <c r="P211770" s="83"/>
    </row>
    <row r="211771" spans="16:16" x14ac:dyDescent="0.3">
      <c r="P211771" s="83"/>
    </row>
    <row r="211772" spans="16:16" x14ac:dyDescent="0.3">
      <c r="P211772" s="83"/>
    </row>
    <row r="211773" spans="16:16" x14ac:dyDescent="0.3">
      <c r="P211773" s="83"/>
    </row>
    <row r="211774" spans="16:16" x14ac:dyDescent="0.3">
      <c r="P211774" s="83"/>
    </row>
    <row r="211775" spans="16:16" x14ac:dyDescent="0.3">
      <c r="P211775" s="83"/>
    </row>
    <row r="211776" spans="16:16" x14ac:dyDescent="0.3">
      <c r="P211776" s="83"/>
    </row>
    <row r="211777" spans="16:16" x14ac:dyDescent="0.3">
      <c r="P211777" s="83"/>
    </row>
    <row r="211778" spans="16:16" x14ac:dyDescent="0.3">
      <c r="P211778" s="83"/>
    </row>
    <row r="211779" spans="16:16" x14ac:dyDescent="0.3">
      <c r="P211779" s="83"/>
    </row>
    <row r="211780" spans="16:16" x14ac:dyDescent="0.3">
      <c r="P211780" s="83"/>
    </row>
    <row r="211781" spans="16:16" x14ac:dyDescent="0.3">
      <c r="P211781" s="83"/>
    </row>
    <row r="211782" spans="16:16" x14ac:dyDescent="0.3">
      <c r="P211782" s="83"/>
    </row>
    <row r="211783" spans="16:16" x14ac:dyDescent="0.3">
      <c r="P211783" s="83"/>
    </row>
    <row r="211784" spans="16:16" x14ac:dyDescent="0.3">
      <c r="P211784" s="83"/>
    </row>
    <row r="211785" spans="16:16" x14ac:dyDescent="0.3">
      <c r="P211785" s="83"/>
    </row>
    <row r="211786" spans="16:16" x14ac:dyDescent="0.3">
      <c r="P211786" s="83"/>
    </row>
    <row r="211787" spans="16:16" x14ac:dyDescent="0.3">
      <c r="P211787" s="83"/>
    </row>
    <row r="211788" spans="16:16" x14ac:dyDescent="0.3">
      <c r="P211788" s="83"/>
    </row>
    <row r="211789" spans="16:16" x14ac:dyDescent="0.3">
      <c r="P211789" s="83"/>
    </row>
    <row r="211790" spans="16:16" x14ac:dyDescent="0.3">
      <c r="P211790" s="83"/>
    </row>
    <row r="211791" spans="16:16" x14ac:dyDescent="0.3">
      <c r="P211791" s="83"/>
    </row>
    <row r="211792" spans="16:16" x14ac:dyDescent="0.3">
      <c r="P211792" s="83"/>
    </row>
    <row r="211793" spans="16:16" x14ac:dyDescent="0.3">
      <c r="P211793" s="83"/>
    </row>
    <row r="211794" spans="16:16" x14ac:dyDescent="0.3">
      <c r="P211794" s="83"/>
    </row>
    <row r="211795" spans="16:16" x14ac:dyDescent="0.3">
      <c r="P211795" s="83"/>
    </row>
    <row r="211796" spans="16:16" x14ac:dyDescent="0.3">
      <c r="P211796" s="83"/>
    </row>
    <row r="211797" spans="16:16" x14ac:dyDescent="0.3">
      <c r="P211797" s="83"/>
    </row>
    <row r="211798" spans="16:16" x14ac:dyDescent="0.3">
      <c r="P211798" s="83"/>
    </row>
    <row r="211799" spans="16:16" x14ac:dyDescent="0.3">
      <c r="P211799" s="83"/>
    </row>
    <row r="211800" spans="16:16" x14ac:dyDescent="0.3">
      <c r="P211800" s="83"/>
    </row>
    <row r="211801" spans="16:16" x14ac:dyDescent="0.3">
      <c r="P211801" s="83"/>
    </row>
    <row r="211802" spans="16:16" x14ac:dyDescent="0.3">
      <c r="P211802" s="83"/>
    </row>
    <row r="211803" spans="16:16" x14ac:dyDescent="0.3">
      <c r="P211803" s="83"/>
    </row>
    <row r="211804" spans="16:16" x14ac:dyDescent="0.3">
      <c r="P211804" s="83"/>
    </row>
    <row r="211805" spans="16:16" x14ac:dyDescent="0.3">
      <c r="P211805" s="83"/>
    </row>
    <row r="211806" spans="16:16" x14ac:dyDescent="0.3">
      <c r="P211806" s="83"/>
    </row>
    <row r="211807" spans="16:16" x14ac:dyDescent="0.3">
      <c r="P211807" s="83"/>
    </row>
    <row r="211808" spans="16:16" x14ac:dyDescent="0.3">
      <c r="P211808" s="83"/>
    </row>
    <row r="211809" spans="16:16" x14ac:dyDescent="0.3">
      <c r="P211809" s="83"/>
    </row>
    <row r="211810" spans="16:16" x14ac:dyDescent="0.3">
      <c r="P211810" s="83"/>
    </row>
    <row r="211811" spans="16:16" x14ac:dyDescent="0.3">
      <c r="P211811" s="83"/>
    </row>
    <row r="211812" spans="16:16" x14ac:dyDescent="0.3">
      <c r="P211812" s="83"/>
    </row>
    <row r="211813" spans="16:16" x14ac:dyDescent="0.3">
      <c r="P211813" s="83"/>
    </row>
    <row r="211814" spans="16:16" x14ac:dyDescent="0.3">
      <c r="P211814" s="83"/>
    </row>
    <row r="211815" spans="16:16" x14ac:dyDescent="0.3">
      <c r="P211815" s="83"/>
    </row>
    <row r="211816" spans="16:16" x14ac:dyDescent="0.3">
      <c r="P211816" s="83"/>
    </row>
    <row r="211817" spans="16:16" x14ac:dyDescent="0.3">
      <c r="P211817" s="83"/>
    </row>
    <row r="211818" spans="16:16" x14ac:dyDescent="0.3">
      <c r="P211818" s="83"/>
    </row>
    <row r="211819" spans="16:16" x14ac:dyDescent="0.3">
      <c r="P211819" s="83"/>
    </row>
    <row r="211820" spans="16:16" x14ac:dyDescent="0.3">
      <c r="P211820" s="83"/>
    </row>
    <row r="211821" spans="16:16" x14ac:dyDescent="0.3">
      <c r="P211821" s="83"/>
    </row>
    <row r="211822" spans="16:16" x14ac:dyDescent="0.3">
      <c r="P211822" s="83"/>
    </row>
    <row r="211823" spans="16:16" x14ac:dyDescent="0.3">
      <c r="P211823" s="83"/>
    </row>
    <row r="211824" spans="16:16" x14ac:dyDescent="0.3">
      <c r="P211824" s="83"/>
    </row>
    <row r="211825" spans="16:16" x14ac:dyDescent="0.3">
      <c r="P211825" s="83"/>
    </row>
    <row r="211826" spans="16:16" x14ac:dyDescent="0.3">
      <c r="P211826" s="83"/>
    </row>
    <row r="211827" spans="16:16" x14ac:dyDescent="0.3">
      <c r="P211827" s="83"/>
    </row>
    <row r="211828" spans="16:16" x14ac:dyDescent="0.3">
      <c r="P211828" s="83"/>
    </row>
    <row r="211829" spans="16:16" x14ac:dyDescent="0.3">
      <c r="P211829" s="83"/>
    </row>
    <row r="211830" spans="16:16" x14ac:dyDescent="0.3">
      <c r="P211830" s="83"/>
    </row>
    <row r="211831" spans="16:16" x14ac:dyDescent="0.3">
      <c r="P211831" s="83"/>
    </row>
    <row r="211832" spans="16:16" x14ac:dyDescent="0.3">
      <c r="P211832" s="83"/>
    </row>
    <row r="211833" spans="16:16" x14ac:dyDescent="0.3">
      <c r="P211833" s="83"/>
    </row>
    <row r="211834" spans="16:16" x14ac:dyDescent="0.3">
      <c r="P211834" s="83"/>
    </row>
    <row r="211835" spans="16:16" x14ac:dyDescent="0.3">
      <c r="P211835" s="83"/>
    </row>
    <row r="211836" spans="16:16" x14ac:dyDescent="0.3">
      <c r="P211836" s="83"/>
    </row>
    <row r="211837" spans="16:16" x14ac:dyDescent="0.3">
      <c r="P211837" s="83"/>
    </row>
    <row r="211838" spans="16:16" x14ac:dyDescent="0.3">
      <c r="P211838" s="83"/>
    </row>
    <row r="211839" spans="16:16" x14ac:dyDescent="0.3">
      <c r="P211839" s="83"/>
    </row>
    <row r="211840" spans="16:16" x14ac:dyDescent="0.3">
      <c r="P211840" s="83"/>
    </row>
    <row r="211841" spans="16:16" x14ac:dyDescent="0.3">
      <c r="P211841" s="83"/>
    </row>
    <row r="211842" spans="16:16" x14ac:dyDescent="0.3">
      <c r="P211842" s="83"/>
    </row>
    <row r="211843" spans="16:16" x14ac:dyDescent="0.3">
      <c r="P211843" s="83"/>
    </row>
    <row r="211844" spans="16:16" x14ac:dyDescent="0.3">
      <c r="P211844" s="83"/>
    </row>
    <row r="211845" spans="16:16" x14ac:dyDescent="0.3">
      <c r="P211845" s="83"/>
    </row>
    <row r="211846" spans="16:16" x14ac:dyDescent="0.3">
      <c r="P211846" s="83"/>
    </row>
    <row r="211847" spans="16:16" x14ac:dyDescent="0.3">
      <c r="P211847" s="83"/>
    </row>
    <row r="211848" spans="16:16" x14ac:dyDescent="0.3">
      <c r="P211848" s="83"/>
    </row>
    <row r="211849" spans="16:16" x14ac:dyDescent="0.3">
      <c r="P211849" s="83"/>
    </row>
    <row r="211850" spans="16:16" x14ac:dyDescent="0.3">
      <c r="P211850" s="83"/>
    </row>
    <row r="211851" spans="16:16" x14ac:dyDescent="0.3">
      <c r="P211851" s="83"/>
    </row>
    <row r="211852" spans="16:16" x14ac:dyDescent="0.3">
      <c r="P211852" s="83"/>
    </row>
    <row r="211853" spans="16:16" x14ac:dyDescent="0.3">
      <c r="P211853" s="83"/>
    </row>
    <row r="211854" spans="16:16" x14ac:dyDescent="0.3">
      <c r="P211854" s="83"/>
    </row>
    <row r="211855" spans="16:16" x14ac:dyDescent="0.3">
      <c r="P211855" s="83"/>
    </row>
    <row r="211856" spans="16:16" x14ac:dyDescent="0.3">
      <c r="P211856" s="83"/>
    </row>
    <row r="211857" spans="16:16" x14ac:dyDescent="0.3">
      <c r="P211857" s="83"/>
    </row>
    <row r="211858" spans="16:16" x14ac:dyDescent="0.3">
      <c r="P211858" s="83"/>
    </row>
    <row r="211859" spans="16:16" x14ac:dyDescent="0.3">
      <c r="P211859" s="83"/>
    </row>
    <row r="211860" spans="16:16" x14ac:dyDescent="0.3">
      <c r="P211860" s="83"/>
    </row>
    <row r="211861" spans="16:16" x14ac:dyDescent="0.3">
      <c r="P211861" s="83"/>
    </row>
    <row r="211862" spans="16:16" x14ac:dyDescent="0.3">
      <c r="P211862" s="83"/>
    </row>
    <row r="211863" spans="16:16" x14ac:dyDescent="0.3">
      <c r="P211863" s="83"/>
    </row>
    <row r="211864" spans="16:16" x14ac:dyDescent="0.3">
      <c r="P211864" s="83"/>
    </row>
    <row r="211865" spans="16:16" x14ac:dyDescent="0.3">
      <c r="P211865" s="83"/>
    </row>
    <row r="211866" spans="16:16" x14ac:dyDescent="0.3">
      <c r="P211866" s="83"/>
    </row>
    <row r="211867" spans="16:16" x14ac:dyDescent="0.3">
      <c r="P211867" s="83"/>
    </row>
    <row r="211868" spans="16:16" x14ac:dyDescent="0.3">
      <c r="P211868" s="83"/>
    </row>
    <row r="211869" spans="16:16" x14ac:dyDescent="0.3">
      <c r="P211869" s="83"/>
    </row>
    <row r="211870" spans="16:16" x14ac:dyDescent="0.3">
      <c r="P211870" s="83"/>
    </row>
    <row r="211871" spans="16:16" x14ac:dyDescent="0.3">
      <c r="P211871" s="83"/>
    </row>
    <row r="211872" spans="16:16" x14ac:dyDescent="0.3">
      <c r="P211872" s="83"/>
    </row>
    <row r="211873" spans="16:16" x14ac:dyDescent="0.3">
      <c r="P211873" s="83"/>
    </row>
    <row r="211874" spans="16:16" x14ac:dyDescent="0.3">
      <c r="P211874" s="83"/>
    </row>
    <row r="211875" spans="16:16" x14ac:dyDescent="0.3">
      <c r="P211875" s="83"/>
    </row>
    <row r="211876" spans="16:16" x14ac:dyDescent="0.3">
      <c r="P211876" s="83"/>
    </row>
    <row r="211877" spans="16:16" x14ac:dyDescent="0.3">
      <c r="P211877" s="83"/>
    </row>
    <row r="211878" spans="16:16" x14ac:dyDescent="0.3">
      <c r="P211878" s="83"/>
    </row>
    <row r="211879" spans="16:16" x14ac:dyDescent="0.3">
      <c r="P211879" s="83"/>
    </row>
    <row r="211880" spans="16:16" x14ac:dyDescent="0.3">
      <c r="P211880" s="83"/>
    </row>
    <row r="211881" spans="16:16" x14ac:dyDescent="0.3">
      <c r="P211881" s="83"/>
    </row>
    <row r="211882" spans="16:16" x14ac:dyDescent="0.3">
      <c r="P211882" s="83"/>
    </row>
    <row r="211883" spans="16:16" x14ac:dyDescent="0.3">
      <c r="P211883" s="83"/>
    </row>
    <row r="211884" spans="16:16" x14ac:dyDescent="0.3">
      <c r="P211884" s="83"/>
    </row>
    <row r="211885" spans="16:16" x14ac:dyDescent="0.3">
      <c r="P211885" s="83"/>
    </row>
    <row r="211886" spans="16:16" x14ac:dyDescent="0.3">
      <c r="P211886" s="83"/>
    </row>
    <row r="211887" spans="16:16" x14ac:dyDescent="0.3">
      <c r="P211887" s="83"/>
    </row>
    <row r="211888" spans="16:16" x14ac:dyDescent="0.3">
      <c r="P211888" s="83"/>
    </row>
    <row r="211889" spans="16:16" x14ac:dyDescent="0.3">
      <c r="P211889" s="83"/>
    </row>
    <row r="211890" spans="16:16" x14ac:dyDescent="0.3">
      <c r="P211890" s="83"/>
    </row>
    <row r="211891" spans="16:16" x14ac:dyDescent="0.3">
      <c r="P211891" s="83"/>
    </row>
    <row r="211892" spans="16:16" x14ac:dyDescent="0.3">
      <c r="P211892" s="83"/>
    </row>
    <row r="211893" spans="16:16" x14ac:dyDescent="0.3">
      <c r="P211893" s="83"/>
    </row>
    <row r="211894" spans="16:16" x14ac:dyDescent="0.3">
      <c r="P211894" s="83"/>
    </row>
    <row r="211895" spans="16:16" x14ac:dyDescent="0.3">
      <c r="P211895" s="83"/>
    </row>
    <row r="211896" spans="16:16" x14ac:dyDescent="0.3">
      <c r="P211896" s="83"/>
    </row>
    <row r="211897" spans="16:16" x14ac:dyDescent="0.3">
      <c r="P211897" s="83"/>
    </row>
    <row r="211898" spans="16:16" x14ac:dyDescent="0.3">
      <c r="P211898" s="83"/>
    </row>
    <row r="211899" spans="16:16" x14ac:dyDescent="0.3">
      <c r="P211899" s="83"/>
    </row>
    <row r="211900" spans="16:16" x14ac:dyDescent="0.3">
      <c r="P211900" s="83"/>
    </row>
    <row r="211901" spans="16:16" x14ac:dyDescent="0.3">
      <c r="P211901" s="83"/>
    </row>
    <row r="211902" spans="16:16" x14ac:dyDescent="0.3">
      <c r="P211902" s="83"/>
    </row>
    <row r="211903" spans="16:16" x14ac:dyDescent="0.3">
      <c r="P211903" s="83"/>
    </row>
    <row r="211904" spans="16:16" x14ac:dyDescent="0.3">
      <c r="P211904" s="83"/>
    </row>
    <row r="211905" spans="16:16" x14ac:dyDescent="0.3">
      <c r="P211905" s="83"/>
    </row>
    <row r="211906" spans="16:16" x14ac:dyDescent="0.3">
      <c r="P211906" s="83"/>
    </row>
    <row r="211907" spans="16:16" x14ac:dyDescent="0.3">
      <c r="P211907" s="83"/>
    </row>
    <row r="211908" spans="16:16" x14ac:dyDescent="0.3">
      <c r="P211908" s="83"/>
    </row>
    <row r="211909" spans="16:16" x14ac:dyDescent="0.3">
      <c r="P211909" s="83"/>
    </row>
    <row r="211910" spans="16:16" x14ac:dyDescent="0.3">
      <c r="P211910" s="83"/>
    </row>
    <row r="211911" spans="16:16" x14ac:dyDescent="0.3">
      <c r="P211911" s="83"/>
    </row>
    <row r="211912" spans="16:16" x14ac:dyDescent="0.3">
      <c r="P211912" s="83"/>
    </row>
    <row r="211913" spans="16:16" x14ac:dyDescent="0.3">
      <c r="P211913" s="83"/>
    </row>
    <row r="211914" spans="16:16" x14ac:dyDescent="0.3">
      <c r="P211914" s="83"/>
    </row>
    <row r="211915" spans="16:16" x14ac:dyDescent="0.3">
      <c r="P211915" s="83"/>
    </row>
    <row r="211916" spans="16:16" x14ac:dyDescent="0.3">
      <c r="P211916" s="83"/>
    </row>
    <row r="211917" spans="16:16" x14ac:dyDescent="0.3">
      <c r="P211917" s="83"/>
    </row>
    <row r="211918" spans="16:16" x14ac:dyDescent="0.3">
      <c r="P211918" s="83"/>
    </row>
    <row r="211919" spans="16:16" x14ac:dyDescent="0.3">
      <c r="P211919" s="83"/>
    </row>
    <row r="211920" spans="16:16" x14ac:dyDescent="0.3">
      <c r="P211920" s="83"/>
    </row>
    <row r="211921" spans="16:16" x14ac:dyDescent="0.3">
      <c r="P211921" s="83"/>
    </row>
    <row r="211922" spans="16:16" x14ac:dyDescent="0.3">
      <c r="P211922" s="83"/>
    </row>
    <row r="211923" spans="16:16" x14ac:dyDescent="0.3">
      <c r="P211923" s="83"/>
    </row>
    <row r="211924" spans="16:16" x14ac:dyDescent="0.3">
      <c r="P211924" s="83"/>
    </row>
    <row r="211925" spans="16:16" x14ac:dyDescent="0.3">
      <c r="P211925" s="83"/>
    </row>
    <row r="211926" spans="16:16" x14ac:dyDescent="0.3">
      <c r="P211926" s="83"/>
    </row>
    <row r="211927" spans="16:16" x14ac:dyDescent="0.3">
      <c r="P211927" s="83"/>
    </row>
    <row r="211928" spans="16:16" x14ac:dyDescent="0.3">
      <c r="P211928" s="83"/>
    </row>
    <row r="211929" spans="16:16" x14ac:dyDescent="0.3">
      <c r="P211929" s="83"/>
    </row>
    <row r="211930" spans="16:16" x14ac:dyDescent="0.3">
      <c r="P211930" s="83"/>
    </row>
    <row r="211931" spans="16:16" x14ac:dyDescent="0.3">
      <c r="P211931" s="83"/>
    </row>
    <row r="211932" spans="16:16" x14ac:dyDescent="0.3">
      <c r="P211932" s="83"/>
    </row>
    <row r="211933" spans="16:16" x14ac:dyDescent="0.3">
      <c r="P211933" s="83"/>
    </row>
    <row r="211934" spans="16:16" x14ac:dyDescent="0.3">
      <c r="P211934" s="83"/>
    </row>
    <row r="211935" spans="16:16" x14ac:dyDescent="0.3">
      <c r="P211935" s="83"/>
    </row>
    <row r="211936" spans="16:16" x14ac:dyDescent="0.3">
      <c r="P211936" s="83"/>
    </row>
    <row r="211937" spans="16:16" x14ac:dyDescent="0.3">
      <c r="P211937" s="83"/>
    </row>
    <row r="211938" spans="16:16" x14ac:dyDescent="0.3">
      <c r="P211938" s="83"/>
    </row>
    <row r="211939" spans="16:16" x14ac:dyDescent="0.3">
      <c r="P211939" s="83"/>
    </row>
    <row r="211940" spans="16:16" x14ac:dyDescent="0.3">
      <c r="P211940" s="83"/>
    </row>
    <row r="211941" spans="16:16" x14ac:dyDescent="0.3">
      <c r="P211941" s="83"/>
    </row>
    <row r="211942" spans="16:16" x14ac:dyDescent="0.3">
      <c r="P211942" s="83"/>
    </row>
    <row r="211943" spans="16:16" x14ac:dyDescent="0.3">
      <c r="P211943" s="83"/>
    </row>
    <row r="211944" spans="16:16" x14ac:dyDescent="0.3">
      <c r="P211944" s="83"/>
    </row>
    <row r="211945" spans="16:16" x14ac:dyDescent="0.3">
      <c r="P211945" s="83"/>
    </row>
    <row r="211946" spans="16:16" x14ac:dyDescent="0.3">
      <c r="P211946" s="83"/>
    </row>
    <row r="211947" spans="16:16" x14ac:dyDescent="0.3">
      <c r="P211947" s="83"/>
    </row>
    <row r="211948" spans="16:16" x14ac:dyDescent="0.3">
      <c r="P211948" s="83"/>
    </row>
    <row r="211949" spans="16:16" x14ac:dyDescent="0.3">
      <c r="P211949" s="83"/>
    </row>
    <row r="211950" spans="16:16" x14ac:dyDescent="0.3">
      <c r="P211950" s="83"/>
    </row>
    <row r="211951" spans="16:16" x14ac:dyDescent="0.3">
      <c r="P211951" s="83"/>
    </row>
    <row r="211952" spans="16:16" x14ac:dyDescent="0.3">
      <c r="P211952" s="83"/>
    </row>
    <row r="211953" spans="16:16" x14ac:dyDescent="0.3">
      <c r="P211953" s="83"/>
    </row>
    <row r="211954" spans="16:16" x14ac:dyDescent="0.3">
      <c r="P211954" s="83"/>
    </row>
    <row r="211955" spans="16:16" x14ac:dyDescent="0.3">
      <c r="P211955" s="83"/>
    </row>
    <row r="211956" spans="16:16" x14ac:dyDescent="0.3">
      <c r="P211956" s="83"/>
    </row>
    <row r="211957" spans="16:16" x14ac:dyDescent="0.3">
      <c r="P211957" s="83"/>
    </row>
    <row r="211958" spans="16:16" x14ac:dyDescent="0.3">
      <c r="P211958" s="83"/>
    </row>
    <row r="211959" spans="16:16" x14ac:dyDescent="0.3">
      <c r="P211959" s="83"/>
    </row>
    <row r="211960" spans="16:16" x14ac:dyDescent="0.3">
      <c r="P211960" s="83"/>
    </row>
    <row r="211961" spans="16:16" x14ac:dyDescent="0.3">
      <c r="P211961" s="83"/>
    </row>
    <row r="211962" spans="16:16" x14ac:dyDescent="0.3">
      <c r="P211962" s="83"/>
    </row>
    <row r="211963" spans="16:16" x14ac:dyDescent="0.3">
      <c r="P211963" s="83"/>
    </row>
    <row r="211964" spans="16:16" x14ac:dyDescent="0.3">
      <c r="P211964" s="83"/>
    </row>
    <row r="211965" spans="16:16" x14ac:dyDescent="0.3">
      <c r="P211965" s="83"/>
    </row>
    <row r="211966" spans="16:16" x14ac:dyDescent="0.3">
      <c r="P211966" s="83"/>
    </row>
    <row r="211967" spans="16:16" x14ac:dyDescent="0.3">
      <c r="P211967" s="83"/>
    </row>
    <row r="211968" spans="16:16" x14ac:dyDescent="0.3">
      <c r="P211968" s="83"/>
    </row>
    <row r="211969" spans="16:16" x14ac:dyDescent="0.3">
      <c r="P211969" s="83"/>
    </row>
    <row r="211970" spans="16:16" x14ac:dyDescent="0.3">
      <c r="P211970" s="83"/>
    </row>
    <row r="211971" spans="16:16" x14ac:dyDescent="0.3">
      <c r="P211971" s="83"/>
    </row>
    <row r="211972" spans="16:16" x14ac:dyDescent="0.3">
      <c r="P211972" s="83"/>
    </row>
    <row r="211973" spans="16:16" x14ac:dyDescent="0.3">
      <c r="P211973" s="83"/>
    </row>
    <row r="211974" spans="16:16" x14ac:dyDescent="0.3">
      <c r="P211974" s="83"/>
    </row>
    <row r="211975" spans="16:16" x14ac:dyDescent="0.3">
      <c r="P211975" s="83"/>
    </row>
    <row r="211976" spans="16:16" x14ac:dyDescent="0.3">
      <c r="P211976" s="83"/>
    </row>
    <row r="211977" spans="16:16" x14ac:dyDescent="0.3">
      <c r="P211977" s="83"/>
    </row>
    <row r="211978" spans="16:16" x14ac:dyDescent="0.3">
      <c r="P211978" s="83"/>
    </row>
    <row r="211979" spans="16:16" x14ac:dyDescent="0.3">
      <c r="P211979" s="83"/>
    </row>
    <row r="211980" spans="16:16" x14ac:dyDescent="0.3">
      <c r="P211980" s="83"/>
    </row>
    <row r="211981" spans="16:16" x14ac:dyDescent="0.3">
      <c r="P211981" s="83"/>
    </row>
    <row r="211982" spans="16:16" x14ac:dyDescent="0.3">
      <c r="P211982" s="83"/>
    </row>
    <row r="211983" spans="16:16" x14ac:dyDescent="0.3">
      <c r="P211983" s="83"/>
    </row>
    <row r="211984" spans="16:16" x14ac:dyDescent="0.3">
      <c r="P211984" s="83"/>
    </row>
    <row r="211985" spans="16:16" x14ac:dyDescent="0.3">
      <c r="P211985" s="83"/>
    </row>
    <row r="211986" spans="16:16" x14ac:dyDescent="0.3">
      <c r="P211986" s="83"/>
    </row>
    <row r="211987" spans="16:16" x14ac:dyDescent="0.3">
      <c r="P211987" s="83"/>
    </row>
    <row r="211988" spans="16:16" x14ac:dyDescent="0.3">
      <c r="P211988" s="83"/>
    </row>
    <row r="211989" spans="16:16" x14ac:dyDescent="0.3">
      <c r="P211989" s="83"/>
    </row>
    <row r="211990" spans="16:16" x14ac:dyDescent="0.3">
      <c r="P211990" s="83"/>
    </row>
    <row r="211991" spans="16:16" x14ac:dyDescent="0.3">
      <c r="P211991" s="83"/>
    </row>
    <row r="211992" spans="16:16" x14ac:dyDescent="0.3">
      <c r="P211992" s="83"/>
    </row>
    <row r="211993" spans="16:16" x14ac:dyDescent="0.3">
      <c r="P211993" s="83"/>
    </row>
    <row r="211994" spans="16:16" x14ac:dyDescent="0.3">
      <c r="P211994" s="83"/>
    </row>
    <row r="211995" spans="16:16" x14ac:dyDescent="0.3">
      <c r="P211995" s="83"/>
    </row>
    <row r="211996" spans="16:16" x14ac:dyDescent="0.3">
      <c r="P211996" s="83"/>
    </row>
    <row r="211997" spans="16:16" x14ac:dyDescent="0.3">
      <c r="P211997" s="83"/>
    </row>
    <row r="211998" spans="16:16" x14ac:dyDescent="0.3">
      <c r="P211998" s="83"/>
    </row>
    <row r="211999" spans="16:16" x14ac:dyDescent="0.3">
      <c r="P211999" s="83"/>
    </row>
    <row r="212000" spans="16:16" x14ac:dyDescent="0.3">
      <c r="P212000" s="83"/>
    </row>
    <row r="212001" spans="16:16" x14ac:dyDescent="0.3">
      <c r="P212001" s="83"/>
    </row>
    <row r="212002" spans="16:16" x14ac:dyDescent="0.3">
      <c r="P212002" s="83"/>
    </row>
    <row r="212003" spans="16:16" x14ac:dyDescent="0.3">
      <c r="P212003" s="83"/>
    </row>
    <row r="212004" spans="16:16" x14ac:dyDescent="0.3">
      <c r="P212004" s="83"/>
    </row>
    <row r="212005" spans="16:16" x14ac:dyDescent="0.3">
      <c r="P212005" s="83"/>
    </row>
    <row r="212006" spans="16:16" x14ac:dyDescent="0.3">
      <c r="P212006" s="83"/>
    </row>
    <row r="212007" spans="16:16" x14ac:dyDescent="0.3">
      <c r="P212007" s="83"/>
    </row>
    <row r="212008" spans="16:16" x14ac:dyDescent="0.3">
      <c r="P212008" s="83"/>
    </row>
    <row r="212009" spans="16:16" x14ac:dyDescent="0.3">
      <c r="P212009" s="83"/>
    </row>
    <row r="212010" spans="16:16" x14ac:dyDescent="0.3">
      <c r="P212010" s="83"/>
    </row>
    <row r="212011" spans="16:16" x14ac:dyDescent="0.3">
      <c r="P212011" s="83"/>
    </row>
    <row r="212012" spans="16:16" x14ac:dyDescent="0.3">
      <c r="P212012" s="83"/>
    </row>
    <row r="212013" spans="16:16" x14ac:dyDescent="0.3">
      <c r="P212013" s="83"/>
    </row>
    <row r="212014" spans="16:16" x14ac:dyDescent="0.3">
      <c r="P212014" s="83"/>
    </row>
    <row r="212015" spans="16:16" x14ac:dyDescent="0.3">
      <c r="P212015" s="83"/>
    </row>
    <row r="212016" spans="16:16" x14ac:dyDescent="0.3">
      <c r="P212016" s="83"/>
    </row>
    <row r="212017" spans="16:16" x14ac:dyDescent="0.3">
      <c r="P212017" s="83"/>
    </row>
    <row r="212018" spans="16:16" x14ac:dyDescent="0.3">
      <c r="P212018" s="83"/>
    </row>
    <row r="212019" spans="16:16" x14ac:dyDescent="0.3">
      <c r="P212019" s="83"/>
    </row>
    <row r="212020" spans="16:16" x14ac:dyDescent="0.3">
      <c r="P212020" s="83"/>
    </row>
    <row r="212021" spans="16:16" x14ac:dyDescent="0.3">
      <c r="P212021" s="83"/>
    </row>
    <row r="212022" spans="16:16" x14ac:dyDescent="0.3">
      <c r="P212022" s="83"/>
    </row>
    <row r="212023" spans="16:16" x14ac:dyDescent="0.3">
      <c r="P212023" s="83"/>
    </row>
    <row r="212024" spans="16:16" x14ac:dyDescent="0.3">
      <c r="P212024" s="83"/>
    </row>
    <row r="212025" spans="16:16" x14ac:dyDescent="0.3">
      <c r="P212025" s="83"/>
    </row>
    <row r="212026" spans="16:16" x14ac:dyDescent="0.3">
      <c r="P212026" s="83"/>
    </row>
    <row r="212027" spans="16:16" x14ac:dyDescent="0.3">
      <c r="P212027" s="83"/>
    </row>
    <row r="212028" spans="16:16" x14ac:dyDescent="0.3">
      <c r="P212028" s="83"/>
    </row>
    <row r="212029" spans="16:16" x14ac:dyDescent="0.3">
      <c r="P212029" s="83"/>
    </row>
    <row r="212030" spans="16:16" x14ac:dyDescent="0.3">
      <c r="P212030" s="83"/>
    </row>
    <row r="212031" spans="16:16" x14ac:dyDescent="0.3">
      <c r="P212031" s="83"/>
    </row>
    <row r="212032" spans="16:16" x14ac:dyDescent="0.3">
      <c r="P212032" s="83"/>
    </row>
    <row r="212033" spans="16:16" x14ac:dyDescent="0.3">
      <c r="P212033" s="83"/>
    </row>
    <row r="212034" spans="16:16" x14ac:dyDescent="0.3">
      <c r="P212034" s="83"/>
    </row>
    <row r="212035" spans="16:16" x14ac:dyDescent="0.3">
      <c r="P212035" s="83"/>
    </row>
    <row r="212036" spans="16:16" x14ac:dyDescent="0.3">
      <c r="P212036" s="83"/>
    </row>
    <row r="212037" spans="16:16" x14ac:dyDescent="0.3">
      <c r="P212037" s="83"/>
    </row>
    <row r="212038" spans="16:16" x14ac:dyDescent="0.3">
      <c r="P212038" s="83"/>
    </row>
    <row r="212039" spans="16:16" x14ac:dyDescent="0.3">
      <c r="P212039" s="83"/>
    </row>
    <row r="212040" spans="16:16" x14ac:dyDescent="0.3">
      <c r="P212040" s="83"/>
    </row>
    <row r="212041" spans="16:16" x14ac:dyDescent="0.3">
      <c r="P212041" s="83"/>
    </row>
    <row r="212042" spans="16:16" x14ac:dyDescent="0.3">
      <c r="P212042" s="83"/>
    </row>
    <row r="212043" spans="16:16" x14ac:dyDescent="0.3">
      <c r="P212043" s="83"/>
    </row>
    <row r="212044" spans="16:16" x14ac:dyDescent="0.3">
      <c r="P212044" s="83"/>
    </row>
    <row r="212045" spans="16:16" x14ac:dyDescent="0.3">
      <c r="P212045" s="83"/>
    </row>
    <row r="212046" spans="16:16" x14ac:dyDescent="0.3">
      <c r="P212046" s="83"/>
    </row>
    <row r="212047" spans="16:16" x14ac:dyDescent="0.3">
      <c r="P212047" s="83"/>
    </row>
    <row r="212048" spans="16:16" x14ac:dyDescent="0.3">
      <c r="P212048" s="83"/>
    </row>
    <row r="212049" spans="16:16" x14ac:dyDescent="0.3">
      <c r="P212049" s="83"/>
    </row>
    <row r="212050" spans="16:16" x14ac:dyDescent="0.3">
      <c r="P212050" s="83"/>
    </row>
    <row r="212051" spans="16:16" x14ac:dyDescent="0.3">
      <c r="P212051" s="83"/>
    </row>
    <row r="212052" spans="16:16" x14ac:dyDescent="0.3">
      <c r="P212052" s="83"/>
    </row>
    <row r="212053" spans="16:16" x14ac:dyDescent="0.3">
      <c r="P212053" s="83"/>
    </row>
    <row r="212054" spans="16:16" x14ac:dyDescent="0.3">
      <c r="P212054" s="83"/>
    </row>
    <row r="212055" spans="16:16" x14ac:dyDescent="0.3">
      <c r="P212055" s="83"/>
    </row>
    <row r="212056" spans="16:16" x14ac:dyDescent="0.3">
      <c r="P212056" s="83"/>
    </row>
    <row r="212057" spans="16:16" x14ac:dyDescent="0.3">
      <c r="P212057" s="83"/>
    </row>
    <row r="212058" spans="16:16" x14ac:dyDescent="0.3">
      <c r="P212058" s="83"/>
    </row>
    <row r="212059" spans="16:16" x14ac:dyDescent="0.3">
      <c r="P212059" s="83"/>
    </row>
    <row r="212060" spans="16:16" x14ac:dyDescent="0.3">
      <c r="P212060" s="83"/>
    </row>
    <row r="212061" spans="16:16" x14ac:dyDescent="0.3">
      <c r="P212061" s="83"/>
    </row>
    <row r="212062" spans="16:16" x14ac:dyDescent="0.3">
      <c r="P212062" s="83"/>
    </row>
    <row r="212063" spans="16:16" x14ac:dyDescent="0.3">
      <c r="P212063" s="83"/>
    </row>
    <row r="212064" spans="16:16" x14ac:dyDescent="0.3">
      <c r="P212064" s="83"/>
    </row>
    <row r="212065" spans="16:16" x14ac:dyDescent="0.3">
      <c r="P212065" s="83"/>
    </row>
    <row r="212066" spans="16:16" x14ac:dyDescent="0.3">
      <c r="P212066" s="83"/>
    </row>
    <row r="212067" spans="16:16" x14ac:dyDescent="0.3">
      <c r="P212067" s="83"/>
    </row>
    <row r="212068" spans="16:16" x14ac:dyDescent="0.3">
      <c r="P212068" s="83"/>
    </row>
    <row r="212069" spans="16:16" x14ac:dyDescent="0.3">
      <c r="P212069" s="83"/>
    </row>
    <row r="212070" spans="16:16" x14ac:dyDescent="0.3">
      <c r="P212070" s="83"/>
    </row>
    <row r="212071" spans="16:16" x14ac:dyDescent="0.3">
      <c r="P212071" s="83"/>
    </row>
    <row r="212072" spans="16:16" x14ac:dyDescent="0.3">
      <c r="P212072" s="83"/>
    </row>
    <row r="212073" spans="16:16" x14ac:dyDescent="0.3">
      <c r="P212073" s="83"/>
    </row>
    <row r="212074" spans="16:16" x14ac:dyDescent="0.3">
      <c r="P212074" s="83"/>
    </row>
    <row r="212075" spans="16:16" x14ac:dyDescent="0.3">
      <c r="P212075" s="83"/>
    </row>
    <row r="212076" spans="16:16" x14ac:dyDescent="0.3">
      <c r="P212076" s="83"/>
    </row>
    <row r="212077" spans="16:16" x14ac:dyDescent="0.3">
      <c r="P212077" s="83"/>
    </row>
    <row r="212078" spans="16:16" x14ac:dyDescent="0.3">
      <c r="P212078" s="83"/>
    </row>
    <row r="212079" spans="16:16" x14ac:dyDescent="0.3">
      <c r="P212079" s="83"/>
    </row>
    <row r="212080" spans="16:16" x14ac:dyDescent="0.3">
      <c r="P212080" s="83"/>
    </row>
    <row r="212081" spans="16:16" x14ac:dyDescent="0.3">
      <c r="P212081" s="83"/>
    </row>
    <row r="212082" spans="16:16" x14ac:dyDescent="0.3">
      <c r="P212082" s="83"/>
    </row>
    <row r="212083" spans="16:16" x14ac:dyDescent="0.3">
      <c r="P212083" s="83"/>
    </row>
    <row r="212084" spans="16:16" x14ac:dyDescent="0.3">
      <c r="P212084" s="83"/>
    </row>
    <row r="212085" spans="16:16" x14ac:dyDescent="0.3">
      <c r="P212085" s="83"/>
    </row>
    <row r="212086" spans="16:16" x14ac:dyDescent="0.3">
      <c r="P212086" s="83"/>
    </row>
    <row r="212087" spans="16:16" x14ac:dyDescent="0.3">
      <c r="P212087" s="83"/>
    </row>
    <row r="212088" spans="16:16" x14ac:dyDescent="0.3">
      <c r="P212088" s="83"/>
    </row>
    <row r="212089" spans="16:16" x14ac:dyDescent="0.3">
      <c r="P212089" s="83"/>
    </row>
    <row r="212090" spans="16:16" x14ac:dyDescent="0.3">
      <c r="P212090" s="83"/>
    </row>
    <row r="212091" spans="16:16" x14ac:dyDescent="0.3">
      <c r="P212091" s="83"/>
    </row>
    <row r="212092" spans="16:16" x14ac:dyDescent="0.3">
      <c r="P212092" s="83"/>
    </row>
    <row r="212093" spans="16:16" x14ac:dyDescent="0.3">
      <c r="P212093" s="83"/>
    </row>
    <row r="212094" spans="16:16" x14ac:dyDescent="0.3">
      <c r="P212094" s="83"/>
    </row>
    <row r="212095" spans="16:16" x14ac:dyDescent="0.3">
      <c r="P212095" s="83"/>
    </row>
    <row r="212096" spans="16:16" x14ac:dyDescent="0.3">
      <c r="P212096" s="83"/>
    </row>
    <row r="212097" spans="16:16" x14ac:dyDescent="0.3">
      <c r="P212097" s="83"/>
    </row>
    <row r="212098" spans="16:16" x14ac:dyDescent="0.3">
      <c r="P212098" s="83"/>
    </row>
    <row r="212099" spans="16:16" x14ac:dyDescent="0.3">
      <c r="P212099" s="83"/>
    </row>
    <row r="212100" spans="16:16" x14ac:dyDescent="0.3">
      <c r="P212100" s="83"/>
    </row>
    <row r="212101" spans="16:16" x14ac:dyDescent="0.3">
      <c r="P212101" s="83"/>
    </row>
    <row r="212102" spans="16:16" x14ac:dyDescent="0.3">
      <c r="P212102" s="83"/>
    </row>
    <row r="212103" spans="16:16" x14ac:dyDescent="0.3">
      <c r="P212103" s="83"/>
    </row>
    <row r="212104" spans="16:16" x14ac:dyDescent="0.3">
      <c r="P212104" s="83"/>
    </row>
    <row r="212105" spans="16:16" x14ac:dyDescent="0.3">
      <c r="P212105" s="83"/>
    </row>
    <row r="212106" spans="16:16" x14ac:dyDescent="0.3">
      <c r="P212106" s="83"/>
    </row>
    <row r="212107" spans="16:16" x14ac:dyDescent="0.3">
      <c r="P212107" s="83"/>
    </row>
    <row r="212108" spans="16:16" x14ac:dyDescent="0.3">
      <c r="P212108" s="83"/>
    </row>
    <row r="212109" spans="16:16" x14ac:dyDescent="0.3">
      <c r="P212109" s="83"/>
    </row>
    <row r="212110" spans="16:16" x14ac:dyDescent="0.3">
      <c r="P212110" s="83"/>
    </row>
    <row r="212111" spans="16:16" x14ac:dyDescent="0.3">
      <c r="P212111" s="83"/>
    </row>
    <row r="212112" spans="16:16" x14ac:dyDescent="0.3">
      <c r="P212112" s="83"/>
    </row>
    <row r="212113" spans="16:16" x14ac:dyDescent="0.3">
      <c r="P212113" s="83"/>
    </row>
    <row r="212114" spans="16:16" x14ac:dyDescent="0.3">
      <c r="P212114" s="83"/>
    </row>
    <row r="212115" spans="16:16" x14ac:dyDescent="0.3">
      <c r="P212115" s="83"/>
    </row>
    <row r="212116" spans="16:16" x14ac:dyDescent="0.3">
      <c r="P212116" s="83"/>
    </row>
    <row r="212117" spans="16:16" x14ac:dyDescent="0.3">
      <c r="P212117" s="83"/>
    </row>
    <row r="212118" spans="16:16" x14ac:dyDescent="0.3">
      <c r="P212118" s="83"/>
    </row>
    <row r="212119" spans="16:16" x14ac:dyDescent="0.3">
      <c r="P212119" s="83"/>
    </row>
    <row r="212120" spans="16:16" x14ac:dyDescent="0.3">
      <c r="P212120" s="83"/>
    </row>
    <row r="212121" spans="16:16" x14ac:dyDescent="0.3">
      <c r="P212121" s="83"/>
    </row>
    <row r="212122" spans="16:16" x14ac:dyDescent="0.3">
      <c r="P212122" s="83"/>
    </row>
    <row r="212123" spans="16:16" x14ac:dyDescent="0.3">
      <c r="P212123" s="83"/>
    </row>
    <row r="212124" spans="16:16" x14ac:dyDescent="0.3">
      <c r="P212124" s="83"/>
    </row>
    <row r="212125" spans="16:16" x14ac:dyDescent="0.3">
      <c r="P212125" s="83"/>
    </row>
    <row r="212126" spans="16:16" x14ac:dyDescent="0.3">
      <c r="P212126" s="83"/>
    </row>
    <row r="212127" spans="16:16" x14ac:dyDescent="0.3">
      <c r="P212127" s="83"/>
    </row>
    <row r="212128" spans="16:16" x14ac:dyDescent="0.3">
      <c r="P212128" s="83"/>
    </row>
    <row r="212129" spans="16:16" x14ac:dyDescent="0.3">
      <c r="P212129" s="83"/>
    </row>
    <row r="212130" spans="16:16" x14ac:dyDescent="0.3">
      <c r="P212130" s="83"/>
    </row>
    <row r="212131" spans="16:16" x14ac:dyDescent="0.3">
      <c r="P212131" s="83"/>
    </row>
    <row r="212132" spans="16:16" x14ac:dyDescent="0.3">
      <c r="P212132" s="83"/>
    </row>
    <row r="212133" spans="16:16" x14ac:dyDescent="0.3">
      <c r="P212133" s="83"/>
    </row>
    <row r="212134" spans="16:16" x14ac:dyDescent="0.3">
      <c r="P212134" s="83"/>
    </row>
    <row r="212135" spans="16:16" x14ac:dyDescent="0.3">
      <c r="P212135" s="83"/>
    </row>
    <row r="212136" spans="16:16" x14ac:dyDescent="0.3">
      <c r="P212136" s="83"/>
    </row>
    <row r="212137" spans="16:16" x14ac:dyDescent="0.3">
      <c r="P212137" s="83"/>
    </row>
    <row r="212138" spans="16:16" x14ac:dyDescent="0.3">
      <c r="P212138" s="83"/>
    </row>
    <row r="212139" spans="16:16" x14ac:dyDescent="0.3">
      <c r="P212139" s="83"/>
    </row>
    <row r="212140" spans="16:16" x14ac:dyDescent="0.3">
      <c r="P212140" s="83"/>
    </row>
    <row r="212141" spans="16:16" x14ac:dyDescent="0.3">
      <c r="P212141" s="83"/>
    </row>
    <row r="212142" spans="16:16" x14ac:dyDescent="0.3">
      <c r="P212142" s="83"/>
    </row>
    <row r="212143" spans="16:16" x14ac:dyDescent="0.3">
      <c r="P212143" s="83"/>
    </row>
    <row r="212144" spans="16:16" x14ac:dyDescent="0.3">
      <c r="P212144" s="83"/>
    </row>
    <row r="212145" spans="16:16" x14ac:dyDescent="0.3">
      <c r="P212145" s="83"/>
    </row>
    <row r="212146" spans="16:16" x14ac:dyDescent="0.3">
      <c r="P212146" s="83"/>
    </row>
    <row r="212147" spans="16:16" x14ac:dyDescent="0.3">
      <c r="P212147" s="83"/>
    </row>
    <row r="212148" spans="16:16" x14ac:dyDescent="0.3">
      <c r="P212148" s="83"/>
    </row>
    <row r="212149" spans="16:16" x14ac:dyDescent="0.3">
      <c r="P212149" s="83"/>
    </row>
    <row r="212150" spans="16:16" x14ac:dyDescent="0.3">
      <c r="P212150" s="83"/>
    </row>
    <row r="212151" spans="16:16" x14ac:dyDescent="0.3">
      <c r="P212151" s="83"/>
    </row>
    <row r="212152" spans="16:16" x14ac:dyDescent="0.3">
      <c r="P212152" s="83"/>
    </row>
    <row r="212153" spans="16:16" x14ac:dyDescent="0.3">
      <c r="P212153" s="83"/>
    </row>
    <row r="212154" spans="16:16" x14ac:dyDescent="0.3">
      <c r="P212154" s="83"/>
    </row>
    <row r="212155" spans="16:16" x14ac:dyDescent="0.3">
      <c r="P212155" s="83"/>
    </row>
    <row r="212156" spans="16:16" x14ac:dyDescent="0.3">
      <c r="P212156" s="83"/>
    </row>
    <row r="212157" spans="16:16" x14ac:dyDescent="0.3">
      <c r="P212157" s="83"/>
    </row>
    <row r="212158" spans="16:16" x14ac:dyDescent="0.3">
      <c r="P212158" s="83"/>
    </row>
    <row r="212159" spans="16:16" x14ac:dyDescent="0.3">
      <c r="P212159" s="83"/>
    </row>
    <row r="212160" spans="16:16" x14ac:dyDescent="0.3">
      <c r="P212160" s="83"/>
    </row>
    <row r="212161" spans="16:16" x14ac:dyDescent="0.3">
      <c r="P212161" s="83"/>
    </row>
    <row r="212162" spans="16:16" x14ac:dyDescent="0.3">
      <c r="P212162" s="83"/>
    </row>
    <row r="212163" spans="16:16" x14ac:dyDescent="0.3">
      <c r="P212163" s="83"/>
    </row>
    <row r="212164" spans="16:16" x14ac:dyDescent="0.3">
      <c r="P212164" s="83"/>
    </row>
    <row r="212165" spans="16:16" x14ac:dyDescent="0.3">
      <c r="P212165" s="83"/>
    </row>
    <row r="212166" spans="16:16" x14ac:dyDescent="0.3">
      <c r="P212166" s="83"/>
    </row>
    <row r="212167" spans="16:16" x14ac:dyDescent="0.3">
      <c r="P212167" s="83"/>
    </row>
    <row r="212168" spans="16:16" x14ac:dyDescent="0.3">
      <c r="P212168" s="83"/>
    </row>
    <row r="212169" spans="16:16" x14ac:dyDescent="0.3">
      <c r="P212169" s="83"/>
    </row>
    <row r="212170" spans="16:16" x14ac:dyDescent="0.3">
      <c r="P212170" s="83"/>
    </row>
    <row r="212171" spans="16:16" x14ac:dyDescent="0.3">
      <c r="P212171" s="83"/>
    </row>
    <row r="212172" spans="16:16" x14ac:dyDescent="0.3">
      <c r="P212172" s="83"/>
    </row>
    <row r="212173" spans="16:16" x14ac:dyDescent="0.3">
      <c r="P212173" s="83"/>
    </row>
    <row r="212174" spans="16:16" x14ac:dyDescent="0.3">
      <c r="P212174" s="83"/>
    </row>
    <row r="212175" spans="16:16" x14ac:dyDescent="0.3">
      <c r="P212175" s="83"/>
    </row>
    <row r="212176" spans="16:16" x14ac:dyDescent="0.3">
      <c r="P212176" s="83"/>
    </row>
    <row r="212177" spans="16:16" x14ac:dyDescent="0.3">
      <c r="P212177" s="83"/>
    </row>
    <row r="212178" spans="16:16" x14ac:dyDescent="0.3">
      <c r="P212178" s="83"/>
    </row>
    <row r="212179" spans="16:16" x14ac:dyDescent="0.3">
      <c r="P212179" s="83"/>
    </row>
    <row r="212180" spans="16:16" x14ac:dyDescent="0.3">
      <c r="P212180" s="83"/>
    </row>
    <row r="212181" spans="16:16" x14ac:dyDescent="0.3">
      <c r="P212181" s="83"/>
    </row>
    <row r="212182" spans="16:16" x14ac:dyDescent="0.3">
      <c r="P212182" s="83"/>
    </row>
    <row r="212183" spans="16:16" x14ac:dyDescent="0.3">
      <c r="P212183" s="83"/>
    </row>
    <row r="212184" spans="16:16" x14ac:dyDescent="0.3">
      <c r="P212184" s="83"/>
    </row>
    <row r="212185" spans="16:16" x14ac:dyDescent="0.3">
      <c r="P212185" s="83"/>
    </row>
    <row r="212186" spans="16:16" x14ac:dyDescent="0.3">
      <c r="P212186" s="83"/>
    </row>
    <row r="212187" spans="16:16" x14ac:dyDescent="0.3">
      <c r="P212187" s="83"/>
    </row>
    <row r="212188" spans="16:16" x14ac:dyDescent="0.3">
      <c r="P212188" s="83"/>
    </row>
    <row r="212189" spans="16:16" x14ac:dyDescent="0.3">
      <c r="P212189" s="83"/>
    </row>
    <row r="212190" spans="16:16" x14ac:dyDescent="0.3">
      <c r="P212190" s="83"/>
    </row>
    <row r="212191" spans="16:16" x14ac:dyDescent="0.3">
      <c r="P212191" s="83"/>
    </row>
    <row r="212192" spans="16:16" x14ac:dyDescent="0.3">
      <c r="P212192" s="83"/>
    </row>
    <row r="212193" spans="16:16" x14ac:dyDescent="0.3">
      <c r="P212193" s="83"/>
    </row>
    <row r="212194" spans="16:16" x14ac:dyDescent="0.3">
      <c r="P212194" s="83"/>
    </row>
    <row r="212195" spans="16:16" x14ac:dyDescent="0.3">
      <c r="P212195" s="83"/>
    </row>
    <row r="212196" spans="16:16" x14ac:dyDescent="0.3">
      <c r="P212196" s="83"/>
    </row>
    <row r="212197" spans="16:16" x14ac:dyDescent="0.3">
      <c r="P212197" s="83"/>
    </row>
    <row r="212198" spans="16:16" x14ac:dyDescent="0.3">
      <c r="P212198" s="83"/>
    </row>
    <row r="212199" spans="16:16" x14ac:dyDescent="0.3">
      <c r="P212199" s="83"/>
    </row>
    <row r="212200" spans="16:16" x14ac:dyDescent="0.3">
      <c r="P212200" s="83"/>
    </row>
    <row r="212201" spans="16:16" x14ac:dyDescent="0.3">
      <c r="P212201" s="83"/>
    </row>
    <row r="212202" spans="16:16" x14ac:dyDescent="0.3">
      <c r="P212202" s="83"/>
    </row>
    <row r="212203" spans="16:16" x14ac:dyDescent="0.3">
      <c r="P212203" s="83"/>
    </row>
    <row r="212204" spans="16:16" x14ac:dyDescent="0.3">
      <c r="P212204" s="83"/>
    </row>
    <row r="212205" spans="16:16" x14ac:dyDescent="0.3">
      <c r="P212205" s="83"/>
    </row>
    <row r="212206" spans="16:16" x14ac:dyDescent="0.3">
      <c r="P212206" s="83"/>
    </row>
    <row r="212207" spans="16:16" x14ac:dyDescent="0.3">
      <c r="P212207" s="83"/>
    </row>
    <row r="212208" spans="16:16" x14ac:dyDescent="0.3">
      <c r="P212208" s="83"/>
    </row>
    <row r="212209" spans="16:16" x14ac:dyDescent="0.3">
      <c r="P212209" s="83"/>
    </row>
    <row r="212210" spans="16:16" x14ac:dyDescent="0.3">
      <c r="P212210" s="83"/>
    </row>
    <row r="212211" spans="16:16" x14ac:dyDescent="0.3">
      <c r="P212211" s="83"/>
    </row>
    <row r="212212" spans="16:16" x14ac:dyDescent="0.3">
      <c r="P212212" s="83"/>
    </row>
    <row r="212213" spans="16:16" x14ac:dyDescent="0.3">
      <c r="P212213" s="83"/>
    </row>
    <row r="212214" spans="16:16" x14ac:dyDescent="0.3">
      <c r="P212214" s="83"/>
    </row>
    <row r="212215" spans="16:16" x14ac:dyDescent="0.3">
      <c r="P212215" s="83"/>
    </row>
    <row r="212216" spans="16:16" x14ac:dyDescent="0.3">
      <c r="P212216" s="83"/>
    </row>
    <row r="212217" spans="16:16" x14ac:dyDescent="0.3">
      <c r="P212217" s="83"/>
    </row>
    <row r="212218" spans="16:16" x14ac:dyDescent="0.3">
      <c r="P212218" s="83"/>
    </row>
    <row r="212219" spans="16:16" x14ac:dyDescent="0.3">
      <c r="P212219" s="83"/>
    </row>
    <row r="212220" spans="16:16" x14ac:dyDescent="0.3">
      <c r="P212220" s="83"/>
    </row>
    <row r="212221" spans="16:16" x14ac:dyDescent="0.3">
      <c r="P212221" s="83"/>
    </row>
    <row r="212222" spans="16:16" x14ac:dyDescent="0.3">
      <c r="P212222" s="83"/>
    </row>
    <row r="212223" spans="16:16" x14ac:dyDescent="0.3">
      <c r="P212223" s="83"/>
    </row>
    <row r="212224" spans="16:16" x14ac:dyDescent="0.3">
      <c r="P212224" s="83"/>
    </row>
    <row r="212225" spans="16:16" x14ac:dyDescent="0.3">
      <c r="P212225" s="83"/>
    </row>
    <row r="212226" spans="16:16" x14ac:dyDescent="0.3">
      <c r="P212226" s="83"/>
    </row>
    <row r="212227" spans="16:16" x14ac:dyDescent="0.3">
      <c r="P212227" s="83"/>
    </row>
    <row r="212228" spans="16:16" x14ac:dyDescent="0.3">
      <c r="P212228" s="83"/>
    </row>
    <row r="212229" spans="16:16" x14ac:dyDescent="0.3">
      <c r="P212229" s="83"/>
    </row>
    <row r="212230" spans="16:16" x14ac:dyDescent="0.3">
      <c r="P212230" s="83"/>
    </row>
    <row r="212231" spans="16:16" x14ac:dyDescent="0.3">
      <c r="P212231" s="83"/>
    </row>
    <row r="212232" spans="16:16" x14ac:dyDescent="0.3">
      <c r="P212232" s="83"/>
    </row>
    <row r="212233" spans="16:16" x14ac:dyDescent="0.3">
      <c r="P212233" s="83"/>
    </row>
    <row r="212234" spans="16:16" x14ac:dyDescent="0.3">
      <c r="P212234" s="83"/>
    </row>
    <row r="212235" spans="16:16" x14ac:dyDescent="0.3">
      <c r="P212235" s="83"/>
    </row>
    <row r="212236" spans="16:16" x14ac:dyDescent="0.3">
      <c r="P212236" s="83"/>
    </row>
    <row r="212237" spans="16:16" x14ac:dyDescent="0.3">
      <c r="P212237" s="83"/>
    </row>
    <row r="212238" spans="16:16" x14ac:dyDescent="0.3">
      <c r="P212238" s="83"/>
    </row>
    <row r="212239" spans="16:16" x14ac:dyDescent="0.3">
      <c r="P212239" s="83"/>
    </row>
    <row r="212240" spans="16:16" x14ac:dyDescent="0.3">
      <c r="P212240" s="83"/>
    </row>
    <row r="212241" spans="16:16" x14ac:dyDescent="0.3">
      <c r="P212241" s="83"/>
    </row>
    <row r="212242" spans="16:16" x14ac:dyDescent="0.3">
      <c r="P212242" s="83"/>
    </row>
    <row r="212243" spans="16:16" x14ac:dyDescent="0.3">
      <c r="P212243" s="83"/>
    </row>
    <row r="212244" spans="16:16" x14ac:dyDescent="0.3">
      <c r="P212244" s="83"/>
    </row>
    <row r="212245" spans="16:16" x14ac:dyDescent="0.3">
      <c r="P212245" s="83"/>
    </row>
    <row r="212246" spans="16:16" x14ac:dyDescent="0.3">
      <c r="P212246" s="83"/>
    </row>
    <row r="212247" spans="16:16" x14ac:dyDescent="0.3">
      <c r="P212247" s="83"/>
    </row>
    <row r="212248" spans="16:16" x14ac:dyDescent="0.3">
      <c r="P212248" s="83"/>
    </row>
    <row r="212249" spans="16:16" x14ac:dyDescent="0.3">
      <c r="P212249" s="83"/>
    </row>
    <row r="212250" spans="16:16" x14ac:dyDescent="0.3">
      <c r="P212250" s="83"/>
    </row>
    <row r="212251" spans="16:16" x14ac:dyDescent="0.3">
      <c r="P212251" s="83"/>
    </row>
    <row r="212252" spans="16:16" x14ac:dyDescent="0.3">
      <c r="P212252" s="83"/>
    </row>
    <row r="212253" spans="16:16" x14ac:dyDescent="0.3">
      <c r="P212253" s="83"/>
    </row>
    <row r="212254" spans="16:16" x14ac:dyDescent="0.3">
      <c r="P212254" s="83"/>
    </row>
    <row r="212255" spans="16:16" x14ac:dyDescent="0.3">
      <c r="P212255" s="83"/>
    </row>
    <row r="212256" spans="16:16" x14ac:dyDescent="0.3">
      <c r="P212256" s="83"/>
    </row>
    <row r="212257" spans="16:16" x14ac:dyDescent="0.3">
      <c r="P212257" s="83"/>
    </row>
    <row r="212258" spans="16:16" x14ac:dyDescent="0.3">
      <c r="P212258" s="83"/>
    </row>
    <row r="212259" spans="16:16" x14ac:dyDescent="0.3">
      <c r="P212259" s="83"/>
    </row>
    <row r="212260" spans="16:16" x14ac:dyDescent="0.3">
      <c r="P212260" s="83"/>
    </row>
    <row r="212261" spans="16:16" x14ac:dyDescent="0.3">
      <c r="P212261" s="83"/>
    </row>
    <row r="212262" spans="16:16" x14ac:dyDescent="0.3">
      <c r="P212262" s="83"/>
    </row>
    <row r="212263" spans="16:16" x14ac:dyDescent="0.3">
      <c r="P212263" s="83"/>
    </row>
    <row r="212264" spans="16:16" x14ac:dyDescent="0.3">
      <c r="P212264" s="83"/>
    </row>
    <row r="212265" spans="16:16" x14ac:dyDescent="0.3">
      <c r="P212265" s="83"/>
    </row>
    <row r="212266" spans="16:16" x14ac:dyDescent="0.3">
      <c r="P212266" s="83"/>
    </row>
    <row r="212267" spans="16:16" x14ac:dyDescent="0.3">
      <c r="P212267" s="83"/>
    </row>
    <row r="212268" spans="16:16" x14ac:dyDescent="0.3">
      <c r="P212268" s="83"/>
    </row>
    <row r="212269" spans="16:16" x14ac:dyDescent="0.3">
      <c r="P212269" s="83"/>
    </row>
    <row r="212270" spans="16:16" x14ac:dyDescent="0.3">
      <c r="P212270" s="83"/>
    </row>
    <row r="212271" spans="16:16" x14ac:dyDescent="0.3">
      <c r="P212271" s="83"/>
    </row>
    <row r="212272" spans="16:16" x14ac:dyDescent="0.3">
      <c r="P212272" s="83"/>
    </row>
    <row r="212273" spans="16:16" x14ac:dyDescent="0.3">
      <c r="P212273" s="83"/>
    </row>
    <row r="212274" spans="16:16" x14ac:dyDescent="0.3">
      <c r="P212274" s="83"/>
    </row>
    <row r="212275" spans="16:16" x14ac:dyDescent="0.3">
      <c r="P212275" s="83"/>
    </row>
    <row r="212276" spans="16:16" x14ac:dyDescent="0.3">
      <c r="P212276" s="83"/>
    </row>
    <row r="212277" spans="16:16" x14ac:dyDescent="0.3">
      <c r="P212277" s="83"/>
    </row>
    <row r="212278" spans="16:16" x14ac:dyDescent="0.3">
      <c r="P212278" s="83"/>
    </row>
    <row r="212279" spans="16:16" x14ac:dyDescent="0.3">
      <c r="P212279" s="83"/>
    </row>
    <row r="212280" spans="16:16" x14ac:dyDescent="0.3">
      <c r="P212280" s="83"/>
    </row>
    <row r="212281" spans="16:16" x14ac:dyDescent="0.3">
      <c r="P212281" s="83"/>
    </row>
    <row r="212282" spans="16:16" x14ac:dyDescent="0.3">
      <c r="P212282" s="83"/>
    </row>
    <row r="212283" spans="16:16" x14ac:dyDescent="0.3">
      <c r="P212283" s="83"/>
    </row>
    <row r="212284" spans="16:16" x14ac:dyDescent="0.3">
      <c r="P212284" s="83"/>
    </row>
    <row r="212285" spans="16:16" x14ac:dyDescent="0.3">
      <c r="P212285" s="83"/>
    </row>
    <row r="212286" spans="16:16" x14ac:dyDescent="0.3">
      <c r="P212286" s="83"/>
    </row>
    <row r="212287" spans="16:16" x14ac:dyDescent="0.3">
      <c r="P212287" s="83"/>
    </row>
    <row r="212288" spans="16:16" x14ac:dyDescent="0.3">
      <c r="P212288" s="83"/>
    </row>
    <row r="212289" spans="16:16" x14ac:dyDescent="0.3">
      <c r="P212289" s="83"/>
    </row>
    <row r="212290" spans="16:16" x14ac:dyDescent="0.3">
      <c r="P212290" s="83"/>
    </row>
    <row r="212291" spans="16:16" x14ac:dyDescent="0.3">
      <c r="P212291" s="83"/>
    </row>
    <row r="212292" spans="16:16" x14ac:dyDescent="0.3">
      <c r="P212292" s="83"/>
    </row>
    <row r="212293" spans="16:16" x14ac:dyDescent="0.3">
      <c r="P212293" s="83"/>
    </row>
    <row r="212294" spans="16:16" x14ac:dyDescent="0.3">
      <c r="P212294" s="83"/>
    </row>
    <row r="212295" spans="16:16" x14ac:dyDescent="0.3">
      <c r="P212295" s="83"/>
    </row>
    <row r="212296" spans="16:16" x14ac:dyDescent="0.3">
      <c r="P212296" s="83"/>
    </row>
    <row r="212297" spans="16:16" x14ac:dyDescent="0.3">
      <c r="P212297" s="83"/>
    </row>
    <row r="212298" spans="16:16" x14ac:dyDescent="0.3">
      <c r="P212298" s="83"/>
    </row>
    <row r="212299" spans="16:16" x14ac:dyDescent="0.3">
      <c r="P212299" s="83"/>
    </row>
    <row r="212300" spans="16:16" x14ac:dyDescent="0.3">
      <c r="P212300" s="83"/>
    </row>
    <row r="212301" spans="16:16" x14ac:dyDescent="0.3">
      <c r="P212301" s="83"/>
    </row>
    <row r="212302" spans="16:16" x14ac:dyDescent="0.3">
      <c r="P212302" s="83"/>
    </row>
    <row r="212303" spans="16:16" x14ac:dyDescent="0.3">
      <c r="P212303" s="83"/>
    </row>
    <row r="212304" spans="16:16" x14ac:dyDescent="0.3">
      <c r="P212304" s="83"/>
    </row>
    <row r="212305" spans="16:16" x14ac:dyDescent="0.3">
      <c r="P212305" s="83"/>
    </row>
    <row r="212306" spans="16:16" x14ac:dyDescent="0.3">
      <c r="P212306" s="83"/>
    </row>
    <row r="212307" spans="16:16" x14ac:dyDescent="0.3">
      <c r="P212307" s="83"/>
    </row>
    <row r="212308" spans="16:16" x14ac:dyDescent="0.3">
      <c r="P212308" s="83"/>
    </row>
    <row r="212309" spans="16:16" x14ac:dyDescent="0.3">
      <c r="P212309" s="83"/>
    </row>
    <row r="212310" spans="16:16" x14ac:dyDescent="0.3">
      <c r="P212310" s="83"/>
    </row>
    <row r="212311" spans="16:16" x14ac:dyDescent="0.3">
      <c r="P212311" s="83"/>
    </row>
    <row r="212312" spans="16:16" x14ac:dyDescent="0.3">
      <c r="P212312" s="83"/>
    </row>
    <row r="212313" spans="16:16" x14ac:dyDescent="0.3">
      <c r="P212313" s="83"/>
    </row>
    <row r="212314" spans="16:16" x14ac:dyDescent="0.3">
      <c r="P212314" s="83"/>
    </row>
    <row r="212315" spans="16:16" x14ac:dyDescent="0.3">
      <c r="P212315" s="83"/>
    </row>
    <row r="212316" spans="16:16" x14ac:dyDescent="0.3">
      <c r="P212316" s="83"/>
    </row>
    <row r="212317" spans="16:16" x14ac:dyDescent="0.3">
      <c r="P212317" s="83"/>
    </row>
    <row r="212318" spans="16:16" x14ac:dyDescent="0.3">
      <c r="P212318" s="83"/>
    </row>
    <row r="212319" spans="16:16" x14ac:dyDescent="0.3">
      <c r="P212319" s="83"/>
    </row>
    <row r="212320" spans="16:16" x14ac:dyDescent="0.3">
      <c r="P212320" s="83"/>
    </row>
    <row r="212321" spans="16:16" x14ac:dyDescent="0.3">
      <c r="P212321" s="83"/>
    </row>
    <row r="212322" spans="16:16" x14ac:dyDescent="0.3">
      <c r="P212322" s="83"/>
    </row>
    <row r="212323" spans="16:16" x14ac:dyDescent="0.3">
      <c r="P212323" s="83"/>
    </row>
    <row r="212324" spans="16:16" x14ac:dyDescent="0.3">
      <c r="P212324" s="83"/>
    </row>
    <row r="212325" spans="16:16" x14ac:dyDescent="0.3">
      <c r="P212325" s="83"/>
    </row>
    <row r="212326" spans="16:16" x14ac:dyDescent="0.3">
      <c r="P212326" s="83"/>
    </row>
    <row r="212327" spans="16:16" x14ac:dyDescent="0.3">
      <c r="P212327" s="83"/>
    </row>
    <row r="212328" spans="16:16" x14ac:dyDescent="0.3">
      <c r="P212328" s="83"/>
    </row>
    <row r="212329" spans="16:16" x14ac:dyDescent="0.3">
      <c r="P212329" s="83"/>
    </row>
    <row r="212330" spans="16:16" x14ac:dyDescent="0.3">
      <c r="P212330" s="83"/>
    </row>
    <row r="212331" spans="16:16" x14ac:dyDescent="0.3">
      <c r="P212331" s="83"/>
    </row>
    <row r="212332" spans="16:16" x14ac:dyDescent="0.3">
      <c r="P212332" s="83"/>
    </row>
    <row r="212333" spans="16:16" x14ac:dyDescent="0.3">
      <c r="P212333" s="83"/>
    </row>
    <row r="212334" spans="16:16" x14ac:dyDescent="0.3">
      <c r="P212334" s="83"/>
    </row>
    <row r="212335" spans="16:16" x14ac:dyDescent="0.3">
      <c r="P212335" s="83"/>
    </row>
    <row r="212336" spans="16:16" x14ac:dyDescent="0.3">
      <c r="P212336" s="83"/>
    </row>
    <row r="212337" spans="16:16" x14ac:dyDescent="0.3">
      <c r="P212337" s="83"/>
    </row>
    <row r="212338" spans="16:16" x14ac:dyDescent="0.3">
      <c r="P212338" s="83"/>
    </row>
    <row r="212339" spans="16:16" x14ac:dyDescent="0.3">
      <c r="P212339" s="83"/>
    </row>
    <row r="212340" spans="16:16" x14ac:dyDescent="0.3">
      <c r="P212340" s="83"/>
    </row>
    <row r="212341" spans="16:16" x14ac:dyDescent="0.3">
      <c r="P212341" s="83"/>
    </row>
    <row r="212342" spans="16:16" x14ac:dyDescent="0.3">
      <c r="P212342" s="83"/>
    </row>
    <row r="212343" spans="16:16" x14ac:dyDescent="0.3">
      <c r="P212343" s="83"/>
    </row>
    <row r="212344" spans="16:16" x14ac:dyDescent="0.3">
      <c r="P212344" s="83"/>
    </row>
    <row r="212345" spans="16:16" x14ac:dyDescent="0.3">
      <c r="P212345" s="83"/>
    </row>
    <row r="212346" spans="16:16" x14ac:dyDescent="0.3">
      <c r="P212346" s="83"/>
    </row>
    <row r="212347" spans="16:16" x14ac:dyDescent="0.3">
      <c r="P212347" s="83"/>
    </row>
    <row r="212348" spans="16:16" x14ac:dyDescent="0.3">
      <c r="P212348" s="83"/>
    </row>
    <row r="212349" spans="16:16" x14ac:dyDescent="0.3">
      <c r="P212349" s="83"/>
    </row>
    <row r="212350" spans="16:16" x14ac:dyDescent="0.3">
      <c r="P212350" s="83"/>
    </row>
    <row r="212351" spans="16:16" x14ac:dyDescent="0.3">
      <c r="P212351" s="83"/>
    </row>
    <row r="212352" spans="16:16" x14ac:dyDescent="0.3">
      <c r="P212352" s="83"/>
    </row>
    <row r="212353" spans="16:16" x14ac:dyDescent="0.3">
      <c r="P212353" s="83"/>
    </row>
    <row r="212354" spans="16:16" x14ac:dyDescent="0.3">
      <c r="P212354" s="83"/>
    </row>
    <row r="212355" spans="16:16" x14ac:dyDescent="0.3">
      <c r="P212355" s="83"/>
    </row>
    <row r="212356" spans="16:16" x14ac:dyDescent="0.3">
      <c r="P212356" s="83"/>
    </row>
    <row r="212357" spans="16:16" x14ac:dyDescent="0.3">
      <c r="P212357" s="83"/>
    </row>
    <row r="212358" spans="16:16" x14ac:dyDescent="0.3">
      <c r="P212358" s="83"/>
    </row>
    <row r="212359" spans="16:16" x14ac:dyDescent="0.3">
      <c r="P212359" s="83"/>
    </row>
    <row r="212360" spans="16:16" x14ac:dyDescent="0.3">
      <c r="P212360" s="83"/>
    </row>
    <row r="212361" spans="16:16" x14ac:dyDescent="0.3">
      <c r="P212361" s="83"/>
    </row>
    <row r="212362" spans="16:16" x14ac:dyDescent="0.3">
      <c r="P212362" s="83"/>
    </row>
    <row r="212363" spans="16:16" x14ac:dyDescent="0.3">
      <c r="P212363" s="83"/>
    </row>
    <row r="212364" spans="16:16" x14ac:dyDescent="0.3">
      <c r="P212364" s="83"/>
    </row>
    <row r="212365" spans="16:16" x14ac:dyDescent="0.3">
      <c r="P212365" s="83"/>
    </row>
    <row r="212366" spans="16:16" x14ac:dyDescent="0.3">
      <c r="P212366" s="83"/>
    </row>
    <row r="212367" spans="16:16" x14ac:dyDescent="0.3">
      <c r="P212367" s="83"/>
    </row>
    <row r="212368" spans="16:16" x14ac:dyDescent="0.3">
      <c r="P212368" s="83"/>
    </row>
    <row r="212369" spans="16:16" x14ac:dyDescent="0.3">
      <c r="P212369" s="83"/>
    </row>
    <row r="212370" spans="16:16" x14ac:dyDescent="0.3">
      <c r="P212370" s="83"/>
    </row>
    <row r="212371" spans="16:16" x14ac:dyDescent="0.3">
      <c r="P212371" s="83"/>
    </row>
    <row r="212372" spans="16:16" x14ac:dyDescent="0.3">
      <c r="P212372" s="83"/>
    </row>
    <row r="212373" spans="16:16" x14ac:dyDescent="0.3">
      <c r="P212373" s="83"/>
    </row>
    <row r="212374" spans="16:16" x14ac:dyDescent="0.3">
      <c r="P212374" s="83"/>
    </row>
    <row r="212375" spans="16:16" x14ac:dyDescent="0.3">
      <c r="P212375" s="83"/>
    </row>
    <row r="212376" spans="16:16" x14ac:dyDescent="0.3">
      <c r="P212376" s="83"/>
    </row>
    <row r="212377" spans="16:16" x14ac:dyDescent="0.3">
      <c r="P212377" s="83"/>
    </row>
    <row r="212378" spans="16:16" x14ac:dyDescent="0.3">
      <c r="P212378" s="83"/>
    </row>
    <row r="212379" spans="16:16" x14ac:dyDescent="0.3">
      <c r="P212379" s="83"/>
    </row>
    <row r="212380" spans="16:16" x14ac:dyDescent="0.3">
      <c r="P212380" s="83"/>
    </row>
    <row r="212381" spans="16:16" x14ac:dyDescent="0.3">
      <c r="P212381" s="83"/>
    </row>
    <row r="212382" spans="16:16" x14ac:dyDescent="0.3">
      <c r="P212382" s="83"/>
    </row>
    <row r="212383" spans="16:16" x14ac:dyDescent="0.3">
      <c r="P212383" s="83"/>
    </row>
    <row r="212384" spans="16:16" x14ac:dyDescent="0.3">
      <c r="P212384" s="83"/>
    </row>
    <row r="212385" spans="16:16" x14ac:dyDescent="0.3">
      <c r="P212385" s="83"/>
    </row>
    <row r="212386" spans="16:16" x14ac:dyDescent="0.3">
      <c r="P212386" s="83"/>
    </row>
    <row r="212387" spans="16:16" x14ac:dyDescent="0.3">
      <c r="P212387" s="83"/>
    </row>
    <row r="212388" spans="16:16" x14ac:dyDescent="0.3">
      <c r="P212388" s="83"/>
    </row>
    <row r="212389" spans="16:16" x14ac:dyDescent="0.3">
      <c r="P212389" s="83"/>
    </row>
    <row r="212390" spans="16:16" x14ac:dyDescent="0.3">
      <c r="P212390" s="83"/>
    </row>
    <row r="212391" spans="16:16" x14ac:dyDescent="0.3">
      <c r="P212391" s="83"/>
    </row>
    <row r="212392" spans="16:16" x14ac:dyDescent="0.3">
      <c r="P212392" s="83"/>
    </row>
    <row r="212393" spans="16:16" x14ac:dyDescent="0.3">
      <c r="P212393" s="83"/>
    </row>
    <row r="212394" spans="16:16" x14ac:dyDescent="0.3">
      <c r="P212394" s="83"/>
    </row>
    <row r="212395" spans="16:16" x14ac:dyDescent="0.3">
      <c r="P212395" s="83"/>
    </row>
    <row r="212396" spans="16:16" x14ac:dyDescent="0.3">
      <c r="P212396" s="83"/>
    </row>
    <row r="212397" spans="16:16" x14ac:dyDescent="0.3">
      <c r="P212397" s="83"/>
    </row>
    <row r="212398" spans="16:16" x14ac:dyDescent="0.3">
      <c r="P212398" s="83"/>
    </row>
    <row r="212399" spans="16:16" x14ac:dyDescent="0.3">
      <c r="P212399" s="83"/>
    </row>
    <row r="212400" spans="16:16" x14ac:dyDescent="0.3">
      <c r="P212400" s="83"/>
    </row>
    <row r="212401" spans="16:16" x14ac:dyDescent="0.3">
      <c r="P212401" s="83"/>
    </row>
    <row r="212402" spans="16:16" x14ac:dyDescent="0.3">
      <c r="P212402" s="83"/>
    </row>
    <row r="212403" spans="16:16" x14ac:dyDescent="0.3">
      <c r="P212403" s="83"/>
    </row>
    <row r="212404" spans="16:16" x14ac:dyDescent="0.3">
      <c r="P212404" s="83"/>
    </row>
    <row r="212405" spans="16:16" x14ac:dyDescent="0.3">
      <c r="P212405" s="83"/>
    </row>
    <row r="212406" spans="16:16" x14ac:dyDescent="0.3">
      <c r="P212406" s="83"/>
    </row>
    <row r="212407" spans="16:16" x14ac:dyDescent="0.3">
      <c r="P212407" s="83"/>
    </row>
    <row r="212408" spans="16:16" x14ac:dyDescent="0.3">
      <c r="P212408" s="83"/>
    </row>
    <row r="212409" spans="16:16" x14ac:dyDescent="0.3">
      <c r="P212409" s="83"/>
    </row>
    <row r="212410" spans="16:16" x14ac:dyDescent="0.3">
      <c r="P212410" s="83"/>
    </row>
    <row r="212411" spans="16:16" x14ac:dyDescent="0.3">
      <c r="P212411" s="83"/>
    </row>
    <row r="212412" spans="16:16" x14ac:dyDescent="0.3">
      <c r="P212412" s="83"/>
    </row>
    <row r="212413" spans="16:16" x14ac:dyDescent="0.3">
      <c r="P212413" s="83"/>
    </row>
    <row r="212414" spans="16:16" x14ac:dyDescent="0.3">
      <c r="P212414" s="83"/>
    </row>
    <row r="212415" spans="16:16" x14ac:dyDescent="0.3">
      <c r="P212415" s="83"/>
    </row>
    <row r="212416" spans="16:16" x14ac:dyDescent="0.3">
      <c r="P212416" s="83"/>
    </row>
    <row r="212417" spans="16:16" x14ac:dyDescent="0.3">
      <c r="P212417" s="83"/>
    </row>
    <row r="212418" spans="16:16" x14ac:dyDescent="0.3">
      <c r="P212418" s="83"/>
    </row>
    <row r="212419" spans="16:16" x14ac:dyDescent="0.3">
      <c r="P212419" s="83"/>
    </row>
    <row r="212420" spans="16:16" x14ac:dyDescent="0.3">
      <c r="P212420" s="83"/>
    </row>
    <row r="212421" spans="16:16" x14ac:dyDescent="0.3">
      <c r="P212421" s="83"/>
    </row>
    <row r="212422" spans="16:16" x14ac:dyDescent="0.3">
      <c r="P212422" s="83"/>
    </row>
    <row r="212423" spans="16:16" x14ac:dyDescent="0.3">
      <c r="P212423" s="83"/>
    </row>
    <row r="212424" spans="16:16" x14ac:dyDescent="0.3">
      <c r="P212424" s="83"/>
    </row>
    <row r="212425" spans="16:16" x14ac:dyDescent="0.3">
      <c r="P212425" s="83"/>
    </row>
    <row r="212426" spans="16:16" x14ac:dyDescent="0.3">
      <c r="P212426" s="83"/>
    </row>
    <row r="212427" spans="16:16" x14ac:dyDescent="0.3">
      <c r="P212427" s="83"/>
    </row>
    <row r="212428" spans="16:16" x14ac:dyDescent="0.3">
      <c r="P212428" s="83"/>
    </row>
    <row r="212429" spans="16:16" x14ac:dyDescent="0.3">
      <c r="P212429" s="83"/>
    </row>
    <row r="212430" spans="16:16" x14ac:dyDescent="0.3">
      <c r="P212430" s="83"/>
    </row>
    <row r="212431" spans="16:16" x14ac:dyDescent="0.3">
      <c r="P212431" s="83"/>
    </row>
    <row r="212432" spans="16:16" x14ac:dyDescent="0.3">
      <c r="P212432" s="83"/>
    </row>
    <row r="212433" spans="16:16" x14ac:dyDescent="0.3">
      <c r="P212433" s="83"/>
    </row>
    <row r="212434" spans="16:16" x14ac:dyDescent="0.3">
      <c r="P212434" s="83"/>
    </row>
    <row r="212435" spans="16:16" x14ac:dyDescent="0.3">
      <c r="P212435" s="83"/>
    </row>
    <row r="212436" spans="16:16" x14ac:dyDescent="0.3">
      <c r="P212436" s="83"/>
    </row>
    <row r="212437" spans="16:16" x14ac:dyDescent="0.3">
      <c r="P212437" s="83"/>
    </row>
    <row r="212438" spans="16:16" x14ac:dyDescent="0.3">
      <c r="P212438" s="83"/>
    </row>
    <row r="212439" spans="16:16" x14ac:dyDescent="0.3">
      <c r="P212439" s="83"/>
    </row>
    <row r="212440" spans="16:16" x14ac:dyDescent="0.3">
      <c r="P212440" s="83"/>
    </row>
    <row r="212441" spans="16:16" x14ac:dyDescent="0.3">
      <c r="P212441" s="83"/>
    </row>
    <row r="212442" spans="16:16" x14ac:dyDescent="0.3">
      <c r="P212442" s="83"/>
    </row>
    <row r="212443" spans="16:16" x14ac:dyDescent="0.3">
      <c r="P212443" s="83"/>
    </row>
    <row r="212444" spans="16:16" x14ac:dyDescent="0.3">
      <c r="P212444" s="83"/>
    </row>
    <row r="212445" spans="16:16" x14ac:dyDescent="0.3">
      <c r="P212445" s="83"/>
    </row>
    <row r="212446" spans="16:16" x14ac:dyDescent="0.3">
      <c r="P212446" s="83"/>
    </row>
    <row r="212447" spans="16:16" x14ac:dyDescent="0.3">
      <c r="P212447" s="83"/>
    </row>
    <row r="212448" spans="16:16" x14ac:dyDescent="0.3">
      <c r="P212448" s="83"/>
    </row>
    <row r="212449" spans="16:16" x14ac:dyDescent="0.3">
      <c r="P212449" s="83"/>
    </row>
    <row r="212450" spans="16:16" x14ac:dyDescent="0.3">
      <c r="P212450" s="83"/>
    </row>
    <row r="212451" spans="16:16" x14ac:dyDescent="0.3">
      <c r="P212451" s="83"/>
    </row>
    <row r="212452" spans="16:16" x14ac:dyDescent="0.3">
      <c r="P212452" s="83"/>
    </row>
    <row r="212453" spans="16:16" x14ac:dyDescent="0.3">
      <c r="P212453" s="83"/>
    </row>
    <row r="212454" spans="16:16" x14ac:dyDescent="0.3">
      <c r="P212454" s="83"/>
    </row>
    <row r="212455" spans="16:16" x14ac:dyDescent="0.3">
      <c r="P212455" s="83"/>
    </row>
    <row r="212456" spans="16:16" x14ac:dyDescent="0.3">
      <c r="P212456" s="83"/>
    </row>
    <row r="212457" spans="16:16" x14ac:dyDescent="0.3">
      <c r="P212457" s="83"/>
    </row>
    <row r="212458" spans="16:16" x14ac:dyDescent="0.3">
      <c r="P212458" s="83"/>
    </row>
    <row r="212459" spans="16:16" x14ac:dyDescent="0.3">
      <c r="P212459" s="83"/>
    </row>
    <row r="212460" spans="16:16" x14ac:dyDescent="0.3">
      <c r="P212460" s="83"/>
    </row>
    <row r="212461" spans="16:16" x14ac:dyDescent="0.3">
      <c r="P212461" s="83"/>
    </row>
    <row r="212462" spans="16:16" x14ac:dyDescent="0.3">
      <c r="P212462" s="83"/>
    </row>
    <row r="212463" spans="16:16" x14ac:dyDescent="0.3">
      <c r="P212463" s="83"/>
    </row>
    <row r="212464" spans="16:16" x14ac:dyDescent="0.3">
      <c r="P212464" s="83"/>
    </row>
    <row r="212465" spans="16:16" x14ac:dyDescent="0.3">
      <c r="P212465" s="83"/>
    </row>
    <row r="212466" spans="16:16" x14ac:dyDescent="0.3">
      <c r="P212466" s="83"/>
    </row>
    <row r="212467" spans="16:16" x14ac:dyDescent="0.3">
      <c r="P212467" s="83"/>
    </row>
    <row r="212468" spans="16:16" x14ac:dyDescent="0.3">
      <c r="P212468" s="83"/>
    </row>
    <row r="212469" spans="16:16" x14ac:dyDescent="0.3">
      <c r="P212469" s="83"/>
    </row>
    <row r="212470" spans="16:16" x14ac:dyDescent="0.3">
      <c r="P212470" s="83"/>
    </row>
    <row r="212471" spans="16:16" x14ac:dyDescent="0.3">
      <c r="P212471" s="83"/>
    </row>
    <row r="212472" spans="16:16" x14ac:dyDescent="0.3">
      <c r="P212472" s="83"/>
    </row>
    <row r="212473" spans="16:16" x14ac:dyDescent="0.3">
      <c r="P212473" s="83"/>
    </row>
    <row r="212474" spans="16:16" x14ac:dyDescent="0.3">
      <c r="P212474" s="83"/>
    </row>
    <row r="212475" spans="16:16" x14ac:dyDescent="0.3">
      <c r="P212475" s="83"/>
    </row>
    <row r="212476" spans="16:16" x14ac:dyDescent="0.3">
      <c r="P212476" s="83"/>
    </row>
    <row r="212477" spans="16:16" x14ac:dyDescent="0.3">
      <c r="P212477" s="83"/>
    </row>
    <row r="212478" spans="16:16" x14ac:dyDescent="0.3">
      <c r="P212478" s="83"/>
    </row>
    <row r="212479" spans="16:16" x14ac:dyDescent="0.3">
      <c r="P212479" s="83"/>
    </row>
    <row r="212480" spans="16:16" x14ac:dyDescent="0.3">
      <c r="P212480" s="83"/>
    </row>
    <row r="212481" spans="16:16" x14ac:dyDescent="0.3">
      <c r="P212481" s="83"/>
    </row>
    <row r="212482" spans="16:16" x14ac:dyDescent="0.3">
      <c r="P212482" s="83"/>
    </row>
    <row r="212483" spans="16:16" x14ac:dyDescent="0.3">
      <c r="P212483" s="83"/>
    </row>
    <row r="212484" spans="16:16" x14ac:dyDescent="0.3">
      <c r="P212484" s="83"/>
    </row>
    <row r="212485" spans="16:16" x14ac:dyDescent="0.3">
      <c r="P212485" s="83"/>
    </row>
    <row r="212486" spans="16:16" x14ac:dyDescent="0.3">
      <c r="P212486" s="83"/>
    </row>
    <row r="212487" spans="16:16" x14ac:dyDescent="0.3">
      <c r="P212487" s="83"/>
    </row>
    <row r="212488" spans="16:16" x14ac:dyDescent="0.3">
      <c r="P212488" s="83"/>
    </row>
    <row r="212489" spans="16:16" x14ac:dyDescent="0.3">
      <c r="P212489" s="83"/>
    </row>
    <row r="212490" spans="16:16" x14ac:dyDescent="0.3">
      <c r="P212490" s="83"/>
    </row>
    <row r="212491" spans="16:16" x14ac:dyDescent="0.3">
      <c r="P212491" s="83"/>
    </row>
    <row r="212492" spans="16:16" x14ac:dyDescent="0.3">
      <c r="P212492" s="83"/>
    </row>
    <row r="212493" spans="16:16" x14ac:dyDescent="0.3">
      <c r="P212493" s="83"/>
    </row>
    <row r="212494" spans="16:16" x14ac:dyDescent="0.3">
      <c r="P212494" s="83"/>
    </row>
    <row r="212495" spans="16:16" x14ac:dyDescent="0.3">
      <c r="P212495" s="83"/>
    </row>
    <row r="212496" spans="16:16" x14ac:dyDescent="0.3">
      <c r="P212496" s="83"/>
    </row>
    <row r="212497" spans="16:16" x14ac:dyDescent="0.3">
      <c r="P212497" s="83"/>
    </row>
    <row r="212498" spans="16:16" x14ac:dyDescent="0.3">
      <c r="P212498" s="83"/>
    </row>
    <row r="212499" spans="16:16" x14ac:dyDescent="0.3">
      <c r="P212499" s="83"/>
    </row>
    <row r="212500" spans="16:16" x14ac:dyDescent="0.3">
      <c r="P212500" s="83"/>
    </row>
    <row r="212501" spans="16:16" x14ac:dyDescent="0.3">
      <c r="P212501" s="83"/>
    </row>
    <row r="212502" spans="16:16" x14ac:dyDescent="0.3">
      <c r="P212502" s="83"/>
    </row>
    <row r="212503" spans="16:16" x14ac:dyDescent="0.3">
      <c r="P212503" s="83"/>
    </row>
    <row r="212504" spans="16:16" x14ac:dyDescent="0.3">
      <c r="P212504" s="83"/>
    </row>
    <row r="212505" spans="16:16" x14ac:dyDescent="0.3">
      <c r="P212505" s="83"/>
    </row>
    <row r="212506" spans="16:16" x14ac:dyDescent="0.3">
      <c r="P212506" s="83"/>
    </row>
    <row r="212507" spans="16:16" x14ac:dyDescent="0.3">
      <c r="P212507" s="83"/>
    </row>
    <row r="212508" spans="16:16" x14ac:dyDescent="0.3">
      <c r="P212508" s="83"/>
    </row>
    <row r="212509" spans="16:16" x14ac:dyDescent="0.3">
      <c r="P212509" s="83"/>
    </row>
    <row r="212510" spans="16:16" x14ac:dyDescent="0.3">
      <c r="P212510" s="83"/>
    </row>
    <row r="212511" spans="16:16" x14ac:dyDescent="0.3">
      <c r="P212511" s="83"/>
    </row>
    <row r="212512" spans="16:16" x14ac:dyDescent="0.3">
      <c r="P212512" s="83"/>
    </row>
    <row r="212513" spans="16:16" x14ac:dyDescent="0.3">
      <c r="P212513" s="83"/>
    </row>
    <row r="212514" spans="16:16" x14ac:dyDescent="0.3">
      <c r="P212514" s="83"/>
    </row>
    <row r="212515" spans="16:16" x14ac:dyDescent="0.3">
      <c r="P212515" s="83"/>
    </row>
    <row r="212516" spans="16:16" x14ac:dyDescent="0.3">
      <c r="P212516" s="83"/>
    </row>
    <row r="212517" spans="16:16" x14ac:dyDescent="0.3">
      <c r="P212517" s="83"/>
    </row>
    <row r="212518" spans="16:16" x14ac:dyDescent="0.3">
      <c r="P212518" s="83"/>
    </row>
    <row r="212519" spans="16:16" x14ac:dyDescent="0.3">
      <c r="P212519" s="83"/>
    </row>
    <row r="212520" spans="16:16" x14ac:dyDescent="0.3">
      <c r="P212520" s="83"/>
    </row>
    <row r="212521" spans="16:16" x14ac:dyDescent="0.3">
      <c r="P212521" s="83"/>
    </row>
    <row r="212522" spans="16:16" x14ac:dyDescent="0.3">
      <c r="P212522" s="83"/>
    </row>
    <row r="212523" spans="16:16" x14ac:dyDescent="0.3">
      <c r="P212523" s="83"/>
    </row>
    <row r="212524" spans="16:16" x14ac:dyDescent="0.3">
      <c r="P212524" s="83"/>
    </row>
    <row r="212525" spans="16:16" x14ac:dyDescent="0.3">
      <c r="P212525" s="83"/>
    </row>
    <row r="212526" spans="16:16" x14ac:dyDescent="0.3">
      <c r="P212526" s="83"/>
    </row>
    <row r="212527" spans="16:16" x14ac:dyDescent="0.3">
      <c r="P212527" s="83"/>
    </row>
    <row r="212528" spans="16:16" x14ac:dyDescent="0.3">
      <c r="P212528" s="83"/>
    </row>
    <row r="212529" spans="16:16" x14ac:dyDescent="0.3">
      <c r="P212529" s="83"/>
    </row>
    <row r="212530" spans="16:16" x14ac:dyDescent="0.3">
      <c r="P212530" s="83"/>
    </row>
    <row r="212531" spans="16:16" x14ac:dyDescent="0.3">
      <c r="P212531" s="83"/>
    </row>
    <row r="212532" spans="16:16" x14ac:dyDescent="0.3">
      <c r="P212532" s="83"/>
    </row>
    <row r="212533" spans="16:16" x14ac:dyDescent="0.3">
      <c r="P212533" s="83"/>
    </row>
    <row r="212534" spans="16:16" x14ac:dyDescent="0.3">
      <c r="P212534" s="83"/>
    </row>
    <row r="212535" spans="16:16" x14ac:dyDescent="0.3">
      <c r="P212535" s="83"/>
    </row>
    <row r="212536" spans="16:16" x14ac:dyDescent="0.3">
      <c r="P212536" s="83"/>
    </row>
    <row r="212537" spans="16:16" x14ac:dyDescent="0.3">
      <c r="P212537" s="83"/>
    </row>
    <row r="212538" spans="16:16" x14ac:dyDescent="0.3">
      <c r="P212538" s="83"/>
    </row>
    <row r="212539" spans="16:16" x14ac:dyDescent="0.3">
      <c r="P212539" s="83"/>
    </row>
    <row r="212540" spans="16:16" x14ac:dyDescent="0.3">
      <c r="P212540" s="83"/>
    </row>
    <row r="212541" spans="16:16" x14ac:dyDescent="0.3">
      <c r="P212541" s="83"/>
    </row>
    <row r="212542" spans="16:16" x14ac:dyDescent="0.3">
      <c r="P212542" s="83"/>
    </row>
    <row r="212543" spans="16:16" x14ac:dyDescent="0.3">
      <c r="P212543" s="83"/>
    </row>
    <row r="212544" spans="16:16" x14ac:dyDescent="0.3">
      <c r="P212544" s="83"/>
    </row>
    <row r="212545" spans="16:16" x14ac:dyDescent="0.3">
      <c r="P212545" s="83"/>
    </row>
    <row r="212546" spans="16:16" x14ac:dyDescent="0.3">
      <c r="P212546" s="83"/>
    </row>
    <row r="212547" spans="16:16" x14ac:dyDescent="0.3">
      <c r="P212547" s="83"/>
    </row>
    <row r="212548" spans="16:16" x14ac:dyDescent="0.3">
      <c r="P212548" s="83"/>
    </row>
    <row r="212549" spans="16:16" x14ac:dyDescent="0.3">
      <c r="P212549" s="83"/>
    </row>
    <row r="212550" spans="16:16" x14ac:dyDescent="0.3">
      <c r="P212550" s="83"/>
    </row>
    <row r="212551" spans="16:16" x14ac:dyDescent="0.3">
      <c r="P212551" s="83"/>
    </row>
    <row r="212552" spans="16:16" x14ac:dyDescent="0.3">
      <c r="P212552" s="83"/>
    </row>
    <row r="212553" spans="16:16" x14ac:dyDescent="0.3">
      <c r="P212553" s="83"/>
    </row>
    <row r="212554" spans="16:16" x14ac:dyDescent="0.3">
      <c r="P212554" s="83"/>
    </row>
    <row r="212555" spans="16:16" x14ac:dyDescent="0.3">
      <c r="P212555" s="83"/>
    </row>
    <row r="212556" spans="16:16" x14ac:dyDescent="0.3">
      <c r="P212556" s="83"/>
    </row>
    <row r="212557" spans="16:16" x14ac:dyDescent="0.3">
      <c r="P212557" s="83"/>
    </row>
    <row r="212558" spans="16:16" x14ac:dyDescent="0.3">
      <c r="P212558" s="83"/>
    </row>
    <row r="212559" spans="16:16" x14ac:dyDescent="0.3">
      <c r="P212559" s="83"/>
    </row>
    <row r="212560" spans="16:16" x14ac:dyDescent="0.3">
      <c r="P212560" s="83"/>
    </row>
    <row r="212561" spans="16:16" x14ac:dyDescent="0.3">
      <c r="P212561" s="83"/>
    </row>
    <row r="212562" spans="16:16" x14ac:dyDescent="0.3">
      <c r="P212562" s="83"/>
    </row>
    <row r="212563" spans="16:16" x14ac:dyDescent="0.3">
      <c r="P212563" s="83"/>
    </row>
    <row r="212564" spans="16:16" x14ac:dyDescent="0.3">
      <c r="P212564" s="83"/>
    </row>
    <row r="212565" spans="16:16" x14ac:dyDescent="0.3">
      <c r="P212565" s="83"/>
    </row>
    <row r="212566" spans="16:16" x14ac:dyDescent="0.3">
      <c r="P212566" s="83"/>
    </row>
    <row r="212567" spans="16:16" x14ac:dyDescent="0.3">
      <c r="P212567" s="83"/>
    </row>
    <row r="212568" spans="16:16" x14ac:dyDescent="0.3">
      <c r="P212568" s="83"/>
    </row>
    <row r="212569" spans="16:16" x14ac:dyDescent="0.3">
      <c r="P212569" s="83"/>
    </row>
    <row r="212570" spans="16:16" x14ac:dyDescent="0.3">
      <c r="P212570" s="83"/>
    </row>
    <row r="212571" spans="16:16" x14ac:dyDescent="0.3">
      <c r="P212571" s="83"/>
    </row>
    <row r="212572" spans="16:16" x14ac:dyDescent="0.3">
      <c r="P212572" s="83"/>
    </row>
    <row r="212573" spans="16:16" x14ac:dyDescent="0.3">
      <c r="P212573" s="83"/>
    </row>
    <row r="212574" spans="16:16" x14ac:dyDescent="0.3">
      <c r="P212574" s="83"/>
    </row>
    <row r="212575" spans="16:16" x14ac:dyDescent="0.3">
      <c r="P212575" s="83"/>
    </row>
    <row r="212576" spans="16:16" x14ac:dyDescent="0.3">
      <c r="P212576" s="83"/>
    </row>
    <row r="212577" spans="16:16" x14ac:dyDescent="0.3">
      <c r="P212577" s="83"/>
    </row>
    <row r="212578" spans="16:16" x14ac:dyDescent="0.3">
      <c r="P212578" s="83"/>
    </row>
    <row r="212579" spans="16:16" x14ac:dyDescent="0.3">
      <c r="P212579" s="83"/>
    </row>
    <row r="212580" spans="16:16" x14ac:dyDescent="0.3">
      <c r="P212580" s="83"/>
    </row>
    <row r="212581" spans="16:16" x14ac:dyDescent="0.3">
      <c r="P212581" s="83"/>
    </row>
    <row r="212582" spans="16:16" x14ac:dyDescent="0.3">
      <c r="P212582" s="83"/>
    </row>
    <row r="212583" spans="16:16" x14ac:dyDescent="0.3">
      <c r="P212583" s="83"/>
    </row>
    <row r="212584" spans="16:16" x14ac:dyDescent="0.3">
      <c r="P212584" s="83"/>
    </row>
    <row r="212585" spans="16:16" x14ac:dyDescent="0.3">
      <c r="P212585" s="83"/>
    </row>
    <row r="212586" spans="16:16" x14ac:dyDescent="0.3">
      <c r="P212586" s="83"/>
    </row>
    <row r="212587" spans="16:16" x14ac:dyDescent="0.3">
      <c r="P212587" s="83"/>
    </row>
    <row r="212588" spans="16:16" x14ac:dyDescent="0.3">
      <c r="P212588" s="83"/>
    </row>
    <row r="212589" spans="16:16" x14ac:dyDescent="0.3">
      <c r="P212589" s="83"/>
    </row>
    <row r="212590" spans="16:16" x14ac:dyDescent="0.3">
      <c r="P212590" s="83"/>
    </row>
    <row r="212591" spans="16:16" x14ac:dyDescent="0.3">
      <c r="P212591" s="83"/>
    </row>
    <row r="212592" spans="16:16" x14ac:dyDescent="0.3">
      <c r="P212592" s="83"/>
    </row>
    <row r="212593" spans="16:16" x14ac:dyDescent="0.3">
      <c r="P212593" s="83"/>
    </row>
    <row r="212594" spans="16:16" x14ac:dyDescent="0.3">
      <c r="P212594" s="83"/>
    </row>
    <row r="212595" spans="16:16" x14ac:dyDescent="0.3">
      <c r="P212595" s="83"/>
    </row>
    <row r="212596" spans="16:16" x14ac:dyDescent="0.3">
      <c r="P212596" s="83"/>
    </row>
    <row r="212597" spans="16:16" x14ac:dyDescent="0.3">
      <c r="P212597" s="83"/>
    </row>
    <row r="212598" spans="16:16" x14ac:dyDescent="0.3">
      <c r="P212598" s="83"/>
    </row>
    <row r="212599" spans="16:16" x14ac:dyDescent="0.3">
      <c r="P212599" s="83"/>
    </row>
    <row r="212600" spans="16:16" x14ac:dyDescent="0.3">
      <c r="P212600" s="83"/>
    </row>
    <row r="212601" spans="16:16" x14ac:dyDescent="0.3">
      <c r="P212601" s="83"/>
    </row>
    <row r="212602" spans="16:16" x14ac:dyDescent="0.3">
      <c r="P212602" s="83"/>
    </row>
    <row r="212603" spans="16:16" x14ac:dyDescent="0.3">
      <c r="P212603" s="83"/>
    </row>
    <row r="212604" spans="16:16" x14ac:dyDescent="0.3">
      <c r="P212604" s="83"/>
    </row>
    <row r="212605" spans="16:16" x14ac:dyDescent="0.3">
      <c r="P212605" s="83"/>
    </row>
    <row r="212606" spans="16:16" x14ac:dyDescent="0.3">
      <c r="P212606" s="83"/>
    </row>
    <row r="212607" spans="16:16" x14ac:dyDescent="0.3">
      <c r="P212607" s="83"/>
    </row>
    <row r="212608" spans="16:16" x14ac:dyDescent="0.3">
      <c r="P212608" s="83"/>
    </row>
    <row r="212609" spans="16:16" x14ac:dyDescent="0.3">
      <c r="P212609" s="83"/>
    </row>
    <row r="212610" spans="16:16" x14ac:dyDescent="0.3">
      <c r="P212610" s="83"/>
    </row>
    <row r="212611" spans="16:16" x14ac:dyDescent="0.3">
      <c r="P212611" s="83"/>
    </row>
    <row r="212612" spans="16:16" x14ac:dyDescent="0.3">
      <c r="P212612" s="83"/>
    </row>
    <row r="212613" spans="16:16" x14ac:dyDescent="0.3">
      <c r="P212613" s="83"/>
    </row>
    <row r="212614" spans="16:16" x14ac:dyDescent="0.3">
      <c r="P212614" s="83"/>
    </row>
    <row r="212615" spans="16:16" x14ac:dyDescent="0.3">
      <c r="P212615" s="83"/>
    </row>
    <row r="212616" spans="16:16" x14ac:dyDescent="0.3">
      <c r="P212616" s="83"/>
    </row>
    <row r="212617" spans="16:16" x14ac:dyDescent="0.3">
      <c r="P212617" s="83"/>
    </row>
    <row r="212618" spans="16:16" x14ac:dyDescent="0.3">
      <c r="P212618" s="83"/>
    </row>
    <row r="212619" spans="16:16" x14ac:dyDescent="0.3">
      <c r="P212619" s="83"/>
    </row>
    <row r="212620" spans="16:16" x14ac:dyDescent="0.3">
      <c r="P212620" s="83"/>
    </row>
    <row r="212621" spans="16:16" x14ac:dyDescent="0.3">
      <c r="P212621" s="83"/>
    </row>
    <row r="212622" spans="16:16" x14ac:dyDescent="0.3">
      <c r="P212622" s="83"/>
    </row>
    <row r="212623" spans="16:16" x14ac:dyDescent="0.3">
      <c r="P212623" s="83"/>
    </row>
    <row r="212624" spans="16:16" x14ac:dyDescent="0.3">
      <c r="P212624" s="83"/>
    </row>
    <row r="212625" spans="16:16" x14ac:dyDescent="0.3">
      <c r="P212625" s="83"/>
    </row>
    <row r="212626" spans="16:16" x14ac:dyDescent="0.3">
      <c r="P212626" s="83"/>
    </row>
    <row r="212627" spans="16:16" x14ac:dyDescent="0.3">
      <c r="P212627" s="83"/>
    </row>
    <row r="212628" spans="16:16" x14ac:dyDescent="0.3">
      <c r="P212628" s="83"/>
    </row>
    <row r="212629" spans="16:16" x14ac:dyDescent="0.3">
      <c r="P212629" s="83"/>
    </row>
    <row r="212630" spans="16:16" x14ac:dyDescent="0.3">
      <c r="P212630" s="83"/>
    </row>
    <row r="212631" spans="16:16" x14ac:dyDescent="0.3">
      <c r="P212631" s="83"/>
    </row>
    <row r="212632" spans="16:16" x14ac:dyDescent="0.3">
      <c r="P212632" s="83"/>
    </row>
    <row r="212633" spans="16:16" x14ac:dyDescent="0.3">
      <c r="P212633" s="83"/>
    </row>
    <row r="212634" spans="16:16" x14ac:dyDescent="0.3">
      <c r="P212634" s="83"/>
    </row>
    <row r="212635" spans="16:16" x14ac:dyDescent="0.3">
      <c r="P212635" s="83"/>
    </row>
    <row r="212636" spans="16:16" x14ac:dyDescent="0.3">
      <c r="P212636" s="83"/>
    </row>
    <row r="212637" spans="16:16" x14ac:dyDescent="0.3">
      <c r="P212637" s="83"/>
    </row>
    <row r="212638" spans="16:16" x14ac:dyDescent="0.3">
      <c r="P212638" s="83"/>
    </row>
    <row r="212639" spans="16:16" x14ac:dyDescent="0.3">
      <c r="P212639" s="83"/>
    </row>
    <row r="212640" spans="16:16" x14ac:dyDescent="0.3">
      <c r="P212640" s="83"/>
    </row>
    <row r="212641" spans="16:16" x14ac:dyDescent="0.3">
      <c r="P212641" s="83"/>
    </row>
    <row r="212642" spans="16:16" x14ac:dyDescent="0.3">
      <c r="P212642" s="83"/>
    </row>
    <row r="212643" spans="16:16" x14ac:dyDescent="0.3">
      <c r="P212643" s="83"/>
    </row>
    <row r="212644" spans="16:16" x14ac:dyDescent="0.3">
      <c r="P212644" s="83"/>
    </row>
    <row r="212645" spans="16:16" x14ac:dyDescent="0.3">
      <c r="P212645" s="83"/>
    </row>
    <row r="212646" spans="16:16" x14ac:dyDescent="0.3">
      <c r="P212646" s="83"/>
    </row>
    <row r="212647" spans="16:16" x14ac:dyDescent="0.3">
      <c r="P212647" s="83"/>
    </row>
    <row r="212648" spans="16:16" x14ac:dyDescent="0.3">
      <c r="P212648" s="83"/>
    </row>
    <row r="212649" spans="16:16" x14ac:dyDescent="0.3">
      <c r="P212649" s="83"/>
    </row>
    <row r="212650" spans="16:16" x14ac:dyDescent="0.3">
      <c r="P212650" s="83"/>
    </row>
    <row r="212651" spans="16:16" x14ac:dyDescent="0.3">
      <c r="P212651" s="83"/>
    </row>
    <row r="212652" spans="16:16" x14ac:dyDescent="0.3">
      <c r="P212652" s="83"/>
    </row>
    <row r="212653" spans="16:16" x14ac:dyDescent="0.3">
      <c r="P212653" s="83"/>
    </row>
    <row r="212654" spans="16:16" x14ac:dyDescent="0.3">
      <c r="P212654" s="83"/>
    </row>
    <row r="212655" spans="16:16" x14ac:dyDescent="0.3">
      <c r="P212655" s="83"/>
    </row>
    <row r="212656" spans="16:16" x14ac:dyDescent="0.3">
      <c r="P212656" s="83"/>
    </row>
    <row r="212657" spans="16:16" x14ac:dyDescent="0.3">
      <c r="P212657" s="83"/>
    </row>
    <row r="212658" spans="16:16" x14ac:dyDescent="0.3">
      <c r="P212658" s="83"/>
    </row>
    <row r="212659" spans="16:16" x14ac:dyDescent="0.3">
      <c r="P212659" s="83"/>
    </row>
    <row r="212660" spans="16:16" x14ac:dyDescent="0.3">
      <c r="P212660" s="83"/>
    </row>
    <row r="212661" spans="16:16" x14ac:dyDescent="0.3">
      <c r="P212661" s="83"/>
    </row>
    <row r="212662" spans="16:16" x14ac:dyDescent="0.3">
      <c r="P212662" s="83"/>
    </row>
    <row r="212663" spans="16:16" x14ac:dyDescent="0.3">
      <c r="P212663" s="83"/>
    </row>
    <row r="212664" spans="16:16" x14ac:dyDescent="0.3">
      <c r="P212664" s="83"/>
    </row>
    <row r="212665" spans="16:16" x14ac:dyDescent="0.3">
      <c r="P212665" s="83"/>
    </row>
    <row r="212666" spans="16:16" x14ac:dyDescent="0.3">
      <c r="P212666" s="83"/>
    </row>
    <row r="212667" spans="16:16" x14ac:dyDescent="0.3">
      <c r="P212667" s="83"/>
    </row>
    <row r="212668" spans="16:16" x14ac:dyDescent="0.3">
      <c r="P212668" s="83"/>
    </row>
    <row r="212669" spans="16:16" x14ac:dyDescent="0.3">
      <c r="P212669" s="83"/>
    </row>
    <row r="212670" spans="16:16" x14ac:dyDescent="0.3">
      <c r="P212670" s="83"/>
    </row>
    <row r="212671" spans="16:16" x14ac:dyDescent="0.3">
      <c r="P212671" s="83"/>
    </row>
    <row r="212672" spans="16:16" x14ac:dyDescent="0.3">
      <c r="P212672" s="83"/>
    </row>
    <row r="212673" spans="16:16" x14ac:dyDescent="0.3">
      <c r="P212673" s="83"/>
    </row>
    <row r="212674" spans="16:16" x14ac:dyDescent="0.3">
      <c r="P212674" s="83"/>
    </row>
    <row r="212675" spans="16:16" x14ac:dyDescent="0.3">
      <c r="P212675" s="83"/>
    </row>
    <row r="212676" spans="16:16" x14ac:dyDescent="0.3">
      <c r="P212676" s="83"/>
    </row>
    <row r="212677" spans="16:16" x14ac:dyDescent="0.3">
      <c r="P212677" s="83"/>
    </row>
    <row r="212678" spans="16:16" x14ac:dyDescent="0.3">
      <c r="P212678" s="83"/>
    </row>
    <row r="212679" spans="16:16" x14ac:dyDescent="0.3">
      <c r="P212679" s="83"/>
    </row>
    <row r="212680" spans="16:16" x14ac:dyDescent="0.3">
      <c r="P212680" s="83"/>
    </row>
    <row r="212681" spans="16:16" x14ac:dyDescent="0.3">
      <c r="P212681" s="83"/>
    </row>
    <row r="212682" spans="16:16" x14ac:dyDescent="0.3">
      <c r="P212682" s="83"/>
    </row>
    <row r="212683" spans="16:16" x14ac:dyDescent="0.3">
      <c r="P212683" s="83"/>
    </row>
    <row r="212684" spans="16:16" x14ac:dyDescent="0.3">
      <c r="P212684" s="83"/>
    </row>
    <row r="212685" spans="16:16" x14ac:dyDescent="0.3">
      <c r="P212685" s="83"/>
    </row>
    <row r="212686" spans="16:16" x14ac:dyDescent="0.3">
      <c r="P212686" s="83"/>
    </row>
    <row r="212687" spans="16:16" x14ac:dyDescent="0.3">
      <c r="P212687" s="83"/>
    </row>
    <row r="212688" spans="16:16" x14ac:dyDescent="0.3">
      <c r="P212688" s="83"/>
    </row>
    <row r="212689" spans="16:16" x14ac:dyDescent="0.3">
      <c r="P212689" s="83"/>
    </row>
    <row r="212690" spans="16:16" x14ac:dyDescent="0.3">
      <c r="P212690" s="83"/>
    </row>
    <row r="212691" spans="16:16" x14ac:dyDescent="0.3">
      <c r="P212691" s="83"/>
    </row>
    <row r="212692" spans="16:16" x14ac:dyDescent="0.3">
      <c r="P212692" s="83"/>
    </row>
    <row r="212693" spans="16:16" x14ac:dyDescent="0.3">
      <c r="P212693" s="83"/>
    </row>
    <row r="212694" spans="16:16" x14ac:dyDescent="0.3">
      <c r="P212694" s="83"/>
    </row>
    <row r="212695" spans="16:16" x14ac:dyDescent="0.3">
      <c r="P212695" s="83"/>
    </row>
    <row r="212696" spans="16:16" x14ac:dyDescent="0.3">
      <c r="P212696" s="83"/>
    </row>
    <row r="212697" spans="16:16" x14ac:dyDescent="0.3">
      <c r="P212697" s="83"/>
    </row>
    <row r="212698" spans="16:16" x14ac:dyDescent="0.3">
      <c r="P212698" s="83"/>
    </row>
    <row r="212699" spans="16:16" x14ac:dyDescent="0.3">
      <c r="P212699" s="83"/>
    </row>
    <row r="212700" spans="16:16" x14ac:dyDescent="0.3">
      <c r="P212700" s="83"/>
    </row>
    <row r="212701" spans="16:16" x14ac:dyDescent="0.3">
      <c r="P212701" s="83"/>
    </row>
    <row r="212702" spans="16:16" x14ac:dyDescent="0.3">
      <c r="P212702" s="83"/>
    </row>
    <row r="212703" spans="16:16" x14ac:dyDescent="0.3">
      <c r="P212703" s="83"/>
    </row>
    <row r="212704" spans="16:16" x14ac:dyDescent="0.3">
      <c r="P212704" s="83"/>
    </row>
    <row r="212705" spans="16:16" x14ac:dyDescent="0.3">
      <c r="P212705" s="83"/>
    </row>
    <row r="212706" spans="16:16" x14ac:dyDescent="0.3">
      <c r="P212706" s="83"/>
    </row>
    <row r="212707" spans="16:16" x14ac:dyDescent="0.3">
      <c r="P212707" s="83"/>
    </row>
    <row r="212708" spans="16:16" x14ac:dyDescent="0.3">
      <c r="P212708" s="83"/>
    </row>
    <row r="212709" spans="16:16" x14ac:dyDescent="0.3">
      <c r="P212709" s="83"/>
    </row>
    <row r="212710" spans="16:16" x14ac:dyDescent="0.3">
      <c r="P212710" s="83"/>
    </row>
    <row r="212711" spans="16:16" x14ac:dyDescent="0.3">
      <c r="P212711" s="83"/>
    </row>
    <row r="212712" spans="16:16" x14ac:dyDescent="0.3">
      <c r="P212712" s="83"/>
    </row>
    <row r="212713" spans="16:16" x14ac:dyDescent="0.3">
      <c r="P212713" s="83"/>
    </row>
    <row r="212714" spans="16:16" x14ac:dyDescent="0.3">
      <c r="P212714" s="83"/>
    </row>
    <row r="212715" spans="16:16" x14ac:dyDescent="0.3">
      <c r="P212715" s="83"/>
    </row>
    <row r="212716" spans="16:16" x14ac:dyDescent="0.3">
      <c r="P212716" s="83"/>
    </row>
    <row r="212717" spans="16:16" x14ac:dyDescent="0.3">
      <c r="P212717" s="83"/>
    </row>
    <row r="212718" spans="16:16" x14ac:dyDescent="0.3">
      <c r="P212718" s="83"/>
    </row>
    <row r="212719" spans="16:16" x14ac:dyDescent="0.3">
      <c r="P212719" s="83"/>
    </row>
    <row r="212720" spans="16:16" x14ac:dyDescent="0.3">
      <c r="P212720" s="83"/>
    </row>
    <row r="212721" spans="16:16" x14ac:dyDescent="0.3">
      <c r="P212721" s="83"/>
    </row>
    <row r="212722" spans="16:16" x14ac:dyDescent="0.3">
      <c r="P212722" s="83"/>
    </row>
    <row r="212723" spans="16:16" x14ac:dyDescent="0.3">
      <c r="P212723" s="83"/>
    </row>
    <row r="212724" spans="16:16" x14ac:dyDescent="0.3">
      <c r="P212724" s="83"/>
    </row>
    <row r="212725" spans="16:16" x14ac:dyDescent="0.3">
      <c r="P212725" s="83"/>
    </row>
    <row r="212726" spans="16:16" x14ac:dyDescent="0.3">
      <c r="P212726" s="83"/>
    </row>
    <row r="212727" spans="16:16" x14ac:dyDescent="0.3">
      <c r="P212727" s="83"/>
    </row>
    <row r="212728" spans="16:16" x14ac:dyDescent="0.3">
      <c r="P212728" s="83"/>
    </row>
    <row r="212729" spans="16:16" x14ac:dyDescent="0.3">
      <c r="P212729" s="83"/>
    </row>
    <row r="212730" spans="16:16" x14ac:dyDescent="0.3">
      <c r="P212730" s="83"/>
    </row>
    <row r="212731" spans="16:16" x14ac:dyDescent="0.3">
      <c r="P212731" s="83"/>
    </row>
    <row r="212732" spans="16:16" x14ac:dyDescent="0.3">
      <c r="P212732" s="83"/>
    </row>
    <row r="212733" spans="16:16" x14ac:dyDescent="0.3">
      <c r="P212733" s="83"/>
    </row>
    <row r="212734" spans="16:16" x14ac:dyDescent="0.3">
      <c r="P212734" s="83"/>
    </row>
    <row r="212735" spans="16:16" x14ac:dyDescent="0.3">
      <c r="P212735" s="83"/>
    </row>
    <row r="212736" spans="16:16" x14ac:dyDescent="0.3">
      <c r="P212736" s="83"/>
    </row>
    <row r="212737" spans="16:16" x14ac:dyDescent="0.3">
      <c r="P212737" s="83"/>
    </row>
    <row r="212738" spans="16:16" x14ac:dyDescent="0.3">
      <c r="P212738" s="83"/>
    </row>
    <row r="212739" spans="16:16" x14ac:dyDescent="0.3">
      <c r="P212739" s="83"/>
    </row>
    <row r="212740" spans="16:16" x14ac:dyDescent="0.3">
      <c r="P212740" s="83"/>
    </row>
    <row r="212741" spans="16:16" x14ac:dyDescent="0.3">
      <c r="P212741" s="83"/>
    </row>
    <row r="212742" spans="16:16" x14ac:dyDescent="0.3">
      <c r="P212742" s="83"/>
    </row>
    <row r="212743" spans="16:16" x14ac:dyDescent="0.3">
      <c r="P212743" s="83"/>
    </row>
    <row r="212744" spans="16:16" x14ac:dyDescent="0.3">
      <c r="P212744" s="83"/>
    </row>
    <row r="212745" spans="16:16" x14ac:dyDescent="0.3">
      <c r="P212745" s="83"/>
    </row>
    <row r="212746" spans="16:16" x14ac:dyDescent="0.3">
      <c r="P212746" s="83"/>
    </row>
    <row r="212747" spans="16:16" x14ac:dyDescent="0.3">
      <c r="P212747" s="83"/>
    </row>
    <row r="212748" spans="16:16" x14ac:dyDescent="0.3">
      <c r="P212748" s="83"/>
    </row>
    <row r="212749" spans="16:16" x14ac:dyDescent="0.3">
      <c r="P212749" s="83"/>
    </row>
    <row r="212750" spans="16:16" x14ac:dyDescent="0.3">
      <c r="P212750" s="83"/>
    </row>
    <row r="212751" spans="16:16" x14ac:dyDescent="0.3">
      <c r="P212751" s="83"/>
    </row>
    <row r="212752" spans="16:16" x14ac:dyDescent="0.3">
      <c r="P212752" s="83"/>
    </row>
    <row r="212753" spans="16:16" x14ac:dyDescent="0.3">
      <c r="P212753" s="83"/>
    </row>
    <row r="212754" spans="16:16" x14ac:dyDescent="0.3">
      <c r="P212754" s="83"/>
    </row>
    <row r="212755" spans="16:16" x14ac:dyDescent="0.3">
      <c r="P212755" s="83"/>
    </row>
    <row r="212756" spans="16:16" x14ac:dyDescent="0.3">
      <c r="P212756" s="83"/>
    </row>
    <row r="212757" spans="16:16" x14ac:dyDescent="0.3">
      <c r="P212757" s="83"/>
    </row>
    <row r="212758" spans="16:16" x14ac:dyDescent="0.3">
      <c r="P212758" s="83"/>
    </row>
    <row r="212759" spans="16:16" x14ac:dyDescent="0.3">
      <c r="P212759" s="83"/>
    </row>
    <row r="212760" spans="16:16" x14ac:dyDescent="0.3">
      <c r="P212760" s="83"/>
    </row>
    <row r="212761" spans="16:16" x14ac:dyDescent="0.3">
      <c r="P212761" s="83"/>
    </row>
    <row r="212762" spans="16:16" x14ac:dyDescent="0.3">
      <c r="P212762" s="83"/>
    </row>
    <row r="212763" spans="16:16" x14ac:dyDescent="0.3">
      <c r="P212763" s="83"/>
    </row>
    <row r="212764" spans="16:16" x14ac:dyDescent="0.3">
      <c r="P212764" s="83"/>
    </row>
    <row r="212765" spans="16:16" x14ac:dyDescent="0.3">
      <c r="P212765" s="83"/>
    </row>
    <row r="212766" spans="16:16" x14ac:dyDescent="0.3">
      <c r="P212766" s="83"/>
    </row>
    <row r="212767" spans="16:16" x14ac:dyDescent="0.3">
      <c r="P212767" s="83"/>
    </row>
    <row r="212768" spans="16:16" x14ac:dyDescent="0.3">
      <c r="P212768" s="83"/>
    </row>
    <row r="212769" spans="16:16" x14ac:dyDescent="0.3">
      <c r="P212769" s="83"/>
    </row>
    <row r="212770" spans="16:16" x14ac:dyDescent="0.3">
      <c r="P212770" s="83"/>
    </row>
    <row r="212771" spans="16:16" x14ac:dyDescent="0.3">
      <c r="P212771" s="83"/>
    </row>
    <row r="212772" spans="16:16" x14ac:dyDescent="0.3">
      <c r="P212772" s="83"/>
    </row>
    <row r="212773" spans="16:16" x14ac:dyDescent="0.3">
      <c r="P212773" s="83"/>
    </row>
    <row r="212774" spans="16:16" x14ac:dyDescent="0.3">
      <c r="P212774" s="83"/>
    </row>
    <row r="212775" spans="16:16" x14ac:dyDescent="0.3">
      <c r="P212775" s="83"/>
    </row>
    <row r="212776" spans="16:16" x14ac:dyDescent="0.3">
      <c r="P212776" s="83"/>
    </row>
    <row r="212777" spans="16:16" x14ac:dyDescent="0.3">
      <c r="P212777" s="83"/>
    </row>
    <row r="212778" spans="16:16" x14ac:dyDescent="0.3">
      <c r="P212778" s="83"/>
    </row>
    <row r="212779" spans="16:16" x14ac:dyDescent="0.3">
      <c r="P212779" s="83"/>
    </row>
    <row r="212780" spans="16:16" x14ac:dyDescent="0.3">
      <c r="P212780" s="83"/>
    </row>
    <row r="212781" spans="16:16" x14ac:dyDescent="0.3">
      <c r="P212781" s="83"/>
    </row>
    <row r="212782" spans="16:16" x14ac:dyDescent="0.3">
      <c r="P212782" s="83"/>
    </row>
    <row r="212783" spans="16:16" x14ac:dyDescent="0.3">
      <c r="P212783" s="83"/>
    </row>
    <row r="212784" spans="16:16" x14ac:dyDescent="0.3">
      <c r="P212784" s="83"/>
    </row>
    <row r="212785" spans="16:16" x14ac:dyDescent="0.3">
      <c r="P212785" s="83"/>
    </row>
    <row r="212786" spans="16:16" x14ac:dyDescent="0.3">
      <c r="P212786" s="83"/>
    </row>
    <row r="212787" spans="16:16" x14ac:dyDescent="0.3">
      <c r="P212787" s="83"/>
    </row>
    <row r="212788" spans="16:16" x14ac:dyDescent="0.3">
      <c r="P212788" s="83"/>
    </row>
    <row r="212789" spans="16:16" x14ac:dyDescent="0.3">
      <c r="P212789" s="83"/>
    </row>
    <row r="212790" spans="16:16" x14ac:dyDescent="0.3">
      <c r="P212790" s="83"/>
    </row>
    <row r="212791" spans="16:16" x14ac:dyDescent="0.3">
      <c r="P212791" s="83"/>
    </row>
    <row r="212792" spans="16:16" x14ac:dyDescent="0.3">
      <c r="P212792" s="83"/>
    </row>
    <row r="212793" spans="16:16" x14ac:dyDescent="0.3">
      <c r="P212793" s="83"/>
    </row>
    <row r="212794" spans="16:16" x14ac:dyDescent="0.3">
      <c r="P212794" s="83"/>
    </row>
    <row r="212795" spans="16:16" x14ac:dyDescent="0.3">
      <c r="P212795" s="83"/>
    </row>
    <row r="212796" spans="16:16" x14ac:dyDescent="0.3">
      <c r="P212796" s="83"/>
    </row>
    <row r="212797" spans="16:16" x14ac:dyDescent="0.3">
      <c r="P212797" s="83"/>
    </row>
    <row r="212798" spans="16:16" x14ac:dyDescent="0.3">
      <c r="P212798" s="83"/>
    </row>
    <row r="212799" spans="16:16" x14ac:dyDescent="0.3">
      <c r="P212799" s="83"/>
    </row>
    <row r="212800" spans="16:16" x14ac:dyDescent="0.3">
      <c r="P212800" s="83"/>
    </row>
    <row r="212801" spans="16:16" x14ac:dyDescent="0.3">
      <c r="P212801" s="83"/>
    </row>
    <row r="212802" spans="16:16" x14ac:dyDescent="0.3">
      <c r="P212802" s="83"/>
    </row>
    <row r="212803" spans="16:16" x14ac:dyDescent="0.3">
      <c r="P212803" s="83"/>
    </row>
    <row r="212804" spans="16:16" x14ac:dyDescent="0.3">
      <c r="P212804" s="83"/>
    </row>
    <row r="212805" spans="16:16" x14ac:dyDescent="0.3">
      <c r="P212805" s="83"/>
    </row>
    <row r="212806" spans="16:16" x14ac:dyDescent="0.3">
      <c r="P212806" s="83"/>
    </row>
    <row r="212807" spans="16:16" x14ac:dyDescent="0.3">
      <c r="P212807" s="83"/>
    </row>
    <row r="212808" spans="16:16" x14ac:dyDescent="0.3">
      <c r="P212808" s="83"/>
    </row>
    <row r="212809" spans="16:16" x14ac:dyDescent="0.3">
      <c r="P212809" s="83"/>
    </row>
    <row r="212810" spans="16:16" x14ac:dyDescent="0.3">
      <c r="P212810" s="83"/>
    </row>
    <row r="212811" spans="16:16" x14ac:dyDescent="0.3">
      <c r="P212811" s="83"/>
    </row>
    <row r="212812" spans="16:16" x14ac:dyDescent="0.3">
      <c r="P212812" s="83"/>
    </row>
    <row r="212813" spans="16:16" x14ac:dyDescent="0.3">
      <c r="P212813" s="83"/>
    </row>
    <row r="212814" spans="16:16" x14ac:dyDescent="0.3">
      <c r="P212814" s="83"/>
    </row>
    <row r="212815" spans="16:16" x14ac:dyDescent="0.3">
      <c r="P212815" s="83"/>
    </row>
    <row r="212816" spans="16:16" x14ac:dyDescent="0.3">
      <c r="P212816" s="83"/>
    </row>
    <row r="212817" spans="16:16" x14ac:dyDescent="0.3">
      <c r="P212817" s="83"/>
    </row>
    <row r="212818" spans="16:16" x14ac:dyDescent="0.3">
      <c r="P212818" s="83"/>
    </row>
    <row r="212819" spans="16:16" x14ac:dyDescent="0.3">
      <c r="P212819" s="83"/>
    </row>
    <row r="212820" spans="16:16" x14ac:dyDescent="0.3">
      <c r="P212820" s="83"/>
    </row>
    <row r="212821" spans="16:16" x14ac:dyDescent="0.3">
      <c r="P212821" s="83"/>
    </row>
    <row r="212822" spans="16:16" x14ac:dyDescent="0.3">
      <c r="P212822" s="83"/>
    </row>
    <row r="212823" spans="16:16" x14ac:dyDescent="0.3">
      <c r="P212823" s="83"/>
    </row>
    <row r="212824" spans="16:16" x14ac:dyDescent="0.3">
      <c r="P212824" s="83"/>
    </row>
    <row r="212825" spans="16:16" x14ac:dyDescent="0.3">
      <c r="P212825" s="83"/>
    </row>
    <row r="212826" spans="16:16" x14ac:dyDescent="0.3">
      <c r="P212826" s="83"/>
    </row>
    <row r="212827" spans="16:16" x14ac:dyDescent="0.3">
      <c r="P212827" s="83"/>
    </row>
    <row r="212828" spans="16:16" x14ac:dyDescent="0.3">
      <c r="P212828" s="83"/>
    </row>
    <row r="212829" spans="16:16" x14ac:dyDescent="0.3">
      <c r="P212829" s="83"/>
    </row>
    <row r="212830" spans="16:16" x14ac:dyDescent="0.3">
      <c r="P212830" s="83"/>
    </row>
    <row r="212831" spans="16:16" x14ac:dyDescent="0.3">
      <c r="P212831" s="83"/>
    </row>
    <row r="212832" spans="16:16" x14ac:dyDescent="0.3">
      <c r="P212832" s="83"/>
    </row>
    <row r="212833" spans="16:16" x14ac:dyDescent="0.3">
      <c r="P212833" s="83"/>
    </row>
    <row r="212834" spans="16:16" x14ac:dyDescent="0.3">
      <c r="P212834" s="83"/>
    </row>
    <row r="212835" spans="16:16" x14ac:dyDescent="0.3">
      <c r="P212835" s="83"/>
    </row>
    <row r="212836" spans="16:16" x14ac:dyDescent="0.3">
      <c r="P212836" s="83"/>
    </row>
    <row r="212837" spans="16:16" x14ac:dyDescent="0.3">
      <c r="P212837" s="83"/>
    </row>
    <row r="212838" spans="16:16" x14ac:dyDescent="0.3">
      <c r="P212838" s="83"/>
    </row>
    <row r="212839" spans="16:16" x14ac:dyDescent="0.3">
      <c r="P212839" s="83"/>
    </row>
    <row r="212840" spans="16:16" x14ac:dyDescent="0.3">
      <c r="P212840" s="83"/>
    </row>
    <row r="212841" spans="16:16" x14ac:dyDescent="0.3">
      <c r="P212841" s="83"/>
    </row>
    <row r="212842" spans="16:16" x14ac:dyDescent="0.3">
      <c r="P212842" s="83"/>
    </row>
    <row r="212843" spans="16:16" x14ac:dyDescent="0.3">
      <c r="P212843" s="83"/>
    </row>
    <row r="212844" spans="16:16" x14ac:dyDescent="0.3">
      <c r="P212844" s="83"/>
    </row>
    <row r="212845" spans="16:16" x14ac:dyDescent="0.3">
      <c r="P212845" s="83"/>
    </row>
    <row r="212846" spans="16:16" x14ac:dyDescent="0.3">
      <c r="P212846" s="83"/>
    </row>
    <row r="212847" spans="16:16" x14ac:dyDescent="0.3">
      <c r="P212847" s="83"/>
    </row>
    <row r="212848" spans="16:16" x14ac:dyDescent="0.3">
      <c r="P212848" s="83"/>
    </row>
    <row r="212849" spans="16:16" x14ac:dyDescent="0.3">
      <c r="P212849" s="83"/>
    </row>
    <row r="212850" spans="16:16" x14ac:dyDescent="0.3">
      <c r="P212850" s="83"/>
    </row>
    <row r="212851" spans="16:16" x14ac:dyDescent="0.3">
      <c r="P212851" s="83"/>
    </row>
    <row r="212852" spans="16:16" x14ac:dyDescent="0.3">
      <c r="P212852" s="83"/>
    </row>
    <row r="212853" spans="16:16" x14ac:dyDescent="0.3">
      <c r="P212853" s="83"/>
    </row>
    <row r="212854" spans="16:16" x14ac:dyDescent="0.3">
      <c r="P212854" s="83"/>
    </row>
    <row r="212855" spans="16:16" x14ac:dyDescent="0.3">
      <c r="P212855" s="83"/>
    </row>
    <row r="212856" spans="16:16" x14ac:dyDescent="0.3">
      <c r="P212856" s="83"/>
    </row>
    <row r="212857" spans="16:16" x14ac:dyDescent="0.3">
      <c r="P212857" s="83"/>
    </row>
    <row r="212858" spans="16:16" x14ac:dyDescent="0.3">
      <c r="P212858" s="83"/>
    </row>
    <row r="212859" spans="16:16" x14ac:dyDescent="0.3">
      <c r="P212859" s="83"/>
    </row>
    <row r="212860" spans="16:16" x14ac:dyDescent="0.3">
      <c r="P212860" s="83"/>
    </row>
    <row r="212861" spans="16:16" x14ac:dyDescent="0.3">
      <c r="P212861" s="83"/>
    </row>
    <row r="212862" spans="16:16" x14ac:dyDescent="0.3">
      <c r="P212862" s="83"/>
    </row>
    <row r="212863" spans="16:16" x14ac:dyDescent="0.3">
      <c r="P212863" s="83"/>
    </row>
    <row r="212864" spans="16:16" x14ac:dyDescent="0.3">
      <c r="P212864" s="83"/>
    </row>
    <row r="212865" spans="16:16" x14ac:dyDescent="0.3">
      <c r="P212865" s="83"/>
    </row>
    <row r="212866" spans="16:16" x14ac:dyDescent="0.3">
      <c r="P212866" s="83"/>
    </row>
    <row r="212867" spans="16:16" x14ac:dyDescent="0.3">
      <c r="P212867" s="83"/>
    </row>
    <row r="212868" spans="16:16" x14ac:dyDescent="0.3">
      <c r="P212868" s="83"/>
    </row>
    <row r="212869" spans="16:16" x14ac:dyDescent="0.3">
      <c r="P212869" s="83"/>
    </row>
    <row r="212870" spans="16:16" x14ac:dyDescent="0.3">
      <c r="P212870" s="83"/>
    </row>
    <row r="212871" spans="16:16" x14ac:dyDescent="0.3">
      <c r="P212871" s="83"/>
    </row>
    <row r="212872" spans="16:16" x14ac:dyDescent="0.3">
      <c r="P212872" s="83"/>
    </row>
    <row r="212873" spans="16:16" x14ac:dyDescent="0.3">
      <c r="P212873" s="83"/>
    </row>
    <row r="212874" spans="16:16" x14ac:dyDescent="0.3">
      <c r="P212874" s="83"/>
    </row>
    <row r="212875" spans="16:16" x14ac:dyDescent="0.3">
      <c r="P212875" s="83"/>
    </row>
    <row r="212876" spans="16:16" x14ac:dyDescent="0.3">
      <c r="P212876" s="83"/>
    </row>
    <row r="212877" spans="16:16" x14ac:dyDescent="0.3">
      <c r="P212877" s="83"/>
    </row>
    <row r="212878" spans="16:16" x14ac:dyDescent="0.3">
      <c r="P212878" s="83"/>
    </row>
    <row r="212879" spans="16:16" x14ac:dyDescent="0.3">
      <c r="P212879" s="83"/>
    </row>
    <row r="212880" spans="16:16" x14ac:dyDescent="0.3">
      <c r="P212880" s="83"/>
    </row>
    <row r="212881" spans="16:16" x14ac:dyDescent="0.3">
      <c r="P212881" s="83"/>
    </row>
    <row r="212882" spans="16:16" x14ac:dyDescent="0.3">
      <c r="P212882" s="83"/>
    </row>
    <row r="212883" spans="16:16" x14ac:dyDescent="0.3">
      <c r="P212883" s="83"/>
    </row>
    <row r="212884" spans="16:16" x14ac:dyDescent="0.3">
      <c r="P212884" s="83"/>
    </row>
    <row r="212885" spans="16:16" x14ac:dyDescent="0.3">
      <c r="P212885" s="83"/>
    </row>
    <row r="212886" spans="16:16" x14ac:dyDescent="0.3">
      <c r="P212886" s="83"/>
    </row>
    <row r="212887" spans="16:16" x14ac:dyDescent="0.3">
      <c r="P212887" s="83"/>
    </row>
    <row r="212888" spans="16:16" x14ac:dyDescent="0.3">
      <c r="P212888" s="83"/>
    </row>
    <row r="212889" spans="16:16" x14ac:dyDescent="0.3">
      <c r="P212889" s="83"/>
    </row>
    <row r="212890" spans="16:16" x14ac:dyDescent="0.3">
      <c r="P212890" s="83"/>
    </row>
    <row r="212891" spans="16:16" x14ac:dyDescent="0.3">
      <c r="P212891" s="83"/>
    </row>
    <row r="212892" spans="16:16" x14ac:dyDescent="0.3">
      <c r="P212892" s="83"/>
    </row>
    <row r="212893" spans="16:16" x14ac:dyDescent="0.3">
      <c r="P212893" s="83"/>
    </row>
    <row r="212894" spans="16:16" x14ac:dyDescent="0.3">
      <c r="P212894" s="83"/>
    </row>
    <row r="212895" spans="16:16" x14ac:dyDescent="0.3">
      <c r="P212895" s="83"/>
    </row>
    <row r="212896" spans="16:16" x14ac:dyDescent="0.3">
      <c r="P212896" s="83"/>
    </row>
    <row r="212897" spans="16:16" x14ac:dyDescent="0.3">
      <c r="P212897" s="83"/>
    </row>
    <row r="212898" spans="16:16" x14ac:dyDescent="0.3">
      <c r="P212898" s="83"/>
    </row>
    <row r="212899" spans="16:16" x14ac:dyDescent="0.3">
      <c r="P212899" s="83"/>
    </row>
    <row r="212900" spans="16:16" x14ac:dyDescent="0.3">
      <c r="P212900" s="83"/>
    </row>
    <row r="212901" spans="16:16" x14ac:dyDescent="0.3">
      <c r="P212901" s="83"/>
    </row>
    <row r="212902" spans="16:16" x14ac:dyDescent="0.3">
      <c r="P212902" s="83"/>
    </row>
    <row r="212903" spans="16:16" x14ac:dyDescent="0.3">
      <c r="P212903" s="83"/>
    </row>
    <row r="212904" spans="16:16" x14ac:dyDescent="0.3">
      <c r="P212904" s="83"/>
    </row>
    <row r="212905" spans="16:16" x14ac:dyDescent="0.3">
      <c r="P212905" s="83"/>
    </row>
    <row r="212906" spans="16:16" x14ac:dyDescent="0.3">
      <c r="P212906" s="83"/>
    </row>
    <row r="212907" spans="16:16" x14ac:dyDescent="0.3">
      <c r="P212907" s="83"/>
    </row>
    <row r="212908" spans="16:16" x14ac:dyDescent="0.3">
      <c r="P212908" s="83"/>
    </row>
    <row r="212909" spans="16:16" x14ac:dyDescent="0.3">
      <c r="P212909" s="83"/>
    </row>
    <row r="212910" spans="16:16" x14ac:dyDescent="0.3">
      <c r="P212910" s="83"/>
    </row>
    <row r="212911" spans="16:16" x14ac:dyDescent="0.3">
      <c r="P212911" s="83"/>
    </row>
    <row r="212912" spans="16:16" x14ac:dyDescent="0.3">
      <c r="P212912" s="83"/>
    </row>
    <row r="212913" spans="16:16" x14ac:dyDescent="0.3">
      <c r="P212913" s="83"/>
    </row>
    <row r="212914" spans="16:16" x14ac:dyDescent="0.3">
      <c r="P212914" s="83"/>
    </row>
    <row r="212915" spans="16:16" x14ac:dyDescent="0.3">
      <c r="P212915" s="83"/>
    </row>
    <row r="212916" spans="16:16" x14ac:dyDescent="0.3">
      <c r="P212916" s="83"/>
    </row>
    <row r="212917" spans="16:16" x14ac:dyDescent="0.3">
      <c r="P212917" s="83"/>
    </row>
    <row r="212918" spans="16:16" x14ac:dyDescent="0.3">
      <c r="P212918" s="83"/>
    </row>
    <row r="212919" spans="16:16" x14ac:dyDescent="0.3">
      <c r="P212919" s="83"/>
    </row>
    <row r="212920" spans="16:16" x14ac:dyDescent="0.3">
      <c r="P212920" s="83"/>
    </row>
    <row r="212921" spans="16:16" x14ac:dyDescent="0.3">
      <c r="P212921" s="83"/>
    </row>
    <row r="212922" spans="16:16" x14ac:dyDescent="0.3">
      <c r="P212922" s="83"/>
    </row>
    <row r="212923" spans="16:16" x14ac:dyDescent="0.3">
      <c r="P212923" s="83"/>
    </row>
    <row r="212924" spans="16:16" x14ac:dyDescent="0.3">
      <c r="P212924" s="83"/>
    </row>
    <row r="212925" spans="16:16" x14ac:dyDescent="0.3">
      <c r="P212925" s="83"/>
    </row>
    <row r="212926" spans="16:16" x14ac:dyDescent="0.3">
      <c r="P212926" s="83"/>
    </row>
    <row r="212927" spans="16:16" x14ac:dyDescent="0.3">
      <c r="P212927" s="83"/>
    </row>
    <row r="212928" spans="16:16" x14ac:dyDescent="0.3">
      <c r="P212928" s="83"/>
    </row>
    <row r="212929" spans="16:16" x14ac:dyDescent="0.3">
      <c r="P212929" s="83"/>
    </row>
    <row r="212930" spans="16:16" x14ac:dyDescent="0.3">
      <c r="P212930" s="83"/>
    </row>
    <row r="212931" spans="16:16" x14ac:dyDescent="0.3">
      <c r="P212931" s="83"/>
    </row>
    <row r="212932" spans="16:16" x14ac:dyDescent="0.3">
      <c r="P212932" s="83"/>
    </row>
    <row r="212933" spans="16:16" x14ac:dyDescent="0.3">
      <c r="P212933" s="83"/>
    </row>
    <row r="212934" spans="16:16" x14ac:dyDescent="0.3">
      <c r="P212934" s="83"/>
    </row>
    <row r="212935" spans="16:16" x14ac:dyDescent="0.3">
      <c r="P212935" s="83"/>
    </row>
    <row r="212936" spans="16:16" x14ac:dyDescent="0.3">
      <c r="P212936" s="83"/>
    </row>
    <row r="212937" spans="16:16" x14ac:dyDescent="0.3">
      <c r="P212937" s="83"/>
    </row>
    <row r="212938" spans="16:16" x14ac:dyDescent="0.3">
      <c r="P212938" s="83"/>
    </row>
    <row r="212939" spans="16:16" x14ac:dyDescent="0.3">
      <c r="P212939" s="83"/>
    </row>
    <row r="212940" spans="16:16" x14ac:dyDescent="0.3">
      <c r="P212940" s="83"/>
    </row>
    <row r="212941" spans="16:16" x14ac:dyDescent="0.3">
      <c r="P212941" s="83"/>
    </row>
    <row r="212942" spans="16:16" x14ac:dyDescent="0.3">
      <c r="P212942" s="83"/>
    </row>
    <row r="212943" spans="16:16" x14ac:dyDescent="0.3">
      <c r="P212943" s="83"/>
    </row>
    <row r="212944" spans="16:16" x14ac:dyDescent="0.3">
      <c r="P212944" s="83"/>
    </row>
    <row r="212945" spans="16:16" x14ac:dyDescent="0.3">
      <c r="P212945" s="83"/>
    </row>
    <row r="212946" spans="16:16" x14ac:dyDescent="0.3">
      <c r="P212946" s="83"/>
    </row>
    <row r="212947" spans="16:16" x14ac:dyDescent="0.3">
      <c r="P212947" s="83"/>
    </row>
    <row r="212948" spans="16:16" x14ac:dyDescent="0.3">
      <c r="P212948" s="83"/>
    </row>
    <row r="212949" spans="16:16" x14ac:dyDescent="0.3">
      <c r="P212949" s="83"/>
    </row>
    <row r="212950" spans="16:16" x14ac:dyDescent="0.3">
      <c r="P212950" s="83"/>
    </row>
    <row r="212951" spans="16:16" x14ac:dyDescent="0.3">
      <c r="P212951" s="83"/>
    </row>
    <row r="212952" spans="16:16" x14ac:dyDescent="0.3">
      <c r="P212952" s="83"/>
    </row>
    <row r="212953" spans="16:16" x14ac:dyDescent="0.3">
      <c r="P212953" s="83"/>
    </row>
    <row r="212954" spans="16:16" x14ac:dyDescent="0.3">
      <c r="P212954" s="83"/>
    </row>
    <row r="212955" spans="16:16" x14ac:dyDescent="0.3">
      <c r="P212955" s="83"/>
    </row>
    <row r="212956" spans="16:16" x14ac:dyDescent="0.3">
      <c r="P212956" s="83"/>
    </row>
    <row r="212957" spans="16:16" x14ac:dyDescent="0.3">
      <c r="P212957" s="83"/>
    </row>
    <row r="212958" spans="16:16" x14ac:dyDescent="0.3">
      <c r="P212958" s="83"/>
    </row>
    <row r="212959" spans="16:16" x14ac:dyDescent="0.3">
      <c r="P212959" s="83"/>
    </row>
    <row r="212960" spans="16:16" x14ac:dyDescent="0.3">
      <c r="P212960" s="83"/>
    </row>
    <row r="212961" spans="16:16" x14ac:dyDescent="0.3">
      <c r="P212961" s="83"/>
    </row>
    <row r="212962" spans="16:16" x14ac:dyDescent="0.3">
      <c r="P212962" s="83"/>
    </row>
    <row r="212963" spans="16:16" x14ac:dyDescent="0.3">
      <c r="P212963" s="83"/>
    </row>
    <row r="212964" spans="16:16" x14ac:dyDescent="0.3">
      <c r="P212964" s="83"/>
    </row>
    <row r="212965" spans="16:16" x14ac:dyDescent="0.3">
      <c r="P212965" s="83"/>
    </row>
    <row r="212966" spans="16:16" x14ac:dyDescent="0.3">
      <c r="P212966" s="83"/>
    </row>
    <row r="212967" spans="16:16" x14ac:dyDescent="0.3">
      <c r="P212967" s="83"/>
    </row>
    <row r="212968" spans="16:16" x14ac:dyDescent="0.3">
      <c r="P212968" s="83"/>
    </row>
    <row r="212969" spans="16:16" x14ac:dyDescent="0.3">
      <c r="P212969" s="83"/>
    </row>
    <row r="212970" spans="16:16" x14ac:dyDescent="0.3">
      <c r="P212970" s="83"/>
    </row>
    <row r="212971" spans="16:16" x14ac:dyDescent="0.3">
      <c r="P212971" s="83"/>
    </row>
    <row r="212972" spans="16:16" x14ac:dyDescent="0.3">
      <c r="P212972" s="83"/>
    </row>
    <row r="212973" spans="16:16" x14ac:dyDescent="0.3">
      <c r="P212973" s="83"/>
    </row>
    <row r="212974" spans="16:16" x14ac:dyDescent="0.3">
      <c r="P212974" s="83"/>
    </row>
    <row r="212975" spans="16:16" x14ac:dyDescent="0.3">
      <c r="P212975" s="83"/>
    </row>
    <row r="212976" spans="16:16" x14ac:dyDescent="0.3">
      <c r="P212976" s="83"/>
    </row>
    <row r="212977" spans="16:16" x14ac:dyDescent="0.3">
      <c r="P212977" s="83"/>
    </row>
    <row r="212978" spans="16:16" x14ac:dyDescent="0.3">
      <c r="P212978" s="83"/>
    </row>
    <row r="212979" spans="16:16" x14ac:dyDescent="0.3">
      <c r="P212979" s="83"/>
    </row>
    <row r="212980" spans="16:16" x14ac:dyDescent="0.3">
      <c r="P212980" s="83"/>
    </row>
    <row r="212981" spans="16:16" x14ac:dyDescent="0.3">
      <c r="P212981" s="83"/>
    </row>
    <row r="212982" spans="16:16" x14ac:dyDescent="0.3">
      <c r="P212982" s="83"/>
    </row>
    <row r="212983" spans="16:16" x14ac:dyDescent="0.3">
      <c r="P212983" s="83"/>
    </row>
    <row r="212984" spans="16:16" x14ac:dyDescent="0.3">
      <c r="P212984" s="83"/>
    </row>
    <row r="212985" spans="16:16" x14ac:dyDescent="0.3">
      <c r="P212985" s="83"/>
    </row>
    <row r="212986" spans="16:16" x14ac:dyDescent="0.3">
      <c r="P212986" s="83"/>
    </row>
    <row r="212987" spans="16:16" x14ac:dyDescent="0.3">
      <c r="P212987" s="83"/>
    </row>
    <row r="212988" spans="16:16" x14ac:dyDescent="0.3">
      <c r="P212988" s="83"/>
    </row>
    <row r="212989" spans="16:16" x14ac:dyDescent="0.3">
      <c r="P212989" s="83"/>
    </row>
    <row r="212990" spans="16:16" x14ac:dyDescent="0.3">
      <c r="P212990" s="83"/>
    </row>
    <row r="212991" spans="16:16" x14ac:dyDescent="0.3">
      <c r="P212991" s="83"/>
    </row>
    <row r="212992" spans="16:16" x14ac:dyDescent="0.3">
      <c r="P212992" s="83"/>
    </row>
    <row r="212993" spans="16:16" x14ac:dyDescent="0.3">
      <c r="P212993" s="83"/>
    </row>
    <row r="212994" spans="16:16" x14ac:dyDescent="0.3">
      <c r="P212994" s="83"/>
    </row>
    <row r="212995" spans="16:16" x14ac:dyDescent="0.3">
      <c r="P212995" s="83"/>
    </row>
    <row r="212996" spans="16:16" x14ac:dyDescent="0.3">
      <c r="P212996" s="83"/>
    </row>
    <row r="212997" spans="16:16" x14ac:dyDescent="0.3">
      <c r="P212997" s="83"/>
    </row>
    <row r="212998" spans="16:16" x14ac:dyDescent="0.3">
      <c r="P212998" s="83"/>
    </row>
    <row r="212999" spans="16:16" x14ac:dyDescent="0.3">
      <c r="P212999" s="83"/>
    </row>
    <row r="213000" spans="16:16" x14ac:dyDescent="0.3">
      <c r="P213000" s="83"/>
    </row>
    <row r="213001" spans="16:16" x14ac:dyDescent="0.3">
      <c r="P213001" s="83"/>
    </row>
    <row r="213002" spans="16:16" x14ac:dyDescent="0.3">
      <c r="P213002" s="83"/>
    </row>
    <row r="213003" spans="16:16" x14ac:dyDescent="0.3">
      <c r="P213003" s="83"/>
    </row>
    <row r="213004" spans="16:16" x14ac:dyDescent="0.3">
      <c r="P213004" s="83"/>
    </row>
    <row r="213005" spans="16:16" x14ac:dyDescent="0.3">
      <c r="P213005" s="83"/>
    </row>
    <row r="213006" spans="16:16" x14ac:dyDescent="0.3">
      <c r="P213006" s="83"/>
    </row>
    <row r="213007" spans="16:16" x14ac:dyDescent="0.3">
      <c r="P213007" s="83"/>
    </row>
    <row r="213008" spans="16:16" x14ac:dyDescent="0.3">
      <c r="P213008" s="83"/>
    </row>
    <row r="213009" spans="16:16" x14ac:dyDescent="0.3">
      <c r="P213009" s="83"/>
    </row>
    <row r="213010" spans="16:16" x14ac:dyDescent="0.3">
      <c r="P213010" s="83"/>
    </row>
    <row r="213011" spans="16:16" x14ac:dyDescent="0.3">
      <c r="P213011" s="83"/>
    </row>
    <row r="213012" spans="16:16" x14ac:dyDescent="0.3">
      <c r="P213012" s="83"/>
    </row>
    <row r="213013" spans="16:16" x14ac:dyDescent="0.3">
      <c r="P213013" s="83"/>
    </row>
    <row r="213014" spans="16:16" x14ac:dyDescent="0.3">
      <c r="P213014" s="83"/>
    </row>
    <row r="213015" spans="16:16" x14ac:dyDescent="0.3">
      <c r="P213015" s="83"/>
    </row>
    <row r="213016" spans="16:16" x14ac:dyDescent="0.3">
      <c r="P213016" s="83"/>
    </row>
    <row r="213017" spans="16:16" x14ac:dyDescent="0.3">
      <c r="P213017" s="83"/>
    </row>
    <row r="213018" spans="16:16" x14ac:dyDescent="0.3">
      <c r="P213018" s="83"/>
    </row>
    <row r="213019" spans="16:16" x14ac:dyDescent="0.3">
      <c r="P213019" s="83"/>
    </row>
    <row r="213020" spans="16:16" x14ac:dyDescent="0.3">
      <c r="P213020" s="83"/>
    </row>
    <row r="213021" spans="16:16" x14ac:dyDescent="0.3">
      <c r="P213021" s="83"/>
    </row>
    <row r="213022" spans="16:16" x14ac:dyDescent="0.3">
      <c r="P213022" s="83"/>
    </row>
    <row r="213023" spans="16:16" x14ac:dyDescent="0.3">
      <c r="P213023" s="83"/>
    </row>
    <row r="213024" spans="16:16" x14ac:dyDescent="0.3">
      <c r="P213024" s="83"/>
    </row>
    <row r="213025" spans="16:16" x14ac:dyDescent="0.3">
      <c r="P213025" s="83"/>
    </row>
    <row r="213026" spans="16:16" x14ac:dyDescent="0.3">
      <c r="P213026" s="83"/>
    </row>
    <row r="213027" spans="16:16" x14ac:dyDescent="0.3">
      <c r="P213027" s="83"/>
    </row>
    <row r="213028" spans="16:16" x14ac:dyDescent="0.3">
      <c r="P213028" s="83"/>
    </row>
    <row r="213029" spans="16:16" x14ac:dyDescent="0.3">
      <c r="P213029" s="83"/>
    </row>
    <row r="213030" spans="16:16" x14ac:dyDescent="0.3">
      <c r="P213030" s="83"/>
    </row>
    <row r="213031" spans="16:16" x14ac:dyDescent="0.3">
      <c r="P213031" s="83"/>
    </row>
    <row r="213032" spans="16:16" x14ac:dyDescent="0.3">
      <c r="P213032" s="83"/>
    </row>
    <row r="213033" spans="16:16" x14ac:dyDescent="0.3">
      <c r="P213033" s="83"/>
    </row>
    <row r="213034" spans="16:16" x14ac:dyDescent="0.3">
      <c r="P213034" s="83"/>
    </row>
    <row r="213035" spans="16:16" x14ac:dyDescent="0.3">
      <c r="P213035" s="83"/>
    </row>
    <row r="213036" spans="16:16" x14ac:dyDescent="0.3">
      <c r="P213036" s="83"/>
    </row>
    <row r="213037" spans="16:16" x14ac:dyDescent="0.3">
      <c r="P213037" s="83"/>
    </row>
    <row r="213038" spans="16:16" x14ac:dyDescent="0.3">
      <c r="P213038" s="83"/>
    </row>
    <row r="213039" spans="16:16" x14ac:dyDescent="0.3">
      <c r="P213039" s="83"/>
    </row>
    <row r="213040" spans="16:16" x14ac:dyDescent="0.3">
      <c r="P213040" s="83"/>
    </row>
    <row r="213041" spans="16:16" x14ac:dyDescent="0.3">
      <c r="P213041" s="83"/>
    </row>
    <row r="213042" spans="16:16" x14ac:dyDescent="0.3">
      <c r="P213042" s="83"/>
    </row>
    <row r="213043" spans="16:16" x14ac:dyDescent="0.3">
      <c r="P213043" s="83"/>
    </row>
    <row r="213044" spans="16:16" x14ac:dyDescent="0.3">
      <c r="P213044" s="83"/>
    </row>
    <row r="213045" spans="16:16" x14ac:dyDescent="0.3">
      <c r="P213045" s="83"/>
    </row>
    <row r="213046" spans="16:16" x14ac:dyDescent="0.3">
      <c r="P213046" s="83"/>
    </row>
    <row r="213047" spans="16:16" x14ac:dyDescent="0.3">
      <c r="P213047" s="83"/>
    </row>
    <row r="213048" spans="16:16" x14ac:dyDescent="0.3">
      <c r="P213048" s="83"/>
    </row>
    <row r="213049" spans="16:16" x14ac:dyDescent="0.3">
      <c r="P213049" s="83"/>
    </row>
    <row r="213050" spans="16:16" x14ac:dyDescent="0.3">
      <c r="P213050" s="83"/>
    </row>
    <row r="213051" spans="16:16" x14ac:dyDescent="0.3">
      <c r="P213051" s="83"/>
    </row>
    <row r="213052" spans="16:16" x14ac:dyDescent="0.3">
      <c r="P213052" s="83"/>
    </row>
    <row r="213053" spans="16:16" x14ac:dyDescent="0.3">
      <c r="P213053" s="83"/>
    </row>
    <row r="213054" spans="16:16" x14ac:dyDescent="0.3">
      <c r="P213054" s="83"/>
    </row>
    <row r="213055" spans="16:16" x14ac:dyDescent="0.3">
      <c r="P213055" s="83"/>
    </row>
    <row r="213056" spans="16:16" x14ac:dyDescent="0.3">
      <c r="P213056" s="83"/>
    </row>
    <row r="213057" spans="16:16" x14ac:dyDescent="0.3">
      <c r="P213057" s="83"/>
    </row>
    <row r="213058" spans="16:16" x14ac:dyDescent="0.3">
      <c r="P213058" s="83"/>
    </row>
    <row r="213059" spans="16:16" x14ac:dyDescent="0.3">
      <c r="P213059" s="83"/>
    </row>
    <row r="213060" spans="16:16" x14ac:dyDescent="0.3">
      <c r="P213060" s="83"/>
    </row>
    <row r="213061" spans="16:16" x14ac:dyDescent="0.3">
      <c r="P213061" s="83"/>
    </row>
    <row r="213062" spans="16:16" x14ac:dyDescent="0.3">
      <c r="P213062" s="83"/>
    </row>
    <row r="213063" spans="16:16" x14ac:dyDescent="0.3">
      <c r="P213063" s="83"/>
    </row>
    <row r="213064" spans="16:16" x14ac:dyDescent="0.3">
      <c r="P213064" s="83"/>
    </row>
    <row r="213065" spans="16:16" x14ac:dyDescent="0.3">
      <c r="P213065" s="83"/>
    </row>
    <row r="213066" spans="16:16" x14ac:dyDescent="0.3">
      <c r="P213066" s="83"/>
    </row>
    <row r="213067" spans="16:16" x14ac:dyDescent="0.3">
      <c r="P213067" s="83"/>
    </row>
    <row r="213068" spans="16:16" x14ac:dyDescent="0.3">
      <c r="P213068" s="83"/>
    </row>
    <row r="213069" spans="16:16" x14ac:dyDescent="0.3">
      <c r="P213069" s="83"/>
    </row>
    <row r="213070" spans="16:16" x14ac:dyDescent="0.3">
      <c r="P213070" s="83"/>
    </row>
    <row r="213071" spans="16:16" x14ac:dyDescent="0.3">
      <c r="P213071" s="83"/>
    </row>
    <row r="213072" spans="16:16" x14ac:dyDescent="0.3">
      <c r="P213072" s="83"/>
    </row>
    <row r="213073" spans="16:16" x14ac:dyDescent="0.3">
      <c r="P213073" s="83"/>
    </row>
    <row r="213074" spans="16:16" x14ac:dyDescent="0.3">
      <c r="P213074" s="83"/>
    </row>
    <row r="213075" spans="16:16" x14ac:dyDescent="0.3">
      <c r="P213075" s="83"/>
    </row>
    <row r="213076" spans="16:16" x14ac:dyDescent="0.3">
      <c r="P213076" s="83"/>
    </row>
    <row r="213077" spans="16:16" x14ac:dyDescent="0.3">
      <c r="P213077" s="83"/>
    </row>
    <row r="213078" spans="16:16" x14ac:dyDescent="0.3">
      <c r="P213078" s="83"/>
    </row>
    <row r="213079" spans="16:16" x14ac:dyDescent="0.3">
      <c r="P213079" s="83"/>
    </row>
    <row r="213080" spans="16:16" x14ac:dyDescent="0.3">
      <c r="P213080" s="83"/>
    </row>
    <row r="213081" spans="16:16" x14ac:dyDescent="0.3">
      <c r="P213081" s="83"/>
    </row>
    <row r="213082" spans="16:16" x14ac:dyDescent="0.3">
      <c r="P213082" s="83"/>
    </row>
    <row r="213083" spans="16:16" x14ac:dyDescent="0.3">
      <c r="P213083" s="83"/>
    </row>
    <row r="213084" spans="16:16" x14ac:dyDescent="0.3">
      <c r="P213084" s="83"/>
    </row>
    <row r="213085" spans="16:16" x14ac:dyDescent="0.3">
      <c r="P213085" s="83"/>
    </row>
    <row r="213086" spans="16:16" x14ac:dyDescent="0.3">
      <c r="P213086" s="83"/>
    </row>
    <row r="213087" spans="16:16" x14ac:dyDescent="0.3">
      <c r="P213087" s="83"/>
    </row>
    <row r="213088" spans="16:16" x14ac:dyDescent="0.3">
      <c r="P213088" s="83"/>
    </row>
    <row r="213089" spans="16:16" x14ac:dyDescent="0.3">
      <c r="P213089" s="83"/>
    </row>
    <row r="213090" spans="16:16" x14ac:dyDescent="0.3">
      <c r="P213090" s="83"/>
    </row>
    <row r="213091" spans="16:16" x14ac:dyDescent="0.3">
      <c r="P213091" s="83"/>
    </row>
    <row r="213092" spans="16:16" x14ac:dyDescent="0.3">
      <c r="P213092" s="83"/>
    </row>
    <row r="213093" spans="16:16" x14ac:dyDescent="0.3">
      <c r="P213093" s="83"/>
    </row>
    <row r="213094" spans="16:16" x14ac:dyDescent="0.3">
      <c r="P213094" s="83"/>
    </row>
    <row r="213095" spans="16:16" x14ac:dyDescent="0.3">
      <c r="P213095" s="83"/>
    </row>
    <row r="213096" spans="16:16" x14ac:dyDescent="0.3">
      <c r="P213096" s="83"/>
    </row>
    <row r="213097" spans="16:16" x14ac:dyDescent="0.3">
      <c r="P213097" s="83"/>
    </row>
    <row r="213098" spans="16:16" x14ac:dyDescent="0.3">
      <c r="P213098" s="83"/>
    </row>
    <row r="213099" spans="16:16" x14ac:dyDescent="0.3">
      <c r="P213099" s="83"/>
    </row>
    <row r="213100" spans="16:16" x14ac:dyDescent="0.3">
      <c r="P213100" s="83"/>
    </row>
    <row r="213101" spans="16:16" x14ac:dyDescent="0.3">
      <c r="P213101" s="83"/>
    </row>
    <row r="213102" spans="16:16" x14ac:dyDescent="0.3">
      <c r="P213102" s="83"/>
    </row>
    <row r="213103" spans="16:16" x14ac:dyDescent="0.3">
      <c r="P213103" s="83"/>
    </row>
    <row r="213104" spans="16:16" x14ac:dyDescent="0.3">
      <c r="P213104" s="83"/>
    </row>
    <row r="213105" spans="16:16" x14ac:dyDescent="0.3">
      <c r="P213105" s="83"/>
    </row>
    <row r="213106" spans="16:16" x14ac:dyDescent="0.3">
      <c r="P213106" s="83"/>
    </row>
    <row r="213107" spans="16:16" x14ac:dyDescent="0.3">
      <c r="P213107" s="83"/>
    </row>
    <row r="213108" spans="16:16" x14ac:dyDescent="0.3">
      <c r="P213108" s="83"/>
    </row>
    <row r="213109" spans="16:16" x14ac:dyDescent="0.3">
      <c r="P213109" s="83"/>
    </row>
    <row r="213110" spans="16:16" x14ac:dyDescent="0.3">
      <c r="P213110" s="83"/>
    </row>
    <row r="213111" spans="16:16" x14ac:dyDescent="0.3">
      <c r="P213111" s="83"/>
    </row>
    <row r="213112" spans="16:16" x14ac:dyDescent="0.3">
      <c r="P213112" s="83"/>
    </row>
    <row r="213113" spans="16:16" x14ac:dyDescent="0.3">
      <c r="P213113" s="83"/>
    </row>
    <row r="213114" spans="16:16" x14ac:dyDescent="0.3">
      <c r="P213114" s="83"/>
    </row>
    <row r="213115" spans="16:16" x14ac:dyDescent="0.3">
      <c r="P213115" s="83"/>
    </row>
    <row r="213116" spans="16:16" x14ac:dyDescent="0.3">
      <c r="P213116" s="83"/>
    </row>
    <row r="213117" spans="16:16" x14ac:dyDescent="0.3">
      <c r="P213117" s="83"/>
    </row>
    <row r="213118" spans="16:16" x14ac:dyDescent="0.3">
      <c r="P213118" s="83"/>
    </row>
    <row r="213119" spans="16:16" x14ac:dyDescent="0.3">
      <c r="P213119" s="83"/>
    </row>
    <row r="213120" spans="16:16" x14ac:dyDescent="0.3">
      <c r="P213120" s="83"/>
    </row>
    <row r="213121" spans="16:16" x14ac:dyDescent="0.3">
      <c r="P213121" s="83"/>
    </row>
    <row r="213122" spans="16:16" x14ac:dyDescent="0.3">
      <c r="P213122" s="83"/>
    </row>
    <row r="213123" spans="16:16" x14ac:dyDescent="0.3">
      <c r="P213123" s="83"/>
    </row>
    <row r="213124" spans="16:16" x14ac:dyDescent="0.3">
      <c r="P213124" s="83"/>
    </row>
    <row r="213125" spans="16:16" x14ac:dyDescent="0.3">
      <c r="P213125" s="83"/>
    </row>
    <row r="213126" spans="16:16" x14ac:dyDescent="0.3">
      <c r="P213126" s="83"/>
    </row>
    <row r="213127" spans="16:16" x14ac:dyDescent="0.3">
      <c r="P213127" s="83"/>
    </row>
    <row r="213128" spans="16:16" x14ac:dyDescent="0.3">
      <c r="P213128" s="83"/>
    </row>
    <row r="213129" spans="16:16" x14ac:dyDescent="0.3">
      <c r="P213129" s="83"/>
    </row>
    <row r="213130" spans="16:16" x14ac:dyDescent="0.3">
      <c r="P213130" s="83"/>
    </row>
    <row r="213131" spans="16:16" x14ac:dyDescent="0.3">
      <c r="P213131" s="83"/>
    </row>
    <row r="213132" spans="16:16" x14ac:dyDescent="0.3">
      <c r="P213132" s="83"/>
    </row>
    <row r="213133" spans="16:16" x14ac:dyDescent="0.3">
      <c r="P213133" s="83"/>
    </row>
    <row r="213134" spans="16:16" x14ac:dyDescent="0.3">
      <c r="P213134" s="83"/>
    </row>
    <row r="213135" spans="16:16" x14ac:dyDescent="0.3">
      <c r="P213135" s="83"/>
    </row>
    <row r="213136" spans="16:16" x14ac:dyDescent="0.3">
      <c r="P213136" s="83"/>
    </row>
    <row r="213137" spans="16:16" x14ac:dyDescent="0.3">
      <c r="P213137" s="83"/>
    </row>
    <row r="213138" spans="16:16" x14ac:dyDescent="0.3">
      <c r="P213138" s="83"/>
    </row>
    <row r="213139" spans="16:16" x14ac:dyDescent="0.3">
      <c r="P213139" s="83"/>
    </row>
    <row r="213140" spans="16:16" x14ac:dyDescent="0.3">
      <c r="P213140" s="83"/>
    </row>
    <row r="213141" spans="16:16" x14ac:dyDescent="0.3">
      <c r="P213141" s="83"/>
    </row>
    <row r="213142" spans="16:16" x14ac:dyDescent="0.3">
      <c r="P213142" s="83"/>
    </row>
    <row r="213143" spans="16:16" x14ac:dyDescent="0.3">
      <c r="P213143" s="83"/>
    </row>
    <row r="213144" spans="16:16" x14ac:dyDescent="0.3">
      <c r="P213144" s="83"/>
    </row>
    <row r="213145" spans="16:16" x14ac:dyDescent="0.3">
      <c r="P213145" s="83"/>
    </row>
    <row r="213146" spans="16:16" x14ac:dyDescent="0.3">
      <c r="P213146" s="83"/>
    </row>
    <row r="213147" spans="16:16" x14ac:dyDescent="0.3">
      <c r="P213147" s="83"/>
    </row>
    <row r="213148" spans="16:16" x14ac:dyDescent="0.3">
      <c r="P213148" s="83"/>
    </row>
    <row r="213149" spans="16:16" x14ac:dyDescent="0.3">
      <c r="P213149" s="83"/>
    </row>
    <row r="213150" spans="16:16" x14ac:dyDescent="0.3">
      <c r="P213150" s="83"/>
    </row>
    <row r="213151" spans="16:16" x14ac:dyDescent="0.3">
      <c r="P213151" s="83"/>
    </row>
    <row r="213152" spans="16:16" x14ac:dyDescent="0.3">
      <c r="P213152" s="83"/>
    </row>
    <row r="213153" spans="16:16" x14ac:dyDescent="0.3">
      <c r="P213153" s="83"/>
    </row>
    <row r="213154" spans="16:16" x14ac:dyDescent="0.3">
      <c r="P213154" s="83"/>
    </row>
    <row r="213155" spans="16:16" x14ac:dyDescent="0.3">
      <c r="P213155" s="83"/>
    </row>
    <row r="213156" spans="16:16" x14ac:dyDescent="0.3">
      <c r="P213156" s="83"/>
    </row>
    <row r="213157" spans="16:16" x14ac:dyDescent="0.3">
      <c r="P213157" s="83"/>
    </row>
    <row r="213158" spans="16:16" x14ac:dyDescent="0.3">
      <c r="P213158" s="83"/>
    </row>
    <row r="213159" spans="16:16" x14ac:dyDescent="0.3">
      <c r="P213159" s="83"/>
    </row>
    <row r="213160" spans="16:16" x14ac:dyDescent="0.3">
      <c r="P213160" s="83"/>
    </row>
    <row r="213161" spans="16:16" x14ac:dyDescent="0.3">
      <c r="P213161" s="83"/>
    </row>
    <row r="213162" spans="16:16" x14ac:dyDescent="0.3">
      <c r="P213162" s="83"/>
    </row>
    <row r="213163" spans="16:16" x14ac:dyDescent="0.3">
      <c r="P213163" s="83"/>
    </row>
    <row r="213164" spans="16:16" x14ac:dyDescent="0.3">
      <c r="P213164" s="83"/>
    </row>
    <row r="213165" spans="16:16" x14ac:dyDescent="0.3">
      <c r="P213165" s="83"/>
    </row>
    <row r="213166" spans="16:16" x14ac:dyDescent="0.3">
      <c r="P213166" s="83"/>
    </row>
    <row r="213167" spans="16:16" x14ac:dyDescent="0.3">
      <c r="P213167" s="83"/>
    </row>
    <row r="213168" spans="16:16" x14ac:dyDescent="0.3">
      <c r="P213168" s="83"/>
    </row>
    <row r="213169" spans="16:16" x14ac:dyDescent="0.3">
      <c r="P213169" s="83"/>
    </row>
    <row r="213170" spans="16:16" x14ac:dyDescent="0.3">
      <c r="P213170" s="83"/>
    </row>
    <row r="213171" spans="16:16" x14ac:dyDescent="0.3">
      <c r="P213171" s="83"/>
    </row>
    <row r="213172" spans="16:16" x14ac:dyDescent="0.3">
      <c r="P213172" s="83"/>
    </row>
    <row r="213173" spans="16:16" x14ac:dyDescent="0.3">
      <c r="P213173" s="83"/>
    </row>
    <row r="213174" spans="16:16" x14ac:dyDescent="0.3">
      <c r="P213174" s="83"/>
    </row>
    <row r="213175" spans="16:16" x14ac:dyDescent="0.3">
      <c r="P213175" s="83"/>
    </row>
    <row r="213176" spans="16:16" x14ac:dyDescent="0.3">
      <c r="P213176" s="83"/>
    </row>
    <row r="213177" spans="16:16" x14ac:dyDescent="0.3">
      <c r="P213177" s="83"/>
    </row>
    <row r="213178" spans="16:16" x14ac:dyDescent="0.3">
      <c r="P213178" s="83"/>
    </row>
    <row r="213179" spans="16:16" x14ac:dyDescent="0.3">
      <c r="P213179" s="83"/>
    </row>
    <row r="213180" spans="16:16" x14ac:dyDescent="0.3">
      <c r="P213180" s="83"/>
    </row>
    <row r="213181" spans="16:16" x14ac:dyDescent="0.3">
      <c r="P213181" s="83"/>
    </row>
    <row r="213182" spans="16:16" x14ac:dyDescent="0.3">
      <c r="P213182" s="83"/>
    </row>
    <row r="213183" spans="16:16" x14ac:dyDescent="0.3">
      <c r="P213183" s="83"/>
    </row>
    <row r="213184" spans="16:16" x14ac:dyDescent="0.3">
      <c r="P213184" s="83"/>
    </row>
    <row r="213185" spans="16:16" x14ac:dyDescent="0.3">
      <c r="P213185" s="83"/>
    </row>
    <row r="213186" spans="16:16" x14ac:dyDescent="0.3">
      <c r="P213186" s="83"/>
    </row>
    <row r="213187" spans="16:16" x14ac:dyDescent="0.3">
      <c r="P213187" s="83"/>
    </row>
    <row r="213188" spans="16:16" x14ac:dyDescent="0.3">
      <c r="P213188" s="83"/>
    </row>
    <row r="213189" spans="16:16" x14ac:dyDescent="0.3">
      <c r="P213189" s="83"/>
    </row>
    <row r="213190" spans="16:16" x14ac:dyDescent="0.3">
      <c r="P213190" s="83"/>
    </row>
    <row r="213191" spans="16:16" x14ac:dyDescent="0.3">
      <c r="P213191" s="83"/>
    </row>
    <row r="213192" spans="16:16" x14ac:dyDescent="0.3">
      <c r="P213192" s="83"/>
    </row>
    <row r="213193" spans="16:16" x14ac:dyDescent="0.3">
      <c r="P213193" s="83"/>
    </row>
    <row r="213194" spans="16:16" x14ac:dyDescent="0.3">
      <c r="P213194" s="83"/>
    </row>
    <row r="213195" spans="16:16" x14ac:dyDescent="0.3">
      <c r="P213195" s="83"/>
    </row>
    <row r="213196" spans="16:16" x14ac:dyDescent="0.3">
      <c r="P213196" s="83"/>
    </row>
    <row r="213197" spans="16:16" x14ac:dyDescent="0.3">
      <c r="P213197" s="83"/>
    </row>
    <row r="213198" spans="16:16" x14ac:dyDescent="0.3">
      <c r="P213198" s="83"/>
    </row>
    <row r="213199" spans="16:16" x14ac:dyDescent="0.3">
      <c r="P213199" s="83"/>
    </row>
    <row r="213200" spans="16:16" x14ac:dyDescent="0.3">
      <c r="P213200" s="83"/>
    </row>
    <row r="213201" spans="16:16" x14ac:dyDescent="0.3">
      <c r="P213201" s="83"/>
    </row>
    <row r="213202" spans="16:16" x14ac:dyDescent="0.3">
      <c r="P213202" s="83"/>
    </row>
    <row r="213203" spans="16:16" x14ac:dyDescent="0.3">
      <c r="P213203" s="83"/>
    </row>
    <row r="213204" spans="16:16" x14ac:dyDescent="0.3">
      <c r="P213204" s="83"/>
    </row>
    <row r="213205" spans="16:16" x14ac:dyDescent="0.3">
      <c r="P213205" s="83"/>
    </row>
    <row r="213206" spans="16:16" x14ac:dyDescent="0.3">
      <c r="P213206" s="83"/>
    </row>
    <row r="213207" spans="16:16" x14ac:dyDescent="0.3">
      <c r="P213207" s="83"/>
    </row>
    <row r="213208" spans="16:16" x14ac:dyDescent="0.3">
      <c r="P213208" s="83"/>
    </row>
    <row r="213209" spans="16:16" x14ac:dyDescent="0.3">
      <c r="P213209" s="83"/>
    </row>
    <row r="213210" spans="16:16" x14ac:dyDescent="0.3">
      <c r="P213210" s="83"/>
    </row>
    <row r="213211" spans="16:16" x14ac:dyDescent="0.3">
      <c r="P213211" s="83"/>
    </row>
    <row r="213212" spans="16:16" x14ac:dyDescent="0.3">
      <c r="P213212" s="83"/>
    </row>
    <row r="213213" spans="16:16" x14ac:dyDescent="0.3">
      <c r="P213213" s="83"/>
    </row>
    <row r="213214" spans="16:16" x14ac:dyDescent="0.3">
      <c r="P213214" s="83"/>
    </row>
    <row r="213215" spans="16:16" x14ac:dyDescent="0.3">
      <c r="P213215" s="83"/>
    </row>
    <row r="213216" spans="16:16" x14ac:dyDescent="0.3">
      <c r="P213216" s="83"/>
    </row>
    <row r="213217" spans="16:16" x14ac:dyDescent="0.3">
      <c r="P213217" s="83"/>
    </row>
    <row r="213218" spans="16:16" x14ac:dyDescent="0.3">
      <c r="P213218" s="83"/>
    </row>
    <row r="213219" spans="16:16" x14ac:dyDescent="0.3">
      <c r="P213219" s="83"/>
    </row>
    <row r="213220" spans="16:16" x14ac:dyDescent="0.3">
      <c r="P213220" s="83"/>
    </row>
    <row r="213221" spans="16:16" x14ac:dyDescent="0.3">
      <c r="P213221" s="83"/>
    </row>
    <row r="213222" spans="16:16" x14ac:dyDescent="0.3">
      <c r="P213222" s="83"/>
    </row>
    <row r="213223" spans="16:16" x14ac:dyDescent="0.3">
      <c r="P213223" s="83"/>
    </row>
    <row r="213224" spans="16:16" x14ac:dyDescent="0.3">
      <c r="P213224" s="83"/>
    </row>
    <row r="213225" spans="16:16" x14ac:dyDescent="0.3">
      <c r="P213225" s="83"/>
    </row>
    <row r="213226" spans="16:16" x14ac:dyDescent="0.3">
      <c r="P213226" s="83"/>
    </row>
    <row r="213227" spans="16:16" x14ac:dyDescent="0.3">
      <c r="P213227" s="83"/>
    </row>
    <row r="213228" spans="16:16" x14ac:dyDescent="0.3">
      <c r="P213228" s="83"/>
    </row>
    <row r="213229" spans="16:16" x14ac:dyDescent="0.3">
      <c r="P213229" s="83"/>
    </row>
    <row r="213230" spans="16:16" x14ac:dyDescent="0.3">
      <c r="P213230" s="83"/>
    </row>
    <row r="213231" spans="16:16" x14ac:dyDescent="0.3">
      <c r="P213231" s="83"/>
    </row>
    <row r="213232" spans="16:16" x14ac:dyDescent="0.3">
      <c r="P213232" s="83"/>
    </row>
    <row r="213233" spans="16:16" x14ac:dyDescent="0.3">
      <c r="P213233" s="83"/>
    </row>
    <row r="213234" spans="16:16" x14ac:dyDescent="0.3">
      <c r="P213234" s="83"/>
    </row>
    <row r="213235" spans="16:16" x14ac:dyDescent="0.3">
      <c r="P213235" s="83"/>
    </row>
    <row r="213236" spans="16:16" x14ac:dyDescent="0.3">
      <c r="P213236" s="83"/>
    </row>
    <row r="213237" spans="16:16" x14ac:dyDescent="0.3">
      <c r="P213237" s="83"/>
    </row>
    <row r="213238" spans="16:16" x14ac:dyDescent="0.3">
      <c r="P213238" s="83"/>
    </row>
    <row r="213239" spans="16:16" x14ac:dyDescent="0.3">
      <c r="P213239" s="83"/>
    </row>
    <row r="213240" spans="16:16" x14ac:dyDescent="0.3">
      <c r="P213240" s="83"/>
    </row>
    <row r="213241" spans="16:16" x14ac:dyDescent="0.3">
      <c r="P213241" s="83"/>
    </row>
    <row r="213242" spans="16:16" x14ac:dyDescent="0.3">
      <c r="P213242" s="83"/>
    </row>
    <row r="213243" spans="16:16" x14ac:dyDescent="0.3">
      <c r="P213243" s="83"/>
    </row>
    <row r="213244" spans="16:16" x14ac:dyDescent="0.3">
      <c r="P213244" s="83"/>
    </row>
    <row r="213245" spans="16:16" x14ac:dyDescent="0.3">
      <c r="P213245" s="83"/>
    </row>
    <row r="213246" spans="16:16" x14ac:dyDescent="0.3">
      <c r="P213246" s="83"/>
    </row>
    <row r="213247" spans="16:16" x14ac:dyDescent="0.3">
      <c r="P213247" s="83"/>
    </row>
    <row r="213248" spans="16:16" x14ac:dyDescent="0.3">
      <c r="P213248" s="83"/>
    </row>
    <row r="213249" spans="16:16" x14ac:dyDescent="0.3">
      <c r="P213249" s="83"/>
    </row>
    <row r="213250" spans="16:16" x14ac:dyDescent="0.3">
      <c r="P213250" s="83"/>
    </row>
    <row r="213251" spans="16:16" x14ac:dyDescent="0.3">
      <c r="P213251" s="83"/>
    </row>
    <row r="213252" spans="16:16" x14ac:dyDescent="0.3">
      <c r="P213252" s="83"/>
    </row>
    <row r="213253" spans="16:16" x14ac:dyDescent="0.3">
      <c r="P213253" s="83"/>
    </row>
    <row r="213254" spans="16:16" x14ac:dyDescent="0.3">
      <c r="P213254" s="83"/>
    </row>
    <row r="213255" spans="16:16" x14ac:dyDescent="0.3">
      <c r="P213255" s="83"/>
    </row>
    <row r="213256" spans="16:16" x14ac:dyDescent="0.3">
      <c r="P213256" s="83"/>
    </row>
    <row r="213257" spans="16:16" x14ac:dyDescent="0.3">
      <c r="P213257" s="83"/>
    </row>
    <row r="213258" spans="16:16" x14ac:dyDescent="0.3">
      <c r="P213258" s="83"/>
    </row>
    <row r="213259" spans="16:16" x14ac:dyDescent="0.3">
      <c r="P213259" s="83"/>
    </row>
    <row r="213260" spans="16:16" x14ac:dyDescent="0.3">
      <c r="P213260" s="83"/>
    </row>
    <row r="213261" spans="16:16" x14ac:dyDescent="0.3">
      <c r="P213261" s="83"/>
    </row>
    <row r="213262" spans="16:16" x14ac:dyDescent="0.3">
      <c r="P213262" s="83"/>
    </row>
    <row r="213263" spans="16:16" x14ac:dyDescent="0.3">
      <c r="P213263" s="83"/>
    </row>
    <row r="213264" spans="16:16" x14ac:dyDescent="0.3">
      <c r="P213264" s="83"/>
    </row>
    <row r="213265" spans="16:16" x14ac:dyDescent="0.3">
      <c r="P213265" s="83"/>
    </row>
    <row r="213266" spans="16:16" x14ac:dyDescent="0.3">
      <c r="P213266" s="83"/>
    </row>
    <row r="213267" spans="16:16" x14ac:dyDescent="0.3">
      <c r="P213267" s="83"/>
    </row>
    <row r="213268" spans="16:16" x14ac:dyDescent="0.3">
      <c r="P213268" s="83"/>
    </row>
    <row r="213269" spans="16:16" x14ac:dyDescent="0.3">
      <c r="P213269" s="83"/>
    </row>
    <row r="213270" spans="16:16" x14ac:dyDescent="0.3">
      <c r="P213270" s="83"/>
    </row>
    <row r="213271" spans="16:16" x14ac:dyDescent="0.3">
      <c r="P213271" s="83"/>
    </row>
    <row r="213272" spans="16:16" x14ac:dyDescent="0.3">
      <c r="P213272" s="83"/>
    </row>
    <row r="213273" spans="16:16" x14ac:dyDescent="0.3">
      <c r="P213273" s="83"/>
    </row>
    <row r="213274" spans="16:16" x14ac:dyDescent="0.3">
      <c r="P213274" s="83"/>
    </row>
    <row r="213275" spans="16:16" x14ac:dyDescent="0.3">
      <c r="P213275" s="83"/>
    </row>
    <row r="213276" spans="16:16" x14ac:dyDescent="0.3">
      <c r="P213276" s="83"/>
    </row>
    <row r="213277" spans="16:16" x14ac:dyDescent="0.3">
      <c r="P213277" s="83"/>
    </row>
    <row r="213278" spans="16:16" x14ac:dyDescent="0.3">
      <c r="P213278" s="83"/>
    </row>
    <row r="213279" spans="16:16" x14ac:dyDescent="0.3">
      <c r="P213279" s="83"/>
    </row>
    <row r="213280" spans="16:16" x14ac:dyDescent="0.3">
      <c r="P213280" s="83"/>
    </row>
    <row r="213281" spans="16:16" x14ac:dyDescent="0.3">
      <c r="P213281" s="83"/>
    </row>
    <row r="213282" spans="16:16" x14ac:dyDescent="0.3">
      <c r="P213282" s="83"/>
    </row>
    <row r="213283" spans="16:16" x14ac:dyDescent="0.3">
      <c r="P213283" s="83"/>
    </row>
    <row r="213284" spans="16:16" x14ac:dyDescent="0.3">
      <c r="P213284" s="83"/>
    </row>
    <row r="213285" spans="16:16" x14ac:dyDescent="0.3">
      <c r="P213285" s="83"/>
    </row>
    <row r="213286" spans="16:16" x14ac:dyDescent="0.3">
      <c r="P213286" s="83"/>
    </row>
    <row r="213287" spans="16:16" x14ac:dyDescent="0.3">
      <c r="P213287" s="83"/>
    </row>
    <row r="213288" spans="16:16" x14ac:dyDescent="0.3">
      <c r="P213288" s="83"/>
    </row>
    <row r="213289" spans="16:16" x14ac:dyDescent="0.3">
      <c r="P213289" s="83"/>
    </row>
    <row r="213290" spans="16:16" x14ac:dyDescent="0.3">
      <c r="P213290" s="83"/>
    </row>
    <row r="213291" spans="16:16" x14ac:dyDescent="0.3">
      <c r="P213291" s="83"/>
    </row>
    <row r="213292" spans="16:16" x14ac:dyDescent="0.3">
      <c r="P213292" s="83"/>
    </row>
    <row r="213293" spans="16:16" x14ac:dyDescent="0.3">
      <c r="P213293" s="83"/>
    </row>
    <row r="213294" spans="16:16" x14ac:dyDescent="0.3">
      <c r="P213294" s="83"/>
    </row>
    <row r="213295" spans="16:16" x14ac:dyDescent="0.3">
      <c r="P213295" s="83"/>
    </row>
    <row r="213296" spans="16:16" x14ac:dyDescent="0.3">
      <c r="P213296" s="83"/>
    </row>
    <row r="213297" spans="16:16" x14ac:dyDescent="0.3">
      <c r="P213297" s="83"/>
    </row>
    <row r="213298" spans="16:16" x14ac:dyDescent="0.3">
      <c r="P213298" s="83"/>
    </row>
    <row r="213299" spans="16:16" x14ac:dyDescent="0.3">
      <c r="P213299" s="83"/>
    </row>
    <row r="213300" spans="16:16" x14ac:dyDescent="0.3">
      <c r="P213300" s="83"/>
    </row>
    <row r="213301" spans="16:16" x14ac:dyDescent="0.3">
      <c r="P213301" s="83"/>
    </row>
    <row r="213302" spans="16:16" x14ac:dyDescent="0.3">
      <c r="P213302" s="83"/>
    </row>
    <row r="213303" spans="16:16" x14ac:dyDescent="0.3">
      <c r="P213303" s="83"/>
    </row>
    <row r="213304" spans="16:16" x14ac:dyDescent="0.3">
      <c r="P213304" s="83"/>
    </row>
    <row r="213305" spans="16:16" x14ac:dyDescent="0.3">
      <c r="P213305" s="83"/>
    </row>
    <row r="213306" spans="16:16" x14ac:dyDescent="0.3">
      <c r="P213306" s="83"/>
    </row>
    <row r="213307" spans="16:16" x14ac:dyDescent="0.3">
      <c r="P213307" s="83"/>
    </row>
    <row r="213308" spans="16:16" x14ac:dyDescent="0.3">
      <c r="P213308" s="83"/>
    </row>
    <row r="213309" spans="16:16" x14ac:dyDescent="0.3">
      <c r="P213309" s="83"/>
    </row>
    <row r="213310" spans="16:16" x14ac:dyDescent="0.3">
      <c r="P213310" s="83"/>
    </row>
    <row r="213311" spans="16:16" x14ac:dyDescent="0.3">
      <c r="P213311" s="83"/>
    </row>
    <row r="213312" spans="16:16" x14ac:dyDescent="0.3">
      <c r="P213312" s="83"/>
    </row>
    <row r="213313" spans="16:16" x14ac:dyDescent="0.3">
      <c r="P213313" s="83"/>
    </row>
    <row r="213314" spans="16:16" x14ac:dyDescent="0.3">
      <c r="P213314" s="83"/>
    </row>
    <row r="213315" spans="16:16" x14ac:dyDescent="0.3">
      <c r="P213315" s="83"/>
    </row>
    <row r="213316" spans="16:16" x14ac:dyDescent="0.3">
      <c r="P213316" s="83"/>
    </row>
    <row r="213317" spans="16:16" x14ac:dyDescent="0.3">
      <c r="P213317" s="83"/>
    </row>
    <row r="213318" spans="16:16" x14ac:dyDescent="0.3">
      <c r="P213318" s="83"/>
    </row>
    <row r="213319" spans="16:16" x14ac:dyDescent="0.3">
      <c r="P213319" s="83"/>
    </row>
    <row r="213320" spans="16:16" x14ac:dyDescent="0.3">
      <c r="P213320" s="83"/>
    </row>
    <row r="213321" spans="16:16" x14ac:dyDescent="0.3">
      <c r="P213321" s="83"/>
    </row>
    <row r="213322" spans="16:16" x14ac:dyDescent="0.3">
      <c r="P213322" s="83"/>
    </row>
    <row r="213323" spans="16:16" x14ac:dyDescent="0.3">
      <c r="P213323" s="83"/>
    </row>
    <row r="213324" spans="16:16" x14ac:dyDescent="0.3">
      <c r="P213324" s="83"/>
    </row>
    <row r="213325" spans="16:16" x14ac:dyDescent="0.3">
      <c r="P213325" s="83"/>
    </row>
    <row r="213326" spans="16:16" x14ac:dyDescent="0.3">
      <c r="P213326" s="83"/>
    </row>
    <row r="213327" spans="16:16" x14ac:dyDescent="0.3">
      <c r="P213327" s="83"/>
    </row>
    <row r="213328" spans="16:16" x14ac:dyDescent="0.3">
      <c r="P213328" s="83"/>
    </row>
    <row r="213329" spans="16:16" x14ac:dyDescent="0.3">
      <c r="P213329" s="83"/>
    </row>
    <row r="213330" spans="16:16" x14ac:dyDescent="0.3">
      <c r="P213330" s="83"/>
    </row>
    <row r="213331" spans="16:16" x14ac:dyDescent="0.3">
      <c r="P213331" s="83"/>
    </row>
    <row r="213332" spans="16:16" x14ac:dyDescent="0.3">
      <c r="P213332" s="83"/>
    </row>
    <row r="213333" spans="16:16" x14ac:dyDescent="0.3">
      <c r="P213333" s="83"/>
    </row>
    <row r="213334" spans="16:16" x14ac:dyDescent="0.3">
      <c r="P213334" s="83"/>
    </row>
    <row r="213335" spans="16:16" x14ac:dyDescent="0.3">
      <c r="P213335" s="83"/>
    </row>
    <row r="213336" spans="16:16" x14ac:dyDescent="0.3">
      <c r="P213336" s="83"/>
    </row>
    <row r="213337" spans="16:16" x14ac:dyDescent="0.3">
      <c r="P213337" s="83"/>
    </row>
    <row r="213338" spans="16:16" x14ac:dyDescent="0.3">
      <c r="P213338" s="83"/>
    </row>
    <row r="213339" spans="16:16" x14ac:dyDescent="0.3">
      <c r="P213339" s="83"/>
    </row>
    <row r="213340" spans="16:16" x14ac:dyDescent="0.3">
      <c r="P213340" s="83"/>
    </row>
    <row r="213341" spans="16:16" x14ac:dyDescent="0.3">
      <c r="P213341" s="83"/>
    </row>
    <row r="213342" spans="16:16" x14ac:dyDescent="0.3">
      <c r="P213342" s="83"/>
    </row>
    <row r="213343" spans="16:16" x14ac:dyDescent="0.3">
      <c r="P213343" s="83"/>
    </row>
    <row r="213344" spans="16:16" x14ac:dyDescent="0.3">
      <c r="P213344" s="83"/>
    </row>
    <row r="213345" spans="16:16" x14ac:dyDescent="0.3">
      <c r="P213345" s="83"/>
    </row>
    <row r="213346" spans="16:16" x14ac:dyDescent="0.3">
      <c r="P213346" s="83"/>
    </row>
    <row r="213347" spans="16:16" x14ac:dyDescent="0.3">
      <c r="P213347" s="83"/>
    </row>
    <row r="213348" spans="16:16" x14ac:dyDescent="0.3">
      <c r="P213348" s="83"/>
    </row>
    <row r="213349" spans="16:16" x14ac:dyDescent="0.3">
      <c r="P213349" s="83"/>
    </row>
    <row r="213350" spans="16:16" x14ac:dyDescent="0.3">
      <c r="P213350" s="83"/>
    </row>
    <row r="213351" spans="16:16" x14ac:dyDescent="0.3">
      <c r="P213351" s="83"/>
    </row>
    <row r="213352" spans="16:16" x14ac:dyDescent="0.3">
      <c r="P213352" s="83"/>
    </row>
    <row r="213353" spans="16:16" x14ac:dyDescent="0.3">
      <c r="P213353" s="83"/>
    </row>
    <row r="213354" spans="16:16" x14ac:dyDescent="0.3">
      <c r="P213354" s="83"/>
    </row>
    <row r="213355" spans="16:16" x14ac:dyDescent="0.3">
      <c r="P213355" s="83"/>
    </row>
    <row r="213356" spans="16:16" x14ac:dyDescent="0.3">
      <c r="P213356" s="83"/>
    </row>
    <row r="213357" spans="16:16" x14ac:dyDescent="0.3">
      <c r="P213357" s="83"/>
    </row>
    <row r="213358" spans="16:16" x14ac:dyDescent="0.3">
      <c r="P213358" s="83"/>
    </row>
    <row r="213359" spans="16:16" x14ac:dyDescent="0.3">
      <c r="P213359" s="83"/>
    </row>
    <row r="213360" spans="16:16" x14ac:dyDescent="0.3">
      <c r="P213360" s="83"/>
    </row>
    <row r="213361" spans="16:16" x14ac:dyDescent="0.3">
      <c r="P213361" s="83"/>
    </row>
    <row r="213362" spans="16:16" x14ac:dyDescent="0.3">
      <c r="P213362" s="83"/>
    </row>
    <row r="213363" spans="16:16" x14ac:dyDescent="0.3">
      <c r="P213363" s="83"/>
    </row>
    <row r="213364" spans="16:16" x14ac:dyDescent="0.3">
      <c r="P213364" s="83"/>
    </row>
    <row r="213365" spans="16:16" x14ac:dyDescent="0.3">
      <c r="P213365" s="83"/>
    </row>
    <row r="213366" spans="16:16" x14ac:dyDescent="0.3">
      <c r="P213366" s="83"/>
    </row>
    <row r="213367" spans="16:16" x14ac:dyDescent="0.3">
      <c r="P213367" s="83"/>
    </row>
    <row r="213368" spans="16:16" x14ac:dyDescent="0.3">
      <c r="P213368" s="83"/>
    </row>
    <row r="213369" spans="16:16" x14ac:dyDescent="0.3">
      <c r="P213369" s="83"/>
    </row>
    <row r="213370" spans="16:16" x14ac:dyDescent="0.3">
      <c r="P213370" s="83"/>
    </row>
    <row r="213371" spans="16:16" x14ac:dyDescent="0.3">
      <c r="P213371" s="83"/>
    </row>
    <row r="213372" spans="16:16" x14ac:dyDescent="0.3">
      <c r="P213372" s="83"/>
    </row>
    <row r="213373" spans="16:16" x14ac:dyDescent="0.3">
      <c r="P213373" s="83"/>
    </row>
    <row r="213374" spans="16:16" x14ac:dyDescent="0.3">
      <c r="P213374" s="83"/>
    </row>
    <row r="213375" spans="16:16" x14ac:dyDescent="0.3">
      <c r="P213375" s="83"/>
    </row>
    <row r="213376" spans="16:16" x14ac:dyDescent="0.3">
      <c r="P213376" s="83"/>
    </row>
    <row r="213377" spans="16:16" x14ac:dyDescent="0.3">
      <c r="P213377" s="83"/>
    </row>
    <row r="213378" spans="16:16" x14ac:dyDescent="0.3">
      <c r="P213378" s="83"/>
    </row>
    <row r="213379" spans="16:16" x14ac:dyDescent="0.3">
      <c r="P213379" s="83"/>
    </row>
    <row r="213380" spans="16:16" x14ac:dyDescent="0.3">
      <c r="P213380" s="83"/>
    </row>
    <row r="213381" spans="16:16" x14ac:dyDescent="0.3">
      <c r="P213381" s="83"/>
    </row>
    <row r="213382" spans="16:16" x14ac:dyDescent="0.3">
      <c r="P213382" s="83"/>
    </row>
    <row r="213383" spans="16:16" x14ac:dyDescent="0.3">
      <c r="P213383" s="83"/>
    </row>
    <row r="213384" spans="16:16" x14ac:dyDescent="0.3">
      <c r="P213384" s="83"/>
    </row>
    <row r="213385" spans="16:16" x14ac:dyDescent="0.3">
      <c r="P213385" s="83"/>
    </row>
    <row r="213386" spans="16:16" x14ac:dyDescent="0.3">
      <c r="P213386" s="83"/>
    </row>
    <row r="213387" spans="16:16" x14ac:dyDescent="0.3">
      <c r="P213387" s="83"/>
    </row>
    <row r="213388" spans="16:16" x14ac:dyDescent="0.3">
      <c r="P213388" s="83"/>
    </row>
    <row r="213389" spans="16:16" x14ac:dyDescent="0.3">
      <c r="P213389" s="83"/>
    </row>
    <row r="213390" spans="16:16" x14ac:dyDescent="0.3">
      <c r="P213390" s="83"/>
    </row>
    <row r="213391" spans="16:16" x14ac:dyDescent="0.3">
      <c r="P213391" s="83"/>
    </row>
    <row r="213392" spans="16:16" x14ac:dyDescent="0.3">
      <c r="P213392" s="83"/>
    </row>
    <row r="213393" spans="16:16" x14ac:dyDescent="0.3">
      <c r="P213393" s="83"/>
    </row>
    <row r="213394" spans="16:16" x14ac:dyDescent="0.3">
      <c r="P213394" s="83"/>
    </row>
    <row r="213395" spans="16:16" x14ac:dyDescent="0.3">
      <c r="P213395" s="83"/>
    </row>
    <row r="213396" spans="16:16" x14ac:dyDescent="0.3">
      <c r="P213396" s="83"/>
    </row>
    <row r="213397" spans="16:16" x14ac:dyDescent="0.3">
      <c r="P213397" s="83"/>
    </row>
    <row r="213398" spans="16:16" x14ac:dyDescent="0.3">
      <c r="P213398" s="83"/>
    </row>
    <row r="213399" spans="16:16" x14ac:dyDescent="0.3">
      <c r="P213399" s="83"/>
    </row>
    <row r="213400" spans="16:16" x14ac:dyDescent="0.3">
      <c r="P213400" s="83"/>
    </row>
    <row r="213401" spans="16:16" x14ac:dyDescent="0.3">
      <c r="P213401" s="83"/>
    </row>
    <row r="213402" spans="16:16" x14ac:dyDescent="0.3">
      <c r="P213402" s="83"/>
    </row>
    <row r="213403" spans="16:16" x14ac:dyDescent="0.3">
      <c r="P213403" s="83"/>
    </row>
    <row r="213404" spans="16:16" x14ac:dyDescent="0.3">
      <c r="P213404" s="83"/>
    </row>
    <row r="213405" spans="16:16" x14ac:dyDescent="0.3">
      <c r="P213405" s="83"/>
    </row>
    <row r="213406" spans="16:16" x14ac:dyDescent="0.3">
      <c r="P213406" s="83"/>
    </row>
    <row r="213407" spans="16:16" x14ac:dyDescent="0.3">
      <c r="P213407" s="83"/>
    </row>
    <row r="213408" spans="16:16" x14ac:dyDescent="0.3">
      <c r="P213408" s="83"/>
    </row>
    <row r="213409" spans="16:16" x14ac:dyDescent="0.3">
      <c r="P213409" s="83"/>
    </row>
    <row r="213410" spans="16:16" x14ac:dyDescent="0.3">
      <c r="P213410" s="83"/>
    </row>
    <row r="213411" spans="16:16" x14ac:dyDescent="0.3">
      <c r="P213411" s="83"/>
    </row>
    <row r="213412" spans="16:16" x14ac:dyDescent="0.3">
      <c r="P213412" s="83"/>
    </row>
    <row r="213413" spans="16:16" x14ac:dyDescent="0.3">
      <c r="P213413" s="83"/>
    </row>
    <row r="213414" spans="16:16" x14ac:dyDescent="0.3">
      <c r="P213414" s="83"/>
    </row>
    <row r="213415" spans="16:16" x14ac:dyDescent="0.3">
      <c r="P213415" s="83"/>
    </row>
    <row r="213416" spans="16:16" x14ac:dyDescent="0.3">
      <c r="P213416" s="83"/>
    </row>
    <row r="213417" spans="16:16" x14ac:dyDescent="0.3">
      <c r="P213417" s="83"/>
    </row>
    <row r="213418" spans="16:16" x14ac:dyDescent="0.3">
      <c r="P213418" s="83"/>
    </row>
    <row r="213419" spans="16:16" x14ac:dyDescent="0.3">
      <c r="P213419" s="83"/>
    </row>
    <row r="213420" spans="16:16" x14ac:dyDescent="0.3">
      <c r="P213420" s="83"/>
    </row>
    <row r="213421" spans="16:16" x14ac:dyDescent="0.3">
      <c r="P213421" s="83"/>
    </row>
    <row r="213422" spans="16:16" x14ac:dyDescent="0.3">
      <c r="P213422" s="83"/>
    </row>
    <row r="213423" spans="16:16" x14ac:dyDescent="0.3">
      <c r="P213423" s="83"/>
    </row>
    <row r="213424" spans="16:16" x14ac:dyDescent="0.3">
      <c r="P213424" s="83"/>
    </row>
    <row r="213425" spans="16:16" x14ac:dyDescent="0.3">
      <c r="P213425" s="83"/>
    </row>
    <row r="213426" spans="16:16" x14ac:dyDescent="0.3">
      <c r="P213426" s="83"/>
    </row>
    <row r="213427" spans="16:16" x14ac:dyDescent="0.3">
      <c r="P213427" s="83"/>
    </row>
    <row r="213428" spans="16:16" x14ac:dyDescent="0.3">
      <c r="P213428" s="83"/>
    </row>
    <row r="213429" spans="16:16" x14ac:dyDescent="0.3">
      <c r="P213429" s="83"/>
    </row>
    <row r="213430" spans="16:16" x14ac:dyDescent="0.3">
      <c r="P213430" s="83"/>
    </row>
    <row r="213431" spans="16:16" x14ac:dyDescent="0.3">
      <c r="P213431" s="83"/>
    </row>
    <row r="213432" spans="16:16" x14ac:dyDescent="0.3">
      <c r="P213432" s="83"/>
    </row>
    <row r="213433" spans="16:16" x14ac:dyDescent="0.3">
      <c r="P213433" s="83"/>
    </row>
    <row r="213434" spans="16:16" x14ac:dyDescent="0.3">
      <c r="P213434" s="83"/>
    </row>
    <row r="213435" spans="16:16" x14ac:dyDescent="0.3">
      <c r="P213435" s="83"/>
    </row>
    <row r="213436" spans="16:16" x14ac:dyDescent="0.3">
      <c r="P213436" s="83"/>
    </row>
    <row r="213437" spans="16:16" x14ac:dyDescent="0.3">
      <c r="P213437" s="83"/>
    </row>
    <row r="213438" spans="16:16" x14ac:dyDescent="0.3">
      <c r="P213438" s="83"/>
    </row>
    <row r="213439" spans="16:16" x14ac:dyDescent="0.3">
      <c r="P213439" s="83"/>
    </row>
    <row r="213440" spans="16:16" x14ac:dyDescent="0.3">
      <c r="P213440" s="83"/>
    </row>
    <row r="213441" spans="16:16" x14ac:dyDescent="0.3">
      <c r="P213441" s="83"/>
    </row>
    <row r="213442" spans="16:16" x14ac:dyDescent="0.3">
      <c r="P213442" s="83"/>
    </row>
    <row r="213443" spans="16:16" x14ac:dyDescent="0.3">
      <c r="P213443" s="83"/>
    </row>
    <row r="213444" spans="16:16" x14ac:dyDescent="0.3">
      <c r="P213444" s="83"/>
    </row>
    <row r="213445" spans="16:16" x14ac:dyDescent="0.3">
      <c r="P213445" s="83"/>
    </row>
    <row r="213446" spans="16:16" x14ac:dyDescent="0.3">
      <c r="P213446" s="83"/>
    </row>
    <row r="213447" spans="16:16" x14ac:dyDescent="0.3">
      <c r="P213447" s="83"/>
    </row>
    <row r="213448" spans="16:16" x14ac:dyDescent="0.3">
      <c r="P213448" s="83"/>
    </row>
    <row r="213449" spans="16:16" x14ac:dyDescent="0.3">
      <c r="P213449" s="83"/>
    </row>
    <row r="213450" spans="16:16" x14ac:dyDescent="0.3">
      <c r="P213450" s="83"/>
    </row>
    <row r="213451" spans="16:16" x14ac:dyDescent="0.3">
      <c r="P213451" s="83"/>
    </row>
    <row r="213452" spans="16:16" x14ac:dyDescent="0.3">
      <c r="P213452" s="83"/>
    </row>
    <row r="213453" spans="16:16" x14ac:dyDescent="0.3">
      <c r="P213453" s="83"/>
    </row>
    <row r="213454" spans="16:16" x14ac:dyDescent="0.3">
      <c r="P213454" s="83"/>
    </row>
    <row r="213455" spans="16:16" x14ac:dyDescent="0.3">
      <c r="P213455" s="83"/>
    </row>
    <row r="213456" spans="16:16" x14ac:dyDescent="0.3">
      <c r="P213456" s="83"/>
    </row>
    <row r="213457" spans="16:16" x14ac:dyDescent="0.3">
      <c r="P213457" s="83"/>
    </row>
    <row r="213458" spans="16:16" x14ac:dyDescent="0.3">
      <c r="P213458" s="83"/>
    </row>
    <row r="213459" spans="16:16" x14ac:dyDescent="0.3">
      <c r="P213459" s="83"/>
    </row>
    <row r="213460" spans="16:16" x14ac:dyDescent="0.3">
      <c r="P213460" s="83"/>
    </row>
    <row r="213461" spans="16:16" x14ac:dyDescent="0.3">
      <c r="P213461" s="83"/>
    </row>
    <row r="213462" spans="16:16" x14ac:dyDescent="0.3">
      <c r="P213462" s="83"/>
    </row>
    <row r="213463" spans="16:16" x14ac:dyDescent="0.3">
      <c r="P213463" s="83"/>
    </row>
    <row r="213464" spans="16:16" x14ac:dyDescent="0.3">
      <c r="P213464" s="83"/>
    </row>
    <row r="213465" spans="16:16" x14ac:dyDescent="0.3">
      <c r="P213465" s="83"/>
    </row>
    <row r="213466" spans="16:16" x14ac:dyDescent="0.3">
      <c r="P213466" s="83"/>
    </row>
    <row r="213467" spans="16:16" x14ac:dyDescent="0.3">
      <c r="P213467" s="83"/>
    </row>
    <row r="213468" spans="16:16" x14ac:dyDescent="0.3">
      <c r="P213468" s="83"/>
    </row>
    <row r="213469" spans="16:16" x14ac:dyDescent="0.3">
      <c r="P213469" s="83"/>
    </row>
    <row r="213470" spans="16:16" x14ac:dyDescent="0.3">
      <c r="P213470" s="83"/>
    </row>
    <row r="213471" spans="16:16" x14ac:dyDescent="0.3">
      <c r="P213471" s="83"/>
    </row>
    <row r="213472" spans="16:16" x14ac:dyDescent="0.3">
      <c r="P213472" s="83"/>
    </row>
    <row r="213473" spans="16:16" x14ac:dyDescent="0.3">
      <c r="P213473" s="83"/>
    </row>
    <row r="213474" spans="16:16" x14ac:dyDescent="0.3">
      <c r="P213474" s="83"/>
    </row>
    <row r="213475" spans="16:16" x14ac:dyDescent="0.3">
      <c r="P213475" s="83"/>
    </row>
    <row r="213476" spans="16:16" x14ac:dyDescent="0.3">
      <c r="P213476" s="83"/>
    </row>
    <row r="213477" spans="16:16" x14ac:dyDescent="0.3">
      <c r="P213477" s="83"/>
    </row>
    <row r="213478" spans="16:16" x14ac:dyDescent="0.3">
      <c r="P213478" s="83"/>
    </row>
    <row r="213479" spans="16:16" x14ac:dyDescent="0.3">
      <c r="P213479" s="83"/>
    </row>
    <row r="213480" spans="16:16" x14ac:dyDescent="0.3">
      <c r="P213480" s="83"/>
    </row>
    <row r="213481" spans="16:16" x14ac:dyDescent="0.3">
      <c r="P213481" s="83"/>
    </row>
    <row r="213482" spans="16:16" x14ac:dyDescent="0.3">
      <c r="P213482" s="83"/>
    </row>
    <row r="213483" spans="16:16" x14ac:dyDescent="0.3">
      <c r="P213483" s="83"/>
    </row>
    <row r="213484" spans="16:16" x14ac:dyDescent="0.3">
      <c r="P213484" s="83"/>
    </row>
    <row r="213485" spans="16:16" x14ac:dyDescent="0.3">
      <c r="P213485" s="83"/>
    </row>
    <row r="213486" spans="16:16" x14ac:dyDescent="0.3">
      <c r="P213486" s="83"/>
    </row>
    <row r="213487" spans="16:16" x14ac:dyDescent="0.3">
      <c r="P213487" s="83"/>
    </row>
    <row r="213488" spans="16:16" x14ac:dyDescent="0.3">
      <c r="P213488" s="83"/>
    </row>
    <row r="213489" spans="16:16" x14ac:dyDescent="0.3">
      <c r="P213489" s="83"/>
    </row>
    <row r="213490" spans="16:16" x14ac:dyDescent="0.3">
      <c r="P213490" s="83"/>
    </row>
    <row r="213491" spans="16:16" x14ac:dyDescent="0.3">
      <c r="P213491" s="83"/>
    </row>
    <row r="213492" spans="16:16" x14ac:dyDescent="0.3">
      <c r="P213492" s="83"/>
    </row>
    <row r="213493" spans="16:16" x14ac:dyDescent="0.3">
      <c r="P213493" s="83"/>
    </row>
    <row r="213494" spans="16:16" x14ac:dyDescent="0.3">
      <c r="P213494" s="83"/>
    </row>
    <row r="213495" spans="16:16" x14ac:dyDescent="0.3">
      <c r="P213495" s="83"/>
    </row>
    <row r="213496" spans="16:16" x14ac:dyDescent="0.3">
      <c r="P213496" s="83"/>
    </row>
    <row r="213497" spans="16:16" x14ac:dyDescent="0.3">
      <c r="P213497" s="83"/>
    </row>
    <row r="213498" spans="16:16" x14ac:dyDescent="0.3">
      <c r="P213498" s="83"/>
    </row>
    <row r="213499" spans="16:16" x14ac:dyDescent="0.3">
      <c r="P213499" s="83"/>
    </row>
    <row r="213500" spans="16:16" x14ac:dyDescent="0.3">
      <c r="P213500" s="83"/>
    </row>
    <row r="213501" spans="16:16" x14ac:dyDescent="0.3">
      <c r="P213501" s="83"/>
    </row>
    <row r="213502" spans="16:16" x14ac:dyDescent="0.3">
      <c r="P213502" s="83"/>
    </row>
    <row r="213503" spans="16:16" x14ac:dyDescent="0.3">
      <c r="P213503" s="83"/>
    </row>
    <row r="213504" spans="16:16" x14ac:dyDescent="0.3">
      <c r="P213504" s="83"/>
    </row>
    <row r="213505" spans="16:16" x14ac:dyDescent="0.3">
      <c r="P213505" s="83"/>
    </row>
    <row r="213506" spans="16:16" x14ac:dyDescent="0.3">
      <c r="P213506" s="83"/>
    </row>
    <row r="213507" spans="16:16" x14ac:dyDescent="0.3">
      <c r="P213507" s="83"/>
    </row>
    <row r="213508" spans="16:16" x14ac:dyDescent="0.3">
      <c r="P213508" s="83"/>
    </row>
    <row r="213509" spans="16:16" x14ac:dyDescent="0.3">
      <c r="P213509" s="83"/>
    </row>
    <row r="213510" spans="16:16" x14ac:dyDescent="0.3">
      <c r="P213510" s="83"/>
    </row>
    <row r="213511" spans="16:16" x14ac:dyDescent="0.3">
      <c r="P213511" s="83"/>
    </row>
    <row r="213512" spans="16:16" x14ac:dyDescent="0.3">
      <c r="P213512" s="83"/>
    </row>
    <row r="213513" spans="16:16" x14ac:dyDescent="0.3">
      <c r="P213513" s="83"/>
    </row>
    <row r="213514" spans="16:16" x14ac:dyDescent="0.3">
      <c r="P213514" s="83"/>
    </row>
    <row r="213515" spans="16:16" x14ac:dyDescent="0.3">
      <c r="P213515" s="83"/>
    </row>
    <row r="213516" spans="16:16" x14ac:dyDescent="0.3">
      <c r="P213516" s="83"/>
    </row>
    <row r="213517" spans="16:16" x14ac:dyDescent="0.3">
      <c r="P213517" s="83"/>
    </row>
    <row r="213518" spans="16:16" x14ac:dyDescent="0.3">
      <c r="P213518" s="83"/>
    </row>
    <row r="213519" spans="16:16" x14ac:dyDescent="0.3">
      <c r="P213519" s="83"/>
    </row>
    <row r="213520" spans="16:16" x14ac:dyDescent="0.3">
      <c r="P213520" s="83"/>
    </row>
    <row r="213521" spans="16:16" x14ac:dyDescent="0.3">
      <c r="P213521" s="83"/>
    </row>
    <row r="213522" spans="16:16" x14ac:dyDescent="0.3">
      <c r="P213522" s="83"/>
    </row>
    <row r="213523" spans="16:16" x14ac:dyDescent="0.3">
      <c r="P213523" s="83"/>
    </row>
    <row r="213524" spans="16:16" x14ac:dyDescent="0.3">
      <c r="P213524" s="83"/>
    </row>
    <row r="213525" spans="16:16" x14ac:dyDescent="0.3">
      <c r="P213525" s="83"/>
    </row>
    <row r="213526" spans="16:16" x14ac:dyDescent="0.3">
      <c r="P213526" s="83"/>
    </row>
    <row r="213527" spans="16:16" x14ac:dyDescent="0.3">
      <c r="P213527" s="83"/>
    </row>
    <row r="213528" spans="16:16" x14ac:dyDescent="0.3">
      <c r="P213528" s="83"/>
    </row>
    <row r="213529" spans="16:16" x14ac:dyDescent="0.3">
      <c r="P213529" s="83"/>
    </row>
    <row r="213530" spans="16:16" x14ac:dyDescent="0.3">
      <c r="P213530" s="83"/>
    </row>
    <row r="213531" spans="16:16" x14ac:dyDescent="0.3">
      <c r="P213531" s="83"/>
    </row>
    <row r="213532" spans="16:16" x14ac:dyDescent="0.3">
      <c r="P213532" s="83"/>
    </row>
    <row r="213533" spans="16:16" x14ac:dyDescent="0.3">
      <c r="P213533" s="83"/>
    </row>
    <row r="213534" spans="16:16" x14ac:dyDescent="0.3">
      <c r="P213534" s="83"/>
    </row>
    <row r="213535" spans="16:16" x14ac:dyDescent="0.3">
      <c r="P213535" s="83"/>
    </row>
    <row r="213536" spans="16:16" x14ac:dyDescent="0.3">
      <c r="P213536" s="83"/>
    </row>
    <row r="213537" spans="16:16" x14ac:dyDescent="0.3">
      <c r="P213537" s="83"/>
    </row>
    <row r="213538" spans="16:16" x14ac:dyDescent="0.3">
      <c r="P213538" s="83"/>
    </row>
    <row r="213539" spans="16:16" x14ac:dyDescent="0.3">
      <c r="P213539" s="83"/>
    </row>
    <row r="213540" spans="16:16" x14ac:dyDescent="0.3">
      <c r="P213540" s="83"/>
    </row>
    <row r="213541" spans="16:16" x14ac:dyDescent="0.3">
      <c r="P213541" s="83"/>
    </row>
    <row r="213542" spans="16:16" x14ac:dyDescent="0.3">
      <c r="P213542" s="83"/>
    </row>
    <row r="213543" spans="16:16" x14ac:dyDescent="0.3">
      <c r="P213543" s="83"/>
    </row>
    <row r="213544" spans="16:16" x14ac:dyDescent="0.3">
      <c r="P213544" s="83"/>
    </row>
    <row r="213545" spans="16:16" x14ac:dyDescent="0.3">
      <c r="P213545" s="83"/>
    </row>
    <row r="213546" spans="16:16" x14ac:dyDescent="0.3">
      <c r="P213546" s="83"/>
    </row>
    <row r="213547" spans="16:16" x14ac:dyDescent="0.3">
      <c r="P213547" s="83"/>
    </row>
    <row r="213548" spans="16:16" x14ac:dyDescent="0.3">
      <c r="P213548" s="83"/>
    </row>
    <row r="213549" spans="16:16" x14ac:dyDescent="0.3">
      <c r="P213549" s="83"/>
    </row>
    <row r="213550" spans="16:16" x14ac:dyDescent="0.3">
      <c r="P213550" s="83"/>
    </row>
    <row r="213551" spans="16:16" x14ac:dyDescent="0.3">
      <c r="P213551" s="83"/>
    </row>
    <row r="213552" spans="16:16" x14ac:dyDescent="0.3">
      <c r="P213552" s="83"/>
    </row>
    <row r="213553" spans="16:16" x14ac:dyDescent="0.3">
      <c r="P213553" s="83"/>
    </row>
    <row r="213554" spans="16:16" x14ac:dyDescent="0.3">
      <c r="P213554" s="83"/>
    </row>
    <row r="213555" spans="16:16" x14ac:dyDescent="0.3">
      <c r="P213555" s="83"/>
    </row>
    <row r="213556" spans="16:16" x14ac:dyDescent="0.3">
      <c r="P213556" s="83"/>
    </row>
    <row r="213557" spans="16:16" x14ac:dyDescent="0.3">
      <c r="P213557" s="83"/>
    </row>
    <row r="213558" spans="16:16" x14ac:dyDescent="0.3">
      <c r="P213558" s="83"/>
    </row>
    <row r="213559" spans="16:16" x14ac:dyDescent="0.3">
      <c r="P213559" s="83"/>
    </row>
    <row r="213560" spans="16:16" x14ac:dyDescent="0.3">
      <c r="P213560" s="83"/>
    </row>
    <row r="213561" spans="16:16" x14ac:dyDescent="0.3">
      <c r="P213561" s="83"/>
    </row>
    <row r="213562" spans="16:16" x14ac:dyDescent="0.3">
      <c r="P213562" s="83"/>
    </row>
    <row r="213563" spans="16:16" x14ac:dyDescent="0.3">
      <c r="P213563" s="83"/>
    </row>
    <row r="213564" spans="16:16" x14ac:dyDescent="0.3">
      <c r="P213564" s="83"/>
    </row>
    <row r="213565" spans="16:16" x14ac:dyDescent="0.3">
      <c r="P213565" s="83"/>
    </row>
    <row r="213566" spans="16:16" x14ac:dyDescent="0.3">
      <c r="P213566" s="83"/>
    </row>
    <row r="213567" spans="16:16" x14ac:dyDescent="0.3">
      <c r="P213567" s="83"/>
    </row>
    <row r="213568" spans="16:16" x14ac:dyDescent="0.3">
      <c r="P213568" s="83"/>
    </row>
    <row r="213569" spans="16:16" x14ac:dyDescent="0.3">
      <c r="P213569" s="83"/>
    </row>
    <row r="213570" spans="16:16" x14ac:dyDescent="0.3">
      <c r="P213570" s="83"/>
    </row>
    <row r="213571" spans="16:16" x14ac:dyDescent="0.3">
      <c r="P213571" s="83"/>
    </row>
    <row r="213572" spans="16:16" x14ac:dyDescent="0.3">
      <c r="P213572" s="83"/>
    </row>
    <row r="213573" spans="16:16" x14ac:dyDescent="0.3">
      <c r="P213573" s="83"/>
    </row>
    <row r="213574" spans="16:16" x14ac:dyDescent="0.3">
      <c r="P213574" s="83"/>
    </row>
    <row r="213575" spans="16:16" x14ac:dyDescent="0.3">
      <c r="P213575" s="83"/>
    </row>
    <row r="213576" spans="16:16" x14ac:dyDescent="0.3">
      <c r="P213576" s="83"/>
    </row>
    <row r="213577" spans="16:16" x14ac:dyDescent="0.3">
      <c r="P213577" s="83"/>
    </row>
    <row r="213578" spans="16:16" x14ac:dyDescent="0.3">
      <c r="P213578" s="83"/>
    </row>
    <row r="213579" spans="16:16" x14ac:dyDescent="0.3">
      <c r="P213579" s="83"/>
    </row>
    <row r="213580" spans="16:16" x14ac:dyDescent="0.3">
      <c r="P213580" s="83"/>
    </row>
    <row r="213581" spans="16:16" x14ac:dyDescent="0.3">
      <c r="P213581" s="83"/>
    </row>
    <row r="213582" spans="16:16" x14ac:dyDescent="0.3">
      <c r="P213582" s="83"/>
    </row>
    <row r="213583" spans="16:16" x14ac:dyDescent="0.3">
      <c r="P213583" s="83"/>
    </row>
    <row r="213584" spans="16:16" x14ac:dyDescent="0.3">
      <c r="P213584" s="83"/>
    </row>
    <row r="213585" spans="16:16" x14ac:dyDescent="0.3">
      <c r="P213585" s="83"/>
    </row>
    <row r="213586" spans="16:16" x14ac:dyDescent="0.3">
      <c r="P213586" s="83"/>
    </row>
    <row r="213587" spans="16:16" x14ac:dyDescent="0.3">
      <c r="P213587" s="83"/>
    </row>
    <row r="213588" spans="16:16" x14ac:dyDescent="0.3">
      <c r="P213588" s="83"/>
    </row>
    <row r="213589" spans="16:16" x14ac:dyDescent="0.3">
      <c r="P213589" s="83"/>
    </row>
    <row r="213590" spans="16:16" x14ac:dyDescent="0.3">
      <c r="P213590" s="83"/>
    </row>
    <row r="213591" spans="16:16" x14ac:dyDescent="0.3">
      <c r="P213591" s="83"/>
    </row>
    <row r="213592" spans="16:16" x14ac:dyDescent="0.3">
      <c r="P213592" s="83"/>
    </row>
    <row r="213593" spans="16:16" x14ac:dyDescent="0.3">
      <c r="P213593" s="83"/>
    </row>
    <row r="213594" spans="16:16" x14ac:dyDescent="0.3">
      <c r="P213594" s="83"/>
    </row>
    <row r="213595" spans="16:16" x14ac:dyDescent="0.3">
      <c r="P213595" s="83"/>
    </row>
    <row r="213596" spans="16:16" x14ac:dyDescent="0.3">
      <c r="P213596" s="83"/>
    </row>
    <row r="213597" spans="16:16" x14ac:dyDescent="0.3">
      <c r="P213597" s="83"/>
    </row>
    <row r="213598" spans="16:16" x14ac:dyDescent="0.3">
      <c r="P213598" s="83"/>
    </row>
    <row r="213599" spans="16:16" x14ac:dyDescent="0.3">
      <c r="P213599" s="83"/>
    </row>
    <row r="213600" spans="16:16" x14ac:dyDescent="0.3">
      <c r="P213600" s="83"/>
    </row>
    <row r="213601" spans="16:16" x14ac:dyDescent="0.3">
      <c r="P213601" s="83"/>
    </row>
    <row r="213602" spans="16:16" x14ac:dyDescent="0.3">
      <c r="P213602" s="83"/>
    </row>
    <row r="213603" spans="16:16" x14ac:dyDescent="0.3">
      <c r="P213603" s="83"/>
    </row>
    <row r="213604" spans="16:16" x14ac:dyDescent="0.3">
      <c r="P213604" s="83"/>
    </row>
    <row r="213605" spans="16:16" x14ac:dyDescent="0.3">
      <c r="P213605" s="83"/>
    </row>
    <row r="213606" spans="16:16" x14ac:dyDescent="0.3">
      <c r="P213606" s="83"/>
    </row>
    <row r="213607" spans="16:16" x14ac:dyDescent="0.3">
      <c r="P213607" s="83"/>
    </row>
    <row r="213608" spans="16:16" x14ac:dyDescent="0.3">
      <c r="P213608" s="83"/>
    </row>
    <row r="213609" spans="16:16" x14ac:dyDescent="0.3">
      <c r="P213609" s="83"/>
    </row>
    <row r="213610" spans="16:16" x14ac:dyDescent="0.3">
      <c r="P213610" s="83"/>
    </row>
    <row r="213611" spans="16:16" x14ac:dyDescent="0.3">
      <c r="P213611" s="83"/>
    </row>
    <row r="213612" spans="16:16" x14ac:dyDescent="0.3">
      <c r="P213612" s="83"/>
    </row>
    <row r="213613" spans="16:16" x14ac:dyDescent="0.3">
      <c r="P213613" s="83"/>
    </row>
    <row r="213614" spans="16:16" x14ac:dyDescent="0.3">
      <c r="P213614" s="83"/>
    </row>
    <row r="213615" spans="16:16" x14ac:dyDescent="0.3">
      <c r="P213615" s="83"/>
    </row>
    <row r="213616" spans="16:16" x14ac:dyDescent="0.3">
      <c r="P213616" s="83"/>
    </row>
    <row r="213617" spans="16:16" x14ac:dyDescent="0.3">
      <c r="P213617" s="83"/>
    </row>
    <row r="213618" spans="16:16" x14ac:dyDescent="0.3">
      <c r="P213618" s="83"/>
    </row>
    <row r="213619" spans="16:16" x14ac:dyDescent="0.3">
      <c r="P213619" s="83"/>
    </row>
    <row r="213620" spans="16:16" x14ac:dyDescent="0.3">
      <c r="P213620" s="83"/>
    </row>
    <row r="213621" spans="16:16" x14ac:dyDescent="0.3">
      <c r="P213621" s="83"/>
    </row>
    <row r="213622" spans="16:16" x14ac:dyDescent="0.3">
      <c r="P213622" s="83"/>
    </row>
    <row r="213623" spans="16:16" x14ac:dyDescent="0.3">
      <c r="P213623" s="83"/>
    </row>
    <row r="213624" spans="16:16" x14ac:dyDescent="0.3">
      <c r="P213624" s="83"/>
    </row>
    <row r="213625" spans="16:16" x14ac:dyDescent="0.3">
      <c r="P213625" s="83"/>
    </row>
    <row r="213626" spans="16:16" x14ac:dyDescent="0.3">
      <c r="P213626" s="83"/>
    </row>
    <row r="213627" spans="16:16" x14ac:dyDescent="0.3">
      <c r="P213627" s="83"/>
    </row>
    <row r="213628" spans="16:16" x14ac:dyDescent="0.3">
      <c r="P213628" s="83"/>
    </row>
    <row r="213629" spans="16:16" x14ac:dyDescent="0.3">
      <c r="P213629" s="83"/>
    </row>
    <row r="213630" spans="16:16" x14ac:dyDescent="0.3">
      <c r="P213630" s="83"/>
    </row>
    <row r="213631" spans="16:16" x14ac:dyDescent="0.3">
      <c r="P213631" s="83"/>
    </row>
    <row r="213632" spans="16:16" x14ac:dyDescent="0.3">
      <c r="P213632" s="83"/>
    </row>
    <row r="213633" spans="16:16" x14ac:dyDescent="0.3">
      <c r="P213633" s="83"/>
    </row>
    <row r="213634" spans="16:16" x14ac:dyDescent="0.3">
      <c r="P213634" s="83"/>
    </row>
    <row r="213635" spans="16:16" x14ac:dyDescent="0.3">
      <c r="P213635" s="83"/>
    </row>
    <row r="213636" spans="16:16" x14ac:dyDescent="0.3">
      <c r="P213636" s="83"/>
    </row>
    <row r="213637" spans="16:16" x14ac:dyDescent="0.3">
      <c r="P213637" s="83"/>
    </row>
    <row r="213638" spans="16:16" x14ac:dyDescent="0.3">
      <c r="P213638" s="83"/>
    </row>
    <row r="213639" spans="16:16" x14ac:dyDescent="0.3">
      <c r="P213639" s="83"/>
    </row>
    <row r="213640" spans="16:16" x14ac:dyDescent="0.3">
      <c r="P213640" s="83"/>
    </row>
    <row r="213641" spans="16:16" x14ac:dyDescent="0.3">
      <c r="P213641" s="83"/>
    </row>
    <row r="213642" spans="16:16" x14ac:dyDescent="0.3">
      <c r="P213642" s="83"/>
    </row>
    <row r="213643" spans="16:16" x14ac:dyDescent="0.3">
      <c r="P213643" s="83"/>
    </row>
    <row r="213644" spans="16:16" x14ac:dyDescent="0.3">
      <c r="P213644" s="83"/>
    </row>
    <row r="213645" spans="16:16" x14ac:dyDescent="0.3">
      <c r="P213645" s="83"/>
    </row>
    <row r="213646" spans="16:16" x14ac:dyDescent="0.3">
      <c r="P213646" s="83"/>
    </row>
    <row r="213647" spans="16:16" x14ac:dyDescent="0.3">
      <c r="P213647" s="83"/>
    </row>
    <row r="213648" spans="16:16" x14ac:dyDescent="0.3">
      <c r="P213648" s="83"/>
    </row>
    <row r="213649" spans="16:16" x14ac:dyDescent="0.3">
      <c r="P213649" s="83"/>
    </row>
    <row r="213650" spans="16:16" x14ac:dyDescent="0.3">
      <c r="P213650" s="83"/>
    </row>
    <row r="213651" spans="16:16" x14ac:dyDescent="0.3">
      <c r="P213651" s="83"/>
    </row>
    <row r="213652" spans="16:16" x14ac:dyDescent="0.3">
      <c r="P213652" s="83"/>
    </row>
    <row r="213653" spans="16:16" x14ac:dyDescent="0.3">
      <c r="P213653" s="83"/>
    </row>
    <row r="213654" spans="16:16" x14ac:dyDescent="0.3">
      <c r="P213654" s="83"/>
    </row>
    <row r="213655" spans="16:16" x14ac:dyDescent="0.3">
      <c r="P213655" s="83"/>
    </row>
    <row r="213656" spans="16:16" x14ac:dyDescent="0.3">
      <c r="P213656" s="83"/>
    </row>
    <row r="213657" spans="16:16" x14ac:dyDescent="0.3">
      <c r="P213657" s="83"/>
    </row>
    <row r="213658" spans="16:16" x14ac:dyDescent="0.3">
      <c r="P213658" s="83"/>
    </row>
    <row r="213659" spans="16:16" x14ac:dyDescent="0.3">
      <c r="P213659" s="83"/>
    </row>
    <row r="213660" spans="16:16" x14ac:dyDescent="0.3">
      <c r="P213660" s="83"/>
    </row>
    <row r="213661" spans="16:16" x14ac:dyDescent="0.3">
      <c r="P213661" s="83"/>
    </row>
    <row r="213662" spans="16:16" x14ac:dyDescent="0.3">
      <c r="P213662" s="83"/>
    </row>
    <row r="213663" spans="16:16" x14ac:dyDescent="0.3">
      <c r="P213663" s="83"/>
    </row>
    <row r="213664" spans="16:16" x14ac:dyDescent="0.3">
      <c r="P213664" s="83"/>
    </row>
    <row r="213665" spans="16:16" x14ac:dyDescent="0.3">
      <c r="P213665" s="83"/>
    </row>
    <row r="213666" spans="16:16" x14ac:dyDescent="0.3">
      <c r="P213666" s="83"/>
    </row>
    <row r="213667" spans="16:16" x14ac:dyDescent="0.3">
      <c r="P213667" s="83"/>
    </row>
    <row r="213668" spans="16:16" x14ac:dyDescent="0.3">
      <c r="P213668" s="83"/>
    </row>
    <row r="213669" spans="16:16" x14ac:dyDescent="0.3">
      <c r="P213669" s="83"/>
    </row>
    <row r="213670" spans="16:16" x14ac:dyDescent="0.3">
      <c r="P213670" s="83"/>
    </row>
    <row r="213671" spans="16:16" x14ac:dyDescent="0.3">
      <c r="P213671" s="83"/>
    </row>
    <row r="213672" spans="16:16" x14ac:dyDescent="0.3">
      <c r="P213672" s="83"/>
    </row>
    <row r="213673" spans="16:16" x14ac:dyDescent="0.3">
      <c r="P213673" s="83"/>
    </row>
    <row r="213674" spans="16:16" x14ac:dyDescent="0.3">
      <c r="P213674" s="83"/>
    </row>
    <row r="213675" spans="16:16" x14ac:dyDescent="0.3">
      <c r="P213675" s="83"/>
    </row>
    <row r="213676" spans="16:16" x14ac:dyDescent="0.3">
      <c r="P213676" s="83"/>
    </row>
    <row r="213677" spans="16:16" x14ac:dyDescent="0.3">
      <c r="P213677" s="83"/>
    </row>
    <row r="213678" spans="16:16" x14ac:dyDescent="0.3">
      <c r="P213678" s="83"/>
    </row>
    <row r="213679" spans="16:16" x14ac:dyDescent="0.3">
      <c r="P213679" s="83"/>
    </row>
    <row r="213680" spans="16:16" x14ac:dyDescent="0.3">
      <c r="P213680" s="83"/>
    </row>
    <row r="213681" spans="16:16" x14ac:dyDescent="0.3">
      <c r="P213681" s="83"/>
    </row>
    <row r="213682" spans="16:16" x14ac:dyDescent="0.3">
      <c r="P213682" s="83"/>
    </row>
    <row r="213683" spans="16:16" x14ac:dyDescent="0.3">
      <c r="P213683" s="83"/>
    </row>
    <row r="213684" spans="16:16" x14ac:dyDescent="0.3">
      <c r="P213684" s="83"/>
    </row>
    <row r="213685" spans="16:16" x14ac:dyDescent="0.3">
      <c r="P213685" s="83"/>
    </row>
    <row r="213686" spans="16:16" x14ac:dyDescent="0.3">
      <c r="P213686" s="83"/>
    </row>
    <row r="213687" spans="16:16" x14ac:dyDescent="0.3">
      <c r="P213687" s="83"/>
    </row>
    <row r="213688" spans="16:16" x14ac:dyDescent="0.3">
      <c r="P213688" s="83"/>
    </row>
    <row r="213689" spans="16:16" x14ac:dyDescent="0.3">
      <c r="P213689" s="83"/>
    </row>
    <row r="213690" spans="16:16" x14ac:dyDescent="0.3">
      <c r="P213690" s="83"/>
    </row>
    <row r="213691" spans="16:16" x14ac:dyDescent="0.3">
      <c r="P213691" s="83"/>
    </row>
    <row r="213692" spans="16:16" x14ac:dyDescent="0.3">
      <c r="P213692" s="83"/>
    </row>
    <row r="213693" spans="16:16" x14ac:dyDescent="0.3">
      <c r="P213693" s="83"/>
    </row>
    <row r="213694" spans="16:16" x14ac:dyDescent="0.3">
      <c r="P213694" s="83"/>
    </row>
    <row r="213695" spans="16:16" x14ac:dyDescent="0.3">
      <c r="P213695" s="83"/>
    </row>
    <row r="213696" spans="16:16" x14ac:dyDescent="0.3">
      <c r="P213696" s="83"/>
    </row>
    <row r="213697" spans="16:16" x14ac:dyDescent="0.3">
      <c r="P213697" s="83"/>
    </row>
    <row r="213698" spans="16:16" x14ac:dyDescent="0.3">
      <c r="P213698" s="83"/>
    </row>
    <row r="213699" spans="16:16" x14ac:dyDescent="0.3">
      <c r="P213699" s="83"/>
    </row>
    <row r="213700" spans="16:16" x14ac:dyDescent="0.3">
      <c r="P213700" s="83"/>
    </row>
    <row r="213701" spans="16:16" x14ac:dyDescent="0.3">
      <c r="P213701" s="83"/>
    </row>
    <row r="213702" spans="16:16" x14ac:dyDescent="0.3">
      <c r="P213702" s="83"/>
    </row>
    <row r="213703" spans="16:16" x14ac:dyDescent="0.3">
      <c r="P213703" s="83"/>
    </row>
    <row r="213704" spans="16:16" x14ac:dyDescent="0.3">
      <c r="P213704" s="83"/>
    </row>
    <row r="213705" spans="16:16" x14ac:dyDescent="0.3">
      <c r="P213705" s="83"/>
    </row>
    <row r="213706" spans="16:16" x14ac:dyDescent="0.3">
      <c r="P213706" s="83"/>
    </row>
    <row r="213707" spans="16:16" x14ac:dyDescent="0.3">
      <c r="P213707" s="83"/>
    </row>
    <row r="213708" spans="16:16" x14ac:dyDescent="0.3">
      <c r="P213708" s="83"/>
    </row>
    <row r="213709" spans="16:16" x14ac:dyDescent="0.3">
      <c r="P213709" s="83"/>
    </row>
    <row r="213710" spans="16:16" x14ac:dyDescent="0.3">
      <c r="P213710" s="83"/>
    </row>
    <row r="213711" spans="16:16" x14ac:dyDescent="0.3">
      <c r="P213711" s="83"/>
    </row>
    <row r="213712" spans="16:16" x14ac:dyDescent="0.3">
      <c r="P213712" s="83"/>
    </row>
    <row r="213713" spans="16:16" x14ac:dyDescent="0.3">
      <c r="P213713" s="83"/>
    </row>
    <row r="213714" spans="16:16" x14ac:dyDescent="0.3">
      <c r="P213714" s="83"/>
    </row>
    <row r="213715" spans="16:16" x14ac:dyDescent="0.3">
      <c r="P213715" s="83"/>
    </row>
    <row r="213716" spans="16:16" x14ac:dyDescent="0.3">
      <c r="P213716" s="83"/>
    </row>
    <row r="213717" spans="16:16" x14ac:dyDescent="0.3">
      <c r="P213717" s="83"/>
    </row>
    <row r="213718" spans="16:16" x14ac:dyDescent="0.3">
      <c r="P213718" s="83"/>
    </row>
    <row r="213719" spans="16:16" x14ac:dyDescent="0.3">
      <c r="P213719" s="83"/>
    </row>
    <row r="213720" spans="16:16" x14ac:dyDescent="0.3">
      <c r="P213720" s="83"/>
    </row>
    <row r="213721" spans="16:16" x14ac:dyDescent="0.3">
      <c r="P213721" s="83"/>
    </row>
    <row r="213722" spans="16:16" x14ac:dyDescent="0.3">
      <c r="P213722" s="83"/>
    </row>
    <row r="213723" spans="16:16" x14ac:dyDescent="0.3">
      <c r="P213723" s="83"/>
    </row>
    <row r="213724" spans="16:16" x14ac:dyDescent="0.3">
      <c r="P213724" s="83"/>
    </row>
    <row r="213725" spans="16:16" x14ac:dyDescent="0.3">
      <c r="P213725" s="83"/>
    </row>
    <row r="213726" spans="16:16" x14ac:dyDescent="0.3">
      <c r="P213726" s="83"/>
    </row>
    <row r="213727" spans="16:16" x14ac:dyDescent="0.3">
      <c r="P213727" s="83"/>
    </row>
    <row r="213728" spans="16:16" x14ac:dyDescent="0.3">
      <c r="P213728" s="83"/>
    </row>
    <row r="213729" spans="16:16" x14ac:dyDescent="0.3">
      <c r="P213729" s="83"/>
    </row>
    <row r="213730" spans="16:16" x14ac:dyDescent="0.3">
      <c r="P213730" s="83"/>
    </row>
    <row r="213731" spans="16:16" x14ac:dyDescent="0.3">
      <c r="P213731" s="83"/>
    </row>
    <row r="213732" spans="16:16" x14ac:dyDescent="0.3">
      <c r="P213732" s="83"/>
    </row>
    <row r="213733" spans="16:16" x14ac:dyDescent="0.3">
      <c r="P213733" s="83"/>
    </row>
    <row r="213734" spans="16:16" x14ac:dyDescent="0.3">
      <c r="P213734" s="83"/>
    </row>
    <row r="213735" spans="16:16" x14ac:dyDescent="0.3">
      <c r="P213735" s="83"/>
    </row>
    <row r="213736" spans="16:16" x14ac:dyDescent="0.3">
      <c r="P213736" s="83"/>
    </row>
    <row r="213737" spans="16:16" x14ac:dyDescent="0.3">
      <c r="P213737" s="83"/>
    </row>
    <row r="213738" spans="16:16" x14ac:dyDescent="0.3">
      <c r="P213738" s="83"/>
    </row>
    <row r="213739" spans="16:16" x14ac:dyDescent="0.3">
      <c r="P213739" s="83"/>
    </row>
    <row r="213740" spans="16:16" x14ac:dyDescent="0.3">
      <c r="P213740" s="83"/>
    </row>
    <row r="213741" spans="16:16" x14ac:dyDescent="0.3">
      <c r="P213741" s="83"/>
    </row>
    <row r="213742" spans="16:16" x14ac:dyDescent="0.3">
      <c r="P213742" s="83"/>
    </row>
    <row r="213743" spans="16:16" x14ac:dyDescent="0.3">
      <c r="P213743" s="83"/>
    </row>
    <row r="213744" spans="16:16" x14ac:dyDescent="0.3">
      <c r="P213744" s="83"/>
    </row>
    <row r="213745" spans="16:16" x14ac:dyDescent="0.3">
      <c r="P213745" s="83"/>
    </row>
    <row r="213746" spans="16:16" x14ac:dyDescent="0.3">
      <c r="P213746" s="83"/>
    </row>
    <row r="213747" spans="16:16" x14ac:dyDescent="0.3">
      <c r="P213747" s="83"/>
    </row>
    <row r="213748" spans="16:16" x14ac:dyDescent="0.3">
      <c r="P213748" s="83"/>
    </row>
    <row r="213749" spans="16:16" x14ac:dyDescent="0.3">
      <c r="P213749" s="83"/>
    </row>
    <row r="213750" spans="16:16" x14ac:dyDescent="0.3">
      <c r="P213750" s="83"/>
    </row>
    <row r="213751" spans="16:16" x14ac:dyDescent="0.3">
      <c r="P213751" s="83"/>
    </row>
    <row r="213752" spans="16:16" x14ac:dyDescent="0.3">
      <c r="P213752" s="83"/>
    </row>
    <row r="213753" spans="16:16" x14ac:dyDescent="0.3">
      <c r="P213753" s="83"/>
    </row>
    <row r="213754" spans="16:16" x14ac:dyDescent="0.3">
      <c r="P213754" s="83"/>
    </row>
    <row r="213755" spans="16:16" x14ac:dyDescent="0.3">
      <c r="P213755" s="83"/>
    </row>
    <row r="213756" spans="16:16" x14ac:dyDescent="0.3">
      <c r="P213756" s="83"/>
    </row>
    <row r="213757" spans="16:16" x14ac:dyDescent="0.3">
      <c r="P213757" s="83"/>
    </row>
    <row r="213758" spans="16:16" x14ac:dyDescent="0.3">
      <c r="P213758" s="83"/>
    </row>
    <row r="213759" spans="16:16" x14ac:dyDescent="0.3">
      <c r="P213759" s="83"/>
    </row>
    <row r="213760" spans="16:16" x14ac:dyDescent="0.3">
      <c r="P213760" s="83"/>
    </row>
    <row r="213761" spans="16:16" x14ac:dyDescent="0.3">
      <c r="P213761" s="83"/>
    </row>
    <row r="213762" spans="16:16" x14ac:dyDescent="0.3">
      <c r="P213762" s="83"/>
    </row>
    <row r="213763" spans="16:16" x14ac:dyDescent="0.3">
      <c r="P213763" s="83"/>
    </row>
    <row r="213764" spans="16:16" x14ac:dyDescent="0.3">
      <c r="P213764" s="83"/>
    </row>
    <row r="213765" spans="16:16" x14ac:dyDescent="0.3">
      <c r="P213765" s="83"/>
    </row>
    <row r="213766" spans="16:16" x14ac:dyDescent="0.3">
      <c r="P213766" s="83"/>
    </row>
    <row r="213767" spans="16:16" x14ac:dyDescent="0.3">
      <c r="P213767" s="83"/>
    </row>
    <row r="213768" spans="16:16" x14ac:dyDescent="0.3">
      <c r="P213768" s="83"/>
    </row>
    <row r="213769" spans="16:16" x14ac:dyDescent="0.3">
      <c r="P213769" s="83"/>
    </row>
    <row r="213770" spans="16:16" x14ac:dyDescent="0.3">
      <c r="P213770" s="83"/>
    </row>
    <row r="213771" spans="16:16" x14ac:dyDescent="0.3">
      <c r="P213771" s="83"/>
    </row>
    <row r="213772" spans="16:16" x14ac:dyDescent="0.3">
      <c r="P213772" s="83"/>
    </row>
    <row r="213773" spans="16:16" x14ac:dyDescent="0.3">
      <c r="P213773" s="83"/>
    </row>
    <row r="213774" spans="16:16" x14ac:dyDescent="0.3">
      <c r="P213774" s="83"/>
    </row>
    <row r="213775" spans="16:16" x14ac:dyDescent="0.3">
      <c r="P213775" s="83"/>
    </row>
    <row r="213776" spans="16:16" x14ac:dyDescent="0.3">
      <c r="P213776" s="83"/>
    </row>
    <row r="213777" spans="16:16" x14ac:dyDescent="0.3">
      <c r="P213777" s="83"/>
    </row>
    <row r="213778" spans="16:16" x14ac:dyDescent="0.3">
      <c r="P213778" s="83"/>
    </row>
    <row r="213779" spans="16:16" x14ac:dyDescent="0.3">
      <c r="P213779" s="83"/>
    </row>
    <row r="213780" spans="16:16" x14ac:dyDescent="0.3">
      <c r="P213780" s="83"/>
    </row>
    <row r="213781" spans="16:16" x14ac:dyDescent="0.3">
      <c r="P213781" s="83"/>
    </row>
    <row r="213782" spans="16:16" x14ac:dyDescent="0.3">
      <c r="P213782" s="83"/>
    </row>
    <row r="213783" spans="16:16" x14ac:dyDescent="0.3">
      <c r="P213783" s="83"/>
    </row>
    <row r="213784" spans="16:16" x14ac:dyDescent="0.3">
      <c r="P213784" s="83"/>
    </row>
    <row r="213785" spans="16:16" x14ac:dyDescent="0.3">
      <c r="P213785" s="83"/>
    </row>
    <row r="213786" spans="16:16" x14ac:dyDescent="0.3">
      <c r="P213786" s="83"/>
    </row>
    <row r="213787" spans="16:16" x14ac:dyDescent="0.3">
      <c r="P213787" s="83"/>
    </row>
    <row r="213788" spans="16:16" x14ac:dyDescent="0.3">
      <c r="P213788" s="83"/>
    </row>
    <row r="213789" spans="16:16" x14ac:dyDescent="0.3">
      <c r="P213789" s="83"/>
    </row>
    <row r="213790" spans="16:16" x14ac:dyDescent="0.3">
      <c r="P213790" s="83"/>
    </row>
    <row r="213791" spans="16:16" x14ac:dyDescent="0.3">
      <c r="P213791" s="83"/>
    </row>
    <row r="213792" spans="16:16" x14ac:dyDescent="0.3">
      <c r="P213792" s="83"/>
    </row>
    <row r="213793" spans="16:16" x14ac:dyDescent="0.3">
      <c r="P213793" s="83"/>
    </row>
    <row r="213794" spans="16:16" x14ac:dyDescent="0.3">
      <c r="P213794" s="83"/>
    </row>
    <row r="213795" spans="16:16" x14ac:dyDescent="0.3">
      <c r="P213795" s="83"/>
    </row>
    <row r="213796" spans="16:16" x14ac:dyDescent="0.3">
      <c r="P213796" s="83"/>
    </row>
    <row r="213797" spans="16:16" x14ac:dyDescent="0.3">
      <c r="P213797" s="83"/>
    </row>
    <row r="213798" spans="16:16" x14ac:dyDescent="0.3">
      <c r="P213798" s="83"/>
    </row>
    <row r="213799" spans="16:16" x14ac:dyDescent="0.3">
      <c r="P213799" s="83"/>
    </row>
    <row r="213800" spans="16:16" x14ac:dyDescent="0.3">
      <c r="P213800" s="83"/>
    </row>
    <row r="213801" spans="16:16" x14ac:dyDescent="0.3">
      <c r="P213801" s="83"/>
    </row>
    <row r="213802" spans="16:16" x14ac:dyDescent="0.3">
      <c r="P213802" s="83"/>
    </row>
    <row r="213803" spans="16:16" x14ac:dyDescent="0.3">
      <c r="P213803" s="83"/>
    </row>
    <row r="213804" spans="16:16" x14ac:dyDescent="0.3">
      <c r="P213804" s="83"/>
    </row>
    <row r="213805" spans="16:16" x14ac:dyDescent="0.3">
      <c r="P213805" s="83"/>
    </row>
    <row r="213806" spans="16:16" x14ac:dyDescent="0.3">
      <c r="P213806" s="83"/>
    </row>
    <row r="213807" spans="16:16" x14ac:dyDescent="0.3">
      <c r="P213807" s="83"/>
    </row>
    <row r="213808" spans="16:16" x14ac:dyDescent="0.3">
      <c r="P213808" s="83"/>
    </row>
    <row r="213809" spans="16:16" x14ac:dyDescent="0.3">
      <c r="P213809" s="83"/>
    </row>
    <row r="213810" spans="16:16" x14ac:dyDescent="0.3">
      <c r="P213810" s="83"/>
    </row>
    <row r="213811" spans="16:16" x14ac:dyDescent="0.3">
      <c r="P213811" s="83"/>
    </row>
    <row r="213812" spans="16:16" x14ac:dyDescent="0.3">
      <c r="P213812" s="83"/>
    </row>
    <row r="213813" spans="16:16" x14ac:dyDescent="0.3">
      <c r="P213813" s="83"/>
    </row>
    <row r="213814" spans="16:16" x14ac:dyDescent="0.3">
      <c r="P213814" s="83"/>
    </row>
    <row r="213815" spans="16:16" x14ac:dyDescent="0.3">
      <c r="P213815" s="83"/>
    </row>
    <row r="213816" spans="16:16" x14ac:dyDescent="0.3">
      <c r="P213816" s="83"/>
    </row>
    <row r="213817" spans="16:16" x14ac:dyDescent="0.3">
      <c r="P213817" s="83"/>
    </row>
    <row r="213818" spans="16:16" x14ac:dyDescent="0.3">
      <c r="P213818" s="83"/>
    </row>
    <row r="213819" spans="16:16" x14ac:dyDescent="0.3">
      <c r="P213819" s="83"/>
    </row>
    <row r="213820" spans="16:16" x14ac:dyDescent="0.3">
      <c r="P213820" s="83"/>
    </row>
    <row r="213821" spans="16:16" x14ac:dyDescent="0.3">
      <c r="P213821" s="83"/>
    </row>
    <row r="213822" spans="16:16" x14ac:dyDescent="0.3">
      <c r="P213822" s="83"/>
    </row>
    <row r="213823" spans="16:16" x14ac:dyDescent="0.3">
      <c r="P213823" s="83"/>
    </row>
    <row r="213824" spans="16:16" x14ac:dyDescent="0.3">
      <c r="P213824" s="83"/>
    </row>
    <row r="213825" spans="16:16" x14ac:dyDescent="0.3">
      <c r="P213825" s="83"/>
    </row>
    <row r="213826" spans="16:16" x14ac:dyDescent="0.3">
      <c r="P213826" s="83"/>
    </row>
    <row r="213827" spans="16:16" x14ac:dyDescent="0.3">
      <c r="P213827" s="83"/>
    </row>
    <row r="213828" spans="16:16" x14ac:dyDescent="0.3">
      <c r="P213828" s="83"/>
    </row>
    <row r="213829" spans="16:16" x14ac:dyDescent="0.3">
      <c r="P213829" s="83"/>
    </row>
    <row r="213830" spans="16:16" x14ac:dyDescent="0.3">
      <c r="P213830" s="83"/>
    </row>
    <row r="213831" spans="16:16" x14ac:dyDescent="0.3">
      <c r="P213831" s="83"/>
    </row>
    <row r="213832" spans="16:16" x14ac:dyDescent="0.3">
      <c r="P213832" s="83"/>
    </row>
    <row r="213833" spans="16:16" x14ac:dyDescent="0.3">
      <c r="P213833" s="83"/>
    </row>
    <row r="213834" spans="16:16" x14ac:dyDescent="0.3">
      <c r="P213834" s="83"/>
    </row>
    <row r="213835" spans="16:16" x14ac:dyDescent="0.3">
      <c r="P213835" s="83"/>
    </row>
    <row r="213836" spans="16:16" x14ac:dyDescent="0.3">
      <c r="P213836" s="83"/>
    </row>
    <row r="213837" spans="16:16" x14ac:dyDescent="0.3">
      <c r="P213837" s="83"/>
    </row>
    <row r="213838" spans="16:16" x14ac:dyDescent="0.3">
      <c r="P213838" s="83"/>
    </row>
    <row r="213839" spans="16:16" x14ac:dyDescent="0.3">
      <c r="P213839" s="83"/>
    </row>
    <row r="213840" spans="16:16" x14ac:dyDescent="0.3">
      <c r="P213840" s="83"/>
    </row>
    <row r="213841" spans="16:16" x14ac:dyDescent="0.3">
      <c r="P213841" s="83"/>
    </row>
    <row r="213842" spans="16:16" x14ac:dyDescent="0.3">
      <c r="P213842" s="83"/>
    </row>
    <row r="213843" spans="16:16" x14ac:dyDescent="0.3">
      <c r="P213843" s="83"/>
    </row>
    <row r="213844" spans="16:16" x14ac:dyDescent="0.3">
      <c r="P213844" s="83"/>
    </row>
    <row r="213845" spans="16:16" x14ac:dyDescent="0.3">
      <c r="P213845" s="83"/>
    </row>
    <row r="213846" spans="16:16" x14ac:dyDescent="0.3">
      <c r="P213846" s="83"/>
    </row>
    <row r="213847" spans="16:16" x14ac:dyDescent="0.3">
      <c r="P213847" s="83"/>
    </row>
    <row r="213848" spans="16:16" x14ac:dyDescent="0.3">
      <c r="P213848" s="83"/>
    </row>
    <row r="213849" spans="16:16" x14ac:dyDescent="0.3">
      <c r="P213849" s="83"/>
    </row>
    <row r="213850" spans="16:16" x14ac:dyDescent="0.3">
      <c r="P213850" s="83"/>
    </row>
    <row r="213851" spans="16:16" x14ac:dyDescent="0.3">
      <c r="P213851" s="83"/>
    </row>
    <row r="213852" spans="16:16" x14ac:dyDescent="0.3">
      <c r="P213852" s="83"/>
    </row>
    <row r="213853" spans="16:16" x14ac:dyDescent="0.3">
      <c r="P213853" s="83"/>
    </row>
    <row r="213854" spans="16:16" x14ac:dyDescent="0.3">
      <c r="P213854" s="83"/>
    </row>
    <row r="213855" spans="16:16" x14ac:dyDescent="0.3">
      <c r="P213855" s="83"/>
    </row>
    <row r="213856" spans="16:16" x14ac:dyDescent="0.3">
      <c r="P213856" s="83"/>
    </row>
    <row r="213857" spans="16:16" x14ac:dyDescent="0.3">
      <c r="P213857" s="83"/>
    </row>
    <row r="213858" spans="16:16" x14ac:dyDescent="0.3">
      <c r="P213858" s="83"/>
    </row>
    <row r="213859" spans="16:16" x14ac:dyDescent="0.3">
      <c r="P213859" s="83"/>
    </row>
    <row r="213860" spans="16:16" x14ac:dyDescent="0.3">
      <c r="P213860" s="83"/>
    </row>
    <row r="213861" spans="16:16" x14ac:dyDescent="0.3">
      <c r="P213861" s="83"/>
    </row>
    <row r="213862" spans="16:16" x14ac:dyDescent="0.3">
      <c r="P213862" s="83"/>
    </row>
    <row r="213863" spans="16:16" x14ac:dyDescent="0.3">
      <c r="P213863" s="83"/>
    </row>
    <row r="213864" spans="16:16" x14ac:dyDescent="0.3">
      <c r="P213864" s="83"/>
    </row>
    <row r="213865" spans="16:16" x14ac:dyDescent="0.3">
      <c r="P213865" s="83"/>
    </row>
    <row r="213866" spans="16:16" x14ac:dyDescent="0.3">
      <c r="P213866" s="83"/>
    </row>
    <row r="213867" spans="16:16" x14ac:dyDescent="0.3">
      <c r="P213867" s="83"/>
    </row>
    <row r="213868" spans="16:16" x14ac:dyDescent="0.3">
      <c r="P213868" s="83"/>
    </row>
    <row r="213869" spans="16:16" x14ac:dyDescent="0.3">
      <c r="P213869" s="83"/>
    </row>
    <row r="213870" spans="16:16" x14ac:dyDescent="0.3">
      <c r="P213870" s="83"/>
    </row>
    <row r="213871" spans="16:16" x14ac:dyDescent="0.3">
      <c r="P213871" s="83"/>
    </row>
    <row r="213872" spans="16:16" x14ac:dyDescent="0.3">
      <c r="P213872" s="83"/>
    </row>
    <row r="213873" spans="16:16" x14ac:dyDescent="0.3">
      <c r="P213873" s="83"/>
    </row>
    <row r="213874" spans="16:16" x14ac:dyDescent="0.3">
      <c r="P213874" s="83"/>
    </row>
    <row r="213875" spans="16:16" x14ac:dyDescent="0.3">
      <c r="P213875" s="83"/>
    </row>
    <row r="213876" spans="16:16" x14ac:dyDescent="0.3">
      <c r="P213876" s="83"/>
    </row>
    <row r="213877" spans="16:16" x14ac:dyDescent="0.3">
      <c r="P213877" s="83"/>
    </row>
    <row r="213878" spans="16:16" x14ac:dyDescent="0.3">
      <c r="P213878" s="83"/>
    </row>
    <row r="213879" spans="16:16" x14ac:dyDescent="0.3">
      <c r="P213879" s="83"/>
    </row>
    <row r="213880" spans="16:16" x14ac:dyDescent="0.3">
      <c r="P213880" s="83"/>
    </row>
    <row r="213881" spans="16:16" x14ac:dyDescent="0.3">
      <c r="P213881" s="83"/>
    </row>
    <row r="213882" spans="16:16" x14ac:dyDescent="0.3">
      <c r="P213882" s="83"/>
    </row>
    <row r="213883" spans="16:16" x14ac:dyDescent="0.3">
      <c r="P213883" s="83"/>
    </row>
    <row r="213884" spans="16:16" x14ac:dyDescent="0.3">
      <c r="P213884" s="83"/>
    </row>
    <row r="213885" spans="16:16" x14ac:dyDescent="0.3">
      <c r="P213885" s="83"/>
    </row>
    <row r="213886" spans="16:16" x14ac:dyDescent="0.3">
      <c r="P213886" s="83"/>
    </row>
    <row r="213887" spans="16:16" x14ac:dyDescent="0.3">
      <c r="P213887" s="83"/>
    </row>
    <row r="213888" spans="16:16" x14ac:dyDescent="0.3">
      <c r="P213888" s="83"/>
    </row>
    <row r="213889" spans="16:16" x14ac:dyDescent="0.3">
      <c r="P213889" s="83"/>
    </row>
    <row r="213890" spans="16:16" x14ac:dyDescent="0.3">
      <c r="P213890" s="83"/>
    </row>
    <row r="213891" spans="16:16" x14ac:dyDescent="0.3">
      <c r="P213891" s="83"/>
    </row>
    <row r="213892" spans="16:16" x14ac:dyDescent="0.3">
      <c r="P213892" s="83"/>
    </row>
    <row r="213893" spans="16:16" x14ac:dyDescent="0.3">
      <c r="P213893" s="83"/>
    </row>
    <row r="213894" spans="16:16" x14ac:dyDescent="0.3">
      <c r="P213894" s="83"/>
    </row>
    <row r="213895" spans="16:16" x14ac:dyDescent="0.3">
      <c r="P213895" s="83"/>
    </row>
    <row r="213896" spans="16:16" x14ac:dyDescent="0.3">
      <c r="P213896" s="83"/>
    </row>
    <row r="213897" spans="16:16" x14ac:dyDescent="0.3">
      <c r="P213897" s="83"/>
    </row>
    <row r="213898" spans="16:16" x14ac:dyDescent="0.3">
      <c r="P213898" s="83"/>
    </row>
    <row r="213899" spans="16:16" x14ac:dyDescent="0.3">
      <c r="P213899" s="83"/>
    </row>
    <row r="213900" spans="16:16" x14ac:dyDescent="0.3">
      <c r="P213900" s="83"/>
    </row>
    <row r="213901" spans="16:16" x14ac:dyDescent="0.3">
      <c r="P213901" s="83"/>
    </row>
    <row r="213902" spans="16:16" x14ac:dyDescent="0.3">
      <c r="P213902" s="83"/>
    </row>
    <row r="213903" spans="16:16" x14ac:dyDescent="0.3">
      <c r="P213903" s="83"/>
    </row>
    <row r="213904" spans="16:16" x14ac:dyDescent="0.3">
      <c r="P213904" s="83"/>
    </row>
    <row r="213905" spans="16:16" x14ac:dyDescent="0.3">
      <c r="P213905" s="83"/>
    </row>
    <row r="213906" spans="16:16" x14ac:dyDescent="0.3">
      <c r="P213906" s="83"/>
    </row>
    <row r="213907" spans="16:16" x14ac:dyDescent="0.3">
      <c r="P213907" s="83"/>
    </row>
    <row r="213908" spans="16:16" x14ac:dyDescent="0.3">
      <c r="P213908" s="83"/>
    </row>
    <row r="213909" spans="16:16" x14ac:dyDescent="0.3">
      <c r="P213909" s="83"/>
    </row>
    <row r="213910" spans="16:16" x14ac:dyDescent="0.3">
      <c r="P213910" s="83"/>
    </row>
    <row r="213911" spans="16:16" x14ac:dyDescent="0.3">
      <c r="P213911" s="83"/>
    </row>
    <row r="213912" spans="16:16" x14ac:dyDescent="0.3">
      <c r="P213912" s="83"/>
    </row>
    <row r="213913" spans="16:16" x14ac:dyDescent="0.3">
      <c r="P213913" s="83"/>
    </row>
    <row r="213914" spans="16:16" x14ac:dyDescent="0.3">
      <c r="P213914" s="83"/>
    </row>
    <row r="213915" spans="16:16" x14ac:dyDescent="0.3">
      <c r="P213915" s="83"/>
    </row>
    <row r="213916" spans="16:16" x14ac:dyDescent="0.3">
      <c r="P213916" s="83"/>
    </row>
    <row r="213917" spans="16:16" x14ac:dyDescent="0.3">
      <c r="P213917" s="83"/>
    </row>
    <row r="213918" spans="16:16" x14ac:dyDescent="0.3">
      <c r="P213918" s="83"/>
    </row>
    <row r="213919" spans="16:16" x14ac:dyDescent="0.3">
      <c r="P213919" s="83"/>
    </row>
    <row r="213920" spans="16:16" x14ac:dyDescent="0.3">
      <c r="P213920" s="83"/>
    </row>
    <row r="213921" spans="16:16" x14ac:dyDescent="0.3">
      <c r="P213921" s="83"/>
    </row>
    <row r="213922" spans="16:16" x14ac:dyDescent="0.3">
      <c r="P213922" s="83"/>
    </row>
    <row r="213923" spans="16:16" x14ac:dyDescent="0.3">
      <c r="P213923" s="83"/>
    </row>
    <row r="213924" spans="16:16" x14ac:dyDescent="0.3">
      <c r="P213924" s="83"/>
    </row>
    <row r="213925" spans="16:16" x14ac:dyDescent="0.3">
      <c r="P213925" s="83"/>
    </row>
    <row r="213926" spans="16:16" x14ac:dyDescent="0.3">
      <c r="P213926" s="83"/>
    </row>
    <row r="213927" spans="16:16" x14ac:dyDescent="0.3">
      <c r="P213927" s="83"/>
    </row>
    <row r="213928" spans="16:16" x14ac:dyDescent="0.3">
      <c r="P213928" s="83"/>
    </row>
    <row r="213929" spans="16:16" x14ac:dyDescent="0.3">
      <c r="P213929" s="83"/>
    </row>
    <row r="213930" spans="16:16" x14ac:dyDescent="0.3">
      <c r="P213930" s="83"/>
    </row>
    <row r="213931" spans="16:16" x14ac:dyDescent="0.3">
      <c r="P213931" s="83"/>
    </row>
    <row r="213932" spans="16:16" x14ac:dyDescent="0.3">
      <c r="P213932" s="83"/>
    </row>
    <row r="213933" spans="16:16" x14ac:dyDescent="0.3">
      <c r="P213933" s="83"/>
    </row>
    <row r="213934" spans="16:16" x14ac:dyDescent="0.3">
      <c r="P213934" s="83"/>
    </row>
    <row r="213935" spans="16:16" x14ac:dyDescent="0.3">
      <c r="P213935" s="83"/>
    </row>
    <row r="213936" spans="16:16" x14ac:dyDescent="0.3">
      <c r="P213936" s="83"/>
    </row>
    <row r="213937" spans="16:16" x14ac:dyDescent="0.3">
      <c r="P213937" s="83"/>
    </row>
    <row r="213938" spans="16:16" x14ac:dyDescent="0.3">
      <c r="P213938" s="83"/>
    </row>
    <row r="213939" spans="16:16" x14ac:dyDescent="0.3">
      <c r="P213939" s="83"/>
    </row>
    <row r="213940" spans="16:16" x14ac:dyDescent="0.3">
      <c r="P213940" s="83"/>
    </row>
    <row r="213941" spans="16:16" x14ac:dyDescent="0.3">
      <c r="P213941" s="83"/>
    </row>
    <row r="213942" spans="16:16" x14ac:dyDescent="0.3">
      <c r="P213942" s="83"/>
    </row>
    <row r="213943" spans="16:16" x14ac:dyDescent="0.3">
      <c r="P213943" s="83"/>
    </row>
    <row r="213944" spans="16:16" x14ac:dyDescent="0.3">
      <c r="P213944" s="83"/>
    </row>
    <row r="213945" spans="16:16" x14ac:dyDescent="0.3">
      <c r="P213945" s="83"/>
    </row>
    <row r="213946" spans="16:16" x14ac:dyDescent="0.3">
      <c r="P213946" s="83"/>
    </row>
    <row r="213947" spans="16:16" x14ac:dyDescent="0.3">
      <c r="P213947" s="83"/>
    </row>
    <row r="213948" spans="16:16" x14ac:dyDescent="0.3">
      <c r="P213948" s="83"/>
    </row>
    <row r="213949" spans="16:16" x14ac:dyDescent="0.3">
      <c r="P213949" s="83"/>
    </row>
    <row r="213950" spans="16:16" x14ac:dyDescent="0.3">
      <c r="P213950" s="83"/>
    </row>
    <row r="213951" spans="16:16" x14ac:dyDescent="0.3">
      <c r="P213951" s="83"/>
    </row>
    <row r="213952" spans="16:16" x14ac:dyDescent="0.3">
      <c r="P213952" s="83"/>
    </row>
    <row r="213953" spans="16:16" x14ac:dyDescent="0.3">
      <c r="P213953" s="83"/>
    </row>
    <row r="213954" spans="16:16" x14ac:dyDescent="0.3">
      <c r="P213954" s="83"/>
    </row>
    <row r="213955" spans="16:16" x14ac:dyDescent="0.3">
      <c r="P213955" s="83"/>
    </row>
    <row r="213956" spans="16:16" x14ac:dyDescent="0.3">
      <c r="P213956" s="83"/>
    </row>
    <row r="213957" spans="16:16" x14ac:dyDescent="0.3">
      <c r="P213957" s="83"/>
    </row>
    <row r="213958" spans="16:16" x14ac:dyDescent="0.3">
      <c r="P213958" s="83"/>
    </row>
    <row r="213959" spans="16:16" x14ac:dyDescent="0.3">
      <c r="P213959" s="83"/>
    </row>
    <row r="213960" spans="16:16" x14ac:dyDescent="0.3">
      <c r="P213960" s="83"/>
    </row>
    <row r="213961" spans="16:16" x14ac:dyDescent="0.3">
      <c r="P213961" s="83"/>
    </row>
    <row r="213962" spans="16:16" x14ac:dyDescent="0.3">
      <c r="P213962" s="83"/>
    </row>
    <row r="213963" spans="16:16" x14ac:dyDescent="0.3">
      <c r="P213963" s="83"/>
    </row>
    <row r="213964" spans="16:16" x14ac:dyDescent="0.3">
      <c r="P213964" s="83"/>
    </row>
    <row r="213965" spans="16:16" x14ac:dyDescent="0.3">
      <c r="P213965" s="83"/>
    </row>
    <row r="213966" spans="16:16" x14ac:dyDescent="0.3">
      <c r="P213966" s="83"/>
    </row>
    <row r="213967" spans="16:16" x14ac:dyDescent="0.3">
      <c r="P213967" s="83"/>
    </row>
    <row r="213968" spans="16:16" x14ac:dyDescent="0.3">
      <c r="P213968" s="83"/>
    </row>
    <row r="213969" spans="16:16" x14ac:dyDescent="0.3">
      <c r="P213969" s="83"/>
    </row>
    <row r="213970" spans="16:16" x14ac:dyDescent="0.3">
      <c r="P213970" s="83"/>
    </row>
    <row r="213971" spans="16:16" x14ac:dyDescent="0.3">
      <c r="P213971" s="83"/>
    </row>
    <row r="213972" spans="16:16" x14ac:dyDescent="0.3">
      <c r="P213972" s="83"/>
    </row>
    <row r="213973" spans="16:16" x14ac:dyDescent="0.3">
      <c r="P213973" s="83"/>
    </row>
    <row r="213974" spans="16:16" x14ac:dyDescent="0.3">
      <c r="P213974" s="83"/>
    </row>
    <row r="213975" spans="16:16" x14ac:dyDescent="0.3">
      <c r="P213975" s="83"/>
    </row>
    <row r="213976" spans="16:16" x14ac:dyDescent="0.3">
      <c r="P213976" s="83"/>
    </row>
    <row r="213977" spans="16:16" x14ac:dyDescent="0.3">
      <c r="P213977" s="83"/>
    </row>
    <row r="213978" spans="16:16" x14ac:dyDescent="0.3">
      <c r="P213978" s="83"/>
    </row>
    <row r="213979" spans="16:16" x14ac:dyDescent="0.3">
      <c r="P213979" s="83"/>
    </row>
    <row r="213980" spans="16:16" x14ac:dyDescent="0.3">
      <c r="P213980" s="83"/>
    </row>
    <row r="213981" spans="16:16" x14ac:dyDescent="0.3">
      <c r="P213981" s="83"/>
    </row>
    <row r="213982" spans="16:16" x14ac:dyDescent="0.3">
      <c r="P213982" s="83"/>
    </row>
    <row r="213983" spans="16:16" x14ac:dyDescent="0.3">
      <c r="P213983" s="83"/>
    </row>
    <row r="213984" spans="16:16" x14ac:dyDescent="0.3">
      <c r="P213984" s="83"/>
    </row>
    <row r="213985" spans="16:16" x14ac:dyDescent="0.3">
      <c r="P213985" s="83"/>
    </row>
    <row r="213986" spans="16:16" x14ac:dyDescent="0.3">
      <c r="P213986" s="83"/>
    </row>
    <row r="213987" spans="16:16" x14ac:dyDescent="0.3">
      <c r="P213987" s="83"/>
    </row>
    <row r="213988" spans="16:16" x14ac:dyDescent="0.3">
      <c r="P213988" s="83"/>
    </row>
    <row r="213989" spans="16:16" x14ac:dyDescent="0.3">
      <c r="P213989" s="83"/>
    </row>
    <row r="213990" spans="16:16" x14ac:dyDescent="0.3">
      <c r="P213990" s="83"/>
    </row>
    <row r="213991" spans="16:16" x14ac:dyDescent="0.3">
      <c r="P213991" s="83"/>
    </row>
    <row r="213992" spans="16:16" x14ac:dyDescent="0.3">
      <c r="P213992" s="83"/>
    </row>
    <row r="213993" spans="16:16" x14ac:dyDescent="0.3">
      <c r="P213993" s="83"/>
    </row>
    <row r="213994" spans="16:16" x14ac:dyDescent="0.3">
      <c r="P213994" s="83"/>
    </row>
    <row r="213995" spans="16:16" x14ac:dyDescent="0.3">
      <c r="P213995" s="83"/>
    </row>
    <row r="213996" spans="16:16" x14ac:dyDescent="0.3">
      <c r="P213996" s="83"/>
    </row>
    <row r="213997" spans="16:16" x14ac:dyDescent="0.3">
      <c r="P213997" s="83"/>
    </row>
    <row r="213998" spans="16:16" x14ac:dyDescent="0.3">
      <c r="P213998" s="83"/>
    </row>
    <row r="213999" spans="16:16" x14ac:dyDescent="0.3">
      <c r="P213999" s="83"/>
    </row>
    <row r="214000" spans="16:16" x14ac:dyDescent="0.3">
      <c r="P214000" s="83"/>
    </row>
    <row r="214001" spans="16:16" x14ac:dyDescent="0.3">
      <c r="P214001" s="83"/>
    </row>
    <row r="214002" spans="16:16" x14ac:dyDescent="0.3">
      <c r="P214002" s="83"/>
    </row>
    <row r="214003" spans="16:16" x14ac:dyDescent="0.3">
      <c r="P214003" s="83"/>
    </row>
    <row r="214004" spans="16:16" x14ac:dyDescent="0.3">
      <c r="P214004" s="83"/>
    </row>
    <row r="214005" spans="16:16" x14ac:dyDescent="0.3">
      <c r="P214005" s="83"/>
    </row>
    <row r="214006" spans="16:16" x14ac:dyDescent="0.3">
      <c r="P214006" s="83"/>
    </row>
    <row r="214007" spans="16:16" x14ac:dyDescent="0.3">
      <c r="P214007" s="83"/>
    </row>
    <row r="214008" spans="16:16" x14ac:dyDescent="0.3">
      <c r="P214008" s="83"/>
    </row>
    <row r="214009" spans="16:16" x14ac:dyDescent="0.3">
      <c r="P214009" s="83"/>
    </row>
    <row r="214010" spans="16:16" x14ac:dyDescent="0.3">
      <c r="P214010" s="83"/>
    </row>
    <row r="214011" spans="16:16" x14ac:dyDescent="0.3">
      <c r="P214011" s="83"/>
    </row>
    <row r="214012" spans="16:16" x14ac:dyDescent="0.3">
      <c r="P214012" s="83"/>
    </row>
    <row r="214013" spans="16:16" x14ac:dyDescent="0.3">
      <c r="P214013" s="83"/>
    </row>
    <row r="214014" spans="16:16" x14ac:dyDescent="0.3">
      <c r="P214014" s="83"/>
    </row>
    <row r="214015" spans="16:16" x14ac:dyDescent="0.3">
      <c r="P214015" s="83"/>
    </row>
    <row r="214016" spans="16:16" x14ac:dyDescent="0.3">
      <c r="P214016" s="83"/>
    </row>
    <row r="214017" spans="16:16" x14ac:dyDescent="0.3">
      <c r="P214017" s="83"/>
    </row>
    <row r="214018" spans="16:16" x14ac:dyDescent="0.3">
      <c r="P214018" s="83"/>
    </row>
    <row r="214019" spans="16:16" x14ac:dyDescent="0.3">
      <c r="P214019" s="83"/>
    </row>
    <row r="214020" spans="16:16" x14ac:dyDescent="0.3">
      <c r="P214020" s="83"/>
    </row>
    <row r="214021" spans="16:16" x14ac:dyDescent="0.3">
      <c r="P214021" s="83"/>
    </row>
    <row r="214022" spans="16:16" x14ac:dyDescent="0.3">
      <c r="P214022" s="83"/>
    </row>
    <row r="214023" spans="16:16" x14ac:dyDescent="0.3">
      <c r="P214023" s="83"/>
    </row>
    <row r="214024" spans="16:16" x14ac:dyDescent="0.3">
      <c r="P214024" s="83"/>
    </row>
    <row r="214025" spans="16:16" x14ac:dyDescent="0.3">
      <c r="P214025" s="83"/>
    </row>
    <row r="214026" spans="16:16" x14ac:dyDescent="0.3">
      <c r="P214026" s="83"/>
    </row>
    <row r="214027" spans="16:16" x14ac:dyDescent="0.3">
      <c r="P214027" s="83"/>
    </row>
    <row r="214028" spans="16:16" x14ac:dyDescent="0.3">
      <c r="P214028" s="83"/>
    </row>
    <row r="214029" spans="16:16" x14ac:dyDescent="0.3">
      <c r="P214029" s="83"/>
    </row>
    <row r="214030" spans="16:16" x14ac:dyDescent="0.3">
      <c r="P214030" s="83"/>
    </row>
    <row r="214031" spans="16:16" x14ac:dyDescent="0.3">
      <c r="P214031" s="83"/>
    </row>
    <row r="214032" spans="16:16" x14ac:dyDescent="0.3">
      <c r="P214032" s="83"/>
    </row>
    <row r="214033" spans="16:16" x14ac:dyDescent="0.3">
      <c r="P214033" s="83"/>
    </row>
    <row r="214034" spans="16:16" x14ac:dyDescent="0.3">
      <c r="P214034" s="83"/>
    </row>
    <row r="214035" spans="16:16" x14ac:dyDescent="0.3">
      <c r="P214035" s="83"/>
    </row>
    <row r="214036" spans="16:16" x14ac:dyDescent="0.3">
      <c r="P214036" s="83"/>
    </row>
    <row r="214037" spans="16:16" x14ac:dyDescent="0.3">
      <c r="P214037" s="83"/>
    </row>
    <row r="214038" spans="16:16" x14ac:dyDescent="0.3">
      <c r="P214038" s="83"/>
    </row>
    <row r="214039" spans="16:16" x14ac:dyDescent="0.3">
      <c r="P214039" s="83"/>
    </row>
    <row r="214040" spans="16:16" x14ac:dyDescent="0.3">
      <c r="P214040" s="83"/>
    </row>
    <row r="214041" spans="16:16" x14ac:dyDescent="0.3">
      <c r="P214041" s="83"/>
    </row>
    <row r="214042" spans="16:16" x14ac:dyDescent="0.3">
      <c r="P214042" s="83"/>
    </row>
    <row r="214043" spans="16:16" x14ac:dyDescent="0.3">
      <c r="P214043" s="83"/>
    </row>
    <row r="214044" spans="16:16" x14ac:dyDescent="0.3">
      <c r="P214044" s="83"/>
    </row>
    <row r="214045" spans="16:16" x14ac:dyDescent="0.3">
      <c r="P214045" s="83"/>
    </row>
    <row r="214046" spans="16:16" x14ac:dyDescent="0.3">
      <c r="P214046" s="83"/>
    </row>
    <row r="214047" spans="16:16" x14ac:dyDescent="0.3">
      <c r="P214047" s="83"/>
    </row>
    <row r="214048" spans="16:16" x14ac:dyDescent="0.3">
      <c r="P214048" s="83"/>
    </row>
    <row r="214049" spans="16:16" x14ac:dyDescent="0.3">
      <c r="P214049" s="83"/>
    </row>
    <row r="214050" spans="16:16" x14ac:dyDescent="0.3">
      <c r="P214050" s="83"/>
    </row>
    <row r="214051" spans="16:16" x14ac:dyDescent="0.3">
      <c r="P214051" s="83"/>
    </row>
    <row r="214052" spans="16:16" x14ac:dyDescent="0.3">
      <c r="P214052" s="83"/>
    </row>
    <row r="214053" spans="16:16" x14ac:dyDescent="0.3">
      <c r="P214053" s="83"/>
    </row>
    <row r="214054" spans="16:16" x14ac:dyDescent="0.3">
      <c r="P214054" s="83"/>
    </row>
    <row r="214055" spans="16:16" x14ac:dyDescent="0.3">
      <c r="P214055" s="83"/>
    </row>
    <row r="214056" spans="16:16" x14ac:dyDescent="0.3">
      <c r="P214056" s="83"/>
    </row>
    <row r="214057" spans="16:16" x14ac:dyDescent="0.3">
      <c r="P214057" s="83"/>
    </row>
    <row r="214058" spans="16:16" x14ac:dyDescent="0.3">
      <c r="P214058" s="83"/>
    </row>
    <row r="214059" spans="16:16" x14ac:dyDescent="0.3">
      <c r="P214059" s="83"/>
    </row>
    <row r="214060" spans="16:16" x14ac:dyDescent="0.3">
      <c r="P214060" s="83"/>
    </row>
    <row r="214061" spans="16:16" x14ac:dyDescent="0.3">
      <c r="P214061" s="83"/>
    </row>
    <row r="214062" spans="16:16" x14ac:dyDescent="0.3">
      <c r="P214062" s="83"/>
    </row>
    <row r="214063" spans="16:16" x14ac:dyDescent="0.3">
      <c r="P214063" s="83"/>
    </row>
    <row r="214064" spans="16:16" x14ac:dyDescent="0.3">
      <c r="P214064" s="83"/>
    </row>
    <row r="214065" spans="16:16" x14ac:dyDescent="0.3">
      <c r="P214065" s="83"/>
    </row>
    <row r="214066" spans="16:16" x14ac:dyDescent="0.3">
      <c r="P214066" s="83"/>
    </row>
    <row r="214067" spans="16:16" x14ac:dyDescent="0.3">
      <c r="P214067" s="83"/>
    </row>
    <row r="214068" spans="16:16" x14ac:dyDescent="0.3">
      <c r="P214068" s="83"/>
    </row>
    <row r="214069" spans="16:16" x14ac:dyDescent="0.3">
      <c r="P214069" s="83"/>
    </row>
    <row r="214070" spans="16:16" x14ac:dyDescent="0.3">
      <c r="P214070" s="83"/>
    </row>
    <row r="214071" spans="16:16" x14ac:dyDescent="0.3">
      <c r="P214071" s="83"/>
    </row>
    <row r="214072" spans="16:16" x14ac:dyDescent="0.3">
      <c r="P214072" s="83"/>
    </row>
    <row r="214073" spans="16:16" x14ac:dyDescent="0.3">
      <c r="P214073" s="83"/>
    </row>
    <row r="214074" spans="16:16" x14ac:dyDescent="0.3">
      <c r="P214074" s="83"/>
    </row>
    <row r="214075" spans="16:16" x14ac:dyDescent="0.3">
      <c r="P214075" s="83"/>
    </row>
    <row r="214076" spans="16:16" x14ac:dyDescent="0.3">
      <c r="P214076" s="83"/>
    </row>
    <row r="214077" spans="16:16" x14ac:dyDescent="0.3">
      <c r="P214077" s="83"/>
    </row>
    <row r="214078" spans="16:16" x14ac:dyDescent="0.3">
      <c r="P214078" s="83"/>
    </row>
    <row r="214079" spans="16:16" x14ac:dyDescent="0.3">
      <c r="P214079" s="83"/>
    </row>
    <row r="214080" spans="16:16" x14ac:dyDescent="0.3">
      <c r="P214080" s="83"/>
    </row>
    <row r="214081" spans="16:16" x14ac:dyDescent="0.3">
      <c r="P214081" s="83"/>
    </row>
    <row r="214082" spans="16:16" x14ac:dyDescent="0.3">
      <c r="P214082" s="83"/>
    </row>
    <row r="214083" spans="16:16" x14ac:dyDescent="0.3">
      <c r="P214083" s="83"/>
    </row>
    <row r="214084" spans="16:16" x14ac:dyDescent="0.3">
      <c r="P214084" s="83"/>
    </row>
    <row r="214085" spans="16:16" x14ac:dyDescent="0.3">
      <c r="P214085" s="83"/>
    </row>
    <row r="214086" spans="16:16" x14ac:dyDescent="0.3">
      <c r="P214086" s="83"/>
    </row>
    <row r="214087" spans="16:16" x14ac:dyDescent="0.3">
      <c r="P214087" s="83"/>
    </row>
    <row r="214088" spans="16:16" x14ac:dyDescent="0.3">
      <c r="P214088" s="83"/>
    </row>
    <row r="214089" spans="16:16" x14ac:dyDescent="0.3">
      <c r="P214089" s="83"/>
    </row>
    <row r="214090" spans="16:16" x14ac:dyDescent="0.3">
      <c r="P214090" s="83"/>
    </row>
    <row r="214091" spans="16:16" x14ac:dyDescent="0.3">
      <c r="P214091" s="83"/>
    </row>
    <row r="214092" spans="16:16" x14ac:dyDescent="0.3">
      <c r="P214092" s="83"/>
    </row>
    <row r="214093" spans="16:16" x14ac:dyDescent="0.3">
      <c r="P214093" s="83"/>
    </row>
    <row r="214094" spans="16:16" x14ac:dyDescent="0.3">
      <c r="P214094" s="83"/>
    </row>
    <row r="214095" spans="16:16" x14ac:dyDescent="0.3">
      <c r="P214095" s="83"/>
    </row>
    <row r="214096" spans="16:16" x14ac:dyDescent="0.3">
      <c r="P214096" s="83"/>
    </row>
    <row r="214097" spans="16:16" x14ac:dyDescent="0.3">
      <c r="P214097" s="83"/>
    </row>
    <row r="214098" spans="16:16" x14ac:dyDescent="0.3">
      <c r="P214098" s="83"/>
    </row>
    <row r="214099" spans="16:16" x14ac:dyDescent="0.3">
      <c r="P214099" s="83"/>
    </row>
    <row r="214100" spans="16:16" x14ac:dyDescent="0.3">
      <c r="P214100" s="83"/>
    </row>
    <row r="214101" spans="16:16" x14ac:dyDescent="0.3">
      <c r="P214101" s="83"/>
    </row>
    <row r="214102" spans="16:16" x14ac:dyDescent="0.3">
      <c r="P214102" s="83"/>
    </row>
    <row r="214103" spans="16:16" x14ac:dyDescent="0.3">
      <c r="P214103" s="83"/>
    </row>
    <row r="214104" spans="16:16" x14ac:dyDescent="0.3">
      <c r="P214104" s="83"/>
    </row>
    <row r="214105" spans="16:16" x14ac:dyDescent="0.3">
      <c r="P214105" s="83"/>
    </row>
    <row r="214106" spans="16:16" x14ac:dyDescent="0.3">
      <c r="P214106" s="83"/>
    </row>
    <row r="214107" spans="16:16" x14ac:dyDescent="0.3">
      <c r="P214107" s="83"/>
    </row>
    <row r="214108" spans="16:16" x14ac:dyDescent="0.3">
      <c r="P214108" s="83"/>
    </row>
    <row r="214109" spans="16:16" x14ac:dyDescent="0.3">
      <c r="P214109" s="83"/>
    </row>
    <row r="214110" spans="16:16" x14ac:dyDescent="0.3">
      <c r="P214110" s="83"/>
    </row>
    <row r="214111" spans="16:16" x14ac:dyDescent="0.3">
      <c r="P214111" s="83"/>
    </row>
    <row r="214112" spans="16:16" x14ac:dyDescent="0.3">
      <c r="P214112" s="83"/>
    </row>
    <row r="214113" spans="16:16" x14ac:dyDescent="0.3">
      <c r="P214113" s="83"/>
    </row>
    <row r="214114" spans="16:16" x14ac:dyDescent="0.3">
      <c r="P214114" s="83"/>
    </row>
    <row r="214115" spans="16:16" x14ac:dyDescent="0.3">
      <c r="P214115" s="83"/>
    </row>
    <row r="214116" spans="16:16" x14ac:dyDescent="0.3">
      <c r="P214116" s="83"/>
    </row>
    <row r="214117" spans="16:16" x14ac:dyDescent="0.3">
      <c r="P214117" s="83"/>
    </row>
    <row r="214118" spans="16:16" x14ac:dyDescent="0.3">
      <c r="P214118" s="83"/>
    </row>
    <row r="214119" spans="16:16" x14ac:dyDescent="0.3">
      <c r="P214119" s="83"/>
    </row>
    <row r="214120" spans="16:16" x14ac:dyDescent="0.3">
      <c r="P214120" s="83"/>
    </row>
    <row r="214121" spans="16:16" x14ac:dyDescent="0.3">
      <c r="P214121" s="83"/>
    </row>
    <row r="214122" spans="16:16" x14ac:dyDescent="0.3">
      <c r="P214122" s="83"/>
    </row>
    <row r="214123" spans="16:16" x14ac:dyDescent="0.3">
      <c r="P214123" s="83"/>
    </row>
    <row r="214124" spans="16:16" x14ac:dyDescent="0.3">
      <c r="P214124" s="83"/>
    </row>
    <row r="214125" spans="16:16" x14ac:dyDescent="0.3">
      <c r="P214125" s="83"/>
    </row>
    <row r="214126" spans="16:16" x14ac:dyDescent="0.3">
      <c r="P214126" s="83"/>
    </row>
    <row r="214127" spans="16:16" x14ac:dyDescent="0.3">
      <c r="P214127" s="83"/>
    </row>
    <row r="214128" spans="16:16" x14ac:dyDescent="0.3">
      <c r="P214128" s="83"/>
    </row>
    <row r="214129" spans="16:16" x14ac:dyDescent="0.3">
      <c r="P214129" s="83"/>
    </row>
    <row r="214130" spans="16:16" x14ac:dyDescent="0.3">
      <c r="P214130" s="83"/>
    </row>
    <row r="214131" spans="16:16" x14ac:dyDescent="0.3">
      <c r="P214131" s="83"/>
    </row>
    <row r="214132" spans="16:16" x14ac:dyDescent="0.3">
      <c r="P214132" s="83"/>
    </row>
    <row r="214133" spans="16:16" x14ac:dyDescent="0.3">
      <c r="P214133" s="83"/>
    </row>
    <row r="214134" spans="16:16" x14ac:dyDescent="0.3">
      <c r="P214134" s="83"/>
    </row>
    <row r="214135" spans="16:16" x14ac:dyDescent="0.3">
      <c r="P214135" s="83"/>
    </row>
    <row r="214136" spans="16:16" x14ac:dyDescent="0.3">
      <c r="P214136" s="83"/>
    </row>
    <row r="214137" spans="16:16" x14ac:dyDescent="0.3">
      <c r="P214137" s="83"/>
    </row>
    <row r="214138" spans="16:16" x14ac:dyDescent="0.3">
      <c r="P214138" s="83"/>
    </row>
    <row r="214139" spans="16:16" x14ac:dyDescent="0.3">
      <c r="P214139" s="83"/>
    </row>
    <row r="214140" spans="16:16" x14ac:dyDescent="0.3">
      <c r="P214140" s="83"/>
    </row>
    <row r="214141" spans="16:16" x14ac:dyDescent="0.3">
      <c r="P214141" s="83"/>
    </row>
    <row r="214142" spans="16:16" x14ac:dyDescent="0.3">
      <c r="P214142" s="83"/>
    </row>
    <row r="214143" spans="16:16" x14ac:dyDescent="0.3">
      <c r="P214143" s="83"/>
    </row>
    <row r="214144" spans="16:16" x14ac:dyDescent="0.3">
      <c r="P214144" s="83"/>
    </row>
    <row r="214145" spans="16:16" x14ac:dyDescent="0.3">
      <c r="P214145" s="83"/>
    </row>
    <row r="214146" spans="16:16" x14ac:dyDescent="0.3">
      <c r="P214146" s="83"/>
    </row>
    <row r="214147" spans="16:16" x14ac:dyDescent="0.3">
      <c r="P214147" s="83"/>
    </row>
    <row r="214148" spans="16:16" x14ac:dyDescent="0.3">
      <c r="P214148" s="83"/>
    </row>
    <row r="214149" spans="16:16" x14ac:dyDescent="0.3">
      <c r="P214149" s="83"/>
    </row>
    <row r="214150" spans="16:16" x14ac:dyDescent="0.3">
      <c r="P214150" s="83"/>
    </row>
    <row r="214151" spans="16:16" x14ac:dyDescent="0.3">
      <c r="P214151" s="83"/>
    </row>
    <row r="214152" spans="16:16" x14ac:dyDescent="0.3">
      <c r="P214152" s="83"/>
    </row>
    <row r="214153" spans="16:16" x14ac:dyDescent="0.3">
      <c r="P214153" s="83"/>
    </row>
    <row r="214154" spans="16:16" x14ac:dyDescent="0.3">
      <c r="P214154" s="83"/>
    </row>
    <row r="214155" spans="16:16" x14ac:dyDescent="0.3">
      <c r="P214155" s="83"/>
    </row>
    <row r="214156" spans="16:16" x14ac:dyDescent="0.3">
      <c r="P214156" s="83"/>
    </row>
    <row r="214157" spans="16:16" x14ac:dyDescent="0.3">
      <c r="P214157" s="83"/>
    </row>
    <row r="214158" spans="16:16" x14ac:dyDescent="0.3">
      <c r="P214158" s="83"/>
    </row>
    <row r="214159" spans="16:16" x14ac:dyDescent="0.3">
      <c r="P214159" s="83"/>
    </row>
    <row r="214160" spans="16:16" x14ac:dyDescent="0.3">
      <c r="P214160" s="83"/>
    </row>
    <row r="214161" spans="16:16" x14ac:dyDescent="0.3">
      <c r="P214161" s="83"/>
    </row>
    <row r="214162" spans="16:16" x14ac:dyDescent="0.3">
      <c r="P214162" s="83"/>
    </row>
    <row r="214163" spans="16:16" x14ac:dyDescent="0.3">
      <c r="P214163" s="83"/>
    </row>
    <row r="214164" spans="16:16" x14ac:dyDescent="0.3">
      <c r="P214164" s="83"/>
    </row>
    <row r="214165" spans="16:16" x14ac:dyDescent="0.3">
      <c r="P214165" s="83"/>
    </row>
    <row r="214166" spans="16:16" x14ac:dyDescent="0.3">
      <c r="P214166" s="83"/>
    </row>
    <row r="214167" spans="16:16" x14ac:dyDescent="0.3">
      <c r="P214167" s="83"/>
    </row>
    <row r="214168" spans="16:16" x14ac:dyDescent="0.3">
      <c r="P214168" s="83"/>
    </row>
    <row r="214169" spans="16:16" x14ac:dyDescent="0.3">
      <c r="P214169" s="83"/>
    </row>
    <row r="214170" spans="16:16" x14ac:dyDescent="0.3">
      <c r="P214170" s="83"/>
    </row>
    <row r="214171" spans="16:16" x14ac:dyDescent="0.3">
      <c r="P214171" s="83"/>
    </row>
    <row r="214172" spans="16:16" x14ac:dyDescent="0.3">
      <c r="P214172" s="83"/>
    </row>
    <row r="214173" spans="16:16" x14ac:dyDescent="0.3">
      <c r="P214173" s="83"/>
    </row>
    <row r="214174" spans="16:16" x14ac:dyDescent="0.3">
      <c r="P214174" s="83"/>
    </row>
    <row r="214175" spans="16:16" x14ac:dyDescent="0.3">
      <c r="P214175" s="83"/>
    </row>
    <row r="214176" spans="16:16" x14ac:dyDescent="0.3">
      <c r="P214176" s="83"/>
    </row>
    <row r="214177" spans="16:16" x14ac:dyDescent="0.3">
      <c r="P214177" s="83"/>
    </row>
    <row r="214178" spans="16:16" x14ac:dyDescent="0.3">
      <c r="P214178" s="83"/>
    </row>
    <row r="214179" spans="16:16" x14ac:dyDescent="0.3">
      <c r="P214179" s="83"/>
    </row>
    <row r="214180" spans="16:16" x14ac:dyDescent="0.3">
      <c r="P214180" s="83"/>
    </row>
    <row r="214181" spans="16:16" x14ac:dyDescent="0.3">
      <c r="P214181" s="83"/>
    </row>
    <row r="214182" spans="16:16" x14ac:dyDescent="0.3">
      <c r="P214182" s="83"/>
    </row>
    <row r="214183" spans="16:16" x14ac:dyDescent="0.3">
      <c r="P214183" s="83"/>
    </row>
    <row r="214184" spans="16:16" x14ac:dyDescent="0.3">
      <c r="P214184" s="83"/>
    </row>
    <row r="214185" spans="16:16" x14ac:dyDescent="0.3">
      <c r="P214185" s="83"/>
    </row>
    <row r="214186" spans="16:16" x14ac:dyDescent="0.3">
      <c r="P214186" s="83"/>
    </row>
    <row r="214187" spans="16:16" x14ac:dyDescent="0.3">
      <c r="P214187" s="83"/>
    </row>
    <row r="214188" spans="16:16" x14ac:dyDescent="0.3">
      <c r="P214188" s="83"/>
    </row>
    <row r="214189" spans="16:16" x14ac:dyDescent="0.3">
      <c r="P214189" s="83"/>
    </row>
    <row r="214190" spans="16:16" x14ac:dyDescent="0.3">
      <c r="P214190" s="83"/>
    </row>
    <row r="214191" spans="16:16" x14ac:dyDescent="0.3">
      <c r="P214191" s="83"/>
    </row>
    <row r="214192" spans="16:16" x14ac:dyDescent="0.3">
      <c r="P214192" s="83"/>
    </row>
    <row r="214193" spans="16:16" x14ac:dyDescent="0.3">
      <c r="P214193" s="83"/>
    </row>
    <row r="214194" spans="16:16" x14ac:dyDescent="0.3">
      <c r="P214194" s="83"/>
    </row>
    <row r="214195" spans="16:16" x14ac:dyDescent="0.3">
      <c r="P214195" s="83"/>
    </row>
    <row r="214196" spans="16:16" x14ac:dyDescent="0.3">
      <c r="P214196" s="83"/>
    </row>
    <row r="214197" spans="16:16" x14ac:dyDescent="0.3">
      <c r="P214197" s="83"/>
    </row>
    <row r="214198" spans="16:16" x14ac:dyDescent="0.3">
      <c r="P214198" s="83"/>
    </row>
    <row r="214199" spans="16:16" x14ac:dyDescent="0.3">
      <c r="P214199" s="83"/>
    </row>
    <row r="214200" spans="16:16" x14ac:dyDescent="0.3">
      <c r="P214200" s="83"/>
    </row>
    <row r="214201" spans="16:16" x14ac:dyDescent="0.3">
      <c r="P214201" s="83"/>
    </row>
    <row r="214202" spans="16:16" x14ac:dyDescent="0.3">
      <c r="P214202" s="83"/>
    </row>
    <row r="214203" spans="16:16" x14ac:dyDescent="0.3">
      <c r="P214203" s="83"/>
    </row>
    <row r="214204" spans="16:16" x14ac:dyDescent="0.3">
      <c r="P214204" s="83"/>
    </row>
    <row r="214205" spans="16:16" x14ac:dyDescent="0.3">
      <c r="P214205" s="83"/>
    </row>
    <row r="214206" spans="16:16" x14ac:dyDescent="0.3">
      <c r="P214206" s="83"/>
    </row>
    <row r="214207" spans="16:16" x14ac:dyDescent="0.3">
      <c r="P214207" s="83"/>
    </row>
    <row r="214208" spans="16:16" x14ac:dyDescent="0.3">
      <c r="P214208" s="83"/>
    </row>
    <row r="214209" spans="16:16" x14ac:dyDescent="0.3">
      <c r="P214209" s="83"/>
    </row>
    <row r="214210" spans="16:16" x14ac:dyDescent="0.3">
      <c r="P214210" s="83"/>
    </row>
    <row r="214211" spans="16:16" x14ac:dyDescent="0.3">
      <c r="P214211" s="83"/>
    </row>
    <row r="214212" spans="16:16" x14ac:dyDescent="0.3">
      <c r="P214212" s="83"/>
    </row>
    <row r="214213" spans="16:16" x14ac:dyDescent="0.3">
      <c r="P214213" s="83"/>
    </row>
    <row r="214214" spans="16:16" x14ac:dyDescent="0.3">
      <c r="P214214" s="83"/>
    </row>
    <row r="214215" spans="16:16" x14ac:dyDescent="0.3">
      <c r="P214215" s="83"/>
    </row>
    <row r="214216" spans="16:16" x14ac:dyDescent="0.3">
      <c r="P214216" s="83"/>
    </row>
    <row r="214217" spans="16:16" x14ac:dyDescent="0.3">
      <c r="P214217" s="83"/>
    </row>
    <row r="214218" spans="16:16" x14ac:dyDescent="0.3">
      <c r="P214218" s="83"/>
    </row>
    <row r="214219" spans="16:16" x14ac:dyDescent="0.3">
      <c r="P214219" s="83"/>
    </row>
    <row r="214220" spans="16:16" x14ac:dyDescent="0.3">
      <c r="P214220" s="83"/>
    </row>
    <row r="214221" spans="16:16" x14ac:dyDescent="0.3">
      <c r="P214221" s="83"/>
    </row>
    <row r="214222" spans="16:16" x14ac:dyDescent="0.3">
      <c r="P214222" s="83"/>
    </row>
    <row r="214223" spans="16:16" x14ac:dyDescent="0.3">
      <c r="P214223" s="83"/>
    </row>
    <row r="214224" spans="16:16" x14ac:dyDescent="0.3">
      <c r="P214224" s="83"/>
    </row>
    <row r="214225" spans="16:16" x14ac:dyDescent="0.3">
      <c r="P214225" s="83"/>
    </row>
    <row r="214226" spans="16:16" x14ac:dyDescent="0.3">
      <c r="P214226" s="83"/>
    </row>
    <row r="214227" spans="16:16" x14ac:dyDescent="0.3">
      <c r="P214227" s="83"/>
    </row>
    <row r="214228" spans="16:16" x14ac:dyDescent="0.3">
      <c r="P214228" s="83"/>
    </row>
    <row r="214229" spans="16:16" x14ac:dyDescent="0.3">
      <c r="P214229" s="83"/>
    </row>
    <row r="214230" spans="16:16" x14ac:dyDescent="0.3">
      <c r="P214230" s="83"/>
    </row>
    <row r="214231" spans="16:16" x14ac:dyDescent="0.3">
      <c r="P214231" s="83"/>
    </row>
    <row r="214232" spans="16:16" x14ac:dyDescent="0.3">
      <c r="P214232" s="83"/>
    </row>
    <row r="214233" spans="16:16" x14ac:dyDescent="0.3">
      <c r="P214233" s="83"/>
    </row>
    <row r="214234" spans="16:16" x14ac:dyDescent="0.3">
      <c r="P214234" s="83"/>
    </row>
    <row r="214235" spans="16:16" x14ac:dyDescent="0.3">
      <c r="P214235" s="83"/>
    </row>
    <row r="214236" spans="16:16" x14ac:dyDescent="0.3">
      <c r="P214236" s="83"/>
    </row>
    <row r="214237" spans="16:16" x14ac:dyDescent="0.3">
      <c r="P214237" s="83"/>
    </row>
    <row r="214238" spans="16:16" x14ac:dyDescent="0.3">
      <c r="P214238" s="83"/>
    </row>
    <row r="214239" spans="16:16" x14ac:dyDescent="0.3">
      <c r="P214239" s="83"/>
    </row>
    <row r="214240" spans="16:16" x14ac:dyDescent="0.3">
      <c r="P214240" s="83"/>
    </row>
    <row r="214241" spans="16:16" x14ac:dyDescent="0.3">
      <c r="P214241" s="83"/>
    </row>
    <row r="214242" spans="16:16" x14ac:dyDescent="0.3">
      <c r="P214242" s="83"/>
    </row>
    <row r="214243" spans="16:16" x14ac:dyDescent="0.3">
      <c r="P214243" s="83"/>
    </row>
    <row r="214244" spans="16:16" x14ac:dyDescent="0.3">
      <c r="P214244" s="83"/>
    </row>
    <row r="214245" spans="16:16" x14ac:dyDescent="0.3">
      <c r="P214245" s="83"/>
    </row>
    <row r="214246" spans="16:16" x14ac:dyDescent="0.3">
      <c r="P214246" s="83"/>
    </row>
    <row r="214247" spans="16:16" x14ac:dyDescent="0.3">
      <c r="P214247" s="83"/>
    </row>
    <row r="214248" spans="16:16" x14ac:dyDescent="0.3">
      <c r="P214248" s="83"/>
    </row>
    <row r="214249" spans="16:16" x14ac:dyDescent="0.3">
      <c r="P214249" s="83"/>
    </row>
    <row r="214250" spans="16:16" x14ac:dyDescent="0.3">
      <c r="P214250" s="83"/>
    </row>
    <row r="214251" spans="16:16" x14ac:dyDescent="0.3">
      <c r="P214251" s="83"/>
    </row>
    <row r="214252" spans="16:16" x14ac:dyDescent="0.3">
      <c r="P214252" s="83"/>
    </row>
    <row r="214253" spans="16:16" x14ac:dyDescent="0.3">
      <c r="P214253" s="83"/>
    </row>
    <row r="214254" spans="16:16" x14ac:dyDescent="0.3">
      <c r="P214254" s="83"/>
    </row>
    <row r="214255" spans="16:16" x14ac:dyDescent="0.3">
      <c r="P214255" s="83"/>
    </row>
    <row r="214256" spans="16:16" x14ac:dyDescent="0.3">
      <c r="P214256" s="83"/>
    </row>
    <row r="214257" spans="16:16" x14ac:dyDescent="0.3">
      <c r="P214257" s="83"/>
    </row>
    <row r="214258" spans="16:16" x14ac:dyDescent="0.3">
      <c r="P214258" s="83"/>
    </row>
    <row r="214259" spans="16:16" x14ac:dyDescent="0.3">
      <c r="P214259" s="83"/>
    </row>
    <row r="214260" spans="16:16" x14ac:dyDescent="0.3">
      <c r="P214260" s="83"/>
    </row>
    <row r="214261" spans="16:16" x14ac:dyDescent="0.3">
      <c r="P214261" s="83"/>
    </row>
    <row r="214262" spans="16:16" x14ac:dyDescent="0.3">
      <c r="P214262" s="83"/>
    </row>
    <row r="214263" spans="16:16" x14ac:dyDescent="0.3">
      <c r="P214263" s="83"/>
    </row>
    <row r="214264" spans="16:16" x14ac:dyDescent="0.3">
      <c r="P214264" s="83"/>
    </row>
    <row r="214265" spans="16:16" x14ac:dyDescent="0.3">
      <c r="P214265" s="83"/>
    </row>
    <row r="214266" spans="16:16" x14ac:dyDescent="0.3">
      <c r="P214266" s="83"/>
    </row>
    <row r="214267" spans="16:16" x14ac:dyDescent="0.3">
      <c r="P214267" s="83"/>
    </row>
    <row r="214268" spans="16:16" x14ac:dyDescent="0.3">
      <c r="P214268" s="83"/>
    </row>
    <row r="214269" spans="16:16" x14ac:dyDescent="0.3">
      <c r="P214269" s="83"/>
    </row>
    <row r="214270" spans="16:16" x14ac:dyDescent="0.3">
      <c r="P214270" s="83"/>
    </row>
    <row r="214271" spans="16:16" x14ac:dyDescent="0.3">
      <c r="P214271" s="83"/>
    </row>
    <row r="214272" spans="16:16" x14ac:dyDescent="0.3">
      <c r="P214272" s="83"/>
    </row>
    <row r="214273" spans="16:16" x14ac:dyDescent="0.3">
      <c r="P214273" s="83"/>
    </row>
    <row r="214274" spans="16:16" x14ac:dyDescent="0.3">
      <c r="P214274" s="83"/>
    </row>
    <row r="214275" spans="16:16" x14ac:dyDescent="0.3">
      <c r="P214275" s="83"/>
    </row>
    <row r="214276" spans="16:16" x14ac:dyDescent="0.3">
      <c r="P214276" s="83"/>
    </row>
    <row r="214277" spans="16:16" x14ac:dyDescent="0.3">
      <c r="P214277" s="83"/>
    </row>
    <row r="214278" spans="16:16" x14ac:dyDescent="0.3">
      <c r="P214278" s="83"/>
    </row>
    <row r="214279" spans="16:16" x14ac:dyDescent="0.3">
      <c r="P214279" s="83"/>
    </row>
    <row r="214280" spans="16:16" x14ac:dyDescent="0.3">
      <c r="P214280" s="83"/>
    </row>
    <row r="214281" spans="16:16" x14ac:dyDescent="0.3">
      <c r="P214281" s="83"/>
    </row>
    <row r="214282" spans="16:16" x14ac:dyDescent="0.3">
      <c r="P214282" s="83"/>
    </row>
    <row r="214283" spans="16:16" x14ac:dyDescent="0.3">
      <c r="P214283" s="83"/>
    </row>
    <row r="214284" spans="16:16" x14ac:dyDescent="0.3">
      <c r="P214284" s="83"/>
    </row>
    <row r="214285" spans="16:16" x14ac:dyDescent="0.3">
      <c r="P214285" s="83"/>
    </row>
    <row r="214286" spans="16:16" x14ac:dyDescent="0.3">
      <c r="P214286" s="83"/>
    </row>
    <row r="214287" spans="16:16" x14ac:dyDescent="0.3">
      <c r="P214287" s="83"/>
    </row>
    <row r="214288" spans="16:16" x14ac:dyDescent="0.3">
      <c r="P214288" s="83"/>
    </row>
    <row r="214289" spans="16:16" x14ac:dyDescent="0.3">
      <c r="P214289" s="83"/>
    </row>
    <row r="214290" spans="16:16" x14ac:dyDescent="0.3">
      <c r="P214290" s="83"/>
    </row>
    <row r="214291" spans="16:16" x14ac:dyDescent="0.3">
      <c r="P214291" s="83"/>
    </row>
    <row r="214292" spans="16:16" x14ac:dyDescent="0.3">
      <c r="P214292" s="83"/>
    </row>
    <row r="214293" spans="16:16" x14ac:dyDescent="0.3">
      <c r="P214293" s="83"/>
    </row>
    <row r="214294" spans="16:16" x14ac:dyDescent="0.3">
      <c r="P214294" s="83"/>
    </row>
    <row r="214295" spans="16:16" x14ac:dyDescent="0.3">
      <c r="P214295" s="83"/>
    </row>
    <row r="214296" spans="16:16" x14ac:dyDescent="0.3">
      <c r="P214296" s="83"/>
    </row>
    <row r="214297" spans="16:16" x14ac:dyDescent="0.3">
      <c r="P214297" s="83"/>
    </row>
    <row r="214298" spans="16:16" x14ac:dyDescent="0.3">
      <c r="P214298" s="83"/>
    </row>
    <row r="214299" spans="16:16" x14ac:dyDescent="0.3">
      <c r="P214299" s="83"/>
    </row>
    <row r="214300" spans="16:16" x14ac:dyDescent="0.3">
      <c r="P214300" s="83"/>
    </row>
    <row r="214301" spans="16:16" x14ac:dyDescent="0.3">
      <c r="P214301" s="83"/>
    </row>
    <row r="214302" spans="16:16" x14ac:dyDescent="0.3">
      <c r="P214302" s="83"/>
    </row>
    <row r="214303" spans="16:16" x14ac:dyDescent="0.3">
      <c r="P214303" s="83"/>
    </row>
    <row r="214304" spans="16:16" x14ac:dyDescent="0.3">
      <c r="P214304" s="83"/>
    </row>
    <row r="214305" spans="16:16" x14ac:dyDescent="0.3">
      <c r="P214305" s="83"/>
    </row>
    <row r="214306" spans="16:16" x14ac:dyDescent="0.3">
      <c r="P214306" s="83"/>
    </row>
    <row r="214307" spans="16:16" x14ac:dyDescent="0.3">
      <c r="P214307" s="83"/>
    </row>
    <row r="214308" spans="16:16" x14ac:dyDescent="0.3">
      <c r="P214308" s="83"/>
    </row>
    <row r="214309" spans="16:16" x14ac:dyDescent="0.3">
      <c r="P214309" s="83"/>
    </row>
    <row r="214310" spans="16:16" x14ac:dyDescent="0.3">
      <c r="P214310" s="83"/>
    </row>
    <row r="214311" spans="16:16" x14ac:dyDescent="0.3">
      <c r="P214311" s="83"/>
    </row>
    <row r="214312" spans="16:16" x14ac:dyDescent="0.3">
      <c r="P214312" s="83"/>
    </row>
    <row r="214313" spans="16:16" x14ac:dyDescent="0.3">
      <c r="P214313" s="83"/>
    </row>
    <row r="214314" spans="16:16" x14ac:dyDescent="0.3">
      <c r="P214314" s="83"/>
    </row>
    <row r="214315" spans="16:16" x14ac:dyDescent="0.3">
      <c r="P214315" s="83"/>
    </row>
    <row r="214316" spans="16:16" x14ac:dyDescent="0.3">
      <c r="P214316" s="83"/>
    </row>
    <row r="214317" spans="16:16" x14ac:dyDescent="0.3">
      <c r="P214317" s="83"/>
    </row>
    <row r="214318" spans="16:16" x14ac:dyDescent="0.3">
      <c r="P214318" s="83"/>
    </row>
    <row r="214319" spans="16:16" x14ac:dyDescent="0.3">
      <c r="P214319" s="83"/>
    </row>
    <row r="214320" spans="16:16" x14ac:dyDescent="0.3">
      <c r="P214320" s="83"/>
    </row>
    <row r="214321" spans="16:16" x14ac:dyDescent="0.3">
      <c r="P214321" s="83"/>
    </row>
    <row r="214322" spans="16:16" x14ac:dyDescent="0.3">
      <c r="P214322" s="83"/>
    </row>
    <row r="214323" spans="16:16" x14ac:dyDescent="0.3">
      <c r="P214323" s="83"/>
    </row>
    <row r="214324" spans="16:16" x14ac:dyDescent="0.3">
      <c r="P214324" s="83"/>
    </row>
    <row r="214325" spans="16:16" x14ac:dyDescent="0.3">
      <c r="P214325" s="83"/>
    </row>
    <row r="214326" spans="16:16" x14ac:dyDescent="0.3">
      <c r="P214326" s="83"/>
    </row>
    <row r="214327" spans="16:16" x14ac:dyDescent="0.3">
      <c r="P214327" s="83"/>
    </row>
    <row r="214328" spans="16:16" x14ac:dyDescent="0.3">
      <c r="P214328" s="83"/>
    </row>
    <row r="214329" spans="16:16" x14ac:dyDescent="0.3">
      <c r="P214329" s="83"/>
    </row>
    <row r="214330" spans="16:16" x14ac:dyDescent="0.3">
      <c r="P214330" s="83"/>
    </row>
    <row r="214331" spans="16:16" x14ac:dyDescent="0.3">
      <c r="P214331" s="83"/>
    </row>
    <row r="214332" spans="16:16" x14ac:dyDescent="0.3">
      <c r="P214332" s="83"/>
    </row>
    <row r="214333" spans="16:16" x14ac:dyDescent="0.3">
      <c r="P214333" s="83"/>
    </row>
    <row r="214334" spans="16:16" x14ac:dyDescent="0.3">
      <c r="P214334" s="83"/>
    </row>
    <row r="214335" spans="16:16" x14ac:dyDescent="0.3">
      <c r="P214335" s="83"/>
    </row>
    <row r="214336" spans="16:16" x14ac:dyDescent="0.3">
      <c r="P214336" s="83"/>
    </row>
    <row r="214337" spans="16:16" x14ac:dyDescent="0.3">
      <c r="P214337" s="83"/>
    </row>
    <row r="214338" spans="16:16" x14ac:dyDescent="0.3">
      <c r="P214338" s="83"/>
    </row>
    <row r="214339" spans="16:16" x14ac:dyDescent="0.3">
      <c r="P214339" s="83"/>
    </row>
    <row r="214340" spans="16:16" x14ac:dyDescent="0.3">
      <c r="P214340" s="83"/>
    </row>
    <row r="214341" spans="16:16" x14ac:dyDescent="0.3">
      <c r="P214341" s="83"/>
    </row>
    <row r="214342" spans="16:16" x14ac:dyDescent="0.3">
      <c r="P214342" s="83"/>
    </row>
    <row r="214343" spans="16:16" x14ac:dyDescent="0.3">
      <c r="P214343" s="83"/>
    </row>
    <row r="214344" spans="16:16" x14ac:dyDescent="0.3">
      <c r="P214344" s="83"/>
    </row>
    <row r="214345" spans="16:16" x14ac:dyDescent="0.3">
      <c r="P214345" s="83"/>
    </row>
    <row r="214346" spans="16:16" x14ac:dyDescent="0.3">
      <c r="P214346" s="83"/>
    </row>
    <row r="214347" spans="16:16" x14ac:dyDescent="0.3">
      <c r="P214347" s="83"/>
    </row>
    <row r="214348" spans="16:16" x14ac:dyDescent="0.3">
      <c r="P214348" s="83"/>
    </row>
    <row r="214349" spans="16:16" x14ac:dyDescent="0.3">
      <c r="P214349" s="83"/>
    </row>
    <row r="214350" spans="16:16" x14ac:dyDescent="0.3">
      <c r="P214350" s="83"/>
    </row>
    <row r="214351" spans="16:16" x14ac:dyDescent="0.3">
      <c r="P214351" s="83"/>
    </row>
    <row r="214352" spans="16:16" x14ac:dyDescent="0.3">
      <c r="P214352" s="83"/>
    </row>
    <row r="214353" spans="16:16" x14ac:dyDescent="0.3">
      <c r="P214353" s="83"/>
    </row>
    <row r="214354" spans="16:16" x14ac:dyDescent="0.3">
      <c r="P214354" s="83"/>
    </row>
    <row r="214355" spans="16:16" x14ac:dyDescent="0.3">
      <c r="P214355" s="83"/>
    </row>
    <row r="214356" spans="16:16" x14ac:dyDescent="0.3">
      <c r="P214356" s="83"/>
    </row>
    <row r="214357" spans="16:16" x14ac:dyDescent="0.3">
      <c r="P214357" s="83"/>
    </row>
    <row r="214358" spans="16:16" x14ac:dyDescent="0.3">
      <c r="P214358" s="83"/>
    </row>
    <row r="214359" spans="16:16" x14ac:dyDescent="0.3">
      <c r="P214359" s="83"/>
    </row>
    <row r="214360" spans="16:16" x14ac:dyDescent="0.3">
      <c r="P214360" s="83"/>
    </row>
    <row r="214361" spans="16:16" x14ac:dyDescent="0.3">
      <c r="P214361" s="83"/>
    </row>
    <row r="214362" spans="16:16" x14ac:dyDescent="0.3">
      <c r="P214362" s="83"/>
    </row>
    <row r="214363" spans="16:16" x14ac:dyDescent="0.3">
      <c r="P214363" s="83"/>
    </row>
    <row r="214364" spans="16:16" x14ac:dyDescent="0.3">
      <c r="P214364" s="83"/>
    </row>
    <row r="214365" spans="16:16" x14ac:dyDescent="0.3">
      <c r="P214365" s="83"/>
    </row>
    <row r="214366" spans="16:16" x14ac:dyDescent="0.3">
      <c r="P214366" s="83"/>
    </row>
    <row r="214367" spans="16:16" x14ac:dyDescent="0.3">
      <c r="P214367" s="83"/>
    </row>
    <row r="214368" spans="16:16" x14ac:dyDescent="0.3">
      <c r="P214368" s="83"/>
    </row>
    <row r="214369" spans="16:16" x14ac:dyDescent="0.3">
      <c r="P214369" s="83"/>
    </row>
    <row r="214370" spans="16:16" x14ac:dyDescent="0.3">
      <c r="P214370" s="83"/>
    </row>
    <row r="214371" spans="16:16" x14ac:dyDescent="0.3">
      <c r="P214371" s="83"/>
    </row>
    <row r="214372" spans="16:16" x14ac:dyDescent="0.3">
      <c r="P214372" s="83"/>
    </row>
    <row r="214373" spans="16:16" x14ac:dyDescent="0.3">
      <c r="P214373" s="83"/>
    </row>
    <row r="214374" spans="16:16" x14ac:dyDescent="0.3">
      <c r="P214374" s="83"/>
    </row>
    <row r="214375" spans="16:16" x14ac:dyDescent="0.3">
      <c r="P214375" s="83"/>
    </row>
    <row r="214376" spans="16:16" x14ac:dyDescent="0.3">
      <c r="P214376" s="83"/>
    </row>
    <row r="214377" spans="16:16" x14ac:dyDescent="0.3">
      <c r="P214377" s="83"/>
    </row>
    <row r="214378" spans="16:16" x14ac:dyDescent="0.3">
      <c r="P214378" s="83"/>
    </row>
    <row r="214379" spans="16:16" x14ac:dyDescent="0.3">
      <c r="P214379" s="83"/>
    </row>
    <row r="214380" spans="16:16" x14ac:dyDescent="0.3">
      <c r="P214380" s="83"/>
    </row>
    <row r="214381" spans="16:16" x14ac:dyDescent="0.3">
      <c r="P214381" s="83"/>
    </row>
    <row r="214382" spans="16:16" x14ac:dyDescent="0.3">
      <c r="P214382" s="83"/>
    </row>
    <row r="214383" spans="16:16" x14ac:dyDescent="0.3">
      <c r="P214383" s="83"/>
    </row>
    <row r="214384" spans="16:16" x14ac:dyDescent="0.3">
      <c r="P214384" s="83"/>
    </row>
    <row r="214385" spans="16:16" x14ac:dyDescent="0.3">
      <c r="P214385" s="83"/>
    </row>
    <row r="214386" spans="16:16" x14ac:dyDescent="0.3">
      <c r="P214386" s="83"/>
    </row>
    <row r="214387" spans="16:16" x14ac:dyDescent="0.3">
      <c r="P214387" s="83"/>
    </row>
    <row r="214388" spans="16:16" x14ac:dyDescent="0.3">
      <c r="P214388" s="83"/>
    </row>
    <row r="214389" spans="16:16" x14ac:dyDescent="0.3">
      <c r="P214389" s="83"/>
    </row>
    <row r="214390" spans="16:16" x14ac:dyDescent="0.3">
      <c r="P214390" s="83"/>
    </row>
    <row r="214391" spans="16:16" x14ac:dyDescent="0.3">
      <c r="P214391" s="83"/>
    </row>
    <row r="214392" spans="16:16" x14ac:dyDescent="0.3">
      <c r="P214392" s="83"/>
    </row>
    <row r="214393" spans="16:16" x14ac:dyDescent="0.3">
      <c r="P214393" s="83"/>
    </row>
    <row r="214394" spans="16:16" x14ac:dyDescent="0.3">
      <c r="P214394" s="83"/>
    </row>
    <row r="214395" spans="16:16" x14ac:dyDescent="0.3">
      <c r="P214395" s="83"/>
    </row>
    <row r="214396" spans="16:16" x14ac:dyDescent="0.3">
      <c r="P214396" s="83"/>
    </row>
    <row r="214397" spans="16:16" x14ac:dyDescent="0.3">
      <c r="P214397" s="83"/>
    </row>
    <row r="214398" spans="16:16" x14ac:dyDescent="0.3">
      <c r="P214398" s="83"/>
    </row>
    <row r="214399" spans="16:16" x14ac:dyDescent="0.3">
      <c r="P214399" s="83"/>
    </row>
    <row r="214400" spans="16:16" x14ac:dyDescent="0.3">
      <c r="P214400" s="83"/>
    </row>
    <row r="214401" spans="16:16" x14ac:dyDescent="0.3">
      <c r="P214401" s="83"/>
    </row>
    <row r="214402" spans="16:16" x14ac:dyDescent="0.3">
      <c r="P214402" s="83"/>
    </row>
    <row r="214403" spans="16:16" x14ac:dyDescent="0.3">
      <c r="P214403" s="83"/>
    </row>
    <row r="214404" spans="16:16" x14ac:dyDescent="0.3">
      <c r="P214404" s="83"/>
    </row>
    <row r="214405" spans="16:16" x14ac:dyDescent="0.3">
      <c r="P214405" s="83"/>
    </row>
    <row r="214406" spans="16:16" x14ac:dyDescent="0.3">
      <c r="P214406" s="83"/>
    </row>
    <row r="214407" spans="16:16" x14ac:dyDescent="0.3">
      <c r="P214407" s="83"/>
    </row>
    <row r="214408" spans="16:16" x14ac:dyDescent="0.3">
      <c r="P214408" s="83"/>
    </row>
    <row r="214409" spans="16:16" x14ac:dyDescent="0.3">
      <c r="P214409" s="83"/>
    </row>
    <row r="214410" spans="16:16" x14ac:dyDescent="0.3">
      <c r="P214410" s="83"/>
    </row>
    <row r="214411" spans="16:16" x14ac:dyDescent="0.3">
      <c r="P214411" s="83"/>
    </row>
    <row r="214412" spans="16:16" x14ac:dyDescent="0.3">
      <c r="P214412" s="83"/>
    </row>
    <row r="214413" spans="16:16" x14ac:dyDescent="0.3">
      <c r="P214413" s="83"/>
    </row>
    <row r="214414" spans="16:16" x14ac:dyDescent="0.3">
      <c r="P214414" s="83"/>
    </row>
    <row r="214415" spans="16:16" x14ac:dyDescent="0.3">
      <c r="P214415" s="83"/>
    </row>
    <row r="214416" spans="16:16" x14ac:dyDescent="0.3">
      <c r="P214416" s="83"/>
    </row>
    <row r="214417" spans="16:16" x14ac:dyDescent="0.3">
      <c r="P214417" s="83"/>
    </row>
    <row r="214418" spans="16:16" x14ac:dyDescent="0.3">
      <c r="P214418" s="83"/>
    </row>
    <row r="214419" spans="16:16" x14ac:dyDescent="0.3">
      <c r="P214419" s="83"/>
    </row>
    <row r="214420" spans="16:16" x14ac:dyDescent="0.3">
      <c r="P214420" s="83"/>
    </row>
    <row r="214421" spans="16:16" x14ac:dyDescent="0.3">
      <c r="P214421" s="83"/>
    </row>
    <row r="214422" spans="16:16" x14ac:dyDescent="0.3">
      <c r="P214422" s="83"/>
    </row>
    <row r="214423" spans="16:16" x14ac:dyDescent="0.3">
      <c r="P214423" s="83"/>
    </row>
    <row r="214424" spans="16:16" x14ac:dyDescent="0.3">
      <c r="P214424" s="83"/>
    </row>
    <row r="214425" spans="16:16" x14ac:dyDescent="0.3">
      <c r="P214425" s="83"/>
    </row>
    <row r="214426" spans="16:16" x14ac:dyDescent="0.3">
      <c r="P214426" s="83"/>
    </row>
    <row r="214427" spans="16:16" x14ac:dyDescent="0.3">
      <c r="P214427" s="83"/>
    </row>
    <row r="214428" spans="16:16" x14ac:dyDescent="0.3">
      <c r="P214428" s="83"/>
    </row>
    <row r="214429" spans="16:16" x14ac:dyDescent="0.3">
      <c r="P214429" s="83"/>
    </row>
    <row r="214430" spans="16:16" x14ac:dyDescent="0.3">
      <c r="P214430" s="83"/>
    </row>
    <row r="214431" spans="16:16" x14ac:dyDescent="0.3">
      <c r="P214431" s="83"/>
    </row>
    <row r="214432" spans="16:16" x14ac:dyDescent="0.3">
      <c r="P214432" s="83"/>
    </row>
    <row r="214433" spans="16:16" x14ac:dyDescent="0.3">
      <c r="P214433" s="83"/>
    </row>
    <row r="214434" spans="16:16" x14ac:dyDescent="0.3">
      <c r="P214434" s="83"/>
    </row>
    <row r="214435" spans="16:16" x14ac:dyDescent="0.3">
      <c r="P214435" s="83"/>
    </row>
    <row r="214436" spans="16:16" x14ac:dyDescent="0.3">
      <c r="P214436" s="83"/>
    </row>
    <row r="214437" spans="16:16" x14ac:dyDescent="0.3">
      <c r="P214437" s="83"/>
    </row>
    <row r="214438" spans="16:16" x14ac:dyDescent="0.3">
      <c r="P214438" s="83"/>
    </row>
    <row r="214439" spans="16:16" x14ac:dyDescent="0.3">
      <c r="P214439" s="83"/>
    </row>
    <row r="214440" spans="16:16" x14ac:dyDescent="0.3">
      <c r="P214440" s="83"/>
    </row>
    <row r="214441" spans="16:16" x14ac:dyDescent="0.3">
      <c r="P214441" s="83"/>
    </row>
    <row r="214442" spans="16:16" x14ac:dyDescent="0.3">
      <c r="P214442" s="83"/>
    </row>
    <row r="214443" spans="16:16" x14ac:dyDescent="0.3">
      <c r="P214443" s="83"/>
    </row>
    <row r="214444" spans="16:16" x14ac:dyDescent="0.3">
      <c r="P214444" s="83"/>
    </row>
    <row r="214445" spans="16:16" x14ac:dyDescent="0.3">
      <c r="P214445" s="83"/>
    </row>
    <row r="214446" spans="16:16" x14ac:dyDescent="0.3">
      <c r="P214446" s="83"/>
    </row>
    <row r="214447" spans="16:16" x14ac:dyDescent="0.3">
      <c r="P214447" s="83"/>
    </row>
    <row r="214448" spans="16:16" x14ac:dyDescent="0.3">
      <c r="P214448" s="83"/>
    </row>
    <row r="214449" spans="16:16" x14ac:dyDescent="0.3">
      <c r="P214449" s="83"/>
    </row>
    <row r="214450" spans="16:16" x14ac:dyDescent="0.3">
      <c r="P214450" s="83"/>
    </row>
    <row r="214451" spans="16:16" x14ac:dyDescent="0.3">
      <c r="P214451" s="83"/>
    </row>
    <row r="214452" spans="16:16" x14ac:dyDescent="0.3">
      <c r="P214452" s="83"/>
    </row>
    <row r="214453" spans="16:16" x14ac:dyDescent="0.3">
      <c r="P214453" s="83"/>
    </row>
    <row r="214454" spans="16:16" x14ac:dyDescent="0.3">
      <c r="P214454" s="83"/>
    </row>
    <row r="214455" spans="16:16" x14ac:dyDescent="0.3">
      <c r="P214455" s="83"/>
    </row>
    <row r="214456" spans="16:16" x14ac:dyDescent="0.3">
      <c r="P214456" s="83"/>
    </row>
    <row r="214457" spans="16:16" x14ac:dyDescent="0.3">
      <c r="P214457" s="83"/>
    </row>
    <row r="214458" spans="16:16" x14ac:dyDescent="0.3">
      <c r="P214458" s="83"/>
    </row>
    <row r="214459" spans="16:16" x14ac:dyDescent="0.3">
      <c r="P214459" s="83"/>
    </row>
    <row r="214460" spans="16:16" x14ac:dyDescent="0.3">
      <c r="P214460" s="83"/>
    </row>
    <row r="214461" spans="16:16" x14ac:dyDescent="0.3">
      <c r="P214461" s="83"/>
    </row>
    <row r="214462" spans="16:16" x14ac:dyDescent="0.3">
      <c r="P214462" s="83"/>
    </row>
    <row r="214463" spans="16:16" x14ac:dyDescent="0.3">
      <c r="P214463" s="83"/>
    </row>
    <row r="214464" spans="16:16" x14ac:dyDescent="0.3">
      <c r="P214464" s="83"/>
    </row>
    <row r="214465" spans="16:16" x14ac:dyDescent="0.3">
      <c r="P214465" s="83"/>
    </row>
    <row r="214466" spans="16:16" x14ac:dyDescent="0.3">
      <c r="P214466" s="83"/>
    </row>
    <row r="214467" spans="16:16" x14ac:dyDescent="0.3">
      <c r="P214467" s="83"/>
    </row>
    <row r="214468" spans="16:16" x14ac:dyDescent="0.3">
      <c r="P214468" s="83"/>
    </row>
    <row r="214469" spans="16:16" x14ac:dyDescent="0.3">
      <c r="P214469" s="83"/>
    </row>
    <row r="214470" spans="16:16" x14ac:dyDescent="0.3">
      <c r="P214470" s="83"/>
    </row>
    <row r="214471" spans="16:16" x14ac:dyDescent="0.3">
      <c r="P214471" s="83"/>
    </row>
    <row r="214472" spans="16:16" x14ac:dyDescent="0.3">
      <c r="P214472" s="83"/>
    </row>
    <row r="214473" spans="16:16" x14ac:dyDescent="0.3">
      <c r="P214473" s="83"/>
    </row>
    <row r="214474" spans="16:16" x14ac:dyDescent="0.3">
      <c r="P214474" s="83"/>
    </row>
    <row r="214475" spans="16:16" x14ac:dyDescent="0.3">
      <c r="P214475" s="83"/>
    </row>
    <row r="214476" spans="16:16" x14ac:dyDescent="0.3">
      <c r="P214476" s="83"/>
    </row>
    <row r="214477" spans="16:16" x14ac:dyDescent="0.3">
      <c r="P214477" s="83"/>
    </row>
    <row r="214478" spans="16:16" x14ac:dyDescent="0.3">
      <c r="P214478" s="83"/>
    </row>
    <row r="214479" spans="16:16" x14ac:dyDescent="0.3">
      <c r="P214479" s="83"/>
    </row>
    <row r="214480" spans="16:16" x14ac:dyDescent="0.3">
      <c r="P214480" s="83"/>
    </row>
    <row r="214481" spans="16:16" x14ac:dyDescent="0.3">
      <c r="P214481" s="83"/>
    </row>
    <row r="214482" spans="16:16" x14ac:dyDescent="0.3">
      <c r="P214482" s="83"/>
    </row>
    <row r="214483" spans="16:16" x14ac:dyDescent="0.3">
      <c r="P214483" s="83"/>
    </row>
    <row r="214484" spans="16:16" x14ac:dyDescent="0.3">
      <c r="P214484" s="83"/>
    </row>
    <row r="214485" spans="16:16" x14ac:dyDescent="0.3">
      <c r="P214485" s="83"/>
    </row>
    <row r="214486" spans="16:16" x14ac:dyDescent="0.3">
      <c r="P214486" s="83"/>
    </row>
    <row r="214487" spans="16:16" x14ac:dyDescent="0.3">
      <c r="P214487" s="83"/>
    </row>
    <row r="214488" spans="16:16" x14ac:dyDescent="0.3">
      <c r="P214488" s="83"/>
    </row>
    <row r="214489" spans="16:16" x14ac:dyDescent="0.3">
      <c r="P214489" s="83"/>
    </row>
    <row r="214490" spans="16:16" x14ac:dyDescent="0.3">
      <c r="P214490" s="83"/>
    </row>
    <row r="214491" spans="16:16" x14ac:dyDescent="0.3">
      <c r="P214491" s="83"/>
    </row>
    <row r="214492" spans="16:16" x14ac:dyDescent="0.3">
      <c r="P214492" s="83"/>
    </row>
    <row r="214493" spans="16:16" x14ac:dyDescent="0.3">
      <c r="P214493" s="83"/>
    </row>
    <row r="214494" spans="16:16" x14ac:dyDescent="0.3">
      <c r="P214494" s="83"/>
    </row>
    <row r="214495" spans="16:16" x14ac:dyDescent="0.3">
      <c r="P214495" s="83"/>
    </row>
    <row r="214496" spans="16:16" x14ac:dyDescent="0.3">
      <c r="P214496" s="83"/>
    </row>
    <row r="214497" spans="16:16" x14ac:dyDescent="0.3">
      <c r="P214497" s="83"/>
    </row>
    <row r="214498" spans="16:16" x14ac:dyDescent="0.3">
      <c r="P214498" s="83"/>
    </row>
    <row r="214499" spans="16:16" x14ac:dyDescent="0.3">
      <c r="P214499" s="83"/>
    </row>
    <row r="214500" spans="16:16" x14ac:dyDescent="0.3">
      <c r="P214500" s="83"/>
    </row>
    <row r="214501" spans="16:16" x14ac:dyDescent="0.3">
      <c r="P214501" s="83"/>
    </row>
    <row r="214502" spans="16:16" x14ac:dyDescent="0.3">
      <c r="P214502" s="83"/>
    </row>
    <row r="214503" spans="16:16" x14ac:dyDescent="0.3">
      <c r="P214503" s="83"/>
    </row>
    <row r="214504" spans="16:16" x14ac:dyDescent="0.3">
      <c r="P214504" s="83"/>
    </row>
    <row r="214505" spans="16:16" x14ac:dyDescent="0.3">
      <c r="P214505" s="83"/>
    </row>
    <row r="214506" spans="16:16" x14ac:dyDescent="0.3">
      <c r="P214506" s="83"/>
    </row>
    <row r="214507" spans="16:16" x14ac:dyDescent="0.3">
      <c r="P214507" s="83"/>
    </row>
    <row r="214508" spans="16:16" x14ac:dyDescent="0.3">
      <c r="P214508" s="83"/>
    </row>
    <row r="214509" spans="16:16" x14ac:dyDescent="0.3">
      <c r="P214509" s="83"/>
    </row>
    <row r="214510" spans="16:16" x14ac:dyDescent="0.3">
      <c r="P214510" s="83"/>
    </row>
    <row r="214511" spans="16:16" x14ac:dyDescent="0.3">
      <c r="P214511" s="83"/>
    </row>
    <row r="214512" spans="16:16" x14ac:dyDescent="0.3">
      <c r="P214512" s="83"/>
    </row>
    <row r="214513" spans="16:16" x14ac:dyDescent="0.3">
      <c r="P214513" s="83"/>
    </row>
    <row r="214514" spans="16:16" x14ac:dyDescent="0.3">
      <c r="P214514" s="83"/>
    </row>
    <row r="214515" spans="16:16" x14ac:dyDescent="0.3">
      <c r="P214515" s="83"/>
    </row>
    <row r="214516" spans="16:16" x14ac:dyDescent="0.3">
      <c r="P214516" s="83"/>
    </row>
    <row r="214517" spans="16:16" x14ac:dyDescent="0.3">
      <c r="P214517" s="83"/>
    </row>
    <row r="214518" spans="16:16" x14ac:dyDescent="0.3">
      <c r="P214518" s="83"/>
    </row>
    <row r="214519" spans="16:16" x14ac:dyDescent="0.3">
      <c r="P214519" s="83"/>
    </row>
    <row r="214520" spans="16:16" x14ac:dyDescent="0.3">
      <c r="P214520" s="83"/>
    </row>
    <row r="214521" spans="16:16" x14ac:dyDescent="0.3">
      <c r="P214521" s="83"/>
    </row>
    <row r="214522" spans="16:16" x14ac:dyDescent="0.3">
      <c r="P214522" s="83"/>
    </row>
    <row r="214523" spans="16:16" x14ac:dyDescent="0.3">
      <c r="P214523" s="83"/>
    </row>
    <row r="214524" spans="16:16" x14ac:dyDescent="0.3">
      <c r="P214524" s="83"/>
    </row>
    <row r="214525" spans="16:16" x14ac:dyDescent="0.3">
      <c r="P214525" s="83"/>
    </row>
    <row r="214526" spans="16:16" x14ac:dyDescent="0.3">
      <c r="P214526" s="83"/>
    </row>
    <row r="214527" spans="16:16" x14ac:dyDescent="0.3">
      <c r="P214527" s="83"/>
    </row>
    <row r="214528" spans="16:16" x14ac:dyDescent="0.3">
      <c r="P214528" s="83"/>
    </row>
    <row r="214529" spans="16:16" x14ac:dyDescent="0.3">
      <c r="P214529" s="83"/>
    </row>
    <row r="214530" spans="16:16" x14ac:dyDescent="0.3">
      <c r="P214530" s="83"/>
    </row>
    <row r="214531" spans="16:16" x14ac:dyDescent="0.3">
      <c r="P214531" s="83"/>
    </row>
    <row r="214532" spans="16:16" x14ac:dyDescent="0.3">
      <c r="P214532" s="83"/>
    </row>
    <row r="214533" spans="16:16" x14ac:dyDescent="0.3">
      <c r="P214533" s="83"/>
    </row>
    <row r="214534" spans="16:16" x14ac:dyDescent="0.3">
      <c r="P214534" s="83"/>
    </row>
    <row r="214535" spans="16:16" x14ac:dyDescent="0.3">
      <c r="P214535" s="83"/>
    </row>
    <row r="214536" spans="16:16" x14ac:dyDescent="0.3">
      <c r="P214536" s="83"/>
    </row>
    <row r="214537" spans="16:16" x14ac:dyDescent="0.3">
      <c r="P214537" s="83"/>
    </row>
    <row r="214538" spans="16:16" x14ac:dyDescent="0.3">
      <c r="P214538" s="83"/>
    </row>
    <row r="214539" spans="16:16" x14ac:dyDescent="0.3">
      <c r="P214539" s="83"/>
    </row>
    <row r="214540" spans="16:16" x14ac:dyDescent="0.3">
      <c r="P214540" s="83"/>
    </row>
    <row r="214541" spans="16:16" x14ac:dyDescent="0.3">
      <c r="P214541" s="83"/>
    </row>
    <row r="214542" spans="16:16" x14ac:dyDescent="0.3">
      <c r="P214542" s="83"/>
    </row>
    <row r="214543" spans="16:16" x14ac:dyDescent="0.3">
      <c r="P214543" s="83"/>
    </row>
    <row r="214544" spans="16:16" x14ac:dyDescent="0.3">
      <c r="P214544" s="83"/>
    </row>
    <row r="214545" spans="16:16" x14ac:dyDescent="0.3">
      <c r="P214545" s="83"/>
    </row>
    <row r="214546" spans="16:16" x14ac:dyDescent="0.3">
      <c r="P214546" s="83"/>
    </row>
    <row r="214547" spans="16:16" x14ac:dyDescent="0.3">
      <c r="P214547" s="83"/>
    </row>
    <row r="214548" spans="16:16" x14ac:dyDescent="0.3">
      <c r="P214548" s="83"/>
    </row>
    <row r="214549" spans="16:16" x14ac:dyDescent="0.3">
      <c r="P214549" s="83"/>
    </row>
    <row r="214550" spans="16:16" x14ac:dyDescent="0.3">
      <c r="P214550" s="83"/>
    </row>
    <row r="214551" spans="16:16" x14ac:dyDescent="0.3">
      <c r="P214551" s="83"/>
    </row>
    <row r="214552" spans="16:16" x14ac:dyDescent="0.3">
      <c r="P214552" s="83"/>
    </row>
    <row r="214553" spans="16:16" x14ac:dyDescent="0.3">
      <c r="P214553" s="83"/>
    </row>
    <row r="214554" spans="16:16" x14ac:dyDescent="0.3">
      <c r="P214554" s="83"/>
    </row>
    <row r="214555" spans="16:16" x14ac:dyDescent="0.3">
      <c r="P214555" s="83"/>
    </row>
    <row r="214556" spans="16:16" x14ac:dyDescent="0.3">
      <c r="P214556" s="83"/>
    </row>
    <row r="214557" spans="16:16" x14ac:dyDescent="0.3">
      <c r="P214557" s="83"/>
    </row>
    <row r="214558" spans="16:16" x14ac:dyDescent="0.3">
      <c r="P214558" s="83"/>
    </row>
    <row r="214559" spans="16:16" x14ac:dyDescent="0.3">
      <c r="P214559" s="83"/>
    </row>
    <row r="214560" spans="16:16" x14ac:dyDescent="0.3">
      <c r="P214560" s="83"/>
    </row>
    <row r="214561" spans="16:16" x14ac:dyDescent="0.3">
      <c r="P214561" s="83"/>
    </row>
    <row r="214562" spans="16:16" x14ac:dyDescent="0.3">
      <c r="P214562" s="83"/>
    </row>
    <row r="214563" spans="16:16" x14ac:dyDescent="0.3">
      <c r="P214563" s="83"/>
    </row>
    <row r="214564" spans="16:16" x14ac:dyDescent="0.3">
      <c r="P214564" s="83"/>
    </row>
    <row r="214565" spans="16:16" x14ac:dyDescent="0.3">
      <c r="P214565" s="83"/>
    </row>
    <row r="214566" spans="16:16" x14ac:dyDescent="0.3">
      <c r="P214566" s="83"/>
    </row>
    <row r="214567" spans="16:16" x14ac:dyDescent="0.3">
      <c r="P214567" s="83"/>
    </row>
    <row r="214568" spans="16:16" x14ac:dyDescent="0.3">
      <c r="P214568" s="83"/>
    </row>
    <row r="214569" spans="16:16" x14ac:dyDescent="0.3">
      <c r="P214569" s="83"/>
    </row>
    <row r="214570" spans="16:16" x14ac:dyDescent="0.3">
      <c r="P214570" s="83"/>
    </row>
    <row r="214571" spans="16:16" x14ac:dyDescent="0.3">
      <c r="P214571" s="83"/>
    </row>
    <row r="214572" spans="16:16" x14ac:dyDescent="0.3">
      <c r="P214572" s="83"/>
    </row>
    <row r="214573" spans="16:16" x14ac:dyDescent="0.3">
      <c r="P214573" s="83"/>
    </row>
    <row r="214574" spans="16:16" x14ac:dyDescent="0.3">
      <c r="P214574" s="83"/>
    </row>
    <row r="214575" spans="16:16" x14ac:dyDescent="0.3">
      <c r="P214575" s="83"/>
    </row>
    <row r="214576" spans="16:16" x14ac:dyDescent="0.3">
      <c r="P214576" s="83"/>
    </row>
    <row r="214577" spans="16:16" x14ac:dyDescent="0.3">
      <c r="P214577" s="83"/>
    </row>
    <row r="214578" spans="16:16" x14ac:dyDescent="0.3">
      <c r="P214578" s="83"/>
    </row>
    <row r="214579" spans="16:16" x14ac:dyDescent="0.3">
      <c r="P214579" s="83"/>
    </row>
    <row r="214580" spans="16:16" x14ac:dyDescent="0.3">
      <c r="P214580" s="83"/>
    </row>
    <row r="214581" spans="16:16" x14ac:dyDescent="0.3">
      <c r="P214581" s="83"/>
    </row>
    <row r="214582" spans="16:16" x14ac:dyDescent="0.3">
      <c r="P214582" s="83"/>
    </row>
    <row r="214583" spans="16:16" x14ac:dyDescent="0.3">
      <c r="P214583" s="83"/>
    </row>
    <row r="214584" spans="16:16" x14ac:dyDescent="0.3">
      <c r="P214584" s="83"/>
    </row>
    <row r="214585" spans="16:16" x14ac:dyDescent="0.3">
      <c r="P214585" s="83"/>
    </row>
    <row r="214586" spans="16:16" x14ac:dyDescent="0.3">
      <c r="P214586" s="83"/>
    </row>
    <row r="214587" spans="16:16" x14ac:dyDescent="0.3">
      <c r="P214587" s="83"/>
    </row>
    <row r="214588" spans="16:16" x14ac:dyDescent="0.3">
      <c r="P214588" s="83"/>
    </row>
    <row r="214589" spans="16:16" x14ac:dyDescent="0.3">
      <c r="P214589" s="83"/>
    </row>
    <row r="214590" spans="16:16" x14ac:dyDescent="0.3">
      <c r="P214590" s="83"/>
    </row>
    <row r="214591" spans="16:16" x14ac:dyDescent="0.3">
      <c r="P214591" s="83"/>
    </row>
    <row r="214592" spans="16:16" x14ac:dyDescent="0.3">
      <c r="P214592" s="83"/>
    </row>
    <row r="214593" spans="16:16" x14ac:dyDescent="0.3">
      <c r="P214593" s="83"/>
    </row>
    <row r="214594" spans="16:16" x14ac:dyDescent="0.3">
      <c r="P214594" s="83"/>
    </row>
    <row r="214595" spans="16:16" x14ac:dyDescent="0.3">
      <c r="P214595" s="83"/>
    </row>
    <row r="214596" spans="16:16" x14ac:dyDescent="0.3">
      <c r="P214596" s="83"/>
    </row>
    <row r="214597" spans="16:16" x14ac:dyDescent="0.3">
      <c r="P214597" s="83"/>
    </row>
    <row r="214598" spans="16:16" x14ac:dyDescent="0.3">
      <c r="P214598" s="83"/>
    </row>
    <row r="214599" spans="16:16" x14ac:dyDescent="0.3">
      <c r="P214599" s="83"/>
    </row>
    <row r="214600" spans="16:16" x14ac:dyDescent="0.3">
      <c r="P214600" s="83"/>
    </row>
    <row r="214601" spans="16:16" x14ac:dyDescent="0.3">
      <c r="P214601" s="83"/>
    </row>
    <row r="214602" spans="16:16" x14ac:dyDescent="0.3">
      <c r="P214602" s="83"/>
    </row>
    <row r="214603" spans="16:16" x14ac:dyDescent="0.3">
      <c r="P214603" s="83"/>
    </row>
    <row r="214604" spans="16:16" x14ac:dyDescent="0.3">
      <c r="P214604" s="83"/>
    </row>
    <row r="214605" spans="16:16" x14ac:dyDescent="0.3">
      <c r="P214605" s="83"/>
    </row>
    <row r="214606" spans="16:16" x14ac:dyDescent="0.3">
      <c r="P214606" s="83"/>
    </row>
    <row r="214607" spans="16:16" x14ac:dyDescent="0.3">
      <c r="P214607" s="83"/>
    </row>
    <row r="214608" spans="16:16" x14ac:dyDescent="0.3">
      <c r="P214608" s="83"/>
    </row>
    <row r="214609" spans="16:16" x14ac:dyDescent="0.3">
      <c r="P214609" s="83"/>
    </row>
    <row r="214610" spans="16:16" x14ac:dyDescent="0.3">
      <c r="P214610" s="83"/>
    </row>
    <row r="214611" spans="16:16" x14ac:dyDescent="0.3">
      <c r="P214611" s="83"/>
    </row>
    <row r="214612" spans="16:16" x14ac:dyDescent="0.3">
      <c r="P214612" s="83"/>
    </row>
    <row r="214613" spans="16:16" x14ac:dyDescent="0.3">
      <c r="P214613" s="83"/>
    </row>
    <row r="214614" spans="16:16" x14ac:dyDescent="0.3">
      <c r="P214614" s="83"/>
    </row>
    <row r="214615" spans="16:16" x14ac:dyDescent="0.3">
      <c r="P214615" s="83"/>
    </row>
    <row r="214616" spans="16:16" x14ac:dyDescent="0.3">
      <c r="P214616" s="83"/>
    </row>
    <row r="214617" spans="16:16" x14ac:dyDescent="0.3">
      <c r="P214617" s="83"/>
    </row>
    <row r="214618" spans="16:16" x14ac:dyDescent="0.3">
      <c r="P214618" s="83"/>
    </row>
    <row r="214619" spans="16:16" x14ac:dyDescent="0.3">
      <c r="P214619" s="83"/>
    </row>
    <row r="214620" spans="16:16" x14ac:dyDescent="0.3">
      <c r="P214620" s="83"/>
    </row>
    <row r="214621" spans="16:16" x14ac:dyDescent="0.3">
      <c r="P214621" s="83"/>
    </row>
    <row r="214622" spans="16:16" x14ac:dyDescent="0.3">
      <c r="P214622" s="83"/>
    </row>
    <row r="214623" spans="16:16" x14ac:dyDescent="0.3">
      <c r="P214623" s="83"/>
    </row>
    <row r="214624" spans="16:16" x14ac:dyDescent="0.3">
      <c r="P214624" s="83"/>
    </row>
    <row r="214625" spans="16:16" x14ac:dyDescent="0.3">
      <c r="P214625" s="83"/>
    </row>
    <row r="214626" spans="16:16" x14ac:dyDescent="0.3">
      <c r="P214626" s="83"/>
    </row>
    <row r="214627" spans="16:16" x14ac:dyDescent="0.3">
      <c r="P214627" s="83"/>
    </row>
    <row r="214628" spans="16:16" x14ac:dyDescent="0.3">
      <c r="P214628" s="83"/>
    </row>
    <row r="214629" spans="16:16" x14ac:dyDescent="0.3">
      <c r="P214629" s="83"/>
    </row>
    <row r="214630" spans="16:16" x14ac:dyDescent="0.3">
      <c r="P214630" s="83"/>
    </row>
    <row r="214631" spans="16:16" x14ac:dyDescent="0.3">
      <c r="P214631" s="83"/>
    </row>
    <row r="214632" spans="16:16" x14ac:dyDescent="0.3">
      <c r="P214632" s="83"/>
    </row>
    <row r="214633" spans="16:16" x14ac:dyDescent="0.3">
      <c r="P214633" s="83"/>
    </row>
    <row r="214634" spans="16:16" x14ac:dyDescent="0.3">
      <c r="P214634" s="83"/>
    </row>
    <row r="214635" spans="16:16" x14ac:dyDescent="0.3">
      <c r="P214635" s="83"/>
    </row>
    <row r="214636" spans="16:16" x14ac:dyDescent="0.3">
      <c r="P214636" s="83"/>
    </row>
    <row r="214637" spans="16:16" x14ac:dyDescent="0.3">
      <c r="P214637" s="83"/>
    </row>
    <row r="214638" spans="16:16" x14ac:dyDescent="0.3">
      <c r="P214638" s="83"/>
    </row>
    <row r="214639" spans="16:16" x14ac:dyDescent="0.3">
      <c r="P214639" s="83"/>
    </row>
    <row r="214640" spans="16:16" x14ac:dyDescent="0.3">
      <c r="P214640" s="83"/>
    </row>
    <row r="214641" spans="16:16" x14ac:dyDescent="0.3">
      <c r="P214641" s="83"/>
    </row>
    <row r="214642" spans="16:16" x14ac:dyDescent="0.3">
      <c r="P214642" s="83"/>
    </row>
    <row r="214643" spans="16:16" x14ac:dyDescent="0.3">
      <c r="P214643" s="83"/>
    </row>
    <row r="214644" spans="16:16" x14ac:dyDescent="0.3">
      <c r="P214644" s="83"/>
    </row>
    <row r="214645" spans="16:16" x14ac:dyDescent="0.3">
      <c r="P214645" s="83"/>
    </row>
    <row r="214646" spans="16:16" x14ac:dyDescent="0.3">
      <c r="P214646" s="83"/>
    </row>
    <row r="214647" spans="16:16" x14ac:dyDescent="0.3">
      <c r="P214647" s="83"/>
    </row>
    <row r="214648" spans="16:16" x14ac:dyDescent="0.3">
      <c r="P214648" s="83"/>
    </row>
    <row r="214649" spans="16:16" x14ac:dyDescent="0.3">
      <c r="P214649" s="83"/>
    </row>
    <row r="214650" spans="16:16" x14ac:dyDescent="0.3">
      <c r="P214650" s="83"/>
    </row>
    <row r="214651" spans="16:16" x14ac:dyDescent="0.3">
      <c r="P214651" s="83"/>
    </row>
    <row r="214652" spans="16:16" x14ac:dyDescent="0.3">
      <c r="P214652" s="83"/>
    </row>
    <row r="214653" spans="16:16" x14ac:dyDescent="0.3">
      <c r="P214653" s="83"/>
    </row>
    <row r="214654" spans="16:16" x14ac:dyDescent="0.3">
      <c r="P214654" s="83"/>
    </row>
    <row r="214655" spans="16:16" x14ac:dyDescent="0.3">
      <c r="P214655" s="83"/>
    </row>
    <row r="214656" spans="16:16" x14ac:dyDescent="0.3">
      <c r="P214656" s="83"/>
    </row>
    <row r="214657" spans="16:16" x14ac:dyDescent="0.3">
      <c r="P214657" s="83"/>
    </row>
    <row r="214658" spans="16:16" x14ac:dyDescent="0.3">
      <c r="P214658" s="83"/>
    </row>
    <row r="214659" spans="16:16" x14ac:dyDescent="0.3">
      <c r="P214659" s="83"/>
    </row>
    <row r="214660" spans="16:16" x14ac:dyDescent="0.3">
      <c r="P214660" s="83"/>
    </row>
    <row r="214661" spans="16:16" x14ac:dyDescent="0.3">
      <c r="P214661" s="83"/>
    </row>
    <row r="214662" spans="16:16" x14ac:dyDescent="0.3">
      <c r="P214662" s="83"/>
    </row>
    <row r="214663" spans="16:16" x14ac:dyDescent="0.3">
      <c r="P214663" s="83"/>
    </row>
    <row r="214664" spans="16:16" x14ac:dyDescent="0.3">
      <c r="P214664" s="83"/>
    </row>
    <row r="214665" spans="16:16" x14ac:dyDescent="0.3">
      <c r="P214665" s="83"/>
    </row>
    <row r="214666" spans="16:16" x14ac:dyDescent="0.3">
      <c r="P214666" s="83"/>
    </row>
    <row r="214667" spans="16:16" x14ac:dyDescent="0.3">
      <c r="P214667" s="83"/>
    </row>
    <row r="214668" spans="16:16" x14ac:dyDescent="0.3">
      <c r="P214668" s="83"/>
    </row>
    <row r="214669" spans="16:16" x14ac:dyDescent="0.3">
      <c r="P214669" s="83"/>
    </row>
    <row r="214670" spans="16:16" x14ac:dyDescent="0.3">
      <c r="P214670" s="83"/>
    </row>
    <row r="214671" spans="16:16" x14ac:dyDescent="0.3">
      <c r="P214671" s="83"/>
    </row>
    <row r="214672" spans="16:16" x14ac:dyDescent="0.3">
      <c r="P214672" s="83"/>
    </row>
    <row r="214673" spans="16:16" x14ac:dyDescent="0.3">
      <c r="P214673" s="83"/>
    </row>
    <row r="214674" spans="16:16" x14ac:dyDescent="0.3">
      <c r="P214674" s="83"/>
    </row>
    <row r="214675" spans="16:16" x14ac:dyDescent="0.3">
      <c r="P214675" s="83"/>
    </row>
    <row r="214676" spans="16:16" x14ac:dyDescent="0.3">
      <c r="P214676" s="83"/>
    </row>
    <row r="214677" spans="16:16" x14ac:dyDescent="0.3">
      <c r="P214677" s="83"/>
    </row>
    <row r="214678" spans="16:16" x14ac:dyDescent="0.3">
      <c r="P214678" s="83"/>
    </row>
    <row r="214679" spans="16:16" x14ac:dyDescent="0.3">
      <c r="P214679" s="83"/>
    </row>
    <row r="214680" spans="16:16" x14ac:dyDescent="0.3">
      <c r="P214680" s="83"/>
    </row>
    <row r="214681" spans="16:16" x14ac:dyDescent="0.3">
      <c r="P214681" s="83"/>
    </row>
    <row r="214682" spans="16:16" x14ac:dyDescent="0.3">
      <c r="P214682" s="83"/>
    </row>
    <row r="214683" spans="16:16" x14ac:dyDescent="0.3">
      <c r="P214683" s="83"/>
    </row>
    <row r="214684" spans="16:16" x14ac:dyDescent="0.3">
      <c r="P214684" s="83"/>
    </row>
    <row r="214685" spans="16:16" x14ac:dyDescent="0.3">
      <c r="P214685" s="83"/>
    </row>
    <row r="214686" spans="16:16" x14ac:dyDescent="0.3">
      <c r="P214686" s="83"/>
    </row>
    <row r="214687" spans="16:16" x14ac:dyDescent="0.3">
      <c r="P214687" s="83"/>
    </row>
    <row r="214688" spans="16:16" x14ac:dyDescent="0.3">
      <c r="P214688" s="83"/>
    </row>
    <row r="214689" spans="16:16" x14ac:dyDescent="0.3">
      <c r="P214689" s="83"/>
    </row>
    <row r="214690" spans="16:16" x14ac:dyDescent="0.3">
      <c r="P214690" s="83"/>
    </row>
    <row r="214691" spans="16:16" x14ac:dyDescent="0.3">
      <c r="P214691" s="83"/>
    </row>
    <row r="214692" spans="16:16" x14ac:dyDescent="0.3">
      <c r="P214692" s="83"/>
    </row>
    <row r="214693" spans="16:16" x14ac:dyDescent="0.3">
      <c r="P214693" s="83"/>
    </row>
    <row r="214694" spans="16:16" x14ac:dyDescent="0.3">
      <c r="P214694" s="83"/>
    </row>
    <row r="214695" spans="16:16" x14ac:dyDescent="0.3">
      <c r="P214695" s="83"/>
    </row>
    <row r="214696" spans="16:16" x14ac:dyDescent="0.3">
      <c r="P214696" s="83"/>
    </row>
    <row r="214697" spans="16:16" x14ac:dyDescent="0.3">
      <c r="P214697" s="83"/>
    </row>
    <row r="214698" spans="16:16" x14ac:dyDescent="0.3">
      <c r="P214698" s="83"/>
    </row>
    <row r="214699" spans="16:16" x14ac:dyDescent="0.3">
      <c r="P214699" s="83"/>
    </row>
    <row r="214700" spans="16:16" x14ac:dyDescent="0.3">
      <c r="P214700" s="83"/>
    </row>
    <row r="214701" spans="16:16" x14ac:dyDescent="0.3">
      <c r="P214701" s="83"/>
    </row>
    <row r="214702" spans="16:16" x14ac:dyDescent="0.3">
      <c r="P214702" s="83"/>
    </row>
    <row r="214703" spans="16:16" x14ac:dyDescent="0.3">
      <c r="P214703" s="83"/>
    </row>
    <row r="214704" spans="16:16" x14ac:dyDescent="0.3">
      <c r="P214704" s="83"/>
    </row>
    <row r="214705" spans="16:16" x14ac:dyDescent="0.3">
      <c r="P214705" s="83"/>
    </row>
    <row r="214706" spans="16:16" x14ac:dyDescent="0.3">
      <c r="P214706" s="83"/>
    </row>
    <row r="214707" spans="16:16" x14ac:dyDescent="0.3">
      <c r="P214707" s="83"/>
    </row>
    <row r="214708" spans="16:16" x14ac:dyDescent="0.3">
      <c r="P214708" s="83"/>
    </row>
    <row r="214709" spans="16:16" x14ac:dyDescent="0.3">
      <c r="P214709" s="83"/>
    </row>
    <row r="214710" spans="16:16" x14ac:dyDescent="0.3">
      <c r="P214710" s="83"/>
    </row>
    <row r="214711" spans="16:16" x14ac:dyDescent="0.3">
      <c r="P214711" s="83"/>
    </row>
    <row r="214712" spans="16:16" x14ac:dyDescent="0.3">
      <c r="P214712" s="83"/>
    </row>
    <row r="214713" spans="16:16" x14ac:dyDescent="0.3">
      <c r="P214713" s="83"/>
    </row>
    <row r="214714" spans="16:16" x14ac:dyDescent="0.3">
      <c r="P214714" s="83"/>
    </row>
    <row r="214715" spans="16:16" x14ac:dyDescent="0.3">
      <c r="P214715" s="83"/>
    </row>
    <row r="214716" spans="16:16" x14ac:dyDescent="0.3">
      <c r="P214716" s="83"/>
    </row>
    <row r="214717" spans="16:16" x14ac:dyDescent="0.3">
      <c r="P214717" s="83"/>
    </row>
    <row r="214718" spans="16:16" x14ac:dyDescent="0.3">
      <c r="P214718" s="83"/>
    </row>
    <row r="214719" spans="16:16" x14ac:dyDescent="0.3">
      <c r="P214719" s="83"/>
    </row>
    <row r="214720" spans="16:16" x14ac:dyDescent="0.3">
      <c r="P214720" s="83"/>
    </row>
    <row r="214721" spans="16:16" x14ac:dyDescent="0.3">
      <c r="P214721" s="83"/>
    </row>
    <row r="214722" spans="16:16" x14ac:dyDescent="0.3">
      <c r="P214722" s="83"/>
    </row>
    <row r="214723" spans="16:16" x14ac:dyDescent="0.3">
      <c r="P214723" s="83"/>
    </row>
    <row r="214724" spans="16:16" x14ac:dyDescent="0.3">
      <c r="P214724" s="83"/>
    </row>
    <row r="214725" spans="16:16" x14ac:dyDescent="0.3">
      <c r="P214725" s="83"/>
    </row>
    <row r="214726" spans="16:16" x14ac:dyDescent="0.3">
      <c r="P214726" s="83"/>
    </row>
    <row r="214727" spans="16:16" x14ac:dyDescent="0.3">
      <c r="P214727" s="83"/>
    </row>
    <row r="214728" spans="16:16" x14ac:dyDescent="0.3">
      <c r="P214728" s="83"/>
    </row>
    <row r="214729" spans="16:16" x14ac:dyDescent="0.3">
      <c r="P214729" s="83"/>
    </row>
    <row r="214730" spans="16:16" x14ac:dyDescent="0.3">
      <c r="P214730" s="83"/>
    </row>
    <row r="214731" spans="16:16" x14ac:dyDescent="0.3">
      <c r="P214731" s="83"/>
    </row>
    <row r="214732" spans="16:16" x14ac:dyDescent="0.3">
      <c r="P214732" s="83"/>
    </row>
    <row r="214733" spans="16:16" x14ac:dyDescent="0.3">
      <c r="P214733" s="83"/>
    </row>
    <row r="214734" spans="16:16" x14ac:dyDescent="0.3">
      <c r="P214734" s="83"/>
    </row>
    <row r="214735" spans="16:16" x14ac:dyDescent="0.3">
      <c r="P214735" s="83"/>
    </row>
    <row r="214736" spans="16:16" x14ac:dyDescent="0.3">
      <c r="P214736" s="83"/>
    </row>
    <row r="214737" spans="16:16" x14ac:dyDescent="0.3">
      <c r="P214737" s="83"/>
    </row>
    <row r="214738" spans="16:16" x14ac:dyDescent="0.3">
      <c r="P214738" s="83"/>
    </row>
    <row r="214739" spans="16:16" x14ac:dyDescent="0.3">
      <c r="P214739" s="83"/>
    </row>
    <row r="214740" spans="16:16" x14ac:dyDescent="0.3">
      <c r="P214740" s="83"/>
    </row>
    <row r="214741" spans="16:16" x14ac:dyDescent="0.3">
      <c r="P214741" s="83"/>
    </row>
    <row r="214742" spans="16:16" x14ac:dyDescent="0.3">
      <c r="P214742" s="83"/>
    </row>
    <row r="214743" spans="16:16" x14ac:dyDescent="0.3">
      <c r="P214743" s="83"/>
    </row>
    <row r="214744" spans="16:16" x14ac:dyDescent="0.3">
      <c r="P214744" s="83"/>
    </row>
    <row r="214745" spans="16:16" x14ac:dyDescent="0.3">
      <c r="P214745" s="83"/>
    </row>
    <row r="214746" spans="16:16" x14ac:dyDescent="0.3">
      <c r="P214746" s="83"/>
    </row>
    <row r="214747" spans="16:16" x14ac:dyDescent="0.3">
      <c r="P214747" s="83"/>
    </row>
    <row r="214748" spans="16:16" x14ac:dyDescent="0.3">
      <c r="P214748" s="83"/>
    </row>
    <row r="214749" spans="16:16" x14ac:dyDescent="0.3">
      <c r="P214749" s="83"/>
    </row>
    <row r="214750" spans="16:16" x14ac:dyDescent="0.3">
      <c r="P214750" s="83"/>
    </row>
    <row r="214751" spans="16:16" x14ac:dyDescent="0.3">
      <c r="P214751" s="83"/>
    </row>
    <row r="214752" spans="16:16" x14ac:dyDescent="0.3">
      <c r="P214752" s="83"/>
    </row>
    <row r="214753" spans="16:16" x14ac:dyDescent="0.3">
      <c r="P214753" s="83"/>
    </row>
    <row r="214754" spans="16:16" x14ac:dyDescent="0.3">
      <c r="P214754" s="83"/>
    </row>
    <row r="214755" spans="16:16" x14ac:dyDescent="0.3">
      <c r="P214755" s="83"/>
    </row>
    <row r="214756" spans="16:16" x14ac:dyDescent="0.3">
      <c r="P214756" s="83"/>
    </row>
    <row r="214757" spans="16:16" x14ac:dyDescent="0.3">
      <c r="P214757" s="83"/>
    </row>
    <row r="214758" spans="16:16" x14ac:dyDescent="0.3">
      <c r="P214758" s="83"/>
    </row>
    <row r="214759" spans="16:16" x14ac:dyDescent="0.3">
      <c r="P214759" s="83"/>
    </row>
    <row r="214760" spans="16:16" x14ac:dyDescent="0.3">
      <c r="P214760" s="83"/>
    </row>
    <row r="214761" spans="16:16" x14ac:dyDescent="0.3">
      <c r="P214761" s="83"/>
    </row>
    <row r="214762" spans="16:16" x14ac:dyDescent="0.3">
      <c r="P214762" s="83"/>
    </row>
    <row r="214763" spans="16:16" x14ac:dyDescent="0.3">
      <c r="P214763" s="83"/>
    </row>
    <row r="214764" spans="16:16" x14ac:dyDescent="0.3">
      <c r="P214764" s="83"/>
    </row>
    <row r="214765" spans="16:16" x14ac:dyDescent="0.3">
      <c r="P214765" s="83"/>
    </row>
    <row r="214766" spans="16:16" x14ac:dyDescent="0.3">
      <c r="P214766" s="83"/>
    </row>
    <row r="214767" spans="16:16" x14ac:dyDescent="0.3">
      <c r="P214767" s="83"/>
    </row>
    <row r="214768" spans="16:16" x14ac:dyDescent="0.3">
      <c r="P214768" s="83"/>
    </row>
    <row r="214769" spans="16:16" x14ac:dyDescent="0.3">
      <c r="P214769" s="83"/>
    </row>
    <row r="214770" spans="16:16" x14ac:dyDescent="0.3">
      <c r="P214770" s="83"/>
    </row>
    <row r="214771" spans="16:16" x14ac:dyDescent="0.3">
      <c r="P214771" s="83"/>
    </row>
    <row r="214772" spans="16:16" x14ac:dyDescent="0.3">
      <c r="P214772" s="83"/>
    </row>
    <row r="214773" spans="16:16" x14ac:dyDescent="0.3">
      <c r="P214773" s="83"/>
    </row>
    <row r="214774" spans="16:16" x14ac:dyDescent="0.3">
      <c r="P214774" s="83"/>
    </row>
    <row r="214775" spans="16:16" x14ac:dyDescent="0.3">
      <c r="P214775" s="83"/>
    </row>
    <row r="214776" spans="16:16" x14ac:dyDescent="0.3">
      <c r="P214776" s="83"/>
    </row>
    <row r="214777" spans="16:16" x14ac:dyDescent="0.3">
      <c r="P214777" s="83"/>
    </row>
    <row r="214778" spans="16:16" x14ac:dyDescent="0.3">
      <c r="P214778" s="83"/>
    </row>
    <row r="214779" spans="16:16" x14ac:dyDescent="0.3">
      <c r="P214779" s="83"/>
    </row>
    <row r="214780" spans="16:16" x14ac:dyDescent="0.3">
      <c r="P214780" s="83"/>
    </row>
    <row r="214781" spans="16:16" x14ac:dyDescent="0.3">
      <c r="P214781" s="83"/>
    </row>
    <row r="214782" spans="16:16" x14ac:dyDescent="0.3">
      <c r="P214782" s="83"/>
    </row>
    <row r="214783" spans="16:16" x14ac:dyDescent="0.3">
      <c r="P214783" s="83"/>
    </row>
    <row r="214784" spans="16:16" x14ac:dyDescent="0.3">
      <c r="P214784" s="83"/>
    </row>
    <row r="214785" spans="16:16" x14ac:dyDescent="0.3">
      <c r="P214785" s="83"/>
    </row>
    <row r="214786" spans="16:16" x14ac:dyDescent="0.3">
      <c r="P214786" s="83"/>
    </row>
    <row r="214787" spans="16:16" x14ac:dyDescent="0.3">
      <c r="P214787" s="83"/>
    </row>
    <row r="214788" spans="16:16" x14ac:dyDescent="0.3">
      <c r="P214788" s="83"/>
    </row>
    <row r="214789" spans="16:16" x14ac:dyDescent="0.3">
      <c r="P214789" s="83"/>
    </row>
    <row r="214790" spans="16:16" x14ac:dyDescent="0.3">
      <c r="P214790" s="83"/>
    </row>
    <row r="214791" spans="16:16" x14ac:dyDescent="0.3">
      <c r="P214791" s="83"/>
    </row>
    <row r="214792" spans="16:16" x14ac:dyDescent="0.3">
      <c r="P214792" s="83"/>
    </row>
    <row r="214793" spans="16:16" x14ac:dyDescent="0.3">
      <c r="P214793" s="83"/>
    </row>
    <row r="214794" spans="16:16" x14ac:dyDescent="0.3">
      <c r="P214794" s="83"/>
    </row>
    <row r="214795" spans="16:16" x14ac:dyDescent="0.3">
      <c r="P214795" s="83"/>
    </row>
    <row r="214796" spans="16:16" x14ac:dyDescent="0.3">
      <c r="P214796" s="83"/>
    </row>
    <row r="214797" spans="16:16" x14ac:dyDescent="0.3">
      <c r="P214797" s="83"/>
    </row>
    <row r="214798" spans="16:16" x14ac:dyDescent="0.3">
      <c r="P214798" s="83"/>
    </row>
    <row r="214799" spans="16:16" x14ac:dyDescent="0.3">
      <c r="P214799" s="83"/>
    </row>
    <row r="214800" spans="16:16" x14ac:dyDescent="0.3">
      <c r="P214800" s="83"/>
    </row>
    <row r="214801" spans="16:16" x14ac:dyDescent="0.3">
      <c r="P214801" s="83"/>
    </row>
    <row r="214802" spans="16:16" x14ac:dyDescent="0.3">
      <c r="P214802" s="83"/>
    </row>
    <row r="214803" spans="16:16" x14ac:dyDescent="0.3">
      <c r="P214803" s="83"/>
    </row>
    <row r="214804" spans="16:16" x14ac:dyDescent="0.3">
      <c r="P214804" s="83"/>
    </row>
    <row r="214805" spans="16:16" x14ac:dyDescent="0.3">
      <c r="P214805" s="83"/>
    </row>
    <row r="214806" spans="16:16" x14ac:dyDescent="0.3">
      <c r="P214806" s="83"/>
    </row>
    <row r="214807" spans="16:16" x14ac:dyDescent="0.3">
      <c r="P214807" s="83"/>
    </row>
    <row r="214808" spans="16:16" x14ac:dyDescent="0.3">
      <c r="P214808" s="83"/>
    </row>
    <row r="214809" spans="16:16" x14ac:dyDescent="0.3">
      <c r="P214809" s="83"/>
    </row>
    <row r="214810" spans="16:16" x14ac:dyDescent="0.3">
      <c r="P214810" s="83"/>
    </row>
    <row r="214811" spans="16:16" x14ac:dyDescent="0.3">
      <c r="P214811" s="83"/>
    </row>
    <row r="214812" spans="16:16" x14ac:dyDescent="0.3">
      <c r="P214812" s="83"/>
    </row>
    <row r="214813" spans="16:16" x14ac:dyDescent="0.3">
      <c r="P214813" s="83"/>
    </row>
    <row r="214814" spans="16:16" x14ac:dyDescent="0.3">
      <c r="P214814" s="83"/>
    </row>
    <row r="214815" spans="16:16" x14ac:dyDescent="0.3">
      <c r="P214815" s="83"/>
    </row>
    <row r="214816" spans="16:16" x14ac:dyDescent="0.3">
      <c r="P214816" s="83"/>
    </row>
    <row r="214817" spans="16:16" x14ac:dyDescent="0.3">
      <c r="P214817" s="83"/>
    </row>
    <row r="214818" spans="16:16" x14ac:dyDescent="0.3">
      <c r="P214818" s="83"/>
    </row>
    <row r="214819" spans="16:16" x14ac:dyDescent="0.3">
      <c r="P214819" s="83"/>
    </row>
    <row r="214820" spans="16:16" x14ac:dyDescent="0.3">
      <c r="P214820" s="83"/>
    </row>
    <row r="214821" spans="16:16" x14ac:dyDescent="0.3">
      <c r="P214821" s="83"/>
    </row>
    <row r="214822" spans="16:16" x14ac:dyDescent="0.3">
      <c r="P214822" s="83"/>
    </row>
    <row r="214823" spans="16:16" x14ac:dyDescent="0.3">
      <c r="P214823" s="83"/>
    </row>
    <row r="214824" spans="16:16" x14ac:dyDescent="0.3">
      <c r="P214824" s="83"/>
    </row>
    <row r="214825" spans="16:16" x14ac:dyDescent="0.3">
      <c r="P214825" s="83"/>
    </row>
    <row r="214826" spans="16:16" x14ac:dyDescent="0.3">
      <c r="P214826" s="83"/>
    </row>
    <row r="214827" spans="16:16" x14ac:dyDescent="0.3">
      <c r="P214827" s="83"/>
    </row>
    <row r="214828" spans="16:16" x14ac:dyDescent="0.3">
      <c r="P214828" s="83"/>
    </row>
    <row r="214829" spans="16:16" x14ac:dyDescent="0.3">
      <c r="P214829" s="83"/>
    </row>
    <row r="214830" spans="16:16" x14ac:dyDescent="0.3">
      <c r="P214830" s="83"/>
    </row>
    <row r="214831" spans="16:16" x14ac:dyDescent="0.3">
      <c r="P214831" s="83"/>
    </row>
    <row r="214832" spans="16:16" x14ac:dyDescent="0.3">
      <c r="P214832" s="83"/>
    </row>
    <row r="214833" spans="16:16" x14ac:dyDescent="0.3">
      <c r="P214833" s="83"/>
    </row>
    <row r="214834" spans="16:16" x14ac:dyDescent="0.3">
      <c r="P214834" s="83"/>
    </row>
    <row r="214835" spans="16:16" x14ac:dyDescent="0.3">
      <c r="P214835" s="83"/>
    </row>
    <row r="214836" spans="16:16" x14ac:dyDescent="0.3">
      <c r="P214836" s="83"/>
    </row>
    <row r="214837" spans="16:16" x14ac:dyDescent="0.3">
      <c r="P214837" s="83"/>
    </row>
    <row r="214838" spans="16:16" x14ac:dyDescent="0.3">
      <c r="P214838" s="83"/>
    </row>
    <row r="214839" spans="16:16" x14ac:dyDescent="0.3">
      <c r="P214839" s="83"/>
    </row>
    <row r="214840" spans="16:16" x14ac:dyDescent="0.3">
      <c r="P214840" s="83"/>
    </row>
    <row r="214841" spans="16:16" x14ac:dyDescent="0.3">
      <c r="P214841" s="83"/>
    </row>
    <row r="214842" spans="16:16" x14ac:dyDescent="0.3">
      <c r="P214842" s="83"/>
    </row>
    <row r="214843" spans="16:16" x14ac:dyDescent="0.3">
      <c r="P214843" s="83"/>
    </row>
    <row r="214844" spans="16:16" x14ac:dyDescent="0.3">
      <c r="P214844" s="83"/>
    </row>
    <row r="214845" spans="16:16" x14ac:dyDescent="0.3">
      <c r="P214845" s="83"/>
    </row>
    <row r="214846" spans="16:16" x14ac:dyDescent="0.3">
      <c r="P214846" s="83"/>
    </row>
    <row r="214847" spans="16:16" x14ac:dyDescent="0.3">
      <c r="P214847" s="83"/>
    </row>
    <row r="214848" spans="16:16" x14ac:dyDescent="0.3">
      <c r="P214848" s="83"/>
    </row>
    <row r="214849" spans="16:16" x14ac:dyDescent="0.3">
      <c r="P214849" s="83"/>
    </row>
    <row r="214850" spans="16:16" x14ac:dyDescent="0.3">
      <c r="P214850" s="83"/>
    </row>
    <row r="214851" spans="16:16" x14ac:dyDescent="0.3">
      <c r="P214851" s="83"/>
    </row>
    <row r="214852" spans="16:16" x14ac:dyDescent="0.3">
      <c r="P214852" s="83"/>
    </row>
    <row r="214853" spans="16:16" x14ac:dyDescent="0.3">
      <c r="P214853" s="83"/>
    </row>
    <row r="214854" spans="16:16" x14ac:dyDescent="0.3">
      <c r="P214854" s="83"/>
    </row>
    <row r="214855" spans="16:16" x14ac:dyDescent="0.3">
      <c r="P214855" s="83"/>
    </row>
    <row r="214856" spans="16:16" x14ac:dyDescent="0.3">
      <c r="P214856" s="83"/>
    </row>
    <row r="214857" spans="16:16" x14ac:dyDescent="0.3">
      <c r="P214857" s="83"/>
    </row>
    <row r="214858" spans="16:16" x14ac:dyDescent="0.3">
      <c r="P214858" s="83"/>
    </row>
    <row r="214859" spans="16:16" x14ac:dyDescent="0.3">
      <c r="P214859" s="83"/>
    </row>
    <row r="214860" spans="16:16" x14ac:dyDescent="0.3">
      <c r="P214860" s="83"/>
    </row>
    <row r="214861" spans="16:16" x14ac:dyDescent="0.3">
      <c r="P214861" s="83"/>
    </row>
    <row r="214862" spans="16:16" x14ac:dyDescent="0.3">
      <c r="P214862" s="83"/>
    </row>
    <row r="214863" spans="16:16" x14ac:dyDescent="0.3">
      <c r="P214863" s="83"/>
    </row>
    <row r="214864" spans="16:16" x14ac:dyDescent="0.3">
      <c r="P214864" s="83"/>
    </row>
    <row r="214865" spans="16:16" x14ac:dyDescent="0.3">
      <c r="P214865" s="83"/>
    </row>
    <row r="214866" spans="16:16" x14ac:dyDescent="0.3">
      <c r="P214866" s="83"/>
    </row>
    <row r="214867" spans="16:16" x14ac:dyDescent="0.3">
      <c r="P214867" s="83"/>
    </row>
    <row r="214868" spans="16:16" x14ac:dyDescent="0.3">
      <c r="P214868" s="83"/>
    </row>
    <row r="214869" spans="16:16" x14ac:dyDescent="0.3">
      <c r="P214869" s="83"/>
    </row>
    <row r="214870" spans="16:16" x14ac:dyDescent="0.3">
      <c r="P214870" s="83"/>
    </row>
    <row r="214871" spans="16:16" x14ac:dyDescent="0.3">
      <c r="P214871" s="83"/>
    </row>
    <row r="214872" spans="16:16" x14ac:dyDescent="0.3">
      <c r="P214872" s="83"/>
    </row>
    <row r="214873" spans="16:16" x14ac:dyDescent="0.3">
      <c r="P214873" s="83"/>
    </row>
    <row r="214874" spans="16:16" x14ac:dyDescent="0.3">
      <c r="P214874" s="83"/>
    </row>
    <row r="214875" spans="16:16" x14ac:dyDescent="0.3">
      <c r="P214875" s="83"/>
    </row>
    <row r="214876" spans="16:16" x14ac:dyDescent="0.3">
      <c r="P214876" s="83"/>
    </row>
    <row r="214877" spans="16:16" x14ac:dyDescent="0.3">
      <c r="P214877" s="83"/>
    </row>
    <row r="214878" spans="16:16" x14ac:dyDescent="0.3">
      <c r="P214878" s="83"/>
    </row>
    <row r="214879" spans="16:16" x14ac:dyDescent="0.3">
      <c r="P214879" s="83"/>
    </row>
    <row r="214880" spans="16:16" x14ac:dyDescent="0.3">
      <c r="P214880" s="83"/>
    </row>
    <row r="214881" spans="16:16" x14ac:dyDescent="0.3">
      <c r="P214881" s="83"/>
    </row>
    <row r="214882" spans="16:16" x14ac:dyDescent="0.3">
      <c r="P214882" s="83"/>
    </row>
    <row r="214883" spans="16:16" x14ac:dyDescent="0.3">
      <c r="P214883" s="83"/>
    </row>
    <row r="214884" spans="16:16" x14ac:dyDescent="0.3">
      <c r="P214884" s="83"/>
    </row>
    <row r="214885" spans="16:16" x14ac:dyDescent="0.3">
      <c r="P214885" s="83"/>
    </row>
    <row r="214886" spans="16:16" x14ac:dyDescent="0.3">
      <c r="P214886" s="83"/>
    </row>
    <row r="214887" spans="16:16" x14ac:dyDescent="0.3">
      <c r="P214887" s="83"/>
    </row>
    <row r="214888" spans="16:16" x14ac:dyDescent="0.3">
      <c r="P214888" s="83"/>
    </row>
    <row r="214889" spans="16:16" x14ac:dyDescent="0.3">
      <c r="P214889" s="83"/>
    </row>
    <row r="214890" spans="16:16" x14ac:dyDescent="0.3">
      <c r="P214890" s="83"/>
    </row>
    <row r="214891" spans="16:16" x14ac:dyDescent="0.3">
      <c r="P214891" s="83"/>
    </row>
    <row r="214892" spans="16:16" x14ac:dyDescent="0.3">
      <c r="P214892" s="83"/>
    </row>
    <row r="214893" spans="16:16" x14ac:dyDescent="0.3">
      <c r="P214893" s="83"/>
    </row>
    <row r="214894" spans="16:16" x14ac:dyDescent="0.3">
      <c r="P214894" s="83"/>
    </row>
    <row r="214895" spans="16:16" x14ac:dyDescent="0.3">
      <c r="P214895" s="83"/>
    </row>
    <row r="214896" spans="16:16" x14ac:dyDescent="0.3">
      <c r="P214896" s="83"/>
    </row>
    <row r="214897" spans="16:16" x14ac:dyDescent="0.3">
      <c r="P214897" s="83"/>
    </row>
    <row r="214898" spans="16:16" x14ac:dyDescent="0.3">
      <c r="P214898" s="83"/>
    </row>
    <row r="214899" spans="16:16" x14ac:dyDescent="0.3">
      <c r="P214899" s="83"/>
    </row>
    <row r="214900" spans="16:16" x14ac:dyDescent="0.3">
      <c r="P214900" s="83"/>
    </row>
    <row r="214901" spans="16:16" x14ac:dyDescent="0.3">
      <c r="P214901" s="83"/>
    </row>
    <row r="214902" spans="16:16" x14ac:dyDescent="0.3">
      <c r="P214902" s="83"/>
    </row>
    <row r="214903" spans="16:16" x14ac:dyDescent="0.3">
      <c r="P214903" s="83"/>
    </row>
    <row r="214904" spans="16:16" x14ac:dyDescent="0.3">
      <c r="P214904" s="83"/>
    </row>
    <row r="214905" spans="16:16" x14ac:dyDescent="0.3">
      <c r="P214905" s="83"/>
    </row>
    <row r="214906" spans="16:16" x14ac:dyDescent="0.3">
      <c r="P214906" s="83"/>
    </row>
    <row r="214907" spans="16:16" x14ac:dyDescent="0.3">
      <c r="P214907" s="83"/>
    </row>
    <row r="214908" spans="16:16" x14ac:dyDescent="0.3">
      <c r="P214908" s="83"/>
    </row>
    <row r="214909" spans="16:16" x14ac:dyDescent="0.3">
      <c r="P214909" s="83"/>
    </row>
    <row r="214910" spans="16:16" x14ac:dyDescent="0.3">
      <c r="P214910" s="83"/>
    </row>
    <row r="214911" spans="16:16" x14ac:dyDescent="0.3">
      <c r="P214911" s="83"/>
    </row>
    <row r="214912" spans="16:16" x14ac:dyDescent="0.3">
      <c r="P214912" s="83"/>
    </row>
    <row r="214913" spans="16:16" x14ac:dyDescent="0.3">
      <c r="P214913" s="83"/>
    </row>
    <row r="214914" spans="16:16" x14ac:dyDescent="0.3">
      <c r="P214914" s="83"/>
    </row>
    <row r="214915" spans="16:16" x14ac:dyDescent="0.3">
      <c r="P214915" s="83"/>
    </row>
    <row r="214916" spans="16:16" x14ac:dyDescent="0.3">
      <c r="P214916" s="83"/>
    </row>
    <row r="214917" spans="16:16" x14ac:dyDescent="0.3">
      <c r="P214917" s="83"/>
    </row>
    <row r="214918" spans="16:16" x14ac:dyDescent="0.3">
      <c r="P214918" s="83"/>
    </row>
    <row r="214919" spans="16:16" x14ac:dyDescent="0.3">
      <c r="P214919" s="83"/>
    </row>
    <row r="214920" spans="16:16" x14ac:dyDescent="0.3">
      <c r="P214920" s="83"/>
    </row>
    <row r="214921" spans="16:16" x14ac:dyDescent="0.3">
      <c r="P214921" s="83"/>
    </row>
    <row r="214922" spans="16:16" x14ac:dyDescent="0.3">
      <c r="P214922" s="83"/>
    </row>
    <row r="214923" spans="16:16" x14ac:dyDescent="0.3">
      <c r="P214923" s="83"/>
    </row>
    <row r="214924" spans="16:16" x14ac:dyDescent="0.3">
      <c r="P214924" s="83"/>
    </row>
    <row r="214925" spans="16:16" x14ac:dyDescent="0.3">
      <c r="P214925" s="83"/>
    </row>
    <row r="214926" spans="16:16" x14ac:dyDescent="0.3">
      <c r="P214926" s="83"/>
    </row>
    <row r="214927" spans="16:16" x14ac:dyDescent="0.3">
      <c r="P214927" s="83"/>
    </row>
    <row r="214928" spans="16:16" x14ac:dyDescent="0.3">
      <c r="P214928" s="83"/>
    </row>
    <row r="214929" spans="16:16" x14ac:dyDescent="0.3">
      <c r="P214929" s="83"/>
    </row>
    <row r="214930" spans="16:16" x14ac:dyDescent="0.3">
      <c r="P214930" s="83"/>
    </row>
    <row r="214931" spans="16:16" x14ac:dyDescent="0.3">
      <c r="P214931" s="83"/>
    </row>
    <row r="214932" spans="16:16" x14ac:dyDescent="0.3">
      <c r="P214932" s="83"/>
    </row>
    <row r="214933" spans="16:16" x14ac:dyDescent="0.3">
      <c r="P214933" s="83"/>
    </row>
    <row r="214934" spans="16:16" x14ac:dyDescent="0.3">
      <c r="P214934" s="83"/>
    </row>
    <row r="214935" spans="16:16" x14ac:dyDescent="0.3">
      <c r="P214935" s="83"/>
    </row>
    <row r="214936" spans="16:16" x14ac:dyDescent="0.3">
      <c r="P214936" s="83"/>
    </row>
    <row r="214937" spans="16:16" x14ac:dyDescent="0.3">
      <c r="P214937" s="83"/>
    </row>
    <row r="214938" spans="16:16" x14ac:dyDescent="0.3">
      <c r="P214938" s="83"/>
    </row>
    <row r="214939" spans="16:16" x14ac:dyDescent="0.3">
      <c r="P214939" s="83"/>
    </row>
    <row r="214940" spans="16:16" x14ac:dyDescent="0.3">
      <c r="P214940" s="83"/>
    </row>
    <row r="214941" spans="16:16" x14ac:dyDescent="0.3">
      <c r="P214941" s="83"/>
    </row>
    <row r="214942" spans="16:16" x14ac:dyDescent="0.3">
      <c r="P214942" s="83"/>
    </row>
    <row r="214943" spans="16:16" x14ac:dyDescent="0.3">
      <c r="P214943" s="83"/>
    </row>
    <row r="214944" spans="16:16" x14ac:dyDescent="0.3">
      <c r="P214944" s="83"/>
    </row>
    <row r="214945" spans="16:16" x14ac:dyDescent="0.3">
      <c r="P214945" s="83"/>
    </row>
    <row r="214946" spans="16:16" x14ac:dyDescent="0.3">
      <c r="P214946" s="83"/>
    </row>
    <row r="214947" spans="16:16" x14ac:dyDescent="0.3">
      <c r="P214947" s="83"/>
    </row>
    <row r="214948" spans="16:16" x14ac:dyDescent="0.3">
      <c r="P214948" s="83"/>
    </row>
    <row r="214949" spans="16:16" x14ac:dyDescent="0.3">
      <c r="P214949" s="83"/>
    </row>
    <row r="214950" spans="16:16" x14ac:dyDescent="0.3">
      <c r="P214950" s="83"/>
    </row>
    <row r="214951" spans="16:16" x14ac:dyDescent="0.3">
      <c r="P214951" s="83"/>
    </row>
    <row r="214952" spans="16:16" x14ac:dyDescent="0.3">
      <c r="P214952" s="83"/>
    </row>
    <row r="214953" spans="16:16" x14ac:dyDescent="0.3">
      <c r="P214953" s="83"/>
    </row>
    <row r="214954" spans="16:16" x14ac:dyDescent="0.3">
      <c r="P214954" s="83"/>
    </row>
    <row r="214955" spans="16:16" x14ac:dyDescent="0.3">
      <c r="P214955" s="83"/>
    </row>
    <row r="214956" spans="16:16" x14ac:dyDescent="0.3">
      <c r="P214956" s="83"/>
    </row>
    <row r="214957" spans="16:16" x14ac:dyDescent="0.3">
      <c r="P214957" s="83"/>
    </row>
    <row r="214958" spans="16:16" x14ac:dyDescent="0.3">
      <c r="P214958" s="83"/>
    </row>
    <row r="214959" spans="16:16" x14ac:dyDescent="0.3">
      <c r="P214959" s="83"/>
    </row>
    <row r="214960" spans="16:16" x14ac:dyDescent="0.3">
      <c r="P214960" s="83"/>
    </row>
    <row r="214961" spans="16:16" x14ac:dyDescent="0.3">
      <c r="P214961" s="83"/>
    </row>
    <row r="214962" spans="16:16" x14ac:dyDescent="0.3">
      <c r="P214962" s="83"/>
    </row>
    <row r="214963" spans="16:16" x14ac:dyDescent="0.3">
      <c r="P214963" s="83"/>
    </row>
    <row r="214964" spans="16:16" x14ac:dyDescent="0.3">
      <c r="P214964" s="83"/>
    </row>
    <row r="214965" spans="16:16" x14ac:dyDescent="0.3">
      <c r="P214965" s="83"/>
    </row>
    <row r="214966" spans="16:16" x14ac:dyDescent="0.3">
      <c r="P214966" s="83"/>
    </row>
    <row r="214967" spans="16:16" x14ac:dyDescent="0.3">
      <c r="P214967" s="83"/>
    </row>
    <row r="214968" spans="16:16" x14ac:dyDescent="0.3">
      <c r="P214968" s="83"/>
    </row>
    <row r="214969" spans="16:16" x14ac:dyDescent="0.3">
      <c r="P214969" s="83"/>
    </row>
    <row r="214970" spans="16:16" x14ac:dyDescent="0.3">
      <c r="P214970" s="83"/>
    </row>
    <row r="214971" spans="16:16" x14ac:dyDescent="0.3">
      <c r="P214971" s="83"/>
    </row>
    <row r="214972" spans="16:16" x14ac:dyDescent="0.3">
      <c r="P214972" s="83"/>
    </row>
    <row r="214973" spans="16:16" x14ac:dyDescent="0.3">
      <c r="P214973" s="83"/>
    </row>
    <row r="214974" spans="16:16" x14ac:dyDescent="0.3">
      <c r="P214974" s="83"/>
    </row>
    <row r="214975" spans="16:16" x14ac:dyDescent="0.3">
      <c r="P214975" s="83"/>
    </row>
    <row r="214976" spans="16:16" x14ac:dyDescent="0.3">
      <c r="P214976" s="83"/>
    </row>
    <row r="214977" spans="16:16" x14ac:dyDescent="0.3">
      <c r="P214977" s="83"/>
    </row>
    <row r="214978" spans="16:16" x14ac:dyDescent="0.3">
      <c r="P214978" s="83"/>
    </row>
    <row r="214979" spans="16:16" x14ac:dyDescent="0.3">
      <c r="P214979" s="83"/>
    </row>
    <row r="214980" spans="16:16" x14ac:dyDescent="0.3">
      <c r="P214980" s="83"/>
    </row>
    <row r="214981" spans="16:16" x14ac:dyDescent="0.3">
      <c r="P214981" s="83"/>
    </row>
    <row r="214982" spans="16:16" x14ac:dyDescent="0.3">
      <c r="P214982" s="83"/>
    </row>
    <row r="214983" spans="16:16" x14ac:dyDescent="0.3">
      <c r="P214983" s="83"/>
    </row>
    <row r="214984" spans="16:16" x14ac:dyDescent="0.3">
      <c r="P214984" s="83"/>
    </row>
    <row r="214985" spans="16:16" x14ac:dyDescent="0.3">
      <c r="P214985" s="83"/>
    </row>
    <row r="214986" spans="16:16" x14ac:dyDescent="0.3">
      <c r="P214986" s="83"/>
    </row>
    <row r="214987" spans="16:16" x14ac:dyDescent="0.3">
      <c r="P214987" s="83"/>
    </row>
    <row r="214988" spans="16:16" x14ac:dyDescent="0.3">
      <c r="P214988" s="83"/>
    </row>
    <row r="214989" spans="16:16" x14ac:dyDescent="0.3">
      <c r="P214989" s="83"/>
    </row>
    <row r="214990" spans="16:16" x14ac:dyDescent="0.3">
      <c r="P214990" s="83"/>
    </row>
    <row r="214991" spans="16:16" x14ac:dyDescent="0.3">
      <c r="P214991" s="83"/>
    </row>
    <row r="214992" spans="16:16" x14ac:dyDescent="0.3">
      <c r="P214992" s="83"/>
    </row>
    <row r="214993" spans="16:16" x14ac:dyDescent="0.3">
      <c r="P214993" s="83"/>
    </row>
    <row r="214994" spans="16:16" x14ac:dyDescent="0.3">
      <c r="P214994" s="83"/>
    </row>
    <row r="214995" spans="16:16" x14ac:dyDescent="0.3">
      <c r="P214995" s="83"/>
    </row>
    <row r="214996" spans="16:16" x14ac:dyDescent="0.3">
      <c r="P214996" s="83"/>
    </row>
    <row r="214997" spans="16:16" x14ac:dyDescent="0.3">
      <c r="P214997" s="83"/>
    </row>
    <row r="214998" spans="16:16" x14ac:dyDescent="0.3">
      <c r="P214998" s="83"/>
    </row>
    <row r="214999" spans="16:16" x14ac:dyDescent="0.3">
      <c r="P214999" s="83"/>
    </row>
    <row r="215000" spans="16:16" x14ac:dyDescent="0.3">
      <c r="P215000" s="83"/>
    </row>
    <row r="215001" spans="16:16" x14ac:dyDescent="0.3">
      <c r="P215001" s="83"/>
    </row>
    <row r="215002" spans="16:16" x14ac:dyDescent="0.3">
      <c r="P215002" s="83"/>
    </row>
    <row r="215003" spans="16:16" x14ac:dyDescent="0.3">
      <c r="P215003" s="83"/>
    </row>
    <row r="215004" spans="16:16" x14ac:dyDescent="0.3">
      <c r="P215004" s="83"/>
    </row>
    <row r="215005" spans="16:16" x14ac:dyDescent="0.3">
      <c r="P215005" s="83"/>
    </row>
    <row r="215006" spans="16:16" x14ac:dyDescent="0.3">
      <c r="P215006" s="83"/>
    </row>
    <row r="215007" spans="16:16" x14ac:dyDescent="0.3">
      <c r="P215007" s="83"/>
    </row>
    <row r="215008" spans="16:16" x14ac:dyDescent="0.3">
      <c r="P215008" s="83"/>
    </row>
    <row r="215009" spans="16:16" x14ac:dyDescent="0.3">
      <c r="P215009" s="83"/>
    </row>
    <row r="215010" spans="16:16" x14ac:dyDescent="0.3">
      <c r="P215010" s="83"/>
    </row>
    <row r="215011" spans="16:16" x14ac:dyDescent="0.3">
      <c r="P215011" s="83"/>
    </row>
    <row r="215012" spans="16:16" x14ac:dyDescent="0.3">
      <c r="P215012" s="83"/>
    </row>
    <row r="215013" spans="16:16" x14ac:dyDescent="0.3">
      <c r="P215013" s="83"/>
    </row>
    <row r="215014" spans="16:16" x14ac:dyDescent="0.3">
      <c r="P215014" s="83"/>
    </row>
    <row r="215015" spans="16:16" x14ac:dyDescent="0.3">
      <c r="P215015" s="83"/>
    </row>
    <row r="215016" spans="16:16" x14ac:dyDescent="0.3">
      <c r="P215016" s="83"/>
    </row>
    <row r="215017" spans="16:16" x14ac:dyDescent="0.3">
      <c r="P215017" s="83"/>
    </row>
    <row r="215018" spans="16:16" x14ac:dyDescent="0.3">
      <c r="P215018" s="83"/>
    </row>
    <row r="215019" spans="16:16" x14ac:dyDescent="0.3">
      <c r="P215019" s="83"/>
    </row>
    <row r="215020" spans="16:16" x14ac:dyDescent="0.3">
      <c r="P215020" s="83"/>
    </row>
    <row r="215021" spans="16:16" x14ac:dyDescent="0.3">
      <c r="P215021" s="83"/>
    </row>
    <row r="215022" spans="16:16" x14ac:dyDescent="0.3">
      <c r="P215022" s="83"/>
    </row>
    <row r="215023" spans="16:16" x14ac:dyDescent="0.3">
      <c r="P215023" s="83"/>
    </row>
    <row r="215024" spans="16:16" x14ac:dyDescent="0.3">
      <c r="P215024" s="83"/>
    </row>
    <row r="215025" spans="16:16" x14ac:dyDescent="0.3">
      <c r="P215025" s="83"/>
    </row>
    <row r="215026" spans="16:16" x14ac:dyDescent="0.3">
      <c r="P215026" s="83"/>
    </row>
    <row r="215027" spans="16:16" x14ac:dyDescent="0.3">
      <c r="P215027" s="83"/>
    </row>
    <row r="215028" spans="16:16" x14ac:dyDescent="0.3">
      <c r="P215028" s="83"/>
    </row>
    <row r="215029" spans="16:16" x14ac:dyDescent="0.3">
      <c r="P215029" s="83"/>
    </row>
    <row r="215030" spans="16:16" x14ac:dyDescent="0.3">
      <c r="P215030" s="83"/>
    </row>
    <row r="215031" spans="16:16" x14ac:dyDescent="0.3">
      <c r="P215031" s="83"/>
    </row>
    <row r="215032" spans="16:16" x14ac:dyDescent="0.3">
      <c r="P215032" s="83"/>
    </row>
    <row r="215033" spans="16:16" x14ac:dyDescent="0.3">
      <c r="P215033" s="83"/>
    </row>
    <row r="215034" spans="16:16" x14ac:dyDescent="0.3">
      <c r="P215034" s="83"/>
    </row>
    <row r="215035" spans="16:16" x14ac:dyDescent="0.3">
      <c r="P215035" s="83"/>
    </row>
    <row r="215036" spans="16:16" x14ac:dyDescent="0.3">
      <c r="P215036" s="83"/>
    </row>
    <row r="215037" spans="16:16" x14ac:dyDescent="0.3">
      <c r="P215037" s="83"/>
    </row>
    <row r="215038" spans="16:16" x14ac:dyDescent="0.3">
      <c r="P215038" s="83"/>
    </row>
    <row r="215039" spans="16:16" x14ac:dyDescent="0.3">
      <c r="P215039" s="83"/>
    </row>
    <row r="215040" spans="16:16" x14ac:dyDescent="0.3">
      <c r="P215040" s="83"/>
    </row>
    <row r="215041" spans="16:16" x14ac:dyDescent="0.3">
      <c r="P215041" s="83"/>
    </row>
    <row r="215042" spans="16:16" x14ac:dyDescent="0.3">
      <c r="P215042" s="83"/>
    </row>
    <row r="215043" spans="16:16" x14ac:dyDescent="0.3">
      <c r="P215043" s="83"/>
    </row>
    <row r="215044" spans="16:16" x14ac:dyDescent="0.3">
      <c r="P215044" s="83"/>
    </row>
    <row r="215045" spans="16:16" x14ac:dyDescent="0.3">
      <c r="P215045" s="83"/>
    </row>
    <row r="215046" spans="16:16" x14ac:dyDescent="0.3">
      <c r="P215046" s="83"/>
    </row>
    <row r="215047" spans="16:16" x14ac:dyDescent="0.3">
      <c r="P215047" s="83"/>
    </row>
    <row r="215048" spans="16:16" x14ac:dyDescent="0.3">
      <c r="P215048" s="83"/>
    </row>
    <row r="215049" spans="16:16" x14ac:dyDescent="0.3">
      <c r="P215049" s="83"/>
    </row>
    <row r="215050" spans="16:16" x14ac:dyDescent="0.3">
      <c r="P215050" s="83"/>
    </row>
    <row r="215051" spans="16:16" x14ac:dyDescent="0.3">
      <c r="P215051" s="83"/>
    </row>
    <row r="215052" spans="16:16" x14ac:dyDescent="0.3">
      <c r="P215052" s="83"/>
    </row>
    <row r="215053" spans="16:16" x14ac:dyDescent="0.3">
      <c r="P215053" s="83"/>
    </row>
    <row r="215054" spans="16:16" x14ac:dyDescent="0.3">
      <c r="P215054" s="83"/>
    </row>
    <row r="215055" spans="16:16" x14ac:dyDescent="0.3">
      <c r="P215055" s="83"/>
    </row>
    <row r="215056" spans="16:16" x14ac:dyDescent="0.3">
      <c r="P215056" s="83"/>
    </row>
    <row r="215057" spans="16:16" x14ac:dyDescent="0.3">
      <c r="P215057" s="83"/>
    </row>
    <row r="215058" spans="16:16" x14ac:dyDescent="0.3">
      <c r="P215058" s="83"/>
    </row>
    <row r="215059" spans="16:16" x14ac:dyDescent="0.3">
      <c r="P215059" s="83"/>
    </row>
    <row r="215060" spans="16:16" x14ac:dyDescent="0.3">
      <c r="P215060" s="83"/>
    </row>
    <row r="215061" spans="16:16" x14ac:dyDescent="0.3">
      <c r="P215061" s="83"/>
    </row>
    <row r="215062" spans="16:16" x14ac:dyDescent="0.3">
      <c r="P215062" s="83"/>
    </row>
    <row r="215063" spans="16:16" x14ac:dyDescent="0.3">
      <c r="P215063" s="83"/>
    </row>
    <row r="215064" spans="16:16" x14ac:dyDescent="0.3">
      <c r="P215064" s="83"/>
    </row>
    <row r="215065" spans="16:16" x14ac:dyDescent="0.3">
      <c r="P215065" s="83"/>
    </row>
    <row r="215066" spans="16:16" x14ac:dyDescent="0.3">
      <c r="P215066" s="83"/>
    </row>
    <row r="215067" spans="16:16" x14ac:dyDescent="0.3">
      <c r="P215067" s="83"/>
    </row>
    <row r="215068" spans="16:16" x14ac:dyDescent="0.3">
      <c r="P215068" s="83"/>
    </row>
    <row r="215069" spans="16:16" x14ac:dyDescent="0.3">
      <c r="P215069" s="83"/>
    </row>
    <row r="215070" spans="16:16" x14ac:dyDescent="0.3">
      <c r="P215070" s="83"/>
    </row>
    <row r="215071" spans="16:16" x14ac:dyDescent="0.3">
      <c r="P215071" s="83"/>
    </row>
    <row r="215072" spans="16:16" x14ac:dyDescent="0.3">
      <c r="P215072" s="83"/>
    </row>
    <row r="215073" spans="16:16" x14ac:dyDescent="0.3">
      <c r="P215073" s="83"/>
    </row>
    <row r="215074" spans="16:16" x14ac:dyDescent="0.3">
      <c r="P215074" s="83"/>
    </row>
    <row r="215075" spans="16:16" x14ac:dyDescent="0.3">
      <c r="P215075" s="83"/>
    </row>
    <row r="215076" spans="16:16" x14ac:dyDescent="0.3">
      <c r="P215076" s="83"/>
    </row>
    <row r="215077" spans="16:16" x14ac:dyDescent="0.3">
      <c r="P215077" s="83"/>
    </row>
    <row r="215078" spans="16:16" x14ac:dyDescent="0.3">
      <c r="P215078" s="83"/>
    </row>
    <row r="215079" spans="16:16" x14ac:dyDescent="0.3">
      <c r="P215079" s="83"/>
    </row>
    <row r="215080" spans="16:16" x14ac:dyDescent="0.3">
      <c r="P215080" s="83"/>
    </row>
    <row r="215081" spans="16:16" x14ac:dyDescent="0.3">
      <c r="P215081" s="83"/>
    </row>
    <row r="215082" spans="16:16" x14ac:dyDescent="0.3">
      <c r="P215082" s="83"/>
    </row>
    <row r="215083" spans="16:16" x14ac:dyDescent="0.3">
      <c r="P215083" s="83"/>
    </row>
    <row r="215084" spans="16:16" x14ac:dyDescent="0.3">
      <c r="P215084" s="83"/>
    </row>
    <row r="215085" spans="16:16" x14ac:dyDescent="0.3">
      <c r="P215085" s="83"/>
    </row>
    <row r="215086" spans="16:16" x14ac:dyDescent="0.3">
      <c r="P215086" s="83"/>
    </row>
    <row r="215087" spans="16:16" x14ac:dyDescent="0.3">
      <c r="P215087" s="83"/>
    </row>
    <row r="215088" spans="16:16" x14ac:dyDescent="0.3">
      <c r="P215088" s="83"/>
    </row>
    <row r="215089" spans="16:16" x14ac:dyDescent="0.3">
      <c r="P215089" s="83"/>
    </row>
    <row r="215090" spans="16:16" x14ac:dyDescent="0.3">
      <c r="P215090" s="83"/>
    </row>
    <row r="215091" spans="16:16" x14ac:dyDescent="0.3">
      <c r="P215091" s="83"/>
    </row>
    <row r="215092" spans="16:16" x14ac:dyDescent="0.3">
      <c r="P215092" s="83"/>
    </row>
    <row r="215093" spans="16:16" x14ac:dyDescent="0.3">
      <c r="P215093" s="83"/>
    </row>
    <row r="215094" spans="16:16" x14ac:dyDescent="0.3">
      <c r="P215094" s="83"/>
    </row>
    <row r="215095" spans="16:16" x14ac:dyDescent="0.3">
      <c r="P215095" s="83"/>
    </row>
    <row r="215096" spans="16:16" x14ac:dyDescent="0.3">
      <c r="P215096" s="83"/>
    </row>
    <row r="215097" spans="16:16" x14ac:dyDescent="0.3">
      <c r="P215097" s="83"/>
    </row>
    <row r="215098" spans="16:16" x14ac:dyDescent="0.3">
      <c r="P215098" s="83"/>
    </row>
    <row r="215099" spans="16:16" x14ac:dyDescent="0.3">
      <c r="P215099" s="83"/>
    </row>
    <row r="215100" spans="16:16" x14ac:dyDescent="0.3">
      <c r="P215100" s="83"/>
    </row>
    <row r="215101" spans="16:16" x14ac:dyDescent="0.3">
      <c r="P215101" s="83"/>
    </row>
    <row r="215102" spans="16:16" x14ac:dyDescent="0.3">
      <c r="P215102" s="83"/>
    </row>
    <row r="215103" spans="16:16" x14ac:dyDescent="0.3">
      <c r="P215103" s="83"/>
    </row>
    <row r="215104" spans="16:16" x14ac:dyDescent="0.3">
      <c r="P215104" s="83"/>
    </row>
    <row r="215105" spans="16:16" x14ac:dyDescent="0.3">
      <c r="P215105" s="83"/>
    </row>
    <row r="215106" spans="16:16" x14ac:dyDescent="0.3">
      <c r="P215106" s="83"/>
    </row>
    <row r="215107" spans="16:16" x14ac:dyDescent="0.3">
      <c r="P215107" s="83"/>
    </row>
    <row r="215108" spans="16:16" x14ac:dyDescent="0.3">
      <c r="P215108" s="83"/>
    </row>
    <row r="215109" spans="16:16" x14ac:dyDescent="0.3">
      <c r="P215109" s="83"/>
    </row>
    <row r="215110" spans="16:16" x14ac:dyDescent="0.3">
      <c r="P215110" s="83"/>
    </row>
    <row r="215111" spans="16:16" x14ac:dyDescent="0.3">
      <c r="P215111" s="83"/>
    </row>
    <row r="215112" spans="16:16" x14ac:dyDescent="0.3">
      <c r="P215112" s="83"/>
    </row>
    <row r="215113" spans="16:16" x14ac:dyDescent="0.3">
      <c r="P215113" s="83"/>
    </row>
    <row r="215114" spans="16:16" x14ac:dyDescent="0.3">
      <c r="P215114" s="83"/>
    </row>
    <row r="215115" spans="16:16" x14ac:dyDescent="0.3">
      <c r="P215115" s="83"/>
    </row>
    <row r="215116" spans="16:16" x14ac:dyDescent="0.3">
      <c r="P215116" s="83"/>
    </row>
    <row r="215117" spans="16:16" x14ac:dyDescent="0.3">
      <c r="P215117" s="83"/>
    </row>
    <row r="215118" spans="16:16" x14ac:dyDescent="0.3">
      <c r="P215118" s="83"/>
    </row>
    <row r="215119" spans="16:16" x14ac:dyDescent="0.3">
      <c r="P215119" s="83"/>
    </row>
    <row r="215120" spans="16:16" x14ac:dyDescent="0.3">
      <c r="P215120" s="83"/>
    </row>
    <row r="215121" spans="16:16" x14ac:dyDescent="0.3">
      <c r="P215121" s="83"/>
    </row>
    <row r="215122" spans="16:16" x14ac:dyDescent="0.3">
      <c r="P215122" s="83"/>
    </row>
    <row r="215123" spans="16:16" x14ac:dyDescent="0.3">
      <c r="P215123" s="83"/>
    </row>
    <row r="215124" spans="16:16" x14ac:dyDescent="0.3">
      <c r="P215124" s="83"/>
    </row>
    <row r="215125" spans="16:16" x14ac:dyDescent="0.3">
      <c r="P215125" s="83"/>
    </row>
    <row r="215126" spans="16:16" x14ac:dyDescent="0.3">
      <c r="P215126" s="83"/>
    </row>
    <row r="215127" spans="16:16" x14ac:dyDescent="0.3">
      <c r="P215127" s="83"/>
    </row>
    <row r="215128" spans="16:16" x14ac:dyDescent="0.3">
      <c r="P215128" s="83"/>
    </row>
    <row r="215129" spans="16:16" x14ac:dyDescent="0.3">
      <c r="P215129" s="83"/>
    </row>
    <row r="215130" spans="16:16" x14ac:dyDescent="0.3">
      <c r="P215130" s="83"/>
    </row>
    <row r="215131" spans="16:16" x14ac:dyDescent="0.3">
      <c r="P215131" s="83"/>
    </row>
    <row r="215132" spans="16:16" x14ac:dyDescent="0.3">
      <c r="P215132" s="83"/>
    </row>
    <row r="215133" spans="16:16" x14ac:dyDescent="0.3">
      <c r="P215133" s="83"/>
    </row>
    <row r="215134" spans="16:16" x14ac:dyDescent="0.3">
      <c r="P215134" s="83"/>
    </row>
    <row r="215135" spans="16:16" x14ac:dyDescent="0.3">
      <c r="P215135" s="83"/>
    </row>
    <row r="215136" spans="16:16" x14ac:dyDescent="0.3">
      <c r="P215136" s="83"/>
    </row>
    <row r="215137" spans="16:16" x14ac:dyDescent="0.3">
      <c r="P215137" s="83"/>
    </row>
    <row r="215138" spans="16:16" x14ac:dyDescent="0.3">
      <c r="P215138" s="83"/>
    </row>
    <row r="215139" spans="16:16" x14ac:dyDescent="0.3">
      <c r="P215139" s="83"/>
    </row>
    <row r="215140" spans="16:16" x14ac:dyDescent="0.3">
      <c r="P215140" s="83"/>
    </row>
    <row r="215141" spans="16:16" x14ac:dyDescent="0.3">
      <c r="P215141" s="83"/>
    </row>
    <row r="215142" spans="16:16" x14ac:dyDescent="0.3">
      <c r="P215142" s="83"/>
    </row>
    <row r="215143" spans="16:16" x14ac:dyDescent="0.3">
      <c r="P215143" s="83"/>
    </row>
    <row r="215144" spans="16:16" x14ac:dyDescent="0.3">
      <c r="P215144" s="83"/>
    </row>
    <row r="215145" spans="16:16" x14ac:dyDescent="0.3">
      <c r="P215145" s="83"/>
    </row>
    <row r="215146" spans="16:16" x14ac:dyDescent="0.3">
      <c r="P215146" s="83"/>
    </row>
    <row r="215147" spans="16:16" x14ac:dyDescent="0.3">
      <c r="P215147" s="83"/>
    </row>
    <row r="215148" spans="16:16" x14ac:dyDescent="0.3">
      <c r="P215148" s="83"/>
    </row>
    <row r="215149" spans="16:16" x14ac:dyDescent="0.3">
      <c r="P215149" s="83"/>
    </row>
    <row r="215150" spans="16:16" x14ac:dyDescent="0.3">
      <c r="P215150" s="83"/>
    </row>
    <row r="215151" spans="16:16" x14ac:dyDescent="0.3">
      <c r="P215151" s="83"/>
    </row>
    <row r="215152" spans="16:16" x14ac:dyDescent="0.3">
      <c r="P215152" s="83"/>
    </row>
    <row r="215153" spans="16:16" x14ac:dyDescent="0.3">
      <c r="P215153" s="83"/>
    </row>
    <row r="215154" spans="16:16" x14ac:dyDescent="0.3">
      <c r="P215154" s="83"/>
    </row>
    <row r="215155" spans="16:16" x14ac:dyDescent="0.3">
      <c r="P215155" s="83"/>
    </row>
    <row r="215156" spans="16:16" x14ac:dyDescent="0.3">
      <c r="P215156" s="83"/>
    </row>
    <row r="215157" spans="16:16" x14ac:dyDescent="0.3">
      <c r="P215157" s="83"/>
    </row>
    <row r="215158" spans="16:16" x14ac:dyDescent="0.3">
      <c r="P215158" s="83"/>
    </row>
    <row r="215159" spans="16:16" x14ac:dyDescent="0.3">
      <c r="P215159" s="83"/>
    </row>
    <row r="215160" spans="16:16" x14ac:dyDescent="0.3">
      <c r="P215160" s="83"/>
    </row>
    <row r="215161" spans="16:16" x14ac:dyDescent="0.3">
      <c r="P215161" s="83"/>
    </row>
    <row r="215162" spans="16:16" x14ac:dyDescent="0.3">
      <c r="P215162" s="83"/>
    </row>
    <row r="215163" spans="16:16" x14ac:dyDescent="0.3">
      <c r="P215163" s="83"/>
    </row>
    <row r="215164" spans="16:16" x14ac:dyDescent="0.3">
      <c r="P215164" s="83"/>
    </row>
    <row r="215165" spans="16:16" x14ac:dyDescent="0.3">
      <c r="P215165" s="83"/>
    </row>
    <row r="215166" spans="16:16" x14ac:dyDescent="0.3">
      <c r="P215166" s="83"/>
    </row>
    <row r="215167" spans="16:16" x14ac:dyDescent="0.3">
      <c r="P215167" s="83"/>
    </row>
    <row r="215168" spans="16:16" x14ac:dyDescent="0.3">
      <c r="P215168" s="83"/>
    </row>
    <row r="215169" spans="16:16" x14ac:dyDescent="0.3">
      <c r="P215169" s="83"/>
    </row>
    <row r="215170" spans="16:16" x14ac:dyDescent="0.3">
      <c r="P215170" s="83"/>
    </row>
    <row r="215171" spans="16:16" x14ac:dyDescent="0.3">
      <c r="P215171" s="83"/>
    </row>
    <row r="215172" spans="16:16" x14ac:dyDescent="0.3">
      <c r="P215172" s="83"/>
    </row>
    <row r="215173" spans="16:16" x14ac:dyDescent="0.3">
      <c r="P215173" s="83"/>
    </row>
    <row r="215174" spans="16:16" x14ac:dyDescent="0.3">
      <c r="P215174" s="83"/>
    </row>
    <row r="215175" spans="16:16" x14ac:dyDescent="0.3">
      <c r="P215175" s="83"/>
    </row>
    <row r="215176" spans="16:16" x14ac:dyDescent="0.3">
      <c r="P215176" s="83"/>
    </row>
    <row r="215177" spans="16:16" x14ac:dyDescent="0.3">
      <c r="P215177" s="83"/>
    </row>
    <row r="215178" spans="16:16" x14ac:dyDescent="0.3">
      <c r="P215178" s="83"/>
    </row>
    <row r="215179" spans="16:16" x14ac:dyDescent="0.3">
      <c r="P215179" s="83"/>
    </row>
    <row r="215180" spans="16:16" x14ac:dyDescent="0.3">
      <c r="P215180" s="83"/>
    </row>
    <row r="215181" spans="16:16" x14ac:dyDescent="0.3">
      <c r="P215181" s="83"/>
    </row>
    <row r="215182" spans="16:16" x14ac:dyDescent="0.3">
      <c r="P215182" s="83"/>
    </row>
    <row r="215183" spans="16:16" x14ac:dyDescent="0.3">
      <c r="P215183" s="83"/>
    </row>
    <row r="215184" spans="16:16" x14ac:dyDescent="0.3">
      <c r="P215184" s="83"/>
    </row>
    <row r="215185" spans="16:16" x14ac:dyDescent="0.3">
      <c r="P215185" s="83"/>
    </row>
    <row r="215186" spans="16:16" x14ac:dyDescent="0.3">
      <c r="P215186" s="83"/>
    </row>
    <row r="215187" spans="16:16" x14ac:dyDescent="0.3">
      <c r="P215187" s="83"/>
    </row>
    <row r="215188" spans="16:16" x14ac:dyDescent="0.3">
      <c r="P215188" s="83"/>
    </row>
    <row r="215189" spans="16:16" x14ac:dyDescent="0.3">
      <c r="P215189" s="83"/>
    </row>
    <row r="215190" spans="16:16" x14ac:dyDescent="0.3">
      <c r="P215190" s="83"/>
    </row>
    <row r="215191" spans="16:16" x14ac:dyDescent="0.3">
      <c r="P215191" s="83"/>
    </row>
    <row r="215192" spans="16:16" x14ac:dyDescent="0.3">
      <c r="P215192" s="83"/>
    </row>
    <row r="215193" spans="16:16" x14ac:dyDescent="0.3">
      <c r="P215193" s="83"/>
    </row>
    <row r="215194" spans="16:16" x14ac:dyDescent="0.3">
      <c r="P215194" s="83"/>
    </row>
    <row r="215195" spans="16:16" x14ac:dyDescent="0.3">
      <c r="P215195" s="83"/>
    </row>
    <row r="215196" spans="16:16" x14ac:dyDescent="0.3">
      <c r="P215196" s="83"/>
    </row>
    <row r="215197" spans="16:16" x14ac:dyDescent="0.3">
      <c r="P215197" s="83"/>
    </row>
    <row r="215198" spans="16:16" x14ac:dyDescent="0.3">
      <c r="P215198" s="83"/>
    </row>
    <row r="215199" spans="16:16" x14ac:dyDescent="0.3">
      <c r="P215199" s="83"/>
    </row>
    <row r="215200" spans="16:16" x14ac:dyDescent="0.3">
      <c r="P215200" s="83"/>
    </row>
    <row r="215201" spans="16:16" x14ac:dyDescent="0.3">
      <c r="P215201" s="83"/>
    </row>
    <row r="215202" spans="16:16" x14ac:dyDescent="0.3">
      <c r="P215202" s="83"/>
    </row>
    <row r="215203" spans="16:16" x14ac:dyDescent="0.3">
      <c r="P215203" s="83"/>
    </row>
    <row r="215204" spans="16:16" x14ac:dyDescent="0.3">
      <c r="P215204" s="83"/>
    </row>
    <row r="215205" spans="16:16" x14ac:dyDescent="0.3">
      <c r="P215205" s="83"/>
    </row>
    <row r="215206" spans="16:16" x14ac:dyDescent="0.3">
      <c r="P215206" s="83"/>
    </row>
    <row r="215207" spans="16:16" x14ac:dyDescent="0.3">
      <c r="P215207" s="83"/>
    </row>
    <row r="215208" spans="16:16" x14ac:dyDescent="0.3">
      <c r="P215208" s="83"/>
    </row>
    <row r="215209" spans="16:16" x14ac:dyDescent="0.3">
      <c r="P215209" s="83"/>
    </row>
    <row r="215210" spans="16:16" x14ac:dyDescent="0.3">
      <c r="P215210" s="83"/>
    </row>
    <row r="215211" spans="16:16" x14ac:dyDescent="0.3">
      <c r="P215211" s="83"/>
    </row>
    <row r="215212" spans="16:16" x14ac:dyDescent="0.3">
      <c r="P215212" s="83"/>
    </row>
    <row r="215213" spans="16:16" x14ac:dyDescent="0.3">
      <c r="P215213" s="83"/>
    </row>
    <row r="215214" spans="16:16" x14ac:dyDescent="0.3">
      <c r="P215214" s="83"/>
    </row>
    <row r="215215" spans="16:16" x14ac:dyDescent="0.3">
      <c r="P215215" s="83"/>
    </row>
    <row r="215216" spans="16:16" x14ac:dyDescent="0.3">
      <c r="P215216" s="83"/>
    </row>
    <row r="215217" spans="16:16" x14ac:dyDescent="0.3">
      <c r="P215217" s="83"/>
    </row>
    <row r="215218" spans="16:16" x14ac:dyDescent="0.3">
      <c r="P215218" s="83"/>
    </row>
    <row r="215219" spans="16:16" x14ac:dyDescent="0.3">
      <c r="P215219" s="83"/>
    </row>
    <row r="215220" spans="16:16" x14ac:dyDescent="0.3">
      <c r="P215220" s="83"/>
    </row>
    <row r="215221" spans="16:16" x14ac:dyDescent="0.3">
      <c r="P215221" s="83"/>
    </row>
    <row r="215222" spans="16:16" x14ac:dyDescent="0.3">
      <c r="P215222" s="83"/>
    </row>
    <row r="215223" spans="16:16" x14ac:dyDescent="0.3">
      <c r="P215223" s="83"/>
    </row>
    <row r="215224" spans="16:16" x14ac:dyDescent="0.3">
      <c r="P215224" s="83"/>
    </row>
    <row r="215225" spans="16:16" x14ac:dyDescent="0.3">
      <c r="P215225" s="83"/>
    </row>
    <row r="215226" spans="16:16" x14ac:dyDescent="0.3">
      <c r="P215226" s="83"/>
    </row>
    <row r="215227" spans="16:16" x14ac:dyDescent="0.3">
      <c r="P215227" s="83"/>
    </row>
    <row r="215228" spans="16:16" x14ac:dyDescent="0.3">
      <c r="P215228" s="83"/>
    </row>
    <row r="215229" spans="16:16" x14ac:dyDescent="0.3">
      <c r="P215229" s="83"/>
    </row>
    <row r="215230" spans="16:16" x14ac:dyDescent="0.3">
      <c r="P215230" s="83"/>
    </row>
    <row r="215231" spans="16:16" x14ac:dyDescent="0.3">
      <c r="P215231" s="83"/>
    </row>
    <row r="215232" spans="16:16" x14ac:dyDescent="0.3">
      <c r="P215232" s="83"/>
    </row>
    <row r="215233" spans="16:16" x14ac:dyDescent="0.3">
      <c r="P215233" s="83"/>
    </row>
    <row r="215234" spans="16:16" x14ac:dyDescent="0.3">
      <c r="P215234" s="83"/>
    </row>
    <row r="215235" spans="16:16" x14ac:dyDescent="0.3">
      <c r="P215235" s="83"/>
    </row>
    <row r="215236" spans="16:16" x14ac:dyDescent="0.3">
      <c r="P215236" s="83"/>
    </row>
    <row r="215237" spans="16:16" x14ac:dyDescent="0.3">
      <c r="P215237" s="83"/>
    </row>
    <row r="215238" spans="16:16" x14ac:dyDescent="0.3">
      <c r="P215238" s="83"/>
    </row>
    <row r="215239" spans="16:16" x14ac:dyDescent="0.3">
      <c r="P215239" s="83"/>
    </row>
    <row r="215240" spans="16:16" x14ac:dyDescent="0.3">
      <c r="P215240" s="83"/>
    </row>
    <row r="215241" spans="16:16" x14ac:dyDescent="0.3">
      <c r="P215241" s="83"/>
    </row>
    <row r="215242" spans="16:16" x14ac:dyDescent="0.3">
      <c r="P215242" s="83"/>
    </row>
    <row r="215243" spans="16:16" x14ac:dyDescent="0.3">
      <c r="P215243" s="83"/>
    </row>
    <row r="215244" spans="16:16" x14ac:dyDescent="0.3">
      <c r="P215244" s="83"/>
    </row>
    <row r="215245" spans="16:16" x14ac:dyDescent="0.3">
      <c r="P215245" s="83"/>
    </row>
    <row r="215246" spans="16:16" x14ac:dyDescent="0.3">
      <c r="P215246" s="83"/>
    </row>
    <row r="215247" spans="16:16" x14ac:dyDescent="0.3">
      <c r="P215247" s="83"/>
    </row>
    <row r="215248" spans="16:16" x14ac:dyDescent="0.3">
      <c r="P215248" s="83"/>
    </row>
    <row r="215249" spans="16:16" x14ac:dyDescent="0.3">
      <c r="P215249" s="83"/>
    </row>
    <row r="215250" spans="16:16" x14ac:dyDescent="0.3">
      <c r="P215250" s="83"/>
    </row>
    <row r="215251" spans="16:16" x14ac:dyDescent="0.3">
      <c r="P215251" s="83"/>
    </row>
    <row r="215252" spans="16:16" x14ac:dyDescent="0.3">
      <c r="P215252" s="83"/>
    </row>
    <row r="215253" spans="16:16" x14ac:dyDescent="0.3">
      <c r="P215253" s="83"/>
    </row>
    <row r="215254" spans="16:16" x14ac:dyDescent="0.3">
      <c r="P215254" s="83"/>
    </row>
    <row r="215255" spans="16:16" x14ac:dyDescent="0.3">
      <c r="P215255" s="83"/>
    </row>
    <row r="215256" spans="16:16" x14ac:dyDescent="0.3">
      <c r="P215256" s="83"/>
    </row>
    <row r="215257" spans="16:16" x14ac:dyDescent="0.3">
      <c r="P215257" s="83"/>
    </row>
    <row r="215258" spans="16:16" x14ac:dyDescent="0.3">
      <c r="P215258" s="83"/>
    </row>
    <row r="215259" spans="16:16" x14ac:dyDescent="0.3">
      <c r="P215259" s="83"/>
    </row>
    <row r="215260" spans="16:16" x14ac:dyDescent="0.3">
      <c r="P215260" s="83"/>
    </row>
    <row r="215261" spans="16:16" x14ac:dyDescent="0.3">
      <c r="P215261" s="83"/>
    </row>
    <row r="215262" spans="16:16" x14ac:dyDescent="0.3">
      <c r="P215262" s="83"/>
    </row>
    <row r="215263" spans="16:16" x14ac:dyDescent="0.3">
      <c r="P215263" s="83"/>
    </row>
    <row r="215264" spans="16:16" x14ac:dyDescent="0.3">
      <c r="P215264" s="83"/>
    </row>
    <row r="215265" spans="16:16" x14ac:dyDescent="0.3">
      <c r="P215265" s="83"/>
    </row>
    <row r="215266" spans="16:16" x14ac:dyDescent="0.3">
      <c r="P215266" s="83"/>
    </row>
    <row r="215267" spans="16:16" x14ac:dyDescent="0.3">
      <c r="P215267" s="83"/>
    </row>
    <row r="215268" spans="16:16" x14ac:dyDescent="0.3">
      <c r="P215268" s="83"/>
    </row>
    <row r="215269" spans="16:16" x14ac:dyDescent="0.3">
      <c r="P215269" s="83"/>
    </row>
    <row r="215270" spans="16:16" x14ac:dyDescent="0.3">
      <c r="P215270" s="83"/>
    </row>
    <row r="215271" spans="16:16" x14ac:dyDescent="0.3">
      <c r="P215271" s="83"/>
    </row>
    <row r="215272" spans="16:16" x14ac:dyDescent="0.3">
      <c r="P215272" s="83"/>
    </row>
    <row r="215273" spans="16:16" x14ac:dyDescent="0.3">
      <c r="P215273" s="83"/>
    </row>
    <row r="215274" spans="16:16" x14ac:dyDescent="0.3">
      <c r="P215274" s="83"/>
    </row>
    <row r="215275" spans="16:16" x14ac:dyDescent="0.3">
      <c r="P215275" s="83"/>
    </row>
    <row r="215276" spans="16:16" x14ac:dyDescent="0.3">
      <c r="P215276" s="83"/>
    </row>
    <row r="215277" spans="16:16" x14ac:dyDescent="0.3">
      <c r="P215277" s="83"/>
    </row>
    <row r="215278" spans="16:16" x14ac:dyDescent="0.3">
      <c r="P215278" s="83"/>
    </row>
    <row r="215279" spans="16:16" x14ac:dyDescent="0.3">
      <c r="P215279" s="83"/>
    </row>
    <row r="215280" spans="16:16" x14ac:dyDescent="0.3">
      <c r="P215280" s="83"/>
    </row>
    <row r="215281" spans="16:16" x14ac:dyDescent="0.3">
      <c r="P215281" s="83"/>
    </row>
    <row r="215282" spans="16:16" x14ac:dyDescent="0.3">
      <c r="P215282" s="83"/>
    </row>
    <row r="215283" spans="16:16" x14ac:dyDescent="0.3">
      <c r="P215283" s="83"/>
    </row>
    <row r="215284" spans="16:16" x14ac:dyDescent="0.3">
      <c r="P215284" s="83"/>
    </row>
    <row r="215285" spans="16:16" x14ac:dyDescent="0.3">
      <c r="P215285" s="83"/>
    </row>
    <row r="215286" spans="16:16" x14ac:dyDescent="0.3">
      <c r="P215286" s="83"/>
    </row>
    <row r="215287" spans="16:16" x14ac:dyDescent="0.3">
      <c r="P215287" s="83"/>
    </row>
    <row r="215288" spans="16:16" x14ac:dyDescent="0.3">
      <c r="P215288" s="83"/>
    </row>
    <row r="215289" spans="16:16" x14ac:dyDescent="0.3">
      <c r="P215289" s="83"/>
    </row>
    <row r="215290" spans="16:16" x14ac:dyDescent="0.3">
      <c r="P215290" s="83"/>
    </row>
    <row r="215291" spans="16:16" x14ac:dyDescent="0.3">
      <c r="P215291" s="83"/>
    </row>
    <row r="215292" spans="16:16" x14ac:dyDescent="0.3">
      <c r="P215292" s="83"/>
    </row>
    <row r="215293" spans="16:16" x14ac:dyDescent="0.3">
      <c r="P215293" s="83"/>
    </row>
    <row r="215294" spans="16:16" x14ac:dyDescent="0.3">
      <c r="P215294" s="83"/>
    </row>
    <row r="215295" spans="16:16" x14ac:dyDescent="0.3">
      <c r="P215295" s="83"/>
    </row>
    <row r="215296" spans="16:16" x14ac:dyDescent="0.3">
      <c r="P215296" s="83"/>
    </row>
    <row r="215297" spans="16:16" x14ac:dyDescent="0.3">
      <c r="P215297" s="83"/>
    </row>
    <row r="215298" spans="16:16" x14ac:dyDescent="0.3">
      <c r="P215298" s="83"/>
    </row>
    <row r="215299" spans="16:16" x14ac:dyDescent="0.3">
      <c r="P215299" s="83"/>
    </row>
    <row r="215300" spans="16:16" x14ac:dyDescent="0.3">
      <c r="P215300" s="83"/>
    </row>
    <row r="215301" spans="16:16" x14ac:dyDescent="0.3">
      <c r="P215301" s="83"/>
    </row>
    <row r="215302" spans="16:16" x14ac:dyDescent="0.3">
      <c r="P215302" s="83"/>
    </row>
    <row r="215303" spans="16:16" x14ac:dyDescent="0.3">
      <c r="P215303" s="83"/>
    </row>
    <row r="215304" spans="16:16" x14ac:dyDescent="0.3">
      <c r="P215304" s="83"/>
    </row>
    <row r="215305" spans="16:16" x14ac:dyDescent="0.3">
      <c r="P215305" s="83"/>
    </row>
    <row r="215306" spans="16:16" x14ac:dyDescent="0.3">
      <c r="P215306" s="83"/>
    </row>
    <row r="215307" spans="16:16" x14ac:dyDescent="0.3">
      <c r="P215307" s="83"/>
    </row>
    <row r="215308" spans="16:16" x14ac:dyDescent="0.3">
      <c r="P215308" s="83"/>
    </row>
    <row r="215309" spans="16:16" x14ac:dyDescent="0.3">
      <c r="P215309" s="83"/>
    </row>
    <row r="215310" spans="16:16" x14ac:dyDescent="0.3">
      <c r="P215310" s="83"/>
    </row>
    <row r="215311" spans="16:16" x14ac:dyDescent="0.3">
      <c r="P215311" s="83"/>
    </row>
    <row r="215312" spans="16:16" x14ac:dyDescent="0.3">
      <c r="P215312" s="83"/>
    </row>
    <row r="215313" spans="16:16" x14ac:dyDescent="0.3">
      <c r="P215313" s="83"/>
    </row>
    <row r="215314" spans="16:16" x14ac:dyDescent="0.3">
      <c r="P215314" s="83"/>
    </row>
    <row r="215315" spans="16:16" x14ac:dyDescent="0.3">
      <c r="P215315" s="83"/>
    </row>
    <row r="215316" spans="16:16" x14ac:dyDescent="0.3">
      <c r="P215316" s="83"/>
    </row>
    <row r="215317" spans="16:16" x14ac:dyDescent="0.3">
      <c r="P215317" s="83"/>
    </row>
    <row r="215318" spans="16:16" x14ac:dyDescent="0.3">
      <c r="P215318" s="83"/>
    </row>
    <row r="215319" spans="16:16" x14ac:dyDescent="0.3">
      <c r="P215319" s="83"/>
    </row>
    <row r="215320" spans="16:16" x14ac:dyDescent="0.3">
      <c r="P215320" s="83"/>
    </row>
    <row r="215321" spans="16:16" x14ac:dyDescent="0.3">
      <c r="P215321" s="83"/>
    </row>
    <row r="215322" spans="16:16" x14ac:dyDescent="0.3">
      <c r="P215322" s="83"/>
    </row>
    <row r="215323" spans="16:16" x14ac:dyDescent="0.3">
      <c r="P215323" s="83"/>
    </row>
    <row r="215324" spans="16:16" x14ac:dyDescent="0.3">
      <c r="P215324" s="83"/>
    </row>
    <row r="215325" spans="16:16" x14ac:dyDescent="0.3">
      <c r="P215325" s="83"/>
    </row>
    <row r="215326" spans="16:16" x14ac:dyDescent="0.3">
      <c r="P215326" s="83"/>
    </row>
    <row r="215327" spans="16:16" x14ac:dyDescent="0.3">
      <c r="P215327" s="83"/>
    </row>
    <row r="215328" spans="16:16" x14ac:dyDescent="0.3">
      <c r="P215328" s="83"/>
    </row>
    <row r="215329" spans="16:16" x14ac:dyDescent="0.3">
      <c r="P215329" s="83"/>
    </row>
    <row r="215330" spans="16:16" x14ac:dyDescent="0.3">
      <c r="P215330" s="83"/>
    </row>
    <row r="215331" spans="16:16" x14ac:dyDescent="0.3">
      <c r="P215331" s="83"/>
    </row>
    <row r="215332" spans="16:16" x14ac:dyDescent="0.3">
      <c r="P215332" s="83"/>
    </row>
    <row r="215333" spans="16:16" x14ac:dyDescent="0.3">
      <c r="P215333" s="83"/>
    </row>
    <row r="215334" spans="16:16" x14ac:dyDescent="0.3">
      <c r="P215334" s="83"/>
    </row>
    <row r="215335" spans="16:16" x14ac:dyDescent="0.3">
      <c r="P215335" s="83"/>
    </row>
    <row r="215336" spans="16:16" x14ac:dyDescent="0.3">
      <c r="P215336" s="83"/>
    </row>
    <row r="215337" spans="16:16" x14ac:dyDescent="0.3">
      <c r="P215337" s="83"/>
    </row>
    <row r="215338" spans="16:16" x14ac:dyDescent="0.3">
      <c r="P215338" s="83"/>
    </row>
    <row r="215339" spans="16:16" x14ac:dyDescent="0.3">
      <c r="P215339" s="83"/>
    </row>
    <row r="215340" spans="16:16" x14ac:dyDescent="0.3">
      <c r="P215340" s="83"/>
    </row>
    <row r="215341" spans="16:16" x14ac:dyDescent="0.3">
      <c r="P215341" s="83"/>
    </row>
    <row r="215342" spans="16:16" x14ac:dyDescent="0.3">
      <c r="P215342" s="83"/>
    </row>
    <row r="215343" spans="16:16" x14ac:dyDescent="0.3">
      <c r="P215343" s="83"/>
    </row>
    <row r="215344" spans="16:16" x14ac:dyDescent="0.3">
      <c r="P215344" s="83"/>
    </row>
    <row r="215345" spans="16:16" x14ac:dyDescent="0.3">
      <c r="P215345" s="83"/>
    </row>
    <row r="215346" spans="16:16" x14ac:dyDescent="0.3">
      <c r="P215346" s="83"/>
    </row>
    <row r="215347" spans="16:16" x14ac:dyDescent="0.3">
      <c r="P215347" s="83"/>
    </row>
    <row r="215348" spans="16:16" x14ac:dyDescent="0.3">
      <c r="P215348" s="83"/>
    </row>
    <row r="215349" spans="16:16" x14ac:dyDescent="0.3">
      <c r="P215349" s="83"/>
    </row>
    <row r="215350" spans="16:16" x14ac:dyDescent="0.3">
      <c r="P215350" s="83"/>
    </row>
    <row r="215351" spans="16:16" x14ac:dyDescent="0.3">
      <c r="P215351" s="83"/>
    </row>
    <row r="215352" spans="16:16" x14ac:dyDescent="0.3">
      <c r="P215352" s="83"/>
    </row>
    <row r="215353" spans="16:16" x14ac:dyDescent="0.3">
      <c r="P215353" s="83"/>
    </row>
    <row r="215354" spans="16:16" x14ac:dyDescent="0.3">
      <c r="P215354" s="83"/>
    </row>
    <row r="215355" spans="16:16" x14ac:dyDescent="0.3">
      <c r="P215355" s="83"/>
    </row>
    <row r="215356" spans="16:16" x14ac:dyDescent="0.3">
      <c r="P215356" s="83"/>
    </row>
    <row r="215357" spans="16:16" x14ac:dyDescent="0.3">
      <c r="P215357" s="83"/>
    </row>
    <row r="215358" spans="16:16" x14ac:dyDescent="0.3">
      <c r="P215358" s="83"/>
    </row>
    <row r="215359" spans="16:16" x14ac:dyDescent="0.3">
      <c r="P215359" s="83"/>
    </row>
    <row r="215360" spans="16:16" x14ac:dyDescent="0.3">
      <c r="P215360" s="83"/>
    </row>
    <row r="215361" spans="16:16" x14ac:dyDescent="0.3">
      <c r="P215361" s="83"/>
    </row>
    <row r="215362" spans="16:16" x14ac:dyDescent="0.3">
      <c r="P215362" s="83"/>
    </row>
    <row r="215363" spans="16:16" x14ac:dyDescent="0.3">
      <c r="P215363" s="83"/>
    </row>
    <row r="215364" spans="16:16" x14ac:dyDescent="0.3">
      <c r="P215364" s="83"/>
    </row>
    <row r="215365" spans="16:16" x14ac:dyDescent="0.3">
      <c r="P215365" s="83"/>
    </row>
    <row r="215366" spans="16:16" x14ac:dyDescent="0.3">
      <c r="P215366" s="83"/>
    </row>
    <row r="215367" spans="16:16" x14ac:dyDescent="0.3">
      <c r="P215367" s="83"/>
    </row>
    <row r="215368" spans="16:16" x14ac:dyDescent="0.3">
      <c r="P215368" s="83"/>
    </row>
    <row r="215369" spans="16:16" x14ac:dyDescent="0.3">
      <c r="P215369" s="83"/>
    </row>
    <row r="215370" spans="16:16" x14ac:dyDescent="0.3">
      <c r="P215370" s="83"/>
    </row>
    <row r="215371" spans="16:16" x14ac:dyDescent="0.3">
      <c r="P215371" s="83"/>
    </row>
    <row r="215372" spans="16:16" x14ac:dyDescent="0.3">
      <c r="P215372" s="83"/>
    </row>
    <row r="215373" spans="16:16" x14ac:dyDescent="0.3">
      <c r="P215373" s="83"/>
    </row>
    <row r="215374" spans="16:16" x14ac:dyDescent="0.3">
      <c r="P215374" s="83"/>
    </row>
    <row r="215375" spans="16:16" x14ac:dyDescent="0.3">
      <c r="P215375" s="83"/>
    </row>
    <row r="215376" spans="16:16" x14ac:dyDescent="0.3">
      <c r="P215376" s="83"/>
    </row>
    <row r="215377" spans="16:16" x14ac:dyDescent="0.3">
      <c r="P215377" s="83"/>
    </row>
    <row r="215378" spans="16:16" x14ac:dyDescent="0.3">
      <c r="P215378" s="83"/>
    </row>
    <row r="215379" spans="16:16" x14ac:dyDescent="0.3">
      <c r="P215379" s="83"/>
    </row>
    <row r="215380" spans="16:16" x14ac:dyDescent="0.3">
      <c r="P215380" s="83"/>
    </row>
    <row r="215381" spans="16:16" x14ac:dyDescent="0.3">
      <c r="P215381" s="83"/>
    </row>
    <row r="215382" spans="16:16" x14ac:dyDescent="0.3">
      <c r="P215382" s="83"/>
    </row>
    <row r="215383" spans="16:16" x14ac:dyDescent="0.3">
      <c r="P215383" s="83"/>
    </row>
    <row r="215384" spans="16:16" x14ac:dyDescent="0.3">
      <c r="P215384" s="83"/>
    </row>
    <row r="215385" spans="16:16" x14ac:dyDescent="0.3">
      <c r="P215385" s="83"/>
    </row>
    <row r="215386" spans="16:16" x14ac:dyDescent="0.3">
      <c r="P215386" s="83"/>
    </row>
    <row r="215387" spans="16:16" x14ac:dyDescent="0.3">
      <c r="P215387" s="83"/>
    </row>
    <row r="215388" spans="16:16" x14ac:dyDescent="0.3">
      <c r="P215388" s="83"/>
    </row>
    <row r="215389" spans="16:16" x14ac:dyDescent="0.3">
      <c r="P215389" s="83"/>
    </row>
    <row r="215390" spans="16:16" x14ac:dyDescent="0.3">
      <c r="P215390" s="83"/>
    </row>
    <row r="215391" spans="16:16" x14ac:dyDescent="0.3">
      <c r="P215391" s="83"/>
    </row>
    <row r="215392" spans="16:16" x14ac:dyDescent="0.3">
      <c r="P215392" s="83"/>
    </row>
    <row r="215393" spans="16:16" x14ac:dyDescent="0.3">
      <c r="P215393" s="83"/>
    </row>
    <row r="215394" spans="16:16" x14ac:dyDescent="0.3">
      <c r="P215394" s="83"/>
    </row>
    <row r="215395" spans="16:16" x14ac:dyDescent="0.3">
      <c r="P215395" s="83"/>
    </row>
    <row r="215396" spans="16:16" x14ac:dyDescent="0.3">
      <c r="P215396" s="83"/>
    </row>
    <row r="215397" spans="16:16" x14ac:dyDescent="0.3">
      <c r="P215397" s="83"/>
    </row>
    <row r="215398" spans="16:16" x14ac:dyDescent="0.3">
      <c r="P215398" s="83"/>
    </row>
    <row r="215399" spans="16:16" x14ac:dyDescent="0.3">
      <c r="P215399" s="83"/>
    </row>
    <row r="215400" spans="16:16" x14ac:dyDescent="0.3">
      <c r="P215400" s="83"/>
    </row>
    <row r="215401" spans="16:16" x14ac:dyDescent="0.3">
      <c r="P215401" s="83"/>
    </row>
    <row r="215402" spans="16:16" x14ac:dyDescent="0.3">
      <c r="P215402" s="83"/>
    </row>
    <row r="215403" spans="16:16" x14ac:dyDescent="0.3">
      <c r="P215403" s="83"/>
    </row>
    <row r="215404" spans="16:16" x14ac:dyDescent="0.3">
      <c r="P215404" s="83"/>
    </row>
    <row r="215405" spans="16:16" x14ac:dyDescent="0.3">
      <c r="P215405" s="83"/>
    </row>
    <row r="215406" spans="16:16" x14ac:dyDescent="0.3">
      <c r="P215406" s="83"/>
    </row>
    <row r="215407" spans="16:16" x14ac:dyDescent="0.3">
      <c r="P215407" s="83"/>
    </row>
    <row r="215408" spans="16:16" x14ac:dyDescent="0.3">
      <c r="P215408" s="83"/>
    </row>
    <row r="215409" spans="16:16" x14ac:dyDescent="0.3">
      <c r="P215409" s="83"/>
    </row>
    <row r="215410" spans="16:16" x14ac:dyDescent="0.3">
      <c r="P215410" s="83"/>
    </row>
    <row r="215411" spans="16:16" x14ac:dyDescent="0.3">
      <c r="P215411" s="83"/>
    </row>
    <row r="215412" spans="16:16" x14ac:dyDescent="0.3">
      <c r="P215412" s="83"/>
    </row>
    <row r="215413" spans="16:16" x14ac:dyDescent="0.3">
      <c r="P215413" s="83"/>
    </row>
    <row r="215414" spans="16:16" x14ac:dyDescent="0.3">
      <c r="P215414" s="83"/>
    </row>
    <row r="215415" spans="16:16" x14ac:dyDescent="0.3">
      <c r="P215415" s="83"/>
    </row>
    <row r="215416" spans="16:16" x14ac:dyDescent="0.3">
      <c r="P215416" s="83"/>
    </row>
    <row r="215417" spans="16:16" x14ac:dyDescent="0.3">
      <c r="P215417" s="83"/>
    </row>
    <row r="215418" spans="16:16" x14ac:dyDescent="0.3">
      <c r="P215418" s="83"/>
    </row>
    <row r="215419" spans="16:16" x14ac:dyDescent="0.3">
      <c r="P215419" s="83"/>
    </row>
    <row r="215420" spans="16:16" x14ac:dyDescent="0.3">
      <c r="P215420" s="83"/>
    </row>
    <row r="215421" spans="16:16" x14ac:dyDescent="0.3">
      <c r="P215421" s="83"/>
    </row>
    <row r="215422" spans="16:16" x14ac:dyDescent="0.3">
      <c r="P215422" s="83"/>
    </row>
    <row r="215423" spans="16:16" x14ac:dyDescent="0.3">
      <c r="P215423" s="83"/>
    </row>
    <row r="215424" spans="16:16" x14ac:dyDescent="0.3">
      <c r="P215424" s="83"/>
    </row>
    <row r="215425" spans="16:16" x14ac:dyDescent="0.3">
      <c r="P215425" s="83"/>
    </row>
    <row r="215426" spans="16:16" x14ac:dyDescent="0.3">
      <c r="P215426" s="83"/>
    </row>
    <row r="215427" spans="16:16" x14ac:dyDescent="0.3">
      <c r="P215427" s="83"/>
    </row>
    <row r="215428" spans="16:16" x14ac:dyDescent="0.3">
      <c r="P215428" s="83"/>
    </row>
    <row r="215429" spans="16:16" x14ac:dyDescent="0.3">
      <c r="P215429" s="83"/>
    </row>
    <row r="215430" spans="16:16" x14ac:dyDescent="0.3">
      <c r="P215430" s="83"/>
    </row>
    <row r="215431" spans="16:16" x14ac:dyDescent="0.3">
      <c r="P215431" s="83"/>
    </row>
    <row r="215432" spans="16:16" x14ac:dyDescent="0.3">
      <c r="P215432" s="83"/>
    </row>
    <row r="215433" spans="16:16" x14ac:dyDescent="0.3">
      <c r="P215433" s="83"/>
    </row>
    <row r="215434" spans="16:16" x14ac:dyDescent="0.3">
      <c r="P215434" s="83"/>
    </row>
    <row r="215435" spans="16:16" x14ac:dyDescent="0.3">
      <c r="P215435" s="83"/>
    </row>
    <row r="215436" spans="16:16" x14ac:dyDescent="0.3">
      <c r="P215436" s="83"/>
    </row>
    <row r="215437" spans="16:16" x14ac:dyDescent="0.3">
      <c r="P215437" s="83"/>
    </row>
    <row r="215438" spans="16:16" x14ac:dyDescent="0.3">
      <c r="P215438" s="83"/>
    </row>
    <row r="215439" spans="16:16" x14ac:dyDescent="0.3">
      <c r="P215439" s="83"/>
    </row>
    <row r="215440" spans="16:16" x14ac:dyDescent="0.3">
      <c r="P215440" s="83"/>
    </row>
    <row r="215441" spans="16:16" x14ac:dyDescent="0.3">
      <c r="P215441" s="83"/>
    </row>
    <row r="215442" spans="16:16" x14ac:dyDescent="0.3">
      <c r="P215442" s="83"/>
    </row>
    <row r="215443" spans="16:16" x14ac:dyDescent="0.3">
      <c r="P215443" s="83"/>
    </row>
    <row r="215444" spans="16:16" x14ac:dyDescent="0.3">
      <c r="P215444" s="83"/>
    </row>
    <row r="215445" spans="16:16" x14ac:dyDescent="0.3">
      <c r="P215445" s="83"/>
    </row>
    <row r="215446" spans="16:16" x14ac:dyDescent="0.3">
      <c r="P215446" s="83"/>
    </row>
    <row r="215447" spans="16:16" x14ac:dyDescent="0.3">
      <c r="P215447" s="83"/>
    </row>
    <row r="215448" spans="16:16" x14ac:dyDescent="0.3">
      <c r="P215448" s="83"/>
    </row>
    <row r="215449" spans="16:16" x14ac:dyDescent="0.3">
      <c r="P215449" s="83"/>
    </row>
    <row r="215450" spans="16:16" x14ac:dyDescent="0.3">
      <c r="P215450" s="83"/>
    </row>
    <row r="215451" spans="16:16" x14ac:dyDescent="0.3">
      <c r="P215451" s="83"/>
    </row>
    <row r="215452" spans="16:16" x14ac:dyDescent="0.3">
      <c r="P215452" s="83"/>
    </row>
    <row r="215453" spans="16:16" x14ac:dyDescent="0.3">
      <c r="P215453" s="83"/>
    </row>
    <row r="215454" spans="16:16" x14ac:dyDescent="0.3">
      <c r="P215454" s="83"/>
    </row>
    <row r="215455" spans="16:16" x14ac:dyDescent="0.3">
      <c r="P215455" s="83"/>
    </row>
    <row r="215456" spans="16:16" x14ac:dyDescent="0.3">
      <c r="P215456" s="83"/>
    </row>
    <row r="215457" spans="16:16" x14ac:dyDescent="0.3">
      <c r="P215457" s="83"/>
    </row>
    <row r="215458" spans="16:16" x14ac:dyDescent="0.3">
      <c r="P215458" s="83"/>
    </row>
    <row r="215459" spans="16:16" x14ac:dyDescent="0.3">
      <c r="P215459" s="83"/>
    </row>
    <row r="215460" spans="16:16" x14ac:dyDescent="0.3">
      <c r="P215460" s="83"/>
    </row>
    <row r="215461" spans="16:16" x14ac:dyDescent="0.3">
      <c r="P215461" s="83"/>
    </row>
    <row r="215462" spans="16:16" x14ac:dyDescent="0.3">
      <c r="P215462" s="83"/>
    </row>
    <row r="215463" spans="16:16" x14ac:dyDescent="0.3">
      <c r="P215463" s="83"/>
    </row>
    <row r="215464" spans="16:16" x14ac:dyDescent="0.3">
      <c r="P215464" s="83"/>
    </row>
    <row r="215465" spans="16:16" x14ac:dyDescent="0.3">
      <c r="P215465" s="83"/>
    </row>
    <row r="215466" spans="16:16" x14ac:dyDescent="0.3">
      <c r="P215466" s="83"/>
    </row>
    <row r="215467" spans="16:16" x14ac:dyDescent="0.3">
      <c r="P215467" s="83"/>
    </row>
    <row r="215468" spans="16:16" x14ac:dyDescent="0.3">
      <c r="P215468" s="83"/>
    </row>
    <row r="215469" spans="16:16" x14ac:dyDescent="0.3">
      <c r="P215469" s="83"/>
    </row>
    <row r="215470" spans="16:16" x14ac:dyDescent="0.3">
      <c r="P215470" s="83"/>
    </row>
    <row r="215471" spans="16:16" x14ac:dyDescent="0.3">
      <c r="P215471" s="83"/>
    </row>
    <row r="215472" spans="16:16" x14ac:dyDescent="0.3">
      <c r="P215472" s="83"/>
    </row>
    <row r="215473" spans="16:16" x14ac:dyDescent="0.3">
      <c r="P215473" s="83"/>
    </row>
    <row r="215474" spans="16:16" x14ac:dyDescent="0.3">
      <c r="P215474" s="83"/>
    </row>
    <row r="215475" spans="16:16" x14ac:dyDescent="0.3">
      <c r="P215475" s="83"/>
    </row>
    <row r="215476" spans="16:16" x14ac:dyDescent="0.3">
      <c r="P215476" s="83"/>
    </row>
    <row r="215477" spans="16:16" x14ac:dyDescent="0.3">
      <c r="P215477" s="83"/>
    </row>
    <row r="215478" spans="16:16" x14ac:dyDescent="0.3">
      <c r="P215478" s="83"/>
    </row>
    <row r="215479" spans="16:16" x14ac:dyDescent="0.3">
      <c r="P215479" s="83"/>
    </row>
    <row r="215480" spans="16:16" x14ac:dyDescent="0.3">
      <c r="P215480" s="83"/>
    </row>
    <row r="215481" spans="16:16" x14ac:dyDescent="0.3">
      <c r="P215481" s="83"/>
    </row>
    <row r="215482" spans="16:16" x14ac:dyDescent="0.3">
      <c r="P215482" s="83"/>
    </row>
    <row r="215483" spans="16:16" x14ac:dyDescent="0.3">
      <c r="P215483" s="83"/>
    </row>
    <row r="215484" spans="16:16" x14ac:dyDescent="0.3">
      <c r="P215484" s="83"/>
    </row>
    <row r="215485" spans="16:16" x14ac:dyDescent="0.3">
      <c r="P215485" s="83"/>
    </row>
    <row r="215486" spans="16:16" x14ac:dyDescent="0.3">
      <c r="P215486" s="83"/>
    </row>
    <row r="215487" spans="16:16" x14ac:dyDescent="0.3">
      <c r="P215487" s="83"/>
    </row>
    <row r="215488" spans="16:16" x14ac:dyDescent="0.3">
      <c r="P215488" s="83"/>
    </row>
    <row r="215489" spans="16:16" x14ac:dyDescent="0.3">
      <c r="P215489" s="83"/>
    </row>
    <row r="215490" spans="16:16" x14ac:dyDescent="0.3">
      <c r="P215490" s="83"/>
    </row>
    <row r="215491" spans="16:16" x14ac:dyDescent="0.3">
      <c r="P215491" s="83"/>
    </row>
    <row r="215492" spans="16:16" x14ac:dyDescent="0.3">
      <c r="P215492" s="83"/>
    </row>
    <row r="215493" spans="16:16" x14ac:dyDescent="0.3">
      <c r="P215493" s="83"/>
    </row>
    <row r="215494" spans="16:16" x14ac:dyDescent="0.3">
      <c r="P215494" s="83"/>
    </row>
    <row r="215495" spans="16:16" x14ac:dyDescent="0.3">
      <c r="P215495" s="83"/>
    </row>
    <row r="215496" spans="16:16" x14ac:dyDescent="0.3">
      <c r="P215496" s="83"/>
    </row>
    <row r="215497" spans="16:16" x14ac:dyDescent="0.3">
      <c r="P215497" s="83"/>
    </row>
    <row r="215498" spans="16:16" x14ac:dyDescent="0.3">
      <c r="P215498" s="83"/>
    </row>
    <row r="215499" spans="16:16" x14ac:dyDescent="0.3">
      <c r="P215499" s="83"/>
    </row>
    <row r="215500" spans="16:16" x14ac:dyDescent="0.3">
      <c r="P215500" s="83"/>
    </row>
    <row r="215501" spans="16:16" x14ac:dyDescent="0.3">
      <c r="P215501" s="83"/>
    </row>
    <row r="215502" spans="16:16" x14ac:dyDescent="0.3">
      <c r="P215502" s="83"/>
    </row>
    <row r="215503" spans="16:16" x14ac:dyDescent="0.3">
      <c r="P215503" s="83"/>
    </row>
    <row r="215504" spans="16:16" x14ac:dyDescent="0.3">
      <c r="P215504" s="83"/>
    </row>
    <row r="215505" spans="16:16" x14ac:dyDescent="0.3">
      <c r="P215505" s="83"/>
    </row>
    <row r="215506" spans="16:16" x14ac:dyDescent="0.3">
      <c r="P215506" s="83"/>
    </row>
    <row r="215507" spans="16:16" x14ac:dyDescent="0.3">
      <c r="P215507" s="83"/>
    </row>
    <row r="215508" spans="16:16" x14ac:dyDescent="0.3">
      <c r="P215508" s="83"/>
    </row>
    <row r="215509" spans="16:16" x14ac:dyDescent="0.3">
      <c r="P215509" s="83"/>
    </row>
    <row r="215510" spans="16:16" x14ac:dyDescent="0.3">
      <c r="P215510" s="83"/>
    </row>
    <row r="215511" spans="16:16" x14ac:dyDescent="0.3">
      <c r="P215511" s="83"/>
    </row>
    <row r="215512" spans="16:16" x14ac:dyDescent="0.3">
      <c r="P215512" s="83"/>
    </row>
    <row r="215513" spans="16:16" x14ac:dyDescent="0.3">
      <c r="P215513" s="83"/>
    </row>
    <row r="215514" spans="16:16" x14ac:dyDescent="0.3">
      <c r="P215514" s="83"/>
    </row>
    <row r="215515" spans="16:16" x14ac:dyDescent="0.3">
      <c r="P215515" s="83"/>
    </row>
    <row r="215516" spans="16:16" x14ac:dyDescent="0.3">
      <c r="P215516" s="83"/>
    </row>
    <row r="215517" spans="16:16" x14ac:dyDescent="0.3">
      <c r="P215517" s="83"/>
    </row>
    <row r="215518" spans="16:16" x14ac:dyDescent="0.3">
      <c r="P215518" s="83"/>
    </row>
    <row r="215519" spans="16:16" x14ac:dyDescent="0.3">
      <c r="P215519" s="83"/>
    </row>
    <row r="215520" spans="16:16" x14ac:dyDescent="0.3">
      <c r="P215520" s="83"/>
    </row>
    <row r="215521" spans="16:16" x14ac:dyDescent="0.3">
      <c r="P215521" s="83"/>
    </row>
    <row r="215522" spans="16:16" x14ac:dyDescent="0.3">
      <c r="P215522" s="83"/>
    </row>
    <row r="215523" spans="16:16" x14ac:dyDescent="0.3">
      <c r="P215523" s="83"/>
    </row>
    <row r="215524" spans="16:16" x14ac:dyDescent="0.3">
      <c r="P215524" s="83"/>
    </row>
    <row r="215525" spans="16:16" x14ac:dyDescent="0.3">
      <c r="P215525" s="83"/>
    </row>
    <row r="215526" spans="16:16" x14ac:dyDescent="0.3">
      <c r="P215526" s="83"/>
    </row>
    <row r="215527" spans="16:16" x14ac:dyDescent="0.3">
      <c r="P215527" s="83"/>
    </row>
    <row r="215528" spans="16:16" x14ac:dyDescent="0.3">
      <c r="P215528" s="83"/>
    </row>
    <row r="215529" spans="16:16" x14ac:dyDescent="0.3">
      <c r="P215529" s="83"/>
    </row>
    <row r="215530" spans="16:16" x14ac:dyDescent="0.3">
      <c r="P215530" s="83"/>
    </row>
    <row r="215531" spans="16:16" x14ac:dyDescent="0.3">
      <c r="P215531" s="83"/>
    </row>
    <row r="215532" spans="16:16" x14ac:dyDescent="0.3">
      <c r="P215532" s="83"/>
    </row>
    <row r="215533" spans="16:16" x14ac:dyDescent="0.3">
      <c r="P215533" s="83"/>
    </row>
    <row r="215534" spans="16:16" x14ac:dyDescent="0.3">
      <c r="P215534" s="83"/>
    </row>
    <row r="215535" spans="16:16" x14ac:dyDescent="0.3">
      <c r="P215535" s="83"/>
    </row>
    <row r="215536" spans="16:16" x14ac:dyDescent="0.3">
      <c r="P215536" s="83"/>
    </row>
    <row r="215537" spans="16:16" x14ac:dyDescent="0.3">
      <c r="P215537" s="83"/>
    </row>
    <row r="215538" spans="16:16" x14ac:dyDescent="0.3">
      <c r="P215538" s="83"/>
    </row>
    <row r="215539" spans="16:16" x14ac:dyDescent="0.3">
      <c r="P215539" s="83"/>
    </row>
    <row r="215540" spans="16:16" x14ac:dyDescent="0.3">
      <c r="P215540" s="83"/>
    </row>
    <row r="215541" spans="16:16" x14ac:dyDescent="0.3">
      <c r="P215541" s="83"/>
    </row>
    <row r="215542" spans="16:16" x14ac:dyDescent="0.3">
      <c r="P215542" s="83"/>
    </row>
    <row r="215543" spans="16:16" x14ac:dyDescent="0.3">
      <c r="P215543" s="83"/>
    </row>
    <row r="215544" spans="16:16" x14ac:dyDescent="0.3">
      <c r="P215544" s="83"/>
    </row>
    <row r="215545" spans="16:16" x14ac:dyDescent="0.3">
      <c r="P215545" s="83"/>
    </row>
    <row r="215546" spans="16:16" x14ac:dyDescent="0.3">
      <c r="P215546" s="83"/>
    </row>
    <row r="215547" spans="16:16" x14ac:dyDescent="0.3">
      <c r="P215547" s="83"/>
    </row>
    <row r="215548" spans="16:16" x14ac:dyDescent="0.3">
      <c r="P215548" s="83"/>
    </row>
    <row r="215549" spans="16:16" x14ac:dyDescent="0.3">
      <c r="P215549" s="83"/>
    </row>
    <row r="215550" spans="16:16" x14ac:dyDescent="0.3">
      <c r="P215550" s="83"/>
    </row>
    <row r="215551" spans="16:16" x14ac:dyDescent="0.3">
      <c r="P215551" s="83"/>
    </row>
    <row r="215552" spans="16:16" x14ac:dyDescent="0.3">
      <c r="P215552" s="83"/>
    </row>
    <row r="215553" spans="16:16" x14ac:dyDescent="0.3">
      <c r="P215553" s="83"/>
    </row>
    <row r="215554" spans="16:16" x14ac:dyDescent="0.3">
      <c r="P215554" s="83"/>
    </row>
    <row r="215555" spans="16:16" x14ac:dyDescent="0.3">
      <c r="P215555" s="83"/>
    </row>
    <row r="215556" spans="16:16" x14ac:dyDescent="0.3">
      <c r="P215556" s="83"/>
    </row>
    <row r="215557" spans="16:16" x14ac:dyDescent="0.3">
      <c r="P215557" s="83"/>
    </row>
    <row r="215558" spans="16:16" x14ac:dyDescent="0.3">
      <c r="P215558" s="83"/>
    </row>
    <row r="215559" spans="16:16" x14ac:dyDescent="0.3">
      <c r="P215559" s="83"/>
    </row>
    <row r="215560" spans="16:16" x14ac:dyDescent="0.3">
      <c r="P215560" s="83"/>
    </row>
    <row r="215561" spans="16:16" x14ac:dyDescent="0.3">
      <c r="P215561" s="83"/>
    </row>
    <row r="215562" spans="16:16" x14ac:dyDescent="0.3">
      <c r="P215562" s="83"/>
    </row>
    <row r="215563" spans="16:16" x14ac:dyDescent="0.3">
      <c r="P215563" s="83"/>
    </row>
    <row r="215564" spans="16:16" x14ac:dyDescent="0.3">
      <c r="P215564" s="83"/>
    </row>
    <row r="215565" spans="16:16" x14ac:dyDescent="0.3">
      <c r="P215565" s="83"/>
    </row>
    <row r="215566" spans="16:16" x14ac:dyDescent="0.3">
      <c r="P215566" s="83"/>
    </row>
    <row r="215567" spans="16:16" x14ac:dyDescent="0.3">
      <c r="P215567" s="83"/>
    </row>
    <row r="215568" spans="16:16" x14ac:dyDescent="0.3">
      <c r="P215568" s="83"/>
    </row>
    <row r="215569" spans="16:16" x14ac:dyDescent="0.3">
      <c r="P215569" s="83"/>
    </row>
    <row r="215570" spans="16:16" x14ac:dyDescent="0.3">
      <c r="P215570" s="83"/>
    </row>
    <row r="215571" spans="16:16" x14ac:dyDescent="0.3">
      <c r="P215571" s="83"/>
    </row>
    <row r="215572" spans="16:16" x14ac:dyDescent="0.3">
      <c r="P215572" s="83"/>
    </row>
    <row r="215573" spans="16:16" x14ac:dyDescent="0.3">
      <c r="P215573" s="83"/>
    </row>
    <row r="215574" spans="16:16" x14ac:dyDescent="0.3">
      <c r="P215574" s="83"/>
    </row>
    <row r="215575" spans="16:16" x14ac:dyDescent="0.3">
      <c r="P215575" s="83"/>
    </row>
    <row r="215576" spans="16:16" x14ac:dyDescent="0.3">
      <c r="P215576" s="83"/>
    </row>
    <row r="215577" spans="16:16" x14ac:dyDescent="0.3">
      <c r="P215577" s="83"/>
    </row>
    <row r="215578" spans="16:16" x14ac:dyDescent="0.3">
      <c r="P215578" s="83"/>
    </row>
    <row r="215579" spans="16:16" x14ac:dyDescent="0.3">
      <c r="P215579" s="83"/>
    </row>
    <row r="215580" spans="16:16" x14ac:dyDescent="0.3">
      <c r="P215580" s="83"/>
    </row>
    <row r="215581" spans="16:16" x14ac:dyDescent="0.3">
      <c r="P215581" s="83"/>
    </row>
    <row r="215582" spans="16:16" x14ac:dyDescent="0.3">
      <c r="P215582" s="83"/>
    </row>
    <row r="215583" spans="16:16" x14ac:dyDescent="0.3">
      <c r="P215583" s="83"/>
    </row>
    <row r="215584" spans="16:16" x14ac:dyDescent="0.3">
      <c r="P215584" s="83"/>
    </row>
    <row r="215585" spans="16:16" x14ac:dyDescent="0.3">
      <c r="P215585" s="83"/>
    </row>
    <row r="215586" spans="16:16" x14ac:dyDescent="0.3">
      <c r="P215586" s="83"/>
    </row>
    <row r="215587" spans="16:16" x14ac:dyDescent="0.3">
      <c r="P215587" s="83"/>
    </row>
    <row r="215588" spans="16:16" x14ac:dyDescent="0.3">
      <c r="P215588" s="83"/>
    </row>
    <row r="215589" spans="16:16" x14ac:dyDescent="0.3">
      <c r="P215589" s="83"/>
    </row>
    <row r="215590" spans="16:16" x14ac:dyDescent="0.3">
      <c r="P215590" s="83"/>
    </row>
    <row r="215591" spans="16:16" x14ac:dyDescent="0.3">
      <c r="P215591" s="83"/>
    </row>
    <row r="215592" spans="16:16" x14ac:dyDescent="0.3">
      <c r="P215592" s="83"/>
    </row>
    <row r="215593" spans="16:16" x14ac:dyDescent="0.3">
      <c r="P215593" s="83"/>
    </row>
    <row r="215594" spans="16:16" x14ac:dyDescent="0.3">
      <c r="P215594" s="83"/>
    </row>
    <row r="215595" spans="16:16" x14ac:dyDescent="0.3">
      <c r="P215595" s="83"/>
    </row>
    <row r="215596" spans="16:16" x14ac:dyDescent="0.3">
      <c r="P215596" s="83"/>
    </row>
    <row r="215597" spans="16:16" x14ac:dyDescent="0.3">
      <c r="P215597" s="83"/>
    </row>
    <row r="215598" spans="16:16" x14ac:dyDescent="0.3">
      <c r="P215598" s="83"/>
    </row>
    <row r="215599" spans="16:16" x14ac:dyDescent="0.3">
      <c r="P215599" s="83"/>
    </row>
    <row r="215600" spans="16:16" x14ac:dyDescent="0.3">
      <c r="P215600" s="83"/>
    </row>
    <row r="215601" spans="16:16" x14ac:dyDescent="0.3">
      <c r="P215601" s="83"/>
    </row>
    <row r="215602" spans="16:16" x14ac:dyDescent="0.3">
      <c r="P215602" s="83"/>
    </row>
    <row r="215603" spans="16:16" x14ac:dyDescent="0.3">
      <c r="P215603" s="83"/>
    </row>
    <row r="215604" spans="16:16" x14ac:dyDescent="0.3">
      <c r="P215604" s="83"/>
    </row>
    <row r="215605" spans="16:16" x14ac:dyDescent="0.3">
      <c r="P215605" s="83"/>
    </row>
    <row r="215606" spans="16:16" x14ac:dyDescent="0.3">
      <c r="P215606" s="83"/>
    </row>
    <row r="215607" spans="16:16" x14ac:dyDescent="0.3">
      <c r="P215607" s="83"/>
    </row>
    <row r="215608" spans="16:16" x14ac:dyDescent="0.3">
      <c r="P215608" s="83"/>
    </row>
    <row r="215609" spans="16:16" x14ac:dyDescent="0.3">
      <c r="P215609" s="83"/>
    </row>
    <row r="215610" spans="16:16" x14ac:dyDescent="0.3">
      <c r="P215610" s="83"/>
    </row>
    <row r="215611" spans="16:16" x14ac:dyDescent="0.3">
      <c r="P215611" s="83"/>
    </row>
    <row r="215612" spans="16:16" x14ac:dyDescent="0.3">
      <c r="P215612" s="83"/>
    </row>
    <row r="215613" spans="16:16" x14ac:dyDescent="0.3">
      <c r="P215613" s="83"/>
    </row>
    <row r="215614" spans="16:16" x14ac:dyDescent="0.3">
      <c r="P215614" s="83"/>
    </row>
    <row r="215615" spans="16:16" x14ac:dyDescent="0.3">
      <c r="P215615" s="83"/>
    </row>
    <row r="215616" spans="16:16" x14ac:dyDescent="0.3">
      <c r="P215616" s="83"/>
    </row>
    <row r="215617" spans="16:16" x14ac:dyDescent="0.3">
      <c r="P215617" s="83"/>
    </row>
    <row r="215618" spans="16:16" x14ac:dyDescent="0.3">
      <c r="P215618" s="83"/>
    </row>
    <row r="215619" spans="16:16" x14ac:dyDescent="0.3">
      <c r="P215619" s="83"/>
    </row>
    <row r="215620" spans="16:16" x14ac:dyDescent="0.3">
      <c r="P215620" s="83"/>
    </row>
    <row r="215621" spans="16:16" x14ac:dyDescent="0.3">
      <c r="P215621" s="83"/>
    </row>
    <row r="215622" spans="16:16" x14ac:dyDescent="0.3">
      <c r="P215622" s="83"/>
    </row>
    <row r="215623" spans="16:16" x14ac:dyDescent="0.3">
      <c r="P215623" s="83"/>
    </row>
    <row r="215624" spans="16:16" x14ac:dyDescent="0.3">
      <c r="P215624" s="83"/>
    </row>
    <row r="215625" spans="16:16" x14ac:dyDescent="0.3">
      <c r="P215625" s="83"/>
    </row>
    <row r="215626" spans="16:16" x14ac:dyDescent="0.3">
      <c r="P215626" s="83"/>
    </row>
    <row r="215627" spans="16:16" x14ac:dyDescent="0.3">
      <c r="P215627" s="83"/>
    </row>
    <row r="215628" spans="16:16" x14ac:dyDescent="0.3">
      <c r="P215628" s="83"/>
    </row>
    <row r="215629" spans="16:16" x14ac:dyDescent="0.3">
      <c r="P215629" s="83"/>
    </row>
    <row r="215630" spans="16:16" x14ac:dyDescent="0.3">
      <c r="P215630" s="83"/>
    </row>
    <row r="215631" spans="16:16" x14ac:dyDescent="0.3">
      <c r="P215631" s="83"/>
    </row>
    <row r="215632" spans="16:16" x14ac:dyDescent="0.3">
      <c r="P215632" s="83"/>
    </row>
    <row r="215633" spans="16:16" x14ac:dyDescent="0.3">
      <c r="P215633" s="83"/>
    </row>
    <row r="215634" spans="16:16" x14ac:dyDescent="0.3">
      <c r="P215634" s="83"/>
    </row>
    <row r="215635" spans="16:16" x14ac:dyDescent="0.3">
      <c r="P215635" s="83"/>
    </row>
    <row r="215636" spans="16:16" x14ac:dyDescent="0.3">
      <c r="P215636" s="83"/>
    </row>
    <row r="215637" spans="16:16" x14ac:dyDescent="0.3">
      <c r="P215637" s="83"/>
    </row>
    <row r="215638" spans="16:16" x14ac:dyDescent="0.3">
      <c r="P215638" s="83"/>
    </row>
    <row r="215639" spans="16:16" x14ac:dyDescent="0.3">
      <c r="P215639" s="83"/>
    </row>
    <row r="215640" spans="16:16" x14ac:dyDescent="0.3">
      <c r="P215640" s="83"/>
    </row>
    <row r="215641" spans="16:16" x14ac:dyDescent="0.3">
      <c r="P215641" s="83"/>
    </row>
    <row r="215642" spans="16:16" x14ac:dyDescent="0.3">
      <c r="P215642" s="83"/>
    </row>
    <row r="215643" spans="16:16" x14ac:dyDescent="0.3">
      <c r="P215643" s="83"/>
    </row>
    <row r="215644" spans="16:16" x14ac:dyDescent="0.3">
      <c r="P215644" s="83"/>
    </row>
    <row r="215645" spans="16:16" x14ac:dyDescent="0.3">
      <c r="P215645" s="83"/>
    </row>
    <row r="215646" spans="16:16" x14ac:dyDescent="0.3">
      <c r="P215646" s="83"/>
    </row>
    <row r="215647" spans="16:16" x14ac:dyDescent="0.3">
      <c r="P215647" s="83"/>
    </row>
    <row r="215648" spans="16:16" x14ac:dyDescent="0.3">
      <c r="P215648" s="83"/>
    </row>
    <row r="215649" spans="16:16" x14ac:dyDescent="0.3">
      <c r="P215649" s="83"/>
    </row>
    <row r="215650" spans="16:16" x14ac:dyDescent="0.3">
      <c r="P215650" s="83"/>
    </row>
    <row r="215651" spans="16:16" x14ac:dyDescent="0.3">
      <c r="P215651" s="83"/>
    </row>
    <row r="215652" spans="16:16" x14ac:dyDescent="0.3">
      <c r="P215652" s="83"/>
    </row>
    <row r="215653" spans="16:16" x14ac:dyDescent="0.3">
      <c r="P215653" s="83"/>
    </row>
    <row r="215654" spans="16:16" x14ac:dyDescent="0.3">
      <c r="P215654" s="83"/>
    </row>
    <row r="215655" spans="16:16" x14ac:dyDescent="0.3">
      <c r="P215655" s="83"/>
    </row>
    <row r="215656" spans="16:16" x14ac:dyDescent="0.3">
      <c r="P215656" s="83"/>
    </row>
    <row r="215657" spans="16:16" x14ac:dyDescent="0.3">
      <c r="P215657" s="83"/>
    </row>
    <row r="215658" spans="16:16" x14ac:dyDescent="0.3">
      <c r="P215658" s="83"/>
    </row>
    <row r="215659" spans="16:16" x14ac:dyDescent="0.3">
      <c r="P215659" s="83"/>
    </row>
    <row r="215660" spans="16:16" x14ac:dyDescent="0.3">
      <c r="P215660" s="83"/>
    </row>
    <row r="215661" spans="16:16" x14ac:dyDescent="0.3">
      <c r="P215661" s="83"/>
    </row>
    <row r="215662" spans="16:16" x14ac:dyDescent="0.3">
      <c r="P215662" s="83"/>
    </row>
    <row r="215663" spans="16:16" x14ac:dyDescent="0.3">
      <c r="P215663" s="83"/>
    </row>
    <row r="215664" spans="16:16" x14ac:dyDescent="0.3">
      <c r="P215664" s="83"/>
    </row>
    <row r="215665" spans="16:16" x14ac:dyDescent="0.3">
      <c r="P215665" s="83"/>
    </row>
    <row r="215666" spans="16:16" x14ac:dyDescent="0.3">
      <c r="P215666" s="83"/>
    </row>
    <row r="215667" spans="16:16" x14ac:dyDescent="0.3">
      <c r="P215667" s="83"/>
    </row>
    <row r="215668" spans="16:16" x14ac:dyDescent="0.3">
      <c r="P215668" s="83"/>
    </row>
    <row r="215669" spans="16:16" x14ac:dyDescent="0.3">
      <c r="P215669" s="83"/>
    </row>
    <row r="215670" spans="16:16" x14ac:dyDescent="0.3">
      <c r="P215670" s="83"/>
    </row>
    <row r="215671" spans="16:16" x14ac:dyDescent="0.3">
      <c r="P215671" s="83"/>
    </row>
    <row r="215672" spans="16:16" x14ac:dyDescent="0.3">
      <c r="P215672" s="83"/>
    </row>
    <row r="215673" spans="16:16" x14ac:dyDescent="0.3">
      <c r="P215673" s="83"/>
    </row>
    <row r="215674" spans="16:16" x14ac:dyDescent="0.3">
      <c r="P215674" s="83"/>
    </row>
    <row r="215675" spans="16:16" x14ac:dyDescent="0.3">
      <c r="P215675" s="83"/>
    </row>
    <row r="215676" spans="16:16" x14ac:dyDescent="0.3">
      <c r="P215676" s="83"/>
    </row>
    <row r="215677" spans="16:16" x14ac:dyDescent="0.3">
      <c r="P215677" s="83"/>
    </row>
    <row r="215678" spans="16:16" x14ac:dyDescent="0.3">
      <c r="P215678" s="83"/>
    </row>
    <row r="215679" spans="16:16" x14ac:dyDescent="0.3">
      <c r="P215679" s="83"/>
    </row>
    <row r="215680" spans="16:16" x14ac:dyDescent="0.3">
      <c r="P215680" s="83"/>
    </row>
    <row r="215681" spans="16:16" x14ac:dyDescent="0.3">
      <c r="P215681" s="83"/>
    </row>
    <row r="215682" spans="16:16" x14ac:dyDescent="0.3">
      <c r="P215682" s="83"/>
    </row>
    <row r="215683" spans="16:16" x14ac:dyDescent="0.3">
      <c r="P215683" s="83"/>
    </row>
    <row r="215684" spans="16:16" x14ac:dyDescent="0.3">
      <c r="P215684" s="83"/>
    </row>
    <row r="215685" spans="16:16" x14ac:dyDescent="0.3">
      <c r="P215685" s="83"/>
    </row>
    <row r="215686" spans="16:16" x14ac:dyDescent="0.3">
      <c r="P215686" s="83"/>
    </row>
    <row r="215687" spans="16:16" x14ac:dyDescent="0.3">
      <c r="P215687" s="83"/>
    </row>
    <row r="215688" spans="16:16" x14ac:dyDescent="0.3">
      <c r="P215688" s="83"/>
    </row>
    <row r="215689" spans="16:16" x14ac:dyDescent="0.3">
      <c r="P215689" s="83"/>
    </row>
    <row r="215690" spans="16:16" x14ac:dyDescent="0.3">
      <c r="P215690" s="83"/>
    </row>
    <row r="215691" spans="16:16" x14ac:dyDescent="0.3">
      <c r="P215691" s="83"/>
    </row>
    <row r="215692" spans="16:16" x14ac:dyDescent="0.3">
      <c r="P215692" s="83"/>
    </row>
    <row r="215693" spans="16:16" x14ac:dyDescent="0.3">
      <c r="P215693" s="83"/>
    </row>
    <row r="215694" spans="16:16" x14ac:dyDescent="0.3">
      <c r="P215694" s="83"/>
    </row>
    <row r="215695" spans="16:16" x14ac:dyDescent="0.3">
      <c r="P215695" s="83"/>
    </row>
    <row r="215696" spans="16:16" x14ac:dyDescent="0.3">
      <c r="P215696" s="83"/>
    </row>
    <row r="215697" spans="16:16" x14ac:dyDescent="0.3">
      <c r="P215697" s="83"/>
    </row>
    <row r="215698" spans="16:16" x14ac:dyDescent="0.3">
      <c r="P215698" s="83"/>
    </row>
    <row r="215699" spans="16:16" x14ac:dyDescent="0.3">
      <c r="P215699" s="83"/>
    </row>
    <row r="215700" spans="16:16" x14ac:dyDescent="0.3">
      <c r="P215700" s="83"/>
    </row>
    <row r="215701" spans="16:16" x14ac:dyDescent="0.3">
      <c r="P215701" s="83"/>
    </row>
    <row r="215702" spans="16:16" x14ac:dyDescent="0.3">
      <c r="P215702" s="83"/>
    </row>
    <row r="215703" spans="16:16" x14ac:dyDescent="0.3">
      <c r="P215703" s="83"/>
    </row>
    <row r="215704" spans="16:16" x14ac:dyDescent="0.3">
      <c r="P215704" s="83"/>
    </row>
    <row r="215705" spans="16:16" x14ac:dyDescent="0.3">
      <c r="P215705" s="83"/>
    </row>
    <row r="215706" spans="16:16" x14ac:dyDescent="0.3">
      <c r="P215706" s="83"/>
    </row>
    <row r="215707" spans="16:16" x14ac:dyDescent="0.3">
      <c r="P215707" s="83"/>
    </row>
    <row r="215708" spans="16:16" x14ac:dyDescent="0.3">
      <c r="P215708" s="83"/>
    </row>
    <row r="215709" spans="16:16" x14ac:dyDescent="0.3">
      <c r="P215709" s="83"/>
    </row>
    <row r="215710" spans="16:16" x14ac:dyDescent="0.3">
      <c r="P215710" s="83"/>
    </row>
    <row r="215711" spans="16:16" x14ac:dyDescent="0.3">
      <c r="P215711" s="83"/>
    </row>
    <row r="215712" spans="16:16" x14ac:dyDescent="0.3">
      <c r="P215712" s="83"/>
    </row>
    <row r="215713" spans="16:16" x14ac:dyDescent="0.3">
      <c r="P215713" s="83"/>
    </row>
    <row r="215714" spans="16:16" x14ac:dyDescent="0.3">
      <c r="P215714" s="83"/>
    </row>
    <row r="215715" spans="16:16" x14ac:dyDescent="0.3">
      <c r="P215715" s="83"/>
    </row>
    <row r="215716" spans="16:16" x14ac:dyDescent="0.3">
      <c r="P215716" s="83"/>
    </row>
    <row r="215717" spans="16:16" x14ac:dyDescent="0.3">
      <c r="P215717" s="83"/>
    </row>
    <row r="215718" spans="16:16" x14ac:dyDescent="0.3">
      <c r="P215718" s="83"/>
    </row>
    <row r="215719" spans="16:16" x14ac:dyDescent="0.3">
      <c r="P215719" s="83"/>
    </row>
    <row r="215720" spans="16:16" x14ac:dyDescent="0.3">
      <c r="P215720" s="83"/>
    </row>
    <row r="215721" spans="16:16" x14ac:dyDescent="0.3">
      <c r="P215721" s="83"/>
    </row>
    <row r="215722" spans="16:16" x14ac:dyDescent="0.3">
      <c r="P215722" s="83"/>
    </row>
    <row r="215723" spans="16:16" x14ac:dyDescent="0.3">
      <c r="P215723" s="83"/>
    </row>
    <row r="215724" spans="16:16" x14ac:dyDescent="0.3">
      <c r="P215724" s="83"/>
    </row>
    <row r="215725" spans="16:16" x14ac:dyDescent="0.3">
      <c r="P215725" s="83"/>
    </row>
    <row r="215726" spans="16:16" x14ac:dyDescent="0.3">
      <c r="P215726" s="83"/>
    </row>
    <row r="215727" spans="16:16" x14ac:dyDescent="0.3">
      <c r="P215727" s="83"/>
    </row>
    <row r="215728" spans="16:16" x14ac:dyDescent="0.3">
      <c r="P215728" s="83"/>
    </row>
    <row r="215729" spans="16:16" x14ac:dyDescent="0.3">
      <c r="P215729" s="83"/>
    </row>
    <row r="215730" spans="16:16" x14ac:dyDescent="0.3">
      <c r="P215730" s="83"/>
    </row>
    <row r="215731" spans="16:16" x14ac:dyDescent="0.3">
      <c r="P215731" s="83"/>
    </row>
    <row r="215732" spans="16:16" x14ac:dyDescent="0.3">
      <c r="P215732" s="83"/>
    </row>
    <row r="215733" spans="16:16" x14ac:dyDescent="0.3">
      <c r="P215733" s="83"/>
    </row>
    <row r="215734" spans="16:16" x14ac:dyDescent="0.3">
      <c r="P215734" s="83"/>
    </row>
    <row r="215735" spans="16:16" x14ac:dyDescent="0.3">
      <c r="P215735" s="83"/>
    </row>
    <row r="215736" spans="16:16" x14ac:dyDescent="0.3">
      <c r="P215736" s="83"/>
    </row>
    <row r="215737" spans="16:16" x14ac:dyDescent="0.3">
      <c r="P215737" s="83"/>
    </row>
    <row r="215738" spans="16:16" x14ac:dyDescent="0.3">
      <c r="P215738" s="83"/>
    </row>
    <row r="215739" spans="16:16" x14ac:dyDescent="0.3">
      <c r="P215739" s="83"/>
    </row>
    <row r="215740" spans="16:16" x14ac:dyDescent="0.3">
      <c r="P215740" s="83"/>
    </row>
    <row r="215741" spans="16:16" x14ac:dyDescent="0.3">
      <c r="P215741" s="83"/>
    </row>
    <row r="215742" spans="16:16" x14ac:dyDescent="0.3">
      <c r="P215742" s="83"/>
    </row>
    <row r="215743" spans="16:16" x14ac:dyDescent="0.3">
      <c r="P215743" s="83"/>
    </row>
    <row r="215744" spans="16:16" x14ac:dyDescent="0.3">
      <c r="P215744" s="83"/>
    </row>
    <row r="215745" spans="16:16" x14ac:dyDescent="0.3">
      <c r="P215745" s="83"/>
    </row>
    <row r="215746" spans="16:16" x14ac:dyDescent="0.3">
      <c r="P215746" s="83"/>
    </row>
    <row r="215747" spans="16:16" x14ac:dyDescent="0.3">
      <c r="P215747" s="83"/>
    </row>
    <row r="215748" spans="16:16" x14ac:dyDescent="0.3">
      <c r="P215748" s="83"/>
    </row>
    <row r="215749" spans="16:16" x14ac:dyDescent="0.3">
      <c r="P215749" s="83"/>
    </row>
    <row r="215750" spans="16:16" x14ac:dyDescent="0.3">
      <c r="P215750" s="83"/>
    </row>
    <row r="215751" spans="16:16" x14ac:dyDescent="0.3">
      <c r="P215751" s="83"/>
    </row>
    <row r="215752" spans="16:16" x14ac:dyDescent="0.3">
      <c r="P215752" s="83"/>
    </row>
    <row r="215753" spans="16:16" x14ac:dyDescent="0.3">
      <c r="P215753" s="83"/>
    </row>
    <row r="215754" spans="16:16" x14ac:dyDescent="0.3">
      <c r="P215754" s="83"/>
    </row>
    <row r="215755" spans="16:16" x14ac:dyDescent="0.3">
      <c r="P215755" s="83"/>
    </row>
    <row r="215756" spans="16:16" x14ac:dyDescent="0.3">
      <c r="P215756" s="83"/>
    </row>
    <row r="215757" spans="16:16" x14ac:dyDescent="0.3">
      <c r="P215757" s="83"/>
    </row>
    <row r="215758" spans="16:16" x14ac:dyDescent="0.3">
      <c r="P215758" s="83"/>
    </row>
    <row r="215759" spans="16:16" x14ac:dyDescent="0.3">
      <c r="P215759" s="83"/>
    </row>
    <row r="215760" spans="16:16" x14ac:dyDescent="0.3">
      <c r="P215760" s="83"/>
    </row>
    <row r="215761" spans="16:16" x14ac:dyDescent="0.3">
      <c r="P215761" s="83"/>
    </row>
    <row r="215762" spans="16:16" x14ac:dyDescent="0.3">
      <c r="P215762" s="83"/>
    </row>
    <row r="215763" spans="16:16" x14ac:dyDescent="0.3">
      <c r="P215763" s="83"/>
    </row>
    <row r="215764" spans="16:16" x14ac:dyDescent="0.3">
      <c r="P215764" s="83"/>
    </row>
    <row r="215765" spans="16:16" x14ac:dyDescent="0.3">
      <c r="P215765" s="83"/>
    </row>
    <row r="215766" spans="16:16" x14ac:dyDescent="0.3">
      <c r="P215766" s="83"/>
    </row>
    <row r="215767" spans="16:16" x14ac:dyDescent="0.3">
      <c r="P215767" s="83"/>
    </row>
    <row r="215768" spans="16:16" x14ac:dyDescent="0.3">
      <c r="P215768" s="83"/>
    </row>
    <row r="215769" spans="16:16" x14ac:dyDescent="0.3">
      <c r="P215769" s="83"/>
    </row>
    <row r="215770" spans="16:16" x14ac:dyDescent="0.3">
      <c r="P215770" s="83"/>
    </row>
    <row r="215771" spans="16:16" x14ac:dyDescent="0.3">
      <c r="P215771" s="83"/>
    </row>
    <row r="215772" spans="16:16" x14ac:dyDescent="0.3">
      <c r="P215772" s="83"/>
    </row>
    <row r="215773" spans="16:16" x14ac:dyDescent="0.3">
      <c r="P215773" s="83"/>
    </row>
    <row r="215774" spans="16:16" x14ac:dyDescent="0.3">
      <c r="P215774" s="83"/>
    </row>
    <row r="215775" spans="16:16" x14ac:dyDescent="0.3">
      <c r="P215775" s="83"/>
    </row>
    <row r="215776" spans="16:16" x14ac:dyDescent="0.3">
      <c r="P215776" s="83"/>
    </row>
    <row r="215777" spans="16:16" x14ac:dyDescent="0.3">
      <c r="P215777" s="83"/>
    </row>
    <row r="215778" spans="16:16" x14ac:dyDescent="0.3">
      <c r="P215778" s="83"/>
    </row>
    <row r="215779" spans="16:16" x14ac:dyDescent="0.3">
      <c r="P215779" s="83"/>
    </row>
    <row r="215780" spans="16:16" x14ac:dyDescent="0.3">
      <c r="P215780" s="83"/>
    </row>
    <row r="215781" spans="16:16" x14ac:dyDescent="0.3">
      <c r="P215781" s="83"/>
    </row>
    <row r="215782" spans="16:16" x14ac:dyDescent="0.3">
      <c r="P215782" s="83"/>
    </row>
    <row r="215783" spans="16:16" x14ac:dyDescent="0.3">
      <c r="P215783" s="83"/>
    </row>
    <row r="215784" spans="16:16" x14ac:dyDescent="0.3">
      <c r="P215784" s="83"/>
    </row>
    <row r="215785" spans="16:16" x14ac:dyDescent="0.3">
      <c r="P215785" s="83"/>
    </row>
    <row r="215786" spans="16:16" x14ac:dyDescent="0.3">
      <c r="P215786" s="83"/>
    </row>
    <row r="215787" spans="16:16" x14ac:dyDescent="0.3">
      <c r="P215787" s="83"/>
    </row>
    <row r="215788" spans="16:16" x14ac:dyDescent="0.3">
      <c r="P215788" s="83"/>
    </row>
    <row r="215789" spans="16:16" x14ac:dyDescent="0.3">
      <c r="P215789" s="83"/>
    </row>
    <row r="215790" spans="16:16" x14ac:dyDescent="0.3">
      <c r="P215790" s="83"/>
    </row>
    <row r="215791" spans="16:16" x14ac:dyDescent="0.3">
      <c r="P215791" s="83"/>
    </row>
    <row r="215792" spans="16:16" x14ac:dyDescent="0.3">
      <c r="P215792" s="83"/>
    </row>
    <row r="215793" spans="16:16" x14ac:dyDescent="0.3">
      <c r="P215793" s="83"/>
    </row>
    <row r="215794" spans="16:16" x14ac:dyDescent="0.3">
      <c r="P215794" s="83"/>
    </row>
    <row r="215795" spans="16:16" x14ac:dyDescent="0.3">
      <c r="P215795" s="83"/>
    </row>
    <row r="215796" spans="16:16" x14ac:dyDescent="0.3">
      <c r="P215796" s="83"/>
    </row>
    <row r="215797" spans="16:16" x14ac:dyDescent="0.3">
      <c r="P215797" s="83"/>
    </row>
    <row r="215798" spans="16:16" x14ac:dyDescent="0.3">
      <c r="P215798" s="83"/>
    </row>
    <row r="215799" spans="16:16" x14ac:dyDescent="0.3">
      <c r="P215799" s="83"/>
    </row>
    <row r="215800" spans="16:16" x14ac:dyDescent="0.3">
      <c r="P215800" s="83"/>
    </row>
    <row r="215801" spans="16:16" x14ac:dyDescent="0.3">
      <c r="P215801" s="83"/>
    </row>
    <row r="215802" spans="16:16" x14ac:dyDescent="0.3">
      <c r="P215802" s="83"/>
    </row>
    <row r="215803" spans="16:16" x14ac:dyDescent="0.3">
      <c r="P215803" s="83"/>
    </row>
    <row r="215804" spans="16:16" x14ac:dyDescent="0.3">
      <c r="P215804" s="83"/>
    </row>
    <row r="215805" spans="16:16" x14ac:dyDescent="0.3">
      <c r="P215805" s="83"/>
    </row>
    <row r="215806" spans="16:16" x14ac:dyDescent="0.3">
      <c r="P215806" s="83"/>
    </row>
    <row r="215807" spans="16:16" x14ac:dyDescent="0.3">
      <c r="P215807" s="83"/>
    </row>
    <row r="215808" spans="16:16" x14ac:dyDescent="0.3">
      <c r="P215808" s="83"/>
    </row>
    <row r="215809" spans="16:16" x14ac:dyDescent="0.3">
      <c r="P215809" s="83"/>
    </row>
    <row r="215810" spans="16:16" x14ac:dyDescent="0.3">
      <c r="P215810" s="83"/>
    </row>
    <row r="215811" spans="16:16" x14ac:dyDescent="0.3">
      <c r="P215811" s="83"/>
    </row>
    <row r="215812" spans="16:16" x14ac:dyDescent="0.3">
      <c r="P215812" s="83"/>
    </row>
    <row r="215813" spans="16:16" x14ac:dyDescent="0.3">
      <c r="P215813" s="83"/>
    </row>
    <row r="215814" spans="16:16" x14ac:dyDescent="0.3">
      <c r="P215814" s="83"/>
    </row>
    <row r="215815" spans="16:16" x14ac:dyDescent="0.3">
      <c r="P215815" s="83"/>
    </row>
    <row r="215816" spans="16:16" x14ac:dyDescent="0.3">
      <c r="P215816" s="83"/>
    </row>
    <row r="215817" spans="16:16" x14ac:dyDescent="0.3">
      <c r="P215817" s="83"/>
    </row>
    <row r="215818" spans="16:16" x14ac:dyDescent="0.3">
      <c r="P215818" s="83"/>
    </row>
    <row r="215819" spans="16:16" x14ac:dyDescent="0.3">
      <c r="P215819" s="83"/>
    </row>
    <row r="215820" spans="16:16" x14ac:dyDescent="0.3">
      <c r="P215820" s="83"/>
    </row>
    <row r="215821" spans="16:16" x14ac:dyDescent="0.3">
      <c r="P215821" s="83"/>
    </row>
    <row r="215822" spans="16:16" x14ac:dyDescent="0.3">
      <c r="P215822" s="83"/>
    </row>
    <row r="215823" spans="16:16" x14ac:dyDescent="0.3">
      <c r="P215823" s="83"/>
    </row>
    <row r="215824" spans="16:16" x14ac:dyDescent="0.3">
      <c r="P215824" s="83"/>
    </row>
    <row r="215825" spans="16:16" x14ac:dyDescent="0.3">
      <c r="P215825" s="83"/>
    </row>
    <row r="215826" spans="16:16" x14ac:dyDescent="0.3">
      <c r="P215826" s="83"/>
    </row>
    <row r="215827" spans="16:16" x14ac:dyDescent="0.3">
      <c r="P215827" s="83"/>
    </row>
    <row r="215828" spans="16:16" x14ac:dyDescent="0.3">
      <c r="P215828" s="83"/>
    </row>
    <row r="215829" spans="16:16" x14ac:dyDescent="0.3">
      <c r="P215829" s="83"/>
    </row>
    <row r="215830" spans="16:16" x14ac:dyDescent="0.3">
      <c r="P215830" s="83"/>
    </row>
    <row r="215831" spans="16:16" x14ac:dyDescent="0.3">
      <c r="P215831" s="83"/>
    </row>
    <row r="215832" spans="16:16" x14ac:dyDescent="0.3">
      <c r="P215832" s="83"/>
    </row>
    <row r="215833" spans="16:16" x14ac:dyDescent="0.3">
      <c r="P215833" s="83"/>
    </row>
    <row r="215834" spans="16:16" x14ac:dyDescent="0.3">
      <c r="P215834" s="83"/>
    </row>
    <row r="215835" spans="16:16" x14ac:dyDescent="0.3">
      <c r="P215835" s="83"/>
    </row>
    <row r="215836" spans="16:16" x14ac:dyDescent="0.3">
      <c r="P215836" s="83"/>
    </row>
    <row r="215837" spans="16:16" x14ac:dyDescent="0.3">
      <c r="P215837" s="83"/>
    </row>
    <row r="215838" spans="16:16" x14ac:dyDescent="0.3">
      <c r="P215838" s="83"/>
    </row>
    <row r="215839" spans="16:16" x14ac:dyDescent="0.3">
      <c r="P215839" s="83"/>
    </row>
    <row r="215840" spans="16:16" x14ac:dyDescent="0.3">
      <c r="P215840" s="83"/>
    </row>
    <row r="215841" spans="16:16" x14ac:dyDescent="0.3">
      <c r="P215841" s="83"/>
    </row>
    <row r="215842" spans="16:16" x14ac:dyDescent="0.3">
      <c r="P215842" s="83"/>
    </row>
    <row r="215843" spans="16:16" x14ac:dyDescent="0.3">
      <c r="P215843" s="83"/>
    </row>
    <row r="215844" spans="16:16" x14ac:dyDescent="0.3">
      <c r="P215844" s="83"/>
    </row>
    <row r="215845" spans="16:16" x14ac:dyDescent="0.3">
      <c r="P215845" s="83"/>
    </row>
    <row r="215846" spans="16:16" x14ac:dyDescent="0.3">
      <c r="P215846" s="83"/>
    </row>
    <row r="215847" spans="16:16" x14ac:dyDescent="0.3">
      <c r="P215847" s="83"/>
    </row>
    <row r="215848" spans="16:16" x14ac:dyDescent="0.3">
      <c r="P215848" s="83"/>
    </row>
    <row r="215849" spans="16:16" x14ac:dyDescent="0.3">
      <c r="P215849" s="83"/>
    </row>
    <row r="215850" spans="16:16" x14ac:dyDescent="0.3">
      <c r="P215850" s="83"/>
    </row>
    <row r="215851" spans="16:16" x14ac:dyDescent="0.3">
      <c r="P215851" s="83"/>
    </row>
    <row r="215852" spans="16:16" x14ac:dyDescent="0.3">
      <c r="P215852" s="83"/>
    </row>
    <row r="215853" spans="16:16" x14ac:dyDescent="0.3">
      <c r="P215853" s="83"/>
    </row>
    <row r="215854" spans="16:16" x14ac:dyDescent="0.3">
      <c r="P215854" s="83"/>
    </row>
    <row r="215855" spans="16:16" x14ac:dyDescent="0.3">
      <c r="P215855" s="83"/>
    </row>
    <row r="215856" spans="16:16" x14ac:dyDescent="0.3">
      <c r="P215856" s="83"/>
    </row>
    <row r="215857" spans="16:16" x14ac:dyDescent="0.3">
      <c r="P215857" s="83"/>
    </row>
    <row r="215858" spans="16:16" x14ac:dyDescent="0.3">
      <c r="P215858" s="83"/>
    </row>
    <row r="215859" spans="16:16" x14ac:dyDescent="0.3">
      <c r="P215859" s="83"/>
    </row>
    <row r="215860" spans="16:16" x14ac:dyDescent="0.3">
      <c r="P215860" s="83"/>
    </row>
    <row r="215861" spans="16:16" x14ac:dyDescent="0.3">
      <c r="P215861" s="83"/>
    </row>
    <row r="215862" spans="16:16" x14ac:dyDescent="0.3">
      <c r="P215862" s="83"/>
    </row>
    <row r="215863" spans="16:16" x14ac:dyDescent="0.3">
      <c r="P215863" s="83"/>
    </row>
    <row r="215864" spans="16:16" x14ac:dyDescent="0.3">
      <c r="P215864" s="83"/>
    </row>
    <row r="215865" spans="16:16" x14ac:dyDescent="0.3">
      <c r="P215865" s="83"/>
    </row>
    <row r="215866" spans="16:16" x14ac:dyDescent="0.3">
      <c r="P215866" s="83"/>
    </row>
    <row r="215867" spans="16:16" x14ac:dyDescent="0.3">
      <c r="P215867" s="83"/>
    </row>
    <row r="215868" spans="16:16" x14ac:dyDescent="0.3">
      <c r="P215868" s="83"/>
    </row>
    <row r="215869" spans="16:16" x14ac:dyDescent="0.3">
      <c r="P215869" s="83"/>
    </row>
    <row r="215870" spans="16:16" x14ac:dyDescent="0.3">
      <c r="P215870" s="83"/>
    </row>
    <row r="215871" spans="16:16" x14ac:dyDescent="0.3">
      <c r="P215871" s="83"/>
    </row>
    <row r="215872" spans="16:16" x14ac:dyDescent="0.3">
      <c r="P215872" s="83"/>
    </row>
    <row r="215873" spans="16:16" x14ac:dyDescent="0.3">
      <c r="P215873" s="83"/>
    </row>
    <row r="215874" spans="16:16" x14ac:dyDescent="0.3">
      <c r="P215874" s="83"/>
    </row>
    <row r="215875" spans="16:16" x14ac:dyDescent="0.3">
      <c r="P215875" s="83"/>
    </row>
    <row r="215876" spans="16:16" x14ac:dyDescent="0.3">
      <c r="P215876" s="83"/>
    </row>
    <row r="215877" spans="16:16" x14ac:dyDescent="0.3">
      <c r="P215877" s="83"/>
    </row>
    <row r="215878" spans="16:16" x14ac:dyDescent="0.3">
      <c r="P215878" s="83"/>
    </row>
    <row r="215879" spans="16:16" x14ac:dyDescent="0.3">
      <c r="P215879" s="83"/>
    </row>
    <row r="215880" spans="16:16" x14ac:dyDescent="0.3">
      <c r="P215880" s="83"/>
    </row>
    <row r="215881" spans="16:16" x14ac:dyDescent="0.3">
      <c r="P215881" s="83"/>
    </row>
    <row r="215882" spans="16:16" x14ac:dyDescent="0.3">
      <c r="P215882" s="83"/>
    </row>
    <row r="215883" spans="16:16" x14ac:dyDescent="0.3">
      <c r="P215883" s="83"/>
    </row>
    <row r="215884" spans="16:16" x14ac:dyDescent="0.3">
      <c r="P215884" s="83"/>
    </row>
    <row r="215885" spans="16:16" x14ac:dyDescent="0.3">
      <c r="P215885" s="83"/>
    </row>
    <row r="215886" spans="16:16" x14ac:dyDescent="0.3">
      <c r="P215886" s="83"/>
    </row>
    <row r="215887" spans="16:16" x14ac:dyDescent="0.3">
      <c r="P215887" s="83"/>
    </row>
    <row r="215888" spans="16:16" x14ac:dyDescent="0.3">
      <c r="P215888" s="83"/>
    </row>
    <row r="215889" spans="16:16" x14ac:dyDescent="0.3">
      <c r="P215889" s="83"/>
    </row>
    <row r="215890" spans="16:16" x14ac:dyDescent="0.3">
      <c r="P215890" s="83"/>
    </row>
    <row r="215891" spans="16:16" x14ac:dyDescent="0.3">
      <c r="P215891" s="83"/>
    </row>
    <row r="215892" spans="16:16" x14ac:dyDescent="0.3">
      <c r="P215892" s="83"/>
    </row>
    <row r="215893" spans="16:16" x14ac:dyDescent="0.3">
      <c r="P215893" s="83"/>
    </row>
    <row r="215894" spans="16:16" x14ac:dyDescent="0.3">
      <c r="P215894" s="83"/>
    </row>
    <row r="215895" spans="16:16" x14ac:dyDescent="0.3">
      <c r="P215895" s="83"/>
    </row>
    <row r="215896" spans="16:16" x14ac:dyDescent="0.3">
      <c r="P215896" s="83"/>
    </row>
    <row r="215897" spans="16:16" x14ac:dyDescent="0.3">
      <c r="P215897" s="83"/>
    </row>
    <row r="215898" spans="16:16" x14ac:dyDescent="0.3">
      <c r="P215898" s="83"/>
    </row>
    <row r="215899" spans="16:16" x14ac:dyDescent="0.3">
      <c r="P215899" s="83"/>
    </row>
    <row r="215900" spans="16:16" x14ac:dyDescent="0.3">
      <c r="P215900" s="83"/>
    </row>
    <row r="215901" spans="16:16" x14ac:dyDescent="0.3">
      <c r="P215901" s="83"/>
    </row>
    <row r="215902" spans="16:16" x14ac:dyDescent="0.3">
      <c r="P215902" s="83"/>
    </row>
    <row r="215903" spans="16:16" x14ac:dyDescent="0.3">
      <c r="P215903" s="83"/>
    </row>
    <row r="215904" spans="16:16" x14ac:dyDescent="0.3">
      <c r="P215904" s="83"/>
    </row>
    <row r="215905" spans="16:16" x14ac:dyDescent="0.3">
      <c r="P215905" s="83"/>
    </row>
    <row r="215906" spans="16:16" x14ac:dyDescent="0.3">
      <c r="P215906" s="83"/>
    </row>
    <row r="215907" spans="16:16" x14ac:dyDescent="0.3">
      <c r="P215907" s="83"/>
    </row>
    <row r="215908" spans="16:16" x14ac:dyDescent="0.3">
      <c r="P215908" s="83"/>
    </row>
    <row r="215909" spans="16:16" x14ac:dyDescent="0.3">
      <c r="P215909" s="83"/>
    </row>
    <row r="215910" spans="16:16" x14ac:dyDescent="0.3">
      <c r="P215910" s="83"/>
    </row>
    <row r="215911" spans="16:16" x14ac:dyDescent="0.3">
      <c r="P215911" s="83"/>
    </row>
    <row r="215912" spans="16:16" x14ac:dyDescent="0.3">
      <c r="P215912" s="83"/>
    </row>
    <row r="215913" spans="16:16" x14ac:dyDescent="0.3">
      <c r="P215913" s="83"/>
    </row>
    <row r="215914" spans="16:16" x14ac:dyDescent="0.3">
      <c r="P215914" s="83"/>
    </row>
    <row r="215915" spans="16:16" x14ac:dyDescent="0.3">
      <c r="P215915" s="83"/>
    </row>
    <row r="215916" spans="16:16" x14ac:dyDescent="0.3">
      <c r="P215916" s="83"/>
    </row>
    <row r="215917" spans="16:16" x14ac:dyDescent="0.3">
      <c r="P215917" s="83"/>
    </row>
    <row r="215918" spans="16:16" x14ac:dyDescent="0.3">
      <c r="P215918" s="83"/>
    </row>
    <row r="215919" spans="16:16" x14ac:dyDescent="0.3">
      <c r="P215919" s="83"/>
    </row>
    <row r="215920" spans="16:16" x14ac:dyDescent="0.3">
      <c r="P215920" s="83"/>
    </row>
    <row r="215921" spans="16:16" x14ac:dyDescent="0.3">
      <c r="P215921" s="83"/>
    </row>
    <row r="215922" spans="16:16" x14ac:dyDescent="0.3">
      <c r="P215922" s="83"/>
    </row>
    <row r="215923" spans="16:16" x14ac:dyDescent="0.3">
      <c r="P215923" s="83"/>
    </row>
    <row r="215924" spans="16:16" x14ac:dyDescent="0.3">
      <c r="P215924" s="83"/>
    </row>
    <row r="215925" spans="16:16" x14ac:dyDescent="0.3">
      <c r="P215925" s="83"/>
    </row>
    <row r="215926" spans="16:16" x14ac:dyDescent="0.3">
      <c r="P215926" s="83"/>
    </row>
    <row r="215927" spans="16:16" x14ac:dyDescent="0.3">
      <c r="P215927" s="83"/>
    </row>
    <row r="215928" spans="16:16" x14ac:dyDescent="0.3">
      <c r="P215928" s="83"/>
    </row>
    <row r="215929" spans="16:16" x14ac:dyDescent="0.3">
      <c r="P215929" s="83"/>
    </row>
    <row r="215930" spans="16:16" x14ac:dyDescent="0.3">
      <c r="P215930" s="83"/>
    </row>
    <row r="215931" spans="16:16" x14ac:dyDescent="0.3">
      <c r="P215931" s="83"/>
    </row>
    <row r="215932" spans="16:16" x14ac:dyDescent="0.3">
      <c r="P215932" s="83"/>
    </row>
    <row r="215933" spans="16:16" x14ac:dyDescent="0.3">
      <c r="P215933" s="83"/>
    </row>
    <row r="215934" spans="16:16" x14ac:dyDescent="0.3">
      <c r="P215934" s="83"/>
    </row>
    <row r="215935" spans="16:16" x14ac:dyDescent="0.3">
      <c r="P215935" s="83"/>
    </row>
    <row r="215936" spans="16:16" x14ac:dyDescent="0.3">
      <c r="P215936" s="83"/>
    </row>
    <row r="215937" spans="16:16" x14ac:dyDescent="0.3">
      <c r="P215937" s="83"/>
    </row>
    <row r="215938" spans="16:16" x14ac:dyDescent="0.3">
      <c r="P215938" s="83"/>
    </row>
    <row r="215939" spans="16:16" x14ac:dyDescent="0.3">
      <c r="P215939" s="83"/>
    </row>
    <row r="215940" spans="16:16" x14ac:dyDescent="0.3">
      <c r="P215940" s="83"/>
    </row>
    <row r="215941" spans="16:16" x14ac:dyDescent="0.3">
      <c r="P215941" s="83"/>
    </row>
    <row r="215942" spans="16:16" x14ac:dyDescent="0.3">
      <c r="P215942" s="83"/>
    </row>
    <row r="215943" spans="16:16" x14ac:dyDescent="0.3">
      <c r="P215943" s="83"/>
    </row>
    <row r="215944" spans="16:16" x14ac:dyDescent="0.3">
      <c r="P215944" s="83"/>
    </row>
    <row r="215945" spans="16:16" x14ac:dyDescent="0.3">
      <c r="P215945" s="83"/>
    </row>
    <row r="215946" spans="16:16" x14ac:dyDescent="0.3">
      <c r="P215946" s="83"/>
    </row>
    <row r="215947" spans="16:16" x14ac:dyDescent="0.3">
      <c r="P215947" s="83"/>
    </row>
    <row r="215948" spans="16:16" x14ac:dyDescent="0.3">
      <c r="P215948" s="83"/>
    </row>
    <row r="215949" spans="16:16" x14ac:dyDescent="0.3">
      <c r="P215949" s="83"/>
    </row>
    <row r="215950" spans="16:16" x14ac:dyDescent="0.3">
      <c r="P215950" s="83"/>
    </row>
    <row r="215951" spans="16:16" x14ac:dyDescent="0.3">
      <c r="P215951" s="83"/>
    </row>
    <row r="215952" spans="16:16" x14ac:dyDescent="0.3">
      <c r="P215952" s="83"/>
    </row>
    <row r="215953" spans="16:16" x14ac:dyDescent="0.3">
      <c r="P215953" s="83"/>
    </row>
    <row r="215954" spans="16:16" x14ac:dyDescent="0.3">
      <c r="P215954" s="83"/>
    </row>
    <row r="215955" spans="16:16" x14ac:dyDescent="0.3">
      <c r="P215955" s="83"/>
    </row>
    <row r="215956" spans="16:16" x14ac:dyDescent="0.3">
      <c r="P215956" s="83"/>
    </row>
    <row r="215957" spans="16:16" x14ac:dyDescent="0.3">
      <c r="P215957" s="83"/>
    </row>
    <row r="215958" spans="16:16" x14ac:dyDescent="0.3">
      <c r="P215958" s="83"/>
    </row>
    <row r="215959" spans="16:16" x14ac:dyDescent="0.3">
      <c r="P215959" s="83"/>
    </row>
    <row r="215960" spans="16:16" x14ac:dyDescent="0.3">
      <c r="P215960" s="83"/>
    </row>
    <row r="215961" spans="16:16" x14ac:dyDescent="0.3">
      <c r="P215961" s="83"/>
    </row>
    <row r="215962" spans="16:16" x14ac:dyDescent="0.3">
      <c r="P215962" s="83"/>
    </row>
    <row r="215963" spans="16:16" x14ac:dyDescent="0.3">
      <c r="P215963" s="83"/>
    </row>
    <row r="215964" spans="16:16" x14ac:dyDescent="0.3">
      <c r="P215964" s="83"/>
    </row>
    <row r="215965" spans="16:16" x14ac:dyDescent="0.3">
      <c r="P215965" s="83"/>
    </row>
    <row r="215966" spans="16:16" x14ac:dyDescent="0.3">
      <c r="P215966" s="83"/>
    </row>
    <row r="215967" spans="16:16" x14ac:dyDescent="0.3">
      <c r="P215967" s="83"/>
    </row>
    <row r="215968" spans="16:16" x14ac:dyDescent="0.3">
      <c r="P215968" s="83"/>
    </row>
    <row r="215969" spans="16:16" x14ac:dyDescent="0.3">
      <c r="P215969" s="83"/>
    </row>
    <row r="215970" spans="16:16" x14ac:dyDescent="0.3">
      <c r="P215970" s="83"/>
    </row>
    <row r="215971" spans="16:16" x14ac:dyDescent="0.3">
      <c r="P215971" s="83"/>
    </row>
    <row r="215972" spans="16:16" x14ac:dyDescent="0.3">
      <c r="P215972" s="83"/>
    </row>
    <row r="215973" spans="16:16" x14ac:dyDescent="0.3">
      <c r="P215973" s="83"/>
    </row>
    <row r="215974" spans="16:16" x14ac:dyDescent="0.3">
      <c r="P215974" s="83"/>
    </row>
    <row r="215975" spans="16:16" x14ac:dyDescent="0.3">
      <c r="P215975" s="83"/>
    </row>
    <row r="215976" spans="16:16" x14ac:dyDescent="0.3">
      <c r="P215976" s="83"/>
    </row>
    <row r="215977" spans="16:16" x14ac:dyDescent="0.3">
      <c r="P215977" s="83"/>
    </row>
    <row r="215978" spans="16:16" x14ac:dyDescent="0.3">
      <c r="P215978" s="83"/>
    </row>
    <row r="215979" spans="16:16" x14ac:dyDescent="0.3">
      <c r="P215979" s="83"/>
    </row>
    <row r="215980" spans="16:16" x14ac:dyDescent="0.3">
      <c r="P215980" s="83"/>
    </row>
    <row r="215981" spans="16:16" x14ac:dyDescent="0.3">
      <c r="P215981" s="83"/>
    </row>
    <row r="215982" spans="16:16" x14ac:dyDescent="0.3">
      <c r="P215982" s="83"/>
    </row>
    <row r="215983" spans="16:16" x14ac:dyDescent="0.3">
      <c r="P215983" s="83"/>
    </row>
    <row r="215984" spans="16:16" x14ac:dyDescent="0.3">
      <c r="P215984" s="83"/>
    </row>
    <row r="215985" spans="16:16" x14ac:dyDescent="0.3">
      <c r="P215985" s="83"/>
    </row>
    <row r="215986" spans="16:16" x14ac:dyDescent="0.3">
      <c r="P215986" s="83"/>
    </row>
    <row r="215987" spans="16:16" x14ac:dyDescent="0.3">
      <c r="P215987" s="83"/>
    </row>
    <row r="215988" spans="16:16" x14ac:dyDescent="0.3">
      <c r="P215988" s="83"/>
    </row>
    <row r="215989" spans="16:16" x14ac:dyDescent="0.3">
      <c r="P215989" s="83"/>
    </row>
    <row r="215990" spans="16:16" x14ac:dyDescent="0.3">
      <c r="P215990" s="83"/>
    </row>
    <row r="215991" spans="16:16" x14ac:dyDescent="0.3">
      <c r="P215991" s="83"/>
    </row>
    <row r="215992" spans="16:16" x14ac:dyDescent="0.3">
      <c r="P215992" s="83"/>
    </row>
    <row r="215993" spans="16:16" x14ac:dyDescent="0.3">
      <c r="P215993" s="83"/>
    </row>
    <row r="215994" spans="16:16" x14ac:dyDescent="0.3">
      <c r="P215994" s="83"/>
    </row>
    <row r="215995" spans="16:16" x14ac:dyDescent="0.3">
      <c r="P215995" s="83"/>
    </row>
    <row r="215996" spans="16:16" x14ac:dyDescent="0.3">
      <c r="P215996" s="83"/>
    </row>
    <row r="215997" spans="16:16" x14ac:dyDescent="0.3">
      <c r="P215997" s="83"/>
    </row>
    <row r="215998" spans="16:16" x14ac:dyDescent="0.3">
      <c r="P215998" s="83"/>
    </row>
    <row r="215999" spans="16:16" x14ac:dyDescent="0.3">
      <c r="P215999" s="83"/>
    </row>
    <row r="216000" spans="16:16" x14ac:dyDescent="0.3">
      <c r="P216000" s="83"/>
    </row>
    <row r="216001" spans="16:16" x14ac:dyDescent="0.3">
      <c r="P216001" s="83"/>
    </row>
    <row r="216002" spans="16:16" x14ac:dyDescent="0.3">
      <c r="P216002" s="83"/>
    </row>
    <row r="216003" spans="16:16" x14ac:dyDescent="0.3">
      <c r="P216003" s="83"/>
    </row>
    <row r="216004" spans="16:16" x14ac:dyDescent="0.3">
      <c r="P216004" s="83"/>
    </row>
    <row r="216005" spans="16:16" x14ac:dyDescent="0.3">
      <c r="P216005" s="83"/>
    </row>
    <row r="216006" spans="16:16" x14ac:dyDescent="0.3">
      <c r="P216006" s="83"/>
    </row>
    <row r="216007" spans="16:16" x14ac:dyDescent="0.3">
      <c r="P216007" s="83"/>
    </row>
    <row r="216008" spans="16:16" x14ac:dyDescent="0.3">
      <c r="P216008" s="83"/>
    </row>
    <row r="216009" spans="16:16" x14ac:dyDescent="0.3">
      <c r="P216009" s="83"/>
    </row>
    <row r="216010" spans="16:16" x14ac:dyDescent="0.3">
      <c r="P216010" s="83"/>
    </row>
    <row r="216011" spans="16:16" x14ac:dyDescent="0.3">
      <c r="P216011" s="83"/>
    </row>
    <row r="216012" spans="16:16" x14ac:dyDescent="0.3">
      <c r="P216012" s="83"/>
    </row>
    <row r="216013" spans="16:16" x14ac:dyDescent="0.3">
      <c r="P216013" s="83"/>
    </row>
    <row r="216014" spans="16:16" x14ac:dyDescent="0.3">
      <c r="P216014" s="83"/>
    </row>
    <row r="216015" spans="16:16" x14ac:dyDescent="0.3">
      <c r="P216015" s="83"/>
    </row>
    <row r="216016" spans="16:16" x14ac:dyDescent="0.3">
      <c r="P216016" s="83"/>
    </row>
    <row r="216017" spans="16:16" x14ac:dyDescent="0.3">
      <c r="P216017" s="83"/>
    </row>
    <row r="216018" spans="16:16" x14ac:dyDescent="0.3">
      <c r="P216018" s="83"/>
    </row>
    <row r="216019" spans="16:16" x14ac:dyDescent="0.3">
      <c r="P216019" s="83"/>
    </row>
    <row r="216020" spans="16:16" x14ac:dyDescent="0.3">
      <c r="P216020" s="83"/>
    </row>
    <row r="216021" spans="16:16" x14ac:dyDescent="0.3">
      <c r="P216021" s="83"/>
    </row>
    <row r="216022" spans="16:16" x14ac:dyDescent="0.3">
      <c r="P216022" s="83"/>
    </row>
    <row r="216023" spans="16:16" x14ac:dyDescent="0.3">
      <c r="P216023" s="83"/>
    </row>
    <row r="216024" spans="16:16" x14ac:dyDescent="0.3">
      <c r="P216024" s="83"/>
    </row>
    <row r="216025" spans="16:16" x14ac:dyDescent="0.3">
      <c r="P216025" s="83"/>
    </row>
    <row r="216026" spans="16:16" x14ac:dyDescent="0.3">
      <c r="P216026" s="83"/>
    </row>
    <row r="216027" spans="16:16" x14ac:dyDescent="0.3">
      <c r="P216027" s="83"/>
    </row>
    <row r="216028" spans="16:16" x14ac:dyDescent="0.3">
      <c r="P216028" s="83"/>
    </row>
    <row r="216029" spans="16:16" x14ac:dyDescent="0.3">
      <c r="P216029" s="83"/>
    </row>
    <row r="216030" spans="16:16" x14ac:dyDescent="0.3">
      <c r="P216030" s="83"/>
    </row>
    <row r="216031" spans="16:16" x14ac:dyDescent="0.3">
      <c r="P216031" s="83"/>
    </row>
    <row r="216032" spans="16:16" x14ac:dyDescent="0.3">
      <c r="P216032" s="83"/>
    </row>
    <row r="216033" spans="16:16" x14ac:dyDescent="0.3">
      <c r="P216033" s="83"/>
    </row>
    <row r="216034" spans="16:16" x14ac:dyDescent="0.3">
      <c r="P216034" s="83"/>
    </row>
    <row r="216035" spans="16:16" x14ac:dyDescent="0.3">
      <c r="P216035" s="83"/>
    </row>
    <row r="216036" spans="16:16" x14ac:dyDescent="0.3">
      <c r="P216036" s="83"/>
    </row>
    <row r="216037" spans="16:16" x14ac:dyDescent="0.3">
      <c r="P216037" s="83"/>
    </row>
    <row r="216038" spans="16:16" x14ac:dyDescent="0.3">
      <c r="P216038" s="83"/>
    </row>
    <row r="216039" spans="16:16" x14ac:dyDescent="0.3">
      <c r="P216039" s="83"/>
    </row>
    <row r="216040" spans="16:16" x14ac:dyDescent="0.3">
      <c r="P216040" s="83"/>
    </row>
    <row r="216041" spans="16:16" x14ac:dyDescent="0.3">
      <c r="P216041" s="83"/>
    </row>
    <row r="216042" spans="16:16" x14ac:dyDescent="0.3">
      <c r="P216042" s="83"/>
    </row>
    <row r="216043" spans="16:16" x14ac:dyDescent="0.3">
      <c r="P216043" s="83"/>
    </row>
    <row r="216044" spans="16:16" x14ac:dyDescent="0.3">
      <c r="P216044" s="83"/>
    </row>
    <row r="216045" spans="16:16" x14ac:dyDescent="0.3">
      <c r="P216045" s="83"/>
    </row>
    <row r="216046" spans="16:16" x14ac:dyDescent="0.3">
      <c r="P216046" s="83"/>
    </row>
    <row r="216047" spans="16:16" x14ac:dyDescent="0.3">
      <c r="P216047" s="83"/>
    </row>
    <row r="216048" spans="16:16" x14ac:dyDescent="0.3">
      <c r="P216048" s="83"/>
    </row>
    <row r="216049" spans="16:16" x14ac:dyDescent="0.3">
      <c r="P216049" s="83"/>
    </row>
    <row r="216050" spans="16:16" x14ac:dyDescent="0.3">
      <c r="P216050" s="83"/>
    </row>
    <row r="216051" spans="16:16" x14ac:dyDescent="0.3">
      <c r="P216051" s="83"/>
    </row>
    <row r="216052" spans="16:16" x14ac:dyDescent="0.3">
      <c r="P216052" s="83"/>
    </row>
    <row r="216053" spans="16:16" x14ac:dyDescent="0.3">
      <c r="P216053" s="83"/>
    </row>
    <row r="216054" spans="16:16" x14ac:dyDescent="0.3">
      <c r="P216054" s="83"/>
    </row>
    <row r="216055" spans="16:16" x14ac:dyDescent="0.3">
      <c r="P216055" s="83"/>
    </row>
    <row r="216056" spans="16:16" x14ac:dyDescent="0.3">
      <c r="P216056" s="83"/>
    </row>
    <row r="216057" spans="16:16" x14ac:dyDescent="0.3">
      <c r="P216057" s="83"/>
    </row>
    <row r="216058" spans="16:16" x14ac:dyDescent="0.3">
      <c r="P216058" s="83"/>
    </row>
    <row r="216059" spans="16:16" x14ac:dyDescent="0.3">
      <c r="P216059" s="83"/>
    </row>
    <row r="216060" spans="16:16" x14ac:dyDescent="0.3">
      <c r="P216060" s="83"/>
    </row>
    <row r="216061" spans="16:16" x14ac:dyDescent="0.3">
      <c r="P216061" s="83"/>
    </row>
    <row r="216062" spans="16:16" x14ac:dyDescent="0.3">
      <c r="P216062" s="83"/>
    </row>
    <row r="216063" spans="16:16" x14ac:dyDescent="0.3">
      <c r="P216063" s="83"/>
    </row>
    <row r="216064" spans="16:16" x14ac:dyDescent="0.3">
      <c r="P216064" s="83"/>
    </row>
    <row r="216065" spans="16:16" x14ac:dyDescent="0.3">
      <c r="P216065" s="83"/>
    </row>
    <row r="216066" spans="16:16" x14ac:dyDescent="0.3">
      <c r="P216066" s="83"/>
    </row>
    <row r="216067" spans="16:16" x14ac:dyDescent="0.3">
      <c r="P216067" s="83"/>
    </row>
    <row r="216068" spans="16:16" x14ac:dyDescent="0.3">
      <c r="P216068" s="83"/>
    </row>
    <row r="216069" spans="16:16" x14ac:dyDescent="0.3">
      <c r="P216069" s="83"/>
    </row>
    <row r="216070" spans="16:16" x14ac:dyDescent="0.3">
      <c r="P216070" s="83"/>
    </row>
    <row r="216071" spans="16:16" x14ac:dyDescent="0.3">
      <c r="P216071" s="83"/>
    </row>
    <row r="216072" spans="16:16" x14ac:dyDescent="0.3">
      <c r="P216072" s="83"/>
    </row>
    <row r="216073" spans="16:16" x14ac:dyDescent="0.3">
      <c r="P216073" s="83"/>
    </row>
    <row r="216074" spans="16:16" x14ac:dyDescent="0.3">
      <c r="P216074" s="83"/>
    </row>
    <row r="216075" spans="16:16" x14ac:dyDescent="0.3">
      <c r="P216075" s="83"/>
    </row>
    <row r="216076" spans="16:16" x14ac:dyDescent="0.3">
      <c r="P216076" s="83"/>
    </row>
    <row r="216077" spans="16:16" x14ac:dyDescent="0.3">
      <c r="P216077" s="83"/>
    </row>
    <row r="216078" spans="16:16" x14ac:dyDescent="0.3">
      <c r="P216078" s="83"/>
    </row>
    <row r="216079" spans="16:16" x14ac:dyDescent="0.3">
      <c r="P216079" s="83"/>
    </row>
    <row r="216080" spans="16:16" x14ac:dyDescent="0.3">
      <c r="P216080" s="83"/>
    </row>
    <row r="216081" spans="16:16" x14ac:dyDescent="0.3">
      <c r="P216081" s="83"/>
    </row>
    <row r="216082" spans="16:16" x14ac:dyDescent="0.3">
      <c r="P216082" s="83"/>
    </row>
    <row r="216083" spans="16:16" x14ac:dyDescent="0.3">
      <c r="P216083" s="83"/>
    </row>
    <row r="216084" spans="16:16" x14ac:dyDescent="0.3">
      <c r="P216084" s="83"/>
    </row>
    <row r="216085" spans="16:16" x14ac:dyDescent="0.3">
      <c r="P216085" s="83"/>
    </row>
    <row r="216086" spans="16:16" x14ac:dyDescent="0.3">
      <c r="P216086" s="83"/>
    </row>
    <row r="216087" spans="16:16" x14ac:dyDescent="0.3">
      <c r="P216087" s="83"/>
    </row>
    <row r="216088" spans="16:16" x14ac:dyDescent="0.3">
      <c r="P216088" s="83"/>
    </row>
    <row r="216089" spans="16:16" x14ac:dyDescent="0.3">
      <c r="P216089" s="83"/>
    </row>
    <row r="216090" spans="16:16" x14ac:dyDescent="0.3">
      <c r="P216090" s="83"/>
    </row>
    <row r="216091" spans="16:16" x14ac:dyDescent="0.3">
      <c r="P216091" s="83"/>
    </row>
    <row r="216092" spans="16:16" x14ac:dyDescent="0.3">
      <c r="P216092" s="83"/>
    </row>
    <row r="216093" spans="16:16" x14ac:dyDescent="0.3">
      <c r="P216093" s="83"/>
    </row>
    <row r="216094" spans="16:16" x14ac:dyDescent="0.3">
      <c r="P216094" s="83"/>
    </row>
    <row r="216095" spans="16:16" x14ac:dyDescent="0.3">
      <c r="P216095" s="83"/>
    </row>
    <row r="216096" spans="16:16" x14ac:dyDescent="0.3">
      <c r="P216096" s="83"/>
    </row>
    <row r="216097" spans="16:16" x14ac:dyDescent="0.3">
      <c r="P216097" s="83"/>
    </row>
    <row r="216098" spans="16:16" x14ac:dyDescent="0.3">
      <c r="P216098" s="83"/>
    </row>
    <row r="216099" spans="16:16" x14ac:dyDescent="0.3">
      <c r="P216099" s="83"/>
    </row>
    <row r="216100" spans="16:16" x14ac:dyDescent="0.3">
      <c r="P216100" s="83"/>
    </row>
    <row r="216101" spans="16:16" x14ac:dyDescent="0.3">
      <c r="P216101" s="83"/>
    </row>
    <row r="216102" spans="16:16" x14ac:dyDescent="0.3">
      <c r="P216102" s="83"/>
    </row>
    <row r="216103" spans="16:16" x14ac:dyDescent="0.3">
      <c r="P216103" s="83"/>
    </row>
    <row r="216104" spans="16:16" x14ac:dyDescent="0.3">
      <c r="P216104" s="83"/>
    </row>
    <row r="216105" spans="16:16" x14ac:dyDescent="0.3">
      <c r="P216105" s="83"/>
    </row>
    <row r="216106" spans="16:16" x14ac:dyDescent="0.3">
      <c r="P216106" s="83"/>
    </row>
    <row r="216107" spans="16:16" x14ac:dyDescent="0.3">
      <c r="P216107" s="83"/>
    </row>
    <row r="216108" spans="16:16" x14ac:dyDescent="0.3">
      <c r="P216108" s="83"/>
    </row>
    <row r="216109" spans="16:16" x14ac:dyDescent="0.3">
      <c r="P216109" s="83"/>
    </row>
    <row r="216110" spans="16:16" x14ac:dyDescent="0.3">
      <c r="P216110" s="83"/>
    </row>
    <row r="216111" spans="16:16" x14ac:dyDescent="0.3">
      <c r="P216111" s="83"/>
    </row>
    <row r="216112" spans="16:16" x14ac:dyDescent="0.3">
      <c r="P216112" s="83"/>
    </row>
    <row r="216113" spans="16:16" x14ac:dyDescent="0.3">
      <c r="P216113" s="83"/>
    </row>
    <row r="216114" spans="16:16" x14ac:dyDescent="0.3">
      <c r="P216114" s="83"/>
    </row>
    <row r="216115" spans="16:16" x14ac:dyDescent="0.3">
      <c r="P216115" s="83"/>
    </row>
    <row r="216116" spans="16:16" x14ac:dyDescent="0.3">
      <c r="P216116" s="83"/>
    </row>
    <row r="216117" spans="16:16" x14ac:dyDescent="0.3">
      <c r="P216117" s="83"/>
    </row>
    <row r="216118" spans="16:16" x14ac:dyDescent="0.3">
      <c r="P216118" s="83"/>
    </row>
    <row r="216119" spans="16:16" x14ac:dyDescent="0.3">
      <c r="P216119" s="83"/>
    </row>
    <row r="216120" spans="16:16" x14ac:dyDescent="0.3">
      <c r="P216120" s="83"/>
    </row>
    <row r="216121" spans="16:16" x14ac:dyDescent="0.3">
      <c r="P216121" s="83"/>
    </row>
    <row r="216122" spans="16:16" x14ac:dyDescent="0.3">
      <c r="P216122" s="83"/>
    </row>
    <row r="216123" spans="16:16" x14ac:dyDescent="0.3">
      <c r="P216123" s="83"/>
    </row>
    <row r="216124" spans="16:16" x14ac:dyDescent="0.3">
      <c r="P216124" s="83"/>
    </row>
    <row r="216125" spans="16:16" x14ac:dyDescent="0.3">
      <c r="P216125" s="83"/>
    </row>
    <row r="216126" spans="16:16" x14ac:dyDescent="0.3">
      <c r="P216126" s="83"/>
    </row>
    <row r="216127" spans="16:16" x14ac:dyDescent="0.3">
      <c r="P216127" s="83"/>
    </row>
    <row r="216128" spans="16:16" x14ac:dyDescent="0.3">
      <c r="P216128" s="83"/>
    </row>
    <row r="216129" spans="16:16" x14ac:dyDescent="0.3">
      <c r="P216129" s="83"/>
    </row>
    <row r="216130" spans="16:16" x14ac:dyDescent="0.3">
      <c r="P216130" s="83"/>
    </row>
    <row r="216131" spans="16:16" x14ac:dyDescent="0.3">
      <c r="P216131" s="83"/>
    </row>
    <row r="216132" spans="16:16" x14ac:dyDescent="0.3">
      <c r="P216132" s="83"/>
    </row>
    <row r="216133" spans="16:16" x14ac:dyDescent="0.3">
      <c r="P216133" s="83"/>
    </row>
    <row r="216134" spans="16:16" x14ac:dyDescent="0.3">
      <c r="P216134" s="83"/>
    </row>
    <row r="216135" spans="16:16" x14ac:dyDescent="0.3">
      <c r="P216135" s="83"/>
    </row>
    <row r="216136" spans="16:16" x14ac:dyDescent="0.3">
      <c r="P216136" s="83"/>
    </row>
    <row r="216137" spans="16:16" x14ac:dyDescent="0.3">
      <c r="P216137" s="83"/>
    </row>
    <row r="216138" spans="16:16" x14ac:dyDescent="0.3">
      <c r="P216138" s="83"/>
    </row>
    <row r="216139" spans="16:16" x14ac:dyDescent="0.3">
      <c r="P216139" s="83"/>
    </row>
    <row r="216140" spans="16:16" x14ac:dyDescent="0.3">
      <c r="P216140" s="83"/>
    </row>
    <row r="216141" spans="16:16" x14ac:dyDescent="0.3">
      <c r="P216141" s="83"/>
    </row>
    <row r="216142" spans="16:16" x14ac:dyDescent="0.3">
      <c r="P216142" s="83"/>
    </row>
    <row r="216143" spans="16:16" x14ac:dyDescent="0.3">
      <c r="P216143" s="83"/>
    </row>
    <row r="216144" spans="16:16" x14ac:dyDescent="0.3">
      <c r="P216144" s="83"/>
    </row>
    <row r="216145" spans="16:16" x14ac:dyDescent="0.3">
      <c r="P216145" s="83"/>
    </row>
    <row r="216146" spans="16:16" x14ac:dyDescent="0.3">
      <c r="P216146" s="83"/>
    </row>
    <row r="216147" spans="16:16" x14ac:dyDescent="0.3">
      <c r="P216147" s="83"/>
    </row>
    <row r="216148" spans="16:16" x14ac:dyDescent="0.3">
      <c r="P216148" s="83"/>
    </row>
    <row r="216149" spans="16:16" x14ac:dyDescent="0.3">
      <c r="P216149" s="83"/>
    </row>
    <row r="216150" spans="16:16" x14ac:dyDescent="0.3">
      <c r="P216150" s="83"/>
    </row>
    <row r="216151" spans="16:16" x14ac:dyDescent="0.3">
      <c r="P216151" s="83"/>
    </row>
    <row r="216152" spans="16:16" x14ac:dyDescent="0.3">
      <c r="P216152" s="83"/>
    </row>
    <row r="216153" spans="16:16" x14ac:dyDescent="0.3">
      <c r="P216153" s="83"/>
    </row>
    <row r="216154" spans="16:16" x14ac:dyDescent="0.3">
      <c r="P216154" s="83"/>
    </row>
    <row r="216155" spans="16:16" x14ac:dyDescent="0.3">
      <c r="P216155" s="83"/>
    </row>
    <row r="216156" spans="16:16" x14ac:dyDescent="0.3">
      <c r="P216156" s="83"/>
    </row>
    <row r="216157" spans="16:16" x14ac:dyDescent="0.3">
      <c r="P216157" s="83"/>
    </row>
    <row r="216158" spans="16:16" x14ac:dyDescent="0.3">
      <c r="P216158" s="83"/>
    </row>
    <row r="216159" spans="16:16" x14ac:dyDescent="0.3">
      <c r="P216159" s="83"/>
    </row>
    <row r="216160" spans="16:16" x14ac:dyDescent="0.3">
      <c r="P216160" s="83"/>
    </row>
    <row r="216161" spans="16:16" x14ac:dyDescent="0.3">
      <c r="P216161" s="83"/>
    </row>
    <row r="216162" spans="16:16" x14ac:dyDescent="0.3">
      <c r="P216162" s="83"/>
    </row>
    <row r="216163" spans="16:16" x14ac:dyDescent="0.3">
      <c r="P216163" s="83"/>
    </row>
    <row r="216164" spans="16:16" x14ac:dyDescent="0.3">
      <c r="P216164" s="83"/>
    </row>
    <row r="216165" spans="16:16" x14ac:dyDescent="0.3">
      <c r="P216165" s="83"/>
    </row>
    <row r="216166" spans="16:16" x14ac:dyDescent="0.3">
      <c r="P216166" s="83"/>
    </row>
    <row r="216167" spans="16:16" x14ac:dyDescent="0.3">
      <c r="P216167" s="83"/>
    </row>
    <row r="216168" spans="16:16" x14ac:dyDescent="0.3">
      <c r="P216168" s="83"/>
    </row>
    <row r="216169" spans="16:16" x14ac:dyDescent="0.3">
      <c r="P216169" s="83"/>
    </row>
    <row r="216170" spans="16:16" x14ac:dyDescent="0.3">
      <c r="P216170" s="83"/>
    </row>
    <row r="216171" spans="16:16" x14ac:dyDescent="0.3">
      <c r="P216171" s="83"/>
    </row>
    <row r="216172" spans="16:16" x14ac:dyDescent="0.3">
      <c r="P216172" s="83"/>
    </row>
    <row r="216173" spans="16:16" x14ac:dyDescent="0.3">
      <c r="P216173" s="83"/>
    </row>
    <row r="216174" spans="16:16" x14ac:dyDescent="0.3">
      <c r="P216174" s="83"/>
    </row>
    <row r="216175" spans="16:16" x14ac:dyDescent="0.3">
      <c r="P216175" s="83"/>
    </row>
    <row r="216176" spans="16:16" x14ac:dyDescent="0.3">
      <c r="P216176" s="83"/>
    </row>
    <row r="216177" spans="16:16" x14ac:dyDescent="0.3">
      <c r="P216177" s="83"/>
    </row>
    <row r="216178" spans="16:16" x14ac:dyDescent="0.3">
      <c r="P216178" s="83"/>
    </row>
    <row r="216179" spans="16:16" x14ac:dyDescent="0.3">
      <c r="P216179" s="83"/>
    </row>
    <row r="216180" spans="16:16" x14ac:dyDescent="0.3">
      <c r="P216180" s="83"/>
    </row>
    <row r="216181" spans="16:16" x14ac:dyDescent="0.3">
      <c r="P216181" s="83"/>
    </row>
    <row r="216182" spans="16:16" x14ac:dyDescent="0.3">
      <c r="P216182" s="83"/>
    </row>
    <row r="216183" spans="16:16" x14ac:dyDescent="0.3">
      <c r="P216183" s="83"/>
    </row>
    <row r="216184" spans="16:16" x14ac:dyDescent="0.3">
      <c r="P216184" s="83"/>
    </row>
    <row r="216185" spans="16:16" x14ac:dyDescent="0.3">
      <c r="P216185" s="83"/>
    </row>
    <row r="216186" spans="16:16" x14ac:dyDescent="0.3">
      <c r="P216186" s="83"/>
    </row>
    <row r="216187" spans="16:16" x14ac:dyDescent="0.3">
      <c r="P216187" s="83"/>
    </row>
    <row r="216188" spans="16:16" x14ac:dyDescent="0.3">
      <c r="P216188" s="83"/>
    </row>
    <row r="216189" spans="16:16" x14ac:dyDescent="0.3">
      <c r="P216189" s="83"/>
    </row>
    <row r="216190" spans="16:16" x14ac:dyDescent="0.3">
      <c r="P216190" s="83"/>
    </row>
    <row r="216191" spans="16:16" x14ac:dyDescent="0.3">
      <c r="P216191" s="83"/>
    </row>
    <row r="216192" spans="16:16" x14ac:dyDescent="0.3">
      <c r="P216192" s="83"/>
    </row>
    <row r="216193" spans="16:16" x14ac:dyDescent="0.3">
      <c r="P216193" s="83"/>
    </row>
    <row r="216194" spans="16:16" x14ac:dyDescent="0.3">
      <c r="P216194" s="83"/>
    </row>
    <row r="216195" spans="16:16" x14ac:dyDescent="0.3">
      <c r="P216195" s="83"/>
    </row>
    <row r="216196" spans="16:16" x14ac:dyDescent="0.3">
      <c r="P216196" s="83"/>
    </row>
    <row r="216197" spans="16:16" x14ac:dyDescent="0.3">
      <c r="P216197" s="83"/>
    </row>
    <row r="216198" spans="16:16" x14ac:dyDescent="0.3">
      <c r="P216198" s="83"/>
    </row>
    <row r="216199" spans="16:16" x14ac:dyDescent="0.3">
      <c r="P216199" s="83"/>
    </row>
    <row r="216200" spans="16:16" x14ac:dyDescent="0.3">
      <c r="P216200" s="83"/>
    </row>
    <row r="216201" spans="16:16" x14ac:dyDescent="0.3">
      <c r="P216201" s="83"/>
    </row>
    <row r="216202" spans="16:16" x14ac:dyDescent="0.3">
      <c r="P216202" s="83"/>
    </row>
    <row r="216203" spans="16:16" x14ac:dyDescent="0.3">
      <c r="P216203" s="83"/>
    </row>
    <row r="216204" spans="16:16" x14ac:dyDescent="0.3">
      <c r="P216204" s="83"/>
    </row>
    <row r="216205" spans="16:16" x14ac:dyDescent="0.3">
      <c r="P216205" s="83"/>
    </row>
    <row r="216206" spans="16:16" x14ac:dyDescent="0.3">
      <c r="P216206" s="83"/>
    </row>
    <row r="216207" spans="16:16" x14ac:dyDescent="0.3">
      <c r="P216207" s="83"/>
    </row>
    <row r="216208" spans="16:16" x14ac:dyDescent="0.3">
      <c r="P216208" s="83"/>
    </row>
    <row r="216209" spans="16:16" x14ac:dyDescent="0.3">
      <c r="P216209" s="83"/>
    </row>
    <row r="216210" spans="16:16" x14ac:dyDescent="0.3">
      <c r="P216210" s="83"/>
    </row>
    <row r="216211" spans="16:16" x14ac:dyDescent="0.3">
      <c r="P216211" s="83"/>
    </row>
    <row r="216212" spans="16:16" x14ac:dyDescent="0.3">
      <c r="P216212" s="83"/>
    </row>
    <row r="216213" spans="16:16" x14ac:dyDescent="0.3">
      <c r="P216213" s="83"/>
    </row>
    <row r="216214" spans="16:16" x14ac:dyDescent="0.3">
      <c r="P216214" s="83"/>
    </row>
    <row r="216215" spans="16:16" x14ac:dyDescent="0.3">
      <c r="P216215" s="83"/>
    </row>
    <row r="216216" spans="16:16" x14ac:dyDescent="0.3">
      <c r="P216216" s="83"/>
    </row>
    <row r="216217" spans="16:16" x14ac:dyDescent="0.3">
      <c r="P216217" s="83"/>
    </row>
    <row r="216218" spans="16:16" x14ac:dyDescent="0.3">
      <c r="P216218" s="83"/>
    </row>
    <row r="216219" spans="16:16" x14ac:dyDescent="0.3">
      <c r="P216219" s="83"/>
    </row>
    <row r="216220" spans="16:16" x14ac:dyDescent="0.3">
      <c r="P216220" s="83"/>
    </row>
    <row r="216221" spans="16:16" x14ac:dyDescent="0.3">
      <c r="P216221" s="83"/>
    </row>
    <row r="216222" spans="16:16" x14ac:dyDescent="0.3">
      <c r="P216222" s="83"/>
    </row>
    <row r="216223" spans="16:16" x14ac:dyDescent="0.3">
      <c r="P216223" s="83"/>
    </row>
    <row r="216224" spans="16:16" x14ac:dyDescent="0.3">
      <c r="P216224" s="83"/>
    </row>
    <row r="216225" spans="16:16" x14ac:dyDescent="0.3">
      <c r="P216225" s="83"/>
    </row>
    <row r="216226" spans="16:16" x14ac:dyDescent="0.3">
      <c r="P216226" s="83"/>
    </row>
    <row r="216227" spans="16:16" x14ac:dyDescent="0.3">
      <c r="P216227" s="83"/>
    </row>
    <row r="216228" spans="16:16" x14ac:dyDescent="0.3">
      <c r="P216228" s="83"/>
    </row>
    <row r="216229" spans="16:16" x14ac:dyDescent="0.3">
      <c r="P216229" s="83"/>
    </row>
    <row r="216230" spans="16:16" x14ac:dyDescent="0.3">
      <c r="P216230" s="83"/>
    </row>
    <row r="216231" spans="16:16" x14ac:dyDescent="0.3">
      <c r="P216231" s="83"/>
    </row>
    <row r="216232" spans="16:16" x14ac:dyDescent="0.3">
      <c r="P216232" s="83"/>
    </row>
    <row r="216233" spans="16:16" x14ac:dyDescent="0.3">
      <c r="P216233" s="83"/>
    </row>
    <row r="216234" spans="16:16" x14ac:dyDescent="0.3">
      <c r="P216234" s="83"/>
    </row>
    <row r="216235" spans="16:16" x14ac:dyDescent="0.3">
      <c r="P216235" s="83"/>
    </row>
    <row r="216236" spans="16:16" x14ac:dyDescent="0.3">
      <c r="P216236" s="83"/>
    </row>
    <row r="216237" spans="16:16" x14ac:dyDescent="0.3">
      <c r="P216237" s="83"/>
    </row>
    <row r="216238" spans="16:16" x14ac:dyDescent="0.3">
      <c r="P216238" s="83"/>
    </row>
    <row r="216239" spans="16:16" x14ac:dyDescent="0.3">
      <c r="P216239" s="83"/>
    </row>
    <row r="216240" spans="16:16" x14ac:dyDescent="0.3">
      <c r="P216240" s="83"/>
    </row>
    <row r="216241" spans="16:16" x14ac:dyDescent="0.3">
      <c r="P216241" s="83"/>
    </row>
    <row r="216242" spans="16:16" x14ac:dyDescent="0.3">
      <c r="P216242" s="83"/>
    </row>
    <row r="216243" spans="16:16" x14ac:dyDescent="0.3">
      <c r="P216243" s="83"/>
    </row>
    <row r="216244" spans="16:16" x14ac:dyDescent="0.3">
      <c r="P216244" s="83"/>
    </row>
    <row r="216245" spans="16:16" x14ac:dyDescent="0.3">
      <c r="P216245" s="83"/>
    </row>
    <row r="216246" spans="16:16" x14ac:dyDescent="0.3">
      <c r="P216246" s="83"/>
    </row>
    <row r="216247" spans="16:16" x14ac:dyDescent="0.3">
      <c r="P216247" s="83"/>
    </row>
    <row r="216248" spans="16:16" x14ac:dyDescent="0.3">
      <c r="P216248" s="83"/>
    </row>
    <row r="216249" spans="16:16" x14ac:dyDescent="0.3">
      <c r="P216249" s="83"/>
    </row>
    <row r="216250" spans="16:16" x14ac:dyDescent="0.3">
      <c r="P216250" s="83"/>
    </row>
    <row r="216251" spans="16:16" x14ac:dyDescent="0.3">
      <c r="P216251" s="83"/>
    </row>
    <row r="216252" spans="16:16" x14ac:dyDescent="0.3">
      <c r="P216252" s="83"/>
    </row>
    <row r="216253" spans="16:16" x14ac:dyDescent="0.3">
      <c r="P216253" s="83"/>
    </row>
    <row r="216254" spans="16:16" x14ac:dyDescent="0.3">
      <c r="P216254" s="83"/>
    </row>
    <row r="216255" spans="16:16" x14ac:dyDescent="0.3">
      <c r="P216255" s="83"/>
    </row>
    <row r="216256" spans="16:16" x14ac:dyDescent="0.3">
      <c r="P216256" s="83"/>
    </row>
    <row r="216257" spans="16:16" x14ac:dyDescent="0.3">
      <c r="P216257" s="83"/>
    </row>
    <row r="216258" spans="16:16" x14ac:dyDescent="0.3">
      <c r="P216258" s="83"/>
    </row>
    <row r="216259" spans="16:16" x14ac:dyDescent="0.3">
      <c r="P216259" s="83"/>
    </row>
    <row r="216260" spans="16:16" x14ac:dyDescent="0.3">
      <c r="P216260" s="83"/>
    </row>
    <row r="216261" spans="16:16" x14ac:dyDescent="0.3">
      <c r="P216261" s="83"/>
    </row>
    <row r="216262" spans="16:16" x14ac:dyDescent="0.3">
      <c r="P216262" s="83"/>
    </row>
    <row r="216263" spans="16:16" x14ac:dyDescent="0.3">
      <c r="P216263" s="83"/>
    </row>
    <row r="216264" spans="16:16" x14ac:dyDescent="0.3">
      <c r="P216264" s="83"/>
    </row>
    <row r="216265" spans="16:16" x14ac:dyDescent="0.3">
      <c r="P216265" s="83"/>
    </row>
    <row r="216266" spans="16:16" x14ac:dyDescent="0.3">
      <c r="P216266" s="83"/>
    </row>
    <row r="216267" spans="16:16" x14ac:dyDescent="0.3">
      <c r="P216267" s="83"/>
    </row>
    <row r="216268" spans="16:16" x14ac:dyDescent="0.3">
      <c r="P216268" s="83"/>
    </row>
    <row r="216269" spans="16:16" x14ac:dyDescent="0.3">
      <c r="P216269" s="83"/>
    </row>
    <row r="216270" spans="16:16" x14ac:dyDescent="0.3">
      <c r="P216270" s="83"/>
    </row>
    <row r="216271" spans="16:16" x14ac:dyDescent="0.3">
      <c r="P216271" s="83"/>
    </row>
    <row r="216272" spans="16:16" x14ac:dyDescent="0.3">
      <c r="P216272" s="83"/>
    </row>
    <row r="216273" spans="16:16" x14ac:dyDescent="0.3">
      <c r="P216273" s="83"/>
    </row>
    <row r="216274" spans="16:16" x14ac:dyDescent="0.3">
      <c r="P216274" s="83"/>
    </row>
    <row r="216275" spans="16:16" x14ac:dyDescent="0.3">
      <c r="P216275" s="83"/>
    </row>
    <row r="216276" spans="16:16" x14ac:dyDescent="0.3">
      <c r="P216276" s="83"/>
    </row>
    <row r="216277" spans="16:16" x14ac:dyDescent="0.3">
      <c r="P216277" s="83"/>
    </row>
    <row r="216278" spans="16:16" x14ac:dyDescent="0.3">
      <c r="P216278" s="83"/>
    </row>
    <row r="216279" spans="16:16" x14ac:dyDescent="0.3">
      <c r="P216279" s="83"/>
    </row>
    <row r="216280" spans="16:16" x14ac:dyDescent="0.3">
      <c r="P216280" s="83"/>
    </row>
    <row r="216281" spans="16:16" x14ac:dyDescent="0.3">
      <c r="P216281" s="83"/>
    </row>
    <row r="216282" spans="16:16" x14ac:dyDescent="0.3">
      <c r="P216282" s="83"/>
    </row>
    <row r="216283" spans="16:16" x14ac:dyDescent="0.3">
      <c r="P216283" s="83"/>
    </row>
    <row r="216284" spans="16:16" x14ac:dyDescent="0.3">
      <c r="P216284" s="83"/>
    </row>
    <row r="216285" spans="16:16" x14ac:dyDescent="0.3">
      <c r="P216285" s="83"/>
    </row>
    <row r="216286" spans="16:16" x14ac:dyDescent="0.3">
      <c r="P216286" s="83"/>
    </row>
    <row r="216287" spans="16:16" x14ac:dyDescent="0.3">
      <c r="P216287" s="83"/>
    </row>
    <row r="216288" spans="16:16" x14ac:dyDescent="0.3">
      <c r="P216288" s="83"/>
    </row>
    <row r="216289" spans="16:16" x14ac:dyDescent="0.3">
      <c r="P216289" s="83"/>
    </row>
    <row r="216290" spans="16:16" x14ac:dyDescent="0.3">
      <c r="P216290" s="83"/>
    </row>
    <row r="216291" spans="16:16" x14ac:dyDescent="0.3">
      <c r="P216291" s="83"/>
    </row>
    <row r="216292" spans="16:16" x14ac:dyDescent="0.3">
      <c r="P216292" s="83"/>
    </row>
    <row r="216293" spans="16:16" x14ac:dyDescent="0.3">
      <c r="P216293" s="83"/>
    </row>
    <row r="216294" spans="16:16" x14ac:dyDescent="0.3">
      <c r="P216294" s="83"/>
    </row>
    <row r="216295" spans="16:16" x14ac:dyDescent="0.3">
      <c r="P216295" s="83"/>
    </row>
    <row r="216296" spans="16:16" x14ac:dyDescent="0.3">
      <c r="P216296" s="83"/>
    </row>
    <row r="216297" spans="16:16" x14ac:dyDescent="0.3">
      <c r="P216297" s="83"/>
    </row>
    <row r="216298" spans="16:16" x14ac:dyDescent="0.3">
      <c r="P216298" s="83"/>
    </row>
    <row r="216299" spans="16:16" x14ac:dyDescent="0.3">
      <c r="P216299" s="83"/>
    </row>
    <row r="216300" spans="16:16" x14ac:dyDescent="0.3">
      <c r="P216300" s="83"/>
    </row>
    <row r="216301" spans="16:16" x14ac:dyDescent="0.3">
      <c r="P216301" s="83"/>
    </row>
    <row r="216302" spans="16:16" x14ac:dyDescent="0.3">
      <c r="P216302" s="83"/>
    </row>
    <row r="216303" spans="16:16" x14ac:dyDescent="0.3">
      <c r="P216303" s="83"/>
    </row>
    <row r="216304" spans="16:16" x14ac:dyDescent="0.3">
      <c r="P216304" s="83"/>
    </row>
    <row r="216305" spans="16:16" x14ac:dyDescent="0.3">
      <c r="P216305" s="83"/>
    </row>
    <row r="216306" spans="16:16" x14ac:dyDescent="0.3">
      <c r="P216306" s="83"/>
    </row>
    <row r="216307" spans="16:16" x14ac:dyDescent="0.3">
      <c r="P216307" s="83"/>
    </row>
    <row r="216308" spans="16:16" x14ac:dyDescent="0.3">
      <c r="P216308" s="83"/>
    </row>
    <row r="216309" spans="16:16" x14ac:dyDescent="0.3">
      <c r="P216309" s="83"/>
    </row>
    <row r="216310" spans="16:16" x14ac:dyDescent="0.3">
      <c r="P216310" s="83"/>
    </row>
    <row r="216311" spans="16:16" x14ac:dyDescent="0.3">
      <c r="P216311" s="83"/>
    </row>
    <row r="216312" spans="16:16" x14ac:dyDescent="0.3">
      <c r="P216312" s="83"/>
    </row>
    <row r="216313" spans="16:16" x14ac:dyDescent="0.3">
      <c r="P216313" s="83"/>
    </row>
    <row r="216314" spans="16:16" x14ac:dyDescent="0.3">
      <c r="P216314" s="83"/>
    </row>
    <row r="216315" spans="16:16" x14ac:dyDescent="0.3">
      <c r="P216315" s="83"/>
    </row>
    <row r="216316" spans="16:16" x14ac:dyDescent="0.3">
      <c r="P216316" s="83"/>
    </row>
    <row r="216317" spans="16:16" x14ac:dyDescent="0.3">
      <c r="P216317" s="83"/>
    </row>
    <row r="216318" spans="16:16" x14ac:dyDescent="0.3">
      <c r="P216318" s="83"/>
    </row>
    <row r="216319" spans="16:16" x14ac:dyDescent="0.3">
      <c r="P216319" s="83"/>
    </row>
    <row r="216320" spans="16:16" x14ac:dyDescent="0.3">
      <c r="P216320" s="83"/>
    </row>
    <row r="216321" spans="16:16" x14ac:dyDescent="0.3">
      <c r="P216321" s="83"/>
    </row>
    <row r="216322" spans="16:16" x14ac:dyDescent="0.3">
      <c r="P216322" s="83"/>
    </row>
    <row r="216323" spans="16:16" x14ac:dyDescent="0.3">
      <c r="P216323" s="83"/>
    </row>
    <row r="216324" spans="16:16" x14ac:dyDescent="0.3">
      <c r="P216324" s="83"/>
    </row>
    <row r="216325" spans="16:16" x14ac:dyDescent="0.3">
      <c r="P216325" s="83"/>
    </row>
    <row r="216326" spans="16:16" x14ac:dyDescent="0.3">
      <c r="P216326" s="83"/>
    </row>
    <row r="216327" spans="16:16" x14ac:dyDescent="0.3">
      <c r="P216327" s="83"/>
    </row>
    <row r="216328" spans="16:16" x14ac:dyDescent="0.3">
      <c r="P216328" s="83"/>
    </row>
    <row r="216329" spans="16:16" x14ac:dyDescent="0.3">
      <c r="P216329" s="83"/>
    </row>
    <row r="216330" spans="16:16" x14ac:dyDescent="0.3">
      <c r="P216330" s="83"/>
    </row>
    <row r="216331" spans="16:16" x14ac:dyDescent="0.3">
      <c r="P216331" s="83"/>
    </row>
    <row r="216332" spans="16:16" x14ac:dyDescent="0.3">
      <c r="P216332" s="83"/>
    </row>
    <row r="216333" spans="16:16" x14ac:dyDescent="0.3">
      <c r="P216333" s="83"/>
    </row>
    <row r="216334" spans="16:16" x14ac:dyDescent="0.3">
      <c r="P216334" s="83"/>
    </row>
    <row r="216335" spans="16:16" x14ac:dyDescent="0.3">
      <c r="P216335" s="83"/>
    </row>
    <row r="216336" spans="16:16" x14ac:dyDescent="0.3">
      <c r="P216336" s="83"/>
    </row>
    <row r="216337" spans="16:16" x14ac:dyDescent="0.3">
      <c r="P216337" s="83"/>
    </row>
    <row r="216338" spans="16:16" x14ac:dyDescent="0.3">
      <c r="P216338" s="83"/>
    </row>
    <row r="216339" spans="16:16" x14ac:dyDescent="0.3">
      <c r="P216339" s="83"/>
    </row>
    <row r="216340" spans="16:16" x14ac:dyDescent="0.3">
      <c r="P216340" s="83"/>
    </row>
    <row r="216341" spans="16:16" x14ac:dyDescent="0.3">
      <c r="P216341" s="83"/>
    </row>
    <row r="216342" spans="16:16" x14ac:dyDescent="0.3">
      <c r="P216342" s="83"/>
    </row>
    <row r="216343" spans="16:16" x14ac:dyDescent="0.3">
      <c r="P216343" s="83"/>
    </row>
    <row r="216344" spans="16:16" x14ac:dyDescent="0.3">
      <c r="P216344" s="83"/>
    </row>
    <row r="216345" spans="16:16" x14ac:dyDescent="0.3">
      <c r="P216345" s="83"/>
    </row>
    <row r="216346" spans="16:16" x14ac:dyDescent="0.3">
      <c r="P216346" s="83"/>
    </row>
    <row r="216347" spans="16:16" x14ac:dyDescent="0.3">
      <c r="P216347" s="83"/>
    </row>
    <row r="216348" spans="16:16" x14ac:dyDescent="0.3">
      <c r="P216348" s="83"/>
    </row>
    <row r="216349" spans="16:16" x14ac:dyDescent="0.3">
      <c r="P216349" s="83"/>
    </row>
    <row r="216350" spans="16:16" x14ac:dyDescent="0.3">
      <c r="P216350" s="83"/>
    </row>
    <row r="216351" spans="16:16" x14ac:dyDescent="0.3">
      <c r="P216351" s="83"/>
    </row>
    <row r="216352" spans="16:16" x14ac:dyDescent="0.3">
      <c r="P216352" s="83"/>
    </row>
    <row r="216353" spans="16:16" x14ac:dyDescent="0.3">
      <c r="P216353" s="83"/>
    </row>
    <row r="216354" spans="16:16" x14ac:dyDescent="0.3">
      <c r="P216354" s="83"/>
    </row>
    <row r="216355" spans="16:16" x14ac:dyDescent="0.3">
      <c r="P216355" s="83"/>
    </row>
    <row r="216356" spans="16:16" x14ac:dyDescent="0.3">
      <c r="P216356" s="83"/>
    </row>
    <row r="216357" spans="16:16" x14ac:dyDescent="0.3">
      <c r="P216357" s="83"/>
    </row>
    <row r="216358" spans="16:16" x14ac:dyDescent="0.3">
      <c r="P216358" s="83"/>
    </row>
    <row r="216359" spans="16:16" x14ac:dyDescent="0.3">
      <c r="P216359" s="83"/>
    </row>
    <row r="216360" spans="16:16" x14ac:dyDescent="0.3">
      <c r="P216360" s="83"/>
    </row>
    <row r="216361" spans="16:16" x14ac:dyDescent="0.3">
      <c r="P216361" s="83"/>
    </row>
    <row r="216362" spans="16:16" x14ac:dyDescent="0.3">
      <c r="P216362" s="83"/>
    </row>
    <row r="216363" spans="16:16" x14ac:dyDescent="0.3">
      <c r="P216363" s="83"/>
    </row>
    <row r="216364" spans="16:16" x14ac:dyDescent="0.3">
      <c r="P216364" s="83"/>
    </row>
    <row r="216365" spans="16:16" x14ac:dyDescent="0.3">
      <c r="P216365" s="83"/>
    </row>
    <row r="216366" spans="16:16" x14ac:dyDescent="0.3">
      <c r="P216366" s="83"/>
    </row>
    <row r="216367" spans="16:16" x14ac:dyDescent="0.3">
      <c r="P216367" s="83"/>
    </row>
    <row r="216368" spans="16:16" x14ac:dyDescent="0.3">
      <c r="P216368" s="83"/>
    </row>
    <row r="216369" spans="16:16" x14ac:dyDescent="0.3">
      <c r="P216369" s="83"/>
    </row>
    <row r="216370" spans="16:16" x14ac:dyDescent="0.3">
      <c r="P216370" s="83"/>
    </row>
    <row r="216371" spans="16:16" x14ac:dyDescent="0.3">
      <c r="P216371" s="83"/>
    </row>
    <row r="216372" spans="16:16" x14ac:dyDescent="0.3">
      <c r="P216372" s="83"/>
    </row>
    <row r="216373" spans="16:16" x14ac:dyDescent="0.3">
      <c r="P216373" s="83"/>
    </row>
    <row r="216374" spans="16:16" x14ac:dyDescent="0.3">
      <c r="P216374" s="83"/>
    </row>
    <row r="216375" spans="16:16" x14ac:dyDescent="0.3">
      <c r="P216375" s="83"/>
    </row>
    <row r="216376" spans="16:16" x14ac:dyDescent="0.3">
      <c r="P216376" s="83"/>
    </row>
    <row r="216377" spans="16:16" x14ac:dyDescent="0.3">
      <c r="P216377" s="83"/>
    </row>
    <row r="216378" spans="16:16" x14ac:dyDescent="0.3">
      <c r="P216378" s="83"/>
    </row>
    <row r="216379" spans="16:16" x14ac:dyDescent="0.3">
      <c r="P216379" s="83"/>
    </row>
    <row r="216380" spans="16:16" x14ac:dyDescent="0.3">
      <c r="P216380" s="83"/>
    </row>
    <row r="216381" spans="16:16" x14ac:dyDescent="0.3">
      <c r="P216381" s="83"/>
    </row>
    <row r="216382" spans="16:16" x14ac:dyDescent="0.3">
      <c r="P216382" s="83"/>
    </row>
    <row r="216383" spans="16:16" x14ac:dyDescent="0.3">
      <c r="P216383" s="83"/>
    </row>
    <row r="216384" spans="16:16" x14ac:dyDescent="0.3">
      <c r="P216384" s="83"/>
    </row>
    <row r="216385" spans="16:16" x14ac:dyDescent="0.3">
      <c r="P216385" s="83"/>
    </row>
    <row r="216386" spans="16:16" x14ac:dyDescent="0.3">
      <c r="P216386" s="83"/>
    </row>
    <row r="216387" spans="16:16" x14ac:dyDescent="0.3">
      <c r="P216387" s="83"/>
    </row>
    <row r="216388" spans="16:16" x14ac:dyDescent="0.3">
      <c r="P216388" s="83"/>
    </row>
    <row r="216389" spans="16:16" x14ac:dyDescent="0.3">
      <c r="P216389" s="83"/>
    </row>
    <row r="216390" spans="16:16" x14ac:dyDescent="0.3">
      <c r="P216390" s="83"/>
    </row>
    <row r="216391" spans="16:16" x14ac:dyDescent="0.3">
      <c r="P216391" s="83"/>
    </row>
    <row r="216392" spans="16:16" x14ac:dyDescent="0.3">
      <c r="P216392" s="83"/>
    </row>
    <row r="216393" spans="16:16" x14ac:dyDescent="0.3">
      <c r="P216393" s="83"/>
    </row>
    <row r="216394" spans="16:16" x14ac:dyDescent="0.3">
      <c r="P216394" s="83"/>
    </row>
    <row r="216395" spans="16:16" x14ac:dyDescent="0.3">
      <c r="P216395" s="83"/>
    </row>
    <row r="216396" spans="16:16" x14ac:dyDescent="0.3">
      <c r="P216396" s="83"/>
    </row>
    <row r="216397" spans="16:16" x14ac:dyDescent="0.3">
      <c r="P216397" s="83"/>
    </row>
    <row r="216398" spans="16:16" x14ac:dyDescent="0.3">
      <c r="P216398" s="83"/>
    </row>
    <row r="216399" spans="16:16" x14ac:dyDescent="0.3">
      <c r="P216399" s="83"/>
    </row>
    <row r="216400" spans="16:16" x14ac:dyDescent="0.3">
      <c r="P216400" s="83"/>
    </row>
    <row r="216401" spans="16:16" x14ac:dyDescent="0.3">
      <c r="P216401" s="83"/>
    </row>
    <row r="216402" spans="16:16" x14ac:dyDescent="0.3">
      <c r="P216402" s="83"/>
    </row>
    <row r="216403" spans="16:16" x14ac:dyDescent="0.3">
      <c r="P216403" s="83"/>
    </row>
    <row r="216404" spans="16:16" x14ac:dyDescent="0.3">
      <c r="P216404" s="83"/>
    </row>
    <row r="216405" spans="16:16" x14ac:dyDescent="0.3">
      <c r="P216405" s="83"/>
    </row>
    <row r="216406" spans="16:16" x14ac:dyDescent="0.3">
      <c r="P216406" s="83"/>
    </row>
    <row r="216407" spans="16:16" x14ac:dyDescent="0.3">
      <c r="P216407" s="83"/>
    </row>
    <row r="216408" spans="16:16" x14ac:dyDescent="0.3">
      <c r="P216408" s="83"/>
    </row>
    <row r="216409" spans="16:16" x14ac:dyDescent="0.3">
      <c r="P216409" s="83"/>
    </row>
    <row r="216410" spans="16:16" x14ac:dyDescent="0.3">
      <c r="P216410" s="83"/>
    </row>
    <row r="216411" spans="16:16" x14ac:dyDescent="0.3">
      <c r="P216411" s="83"/>
    </row>
    <row r="216412" spans="16:16" x14ac:dyDescent="0.3">
      <c r="P216412" s="83"/>
    </row>
    <row r="216413" spans="16:16" x14ac:dyDescent="0.3">
      <c r="P216413" s="83"/>
    </row>
    <row r="216414" spans="16:16" x14ac:dyDescent="0.3">
      <c r="P216414" s="83"/>
    </row>
    <row r="216415" spans="16:16" x14ac:dyDescent="0.3">
      <c r="P216415" s="83"/>
    </row>
    <row r="216416" spans="16:16" x14ac:dyDescent="0.3">
      <c r="P216416" s="83"/>
    </row>
    <row r="216417" spans="16:16" x14ac:dyDescent="0.3">
      <c r="P216417" s="83"/>
    </row>
    <row r="216418" spans="16:16" x14ac:dyDescent="0.3">
      <c r="P216418" s="83"/>
    </row>
    <row r="216419" spans="16:16" x14ac:dyDescent="0.3">
      <c r="P216419" s="83"/>
    </row>
    <row r="216420" spans="16:16" x14ac:dyDescent="0.3">
      <c r="P216420" s="83"/>
    </row>
    <row r="216421" spans="16:16" x14ac:dyDescent="0.3">
      <c r="P216421" s="83"/>
    </row>
    <row r="216422" spans="16:16" x14ac:dyDescent="0.3">
      <c r="P216422" s="83"/>
    </row>
    <row r="216423" spans="16:16" x14ac:dyDescent="0.3">
      <c r="P216423" s="83"/>
    </row>
    <row r="216424" spans="16:16" x14ac:dyDescent="0.3">
      <c r="P216424" s="83"/>
    </row>
    <row r="216425" spans="16:16" x14ac:dyDescent="0.3">
      <c r="P216425" s="83"/>
    </row>
    <row r="216426" spans="16:16" x14ac:dyDescent="0.3">
      <c r="P216426" s="83"/>
    </row>
    <row r="216427" spans="16:16" x14ac:dyDescent="0.3">
      <c r="P216427" s="83"/>
    </row>
    <row r="216428" spans="16:16" x14ac:dyDescent="0.3">
      <c r="P216428" s="83"/>
    </row>
    <row r="216429" spans="16:16" x14ac:dyDescent="0.3">
      <c r="P216429" s="83"/>
    </row>
    <row r="216430" spans="16:16" x14ac:dyDescent="0.3">
      <c r="P216430" s="83"/>
    </row>
    <row r="216431" spans="16:16" x14ac:dyDescent="0.3">
      <c r="P216431" s="83"/>
    </row>
    <row r="216432" spans="16:16" x14ac:dyDescent="0.3">
      <c r="P216432" s="83"/>
    </row>
    <row r="216433" spans="16:16" x14ac:dyDescent="0.3">
      <c r="P216433" s="83"/>
    </row>
    <row r="216434" spans="16:16" x14ac:dyDescent="0.3">
      <c r="P216434" s="83"/>
    </row>
    <row r="216435" spans="16:16" x14ac:dyDescent="0.3">
      <c r="P216435" s="83"/>
    </row>
    <row r="216436" spans="16:16" x14ac:dyDescent="0.3">
      <c r="P216436" s="83"/>
    </row>
    <row r="216437" spans="16:16" x14ac:dyDescent="0.3">
      <c r="P216437" s="83"/>
    </row>
    <row r="216438" spans="16:16" x14ac:dyDescent="0.3">
      <c r="P216438" s="83"/>
    </row>
    <row r="216439" spans="16:16" x14ac:dyDescent="0.3">
      <c r="P216439" s="83"/>
    </row>
    <row r="216440" spans="16:16" x14ac:dyDescent="0.3">
      <c r="P216440" s="83"/>
    </row>
    <row r="216441" spans="16:16" x14ac:dyDescent="0.3">
      <c r="P216441" s="83"/>
    </row>
    <row r="216442" spans="16:16" x14ac:dyDescent="0.3">
      <c r="P216442" s="83"/>
    </row>
    <row r="216443" spans="16:16" x14ac:dyDescent="0.3">
      <c r="P216443" s="83"/>
    </row>
    <row r="216444" spans="16:16" x14ac:dyDescent="0.3">
      <c r="P216444" s="83"/>
    </row>
    <row r="216445" spans="16:16" x14ac:dyDescent="0.3">
      <c r="P216445" s="83"/>
    </row>
    <row r="216446" spans="16:16" x14ac:dyDescent="0.3">
      <c r="P216446" s="83"/>
    </row>
    <row r="216447" spans="16:16" x14ac:dyDescent="0.3">
      <c r="P216447" s="83"/>
    </row>
    <row r="216448" spans="16:16" x14ac:dyDescent="0.3">
      <c r="P216448" s="83"/>
    </row>
    <row r="216449" spans="16:16" x14ac:dyDescent="0.3">
      <c r="P216449" s="83"/>
    </row>
    <row r="216450" spans="16:16" x14ac:dyDescent="0.3">
      <c r="P216450" s="83"/>
    </row>
    <row r="216451" spans="16:16" x14ac:dyDescent="0.3">
      <c r="P216451" s="83"/>
    </row>
    <row r="216452" spans="16:16" x14ac:dyDescent="0.3">
      <c r="P216452" s="83"/>
    </row>
    <row r="216453" spans="16:16" x14ac:dyDescent="0.3">
      <c r="P216453" s="83"/>
    </row>
    <row r="216454" spans="16:16" x14ac:dyDescent="0.3">
      <c r="P216454" s="83"/>
    </row>
    <row r="216455" spans="16:16" x14ac:dyDescent="0.3">
      <c r="P216455" s="83"/>
    </row>
    <row r="216456" spans="16:16" x14ac:dyDescent="0.3">
      <c r="P216456" s="83"/>
    </row>
    <row r="216457" spans="16:16" x14ac:dyDescent="0.3">
      <c r="P216457" s="83"/>
    </row>
    <row r="216458" spans="16:16" x14ac:dyDescent="0.3">
      <c r="P216458" s="83"/>
    </row>
    <row r="216459" spans="16:16" x14ac:dyDescent="0.3">
      <c r="P216459" s="83"/>
    </row>
    <row r="216460" spans="16:16" x14ac:dyDescent="0.3">
      <c r="P216460" s="83"/>
    </row>
    <row r="216461" spans="16:16" x14ac:dyDescent="0.3">
      <c r="P216461" s="83"/>
    </row>
    <row r="216462" spans="16:16" x14ac:dyDescent="0.3">
      <c r="P216462" s="83"/>
    </row>
    <row r="216463" spans="16:16" x14ac:dyDescent="0.3">
      <c r="P216463" s="83"/>
    </row>
    <row r="216464" spans="16:16" x14ac:dyDescent="0.3">
      <c r="P216464" s="83"/>
    </row>
    <row r="216465" spans="16:16" x14ac:dyDescent="0.3">
      <c r="P216465" s="83"/>
    </row>
    <row r="216466" spans="16:16" x14ac:dyDescent="0.3">
      <c r="P216466" s="83"/>
    </row>
    <row r="216467" spans="16:16" x14ac:dyDescent="0.3">
      <c r="P216467" s="83"/>
    </row>
    <row r="216468" spans="16:16" x14ac:dyDescent="0.3">
      <c r="P216468" s="83"/>
    </row>
    <row r="216469" spans="16:16" x14ac:dyDescent="0.3">
      <c r="P216469" s="83"/>
    </row>
    <row r="216470" spans="16:16" x14ac:dyDescent="0.3">
      <c r="P216470" s="83"/>
    </row>
    <row r="216471" spans="16:16" x14ac:dyDescent="0.3">
      <c r="P216471" s="83"/>
    </row>
    <row r="216472" spans="16:16" x14ac:dyDescent="0.3">
      <c r="P216472" s="83"/>
    </row>
    <row r="216473" spans="16:16" x14ac:dyDescent="0.3">
      <c r="P216473" s="83"/>
    </row>
    <row r="216474" spans="16:16" x14ac:dyDescent="0.3">
      <c r="P216474" s="83"/>
    </row>
    <row r="216475" spans="16:16" x14ac:dyDescent="0.3">
      <c r="P216475" s="83"/>
    </row>
    <row r="216476" spans="16:16" x14ac:dyDescent="0.3">
      <c r="P216476" s="83"/>
    </row>
    <row r="216477" spans="16:16" x14ac:dyDescent="0.3">
      <c r="P216477" s="83"/>
    </row>
    <row r="216478" spans="16:16" x14ac:dyDescent="0.3">
      <c r="P216478" s="83"/>
    </row>
    <row r="216479" spans="16:16" x14ac:dyDescent="0.3">
      <c r="P216479" s="83"/>
    </row>
    <row r="216480" spans="16:16" x14ac:dyDescent="0.3">
      <c r="P216480" s="83"/>
    </row>
    <row r="216481" spans="16:16" x14ac:dyDescent="0.3">
      <c r="P216481" s="83"/>
    </row>
    <row r="216482" spans="16:16" x14ac:dyDescent="0.3">
      <c r="P216482" s="83"/>
    </row>
    <row r="216483" spans="16:16" x14ac:dyDescent="0.3">
      <c r="P216483" s="83"/>
    </row>
    <row r="216484" spans="16:16" x14ac:dyDescent="0.3">
      <c r="P216484" s="83"/>
    </row>
    <row r="216485" spans="16:16" x14ac:dyDescent="0.3">
      <c r="P216485" s="83"/>
    </row>
    <row r="216486" spans="16:16" x14ac:dyDescent="0.3">
      <c r="P216486" s="83"/>
    </row>
    <row r="216487" spans="16:16" x14ac:dyDescent="0.3">
      <c r="P216487" s="83"/>
    </row>
    <row r="216488" spans="16:16" x14ac:dyDescent="0.3">
      <c r="P216488" s="83"/>
    </row>
    <row r="216489" spans="16:16" x14ac:dyDescent="0.3">
      <c r="P216489" s="83"/>
    </row>
    <row r="216490" spans="16:16" x14ac:dyDescent="0.3">
      <c r="P216490" s="83"/>
    </row>
    <row r="216491" spans="16:16" x14ac:dyDescent="0.3">
      <c r="P216491" s="83"/>
    </row>
    <row r="216492" spans="16:16" x14ac:dyDescent="0.3">
      <c r="P216492" s="83"/>
    </row>
    <row r="216493" spans="16:16" x14ac:dyDescent="0.3">
      <c r="P216493" s="83"/>
    </row>
    <row r="216494" spans="16:16" x14ac:dyDescent="0.3">
      <c r="P216494" s="83"/>
    </row>
    <row r="216495" spans="16:16" x14ac:dyDescent="0.3">
      <c r="P216495" s="83"/>
    </row>
    <row r="216496" spans="16:16" x14ac:dyDescent="0.3">
      <c r="P216496" s="83"/>
    </row>
    <row r="216497" spans="16:16" x14ac:dyDescent="0.3">
      <c r="P216497" s="83"/>
    </row>
    <row r="216498" spans="16:16" x14ac:dyDescent="0.3">
      <c r="P216498" s="83"/>
    </row>
    <row r="216499" spans="16:16" x14ac:dyDescent="0.3">
      <c r="P216499" s="83"/>
    </row>
    <row r="216500" spans="16:16" x14ac:dyDescent="0.3">
      <c r="P216500" s="83"/>
    </row>
    <row r="216501" spans="16:16" x14ac:dyDescent="0.3">
      <c r="P216501" s="83"/>
    </row>
    <row r="216502" spans="16:16" x14ac:dyDescent="0.3">
      <c r="P216502" s="83"/>
    </row>
    <row r="216503" spans="16:16" x14ac:dyDescent="0.3">
      <c r="P216503" s="83"/>
    </row>
    <row r="216504" spans="16:16" x14ac:dyDescent="0.3">
      <c r="P216504" s="83"/>
    </row>
    <row r="216505" spans="16:16" x14ac:dyDescent="0.3">
      <c r="P216505" s="83"/>
    </row>
    <row r="216506" spans="16:16" x14ac:dyDescent="0.3">
      <c r="P216506" s="83"/>
    </row>
    <row r="216507" spans="16:16" x14ac:dyDescent="0.3">
      <c r="P216507" s="83"/>
    </row>
    <row r="216508" spans="16:16" x14ac:dyDescent="0.3">
      <c r="P216508" s="83"/>
    </row>
    <row r="216509" spans="16:16" x14ac:dyDescent="0.3">
      <c r="P216509" s="83"/>
    </row>
    <row r="216510" spans="16:16" x14ac:dyDescent="0.3">
      <c r="P216510" s="83"/>
    </row>
    <row r="216511" spans="16:16" x14ac:dyDescent="0.3">
      <c r="P216511" s="83"/>
    </row>
    <row r="216512" spans="16:16" x14ac:dyDescent="0.3">
      <c r="P216512" s="83"/>
    </row>
    <row r="216513" spans="16:16" x14ac:dyDescent="0.3">
      <c r="P216513" s="83"/>
    </row>
    <row r="216514" spans="16:16" x14ac:dyDescent="0.3">
      <c r="P216514" s="83"/>
    </row>
    <row r="216515" spans="16:16" x14ac:dyDescent="0.3">
      <c r="P216515" s="83"/>
    </row>
    <row r="216516" spans="16:16" x14ac:dyDescent="0.3">
      <c r="P216516" s="83"/>
    </row>
    <row r="216517" spans="16:16" x14ac:dyDescent="0.3">
      <c r="P216517" s="83"/>
    </row>
    <row r="216518" spans="16:16" x14ac:dyDescent="0.3">
      <c r="P216518" s="83"/>
    </row>
    <row r="216519" spans="16:16" x14ac:dyDescent="0.3">
      <c r="P216519" s="83"/>
    </row>
    <row r="216520" spans="16:16" x14ac:dyDescent="0.3">
      <c r="P216520" s="83"/>
    </row>
    <row r="216521" spans="16:16" x14ac:dyDescent="0.3">
      <c r="P216521" s="83"/>
    </row>
    <row r="216522" spans="16:16" x14ac:dyDescent="0.3">
      <c r="P216522" s="83"/>
    </row>
    <row r="216523" spans="16:16" x14ac:dyDescent="0.3">
      <c r="P216523" s="83"/>
    </row>
    <row r="216524" spans="16:16" x14ac:dyDescent="0.3">
      <c r="P216524" s="83"/>
    </row>
    <row r="216525" spans="16:16" x14ac:dyDescent="0.3">
      <c r="P216525" s="83"/>
    </row>
    <row r="216526" spans="16:16" x14ac:dyDescent="0.3">
      <c r="P216526" s="83"/>
    </row>
    <row r="216527" spans="16:16" x14ac:dyDescent="0.3">
      <c r="P216527" s="83"/>
    </row>
    <row r="216528" spans="16:16" x14ac:dyDescent="0.3">
      <c r="P216528" s="83"/>
    </row>
    <row r="216529" spans="16:16" x14ac:dyDescent="0.3">
      <c r="P216529" s="83"/>
    </row>
    <row r="216530" spans="16:16" x14ac:dyDescent="0.3">
      <c r="P216530" s="83"/>
    </row>
    <row r="216531" spans="16:16" x14ac:dyDescent="0.3">
      <c r="P216531" s="83"/>
    </row>
    <row r="216532" spans="16:16" x14ac:dyDescent="0.3">
      <c r="P216532" s="83"/>
    </row>
    <row r="216533" spans="16:16" x14ac:dyDescent="0.3">
      <c r="P216533" s="83"/>
    </row>
    <row r="216534" spans="16:16" x14ac:dyDescent="0.3">
      <c r="P216534" s="83"/>
    </row>
    <row r="216535" spans="16:16" x14ac:dyDescent="0.3">
      <c r="P216535" s="83"/>
    </row>
    <row r="216536" spans="16:16" x14ac:dyDescent="0.3">
      <c r="P216536" s="83"/>
    </row>
    <row r="216537" spans="16:16" x14ac:dyDescent="0.3">
      <c r="P216537" s="83"/>
    </row>
    <row r="216538" spans="16:16" x14ac:dyDescent="0.3">
      <c r="P216538" s="83"/>
    </row>
    <row r="216539" spans="16:16" x14ac:dyDescent="0.3">
      <c r="P216539" s="83"/>
    </row>
    <row r="216540" spans="16:16" x14ac:dyDescent="0.3">
      <c r="P216540" s="83"/>
    </row>
    <row r="216541" spans="16:16" x14ac:dyDescent="0.3">
      <c r="P216541" s="83"/>
    </row>
    <row r="216542" spans="16:16" x14ac:dyDescent="0.3">
      <c r="P216542" s="83"/>
    </row>
    <row r="216543" spans="16:16" x14ac:dyDescent="0.3">
      <c r="P216543" s="83"/>
    </row>
    <row r="216544" spans="16:16" x14ac:dyDescent="0.3">
      <c r="P216544" s="83"/>
    </row>
    <row r="216545" spans="16:16" x14ac:dyDescent="0.3">
      <c r="P216545" s="83"/>
    </row>
    <row r="216546" spans="16:16" x14ac:dyDescent="0.3">
      <c r="P216546" s="83"/>
    </row>
    <row r="216547" spans="16:16" x14ac:dyDescent="0.3">
      <c r="P216547" s="83"/>
    </row>
    <row r="216548" spans="16:16" x14ac:dyDescent="0.3">
      <c r="P216548" s="83"/>
    </row>
    <row r="216549" spans="16:16" x14ac:dyDescent="0.3">
      <c r="P216549" s="83"/>
    </row>
    <row r="216550" spans="16:16" x14ac:dyDescent="0.3">
      <c r="P216550" s="83"/>
    </row>
    <row r="216551" spans="16:16" x14ac:dyDescent="0.3">
      <c r="P216551" s="83"/>
    </row>
    <row r="216552" spans="16:16" x14ac:dyDescent="0.3">
      <c r="P216552" s="83"/>
    </row>
    <row r="216553" spans="16:16" x14ac:dyDescent="0.3">
      <c r="P216553" s="83"/>
    </row>
    <row r="216554" spans="16:16" x14ac:dyDescent="0.3">
      <c r="P216554" s="83"/>
    </row>
    <row r="216555" spans="16:16" x14ac:dyDescent="0.3">
      <c r="P216555" s="83"/>
    </row>
    <row r="216556" spans="16:16" x14ac:dyDescent="0.3">
      <c r="P216556" s="83"/>
    </row>
    <row r="216557" spans="16:16" x14ac:dyDescent="0.3">
      <c r="P216557" s="83"/>
    </row>
    <row r="216558" spans="16:16" x14ac:dyDescent="0.3">
      <c r="P216558" s="83"/>
    </row>
    <row r="216559" spans="16:16" x14ac:dyDescent="0.3">
      <c r="P216559" s="83"/>
    </row>
    <row r="216560" spans="16:16" x14ac:dyDescent="0.3">
      <c r="P216560" s="83"/>
    </row>
    <row r="216561" spans="16:16" x14ac:dyDescent="0.3">
      <c r="P216561" s="83"/>
    </row>
    <row r="216562" spans="16:16" x14ac:dyDescent="0.3">
      <c r="P216562" s="83"/>
    </row>
    <row r="216563" spans="16:16" x14ac:dyDescent="0.3">
      <c r="P216563" s="83"/>
    </row>
    <row r="216564" spans="16:16" x14ac:dyDescent="0.3">
      <c r="P216564" s="83"/>
    </row>
    <row r="216565" spans="16:16" x14ac:dyDescent="0.3">
      <c r="P216565" s="83"/>
    </row>
    <row r="216566" spans="16:16" x14ac:dyDescent="0.3">
      <c r="P216566" s="83"/>
    </row>
    <row r="216567" spans="16:16" x14ac:dyDescent="0.3">
      <c r="P216567" s="83"/>
    </row>
    <row r="216568" spans="16:16" x14ac:dyDescent="0.3">
      <c r="P216568" s="83"/>
    </row>
    <row r="216569" spans="16:16" x14ac:dyDescent="0.3">
      <c r="P216569" s="83"/>
    </row>
    <row r="216570" spans="16:16" x14ac:dyDescent="0.3">
      <c r="P216570" s="83"/>
    </row>
    <row r="216571" spans="16:16" x14ac:dyDescent="0.3">
      <c r="P216571" s="83"/>
    </row>
    <row r="216572" spans="16:16" x14ac:dyDescent="0.3">
      <c r="P216572" s="83"/>
    </row>
    <row r="216573" spans="16:16" x14ac:dyDescent="0.3">
      <c r="P216573" s="83"/>
    </row>
    <row r="216574" spans="16:16" x14ac:dyDescent="0.3">
      <c r="P216574" s="83"/>
    </row>
    <row r="216575" spans="16:16" x14ac:dyDescent="0.3">
      <c r="P216575" s="83"/>
    </row>
    <row r="216576" spans="16:16" x14ac:dyDescent="0.3">
      <c r="P216576" s="83"/>
    </row>
    <row r="216577" spans="16:16" x14ac:dyDescent="0.3">
      <c r="P216577" s="83"/>
    </row>
    <row r="216578" spans="16:16" x14ac:dyDescent="0.3">
      <c r="P216578" s="83"/>
    </row>
    <row r="216579" spans="16:16" x14ac:dyDescent="0.3">
      <c r="P216579" s="83"/>
    </row>
    <row r="216580" spans="16:16" x14ac:dyDescent="0.3">
      <c r="P216580" s="83"/>
    </row>
    <row r="216581" spans="16:16" x14ac:dyDescent="0.3">
      <c r="P216581" s="83"/>
    </row>
    <row r="216582" spans="16:16" x14ac:dyDescent="0.3">
      <c r="P216582" s="83"/>
    </row>
    <row r="216583" spans="16:16" x14ac:dyDescent="0.3">
      <c r="P216583" s="83"/>
    </row>
    <row r="216584" spans="16:16" x14ac:dyDescent="0.3">
      <c r="P216584" s="83"/>
    </row>
    <row r="216585" spans="16:16" x14ac:dyDescent="0.3">
      <c r="P216585" s="83"/>
    </row>
    <row r="216586" spans="16:16" x14ac:dyDescent="0.3">
      <c r="P216586" s="83"/>
    </row>
    <row r="216587" spans="16:16" x14ac:dyDescent="0.3">
      <c r="P216587" s="83"/>
    </row>
    <row r="216588" spans="16:16" x14ac:dyDescent="0.3">
      <c r="P216588" s="83"/>
    </row>
    <row r="216589" spans="16:16" x14ac:dyDescent="0.3">
      <c r="P216589" s="83"/>
    </row>
    <row r="216590" spans="16:16" x14ac:dyDescent="0.3">
      <c r="P216590" s="83"/>
    </row>
    <row r="216591" spans="16:16" x14ac:dyDescent="0.3">
      <c r="P216591" s="83"/>
    </row>
    <row r="216592" spans="16:16" x14ac:dyDescent="0.3">
      <c r="P216592" s="83"/>
    </row>
    <row r="216593" spans="16:16" x14ac:dyDescent="0.3">
      <c r="P216593" s="83"/>
    </row>
    <row r="216594" spans="16:16" x14ac:dyDescent="0.3">
      <c r="P216594" s="83"/>
    </row>
    <row r="216595" spans="16:16" x14ac:dyDescent="0.3">
      <c r="P216595" s="83"/>
    </row>
    <row r="216596" spans="16:16" x14ac:dyDescent="0.3">
      <c r="P216596" s="83"/>
    </row>
    <row r="216597" spans="16:16" x14ac:dyDescent="0.3">
      <c r="P216597" s="83"/>
    </row>
    <row r="216598" spans="16:16" x14ac:dyDescent="0.3">
      <c r="P216598" s="83"/>
    </row>
    <row r="216599" spans="16:16" x14ac:dyDescent="0.3">
      <c r="P216599" s="83"/>
    </row>
    <row r="216600" spans="16:16" x14ac:dyDescent="0.3">
      <c r="P216600" s="83"/>
    </row>
    <row r="216601" spans="16:16" x14ac:dyDescent="0.3">
      <c r="P216601" s="83"/>
    </row>
    <row r="216602" spans="16:16" x14ac:dyDescent="0.3">
      <c r="P216602" s="83"/>
    </row>
    <row r="216603" spans="16:16" x14ac:dyDescent="0.3">
      <c r="P216603" s="83"/>
    </row>
    <row r="216604" spans="16:16" x14ac:dyDescent="0.3">
      <c r="P216604" s="83"/>
    </row>
    <row r="216605" spans="16:16" x14ac:dyDescent="0.3">
      <c r="P216605" s="83"/>
    </row>
    <row r="216606" spans="16:16" x14ac:dyDescent="0.3">
      <c r="P216606" s="83"/>
    </row>
    <row r="216607" spans="16:16" x14ac:dyDescent="0.3">
      <c r="P216607" s="83"/>
    </row>
    <row r="216608" spans="16:16" x14ac:dyDescent="0.3">
      <c r="P216608" s="83"/>
    </row>
    <row r="216609" spans="16:16" x14ac:dyDescent="0.3">
      <c r="P216609" s="83"/>
    </row>
    <row r="216610" spans="16:16" x14ac:dyDescent="0.3">
      <c r="P216610" s="83"/>
    </row>
    <row r="216611" spans="16:16" x14ac:dyDescent="0.3">
      <c r="P216611" s="83"/>
    </row>
    <row r="216612" spans="16:16" x14ac:dyDescent="0.3">
      <c r="P216612" s="83"/>
    </row>
    <row r="216613" spans="16:16" x14ac:dyDescent="0.3">
      <c r="P216613" s="83"/>
    </row>
    <row r="216614" spans="16:16" x14ac:dyDescent="0.3">
      <c r="P216614" s="83"/>
    </row>
    <row r="216615" spans="16:16" x14ac:dyDescent="0.3">
      <c r="P216615" s="83"/>
    </row>
    <row r="216616" spans="16:16" x14ac:dyDescent="0.3">
      <c r="P216616" s="83"/>
    </row>
    <row r="216617" spans="16:16" x14ac:dyDescent="0.3">
      <c r="P216617" s="83"/>
    </row>
    <row r="216618" spans="16:16" x14ac:dyDescent="0.3">
      <c r="P216618" s="83"/>
    </row>
    <row r="216619" spans="16:16" x14ac:dyDescent="0.3">
      <c r="P216619" s="83"/>
    </row>
    <row r="216620" spans="16:16" x14ac:dyDescent="0.3">
      <c r="P216620" s="83"/>
    </row>
    <row r="216621" spans="16:16" x14ac:dyDescent="0.3">
      <c r="P216621" s="83"/>
    </row>
    <row r="216622" spans="16:16" x14ac:dyDescent="0.3">
      <c r="P216622" s="83"/>
    </row>
    <row r="216623" spans="16:16" x14ac:dyDescent="0.3">
      <c r="P216623" s="83"/>
    </row>
    <row r="216624" spans="16:16" x14ac:dyDescent="0.3">
      <c r="P216624" s="83"/>
    </row>
    <row r="216625" spans="16:16" x14ac:dyDescent="0.3">
      <c r="P216625" s="83"/>
    </row>
    <row r="216626" spans="16:16" x14ac:dyDescent="0.3">
      <c r="P216626" s="83"/>
    </row>
    <row r="216627" spans="16:16" x14ac:dyDescent="0.3">
      <c r="P216627" s="83"/>
    </row>
    <row r="216628" spans="16:16" x14ac:dyDescent="0.3">
      <c r="P216628" s="83"/>
    </row>
    <row r="216629" spans="16:16" x14ac:dyDescent="0.3">
      <c r="P216629" s="83"/>
    </row>
    <row r="216630" spans="16:16" x14ac:dyDescent="0.3">
      <c r="P216630" s="83"/>
    </row>
    <row r="216631" spans="16:16" x14ac:dyDescent="0.3">
      <c r="P216631" s="83"/>
    </row>
    <row r="216632" spans="16:16" x14ac:dyDescent="0.3">
      <c r="P216632" s="83"/>
    </row>
    <row r="216633" spans="16:16" x14ac:dyDescent="0.3">
      <c r="P216633" s="83"/>
    </row>
    <row r="216634" spans="16:16" x14ac:dyDescent="0.3">
      <c r="P216634" s="83"/>
    </row>
    <row r="216635" spans="16:16" x14ac:dyDescent="0.3">
      <c r="P216635" s="83"/>
    </row>
    <row r="216636" spans="16:16" x14ac:dyDescent="0.3">
      <c r="P216636" s="83"/>
    </row>
    <row r="216637" spans="16:16" x14ac:dyDescent="0.3">
      <c r="P216637" s="83"/>
    </row>
    <row r="216638" spans="16:16" x14ac:dyDescent="0.3">
      <c r="P216638" s="83"/>
    </row>
    <row r="216639" spans="16:16" x14ac:dyDescent="0.3">
      <c r="P216639" s="83"/>
    </row>
    <row r="216640" spans="16:16" x14ac:dyDescent="0.3">
      <c r="P216640" s="83"/>
    </row>
    <row r="216641" spans="16:16" x14ac:dyDescent="0.3">
      <c r="P216641" s="83"/>
    </row>
    <row r="216642" spans="16:16" x14ac:dyDescent="0.3">
      <c r="P216642" s="83"/>
    </row>
    <row r="216643" spans="16:16" x14ac:dyDescent="0.3">
      <c r="P216643" s="83"/>
    </row>
    <row r="216644" spans="16:16" x14ac:dyDescent="0.3">
      <c r="P216644" s="83"/>
    </row>
    <row r="216645" spans="16:16" x14ac:dyDescent="0.3">
      <c r="P216645" s="83"/>
    </row>
    <row r="216646" spans="16:16" x14ac:dyDescent="0.3">
      <c r="P216646" s="83"/>
    </row>
    <row r="216647" spans="16:16" x14ac:dyDescent="0.3">
      <c r="P216647" s="83"/>
    </row>
    <row r="216648" spans="16:16" x14ac:dyDescent="0.3">
      <c r="P216648" s="83"/>
    </row>
    <row r="216649" spans="16:16" x14ac:dyDescent="0.3">
      <c r="P216649" s="83"/>
    </row>
    <row r="216650" spans="16:16" x14ac:dyDescent="0.3">
      <c r="P216650" s="83"/>
    </row>
    <row r="216651" spans="16:16" x14ac:dyDescent="0.3">
      <c r="P216651" s="83"/>
    </row>
    <row r="216652" spans="16:16" x14ac:dyDescent="0.3">
      <c r="P216652" s="83"/>
    </row>
    <row r="216653" spans="16:16" x14ac:dyDescent="0.3">
      <c r="P216653" s="83"/>
    </row>
    <row r="216654" spans="16:16" x14ac:dyDescent="0.3">
      <c r="P216654" s="83"/>
    </row>
    <row r="216655" spans="16:16" x14ac:dyDescent="0.3">
      <c r="P216655" s="83"/>
    </row>
    <row r="216656" spans="16:16" x14ac:dyDescent="0.3">
      <c r="P216656" s="83"/>
    </row>
    <row r="216657" spans="16:16" x14ac:dyDescent="0.3">
      <c r="P216657" s="83"/>
    </row>
    <row r="216658" spans="16:16" x14ac:dyDescent="0.3">
      <c r="P216658" s="83"/>
    </row>
    <row r="216659" spans="16:16" x14ac:dyDescent="0.3">
      <c r="P216659" s="83"/>
    </row>
    <row r="216660" spans="16:16" x14ac:dyDescent="0.3">
      <c r="P216660" s="83"/>
    </row>
    <row r="216661" spans="16:16" x14ac:dyDescent="0.3">
      <c r="P216661" s="83"/>
    </row>
    <row r="216662" spans="16:16" x14ac:dyDescent="0.3">
      <c r="P216662" s="83"/>
    </row>
    <row r="216663" spans="16:16" x14ac:dyDescent="0.3">
      <c r="P216663" s="83"/>
    </row>
    <row r="216664" spans="16:16" x14ac:dyDescent="0.3">
      <c r="P216664" s="83"/>
    </row>
    <row r="216665" spans="16:16" x14ac:dyDescent="0.3">
      <c r="P216665" s="83"/>
    </row>
    <row r="216666" spans="16:16" x14ac:dyDescent="0.3">
      <c r="P216666" s="83"/>
    </row>
    <row r="216667" spans="16:16" x14ac:dyDescent="0.3">
      <c r="P216667" s="83"/>
    </row>
    <row r="216668" spans="16:16" x14ac:dyDescent="0.3">
      <c r="P216668" s="83"/>
    </row>
    <row r="216669" spans="16:16" x14ac:dyDescent="0.3">
      <c r="P216669" s="83"/>
    </row>
    <row r="216670" spans="16:16" x14ac:dyDescent="0.3">
      <c r="P216670" s="83"/>
    </row>
    <row r="216671" spans="16:16" x14ac:dyDescent="0.3">
      <c r="P216671" s="83"/>
    </row>
    <row r="216672" spans="16:16" x14ac:dyDescent="0.3">
      <c r="P216672" s="83"/>
    </row>
    <row r="216673" spans="16:16" x14ac:dyDescent="0.3">
      <c r="P216673" s="83"/>
    </row>
    <row r="216674" spans="16:16" x14ac:dyDescent="0.3">
      <c r="P216674" s="83"/>
    </row>
    <row r="216675" spans="16:16" x14ac:dyDescent="0.3">
      <c r="P216675" s="83"/>
    </row>
    <row r="216676" spans="16:16" x14ac:dyDescent="0.3">
      <c r="P216676" s="83"/>
    </row>
    <row r="216677" spans="16:16" x14ac:dyDescent="0.3">
      <c r="P216677" s="83"/>
    </row>
    <row r="216678" spans="16:16" x14ac:dyDescent="0.3">
      <c r="P216678" s="83"/>
    </row>
    <row r="216679" spans="16:16" x14ac:dyDescent="0.3">
      <c r="P216679" s="83"/>
    </row>
    <row r="216680" spans="16:16" x14ac:dyDescent="0.3">
      <c r="P216680" s="83"/>
    </row>
    <row r="216681" spans="16:16" x14ac:dyDescent="0.3">
      <c r="P216681" s="83"/>
    </row>
    <row r="216682" spans="16:16" x14ac:dyDescent="0.3">
      <c r="P216682" s="83"/>
    </row>
    <row r="216683" spans="16:16" x14ac:dyDescent="0.3">
      <c r="P216683" s="83"/>
    </row>
    <row r="216684" spans="16:16" x14ac:dyDescent="0.3">
      <c r="P216684" s="83"/>
    </row>
    <row r="216685" spans="16:16" x14ac:dyDescent="0.3">
      <c r="P216685" s="83"/>
    </row>
    <row r="216686" spans="16:16" x14ac:dyDescent="0.3">
      <c r="P216686" s="83"/>
    </row>
    <row r="216687" spans="16:16" x14ac:dyDescent="0.3">
      <c r="P216687" s="83"/>
    </row>
    <row r="216688" spans="16:16" x14ac:dyDescent="0.3">
      <c r="P216688" s="83"/>
    </row>
    <row r="216689" spans="16:16" x14ac:dyDescent="0.3">
      <c r="P216689" s="83"/>
    </row>
    <row r="216690" spans="16:16" x14ac:dyDescent="0.3">
      <c r="P216690" s="83"/>
    </row>
    <row r="216691" spans="16:16" x14ac:dyDescent="0.3">
      <c r="P216691" s="83"/>
    </row>
    <row r="216692" spans="16:16" x14ac:dyDescent="0.3">
      <c r="P216692" s="83"/>
    </row>
    <row r="216693" spans="16:16" x14ac:dyDescent="0.3">
      <c r="P216693" s="83"/>
    </row>
    <row r="216694" spans="16:16" x14ac:dyDescent="0.3">
      <c r="P216694" s="83"/>
    </row>
    <row r="216695" spans="16:16" x14ac:dyDescent="0.3">
      <c r="P216695" s="83"/>
    </row>
    <row r="216696" spans="16:16" x14ac:dyDescent="0.3">
      <c r="P216696" s="83"/>
    </row>
    <row r="216697" spans="16:16" x14ac:dyDescent="0.3">
      <c r="P216697" s="83"/>
    </row>
    <row r="216698" spans="16:16" x14ac:dyDescent="0.3">
      <c r="P216698" s="83"/>
    </row>
    <row r="216699" spans="16:16" x14ac:dyDescent="0.3">
      <c r="P216699" s="83"/>
    </row>
    <row r="216700" spans="16:16" x14ac:dyDescent="0.3">
      <c r="P216700" s="83"/>
    </row>
    <row r="216701" spans="16:16" x14ac:dyDescent="0.3">
      <c r="P216701" s="83"/>
    </row>
    <row r="216702" spans="16:16" x14ac:dyDescent="0.3">
      <c r="P216702" s="83"/>
    </row>
    <row r="216703" spans="16:16" x14ac:dyDescent="0.3">
      <c r="P216703" s="83"/>
    </row>
    <row r="216704" spans="16:16" x14ac:dyDescent="0.3">
      <c r="P216704" s="83"/>
    </row>
    <row r="216705" spans="16:16" x14ac:dyDescent="0.3">
      <c r="P216705" s="83"/>
    </row>
    <row r="216706" spans="16:16" x14ac:dyDescent="0.3">
      <c r="P216706" s="83"/>
    </row>
    <row r="216707" spans="16:16" x14ac:dyDescent="0.3">
      <c r="P216707" s="83"/>
    </row>
    <row r="216708" spans="16:16" x14ac:dyDescent="0.3">
      <c r="P216708" s="83"/>
    </row>
    <row r="216709" spans="16:16" x14ac:dyDescent="0.3">
      <c r="P216709" s="83"/>
    </row>
    <row r="216710" spans="16:16" x14ac:dyDescent="0.3">
      <c r="P216710" s="83"/>
    </row>
    <row r="216711" spans="16:16" x14ac:dyDescent="0.3">
      <c r="P216711" s="83"/>
    </row>
    <row r="216712" spans="16:16" x14ac:dyDescent="0.3">
      <c r="P216712" s="83"/>
    </row>
    <row r="216713" spans="16:16" x14ac:dyDescent="0.3">
      <c r="P216713" s="83"/>
    </row>
    <row r="216714" spans="16:16" x14ac:dyDescent="0.3">
      <c r="P216714" s="83"/>
    </row>
    <row r="216715" spans="16:16" x14ac:dyDescent="0.3">
      <c r="P216715" s="83"/>
    </row>
    <row r="216716" spans="16:16" x14ac:dyDescent="0.3">
      <c r="P216716" s="83"/>
    </row>
    <row r="216717" spans="16:16" x14ac:dyDescent="0.3">
      <c r="P216717" s="83"/>
    </row>
    <row r="216718" spans="16:16" x14ac:dyDescent="0.3">
      <c r="P216718" s="83"/>
    </row>
    <row r="216719" spans="16:16" x14ac:dyDescent="0.3">
      <c r="P216719" s="83"/>
    </row>
    <row r="216720" spans="16:16" x14ac:dyDescent="0.3">
      <c r="P216720" s="83"/>
    </row>
    <row r="216721" spans="16:16" x14ac:dyDescent="0.3">
      <c r="P216721" s="83"/>
    </row>
    <row r="216722" spans="16:16" x14ac:dyDescent="0.3">
      <c r="P216722" s="83"/>
    </row>
    <row r="216723" spans="16:16" x14ac:dyDescent="0.3">
      <c r="P216723" s="83"/>
    </row>
    <row r="216724" spans="16:16" x14ac:dyDescent="0.3">
      <c r="P216724" s="83"/>
    </row>
    <row r="216725" spans="16:16" x14ac:dyDescent="0.3">
      <c r="P216725" s="83"/>
    </row>
    <row r="216726" spans="16:16" x14ac:dyDescent="0.3">
      <c r="P216726" s="83"/>
    </row>
    <row r="216727" spans="16:16" x14ac:dyDescent="0.3">
      <c r="P216727" s="83"/>
    </row>
    <row r="216728" spans="16:16" x14ac:dyDescent="0.3">
      <c r="P216728" s="83"/>
    </row>
    <row r="216729" spans="16:16" x14ac:dyDescent="0.3">
      <c r="P216729" s="83"/>
    </row>
    <row r="216730" spans="16:16" x14ac:dyDescent="0.3">
      <c r="P216730" s="83"/>
    </row>
    <row r="216731" spans="16:16" x14ac:dyDescent="0.3">
      <c r="P216731" s="83"/>
    </row>
    <row r="216732" spans="16:16" x14ac:dyDescent="0.3">
      <c r="P216732" s="83"/>
    </row>
    <row r="216733" spans="16:16" x14ac:dyDescent="0.3">
      <c r="P216733" s="83"/>
    </row>
    <row r="216734" spans="16:16" x14ac:dyDescent="0.3">
      <c r="P216734" s="83"/>
    </row>
    <row r="216735" spans="16:16" x14ac:dyDescent="0.3">
      <c r="P216735" s="83"/>
    </row>
    <row r="216736" spans="16:16" x14ac:dyDescent="0.3">
      <c r="P216736" s="83"/>
    </row>
    <row r="216737" spans="16:16" x14ac:dyDescent="0.3">
      <c r="P216737" s="83"/>
    </row>
    <row r="216738" spans="16:16" x14ac:dyDescent="0.3">
      <c r="P216738" s="83"/>
    </row>
    <row r="216739" spans="16:16" x14ac:dyDescent="0.3">
      <c r="P216739" s="83"/>
    </row>
    <row r="216740" spans="16:16" x14ac:dyDescent="0.3">
      <c r="P216740" s="83"/>
    </row>
    <row r="216741" spans="16:16" x14ac:dyDescent="0.3">
      <c r="P216741" s="83"/>
    </row>
    <row r="216742" spans="16:16" x14ac:dyDescent="0.3">
      <c r="P216742" s="83"/>
    </row>
    <row r="216743" spans="16:16" x14ac:dyDescent="0.3">
      <c r="P216743" s="83"/>
    </row>
    <row r="216744" spans="16:16" x14ac:dyDescent="0.3">
      <c r="P216744" s="83"/>
    </row>
    <row r="216745" spans="16:16" x14ac:dyDescent="0.3">
      <c r="P216745" s="83"/>
    </row>
    <row r="216746" spans="16:16" x14ac:dyDescent="0.3">
      <c r="P216746" s="83"/>
    </row>
    <row r="216747" spans="16:16" x14ac:dyDescent="0.3">
      <c r="P216747" s="83"/>
    </row>
    <row r="216748" spans="16:16" x14ac:dyDescent="0.3">
      <c r="P216748" s="83"/>
    </row>
    <row r="216749" spans="16:16" x14ac:dyDescent="0.3">
      <c r="P216749" s="83"/>
    </row>
    <row r="216750" spans="16:16" x14ac:dyDescent="0.3">
      <c r="P216750" s="83"/>
    </row>
    <row r="216751" spans="16:16" x14ac:dyDescent="0.3">
      <c r="P216751" s="83"/>
    </row>
    <row r="216752" spans="16:16" x14ac:dyDescent="0.3">
      <c r="P216752" s="83"/>
    </row>
    <row r="216753" spans="16:16" x14ac:dyDescent="0.3">
      <c r="P216753" s="83"/>
    </row>
    <row r="216754" spans="16:16" x14ac:dyDescent="0.3">
      <c r="P216754" s="83"/>
    </row>
    <row r="216755" spans="16:16" x14ac:dyDescent="0.3">
      <c r="P216755" s="83"/>
    </row>
    <row r="216756" spans="16:16" x14ac:dyDescent="0.3">
      <c r="P216756" s="83"/>
    </row>
    <row r="216757" spans="16:16" x14ac:dyDescent="0.3">
      <c r="P216757" s="83"/>
    </row>
    <row r="216758" spans="16:16" x14ac:dyDescent="0.3">
      <c r="P216758" s="83"/>
    </row>
    <row r="216759" spans="16:16" x14ac:dyDescent="0.3">
      <c r="P216759" s="83"/>
    </row>
    <row r="216760" spans="16:16" x14ac:dyDescent="0.3">
      <c r="P216760" s="83"/>
    </row>
    <row r="216761" spans="16:16" x14ac:dyDescent="0.3">
      <c r="P216761" s="83"/>
    </row>
    <row r="216762" spans="16:16" x14ac:dyDescent="0.3">
      <c r="P216762" s="83"/>
    </row>
    <row r="216763" spans="16:16" x14ac:dyDescent="0.3">
      <c r="P216763" s="83"/>
    </row>
    <row r="216764" spans="16:16" x14ac:dyDescent="0.3">
      <c r="P216764" s="83"/>
    </row>
    <row r="216765" spans="16:16" x14ac:dyDescent="0.3">
      <c r="P216765" s="83"/>
    </row>
    <row r="216766" spans="16:16" x14ac:dyDescent="0.3">
      <c r="P216766" s="83"/>
    </row>
    <row r="216767" spans="16:16" x14ac:dyDescent="0.3">
      <c r="P216767" s="83"/>
    </row>
    <row r="216768" spans="16:16" x14ac:dyDescent="0.3">
      <c r="P216768" s="83"/>
    </row>
    <row r="216769" spans="16:16" x14ac:dyDescent="0.3">
      <c r="P216769" s="83"/>
    </row>
    <row r="216770" spans="16:16" x14ac:dyDescent="0.3">
      <c r="P216770" s="83"/>
    </row>
    <row r="216771" spans="16:16" x14ac:dyDescent="0.3">
      <c r="P216771" s="83"/>
    </row>
    <row r="216772" spans="16:16" x14ac:dyDescent="0.3">
      <c r="P216772" s="83"/>
    </row>
    <row r="216773" spans="16:16" x14ac:dyDescent="0.3">
      <c r="P216773" s="83"/>
    </row>
    <row r="216774" spans="16:16" x14ac:dyDescent="0.3">
      <c r="P216774" s="83"/>
    </row>
    <row r="216775" spans="16:16" x14ac:dyDescent="0.3">
      <c r="P216775" s="83"/>
    </row>
    <row r="216776" spans="16:16" x14ac:dyDescent="0.3">
      <c r="P216776" s="83"/>
    </row>
    <row r="216777" spans="16:16" x14ac:dyDescent="0.3">
      <c r="P216777" s="83"/>
    </row>
    <row r="216778" spans="16:16" x14ac:dyDescent="0.3">
      <c r="P216778" s="83"/>
    </row>
    <row r="216779" spans="16:16" x14ac:dyDescent="0.3">
      <c r="P216779" s="83"/>
    </row>
    <row r="216780" spans="16:16" x14ac:dyDescent="0.3">
      <c r="P216780" s="83"/>
    </row>
    <row r="216781" spans="16:16" x14ac:dyDescent="0.3">
      <c r="P216781" s="83"/>
    </row>
    <row r="216782" spans="16:16" x14ac:dyDescent="0.3">
      <c r="P216782" s="83"/>
    </row>
    <row r="216783" spans="16:16" x14ac:dyDescent="0.3">
      <c r="P216783" s="83"/>
    </row>
    <row r="216784" spans="16:16" x14ac:dyDescent="0.3">
      <c r="P216784" s="83"/>
    </row>
    <row r="216785" spans="16:16" x14ac:dyDescent="0.3">
      <c r="P216785" s="83"/>
    </row>
    <row r="216786" spans="16:16" x14ac:dyDescent="0.3">
      <c r="P216786" s="83"/>
    </row>
    <row r="216787" spans="16:16" x14ac:dyDescent="0.3">
      <c r="P216787" s="83"/>
    </row>
    <row r="216788" spans="16:16" x14ac:dyDescent="0.3">
      <c r="P216788" s="83"/>
    </row>
    <row r="216789" spans="16:16" x14ac:dyDescent="0.3">
      <c r="P216789" s="83"/>
    </row>
    <row r="216790" spans="16:16" x14ac:dyDescent="0.3">
      <c r="P216790" s="83"/>
    </row>
    <row r="216791" spans="16:16" x14ac:dyDescent="0.3">
      <c r="P216791" s="83"/>
    </row>
    <row r="216792" spans="16:16" x14ac:dyDescent="0.3">
      <c r="P216792" s="83"/>
    </row>
    <row r="216793" spans="16:16" x14ac:dyDescent="0.3">
      <c r="P216793" s="83"/>
    </row>
    <row r="216794" spans="16:16" x14ac:dyDescent="0.3">
      <c r="P216794" s="83"/>
    </row>
    <row r="216795" spans="16:16" x14ac:dyDescent="0.3">
      <c r="P216795" s="83"/>
    </row>
    <row r="216796" spans="16:16" x14ac:dyDescent="0.3">
      <c r="P216796" s="83"/>
    </row>
    <row r="216797" spans="16:16" x14ac:dyDescent="0.3">
      <c r="P216797" s="83"/>
    </row>
    <row r="216798" spans="16:16" x14ac:dyDescent="0.3">
      <c r="P216798" s="83"/>
    </row>
    <row r="216799" spans="16:16" x14ac:dyDescent="0.3">
      <c r="P216799" s="83"/>
    </row>
    <row r="216800" spans="16:16" x14ac:dyDescent="0.3">
      <c r="P216800" s="83"/>
    </row>
    <row r="216801" spans="16:16" x14ac:dyDescent="0.3">
      <c r="P216801" s="83"/>
    </row>
    <row r="216802" spans="16:16" x14ac:dyDescent="0.3">
      <c r="P216802" s="83"/>
    </row>
    <row r="216803" spans="16:16" x14ac:dyDescent="0.3">
      <c r="P216803" s="83"/>
    </row>
    <row r="216804" spans="16:16" x14ac:dyDescent="0.3">
      <c r="P216804" s="83"/>
    </row>
    <row r="216805" spans="16:16" x14ac:dyDescent="0.3">
      <c r="P216805" s="83"/>
    </row>
    <row r="216806" spans="16:16" x14ac:dyDescent="0.3">
      <c r="P216806" s="83"/>
    </row>
    <row r="216807" spans="16:16" x14ac:dyDescent="0.3">
      <c r="P216807" s="83"/>
    </row>
    <row r="216808" spans="16:16" x14ac:dyDescent="0.3">
      <c r="P216808" s="83"/>
    </row>
    <row r="216809" spans="16:16" x14ac:dyDescent="0.3">
      <c r="P216809" s="83"/>
    </row>
    <row r="216810" spans="16:16" x14ac:dyDescent="0.3">
      <c r="P216810" s="83"/>
    </row>
    <row r="216811" spans="16:16" x14ac:dyDescent="0.3">
      <c r="P216811" s="83"/>
    </row>
    <row r="216812" spans="16:16" x14ac:dyDescent="0.3">
      <c r="P216812" s="83"/>
    </row>
    <row r="216813" spans="16:16" x14ac:dyDescent="0.3">
      <c r="P216813" s="83"/>
    </row>
    <row r="216814" spans="16:16" x14ac:dyDescent="0.3">
      <c r="P216814" s="83"/>
    </row>
    <row r="216815" spans="16:16" x14ac:dyDescent="0.3">
      <c r="P216815" s="83"/>
    </row>
    <row r="216816" spans="16:16" x14ac:dyDescent="0.3">
      <c r="P216816" s="83"/>
    </row>
    <row r="216817" spans="16:16" x14ac:dyDescent="0.3">
      <c r="P216817" s="83"/>
    </row>
    <row r="216818" spans="16:16" x14ac:dyDescent="0.3">
      <c r="P216818" s="83"/>
    </row>
    <row r="216819" spans="16:16" x14ac:dyDescent="0.3">
      <c r="P216819" s="83"/>
    </row>
    <row r="216820" spans="16:16" x14ac:dyDescent="0.3">
      <c r="P216820" s="83"/>
    </row>
    <row r="216821" spans="16:16" x14ac:dyDescent="0.3">
      <c r="P216821" s="83"/>
    </row>
    <row r="216822" spans="16:16" x14ac:dyDescent="0.3">
      <c r="P216822" s="83"/>
    </row>
    <row r="216823" spans="16:16" x14ac:dyDescent="0.3">
      <c r="P216823" s="83"/>
    </row>
    <row r="216824" spans="16:16" x14ac:dyDescent="0.3">
      <c r="P216824" s="83"/>
    </row>
    <row r="216825" spans="16:16" x14ac:dyDescent="0.3">
      <c r="P216825" s="83"/>
    </row>
    <row r="216826" spans="16:16" x14ac:dyDescent="0.3">
      <c r="P216826" s="83"/>
    </row>
    <row r="216827" spans="16:16" x14ac:dyDescent="0.3">
      <c r="P216827" s="83"/>
    </row>
    <row r="216828" spans="16:16" x14ac:dyDescent="0.3">
      <c r="P216828" s="83"/>
    </row>
    <row r="216829" spans="16:16" x14ac:dyDescent="0.3">
      <c r="P216829" s="83"/>
    </row>
    <row r="216830" spans="16:16" x14ac:dyDescent="0.3">
      <c r="P216830" s="83"/>
    </row>
    <row r="216831" spans="16:16" x14ac:dyDescent="0.3">
      <c r="P216831" s="83"/>
    </row>
    <row r="216832" spans="16:16" x14ac:dyDescent="0.3">
      <c r="P216832" s="83"/>
    </row>
    <row r="216833" spans="16:16" x14ac:dyDescent="0.3">
      <c r="P216833" s="83"/>
    </row>
    <row r="216834" spans="16:16" x14ac:dyDescent="0.3">
      <c r="P216834" s="83"/>
    </row>
    <row r="216835" spans="16:16" x14ac:dyDescent="0.3">
      <c r="P216835" s="83"/>
    </row>
    <row r="216836" spans="16:16" x14ac:dyDescent="0.3">
      <c r="P216836" s="83"/>
    </row>
    <row r="216837" spans="16:16" x14ac:dyDescent="0.3">
      <c r="P216837" s="83"/>
    </row>
    <row r="216838" spans="16:16" x14ac:dyDescent="0.3">
      <c r="P216838" s="83"/>
    </row>
    <row r="216839" spans="16:16" x14ac:dyDescent="0.3">
      <c r="P216839" s="83"/>
    </row>
    <row r="216840" spans="16:16" x14ac:dyDescent="0.3">
      <c r="P216840" s="83"/>
    </row>
    <row r="216841" spans="16:16" x14ac:dyDescent="0.3">
      <c r="P216841" s="83"/>
    </row>
    <row r="216842" spans="16:16" x14ac:dyDescent="0.3">
      <c r="P216842" s="83"/>
    </row>
    <row r="216843" spans="16:16" x14ac:dyDescent="0.3">
      <c r="P216843" s="83"/>
    </row>
    <row r="216844" spans="16:16" x14ac:dyDescent="0.3">
      <c r="P216844" s="83"/>
    </row>
    <row r="216845" spans="16:16" x14ac:dyDescent="0.3">
      <c r="P216845" s="83"/>
    </row>
    <row r="216846" spans="16:16" x14ac:dyDescent="0.3">
      <c r="P216846" s="83"/>
    </row>
    <row r="216847" spans="16:16" x14ac:dyDescent="0.3">
      <c r="P216847" s="83"/>
    </row>
    <row r="216848" spans="16:16" x14ac:dyDescent="0.3">
      <c r="P216848" s="83"/>
    </row>
    <row r="216849" spans="16:16" x14ac:dyDescent="0.3">
      <c r="P216849" s="83"/>
    </row>
    <row r="216850" spans="16:16" x14ac:dyDescent="0.3">
      <c r="P216850" s="83"/>
    </row>
    <row r="216851" spans="16:16" x14ac:dyDescent="0.3">
      <c r="P216851" s="83"/>
    </row>
    <row r="216852" spans="16:16" x14ac:dyDescent="0.3">
      <c r="P216852" s="83"/>
    </row>
    <row r="216853" spans="16:16" x14ac:dyDescent="0.3">
      <c r="P216853" s="83"/>
    </row>
    <row r="216854" spans="16:16" x14ac:dyDescent="0.3">
      <c r="P216854" s="83"/>
    </row>
    <row r="216855" spans="16:16" x14ac:dyDescent="0.3">
      <c r="P216855" s="83"/>
    </row>
    <row r="216856" spans="16:16" x14ac:dyDescent="0.3">
      <c r="P216856" s="83"/>
    </row>
    <row r="216857" spans="16:16" x14ac:dyDescent="0.3">
      <c r="P216857" s="83"/>
    </row>
    <row r="216858" spans="16:16" x14ac:dyDescent="0.3">
      <c r="P216858" s="83"/>
    </row>
    <row r="216859" spans="16:16" x14ac:dyDescent="0.3">
      <c r="P216859" s="83"/>
    </row>
    <row r="216860" spans="16:16" x14ac:dyDescent="0.3">
      <c r="P216860" s="83"/>
    </row>
    <row r="216861" spans="16:16" x14ac:dyDescent="0.3">
      <c r="P216861" s="83"/>
    </row>
    <row r="216862" spans="16:16" x14ac:dyDescent="0.3">
      <c r="P216862" s="83"/>
    </row>
    <row r="216863" spans="16:16" x14ac:dyDescent="0.3">
      <c r="P216863" s="83"/>
    </row>
    <row r="216864" spans="16:16" x14ac:dyDescent="0.3">
      <c r="P216864" s="83"/>
    </row>
    <row r="216865" spans="16:16" x14ac:dyDescent="0.3">
      <c r="P216865" s="83"/>
    </row>
    <row r="216866" spans="16:16" x14ac:dyDescent="0.3">
      <c r="P216866" s="83"/>
    </row>
    <row r="216867" spans="16:16" x14ac:dyDescent="0.3">
      <c r="P216867" s="83"/>
    </row>
    <row r="216868" spans="16:16" x14ac:dyDescent="0.3">
      <c r="P216868" s="83"/>
    </row>
    <row r="216869" spans="16:16" x14ac:dyDescent="0.3">
      <c r="P216869" s="83"/>
    </row>
    <row r="216870" spans="16:16" x14ac:dyDescent="0.3">
      <c r="P216870" s="83"/>
    </row>
    <row r="216871" spans="16:16" x14ac:dyDescent="0.3">
      <c r="P216871" s="83"/>
    </row>
    <row r="216872" spans="16:16" x14ac:dyDescent="0.3">
      <c r="P216872" s="83"/>
    </row>
    <row r="216873" spans="16:16" x14ac:dyDescent="0.3">
      <c r="P216873" s="83"/>
    </row>
    <row r="216874" spans="16:16" x14ac:dyDescent="0.3">
      <c r="P216874" s="83"/>
    </row>
    <row r="216875" spans="16:16" x14ac:dyDescent="0.3">
      <c r="P216875" s="83"/>
    </row>
    <row r="216876" spans="16:16" x14ac:dyDescent="0.3">
      <c r="P216876" s="83"/>
    </row>
    <row r="216877" spans="16:16" x14ac:dyDescent="0.3">
      <c r="P216877" s="83"/>
    </row>
    <row r="216878" spans="16:16" x14ac:dyDescent="0.3">
      <c r="P216878" s="83"/>
    </row>
    <row r="216879" spans="16:16" x14ac:dyDescent="0.3">
      <c r="P216879" s="83"/>
    </row>
    <row r="216880" spans="16:16" x14ac:dyDescent="0.3">
      <c r="P216880" s="83"/>
    </row>
    <row r="216881" spans="16:16" x14ac:dyDescent="0.3">
      <c r="P216881" s="83"/>
    </row>
    <row r="216882" spans="16:16" x14ac:dyDescent="0.3">
      <c r="P216882" s="83"/>
    </row>
    <row r="216883" spans="16:16" x14ac:dyDescent="0.3">
      <c r="P216883" s="83"/>
    </row>
    <row r="216884" spans="16:16" x14ac:dyDescent="0.3">
      <c r="P216884" s="83"/>
    </row>
    <row r="216885" spans="16:16" x14ac:dyDescent="0.3">
      <c r="P216885" s="83"/>
    </row>
    <row r="216886" spans="16:16" x14ac:dyDescent="0.3">
      <c r="P216886" s="83"/>
    </row>
    <row r="216887" spans="16:16" x14ac:dyDescent="0.3">
      <c r="P216887" s="83"/>
    </row>
    <row r="216888" spans="16:16" x14ac:dyDescent="0.3">
      <c r="P216888" s="83"/>
    </row>
    <row r="216889" spans="16:16" x14ac:dyDescent="0.3">
      <c r="P216889" s="83"/>
    </row>
    <row r="216890" spans="16:16" x14ac:dyDescent="0.3">
      <c r="P216890" s="83"/>
    </row>
    <row r="216891" spans="16:16" x14ac:dyDescent="0.3">
      <c r="P216891" s="83"/>
    </row>
    <row r="216892" spans="16:16" x14ac:dyDescent="0.3">
      <c r="P216892" s="83"/>
    </row>
    <row r="216893" spans="16:16" x14ac:dyDescent="0.3">
      <c r="P216893" s="83"/>
    </row>
    <row r="216894" spans="16:16" x14ac:dyDescent="0.3">
      <c r="P216894" s="83"/>
    </row>
    <row r="216895" spans="16:16" x14ac:dyDescent="0.3">
      <c r="P216895" s="83"/>
    </row>
    <row r="216896" spans="16:16" x14ac:dyDescent="0.3">
      <c r="P216896" s="83"/>
    </row>
    <row r="216897" spans="16:16" x14ac:dyDescent="0.3">
      <c r="P216897" s="83"/>
    </row>
    <row r="216898" spans="16:16" x14ac:dyDescent="0.3">
      <c r="P216898" s="83"/>
    </row>
    <row r="216899" spans="16:16" x14ac:dyDescent="0.3">
      <c r="P216899" s="83"/>
    </row>
    <row r="216900" spans="16:16" x14ac:dyDescent="0.3">
      <c r="P216900" s="83"/>
    </row>
    <row r="216901" spans="16:16" x14ac:dyDescent="0.3">
      <c r="P216901" s="83"/>
    </row>
    <row r="216902" spans="16:16" x14ac:dyDescent="0.3">
      <c r="P216902" s="83"/>
    </row>
    <row r="216903" spans="16:16" x14ac:dyDescent="0.3">
      <c r="P216903" s="83"/>
    </row>
    <row r="216904" spans="16:16" x14ac:dyDescent="0.3">
      <c r="P216904" s="83"/>
    </row>
    <row r="216905" spans="16:16" x14ac:dyDescent="0.3">
      <c r="P216905" s="83"/>
    </row>
    <row r="216906" spans="16:16" x14ac:dyDescent="0.3">
      <c r="P216906" s="83"/>
    </row>
    <row r="216907" spans="16:16" x14ac:dyDescent="0.3">
      <c r="P216907" s="83"/>
    </row>
    <row r="216908" spans="16:16" x14ac:dyDescent="0.3">
      <c r="P216908" s="83"/>
    </row>
    <row r="216909" spans="16:16" x14ac:dyDescent="0.3">
      <c r="P216909" s="83"/>
    </row>
    <row r="216910" spans="16:16" x14ac:dyDescent="0.3">
      <c r="P216910" s="83"/>
    </row>
    <row r="216911" spans="16:16" x14ac:dyDescent="0.3">
      <c r="P216911" s="83"/>
    </row>
    <row r="216912" spans="16:16" x14ac:dyDescent="0.3">
      <c r="P216912" s="83"/>
    </row>
    <row r="216913" spans="16:16" x14ac:dyDescent="0.3">
      <c r="P216913" s="83"/>
    </row>
    <row r="216914" spans="16:16" x14ac:dyDescent="0.3">
      <c r="P216914" s="83"/>
    </row>
    <row r="216915" spans="16:16" x14ac:dyDescent="0.3">
      <c r="P216915" s="83"/>
    </row>
    <row r="216916" spans="16:16" x14ac:dyDescent="0.3">
      <c r="P216916" s="83"/>
    </row>
    <row r="216917" spans="16:16" x14ac:dyDescent="0.3">
      <c r="P216917" s="83"/>
    </row>
    <row r="216918" spans="16:16" x14ac:dyDescent="0.3">
      <c r="P216918" s="83"/>
    </row>
    <row r="216919" spans="16:16" x14ac:dyDescent="0.3">
      <c r="P216919" s="83"/>
    </row>
    <row r="216920" spans="16:16" x14ac:dyDescent="0.3">
      <c r="P216920" s="83"/>
    </row>
    <row r="216921" spans="16:16" x14ac:dyDescent="0.3">
      <c r="P216921" s="83"/>
    </row>
    <row r="216922" spans="16:16" x14ac:dyDescent="0.3">
      <c r="P216922" s="83"/>
    </row>
    <row r="216923" spans="16:16" x14ac:dyDescent="0.3">
      <c r="P216923" s="83"/>
    </row>
    <row r="216924" spans="16:16" x14ac:dyDescent="0.3">
      <c r="P216924" s="83"/>
    </row>
    <row r="216925" spans="16:16" x14ac:dyDescent="0.3">
      <c r="P216925" s="83"/>
    </row>
    <row r="216926" spans="16:16" x14ac:dyDescent="0.3">
      <c r="P216926" s="83"/>
    </row>
    <row r="216927" spans="16:16" x14ac:dyDescent="0.3">
      <c r="P216927" s="83"/>
    </row>
    <row r="216928" spans="16:16" x14ac:dyDescent="0.3">
      <c r="P216928" s="83"/>
    </row>
    <row r="216929" spans="16:16" x14ac:dyDescent="0.3">
      <c r="P216929" s="83"/>
    </row>
    <row r="216930" spans="16:16" x14ac:dyDescent="0.3">
      <c r="P216930" s="83"/>
    </row>
    <row r="216931" spans="16:16" x14ac:dyDescent="0.3">
      <c r="P216931" s="83"/>
    </row>
    <row r="216932" spans="16:16" x14ac:dyDescent="0.3">
      <c r="P216932" s="83"/>
    </row>
    <row r="216933" spans="16:16" x14ac:dyDescent="0.3">
      <c r="P216933" s="83"/>
    </row>
    <row r="216934" spans="16:16" x14ac:dyDescent="0.3">
      <c r="P216934" s="83"/>
    </row>
    <row r="216935" spans="16:16" x14ac:dyDescent="0.3">
      <c r="P216935" s="83"/>
    </row>
    <row r="216936" spans="16:16" x14ac:dyDescent="0.3">
      <c r="P216936" s="83"/>
    </row>
    <row r="216937" spans="16:16" x14ac:dyDescent="0.3">
      <c r="P216937" s="83"/>
    </row>
    <row r="216938" spans="16:16" x14ac:dyDescent="0.3">
      <c r="P216938" s="83"/>
    </row>
    <row r="216939" spans="16:16" x14ac:dyDescent="0.3">
      <c r="P216939" s="83"/>
    </row>
    <row r="216940" spans="16:16" x14ac:dyDescent="0.3">
      <c r="P216940" s="83"/>
    </row>
    <row r="216941" spans="16:16" x14ac:dyDescent="0.3">
      <c r="P216941" s="83"/>
    </row>
    <row r="216942" spans="16:16" x14ac:dyDescent="0.3">
      <c r="P216942" s="83"/>
    </row>
    <row r="216943" spans="16:16" x14ac:dyDescent="0.3">
      <c r="P216943" s="83"/>
    </row>
    <row r="216944" spans="16:16" x14ac:dyDescent="0.3">
      <c r="P216944" s="83"/>
    </row>
    <row r="216945" spans="16:16" x14ac:dyDescent="0.3">
      <c r="P216945" s="83"/>
    </row>
    <row r="216946" spans="16:16" x14ac:dyDescent="0.3">
      <c r="P216946" s="83"/>
    </row>
    <row r="216947" spans="16:16" x14ac:dyDescent="0.3">
      <c r="P216947" s="83"/>
    </row>
    <row r="216948" spans="16:16" x14ac:dyDescent="0.3">
      <c r="P216948" s="83"/>
    </row>
    <row r="216949" spans="16:16" x14ac:dyDescent="0.3">
      <c r="P216949" s="83"/>
    </row>
    <row r="216950" spans="16:16" x14ac:dyDescent="0.3">
      <c r="P216950" s="83"/>
    </row>
    <row r="216951" spans="16:16" x14ac:dyDescent="0.3">
      <c r="P216951" s="83"/>
    </row>
    <row r="216952" spans="16:16" x14ac:dyDescent="0.3">
      <c r="P216952" s="83"/>
    </row>
    <row r="216953" spans="16:16" x14ac:dyDescent="0.3">
      <c r="P216953" s="83"/>
    </row>
    <row r="216954" spans="16:16" x14ac:dyDescent="0.3">
      <c r="P216954" s="83"/>
    </row>
    <row r="216955" spans="16:16" x14ac:dyDescent="0.3">
      <c r="P216955" s="83"/>
    </row>
    <row r="216956" spans="16:16" x14ac:dyDescent="0.3">
      <c r="P216956" s="83"/>
    </row>
    <row r="216957" spans="16:16" x14ac:dyDescent="0.3">
      <c r="P216957" s="83"/>
    </row>
    <row r="216958" spans="16:16" x14ac:dyDescent="0.3">
      <c r="P216958" s="83"/>
    </row>
    <row r="216959" spans="16:16" x14ac:dyDescent="0.3">
      <c r="P216959" s="83"/>
    </row>
    <row r="216960" spans="16:16" x14ac:dyDescent="0.3">
      <c r="P216960" s="83"/>
    </row>
    <row r="216961" spans="16:16" x14ac:dyDescent="0.3">
      <c r="P216961" s="83"/>
    </row>
    <row r="216962" spans="16:16" x14ac:dyDescent="0.3">
      <c r="P216962" s="83"/>
    </row>
    <row r="216963" spans="16:16" x14ac:dyDescent="0.3">
      <c r="P216963" s="83"/>
    </row>
    <row r="216964" spans="16:16" x14ac:dyDescent="0.3">
      <c r="P216964" s="83"/>
    </row>
    <row r="216965" spans="16:16" x14ac:dyDescent="0.3">
      <c r="P216965" s="83"/>
    </row>
    <row r="216966" spans="16:16" x14ac:dyDescent="0.3">
      <c r="P216966" s="83"/>
    </row>
    <row r="216967" spans="16:16" x14ac:dyDescent="0.3">
      <c r="P216967" s="83"/>
    </row>
    <row r="216968" spans="16:16" x14ac:dyDescent="0.3">
      <c r="P216968" s="83"/>
    </row>
    <row r="216969" spans="16:16" x14ac:dyDescent="0.3">
      <c r="P216969" s="83"/>
    </row>
    <row r="216970" spans="16:16" x14ac:dyDescent="0.3">
      <c r="P216970" s="83"/>
    </row>
    <row r="216971" spans="16:16" x14ac:dyDescent="0.3">
      <c r="P216971" s="83"/>
    </row>
    <row r="216972" spans="16:16" x14ac:dyDescent="0.3">
      <c r="P216972" s="83"/>
    </row>
    <row r="216973" spans="16:16" x14ac:dyDescent="0.3">
      <c r="P216973" s="83"/>
    </row>
    <row r="216974" spans="16:16" x14ac:dyDescent="0.3">
      <c r="P216974" s="83"/>
    </row>
    <row r="216975" spans="16:16" x14ac:dyDescent="0.3">
      <c r="P216975" s="83"/>
    </row>
    <row r="216976" spans="16:16" x14ac:dyDescent="0.3">
      <c r="P216976" s="83"/>
    </row>
    <row r="216977" spans="16:16" x14ac:dyDescent="0.3">
      <c r="P216977" s="83"/>
    </row>
    <row r="216978" spans="16:16" x14ac:dyDescent="0.3">
      <c r="P216978" s="83"/>
    </row>
    <row r="216979" spans="16:16" x14ac:dyDescent="0.3">
      <c r="P216979" s="83"/>
    </row>
    <row r="216980" spans="16:16" x14ac:dyDescent="0.3">
      <c r="P216980" s="83"/>
    </row>
    <row r="216981" spans="16:16" x14ac:dyDescent="0.3">
      <c r="P216981" s="83"/>
    </row>
    <row r="216982" spans="16:16" x14ac:dyDescent="0.3">
      <c r="P216982" s="83"/>
    </row>
    <row r="216983" spans="16:16" x14ac:dyDescent="0.3">
      <c r="P216983" s="83"/>
    </row>
    <row r="216984" spans="16:16" x14ac:dyDescent="0.3">
      <c r="P216984" s="83"/>
    </row>
    <row r="216985" spans="16:16" x14ac:dyDescent="0.3">
      <c r="P216985" s="83"/>
    </row>
    <row r="216986" spans="16:16" x14ac:dyDescent="0.3">
      <c r="P216986" s="83"/>
    </row>
    <row r="216987" spans="16:16" x14ac:dyDescent="0.3">
      <c r="P216987" s="83"/>
    </row>
    <row r="216988" spans="16:16" x14ac:dyDescent="0.3">
      <c r="P216988" s="83"/>
    </row>
    <row r="216989" spans="16:16" x14ac:dyDescent="0.3">
      <c r="P216989" s="83"/>
    </row>
    <row r="216990" spans="16:16" x14ac:dyDescent="0.3">
      <c r="P216990" s="83"/>
    </row>
    <row r="216991" spans="16:16" x14ac:dyDescent="0.3">
      <c r="P216991" s="83"/>
    </row>
    <row r="216992" spans="16:16" x14ac:dyDescent="0.3">
      <c r="P216992" s="83"/>
    </row>
    <row r="216993" spans="16:16" x14ac:dyDescent="0.3">
      <c r="P216993" s="83"/>
    </row>
    <row r="216994" spans="16:16" x14ac:dyDescent="0.3">
      <c r="P216994" s="83"/>
    </row>
    <row r="216995" spans="16:16" x14ac:dyDescent="0.3">
      <c r="P216995" s="83"/>
    </row>
    <row r="216996" spans="16:16" x14ac:dyDescent="0.3">
      <c r="P216996" s="83"/>
    </row>
    <row r="216997" spans="16:16" x14ac:dyDescent="0.3">
      <c r="P216997" s="83"/>
    </row>
    <row r="216998" spans="16:16" x14ac:dyDescent="0.3">
      <c r="P216998" s="83"/>
    </row>
    <row r="216999" spans="16:16" x14ac:dyDescent="0.3">
      <c r="P216999" s="83"/>
    </row>
    <row r="217000" spans="16:16" x14ac:dyDescent="0.3">
      <c r="P217000" s="83"/>
    </row>
    <row r="217001" spans="16:16" x14ac:dyDescent="0.3">
      <c r="P217001" s="83"/>
    </row>
    <row r="217002" spans="16:16" x14ac:dyDescent="0.3">
      <c r="P217002" s="83"/>
    </row>
    <row r="217003" spans="16:16" x14ac:dyDescent="0.3">
      <c r="P217003" s="83"/>
    </row>
    <row r="217004" spans="16:16" x14ac:dyDescent="0.3">
      <c r="P217004" s="83"/>
    </row>
    <row r="217005" spans="16:16" x14ac:dyDescent="0.3">
      <c r="P217005" s="83"/>
    </row>
    <row r="217006" spans="16:16" x14ac:dyDescent="0.3">
      <c r="P217006" s="83"/>
    </row>
    <row r="217007" spans="16:16" x14ac:dyDescent="0.3">
      <c r="P217007" s="83"/>
    </row>
    <row r="217008" spans="16:16" x14ac:dyDescent="0.3">
      <c r="P217008" s="83"/>
    </row>
    <row r="217009" spans="16:16" x14ac:dyDescent="0.3">
      <c r="P217009" s="83"/>
    </row>
    <row r="217010" spans="16:16" x14ac:dyDescent="0.3">
      <c r="P217010" s="83"/>
    </row>
    <row r="217011" spans="16:16" x14ac:dyDescent="0.3">
      <c r="P217011" s="83"/>
    </row>
    <row r="217012" spans="16:16" x14ac:dyDescent="0.3">
      <c r="P217012" s="83"/>
    </row>
    <row r="217013" spans="16:16" x14ac:dyDescent="0.3">
      <c r="P217013" s="83"/>
    </row>
    <row r="217014" spans="16:16" x14ac:dyDescent="0.3">
      <c r="P217014" s="83"/>
    </row>
    <row r="217015" spans="16:16" x14ac:dyDescent="0.3">
      <c r="P217015" s="83"/>
    </row>
    <row r="217016" spans="16:16" x14ac:dyDescent="0.3">
      <c r="P217016" s="83"/>
    </row>
    <row r="217017" spans="16:16" x14ac:dyDescent="0.3">
      <c r="P217017" s="83"/>
    </row>
    <row r="217018" spans="16:16" x14ac:dyDescent="0.3">
      <c r="P217018" s="83"/>
    </row>
    <row r="217019" spans="16:16" x14ac:dyDescent="0.3">
      <c r="P217019" s="83"/>
    </row>
    <row r="217020" spans="16:16" x14ac:dyDescent="0.3">
      <c r="P217020" s="83"/>
    </row>
    <row r="217021" spans="16:16" x14ac:dyDescent="0.3">
      <c r="P217021" s="83"/>
    </row>
    <row r="217022" spans="16:16" x14ac:dyDescent="0.3">
      <c r="P217022" s="83"/>
    </row>
    <row r="217023" spans="16:16" x14ac:dyDescent="0.3">
      <c r="P217023" s="83"/>
    </row>
    <row r="217024" spans="16:16" x14ac:dyDescent="0.3">
      <c r="P217024" s="83"/>
    </row>
    <row r="217025" spans="16:16" x14ac:dyDescent="0.3">
      <c r="P217025" s="83"/>
    </row>
    <row r="217026" spans="16:16" x14ac:dyDescent="0.3">
      <c r="P217026" s="83"/>
    </row>
    <row r="217027" spans="16:16" x14ac:dyDescent="0.3">
      <c r="P217027" s="83"/>
    </row>
    <row r="217028" spans="16:16" x14ac:dyDescent="0.3">
      <c r="P217028" s="83"/>
    </row>
    <row r="217029" spans="16:16" x14ac:dyDescent="0.3">
      <c r="P217029" s="83"/>
    </row>
    <row r="217030" spans="16:16" x14ac:dyDescent="0.3">
      <c r="P217030" s="83"/>
    </row>
    <row r="217031" spans="16:16" x14ac:dyDescent="0.3">
      <c r="P217031" s="83"/>
    </row>
    <row r="217032" spans="16:16" x14ac:dyDescent="0.3">
      <c r="P217032" s="83"/>
    </row>
    <row r="217033" spans="16:16" x14ac:dyDescent="0.3">
      <c r="P217033" s="83"/>
    </row>
    <row r="217034" spans="16:16" x14ac:dyDescent="0.3">
      <c r="P217034" s="83"/>
    </row>
    <row r="217035" spans="16:16" x14ac:dyDescent="0.3">
      <c r="P217035" s="83"/>
    </row>
    <row r="217036" spans="16:16" x14ac:dyDescent="0.3">
      <c r="P217036" s="83"/>
    </row>
    <row r="217037" spans="16:16" x14ac:dyDescent="0.3">
      <c r="P217037" s="83"/>
    </row>
    <row r="217038" spans="16:16" x14ac:dyDescent="0.3">
      <c r="P217038" s="83"/>
    </row>
    <row r="217039" spans="16:16" x14ac:dyDescent="0.3">
      <c r="P217039" s="83"/>
    </row>
    <row r="217040" spans="16:16" x14ac:dyDescent="0.3">
      <c r="P217040" s="83"/>
    </row>
    <row r="217041" spans="16:16" x14ac:dyDescent="0.3">
      <c r="P217041" s="83"/>
    </row>
    <row r="217042" spans="16:16" x14ac:dyDescent="0.3">
      <c r="P217042" s="83"/>
    </row>
    <row r="217043" spans="16:16" x14ac:dyDescent="0.3">
      <c r="P217043" s="83"/>
    </row>
    <row r="217044" spans="16:16" x14ac:dyDescent="0.3">
      <c r="P217044" s="83"/>
    </row>
    <row r="217045" spans="16:16" x14ac:dyDescent="0.3">
      <c r="P217045" s="83"/>
    </row>
    <row r="217046" spans="16:16" x14ac:dyDescent="0.3">
      <c r="P217046" s="83"/>
    </row>
    <row r="217047" spans="16:16" x14ac:dyDescent="0.3">
      <c r="P217047" s="83"/>
    </row>
    <row r="217048" spans="16:16" x14ac:dyDescent="0.3">
      <c r="P217048" s="83"/>
    </row>
    <row r="217049" spans="16:16" x14ac:dyDescent="0.3">
      <c r="P217049" s="83"/>
    </row>
    <row r="217050" spans="16:16" x14ac:dyDescent="0.3">
      <c r="P217050" s="83"/>
    </row>
    <row r="217051" spans="16:16" x14ac:dyDescent="0.3">
      <c r="P217051" s="83"/>
    </row>
    <row r="217052" spans="16:16" x14ac:dyDescent="0.3">
      <c r="P217052" s="83"/>
    </row>
    <row r="217053" spans="16:16" x14ac:dyDescent="0.3">
      <c r="P217053" s="83"/>
    </row>
    <row r="217054" spans="16:16" x14ac:dyDescent="0.3">
      <c r="P217054" s="83"/>
    </row>
    <row r="217055" spans="16:16" x14ac:dyDescent="0.3">
      <c r="P217055" s="83"/>
    </row>
    <row r="217056" spans="16:16" x14ac:dyDescent="0.3">
      <c r="P217056" s="83"/>
    </row>
    <row r="217057" spans="16:16" x14ac:dyDescent="0.3">
      <c r="P217057" s="83"/>
    </row>
    <row r="217058" spans="16:16" x14ac:dyDescent="0.3">
      <c r="P217058" s="83"/>
    </row>
    <row r="217059" spans="16:16" x14ac:dyDescent="0.3">
      <c r="P217059" s="83"/>
    </row>
    <row r="217060" spans="16:16" x14ac:dyDescent="0.3">
      <c r="P217060" s="83"/>
    </row>
    <row r="217061" spans="16:16" x14ac:dyDescent="0.3">
      <c r="P217061" s="83"/>
    </row>
    <row r="217062" spans="16:16" x14ac:dyDescent="0.3">
      <c r="P217062" s="83"/>
    </row>
    <row r="217063" spans="16:16" x14ac:dyDescent="0.3">
      <c r="P217063" s="83"/>
    </row>
    <row r="217064" spans="16:16" x14ac:dyDescent="0.3">
      <c r="P217064" s="83"/>
    </row>
    <row r="217065" spans="16:16" x14ac:dyDescent="0.3">
      <c r="P217065" s="83"/>
    </row>
    <row r="217066" spans="16:16" x14ac:dyDescent="0.3">
      <c r="P217066" s="83"/>
    </row>
    <row r="217067" spans="16:16" x14ac:dyDescent="0.3">
      <c r="P217067" s="83"/>
    </row>
    <row r="217068" spans="16:16" x14ac:dyDescent="0.3">
      <c r="P217068" s="83"/>
    </row>
    <row r="217069" spans="16:16" x14ac:dyDescent="0.3">
      <c r="P217069" s="83"/>
    </row>
    <row r="217070" spans="16:16" x14ac:dyDescent="0.3">
      <c r="P217070" s="83"/>
    </row>
    <row r="217071" spans="16:16" x14ac:dyDescent="0.3">
      <c r="P217071" s="83"/>
    </row>
    <row r="217072" spans="16:16" x14ac:dyDescent="0.3">
      <c r="P217072" s="83"/>
    </row>
    <row r="217073" spans="16:16" x14ac:dyDescent="0.3">
      <c r="P217073" s="83"/>
    </row>
    <row r="217074" spans="16:16" x14ac:dyDescent="0.3">
      <c r="P217074" s="83"/>
    </row>
    <row r="217075" spans="16:16" x14ac:dyDescent="0.3">
      <c r="P217075" s="83"/>
    </row>
    <row r="217076" spans="16:16" x14ac:dyDescent="0.3">
      <c r="P217076" s="83"/>
    </row>
    <row r="217077" spans="16:16" x14ac:dyDescent="0.3">
      <c r="P217077" s="83"/>
    </row>
    <row r="217078" spans="16:16" x14ac:dyDescent="0.3">
      <c r="P217078" s="83"/>
    </row>
    <row r="217079" spans="16:16" x14ac:dyDescent="0.3">
      <c r="P217079" s="83"/>
    </row>
    <row r="217080" spans="16:16" x14ac:dyDescent="0.3">
      <c r="P217080" s="83"/>
    </row>
    <row r="217081" spans="16:16" x14ac:dyDescent="0.3">
      <c r="P217081" s="83"/>
    </row>
    <row r="217082" spans="16:16" x14ac:dyDescent="0.3">
      <c r="P217082" s="83"/>
    </row>
    <row r="217083" spans="16:16" x14ac:dyDescent="0.3">
      <c r="P217083" s="83"/>
    </row>
    <row r="217084" spans="16:16" x14ac:dyDescent="0.3">
      <c r="P217084" s="83"/>
    </row>
    <row r="217085" spans="16:16" x14ac:dyDescent="0.3">
      <c r="P217085" s="83"/>
    </row>
    <row r="217086" spans="16:16" x14ac:dyDescent="0.3">
      <c r="P217086" s="83"/>
    </row>
    <row r="217087" spans="16:16" x14ac:dyDescent="0.3">
      <c r="P217087" s="83"/>
    </row>
    <row r="217088" spans="16:16" x14ac:dyDescent="0.3">
      <c r="P217088" s="83"/>
    </row>
    <row r="217089" spans="16:16" x14ac:dyDescent="0.3">
      <c r="P217089" s="83"/>
    </row>
    <row r="217090" spans="16:16" x14ac:dyDescent="0.3">
      <c r="P217090" s="83"/>
    </row>
    <row r="217091" spans="16:16" x14ac:dyDescent="0.3">
      <c r="P217091" s="83"/>
    </row>
    <row r="217092" spans="16:16" x14ac:dyDescent="0.3">
      <c r="P217092" s="83"/>
    </row>
    <row r="217093" spans="16:16" x14ac:dyDescent="0.3">
      <c r="P217093" s="83"/>
    </row>
    <row r="217094" spans="16:16" x14ac:dyDescent="0.3">
      <c r="P217094" s="83"/>
    </row>
    <row r="217095" spans="16:16" x14ac:dyDescent="0.3">
      <c r="P217095" s="83"/>
    </row>
    <row r="217096" spans="16:16" x14ac:dyDescent="0.3">
      <c r="P217096" s="83"/>
    </row>
    <row r="217097" spans="16:16" x14ac:dyDescent="0.3">
      <c r="P217097" s="83"/>
    </row>
    <row r="217098" spans="16:16" x14ac:dyDescent="0.3">
      <c r="P217098" s="83"/>
    </row>
    <row r="217099" spans="16:16" x14ac:dyDescent="0.3">
      <c r="P217099" s="83"/>
    </row>
    <row r="217100" spans="16:16" x14ac:dyDescent="0.3">
      <c r="P217100" s="83"/>
    </row>
    <row r="217101" spans="16:16" x14ac:dyDescent="0.3">
      <c r="P217101" s="83"/>
    </row>
    <row r="217102" spans="16:16" x14ac:dyDescent="0.3">
      <c r="P217102" s="83"/>
    </row>
    <row r="217103" spans="16:16" x14ac:dyDescent="0.3">
      <c r="P217103" s="83"/>
    </row>
    <row r="217104" spans="16:16" x14ac:dyDescent="0.3">
      <c r="P217104" s="83"/>
    </row>
    <row r="217105" spans="16:16" x14ac:dyDescent="0.3">
      <c r="P217105" s="83"/>
    </row>
    <row r="217106" spans="16:16" x14ac:dyDescent="0.3">
      <c r="P217106" s="83"/>
    </row>
    <row r="217107" spans="16:16" x14ac:dyDescent="0.3">
      <c r="P217107" s="83"/>
    </row>
    <row r="217108" spans="16:16" x14ac:dyDescent="0.3">
      <c r="P217108" s="83"/>
    </row>
    <row r="217109" spans="16:16" x14ac:dyDescent="0.3">
      <c r="P217109" s="83"/>
    </row>
    <row r="217110" spans="16:16" x14ac:dyDescent="0.3">
      <c r="P217110" s="83"/>
    </row>
    <row r="217111" spans="16:16" x14ac:dyDescent="0.3">
      <c r="P217111" s="83"/>
    </row>
    <row r="217112" spans="16:16" x14ac:dyDescent="0.3">
      <c r="P217112" s="83"/>
    </row>
    <row r="217113" spans="16:16" x14ac:dyDescent="0.3">
      <c r="P217113" s="83"/>
    </row>
    <row r="217114" spans="16:16" x14ac:dyDescent="0.3">
      <c r="P217114" s="83"/>
    </row>
    <row r="217115" spans="16:16" x14ac:dyDescent="0.3">
      <c r="P217115" s="83"/>
    </row>
    <row r="217116" spans="16:16" x14ac:dyDescent="0.3">
      <c r="P217116" s="83"/>
    </row>
    <row r="217117" spans="16:16" x14ac:dyDescent="0.3">
      <c r="P217117" s="83"/>
    </row>
    <row r="217118" spans="16:16" x14ac:dyDescent="0.3">
      <c r="P217118" s="83"/>
    </row>
    <row r="217119" spans="16:16" x14ac:dyDescent="0.3">
      <c r="P217119" s="83"/>
    </row>
    <row r="217120" spans="16:16" x14ac:dyDescent="0.3">
      <c r="P217120" s="83"/>
    </row>
    <row r="217121" spans="16:16" x14ac:dyDescent="0.3">
      <c r="P217121" s="83"/>
    </row>
    <row r="217122" spans="16:16" x14ac:dyDescent="0.3">
      <c r="P217122" s="83"/>
    </row>
    <row r="217123" spans="16:16" x14ac:dyDescent="0.3">
      <c r="P217123" s="83"/>
    </row>
    <row r="217124" spans="16:16" x14ac:dyDescent="0.3">
      <c r="P217124" s="83"/>
    </row>
    <row r="217125" spans="16:16" x14ac:dyDescent="0.3">
      <c r="P217125" s="83"/>
    </row>
    <row r="217126" spans="16:16" x14ac:dyDescent="0.3">
      <c r="P217126" s="83"/>
    </row>
    <row r="217127" spans="16:16" x14ac:dyDescent="0.3">
      <c r="P217127" s="83"/>
    </row>
    <row r="217128" spans="16:16" x14ac:dyDescent="0.3">
      <c r="P217128" s="83"/>
    </row>
    <row r="217129" spans="16:16" x14ac:dyDescent="0.3">
      <c r="P217129" s="83"/>
    </row>
    <row r="217130" spans="16:16" x14ac:dyDescent="0.3">
      <c r="P217130" s="83"/>
    </row>
    <row r="217131" spans="16:16" x14ac:dyDescent="0.3">
      <c r="P217131" s="83"/>
    </row>
    <row r="217132" spans="16:16" x14ac:dyDescent="0.3">
      <c r="P217132" s="83"/>
    </row>
    <row r="217133" spans="16:16" x14ac:dyDescent="0.3">
      <c r="P217133" s="83"/>
    </row>
    <row r="217134" spans="16:16" x14ac:dyDescent="0.3">
      <c r="P217134" s="83"/>
    </row>
    <row r="217135" spans="16:16" x14ac:dyDescent="0.3">
      <c r="P217135" s="83"/>
    </row>
    <row r="217136" spans="16:16" x14ac:dyDescent="0.3">
      <c r="P217136" s="83"/>
    </row>
    <row r="217137" spans="16:16" x14ac:dyDescent="0.3">
      <c r="P217137" s="83"/>
    </row>
    <row r="217138" spans="16:16" x14ac:dyDescent="0.3">
      <c r="P217138" s="83"/>
    </row>
    <row r="217139" spans="16:16" x14ac:dyDescent="0.3">
      <c r="P217139" s="83"/>
    </row>
    <row r="217140" spans="16:16" x14ac:dyDescent="0.3">
      <c r="P217140" s="83"/>
    </row>
    <row r="217141" spans="16:16" x14ac:dyDescent="0.3">
      <c r="P217141" s="83"/>
    </row>
    <row r="217142" spans="16:16" x14ac:dyDescent="0.3">
      <c r="P217142" s="83"/>
    </row>
    <row r="217143" spans="16:16" x14ac:dyDescent="0.3">
      <c r="P217143" s="83"/>
    </row>
    <row r="217144" spans="16:16" x14ac:dyDescent="0.3">
      <c r="P217144" s="83"/>
    </row>
    <row r="217145" spans="16:16" x14ac:dyDescent="0.3">
      <c r="P217145" s="83"/>
    </row>
    <row r="217146" spans="16:16" x14ac:dyDescent="0.3">
      <c r="P217146" s="83"/>
    </row>
    <row r="217147" spans="16:16" x14ac:dyDescent="0.3">
      <c r="P217147" s="83"/>
    </row>
    <row r="217148" spans="16:16" x14ac:dyDescent="0.3">
      <c r="P217148" s="83"/>
    </row>
    <row r="217149" spans="16:16" x14ac:dyDescent="0.3">
      <c r="P217149" s="83"/>
    </row>
    <row r="217150" spans="16:16" x14ac:dyDescent="0.3">
      <c r="P217150" s="83"/>
    </row>
    <row r="217151" spans="16:16" x14ac:dyDescent="0.3">
      <c r="P217151" s="83"/>
    </row>
    <row r="217152" spans="16:16" x14ac:dyDescent="0.3">
      <c r="P217152" s="83"/>
    </row>
    <row r="217153" spans="16:16" x14ac:dyDescent="0.3">
      <c r="P217153" s="83"/>
    </row>
    <row r="217154" spans="16:16" x14ac:dyDescent="0.3">
      <c r="P217154" s="83"/>
    </row>
    <row r="217155" spans="16:16" x14ac:dyDescent="0.3">
      <c r="P217155" s="83"/>
    </row>
    <row r="217156" spans="16:16" x14ac:dyDescent="0.3">
      <c r="P217156" s="83"/>
    </row>
    <row r="217157" spans="16:16" x14ac:dyDescent="0.3">
      <c r="P217157" s="83"/>
    </row>
    <row r="217158" spans="16:16" x14ac:dyDescent="0.3">
      <c r="P217158" s="83"/>
    </row>
    <row r="217159" spans="16:16" x14ac:dyDescent="0.3">
      <c r="P217159" s="83"/>
    </row>
    <row r="217160" spans="16:16" x14ac:dyDescent="0.3">
      <c r="P217160" s="83"/>
    </row>
    <row r="217161" spans="16:16" x14ac:dyDescent="0.3">
      <c r="P217161" s="83"/>
    </row>
    <row r="217162" spans="16:16" x14ac:dyDescent="0.3">
      <c r="P217162" s="83"/>
    </row>
    <row r="217163" spans="16:16" x14ac:dyDescent="0.3">
      <c r="P217163" s="83"/>
    </row>
    <row r="217164" spans="16:16" x14ac:dyDescent="0.3">
      <c r="P217164" s="83"/>
    </row>
    <row r="217165" spans="16:16" x14ac:dyDescent="0.3">
      <c r="P217165" s="83"/>
    </row>
    <row r="217166" spans="16:16" x14ac:dyDescent="0.3">
      <c r="P217166" s="83"/>
    </row>
    <row r="217167" spans="16:16" x14ac:dyDescent="0.3">
      <c r="P217167" s="83"/>
    </row>
    <row r="217168" spans="16:16" x14ac:dyDescent="0.3">
      <c r="P217168" s="83"/>
    </row>
    <row r="217169" spans="16:16" x14ac:dyDescent="0.3">
      <c r="P217169" s="83"/>
    </row>
    <row r="217170" spans="16:16" x14ac:dyDescent="0.3">
      <c r="P217170" s="83"/>
    </row>
    <row r="217171" spans="16:16" x14ac:dyDescent="0.3">
      <c r="P217171" s="83"/>
    </row>
    <row r="217172" spans="16:16" x14ac:dyDescent="0.3">
      <c r="P217172" s="83"/>
    </row>
    <row r="217173" spans="16:16" x14ac:dyDescent="0.3">
      <c r="P217173" s="83"/>
    </row>
    <row r="217174" spans="16:16" x14ac:dyDescent="0.3">
      <c r="P217174" s="83"/>
    </row>
    <row r="217175" spans="16:16" x14ac:dyDescent="0.3">
      <c r="P217175" s="83"/>
    </row>
    <row r="217176" spans="16:16" x14ac:dyDescent="0.3">
      <c r="P217176" s="83"/>
    </row>
    <row r="217177" spans="16:16" x14ac:dyDescent="0.3">
      <c r="P217177" s="83"/>
    </row>
    <row r="217178" spans="16:16" x14ac:dyDescent="0.3">
      <c r="P217178" s="83"/>
    </row>
    <row r="217179" spans="16:16" x14ac:dyDescent="0.3">
      <c r="P217179" s="83"/>
    </row>
    <row r="217180" spans="16:16" x14ac:dyDescent="0.3">
      <c r="P217180" s="83"/>
    </row>
    <row r="217181" spans="16:16" x14ac:dyDescent="0.3">
      <c r="P217181" s="83"/>
    </row>
    <row r="217182" spans="16:16" x14ac:dyDescent="0.3">
      <c r="P217182" s="83"/>
    </row>
    <row r="217183" spans="16:16" x14ac:dyDescent="0.3">
      <c r="P217183" s="83"/>
    </row>
    <row r="217184" spans="16:16" x14ac:dyDescent="0.3">
      <c r="P217184" s="83"/>
    </row>
    <row r="217185" spans="16:16" x14ac:dyDescent="0.3">
      <c r="P217185" s="83"/>
    </row>
    <row r="217186" spans="16:16" x14ac:dyDescent="0.3">
      <c r="P217186" s="83"/>
    </row>
    <row r="217187" spans="16:16" x14ac:dyDescent="0.3">
      <c r="P217187" s="83"/>
    </row>
    <row r="217188" spans="16:16" x14ac:dyDescent="0.3">
      <c r="P217188" s="83"/>
    </row>
    <row r="217189" spans="16:16" x14ac:dyDescent="0.3">
      <c r="P217189" s="83"/>
    </row>
    <row r="217190" spans="16:16" x14ac:dyDescent="0.3">
      <c r="P217190" s="83"/>
    </row>
    <row r="217191" spans="16:16" x14ac:dyDescent="0.3">
      <c r="P217191" s="83"/>
    </row>
    <row r="217192" spans="16:16" x14ac:dyDescent="0.3">
      <c r="P217192" s="83"/>
    </row>
    <row r="217193" spans="16:16" x14ac:dyDescent="0.3">
      <c r="P217193" s="83"/>
    </row>
    <row r="217194" spans="16:16" x14ac:dyDescent="0.3">
      <c r="P217194" s="83"/>
    </row>
    <row r="217195" spans="16:16" x14ac:dyDescent="0.3">
      <c r="P217195" s="83"/>
    </row>
    <row r="217196" spans="16:16" x14ac:dyDescent="0.3">
      <c r="P217196" s="83"/>
    </row>
    <row r="217197" spans="16:16" x14ac:dyDescent="0.3">
      <c r="P217197" s="83"/>
    </row>
    <row r="217198" spans="16:16" x14ac:dyDescent="0.3">
      <c r="P217198" s="83"/>
    </row>
    <row r="217199" spans="16:16" x14ac:dyDescent="0.3">
      <c r="P217199" s="83"/>
    </row>
    <row r="217200" spans="16:16" x14ac:dyDescent="0.3">
      <c r="P217200" s="83"/>
    </row>
    <row r="217201" spans="16:16" x14ac:dyDescent="0.3">
      <c r="P217201" s="83"/>
    </row>
    <row r="217202" spans="16:16" x14ac:dyDescent="0.3">
      <c r="P217202" s="83"/>
    </row>
    <row r="217203" spans="16:16" x14ac:dyDescent="0.3">
      <c r="P217203" s="83"/>
    </row>
    <row r="217204" spans="16:16" x14ac:dyDescent="0.3">
      <c r="P217204" s="83"/>
    </row>
    <row r="217205" spans="16:16" x14ac:dyDescent="0.3">
      <c r="P217205" s="83"/>
    </row>
    <row r="217206" spans="16:16" x14ac:dyDescent="0.3">
      <c r="P217206" s="83"/>
    </row>
    <row r="217207" spans="16:16" x14ac:dyDescent="0.3">
      <c r="P217207" s="83"/>
    </row>
    <row r="217208" spans="16:16" x14ac:dyDescent="0.3">
      <c r="P217208" s="83"/>
    </row>
    <row r="217209" spans="16:16" x14ac:dyDescent="0.3">
      <c r="P217209" s="83"/>
    </row>
    <row r="217210" spans="16:16" x14ac:dyDescent="0.3">
      <c r="P217210" s="83"/>
    </row>
    <row r="217211" spans="16:16" x14ac:dyDescent="0.3">
      <c r="P217211" s="83"/>
    </row>
    <row r="217212" spans="16:16" x14ac:dyDescent="0.3">
      <c r="P217212" s="83"/>
    </row>
    <row r="217213" spans="16:16" x14ac:dyDescent="0.3">
      <c r="P217213" s="83"/>
    </row>
    <row r="217214" spans="16:16" x14ac:dyDescent="0.3">
      <c r="P217214" s="83"/>
    </row>
    <row r="217215" spans="16:16" x14ac:dyDescent="0.3">
      <c r="P217215" s="83"/>
    </row>
    <row r="217216" spans="16:16" x14ac:dyDescent="0.3">
      <c r="P217216" s="83"/>
    </row>
    <row r="217217" spans="16:16" x14ac:dyDescent="0.3">
      <c r="P217217" s="83"/>
    </row>
    <row r="217218" spans="16:16" x14ac:dyDescent="0.3">
      <c r="P217218" s="83"/>
    </row>
    <row r="217219" spans="16:16" x14ac:dyDescent="0.3">
      <c r="P217219" s="83"/>
    </row>
    <row r="217220" spans="16:16" x14ac:dyDescent="0.3">
      <c r="P217220" s="83"/>
    </row>
    <row r="217221" spans="16:16" x14ac:dyDescent="0.3">
      <c r="P217221" s="83"/>
    </row>
    <row r="217222" spans="16:16" x14ac:dyDescent="0.3">
      <c r="P217222" s="83"/>
    </row>
    <row r="217223" spans="16:16" x14ac:dyDescent="0.3">
      <c r="P217223" s="83"/>
    </row>
    <row r="217224" spans="16:16" x14ac:dyDescent="0.3">
      <c r="P217224" s="83"/>
    </row>
    <row r="217225" spans="16:16" x14ac:dyDescent="0.3">
      <c r="P217225" s="83"/>
    </row>
    <row r="217226" spans="16:16" x14ac:dyDescent="0.3">
      <c r="P217226" s="83"/>
    </row>
    <row r="217227" spans="16:16" x14ac:dyDescent="0.3">
      <c r="P217227" s="83"/>
    </row>
    <row r="217228" spans="16:16" x14ac:dyDescent="0.3">
      <c r="P217228" s="83"/>
    </row>
    <row r="217229" spans="16:16" x14ac:dyDescent="0.3">
      <c r="P217229" s="83"/>
    </row>
    <row r="217230" spans="16:16" x14ac:dyDescent="0.3">
      <c r="P217230" s="83"/>
    </row>
    <row r="217231" spans="16:16" x14ac:dyDescent="0.3">
      <c r="P217231" s="83"/>
    </row>
    <row r="217232" spans="16:16" x14ac:dyDescent="0.3">
      <c r="P217232" s="83"/>
    </row>
    <row r="217233" spans="16:16" x14ac:dyDescent="0.3">
      <c r="P217233" s="83"/>
    </row>
    <row r="217234" spans="16:16" x14ac:dyDescent="0.3">
      <c r="P217234" s="83"/>
    </row>
    <row r="217235" spans="16:16" x14ac:dyDescent="0.3">
      <c r="P217235" s="83"/>
    </row>
    <row r="217236" spans="16:16" x14ac:dyDescent="0.3">
      <c r="P217236" s="83"/>
    </row>
    <row r="217237" spans="16:16" x14ac:dyDescent="0.3">
      <c r="P217237" s="83"/>
    </row>
    <row r="217238" spans="16:16" x14ac:dyDescent="0.3">
      <c r="P217238" s="83"/>
    </row>
    <row r="217239" spans="16:16" x14ac:dyDescent="0.3">
      <c r="P217239" s="83"/>
    </row>
    <row r="217240" spans="16:16" x14ac:dyDescent="0.3">
      <c r="P217240" s="83"/>
    </row>
    <row r="217241" spans="16:16" x14ac:dyDescent="0.3">
      <c r="P217241" s="83"/>
    </row>
    <row r="217242" spans="16:16" x14ac:dyDescent="0.3">
      <c r="P217242" s="83"/>
    </row>
    <row r="217243" spans="16:16" x14ac:dyDescent="0.3">
      <c r="P217243" s="83"/>
    </row>
    <row r="217244" spans="16:16" x14ac:dyDescent="0.3">
      <c r="P217244" s="83"/>
    </row>
    <row r="217245" spans="16:16" x14ac:dyDescent="0.3">
      <c r="P217245" s="83"/>
    </row>
    <row r="217246" spans="16:16" x14ac:dyDescent="0.3">
      <c r="P217246" s="83"/>
    </row>
    <row r="217247" spans="16:16" x14ac:dyDescent="0.3">
      <c r="P217247" s="83"/>
    </row>
    <row r="217248" spans="16:16" x14ac:dyDescent="0.3">
      <c r="P217248" s="83"/>
    </row>
    <row r="217249" spans="16:16" x14ac:dyDescent="0.3">
      <c r="P217249" s="83"/>
    </row>
    <row r="217250" spans="16:16" x14ac:dyDescent="0.3">
      <c r="P217250" s="83"/>
    </row>
    <row r="217251" spans="16:16" x14ac:dyDescent="0.3">
      <c r="P217251" s="83"/>
    </row>
    <row r="217252" spans="16:16" x14ac:dyDescent="0.3">
      <c r="P217252" s="83"/>
    </row>
    <row r="217253" spans="16:16" x14ac:dyDescent="0.3">
      <c r="P217253" s="83"/>
    </row>
    <row r="217254" spans="16:16" x14ac:dyDescent="0.3">
      <c r="P217254" s="83"/>
    </row>
    <row r="217255" spans="16:16" x14ac:dyDescent="0.3">
      <c r="P217255" s="83"/>
    </row>
    <row r="217256" spans="16:16" x14ac:dyDescent="0.3">
      <c r="P217256" s="83"/>
    </row>
    <row r="217257" spans="16:16" x14ac:dyDescent="0.3">
      <c r="P217257" s="83"/>
    </row>
    <row r="217258" spans="16:16" x14ac:dyDescent="0.3">
      <c r="P217258" s="83"/>
    </row>
    <row r="217259" spans="16:16" x14ac:dyDescent="0.3">
      <c r="P217259" s="83"/>
    </row>
    <row r="217260" spans="16:16" x14ac:dyDescent="0.3">
      <c r="P217260" s="83"/>
    </row>
    <row r="217261" spans="16:16" x14ac:dyDescent="0.3">
      <c r="P217261" s="83"/>
    </row>
    <row r="217262" spans="16:16" x14ac:dyDescent="0.3">
      <c r="P217262" s="83"/>
    </row>
    <row r="217263" spans="16:16" x14ac:dyDescent="0.3">
      <c r="P217263" s="83"/>
    </row>
    <row r="217264" spans="16:16" x14ac:dyDescent="0.3">
      <c r="P217264" s="83"/>
    </row>
    <row r="217265" spans="16:16" x14ac:dyDescent="0.3">
      <c r="P217265" s="83"/>
    </row>
    <row r="217266" spans="16:16" x14ac:dyDescent="0.3">
      <c r="P217266" s="83"/>
    </row>
    <row r="217267" spans="16:16" x14ac:dyDescent="0.3">
      <c r="P217267" s="83"/>
    </row>
    <row r="217268" spans="16:16" x14ac:dyDescent="0.3">
      <c r="P217268" s="83"/>
    </row>
    <row r="217269" spans="16:16" x14ac:dyDescent="0.3">
      <c r="P217269" s="83"/>
    </row>
    <row r="217270" spans="16:16" x14ac:dyDescent="0.3">
      <c r="P217270" s="83"/>
    </row>
    <row r="217271" spans="16:16" x14ac:dyDescent="0.3">
      <c r="P217271" s="83"/>
    </row>
    <row r="217272" spans="16:16" x14ac:dyDescent="0.3">
      <c r="P217272" s="83"/>
    </row>
    <row r="217273" spans="16:16" x14ac:dyDescent="0.3">
      <c r="P217273" s="83"/>
    </row>
    <row r="217274" spans="16:16" x14ac:dyDescent="0.3">
      <c r="P217274" s="83"/>
    </row>
    <row r="217275" spans="16:16" x14ac:dyDescent="0.3">
      <c r="P217275" s="83"/>
    </row>
    <row r="217276" spans="16:16" x14ac:dyDescent="0.3">
      <c r="P217276" s="83"/>
    </row>
    <row r="217277" spans="16:16" x14ac:dyDescent="0.3">
      <c r="P217277" s="83"/>
    </row>
    <row r="217278" spans="16:16" x14ac:dyDescent="0.3">
      <c r="P217278" s="83"/>
    </row>
    <row r="217279" spans="16:16" x14ac:dyDescent="0.3">
      <c r="P217279" s="83"/>
    </row>
    <row r="217280" spans="16:16" x14ac:dyDescent="0.3">
      <c r="P217280" s="83"/>
    </row>
    <row r="217281" spans="16:16" x14ac:dyDescent="0.3">
      <c r="P217281" s="83"/>
    </row>
    <row r="217282" spans="16:16" x14ac:dyDescent="0.3">
      <c r="P217282" s="83"/>
    </row>
    <row r="217283" spans="16:16" x14ac:dyDescent="0.3">
      <c r="P217283" s="83"/>
    </row>
    <row r="217284" spans="16:16" x14ac:dyDescent="0.3">
      <c r="P217284" s="83"/>
    </row>
    <row r="217285" spans="16:16" x14ac:dyDescent="0.3">
      <c r="P217285" s="83"/>
    </row>
    <row r="217286" spans="16:16" x14ac:dyDescent="0.3">
      <c r="P217286" s="83"/>
    </row>
    <row r="217287" spans="16:16" x14ac:dyDescent="0.3">
      <c r="P217287" s="83"/>
    </row>
    <row r="217288" spans="16:16" x14ac:dyDescent="0.3">
      <c r="P217288" s="83"/>
    </row>
    <row r="217289" spans="16:16" x14ac:dyDescent="0.3">
      <c r="P217289" s="83"/>
    </row>
    <row r="217290" spans="16:16" x14ac:dyDescent="0.3">
      <c r="P217290" s="83"/>
    </row>
    <row r="217291" spans="16:16" x14ac:dyDescent="0.3">
      <c r="P217291" s="83"/>
    </row>
    <row r="217292" spans="16:16" x14ac:dyDescent="0.3">
      <c r="P217292" s="83"/>
    </row>
    <row r="217293" spans="16:16" x14ac:dyDescent="0.3">
      <c r="P217293" s="83"/>
    </row>
    <row r="217294" spans="16:16" x14ac:dyDescent="0.3">
      <c r="P217294" s="83"/>
    </row>
    <row r="217295" spans="16:16" x14ac:dyDescent="0.3">
      <c r="P217295" s="83"/>
    </row>
    <row r="217296" spans="16:16" x14ac:dyDescent="0.3">
      <c r="P217296" s="83"/>
    </row>
    <row r="217297" spans="16:16" x14ac:dyDescent="0.3">
      <c r="P217297" s="83"/>
    </row>
    <row r="217298" spans="16:16" x14ac:dyDescent="0.3">
      <c r="P217298" s="83"/>
    </row>
    <row r="217299" spans="16:16" x14ac:dyDescent="0.3">
      <c r="P217299" s="83"/>
    </row>
    <row r="217300" spans="16:16" x14ac:dyDescent="0.3">
      <c r="P217300" s="83"/>
    </row>
    <row r="217301" spans="16:16" x14ac:dyDescent="0.3">
      <c r="P217301" s="83"/>
    </row>
    <row r="217302" spans="16:16" x14ac:dyDescent="0.3">
      <c r="P217302" s="83"/>
    </row>
    <row r="217303" spans="16:16" x14ac:dyDescent="0.3">
      <c r="P217303" s="83"/>
    </row>
    <row r="217304" spans="16:16" x14ac:dyDescent="0.3">
      <c r="P217304" s="83"/>
    </row>
    <row r="217305" spans="16:16" x14ac:dyDescent="0.3">
      <c r="P217305" s="83"/>
    </row>
    <row r="217306" spans="16:16" x14ac:dyDescent="0.3">
      <c r="P217306" s="83"/>
    </row>
    <row r="217307" spans="16:16" x14ac:dyDescent="0.3">
      <c r="P217307" s="83"/>
    </row>
    <row r="217308" spans="16:16" x14ac:dyDescent="0.3">
      <c r="P217308" s="83"/>
    </row>
    <row r="217309" spans="16:16" x14ac:dyDescent="0.3">
      <c r="P217309" s="83"/>
    </row>
    <row r="217310" spans="16:16" x14ac:dyDescent="0.3">
      <c r="P217310" s="83"/>
    </row>
    <row r="217311" spans="16:16" x14ac:dyDescent="0.3">
      <c r="P217311" s="83"/>
    </row>
    <row r="217312" spans="16:16" x14ac:dyDescent="0.3">
      <c r="P217312" s="83"/>
    </row>
    <row r="217313" spans="16:16" x14ac:dyDescent="0.3">
      <c r="P217313" s="83"/>
    </row>
    <row r="217314" spans="16:16" x14ac:dyDescent="0.3">
      <c r="P217314" s="83"/>
    </row>
    <row r="217315" spans="16:16" x14ac:dyDescent="0.3">
      <c r="P217315" s="83"/>
    </row>
    <row r="217316" spans="16:16" x14ac:dyDescent="0.3">
      <c r="P217316" s="83"/>
    </row>
    <row r="217317" spans="16:16" x14ac:dyDescent="0.3">
      <c r="P217317" s="83"/>
    </row>
    <row r="217318" spans="16:16" x14ac:dyDescent="0.3">
      <c r="P217318" s="83"/>
    </row>
    <row r="217319" spans="16:16" x14ac:dyDescent="0.3">
      <c r="P217319" s="83"/>
    </row>
    <row r="217320" spans="16:16" x14ac:dyDescent="0.3">
      <c r="P217320" s="83"/>
    </row>
    <row r="217321" spans="16:16" x14ac:dyDescent="0.3">
      <c r="P217321" s="83"/>
    </row>
    <row r="217322" spans="16:16" x14ac:dyDescent="0.3">
      <c r="P217322" s="83"/>
    </row>
    <row r="217323" spans="16:16" x14ac:dyDescent="0.3">
      <c r="P217323" s="83"/>
    </row>
    <row r="217324" spans="16:16" x14ac:dyDescent="0.3">
      <c r="P217324" s="83"/>
    </row>
    <row r="217325" spans="16:16" x14ac:dyDescent="0.3">
      <c r="P217325" s="83"/>
    </row>
    <row r="217326" spans="16:16" x14ac:dyDescent="0.3">
      <c r="P217326" s="83"/>
    </row>
    <row r="217327" spans="16:16" x14ac:dyDescent="0.3">
      <c r="P217327" s="83"/>
    </row>
    <row r="217328" spans="16:16" x14ac:dyDescent="0.3">
      <c r="P217328" s="83"/>
    </row>
    <row r="217329" spans="16:16" x14ac:dyDescent="0.3">
      <c r="P217329" s="83"/>
    </row>
    <row r="217330" spans="16:16" x14ac:dyDescent="0.3">
      <c r="P217330" s="83"/>
    </row>
    <row r="217331" spans="16:16" x14ac:dyDescent="0.3">
      <c r="P217331" s="83"/>
    </row>
    <row r="217332" spans="16:16" x14ac:dyDescent="0.3">
      <c r="P217332" s="83"/>
    </row>
    <row r="217333" spans="16:16" x14ac:dyDescent="0.3">
      <c r="P217333" s="83"/>
    </row>
    <row r="217334" spans="16:16" x14ac:dyDescent="0.3">
      <c r="P217334" s="83"/>
    </row>
    <row r="217335" spans="16:16" x14ac:dyDescent="0.3">
      <c r="P217335" s="83"/>
    </row>
    <row r="217336" spans="16:16" x14ac:dyDescent="0.3">
      <c r="P217336" s="83"/>
    </row>
    <row r="217337" spans="16:16" x14ac:dyDescent="0.3">
      <c r="P217337" s="83"/>
    </row>
    <row r="217338" spans="16:16" x14ac:dyDescent="0.3">
      <c r="P217338" s="83"/>
    </row>
    <row r="217339" spans="16:16" x14ac:dyDescent="0.3">
      <c r="P217339" s="83"/>
    </row>
    <row r="217340" spans="16:16" x14ac:dyDescent="0.3">
      <c r="P217340" s="83"/>
    </row>
    <row r="217341" spans="16:16" x14ac:dyDescent="0.3">
      <c r="P217341" s="83"/>
    </row>
    <row r="217342" spans="16:16" x14ac:dyDescent="0.3">
      <c r="P217342" s="83"/>
    </row>
    <row r="217343" spans="16:16" x14ac:dyDescent="0.3">
      <c r="P217343" s="83"/>
    </row>
    <row r="217344" spans="16:16" x14ac:dyDescent="0.3">
      <c r="P217344" s="83"/>
    </row>
    <row r="217345" spans="16:16" x14ac:dyDescent="0.3">
      <c r="P217345" s="83"/>
    </row>
    <row r="217346" spans="16:16" x14ac:dyDescent="0.3">
      <c r="P217346" s="83"/>
    </row>
    <row r="217347" spans="16:16" x14ac:dyDescent="0.3">
      <c r="P217347" s="83"/>
    </row>
    <row r="217348" spans="16:16" x14ac:dyDescent="0.3">
      <c r="P217348" s="83"/>
    </row>
    <row r="217349" spans="16:16" x14ac:dyDescent="0.3">
      <c r="P217349" s="83"/>
    </row>
    <row r="217350" spans="16:16" x14ac:dyDescent="0.3">
      <c r="P217350" s="83"/>
    </row>
    <row r="217351" spans="16:16" x14ac:dyDescent="0.3">
      <c r="P217351" s="83"/>
    </row>
    <row r="217352" spans="16:16" x14ac:dyDescent="0.3">
      <c r="P217352" s="83"/>
    </row>
    <row r="217353" spans="16:16" x14ac:dyDescent="0.3">
      <c r="P217353" s="83"/>
    </row>
    <row r="217354" spans="16:16" x14ac:dyDescent="0.3">
      <c r="P217354" s="83"/>
    </row>
    <row r="217355" spans="16:16" x14ac:dyDescent="0.3">
      <c r="P217355" s="83"/>
    </row>
    <row r="217356" spans="16:16" x14ac:dyDescent="0.3">
      <c r="P217356" s="83"/>
    </row>
    <row r="217357" spans="16:16" x14ac:dyDescent="0.3">
      <c r="P217357" s="83"/>
    </row>
    <row r="217358" spans="16:16" x14ac:dyDescent="0.3">
      <c r="P217358" s="83"/>
    </row>
    <row r="217359" spans="16:16" x14ac:dyDescent="0.3">
      <c r="P217359" s="83"/>
    </row>
    <row r="217360" spans="16:16" x14ac:dyDescent="0.3">
      <c r="P217360" s="83"/>
    </row>
    <row r="217361" spans="16:16" x14ac:dyDescent="0.3">
      <c r="P217361" s="83"/>
    </row>
    <row r="217362" spans="16:16" x14ac:dyDescent="0.3">
      <c r="P217362" s="83"/>
    </row>
    <row r="217363" spans="16:16" x14ac:dyDescent="0.3">
      <c r="P217363" s="83"/>
    </row>
    <row r="217364" spans="16:16" x14ac:dyDescent="0.3">
      <c r="P217364" s="83"/>
    </row>
    <row r="217365" spans="16:16" x14ac:dyDescent="0.3">
      <c r="P217365" s="83"/>
    </row>
    <row r="217366" spans="16:16" x14ac:dyDescent="0.3">
      <c r="P217366" s="83"/>
    </row>
    <row r="217367" spans="16:16" x14ac:dyDescent="0.3">
      <c r="P217367" s="83"/>
    </row>
    <row r="217368" spans="16:16" x14ac:dyDescent="0.3">
      <c r="P217368" s="83"/>
    </row>
    <row r="217369" spans="16:16" x14ac:dyDescent="0.3">
      <c r="P217369" s="83"/>
    </row>
    <row r="217370" spans="16:16" x14ac:dyDescent="0.3">
      <c r="P217370" s="83"/>
    </row>
    <row r="217371" spans="16:16" x14ac:dyDescent="0.3">
      <c r="P217371" s="83"/>
    </row>
    <row r="217372" spans="16:16" x14ac:dyDescent="0.3">
      <c r="P217372" s="83"/>
    </row>
    <row r="217373" spans="16:16" x14ac:dyDescent="0.3">
      <c r="P217373" s="83"/>
    </row>
    <row r="217374" spans="16:16" x14ac:dyDescent="0.3">
      <c r="P217374" s="83"/>
    </row>
    <row r="217375" spans="16:16" x14ac:dyDescent="0.3">
      <c r="P217375" s="83"/>
    </row>
    <row r="217376" spans="16:16" x14ac:dyDescent="0.3">
      <c r="P217376" s="83"/>
    </row>
    <row r="217377" spans="16:16" x14ac:dyDescent="0.3">
      <c r="P217377" s="83"/>
    </row>
    <row r="217378" spans="16:16" x14ac:dyDescent="0.3">
      <c r="P217378" s="83"/>
    </row>
    <row r="217379" spans="16:16" x14ac:dyDescent="0.3">
      <c r="P217379" s="83"/>
    </row>
    <row r="217380" spans="16:16" x14ac:dyDescent="0.3">
      <c r="P217380" s="83"/>
    </row>
    <row r="217381" spans="16:16" x14ac:dyDescent="0.3">
      <c r="P217381" s="83"/>
    </row>
    <row r="217382" spans="16:16" x14ac:dyDescent="0.3">
      <c r="P217382" s="83"/>
    </row>
    <row r="217383" spans="16:16" x14ac:dyDescent="0.3">
      <c r="P217383" s="83"/>
    </row>
    <row r="217384" spans="16:16" x14ac:dyDescent="0.3">
      <c r="P217384" s="83"/>
    </row>
    <row r="217385" spans="16:16" x14ac:dyDescent="0.3">
      <c r="P217385" s="83"/>
    </row>
    <row r="217386" spans="16:16" x14ac:dyDescent="0.3">
      <c r="P217386" s="83"/>
    </row>
    <row r="217387" spans="16:16" x14ac:dyDescent="0.3">
      <c r="P217387" s="83"/>
    </row>
    <row r="217388" spans="16:16" x14ac:dyDescent="0.3">
      <c r="P217388" s="83"/>
    </row>
    <row r="217389" spans="16:16" x14ac:dyDescent="0.3">
      <c r="P217389" s="83"/>
    </row>
    <row r="217390" spans="16:16" x14ac:dyDescent="0.3">
      <c r="P217390" s="83"/>
    </row>
    <row r="217391" spans="16:16" x14ac:dyDescent="0.3">
      <c r="P217391" s="83"/>
    </row>
    <row r="217392" spans="16:16" x14ac:dyDescent="0.3">
      <c r="P217392" s="83"/>
    </row>
    <row r="217393" spans="16:16" x14ac:dyDescent="0.3">
      <c r="P217393" s="83"/>
    </row>
    <row r="217394" spans="16:16" x14ac:dyDescent="0.3">
      <c r="P217394" s="83"/>
    </row>
    <row r="217395" spans="16:16" x14ac:dyDescent="0.3">
      <c r="P217395" s="83"/>
    </row>
    <row r="217396" spans="16:16" x14ac:dyDescent="0.3">
      <c r="P217396" s="83"/>
    </row>
    <row r="217397" spans="16:16" x14ac:dyDescent="0.3">
      <c r="P217397" s="83"/>
    </row>
    <row r="217398" spans="16:16" x14ac:dyDescent="0.3">
      <c r="P217398" s="83"/>
    </row>
    <row r="217399" spans="16:16" x14ac:dyDescent="0.3">
      <c r="P217399" s="83"/>
    </row>
    <row r="217400" spans="16:16" x14ac:dyDescent="0.3">
      <c r="P217400" s="83"/>
    </row>
    <row r="217401" spans="16:16" x14ac:dyDescent="0.3">
      <c r="P217401" s="83"/>
    </row>
    <row r="217402" spans="16:16" x14ac:dyDescent="0.3">
      <c r="P217402" s="83"/>
    </row>
    <row r="217403" spans="16:16" x14ac:dyDescent="0.3">
      <c r="P217403" s="83"/>
    </row>
    <row r="217404" spans="16:16" x14ac:dyDescent="0.3">
      <c r="P217404" s="83"/>
    </row>
    <row r="217405" spans="16:16" x14ac:dyDescent="0.3">
      <c r="P217405" s="83"/>
    </row>
    <row r="217406" spans="16:16" x14ac:dyDescent="0.3">
      <c r="P217406" s="83"/>
    </row>
    <row r="217407" spans="16:16" x14ac:dyDescent="0.3">
      <c r="P217407" s="83"/>
    </row>
    <row r="217408" spans="16:16" x14ac:dyDescent="0.3">
      <c r="P217408" s="83"/>
    </row>
    <row r="217409" spans="16:16" x14ac:dyDescent="0.3">
      <c r="P217409" s="83"/>
    </row>
    <row r="217410" spans="16:16" x14ac:dyDescent="0.3">
      <c r="P217410" s="83"/>
    </row>
    <row r="217411" spans="16:16" x14ac:dyDescent="0.3">
      <c r="P217411" s="83"/>
    </row>
    <row r="217412" spans="16:16" x14ac:dyDescent="0.3">
      <c r="P217412" s="83"/>
    </row>
    <row r="217413" spans="16:16" x14ac:dyDescent="0.3">
      <c r="P217413" s="83"/>
    </row>
    <row r="217414" spans="16:16" x14ac:dyDescent="0.3">
      <c r="P217414" s="83"/>
    </row>
    <row r="217415" spans="16:16" x14ac:dyDescent="0.3">
      <c r="P217415" s="83"/>
    </row>
    <row r="217416" spans="16:16" x14ac:dyDescent="0.3">
      <c r="P217416" s="83"/>
    </row>
    <row r="217417" spans="16:16" x14ac:dyDescent="0.3">
      <c r="P217417" s="83"/>
    </row>
    <row r="217418" spans="16:16" x14ac:dyDescent="0.3">
      <c r="P217418" s="83"/>
    </row>
    <row r="217419" spans="16:16" x14ac:dyDescent="0.3">
      <c r="P217419" s="83"/>
    </row>
    <row r="217420" spans="16:16" x14ac:dyDescent="0.3">
      <c r="P217420" s="83"/>
    </row>
    <row r="217421" spans="16:16" x14ac:dyDescent="0.3">
      <c r="P217421" s="83"/>
    </row>
    <row r="217422" spans="16:16" x14ac:dyDescent="0.3">
      <c r="P217422" s="83"/>
    </row>
    <row r="217423" spans="16:16" x14ac:dyDescent="0.3">
      <c r="P217423" s="83"/>
    </row>
    <row r="217424" spans="16:16" x14ac:dyDescent="0.3">
      <c r="P217424" s="83"/>
    </row>
    <row r="217425" spans="16:16" x14ac:dyDescent="0.3">
      <c r="P217425" s="83"/>
    </row>
    <row r="217426" spans="16:16" x14ac:dyDescent="0.3">
      <c r="P217426" s="83"/>
    </row>
    <row r="217427" spans="16:16" x14ac:dyDescent="0.3">
      <c r="P217427" s="83"/>
    </row>
    <row r="217428" spans="16:16" x14ac:dyDescent="0.3">
      <c r="P217428" s="83"/>
    </row>
    <row r="217429" spans="16:16" x14ac:dyDescent="0.3">
      <c r="P217429" s="83"/>
    </row>
    <row r="217430" spans="16:16" x14ac:dyDescent="0.3">
      <c r="P217430" s="83"/>
    </row>
    <row r="217431" spans="16:16" x14ac:dyDescent="0.3">
      <c r="P217431" s="83"/>
    </row>
    <row r="217432" spans="16:16" x14ac:dyDescent="0.3">
      <c r="P217432" s="83"/>
    </row>
    <row r="217433" spans="16:16" x14ac:dyDescent="0.3">
      <c r="P217433" s="83"/>
    </row>
    <row r="217434" spans="16:16" x14ac:dyDescent="0.3">
      <c r="P217434" s="83"/>
    </row>
    <row r="217435" spans="16:16" x14ac:dyDescent="0.3">
      <c r="P217435" s="83"/>
    </row>
    <row r="217436" spans="16:16" x14ac:dyDescent="0.3">
      <c r="P217436" s="83"/>
    </row>
    <row r="217437" spans="16:16" x14ac:dyDescent="0.3">
      <c r="P217437" s="83"/>
    </row>
    <row r="217438" spans="16:16" x14ac:dyDescent="0.3">
      <c r="P217438" s="83"/>
    </row>
    <row r="217439" spans="16:16" x14ac:dyDescent="0.3">
      <c r="P217439" s="83"/>
    </row>
    <row r="217440" spans="16:16" x14ac:dyDescent="0.3">
      <c r="P217440" s="83"/>
    </row>
    <row r="217441" spans="16:16" x14ac:dyDescent="0.3">
      <c r="P217441" s="83"/>
    </row>
    <row r="217442" spans="16:16" x14ac:dyDescent="0.3">
      <c r="P217442" s="83"/>
    </row>
    <row r="217443" spans="16:16" x14ac:dyDescent="0.3">
      <c r="P217443" s="83"/>
    </row>
    <row r="217444" spans="16:16" x14ac:dyDescent="0.3">
      <c r="P217444" s="83"/>
    </row>
    <row r="217445" spans="16:16" x14ac:dyDescent="0.3">
      <c r="P217445" s="83"/>
    </row>
    <row r="217446" spans="16:16" x14ac:dyDescent="0.3">
      <c r="P217446" s="83"/>
    </row>
    <row r="217447" spans="16:16" x14ac:dyDescent="0.3">
      <c r="P217447" s="83"/>
    </row>
    <row r="217448" spans="16:16" x14ac:dyDescent="0.3">
      <c r="P217448" s="83"/>
    </row>
    <row r="217449" spans="16:16" x14ac:dyDescent="0.3">
      <c r="P217449" s="83"/>
    </row>
    <row r="217450" spans="16:16" x14ac:dyDescent="0.3">
      <c r="P217450" s="83"/>
    </row>
    <row r="217451" spans="16:16" x14ac:dyDescent="0.3">
      <c r="P217451" s="83"/>
    </row>
    <row r="217452" spans="16:16" x14ac:dyDescent="0.3">
      <c r="P217452" s="83"/>
    </row>
    <row r="217453" spans="16:16" x14ac:dyDescent="0.3">
      <c r="P217453" s="83"/>
    </row>
    <row r="217454" spans="16:16" x14ac:dyDescent="0.3">
      <c r="P217454" s="83"/>
    </row>
    <row r="217455" spans="16:16" x14ac:dyDescent="0.3">
      <c r="P217455" s="83"/>
    </row>
    <row r="217456" spans="16:16" x14ac:dyDescent="0.3">
      <c r="P217456" s="83"/>
    </row>
    <row r="217457" spans="16:16" x14ac:dyDescent="0.3">
      <c r="P217457" s="83"/>
    </row>
    <row r="217458" spans="16:16" x14ac:dyDescent="0.3">
      <c r="P217458" s="83"/>
    </row>
    <row r="217459" spans="16:16" x14ac:dyDescent="0.3">
      <c r="P217459" s="83"/>
    </row>
    <row r="217460" spans="16:16" x14ac:dyDescent="0.3">
      <c r="P217460" s="83"/>
    </row>
    <row r="217461" spans="16:16" x14ac:dyDescent="0.3">
      <c r="P217461" s="83"/>
    </row>
    <row r="217462" spans="16:16" x14ac:dyDescent="0.3">
      <c r="P217462" s="83"/>
    </row>
    <row r="217463" spans="16:16" x14ac:dyDescent="0.3">
      <c r="P217463" s="83"/>
    </row>
    <row r="217464" spans="16:16" x14ac:dyDescent="0.3">
      <c r="P217464" s="83"/>
    </row>
    <row r="217465" spans="16:16" x14ac:dyDescent="0.3">
      <c r="P217465" s="83"/>
    </row>
    <row r="217466" spans="16:16" x14ac:dyDescent="0.3">
      <c r="P217466" s="83"/>
    </row>
    <row r="217467" spans="16:16" x14ac:dyDescent="0.3">
      <c r="P217467" s="83"/>
    </row>
    <row r="217468" spans="16:16" x14ac:dyDescent="0.3">
      <c r="P217468" s="83"/>
    </row>
    <row r="217469" spans="16:16" x14ac:dyDescent="0.3">
      <c r="P217469" s="83"/>
    </row>
    <row r="217470" spans="16:16" x14ac:dyDescent="0.3">
      <c r="P217470" s="83"/>
    </row>
    <row r="217471" spans="16:16" x14ac:dyDescent="0.3">
      <c r="P217471" s="83"/>
    </row>
    <row r="217472" spans="16:16" x14ac:dyDescent="0.3">
      <c r="P217472" s="83"/>
    </row>
    <row r="217473" spans="16:16" x14ac:dyDescent="0.3">
      <c r="P217473" s="83"/>
    </row>
    <row r="217474" spans="16:16" x14ac:dyDescent="0.3">
      <c r="P217474" s="83"/>
    </row>
    <row r="217475" spans="16:16" x14ac:dyDescent="0.3">
      <c r="P217475" s="83"/>
    </row>
    <row r="217476" spans="16:16" x14ac:dyDescent="0.3">
      <c r="P217476" s="83"/>
    </row>
    <row r="217477" spans="16:16" x14ac:dyDescent="0.3">
      <c r="P217477" s="83"/>
    </row>
    <row r="217478" spans="16:16" x14ac:dyDescent="0.3">
      <c r="P217478" s="83"/>
    </row>
    <row r="217479" spans="16:16" x14ac:dyDescent="0.3">
      <c r="P217479" s="83"/>
    </row>
    <row r="217480" spans="16:16" x14ac:dyDescent="0.3">
      <c r="P217480" s="83"/>
    </row>
    <row r="217481" spans="16:16" x14ac:dyDescent="0.3">
      <c r="P217481" s="83"/>
    </row>
    <row r="217482" spans="16:16" x14ac:dyDescent="0.3">
      <c r="P217482" s="83"/>
    </row>
    <row r="217483" spans="16:16" x14ac:dyDescent="0.3">
      <c r="P217483" s="83"/>
    </row>
    <row r="217484" spans="16:16" x14ac:dyDescent="0.3">
      <c r="P217484" s="83"/>
    </row>
    <row r="217485" spans="16:16" x14ac:dyDescent="0.3">
      <c r="P217485" s="83"/>
    </row>
    <row r="217486" spans="16:16" x14ac:dyDescent="0.3">
      <c r="P217486" s="83"/>
    </row>
    <row r="217487" spans="16:16" x14ac:dyDescent="0.3">
      <c r="P217487" s="83"/>
    </row>
    <row r="217488" spans="16:16" x14ac:dyDescent="0.3">
      <c r="P217488" s="83"/>
    </row>
    <row r="217489" spans="16:16" x14ac:dyDescent="0.3">
      <c r="P217489" s="83"/>
    </row>
    <row r="217490" spans="16:16" x14ac:dyDescent="0.3">
      <c r="P217490" s="83"/>
    </row>
    <row r="217491" spans="16:16" x14ac:dyDescent="0.3">
      <c r="P217491" s="83"/>
    </row>
    <row r="217492" spans="16:16" x14ac:dyDescent="0.3">
      <c r="P217492" s="83"/>
    </row>
    <row r="217493" spans="16:16" x14ac:dyDescent="0.3">
      <c r="P217493" s="83"/>
    </row>
    <row r="217494" spans="16:16" x14ac:dyDescent="0.3">
      <c r="P217494" s="83"/>
    </row>
    <row r="217495" spans="16:16" x14ac:dyDescent="0.3">
      <c r="P217495" s="83"/>
    </row>
    <row r="217496" spans="16:16" x14ac:dyDescent="0.3">
      <c r="P217496" s="83"/>
    </row>
    <row r="217497" spans="16:16" x14ac:dyDescent="0.3">
      <c r="P217497" s="83"/>
    </row>
    <row r="217498" spans="16:16" x14ac:dyDescent="0.3">
      <c r="P217498" s="83"/>
    </row>
    <row r="217499" spans="16:16" x14ac:dyDescent="0.3">
      <c r="P217499" s="83"/>
    </row>
    <row r="217500" spans="16:16" x14ac:dyDescent="0.3">
      <c r="P217500" s="83"/>
    </row>
    <row r="217501" spans="16:16" x14ac:dyDescent="0.3">
      <c r="P217501" s="83"/>
    </row>
    <row r="217502" spans="16:16" x14ac:dyDescent="0.3">
      <c r="P217502" s="83"/>
    </row>
    <row r="217503" spans="16:16" x14ac:dyDescent="0.3">
      <c r="P217503" s="83"/>
    </row>
    <row r="217504" spans="16:16" x14ac:dyDescent="0.3">
      <c r="P217504" s="83"/>
    </row>
    <row r="217505" spans="16:16" x14ac:dyDescent="0.3">
      <c r="P217505" s="83"/>
    </row>
    <row r="217506" spans="16:16" x14ac:dyDescent="0.3">
      <c r="P217506" s="83"/>
    </row>
    <row r="217507" spans="16:16" x14ac:dyDescent="0.3">
      <c r="P217507" s="83"/>
    </row>
    <row r="217508" spans="16:16" x14ac:dyDescent="0.3">
      <c r="P217508" s="83"/>
    </row>
    <row r="217509" spans="16:16" x14ac:dyDescent="0.3">
      <c r="P217509" s="83"/>
    </row>
    <row r="217510" spans="16:16" x14ac:dyDescent="0.3">
      <c r="P217510" s="83"/>
    </row>
    <row r="217511" spans="16:16" x14ac:dyDescent="0.3">
      <c r="P217511" s="83"/>
    </row>
    <row r="217512" spans="16:16" x14ac:dyDescent="0.3">
      <c r="P217512" s="83"/>
    </row>
    <row r="217513" spans="16:16" x14ac:dyDescent="0.3">
      <c r="P217513" s="83"/>
    </row>
    <row r="217514" spans="16:16" x14ac:dyDescent="0.3">
      <c r="P217514" s="83"/>
    </row>
    <row r="217515" spans="16:16" x14ac:dyDescent="0.3">
      <c r="P217515" s="83"/>
    </row>
    <row r="217516" spans="16:16" x14ac:dyDescent="0.3">
      <c r="P217516" s="83"/>
    </row>
    <row r="217517" spans="16:16" x14ac:dyDescent="0.3">
      <c r="P217517" s="83"/>
    </row>
    <row r="217518" spans="16:16" x14ac:dyDescent="0.3">
      <c r="P217518" s="83"/>
    </row>
    <row r="217519" spans="16:16" x14ac:dyDescent="0.3">
      <c r="P217519" s="83"/>
    </row>
    <row r="217520" spans="16:16" x14ac:dyDescent="0.3">
      <c r="P217520" s="83"/>
    </row>
    <row r="217521" spans="16:16" x14ac:dyDescent="0.3">
      <c r="P217521" s="83"/>
    </row>
    <row r="217522" spans="16:16" x14ac:dyDescent="0.3">
      <c r="P217522" s="83"/>
    </row>
    <row r="217523" spans="16:16" x14ac:dyDescent="0.3">
      <c r="P217523" s="83"/>
    </row>
    <row r="217524" spans="16:16" x14ac:dyDescent="0.3">
      <c r="P217524" s="83"/>
    </row>
    <row r="217525" spans="16:16" x14ac:dyDescent="0.3">
      <c r="P217525" s="83"/>
    </row>
    <row r="217526" spans="16:16" x14ac:dyDescent="0.3">
      <c r="P217526" s="83"/>
    </row>
    <row r="217527" spans="16:16" x14ac:dyDescent="0.3">
      <c r="P217527" s="83"/>
    </row>
    <row r="217528" spans="16:16" x14ac:dyDescent="0.3">
      <c r="P217528" s="83"/>
    </row>
    <row r="217529" spans="16:16" x14ac:dyDescent="0.3">
      <c r="P217529" s="83"/>
    </row>
    <row r="217530" spans="16:16" x14ac:dyDescent="0.3">
      <c r="P217530" s="83"/>
    </row>
    <row r="217531" spans="16:16" x14ac:dyDescent="0.3">
      <c r="P217531" s="83"/>
    </row>
    <row r="217532" spans="16:16" x14ac:dyDescent="0.3">
      <c r="P217532" s="83"/>
    </row>
    <row r="217533" spans="16:16" x14ac:dyDescent="0.3">
      <c r="P217533" s="83"/>
    </row>
    <row r="217534" spans="16:16" x14ac:dyDescent="0.3">
      <c r="P217534" s="83"/>
    </row>
    <row r="217535" spans="16:16" x14ac:dyDescent="0.3">
      <c r="P217535" s="83"/>
    </row>
    <row r="217536" spans="16:16" x14ac:dyDescent="0.3">
      <c r="P217536" s="83"/>
    </row>
    <row r="217537" spans="16:16" x14ac:dyDescent="0.3">
      <c r="P217537" s="83"/>
    </row>
    <row r="217538" spans="16:16" x14ac:dyDescent="0.3">
      <c r="P217538" s="83"/>
    </row>
    <row r="217539" spans="16:16" x14ac:dyDescent="0.3">
      <c r="P217539" s="83"/>
    </row>
    <row r="217540" spans="16:16" x14ac:dyDescent="0.3">
      <c r="P217540" s="83"/>
    </row>
    <row r="217541" spans="16:16" x14ac:dyDescent="0.3">
      <c r="P217541" s="83"/>
    </row>
    <row r="217542" spans="16:16" x14ac:dyDescent="0.3">
      <c r="P217542" s="83"/>
    </row>
    <row r="217543" spans="16:16" x14ac:dyDescent="0.3">
      <c r="P217543" s="83"/>
    </row>
    <row r="217544" spans="16:16" x14ac:dyDescent="0.3">
      <c r="P217544" s="83"/>
    </row>
    <row r="217545" spans="16:16" x14ac:dyDescent="0.3">
      <c r="P217545" s="83"/>
    </row>
    <row r="217546" spans="16:16" x14ac:dyDescent="0.3">
      <c r="P217546" s="83"/>
    </row>
    <row r="217547" spans="16:16" x14ac:dyDescent="0.3">
      <c r="P217547" s="83"/>
    </row>
    <row r="217548" spans="16:16" x14ac:dyDescent="0.3">
      <c r="P217548" s="83"/>
    </row>
    <row r="217549" spans="16:16" x14ac:dyDescent="0.3">
      <c r="P217549" s="83"/>
    </row>
    <row r="217550" spans="16:16" x14ac:dyDescent="0.3">
      <c r="P217550" s="83"/>
    </row>
    <row r="217551" spans="16:16" x14ac:dyDescent="0.3">
      <c r="P217551" s="83"/>
    </row>
    <row r="217552" spans="16:16" x14ac:dyDescent="0.3">
      <c r="P217552" s="83"/>
    </row>
    <row r="217553" spans="16:16" x14ac:dyDescent="0.3">
      <c r="P217553" s="83"/>
    </row>
    <row r="217554" spans="16:16" x14ac:dyDescent="0.3">
      <c r="P217554" s="83"/>
    </row>
    <row r="217555" spans="16:16" x14ac:dyDescent="0.3">
      <c r="P217555" s="83"/>
    </row>
    <row r="217556" spans="16:16" x14ac:dyDescent="0.3">
      <c r="P217556" s="83"/>
    </row>
    <row r="217557" spans="16:16" x14ac:dyDescent="0.3">
      <c r="P217557" s="83"/>
    </row>
    <row r="217558" spans="16:16" x14ac:dyDescent="0.3">
      <c r="P217558" s="83"/>
    </row>
    <row r="217559" spans="16:16" x14ac:dyDescent="0.3">
      <c r="P217559" s="83"/>
    </row>
    <row r="217560" spans="16:16" x14ac:dyDescent="0.3">
      <c r="P217560" s="83"/>
    </row>
    <row r="217561" spans="16:16" x14ac:dyDescent="0.3">
      <c r="P217561" s="83"/>
    </row>
    <row r="217562" spans="16:16" x14ac:dyDescent="0.3">
      <c r="P217562" s="83"/>
    </row>
    <row r="217563" spans="16:16" x14ac:dyDescent="0.3">
      <c r="P217563" s="83"/>
    </row>
    <row r="217564" spans="16:16" x14ac:dyDescent="0.3">
      <c r="P217564" s="83"/>
    </row>
    <row r="217565" spans="16:16" x14ac:dyDescent="0.3">
      <c r="P217565" s="83"/>
    </row>
    <row r="217566" spans="16:16" x14ac:dyDescent="0.3">
      <c r="P217566" s="83"/>
    </row>
    <row r="217567" spans="16:16" x14ac:dyDescent="0.3">
      <c r="P217567" s="83"/>
    </row>
    <row r="217568" spans="16:16" x14ac:dyDescent="0.3">
      <c r="P217568" s="83"/>
    </row>
    <row r="217569" spans="16:16" x14ac:dyDescent="0.3">
      <c r="P217569" s="83"/>
    </row>
    <row r="217570" spans="16:16" x14ac:dyDescent="0.3">
      <c r="P217570" s="83"/>
    </row>
    <row r="217571" spans="16:16" x14ac:dyDescent="0.3">
      <c r="P217571" s="83"/>
    </row>
    <row r="217572" spans="16:16" x14ac:dyDescent="0.3">
      <c r="P217572" s="83"/>
    </row>
    <row r="217573" spans="16:16" x14ac:dyDescent="0.3">
      <c r="P217573" s="83"/>
    </row>
    <row r="217574" spans="16:16" x14ac:dyDescent="0.3">
      <c r="P217574" s="83"/>
    </row>
    <row r="217575" spans="16:16" x14ac:dyDescent="0.3">
      <c r="P217575" s="83"/>
    </row>
    <row r="217576" spans="16:16" x14ac:dyDescent="0.3">
      <c r="P217576" s="83"/>
    </row>
    <row r="217577" spans="16:16" x14ac:dyDescent="0.3">
      <c r="P217577" s="83"/>
    </row>
    <row r="217578" spans="16:16" x14ac:dyDescent="0.3">
      <c r="P217578" s="83"/>
    </row>
    <row r="217579" spans="16:16" x14ac:dyDescent="0.3">
      <c r="P217579" s="83"/>
    </row>
    <row r="217580" spans="16:16" x14ac:dyDescent="0.3">
      <c r="P217580" s="83"/>
    </row>
    <row r="217581" spans="16:16" x14ac:dyDescent="0.3">
      <c r="P217581" s="83"/>
    </row>
    <row r="217582" spans="16:16" x14ac:dyDescent="0.3">
      <c r="P217582" s="83"/>
    </row>
    <row r="217583" spans="16:16" x14ac:dyDescent="0.3">
      <c r="P217583" s="83"/>
    </row>
    <row r="217584" spans="16:16" x14ac:dyDescent="0.3">
      <c r="P217584" s="83"/>
    </row>
    <row r="217585" spans="16:16" x14ac:dyDescent="0.3">
      <c r="P217585" s="83"/>
    </row>
    <row r="217586" spans="16:16" x14ac:dyDescent="0.3">
      <c r="P217586" s="83"/>
    </row>
    <row r="217587" spans="16:16" x14ac:dyDescent="0.3">
      <c r="P217587" s="83"/>
    </row>
    <row r="217588" spans="16:16" x14ac:dyDescent="0.3">
      <c r="P217588" s="83"/>
    </row>
    <row r="217589" spans="16:16" x14ac:dyDescent="0.3">
      <c r="P217589" s="83"/>
    </row>
    <row r="217590" spans="16:16" x14ac:dyDescent="0.3">
      <c r="P217590" s="83"/>
    </row>
    <row r="217591" spans="16:16" x14ac:dyDescent="0.3">
      <c r="P217591" s="83"/>
    </row>
    <row r="217592" spans="16:16" x14ac:dyDescent="0.3">
      <c r="P217592" s="83"/>
    </row>
    <row r="217593" spans="16:16" x14ac:dyDescent="0.3">
      <c r="P217593" s="83"/>
    </row>
    <row r="217594" spans="16:16" x14ac:dyDescent="0.3">
      <c r="P217594" s="83"/>
    </row>
    <row r="217595" spans="16:16" x14ac:dyDescent="0.3">
      <c r="P217595" s="83"/>
    </row>
    <row r="217596" spans="16:16" x14ac:dyDescent="0.3">
      <c r="P217596" s="83"/>
    </row>
    <row r="217597" spans="16:16" x14ac:dyDescent="0.3">
      <c r="P217597" s="83"/>
    </row>
    <row r="217598" spans="16:16" x14ac:dyDescent="0.3">
      <c r="P217598" s="83"/>
    </row>
    <row r="217599" spans="16:16" x14ac:dyDescent="0.3">
      <c r="P217599" s="83"/>
    </row>
    <row r="217600" spans="16:16" x14ac:dyDescent="0.3">
      <c r="P217600" s="83"/>
    </row>
    <row r="217601" spans="16:16" x14ac:dyDescent="0.3">
      <c r="P217601" s="83"/>
    </row>
    <row r="217602" spans="16:16" x14ac:dyDescent="0.3">
      <c r="P217602" s="83"/>
    </row>
    <row r="217603" spans="16:16" x14ac:dyDescent="0.3">
      <c r="P217603" s="83"/>
    </row>
    <row r="217604" spans="16:16" x14ac:dyDescent="0.3">
      <c r="P217604" s="83"/>
    </row>
    <row r="217605" spans="16:16" x14ac:dyDescent="0.3">
      <c r="P217605" s="83"/>
    </row>
    <row r="217606" spans="16:16" x14ac:dyDescent="0.3">
      <c r="P217606" s="83"/>
    </row>
    <row r="217607" spans="16:16" x14ac:dyDescent="0.3">
      <c r="P217607" s="83"/>
    </row>
    <row r="217608" spans="16:16" x14ac:dyDescent="0.3">
      <c r="P217608" s="83"/>
    </row>
    <row r="217609" spans="16:16" x14ac:dyDescent="0.3">
      <c r="P217609" s="83"/>
    </row>
    <row r="217610" spans="16:16" x14ac:dyDescent="0.3">
      <c r="P217610" s="83"/>
    </row>
    <row r="217611" spans="16:16" x14ac:dyDescent="0.3">
      <c r="P217611" s="83"/>
    </row>
    <row r="217612" spans="16:16" x14ac:dyDescent="0.3">
      <c r="P217612" s="83"/>
    </row>
    <row r="217613" spans="16:16" x14ac:dyDescent="0.3">
      <c r="P217613" s="83"/>
    </row>
    <row r="217614" spans="16:16" x14ac:dyDescent="0.3">
      <c r="P217614" s="83"/>
    </row>
    <row r="217615" spans="16:16" x14ac:dyDescent="0.3">
      <c r="P217615" s="83"/>
    </row>
    <row r="217616" spans="16:16" x14ac:dyDescent="0.3">
      <c r="P217616" s="83"/>
    </row>
    <row r="217617" spans="16:16" x14ac:dyDescent="0.3">
      <c r="P217617" s="83"/>
    </row>
    <row r="217618" spans="16:16" x14ac:dyDescent="0.3">
      <c r="P217618" s="83"/>
    </row>
    <row r="217619" spans="16:16" x14ac:dyDescent="0.3">
      <c r="P217619" s="83"/>
    </row>
    <row r="217620" spans="16:16" x14ac:dyDescent="0.3">
      <c r="P217620" s="83"/>
    </row>
    <row r="217621" spans="16:16" x14ac:dyDescent="0.3">
      <c r="P217621" s="83"/>
    </row>
    <row r="217622" spans="16:16" x14ac:dyDescent="0.3">
      <c r="P217622" s="83"/>
    </row>
    <row r="217623" spans="16:16" x14ac:dyDescent="0.3">
      <c r="P217623" s="83"/>
    </row>
    <row r="217624" spans="16:16" x14ac:dyDescent="0.3">
      <c r="P217624" s="83"/>
    </row>
    <row r="217625" spans="16:16" x14ac:dyDescent="0.3">
      <c r="P217625" s="83"/>
    </row>
    <row r="217626" spans="16:16" x14ac:dyDescent="0.3">
      <c r="P217626" s="83"/>
    </row>
    <row r="217627" spans="16:16" x14ac:dyDescent="0.3">
      <c r="P217627" s="83"/>
    </row>
    <row r="217628" spans="16:16" x14ac:dyDescent="0.3">
      <c r="P217628" s="83"/>
    </row>
    <row r="217629" spans="16:16" x14ac:dyDescent="0.3">
      <c r="P217629" s="83"/>
    </row>
    <row r="217630" spans="16:16" x14ac:dyDescent="0.3">
      <c r="P217630" s="83"/>
    </row>
    <row r="217631" spans="16:16" x14ac:dyDescent="0.3">
      <c r="P217631" s="83"/>
    </row>
    <row r="217632" spans="16:16" x14ac:dyDescent="0.3">
      <c r="P217632" s="83"/>
    </row>
    <row r="217633" spans="16:16" x14ac:dyDescent="0.3">
      <c r="P217633" s="83"/>
    </row>
    <row r="217634" spans="16:16" x14ac:dyDescent="0.3">
      <c r="P217634" s="83"/>
    </row>
    <row r="217635" spans="16:16" x14ac:dyDescent="0.3">
      <c r="P217635" s="83"/>
    </row>
    <row r="217636" spans="16:16" x14ac:dyDescent="0.3">
      <c r="P217636" s="83"/>
    </row>
    <row r="217637" spans="16:16" x14ac:dyDescent="0.3">
      <c r="P217637" s="83"/>
    </row>
    <row r="217638" spans="16:16" x14ac:dyDescent="0.3">
      <c r="P217638" s="83"/>
    </row>
    <row r="217639" spans="16:16" x14ac:dyDescent="0.3">
      <c r="P217639" s="83"/>
    </row>
    <row r="217640" spans="16:16" x14ac:dyDescent="0.3">
      <c r="P217640" s="83"/>
    </row>
    <row r="217641" spans="16:16" x14ac:dyDescent="0.3">
      <c r="P217641" s="83"/>
    </row>
    <row r="217642" spans="16:16" x14ac:dyDescent="0.3">
      <c r="P217642" s="83"/>
    </row>
    <row r="217643" spans="16:16" x14ac:dyDescent="0.3">
      <c r="P217643" s="83"/>
    </row>
    <row r="217644" spans="16:16" x14ac:dyDescent="0.3">
      <c r="P217644" s="83"/>
    </row>
    <row r="217645" spans="16:16" x14ac:dyDescent="0.3">
      <c r="P217645" s="83"/>
    </row>
    <row r="217646" spans="16:16" x14ac:dyDescent="0.3">
      <c r="P217646" s="83"/>
    </row>
    <row r="217647" spans="16:16" x14ac:dyDescent="0.3">
      <c r="P217647" s="83"/>
    </row>
    <row r="217648" spans="16:16" x14ac:dyDescent="0.3">
      <c r="P217648" s="83"/>
    </row>
    <row r="217649" spans="16:16" x14ac:dyDescent="0.3">
      <c r="P217649" s="83"/>
    </row>
    <row r="217650" spans="16:16" x14ac:dyDescent="0.3">
      <c r="P217650" s="83"/>
    </row>
    <row r="217651" spans="16:16" x14ac:dyDescent="0.3">
      <c r="P217651" s="83"/>
    </row>
    <row r="217652" spans="16:16" x14ac:dyDescent="0.3">
      <c r="P217652" s="83"/>
    </row>
    <row r="217653" spans="16:16" x14ac:dyDescent="0.3">
      <c r="P217653" s="83"/>
    </row>
    <row r="217654" spans="16:16" x14ac:dyDescent="0.3">
      <c r="P217654" s="83"/>
    </row>
    <row r="217655" spans="16:16" x14ac:dyDescent="0.3">
      <c r="P217655" s="83"/>
    </row>
    <row r="217656" spans="16:16" x14ac:dyDescent="0.3">
      <c r="P217656" s="83"/>
    </row>
    <row r="217657" spans="16:16" x14ac:dyDescent="0.3">
      <c r="P217657" s="83"/>
    </row>
    <row r="217658" spans="16:16" x14ac:dyDescent="0.3">
      <c r="P217658" s="83"/>
    </row>
    <row r="217659" spans="16:16" x14ac:dyDescent="0.3">
      <c r="P217659" s="83"/>
    </row>
    <row r="217660" spans="16:16" x14ac:dyDescent="0.3">
      <c r="P217660" s="83"/>
    </row>
    <row r="217661" spans="16:16" x14ac:dyDescent="0.3">
      <c r="P217661" s="83"/>
    </row>
    <row r="217662" spans="16:16" x14ac:dyDescent="0.3">
      <c r="P217662" s="83"/>
    </row>
    <row r="217663" spans="16:16" x14ac:dyDescent="0.3">
      <c r="P217663" s="83"/>
    </row>
    <row r="217664" spans="16:16" x14ac:dyDescent="0.3">
      <c r="P217664" s="83"/>
    </row>
    <row r="217665" spans="16:16" x14ac:dyDescent="0.3">
      <c r="P217665" s="83"/>
    </row>
    <row r="217666" spans="16:16" x14ac:dyDescent="0.3">
      <c r="P217666" s="83"/>
    </row>
    <row r="217667" spans="16:16" x14ac:dyDescent="0.3">
      <c r="P217667" s="83"/>
    </row>
    <row r="217668" spans="16:16" x14ac:dyDescent="0.3">
      <c r="P217668" s="83"/>
    </row>
    <row r="217669" spans="16:16" x14ac:dyDescent="0.3">
      <c r="P217669" s="83"/>
    </row>
    <row r="217670" spans="16:16" x14ac:dyDescent="0.3">
      <c r="P217670" s="83"/>
    </row>
    <row r="217671" spans="16:16" x14ac:dyDescent="0.3">
      <c r="P217671" s="83"/>
    </row>
    <row r="217672" spans="16:16" x14ac:dyDescent="0.3">
      <c r="P217672" s="83"/>
    </row>
    <row r="217673" spans="16:16" x14ac:dyDescent="0.3">
      <c r="P217673" s="83"/>
    </row>
    <row r="217674" spans="16:16" x14ac:dyDescent="0.3">
      <c r="P217674" s="83"/>
    </row>
    <row r="217675" spans="16:16" x14ac:dyDescent="0.3">
      <c r="P217675" s="83"/>
    </row>
    <row r="217676" spans="16:16" x14ac:dyDescent="0.3">
      <c r="P217676" s="83"/>
    </row>
    <row r="217677" spans="16:16" x14ac:dyDescent="0.3">
      <c r="P217677" s="83"/>
    </row>
    <row r="217678" spans="16:16" x14ac:dyDescent="0.3">
      <c r="P217678" s="83"/>
    </row>
    <row r="217679" spans="16:16" x14ac:dyDescent="0.3">
      <c r="P217679" s="83"/>
    </row>
    <row r="217680" spans="16:16" x14ac:dyDescent="0.3">
      <c r="P217680" s="83"/>
    </row>
    <row r="217681" spans="16:16" x14ac:dyDescent="0.3">
      <c r="P217681" s="83"/>
    </row>
    <row r="217682" spans="16:16" x14ac:dyDescent="0.3">
      <c r="P217682" s="83"/>
    </row>
    <row r="217683" spans="16:16" x14ac:dyDescent="0.3">
      <c r="P217683" s="83"/>
    </row>
    <row r="217684" spans="16:16" x14ac:dyDescent="0.3">
      <c r="P217684" s="83"/>
    </row>
    <row r="217685" spans="16:16" x14ac:dyDescent="0.3">
      <c r="P217685" s="83"/>
    </row>
    <row r="217686" spans="16:16" x14ac:dyDescent="0.3">
      <c r="P217686" s="83"/>
    </row>
    <row r="217687" spans="16:16" x14ac:dyDescent="0.3">
      <c r="P217687" s="83"/>
    </row>
    <row r="217688" spans="16:16" x14ac:dyDescent="0.3">
      <c r="P217688" s="83"/>
    </row>
    <row r="217689" spans="16:16" x14ac:dyDescent="0.3">
      <c r="P217689" s="83"/>
    </row>
    <row r="217690" spans="16:16" x14ac:dyDescent="0.3">
      <c r="P217690" s="83"/>
    </row>
    <row r="217691" spans="16:16" x14ac:dyDescent="0.3">
      <c r="P217691" s="83"/>
    </row>
    <row r="217692" spans="16:16" x14ac:dyDescent="0.3">
      <c r="P217692" s="83"/>
    </row>
    <row r="217693" spans="16:16" x14ac:dyDescent="0.3">
      <c r="P217693" s="83"/>
    </row>
    <row r="217694" spans="16:16" x14ac:dyDescent="0.3">
      <c r="P217694" s="83"/>
    </row>
    <row r="217695" spans="16:16" x14ac:dyDescent="0.3">
      <c r="P217695" s="83"/>
    </row>
    <row r="217696" spans="16:16" x14ac:dyDescent="0.3">
      <c r="P217696" s="83"/>
    </row>
    <row r="217697" spans="16:16" x14ac:dyDescent="0.3">
      <c r="P217697" s="83"/>
    </row>
    <row r="217698" spans="16:16" x14ac:dyDescent="0.3">
      <c r="P217698" s="83"/>
    </row>
    <row r="217699" spans="16:16" x14ac:dyDescent="0.3">
      <c r="P217699" s="83"/>
    </row>
    <row r="217700" spans="16:16" x14ac:dyDescent="0.3">
      <c r="P217700" s="83"/>
    </row>
    <row r="217701" spans="16:16" x14ac:dyDescent="0.3">
      <c r="P217701" s="83"/>
    </row>
    <row r="217702" spans="16:16" x14ac:dyDescent="0.3">
      <c r="P217702" s="83"/>
    </row>
    <row r="217703" spans="16:16" x14ac:dyDescent="0.3">
      <c r="P217703" s="83"/>
    </row>
    <row r="217704" spans="16:16" x14ac:dyDescent="0.3">
      <c r="P217704" s="83"/>
    </row>
    <row r="217705" spans="16:16" x14ac:dyDescent="0.3">
      <c r="P217705" s="83"/>
    </row>
    <row r="217706" spans="16:16" x14ac:dyDescent="0.3">
      <c r="P217706" s="83"/>
    </row>
    <row r="217707" spans="16:16" x14ac:dyDescent="0.3">
      <c r="P217707" s="83"/>
    </row>
    <row r="217708" spans="16:16" x14ac:dyDescent="0.3">
      <c r="P217708" s="83"/>
    </row>
    <row r="217709" spans="16:16" x14ac:dyDescent="0.3">
      <c r="P217709" s="83"/>
    </row>
    <row r="217710" spans="16:16" x14ac:dyDescent="0.3">
      <c r="P217710" s="83"/>
    </row>
    <row r="217711" spans="16:16" x14ac:dyDescent="0.3">
      <c r="P217711" s="83"/>
    </row>
    <row r="217712" spans="16:16" x14ac:dyDescent="0.3">
      <c r="P217712" s="83"/>
    </row>
    <row r="217713" spans="16:16" x14ac:dyDescent="0.3">
      <c r="P217713" s="83"/>
    </row>
    <row r="217714" spans="16:16" x14ac:dyDescent="0.3">
      <c r="P217714" s="83"/>
    </row>
    <row r="217715" spans="16:16" x14ac:dyDescent="0.3">
      <c r="P217715" s="83"/>
    </row>
    <row r="217716" spans="16:16" x14ac:dyDescent="0.3">
      <c r="P217716" s="83"/>
    </row>
    <row r="217717" spans="16:16" x14ac:dyDescent="0.3">
      <c r="P217717" s="83"/>
    </row>
    <row r="217718" spans="16:16" x14ac:dyDescent="0.3">
      <c r="P217718" s="83"/>
    </row>
    <row r="217719" spans="16:16" x14ac:dyDescent="0.3">
      <c r="P217719" s="83"/>
    </row>
    <row r="217720" spans="16:16" x14ac:dyDescent="0.3">
      <c r="P217720" s="83"/>
    </row>
    <row r="217721" spans="16:16" x14ac:dyDescent="0.3">
      <c r="P217721" s="83"/>
    </row>
    <row r="217722" spans="16:16" x14ac:dyDescent="0.3">
      <c r="P217722" s="83"/>
    </row>
    <row r="217723" spans="16:16" x14ac:dyDescent="0.3">
      <c r="P217723" s="83"/>
    </row>
    <row r="217724" spans="16:16" x14ac:dyDescent="0.3">
      <c r="P217724" s="83"/>
    </row>
    <row r="217725" spans="16:16" x14ac:dyDescent="0.3">
      <c r="P217725" s="83"/>
    </row>
    <row r="217726" spans="16:16" x14ac:dyDescent="0.3">
      <c r="P217726" s="83"/>
    </row>
    <row r="217727" spans="16:16" x14ac:dyDescent="0.3">
      <c r="P217727" s="83"/>
    </row>
    <row r="217728" spans="16:16" x14ac:dyDescent="0.3">
      <c r="P217728" s="83"/>
    </row>
    <row r="217729" spans="16:16" x14ac:dyDescent="0.3">
      <c r="P217729" s="83"/>
    </row>
    <row r="217730" spans="16:16" x14ac:dyDescent="0.3">
      <c r="P217730" s="83"/>
    </row>
    <row r="217731" spans="16:16" x14ac:dyDescent="0.3">
      <c r="P217731" s="83"/>
    </row>
    <row r="217732" spans="16:16" x14ac:dyDescent="0.3">
      <c r="P217732" s="83"/>
    </row>
    <row r="217733" spans="16:16" x14ac:dyDescent="0.3">
      <c r="P217733" s="83"/>
    </row>
    <row r="217734" spans="16:16" x14ac:dyDescent="0.3">
      <c r="P217734" s="83"/>
    </row>
    <row r="217735" spans="16:16" x14ac:dyDescent="0.3">
      <c r="P217735" s="83"/>
    </row>
    <row r="217736" spans="16:16" x14ac:dyDescent="0.3">
      <c r="P217736" s="83"/>
    </row>
    <row r="217737" spans="16:16" x14ac:dyDescent="0.3">
      <c r="P217737" s="83"/>
    </row>
    <row r="217738" spans="16:16" x14ac:dyDescent="0.3">
      <c r="P217738" s="83"/>
    </row>
    <row r="217739" spans="16:16" x14ac:dyDescent="0.3">
      <c r="P217739" s="83"/>
    </row>
    <row r="217740" spans="16:16" x14ac:dyDescent="0.3">
      <c r="P217740" s="83"/>
    </row>
    <row r="217741" spans="16:16" x14ac:dyDescent="0.3">
      <c r="P217741" s="83"/>
    </row>
    <row r="217742" spans="16:16" x14ac:dyDescent="0.3">
      <c r="P217742" s="83"/>
    </row>
    <row r="217743" spans="16:16" x14ac:dyDescent="0.3">
      <c r="P217743" s="83"/>
    </row>
    <row r="217744" spans="16:16" x14ac:dyDescent="0.3">
      <c r="P217744" s="83"/>
    </row>
    <row r="217745" spans="16:16" x14ac:dyDescent="0.3">
      <c r="P217745" s="83"/>
    </row>
    <row r="217746" spans="16:16" x14ac:dyDescent="0.3">
      <c r="P217746" s="83"/>
    </row>
    <row r="217747" spans="16:16" x14ac:dyDescent="0.3">
      <c r="P217747" s="83"/>
    </row>
    <row r="217748" spans="16:16" x14ac:dyDescent="0.3">
      <c r="P217748" s="83"/>
    </row>
    <row r="217749" spans="16:16" x14ac:dyDescent="0.3">
      <c r="P217749" s="83"/>
    </row>
    <row r="217750" spans="16:16" x14ac:dyDescent="0.3">
      <c r="P217750" s="83"/>
    </row>
    <row r="217751" spans="16:16" x14ac:dyDescent="0.3">
      <c r="P217751" s="83"/>
    </row>
    <row r="217752" spans="16:16" x14ac:dyDescent="0.3">
      <c r="P217752" s="83"/>
    </row>
    <row r="217753" spans="16:16" x14ac:dyDescent="0.3">
      <c r="P217753" s="83"/>
    </row>
    <row r="217754" spans="16:16" x14ac:dyDescent="0.3">
      <c r="P217754" s="83"/>
    </row>
    <row r="217755" spans="16:16" x14ac:dyDescent="0.3">
      <c r="P217755" s="83"/>
    </row>
    <row r="217756" spans="16:16" x14ac:dyDescent="0.3">
      <c r="P217756" s="83"/>
    </row>
    <row r="217757" spans="16:16" x14ac:dyDescent="0.3">
      <c r="P217757" s="83"/>
    </row>
    <row r="217758" spans="16:16" x14ac:dyDescent="0.3">
      <c r="P217758" s="83"/>
    </row>
    <row r="217759" spans="16:16" x14ac:dyDescent="0.3">
      <c r="P217759" s="83"/>
    </row>
    <row r="217760" spans="16:16" x14ac:dyDescent="0.3">
      <c r="P217760" s="83"/>
    </row>
    <row r="217761" spans="16:16" x14ac:dyDescent="0.3">
      <c r="P217761" s="83"/>
    </row>
    <row r="217762" spans="16:16" x14ac:dyDescent="0.3">
      <c r="P217762" s="83"/>
    </row>
    <row r="217763" spans="16:16" x14ac:dyDescent="0.3">
      <c r="P217763" s="83"/>
    </row>
    <row r="217764" spans="16:16" x14ac:dyDescent="0.3">
      <c r="P217764" s="83"/>
    </row>
    <row r="217765" spans="16:16" x14ac:dyDescent="0.3">
      <c r="P217765" s="83"/>
    </row>
    <row r="217766" spans="16:16" x14ac:dyDescent="0.3">
      <c r="P217766" s="83"/>
    </row>
    <row r="217767" spans="16:16" x14ac:dyDescent="0.3">
      <c r="P217767" s="83"/>
    </row>
    <row r="217768" spans="16:16" x14ac:dyDescent="0.3">
      <c r="P217768" s="83"/>
    </row>
    <row r="217769" spans="16:16" x14ac:dyDescent="0.3">
      <c r="P217769" s="83"/>
    </row>
    <row r="217770" spans="16:16" x14ac:dyDescent="0.3">
      <c r="P217770" s="83"/>
    </row>
    <row r="217771" spans="16:16" x14ac:dyDescent="0.3">
      <c r="P217771" s="83"/>
    </row>
    <row r="217772" spans="16:16" x14ac:dyDescent="0.3">
      <c r="P217772" s="83"/>
    </row>
    <row r="217773" spans="16:16" x14ac:dyDescent="0.3">
      <c r="P217773" s="83"/>
    </row>
    <row r="217774" spans="16:16" x14ac:dyDescent="0.3">
      <c r="P217774" s="83"/>
    </row>
    <row r="217775" spans="16:16" x14ac:dyDescent="0.3">
      <c r="P217775" s="83"/>
    </row>
    <row r="217776" spans="16:16" x14ac:dyDescent="0.3">
      <c r="P217776" s="83"/>
    </row>
    <row r="217777" spans="16:16" x14ac:dyDescent="0.3">
      <c r="P217777" s="83"/>
    </row>
    <row r="217778" spans="16:16" x14ac:dyDescent="0.3">
      <c r="P217778" s="83"/>
    </row>
    <row r="217779" spans="16:16" x14ac:dyDescent="0.3">
      <c r="P217779" s="83"/>
    </row>
    <row r="217780" spans="16:16" x14ac:dyDescent="0.3">
      <c r="P217780" s="83"/>
    </row>
    <row r="217781" spans="16:16" x14ac:dyDescent="0.3">
      <c r="P217781" s="83"/>
    </row>
    <row r="217782" spans="16:16" x14ac:dyDescent="0.3">
      <c r="P217782" s="83"/>
    </row>
    <row r="217783" spans="16:16" x14ac:dyDescent="0.3">
      <c r="P217783" s="83"/>
    </row>
    <row r="217784" spans="16:16" x14ac:dyDescent="0.3">
      <c r="P217784" s="83"/>
    </row>
    <row r="217785" spans="16:16" x14ac:dyDescent="0.3">
      <c r="P217785" s="83"/>
    </row>
    <row r="217786" spans="16:16" x14ac:dyDescent="0.3">
      <c r="P217786" s="83"/>
    </row>
    <row r="217787" spans="16:16" x14ac:dyDescent="0.3">
      <c r="P217787" s="83"/>
    </row>
    <row r="217788" spans="16:16" x14ac:dyDescent="0.3">
      <c r="P217788" s="83"/>
    </row>
    <row r="217789" spans="16:16" x14ac:dyDescent="0.3">
      <c r="P217789" s="83"/>
    </row>
    <row r="217790" spans="16:16" x14ac:dyDescent="0.3">
      <c r="P217790" s="83"/>
    </row>
    <row r="217791" spans="16:16" x14ac:dyDescent="0.3">
      <c r="P217791" s="83"/>
    </row>
    <row r="217792" spans="16:16" x14ac:dyDescent="0.3">
      <c r="P217792" s="83"/>
    </row>
    <row r="217793" spans="16:16" x14ac:dyDescent="0.3">
      <c r="P217793" s="83"/>
    </row>
    <row r="217794" spans="16:16" x14ac:dyDescent="0.3">
      <c r="P217794" s="83"/>
    </row>
    <row r="217795" spans="16:16" x14ac:dyDescent="0.3">
      <c r="P217795" s="83"/>
    </row>
    <row r="217796" spans="16:16" x14ac:dyDescent="0.3">
      <c r="P217796" s="83"/>
    </row>
    <row r="217797" spans="16:16" x14ac:dyDescent="0.3">
      <c r="P217797" s="83"/>
    </row>
    <row r="217798" spans="16:16" x14ac:dyDescent="0.3">
      <c r="P217798" s="83"/>
    </row>
    <row r="217799" spans="16:16" x14ac:dyDescent="0.3">
      <c r="P217799" s="83"/>
    </row>
    <row r="217800" spans="16:16" x14ac:dyDescent="0.3">
      <c r="P217800" s="83"/>
    </row>
    <row r="217801" spans="16:16" x14ac:dyDescent="0.3">
      <c r="P217801" s="83"/>
    </row>
    <row r="217802" spans="16:16" x14ac:dyDescent="0.3">
      <c r="P217802" s="83"/>
    </row>
    <row r="217803" spans="16:16" x14ac:dyDescent="0.3">
      <c r="P217803" s="83"/>
    </row>
    <row r="217804" spans="16:16" x14ac:dyDescent="0.3">
      <c r="P217804" s="83"/>
    </row>
    <row r="217805" spans="16:16" x14ac:dyDescent="0.3">
      <c r="P217805" s="83"/>
    </row>
    <row r="217806" spans="16:16" x14ac:dyDescent="0.3">
      <c r="P217806" s="83"/>
    </row>
    <row r="217807" spans="16:16" x14ac:dyDescent="0.3">
      <c r="P217807" s="83"/>
    </row>
    <row r="217808" spans="16:16" x14ac:dyDescent="0.3">
      <c r="P217808" s="83"/>
    </row>
    <row r="217809" spans="16:16" x14ac:dyDescent="0.3">
      <c r="P217809" s="83"/>
    </row>
    <row r="217810" spans="16:16" x14ac:dyDescent="0.3">
      <c r="P217810" s="83"/>
    </row>
    <row r="217811" spans="16:16" x14ac:dyDescent="0.3">
      <c r="P217811" s="83"/>
    </row>
    <row r="217812" spans="16:16" x14ac:dyDescent="0.3">
      <c r="P217812" s="83"/>
    </row>
    <row r="217813" spans="16:16" x14ac:dyDescent="0.3">
      <c r="P217813" s="83"/>
    </row>
    <row r="217814" spans="16:16" x14ac:dyDescent="0.3">
      <c r="P217814" s="83"/>
    </row>
    <row r="217815" spans="16:16" x14ac:dyDescent="0.3">
      <c r="P217815" s="83"/>
    </row>
    <row r="217816" spans="16:16" x14ac:dyDescent="0.3">
      <c r="P217816" s="83"/>
    </row>
    <row r="217817" spans="16:16" x14ac:dyDescent="0.3">
      <c r="P217817" s="83"/>
    </row>
    <row r="217818" spans="16:16" x14ac:dyDescent="0.3">
      <c r="P217818" s="83"/>
    </row>
    <row r="217819" spans="16:16" x14ac:dyDescent="0.3">
      <c r="P217819" s="83"/>
    </row>
    <row r="217820" spans="16:16" x14ac:dyDescent="0.3">
      <c r="P217820" s="83"/>
    </row>
    <row r="217821" spans="16:16" x14ac:dyDescent="0.3">
      <c r="P217821" s="83"/>
    </row>
    <row r="217822" spans="16:16" x14ac:dyDescent="0.3">
      <c r="P217822" s="83"/>
    </row>
    <row r="217823" spans="16:16" x14ac:dyDescent="0.3">
      <c r="P217823" s="83"/>
    </row>
    <row r="217824" spans="16:16" x14ac:dyDescent="0.3">
      <c r="P217824" s="83"/>
    </row>
    <row r="217825" spans="16:16" x14ac:dyDescent="0.3">
      <c r="P217825" s="83"/>
    </row>
    <row r="217826" spans="16:16" x14ac:dyDescent="0.3">
      <c r="P217826" s="83"/>
    </row>
    <row r="217827" spans="16:16" x14ac:dyDescent="0.3">
      <c r="P217827" s="83"/>
    </row>
    <row r="217828" spans="16:16" x14ac:dyDescent="0.3">
      <c r="P217828" s="83"/>
    </row>
    <row r="217829" spans="16:16" x14ac:dyDescent="0.3">
      <c r="P217829" s="83"/>
    </row>
    <row r="217830" spans="16:16" x14ac:dyDescent="0.3">
      <c r="P217830" s="83"/>
    </row>
    <row r="217831" spans="16:16" x14ac:dyDescent="0.3">
      <c r="P217831" s="83"/>
    </row>
    <row r="217832" spans="16:16" x14ac:dyDescent="0.3">
      <c r="P217832" s="83"/>
    </row>
    <row r="217833" spans="16:16" x14ac:dyDescent="0.3">
      <c r="P217833" s="83"/>
    </row>
    <row r="217834" spans="16:16" x14ac:dyDescent="0.3">
      <c r="P217834" s="83"/>
    </row>
    <row r="217835" spans="16:16" x14ac:dyDescent="0.3">
      <c r="P217835" s="83"/>
    </row>
    <row r="217836" spans="16:16" x14ac:dyDescent="0.3">
      <c r="P217836" s="83"/>
    </row>
    <row r="217837" spans="16:16" x14ac:dyDescent="0.3">
      <c r="P217837" s="83"/>
    </row>
    <row r="217838" spans="16:16" x14ac:dyDescent="0.3">
      <c r="P217838" s="83"/>
    </row>
    <row r="217839" spans="16:16" x14ac:dyDescent="0.3">
      <c r="P217839" s="83"/>
    </row>
    <row r="217840" spans="16:16" x14ac:dyDescent="0.3">
      <c r="P217840" s="83"/>
    </row>
    <row r="217841" spans="16:16" x14ac:dyDescent="0.3">
      <c r="P217841" s="83"/>
    </row>
    <row r="217842" spans="16:16" x14ac:dyDescent="0.3">
      <c r="P217842" s="83"/>
    </row>
    <row r="217843" spans="16:16" x14ac:dyDescent="0.3">
      <c r="P217843" s="83"/>
    </row>
    <row r="217844" spans="16:16" x14ac:dyDescent="0.3">
      <c r="P217844" s="83"/>
    </row>
    <row r="217845" spans="16:16" x14ac:dyDescent="0.3">
      <c r="P217845" s="83"/>
    </row>
    <row r="217846" spans="16:16" x14ac:dyDescent="0.3">
      <c r="P217846" s="83"/>
    </row>
    <row r="217847" spans="16:16" x14ac:dyDescent="0.3">
      <c r="P217847" s="83"/>
    </row>
    <row r="217848" spans="16:16" x14ac:dyDescent="0.3">
      <c r="P217848" s="83"/>
    </row>
    <row r="217849" spans="16:16" x14ac:dyDescent="0.3">
      <c r="P217849" s="83"/>
    </row>
    <row r="217850" spans="16:16" x14ac:dyDescent="0.3">
      <c r="P217850" s="83"/>
    </row>
    <row r="217851" spans="16:16" x14ac:dyDescent="0.3">
      <c r="P217851" s="83"/>
    </row>
    <row r="217852" spans="16:16" x14ac:dyDescent="0.3">
      <c r="P217852" s="83"/>
    </row>
    <row r="217853" spans="16:16" x14ac:dyDescent="0.3">
      <c r="P217853" s="83"/>
    </row>
    <row r="217854" spans="16:16" x14ac:dyDescent="0.3">
      <c r="P217854" s="83"/>
    </row>
    <row r="217855" spans="16:16" x14ac:dyDescent="0.3">
      <c r="P217855" s="83"/>
    </row>
    <row r="217856" spans="16:16" x14ac:dyDescent="0.3">
      <c r="P217856" s="83"/>
    </row>
    <row r="217857" spans="16:16" x14ac:dyDescent="0.3">
      <c r="P217857" s="83"/>
    </row>
    <row r="217858" spans="16:16" x14ac:dyDescent="0.3">
      <c r="P217858" s="83"/>
    </row>
    <row r="217859" spans="16:16" x14ac:dyDescent="0.3">
      <c r="P217859" s="83"/>
    </row>
    <row r="217860" spans="16:16" x14ac:dyDescent="0.3">
      <c r="P217860" s="83"/>
    </row>
    <row r="217861" spans="16:16" x14ac:dyDescent="0.3">
      <c r="P217861" s="83"/>
    </row>
    <row r="217862" spans="16:16" x14ac:dyDescent="0.3">
      <c r="P217862" s="83"/>
    </row>
    <row r="217863" spans="16:16" x14ac:dyDescent="0.3">
      <c r="P217863" s="83"/>
    </row>
    <row r="217864" spans="16:16" x14ac:dyDescent="0.3">
      <c r="P217864" s="83"/>
    </row>
    <row r="217865" spans="16:16" x14ac:dyDescent="0.3">
      <c r="P217865" s="83"/>
    </row>
    <row r="217866" spans="16:16" x14ac:dyDescent="0.3">
      <c r="P217866" s="83"/>
    </row>
    <row r="217867" spans="16:16" x14ac:dyDescent="0.3">
      <c r="P217867" s="83"/>
    </row>
    <row r="217868" spans="16:16" x14ac:dyDescent="0.3">
      <c r="P217868" s="83"/>
    </row>
    <row r="217869" spans="16:16" x14ac:dyDescent="0.3">
      <c r="P217869" s="83"/>
    </row>
    <row r="217870" spans="16:16" x14ac:dyDescent="0.3">
      <c r="P217870" s="83"/>
    </row>
    <row r="217871" spans="16:16" x14ac:dyDescent="0.3">
      <c r="P217871" s="83"/>
    </row>
    <row r="217872" spans="16:16" x14ac:dyDescent="0.3">
      <c r="P217872" s="83"/>
    </row>
    <row r="217873" spans="16:16" x14ac:dyDescent="0.3">
      <c r="P217873" s="83"/>
    </row>
    <row r="217874" spans="16:16" x14ac:dyDescent="0.3">
      <c r="P217874" s="83"/>
    </row>
    <row r="217875" spans="16:16" x14ac:dyDescent="0.3">
      <c r="P217875" s="83"/>
    </row>
    <row r="217876" spans="16:16" x14ac:dyDescent="0.3">
      <c r="P217876" s="83"/>
    </row>
    <row r="217877" spans="16:16" x14ac:dyDescent="0.3">
      <c r="P217877" s="83"/>
    </row>
    <row r="217878" spans="16:16" x14ac:dyDescent="0.3">
      <c r="P217878" s="83"/>
    </row>
    <row r="217879" spans="16:16" x14ac:dyDescent="0.3">
      <c r="P217879" s="83"/>
    </row>
    <row r="217880" spans="16:16" x14ac:dyDescent="0.3">
      <c r="P217880" s="83"/>
    </row>
    <row r="217881" spans="16:16" x14ac:dyDescent="0.3">
      <c r="P217881" s="83"/>
    </row>
    <row r="217882" spans="16:16" x14ac:dyDescent="0.3">
      <c r="P217882" s="83"/>
    </row>
    <row r="217883" spans="16:16" x14ac:dyDescent="0.3">
      <c r="P217883" s="83"/>
    </row>
    <row r="217884" spans="16:16" x14ac:dyDescent="0.3">
      <c r="P217884" s="83"/>
    </row>
    <row r="217885" spans="16:16" x14ac:dyDescent="0.3">
      <c r="P217885" s="83"/>
    </row>
    <row r="217886" spans="16:16" x14ac:dyDescent="0.3">
      <c r="P217886" s="83"/>
    </row>
    <row r="217887" spans="16:16" x14ac:dyDescent="0.3">
      <c r="P217887" s="83"/>
    </row>
    <row r="217888" spans="16:16" x14ac:dyDescent="0.3">
      <c r="P217888" s="83"/>
    </row>
    <row r="217889" spans="16:16" x14ac:dyDescent="0.3">
      <c r="P217889" s="83"/>
    </row>
    <row r="217890" spans="16:16" x14ac:dyDescent="0.3">
      <c r="P217890" s="83"/>
    </row>
    <row r="217891" spans="16:16" x14ac:dyDescent="0.3">
      <c r="P217891" s="83"/>
    </row>
    <row r="217892" spans="16:16" x14ac:dyDescent="0.3">
      <c r="P217892" s="83"/>
    </row>
    <row r="217893" spans="16:16" x14ac:dyDescent="0.3">
      <c r="P217893" s="83"/>
    </row>
    <row r="217894" spans="16:16" x14ac:dyDescent="0.3">
      <c r="P217894" s="83"/>
    </row>
    <row r="217895" spans="16:16" x14ac:dyDescent="0.3">
      <c r="P217895" s="83"/>
    </row>
    <row r="217896" spans="16:16" x14ac:dyDescent="0.3">
      <c r="P217896" s="83"/>
    </row>
    <row r="217897" spans="16:16" x14ac:dyDescent="0.3">
      <c r="P217897" s="83"/>
    </row>
    <row r="217898" spans="16:16" x14ac:dyDescent="0.3">
      <c r="P217898" s="83"/>
    </row>
    <row r="217899" spans="16:16" x14ac:dyDescent="0.3">
      <c r="P217899" s="83"/>
    </row>
    <row r="217900" spans="16:16" x14ac:dyDescent="0.3">
      <c r="P217900" s="83"/>
    </row>
    <row r="217901" spans="16:16" x14ac:dyDescent="0.3">
      <c r="P217901" s="83"/>
    </row>
    <row r="217902" spans="16:16" x14ac:dyDescent="0.3">
      <c r="P217902" s="83"/>
    </row>
    <row r="217903" spans="16:16" x14ac:dyDescent="0.3">
      <c r="P217903" s="83"/>
    </row>
    <row r="217904" spans="16:16" x14ac:dyDescent="0.3">
      <c r="P217904" s="83"/>
    </row>
    <row r="217905" spans="16:16" x14ac:dyDescent="0.3">
      <c r="P217905" s="83"/>
    </row>
    <row r="217906" spans="16:16" x14ac:dyDescent="0.3">
      <c r="P217906" s="83"/>
    </row>
    <row r="217907" spans="16:16" x14ac:dyDescent="0.3">
      <c r="P217907" s="83"/>
    </row>
    <row r="217908" spans="16:16" x14ac:dyDescent="0.3">
      <c r="P217908" s="83"/>
    </row>
    <row r="217909" spans="16:16" x14ac:dyDescent="0.3">
      <c r="P217909" s="83"/>
    </row>
    <row r="217910" spans="16:16" x14ac:dyDescent="0.3">
      <c r="P217910" s="83"/>
    </row>
    <row r="217911" spans="16:16" x14ac:dyDescent="0.3">
      <c r="P217911" s="83"/>
    </row>
    <row r="217912" spans="16:16" x14ac:dyDescent="0.3">
      <c r="P217912" s="83"/>
    </row>
    <row r="217913" spans="16:16" x14ac:dyDescent="0.3">
      <c r="P217913" s="83"/>
    </row>
    <row r="217914" spans="16:16" x14ac:dyDescent="0.3">
      <c r="P217914" s="83"/>
    </row>
    <row r="217915" spans="16:16" x14ac:dyDescent="0.3">
      <c r="P217915" s="83"/>
    </row>
    <row r="217916" spans="16:16" x14ac:dyDescent="0.3">
      <c r="P217916" s="83"/>
    </row>
    <row r="217917" spans="16:16" x14ac:dyDescent="0.3">
      <c r="P217917" s="83"/>
    </row>
    <row r="217918" spans="16:16" x14ac:dyDescent="0.3">
      <c r="P217918" s="83"/>
    </row>
    <row r="217919" spans="16:16" x14ac:dyDescent="0.3">
      <c r="P217919" s="83"/>
    </row>
    <row r="217920" spans="16:16" x14ac:dyDescent="0.3">
      <c r="P217920" s="83"/>
    </row>
    <row r="217921" spans="16:16" x14ac:dyDescent="0.3">
      <c r="P217921" s="83"/>
    </row>
    <row r="217922" spans="16:16" x14ac:dyDescent="0.3">
      <c r="P217922" s="83"/>
    </row>
    <row r="217923" spans="16:16" x14ac:dyDescent="0.3">
      <c r="P217923" s="83"/>
    </row>
    <row r="217924" spans="16:16" x14ac:dyDescent="0.3">
      <c r="P217924" s="83"/>
    </row>
    <row r="217925" spans="16:16" x14ac:dyDescent="0.3">
      <c r="P217925" s="83"/>
    </row>
    <row r="217926" spans="16:16" x14ac:dyDescent="0.3">
      <c r="P217926" s="83"/>
    </row>
    <row r="217927" spans="16:16" x14ac:dyDescent="0.3">
      <c r="P217927" s="83"/>
    </row>
    <row r="217928" spans="16:16" x14ac:dyDescent="0.3">
      <c r="P217928" s="83"/>
    </row>
    <row r="217929" spans="16:16" x14ac:dyDescent="0.3">
      <c r="P217929" s="83"/>
    </row>
    <row r="217930" spans="16:16" x14ac:dyDescent="0.3">
      <c r="P217930" s="83"/>
    </row>
    <row r="217931" spans="16:16" x14ac:dyDescent="0.3">
      <c r="P217931" s="83"/>
    </row>
    <row r="217932" spans="16:16" x14ac:dyDescent="0.3">
      <c r="P217932" s="83"/>
    </row>
    <row r="217933" spans="16:16" x14ac:dyDescent="0.3">
      <c r="P217933" s="83"/>
    </row>
    <row r="217934" spans="16:16" x14ac:dyDescent="0.3">
      <c r="P217934" s="83"/>
    </row>
    <row r="217935" spans="16:16" x14ac:dyDescent="0.3">
      <c r="P217935" s="83"/>
    </row>
    <row r="217936" spans="16:16" x14ac:dyDescent="0.3">
      <c r="P217936" s="83"/>
    </row>
    <row r="217937" spans="16:16" x14ac:dyDescent="0.3">
      <c r="P217937" s="83"/>
    </row>
    <row r="217938" spans="16:16" x14ac:dyDescent="0.3">
      <c r="P217938" s="83"/>
    </row>
    <row r="217939" spans="16:16" x14ac:dyDescent="0.3">
      <c r="P217939" s="83"/>
    </row>
    <row r="217940" spans="16:16" x14ac:dyDescent="0.3">
      <c r="P217940" s="83"/>
    </row>
    <row r="217941" spans="16:16" x14ac:dyDescent="0.3">
      <c r="P217941" s="83"/>
    </row>
    <row r="217942" spans="16:16" x14ac:dyDescent="0.3">
      <c r="P217942" s="83"/>
    </row>
    <row r="217943" spans="16:16" x14ac:dyDescent="0.3">
      <c r="P217943" s="83"/>
    </row>
    <row r="217944" spans="16:16" x14ac:dyDescent="0.3">
      <c r="P217944" s="83"/>
    </row>
    <row r="217945" spans="16:16" x14ac:dyDescent="0.3">
      <c r="P217945" s="83"/>
    </row>
    <row r="217946" spans="16:16" x14ac:dyDescent="0.3">
      <c r="P217946" s="83"/>
    </row>
    <row r="217947" spans="16:16" x14ac:dyDescent="0.3">
      <c r="P217947" s="83"/>
    </row>
    <row r="217948" spans="16:16" x14ac:dyDescent="0.3">
      <c r="P217948" s="83"/>
    </row>
    <row r="217949" spans="16:16" x14ac:dyDescent="0.3">
      <c r="P217949" s="83"/>
    </row>
    <row r="217950" spans="16:16" x14ac:dyDescent="0.3">
      <c r="P217950" s="83"/>
    </row>
    <row r="217951" spans="16:16" x14ac:dyDescent="0.3">
      <c r="P217951" s="83"/>
    </row>
    <row r="217952" spans="16:16" x14ac:dyDescent="0.3">
      <c r="P217952" s="83"/>
    </row>
    <row r="217953" spans="16:16" x14ac:dyDescent="0.3">
      <c r="P217953" s="83"/>
    </row>
    <row r="217954" spans="16:16" x14ac:dyDescent="0.3">
      <c r="P217954" s="83"/>
    </row>
    <row r="217955" spans="16:16" x14ac:dyDescent="0.3">
      <c r="P217955" s="83"/>
    </row>
    <row r="217956" spans="16:16" x14ac:dyDescent="0.3">
      <c r="P217956" s="83"/>
    </row>
    <row r="217957" spans="16:16" x14ac:dyDescent="0.3">
      <c r="P217957" s="83"/>
    </row>
    <row r="217958" spans="16:16" x14ac:dyDescent="0.3">
      <c r="P217958" s="83"/>
    </row>
    <row r="217959" spans="16:16" x14ac:dyDescent="0.3">
      <c r="P217959" s="83"/>
    </row>
    <row r="217960" spans="16:16" x14ac:dyDescent="0.3">
      <c r="P217960" s="83"/>
    </row>
    <row r="217961" spans="16:16" x14ac:dyDescent="0.3">
      <c r="P217961" s="83"/>
    </row>
    <row r="217962" spans="16:16" x14ac:dyDescent="0.3">
      <c r="P217962" s="83"/>
    </row>
    <row r="217963" spans="16:16" x14ac:dyDescent="0.3">
      <c r="P217963" s="83"/>
    </row>
    <row r="217964" spans="16:16" x14ac:dyDescent="0.3">
      <c r="P217964" s="83"/>
    </row>
    <row r="217965" spans="16:16" x14ac:dyDescent="0.3">
      <c r="P217965" s="83"/>
    </row>
    <row r="217966" spans="16:16" x14ac:dyDescent="0.3">
      <c r="P217966" s="83"/>
    </row>
    <row r="217967" spans="16:16" x14ac:dyDescent="0.3">
      <c r="P217967" s="83"/>
    </row>
    <row r="217968" spans="16:16" x14ac:dyDescent="0.3">
      <c r="P217968" s="83"/>
    </row>
    <row r="217969" spans="16:16" x14ac:dyDescent="0.3">
      <c r="P217969" s="83"/>
    </row>
    <row r="217970" spans="16:16" x14ac:dyDescent="0.3">
      <c r="P217970" s="83"/>
    </row>
    <row r="217971" spans="16:16" x14ac:dyDescent="0.3">
      <c r="P217971" s="83"/>
    </row>
    <row r="217972" spans="16:16" x14ac:dyDescent="0.3">
      <c r="P217972" s="83"/>
    </row>
    <row r="217973" spans="16:16" x14ac:dyDescent="0.3">
      <c r="P217973" s="83"/>
    </row>
    <row r="217974" spans="16:16" x14ac:dyDescent="0.3">
      <c r="P217974" s="83"/>
    </row>
    <row r="217975" spans="16:16" x14ac:dyDescent="0.3">
      <c r="P217975" s="83"/>
    </row>
    <row r="217976" spans="16:16" x14ac:dyDescent="0.3">
      <c r="P217976" s="83"/>
    </row>
    <row r="217977" spans="16:16" x14ac:dyDescent="0.3">
      <c r="P217977" s="83"/>
    </row>
    <row r="217978" spans="16:16" x14ac:dyDescent="0.3">
      <c r="P217978" s="83"/>
    </row>
    <row r="217979" spans="16:16" x14ac:dyDescent="0.3">
      <c r="P217979" s="83"/>
    </row>
    <row r="217980" spans="16:16" x14ac:dyDescent="0.3">
      <c r="P217980" s="83"/>
    </row>
    <row r="217981" spans="16:16" x14ac:dyDescent="0.3">
      <c r="P217981" s="83"/>
    </row>
    <row r="217982" spans="16:16" x14ac:dyDescent="0.3">
      <c r="P217982" s="83"/>
    </row>
    <row r="217983" spans="16:16" x14ac:dyDescent="0.3">
      <c r="P217983" s="83"/>
    </row>
    <row r="217984" spans="16:16" x14ac:dyDescent="0.3">
      <c r="P217984" s="83"/>
    </row>
    <row r="217985" spans="16:16" x14ac:dyDescent="0.3">
      <c r="P217985" s="83"/>
    </row>
    <row r="217986" spans="16:16" x14ac:dyDescent="0.3">
      <c r="P217986" s="83"/>
    </row>
    <row r="217987" spans="16:16" x14ac:dyDescent="0.3">
      <c r="P217987" s="83"/>
    </row>
    <row r="217988" spans="16:16" x14ac:dyDescent="0.3">
      <c r="P217988" s="83"/>
    </row>
    <row r="217989" spans="16:16" x14ac:dyDescent="0.3">
      <c r="P217989" s="83"/>
    </row>
    <row r="217990" spans="16:16" x14ac:dyDescent="0.3">
      <c r="P217990" s="83"/>
    </row>
    <row r="217991" spans="16:16" x14ac:dyDescent="0.3">
      <c r="P217991" s="83"/>
    </row>
    <row r="217992" spans="16:16" x14ac:dyDescent="0.3">
      <c r="P217992" s="83"/>
    </row>
    <row r="217993" spans="16:16" x14ac:dyDescent="0.3">
      <c r="P217993" s="83"/>
    </row>
    <row r="217994" spans="16:16" x14ac:dyDescent="0.3">
      <c r="P217994" s="83"/>
    </row>
    <row r="217995" spans="16:16" x14ac:dyDescent="0.3">
      <c r="P217995" s="83"/>
    </row>
    <row r="217996" spans="16:16" x14ac:dyDescent="0.3">
      <c r="P217996" s="83"/>
    </row>
    <row r="217997" spans="16:16" x14ac:dyDescent="0.3">
      <c r="P217997" s="83"/>
    </row>
    <row r="217998" spans="16:16" x14ac:dyDescent="0.3">
      <c r="P217998" s="83"/>
    </row>
    <row r="217999" spans="16:16" x14ac:dyDescent="0.3">
      <c r="P217999" s="83"/>
    </row>
    <row r="218000" spans="16:16" x14ac:dyDescent="0.3">
      <c r="P218000" s="83"/>
    </row>
    <row r="218001" spans="16:16" x14ac:dyDescent="0.3">
      <c r="P218001" s="83"/>
    </row>
    <row r="218002" spans="16:16" x14ac:dyDescent="0.3">
      <c r="P218002" s="83"/>
    </row>
    <row r="218003" spans="16:16" x14ac:dyDescent="0.3">
      <c r="P218003" s="83"/>
    </row>
    <row r="218004" spans="16:16" x14ac:dyDescent="0.3">
      <c r="P218004" s="83"/>
    </row>
    <row r="218005" spans="16:16" x14ac:dyDescent="0.3">
      <c r="P218005" s="83"/>
    </row>
    <row r="218006" spans="16:16" x14ac:dyDescent="0.3">
      <c r="P218006" s="83"/>
    </row>
    <row r="218007" spans="16:16" x14ac:dyDescent="0.3">
      <c r="P218007" s="83"/>
    </row>
    <row r="218008" spans="16:16" x14ac:dyDescent="0.3">
      <c r="P218008" s="83"/>
    </row>
    <row r="218009" spans="16:16" x14ac:dyDescent="0.3">
      <c r="P218009" s="83"/>
    </row>
    <row r="218010" spans="16:16" x14ac:dyDescent="0.3">
      <c r="P218010" s="83"/>
    </row>
    <row r="218011" spans="16:16" x14ac:dyDescent="0.3">
      <c r="P218011" s="83"/>
    </row>
    <row r="218012" spans="16:16" x14ac:dyDescent="0.3">
      <c r="P218012" s="83"/>
    </row>
    <row r="218013" spans="16:16" x14ac:dyDescent="0.3">
      <c r="P218013" s="83"/>
    </row>
    <row r="218014" spans="16:16" x14ac:dyDescent="0.3">
      <c r="P218014" s="83"/>
    </row>
    <row r="218015" spans="16:16" x14ac:dyDescent="0.3">
      <c r="P218015" s="83"/>
    </row>
    <row r="218016" spans="16:16" x14ac:dyDescent="0.3">
      <c r="P218016" s="83"/>
    </row>
    <row r="218017" spans="16:16" x14ac:dyDescent="0.3">
      <c r="P218017" s="83"/>
    </row>
    <row r="218018" spans="16:16" x14ac:dyDescent="0.3">
      <c r="P218018" s="83"/>
    </row>
    <row r="218019" spans="16:16" x14ac:dyDescent="0.3">
      <c r="P218019" s="83"/>
    </row>
    <row r="218020" spans="16:16" x14ac:dyDescent="0.3">
      <c r="P218020" s="83"/>
    </row>
    <row r="218021" spans="16:16" x14ac:dyDescent="0.3">
      <c r="P218021" s="83"/>
    </row>
    <row r="218022" spans="16:16" x14ac:dyDescent="0.3">
      <c r="P218022" s="83"/>
    </row>
    <row r="218023" spans="16:16" x14ac:dyDescent="0.3">
      <c r="P218023" s="83"/>
    </row>
    <row r="218024" spans="16:16" x14ac:dyDescent="0.3">
      <c r="P218024" s="83"/>
    </row>
    <row r="218025" spans="16:16" x14ac:dyDescent="0.3">
      <c r="P218025" s="83"/>
    </row>
    <row r="218026" spans="16:16" x14ac:dyDescent="0.3">
      <c r="P218026" s="83"/>
    </row>
    <row r="218027" spans="16:16" x14ac:dyDescent="0.3">
      <c r="P218027" s="83"/>
    </row>
    <row r="218028" spans="16:16" x14ac:dyDescent="0.3">
      <c r="P218028" s="83"/>
    </row>
    <row r="218029" spans="16:16" x14ac:dyDescent="0.3">
      <c r="P218029" s="83"/>
    </row>
    <row r="218030" spans="16:16" x14ac:dyDescent="0.3">
      <c r="P218030" s="83"/>
    </row>
    <row r="218031" spans="16:16" x14ac:dyDescent="0.3">
      <c r="P218031" s="83"/>
    </row>
    <row r="218032" spans="16:16" x14ac:dyDescent="0.3">
      <c r="P218032" s="83"/>
    </row>
    <row r="218033" spans="16:16" x14ac:dyDescent="0.3">
      <c r="P218033" s="83"/>
    </row>
    <row r="218034" spans="16:16" x14ac:dyDescent="0.3">
      <c r="P218034" s="83"/>
    </row>
    <row r="218035" spans="16:16" x14ac:dyDescent="0.3">
      <c r="P218035" s="83"/>
    </row>
    <row r="218036" spans="16:16" x14ac:dyDescent="0.3">
      <c r="P218036" s="83"/>
    </row>
    <row r="218037" spans="16:16" x14ac:dyDescent="0.3">
      <c r="P218037" s="83"/>
    </row>
    <row r="218038" spans="16:16" x14ac:dyDescent="0.3">
      <c r="P218038" s="83"/>
    </row>
    <row r="218039" spans="16:16" x14ac:dyDescent="0.3">
      <c r="P218039" s="83"/>
    </row>
    <row r="218040" spans="16:16" x14ac:dyDescent="0.3">
      <c r="P218040" s="83"/>
    </row>
    <row r="218041" spans="16:16" x14ac:dyDescent="0.3">
      <c r="P218041" s="83"/>
    </row>
    <row r="218042" spans="16:16" x14ac:dyDescent="0.3">
      <c r="P218042" s="83"/>
    </row>
    <row r="218043" spans="16:16" x14ac:dyDescent="0.3">
      <c r="P218043" s="83"/>
    </row>
    <row r="218044" spans="16:16" x14ac:dyDescent="0.3">
      <c r="P218044" s="83"/>
    </row>
    <row r="218045" spans="16:16" x14ac:dyDescent="0.3">
      <c r="P218045" s="83"/>
    </row>
    <row r="218046" spans="16:16" x14ac:dyDescent="0.3">
      <c r="P218046" s="83"/>
    </row>
    <row r="218047" spans="16:16" x14ac:dyDescent="0.3">
      <c r="P218047" s="83"/>
    </row>
    <row r="218048" spans="16:16" x14ac:dyDescent="0.3">
      <c r="P218048" s="83"/>
    </row>
    <row r="218049" spans="16:16" x14ac:dyDescent="0.3">
      <c r="P218049" s="83"/>
    </row>
    <row r="218050" spans="16:16" x14ac:dyDescent="0.3">
      <c r="P218050" s="83"/>
    </row>
    <row r="218051" spans="16:16" x14ac:dyDescent="0.3">
      <c r="P218051" s="83"/>
    </row>
    <row r="218052" spans="16:16" x14ac:dyDescent="0.3">
      <c r="P218052" s="83"/>
    </row>
    <row r="218053" spans="16:16" x14ac:dyDescent="0.3">
      <c r="P218053" s="83"/>
    </row>
    <row r="218054" spans="16:16" x14ac:dyDescent="0.3">
      <c r="P218054" s="83"/>
    </row>
    <row r="218055" spans="16:16" x14ac:dyDescent="0.3">
      <c r="P218055" s="83"/>
    </row>
    <row r="218056" spans="16:16" x14ac:dyDescent="0.3">
      <c r="P218056" s="83"/>
    </row>
    <row r="218057" spans="16:16" x14ac:dyDescent="0.3">
      <c r="P218057" s="83"/>
    </row>
    <row r="218058" spans="16:16" x14ac:dyDescent="0.3">
      <c r="P218058" s="83"/>
    </row>
    <row r="218059" spans="16:16" x14ac:dyDescent="0.3">
      <c r="P218059" s="83"/>
    </row>
    <row r="218060" spans="16:16" x14ac:dyDescent="0.3">
      <c r="P218060" s="83"/>
    </row>
    <row r="218061" spans="16:16" x14ac:dyDescent="0.3">
      <c r="P218061" s="83"/>
    </row>
    <row r="218062" spans="16:16" x14ac:dyDescent="0.3">
      <c r="P218062" s="83"/>
    </row>
    <row r="218063" spans="16:16" x14ac:dyDescent="0.3">
      <c r="P218063" s="83"/>
    </row>
    <row r="218064" spans="16:16" x14ac:dyDescent="0.3">
      <c r="P218064" s="83"/>
    </row>
    <row r="218065" spans="16:16" x14ac:dyDescent="0.3">
      <c r="P218065" s="83"/>
    </row>
    <row r="218066" spans="16:16" x14ac:dyDescent="0.3">
      <c r="P218066" s="83"/>
    </row>
    <row r="218067" spans="16:16" x14ac:dyDescent="0.3">
      <c r="P218067" s="83"/>
    </row>
    <row r="218068" spans="16:16" x14ac:dyDescent="0.3">
      <c r="P218068" s="83"/>
    </row>
    <row r="218069" spans="16:16" x14ac:dyDescent="0.3">
      <c r="P218069" s="83"/>
    </row>
    <row r="218070" spans="16:16" x14ac:dyDescent="0.3">
      <c r="P218070" s="83"/>
    </row>
    <row r="218071" spans="16:16" x14ac:dyDescent="0.3">
      <c r="P218071" s="83"/>
    </row>
    <row r="218072" spans="16:16" x14ac:dyDescent="0.3">
      <c r="P218072" s="83"/>
    </row>
    <row r="218073" spans="16:16" x14ac:dyDescent="0.3">
      <c r="P218073" s="83"/>
    </row>
    <row r="218074" spans="16:16" x14ac:dyDescent="0.3">
      <c r="P218074" s="83"/>
    </row>
    <row r="218075" spans="16:16" x14ac:dyDescent="0.3">
      <c r="P218075" s="83"/>
    </row>
    <row r="218076" spans="16:16" x14ac:dyDescent="0.3">
      <c r="P218076" s="83"/>
    </row>
    <row r="218077" spans="16:16" x14ac:dyDescent="0.3">
      <c r="P218077" s="83"/>
    </row>
    <row r="218078" spans="16:16" x14ac:dyDescent="0.3">
      <c r="P218078" s="83"/>
    </row>
    <row r="218079" spans="16:16" x14ac:dyDescent="0.3">
      <c r="P218079" s="83"/>
    </row>
    <row r="218080" spans="16:16" x14ac:dyDescent="0.3">
      <c r="P218080" s="83"/>
    </row>
    <row r="218081" spans="16:16" x14ac:dyDescent="0.3">
      <c r="P218081" s="83"/>
    </row>
    <row r="218082" spans="16:16" x14ac:dyDescent="0.3">
      <c r="P218082" s="83"/>
    </row>
    <row r="218083" spans="16:16" x14ac:dyDescent="0.3">
      <c r="P218083" s="83"/>
    </row>
    <row r="218084" spans="16:16" x14ac:dyDescent="0.3">
      <c r="P218084" s="83"/>
    </row>
    <row r="218085" spans="16:16" x14ac:dyDescent="0.3">
      <c r="P218085" s="83"/>
    </row>
    <row r="218086" spans="16:16" x14ac:dyDescent="0.3">
      <c r="P218086" s="83"/>
    </row>
    <row r="218087" spans="16:16" x14ac:dyDescent="0.3">
      <c r="P218087" s="83"/>
    </row>
    <row r="218088" spans="16:16" x14ac:dyDescent="0.3">
      <c r="P218088" s="83"/>
    </row>
    <row r="218089" spans="16:16" x14ac:dyDescent="0.3">
      <c r="P218089" s="83"/>
    </row>
    <row r="218090" spans="16:16" x14ac:dyDescent="0.3">
      <c r="P218090" s="83"/>
    </row>
    <row r="218091" spans="16:16" x14ac:dyDescent="0.3">
      <c r="P218091" s="83"/>
    </row>
    <row r="218092" spans="16:16" x14ac:dyDescent="0.3">
      <c r="P218092" s="83"/>
    </row>
    <row r="218093" spans="16:16" x14ac:dyDescent="0.3">
      <c r="P218093" s="83"/>
    </row>
    <row r="218094" spans="16:16" x14ac:dyDescent="0.3">
      <c r="P218094" s="83"/>
    </row>
    <row r="218095" spans="16:16" x14ac:dyDescent="0.3">
      <c r="P218095" s="83"/>
    </row>
    <row r="218096" spans="16:16" x14ac:dyDescent="0.3">
      <c r="P218096" s="83"/>
    </row>
    <row r="218097" spans="16:16" x14ac:dyDescent="0.3">
      <c r="P218097" s="83"/>
    </row>
    <row r="218098" spans="16:16" x14ac:dyDescent="0.3">
      <c r="P218098" s="83"/>
    </row>
    <row r="218099" spans="16:16" x14ac:dyDescent="0.3">
      <c r="P218099" s="83"/>
    </row>
    <row r="218100" spans="16:16" x14ac:dyDescent="0.3">
      <c r="P218100" s="83"/>
    </row>
    <row r="218101" spans="16:16" x14ac:dyDescent="0.3">
      <c r="P218101" s="83"/>
    </row>
    <row r="218102" spans="16:16" x14ac:dyDescent="0.3">
      <c r="P218102" s="83"/>
    </row>
    <row r="218103" spans="16:16" x14ac:dyDescent="0.3">
      <c r="P218103" s="83"/>
    </row>
    <row r="218104" spans="16:16" x14ac:dyDescent="0.3">
      <c r="P218104" s="83"/>
    </row>
    <row r="218105" spans="16:16" x14ac:dyDescent="0.3">
      <c r="P218105" s="83"/>
    </row>
    <row r="218106" spans="16:16" x14ac:dyDescent="0.3">
      <c r="P218106" s="83"/>
    </row>
    <row r="218107" spans="16:16" x14ac:dyDescent="0.3">
      <c r="P218107" s="83"/>
    </row>
    <row r="218108" spans="16:16" x14ac:dyDescent="0.3">
      <c r="P218108" s="83"/>
    </row>
    <row r="218109" spans="16:16" x14ac:dyDescent="0.3">
      <c r="P218109" s="83"/>
    </row>
    <row r="218110" spans="16:16" x14ac:dyDescent="0.3">
      <c r="P218110" s="83"/>
    </row>
    <row r="218111" spans="16:16" x14ac:dyDescent="0.3">
      <c r="P218111" s="83"/>
    </row>
    <row r="218112" spans="16:16" x14ac:dyDescent="0.3">
      <c r="P218112" s="83"/>
    </row>
    <row r="218113" spans="16:16" x14ac:dyDescent="0.3">
      <c r="P218113" s="83"/>
    </row>
    <row r="218114" spans="16:16" x14ac:dyDescent="0.3">
      <c r="P218114" s="83"/>
    </row>
    <row r="218115" spans="16:16" x14ac:dyDescent="0.3">
      <c r="P218115" s="83"/>
    </row>
    <row r="218116" spans="16:16" x14ac:dyDescent="0.3">
      <c r="P218116" s="83"/>
    </row>
    <row r="218117" spans="16:16" x14ac:dyDescent="0.3">
      <c r="P218117" s="83"/>
    </row>
    <row r="218118" spans="16:16" x14ac:dyDescent="0.3">
      <c r="P218118" s="83"/>
    </row>
    <row r="218119" spans="16:16" x14ac:dyDescent="0.3">
      <c r="P218119" s="83"/>
    </row>
    <row r="218120" spans="16:16" x14ac:dyDescent="0.3">
      <c r="P218120" s="83"/>
    </row>
    <row r="218121" spans="16:16" x14ac:dyDescent="0.3">
      <c r="P218121" s="83"/>
    </row>
    <row r="218122" spans="16:16" x14ac:dyDescent="0.3">
      <c r="P218122" s="83"/>
    </row>
    <row r="218123" spans="16:16" x14ac:dyDescent="0.3">
      <c r="P218123" s="83"/>
    </row>
    <row r="218124" spans="16:16" x14ac:dyDescent="0.3">
      <c r="P218124" s="83"/>
    </row>
    <row r="218125" spans="16:16" x14ac:dyDescent="0.3">
      <c r="P218125" s="83"/>
    </row>
    <row r="218126" spans="16:16" x14ac:dyDescent="0.3">
      <c r="P218126" s="83"/>
    </row>
    <row r="218127" spans="16:16" x14ac:dyDescent="0.3">
      <c r="P218127" s="83"/>
    </row>
    <row r="218128" spans="16:16" x14ac:dyDescent="0.3">
      <c r="P218128" s="83"/>
    </row>
    <row r="218129" spans="16:16" x14ac:dyDescent="0.3">
      <c r="P218129" s="83"/>
    </row>
    <row r="218130" spans="16:16" x14ac:dyDescent="0.3">
      <c r="P218130" s="83"/>
    </row>
    <row r="218131" spans="16:16" x14ac:dyDescent="0.3">
      <c r="P218131" s="83"/>
    </row>
    <row r="218132" spans="16:16" x14ac:dyDescent="0.3">
      <c r="P218132" s="83"/>
    </row>
    <row r="218133" spans="16:16" x14ac:dyDescent="0.3">
      <c r="P218133" s="83"/>
    </row>
    <row r="218134" spans="16:16" x14ac:dyDescent="0.3">
      <c r="P218134" s="83"/>
    </row>
    <row r="218135" spans="16:16" x14ac:dyDescent="0.3">
      <c r="P218135" s="83"/>
    </row>
    <row r="218136" spans="16:16" x14ac:dyDescent="0.3">
      <c r="P218136" s="83"/>
    </row>
    <row r="218137" spans="16:16" x14ac:dyDescent="0.3">
      <c r="P218137" s="83"/>
    </row>
    <row r="218138" spans="16:16" x14ac:dyDescent="0.3">
      <c r="P218138" s="83"/>
    </row>
    <row r="218139" spans="16:16" x14ac:dyDescent="0.3">
      <c r="P218139" s="83"/>
    </row>
    <row r="218140" spans="16:16" x14ac:dyDescent="0.3">
      <c r="P218140" s="83"/>
    </row>
    <row r="218141" spans="16:16" x14ac:dyDescent="0.3">
      <c r="P218141" s="83"/>
    </row>
    <row r="218142" spans="16:16" x14ac:dyDescent="0.3">
      <c r="P218142" s="83"/>
    </row>
    <row r="218143" spans="16:16" x14ac:dyDescent="0.3">
      <c r="P218143" s="83"/>
    </row>
    <row r="218144" spans="16:16" x14ac:dyDescent="0.3">
      <c r="P218144" s="83"/>
    </row>
    <row r="218145" spans="16:16" x14ac:dyDescent="0.3">
      <c r="P218145" s="83"/>
    </row>
    <row r="218146" spans="16:16" x14ac:dyDescent="0.3">
      <c r="P218146" s="83"/>
    </row>
    <row r="218147" spans="16:16" x14ac:dyDescent="0.3">
      <c r="P218147" s="83"/>
    </row>
    <row r="218148" spans="16:16" x14ac:dyDescent="0.3">
      <c r="P218148" s="83"/>
    </row>
    <row r="218149" spans="16:16" x14ac:dyDescent="0.3">
      <c r="P218149" s="83"/>
    </row>
    <row r="218150" spans="16:16" x14ac:dyDescent="0.3">
      <c r="P218150" s="83"/>
    </row>
    <row r="218151" spans="16:16" x14ac:dyDescent="0.3">
      <c r="P218151" s="83"/>
    </row>
    <row r="218152" spans="16:16" x14ac:dyDescent="0.3">
      <c r="P218152" s="83"/>
    </row>
    <row r="218153" spans="16:16" x14ac:dyDescent="0.3">
      <c r="P218153" s="83"/>
    </row>
    <row r="218154" spans="16:16" x14ac:dyDescent="0.3">
      <c r="P218154" s="83"/>
    </row>
    <row r="218155" spans="16:16" x14ac:dyDescent="0.3">
      <c r="P218155" s="83"/>
    </row>
    <row r="218156" spans="16:16" x14ac:dyDescent="0.3">
      <c r="P218156" s="83"/>
    </row>
    <row r="218157" spans="16:16" x14ac:dyDescent="0.3">
      <c r="P218157" s="83"/>
    </row>
    <row r="218158" spans="16:16" x14ac:dyDescent="0.3">
      <c r="P218158" s="83"/>
    </row>
    <row r="218159" spans="16:16" x14ac:dyDescent="0.3">
      <c r="P218159" s="83"/>
    </row>
    <row r="218160" spans="16:16" x14ac:dyDescent="0.3">
      <c r="P218160" s="83"/>
    </row>
    <row r="218161" spans="16:16" x14ac:dyDescent="0.3">
      <c r="P218161" s="83"/>
    </row>
    <row r="218162" spans="16:16" x14ac:dyDescent="0.3">
      <c r="P218162" s="83"/>
    </row>
    <row r="218163" spans="16:16" x14ac:dyDescent="0.3">
      <c r="P218163" s="83"/>
    </row>
    <row r="218164" spans="16:16" x14ac:dyDescent="0.3">
      <c r="P218164" s="83"/>
    </row>
    <row r="218165" spans="16:16" x14ac:dyDescent="0.3">
      <c r="P218165" s="83"/>
    </row>
    <row r="218166" spans="16:16" x14ac:dyDescent="0.3">
      <c r="P218166" s="83"/>
    </row>
    <row r="218167" spans="16:16" x14ac:dyDescent="0.3">
      <c r="P218167" s="83"/>
    </row>
    <row r="218168" spans="16:16" x14ac:dyDescent="0.3">
      <c r="P218168" s="83"/>
    </row>
    <row r="218169" spans="16:16" x14ac:dyDescent="0.3">
      <c r="P218169" s="83"/>
    </row>
    <row r="218170" spans="16:16" x14ac:dyDescent="0.3">
      <c r="P218170" s="83"/>
    </row>
    <row r="218171" spans="16:16" x14ac:dyDescent="0.3">
      <c r="P218171" s="83"/>
    </row>
    <row r="218172" spans="16:16" x14ac:dyDescent="0.3">
      <c r="P218172" s="83"/>
    </row>
    <row r="218173" spans="16:16" x14ac:dyDescent="0.3">
      <c r="P218173" s="83"/>
    </row>
    <row r="218174" spans="16:16" x14ac:dyDescent="0.3">
      <c r="P218174" s="83"/>
    </row>
    <row r="218175" spans="16:16" x14ac:dyDescent="0.3">
      <c r="P218175" s="83"/>
    </row>
    <row r="218176" spans="16:16" x14ac:dyDescent="0.3">
      <c r="P218176" s="83"/>
    </row>
    <row r="218177" spans="16:16" x14ac:dyDescent="0.3">
      <c r="P218177" s="83"/>
    </row>
    <row r="218178" spans="16:16" x14ac:dyDescent="0.3">
      <c r="P218178" s="83"/>
    </row>
    <row r="218179" spans="16:16" x14ac:dyDescent="0.3">
      <c r="P218179" s="83"/>
    </row>
    <row r="218180" spans="16:16" x14ac:dyDescent="0.3">
      <c r="P218180" s="83"/>
    </row>
    <row r="218181" spans="16:16" x14ac:dyDescent="0.3">
      <c r="P218181" s="83"/>
    </row>
    <row r="218182" spans="16:16" x14ac:dyDescent="0.3">
      <c r="P218182" s="83"/>
    </row>
    <row r="218183" spans="16:16" x14ac:dyDescent="0.3">
      <c r="P218183" s="83"/>
    </row>
    <row r="218184" spans="16:16" x14ac:dyDescent="0.3">
      <c r="P218184" s="83"/>
    </row>
    <row r="218185" spans="16:16" x14ac:dyDescent="0.3">
      <c r="P218185" s="83"/>
    </row>
    <row r="218186" spans="16:16" x14ac:dyDescent="0.3">
      <c r="P218186" s="83"/>
    </row>
    <row r="218187" spans="16:16" x14ac:dyDescent="0.3">
      <c r="P218187" s="83"/>
    </row>
    <row r="218188" spans="16:16" x14ac:dyDescent="0.3">
      <c r="P218188" s="83"/>
    </row>
    <row r="218189" spans="16:16" x14ac:dyDescent="0.3">
      <c r="P218189" s="83"/>
    </row>
    <row r="218190" spans="16:16" x14ac:dyDescent="0.3">
      <c r="P218190" s="83"/>
    </row>
    <row r="218191" spans="16:16" x14ac:dyDescent="0.3">
      <c r="P218191" s="83"/>
    </row>
    <row r="218192" spans="16:16" x14ac:dyDescent="0.3">
      <c r="P218192" s="83"/>
    </row>
    <row r="218193" spans="16:16" x14ac:dyDescent="0.3">
      <c r="P218193" s="83"/>
    </row>
    <row r="218194" spans="16:16" x14ac:dyDescent="0.3">
      <c r="P218194" s="83"/>
    </row>
    <row r="218195" spans="16:16" x14ac:dyDescent="0.3">
      <c r="P218195" s="83"/>
    </row>
    <row r="218196" spans="16:16" x14ac:dyDescent="0.3">
      <c r="P218196" s="83"/>
    </row>
    <row r="218197" spans="16:16" x14ac:dyDescent="0.3">
      <c r="P218197" s="83"/>
    </row>
    <row r="218198" spans="16:16" x14ac:dyDescent="0.3">
      <c r="P218198" s="83"/>
    </row>
    <row r="218199" spans="16:16" x14ac:dyDescent="0.3">
      <c r="P218199" s="83"/>
    </row>
    <row r="218200" spans="16:16" x14ac:dyDescent="0.3">
      <c r="P218200" s="83"/>
    </row>
    <row r="218201" spans="16:16" x14ac:dyDescent="0.3">
      <c r="P218201" s="83"/>
    </row>
    <row r="218202" spans="16:16" x14ac:dyDescent="0.3">
      <c r="P218202" s="83"/>
    </row>
    <row r="218203" spans="16:16" x14ac:dyDescent="0.3">
      <c r="P218203" s="83"/>
    </row>
    <row r="218204" spans="16:16" x14ac:dyDescent="0.3">
      <c r="P218204" s="83"/>
    </row>
    <row r="218205" spans="16:16" x14ac:dyDescent="0.3">
      <c r="P218205" s="83"/>
    </row>
    <row r="218206" spans="16:16" x14ac:dyDescent="0.3">
      <c r="P218206" s="83"/>
    </row>
    <row r="218207" spans="16:16" x14ac:dyDescent="0.3">
      <c r="P218207" s="83"/>
    </row>
    <row r="218208" spans="16:16" x14ac:dyDescent="0.3">
      <c r="P218208" s="83"/>
    </row>
    <row r="218209" spans="16:16" x14ac:dyDescent="0.3">
      <c r="P218209" s="83"/>
    </row>
    <row r="218210" spans="16:16" x14ac:dyDescent="0.3">
      <c r="P218210" s="83"/>
    </row>
    <row r="218211" spans="16:16" x14ac:dyDescent="0.3">
      <c r="P218211" s="83"/>
    </row>
    <row r="218212" spans="16:16" x14ac:dyDescent="0.3">
      <c r="P218212" s="83"/>
    </row>
    <row r="218213" spans="16:16" x14ac:dyDescent="0.3">
      <c r="P218213" s="83"/>
    </row>
    <row r="218214" spans="16:16" x14ac:dyDescent="0.3">
      <c r="P218214" s="83"/>
    </row>
    <row r="218215" spans="16:16" x14ac:dyDescent="0.3">
      <c r="P218215" s="83"/>
    </row>
    <row r="218216" spans="16:16" x14ac:dyDescent="0.3">
      <c r="P218216" s="83"/>
    </row>
    <row r="218217" spans="16:16" x14ac:dyDescent="0.3">
      <c r="P218217" s="83"/>
    </row>
    <row r="218218" spans="16:16" x14ac:dyDescent="0.3">
      <c r="P218218" s="83"/>
    </row>
    <row r="218219" spans="16:16" x14ac:dyDescent="0.3">
      <c r="P218219" s="83"/>
    </row>
    <row r="218220" spans="16:16" x14ac:dyDescent="0.3">
      <c r="P218220" s="83"/>
    </row>
    <row r="218221" spans="16:16" x14ac:dyDescent="0.3">
      <c r="P218221" s="83"/>
    </row>
    <row r="218222" spans="16:16" x14ac:dyDescent="0.3">
      <c r="P218222" s="83"/>
    </row>
    <row r="218223" spans="16:16" x14ac:dyDescent="0.3">
      <c r="P218223" s="83"/>
    </row>
    <row r="218224" spans="16:16" x14ac:dyDescent="0.3">
      <c r="P218224" s="83"/>
    </row>
    <row r="218225" spans="16:16" x14ac:dyDescent="0.3">
      <c r="P218225" s="83"/>
    </row>
    <row r="218226" spans="16:16" x14ac:dyDescent="0.3">
      <c r="P218226" s="83"/>
    </row>
    <row r="218227" spans="16:16" x14ac:dyDescent="0.3">
      <c r="P218227" s="83"/>
    </row>
    <row r="218228" spans="16:16" x14ac:dyDescent="0.3">
      <c r="P218228" s="83"/>
    </row>
    <row r="218229" spans="16:16" x14ac:dyDescent="0.3">
      <c r="P218229" s="83"/>
    </row>
    <row r="218230" spans="16:16" x14ac:dyDescent="0.3">
      <c r="P218230" s="83"/>
    </row>
    <row r="218231" spans="16:16" x14ac:dyDescent="0.3">
      <c r="P218231" s="83"/>
    </row>
    <row r="218232" spans="16:16" x14ac:dyDescent="0.3">
      <c r="P218232" s="83"/>
    </row>
    <row r="218233" spans="16:16" x14ac:dyDescent="0.3">
      <c r="P218233" s="83"/>
    </row>
    <row r="218234" spans="16:16" x14ac:dyDescent="0.3">
      <c r="P218234" s="83"/>
    </row>
    <row r="218235" spans="16:16" x14ac:dyDescent="0.3">
      <c r="P218235" s="83"/>
    </row>
    <row r="218236" spans="16:16" x14ac:dyDescent="0.3">
      <c r="P218236" s="83"/>
    </row>
    <row r="218237" spans="16:16" x14ac:dyDescent="0.3">
      <c r="P218237" s="83"/>
    </row>
    <row r="218238" spans="16:16" x14ac:dyDescent="0.3">
      <c r="P218238" s="83"/>
    </row>
    <row r="218239" spans="16:16" x14ac:dyDescent="0.3">
      <c r="P218239" s="83"/>
    </row>
    <row r="218240" spans="16:16" x14ac:dyDescent="0.3">
      <c r="P218240" s="83"/>
    </row>
    <row r="218241" spans="16:16" x14ac:dyDescent="0.3">
      <c r="P218241" s="83"/>
    </row>
    <row r="218242" spans="16:16" x14ac:dyDescent="0.3">
      <c r="P218242" s="83"/>
    </row>
    <row r="218243" spans="16:16" x14ac:dyDescent="0.3">
      <c r="P218243" s="83"/>
    </row>
    <row r="218244" spans="16:16" x14ac:dyDescent="0.3">
      <c r="P218244" s="83"/>
    </row>
    <row r="218245" spans="16:16" x14ac:dyDescent="0.3">
      <c r="P218245" s="83"/>
    </row>
    <row r="218246" spans="16:16" x14ac:dyDescent="0.3">
      <c r="P218246" s="83"/>
    </row>
    <row r="218247" spans="16:16" x14ac:dyDescent="0.3">
      <c r="P218247" s="83"/>
    </row>
    <row r="218248" spans="16:16" x14ac:dyDescent="0.3">
      <c r="P218248" s="83"/>
    </row>
    <row r="218249" spans="16:16" x14ac:dyDescent="0.3">
      <c r="P218249" s="83"/>
    </row>
    <row r="218250" spans="16:16" x14ac:dyDescent="0.3">
      <c r="P218250" s="83"/>
    </row>
    <row r="218251" spans="16:16" x14ac:dyDescent="0.3">
      <c r="P218251" s="83"/>
    </row>
    <row r="218252" spans="16:16" x14ac:dyDescent="0.3">
      <c r="P218252" s="83"/>
    </row>
    <row r="218253" spans="16:16" x14ac:dyDescent="0.3">
      <c r="P218253" s="83"/>
    </row>
    <row r="218254" spans="16:16" x14ac:dyDescent="0.3">
      <c r="P218254" s="83"/>
    </row>
    <row r="218255" spans="16:16" x14ac:dyDescent="0.3">
      <c r="P218255" s="83"/>
    </row>
    <row r="218256" spans="16:16" x14ac:dyDescent="0.3">
      <c r="P218256" s="83"/>
    </row>
    <row r="218257" spans="16:16" x14ac:dyDescent="0.3">
      <c r="P218257" s="83"/>
    </row>
    <row r="218258" spans="16:16" x14ac:dyDescent="0.3">
      <c r="P218258" s="83"/>
    </row>
    <row r="218259" spans="16:16" x14ac:dyDescent="0.3">
      <c r="P218259" s="83"/>
    </row>
    <row r="218260" spans="16:16" x14ac:dyDescent="0.3">
      <c r="P218260" s="83"/>
    </row>
    <row r="218261" spans="16:16" x14ac:dyDescent="0.3">
      <c r="P218261" s="83"/>
    </row>
    <row r="218262" spans="16:16" x14ac:dyDescent="0.3">
      <c r="P218262" s="83"/>
    </row>
    <row r="218263" spans="16:16" x14ac:dyDescent="0.3">
      <c r="P218263" s="83"/>
    </row>
    <row r="218264" spans="16:16" x14ac:dyDescent="0.3">
      <c r="P218264" s="83"/>
    </row>
    <row r="218265" spans="16:16" x14ac:dyDescent="0.3">
      <c r="P218265" s="83"/>
    </row>
    <row r="218266" spans="16:16" x14ac:dyDescent="0.3">
      <c r="P218266" s="83"/>
    </row>
    <row r="218267" spans="16:16" x14ac:dyDescent="0.3">
      <c r="P218267" s="83"/>
    </row>
    <row r="218268" spans="16:16" x14ac:dyDescent="0.3">
      <c r="P218268" s="83"/>
    </row>
    <row r="218269" spans="16:16" x14ac:dyDescent="0.3">
      <c r="P218269" s="83"/>
    </row>
    <row r="218270" spans="16:16" x14ac:dyDescent="0.3">
      <c r="P218270" s="83"/>
    </row>
    <row r="218271" spans="16:16" x14ac:dyDescent="0.3">
      <c r="P218271" s="83"/>
    </row>
    <row r="218272" spans="16:16" x14ac:dyDescent="0.3">
      <c r="P218272" s="83"/>
    </row>
    <row r="218273" spans="16:16" x14ac:dyDescent="0.3">
      <c r="P218273" s="83"/>
    </row>
    <row r="218274" spans="16:16" x14ac:dyDescent="0.3">
      <c r="P218274" s="83"/>
    </row>
    <row r="218275" spans="16:16" x14ac:dyDescent="0.3">
      <c r="P218275" s="83"/>
    </row>
    <row r="218276" spans="16:16" x14ac:dyDescent="0.3">
      <c r="P218276" s="83"/>
    </row>
    <row r="218277" spans="16:16" x14ac:dyDescent="0.3">
      <c r="P218277" s="83"/>
    </row>
    <row r="218278" spans="16:16" x14ac:dyDescent="0.3">
      <c r="P218278" s="83"/>
    </row>
    <row r="218279" spans="16:16" x14ac:dyDescent="0.3">
      <c r="P218279" s="83"/>
    </row>
    <row r="218280" spans="16:16" x14ac:dyDescent="0.3">
      <c r="P218280" s="83"/>
    </row>
    <row r="218281" spans="16:16" x14ac:dyDescent="0.3">
      <c r="P218281" s="83"/>
    </row>
    <row r="218282" spans="16:16" x14ac:dyDescent="0.3">
      <c r="P218282" s="83"/>
    </row>
    <row r="218283" spans="16:16" x14ac:dyDescent="0.3">
      <c r="P218283" s="83"/>
    </row>
    <row r="218284" spans="16:16" x14ac:dyDescent="0.3">
      <c r="P218284" s="83"/>
    </row>
    <row r="218285" spans="16:16" x14ac:dyDescent="0.3">
      <c r="P218285" s="83"/>
    </row>
    <row r="218286" spans="16:16" x14ac:dyDescent="0.3">
      <c r="P218286" s="83"/>
    </row>
    <row r="218287" spans="16:16" x14ac:dyDescent="0.3">
      <c r="P218287" s="83"/>
    </row>
    <row r="218288" spans="16:16" x14ac:dyDescent="0.3">
      <c r="P218288" s="83"/>
    </row>
    <row r="218289" spans="16:16" x14ac:dyDescent="0.3">
      <c r="P218289" s="83"/>
    </row>
    <row r="218290" spans="16:16" x14ac:dyDescent="0.3">
      <c r="P218290" s="83"/>
    </row>
    <row r="218291" spans="16:16" x14ac:dyDescent="0.3">
      <c r="P218291" s="83"/>
    </row>
    <row r="218292" spans="16:16" x14ac:dyDescent="0.3">
      <c r="P218292" s="83"/>
    </row>
    <row r="218293" spans="16:16" x14ac:dyDescent="0.3">
      <c r="P218293" s="83"/>
    </row>
    <row r="218294" spans="16:16" x14ac:dyDescent="0.3">
      <c r="P218294" s="83"/>
    </row>
    <row r="218295" spans="16:16" x14ac:dyDescent="0.3">
      <c r="P218295" s="83"/>
    </row>
    <row r="218296" spans="16:16" x14ac:dyDescent="0.3">
      <c r="P218296" s="83"/>
    </row>
    <row r="218297" spans="16:16" x14ac:dyDescent="0.3">
      <c r="P218297" s="83"/>
    </row>
    <row r="218298" spans="16:16" x14ac:dyDescent="0.3">
      <c r="P218298" s="83"/>
    </row>
    <row r="218299" spans="16:16" x14ac:dyDescent="0.3">
      <c r="P218299" s="83"/>
    </row>
    <row r="218300" spans="16:16" x14ac:dyDescent="0.3">
      <c r="P218300" s="83"/>
    </row>
    <row r="218301" spans="16:16" x14ac:dyDescent="0.3">
      <c r="P218301" s="83"/>
    </row>
    <row r="218302" spans="16:16" x14ac:dyDescent="0.3">
      <c r="P218302" s="83"/>
    </row>
    <row r="218303" spans="16:16" x14ac:dyDescent="0.3">
      <c r="P218303" s="83"/>
    </row>
    <row r="218304" spans="16:16" x14ac:dyDescent="0.3">
      <c r="P218304" s="83"/>
    </row>
    <row r="218305" spans="16:16" x14ac:dyDescent="0.3">
      <c r="P218305" s="83"/>
    </row>
    <row r="218306" spans="16:16" x14ac:dyDescent="0.3">
      <c r="P218306" s="83"/>
    </row>
    <row r="218307" spans="16:16" x14ac:dyDescent="0.3">
      <c r="P218307" s="83"/>
    </row>
    <row r="218308" spans="16:16" x14ac:dyDescent="0.3">
      <c r="P218308" s="83"/>
    </row>
    <row r="218309" spans="16:16" x14ac:dyDescent="0.3">
      <c r="P218309" s="83"/>
    </row>
    <row r="218310" spans="16:16" x14ac:dyDescent="0.3">
      <c r="P218310" s="83"/>
    </row>
    <row r="218311" spans="16:16" x14ac:dyDescent="0.3">
      <c r="P218311" s="83"/>
    </row>
    <row r="218312" spans="16:16" x14ac:dyDescent="0.3">
      <c r="P218312" s="83"/>
    </row>
    <row r="218313" spans="16:16" x14ac:dyDescent="0.3">
      <c r="P218313" s="83"/>
    </row>
    <row r="218314" spans="16:16" x14ac:dyDescent="0.3">
      <c r="P218314" s="83"/>
    </row>
    <row r="218315" spans="16:16" x14ac:dyDescent="0.3">
      <c r="P218315" s="83"/>
    </row>
    <row r="218316" spans="16:16" x14ac:dyDescent="0.3">
      <c r="P218316" s="83"/>
    </row>
    <row r="218317" spans="16:16" x14ac:dyDescent="0.3">
      <c r="P218317" s="83"/>
    </row>
    <row r="218318" spans="16:16" x14ac:dyDescent="0.3">
      <c r="P218318" s="83"/>
    </row>
    <row r="218319" spans="16:16" x14ac:dyDescent="0.3">
      <c r="P218319" s="83"/>
    </row>
    <row r="218320" spans="16:16" x14ac:dyDescent="0.3">
      <c r="P218320" s="83"/>
    </row>
    <row r="218321" spans="16:16" x14ac:dyDescent="0.3">
      <c r="P218321" s="83"/>
    </row>
    <row r="218322" spans="16:16" x14ac:dyDescent="0.3">
      <c r="P218322" s="83"/>
    </row>
    <row r="218323" spans="16:16" x14ac:dyDescent="0.3">
      <c r="P218323" s="83"/>
    </row>
    <row r="218324" spans="16:16" x14ac:dyDescent="0.3">
      <c r="P218324" s="83"/>
    </row>
    <row r="218325" spans="16:16" x14ac:dyDescent="0.3">
      <c r="P218325" s="83"/>
    </row>
    <row r="218326" spans="16:16" x14ac:dyDescent="0.3">
      <c r="P218326" s="83"/>
    </row>
    <row r="218327" spans="16:16" x14ac:dyDescent="0.3">
      <c r="P218327" s="83"/>
    </row>
    <row r="218328" spans="16:16" x14ac:dyDescent="0.3">
      <c r="P218328" s="83"/>
    </row>
    <row r="218329" spans="16:16" x14ac:dyDescent="0.3">
      <c r="P218329" s="83"/>
    </row>
    <row r="218330" spans="16:16" x14ac:dyDescent="0.3">
      <c r="P218330" s="83"/>
    </row>
    <row r="218331" spans="16:16" x14ac:dyDescent="0.3">
      <c r="P218331" s="83"/>
    </row>
    <row r="218332" spans="16:16" x14ac:dyDescent="0.3">
      <c r="P218332" s="83"/>
    </row>
    <row r="218333" spans="16:16" x14ac:dyDescent="0.3">
      <c r="P218333" s="83"/>
    </row>
    <row r="218334" spans="16:16" x14ac:dyDescent="0.3">
      <c r="P218334" s="83"/>
    </row>
    <row r="218335" spans="16:16" x14ac:dyDescent="0.3">
      <c r="P218335" s="83"/>
    </row>
    <row r="218336" spans="16:16" x14ac:dyDescent="0.3">
      <c r="P218336" s="83"/>
    </row>
    <row r="218337" spans="16:16" x14ac:dyDescent="0.3">
      <c r="P218337" s="83"/>
    </row>
    <row r="218338" spans="16:16" x14ac:dyDescent="0.3">
      <c r="P218338" s="83"/>
    </row>
    <row r="218339" spans="16:16" x14ac:dyDescent="0.3">
      <c r="P218339" s="83"/>
    </row>
    <row r="218340" spans="16:16" x14ac:dyDescent="0.3">
      <c r="P218340" s="83"/>
    </row>
    <row r="218341" spans="16:16" x14ac:dyDescent="0.3">
      <c r="P218341" s="83"/>
    </row>
    <row r="218342" spans="16:16" x14ac:dyDescent="0.3">
      <c r="P218342" s="83"/>
    </row>
    <row r="218343" spans="16:16" x14ac:dyDescent="0.3">
      <c r="P218343" s="83"/>
    </row>
    <row r="218344" spans="16:16" x14ac:dyDescent="0.3">
      <c r="P218344" s="83"/>
    </row>
    <row r="218345" spans="16:16" x14ac:dyDescent="0.3">
      <c r="P218345" s="83"/>
    </row>
    <row r="218346" spans="16:16" x14ac:dyDescent="0.3">
      <c r="P218346" s="83"/>
    </row>
    <row r="218347" spans="16:16" x14ac:dyDescent="0.3">
      <c r="P218347" s="83"/>
    </row>
    <row r="218348" spans="16:16" x14ac:dyDescent="0.3">
      <c r="P218348" s="83"/>
    </row>
    <row r="218349" spans="16:16" x14ac:dyDescent="0.3">
      <c r="P218349" s="83"/>
    </row>
    <row r="218350" spans="16:16" x14ac:dyDescent="0.3">
      <c r="P218350" s="83"/>
    </row>
    <row r="218351" spans="16:16" x14ac:dyDescent="0.3">
      <c r="P218351" s="83"/>
    </row>
    <row r="218352" spans="16:16" x14ac:dyDescent="0.3">
      <c r="P218352" s="83"/>
    </row>
    <row r="218353" spans="16:16" x14ac:dyDescent="0.3">
      <c r="P218353" s="83"/>
    </row>
    <row r="218354" spans="16:16" x14ac:dyDescent="0.3">
      <c r="P218354" s="83"/>
    </row>
    <row r="218355" spans="16:16" x14ac:dyDescent="0.3">
      <c r="P218355" s="83"/>
    </row>
    <row r="218356" spans="16:16" x14ac:dyDescent="0.3">
      <c r="P218356" s="83"/>
    </row>
    <row r="218357" spans="16:16" x14ac:dyDescent="0.3">
      <c r="P218357" s="83"/>
    </row>
    <row r="218358" spans="16:16" x14ac:dyDescent="0.3">
      <c r="P218358" s="83"/>
    </row>
    <row r="218359" spans="16:16" x14ac:dyDescent="0.3">
      <c r="P218359" s="83"/>
    </row>
    <row r="218360" spans="16:16" x14ac:dyDescent="0.3">
      <c r="P218360" s="83"/>
    </row>
    <row r="218361" spans="16:16" x14ac:dyDescent="0.3">
      <c r="P218361" s="83"/>
    </row>
    <row r="218362" spans="16:16" x14ac:dyDescent="0.3">
      <c r="P218362" s="83"/>
    </row>
    <row r="218363" spans="16:16" x14ac:dyDescent="0.3">
      <c r="P218363" s="83"/>
    </row>
    <row r="218364" spans="16:16" x14ac:dyDescent="0.3">
      <c r="P218364" s="83"/>
    </row>
    <row r="218365" spans="16:16" x14ac:dyDescent="0.3">
      <c r="P218365" s="83"/>
    </row>
    <row r="218366" spans="16:16" x14ac:dyDescent="0.3">
      <c r="P218366" s="83"/>
    </row>
    <row r="218367" spans="16:16" x14ac:dyDescent="0.3">
      <c r="P218367" s="83"/>
    </row>
    <row r="218368" spans="16:16" x14ac:dyDescent="0.3">
      <c r="P218368" s="83"/>
    </row>
    <row r="218369" spans="16:16" x14ac:dyDescent="0.3">
      <c r="P218369" s="83"/>
    </row>
    <row r="218370" spans="16:16" x14ac:dyDescent="0.3">
      <c r="P218370" s="83"/>
    </row>
    <row r="218371" spans="16:16" x14ac:dyDescent="0.3">
      <c r="P218371" s="83"/>
    </row>
    <row r="218372" spans="16:16" x14ac:dyDescent="0.3">
      <c r="P218372" s="83"/>
    </row>
    <row r="218373" spans="16:16" x14ac:dyDescent="0.3">
      <c r="P218373" s="83"/>
    </row>
    <row r="218374" spans="16:16" x14ac:dyDescent="0.3">
      <c r="P218374" s="83"/>
    </row>
    <row r="218375" spans="16:16" x14ac:dyDescent="0.3">
      <c r="P218375" s="83"/>
    </row>
    <row r="218376" spans="16:16" x14ac:dyDescent="0.3">
      <c r="P218376" s="83"/>
    </row>
    <row r="218377" spans="16:16" x14ac:dyDescent="0.3">
      <c r="P218377" s="83"/>
    </row>
    <row r="218378" spans="16:16" x14ac:dyDescent="0.3">
      <c r="P218378" s="83"/>
    </row>
    <row r="218379" spans="16:16" x14ac:dyDescent="0.3">
      <c r="P218379" s="83"/>
    </row>
    <row r="218380" spans="16:16" x14ac:dyDescent="0.3">
      <c r="P218380" s="83"/>
    </row>
    <row r="218381" spans="16:16" x14ac:dyDescent="0.3">
      <c r="P218381" s="83"/>
    </row>
    <row r="218382" spans="16:16" x14ac:dyDescent="0.3">
      <c r="P218382" s="83"/>
    </row>
    <row r="218383" spans="16:16" x14ac:dyDescent="0.3">
      <c r="P218383" s="83"/>
    </row>
    <row r="218384" spans="16:16" x14ac:dyDescent="0.3">
      <c r="P218384" s="83"/>
    </row>
    <row r="218385" spans="16:16" x14ac:dyDescent="0.3">
      <c r="P218385" s="83"/>
    </row>
    <row r="218386" spans="16:16" x14ac:dyDescent="0.3">
      <c r="P218386" s="83"/>
    </row>
    <row r="218387" spans="16:16" x14ac:dyDescent="0.3">
      <c r="P218387" s="83"/>
    </row>
    <row r="218388" spans="16:16" x14ac:dyDescent="0.3">
      <c r="P218388" s="83"/>
    </row>
    <row r="218389" spans="16:16" x14ac:dyDescent="0.3">
      <c r="P218389" s="83"/>
    </row>
    <row r="218390" spans="16:16" x14ac:dyDescent="0.3">
      <c r="P218390" s="83"/>
    </row>
    <row r="218391" spans="16:16" x14ac:dyDescent="0.3">
      <c r="P218391" s="83"/>
    </row>
    <row r="218392" spans="16:16" x14ac:dyDescent="0.3">
      <c r="P218392" s="83"/>
    </row>
    <row r="218393" spans="16:16" x14ac:dyDescent="0.3">
      <c r="P218393" s="83"/>
    </row>
    <row r="218394" spans="16:16" x14ac:dyDescent="0.3">
      <c r="P218394" s="83"/>
    </row>
    <row r="218395" spans="16:16" x14ac:dyDescent="0.3">
      <c r="P218395" s="83"/>
    </row>
    <row r="218396" spans="16:16" x14ac:dyDescent="0.3">
      <c r="P218396" s="83"/>
    </row>
    <row r="218397" spans="16:16" x14ac:dyDescent="0.3">
      <c r="P218397" s="83"/>
    </row>
    <row r="218398" spans="16:16" x14ac:dyDescent="0.3">
      <c r="P218398" s="83"/>
    </row>
    <row r="218399" spans="16:16" x14ac:dyDescent="0.3">
      <c r="P218399" s="83"/>
    </row>
    <row r="218400" spans="16:16" x14ac:dyDescent="0.3">
      <c r="P218400" s="83"/>
    </row>
    <row r="218401" spans="16:16" x14ac:dyDescent="0.3">
      <c r="P218401" s="83"/>
    </row>
    <row r="218402" spans="16:16" x14ac:dyDescent="0.3">
      <c r="P218402" s="83"/>
    </row>
    <row r="218403" spans="16:16" x14ac:dyDescent="0.3">
      <c r="P218403" s="83"/>
    </row>
    <row r="218404" spans="16:16" x14ac:dyDescent="0.3">
      <c r="P218404" s="83"/>
    </row>
    <row r="218405" spans="16:16" x14ac:dyDescent="0.3">
      <c r="P218405" s="83"/>
    </row>
    <row r="218406" spans="16:16" x14ac:dyDescent="0.3">
      <c r="P218406" s="83"/>
    </row>
    <row r="218407" spans="16:16" x14ac:dyDescent="0.3">
      <c r="P218407" s="83"/>
    </row>
    <row r="218408" spans="16:16" x14ac:dyDescent="0.3">
      <c r="P218408" s="83"/>
    </row>
    <row r="218409" spans="16:16" x14ac:dyDescent="0.3">
      <c r="P218409" s="83"/>
    </row>
    <row r="218410" spans="16:16" x14ac:dyDescent="0.3">
      <c r="P218410" s="83"/>
    </row>
    <row r="218411" spans="16:16" x14ac:dyDescent="0.3">
      <c r="P218411" s="83"/>
    </row>
    <row r="218412" spans="16:16" x14ac:dyDescent="0.3">
      <c r="P218412" s="83"/>
    </row>
    <row r="218413" spans="16:16" x14ac:dyDescent="0.3">
      <c r="P218413" s="83"/>
    </row>
    <row r="218414" spans="16:16" x14ac:dyDescent="0.3">
      <c r="P218414" s="83"/>
    </row>
    <row r="218415" spans="16:16" x14ac:dyDescent="0.3">
      <c r="P218415" s="83"/>
    </row>
    <row r="218416" spans="16:16" x14ac:dyDescent="0.3">
      <c r="P218416" s="83"/>
    </row>
    <row r="218417" spans="16:16" x14ac:dyDescent="0.3">
      <c r="P218417" s="83"/>
    </row>
    <row r="218418" spans="16:16" x14ac:dyDescent="0.3">
      <c r="P218418" s="83"/>
    </row>
    <row r="218419" spans="16:16" x14ac:dyDescent="0.3">
      <c r="P218419" s="83"/>
    </row>
    <row r="218420" spans="16:16" x14ac:dyDescent="0.3">
      <c r="P218420" s="83"/>
    </row>
    <row r="218421" spans="16:16" x14ac:dyDescent="0.3">
      <c r="P218421" s="83"/>
    </row>
    <row r="218422" spans="16:16" x14ac:dyDescent="0.3">
      <c r="P218422" s="83"/>
    </row>
    <row r="218423" spans="16:16" x14ac:dyDescent="0.3">
      <c r="P218423" s="83"/>
    </row>
    <row r="218424" spans="16:16" x14ac:dyDescent="0.3">
      <c r="P218424" s="83"/>
    </row>
    <row r="218425" spans="16:16" x14ac:dyDescent="0.3">
      <c r="P218425" s="83"/>
    </row>
    <row r="218426" spans="16:16" x14ac:dyDescent="0.3">
      <c r="P218426" s="83"/>
    </row>
    <row r="218427" spans="16:16" x14ac:dyDescent="0.3">
      <c r="P218427" s="83"/>
    </row>
    <row r="218428" spans="16:16" x14ac:dyDescent="0.3">
      <c r="P218428" s="83"/>
    </row>
    <row r="218429" spans="16:16" x14ac:dyDescent="0.3">
      <c r="P218429" s="83"/>
    </row>
    <row r="218430" spans="16:16" x14ac:dyDescent="0.3">
      <c r="P218430" s="83"/>
    </row>
    <row r="218431" spans="16:16" x14ac:dyDescent="0.3">
      <c r="P218431" s="83"/>
    </row>
    <row r="218432" spans="16:16" x14ac:dyDescent="0.3">
      <c r="P218432" s="83"/>
    </row>
    <row r="218433" spans="16:16" x14ac:dyDescent="0.3">
      <c r="P218433" s="83"/>
    </row>
    <row r="218434" spans="16:16" x14ac:dyDescent="0.3">
      <c r="P218434" s="83"/>
    </row>
    <row r="218435" spans="16:16" x14ac:dyDescent="0.3">
      <c r="P218435" s="83"/>
    </row>
    <row r="218436" spans="16:16" x14ac:dyDescent="0.3">
      <c r="P218436" s="83"/>
    </row>
    <row r="218437" spans="16:16" x14ac:dyDescent="0.3">
      <c r="P218437" s="83"/>
    </row>
    <row r="218438" spans="16:16" x14ac:dyDescent="0.3">
      <c r="P218438" s="83"/>
    </row>
    <row r="218439" spans="16:16" x14ac:dyDescent="0.3">
      <c r="P218439" s="83"/>
    </row>
    <row r="218440" spans="16:16" x14ac:dyDescent="0.3">
      <c r="P218440" s="83"/>
    </row>
    <row r="218441" spans="16:16" x14ac:dyDescent="0.3">
      <c r="P218441" s="83"/>
    </row>
    <row r="218442" spans="16:16" x14ac:dyDescent="0.3">
      <c r="P218442" s="83"/>
    </row>
    <row r="218443" spans="16:16" x14ac:dyDescent="0.3">
      <c r="P218443" s="83"/>
    </row>
    <row r="218444" spans="16:16" x14ac:dyDescent="0.3">
      <c r="P218444" s="83"/>
    </row>
    <row r="218445" spans="16:16" x14ac:dyDescent="0.3">
      <c r="P218445" s="83"/>
    </row>
    <row r="218446" spans="16:16" x14ac:dyDescent="0.3">
      <c r="P218446" s="83"/>
    </row>
    <row r="218447" spans="16:16" x14ac:dyDescent="0.3">
      <c r="P218447" s="83"/>
    </row>
    <row r="218448" spans="16:16" x14ac:dyDescent="0.3">
      <c r="P218448" s="83"/>
    </row>
    <row r="218449" spans="16:16" x14ac:dyDescent="0.3">
      <c r="P218449" s="83"/>
    </row>
    <row r="218450" spans="16:16" x14ac:dyDescent="0.3">
      <c r="P218450" s="83"/>
    </row>
    <row r="218451" spans="16:16" x14ac:dyDescent="0.3">
      <c r="P218451" s="83"/>
    </row>
    <row r="218452" spans="16:16" x14ac:dyDescent="0.3">
      <c r="P218452" s="83"/>
    </row>
    <row r="218453" spans="16:16" x14ac:dyDescent="0.3">
      <c r="P218453" s="83"/>
    </row>
    <row r="218454" spans="16:16" x14ac:dyDescent="0.3">
      <c r="P218454" s="83"/>
    </row>
    <row r="218455" spans="16:16" x14ac:dyDescent="0.3">
      <c r="P218455" s="83"/>
    </row>
    <row r="218456" spans="16:16" x14ac:dyDescent="0.3">
      <c r="P218456" s="83"/>
    </row>
    <row r="218457" spans="16:16" x14ac:dyDescent="0.3">
      <c r="P218457" s="83"/>
    </row>
    <row r="218458" spans="16:16" x14ac:dyDescent="0.3">
      <c r="P218458" s="83"/>
    </row>
    <row r="218459" spans="16:16" x14ac:dyDescent="0.3">
      <c r="P218459" s="83"/>
    </row>
    <row r="218460" spans="16:16" x14ac:dyDescent="0.3">
      <c r="P218460" s="83"/>
    </row>
    <row r="218461" spans="16:16" x14ac:dyDescent="0.3">
      <c r="P218461" s="83"/>
    </row>
    <row r="218462" spans="16:16" x14ac:dyDescent="0.3">
      <c r="P218462" s="83"/>
    </row>
    <row r="218463" spans="16:16" x14ac:dyDescent="0.3">
      <c r="P218463" s="83"/>
    </row>
    <row r="218464" spans="16:16" x14ac:dyDescent="0.3">
      <c r="P218464" s="83"/>
    </row>
    <row r="218465" spans="16:16" x14ac:dyDescent="0.3">
      <c r="P218465" s="83"/>
    </row>
    <row r="218466" spans="16:16" x14ac:dyDescent="0.3">
      <c r="P218466" s="83"/>
    </row>
    <row r="218467" spans="16:16" x14ac:dyDescent="0.3">
      <c r="P218467" s="83"/>
    </row>
    <row r="218468" spans="16:16" x14ac:dyDescent="0.3">
      <c r="P218468" s="83"/>
    </row>
    <row r="218469" spans="16:16" x14ac:dyDescent="0.3">
      <c r="P218469" s="83"/>
    </row>
    <row r="218470" spans="16:16" x14ac:dyDescent="0.3">
      <c r="P218470" s="83"/>
    </row>
    <row r="218471" spans="16:16" x14ac:dyDescent="0.3">
      <c r="P218471" s="83"/>
    </row>
    <row r="218472" spans="16:16" x14ac:dyDescent="0.3">
      <c r="P218472" s="83"/>
    </row>
    <row r="218473" spans="16:16" x14ac:dyDescent="0.3">
      <c r="P218473" s="83"/>
    </row>
    <row r="218474" spans="16:16" x14ac:dyDescent="0.3">
      <c r="P218474" s="83"/>
    </row>
    <row r="218475" spans="16:16" x14ac:dyDescent="0.3">
      <c r="P218475" s="83"/>
    </row>
    <row r="218476" spans="16:16" x14ac:dyDescent="0.3">
      <c r="P218476" s="83"/>
    </row>
    <row r="218477" spans="16:16" x14ac:dyDescent="0.3">
      <c r="P218477" s="83"/>
    </row>
    <row r="218478" spans="16:16" x14ac:dyDescent="0.3">
      <c r="P218478" s="83"/>
    </row>
    <row r="218479" spans="16:16" x14ac:dyDescent="0.3">
      <c r="P218479" s="83"/>
    </row>
    <row r="218480" spans="16:16" x14ac:dyDescent="0.3">
      <c r="P218480" s="83"/>
    </row>
    <row r="218481" spans="16:16" x14ac:dyDescent="0.3">
      <c r="P218481" s="83"/>
    </row>
    <row r="218482" spans="16:16" x14ac:dyDescent="0.3">
      <c r="P218482" s="83"/>
    </row>
    <row r="218483" spans="16:16" x14ac:dyDescent="0.3">
      <c r="P218483" s="83"/>
    </row>
    <row r="218484" spans="16:16" x14ac:dyDescent="0.3">
      <c r="P218484" s="83"/>
    </row>
    <row r="218485" spans="16:16" x14ac:dyDescent="0.3">
      <c r="P218485" s="83"/>
    </row>
    <row r="218486" spans="16:16" x14ac:dyDescent="0.3">
      <c r="P218486" s="83"/>
    </row>
    <row r="218487" spans="16:16" x14ac:dyDescent="0.3">
      <c r="P218487" s="83"/>
    </row>
    <row r="218488" spans="16:16" x14ac:dyDescent="0.3">
      <c r="P218488" s="83"/>
    </row>
    <row r="218489" spans="16:16" x14ac:dyDescent="0.3">
      <c r="P218489" s="83"/>
    </row>
    <row r="218490" spans="16:16" x14ac:dyDescent="0.3">
      <c r="P218490" s="83"/>
    </row>
    <row r="218491" spans="16:16" x14ac:dyDescent="0.3">
      <c r="P218491" s="83"/>
    </row>
    <row r="218492" spans="16:16" x14ac:dyDescent="0.3">
      <c r="P218492" s="83"/>
    </row>
    <row r="218493" spans="16:16" x14ac:dyDescent="0.3">
      <c r="P218493" s="83"/>
    </row>
    <row r="218494" spans="16:16" x14ac:dyDescent="0.3">
      <c r="P218494" s="83"/>
    </row>
    <row r="218495" spans="16:16" x14ac:dyDescent="0.3">
      <c r="P218495" s="83"/>
    </row>
    <row r="218496" spans="16:16" x14ac:dyDescent="0.3">
      <c r="P218496" s="83"/>
    </row>
    <row r="218497" spans="16:16" x14ac:dyDescent="0.3">
      <c r="P218497" s="83"/>
    </row>
    <row r="218498" spans="16:16" x14ac:dyDescent="0.3">
      <c r="P218498" s="83"/>
    </row>
    <row r="218499" spans="16:16" x14ac:dyDescent="0.3">
      <c r="P218499" s="83"/>
    </row>
    <row r="218500" spans="16:16" x14ac:dyDescent="0.3">
      <c r="P218500" s="83"/>
    </row>
    <row r="218501" spans="16:16" x14ac:dyDescent="0.3">
      <c r="P218501" s="83"/>
    </row>
    <row r="218502" spans="16:16" x14ac:dyDescent="0.3">
      <c r="P218502" s="83"/>
    </row>
    <row r="218503" spans="16:16" x14ac:dyDescent="0.3">
      <c r="P218503" s="83"/>
    </row>
    <row r="218504" spans="16:16" x14ac:dyDescent="0.3">
      <c r="P218504" s="83"/>
    </row>
    <row r="218505" spans="16:16" x14ac:dyDescent="0.3">
      <c r="P218505" s="83"/>
    </row>
    <row r="218506" spans="16:16" x14ac:dyDescent="0.3">
      <c r="P218506" s="83"/>
    </row>
    <row r="218507" spans="16:16" x14ac:dyDescent="0.3">
      <c r="P218507" s="83"/>
    </row>
    <row r="218508" spans="16:16" x14ac:dyDescent="0.3">
      <c r="P218508" s="83"/>
    </row>
    <row r="218509" spans="16:16" x14ac:dyDescent="0.3">
      <c r="P218509" s="83"/>
    </row>
    <row r="218510" spans="16:16" x14ac:dyDescent="0.3">
      <c r="P218510" s="83"/>
    </row>
    <row r="218511" spans="16:16" x14ac:dyDescent="0.3">
      <c r="P218511" s="83"/>
    </row>
    <row r="218512" spans="16:16" x14ac:dyDescent="0.3">
      <c r="P218512" s="83"/>
    </row>
    <row r="218513" spans="16:16" x14ac:dyDescent="0.3">
      <c r="P218513" s="83"/>
    </row>
    <row r="218514" spans="16:16" x14ac:dyDescent="0.3">
      <c r="P218514" s="83"/>
    </row>
    <row r="218515" spans="16:16" x14ac:dyDescent="0.3">
      <c r="P218515" s="83"/>
    </row>
    <row r="218516" spans="16:16" x14ac:dyDescent="0.3">
      <c r="P218516" s="83"/>
    </row>
    <row r="218517" spans="16:16" x14ac:dyDescent="0.3">
      <c r="P218517" s="83"/>
    </row>
    <row r="218518" spans="16:16" x14ac:dyDescent="0.3">
      <c r="P218518" s="83"/>
    </row>
    <row r="218519" spans="16:16" x14ac:dyDescent="0.3">
      <c r="P218519" s="83"/>
    </row>
    <row r="218520" spans="16:16" x14ac:dyDescent="0.3">
      <c r="P218520" s="83"/>
    </row>
    <row r="218521" spans="16:16" x14ac:dyDescent="0.3">
      <c r="P218521" s="83"/>
    </row>
    <row r="218522" spans="16:16" x14ac:dyDescent="0.3">
      <c r="P218522" s="83"/>
    </row>
    <row r="218523" spans="16:16" x14ac:dyDescent="0.3">
      <c r="P218523" s="83"/>
    </row>
    <row r="218524" spans="16:16" x14ac:dyDescent="0.3">
      <c r="P218524" s="83"/>
    </row>
    <row r="218525" spans="16:16" x14ac:dyDescent="0.3">
      <c r="P218525" s="83"/>
    </row>
    <row r="218526" spans="16:16" x14ac:dyDescent="0.3">
      <c r="P218526" s="83"/>
    </row>
    <row r="218527" spans="16:16" x14ac:dyDescent="0.3">
      <c r="P218527" s="83"/>
    </row>
    <row r="218528" spans="16:16" x14ac:dyDescent="0.3">
      <c r="P218528" s="83"/>
    </row>
    <row r="218529" spans="16:16" x14ac:dyDescent="0.3">
      <c r="P218529" s="83"/>
    </row>
    <row r="218530" spans="16:16" x14ac:dyDescent="0.3">
      <c r="P218530" s="83"/>
    </row>
    <row r="218531" spans="16:16" x14ac:dyDescent="0.3">
      <c r="P218531" s="83"/>
    </row>
    <row r="218532" spans="16:16" x14ac:dyDescent="0.3">
      <c r="P218532" s="83"/>
    </row>
    <row r="218533" spans="16:16" x14ac:dyDescent="0.3">
      <c r="P218533" s="83"/>
    </row>
    <row r="218534" spans="16:16" x14ac:dyDescent="0.3">
      <c r="P218534" s="83"/>
    </row>
    <row r="218535" spans="16:16" x14ac:dyDescent="0.3">
      <c r="P218535" s="83"/>
    </row>
    <row r="218536" spans="16:16" x14ac:dyDescent="0.3">
      <c r="P218536" s="83"/>
    </row>
    <row r="218537" spans="16:16" x14ac:dyDescent="0.3">
      <c r="P218537" s="83"/>
    </row>
    <row r="218538" spans="16:16" x14ac:dyDescent="0.3">
      <c r="P218538" s="83"/>
    </row>
    <row r="218539" spans="16:16" x14ac:dyDescent="0.3">
      <c r="P218539" s="83"/>
    </row>
    <row r="218540" spans="16:16" x14ac:dyDescent="0.3">
      <c r="P218540" s="83"/>
    </row>
    <row r="218541" spans="16:16" x14ac:dyDescent="0.3">
      <c r="P218541" s="83"/>
    </row>
    <row r="218542" spans="16:16" x14ac:dyDescent="0.3">
      <c r="P218542" s="83"/>
    </row>
    <row r="218543" spans="16:16" x14ac:dyDescent="0.3">
      <c r="P218543" s="83"/>
    </row>
    <row r="218544" spans="16:16" x14ac:dyDescent="0.3">
      <c r="P218544" s="83"/>
    </row>
    <row r="218545" spans="16:16" x14ac:dyDescent="0.3">
      <c r="P218545" s="83"/>
    </row>
    <row r="218546" spans="16:16" x14ac:dyDescent="0.3">
      <c r="P218546" s="83"/>
    </row>
    <row r="218547" spans="16:16" x14ac:dyDescent="0.3">
      <c r="P218547" s="83"/>
    </row>
    <row r="218548" spans="16:16" x14ac:dyDescent="0.3">
      <c r="P218548" s="83"/>
    </row>
    <row r="218549" spans="16:16" x14ac:dyDescent="0.3">
      <c r="P218549" s="83"/>
    </row>
    <row r="218550" spans="16:16" x14ac:dyDescent="0.3">
      <c r="P218550" s="83"/>
    </row>
    <row r="218551" spans="16:16" x14ac:dyDescent="0.3">
      <c r="P218551" s="83"/>
    </row>
    <row r="218552" spans="16:16" x14ac:dyDescent="0.3">
      <c r="P218552" s="83"/>
    </row>
    <row r="218553" spans="16:16" x14ac:dyDescent="0.3">
      <c r="P218553" s="83"/>
    </row>
    <row r="218554" spans="16:16" x14ac:dyDescent="0.3">
      <c r="P218554" s="83"/>
    </row>
    <row r="218555" spans="16:16" x14ac:dyDescent="0.3">
      <c r="P218555" s="83"/>
    </row>
    <row r="218556" spans="16:16" x14ac:dyDescent="0.3">
      <c r="P218556" s="83"/>
    </row>
    <row r="218557" spans="16:16" x14ac:dyDescent="0.3">
      <c r="P218557" s="83"/>
    </row>
    <row r="218558" spans="16:16" x14ac:dyDescent="0.3">
      <c r="P218558" s="83"/>
    </row>
    <row r="218559" spans="16:16" x14ac:dyDescent="0.3">
      <c r="P218559" s="83"/>
    </row>
    <row r="218560" spans="16:16" x14ac:dyDescent="0.3">
      <c r="P218560" s="83"/>
    </row>
    <row r="218561" spans="16:16" x14ac:dyDescent="0.3">
      <c r="P218561" s="83"/>
    </row>
    <row r="218562" spans="16:16" x14ac:dyDescent="0.3">
      <c r="P218562" s="83"/>
    </row>
    <row r="218563" spans="16:16" x14ac:dyDescent="0.3">
      <c r="P218563" s="83"/>
    </row>
    <row r="218564" spans="16:16" x14ac:dyDescent="0.3">
      <c r="P218564" s="83"/>
    </row>
    <row r="218565" spans="16:16" x14ac:dyDescent="0.3">
      <c r="P218565" s="83"/>
    </row>
    <row r="218566" spans="16:16" x14ac:dyDescent="0.3">
      <c r="P218566" s="83"/>
    </row>
    <row r="218567" spans="16:16" x14ac:dyDescent="0.3">
      <c r="P218567" s="83"/>
    </row>
    <row r="218568" spans="16:16" x14ac:dyDescent="0.3">
      <c r="P218568" s="83"/>
    </row>
    <row r="218569" spans="16:16" x14ac:dyDescent="0.3">
      <c r="P218569" s="83"/>
    </row>
    <row r="218570" spans="16:16" x14ac:dyDescent="0.3">
      <c r="P218570" s="83"/>
    </row>
    <row r="218571" spans="16:16" x14ac:dyDescent="0.3">
      <c r="P218571" s="83"/>
    </row>
    <row r="218572" spans="16:16" x14ac:dyDescent="0.3">
      <c r="P218572" s="83"/>
    </row>
    <row r="218573" spans="16:16" x14ac:dyDescent="0.3">
      <c r="P218573" s="83"/>
    </row>
    <row r="218574" spans="16:16" x14ac:dyDescent="0.3">
      <c r="P218574" s="83"/>
    </row>
    <row r="218575" spans="16:16" x14ac:dyDescent="0.3">
      <c r="P218575" s="83"/>
    </row>
    <row r="218576" spans="16:16" x14ac:dyDescent="0.3">
      <c r="P218576" s="83"/>
    </row>
    <row r="218577" spans="16:16" x14ac:dyDescent="0.3">
      <c r="P218577" s="83"/>
    </row>
    <row r="218578" spans="16:16" x14ac:dyDescent="0.3">
      <c r="P218578" s="83"/>
    </row>
    <row r="218579" spans="16:16" x14ac:dyDescent="0.3">
      <c r="P218579" s="83"/>
    </row>
    <row r="218580" spans="16:16" x14ac:dyDescent="0.3">
      <c r="P218580" s="83"/>
    </row>
    <row r="218581" spans="16:16" x14ac:dyDescent="0.3">
      <c r="P218581" s="83"/>
    </row>
    <row r="218582" spans="16:16" x14ac:dyDescent="0.3">
      <c r="P218582" s="83"/>
    </row>
    <row r="218583" spans="16:16" x14ac:dyDescent="0.3">
      <c r="P218583" s="83"/>
    </row>
    <row r="218584" spans="16:16" x14ac:dyDescent="0.3">
      <c r="P218584" s="83"/>
    </row>
    <row r="218585" spans="16:16" x14ac:dyDescent="0.3">
      <c r="P218585" s="83"/>
    </row>
    <row r="218586" spans="16:16" x14ac:dyDescent="0.3">
      <c r="P218586" s="83"/>
    </row>
    <row r="218587" spans="16:16" x14ac:dyDescent="0.3">
      <c r="P218587" s="83"/>
    </row>
    <row r="218588" spans="16:16" x14ac:dyDescent="0.3">
      <c r="P218588" s="83"/>
    </row>
    <row r="218589" spans="16:16" x14ac:dyDescent="0.3">
      <c r="P218589" s="83"/>
    </row>
    <row r="218590" spans="16:16" x14ac:dyDescent="0.3">
      <c r="P218590" s="83"/>
    </row>
    <row r="218591" spans="16:16" x14ac:dyDescent="0.3">
      <c r="P218591" s="83"/>
    </row>
    <row r="218592" spans="16:16" x14ac:dyDescent="0.3">
      <c r="P218592" s="83"/>
    </row>
    <row r="218593" spans="16:16" x14ac:dyDescent="0.3">
      <c r="P218593" s="83"/>
    </row>
    <row r="218594" spans="16:16" x14ac:dyDescent="0.3">
      <c r="P218594" s="83"/>
    </row>
    <row r="218595" spans="16:16" x14ac:dyDescent="0.3">
      <c r="P218595" s="83"/>
    </row>
    <row r="218596" spans="16:16" x14ac:dyDescent="0.3">
      <c r="P218596" s="83"/>
    </row>
    <row r="218597" spans="16:16" x14ac:dyDescent="0.3">
      <c r="P218597" s="83"/>
    </row>
    <row r="218598" spans="16:16" x14ac:dyDescent="0.3">
      <c r="P218598" s="83"/>
    </row>
    <row r="218599" spans="16:16" x14ac:dyDescent="0.3">
      <c r="P218599" s="83"/>
    </row>
    <row r="218600" spans="16:16" x14ac:dyDescent="0.3">
      <c r="P218600" s="83"/>
    </row>
    <row r="218601" spans="16:16" x14ac:dyDescent="0.3">
      <c r="P218601" s="83"/>
    </row>
    <row r="218602" spans="16:16" x14ac:dyDescent="0.3">
      <c r="P218602" s="83"/>
    </row>
    <row r="218603" spans="16:16" x14ac:dyDescent="0.3">
      <c r="P218603" s="83"/>
    </row>
    <row r="218604" spans="16:16" x14ac:dyDescent="0.3">
      <c r="P218604" s="83"/>
    </row>
    <row r="218605" spans="16:16" x14ac:dyDescent="0.3">
      <c r="P218605" s="83"/>
    </row>
    <row r="218606" spans="16:16" x14ac:dyDescent="0.3">
      <c r="P218606" s="83"/>
    </row>
    <row r="218607" spans="16:16" x14ac:dyDescent="0.3">
      <c r="P218607" s="83"/>
    </row>
    <row r="218608" spans="16:16" x14ac:dyDescent="0.3">
      <c r="P218608" s="83"/>
    </row>
    <row r="218609" spans="16:16" x14ac:dyDescent="0.3">
      <c r="P218609" s="83"/>
    </row>
    <row r="218610" spans="16:16" x14ac:dyDescent="0.3">
      <c r="P218610" s="83"/>
    </row>
    <row r="218611" spans="16:16" x14ac:dyDescent="0.3">
      <c r="P218611" s="83"/>
    </row>
    <row r="218612" spans="16:16" x14ac:dyDescent="0.3">
      <c r="P218612" s="83"/>
    </row>
    <row r="218613" spans="16:16" x14ac:dyDescent="0.3">
      <c r="P218613" s="83"/>
    </row>
    <row r="218614" spans="16:16" x14ac:dyDescent="0.3">
      <c r="P218614" s="83"/>
    </row>
    <row r="218615" spans="16:16" x14ac:dyDescent="0.3">
      <c r="P218615" s="83"/>
    </row>
    <row r="218616" spans="16:16" x14ac:dyDescent="0.3">
      <c r="P218616" s="83"/>
    </row>
    <row r="218617" spans="16:16" x14ac:dyDescent="0.3">
      <c r="P218617" s="83"/>
    </row>
    <row r="218618" spans="16:16" x14ac:dyDescent="0.3">
      <c r="P218618" s="83"/>
    </row>
    <row r="218619" spans="16:16" x14ac:dyDescent="0.3">
      <c r="P218619" s="83"/>
    </row>
    <row r="218620" spans="16:16" x14ac:dyDescent="0.3">
      <c r="P218620" s="83"/>
    </row>
    <row r="218621" spans="16:16" x14ac:dyDescent="0.3">
      <c r="P218621" s="83"/>
    </row>
    <row r="218622" spans="16:16" x14ac:dyDescent="0.3">
      <c r="P218622" s="83"/>
    </row>
    <row r="218623" spans="16:16" x14ac:dyDescent="0.3">
      <c r="P218623" s="83"/>
    </row>
    <row r="218624" spans="16:16" x14ac:dyDescent="0.3">
      <c r="P218624" s="83"/>
    </row>
    <row r="218625" spans="16:16" x14ac:dyDescent="0.3">
      <c r="P218625" s="83"/>
    </row>
    <row r="218626" spans="16:16" x14ac:dyDescent="0.3">
      <c r="P218626" s="83"/>
    </row>
    <row r="218627" spans="16:16" x14ac:dyDescent="0.3">
      <c r="P218627" s="83"/>
    </row>
    <row r="218628" spans="16:16" x14ac:dyDescent="0.3">
      <c r="P218628" s="83"/>
    </row>
    <row r="218629" spans="16:16" x14ac:dyDescent="0.3">
      <c r="P218629" s="83"/>
    </row>
    <row r="218630" spans="16:16" x14ac:dyDescent="0.3">
      <c r="P218630" s="83"/>
    </row>
    <row r="218631" spans="16:16" x14ac:dyDescent="0.3">
      <c r="P218631" s="83"/>
    </row>
    <row r="218632" spans="16:16" x14ac:dyDescent="0.3">
      <c r="P218632" s="83"/>
    </row>
    <row r="218633" spans="16:16" x14ac:dyDescent="0.3">
      <c r="P218633" s="83"/>
    </row>
    <row r="218634" spans="16:16" x14ac:dyDescent="0.3">
      <c r="P218634" s="83"/>
    </row>
    <row r="218635" spans="16:16" x14ac:dyDescent="0.3">
      <c r="P218635" s="83"/>
    </row>
    <row r="218636" spans="16:16" x14ac:dyDescent="0.3">
      <c r="P218636" s="83"/>
    </row>
    <row r="218637" spans="16:16" x14ac:dyDescent="0.3">
      <c r="P218637" s="83"/>
    </row>
    <row r="218638" spans="16:16" x14ac:dyDescent="0.3">
      <c r="P218638" s="83"/>
    </row>
    <row r="218639" spans="16:16" x14ac:dyDescent="0.3">
      <c r="P218639" s="83"/>
    </row>
    <row r="218640" spans="16:16" x14ac:dyDescent="0.3">
      <c r="P218640" s="83"/>
    </row>
    <row r="218641" spans="16:16" x14ac:dyDescent="0.3">
      <c r="P218641" s="83"/>
    </row>
    <row r="218642" spans="16:16" x14ac:dyDescent="0.3">
      <c r="P218642" s="83"/>
    </row>
    <row r="218643" spans="16:16" x14ac:dyDescent="0.3">
      <c r="P218643" s="83"/>
    </row>
    <row r="218644" spans="16:16" x14ac:dyDescent="0.3">
      <c r="P218644" s="83"/>
    </row>
    <row r="218645" spans="16:16" x14ac:dyDescent="0.3">
      <c r="P218645" s="83"/>
    </row>
    <row r="218646" spans="16:16" x14ac:dyDescent="0.3">
      <c r="P218646" s="83"/>
    </row>
    <row r="218647" spans="16:16" x14ac:dyDescent="0.3">
      <c r="P218647" s="83"/>
    </row>
    <row r="218648" spans="16:16" x14ac:dyDescent="0.3">
      <c r="P218648" s="83"/>
    </row>
    <row r="218649" spans="16:16" x14ac:dyDescent="0.3">
      <c r="P218649" s="83"/>
    </row>
    <row r="218650" spans="16:16" x14ac:dyDescent="0.3">
      <c r="P218650" s="83"/>
    </row>
    <row r="218651" spans="16:16" x14ac:dyDescent="0.3">
      <c r="P218651" s="83"/>
    </row>
    <row r="218652" spans="16:16" x14ac:dyDescent="0.3">
      <c r="P218652" s="83"/>
    </row>
    <row r="218653" spans="16:16" x14ac:dyDescent="0.3">
      <c r="P218653" s="83"/>
    </row>
    <row r="218654" spans="16:16" x14ac:dyDescent="0.3">
      <c r="P218654" s="83"/>
    </row>
    <row r="218655" spans="16:16" x14ac:dyDescent="0.3">
      <c r="P218655" s="83"/>
    </row>
    <row r="218656" spans="16:16" x14ac:dyDescent="0.3">
      <c r="P218656" s="83"/>
    </row>
    <row r="218657" spans="16:16" x14ac:dyDescent="0.3">
      <c r="P218657" s="83"/>
    </row>
    <row r="218658" spans="16:16" x14ac:dyDescent="0.3">
      <c r="P218658" s="83"/>
    </row>
    <row r="218659" spans="16:16" x14ac:dyDescent="0.3">
      <c r="P218659" s="83"/>
    </row>
    <row r="218660" spans="16:16" x14ac:dyDescent="0.3">
      <c r="P218660" s="83"/>
    </row>
    <row r="218661" spans="16:16" x14ac:dyDescent="0.3">
      <c r="P218661" s="83"/>
    </row>
    <row r="218662" spans="16:16" x14ac:dyDescent="0.3">
      <c r="P218662" s="83"/>
    </row>
    <row r="218663" spans="16:16" x14ac:dyDescent="0.3">
      <c r="P218663" s="83"/>
    </row>
    <row r="218664" spans="16:16" x14ac:dyDescent="0.3">
      <c r="P218664" s="83"/>
    </row>
    <row r="218665" spans="16:16" x14ac:dyDescent="0.3">
      <c r="P218665" s="83"/>
    </row>
    <row r="218666" spans="16:16" x14ac:dyDescent="0.3">
      <c r="P218666" s="83"/>
    </row>
    <row r="218667" spans="16:16" x14ac:dyDescent="0.3">
      <c r="P218667" s="83"/>
    </row>
    <row r="218668" spans="16:16" x14ac:dyDescent="0.3">
      <c r="P218668" s="83"/>
    </row>
    <row r="218669" spans="16:16" x14ac:dyDescent="0.3">
      <c r="P218669" s="83"/>
    </row>
    <row r="218670" spans="16:16" x14ac:dyDescent="0.3">
      <c r="P218670" s="83"/>
    </row>
    <row r="218671" spans="16:16" x14ac:dyDescent="0.3">
      <c r="P218671" s="83"/>
    </row>
    <row r="218672" spans="16:16" x14ac:dyDescent="0.3">
      <c r="P218672" s="83"/>
    </row>
    <row r="218673" spans="16:16" x14ac:dyDescent="0.3">
      <c r="P218673" s="83"/>
    </row>
    <row r="218674" spans="16:16" x14ac:dyDescent="0.3">
      <c r="P218674" s="83"/>
    </row>
    <row r="218675" spans="16:16" x14ac:dyDescent="0.3">
      <c r="P218675" s="83"/>
    </row>
    <row r="218676" spans="16:16" x14ac:dyDescent="0.3">
      <c r="P218676" s="83"/>
    </row>
    <row r="218677" spans="16:16" x14ac:dyDescent="0.3">
      <c r="P218677" s="83"/>
    </row>
    <row r="218678" spans="16:16" x14ac:dyDescent="0.3">
      <c r="P218678" s="83"/>
    </row>
    <row r="218679" spans="16:16" x14ac:dyDescent="0.3">
      <c r="P218679" s="83"/>
    </row>
    <row r="218680" spans="16:16" x14ac:dyDescent="0.3">
      <c r="P218680" s="83"/>
    </row>
    <row r="218681" spans="16:16" x14ac:dyDescent="0.3">
      <c r="P218681" s="83"/>
    </row>
    <row r="218682" spans="16:16" x14ac:dyDescent="0.3">
      <c r="P218682" s="83"/>
    </row>
    <row r="218683" spans="16:16" x14ac:dyDescent="0.3">
      <c r="P218683" s="83"/>
    </row>
    <row r="218684" spans="16:16" x14ac:dyDescent="0.3">
      <c r="P218684" s="83"/>
    </row>
    <row r="218685" spans="16:16" x14ac:dyDescent="0.3">
      <c r="P218685" s="83"/>
    </row>
    <row r="218686" spans="16:16" x14ac:dyDescent="0.3">
      <c r="P218686" s="83"/>
    </row>
    <row r="218687" spans="16:16" x14ac:dyDescent="0.3">
      <c r="P218687" s="83"/>
    </row>
    <row r="218688" spans="16:16" x14ac:dyDescent="0.3">
      <c r="P218688" s="83"/>
    </row>
    <row r="218689" spans="16:16" x14ac:dyDescent="0.3">
      <c r="P218689" s="83"/>
    </row>
    <row r="218690" spans="16:16" x14ac:dyDescent="0.3">
      <c r="P218690" s="83"/>
    </row>
    <row r="218691" spans="16:16" x14ac:dyDescent="0.3">
      <c r="P218691" s="83"/>
    </row>
    <row r="218692" spans="16:16" x14ac:dyDescent="0.3">
      <c r="P218692" s="83"/>
    </row>
    <row r="218693" spans="16:16" x14ac:dyDescent="0.3">
      <c r="P218693" s="83"/>
    </row>
    <row r="218694" spans="16:16" x14ac:dyDescent="0.3">
      <c r="P218694" s="83"/>
    </row>
    <row r="218695" spans="16:16" x14ac:dyDescent="0.3">
      <c r="P218695" s="83"/>
    </row>
    <row r="218696" spans="16:16" x14ac:dyDescent="0.3">
      <c r="P218696" s="83"/>
    </row>
    <row r="218697" spans="16:16" x14ac:dyDescent="0.3">
      <c r="P218697" s="83"/>
    </row>
    <row r="218698" spans="16:16" x14ac:dyDescent="0.3">
      <c r="P218698" s="83"/>
    </row>
    <row r="218699" spans="16:16" x14ac:dyDescent="0.3">
      <c r="P218699" s="83"/>
    </row>
    <row r="218700" spans="16:16" x14ac:dyDescent="0.3">
      <c r="P218700" s="83"/>
    </row>
    <row r="218701" spans="16:16" x14ac:dyDescent="0.3">
      <c r="P218701" s="83"/>
    </row>
    <row r="218702" spans="16:16" x14ac:dyDescent="0.3">
      <c r="P218702" s="83"/>
    </row>
    <row r="218703" spans="16:16" x14ac:dyDescent="0.3">
      <c r="P218703" s="83"/>
    </row>
    <row r="218704" spans="16:16" x14ac:dyDescent="0.3">
      <c r="P218704" s="83"/>
    </row>
    <row r="218705" spans="16:16" x14ac:dyDescent="0.3">
      <c r="P218705" s="83"/>
    </row>
    <row r="218706" spans="16:16" x14ac:dyDescent="0.3">
      <c r="P218706" s="83"/>
    </row>
    <row r="218707" spans="16:16" x14ac:dyDescent="0.3">
      <c r="P218707" s="83"/>
    </row>
    <row r="218708" spans="16:16" x14ac:dyDescent="0.3">
      <c r="P218708" s="83"/>
    </row>
    <row r="218709" spans="16:16" x14ac:dyDescent="0.3">
      <c r="P218709" s="83"/>
    </row>
    <row r="218710" spans="16:16" x14ac:dyDescent="0.3">
      <c r="P218710" s="83"/>
    </row>
    <row r="218711" spans="16:16" x14ac:dyDescent="0.3">
      <c r="P218711" s="83"/>
    </row>
    <row r="218712" spans="16:16" x14ac:dyDescent="0.3">
      <c r="P218712" s="83"/>
    </row>
    <row r="218713" spans="16:16" x14ac:dyDescent="0.3">
      <c r="P218713" s="83"/>
    </row>
    <row r="218714" spans="16:16" x14ac:dyDescent="0.3">
      <c r="P218714" s="83"/>
    </row>
    <row r="218715" spans="16:16" x14ac:dyDescent="0.3">
      <c r="P218715" s="83"/>
    </row>
    <row r="218716" spans="16:16" x14ac:dyDescent="0.3">
      <c r="P218716" s="83"/>
    </row>
    <row r="218717" spans="16:16" x14ac:dyDescent="0.3">
      <c r="P218717" s="83"/>
    </row>
    <row r="218718" spans="16:16" x14ac:dyDescent="0.3">
      <c r="P218718" s="83"/>
    </row>
    <row r="218719" spans="16:16" x14ac:dyDescent="0.3">
      <c r="P218719" s="83"/>
    </row>
    <row r="218720" spans="16:16" x14ac:dyDescent="0.3">
      <c r="P218720" s="83"/>
    </row>
    <row r="218721" spans="16:16" x14ac:dyDescent="0.3">
      <c r="P218721" s="83"/>
    </row>
    <row r="218722" spans="16:16" x14ac:dyDescent="0.3">
      <c r="P218722" s="83"/>
    </row>
    <row r="218723" spans="16:16" x14ac:dyDescent="0.3">
      <c r="P218723" s="83"/>
    </row>
    <row r="218724" spans="16:16" x14ac:dyDescent="0.3">
      <c r="P218724" s="83"/>
    </row>
    <row r="218725" spans="16:16" x14ac:dyDescent="0.3">
      <c r="P218725" s="83"/>
    </row>
    <row r="218726" spans="16:16" x14ac:dyDescent="0.3">
      <c r="P218726" s="83"/>
    </row>
    <row r="218727" spans="16:16" x14ac:dyDescent="0.3">
      <c r="P218727" s="83"/>
    </row>
    <row r="218728" spans="16:16" x14ac:dyDescent="0.3">
      <c r="P218728" s="83"/>
    </row>
    <row r="218729" spans="16:16" x14ac:dyDescent="0.3">
      <c r="P218729" s="83"/>
    </row>
    <row r="218730" spans="16:16" x14ac:dyDescent="0.3">
      <c r="P218730" s="83"/>
    </row>
    <row r="218731" spans="16:16" x14ac:dyDescent="0.3">
      <c r="P218731" s="83"/>
    </row>
    <row r="218732" spans="16:16" x14ac:dyDescent="0.3">
      <c r="P218732" s="83"/>
    </row>
    <row r="218733" spans="16:16" x14ac:dyDescent="0.3">
      <c r="P218733" s="83"/>
    </row>
    <row r="218734" spans="16:16" x14ac:dyDescent="0.3">
      <c r="P218734" s="83"/>
    </row>
    <row r="218735" spans="16:16" x14ac:dyDescent="0.3">
      <c r="P218735" s="83"/>
    </row>
    <row r="218736" spans="16:16" x14ac:dyDescent="0.3">
      <c r="P218736" s="83"/>
    </row>
    <row r="218737" spans="16:16" x14ac:dyDescent="0.3">
      <c r="P218737" s="83"/>
    </row>
    <row r="218738" spans="16:16" x14ac:dyDescent="0.3">
      <c r="P218738" s="83"/>
    </row>
    <row r="218739" spans="16:16" x14ac:dyDescent="0.3">
      <c r="P218739" s="83"/>
    </row>
    <row r="218740" spans="16:16" x14ac:dyDescent="0.3">
      <c r="P218740" s="83"/>
    </row>
    <row r="218741" spans="16:16" x14ac:dyDescent="0.3">
      <c r="P218741" s="83"/>
    </row>
    <row r="218742" spans="16:16" x14ac:dyDescent="0.3">
      <c r="P218742" s="83"/>
    </row>
    <row r="218743" spans="16:16" x14ac:dyDescent="0.3">
      <c r="P218743" s="83"/>
    </row>
    <row r="218744" spans="16:16" x14ac:dyDescent="0.3">
      <c r="P218744" s="83"/>
    </row>
    <row r="218745" spans="16:16" x14ac:dyDescent="0.3">
      <c r="P218745" s="83"/>
    </row>
    <row r="218746" spans="16:16" x14ac:dyDescent="0.3">
      <c r="P218746" s="83"/>
    </row>
    <row r="218747" spans="16:16" x14ac:dyDescent="0.3">
      <c r="P218747" s="83"/>
    </row>
    <row r="218748" spans="16:16" x14ac:dyDescent="0.3">
      <c r="P218748" s="83"/>
    </row>
    <row r="218749" spans="16:16" x14ac:dyDescent="0.3">
      <c r="P218749" s="83"/>
    </row>
    <row r="218750" spans="16:16" x14ac:dyDescent="0.3">
      <c r="P218750" s="83"/>
    </row>
    <row r="218751" spans="16:16" x14ac:dyDescent="0.3">
      <c r="P218751" s="83"/>
    </row>
    <row r="218752" spans="16:16" x14ac:dyDescent="0.3">
      <c r="P218752" s="83"/>
    </row>
    <row r="218753" spans="16:16" x14ac:dyDescent="0.3">
      <c r="P218753" s="83"/>
    </row>
    <row r="218754" spans="16:16" x14ac:dyDescent="0.3">
      <c r="P218754" s="83"/>
    </row>
    <row r="218755" spans="16:16" x14ac:dyDescent="0.3">
      <c r="P218755" s="83"/>
    </row>
    <row r="218756" spans="16:16" x14ac:dyDescent="0.3">
      <c r="P218756" s="83"/>
    </row>
    <row r="218757" spans="16:16" x14ac:dyDescent="0.3">
      <c r="P218757" s="83"/>
    </row>
    <row r="218758" spans="16:16" x14ac:dyDescent="0.3">
      <c r="P218758" s="83"/>
    </row>
    <row r="218759" spans="16:16" x14ac:dyDescent="0.3">
      <c r="P218759" s="83"/>
    </row>
    <row r="218760" spans="16:16" x14ac:dyDescent="0.3">
      <c r="P218760" s="83"/>
    </row>
    <row r="218761" spans="16:16" x14ac:dyDescent="0.3">
      <c r="P218761" s="83"/>
    </row>
    <row r="218762" spans="16:16" x14ac:dyDescent="0.3">
      <c r="P218762" s="83"/>
    </row>
    <row r="218763" spans="16:16" x14ac:dyDescent="0.3">
      <c r="P218763" s="83"/>
    </row>
    <row r="218764" spans="16:16" x14ac:dyDescent="0.3">
      <c r="P218764" s="83"/>
    </row>
    <row r="218765" spans="16:16" x14ac:dyDescent="0.3">
      <c r="P218765" s="83"/>
    </row>
    <row r="218766" spans="16:16" x14ac:dyDescent="0.3">
      <c r="P218766" s="83"/>
    </row>
    <row r="218767" spans="16:16" x14ac:dyDescent="0.3">
      <c r="P218767" s="83"/>
    </row>
    <row r="218768" spans="16:16" x14ac:dyDescent="0.3">
      <c r="P218768" s="83"/>
    </row>
    <row r="218769" spans="16:16" x14ac:dyDescent="0.3">
      <c r="P218769" s="83"/>
    </row>
    <row r="218770" spans="16:16" x14ac:dyDescent="0.3">
      <c r="P218770" s="83"/>
    </row>
    <row r="218771" spans="16:16" x14ac:dyDescent="0.3">
      <c r="P218771" s="83"/>
    </row>
    <row r="218772" spans="16:16" x14ac:dyDescent="0.3">
      <c r="P218772" s="83"/>
    </row>
    <row r="218773" spans="16:16" x14ac:dyDescent="0.3">
      <c r="P218773" s="83"/>
    </row>
    <row r="218774" spans="16:16" x14ac:dyDescent="0.3">
      <c r="P218774" s="83"/>
    </row>
    <row r="218775" spans="16:16" x14ac:dyDescent="0.3">
      <c r="P218775" s="83"/>
    </row>
    <row r="218776" spans="16:16" x14ac:dyDescent="0.3">
      <c r="P218776" s="83"/>
    </row>
    <row r="218777" spans="16:16" x14ac:dyDescent="0.3">
      <c r="P218777" s="83"/>
    </row>
    <row r="218778" spans="16:16" x14ac:dyDescent="0.3">
      <c r="P218778" s="83"/>
    </row>
    <row r="218779" spans="16:16" x14ac:dyDescent="0.3">
      <c r="P218779" s="83"/>
    </row>
    <row r="218780" spans="16:16" x14ac:dyDescent="0.3">
      <c r="P218780" s="83"/>
    </row>
    <row r="218781" spans="16:16" x14ac:dyDescent="0.3">
      <c r="P218781" s="83"/>
    </row>
    <row r="218782" spans="16:16" x14ac:dyDescent="0.3">
      <c r="P218782" s="83"/>
    </row>
    <row r="218783" spans="16:16" x14ac:dyDescent="0.3">
      <c r="P218783" s="83"/>
    </row>
    <row r="218784" spans="16:16" x14ac:dyDescent="0.3">
      <c r="P218784" s="83"/>
    </row>
    <row r="218785" spans="16:16" x14ac:dyDescent="0.3">
      <c r="P218785" s="83"/>
    </row>
    <row r="218786" spans="16:16" x14ac:dyDescent="0.3">
      <c r="P218786" s="83"/>
    </row>
    <row r="218787" spans="16:16" x14ac:dyDescent="0.3">
      <c r="P218787" s="83"/>
    </row>
    <row r="218788" spans="16:16" x14ac:dyDescent="0.3">
      <c r="P218788" s="83"/>
    </row>
    <row r="218789" spans="16:16" x14ac:dyDescent="0.3">
      <c r="P218789" s="83"/>
    </row>
    <row r="218790" spans="16:16" x14ac:dyDescent="0.3">
      <c r="P218790" s="83"/>
    </row>
    <row r="218791" spans="16:16" x14ac:dyDescent="0.3">
      <c r="P218791" s="83"/>
    </row>
    <row r="218792" spans="16:16" x14ac:dyDescent="0.3">
      <c r="P218792" s="83"/>
    </row>
    <row r="218793" spans="16:16" x14ac:dyDescent="0.3">
      <c r="P218793" s="83"/>
    </row>
    <row r="218794" spans="16:16" x14ac:dyDescent="0.3">
      <c r="P218794" s="83"/>
    </row>
    <row r="218795" spans="16:16" x14ac:dyDescent="0.3">
      <c r="P218795" s="83"/>
    </row>
    <row r="218796" spans="16:16" x14ac:dyDescent="0.3">
      <c r="P218796" s="83"/>
    </row>
    <row r="218797" spans="16:16" x14ac:dyDescent="0.3">
      <c r="P218797" s="83"/>
    </row>
    <row r="218798" spans="16:16" x14ac:dyDescent="0.3">
      <c r="P218798" s="83"/>
    </row>
    <row r="218799" spans="16:16" x14ac:dyDescent="0.3">
      <c r="P218799" s="83"/>
    </row>
    <row r="218800" spans="16:16" x14ac:dyDescent="0.3">
      <c r="P218800" s="83"/>
    </row>
    <row r="218801" spans="16:16" x14ac:dyDescent="0.3">
      <c r="P218801" s="83"/>
    </row>
    <row r="218802" spans="16:16" x14ac:dyDescent="0.3">
      <c r="P218802" s="83"/>
    </row>
    <row r="218803" spans="16:16" x14ac:dyDescent="0.3">
      <c r="P218803" s="83"/>
    </row>
    <row r="218804" spans="16:16" x14ac:dyDescent="0.3">
      <c r="P218804" s="83"/>
    </row>
    <row r="218805" spans="16:16" x14ac:dyDescent="0.3">
      <c r="P218805" s="83"/>
    </row>
    <row r="218806" spans="16:16" x14ac:dyDescent="0.3">
      <c r="P218806" s="83"/>
    </row>
    <row r="218807" spans="16:16" x14ac:dyDescent="0.3">
      <c r="P218807" s="83"/>
    </row>
    <row r="218808" spans="16:16" x14ac:dyDescent="0.3">
      <c r="P218808" s="83"/>
    </row>
    <row r="218809" spans="16:16" x14ac:dyDescent="0.3">
      <c r="P218809" s="83"/>
    </row>
    <row r="218810" spans="16:16" x14ac:dyDescent="0.3">
      <c r="P218810" s="83"/>
    </row>
    <row r="218811" spans="16:16" x14ac:dyDescent="0.3">
      <c r="P218811" s="83"/>
    </row>
    <row r="218812" spans="16:16" x14ac:dyDescent="0.3">
      <c r="P218812" s="83"/>
    </row>
    <row r="218813" spans="16:16" x14ac:dyDescent="0.3">
      <c r="P218813" s="83"/>
    </row>
    <row r="218814" spans="16:16" x14ac:dyDescent="0.3">
      <c r="P218814" s="83"/>
    </row>
    <row r="218815" spans="16:16" x14ac:dyDescent="0.3">
      <c r="P218815" s="83"/>
    </row>
    <row r="218816" spans="16:16" x14ac:dyDescent="0.3">
      <c r="P218816" s="83"/>
    </row>
    <row r="218817" spans="16:16" x14ac:dyDescent="0.3">
      <c r="P218817" s="83"/>
    </row>
    <row r="218818" spans="16:16" x14ac:dyDescent="0.3">
      <c r="P218818" s="83"/>
    </row>
    <row r="218819" spans="16:16" x14ac:dyDescent="0.3">
      <c r="P218819" s="83"/>
    </row>
    <row r="218820" spans="16:16" x14ac:dyDescent="0.3">
      <c r="P218820" s="83"/>
    </row>
    <row r="218821" spans="16:16" x14ac:dyDescent="0.3">
      <c r="P218821" s="83"/>
    </row>
    <row r="218822" spans="16:16" x14ac:dyDescent="0.3">
      <c r="P218822" s="83"/>
    </row>
    <row r="218823" spans="16:16" x14ac:dyDescent="0.3">
      <c r="P218823" s="83"/>
    </row>
    <row r="218824" spans="16:16" x14ac:dyDescent="0.3">
      <c r="P218824" s="83"/>
    </row>
    <row r="218825" spans="16:16" x14ac:dyDescent="0.3">
      <c r="P218825" s="83"/>
    </row>
    <row r="218826" spans="16:16" x14ac:dyDescent="0.3">
      <c r="P218826" s="83"/>
    </row>
    <row r="218827" spans="16:16" x14ac:dyDescent="0.3">
      <c r="P218827" s="83"/>
    </row>
    <row r="218828" spans="16:16" x14ac:dyDescent="0.3">
      <c r="P218828" s="83"/>
    </row>
    <row r="218829" spans="16:16" x14ac:dyDescent="0.3">
      <c r="P218829" s="83"/>
    </row>
    <row r="218830" spans="16:16" x14ac:dyDescent="0.3">
      <c r="P218830" s="83"/>
    </row>
    <row r="218831" spans="16:16" x14ac:dyDescent="0.3">
      <c r="P218831" s="83"/>
    </row>
    <row r="218832" spans="16:16" x14ac:dyDescent="0.3">
      <c r="P218832" s="83"/>
    </row>
    <row r="218833" spans="16:16" x14ac:dyDescent="0.3">
      <c r="P218833" s="83"/>
    </row>
    <row r="218834" spans="16:16" x14ac:dyDescent="0.3">
      <c r="P218834" s="83"/>
    </row>
    <row r="218835" spans="16:16" x14ac:dyDescent="0.3">
      <c r="P218835" s="83"/>
    </row>
    <row r="218836" spans="16:16" x14ac:dyDescent="0.3">
      <c r="P218836" s="83"/>
    </row>
    <row r="218837" spans="16:16" x14ac:dyDescent="0.3">
      <c r="P218837" s="83"/>
    </row>
    <row r="218838" spans="16:16" x14ac:dyDescent="0.3">
      <c r="P218838" s="83"/>
    </row>
    <row r="218839" spans="16:16" x14ac:dyDescent="0.3">
      <c r="P218839" s="83"/>
    </row>
    <row r="218840" spans="16:16" x14ac:dyDescent="0.3">
      <c r="P218840" s="83"/>
    </row>
    <row r="218841" spans="16:16" x14ac:dyDescent="0.3">
      <c r="P218841" s="83"/>
    </row>
    <row r="218842" spans="16:16" x14ac:dyDescent="0.3">
      <c r="P218842" s="83"/>
    </row>
    <row r="218843" spans="16:16" x14ac:dyDescent="0.3">
      <c r="P218843" s="83"/>
    </row>
    <row r="218844" spans="16:16" x14ac:dyDescent="0.3">
      <c r="P218844" s="83"/>
    </row>
    <row r="218845" spans="16:16" x14ac:dyDescent="0.3">
      <c r="P218845" s="83"/>
    </row>
    <row r="218846" spans="16:16" x14ac:dyDescent="0.3">
      <c r="P218846" s="83"/>
    </row>
    <row r="218847" spans="16:16" x14ac:dyDescent="0.3">
      <c r="P218847" s="83"/>
    </row>
    <row r="218848" spans="16:16" x14ac:dyDescent="0.3">
      <c r="P218848" s="83"/>
    </row>
    <row r="218849" spans="16:16" x14ac:dyDescent="0.3">
      <c r="P218849" s="83"/>
    </row>
    <row r="218850" spans="16:16" x14ac:dyDescent="0.3">
      <c r="P218850" s="83"/>
    </row>
    <row r="218851" spans="16:16" x14ac:dyDescent="0.3">
      <c r="P218851" s="83"/>
    </row>
    <row r="218852" spans="16:16" x14ac:dyDescent="0.3">
      <c r="P218852" s="83"/>
    </row>
    <row r="218853" spans="16:16" x14ac:dyDescent="0.3">
      <c r="P218853" s="83"/>
    </row>
    <row r="218854" spans="16:16" x14ac:dyDescent="0.3">
      <c r="P218854" s="83"/>
    </row>
    <row r="218855" spans="16:16" x14ac:dyDescent="0.3">
      <c r="P218855" s="83"/>
    </row>
    <row r="218856" spans="16:16" x14ac:dyDescent="0.3">
      <c r="P218856" s="83"/>
    </row>
    <row r="218857" spans="16:16" x14ac:dyDescent="0.3">
      <c r="P218857" s="83"/>
    </row>
    <row r="218858" spans="16:16" x14ac:dyDescent="0.3">
      <c r="P218858" s="83"/>
    </row>
    <row r="218859" spans="16:16" x14ac:dyDescent="0.3">
      <c r="P218859" s="83"/>
    </row>
    <row r="218860" spans="16:16" x14ac:dyDescent="0.3">
      <c r="P218860" s="83"/>
    </row>
    <row r="218861" spans="16:16" x14ac:dyDescent="0.3">
      <c r="P218861" s="83"/>
    </row>
    <row r="218862" spans="16:16" x14ac:dyDescent="0.3">
      <c r="P218862" s="83"/>
    </row>
    <row r="218863" spans="16:16" x14ac:dyDescent="0.3">
      <c r="P218863" s="83"/>
    </row>
    <row r="218864" spans="16:16" x14ac:dyDescent="0.3">
      <c r="P218864" s="83"/>
    </row>
    <row r="218865" spans="16:16" x14ac:dyDescent="0.3">
      <c r="P218865" s="83"/>
    </row>
    <row r="218866" spans="16:16" x14ac:dyDescent="0.3">
      <c r="P218866" s="83"/>
    </row>
    <row r="218867" spans="16:16" x14ac:dyDescent="0.3">
      <c r="P218867" s="83"/>
    </row>
    <row r="218868" spans="16:16" x14ac:dyDescent="0.3">
      <c r="P218868" s="83"/>
    </row>
    <row r="218869" spans="16:16" x14ac:dyDescent="0.3">
      <c r="P218869" s="83"/>
    </row>
    <row r="218870" spans="16:16" x14ac:dyDescent="0.3">
      <c r="P218870" s="83"/>
    </row>
    <row r="218871" spans="16:16" x14ac:dyDescent="0.3">
      <c r="P218871" s="83"/>
    </row>
    <row r="218872" spans="16:16" x14ac:dyDescent="0.3">
      <c r="P218872" s="83"/>
    </row>
    <row r="218873" spans="16:16" x14ac:dyDescent="0.3">
      <c r="P218873" s="83"/>
    </row>
    <row r="218874" spans="16:16" x14ac:dyDescent="0.3">
      <c r="P218874" s="83"/>
    </row>
    <row r="218875" spans="16:16" x14ac:dyDescent="0.3">
      <c r="P218875" s="83"/>
    </row>
    <row r="218876" spans="16:16" x14ac:dyDescent="0.3">
      <c r="P218876" s="83"/>
    </row>
    <row r="218877" spans="16:16" x14ac:dyDescent="0.3">
      <c r="P218877" s="83"/>
    </row>
    <row r="218878" spans="16:16" x14ac:dyDescent="0.3">
      <c r="P218878" s="83"/>
    </row>
    <row r="218879" spans="16:16" x14ac:dyDescent="0.3">
      <c r="P218879" s="83"/>
    </row>
    <row r="218880" spans="16:16" x14ac:dyDescent="0.3">
      <c r="P218880" s="83"/>
    </row>
    <row r="218881" spans="16:16" x14ac:dyDescent="0.3">
      <c r="P218881" s="83"/>
    </row>
    <row r="218882" spans="16:16" x14ac:dyDescent="0.3">
      <c r="P218882" s="83"/>
    </row>
    <row r="218883" spans="16:16" x14ac:dyDescent="0.3">
      <c r="P218883" s="83"/>
    </row>
    <row r="218884" spans="16:16" x14ac:dyDescent="0.3">
      <c r="P218884" s="83"/>
    </row>
    <row r="218885" spans="16:16" x14ac:dyDescent="0.3">
      <c r="P218885" s="83"/>
    </row>
    <row r="218886" spans="16:16" x14ac:dyDescent="0.3">
      <c r="P218886" s="83"/>
    </row>
    <row r="218887" spans="16:16" x14ac:dyDescent="0.3">
      <c r="P218887" s="83"/>
    </row>
    <row r="218888" spans="16:16" x14ac:dyDescent="0.3">
      <c r="P218888" s="83"/>
    </row>
    <row r="218889" spans="16:16" x14ac:dyDescent="0.3">
      <c r="P218889" s="83"/>
    </row>
    <row r="218890" spans="16:16" x14ac:dyDescent="0.3">
      <c r="P218890" s="83"/>
    </row>
    <row r="218891" spans="16:16" x14ac:dyDescent="0.3">
      <c r="P218891" s="83"/>
    </row>
    <row r="218892" spans="16:16" x14ac:dyDescent="0.3">
      <c r="P218892" s="83"/>
    </row>
    <row r="218893" spans="16:16" x14ac:dyDescent="0.3">
      <c r="P218893" s="83"/>
    </row>
    <row r="218894" spans="16:16" x14ac:dyDescent="0.3">
      <c r="P218894" s="83"/>
    </row>
    <row r="218895" spans="16:16" x14ac:dyDescent="0.3">
      <c r="P218895" s="83"/>
    </row>
    <row r="218896" spans="16:16" x14ac:dyDescent="0.3">
      <c r="P218896" s="83"/>
    </row>
    <row r="218897" spans="16:16" x14ac:dyDescent="0.3">
      <c r="P218897" s="83"/>
    </row>
    <row r="218898" spans="16:16" x14ac:dyDescent="0.3">
      <c r="P218898" s="83"/>
    </row>
    <row r="218899" spans="16:16" x14ac:dyDescent="0.3">
      <c r="P218899" s="83"/>
    </row>
    <row r="218900" spans="16:16" x14ac:dyDescent="0.3">
      <c r="P218900" s="83"/>
    </row>
    <row r="218901" spans="16:16" x14ac:dyDescent="0.3">
      <c r="P218901" s="83"/>
    </row>
    <row r="218902" spans="16:16" x14ac:dyDescent="0.3">
      <c r="P218902" s="83"/>
    </row>
    <row r="218903" spans="16:16" x14ac:dyDescent="0.3">
      <c r="P218903" s="83"/>
    </row>
    <row r="218904" spans="16:16" x14ac:dyDescent="0.3">
      <c r="P218904" s="83"/>
    </row>
    <row r="218905" spans="16:16" x14ac:dyDescent="0.3">
      <c r="P218905" s="83"/>
    </row>
    <row r="218906" spans="16:16" x14ac:dyDescent="0.3">
      <c r="P218906" s="83"/>
    </row>
    <row r="218907" spans="16:16" x14ac:dyDescent="0.3">
      <c r="P218907" s="83"/>
    </row>
    <row r="218908" spans="16:16" x14ac:dyDescent="0.3">
      <c r="P218908" s="83"/>
    </row>
    <row r="218909" spans="16:16" x14ac:dyDescent="0.3">
      <c r="P218909" s="83"/>
    </row>
    <row r="218910" spans="16:16" x14ac:dyDescent="0.3">
      <c r="P218910" s="83"/>
    </row>
    <row r="218911" spans="16:16" x14ac:dyDescent="0.3">
      <c r="P218911" s="83"/>
    </row>
    <row r="218912" spans="16:16" x14ac:dyDescent="0.3">
      <c r="P218912" s="83"/>
    </row>
    <row r="218913" spans="16:16" x14ac:dyDescent="0.3">
      <c r="P218913" s="83"/>
    </row>
    <row r="218914" spans="16:16" x14ac:dyDescent="0.3">
      <c r="P218914" s="83"/>
    </row>
    <row r="218915" spans="16:16" x14ac:dyDescent="0.3">
      <c r="P218915" s="83"/>
    </row>
    <row r="218916" spans="16:16" x14ac:dyDescent="0.3">
      <c r="P218916" s="83"/>
    </row>
    <row r="218917" spans="16:16" x14ac:dyDescent="0.3">
      <c r="P218917" s="83"/>
    </row>
    <row r="218918" spans="16:16" x14ac:dyDescent="0.3">
      <c r="P218918" s="83"/>
    </row>
    <row r="218919" spans="16:16" x14ac:dyDescent="0.3">
      <c r="P218919" s="83"/>
    </row>
    <row r="218920" spans="16:16" x14ac:dyDescent="0.3">
      <c r="P218920" s="83"/>
    </row>
    <row r="218921" spans="16:16" x14ac:dyDescent="0.3">
      <c r="P218921" s="83"/>
    </row>
    <row r="218922" spans="16:16" x14ac:dyDescent="0.3">
      <c r="P218922" s="83"/>
    </row>
    <row r="218923" spans="16:16" x14ac:dyDescent="0.3">
      <c r="P218923" s="83"/>
    </row>
    <row r="218924" spans="16:16" x14ac:dyDescent="0.3">
      <c r="P218924" s="83"/>
    </row>
    <row r="218925" spans="16:16" x14ac:dyDescent="0.3">
      <c r="P218925" s="83"/>
    </row>
    <row r="218926" spans="16:16" x14ac:dyDescent="0.3">
      <c r="P218926" s="83"/>
    </row>
    <row r="218927" spans="16:16" x14ac:dyDescent="0.3">
      <c r="P218927" s="83"/>
    </row>
    <row r="218928" spans="16:16" x14ac:dyDescent="0.3">
      <c r="P218928" s="83"/>
    </row>
    <row r="218929" spans="16:16" x14ac:dyDescent="0.3">
      <c r="P218929" s="83"/>
    </row>
    <row r="218930" spans="16:16" x14ac:dyDescent="0.3">
      <c r="P218930" s="83"/>
    </row>
    <row r="218931" spans="16:16" x14ac:dyDescent="0.3">
      <c r="P218931" s="83"/>
    </row>
    <row r="218932" spans="16:16" x14ac:dyDescent="0.3">
      <c r="P218932" s="83"/>
    </row>
    <row r="218933" spans="16:16" x14ac:dyDescent="0.3">
      <c r="P218933" s="83"/>
    </row>
    <row r="218934" spans="16:16" x14ac:dyDescent="0.3">
      <c r="P218934" s="83"/>
    </row>
    <row r="218935" spans="16:16" x14ac:dyDescent="0.3">
      <c r="P218935" s="83"/>
    </row>
    <row r="218936" spans="16:16" x14ac:dyDescent="0.3">
      <c r="P218936" s="83"/>
    </row>
    <row r="218937" spans="16:16" x14ac:dyDescent="0.3">
      <c r="P218937" s="83"/>
    </row>
    <row r="218938" spans="16:16" x14ac:dyDescent="0.3">
      <c r="P218938" s="83"/>
    </row>
    <row r="218939" spans="16:16" x14ac:dyDescent="0.3">
      <c r="P218939" s="83"/>
    </row>
    <row r="218940" spans="16:16" x14ac:dyDescent="0.3">
      <c r="P218940" s="83"/>
    </row>
    <row r="218941" spans="16:16" x14ac:dyDescent="0.3">
      <c r="P218941" s="83"/>
    </row>
    <row r="218942" spans="16:16" x14ac:dyDescent="0.3">
      <c r="P218942" s="83"/>
    </row>
    <row r="218943" spans="16:16" x14ac:dyDescent="0.3">
      <c r="P218943" s="83"/>
    </row>
    <row r="218944" spans="16:16" x14ac:dyDescent="0.3">
      <c r="P218944" s="83"/>
    </row>
    <row r="218945" spans="16:16" x14ac:dyDescent="0.3">
      <c r="P218945" s="83"/>
    </row>
    <row r="218946" spans="16:16" x14ac:dyDescent="0.3">
      <c r="P218946" s="83"/>
    </row>
    <row r="218947" spans="16:16" x14ac:dyDescent="0.3">
      <c r="P218947" s="83"/>
    </row>
    <row r="218948" spans="16:16" x14ac:dyDescent="0.3">
      <c r="P218948" s="83"/>
    </row>
    <row r="218949" spans="16:16" x14ac:dyDescent="0.3">
      <c r="P218949" s="83"/>
    </row>
    <row r="218950" spans="16:16" x14ac:dyDescent="0.3">
      <c r="P218950" s="83"/>
    </row>
    <row r="218951" spans="16:16" x14ac:dyDescent="0.3">
      <c r="P218951" s="83"/>
    </row>
    <row r="218952" spans="16:16" x14ac:dyDescent="0.3">
      <c r="P218952" s="83"/>
    </row>
    <row r="218953" spans="16:16" x14ac:dyDescent="0.3">
      <c r="P218953" s="83"/>
    </row>
    <row r="218954" spans="16:16" x14ac:dyDescent="0.3">
      <c r="P218954" s="83"/>
    </row>
    <row r="218955" spans="16:16" x14ac:dyDescent="0.3">
      <c r="P218955" s="83"/>
    </row>
    <row r="218956" spans="16:16" x14ac:dyDescent="0.3">
      <c r="P218956" s="83"/>
    </row>
    <row r="218957" spans="16:16" x14ac:dyDescent="0.3">
      <c r="P218957" s="83"/>
    </row>
    <row r="218958" spans="16:16" x14ac:dyDescent="0.3">
      <c r="P218958" s="83"/>
    </row>
    <row r="218959" spans="16:16" x14ac:dyDescent="0.3">
      <c r="P218959" s="83"/>
    </row>
    <row r="218960" spans="16:16" x14ac:dyDescent="0.3">
      <c r="P218960" s="83"/>
    </row>
    <row r="218961" spans="16:16" x14ac:dyDescent="0.3">
      <c r="P218961" s="83"/>
    </row>
    <row r="218962" spans="16:16" x14ac:dyDescent="0.3">
      <c r="P218962" s="83"/>
    </row>
    <row r="218963" spans="16:16" x14ac:dyDescent="0.3">
      <c r="P218963" s="83"/>
    </row>
    <row r="218964" spans="16:16" x14ac:dyDescent="0.3">
      <c r="P218964" s="83"/>
    </row>
    <row r="218965" spans="16:16" x14ac:dyDescent="0.3">
      <c r="P218965" s="83"/>
    </row>
    <row r="218966" spans="16:16" x14ac:dyDescent="0.3">
      <c r="P218966" s="83"/>
    </row>
    <row r="218967" spans="16:16" x14ac:dyDescent="0.3">
      <c r="P218967" s="83"/>
    </row>
    <row r="218968" spans="16:16" x14ac:dyDescent="0.3">
      <c r="P218968" s="83"/>
    </row>
    <row r="218969" spans="16:16" x14ac:dyDescent="0.3">
      <c r="P218969" s="83"/>
    </row>
    <row r="218970" spans="16:16" x14ac:dyDescent="0.3">
      <c r="P218970" s="83"/>
    </row>
    <row r="218971" spans="16:16" x14ac:dyDescent="0.3">
      <c r="P218971" s="83"/>
    </row>
    <row r="218972" spans="16:16" x14ac:dyDescent="0.3">
      <c r="P218972" s="83"/>
    </row>
    <row r="218973" spans="16:16" x14ac:dyDescent="0.3">
      <c r="P218973" s="83"/>
    </row>
    <row r="218974" spans="16:16" x14ac:dyDescent="0.3">
      <c r="P218974" s="83"/>
    </row>
    <row r="218975" spans="16:16" x14ac:dyDescent="0.3">
      <c r="P218975" s="83"/>
    </row>
    <row r="218976" spans="16:16" x14ac:dyDescent="0.3">
      <c r="P218976" s="83"/>
    </row>
    <row r="218977" spans="16:16" x14ac:dyDescent="0.3">
      <c r="P218977" s="83"/>
    </row>
    <row r="218978" spans="16:16" x14ac:dyDescent="0.3">
      <c r="P218978" s="83"/>
    </row>
    <row r="218979" spans="16:16" x14ac:dyDescent="0.3">
      <c r="P218979" s="83"/>
    </row>
    <row r="218980" spans="16:16" x14ac:dyDescent="0.3">
      <c r="P218980" s="83"/>
    </row>
    <row r="218981" spans="16:16" x14ac:dyDescent="0.3">
      <c r="P218981" s="83"/>
    </row>
    <row r="218982" spans="16:16" x14ac:dyDescent="0.3">
      <c r="P218982" s="83"/>
    </row>
    <row r="218983" spans="16:16" x14ac:dyDescent="0.3">
      <c r="P218983" s="83"/>
    </row>
    <row r="218984" spans="16:16" x14ac:dyDescent="0.3">
      <c r="P218984" s="83"/>
    </row>
    <row r="218985" spans="16:16" x14ac:dyDescent="0.3">
      <c r="P218985" s="83"/>
    </row>
    <row r="218986" spans="16:16" x14ac:dyDescent="0.3">
      <c r="P218986" s="83"/>
    </row>
    <row r="218987" spans="16:16" x14ac:dyDescent="0.3">
      <c r="P218987" s="83"/>
    </row>
    <row r="218988" spans="16:16" x14ac:dyDescent="0.3">
      <c r="P218988" s="83"/>
    </row>
    <row r="218989" spans="16:16" x14ac:dyDescent="0.3">
      <c r="P218989" s="83"/>
    </row>
    <row r="218990" spans="16:16" x14ac:dyDescent="0.3">
      <c r="P218990" s="83"/>
    </row>
    <row r="218991" spans="16:16" x14ac:dyDescent="0.3">
      <c r="P218991" s="83"/>
    </row>
    <row r="218992" spans="16:16" x14ac:dyDescent="0.3">
      <c r="P218992" s="83"/>
    </row>
    <row r="218993" spans="16:16" x14ac:dyDescent="0.3">
      <c r="P218993" s="83"/>
    </row>
    <row r="218994" spans="16:16" x14ac:dyDescent="0.3">
      <c r="P218994" s="83"/>
    </row>
    <row r="218995" spans="16:16" x14ac:dyDescent="0.3">
      <c r="P218995" s="83"/>
    </row>
    <row r="218996" spans="16:16" x14ac:dyDescent="0.3">
      <c r="P218996" s="83"/>
    </row>
    <row r="218997" spans="16:16" x14ac:dyDescent="0.3">
      <c r="P218997" s="83"/>
    </row>
    <row r="218998" spans="16:16" x14ac:dyDescent="0.3">
      <c r="P218998" s="83"/>
    </row>
    <row r="218999" spans="16:16" x14ac:dyDescent="0.3">
      <c r="P218999" s="83"/>
    </row>
    <row r="219000" spans="16:16" x14ac:dyDescent="0.3">
      <c r="P219000" s="83"/>
    </row>
    <row r="219001" spans="16:16" x14ac:dyDescent="0.3">
      <c r="P219001" s="83"/>
    </row>
    <row r="219002" spans="16:16" x14ac:dyDescent="0.3">
      <c r="P219002" s="83"/>
    </row>
    <row r="219003" spans="16:16" x14ac:dyDescent="0.3">
      <c r="P219003" s="83"/>
    </row>
    <row r="219004" spans="16:16" x14ac:dyDescent="0.3">
      <c r="P219004" s="83"/>
    </row>
    <row r="219005" spans="16:16" x14ac:dyDescent="0.3">
      <c r="P219005" s="83"/>
    </row>
    <row r="219006" spans="16:16" x14ac:dyDescent="0.3">
      <c r="P219006" s="83"/>
    </row>
    <row r="219007" spans="16:16" x14ac:dyDescent="0.3">
      <c r="P219007" s="83"/>
    </row>
    <row r="219008" spans="16:16" x14ac:dyDescent="0.3">
      <c r="P219008" s="83"/>
    </row>
    <row r="219009" spans="16:16" x14ac:dyDescent="0.3">
      <c r="P219009" s="83"/>
    </row>
    <row r="219010" spans="16:16" x14ac:dyDescent="0.3">
      <c r="P219010" s="83"/>
    </row>
    <row r="219011" spans="16:16" x14ac:dyDescent="0.3">
      <c r="P219011" s="83"/>
    </row>
    <row r="219012" spans="16:16" x14ac:dyDescent="0.3">
      <c r="P219012" s="83"/>
    </row>
    <row r="219013" spans="16:16" x14ac:dyDescent="0.3">
      <c r="P219013" s="83"/>
    </row>
    <row r="219014" spans="16:16" x14ac:dyDescent="0.3">
      <c r="P219014" s="83"/>
    </row>
    <row r="219015" spans="16:16" x14ac:dyDescent="0.3">
      <c r="P219015" s="83"/>
    </row>
    <row r="219016" spans="16:16" x14ac:dyDescent="0.3">
      <c r="P219016" s="83"/>
    </row>
    <row r="219017" spans="16:16" x14ac:dyDescent="0.3">
      <c r="P219017" s="83"/>
    </row>
    <row r="219018" spans="16:16" x14ac:dyDescent="0.3">
      <c r="P219018" s="83"/>
    </row>
    <row r="219019" spans="16:16" x14ac:dyDescent="0.3">
      <c r="P219019" s="83"/>
    </row>
    <row r="219020" spans="16:16" x14ac:dyDescent="0.3">
      <c r="P219020" s="83"/>
    </row>
    <row r="219021" spans="16:16" x14ac:dyDescent="0.3">
      <c r="P219021" s="83"/>
    </row>
    <row r="219022" spans="16:16" x14ac:dyDescent="0.3">
      <c r="P219022" s="83"/>
    </row>
    <row r="219023" spans="16:16" x14ac:dyDescent="0.3">
      <c r="P219023" s="83"/>
    </row>
    <row r="219024" spans="16:16" x14ac:dyDescent="0.3">
      <c r="P219024" s="83"/>
    </row>
    <row r="219025" spans="16:16" x14ac:dyDescent="0.3">
      <c r="P219025" s="83"/>
    </row>
    <row r="219026" spans="16:16" x14ac:dyDescent="0.3">
      <c r="P219026" s="83"/>
    </row>
    <row r="219027" spans="16:16" x14ac:dyDescent="0.3">
      <c r="P219027" s="83"/>
    </row>
    <row r="219028" spans="16:16" x14ac:dyDescent="0.3">
      <c r="P219028" s="83"/>
    </row>
    <row r="219029" spans="16:16" x14ac:dyDescent="0.3">
      <c r="P219029" s="83"/>
    </row>
    <row r="219030" spans="16:16" x14ac:dyDescent="0.3">
      <c r="P219030" s="83"/>
    </row>
    <row r="219031" spans="16:16" x14ac:dyDescent="0.3">
      <c r="P219031" s="83"/>
    </row>
    <row r="219032" spans="16:16" x14ac:dyDescent="0.3">
      <c r="P219032" s="83"/>
    </row>
    <row r="219033" spans="16:16" x14ac:dyDescent="0.3">
      <c r="P219033" s="83"/>
    </row>
    <row r="219034" spans="16:16" x14ac:dyDescent="0.3">
      <c r="P219034" s="83"/>
    </row>
    <row r="219035" spans="16:16" x14ac:dyDescent="0.3">
      <c r="P219035" s="83"/>
    </row>
    <row r="219036" spans="16:16" x14ac:dyDescent="0.3">
      <c r="P219036" s="83"/>
    </row>
    <row r="219037" spans="16:16" x14ac:dyDescent="0.3">
      <c r="P219037" s="83"/>
    </row>
    <row r="219038" spans="16:16" x14ac:dyDescent="0.3">
      <c r="P219038" s="83"/>
    </row>
    <row r="219039" spans="16:16" x14ac:dyDescent="0.3">
      <c r="P219039" s="83"/>
    </row>
    <row r="219040" spans="16:16" x14ac:dyDescent="0.3">
      <c r="P219040" s="83"/>
    </row>
    <row r="219041" spans="16:16" x14ac:dyDescent="0.3">
      <c r="P219041" s="83"/>
    </row>
    <row r="219042" spans="16:16" x14ac:dyDescent="0.3">
      <c r="P219042" s="83"/>
    </row>
    <row r="219043" spans="16:16" x14ac:dyDescent="0.3">
      <c r="P219043" s="83"/>
    </row>
    <row r="219044" spans="16:16" x14ac:dyDescent="0.3">
      <c r="P219044" s="83"/>
    </row>
    <row r="219045" spans="16:16" x14ac:dyDescent="0.3">
      <c r="P219045" s="83"/>
    </row>
    <row r="219046" spans="16:16" x14ac:dyDescent="0.3">
      <c r="P219046" s="83"/>
    </row>
    <row r="219047" spans="16:16" x14ac:dyDescent="0.3">
      <c r="P219047" s="83"/>
    </row>
    <row r="219048" spans="16:16" x14ac:dyDescent="0.3">
      <c r="P219048" s="83"/>
    </row>
    <row r="219049" spans="16:16" x14ac:dyDescent="0.3">
      <c r="P219049" s="83"/>
    </row>
    <row r="219050" spans="16:16" x14ac:dyDescent="0.3">
      <c r="P219050" s="83"/>
    </row>
    <row r="219051" spans="16:16" x14ac:dyDescent="0.3">
      <c r="P219051" s="83"/>
    </row>
    <row r="219052" spans="16:16" x14ac:dyDescent="0.3">
      <c r="P219052" s="83"/>
    </row>
    <row r="219053" spans="16:16" x14ac:dyDescent="0.3">
      <c r="P219053" s="83"/>
    </row>
    <row r="219054" spans="16:16" x14ac:dyDescent="0.3">
      <c r="P219054" s="83"/>
    </row>
    <row r="219055" spans="16:16" x14ac:dyDescent="0.3">
      <c r="P219055" s="83"/>
    </row>
    <row r="219056" spans="16:16" x14ac:dyDescent="0.3">
      <c r="P219056" s="83"/>
    </row>
    <row r="219057" spans="16:16" x14ac:dyDescent="0.3">
      <c r="P219057" s="83"/>
    </row>
    <row r="219058" spans="16:16" x14ac:dyDescent="0.3">
      <c r="P219058" s="83"/>
    </row>
    <row r="219059" spans="16:16" x14ac:dyDescent="0.3">
      <c r="P219059" s="83"/>
    </row>
    <row r="219060" spans="16:16" x14ac:dyDescent="0.3">
      <c r="P219060" s="83"/>
    </row>
    <row r="219061" spans="16:16" x14ac:dyDescent="0.3">
      <c r="P219061" s="83"/>
    </row>
    <row r="219062" spans="16:16" x14ac:dyDescent="0.3">
      <c r="P219062" s="83"/>
    </row>
    <row r="219063" spans="16:16" x14ac:dyDescent="0.3">
      <c r="P219063" s="83"/>
    </row>
    <row r="219064" spans="16:16" x14ac:dyDescent="0.3">
      <c r="P219064" s="83"/>
    </row>
    <row r="219065" spans="16:16" x14ac:dyDescent="0.3">
      <c r="P219065" s="83"/>
    </row>
    <row r="219066" spans="16:16" x14ac:dyDescent="0.3">
      <c r="P219066" s="83"/>
    </row>
    <row r="219067" spans="16:16" x14ac:dyDescent="0.3">
      <c r="P219067" s="83"/>
    </row>
    <row r="219068" spans="16:16" x14ac:dyDescent="0.3">
      <c r="P219068" s="83"/>
    </row>
    <row r="219069" spans="16:16" x14ac:dyDescent="0.3">
      <c r="P219069" s="83"/>
    </row>
    <row r="219070" spans="16:16" x14ac:dyDescent="0.3">
      <c r="P219070" s="83"/>
    </row>
    <row r="219071" spans="16:16" x14ac:dyDescent="0.3">
      <c r="P219071" s="83"/>
    </row>
    <row r="219072" spans="16:16" x14ac:dyDescent="0.3">
      <c r="P219072" s="83"/>
    </row>
    <row r="219073" spans="16:16" x14ac:dyDescent="0.3">
      <c r="P219073" s="83"/>
    </row>
    <row r="219074" spans="16:16" x14ac:dyDescent="0.3">
      <c r="P219074" s="83"/>
    </row>
    <row r="219075" spans="16:16" x14ac:dyDescent="0.3">
      <c r="P219075" s="83"/>
    </row>
    <row r="219076" spans="16:16" x14ac:dyDescent="0.3">
      <c r="P219076" s="83"/>
    </row>
    <row r="219077" spans="16:16" x14ac:dyDescent="0.3">
      <c r="P219077" s="83"/>
    </row>
    <row r="219078" spans="16:16" x14ac:dyDescent="0.3">
      <c r="P219078" s="83"/>
    </row>
    <row r="219079" spans="16:16" x14ac:dyDescent="0.3">
      <c r="P219079" s="83"/>
    </row>
    <row r="219080" spans="16:16" x14ac:dyDescent="0.3">
      <c r="P219080" s="83"/>
    </row>
    <row r="219081" spans="16:16" x14ac:dyDescent="0.3">
      <c r="P219081" s="83"/>
    </row>
    <row r="219082" spans="16:16" x14ac:dyDescent="0.3">
      <c r="P219082" s="83"/>
    </row>
    <row r="219083" spans="16:16" x14ac:dyDescent="0.3">
      <c r="P219083" s="83"/>
    </row>
    <row r="219084" spans="16:16" x14ac:dyDescent="0.3">
      <c r="P219084" s="83"/>
    </row>
    <row r="219085" spans="16:16" x14ac:dyDescent="0.3">
      <c r="P219085" s="83"/>
    </row>
    <row r="219086" spans="16:16" x14ac:dyDescent="0.3">
      <c r="P219086" s="83"/>
    </row>
    <row r="219087" spans="16:16" x14ac:dyDescent="0.3">
      <c r="P219087" s="83"/>
    </row>
    <row r="219088" spans="16:16" x14ac:dyDescent="0.3">
      <c r="P219088" s="83"/>
    </row>
    <row r="219089" spans="16:16" x14ac:dyDescent="0.3">
      <c r="P219089" s="83"/>
    </row>
    <row r="219090" spans="16:16" x14ac:dyDescent="0.3">
      <c r="P219090" s="83"/>
    </row>
    <row r="219091" spans="16:16" x14ac:dyDescent="0.3">
      <c r="P219091" s="83"/>
    </row>
    <row r="219092" spans="16:16" x14ac:dyDescent="0.3">
      <c r="P219092" s="83"/>
    </row>
    <row r="219093" spans="16:16" x14ac:dyDescent="0.3">
      <c r="P219093" s="83"/>
    </row>
    <row r="219094" spans="16:16" x14ac:dyDescent="0.3">
      <c r="P219094" s="83"/>
    </row>
    <row r="219095" spans="16:16" x14ac:dyDescent="0.3">
      <c r="P219095" s="83"/>
    </row>
    <row r="219096" spans="16:16" x14ac:dyDescent="0.3">
      <c r="P219096" s="83"/>
    </row>
    <row r="219097" spans="16:16" x14ac:dyDescent="0.3">
      <c r="P219097" s="83"/>
    </row>
    <row r="219098" spans="16:16" x14ac:dyDescent="0.3">
      <c r="P219098" s="83"/>
    </row>
    <row r="219099" spans="16:16" x14ac:dyDescent="0.3">
      <c r="P219099" s="83"/>
    </row>
    <row r="219100" spans="16:16" x14ac:dyDescent="0.3">
      <c r="P219100" s="83"/>
    </row>
    <row r="219101" spans="16:16" x14ac:dyDescent="0.3">
      <c r="P219101" s="83"/>
    </row>
    <row r="219102" spans="16:16" x14ac:dyDescent="0.3">
      <c r="P219102" s="83"/>
    </row>
    <row r="219103" spans="16:16" x14ac:dyDescent="0.3">
      <c r="P219103" s="83"/>
    </row>
    <row r="219104" spans="16:16" x14ac:dyDescent="0.3">
      <c r="P219104" s="83"/>
    </row>
    <row r="219105" spans="16:16" x14ac:dyDescent="0.3">
      <c r="P219105" s="83"/>
    </row>
    <row r="219106" spans="16:16" x14ac:dyDescent="0.3">
      <c r="P219106" s="83"/>
    </row>
    <row r="219107" spans="16:16" x14ac:dyDescent="0.3">
      <c r="P219107" s="83"/>
    </row>
    <row r="219108" spans="16:16" x14ac:dyDescent="0.3">
      <c r="P219108" s="83"/>
    </row>
    <row r="219109" spans="16:16" x14ac:dyDescent="0.3">
      <c r="P219109" s="83"/>
    </row>
    <row r="219110" spans="16:16" x14ac:dyDescent="0.3">
      <c r="P219110" s="83"/>
    </row>
    <row r="219111" spans="16:16" x14ac:dyDescent="0.3">
      <c r="P219111" s="83"/>
    </row>
    <row r="219112" spans="16:16" x14ac:dyDescent="0.3">
      <c r="P219112" s="83"/>
    </row>
    <row r="219113" spans="16:16" x14ac:dyDescent="0.3">
      <c r="P219113" s="83"/>
    </row>
    <row r="219114" spans="16:16" x14ac:dyDescent="0.3">
      <c r="P219114" s="83"/>
    </row>
    <row r="219115" spans="16:16" x14ac:dyDescent="0.3">
      <c r="P219115" s="83"/>
    </row>
    <row r="219116" spans="16:16" x14ac:dyDescent="0.3">
      <c r="P219116" s="83"/>
    </row>
    <row r="219117" spans="16:16" x14ac:dyDescent="0.3">
      <c r="P219117" s="83"/>
    </row>
    <row r="219118" spans="16:16" x14ac:dyDescent="0.3">
      <c r="P219118" s="83"/>
    </row>
    <row r="219119" spans="16:16" x14ac:dyDescent="0.3">
      <c r="P219119" s="83"/>
    </row>
    <row r="219120" spans="16:16" x14ac:dyDescent="0.3">
      <c r="P219120" s="83"/>
    </row>
    <row r="219121" spans="16:16" x14ac:dyDescent="0.3">
      <c r="P219121" s="83"/>
    </row>
    <row r="219122" spans="16:16" x14ac:dyDescent="0.3">
      <c r="P219122" s="83"/>
    </row>
    <row r="219123" spans="16:16" x14ac:dyDescent="0.3">
      <c r="P219123" s="83"/>
    </row>
    <row r="219124" spans="16:16" x14ac:dyDescent="0.3">
      <c r="P219124" s="83"/>
    </row>
    <row r="219125" spans="16:16" x14ac:dyDescent="0.3">
      <c r="P219125" s="83"/>
    </row>
    <row r="219126" spans="16:16" x14ac:dyDescent="0.3">
      <c r="P219126" s="83"/>
    </row>
    <row r="219127" spans="16:16" x14ac:dyDescent="0.3">
      <c r="P219127" s="83"/>
    </row>
    <row r="219128" spans="16:16" x14ac:dyDescent="0.3">
      <c r="P219128" s="83"/>
    </row>
    <row r="219129" spans="16:16" x14ac:dyDescent="0.3">
      <c r="P219129" s="83"/>
    </row>
    <row r="219130" spans="16:16" x14ac:dyDescent="0.3">
      <c r="P219130" s="83"/>
    </row>
    <row r="219131" spans="16:16" x14ac:dyDescent="0.3">
      <c r="P219131" s="83"/>
    </row>
    <row r="219132" spans="16:16" x14ac:dyDescent="0.3">
      <c r="P219132" s="83"/>
    </row>
    <row r="219133" spans="16:16" x14ac:dyDescent="0.3">
      <c r="P219133" s="83"/>
    </row>
    <row r="219134" spans="16:16" x14ac:dyDescent="0.3">
      <c r="P219134" s="83"/>
    </row>
    <row r="219135" spans="16:16" x14ac:dyDescent="0.3">
      <c r="P219135" s="83"/>
    </row>
    <row r="219136" spans="16:16" x14ac:dyDescent="0.3">
      <c r="P219136" s="83"/>
    </row>
    <row r="219137" spans="16:16" x14ac:dyDescent="0.3">
      <c r="P219137" s="83"/>
    </row>
    <row r="219138" spans="16:16" x14ac:dyDescent="0.3">
      <c r="P219138" s="83"/>
    </row>
    <row r="219139" spans="16:16" x14ac:dyDescent="0.3">
      <c r="P219139" s="83"/>
    </row>
    <row r="219140" spans="16:16" x14ac:dyDescent="0.3">
      <c r="P219140" s="83"/>
    </row>
    <row r="219141" spans="16:16" x14ac:dyDescent="0.3">
      <c r="P219141" s="83"/>
    </row>
    <row r="219142" spans="16:16" x14ac:dyDescent="0.3">
      <c r="P219142" s="83"/>
    </row>
    <row r="219143" spans="16:16" x14ac:dyDescent="0.3">
      <c r="P219143" s="83"/>
    </row>
    <row r="219144" spans="16:16" x14ac:dyDescent="0.3">
      <c r="P219144" s="83"/>
    </row>
    <row r="219145" spans="16:16" x14ac:dyDescent="0.3">
      <c r="P219145" s="83"/>
    </row>
    <row r="219146" spans="16:16" x14ac:dyDescent="0.3">
      <c r="P219146" s="83"/>
    </row>
    <row r="219147" spans="16:16" x14ac:dyDescent="0.3">
      <c r="P219147" s="83"/>
    </row>
    <row r="219148" spans="16:16" x14ac:dyDescent="0.3">
      <c r="P219148" s="83"/>
    </row>
    <row r="219149" spans="16:16" x14ac:dyDescent="0.3">
      <c r="P219149" s="83"/>
    </row>
    <row r="219150" spans="16:16" x14ac:dyDescent="0.3">
      <c r="P219150" s="83"/>
    </row>
    <row r="219151" spans="16:16" x14ac:dyDescent="0.3">
      <c r="P219151" s="83"/>
    </row>
    <row r="219152" spans="16:16" x14ac:dyDescent="0.3">
      <c r="P219152" s="83"/>
    </row>
    <row r="219153" spans="16:16" x14ac:dyDescent="0.3">
      <c r="P219153" s="83"/>
    </row>
    <row r="219154" spans="16:16" x14ac:dyDescent="0.3">
      <c r="P219154" s="83"/>
    </row>
    <row r="219155" spans="16:16" x14ac:dyDescent="0.3">
      <c r="P219155" s="83"/>
    </row>
    <row r="219156" spans="16:16" x14ac:dyDescent="0.3">
      <c r="P219156" s="83"/>
    </row>
    <row r="219157" spans="16:16" x14ac:dyDescent="0.3">
      <c r="P219157" s="83"/>
    </row>
    <row r="219158" spans="16:16" x14ac:dyDescent="0.3">
      <c r="P219158" s="83"/>
    </row>
    <row r="219159" spans="16:16" x14ac:dyDescent="0.3">
      <c r="P219159" s="83"/>
    </row>
    <row r="219160" spans="16:16" x14ac:dyDescent="0.3">
      <c r="P219160" s="83"/>
    </row>
    <row r="219161" spans="16:16" x14ac:dyDescent="0.3">
      <c r="P219161" s="83"/>
    </row>
    <row r="219162" spans="16:16" x14ac:dyDescent="0.3">
      <c r="P219162" s="83"/>
    </row>
    <row r="219163" spans="16:16" x14ac:dyDescent="0.3">
      <c r="P219163" s="83"/>
    </row>
    <row r="219164" spans="16:16" x14ac:dyDescent="0.3">
      <c r="P219164" s="83"/>
    </row>
    <row r="219165" spans="16:16" x14ac:dyDescent="0.3">
      <c r="P219165" s="83"/>
    </row>
    <row r="219166" spans="16:16" x14ac:dyDescent="0.3">
      <c r="P219166" s="83"/>
    </row>
    <row r="219167" spans="16:16" x14ac:dyDescent="0.3">
      <c r="P219167" s="83"/>
    </row>
    <row r="219168" spans="16:16" x14ac:dyDescent="0.3">
      <c r="P219168" s="83"/>
    </row>
    <row r="219169" spans="16:16" x14ac:dyDescent="0.3">
      <c r="P219169" s="83"/>
    </row>
    <row r="219170" spans="16:16" x14ac:dyDescent="0.3">
      <c r="P219170" s="83"/>
    </row>
    <row r="219171" spans="16:16" x14ac:dyDescent="0.3">
      <c r="P219171" s="83"/>
    </row>
    <row r="219172" spans="16:16" x14ac:dyDescent="0.3">
      <c r="P219172" s="83"/>
    </row>
    <row r="219173" spans="16:16" x14ac:dyDescent="0.3">
      <c r="P219173" s="83"/>
    </row>
    <row r="219174" spans="16:16" x14ac:dyDescent="0.3">
      <c r="P219174" s="83"/>
    </row>
    <row r="219175" spans="16:16" x14ac:dyDescent="0.3">
      <c r="P219175" s="83"/>
    </row>
    <row r="219176" spans="16:16" x14ac:dyDescent="0.3">
      <c r="P219176" s="83"/>
    </row>
    <row r="219177" spans="16:16" x14ac:dyDescent="0.3">
      <c r="P219177" s="83"/>
    </row>
    <row r="219178" spans="16:16" x14ac:dyDescent="0.3">
      <c r="P219178" s="83"/>
    </row>
    <row r="219179" spans="16:16" x14ac:dyDescent="0.3">
      <c r="P219179" s="83"/>
    </row>
    <row r="219180" spans="16:16" x14ac:dyDescent="0.3">
      <c r="P219180" s="83"/>
    </row>
    <row r="219181" spans="16:16" x14ac:dyDescent="0.3">
      <c r="P219181" s="83"/>
    </row>
    <row r="219182" spans="16:16" x14ac:dyDescent="0.3">
      <c r="P219182" s="83"/>
    </row>
    <row r="219183" spans="16:16" x14ac:dyDescent="0.3">
      <c r="P219183" s="83"/>
    </row>
    <row r="219184" spans="16:16" x14ac:dyDescent="0.3">
      <c r="P219184" s="83"/>
    </row>
    <row r="219185" spans="16:16" x14ac:dyDescent="0.3">
      <c r="P219185" s="83"/>
    </row>
    <row r="219186" spans="16:16" x14ac:dyDescent="0.3">
      <c r="P219186" s="83"/>
    </row>
    <row r="219187" spans="16:16" x14ac:dyDescent="0.3">
      <c r="P219187" s="83"/>
    </row>
    <row r="219188" spans="16:16" x14ac:dyDescent="0.3">
      <c r="P219188" s="83"/>
    </row>
    <row r="219189" spans="16:16" x14ac:dyDescent="0.3">
      <c r="P219189" s="83"/>
    </row>
    <row r="219190" spans="16:16" x14ac:dyDescent="0.3">
      <c r="P219190" s="83"/>
    </row>
    <row r="219191" spans="16:16" x14ac:dyDescent="0.3">
      <c r="P219191" s="83"/>
    </row>
    <row r="219192" spans="16:16" x14ac:dyDescent="0.3">
      <c r="P219192" s="83"/>
    </row>
    <row r="219193" spans="16:16" x14ac:dyDescent="0.3">
      <c r="P219193" s="83"/>
    </row>
    <row r="219194" spans="16:16" x14ac:dyDescent="0.3">
      <c r="P219194" s="83"/>
    </row>
    <row r="219195" spans="16:16" x14ac:dyDescent="0.3">
      <c r="P219195" s="83"/>
    </row>
    <row r="219196" spans="16:16" x14ac:dyDescent="0.3">
      <c r="P219196" s="83"/>
    </row>
    <row r="219197" spans="16:16" x14ac:dyDescent="0.3">
      <c r="P219197" s="83"/>
    </row>
    <row r="219198" spans="16:16" x14ac:dyDescent="0.3">
      <c r="P219198" s="83"/>
    </row>
    <row r="219199" spans="16:16" x14ac:dyDescent="0.3">
      <c r="P219199" s="83"/>
    </row>
    <row r="219200" spans="16:16" x14ac:dyDescent="0.3">
      <c r="P219200" s="83"/>
    </row>
    <row r="219201" spans="16:16" x14ac:dyDescent="0.3">
      <c r="P219201" s="83"/>
    </row>
    <row r="219202" spans="16:16" x14ac:dyDescent="0.3">
      <c r="P219202" s="83"/>
    </row>
    <row r="219203" spans="16:16" x14ac:dyDescent="0.3">
      <c r="P219203" s="83"/>
    </row>
    <row r="219204" spans="16:16" x14ac:dyDescent="0.3">
      <c r="P219204" s="83"/>
    </row>
    <row r="219205" spans="16:16" x14ac:dyDescent="0.3">
      <c r="P219205" s="83"/>
    </row>
    <row r="219206" spans="16:16" x14ac:dyDescent="0.3">
      <c r="P219206" s="83"/>
    </row>
    <row r="219207" spans="16:16" x14ac:dyDescent="0.3">
      <c r="P219207" s="83"/>
    </row>
    <row r="219208" spans="16:16" x14ac:dyDescent="0.3">
      <c r="P219208" s="83"/>
    </row>
    <row r="219209" spans="16:16" x14ac:dyDescent="0.3">
      <c r="P219209" s="83"/>
    </row>
    <row r="219210" spans="16:16" x14ac:dyDescent="0.3">
      <c r="P219210" s="83"/>
    </row>
    <row r="219211" spans="16:16" x14ac:dyDescent="0.3">
      <c r="P219211" s="83"/>
    </row>
    <row r="219212" spans="16:16" x14ac:dyDescent="0.3">
      <c r="P219212" s="83"/>
    </row>
    <row r="219213" spans="16:16" x14ac:dyDescent="0.3">
      <c r="P219213" s="83"/>
    </row>
    <row r="219214" spans="16:16" x14ac:dyDescent="0.3">
      <c r="P219214" s="83"/>
    </row>
    <row r="219215" spans="16:16" x14ac:dyDescent="0.3">
      <c r="P219215" s="83"/>
    </row>
    <row r="219216" spans="16:16" x14ac:dyDescent="0.3">
      <c r="P219216" s="83"/>
    </row>
    <row r="219217" spans="16:16" x14ac:dyDescent="0.3">
      <c r="P219217" s="83"/>
    </row>
    <row r="219218" spans="16:16" x14ac:dyDescent="0.3">
      <c r="P219218" s="83"/>
    </row>
    <row r="219219" spans="16:16" x14ac:dyDescent="0.3">
      <c r="P219219" s="83"/>
    </row>
    <row r="219220" spans="16:16" x14ac:dyDescent="0.3">
      <c r="P219220" s="83"/>
    </row>
    <row r="219221" spans="16:16" x14ac:dyDescent="0.3">
      <c r="P219221" s="83"/>
    </row>
    <row r="219222" spans="16:16" x14ac:dyDescent="0.3">
      <c r="P219222" s="83"/>
    </row>
    <row r="219223" spans="16:16" x14ac:dyDescent="0.3">
      <c r="P219223" s="83"/>
    </row>
    <row r="219224" spans="16:16" x14ac:dyDescent="0.3">
      <c r="P219224" s="83"/>
    </row>
    <row r="219225" spans="16:16" x14ac:dyDescent="0.3">
      <c r="P219225" s="83"/>
    </row>
    <row r="219226" spans="16:16" x14ac:dyDescent="0.3">
      <c r="P219226" s="83"/>
    </row>
    <row r="219227" spans="16:16" x14ac:dyDescent="0.3">
      <c r="P219227" s="83"/>
    </row>
    <row r="219228" spans="16:16" x14ac:dyDescent="0.3">
      <c r="P219228" s="83"/>
    </row>
    <row r="219229" spans="16:16" x14ac:dyDescent="0.3">
      <c r="P219229" s="83"/>
    </row>
    <row r="219230" spans="16:16" x14ac:dyDescent="0.3">
      <c r="P219230" s="83"/>
    </row>
    <row r="219231" spans="16:16" x14ac:dyDescent="0.3">
      <c r="P219231" s="83"/>
    </row>
    <row r="219232" spans="16:16" x14ac:dyDescent="0.3">
      <c r="P219232" s="83"/>
    </row>
    <row r="219233" spans="16:16" x14ac:dyDescent="0.3">
      <c r="P219233" s="83"/>
    </row>
    <row r="219234" spans="16:16" x14ac:dyDescent="0.3">
      <c r="P219234" s="83"/>
    </row>
    <row r="219235" spans="16:16" x14ac:dyDescent="0.3">
      <c r="P219235" s="83"/>
    </row>
    <row r="219236" spans="16:16" x14ac:dyDescent="0.3">
      <c r="P219236" s="83"/>
    </row>
    <row r="219237" spans="16:16" x14ac:dyDescent="0.3">
      <c r="P219237" s="83"/>
    </row>
    <row r="219238" spans="16:16" x14ac:dyDescent="0.3">
      <c r="P219238" s="83"/>
    </row>
    <row r="219239" spans="16:16" x14ac:dyDescent="0.3">
      <c r="P219239" s="83"/>
    </row>
    <row r="219240" spans="16:16" x14ac:dyDescent="0.3">
      <c r="P219240" s="83"/>
    </row>
    <row r="219241" spans="16:16" x14ac:dyDescent="0.3">
      <c r="P219241" s="83"/>
    </row>
    <row r="219242" spans="16:16" x14ac:dyDescent="0.3">
      <c r="P219242" s="83"/>
    </row>
    <row r="219243" spans="16:16" x14ac:dyDescent="0.3">
      <c r="P219243" s="83"/>
    </row>
    <row r="219244" spans="16:16" x14ac:dyDescent="0.3">
      <c r="P219244" s="83"/>
    </row>
    <row r="219245" spans="16:16" x14ac:dyDescent="0.3">
      <c r="P219245" s="83"/>
    </row>
    <row r="219246" spans="16:16" x14ac:dyDescent="0.3">
      <c r="P219246" s="83"/>
    </row>
    <row r="219247" spans="16:16" x14ac:dyDescent="0.3">
      <c r="P219247" s="83"/>
    </row>
    <row r="219248" spans="16:16" x14ac:dyDescent="0.3">
      <c r="P219248" s="83"/>
    </row>
    <row r="219249" spans="16:16" x14ac:dyDescent="0.3">
      <c r="P219249" s="83"/>
    </row>
    <row r="219250" spans="16:16" x14ac:dyDescent="0.3">
      <c r="P219250" s="83"/>
    </row>
    <row r="219251" spans="16:16" x14ac:dyDescent="0.3">
      <c r="P219251" s="83"/>
    </row>
    <row r="219252" spans="16:16" x14ac:dyDescent="0.3">
      <c r="P219252" s="83"/>
    </row>
    <row r="219253" spans="16:16" x14ac:dyDescent="0.3">
      <c r="P219253" s="83"/>
    </row>
    <row r="219254" spans="16:16" x14ac:dyDescent="0.3">
      <c r="P219254" s="83"/>
    </row>
    <row r="219255" spans="16:16" x14ac:dyDescent="0.3">
      <c r="P219255" s="83"/>
    </row>
    <row r="219256" spans="16:16" x14ac:dyDescent="0.3">
      <c r="P219256" s="83"/>
    </row>
    <row r="219257" spans="16:16" x14ac:dyDescent="0.3">
      <c r="P219257" s="83"/>
    </row>
    <row r="219258" spans="16:16" x14ac:dyDescent="0.3">
      <c r="P219258" s="83"/>
    </row>
    <row r="219259" spans="16:16" x14ac:dyDescent="0.3">
      <c r="P219259" s="83"/>
    </row>
    <row r="219260" spans="16:16" x14ac:dyDescent="0.3">
      <c r="P219260" s="83"/>
    </row>
    <row r="219261" spans="16:16" x14ac:dyDescent="0.3">
      <c r="P219261" s="83"/>
    </row>
    <row r="219262" spans="16:16" x14ac:dyDescent="0.3">
      <c r="P219262" s="83"/>
    </row>
    <row r="219263" spans="16:16" x14ac:dyDescent="0.3">
      <c r="P219263" s="83"/>
    </row>
    <row r="219264" spans="16:16" x14ac:dyDescent="0.3">
      <c r="P219264" s="83"/>
    </row>
    <row r="219265" spans="16:16" x14ac:dyDescent="0.3">
      <c r="P219265" s="83"/>
    </row>
    <row r="219266" spans="16:16" x14ac:dyDescent="0.3">
      <c r="P219266" s="83"/>
    </row>
    <row r="219267" spans="16:16" x14ac:dyDescent="0.3">
      <c r="P219267" s="83"/>
    </row>
    <row r="219268" spans="16:16" x14ac:dyDescent="0.3">
      <c r="P219268" s="83"/>
    </row>
    <row r="219269" spans="16:16" x14ac:dyDescent="0.3">
      <c r="P219269" s="83"/>
    </row>
    <row r="219270" spans="16:16" x14ac:dyDescent="0.3">
      <c r="P219270" s="83"/>
    </row>
    <row r="219271" spans="16:16" x14ac:dyDescent="0.3">
      <c r="P219271" s="83"/>
    </row>
    <row r="219272" spans="16:16" x14ac:dyDescent="0.3">
      <c r="P219272" s="83"/>
    </row>
    <row r="219273" spans="16:16" x14ac:dyDescent="0.3">
      <c r="P219273" s="83"/>
    </row>
    <row r="219274" spans="16:16" x14ac:dyDescent="0.3">
      <c r="P219274" s="83"/>
    </row>
    <row r="219275" spans="16:16" x14ac:dyDescent="0.3">
      <c r="P219275" s="83"/>
    </row>
    <row r="219276" spans="16:16" x14ac:dyDescent="0.3">
      <c r="P219276" s="83"/>
    </row>
    <row r="219277" spans="16:16" x14ac:dyDescent="0.3">
      <c r="P219277" s="83"/>
    </row>
    <row r="219278" spans="16:16" x14ac:dyDescent="0.3">
      <c r="P219278" s="83"/>
    </row>
    <row r="219279" spans="16:16" x14ac:dyDescent="0.3">
      <c r="P219279" s="83"/>
    </row>
    <row r="219280" spans="16:16" x14ac:dyDescent="0.3">
      <c r="P219280" s="83"/>
    </row>
    <row r="219281" spans="16:16" x14ac:dyDescent="0.3">
      <c r="P219281" s="83"/>
    </row>
    <row r="219282" spans="16:16" x14ac:dyDescent="0.3">
      <c r="P219282" s="83"/>
    </row>
    <row r="219283" spans="16:16" x14ac:dyDescent="0.3">
      <c r="P219283" s="83"/>
    </row>
    <row r="219284" spans="16:16" x14ac:dyDescent="0.3">
      <c r="P219284" s="83"/>
    </row>
    <row r="219285" spans="16:16" x14ac:dyDescent="0.3">
      <c r="P219285" s="83"/>
    </row>
    <row r="219286" spans="16:16" x14ac:dyDescent="0.3">
      <c r="P219286" s="83"/>
    </row>
    <row r="219287" spans="16:16" x14ac:dyDescent="0.3">
      <c r="P219287" s="83"/>
    </row>
    <row r="219288" spans="16:16" x14ac:dyDescent="0.3">
      <c r="P219288" s="83"/>
    </row>
    <row r="219289" spans="16:16" x14ac:dyDescent="0.3">
      <c r="P219289" s="83"/>
    </row>
    <row r="219290" spans="16:16" x14ac:dyDescent="0.3">
      <c r="P219290" s="83"/>
    </row>
    <row r="219291" spans="16:16" x14ac:dyDescent="0.3">
      <c r="P219291" s="83"/>
    </row>
    <row r="219292" spans="16:16" x14ac:dyDescent="0.3">
      <c r="P219292" s="83"/>
    </row>
    <row r="219293" spans="16:16" x14ac:dyDescent="0.3">
      <c r="P219293" s="83"/>
    </row>
    <row r="219294" spans="16:16" x14ac:dyDescent="0.3">
      <c r="P219294" s="83"/>
    </row>
    <row r="219295" spans="16:16" x14ac:dyDescent="0.3">
      <c r="P219295" s="83"/>
    </row>
    <row r="219296" spans="16:16" x14ac:dyDescent="0.3">
      <c r="P219296" s="83"/>
    </row>
    <row r="219297" spans="16:16" x14ac:dyDescent="0.3">
      <c r="P219297" s="83"/>
    </row>
    <row r="219298" spans="16:16" x14ac:dyDescent="0.3">
      <c r="P219298" s="83"/>
    </row>
    <row r="219299" spans="16:16" x14ac:dyDescent="0.3">
      <c r="P219299" s="83"/>
    </row>
    <row r="219300" spans="16:16" x14ac:dyDescent="0.3">
      <c r="P219300" s="83"/>
    </row>
    <row r="219301" spans="16:16" x14ac:dyDescent="0.3">
      <c r="P219301" s="83"/>
    </row>
    <row r="219302" spans="16:16" x14ac:dyDescent="0.3">
      <c r="P219302" s="83"/>
    </row>
    <row r="219303" spans="16:16" x14ac:dyDescent="0.3">
      <c r="P219303" s="83"/>
    </row>
    <row r="219304" spans="16:16" x14ac:dyDescent="0.3">
      <c r="P219304" s="83"/>
    </row>
    <row r="219305" spans="16:16" x14ac:dyDescent="0.3">
      <c r="P219305" s="83"/>
    </row>
    <row r="219306" spans="16:16" x14ac:dyDescent="0.3">
      <c r="P219306" s="83"/>
    </row>
    <row r="219307" spans="16:16" x14ac:dyDescent="0.3">
      <c r="P219307" s="83"/>
    </row>
    <row r="219308" spans="16:16" x14ac:dyDescent="0.3">
      <c r="P219308" s="83"/>
    </row>
    <row r="219309" spans="16:16" x14ac:dyDescent="0.3">
      <c r="P219309" s="83"/>
    </row>
    <row r="219310" spans="16:16" x14ac:dyDescent="0.3">
      <c r="P219310" s="83"/>
    </row>
    <row r="219311" spans="16:16" x14ac:dyDescent="0.3">
      <c r="P219311" s="83"/>
    </row>
    <row r="219312" spans="16:16" x14ac:dyDescent="0.3">
      <c r="P219312" s="83"/>
    </row>
    <row r="219313" spans="16:16" x14ac:dyDescent="0.3">
      <c r="P219313" s="83"/>
    </row>
    <row r="219314" spans="16:16" x14ac:dyDescent="0.3">
      <c r="P219314" s="83"/>
    </row>
    <row r="219315" spans="16:16" x14ac:dyDescent="0.3">
      <c r="P219315" s="83"/>
    </row>
    <row r="219316" spans="16:16" x14ac:dyDescent="0.3">
      <c r="P219316" s="83"/>
    </row>
    <row r="219317" spans="16:16" x14ac:dyDescent="0.3">
      <c r="P219317" s="83"/>
    </row>
    <row r="219318" spans="16:16" x14ac:dyDescent="0.3">
      <c r="P219318" s="83"/>
    </row>
    <row r="219319" spans="16:16" x14ac:dyDescent="0.3">
      <c r="P219319" s="83"/>
    </row>
    <row r="219320" spans="16:16" x14ac:dyDescent="0.3">
      <c r="P219320" s="83"/>
    </row>
    <row r="219321" spans="16:16" x14ac:dyDescent="0.3">
      <c r="P219321" s="83"/>
    </row>
    <row r="219322" spans="16:16" x14ac:dyDescent="0.3">
      <c r="P219322" s="83"/>
    </row>
    <row r="219323" spans="16:16" x14ac:dyDescent="0.3">
      <c r="P219323" s="83"/>
    </row>
    <row r="219324" spans="16:16" x14ac:dyDescent="0.3">
      <c r="P219324" s="83"/>
    </row>
    <row r="219325" spans="16:16" x14ac:dyDescent="0.3">
      <c r="P219325" s="83"/>
    </row>
    <row r="219326" spans="16:16" x14ac:dyDescent="0.3">
      <c r="P219326" s="83"/>
    </row>
    <row r="219327" spans="16:16" x14ac:dyDescent="0.3">
      <c r="P219327" s="83"/>
    </row>
    <row r="219328" spans="16:16" x14ac:dyDescent="0.3">
      <c r="P219328" s="83"/>
    </row>
    <row r="219329" spans="16:16" x14ac:dyDescent="0.3">
      <c r="P219329" s="83"/>
    </row>
    <row r="219330" spans="16:16" x14ac:dyDescent="0.3">
      <c r="P219330" s="83"/>
    </row>
    <row r="219331" spans="16:16" x14ac:dyDescent="0.3">
      <c r="P219331" s="83"/>
    </row>
    <row r="219332" spans="16:16" x14ac:dyDescent="0.3">
      <c r="P219332" s="83"/>
    </row>
    <row r="219333" spans="16:16" x14ac:dyDescent="0.3">
      <c r="P219333" s="83"/>
    </row>
    <row r="219334" spans="16:16" x14ac:dyDescent="0.3">
      <c r="P219334" s="83"/>
    </row>
    <row r="219335" spans="16:16" x14ac:dyDescent="0.3">
      <c r="P219335" s="83"/>
    </row>
    <row r="219336" spans="16:16" x14ac:dyDescent="0.3">
      <c r="P219336" s="83"/>
    </row>
    <row r="219337" spans="16:16" x14ac:dyDescent="0.3">
      <c r="P219337" s="83"/>
    </row>
    <row r="219338" spans="16:16" x14ac:dyDescent="0.3">
      <c r="P219338" s="83"/>
    </row>
    <row r="219339" spans="16:16" x14ac:dyDescent="0.3">
      <c r="P219339" s="83"/>
    </row>
    <row r="219340" spans="16:16" x14ac:dyDescent="0.3">
      <c r="P219340" s="83"/>
    </row>
    <row r="219341" spans="16:16" x14ac:dyDescent="0.3">
      <c r="P219341" s="83"/>
    </row>
    <row r="219342" spans="16:16" x14ac:dyDescent="0.3">
      <c r="P219342" s="83"/>
    </row>
    <row r="219343" spans="16:16" x14ac:dyDescent="0.3">
      <c r="P219343" s="83"/>
    </row>
    <row r="219344" spans="16:16" x14ac:dyDescent="0.3">
      <c r="P219344" s="83"/>
    </row>
    <row r="219345" spans="16:16" x14ac:dyDescent="0.3">
      <c r="P219345" s="83"/>
    </row>
    <row r="219346" spans="16:16" x14ac:dyDescent="0.3">
      <c r="P219346" s="83"/>
    </row>
    <row r="219347" spans="16:16" x14ac:dyDescent="0.3">
      <c r="P219347" s="83"/>
    </row>
    <row r="219348" spans="16:16" x14ac:dyDescent="0.3">
      <c r="P219348" s="83"/>
    </row>
    <row r="219349" spans="16:16" x14ac:dyDescent="0.3">
      <c r="P219349" s="83"/>
    </row>
    <row r="219350" spans="16:16" x14ac:dyDescent="0.3">
      <c r="P219350" s="83"/>
    </row>
    <row r="219351" spans="16:16" x14ac:dyDescent="0.3">
      <c r="P219351" s="83"/>
    </row>
    <row r="219352" spans="16:16" x14ac:dyDescent="0.3">
      <c r="P219352" s="83"/>
    </row>
    <row r="219353" spans="16:16" x14ac:dyDescent="0.3">
      <c r="P219353" s="83"/>
    </row>
    <row r="219354" spans="16:16" x14ac:dyDescent="0.3">
      <c r="P219354" s="83"/>
    </row>
    <row r="219355" spans="16:16" x14ac:dyDescent="0.3">
      <c r="P219355" s="83"/>
    </row>
    <row r="219356" spans="16:16" x14ac:dyDescent="0.3">
      <c r="P219356" s="83"/>
    </row>
    <row r="219357" spans="16:16" x14ac:dyDescent="0.3">
      <c r="P219357" s="83"/>
    </row>
    <row r="219358" spans="16:16" x14ac:dyDescent="0.3">
      <c r="P219358" s="83"/>
    </row>
    <row r="219359" spans="16:16" x14ac:dyDescent="0.3">
      <c r="P219359" s="83"/>
    </row>
    <row r="219360" spans="16:16" x14ac:dyDescent="0.3">
      <c r="P219360" s="83"/>
    </row>
    <row r="219361" spans="16:16" x14ac:dyDescent="0.3">
      <c r="P219361" s="83"/>
    </row>
    <row r="219362" spans="16:16" x14ac:dyDescent="0.3">
      <c r="P219362" s="83"/>
    </row>
    <row r="219363" spans="16:16" x14ac:dyDescent="0.3">
      <c r="P219363" s="83"/>
    </row>
    <row r="219364" spans="16:16" x14ac:dyDescent="0.3">
      <c r="P219364" s="83"/>
    </row>
    <row r="219365" spans="16:16" x14ac:dyDescent="0.3">
      <c r="P219365" s="83"/>
    </row>
    <row r="219366" spans="16:16" x14ac:dyDescent="0.3">
      <c r="P219366" s="83"/>
    </row>
    <row r="219367" spans="16:16" x14ac:dyDescent="0.3">
      <c r="P219367" s="83"/>
    </row>
    <row r="219368" spans="16:16" x14ac:dyDescent="0.3">
      <c r="P219368" s="83"/>
    </row>
    <row r="219369" spans="16:16" x14ac:dyDescent="0.3">
      <c r="P219369" s="83"/>
    </row>
    <row r="219370" spans="16:16" x14ac:dyDescent="0.3">
      <c r="P219370" s="83"/>
    </row>
    <row r="219371" spans="16:16" x14ac:dyDescent="0.3">
      <c r="P219371" s="83"/>
    </row>
    <row r="219372" spans="16:16" x14ac:dyDescent="0.3">
      <c r="P219372" s="83"/>
    </row>
    <row r="219373" spans="16:16" x14ac:dyDescent="0.3">
      <c r="P219373" s="83"/>
    </row>
    <row r="219374" spans="16:16" x14ac:dyDescent="0.3">
      <c r="P219374" s="83"/>
    </row>
    <row r="219375" spans="16:16" x14ac:dyDescent="0.3">
      <c r="P219375" s="83"/>
    </row>
    <row r="219376" spans="16:16" x14ac:dyDescent="0.3">
      <c r="P219376" s="83"/>
    </row>
    <row r="219377" spans="16:16" x14ac:dyDescent="0.3">
      <c r="P219377" s="83"/>
    </row>
    <row r="219378" spans="16:16" x14ac:dyDescent="0.3">
      <c r="P219378" s="83"/>
    </row>
    <row r="219379" spans="16:16" x14ac:dyDescent="0.3">
      <c r="P219379" s="83"/>
    </row>
    <row r="219380" spans="16:16" x14ac:dyDescent="0.3">
      <c r="P219380" s="83"/>
    </row>
    <row r="219381" spans="16:16" x14ac:dyDescent="0.3">
      <c r="P219381" s="83"/>
    </row>
    <row r="219382" spans="16:16" x14ac:dyDescent="0.3">
      <c r="P219382" s="83"/>
    </row>
    <row r="219383" spans="16:16" x14ac:dyDescent="0.3">
      <c r="P219383" s="83"/>
    </row>
    <row r="219384" spans="16:16" x14ac:dyDescent="0.3">
      <c r="P219384" s="83"/>
    </row>
    <row r="219385" spans="16:16" x14ac:dyDescent="0.3">
      <c r="P219385" s="83"/>
    </row>
    <row r="219386" spans="16:16" x14ac:dyDescent="0.3">
      <c r="P219386" s="83"/>
    </row>
    <row r="219387" spans="16:16" x14ac:dyDescent="0.3">
      <c r="P219387" s="83"/>
    </row>
    <row r="219388" spans="16:16" x14ac:dyDescent="0.3">
      <c r="P219388" s="83"/>
    </row>
    <row r="219389" spans="16:16" x14ac:dyDescent="0.3">
      <c r="P219389" s="83"/>
    </row>
    <row r="219390" spans="16:16" x14ac:dyDescent="0.3">
      <c r="P219390" s="83"/>
    </row>
    <row r="219391" spans="16:16" x14ac:dyDescent="0.3">
      <c r="P219391" s="83"/>
    </row>
    <row r="219392" spans="16:16" x14ac:dyDescent="0.3">
      <c r="P219392" s="83"/>
    </row>
    <row r="219393" spans="16:16" x14ac:dyDescent="0.3">
      <c r="P219393" s="83"/>
    </row>
    <row r="219394" spans="16:16" x14ac:dyDescent="0.3">
      <c r="P219394" s="83"/>
    </row>
    <row r="219395" spans="16:16" x14ac:dyDescent="0.3">
      <c r="P219395" s="83"/>
    </row>
    <row r="219396" spans="16:16" x14ac:dyDescent="0.3">
      <c r="P219396" s="83"/>
    </row>
    <row r="219397" spans="16:16" x14ac:dyDescent="0.3">
      <c r="P219397" s="83"/>
    </row>
    <row r="219398" spans="16:16" x14ac:dyDescent="0.3">
      <c r="P219398" s="83"/>
    </row>
    <row r="219399" spans="16:16" x14ac:dyDescent="0.3">
      <c r="P219399" s="83"/>
    </row>
    <row r="219400" spans="16:16" x14ac:dyDescent="0.3">
      <c r="P219400" s="83"/>
    </row>
    <row r="219401" spans="16:16" x14ac:dyDescent="0.3">
      <c r="P219401" s="83"/>
    </row>
    <row r="219402" spans="16:16" x14ac:dyDescent="0.3">
      <c r="P219402" s="83"/>
    </row>
    <row r="219403" spans="16:16" x14ac:dyDescent="0.3">
      <c r="P219403" s="83"/>
    </row>
    <row r="219404" spans="16:16" x14ac:dyDescent="0.3">
      <c r="P219404" s="83"/>
    </row>
    <row r="219405" spans="16:16" x14ac:dyDescent="0.3">
      <c r="P219405" s="83"/>
    </row>
    <row r="219406" spans="16:16" x14ac:dyDescent="0.3">
      <c r="P219406" s="83"/>
    </row>
    <row r="219407" spans="16:16" x14ac:dyDescent="0.3">
      <c r="P219407" s="83"/>
    </row>
    <row r="219408" spans="16:16" x14ac:dyDescent="0.3">
      <c r="P219408" s="83"/>
    </row>
    <row r="219409" spans="16:16" x14ac:dyDescent="0.3">
      <c r="P219409" s="83"/>
    </row>
    <row r="219410" spans="16:16" x14ac:dyDescent="0.3">
      <c r="P219410" s="83"/>
    </row>
    <row r="219411" spans="16:16" x14ac:dyDescent="0.3">
      <c r="P219411" s="83"/>
    </row>
    <row r="219412" spans="16:16" x14ac:dyDescent="0.3">
      <c r="P219412" s="83"/>
    </row>
    <row r="219413" spans="16:16" x14ac:dyDescent="0.3">
      <c r="P219413" s="83"/>
    </row>
    <row r="219414" spans="16:16" x14ac:dyDescent="0.3">
      <c r="P219414" s="83"/>
    </row>
    <row r="219415" spans="16:16" x14ac:dyDescent="0.3">
      <c r="P219415" s="83"/>
    </row>
    <row r="219416" spans="16:16" x14ac:dyDescent="0.3">
      <c r="P219416" s="83"/>
    </row>
    <row r="219417" spans="16:16" x14ac:dyDescent="0.3">
      <c r="P219417" s="83"/>
    </row>
    <row r="219418" spans="16:16" x14ac:dyDescent="0.3">
      <c r="P219418" s="83"/>
    </row>
    <row r="219419" spans="16:16" x14ac:dyDescent="0.3">
      <c r="P219419" s="83"/>
    </row>
    <row r="219420" spans="16:16" x14ac:dyDescent="0.3">
      <c r="P219420" s="83"/>
    </row>
    <row r="219421" spans="16:16" x14ac:dyDescent="0.3">
      <c r="P219421" s="83"/>
    </row>
    <row r="219422" spans="16:16" x14ac:dyDescent="0.3">
      <c r="P219422" s="83"/>
    </row>
    <row r="219423" spans="16:16" x14ac:dyDescent="0.3">
      <c r="P219423" s="83"/>
    </row>
    <row r="219424" spans="16:16" x14ac:dyDescent="0.3">
      <c r="P219424" s="83"/>
    </row>
    <row r="219425" spans="16:16" x14ac:dyDescent="0.3">
      <c r="P219425" s="83"/>
    </row>
    <row r="219426" spans="16:16" x14ac:dyDescent="0.3">
      <c r="P219426" s="83"/>
    </row>
    <row r="219427" spans="16:16" x14ac:dyDescent="0.3">
      <c r="P219427" s="83"/>
    </row>
    <row r="219428" spans="16:16" x14ac:dyDescent="0.3">
      <c r="P219428" s="83"/>
    </row>
    <row r="219429" spans="16:16" x14ac:dyDescent="0.3">
      <c r="P219429" s="83"/>
    </row>
    <row r="219430" spans="16:16" x14ac:dyDescent="0.3">
      <c r="P219430" s="83"/>
    </row>
    <row r="219431" spans="16:16" x14ac:dyDescent="0.3">
      <c r="P219431" s="83"/>
    </row>
    <row r="219432" spans="16:16" x14ac:dyDescent="0.3">
      <c r="P219432" s="83"/>
    </row>
    <row r="219433" spans="16:16" x14ac:dyDescent="0.3">
      <c r="P219433" s="83"/>
    </row>
    <row r="219434" spans="16:16" x14ac:dyDescent="0.3">
      <c r="P219434" s="83"/>
    </row>
    <row r="219435" spans="16:16" x14ac:dyDescent="0.3">
      <c r="P219435" s="83"/>
    </row>
    <row r="219436" spans="16:16" x14ac:dyDescent="0.3">
      <c r="P219436" s="83"/>
    </row>
    <row r="219437" spans="16:16" x14ac:dyDescent="0.3">
      <c r="P219437" s="83"/>
    </row>
    <row r="219438" spans="16:16" x14ac:dyDescent="0.3">
      <c r="P219438" s="83"/>
    </row>
    <row r="219439" spans="16:16" x14ac:dyDescent="0.3">
      <c r="P219439" s="83"/>
    </row>
    <row r="219440" spans="16:16" x14ac:dyDescent="0.3">
      <c r="P219440" s="83"/>
    </row>
    <row r="219441" spans="16:16" x14ac:dyDescent="0.3">
      <c r="P219441" s="83"/>
    </row>
    <row r="219442" spans="16:16" x14ac:dyDescent="0.3">
      <c r="P219442" s="83"/>
    </row>
    <row r="219443" spans="16:16" x14ac:dyDescent="0.3">
      <c r="P219443" s="83"/>
    </row>
    <row r="219444" spans="16:16" x14ac:dyDescent="0.3">
      <c r="P219444" s="83"/>
    </row>
    <row r="219445" spans="16:16" x14ac:dyDescent="0.3">
      <c r="P219445" s="83"/>
    </row>
    <row r="219446" spans="16:16" x14ac:dyDescent="0.3">
      <c r="P219446" s="83"/>
    </row>
    <row r="219447" spans="16:16" x14ac:dyDescent="0.3">
      <c r="P219447" s="83"/>
    </row>
    <row r="219448" spans="16:16" x14ac:dyDescent="0.3">
      <c r="P219448" s="83"/>
    </row>
    <row r="219449" spans="16:16" x14ac:dyDescent="0.3">
      <c r="P219449" s="83"/>
    </row>
    <row r="219450" spans="16:16" x14ac:dyDescent="0.3">
      <c r="P219450" s="83"/>
    </row>
    <row r="219451" spans="16:16" x14ac:dyDescent="0.3">
      <c r="P219451" s="83"/>
    </row>
    <row r="219452" spans="16:16" x14ac:dyDescent="0.3">
      <c r="P219452" s="83"/>
    </row>
    <row r="219453" spans="16:16" x14ac:dyDescent="0.3">
      <c r="P219453" s="83"/>
    </row>
    <row r="219454" spans="16:16" x14ac:dyDescent="0.3">
      <c r="P219454" s="83"/>
    </row>
    <row r="219455" spans="16:16" x14ac:dyDescent="0.3">
      <c r="P219455" s="83"/>
    </row>
    <row r="219456" spans="16:16" x14ac:dyDescent="0.3">
      <c r="P219456" s="83"/>
    </row>
    <row r="219457" spans="16:16" x14ac:dyDescent="0.3">
      <c r="P219457" s="83"/>
    </row>
    <row r="219458" spans="16:16" x14ac:dyDescent="0.3">
      <c r="P219458" s="83"/>
    </row>
    <row r="219459" spans="16:16" x14ac:dyDescent="0.3">
      <c r="P219459" s="83"/>
    </row>
    <row r="219460" spans="16:16" x14ac:dyDescent="0.3">
      <c r="P219460" s="83"/>
    </row>
    <row r="219461" spans="16:16" x14ac:dyDescent="0.3">
      <c r="P219461" s="83"/>
    </row>
    <row r="219462" spans="16:16" x14ac:dyDescent="0.3">
      <c r="P219462" s="83"/>
    </row>
    <row r="219463" spans="16:16" x14ac:dyDescent="0.3">
      <c r="P219463" s="83"/>
    </row>
    <row r="219464" spans="16:16" x14ac:dyDescent="0.3">
      <c r="P219464" s="83"/>
    </row>
    <row r="219465" spans="16:16" x14ac:dyDescent="0.3">
      <c r="P219465" s="83"/>
    </row>
    <row r="219466" spans="16:16" x14ac:dyDescent="0.3">
      <c r="P219466" s="83"/>
    </row>
    <row r="219467" spans="16:16" x14ac:dyDescent="0.3">
      <c r="P219467" s="83"/>
    </row>
    <row r="219468" spans="16:16" x14ac:dyDescent="0.3">
      <c r="P219468" s="83"/>
    </row>
    <row r="219469" spans="16:16" x14ac:dyDescent="0.3">
      <c r="P219469" s="83"/>
    </row>
    <row r="219470" spans="16:16" x14ac:dyDescent="0.3">
      <c r="P219470" s="83"/>
    </row>
    <row r="219471" spans="16:16" x14ac:dyDescent="0.3">
      <c r="P219471" s="83"/>
    </row>
    <row r="219472" spans="16:16" x14ac:dyDescent="0.3">
      <c r="P219472" s="83"/>
    </row>
    <row r="219473" spans="16:16" x14ac:dyDescent="0.3">
      <c r="P219473" s="83"/>
    </row>
    <row r="219474" spans="16:16" x14ac:dyDescent="0.3">
      <c r="P219474" s="83"/>
    </row>
    <row r="219475" spans="16:16" x14ac:dyDescent="0.3">
      <c r="P219475" s="83"/>
    </row>
    <row r="219476" spans="16:16" x14ac:dyDescent="0.3">
      <c r="P219476" s="83"/>
    </row>
    <row r="219477" spans="16:16" x14ac:dyDescent="0.3">
      <c r="P219477" s="83"/>
    </row>
    <row r="219478" spans="16:16" x14ac:dyDescent="0.3">
      <c r="P219478" s="83"/>
    </row>
    <row r="219479" spans="16:16" x14ac:dyDescent="0.3">
      <c r="P219479" s="83"/>
    </row>
    <row r="219480" spans="16:16" x14ac:dyDescent="0.3">
      <c r="P219480" s="83"/>
    </row>
    <row r="219481" spans="16:16" x14ac:dyDescent="0.3">
      <c r="P219481" s="83"/>
    </row>
    <row r="219482" spans="16:16" x14ac:dyDescent="0.3">
      <c r="P219482" s="83"/>
    </row>
    <row r="219483" spans="16:16" x14ac:dyDescent="0.3">
      <c r="P219483" s="83"/>
    </row>
    <row r="219484" spans="16:16" x14ac:dyDescent="0.3">
      <c r="P219484" s="83"/>
    </row>
    <row r="219485" spans="16:16" x14ac:dyDescent="0.3">
      <c r="P219485" s="83"/>
    </row>
    <row r="219486" spans="16:16" x14ac:dyDescent="0.3">
      <c r="P219486" s="83"/>
    </row>
    <row r="219487" spans="16:16" x14ac:dyDescent="0.3">
      <c r="P219487" s="83"/>
    </row>
    <row r="219488" spans="16:16" x14ac:dyDescent="0.3">
      <c r="P219488" s="83"/>
    </row>
    <row r="219489" spans="16:16" x14ac:dyDescent="0.3">
      <c r="P219489" s="83"/>
    </row>
    <row r="219490" spans="16:16" x14ac:dyDescent="0.3">
      <c r="P219490" s="83"/>
    </row>
    <row r="219491" spans="16:16" x14ac:dyDescent="0.3">
      <c r="P219491" s="83"/>
    </row>
    <row r="219492" spans="16:16" x14ac:dyDescent="0.3">
      <c r="P219492" s="83"/>
    </row>
    <row r="219493" spans="16:16" x14ac:dyDescent="0.3">
      <c r="P219493" s="83"/>
    </row>
    <row r="219494" spans="16:16" x14ac:dyDescent="0.3">
      <c r="P219494" s="83"/>
    </row>
    <row r="219495" spans="16:16" x14ac:dyDescent="0.3">
      <c r="P219495" s="83"/>
    </row>
    <row r="219496" spans="16:16" x14ac:dyDescent="0.3">
      <c r="P219496" s="83"/>
    </row>
    <row r="219497" spans="16:16" x14ac:dyDescent="0.3">
      <c r="P219497" s="83"/>
    </row>
    <row r="219498" spans="16:16" x14ac:dyDescent="0.3">
      <c r="P219498" s="83"/>
    </row>
    <row r="219499" spans="16:16" x14ac:dyDescent="0.3">
      <c r="P219499" s="83"/>
    </row>
    <row r="219500" spans="16:16" x14ac:dyDescent="0.3">
      <c r="P219500" s="83"/>
    </row>
    <row r="219501" spans="16:16" x14ac:dyDescent="0.3">
      <c r="P219501" s="83"/>
    </row>
    <row r="219502" spans="16:16" x14ac:dyDescent="0.3">
      <c r="P219502" s="83"/>
    </row>
    <row r="219503" spans="16:16" x14ac:dyDescent="0.3">
      <c r="P219503" s="83"/>
    </row>
    <row r="219504" spans="16:16" x14ac:dyDescent="0.3">
      <c r="P219504" s="83"/>
    </row>
    <row r="219505" spans="16:16" x14ac:dyDescent="0.3">
      <c r="P219505" s="83"/>
    </row>
    <row r="219506" spans="16:16" x14ac:dyDescent="0.3">
      <c r="P219506" s="83"/>
    </row>
    <row r="219507" spans="16:16" x14ac:dyDescent="0.3">
      <c r="P219507" s="83"/>
    </row>
    <row r="219508" spans="16:16" x14ac:dyDescent="0.3">
      <c r="P219508" s="83"/>
    </row>
    <row r="219509" spans="16:16" x14ac:dyDescent="0.3">
      <c r="P219509" s="83"/>
    </row>
    <row r="219510" spans="16:16" x14ac:dyDescent="0.3">
      <c r="P219510" s="83"/>
    </row>
    <row r="219511" spans="16:16" x14ac:dyDescent="0.3">
      <c r="P219511" s="83"/>
    </row>
    <row r="219512" spans="16:16" x14ac:dyDescent="0.3">
      <c r="P219512" s="83"/>
    </row>
    <row r="219513" spans="16:16" x14ac:dyDescent="0.3">
      <c r="P219513" s="83"/>
    </row>
    <row r="219514" spans="16:16" x14ac:dyDescent="0.3">
      <c r="P219514" s="83"/>
    </row>
    <row r="219515" spans="16:16" x14ac:dyDescent="0.3">
      <c r="P219515" s="83"/>
    </row>
    <row r="219516" spans="16:16" x14ac:dyDescent="0.3">
      <c r="P219516" s="83"/>
    </row>
    <row r="219517" spans="16:16" x14ac:dyDescent="0.3">
      <c r="P219517" s="83"/>
    </row>
    <row r="219518" spans="16:16" x14ac:dyDescent="0.3">
      <c r="P219518" s="83"/>
    </row>
    <row r="219519" spans="16:16" x14ac:dyDescent="0.3">
      <c r="P219519" s="83"/>
    </row>
    <row r="219520" spans="16:16" x14ac:dyDescent="0.3">
      <c r="P219520" s="83"/>
    </row>
    <row r="219521" spans="16:16" x14ac:dyDescent="0.3">
      <c r="P219521" s="83"/>
    </row>
    <row r="219522" spans="16:16" x14ac:dyDescent="0.3">
      <c r="P219522" s="83"/>
    </row>
    <row r="219523" spans="16:16" x14ac:dyDescent="0.3">
      <c r="P219523" s="83"/>
    </row>
    <row r="219524" spans="16:16" x14ac:dyDescent="0.3">
      <c r="P219524" s="83"/>
    </row>
    <row r="219525" spans="16:16" x14ac:dyDescent="0.3">
      <c r="P219525" s="83"/>
    </row>
    <row r="219526" spans="16:16" x14ac:dyDescent="0.3">
      <c r="P219526" s="83"/>
    </row>
    <row r="219527" spans="16:16" x14ac:dyDescent="0.3">
      <c r="P219527" s="83"/>
    </row>
    <row r="219528" spans="16:16" x14ac:dyDescent="0.3">
      <c r="P219528" s="83"/>
    </row>
    <row r="219529" spans="16:16" x14ac:dyDescent="0.3">
      <c r="P219529" s="83"/>
    </row>
    <row r="219530" spans="16:16" x14ac:dyDescent="0.3">
      <c r="P219530" s="83"/>
    </row>
    <row r="219531" spans="16:16" x14ac:dyDescent="0.3">
      <c r="P219531" s="83"/>
    </row>
    <row r="219532" spans="16:16" x14ac:dyDescent="0.3">
      <c r="P219532" s="83"/>
    </row>
    <row r="219533" spans="16:16" x14ac:dyDescent="0.3">
      <c r="P219533" s="83"/>
    </row>
    <row r="219534" spans="16:16" x14ac:dyDescent="0.3">
      <c r="P219534" s="83"/>
    </row>
    <row r="219535" spans="16:16" x14ac:dyDescent="0.3">
      <c r="P219535" s="83"/>
    </row>
    <row r="219536" spans="16:16" x14ac:dyDescent="0.3">
      <c r="P219536" s="83"/>
    </row>
    <row r="219537" spans="16:16" x14ac:dyDescent="0.3">
      <c r="P219537" s="83"/>
    </row>
    <row r="219538" spans="16:16" x14ac:dyDescent="0.3">
      <c r="P219538" s="83"/>
    </row>
    <row r="219539" spans="16:16" x14ac:dyDescent="0.3">
      <c r="P219539" s="83"/>
    </row>
    <row r="219540" spans="16:16" x14ac:dyDescent="0.3">
      <c r="P219540" s="83"/>
    </row>
    <row r="219541" spans="16:16" x14ac:dyDescent="0.3">
      <c r="P219541" s="83"/>
    </row>
    <row r="219542" spans="16:16" x14ac:dyDescent="0.3">
      <c r="P219542" s="83"/>
    </row>
    <row r="219543" spans="16:16" x14ac:dyDescent="0.3">
      <c r="P219543" s="83"/>
    </row>
    <row r="219544" spans="16:16" x14ac:dyDescent="0.3">
      <c r="P219544" s="83"/>
    </row>
    <row r="219545" spans="16:16" x14ac:dyDescent="0.3">
      <c r="P219545" s="83"/>
    </row>
    <row r="219546" spans="16:16" x14ac:dyDescent="0.3">
      <c r="P219546" s="83"/>
    </row>
    <row r="219547" spans="16:16" x14ac:dyDescent="0.3">
      <c r="P219547" s="83"/>
    </row>
    <row r="219548" spans="16:16" x14ac:dyDescent="0.3">
      <c r="P219548" s="83"/>
    </row>
    <row r="219549" spans="16:16" x14ac:dyDescent="0.3">
      <c r="P219549" s="83"/>
    </row>
    <row r="219550" spans="16:16" x14ac:dyDescent="0.3">
      <c r="P219550" s="83"/>
    </row>
    <row r="219551" spans="16:16" x14ac:dyDescent="0.3">
      <c r="P219551" s="83"/>
    </row>
    <row r="219552" spans="16:16" x14ac:dyDescent="0.3">
      <c r="P219552" s="83"/>
    </row>
    <row r="219553" spans="16:16" x14ac:dyDescent="0.3">
      <c r="P219553" s="83"/>
    </row>
    <row r="219554" spans="16:16" x14ac:dyDescent="0.3">
      <c r="P219554" s="83"/>
    </row>
    <row r="219555" spans="16:16" x14ac:dyDescent="0.3">
      <c r="P219555" s="83"/>
    </row>
    <row r="219556" spans="16:16" x14ac:dyDescent="0.3">
      <c r="P219556" s="83"/>
    </row>
    <row r="219557" spans="16:16" x14ac:dyDescent="0.3">
      <c r="P219557" s="83"/>
    </row>
    <row r="219558" spans="16:16" x14ac:dyDescent="0.3">
      <c r="P219558" s="83"/>
    </row>
    <row r="219559" spans="16:16" x14ac:dyDescent="0.3">
      <c r="P219559" s="83"/>
    </row>
    <row r="219560" spans="16:16" x14ac:dyDescent="0.3">
      <c r="P219560" s="83"/>
    </row>
    <row r="219561" spans="16:16" x14ac:dyDescent="0.3">
      <c r="P219561" s="83"/>
    </row>
    <row r="219562" spans="16:16" x14ac:dyDescent="0.3">
      <c r="P219562" s="83"/>
    </row>
    <row r="219563" spans="16:16" x14ac:dyDescent="0.3">
      <c r="P219563" s="83"/>
    </row>
    <row r="219564" spans="16:16" x14ac:dyDescent="0.3">
      <c r="P219564" s="83"/>
    </row>
    <row r="219565" spans="16:16" x14ac:dyDescent="0.3">
      <c r="P219565" s="83"/>
    </row>
    <row r="219566" spans="16:16" x14ac:dyDescent="0.3">
      <c r="P219566" s="83"/>
    </row>
    <row r="219567" spans="16:16" x14ac:dyDescent="0.3">
      <c r="P219567" s="83"/>
    </row>
    <row r="219568" spans="16:16" x14ac:dyDescent="0.3">
      <c r="P219568" s="83"/>
    </row>
    <row r="219569" spans="16:16" x14ac:dyDescent="0.3">
      <c r="P219569" s="83"/>
    </row>
    <row r="219570" spans="16:16" x14ac:dyDescent="0.3">
      <c r="P219570" s="83"/>
    </row>
    <row r="219571" spans="16:16" x14ac:dyDescent="0.3">
      <c r="P219571" s="83"/>
    </row>
    <row r="219572" spans="16:16" x14ac:dyDescent="0.3">
      <c r="P219572" s="83"/>
    </row>
    <row r="219573" spans="16:16" x14ac:dyDescent="0.3">
      <c r="P219573" s="83"/>
    </row>
    <row r="219574" spans="16:16" x14ac:dyDescent="0.3">
      <c r="P219574" s="83"/>
    </row>
    <row r="219575" spans="16:16" x14ac:dyDescent="0.3">
      <c r="P219575" s="83"/>
    </row>
    <row r="219576" spans="16:16" x14ac:dyDescent="0.3">
      <c r="P219576" s="83"/>
    </row>
    <row r="219577" spans="16:16" x14ac:dyDescent="0.3">
      <c r="P219577" s="83"/>
    </row>
    <row r="219578" spans="16:16" x14ac:dyDescent="0.3">
      <c r="P219578" s="83"/>
    </row>
    <row r="219579" spans="16:16" x14ac:dyDescent="0.3">
      <c r="P219579" s="83"/>
    </row>
    <row r="219580" spans="16:16" x14ac:dyDescent="0.3">
      <c r="P219580" s="83"/>
    </row>
    <row r="219581" spans="16:16" x14ac:dyDescent="0.3">
      <c r="P219581" s="83"/>
    </row>
    <row r="219582" spans="16:16" x14ac:dyDescent="0.3">
      <c r="P219582" s="83"/>
    </row>
    <row r="219583" spans="16:16" x14ac:dyDescent="0.3">
      <c r="P219583" s="83"/>
    </row>
    <row r="219584" spans="16:16" x14ac:dyDescent="0.3">
      <c r="P219584" s="83"/>
    </row>
    <row r="219585" spans="16:16" x14ac:dyDescent="0.3">
      <c r="P219585" s="83"/>
    </row>
    <row r="219586" spans="16:16" x14ac:dyDescent="0.3">
      <c r="P219586" s="83"/>
    </row>
    <row r="219587" spans="16:16" x14ac:dyDescent="0.3">
      <c r="P219587" s="83"/>
    </row>
    <row r="219588" spans="16:16" x14ac:dyDescent="0.3">
      <c r="P219588" s="83"/>
    </row>
    <row r="219589" spans="16:16" x14ac:dyDescent="0.3">
      <c r="P219589" s="83"/>
    </row>
    <row r="219590" spans="16:16" x14ac:dyDescent="0.3">
      <c r="P219590" s="83"/>
    </row>
    <row r="219591" spans="16:16" x14ac:dyDescent="0.3">
      <c r="P219591" s="83"/>
    </row>
    <row r="219592" spans="16:16" x14ac:dyDescent="0.3">
      <c r="P219592" s="83"/>
    </row>
    <row r="219593" spans="16:16" x14ac:dyDescent="0.3">
      <c r="P219593" s="83"/>
    </row>
    <row r="219594" spans="16:16" x14ac:dyDescent="0.3">
      <c r="P219594" s="83"/>
    </row>
    <row r="219595" spans="16:16" x14ac:dyDescent="0.3">
      <c r="P219595" s="83"/>
    </row>
    <row r="219596" spans="16:16" x14ac:dyDescent="0.3">
      <c r="P219596" s="83"/>
    </row>
    <row r="219597" spans="16:16" x14ac:dyDescent="0.3">
      <c r="P219597" s="83"/>
    </row>
    <row r="219598" spans="16:16" x14ac:dyDescent="0.3">
      <c r="P219598" s="83"/>
    </row>
    <row r="219599" spans="16:16" x14ac:dyDescent="0.3">
      <c r="P219599" s="83"/>
    </row>
    <row r="219600" spans="16:16" x14ac:dyDescent="0.3">
      <c r="P219600" s="83"/>
    </row>
    <row r="219601" spans="16:16" x14ac:dyDescent="0.3">
      <c r="P219601" s="83"/>
    </row>
    <row r="219602" spans="16:16" x14ac:dyDescent="0.3">
      <c r="P219602" s="83"/>
    </row>
    <row r="219603" spans="16:16" x14ac:dyDescent="0.3">
      <c r="P219603" s="83"/>
    </row>
    <row r="219604" spans="16:16" x14ac:dyDescent="0.3">
      <c r="P219604" s="83"/>
    </row>
    <row r="219605" spans="16:16" x14ac:dyDescent="0.3">
      <c r="P219605" s="83"/>
    </row>
    <row r="219606" spans="16:16" x14ac:dyDescent="0.3">
      <c r="P219606" s="83"/>
    </row>
    <row r="219607" spans="16:16" x14ac:dyDescent="0.3">
      <c r="P219607" s="83"/>
    </row>
    <row r="219608" spans="16:16" x14ac:dyDescent="0.3">
      <c r="P219608" s="83"/>
    </row>
    <row r="219609" spans="16:16" x14ac:dyDescent="0.3">
      <c r="P219609" s="83"/>
    </row>
    <row r="219610" spans="16:16" x14ac:dyDescent="0.3">
      <c r="P219610" s="83"/>
    </row>
    <row r="219611" spans="16:16" x14ac:dyDescent="0.3">
      <c r="P219611" s="83"/>
    </row>
    <row r="219612" spans="16:16" x14ac:dyDescent="0.3">
      <c r="P219612" s="83"/>
    </row>
    <row r="219613" spans="16:16" x14ac:dyDescent="0.3">
      <c r="P219613" s="83"/>
    </row>
    <row r="219614" spans="16:16" x14ac:dyDescent="0.3">
      <c r="P219614" s="83"/>
    </row>
    <row r="219615" spans="16:16" x14ac:dyDescent="0.3">
      <c r="P219615" s="83"/>
    </row>
    <row r="219616" spans="16:16" x14ac:dyDescent="0.3">
      <c r="P219616" s="83"/>
    </row>
    <row r="219617" spans="16:16" x14ac:dyDescent="0.3">
      <c r="P219617" s="83"/>
    </row>
    <row r="219618" spans="16:16" x14ac:dyDescent="0.3">
      <c r="P219618" s="83"/>
    </row>
    <row r="219619" spans="16:16" x14ac:dyDescent="0.3">
      <c r="P219619" s="83"/>
    </row>
    <row r="219620" spans="16:16" x14ac:dyDescent="0.3">
      <c r="P219620" s="83"/>
    </row>
    <row r="219621" spans="16:16" x14ac:dyDescent="0.3">
      <c r="P219621" s="83"/>
    </row>
    <row r="219622" spans="16:16" x14ac:dyDescent="0.3">
      <c r="P219622" s="83"/>
    </row>
    <row r="219623" spans="16:16" x14ac:dyDescent="0.3">
      <c r="P219623" s="83"/>
    </row>
    <row r="219624" spans="16:16" x14ac:dyDescent="0.3">
      <c r="P219624" s="83"/>
    </row>
    <row r="219625" spans="16:16" x14ac:dyDescent="0.3">
      <c r="P219625" s="83"/>
    </row>
    <row r="219626" spans="16:16" x14ac:dyDescent="0.3">
      <c r="P219626" s="83"/>
    </row>
    <row r="219627" spans="16:16" x14ac:dyDescent="0.3">
      <c r="P219627" s="83"/>
    </row>
    <row r="219628" spans="16:16" x14ac:dyDescent="0.3">
      <c r="P219628" s="83"/>
    </row>
    <row r="219629" spans="16:16" x14ac:dyDescent="0.3">
      <c r="P219629" s="83"/>
    </row>
    <row r="219630" spans="16:16" x14ac:dyDescent="0.3">
      <c r="P219630" s="83"/>
    </row>
    <row r="219631" spans="16:16" x14ac:dyDescent="0.3">
      <c r="P219631" s="83"/>
    </row>
    <row r="219632" spans="16:16" x14ac:dyDescent="0.3">
      <c r="P219632" s="83"/>
    </row>
    <row r="219633" spans="16:16" x14ac:dyDescent="0.3">
      <c r="P219633" s="83"/>
    </row>
    <row r="219634" spans="16:16" x14ac:dyDescent="0.3">
      <c r="P219634" s="83"/>
    </row>
    <row r="219635" spans="16:16" x14ac:dyDescent="0.3">
      <c r="P219635" s="83"/>
    </row>
    <row r="219636" spans="16:16" x14ac:dyDescent="0.3">
      <c r="P219636" s="83"/>
    </row>
    <row r="219637" spans="16:16" x14ac:dyDescent="0.3">
      <c r="P219637" s="83"/>
    </row>
    <row r="219638" spans="16:16" x14ac:dyDescent="0.3">
      <c r="P219638" s="83"/>
    </row>
    <row r="219639" spans="16:16" x14ac:dyDescent="0.3">
      <c r="P219639" s="83"/>
    </row>
    <row r="219640" spans="16:16" x14ac:dyDescent="0.3">
      <c r="P219640" s="83"/>
    </row>
    <row r="219641" spans="16:16" x14ac:dyDescent="0.3">
      <c r="P219641" s="83"/>
    </row>
    <row r="219642" spans="16:16" x14ac:dyDescent="0.3">
      <c r="P219642" s="83"/>
    </row>
    <row r="219643" spans="16:16" x14ac:dyDescent="0.3">
      <c r="P219643" s="83"/>
    </row>
    <row r="219644" spans="16:16" x14ac:dyDescent="0.3">
      <c r="P219644" s="83"/>
    </row>
    <row r="219645" spans="16:16" x14ac:dyDescent="0.3">
      <c r="P219645" s="83"/>
    </row>
    <row r="219646" spans="16:16" x14ac:dyDescent="0.3">
      <c r="P219646" s="83"/>
    </row>
    <row r="219647" spans="16:16" x14ac:dyDescent="0.3">
      <c r="P219647" s="83"/>
    </row>
    <row r="219648" spans="16:16" x14ac:dyDescent="0.3">
      <c r="P219648" s="83"/>
    </row>
    <row r="219649" spans="16:16" x14ac:dyDescent="0.3">
      <c r="P219649" s="83"/>
    </row>
    <row r="219650" spans="16:16" x14ac:dyDescent="0.3">
      <c r="P219650" s="83"/>
    </row>
    <row r="219651" spans="16:16" x14ac:dyDescent="0.3">
      <c r="P219651" s="83"/>
    </row>
    <row r="219652" spans="16:16" x14ac:dyDescent="0.3">
      <c r="P219652" s="83"/>
    </row>
    <row r="219653" spans="16:16" x14ac:dyDescent="0.3">
      <c r="P219653" s="83"/>
    </row>
    <row r="219654" spans="16:16" x14ac:dyDescent="0.3">
      <c r="P219654" s="83"/>
    </row>
    <row r="219655" spans="16:16" x14ac:dyDescent="0.3">
      <c r="P219655" s="83"/>
    </row>
    <row r="219656" spans="16:16" x14ac:dyDescent="0.3">
      <c r="P219656" s="83"/>
    </row>
    <row r="219657" spans="16:16" x14ac:dyDescent="0.3">
      <c r="P219657" s="83"/>
    </row>
    <row r="219658" spans="16:16" x14ac:dyDescent="0.3">
      <c r="P219658" s="83"/>
    </row>
    <row r="219659" spans="16:16" x14ac:dyDescent="0.3">
      <c r="P219659" s="83"/>
    </row>
    <row r="219660" spans="16:16" x14ac:dyDescent="0.3">
      <c r="P219660" s="83"/>
    </row>
    <row r="219661" spans="16:16" x14ac:dyDescent="0.3">
      <c r="P219661" s="83"/>
    </row>
    <row r="219662" spans="16:16" x14ac:dyDescent="0.3">
      <c r="P219662" s="83"/>
    </row>
    <row r="219663" spans="16:16" x14ac:dyDescent="0.3">
      <c r="P219663" s="83"/>
    </row>
    <row r="219664" spans="16:16" x14ac:dyDescent="0.3">
      <c r="P219664" s="83"/>
    </row>
    <row r="219665" spans="16:16" x14ac:dyDescent="0.3">
      <c r="P219665" s="83"/>
    </row>
    <row r="219666" spans="16:16" x14ac:dyDescent="0.3">
      <c r="P219666" s="83"/>
    </row>
    <row r="219667" spans="16:16" x14ac:dyDescent="0.3">
      <c r="P219667" s="83"/>
    </row>
    <row r="219668" spans="16:16" x14ac:dyDescent="0.3">
      <c r="P219668" s="83"/>
    </row>
    <row r="219669" spans="16:16" x14ac:dyDescent="0.3">
      <c r="P219669" s="83"/>
    </row>
    <row r="219670" spans="16:16" x14ac:dyDescent="0.3">
      <c r="P219670" s="83"/>
    </row>
    <row r="219671" spans="16:16" x14ac:dyDescent="0.3">
      <c r="P219671" s="83"/>
    </row>
    <row r="219672" spans="16:16" x14ac:dyDescent="0.3">
      <c r="P219672" s="83"/>
    </row>
    <row r="219673" spans="16:16" x14ac:dyDescent="0.3">
      <c r="P219673" s="83"/>
    </row>
    <row r="219674" spans="16:16" x14ac:dyDescent="0.3">
      <c r="P219674" s="83"/>
    </row>
    <row r="219675" spans="16:16" x14ac:dyDescent="0.3">
      <c r="P219675" s="83"/>
    </row>
    <row r="219676" spans="16:16" x14ac:dyDescent="0.3">
      <c r="P219676" s="83"/>
    </row>
    <row r="219677" spans="16:16" x14ac:dyDescent="0.3">
      <c r="P219677" s="83"/>
    </row>
    <row r="219678" spans="16:16" x14ac:dyDescent="0.3">
      <c r="P219678" s="83"/>
    </row>
    <row r="219679" spans="16:16" x14ac:dyDescent="0.3">
      <c r="P219679" s="83"/>
    </row>
    <row r="219680" spans="16:16" x14ac:dyDescent="0.3">
      <c r="P219680" s="83"/>
    </row>
    <row r="219681" spans="16:16" x14ac:dyDescent="0.3">
      <c r="P219681" s="83"/>
    </row>
    <row r="219682" spans="16:16" x14ac:dyDescent="0.3">
      <c r="P219682" s="83"/>
    </row>
    <row r="219683" spans="16:16" x14ac:dyDescent="0.3">
      <c r="P219683" s="83"/>
    </row>
    <row r="219684" spans="16:16" x14ac:dyDescent="0.3">
      <c r="P219684" s="83"/>
    </row>
    <row r="219685" spans="16:16" x14ac:dyDescent="0.3">
      <c r="P219685" s="83"/>
    </row>
    <row r="219686" spans="16:16" x14ac:dyDescent="0.3">
      <c r="P219686" s="83"/>
    </row>
    <row r="219687" spans="16:16" x14ac:dyDescent="0.3">
      <c r="P219687" s="83"/>
    </row>
    <row r="219688" spans="16:16" x14ac:dyDescent="0.3">
      <c r="P219688" s="83"/>
    </row>
    <row r="219689" spans="16:16" x14ac:dyDescent="0.3">
      <c r="P219689" s="83"/>
    </row>
    <row r="219690" spans="16:16" x14ac:dyDescent="0.3">
      <c r="P219690" s="83"/>
    </row>
    <row r="219691" spans="16:16" x14ac:dyDescent="0.3">
      <c r="P219691" s="83"/>
    </row>
    <row r="219692" spans="16:16" x14ac:dyDescent="0.3">
      <c r="P219692" s="83"/>
    </row>
    <row r="219693" spans="16:16" x14ac:dyDescent="0.3">
      <c r="P219693" s="83"/>
    </row>
    <row r="219694" spans="16:16" x14ac:dyDescent="0.3">
      <c r="P219694" s="83"/>
    </row>
    <row r="219695" spans="16:16" x14ac:dyDescent="0.3">
      <c r="P219695" s="83"/>
    </row>
    <row r="219696" spans="16:16" x14ac:dyDescent="0.3">
      <c r="P219696" s="83"/>
    </row>
    <row r="219697" spans="16:16" x14ac:dyDescent="0.3">
      <c r="P219697" s="83"/>
    </row>
    <row r="219698" spans="16:16" x14ac:dyDescent="0.3">
      <c r="P219698" s="83"/>
    </row>
    <row r="219699" spans="16:16" x14ac:dyDescent="0.3">
      <c r="P219699" s="83"/>
    </row>
    <row r="219700" spans="16:16" x14ac:dyDescent="0.3">
      <c r="P219700" s="83"/>
    </row>
    <row r="219701" spans="16:16" x14ac:dyDescent="0.3">
      <c r="P219701" s="83"/>
    </row>
    <row r="219702" spans="16:16" x14ac:dyDescent="0.3">
      <c r="P219702" s="83"/>
    </row>
    <row r="219703" spans="16:16" x14ac:dyDescent="0.3">
      <c r="P219703" s="83"/>
    </row>
    <row r="219704" spans="16:16" x14ac:dyDescent="0.3">
      <c r="P219704" s="83"/>
    </row>
    <row r="219705" spans="16:16" x14ac:dyDescent="0.3">
      <c r="P219705" s="83"/>
    </row>
    <row r="219706" spans="16:16" x14ac:dyDescent="0.3">
      <c r="P219706" s="83"/>
    </row>
    <row r="219707" spans="16:16" x14ac:dyDescent="0.3">
      <c r="P219707" s="83"/>
    </row>
    <row r="219708" spans="16:16" x14ac:dyDescent="0.3">
      <c r="P219708" s="83"/>
    </row>
    <row r="219709" spans="16:16" x14ac:dyDescent="0.3">
      <c r="P219709" s="83"/>
    </row>
    <row r="219710" spans="16:16" x14ac:dyDescent="0.3">
      <c r="P219710" s="83"/>
    </row>
    <row r="219711" spans="16:16" x14ac:dyDescent="0.3">
      <c r="P219711" s="83"/>
    </row>
    <row r="219712" spans="16:16" x14ac:dyDescent="0.3">
      <c r="P219712" s="83"/>
    </row>
    <row r="219713" spans="16:16" x14ac:dyDescent="0.3">
      <c r="P219713" s="83"/>
    </row>
    <row r="219714" spans="16:16" x14ac:dyDescent="0.3">
      <c r="P219714" s="83"/>
    </row>
    <row r="219715" spans="16:16" x14ac:dyDescent="0.3">
      <c r="P219715" s="83"/>
    </row>
    <row r="219716" spans="16:16" x14ac:dyDescent="0.3">
      <c r="P219716" s="83"/>
    </row>
    <row r="219717" spans="16:16" x14ac:dyDescent="0.3">
      <c r="P219717" s="83"/>
    </row>
    <row r="219718" spans="16:16" x14ac:dyDescent="0.3">
      <c r="P219718" s="83"/>
    </row>
    <row r="219719" spans="16:16" x14ac:dyDescent="0.3">
      <c r="P219719" s="83"/>
    </row>
    <row r="219720" spans="16:16" x14ac:dyDescent="0.3">
      <c r="P219720" s="83"/>
    </row>
    <row r="219721" spans="16:16" x14ac:dyDescent="0.3">
      <c r="P219721" s="83"/>
    </row>
    <row r="219722" spans="16:16" x14ac:dyDescent="0.3">
      <c r="P219722" s="83"/>
    </row>
    <row r="219723" spans="16:16" x14ac:dyDescent="0.3">
      <c r="P219723" s="83"/>
    </row>
    <row r="219724" spans="16:16" x14ac:dyDescent="0.3">
      <c r="P219724" s="83"/>
    </row>
    <row r="219725" spans="16:16" x14ac:dyDescent="0.3">
      <c r="P219725" s="83"/>
    </row>
    <row r="219726" spans="16:16" x14ac:dyDescent="0.3">
      <c r="P219726" s="83"/>
    </row>
    <row r="219727" spans="16:16" x14ac:dyDescent="0.3">
      <c r="P219727" s="83"/>
    </row>
    <row r="219728" spans="16:16" x14ac:dyDescent="0.3">
      <c r="P219728" s="83"/>
    </row>
    <row r="219729" spans="16:16" x14ac:dyDescent="0.3">
      <c r="P219729" s="83"/>
    </row>
    <row r="219730" spans="16:16" x14ac:dyDescent="0.3">
      <c r="P219730" s="83"/>
    </row>
    <row r="219731" spans="16:16" x14ac:dyDescent="0.3">
      <c r="P219731" s="83"/>
    </row>
    <row r="219732" spans="16:16" x14ac:dyDescent="0.3">
      <c r="P219732" s="83"/>
    </row>
    <row r="219733" spans="16:16" x14ac:dyDescent="0.3">
      <c r="P219733" s="83"/>
    </row>
    <row r="219734" spans="16:16" x14ac:dyDescent="0.3">
      <c r="P219734" s="83"/>
    </row>
    <row r="219735" spans="16:16" x14ac:dyDescent="0.3">
      <c r="P219735" s="83"/>
    </row>
    <row r="219736" spans="16:16" x14ac:dyDescent="0.3">
      <c r="P219736" s="83"/>
    </row>
    <row r="219737" spans="16:16" x14ac:dyDescent="0.3">
      <c r="P219737" s="83"/>
    </row>
    <row r="219738" spans="16:16" x14ac:dyDescent="0.3">
      <c r="P219738" s="83"/>
    </row>
    <row r="219739" spans="16:16" x14ac:dyDescent="0.3">
      <c r="P219739" s="83"/>
    </row>
    <row r="219740" spans="16:16" x14ac:dyDescent="0.3">
      <c r="P219740" s="83"/>
    </row>
    <row r="219741" spans="16:16" x14ac:dyDescent="0.3">
      <c r="P219741" s="83"/>
    </row>
    <row r="219742" spans="16:16" x14ac:dyDescent="0.3">
      <c r="P219742" s="83"/>
    </row>
    <row r="219743" spans="16:16" x14ac:dyDescent="0.3">
      <c r="P219743" s="83"/>
    </row>
    <row r="219744" spans="16:16" x14ac:dyDescent="0.3">
      <c r="P219744" s="83"/>
    </row>
    <row r="219745" spans="16:16" x14ac:dyDescent="0.3">
      <c r="P219745" s="83"/>
    </row>
    <row r="219746" spans="16:16" x14ac:dyDescent="0.3">
      <c r="P219746" s="83"/>
    </row>
    <row r="219747" spans="16:16" x14ac:dyDescent="0.3">
      <c r="P219747" s="83"/>
    </row>
    <row r="219748" spans="16:16" x14ac:dyDescent="0.3">
      <c r="P219748" s="83"/>
    </row>
    <row r="219749" spans="16:16" x14ac:dyDescent="0.3">
      <c r="P219749" s="83"/>
    </row>
    <row r="219750" spans="16:16" x14ac:dyDescent="0.3">
      <c r="P219750" s="83"/>
    </row>
    <row r="219751" spans="16:16" x14ac:dyDescent="0.3">
      <c r="P219751" s="83"/>
    </row>
    <row r="219752" spans="16:16" x14ac:dyDescent="0.3">
      <c r="P219752" s="83"/>
    </row>
    <row r="219753" spans="16:16" x14ac:dyDescent="0.3">
      <c r="P219753" s="83"/>
    </row>
    <row r="219754" spans="16:16" x14ac:dyDescent="0.3">
      <c r="P219754" s="83"/>
    </row>
    <row r="219755" spans="16:16" x14ac:dyDescent="0.3">
      <c r="P219755" s="83"/>
    </row>
    <row r="219756" spans="16:16" x14ac:dyDescent="0.3">
      <c r="P219756" s="83"/>
    </row>
    <row r="219757" spans="16:16" x14ac:dyDescent="0.3">
      <c r="P219757" s="83"/>
    </row>
    <row r="219758" spans="16:16" x14ac:dyDescent="0.3">
      <c r="P219758" s="83"/>
    </row>
    <row r="219759" spans="16:16" x14ac:dyDescent="0.3">
      <c r="P219759" s="83"/>
    </row>
    <row r="219760" spans="16:16" x14ac:dyDescent="0.3">
      <c r="P219760" s="83"/>
    </row>
    <row r="219761" spans="16:16" x14ac:dyDescent="0.3">
      <c r="P219761" s="83"/>
    </row>
    <row r="219762" spans="16:16" x14ac:dyDescent="0.3">
      <c r="P219762" s="83"/>
    </row>
    <row r="219763" spans="16:16" x14ac:dyDescent="0.3">
      <c r="P219763" s="83"/>
    </row>
    <row r="219764" spans="16:16" x14ac:dyDescent="0.3">
      <c r="P219764" s="83"/>
    </row>
    <row r="219765" spans="16:16" x14ac:dyDescent="0.3">
      <c r="P219765" s="83"/>
    </row>
    <row r="219766" spans="16:16" x14ac:dyDescent="0.3">
      <c r="P219766" s="83"/>
    </row>
    <row r="219767" spans="16:16" x14ac:dyDescent="0.3">
      <c r="P219767" s="83"/>
    </row>
    <row r="219768" spans="16:16" x14ac:dyDescent="0.3">
      <c r="P219768" s="83"/>
    </row>
    <row r="219769" spans="16:16" x14ac:dyDescent="0.3">
      <c r="P219769" s="83"/>
    </row>
    <row r="219770" spans="16:16" x14ac:dyDescent="0.3">
      <c r="P219770" s="83"/>
    </row>
    <row r="219771" spans="16:16" x14ac:dyDescent="0.3">
      <c r="P219771" s="83"/>
    </row>
    <row r="219772" spans="16:16" x14ac:dyDescent="0.3">
      <c r="P219772" s="83"/>
    </row>
    <row r="219773" spans="16:16" x14ac:dyDescent="0.3">
      <c r="P219773" s="83"/>
    </row>
    <row r="219774" spans="16:16" x14ac:dyDescent="0.3">
      <c r="P219774" s="83"/>
    </row>
    <row r="219775" spans="16:16" x14ac:dyDescent="0.3">
      <c r="P219775" s="83"/>
    </row>
    <row r="219776" spans="16:16" x14ac:dyDescent="0.3">
      <c r="P219776" s="83"/>
    </row>
    <row r="219777" spans="16:16" x14ac:dyDescent="0.3">
      <c r="P219777" s="83"/>
    </row>
    <row r="219778" spans="16:16" x14ac:dyDescent="0.3">
      <c r="P219778" s="83"/>
    </row>
    <row r="219779" spans="16:16" x14ac:dyDescent="0.3">
      <c r="P219779" s="83"/>
    </row>
    <row r="219780" spans="16:16" x14ac:dyDescent="0.3">
      <c r="P219780" s="83"/>
    </row>
    <row r="219781" spans="16:16" x14ac:dyDescent="0.3">
      <c r="P219781" s="83"/>
    </row>
    <row r="219782" spans="16:16" x14ac:dyDescent="0.3">
      <c r="P219782" s="83"/>
    </row>
    <row r="219783" spans="16:16" x14ac:dyDescent="0.3">
      <c r="P219783" s="83"/>
    </row>
    <row r="219784" spans="16:16" x14ac:dyDescent="0.3">
      <c r="P219784" s="83"/>
    </row>
    <row r="219785" spans="16:16" x14ac:dyDescent="0.3">
      <c r="P219785" s="83"/>
    </row>
    <row r="219786" spans="16:16" x14ac:dyDescent="0.3">
      <c r="P219786" s="83"/>
    </row>
    <row r="219787" spans="16:16" x14ac:dyDescent="0.3">
      <c r="P219787" s="83"/>
    </row>
    <row r="219788" spans="16:16" x14ac:dyDescent="0.3">
      <c r="P219788" s="83"/>
    </row>
    <row r="219789" spans="16:16" x14ac:dyDescent="0.3">
      <c r="P219789" s="83"/>
    </row>
    <row r="219790" spans="16:16" x14ac:dyDescent="0.3">
      <c r="P219790" s="83"/>
    </row>
    <row r="219791" spans="16:16" x14ac:dyDescent="0.3">
      <c r="P219791" s="83"/>
    </row>
    <row r="219792" spans="16:16" x14ac:dyDescent="0.3">
      <c r="P219792" s="83"/>
    </row>
    <row r="219793" spans="16:16" x14ac:dyDescent="0.3">
      <c r="P219793" s="83"/>
    </row>
    <row r="219794" spans="16:16" x14ac:dyDescent="0.3">
      <c r="P219794" s="83"/>
    </row>
    <row r="219795" spans="16:16" x14ac:dyDescent="0.3">
      <c r="P219795" s="83"/>
    </row>
    <row r="219796" spans="16:16" x14ac:dyDescent="0.3">
      <c r="P219796" s="83"/>
    </row>
    <row r="219797" spans="16:16" x14ac:dyDescent="0.3">
      <c r="P219797" s="83"/>
    </row>
    <row r="219798" spans="16:16" x14ac:dyDescent="0.3">
      <c r="P219798" s="83"/>
    </row>
    <row r="219799" spans="16:16" x14ac:dyDescent="0.3">
      <c r="P219799" s="83"/>
    </row>
    <row r="219800" spans="16:16" x14ac:dyDescent="0.3">
      <c r="P219800" s="83"/>
    </row>
    <row r="219801" spans="16:16" x14ac:dyDescent="0.3">
      <c r="P219801" s="83"/>
    </row>
    <row r="219802" spans="16:16" x14ac:dyDescent="0.3">
      <c r="P219802" s="83"/>
    </row>
    <row r="219803" spans="16:16" x14ac:dyDescent="0.3">
      <c r="P219803" s="83"/>
    </row>
    <row r="219804" spans="16:16" x14ac:dyDescent="0.3">
      <c r="P219804" s="83"/>
    </row>
    <row r="219805" spans="16:16" x14ac:dyDescent="0.3">
      <c r="P219805" s="83"/>
    </row>
    <row r="219806" spans="16:16" x14ac:dyDescent="0.3">
      <c r="P219806" s="83"/>
    </row>
    <row r="219807" spans="16:16" x14ac:dyDescent="0.3">
      <c r="P219807" s="83"/>
    </row>
    <row r="219808" spans="16:16" x14ac:dyDescent="0.3">
      <c r="P219808" s="83"/>
    </row>
    <row r="219809" spans="16:16" x14ac:dyDescent="0.3">
      <c r="P219809" s="83"/>
    </row>
    <row r="219810" spans="16:16" x14ac:dyDescent="0.3">
      <c r="P219810" s="83"/>
    </row>
    <row r="219811" spans="16:16" x14ac:dyDescent="0.3">
      <c r="P219811" s="83"/>
    </row>
    <row r="219812" spans="16:16" x14ac:dyDescent="0.3">
      <c r="P219812" s="83"/>
    </row>
    <row r="219813" spans="16:16" x14ac:dyDescent="0.3">
      <c r="P219813" s="83"/>
    </row>
    <row r="219814" spans="16:16" x14ac:dyDescent="0.3">
      <c r="P219814" s="83"/>
    </row>
    <row r="219815" spans="16:16" x14ac:dyDescent="0.3">
      <c r="P219815" s="83"/>
    </row>
    <row r="219816" spans="16:16" x14ac:dyDescent="0.3">
      <c r="P219816" s="83"/>
    </row>
    <row r="219817" spans="16:16" x14ac:dyDescent="0.3">
      <c r="P219817" s="83"/>
    </row>
    <row r="219818" spans="16:16" x14ac:dyDescent="0.3">
      <c r="P219818" s="83"/>
    </row>
    <row r="219819" spans="16:16" x14ac:dyDescent="0.3">
      <c r="P219819" s="83"/>
    </row>
    <row r="219820" spans="16:16" x14ac:dyDescent="0.3">
      <c r="P219820" s="83"/>
    </row>
    <row r="219821" spans="16:16" x14ac:dyDescent="0.3">
      <c r="P219821" s="83"/>
    </row>
    <row r="219822" spans="16:16" x14ac:dyDescent="0.3">
      <c r="P219822" s="83"/>
    </row>
    <row r="219823" spans="16:16" x14ac:dyDescent="0.3">
      <c r="P219823" s="83"/>
    </row>
    <row r="219824" spans="16:16" x14ac:dyDescent="0.3">
      <c r="P219824" s="83"/>
    </row>
    <row r="219825" spans="16:16" x14ac:dyDescent="0.3">
      <c r="P219825" s="83"/>
    </row>
    <row r="219826" spans="16:16" x14ac:dyDescent="0.3">
      <c r="P219826" s="83"/>
    </row>
    <row r="219827" spans="16:16" x14ac:dyDescent="0.3">
      <c r="P219827" s="83"/>
    </row>
    <row r="219828" spans="16:16" x14ac:dyDescent="0.3">
      <c r="P219828" s="83"/>
    </row>
    <row r="219829" spans="16:16" x14ac:dyDescent="0.3">
      <c r="P219829" s="83"/>
    </row>
    <row r="219830" spans="16:16" x14ac:dyDescent="0.3">
      <c r="P219830" s="83"/>
    </row>
    <row r="219831" spans="16:16" x14ac:dyDescent="0.3">
      <c r="P219831" s="83"/>
    </row>
    <row r="219832" spans="16:16" x14ac:dyDescent="0.3">
      <c r="P219832" s="83"/>
    </row>
    <row r="219833" spans="16:16" x14ac:dyDescent="0.3">
      <c r="P219833" s="83"/>
    </row>
    <row r="219834" spans="16:16" x14ac:dyDescent="0.3">
      <c r="P219834" s="83"/>
    </row>
    <row r="219835" spans="16:16" x14ac:dyDescent="0.3">
      <c r="P219835" s="83"/>
    </row>
    <row r="219836" spans="16:16" x14ac:dyDescent="0.3">
      <c r="P219836" s="83"/>
    </row>
    <row r="219837" spans="16:16" x14ac:dyDescent="0.3">
      <c r="P219837" s="83"/>
    </row>
    <row r="219838" spans="16:16" x14ac:dyDescent="0.3">
      <c r="P219838" s="83"/>
    </row>
    <row r="219839" spans="16:16" x14ac:dyDescent="0.3">
      <c r="P219839" s="83"/>
    </row>
    <row r="219840" spans="16:16" x14ac:dyDescent="0.3">
      <c r="P219840" s="83"/>
    </row>
    <row r="219841" spans="16:16" x14ac:dyDescent="0.3">
      <c r="P219841" s="83"/>
    </row>
    <row r="219842" spans="16:16" x14ac:dyDescent="0.3">
      <c r="P219842" s="83"/>
    </row>
    <row r="219843" spans="16:16" x14ac:dyDescent="0.3">
      <c r="P219843" s="83"/>
    </row>
    <row r="219844" spans="16:16" x14ac:dyDescent="0.3">
      <c r="P219844" s="83"/>
    </row>
    <row r="219845" spans="16:16" x14ac:dyDescent="0.3">
      <c r="P219845" s="83"/>
    </row>
    <row r="219846" spans="16:16" x14ac:dyDescent="0.3">
      <c r="P219846" s="83"/>
    </row>
    <row r="219847" spans="16:16" x14ac:dyDescent="0.3">
      <c r="P219847" s="83"/>
    </row>
    <row r="219848" spans="16:16" x14ac:dyDescent="0.3">
      <c r="P219848" s="83"/>
    </row>
    <row r="219849" spans="16:16" x14ac:dyDescent="0.3">
      <c r="P219849" s="83"/>
    </row>
    <row r="219850" spans="16:16" x14ac:dyDescent="0.3">
      <c r="P219850" s="83"/>
    </row>
    <row r="219851" spans="16:16" x14ac:dyDescent="0.3">
      <c r="P219851" s="83"/>
    </row>
    <row r="219852" spans="16:16" x14ac:dyDescent="0.3">
      <c r="P219852" s="83"/>
    </row>
    <row r="219853" spans="16:16" x14ac:dyDescent="0.3">
      <c r="P219853" s="83"/>
    </row>
    <row r="219854" spans="16:16" x14ac:dyDescent="0.3">
      <c r="P219854" s="83"/>
    </row>
    <row r="219855" spans="16:16" x14ac:dyDescent="0.3">
      <c r="P219855" s="83"/>
    </row>
    <row r="219856" spans="16:16" x14ac:dyDescent="0.3">
      <c r="P219856" s="83"/>
    </row>
    <row r="219857" spans="16:16" x14ac:dyDescent="0.3">
      <c r="P219857" s="83"/>
    </row>
    <row r="219858" spans="16:16" x14ac:dyDescent="0.3">
      <c r="P219858" s="83"/>
    </row>
    <row r="219859" spans="16:16" x14ac:dyDescent="0.3">
      <c r="P219859" s="83"/>
    </row>
    <row r="219860" spans="16:16" x14ac:dyDescent="0.3">
      <c r="P219860" s="83"/>
    </row>
    <row r="219861" spans="16:16" x14ac:dyDescent="0.3">
      <c r="P219861" s="83"/>
    </row>
    <row r="219862" spans="16:16" x14ac:dyDescent="0.3">
      <c r="P219862" s="83"/>
    </row>
    <row r="219863" spans="16:16" x14ac:dyDescent="0.3">
      <c r="P219863" s="83"/>
    </row>
    <row r="219864" spans="16:16" x14ac:dyDescent="0.3">
      <c r="P219864" s="83"/>
    </row>
    <row r="219865" spans="16:16" x14ac:dyDescent="0.3">
      <c r="P219865" s="83"/>
    </row>
    <row r="219866" spans="16:16" x14ac:dyDescent="0.3">
      <c r="P219866" s="83"/>
    </row>
    <row r="219867" spans="16:16" x14ac:dyDescent="0.3">
      <c r="P219867" s="83"/>
    </row>
    <row r="219868" spans="16:16" x14ac:dyDescent="0.3">
      <c r="P219868" s="83"/>
    </row>
    <row r="219869" spans="16:16" x14ac:dyDescent="0.3">
      <c r="P219869" s="83"/>
    </row>
    <row r="219870" spans="16:16" x14ac:dyDescent="0.3">
      <c r="P219870" s="83"/>
    </row>
    <row r="219871" spans="16:16" x14ac:dyDescent="0.3">
      <c r="P219871" s="83"/>
    </row>
    <row r="219872" spans="16:16" x14ac:dyDescent="0.3">
      <c r="P219872" s="83"/>
    </row>
    <row r="219873" spans="16:16" x14ac:dyDescent="0.3">
      <c r="P219873" s="83"/>
    </row>
    <row r="219874" spans="16:16" x14ac:dyDescent="0.3">
      <c r="P219874" s="83"/>
    </row>
    <row r="219875" spans="16:16" x14ac:dyDescent="0.3">
      <c r="P219875" s="83"/>
    </row>
    <row r="219876" spans="16:16" x14ac:dyDescent="0.3">
      <c r="P219876" s="83"/>
    </row>
    <row r="219877" spans="16:16" x14ac:dyDescent="0.3">
      <c r="P219877" s="83"/>
    </row>
    <row r="219878" spans="16:16" x14ac:dyDescent="0.3">
      <c r="P219878" s="83"/>
    </row>
    <row r="219879" spans="16:16" x14ac:dyDescent="0.3">
      <c r="P219879" s="83"/>
    </row>
    <row r="219880" spans="16:16" x14ac:dyDescent="0.3">
      <c r="P219880" s="83"/>
    </row>
    <row r="219881" spans="16:16" x14ac:dyDescent="0.3">
      <c r="P219881" s="83"/>
    </row>
    <row r="219882" spans="16:16" x14ac:dyDescent="0.3">
      <c r="P219882" s="83"/>
    </row>
    <row r="219883" spans="16:16" x14ac:dyDescent="0.3">
      <c r="P219883" s="83"/>
    </row>
    <row r="219884" spans="16:16" x14ac:dyDescent="0.3">
      <c r="P219884" s="83"/>
    </row>
    <row r="219885" spans="16:16" x14ac:dyDescent="0.3">
      <c r="P219885" s="83"/>
    </row>
    <row r="219886" spans="16:16" x14ac:dyDescent="0.3">
      <c r="P219886" s="83"/>
    </row>
    <row r="219887" spans="16:16" x14ac:dyDescent="0.3">
      <c r="P219887" s="83"/>
    </row>
    <row r="219888" spans="16:16" x14ac:dyDescent="0.3">
      <c r="P219888" s="83"/>
    </row>
    <row r="219889" spans="16:16" x14ac:dyDescent="0.3">
      <c r="P219889" s="83"/>
    </row>
    <row r="219890" spans="16:16" x14ac:dyDescent="0.3">
      <c r="P219890" s="83"/>
    </row>
    <row r="219891" spans="16:16" x14ac:dyDescent="0.3">
      <c r="P219891" s="83"/>
    </row>
    <row r="219892" spans="16:16" x14ac:dyDescent="0.3">
      <c r="P219892" s="83"/>
    </row>
    <row r="219893" spans="16:16" x14ac:dyDescent="0.3">
      <c r="P219893" s="83"/>
    </row>
    <row r="219894" spans="16:16" x14ac:dyDescent="0.3">
      <c r="P219894" s="83"/>
    </row>
    <row r="219895" spans="16:16" x14ac:dyDescent="0.3">
      <c r="P219895" s="83"/>
    </row>
    <row r="219896" spans="16:16" x14ac:dyDescent="0.3">
      <c r="P219896" s="83"/>
    </row>
    <row r="219897" spans="16:16" x14ac:dyDescent="0.3">
      <c r="P219897" s="83"/>
    </row>
    <row r="219898" spans="16:16" x14ac:dyDescent="0.3">
      <c r="P219898" s="83"/>
    </row>
    <row r="219899" spans="16:16" x14ac:dyDescent="0.3">
      <c r="P219899" s="83"/>
    </row>
    <row r="219900" spans="16:16" x14ac:dyDescent="0.3">
      <c r="P219900" s="83"/>
    </row>
    <row r="219901" spans="16:16" x14ac:dyDescent="0.3">
      <c r="P219901" s="83"/>
    </row>
    <row r="219902" spans="16:16" x14ac:dyDescent="0.3">
      <c r="P219902" s="83"/>
    </row>
    <row r="219903" spans="16:16" x14ac:dyDescent="0.3">
      <c r="P219903" s="83"/>
    </row>
    <row r="219904" spans="16:16" x14ac:dyDescent="0.3">
      <c r="P219904" s="83"/>
    </row>
    <row r="219905" spans="16:16" x14ac:dyDescent="0.3">
      <c r="P219905" s="83"/>
    </row>
    <row r="219906" spans="16:16" x14ac:dyDescent="0.3">
      <c r="P219906" s="83"/>
    </row>
    <row r="219907" spans="16:16" x14ac:dyDescent="0.3">
      <c r="P219907" s="83"/>
    </row>
    <row r="219908" spans="16:16" x14ac:dyDescent="0.3">
      <c r="P219908" s="83"/>
    </row>
    <row r="219909" spans="16:16" x14ac:dyDescent="0.3">
      <c r="P219909" s="83"/>
    </row>
    <row r="219910" spans="16:16" x14ac:dyDescent="0.3">
      <c r="P219910" s="83"/>
    </row>
    <row r="219911" spans="16:16" x14ac:dyDescent="0.3">
      <c r="P219911" s="83"/>
    </row>
    <row r="219912" spans="16:16" x14ac:dyDescent="0.3">
      <c r="P219912" s="83"/>
    </row>
    <row r="219913" spans="16:16" x14ac:dyDescent="0.3">
      <c r="P219913" s="83"/>
    </row>
    <row r="219914" spans="16:16" x14ac:dyDescent="0.3">
      <c r="P219914" s="83"/>
    </row>
    <row r="219915" spans="16:16" x14ac:dyDescent="0.3">
      <c r="P219915" s="83"/>
    </row>
    <row r="219916" spans="16:16" x14ac:dyDescent="0.3">
      <c r="P219916" s="83"/>
    </row>
    <row r="219917" spans="16:16" x14ac:dyDescent="0.3">
      <c r="P219917" s="83"/>
    </row>
    <row r="219918" spans="16:16" x14ac:dyDescent="0.3">
      <c r="P219918" s="83"/>
    </row>
    <row r="219919" spans="16:16" x14ac:dyDescent="0.3">
      <c r="P219919" s="83"/>
    </row>
    <row r="219920" spans="16:16" x14ac:dyDescent="0.3">
      <c r="P219920" s="83"/>
    </row>
    <row r="219921" spans="16:16" x14ac:dyDescent="0.3">
      <c r="P219921" s="83"/>
    </row>
    <row r="219922" spans="16:16" x14ac:dyDescent="0.3">
      <c r="P219922" s="83"/>
    </row>
    <row r="219923" spans="16:16" x14ac:dyDescent="0.3">
      <c r="P219923" s="83"/>
    </row>
    <row r="219924" spans="16:16" x14ac:dyDescent="0.3">
      <c r="P219924" s="83"/>
    </row>
    <row r="219925" spans="16:16" x14ac:dyDescent="0.3">
      <c r="P219925" s="83"/>
    </row>
    <row r="219926" spans="16:16" x14ac:dyDescent="0.3">
      <c r="P219926" s="83"/>
    </row>
    <row r="219927" spans="16:16" x14ac:dyDescent="0.3">
      <c r="P219927" s="83"/>
    </row>
    <row r="219928" spans="16:16" x14ac:dyDescent="0.3">
      <c r="P219928" s="83"/>
    </row>
    <row r="219929" spans="16:16" x14ac:dyDescent="0.3">
      <c r="P219929" s="83"/>
    </row>
    <row r="219930" spans="16:16" x14ac:dyDescent="0.3">
      <c r="P219930" s="83"/>
    </row>
    <row r="219931" spans="16:16" x14ac:dyDescent="0.3">
      <c r="P219931" s="83"/>
    </row>
    <row r="219932" spans="16:16" x14ac:dyDescent="0.3">
      <c r="P219932" s="83"/>
    </row>
    <row r="219933" spans="16:16" x14ac:dyDescent="0.3">
      <c r="P219933" s="83"/>
    </row>
    <row r="219934" spans="16:16" x14ac:dyDescent="0.3">
      <c r="P219934" s="83"/>
    </row>
    <row r="219935" spans="16:16" x14ac:dyDescent="0.3">
      <c r="P219935" s="83"/>
    </row>
    <row r="219936" spans="16:16" x14ac:dyDescent="0.3">
      <c r="P219936" s="83"/>
    </row>
    <row r="219937" spans="16:16" x14ac:dyDescent="0.3">
      <c r="P219937" s="83"/>
    </row>
    <row r="219938" spans="16:16" x14ac:dyDescent="0.3">
      <c r="P219938" s="83"/>
    </row>
    <row r="219939" spans="16:16" x14ac:dyDescent="0.3">
      <c r="P219939" s="83"/>
    </row>
    <row r="219940" spans="16:16" x14ac:dyDescent="0.3">
      <c r="P219940" s="83"/>
    </row>
    <row r="219941" spans="16:16" x14ac:dyDescent="0.3">
      <c r="P219941" s="83"/>
    </row>
    <row r="219942" spans="16:16" x14ac:dyDescent="0.3">
      <c r="P219942" s="83"/>
    </row>
    <row r="219943" spans="16:16" x14ac:dyDescent="0.3">
      <c r="P219943" s="83"/>
    </row>
    <row r="219944" spans="16:16" x14ac:dyDescent="0.3">
      <c r="P219944" s="83"/>
    </row>
    <row r="219945" spans="16:16" x14ac:dyDescent="0.3">
      <c r="P219945" s="83"/>
    </row>
    <row r="219946" spans="16:16" x14ac:dyDescent="0.3">
      <c r="P219946" s="83"/>
    </row>
    <row r="219947" spans="16:16" x14ac:dyDescent="0.3">
      <c r="P219947" s="83"/>
    </row>
    <row r="219948" spans="16:16" x14ac:dyDescent="0.3">
      <c r="P219948" s="83"/>
    </row>
    <row r="219949" spans="16:16" x14ac:dyDescent="0.3">
      <c r="P219949" s="83"/>
    </row>
    <row r="219950" spans="16:16" x14ac:dyDescent="0.3">
      <c r="P219950" s="83"/>
    </row>
    <row r="219951" spans="16:16" x14ac:dyDescent="0.3">
      <c r="P219951" s="83"/>
    </row>
    <row r="219952" spans="16:16" x14ac:dyDescent="0.3">
      <c r="P219952" s="83"/>
    </row>
    <row r="219953" spans="16:16" x14ac:dyDescent="0.3">
      <c r="P219953" s="83"/>
    </row>
    <row r="219954" spans="16:16" x14ac:dyDescent="0.3">
      <c r="P219954" s="83"/>
    </row>
    <row r="219955" spans="16:16" x14ac:dyDescent="0.3">
      <c r="P219955" s="83"/>
    </row>
    <row r="219956" spans="16:16" x14ac:dyDescent="0.3">
      <c r="P219956" s="83"/>
    </row>
    <row r="219957" spans="16:16" x14ac:dyDescent="0.3">
      <c r="P219957" s="83"/>
    </row>
    <row r="219958" spans="16:16" x14ac:dyDescent="0.3">
      <c r="P219958" s="83"/>
    </row>
    <row r="219959" spans="16:16" x14ac:dyDescent="0.3">
      <c r="P219959" s="83"/>
    </row>
    <row r="219960" spans="16:16" x14ac:dyDescent="0.3">
      <c r="P219960" s="83"/>
    </row>
    <row r="219961" spans="16:16" x14ac:dyDescent="0.3">
      <c r="P219961" s="83"/>
    </row>
    <row r="219962" spans="16:16" x14ac:dyDescent="0.3">
      <c r="P219962" s="83"/>
    </row>
    <row r="219963" spans="16:16" x14ac:dyDescent="0.3">
      <c r="P219963" s="83"/>
    </row>
    <row r="219964" spans="16:16" x14ac:dyDescent="0.3">
      <c r="P219964" s="83"/>
    </row>
    <row r="219965" spans="16:16" x14ac:dyDescent="0.3">
      <c r="P219965" s="83"/>
    </row>
    <row r="219966" spans="16:16" x14ac:dyDescent="0.3">
      <c r="P219966" s="83"/>
    </row>
    <row r="219967" spans="16:16" x14ac:dyDescent="0.3">
      <c r="P219967" s="83"/>
    </row>
    <row r="219968" spans="16:16" x14ac:dyDescent="0.3">
      <c r="P219968" s="83"/>
    </row>
    <row r="219969" spans="16:16" x14ac:dyDescent="0.3">
      <c r="P219969" s="83"/>
    </row>
    <row r="219970" spans="16:16" x14ac:dyDescent="0.3">
      <c r="P219970" s="83"/>
    </row>
    <row r="219971" spans="16:16" x14ac:dyDescent="0.3">
      <c r="P219971" s="83"/>
    </row>
    <row r="219972" spans="16:16" x14ac:dyDescent="0.3">
      <c r="P219972" s="83"/>
    </row>
    <row r="219973" spans="16:16" x14ac:dyDescent="0.3">
      <c r="P219973" s="83"/>
    </row>
    <row r="219974" spans="16:16" x14ac:dyDescent="0.3">
      <c r="P219974" s="83"/>
    </row>
    <row r="219975" spans="16:16" x14ac:dyDescent="0.3">
      <c r="P219975" s="83"/>
    </row>
    <row r="219976" spans="16:16" x14ac:dyDescent="0.3">
      <c r="P219976" s="83"/>
    </row>
    <row r="219977" spans="16:16" x14ac:dyDescent="0.3">
      <c r="P219977" s="83"/>
    </row>
    <row r="219978" spans="16:16" x14ac:dyDescent="0.3">
      <c r="P219978" s="83"/>
    </row>
    <row r="219979" spans="16:16" x14ac:dyDescent="0.3">
      <c r="P219979" s="83"/>
    </row>
    <row r="219980" spans="16:16" x14ac:dyDescent="0.3">
      <c r="P219980" s="83"/>
    </row>
    <row r="219981" spans="16:16" x14ac:dyDescent="0.3">
      <c r="P219981" s="83"/>
    </row>
    <row r="219982" spans="16:16" x14ac:dyDescent="0.3">
      <c r="P219982" s="83"/>
    </row>
    <row r="219983" spans="16:16" x14ac:dyDescent="0.3">
      <c r="P219983" s="83"/>
    </row>
    <row r="219984" spans="16:16" x14ac:dyDescent="0.3">
      <c r="P219984" s="83"/>
    </row>
    <row r="219985" spans="16:16" x14ac:dyDescent="0.3">
      <c r="P219985" s="83"/>
    </row>
    <row r="219986" spans="16:16" x14ac:dyDescent="0.3">
      <c r="P219986" s="83"/>
    </row>
    <row r="219987" spans="16:16" x14ac:dyDescent="0.3">
      <c r="P219987" s="83"/>
    </row>
    <row r="219988" spans="16:16" x14ac:dyDescent="0.3">
      <c r="P219988" s="83"/>
    </row>
    <row r="219989" spans="16:16" x14ac:dyDescent="0.3">
      <c r="P219989" s="83"/>
    </row>
    <row r="219990" spans="16:16" x14ac:dyDescent="0.3">
      <c r="P219990" s="83"/>
    </row>
    <row r="219991" spans="16:16" x14ac:dyDescent="0.3">
      <c r="P219991" s="83"/>
    </row>
    <row r="219992" spans="16:16" x14ac:dyDescent="0.3">
      <c r="P219992" s="83"/>
    </row>
    <row r="219993" spans="16:16" x14ac:dyDescent="0.3">
      <c r="P219993" s="83"/>
    </row>
    <row r="219994" spans="16:16" x14ac:dyDescent="0.3">
      <c r="P219994" s="83"/>
    </row>
    <row r="219995" spans="16:16" x14ac:dyDescent="0.3">
      <c r="P219995" s="83"/>
    </row>
    <row r="219996" spans="16:16" x14ac:dyDescent="0.3">
      <c r="P219996" s="83"/>
    </row>
    <row r="219997" spans="16:16" x14ac:dyDescent="0.3">
      <c r="P219997" s="83"/>
    </row>
    <row r="219998" spans="16:16" x14ac:dyDescent="0.3">
      <c r="P219998" s="83"/>
    </row>
    <row r="219999" spans="16:16" x14ac:dyDescent="0.3">
      <c r="P219999" s="83"/>
    </row>
    <row r="220000" spans="16:16" x14ac:dyDescent="0.3">
      <c r="P220000" s="83"/>
    </row>
    <row r="220001" spans="16:16" x14ac:dyDescent="0.3">
      <c r="P220001" s="83"/>
    </row>
    <row r="220002" spans="16:16" x14ac:dyDescent="0.3">
      <c r="P220002" s="83"/>
    </row>
    <row r="220003" spans="16:16" x14ac:dyDescent="0.3">
      <c r="P220003" s="83"/>
    </row>
    <row r="220004" spans="16:16" x14ac:dyDescent="0.3">
      <c r="P220004" s="83"/>
    </row>
    <row r="220005" spans="16:16" x14ac:dyDescent="0.3">
      <c r="P220005" s="83"/>
    </row>
    <row r="220006" spans="16:16" x14ac:dyDescent="0.3">
      <c r="P220006" s="83"/>
    </row>
    <row r="220007" spans="16:16" x14ac:dyDescent="0.3">
      <c r="P220007" s="83"/>
    </row>
    <row r="220008" spans="16:16" x14ac:dyDescent="0.3">
      <c r="P220008" s="83"/>
    </row>
    <row r="220009" spans="16:16" x14ac:dyDescent="0.3">
      <c r="P220009" s="83"/>
    </row>
    <row r="220010" spans="16:16" x14ac:dyDescent="0.3">
      <c r="P220010" s="83"/>
    </row>
    <row r="220011" spans="16:16" x14ac:dyDescent="0.3">
      <c r="P220011" s="83"/>
    </row>
    <row r="220012" spans="16:16" x14ac:dyDescent="0.3">
      <c r="P220012" s="83"/>
    </row>
    <row r="220013" spans="16:16" x14ac:dyDescent="0.3">
      <c r="P220013" s="83"/>
    </row>
    <row r="220014" spans="16:16" x14ac:dyDescent="0.3">
      <c r="P220014" s="83"/>
    </row>
    <row r="220015" spans="16:16" x14ac:dyDescent="0.3">
      <c r="P220015" s="83"/>
    </row>
    <row r="220016" spans="16:16" x14ac:dyDescent="0.3">
      <c r="P220016" s="83"/>
    </row>
    <row r="220017" spans="16:16" x14ac:dyDescent="0.3">
      <c r="P220017" s="83"/>
    </row>
    <row r="220018" spans="16:16" x14ac:dyDescent="0.3">
      <c r="P220018" s="83"/>
    </row>
    <row r="220019" spans="16:16" x14ac:dyDescent="0.3">
      <c r="P220019" s="83"/>
    </row>
    <row r="220020" spans="16:16" x14ac:dyDescent="0.3">
      <c r="P220020" s="83"/>
    </row>
    <row r="220021" spans="16:16" x14ac:dyDescent="0.3">
      <c r="P220021" s="83"/>
    </row>
    <row r="220022" spans="16:16" x14ac:dyDescent="0.3">
      <c r="P220022" s="83"/>
    </row>
    <row r="220023" spans="16:16" x14ac:dyDescent="0.3">
      <c r="P220023" s="83"/>
    </row>
    <row r="220024" spans="16:16" x14ac:dyDescent="0.3">
      <c r="P220024" s="83"/>
    </row>
    <row r="220025" spans="16:16" x14ac:dyDescent="0.3">
      <c r="P220025" s="83"/>
    </row>
    <row r="220026" spans="16:16" x14ac:dyDescent="0.3">
      <c r="P220026" s="83"/>
    </row>
    <row r="220027" spans="16:16" x14ac:dyDescent="0.3">
      <c r="P220027" s="83"/>
    </row>
    <row r="220028" spans="16:16" x14ac:dyDescent="0.3">
      <c r="P220028" s="83"/>
    </row>
    <row r="220029" spans="16:16" x14ac:dyDescent="0.3">
      <c r="P220029" s="83"/>
    </row>
    <row r="220030" spans="16:16" x14ac:dyDescent="0.3">
      <c r="P220030" s="83"/>
    </row>
    <row r="220031" spans="16:16" x14ac:dyDescent="0.3">
      <c r="P220031" s="83"/>
    </row>
    <row r="220032" spans="16:16" x14ac:dyDescent="0.3">
      <c r="P220032" s="83"/>
    </row>
    <row r="220033" spans="16:16" x14ac:dyDescent="0.3">
      <c r="P220033" s="83"/>
    </row>
    <row r="220034" spans="16:16" x14ac:dyDescent="0.3">
      <c r="P220034" s="83"/>
    </row>
    <row r="220035" spans="16:16" x14ac:dyDescent="0.3">
      <c r="P220035" s="83"/>
    </row>
    <row r="220036" spans="16:16" x14ac:dyDescent="0.3">
      <c r="P220036" s="83"/>
    </row>
    <row r="220037" spans="16:16" x14ac:dyDescent="0.3">
      <c r="P220037" s="83"/>
    </row>
    <row r="220038" spans="16:16" x14ac:dyDescent="0.3">
      <c r="P220038" s="83"/>
    </row>
    <row r="220039" spans="16:16" x14ac:dyDescent="0.3">
      <c r="P220039" s="83"/>
    </row>
    <row r="220040" spans="16:16" x14ac:dyDescent="0.3">
      <c r="P220040" s="83"/>
    </row>
    <row r="220041" spans="16:16" x14ac:dyDescent="0.3">
      <c r="P220041" s="83"/>
    </row>
    <row r="220042" spans="16:16" x14ac:dyDescent="0.3">
      <c r="P220042" s="83"/>
    </row>
    <row r="220043" spans="16:16" x14ac:dyDescent="0.3">
      <c r="P220043" s="83"/>
    </row>
    <row r="220044" spans="16:16" x14ac:dyDescent="0.3">
      <c r="P220044" s="83"/>
    </row>
    <row r="220045" spans="16:16" x14ac:dyDescent="0.3">
      <c r="P220045" s="83"/>
    </row>
    <row r="220046" spans="16:16" x14ac:dyDescent="0.3">
      <c r="P220046" s="83"/>
    </row>
    <row r="220047" spans="16:16" x14ac:dyDescent="0.3">
      <c r="P220047" s="83"/>
    </row>
    <row r="220048" spans="16:16" x14ac:dyDescent="0.3">
      <c r="P220048" s="83"/>
    </row>
    <row r="220049" spans="16:16" x14ac:dyDescent="0.3">
      <c r="P220049" s="83"/>
    </row>
    <row r="220050" spans="16:16" x14ac:dyDescent="0.3">
      <c r="P220050" s="83"/>
    </row>
    <row r="220051" spans="16:16" x14ac:dyDescent="0.3">
      <c r="P220051" s="83"/>
    </row>
    <row r="220052" spans="16:16" x14ac:dyDescent="0.3">
      <c r="P220052" s="83"/>
    </row>
    <row r="220053" spans="16:16" x14ac:dyDescent="0.3">
      <c r="P220053" s="83"/>
    </row>
    <row r="220054" spans="16:16" x14ac:dyDescent="0.3">
      <c r="P220054" s="83"/>
    </row>
    <row r="220055" spans="16:16" x14ac:dyDescent="0.3">
      <c r="P220055" s="83"/>
    </row>
    <row r="220056" spans="16:16" x14ac:dyDescent="0.3">
      <c r="P220056" s="83"/>
    </row>
    <row r="220057" spans="16:16" x14ac:dyDescent="0.3">
      <c r="P220057" s="83"/>
    </row>
    <row r="220058" spans="16:16" x14ac:dyDescent="0.3">
      <c r="P220058" s="83"/>
    </row>
    <row r="220059" spans="16:16" x14ac:dyDescent="0.3">
      <c r="P220059" s="83"/>
    </row>
    <row r="220060" spans="16:16" x14ac:dyDescent="0.3">
      <c r="P220060" s="83"/>
    </row>
    <row r="220061" spans="16:16" x14ac:dyDescent="0.3">
      <c r="P220061" s="83"/>
    </row>
    <row r="220062" spans="16:16" x14ac:dyDescent="0.3">
      <c r="P220062" s="83"/>
    </row>
    <row r="220063" spans="16:16" x14ac:dyDescent="0.3">
      <c r="P220063" s="83"/>
    </row>
    <row r="220064" spans="16:16" x14ac:dyDescent="0.3">
      <c r="P220064" s="83"/>
    </row>
    <row r="220065" spans="16:16" x14ac:dyDescent="0.3">
      <c r="P220065" s="83"/>
    </row>
    <row r="220066" spans="16:16" x14ac:dyDescent="0.3">
      <c r="P220066" s="83"/>
    </row>
    <row r="220067" spans="16:16" x14ac:dyDescent="0.3">
      <c r="P220067" s="83"/>
    </row>
    <row r="220068" spans="16:16" x14ac:dyDescent="0.3">
      <c r="P220068" s="83"/>
    </row>
    <row r="220069" spans="16:16" x14ac:dyDescent="0.3">
      <c r="P220069" s="83"/>
    </row>
    <row r="220070" spans="16:16" x14ac:dyDescent="0.3">
      <c r="P220070" s="83"/>
    </row>
    <row r="220071" spans="16:16" x14ac:dyDescent="0.3">
      <c r="P220071" s="83"/>
    </row>
    <row r="220072" spans="16:16" x14ac:dyDescent="0.3">
      <c r="P220072" s="83"/>
    </row>
    <row r="220073" spans="16:16" x14ac:dyDescent="0.3">
      <c r="P220073" s="83"/>
    </row>
    <row r="220074" spans="16:16" x14ac:dyDescent="0.3">
      <c r="P220074" s="83"/>
    </row>
    <row r="220075" spans="16:16" x14ac:dyDescent="0.3">
      <c r="P220075" s="83"/>
    </row>
    <row r="220076" spans="16:16" x14ac:dyDescent="0.3">
      <c r="P220076" s="83"/>
    </row>
    <row r="220077" spans="16:16" x14ac:dyDescent="0.3">
      <c r="P220077" s="83"/>
    </row>
    <row r="220078" spans="16:16" x14ac:dyDescent="0.3">
      <c r="P220078" s="83"/>
    </row>
    <row r="220079" spans="16:16" x14ac:dyDescent="0.3">
      <c r="P220079" s="83"/>
    </row>
    <row r="220080" spans="16:16" x14ac:dyDescent="0.3">
      <c r="P220080" s="83"/>
    </row>
    <row r="220081" spans="16:16" x14ac:dyDescent="0.3">
      <c r="P220081" s="83"/>
    </row>
    <row r="220082" spans="16:16" x14ac:dyDescent="0.3">
      <c r="P220082" s="83"/>
    </row>
    <row r="220083" spans="16:16" x14ac:dyDescent="0.3">
      <c r="P220083" s="83"/>
    </row>
    <row r="220084" spans="16:16" x14ac:dyDescent="0.3">
      <c r="P220084" s="83"/>
    </row>
    <row r="220085" spans="16:16" x14ac:dyDescent="0.3">
      <c r="P220085" s="83"/>
    </row>
    <row r="220086" spans="16:16" x14ac:dyDescent="0.3">
      <c r="P220086" s="83"/>
    </row>
    <row r="220087" spans="16:16" x14ac:dyDescent="0.3">
      <c r="P220087" s="83"/>
    </row>
    <row r="220088" spans="16:16" x14ac:dyDescent="0.3">
      <c r="P220088" s="83"/>
    </row>
    <row r="220089" spans="16:16" x14ac:dyDescent="0.3">
      <c r="P220089" s="83"/>
    </row>
    <row r="220090" spans="16:16" x14ac:dyDescent="0.3">
      <c r="P220090" s="83"/>
    </row>
    <row r="220091" spans="16:16" x14ac:dyDescent="0.3">
      <c r="P220091" s="83"/>
    </row>
    <row r="220092" spans="16:16" x14ac:dyDescent="0.3">
      <c r="P220092" s="83"/>
    </row>
    <row r="220093" spans="16:16" x14ac:dyDescent="0.3">
      <c r="P220093" s="83"/>
    </row>
    <row r="220094" spans="16:16" x14ac:dyDescent="0.3">
      <c r="P220094" s="83"/>
    </row>
    <row r="220095" spans="16:16" x14ac:dyDescent="0.3">
      <c r="P220095" s="83"/>
    </row>
    <row r="220096" spans="16:16" x14ac:dyDescent="0.3">
      <c r="P220096" s="83"/>
    </row>
    <row r="220097" spans="16:16" x14ac:dyDescent="0.3">
      <c r="P220097" s="83"/>
    </row>
    <row r="220098" spans="16:16" x14ac:dyDescent="0.3">
      <c r="P220098" s="83"/>
    </row>
    <row r="220099" spans="16:16" x14ac:dyDescent="0.3">
      <c r="P220099" s="83"/>
    </row>
    <row r="220100" spans="16:16" x14ac:dyDescent="0.3">
      <c r="P220100" s="83"/>
    </row>
    <row r="220101" spans="16:16" x14ac:dyDescent="0.3">
      <c r="P220101" s="83"/>
    </row>
    <row r="220102" spans="16:16" x14ac:dyDescent="0.3">
      <c r="P220102" s="83"/>
    </row>
    <row r="220103" spans="16:16" x14ac:dyDescent="0.3">
      <c r="P220103" s="83"/>
    </row>
    <row r="220104" spans="16:16" x14ac:dyDescent="0.3">
      <c r="P220104" s="83"/>
    </row>
    <row r="220105" spans="16:16" x14ac:dyDescent="0.3">
      <c r="P220105" s="83"/>
    </row>
    <row r="220106" spans="16:16" x14ac:dyDescent="0.3">
      <c r="P220106" s="83"/>
    </row>
    <row r="220107" spans="16:16" x14ac:dyDescent="0.3">
      <c r="P220107" s="83"/>
    </row>
    <row r="220108" spans="16:16" x14ac:dyDescent="0.3">
      <c r="P220108" s="83"/>
    </row>
    <row r="220109" spans="16:16" x14ac:dyDescent="0.3">
      <c r="P220109" s="83"/>
    </row>
    <row r="220110" spans="16:16" x14ac:dyDescent="0.3">
      <c r="P220110" s="83"/>
    </row>
    <row r="220111" spans="16:16" x14ac:dyDescent="0.3">
      <c r="P220111" s="83"/>
    </row>
    <row r="220112" spans="16:16" x14ac:dyDescent="0.3">
      <c r="P220112" s="83"/>
    </row>
    <row r="220113" spans="16:16" x14ac:dyDescent="0.3">
      <c r="P220113" s="83"/>
    </row>
    <row r="220114" spans="16:16" x14ac:dyDescent="0.3">
      <c r="P220114" s="83"/>
    </row>
    <row r="220115" spans="16:16" x14ac:dyDescent="0.3">
      <c r="P220115" s="83"/>
    </row>
    <row r="220116" spans="16:16" x14ac:dyDescent="0.3">
      <c r="P220116" s="83"/>
    </row>
    <row r="220117" spans="16:16" x14ac:dyDescent="0.3">
      <c r="P220117" s="83"/>
    </row>
    <row r="220118" spans="16:16" x14ac:dyDescent="0.3">
      <c r="P220118" s="83"/>
    </row>
    <row r="220119" spans="16:16" x14ac:dyDescent="0.3">
      <c r="P220119" s="83"/>
    </row>
    <row r="220120" spans="16:16" x14ac:dyDescent="0.3">
      <c r="P220120" s="83"/>
    </row>
    <row r="220121" spans="16:16" x14ac:dyDescent="0.3">
      <c r="P220121" s="83"/>
    </row>
    <row r="220122" spans="16:16" x14ac:dyDescent="0.3">
      <c r="P220122" s="83"/>
    </row>
    <row r="220123" spans="16:16" x14ac:dyDescent="0.3">
      <c r="P220123" s="83"/>
    </row>
    <row r="220124" spans="16:16" x14ac:dyDescent="0.3">
      <c r="P220124" s="83"/>
    </row>
    <row r="220125" spans="16:16" x14ac:dyDescent="0.3">
      <c r="P220125" s="83"/>
    </row>
    <row r="220126" spans="16:16" x14ac:dyDescent="0.3">
      <c r="P220126" s="83"/>
    </row>
    <row r="220127" spans="16:16" x14ac:dyDescent="0.3">
      <c r="P220127" s="83"/>
    </row>
    <row r="220128" spans="16:16" x14ac:dyDescent="0.3">
      <c r="P220128" s="83"/>
    </row>
    <row r="220129" spans="16:16" x14ac:dyDescent="0.3">
      <c r="P220129" s="83"/>
    </row>
    <row r="220130" spans="16:16" x14ac:dyDescent="0.3">
      <c r="P220130" s="83"/>
    </row>
    <row r="220131" spans="16:16" x14ac:dyDescent="0.3">
      <c r="P220131" s="83"/>
    </row>
    <row r="220132" spans="16:16" x14ac:dyDescent="0.3">
      <c r="P220132" s="83"/>
    </row>
    <row r="220133" spans="16:16" x14ac:dyDescent="0.3">
      <c r="P220133" s="83"/>
    </row>
    <row r="220134" spans="16:16" x14ac:dyDescent="0.3">
      <c r="P220134" s="83"/>
    </row>
    <row r="220135" spans="16:16" x14ac:dyDescent="0.3">
      <c r="P220135" s="83"/>
    </row>
    <row r="220136" spans="16:16" x14ac:dyDescent="0.3">
      <c r="P220136" s="83"/>
    </row>
    <row r="220137" spans="16:16" x14ac:dyDescent="0.3">
      <c r="P220137" s="83"/>
    </row>
    <row r="220138" spans="16:16" x14ac:dyDescent="0.3">
      <c r="P220138" s="83"/>
    </row>
    <row r="220139" spans="16:16" x14ac:dyDescent="0.3">
      <c r="P220139" s="83"/>
    </row>
    <row r="220140" spans="16:16" x14ac:dyDescent="0.3">
      <c r="P220140" s="83"/>
    </row>
    <row r="220141" spans="16:16" x14ac:dyDescent="0.3">
      <c r="P220141" s="83"/>
    </row>
    <row r="220142" spans="16:16" x14ac:dyDescent="0.3">
      <c r="P220142" s="83"/>
    </row>
    <row r="220143" spans="16:16" x14ac:dyDescent="0.3">
      <c r="P220143" s="83"/>
    </row>
    <row r="220144" spans="16:16" x14ac:dyDescent="0.3">
      <c r="P220144" s="83"/>
    </row>
    <row r="220145" spans="16:16" x14ac:dyDescent="0.3">
      <c r="P220145" s="83"/>
    </row>
    <row r="220146" spans="16:16" x14ac:dyDescent="0.3">
      <c r="P220146" s="83"/>
    </row>
    <row r="220147" spans="16:16" x14ac:dyDescent="0.3">
      <c r="P220147" s="83"/>
    </row>
    <row r="220148" spans="16:16" x14ac:dyDescent="0.3">
      <c r="P220148" s="83"/>
    </row>
    <row r="220149" spans="16:16" x14ac:dyDescent="0.3">
      <c r="P220149" s="83"/>
    </row>
    <row r="220150" spans="16:16" x14ac:dyDescent="0.3">
      <c r="P220150" s="83"/>
    </row>
    <row r="220151" spans="16:16" x14ac:dyDescent="0.3">
      <c r="P220151" s="83"/>
    </row>
    <row r="220152" spans="16:16" x14ac:dyDescent="0.3">
      <c r="P220152" s="83"/>
    </row>
    <row r="220153" spans="16:16" x14ac:dyDescent="0.3">
      <c r="P220153" s="83"/>
    </row>
    <row r="220154" spans="16:16" x14ac:dyDescent="0.3">
      <c r="P220154" s="83"/>
    </row>
    <row r="220155" spans="16:16" x14ac:dyDescent="0.3">
      <c r="P220155" s="83"/>
    </row>
    <row r="220156" spans="16:16" x14ac:dyDescent="0.3">
      <c r="P220156" s="83"/>
    </row>
    <row r="220157" spans="16:16" x14ac:dyDescent="0.3">
      <c r="P220157" s="83"/>
    </row>
    <row r="220158" spans="16:16" x14ac:dyDescent="0.3">
      <c r="P220158" s="83"/>
    </row>
    <row r="220159" spans="16:16" x14ac:dyDescent="0.3">
      <c r="P220159" s="83"/>
    </row>
    <row r="220160" spans="16:16" x14ac:dyDescent="0.3">
      <c r="P220160" s="83"/>
    </row>
    <row r="220161" spans="16:16" x14ac:dyDescent="0.3">
      <c r="P220161" s="83"/>
    </row>
    <row r="220162" spans="16:16" x14ac:dyDescent="0.3">
      <c r="P220162" s="83"/>
    </row>
    <row r="220163" spans="16:16" x14ac:dyDescent="0.3">
      <c r="P220163" s="83"/>
    </row>
    <row r="220164" spans="16:16" x14ac:dyDescent="0.3">
      <c r="P220164" s="83"/>
    </row>
    <row r="220165" spans="16:16" x14ac:dyDescent="0.3">
      <c r="P220165" s="83"/>
    </row>
    <row r="220166" spans="16:16" x14ac:dyDescent="0.3">
      <c r="P220166" s="83"/>
    </row>
    <row r="220167" spans="16:16" x14ac:dyDescent="0.3">
      <c r="P220167" s="83"/>
    </row>
    <row r="220168" spans="16:16" x14ac:dyDescent="0.3">
      <c r="P220168" s="83"/>
    </row>
    <row r="220169" spans="16:16" x14ac:dyDescent="0.3">
      <c r="P220169" s="83"/>
    </row>
    <row r="220170" spans="16:16" x14ac:dyDescent="0.3">
      <c r="P220170" s="83"/>
    </row>
    <row r="220171" spans="16:16" x14ac:dyDescent="0.3">
      <c r="P220171" s="83"/>
    </row>
    <row r="220172" spans="16:16" x14ac:dyDescent="0.3">
      <c r="P220172" s="83"/>
    </row>
    <row r="220173" spans="16:16" x14ac:dyDescent="0.3">
      <c r="P220173" s="83"/>
    </row>
    <row r="220174" spans="16:16" x14ac:dyDescent="0.3">
      <c r="P220174" s="83"/>
    </row>
    <row r="220175" spans="16:16" x14ac:dyDescent="0.3">
      <c r="P220175" s="83"/>
    </row>
    <row r="220176" spans="16:16" x14ac:dyDescent="0.3">
      <c r="P220176" s="83"/>
    </row>
    <row r="220177" spans="16:16" x14ac:dyDescent="0.3">
      <c r="P220177" s="83"/>
    </row>
    <row r="220178" spans="16:16" x14ac:dyDescent="0.3">
      <c r="P220178" s="83"/>
    </row>
    <row r="220179" spans="16:16" x14ac:dyDescent="0.3">
      <c r="P220179" s="83"/>
    </row>
    <row r="220180" spans="16:16" x14ac:dyDescent="0.3">
      <c r="P220180" s="83"/>
    </row>
    <row r="220181" spans="16:16" x14ac:dyDescent="0.3">
      <c r="P220181" s="83"/>
    </row>
    <row r="220182" spans="16:16" x14ac:dyDescent="0.3">
      <c r="P220182" s="83"/>
    </row>
    <row r="220183" spans="16:16" x14ac:dyDescent="0.3">
      <c r="P220183" s="83"/>
    </row>
    <row r="220184" spans="16:16" x14ac:dyDescent="0.3">
      <c r="P220184" s="83"/>
    </row>
    <row r="220185" spans="16:16" x14ac:dyDescent="0.3">
      <c r="P220185" s="83"/>
    </row>
    <row r="220186" spans="16:16" x14ac:dyDescent="0.3">
      <c r="P220186" s="83"/>
    </row>
    <row r="220187" spans="16:16" x14ac:dyDescent="0.3">
      <c r="P220187" s="83"/>
    </row>
    <row r="220188" spans="16:16" x14ac:dyDescent="0.3">
      <c r="P220188" s="83"/>
    </row>
    <row r="220189" spans="16:16" x14ac:dyDescent="0.3">
      <c r="P220189" s="83"/>
    </row>
    <row r="220190" spans="16:16" x14ac:dyDescent="0.3">
      <c r="P220190" s="83"/>
    </row>
    <row r="220191" spans="16:16" x14ac:dyDescent="0.3">
      <c r="P220191" s="83"/>
    </row>
    <row r="220192" spans="16:16" x14ac:dyDescent="0.3">
      <c r="P220192" s="83"/>
    </row>
    <row r="220193" spans="16:16" x14ac:dyDescent="0.3">
      <c r="P220193" s="83"/>
    </row>
    <row r="220194" spans="16:16" x14ac:dyDescent="0.3">
      <c r="P220194" s="83"/>
    </row>
    <row r="220195" spans="16:16" x14ac:dyDescent="0.3">
      <c r="P220195" s="83"/>
    </row>
    <row r="220196" spans="16:16" x14ac:dyDescent="0.3">
      <c r="P220196" s="83"/>
    </row>
    <row r="220197" spans="16:16" x14ac:dyDescent="0.3">
      <c r="P220197" s="83"/>
    </row>
    <row r="220198" spans="16:16" x14ac:dyDescent="0.3">
      <c r="P220198" s="83"/>
    </row>
    <row r="220199" spans="16:16" x14ac:dyDescent="0.3">
      <c r="P220199" s="83"/>
    </row>
    <row r="220200" spans="16:16" x14ac:dyDescent="0.3">
      <c r="P220200" s="83"/>
    </row>
    <row r="220201" spans="16:16" x14ac:dyDescent="0.3">
      <c r="P220201" s="83"/>
    </row>
    <row r="220202" spans="16:16" x14ac:dyDescent="0.3">
      <c r="P220202" s="83"/>
    </row>
    <row r="220203" spans="16:16" x14ac:dyDescent="0.3">
      <c r="P220203" s="83"/>
    </row>
    <row r="220204" spans="16:16" x14ac:dyDescent="0.3">
      <c r="P220204" s="83"/>
    </row>
    <row r="220205" spans="16:16" x14ac:dyDescent="0.3">
      <c r="P220205" s="83"/>
    </row>
    <row r="220206" spans="16:16" x14ac:dyDescent="0.3">
      <c r="P220206" s="83"/>
    </row>
    <row r="220207" spans="16:16" x14ac:dyDescent="0.3">
      <c r="P220207" s="83"/>
    </row>
    <row r="220208" spans="16:16" x14ac:dyDescent="0.3">
      <c r="P220208" s="83"/>
    </row>
    <row r="220209" spans="16:16" x14ac:dyDescent="0.3">
      <c r="P220209" s="83"/>
    </row>
    <row r="220210" spans="16:16" x14ac:dyDescent="0.3">
      <c r="P220210" s="83"/>
    </row>
    <row r="220211" spans="16:16" x14ac:dyDescent="0.3">
      <c r="P220211" s="83"/>
    </row>
    <row r="220212" spans="16:16" x14ac:dyDescent="0.3">
      <c r="P220212" s="83"/>
    </row>
    <row r="220213" spans="16:16" x14ac:dyDescent="0.3">
      <c r="P220213" s="83"/>
    </row>
    <row r="220214" spans="16:16" x14ac:dyDescent="0.3">
      <c r="P220214" s="83"/>
    </row>
    <row r="220215" spans="16:16" x14ac:dyDescent="0.3">
      <c r="P220215" s="83"/>
    </row>
    <row r="220216" spans="16:16" x14ac:dyDescent="0.3">
      <c r="P220216" s="83"/>
    </row>
    <row r="220217" spans="16:16" x14ac:dyDescent="0.3">
      <c r="P220217" s="83"/>
    </row>
    <row r="220218" spans="16:16" x14ac:dyDescent="0.3">
      <c r="P220218" s="83"/>
    </row>
    <row r="220219" spans="16:16" x14ac:dyDescent="0.3">
      <c r="P220219" s="83"/>
    </row>
    <row r="220220" spans="16:16" x14ac:dyDescent="0.3">
      <c r="P220220" s="83"/>
    </row>
    <row r="220221" spans="16:16" x14ac:dyDescent="0.3">
      <c r="P220221" s="83"/>
    </row>
    <row r="220222" spans="16:16" x14ac:dyDescent="0.3">
      <c r="P220222" s="83"/>
    </row>
    <row r="220223" spans="16:16" x14ac:dyDescent="0.3">
      <c r="P220223" s="83"/>
    </row>
    <row r="220224" spans="16:16" x14ac:dyDescent="0.3">
      <c r="P220224" s="83"/>
    </row>
    <row r="220225" spans="16:16" x14ac:dyDescent="0.3">
      <c r="P220225" s="83"/>
    </row>
    <row r="220226" spans="16:16" x14ac:dyDescent="0.3">
      <c r="P220226" s="83"/>
    </row>
    <row r="220227" spans="16:16" x14ac:dyDescent="0.3">
      <c r="P220227" s="83"/>
    </row>
    <row r="220228" spans="16:16" x14ac:dyDescent="0.3">
      <c r="P220228" s="83"/>
    </row>
    <row r="220229" spans="16:16" x14ac:dyDescent="0.3">
      <c r="P220229" s="83"/>
    </row>
    <row r="220230" spans="16:16" x14ac:dyDescent="0.3">
      <c r="P220230" s="83"/>
    </row>
    <row r="220231" spans="16:16" x14ac:dyDescent="0.3">
      <c r="P220231" s="83"/>
    </row>
    <row r="220232" spans="16:16" x14ac:dyDescent="0.3">
      <c r="P220232" s="83"/>
    </row>
    <row r="220233" spans="16:16" x14ac:dyDescent="0.3">
      <c r="P220233" s="83"/>
    </row>
    <row r="220234" spans="16:16" x14ac:dyDescent="0.3">
      <c r="P220234" s="83"/>
    </row>
    <row r="220235" spans="16:16" x14ac:dyDescent="0.3">
      <c r="P220235" s="83"/>
    </row>
    <row r="220236" spans="16:16" x14ac:dyDescent="0.3">
      <c r="P220236" s="83"/>
    </row>
    <row r="220237" spans="16:16" x14ac:dyDescent="0.3">
      <c r="P220237" s="83"/>
    </row>
    <row r="220238" spans="16:16" x14ac:dyDescent="0.3">
      <c r="P220238" s="83"/>
    </row>
    <row r="220239" spans="16:16" x14ac:dyDescent="0.3">
      <c r="P220239" s="83"/>
    </row>
    <row r="220240" spans="16:16" x14ac:dyDescent="0.3">
      <c r="P220240" s="83"/>
    </row>
    <row r="220241" spans="16:16" x14ac:dyDescent="0.3">
      <c r="P220241" s="83"/>
    </row>
    <row r="220242" spans="16:16" x14ac:dyDescent="0.3">
      <c r="P220242" s="83"/>
    </row>
    <row r="220243" spans="16:16" x14ac:dyDescent="0.3">
      <c r="P220243" s="83"/>
    </row>
    <row r="220244" spans="16:16" x14ac:dyDescent="0.3">
      <c r="P220244" s="83"/>
    </row>
    <row r="220245" spans="16:16" x14ac:dyDescent="0.3">
      <c r="P220245" s="83"/>
    </row>
    <row r="220246" spans="16:16" x14ac:dyDescent="0.3">
      <c r="P220246" s="83"/>
    </row>
    <row r="220247" spans="16:16" x14ac:dyDescent="0.3">
      <c r="P220247" s="83"/>
    </row>
    <row r="220248" spans="16:16" x14ac:dyDescent="0.3">
      <c r="P220248" s="83"/>
    </row>
    <row r="220249" spans="16:16" x14ac:dyDescent="0.3">
      <c r="P220249" s="83"/>
    </row>
    <row r="220250" spans="16:16" x14ac:dyDescent="0.3">
      <c r="P220250" s="83"/>
    </row>
    <row r="220251" spans="16:16" x14ac:dyDescent="0.3">
      <c r="P220251" s="83"/>
    </row>
    <row r="220252" spans="16:16" x14ac:dyDescent="0.3">
      <c r="P220252" s="83"/>
    </row>
    <row r="220253" spans="16:16" x14ac:dyDescent="0.3">
      <c r="P220253" s="83"/>
    </row>
    <row r="220254" spans="16:16" x14ac:dyDescent="0.3">
      <c r="P220254" s="83"/>
    </row>
    <row r="220255" spans="16:16" x14ac:dyDescent="0.3">
      <c r="P220255" s="83"/>
    </row>
    <row r="220256" spans="16:16" x14ac:dyDescent="0.3">
      <c r="P220256" s="83"/>
    </row>
    <row r="220257" spans="16:16" x14ac:dyDescent="0.3">
      <c r="P220257" s="83"/>
    </row>
    <row r="220258" spans="16:16" x14ac:dyDescent="0.3">
      <c r="P220258" s="83"/>
    </row>
    <row r="220259" spans="16:16" x14ac:dyDescent="0.3">
      <c r="P220259" s="83"/>
    </row>
    <row r="220260" spans="16:16" x14ac:dyDescent="0.3">
      <c r="P220260" s="83"/>
    </row>
    <row r="220261" spans="16:16" x14ac:dyDescent="0.3">
      <c r="P220261" s="83"/>
    </row>
    <row r="220262" spans="16:16" x14ac:dyDescent="0.3">
      <c r="P220262" s="83"/>
    </row>
    <row r="220263" spans="16:16" x14ac:dyDescent="0.3">
      <c r="P220263" s="83"/>
    </row>
    <row r="220264" spans="16:16" x14ac:dyDescent="0.3">
      <c r="P220264" s="83"/>
    </row>
    <row r="220265" spans="16:16" x14ac:dyDescent="0.3">
      <c r="P220265" s="83"/>
    </row>
    <row r="220266" spans="16:16" x14ac:dyDescent="0.3">
      <c r="P220266" s="83"/>
    </row>
    <row r="220267" spans="16:16" x14ac:dyDescent="0.3">
      <c r="P220267" s="83"/>
    </row>
    <row r="220268" spans="16:16" x14ac:dyDescent="0.3">
      <c r="P220268" s="83"/>
    </row>
    <row r="220269" spans="16:16" x14ac:dyDescent="0.3">
      <c r="P220269" s="83"/>
    </row>
    <row r="220270" spans="16:16" x14ac:dyDescent="0.3">
      <c r="P220270" s="83"/>
    </row>
    <row r="220271" spans="16:16" x14ac:dyDescent="0.3">
      <c r="P220271" s="83"/>
    </row>
    <row r="220272" spans="16:16" x14ac:dyDescent="0.3">
      <c r="P220272" s="83"/>
    </row>
    <row r="220273" spans="16:16" x14ac:dyDescent="0.3">
      <c r="P220273" s="83"/>
    </row>
    <row r="220274" spans="16:16" x14ac:dyDescent="0.3">
      <c r="P220274" s="83"/>
    </row>
    <row r="220275" spans="16:16" x14ac:dyDescent="0.3">
      <c r="P220275" s="83"/>
    </row>
    <row r="220276" spans="16:16" x14ac:dyDescent="0.3">
      <c r="P220276" s="83"/>
    </row>
    <row r="220277" spans="16:16" x14ac:dyDescent="0.3">
      <c r="P220277" s="83"/>
    </row>
    <row r="220278" spans="16:16" x14ac:dyDescent="0.3">
      <c r="P220278" s="83"/>
    </row>
    <row r="220279" spans="16:16" x14ac:dyDescent="0.3">
      <c r="P220279" s="83"/>
    </row>
    <row r="220280" spans="16:16" x14ac:dyDescent="0.3">
      <c r="P220280" s="83"/>
    </row>
    <row r="220281" spans="16:16" x14ac:dyDescent="0.3">
      <c r="P220281" s="83"/>
    </row>
    <row r="220282" spans="16:16" x14ac:dyDescent="0.3">
      <c r="P220282" s="83"/>
    </row>
    <row r="220283" spans="16:16" x14ac:dyDescent="0.3">
      <c r="P220283" s="83"/>
    </row>
    <row r="220284" spans="16:16" x14ac:dyDescent="0.3">
      <c r="P220284" s="83"/>
    </row>
    <row r="220285" spans="16:16" x14ac:dyDescent="0.3">
      <c r="P220285" s="83"/>
    </row>
    <row r="220286" spans="16:16" x14ac:dyDescent="0.3">
      <c r="P220286" s="83"/>
    </row>
    <row r="220287" spans="16:16" x14ac:dyDescent="0.3">
      <c r="P220287" s="83"/>
    </row>
    <row r="220288" spans="16:16" x14ac:dyDescent="0.3">
      <c r="P220288" s="83"/>
    </row>
    <row r="220289" spans="16:16" x14ac:dyDescent="0.3">
      <c r="P220289" s="83"/>
    </row>
    <row r="220290" spans="16:16" x14ac:dyDescent="0.3">
      <c r="P220290" s="83"/>
    </row>
    <row r="220291" spans="16:16" x14ac:dyDescent="0.3">
      <c r="P220291" s="83"/>
    </row>
    <row r="220292" spans="16:16" x14ac:dyDescent="0.3">
      <c r="P220292" s="83"/>
    </row>
    <row r="220293" spans="16:16" x14ac:dyDescent="0.3">
      <c r="P220293" s="83"/>
    </row>
    <row r="220294" spans="16:16" x14ac:dyDescent="0.3">
      <c r="P220294" s="83"/>
    </row>
    <row r="220295" spans="16:16" x14ac:dyDescent="0.3">
      <c r="P220295" s="83"/>
    </row>
    <row r="220296" spans="16:16" x14ac:dyDescent="0.3">
      <c r="P220296" s="83"/>
    </row>
    <row r="220297" spans="16:16" x14ac:dyDescent="0.3">
      <c r="P220297" s="83"/>
    </row>
    <row r="220298" spans="16:16" x14ac:dyDescent="0.3">
      <c r="P220298" s="83"/>
    </row>
    <row r="220299" spans="16:16" x14ac:dyDescent="0.3">
      <c r="P220299" s="83"/>
    </row>
    <row r="220300" spans="16:16" x14ac:dyDescent="0.3">
      <c r="P220300" s="83"/>
    </row>
    <row r="220301" spans="16:16" x14ac:dyDescent="0.3">
      <c r="P220301" s="83"/>
    </row>
    <row r="220302" spans="16:16" x14ac:dyDescent="0.3">
      <c r="P220302" s="83"/>
    </row>
    <row r="220303" spans="16:16" x14ac:dyDescent="0.3">
      <c r="P220303" s="83"/>
    </row>
    <row r="220304" spans="16:16" x14ac:dyDescent="0.3">
      <c r="P220304" s="83"/>
    </row>
    <row r="220305" spans="16:16" x14ac:dyDescent="0.3">
      <c r="P220305" s="83"/>
    </row>
    <row r="220306" spans="16:16" x14ac:dyDescent="0.3">
      <c r="P220306" s="83"/>
    </row>
    <row r="220307" spans="16:16" x14ac:dyDescent="0.3">
      <c r="P220307" s="83"/>
    </row>
    <row r="220308" spans="16:16" x14ac:dyDescent="0.3">
      <c r="P220308" s="83"/>
    </row>
    <row r="220309" spans="16:16" x14ac:dyDescent="0.3">
      <c r="P220309" s="83"/>
    </row>
    <row r="220310" spans="16:16" x14ac:dyDescent="0.3">
      <c r="P220310" s="83"/>
    </row>
    <row r="220311" spans="16:16" x14ac:dyDescent="0.3">
      <c r="P220311" s="83"/>
    </row>
    <row r="220312" spans="16:16" x14ac:dyDescent="0.3">
      <c r="P220312" s="83"/>
    </row>
    <row r="220313" spans="16:16" x14ac:dyDescent="0.3">
      <c r="P220313" s="83"/>
    </row>
    <row r="220314" spans="16:16" x14ac:dyDescent="0.3">
      <c r="P220314" s="83"/>
    </row>
    <row r="220315" spans="16:16" x14ac:dyDescent="0.3">
      <c r="P220315" s="83"/>
    </row>
    <row r="220316" spans="16:16" x14ac:dyDescent="0.3">
      <c r="P220316" s="83"/>
    </row>
    <row r="220317" spans="16:16" x14ac:dyDescent="0.3">
      <c r="P220317" s="83"/>
    </row>
    <row r="220318" spans="16:16" x14ac:dyDescent="0.3">
      <c r="P220318" s="83"/>
    </row>
    <row r="220319" spans="16:16" x14ac:dyDescent="0.3">
      <c r="P220319" s="83"/>
    </row>
    <row r="220320" spans="16:16" x14ac:dyDescent="0.3">
      <c r="P220320" s="83"/>
    </row>
    <row r="220321" spans="16:16" x14ac:dyDescent="0.3">
      <c r="P220321" s="83"/>
    </row>
    <row r="220322" spans="16:16" x14ac:dyDescent="0.3">
      <c r="P220322" s="83"/>
    </row>
    <row r="220323" spans="16:16" x14ac:dyDescent="0.3">
      <c r="P220323" s="83"/>
    </row>
    <row r="220324" spans="16:16" x14ac:dyDescent="0.3">
      <c r="P220324" s="83"/>
    </row>
    <row r="220325" spans="16:16" x14ac:dyDescent="0.3">
      <c r="P220325" s="83"/>
    </row>
    <row r="220326" spans="16:16" x14ac:dyDescent="0.3">
      <c r="P220326" s="83"/>
    </row>
    <row r="220327" spans="16:16" x14ac:dyDescent="0.3">
      <c r="P220327" s="83"/>
    </row>
    <row r="220328" spans="16:16" x14ac:dyDescent="0.3">
      <c r="P220328" s="83"/>
    </row>
    <row r="220329" spans="16:16" x14ac:dyDescent="0.3">
      <c r="P220329" s="83"/>
    </row>
    <row r="220330" spans="16:16" x14ac:dyDescent="0.3">
      <c r="P220330" s="83"/>
    </row>
    <row r="220331" spans="16:16" x14ac:dyDescent="0.3">
      <c r="P220331" s="83"/>
    </row>
    <row r="220332" spans="16:16" x14ac:dyDescent="0.3">
      <c r="P220332" s="83"/>
    </row>
    <row r="220333" spans="16:16" x14ac:dyDescent="0.3">
      <c r="P220333" s="83"/>
    </row>
    <row r="220334" spans="16:16" x14ac:dyDescent="0.3">
      <c r="P220334" s="83"/>
    </row>
    <row r="220335" spans="16:16" x14ac:dyDescent="0.3">
      <c r="P220335" s="83"/>
    </row>
    <row r="220336" spans="16:16" x14ac:dyDescent="0.3">
      <c r="P220336" s="83"/>
    </row>
    <row r="220337" spans="16:16" x14ac:dyDescent="0.3">
      <c r="P220337" s="83"/>
    </row>
    <row r="220338" spans="16:16" x14ac:dyDescent="0.3">
      <c r="P220338" s="83"/>
    </row>
    <row r="220339" spans="16:16" x14ac:dyDescent="0.3">
      <c r="P220339" s="83"/>
    </row>
    <row r="220340" spans="16:16" x14ac:dyDescent="0.3">
      <c r="P220340" s="83"/>
    </row>
    <row r="220341" spans="16:16" x14ac:dyDescent="0.3">
      <c r="P220341" s="83"/>
    </row>
    <row r="220342" spans="16:16" x14ac:dyDescent="0.3">
      <c r="P220342" s="83"/>
    </row>
    <row r="220343" spans="16:16" x14ac:dyDescent="0.3">
      <c r="P220343" s="83"/>
    </row>
    <row r="220344" spans="16:16" x14ac:dyDescent="0.3">
      <c r="P220344" s="83"/>
    </row>
    <row r="220345" spans="16:16" x14ac:dyDescent="0.3">
      <c r="P220345" s="83"/>
    </row>
    <row r="220346" spans="16:16" x14ac:dyDescent="0.3">
      <c r="P220346" s="83"/>
    </row>
    <row r="220347" spans="16:16" x14ac:dyDescent="0.3">
      <c r="P220347" s="83"/>
    </row>
    <row r="220348" spans="16:16" x14ac:dyDescent="0.3">
      <c r="P220348" s="83"/>
    </row>
    <row r="220349" spans="16:16" x14ac:dyDescent="0.3">
      <c r="P220349" s="83"/>
    </row>
    <row r="220350" spans="16:16" x14ac:dyDescent="0.3">
      <c r="P220350" s="83"/>
    </row>
    <row r="220351" spans="16:16" x14ac:dyDescent="0.3">
      <c r="P220351" s="83"/>
    </row>
    <row r="220352" spans="16:16" x14ac:dyDescent="0.3">
      <c r="P220352" s="83"/>
    </row>
    <row r="220353" spans="16:16" x14ac:dyDescent="0.3">
      <c r="P220353" s="83"/>
    </row>
    <row r="220354" spans="16:16" x14ac:dyDescent="0.3">
      <c r="P220354" s="83"/>
    </row>
    <row r="220355" spans="16:16" x14ac:dyDescent="0.3">
      <c r="P220355" s="83"/>
    </row>
    <row r="220356" spans="16:16" x14ac:dyDescent="0.3">
      <c r="P220356" s="83"/>
    </row>
    <row r="220357" spans="16:16" x14ac:dyDescent="0.3">
      <c r="P220357" s="83"/>
    </row>
    <row r="220358" spans="16:16" x14ac:dyDescent="0.3">
      <c r="P220358" s="83"/>
    </row>
    <row r="220359" spans="16:16" x14ac:dyDescent="0.3">
      <c r="P220359" s="83"/>
    </row>
    <row r="220360" spans="16:16" x14ac:dyDescent="0.3">
      <c r="P220360" s="83"/>
    </row>
    <row r="220361" spans="16:16" x14ac:dyDescent="0.3">
      <c r="P220361" s="83"/>
    </row>
    <row r="220362" spans="16:16" x14ac:dyDescent="0.3">
      <c r="P220362" s="83"/>
    </row>
    <row r="220363" spans="16:16" x14ac:dyDescent="0.3">
      <c r="P220363" s="83"/>
    </row>
    <row r="220364" spans="16:16" x14ac:dyDescent="0.3">
      <c r="P220364" s="83"/>
    </row>
    <row r="220365" spans="16:16" x14ac:dyDescent="0.3">
      <c r="P220365" s="83"/>
    </row>
    <row r="220366" spans="16:16" x14ac:dyDescent="0.3">
      <c r="P220366" s="83"/>
    </row>
    <row r="220367" spans="16:16" x14ac:dyDescent="0.3">
      <c r="P220367" s="83"/>
    </row>
    <row r="220368" spans="16:16" x14ac:dyDescent="0.3">
      <c r="P220368" s="83"/>
    </row>
    <row r="220369" spans="16:16" x14ac:dyDescent="0.3">
      <c r="P220369" s="83"/>
    </row>
    <row r="220370" spans="16:16" x14ac:dyDescent="0.3">
      <c r="P220370" s="83"/>
    </row>
    <row r="220371" spans="16:16" x14ac:dyDescent="0.3">
      <c r="P220371" s="83"/>
    </row>
    <row r="220372" spans="16:16" x14ac:dyDescent="0.3">
      <c r="P220372" s="83"/>
    </row>
    <row r="220373" spans="16:16" x14ac:dyDescent="0.3">
      <c r="P220373" s="83"/>
    </row>
    <row r="220374" spans="16:16" x14ac:dyDescent="0.3">
      <c r="P220374" s="83"/>
    </row>
    <row r="220375" spans="16:16" x14ac:dyDescent="0.3">
      <c r="P220375" s="83"/>
    </row>
    <row r="220376" spans="16:16" x14ac:dyDescent="0.3">
      <c r="P220376" s="83"/>
    </row>
    <row r="220377" spans="16:16" x14ac:dyDescent="0.3">
      <c r="P220377" s="83"/>
    </row>
    <row r="220378" spans="16:16" x14ac:dyDescent="0.3">
      <c r="P220378" s="83"/>
    </row>
    <row r="220379" spans="16:16" x14ac:dyDescent="0.3">
      <c r="P220379" s="83"/>
    </row>
    <row r="220380" spans="16:16" x14ac:dyDescent="0.3">
      <c r="P220380" s="83"/>
    </row>
    <row r="220381" spans="16:16" x14ac:dyDescent="0.3">
      <c r="P220381" s="83"/>
    </row>
    <row r="220382" spans="16:16" x14ac:dyDescent="0.3">
      <c r="P220382" s="83"/>
    </row>
    <row r="220383" spans="16:16" x14ac:dyDescent="0.3">
      <c r="P220383" s="83"/>
    </row>
    <row r="220384" spans="16:16" x14ac:dyDescent="0.3">
      <c r="P220384" s="83"/>
    </row>
    <row r="220385" spans="16:16" x14ac:dyDescent="0.3">
      <c r="P220385" s="83"/>
    </row>
    <row r="220386" spans="16:16" x14ac:dyDescent="0.3">
      <c r="P220386" s="83"/>
    </row>
    <row r="220387" spans="16:16" x14ac:dyDescent="0.3">
      <c r="P220387" s="83"/>
    </row>
    <row r="220388" spans="16:16" x14ac:dyDescent="0.3">
      <c r="P220388" s="83"/>
    </row>
    <row r="220389" spans="16:16" x14ac:dyDescent="0.3">
      <c r="P220389" s="83"/>
    </row>
    <row r="220390" spans="16:16" x14ac:dyDescent="0.3">
      <c r="P220390" s="83"/>
    </row>
    <row r="220391" spans="16:16" x14ac:dyDescent="0.3">
      <c r="P220391" s="83"/>
    </row>
    <row r="220392" spans="16:16" x14ac:dyDescent="0.3">
      <c r="P220392" s="83"/>
    </row>
    <row r="220393" spans="16:16" x14ac:dyDescent="0.3">
      <c r="P220393" s="83"/>
    </row>
    <row r="220394" spans="16:16" x14ac:dyDescent="0.3">
      <c r="P220394" s="83"/>
    </row>
    <row r="220395" spans="16:16" x14ac:dyDescent="0.3">
      <c r="P220395" s="83"/>
    </row>
    <row r="220396" spans="16:16" x14ac:dyDescent="0.3">
      <c r="P220396" s="83"/>
    </row>
    <row r="220397" spans="16:16" x14ac:dyDescent="0.3">
      <c r="P220397" s="83"/>
    </row>
    <row r="220398" spans="16:16" x14ac:dyDescent="0.3">
      <c r="P220398" s="83"/>
    </row>
    <row r="220399" spans="16:16" x14ac:dyDescent="0.3">
      <c r="P220399" s="83"/>
    </row>
    <row r="220400" spans="16:16" x14ac:dyDescent="0.3">
      <c r="P220400" s="83"/>
    </row>
    <row r="220401" spans="16:16" x14ac:dyDescent="0.3">
      <c r="P220401" s="83"/>
    </row>
    <row r="220402" spans="16:16" x14ac:dyDescent="0.3">
      <c r="P220402" s="83"/>
    </row>
    <row r="220403" spans="16:16" x14ac:dyDescent="0.3">
      <c r="P220403" s="83"/>
    </row>
    <row r="220404" spans="16:16" x14ac:dyDescent="0.3">
      <c r="P220404" s="83"/>
    </row>
    <row r="220405" spans="16:16" x14ac:dyDescent="0.3">
      <c r="P220405" s="83"/>
    </row>
    <row r="220406" spans="16:16" x14ac:dyDescent="0.3">
      <c r="P220406" s="83"/>
    </row>
    <row r="220407" spans="16:16" x14ac:dyDescent="0.3">
      <c r="P220407" s="83"/>
    </row>
    <row r="220408" spans="16:16" x14ac:dyDescent="0.3">
      <c r="P220408" s="83"/>
    </row>
    <row r="220409" spans="16:16" x14ac:dyDescent="0.3">
      <c r="P220409" s="83"/>
    </row>
    <row r="220410" spans="16:16" x14ac:dyDescent="0.3">
      <c r="P220410" s="83"/>
    </row>
    <row r="220411" spans="16:16" x14ac:dyDescent="0.3">
      <c r="P220411" s="83"/>
    </row>
    <row r="220412" spans="16:16" x14ac:dyDescent="0.3">
      <c r="P220412" s="83"/>
    </row>
    <row r="220413" spans="16:16" x14ac:dyDescent="0.3">
      <c r="P220413" s="83"/>
    </row>
    <row r="220414" spans="16:16" x14ac:dyDescent="0.3">
      <c r="P220414" s="83"/>
    </row>
    <row r="220415" spans="16:16" x14ac:dyDescent="0.3">
      <c r="P220415" s="83"/>
    </row>
    <row r="220416" spans="16:16" x14ac:dyDescent="0.3">
      <c r="P220416" s="83"/>
    </row>
    <row r="220417" spans="16:16" x14ac:dyDescent="0.3">
      <c r="P220417" s="83"/>
    </row>
    <row r="220418" spans="16:16" x14ac:dyDescent="0.3">
      <c r="P220418" s="83"/>
    </row>
    <row r="220419" spans="16:16" x14ac:dyDescent="0.3">
      <c r="P220419" s="83"/>
    </row>
    <row r="220420" spans="16:16" x14ac:dyDescent="0.3">
      <c r="P220420" s="83"/>
    </row>
    <row r="220421" spans="16:16" x14ac:dyDescent="0.3">
      <c r="P220421" s="83"/>
    </row>
    <row r="220422" spans="16:16" x14ac:dyDescent="0.3">
      <c r="P220422" s="83"/>
    </row>
    <row r="220423" spans="16:16" x14ac:dyDescent="0.3">
      <c r="P220423" s="83"/>
    </row>
    <row r="220424" spans="16:16" x14ac:dyDescent="0.3">
      <c r="P220424" s="83"/>
    </row>
    <row r="220425" spans="16:16" x14ac:dyDescent="0.3">
      <c r="P220425" s="83"/>
    </row>
    <row r="220426" spans="16:16" x14ac:dyDescent="0.3">
      <c r="P220426" s="83"/>
    </row>
    <row r="220427" spans="16:16" x14ac:dyDescent="0.3">
      <c r="P220427" s="83"/>
    </row>
    <row r="220428" spans="16:16" x14ac:dyDescent="0.3">
      <c r="P220428" s="83"/>
    </row>
    <row r="220429" spans="16:16" x14ac:dyDescent="0.3">
      <c r="P220429" s="83"/>
    </row>
    <row r="220430" spans="16:16" x14ac:dyDescent="0.3">
      <c r="P220430" s="83"/>
    </row>
    <row r="220431" spans="16:16" x14ac:dyDescent="0.3">
      <c r="P220431" s="83"/>
    </row>
    <row r="220432" spans="16:16" x14ac:dyDescent="0.3">
      <c r="P220432" s="83"/>
    </row>
    <row r="220433" spans="16:16" x14ac:dyDescent="0.3">
      <c r="P220433" s="83"/>
    </row>
    <row r="220434" spans="16:16" x14ac:dyDescent="0.3">
      <c r="P220434" s="83"/>
    </row>
    <row r="220435" spans="16:16" x14ac:dyDescent="0.3">
      <c r="P220435" s="83"/>
    </row>
    <row r="220436" spans="16:16" x14ac:dyDescent="0.3">
      <c r="P220436" s="83"/>
    </row>
    <row r="220437" spans="16:16" x14ac:dyDescent="0.3">
      <c r="P220437" s="83"/>
    </row>
    <row r="220438" spans="16:16" x14ac:dyDescent="0.3">
      <c r="P220438" s="83"/>
    </row>
    <row r="220439" spans="16:16" x14ac:dyDescent="0.3">
      <c r="P220439" s="83"/>
    </row>
    <row r="220440" spans="16:16" x14ac:dyDescent="0.3">
      <c r="P220440" s="83"/>
    </row>
    <row r="220441" spans="16:16" x14ac:dyDescent="0.3">
      <c r="P220441" s="83"/>
    </row>
    <row r="220442" spans="16:16" x14ac:dyDescent="0.3">
      <c r="P220442" s="83"/>
    </row>
    <row r="220443" spans="16:16" x14ac:dyDescent="0.3">
      <c r="P220443" s="83"/>
    </row>
    <row r="220444" spans="16:16" x14ac:dyDescent="0.3">
      <c r="P220444" s="83"/>
    </row>
    <row r="220445" spans="16:16" x14ac:dyDescent="0.3">
      <c r="P220445" s="83"/>
    </row>
    <row r="220446" spans="16:16" x14ac:dyDescent="0.3">
      <c r="P220446" s="83"/>
    </row>
    <row r="220447" spans="16:16" x14ac:dyDescent="0.3">
      <c r="P220447" s="83"/>
    </row>
    <row r="220448" spans="16:16" x14ac:dyDescent="0.3">
      <c r="P220448" s="83"/>
    </row>
    <row r="220449" spans="16:16" x14ac:dyDescent="0.3">
      <c r="P220449" s="83"/>
    </row>
    <row r="220450" spans="16:16" x14ac:dyDescent="0.3">
      <c r="P220450" s="83"/>
    </row>
    <row r="220451" spans="16:16" x14ac:dyDescent="0.3">
      <c r="P220451" s="83"/>
    </row>
    <row r="220452" spans="16:16" x14ac:dyDescent="0.3">
      <c r="P220452" s="83"/>
    </row>
    <row r="220453" spans="16:16" x14ac:dyDescent="0.3">
      <c r="P220453" s="83"/>
    </row>
    <row r="220454" spans="16:16" x14ac:dyDescent="0.3">
      <c r="P220454" s="83"/>
    </row>
    <row r="220455" spans="16:16" x14ac:dyDescent="0.3">
      <c r="P220455" s="83"/>
    </row>
    <row r="220456" spans="16:16" x14ac:dyDescent="0.3">
      <c r="P220456" s="83"/>
    </row>
    <row r="220457" spans="16:16" x14ac:dyDescent="0.3">
      <c r="P220457" s="83"/>
    </row>
    <row r="220458" spans="16:16" x14ac:dyDescent="0.3">
      <c r="P220458" s="83"/>
    </row>
    <row r="220459" spans="16:16" x14ac:dyDescent="0.3">
      <c r="P220459" s="83"/>
    </row>
    <row r="220460" spans="16:16" x14ac:dyDescent="0.3">
      <c r="P220460" s="83"/>
    </row>
    <row r="220461" spans="16:16" x14ac:dyDescent="0.3">
      <c r="P220461" s="83"/>
    </row>
    <row r="220462" spans="16:16" x14ac:dyDescent="0.3">
      <c r="P220462" s="83"/>
    </row>
    <row r="220463" spans="16:16" x14ac:dyDescent="0.3">
      <c r="P220463" s="83"/>
    </row>
    <row r="220464" spans="16:16" x14ac:dyDescent="0.3">
      <c r="P220464" s="83"/>
    </row>
    <row r="220465" spans="16:16" x14ac:dyDescent="0.3">
      <c r="P220465" s="83"/>
    </row>
    <row r="220466" spans="16:16" x14ac:dyDescent="0.3">
      <c r="P220466" s="83"/>
    </row>
    <row r="220467" spans="16:16" x14ac:dyDescent="0.3">
      <c r="P220467" s="83"/>
    </row>
    <row r="220468" spans="16:16" x14ac:dyDescent="0.3">
      <c r="P220468" s="83"/>
    </row>
    <row r="220469" spans="16:16" x14ac:dyDescent="0.3">
      <c r="P220469" s="83"/>
    </row>
    <row r="220470" spans="16:16" x14ac:dyDescent="0.3">
      <c r="P220470" s="83"/>
    </row>
    <row r="220471" spans="16:16" x14ac:dyDescent="0.3">
      <c r="P220471" s="83"/>
    </row>
    <row r="220472" spans="16:16" x14ac:dyDescent="0.3">
      <c r="P220472" s="83"/>
    </row>
    <row r="220473" spans="16:16" x14ac:dyDescent="0.3">
      <c r="P220473" s="83"/>
    </row>
    <row r="220474" spans="16:16" x14ac:dyDescent="0.3">
      <c r="P220474" s="83"/>
    </row>
    <row r="220475" spans="16:16" x14ac:dyDescent="0.3">
      <c r="P220475" s="83"/>
    </row>
    <row r="220476" spans="16:16" x14ac:dyDescent="0.3">
      <c r="P220476" s="83"/>
    </row>
    <row r="220477" spans="16:16" x14ac:dyDescent="0.3">
      <c r="P220477" s="83"/>
    </row>
    <row r="220478" spans="16:16" x14ac:dyDescent="0.3">
      <c r="P220478" s="83"/>
    </row>
    <row r="220479" spans="16:16" x14ac:dyDescent="0.3">
      <c r="P220479" s="83"/>
    </row>
    <row r="220480" spans="16:16" x14ac:dyDescent="0.3">
      <c r="P220480" s="83"/>
    </row>
    <row r="220481" spans="16:16" x14ac:dyDescent="0.3">
      <c r="P220481" s="83"/>
    </row>
    <row r="220482" spans="16:16" x14ac:dyDescent="0.3">
      <c r="P220482" s="83"/>
    </row>
    <row r="220483" spans="16:16" x14ac:dyDescent="0.3">
      <c r="P220483" s="83"/>
    </row>
    <row r="220484" spans="16:16" x14ac:dyDescent="0.3">
      <c r="P220484" s="83"/>
    </row>
    <row r="220485" spans="16:16" x14ac:dyDescent="0.3">
      <c r="P220485" s="83"/>
    </row>
    <row r="220486" spans="16:16" x14ac:dyDescent="0.3">
      <c r="P220486" s="83"/>
    </row>
    <row r="220487" spans="16:16" x14ac:dyDescent="0.3">
      <c r="P220487" s="83"/>
    </row>
    <row r="220488" spans="16:16" x14ac:dyDescent="0.3">
      <c r="P220488" s="83"/>
    </row>
    <row r="220489" spans="16:16" x14ac:dyDescent="0.3">
      <c r="P220489" s="83"/>
    </row>
    <row r="220490" spans="16:16" x14ac:dyDescent="0.3">
      <c r="P220490" s="83"/>
    </row>
    <row r="220491" spans="16:16" x14ac:dyDescent="0.3">
      <c r="P220491" s="83"/>
    </row>
    <row r="220492" spans="16:16" x14ac:dyDescent="0.3">
      <c r="P220492" s="83"/>
    </row>
    <row r="220493" spans="16:16" x14ac:dyDescent="0.3">
      <c r="P220493" s="83"/>
    </row>
    <row r="220494" spans="16:16" x14ac:dyDescent="0.3">
      <c r="P220494" s="83"/>
    </row>
    <row r="220495" spans="16:16" x14ac:dyDescent="0.3">
      <c r="P220495" s="83"/>
    </row>
    <row r="220496" spans="16:16" x14ac:dyDescent="0.3">
      <c r="P220496" s="83"/>
    </row>
    <row r="220497" spans="16:16" x14ac:dyDescent="0.3">
      <c r="P220497" s="83"/>
    </row>
    <row r="220498" spans="16:16" x14ac:dyDescent="0.3">
      <c r="P220498" s="83"/>
    </row>
    <row r="220499" spans="16:16" x14ac:dyDescent="0.3">
      <c r="P220499" s="83"/>
    </row>
    <row r="220500" spans="16:16" x14ac:dyDescent="0.3">
      <c r="P220500" s="83"/>
    </row>
    <row r="220501" spans="16:16" x14ac:dyDescent="0.3">
      <c r="P220501" s="83"/>
    </row>
    <row r="220502" spans="16:16" x14ac:dyDescent="0.3">
      <c r="P220502" s="83"/>
    </row>
    <row r="220503" spans="16:16" x14ac:dyDescent="0.3">
      <c r="P220503" s="83"/>
    </row>
    <row r="220504" spans="16:16" x14ac:dyDescent="0.3">
      <c r="P220504" s="83"/>
    </row>
    <row r="220505" spans="16:16" x14ac:dyDescent="0.3">
      <c r="P220505" s="83"/>
    </row>
    <row r="220506" spans="16:16" x14ac:dyDescent="0.3">
      <c r="P220506" s="83"/>
    </row>
    <row r="220507" spans="16:16" x14ac:dyDescent="0.3">
      <c r="P220507" s="83"/>
    </row>
    <row r="220508" spans="16:16" x14ac:dyDescent="0.3">
      <c r="P220508" s="83"/>
    </row>
    <row r="220509" spans="16:16" x14ac:dyDescent="0.3">
      <c r="P220509" s="83"/>
    </row>
    <row r="220510" spans="16:16" x14ac:dyDescent="0.3">
      <c r="P220510" s="83"/>
    </row>
    <row r="220511" spans="16:16" x14ac:dyDescent="0.3">
      <c r="P220511" s="83"/>
    </row>
    <row r="220512" spans="16:16" x14ac:dyDescent="0.3">
      <c r="P220512" s="83"/>
    </row>
    <row r="220513" spans="16:16" x14ac:dyDescent="0.3">
      <c r="P220513" s="83"/>
    </row>
    <row r="220514" spans="16:16" x14ac:dyDescent="0.3">
      <c r="P220514" s="83"/>
    </row>
    <row r="220515" spans="16:16" x14ac:dyDescent="0.3">
      <c r="P220515" s="83"/>
    </row>
    <row r="220516" spans="16:16" x14ac:dyDescent="0.3">
      <c r="P220516" s="83"/>
    </row>
    <row r="220517" spans="16:16" x14ac:dyDescent="0.3">
      <c r="P220517" s="83"/>
    </row>
    <row r="220518" spans="16:16" x14ac:dyDescent="0.3">
      <c r="P220518" s="83"/>
    </row>
    <row r="220519" spans="16:16" x14ac:dyDescent="0.3">
      <c r="P220519" s="83"/>
    </row>
    <row r="220520" spans="16:16" x14ac:dyDescent="0.3">
      <c r="P220520" s="83"/>
    </row>
    <row r="220521" spans="16:16" x14ac:dyDescent="0.3">
      <c r="P220521" s="83"/>
    </row>
    <row r="220522" spans="16:16" x14ac:dyDescent="0.3">
      <c r="P220522" s="83"/>
    </row>
    <row r="220523" spans="16:16" x14ac:dyDescent="0.3">
      <c r="P220523" s="83"/>
    </row>
    <row r="220524" spans="16:16" x14ac:dyDescent="0.3">
      <c r="P220524" s="83"/>
    </row>
    <row r="220525" spans="16:16" x14ac:dyDescent="0.3">
      <c r="P220525" s="83"/>
    </row>
    <row r="220526" spans="16:16" x14ac:dyDescent="0.3">
      <c r="P220526" s="83"/>
    </row>
    <row r="220527" spans="16:16" x14ac:dyDescent="0.3">
      <c r="P220527" s="83"/>
    </row>
    <row r="220528" spans="16:16" x14ac:dyDescent="0.3">
      <c r="P220528" s="83"/>
    </row>
    <row r="220529" spans="16:16" x14ac:dyDescent="0.3">
      <c r="P220529" s="83"/>
    </row>
    <row r="220530" spans="16:16" x14ac:dyDescent="0.3">
      <c r="P220530" s="83"/>
    </row>
    <row r="220531" spans="16:16" x14ac:dyDescent="0.3">
      <c r="P220531" s="83"/>
    </row>
    <row r="220532" spans="16:16" x14ac:dyDescent="0.3">
      <c r="P220532" s="83"/>
    </row>
    <row r="220533" spans="16:16" x14ac:dyDescent="0.3">
      <c r="P220533" s="83"/>
    </row>
    <row r="220534" spans="16:16" x14ac:dyDescent="0.3">
      <c r="P220534" s="83"/>
    </row>
    <row r="220535" spans="16:16" x14ac:dyDescent="0.3">
      <c r="P220535" s="83"/>
    </row>
    <row r="220536" spans="16:16" x14ac:dyDescent="0.3">
      <c r="P220536" s="83"/>
    </row>
    <row r="220537" spans="16:16" x14ac:dyDescent="0.3">
      <c r="P220537" s="83"/>
    </row>
    <row r="220538" spans="16:16" x14ac:dyDescent="0.3">
      <c r="P220538" s="83"/>
    </row>
    <row r="220539" spans="16:16" x14ac:dyDescent="0.3">
      <c r="P220539" s="83"/>
    </row>
    <row r="220540" spans="16:16" x14ac:dyDescent="0.3">
      <c r="P220540" s="83"/>
    </row>
    <row r="220541" spans="16:16" x14ac:dyDescent="0.3">
      <c r="P220541" s="83"/>
    </row>
    <row r="220542" spans="16:16" x14ac:dyDescent="0.3">
      <c r="P220542" s="83"/>
    </row>
    <row r="220543" spans="16:16" x14ac:dyDescent="0.3">
      <c r="P220543" s="83"/>
    </row>
    <row r="220544" spans="16:16" x14ac:dyDescent="0.3">
      <c r="P220544" s="83"/>
    </row>
    <row r="220545" spans="16:16" x14ac:dyDescent="0.3">
      <c r="P220545" s="83"/>
    </row>
    <row r="220546" spans="16:16" x14ac:dyDescent="0.3">
      <c r="P220546" s="83"/>
    </row>
    <row r="220547" spans="16:16" x14ac:dyDescent="0.3">
      <c r="P220547" s="83"/>
    </row>
    <row r="220548" spans="16:16" x14ac:dyDescent="0.3">
      <c r="P220548" s="83"/>
    </row>
    <row r="220549" spans="16:16" x14ac:dyDescent="0.3">
      <c r="P220549" s="83"/>
    </row>
    <row r="220550" spans="16:16" x14ac:dyDescent="0.3">
      <c r="P220550" s="83"/>
    </row>
    <row r="220551" spans="16:16" x14ac:dyDescent="0.3">
      <c r="P220551" s="83"/>
    </row>
    <row r="220552" spans="16:16" x14ac:dyDescent="0.3">
      <c r="P220552" s="83"/>
    </row>
    <row r="220553" spans="16:16" x14ac:dyDescent="0.3">
      <c r="P220553" s="83"/>
    </row>
    <row r="220554" spans="16:16" x14ac:dyDescent="0.3">
      <c r="P220554" s="83"/>
    </row>
    <row r="220555" spans="16:16" x14ac:dyDescent="0.3">
      <c r="P220555" s="83"/>
    </row>
    <row r="220556" spans="16:16" x14ac:dyDescent="0.3">
      <c r="P220556" s="83"/>
    </row>
    <row r="220557" spans="16:16" x14ac:dyDescent="0.3">
      <c r="P220557" s="83"/>
    </row>
    <row r="220558" spans="16:16" x14ac:dyDescent="0.3">
      <c r="P220558" s="83"/>
    </row>
    <row r="220559" spans="16:16" x14ac:dyDescent="0.3">
      <c r="P220559" s="83"/>
    </row>
    <row r="220560" spans="16:16" x14ac:dyDescent="0.3">
      <c r="P220560" s="83"/>
    </row>
    <row r="220561" spans="16:16" x14ac:dyDescent="0.3">
      <c r="P220561" s="83"/>
    </row>
    <row r="220562" spans="16:16" x14ac:dyDescent="0.3">
      <c r="P220562" s="83"/>
    </row>
    <row r="220563" spans="16:16" x14ac:dyDescent="0.3">
      <c r="P220563" s="83"/>
    </row>
    <row r="220564" spans="16:16" x14ac:dyDescent="0.3">
      <c r="P220564" s="83"/>
    </row>
    <row r="220565" spans="16:16" x14ac:dyDescent="0.3">
      <c r="P220565" s="83"/>
    </row>
    <row r="220566" spans="16:16" x14ac:dyDescent="0.3">
      <c r="P220566" s="83"/>
    </row>
    <row r="220567" spans="16:16" x14ac:dyDescent="0.3">
      <c r="P220567" s="83"/>
    </row>
    <row r="220568" spans="16:16" x14ac:dyDescent="0.3">
      <c r="P220568" s="83"/>
    </row>
    <row r="220569" spans="16:16" x14ac:dyDescent="0.3">
      <c r="P220569" s="83"/>
    </row>
    <row r="220570" spans="16:16" x14ac:dyDescent="0.3">
      <c r="P220570" s="83"/>
    </row>
    <row r="220571" spans="16:16" x14ac:dyDescent="0.3">
      <c r="P220571" s="83"/>
    </row>
    <row r="220572" spans="16:16" x14ac:dyDescent="0.3">
      <c r="P220572" s="83"/>
    </row>
    <row r="220573" spans="16:16" x14ac:dyDescent="0.3">
      <c r="P220573" s="83"/>
    </row>
    <row r="220574" spans="16:16" x14ac:dyDescent="0.3">
      <c r="P220574" s="83"/>
    </row>
    <row r="220575" spans="16:16" x14ac:dyDescent="0.3">
      <c r="P220575" s="83"/>
    </row>
    <row r="220576" spans="16:16" x14ac:dyDescent="0.3">
      <c r="P220576" s="83"/>
    </row>
    <row r="220577" spans="16:16" x14ac:dyDescent="0.3">
      <c r="P220577" s="83"/>
    </row>
    <row r="220578" spans="16:16" x14ac:dyDescent="0.3">
      <c r="P220578" s="83"/>
    </row>
    <row r="220579" spans="16:16" x14ac:dyDescent="0.3">
      <c r="P220579" s="83"/>
    </row>
    <row r="220580" spans="16:16" x14ac:dyDescent="0.3">
      <c r="P220580" s="83"/>
    </row>
    <row r="220581" spans="16:16" x14ac:dyDescent="0.3">
      <c r="P220581" s="83"/>
    </row>
    <row r="220582" spans="16:16" x14ac:dyDescent="0.3">
      <c r="P220582" s="83"/>
    </row>
    <row r="220583" spans="16:16" x14ac:dyDescent="0.3">
      <c r="P220583" s="83"/>
    </row>
    <row r="220584" spans="16:16" x14ac:dyDescent="0.3">
      <c r="P220584" s="83"/>
    </row>
    <row r="220585" spans="16:16" x14ac:dyDescent="0.3">
      <c r="P220585" s="83"/>
    </row>
    <row r="220586" spans="16:16" x14ac:dyDescent="0.3">
      <c r="P220586" s="83"/>
    </row>
    <row r="220587" spans="16:16" x14ac:dyDescent="0.3">
      <c r="P220587" s="83"/>
    </row>
    <row r="220588" spans="16:16" x14ac:dyDescent="0.3">
      <c r="P220588" s="83"/>
    </row>
    <row r="220589" spans="16:16" x14ac:dyDescent="0.3">
      <c r="P220589" s="83"/>
    </row>
    <row r="220590" spans="16:16" x14ac:dyDescent="0.3">
      <c r="P220590" s="83"/>
    </row>
    <row r="220591" spans="16:16" x14ac:dyDescent="0.3">
      <c r="P220591" s="83"/>
    </row>
    <row r="220592" spans="16:16" x14ac:dyDescent="0.3">
      <c r="P220592" s="83"/>
    </row>
    <row r="220593" spans="16:16" x14ac:dyDescent="0.3">
      <c r="P220593" s="83"/>
    </row>
    <row r="220594" spans="16:16" x14ac:dyDescent="0.3">
      <c r="P220594" s="83"/>
    </row>
    <row r="220595" spans="16:16" x14ac:dyDescent="0.3">
      <c r="P220595" s="83"/>
    </row>
    <row r="220596" spans="16:16" x14ac:dyDescent="0.3">
      <c r="P220596" s="83"/>
    </row>
    <row r="220597" spans="16:16" x14ac:dyDescent="0.3">
      <c r="P220597" s="83"/>
    </row>
    <row r="220598" spans="16:16" x14ac:dyDescent="0.3">
      <c r="P220598" s="83"/>
    </row>
    <row r="220599" spans="16:16" x14ac:dyDescent="0.3">
      <c r="P220599" s="83"/>
    </row>
    <row r="220600" spans="16:16" x14ac:dyDescent="0.3">
      <c r="P220600" s="83"/>
    </row>
    <row r="220601" spans="16:16" x14ac:dyDescent="0.3">
      <c r="P220601" s="83"/>
    </row>
    <row r="220602" spans="16:16" x14ac:dyDescent="0.3">
      <c r="P220602" s="83"/>
    </row>
    <row r="220603" spans="16:16" x14ac:dyDescent="0.3">
      <c r="P220603" s="83"/>
    </row>
    <row r="220604" spans="16:16" x14ac:dyDescent="0.3">
      <c r="P220604" s="83"/>
    </row>
    <row r="220605" spans="16:16" x14ac:dyDescent="0.3">
      <c r="P220605" s="83"/>
    </row>
    <row r="220606" spans="16:16" x14ac:dyDescent="0.3">
      <c r="P220606" s="83"/>
    </row>
    <row r="220607" spans="16:16" x14ac:dyDescent="0.3">
      <c r="P220607" s="83"/>
    </row>
    <row r="220608" spans="16:16" x14ac:dyDescent="0.3">
      <c r="P220608" s="83"/>
    </row>
    <row r="220609" spans="16:16" x14ac:dyDescent="0.3">
      <c r="P220609" s="83"/>
    </row>
    <row r="220610" spans="16:16" x14ac:dyDescent="0.3">
      <c r="P220610" s="83"/>
    </row>
    <row r="220611" spans="16:16" x14ac:dyDescent="0.3">
      <c r="P220611" s="83"/>
    </row>
    <row r="220612" spans="16:16" x14ac:dyDescent="0.3">
      <c r="P220612" s="83"/>
    </row>
    <row r="220613" spans="16:16" x14ac:dyDescent="0.3">
      <c r="P220613" s="83"/>
    </row>
    <row r="220614" spans="16:16" x14ac:dyDescent="0.3">
      <c r="P220614" s="83"/>
    </row>
    <row r="220615" spans="16:16" x14ac:dyDescent="0.3">
      <c r="P220615" s="83"/>
    </row>
    <row r="220616" spans="16:16" x14ac:dyDescent="0.3">
      <c r="P220616" s="83"/>
    </row>
    <row r="220617" spans="16:16" x14ac:dyDescent="0.3">
      <c r="P220617" s="83"/>
    </row>
    <row r="220618" spans="16:16" x14ac:dyDescent="0.3">
      <c r="P220618" s="83"/>
    </row>
    <row r="220619" spans="16:16" x14ac:dyDescent="0.3">
      <c r="P220619" s="83"/>
    </row>
    <row r="220620" spans="16:16" x14ac:dyDescent="0.3">
      <c r="P220620" s="83"/>
    </row>
    <row r="220621" spans="16:16" x14ac:dyDescent="0.3">
      <c r="P220621" s="83"/>
    </row>
    <row r="220622" spans="16:16" x14ac:dyDescent="0.3">
      <c r="P220622" s="83"/>
    </row>
    <row r="220623" spans="16:16" x14ac:dyDescent="0.3">
      <c r="P220623" s="83"/>
    </row>
    <row r="220624" spans="16:16" x14ac:dyDescent="0.3">
      <c r="P220624" s="83"/>
    </row>
    <row r="220625" spans="16:16" x14ac:dyDescent="0.3">
      <c r="P220625" s="83"/>
    </row>
    <row r="220626" spans="16:16" x14ac:dyDescent="0.3">
      <c r="P220626" s="83"/>
    </row>
    <row r="220627" spans="16:16" x14ac:dyDescent="0.3">
      <c r="P220627" s="83"/>
    </row>
    <row r="220628" spans="16:16" x14ac:dyDescent="0.3">
      <c r="P220628" s="83"/>
    </row>
    <row r="220629" spans="16:16" x14ac:dyDescent="0.3">
      <c r="P220629" s="83"/>
    </row>
    <row r="220630" spans="16:16" x14ac:dyDescent="0.3">
      <c r="P220630" s="83"/>
    </row>
    <row r="220631" spans="16:16" x14ac:dyDescent="0.3">
      <c r="P220631" s="83"/>
    </row>
    <row r="220632" spans="16:16" x14ac:dyDescent="0.3">
      <c r="P220632" s="83"/>
    </row>
    <row r="220633" spans="16:16" x14ac:dyDescent="0.3">
      <c r="P220633" s="83"/>
    </row>
    <row r="220634" spans="16:16" x14ac:dyDescent="0.3">
      <c r="P220634" s="83"/>
    </row>
    <row r="220635" spans="16:16" x14ac:dyDescent="0.3">
      <c r="P220635" s="83"/>
    </row>
    <row r="220636" spans="16:16" x14ac:dyDescent="0.3">
      <c r="P220636" s="83"/>
    </row>
    <row r="220637" spans="16:16" x14ac:dyDescent="0.3">
      <c r="P220637" s="83"/>
    </row>
    <row r="220638" spans="16:16" x14ac:dyDescent="0.3">
      <c r="P220638" s="83"/>
    </row>
    <row r="220639" spans="16:16" x14ac:dyDescent="0.3">
      <c r="P220639" s="83"/>
    </row>
    <row r="220640" spans="16:16" x14ac:dyDescent="0.3">
      <c r="P220640" s="83"/>
    </row>
    <row r="220641" spans="16:16" x14ac:dyDescent="0.3">
      <c r="P220641" s="83"/>
    </row>
    <row r="220642" spans="16:16" x14ac:dyDescent="0.3">
      <c r="P220642" s="83"/>
    </row>
    <row r="220643" spans="16:16" x14ac:dyDescent="0.3">
      <c r="P220643" s="83"/>
    </row>
    <row r="220644" spans="16:16" x14ac:dyDescent="0.3">
      <c r="P220644" s="83"/>
    </row>
    <row r="220645" spans="16:16" x14ac:dyDescent="0.3">
      <c r="P220645" s="83"/>
    </row>
    <row r="220646" spans="16:16" x14ac:dyDescent="0.3">
      <c r="P220646" s="83"/>
    </row>
    <row r="220647" spans="16:16" x14ac:dyDescent="0.3">
      <c r="P220647" s="83"/>
    </row>
    <row r="220648" spans="16:16" x14ac:dyDescent="0.3">
      <c r="P220648" s="83"/>
    </row>
    <row r="220649" spans="16:16" x14ac:dyDescent="0.3">
      <c r="P220649" s="83"/>
    </row>
    <row r="220650" spans="16:16" x14ac:dyDescent="0.3">
      <c r="P220650" s="83"/>
    </row>
    <row r="220651" spans="16:16" x14ac:dyDescent="0.3">
      <c r="P220651" s="83"/>
    </row>
    <row r="220652" spans="16:16" x14ac:dyDescent="0.3">
      <c r="P220652" s="83"/>
    </row>
    <row r="220653" spans="16:16" x14ac:dyDescent="0.3">
      <c r="P220653" s="83"/>
    </row>
    <row r="220654" spans="16:16" x14ac:dyDescent="0.3">
      <c r="P220654" s="83"/>
    </row>
    <row r="220655" spans="16:16" x14ac:dyDescent="0.3">
      <c r="P220655" s="83"/>
    </row>
    <row r="220656" spans="16:16" x14ac:dyDescent="0.3">
      <c r="P220656" s="83"/>
    </row>
    <row r="220657" spans="16:16" x14ac:dyDescent="0.3">
      <c r="P220657" s="83"/>
    </row>
    <row r="220658" spans="16:16" x14ac:dyDescent="0.3">
      <c r="P220658" s="83"/>
    </row>
    <row r="220659" spans="16:16" x14ac:dyDescent="0.3">
      <c r="P220659" s="83"/>
    </row>
    <row r="220660" spans="16:16" x14ac:dyDescent="0.3">
      <c r="P220660" s="83"/>
    </row>
    <row r="220661" spans="16:16" x14ac:dyDescent="0.3">
      <c r="P220661" s="83"/>
    </row>
    <row r="220662" spans="16:16" x14ac:dyDescent="0.3">
      <c r="P220662" s="83"/>
    </row>
    <row r="220663" spans="16:16" x14ac:dyDescent="0.3">
      <c r="P220663" s="83"/>
    </row>
    <row r="220664" spans="16:16" x14ac:dyDescent="0.3">
      <c r="P220664" s="83"/>
    </row>
    <row r="220665" spans="16:16" x14ac:dyDescent="0.3">
      <c r="P220665" s="83"/>
    </row>
    <row r="220666" spans="16:16" x14ac:dyDescent="0.3">
      <c r="P220666" s="83"/>
    </row>
    <row r="220667" spans="16:16" x14ac:dyDescent="0.3">
      <c r="P220667" s="83"/>
    </row>
    <row r="220668" spans="16:16" x14ac:dyDescent="0.3">
      <c r="P220668" s="83"/>
    </row>
    <row r="220669" spans="16:16" x14ac:dyDescent="0.3">
      <c r="P220669" s="83"/>
    </row>
    <row r="220670" spans="16:16" x14ac:dyDescent="0.3">
      <c r="P220670" s="83"/>
    </row>
    <row r="220671" spans="16:16" x14ac:dyDescent="0.3">
      <c r="P220671" s="83"/>
    </row>
    <row r="220672" spans="16:16" x14ac:dyDescent="0.3">
      <c r="P220672" s="83"/>
    </row>
    <row r="220673" spans="16:16" x14ac:dyDescent="0.3">
      <c r="P220673" s="83"/>
    </row>
    <row r="220674" spans="16:16" x14ac:dyDescent="0.3">
      <c r="P220674" s="83"/>
    </row>
    <row r="220675" spans="16:16" x14ac:dyDescent="0.3">
      <c r="P220675" s="83"/>
    </row>
    <row r="220676" spans="16:16" x14ac:dyDescent="0.3">
      <c r="P220676" s="83"/>
    </row>
    <row r="220677" spans="16:16" x14ac:dyDescent="0.3">
      <c r="P220677" s="83"/>
    </row>
    <row r="220678" spans="16:16" x14ac:dyDescent="0.3">
      <c r="P220678" s="83"/>
    </row>
    <row r="220679" spans="16:16" x14ac:dyDescent="0.3">
      <c r="P220679" s="83"/>
    </row>
    <row r="220680" spans="16:16" x14ac:dyDescent="0.3">
      <c r="P220680" s="83"/>
    </row>
    <row r="220681" spans="16:16" x14ac:dyDescent="0.3">
      <c r="P220681" s="83"/>
    </row>
    <row r="220682" spans="16:16" x14ac:dyDescent="0.3">
      <c r="P220682" s="83"/>
    </row>
    <row r="220683" spans="16:16" x14ac:dyDescent="0.3">
      <c r="P220683" s="83"/>
    </row>
    <row r="220684" spans="16:16" x14ac:dyDescent="0.3">
      <c r="P220684" s="83"/>
    </row>
    <row r="220685" spans="16:16" x14ac:dyDescent="0.3">
      <c r="P220685" s="83"/>
    </row>
    <row r="220686" spans="16:16" x14ac:dyDescent="0.3">
      <c r="P220686" s="83"/>
    </row>
    <row r="220687" spans="16:16" x14ac:dyDescent="0.3">
      <c r="P220687" s="83"/>
    </row>
    <row r="220688" spans="16:16" x14ac:dyDescent="0.3">
      <c r="P220688" s="83"/>
    </row>
    <row r="220689" spans="16:16" x14ac:dyDescent="0.3">
      <c r="P220689" s="83"/>
    </row>
    <row r="220690" spans="16:16" x14ac:dyDescent="0.3">
      <c r="P220690" s="83"/>
    </row>
    <row r="220691" spans="16:16" x14ac:dyDescent="0.3">
      <c r="P220691" s="83"/>
    </row>
    <row r="220692" spans="16:16" x14ac:dyDescent="0.3">
      <c r="P220692" s="83"/>
    </row>
    <row r="220693" spans="16:16" x14ac:dyDescent="0.3">
      <c r="P220693" s="83"/>
    </row>
    <row r="220694" spans="16:16" x14ac:dyDescent="0.3">
      <c r="P220694" s="83"/>
    </row>
    <row r="220695" spans="16:16" x14ac:dyDescent="0.3">
      <c r="P220695" s="83"/>
    </row>
    <row r="220696" spans="16:16" x14ac:dyDescent="0.3">
      <c r="P220696" s="83"/>
    </row>
    <row r="220697" spans="16:16" x14ac:dyDescent="0.3">
      <c r="P220697" s="83"/>
    </row>
    <row r="220698" spans="16:16" x14ac:dyDescent="0.3">
      <c r="P220698" s="83"/>
    </row>
    <row r="220699" spans="16:16" x14ac:dyDescent="0.3">
      <c r="P220699" s="83"/>
    </row>
    <row r="220700" spans="16:16" x14ac:dyDescent="0.3">
      <c r="P220700" s="83"/>
    </row>
    <row r="220701" spans="16:16" x14ac:dyDescent="0.3">
      <c r="P220701" s="83"/>
    </row>
    <row r="220702" spans="16:16" x14ac:dyDescent="0.3">
      <c r="P220702" s="83"/>
    </row>
    <row r="220703" spans="16:16" x14ac:dyDescent="0.3">
      <c r="P220703" s="83"/>
    </row>
    <row r="220704" spans="16:16" x14ac:dyDescent="0.3">
      <c r="P220704" s="83"/>
    </row>
    <row r="220705" spans="16:16" x14ac:dyDescent="0.3">
      <c r="P220705" s="83"/>
    </row>
    <row r="220706" spans="16:16" x14ac:dyDescent="0.3">
      <c r="P220706" s="83"/>
    </row>
    <row r="220707" spans="16:16" x14ac:dyDescent="0.3">
      <c r="P220707" s="83"/>
    </row>
    <row r="220708" spans="16:16" x14ac:dyDescent="0.3">
      <c r="P220708" s="83"/>
    </row>
    <row r="220709" spans="16:16" x14ac:dyDescent="0.3">
      <c r="P220709" s="83"/>
    </row>
    <row r="220710" spans="16:16" x14ac:dyDescent="0.3">
      <c r="P220710" s="83"/>
    </row>
    <row r="220711" spans="16:16" x14ac:dyDescent="0.3">
      <c r="P220711" s="83"/>
    </row>
    <row r="220712" spans="16:16" x14ac:dyDescent="0.3">
      <c r="P220712" s="83"/>
    </row>
    <row r="220713" spans="16:16" x14ac:dyDescent="0.3">
      <c r="P220713" s="83"/>
    </row>
    <row r="220714" spans="16:16" x14ac:dyDescent="0.3">
      <c r="P220714" s="83"/>
    </row>
    <row r="220715" spans="16:16" x14ac:dyDescent="0.3">
      <c r="P220715" s="83"/>
    </row>
    <row r="220716" spans="16:16" x14ac:dyDescent="0.3">
      <c r="P220716" s="83"/>
    </row>
    <row r="220717" spans="16:16" x14ac:dyDescent="0.3">
      <c r="P220717" s="83"/>
    </row>
    <row r="220718" spans="16:16" x14ac:dyDescent="0.3">
      <c r="P220718" s="83"/>
    </row>
    <row r="220719" spans="16:16" x14ac:dyDescent="0.3">
      <c r="P220719" s="83"/>
    </row>
    <row r="220720" spans="16:16" x14ac:dyDescent="0.3">
      <c r="P220720" s="83"/>
    </row>
    <row r="220721" spans="16:16" x14ac:dyDescent="0.3">
      <c r="P220721" s="83"/>
    </row>
    <row r="220722" spans="16:16" x14ac:dyDescent="0.3">
      <c r="P220722" s="83"/>
    </row>
    <row r="220723" spans="16:16" x14ac:dyDescent="0.3">
      <c r="P220723" s="83"/>
    </row>
    <row r="220724" spans="16:16" x14ac:dyDescent="0.3">
      <c r="P220724" s="83"/>
    </row>
    <row r="220725" spans="16:16" x14ac:dyDescent="0.3">
      <c r="P220725" s="83"/>
    </row>
    <row r="220726" spans="16:16" x14ac:dyDescent="0.3">
      <c r="P220726" s="83"/>
    </row>
    <row r="220727" spans="16:16" x14ac:dyDescent="0.3">
      <c r="P220727" s="83"/>
    </row>
    <row r="220728" spans="16:16" x14ac:dyDescent="0.3">
      <c r="P220728" s="83"/>
    </row>
    <row r="220729" spans="16:16" x14ac:dyDescent="0.3">
      <c r="P220729" s="83"/>
    </row>
    <row r="220730" spans="16:16" x14ac:dyDescent="0.3">
      <c r="P220730" s="83"/>
    </row>
    <row r="220731" spans="16:16" x14ac:dyDescent="0.3">
      <c r="P220731" s="83"/>
    </row>
    <row r="220732" spans="16:16" x14ac:dyDescent="0.3">
      <c r="P220732" s="83"/>
    </row>
    <row r="220733" spans="16:16" x14ac:dyDescent="0.3">
      <c r="P220733" s="83"/>
    </row>
    <row r="220734" spans="16:16" x14ac:dyDescent="0.3">
      <c r="P220734" s="83"/>
    </row>
    <row r="220735" spans="16:16" x14ac:dyDescent="0.3">
      <c r="P220735" s="83"/>
    </row>
    <row r="220736" spans="16:16" x14ac:dyDescent="0.3">
      <c r="P220736" s="83"/>
    </row>
    <row r="220737" spans="16:16" x14ac:dyDescent="0.3">
      <c r="P220737" s="83"/>
    </row>
    <row r="220738" spans="16:16" x14ac:dyDescent="0.3">
      <c r="P220738" s="83"/>
    </row>
    <row r="220739" spans="16:16" x14ac:dyDescent="0.3">
      <c r="P220739" s="83"/>
    </row>
    <row r="220740" spans="16:16" x14ac:dyDescent="0.3">
      <c r="P220740" s="83"/>
    </row>
    <row r="220741" spans="16:16" x14ac:dyDescent="0.3">
      <c r="P220741" s="83"/>
    </row>
    <row r="220742" spans="16:16" x14ac:dyDescent="0.3">
      <c r="P220742" s="83"/>
    </row>
    <row r="220743" spans="16:16" x14ac:dyDescent="0.3">
      <c r="P220743" s="83"/>
    </row>
    <row r="220744" spans="16:16" x14ac:dyDescent="0.3">
      <c r="P220744" s="83"/>
    </row>
    <row r="220745" spans="16:16" x14ac:dyDescent="0.3">
      <c r="P220745" s="83"/>
    </row>
    <row r="220746" spans="16:16" x14ac:dyDescent="0.3">
      <c r="P220746" s="83"/>
    </row>
    <row r="220747" spans="16:16" x14ac:dyDescent="0.3">
      <c r="P220747" s="83"/>
    </row>
    <row r="220748" spans="16:16" x14ac:dyDescent="0.3">
      <c r="P220748" s="83"/>
    </row>
    <row r="220749" spans="16:16" x14ac:dyDescent="0.3">
      <c r="P220749" s="83"/>
    </row>
    <row r="220750" spans="16:16" x14ac:dyDescent="0.3">
      <c r="P220750" s="83"/>
    </row>
    <row r="220751" spans="16:16" x14ac:dyDescent="0.3">
      <c r="P220751" s="83"/>
    </row>
    <row r="220752" spans="16:16" x14ac:dyDescent="0.3">
      <c r="P220752" s="83"/>
    </row>
    <row r="220753" spans="16:16" x14ac:dyDescent="0.3">
      <c r="P220753" s="83"/>
    </row>
    <row r="220754" spans="16:16" x14ac:dyDescent="0.3">
      <c r="P220754" s="83"/>
    </row>
    <row r="220755" spans="16:16" x14ac:dyDescent="0.3">
      <c r="P220755" s="83"/>
    </row>
    <row r="220756" spans="16:16" x14ac:dyDescent="0.3">
      <c r="P220756" s="83"/>
    </row>
    <row r="220757" spans="16:16" x14ac:dyDescent="0.3">
      <c r="P220757" s="83"/>
    </row>
    <row r="220758" spans="16:16" x14ac:dyDescent="0.3">
      <c r="P220758" s="83"/>
    </row>
    <row r="220759" spans="16:16" x14ac:dyDescent="0.3">
      <c r="P220759" s="83"/>
    </row>
    <row r="220760" spans="16:16" x14ac:dyDescent="0.3">
      <c r="P220760" s="83"/>
    </row>
    <row r="220761" spans="16:16" x14ac:dyDescent="0.3">
      <c r="P220761" s="83"/>
    </row>
    <row r="220762" spans="16:16" x14ac:dyDescent="0.3">
      <c r="P220762" s="83"/>
    </row>
    <row r="220763" spans="16:16" x14ac:dyDescent="0.3">
      <c r="P220763" s="83"/>
    </row>
    <row r="220764" spans="16:16" x14ac:dyDescent="0.3">
      <c r="P220764" s="83"/>
    </row>
    <row r="220765" spans="16:16" x14ac:dyDescent="0.3">
      <c r="P220765" s="83"/>
    </row>
    <row r="220766" spans="16:16" x14ac:dyDescent="0.3">
      <c r="P220766" s="83"/>
    </row>
    <row r="220767" spans="16:16" x14ac:dyDescent="0.3">
      <c r="P220767" s="83"/>
    </row>
    <row r="220768" spans="16:16" x14ac:dyDescent="0.3">
      <c r="P220768" s="83"/>
    </row>
    <row r="220769" spans="16:16" x14ac:dyDescent="0.3">
      <c r="P220769" s="83"/>
    </row>
    <row r="220770" spans="16:16" x14ac:dyDescent="0.3">
      <c r="P220770" s="83"/>
    </row>
    <row r="220771" spans="16:16" x14ac:dyDescent="0.3">
      <c r="P220771" s="83"/>
    </row>
    <row r="220772" spans="16:16" x14ac:dyDescent="0.3">
      <c r="P220772" s="83"/>
    </row>
    <row r="220773" spans="16:16" x14ac:dyDescent="0.3">
      <c r="P220773" s="83"/>
    </row>
    <row r="220774" spans="16:16" x14ac:dyDescent="0.3">
      <c r="P220774" s="83"/>
    </row>
    <row r="220775" spans="16:16" x14ac:dyDescent="0.3">
      <c r="P220775" s="83"/>
    </row>
    <row r="220776" spans="16:16" x14ac:dyDescent="0.3">
      <c r="P220776" s="83"/>
    </row>
    <row r="220777" spans="16:16" x14ac:dyDescent="0.3">
      <c r="P220777" s="83"/>
    </row>
    <row r="220778" spans="16:16" x14ac:dyDescent="0.3">
      <c r="P220778" s="83"/>
    </row>
    <row r="220779" spans="16:16" x14ac:dyDescent="0.3">
      <c r="P220779" s="83"/>
    </row>
    <row r="220780" spans="16:16" x14ac:dyDescent="0.3">
      <c r="P220780" s="83"/>
    </row>
    <row r="220781" spans="16:16" x14ac:dyDescent="0.3">
      <c r="P220781" s="83"/>
    </row>
    <row r="220782" spans="16:16" x14ac:dyDescent="0.3">
      <c r="P220782" s="83"/>
    </row>
    <row r="220783" spans="16:16" x14ac:dyDescent="0.3">
      <c r="P220783" s="83"/>
    </row>
    <row r="220784" spans="16:16" x14ac:dyDescent="0.3">
      <c r="P220784" s="83"/>
    </row>
    <row r="220785" spans="16:16" x14ac:dyDescent="0.3">
      <c r="P220785" s="83"/>
    </row>
    <row r="220786" spans="16:16" x14ac:dyDescent="0.3">
      <c r="P220786" s="83"/>
    </row>
    <row r="220787" spans="16:16" x14ac:dyDescent="0.3">
      <c r="P220787" s="83"/>
    </row>
    <row r="220788" spans="16:16" x14ac:dyDescent="0.3">
      <c r="P220788" s="83"/>
    </row>
    <row r="220789" spans="16:16" x14ac:dyDescent="0.3">
      <c r="P220789" s="83"/>
    </row>
    <row r="220790" spans="16:16" x14ac:dyDescent="0.3">
      <c r="P220790" s="83"/>
    </row>
    <row r="220791" spans="16:16" x14ac:dyDescent="0.3">
      <c r="P220791" s="83"/>
    </row>
    <row r="220792" spans="16:16" x14ac:dyDescent="0.3">
      <c r="P220792" s="83"/>
    </row>
    <row r="220793" spans="16:16" x14ac:dyDescent="0.3">
      <c r="P220793" s="83"/>
    </row>
    <row r="220794" spans="16:16" x14ac:dyDescent="0.3">
      <c r="P220794" s="83"/>
    </row>
    <row r="220795" spans="16:16" x14ac:dyDescent="0.3">
      <c r="P220795" s="83"/>
    </row>
    <row r="220796" spans="16:16" x14ac:dyDescent="0.3">
      <c r="P220796" s="83"/>
    </row>
    <row r="220797" spans="16:16" x14ac:dyDescent="0.3">
      <c r="P220797" s="83"/>
    </row>
    <row r="220798" spans="16:16" x14ac:dyDescent="0.3">
      <c r="P220798" s="83"/>
    </row>
    <row r="220799" spans="16:16" x14ac:dyDescent="0.3">
      <c r="P220799" s="83"/>
    </row>
    <row r="220800" spans="16:16" x14ac:dyDescent="0.3">
      <c r="P220800" s="83"/>
    </row>
    <row r="220801" spans="16:16" x14ac:dyDescent="0.3">
      <c r="P220801" s="83"/>
    </row>
    <row r="220802" spans="16:16" x14ac:dyDescent="0.3">
      <c r="P220802" s="83"/>
    </row>
    <row r="220803" spans="16:16" x14ac:dyDescent="0.3">
      <c r="P220803" s="83"/>
    </row>
    <row r="220804" spans="16:16" x14ac:dyDescent="0.3">
      <c r="P220804" s="83"/>
    </row>
    <row r="220805" spans="16:16" x14ac:dyDescent="0.3">
      <c r="P220805" s="83"/>
    </row>
    <row r="220806" spans="16:16" x14ac:dyDescent="0.3">
      <c r="P220806" s="83"/>
    </row>
    <row r="220807" spans="16:16" x14ac:dyDescent="0.3">
      <c r="P220807" s="83"/>
    </row>
    <row r="220808" spans="16:16" x14ac:dyDescent="0.3">
      <c r="P220808" s="83"/>
    </row>
    <row r="220809" spans="16:16" x14ac:dyDescent="0.3">
      <c r="P220809" s="83"/>
    </row>
    <row r="220810" spans="16:16" x14ac:dyDescent="0.3">
      <c r="P220810" s="83"/>
    </row>
    <row r="220811" spans="16:16" x14ac:dyDescent="0.3">
      <c r="P220811" s="83"/>
    </row>
    <row r="220812" spans="16:16" x14ac:dyDescent="0.3">
      <c r="P220812" s="83"/>
    </row>
    <row r="220813" spans="16:16" x14ac:dyDescent="0.3">
      <c r="P220813" s="83"/>
    </row>
    <row r="220814" spans="16:16" x14ac:dyDescent="0.3">
      <c r="P220814" s="83"/>
    </row>
    <row r="220815" spans="16:16" x14ac:dyDescent="0.3">
      <c r="P220815" s="83"/>
    </row>
    <row r="220816" spans="16:16" x14ac:dyDescent="0.3">
      <c r="P220816" s="83"/>
    </row>
    <row r="220817" spans="16:16" x14ac:dyDescent="0.3">
      <c r="P220817" s="83"/>
    </row>
    <row r="220818" spans="16:16" x14ac:dyDescent="0.3">
      <c r="P220818" s="83"/>
    </row>
    <row r="220819" spans="16:16" x14ac:dyDescent="0.3">
      <c r="P220819" s="83"/>
    </row>
    <row r="220820" spans="16:16" x14ac:dyDescent="0.3">
      <c r="P220820" s="83"/>
    </row>
    <row r="220821" spans="16:16" x14ac:dyDescent="0.3">
      <c r="P220821" s="83"/>
    </row>
    <row r="220822" spans="16:16" x14ac:dyDescent="0.3">
      <c r="P220822" s="83"/>
    </row>
    <row r="220823" spans="16:16" x14ac:dyDescent="0.3">
      <c r="P220823" s="83"/>
    </row>
    <row r="220824" spans="16:16" x14ac:dyDescent="0.3">
      <c r="P220824" s="83"/>
    </row>
    <row r="220825" spans="16:16" x14ac:dyDescent="0.3">
      <c r="P220825" s="83"/>
    </row>
    <row r="220826" spans="16:16" x14ac:dyDescent="0.3">
      <c r="P220826" s="83"/>
    </row>
    <row r="220827" spans="16:16" x14ac:dyDescent="0.3">
      <c r="P220827" s="83"/>
    </row>
    <row r="220828" spans="16:16" x14ac:dyDescent="0.3">
      <c r="P220828" s="83"/>
    </row>
    <row r="220829" spans="16:16" x14ac:dyDescent="0.3">
      <c r="P220829" s="83"/>
    </row>
    <row r="220830" spans="16:16" x14ac:dyDescent="0.3">
      <c r="P220830" s="83"/>
    </row>
    <row r="220831" spans="16:16" x14ac:dyDescent="0.3">
      <c r="P220831" s="83"/>
    </row>
    <row r="220832" spans="16:16" x14ac:dyDescent="0.3">
      <c r="P220832" s="83"/>
    </row>
    <row r="220833" spans="16:16" x14ac:dyDescent="0.3">
      <c r="P220833" s="83"/>
    </row>
    <row r="220834" spans="16:16" x14ac:dyDescent="0.3">
      <c r="P220834" s="83"/>
    </row>
    <row r="220835" spans="16:16" x14ac:dyDescent="0.3">
      <c r="P220835" s="83"/>
    </row>
    <row r="220836" spans="16:16" x14ac:dyDescent="0.3">
      <c r="P220836" s="83"/>
    </row>
    <row r="220837" spans="16:16" x14ac:dyDescent="0.3">
      <c r="P220837" s="83"/>
    </row>
    <row r="220838" spans="16:16" x14ac:dyDescent="0.3">
      <c r="P220838" s="83"/>
    </row>
    <row r="220839" spans="16:16" x14ac:dyDescent="0.3">
      <c r="P220839" s="83"/>
    </row>
    <row r="220840" spans="16:16" x14ac:dyDescent="0.3">
      <c r="P220840" s="83"/>
    </row>
    <row r="220841" spans="16:16" x14ac:dyDescent="0.3">
      <c r="P220841" s="83"/>
    </row>
    <row r="220842" spans="16:16" x14ac:dyDescent="0.3">
      <c r="P220842" s="83"/>
    </row>
    <row r="220843" spans="16:16" x14ac:dyDescent="0.3">
      <c r="P220843" s="83"/>
    </row>
    <row r="220844" spans="16:16" x14ac:dyDescent="0.3">
      <c r="P220844" s="83"/>
    </row>
    <row r="220845" spans="16:16" x14ac:dyDescent="0.3">
      <c r="P220845" s="83"/>
    </row>
    <row r="220846" spans="16:16" x14ac:dyDescent="0.3">
      <c r="P220846" s="83"/>
    </row>
    <row r="220847" spans="16:16" x14ac:dyDescent="0.3">
      <c r="P220847" s="83"/>
    </row>
    <row r="220848" spans="16:16" x14ac:dyDescent="0.3">
      <c r="P220848" s="83"/>
    </row>
    <row r="220849" spans="16:16" x14ac:dyDescent="0.3">
      <c r="P220849" s="83"/>
    </row>
    <row r="220850" spans="16:16" x14ac:dyDescent="0.3">
      <c r="P220850" s="83"/>
    </row>
    <row r="220851" spans="16:16" x14ac:dyDescent="0.3">
      <c r="P220851" s="83"/>
    </row>
    <row r="220852" spans="16:16" x14ac:dyDescent="0.3">
      <c r="P220852" s="83"/>
    </row>
    <row r="220853" spans="16:16" x14ac:dyDescent="0.3">
      <c r="P220853" s="83"/>
    </row>
    <row r="220854" spans="16:16" x14ac:dyDescent="0.3">
      <c r="P220854" s="83"/>
    </row>
    <row r="220855" spans="16:16" x14ac:dyDescent="0.3">
      <c r="P220855" s="83"/>
    </row>
    <row r="220856" spans="16:16" x14ac:dyDescent="0.3">
      <c r="P220856" s="83"/>
    </row>
    <row r="220857" spans="16:16" x14ac:dyDescent="0.3">
      <c r="P220857" s="83"/>
    </row>
    <row r="220858" spans="16:16" x14ac:dyDescent="0.3">
      <c r="P220858" s="83"/>
    </row>
    <row r="220859" spans="16:16" x14ac:dyDescent="0.3">
      <c r="P220859" s="83"/>
    </row>
    <row r="220860" spans="16:16" x14ac:dyDescent="0.3">
      <c r="P220860" s="83"/>
    </row>
    <row r="220861" spans="16:16" x14ac:dyDescent="0.3">
      <c r="P220861" s="83"/>
    </row>
    <row r="220862" spans="16:16" x14ac:dyDescent="0.3">
      <c r="P220862" s="83"/>
    </row>
    <row r="220863" spans="16:16" x14ac:dyDescent="0.3">
      <c r="P220863" s="83"/>
    </row>
    <row r="220864" spans="16:16" x14ac:dyDescent="0.3">
      <c r="P220864" s="83"/>
    </row>
    <row r="220865" spans="16:16" x14ac:dyDescent="0.3">
      <c r="P220865" s="83"/>
    </row>
    <row r="220866" spans="16:16" x14ac:dyDescent="0.3">
      <c r="P220866" s="83"/>
    </row>
    <row r="220867" spans="16:16" x14ac:dyDescent="0.3">
      <c r="P220867" s="83"/>
    </row>
    <row r="220868" spans="16:16" x14ac:dyDescent="0.3">
      <c r="P220868" s="83"/>
    </row>
    <row r="220869" spans="16:16" x14ac:dyDescent="0.3">
      <c r="P220869" s="83"/>
    </row>
    <row r="220870" spans="16:16" x14ac:dyDescent="0.3">
      <c r="P220870" s="83"/>
    </row>
    <row r="220871" spans="16:16" x14ac:dyDescent="0.3">
      <c r="P220871" s="83"/>
    </row>
    <row r="220872" spans="16:16" x14ac:dyDescent="0.3">
      <c r="P220872" s="83"/>
    </row>
    <row r="220873" spans="16:16" x14ac:dyDescent="0.3">
      <c r="P220873" s="83"/>
    </row>
    <row r="220874" spans="16:16" x14ac:dyDescent="0.3">
      <c r="P220874" s="83"/>
    </row>
    <row r="220875" spans="16:16" x14ac:dyDescent="0.3">
      <c r="P220875" s="83"/>
    </row>
    <row r="220876" spans="16:16" x14ac:dyDescent="0.3">
      <c r="P220876" s="83"/>
    </row>
    <row r="220877" spans="16:16" x14ac:dyDescent="0.3">
      <c r="P220877" s="83"/>
    </row>
    <row r="220878" spans="16:16" x14ac:dyDescent="0.3">
      <c r="P220878" s="83"/>
    </row>
    <row r="220879" spans="16:16" x14ac:dyDescent="0.3">
      <c r="P220879" s="83"/>
    </row>
    <row r="220880" spans="16:16" x14ac:dyDescent="0.3">
      <c r="P220880" s="83"/>
    </row>
    <row r="220881" spans="16:16" x14ac:dyDescent="0.3">
      <c r="P220881" s="83"/>
    </row>
    <row r="220882" spans="16:16" x14ac:dyDescent="0.3">
      <c r="P220882" s="83"/>
    </row>
    <row r="220883" spans="16:16" x14ac:dyDescent="0.3">
      <c r="P220883" s="83"/>
    </row>
    <row r="220884" spans="16:16" x14ac:dyDescent="0.3">
      <c r="P220884" s="83"/>
    </row>
    <row r="220885" spans="16:16" x14ac:dyDescent="0.3">
      <c r="P220885" s="83"/>
    </row>
    <row r="220886" spans="16:16" x14ac:dyDescent="0.3">
      <c r="P220886" s="83"/>
    </row>
    <row r="220887" spans="16:16" x14ac:dyDescent="0.3">
      <c r="P220887" s="83"/>
    </row>
    <row r="220888" spans="16:16" x14ac:dyDescent="0.3">
      <c r="P220888" s="83"/>
    </row>
    <row r="220889" spans="16:16" x14ac:dyDescent="0.3">
      <c r="P220889" s="83"/>
    </row>
    <row r="220890" spans="16:16" x14ac:dyDescent="0.3">
      <c r="P220890" s="83"/>
    </row>
    <row r="220891" spans="16:16" x14ac:dyDescent="0.3">
      <c r="P220891" s="83"/>
    </row>
    <row r="220892" spans="16:16" x14ac:dyDescent="0.3">
      <c r="P220892" s="83"/>
    </row>
    <row r="220893" spans="16:16" x14ac:dyDescent="0.3">
      <c r="P220893" s="83"/>
    </row>
    <row r="220894" spans="16:16" x14ac:dyDescent="0.3">
      <c r="P220894" s="83"/>
    </row>
    <row r="220895" spans="16:16" x14ac:dyDescent="0.3">
      <c r="P220895" s="83"/>
    </row>
    <row r="220896" spans="16:16" x14ac:dyDescent="0.3">
      <c r="P220896" s="83"/>
    </row>
    <row r="220897" spans="16:16" x14ac:dyDescent="0.3">
      <c r="P220897" s="83"/>
    </row>
    <row r="220898" spans="16:16" x14ac:dyDescent="0.3">
      <c r="P220898" s="83"/>
    </row>
    <row r="220899" spans="16:16" x14ac:dyDescent="0.3">
      <c r="P220899" s="83"/>
    </row>
    <row r="220900" spans="16:16" x14ac:dyDescent="0.3">
      <c r="P220900" s="83"/>
    </row>
    <row r="220901" spans="16:16" x14ac:dyDescent="0.3">
      <c r="P220901" s="83"/>
    </row>
    <row r="220902" spans="16:16" x14ac:dyDescent="0.3">
      <c r="P220902" s="83"/>
    </row>
    <row r="220903" spans="16:16" x14ac:dyDescent="0.3">
      <c r="P220903" s="83"/>
    </row>
    <row r="220904" spans="16:16" x14ac:dyDescent="0.3">
      <c r="P220904" s="83"/>
    </row>
    <row r="220905" spans="16:16" x14ac:dyDescent="0.3">
      <c r="P220905" s="83"/>
    </row>
    <row r="220906" spans="16:16" x14ac:dyDescent="0.3">
      <c r="P220906" s="83"/>
    </row>
    <row r="220907" spans="16:16" x14ac:dyDescent="0.3">
      <c r="P220907" s="83"/>
    </row>
    <row r="220908" spans="16:16" x14ac:dyDescent="0.3">
      <c r="P220908" s="83"/>
    </row>
    <row r="220909" spans="16:16" x14ac:dyDescent="0.3">
      <c r="P220909" s="83"/>
    </row>
    <row r="220910" spans="16:16" x14ac:dyDescent="0.3">
      <c r="P220910" s="83"/>
    </row>
    <row r="220911" spans="16:16" x14ac:dyDescent="0.3">
      <c r="P220911" s="83"/>
    </row>
    <row r="220912" spans="16:16" x14ac:dyDescent="0.3">
      <c r="P220912" s="83"/>
    </row>
    <row r="220913" spans="16:16" x14ac:dyDescent="0.3">
      <c r="P220913" s="83"/>
    </row>
    <row r="220914" spans="16:16" x14ac:dyDescent="0.3">
      <c r="P220914" s="83"/>
    </row>
    <row r="220915" spans="16:16" x14ac:dyDescent="0.3">
      <c r="P220915" s="83"/>
    </row>
    <row r="220916" spans="16:16" x14ac:dyDescent="0.3">
      <c r="P220916" s="83"/>
    </row>
    <row r="220917" spans="16:16" x14ac:dyDescent="0.3">
      <c r="P220917" s="83"/>
    </row>
    <row r="220918" spans="16:16" x14ac:dyDescent="0.3">
      <c r="P220918" s="83"/>
    </row>
    <row r="220919" spans="16:16" x14ac:dyDescent="0.3">
      <c r="P220919" s="83"/>
    </row>
    <row r="220920" spans="16:16" x14ac:dyDescent="0.3">
      <c r="P220920" s="83"/>
    </row>
    <row r="220921" spans="16:16" x14ac:dyDescent="0.3">
      <c r="P220921" s="83"/>
    </row>
    <row r="220922" spans="16:16" x14ac:dyDescent="0.3">
      <c r="P220922" s="83"/>
    </row>
    <row r="220923" spans="16:16" x14ac:dyDescent="0.3">
      <c r="P220923" s="83"/>
    </row>
    <row r="220924" spans="16:16" x14ac:dyDescent="0.3">
      <c r="P220924" s="83"/>
    </row>
    <row r="220925" spans="16:16" x14ac:dyDescent="0.3">
      <c r="P220925" s="83"/>
    </row>
    <row r="220926" spans="16:16" x14ac:dyDescent="0.3">
      <c r="P220926" s="83"/>
    </row>
    <row r="220927" spans="16:16" x14ac:dyDescent="0.3">
      <c r="P220927" s="83"/>
    </row>
    <row r="220928" spans="16:16" x14ac:dyDescent="0.3">
      <c r="P220928" s="83"/>
    </row>
    <row r="220929" spans="16:16" x14ac:dyDescent="0.3">
      <c r="P220929" s="83"/>
    </row>
    <row r="220930" spans="16:16" x14ac:dyDescent="0.3">
      <c r="P220930" s="83"/>
    </row>
    <row r="220931" spans="16:16" x14ac:dyDescent="0.3">
      <c r="P220931" s="83"/>
    </row>
    <row r="220932" spans="16:16" x14ac:dyDescent="0.3">
      <c r="P220932" s="83"/>
    </row>
    <row r="220933" spans="16:16" x14ac:dyDescent="0.3">
      <c r="P220933" s="83"/>
    </row>
    <row r="220934" spans="16:16" x14ac:dyDescent="0.3">
      <c r="P220934" s="83"/>
    </row>
    <row r="220935" spans="16:16" x14ac:dyDescent="0.3">
      <c r="P220935" s="83"/>
    </row>
    <row r="220936" spans="16:16" x14ac:dyDescent="0.3">
      <c r="P220936" s="83"/>
    </row>
    <row r="220937" spans="16:16" x14ac:dyDescent="0.3">
      <c r="P220937" s="83"/>
    </row>
    <row r="220938" spans="16:16" x14ac:dyDescent="0.3">
      <c r="P220938" s="83"/>
    </row>
    <row r="220939" spans="16:16" x14ac:dyDescent="0.3">
      <c r="P220939" s="83"/>
    </row>
    <row r="220940" spans="16:16" x14ac:dyDescent="0.3">
      <c r="P220940" s="83"/>
    </row>
    <row r="220941" spans="16:16" x14ac:dyDescent="0.3">
      <c r="P220941" s="83"/>
    </row>
    <row r="220942" spans="16:16" x14ac:dyDescent="0.3">
      <c r="P220942" s="83"/>
    </row>
    <row r="220943" spans="16:16" x14ac:dyDescent="0.3">
      <c r="P220943" s="83"/>
    </row>
    <row r="220944" spans="16:16" x14ac:dyDescent="0.3">
      <c r="P220944" s="83"/>
    </row>
    <row r="220945" spans="16:16" x14ac:dyDescent="0.3">
      <c r="P220945" s="83"/>
    </row>
    <row r="220946" spans="16:16" x14ac:dyDescent="0.3">
      <c r="P220946" s="83"/>
    </row>
    <row r="220947" spans="16:16" x14ac:dyDescent="0.3">
      <c r="P220947" s="83"/>
    </row>
    <row r="220948" spans="16:16" x14ac:dyDescent="0.3">
      <c r="P220948" s="83"/>
    </row>
    <row r="220949" spans="16:16" x14ac:dyDescent="0.3">
      <c r="P220949" s="83"/>
    </row>
    <row r="220950" spans="16:16" x14ac:dyDescent="0.3">
      <c r="P220950" s="83"/>
    </row>
    <row r="220951" spans="16:16" x14ac:dyDescent="0.3">
      <c r="P220951" s="83"/>
    </row>
    <row r="220952" spans="16:16" x14ac:dyDescent="0.3">
      <c r="P220952" s="83"/>
    </row>
    <row r="220953" spans="16:16" x14ac:dyDescent="0.3">
      <c r="P220953" s="83"/>
    </row>
    <row r="220954" spans="16:16" x14ac:dyDescent="0.3">
      <c r="P220954" s="83"/>
    </row>
    <row r="220955" spans="16:16" x14ac:dyDescent="0.3">
      <c r="P220955" s="83"/>
    </row>
    <row r="220956" spans="16:16" x14ac:dyDescent="0.3">
      <c r="P220956" s="83"/>
    </row>
    <row r="220957" spans="16:16" x14ac:dyDescent="0.3">
      <c r="P220957" s="83"/>
    </row>
    <row r="220958" spans="16:16" x14ac:dyDescent="0.3">
      <c r="P220958" s="83"/>
    </row>
    <row r="220959" spans="16:16" x14ac:dyDescent="0.3">
      <c r="P220959" s="83"/>
    </row>
    <row r="220960" spans="16:16" x14ac:dyDescent="0.3">
      <c r="P220960" s="83"/>
    </row>
    <row r="220961" spans="16:16" x14ac:dyDescent="0.3">
      <c r="P220961" s="83"/>
    </row>
    <row r="220962" spans="16:16" x14ac:dyDescent="0.3">
      <c r="P220962" s="83"/>
    </row>
    <row r="220963" spans="16:16" x14ac:dyDescent="0.3">
      <c r="P220963" s="83"/>
    </row>
    <row r="220964" spans="16:16" x14ac:dyDescent="0.3">
      <c r="P220964" s="83"/>
    </row>
    <row r="220965" spans="16:16" x14ac:dyDescent="0.3">
      <c r="P220965" s="83"/>
    </row>
    <row r="220966" spans="16:16" x14ac:dyDescent="0.3">
      <c r="P220966" s="83"/>
    </row>
    <row r="220967" spans="16:16" x14ac:dyDescent="0.3">
      <c r="P220967" s="83"/>
    </row>
    <row r="220968" spans="16:16" x14ac:dyDescent="0.3">
      <c r="P220968" s="83"/>
    </row>
    <row r="220969" spans="16:16" x14ac:dyDescent="0.3">
      <c r="P220969" s="83"/>
    </row>
    <row r="220970" spans="16:16" x14ac:dyDescent="0.3">
      <c r="P220970" s="83"/>
    </row>
    <row r="220971" spans="16:16" x14ac:dyDescent="0.3">
      <c r="P220971" s="83"/>
    </row>
    <row r="220972" spans="16:16" x14ac:dyDescent="0.3">
      <c r="P220972" s="83"/>
    </row>
    <row r="220973" spans="16:16" x14ac:dyDescent="0.3">
      <c r="P220973" s="83"/>
    </row>
    <row r="220974" spans="16:16" x14ac:dyDescent="0.3">
      <c r="P220974" s="83"/>
    </row>
    <row r="220975" spans="16:16" x14ac:dyDescent="0.3">
      <c r="P220975" s="83"/>
    </row>
    <row r="220976" spans="16:16" x14ac:dyDescent="0.3">
      <c r="P220976" s="83"/>
    </row>
    <row r="220977" spans="16:16" x14ac:dyDescent="0.3">
      <c r="P220977" s="83"/>
    </row>
    <row r="220978" spans="16:16" x14ac:dyDescent="0.3">
      <c r="P220978" s="83"/>
    </row>
    <row r="220979" spans="16:16" x14ac:dyDescent="0.3">
      <c r="P220979" s="83"/>
    </row>
    <row r="220980" spans="16:16" x14ac:dyDescent="0.3">
      <c r="P220980" s="83"/>
    </row>
    <row r="220981" spans="16:16" x14ac:dyDescent="0.3">
      <c r="P220981" s="83"/>
    </row>
    <row r="220982" spans="16:16" x14ac:dyDescent="0.3">
      <c r="P220982" s="83"/>
    </row>
    <row r="220983" spans="16:16" x14ac:dyDescent="0.3">
      <c r="P220983" s="83"/>
    </row>
    <row r="220984" spans="16:16" x14ac:dyDescent="0.3">
      <c r="P220984" s="83"/>
    </row>
    <row r="220985" spans="16:16" x14ac:dyDescent="0.3">
      <c r="P220985" s="83"/>
    </row>
    <row r="220986" spans="16:16" x14ac:dyDescent="0.3">
      <c r="P220986" s="83"/>
    </row>
    <row r="220987" spans="16:16" x14ac:dyDescent="0.3">
      <c r="P220987" s="83"/>
    </row>
    <row r="220988" spans="16:16" x14ac:dyDescent="0.3">
      <c r="P220988" s="83"/>
    </row>
    <row r="220989" spans="16:16" x14ac:dyDescent="0.3">
      <c r="P220989" s="83"/>
    </row>
    <row r="220990" spans="16:16" x14ac:dyDescent="0.3">
      <c r="P220990" s="83"/>
    </row>
    <row r="220991" spans="16:16" x14ac:dyDescent="0.3">
      <c r="P220991" s="83"/>
    </row>
    <row r="220992" spans="16:16" x14ac:dyDescent="0.3">
      <c r="P220992" s="83"/>
    </row>
    <row r="220993" spans="16:16" x14ac:dyDescent="0.3">
      <c r="P220993" s="83"/>
    </row>
    <row r="220994" spans="16:16" x14ac:dyDescent="0.3">
      <c r="P220994" s="83"/>
    </row>
    <row r="220995" spans="16:16" x14ac:dyDescent="0.3">
      <c r="P220995" s="83"/>
    </row>
    <row r="220996" spans="16:16" x14ac:dyDescent="0.3">
      <c r="P220996" s="83"/>
    </row>
    <row r="220997" spans="16:16" x14ac:dyDescent="0.3">
      <c r="P220997" s="83"/>
    </row>
    <row r="220998" spans="16:16" x14ac:dyDescent="0.3">
      <c r="P220998" s="83"/>
    </row>
    <row r="220999" spans="16:16" x14ac:dyDescent="0.3">
      <c r="P220999" s="83"/>
    </row>
    <row r="221000" spans="16:16" x14ac:dyDescent="0.3">
      <c r="P221000" s="83"/>
    </row>
    <row r="221001" spans="16:16" x14ac:dyDescent="0.3">
      <c r="P221001" s="83"/>
    </row>
    <row r="221002" spans="16:16" x14ac:dyDescent="0.3">
      <c r="P221002" s="83"/>
    </row>
    <row r="221003" spans="16:16" x14ac:dyDescent="0.3">
      <c r="P221003" s="83"/>
    </row>
    <row r="221004" spans="16:16" x14ac:dyDescent="0.3">
      <c r="P221004" s="83"/>
    </row>
    <row r="221005" spans="16:16" x14ac:dyDescent="0.3">
      <c r="P221005" s="83"/>
    </row>
    <row r="221006" spans="16:16" x14ac:dyDescent="0.3">
      <c r="P221006" s="83"/>
    </row>
    <row r="221007" spans="16:16" x14ac:dyDescent="0.3">
      <c r="P221007" s="83"/>
    </row>
    <row r="221008" spans="16:16" x14ac:dyDescent="0.3">
      <c r="P221008" s="83"/>
    </row>
    <row r="221009" spans="16:16" x14ac:dyDescent="0.3">
      <c r="P221009" s="83"/>
    </row>
    <row r="221010" spans="16:16" x14ac:dyDescent="0.3">
      <c r="P221010" s="83"/>
    </row>
    <row r="221011" spans="16:16" x14ac:dyDescent="0.3">
      <c r="P221011" s="83"/>
    </row>
    <row r="221012" spans="16:16" x14ac:dyDescent="0.3">
      <c r="P221012" s="83"/>
    </row>
    <row r="221013" spans="16:16" x14ac:dyDescent="0.3">
      <c r="P221013" s="83"/>
    </row>
    <row r="221014" spans="16:16" x14ac:dyDescent="0.3">
      <c r="P221014" s="83"/>
    </row>
    <row r="221015" spans="16:16" x14ac:dyDescent="0.3">
      <c r="P221015" s="83"/>
    </row>
    <row r="221016" spans="16:16" x14ac:dyDescent="0.3">
      <c r="P221016" s="83"/>
    </row>
    <row r="221017" spans="16:16" x14ac:dyDescent="0.3">
      <c r="P221017" s="83"/>
    </row>
    <row r="221018" spans="16:16" x14ac:dyDescent="0.3">
      <c r="P221018" s="83"/>
    </row>
    <row r="221019" spans="16:16" x14ac:dyDescent="0.3">
      <c r="P221019" s="83"/>
    </row>
    <row r="221020" spans="16:16" x14ac:dyDescent="0.3">
      <c r="P221020" s="83"/>
    </row>
    <row r="221021" spans="16:16" x14ac:dyDescent="0.3">
      <c r="P221021" s="83"/>
    </row>
    <row r="221022" spans="16:16" x14ac:dyDescent="0.3">
      <c r="P221022" s="83"/>
    </row>
    <row r="221023" spans="16:16" x14ac:dyDescent="0.3">
      <c r="P221023" s="83"/>
    </row>
    <row r="221024" spans="16:16" x14ac:dyDescent="0.3">
      <c r="P221024" s="83"/>
    </row>
    <row r="221025" spans="16:16" x14ac:dyDescent="0.3">
      <c r="P221025" s="83"/>
    </row>
    <row r="221026" spans="16:16" x14ac:dyDescent="0.3">
      <c r="P221026" s="83"/>
    </row>
    <row r="221027" spans="16:16" x14ac:dyDescent="0.3">
      <c r="P221027" s="83"/>
    </row>
    <row r="221028" spans="16:16" x14ac:dyDescent="0.3">
      <c r="P221028" s="83"/>
    </row>
    <row r="221029" spans="16:16" x14ac:dyDescent="0.3">
      <c r="P221029" s="83"/>
    </row>
    <row r="221030" spans="16:16" x14ac:dyDescent="0.3">
      <c r="P221030" s="83"/>
    </row>
    <row r="221031" spans="16:16" x14ac:dyDescent="0.3">
      <c r="P221031" s="83"/>
    </row>
    <row r="221032" spans="16:16" x14ac:dyDescent="0.3">
      <c r="P221032" s="83"/>
    </row>
    <row r="221033" spans="16:16" x14ac:dyDescent="0.3">
      <c r="P221033" s="83"/>
    </row>
    <row r="221034" spans="16:16" x14ac:dyDescent="0.3">
      <c r="P221034" s="83"/>
    </row>
    <row r="221035" spans="16:16" x14ac:dyDescent="0.3">
      <c r="P221035" s="83"/>
    </row>
    <row r="221036" spans="16:16" x14ac:dyDescent="0.3">
      <c r="P221036" s="83"/>
    </row>
    <row r="221037" spans="16:16" x14ac:dyDescent="0.3">
      <c r="P221037" s="83"/>
    </row>
    <row r="221038" spans="16:16" x14ac:dyDescent="0.3">
      <c r="P221038" s="83"/>
    </row>
    <row r="221039" spans="16:16" x14ac:dyDescent="0.3">
      <c r="P221039" s="83"/>
    </row>
    <row r="221040" spans="16:16" x14ac:dyDescent="0.3">
      <c r="P221040" s="83"/>
    </row>
    <row r="221041" spans="16:16" x14ac:dyDescent="0.3">
      <c r="P221041" s="83"/>
    </row>
    <row r="221042" spans="16:16" x14ac:dyDescent="0.3">
      <c r="P221042" s="83"/>
    </row>
    <row r="221043" spans="16:16" x14ac:dyDescent="0.3">
      <c r="P221043" s="83"/>
    </row>
    <row r="221044" spans="16:16" x14ac:dyDescent="0.3">
      <c r="P221044" s="83"/>
    </row>
    <row r="221045" spans="16:16" x14ac:dyDescent="0.3">
      <c r="P221045" s="83"/>
    </row>
    <row r="221046" spans="16:16" x14ac:dyDescent="0.3">
      <c r="P221046" s="83"/>
    </row>
    <row r="221047" spans="16:16" x14ac:dyDescent="0.3">
      <c r="P221047" s="83"/>
    </row>
    <row r="221048" spans="16:16" x14ac:dyDescent="0.3">
      <c r="P221048" s="83"/>
    </row>
    <row r="221049" spans="16:16" x14ac:dyDescent="0.3">
      <c r="P221049" s="83"/>
    </row>
    <row r="221050" spans="16:16" x14ac:dyDescent="0.3">
      <c r="P221050" s="83"/>
    </row>
    <row r="221051" spans="16:16" x14ac:dyDescent="0.3">
      <c r="P221051" s="83"/>
    </row>
    <row r="221052" spans="16:16" x14ac:dyDescent="0.3">
      <c r="P221052" s="83"/>
    </row>
    <row r="221053" spans="16:16" x14ac:dyDescent="0.3">
      <c r="P221053" s="83"/>
    </row>
    <row r="221054" spans="16:16" x14ac:dyDescent="0.3">
      <c r="P221054" s="83"/>
    </row>
    <row r="221055" spans="16:16" x14ac:dyDescent="0.3">
      <c r="P221055" s="83"/>
    </row>
    <row r="221056" spans="16:16" x14ac:dyDescent="0.3">
      <c r="P221056" s="83"/>
    </row>
    <row r="221057" spans="16:16" x14ac:dyDescent="0.3">
      <c r="P221057" s="83"/>
    </row>
    <row r="221058" spans="16:16" x14ac:dyDescent="0.3">
      <c r="P221058" s="83"/>
    </row>
    <row r="221059" spans="16:16" x14ac:dyDescent="0.3">
      <c r="P221059" s="83"/>
    </row>
    <row r="221060" spans="16:16" x14ac:dyDescent="0.3">
      <c r="P221060" s="83"/>
    </row>
    <row r="221061" spans="16:16" x14ac:dyDescent="0.3">
      <c r="P221061" s="83"/>
    </row>
    <row r="221062" spans="16:16" x14ac:dyDescent="0.3">
      <c r="P221062" s="83"/>
    </row>
    <row r="221063" spans="16:16" x14ac:dyDescent="0.3">
      <c r="P221063" s="83"/>
    </row>
    <row r="221064" spans="16:16" x14ac:dyDescent="0.3">
      <c r="P221064" s="83"/>
    </row>
    <row r="221065" spans="16:16" x14ac:dyDescent="0.3">
      <c r="P221065" s="83"/>
    </row>
    <row r="221066" spans="16:16" x14ac:dyDescent="0.3">
      <c r="P221066" s="83"/>
    </row>
    <row r="221067" spans="16:16" x14ac:dyDescent="0.3">
      <c r="P221067" s="83"/>
    </row>
    <row r="221068" spans="16:16" x14ac:dyDescent="0.3">
      <c r="P221068" s="83"/>
    </row>
    <row r="221069" spans="16:16" x14ac:dyDescent="0.3">
      <c r="P221069" s="83"/>
    </row>
    <row r="221070" spans="16:16" x14ac:dyDescent="0.3">
      <c r="P221070" s="83"/>
    </row>
    <row r="221071" spans="16:16" x14ac:dyDescent="0.3">
      <c r="P221071" s="83"/>
    </row>
    <row r="221072" spans="16:16" x14ac:dyDescent="0.3">
      <c r="P221072" s="83"/>
    </row>
    <row r="221073" spans="16:16" x14ac:dyDescent="0.3">
      <c r="P221073" s="83"/>
    </row>
    <row r="221074" spans="16:16" x14ac:dyDescent="0.3">
      <c r="P221074" s="83"/>
    </row>
    <row r="221075" spans="16:16" x14ac:dyDescent="0.3">
      <c r="P221075" s="83"/>
    </row>
    <row r="221076" spans="16:16" x14ac:dyDescent="0.3">
      <c r="P221076" s="83"/>
    </row>
    <row r="221077" spans="16:16" x14ac:dyDescent="0.3">
      <c r="P221077" s="83"/>
    </row>
    <row r="221078" spans="16:16" x14ac:dyDescent="0.3">
      <c r="P221078" s="83"/>
    </row>
    <row r="221079" spans="16:16" x14ac:dyDescent="0.3">
      <c r="P221079" s="83"/>
    </row>
    <row r="221080" spans="16:16" x14ac:dyDescent="0.3">
      <c r="P221080" s="83"/>
    </row>
    <row r="221081" spans="16:16" x14ac:dyDescent="0.3">
      <c r="P221081" s="83"/>
    </row>
    <row r="221082" spans="16:16" x14ac:dyDescent="0.3">
      <c r="P221082" s="83"/>
    </row>
    <row r="221083" spans="16:16" x14ac:dyDescent="0.3">
      <c r="P221083" s="83"/>
    </row>
    <row r="221084" spans="16:16" x14ac:dyDescent="0.3">
      <c r="P221084" s="83"/>
    </row>
    <row r="221085" spans="16:16" x14ac:dyDescent="0.3">
      <c r="P221085" s="83"/>
    </row>
    <row r="221086" spans="16:16" x14ac:dyDescent="0.3">
      <c r="P221086" s="83"/>
    </row>
    <row r="221087" spans="16:16" x14ac:dyDescent="0.3">
      <c r="P221087" s="83"/>
    </row>
    <row r="221088" spans="16:16" x14ac:dyDescent="0.3">
      <c r="P221088" s="83"/>
    </row>
    <row r="221089" spans="16:16" x14ac:dyDescent="0.3">
      <c r="P221089" s="83"/>
    </row>
    <row r="221090" spans="16:16" x14ac:dyDescent="0.3">
      <c r="P221090" s="83"/>
    </row>
    <row r="221091" spans="16:16" x14ac:dyDescent="0.3">
      <c r="P221091" s="83"/>
    </row>
    <row r="221092" spans="16:16" x14ac:dyDescent="0.3">
      <c r="P221092" s="83"/>
    </row>
    <row r="221093" spans="16:16" x14ac:dyDescent="0.3">
      <c r="P221093" s="83"/>
    </row>
    <row r="221094" spans="16:16" x14ac:dyDescent="0.3">
      <c r="P221094" s="83"/>
    </row>
    <row r="221095" spans="16:16" x14ac:dyDescent="0.3">
      <c r="P221095" s="83"/>
    </row>
    <row r="221096" spans="16:16" x14ac:dyDescent="0.3">
      <c r="P221096" s="83"/>
    </row>
    <row r="221097" spans="16:16" x14ac:dyDescent="0.3">
      <c r="P221097" s="83"/>
    </row>
    <row r="221098" spans="16:16" x14ac:dyDescent="0.3">
      <c r="P221098" s="83"/>
    </row>
    <row r="221099" spans="16:16" x14ac:dyDescent="0.3">
      <c r="P221099" s="83"/>
    </row>
    <row r="221100" spans="16:16" x14ac:dyDescent="0.3">
      <c r="P221100" s="83"/>
    </row>
    <row r="221101" spans="16:16" x14ac:dyDescent="0.3">
      <c r="P221101" s="83"/>
    </row>
    <row r="221102" spans="16:16" x14ac:dyDescent="0.3">
      <c r="P221102" s="83"/>
    </row>
    <row r="221103" spans="16:16" x14ac:dyDescent="0.3">
      <c r="P221103" s="83"/>
    </row>
    <row r="221104" spans="16:16" x14ac:dyDescent="0.3">
      <c r="P221104" s="83"/>
    </row>
    <row r="221105" spans="16:16" x14ac:dyDescent="0.3">
      <c r="P221105" s="83"/>
    </row>
    <row r="221106" spans="16:16" x14ac:dyDescent="0.3">
      <c r="P221106" s="83"/>
    </row>
    <row r="221107" spans="16:16" x14ac:dyDescent="0.3">
      <c r="P221107" s="83"/>
    </row>
    <row r="221108" spans="16:16" x14ac:dyDescent="0.3">
      <c r="P221108" s="83"/>
    </row>
    <row r="221109" spans="16:16" x14ac:dyDescent="0.3">
      <c r="P221109" s="83"/>
    </row>
    <row r="221110" spans="16:16" x14ac:dyDescent="0.3">
      <c r="P221110" s="83"/>
    </row>
    <row r="221111" spans="16:16" x14ac:dyDescent="0.3">
      <c r="P221111" s="83"/>
    </row>
    <row r="221112" spans="16:16" x14ac:dyDescent="0.3">
      <c r="P221112" s="83"/>
    </row>
    <row r="221113" spans="16:16" x14ac:dyDescent="0.3">
      <c r="P221113" s="83"/>
    </row>
    <row r="221114" spans="16:16" x14ac:dyDescent="0.3">
      <c r="P221114" s="83"/>
    </row>
    <row r="221115" spans="16:16" x14ac:dyDescent="0.3">
      <c r="P221115" s="83"/>
    </row>
    <row r="221116" spans="16:16" x14ac:dyDescent="0.3">
      <c r="P221116" s="83"/>
    </row>
    <row r="221117" spans="16:16" x14ac:dyDescent="0.3">
      <c r="P221117" s="83"/>
    </row>
    <row r="221118" spans="16:16" x14ac:dyDescent="0.3">
      <c r="P221118" s="83"/>
    </row>
    <row r="221119" spans="16:16" x14ac:dyDescent="0.3">
      <c r="P221119" s="83"/>
    </row>
    <row r="221120" spans="16:16" x14ac:dyDescent="0.3">
      <c r="P221120" s="83"/>
    </row>
    <row r="221121" spans="16:16" x14ac:dyDescent="0.3">
      <c r="P221121" s="83"/>
    </row>
    <row r="221122" spans="16:16" x14ac:dyDescent="0.3">
      <c r="P221122" s="83"/>
    </row>
    <row r="221123" spans="16:16" x14ac:dyDescent="0.3">
      <c r="P221123" s="83"/>
    </row>
    <row r="221124" spans="16:16" x14ac:dyDescent="0.3">
      <c r="P221124" s="83"/>
    </row>
    <row r="221125" spans="16:16" x14ac:dyDescent="0.3">
      <c r="P221125" s="83"/>
    </row>
    <row r="221126" spans="16:16" x14ac:dyDescent="0.3">
      <c r="P221126" s="83"/>
    </row>
    <row r="221127" spans="16:16" x14ac:dyDescent="0.3">
      <c r="P221127" s="83"/>
    </row>
    <row r="221128" spans="16:16" x14ac:dyDescent="0.3">
      <c r="P221128" s="83"/>
    </row>
    <row r="221129" spans="16:16" x14ac:dyDescent="0.3">
      <c r="P221129" s="83"/>
    </row>
    <row r="221130" spans="16:16" x14ac:dyDescent="0.3">
      <c r="P221130" s="83"/>
    </row>
    <row r="221131" spans="16:16" x14ac:dyDescent="0.3">
      <c r="P221131" s="83"/>
    </row>
    <row r="221132" spans="16:16" x14ac:dyDescent="0.3">
      <c r="P221132" s="83"/>
    </row>
    <row r="221133" spans="16:16" x14ac:dyDescent="0.3">
      <c r="P221133" s="83"/>
    </row>
    <row r="221134" spans="16:16" x14ac:dyDescent="0.3">
      <c r="P221134" s="83"/>
    </row>
    <row r="221135" spans="16:16" x14ac:dyDescent="0.3">
      <c r="P221135" s="83"/>
    </row>
    <row r="221136" spans="16:16" x14ac:dyDescent="0.3">
      <c r="P221136" s="83"/>
    </row>
    <row r="221137" spans="16:16" x14ac:dyDescent="0.3">
      <c r="P221137" s="83"/>
    </row>
    <row r="221138" spans="16:16" x14ac:dyDescent="0.3">
      <c r="P221138" s="83"/>
    </row>
    <row r="221139" spans="16:16" x14ac:dyDescent="0.3">
      <c r="P221139" s="83"/>
    </row>
    <row r="221140" spans="16:16" x14ac:dyDescent="0.3">
      <c r="P221140" s="83"/>
    </row>
    <row r="221141" spans="16:16" x14ac:dyDescent="0.3">
      <c r="P221141" s="83"/>
    </row>
    <row r="221142" spans="16:16" x14ac:dyDescent="0.3">
      <c r="P221142" s="83"/>
    </row>
    <row r="221143" spans="16:16" x14ac:dyDescent="0.3">
      <c r="P221143" s="83"/>
    </row>
    <row r="221144" spans="16:16" x14ac:dyDescent="0.3">
      <c r="P221144" s="83"/>
    </row>
    <row r="221145" spans="16:16" x14ac:dyDescent="0.3">
      <c r="P221145" s="83"/>
    </row>
    <row r="221146" spans="16:16" x14ac:dyDescent="0.3">
      <c r="P221146" s="83"/>
    </row>
    <row r="221147" spans="16:16" x14ac:dyDescent="0.3">
      <c r="P221147" s="83"/>
    </row>
    <row r="221148" spans="16:16" x14ac:dyDescent="0.3">
      <c r="P221148" s="83"/>
    </row>
    <row r="221149" spans="16:16" x14ac:dyDescent="0.3">
      <c r="P221149" s="83"/>
    </row>
    <row r="221150" spans="16:16" x14ac:dyDescent="0.3">
      <c r="P221150" s="83"/>
    </row>
    <row r="221151" spans="16:16" x14ac:dyDescent="0.3">
      <c r="P221151" s="83"/>
    </row>
    <row r="221152" spans="16:16" x14ac:dyDescent="0.3">
      <c r="P221152" s="83"/>
    </row>
    <row r="221153" spans="16:16" x14ac:dyDescent="0.3">
      <c r="P221153" s="83"/>
    </row>
    <row r="221154" spans="16:16" x14ac:dyDescent="0.3">
      <c r="P221154" s="83"/>
    </row>
    <row r="221155" spans="16:16" x14ac:dyDescent="0.3">
      <c r="P221155" s="83"/>
    </row>
    <row r="221156" spans="16:16" x14ac:dyDescent="0.3">
      <c r="P221156" s="83"/>
    </row>
    <row r="221157" spans="16:16" x14ac:dyDescent="0.3">
      <c r="P221157" s="83"/>
    </row>
    <row r="221158" spans="16:16" x14ac:dyDescent="0.3">
      <c r="P221158" s="83"/>
    </row>
    <row r="221159" spans="16:16" x14ac:dyDescent="0.3">
      <c r="P221159" s="83"/>
    </row>
    <row r="221160" spans="16:16" x14ac:dyDescent="0.3">
      <c r="P221160" s="83"/>
    </row>
    <row r="221161" spans="16:16" x14ac:dyDescent="0.3">
      <c r="P221161" s="83"/>
    </row>
    <row r="221162" spans="16:16" x14ac:dyDescent="0.3">
      <c r="P221162" s="83"/>
    </row>
    <row r="221163" spans="16:16" x14ac:dyDescent="0.3">
      <c r="P221163" s="83"/>
    </row>
    <row r="221164" spans="16:16" x14ac:dyDescent="0.3">
      <c r="P221164" s="83"/>
    </row>
    <row r="221165" spans="16:16" x14ac:dyDescent="0.3">
      <c r="P221165" s="83"/>
    </row>
    <row r="221166" spans="16:16" x14ac:dyDescent="0.3">
      <c r="P221166" s="83"/>
    </row>
    <row r="221167" spans="16:16" x14ac:dyDescent="0.3">
      <c r="P221167" s="83"/>
    </row>
    <row r="221168" spans="16:16" x14ac:dyDescent="0.3">
      <c r="P221168" s="83"/>
    </row>
    <row r="221169" spans="16:16" x14ac:dyDescent="0.3">
      <c r="P221169" s="83"/>
    </row>
    <row r="221170" spans="16:16" x14ac:dyDescent="0.3">
      <c r="P221170" s="83"/>
    </row>
    <row r="221171" spans="16:16" x14ac:dyDescent="0.3">
      <c r="P221171" s="83"/>
    </row>
    <row r="221172" spans="16:16" x14ac:dyDescent="0.3">
      <c r="P221172" s="83"/>
    </row>
    <row r="221173" spans="16:16" x14ac:dyDescent="0.3">
      <c r="P221173" s="83"/>
    </row>
    <row r="221174" spans="16:16" x14ac:dyDescent="0.3">
      <c r="P221174" s="83"/>
    </row>
    <row r="221175" spans="16:16" x14ac:dyDescent="0.3">
      <c r="P221175" s="83"/>
    </row>
    <row r="221176" spans="16:16" x14ac:dyDescent="0.3">
      <c r="P221176" s="83"/>
    </row>
    <row r="221177" spans="16:16" x14ac:dyDescent="0.3">
      <c r="P221177" s="83"/>
    </row>
    <row r="221178" spans="16:16" x14ac:dyDescent="0.3">
      <c r="P221178" s="83"/>
    </row>
    <row r="221179" spans="16:16" x14ac:dyDescent="0.3">
      <c r="P221179" s="83"/>
    </row>
    <row r="221180" spans="16:16" x14ac:dyDescent="0.3">
      <c r="P221180" s="83"/>
    </row>
    <row r="221181" spans="16:16" x14ac:dyDescent="0.3">
      <c r="P221181" s="83"/>
    </row>
    <row r="221182" spans="16:16" x14ac:dyDescent="0.3">
      <c r="P221182" s="83"/>
    </row>
    <row r="221183" spans="16:16" x14ac:dyDescent="0.3">
      <c r="P221183" s="83"/>
    </row>
    <row r="221184" spans="16:16" x14ac:dyDescent="0.3">
      <c r="P221184" s="83"/>
    </row>
    <row r="221185" spans="16:16" x14ac:dyDescent="0.3">
      <c r="P221185" s="83"/>
    </row>
    <row r="221186" spans="16:16" x14ac:dyDescent="0.3">
      <c r="P221186" s="83"/>
    </row>
    <row r="221187" spans="16:16" x14ac:dyDescent="0.3">
      <c r="P221187" s="83"/>
    </row>
    <row r="221188" spans="16:16" x14ac:dyDescent="0.3">
      <c r="P221188" s="83"/>
    </row>
    <row r="221189" spans="16:16" x14ac:dyDescent="0.3">
      <c r="P221189" s="83"/>
    </row>
    <row r="221190" spans="16:16" x14ac:dyDescent="0.3">
      <c r="P221190" s="83"/>
    </row>
    <row r="221191" spans="16:16" x14ac:dyDescent="0.3">
      <c r="P221191" s="83"/>
    </row>
    <row r="221192" spans="16:16" x14ac:dyDescent="0.3">
      <c r="P221192" s="83"/>
    </row>
    <row r="221193" spans="16:16" x14ac:dyDescent="0.3">
      <c r="P221193" s="83"/>
    </row>
    <row r="221194" spans="16:16" x14ac:dyDescent="0.3">
      <c r="P221194" s="83"/>
    </row>
    <row r="221195" spans="16:16" x14ac:dyDescent="0.3">
      <c r="P221195" s="83"/>
    </row>
    <row r="221196" spans="16:16" x14ac:dyDescent="0.3">
      <c r="P221196" s="83"/>
    </row>
    <row r="221197" spans="16:16" x14ac:dyDescent="0.3">
      <c r="P221197" s="83"/>
    </row>
    <row r="221198" spans="16:16" x14ac:dyDescent="0.3">
      <c r="P221198" s="83"/>
    </row>
    <row r="221199" spans="16:16" x14ac:dyDescent="0.3">
      <c r="P221199" s="83"/>
    </row>
    <row r="221200" spans="16:16" x14ac:dyDescent="0.3">
      <c r="P221200" s="83"/>
    </row>
    <row r="221201" spans="16:16" x14ac:dyDescent="0.3">
      <c r="P221201" s="83"/>
    </row>
    <row r="221202" spans="16:16" x14ac:dyDescent="0.3">
      <c r="P221202" s="83"/>
    </row>
    <row r="221203" spans="16:16" x14ac:dyDescent="0.3">
      <c r="P221203" s="83"/>
    </row>
    <row r="221204" spans="16:16" x14ac:dyDescent="0.3">
      <c r="P221204" s="83"/>
    </row>
    <row r="221205" spans="16:16" x14ac:dyDescent="0.3">
      <c r="P221205" s="83"/>
    </row>
    <row r="221206" spans="16:16" x14ac:dyDescent="0.3">
      <c r="P221206" s="83"/>
    </row>
    <row r="221207" spans="16:16" x14ac:dyDescent="0.3">
      <c r="P221207" s="83"/>
    </row>
    <row r="221208" spans="16:16" x14ac:dyDescent="0.3">
      <c r="P221208" s="83"/>
    </row>
    <row r="221209" spans="16:16" x14ac:dyDescent="0.3">
      <c r="P221209" s="83"/>
    </row>
    <row r="221210" spans="16:16" x14ac:dyDescent="0.3">
      <c r="P221210" s="83"/>
    </row>
    <row r="221211" spans="16:16" x14ac:dyDescent="0.3">
      <c r="P221211" s="83"/>
    </row>
    <row r="221212" spans="16:16" x14ac:dyDescent="0.3">
      <c r="P221212" s="83"/>
    </row>
    <row r="221213" spans="16:16" x14ac:dyDescent="0.3">
      <c r="P221213" s="83"/>
    </row>
    <row r="221214" spans="16:16" x14ac:dyDescent="0.3">
      <c r="P221214" s="83"/>
    </row>
    <row r="221215" spans="16:16" x14ac:dyDescent="0.3">
      <c r="P221215" s="83"/>
    </row>
    <row r="221216" spans="16:16" x14ac:dyDescent="0.3">
      <c r="P221216" s="83"/>
    </row>
    <row r="221217" spans="16:16" x14ac:dyDescent="0.3">
      <c r="P221217" s="83"/>
    </row>
    <row r="221218" spans="16:16" x14ac:dyDescent="0.3">
      <c r="P221218" s="83"/>
    </row>
    <row r="221219" spans="16:16" x14ac:dyDescent="0.3">
      <c r="P221219" s="83"/>
    </row>
    <row r="221220" spans="16:16" x14ac:dyDescent="0.3">
      <c r="P221220" s="83"/>
    </row>
    <row r="221221" spans="16:16" x14ac:dyDescent="0.3">
      <c r="P221221" s="83"/>
    </row>
    <row r="221222" spans="16:16" x14ac:dyDescent="0.3">
      <c r="P221222" s="83"/>
    </row>
    <row r="221223" spans="16:16" x14ac:dyDescent="0.3">
      <c r="P221223" s="83"/>
    </row>
    <row r="221224" spans="16:16" x14ac:dyDescent="0.3">
      <c r="P221224" s="83"/>
    </row>
    <row r="221225" spans="16:16" x14ac:dyDescent="0.3">
      <c r="P221225" s="83"/>
    </row>
    <row r="221226" spans="16:16" x14ac:dyDescent="0.3">
      <c r="P221226" s="83"/>
    </row>
    <row r="221227" spans="16:16" x14ac:dyDescent="0.3">
      <c r="P221227" s="83"/>
    </row>
    <row r="221228" spans="16:16" x14ac:dyDescent="0.3">
      <c r="P221228" s="83"/>
    </row>
    <row r="221229" spans="16:16" x14ac:dyDescent="0.3">
      <c r="P221229" s="83"/>
    </row>
    <row r="221230" spans="16:16" x14ac:dyDescent="0.3">
      <c r="P221230" s="83"/>
    </row>
    <row r="221231" spans="16:16" x14ac:dyDescent="0.3">
      <c r="P221231" s="83"/>
    </row>
    <row r="221232" spans="16:16" x14ac:dyDescent="0.3">
      <c r="P221232" s="83"/>
    </row>
    <row r="221233" spans="16:16" x14ac:dyDescent="0.3">
      <c r="P221233" s="83"/>
    </row>
    <row r="221234" spans="16:16" x14ac:dyDescent="0.3">
      <c r="P221234" s="83"/>
    </row>
    <row r="221235" spans="16:16" x14ac:dyDescent="0.3">
      <c r="P221235" s="83"/>
    </row>
    <row r="221236" spans="16:16" x14ac:dyDescent="0.3">
      <c r="P221236" s="83"/>
    </row>
    <row r="221237" spans="16:16" x14ac:dyDescent="0.3">
      <c r="P221237" s="83"/>
    </row>
    <row r="221238" spans="16:16" x14ac:dyDescent="0.3">
      <c r="P221238" s="83"/>
    </row>
    <row r="221239" spans="16:16" x14ac:dyDescent="0.3">
      <c r="P221239" s="83"/>
    </row>
    <row r="221240" spans="16:16" x14ac:dyDescent="0.3">
      <c r="P221240" s="83"/>
    </row>
    <row r="221241" spans="16:16" x14ac:dyDescent="0.3">
      <c r="P221241" s="83"/>
    </row>
    <row r="221242" spans="16:16" x14ac:dyDescent="0.3">
      <c r="P221242" s="83"/>
    </row>
    <row r="221243" spans="16:16" x14ac:dyDescent="0.3">
      <c r="P221243" s="83"/>
    </row>
    <row r="221244" spans="16:16" x14ac:dyDescent="0.3">
      <c r="P221244" s="83"/>
    </row>
    <row r="221245" spans="16:16" x14ac:dyDescent="0.3">
      <c r="P221245" s="83"/>
    </row>
    <row r="221246" spans="16:16" x14ac:dyDescent="0.3">
      <c r="P221246" s="83"/>
    </row>
    <row r="221247" spans="16:16" x14ac:dyDescent="0.3">
      <c r="P221247" s="83"/>
    </row>
    <row r="221248" spans="16:16" x14ac:dyDescent="0.3">
      <c r="P221248" s="83"/>
    </row>
    <row r="221249" spans="16:16" x14ac:dyDescent="0.3">
      <c r="P221249" s="83"/>
    </row>
    <row r="221250" spans="16:16" x14ac:dyDescent="0.3">
      <c r="P221250" s="83"/>
    </row>
    <row r="221251" spans="16:16" x14ac:dyDescent="0.3">
      <c r="P221251" s="83"/>
    </row>
    <row r="221252" spans="16:16" x14ac:dyDescent="0.3">
      <c r="P221252" s="83"/>
    </row>
    <row r="221253" spans="16:16" x14ac:dyDescent="0.3">
      <c r="P221253" s="83"/>
    </row>
    <row r="221254" spans="16:16" x14ac:dyDescent="0.3">
      <c r="P221254" s="83"/>
    </row>
    <row r="221255" spans="16:16" x14ac:dyDescent="0.3">
      <c r="P221255" s="83"/>
    </row>
    <row r="221256" spans="16:16" x14ac:dyDescent="0.3">
      <c r="P221256" s="83"/>
    </row>
    <row r="221257" spans="16:16" x14ac:dyDescent="0.3">
      <c r="P221257" s="83"/>
    </row>
    <row r="221258" spans="16:16" x14ac:dyDescent="0.3">
      <c r="P221258" s="83"/>
    </row>
    <row r="221259" spans="16:16" x14ac:dyDescent="0.3">
      <c r="P221259" s="83"/>
    </row>
    <row r="221260" spans="16:16" x14ac:dyDescent="0.3">
      <c r="P221260" s="83"/>
    </row>
    <row r="221261" spans="16:16" x14ac:dyDescent="0.3">
      <c r="P221261" s="83"/>
    </row>
    <row r="221262" spans="16:16" x14ac:dyDescent="0.3">
      <c r="P221262" s="83"/>
    </row>
    <row r="221263" spans="16:16" x14ac:dyDescent="0.3">
      <c r="P221263" s="83"/>
    </row>
    <row r="221264" spans="16:16" x14ac:dyDescent="0.3">
      <c r="P221264" s="83"/>
    </row>
    <row r="221265" spans="16:16" x14ac:dyDescent="0.3">
      <c r="P221265" s="83"/>
    </row>
    <row r="221266" spans="16:16" x14ac:dyDescent="0.3">
      <c r="P221266" s="83"/>
    </row>
    <row r="221267" spans="16:16" x14ac:dyDescent="0.3">
      <c r="P221267" s="83"/>
    </row>
    <row r="221268" spans="16:16" x14ac:dyDescent="0.3">
      <c r="P221268" s="83"/>
    </row>
    <row r="221269" spans="16:16" x14ac:dyDescent="0.3">
      <c r="P221269" s="83"/>
    </row>
    <row r="221270" spans="16:16" x14ac:dyDescent="0.3">
      <c r="P221270" s="83"/>
    </row>
    <row r="221271" spans="16:16" x14ac:dyDescent="0.3">
      <c r="P221271" s="83"/>
    </row>
    <row r="221272" spans="16:16" x14ac:dyDescent="0.3">
      <c r="P221272" s="83"/>
    </row>
    <row r="221273" spans="16:16" x14ac:dyDescent="0.3">
      <c r="P221273" s="83"/>
    </row>
    <row r="221274" spans="16:16" x14ac:dyDescent="0.3">
      <c r="P221274" s="83"/>
    </row>
    <row r="221275" spans="16:16" x14ac:dyDescent="0.3">
      <c r="P221275" s="83"/>
    </row>
    <row r="221276" spans="16:16" x14ac:dyDescent="0.3">
      <c r="P221276" s="83"/>
    </row>
    <row r="221277" spans="16:16" x14ac:dyDescent="0.3">
      <c r="P221277" s="83"/>
    </row>
    <row r="221278" spans="16:16" x14ac:dyDescent="0.3">
      <c r="P221278" s="83"/>
    </row>
    <row r="221279" spans="16:16" x14ac:dyDescent="0.3">
      <c r="P221279" s="83"/>
    </row>
    <row r="221280" spans="16:16" x14ac:dyDescent="0.3">
      <c r="P221280" s="83"/>
    </row>
    <row r="221281" spans="16:16" x14ac:dyDescent="0.3">
      <c r="P221281" s="83"/>
    </row>
    <row r="221282" spans="16:16" x14ac:dyDescent="0.3">
      <c r="P221282" s="83"/>
    </row>
    <row r="221283" spans="16:16" x14ac:dyDescent="0.3">
      <c r="P221283" s="83"/>
    </row>
    <row r="221284" spans="16:16" x14ac:dyDescent="0.3">
      <c r="P221284" s="83"/>
    </row>
    <row r="221285" spans="16:16" x14ac:dyDescent="0.3">
      <c r="P221285" s="83"/>
    </row>
    <row r="221286" spans="16:16" x14ac:dyDescent="0.3">
      <c r="P221286" s="83"/>
    </row>
    <row r="221287" spans="16:16" x14ac:dyDescent="0.3">
      <c r="P221287" s="83"/>
    </row>
    <row r="221288" spans="16:16" x14ac:dyDescent="0.3">
      <c r="P221288" s="83"/>
    </row>
    <row r="221289" spans="16:16" x14ac:dyDescent="0.3">
      <c r="P221289" s="83"/>
    </row>
    <row r="221290" spans="16:16" x14ac:dyDescent="0.3">
      <c r="P221290" s="83"/>
    </row>
    <row r="221291" spans="16:16" x14ac:dyDescent="0.3">
      <c r="P221291" s="83"/>
    </row>
    <row r="221292" spans="16:16" x14ac:dyDescent="0.3">
      <c r="P221292" s="83"/>
    </row>
    <row r="221293" spans="16:16" x14ac:dyDescent="0.3">
      <c r="P221293" s="83"/>
    </row>
    <row r="221294" spans="16:16" x14ac:dyDescent="0.3">
      <c r="P221294" s="83"/>
    </row>
    <row r="221295" spans="16:16" x14ac:dyDescent="0.3">
      <c r="P221295" s="83"/>
    </row>
    <row r="221296" spans="16:16" x14ac:dyDescent="0.3">
      <c r="P221296" s="83"/>
    </row>
    <row r="221297" spans="16:16" x14ac:dyDescent="0.3">
      <c r="P221297" s="83"/>
    </row>
    <row r="221298" spans="16:16" x14ac:dyDescent="0.3">
      <c r="P221298" s="83"/>
    </row>
    <row r="221299" spans="16:16" x14ac:dyDescent="0.3">
      <c r="P221299" s="83"/>
    </row>
    <row r="221300" spans="16:16" x14ac:dyDescent="0.3">
      <c r="P221300" s="83"/>
    </row>
    <row r="221301" spans="16:16" x14ac:dyDescent="0.3">
      <c r="P221301" s="83"/>
    </row>
    <row r="221302" spans="16:16" x14ac:dyDescent="0.3">
      <c r="P221302" s="83"/>
    </row>
    <row r="221303" spans="16:16" x14ac:dyDescent="0.3">
      <c r="P221303" s="83"/>
    </row>
    <row r="221304" spans="16:16" x14ac:dyDescent="0.3">
      <c r="P221304" s="83"/>
    </row>
    <row r="221305" spans="16:16" x14ac:dyDescent="0.3">
      <c r="P221305" s="83"/>
    </row>
    <row r="221306" spans="16:16" x14ac:dyDescent="0.3">
      <c r="P221306" s="83"/>
    </row>
    <row r="221307" spans="16:16" x14ac:dyDescent="0.3">
      <c r="P221307" s="83"/>
    </row>
    <row r="221308" spans="16:16" x14ac:dyDescent="0.3">
      <c r="P221308" s="83"/>
    </row>
    <row r="221309" spans="16:16" x14ac:dyDescent="0.3">
      <c r="P221309" s="83"/>
    </row>
    <row r="221310" spans="16:16" x14ac:dyDescent="0.3">
      <c r="P221310" s="83"/>
    </row>
    <row r="221311" spans="16:16" x14ac:dyDescent="0.3">
      <c r="P221311" s="83"/>
    </row>
    <row r="221312" spans="16:16" x14ac:dyDescent="0.3">
      <c r="P221312" s="83"/>
    </row>
    <row r="221313" spans="16:16" x14ac:dyDescent="0.3">
      <c r="P221313" s="83"/>
    </row>
    <row r="221314" spans="16:16" x14ac:dyDescent="0.3">
      <c r="P221314" s="83"/>
    </row>
    <row r="221315" spans="16:16" x14ac:dyDescent="0.3">
      <c r="P221315" s="83"/>
    </row>
    <row r="221316" spans="16:16" x14ac:dyDescent="0.3">
      <c r="P221316" s="83"/>
    </row>
    <row r="221317" spans="16:16" x14ac:dyDescent="0.3">
      <c r="P221317" s="83"/>
    </row>
    <row r="221318" spans="16:16" x14ac:dyDescent="0.3">
      <c r="P221318" s="83"/>
    </row>
    <row r="221319" spans="16:16" x14ac:dyDescent="0.3">
      <c r="P221319" s="83"/>
    </row>
    <row r="221320" spans="16:16" x14ac:dyDescent="0.3">
      <c r="P221320" s="83"/>
    </row>
    <row r="221321" spans="16:16" x14ac:dyDescent="0.3">
      <c r="P221321" s="83"/>
    </row>
    <row r="221322" spans="16:16" x14ac:dyDescent="0.3">
      <c r="P221322" s="83"/>
    </row>
    <row r="221323" spans="16:16" x14ac:dyDescent="0.3">
      <c r="P221323" s="83"/>
    </row>
    <row r="221324" spans="16:16" x14ac:dyDescent="0.3">
      <c r="P221324" s="83"/>
    </row>
    <row r="221325" spans="16:16" x14ac:dyDescent="0.3">
      <c r="P221325" s="83"/>
    </row>
    <row r="221326" spans="16:16" x14ac:dyDescent="0.3">
      <c r="P221326" s="83"/>
    </row>
    <row r="221327" spans="16:16" x14ac:dyDescent="0.3">
      <c r="P221327" s="83"/>
    </row>
    <row r="221328" spans="16:16" x14ac:dyDescent="0.3">
      <c r="P221328" s="83"/>
    </row>
    <row r="221329" spans="16:16" x14ac:dyDescent="0.3">
      <c r="P221329" s="83"/>
    </row>
    <row r="221330" spans="16:16" x14ac:dyDescent="0.3">
      <c r="P221330" s="83"/>
    </row>
    <row r="221331" spans="16:16" x14ac:dyDescent="0.3">
      <c r="P221331" s="83"/>
    </row>
    <row r="221332" spans="16:16" x14ac:dyDescent="0.3">
      <c r="P221332" s="83"/>
    </row>
    <row r="221333" spans="16:16" x14ac:dyDescent="0.3">
      <c r="P221333" s="83"/>
    </row>
    <row r="221334" spans="16:16" x14ac:dyDescent="0.3">
      <c r="P221334" s="83"/>
    </row>
    <row r="221335" spans="16:16" x14ac:dyDescent="0.3">
      <c r="P221335" s="83"/>
    </row>
    <row r="221336" spans="16:16" x14ac:dyDescent="0.3">
      <c r="P221336" s="83"/>
    </row>
    <row r="221337" spans="16:16" x14ac:dyDescent="0.3">
      <c r="P221337" s="83"/>
    </row>
    <row r="221338" spans="16:16" x14ac:dyDescent="0.3">
      <c r="P221338" s="83"/>
    </row>
    <row r="221339" spans="16:16" x14ac:dyDescent="0.3">
      <c r="P221339" s="83"/>
    </row>
    <row r="221340" spans="16:16" x14ac:dyDescent="0.3">
      <c r="P221340" s="83"/>
    </row>
    <row r="221341" spans="16:16" x14ac:dyDescent="0.3">
      <c r="P221341" s="83"/>
    </row>
    <row r="221342" spans="16:16" x14ac:dyDescent="0.3">
      <c r="P221342" s="83"/>
    </row>
    <row r="221343" spans="16:16" x14ac:dyDescent="0.3">
      <c r="P221343" s="83"/>
    </row>
    <row r="221344" spans="16:16" x14ac:dyDescent="0.3">
      <c r="P221344" s="83"/>
    </row>
    <row r="221345" spans="16:16" x14ac:dyDescent="0.3">
      <c r="P221345" s="83"/>
    </row>
    <row r="221346" spans="16:16" x14ac:dyDescent="0.3">
      <c r="P221346" s="83"/>
    </row>
    <row r="221347" spans="16:16" x14ac:dyDescent="0.3">
      <c r="P221347" s="83"/>
    </row>
    <row r="221348" spans="16:16" x14ac:dyDescent="0.3">
      <c r="P221348" s="83"/>
    </row>
    <row r="221349" spans="16:16" x14ac:dyDescent="0.3">
      <c r="P221349" s="83"/>
    </row>
    <row r="221350" spans="16:16" x14ac:dyDescent="0.3">
      <c r="P221350" s="83"/>
    </row>
    <row r="221351" spans="16:16" x14ac:dyDescent="0.3">
      <c r="P221351" s="83"/>
    </row>
    <row r="221352" spans="16:16" x14ac:dyDescent="0.3">
      <c r="P221352" s="83"/>
    </row>
    <row r="221353" spans="16:16" x14ac:dyDescent="0.3">
      <c r="P221353" s="83"/>
    </row>
    <row r="221354" spans="16:16" x14ac:dyDescent="0.3">
      <c r="P221354" s="83"/>
    </row>
    <row r="221355" spans="16:16" x14ac:dyDescent="0.3">
      <c r="P221355" s="83"/>
    </row>
    <row r="221356" spans="16:16" x14ac:dyDescent="0.3">
      <c r="P221356" s="83"/>
    </row>
    <row r="221357" spans="16:16" x14ac:dyDescent="0.3">
      <c r="P221357" s="83"/>
    </row>
    <row r="221358" spans="16:16" x14ac:dyDescent="0.3">
      <c r="P221358" s="83"/>
    </row>
    <row r="221359" spans="16:16" x14ac:dyDescent="0.3">
      <c r="P221359" s="83"/>
    </row>
    <row r="221360" spans="16:16" x14ac:dyDescent="0.3">
      <c r="P221360" s="83"/>
    </row>
    <row r="221361" spans="16:16" x14ac:dyDescent="0.3">
      <c r="P221361" s="83"/>
    </row>
    <row r="221362" spans="16:16" x14ac:dyDescent="0.3">
      <c r="P221362" s="83"/>
    </row>
    <row r="221363" spans="16:16" x14ac:dyDescent="0.3">
      <c r="P221363" s="83"/>
    </row>
    <row r="221364" spans="16:16" x14ac:dyDescent="0.3">
      <c r="P221364" s="83"/>
    </row>
    <row r="221365" spans="16:16" x14ac:dyDescent="0.3">
      <c r="P221365" s="83"/>
    </row>
    <row r="221366" spans="16:16" x14ac:dyDescent="0.3">
      <c r="P221366" s="83"/>
    </row>
    <row r="221367" spans="16:16" x14ac:dyDescent="0.3">
      <c r="P221367" s="83"/>
    </row>
    <row r="221368" spans="16:16" x14ac:dyDescent="0.3">
      <c r="P221368" s="83"/>
    </row>
    <row r="221369" spans="16:16" x14ac:dyDescent="0.3">
      <c r="P221369" s="83"/>
    </row>
    <row r="221370" spans="16:16" x14ac:dyDescent="0.3">
      <c r="P221370" s="83"/>
    </row>
    <row r="221371" spans="16:16" x14ac:dyDescent="0.3">
      <c r="P221371" s="83"/>
    </row>
    <row r="221372" spans="16:16" x14ac:dyDescent="0.3">
      <c r="P221372" s="83"/>
    </row>
    <row r="221373" spans="16:16" x14ac:dyDescent="0.3">
      <c r="P221373" s="83"/>
    </row>
    <row r="221374" spans="16:16" x14ac:dyDescent="0.3">
      <c r="P221374" s="83"/>
    </row>
    <row r="221375" spans="16:16" x14ac:dyDescent="0.3">
      <c r="P221375" s="83"/>
    </row>
    <row r="221376" spans="16:16" x14ac:dyDescent="0.3">
      <c r="P221376" s="83"/>
    </row>
    <row r="221377" spans="16:16" x14ac:dyDescent="0.3">
      <c r="P221377" s="83"/>
    </row>
    <row r="221378" spans="16:16" x14ac:dyDescent="0.3">
      <c r="P221378" s="83"/>
    </row>
    <row r="221379" spans="16:16" x14ac:dyDescent="0.3">
      <c r="P221379" s="83"/>
    </row>
    <row r="221380" spans="16:16" x14ac:dyDescent="0.3">
      <c r="P221380" s="83"/>
    </row>
    <row r="221381" spans="16:16" x14ac:dyDescent="0.3">
      <c r="P221381" s="83"/>
    </row>
    <row r="221382" spans="16:16" x14ac:dyDescent="0.3">
      <c r="P221382" s="83"/>
    </row>
    <row r="221383" spans="16:16" x14ac:dyDescent="0.3">
      <c r="P221383" s="83"/>
    </row>
    <row r="221384" spans="16:16" x14ac:dyDescent="0.3">
      <c r="P221384" s="83"/>
    </row>
    <row r="221385" spans="16:16" x14ac:dyDescent="0.3">
      <c r="P221385" s="83"/>
    </row>
    <row r="221386" spans="16:16" x14ac:dyDescent="0.3">
      <c r="P221386" s="83"/>
    </row>
    <row r="221387" spans="16:16" x14ac:dyDescent="0.3">
      <c r="P221387" s="83"/>
    </row>
    <row r="221388" spans="16:16" x14ac:dyDescent="0.3">
      <c r="P221388" s="83"/>
    </row>
    <row r="221389" spans="16:16" x14ac:dyDescent="0.3">
      <c r="P221389" s="83"/>
    </row>
    <row r="221390" spans="16:16" x14ac:dyDescent="0.3">
      <c r="P221390" s="83"/>
    </row>
    <row r="221391" spans="16:16" x14ac:dyDescent="0.3">
      <c r="P221391" s="83"/>
    </row>
    <row r="221392" spans="16:16" x14ac:dyDescent="0.3">
      <c r="P221392" s="83"/>
    </row>
    <row r="221393" spans="16:16" x14ac:dyDescent="0.3">
      <c r="P221393" s="83"/>
    </row>
    <row r="221394" spans="16:16" x14ac:dyDescent="0.3">
      <c r="P221394" s="83"/>
    </row>
    <row r="221395" spans="16:16" x14ac:dyDescent="0.3">
      <c r="P221395" s="83"/>
    </row>
    <row r="221396" spans="16:16" x14ac:dyDescent="0.3">
      <c r="P221396" s="83"/>
    </row>
    <row r="221397" spans="16:16" x14ac:dyDescent="0.3">
      <c r="P221397" s="83"/>
    </row>
    <row r="221398" spans="16:16" x14ac:dyDescent="0.3">
      <c r="P221398" s="83"/>
    </row>
    <row r="221399" spans="16:16" x14ac:dyDescent="0.3">
      <c r="P221399" s="83"/>
    </row>
    <row r="221400" spans="16:16" x14ac:dyDescent="0.3">
      <c r="P221400" s="83"/>
    </row>
    <row r="221401" spans="16:16" x14ac:dyDescent="0.3">
      <c r="P221401" s="83"/>
    </row>
    <row r="221402" spans="16:16" x14ac:dyDescent="0.3">
      <c r="P221402" s="83"/>
    </row>
    <row r="221403" spans="16:16" x14ac:dyDescent="0.3">
      <c r="P221403" s="83"/>
    </row>
    <row r="221404" spans="16:16" x14ac:dyDescent="0.3">
      <c r="P221404" s="83"/>
    </row>
    <row r="221405" spans="16:16" x14ac:dyDescent="0.3">
      <c r="P221405" s="83"/>
    </row>
    <row r="221406" spans="16:16" x14ac:dyDescent="0.3">
      <c r="P221406" s="83"/>
    </row>
    <row r="221407" spans="16:16" x14ac:dyDescent="0.3">
      <c r="P221407" s="83"/>
    </row>
    <row r="221408" spans="16:16" x14ac:dyDescent="0.3">
      <c r="P221408" s="83"/>
    </row>
    <row r="221409" spans="16:16" x14ac:dyDescent="0.3">
      <c r="P221409" s="83"/>
    </row>
    <row r="221410" spans="16:16" x14ac:dyDescent="0.3">
      <c r="P221410" s="83"/>
    </row>
    <row r="221411" spans="16:16" x14ac:dyDescent="0.3">
      <c r="P221411" s="83"/>
    </row>
    <row r="221412" spans="16:16" x14ac:dyDescent="0.3">
      <c r="P221412" s="83"/>
    </row>
    <row r="221413" spans="16:16" x14ac:dyDescent="0.3">
      <c r="P221413" s="83"/>
    </row>
    <row r="221414" spans="16:16" x14ac:dyDescent="0.3">
      <c r="P221414" s="83"/>
    </row>
    <row r="221415" spans="16:16" x14ac:dyDescent="0.3">
      <c r="P221415" s="83"/>
    </row>
    <row r="221416" spans="16:16" x14ac:dyDescent="0.3">
      <c r="P221416" s="83"/>
    </row>
    <row r="221417" spans="16:16" x14ac:dyDescent="0.3">
      <c r="P221417" s="83"/>
    </row>
    <row r="221418" spans="16:16" x14ac:dyDescent="0.3">
      <c r="P221418" s="83"/>
    </row>
    <row r="221419" spans="16:16" x14ac:dyDescent="0.3">
      <c r="P221419" s="83"/>
    </row>
    <row r="221420" spans="16:16" x14ac:dyDescent="0.3">
      <c r="P221420" s="83"/>
    </row>
    <row r="221421" spans="16:16" x14ac:dyDescent="0.3">
      <c r="P221421" s="83"/>
    </row>
    <row r="221422" spans="16:16" x14ac:dyDescent="0.3">
      <c r="P221422" s="83"/>
    </row>
    <row r="221423" spans="16:16" x14ac:dyDescent="0.3">
      <c r="P221423" s="83"/>
    </row>
    <row r="221424" spans="16:16" x14ac:dyDescent="0.3">
      <c r="P221424" s="83"/>
    </row>
    <row r="221425" spans="16:16" x14ac:dyDescent="0.3">
      <c r="P221425" s="83"/>
    </row>
    <row r="221426" spans="16:16" x14ac:dyDescent="0.3">
      <c r="P221426" s="83"/>
    </row>
    <row r="221427" spans="16:16" x14ac:dyDescent="0.3">
      <c r="P221427" s="83"/>
    </row>
    <row r="221428" spans="16:16" x14ac:dyDescent="0.3">
      <c r="P221428" s="83"/>
    </row>
    <row r="221429" spans="16:16" x14ac:dyDescent="0.3">
      <c r="P221429" s="83"/>
    </row>
    <row r="221430" spans="16:16" x14ac:dyDescent="0.3">
      <c r="P221430" s="83"/>
    </row>
    <row r="221431" spans="16:16" x14ac:dyDescent="0.3">
      <c r="P221431" s="83"/>
    </row>
    <row r="221432" spans="16:16" x14ac:dyDescent="0.3">
      <c r="P221432" s="83"/>
    </row>
    <row r="221433" spans="16:16" x14ac:dyDescent="0.3">
      <c r="P221433" s="83"/>
    </row>
    <row r="221434" spans="16:16" x14ac:dyDescent="0.3">
      <c r="P221434" s="83"/>
    </row>
    <row r="221435" spans="16:16" x14ac:dyDescent="0.3">
      <c r="P221435" s="83"/>
    </row>
    <row r="221436" spans="16:16" x14ac:dyDescent="0.3">
      <c r="P221436" s="83"/>
    </row>
    <row r="221437" spans="16:16" x14ac:dyDescent="0.3">
      <c r="P221437" s="83"/>
    </row>
    <row r="221438" spans="16:16" x14ac:dyDescent="0.3">
      <c r="P221438" s="83"/>
    </row>
    <row r="221439" spans="16:16" x14ac:dyDescent="0.3">
      <c r="P221439" s="83"/>
    </row>
    <row r="221440" spans="16:16" x14ac:dyDescent="0.3">
      <c r="P221440" s="83"/>
    </row>
    <row r="221441" spans="16:16" x14ac:dyDescent="0.3">
      <c r="P221441" s="83"/>
    </row>
    <row r="221442" spans="16:16" x14ac:dyDescent="0.3">
      <c r="P221442" s="83"/>
    </row>
    <row r="221443" spans="16:16" x14ac:dyDescent="0.3">
      <c r="P221443" s="83"/>
    </row>
    <row r="221444" spans="16:16" x14ac:dyDescent="0.3">
      <c r="P221444" s="83"/>
    </row>
    <row r="221445" spans="16:16" x14ac:dyDescent="0.3">
      <c r="P221445" s="83"/>
    </row>
    <row r="221446" spans="16:16" x14ac:dyDescent="0.3">
      <c r="P221446" s="83"/>
    </row>
    <row r="221447" spans="16:16" x14ac:dyDescent="0.3">
      <c r="P221447" s="83"/>
    </row>
    <row r="221448" spans="16:16" x14ac:dyDescent="0.3">
      <c r="P221448" s="83"/>
    </row>
    <row r="221449" spans="16:16" x14ac:dyDescent="0.3">
      <c r="P221449" s="83"/>
    </row>
    <row r="221450" spans="16:16" x14ac:dyDescent="0.3">
      <c r="P221450" s="83"/>
    </row>
    <row r="221451" spans="16:16" x14ac:dyDescent="0.3">
      <c r="P221451" s="83"/>
    </row>
    <row r="221452" spans="16:16" x14ac:dyDescent="0.3">
      <c r="P221452" s="83"/>
    </row>
    <row r="221453" spans="16:16" x14ac:dyDescent="0.3">
      <c r="P221453" s="83"/>
    </row>
    <row r="221454" spans="16:16" x14ac:dyDescent="0.3">
      <c r="P221454" s="83"/>
    </row>
    <row r="221455" spans="16:16" x14ac:dyDescent="0.3">
      <c r="P221455" s="83"/>
    </row>
    <row r="221456" spans="16:16" x14ac:dyDescent="0.3">
      <c r="P221456" s="83"/>
    </row>
    <row r="221457" spans="16:16" x14ac:dyDescent="0.3">
      <c r="P221457" s="83"/>
    </row>
    <row r="221458" spans="16:16" x14ac:dyDescent="0.3">
      <c r="P221458" s="83"/>
    </row>
    <row r="221459" spans="16:16" x14ac:dyDescent="0.3">
      <c r="P221459" s="83"/>
    </row>
    <row r="221460" spans="16:16" x14ac:dyDescent="0.3">
      <c r="P221460" s="83"/>
    </row>
    <row r="221461" spans="16:16" x14ac:dyDescent="0.3">
      <c r="P221461" s="83"/>
    </row>
    <row r="221462" spans="16:16" x14ac:dyDescent="0.3">
      <c r="P221462" s="83"/>
    </row>
    <row r="221463" spans="16:16" x14ac:dyDescent="0.3">
      <c r="P221463" s="83"/>
    </row>
    <row r="221464" spans="16:16" x14ac:dyDescent="0.3">
      <c r="P221464" s="83"/>
    </row>
    <row r="221465" spans="16:16" x14ac:dyDescent="0.3">
      <c r="P221465" s="83"/>
    </row>
    <row r="221466" spans="16:16" x14ac:dyDescent="0.3">
      <c r="P221466" s="83"/>
    </row>
    <row r="221467" spans="16:16" x14ac:dyDescent="0.3">
      <c r="P221467" s="83"/>
    </row>
    <row r="221468" spans="16:16" x14ac:dyDescent="0.3">
      <c r="P221468" s="83"/>
    </row>
    <row r="221469" spans="16:16" x14ac:dyDescent="0.3">
      <c r="P221469" s="83"/>
    </row>
    <row r="221470" spans="16:16" x14ac:dyDescent="0.3">
      <c r="P221470" s="83"/>
    </row>
    <row r="221471" spans="16:16" x14ac:dyDescent="0.3">
      <c r="P221471" s="83"/>
    </row>
    <row r="221472" spans="16:16" x14ac:dyDescent="0.3">
      <c r="P221472" s="83"/>
    </row>
    <row r="221473" spans="16:16" x14ac:dyDescent="0.3">
      <c r="P221473" s="83"/>
    </row>
    <row r="221474" spans="16:16" x14ac:dyDescent="0.3">
      <c r="P221474" s="83"/>
    </row>
    <row r="221475" spans="16:16" x14ac:dyDescent="0.3">
      <c r="P221475" s="83"/>
    </row>
    <row r="221476" spans="16:16" x14ac:dyDescent="0.3">
      <c r="P221476" s="83"/>
    </row>
    <row r="221477" spans="16:16" x14ac:dyDescent="0.3">
      <c r="P221477" s="83"/>
    </row>
    <row r="221478" spans="16:16" x14ac:dyDescent="0.3">
      <c r="P221478" s="83"/>
    </row>
    <row r="221479" spans="16:16" x14ac:dyDescent="0.3">
      <c r="P221479" s="83"/>
    </row>
    <row r="221480" spans="16:16" x14ac:dyDescent="0.3">
      <c r="P221480" s="83"/>
    </row>
    <row r="221481" spans="16:16" x14ac:dyDescent="0.3">
      <c r="P221481" s="83"/>
    </row>
    <row r="221482" spans="16:16" x14ac:dyDescent="0.3">
      <c r="P221482" s="83"/>
    </row>
    <row r="221483" spans="16:16" x14ac:dyDescent="0.3">
      <c r="P221483" s="83"/>
    </row>
    <row r="221484" spans="16:16" x14ac:dyDescent="0.3">
      <c r="P221484" s="83"/>
    </row>
    <row r="221485" spans="16:16" x14ac:dyDescent="0.3">
      <c r="P221485" s="83"/>
    </row>
    <row r="221486" spans="16:16" x14ac:dyDescent="0.3">
      <c r="P221486" s="83"/>
    </row>
    <row r="221487" spans="16:16" x14ac:dyDescent="0.3">
      <c r="P221487" s="83"/>
    </row>
    <row r="221488" spans="16:16" x14ac:dyDescent="0.3">
      <c r="P221488" s="83"/>
    </row>
    <row r="221489" spans="16:16" x14ac:dyDescent="0.3">
      <c r="P221489" s="83"/>
    </row>
    <row r="221490" spans="16:16" x14ac:dyDescent="0.3">
      <c r="P221490" s="83"/>
    </row>
    <row r="221491" spans="16:16" x14ac:dyDescent="0.3">
      <c r="P221491" s="83"/>
    </row>
    <row r="221492" spans="16:16" x14ac:dyDescent="0.3">
      <c r="P221492" s="83"/>
    </row>
    <row r="221493" spans="16:16" x14ac:dyDescent="0.3">
      <c r="P221493" s="83"/>
    </row>
    <row r="221494" spans="16:16" x14ac:dyDescent="0.3">
      <c r="P221494" s="83"/>
    </row>
    <row r="221495" spans="16:16" x14ac:dyDescent="0.3">
      <c r="P221495" s="83"/>
    </row>
    <row r="221496" spans="16:16" x14ac:dyDescent="0.3">
      <c r="P221496" s="83"/>
    </row>
    <row r="221497" spans="16:16" x14ac:dyDescent="0.3">
      <c r="P221497" s="83"/>
    </row>
    <row r="221498" spans="16:16" x14ac:dyDescent="0.3">
      <c r="P221498" s="83"/>
    </row>
    <row r="221499" spans="16:16" x14ac:dyDescent="0.3">
      <c r="P221499" s="83"/>
    </row>
    <row r="221500" spans="16:16" x14ac:dyDescent="0.3">
      <c r="P221500" s="83"/>
    </row>
    <row r="221501" spans="16:16" x14ac:dyDescent="0.3">
      <c r="P221501" s="83"/>
    </row>
    <row r="221502" spans="16:16" x14ac:dyDescent="0.3">
      <c r="P221502" s="83"/>
    </row>
    <row r="221503" spans="16:16" x14ac:dyDescent="0.3">
      <c r="P221503" s="83"/>
    </row>
    <row r="221504" spans="16:16" x14ac:dyDescent="0.3">
      <c r="P221504" s="83"/>
    </row>
    <row r="221505" spans="16:16" x14ac:dyDescent="0.3">
      <c r="P221505" s="83"/>
    </row>
    <row r="221506" spans="16:16" x14ac:dyDescent="0.3">
      <c r="P221506" s="83"/>
    </row>
    <row r="221507" spans="16:16" x14ac:dyDescent="0.3">
      <c r="P221507" s="83"/>
    </row>
    <row r="221508" spans="16:16" x14ac:dyDescent="0.3">
      <c r="P221508" s="83"/>
    </row>
    <row r="221509" spans="16:16" x14ac:dyDescent="0.3">
      <c r="P221509" s="83"/>
    </row>
    <row r="221510" spans="16:16" x14ac:dyDescent="0.3">
      <c r="P221510" s="83"/>
    </row>
    <row r="221511" spans="16:16" x14ac:dyDescent="0.3">
      <c r="P221511" s="83"/>
    </row>
    <row r="221512" spans="16:16" x14ac:dyDescent="0.3">
      <c r="P221512" s="83"/>
    </row>
    <row r="221513" spans="16:16" x14ac:dyDescent="0.3">
      <c r="P221513" s="83"/>
    </row>
    <row r="221514" spans="16:16" x14ac:dyDescent="0.3">
      <c r="P221514" s="83"/>
    </row>
    <row r="221515" spans="16:16" x14ac:dyDescent="0.3">
      <c r="P221515" s="83"/>
    </row>
    <row r="221516" spans="16:16" x14ac:dyDescent="0.3">
      <c r="P221516" s="83"/>
    </row>
    <row r="221517" spans="16:16" x14ac:dyDescent="0.3">
      <c r="P221517" s="83"/>
    </row>
    <row r="221518" spans="16:16" x14ac:dyDescent="0.3">
      <c r="P221518" s="83"/>
    </row>
    <row r="221519" spans="16:16" x14ac:dyDescent="0.3">
      <c r="P221519" s="83"/>
    </row>
    <row r="221520" spans="16:16" x14ac:dyDescent="0.3">
      <c r="P221520" s="83"/>
    </row>
    <row r="221521" spans="16:16" x14ac:dyDescent="0.3">
      <c r="P221521" s="83"/>
    </row>
    <row r="221522" spans="16:16" x14ac:dyDescent="0.3">
      <c r="P221522" s="83"/>
    </row>
    <row r="221523" spans="16:16" x14ac:dyDescent="0.3">
      <c r="P221523" s="83"/>
    </row>
    <row r="221524" spans="16:16" x14ac:dyDescent="0.3">
      <c r="P221524" s="83"/>
    </row>
    <row r="221525" spans="16:16" x14ac:dyDescent="0.3">
      <c r="P221525" s="83"/>
    </row>
    <row r="221526" spans="16:16" x14ac:dyDescent="0.3">
      <c r="P221526" s="83"/>
    </row>
    <row r="221527" spans="16:16" x14ac:dyDescent="0.3">
      <c r="P221527" s="83"/>
    </row>
    <row r="221528" spans="16:16" x14ac:dyDescent="0.3">
      <c r="P221528" s="83"/>
    </row>
    <row r="221529" spans="16:16" x14ac:dyDescent="0.3">
      <c r="P221529" s="83"/>
    </row>
    <row r="221530" spans="16:16" x14ac:dyDescent="0.3">
      <c r="P221530" s="83"/>
    </row>
    <row r="221531" spans="16:16" x14ac:dyDescent="0.3">
      <c r="P221531" s="83"/>
    </row>
    <row r="221532" spans="16:16" x14ac:dyDescent="0.3">
      <c r="P221532" s="83"/>
    </row>
    <row r="221533" spans="16:16" x14ac:dyDescent="0.3">
      <c r="P221533" s="83"/>
    </row>
    <row r="221534" spans="16:16" x14ac:dyDescent="0.3">
      <c r="P221534" s="83"/>
    </row>
    <row r="221535" spans="16:16" x14ac:dyDescent="0.3">
      <c r="P221535" s="83"/>
    </row>
    <row r="221536" spans="16:16" x14ac:dyDescent="0.3">
      <c r="P221536" s="83"/>
    </row>
    <row r="221537" spans="16:16" x14ac:dyDescent="0.3">
      <c r="P221537" s="83"/>
    </row>
    <row r="221538" spans="16:16" x14ac:dyDescent="0.3">
      <c r="P221538" s="83"/>
    </row>
    <row r="221539" spans="16:16" x14ac:dyDescent="0.3">
      <c r="P221539" s="83"/>
    </row>
    <row r="221540" spans="16:16" x14ac:dyDescent="0.3">
      <c r="P221540" s="83"/>
    </row>
    <row r="221541" spans="16:16" x14ac:dyDescent="0.3">
      <c r="P221541" s="83"/>
    </row>
    <row r="221542" spans="16:16" x14ac:dyDescent="0.3">
      <c r="P221542" s="83"/>
    </row>
    <row r="221543" spans="16:16" x14ac:dyDescent="0.3">
      <c r="P221543" s="83"/>
    </row>
    <row r="221544" spans="16:16" x14ac:dyDescent="0.3">
      <c r="P221544" s="83"/>
    </row>
    <row r="221545" spans="16:16" x14ac:dyDescent="0.3">
      <c r="P221545" s="83"/>
    </row>
    <row r="221546" spans="16:16" x14ac:dyDescent="0.3">
      <c r="P221546" s="83"/>
    </row>
    <row r="221547" spans="16:16" x14ac:dyDescent="0.3">
      <c r="P221547" s="83"/>
    </row>
    <row r="221548" spans="16:16" x14ac:dyDescent="0.3">
      <c r="P221548" s="83"/>
    </row>
    <row r="221549" spans="16:16" x14ac:dyDescent="0.3">
      <c r="P221549" s="83"/>
    </row>
    <row r="221550" spans="16:16" x14ac:dyDescent="0.3">
      <c r="P221550" s="83"/>
    </row>
    <row r="221551" spans="16:16" x14ac:dyDescent="0.3">
      <c r="P221551" s="83"/>
    </row>
    <row r="221552" spans="16:16" x14ac:dyDescent="0.3">
      <c r="P221552" s="83"/>
    </row>
    <row r="221553" spans="16:16" x14ac:dyDescent="0.3">
      <c r="P221553" s="83"/>
    </row>
    <row r="221554" spans="16:16" x14ac:dyDescent="0.3">
      <c r="P221554" s="83"/>
    </row>
    <row r="221555" spans="16:16" x14ac:dyDescent="0.3">
      <c r="P221555" s="83"/>
    </row>
    <row r="221556" spans="16:16" x14ac:dyDescent="0.3">
      <c r="P221556" s="83"/>
    </row>
    <row r="221557" spans="16:16" x14ac:dyDescent="0.3">
      <c r="P221557" s="83"/>
    </row>
    <row r="221558" spans="16:16" x14ac:dyDescent="0.3">
      <c r="P221558" s="83"/>
    </row>
    <row r="221559" spans="16:16" x14ac:dyDescent="0.3">
      <c r="P221559" s="83"/>
    </row>
    <row r="221560" spans="16:16" x14ac:dyDescent="0.3">
      <c r="P221560" s="83"/>
    </row>
    <row r="221561" spans="16:16" x14ac:dyDescent="0.3">
      <c r="P221561" s="83"/>
    </row>
    <row r="221562" spans="16:16" x14ac:dyDescent="0.3">
      <c r="P221562" s="83"/>
    </row>
    <row r="221563" spans="16:16" x14ac:dyDescent="0.3">
      <c r="P221563" s="83"/>
    </row>
    <row r="221564" spans="16:16" x14ac:dyDescent="0.3">
      <c r="P221564" s="83"/>
    </row>
    <row r="221565" spans="16:16" x14ac:dyDescent="0.3">
      <c r="P221565" s="83"/>
    </row>
    <row r="221566" spans="16:16" x14ac:dyDescent="0.3">
      <c r="P221566" s="83"/>
    </row>
    <row r="221567" spans="16:16" x14ac:dyDescent="0.3">
      <c r="P221567" s="83"/>
    </row>
    <row r="221568" spans="16:16" x14ac:dyDescent="0.3">
      <c r="P221568" s="83"/>
    </row>
    <row r="221569" spans="16:16" x14ac:dyDescent="0.3">
      <c r="P221569" s="83"/>
    </row>
    <row r="221570" spans="16:16" x14ac:dyDescent="0.3">
      <c r="P221570" s="83"/>
    </row>
    <row r="221571" spans="16:16" x14ac:dyDescent="0.3">
      <c r="P221571" s="83"/>
    </row>
    <row r="221572" spans="16:16" x14ac:dyDescent="0.3">
      <c r="P221572" s="83"/>
    </row>
    <row r="221573" spans="16:16" x14ac:dyDescent="0.3">
      <c r="P221573" s="83"/>
    </row>
    <row r="221574" spans="16:16" x14ac:dyDescent="0.3">
      <c r="P221574" s="83"/>
    </row>
    <row r="221575" spans="16:16" x14ac:dyDescent="0.3">
      <c r="P221575" s="83"/>
    </row>
    <row r="221576" spans="16:16" x14ac:dyDescent="0.3">
      <c r="P221576" s="83"/>
    </row>
    <row r="221577" spans="16:16" x14ac:dyDescent="0.3">
      <c r="P221577" s="83"/>
    </row>
    <row r="221578" spans="16:16" x14ac:dyDescent="0.3">
      <c r="P221578" s="83"/>
    </row>
    <row r="221579" spans="16:16" x14ac:dyDescent="0.3">
      <c r="P221579" s="83"/>
    </row>
    <row r="221580" spans="16:16" x14ac:dyDescent="0.3">
      <c r="P221580" s="83"/>
    </row>
    <row r="221581" spans="16:16" x14ac:dyDescent="0.3">
      <c r="P221581" s="83"/>
    </row>
    <row r="221582" spans="16:16" x14ac:dyDescent="0.3">
      <c r="P221582" s="83"/>
    </row>
    <row r="221583" spans="16:16" x14ac:dyDescent="0.3">
      <c r="P221583" s="83"/>
    </row>
    <row r="221584" spans="16:16" x14ac:dyDescent="0.3">
      <c r="P221584" s="83"/>
    </row>
    <row r="221585" spans="16:16" x14ac:dyDescent="0.3">
      <c r="P221585" s="83"/>
    </row>
    <row r="221586" spans="16:16" x14ac:dyDescent="0.3">
      <c r="P221586" s="83"/>
    </row>
    <row r="221587" spans="16:16" x14ac:dyDescent="0.3">
      <c r="P221587" s="83"/>
    </row>
    <row r="221588" spans="16:16" x14ac:dyDescent="0.3">
      <c r="P221588" s="83"/>
    </row>
    <row r="221589" spans="16:16" x14ac:dyDescent="0.3">
      <c r="P221589" s="83"/>
    </row>
    <row r="221590" spans="16:16" x14ac:dyDescent="0.3">
      <c r="P221590" s="83"/>
    </row>
    <row r="221591" spans="16:16" x14ac:dyDescent="0.3">
      <c r="P221591" s="83"/>
    </row>
    <row r="221592" spans="16:16" x14ac:dyDescent="0.3">
      <c r="P221592" s="83"/>
    </row>
    <row r="221593" spans="16:16" x14ac:dyDescent="0.3">
      <c r="P221593" s="83"/>
    </row>
    <row r="221594" spans="16:16" x14ac:dyDescent="0.3">
      <c r="P221594" s="83"/>
    </row>
    <row r="221595" spans="16:16" x14ac:dyDescent="0.3">
      <c r="P221595" s="83"/>
    </row>
    <row r="221596" spans="16:16" x14ac:dyDescent="0.3">
      <c r="P221596" s="83"/>
    </row>
    <row r="221597" spans="16:16" x14ac:dyDescent="0.3">
      <c r="P221597" s="83"/>
    </row>
    <row r="221598" spans="16:16" x14ac:dyDescent="0.3">
      <c r="P221598" s="83"/>
    </row>
    <row r="221599" spans="16:16" x14ac:dyDescent="0.3">
      <c r="P221599" s="83"/>
    </row>
    <row r="221600" spans="16:16" x14ac:dyDescent="0.3">
      <c r="P221600" s="83"/>
    </row>
    <row r="221601" spans="16:16" x14ac:dyDescent="0.3">
      <c r="P221601" s="83"/>
    </row>
    <row r="221602" spans="16:16" x14ac:dyDescent="0.3">
      <c r="P221602" s="83"/>
    </row>
    <row r="221603" spans="16:16" x14ac:dyDescent="0.3">
      <c r="P221603" s="83"/>
    </row>
    <row r="221604" spans="16:16" x14ac:dyDescent="0.3">
      <c r="P221604" s="83"/>
    </row>
    <row r="221605" spans="16:16" x14ac:dyDescent="0.3">
      <c r="P221605" s="83"/>
    </row>
    <row r="221606" spans="16:16" x14ac:dyDescent="0.3">
      <c r="P221606" s="83"/>
    </row>
    <row r="221607" spans="16:16" x14ac:dyDescent="0.3">
      <c r="P221607" s="83"/>
    </row>
    <row r="221608" spans="16:16" x14ac:dyDescent="0.3">
      <c r="P221608" s="83"/>
    </row>
    <row r="221609" spans="16:16" x14ac:dyDescent="0.3">
      <c r="P221609" s="83"/>
    </row>
    <row r="221610" spans="16:16" x14ac:dyDescent="0.3">
      <c r="P221610" s="83"/>
    </row>
    <row r="221611" spans="16:16" x14ac:dyDescent="0.3">
      <c r="P221611" s="83"/>
    </row>
    <row r="221612" spans="16:16" x14ac:dyDescent="0.3">
      <c r="P221612" s="83"/>
    </row>
    <row r="221613" spans="16:16" x14ac:dyDescent="0.3">
      <c r="P221613" s="83"/>
    </row>
    <row r="221614" spans="16:16" x14ac:dyDescent="0.3">
      <c r="P221614" s="83"/>
    </row>
    <row r="221615" spans="16:16" x14ac:dyDescent="0.3">
      <c r="P221615" s="83"/>
    </row>
    <row r="221616" spans="16:16" x14ac:dyDescent="0.3">
      <c r="P221616" s="83"/>
    </row>
    <row r="221617" spans="16:16" x14ac:dyDescent="0.3">
      <c r="P221617" s="83"/>
    </row>
    <row r="221618" spans="16:16" x14ac:dyDescent="0.3">
      <c r="P221618" s="83"/>
    </row>
    <row r="221619" spans="16:16" x14ac:dyDescent="0.3">
      <c r="P221619" s="83"/>
    </row>
    <row r="221620" spans="16:16" x14ac:dyDescent="0.3">
      <c r="P221620" s="83"/>
    </row>
    <row r="221621" spans="16:16" x14ac:dyDescent="0.3">
      <c r="P221621" s="83"/>
    </row>
    <row r="221622" spans="16:16" x14ac:dyDescent="0.3">
      <c r="P221622" s="83"/>
    </row>
    <row r="221623" spans="16:16" x14ac:dyDescent="0.3">
      <c r="P221623" s="83"/>
    </row>
    <row r="221624" spans="16:16" x14ac:dyDescent="0.3">
      <c r="P221624" s="83"/>
    </row>
    <row r="221625" spans="16:16" x14ac:dyDescent="0.3">
      <c r="P221625" s="83"/>
    </row>
    <row r="221626" spans="16:16" x14ac:dyDescent="0.3">
      <c r="P221626" s="83"/>
    </row>
    <row r="221627" spans="16:16" x14ac:dyDescent="0.3">
      <c r="P221627" s="83"/>
    </row>
    <row r="221628" spans="16:16" x14ac:dyDescent="0.3">
      <c r="P221628" s="83"/>
    </row>
    <row r="221629" spans="16:16" x14ac:dyDescent="0.3">
      <c r="P221629" s="83"/>
    </row>
    <row r="221630" spans="16:16" x14ac:dyDescent="0.3">
      <c r="P221630" s="83"/>
    </row>
    <row r="221631" spans="16:16" x14ac:dyDescent="0.3">
      <c r="P221631" s="83"/>
    </row>
    <row r="221632" spans="16:16" x14ac:dyDescent="0.3">
      <c r="P221632" s="83"/>
    </row>
    <row r="221633" spans="16:16" x14ac:dyDescent="0.3">
      <c r="P221633" s="83"/>
    </row>
    <row r="221634" spans="16:16" x14ac:dyDescent="0.3">
      <c r="P221634" s="83"/>
    </row>
    <row r="221635" spans="16:16" x14ac:dyDescent="0.3">
      <c r="P221635" s="83"/>
    </row>
    <row r="221636" spans="16:16" x14ac:dyDescent="0.3">
      <c r="P221636" s="83"/>
    </row>
    <row r="221637" spans="16:16" x14ac:dyDescent="0.3">
      <c r="P221637" s="83"/>
    </row>
    <row r="221638" spans="16:16" x14ac:dyDescent="0.3">
      <c r="P221638" s="83"/>
    </row>
    <row r="221639" spans="16:16" x14ac:dyDescent="0.3">
      <c r="P221639" s="83"/>
    </row>
    <row r="221640" spans="16:16" x14ac:dyDescent="0.3">
      <c r="P221640" s="83"/>
    </row>
    <row r="221641" spans="16:16" x14ac:dyDescent="0.3">
      <c r="P221641" s="83"/>
    </row>
    <row r="221642" spans="16:16" x14ac:dyDescent="0.3">
      <c r="P221642" s="83"/>
    </row>
    <row r="221643" spans="16:16" x14ac:dyDescent="0.3">
      <c r="P221643" s="83"/>
    </row>
    <row r="221644" spans="16:16" x14ac:dyDescent="0.3">
      <c r="P221644" s="83"/>
    </row>
    <row r="221645" spans="16:16" x14ac:dyDescent="0.3">
      <c r="P221645" s="83"/>
    </row>
    <row r="221646" spans="16:16" x14ac:dyDescent="0.3">
      <c r="P221646" s="83"/>
    </row>
    <row r="221647" spans="16:16" x14ac:dyDescent="0.3">
      <c r="P221647" s="83"/>
    </row>
    <row r="221648" spans="16:16" x14ac:dyDescent="0.3">
      <c r="P221648" s="83"/>
    </row>
    <row r="221649" spans="16:16" x14ac:dyDescent="0.3">
      <c r="P221649" s="83"/>
    </row>
    <row r="221650" spans="16:16" x14ac:dyDescent="0.3">
      <c r="P221650" s="83"/>
    </row>
    <row r="221651" spans="16:16" x14ac:dyDescent="0.3">
      <c r="P221651" s="83"/>
    </row>
    <row r="221652" spans="16:16" x14ac:dyDescent="0.3">
      <c r="P221652" s="83"/>
    </row>
    <row r="221653" spans="16:16" x14ac:dyDescent="0.3">
      <c r="P221653" s="83"/>
    </row>
    <row r="221654" spans="16:16" x14ac:dyDescent="0.3">
      <c r="P221654" s="83"/>
    </row>
    <row r="221655" spans="16:16" x14ac:dyDescent="0.3">
      <c r="P221655" s="83"/>
    </row>
    <row r="221656" spans="16:16" x14ac:dyDescent="0.3">
      <c r="P221656" s="83"/>
    </row>
    <row r="221657" spans="16:16" x14ac:dyDescent="0.3">
      <c r="P221657" s="83"/>
    </row>
    <row r="221658" spans="16:16" x14ac:dyDescent="0.3">
      <c r="P221658" s="83"/>
    </row>
    <row r="221659" spans="16:16" x14ac:dyDescent="0.3">
      <c r="P221659" s="83"/>
    </row>
    <row r="221660" spans="16:16" x14ac:dyDescent="0.3">
      <c r="P221660" s="83"/>
    </row>
    <row r="221661" spans="16:16" x14ac:dyDescent="0.3">
      <c r="P221661" s="83"/>
    </row>
    <row r="221662" spans="16:16" x14ac:dyDescent="0.3">
      <c r="P221662" s="83"/>
    </row>
    <row r="221663" spans="16:16" x14ac:dyDescent="0.3">
      <c r="P221663" s="83"/>
    </row>
    <row r="221664" spans="16:16" x14ac:dyDescent="0.3">
      <c r="P221664" s="83"/>
    </row>
    <row r="221665" spans="16:16" x14ac:dyDescent="0.3">
      <c r="P221665" s="83"/>
    </row>
    <row r="221666" spans="16:16" x14ac:dyDescent="0.3">
      <c r="P221666" s="83"/>
    </row>
    <row r="221667" spans="16:16" x14ac:dyDescent="0.3">
      <c r="P221667" s="83"/>
    </row>
    <row r="221668" spans="16:16" x14ac:dyDescent="0.3">
      <c r="P221668" s="83"/>
    </row>
    <row r="221669" spans="16:16" x14ac:dyDescent="0.3">
      <c r="P221669" s="83"/>
    </row>
    <row r="221670" spans="16:16" x14ac:dyDescent="0.3">
      <c r="P221670" s="83"/>
    </row>
    <row r="221671" spans="16:16" x14ac:dyDescent="0.3">
      <c r="P221671" s="83"/>
    </row>
    <row r="221672" spans="16:16" x14ac:dyDescent="0.3">
      <c r="P221672" s="83"/>
    </row>
    <row r="221673" spans="16:16" x14ac:dyDescent="0.3">
      <c r="P221673" s="83"/>
    </row>
    <row r="221674" spans="16:16" x14ac:dyDescent="0.3">
      <c r="P221674" s="83"/>
    </row>
    <row r="221675" spans="16:16" x14ac:dyDescent="0.3">
      <c r="P221675" s="83"/>
    </row>
    <row r="221676" spans="16:16" x14ac:dyDescent="0.3">
      <c r="P221676" s="83"/>
    </row>
    <row r="221677" spans="16:16" x14ac:dyDescent="0.3">
      <c r="P221677" s="83"/>
    </row>
    <row r="221678" spans="16:16" x14ac:dyDescent="0.3">
      <c r="P221678" s="83"/>
    </row>
    <row r="221679" spans="16:16" x14ac:dyDescent="0.3">
      <c r="P221679" s="83"/>
    </row>
    <row r="221680" spans="16:16" x14ac:dyDescent="0.3">
      <c r="P221680" s="83"/>
    </row>
    <row r="221681" spans="16:16" x14ac:dyDescent="0.3">
      <c r="P221681" s="83"/>
    </row>
    <row r="221682" spans="16:16" x14ac:dyDescent="0.3">
      <c r="P221682" s="83"/>
    </row>
    <row r="221683" spans="16:16" x14ac:dyDescent="0.3">
      <c r="P221683" s="83"/>
    </row>
    <row r="221684" spans="16:16" x14ac:dyDescent="0.3">
      <c r="P221684" s="83"/>
    </row>
    <row r="221685" spans="16:16" x14ac:dyDescent="0.3">
      <c r="P221685" s="83"/>
    </row>
    <row r="221686" spans="16:16" x14ac:dyDescent="0.3">
      <c r="P221686" s="83"/>
    </row>
    <row r="221687" spans="16:16" x14ac:dyDescent="0.3">
      <c r="P221687" s="83"/>
    </row>
    <row r="221688" spans="16:16" x14ac:dyDescent="0.3">
      <c r="P221688" s="83"/>
    </row>
    <row r="221689" spans="16:16" x14ac:dyDescent="0.3">
      <c r="P221689" s="83"/>
    </row>
    <row r="221690" spans="16:16" x14ac:dyDescent="0.3">
      <c r="P221690" s="83"/>
    </row>
    <row r="221691" spans="16:16" x14ac:dyDescent="0.3">
      <c r="P221691" s="83"/>
    </row>
    <row r="221692" spans="16:16" x14ac:dyDescent="0.3">
      <c r="P221692" s="83"/>
    </row>
    <row r="221693" spans="16:16" x14ac:dyDescent="0.3">
      <c r="P221693" s="83"/>
    </row>
    <row r="221694" spans="16:16" x14ac:dyDescent="0.3">
      <c r="P221694" s="83"/>
    </row>
    <row r="221695" spans="16:16" x14ac:dyDescent="0.3">
      <c r="P221695" s="83"/>
    </row>
    <row r="221696" spans="16:16" x14ac:dyDescent="0.3">
      <c r="P221696" s="83"/>
    </row>
    <row r="221697" spans="16:16" x14ac:dyDescent="0.3">
      <c r="P221697" s="83"/>
    </row>
    <row r="221698" spans="16:16" x14ac:dyDescent="0.3">
      <c r="P221698" s="83"/>
    </row>
    <row r="221699" spans="16:16" x14ac:dyDescent="0.3">
      <c r="P221699" s="83"/>
    </row>
    <row r="221700" spans="16:16" x14ac:dyDescent="0.3">
      <c r="P221700" s="83"/>
    </row>
    <row r="221701" spans="16:16" x14ac:dyDescent="0.3">
      <c r="P221701" s="83"/>
    </row>
    <row r="221702" spans="16:16" x14ac:dyDescent="0.3">
      <c r="P221702" s="83"/>
    </row>
    <row r="221703" spans="16:16" x14ac:dyDescent="0.3">
      <c r="P221703" s="83"/>
    </row>
    <row r="221704" spans="16:16" x14ac:dyDescent="0.3">
      <c r="P221704" s="83"/>
    </row>
    <row r="221705" spans="16:16" x14ac:dyDescent="0.3">
      <c r="P221705" s="83"/>
    </row>
    <row r="221706" spans="16:16" x14ac:dyDescent="0.3">
      <c r="P221706" s="83"/>
    </row>
    <row r="221707" spans="16:16" x14ac:dyDescent="0.3">
      <c r="P221707" s="83"/>
    </row>
    <row r="221708" spans="16:16" x14ac:dyDescent="0.3">
      <c r="P221708" s="83"/>
    </row>
    <row r="221709" spans="16:16" x14ac:dyDescent="0.3">
      <c r="P221709" s="83"/>
    </row>
    <row r="221710" spans="16:16" x14ac:dyDescent="0.3">
      <c r="P221710" s="83"/>
    </row>
    <row r="221711" spans="16:16" x14ac:dyDescent="0.3">
      <c r="P221711" s="83"/>
    </row>
    <row r="221712" spans="16:16" x14ac:dyDescent="0.3">
      <c r="P221712" s="83"/>
    </row>
    <row r="221713" spans="16:16" x14ac:dyDescent="0.3">
      <c r="P221713" s="83"/>
    </row>
    <row r="221714" spans="16:16" x14ac:dyDescent="0.3">
      <c r="P221714" s="83"/>
    </row>
    <row r="221715" spans="16:16" x14ac:dyDescent="0.3">
      <c r="P221715" s="83"/>
    </row>
    <row r="221716" spans="16:16" x14ac:dyDescent="0.3">
      <c r="P221716" s="83"/>
    </row>
    <row r="221717" spans="16:16" x14ac:dyDescent="0.3">
      <c r="P221717" s="83"/>
    </row>
    <row r="221718" spans="16:16" x14ac:dyDescent="0.3">
      <c r="P221718" s="83"/>
    </row>
    <row r="221719" spans="16:16" x14ac:dyDescent="0.3">
      <c r="P221719" s="83"/>
    </row>
    <row r="221720" spans="16:16" x14ac:dyDescent="0.3">
      <c r="P221720" s="83"/>
    </row>
    <row r="221721" spans="16:16" x14ac:dyDescent="0.3">
      <c r="P221721" s="83"/>
    </row>
    <row r="221722" spans="16:16" x14ac:dyDescent="0.3">
      <c r="P221722" s="83"/>
    </row>
    <row r="221723" spans="16:16" x14ac:dyDescent="0.3">
      <c r="P221723" s="83"/>
    </row>
    <row r="221724" spans="16:16" x14ac:dyDescent="0.3">
      <c r="P221724" s="83"/>
    </row>
    <row r="221725" spans="16:16" x14ac:dyDescent="0.3">
      <c r="P221725" s="83"/>
    </row>
    <row r="221726" spans="16:16" x14ac:dyDescent="0.3">
      <c r="P221726" s="83"/>
    </row>
    <row r="221727" spans="16:16" x14ac:dyDescent="0.3">
      <c r="P221727" s="83"/>
    </row>
    <row r="221728" spans="16:16" x14ac:dyDescent="0.3">
      <c r="P221728" s="83"/>
    </row>
    <row r="221729" spans="16:16" x14ac:dyDescent="0.3">
      <c r="P221729" s="83"/>
    </row>
    <row r="221730" spans="16:16" x14ac:dyDescent="0.3">
      <c r="P221730" s="83"/>
    </row>
    <row r="221731" spans="16:16" x14ac:dyDescent="0.3">
      <c r="P221731" s="83"/>
    </row>
    <row r="221732" spans="16:16" x14ac:dyDescent="0.3">
      <c r="P221732" s="83"/>
    </row>
    <row r="221733" spans="16:16" x14ac:dyDescent="0.3">
      <c r="P221733" s="83"/>
    </row>
    <row r="221734" spans="16:16" x14ac:dyDescent="0.3">
      <c r="P221734" s="83"/>
    </row>
    <row r="221735" spans="16:16" x14ac:dyDescent="0.3">
      <c r="P221735" s="83"/>
    </row>
    <row r="221736" spans="16:16" x14ac:dyDescent="0.3">
      <c r="P221736" s="83"/>
    </row>
    <row r="221737" spans="16:16" x14ac:dyDescent="0.3">
      <c r="P221737" s="83"/>
    </row>
    <row r="221738" spans="16:16" x14ac:dyDescent="0.3">
      <c r="P221738" s="83"/>
    </row>
    <row r="221739" spans="16:16" x14ac:dyDescent="0.3">
      <c r="P221739" s="83"/>
    </row>
    <row r="221740" spans="16:16" x14ac:dyDescent="0.3">
      <c r="P221740" s="83"/>
    </row>
    <row r="221741" spans="16:16" x14ac:dyDescent="0.3">
      <c r="P221741" s="83"/>
    </row>
    <row r="221742" spans="16:16" x14ac:dyDescent="0.3">
      <c r="P221742" s="83"/>
    </row>
    <row r="221743" spans="16:16" x14ac:dyDescent="0.3">
      <c r="P221743" s="83"/>
    </row>
    <row r="221744" spans="16:16" x14ac:dyDescent="0.3">
      <c r="P221744" s="83"/>
    </row>
    <row r="221745" spans="16:16" x14ac:dyDescent="0.3">
      <c r="P221745" s="83"/>
    </row>
    <row r="221746" spans="16:16" x14ac:dyDescent="0.3">
      <c r="P221746" s="83"/>
    </row>
    <row r="221747" spans="16:16" x14ac:dyDescent="0.3">
      <c r="P221747" s="83"/>
    </row>
    <row r="221748" spans="16:16" x14ac:dyDescent="0.3">
      <c r="P221748" s="83"/>
    </row>
    <row r="221749" spans="16:16" x14ac:dyDescent="0.3">
      <c r="P221749" s="83"/>
    </row>
    <row r="221750" spans="16:16" x14ac:dyDescent="0.3">
      <c r="P221750" s="83"/>
    </row>
    <row r="221751" spans="16:16" x14ac:dyDescent="0.3">
      <c r="P221751" s="83"/>
    </row>
    <row r="221752" spans="16:16" x14ac:dyDescent="0.3">
      <c r="P221752" s="83"/>
    </row>
    <row r="221753" spans="16:16" x14ac:dyDescent="0.3">
      <c r="P221753" s="83"/>
    </row>
    <row r="221754" spans="16:16" x14ac:dyDescent="0.3">
      <c r="P221754" s="83"/>
    </row>
    <row r="221755" spans="16:16" x14ac:dyDescent="0.3">
      <c r="P221755" s="83"/>
    </row>
    <row r="221756" spans="16:16" x14ac:dyDescent="0.3">
      <c r="P221756" s="83"/>
    </row>
    <row r="221757" spans="16:16" x14ac:dyDescent="0.3">
      <c r="P221757" s="83"/>
    </row>
    <row r="221758" spans="16:16" x14ac:dyDescent="0.3">
      <c r="P221758" s="83"/>
    </row>
    <row r="221759" spans="16:16" x14ac:dyDescent="0.3">
      <c r="P221759" s="83"/>
    </row>
    <row r="221760" spans="16:16" x14ac:dyDescent="0.3">
      <c r="P221760" s="83"/>
    </row>
    <row r="221761" spans="16:16" x14ac:dyDescent="0.3">
      <c r="P221761" s="83"/>
    </row>
    <row r="221762" spans="16:16" x14ac:dyDescent="0.3">
      <c r="P221762" s="83"/>
    </row>
    <row r="221763" spans="16:16" x14ac:dyDescent="0.3">
      <c r="P221763" s="83"/>
    </row>
    <row r="221764" spans="16:16" x14ac:dyDescent="0.3">
      <c r="P221764" s="83"/>
    </row>
    <row r="221765" spans="16:16" x14ac:dyDescent="0.3">
      <c r="P221765" s="83"/>
    </row>
    <row r="221766" spans="16:16" x14ac:dyDescent="0.3">
      <c r="P221766" s="83"/>
    </row>
    <row r="221767" spans="16:16" x14ac:dyDescent="0.3">
      <c r="P221767" s="83"/>
    </row>
    <row r="221768" spans="16:16" x14ac:dyDescent="0.3">
      <c r="P221768" s="83"/>
    </row>
    <row r="221769" spans="16:16" x14ac:dyDescent="0.3">
      <c r="P221769" s="83"/>
    </row>
    <row r="221770" spans="16:16" x14ac:dyDescent="0.3">
      <c r="P221770" s="83"/>
    </row>
    <row r="221771" spans="16:16" x14ac:dyDescent="0.3">
      <c r="P221771" s="83"/>
    </row>
    <row r="221772" spans="16:16" x14ac:dyDescent="0.3">
      <c r="P221772" s="83"/>
    </row>
    <row r="221773" spans="16:16" x14ac:dyDescent="0.3">
      <c r="P221773" s="83"/>
    </row>
    <row r="221774" spans="16:16" x14ac:dyDescent="0.3">
      <c r="P221774" s="83"/>
    </row>
    <row r="221775" spans="16:16" x14ac:dyDescent="0.3">
      <c r="P221775" s="83"/>
    </row>
    <row r="221776" spans="16:16" x14ac:dyDescent="0.3">
      <c r="P221776" s="83"/>
    </row>
    <row r="221777" spans="16:16" x14ac:dyDescent="0.3">
      <c r="P221777" s="83"/>
    </row>
    <row r="221778" spans="16:16" x14ac:dyDescent="0.3">
      <c r="P221778" s="83"/>
    </row>
    <row r="221779" spans="16:16" x14ac:dyDescent="0.3">
      <c r="P221779" s="83"/>
    </row>
    <row r="221780" spans="16:16" x14ac:dyDescent="0.3">
      <c r="P221780" s="83"/>
    </row>
    <row r="221781" spans="16:16" x14ac:dyDescent="0.3">
      <c r="P221781" s="83"/>
    </row>
    <row r="221782" spans="16:16" x14ac:dyDescent="0.3">
      <c r="P221782" s="83"/>
    </row>
    <row r="221783" spans="16:16" x14ac:dyDescent="0.3">
      <c r="P221783" s="83"/>
    </row>
    <row r="221784" spans="16:16" x14ac:dyDescent="0.3">
      <c r="P221784" s="83"/>
    </row>
    <row r="221785" spans="16:16" x14ac:dyDescent="0.3">
      <c r="P221785" s="83"/>
    </row>
    <row r="221786" spans="16:16" x14ac:dyDescent="0.3">
      <c r="P221786" s="83"/>
    </row>
    <row r="221787" spans="16:16" x14ac:dyDescent="0.3">
      <c r="P221787" s="83"/>
    </row>
    <row r="221788" spans="16:16" x14ac:dyDescent="0.3">
      <c r="P221788" s="83"/>
    </row>
    <row r="221789" spans="16:16" x14ac:dyDescent="0.3">
      <c r="P221789" s="83"/>
    </row>
    <row r="221790" spans="16:16" x14ac:dyDescent="0.3">
      <c r="P221790" s="83"/>
    </row>
    <row r="221791" spans="16:16" x14ac:dyDescent="0.3">
      <c r="P221791" s="83"/>
    </row>
    <row r="221792" spans="16:16" x14ac:dyDescent="0.3">
      <c r="P221792" s="83"/>
    </row>
    <row r="221793" spans="16:16" x14ac:dyDescent="0.3">
      <c r="P221793" s="83"/>
    </row>
    <row r="221794" spans="16:16" x14ac:dyDescent="0.3">
      <c r="P221794" s="83"/>
    </row>
    <row r="221795" spans="16:16" x14ac:dyDescent="0.3">
      <c r="P221795" s="83"/>
    </row>
    <row r="221796" spans="16:16" x14ac:dyDescent="0.3">
      <c r="P221796" s="83"/>
    </row>
    <row r="221797" spans="16:16" x14ac:dyDescent="0.3">
      <c r="P221797" s="83"/>
    </row>
    <row r="221798" spans="16:16" x14ac:dyDescent="0.3">
      <c r="P221798" s="83"/>
    </row>
    <row r="221799" spans="16:16" x14ac:dyDescent="0.3">
      <c r="P221799" s="83"/>
    </row>
    <row r="221800" spans="16:16" x14ac:dyDescent="0.3">
      <c r="P221800" s="83"/>
    </row>
    <row r="221801" spans="16:16" x14ac:dyDescent="0.3">
      <c r="P221801" s="83"/>
    </row>
    <row r="221802" spans="16:16" x14ac:dyDescent="0.3">
      <c r="P221802" s="83"/>
    </row>
    <row r="221803" spans="16:16" x14ac:dyDescent="0.3">
      <c r="P221803" s="83"/>
    </row>
    <row r="221804" spans="16:16" x14ac:dyDescent="0.3">
      <c r="P221804" s="83"/>
    </row>
    <row r="221805" spans="16:16" x14ac:dyDescent="0.3">
      <c r="P221805" s="83"/>
    </row>
    <row r="221806" spans="16:16" x14ac:dyDescent="0.3">
      <c r="P221806" s="83"/>
    </row>
    <row r="221807" spans="16:16" x14ac:dyDescent="0.3">
      <c r="P221807" s="83"/>
    </row>
    <row r="221808" spans="16:16" x14ac:dyDescent="0.3">
      <c r="P221808" s="83"/>
    </row>
    <row r="221809" spans="16:16" x14ac:dyDescent="0.3">
      <c r="P221809" s="83"/>
    </row>
    <row r="221810" spans="16:16" x14ac:dyDescent="0.3">
      <c r="P221810" s="83"/>
    </row>
    <row r="221811" spans="16:16" x14ac:dyDescent="0.3">
      <c r="P221811" s="83"/>
    </row>
    <row r="221812" spans="16:16" x14ac:dyDescent="0.3">
      <c r="P221812" s="83"/>
    </row>
    <row r="221813" spans="16:16" x14ac:dyDescent="0.3">
      <c r="P221813" s="83"/>
    </row>
    <row r="221814" spans="16:16" x14ac:dyDescent="0.3">
      <c r="P221814" s="83"/>
    </row>
    <row r="221815" spans="16:16" x14ac:dyDescent="0.3">
      <c r="P221815" s="83"/>
    </row>
    <row r="221816" spans="16:16" x14ac:dyDescent="0.3">
      <c r="P221816" s="83"/>
    </row>
    <row r="221817" spans="16:16" x14ac:dyDescent="0.3">
      <c r="P221817" s="83"/>
    </row>
    <row r="221818" spans="16:16" x14ac:dyDescent="0.3">
      <c r="P221818" s="83"/>
    </row>
    <row r="221819" spans="16:16" x14ac:dyDescent="0.3">
      <c r="P221819" s="83"/>
    </row>
    <row r="221820" spans="16:16" x14ac:dyDescent="0.3">
      <c r="P221820" s="83"/>
    </row>
    <row r="221821" spans="16:16" x14ac:dyDescent="0.3">
      <c r="P221821" s="83"/>
    </row>
    <row r="221822" spans="16:16" x14ac:dyDescent="0.3">
      <c r="P221822" s="83"/>
    </row>
    <row r="221823" spans="16:16" x14ac:dyDescent="0.3">
      <c r="P221823" s="83"/>
    </row>
    <row r="221824" spans="16:16" x14ac:dyDescent="0.3">
      <c r="P221824" s="83"/>
    </row>
    <row r="221825" spans="16:16" x14ac:dyDescent="0.3">
      <c r="P221825" s="83"/>
    </row>
    <row r="221826" spans="16:16" x14ac:dyDescent="0.3">
      <c r="P221826" s="83"/>
    </row>
    <row r="221827" spans="16:16" x14ac:dyDescent="0.3">
      <c r="P221827" s="83"/>
    </row>
    <row r="221828" spans="16:16" x14ac:dyDescent="0.3">
      <c r="P221828" s="83"/>
    </row>
    <row r="221829" spans="16:16" x14ac:dyDescent="0.3">
      <c r="P221829" s="83"/>
    </row>
    <row r="221830" spans="16:16" x14ac:dyDescent="0.3">
      <c r="P221830" s="83"/>
    </row>
    <row r="221831" spans="16:16" x14ac:dyDescent="0.3">
      <c r="P221831" s="83"/>
    </row>
    <row r="221832" spans="16:16" x14ac:dyDescent="0.3">
      <c r="P221832" s="83"/>
    </row>
    <row r="221833" spans="16:16" x14ac:dyDescent="0.3">
      <c r="P221833" s="83"/>
    </row>
    <row r="221834" spans="16:16" x14ac:dyDescent="0.3">
      <c r="P221834" s="83"/>
    </row>
    <row r="221835" spans="16:16" x14ac:dyDescent="0.3">
      <c r="P221835" s="83"/>
    </row>
    <row r="221836" spans="16:16" x14ac:dyDescent="0.3">
      <c r="P221836" s="83"/>
    </row>
    <row r="221837" spans="16:16" x14ac:dyDescent="0.3">
      <c r="P221837" s="83"/>
    </row>
    <row r="221838" spans="16:16" x14ac:dyDescent="0.3">
      <c r="P221838" s="83"/>
    </row>
    <row r="221839" spans="16:16" x14ac:dyDescent="0.3">
      <c r="P221839" s="83"/>
    </row>
    <row r="221840" spans="16:16" x14ac:dyDescent="0.3">
      <c r="P221840" s="83"/>
    </row>
    <row r="221841" spans="16:16" x14ac:dyDescent="0.3">
      <c r="P221841" s="83"/>
    </row>
    <row r="221842" spans="16:16" x14ac:dyDescent="0.3">
      <c r="P221842" s="83"/>
    </row>
    <row r="221843" spans="16:16" x14ac:dyDescent="0.3">
      <c r="P221843" s="83"/>
    </row>
    <row r="221844" spans="16:16" x14ac:dyDescent="0.3">
      <c r="P221844" s="83"/>
    </row>
    <row r="221845" spans="16:16" x14ac:dyDescent="0.3">
      <c r="P221845" s="83"/>
    </row>
    <row r="221846" spans="16:16" x14ac:dyDescent="0.3">
      <c r="P221846" s="83"/>
    </row>
    <row r="221847" spans="16:16" x14ac:dyDescent="0.3">
      <c r="P221847" s="83"/>
    </row>
    <row r="221848" spans="16:16" x14ac:dyDescent="0.3">
      <c r="P221848" s="83"/>
    </row>
    <row r="221849" spans="16:16" x14ac:dyDescent="0.3">
      <c r="P221849" s="83"/>
    </row>
    <row r="221850" spans="16:16" x14ac:dyDescent="0.3">
      <c r="P221850" s="83"/>
    </row>
    <row r="221851" spans="16:16" x14ac:dyDescent="0.3">
      <c r="P221851" s="83"/>
    </row>
    <row r="221852" spans="16:16" x14ac:dyDescent="0.3">
      <c r="P221852" s="83"/>
    </row>
    <row r="221853" spans="16:16" x14ac:dyDescent="0.3">
      <c r="P221853" s="83"/>
    </row>
    <row r="221854" spans="16:16" x14ac:dyDescent="0.3">
      <c r="P221854" s="83"/>
    </row>
    <row r="221855" spans="16:16" x14ac:dyDescent="0.3">
      <c r="P221855" s="83"/>
    </row>
    <row r="221856" spans="16:16" x14ac:dyDescent="0.3">
      <c r="P221856" s="83"/>
    </row>
    <row r="221857" spans="16:16" x14ac:dyDescent="0.3">
      <c r="P221857" s="83"/>
    </row>
    <row r="221858" spans="16:16" x14ac:dyDescent="0.3">
      <c r="P221858" s="83"/>
    </row>
    <row r="221859" spans="16:16" x14ac:dyDescent="0.3">
      <c r="P221859" s="83"/>
    </row>
    <row r="221860" spans="16:16" x14ac:dyDescent="0.3">
      <c r="P221860" s="83"/>
    </row>
    <row r="221861" spans="16:16" x14ac:dyDescent="0.3">
      <c r="P221861" s="83"/>
    </row>
    <row r="221862" spans="16:16" x14ac:dyDescent="0.3">
      <c r="P221862" s="83"/>
    </row>
    <row r="221863" spans="16:16" x14ac:dyDescent="0.3">
      <c r="P221863" s="83"/>
    </row>
    <row r="221864" spans="16:16" x14ac:dyDescent="0.3">
      <c r="P221864" s="83"/>
    </row>
    <row r="221865" spans="16:16" x14ac:dyDescent="0.3">
      <c r="P221865" s="83"/>
    </row>
    <row r="221866" spans="16:16" x14ac:dyDescent="0.3">
      <c r="P221866" s="83"/>
    </row>
    <row r="221867" spans="16:16" x14ac:dyDescent="0.3">
      <c r="P221867" s="83"/>
    </row>
    <row r="221868" spans="16:16" x14ac:dyDescent="0.3">
      <c r="P221868" s="83"/>
    </row>
    <row r="221869" spans="16:16" x14ac:dyDescent="0.3">
      <c r="P221869" s="83"/>
    </row>
    <row r="221870" spans="16:16" x14ac:dyDescent="0.3">
      <c r="P221870" s="83"/>
    </row>
    <row r="221871" spans="16:16" x14ac:dyDescent="0.3">
      <c r="P221871" s="83"/>
    </row>
    <row r="221872" spans="16:16" x14ac:dyDescent="0.3">
      <c r="P221872" s="83"/>
    </row>
    <row r="221873" spans="16:16" x14ac:dyDescent="0.3">
      <c r="P221873" s="83"/>
    </row>
    <row r="221874" spans="16:16" x14ac:dyDescent="0.3">
      <c r="P221874" s="83"/>
    </row>
    <row r="221875" spans="16:16" x14ac:dyDescent="0.3">
      <c r="P221875" s="83"/>
    </row>
    <row r="221876" spans="16:16" x14ac:dyDescent="0.3">
      <c r="P221876" s="83"/>
    </row>
    <row r="221877" spans="16:16" x14ac:dyDescent="0.3">
      <c r="P221877" s="83"/>
    </row>
    <row r="221878" spans="16:16" x14ac:dyDescent="0.3">
      <c r="P221878" s="83"/>
    </row>
    <row r="221879" spans="16:16" x14ac:dyDescent="0.3">
      <c r="P221879" s="83"/>
    </row>
    <row r="221880" spans="16:16" x14ac:dyDescent="0.3">
      <c r="P221880" s="83"/>
    </row>
    <row r="221881" spans="16:16" x14ac:dyDescent="0.3">
      <c r="P221881" s="83"/>
    </row>
    <row r="221882" spans="16:16" x14ac:dyDescent="0.3">
      <c r="P221882" s="83"/>
    </row>
    <row r="221883" spans="16:16" x14ac:dyDescent="0.3">
      <c r="P221883" s="83"/>
    </row>
    <row r="221884" spans="16:16" x14ac:dyDescent="0.3">
      <c r="P221884" s="83"/>
    </row>
    <row r="221885" spans="16:16" x14ac:dyDescent="0.3">
      <c r="P221885" s="83"/>
    </row>
    <row r="221886" spans="16:16" x14ac:dyDescent="0.3">
      <c r="P221886" s="83"/>
    </row>
    <row r="221887" spans="16:16" x14ac:dyDescent="0.3">
      <c r="P221887" s="83"/>
    </row>
    <row r="221888" spans="16:16" x14ac:dyDescent="0.3">
      <c r="P221888" s="83"/>
    </row>
    <row r="221889" spans="16:16" x14ac:dyDescent="0.3">
      <c r="P221889" s="83"/>
    </row>
    <row r="221890" spans="16:16" x14ac:dyDescent="0.3">
      <c r="P221890" s="83"/>
    </row>
    <row r="221891" spans="16:16" x14ac:dyDescent="0.3">
      <c r="P221891" s="83"/>
    </row>
    <row r="221892" spans="16:16" x14ac:dyDescent="0.3">
      <c r="P221892" s="83"/>
    </row>
    <row r="221893" spans="16:16" x14ac:dyDescent="0.3">
      <c r="P221893" s="83"/>
    </row>
    <row r="221894" spans="16:16" x14ac:dyDescent="0.3">
      <c r="P221894" s="83"/>
    </row>
    <row r="221895" spans="16:16" x14ac:dyDescent="0.3">
      <c r="P221895" s="83"/>
    </row>
    <row r="221896" spans="16:16" x14ac:dyDescent="0.3">
      <c r="P221896" s="83"/>
    </row>
    <row r="221897" spans="16:16" x14ac:dyDescent="0.3">
      <c r="P221897" s="83"/>
    </row>
    <row r="221898" spans="16:16" x14ac:dyDescent="0.3">
      <c r="P221898" s="83"/>
    </row>
    <row r="221899" spans="16:16" x14ac:dyDescent="0.3">
      <c r="P221899" s="83"/>
    </row>
    <row r="221900" spans="16:16" x14ac:dyDescent="0.3">
      <c r="P221900" s="83"/>
    </row>
    <row r="221901" spans="16:16" x14ac:dyDescent="0.3">
      <c r="P221901" s="83"/>
    </row>
    <row r="221902" spans="16:16" x14ac:dyDescent="0.3">
      <c r="P221902" s="83"/>
    </row>
    <row r="221903" spans="16:16" x14ac:dyDescent="0.3">
      <c r="P221903" s="83"/>
    </row>
    <row r="221904" spans="16:16" x14ac:dyDescent="0.3">
      <c r="P221904" s="83"/>
    </row>
    <row r="221905" spans="16:16" x14ac:dyDescent="0.3">
      <c r="P221905" s="83"/>
    </row>
    <row r="221906" spans="16:16" x14ac:dyDescent="0.3">
      <c r="P221906" s="83"/>
    </row>
    <row r="221907" spans="16:16" x14ac:dyDescent="0.3">
      <c r="P221907" s="83"/>
    </row>
    <row r="221908" spans="16:16" x14ac:dyDescent="0.3">
      <c r="P221908" s="83"/>
    </row>
    <row r="221909" spans="16:16" x14ac:dyDescent="0.3">
      <c r="P221909" s="83"/>
    </row>
    <row r="221910" spans="16:16" x14ac:dyDescent="0.3">
      <c r="P221910" s="83"/>
    </row>
    <row r="221911" spans="16:16" x14ac:dyDescent="0.3">
      <c r="P221911" s="83"/>
    </row>
    <row r="221912" spans="16:16" x14ac:dyDescent="0.3">
      <c r="P221912" s="83"/>
    </row>
    <row r="221913" spans="16:16" x14ac:dyDescent="0.3">
      <c r="P221913" s="83"/>
    </row>
    <row r="221914" spans="16:16" x14ac:dyDescent="0.3">
      <c r="P221914" s="83"/>
    </row>
    <row r="221915" spans="16:16" x14ac:dyDescent="0.3">
      <c r="P221915" s="83"/>
    </row>
    <row r="221916" spans="16:16" x14ac:dyDescent="0.3">
      <c r="P221916" s="83"/>
    </row>
    <row r="221917" spans="16:16" x14ac:dyDescent="0.3">
      <c r="P221917" s="83"/>
    </row>
    <row r="221918" spans="16:16" x14ac:dyDescent="0.3">
      <c r="P221918" s="83"/>
    </row>
    <row r="221919" spans="16:16" x14ac:dyDescent="0.3">
      <c r="P221919" s="83"/>
    </row>
    <row r="221920" spans="16:16" x14ac:dyDescent="0.3">
      <c r="P221920" s="83"/>
    </row>
    <row r="221921" spans="16:16" x14ac:dyDescent="0.3">
      <c r="P221921" s="83"/>
    </row>
    <row r="221922" spans="16:16" x14ac:dyDescent="0.3">
      <c r="P221922" s="83"/>
    </row>
    <row r="221923" spans="16:16" x14ac:dyDescent="0.3">
      <c r="P221923" s="83"/>
    </row>
    <row r="221924" spans="16:16" x14ac:dyDescent="0.3">
      <c r="P221924" s="83"/>
    </row>
    <row r="221925" spans="16:16" x14ac:dyDescent="0.3">
      <c r="P221925" s="83"/>
    </row>
    <row r="221926" spans="16:16" x14ac:dyDescent="0.3">
      <c r="P221926" s="83"/>
    </row>
    <row r="221927" spans="16:16" x14ac:dyDescent="0.3">
      <c r="P221927" s="83"/>
    </row>
    <row r="221928" spans="16:16" x14ac:dyDescent="0.3">
      <c r="P221928" s="83"/>
    </row>
    <row r="221929" spans="16:16" x14ac:dyDescent="0.3">
      <c r="P221929" s="83"/>
    </row>
    <row r="221930" spans="16:16" x14ac:dyDescent="0.3">
      <c r="P221930" s="83"/>
    </row>
    <row r="221931" spans="16:16" x14ac:dyDescent="0.3">
      <c r="P221931" s="83"/>
    </row>
    <row r="221932" spans="16:16" x14ac:dyDescent="0.3">
      <c r="P221932" s="83"/>
    </row>
    <row r="221933" spans="16:16" x14ac:dyDescent="0.3">
      <c r="P221933" s="83"/>
    </row>
    <row r="221934" spans="16:16" x14ac:dyDescent="0.3">
      <c r="P221934" s="83"/>
    </row>
    <row r="221935" spans="16:16" x14ac:dyDescent="0.3">
      <c r="P221935" s="83"/>
    </row>
    <row r="221936" spans="16:16" x14ac:dyDescent="0.3">
      <c r="P221936" s="83"/>
    </row>
    <row r="221937" spans="16:16" x14ac:dyDescent="0.3">
      <c r="P221937" s="83"/>
    </row>
    <row r="221938" spans="16:16" x14ac:dyDescent="0.3">
      <c r="P221938" s="83"/>
    </row>
    <row r="221939" spans="16:16" x14ac:dyDescent="0.3">
      <c r="P221939" s="83"/>
    </row>
    <row r="221940" spans="16:16" x14ac:dyDescent="0.3">
      <c r="P221940" s="83"/>
    </row>
    <row r="221941" spans="16:16" x14ac:dyDescent="0.3">
      <c r="P221941" s="83"/>
    </row>
    <row r="221942" spans="16:16" x14ac:dyDescent="0.3">
      <c r="P221942" s="83"/>
    </row>
    <row r="221943" spans="16:16" x14ac:dyDescent="0.3">
      <c r="P221943" s="83"/>
    </row>
    <row r="221944" spans="16:16" x14ac:dyDescent="0.3">
      <c r="P221944" s="83"/>
    </row>
    <row r="221945" spans="16:16" x14ac:dyDescent="0.3">
      <c r="P221945" s="83"/>
    </row>
    <row r="221946" spans="16:16" x14ac:dyDescent="0.3">
      <c r="P221946" s="83"/>
    </row>
    <row r="221947" spans="16:16" x14ac:dyDescent="0.3">
      <c r="P221947" s="83"/>
    </row>
    <row r="221948" spans="16:16" x14ac:dyDescent="0.3">
      <c r="P221948" s="83"/>
    </row>
    <row r="221949" spans="16:16" x14ac:dyDescent="0.3">
      <c r="P221949" s="83"/>
    </row>
    <row r="221950" spans="16:16" x14ac:dyDescent="0.3">
      <c r="P221950" s="83"/>
    </row>
    <row r="221951" spans="16:16" x14ac:dyDescent="0.3">
      <c r="P221951" s="83"/>
    </row>
    <row r="221952" spans="16:16" x14ac:dyDescent="0.3">
      <c r="P221952" s="83"/>
    </row>
    <row r="221953" spans="16:16" x14ac:dyDescent="0.3">
      <c r="P221953" s="83"/>
    </row>
    <row r="221954" spans="16:16" x14ac:dyDescent="0.3">
      <c r="P221954" s="83"/>
    </row>
    <row r="221955" spans="16:16" x14ac:dyDescent="0.3">
      <c r="P221955" s="83"/>
    </row>
    <row r="221956" spans="16:16" x14ac:dyDescent="0.3">
      <c r="P221956" s="83"/>
    </row>
    <row r="221957" spans="16:16" x14ac:dyDescent="0.3">
      <c r="P221957" s="83"/>
    </row>
    <row r="221958" spans="16:16" x14ac:dyDescent="0.3">
      <c r="P221958" s="83"/>
    </row>
    <row r="221959" spans="16:16" x14ac:dyDescent="0.3">
      <c r="P221959" s="83"/>
    </row>
    <row r="221960" spans="16:16" x14ac:dyDescent="0.3">
      <c r="P221960" s="83"/>
    </row>
    <row r="221961" spans="16:16" x14ac:dyDescent="0.3">
      <c r="P221961" s="83"/>
    </row>
    <row r="221962" spans="16:16" x14ac:dyDescent="0.3">
      <c r="P221962" s="83"/>
    </row>
    <row r="221963" spans="16:16" x14ac:dyDescent="0.3">
      <c r="P221963" s="83"/>
    </row>
    <row r="221964" spans="16:16" x14ac:dyDescent="0.3">
      <c r="P221964" s="83"/>
    </row>
    <row r="221965" spans="16:16" x14ac:dyDescent="0.3">
      <c r="P221965" s="83"/>
    </row>
    <row r="221966" spans="16:16" x14ac:dyDescent="0.3">
      <c r="P221966" s="83"/>
    </row>
    <row r="221967" spans="16:16" x14ac:dyDescent="0.3">
      <c r="P221967" s="83"/>
    </row>
    <row r="221968" spans="16:16" x14ac:dyDescent="0.3">
      <c r="P221968" s="83"/>
    </row>
    <row r="221969" spans="16:16" x14ac:dyDescent="0.3">
      <c r="P221969" s="83"/>
    </row>
    <row r="221970" spans="16:16" x14ac:dyDescent="0.3">
      <c r="P221970" s="83"/>
    </row>
    <row r="221971" spans="16:16" x14ac:dyDescent="0.3">
      <c r="P221971" s="83"/>
    </row>
    <row r="221972" spans="16:16" x14ac:dyDescent="0.3">
      <c r="P221972" s="83"/>
    </row>
    <row r="221973" spans="16:16" x14ac:dyDescent="0.3">
      <c r="P221973" s="83"/>
    </row>
    <row r="221974" spans="16:16" x14ac:dyDescent="0.3">
      <c r="P221974" s="83"/>
    </row>
    <row r="221975" spans="16:16" x14ac:dyDescent="0.3">
      <c r="P221975" s="83"/>
    </row>
    <row r="221976" spans="16:16" x14ac:dyDescent="0.3">
      <c r="P221976" s="83"/>
    </row>
    <row r="221977" spans="16:16" x14ac:dyDescent="0.3">
      <c r="P221977" s="83"/>
    </row>
    <row r="221978" spans="16:16" x14ac:dyDescent="0.3">
      <c r="P221978" s="83"/>
    </row>
    <row r="221979" spans="16:16" x14ac:dyDescent="0.3">
      <c r="P221979" s="83"/>
    </row>
    <row r="221980" spans="16:16" x14ac:dyDescent="0.3">
      <c r="P221980" s="83"/>
    </row>
    <row r="221981" spans="16:16" x14ac:dyDescent="0.3">
      <c r="P221981" s="83"/>
    </row>
    <row r="221982" spans="16:16" x14ac:dyDescent="0.3">
      <c r="P221982" s="83"/>
    </row>
    <row r="221983" spans="16:16" x14ac:dyDescent="0.3">
      <c r="P221983" s="83"/>
    </row>
    <row r="221984" spans="16:16" x14ac:dyDescent="0.3">
      <c r="P221984" s="83"/>
    </row>
    <row r="221985" spans="16:16" x14ac:dyDescent="0.3">
      <c r="P221985" s="83"/>
    </row>
    <row r="221986" spans="16:16" x14ac:dyDescent="0.3">
      <c r="P221986" s="83"/>
    </row>
    <row r="221987" spans="16:16" x14ac:dyDescent="0.3">
      <c r="P221987" s="83"/>
    </row>
    <row r="221988" spans="16:16" x14ac:dyDescent="0.3">
      <c r="P221988" s="83"/>
    </row>
    <row r="221989" spans="16:16" x14ac:dyDescent="0.3">
      <c r="P221989" s="83"/>
    </row>
    <row r="221990" spans="16:16" x14ac:dyDescent="0.3">
      <c r="P221990" s="83"/>
    </row>
    <row r="221991" spans="16:16" x14ac:dyDescent="0.3">
      <c r="P221991" s="83"/>
    </row>
    <row r="221992" spans="16:16" x14ac:dyDescent="0.3">
      <c r="P221992" s="83"/>
    </row>
    <row r="221993" spans="16:16" x14ac:dyDescent="0.3">
      <c r="P221993" s="83"/>
    </row>
    <row r="221994" spans="16:16" x14ac:dyDescent="0.3">
      <c r="P221994" s="83"/>
    </row>
    <row r="221995" spans="16:16" x14ac:dyDescent="0.3">
      <c r="P221995" s="83"/>
    </row>
    <row r="221996" spans="16:16" x14ac:dyDescent="0.3">
      <c r="P221996" s="83"/>
    </row>
    <row r="221997" spans="16:16" x14ac:dyDescent="0.3">
      <c r="P221997" s="83"/>
    </row>
    <row r="221998" spans="16:16" x14ac:dyDescent="0.3">
      <c r="P221998" s="83"/>
    </row>
    <row r="221999" spans="16:16" x14ac:dyDescent="0.3">
      <c r="P221999" s="83"/>
    </row>
    <row r="222000" spans="16:16" x14ac:dyDescent="0.3">
      <c r="P222000" s="83"/>
    </row>
    <row r="222001" spans="16:16" x14ac:dyDescent="0.3">
      <c r="P222001" s="83"/>
    </row>
    <row r="222002" spans="16:16" x14ac:dyDescent="0.3">
      <c r="P222002" s="83"/>
    </row>
    <row r="222003" spans="16:16" x14ac:dyDescent="0.3">
      <c r="P222003" s="83"/>
    </row>
    <row r="222004" spans="16:16" x14ac:dyDescent="0.3">
      <c r="P222004" s="83"/>
    </row>
    <row r="222005" spans="16:16" x14ac:dyDescent="0.3">
      <c r="P222005" s="83"/>
    </row>
    <row r="222006" spans="16:16" x14ac:dyDescent="0.3">
      <c r="P222006" s="83"/>
    </row>
    <row r="222007" spans="16:16" x14ac:dyDescent="0.3">
      <c r="P222007" s="83"/>
    </row>
    <row r="222008" spans="16:16" x14ac:dyDescent="0.3">
      <c r="P222008" s="83"/>
    </row>
    <row r="222009" spans="16:16" x14ac:dyDescent="0.3">
      <c r="P222009" s="83"/>
    </row>
    <row r="222010" spans="16:16" x14ac:dyDescent="0.3">
      <c r="P222010" s="83"/>
    </row>
    <row r="222011" spans="16:16" x14ac:dyDescent="0.3">
      <c r="P222011" s="83"/>
    </row>
    <row r="222012" spans="16:16" x14ac:dyDescent="0.3">
      <c r="P222012" s="83"/>
    </row>
    <row r="222013" spans="16:16" x14ac:dyDescent="0.3">
      <c r="P222013" s="83"/>
    </row>
    <row r="222014" spans="16:16" x14ac:dyDescent="0.3">
      <c r="P222014" s="83"/>
    </row>
    <row r="222015" spans="16:16" x14ac:dyDescent="0.3">
      <c r="P222015" s="83"/>
    </row>
    <row r="222016" spans="16:16" x14ac:dyDescent="0.3">
      <c r="P222016" s="83"/>
    </row>
    <row r="222017" spans="16:16" x14ac:dyDescent="0.3">
      <c r="P222017" s="83"/>
    </row>
    <row r="222018" spans="16:16" x14ac:dyDescent="0.3">
      <c r="P222018" s="83"/>
    </row>
    <row r="222019" spans="16:16" x14ac:dyDescent="0.3">
      <c r="P222019" s="83"/>
    </row>
    <row r="222020" spans="16:16" x14ac:dyDescent="0.3">
      <c r="P222020" s="83"/>
    </row>
    <row r="222021" spans="16:16" x14ac:dyDescent="0.3">
      <c r="P222021" s="83"/>
    </row>
    <row r="222022" spans="16:16" x14ac:dyDescent="0.3">
      <c r="P222022" s="83"/>
    </row>
    <row r="222023" spans="16:16" x14ac:dyDescent="0.3">
      <c r="P222023" s="83"/>
    </row>
    <row r="222024" spans="16:16" x14ac:dyDescent="0.3">
      <c r="P222024" s="83"/>
    </row>
    <row r="222025" spans="16:16" x14ac:dyDescent="0.3">
      <c r="P222025" s="83"/>
    </row>
    <row r="222026" spans="16:16" x14ac:dyDescent="0.3">
      <c r="P222026" s="83"/>
    </row>
    <row r="222027" spans="16:16" x14ac:dyDescent="0.3">
      <c r="P222027" s="83"/>
    </row>
    <row r="222028" spans="16:16" x14ac:dyDescent="0.3">
      <c r="P222028" s="83"/>
    </row>
    <row r="222029" spans="16:16" x14ac:dyDescent="0.3">
      <c r="P222029" s="83"/>
    </row>
    <row r="222030" spans="16:16" x14ac:dyDescent="0.3">
      <c r="P222030" s="83"/>
    </row>
    <row r="222031" spans="16:16" x14ac:dyDescent="0.3">
      <c r="P222031" s="83"/>
    </row>
    <row r="222032" spans="16:16" x14ac:dyDescent="0.3">
      <c r="P222032" s="83"/>
    </row>
    <row r="222033" spans="16:16" x14ac:dyDescent="0.3">
      <c r="P222033" s="83"/>
    </row>
    <row r="222034" spans="16:16" x14ac:dyDescent="0.3">
      <c r="P222034" s="83"/>
    </row>
    <row r="222035" spans="16:16" x14ac:dyDescent="0.3">
      <c r="P222035" s="83"/>
    </row>
    <row r="222036" spans="16:16" x14ac:dyDescent="0.3">
      <c r="P222036" s="83"/>
    </row>
    <row r="222037" spans="16:16" x14ac:dyDescent="0.3">
      <c r="P222037" s="83"/>
    </row>
    <row r="222038" spans="16:16" x14ac:dyDescent="0.3">
      <c r="P222038" s="83"/>
    </row>
    <row r="222039" spans="16:16" x14ac:dyDescent="0.3">
      <c r="P222039" s="83"/>
    </row>
    <row r="222040" spans="16:16" x14ac:dyDescent="0.3">
      <c r="P222040" s="83"/>
    </row>
    <row r="222041" spans="16:16" x14ac:dyDescent="0.3">
      <c r="P222041" s="83"/>
    </row>
    <row r="222042" spans="16:16" x14ac:dyDescent="0.3">
      <c r="P222042" s="83"/>
    </row>
    <row r="222043" spans="16:16" x14ac:dyDescent="0.3">
      <c r="P222043" s="83"/>
    </row>
    <row r="222044" spans="16:16" x14ac:dyDescent="0.3">
      <c r="P222044" s="83"/>
    </row>
    <row r="222045" spans="16:16" x14ac:dyDescent="0.3">
      <c r="P222045" s="83"/>
    </row>
    <row r="222046" spans="16:16" x14ac:dyDescent="0.3">
      <c r="P222046" s="83"/>
    </row>
    <row r="222047" spans="16:16" x14ac:dyDescent="0.3">
      <c r="P222047" s="83"/>
    </row>
    <row r="222048" spans="16:16" x14ac:dyDescent="0.3">
      <c r="P222048" s="83"/>
    </row>
    <row r="222049" spans="16:16" x14ac:dyDescent="0.3">
      <c r="P222049" s="83"/>
    </row>
    <row r="222050" spans="16:16" x14ac:dyDescent="0.3">
      <c r="P222050" s="83"/>
    </row>
    <row r="222051" spans="16:16" x14ac:dyDescent="0.3">
      <c r="P222051" s="83"/>
    </row>
    <row r="222052" spans="16:16" x14ac:dyDescent="0.3">
      <c r="P222052" s="83"/>
    </row>
    <row r="222053" spans="16:16" x14ac:dyDescent="0.3">
      <c r="P222053" s="83"/>
    </row>
    <row r="222054" spans="16:16" x14ac:dyDescent="0.3">
      <c r="P222054" s="83"/>
    </row>
    <row r="222055" spans="16:16" x14ac:dyDescent="0.3">
      <c r="P222055" s="83"/>
    </row>
    <row r="222056" spans="16:16" x14ac:dyDescent="0.3">
      <c r="P222056" s="83"/>
    </row>
    <row r="222057" spans="16:16" x14ac:dyDescent="0.3">
      <c r="P222057" s="83"/>
    </row>
    <row r="222058" spans="16:16" x14ac:dyDescent="0.3">
      <c r="P222058" s="83"/>
    </row>
    <row r="222059" spans="16:16" x14ac:dyDescent="0.3">
      <c r="P222059" s="83"/>
    </row>
    <row r="222060" spans="16:16" x14ac:dyDescent="0.3">
      <c r="P222060" s="83"/>
    </row>
    <row r="222061" spans="16:16" x14ac:dyDescent="0.3">
      <c r="P222061" s="83"/>
    </row>
    <row r="222062" spans="16:16" x14ac:dyDescent="0.3">
      <c r="P222062" s="83"/>
    </row>
    <row r="222063" spans="16:16" x14ac:dyDescent="0.3">
      <c r="P222063" s="83"/>
    </row>
    <row r="222064" spans="16:16" x14ac:dyDescent="0.3">
      <c r="P222064" s="83"/>
    </row>
    <row r="222065" spans="16:16" x14ac:dyDescent="0.3">
      <c r="P222065" s="83"/>
    </row>
    <row r="222066" spans="16:16" x14ac:dyDescent="0.3">
      <c r="P222066" s="83"/>
    </row>
    <row r="222067" spans="16:16" x14ac:dyDescent="0.3">
      <c r="P222067" s="83"/>
    </row>
    <row r="222068" spans="16:16" x14ac:dyDescent="0.3">
      <c r="P222068" s="83"/>
    </row>
    <row r="222069" spans="16:16" x14ac:dyDescent="0.3">
      <c r="P222069" s="83"/>
    </row>
    <row r="222070" spans="16:16" x14ac:dyDescent="0.3">
      <c r="P222070" s="83"/>
    </row>
    <row r="222071" spans="16:16" x14ac:dyDescent="0.3">
      <c r="P222071" s="83"/>
    </row>
    <row r="222072" spans="16:16" x14ac:dyDescent="0.3">
      <c r="P222072" s="83"/>
    </row>
    <row r="222073" spans="16:16" x14ac:dyDescent="0.3">
      <c r="P222073" s="83"/>
    </row>
    <row r="222074" spans="16:16" x14ac:dyDescent="0.3">
      <c r="P222074" s="83"/>
    </row>
    <row r="222075" spans="16:16" x14ac:dyDescent="0.3">
      <c r="P222075" s="83"/>
    </row>
    <row r="222076" spans="16:16" x14ac:dyDescent="0.3">
      <c r="P222076" s="83"/>
    </row>
    <row r="222077" spans="16:16" x14ac:dyDescent="0.3">
      <c r="P222077" s="83"/>
    </row>
    <row r="222078" spans="16:16" x14ac:dyDescent="0.3">
      <c r="P222078" s="83"/>
    </row>
    <row r="222079" spans="16:16" x14ac:dyDescent="0.3">
      <c r="P222079" s="83"/>
    </row>
    <row r="222080" spans="16:16" x14ac:dyDescent="0.3">
      <c r="P222080" s="83"/>
    </row>
    <row r="222081" spans="16:16" x14ac:dyDescent="0.3">
      <c r="P222081" s="83"/>
    </row>
    <row r="222082" spans="16:16" x14ac:dyDescent="0.3">
      <c r="P222082" s="83"/>
    </row>
    <row r="222083" spans="16:16" x14ac:dyDescent="0.3">
      <c r="P222083" s="83"/>
    </row>
    <row r="222084" spans="16:16" x14ac:dyDescent="0.3">
      <c r="P222084" s="83"/>
    </row>
    <row r="222085" spans="16:16" x14ac:dyDescent="0.3">
      <c r="P222085" s="83"/>
    </row>
    <row r="222086" spans="16:16" x14ac:dyDescent="0.3">
      <c r="P222086" s="83"/>
    </row>
    <row r="222087" spans="16:16" x14ac:dyDescent="0.3">
      <c r="P222087" s="83"/>
    </row>
    <row r="222088" spans="16:16" x14ac:dyDescent="0.3">
      <c r="P222088" s="83"/>
    </row>
    <row r="222089" spans="16:16" x14ac:dyDescent="0.3">
      <c r="P222089" s="83"/>
    </row>
    <row r="222090" spans="16:16" x14ac:dyDescent="0.3">
      <c r="P222090" s="83"/>
    </row>
    <row r="222091" spans="16:16" x14ac:dyDescent="0.3">
      <c r="P222091" s="83"/>
    </row>
    <row r="222092" spans="16:16" x14ac:dyDescent="0.3">
      <c r="P222092" s="83"/>
    </row>
    <row r="222093" spans="16:16" x14ac:dyDescent="0.3">
      <c r="P222093" s="83"/>
    </row>
    <row r="222094" spans="16:16" x14ac:dyDescent="0.3">
      <c r="P222094" s="83"/>
    </row>
    <row r="222095" spans="16:16" x14ac:dyDescent="0.3">
      <c r="P222095" s="83"/>
    </row>
    <row r="222096" spans="16:16" x14ac:dyDescent="0.3">
      <c r="P222096" s="83"/>
    </row>
    <row r="222097" spans="16:16" x14ac:dyDescent="0.3">
      <c r="P222097" s="83"/>
    </row>
    <row r="222098" spans="16:16" x14ac:dyDescent="0.3">
      <c r="P222098" s="83"/>
    </row>
    <row r="222099" spans="16:16" x14ac:dyDescent="0.3">
      <c r="P222099" s="83"/>
    </row>
    <row r="222100" spans="16:16" x14ac:dyDescent="0.3">
      <c r="P222100" s="83"/>
    </row>
    <row r="222101" spans="16:16" x14ac:dyDescent="0.3">
      <c r="P222101" s="83"/>
    </row>
    <row r="222102" spans="16:16" x14ac:dyDescent="0.3">
      <c r="P222102" s="83"/>
    </row>
    <row r="222103" spans="16:16" x14ac:dyDescent="0.3">
      <c r="P222103" s="83"/>
    </row>
    <row r="222104" spans="16:16" x14ac:dyDescent="0.3">
      <c r="P222104" s="83"/>
    </row>
    <row r="222105" spans="16:16" x14ac:dyDescent="0.3">
      <c r="P222105" s="83"/>
    </row>
    <row r="222106" spans="16:16" x14ac:dyDescent="0.3">
      <c r="P222106" s="83"/>
    </row>
    <row r="222107" spans="16:16" x14ac:dyDescent="0.3">
      <c r="P222107" s="83"/>
    </row>
    <row r="222108" spans="16:16" x14ac:dyDescent="0.3">
      <c r="P222108" s="83"/>
    </row>
    <row r="222109" spans="16:16" x14ac:dyDescent="0.3">
      <c r="P222109" s="83"/>
    </row>
    <row r="222110" spans="16:16" x14ac:dyDescent="0.3">
      <c r="P222110" s="83"/>
    </row>
    <row r="222111" spans="16:16" x14ac:dyDescent="0.3">
      <c r="P222111" s="83"/>
    </row>
    <row r="222112" spans="16:16" x14ac:dyDescent="0.3">
      <c r="P222112" s="83"/>
    </row>
    <row r="222113" spans="16:16" x14ac:dyDescent="0.3">
      <c r="P222113" s="83"/>
    </row>
    <row r="222114" spans="16:16" x14ac:dyDescent="0.3">
      <c r="P222114" s="83"/>
    </row>
    <row r="222115" spans="16:16" x14ac:dyDescent="0.3">
      <c r="P222115" s="83"/>
    </row>
    <row r="222116" spans="16:16" x14ac:dyDescent="0.3">
      <c r="P222116" s="83"/>
    </row>
    <row r="222117" spans="16:16" x14ac:dyDescent="0.3">
      <c r="P222117" s="83"/>
    </row>
    <row r="222118" spans="16:16" x14ac:dyDescent="0.3">
      <c r="P222118" s="83"/>
    </row>
    <row r="222119" spans="16:16" x14ac:dyDescent="0.3">
      <c r="P222119" s="83"/>
    </row>
    <row r="222120" spans="16:16" x14ac:dyDescent="0.3">
      <c r="P222120" s="83"/>
    </row>
    <row r="222121" spans="16:16" x14ac:dyDescent="0.3">
      <c r="P222121" s="83"/>
    </row>
    <row r="222122" spans="16:16" x14ac:dyDescent="0.3">
      <c r="P222122" s="83"/>
    </row>
    <row r="222123" spans="16:16" x14ac:dyDescent="0.3">
      <c r="P222123" s="83"/>
    </row>
    <row r="222124" spans="16:16" x14ac:dyDescent="0.3">
      <c r="P222124" s="83"/>
    </row>
    <row r="222125" spans="16:16" x14ac:dyDescent="0.3">
      <c r="P222125" s="83"/>
    </row>
    <row r="222126" spans="16:16" x14ac:dyDescent="0.3">
      <c r="P222126" s="83"/>
    </row>
    <row r="222127" spans="16:16" x14ac:dyDescent="0.3">
      <c r="P222127" s="83"/>
    </row>
    <row r="222128" spans="16:16" x14ac:dyDescent="0.3">
      <c r="P222128" s="83"/>
    </row>
    <row r="222129" spans="16:16" x14ac:dyDescent="0.3">
      <c r="P222129" s="83"/>
    </row>
    <row r="222130" spans="16:16" x14ac:dyDescent="0.3">
      <c r="P222130" s="83"/>
    </row>
    <row r="222131" spans="16:16" x14ac:dyDescent="0.3">
      <c r="P222131" s="83"/>
    </row>
    <row r="222132" spans="16:16" x14ac:dyDescent="0.3">
      <c r="P222132" s="83"/>
    </row>
    <row r="222133" spans="16:16" x14ac:dyDescent="0.3">
      <c r="P222133" s="83"/>
    </row>
    <row r="222134" spans="16:16" x14ac:dyDescent="0.3">
      <c r="P222134" s="83"/>
    </row>
    <row r="222135" spans="16:16" x14ac:dyDescent="0.3">
      <c r="P222135" s="83"/>
    </row>
    <row r="222136" spans="16:16" x14ac:dyDescent="0.3">
      <c r="P222136" s="83"/>
    </row>
    <row r="222137" spans="16:16" x14ac:dyDescent="0.3">
      <c r="P222137" s="83"/>
    </row>
    <row r="222138" spans="16:16" x14ac:dyDescent="0.3">
      <c r="P222138" s="83"/>
    </row>
    <row r="222139" spans="16:16" x14ac:dyDescent="0.3">
      <c r="P222139" s="83"/>
    </row>
    <row r="222140" spans="16:16" x14ac:dyDescent="0.3">
      <c r="P222140" s="83"/>
    </row>
    <row r="222141" spans="16:16" x14ac:dyDescent="0.3">
      <c r="P222141" s="83"/>
    </row>
    <row r="222142" spans="16:16" x14ac:dyDescent="0.3">
      <c r="P222142" s="83"/>
    </row>
    <row r="222143" spans="16:16" x14ac:dyDescent="0.3">
      <c r="P222143" s="83"/>
    </row>
    <row r="222144" spans="16:16" x14ac:dyDescent="0.3">
      <c r="P222144" s="83"/>
    </row>
    <row r="222145" spans="16:16" x14ac:dyDescent="0.3">
      <c r="P222145" s="83"/>
    </row>
    <row r="222146" spans="16:16" x14ac:dyDescent="0.3">
      <c r="P222146" s="83"/>
    </row>
    <row r="222147" spans="16:16" x14ac:dyDescent="0.3">
      <c r="P222147" s="83"/>
    </row>
    <row r="222148" spans="16:16" x14ac:dyDescent="0.3">
      <c r="P222148" s="83"/>
    </row>
    <row r="222149" spans="16:16" x14ac:dyDescent="0.3">
      <c r="P222149" s="83"/>
    </row>
    <row r="222150" spans="16:16" x14ac:dyDescent="0.3">
      <c r="P222150" s="83"/>
    </row>
    <row r="222151" spans="16:16" x14ac:dyDescent="0.3">
      <c r="P222151" s="83"/>
    </row>
    <row r="222152" spans="16:16" x14ac:dyDescent="0.3">
      <c r="P222152" s="83"/>
    </row>
    <row r="222153" spans="16:16" x14ac:dyDescent="0.3">
      <c r="P222153" s="83"/>
    </row>
    <row r="222154" spans="16:16" x14ac:dyDescent="0.3">
      <c r="P222154" s="83"/>
    </row>
    <row r="222155" spans="16:16" x14ac:dyDescent="0.3">
      <c r="P222155" s="83"/>
    </row>
    <row r="222156" spans="16:16" x14ac:dyDescent="0.3">
      <c r="P222156" s="83"/>
    </row>
    <row r="222157" spans="16:16" x14ac:dyDescent="0.3">
      <c r="P222157" s="83"/>
    </row>
    <row r="222158" spans="16:16" x14ac:dyDescent="0.3">
      <c r="P222158" s="83"/>
    </row>
    <row r="222159" spans="16:16" x14ac:dyDescent="0.3">
      <c r="P222159" s="83"/>
    </row>
    <row r="222160" spans="16:16" x14ac:dyDescent="0.3">
      <c r="P222160" s="83"/>
    </row>
    <row r="222161" spans="16:16" x14ac:dyDescent="0.3">
      <c r="P222161" s="83"/>
    </row>
    <row r="222162" spans="16:16" x14ac:dyDescent="0.3">
      <c r="P222162" s="83"/>
    </row>
    <row r="222163" spans="16:16" x14ac:dyDescent="0.3">
      <c r="P222163" s="83"/>
    </row>
    <row r="222164" spans="16:16" x14ac:dyDescent="0.3">
      <c r="P222164" s="83"/>
    </row>
    <row r="222165" spans="16:16" x14ac:dyDescent="0.3">
      <c r="P222165" s="83"/>
    </row>
    <row r="222166" spans="16:16" x14ac:dyDescent="0.3">
      <c r="P222166" s="83"/>
    </row>
    <row r="222167" spans="16:16" x14ac:dyDescent="0.3">
      <c r="P222167" s="83"/>
    </row>
    <row r="222168" spans="16:16" x14ac:dyDescent="0.3">
      <c r="P222168" s="83"/>
    </row>
    <row r="222169" spans="16:16" x14ac:dyDescent="0.3">
      <c r="P222169" s="83"/>
    </row>
    <row r="222170" spans="16:16" x14ac:dyDescent="0.3">
      <c r="P222170" s="83"/>
    </row>
    <row r="222171" spans="16:16" x14ac:dyDescent="0.3">
      <c r="P222171" s="83"/>
    </row>
    <row r="222172" spans="16:16" x14ac:dyDescent="0.3">
      <c r="P222172" s="83"/>
    </row>
    <row r="222173" spans="16:16" x14ac:dyDescent="0.3">
      <c r="P222173" s="83"/>
    </row>
    <row r="222174" spans="16:16" x14ac:dyDescent="0.3">
      <c r="P222174" s="83"/>
    </row>
    <row r="222175" spans="16:16" x14ac:dyDescent="0.3">
      <c r="P222175" s="83"/>
    </row>
    <row r="222176" spans="16:16" x14ac:dyDescent="0.3">
      <c r="P222176" s="83"/>
    </row>
    <row r="222177" spans="16:16" x14ac:dyDescent="0.3">
      <c r="P222177" s="83"/>
    </row>
    <row r="222178" spans="16:16" x14ac:dyDescent="0.3">
      <c r="P222178" s="83"/>
    </row>
    <row r="222179" spans="16:16" x14ac:dyDescent="0.3">
      <c r="P222179" s="83"/>
    </row>
    <row r="222180" spans="16:16" x14ac:dyDescent="0.3">
      <c r="P222180" s="83"/>
    </row>
    <row r="222181" spans="16:16" x14ac:dyDescent="0.3">
      <c r="P222181" s="83"/>
    </row>
    <row r="222182" spans="16:16" x14ac:dyDescent="0.3">
      <c r="P222182" s="83"/>
    </row>
    <row r="222183" spans="16:16" x14ac:dyDescent="0.3">
      <c r="P222183" s="83"/>
    </row>
    <row r="222184" spans="16:16" x14ac:dyDescent="0.3">
      <c r="P222184" s="83"/>
    </row>
    <row r="222185" spans="16:16" x14ac:dyDescent="0.3">
      <c r="P222185" s="83"/>
    </row>
    <row r="222186" spans="16:16" x14ac:dyDescent="0.3">
      <c r="P222186" s="83"/>
    </row>
    <row r="222187" spans="16:16" x14ac:dyDescent="0.3">
      <c r="P222187" s="83"/>
    </row>
    <row r="222188" spans="16:16" x14ac:dyDescent="0.3">
      <c r="P222188" s="83"/>
    </row>
    <row r="222189" spans="16:16" x14ac:dyDescent="0.3">
      <c r="P222189" s="83"/>
    </row>
    <row r="222190" spans="16:16" x14ac:dyDescent="0.3">
      <c r="P222190" s="83"/>
    </row>
    <row r="222191" spans="16:16" x14ac:dyDescent="0.3">
      <c r="P222191" s="83"/>
    </row>
    <row r="222192" spans="16:16" x14ac:dyDescent="0.3">
      <c r="P222192" s="83"/>
    </row>
    <row r="222193" spans="16:16" x14ac:dyDescent="0.3">
      <c r="P222193" s="83"/>
    </row>
    <row r="222194" spans="16:16" x14ac:dyDescent="0.3">
      <c r="P222194" s="83"/>
    </row>
    <row r="222195" spans="16:16" x14ac:dyDescent="0.3">
      <c r="P222195" s="83"/>
    </row>
    <row r="222196" spans="16:16" x14ac:dyDescent="0.3">
      <c r="P222196" s="83"/>
    </row>
    <row r="222197" spans="16:16" x14ac:dyDescent="0.3">
      <c r="P222197" s="83"/>
    </row>
    <row r="222198" spans="16:16" x14ac:dyDescent="0.3">
      <c r="P222198" s="83"/>
    </row>
    <row r="222199" spans="16:16" x14ac:dyDescent="0.3">
      <c r="P222199" s="83"/>
    </row>
    <row r="222200" spans="16:16" x14ac:dyDescent="0.3">
      <c r="P222200" s="83"/>
    </row>
    <row r="222201" spans="16:16" x14ac:dyDescent="0.3">
      <c r="P222201" s="83"/>
    </row>
    <row r="222202" spans="16:16" x14ac:dyDescent="0.3">
      <c r="P222202" s="83"/>
    </row>
    <row r="222203" spans="16:16" x14ac:dyDescent="0.3">
      <c r="P222203" s="83"/>
    </row>
    <row r="222204" spans="16:16" x14ac:dyDescent="0.3">
      <c r="P222204" s="83"/>
    </row>
    <row r="222205" spans="16:16" x14ac:dyDescent="0.3">
      <c r="P222205" s="83"/>
    </row>
    <row r="222206" spans="16:16" x14ac:dyDescent="0.3">
      <c r="P222206" s="83"/>
    </row>
    <row r="222207" spans="16:16" x14ac:dyDescent="0.3">
      <c r="P222207" s="83"/>
    </row>
    <row r="222208" spans="16:16" x14ac:dyDescent="0.3">
      <c r="P222208" s="83"/>
    </row>
    <row r="222209" spans="16:16" x14ac:dyDescent="0.3">
      <c r="P222209" s="83"/>
    </row>
    <row r="222210" spans="16:16" x14ac:dyDescent="0.3">
      <c r="P222210" s="83"/>
    </row>
    <row r="222211" spans="16:16" x14ac:dyDescent="0.3">
      <c r="P222211" s="83"/>
    </row>
    <row r="222212" spans="16:16" x14ac:dyDescent="0.3">
      <c r="P222212" s="83"/>
    </row>
    <row r="222213" spans="16:16" x14ac:dyDescent="0.3">
      <c r="P222213" s="83"/>
    </row>
    <row r="222214" spans="16:16" x14ac:dyDescent="0.3">
      <c r="P222214" s="83"/>
    </row>
    <row r="222215" spans="16:16" x14ac:dyDescent="0.3">
      <c r="P222215" s="83"/>
    </row>
    <row r="222216" spans="16:16" x14ac:dyDescent="0.3">
      <c r="P222216" s="83"/>
    </row>
    <row r="222217" spans="16:16" x14ac:dyDescent="0.3">
      <c r="P222217" s="83"/>
    </row>
    <row r="222218" spans="16:16" x14ac:dyDescent="0.3">
      <c r="P222218" s="83"/>
    </row>
    <row r="222219" spans="16:16" x14ac:dyDescent="0.3">
      <c r="P222219" s="83"/>
    </row>
    <row r="222220" spans="16:16" x14ac:dyDescent="0.3">
      <c r="P222220" s="83"/>
    </row>
    <row r="222221" spans="16:16" x14ac:dyDescent="0.3">
      <c r="P222221" s="83"/>
    </row>
    <row r="222222" spans="16:16" x14ac:dyDescent="0.3">
      <c r="P222222" s="83"/>
    </row>
    <row r="222223" spans="16:16" x14ac:dyDescent="0.3">
      <c r="P222223" s="83"/>
    </row>
    <row r="222224" spans="16:16" x14ac:dyDescent="0.3">
      <c r="P222224" s="83"/>
    </row>
    <row r="222225" spans="16:16" x14ac:dyDescent="0.3">
      <c r="P222225" s="83"/>
    </row>
    <row r="222226" spans="16:16" x14ac:dyDescent="0.3">
      <c r="P222226" s="83"/>
    </row>
    <row r="222227" spans="16:16" x14ac:dyDescent="0.3">
      <c r="P222227" s="83"/>
    </row>
    <row r="222228" spans="16:16" x14ac:dyDescent="0.3">
      <c r="P222228" s="83"/>
    </row>
    <row r="222229" spans="16:16" x14ac:dyDescent="0.3">
      <c r="P222229" s="83"/>
    </row>
    <row r="222230" spans="16:16" x14ac:dyDescent="0.3">
      <c r="P222230" s="83"/>
    </row>
    <row r="222231" spans="16:16" x14ac:dyDescent="0.3">
      <c r="P222231" s="83"/>
    </row>
    <row r="222232" spans="16:16" x14ac:dyDescent="0.3">
      <c r="P222232" s="83"/>
    </row>
    <row r="222233" spans="16:16" x14ac:dyDescent="0.3">
      <c r="P222233" s="83"/>
    </row>
    <row r="222234" spans="16:16" x14ac:dyDescent="0.3">
      <c r="P222234" s="83"/>
    </row>
    <row r="222235" spans="16:16" x14ac:dyDescent="0.3">
      <c r="P222235" s="83"/>
    </row>
    <row r="222236" spans="16:16" x14ac:dyDescent="0.3">
      <c r="P222236" s="83"/>
    </row>
    <row r="222237" spans="16:16" x14ac:dyDescent="0.3">
      <c r="P222237" s="83"/>
    </row>
    <row r="222238" spans="16:16" x14ac:dyDescent="0.3">
      <c r="P222238" s="83"/>
    </row>
    <row r="222239" spans="16:16" x14ac:dyDescent="0.3">
      <c r="P222239" s="83"/>
    </row>
    <row r="222240" spans="16:16" x14ac:dyDescent="0.3">
      <c r="P222240" s="83"/>
    </row>
    <row r="222241" spans="16:16" x14ac:dyDescent="0.3">
      <c r="P222241" s="83"/>
    </row>
    <row r="222242" spans="16:16" x14ac:dyDescent="0.3">
      <c r="P222242" s="83"/>
    </row>
    <row r="222243" spans="16:16" x14ac:dyDescent="0.3">
      <c r="P222243" s="83"/>
    </row>
    <row r="222244" spans="16:16" x14ac:dyDescent="0.3">
      <c r="P222244" s="83"/>
    </row>
    <row r="222245" spans="16:16" x14ac:dyDescent="0.3">
      <c r="P222245" s="83"/>
    </row>
    <row r="222246" spans="16:16" x14ac:dyDescent="0.3">
      <c r="P222246" s="83"/>
    </row>
    <row r="222247" spans="16:16" x14ac:dyDescent="0.3">
      <c r="P222247" s="83"/>
    </row>
    <row r="222248" spans="16:16" x14ac:dyDescent="0.3">
      <c r="P222248" s="83"/>
    </row>
    <row r="222249" spans="16:16" x14ac:dyDescent="0.3">
      <c r="P222249" s="83"/>
    </row>
    <row r="222250" spans="16:16" x14ac:dyDescent="0.3">
      <c r="P222250" s="83"/>
    </row>
    <row r="222251" spans="16:16" x14ac:dyDescent="0.3">
      <c r="P222251" s="83"/>
    </row>
    <row r="222252" spans="16:16" x14ac:dyDescent="0.3">
      <c r="P222252" s="83"/>
    </row>
    <row r="222253" spans="16:16" x14ac:dyDescent="0.3">
      <c r="P222253" s="83"/>
    </row>
    <row r="222254" spans="16:16" x14ac:dyDescent="0.3">
      <c r="P222254" s="83"/>
    </row>
    <row r="222255" spans="16:16" x14ac:dyDescent="0.3">
      <c r="P222255" s="83"/>
    </row>
    <row r="222256" spans="16:16" x14ac:dyDescent="0.3">
      <c r="P222256" s="83"/>
    </row>
    <row r="222257" spans="16:16" x14ac:dyDescent="0.3">
      <c r="P222257" s="83"/>
    </row>
    <row r="222258" spans="16:16" x14ac:dyDescent="0.3">
      <c r="P222258" s="83"/>
    </row>
    <row r="222259" spans="16:16" x14ac:dyDescent="0.3">
      <c r="P222259" s="83"/>
    </row>
    <row r="222260" spans="16:16" x14ac:dyDescent="0.3">
      <c r="P222260" s="83"/>
    </row>
    <row r="222261" spans="16:16" x14ac:dyDescent="0.3">
      <c r="P222261" s="83"/>
    </row>
    <row r="222262" spans="16:16" x14ac:dyDescent="0.3">
      <c r="P222262" s="83"/>
    </row>
    <row r="222263" spans="16:16" x14ac:dyDescent="0.3">
      <c r="P222263" s="83"/>
    </row>
    <row r="222264" spans="16:16" x14ac:dyDescent="0.3">
      <c r="P222264" s="83"/>
    </row>
    <row r="222265" spans="16:16" x14ac:dyDescent="0.3">
      <c r="P222265" s="83"/>
    </row>
    <row r="222266" spans="16:16" x14ac:dyDescent="0.3">
      <c r="P222266" s="83"/>
    </row>
    <row r="222267" spans="16:16" x14ac:dyDescent="0.3">
      <c r="P222267" s="83"/>
    </row>
    <row r="222268" spans="16:16" x14ac:dyDescent="0.3">
      <c r="P222268" s="83"/>
    </row>
    <row r="222269" spans="16:16" x14ac:dyDescent="0.3">
      <c r="P222269" s="83"/>
    </row>
    <row r="222270" spans="16:16" x14ac:dyDescent="0.3">
      <c r="P222270" s="83"/>
    </row>
    <row r="222271" spans="16:16" x14ac:dyDescent="0.3">
      <c r="P222271" s="83"/>
    </row>
    <row r="222272" spans="16:16" x14ac:dyDescent="0.3">
      <c r="P222272" s="83"/>
    </row>
    <row r="222273" spans="16:16" x14ac:dyDescent="0.3">
      <c r="P222273" s="83"/>
    </row>
    <row r="222274" spans="16:16" x14ac:dyDescent="0.3">
      <c r="P222274" s="83"/>
    </row>
    <row r="222275" spans="16:16" x14ac:dyDescent="0.3">
      <c r="P222275" s="83"/>
    </row>
    <row r="222276" spans="16:16" x14ac:dyDescent="0.3">
      <c r="P222276" s="83"/>
    </row>
    <row r="222277" spans="16:16" x14ac:dyDescent="0.3">
      <c r="P222277" s="83"/>
    </row>
    <row r="222278" spans="16:16" x14ac:dyDescent="0.3">
      <c r="P222278" s="83"/>
    </row>
    <row r="222279" spans="16:16" x14ac:dyDescent="0.3">
      <c r="P222279" s="83"/>
    </row>
    <row r="222280" spans="16:16" x14ac:dyDescent="0.3">
      <c r="P222280" s="83"/>
    </row>
    <row r="222281" spans="16:16" x14ac:dyDescent="0.3">
      <c r="P222281" s="83"/>
    </row>
    <row r="222282" spans="16:16" x14ac:dyDescent="0.3">
      <c r="P222282" s="83"/>
    </row>
    <row r="222283" spans="16:16" x14ac:dyDescent="0.3">
      <c r="P222283" s="83"/>
    </row>
    <row r="222284" spans="16:16" x14ac:dyDescent="0.3">
      <c r="P222284" s="83"/>
    </row>
    <row r="222285" spans="16:16" x14ac:dyDescent="0.3">
      <c r="P222285" s="83"/>
    </row>
    <row r="222286" spans="16:16" x14ac:dyDescent="0.3">
      <c r="P222286" s="83"/>
    </row>
    <row r="222287" spans="16:16" x14ac:dyDescent="0.3">
      <c r="P222287" s="83"/>
    </row>
    <row r="222288" spans="16:16" x14ac:dyDescent="0.3">
      <c r="P222288" s="83"/>
    </row>
    <row r="222289" spans="16:16" x14ac:dyDescent="0.3">
      <c r="P222289" s="83"/>
    </row>
    <row r="222290" spans="16:16" x14ac:dyDescent="0.3">
      <c r="P222290" s="83"/>
    </row>
    <row r="222291" spans="16:16" x14ac:dyDescent="0.3">
      <c r="P222291" s="83"/>
    </row>
    <row r="222292" spans="16:16" x14ac:dyDescent="0.3">
      <c r="P222292" s="83"/>
    </row>
    <row r="222293" spans="16:16" x14ac:dyDescent="0.3">
      <c r="P222293" s="83"/>
    </row>
    <row r="222294" spans="16:16" x14ac:dyDescent="0.3">
      <c r="P222294" s="83"/>
    </row>
    <row r="222295" spans="16:16" x14ac:dyDescent="0.3">
      <c r="P222295" s="83"/>
    </row>
    <row r="222296" spans="16:16" x14ac:dyDescent="0.3">
      <c r="P222296" s="83"/>
    </row>
    <row r="222297" spans="16:16" x14ac:dyDescent="0.3">
      <c r="P222297" s="83"/>
    </row>
    <row r="222298" spans="16:16" x14ac:dyDescent="0.3">
      <c r="P222298" s="83"/>
    </row>
    <row r="222299" spans="16:16" x14ac:dyDescent="0.3">
      <c r="P222299" s="83"/>
    </row>
    <row r="222300" spans="16:16" x14ac:dyDescent="0.3">
      <c r="P222300" s="83"/>
    </row>
    <row r="222301" spans="16:16" x14ac:dyDescent="0.3">
      <c r="P222301" s="83"/>
    </row>
    <row r="222302" spans="16:16" x14ac:dyDescent="0.3">
      <c r="P222302" s="83"/>
    </row>
    <row r="222303" spans="16:16" x14ac:dyDescent="0.3">
      <c r="P222303" s="83"/>
    </row>
    <row r="222304" spans="16:16" x14ac:dyDescent="0.3">
      <c r="P222304" s="83"/>
    </row>
    <row r="222305" spans="16:16" x14ac:dyDescent="0.3">
      <c r="P222305" s="83"/>
    </row>
    <row r="222306" spans="16:16" x14ac:dyDescent="0.3">
      <c r="P222306" s="83"/>
    </row>
    <row r="222307" spans="16:16" x14ac:dyDescent="0.3">
      <c r="P222307" s="83"/>
    </row>
    <row r="222308" spans="16:16" x14ac:dyDescent="0.3">
      <c r="P222308" s="83"/>
    </row>
    <row r="222309" spans="16:16" x14ac:dyDescent="0.3">
      <c r="P222309" s="83"/>
    </row>
    <row r="222310" spans="16:16" x14ac:dyDescent="0.3">
      <c r="P222310" s="83"/>
    </row>
    <row r="222311" spans="16:16" x14ac:dyDescent="0.3">
      <c r="P222311" s="83"/>
    </row>
    <row r="222312" spans="16:16" x14ac:dyDescent="0.3">
      <c r="P222312" s="83"/>
    </row>
    <row r="222313" spans="16:16" x14ac:dyDescent="0.3">
      <c r="P222313" s="83"/>
    </row>
    <row r="222314" spans="16:16" x14ac:dyDescent="0.3">
      <c r="P222314" s="83"/>
    </row>
    <row r="222315" spans="16:16" x14ac:dyDescent="0.3">
      <c r="P222315" s="83"/>
    </row>
    <row r="222316" spans="16:16" x14ac:dyDescent="0.3">
      <c r="P222316" s="83"/>
    </row>
    <row r="222317" spans="16:16" x14ac:dyDescent="0.3">
      <c r="P222317" s="83"/>
    </row>
    <row r="222318" spans="16:16" x14ac:dyDescent="0.3">
      <c r="P222318" s="83"/>
    </row>
    <row r="222319" spans="16:16" x14ac:dyDescent="0.3">
      <c r="P222319" s="83"/>
    </row>
    <row r="222320" spans="16:16" x14ac:dyDescent="0.3">
      <c r="P222320" s="83"/>
    </row>
    <row r="222321" spans="16:16" x14ac:dyDescent="0.3">
      <c r="P222321" s="83"/>
    </row>
    <row r="222322" spans="16:16" x14ac:dyDescent="0.3">
      <c r="P222322" s="83"/>
    </row>
    <row r="222323" spans="16:16" x14ac:dyDescent="0.3">
      <c r="P222323" s="83"/>
    </row>
    <row r="222324" spans="16:16" x14ac:dyDescent="0.3">
      <c r="P222324" s="83"/>
    </row>
    <row r="222325" spans="16:16" x14ac:dyDescent="0.3">
      <c r="P222325" s="83"/>
    </row>
    <row r="222326" spans="16:16" x14ac:dyDescent="0.3">
      <c r="P222326" s="83"/>
    </row>
    <row r="222327" spans="16:16" x14ac:dyDescent="0.3">
      <c r="P222327" s="83"/>
    </row>
    <row r="222328" spans="16:16" x14ac:dyDescent="0.3">
      <c r="P222328" s="83"/>
    </row>
    <row r="222329" spans="16:16" x14ac:dyDescent="0.3">
      <c r="P222329" s="83"/>
    </row>
    <row r="222330" spans="16:16" x14ac:dyDescent="0.3">
      <c r="P222330" s="83"/>
    </row>
    <row r="222331" spans="16:16" x14ac:dyDescent="0.3">
      <c r="P222331" s="83"/>
    </row>
    <row r="222332" spans="16:16" x14ac:dyDescent="0.3">
      <c r="P222332" s="83"/>
    </row>
    <row r="222333" spans="16:16" x14ac:dyDescent="0.3">
      <c r="P222333" s="83"/>
    </row>
    <row r="222334" spans="16:16" x14ac:dyDescent="0.3">
      <c r="P222334" s="83"/>
    </row>
    <row r="222335" spans="16:16" x14ac:dyDescent="0.3">
      <c r="P222335" s="83"/>
    </row>
    <row r="222336" spans="16:16" x14ac:dyDescent="0.3">
      <c r="P222336" s="83"/>
    </row>
    <row r="222337" spans="16:16" x14ac:dyDescent="0.3">
      <c r="P222337" s="83"/>
    </row>
    <row r="222338" spans="16:16" x14ac:dyDescent="0.3">
      <c r="P222338" s="83"/>
    </row>
    <row r="222339" spans="16:16" x14ac:dyDescent="0.3">
      <c r="P222339" s="83"/>
    </row>
    <row r="222340" spans="16:16" x14ac:dyDescent="0.3">
      <c r="P222340" s="83"/>
    </row>
    <row r="222341" spans="16:16" x14ac:dyDescent="0.3">
      <c r="P222341" s="83"/>
    </row>
    <row r="222342" spans="16:16" x14ac:dyDescent="0.3">
      <c r="P222342" s="83"/>
    </row>
    <row r="222343" spans="16:16" x14ac:dyDescent="0.3">
      <c r="P222343" s="83"/>
    </row>
    <row r="222344" spans="16:16" x14ac:dyDescent="0.3">
      <c r="P222344" s="83"/>
    </row>
    <row r="222345" spans="16:16" x14ac:dyDescent="0.3">
      <c r="P222345" s="83"/>
    </row>
    <row r="222346" spans="16:16" x14ac:dyDescent="0.3">
      <c r="P222346" s="83"/>
    </row>
    <row r="222347" spans="16:16" x14ac:dyDescent="0.3">
      <c r="P222347" s="83"/>
    </row>
    <row r="222348" spans="16:16" x14ac:dyDescent="0.3">
      <c r="P222348" s="83"/>
    </row>
    <row r="222349" spans="16:16" x14ac:dyDescent="0.3">
      <c r="P222349" s="83"/>
    </row>
    <row r="222350" spans="16:16" x14ac:dyDescent="0.3">
      <c r="P222350" s="83"/>
    </row>
    <row r="222351" spans="16:16" x14ac:dyDescent="0.3">
      <c r="P222351" s="83"/>
    </row>
    <row r="222352" spans="16:16" x14ac:dyDescent="0.3">
      <c r="P222352" s="83"/>
    </row>
    <row r="222353" spans="16:16" x14ac:dyDescent="0.3">
      <c r="P222353" s="83"/>
    </row>
    <row r="222354" spans="16:16" x14ac:dyDescent="0.3">
      <c r="P222354" s="83"/>
    </row>
    <row r="222355" spans="16:16" x14ac:dyDescent="0.3">
      <c r="P222355" s="83"/>
    </row>
    <row r="222356" spans="16:16" x14ac:dyDescent="0.3">
      <c r="P222356" s="83"/>
    </row>
    <row r="222357" spans="16:16" x14ac:dyDescent="0.3">
      <c r="P222357" s="83"/>
    </row>
    <row r="222358" spans="16:16" x14ac:dyDescent="0.3">
      <c r="P222358" s="83"/>
    </row>
    <row r="222359" spans="16:16" x14ac:dyDescent="0.3">
      <c r="P222359" s="83"/>
    </row>
    <row r="222360" spans="16:16" x14ac:dyDescent="0.3">
      <c r="P222360" s="83"/>
    </row>
    <row r="222361" spans="16:16" x14ac:dyDescent="0.3">
      <c r="P222361" s="83"/>
    </row>
    <row r="222362" spans="16:16" x14ac:dyDescent="0.3">
      <c r="P222362" s="83"/>
    </row>
    <row r="222363" spans="16:16" x14ac:dyDescent="0.3">
      <c r="P222363" s="83"/>
    </row>
    <row r="222364" spans="16:16" x14ac:dyDescent="0.3">
      <c r="P222364" s="83"/>
    </row>
    <row r="222365" spans="16:16" x14ac:dyDescent="0.3">
      <c r="P222365" s="83"/>
    </row>
    <row r="222366" spans="16:16" x14ac:dyDescent="0.3">
      <c r="P222366" s="83"/>
    </row>
    <row r="222367" spans="16:16" x14ac:dyDescent="0.3">
      <c r="P222367" s="83"/>
    </row>
    <row r="222368" spans="16:16" x14ac:dyDescent="0.3">
      <c r="P222368" s="83"/>
    </row>
    <row r="222369" spans="16:16" x14ac:dyDescent="0.3">
      <c r="P222369" s="83"/>
    </row>
    <row r="222370" spans="16:16" x14ac:dyDescent="0.3">
      <c r="P222370" s="83"/>
    </row>
    <row r="222371" spans="16:16" x14ac:dyDescent="0.3">
      <c r="P222371" s="83"/>
    </row>
    <row r="222372" spans="16:16" x14ac:dyDescent="0.3">
      <c r="P222372" s="83"/>
    </row>
    <row r="222373" spans="16:16" x14ac:dyDescent="0.3">
      <c r="P222373" s="83"/>
    </row>
    <row r="222374" spans="16:16" x14ac:dyDescent="0.3">
      <c r="P222374" s="83"/>
    </row>
    <row r="222375" spans="16:16" x14ac:dyDescent="0.3">
      <c r="P222375" s="83"/>
    </row>
    <row r="222376" spans="16:16" x14ac:dyDescent="0.3">
      <c r="P222376" s="83"/>
    </row>
    <row r="222377" spans="16:16" x14ac:dyDescent="0.3">
      <c r="P222377" s="83"/>
    </row>
    <row r="222378" spans="16:16" x14ac:dyDescent="0.3">
      <c r="P222378" s="83"/>
    </row>
    <row r="222379" spans="16:16" x14ac:dyDescent="0.3">
      <c r="P222379" s="83"/>
    </row>
    <row r="222380" spans="16:16" x14ac:dyDescent="0.3">
      <c r="P222380" s="83"/>
    </row>
    <row r="222381" spans="16:16" x14ac:dyDescent="0.3">
      <c r="P222381" s="83"/>
    </row>
    <row r="222382" spans="16:16" x14ac:dyDescent="0.3">
      <c r="P222382" s="83"/>
    </row>
    <row r="222383" spans="16:16" x14ac:dyDescent="0.3">
      <c r="P222383" s="83"/>
    </row>
    <row r="222384" spans="16:16" x14ac:dyDescent="0.3">
      <c r="P222384" s="83"/>
    </row>
    <row r="222385" spans="16:16" x14ac:dyDescent="0.3">
      <c r="P222385" s="83"/>
    </row>
    <row r="222386" spans="16:16" x14ac:dyDescent="0.3">
      <c r="P222386" s="83"/>
    </row>
    <row r="222387" spans="16:16" x14ac:dyDescent="0.3">
      <c r="P222387" s="83"/>
    </row>
    <row r="222388" spans="16:16" x14ac:dyDescent="0.3">
      <c r="P222388" s="83"/>
    </row>
    <row r="222389" spans="16:16" x14ac:dyDescent="0.3">
      <c r="P222389" s="83"/>
    </row>
    <row r="222390" spans="16:16" x14ac:dyDescent="0.3">
      <c r="P222390" s="83"/>
    </row>
    <row r="222391" spans="16:16" x14ac:dyDescent="0.3">
      <c r="P222391" s="83"/>
    </row>
    <row r="222392" spans="16:16" x14ac:dyDescent="0.3">
      <c r="P222392" s="83"/>
    </row>
    <row r="222393" spans="16:16" x14ac:dyDescent="0.3">
      <c r="P222393" s="83"/>
    </row>
    <row r="222394" spans="16:16" x14ac:dyDescent="0.3">
      <c r="P222394" s="83"/>
    </row>
    <row r="222395" spans="16:16" x14ac:dyDescent="0.3">
      <c r="P222395" s="83"/>
    </row>
    <row r="222396" spans="16:16" x14ac:dyDescent="0.3">
      <c r="P222396" s="83"/>
    </row>
    <row r="222397" spans="16:16" x14ac:dyDescent="0.3">
      <c r="P222397" s="83"/>
    </row>
    <row r="222398" spans="16:16" x14ac:dyDescent="0.3">
      <c r="P222398" s="83"/>
    </row>
    <row r="222399" spans="16:16" x14ac:dyDescent="0.3">
      <c r="P222399" s="83"/>
    </row>
    <row r="222400" spans="16:16" x14ac:dyDescent="0.3">
      <c r="P222400" s="83"/>
    </row>
    <row r="222401" spans="16:16" x14ac:dyDescent="0.3">
      <c r="P222401" s="83"/>
    </row>
    <row r="222402" spans="16:16" x14ac:dyDescent="0.3">
      <c r="P222402" s="83"/>
    </row>
    <row r="222403" spans="16:16" x14ac:dyDescent="0.3">
      <c r="P222403" s="83"/>
    </row>
    <row r="222404" spans="16:16" x14ac:dyDescent="0.3">
      <c r="P222404" s="83"/>
    </row>
    <row r="222405" spans="16:16" x14ac:dyDescent="0.3">
      <c r="P222405" s="83"/>
    </row>
    <row r="222406" spans="16:16" x14ac:dyDescent="0.3">
      <c r="P222406" s="83"/>
    </row>
    <row r="222407" spans="16:16" x14ac:dyDescent="0.3">
      <c r="P222407" s="83"/>
    </row>
    <row r="222408" spans="16:16" x14ac:dyDescent="0.3">
      <c r="P222408" s="83"/>
    </row>
    <row r="222409" spans="16:16" x14ac:dyDescent="0.3">
      <c r="P222409" s="83"/>
    </row>
    <row r="222410" spans="16:16" x14ac:dyDescent="0.3">
      <c r="P222410" s="83"/>
    </row>
    <row r="222411" spans="16:16" x14ac:dyDescent="0.3">
      <c r="P222411" s="83"/>
    </row>
    <row r="222412" spans="16:16" x14ac:dyDescent="0.3">
      <c r="P222412" s="83"/>
    </row>
    <row r="222413" spans="16:16" x14ac:dyDescent="0.3">
      <c r="P222413" s="83"/>
    </row>
    <row r="222414" spans="16:16" x14ac:dyDescent="0.3">
      <c r="P222414" s="83"/>
    </row>
    <row r="222415" spans="16:16" x14ac:dyDescent="0.3">
      <c r="P222415" s="83"/>
    </row>
    <row r="222416" spans="16:16" x14ac:dyDescent="0.3">
      <c r="P222416" s="83"/>
    </row>
    <row r="222417" spans="16:16" x14ac:dyDescent="0.3">
      <c r="P222417" s="83"/>
    </row>
    <row r="222418" spans="16:16" x14ac:dyDescent="0.3">
      <c r="P222418" s="83"/>
    </row>
    <row r="222419" spans="16:16" x14ac:dyDescent="0.3">
      <c r="P222419" s="83"/>
    </row>
    <row r="222420" spans="16:16" x14ac:dyDescent="0.3">
      <c r="P222420" s="83"/>
    </row>
    <row r="222421" spans="16:16" x14ac:dyDescent="0.3">
      <c r="P222421" s="83"/>
    </row>
    <row r="222422" spans="16:16" x14ac:dyDescent="0.3">
      <c r="P222422" s="83"/>
    </row>
    <row r="222423" spans="16:16" x14ac:dyDescent="0.3">
      <c r="P222423" s="83"/>
    </row>
    <row r="222424" spans="16:16" x14ac:dyDescent="0.3">
      <c r="P222424" s="83"/>
    </row>
    <row r="222425" spans="16:16" x14ac:dyDescent="0.3">
      <c r="P222425" s="83"/>
    </row>
    <row r="222426" spans="16:16" x14ac:dyDescent="0.3">
      <c r="P222426" s="83"/>
    </row>
    <row r="222427" spans="16:16" x14ac:dyDescent="0.3">
      <c r="P222427" s="83"/>
    </row>
    <row r="222428" spans="16:16" x14ac:dyDescent="0.3">
      <c r="P222428" s="83"/>
    </row>
    <row r="222429" spans="16:16" x14ac:dyDescent="0.3">
      <c r="P222429" s="83"/>
    </row>
    <row r="222430" spans="16:16" x14ac:dyDescent="0.3">
      <c r="P222430" s="83"/>
    </row>
    <row r="222431" spans="16:16" x14ac:dyDescent="0.3">
      <c r="P222431" s="83"/>
    </row>
    <row r="222432" spans="16:16" x14ac:dyDescent="0.3">
      <c r="P222432" s="83"/>
    </row>
    <row r="222433" spans="16:16" x14ac:dyDescent="0.3">
      <c r="P222433" s="83"/>
    </row>
    <row r="222434" spans="16:16" x14ac:dyDescent="0.3">
      <c r="P222434" s="83"/>
    </row>
    <row r="222435" spans="16:16" x14ac:dyDescent="0.3">
      <c r="P222435" s="83"/>
    </row>
    <row r="222436" spans="16:16" x14ac:dyDescent="0.3">
      <c r="P222436" s="83"/>
    </row>
    <row r="222437" spans="16:16" x14ac:dyDescent="0.3">
      <c r="P222437" s="83"/>
    </row>
    <row r="222438" spans="16:16" x14ac:dyDescent="0.3">
      <c r="P222438" s="83"/>
    </row>
    <row r="222439" spans="16:16" x14ac:dyDescent="0.3">
      <c r="P222439" s="83"/>
    </row>
    <row r="222440" spans="16:16" x14ac:dyDescent="0.3">
      <c r="P222440" s="83"/>
    </row>
    <row r="222441" spans="16:16" x14ac:dyDescent="0.3">
      <c r="P222441" s="83"/>
    </row>
    <row r="222442" spans="16:16" x14ac:dyDescent="0.3">
      <c r="P222442" s="83"/>
    </row>
    <row r="222443" spans="16:16" x14ac:dyDescent="0.3">
      <c r="P222443" s="83"/>
    </row>
    <row r="222444" spans="16:16" x14ac:dyDescent="0.3">
      <c r="P222444" s="83"/>
    </row>
    <row r="222445" spans="16:16" x14ac:dyDescent="0.3">
      <c r="P222445" s="83"/>
    </row>
    <row r="222446" spans="16:16" x14ac:dyDescent="0.3">
      <c r="P222446" s="83"/>
    </row>
    <row r="222447" spans="16:16" x14ac:dyDescent="0.3">
      <c r="P222447" s="83"/>
    </row>
    <row r="222448" spans="16:16" x14ac:dyDescent="0.3">
      <c r="P222448" s="83"/>
    </row>
    <row r="222449" spans="16:16" x14ac:dyDescent="0.3">
      <c r="P222449" s="83"/>
    </row>
    <row r="222450" spans="16:16" x14ac:dyDescent="0.3">
      <c r="P222450" s="83"/>
    </row>
    <row r="222451" spans="16:16" x14ac:dyDescent="0.3">
      <c r="P222451" s="83"/>
    </row>
    <row r="222452" spans="16:16" x14ac:dyDescent="0.3">
      <c r="P222452" s="83"/>
    </row>
    <row r="222453" spans="16:16" x14ac:dyDescent="0.3">
      <c r="P222453" s="83"/>
    </row>
    <row r="222454" spans="16:16" x14ac:dyDescent="0.3">
      <c r="P222454" s="83"/>
    </row>
    <row r="222455" spans="16:16" x14ac:dyDescent="0.3">
      <c r="P222455" s="83"/>
    </row>
    <row r="222456" spans="16:16" x14ac:dyDescent="0.3">
      <c r="P222456" s="83"/>
    </row>
    <row r="222457" spans="16:16" x14ac:dyDescent="0.3">
      <c r="P222457" s="83"/>
    </row>
    <row r="222458" spans="16:16" x14ac:dyDescent="0.3">
      <c r="P222458" s="83"/>
    </row>
    <row r="222459" spans="16:16" x14ac:dyDescent="0.3">
      <c r="P222459" s="83"/>
    </row>
    <row r="222460" spans="16:16" x14ac:dyDescent="0.3">
      <c r="P222460" s="83"/>
    </row>
    <row r="222461" spans="16:16" x14ac:dyDescent="0.3">
      <c r="P222461" s="83"/>
    </row>
    <row r="222462" spans="16:16" x14ac:dyDescent="0.3">
      <c r="P222462" s="83"/>
    </row>
    <row r="222463" spans="16:16" x14ac:dyDescent="0.3">
      <c r="P222463" s="83"/>
    </row>
    <row r="222464" spans="16:16" x14ac:dyDescent="0.3">
      <c r="P222464" s="83"/>
    </row>
    <row r="222465" spans="16:16" x14ac:dyDescent="0.3">
      <c r="P222465" s="83"/>
    </row>
    <row r="222466" spans="16:16" x14ac:dyDescent="0.3">
      <c r="P222466" s="83"/>
    </row>
    <row r="222467" spans="16:16" x14ac:dyDescent="0.3">
      <c r="P222467" s="83"/>
    </row>
    <row r="222468" spans="16:16" x14ac:dyDescent="0.3">
      <c r="P222468" s="83"/>
    </row>
    <row r="222469" spans="16:16" x14ac:dyDescent="0.3">
      <c r="P222469" s="83"/>
    </row>
    <row r="222470" spans="16:16" x14ac:dyDescent="0.3">
      <c r="P222470" s="83"/>
    </row>
    <row r="222471" spans="16:16" x14ac:dyDescent="0.3">
      <c r="P222471" s="83"/>
    </row>
    <row r="222472" spans="16:16" x14ac:dyDescent="0.3">
      <c r="P222472" s="83"/>
    </row>
    <row r="222473" spans="16:16" x14ac:dyDescent="0.3">
      <c r="P222473" s="83"/>
    </row>
    <row r="222474" spans="16:16" x14ac:dyDescent="0.3">
      <c r="P222474" s="83"/>
    </row>
    <row r="222475" spans="16:16" x14ac:dyDescent="0.3">
      <c r="P222475" s="83"/>
    </row>
    <row r="222476" spans="16:16" x14ac:dyDescent="0.3">
      <c r="P222476" s="83"/>
    </row>
    <row r="222477" spans="16:16" x14ac:dyDescent="0.3">
      <c r="P222477" s="83"/>
    </row>
    <row r="222478" spans="16:16" x14ac:dyDescent="0.3">
      <c r="P222478" s="83"/>
    </row>
    <row r="222479" spans="16:16" x14ac:dyDescent="0.3">
      <c r="P222479" s="83"/>
    </row>
    <row r="222480" spans="16:16" x14ac:dyDescent="0.3">
      <c r="P222480" s="83"/>
    </row>
    <row r="222481" spans="16:16" x14ac:dyDescent="0.3">
      <c r="P222481" s="83"/>
    </row>
    <row r="222482" spans="16:16" x14ac:dyDescent="0.3">
      <c r="P222482" s="83"/>
    </row>
    <row r="222483" spans="16:16" x14ac:dyDescent="0.3">
      <c r="P222483" s="83"/>
    </row>
    <row r="222484" spans="16:16" x14ac:dyDescent="0.3">
      <c r="P222484" s="83"/>
    </row>
    <row r="222485" spans="16:16" x14ac:dyDescent="0.3">
      <c r="P222485" s="83"/>
    </row>
    <row r="222486" spans="16:16" x14ac:dyDescent="0.3">
      <c r="P222486" s="83"/>
    </row>
    <row r="222487" spans="16:16" x14ac:dyDescent="0.3">
      <c r="P222487" s="83"/>
    </row>
    <row r="222488" spans="16:16" x14ac:dyDescent="0.3">
      <c r="P222488" s="83"/>
    </row>
    <row r="222489" spans="16:16" x14ac:dyDescent="0.3">
      <c r="P222489" s="83"/>
    </row>
    <row r="222490" spans="16:16" x14ac:dyDescent="0.3">
      <c r="P222490" s="83"/>
    </row>
    <row r="222491" spans="16:16" x14ac:dyDescent="0.3">
      <c r="P222491" s="83"/>
    </row>
    <row r="222492" spans="16:16" x14ac:dyDescent="0.3">
      <c r="P222492" s="83"/>
    </row>
    <row r="222493" spans="16:16" x14ac:dyDescent="0.3">
      <c r="P222493" s="83"/>
    </row>
    <row r="222494" spans="16:16" x14ac:dyDescent="0.3">
      <c r="P222494" s="83"/>
    </row>
    <row r="222495" spans="16:16" x14ac:dyDescent="0.3">
      <c r="P222495" s="83"/>
    </row>
    <row r="222496" spans="16:16" x14ac:dyDescent="0.3">
      <c r="P222496" s="83"/>
    </row>
    <row r="222497" spans="16:16" x14ac:dyDescent="0.3">
      <c r="P222497" s="83"/>
    </row>
    <row r="222498" spans="16:16" x14ac:dyDescent="0.3">
      <c r="P222498" s="83"/>
    </row>
    <row r="222499" spans="16:16" x14ac:dyDescent="0.3">
      <c r="P222499" s="83"/>
    </row>
    <row r="222500" spans="16:16" x14ac:dyDescent="0.3">
      <c r="P222500" s="83"/>
    </row>
    <row r="222501" spans="16:16" x14ac:dyDescent="0.3">
      <c r="P222501" s="83"/>
    </row>
    <row r="222502" spans="16:16" x14ac:dyDescent="0.3">
      <c r="P222502" s="83"/>
    </row>
    <row r="222503" spans="16:16" x14ac:dyDescent="0.3">
      <c r="P222503" s="83"/>
    </row>
    <row r="222504" spans="16:16" x14ac:dyDescent="0.3">
      <c r="P222504" s="83"/>
    </row>
    <row r="222505" spans="16:16" x14ac:dyDescent="0.3">
      <c r="P222505" s="83"/>
    </row>
    <row r="222506" spans="16:16" x14ac:dyDescent="0.3">
      <c r="P222506" s="83"/>
    </row>
    <row r="222507" spans="16:16" x14ac:dyDescent="0.3">
      <c r="P222507" s="83"/>
    </row>
    <row r="222508" spans="16:16" x14ac:dyDescent="0.3">
      <c r="P222508" s="83"/>
    </row>
    <row r="222509" spans="16:16" x14ac:dyDescent="0.3">
      <c r="P222509" s="83"/>
    </row>
    <row r="222510" spans="16:16" x14ac:dyDescent="0.3">
      <c r="P222510" s="83"/>
    </row>
    <row r="222511" spans="16:16" x14ac:dyDescent="0.3">
      <c r="P222511" s="83"/>
    </row>
    <row r="222512" spans="16:16" x14ac:dyDescent="0.3">
      <c r="P222512" s="83"/>
    </row>
    <row r="222513" spans="16:16" x14ac:dyDescent="0.3">
      <c r="P222513" s="83"/>
    </row>
    <row r="222514" spans="16:16" x14ac:dyDescent="0.3">
      <c r="P222514" s="83"/>
    </row>
    <row r="222515" spans="16:16" x14ac:dyDescent="0.3">
      <c r="P222515" s="83"/>
    </row>
    <row r="222516" spans="16:16" x14ac:dyDescent="0.3">
      <c r="P222516" s="83"/>
    </row>
    <row r="222517" spans="16:16" x14ac:dyDescent="0.3">
      <c r="P222517" s="83"/>
    </row>
    <row r="222518" spans="16:16" x14ac:dyDescent="0.3">
      <c r="P222518" s="83"/>
    </row>
    <row r="222519" spans="16:16" x14ac:dyDescent="0.3">
      <c r="P222519" s="83"/>
    </row>
    <row r="222520" spans="16:16" x14ac:dyDescent="0.3">
      <c r="P222520" s="83"/>
    </row>
    <row r="222521" spans="16:16" x14ac:dyDescent="0.3">
      <c r="P222521" s="83"/>
    </row>
    <row r="222522" spans="16:16" x14ac:dyDescent="0.3">
      <c r="P222522" s="83"/>
    </row>
    <row r="222523" spans="16:16" x14ac:dyDescent="0.3">
      <c r="P222523" s="83"/>
    </row>
    <row r="222524" spans="16:16" x14ac:dyDescent="0.3">
      <c r="P222524" s="83"/>
    </row>
    <row r="222525" spans="16:16" x14ac:dyDescent="0.3">
      <c r="P222525" s="83"/>
    </row>
    <row r="222526" spans="16:16" x14ac:dyDescent="0.3">
      <c r="P222526" s="83"/>
    </row>
    <row r="222527" spans="16:16" x14ac:dyDescent="0.3">
      <c r="P222527" s="83"/>
    </row>
    <row r="222528" spans="16:16" x14ac:dyDescent="0.3">
      <c r="P222528" s="83"/>
    </row>
    <row r="222529" spans="16:16" x14ac:dyDescent="0.3">
      <c r="P222529" s="83"/>
    </row>
    <row r="222530" spans="16:16" x14ac:dyDescent="0.3">
      <c r="P222530" s="83"/>
    </row>
    <row r="222531" spans="16:16" x14ac:dyDescent="0.3">
      <c r="P222531" s="83"/>
    </row>
    <row r="222532" spans="16:16" x14ac:dyDescent="0.3">
      <c r="P222532" s="83"/>
    </row>
    <row r="222533" spans="16:16" x14ac:dyDescent="0.3">
      <c r="P222533" s="83"/>
    </row>
    <row r="222534" spans="16:16" x14ac:dyDescent="0.3">
      <c r="P222534" s="83"/>
    </row>
    <row r="222535" spans="16:16" x14ac:dyDescent="0.3">
      <c r="P222535" s="83"/>
    </row>
    <row r="222536" spans="16:16" x14ac:dyDescent="0.3">
      <c r="P222536" s="83"/>
    </row>
    <row r="222537" spans="16:16" x14ac:dyDescent="0.3">
      <c r="P222537" s="83"/>
    </row>
    <row r="222538" spans="16:16" x14ac:dyDescent="0.3">
      <c r="P222538" s="83"/>
    </row>
    <row r="222539" spans="16:16" x14ac:dyDescent="0.3">
      <c r="P222539" s="83"/>
    </row>
    <row r="222540" spans="16:16" x14ac:dyDescent="0.3">
      <c r="P222540" s="83"/>
    </row>
    <row r="222541" spans="16:16" x14ac:dyDescent="0.3">
      <c r="P222541" s="83"/>
    </row>
    <row r="222542" spans="16:16" x14ac:dyDescent="0.3">
      <c r="P222542" s="83"/>
    </row>
    <row r="222543" spans="16:16" x14ac:dyDescent="0.3">
      <c r="P222543" s="83"/>
    </row>
    <row r="222544" spans="16:16" x14ac:dyDescent="0.3">
      <c r="P222544" s="83"/>
    </row>
    <row r="222545" spans="16:16" x14ac:dyDescent="0.3">
      <c r="P222545" s="83"/>
    </row>
    <row r="222546" spans="16:16" x14ac:dyDescent="0.3">
      <c r="P222546" s="83"/>
    </row>
    <row r="222547" spans="16:16" x14ac:dyDescent="0.3">
      <c r="P222547" s="83"/>
    </row>
    <row r="222548" spans="16:16" x14ac:dyDescent="0.3">
      <c r="P222548" s="83"/>
    </row>
    <row r="222549" spans="16:16" x14ac:dyDescent="0.3">
      <c r="P222549" s="83"/>
    </row>
    <row r="222550" spans="16:16" x14ac:dyDescent="0.3">
      <c r="P222550" s="83"/>
    </row>
    <row r="222551" spans="16:16" x14ac:dyDescent="0.3">
      <c r="P222551" s="83"/>
    </row>
    <row r="222552" spans="16:16" x14ac:dyDescent="0.3">
      <c r="P222552" s="83"/>
    </row>
    <row r="222553" spans="16:16" x14ac:dyDescent="0.3">
      <c r="P222553" s="83"/>
    </row>
    <row r="222554" spans="16:16" x14ac:dyDescent="0.3">
      <c r="P222554" s="83"/>
    </row>
    <row r="222555" spans="16:16" x14ac:dyDescent="0.3">
      <c r="P222555" s="83"/>
    </row>
    <row r="222556" spans="16:16" x14ac:dyDescent="0.3">
      <c r="P222556" s="83"/>
    </row>
    <row r="222557" spans="16:16" x14ac:dyDescent="0.3">
      <c r="P222557" s="83"/>
    </row>
    <row r="222558" spans="16:16" x14ac:dyDescent="0.3">
      <c r="P222558" s="83"/>
    </row>
    <row r="222559" spans="16:16" x14ac:dyDescent="0.3">
      <c r="P222559" s="83"/>
    </row>
    <row r="222560" spans="16:16" x14ac:dyDescent="0.3">
      <c r="P222560" s="83"/>
    </row>
    <row r="222561" spans="16:16" x14ac:dyDescent="0.3">
      <c r="P222561" s="83"/>
    </row>
    <row r="222562" spans="16:16" x14ac:dyDescent="0.3">
      <c r="P222562" s="83"/>
    </row>
    <row r="222563" spans="16:16" x14ac:dyDescent="0.3">
      <c r="P222563" s="83"/>
    </row>
    <row r="222564" spans="16:16" x14ac:dyDescent="0.3">
      <c r="P222564" s="83"/>
    </row>
    <row r="222565" spans="16:16" x14ac:dyDescent="0.3">
      <c r="P222565" s="83"/>
    </row>
    <row r="222566" spans="16:16" x14ac:dyDescent="0.3">
      <c r="P222566" s="83"/>
    </row>
    <row r="222567" spans="16:16" x14ac:dyDescent="0.3">
      <c r="P222567" s="83"/>
    </row>
    <row r="222568" spans="16:16" x14ac:dyDescent="0.3">
      <c r="P222568" s="83"/>
    </row>
    <row r="222569" spans="16:16" x14ac:dyDescent="0.3">
      <c r="P222569" s="83"/>
    </row>
    <row r="222570" spans="16:16" x14ac:dyDescent="0.3">
      <c r="P222570" s="83"/>
    </row>
    <row r="222571" spans="16:16" x14ac:dyDescent="0.3">
      <c r="P222571" s="83"/>
    </row>
    <row r="222572" spans="16:16" x14ac:dyDescent="0.3">
      <c r="P222572" s="83"/>
    </row>
    <row r="222573" spans="16:16" x14ac:dyDescent="0.3">
      <c r="P222573" s="83"/>
    </row>
    <row r="222574" spans="16:16" x14ac:dyDescent="0.3">
      <c r="P222574" s="83"/>
    </row>
    <row r="222575" spans="16:16" x14ac:dyDescent="0.3">
      <c r="P222575" s="83"/>
    </row>
    <row r="222576" spans="16:16" x14ac:dyDescent="0.3">
      <c r="P222576" s="83"/>
    </row>
    <row r="222577" spans="16:16" x14ac:dyDescent="0.3">
      <c r="P222577" s="83"/>
    </row>
    <row r="222578" spans="16:16" x14ac:dyDescent="0.3">
      <c r="P222578" s="83"/>
    </row>
    <row r="222579" spans="16:16" x14ac:dyDescent="0.3">
      <c r="P222579" s="83"/>
    </row>
    <row r="222580" spans="16:16" x14ac:dyDescent="0.3">
      <c r="P222580" s="83"/>
    </row>
    <row r="222581" spans="16:16" x14ac:dyDescent="0.3">
      <c r="P222581" s="83"/>
    </row>
    <row r="222582" spans="16:16" x14ac:dyDescent="0.3">
      <c r="P222582" s="83"/>
    </row>
    <row r="222583" spans="16:16" x14ac:dyDescent="0.3">
      <c r="P222583" s="83"/>
    </row>
    <row r="222584" spans="16:16" x14ac:dyDescent="0.3">
      <c r="P222584" s="83"/>
    </row>
    <row r="222585" spans="16:16" x14ac:dyDescent="0.3">
      <c r="P222585" s="83"/>
    </row>
    <row r="222586" spans="16:16" x14ac:dyDescent="0.3">
      <c r="P222586" s="83"/>
    </row>
    <row r="222587" spans="16:16" x14ac:dyDescent="0.3">
      <c r="P222587" s="83"/>
    </row>
    <row r="222588" spans="16:16" x14ac:dyDescent="0.3">
      <c r="P222588" s="83"/>
    </row>
    <row r="222589" spans="16:16" x14ac:dyDescent="0.3">
      <c r="P222589" s="83"/>
    </row>
    <row r="222590" spans="16:16" x14ac:dyDescent="0.3">
      <c r="P222590" s="83"/>
    </row>
    <row r="222591" spans="16:16" x14ac:dyDescent="0.3">
      <c r="P222591" s="83"/>
    </row>
    <row r="222592" spans="16:16" x14ac:dyDescent="0.3">
      <c r="P222592" s="83"/>
    </row>
    <row r="222593" spans="16:16" x14ac:dyDescent="0.3">
      <c r="P222593" s="83"/>
    </row>
    <row r="222594" spans="16:16" x14ac:dyDescent="0.3">
      <c r="P222594" s="83"/>
    </row>
    <row r="222595" spans="16:16" x14ac:dyDescent="0.3">
      <c r="P222595" s="83"/>
    </row>
    <row r="222596" spans="16:16" x14ac:dyDescent="0.3">
      <c r="P222596" s="83"/>
    </row>
    <row r="222597" spans="16:16" x14ac:dyDescent="0.3">
      <c r="P222597" s="83"/>
    </row>
    <row r="222598" spans="16:16" x14ac:dyDescent="0.3">
      <c r="P222598" s="83"/>
    </row>
    <row r="222599" spans="16:16" x14ac:dyDescent="0.3">
      <c r="P222599" s="83"/>
    </row>
    <row r="222600" spans="16:16" x14ac:dyDescent="0.3">
      <c r="P222600" s="83"/>
    </row>
    <row r="222601" spans="16:16" x14ac:dyDescent="0.3">
      <c r="P222601" s="83"/>
    </row>
    <row r="222602" spans="16:16" x14ac:dyDescent="0.3">
      <c r="P222602" s="83"/>
    </row>
    <row r="222603" spans="16:16" x14ac:dyDescent="0.3">
      <c r="P222603" s="83"/>
    </row>
    <row r="222604" spans="16:16" x14ac:dyDescent="0.3">
      <c r="P222604" s="83"/>
    </row>
    <row r="222605" spans="16:16" x14ac:dyDescent="0.3">
      <c r="P222605" s="83"/>
    </row>
    <row r="222606" spans="16:16" x14ac:dyDescent="0.3">
      <c r="P222606" s="83"/>
    </row>
    <row r="222607" spans="16:16" x14ac:dyDescent="0.3">
      <c r="P222607" s="83"/>
    </row>
    <row r="222608" spans="16:16" x14ac:dyDescent="0.3">
      <c r="P222608" s="83"/>
    </row>
    <row r="222609" spans="16:16" x14ac:dyDescent="0.3">
      <c r="P222609" s="83"/>
    </row>
    <row r="222610" spans="16:16" x14ac:dyDescent="0.3">
      <c r="P222610" s="83"/>
    </row>
    <row r="222611" spans="16:16" x14ac:dyDescent="0.3">
      <c r="P222611" s="83"/>
    </row>
    <row r="222612" spans="16:16" x14ac:dyDescent="0.3">
      <c r="P222612" s="83"/>
    </row>
    <row r="222613" spans="16:16" x14ac:dyDescent="0.3">
      <c r="P222613" s="83"/>
    </row>
    <row r="222614" spans="16:16" x14ac:dyDescent="0.3">
      <c r="P222614" s="83"/>
    </row>
    <row r="222615" spans="16:16" x14ac:dyDescent="0.3">
      <c r="P222615" s="83"/>
    </row>
    <row r="222616" spans="16:16" x14ac:dyDescent="0.3">
      <c r="P222616" s="83"/>
    </row>
    <row r="222617" spans="16:16" x14ac:dyDescent="0.3">
      <c r="P222617" s="83"/>
    </row>
    <row r="222618" spans="16:16" x14ac:dyDescent="0.3">
      <c r="P222618" s="83"/>
    </row>
    <row r="222619" spans="16:16" x14ac:dyDescent="0.3">
      <c r="P222619" s="83"/>
    </row>
    <row r="222620" spans="16:16" x14ac:dyDescent="0.3">
      <c r="P222620" s="83"/>
    </row>
    <row r="222621" spans="16:16" x14ac:dyDescent="0.3">
      <c r="P222621" s="83"/>
    </row>
    <row r="222622" spans="16:16" x14ac:dyDescent="0.3">
      <c r="P222622" s="83"/>
    </row>
    <row r="222623" spans="16:16" x14ac:dyDescent="0.3">
      <c r="P222623" s="83"/>
    </row>
    <row r="222624" spans="16:16" x14ac:dyDescent="0.3">
      <c r="P222624" s="83"/>
    </row>
    <row r="222625" spans="16:16" x14ac:dyDescent="0.3">
      <c r="P222625" s="83"/>
    </row>
    <row r="222626" spans="16:16" x14ac:dyDescent="0.3">
      <c r="P222626" s="83"/>
    </row>
    <row r="222627" spans="16:16" x14ac:dyDescent="0.3">
      <c r="P222627" s="83"/>
    </row>
    <row r="222628" spans="16:16" x14ac:dyDescent="0.3">
      <c r="P222628" s="83"/>
    </row>
    <row r="222629" spans="16:16" x14ac:dyDescent="0.3">
      <c r="P222629" s="83"/>
    </row>
    <row r="222630" spans="16:16" x14ac:dyDescent="0.3">
      <c r="P222630" s="83"/>
    </row>
    <row r="222631" spans="16:16" x14ac:dyDescent="0.3">
      <c r="P222631" s="83"/>
    </row>
    <row r="222632" spans="16:16" x14ac:dyDescent="0.3">
      <c r="P222632" s="83"/>
    </row>
    <row r="222633" spans="16:16" x14ac:dyDescent="0.3">
      <c r="P222633" s="83"/>
    </row>
    <row r="222634" spans="16:16" x14ac:dyDescent="0.3">
      <c r="P222634" s="83"/>
    </row>
    <row r="222635" spans="16:16" x14ac:dyDescent="0.3">
      <c r="P222635" s="83"/>
    </row>
    <row r="222636" spans="16:16" x14ac:dyDescent="0.3">
      <c r="P222636" s="83"/>
    </row>
    <row r="222637" spans="16:16" x14ac:dyDescent="0.3">
      <c r="P222637" s="83"/>
    </row>
    <row r="222638" spans="16:16" x14ac:dyDescent="0.3">
      <c r="P222638" s="83"/>
    </row>
    <row r="222639" spans="16:16" x14ac:dyDescent="0.3">
      <c r="P222639" s="83"/>
    </row>
    <row r="222640" spans="16:16" x14ac:dyDescent="0.3">
      <c r="P222640" s="83"/>
    </row>
    <row r="222641" spans="16:16" x14ac:dyDescent="0.3">
      <c r="P222641" s="83"/>
    </row>
    <row r="222642" spans="16:16" x14ac:dyDescent="0.3">
      <c r="P222642" s="83"/>
    </row>
    <row r="222643" spans="16:16" x14ac:dyDescent="0.3">
      <c r="P222643" s="83"/>
    </row>
    <row r="222644" spans="16:16" x14ac:dyDescent="0.3">
      <c r="P222644" s="83"/>
    </row>
    <row r="222645" spans="16:16" x14ac:dyDescent="0.3">
      <c r="P222645" s="83"/>
    </row>
    <row r="222646" spans="16:16" x14ac:dyDescent="0.3">
      <c r="P222646" s="83"/>
    </row>
    <row r="222647" spans="16:16" x14ac:dyDescent="0.3">
      <c r="P222647" s="83"/>
    </row>
    <row r="222648" spans="16:16" x14ac:dyDescent="0.3">
      <c r="P222648" s="83"/>
    </row>
    <row r="222649" spans="16:16" x14ac:dyDescent="0.3">
      <c r="P222649" s="83"/>
    </row>
    <row r="222650" spans="16:16" x14ac:dyDescent="0.3">
      <c r="P222650" s="83"/>
    </row>
    <row r="222651" spans="16:16" x14ac:dyDescent="0.3">
      <c r="P222651" s="83"/>
    </row>
    <row r="222652" spans="16:16" x14ac:dyDescent="0.3">
      <c r="P222652" s="83"/>
    </row>
    <row r="222653" spans="16:16" x14ac:dyDescent="0.3">
      <c r="P222653" s="83"/>
    </row>
    <row r="222654" spans="16:16" x14ac:dyDescent="0.3">
      <c r="P222654" s="83"/>
    </row>
    <row r="222655" spans="16:16" x14ac:dyDescent="0.3">
      <c r="P222655" s="83"/>
    </row>
    <row r="222656" spans="16:16" x14ac:dyDescent="0.3">
      <c r="P222656" s="83"/>
    </row>
    <row r="222657" spans="16:16" x14ac:dyDescent="0.3">
      <c r="P222657" s="83"/>
    </row>
    <row r="222658" spans="16:16" x14ac:dyDescent="0.3">
      <c r="P222658" s="83"/>
    </row>
    <row r="222659" spans="16:16" x14ac:dyDescent="0.3">
      <c r="P222659" s="83"/>
    </row>
    <row r="222660" spans="16:16" x14ac:dyDescent="0.3">
      <c r="P222660" s="83"/>
    </row>
    <row r="222661" spans="16:16" x14ac:dyDescent="0.3">
      <c r="P222661" s="83"/>
    </row>
    <row r="222662" spans="16:16" x14ac:dyDescent="0.3">
      <c r="P222662" s="83"/>
    </row>
    <row r="222663" spans="16:16" x14ac:dyDescent="0.3">
      <c r="P222663" s="83"/>
    </row>
    <row r="222664" spans="16:16" x14ac:dyDescent="0.3">
      <c r="P222664" s="83"/>
    </row>
    <row r="222665" spans="16:16" x14ac:dyDescent="0.3">
      <c r="P222665" s="83"/>
    </row>
    <row r="222666" spans="16:16" x14ac:dyDescent="0.3">
      <c r="P222666" s="83"/>
    </row>
    <row r="222667" spans="16:16" x14ac:dyDescent="0.3">
      <c r="P222667" s="83"/>
    </row>
    <row r="222668" spans="16:16" x14ac:dyDescent="0.3">
      <c r="P222668" s="83"/>
    </row>
    <row r="222669" spans="16:16" x14ac:dyDescent="0.3">
      <c r="P222669" s="83"/>
    </row>
    <row r="222670" spans="16:16" x14ac:dyDescent="0.3">
      <c r="P222670" s="83"/>
    </row>
    <row r="222671" spans="16:16" x14ac:dyDescent="0.3">
      <c r="P222671" s="83"/>
    </row>
    <row r="222672" spans="16:16" x14ac:dyDescent="0.3">
      <c r="P222672" s="83"/>
    </row>
    <row r="222673" spans="16:16" x14ac:dyDescent="0.3">
      <c r="P222673" s="83"/>
    </row>
    <row r="222674" spans="16:16" x14ac:dyDescent="0.3">
      <c r="P222674" s="83"/>
    </row>
    <row r="222675" spans="16:16" x14ac:dyDescent="0.3">
      <c r="P222675" s="83"/>
    </row>
    <row r="222676" spans="16:16" x14ac:dyDescent="0.3">
      <c r="P222676" s="83"/>
    </row>
    <row r="222677" spans="16:16" x14ac:dyDescent="0.3">
      <c r="P222677" s="83"/>
    </row>
    <row r="222678" spans="16:16" x14ac:dyDescent="0.3">
      <c r="P222678" s="83"/>
    </row>
    <row r="222679" spans="16:16" x14ac:dyDescent="0.3">
      <c r="P222679" s="83"/>
    </row>
    <row r="222680" spans="16:16" x14ac:dyDescent="0.3">
      <c r="P222680" s="83"/>
    </row>
    <row r="222681" spans="16:16" x14ac:dyDescent="0.3">
      <c r="P222681" s="83"/>
    </row>
    <row r="222682" spans="16:16" x14ac:dyDescent="0.3">
      <c r="P222682" s="83"/>
    </row>
    <row r="222683" spans="16:16" x14ac:dyDescent="0.3">
      <c r="P222683" s="83"/>
    </row>
    <row r="222684" spans="16:16" x14ac:dyDescent="0.3">
      <c r="P222684" s="83"/>
    </row>
    <row r="222685" spans="16:16" x14ac:dyDescent="0.3">
      <c r="P222685" s="83"/>
    </row>
    <row r="222686" spans="16:16" x14ac:dyDescent="0.3">
      <c r="P222686" s="83"/>
    </row>
    <row r="222687" spans="16:16" x14ac:dyDescent="0.3">
      <c r="P222687" s="83"/>
    </row>
    <row r="222688" spans="16:16" x14ac:dyDescent="0.3">
      <c r="P222688" s="83"/>
    </row>
    <row r="222689" spans="16:16" x14ac:dyDescent="0.3">
      <c r="P222689" s="83"/>
    </row>
    <row r="222690" spans="16:16" x14ac:dyDescent="0.3">
      <c r="P222690" s="83"/>
    </row>
    <row r="222691" spans="16:16" x14ac:dyDescent="0.3">
      <c r="P222691" s="83"/>
    </row>
    <row r="222692" spans="16:16" x14ac:dyDescent="0.3">
      <c r="P222692" s="83"/>
    </row>
    <row r="222693" spans="16:16" x14ac:dyDescent="0.3">
      <c r="P222693" s="83"/>
    </row>
    <row r="222694" spans="16:16" x14ac:dyDescent="0.3">
      <c r="P222694" s="83"/>
    </row>
    <row r="222695" spans="16:16" x14ac:dyDescent="0.3">
      <c r="P222695" s="83"/>
    </row>
    <row r="222696" spans="16:16" x14ac:dyDescent="0.3">
      <c r="P222696" s="83"/>
    </row>
    <row r="222697" spans="16:16" x14ac:dyDescent="0.3">
      <c r="P222697" s="83"/>
    </row>
    <row r="222698" spans="16:16" x14ac:dyDescent="0.3">
      <c r="P222698" s="83"/>
    </row>
    <row r="222699" spans="16:16" x14ac:dyDescent="0.3">
      <c r="P222699" s="83"/>
    </row>
    <row r="222700" spans="16:16" x14ac:dyDescent="0.3">
      <c r="P222700" s="83"/>
    </row>
    <row r="222701" spans="16:16" x14ac:dyDescent="0.3">
      <c r="P222701" s="83"/>
    </row>
    <row r="222702" spans="16:16" x14ac:dyDescent="0.3">
      <c r="P222702" s="83"/>
    </row>
    <row r="222703" spans="16:16" x14ac:dyDescent="0.3">
      <c r="P222703" s="83"/>
    </row>
    <row r="222704" spans="16:16" x14ac:dyDescent="0.3">
      <c r="P222704" s="83"/>
    </row>
    <row r="222705" spans="16:16" x14ac:dyDescent="0.3">
      <c r="P222705" s="83"/>
    </row>
    <row r="222706" spans="16:16" x14ac:dyDescent="0.3">
      <c r="P222706" s="83"/>
    </row>
    <row r="222707" spans="16:16" x14ac:dyDescent="0.3">
      <c r="P222707" s="83"/>
    </row>
    <row r="222708" spans="16:16" x14ac:dyDescent="0.3">
      <c r="P222708" s="83"/>
    </row>
    <row r="222709" spans="16:16" x14ac:dyDescent="0.3">
      <c r="P222709" s="83"/>
    </row>
    <row r="222710" spans="16:16" x14ac:dyDescent="0.3">
      <c r="P222710" s="83"/>
    </row>
    <row r="222711" spans="16:16" x14ac:dyDescent="0.3">
      <c r="P222711" s="83"/>
    </row>
    <row r="222712" spans="16:16" x14ac:dyDescent="0.3">
      <c r="P222712" s="83"/>
    </row>
    <row r="222713" spans="16:16" x14ac:dyDescent="0.3">
      <c r="P222713" s="83"/>
    </row>
    <row r="222714" spans="16:16" x14ac:dyDescent="0.3">
      <c r="P222714" s="83"/>
    </row>
    <row r="222715" spans="16:16" x14ac:dyDescent="0.3">
      <c r="P222715" s="83"/>
    </row>
    <row r="222716" spans="16:16" x14ac:dyDescent="0.3">
      <c r="P222716" s="83"/>
    </row>
    <row r="222717" spans="16:16" x14ac:dyDescent="0.3">
      <c r="P222717" s="83"/>
    </row>
    <row r="222718" spans="16:16" x14ac:dyDescent="0.3">
      <c r="P222718" s="83"/>
    </row>
    <row r="222719" spans="16:16" x14ac:dyDescent="0.3">
      <c r="P222719" s="83"/>
    </row>
    <row r="222720" spans="16:16" x14ac:dyDescent="0.3">
      <c r="P222720" s="83"/>
    </row>
    <row r="222721" spans="16:16" x14ac:dyDescent="0.3">
      <c r="P222721" s="83"/>
    </row>
    <row r="222722" spans="16:16" x14ac:dyDescent="0.3">
      <c r="P222722" s="83"/>
    </row>
    <row r="222723" spans="16:16" x14ac:dyDescent="0.3">
      <c r="P222723" s="83"/>
    </row>
    <row r="222724" spans="16:16" x14ac:dyDescent="0.3">
      <c r="P222724" s="83"/>
    </row>
    <row r="222725" spans="16:16" x14ac:dyDescent="0.3">
      <c r="P222725" s="83"/>
    </row>
    <row r="222726" spans="16:16" x14ac:dyDescent="0.3">
      <c r="P222726" s="83"/>
    </row>
    <row r="222727" spans="16:16" x14ac:dyDescent="0.3">
      <c r="P222727" s="83"/>
    </row>
    <row r="222728" spans="16:16" x14ac:dyDescent="0.3">
      <c r="P222728" s="83"/>
    </row>
    <row r="222729" spans="16:16" x14ac:dyDescent="0.3">
      <c r="P222729" s="83"/>
    </row>
    <row r="222730" spans="16:16" x14ac:dyDescent="0.3">
      <c r="P222730" s="83"/>
    </row>
    <row r="222731" spans="16:16" x14ac:dyDescent="0.3">
      <c r="P222731" s="83"/>
    </row>
    <row r="222732" spans="16:16" x14ac:dyDescent="0.3">
      <c r="P222732" s="83"/>
    </row>
    <row r="222733" spans="16:16" x14ac:dyDescent="0.3">
      <c r="P222733" s="83"/>
    </row>
    <row r="222734" spans="16:16" x14ac:dyDescent="0.3">
      <c r="P222734" s="83"/>
    </row>
    <row r="222735" spans="16:16" x14ac:dyDescent="0.3">
      <c r="P222735" s="83"/>
    </row>
    <row r="222736" spans="16:16" x14ac:dyDescent="0.3">
      <c r="P222736" s="83"/>
    </row>
    <row r="222737" spans="16:16" x14ac:dyDescent="0.3">
      <c r="P222737" s="83"/>
    </row>
    <row r="222738" spans="16:16" x14ac:dyDescent="0.3">
      <c r="P222738" s="83"/>
    </row>
    <row r="222739" spans="16:16" x14ac:dyDescent="0.3">
      <c r="P222739" s="83"/>
    </row>
    <row r="222740" spans="16:16" x14ac:dyDescent="0.3">
      <c r="P222740" s="83"/>
    </row>
    <row r="222741" spans="16:16" x14ac:dyDescent="0.3">
      <c r="P222741" s="83"/>
    </row>
    <row r="222742" spans="16:16" x14ac:dyDescent="0.3">
      <c r="P222742" s="83"/>
    </row>
    <row r="222743" spans="16:16" x14ac:dyDescent="0.3">
      <c r="P222743" s="83"/>
    </row>
    <row r="222744" spans="16:16" x14ac:dyDescent="0.3">
      <c r="P222744" s="83"/>
    </row>
    <row r="222745" spans="16:16" x14ac:dyDescent="0.3">
      <c r="P222745" s="83"/>
    </row>
    <row r="222746" spans="16:16" x14ac:dyDescent="0.3">
      <c r="P222746" s="83"/>
    </row>
    <row r="222747" spans="16:16" x14ac:dyDescent="0.3">
      <c r="P222747" s="83"/>
    </row>
    <row r="222748" spans="16:16" x14ac:dyDescent="0.3">
      <c r="P222748" s="83"/>
    </row>
    <row r="222749" spans="16:16" x14ac:dyDescent="0.3">
      <c r="P222749" s="83"/>
    </row>
    <row r="222750" spans="16:16" x14ac:dyDescent="0.3">
      <c r="P222750" s="83"/>
    </row>
    <row r="222751" spans="16:16" x14ac:dyDescent="0.3">
      <c r="P222751" s="83"/>
    </row>
    <row r="222752" spans="16:16" x14ac:dyDescent="0.3">
      <c r="P222752" s="83"/>
    </row>
    <row r="222753" spans="16:16" x14ac:dyDescent="0.3">
      <c r="P222753" s="83"/>
    </row>
    <row r="222754" spans="16:16" x14ac:dyDescent="0.3">
      <c r="P222754" s="83"/>
    </row>
    <row r="222755" spans="16:16" x14ac:dyDescent="0.3">
      <c r="P222755" s="83"/>
    </row>
    <row r="222756" spans="16:16" x14ac:dyDescent="0.3">
      <c r="P222756" s="83"/>
    </row>
    <row r="222757" spans="16:16" x14ac:dyDescent="0.3">
      <c r="P222757" s="83"/>
    </row>
    <row r="222758" spans="16:16" x14ac:dyDescent="0.3">
      <c r="P222758" s="83"/>
    </row>
    <row r="222759" spans="16:16" x14ac:dyDescent="0.3">
      <c r="P222759" s="83"/>
    </row>
    <row r="222760" spans="16:16" x14ac:dyDescent="0.3">
      <c r="P222760" s="83"/>
    </row>
    <row r="222761" spans="16:16" x14ac:dyDescent="0.3">
      <c r="P222761" s="83"/>
    </row>
    <row r="222762" spans="16:16" x14ac:dyDescent="0.3">
      <c r="P222762" s="83"/>
    </row>
    <row r="222763" spans="16:16" x14ac:dyDescent="0.3">
      <c r="P222763" s="83"/>
    </row>
    <row r="222764" spans="16:16" x14ac:dyDescent="0.3">
      <c r="P222764" s="83"/>
    </row>
    <row r="222765" spans="16:16" x14ac:dyDescent="0.3">
      <c r="P222765" s="83"/>
    </row>
    <row r="222766" spans="16:16" x14ac:dyDescent="0.3">
      <c r="P222766" s="83"/>
    </row>
    <row r="222767" spans="16:16" x14ac:dyDescent="0.3">
      <c r="P222767" s="83"/>
    </row>
    <row r="222768" spans="16:16" x14ac:dyDescent="0.3">
      <c r="P222768" s="83"/>
    </row>
    <row r="222769" spans="16:16" x14ac:dyDescent="0.3">
      <c r="P222769" s="83"/>
    </row>
    <row r="222770" spans="16:16" x14ac:dyDescent="0.3">
      <c r="P222770" s="83"/>
    </row>
    <row r="222771" spans="16:16" x14ac:dyDescent="0.3">
      <c r="P222771" s="83"/>
    </row>
    <row r="222772" spans="16:16" x14ac:dyDescent="0.3">
      <c r="P222772" s="83"/>
    </row>
    <row r="222773" spans="16:16" x14ac:dyDescent="0.3">
      <c r="P222773" s="83"/>
    </row>
    <row r="222774" spans="16:16" x14ac:dyDescent="0.3">
      <c r="P222774" s="83"/>
    </row>
    <row r="222775" spans="16:16" x14ac:dyDescent="0.3">
      <c r="P222775" s="83"/>
    </row>
    <row r="222776" spans="16:16" x14ac:dyDescent="0.3">
      <c r="P222776" s="83"/>
    </row>
    <row r="222777" spans="16:16" x14ac:dyDescent="0.3">
      <c r="P222777" s="83"/>
    </row>
    <row r="222778" spans="16:16" x14ac:dyDescent="0.3">
      <c r="P222778" s="83"/>
    </row>
    <row r="222779" spans="16:16" x14ac:dyDescent="0.3">
      <c r="P222779" s="83"/>
    </row>
    <row r="222780" spans="16:16" x14ac:dyDescent="0.3">
      <c r="P222780" s="83"/>
    </row>
    <row r="222781" spans="16:16" x14ac:dyDescent="0.3">
      <c r="P222781" s="83"/>
    </row>
    <row r="222782" spans="16:16" x14ac:dyDescent="0.3">
      <c r="P222782" s="83"/>
    </row>
    <row r="222783" spans="16:16" x14ac:dyDescent="0.3">
      <c r="P222783" s="83"/>
    </row>
    <row r="222784" spans="16:16" x14ac:dyDescent="0.3">
      <c r="P222784" s="83"/>
    </row>
    <row r="222785" spans="16:16" x14ac:dyDescent="0.3">
      <c r="P222785" s="83"/>
    </row>
    <row r="222786" spans="16:16" x14ac:dyDescent="0.3">
      <c r="P222786" s="83"/>
    </row>
    <row r="222787" spans="16:16" x14ac:dyDescent="0.3">
      <c r="P222787" s="83"/>
    </row>
    <row r="222788" spans="16:16" x14ac:dyDescent="0.3">
      <c r="P222788" s="83"/>
    </row>
    <row r="222789" spans="16:16" x14ac:dyDescent="0.3">
      <c r="P222789" s="83"/>
    </row>
    <row r="222790" spans="16:16" x14ac:dyDescent="0.3">
      <c r="P222790" s="83"/>
    </row>
    <row r="222791" spans="16:16" x14ac:dyDescent="0.3">
      <c r="P222791" s="83"/>
    </row>
    <row r="222792" spans="16:16" x14ac:dyDescent="0.3">
      <c r="P222792" s="83"/>
    </row>
    <row r="222793" spans="16:16" x14ac:dyDescent="0.3">
      <c r="P222793" s="83"/>
    </row>
    <row r="222794" spans="16:16" x14ac:dyDescent="0.3">
      <c r="P222794" s="83"/>
    </row>
    <row r="222795" spans="16:16" x14ac:dyDescent="0.3">
      <c r="P222795" s="83"/>
    </row>
    <row r="222796" spans="16:16" x14ac:dyDescent="0.3">
      <c r="P222796" s="83"/>
    </row>
    <row r="222797" spans="16:16" x14ac:dyDescent="0.3">
      <c r="P222797" s="83"/>
    </row>
    <row r="222798" spans="16:16" x14ac:dyDescent="0.3">
      <c r="P222798" s="83"/>
    </row>
    <row r="222799" spans="16:16" x14ac:dyDescent="0.3">
      <c r="P222799" s="83"/>
    </row>
    <row r="222800" spans="16:16" x14ac:dyDescent="0.3">
      <c r="P222800" s="83"/>
    </row>
    <row r="222801" spans="16:16" x14ac:dyDescent="0.3">
      <c r="P222801" s="83"/>
    </row>
    <row r="222802" spans="16:16" x14ac:dyDescent="0.3">
      <c r="P222802" s="83"/>
    </row>
    <row r="222803" spans="16:16" x14ac:dyDescent="0.3">
      <c r="P222803" s="83"/>
    </row>
    <row r="222804" spans="16:16" x14ac:dyDescent="0.3">
      <c r="P222804" s="83"/>
    </row>
    <row r="222805" spans="16:16" x14ac:dyDescent="0.3">
      <c r="P222805" s="83"/>
    </row>
    <row r="222806" spans="16:16" x14ac:dyDescent="0.3">
      <c r="P222806" s="83"/>
    </row>
    <row r="222807" spans="16:16" x14ac:dyDescent="0.3">
      <c r="P222807" s="83"/>
    </row>
    <row r="222808" spans="16:16" x14ac:dyDescent="0.3">
      <c r="P222808" s="83"/>
    </row>
    <row r="222809" spans="16:16" x14ac:dyDescent="0.3">
      <c r="P222809" s="83"/>
    </row>
    <row r="222810" spans="16:16" x14ac:dyDescent="0.3">
      <c r="P222810" s="83"/>
    </row>
    <row r="222811" spans="16:16" x14ac:dyDescent="0.3">
      <c r="P222811" s="83"/>
    </row>
    <row r="222812" spans="16:16" x14ac:dyDescent="0.3">
      <c r="P222812" s="83"/>
    </row>
    <row r="222813" spans="16:16" x14ac:dyDescent="0.3">
      <c r="P222813" s="83"/>
    </row>
    <row r="222814" spans="16:16" x14ac:dyDescent="0.3">
      <c r="P222814" s="83"/>
    </row>
    <row r="222815" spans="16:16" x14ac:dyDescent="0.3">
      <c r="P222815" s="83"/>
    </row>
    <row r="222816" spans="16:16" x14ac:dyDescent="0.3">
      <c r="P222816" s="83"/>
    </row>
    <row r="222817" spans="16:16" x14ac:dyDescent="0.3">
      <c r="P222817" s="83"/>
    </row>
    <row r="222818" spans="16:16" x14ac:dyDescent="0.3">
      <c r="P222818" s="83"/>
    </row>
    <row r="222819" spans="16:16" x14ac:dyDescent="0.3">
      <c r="P222819" s="83"/>
    </row>
    <row r="222820" spans="16:16" x14ac:dyDescent="0.3">
      <c r="P222820" s="83"/>
    </row>
    <row r="222821" spans="16:16" x14ac:dyDescent="0.3">
      <c r="P222821" s="83"/>
    </row>
    <row r="222822" spans="16:16" x14ac:dyDescent="0.3">
      <c r="P222822" s="83"/>
    </row>
    <row r="222823" spans="16:16" x14ac:dyDescent="0.3">
      <c r="P222823" s="83"/>
    </row>
    <row r="222824" spans="16:16" x14ac:dyDescent="0.3">
      <c r="P222824" s="83"/>
    </row>
    <row r="222825" spans="16:16" x14ac:dyDescent="0.3">
      <c r="P222825" s="83"/>
    </row>
    <row r="222826" spans="16:16" x14ac:dyDescent="0.3">
      <c r="P222826" s="83"/>
    </row>
    <row r="222827" spans="16:16" x14ac:dyDescent="0.3">
      <c r="P222827" s="83"/>
    </row>
    <row r="222828" spans="16:16" x14ac:dyDescent="0.3">
      <c r="P222828" s="83"/>
    </row>
    <row r="222829" spans="16:16" x14ac:dyDescent="0.3">
      <c r="P222829" s="83"/>
    </row>
    <row r="222830" spans="16:16" x14ac:dyDescent="0.3">
      <c r="P222830" s="83"/>
    </row>
    <row r="222831" spans="16:16" x14ac:dyDescent="0.3">
      <c r="P222831" s="83"/>
    </row>
    <row r="222832" spans="16:16" x14ac:dyDescent="0.3">
      <c r="P222832" s="83"/>
    </row>
    <row r="222833" spans="16:16" x14ac:dyDescent="0.3">
      <c r="P222833" s="83"/>
    </row>
    <row r="222834" spans="16:16" x14ac:dyDescent="0.3">
      <c r="P222834" s="83"/>
    </row>
    <row r="222835" spans="16:16" x14ac:dyDescent="0.3">
      <c r="P222835" s="83"/>
    </row>
    <row r="222836" spans="16:16" x14ac:dyDescent="0.3">
      <c r="P222836" s="83"/>
    </row>
    <row r="222837" spans="16:16" x14ac:dyDescent="0.3">
      <c r="P222837" s="83"/>
    </row>
    <row r="222838" spans="16:16" x14ac:dyDescent="0.3">
      <c r="P222838" s="83"/>
    </row>
    <row r="222839" spans="16:16" x14ac:dyDescent="0.3">
      <c r="P222839" s="83"/>
    </row>
    <row r="222840" spans="16:16" x14ac:dyDescent="0.3">
      <c r="P222840" s="83"/>
    </row>
    <row r="222841" spans="16:16" x14ac:dyDescent="0.3">
      <c r="P222841" s="83"/>
    </row>
    <row r="222842" spans="16:16" x14ac:dyDescent="0.3">
      <c r="P222842" s="83"/>
    </row>
    <row r="222843" spans="16:16" x14ac:dyDescent="0.3">
      <c r="P222843" s="83"/>
    </row>
    <row r="222844" spans="16:16" x14ac:dyDescent="0.3">
      <c r="P222844" s="83"/>
    </row>
    <row r="222845" spans="16:16" x14ac:dyDescent="0.3">
      <c r="P222845" s="83"/>
    </row>
    <row r="222846" spans="16:16" x14ac:dyDescent="0.3">
      <c r="P222846" s="83"/>
    </row>
    <row r="222847" spans="16:16" x14ac:dyDescent="0.3">
      <c r="P222847" s="83"/>
    </row>
    <row r="222848" spans="16:16" x14ac:dyDescent="0.3">
      <c r="P222848" s="83"/>
    </row>
    <row r="222849" spans="16:16" x14ac:dyDescent="0.3">
      <c r="P222849" s="83"/>
    </row>
    <row r="222850" spans="16:16" x14ac:dyDescent="0.3">
      <c r="P222850" s="83"/>
    </row>
    <row r="222851" spans="16:16" x14ac:dyDescent="0.3">
      <c r="P222851" s="83"/>
    </row>
    <row r="222852" spans="16:16" x14ac:dyDescent="0.3">
      <c r="P222852" s="83"/>
    </row>
    <row r="222853" spans="16:16" x14ac:dyDescent="0.3">
      <c r="P222853" s="83"/>
    </row>
    <row r="222854" spans="16:16" x14ac:dyDescent="0.3">
      <c r="P222854" s="83"/>
    </row>
    <row r="222855" spans="16:16" x14ac:dyDescent="0.3">
      <c r="P222855" s="83"/>
    </row>
    <row r="222856" spans="16:16" x14ac:dyDescent="0.3">
      <c r="P222856" s="83"/>
    </row>
    <row r="222857" spans="16:16" x14ac:dyDescent="0.3">
      <c r="P222857" s="83"/>
    </row>
    <row r="222858" spans="16:16" x14ac:dyDescent="0.3">
      <c r="P222858" s="83"/>
    </row>
    <row r="222859" spans="16:16" x14ac:dyDescent="0.3">
      <c r="P222859" s="83"/>
    </row>
    <row r="222860" spans="16:16" x14ac:dyDescent="0.3">
      <c r="P222860" s="83"/>
    </row>
    <row r="222861" spans="16:16" x14ac:dyDescent="0.3">
      <c r="P222861" s="83"/>
    </row>
    <row r="222862" spans="16:16" x14ac:dyDescent="0.3">
      <c r="P222862" s="83"/>
    </row>
    <row r="222863" spans="16:16" x14ac:dyDescent="0.3">
      <c r="P222863" s="83"/>
    </row>
    <row r="222864" spans="16:16" x14ac:dyDescent="0.3">
      <c r="P222864" s="83"/>
    </row>
    <row r="222865" spans="16:16" x14ac:dyDescent="0.3">
      <c r="P222865" s="83"/>
    </row>
    <row r="222866" spans="16:16" x14ac:dyDescent="0.3">
      <c r="P222866" s="83"/>
    </row>
    <row r="222867" spans="16:16" x14ac:dyDescent="0.3">
      <c r="P222867" s="83"/>
    </row>
    <row r="222868" spans="16:16" x14ac:dyDescent="0.3">
      <c r="P222868" s="83"/>
    </row>
    <row r="222869" spans="16:16" x14ac:dyDescent="0.3">
      <c r="P222869" s="83"/>
    </row>
    <row r="222870" spans="16:16" x14ac:dyDescent="0.3">
      <c r="P222870" s="83"/>
    </row>
    <row r="222871" spans="16:16" x14ac:dyDescent="0.3">
      <c r="P222871" s="83"/>
    </row>
    <row r="222872" spans="16:16" x14ac:dyDescent="0.3">
      <c r="P222872" s="83"/>
    </row>
    <row r="222873" spans="16:16" x14ac:dyDescent="0.3">
      <c r="P222873" s="83"/>
    </row>
    <row r="222874" spans="16:16" x14ac:dyDescent="0.3">
      <c r="P222874" s="83"/>
    </row>
    <row r="222875" spans="16:16" x14ac:dyDescent="0.3">
      <c r="P222875" s="83"/>
    </row>
    <row r="222876" spans="16:16" x14ac:dyDescent="0.3">
      <c r="P222876" s="83"/>
    </row>
    <row r="222877" spans="16:16" x14ac:dyDescent="0.3">
      <c r="P222877" s="83"/>
    </row>
    <row r="222878" spans="16:16" x14ac:dyDescent="0.3">
      <c r="P222878" s="83"/>
    </row>
    <row r="222879" spans="16:16" x14ac:dyDescent="0.3">
      <c r="P222879" s="83"/>
    </row>
    <row r="222880" spans="16:16" x14ac:dyDescent="0.3">
      <c r="P222880" s="83"/>
    </row>
    <row r="222881" spans="16:16" x14ac:dyDescent="0.3">
      <c r="P222881" s="83"/>
    </row>
    <row r="222882" spans="16:16" x14ac:dyDescent="0.3">
      <c r="P222882" s="83"/>
    </row>
    <row r="222883" spans="16:16" x14ac:dyDescent="0.3">
      <c r="P222883" s="83"/>
    </row>
    <row r="222884" spans="16:16" x14ac:dyDescent="0.3">
      <c r="P222884" s="83"/>
    </row>
    <row r="222885" spans="16:16" x14ac:dyDescent="0.3">
      <c r="P222885" s="83"/>
    </row>
    <row r="222886" spans="16:16" x14ac:dyDescent="0.3">
      <c r="P222886" s="83"/>
    </row>
    <row r="222887" spans="16:16" x14ac:dyDescent="0.3">
      <c r="P222887" s="83"/>
    </row>
    <row r="222888" spans="16:16" x14ac:dyDescent="0.3">
      <c r="P222888" s="83"/>
    </row>
    <row r="222889" spans="16:16" x14ac:dyDescent="0.3">
      <c r="P222889" s="83"/>
    </row>
    <row r="222890" spans="16:16" x14ac:dyDescent="0.3">
      <c r="P222890" s="83"/>
    </row>
    <row r="222891" spans="16:16" x14ac:dyDescent="0.3">
      <c r="P222891" s="83"/>
    </row>
    <row r="222892" spans="16:16" x14ac:dyDescent="0.3">
      <c r="P222892" s="83"/>
    </row>
    <row r="222893" spans="16:16" x14ac:dyDescent="0.3">
      <c r="P222893" s="83"/>
    </row>
    <row r="222894" spans="16:16" x14ac:dyDescent="0.3">
      <c r="P222894" s="83"/>
    </row>
    <row r="222895" spans="16:16" x14ac:dyDescent="0.3">
      <c r="P222895" s="83"/>
    </row>
    <row r="222896" spans="16:16" x14ac:dyDescent="0.3">
      <c r="P222896" s="83"/>
    </row>
    <row r="222897" spans="16:16" x14ac:dyDescent="0.3">
      <c r="P222897" s="83"/>
    </row>
    <row r="222898" spans="16:16" x14ac:dyDescent="0.3">
      <c r="P222898" s="83"/>
    </row>
    <row r="222899" spans="16:16" x14ac:dyDescent="0.3">
      <c r="P222899" s="83"/>
    </row>
    <row r="222900" spans="16:16" x14ac:dyDescent="0.3">
      <c r="P222900" s="83"/>
    </row>
    <row r="222901" spans="16:16" x14ac:dyDescent="0.3">
      <c r="P222901" s="83"/>
    </row>
    <row r="222902" spans="16:16" x14ac:dyDescent="0.3">
      <c r="P222902" s="83"/>
    </row>
    <row r="222903" spans="16:16" x14ac:dyDescent="0.3">
      <c r="P222903" s="83"/>
    </row>
    <row r="222904" spans="16:16" x14ac:dyDescent="0.3">
      <c r="P222904" s="83"/>
    </row>
    <row r="222905" spans="16:16" x14ac:dyDescent="0.3">
      <c r="P222905" s="83"/>
    </row>
    <row r="222906" spans="16:16" x14ac:dyDescent="0.3">
      <c r="P222906" s="83"/>
    </row>
    <row r="222907" spans="16:16" x14ac:dyDescent="0.3">
      <c r="P222907" s="83"/>
    </row>
    <row r="222908" spans="16:16" x14ac:dyDescent="0.3">
      <c r="P222908" s="83"/>
    </row>
    <row r="222909" spans="16:16" x14ac:dyDescent="0.3">
      <c r="P222909" s="83"/>
    </row>
    <row r="222910" spans="16:16" x14ac:dyDescent="0.3">
      <c r="P222910" s="83"/>
    </row>
    <row r="222911" spans="16:16" x14ac:dyDescent="0.3">
      <c r="P222911" s="83"/>
    </row>
    <row r="222912" spans="16:16" x14ac:dyDescent="0.3">
      <c r="P222912" s="83"/>
    </row>
    <row r="222913" spans="16:16" x14ac:dyDescent="0.3">
      <c r="P222913" s="83"/>
    </row>
    <row r="222914" spans="16:16" x14ac:dyDescent="0.3">
      <c r="P222914" s="83"/>
    </row>
    <row r="222915" spans="16:16" x14ac:dyDescent="0.3">
      <c r="P222915" s="83"/>
    </row>
    <row r="222916" spans="16:16" x14ac:dyDescent="0.3">
      <c r="P222916" s="83"/>
    </row>
    <row r="222917" spans="16:16" x14ac:dyDescent="0.3">
      <c r="P222917" s="83"/>
    </row>
    <row r="222918" spans="16:16" x14ac:dyDescent="0.3">
      <c r="P222918" s="83"/>
    </row>
    <row r="222919" spans="16:16" x14ac:dyDescent="0.3">
      <c r="P222919" s="83"/>
    </row>
    <row r="222920" spans="16:16" x14ac:dyDescent="0.3">
      <c r="P222920" s="83"/>
    </row>
    <row r="222921" spans="16:16" x14ac:dyDescent="0.3">
      <c r="P222921" s="83"/>
    </row>
    <row r="222922" spans="16:16" x14ac:dyDescent="0.3">
      <c r="P222922" s="83"/>
    </row>
    <row r="222923" spans="16:16" x14ac:dyDescent="0.3">
      <c r="P222923" s="83"/>
    </row>
    <row r="222924" spans="16:16" x14ac:dyDescent="0.3">
      <c r="P222924" s="83"/>
    </row>
    <row r="222925" spans="16:16" x14ac:dyDescent="0.3">
      <c r="P222925" s="83"/>
    </row>
    <row r="222926" spans="16:16" x14ac:dyDescent="0.3">
      <c r="P222926" s="83"/>
    </row>
    <row r="222927" spans="16:16" x14ac:dyDescent="0.3">
      <c r="P222927" s="83"/>
    </row>
    <row r="222928" spans="16:16" x14ac:dyDescent="0.3">
      <c r="P222928" s="83"/>
    </row>
    <row r="222929" spans="16:16" x14ac:dyDescent="0.3">
      <c r="P222929" s="83"/>
    </row>
    <row r="222930" spans="16:16" x14ac:dyDescent="0.3">
      <c r="P222930" s="83"/>
    </row>
    <row r="222931" spans="16:16" x14ac:dyDescent="0.3">
      <c r="P222931" s="83"/>
    </row>
    <row r="222932" spans="16:16" x14ac:dyDescent="0.3">
      <c r="P222932" s="83"/>
    </row>
    <row r="222933" spans="16:16" x14ac:dyDescent="0.3">
      <c r="P222933" s="83"/>
    </row>
    <row r="222934" spans="16:16" x14ac:dyDescent="0.3">
      <c r="P222934" s="83"/>
    </row>
    <row r="222935" spans="16:16" x14ac:dyDescent="0.3">
      <c r="P222935" s="83"/>
    </row>
    <row r="222936" spans="16:16" x14ac:dyDescent="0.3">
      <c r="P222936" s="83"/>
    </row>
    <row r="222937" spans="16:16" x14ac:dyDescent="0.3">
      <c r="P222937" s="83"/>
    </row>
    <row r="222938" spans="16:16" x14ac:dyDescent="0.3">
      <c r="P222938" s="83"/>
    </row>
    <row r="222939" spans="16:16" x14ac:dyDescent="0.3">
      <c r="P222939" s="83"/>
    </row>
    <row r="222940" spans="16:16" x14ac:dyDescent="0.3">
      <c r="P222940" s="83"/>
    </row>
    <row r="222941" spans="16:16" x14ac:dyDescent="0.3">
      <c r="P222941" s="83"/>
    </row>
    <row r="222942" spans="16:16" x14ac:dyDescent="0.3">
      <c r="P222942" s="83"/>
    </row>
    <row r="222943" spans="16:16" x14ac:dyDescent="0.3">
      <c r="P222943" s="83"/>
    </row>
    <row r="222944" spans="16:16" x14ac:dyDescent="0.3">
      <c r="P222944" s="83"/>
    </row>
    <row r="222945" spans="16:16" x14ac:dyDescent="0.3">
      <c r="P222945" s="83"/>
    </row>
    <row r="222946" spans="16:16" x14ac:dyDescent="0.3">
      <c r="P222946" s="83"/>
    </row>
    <row r="222947" spans="16:16" x14ac:dyDescent="0.3">
      <c r="P222947" s="83"/>
    </row>
    <row r="222948" spans="16:16" x14ac:dyDescent="0.3">
      <c r="P222948" s="83"/>
    </row>
    <row r="222949" spans="16:16" x14ac:dyDescent="0.3">
      <c r="P222949" s="83"/>
    </row>
    <row r="222950" spans="16:16" x14ac:dyDescent="0.3">
      <c r="P222950" s="83"/>
    </row>
    <row r="222951" spans="16:16" x14ac:dyDescent="0.3">
      <c r="P222951" s="83"/>
    </row>
    <row r="222952" spans="16:16" x14ac:dyDescent="0.3">
      <c r="P222952" s="83"/>
    </row>
    <row r="222953" spans="16:16" x14ac:dyDescent="0.3">
      <c r="P222953" s="83"/>
    </row>
    <row r="222954" spans="16:16" x14ac:dyDescent="0.3">
      <c r="P222954" s="83"/>
    </row>
    <row r="222955" spans="16:16" x14ac:dyDescent="0.3">
      <c r="P222955" s="83"/>
    </row>
    <row r="222956" spans="16:16" x14ac:dyDescent="0.3">
      <c r="P222956" s="83"/>
    </row>
    <row r="222957" spans="16:16" x14ac:dyDescent="0.3">
      <c r="P222957" s="83"/>
    </row>
    <row r="222958" spans="16:16" x14ac:dyDescent="0.3">
      <c r="P222958" s="83"/>
    </row>
    <row r="222959" spans="16:16" x14ac:dyDescent="0.3">
      <c r="P222959" s="83"/>
    </row>
    <row r="222960" spans="16:16" x14ac:dyDescent="0.3">
      <c r="P222960" s="83"/>
    </row>
    <row r="222961" spans="16:16" x14ac:dyDescent="0.3">
      <c r="P222961" s="83"/>
    </row>
    <row r="222962" spans="16:16" x14ac:dyDescent="0.3">
      <c r="P222962" s="83"/>
    </row>
    <row r="222963" spans="16:16" x14ac:dyDescent="0.3">
      <c r="P222963" s="83"/>
    </row>
    <row r="222964" spans="16:16" x14ac:dyDescent="0.3">
      <c r="P222964" s="83"/>
    </row>
    <row r="222965" spans="16:16" x14ac:dyDescent="0.3">
      <c r="P222965" s="83"/>
    </row>
    <row r="222966" spans="16:16" x14ac:dyDescent="0.3">
      <c r="P222966" s="83"/>
    </row>
    <row r="222967" spans="16:16" x14ac:dyDescent="0.3">
      <c r="P222967" s="83"/>
    </row>
    <row r="222968" spans="16:16" x14ac:dyDescent="0.3">
      <c r="P222968" s="83"/>
    </row>
    <row r="222969" spans="16:16" x14ac:dyDescent="0.3">
      <c r="P222969" s="83"/>
    </row>
    <row r="222970" spans="16:16" x14ac:dyDescent="0.3">
      <c r="P222970" s="83"/>
    </row>
    <row r="222971" spans="16:16" x14ac:dyDescent="0.3">
      <c r="P222971" s="83"/>
    </row>
    <row r="222972" spans="16:16" x14ac:dyDescent="0.3">
      <c r="P222972" s="83"/>
    </row>
    <row r="222973" spans="16:16" x14ac:dyDescent="0.3">
      <c r="P222973" s="83"/>
    </row>
    <row r="222974" spans="16:16" x14ac:dyDescent="0.3">
      <c r="P222974" s="83"/>
    </row>
    <row r="222975" spans="16:16" x14ac:dyDescent="0.3">
      <c r="P222975" s="83"/>
    </row>
    <row r="222976" spans="16:16" x14ac:dyDescent="0.3">
      <c r="P222976" s="83"/>
    </row>
    <row r="222977" spans="16:16" x14ac:dyDescent="0.3">
      <c r="P222977" s="83"/>
    </row>
    <row r="222978" spans="16:16" x14ac:dyDescent="0.3">
      <c r="P222978" s="83"/>
    </row>
    <row r="222979" spans="16:16" x14ac:dyDescent="0.3">
      <c r="P222979" s="83"/>
    </row>
    <row r="222980" spans="16:16" x14ac:dyDescent="0.3">
      <c r="P222980" s="83"/>
    </row>
    <row r="222981" spans="16:16" x14ac:dyDescent="0.3">
      <c r="P222981" s="83"/>
    </row>
    <row r="222982" spans="16:16" x14ac:dyDescent="0.3">
      <c r="P222982" s="83"/>
    </row>
    <row r="222983" spans="16:16" x14ac:dyDescent="0.3">
      <c r="P222983" s="83"/>
    </row>
    <row r="222984" spans="16:16" x14ac:dyDescent="0.3">
      <c r="P222984" s="83"/>
    </row>
    <row r="222985" spans="16:16" x14ac:dyDescent="0.3">
      <c r="P222985" s="83"/>
    </row>
    <row r="222986" spans="16:16" x14ac:dyDescent="0.3">
      <c r="P222986" s="83"/>
    </row>
    <row r="222987" spans="16:16" x14ac:dyDescent="0.3">
      <c r="P222987" s="83"/>
    </row>
    <row r="222988" spans="16:16" x14ac:dyDescent="0.3">
      <c r="P222988" s="83"/>
    </row>
    <row r="222989" spans="16:16" x14ac:dyDescent="0.3">
      <c r="P222989" s="83"/>
    </row>
    <row r="222990" spans="16:16" x14ac:dyDescent="0.3">
      <c r="P222990" s="83"/>
    </row>
    <row r="222991" spans="16:16" x14ac:dyDescent="0.3">
      <c r="P222991" s="83"/>
    </row>
    <row r="222992" spans="16:16" x14ac:dyDescent="0.3">
      <c r="P222992" s="83"/>
    </row>
    <row r="222993" spans="16:16" x14ac:dyDescent="0.3">
      <c r="P222993" s="83"/>
    </row>
    <row r="222994" spans="16:16" x14ac:dyDescent="0.3">
      <c r="P222994" s="83"/>
    </row>
    <row r="222995" spans="16:16" x14ac:dyDescent="0.3">
      <c r="P222995" s="83"/>
    </row>
    <row r="222996" spans="16:16" x14ac:dyDescent="0.3">
      <c r="P222996" s="83"/>
    </row>
    <row r="222997" spans="16:16" x14ac:dyDescent="0.3">
      <c r="P222997" s="83"/>
    </row>
    <row r="222998" spans="16:16" x14ac:dyDescent="0.3">
      <c r="P222998" s="83"/>
    </row>
    <row r="222999" spans="16:16" x14ac:dyDescent="0.3">
      <c r="P222999" s="83"/>
    </row>
    <row r="223000" spans="16:16" x14ac:dyDescent="0.3">
      <c r="P223000" s="83"/>
    </row>
    <row r="223001" spans="16:16" x14ac:dyDescent="0.3">
      <c r="P223001" s="83"/>
    </row>
    <row r="223002" spans="16:16" x14ac:dyDescent="0.3">
      <c r="P223002" s="83"/>
    </row>
    <row r="223003" spans="16:16" x14ac:dyDescent="0.3">
      <c r="P223003" s="83"/>
    </row>
    <row r="223004" spans="16:16" x14ac:dyDescent="0.3">
      <c r="P223004" s="83"/>
    </row>
    <row r="223005" spans="16:16" x14ac:dyDescent="0.3">
      <c r="P223005" s="83"/>
    </row>
    <row r="223006" spans="16:16" x14ac:dyDescent="0.3">
      <c r="P223006" s="83"/>
    </row>
    <row r="223007" spans="16:16" x14ac:dyDescent="0.3">
      <c r="P223007" s="83"/>
    </row>
    <row r="223008" spans="16:16" x14ac:dyDescent="0.3">
      <c r="P223008" s="83"/>
    </row>
    <row r="223009" spans="16:16" x14ac:dyDescent="0.3">
      <c r="P223009" s="83"/>
    </row>
    <row r="223010" spans="16:16" x14ac:dyDescent="0.3">
      <c r="P223010" s="83"/>
    </row>
    <row r="223011" spans="16:16" x14ac:dyDescent="0.3">
      <c r="P223011" s="83"/>
    </row>
    <row r="223012" spans="16:16" x14ac:dyDescent="0.3">
      <c r="P223012" s="83"/>
    </row>
    <row r="223013" spans="16:16" x14ac:dyDescent="0.3">
      <c r="P223013" s="83"/>
    </row>
    <row r="223014" spans="16:16" x14ac:dyDescent="0.3">
      <c r="P223014" s="83"/>
    </row>
    <row r="223015" spans="16:16" x14ac:dyDescent="0.3">
      <c r="P223015" s="83"/>
    </row>
    <row r="223016" spans="16:16" x14ac:dyDescent="0.3">
      <c r="P223016" s="83"/>
    </row>
    <row r="223017" spans="16:16" x14ac:dyDescent="0.3">
      <c r="P223017" s="83"/>
    </row>
    <row r="223018" spans="16:16" x14ac:dyDescent="0.3">
      <c r="P223018" s="83"/>
    </row>
    <row r="223019" spans="16:16" x14ac:dyDescent="0.3">
      <c r="P223019" s="83"/>
    </row>
    <row r="223020" spans="16:16" x14ac:dyDescent="0.3">
      <c r="P223020" s="83"/>
    </row>
    <row r="223021" spans="16:16" x14ac:dyDescent="0.3">
      <c r="P223021" s="83"/>
    </row>
    <row r="223022" spans="16:16" x14ac:dyDescent="0.3">
      <c r="P223022" s="83"/>
    </row>
    <row r="223023" spans="16:16" x14ac:dyDescent="0.3">
      <c r="P223023" s="83"/>
    </row>
    <row r="223024" spans="16:16" x14ac:dyDescent="0.3">
      <c r="P223024" s="83"/>
    </row>
    <row r="223025" spans="16:16" x14ac:dyDescent="0.3">
      <c r="P223025" s="83"/>
    </row>
    <row r="223026" spans="16:16" x14ac:dyDescent="0.3">
      <c r="P223026" s="83"/>
    </row>
    <row r="223027" spans="16:16" x14ac:dyDescent="0.3">
      <c r="P223027" s="83"/>
    </row>
    <row r="223028" spans="16:16" x14ac:dyDescent="0.3">
      <c r="P223028" s="83"/>
    </row>
    <row r="223029" spans="16:16" x14ac:dyDescent="0.3">
      <c r="P223029" s="83"/>
    </row>
    <row r="223030" spans="16:16" x14ac:dyDescent="0.3">
      <c r="P223030" s="83"/>
    </row>
    <row r="223031" spans="16:16" x14ac:dyDescent="0.3">
      <c r="P223031" s="83"/>
    </row>
    <row r="223032" spans="16:16" x14ac:dyDescent="0.3">
      <c r="P223032" s="83"/>
    </row>
    <row r="223033" spans="16:16" x14ac:dyDescent="0.3">
      <c r="P223033" s="83"/>
    </row>
    <row r="223034" spans="16:16" x14ac:dyDescent="0.3">
      <c r="P223034" s="83"/>
    </row>
    <row r="223035" spans="16:16" x14ac:dyDescent="0.3">
      <c r="P223035" s="83"/>
    </row>
    <row r="223036" spans="16:16" x14ac:dyDescent="0.3">
      <c r="P223036" s="83"/>
    </row>
    <row r="223037" spans="16:16" x14ac:dyDescent="0.3">
      <c r="P223037" s="83"/>
    </row>
    <row r="223038" spans="16:16" x14ac:dyDescent="0.3">
      <c r="P223038" s="83"/>
    </row>
    <row r="223039" spans="16:16" x14ac:dyDescent="0.3">
      <c r="P223039" s="83"/>
    </row>
    <row r="223040" spans="16:16" x14ac:dyDescent="0.3">
      <c r="P223040" s="83"/>
    </row>
    <row r="223041" spans="16:16" x14ac:dyDescent="0.3">
      <c r="P223041" s="83"/>
    </row>
    <row r="223042" spans="16:16" x14ac:dyDescent="0.3">
      <c r="P223042" s="83"/>
    </row>
    <row r="223043" spans="16:16" x14ac:dyDescent="0.3">
      <c r="P223043" s="83"/>
    </row>
    <row r="223044" spans="16:16" x14ac:dyDescent="0.3">
      <c r="P223044" s="83"/>
    </row>
    <row r="223045" spans="16:16" x14ac:dyDescent="0.3">
      <c r="P223045" s="83"/>
    </row>
    <row r="223046" spans="16:16" x14ac:dyDescent="0.3">
      <c r="P223046" s="83"/>
    </row>
    <row r="223047" spans="16:16" x14ac:dyDescent="0.3">
      <c r="P223047" s="83"/>
    </row>
    <row r="223048" spans="16:16" x14ac:dyDescent="0.3">
      <c r="P223048" s="83"/>
    </row>
    <row r="223049" spans="16:16" x14ac:dyDescent="0.3">
      <c r="P223049" s="83"/>
    </row>
    <row r="223050" spans="16:16" x14ac:dyDescent="0.3">
      <c r="P223050" s="83"/>
    </row>
    <row r="223051" spans="16:16" x14ac:dyDescent="0.3">
      <c r="P223051" s="83"/>
    </row>
    <row r="223052" spans="16:16" x14ac:dyDescent="0.3">
      <c r="P223052" s="83"/>
    </row>
    <row r="223053" spans="16:16" x14ac:dyDescent="0.3">
      <c r="P223053" s="83"/>
    </row>
    <row r="223054" spans="16:16" x14ac:dyDescent="0.3">
      <c r="P223054" s="83"/>
    </row>
    <row r="223055" spans="16:16" x14ac:dyDescent="0.3">
      <c r="P223055" s="83"/>
    </row>
    <row r="223056" spans="16:16" x14ac:dyDescent="0.3">
      <c r="P223056" s="83"/>
    </row>
    <row r="223057" spans="16:16" x14ac:dyDescent="0.3">
      <c r="P223057" s="83"/>
    </row>
    <row r="223058" spans="16:16" x14ac:dyDescent="0.3">
      <c r="P223058" s="83"/>
    </row>
    <row r="223059" spans="16:16" x14ac:dyDescent="0.3">
      <c r="P223059" s="83"/>
    </row>
    <row r="223060" spans="16:16" x14ac:dyDescent="0.3">
      <c r="P223060" s="83"/>
    </row>
    <row r="223061" spans="16:16" x14ac:dyDescent="0.3">
      <c r="P223061" s="83"/>
    </row>
    <row r="223062" spans="16:16" x14ac:dyDescent="0.3">
      <c r="P223062" s="83"/>
    </row>
    <row r="223063" spans="16:16" x14ac:dyDescent="0.3">
      <c r="P223063" s="83"/>
    </row>
    <row r="223064" spans="16:16" x14ac:dyDescent="0.3">
      <c r="P223064" s="83"/>
    </row>
    <row r="223065" spans="16:16" x14ac:dyDescent="0.3">
      <c r="P223065" s="83"/>
    </row>
    <row r="223066" spans="16:16" x14ac:dyDescent="0.3">
      <c r="P223066" s="83"/>
    </row>
    <row r="223067" spans="16:16" x14ac:dyDescent="0.3">
      <c r="P223067" s="83"/>
    </row>
    <row r="223068" spans="16:16" x14ac:dyDescent="0.3">
      <c r="P223068" s="83"/>
    </row>
    <row r="223069" spans="16:16" x14ac:dyDescent="0.3">
      <c r="P223069" s="83"/>
    </row>
    <row r="223070" spans="16:16" x14ac:dyDescent="0.3">
      <c r="P223070" s="83"/>
    </row>
    <row r="223071" spans="16:16" x14ac:dyDescent="0.3">
      <c r="P223071" s="83"/>
    </row>
    <row r="223072" spans="16:16" x14ac:dyDescent="0.3">
      <c r="P223072" s="83"/>
    </row>
    <row r="223073" spans="16:16" x14ac:dyDescent="0.3">
      <c r="P223073" s="83"/>
    </row>
    <row r="223074" spans="16:16" x14ac:dyDescent="0.3">
      <c r="P223074" s="83"/>
    </row>
    <row r="223075" spans="16:16" x14ac:dyDescent="0.3">
      <c r="P223075" s="83"/>
    </row>
    <row r="223076" spans="16:16" x14ac:dyDescent="0.3">
      <c r="P223076" s="83"/>
    </row>
    <row r="223077" spans="16:16" x14ac:dyDescent="0.3">
      <c r="P223077" s="83"/>
    </row>
    <row r="223078" spans="16:16" x14ac:dyDescent="0.3">
      <c r="P223078" s="83"/>
    </row>
    <row r="223079" spans="16:16" x14ac:dyDescent="0.3">
      <c r="P223079" s="83"/>
    </row>
    <row r="223080" spans="16:16" x14ac:dyDescent="0.3">
      <c r="P223080" s="83"/>
    </row>
    <row r="223081" spans="16:16" x14ac:dyDescent="0.3">
      <c r="P223081" s="83"/>
    </row>
    <row r="223082" spans="16:16" x14ac:dyDescent="0.3">
      <c r="P223082" s="83"/>
    </row>
    <row r="223083" spans="16:16" x14ac:dyDescent="0.3">
      <c r="P223083" s="83"/>
    </row>
    <row r="223084" spans="16:16" x14ac:dyDescent="0.3">
      <c r="P223084" s="83"/>
    </row>
    <row r="223085" spans="16:16" x14ac:dyDescent="0.3">
      <c r="P223085" s="83"/>
    </row>
    <row r="223086" spans="16:16" x14ac:dyDescent="0.3">
      <c r="P223086" s="83"/>
    </row>
    <row r="223087" spans="16:16" x14ac:dyDescent="0.3">
      <c r="P223087" s="83"/>
    </row>
    <row r="223088" spans="16:16" x14ac:dyDescent="0.3">
      <c r="P223088" s="83"/>
    </row>
    <row r="223089" spans="16:16" x14ac:dyDescent="0.3">
      <c r="P223089" s="83"/>
    </row>
    <row r="223090" spans="16:16" x14ac:dyDescent="0.3">
      <c r="P223090" s="83"/>
    </row>
    <row r="223091" spans="16:16" x14ac:dyDescent="0.3">
      <c r="P223091" s="83"/>
    </row>
    <row r="223092" spans="16:16" x14ac:dyDescent="0.3">
      <c r="P223092" s="83"/>
    </row>
    <row r="223093" spans="16:16" x14ac:dyDescent="0.3">
      <c r="P223093" s="83"/>
    </row>
    <row r="223094" spans="16:16" x14ac:dyDescent="0.3">
      <c r="P223094" s="83"/>
    </row>
    <row r="223095" spans="16:16" x14ac:dyDescent="0.3">
      <c r="P223095" s="83"/>
    </row>
    <row r="223096" spans="16:16" x14ac:dyDescent="0.3">
      <c r="P223096" s="83"/>
    </row>
    <row r="223097" spans="16:16" x14ac:dyDescent="0.3">
      <c r="P223097" s="83"/>
    </row>
    <row r="223098" spans="16:16" x14ac:dyDescent="0.3">
      <c r="P223098" s="83"/>
    </row>
    <row r="223099" spans="16:16" x14ac:dyDescent="0.3">
      <c r="P223099" s="83"/>
    </row>
    <row r="223100" spans="16:16" x14ac:dyDescent="0.3">
      <c r="P223100" s="83"/>
    </row>
    <row r="223101" spans="16:16" x14ac:dyDescent="0.3">
      <c r="P223101" s="83"/>
    </row>
    <row r="223102" spans="16:16" x14ac:dyDescent="0.3">
      <c r="P223102" s="83"/>
    </row>
    <row r="223103" spans="16:16" x14ac:dyDescent="0.3">
      <c r="P223103" s="83"/>
    </row>
    <row r="223104" spans="16:16" x14ac:dyDescent="0.3">
      <c r="P223104" s="83"/>
    </row>
    <row r="223105" spans="16:16" x14ac:dyDescent="0.3">
      <c r="P223105" s="83"/>
    </row>
    <row r="223106" spans="16:16" x14ac:dyDescent="0.3">
      <c r="P223106" s="83"/>
    </row>
    <row r="223107" spans="16:16" x14ac:dyDescent="0.3">
      <c r="P223107" s="83"/>
    </row>
    <row r="223108" spans="16:16" x14ac:dyDescent="0.3">
      <c r="P223108" s="83"/>
    </row>
    <row r="223109" spans="16:16" x14ac:dyDescent="0.3">
      <c r="P223109" s="83"/>
    </row>
    <row r="223110" spans="16:16" x14ac:dyDescent="0.3">
      <c r="P223110" s="83"/>
    </row>
    <row r="223111" spans="16:16" x14ac:dyDescent="0.3">
      <c r="P223111" s="83"/>
    </row>
    <row r="223112" spans="16:16" x14ac:dyDescent="0.3">
      <c r="P223112" s="83"/>
    </row>
    <row r="223113" spans="16:16" x14ac:dyDescent="0.3">
      <c r="P223113" s="83"/>
    </row>
    <row r="223114" spans="16:16" x14ac:dyDescent="0.3">
      <c r="P223114" s="83"/>
    </row>
    <row r="223115" spans="16:16" x14ac:dyDescent="0.3">
      <c r="P223115" s="83"/>
    </row>
    <row r="223116" spans="16:16" x14ac:dyDescent="0.3">
      <c r="P223116" s="83"/>
    </row>
    <row r="223117" spans="16:16" x14ac:dyDescent="0.3">
      <c r="P223117" s="83"/>
    </row>
    <row r="223118" spans="16:16" x14ac:dyDescent="0.3">
      <c r="P223118" s="83"/>
    </row>
    <row r="223119" spans="16:16" x14ac:dyDescent="0.3">
      <c r="P223119" s="83"/>
    </row>
    <row r="223120" spans="16:16" x14ac:dyDescent="0.3">
      <c r="P223120" s="83"/>
    </row>
    <row r="223121" spans="16:16" x14ac:dyDescent="0.3">
      <c r="P223121" s="83"/>
    </row>
    <row r="223122" spans="16:16" x14ac:dyDescent="0.3">
      <c r="P223122" s="83"/>
    </row>
    <row r="223123" spans="16:16" x14ac:dyDescent="0.3">
      <c r="P223123" s="83"/>
    </row>
    <row r="223124" spans="16:16" x14ac:dyDescent="0.3">
      <c r="P223124" s="83"/>
    </row>
    <row r="223125" spans="16:16" x14ac:dyDescent="0.3">
      <c r="P223125" s="83"/>
    </row>
    <row r="223126" spans="16:16" x14ac:dyDescent="0.3">
      <c r="P223126" s="83"/>
    </row>
    <row r="223127" spans="16:16" x14ac:dyDescent="0.3">
      <c r="P223127" s="83"/>
    </row>
    <row r="223128" spans="16:16" x14ac:dyDescent="0.3">
      <c r="P223128" s="83"/>
    </row>
    <row r="223129" spans="16:16" x14ac:dyDescent="0.3">
      <c r="P223129" s="83"/>
    </row>
    <row r="223130" spans="16:16" x14ac:dyDescent="0.3">
      <c r="P223130" s="83"/>
    </row>
    <row r="223131" spans="16:16" x14ac:dyDescent="0.3">
      <c r="P223131" s="83"/>
    </row>
    <row r="223132" spans="16:16" x14ac:dyDescent="0.3">
      <c r="P223132" s="83"/>
    </row>
    <row r="223133" spans="16:16" x14ac:dyDescent="0.3">
      <c r="P223133" s="83"/>
    </row>
    <row r="223134" spans="16:16" x14ac:dyDescent="0.3">
      <c r="P223134" s="83"/>
    </row>
    <row r="223135" spans="16:16" x14ac:dyDescent="0.3">
      <c r="P223135" s="83"/>
    </row>
    <row r="223136" spans="16:16" x14ac:dyDescent="0.3">
      <c r="P223136" s="83"/>
    </row>
    <row r="223137" spans="16:16" x14ac:dyDescent="0.3">
      <c r="P223137" s="83"/>
    </row>
    <row r="223138" spans="16:16" x14ac:dyDescent="0.3">
      <c r="P223138" s="83"/>
    </row>
    <row r="223139" spans="16:16" x14ac:dyDescent="0.3">
      <c r="P223139" s="83"/>
    </row>
    <row r="223140" spans="16:16" x14ac:dyDescent="0.3">
      <c r="P223140" s="83"/>
    </row>
    <row r="223141" spans="16:16" x14ac:dyDescent="0.3">
      <c r="P223141" s="83"/>
    </row>
    <row r="223142" spans="16:16" x14ac:dyDescent="0.3">
      <c r="P223142" s="83"/>
    </row>
    <row r="223143" spans="16:16" x14ac:dyDescent="0.3">
      <c r="P223143" s="83"/>
    </row>
    <row r="223144" spans="16:16" x14ac:dyDescent="0.3">
      <c r="P223144" s="83"/>
    </row>
    <row r="223145" spans="16:16" x14ac:dyDescent="0.3">
      <c r="P223145" s="83"/>
    </row>
    <row r="223146" spans="16:16" x14ac:dyDescent="0.3">
      <c r="P223146" s="83"/>
    </row>
    <row r="223147" spans="16:16" x14ac:dyDescent="0.3">
      <c r="P223147" s="83"/>
    </row>
    <row r="223148" spans="16:16" x14ac:dyDescent="0.3">
      <c r="P223148" s="83"/>
    </row>
    <row r="223149" spans="16:16" x14ac:dyDescent="0.3">
      <c r="P223149" s="83"/>
    </row>
    <row r="223150" spans="16:16" x14ac:dyDescent="0.3">
      <c r="P223150" s="83"/>
    </row>
    <row r="223151" spans="16:16" x14ac:dyDescent="0.3">
      <c r="P223151" s="83"/>
    </row>
    <row r="223152" spans="16:16" x14ac:dyDescent="0.3">
      <c r="P223152" s="83"/>
    </row>
    <row r="223153" spans="16:16" x14ac:dyDescent="0.3">
      <c r="P223153" s="83"/>
    </row>
    <row r="223154" spans="16:16" x14ac:dyDescent="0.3">
      <c r="P223154" s="83"/>
    </row>
    <row r="223155" spans="16:16" x14ac:dyDescent="0.3">
      <c r="P223155" s="83"/>
    </row>
    <row r="223156" spans="16:16" x14ac:dyDescent="0.3">
      <c r="P223156" s="83"/>
    </row>
    <row r="223157" spans="16:16" x14ac:dyDescent="0.3">
      <c r="P223157" s="83"/>
    </row>
    <row r="223158" spans="16:16" x14ac:dyDescent="0.3">
      <c r="P223158" s="83"/>
    </row>
    <row r="223159" spans="16:16" x14ac:dyDescent="0.3">
      <c r="P223159" s="83"/>
    </row>
    <row r="223160" spans="16:16" x14ac:dyDescent="0.3">
      <c r="P223160" s="83"/>
    </row>
    <row r="223161" spans="16:16" x14ac:dyDescent="0.3">
      <c r="P223161" s="83"/>
    </row>
    <row r="223162" spans="16:16" x14ac:dyDescent="0.3">
      <c r="P223162" s="83"/>
    </row>
    <row r="223163" spans="16:16" x14ac:dyDescent="0.3">
      <c r="P223163" s="83"/>
    </row>
    <row r="223164" spans="16:16" x14ac:dyDescent="0.3">
      <c r="P223164" s="83"/>
    </row>
    <row r="223165" spans="16:16" x14ac:dyDescent="0.3">
      <c r="P223165" s="83"/>
    </row>
    <row r="223166" spans="16:16" x14ac:dyDescent="0.3">
      <c r="P223166" s="83"/>
    </row>
    <row r="223167" spans="16:16" x14ac:dyDescent="0.3">
      <c r="P223167" s="83"/>
    </row>
    <row r="223168" spans="16:16" x14ac:dyDescent="0.3">
      <c r="P223168" s="83"/>
    </row>
    <row r="223169" spans="16:16" x14ac:dyDescent="0.3">
      <c r="P223169" s="83"/>
    </row>
    <row r="223170" spans="16:16" x14ac:dyDescent="0.3">
      <c r="P223170" s="83"/>
    </row>
    <row r="223171" spans="16:16" x14ac:dyDescent="0.3">
      <c r="P223171" s="83"/>
    </row>
    <row r="223172" spans="16:16" x14ac:dyDescent="0.3">
      <c r="P223172" s="83"/>
    </row>
    <row r="223173" spans="16:16" x14ac:dyDescent="0.3">
      <c r="P223173" s="83"/>
    </row>
    <row r="223174" spans="16:16" x14ac:dyDescent="0.3">
      <c r="P223174" s="83"/>
    </row>
    <row r="223175" spans="16:16" x14ac:dyDescent="0.3">
      <c r="P223175" s="83"/>
    </row>
    <row r="223176" spans="16:16" x14ac:dyDescent="0.3">
      <c r="P223176" s="83"/>
    </row>
    <row r="223177" spans="16:16" x14ac:dyDescent="0.3">
      <c r="P223177" s="83"/>
    </row>
    <row r="223178" spans="16:16" x14ac:dyDescent="0.3">
      <c r="P223178" s="83"/>
    </row>
    <row r="223179" spans="16:16" x14ac:dyDescent="0.3">
      <c r="P223179" s="83"/>
    </row>
    <row r="223180" spans="16:16" x14ac:dyDescent="0.3">
      <c r="P223180" s="83"/>
    </row>
    <row r="223181" spans="16:16" x14ac:dyDescent="0.3">
      <c r="P223181" s="83"/>
    </row>
    <row r="223182" spans="16:16" x14ac:dyDescent="0.3">
      <c r="P223182" s="83"/>
    </row>
    <row r="223183" spans="16:16" x14ac:dyDescent="0.3">
      <c r="P223183" s="83"/>
    </row>
    <row r="223184" spans="16:16" x14ac:dyDescent="0.3">
      <c r="P223184" s="83"/>
    </row>
    <row r="223185" spans="16:16" x14ac:dyDescent="0.3">
      <c r="P223185" s="83"/>
    </row>
    <row r="223186" spans="16:16" x14ac:dyDescent="0.3">
      <c r="P223186" s="83"/>
    </row>
    <row r="223187" spans="16:16" x14ac:dyDescent="0.3">
      <c r="P223187" s="83"/>
    </row>
    <row r="223188" spans="16:16" x14ac:dyDescent="0.3">
      <c r="P223188" s="83"/>
    </row>
    <row r="223189" spans="16:16" x14ac:dyDescent="0.3">
      <c r="P223189" s="83"/>
    </row>
    <row r="223190" spans="16:16" x14ac:dyDescent="0.3">
      <c r="P223190" s="83"/>
    </row>
    <row r="223191" spans="16:16" x14ac:dyDescent="0.3">
      <c r="P223191" s="83"/>
    </row>
    <row r="223192" spans="16:16" x14ac:dyDescent="0.3">
      <c r="P223192" s="83"/>
    </row>
    <row r="223193" spans="16:16" x14ac:dyDescent="0.3">
      <c r="P223193" s="83"/>
    </row>
    <row r="223194" spans="16:16" x14ac:dyDescent="0.3">
      <c r="P223194" s="83"/>
    </row>
    <row r="223195" spans="16:16" x14ac:dyDescent="0.3">
      <c r="P223195" s="83"/>
    </row>
    <row r="223196" spans="16:16" x14ac:dyDescent="0.3">
      <c r="P223196" s="83"/>
    </row>
    <row r="223197" spans="16:16" x14ac:dyDescent="0.3">
      <c r="P223197" s="83"/>
    </row>
    <row r="223198" spans="16:16" x14ac:dyDescent="0.3">
      <c r="P223198" s="83"/>
    </row>
    <row r="223199" spans="16:16" x14ac:dyDescent="0.3">
      <c r="P223199" s="83"/>
    </row>
    <row r="223200" spans="16:16" x14ac:dyDescent="0.3">
      <c r="P223200" s="83"/>
    </row>
    <row r="223201" spans="16:16" x14ac:dyDescent="0.3">
      <c r="P223201" s="83"/>
    </row>
    <row r="223202" spans="16:16" x14ac:dyDescent="0.3">
      <c r="P223202" s="83"/>
    </row>
    <row r="223203" spans="16:16" x14ac:dyDescent="0.3">
      <c r="P223203" s="83"/>
    </row>
    <row r="223204" spans="16:16" x14ac:dyDescent="0.3">
      <c r="P223204" s="83"/>
    </row>
    <row r="223205" spans="16:16" x14ac:dyDescent="0.3">
      <c r="P223205" s="83"/>
    </row>
    <row r="223206" spans="16:16" x14ac:dyDescent="0.3">
      <c r="P223206" s="83"/>
    </row>
    <row r="223207" spans="16:16" x14ac:dyDescent="0.3">
      <c r="P223207" s="83"/>
    </row>
    <row r="223208" spans="16:16" x14ac:dyDescent="0.3">
      <c r="P223208" s="83"/>
    </row>
    <row r="223209" spans="16:16" x14ac:dyDescent="0.3">
      <c r="P223209" s="83"/>
    </row>
    <row r="223210" spans="16:16" x14ac:dyDescent="0.3">
      <c r="P223210" s="83"/>
    </row>
    <row r="223211" spans="16:16" x14ac:dyDescent="0.3">
      <c r="P223211" s="83"/>
    </row>
    <row r="223212" spans="16:16" x14ac:dyDescent="0.3">
      <c r="P223212" s="83"/>
    </row>
    <row r="223213" spans="16:16" x14ac:dyDescent="0.3">
      <c r="P223213" s="83"/>
    </row>
    <row r="223214" spans="16:16" x14ac:dyDescent="0.3">
      <c r="P223214" s="83"/>
    </row>
    <row r="223215" spans="16:16" x14ac:dyDescent="0.3">
      <c r="P223215" s="83"/>
    </row>
    <row r="223216" spans="16:16" x14ac:dyDescent="0.3">
      <c r="P223216" s="83"/>
    </row>
    <row r="223217" spans="16:16" x14ac:dyDescent="0.3">
      <c r="P223217" s="83"/>
    </row>
    <row r="223218" spans="16:16" x14ac:dyDescent="0.3">
      <c r="P223218" s="83"/>
    </row>
    <row r="223219" spans="16:16" x14ac:dyDescent="0.3">
      <c r="P223219" s="83"/>
    </row>
    <row r="223220" spans="16:16" x14ac:dyDescent="0.3">
      <c r="P223220" s="83"/>
    </row>
    <row r="223221" spans="16:16" x14ac:dyDescent="0.3">
      <c r="P223221" s="83"/>
    </row>
    <row r="223222" spans="16:16" x14ac:dyDescent="0.3">
      <c r="P223222" s="83"/>
    </row>
    <row r="223223" spans="16:16" x14ac:dyDescent="0.3">
      <c r="P223223" s="83"/>
    </row>
    <row r="223224" spans="16:16" x14ac:dyDescent="0.3">
      <c r="P223224" s="83"/>
    </row>
    <row r="223225" spans="16:16" x14ac:dyDescent="0.3">
      <c r="P223225" s="83"/>
    </row>
    <row r="223226" spans="16:16" x14ac:dyDescent="0.3">
      <c r="P223226" s="83"/>
    </row>
    <row r="223227" spans="16:16" x14ac:dyDescent="0.3">
      <c r="P223227" s="83"/>
    </row>
    <row r="223228" spans="16:16" x14ac:dyDescent="0.3">
      <c r="P223228" s="83"/>
    </row>
    <row r="223229" spans="16:16" x14ac:dyDescent="0.3">
      <c r="P223229" s="83"/>
    </row>
    <row r="223230" spans="16:16" x14ac:dyDescent="0.3">
      <c r="P223230" s="83"/>
    </row>
    <row r="223231" spans="16:16" x14ac:dyDescent="0.3">
      <c r="P223231" s="83"/>
    </row>
    <row r="223232" spans="16:16" x14ac:dyDescent="0.3">
      <c r="P223232" s="83"/>
    </row>
    <row r="223233" spans="16:16" x14ac:dyDescent="0.3">
      <c r="P223233" s="83"/>
    </row>
    <row r="223234" spans="16:16" x14ac:dyDescent="0.3">
      <c r="P223234" s="83"/>
    </row>
    <row r="223235" spans="16:16" x14ac:dyDescent="0.3">
      <c r="P223235" s="83"/>
    </row>
    <row r="223236" spans="16:16" x14ac:dyDescent="0.3">
      <c r="P223236" s="83"/>
    </row>
    <row r="223237" spans="16:16" x14ac:dyDescent="0.3">
      <c r="P223237" s="83"/>
    </row>
    <row r="223238" spans="16:16" x14ac:dyDescent="0.3">
      <c r="P223238" s="83"/>
    </row>
    <row r="223239" spans="16:16" x14ac:dyDescent="0.3">
      <c r="P223239" s="83"/>
    </row>
    <row r="223240" spans="16:16" x14ac:dyDescent="0.3">
      <c r="P223240" s="83"/>
    </row>
    <row r="223241" spans="16:16" x14ac:dyDescent="0.3">
      <c r="P223241" s="83"/>
    </row>
    <row r="223242" spans="16:16" x14ac:dyDescent="0.3">
      <c r="P223242" s="83"/>
    </row>
    <row r="223243" spans="16:16" x14ac:dyDescent="0.3">
      <c r="P223243" s="83"/>
    </row>
    <row r="223244" spans="16:16" x14ac:dyDescent="0.3">
      <c r="P223244" s="83"/>
    </row>
    <row r="223245" spans="16:16" x14ac:dyDescent="0.3">
      <c r="P223245" s="83"/>
    </row>
    <row r="223246" spans="16:16" x14ac:dyDescent="0.3">
      <c r="P223246" s="83"/>
    </row>
    <row r="223247" spans="16:16" x14ac:dyDescent="0.3">
      <c r="P223247" s="83"/>
    </row>
    <row r="223248" spans="16:16" x14ac:dyDescent="0.3">
      <c r="P223248" s="83"/>
    </row>
    <row r="223249" spans="16:16" x14ac:dyDescent="0.3">
      <c r="P223249" s="83"/>
    </row>
    <row r="223250" spans="16:16" x14ac:dyDescent="0.3">
      <c r="P223250" s="83"/>
    </row>
    <row r="223251" spans="16:16" x14ac:dyDescent="0.3">
      <c r="P223251" s="83"/>
    </row>
    <row r="223252" spans="16:16" x14ac:dyDescent="0.3">
      <c r="P223252" s="83"/>
    </row>
    <row r="223253" spans="16:16" x14ac:dyDescent="0.3">
      <c r="P223253" s="83"/>
    </row>
    <row r="223254" spans="16:16" x14ac:dyDescent="0.3">
      <c r="P223254" s="83"/>
    </row>
    <row r="223255" spans="16:16" x14ac:dyDescent="0.3">
      <c r="P223255" s="83"/>
    </row>
    <row r="223256" spans="16:16" x14ac:dyDescent="0.3">
      <c r="P223256" s="83"/>
    </row>
    <row r="223257" spans="16:16" x14ac:dyDescent="0.3">
      <c r="P223257" s="83"/>
    </row>
    <row r="223258" spans="16:16" x14ac:dyDescent="0.3">
      <c r="P223258" s="83"/>
    </row>
    <row r="223259" spans="16:16" x14ac:dyDescent="0.3">
      <c r="P223259" s="83"/>
    </row>
    <row r="223260" spans="16:16" x14ac:dyDescent="0.3">
      <c r="P223260" s="83"/>
    </row>
    <row r="223261" spans="16:16" x14ac:dyDescent="0.3">
      <c r="P223261" s="83"/>
    </row>
    <row r="223262" spans="16:16" x14ac:dyDescent="0.3">
      <c r="P223262" s="83"/>
    </row>
    <row r="223263" spans="16:16" x14ac:dyDescent="0.3">
      <c r="P223263" s="83"/>
    </row>
    <row r="223264" spans="16:16" x14ac:dyDescent="0.3">
      <c r="P223264" s="83"/>
    </row>
    <row r="223265" spans="16:16" x14ac:dyDescent="0.3">
      <c r="P223265" s="83"/>
    </row>
    <row r="223266" spans="16:16" x14ac:dyDescent="0.3">
      <c r="P223266" s="83"/>
    </row>
    <row r="223267" spans="16:16" x14ac:dyDescent="0.3">
      <c r="P223267" s="83"/>
    </row>
    <row r="223268" spans="16:16" x14ac:dyDescent="0.3">
      <c r="P223268" s="83"/>
    </row>
    <row r="223269" spans="16:16" x14ac:dyDescent="0.3">
      <c r="P223269" s="83"/>
    </row>
    <row r="223270" spans="16:16" x14ac:dyDescent="0.3">
      <c r="P223270" s="83"/>
    </row>
    <row r="223271" spans="16:16" x14ac:dyDescent="0.3">
      <c r="P223271" s="83"/>
    </row>
    <row r="223272" spans="16:16" x14ac:dyDescent="0.3">
      <c r="P223272" s="83"/>
    </row>
    <row r="223273" spans="16:16" x14ac:dyDescent="0.3">
      <c r="P223273" s="83"/>
    </row>
    <row r="223274" spans="16:16" x14ac:dyDescent="0.3">
      <c r="P223274" s="83"/>
    </row>
    <row r="223275" spans="16:16" x14ac:dyDescent="0.3">
      <c r="P223275" s="83"/>
    </row>
    <row r="223276" spans="16:16" x14ac:dyDescent="0.3">
      <c r="P223276" s="83"/>
    </row>
    <row r="223277" spans="16:16" x14ac:dyDescent="0.3">
      <c r="P223277" s="83"/>
    </row>
    <row r="223278" spans="16:16" x14ac:dyDescent="0.3">
      <c r="P223278" s="83"/>
    </row>
    <row r="223279" spans="16:16" x14ac:dyDescent="0.3">
      <c r="P223279" s="83"/>
    </row>
    <row r="223280" spans="16:16" x14ac:dyDescent="0.3">
      <c r="P223280" s="83"/>
    </row>
    <row r="223281" spans="16:16" x14ac:dyDescent="0.3">
      <c r="P223281" s="83"/>
    </row>
    <row r="223282" spans="16:16" x14ac:dyDescent="0.3">
      <c r="P223282" s="83"/>
    </row>
    <row r="223283" spans="16:16" x14ac:dyDescent="0.3">
      <c r="P223283" s="83"/>
    </row>
    <row r="223284" spans="16:16" x14ac:dyDescent="0.3">
      <c r="P223284" s="83"/>
    </row>
    <row r="223285" spans="16:16" x14ac:dyDescent="0.3">
      <c r="P223285" s="83"/>
    </row>
    <row r="223286" spans="16:16" x14ac:dyDescent="0.3">
      <c r="P223286" s="83"/>
    </row>
    <row r="223287" spans="16:16" x14ac:dyDescent="0.3">
      <c r="P223287" s="83"/>
    </row>
    <row r="223288" spans="16:16" x14ac:dyDescent="0.3">
      <c r="P223288" s="83"/>
    </row>
    <row r="223289" spans="16:16" x14ac:dyDescent="0.3">
      <c r="P223289" s="83"/>
    </row>
    <row r="223290" spans="16:16" x14ac:dyDescent="0.3">
      <c r="P223290" s="83"/>
    </row>
    <row r="223291" spans="16:16" x14ac:dyDescent="0.3">
      <c r="P223291" s="83"/>
    </row>
    <row r="223292" spans="16:16" x14ac:dyDescent="0.3">
      <c r="P223292" s="83"/>
    </row>
    <row r="223293" spans="16:16" x14ac:dyDescent="0.3">
      <c r="P223293" s="83"/>
    </row>
    <row r="223294" spans="16:16" x14ac:dyDescent="0.3">
      <c r="P223294" s="83"/>
    </row>
    <row r="223295" spans="16:16" x14ac:dyDescent="0.3">
      <c r="P223295" s="83"/>
    </row>
    <row r="223296" spans="16:16" x14ac:dyDescent="0.3">
      <c r="P223296" s="83"/>
    </row>
    <row r="223297" spans="16:16" x14ac:dyDescent="0.3">
      <c r="P223297" s="83"/>
    </row>
    <row r="223298" spans="16:16" x14ac:dyDescent="0.3">
      <c r="P223298" s="83"/>
    </row>
    <row r="223299" spans="16:16" x14ac:dyDescent="0.3">
      <c r="P223299" s="83"/>
    </row>
    <row r="223300" spans="16:16" x14ac:dyDescent="0.3">
      <c r="P223300" s="83"/>
    </row>
    <row r="223301" spans="16:16" x14ac:dyDescent="0.3">
      <c r="P223301" s="83"/>
    </row>
    <row r="223302" spans="16:16" x14ac:dyDescent="0.3">
      <c r="P223302" s="83"/>
    </row>
    <row r="223303" spans="16:16" x14ac:dyDescent="0.3">
      <c r="P223303" s="83"/>
    </row>
    <row r="223304" spans="16:16" x14ac:dyDescent="0.3">
      <c r="P223304" s="83"/>
    </row>
    <row r="223305" spans="16:16" x14ac:dyDescent="0.3">
      <c r="P223305" s="83"/>
    </row>
    <row r="223306" spans="16:16" x14ac:dyDescent="0.3">
      <c r="P223306" s="83"/>
    </row>
    <row r="223307" spans="16:16" x14ac:dyDescent="0.3">
      <c r="P223307" s="83"/>
    </row>
    <row r="223308" spans="16:16" x14ac:dyDescent="0.3">
      <c r="P223308" s="83"/>
    </row>
    <row r="223309" spans="16:16" x14ac:dyDescent="0.3">
      <c r="P223309" s="83"/>
    </row>
    <row r="223310" spans="16:16" x14ac:dyDescent="0.3">
      <c r="P223310" s="83"/>
    </row>
    <row r="223311" spans="16:16" x14ac:dyDescent="0.3">
      <c r="P223311" s="83"/>
    </row>
    <row r="223312" spans="16:16" x14ac:dyDescent="0.3">
      <c r="P223312" s="83"/>
    </row>
    <row r="223313" spans="16:16" x14ac:dyDescent="0.3">
      <c r="P223313" s="83"/>
    </row>
    <row r="223314" spans="16:16" x14ac:dyDescent="0.3">
      <c r="P223314" s="83"/>
    </row>
    <row r="223315" spans="16:16" x14ac:dyDescent="0.3">
      <c r="P223315" s="83"/>
    </row>
    <row r="223316" spans="16:16" x14ac:dyDescent="0.3">
      <c r="P223316" s="83"/>
    </row>
    <row r="223317" spans="16:16" x14ac:dyDescent="0.3">
      <c r="P223317" s="83"/>
    </row>
    <row r="223318" spans="16:16" x14ac:dyDescent="0.3">
      <c r="P223318" s="83"/>
    </row>
    <row r="223319" spans="16:16" x14ac:dyDescent="0.3">
      <c r="P223319" s="83"/>
    </row>
    <row r="223320" spans="16:16" x14ac:dyDescent="0.3">
      <c r="P223320" s="83"/>
    </row>
    <row r="223321" spans="16:16" x14ac:dyDescent="0.3">
      <c r="P223321" s="83"/>
    </row>
    <row r="223322" spans="16:16" x14ac:dyDescent="0.3">
      <c r="P223322" s="83"/>
    </row>
    <row r="223323" spans="16:16" x14ac:dyDescent="0.3">
      <c r="P223323" s="83"/>
    </row>
    <row r="223324" spans="16:16" x14ac:dyDescent="0.3">
      <c r="P223324" s="83"/>
    </row>
    <row r="223325" spans="16:16" x14ac:dyDescent="0.3">
      <c r="P223325" s="83"/>
    </row>
    <row r="223326" spans="16:16" x14ac:dyDescent="0.3">
      <c r="P223326" s="83"/>
    </row>
    <row r="223327" spans="16:16" x14ac:dyDescent="0.3">
      <c r="P223327" s="83"/>
    </row>
    <row r="223328" spans="16:16" x14ac:dyDescent="0.3">
      <c r="P223328" s="83"/>
    </row>
    <row r="223329" spans="16:16" x14ac:dyDescent="0.3">
      <c r="P223329" s="83"/>
    </row>
    <row r="223330" spans="16:16" x14ac:dyDescent="0.3">
      <c r="P223330" s="83"/>
    </row>
    <row r="223331" spans="16:16" x14ac:dyDescent="0.3">
      <c r="P223331" s="83"/>
    </row>
    <row r="223332" spans="16:16" x14ac:dyDescent="0.3">
      <c r="P223332" s="83"/>
    </row>
    <row r="223333" spans="16:16" x14ac:dyDescent="0.3">
      <c r="P223333" s="83"/>
    </row>
    <row r="223334" spans="16:16" x14ac:dyDescent="0.3">
      <c r="P223334" s="83"/>
    </row>
    <row r="223335" spans="16:16" x14ac:dyDescent="0.3">
      <c r="P223335" s="83"/>
    </row>
    <row r="223336" spans="16:16" x14ac:dyDescent="0.3">
      <c r="P223336" s="83"/>
    </row>
    <row r="223337" spans="16:16" x14ac:dyDescent="0.3">
      <c r="P223337" s="83"/>
    </row>
    <row r="223338" spans="16:16" x14ac:dyDescent="0.3">
      <c r="P223338" s="83"/>
    </row>
    <row r="223339" spans="16:16" x14ac:dyDescent="0.3">
      <c r="P223339" s="83"/>
    </row>
    <row r="223340" spans="16:16" x14ac:dyDescent="0.3">
      <c r="P223340" s="83"/>
    </row>
    <row r="223341" spans="16:16" x14ac:dyDescent="0.3">
      <c r="P223341" s="83"/>
    </row>
    <row r="223342" spans="16:16" x14ac:dyDescent="0.3">
      <c r="P223342" s="83"/>
    </row>
    <row r="223343" spans="16:16" x14ac:dyDescent="0.3">
      <c r="P223343" s="83"/>
    </row>
    <row r="223344" spans="16:16" x14ac:dyDescent="0.3">
      <c r="P223344" s="83"/>
    </row>
    <row r="223345" spans="16:16" x14ac:dyDescent="0.3">
      <c r="P223345" s="83"/>
    </row>
    <row r="223346" spans="16:16" x14ac:dyDescent="0.3">
      <c r="P223346" s="83"/>
    </row>
    <row r="223347" spans="16:16" x14ac:dyDescent="0.3">
      <c r="P223347" s="83"/>
    </row>
    <row r="223348" spans="16:16" x14ac:dyDescent="0.3">
      <c r="P223348" s="83"/>
    </row>
    <row r="223349" spans="16:16" x14ac:dyDescent="0.3">
      <c r="P223349" s="83"/>
    </row>
    <row r="223350" spans="16:16" x14ac:dyDescent="0.3">
      <c r="P223350" s="83"/>
    </row>
    <row r="223351" spans="16:16" x14ac:dyDescent="0.3">
      <c r="P223351" s="83"/>
    </row>
    <row r="223352" spans="16:16" x14ac:dyDescent="0.3">
      <c r="P223352" s="83"/>
    </row>
    <row r="223353" spans="16:16" x14ac:dyDescent="0.3">
      <c r="P223353" s="83"/>
    </row>
    <row r="223354" spans="16:16" x14ac:dyDescent="0.3">
      <c r="P223354" s="83"/>
    </row>
    <row r="223355" spans="16:16" x14ac:dyDescent="0.3">
      <c r="P223355" s="83"/>
    </row>
    <row r="223356" spans="16:16" x14ac:dyDescent="0.3">
      <c r="P223356" s="83"/>
    </row>
    <row r="223357" spans="16:16" x14ac:dyDescent="0.3">
      <c r="P223357" s="83"/>
    </row>
    <row r="223358" spans="16:16" x14ac:dyDescent="0.3">
      <c r="P223358" s="83"/>
    </row>
    <row r="223359" spans="16:16" x14ac:dyDescent="0.3">
      <c r="P223359" s="83"/>
    </row>
    <row r="223360" spans="16:16" x14ac:dyDescent="0.3">
      <c r="P223360" s="83"/>
    </row>
    <row r="223361" spans="16:16" x14ac:dyDescent="0.3">
      <c r="P223361" s="83"/>
    </row>
    <row r="223362" spans="16:16" x14ac:dyDescent="0.3">
      <c r="P223362" s="83"/>
    </row>
    <row r="223363" spans="16:16" x14ac:dyDescent="0.3">
      <c r="P223363" s="83"/>
    </row>
    <row r="223364" spans="16:16" x14ac:dyDescent="0.3">
      <c r="P223364" s="83"/>
    </row>
    <row r="223365" spans="16:16" x14ac:dyDescent="0.3">
      <c r="P223365" s="83"/>
    </row>
    <row r="223366" spans="16:16" x14ac:dyDescent="0.3">
      <c r="P223366" s="83"/>
    </row>
    <row r="223367" spans="16:16" x14ac:dyDescent="0.3">
      <c r="P223367" s="83"/>
    </row>
    <row r="223368" spans="16:16" x14ac:dyDescent="0.3">
      <c r="P223368" s="83"/>
    </row>
    <row r="223369" spans="16:16" x14ac:dyDescent="0.3">
      <c r="P223369" s="83"/>
    </row>
    <row r="223370" spans="16:16" x14ac:dyDescent="0.3">
      <c r="P223370" s="83"/>
    </row>
    <row r="223371" spans="16:16" x14ac:dyDescent="0.3">
      <c r="P223371" s="83"/>
    </row>
    <row r="223372" spans="16:16" x14ac:dyDescent="0.3">
      <c r="P223372" s="83"/>
    </row>
    <row r="223373" spans="16:16" x14ac:dyDescent="0.3">
      <c r="P223373" s="83"/>
    </row>
    <row r="223374" spans="16:16" x14ac:dyDescent="0.3">
      <c r="P223374" s="83"/>
    </row>
    <row r="223375" spans="16:16" x14ac:dyDescent="0.3">
      <c r="P223375" s="83"/>
    </row>
    <row r="223376" spans="16:16" x14ac:dyDescent="0.3">
      <c r="P223376" s="83"/>
    </row>
    <row r="223377" spans="16:16" x14ac:dyDescent="0.3">
      <c r="P223377" s="83"/>
    </row>
    <row r="223378" spans="16:16" x14ac:dyDescent="0.3">
      <c r="P223378" s="83"/>
    </row>
    <row r="223379" spans="16:16" x14ac:dyDescent="0.3">
      <c r="P223379" s="83"/>
    </row>
    <row r="223380" spans="16:16" x14ac:dyDescent="0.3">
      <c r="P223380" s="83"/>
    </row>
    <row r="223381" spans="16:16" x14ac:dyDescent="0.3">
      <c r="P223381" s="83"/>
    </row>
    <row r="223382" spans="16:16" x14ac:dyDescent="0.3">
      <c r="P223382" s="83"/>
    </row>
    <row r="223383" spans="16:16" x14ac:dyDescent="0.3">
      <c r="P223383" s="83"/>
    </row>
    <row r="223384" spans="16:16" x14ac:dyDescent="0.3">
      <c r="P223384" s="83"/>
    </row>
    <row r="223385" spans="16:16" x14ac:dyDescent="0.3">
      <c r="P223385" s="83"/>
    </row>
    <row r="223386" spans="16:16" x14ac:dyDescent="0.3">
      <c r="P223386" s="83"/>
    </row>
    <row r="223387" spans="16:16" x14ac:dyDescent="0.3">
      <c r="P223387" s="83"/>
    </row>
    <row r="223388" spans="16:16" x14ac:dyDescent="0.3">
      <c r="P223388" s="83"/>
    </row>
    <row r="223389" spans="16:16" x14ac:dyDescent="0.3">
      <c r="P223389" s="83"/>
    </row>
    <row r="223390" spans="16:16" x14ac:dyDescent="0.3">
      <c r="P223390" s="83"/>
    </row>
    <row r="223391" spans="16:16" x14ac:dyDescent="0.3">
      <c r="P223391" s="83"/>
    </row>
    <row r="223392" spans="16:16" x14ac:dyDescent="0.3">
      <c r="P223392" s="83"/>
    </row>
    <row r="223393" spans="16:16" x14ac:dyDescent="0.3">
      <c r="P223393" s="83"/>
    </row>
    <row r="223394" spans="16:16" x14ac:dyDescent="0.3">
      <c r="P223394" s="83"/>
    </row>
    <row r="223395" spans="16:16" x14ac:dyDescent="0.3">
      <c r="P223395" s="83"/>
    </row>
    <row r="223396" spans="16:16" x14ac:dyDescent="0.3">
      <c r="P223396" s="83"/>
    </row>
    <row r="223397" spans="16:16" x14ac:dyDescent="0.3">
      <c r="P223397" s="83"/>
    </row>
    <row r="223398" spans="16:16" x14ac:dyDescent="0.3">
      <c r="P223398" s="83"/>
    </row>
    <row r="223399" spans="16:16" x14ac:dyDescent="0.3">
      <c r="P223399" s="83"/>
    </row>
    <row r="223400" spans="16:16" x14ac:dyDescent="0.3">
      <c r="P223400" s="83"/>
    </row>
    <row r="223401" spans="16:16" x14ac:dyDescent="0.3">
      <c r="P223401" s="83"/>
    </row>
    <row r="223402" spans="16:16" x14ac:dyDescent="0.3">
      <c r="P223402" s="83"/>
    </row>
    <row r="223403" spans="16:16" x14ac:dyDescent="0.3">
      <c r="P223403" s="83"/>
    </row>
    <row r="223404" spans="16:16" x14ac:dyDescent="0.3">
      <c r="P223404" s="83"/>
    </row>
    <row r="223405" spans="16:16" x14ac:dyDescent="0.3">
      <c r="P223405" s="83"/>
    </row>
    <row r="223406" spans="16:16" x14ac:dyDescent="0.3">
      <c r="P223406" s="83"/>
    </row>
    <row r="223407" spans="16:16" x14ac:dyDescent="0.3">
      <c r="P223407" s="83"/>
    </row>
    <row r="223408" spans="16:16" x14ac:dyDescent="0.3">
      <c r="P223408" s="83"/>
    </row>
    <row r="223409" spans="16:16" x14ac:dyDescent="0.3">
      <c r="P223409" s="83"/>
    </row>
    <row r="223410" spans="16:16" x14ac:dyDescent="0.3">
      <c r="P223410" s="83"/>
    </row>
    <row r="223411" spans="16:16" x14ac:dyDescent="0.3">
      <c r="P223411" s="83"/>
    </row>
    <row r="223412" spans="16:16" x14ac:dyDescent="0.3">
      <c r="P223412" s="83"/>
    </row>
    <row r="223413" spans="16:16" x14ac:dyDescent="0.3">
      <c r="P223413" s="83"/>
    </row>
    <row r="223414" spans="16:16" x14ac:dyDescent="0.3">
      <c r="P223414" s="83"/>
    </row>
    <row r="223415" spans="16:16" x14ac:dyDescent="0.3">
      <c r="P223415" s="83"/>
    </row>
    <row r="223416" spans="16:16" x14ac:dyDescent="0.3">
      <c r="P223416" s="83"/>
    </row>
    <row r="223417" spans="16:16" x14ac:dyDescent="0.3">
      <c r="P223417" s="83"/>
    </row>
    <row r="223418" spans="16:16" x14ac:dyDescent="0.3">
      <c r="P223418" s="83"/>
    </row>
    <row r="223419" spans="16:16" x14ac:dyDescent="0.3">
      <c r="P223419" s="83"/>
    </row>
    <row r="223420" spans="16:16" x14ac:dyDescent="0.3">
      <c r="P223420" s="83"/>
    </row>
    <row r="223421" spans="16:16" x14ac:dyDescent="0.3">
      <c r="P223421" s="83"/>
    </row>
    <row r="223422" spans="16:16" x14ac:dyDescent="0.3">
      <c r="P223422" s="83"/>
    </row>
    <row r="223423" spans="16:16" x14ac:dyDescent="0.3">
      <c r="P223423" s="83"/>
    </row>
    <row r="223424" spans="16:16" x14ac:dyDescent="0.3">
      <c r="P223424" s="83"/>
    </row>
    <row r="223425" spans="16:16" x14ac:dyDescent="0.3">
      <c r="P223425" s="83"/>
    </row>
    <row r="223426" spans="16:16" x14ac:dyDescent="0.3">
      <c r="P223426" s="83"/>
    </row>
    <row r="223427" spans="16:16" x14ac:dyDescent="0.3">
      <c r="P223427" s="83"/>
    </row>
    <row r="223428" spans="16:16" x14ac:dyDescent="0.3">
      <c r="P223428" s="83"/>
    </row>
    <row r="223429" spans="16:16" x14ac:dyDescent="0.3">
      <c r="P223429" s="83"/>
    </row>
    <row r="223430" spans="16:16" x14ac:dyDescent="0.3">
      <c r="P223430" s="83"/>
    </row>
    <row r="223431" spans="16:16" x14ac:dyDescent="0.3">
      <c r="P223431" s="83"/>
    </row>
    <row r="223432" spans="16:16" x14ac:dyDescent="0.3">
      <c r="P223432" s="83"/>
    </row>
    <row r="223433" spans="16:16" x14ac:dyDescent="0.3">
      <c r="P223433" s="83"/>
    </row>
    <row r="223434" spans="16:16" x14ac:dyDescent="0.3">
      <c r="P223434" s="83"/>
    </row>
    <row r="223435" spans="16:16" x14ac:dyDescent="0.3">
      <c r="P223435" s="83"/>
    </row>
    <row r="223436" spans="16:16" x14ac:dyDescent="0.3">
      <c r="P223436" s="83"/>
    </row>
    <row r="223437" spans="16:16" x14ac:dyDescent="0.3">
      <c r="P223437" s="83"/>
    </row>
    <row r="223438" spans="16:16" x14ac:dyDescent="0.3">
      <c r="P223438" s="83"/>
    </row>
    <row r="223439" spans="16:16" x14ac:dyDescent="0.3">
      <c r="P223439" s="83"/>
    </row>
    <row r="223440" spans="16:16" x14ac:dyDescent="0.3">
      <c r="P223440" s="83"/>
    </row>
    <row r="223441" spans="16:16" x14ac:dyDescent="0.3">
      <c r="P223441" s="83"/>
    </row>
    <row r="223442" spans="16:16" x14ac:dyDescent="0.3">
      <c r="P223442" s="83"/>
    </row>
    <row r="223443" spans="16:16" x14ac:dyDescent="0.3">
      <c r="P223443" s="83"/>
    </row>
    <row r="223444" spans="16:16" x14ac:dyDescent="0.3">
      <c r="P223444" s="83"/>
    </row>
    <row r="223445" spans="16:16" x14ac:dyDescent="0.3">
      <c r="P223445" s="83"/>
    </row>
    <row r="223446" spans="16:16" x14ac:dyDescent="0.3">
      <c r="P223446" s="83"/>
    </row>
    <row r="223447" spans="16:16" x14ac:dyDescent="0.3">
      <c r="P223447" s="83"/>
    </row>
    <row r="223448" spans="16:16" x14ac:dyDescent="0.3">
      <c r="P223448" s="83"/>
    </row>
    <row r="223449" spans="16:16" x14ac:dyDescent="0.3">
      <c r="P223449" s="83"/>
    </row>
    <row r="223450" spans="16:16" x14ac:dyDescent="0.3">
      <c r="P223450" s="83"/>
    </row>
    <row r="223451" spans="16:16" x14ac:dyDescent="0.3">
      <c r="P223451" s="83"/>
    </row>
    <row r="223452" spans="16:16" x14ac:dyDescent="0.3">
      <c r="P223452" s="83"/>
    </row>
    <row r="223453" spans="16:16" x14ac:dyDescent="0.3">
      <c r="P223453" s="83"/>
    </row>
    <row r="223454" spans="16:16" x14ac:dyDescent="0.3">
      <c r="P223454" s="83"/>
    </row>
    <row r="223455" spans="16:16" x14ac:dyDescent="0.3">
      <c r="P223455" s="83"/>
    </row>
    <row r="223456" spans="16:16" x14ac:dyDescent="0.3">
      <c r="P223456" s="83"/>
    </row>
    <row r="223457" spans="16:16" x14ac:dyDescent="0.3">
      <c r="P223457" s="83"/>
    </row>
    <row r="223458" spans="16:16" x14ac:dyDescent="0.3">
      <c r="P223458" s="83"/>
    </row>
    <row r="223459" spans="16:16" x14ac:dyDescent="0.3">
      <c r="P223459" s="83"/>
    </row>
    <row r="223460" spans="16:16" x14ac:dyDescent="0.3">
      <c r="P223460" s="83"/>
    </row>
    <row r="223461" spans="16:16" x14ac:dyDescent="0.3">
      <c r="P223461" s="83"/>
    </row>
    <row r="223462" spans="16:16" x14ac:dyDescent="0.3">
      <c r="P223462" s="83"/>
    </row>
    <row r="223463" spans="16:16" x14ac:dyDescent="0.3">
      <c r="P223463" s="83"/>
    </row>
    <row r="223464" spans="16:16" x14ac:dyDescent="0.3">
      <c r="P223464" s="83"/>
    </row>
    <row r="223465" spans="16:16" x14ac:dyDescent="0.3">
      <c r="P223465" s="83"/>
    </row>
    <row r="223466" spans="16:16" x14ac:dyDescent="0.3">
      <c r="P223466" s="83"/>
    </row>
    <row r="223467" spans="16:16" x14ac:dyDescent="0.3">
      <c r="P223467" s="83"/>
    </row>
    <row r="223468" spans="16:16" x14ac:dyDescent="0.3">
      <c r="P223468" s="83"/>
    </row>
    <row r="223469" spans="16:16" x14ac:dyDescent="0.3">
      <c r="P223469" s="83"/>
    </row>
    <row r="223470" spans="16:16" x14ac:dyDescent="0.3">
      <c r="P223470" s="83"/>
    </row>
    <row r="223471" spans="16:16" x14ac:dyDescent="0.3">
      <c r="P223471" s="83"/>
    </row>
    <row r="223472" spans="16:16" x14ac:dyDescent="0.3">
      <c r="P223472" s="83"/>
    </row>
    <row r="223473" spans="16:16" x14ac:dyDescent="0.3">
      <c r="P223473" s="83"/>
    </row>
    <row r="223474" spans="16:16" x14ac:dyDescent="0.3">
      <c r="P223474" s="83"/>
    </row>
    <row r="223475" spans="16:16" x14ac:dyDescent="0.3">
      <c r="P223475" s="83"/>
    </row>
    <row r="223476" spans="16:16" x14ac:dyDescent="0.3">
      <c r="P223476" s="83"/>
    </row>
    <row r="223477" spans="16:16" x14ac:dyDescent="0.3">
      <c r="P223477" s="83"/>
    </row>
    <row r="223478" spans="16:16" x14ac:dyDescent="0.3">
      <c r="P223478" s="83"/>
    </row>
    <row r="223479" spans="16:16" x14ac:dyDescent="0.3">
      <c r="P223479" s="83"/>
    </row>
    <row r="223480" spans="16:16" x14ac:dyDescent="0.3">
      <c r="P223480" s="83"/>
    </row>
    <row r="223481" spans="16:16" x14ac:dyDescent="0.3">
      <c r="P223481" s="83"/>
    </row>
    <row r="223482" spans="16:16" x14ac:dyDescent="0.3">
      <c r="P223482" s="83"/>
    </row>
    <row r="223483" spans="16:16" x14ac:dyDescent="0.3">
      <c r="P223483" s="83"/>
    </row>
    <row r="223484" spans="16:16" x14ac:dyDescent="0.3">
      <c r="P223484" s="83"/>
    </row>
    <row r="223485" spans="16:16" x14ac:dyDescent="0.3">
      <c r="P223485" s="83"/>
    </row>
    <row r="223486" spans="16:16" x14ac:dyDescent="0.3">
      <c r="P223486" s="83"/>
    </row>
    <row r="223487" spans="16:16" x14ac:dyDescent="0.3">
      <c r="P223487" s="83"/>
    </row>
    <row r="223488" spans="16:16" x14ac:dyDescent="0.3">
      <c r="P223488" s="83"/>
    </row>
    <row r="223489" spans="16:16" x14ac:dyDescent="0.3">
      <c r="P223489" s="83"/>
    </row>
    <row r="223490" spans="16:16" x14ac:dyDescent="0.3">
      <c r="P223490" s="83"/>
    </row>
    <row r="223491" spans="16:16" x14ac:dyDescent="0.3">
      <c r="P223491" s="83"/>
    </row>
    <row r="223492" spans="16:16" x14ac:dyDescent="0.3">
      <c r="P223492" s="83"/>
    </row>
    <row r="223493" spans="16:16" x14ac:dyDescent="0.3">
      <c r="P223493" s="83"/>
    </row>
    <row r="223494" spans="16:16" x14ac:dyDescent="0.3">
      <c r="P223494" s="83"/>
    </row>
    <row r="223495" spans="16:16" x14ac:dyDescent="0.3">
      <c r="P223495" s="83"/>
    </row>
    <row r="223496" spans="16:16" x14ac:dyDescent="0.3">
      <c r="P223496" s="83"/>
    </row>
    <row r="223497" spans="16:16" x14ac:dyDescent="0.3">
      <c r="P223497" s="83"/>
    </row>
    <row r="223498" spans="16:16" x14ac:dyDescent="0.3">
      <c r="P223498" s="83"/>
    </row>
    <row r="223499" spans="16:16" x14ac:dyDescent="0.3">
      <c r="P223499" s="83"/>
    </row>
    <row r="223500" spans="16:16" x14ac:dyDescent="0.3">
      <c r="P223500" s="83"/>
    </row>
    <row r="223501" spans="16:16" x14ac:dyDescent="0.3">
      <c r="P223501" s="83"/>
    </row>
    <row r="223502" spans="16:16" x14ac:dyDescent="0.3">
      <c r="P223502" s="83"/>
    </row>
    <row r="223503" spans="16:16" x14ac:dyDescent="0.3">
      <c r="P223503" s="83"/>
    </row>
    <row r="223504" spans="16:16" x14ac:dyDescent="0.3">
      <c r="P223504" s="83"/>
    </row>
    <row r="223505" spans="16:16" x14ac:dyDescent="0.3">
      <c r="P223505" s="83"/>
    </row>
    <row r="223506" spans="16:16" x14ac:dyDescent="0.3">
      <c r="P223506" s="83"/>
    </row>
    <row r="223507" spans="16:16" x14ac:dyDescent="0.3">
      <c r="P223507" s="83"/>
    </row>
    <row r="223508" spans="16:16" x14ac:dyDescent="0.3">
      <c r="P223508" s="83"/>
    </row>
    <row r="223509" spans="16:16" x14ac:dyDescent="0.3">
      <c r="P223509" s="83"/>
    </row>
    <row r="223510" spans="16:16" x14ac:dyDescent="0.3">
      <c r="P223510" s="83"/>
    </row>
    <row r="223511" spans="16:16" x14ac:dyDescent="0.3">
      <c r="P223511" s="83"/>
    </row>
    <row r="223512" spans="16:16" x14ac:dyDescent="0.3">
      <c r="P223512" s="83"/>
    </row>
    <row r="223513" spans="16:16" x14ac:dyDescent="0.3">
      <c r="P223513" s="83"/>
    </row>
    <row r="223514" spans="16:16" x14ac:dyDescent="0.3">
      <c r="P223514" s="83"/>
    </row>
    <row r="223515" spans="16:16" x14ac:dyDescent="0.3">
      <c r="P223515" s="83"/>
    </row>
    <row r="223516" spans="16:16" x14ac:dyDescent="0.3">
      <c r="P223516" s="83"/>
    </row>
    <row r="223517" spans="16:16" x14ac:dyDescent="0.3">
      <c r="P223517" s="83"/>
    </row>
    <row r="223518" spans="16:16" x14ac:dyDescent="0.3">
      <c r="P223518" s="83"/>
    </row>
    <row r="223519" spans="16:16" x14ac:dyDescent="0.3">
      <c r="P223519" s="83"/>
    </row>
    <row r="223520" spans="16:16" x14ac:dyDescent="0.3">
      <c r="P223520" s="83"/>
    </row>
    <row r="223521" spans="16:16" x14ac:dyDescent="0.3">
      <c r="P223521" s="83"/>
    </row>
    <row r="223522" spans="16:16" x14ac:dyDescent="0.3">
      <c r="P223522" s="83"/>
    </row>
    <row r="223523" spans="16:16" x14ac:dyDescent="0.3">
      <c r="P223523" s="83"/>
    </row>
    <row r="223524" spans="16:16" x14ac:dyDescent="0.3">
      <c r="P223524" s="83"/>
    </row>
    <row r="223525" spans="16:16" x14ac:dyDescent="0.3">
      <c r="P223525" s="83"/>
    </row>
    <row r="223526" spans="16:16" x14ac:dyDescent="0.3">
      <c r="P223526" s="83"/>
    </row>
    <row r="223527" spans="16:16" x14ac:dyDescent="0.3">
      <c r="P223527" s="83"/>
    </row>
    <row r="223528" spans="16:16" x14ac:dyDescent="0.3">
      <c r="P223528" s="83"/>
    </row>
    <row r="223529" spans="16:16" x14ac:dyDescent="0.3">
      <c r="P223529" s="83"/>
    </row>
    <row r="223530" spans="16:16" x14ac:dyDescent="0.3">
      <c r="P223530" s="83"/>
    </row>
    <row r="223531" spans="16:16" x14ac:dyDescent="0.3">
      <c r="P223531" s="83"/>
    </row>
    <row r="223532" spans="16:16" x14ac:dyDescent="0.3">
      <c r="P223532" s="83"/>
    </row>
    <row r="223533" spans="16:16" x14ac:dyDescent="0.3">
      <c r="P223533" s="83"/>
    </row>
    <row r="223534" spans="16:16" x14ac:dyDescent="0.3">
      <c r="P223534" s="83"/>
    </row>
    <row r="223535" spans="16:16" x14ac:dyDescent="0.3">
      <c r="P223535" s="83"/>
    </row>
    <row r="223536" spans="16:16" x14ac:dyDescent="0.3">
      <c r="P223536" s="83"/>
    </row>
    <row r="223537" spans="16:16" x14ac:dyDescent="0.3">
      <c r="P223537" s="83"/>
    </row>
    <row r="223538" spans="16:16" x14ac:dyDescent="0.3">
      <c r="P223538" s="83"/>
    </row>
    <row r="223539" spans="16:16" x14ac:dyDescent="0.3">
      <c r="P223539" s="83"/>
    </row>
    <row r="223540" spans="16:16" x14ac:dyDescent="0.3">
      <c r="P223540" s="83"/>
    </row>
    <row r="223541" spans="16:16" x14ac:dyDescent="0.3">
      <c r="P223541" s="83"/>
    </row>
    <row r="223542" spans="16:16" x14ac:dyDescent="0.3">
      <c r="P223542" s="83"/>
    </row>
    <row r="223543" spans="16:16" x14ac:dyDescent="0.3">
      <c r="P223543" s="83"/>
    </row>
    <row r="223544" spans="16:16" x14ac:dyDescent="0.3">
      <c r="P223544" s="83"/>
    </row>
    <row r="223545" spans="16:16" x14ac:dyDescent="0.3">
      <c r="P223545" s="83"/>
    </row>
    <row r="223546" spans="16:16" x14ac:dyDescent="0.3">
      <c r="P223546" s="83"/>
    </row>
    <row r="223547" spans="16:16" x14ac:dyDescent="0.3">
      <c r="P223547" s="83"/>
    </row>
    <row r="223548" spans="16:16" x14ac:dyDescent="0.3">
      <c r="P223548" s="83"/>
    </row>
    <row r="223549" spans="16:16" x14ac:dyDescent="0.3">
      <c r="P223549" s="83"/>
    </row>
    <row r="223550" spans="16:16" x14ac:dyDescent="0.3">
      <c r="P223550" s="83"/>
    </row>
    <row r="223551" spans="16:16" x14ac:dyDescent="0.3">
      <c r="P223551" s="83"/>
    </row>
    <row r="223552" spans="16:16" x14ac:dyDescent="0.3">
      <c r="P223552" s="83"/>
    </row>
    <row r="223553" spans="16:16" x14ac:dyDescent="0.3">
      <c r="P223553" s="83"/>
    </row>
    <row r="223554" spans="16:16" x14ac:dyDescent="0.3">
      <c r="P223554" s="83"/>
    </row>
    <row r="223555" spans="16:16" x14ac:dyDescent="0.3">
      <c r="P223555" s="83"/>
    </row>
    <row r="223556" spans="16:16" x14ac:dyDescent="0.3">
      <c r="P223556" s="83"/>
    </row>
    <row r="223557" spans="16:16" x14ac:dyDescent="0.3">
      <c r="P223557" s="83"/>
    </row>
    <row r="223558" spans="16:16" x14ac:dyDescent="0.3">
      <c r="P223558" s="83"/>
    </row>
    <row r="223559" spans="16:16" x14ac:dyDescent="0.3">
      <c r="P223559" s="83"/>
    </row>
    <row r="223560" spans="16:16" x14ac:dyDescent="0.3">
      <c r="P223560" s="83"/>
    </row>
    <row r="223561" spans="16:16" x14ac:dyDescent="0.3">
      <c r="P223561" s="83"/>
    </row>
    <row r="223562" spans="16:16" x14ac:dyDescent="0.3">
      <c r="P223562" s="83"/>
    </row>
    <row r="223563" spans="16:16" x14ac:dyDescent="0.3">
      <c r="P223563" s="83"/>
    </row>
    <row r="223564" spans="16:16" x14ac:dyDescent="0.3">
      <c r="P223564" s="83"/>
    </row>
    <row r="223565" spans="16:16" x14ac:dyDescent="0.3">
      <c r="P223565" s="83"/>
    </row>
    <row r="223566" spans="16:16" x14ac:dyDescent="0.3">
      <c r="P223566" s="83"/>
    </row>
    <row r="223567" spans="16:16" x14ac:dyDescent="0.3">
      <c r="P223567" s="83"/>
    </row>
    <row r="223568" spans="16:16" x14ac:dyDescent="0.3">
      <c r="P223568" s="83"/>
    </row>
    <row r="223569" spans="16:16" x14ac:dyDescent="0.3">
      <c r="P223569" s="83"/>
    </row>
    <row r="223570" spans="16:16" x14ac:dyDescent="0.3">
      <c r="P223570" s="83"/>
    </row>
    <row r="223571" spans="16:16" x14ac:dyDescent="0.3">
      <c r="P223571" s="83"/>
    </row>
    <row r="223572" spans="16:16" x14ac:dyDescent="0.3">
      <c r="P223572" s="83"/>
    </row>
    <row r="223573" spans="16:16" x14ac:dyDescent="0.3">
      <c r="P223573" s="83"/>
    </row>
    <row r="223574" spans="16:16" x14ac:dyDescent="0.3">
      <c r="P223574" s="83"/>
    </row>
    <row r="223575" spans="16:16" x14ac:dyDescent="0.3">
      <c r="P223575" s="83"/>
    </row>
    <row r="223576" spans="16:16" x14ac:dyDescent="0.3">
      <c r="P223576" s="83"/>
    </row>
    <row r="223577" spans="16:16" x14ac:dyDescent="0.3">
      <c r="P223577" s="83"/>
    </row>
    <row r="223578" spans="16:16" x14ac:dyDescent="0.3">
      <c r="P223578" s="83"/>
    </row>
    <row r="223579" spans="16:16" x14ac:dyDescent="0.3">
      <c r="P223579" s="83"/>
    </row>
    <row r="223580" spans="16:16" x14ac:dyDescent="0.3">
      <c r="P223580" s="83"/>
    </row>
    <row r="223581" spans="16:16" x14ac:dyDescent="0.3">
      <c r="P223581" s="83"/>
    </row>
    <row r="223582" spans="16:16" x14ac:dyDescent="0.3">
      <c r="P223582" s="83"/>
    </row>
    <row r="223583" spans="16:16" x14ac:dyDescent="0.3">
      <c r="P223583" s="83"/>
    </row>
    <row r="223584" spans="16:16" x14ac:dyDescent="0.3">
      <c r="P223584" s="83"/>
    </row>
    <row r="223585" spans="16:16" x14ac:dyDescent="0.3">
      <c r="P223585" s="83"/>
    </row>
    <row r="223586" spans="16:16" x14ac:dyDescent="0.3">
      <c r="P223586" s="83"/>
    </row>
    <row r="223587" spans="16:16" x14ac:dyDescent="0.3">
      <c r="P223587" s="83"/>
    </row>
    <row r="223588" spans="16:16" x14ac:dyDescent="0.3">
      <c r="P223588" s="83"/>
    </row>
    <row r="223589" spans="16:16" x14ac:dyDescent="0.3">
      <c r="P223589" s="83"/>
    </row>
    <row r="223590" spans="16:16" x14ac:dyDescent="0.3">
      <c r="P223590" s="83"/>
    </row>
    <row r="223591" spans="16:16" x14ac:dyDescent="0.3">
      <c r="P223591" s="83"/>
    </row>
    <row r="223592" spans="16:16" x14ac:dyDescent="0.3">
      <c r="P223592" s="83"/>
    </row>
    <row r="223593" spans="16:16" x14ac:dyDescent="0.3">
      <c r="P223593" s="83"/>
    </row>
    <row r="223594" spans="16:16" x14ac:dyDescent="0.3">
      <c r="P223594" s="83"/>
    </row>
    <row r="223595" spans="16:16" x14ac:dyDescent="0.3">
      <c r="P223595" s="83"/>
    </row>
    <row r="223596" spans="16:16" x14ac:dyDescent="0.3">
      <c r="P223596" s="83"/>
    </row>
    <row r="223597" spans="16:16" x14ac:dyDescent="0.3">
      <c r="P223597" s="83"/>
    </row>
    <row r="223598" spans="16:16" x14ac:dyDescent="0.3">
      <c r="P223598" s="83"/>
    </row>
    <row r="223599" spans="16:16" x14ac:dyDescent="0.3">
      <c r="P223599" s="83"/>
    </row>
    <row r="223600" spans="16:16" x14ac:dyDescent="0.3">
      <c r="P223600" s="83"/>
    </row>
    <row r="223601" spans="16:16" x14ac:dyDescent="0.3">
      <c r="P223601" s="83"/>
    </row>
    <row r="223602" spans="16:16" x14ac:dyDescent="0.3">
      <c r="P223602" s="83"/>
    </row>
    <row r="223603" spans="16:16" x14ac:dyDescent="0.3">
      <c r="P223603" s="83"/>
    </row>
    <row r="223604" spans="16:16" x14ac:dyDescent="0.3">
      <c r="P223604" s="83"/>
    </row>
    <row r="223605" spans="16:16" x14ac:dyDescent="0.3">
      <c r="P223605" s="83"/>
    </row>
    <row r="223606" spans="16:16" x14ac:dyDescent="0.3">
      <c r="P223606" s="83"/>
    </row>
    <row r="223607" spans="16:16" x14ac:dyDescent="0.3">
      <c r="P223607" s="83"/>
    </row>
    <row r="223608" spans="16:16" x14ac:dyDescent="0.3">
      <c r="P223608" s="83"/>
    </row>
    <row r="223609" spans="16:16" x14ac:dyDescent="0.3">
      <c r="P223609" s="83"/>
    </row>
    <row r="223610" spans="16:16" x14ac:dyDescent="0.3">
      <c r="P223610" s="83"/>
    </row>
    <row r="223611" spans="16:16" x14ac:dyDescent="0.3">
      <c r="P223611" s="83"/>
    </row>
    <row r="223612" spans="16:16" x14ac:dyDescent="0.3">
      <c r="P223612" s="83"/>
    </row>
    <row r="223613" spans="16:16" x14ac:dyDescent="0.3">
      <c r="P223613" s="83"/>
    </row>
    <row r="223614" spans="16:16" x14ac:dyDescent="0.3">
      <c r="P223614" s="83"/>
    </row>
    <row r="223615" spans="16:16" x14ac:dyDescent="0.3">
      <c r="P223615" s="83"/>
    </row>
    <row r="223616" spans="16:16" x14ac:dyDescent="0.3">
      <c r="P223616" s="83"/>
    </row>
    <row r="223617" spans="16:16" x14ac:dyDescent="0.3">
      <c r="P223617" s="83"/>
    </row>
    <row r="223618" spans="16:16" x14ac:dyDescent="0.3">
      <c r="P223618" s="83"/>
    </row>
    <row r="223619" spans="16:16" x14ac:dyDescent="0.3">
      <c r="P223619" s="83"/>
    </row>
    <row r="223620" spans="16:16" x14ac:dyDescent="0.3">
      <c r="P223620" s="83"/>
    </row>
    <row r="223621" spans="16:16" x14ac:dyDescent="0.3">
      <c r="P223621" s="83"/>
    </row>
    <row r="223622" spans="16:16" x14ac:dyDescent="0.3">
      <c r="P223622" s="83"/>
    </row>
    <row r="223623" spans="16:16" x14ac:dyDescent="0.3">
      <c r="P223623" s="83"/>
    </row>
    <row r="223624" spans="16:16" x14ac:dyDescent="0.3">
      <c r="P223624" s="83"/>
    </row>
    <row r="223625" spans="16:16" x14ac:dyDescent="0.3">
      <c r="P223625" s="83"/>
    </row>
    <row r="223626" spans="16:16" x14ac:dyDescent="0.3">
      <c r="P223626" s="83"/>
    </row>
    <row r="223627" spans="16:16" x14ac:dyDescent="0.3">
      <c r="P223627" s="83"/>
    </row>
    <row r="223628" spans="16:16" x14ac:dyDescent="0.3">
      <c r="P223628" s="83"/>
    </row>
    <row r="223629" spans="16:16" x14ac:dyDescent="0.3">
      <c r="P223629" s="83"/>
    </row>
    <row r="223630" spans="16:16" x14ac:dyDescent="0.3">
      <c r="P223630" s="83"/>
    </row>
    <row r="223631" spans="16:16" x14ac:dyDescent="0.3">
      <c r="P223631" s="83"/>
    </row>
    <row r="223632" spans="16:16" x14ac:dyDescent="0.3">
      <c r="P223632" s="83"/>
    </row>
    <row r="223633" spans="16:16" x14ac:dyDescent="0.3">
      <c r="P223633" s="83"/>
    </row>
    <row r="223634" spans="16:16" x14ac:dyDescent="0.3">
      <c r="P223634" s="83"/>
    </row>
    <row r="223635" spans="16:16" x14ac:dyDescent="0.3">
      <c r="P223635" s="83"/>
    </row>
    <row r="223636" spans="16:16" x14ac:dyDescent="0.3">
      <c r="P223636" s="83"/>
    </row>
    <row r="223637" spans="16:16" x14ac:dyDescent="0.3">
      <c r="P223637" s="83"/>
    </row>
    <row r="223638" spans="16:16" x14ac:dyDescent="0.3">
      <c r="P223638" s="83"/>
    </row>
    <row r="223639" spans="16:16" x14ac:dyDescent="0.3">
      <c r="P223639" s="83"/>
    </row>
    <row r="223640" spans="16:16" x14ac:dyDescent="0.3">
      <c r="P223640" s="83"/>
    </row>
    <row r="223641" spans="16:16" x14ac:dyDescent="0.3">
      <c r="P223641" s="83"/>
    </row>
    <row r="223642" spans="16:16" x14ac:dyDescent="0.3">
      <c r="P223642" s="83"/>
    </row>
    <row r="223643" spans="16:16" x14ac:dyDescent="0.3">
      <c r="P223643" s="83"/>
    </row>
    <row r="223644" spans="16:16" x14ac:dyDescent="0.3">
      <c r="P223644" s="83"/>
    </row>
    <row r="223645" spans="16:16" x14ac:dyDescent="0.3">
      <c r="P223645" s="83"/>
    </row>
    <row r="223646" spans="16:16" x14ac:dyDescent="0.3">
      <c r="P223646" s="83"/>
    </row>
    <row r="223647" spans="16:16" x14ac:dyDescent="0.3">
      <c r="P223647" s="83"/>
    </row>
    <row r="223648" spans="16:16" x14ac:dyDescent="0.3">
      <c r="P223648" s="83"/>
    </row>
    <row r="223649" spans="16:16" x14ac:dyDescent="0.3">
      <c r="P223649" s="83"/>
    </row>
    <row r="223650" spans="16:16" x14ac:dyDescent="0.3">
      <c r="P223650" s="83"/>
    </row>
    <row r="223651" spans="16:16" x14ac:dyDescent="0.3">
      <c r="P223651" s="83"/>
    </row>
    <row r="223652" spans="16:16" x14ac:dyDescent="0.3">
      <c r="P223652" s="83"/>
    </row>
    <row r="223653" spans="16:16" x14ac:dyDescent="0.3">
      <c r="P223653" s="83"/>
    </row>
    <row r="223654" spans="16:16" x14ac:dyDescent="0.3">
      <c r="P223654" s="83"/>
    </row>
    <row r="223655" spans="16:16" x14ac:dyDescent="0.3">
      <c r="P223655" s="83"/>
    </row>
    <row r="223656" spans="16:16" x14ac:dyDescent="0.3">
      <c r="P223656" s="83"/>
    </row>
    <row r="223657" spans="16:16" x14ac:dyDescent="0.3">
      <c r="P223657" s="83"/>
    </row>
    <row r="223658" spans="16:16" x14ac:dyDescent="0.3">
      <c r="P223658" s="83"/>
    </row>
    <row r="223659" spans="16:16" x14ac:dyDescent="0.3">
      <c r="P223659" s="83"/>
    </row>
    <row r="223660" spans="16:16" x14ac:dyDescent="0.3">
      <c r="P223660" s="83"/>
    </row>
    <row r="223661" spans="16:16" x14ac:dyDescent="0.3">
      <c r="P223661" s="83"/>
    </row>
    <row r="223662" spans="16:16" x14ac:dyDescent="0.3">
      <c r="P223662" s="83"/>
    </row>
    <row r="223663" spans="16:16" x14ac:dyDescent="0.3">
      <c r="P223663" s="83"/>
    </row>
    <row r="223664" spans="16:16" x14ac:dyDescent="0.3">
      <c r="P223664" s="83"/>
    </row>
    <row r="223665" spans="16:16" x14ac:dyDescent="0.3">
      <c r="P223665" s="83"/>
    </row>
    <row r="223666" spans="16:16" x14ac:dyDescent="0.3">
      <c r="P223666" s="83"/>
    </row>
    <row r="223667" spans="16:16" x14ac:dyDescent="0.3">
      <c r="P223667" s="83"/>
    </row>
    <row r="223668" spans="16:16" x14ac:dyDescent="0.3">
      <c r="P223668" s="83"/>
    </row>
    <row r="223669" spans="16:16" x14ac:dyDescent="0.3">
      <c r="P223669" s="83"/>
    </row>
    <row r="223670" spans="16:16" x14ac:dyDescent="0.3">
      <c r="P223670" s="83"/>
    </row>
    <row r="223671" spans="16:16" x14ac:dyDescent="0.3">
      <c r="P223671" s="83"/>
    </row>
    <row r="223672" spans="16:16" x14ac:dyDescent="0.3">
      <c r="P223672" s="83"/>
    </row>
    <row r="223673" spans="16:16" x14ac:dyDescent="0.3">
      <c r="P223673" s="83"/>
    </row>
    <row r="223674" spans="16:16" x14ac:dyDescent="0.3">
      <c r="P223674" s="83"/>
    </row>
    <row r="223675" spans="16:16" x14ac:dyDescent="0.3">
      <c r="P223675" s="83"/>
    </row>
    <row r="223676" spans="16:16" x14ac:dyDescent="0.3">
      <c r="P223676" s="83"/>
    </row>
    <row r="223677" spans="16:16" x14ac:dyDescent="0.3">
      <c r="P223677" s="83"/>
    </row>
    <row r="223678" spans="16:16" x14ac:dyDescent="0.3">
      <c r="P223678" s="83"/>
    </row>
    <row r="223679" spans="16:16" x14ac:dyDescent="0.3">
      <c r="P223679" s="83"/>
    </row>
    <row r="223680" spans="16:16" x14ac:dyDescent="0.3">
      <c r="P223680" s="83"/>
    </row>
    <row r="223681" spans="16:16" x14ac:dyDescent="0.3">
      <c r="P223681" s="83"/>
    </row>
    <row r="223682" spans="16:16" x14ac:dyDescent="0.3">
      <c r="P223682" s="83"/>
    </row>
    <row r="223683" spans="16:16" x14ac:dyDescent="0.3">
      <c r="P223683" s="83"/>
    </row>
    <row r="223684" spans="16:16" x14ac:dyDescent="0.3">
      <c r="P223684" s="83"/>
    </row>
    <row r="223685" spans="16:16" x14ac:dyDescent="0.3">
      <c r="P223685" s="83"/>
    </row>
    <row r="223686" spans="16:16" x14ac:dyDescent="0.3">
      <c r="P223686" s="83"/>
    </row>
    <row r="223687" spans="16:16" x14ac:dyDescent="0.3">
      <c r="P223687" s="83"/>
    </row>
    <row r="223688" spans="16:16" x14ac:dyDescent="0.3">
      <c r="P223688" s="83"/>
    </row>
    <row r="223689" spans="16:16" x14ac:dyDescent="0.3">
      <c r="P223689" s="83"/>
    </row>
    <row r="223690" spans="16:16" x14ac:dyDescent="0.3">
      <c r="P223690" s="83"/>
    </row>
    <row r="223691" spans="16:16" x14ac:dyDescent="0.3">
      <c r="P223691" s="83"/>
    </row>
    <row r="223692" spans="16:16" x14ac:dyDescent="0.3">
      <c r="P223692" s="83"/>
    </row>
    <row r="223693" spans="16:16" x14ac:dyDescent="0.3">
      <c r="P223693" s="83"/>
    </row>
    <row r="223694" spans="16:16" x14ac:dyDescent="0.3">
      <c r="P223694" s="83"/>
    </row>
    <row r="223695" spans="16:16" x14ac:dyDescent="0.3">
      <c r="P223695" s="83"/>
    </row>
    <row r="223696" spans="16:16" x14ac:dyDescent="0.3">
      <c r="P223696" s="83"/>
    </row>
    <row r="223697" spans="16:16" x14ac:dyDescent="0.3">
      <c r="P223697" s="83"/>
    </row>
    <row r="223698" spans="16:16" x14ac:dyDescent="0.3">
      <c r="P223698" s="83"/>
    </row>
    <row r="223699" spans="16:16" x14ac:dyDescent="0.3">
      <c r="P223699" s="83"/>
    </row>
    <row r="223700" spans="16:16" x14ac:dyDescent="0.3">
      <c r="P223700" s="83"/>
    </row>
    <row r="223701" spans="16:16" x14ac:dyDescent="0.3">
      <c r="P223701" s="83"/>
    </row>
    <row r="223702" spans="16:16" x14ac:dyDescent="0.3">
      <c r="P223702" s="83"/>
    </row>
    <row r="223703" spans="16:16" x14ac:dyDescent="0.3">
      <c r="P223703" s="83"/>
    </row>
    <row r="223704" spans="16:16" x14ac:dyDescent="0.3">
      <c r="P223704" s="83"/>
    </row>
    <row r="223705" spans="16:16" x14ac:dyDescent="0.3">
      <c r="P223705" s="83"/>
    </row>
    <row r="223706" spans="16:16" x14ac:dyDescent="0.3">
      <c r="P223706" s="83"/>
    </row>
    <row r="223707" spans="16:16" x14ac:dyDescent="0.3">
      <c r="P223707" s="83"/>
    </row>
    <row r="223708" spans="16:16" x14ac:dyDescent="0.3">
      <c r="P223708" s="83"/>
    </row>
    <row r="223709" spans="16:16" x14ac:dyDescent="0.3">
      <c r="P223709" s="83"/>
    </row>
    <row r="223710" spans="16:16" x14ac:dyDescent="0.3">
      <c r="P223710" s="83"/>
    </row>
    <row r="223711" spans="16:16" x14ac:dyDescent="0.3">
      <c r="P223711" s="83"/>
    </row>
    <row r="223712" spans="16:16" x14ac:dyDescent="0.3">
      <c r="P223712" s="83"/>
    </row>
    <row r="223713" spans="16:16" x14ac:dyDescent="0.3">
      <c r="P223713" s="83"/>
    </row>
    <row r="223714" spans="16:16" x14ac:dyDescent="0.3">
      <c r="P223714" s="83"/>
    </row>
    <row r="223715" spans="16:16" x14ac:dyDescent="0.3">
      <c r="P223715" s="83"/>
    </row>
    <row r="223716" spans="16:16" x14ac:dyDescent="0.3">
      <c r="P223716" s="83"/>
    </row>
    <row r="223717" spans="16:16" x14ac:dyDescent="0.3">
      <c r="P223717" s="83"/>
    </row>
    <row r="223718" spans="16:16" x14ac:dyDescent="0.3">
      <c r="P223718" s="83"/>
    </row>
    <row r="223719" spans="16:16" x14ac:dyDescent="0.3">
      <c r="P223719" s="83"/>
    </row>
    <row r="223720" spans="16:16" x14ac:dyDescent="0.3">
      <c r="P223720" s="83"/>
    </row>
    <row r="223721" spans="16:16" x14ac:dyDescent="0.3">
      <c r="P223721" s="83"/>
    </row>
    <row r="223722" spans="16:16" x14ac:dyDescent="0.3">
      <c r="P223722" s="83"/>
    </row>
    <row r="223723" spans="16:16" x14ac:dyDescent="0.3">
      <c r="P223723" s="83"/>
    </row>
    <row r="223724" spans="16:16" x14ac:dyDescent="0.3">
      <c r="P223724" s="83"/>
    </row>
    <row r="223725" spans="16:16" x14ac:dyDescent="0.3">
      <c r="P223725" s="83"/>
    </row>
    <row r="223726" spans="16:16" x14ac:dyDescent="0.3">
      <c r="P223726" s="83"/>
    </row>
    <row r="223727" spans="16:16" x14ac:dyDescent="0.3">
      <c r="P223727" s="83"/>
    </row>
    <row r="223728" spans="16:16" x14ac:dyDescent="0.3">
      <c r="P223728" s="83"/>
    </row>
    <row r="223729" spans="16:16" x14ac:dyDescent="0.3">
      <c r="P223729" s="83"/>
    </row>
    <row r="223730" spans="16:16" x14ac:dyDescent="0.3">
      <c r="P223730" s="83"/>
    </row>
    <row r="223731" spans="16:16" x14ac:dyDescent="0.3">
      <c r="P223731" s="83"/>
    </row>
    <row r="223732" spans="16:16" x14ac:dyDescent="0.3">
      <c r="P223732" s="83"/>
    </row>
    <row r="223733" spans="16:16" x14ac:dyDescent="0.3">
      <c r="P223733" s="83"/>
    </row>
    <row r="223734" spans="16:16" x14ac:dyDescent="0.3">
      <c r="P223734" s="83"/>
    </row>
    <row r="223735" spans="16:16" x14ac:dyDescent="0.3">
      <c r="P223735" s="83"/>
    </row>
    <row r="223736" spans="16:16" x14ac:dyDescent="0.3">
      <c r="P223736" s="83"/>
    </row>
    <row r="223737" spans="16:16" x14ac:dyDescent="0.3">
      <c r="P223737" s="83"/>
    </row>
    <row r="223738" spans="16:16" x14ac:dyDescent="0.3">
      <c r="P223738" s="83"/>
    </row>
    <row r="223739" spans="16:16" x14ac:dyDescent="0.3">
      <c r="P223739" s="83"/>
    </row>
    <row r="223740" spans="16:16" x14ac:dyDescent="0.3">
      <c r="P223740" s="83"/>
    </row>
    <row r="223741" spans="16:16" x14ac:dyDescent="0.3">
      <c r="P223741" s="83"/>
    </row>
    <row r="223742" spans="16:16" x14ac:dyDescent="0.3">
      <c r="P223742" s="83"/>
    </row>
    <row r="223743" spans="16:16" x14ac:dyDescent="0.3">
      <c r="P223743" s="83"/>
    </row>
    <row r="223744" spans="16:16" x14ac:dyDescent="0.3">
      <c r="P223744" s="83"/>
    </row>
    <row r="223745" spans="16:16" x14ac:dyDescent="0.3">
      <c r="P223745" s="83"/>
    </row>
    <row r="223746" spans="16:16" x14ac:dyDescent="0.3">
      <c r="P223746" s="83"/>
    </row>
    <row r="223747" spans="16:16" x14ac:dyDescent="0.3">
      <c r="P223747" s="83"/>
    </row>
    <row r="223748" spans="16:16" x14ac:dyDescent="0.3">
      <c r="P223748" s="83"/>
    </row>
    <row r="223749" spans="16:16" x14ac:dyDescent="0.3">
      <c r="P223749" s="83"/>
    </row>
    <row r="223750" spans="16:16" x14ac:dyDescent="0.3">
      <c r="P223750" s="83"/>
    </row>
    <row r="223751" spans="16:16" x14ac:dyDescent="0.3">
      <c r="P223751" s="83"/>
    </row>
    <row r="223752" spans="16:16" x14ac:dyDescent="0.3">
      <c r="P223752" s="83"/>
    </row>
    <row r="223753" spans="16:16" x14ac:dyDescent="0.3">
      <c r="P223753" s="83"/>
    </row>
    <row r="223754" spans="16:16" x14ac:dyDescent="0.3">
      <c r="P223754" s="83"/>
    </row>
    <row r="223755" spans="16:16" x14ac:dyDescent="0.3">
      <c r="P223755" s="83"/>
    </row>
    <row r="223756" spans="16:16" x14ac:dyDescent="0.3">
      <c r="P223756" s="83"/>
    </row>
    <row r="223757" spans="16:16" x14ac:dyDescent="0.3">
      <c r="P223757" s="83"/>
    </row>
    <row r="223758" spans="16:16" x14ac:dyDescent="0.3">
      <c r="P223758" s="83"/>
    </row>
    <row r="223759" spans="16:16" x14ac:dyDescent="0.3">
      <c r="P223759" s="83"/>
    </row>
    <row r="223760" spans="16:16" x14ac:dyDescent="0.3">
      <c r="P223760" s="83"/>
    </row>
    <row r="223761" spans="16:16" x14ac:dyDescent="0.3">
      <c r="P223761" s="83"/>
    </row>
    <row r="223762" spans="16:16" x14ac:dyDescent="0.3">
      <c r="P223762" s="83"/>
    </row>
    <row r="223763" spans="16:16" x14ac:dyDescent="0.3">
      <c r="P223763" s="83"/>
    </row>
    <row r="223764" spans="16:16" x14ac:dyDescent="0.3">
      <c r="P223764" s="83"/>
    </row>
    <row r="223765" spans="16:16" x14ac:dyDescent="0.3">
      <c r="P223765" s="83"/>
    </row>
    <row r="223766" spans="16:16" x14ac:dyDescent="0.3">
      <c r="P223766" s="83"/>
    </row>
    <row r="223767" spans="16:16" x14ac:dyDescent="0.3">
      <c r="P223767" s="83"/>
    </row>
    <row r="223768" spans="16:16" x14ac:dyDescent="0.3">
      <c r="P223768" s="83"/>
    </row>
    <row r="223769" spans="16:16" x14ac:dyDescent="0.3">
      <c r="P223769" s="83"/>
    </row>
    <row r="223770" spans="16:16" x14ac:dyDescent="0.3">
      <c r="P223770" s="83"/>
    </row>
    <row r="223771" spans="16:16" x14ac:dyDescent="0.3">
      <c r="P223771" s="83"/>
    </row>
    <row r="223772" spans="16:16" x14ac:dyDescent="0.3">
      <c r="P223772" s="83"/>
    </row>
    <row r="223773" spans="16:16" x14ac:dyDescent="0.3">
      <c r="P223773" s="83"/>
    </row>
    <row r="223774" spans="16:16" x14ac:dyDescent="0.3">
      <c r="P223774" s="83"/>
    </row>
    <row r="223775" spans="16:16" x14ac:dyDescent="0.3">
      <c r="P223775" s="83"/>
    </row>
    <row r="223776" spans="16:16" x14ac:dyDescent="0.3">
      <c r="P223776" s="83"/>
    </row>
    <row r="223777" spans="16:16" x14ac:dyDescent="0.3">
      <c r="P223777" s="83"/>
    </row>
    <row r="223778" spans="16:16" x14ac:dyDescent="0.3">
      <c r="P223778" s="83"/>
    </row>
    <row r="223779" spans="16:16" x14ac:dyDescent="0.3">
      <c r="P223779" s="83"/>
    </row>
    <row r="223780" spans="16:16" x14ac:dyDescent="0.3">
      <c r="P223780" s="83"/>
    </row>
    <row r="223781" spans="16:16" x14ac:dyDescent="0.3">
      <c r="P223781" s="83"/>
    </row>
    <row r="223782" spans="16:16" x14ac:dyDescent="0.3">
      <c r="P223782" s="83"/>
    </row>
    <row r="223783" spans="16:16" x14ac:dyDescent="0.3">
      <c r="P223783" s="83"/>
    </row>
    <row r="223784" spans="16:16" x14ac:dyDescent="0.3">
      <c r="P223784" s="83"/>
    </row>
    <row r="223785" spans="16:16" x14ac:dyDescent="0.3">
      <c r="P223785" s="83"/>
    </row>
    <row r="223786" spans="16:16" x14ac:dyDescent="0.3">
      <c r="P223786" s="83"/>
    </row>
    <row r="223787" spans="16:16" x14ac:dyDescent="0.3">
      <c r="P223787" s="83"/>
    </row>
    <row r="223788" spans="16:16" x14ac:dyDescent="0.3">
      <c r="P223788" s="83"/>
    </row>
    <row r="223789" spans="16:16" x14ac:dyDescent="0.3">
      <c r="P223789" s="83"/>
    </row>
    <row r="223790" spans="16:16" x14ac:dyDescent="0.3">
      <c r="P223790" s="83"/>
    </row>
    <row r="223791" spans="16:16" x14ac:dyDescent="0.3">
      <c r="P223791" s="83"/>
    </row>
    <row r="223792" spans="16:16" x14ac:dyDescent="0.3">
      <c r="P223792" s="83"/>
    </row>
    <row r="223793" spans="16:16" x14ac:dyDescent="0.3">
      <c r="P223793" s="83"/>
    </row>
    <row r="223794" spans="16:16" x14ac:dyDescent="0.3">
      <c r="P223794" s="83"/>
    </row>
    <row r="223795" spans="16:16" x14ac:dyDescent="0.3">
      <c r="P223795" s="83"/>
    </row>
    <row r="223796" spans="16:16" x14ac:dyDescent="0.3">
      <c r="P223796" s="83"/>
    </row>
    <row r="223797" spans="16:16" x14ac:dyDescent="0.3">
      <c r="P223797" s="83"/>
    </row>
    <row r="223798" spans="16:16" x14ac:dyDescent="0.3">
      <c r="P223798" s="83"/>
    </row>
    <row r="223799" spans="16:16" x14ac:dyDescent="0.3">
      <c r="P223799" s="83"/>
    </row>
    <row r="223800" spans="16:16" x14ac:dyDescent="0.3">
      <c r="P223800" s="83"/>
    </row>
    <row r="223801" spans="16:16" x14ac:dyDescent="0.3">
      <c r="P223801" s="83"/>
    </row>
    <row r="223802" spans="16:16" x14ac:dyDescent="0.3">
      <c r="P223802" s="83"/>
    </row>
    <row r="223803" spans="16:16" x14ac:dyDescent="0.3">
      <c r="P223803" s="83"/>
    </row>
    <row r="223804" spans="16:16" x14ac:dyDescent="0.3">
      <c r="P223804" s="83"/>
    </row>
    <row r="223805" spans="16:16" x14ac:dyDescent="0.3">
      <c r="P223805" s="83"/>
    </row>
    <row r="223806" spans="16:16" x14ac:dyDescent="0.3">
      <c r="P223806" s="83"/>
    </row>
    <row r="223807" spans="16:16" x14ac:dyDescent="0.3">
      <c r="P223807" s="83"/>
    </row>
    <row r="223808" spans="16:16" x14ac:dyDescent="0.3">
      <c r="P223808" s="83"/>
    </row>
    <row r="223809" spans="16:16" x14ac:dyDescent="0.3">
      <c r="P223809" s="83"/>
    </row>
    <row r="223810" spans="16:16" x14ac:dyDescent="0.3">
      <c r="P223810" s="83"/>
    </row>
    <row r="223811" spans="16:16" x14ac:dyDescent="0.3">
      <c r="P223811" s="83"/>
    </row>
    <row r="223812" spans="16:16" x14ac:dyDescent="0.3">
      <c r="P223812" s="83"/>
    </row>
    <row r="223813" spans="16:16" x14ac:dyDescent="0.3">
      <c r="P223813" s="83"/>
    </row>
    <row r="223814" spans="16:16" x14ac:dyDescent="0.3">
      <c r="P223814" s="83"/>
    </row>
    <row r="223815" spans="16:16" x14ac:dyDescent="0.3">
      <c r="P223815" s="83"/>
    </row>
    <row r="223816" spans="16:16" x14ac:dyDescent="0.3">
      <c r="P223816" s="83"/>
    </row>
    <row r="223817" spans="16:16" x14ac:dyDescent="0.3">
      <c r="P223817" s="83"/>
    </row>
    <row r="223818" spans="16:16" x14ac:dyDescent="0.3">
      <c r="P223818" s="83"/>
    </row>
    <row r="223819" spans="16:16" x14ac:dyDescent="0.3">
      <c r="P223819" s="83"/>
    </row>
    <row r="223820" spans="16:16" x14ac:dyDescent="0.3">
      <c r="P223820" s="83"/>
    </row>
    <row r="223821" spans="16:16" x14ac:dyDescent="0.3">
      <c r="P223821" s="83"/>
    </row>
    <row r="223822" spans="16:16" x14ac:dyDescent="0.3">
      <c r="P223822" s="83"/>
    </row>
    <row r="223823" spans="16:16" x14ac:dyDescent="0.3">
      <c r="P223823" s="83"/>
    </row>
    <row r="223824" spans="16:16" x14ac:dyDescent="0.3">
      <c r="P223824" s="83"/>
    </row>
    <row r="223825" spans="16:16" x14ac:dyDescent="0.3">
      <c r="P223825" s="83"/>
    </row>
    <row r="223826" spans="16:16" x14ac:dyDescent="0.3">
      <c r="P223826" s="83"/>
    </row>
    <row r="223827" spans="16:16" x14ac:dyDescent="0.3">
      <c r="P223827" s="83"/>
    </row>
    <row r="223828" spans="16:16" x14ac:dyDescent="0.3">
      <c r="P223828" s="83"/>
    </row>
    <row r="223829" spans="16:16" x14ac:dyDescent="0.3">
      <c r="P223829" s="83"/>
    </row>
    <row r="223830" spans="16:16" x14ac:dyDescent="0.3">
      <c r="P223830" s="83"/>
    </row>
    <row r="223831" spans="16:16" x14ac:dyDescent="0.3">
      <c r="P223831" s="83"/>
    </row>
    <row r="223832" spans="16:16" x14ac:dyDescent="0.3">
      <c r="P223832" s="83"/>
    </row>
    <row r="223833" spans="16:16" x14ac:dyDescent="0.3">
      <c r="P223833" s="83"/>
    </row>
    <row r="223834" spans="16:16" x14ac:dyDescent="0.3">
      <c r="P223834" s="83"/>
    </row>
    <row r="223835" spans="16:16" x14ac:dyDescent="0.3">
      <c r="P223835" s="83"/>
    </row>
    <row r="223836" spans="16:16" x14ac:dyDescent="0.3">
      <c r="P223836" s="83"/>
    </row>
    <row r="223837" spans="16:16" x14ac:dyDescent="0.3">
      <c r="P223837" s="83"/>
    </row>
    <row r="223838" spans="16:16" x14ac:dyDescent="0.3">
      <c r="P223838" s="83"/>
    </row>
    <row r="223839" spans="16:16" x14ac:dyDescent="0.3">
      <c r="P223839" s="83"/>
    </row>
    <row r="223840" spans="16:16" x14ac:dyDescent="0.3">
      <c r="P223840" s="83"/>
    </row>
    <row r="223841" spans="16:16" x14ac:dyDescent="0.3">
      <c r="P223841" s="83"/>
    </row>
    <row r="223842" spans="16:16" x14ac:dyDescent="0.3">
      <c r="P223842" s="83"/>
    </row>
    <row r="223843" spans="16:16" x14ac:dyDescent="0.3">
      <c r="P223843" s="83"/>
    </row>
    <row r="223844" spans="16:16" x14ac:dyDescent="0.3">
      <c r="P223844" s="83"/>
    </row>
    <row r="223845" spans="16:16" x14ac:dyDescent="0.3">
      <c r="P223845" s="83"/>
    </row>
    <row r="223846" spans="16:16" x14ac:dyDescent="0.3">
      <c r="P223846" s="83"/>
    </row>
    <row r="223847" spans="16:16" x14ac:dyDescent="0.3">
      <c r="P223847" s="83"/>
    </row>
    <row r="223848" spans="16:16" x14ac:dyDescent="0.3">
      <c r="P223848" s="83"/>
    </row>
    <row r="223849" spans="16:16" x14ac:dyDescent="0.3">
      <c r="P223849" s="83"/>
    </row>
    <row r="223850" spans="16:16" x14ac:dyDescent="0.3">
      <c r="P223850" s="83"/>
    </row>
    <row r="223851" spans="16:16" x14ac:dyDescent="0.3">
      <c r="P223851" s="83"/>
    </row>
    <row r="223852" spans="16:16" x14ac:dyDescent="0.3">
      <c r="P223852" s="83"/>
    </row>
    <row r="223853" spans="16:16" x14ac:dyDescent="0.3">
      <c r="P223853" s="83"/>
    </row>
    <row r="223854" spans="16:16" x14ac:dyDescent="0.3">
      <c r="P223854" s="83"/>
    </row>
    <row r="223855" spans="16:16" x14ac:dyDescent="0.3">
      <c r="P223855" s="83"/>
    </row>
    <row r="223856" spans="16:16" x14ac:dyDescent="0.3">
      <c r="P223856" s="83"/>
    </row>
    <row r="223857" spans="16:16" x14ac:dyDescent="0.3">
      <c r="P223857" s="83"/>
    </row>
    <row r="223858" spans="16:16" x14ac:dyDescent="0.3">
      <c r="P223858" s="83"/>
    </row>
    <row r="223859" spans="16:16" x14ac:dyDescent="0.3">
      <c r="P223859" s="83"/>
    </row>
    <row r="223860" spans="16:16" x14ac:dyDescent="0.3">
      <c r="P223860" s="83"/>
    </row>
    <row r="223861" spans="16:16" x14ac:dyDescent="0.3">
      <c r="P223861" s="83"/>
    </row>
    <row r="223862" spans="16:16" x14ac:dyDescent="0.3">
      <c r="P223862" s="83"/>
    </row>
    <row r="223863" spans="16:16" x14ac:dyDescent="0.3">
      <c r="P223863" s="83"/>
    </row>
    <row r="223864" spans="16:16" x14ac:dyDescent="0.3">
      <c r="P223864" s="83"/>
    </row>
    <row r="223865" spans="16:16" x14ac:dyDescent="0.3">
      <c r="P223865" s="83"/>
    </row>
    <row r="223866" spans="16:16" x14ac:dyDescent="0.3">
      <c r="P223866" s="83"/>
    </row>
    <row r="223867" spans="16:16" x14ac:dyDescent="0.3">
      <c r="P223867" s="83"/>
    </row>
    <row r="223868" spans="16:16" x14ac:dyDescent="0.3">
      <c r="P223868" s="83"/>
    </row>
    <row r="223869" spans="16:16" x14ac:dyDescent="0.3">
      <c r="P223869" s="83"/>
    </row>
    <row r="223870" spans="16:16" x14ac:dyDescent="0.3">
      <c r="P223870" s="83"/>
    </row>
    <row r="223871" spans="16:16" x14ac:dyDescent="0.3">
      <c r="P223871" s="83"/>
    </row>
    <row r="223872" spans="16:16" x14ac:dyDescent="0.3">
      <c r="P223872" s="83"/>
    </row>
    <row r="223873" spans="16:16" x14ac:dyDescent="0.3">
      <c r="P223873" s="83"/>
    </row>
    <row r="223874" spans="16:16" x14ac:dyDescent="0.3">
      <c r="P223874" s="83"/>
    </row>
    <row r="223875" spans="16:16" x14ac:dyDescent="0.3">
      <c r="P223875" s="83"/>
    </row>
    <row r="223876" spans="16:16" x14ac:dyDescent="0.3">
      <c r="P223876" s="83"/>
    </row>
    <row r="223877" spans="16:16" x14ac:dyDescent="0.3">
      <c r="P223877" s="83"/>
    </row>
    <row r="223878" spans="16:16" x14ac:dyDescent="0.3">
      <c r="P223878" s="83"/>
    </row>
    <row r="223879" spans="16:16" x14ac:dyDescent="0.3">
      <c r="P223879" s="83"/>
    </row>
    <row r="223880" spans="16:16" x14ac:dyDescent="0.3">
      <c r="P223880" s="83"/>
    </row>
    <row r="223881" spans="16:16" x14ac:dyDescent="0.3">
      <c r="P223881" s="83"/>
    </row>
    <row r="223882" spans="16:16" x14ac:dyDescent="0.3">
      <c r="P223882" s="83"/>
    </row>
    <row r="223883" spans="16:16" x14ac:dyDescent="0.3">
      <c r="P223883" s="83"/>
    </row>
    <row r="223884" spans="16:16" x14ac:dyDescent="0.3">
      <c r="P223884" s="83"/>
    </row>
    <row r="223885" spans="16:16" x14ac:dyDescent="0.3">
      <c r="P223885" s="83"/>
    </row>
    <row r="223886" spans="16:16" x14ac:dyDescent="0.3">
      <c r="P223886" s="83"/>
    </row>
    <row r="223887" spans="16:16" x14ac:dyDescent="0.3">
      <c r="P223887" s="83"/>
    </row>
    <row r="223888" spans="16:16" x14ac:dyDescent="0.3">
      <c r="P223888" s="83"/>
    </row>
    <row r="223889" spans="16:16" x14ac:dyDescent="0.3">
      <c r="P223889" s="83"/>
    </row>
    <row r="223890" spans="16:16" x14ac:dyDescent="0.3">
      <c r="P223890" s="83"/>
    </row>
    <row r="223891" spans="16:16" x14ac:dyDescent="0.3">
      <c r="P223891" s="83"/>
    </row>
    <row r="223892" spans="16:16" x14ac:dyDescent="0.3">
      <c r="P223892" s="83"/>
    </row>
    <row r="223893" spans="16:16" x14ac:dyDescent="0.3">
      <c r="P223893" s="83"/>
    </row>
    <row r="223894" spans="16:16" x14ac:dyDescent="0.3">
      <c r="P223894" s="83"/>
    </row>
    <row r="223895" spans="16:16" x14ac:dyDescent="0.3">
      <c r="P223895" s="83"/>
    </row>
    <row r="223896" spans="16:16" x14ac:dyDescent="0.3">
      <c r="P223896" s="83"/>
    </row>
    <row r="223897" spans="16:16" x14ac:dyDescent="0.3">
      <c r="P223897" s="83"/>
    </row>
    <row r="223898" spans="16:16" x14ac:dyDescent="0.3">
      <c r="P223898" s="83"/>
    </row>
    <row r="223899" spans="16:16" x14ac:dyDescent="0.3">
      <c r="P223899" s="83"/>
    </row>
    <row r="223900" spans="16:16" x14ac:dyDescent="0.3">
      <c r="P223900" s="83"/>
    </row>
    <row r="223901" spans="16:16" x14ac:dyDescent="0.3">
      <c r="P223901" s="83"/>
    </row>
    <row r="223902" spans="16:16" x14ac:dyDescent="0.3">
      <c r="P223902" s="83"/>
    </row>
    <row r="223903" spans="16:16" x14ac:dyDescent="0.3">
      <c r="P223903" s="83"/>
    </row>
    <row r="223904" spans="16:16" x14ac:dyDescent="0.3">
      <c r="P223904" s="83"/>
    </row>
    <row r="223905" spans="16:16" x14ac:dyDescent="0.3">
      <c r="P223905" s="83"/>
    </row>
    <row r="223906" spans="16:16" x14ac:dyDescent="0.3">
      <c r="P223906" s="83"/>
    </row>
    <row r="223907" spans="16:16" x14ac:dyDescent="0.3">
      <c r="P223907" s="83"/>
    </row>
    <row r="223908" spans="16:16" x14ac:dyDescent="0.3">
      <c r="P223908" s="83"/>
    </row>
    <row r="223909" spans="16:16" x14ac:dyDescent="0.3">
      <c r="P223909" s="83"/>
    </row>
    <row r="223910" spans="16:16" x14ac:dyDescent="0.3">
      <c r="P223910" s="83"/>
    </row>
    <row r="223911" spans="16:16" x14ac:dyDescent="0.3">
      <c r="P223911" s="83"/>
    </row>
    <row r="223912" spans="16:16" x14ac:dyDescent="0.3">
      <c r="P223912" s="83"/>
    </row>
    <row r="223913" spans="16:16" x14ac:dyDescent="0.3">
      <c r="P223913" s="83"/>
    </row>
    <row r="223914" spans="16:16" x14ac:dyDescent="0.3">
      <c r="P223914" s="83"/>
    </row>
    <row r="223915" spans="16:16" x14ac:dyDescent="0.3">
      <c r="P223915" s="83"/>
    </row>
    <row r="223916" spans="16:16" x14ac:dyDescent="0.3">
      <c r="P223916" s="83"/>
    </row>
    <row r="223917" spans="16:16" x14ac:dyDescent="0.3">
      <c r="P223917" s="83"/>
    </row>
    <row r="223918" spans="16:16" x14ac:dyDescent="0.3">
      <c r="P223918" s="83"/>
    </row>
    <row r="223919" spans="16:16" x14ac:dyDescent="0.3">
      <c r="P223919" s="83"/>
    </row>
    <row r="223920" spans="16:16" x14ac:dyDescent="0.3">
      <c r="P223920" s="83"/>
    </row>
    <row r="223921" spans="16:16" x14ac:dyDescent="0.3">
      <c r="P223921" s="83"/>
    </row>
    <row r="223922" spans="16:16" x14ac:dyDescent="0.3">
      <c r="P223922" s="83"/>
    </row>
    <row r="223923" spans="16:16" x14ac:dyDescent="0.3">
      <c r="P223923" s="83"/>
    </row>
    <row r="223924" spans="16:16" x14ac:dyDescent="0.3">
      <c r="P223924" s="83"/>
    </row>
    <row r="223925" spans="16:16" x14ac:dyDescent="0.3">
      <c r="P223925" s="83"/>
    </row>
    <row r="223926" spans="16:16" x14ac:dyDescent="0.3">
      <c r="P223926" s="83"/>
    </row>
    <row r="223927" spans="16:16" x14ac:dyDescent="0.3">
      <c r="P223927" s="83"/>
    </row>
    <row r="223928" spans="16:16" x14ac:dyDescent="0.3">
      <c r="P223928" s="83"/>
    </row>
    <row r="223929" spans="16:16" x14ac:dyDescent="0.3">
      <c r="P223929" s="83"/>
    </row>
    <row r="223930" spans="16:16" x14ac:dyDescent="0.3">
      <c r="P223930" s="83"/>
    </row>
    <row r="223931" spans="16:16" x14ac:dyDescent="0.3">
      <c r="P223931" s="83"/>
    </row>
    <row r="223932" spans="16:16" x14ac:dyDescent="0.3">
      <c r="P223932" s="83"/>
    </row>
    <row r="223933" spans="16:16" x14ac:dyDescent="0.3">
      <c r="P223933" s="83"/>
    </row>
    <row r="223934" spans="16:16" x14ac:dyDescent="0.3">
      <c r="P223934" s="83"/>
    </row>
    <row r="223935" spans="16:16" x14ac:dyDescent="0.3">
      <c r="P223935" s="83"/>
    </row>
    <row r="223936" spans="16:16" x14ac:dyDescent="0.3">
      <c r="P223936" s="83"/>
    </row>
    <row r="223937" spans="16:16" x14ac:dyDescent="0.3">
      <c r="P223937" s="83"/>
    </row>
    <row r="223938" spans="16:16" x14ac:dyDescent="0.3">
      <c r="P223938" s="83"/>
    </row>
    <row r="223939" spans="16:16" x14ac:dyDescent="0.3">
      <c r="P223939" s="83"/>
    </row>
    <row r="223940" spans="16:16" x14ac:dyDescent="0.3">
      <c r="P223940" s="83"/>
    </row>
    <row r="223941" spans="16:16" x14ac:dyDescent="0.3">
      <c r="P223941" s="83"/>
    </row>
    <row r="223942" spans="16:16" x14ac:dyDescent="0.3">
      <c r="P223942" s="83"/>
    </row>
    <row r="223943" spans="16:16" x14ac:dyDescent="0.3">
      <c r="P223943" s="83"/>
    </row>
    <row r="223944" spans="16:16" x14ac:dyDescent="0.3">
      <c r="P223944" s="83"/>
    </row>
    <row r="223945" spans="16:16" x14ac:dyDescent="0.3">
      <c r="P223945" s="83"/>
    </row>
    <row r="223946" spans="16:16" x14ac:dyDescent="0.3">
      <c r="P223946" s="83"/>
    </row>
    <row r="223947" spans="16:16" x14ac:dyDescent="0.3">
      <c r="P223947" s="83"/>
    </row>
    <row r="223948" spans="16:16" x14ac:dyDescent="0.3">
      <c r="P223948" s="83"/>
    </row>
    <row r="223949" spans="16:16" x14ac:dyDescent="0.3">
      <c r="P223949" s="83"/>
    </row>
    <row r="223950" spans="16:16" x14ac:dyDescent="0.3">
      <c r="P223950" s="83"/>
    </row>
    <row r="223951" spans="16:16" x14ac:dyDescent="0.3">
      <c r="P223951" s="83"/>
    </row>
    <row r="223952" spans="16:16" x14ac:dyDescent="0.3">
      <c r="P223952" s="83"/>
    </row>
    <row r="223953" spans="16:16" x14ac:dyDescent="0.3">
      <c r="P223953" s="83"/>
    </row>
    <row r="223954" spans="16:16" x14ac:dyDescent="0.3">
      <c r="P223954" s="83"/>
    </row>
    <row r="223955" spans="16:16" x14ac:dyDescent="0.3">
      <c r="P223955" s="83"/>
    </row>
    <row r="223956" spans="16:16" x14ac:dyDescent="0.3">
      <c r="P223956" s="83"/>
    </row>
    <row r="223957" spans="16:16" x14ac:dyDescent="0.3">
      <c r="P223957" s="83"/>
    </row>
    <row r="223958" spans="16:16" x14ac:dyDescent="0.3">
      <c r="P223958" s="83"/>
    </row>
    <row r="223959" spans="16:16" x14ac:dyDescent="0.3">
      <c r="P223959" s="83"/>
    </row>
    <row r="223960" spans="16:16" x14ac:dyDescent="0.3">
      <c r="P223960" s="83"/>
    </row>
    <row r="223961" spans="16:16" x14ac:dyDescent="0.3">
      <c r="P223961" s="83"/>
    </row>
    <row r="223962" spans="16:16" x14ac:dyDescent="0.3">
      <c r="P223962" s="83"/>
    </row>
    <row r="223963" spans="16:16" x14ac:dyDescent="0.3">
      <c r="P223963" s="83"/>
    </row>
    <row r="223964" spans="16:16" x14ac:dyDescent="0.3">
      <c r="P223964" s="83"/>
    </row>
    <row r="223965" spans="16:16" x14ac:dyDescent="0.3">
      <c r="P223965" s="83"/>
    </row>
    <row r="223966" spans="16:16" x14ac:dyDescent="0.3">
      <c r="P223966" s="83"/>
    </row>
    <row r="223967" spans="16:16" x14ac:dyDescent="0.3">
      <c r="P223967" s="83"/>
    </row>
    <row r="223968" spans="16:16" x14ac:dyDescent="0.3">
      <c r="P223968" s="83"/>
    </row>
    <row r="223969" spans="16:16" x14ac:dyDescent="0.3">
      <c r="P223969" s="83"/>
    </row>
    <row r="223970" spans="16:16" x14ac:dyDescent="0.3">
      <c r="P223970" s="83"/>
    </row>
    <row r="223971" spans="16:16" x14ac:dyDescent="0.3">
      <c r="P223971" s="83"/>
    </row>
    <row r="223972" spans="16:16" x14ac:dyDescent="0.3">
      <c r="P223972" s="83"/>
    </row>
    <row r="223973" spans="16:16" x14ac:dyDescent="0.3">
      <c r="P223973" s="83"/>
    </row>
    <row r="223974" spans="16:16" x14ac:dyDescent="0.3">
      <c r="P223974" s="83"/>
    </row>
    <row r="223975" spans="16:16" x14ac:dyDescent="0.3">
      <c r="P223975" s="83"/>
    </row>
    <row r="223976" spans="16:16" x14ac:dyDescent="0.3">
      <c r="P223976" s="83"/>
    </row>
    <row r="223977" spans="16:16" x14ac:dyDescent="0.3">
      <c r="P223977" s="83"/>
    </row>
    <row r="223978" spans="16:16" x14ac:dyDescent="0.3">
      <c r="P223978" s="83"/>
    </row>
    <row r="223979" spans="16:16" x14ac:dyDescent="0.3">
      <c r="P223979" s="83"/>
    </row>
    <row r="223980" spans="16:16" x14ac:dyDescent="0.3">
      <c r="P223980" s="83"/>
    </row>
    <row r="223981" spans="16:16" x14ac:dyDescent="0.3">
      <c r="P223981" s="83"/>
    </row>
    <row r="223982" spans="16:16" x14ac:dyDescent="0.3">
      <c r="P223982" s="83"/>
    </row>
    <row r="223983" spans="16:16" x14ac:dyDescent="0.3">
      <c r="P223983" s="83"/>
    </row>
    <row r="223984" spans="16:16" x14ac:dyDescent="0.3">
      <c r="P223984" s="83"/>
    </row>
    <row r="223985" spans="16:16" x14ac:dyDescent="0.3">
      <c r="P223985" s="83"/>
    </row>
    <row r="223986" spans="16:16" x14ac:dyDescent="0.3">
      <c r="P223986" s="83"/>
    </row>
    <row r="223987" spans="16:16" x14ac:dyDescent="0.3">
      <c r="P223987" s="83"/>
    </row>
    <row r="223988" spans="16:16" x14ac:dyDescent="0.3">
      <c r="P223988" s="83"/>
    </row>
    <row r="223989" spans="16:16" x14ac:dyDescent="0.3">
      <c r="P223989" s="83"/>
    </row>
    <row r="223990" spans="16:16" x14ac:dyDescent="0.3">
      <c r="P223990" s="83"/>
    </row>
    <row r="223991" spans="16:16" x14ac:dyDescent="0.3">
      <c r="P223991" s="83"/>
    </row>
    <row r="223992" spans="16:16" x14ac:dyDescent="0.3">
      <c r="P223992" s="83"/>
    </row>
    <row r="223993" spans="16:16" x14ac:dyDescent="0.3">
      <c r="P223993" s="83"/>
    </row>
    <row r="223994" spans="16:16" x14ac:dyDescent="0.3">
      <c r="P223994" s="83"/>
    </row>
    <row r="223995" spans="16:16" x14ac:dyDescent="0.3">
      <c r="P223995" s="83"/>
    </row>
    <row r="223996" spans="16:16" x14ac:dyDescent="0.3">
      <c r="P223996" s="83"/>
    </row>
    <row r="223997" spans="16:16" x14ac:dyDescent="0.3">
      <c r="P223997" s="83"/>
    </row>
    <row r="223998" spans="16:16" x14ac:dyDescent="0.3">
      <c r="P223998" s="83"/>
    </row>
    <row r="223999" spans="16:16" x14ac:dyDescent="0.3">
      <c r="P223999" s="83"/>
    </row>
    <row r="224000" spans="16:16" x14ac:dyDescent="0.3">
      <c r="P224000" s="83"/>
    </row>
    <row r="224001" spans="16:16" x14ac:dyDescent="0.3">
      <c r="P224001" s="83"/>
    </row>
    <row r="224002" spans="16:16" x14ac:dyDescent="0.3">
      <c r="P224002" s="83"/>
    </row>
    <row r="224003" spans="16:16" x14ac:dyDescent="0.3">
      <c r="P224003" s="83"/>
    </row>
    <row r="224004" spans="16:16" x14ac:dyDescent="0.3">
      <c r="P224004" s="83"/>
    </row>
    <row r="224005" spans="16:16" x14ac:dyDescent="0.3">
      <c r="P224005" s="83"/>
    </row>
    <row r="224006" spans="16:16" x14ac:dyDescent="0.3">
      <c r="P224006" s="83"/>
    </row>
    <row r="224007" spans="16:16" x14ac:dyDescent="0.3">
      <c r="P224007" s="83"/>
    </row>
    <row r="224008" spans="16:16" x14ac:dyDescent="0.3">
      <c r="P224008" s="83"/>
    </row>
    <row r="224009" spans="16:16" x14ac:dyDescent="0.3">
      <c r="P224009" s="83"/>
    </row>
    <row r="224010" spans="16:16" x14ac:dyDescent="0.3">
      <c r="P224010" s="83"/>
    </row>
    <row r="224011" spans="16:16" x14ac:dyDescent="0.3">
      <c r="P224011" s="83"/>
    </row>
    <row r="224012" spans="16:16" x14ac:dyDescent="0.3">
      <c r="P224012" s="83"/>
    </row>
    <row r="224013" spans="16:16" x14ac:dyDescent="0.3">
      <c r="P224013" s="83"/>
    </row>
    <row r="224014" spans="16:16" x14ac:dyDescent="0.3">
      <c r="P224014" s="83"/>
    </row>
    <row r="224015" spans="16:16" x14ac:dyDescent="0.3">
      <c r="P224015" s="83"/>
    </row>
    <row r="224016" spans="16:16" x14ac:dyDescent="0.3">
      <c r="P224016" s="83"/>
    </row>
    <row r="224017" spans="16:16" x14ac:dyDescent="0.3">
      <c r="P224017" s="83"/>
    </row>
    <row r="224018" spans="16:16" x14ac:dyDescent="0.3">
      <c r="P224018" s="83"/>
    </row>
    <row r="224019" spans="16:16" x14ac:dyDescent="0.3">
      <c r="P224019" s="83"/>
    </row>
    <row r="224020" spans="16:16" x14ac:dyDescent="0.3">
      <c r="P224020" s="83"/>
    </row>
    <row r="224021" spans="16:16" x14ac:dyDescent="0.3">
      <c r="P224021" s="83"/>
    </row>
    <row r="224022" spans="16:16" x14ac:dyDescent="0.3">
      <c r="P224022" s="83"/>
    </row>
    <row r="224023" spans="16:16" x14ac:dyDescent="0.3">
      <c r="P224023" s="83"/>
    </row>
    <row r="224024" spans="16:16" x14ac:dyDescent="0.3">
      <c r="P224024" s="83"/>
    </row>
    <row r="224025" spans="16:16" x14ac:dyDescent="0.3">
      <c r="P224025" s="83"/>
    </row>
    <row r="224026" spans="16:16" x14ac:dyDescent="0.3">
      <c r="P224026" s="83"/>
    </row>
    <row r="224027" spans="16:16" x14ac:dyDescent="0.3">
      <c r="P224027" s="83"/>
    </row>
    <row r="224028" spans="16:16" x14ac:dyDescent="0.3">
      <c r="P224028" s="83"/>
    </row>
    <row r="224029" spans="16:16" x14ac:dyDescent="0.3">
      <c r="P224029" s="83"/>
    </row>
    <row r="224030" spans="16:16" x14ac:dyDescent="0.3">
      <c r="P224030" s="83"/>
    </row>
    <row r="224031" spans="16:16" x14ac:dyDescent="0.3">
      <c r="P224031" s="83"/>
    </row>
    <row r="224032" spans="16:16" x14ac:dyDescent="0.3">
      <c r="P224032" s="83"/>
    </row>
    <row r="224033" spans="16:16" x14ac:dyDescent="0.3">
      <c r="P224033" s="83"/>
    </row>
    <row r="224034" spans="16:16" x14ac:dyDescent="0.3">
      <c r="P224034" s="83"/>
    </row>
    <row r="224035" spans="16:16" x14ac:dyDescent="0.3">
      <c r="P224035" s="83"/>
    </row>
    <row r="224036" spans="16:16" x14ac:dyDescent="0.3">
      <c r="P224036" s="83"/>
    </row>
    <row r="224037" spans="16:16" x14ac:dyDescent="0.3">
      <c r="P224037" s="83"/>
    </row>
    <row r="224038" spans="16:16" x14ac:dyDescent="0.3">
      <c r="P224038" s="83"/>
    </row>
    <row r="224039" spans="16:16" x14ac:dyDescent="0.3">
      <c r="P224039" s="83"/>
    </row>
    <row r="224040" spans="16:16" x14ac:dyDescent="0.3">
      <c r="P224040" s="83"/>
    </row>
    <row r="224041" spans="16:16" x14ac:dyDescent="0.3">
      <c r="P224041" s="83"/>
    </row>
    <row r="224042" spans="16:16" x14ac:dyDescent="0.3">
      <c r="P224042" s="83"/>
    </row>
    <row r="224043" spans="16:16" x14ac:dyDescent="0.3">
      <c r="P224043" s="83"/>
    </row>
    <row r="224044" spans="16:16" x14ac:dyDescent="0.3">
      <c r="P224044" s="83"/>
    </row>
    <row r="224045" spans="16:16" x14ac:dyDescent="0.3">
      <c r="P224045" s="83"/>
    </row>
    <row r="224046" spans="16:16" x14ac:dyDescent="0.3">
      <c r="P224046" s="83"/>
    </row>
    <row r="224047" spans="16:16" x14ac:dyDescent="0.3">
      <c r="P224047" s="83"/>
    </row>
    <row r="224048" spans="16:16" x14ac:dyDescent="0.3">
      <c r="P224048" s="83"/>
    </row>
    <row r="224049" spans="16:16" x14ac:dyDescent="0.3">
      <c r="P224049" s="83"/>
    </row>
    <row r="224050" spans="16:16" x14ac:dyDescent="0.3">
      <c r="P224050" s="83"/>
    </row>
    <row r="224051" spans="16:16" x14ac:dyDescent="0.3">
      <c r="P224051" s="83"/>
    </row>
    <row r="224052" spans="16:16" x14ac:dyDescent="0.3">
      <c r="P224052" s="83"/>
    </row>
    <row r="224053" spans="16:16" x14ac:dyDescent="0.3">
      <c r="P224053" s="83"/>
    </row>
    <row r="224054" spans="16:16" x14ac:dyDescent="0.3">
      <c r="P224054" s="83"/>
    </row>
    <row r="224055" spans="16:16" x14ac:dyDescent="0.3">
      <c r="P224055" s="83"/>
    </row>
    <row r="224056" spans="16:16" x14ac:dyDescent="0.3">
      <c r="P224056" s="83"/>
    </row>
    <row r="224057" spans="16:16" x14ac:dyDescent="0.3">
      <c r="P224057" s="83"/>
    </row>
    <row r="224058" spans="16:16" x14ac:dyDescent="0.3">
      <c r="P224058" s="83"/>
    </row>
    <row r="224059" spans="16:16" x14ac:dyDescent="0.3">
      <c r="P224059" s="83"/>
    </row>
    <row r="224060" spans="16:16" x14ac:dyDescent="0.3">
      <c r="P224060" s="83"/>
    </row>
    <row r="224061" spans="16:16" x14ac:dyDescent="0.3">
      <c r="P224061" s="83"/>
    </row>
    <row r="224062" spans="16:16" x14ac:dyDescent="0.3">
      <c r="P224062" s="83"/>
    </row>
    <row r="224063" spans="16:16" x14ac:dyDescent="0.3">
      <c r="P224063" s="83"/>
    </row>
    <row r="224064" spans="16:16" x14ac:dyDescent="0.3">
      <c r="P224064" s="83"/>
    </row>
    <row r="224065" spans="16:16" x14ac:dyDescent="0.3">
      <c r="P224065" s="83"/>
    </row>
    <row r="224066" spans="16:16" x14ac:dyDescent="0.3">
      <c r="P224066" s="83"/>
    </row>
    <row r="224067" spans="16:16" x14ac:dyDescent="0.3">
      <c r="P224067" s="83"/>
    </row>
    <row r="224068" spans="16:16" x14ac:dyDescent="0.3">
      <c r="P224068" s="83"/>
    </row>
    <row r="224069" spans="16:16" x14ac:dyDescent="0.3">
      <c r="P224069" s="83"/>
    </row>
    <row r="224070" spans="16:16" x14ac:dyDescent="0.3">
      <c r="P224070" s="83"/>
    </row>
    <row r="224071" spans="16:16" x14ac:dyDescent="0.3">
      <c r="P224071" s="83"/>
    </row>
    <row r="224072" spans="16:16" x14ac:dyDescent="0.3">
      <c r="P224072" s="83"/>
    </row>
    <row r="224073" spans="16:16" x14ac:dyDescent="0.3">
      <c r="P224073" s="83"/>
    </row>
    <row r="224074" spans="16:16" x14ac:dyDescent="0.3">
      <c r="P224074" s="83"/>
    </row>
    <row r="224075" spans="16:16" x14ac:dyDescent="0.3">
      <c r="P224075" s="83"/>
    </row>
    <row r="224076" spans="16:16" x14ac:dyDescent="0.3">
      <c r="P224076" s="83"/>
    </row>
    <row r="224077" spans="16:16" x14ac:dyDescent="0.3">
      <c r="P224077" s="83"/>
    </row>
    <row r="224078" spans="16:16" x14ac:dyDescent="0.3">
      <c r="P224078" s="83"/>
    </row>
    <row r="224079" spans="16:16" x14ac:dyDescent="0.3">
      <c r="P224079" s="83"/>
    </row>
    <row r="224080" spans="16:16" x14ac:dyDescent="0.3">
      <c r="P224080" s="83"/>
    </row>
    <row r="224081" spans="16:16" x14ac:dyDescent="0.3">
      <c r="P224081" s="83"/>
    </row>
    <row r="224082" spans="16:16" x14ac:dyDescent="0.3">
      <c r="P224082" s="83"/>
    </row>
    <row r="224083" spans="16:16" x14ac:dyDescent="0.3">
      <c r="P224083" s="83"/>
    </row>
    <row r="224084" spans="16:16" x14ac:dyDescent="0.3">
      <c r="P224084" s="83"/>
    </row>
    <row r="224085" spans="16:16" x14ac:dyDescent="0.3">
      <c r="P224085" s="83"/>
    </row>
    <row r="224086" spans="16:16" x14ac:dyDescent="0.3">
      <c r="P224086" s="83"/>
    </row>
    <row r="224087" spans="16:16" x14ac:dyDescent="0.3">
      <c r="P224087" s="83"/>
    </row>
    <row r="224088" spans="16:16" x14ac:dyDescent="0.3">
      <c r="P224088" s="83"/>
    </row>
    <row r="224089" spans="16:16" x14ac:dyDescent="0.3">
      <c r="P224089" s="83"/>
    </row>
    <row r="224090" spans="16:16" x14ac:dyDescent="0.3">
      <c r="P224090" s="83"/>
    </row>
    <row r="224091" spans="16:16" x14ac:dyDescent="0.3">
      <c r="P224091" s="83"/>
    </row>
    <row r="224092" spans="16:16" x14ac:dyDescent="0.3">
      <c r="P224092" s="83"/>
    </row>
    <row r="224093" spans="16:16" x14ac:dyDescent="0.3">
      <c r="P224093" s="83"/>
    </row>
    <row r="224094" spans="16:16" x14ac:dyDescent="0.3">
      <c r="P224094" s="83"/>
    </row>
    <row r="224095" spans="16:16" x14ac:dyDescent="0.3">
      <c r="P224095" s="83"/>
    </row>
    <row r="224096" spans="16:16" x14ac:dyDescent="0.3">
      <c r="P224096" s="83"/>
    </row>
    <row r="224097" spans="16:16" x14ac:dyDescent="0.3">
      <c r="P224097" s="83"/>
    </row>
    <row r="224098" spans="16:16" x14ac:dyDescent="0.3">
      <c r="P224098" s="83"/>
    </row>
    <row r="224099" spans="16:16" x14ac:dyDescent="0.3">
      <c r="P224099" s="83"/>
    </row>
    <row r="224100" spans="16:16" x14ac:dyDescent="0.3">
      <c r="P224100" s="83"/>
    </row>
    <row r="224101" spans="16:16" x14ac:dyDescent="0.3">
      <c r="P224101" s="83"/>
    </row>
    <row r="224102" spans="16:16" x14ac:dyDescent="0.3">
      <c r="P224102" s="83"/>
    </row>
    <row r="224103" spans="16:16" x14ac:dyDescent="0.3">
      <c r="P224103" s="83"/>
    </row>
    <row r="224104" spans="16:16" x14ac:dyDescent="0.3">
      <c r="P224104" s="83"/>
    </row>
    <row r="224105" spans="16:16" x14ac:dyDescent="0.3">
      <c r="P224105" s="83"/>
    </row>
    <row r="224106" spans="16:16" x14ac:dyDescent="0.3">
      <c r="P224106" s="83"/>
    </row>
    <row r="224107" spans="16:16" x14ac:dyDescent="0.3">
      <c r="P224107" s="83"/>
    </row>
    <row r="224108" spans="16:16" x14ac:dyDescent="0.3">
      <c r="P224108" s="83"/>
    </row>
    <row r="224109" spans="16:16" x14ac:dyDescent="0.3">
      <c r="P224109" s="83"/>
    </row>
    <row r="224110" spans="16:16" x14ac:dyDescent="0.3">
      <c r="P224110" s="83"/>
    </row>
    <row r="224111" spans="16:16" x14ac:dyDescent="0.3">
      <c r="P224111" s="83"/>
    </row>
    <row r="224112" spans="16:16" x14ac:dyDescent="0.3">
      <c r="P224112" s="83"/>
    </row>
    <row r="224113" spans="16:16" x14ac:dyDescent="0.3">
      <c r="P224113" s="83"/>
    </row>
    <row r="224114" spans="16:16" x14ac:dyDescent="0.3">
      <c r="P224114" s="83"/>
    </row>
    <row r="224115" spans="16:16" x14ac:dyDescent="0.3">
      <c r="P224115" s="83"/>
    </row>
    <row r="224116" spans="16:16" x14ac:dyDescent="0.3">
      <c r="P224116" s="83"/>
    </row>
    <row r="224117" spans="16:16" x14ac:dyDescent="0.3">
      <c r="P224117" s="83"/>
    </row>
    <row r="224118" spans="16:16" x14ac:dyDescent="0.3">
      <c r="P224118" s="83"/>
    </row>
    <row r="224119" spans="16:16" x14ac:dyDescent="0.3">
      <c r="P224119" s="83"/>
    </row>
    <row r="224120" spans="16:16" x14ac:dyDescent="0.3">
      <c r="P224120" s="83"/>
    </row>
    <row r="224121" spans="16:16" x14ac:dyDescent="0.3">
      <c r="P224121" s="83"/>
    </row>
    <row r="224122" spans="16:16" x14ac:dyDescent="0.3">
      <c r="P224122" s="83"/>
    </row>
    <row r="224123" spans="16:16" x14ac:dyDescent="0.3">
      <c r="P224123" s="83"/>
    </row>
    <row r="224124" spans="16:16" x14ac:dyDescent="0.3">
      <c r="P224124" s="83"/>
    </row>
    <row r="224125" spans="16:16" x14ac:dyDescent="0.3">
      <c r="P224125" s="83"/>
    </row>
    <row r="224126" spans="16:16" x14ac:dyDescent="0.3">
      <c r="P224126" s="83"/>
    </row>
    <row r="224127" spans="16:16" x14ac:dyDescent="0.3">
      <c r="P224127" s="83"/>
    </row>
    <row r="224128" spans="16:16" x14ac:dyDescent="0.3">
      <c r="P224128" s="83"/>
    </row>
    <row r="224129" spans="16:16" x14ac:dyDescent="0.3">
      <c r="P224129" s="83"/>
    </row>
    <row r="224130" spans="16:16" x14ac:dyDescent="0.3">
      <c r="P224130" s="83"/>
    </row>
    <row r="224131" spans="16:16" x14ac:dyDescent="0.3">
      <c r="P224131" s="83"/>
    </row>
    <row r="224132" spans="16:16" x14ac:dyDescent="0.3">
      <c r="P224132" s="83"/>
    </row>
    <row r="224133" spans="16:16" x14ac:dyDescent="0.3">
      <c r="P224133" s="83"/>
    </row>
    <row r="224134" spans="16:16" x14ac:dyDescent="0.3">
      <c r="P224134" s="83"/>
    </row>
    <row r="224135" spans="16:16" x14ac:dyDescent="0.3">
      <c r="P224135" s="83"/>
    </row>
    <row r="224136" spans="16:16" x14ac:dyDescent="0.3">
      <c r="P224136" s="83"/>
    </row>
    <row r="224137" spans="16:16" x14ac:dyDescent="0.3">
      <c r="P224137" s="83"/>
    </row>
    <row r="224138" spans="16:16" x14ac:dyDescent="0.3">
      <c r="P224138" s="83"/>
    </row>
    <row r="224139" spans="16:16" x14ac:dyDescent="0.3">
      <c r="P224139" s="83"/>
    </row>
    <row r="224140" spans="16:16" x14ac:dyDescent="0.3">
      <c r="P224140" s="83"/>
    </row>
    <row r="224141" spans="16:16" x14ac:dyDescent="0.3">
      <c r="P224141" s="83"/>
    </row>
    <row r="224142" spans="16:16" x14ac:dyDescent="0.3">
      <c r="P224142" s="83"/>
    </row>
    <row r="224143" spans="16:16" x14ac:dyDescent="0.3">
      <c r="P224143" s="83"/>
    </row>
    <row r="224144" spans="16:16" x14ac:dyDescent="0.3">
      <c r="P224144" s="83"/>
    </row>
    <row r="224145" spans="16:16" x14ac:dyDescent="0.3">
      <c r="P224145" s="83"/>
    </row>
    <row r="224146" spans="16:16" x14ac:dyDescent="0.3">
      <c r="P224146" s="83"/>
    </row>
    <row r="224147" spans="16:16" x14ac:dyDescent="0.3">
      <c r="P224147" s="83"/>
    </row>
    <row r="224148" spans="16:16" x14ac:dyDescent="0.3">
      <c r="P224148" s="83"/>
    </row>
    <row r="224149" spans="16:16" x14ac:dyDescent="0.3">
      <c r="P224149" s="83"/>
    </row>
    <row r="224150" spans="16:16" x14ac:dyDescent="0.3">
      <c r="P224150" s="83"/>
    </row>
    <row r="224151" spans="16:16" x14ac:dyDescent="0.3">
      <c r="P224151" s="83"/>
    </row>
    <row r="224152" spans="16:16" x14ac:dyDescent="0.3">
      <c r="P224152" s="83"/>
    </row>
    <row r="224153" spans="16:16" x14ac:dyDescent="0.3">
      <c r="P224153" s="83"/>
    </row>
    <row r="224154" spans="16:16" x14ac:dyDescent="0.3">
      <c r="P224154" s="83"/>
    </row>
    <row r="224155" spans="16:16" x14ac:dyDescent="0.3">
      <c r="P224155" s="83"/>
    </row>
    <row r="224156" spans="16:16" x14ac:dyDescent="0.3">
      <c r="P224156" s="83"/>
    </row>
    <row r="224157" spans="16:16" x14ac:dyDescent="0.3">
      <c r="P224157" s="83"/>
    </row>
    <row r="224158" spans="16:16" x14ac:dyDescent="0.3">
      <c r="P224158" s="83"/>
    </row>
    <row r="224159" spans="16:16" x14ac:dyDescent="0.3">
      <c r="P224159" s="83"/>
    </row>
    <row r="224160" spans="16:16" x14ac:dyDescent="0.3">
      <c r="P224160" s="83"/>
    </row>
    <row r="224161" spans="16:16" x14ac:dyDescent="0.3">
      <c r="P224161" s="83"/>
    </row>
    <row r="224162" spans="16:16" x14ac:dyDescent="0.3">
      <c r="P224162" s="83"/>
    </row>
    <row r="224163" spans="16:16" x14ac:dyDescent="0.3">
      <c r="P224163" s="83"/>
    </row>
    <row r="224164" spans="16:16" x14ac:dyDescent="0.3">
      <c r="P224164" s="83"/>
    </row>
    <row r="224165" spans="16:16" x14ac:dyDescent="0.3">
      <c r="P224165" s="83"/>
    </row>
    <row r="224166" spans="16:16" x14ac:dyDescent="0.3">
      <c r="P224166" s="83"/>
    </row>
    <row r="224167" spans="16:16" x14ac:dyDescent="0.3">
      <c r="P224167" s="83"/>
    </row>
    <row r="224168" spans="16:16" x14ac:dyDescent="0.3">
      <c r="P224168" s="83"/>
    </row>
    <row r="224169" spans="16:16" x14ac:dyDescent="0.3">
      <c r="P224169" s="83"/>
    </row>
    <row r="224170" spans="16:16" x14ac:dyDescent="0.3">
      <c r="P224170" s="83"/>
    </row>
    <row r="224171" spans="16:16" x14ac:dyDescent="0.3">
      <c r="P224171" s="83"/>
    </row>
    <row r="224172" spans="16:16" x14ac:dyDescent="0.3">
      <c r="P224172" s="83"/>
    </row>
    <row r="224173" spans="16:16" x14ac:dyDescent="0.3">
      <c r="P224173" s="83"/>
    </row>
    <row r="224174" spans="16:16" x14ac:dyDescent="0.3">
      <c r="P224174" s="83"/>
    </row>
    <row r="224175" spans="16:16" x14ac:dyDescent="0.3">
      <c r="P224175" s="83"/>
    </row>
    <row r="224176" spans="16:16" x14ac:dyDescent="0.3">
      <c r="P224176" s="83"/>
    </row>
    <row r="224177" spans="16:16" x14ac:dyDescent="0.3">
      <c r="P224177" s="83"/>
    </row>
    <row r="224178" spans="16:16" x14ac:dyDescent="0.3">
      <c r="P224178" s="83"/>
    </row>
    <row r="224179" spans="16:16" x14ac:dyDescent="0.3">
      <c r="P224179" s="83"/>
    </row>
    <row r="224180" spans="16:16" x14ac:dyDescent="0.3">
      <c r="P224180" s="83"/>
    </row>
    <row r="224181" spans="16:16" x14ac:dyDescent="0.3">
      <c r="P224181" s="83"/>
    </row>
    <row r="224182" spans="16:16" x14ac:dyDescent="0.3">
      <c r="P224182" s="83"/>
    </row>
    <row r="224183" spans="16:16" x14ac:dyDescent="0.3">
      <c r="P224183" s="83"/>
    </row>
    <row r="224184" spans="16:16" x14ac:dyDescent="0.3">
      <c r="P224184" s="83"/>
    </row>
    <row r="224185" spans="16:16" x14ac:dyDescent="0.3">
      <c r="P224185" s="83"/>
    </row>
    <row r="224186" spans="16:16" x14ac:dyDescent="0.3">
      <c r="P224186" s="83"/>
    </row>
    <row r="224187" spans="16:16" x14ac:dyDescent="0.3">
      <c r="P224187" s="83"/>
    </row>
    <row r="224188" spans="16:16" x14ac:dyDescent="0.3">
      <c r="P224188" s="83"/>
    </row>
    <row r="224189" spans="16:16" x14ac:dyDescent="0.3">
      <c r="P224189" s="83"/>
    </row>
    <row r="224190" spans="16:16" x14ac:dyDescent="0.3">
      <c r="P224190" s="83"/>
    </row>
    <row r="224191" spans="16:16" x14ac:dyDescent="0.3">
      <c r="P224191" s="83"/>
    </row>
    <row r="224192" spans="16:16" x14ac:dyDescent="0.3">
      <c r="P224192" s="83"/>
    </row>
    <row r="224193" spans="16:16" x14ac:dyDescent="0.3">
      <c r="P224193" s="83"/>
    </row>
    <row r="224194" spans="16:16" x14ac:dyDescent="0.3">
      <c r="P224194" s="83"/>
    </row>
    <row r="224195" spans="16:16" x14ac:dyDescent="0.3">
      <c r="P224195" s="83"/>
    </row>
    <row r="224196" spans="16:16" x14ac:dyDescent="0.3">
      <c r="P224196" s="83"/>
    </row>
    <row r="224197" spans="16:16" x14ac:dyDescent="0.3">
      <c r="P224197" s="83"/>
    </row>
    <row r="224198" spans="16:16" x14ac:dyDescent="0.3">
      <c r="P224198" s="83"/>
    </row>
    <row r="224199" spans="16:16" x14ac:dyDescent="0.3">
      <c r="P224199" s="83"/>
    </row>
    <row r="224200" spans="16:16" x14ac:dyDescent="0.3">
      <c r="P224200" s="83"/>
    </row>
    <row r="224201" spans="16:16" x14ac:dyDescent="0.3">
      <c r="P224201" s="83"/>
    </row>
    <row r="224202" spans="16:16" x14ac:dyDescent="0.3">
      <c r="P224202" s="83"/>
    </row>
    <row r="224203" spans="16:16" x14ac:dyDescent="0.3">
      <c r="P224203" s="83"/>
    </row>
    <row r="224204" spans="16:16" x14ac:dyDescent="0.3">
      <c r="P224204" s="83"/>
    </row>
    <row r="224205" spans="16:16" x14ac:dyDescent="0.3">
      <c r="P224205" s="83"/>
    </row>
    <row r="224206" spans="16:16" x14ac:dyDescent="0.3">
      <c r="P224206" s="83"/>
    </row>
    <row r="224207" spans="16:16" x14ac:dyDescent="0.3">
      <c r="P224207" s="83"/>
    </row>
    <row r="224208" spans="16:16" x14ac:dyDescent="0.3">
      <c r="P224208" s="83"/>
    </row>
    <row r="224209" spans="16:16" x14ac:dyDescent="0.3">
      <c r="P224209" s="83"/>
    </row>
    <row r="224210" spans="16:16" x14ac:dyDescent="0.3">
      <c r="P224210" s="83"/>
    </row>
    <row r="224211" spans="16:16" x14ac:dyDescent="0.3">
      <c r="P224211" s="83"/>
    </row>
    <row r="224212" spans="16:16" x14ac:dyDescent="0.3">
      <c r="P224212" s="83"/>
    </row>
    <row r="224213" spans="16:16" x14ac:dyDescent="0.3">
      <c r="P224213" s="83"/>
    </row>
    <row r="224214" spans="16:16" x14ac:dyDescent="0.3">
      <c r="P224214" s="83"/>
    </row>
    <row r="224215" spans="16:16" x14ac:dyDescent="0.3">
      <c r="P224215" s="83"/>
    </row>
    <row r="224216" spans="16:16" x14ac:dyDescent="0.3">
      <c r="P224216" s="83"/>
    </row>
    <row r="224217" spans="16:16" x14ac:dyDescent="0.3">
      <c r="P224217" s="83"/>
    </row>
    <row r="224218" spans="16:16" x14ac:dyDescent="0.3">
      <c r="P224218" s="83"/>
    </row>
    <row r="224219" spans="16:16" x14ac:dyDescent="0.3">
      <c r="P224219" s="83"/>
    </row>
    <row r="224220" spans="16:16" x14ac:dyDescent="0.3">
      <c r="P224220" s="83"/>
    </row>
    <row r="224221" spans="16:16" x14ac:dyDescent="0.3">
      <c r="P224221" s="83"/>
    </row>
    <row r="224222" spans="16:16" x14ac:dyDescent="0.3">
      <c r="P224222" s="83"/>
    </row>
    <row r="224223" spans="16:16" x14ac:dyDescent="0.3">
      <c r="P224223" s="83"/>
    </row>
    <row r="224224" spans="16:16" x14ac:dyDescent="0.3">
      <c r="P224224" s="83"/>
    </row>
    <row r="224225" spans="16:16" x14ac:dyDescent="0.3">
      <c r="P224225" s="83"/>
    </row>
    <row r="224226" spans="16:16" x14ac:dyDescent="0.3">
      <c r="P224226" s="83"/>
    </row>
    <row r="224227" spans="16:16" x14ac:dyDescent="0.3">
      <c r="P224227" s="83"/>
    </row>
    <row r="224228" spans="16:16" x14ac:dyDescent="0.3">
      <c r="P224228" s="83"/>
    </row>
    <row r="224229" spans="16:16" x14ac:dyDescent="0.3">
      <c r="P224229" s="83"/>
    </row>
    <row r="224230" spans="16:16" x14ac:dyDescent="0.3">
      <c r="P224230" s="83"/>
    </row>
    <row r="224231" spans="16:16" x14ac:dyDescent="0.3">
      <c r="P224231" s="83"/>
    </row>
    <row r="224232" spans="16:16" x14ac:dyDescent="0.3">
      <c r="P224232" s="83"/>
    </row>
    <row r="224233" spans="16:16" x14ac:dyDescent="0.3">
      <c r="P224233" s="83"/>
    </row>
    <row r="224234" spans="16:16" x14ac:dyDescent="0.3">
      <c r="P224234" s="83"/>
    </row>
    <row r="224235" spans="16:16" x14ac:dyDescent="0.3">
      <c r="P224235" s="83"/>
    </row>
    <row r="224236" spans="16:16" x14ac:dyDescent="0.3">
      <c r="P224236" s="83"/>
    </row>
    <row r="224237" spans="16:16" x14ac:dyDescent="0.3">
      <c r="P224237" s="83"/>
    </row>
    <row r="224238" spans="16:16" x14ac:dyDescent="0.3">
      <c r="P224238" s="83"/>
    </row>
    <row r="224239" spans="16:16" x14ac:dyDescent="0.3">
      <c r="P224239" s="83"/>
    </row>
    <row r="224240" spans="16:16" x14ac:dyDescent="0.3">
      <c r="P224240" s="83"/>
    </row>
    <row r="224241" spans="16:16" x14ac:dyDescent="0.3">
      <c r="P224241" s="83"/>
    </row>
    <row r="224242" spans="16:16" x14ac:dyDescent="0.3">
      <c r="P224242" s="83"/>
    </row>
    <row r="224243" spans="16:16" x14ac:dyDescent="0.3">
      <c r="P224243" s="83"/>
    </row>
    <row r="224244" spans="16:16" x14ac:dyDescent="0.3">
      <c r="P224244" s="83"/>
    </row>
    <row r="224245" spans="16:16" x14ac:dyDescent="0.3">
      <c r="P224245" s="83"/>
    </row>
    <row r="224246" spans="16:16" x14ac:dyDescent="0.3">
      <c r="P224246" s="83"/>
    </row>
    <row r="224247" spans="16:16" x14ac:dyDescent="0.3">
      <c r="P224247" s="83"/>
    </row>
    <row r="224248" spans="16:16" x14ac:dyDescent="0.3">
      <c r="P224248" s="83"/>
    </row>
    <row r="224249" spans="16:16" x14ac:dyDescent="0.3">
      <c r="P224249" s="83"/>
    </row>
    <row r="224250" spans="16:16" x14ac:dyDescent="0.3">
      <c r="P224250" s="83"/>
    </row>
    <row r="224251" spans="16:16" x14ac:dyDescent="0.3">
      <c r="P224251" s="83"/>
    </row>
    <row r="224252" spans="16:16" x14ac:dyDescent="0.3">
      <c r="P224252" s="83"/>
    </row>
    <row r="224253" spans="16:16" x14ac:dyDescent="0.3">
      <c r="P224253" s="83"/>
    </row>
    <row r="224254" spans="16:16" x14ac:dyDescent="0.3">
      <c r="P224254" s="83"/>
    </row>
    <row r="224255" spans="16:16" x14ac:dyDescent="0.3">
      <c r="P224255" s="83"/>
    </row>
    <row r="224256" spans="16:16" x14ac:dyDescent="0.3">
      <c r="P224256" s="83"/>
    </row>
    <row r="224257" spans="16:16" x14ac:dyDescent="0.3">
      <c r="P224257" s="83"/>
    </row>
    <row r="224258" spans="16:16" x14ac:dyDescent="0.3">
      <c r="P224258" s="83"/>
    </row>
    <row r="224259" spans="16:16" x14ac:dyDescent="0.3">
      <c r="P224259" s="83"/>
    </row>
    <row r="224260" spans="16:16" x14ac:dyDescent="0.3">
      <c r="P224260" s="83"/>
    </row>
    <row r="224261" spans="16:16" x14ac:dyDescent="0.3">
      <c r="P224261" s="83"/>
    </row>
    <row r="224262" spans="16:16" x14ac:dyDescent="0.3">
      <c r="P224262" s="83"/>
    </row>
    <row r="224263" spans="16:16" x14ac:dyDescent="0.3">
      <c r="P224263" s="83"/>
    </row>
    <row r="224264" spans="16:16" x14ac:dyDescent="0.3">
      <c r="P224264" s="83"/>
    </row>
    <row r="224265" spans="16:16" x14ac:dyDescent="0.3">
      <c r="P224265" s="83"/>
    </row>
    <row r="224266" spans="16:16" x14ac:dyDescent="0.3">
      <c r="P224266" s="83"/>
    </row>
    <row r="224267" spans="16:16" x14ac:dyDescent="0.3">
      <c r="P224267" s="83"/>
    </row>
    <row r="224268" spans="16:16" x14ac:dyDescent="0.3">
      <c r="P224268" s="83"/>
    </row>
    <row r="224269" spans="16:16" x14ac:dyDescent="0.3">
      <c r="P224269" s="83"/>
    </row>
    <row r="224270" spans="16:16" x14ac:dyDescent="0.3">
      <c r="P224270" s="83"/>
    </row>
    <row r="224271" spans="16:16" x14ac:dyDescent="0.3">
      <c r="P224271" s="83"/>
    </row>
    <row r="224272" spans="16:16" x14ac:dyDescent="0.3">
      <c r="P224272" s="83"/>
    </row>
    <row r="224273" spans="16:16" x14ac:dyDescent="0.3">
      <c r="P224273" s="83"/>
    </row>
    <row r="224274" spans="16:16" x14ac:dyDescent="0.3">
      <c r="P224274" s="83"/>
    </row>
    <row r="224275" spans="16:16" x14ac:dyDescent="0.3">
      <c r="P224275" s="83"/>
    </row>
    <row r="224276" spans="16:16" x14ac:dyDescent="0.3">
      <c r="P224276" s="83"/>
    </row>
    <row r="224277" spans="16:16" x14ac:dyDescent="0.3">
      <c r="P224277" s="83"/>
    </row>
    <row r="224278" spans="16:16" x14ac:dyDescent="0.3">
      <c r="P224278" s="83"/>
    </row>
    <row r="224279" spans="16:16" x14ac:dyDescent="0.3">
      <c r="P224279" s="83"/>
    </row>
    <row r="224280" spans="16:16" x14ac:dyDescent="0.3">
      <c r="P224280" s="83"/>
    </row>
    <row r="224281" spans="16:16" x14ac:dyDescent="0.3">
      <c r="P224281" s="83"/>
    </row>
    <row r="224282" spans="16:16" x14ac:dyDescent="0.3">
      <c r="P224282" s="83"/>
    </row>
    <row r="224283" spans="16:16" x14ac:dyDescent="0.3">
      <c r="P224283" s="83"/>
    </row>
    <row r="224284" spans="16:16" x14ac:dyDescent="0.3">
      <c r="P224284" s="83"/>
    </row>
    <row r="224285" spans="16:16" x14ac:dyDescent="0.3">
      <c r="P224285" s="83"/>
    </row>
    <row r="224286" spans="16:16" x14ac:dyDescent="0.3">
      <c r="P224286" s="83"/>
    </row>
    <row r="224287" spans="16:16" x14ac:dyDescent="0.3">
      <c r="P224287" s="83"/>
    </row>
    <row r="224288" spans="16:16" x14ac:dyDescent="0.3">
      <c r="P224288" s="83"/>
    </row>
    <row r="224289" spans="16:16" x14ac:dyDescent="0.3">
      <c r="P224289" s="83"/>
    </row>
    <row r="224290" spans="16:16" x14ac:dyDescent="0.3">
      <c r="P224290" s="83"/>
    </row>
    <row r="224291" spans="16:16" x14ac:dyDescent="0.3">
      <c r="P224291" s="83"/>
    </row>
    <row r="224292" spans="16:16" x14ac:dyDescent="0.3">
      <c r="P224292" s="83"/>
    </row>
    <row r="224293" spans="16:16" x14ac:dyDescent="0.3">
      <c r="P224293" s="83"/>
    </row>
    <row r="224294" spans="16:16" x14ac:dyDescent="0.3">
      <c r="P224294" s="83"/>
    </row>
    <row r="224295" spans="16:16" x14ac:dyDescent="0.3">
      <c r="P224295" s="83"/>
    </row>
    <row r="224296" spans="16:16" x14ac:dyDescent="0.3">
      <c r="P224296" s="83"/>
    </row>
    <row r="224297" spans="16:16" x14ac:dyDescent="0.3">
      <c r="P224297" s="83"/>
    </row>
    <row r="224298" spans="16:16" x14ac:dyDescent="0.3">
      <c r="P224298" s="83"/>
    </row>
    <row r="224299" spans="16:16" x14ac:dyDescent="0.3">
      <c r="P224299" s="83"/>
    </row>
    <row r="224300" spans="16:16" x14ac:dyDescent="0.3">
      <c r="P224300" s="83"/>
    </row>
    <row r="224301" spans="16:16" x14ac:dyDescent="0.3">
      <c r="P224301" s="83"/>
    </row>
    <row r="224302" spans="16:16" x14ac:dyDescent="0.3">
      <c r="P224302" s="83"/>
    </row>
    <row r="224303" spans="16:16" x14ac:dyDescent="0.3">
      <c r="P224303" s="83"/>
    </row>
    <row r="224304" spans="16:16" x14ac:dyDescent="0.3">
      <c r="P224304" s="83"/>
    </row>
    <row r="224305" spans="16:16" x14ac:dyDescent="0.3">
      <c r="P224305" s="83"/>
    </row>
    <row r="224306" spans="16:16" x14ac:dyDescent="0.3">
      <c r="P224306" s="83"/>
    </row>
    <row r="224307" spans="16:16" x14ac:dyDescent="0.3">
      <c r="P224307" s="83"/>
    </row>
    <row r="224308" spans="16:16" x14ac:dyDescent="0.3">
      <c r="P224308" s="83"/>
    </row>
    <row r="224309" spans="16:16" x14ac:dyDescent="0.3">
      <c r="P224309" s="83"/>
    </row>
    <row r="224310" spans="16:16" x14ac:dyDescent="0.3">
      <c r="P224310" s="83"/>
    </row>
    <row r="224311" spans="16:16" x14ac:dyDescent="0.3">
      <c r="P224311" s="83"/>
    </row>
    <row r="224312" spans="16:16" x14ac:dyDescent="0.3">
      <c r="P224312" s="83"/>
    </row>
    <row r="224313" spans="16:16" x14ac:dyDescent="0.3">
      <c r="P224313" s="83"/>
    </row>
    <row r="224314" spans="16:16" x14ac:dyDescent="0.3">
      <c r="P224314" s="83"/>
    </row>
    <row r="224315" spans="16:16" x14ac:dyDescent="0.3">
      <c r="P224315" s="83"/>
    </row>
    <row r="224316" spans="16:16" x14ac:dyDescent="0.3">
      <c r="P224316" s="83"/>
    </row>
    <row r="224317" spans="16:16" x14ac:dyDescent="0.3">
      <c r="P224317" s="83"/>
    </row>
    <row r="224318" spans="16:16" x14ac:dyDescent="0.3">
      <c r="P224318" s="83"/>
    </row>
    <row r="224319" spans="16:16" x14ac:dyDescent="0.3">
      <c r="P224319" s="83"/>
    </row>
    <row r="224320" spans="16:16" x14ac:dyDescent="0.3">
      <c r="P224320" s="83"/>
    </row>
    <row r="224321" spans="16:16" x14ac:dyDescent="0.3">
      <c r="P224321" s="83"/>
    </row>
    <row r="224322" spans="16:16" x14ac:dyDescent="0.3">
      <c r="P224322" s="83"/>
    </row>
    <row r="224323" spans="16:16" x14ac:dyDescent="0.3">
      <c r="P224323" s="83"/>
    </row>
    <row r="224324" spans="16:16" x14ac:dyDescent="0.3">
      <c r="P224324" s="83"/>
    </row>
    <row r="224325" spans="16:16" x14ac:dyDescent="0.3">
      <c r="P224325" s="83"/>
    </row>
    <row r="224326" spans="16:16" x14ac:dyDescent="0.3">
      <c r="P224326" s="83"/>
    </row>
    <row r="224327" spans="16:16" x14ac:dyDescent="0.3">
      <c r="P224327" s="83"/>
    </row>
    <row r="224328" spans="16:16" x14ac:dyDescent="0.3">
      <c r="P224328" s="83"/>
    </row>
    <row r="224329" spans="16:16" x14ac:dyDescent="0.3">
      <c r="P224329" s="83"/>
    </row>
    <row r="224330" spans="16:16" x14ac:dyDescent="0.3">
      <c r="P224330" s="83"/>
    </row>
    <row r="224331" spans="16:16" x14ac:dyDescent="0.3">
      <c r="P224331" s="83"/>
    </row>
    <row r="224332" spans="16:16" x14ac:dyDescent="0.3">
      <c r="P224332" s="83"/>
    </row>
    <row r="224333" spans="16:16" x14ac:dyDescent="0.3">
      <c r="P224333" s="83"/>
    </row>
    <row r="224334" spans="16:16" x14ac:dyDescent="0.3">
      <c r="P224334" s="83"/>
    </row>
    <row r="224335" spans="16:16" x14ac:dyDescent="0.3">
      <c r="P224335" s="83"/>
    </row>
    <row r="224336" spans="16:16" x14ac:dyDescent="0.3">
      <c r="P224336" s="83"/>
    </row>
    <row r="224337" spans="16:16" x14ac:dyDescent="0.3">
      <c r="P224337" s="83"/>
    </row>
    <row r="224338" spans="16:16" x14ac:dyDescent="0.3">
      <c r="P224338" s="83"/>
    </row>
    <row r="224339" spans="16:16" x14ac:dyDescent="0.3">
      <c r="P224339" s="83"/>
    </row>
    <row r="224340" spans="16:16" x14ac:dyDescent="0.3">
      <c r="P224340" s="83"/>
    </row>
    <row r="224341" spans="16:16" x14ac:dyDescent="0.3">
      <c r="P224341" s="83"/>
    </row>
    <row r="224342" spans="16:16" x14ac:dyDescent="0.3">
      <c r="P224342" s="83"/>
    </row>
    <row r="224343" spans="16:16" x14ac:dyDescent="0.3">
      <c r="P224343" s="83"/>
    </row>
    <row r="224344" spans="16:16" x14ac:dyDescent="0.3">
      <c r="P224344" s="83"/>
    </row>
    <row r="224345" spans="16:16" x14ac:dyDescent="0.3">
      <c r="P224345" s="83"/>
    </row>
    <row r="224346" spans="16:16" x14ac:dyDescent="0.3">
      <c r="P224346" s="83"/>
    </row>
    <row r="224347" spans="16:16" x14ac:dyDescent="0.3">
      <c r="P224347" s="83"/>
    </row>
    <row r="224348" spans="16:16" x14ac:dyDescent="0.3">
      <c r="P224348" s="83"/>
    </row>
    <row r="224349" spans="16:16" x14ac:dyDescent="0.3">
      <c r="P224349" s="83"/>
    </row>
    <row r="224350" spans="16:16" x14ac:dyDescent="0.3">
      <c r="P224350" s="83"/>
    </row>
    <row r="224351" spans="16:16" x14ac:dyDescent="0.3">
      <c r="P224351" s="83"/>
    </row>
    <row r="224352" spans="16:16" x14ac:dyDescent="0.3">
      <c r="P224352" s="83"/>
    </row>
    <row r="224353" spans="16:16" x14ac:dyDescent="0.3">
      <c r="P224353" s="83"/>
    </row>
    <row r="224354" spans="16:16" x14ac:dyDescent="0.3">
      <c r="P224354" s="83"/>
    </row>
    <row r="224355" spans="16:16" x14ac:dyDescent="0.3">
      <c r="P224355" s="83"/>
    </row>
    <row r="224356" spans="16:16" x14ac:dyDescent="0.3">
      <c r="P224356" s="83"/>
    </row>
    <row r="224357" spans="16:16" x14ac:dyDescent="0.3">
      <c r="P224357" s="83"/>
    </row>
    <row r="224358" spans="16:16" x14ac:dyDescent="0.3">
      <c r="P224358" s="83"/>
    </row>
    <row r="224359" spans="16:16" x14ac:dyDescent="0.3">
      <c r="P224359" s="83"/>
    </row>
    <row r="224360" spans="16:16" x14ac:dyDescent="0.3">
      <c r="P224360" s="83"/>
    </row>
    <row r="224361" spans="16:16" x14ac:dyDescent="0.3">
      <c r="P224361" s="83"/>
    </row>
    <row r="224362" spans="16:16" x14ac:dyDescent="0.3">
      <c r="P224362" s="83"/>
    </row>
    <row r="224363" spans="16:16" x14ac:dyDescent="0.3">
      <c r="P224363" s="83"/>
    </row>
    <row r="224364" spans="16:16" x14ac:dyDescent="0.3">
      <c r="P224364" s="83"/>
    </row>
    <row r="224365" spans="16:16" x14ac:dyDescent="0.3">
      <c r="P224365" s="83"/>
    </row>
    <row r="224366" spans="16:16" x14ac:dyDescent="0.3">
      <c r="P224366" s="83"/>
    </row>
    <row r="224367" spans="16:16" x14ac:dyDescent="0.3">
      <c r="P224367" s="83"/>
    </row>
    <row r="224368" spans="16:16" x14ac:dyDescent="0.3">
      <c r="P224368" s="83"/>
    </row>
    <row r="224369" spans="16:16" x14ac:dyDescent="0.3">
      <c r="P224369" s="83"/>
    </row>
    <row r="224370" spans="16:16" x14ac:dyDescent="0.3">
      <c r="P224370" s="83"/>
    </row>
    <row r="224371" spans="16:16" x14ac:dyDescent="0.3">
      <c r="P224371" s="83"/>
    </row>
    <row r="224372" spans="16:16" x14ac:dyDescent="0.3">
      <c r="P224372" s="83"/>
    </row>
    <row r="224373" spans="16:16" x14ac:dyDescent="0.3">
      <c r="P224373" s="83"/>
    </row>
    <row r="224374" spans="16:16" x14ac:dyDescent="0.3">
      <c r="P224374" s="83"/>
    </row>
    <row r="224375" spans="16:16" x14ac:dyDescent="0.3">
      <c r="P224375" s="83"/>
    </row>
    <row r="224376" spans="16:16" x14ac:dyDescent="0.3">
      <c r="P224376" s="83"/>
    </row>
    <row r="224377" spans="16:16" x14ac:dyDescent="0.3">
      <c r="P224377" s="83"/>
    </row>
    <row r="224378" spans="16:16" x14ac:dyDescent="0.3">
      <c r="P224378" s="83"/>
    </row>
    <row r="224379" spans="16:16" x14ac:dyDescent="0.3">
      <c r="P224379" s="83"/>
    </row>
    <row r="224380" spans="16:16" x14ac:dyDescent="0.3">
      <c r="P224380" s="83"/>
    </row>
    <row r="224381" spans="16:16" x14ac:dyDescent="0.3">
      <c r="P224381" s="83"/>
    </row>
    <row r="224382" spans="16:16" x14ac:dyDescent="0.3">
      <c r="P224382" s="83"/>
    </row>
    <row r="224383" spans="16:16" x14ac:dyDescent="0.3">
      <c r="P224383" s="83"/>
    </row>
    <row r="224384" spans="16:16" x14ac:dyDescent="0.3">
      <c r="P224384" s="83"/>
    </row>
    <row r="224385" spans="16:16" x14ac:dyDescent="0.3">
      <c r="P224385" s="83"/>
    </row>
    <row r="224386" spans="16:16" x14ac:dyDescent="0.3">
      <c r="P224386" s="83"/>
    </row>
    <row r="224387" spans="16:16" x14ac:dyDescent="0.3">
      <c r="P224387" s="83"/>
    </row>
    <row r="224388" spans="16:16" x14ac:dyDescent="0.3">
      <c r="P224388" s="83"/>
    </row>
    <row r="224389" spans="16:16" x14ac:dyDescent="0.3">
      <c r="P224389" s="83"/>
    </row>
    <row r="224390" spans="16:16" x14ac:dyDescent="0.3">
      <c r="P224390" s="83"/>
    </row>
    <row r="224391" spans="16:16" x14ac:dyDescent="0.3">
      <c r="P224391" s="83"/>
    </row>
    <row r="224392" spans="16:16" x14ac:dyDescent="0.3">
      <c r="P224392" s="83"/>
    </row>
    <row r="224393" spans="16:16" x14ac:dyDescent="0.3">
      <c r="P224393" s="83"/>
    </row>
    <row r="224394" spans="16:16" x14ac:dyDescent="0.3">
      <c r="P224394" s="83"/>
    </row>
    <row r="224395" spans="16:16" x14ac:dyDescent="0.3">
      <c r="P224395" s="83"/>
    </row>
    <row r="224396" spans="16:16" x14ac:dyDescent="0.3">
      <c r="P224396" s="83"/>
    </row>
    <row r="224397" spans="16:16" x14ac:dyDescent="0.3">
      <c r="P224397" s="83"/>
    </row>
    <row r="224398" spans="16:16" x14ac:dyDescent="0.3">
      <c r="P224398" s="83"/>
    </row>
    <row r="224399" spans="16:16" x14ac:dyDescent="0.3">
      <c r="P224399" s="83"/>
    </row>
    <row r="224400" spans="16:16" x14ac:dyDescent="0.3">
      <c r="P224400" s="83"/>
    </row>
    <row r="224401" spans="16:16" x14ac:dyDescent="0.3">
      <c r="P224401" s="83"/>
    </row>
    <row r="224402" spans="16:16" x14ac:dyDescent="0.3">
      <c r="P224402" s="83"/>
    </row>
    <row r="224403" spans="16:16" x14ac:dyDescent="0.3">
      <c r="P224403" s="83"/>
    </row>
    <row r="224404" spans="16:16" x14ac:dyDescent="0.3">
      <c r="P224404" s="83"/>
    </row>
    <row r="224405" spans="16:16" x14ac:dyDescent="0.3">
      <c r="P224405" s="83"/>
    </row>
    <row r="224406" spans="16:16" x14ac:dyDescent="0.3">
      <c r="P224406" s="83"/>
    </row>
    <row r="224407" spans="16:16" x14ac:dyDescent="0.3">
      <c r="P224407" s="83"/>
    </row>
    <row r="224408" spans="16:16" x14ac:dyDescent="0.3">
      <c r="P224408" s="83"/>
    </row>
    <row r="224409" spans="16:16" x14ac:dyDescent="0.3">
      <c r="P224409" s="83"/>
    </row>
    <row r="224410" spans="16:16" x14ac:dyDescent="0.3">
      <c r="P224410" s="83"/>
    </row>
    <row r="224411" spans="16:16" x14ac:dyDescent="0.3">
      <c r="P224411" s="83"/>
    </row>
    <row r="224412" spans="16:16" x14ac:dyDescent="0.3">
      <c r="P224412" s="83"/>
    </row>
    <row r="224413" spans="16:16" x14ac:dyDescent="0.3">
      <c r="P224413" s="83"/>
    </row>
    <row r="224414" spans="16:16" x14ac:dyDescent="0.3">
      <c r="P224414" s="83"/>
    </row>
    <row r="224415" spans="16:16" x14ac:dyDescent="0.3">
      <c r="P224415" s="83"/>
    </row>
    <row r="224416" spans="16:16" x14ac:dyDescent="0.3">
      <c r="P224416" s="83"/>
    </row>
    <row r="224417" spans="16:16" x14ac:dyDescent="0.3">
      <c r="P224417" s="83"/>
    </row>
    <row r="224418" spans="16:16" x14ac:dyDescent="0.3">
      <c r="P224418" s="83"/>
    </row>
    <row r="224419" spans="16:16" x14ac:dyDescent="0.3">
      <c r="P224419" s="83"/>
    </row>
    <row r="224420" spans="16:16" x14ac:dyDescent="0.3">
      <c r="P224420" s="83"/>
    </row>
    <row r="224421" spans="16:16" x14ac:dyDescent="0.3">
      <c r="P224421" s="83"/>
    </row>
    <row r="224422" spans="16:16" x14ac:dyDescent="0.3">
      <c r="P224422" s="83"/>
    </row>
    <row r="224423" spans="16:16" x14ac:dyDescent="0.3">
      <c r="P224423" s="83"/>
    </row>
    <row r="224424" spans="16:16" x14ac:dyDescent="0.3">
      <c r="P224424" s="83"/>
    </row>
    <row r="224425" spans="16:16" x14ac:dyDescent="0.3">
      <c r="P224425" s="83"/>
    </row>
    <row r="224426" spans="16:16" x14ac:dyDescent="0.3">
      <c r="P224426" s="83"/>
    </row>
    <row r="224427" spans="16:16" x14ac:dyDescent="0.3">
      <c r="P224427" s="83"/>
    </row>
    <row r="224428" spans="16:16" x14ac:dyDescent="0.3">
      <c r="P224428" s="83"/>
    </row>
    <row r="224429" spans="16:16" x14ac:dyDescent="0.3">
      <c r="P224429" s="83"/>
    </row>
    <row r="224430" spans="16:16" x14ac:dyDescent="0.3">
      <c r="P224430" s="83"/>
    </row>
    <row r="224431" spans="16:16" x14ac:dyDescent="0.3">
      <c r="P224431" s="83"/>
    </row>
    <row r="224432" spans="16:16" x14ac:dyDescent="0.3">
      <c r="P224432" s="83"/>
    </row>
    <row r="224433" spans="16:16" x14ac:dyDescent="0.3">
      <c r="P224433" s="83"/>
    </row>
    <row r="224434" spans="16:16" x14ac:dyDescent="0.3">
      <c r="P224434" s="83"/>
    </row>
    <row r="224435" spans="16:16" x14ac:dyDescent="0.3">
      <c r="P224435" s="83"/>
    </row>
    <row r="224436" spans="16:16" x14ac:dyDescent="0.3">
      <c r="P224436" s="83"/>
    </row>
    <row r="224437" spans="16:16" x14ac:dyDescent="0.3">
      <c r="P224437" s="83"/>
    </row>
    <row r="224438" spans="16:16" x14ac:dyDescent="0.3">
      <c r="P224438" s="83"/>
    </row>
    <row r="224439" spans="16:16" x14ac:dyDescent="0.3">
      <c r="P224439" s="83"/>
    </row>
    <row r="224440" spans="16:16" x14ac:dyDescent="0.3">
      <c r="P224440" s="83"/>
    </row>
    <row r="224441" spans="16:16" x14ac:dyDescent="0.3">
      <c r="P224441" s="83"/>
    </row>
    <row r="224442" spans="16:16" x14ac:dyDescent="0.3">
      <c r="P224442" s="83"/>
    </row>
    <row r="224443" spans="16:16" x14ac:dyDescent="0.3">
      <c r="P224443" s="83"/>
    </row>
    <row r="224444" spans="16:16" x14ac:dyDescent="0.3">
      <c r="P224444" s="83"/>
    </row>
    <row r="224445" spans="16:16" x14ac:dyDescent="0.3">
      <c r="P224445" s="83"/>
    </row>
    <row r="224446" spans="16:16" x14ac:dyDescent="0.3">
      <c r="P224446" s="83"/>
    </row>
    <row r="224447" spans="16:16" x14ac:dyDescent="0.3">
      <c r="P224447" s="83"/>
    </row>
    <row r="224448" spans="16:16" x14ac:dyDescent="0.3">
      <c r="P224448" s="83"/>
    </row>
    <row r="224449" spans="16:16" x14ac:dyDescent="0.3">
      <c r="P224449" s="83"/>
    </row>
    <row r="224450" spans="16:16" x14ac:dyDescent="0.3">
      <c r="P224450" s="83"/>
    </row>
    <row r="224451" spans="16:16" x14ac:dyDescent="0.3">
      <c r="P224451" s="83"/>
    </row>
    <row r="224452" spans="16:16" x14ac:dyDescent="0.3">
      <c r="P224452" s="83"/>
    </row>
    <row r="224453" spans="16:16" x14ac:dyDescent="0.3">
      <c r="P224453" s="83"/>
    </row>
    <row r="224454" spans="16:16" x14ac:dyDescent="0.3">
      <c r="P224454" s="83"/>
    </row>
    <row r="224455" spans="16:16" x14ac:dyDescent="0.3">
      <c r="P224455" s="83"/>
    </row>
    <row r="224456" spans="16:16" x14ac:dyDescent="0.3">
      <c r="P224456" s="83"/>
    </row>
    <row r="224457" spans="16:16" x14ac:dyDescent="0.3">
      <c r="P224457" s="83"/>
    </row>
    <row r="224458" spans="16:16" x14ac:dyDescent="0.3">
      <c r="P224458" s="83"/>
    </row>
    <row r="224459" spans="16:16" x14ac:dyDescent="0.3">
      <c r="P224459" s="83"/>
    </row>
    <row r="224460" spans="16:16" x14ac:dyDescent="0.3">
      <c r="P224460" s="83"/>
    </row>
    <row r="224461" spans="16:16" x14ac:dyDescent="0.3">
      <c r="P224461" s="83"/>
    </row>
    <row r="224462" spans="16:16" x14ac:dyDescent="0.3">
      <c r="P224462" s="83"/>
    </row>
    <row r="224463" spans="16:16" x14ac:dyDescent="0.3">
      <c r="P224463" s="83"/>
    </row>
    <row r="224464" spans="16:16" x14ac:dyDescent="0.3">
      <c r="P224464" s="83"/>
    </row>
    <row r="224465" spans="16:16" x14ac:dyDescent="0.3">
      <c r="P224465" s="83"/>
    </row>
    <row r="224466" spans="16:16" x14ac:dyDescent="0.3">
      <c r="P224466" s="83"/>
    </row>
    <row r="224467" spans="16:16" x14ac:dyDescent="0.3">
      <c r="P224467" s="83"/>
    </row>
    <row r="224468" spans="16:16" x14ac:dyDescent="0.3">
      <c r="P224468" s="83"/>
    </row>
    <row r="224469" spans="16:16" x14ac:dyDescent="0.3">
      <c r="P224469" s="83"/>
    </row>
    <row r="224470" spans="16:16" x14ac:dyDescent="0.3">
      <c r="P224470" s="83"/>
    </row>
    <row r="224471" spans="16:16" x14ac:dyDescent="0.3">
      <c r="P224471" s="83"/>
    </row>
    <row r="224472" spans="16:16" x14ac:dyDescent="0.3">
      <c r="P224472" s="83"/>
    </row>
    <row r="224473" spans="16:16" x14ac:dyDescent="0.3">
      <c r="P224473" s="83"/>
    </row>
    <row r="224474" spans="16:16" x14ac:dyDescent="0.3">
      <c r="P224474" s="83"/>
    </row>
    <row r="224475" spans="16:16" x14ac:dyDescent="0.3">
      <c r="P224475" s="83"/>
    </row>
    <row r="224476" spans="16:16" x14ac:dyDescent="0.3">
      <c r="P224476" s="83"/>
    </row>
    <row r="224477" spans="16:16" x14ac:dyDescent="0.3">
      <c r="P224477" s="83"/>
    </row>
    <row r="224478" spans="16:16" x14ac:dyDescent="0.3">
      <c r="P224478" s="83"/>
    </row>
    <row r="224479" spans="16:16" x14ac:dyDescent="0.3">
      <c r="P224479" s="83"/>
    </row>
    <row r="224480" spans="16:16" x14ac:dyDescent="0.3">
      <c r="P224480" s="83"/>
    </row>
    <row r="224481" spans="16:16" x14ac:dyDescent="0.3">
      <c r="P224481" s="83"/>
    </row>
    <row r="224482" spans="16:16" x14ac:dyDescent="0.3">
      <c r="P224482" s="83"/>
    </row>
    <row r="224483" spans="16:16" x14ac:dyDescent="0.3">
      <c r="P224483" s="83"/>
    </row>
    <row r="224484" spans="16:16" x14ac:dyDescent="0.3">
      <c r="P224484" s="83"/>
    </row>
    <row r="224485" spans="16:16" x14ac:dyDescent="0.3">
      <c r="P224485" s="83"/>
    </row>
    <row r="224486" spans="16:16" x14ac:dyDescent="0.3">
      <c r="P224486" s="83"/>
    </row>
    <row r="224487" spans="16:16" x14ac:dyDescent="0.3">
      <c r="P224487" s="83"/>
    </row>
    <row r="224488" spans="16:16" x14ac:dyDescent="0.3">
      <c r="P224488" s="83"/>
    </row>
    <row r="224489" spans="16:16" x14ac:dyDescent="0.3">
      <c r="P224489" s="83"/>
    </row>
    <row r="224490" spans="16:16" x14ac:dyDescent="0.3">
      <c r="P224490" s="83"/>
    </row>
    <row r="224491" spans="16:16" x14ac:dyDescent="0.3">
      <c r="P224491" s="83"/>
    </row>
    <row r="224492" spans="16:16" x14ac:dyDescent="0.3">
      <c r="P224492" s="83"/>
    </row>
    <row r="224493" spans="16:16" x14ac:dyDescent="0.3">
      <c r="P224493" s="83"/>
    </row>
    <row r="224494" spans="16:16" x14ac:dyDescent="0.3">
      <c r="P224494" s="83"/>
    </row>
    <row r="224495" spans="16:16" x14ac:dyDescent="0.3">
      <c r="P224495" s="83"/>
    </row>
    <row r="224496" spans="16:16" x14ac:dyDescent="0.3">
      <c r="P224496" s="83"/>
    </row>
    <row r="224497" spans="16:16" x14ac:dyDescent="0.3">
      <c r="P224497" s="83"/>
    </row>
    <row r="224498" spans="16:16" x14ac:dyDescent="0.3">
      <c r="P224498" s="83"/>
    </row>
    <row r="224499" spans="16:16" x14ac:dyDescent="0.3">
      <c r="P224499" s="83"/>
    </row>
    <row r="224500" spans="16:16" x14ac:dyDescent="0.3">
      <c r="P224500" s="83"/>
    </row>
    <row r="224501" spans="16:16" x14ac:dyDescent="0.3">
      <c r="P224501" s="83"/>
    </row>
    <row r="224502" spans="16:16" x14ac:dyDescent="0.3">
      <c r="P224502" s="83"/>
    </row>
    <row r="224503" spans="16:16" x14ac:dyDescent="0.3">
      <c r="P224503" s="83"/>
    </row>
    <row r="224504" spans="16:16" x14ac:dyDescent="0.3">
      <c r="P224504" s="83"/>
    </row>
    <row r="224505" spans="16:16" x14ac:dyDescent="0.3">
      <c r="P224505" s="83"/>
    </row>
    <row r="224506" spans="16:16" x14ac:dyDescent="0.3">
      <c r="P224506" s="83"/>
    </row>
    <row r="224507" spans="16:16" x14ac:dyDescent="0.3">
      <c r="P224507" s="83"/>
    </row>
    <row r="224508" spans="16:16" x14ac:dyDescent="0.3">
      <c r="P224508" s="83"/>
    </row>
    <row r="224509" spans="16:16" x14ac:dyDescent="0.3">
      <c r="P224509" s="83"/>
    </row>
    <row r="224510" spans="16:16" x14ac:dyDescent="0.3">
      <c r="P224510" s="83"/>
    </row>
    <row r="224511" spans="16:16" x14ac:dyDescent="0.3">
      <c r="P224511" s="83"/>
    </row>
    <row r="224512" spans="16:16" x14ac:dyDescent="0.3">
      <c r="P224512" s="83"/>
    </row>
    <row r="224513" spans="16:16" x14ac:dyDescent="0.3">
      <c r="P224513" s="83"/>
    </row>
    <row r="224514" spans="16:16" x14ac:dyDescent="0.3">
      <c r="P224514" s="83"/>
    </row>
    <row r="224515" spans="16:16" x14ac:dyDescent="0.3">
      <c r="P224515" s="83"/>
    </row>
    <row r="224516" spans="16:16" x14ac:dyDescent="0.3">
      <c r="P224516" s="83"/>
    </row>
    <row r="224517" spans="16:16" x14ac:dyDescent="0.3">
      <c r="P224517" s="83"/>
    </row>
    <row r="224518" spans="16:16" x14ac:dyDescent="0.3">
      <c r="P224518" s="83"/>
    </row>
    <row r="224519" spans="16:16" x14ac:dyDescent="0.3">
      <c r="P224519" s="83"/>
    </row>
    <row r="224520" spans="16:16" x14ac:dyDescent="0.3">
      <c r="P224520" s="83"/>
    </row>
    <row r="224521" spans="16:16" x14ac:dyDescent="0.3">
      <c r="P224521" s="83"/>
    </row>
    <row r="224522" spans="16:16" x14ac:dyDescent="0.3">
      <c r="P224522" s="83"/>
    </row>
    <row r="224523" spans="16:16" x14ac:dyDescent="0.3">
      <c r="P224523" s="83"/>
    </row>
    <row r="224524" spans="16:16" x14ac:dyDescent="0.3">
      <c r="P224524" s="83"/>
    </row>
    <row r="224525" spans="16:16" x14ac:dyDescent="0.3">
      <c r="P224525" s="83"/>
    </row>
    <row r="224526" spans="16:16" x14ac:dyDescent="0.3">
      <c r="P224526" s="83"/>
    </row>
    <row r="224527" spans="16:16" x14ac:dyDescent="0.3">
      <c r="P224527" s="83"/>
    </row>
    <row r="224528" spans="16:16" x14ac:dyDescent="0.3">
      <c r="P224528" s="83"/>
    </row>
    <row r="224529" spans="16:16" x14ac:dyDescent="0.3">
      <c r="P224529" s="83"/>
    </row>
    <row r="224530" spans="16:16" x14ac:dyDescent="0.3">
      <c r="P224530" s="83"/>
    </row>
    <row r="224531" spans="16:16" x14ac:dyDescent="0.3">
      <c r="P224531" s="83"/>
    </row>
    <row r="224532" spans="16:16" x14ac:dyDescent="0.3">
      <c r="P224532" s="83"/>
    </row>
    <row r="224533" spans="16:16" x14ac:dyDescent="0.3">
      <c r="P224533" s="83"/>
    </row>
    <row r="224534" spans="16:16" x14ac:dyDescent="0.3">
      <c r="P224534" s="83"/>
    </row>
    <row r="224535" spans="16:16" x14ac:dyDescent="0.3">
      <c r="P224535" s="83"/>
    </row>
    <row r="224536" spans="16:16" x14ac:dyDescent="0.3">
      <c r="P224536" s="83"/>
    </row>
    <row r="224537" spans="16:16" x14ac:dyDescent="0.3">
      <c r="P224537" s="83"/>
    </row>
    <row r="224538" spans="16:16" x14ac:dyDescent="0.3">
      <c r="P224538" s="83"/>
    </row>
    <row r="224539" spans="16:16" x14ac:dyDescent="0.3">
      <c r="P224539" s="83"/>
    </row>
    <row r="224540" spans="16:16" x14ac:dyDescent="0.3">
      <c r="P224540" s="83"/>
    </row>
    <row r="224541" spans="16:16" x14ac:dyDescent="0.3">
      <c r="P224541" s="83"/>
    </row>
    <row r="224542" spans="16:16" x14ac:dyDescent="0.3">
      <c r="P224542" s="83"/>
    </row>
    <row r="224543" spans="16:16" x14ac:dyDescent="0.3">
      <c r="P224543" s="83"/>
    </row>
    <row r="224544" spans="16:16" x14ac:dyDescent="0.3">
      <c r="P224544" s="83"/>
    </row>
    <row r="224545" spans="16:16" x14ac:dyDescent="0.3">
      <c r="P224545" s="83"/>
    </row>
    <row r="224546" spans="16:16" x14ac:dyDescent="0.3">
      <c r="P224546" s="83"/>
    </row>
    <row r="224547" spans="16:16" x14ac:dyDescent="0.3">
      <c r="P224547" s="83"/>
    </row>
    <row r="224548" spans="16:16" x14ac:dyDescent="0.3">
      <c r="P224548" s="83"/>
    </row>
    <row r="224549" spans="16:16" x14ac:dyDescent="0.3">
      <c r="P224549" s="83"/>
    </row>
    <row r="224550" spans="16:16" x14ac:dyDescent="0.3">
      <c r="P224550" s="83"/>
    </row>
    <row r="224551" spans="16:16" x14ac:dyDescent="0.3">
      <c r="P224551" s="83"/>
    </row>
    <row r="224552" spans="16:16" x14ac:dyDescent="0.3">
      <c r="P224552" s="83"/>
    </row>
    <row r="224553" spans="16:16" x14ac:dyDescent="0.3">
      <c r="P224553" s="83"/>
    </row>
    <row r="224554" spans="16:16" x14ac:dyDescent="0.3">
      <c r="P224554" s="83"/>
    </row>
    <row r="224555" spans="16:16" x14ac:dyDescent="0.3">
      <c r="P224555" s="83"/>
    </row>
    <row r="224556" spans="16:16" x14ac:dyDescent="0.3">
      <c r="P224556" s="83"/>
    </row>
    <row r="224557" spans="16:16" x14ac:dyDescent="0.3">
      <c r="P224557" s="83"/>
    </row>
    <row r="224558" spans="16:16" x14ac:dyDescent="0.3">
      <c r="P224558" s="83"/>
    </row>
    <row r="224559" spans="16:16" x14ac:dyDescent="0.3">
      <c r="P224559" s="83"/>
    </row>
    <row r="224560" spans="16:16" x14ac:dyDescent="0.3">
      <c r="P224560" s="83"/>
    </row>
    <row r="224561" spans="16:16" x14ac:dyDescent="0.3">
      <c r="P224561" s="83"/>
    </row>
    <row r="224562" spans="16:16" x14ac:dyDescent="0.3">
      <c r="P224562" s="83"/>
    </row>
    <row r="224563" spans="16:16" x14ac:dyDescent="0.3">
      <c r="P224563" s="83"/>
    </row>
    <row r="224564" spans="16:16" x14ac:dyDescent="0.3">
      <c r="P224564" s="83"/>
    </row>
    <row r="224565" spans="16:16" x14ac:dyDescent="0.3">
      <c r="P224565" s="83"/>
    </row>
    <row r="224566" spans="16:16" x14ac:dyDescent="0.3">
      <c r="P224566" s="83"/>
    </row>
    <row r="224567" spans="16:16" x14ac:dyDescent="0.3">
      <c r="P224567" s="83"/>
    </row>
    <row r="224568" spans="16:16" x14ac:dyDescent="0.3">
      <c r="P224568" s="83"/>
    </row>
    <row r="224569" spans="16:16" x14ac:dyDescent="0.3">
      <c r="P224569" s="83"/>
    </row>
    <row r="224570" spans="16:16" x14ac:dyDescent="0.3">
      <c r="P224570" s="83"/>
    </row>
    <row r="224571" spans="16:16" x14ac:dyDescent="0.3">
      <c r="P224571" s="83"/>
    </row>
    <row r="224572" spans="16:16" x14ac:dyDescent="0.3">
      <c r="P224572" s="83"/>
    </row>
    <row r="224573" spans="16:16" x14ac:dyDescent="0.3">
      <c r="P224573" s="83"/>
    </row>
    <row r="224574" spans="16:16" x14ac:dyDescent="0.3">
      <c r="P224574" s="83"/>
    </row>
    <row r="224575" spans="16:16" x14ac:dyDescent="0.3">
      <c r="P224575" s="83"/>
    </row>
    <row r="224576" spans="16:16" x14ac:dyDescent="0.3">
      <c r="P224576" s="83"/>
    </row>
    <row r="224577" spans="16:16" x14ac:dyDescent="0.3">
      <c r="P224577" s="83"/>
    </row>
    <row r="224578" spans="16:16" x14ac:dyDescent="0.3">
      <c r="P224578" s="83"/>
    </row>
    <row r="224579" spans="16:16" x14ac:dyDescent="0.3">
      <c r="P224579" s="83"/>
    </row>
    <row r="224580" spans="16:16" x14ac:dyDescent="0.3">
      <c r="P224580" s="83"/>
    </row>
    <row r="224581" spans="16:16" x14ac:dyDescent="0.3">
      <c r="P224581" s="83"/>
    </row>
    <row r="224582" spans="16:16" x14ac:dyDescent="0.3">
      <c r="P224582" s="83"/>
    </row>
    <row r="224583" spans="16:16" x14ac:dyDescent="0.3">
      <c r="P224583" s="83"/>
    </row>
    <row r="224584" spans="16:16" x14ac:dyDescent="0.3">
      <c r="P224584" s="83"/>
    </row>
    <row r="224585" spans="16:16" x14ac:dyDescent="0.3">
      <c r="P224585" s="83"/>
    </row>
    <row r="224586" spans="16:16" x14ac:dyDescent="0.3">
      <c r="P224586" s="83"/>
    </row>
    <row r="224587" spans="16:16" x14ac:dyDescent="0.3">
      <c r="P224587" s="83"/>
    </row>
    <row r="224588" spans="16:16" x14ac:dyDescent="0.3">
      <c r="P224588" s="83"/>
    </row>
    <row r="224589" spans="16:16" x14ac:dyDescent="0.3">
      <c r="P224589" s="83"/>
    </row>
    <row r="224590" spans="16:16" x14ac:dyDescent="0.3">
      <c r="P224590" s="83"/>
    </row>
    <row r="224591" spans="16:16" x14ac:dyDescent="0.3">
      <c r="P224591" s="83"/>
    </row>
    <row r="224592" spans="16:16" x14ac:dyDescent="0.3">
      <c r="P224592" s="83"/>
    </row>
    <row r="224593" spans="16:16" x14ac:dyDescent="0.3">
      <c r="P224593" s="83"/>
    </row>
    <row r="224594" spans="16:16" x14ac:dyDescent="0.3">
      <c r="P224594" s="83"/>
    </row>
    <row r="224595" spans="16:16" x14ac:dyDescent="0.3">
      <c r="P224595" s="83"/>
    </row>
    <row r="224596" spans="16:16" x14ac:dyDescent="0.3">
      <c r="P224596" s="83"/>
    </row>
    <row r="224597" spans="16:16" x14ac:dyDescent="0.3">
      <c r="P224597" s="83"/>
    </row>
    <row r="224598" spans="16:16" x14ac:dyDescent="0.3">
      <c r="P224598" s="83"/>
    </row>
    <row r="224599" spans="16:16" x14ac:dyDescent="0.3">
      <c r="P224599" s="83"/>
    </row>
    <row r="224600" spans="16:16" x14ac:dyDescent="0.3">
      <c r="P224600" s="83"/>
    </row>
    <row r="224601" spans="16:16" x14ac:dyDescent="0.3">
      <c r="P224601" s="83"/>
    </row>
    <row r="224602" spans="16:16" x14ac:dyDescent="0.3">
      <c r="P224602" s="83"/>
    </row>
    <row r="224603" spans="16:16" x14ac:dyDescent="0.3">
      <c r="P224603" s="83"/>
    </row>
    <row r="224604" spans="16:16" x14ac:dyDescent="0.3">
      <c r="P224604" s="83"/>
    </row>
    <row r="224605" spans="16:16" x14ac:dyDescent="0.3">
      <c r="P224605" s="83"/>
    </row>
    <row r="224606" spans="16:16" x14ac:dyDescent="0.3">
      <c r="P224606" s="83"/>
    </row>
    <row r="224607" spans="16:16" x14ac:dyDescent="0.3">
      <c r="P224607" s="83"/>
    </row>
    <row r="224608" spans="16:16" x14ac:dyDescent="0.3">
      <c r="P224608" s="83"/>
    </row>
    <row r="224609" spans="16:16" x14ac:dyDescent="0.3">
      <c r="P224609" s="83"/>
    </row>
    <row r="224610" spans="16:16" x14ac:dyDescent="0.3">
      <c r="P224610" s="83"/>
    </row>
    <row r="224611" spans="16:16" x14ac:dyDescent="0.3">
      <c r="P224611" s="83"/>
    </row>
    <row r="224612" spans="16:16" x14ac:dyDescent="0.3">
      <c r="P224612" s="83"/>
    </row>
    <row r="224613" spans="16:16" x14ac:dyDescent="0.3">
      <c r="P224613" s="83"/>
    </row>
    <row r="224614" spans="16:16" x14ac:dyDescent="0.3">
      <c r="P224614" s="83"/>
    </row>
    <row r="224615" spans="16:16" x14ac:dyDescent="0.3">
      <c r="P224615" s="83"/>
    </row>
    <row r="224616" spans="16:16" x14ac:dyDescent="0.3">
      <c r="P224616" s="83"/>
    </row>
    <row r="224617" spans="16:16" x14ac:dyDescent="0.3">
      <c r="P224617" s="83"/>
    </row>
    <row r="224618" spans="16:16" x14ac:dyDescent="0.3">
      <c r="P224618" s="83"/>
    </row>
    <row r="224619" spans="16:16" x14ac:dyDescent="0.3">
      <c r="P224619" s="83"/>
    </row>
    <row r="224620" spans="16:16" x14ac:dyDescent="0.3">
      <c r="P224620" s="83"/>
    </row>
    <row r="224621" spans="16:16" x14ac:dyDescent="0.3">
      <c r="P224621" s="83"/>
    </row>
    <row r="224622" spans="16:16" x14ac:dyDescent="0.3">
      <c r="P224622" s="83"/>
    </row>
    <row r="224623" spans="16:16" x14ac:dyDescent="0.3">
      <c r="P224623" s="83"/>
    </row>
    <row r="224624" spans="16:16" x14ac:dyDescent="0.3">
      <c r="P224624" s="83"/>
    </row>
    <row r="224625" spans="16:16" x14ac:dyDescent="0.3">
      <c r="P224625" s="83"/>
    </row>
    <row r="224626" spans="16:16" x14ac:dyDescent="0.3">
      <c r="P224626" s="83"/>
    </row>
    <row r="224627" spans="16:16" x14ac:dyDescent="0.3">
      <c r="P224627" s="83"/>
    </row>
    <row r="224628" spans="16:16" x14ac:dyDescent="0.3">
      <c r="P224628" s="83"/>
    </row>
    <row r="224629" spans="16:16" x14ac:dyDescent="0.3">
      <c r="P224629" s="83"/>
    </row>
    <row r="224630" spans="16:16" x14ac:dyDescent="0.3">
      <c r="P224630" s="83"/>
    </row>
    <row r="224631" spans="16:16" x14ac:dyDescent="0.3">
      <c r="P224631" s="83"/>
    </row>
    <row r="224632" spans="16:16" x14ac:dyDescent="0.3">
      <c r="P224632" s="83"/>
    </row>
    <row r="224633" spans="16:16" x14ac:dyDescent="0.3">
      <c r="P224633" s="83"/>
    </row>
    <row r="224634" spans="16:16" x14ac:dyDescent="0.3">
      <c r="P224634" s="83"/>
    </row>
    <row r="224635" spans="16:16" x14ac:dyDescent="0.3">
      <c r="P224635" s="83"/>
    </row>
    <row r="224636" spans="16:16" x14ac:dyDescent="0.3">
      <c r="P224636" s="83"/>
    </row>
    <row r="224637" spans="16:16" x14ac:dyDescent="0.3">
      <c r="P224637" s="83"/>
    </row>
    <row r="224638" spans="16:16" x14ac:dyDescent="0.3">
      <c r="P224638" s="83"/>
    </row>
    <row r="224639" spans="16:16" x14ac:dyDescent="0.3">
      <c r="P224639" s="83"/>
    </row>
    <row r="224640" spans="16:16" x14ac:dyDescent="0.3">
      <c r="P224640" s="83"/>
    </row>
    <row r="224641" spans="16:16" x14ac:dyDescent="0.3">
      <c r="P224641" s="83"/>
    </row>
    <row r="224642" spans="16:16" x14ac:dyDescent="0.3">
      <c r="P224642" s="83"/>
    </row>
    <row r="224643" spans="16:16" x14ac:dyDescent="0.3">
      <c r="P224643" s="83"/>
    </row>
    <row r="224644" spans="16:16" x14ac:dyDescent="0.3">
      <c r="P224644" s="83"/>
    </row>
    <row r="224645" spans="16:16" x14ac:dyDescent="0.3">
      <c r="P224645" s="83"/>
    </row>
    <row r="224646" spans="16:16" x14ac:dyDescent="0.3">
      <c r="P224646" s="83"/>
    </row>
    <row r="224647" spans="16:16" x14ac:dyDescent="0.3">
      <c r="P224647" s="83"/>
    </row>
    <row r="224648" spans="16:16" x14ac:dyDescent="0.3">
      <c r="P224648" s="83"/>
    </row>
    <row r="224649" spans="16:16" x14ac:dyDescent="0.3">
      <c r="P224649" s="83"/>
    </row>
    <row r="224650" spans="16:16" x14ac:dyDescent="0.3">
      <c r="P224650" s="83"/>
    </row>
    <row r="224651" spans="16:16" x14ac:dyDescent="0.3">
      <c r="P224651" s="83"/>
    </row>
    <row r="224652" spans="16:16" x14ac:dyDescent="0.3">
      <c r="P224652" s="83"/>
    </row>
    <row r="224653" spans="16:16" x14ac:dyDescent="0.3">
      <c r="P224653" s="83"/>
    </row>
    <row r="224654" spans="16:16" x14ac:dyDescent="0.3">
      <c r="P224654" s="83"/>
    </row>
    <row r="224655" spans="16:16" x14ac:dyDescent="0.3">
      <c r="P224655" s="83"/>
    </row>
    <row r="224656" spans="16:16" x14ac:dyDescent="0.3">
      <c r="P224656" s="83"/>
    </row>
    <row r="224657" spans="16:16" x14ac:dyDescent="0.3">
      <c r="P224657" s="83"/>
    </row>
    <row r="224658" spans="16:16" x14ac:dyDescent="0.3">
      <c r="P224658" s="83"/>
    </row>
    <row r="224659" spans="16:16" x14ac:dyDescent="0.3">
      <c r="P224659" s="83"/>
    </row>
    <row r="224660" spans="16:16" x14ac:dyDescent="0.3">
      <c r="P224660" s="83"/>
    </row>
    <row r="224661" spans="16:16" x14ac:dyDescent="0.3">
      <c r="P224661" s="83"/>
    </row>
    <row r="224662" spans="16:16" x14ac:dyDescent="0.3">
      <c r="P224662" s="83"/>
    </row>
    <row r="224663" spans="16:16" x14ac:dyDescent="0.3">
      <c r="P224663" s="83"/>
    </row>
    <row r="224664" spans="16:16" x14ac:dyDescent="0.3">
      <c r="P224664" s="83"/>
    </row>
    <row r="224665" spans="16:16" x14ac:dyDescent="0.3">
      <c r="P224665" s="83"/>
    </row>
    <row r="224666" spans="16:16" x14ac:dyDescent="0.3">
      <c r="P224666" s="83"/>
    </row>
    <row r="224667" spans="16:16" x14ac:dyDescent="0.3">
      <c r="P224667" s="83"/>
    </row>
    <row r="224668" spans="16:16" x14ac:dyDescent="0.3">
      <c r="P224668" s="83"/>
    </row>
    <row r="224669" spans="16:16" x14ac:dyDescent="0.3">
      <c r="P224669" s="83"/>
    </row>
    <row r="224670" spans="16:16" x14ac:dyDescent="0.3">
      <c r="P224670" s="83"/>
    </row>
    <row r="224671" spans="16:16" x14ac:dyDescent="0.3">
      <c r="P224671" s="83"/>
    </row>
    <row r="224672" spans="16:16" x14ac:dyDescent="0.3">
      <c r="P224672" s="83"/>
    </row>
    <row r="224673" spans="16:16" x14ac:dyDescent="0.3">
      <c r="P224673" s="83"/>
    </row>
    <row r="224674" spans="16:16" x14ac:dyDescent="0.3">
      <c r="P224674" s="83"/>
    </row>
    <row r="224675" spans="16:16" x14ac:dyDescent="0.3">
      <c r="P224675" s="83"/>
    </row>
    <row r="224676" spans="16:16" x14ac:dyDescent="0.3">
      <c r="P224676" s="83"/>
    </row>
    <row r="224677" spans="16:16" x14ac:dyDescent="0.3">
      <c r="P224677" s="83"/>
    </row>
    <row r="224678" spans="16:16" x14ac:dyDescent="0.3">
      <c r="P224678" s="83"/>
    </row>
    <row r="224679" spans="16:16" x14ac:dyDescent="0.3">
      <c r="P224679" s="83"/>
    </row>
    <row r="224680" spans="16:16" x14ac:dyDescent="0.3">
      <c r="P224680" s="83"/>
    </row>
    <row r="224681" spans="16:16" x14ac:dyDescent="0.3">
      <c r="P224681" s="83"/>
    </row>
    <row r="224682" spans="16:16" x14ac:dyDescent="0.3">
      <c r="P224682" s="83"/>
    </row>
    <row r="224683" spans="16:16" x14ac:dyDescent="0.3">
      <c r="P224683" s="83"/>
    </row>
    <row r="224684" spans="16:16" x14ac:dyDescent="0.3">
      <c r="P224684" s="83"/>
    </row>
    <row r="224685" spans="16:16" x14ac:dyDescent="0.3">
      <c r="P224685" s="83"/>
    </row>
    <row r="224686" spans="16:16" x14ac:dyDescent="0.3">
      <c r="P224686" s="83"/>
    </row>
    <row r="224687" spans="16:16" x14ac:dyDescent="0.3">
      <c r="P224687" s="83"/>
    </row>
    <row r="224688" spans="16:16" x14ac:dyDescent="0.3">
      <c r="P224688" s="83"/>
    </row>
    <row r="224689" spans="16:16" x14ac:dyDescent="0.3">
      <c r="P224689" s="83"/>
    </row>
    <row r="224690" spans="16:16" x14ac:dyDescent="0.3">
      <c r="P224690" s="83"/>
    </row>
    <row r="224691" spans="16:16" x14ac:dyDescent="0.3">
      <c r="P224691" s="83"/>
    </row>
    <row r="224692" spans="16:16" x14ac:dyDescent="0.3">
      <c r="P224692" s="83"/>
    </row>
    <row r="224693" spans="16:16" x14ac:dyDescent="0.3">
      <c r="P224693" s="83"/>
    </row>
    <row r="224694" spans="16:16" x14ac:dyDescent="0.3">
      <c r="P224694" s="83"/>
    </row>
    <row r="224695" spans="16:16" x14ac:dyDescent="0.3">
      <c r="P224695" s="83"/>
    </row>
    <row r="224696" spans="16:16" x14ac:dyDescent="0.3">
      <c r="P224696" s="83"/>
    </row>
    <row r="224697" spans="16:16" x14ac:dyDescent="0.3">
      <c r="P224697" s="83"/>
    </row>
    <row r="224698" spans="16:16" x14ac:dyDescent="0.3">
      <c r="P224698" s="83"/>
    </row>
    <row r="224699" spans="16:16" x14ac:dyDescent="0.3">
      <c r="P224699" s="83"/>
    </row>
    <row r="224700" spans="16:16" x14ac:dyDescent="0.3">
      <c r="P224700" s="83"/>
    </row>
    <row r="224701" spans="16:16" x14ac:dyDescent="0.3">
      <c r="P224701" s="83"/>
    </row>
    <row r="224702" spans="16:16" x14ac:dyDescent="0.3">
      <c r="P224702" s="83"/>
    </row>
    <row r="224703" spans="16:16" x14ac:dyDescent="0.3">
      <c r="P224703" s="83"/>
    </row>
    <row r="224704" spans="16:16" x14ac:dyDescent="0.3">
      <c r="P224704" s="83"/>
    </row>
    <row r="224705" spans="16:16" x14ac:dyDescent="0.3">
      <c r="P224705" s="83"/>
    </row>
    <row r="224706" spans="16:16" x14ac:dyDescent="0.3">
      <c r="P224706" s="83"/>
    </row>
    <row r="224707" spans="16:16" x14ac:dyDescent="0.3">
      <c r="P224707" s="83"/>
    </row>
    <row r="224708" spans="16:16" x14ac:dyDescent="0.3">
      <c r="P224708" s="83"/>
    </row>
    <row r="224709" spans="16:16" x14ac:dyDescent="0.3">
      <c r="P224709" s="83"/>
    </row>
    <row r="224710" spans="16:16" x14ac:dyDescent="0.3">
      <c r="P224710" s="83"/>
    </row>
    <row r="224711" spans="16:16" x14ac:dyDescent="0.3">
      <c r="P224711" s="83"/>
    </row>
    <row r="224712" spans="16:16" x14ac:dyDescent="0.3">
      <c r="P224712" s="83"/>
    </row>
    <row r="224713" spans="16:16" x14ac:dyDescent="0.3">
      <c r="P224713" s="83"/>
    </row>
    <row r="224714" spans="16:16" x14ac:dyDescent="0.3">
      <c r="P224714" s="83"/>
    </row>
    <row r="224715" spans="16:16" x14ac:dyDescent="0.3">
      <c r="P224715" s="83"/>
    </row>
    <row r="224716" spans="16:16" x14ac:dyDescent="0.3">
      <c r="P224716" s="83"/>
    </row>
    <row r="224717" spans="16:16" x14ac:dyDescent="0.3">
      <c r="P224717" s="83"/>
    </row>
    <row r="224718" spans="16:16" x14ac:dyDescent="0.3">
      <c r="P224718" s="83"/>
    </row>
    <row r="224719" spans="16:16" x14ac:dyDescent="0.3">
      <c r="P224719" s="83"/>
    </row>
    <row r="224720" spans="16:16" x14ac:dyDescent="0.3">
      <c r="P224720" s="83"/>
    </row>
    <row r="224721" spans="16:16" x14ac:dyDescent="0.3">
      <c r="P224721" s="83"/>
    </row>
    <row r="224722" spans="16:16" x14ac:dyDescent="0.3">
      <c r="P224722" s="83"/>
    </row>
    <row r="224723" spans="16:16" x14ac:dyDescent="0.3">
      <c r="P224723" s="83"/>
    </row>
    <row r="224724" spans="16:16" x14ac:dyDescent="0.3">
      <c r="P224724" s="83"/>
    </row>
    <row r="224725" spans="16:16" x14ac:dyDescent="0.3">
      <c r="P224725" s="83"/>
    </row>
    <row r="224726" spans="16:16" x14ac:dyDescent="0.3">
      <c r="P224726" s="83"/>
    </row>
    <row r="224727" spans="16:16" x14ac:dyDescent="0.3">
      <c r="P224727" s="83"/>
    </row>
    <row r="224728" spans="16:16" x14ac:dyDescent="0.3">
      <c r="P224728" s="83"/>
    </row>
    <row r="224729" spans="16:16" x14ac:dyDescent="0.3">
      <c r="P224729" s="83"/>
    </row>
    <row r="224730" spans="16:16" x14ac:dyDescent="0.3">
      <c r="P224730" s="83"/>
    </row>
    <row r="224731" spans="16:16" x14ac:dyDescent="0.3">
      <c r="P224731" s="83"/>
    </row>
    <row r="224732" spans="16:16" x14ac:dyDescent="0.3">
      <c r="P224732" s="83"/>
    </row>
    <row r="224733" spans="16:16" x14ac:dyDescent="0.3">
      <c r="P224733" s="83"/>
    </row>
    <row r="224734" spans="16:16" x14ac:dyDescent="0.3">
      <c r="P224734" s="83"/>
    </row>
    <row r="224735" spans="16:16" x14ac:dyDescent="0.3">
      <c r="P224735" s="83"/>
    </row>
    <row r="224736" spans="16:16" x14ac:dyDescent="0.3">
      <c r="P224736" s="83"/>
    </row>
    <row r="224737" spans="16:16" x14ac:dyDescent="0.3">
      <c r="P224737" s="83"/>
    </row>
    <row r="224738" spans="16:16" x14ac:dyDescent="0.3">
      <c r="P224738" s="83"/>
    </row>
    <row r="224739" spans="16:16" x14ac:dyDescent="0.3">
      <c r="P224739" s="83"/>
    </row>
    <row r="224740" spans="16:16" x14ac:dyDescent="0.3">
      <c r="P224740" s="83"/>
    </row>
    <row r="224741" spans="16:16" x14ac:dyDescent="0.3">
      <c r="P224741" s="83"/>
    </row>
    <row r="224742" spans="16:16" x14ac:dyDescent="0.3">
      <c r="P224742" s="83"/>
    </row>
    <row r="224743" spans="16:16" x14ac:dyDescent="0.3">
      <c r="P224743" s="83"/>
    </row>
    <row r="224744" spans="16:16" x14ac:dyDescent="0.3">
      <c r="P224744" s="83"/>
    </row>
    <row r="224745" spans="16:16" x14ac:dyDescent="0.3">
      <c r="P224745" s="83"/>
    </row>
    <row r="224746" spans="16:16" x14ac:dyDescent="0.3">
      <c r="P224746" s="83"/>
    </row>
    <row r="224747" spans="16:16" x14ac:dyDescent="0.3">
      <c r="P224747" s="83"/>
    </row>
    <row r="224748" spans="16:16" x14ac:dyDescent="0.3">
      <c r="P224748" s="83"/>
    </row>
    <row r="224749" spans="16:16" x14ac:dyDescent="0.3">
      <c r="P224749" s="83"/>
    </row>
    <row r="224750" spans="16:16" x14ac:dyDescent="0.3">
      <c r="P224750" s="83"/>
    </row>
    <row r="224751" spans="16:16" x14ac:dyDescent="0.3">
      <c r="P224751" s="83"/>
    </row>
    <row r="224752" spans="16:16" x14ac:dyDescent="0.3">
      <c r="P224752" s="83"/>
    </row>
    <row r="224753" spans="16:16" x14ac:dyDescent="0.3">
      <c r="P224753" s="83"/>
    </row>
    <row r="224754" spans="16:16" x14ac:dyDescent="0.3">
      <c r="P224754" s="83"/>
    </row>
    <row r="224755" spans="16:16" x14ac:dyDescent="0.3">
      <c r="P224755" s="83"/>
    </row>
    <row r="224756" spans="16:16" x14ac:dyDescent="0.3">
      <c r="P224756" s="83"/>
    </row>
    <row r="224757" spans="16:16" x14ac:dyDescent="0.3">
      <c r="P224757" s="83"/>
    </row>
    <row r="224758" spans="16:16" x14ac:dyDescent="0.3">
      <c r="P224758" s="83"/>
    </row>
    <row r="224759" spans="16:16" x14ac:dyDescent="0.3">
      <c r="P224759" s="83"/>
    </row>
    <row r="224760" spans="16:16" x14ac:dyDescent="0.3">
      <c r="P224760" s="83"/>
    </row>
    <row r="224761" spans="16:16" x14ac:dyDescent="0.3">
      <c r="P224761" s="83"/>
    </row>
    <row r="224762" spans="16:16" x14ac:dyDescent="0.3">
      <c r="P224762" s="83"/>
    </row>
    <row r="224763" spans="16:16" x14ac:dyDescent="0.3">
      <c r="P224763" s="83"/>
    </row>
    <row r="224764" spans="16:16" x14ac:dyDescent="0.3">
      <c r="P224764" s="83"/>
    </row>
    <row r="224765" spans="16:16" x14ac:dyDescent="0.3">
      <c r="P224765" s="83"/>
    </row>
    <row r="224766" spans="16:16" x14ac:dyDescent="0.3">
      <c r="P224766" s="83"/>
    </row>
    <row r="224767" spans="16:16" x14ac:dyDescent="0.3">
      <c r="P224767" s="83"/>
    </row>
    <row r="224768" spans="16:16" x14ac:dyDescent="0.3">
      <c r="P224768" s="83"/>
    </row>
    <row r="224769" spans="16:16" x14ac:dyDescent="0.3">
      <c r="P224769" s="83"/>
    </row>
    <row r="224770" spans="16:16" x14ac:dyDescent="0.3">
      <c r="P224770" s="83"/>
    </row>
    <row r="224771" spans="16:16" x14ac:dyDescent="0.3">
      <c r="P224771" s="83"/>
    </row>
    <row r="224772" spans="16:16" x14ac:dyDescent="0.3">
      <c r="P224772" s="83"/>
    </row>
    <row r="224773" spans="16:16" x14ac:dyDescent="0.3">
      <c r="P224773" s="83"/>
    </row>
    <row r="224774" spans="16:16" x14ac:dyDescent="0.3">
      <c r="P224774" s="83"/>
    </row>
    <row r="224775" spans="16:16" x14ac:dyDescent="0.3">
      <c r="P224775" s="83"/>
    </row>
    <row r="224776" spans="16:16" x14ac:dyDescent="0.3">
      <c r="P224776" s="83"/>
    </row>
    <row r="224777" spans="16:16" x14ac:dyDescent="0.3">
      <c r="P224777" s="83"/>
    </row>
    <row r="224778" spans="16:16" x14ac:dyDescent="0.3">
      <c r="P224778" s="83"/>
    </row>
    <row r="224779" spans="16:16" x14ac:dyDescent="0.3">
      <c r="P224779" s="83"/>
    </row>
    <row r="224780" spans="16:16" x14ac:dyDescent="0.3">
      <c r="P224780" s="83"/>
    </row>
    <row r="224781" spans="16:16" x14ac:dyDescent="0.3">
      <c r="P224781" s="83"/>
    </row>
    <row r="224782" spans="16:16" x14ac:dyDescent="0.3">
      <c r="P224782" s="83"/>
    </row>
    <row r="224783" spans="16:16" x14ac:dyDescent="0.3">
      <c r="P224783" s="83"/>
    </row>
    <row r="224784" spans="16:16" x14ac:dyDescent="0.3">
      <c r="P224784" s="83"/>
    </row>
    <row r="224785" spans="16:16" x14ac:dyDescent="0.3">
      <c r="P224785" s="83"/>
    </row>
    <row r="224786" spans="16:16" x14ac:dyDescent="0.3">
      <c r="P224786" s="83"/>
    </row>
    <row r="224787" spans="16:16" x14ac:dyDescent="0.3">
      <c r="P224787" s="83"/>
    </row>
    <row r="224788" spans="16:16" x14ac:dyDescent="0.3">
      <c r="P224788" s="83"/>
    </row>
    <row r="224789" spans="16:16" x14ac:dyDescent="0.3">
      <c r="P224789" s="83"/>
    </row>
    <row r="224790" spans="16:16" x14ac:dyDescent="0.3">
      <c r="P224790" s="83"/>
    </row>
    <row r="224791" spans="16:16" x14ac:dyDescent="0.3">
      <c r="P224791" s="83"/>
    </row>
    <row r="224792" spans="16:16" x14ac:dyDescent="0.3">
      <c r="P224792" s="83"/>
    </row>
    <row r="224793" spans="16:16" x14ac:dyDescent="0.3">
      <c r="P224793" s="83"/>
    </row>
    <row r="224794" spans="16:16" x14ac:dyDescent="0.3">
      <c r="P224794" s="83"/>
    </row>
    <row r="224795" spans="16:16" x14ac:dyDescent="0.3">
      <c r="P224795" s="83"/>
    </row>
    <row r="224796" spans="16:16" x14ac:dyDescent="0.3">
      <c r="P224796" s="83"/>
    </row>
    <row r="224797" spans="16:16" x14ac:dyDescent="0.3">
      <c r="P224797" s="83"/>
    </row>
    <row r="224798" spans="16:16" x14ac:dyDescent="0.3">
      <c r="P224798" s="83"/>
    </row>
    <row r="224799" spans="16:16" x14ac:dyDescent="0.3">
      <c r="P224799" s="83"/>
    </row>
    <row r="224800" spans="16:16" x14ac:dyDescent="0.3">
      <c r="P224800" s="83"/>
    </row>
    <row r="224801" spans="16:16" x14ac:dyDescent="0.3">
      <c r="P224801" s="83"/>
    </row>
    <row r="224802" spans="16:16" x14ac:dyDescent="0.3">
      <c r="P224802" s="83"/>
    </row>
    <row r="224803" spans="16:16" x14ac:dyDescent="0.3">
      <c r="P224803" s="83"/>
    </row>
    <row r="224804" spans="16:16" x14ac:dyDescent="0.3">
      <c r="P224804" s="83"/>
    </row>
    <row r="224805" spans="16:16" x14ac:dyDescent="0.3">
      <c r="P224805" s="83"/>
    </row>
    <row r="224806" spans="16:16" x14ac:dyDescent="0.3">
      <c r="P224806" s="83"/>
    </row>
    <row r="224807" spans="16:16" x14ac:dyDescent="0.3">
      <c r="P224807" s="83"/>
    </row>
    <row r="224808" spans="16:16" x14ac:dyDescent="0.3">
      <c r="P224808" s="83"/>
    </row>
    <row r="224809" spans="16:16" x14ac:dyDescent="0.3">
      <c r="P224809" s="83"/>
    </row>
    <row r="224810" spans="16:16" x14ac:dyDescent="0.3">
      <c r="P224810" s="83"/>
    </row>
    <row r="224811" spans="16:16" x14ac:dyDescent="0.3">
      <c r="P224811" s="83"/>
    </row>
    <row r="224812" spans="16:16" x14ac:dyDescent="0.3">
      <c r="P224812" s="83"/>
    </row>
    <row r="224813" spans="16:16" x14ac:dyDescent="0.3">
      <c r="P224813" s="83"/>
    </row>
    <row r="224814" spans="16:16" x14ac:dyDescent="0.3">
      <c r="P224814" s="83"/>
    </row>
    <row r="224815" spans="16:16" x14ac:dyDescent="0.3">
      <c r="P224815" s="83"/>
    </row>
    <row r="224816" spans="16:16" x14ac:dyDescent="0.3">
      <c r="P224816" s="83"/>
    </row>
    <row r="224817" spans="16:16" x14ac:dyDescent="0.3">
      <c r="P224817" s="83"/>
    </row>
    <row r="224818" spans="16:16" x14ac:dyDescent="0.3">
      <c r="P224818" s="83"/>
    </row>
    <row r="224819" spans="16:16" x14ac:dyDescent="0.3">
      <c r="P224819" s="83"/>
    </row>
    <row r="224820" spans="16:16" x14ac:dyDescent="0.3">
      <c r="P224820" s="83"/>
    </row>
    <row r="224821" spans="16:16" x14ac:dyDescent="0.3">
      <c r="P224821" s="83"/>
    </row>
    <row r="224822" spans="16:16" x14ac:dyDescent="0.3">
      <c r="P224822" s="83"/>
    </row>
    <row r="224823" spans="16:16" x14ac:dyDescent="0.3">
      <c r="P224823" s="83"/>
    </row>
    <row r="224824" spans="16:16" x14ac:dyDescent="0.3">
      <c r="P224824" s="83"/>
    </row>
    <row r="224825" spans="16:16" x14ac:dyDescent="0.3">
      <c r="P224825" s="83"/>
    </row>
    <row r="224826" spans="16:16" x14ac:dyDescent="0.3">
      <c r="P224826" s="83"/>
    </row>
    <row r="224827" spans="16:16" x14ac:dyDescent="0.3">
      <c r="P224827" s="83"/>
    </row>
    <row r="224828" spans="16:16" x14ac:dyDescent="0.3">
      <c r="P224828" s="83"/>
    </row>
    <row r="224829" spans="16:16" x14ac:dyDescent="0.3">
      <c r="P224829" s="83"/>
    </row>
    <row r="224830" spans="16:16" x14ac:dyDescent="0.3">
      <c r="P224830" s="83"/>
    </row>
    <row r="224831" spans="16:16" x14ac:dyDescent="0.3">
      <c r="P224831" s="83"/>
    </row>
    <row r="224832" spans="16:16" x14ac:dyDescent="0.3">
      <c r="P224832" s="83"/>
    </row>
    <row r="224833" spans="16:16" x14ac:dyDescent="0.3">
      <c r="P224833" s="83"/>
    </row>
    <row r="224834" spans="16:16" x14ac:dyDescent="0.3">
      <c r="P224834" s="83"/>
    </row>
    <row r="224835" spans="16:16" x14ac:dyDescent="0.3">
      <c r="P224835" s="83"/>
    </row>
    <row r="224836" spans="16:16" x14ac:dyDescent="0.3">
      <c r="P224836" s="83"/>
    </row>
    <row r="224837" spans="16:16" x14ac:dyDescent="0.3">
      <c r="P224837" s="83"/>
    </row>
    <row r="224838" spans="16:16" x14ac:dyDescent="0.3">
      <c r="P224838" s="83"/>
    </row>
    <row r="224839" spans="16:16" x14ac:dyDescent="0.3">
      <c r="P224839" s="83"/>
    </row>
    <row r="224840" spans="16:16" x14ac:dyDescent="0.3">
      <c r="P224840" s="83"/>
    </row>
    <row r="224841" spans="16:16" x14ac:dyDescent="0.3">
      <c r="P224841" s="83"/>
    </row>
    <row r="224842" spans="16:16" x14ac:dyDescent="0.3">
      <c r="P224842" s="83"/>
    </row>
    <row r="224843" spans="16:16" x14ac:dyDescent="0.3">
      <c r="P224843" s="83"/>
    </row>
    <row r="224844" spans="16:16" x14ac:dyDescent="0.3">
      <c r="P224844" s="83"/>
    </row>
    <row r="224845" spans="16:16" x14ac:dyDescent="0.3">
      <c r="P224845" s="83"/>
    </row>
    <row r="224846" spans="16:16" x14ac:dyDescent="0.3">
      <c r="P224846" s="83"/>
    </row>
    <row r="224847" spans="16:16" x14ac:dyDescent="0.3">
      <c r="P224847" s="83"/>
    </row>
    <row r="224848" spans="16:16" x14ac:dyDescent="0.3">
      <c r="P224848" s="83"/>
    </row>
    <row r="224849" spans="16:16" x14ac:dyDescent="0.3">
      <c r="P224849" s="83"/>
    </row>
    <row r="224850" spans="16:16" x14ac:dyDescent="0.3">
      <c r="P224850" s="83"/>
    </row>
    <row r="224851" spans="16:16" x14ac:dyDescent="0.3">
      <c r="P224851" s="83"/>
    </row>
    <row r="224852" spans="16:16" x14ac:dyDescent="0.3">
      <c r="P224852" s="83"/>
    </row>
    <row r="224853" spans="16:16" x14ac:dyDescent="0.3">
      <c r="P224853" s="83"/>
    </row>
    <row r="224854" spans="16:16" x14ac:dyDescent="0.3">
      <c r="P224854" s="83"/>
    </row>
    <row r="224855" spans="16:16" x14ac:dyDescent="0.3">
      <c r="P224855" s="83"/>
    </row>
    <row r="224856" spans="16:16" x14ac:dyDescent="0.3">
      <c r="P224856" s="83"/>
    </row>
    <row r="224857" spans="16:16" x14ac:dyDescent="0.3">
      <c r="P224857" s="83"/>
    </row>
    <row r="224858" spans="16:16" x14ac:dyDescent="0.3">
      <c r="P224858" s="83"/>
    </row>
    <row r="224859" spans="16:16" x14ac:dyDescent="0.3">
      <c r="P224859" s="83"/>
    </row>
    <row r="224860" spans="16:16" x14ac:dyDescent="0.3">
      <c r="P224860" s="83"/>
    </row>
    <row r="224861" spans="16:16" x14ac:dyDescent="0.3">
      <c r="P224861" s="83"/>
    </row>
    <row r="224862" spans="16:16" x14ac:dyDescent="0.3">
      <c r="P224862" s="83"/>
    </row>
    <row r="224863" spans="16:16" x14ac:dyDescent="0.3">
      <c r="P224863" s="83"/>
    </row>
    <row r="224864" spans="16:16" x14ac:dyDescent="0.3">
      <c r="P224864" s="83"/>
    </row>
    <row r="224865" spans="16:16" x14ac:dyDescent="0.3">
      <c r="P224865" s="83"/>
    </row>
    <row r="224866" spans="16:16" x14ac:dyDescent="0.3">
      <c r="P224866" s="83"/>
    </row>
    <row r="224867" spans="16:16" x14ac:dyDescent="0.3">
      <c r="P224867" s="83"/>
    </row>
    <row r="224868" spans="16:16" x14ac:dyDescent="0.3">
      <c r="P224868" s="83"/>
    </row>
    <row r="224869" spans="16:16" x14ac:dyDescent="0.3">
      <c r="P224869" s="83"/>
    </row>
    <row r="224870" spans="16:16" x14ac:dyDescent="0.3">
      <c r="P224870" s="83"/>
    </row>
    <row r="224871" spans="16:16" x14ac:dyDescent="0.3">
      <c r="P224871" s="83"/>
    </row>
    <row r="224872" spans="16:16" x14ac:dyDescent="0.3">
      <c r="P224872" s="83"/>
    </row>
    <row r="224873" spans="16:16" x14ac:dyDescent="0.3">
      <c r="P224873" s="83"/>
    </row>
    <row r="224874" spans="16:16" x14ac:dyDescent="0.3">
      <c r="P224874" s="83"/>
    </row>
    <row r="224875" spans="16:16" x14ac:dyDescent="0.3">
      <c r="P224875" s="83"/>
    </row>
    <row r="224876" spans="16:16" x14ac:dyDescent="0.3">
      <c r="P224876" s="83"/>
    </row>
    <row r="224877" spans="16:16" x14ac:dyDescent="0.3">
      <c r="P224877" s="83"/>
    </row>
    <row r="224878" spans="16:16" x14ac:dyDescent="0.3">
      <c r="P224878" s="83"/>
    </row>
    <row r="224879" spans="16:16" x14ac:dyDescent="0.3">
      <c r="P224879" s="83"/>
    </row>
    <row r="224880" spans="16:16" x14ac:dyDescent="0.3">
      <c r="P224880" s="83"/>
    </row>
    <row r="224881" spans="16:16" x14ac:dyDescent="0.3">
      <c r="P224881" s="83"/>
    </row>
    <row r="224882" spans="16:16" x14ac:dyDescent="0.3">
      <c r="P224882" s="83"/>
    </row>
    <row r="224883" spans="16:16" x14ac:dyDescent="0.3">
      <c r="P224883" s="83"/>
    </row>
    <row r="224884" spans="16:16" x14ac:dyDescent="0.3">
      <c r="P224884" s="83"/>
    </row>
    <row r="224885" spans="16:16" x14ac:dyDescent="0.3">
      <c r="P224885" s="83"/>
    </row>
    <row r="224886" spans="16:16" x14ac:dyDescent="0.3">
      <c r="P224886" s="83"/>
    </row>
    <row r="224887" spans="16:16" x14ac:dyDescent="0.3">
      <c r="P224887" s="83"/>
    </row>
    <row r="224888" spans="16:16" x14ac:dyDescent="0.3">
      <c r="P224888" s="83"/>
    </row>
    <row r="224889" spans="16:16" x14ac:dyDescent="0.3">
      <c r="P224889" s="83"/>
    </row>
    <row r="224890" spans="16:16" x14ac:dyDescent="0.3">
      <c r="P224890" s="83"/>
    </row>
    <row r="224891" spans="16:16" x14ac:dyDescent="0.3">
      <c r="P224891" s="83"/>
    </row>
    <row r="224892" spans="16:16" x14ac:dyDescent="0.3">
      <c r="P224892" s="83"/>
    </row>
    <row r="224893" spans="16:16" x14ac:dyDescent="0.3">
      <c r="P224893" s="83"/>
    </row>
    <row r="224894" spans="16:16" x14ac:dyDescent="0.3">
      <c r="P224894" s="83"/>
    </row>
    <row r="224895" spans="16:16" x14ac:dyDescent="0.3">
      <c r="P224895" s="83"/>
    </row>
    <row r="224896" spans="16:16" x14ac:dyDescent="0.3">
      <c r="P224896" s="83"/>
    </row>
    <row r="224897" spans="16:16" x14ac:dyDescent="0.3">
      <c r="P224897" s="83"/>
    </row>
    <row r="224898" spans="16:16" x14ac:dyDescent="0.3">
      <c r="P224898" s="83"/>
    </row>
    <row r="224899" spans="16:16" x14ac:dyDescent="0.3">
      <c r="P224899" s="83"/>
    </row>
    <row r="224900" spans="16:16" x14ac:dyDescent="0.3">
      <c r="P224900" s="83"/>
    </row>
    <row r="224901" spans="16:16" x14ac:dyDescent="0.3">
      <c r="P224901" s="83"/>
    </row>
    <row r="224902" spans="16:16" x14ac:dyDescent="0.3">
      <c r="P224902" s="83"/>
    </row>
    <row r="224903" spans="16:16" x14ac:dyDescent="0.3">
      <c r="P224903" s="83"/>
    </row>
    <row r="224904" spans="16:16" x14ac:dyDescent="0.3">
      <c r="P224904" s="83"/>
    </row>
    <row r="224905" spans="16:16" x14ac:dyDescent="0.3">
      <c r="P224905" s="83"/>
    </row>
    <row r="224906" spans="16:16" x14ac:dyDescent="0.3">
      <c r="P224906" s="83"/>
    </row>
    <row r="224907" spans="16:16" x14ac:dyDescent="0.3">
      <c r="P224907" s="83"/>
    </row>
    <row r="224908" spans="16:16" x14ac:dyDescent="0.3">
      <c r="P224908" s="83"/>
    </row>
    <row r="224909" spans="16:16" x14ac:dyDescent="0.3">
      <c r="P224909" s="83"/>
    </row>
    <row r="224910" spans="16:16" x14ac:dyDescent="0.3">
      <c r="P224910" s="83"/>
    </row>
    <row r="224911" spans="16:16" x14ac:dyDescent="0.3">
      <c r="P224911" s="83"/>
    </row>
    <row r="224912" spans="16:16" x14ac:dyDescent="0.3">
      <c r="P224912" s="83"/>
    </row>
    <row r="224913" spans="16:16" x14ac:dyDescent="0.3">
      <c r="P224913" s="83"/>
    </row>
    <row r="224914" spans="16:16" x14ac:dyDescent="0.3">
      <c r="P224914" s="83"/>
    </row>
    <row r="224915" spans="16:16" x14ac:dyDescent="0.3">
      <c r="P224915" s="83"/>
    </row>
    <row r="224916" spans="16:16" x14ac:dyDescent="0.3">
      <c r="P224916" s="83"/>
    </row>
    <row r="224917" spans="16:16" x14ac:dyDescent="0.3">
      <c r="P224917" s="83"/>
    </row>
    <row r="224918" spans="16:16" x14ac:dyDescent="0.3">
      <c r="P224918" s="83"/>
    </row>
    <row r="224919" spans="16:16" x14ac:dyDescent="0.3">
      <c r="P224919" s="83"/>
    </row>
    <row r="224920" spans="16:16" x14ac:dyDescent="0.3">
      <c r="P224920" s="83"/>
    </row>
    <row r="224921" spans="16:16" x14ac:dyDescent="0.3">
      <c r="P224921" s="83"/>
    </row>
    <row r="224922" spans="16:16" x14ac:dyDescent="0.3">
      <c r="P224922" s="83"/>
    </row>
    <row r="224923" spans="16:16" x14ac:dyDescent="0.3">
      <c r="P224923" s="83"/>
    </row>
    <row r="224924" spans="16:16" x14ac:dyDescent="0.3">
      <c r="P224924" s="83"/>
    </row>
    <row r="224925" spans="16:16" x14ac:dyDescent="0.3">
      <c r="P224925" s="83"/>
    </row>
    <row r="224926" spans="16:16" x14ac:dyDescent="0.3">
      <c r="P224926" s="83"/>
    </row>
    <row r="224927" spans="16:16" x14ac:dyDescent="0.3">
      <c r="P224927" s="83"/>
    </row>
    <row r="224928" spans="16:16" x14ac:dyDescent="0.3">
      <c r="P224928" s="83"/>
    </row>
    <row r="224929" spans="16:16" x14ac:dyDescent="0.3">
      <c r="P224929" s="83"/>
    </row>
    <row r="224930" spans="16:16" x14ac:dyDescent="0.3">
      <c r="P224930" s="83"/>
    </row>
    <row r="224931" spans="16:16" x14ac:dyDescent="0.3">
      <c r="P224931" s="83"/>
    </row>
    <row r="224932" spans="16:16" x14ac:dyDescent="0.3">
      <c r="P224932" s="83"/>
    </row>
    <row r="224933" spans="16:16" x14ac:dyDescent="0.3">
      <c r="P224933" s="83"/>
    </row>
    <row r="224934" spans="16:16" x14ac:dyDescent="0.3">
      <c r="P224934" s="83"/>
    </row>
    <row r="224935" spans="16:16" x14ac:dyDescent="0.3">
      <c r="P224935" s="83"/>
    </row>
    <row r="224936" spans="16:16" x14ac:dyDescent="0.3">
      <c r="P224936" s="83"/>
    </row>
    <row r="224937" spans="16:16" x14ac:dyDescent="0.3">
      <c r="P224937" s="83"/>
    </row>
    <row r="224938" spans="16:16" x14ac:dyDescent="0.3">
      <c r="P224938" s="83"/>
    </row>
    <row r="224939" spans="16:16" x14ac:dyDescent="0.3">
      <c r="P224939" s="83"/>
    </row>
    <row r="224940" spans="16:16" x14ac:dyDescent="0.3">
      <c r="P224940" s="83"/>
    </row>
    <row r="224941" spans="16:16" x14ac:dyDescent="0.3">
      <c r="P224941" s="83"/>
    </row>
    <row r="224942" spans="16:16" x14ac:dyDescent="0.3">
      <c r="P224942" s="83"/>
    </row>
    <row r="224943" spans="16:16" x14ac:dyDescent="0.3">
      <c r="P224943" s="83"/>
    </row>
    <row r="224944" spans="16:16" x14ac:dyDescent="0.3">
      <c r="P224944" s="83"/>
    </row>
    <row r="224945" spans="16:16" x14ac:dyDescent="0.3">
      <c r="P224945" s="83"/>
    </row>
    <row r="224946" spans="16:16" x14ac:dyDescent="0.3">
      <c r="P224946" s="83"/>
    </row>
    <row r="224947" spans="16:16" x14ac:dyDescent="0.3">
      <c r="P224947" s="83"/>
    </row>
    <row r="224948" spans="16:16" x14ac:dyDescent="0.3">
      <c r="P224948" s="83"/>
    </row>
    <row r="224949" spans="16:16" x14ac:dyDescent="0.3">
      <c r="P224949" s="83"/>
    </row>
    <row r="224950" spans="16:16" x14ac:dyDescent="0.3">
      <c r="P224950" s="83"/>
    </row>
    <row r="224951" spans="16:16" x14ac:dyDescent="0.3">
      <c r="P224951" s="83"/>
    </row>
    <row r="224952" spans="16:16" x14ac:dyDescent="0.3">
      <c r="P224952" s="83"/>
    </row>
    <row r="224953" spans="16:16" x14ac:dyDescent="0.3">
      <c r="P224953" s="83"/>
    </row>
    <row r="224954" spans="16:16" x14ac:dyDescent="0.3">
      <c r="P224954" s="83"/>
    </row>
    <row r="224955" spans="16:16" x14ac:dyDescent="0.3">
      <c r="P224955" s="83"/>
    </row>
    <row r="224956" spans="16:16" x14ac:dyDescent="0.3">
      <c r="P224956" s="83"/>
    </row>
    <row r="224957" spans="16:16" x14ac:dyDescent="0.3">
      <c r="P224957" s="83"/>
    </row>
    <row r="224958" spans="16:16" x14ac:dyDescent="0.3">
      <c r="P224958" s="83"/>
    </row>
    <row r="224959" spans="16:16" x14ac:dyDescent="0.3">
      <c r="P224959" s="83"/>
    </row>
    <row r="224960" spans="16:16" x14ac:dyDescent="0.3">
      <c r="P224960" s="83"/>
    </row>
    <row r="224961" spans="16:16" x14ac:dyDescent="0.3">
      <c r="P224961" s="83"/>
    </row>
    <row r="224962" spans="16:16" x14ac:dyDescent="0.3">
      <c r="P224962" s="83"/>
    </row>
    <row r="224963" spans="16:16" x14ac:dyDescent="0.3">
      <c r="P224963" s="83"/>
    </row>
    <row r="224964" spans="16:16" x14ac:dyDescent="0.3">
      <c r="P224964" s="83"/>
    </row>
    <row r="224965" spans="16:16" x14ac:dyDescent="0.3">
      <c r="P224965" s="83"/>
    </row>
    <row r="224966" spans="16:16" x14ac:dyDescent="0.3">
      <c r="P224966" s="83"/>
    </row>
    <row r="224967" spans="16:16" x14ac:dyDescent="0.3">
      <c r="P224967" s="83"/>
    </row>
    <row r="224968" spans="16:16" x14ac:dyDescent="0.3">
      <c r="P224968" s="83"/>
    </row>
    <row r="224969" spans="16:16" x14ac:dyDescent="0.3">
      <c r="P224969" s="83"/>
    </row>
    <row r="224970" spans="16:16" x14ac:dyDescent="0.3">
      <c r="P224970" s="83"/>
    </row>
    <row r="224971" spans="16:16" x14ac:dyDescent="0.3">
      <c r="P224971" s="83"/>
    </row>
    <row r="224972" spans="16:16" x14ac:dyDescent="0.3">
      <c r="P224972" s="83"/>
    </row>
    <row r="224973" spans="16:16" x14ac:dyDescent="0.3">
      <c r="P224973" s="83"/>
    </row>
    <row r="224974" spans="16:16" x14ac:dyDescent="0.3">
      <c r="P224974" s="83"/>
    </row>
    <row r="224975" spans="16:16" x14ac:dyDescent="0.3">
      <c r="P224975" s="83"/>
    </row>
    <row r="224976" spans="16:16" x14ac:dyDescent="0.3">
      <c r="P224976" s="83"/>
    </row>
    <row r="224977" spans="16:16" x14ac:dyDescent="0.3">
      <c r="P224977" s="83"/>
    </row>
    <row r="224978" spans="16:16" x14ac:dyDescent="0.3">
      <c r="P224978" s="83"/>
    </row>
    <row r="224979" spans="16:16" x14ac:dyDescent="0.3">
      <c r="P224979" s="83"/>
    </row>
    <row r="224980" spans="16:16" x14ac:dyDescent="0.3">
      <c r="P224980" s="83"/>
    </row>
    <row r="224981" spans="16:16" x14ac:dyDescent="0.3">
      <c r="P224981" s="83"/>
    </row>
    <row r="224982" spans="16:16" x14ac:dyDescent="0.3">
      <c r="P224982" s="83"/>
    </row>
    <row r="224983" spans="16:16" x14ac:dyDescent="0.3">
      <c r="P224983" s="83"/>
    </row>
    <row r="224984" spans="16:16" x14ac:dyDescent="0.3">
      <c r="P224984" s="83"/>
    </row>
    <row r="224985" spans="16:16" x14ac:dyDescent="0.3">
      <c r="P224985" s="83"/>
    </row>
    <row r="224986" spans="16:16" x14ac:dyDescent="0.3">
      <c r="P224986" s="83"/>
    </row>
    <row r="224987" spans="16:16" x14ac:dyDescent="0.3">
      <c r="P224987" s="83"/>
    </row>
    <row r="224988" spans="16:16" x14ac:dyDescent="0.3">
      <c r="P224988" s="83"/>
    </row>
    <row r="224989" spans="16:16" x14ac:dyDescent="0.3">
      <c r="P224989" s="83"/>
    </row>
    <row r="224990" spans="16:16" x14ac:dyDescent="0.3">
      <c r="P224990" s="83"/>
    </row>
    <row r="224991" spans="16:16" x14ac:dyDescent="0.3">
      <c r="P224991" s="83"/>
    </row>
    <row r="224992" spans="16:16" x14ac:dyDescent="0.3">
      <c r="P224992" s="83"/>
    </row>
    <row r="224993" spans="16:16" x14ac:dyDescent="0.3">
      <c r="P224993" s="83"/>
    </row>
    <row r="224994" spans="16:16" x14ac:dyDescent="0.3">
      <c r="P224994" s="83"/>
    </row>
    <row r="224995" spans="16:16" x14ac:dyDescent="0.3">
      <c r="P224995" s="83"/>
    </row>
    <row r="224996" spans="16:16" x14ac:dyDescent="0.3">
      <c r="P224996" s="83"/>
    </row>
    <row r="224997" spans="16:16" x14ac:dyDescent="0.3">
      <c r="P224997" s="83"/>
    </row>
    <row r="224998" spans="16:16" x14ac:dyDescent="0.3">
      <c r="P224998" s="83"/>
    </row>
    <row r="224999" spans="16:16" x14ac:dyDescent="0.3">
      <c r="P224999" s="83"/>
    </row>
    <row r="225000" spans="16:16" x14ac:dyDescent="0.3">
      <c r="P225000" s="83"/>
    </row>
    <row r="225001" spans="16:16" x14ac:dyDescent="0.3">
      <c r="P225001" s="83"/>
    </row>
    <row r="225002" spans="16:16" x14ac:dyDescent="0.3">
      <c r="P225002" s="83"/>
    </row>
    <row r="225003" spans="16:16" x14ac:dyDescent="0.3">
      <c r="P225003" s="83"/>
    </row>
    <row r="225004" spans="16:16" x14ac:dyDescent="0.3">
      <c r="P225004" s="83"/>
    </row>
    <row r="225005" spans="16:16" x14ac:dyDescent="0.3">
      <c r="P225005" s="83"/>
    </row>
    <row r="225006" spans="16:16" x14ac:dyDescent="0.3">
      <c r="P225006" s="83"/>
    </row>
    <row r="225007" spans="16:16" x14ac:dyDescent="0.3">
      <c r="P225007" s="83"/>
    </row>
    <row r="225008" spans="16:16" x14ac:dyDescent="0.3">
      <c r="P225008" s="83"/>
    </row>
    <row r="225009" spans="16:16" x14ac:dyDescent="0.3">
      <c r="P225009" s="83"/>
    </row>
    <row r="225010" spans="16:16" x14ac:dyDescent="0.3">
      <c r="P225010" s="83"/>
    </row>
    <row r="225011" spans="16:16" x14ac:dyDescent="0.3">
      <c r="P225011" s="83"/>
    </row>
    <row r="225012" spans="16:16" x14ac:dyDescent="0.3">
      <c r="P225012" s="83"/>
    </row>
    <row r="225013" spans="16:16" x14ac:dyDescent="0.3">
      <c r="P225013" s="83"/>
    </row>
    <row r="225014" spans="16:16" x14ac:dyDescent="0.3">
      <c r="P225014" s="83"/>
    </row>
    <row r="225015" spans="16:16" x14ac:dyDescent="0.3">
      <c r="P225015" s="83"/>
    </row>
    <row r="225016" spans="16:16" x14ac:dyDescent="0.3">
      <c r="P225016" s="83"/>
    </row>
    <row r="225017" spans="16:16" x14ac:dyDescent="0.3">
      <c r="P225017" s="83"/>
    </row>
    <row r="225018" spans="16:16" x14ac:dyDescent="0.3">
      <c r="P225018" s="83"/>
    </row>
    <row r="225019" spans="16:16" x14ac:dyDescent="0.3">
      <c r="P225019" s="83"/>
    </row>
    <row r="225020" spans="16:16" x14ac:dyDescent="0.3">
      <c r="P225020" s="83"/>
    </row>
    <row r="225021" spans="16:16" x14ac:dyDescent="0.3">
      <c r="P225021" s="83"/>
    </row>
    <row r="225022" spans="16:16" x14ac:dyDescent="0.3">
      <c r="P225022" s="83"/>
    </row>
    <row r="225023" spans="16:16" x14ac:dyDescent="0.3">
      <c r="P225023" s="83"/>
    </row>
    <row r="225024" spans="16:16" x14ac:dyDescent="0.3">
      <c r="P225024" s="83"/>
    </row>
    <row r="225025" spans="16:16" x14ac:dyDescent="0.3">
      <c r="P225025" s="83"/>
    </row>
    <row r="225026" spans="16:16" x14ac:dyDescent="0.3">
      <c r="P225026" s="83"/>
    </row>
    <row r="225027" spans="16:16" x14ac:dyDescent="0.3">
      <c r="P225027" s="83"/>
    </row>
    <row r="225028" spans="16:16" x14ac:dyDescent="0.3">
      <c r="P225028" s="83"/>
    </row>
    <row r="225029" spans="16:16" x14ac:dyDescent="0.3">
      <c r="P225029" s="83"/>
    </row>
    <row r="225030" spans="16:16" x14ac:dyDescent="0.3">
      <c r="P225030" s="83"/>
    </row>
    <row r="225031" spans="16:16" x14ac:dyDescent="0.3">
      <c r="P225031" s="83"/>
    </row>
    <row r="225032" spans="16:16" x14ac:dyDescent="0.3">
      <c r="P225032" s="83"/>
    </row>
    <row r="225033" spans="16:16" x14ac:dyDescent="0.3">
      <c r="P225033" s="83"/>
    </row>
    <row r="225034" spans="16:16" x14ac:dyDescent="0.3">
      <c r="P225034" s="83"/>
    </row>
    <row r="225035" spans="16:16" x14ac:dyDescent="0.3">
      <c r="P225035" s="83"/>
    </row>
    <row r="225036" spans="16:16" x14ac:dyDescent="0.3">
      <c r="P225036" s="83"/>
    </row>
    <row r="225037" spans="16:16" x14ac:dyDescent="0.3">
      <c r="P225037" s="83"/>
    </row>
    <row r="225038" spans="16:16" x14ac:dyDescent="0.3">
      <c r="P225038" s="83"/>
    </row>
    <row r="225039" spans="16:16" x14ac:dyDescent="0.3">
      <c r="P225039" s="83"/>
    </row>
    <row r="225040" spans="16:16" x14ac:dyDescent="0.3">
      <c r="P225040" s="83"/>
    </row>
    <row r="225041" spans="16:16" x14ac:dyDescent="0.3">
      <c r="P225041" s="83"/>
    </row>
    <row r="225042" spans="16:16" x14ac:dyDescent="0.3">
      <c r="P225042" s="83"/>
    </row>
    <row r="225043" spans="16:16" x14ac:dyDescent="0.3">
      <c r="P225043" s="83"/>
    </row>
    <row r="225044" spans="16:16" x14ac:dyDescent="0.3">
      <c r="P225044" s="83"/>
    </row>
    <row r="225045" spans="16:16" x14ac:dyDescent="0.3">
      <c r="P225045" s="83"/>
    </row>
    <row r="225046" spans="16:16" x14ac:dyDescent="0.3">
      <c r="P225046" s="83"/>
    </row>
    <row r="225047" spans="16:16" x14ac:dyDescent="0.3">
      <c r="P225047" s="83"/>
    </row>
    <row r="225048" spans="16:16" x14ac:dyDescent="0.3">
      <c r="P225048" s="83"/>
    </row>
    <row r="225049" spans="16:16" x14ac:dyDescent="0.3">
      <c r="P225049" s="83"/>
    </row>
    <row r="225050" spans="16:16" x14ac:dyDescent="0.3">
      <c r="P225050" s="83"/>
    </row>
    <row r="225051" spans="16:16" x14ac:dyDescent="0.3">
      <c r="P225051" s="83"/>
    </row>
    <row r="225052" spans="16:16" x14ac:dyDescent="0.3">
      <c r="P225052" s="83"/>
    </row>
    <row r="225053" spans="16:16" x14ac:dyDescent="0.3">
      <c r="P225053" s="83"/>
    </row>
    <row r="225054" spans="16:16" x14ac:dyDescent="0.3">
      <c r="P225054" s="83"/>
    </row>
    <row r="225055" spans="16:16" x14ac:dyDescent="0.3">
      <c r="P225055" s="83"/>
    </row>
    <row r="225056" spans="16:16" x14ac:dyDescent="0.3">
      <c r="P225056" s="83"/>
    </row>
    <row r="225057" spans="16:16" x14ac:dyDescent="0.3">
      <c r="P225057" s="83"/>
    </row>
    <row r="225058" spans="16:16" x14ac:dyDescent="0.3">
      <c r="P225058" s="83"/>
    </row>
    <row r="225059" spans="16:16" x14ac:dyDescent="0.3">
      <c r="P225059" s="83"/>
    </row>
    <row r="225060" spans="16:16" x14ac:dyDescent="0.3">
      <c r="P225060" s="83"/>
    </row>
    <row r="225061" spans="16:16" x14ac:dyDescent="0.3">
      <c r="P225061" s="83"/>
    </row>
    <row r="225062" spans="16:16" x14ac:dyDescent="0.3">
      <c r="P225062" s="83"/>
    </row>
    <row r="225063" spans="16:16" x14ac:dyDescent="0.3">
      <c r="P225063" s="83"/>
    </row>
    <row r="225064" spans="16:16" x14ac:dyDescent="0.3">
      <c r="P225064" s="83"/>
    </row>
    <row r="225065" spans="16:16" x14ac:dyDescent="0.3">
      <c r="P225065" s="83"/>
    </row>
    <row r="225066" spans="16:16" x14ac:dyDescent="0.3">
      <c r="P225066" s="83"/>
    </row>
    <row r="225067" spans="16:16" x14ac:dyDescent="0.3">
      <c r="P225067" s="83"/>
    </row>
    <row r="225068" spans="16:16" x14ac:dyDescent="0.3">
      <c r="P225068" s="83"/>
    </row>
    <row r="225069" spans="16:16" x14ac:dyDescent="0.3">
      <c r="P225069" s="83"/>
    </row>
    <row r="225070" spans="16:16" x14ac:dyDescent="0.3">
      <c r="P225070" s="83"/>
    </row>
    <row r="225071" spans="16:16" x14ac:dyDescent="0.3">
      <c r="P225071" s="83"/>
    </row>
    <row r="225072" spans="16:16" x14ac:dyDescent="0.3">
      <c r="P225072" s="83"/>
    </row>
    <row r="225073" spans="16:16" x14ac:dyDescent="0.3">
      <c r="P225073" s="83"/>
    </row>
    <row r="225074" spans="16:16" x14ac:dyDescent="0.3">
      <c r="P225074" s="83"/>
    </row>
    <row r="225075" spans="16:16" x14ac:dyDescent="0.3">
      <c r="P225075" s="83"/>
    </row>
    <row r="225076" spans="16:16" x14ac:dyDescent="0.3">
      <c r="P225076" s="83"/>
    </row>
    <row r="225077" spans="16:16" x14ac:dyDescent="0.3">
      <c r="P225077" s="83"/>
    </row>
    <row r="225078" spans="16:16" x14ac:dyDescent="0.3">
      <c r="P225078" s="83"/>
    </row>
    <row r="225079" spans="16:16" x14ac:dyDescent="0.3">
      <c r="P225079" s="83"/>
    </row>
    <row r="225080" spans="16:16" x14ac:dyDescent="0.3">
      <c r="P225080" s="83"/>
    </row>
    <row r="225081" spans="16:16" x14ac:dyDescent="0.3">
      <c r="P225081" s="83"/>
    </row>
    <row r="225082" spans="16:16" x14ac:dyDescent="0.3">
      <c r="P225082" s="83"/>
    </row>
    <row r="225083" spans="16:16" x14ac:dyDescent="0.3">
      <c r="P225083" s="83"/>
    </row>
    <row r="225084" spans="16:16" x14ac:dyDescent="0.3">
      <c r="P225084" s="83"/>
    </row>
    <row r="225085" spans="16:16" x14ac:dyDescent="0.3">
      <c r="P225085" s="83"/>
    </row>
    <row r="225086" spans="16:16" x14ac:dyDescent="0.3">
      <c r="P225086" s="83"/>
    </row>
    <row r="225087" spans="16:16" x14ac:dyDescent="0.3">
      <c r="P225087" s="83"/>
    </row>
    <row r="225088" spans="16:16" x14ac:dyDescent="0.3">
      <c r="P225088" s="83"/>
    </row>
    <row r="225089" spans="16:16" x14ac:dyDescent="0.3">
      <c r="P225089" s="83"/>
    </row>
    <row r="225090" spans="16:16" x14ac:dyDescent="0.3">
      <c r="P225090" s="83"/>
    </row>
    <row r="225091" spans="16:16" x14ac:dyDescent="0.3">
      <c r="P225091" s="83"/>
    </row>
    <row r="225092" spans="16:16" x14ac:dyDescent="0.3">
      <c r="P225092" s="83"/>
    </row>
    <row r="225093" spans="16:16" x14ac:dyDescent="0.3">
      <c r="P225093" s="83"/>
    </row>
    <row r="225094" spans="16:16" x14ac:dyDescent="0.3">
      <c r="P225094" s="83"/>
    </row>
    <row r="225095" spans="16:16" x14ac:dyDescent="0.3">
      <c r="P225095" s="83"/>
    </row>
    <row r="225096" spans="16:16" x14ac:dyDescent="0.3">
      <c r="P225096" s="83"/>
    </row>
    <row r="225097" spans="16:16" x14ac:dyDescent="0.3">
      <c r="P225097" s="83"/>
    </row>
    <row r="225098" spans="16:16" x14ac:dyDescent="0.3">
      <c r="P225098" s="83"/>
    </row>
    <row r="225099" spans="16:16" x14ac:dyDescent="0.3">
      <c r="P225099" s="83"/>
    </row>
    <row r="225100" spans="16:16" x14ac:dyDescent="0.3">
      <c r="P225100" s="83"/>
    </row>
    <row r="225101" spans="16:16" x14ac:dyDescent="0.3">
      <c r="P225101" s="83"/>
    </row>
    <row r="225102" spans="16:16" x14ac:dyDescent="0.3">
      <c r="P225102" s="83"/>
    </row>
    <row r="225103" spans="16:16" x14ac:dyDescent="0.3">
      <c r="P225103" s="83"/>
    </row>
    <row r="225104" spans="16:16" x14ac:dyDescent="0.3">
      <c r="P225104" s="83"/>
    </row>
    <row r="225105" spans="16:16" x14ac:dyDescent="0.3">
      <c r="P225105" s="83"/>
    </row>
    <row r="225106" spans="16:16" x14ac:dyDescent="0.3">
      <c r="P225106" s="83"/>
    </row>
    <row r="225107" spans="16:16" x14ac:dyDescent="0.3">
      <c r="P225107" s="83"/>
    </row>
    <row r="225108" spans="16:16" x14ac:dyDescent="0.3">
      <c r="P225108" s="83"/>
    </row>
    <row r="225109" spans="16:16" x14ac:dyDescent="0.3">
      <c r="P225109" s="83"/>
    </row>
    <row r="225110" spans="16:16" x14ac:dyDescent="0.3">
      <c r="P225110" s="83"/>
    </row>
    <row r="225111" spans="16:16" x14ac:dyDescent="0.3">
      <c r="P225111" s="83"/>
    </row>
    <row r="225112" spans="16:16" x14ac:dyDescent="0.3">
      <c r="P225112" s="83"/>
    </row>
    <row r="225113" spans="16:16" x14ac:dyDescent="0.3">
      <c r="P225113" s="83"/>
    </row>
    <row r="225114" spans="16:16" x14ac:dyDescent="0.3">
      <c r="P225114" s="83"/>
    </row>
    <row r="225115" spans="16:16" x14ac:dyDescent="0.3">
      <c r="P225115" s="83"/>
    </row>
    <row r="225116" spans="16:16" x14ac:dyDescent="0.3">
      <c r="P225116" s="83"/>
    </row>
    <row r="225117" spans="16:16" x14ac:dyDescent="0.3">
      <c r="P225117" s="83"/>
    </row>
    <row r="225118" spans="16:16" x14ac:dyDescent="0.3">
      <c r="P225118" s="83"/>
    </row>
    <row r="225119" spans="16:16" x14ac:dyDescent="0.3">
      <c r="P225119" s="83"/>
    </row>
    <row r="225120" spans="16:16" x14ac:dyDescent="0.3">
      <c r="P225120" s="83"/>
    </row>
    <row r="225121" spans="16:16" x14ac:dyDescent="0.3">
      <c r="P225121" s="83"/>
    </row>
    <row r="225122" spans="16:16" x14ac:dyDescent="0.3">
      <c r="P225122" s="83"/>
    </row>
    <row r="225123" spans="16:16" x14ac:dyDescent="0.3">
      <c r="P225123" s="83"/>
    </row>
    <row r="225124" spans="16:16" x14ac:dyDescent="0.3">
      <c r="P225124" s="83"/>
    </row>
    <row r="225125" spans="16:16" x14ac:dyDescent="0.3">
      <c r="P225125" s="83"/>
    </row>
    <row r="225126" spans="16:16" x14ac:dyDescent="0.3">
      <c r="P225126" s="83"/>
    </row>
    <row r="225127" spans="16:16" x14ac:dyDescent="0.3">
      <c r="P225127" s="83"/>
    </row>
    <row r="225128" spans="16:16" x14ac:dyDescent="0.3">
      <c r="P225128" s="83"/>
    </row>
    <row r="225129" spans="16:16" x14ac:dyDescent="0.3">
      <c r="P225129" s="83"/>
    </row>
    <row r="225130" spans="16:16" x14ac:dyDescent="0.3">
      <c r="P225130" s="83"/>
    </row>
    <row r="225131" spans="16:16" x14ac:dyDescent="0.3">
      <c r="P225131" s="83"/>
    </row>
    <row r="225132" spans="16:16" x14ac:dyDescent="0.3">
      <c r="P225132" s="83"/>
    </row>
    <row r="225133" spans="16:16" x14ac:dyDescent="0.3">
      <c r="P225133" s="83"/>
    </row>
    <row r="225134" spans="16:16" x14ac:dyDescent="0.3">
      <c r="P225134" s="83"/>
    </row>
    <row r="225135" spans="16:16" x14ac:dyDescent="0.3">
      <c r="P225135" s="83"/>
    </row>
    <row r="225136" spans="16:16" x14ac:dyDescent="0.3">
      <c r="P225136" s="83"/>
    </row>
    <row r="225137" spans="16:16" x14ac:dyDescent="0.3">
      <c r="P225137" s="83"/>
    </row>
    <row r="225138" spans="16:16" x14ac:dyDescent="0.3">
      <c r="P225138" s="83"/>
    </row>
    <row r="225139" spans="16:16" x14ac:dyDescent="0.3">
      <c r="P225139" s="83"/>
    </row>
    <row r="225140" spans="16:16" x14ac:dyDescent="0.3">
      <c r="P225140" s="83"/>
    </row>
    <row r="225141" spans="16:16" x14ac:dyDescent="0.3">
      <c r="P225141" s="83"/>
    </row>
    <row r="225142" spans="16:16" x14ac:dyDescent="0.3">
      <c r="P225142" s="83"/>
    </row>
    <row r="225143" spans="16:16" x14ac:dyDescent="0.3">
      <c r="P225143" s="83"/>
    </row>
    <row r="225144" spans="16:16" x14ac:dyDescent="0.3">
      <c r="P225144" s="83"/>
    </row>
    <row r="225145" spans="16:16" x14ac:dyDescent="0.3">
      <c r="P225145" s="83"/>
    </row>
    <row r="225146" spans="16:16" x14ac:dyDescent="0.3">
      <c r="P225146" s="83"/>
    </row>
    <row r="225147" spans="16:16" x14ac:dyDescent="0.3">
      <c r="P225147" s="83"/>
    </row>
    <row r="225148" spans="16:16" x14ac:dyDescent="0.3">
      <c r="P225148" s="83"/>
    </row>
    <row r="225149" spans="16:16" x14ac:dyDescent="0.3">
      <c r="P225149" s="83"/>
    </row>
    <row r="225150" spans="16:16" x14ac:dyDescent="0.3">
      <c r="P225150" s="83"/>
    </row>
    <row r="225151" spans="16:16" x14ac:dyDescent="0.3">
      <c r="P225151" s="83"/>
    </row>
    <row r="225152" spans="16:16" x14ac:dyDescent="0.3">
      <c r="P225152" s="83"/>
    </row>
    <row r="225153" spans="16:16" x14ac:dyDescent="0.3">
      <c r="P225153" s="83"/>
    </row>
    <row r="225154" spans="16:16" x14ac:dyDescent="0.3">
      <c r="P225154" s="83"/>
    </row>
    <row r="225155" spans="16:16" x14ac:dyDescent="0.3">
      <c r="P225155" s="83"/>
    </row>
    <row r="225156" spans="16:16" x14ac:dyDescent="0.3">
      <c r="P225156" s="83"/>
    </row>
    <row r="225157" spans="16:16" x14ac:dyDescent="0.3">
      <c r="P225157" s="83"/>
    </row>
    <row r="225158" spans="16:16" x14ac:dyDescent="0.3">
      <c r="P225158" s="83"/>
    </row>
    <row r="225159" spans="16:16" x14ac:dyDescent="0.3">
      <c r="P225159" s="83"/>
    </row>
    <row r="225160" spans="16:16" x14ac:dyDescent="0.3">
      <c r="P225160" s="83"/>
    </row>
    <row r="225161" spans="16:16" x14ac:dyDescent="0.3">
      <c r="P225161" s="83"/>
    </row>
    <row r="225162" spans="16:16" x14ac:dyDescent="0.3">
      <c r="P225162" s="83"/>
    </row>
    <row r="225163" spans="16:16" x14ac:dyDescent="0.3">
      <c r="P225163" s="83"/>
    </row>
    <row r="225164" spans="16:16" x14ac:dyDescent="0.3">
      <c r="P225164" s="83"/>
    </row>
    <row r="225165" spans="16:16" x14ac:dyDescent="0.3">
      <c r="P225165" s="83"/>
    </row>
    <row r="225166" spans="16:16" x14ac:dyDescent="0.3">
      <c r="P225166" s="83"/>
    </row>
    <row r="225167" spans="16:16" x14ac:dyDescent="0.3">
      <c r="P225167" s="83"/>
    </row>
    <row r="225168" spans="16:16" x14ac:dyDescent="0.3">
      <c r="P225168" s="83"/>
    </row>
    <row r="225169" spans="16:16" x14ac:dyDescent="0.3">
      <c r="P225169" s="83"/>
    </row>
    <row r="225170" spans="16:16" x14ac:dyDescent="0.3">
      <c r="P225170" s="83"/>
    </row>
    <row r="225171" spans="16:16" x14ac:dyDescent="0.3">
      <c r="P225171" s="83"/>
    </row>
    <row r="225172" spans="16:16" x14ac:dyDescent="0.3">
      <c r="P225172" s="83"/>
    </row>
    <row r="225173" spans="16:16" x14ac:dyDescent="0.3">
      <c r="P225173" s="83"/>
    </row>
    <row r="225174" spans="16:16" x14ac:dyDescent="0.3">
      <c r="P225174" s="83"/>
    </row>
    <row r="225175" spans="16:16" x14ac:dyDescent="0.3">
      <c r="P225175" s="83"/>
    </row>
    <row r="225176" spans="16:16" x14ac:dyDescent="0.3">
      <c r="P225176" s="83"/>
    </row>
    <row r="225177" spans="16:16" x14ac:dyDescent="0.3">
      <c r="P225177" s="83"/>
    </row>
    <row r="225178" spans="16:16" x14ac:dyDescent="0.3">
      <c r="P225178" s="83"/>
    </row>
    <row r="225179" spans="16:16" x14ac:dyDescent="0.3">
      <c r="P225179" s="83"/>
    </row>
    <row r="225180" spans="16:16" x14ac:dyDescent="0.3">
      <c r="P225180" s="83"/>
    </row>
    <row r="225181" spans="16:16" x14ac:dyDescent="0.3">
      <c r="P225181" s="83"/>
    </row>
    <row r="225182" spans="16:16" x14ac:dyDescent="0.3">
      <c r="P225182" s="83"/>
    </row>
    <row r="225183" spans="16:16" x14ac:dyDescent="0.3">
      <c r="P225183" s="83"/>
    </row>
    <row r="225184" spans="16:16" x14ac:dyDescent="0.3">
      <c r="P225184" s="83"/>
    </row>
    <row r="225185" spans="16:16" x14ac:dyDescent="0.3">
      <c r="P225185" s="83"/>
    </row>
    <row r="225186" spans="16:16" x14ac:dyDescent="0.3">
      <c r="P225186" s="83"/>
    </row>
    <row r="225187" spans="16:16" x14ac:dyDescent="0.3">
      <c r="P225187" s="83"/>
    </row>
    <row r="225188" spans="16:16" x14ac:dyDescent="0.3">
      <c r="P225188" s="83"/>
    </row>
    <row r="225189" spans="16:16" x14ac:dyDescent="0.3">
      <c r="P225189" s="83"/>
    </row>
    <row r="225190" spans="16:16" x14ac:dyDescent="0.3">
      <c r="P225190" s="83"/>
    </row>
    <row r="225191" spans="16:16" x14ac:dyDescent="0.3">
      <c r="P225191" s="83"/>
    </row>
    <row r="225192" spans="16:16" x14ac:dyDescent="0.3">
      <c r="P225192" s="83"/>
    </row>
    <row r="225193" spans="16:16" x14ac:dyDescent="0.3">
      <c r="P225193" s="83"/>
    </row>
    <row r="225194" spans="16:16" x14ac:dyDescent="0.3">
      <c r="P225194" s="83"/>
    </row>
    <row r="225195" spans="16:16" x14ac:dyDescent="0.3">
      <c r="P225195" s="83"/>
    </row>
    <row r="225196" spans="16:16" x14ac:dyDescent="0.3">
      <c r="P225196" s="83"/>
    </row>
    <row r="225197" spans="16:16" x14ac:dyDescent="0.3">
      <c r="P225197" s="83"/>
    </row>
    <row r="225198" spans="16:16" x14ac:dyDescent="0.3">
      <c r="P225198" s="83"/>
    </row>
    <row r="225199" spans="16:16" x14ac:dyDescent="0.3">
      <c r="P225199" s="83"/>
    </row>
    <row r="225200" spans="16:16" x14ac:dyDescent="0.3">
      <c r="P225200" s="83"/>
    </row>
    <row r="225201" spans="16:16" x14ac:dyDescent="0.3">
      <c r="P225201" s="83"/>
    </row>
    <row r="225202" spans="16:16" x14ac:dyDescent="0.3">
      <c r="P225202" s="83"/>
    </row>
    <row r="225203" spans="16:16" x14ac:dyDescent="0.3">
      <c r="P225203" s="83"/>
    </row>
    <row r="225204" spans="16:16" x14ac:dyDescent="0.3">
      <c r="P225204" s="83"/>
    </row>
    <row r="225205" spans="16:16" x14ac:dyDescent="0.3">
      <c r="P225205" s="83"/>
    </row>
    <row r="225206" spans="16:16" x14ac:dyDescent="0.3">
      <c r="P225206" s="83"/>
    </row>
    <row r="225207" spans="16:16" x14ac:dyDescent="0.3">
      <c r="P225207" s="83"/>
    </row>
    <row r="225208" spans="16:16" x14ac:dyDescent="0.3">
      <c r="P225208" s="83"/>
    </row>
    <row r="225209" spans="16:16" x14ac:dyDescent="0.3">
      <c r="P225209" s="83"/>
    </row>
    <row r="225210" spans="16:16" x14ac:dyDescent="0.3">
      <c r="P225210" s="83"/>
    </row>
    <row r="225211" spans="16:16" x14ac:dyDescent="0.3">
      <c r="P225211" s="83"/>
    </row>
    <row r="225212" spans="16:16" x14ac:dyDescent="0.3">
      <c r="P225212" s="83"/>
    </row>
    <row r="225213" spans="16:16" x14ac:dyDescent="0.3">
      <c r="P225213" s="83"/>
    </row>
    <row r="225214" spans="16:16" x14ac:dyDescent="0.3">
      <c r="P225214" s="83"/>
    </row>
    <row r="225215" spans="16:16" x14ac:dyDescent="0.3">
      <c r="P225215" s="83"/>
    </row>
    <row r="225216" spans="16:16" x14ac:dyDescent="0.3">
      <c r="P225216" s="83"/>
    </row>
    <row r="225217" spans="16:16" x14ac:dyDescent="0.3">
      <c r="P225217" s="83"/>
    </row>
    <row r="225218" spans="16:16" x14ac:dyDescent="0.3">
      <c r="P225218" s="83"/>
    </row>
    <row r="225219" spans="16:16" x14ac:dyDescent="0.3">
      <c r="P225219" s="83"/>
    </row>
    <row r="225220" spans="16:16" x14ac:dyDescent="0.3">
      <c r="P225220" s="83"/>
    </row>
    <row r="225221" spans="16:16" x14ac:dyDescent="0.3">
      <c r="P225221" s="83"/>
    </row>
    <row r="225222" spans="16:16" x14ac:dyDescent="0.3">
      <c r="P225222" s="83"/>
    </row>
    <row r="225223" spans="16:16" x14ac:dyDescent="0.3">
      <c r="P225223" s="83"/>
    </row>
    <row r="225224" spans="16:16" x14ac:dyDescent="0.3">
      <c r="P225224" s="83"/>
    </row>
    <row r="225225" spans="16:16" x14ac:dyDescent="0.3">
      <c r="P225225" s="83"/>
    </row>
    <row r="225226" spans="16:16" x14ac:dyDescent="0.3">
      <c r="P225226" s="83"/>
    </row>
    <row r="225227" spans="16:16" x14ac:dyDescent="0.3">
      <c r="P225227" s="83"/>
    </row>
    <row r="225228" spans="16:16" x14ac:dyDescent="0.3">
      <c r="P225228" s="83"/>
    </row>
    <row r="225229" spans="16:16" x14ac:dyDescent="0.3">
      <c r="P225229" s="83"/>
    </row>
    <row r="225230" spans="16:16" x14ac:dyDescent="0.3">
      <c r="P225230" s="83"/>
    </row>
    <row r="225231" spans="16:16" x14ac:dyDescent="0.3">
      <c r="P225231" s="83"/>
    </row>
    <row r="225232" spans="16:16" x14ac:dyDescent="0.3">
      <c r="P225232" s="83"/>
    </row>
    <row r="225233" spans="16:16" x14ac:dyDescent="0.3">
      <c r="P225233" s="83"/>
    </row>
    <row r="225234" spans="16:16" x14ac:dyDescent="0.3">
      <c r="P225234" s="83"/>
    </row>
    <row r="225235" spans="16:16" x14ac:dyDescent="0.3">
      <c r="P225235" s="83"/>
    </row>
    <row r="225236" spans="16:16" x14ac:dyDescent="0.3">
      <c r="P225236" s="83"/>
    </row>
    <row r="225237" spans="16:16" x14ac:dyDescent="0.3">
      <c r="P225237" s="83"/>
    </row>
    <row r="225238" spans="16:16" x14ac:dyDescent="0.3">
      <c r="P225238" s="83"/>
    </row>
    <row r="225239" spans="16:16" x14ac:dyDescent="0.3">
      <c r="P225239" s="83"/>
    </row>
    <row r="225240" spans="16:16" x14ac:dyDescent="0.3">
      <c r="P225240" s="83"/>
    </row>
    <row r="225241" spans="16:16" x14ac:dyDescent="0.3">
      <c r="P225241" s="83"/>
    </row>
    <row r="225242" spans="16:16" x14ac:dyDescent="0.3">
      <c r="P225242" s="83"/>
    </row>
    <row r="225243" spans="16:16" x14ac:dyDescent="0.3">
      <c r="P225243" s="83"/>
    </row>
    <row r="225244" spans="16:16" x14ac:dyDescent="0.3">
      <c r="P225244" s="83"/>
    </row>
    <row r="225245" spans="16:16" x14ac:dyDescent="0.3">
      <c r="P225245" s="83"/>
    </row>
    <row r="225246" spans="16:16" x14ac:dyDescent="0.3">
      <c r="P225246" s="83"/>
    </row>
    <row r="225247" spans="16:16" x14ac:dyDescent="0.3">
      <c r="P225247" s="83"/>
    </row>
    <row r="225248" spans="16:16" x14ac:dyDescent="0.3">
      <c r="P225248" s="83"/>
    </row>
    <row r="225249" spans="16:16" x14ac:dyDescent="0.3">
      <c r="P225249" s="83"/>
    </row>
    <row r="225250" spans="16:16" x14ac:dyDescent="0.3">
      <c r="P225250" s="83"/>
    </row>
    <row r="225251" spans="16:16" x14ac:dyDescent="0.3">
      <c r="P225251" s="83"/>
    </row>
    <row r="225252" spans="16:16" x14ac:dyDescent="0.3">
      <c r="P225252" s="83"/>
    </row>
    <row r="225253" spans="16:16" x14ac:dyDescent="0.3">
      <c r="P225253" s="83"/>
    </row>
    <row r="225254" spans="16:16" x14ac:dyDescent="0.3">
      <c r="P225254" s="83"/>
    </row>
    <row r="225255" spans="16:16" x14ac:dyDescent="0.3">
      <c r="P225255" s="83"/>
    </row>
    <row r="225256" spans="16:16" x14ac:dyDescent="0.3">
      <c r="P225256" s="83"/>
    </row>
    <row r="225257" spans="16:16" x14ac:dyDescent="0.3">
      <c r="P225257" s="83"/>
    </row>
    <row r="225258" spans="16:16" x14ac:dyDescent="0.3">
      <c r="P225258" s="83"/>
    </row>
    <row r="225259" spans="16:16" x14ac:dyDescent="0.3">
      <c r="P225259" s="83"/>
    </row>
    <row r="225260" spans="16:16" x14ac:dyDescent="0.3">
      <c r="P225260" s="83"/>
    </row>
    <row r="225261" spans="16:16" x14ac:dyDescent="0.3">
      <c r="P225261" s="83"/>
    </row>
    <row r="225262" spans="16:16" x14ac:dyDescent="0.3">
      <c r="P225262" s="83"/>
    </row>
    <row r="225263" spans="16:16" x14ac:dyDescent="0.3">
      <c r="P225263" s="83"/>
    </row>
    <row r="225264" spans="16:16" x14ac:dyDescent="0.3">
      <c r="P225264" s="83"/>
    </row>
    <row r="225265" spans="16:16" x14ac:dyDescent="0.3">
      <c r="P225265" s="83"/>
    </row>
    <row r="225266" spans="16:16" x14ac:dyDescent="0.3">
      <c r="P225266" s="83"/>
    </row>
    <row r="225267" spans="16:16" x14ac:dyDescent="0.3">
      <c r="P225267" s="83"/>
    </row>
    <row r="225268" spans="16:16" x14ac:dyDescent="0.3">
      <c r="P225268" s="83"/>
    </row>
    <row r="225269" spans="16:16" x14ac:dyDescent="0.3">
      <c r="P225269" s="83"/>
    </row>
    <row r="225270" spans="16:16" x14ac:dyDescent="0.3">
      <c r="P225270" s="83"/>
    </row>
    <row r="225271" spans="16:16" x14ac:dyDescent="0.3">
      <c r="P225271" s="83"/>
    </row>
    <row r="225272" spans="16:16" x14ac:dyDescent="0.3">
      <c r="P225272" s="83"/>
    </row>
    <row r="225273" spans="16:16" x14ac:dyDescent="0.3">
      <c r="P225273" s="83"/>
    </row>
    <row r="225274" spans="16:16" x14ac:dyDescent="0.3">
      <c r="P225274" s="83"/>
    </row>
    <row r="225275" spans="16:16" x14ac:dyDescent="0.3">
      <c r="P225275" s="83"/>
    </row>
    <row r="225276" spans="16:16" x14ac:dyDescent="0.3">
      <c r="P225276" s="83"/>
    </row>
    <row r="225277" spans="16:16" x14ac:dyDescent="0.3">
      <c r="P225277" s="83"/>
    </row>
    <row r="225278" spans="16:16" x14ac:dyDescent="0.3">
      <c r="P225278" s="83"/>
    </row>
    <row r="225279" spans="16:16" x14ac:dyDescent="0.3">
      <c r="P225279" s="83"/>
    </row>
    <row r="225280" spans="16:16" x14ac:dyDescent="0.3">
      <c r="P225280" s="83"/>
    </row>
    <row r="225281" spans="16:16" x14ac:dyDescent="0.3">
      <c r="P225281" s="83"/>
    </row>
    <row r="225282" spans="16:16" x14ac:dyDescent="0.3">
      <c r="P225282" s="83"/>
    </row>
    <row r="225283" spans="16:16" x14ac:dyDescent="0.3">
      <c r="P225283" s="83"/>
    </row>
    <row r="225284" spans="16:16" x14ac:dyDescent="0.3">
      <c r="P225284" s="83"/>
    </row>
    <row r="225285" spans="16:16" x14ac:dyDescent="0.3">
      <c r="P225285" s="83"/>
    </row>
    <row r="225286" spans="16:16" x14ac:dyDescent="0.3">
      <c r="P225286" s="83"/>
    </row>
    <row r="225287" spans="16:16" x14ac:dyDescent="0.3">
      <c r="P225287" s="83"/>
    </row>
    <row r="225288" spans="16:16" x14ac:dyDescent="0.3">
      <c r="P225288" s="83"/>
    </row>
    <row r="225289" spans="16:16" x14ac:dyDescent="0.3">
      <c r="P225289" s="83"/>
    </row>
    <row r="225290" spans="16:16" x14ac:dyDescent="0.3">
      <c r="P225290" s="83"/>
    </row>
    <row r="225291" spans="16:16" x14ac:dyDescent="0.3">
      <c r="P225291" s="83"/>
    </row>
    <row r="225292" spans="16:16" x14ac:dyDescent="0.3">
      <c r="P225292" s="83"/>
    </row>
    <row r="225293" spans="16:16" x14ac:dyDescent="0.3">
      <c r="P225293" s="83"/>
    </row>
    <row r="225294" spans="16:16" x14ac:dyDescent="0.3">
      <c r="P225294" s="83"/>
    </row>
    <row r="225295" spans="16:16" x14ac:dyDescent="0.3">
      <c r="P225295" s="83"/>
    </row>
    <row r="225296" spans="16:16" x14ac:dyDescent="0.3">
      <c r="P225296" s="83"/>
    </row>
    <row r="225297" spans="16:16" x14ac:dyDescent="0.3">
      <c r="P225297" s="83"/>
    </row>
    <row r="225298" spans="16:16" x14ac:dyDescent="0.3">
      <c r="P225298" s="83"/>
    </row>
    <row r="225299" spans="16:16" x14ac:dyDescent="0.3">
      <c r="P225299" s="83"/>
    </row>
    <row r="225300" spans="16:16" x14ac:dyDescent="0.3">
      <c r="P225300" s="83"/>
    </row>
    <row r="225301" spans="16:16" x14ac:dyDescent="0.3">
      <c r="P225301" s="83"/>
    </row>
    <row r="225302" spans="16:16" x14ac:dyDescent="0.3">
      <c r="P225302" s="83"/>
    </row>
    <row r="225303" spans="16:16" x14ac:dyDescent="0.3">
      <c r="P225303" s="83"/>
    </row>
    <row r="225304" spans="16:16" x14ac:dyDescent="0.3">
      <c r="P225304" s="83"/>
    </row>
    <row r="225305" spans="16:16" x14ac:dyDescent="0.3">
      <c r="P225305" s="83"/>
    </row>
    <row r="225306" spans="16:16" x14ac:dyDescent="0.3">
      <c r="P225306" s="83"/>
    </row>
    <row r="225307" spans="16:16" x14ac:dyDescent="0.3">
      <c r="P225307" s="83"/>
    </row>
    <row r="225308" spans="16:16" x14ac:dyDescent="0.3">
      <c r="P225308" s="83"/>
    </row>
    <row r="225309" spans="16:16" x14ac:dyDescent="0.3">
      <c r="P225309" s="83"/>
    </row>
    <row r="225310" spans="16:16" x14ac:dyDescent="0.3">
      <c r="P225310" s="83"/>
    </row>
    <row r="225311" spans="16:16" x14ac:dyDescent="0.3">
      <c r="P225311" s="83"/>
    </row>
    <row r="225312" spans="16:16" x14ac:dyDescent="0.3">
      <c r="P225312" s="83"/>
    </row>
    <row r="225313" spans="16:16" x14ac:dyDescent="0.3">
      <c r="P225313" s="83"/>
    </row>
    <row r="225314" spans="16:16" x14ac:dyDescent="0.3">
      <c r="P225314" s="83"/>
    </row>
    <row r="225315" spans="16:16" x14ac:dyDescent="0.3">
      <c r="P225315" s="83"/>
    </row>
    <row r="225316" spans="16:16" x14ac:dyDescent="0.3">
      <c r="P225316" s="83"/>
    </row>
    <row r="225317" spans="16:16" x14ac:dyDescent="0.3">
      <c r="P225317" s="83"/>
    </row>
    <row r="225318" spans="16:16" x14ac:dyDescent="0.3">
      <c r="P225318" s="83"/>
    </row>
    <row r="225319" spans="16:16" x14ac:dyDescent="0.3">
      <c r="P225319" s="83"/>
    </row>
    <row r="225320" spans="16:16" x14ac:dyDescent="0.3">
      <c r="P225320" s="83"/>
    </row>
    <row r="225321" spans="16:16" x14ac:dyDescent="0.3">
      <c r="P225321" s="83"/>
    </row>
    <row r="225322" spans="16:16" x14ac:dyDescent="0.3">
      <c r="P225322" s="83"/>
    </row>
    <row r="225323" spans="16:16" x14ac:dyDescent="0.3">
      <c r="P225323" s="83"/>
    </row>
    <row r="225324" spans="16:16" x14ac:dyDescent="0.3">
      <c r="P225324" s="83"/>
    </row>
    <row r="225325" spans="16:16" x14ac:dyDescent="0.3">
      <c r="P225325" s="83"/>
    </row>
    <row r="225326" spans="16:16" x14ac:dyDescent="0.3">
      <c r="P225326" s="83"/>
    </row>
    <row r="225327" spans="16:16" x14ac:dyDescent="0.3">
      <c r="P225327" s="83"/>
    </row>
    <row r="225328" spans="16:16" x14ac:dyDescent="0.3">
      <c r="P225328" s="83"/>
    </row>
    <row r="225329" spans="16:16" x14ac:dyDescent="0.3">
      <c r="P225329" s="83"/>
    </row>
    <row r="225330" spans="16:16" x14ac:dyDescent="0.3">
      <c r="P225330" s="83"/>
    </row>
    <row r="225331" spans="16:16" x14ac:dyDescent="0.3">
      <c r="P225331" s="83"/>
    </row>
    <row r="225332" spans="16:16" x14ac:dyDescent="0.3">
      <c r="P225332" s="83"/>
    </row>
    <row r="225333" spans="16:16" x14ac:dyDescent="0.3">
      <c r="P225333" s="83"/>
    </row>
    <row r="225334" spans="16:16" x14ac:dyDescent="0.3">
      <c r="P225334" s="83"/>
    </row>
    <row r="225335" spans="16:16" x14ac:dyDescent="0.3">
      <c r="P225335" s="83"/>
    </row>
    <row r="225336" spans="16:16" x14ac:dyDescent="0.3">
      <c r="P225336" s="83"/>
    </row>
    <row r="225337" spans="16:16" x14ac:dyDescent="0.3">
      <c r="P225337" s="83"/>
    </row>
    <row r="225338" spans="16:16" x14ac:dyDescent="0.3">
      <c r="P225338" s="83"/>
    </row>
    <row r="225339" spans="16:16" x14ac:dyDescent="0.3">
      <c r="P225339" s="83"/>
    </row>
    <row r="225340" spans="16:16" x14ac:dyDescent="0.3">
      <c r="P225340" s="83"/>
    </row>
    <row r="225341" spans="16:16" x14ac:dyDescent="0.3">
      <c r="P225341" s="83"/>
    </row>
    <row r="225342" spans="16:16" x14ac:dyDescent="0.3">
      <c r="P225342" s="83"/>
    </row>
    <row r="225343" spans="16:16" x14ac:dyDescent="0.3">
      <c r="P225343" s="83"/>
    </row>
    <row r="225344" spans="16:16" x14ac:dyDescent="0.3">
      <c r="P225344" s="83"/>
    </row>
    <row r="225345" spans="16:16" x14ac:dyDescent="0.3">
      <c r="P225345" s="83"/>
    </row>
    <row r="225346" spans="16:16" x14ac:dyDescent="0.3">
      <c r="P225346" s="83"/>
    </row>
    <row r="225347" spans="16:16" x14ac:dyDescent="0.3">
      <c r="P225347" s="83"/>
    </row>
    <row r="225348" spans="16:16" x14ac:dyDescent="0.3">
      <c r="P225348" s="83"/>
    </row>
    <row r="225349" spans="16:16" x14ac:dyDescent="0.3">
      <c r="P225349" s="83"/>
    </row>
    <row r="225350" spans="16:16" x14ac:dyDescent="0.3">
      <c r="P225350" s="83"/>
    </row>
    <row r="225351" spans="16:16" x14ac:dyDescent="0.3">
      <c r="P225351" s="83"/>
    </row>
    <row r="225352" spans="16:16" x14ac:dyDescent="0.3">
      <c r="P225352" s="83"/>
    </row>
    <row r="225353" spans="16:16" x14ac:dyDescent="0.3">
      <c r="P225353" s="83"/>
    </row>
    <row r="225354" spans="16:16" x14ac:dyDescent="0.3">
      <c r="P225354" s="83"/>
    </row>
    <row r="225355" spans="16:16" x14ac:dyDescent="0.3">
      <c r="P225355" s="83"/>
    </row>
    <row r="225356" spans="16:16" x14ac:dyDescent="0.3">
      <c r="P225356" s="83"/>
    </row>
    <row r="225357" spans="16:16" x14ac:dyDescent="0.3">
      <c r="P225357" s="83"/>
    </row>
    <row r="225358" spans="16:16" x14ac:dyDescent="0.3">
      <c r="P225358" s="83"/>
    </row>
    <row r="225359" spans="16:16" x14ac:dyDescent="0.3">
      <c r="P225359" s="83"/>
    </row>
    <row r="225360" spans="16:16" x14ac:dyDescent="0.3">
      <c r="P225360" s="83"/>
    </row>
    <row r="225361" spans="16:16" x14ac:dyDescent="0.3">
      <c r="P225361" s="83"/>
    </row>
    <row r="225362" spans="16:16" x14ac:dyDescent="0.3">
      <c r="P225362" s="83"/>
    </row>
    <row r="225363" spans="16:16" x14ac:dyDescent="0.3">
      <c r="P225363" s="83"/>
    </row>
    <row r="225364" spans="16:16" x14ac:dyDescent="0.3">
      <c r="P225364" s="83"/>
    </row>
    <row r="225365" spans="16:16" x14ac:dyDescent="0.3">
      <c r="P225365" s="83"/>
    </row>
    <row r="225366" spans="16:16" x14ac:dyDescent="0.3">
      <c r="P225366" s="83"/>
    </row>
    <row r="225367" spans="16:16" x14ac:dyDescent="0.3">
      <c r="P225367" s="83"/>
    </row>
    <row r="225368" spans="16:16" x14ac:dyDescent="0.3">
      <c r="P225368" s="83"/>
    </row>
    <row r="225369" spans="16:16" x14ac:dyDescent="0.3">
      <c r="P225369" s="83"/>
    </row>
    <row r="225370" spans="16:16" x14ac:dyDescent="0.3">
      <c r="P225370" s="83"/>
    </row>
    <row r="225371" spans="16:16" x14ac:dyDescent="0.3">
      <c r="P225371" s="83"/>
    </row>
    <row r="225372" spans="16:16" x14ac:dyDescent="0.3">
      <c r="P225372" s="83"/>
    </row>
    <row r="225373" spans="16:16" x14ac:dyDescent="0.3">
      <c r="P225373" s="83"/>
    </row>
    <row r="225374" spans="16:16" x14ac:dyDescent="0.3">
      <c r="P225374" s="83"/>
    </row>
    <row r="225375" spans="16:16" x14ac:dyDescent="0.3">
      <c r="P225375" s="83"/>
    </row>
    <row r="225376" spans="16:16" x14ac:dyDescent="0.3">
      <c r="P225376" s="83"/>
    </row>
    <row r="225377" spans="16:16" x14ac:dyDescent="0.3">
      <c r="P225377" s="83"/>
    </row>
    <row r="225378" spans="16:16" x14ac:dyDescent="0.3">
      <c r="P225378" s="83"/>
    </row>
    <row r="225379" spans="16:16" x14ac:dyDescent="0.3">
      <c r="P225379" s="83"/>
    </row>
    <row r="225380" spans="16:16" x14ac:dyDescent="0.3">
      <c r="P225380" s="83"/>
    </row>
    <row r="225381" spans="16:16" x14ac:dyDescent="0.3">
      <c r="P225381" s="83"/>
    </row>
    <row r="225382" spans="16:16" x14ac:dyDescent="0.3">
      <c r="P225382" s="83"/>
    </row>
    <row r="225383" spans="16:16" x14ac:dyDescent="0.3">
      <c r="P225383" s="83"/>
    </row>
    <row r="225384" spans="16:16" x14ac:dyDescent="0.3">
      <c r="P225384" s="83"/>
    </row>
    <row r="225385" spans="16:16" x14ac:dyDescent="0.3">
      <c r="P225385" s="83"/>
    </row>
    <row r="225386" spans="16:16" x14ac:dyDescent="0.3">
      <c r="P225386" s="83"/>
    </row>
    <row r="225387" spans="16:16" x14ac:dyDescent="0.3">
      <c r="P225387" s="83"/>
    </row>
    <row r="225388" spans="16:16" x14ac:dyDescent="0.3">
      <c r="P225388" s="83"/>
    </row>
    <row r="225389" spans="16:16" x14ac:dyDescent="0.3">
      <c r="P225389" s="83"/>
    </row>
    <row r="225390" spans="16:16" x14ac:dyDescent="0.3">
      <c r="P225390" s="83"/>
    </row>
    <row r="225391" spans="16:16" x14ac:dyDescent="0.3">
      <c r="P225391" s="83"/>
    </row>
    <row r="225392" spans="16:16" x14ac:dyDescent="0.3">
      <c r="P225392" s="83"/>
    </row>
    <row r="225393" spans="16:16" x14ac:dyDescent="0.3">
      <c r="P225393" s="83"/>
    </row>
    <row r="225394" spans="16:16" x14ac:dyDescent="0.3">
      <c r="P225394" s="83"/>
    </row>
    <row r="225395" spans="16:16" x14ac:dyDescent="0.3">
      <c r="P225395" s="83"/>
    </row>
    <row r="225396" spans="16:16" x14ac:dyDescent="0.3">
      <c r="P225396" s="83"/>
    </row>
    <row r="225397" spans="16:16" x14ac:dyDescent="0.3">
      <c r="P225397" s="83"/>
    </row>
    <row r="225398" spans="16:16" x14ac:dyDescent="0.3">
      <c r="P225398" s="83"/>
    </row>
    <row r="225399" spans="16:16" x14ac:dyDescent="0.3">
      <c r="P225399" s="83"/>
    </row>
    <row r="225400" spans="16:16" x14ac:dyDescent="0.3">
      <c r="P225400" s="83"/>
    </row>
    <row r="225401" spans="16:16" x14ac:dyDescent="0.3">
      <c r="P225401" s="83"/>
    </row>
    <row r="225402" spans="16:16" x14ac:dyDescent="0.3">
      <c r="P225402" s="83"/>
    </row>
    <row r="225403" spans="16:16" x14ac:dyDescent="0.3">
      <c r="P225403" s="83"/>
    </row>
    <row r="225404" spans="16:16" x14ac:dyDescent="0.3">
      <c r="P225404" s="83"/>
    </row>
    <row r="225405" spans="16:16" x14ac:dyDescent="0.3">
      <c r="P225405" s="83"/>
    </row>
    <row r="225406" spans="16:16" x14ac:dyDescent="0.3">
      <c r="P225406" s="83"/>
    </row>
    <row r="225407" spans="16:16" x14ac:dyDescent="0.3">
      <c r="P225407" s="83"/>
    </row>
    <row r="225408" spans="16:16" x14ac:dyDescent="0.3">
      <c r="P225408" s="83"/>
    </row>
    <row r="225409" spans="16:16" x14ac:dyDescent="0.3">
      <c r="P225409" s="83"/>
    </row>
    <row r="225410" spans="16:16" x14ac:dyDescent="0.3">
      <c r="P225410" s="83"/>
    </row>
    <row r="225411" spans="16:16" x14ac:dyDescent="0.3">
      <c r="P225411" s="83"/>
    </row>
    <row r="225412" spans="16:16" x14ac:dyDescent="0.3">
      <c r="P225412" s="83"/>
    </row>
    <row r="225413" spans="16:16" x14ac:dyDescent="0.3">
      <c r="P225413" s="83"/>
    </row>
    <row r="225414" spans="16:16" x14ac:dyDescent="0.3">
      <c r="P225414" s="83"/>
    </row>
    <row r="225415" spans="16:16" x14ac:dyDescent="0.3">
      <c r="P225415" s="83"/>
    </row>
    <row r="225416" spans="16:16" x14ac:dyDescent="0.3">
      <c r="P225416" s="83"/>
    </row>
    <row r="225417" spans="16:16" x14ac:dyDescent="0.3">
      <c r="P225417" s="83"/>
    </row>
    <row r="225418" spans="16:16" x14ac:dyDescent="0.3">
      <c r="P225418" s="83"/>
    </row>
    <row r="225419" spans="16:16" x14ac:dyDescent="0.3">
      <c r="P225419" s="83"/>
    </row>
    <row r="225420" spans="16:16" x14ac:dyDescent="0.3">
      <c r="P225420" s="83"/>
    </row>
    <row r="225421" spans="16:16" x14ac:dyDescent="0.3">
      <c r="P225421" s="83"/>
    </row>
    <row r="225422" spans="16:16" x14ac:dyDescent="0.3">
      <c r="P225422" s="83"/>
    </row>
    <row r="225423" spans="16:16" x14ac:dyDescent="0.3">
      <c r="P225423" s="83"/>
    </row>
    <row r="225424" spans="16:16" x14ac:dyDescent="0.3">
      <c r="P225424" s="83"/>
    </row>
    <row r="225425" spans="16:16" x14ac:dyDescent="0.3">
      <c r="P225425" s="83"/>
    </row>
    <row r="225426" spans="16:16" x14ac:dyDescent="0.3">
      <c r="P225426" s="83"/>
    </row>
    <row r="225427" spans="16:16" x14ac:dyDescent="0.3">
      <c r="P225427" s="83"/>
    </row>
    <row r="225428" spans="16:16" x14ac:dyDescent="0.3">
      <c r="P225428" s="83"/>
    </row>
    <row r="225429" spans="16:16" x14ac:dyDescent="0.3">
      <c r="P225429" s="83"/>
    </row>
    <row r="225430" spans="16:16" x14ac:dyDescent="0.3">
      <c r="P225430" s="83"/>
    </row>
    <row r="225431" spans="16:16" x14ac:dyDescent="0.3">
      <c r="P225431" s="83"/>
    </row>
    <row r="225432" spans="16:16" x14ac:dyDescent="0.3">
      <c r="P225432" s="83"/>
    </row>
    <row r="225433" spans="16:16" x14ac:dyDescent="0.3">
      <c r="P225433" s="83"/>
    </row>
    <row r="225434" spans="16:16" x14ac:dyDescent="0.3">
      <c r="P225434" s="83"/>
    </row>
    <row r="225435" spans="16:16" x14ac:dyDescent="0.3">
      <c r="P225435" s="83"/>
    </row>
    <row r="225436" spans="16:16" x14ac:dyDescent="0.3">
      <c r="P225436" s="83"/>
    </row>
    <row r="225437" spans="16:16" x14ac:dyDescent="0.3">
      <c r="P225437" s="83"/>
    </row>
    <row r="225438" spans="16:16" x14ac:dyDescent="0.3">
      <c r="P225438" s="83"/>
    </row>
    <row r="225439" spans="16:16" x14ac:dyDescent="0.3">
      <c r="P225439" s="83"/>
    </row>
    <row r="225440" spans="16:16" x14ac:dyDescent="0.3">
      <c r="P225440" s="83"/>
    </row>
    <row r="225441" spans="16:16" x14ac:dyDescent="0.3">
      <c r="P225441" s="83"/>
    </row>
    <row r="225442" spans="16:16" x14ac:dyDescent="0.3">
      <c r="P225442" s="83"/>
    </row>
    <row r="225443" spans="16:16" x14ac:dyDescent="0.3">
      <c r="P225443" s="83"/>
    </row>
    <row r="225444" spans="16:16" x14ac:dyDescent="0.3">
      <c r="P225444" s="83"/>
    </row>
    <row r="225445" spans="16:16" x14ac:dyDescent="0.3">
      <c r="P225445" s="83"/>
    </row>
    <row r="225446" spans="16:16" x14ac:dyDescent="0.3">
      <c r="P225446" s="83"/>
    </row>
    <row r="225447" spans="16:16" x14ac:dyDescent="0.3">
      <c r="P225447" s="83"/>
    </row>
    <row r="225448" spans="16:16" x14ac:dyDescent="0.3">
      <c r="P225448" s="83"/>
    </row>
    <row r="225449" spans="16:16" x14ac:dyDescent="0.3">
      <c r="P225449" s="83"/>
    </row>
    <row r="225450" spans="16:16" x14ac:dyDescent="0.3">
      <c r="P225450" s="83"/>
    </row>
    <row r="225451" spans="16:16" x14ac:dyDescent="0.3">
      <c r="P225451" s="83"/>
    </row>
    <row r="225452" spans="16:16" x14ac:dyDescent="0.3">
      <c r="P225452" s="83"/>
    </row>
    <row r="225453" spans="16:16" x14ac:dyDescent="0.3">
      <c r="P225453" s="83"/>
    </row>
    <row r="225454" spans="16:16" x14ac:dyDescent="0.3">
      <c r="P225454" s="83"/>
    </row>
    <row r="225455" spans="16:16" x14ac:dyDescent="0.3">
      <c r="P225455" s="83"/>
    </row>
    <row r="225456" spans="16:16" x14ac:dyDescent="0.3">
      <c r="P225456" s="83"/>
    </row>
    <row r="225457" spans="16:16" x14ac:dyDescent="0.3">
      <c r="P225457" s="83"/>
    </row>
    <row r="225458" spans="16:16" x14ac:dyDescent="0.3">
      <c r="P225458" s="83"/>
    </row>
    <row r="225459" spans="16:16" x14ac:dyDescent="0.3">
      <c r="P225459" s="83"/>
    </row>
    <row r="225460" spans="16:16" x14ac:dyDescent="0.3">
      <c r="P225460" s="83"/>
    </row>
    <row r="225461" spans="16:16" x14ac:dyDescent="0.3">
      <c r="P225461" s="83"/>
    </row>
    <row r="225462" spans="16:16" x14ac:dyDescent="0.3">
      <c r="P225462" s="83"/>
    </row>
    <row r="225463" spans="16:16" x14ac:dyDescent="0.3">
      <c r="P225463" s="83"/>
    </row>
    <row r="225464" spans="16:16" x14ac:dyDescent="0.3">
      <c r="P225464" s="83"/>
    </row>
    <row r="225465" spans="16:16" x14ac:dyDescent="0.3">
      <c r="P225465" s="83"/>
    </row>
    <row r="225466" spans="16:16" x14ac:dyDescent="0.3">
      <c r="P225466" s="83"/>
    </row>
    <row r="225467" spans="16:16" x14ac:dyDescent="0.3">
      <c r="P225467" s="83"/>
    </row>
    <row r="225468" spans="16:16" x14ac:dyDescent="0.3">
      <c r="P225468" s="83"/>
    </row>
    <row r="225469" spans="16:16" x14ac:dyDescent="0.3">
      <c r="P225469" s="83"/>
    </row>
    <row r="225470" spans="16:16" x14ac:dyDescent="0.3">
      <c r="P225470" s="83"/>
    </row>
    <row r="225471" spans="16:16" x14ac:dyDescent="0.3">
      <c r="P225471" s="83"/>
    </row>
    <row r="225472" spans="16:16" x14ac:dyDescent="0.3">
      <c r="P225472" s="83"/>
    </row>
    <row r="225473" spans="16:16" x14ac:dyDescent="0.3">
      <c r="P225473" s="83"/>
    </row>
    <row r="225474" spans="16:16" x14ac:dyDescent="0.3">
      <c r="P225474" s="83"/>
    </row>
    <row r="225475" spans="16:16" x14ac:dyDescent="0.3">
      <c r="P225475" s="83"/>
    </row>
    <row r="225476" spans="16:16" x14ac:dyDescent="0.3">
      <c r="P225476" s="83"/>
    </row>
    <row r="225477" spans="16:16" x14ac:dyDescent="0.3">
      <c r="P225477" s="83"/>
    </row>
    <row r="225478" spans="16:16" x14ac:dyDescent="0.3">
      <c r="P225478" s="83"/>
    </row>
    <row r="225479" spans="16:16" x14ac:dyDescent="0.3">
      <c r="P225479" s="83"/>
    </row>
    <row r="225480" spans="16:16" x14ac:dyDescent="0.3">
      <c r="P225480" s="83"/>
    </row>
    <row r="225481" spans="16:16" x14ac:dyDescent="0.3">
      <c r="P225481" s="83"/>
    </row>
    <row r="225482" spans="16:16" x14ac:dyDescent="0.3">
      <c r="P225482" s="83"/>
    </row>
    <row r="225483" spans="16:16" x14ac:dyDescent="0.3">
      <c r="P225483" s="83"/>
    </row>
    <row r="225484" spans="16:16" x14ac:dyDescent="0.3">
      <c r="P225484" s="83"/>
    </row>
    <row r="225485" spans="16:16" x14ac:dyDescent="0.3">
      <c r="P225485" s="83"/>
    </row>
    <row r="225486" spans="16:16" x14ac:dyDescent="0.3">
      <c r="P225486" s="83"/>
    </row>
    <row r="225487" spans="16:16" x14ac:dyDescent="0.3">
      <c r="P225487" s="83"/>
    </row>
    <row r="225488" spans="16:16" x14ac:dyDescent="0.3">
      <c r="P225488" s="83"/>
    </row>
    <row r="225489" spans="16:16" x14ac:dyDescent="0.3">
      <c r="P225489" s="83"/>
    </row>
    <row r="225490" spans="16:16" x14ac:dyDescent="0.3">
      <c r="P225490" s="83"/>
    </row>
    <row r="225491" spans="16:16" x14ac:dyDescent="0.3">
      <c r="P225491" s="83"/>
    </row>
    <row r="225492" spans="16:16" x14ac:dyDescent="0.3">
      <c r="P225492" s="83"/>
    </row>
    <row r="225493" spans="16:16" x14ac:dyDescent="0.3">
      <c r="P225493" s="83"/>
    </row>
    <row r="225494" spans="16:16" x14ac:dyDescent="0.3">
      <c r="P225494" s="83"/>
    </row>
    <row r="225495" spans="16:16" x14ac:dyDescent="0.3">
      <c r="P225495" s="83"/>
    </row>
    <row r="225496" spans="16:16" x14ac:dyDescent="0.3">
      <c r="P225496" s="83"/>
    </row>
    <row r="225497" spans="16:16" x14ac:dyDescent="0.3">
      <c r="P225497" s="83"/>
    </row>
    <row r="225498" spans="16:16" x14ac:dyDescent="0.3">
      <c r="P225498" s="83"/>
    </row>
    <row r="225499" spans="16:16" x14ac:dyDescent="0.3">
      <c r="P225499" s="83"/>
    </row>
    <row r="225500" spans="16:16" x14ac:dyDescent="0.3">
      <c r="P225500" s="83"/>
    </row>
    <row r="225501" spans="16:16" x14ac:dyDescent="0.3">
      <c r="P225501" s="83"/>
    </row>
    <row r="225502" spans="16:16" x14ac:dyDescent="0.3">
      <c r="P225502" s="83"/>
    </row>
    <row r="225503" spans="16:16" x14ac:dyDescent="0.3">
      <c r="P225503" s="83"/>
    </row>
    <row r="225504" spans="16:16" x14ac:dyDescent="0.3">
      <c r="P225504" s="83"/>
    </row>
    <row r="225505" spans="16:16" x14ac:dyDescent="0.3">
      <c r="P225505" s="83"/>
    </row>
    <row r="225506" spans="16:16" x14ac:dyDescent="0.3">
      <c r="P225506" s="83"/>
    </row>
    <row r="225507" spans="16:16" x14ac:dyDescent="0.3">
      <c r="P225507" s="83"/>
    </row>
    <row r="225508" spans="16:16" x14ac:dyDescent="0.3">
      <c r="P225508" s="83"/>
    </row>
    <row r="225509" spans="16:16" x14ac:dyDescent="0.3">
      <c r="P225509" s="83"/>
    </row>
    <row r="225510" spans="16:16" x14ac:dyDescent="0.3">
      <c r="P225510" s="83"/>
    </row>
    <row r="225511" spans="16:16" x14ac:dyDescent="0.3">
      <c r="P225511" s="83"/>
    </row>
    <row r="225512" spans="16:16" x14ac:dyDescent="0.3">
      <c r="P225512" s="83"/>
    </row>
    <row r="225513" spans="16:16" x14ac:dyDescent="0.3">
      <c r="P225513" s="83"/>
    </row>
    <row r="225514" spans="16:16" x14ac:dyDescent="0.3">
      <c r="P225514" s="83"/>
    </row>
    <row r="225515" spans="16:16" x14ac:dyDescent="0.3">
      <c r="P225515" s="83"/>
    </row>
    <row r="225516" spans="16:16" x14ac:dyDescent="0.3">
      <c r="P225516" s="83"/>
    </row>
    <row r="225517" spans="16:16" x14ac:dyDescent="0.3">
      <c r="P225517" s="83"/>
    </row>
    <row r="225518" spans="16:16" x14ac:dyDescent="0.3">
      <c r="P225518" s="83"/>
    </row>
    <row r="225519" spans="16:16" x14ac:dyDescent="0.3">
      <c r="P225519" s="83"/>
    </row>
    <row r="225520" spans="16:16" x14ac:dyDescent="0.3">
      <c r="P225520" s="83"/>
    </row>
    <row r="225521" spans="16:16" x14ac:dyDescent="0.3">
      <c r="P225521" s="83"/>
    </row>
    <row r="225522" spans="16:16" x14ac:dyDescent="0.3">
      <c r="P225522" s="83"/>
    </row>
    <row r="225523" spans="16:16" x14ac:dyDescent="0.3">
      <c r="P225523" s="83"/>
    </row>
    <row r="225524" spans="16:16" x14ac:dyDescent="0.3">
      <c r="P225524" s="83"/>
    </row>
    <row r="225525" spans="16:16" x14ac:dyDescent="0.3">
      <c r="P225525" s="83"/>
    </row>
    <row r="225526" spans="16:16" x14ac:dyDescent="0.3">
      <c r="P225526" s="83"/>
    </row>
    <row r="225527" spans="16:16" x14ac:dyDescent="0.3">
      <c r="P225527" s="83"/>
    </row>
    <row r="225528" spans="16:16" x14ac:dyDescent="0.3">
      <c r="P225528" s="83"/>
    </row>
    <row r="225529" spans="16:16" x14ac:dyDescent="0.3">
      <c r="P225529" s="83"/>
    </row>
    <row r="225530" spans="16:16" x14ac:dyDescent="0.3">
      <c r="P225530" s="83"/>
    </row>
    <row r="225531" spans="16:16" x14ac:dyDescent="0.3">
      <c r="P225531" s="83"/>
    </row>
    <row r="225532" spans="16:16" x14ac:dyDescent="0.3">
      <c r="P225532" s="83"/>
    </row>
    <row r="225533" spans="16:16" x14ac:dyDescent="0.3">
      <c r="P225533" s="83"/>
    </row>
    <row r="225534" spans="16:16" x14ac:dyDescent="0.3">
      <c r="P225534" s="83"/>
    </row>
    <row r="225535" spans="16:16" x14ac:dyDescent="0.3">
      <c r="P225535" s="83"/>
    </row>
    <row r="225536" spans="16:16" x14ac:dyDescent="0.3">
      <c r="P225536" s="83"/>
    </row>
    <row r="225537" spans="16:16" x14ac:dyDescent="0.3">
      <c r="P225537" s="83"/>
    </row>
    <row r="225538" spans="16:16" x14ac:dyDescent="0.3">
      <c r="P225538" s="83"/>
    </row>
    <row r="225539" spans="16:16" x14ac:dyDescent="0.3">
      <c r="P225539" s="83"/>
    </row>
    <row r="225540" spans="16:16" x14ac:dyDescent="0.3">
      <c r="P225540" s="83"/>
    </row>
    <row r="225541" spans="16:16" x14ac:dyDescent="0.3">
      <c r="P225541" s="83"/>
    </row>
    <row r="225542" spans="16:16" x14ac:dyDescent="0.3">
      <c r="P225542" s="83"/>
    </row>
    <row r="225543" spans="16:16" x14ac:dyDescent="0.3">
      <c r="P225543" s="83"/>
    </row>
    <row r="225544" spans="16:16" x14ac:dyDescent="0.3">
      <c r="P225544" s="83"/>
    </row>
    <row r="225545" spans="16:16" x14ac:dyDescent="0.3">
      <c r="P225545" s="83"/>
    </row>
    <row r="225546" spans="16:16" x14ac:dyDescent="0.3">
      <c r="P225546" s="83"/>
    </row>
    <row r="225547" spans="16:16" x14ac:dyDescent="0.3">
      <c r="P225547" s="83"/>
    </row>
    <row r="225548" spans="16:16" x14ac:dyDescent="0.3">
      <c r="P225548" s="83"/>
    </row>
    <row r="225549" spans="16:16" x14ac:dyDescent="0.3">
      <c r="P225549" s="83"/>
    </row>
    <row r="225550" spans="16:16" x14ac:dyDescent="0.3">
      <c r="P225550" s="83"/>
    </row>
    <row r="225551" spans="16:16" x14ac:dyDescent="0.3">
      <c r="P225551" s="83"/>
    </row>
    <row r="225552" spans="16:16" x14ac:dyDescent="0.3">
      <c r="P225552" s="83"/>
    </row>
    <row r="225553" spans="16:16" x14ac:dyDescent="0.3">
      <c r="P225553" s="83"/>
    </row>
    <row r="225554" spans="16:16" x14ac:dyDescent="0.3">
      <c r="P225554" s="83"/>
    </row>
    <row r="225555" spans="16:16" x14ac:dyDescent="0.3">
      <c r="P225555" s="83"/>
    </row>
    <row r="225556" spans="16:16" x14ac:dyDescent="0.3">
      <c r="P225556" s="83"/>
    </row>
    <row r="225557" spans="16:16" x14ac:dyDescent="0.3">
      <c r="P225557" s="83"/>
    </row>
    <row r="225558" spans="16:16" x14ac:dyDescent="0.3">
      <c r="P225558" s="83"/>
    </row>
    <row r="225559" spans="16:16" x14ac:dyDescent="0.3">
      <c r="P225559" s="83"/>
    </row>
    <row r="225560" spans="16:16" x14ac:dyDescent="0.3">
      <c r="P225560" s="83"/>
    </row>
    <row r="225561" spans="16:16" x14ac:dyDescent="0.3">
      <c r="P225561" s="83"/>
    </row>
    <row r="225562" spans="16:16" x14ac:dyDescent="0.3">
      <c r="P225562" s="83"/>
    </row>
    <row r="225563" spans="16:16" x14ac:dyDescent="0.3">
      <c r="P225563" s="83"/>
    </row>
    <row r="225564" spans="16:16" x14ac:dyDescent="0.3">
      <c r="P225564" s="83"/>
    </row>
    <row r="225565" spans="16:16" x14ac:dyDescent="0.3">
      <c r="P225565" s="83"/>
    </row>
    <row r="225566" spans="16:16" x14ac:dyDescent="0.3">
      <c r="P225566" s="83"/>
    </row>
    <row r="225567" spans="16:16" x14ac:dyDescent="0.3">
      <c r="P225567" s="83"/>
    </row>
    <row r="225568" spans="16:16" x14ac:dyDescent="0.3">
      <c r="P225568" s="83"/>
    </row>
    <row r="225569" spans="16:16" x14ac:dyDescent="0.3">
      <c r="P225569" s="83"/>
    </row>
    <row r="225570" spans="16:16" x14ac:dyDescent="0.3">
      <c r="P225570" s="83"/>
    </row>
    <row r="225571" spans="16:16" x14ac:dyDescent="0.3">
      <c r="P225571" s="83"/>
    </row>
    <row r="225572" spans="16:16" x14ac:dyDescent="0.3">
      <c r="P225572" s="83"/>
    </row>
    <row r="225573" spans="16:16" x14ac:dyDescent="0.3">
      <c r="P225573" s="83"/>
    </row>
    <row r="225574" spans="16:16" x14ac:dyDescent="0.3">
      <c r="P225574" s="83"/>
    </row>
    <row r="225575" spans="16:16" x14ac:dyDescent="0.3">
      <c r="P225575" s="83"/>
    </row>
    <row r="225576" spans="16:16" x14ac:dyDescent="0.3">
      <c r="P225576" s="83"/>
    </row>
    <row r="225577" spans="16:16" x14ac:dyDescent="0.3">
      <c r="P225577" s="83"/>
    </row>
    <row r="225578" spans="16:16" x14ac:dyDescent="0.3">
      <c r="P225578" s="83"/>
    </row>
    <row r="225579" spans="16:16" x14ac:dyDescent="0.3">
      <c r="P225579" s="83"/>
    </row>
    <row r="225580" spans="16:16" x14ac:dyDescent="0.3">
      <c r="P225580" s="83"/>
    </row>
    <row r="225581" spans="16:16" x14ac:dyDescent="0.3">
      <c r="P225581" s="83"/>
    </row>
    <row r="225582" spans="16:16" x14ac:dyDescent="0.3">
      <c r="P225582" s="83"/>
    </row>
    <row r="225583" spans="16:16" x14ac:dyDescent="0.3">
      <c r="P225583" s="83"/>
    </row>
    <row r="225584" spans="16:16" x14ac:dyDescent="0.3">
      <c r="P225584" s="83"/>
    </row>
    <row r="225585" spans="16:16" x14ac:dyDescent="0.3">
      <c r="P225585" s="83"/>
    </row>
    <row r="225586" spans="16:16" x14ac:dyDescent="0.3">
      <c r="P225586" s="83"/>
    </row>
    <row r="225587" spans="16:16" x14ac:dyDescent="0.3">
      <c r="P225587" s="83"/>
    </row>
    <row r="225588" spans="16:16" x14ac:dyDescent="0.3">
      <c r="P225588" s="83"/>
    </row>
    <row r="225589" spans="16:16" x14ac:dyDescent="0.3">
      <c r="P225589" s="83"/>
    </row>
    <row r="225590" spans="16:16" x14ac:dyDescent="0.3">
      <c r="P225590" s="83"/>
    </row>
    <row r="225591" spans="16:16" x14ac:dyDescent="0.3">
      <c r="P225591" s="83"/>
    </row>
    <row r="225592" spans="16:16" x14ac:dyDescent="0.3">
      <c r="P225592" s="83"/>
    </row>
    <row r="225593" spans="16:16" x14ac:dyDescent="0.3">
      <c r="P225593" s="83"/>
    </row>
    <row r="225594" spans="16:16" x14ac:dyDescent="0.3">
      <c r="P225594" s="83"/>
    </row>
    <row r="225595" spans="16:16" x14ac:dyDescent="0.3">
      <c r="P225595" s="83"/>
    </row>
    <row r="225596" spans="16:16" x14ac:dyDescent="0.3">
      <c r="P225596" s="83"/>
    </row>
    <row r="225597" spans="16:16" x14ac:dyDescent="0.3">
      <c r="P225597" s="83"/>
    </row>
    <row r="225598" spans="16:16" x14ac:dyDescent="0.3">
      <c r="P225598" s="83"/>
    </row>
    <row r="225599" spans="16:16" x14ac:dyDescent="0.3">
      <c r="P225599" s="83"/>
    </row>
    <row r="225600" spans="16:16" x14ac:dyDescent="0.3">
      <c r="P225600" s="83"/>
    </row>
    <row r="225601" spans="16:16" x14ac:dyDescent="0.3">
      <c r="P225601" s="83"/>
    </row>
    <row r="225602" spans="16:16" x14ac:dyDescent="0.3">
      <c r="P225602" s="83"/>
    </row>
    <row r="225603" spans="16:16" x14ac:dyDescent="0.3">
      <c r="P225603" s="83"/>
    </row>
    <row r="225604" spans="16:16" x14ac:dyDescent="0.3">
      <c r="P225604" s="83"/>
    </row>
    <row r="225605" spans="16:16" x14ac:dyDescent="0.3">
      <c r="P225605" s="83"/>
    </row>
    <row r="225606" spans="16:16" x14ac:dyDescent="0.3">
      <c r="P225606" s="83"/>
    </row>
    <row r="225607" spans="16:16" x14ac:dyDescent="0.3">
      <c r="P225607" s="83"/>
    </row>
    <row r="225608" spans="16:16" x14ac:dyDescent="0.3">
      <c r="P225608" s="83"/>
    </row>
    <row r="225609" spans="16:16" x14ac:dyDescent="0.3">
      <c r="P225609" s="83"/>
    </row>
    <row r="225610" spans="16:16" x14ac:dyDescent="0.3">
      <c r="P225610" s="83"/>
    </row>
    <row r="225611" spans="16:16" x14ac:dyDescent="0.3">
      <c r="P225611" s="83"/>
    </row>
    <row r="225612" spans="16:16" x14ac:dyDescent="0.3">
      <c r="P225612" s="83"/>
    </row>
    <row r="225613" spans="16:16" x14ac:dyDescent="0.3">
      <c r="P225613" s="83"/>
    </row>
    <row r="225614" spans="16:16" x14ac:dyDescent="0.3">
      <c r="P225614" s="83"/>
    </row>
    <row r="225615" spans="16:16" x14ac:dyDescent="0.3">
      <c r="P225615" s="83"/>
    </row>
    <row r="225616" spans="16:16" x14ac:dyDescent="0.3">
      <c r="P225616" s="83"/>
    </row>
    <row r="225617" spans="16:16" x14ac:dyDescent="0.3">
      <c r="P225617" s="83"/>
    </row>
    <row r="225618" spans="16:16" x14ac:dyDescent="0.3">
      <c r="P225618" s="83"/>
    </row>
    <row r="225619" spans="16:16" x14ac:dyDescent="0.3">
      <c r="P225619" s="83"/>
    </row>
    <row r="225620" spans="16:16" x14ac:dyDescent="0.3">
      <c r="P225620" s="83"/>
    </row>
    <row r="225621" spans="16:16" x14ac:dyDescent="0.3">
      <c r="P225621" s="83"/>
    </row>
    <row r="225622" spans="16:16" x14ac:dyDescent="0.3">
      <c r="P225622" s="83"/>
    </row>
    <row r="225623" spans="16:16" x14ac:dyDescent="0.3">
      <c r="P225623" s="83"/>
    </row>
    <row r="225624" spans="16:16" x14ac:dyDescent="0.3">
      <c r="P225624" s="83"/>
    </row>
    <row r="225625" spans="16:16" x14ac:dyDescent="0.3">
      <c r="P225625" s="83"/>
    </row>
    <row r="225626" spans="16:16" x14ac:dyDescent="0.3">
      <c r="P225626" s="83"/>
    </row>
    <row r="225627" spans="16:16" x14ac:dyDescent="0.3">
      <c r="P225627" s="83"/>
    </row>
    <row r="225628" spans="16:16" x14ac:dyDescent="0.3">
      <c r="P225628" s="83"/>
    </row>
    <row r="225629" spans="16:16" x14ac:dyDescent="0.3">
      <c r="P225629" s="83"/>
    </row>
    <row r="225630" spans="16:16" x14ac:dyDescent="0.3">
      <c r="P225630" s="83"/>
    </row>
    <row r="225631" spans="16:16" x14ac:dyDescent="0.3">
      <c r="P225631" s="83"/>
    </row>
    <row r="225632" spans="16:16" x14ac:dyDescent="0.3">
      <c r="P225632" s="83"/>
    </row>
    <row r="225633" spans="16:16" x14ac:dyDescent="0.3">
      <c r="P225633" s="83"/>
    </row>
    <row r="225634" spans="16:16" x14ac:dyDescent="0.3">
      <c r="P225634" s="83"/>
    </row>
    <row r="225635" spans="16:16" x14ac:dyDescent="0.3">
      <c r="P225635" s="83"/>
    </row>
    <row r="225636" spans="16:16" x14ac:dyDescent="0.3">
      <c r="P225636" s="83"/>
    </row>
    <row r="225637" spans="16:16" x14ac:dyDescent="0.3">
      <c r="P225637" s="83"/>
    </row>
    <row r="225638" spans="16:16" x14ac:dyDescent="0.3">
      <c r="P225638" s="83"/>
    </row>
    <row r="225639" spans="16:16" x14ac:dyDescent="0.3">
      <c r="P225639" s="83"/>
    </row>
    <row r="225640" spans="16:16" x14ac:dyDescent="0.3">
      <c r="P225640" s="83"/>
    </row>
    <row r="225641" spans="16:16" x14ac:dyDescent="0.3">
      <c r="P225641" s="83"/>
    </row>
    <row r="225642" spans="16:16" x14ac:dyDescent="0.3">
      <c r="P225642" s="83"/>
    </row>
    <row r="225643" spans="16:16" x14ac:dyDescent="0.3">
      <c r="P225643" s="83"/>
    </row>
    <row r="225644" spans="16:16" x14ac:dyDescent="0.3">
      <c r="P225644" s="83"/>
    </row>
    <row r="225645" spans="16:16" x14ac:dyDescent="0.3">
      <c r="P225645" s="83"/>
    </row>
    <row r="225646" spans="16:16" x14ac:dyDescent="0.3">
      <c r="P225646" s="83"/>
    </row>
    <row r="225647" spans="16:16" x14ac:dyDescent="0.3">
      <c r="P225647" s="83"/>
    </row>
    <row r="225648" spans="16:16" x14ac:dyDescent="0.3">
      <c r="P225648" s="83"/>
    </row>
    <row r="225649" spans="16:16" x14ac:dyDescent="0.3">
      <c r="P225649" s="83"/>
    </row>
    <row r="225650" spans="16:16" x14ac:dyDescent="0.3">
      <c r="P225650" s="83"/>
    </row>
    <row r="225651" spans="16:16" x14ac:dyDescent="0.3">
      <c r="P225651" s="83"/>
    </row>
    <row r="225652" spans="16:16" x14ac:dyDescent="0.3">
      <c r="P225652" s="83"/>
    </row>
    <row r="225653" spans="16:16" x14ac:dyDescent="0.3">
      <c r="P225653" s="83"/>
    </row>
    <row r="225654" spans="16:16" x14ac:dyDescent="0.3">
      <c r="P225654" s="83"/>
    </row>
    <row r="225655" spans="16:16" x14ac:dyDescent="0.3">
      <c r="P225655" s="83"/>
    </row>
    <row r="225656" spans="16:16" x14ac:dyDescent="0.3">
      <c r="P225656" s="83"/>
    </row>
    <row r="225657" spans="16:16" x14ac:dyDescent="0.3">
      <c r="P225657" s="83"/>
    </row>
    <row r="225658" spans="16:16" x14ac:dyDescent="0.3">
      <c r="P225658" s="83"/>
    </row>
    <row r="225659" spans="16:16" x14ac:dyDescent="0.3">
      <c r="P225659" s="83"/>
    </row>
    <row r="225660" spans="16:16" x14ac:dyDescent="0.3">
      <c r="P225660" s="83"/>
    </row>
    <row r="225661" spans="16:16" x14ac:dyDescent="0.3">
      <c r="P225661" s="83"/>
    </row>
    <row r="225662" spans="16:16" x14ac:dyDescent="0.3">
      <c r="P225662" s="83"/>
    </row>
    <row r="225663" spans="16:16" x14ac:dyDescent="0.3">
      <c r="P225663" s="83"/>
    </row>
    <row r="225664" spans="16:16" x14ac:dyDescent="0.3">
      <c r="P225664" s="83"/>
    </row>
    <row r="225665" spans="16:16" x14ac:dyDescent="0.3">
      <c r="P225665" s="83"/>
    </row>
    <row r="225666" spans="16:16" x14ac:dyDescent="0.3">
      <c r="P225666" s="83"/>
    </row>
    <row r="225667" spans="16:16" x14ac:dyDescent="0.3">
      <c r="P225667" s="83"/>
    </row>
    <row r="225668" spans="16:16" x14ac:dyDescent="0.3">
      <c r="P225668" s="83"/>
    </row>
    <row r="225669" spans="16:16" x14ac:dyDescent="0.3">
      <c r="P225669" s="83"/>
    </row>
    <row r="225670" spans="16:16" x14ac:dyDescent="0.3">
      <c r="P225670" s="83"/>
    </row>
    <row r="225671" spans="16:16" x14ac:dyDescent="0.3">
      <c r="P225671" s="83"/>
    </row>
    <row r="225672" spans="16:16" x14ac:dyDescent="0.3">
      <c r="P225672" s="83"/>
    </row>
    <row r="225673" spans="16:16" x14ac:dyDescent="0.3">
      <c r="P225673" s="83"/>
    </row>
    <row r="225674" spans="16:16" x14ac:dyDescent="0.3">
      <c r="P225674" s="83"/>
    </row>
    <row r="225675" spans="16:16" x14ac:dyDescent="0.3">
      <c r="P225675" s="83"/>
    </row>
    <row r="225676" spans="16:16" x14ac:dyDescent="0.3">
      <c r="P225676" s="83"/>
    </row>
    <row r="225677" spans="16:16" x14ac:dyDescent="0.3">
      <c r="P225677" s="83"/>
    </row>
    <row r="225678" spans="16:16" x14ac:dyDescent="0.3">
      <c r="P225678" s="83"/>
    </row>
    <row r="225679" spans="16:16" x14ac:dyDescent="0.3">
      <c r="P225679" s="83"/>
    </row>
    <row r="225680" spans="16:16" x14ac:dyDescent="0.3">
      <c r="P225680" s="83"/>
    </row>
    <row r="225681" spans="16:16" x14ac:dyDescent="0.3">
      <c r="P225681" s="83"/>
    </row>
    <row r="225682" spans="16:16" x14ac:dyDescent="0.3">
      <c r="P225682" s="83"/>
    </row>
    <row r="225683" spans="16:16" x14ac:dyDescent="0.3">
      <c r="P225683" s="83"/>
    </row>
    <row r="225684" spans="16:16" x14ac:dyDescent="0.3">
      <c r="P225684" s="83"/>
    </row>
    <row r="225685" spans="16:16" x14ac:dyDescent="0.3">
      <c r="P225685" s="83"/>
    </row>
    <row r="225686" spans="16:16" x14ac:dyDescent="0.3">
      <c r="P225686" s="83"/>
    </row>
    <row r="225687" spans="16:16" x14ac:dyDescent="0.3">
      <c r="P225687" s="83"/>
    </row>
    <row r="225688" spans="16:16" x14ac:dyDescent="0.3">
      <c r="P225688" s="83"/>
    </row>
    <row r="225689" spans="16:16" x14ac:dyDescent="0.3">
      <c r="P225689" s="83"/>
    </row>
    <row r="225690" spans="16:16" x14ac:dyDescent="0.3">
      <c r="P225690" s="83"/>
    </row>
    <row r="225691" spans="16:16" x14ac:dyDescent="0.3">
      <c r="P225691" s="83"/>
    </row>
    <row r="225692" spans="16:16" x14ac:dyDescent="0.3">
      <c r="P225692" s="83"/>
    </row>
    <row r="225693" spans="16:16" x14ac:dyDescent="0.3">
      <c r="P225693" s="83"/>
    </row>
    <row r="225694" spans="16:16" x14ac:dyDescent="0.3">
      <c r="P225694" s="83"/>
    </row>
    <row r="225695" spans="16:16" x14ac:dyDescent="0.3">
      <c r="P225695" s="83"/>
    </row>
    <row r="225696" spans="16:16" x14ac:dyDescent="0.3">
      <c r="P225696" s="83"/>
    </row>
    <row r="225697" spans="16:16" x14ac:dyDescent="0.3">
      <c r="P225697" s="83"/>
    </row>
    <row r="225698" spans="16:16" x14ac:dyDescent="0.3">
      <c r="P225698" s="83"/>
    </row>
    <row r="225699" spans="16:16" x14ac:dyDescent="0.3">
      <c r="P225699" s="83"/>
    </row>
    <row r="225700" spans="16:16" x14ac:dyDescent="0.3">
      <c r="P225700" s="83"/>
    </row>
    <row r="225701" spans="16:16" x14ac:dyDescent="0.3">
      <c r="P225701" s="83"/>
    </row>
    <row r="225702" spans="16:16" x14ac:dyDescent="0.3">
      <c r="P225702" s="83"/>
    </row>
    <row r="225703" spans="16:16" x14ac:dyDescent="0.3">
      <c r="P225703" s="83"/>
    </row>
    <row r="225704" spans="16:16" x14ac:dyDescent="0.3">
      <c r="P225704" s="83"/>
    </row>
    <row r="225705" spans="16:16" x14ac:dyDescent="0.3">
      <c r="P225705" s="83"/>
    </row>
    <row r="225706" spans="16:16" x14ac:dyDescent="0.3">
      <c r="P225706" s="83"/>
    </row>
    <row r="225707" spans="16:16" x14ac:dyDescent="0.3">
      <c r="P225707" s="83"/>
    </row>
    <row r="225708" spans="16:16" x14ac:dyDescent="0.3">
      <c r="P225708" s="83"/>
    </row>
    <row r="225709" spans="16:16" x14ac:dyDescent="0.3">
      <c r="P225709" s="83"/>
    </row>
    <row r="225710" spans="16:16" x14ac:dyDescent="0.3">
      <c r="P225710" s="83"/>
    </row>
    <row r="225711" spans="16:16" x14ac:dyDescent="0.3">
      <c r="P225711" s="83"/>
    </row>
    <row r="225712" spans="16:16" x14ac:dyDescent="0.3">
      <c r="P225712" s="83"/>
    </row>
    <row r="225713" spans="16:16" x14ac:dyDescent="0.3">
      <c r="P225713" s="83"/>
    </row>
    <row r="225714" spans="16:16" x14ac:dyDescent="0.3">
      <c r="P225714" s="83"/>
    </row>
    <row r="225715" spans="16:16" x14ac:dyDescent="0.3">
      <c r="P225715" s="83"/>
    </row>
    <row r="225716" spans="16:16" x14ac:dyDescent="0.3">
      <c r="P225716" s="83"/>
    </row>
    <row r="225717" spans="16:16" x14ac:dyDescent="0.3">
      <c r="P225717" s="83"/>
    </row>
    <row r="225718" spans="16:16" x14ac:dyDescent="0.3">
      <c r="P225718" s="83"/>
    </row>
    <row r="225719" spans="16:16" x14ac:dyDescent="0.3">
      <c r="P225719" s="83"/>
    </row>
    <row r="225720" spans="16:16" x14ac:dyDescent="0.3">
      <c r="P225720" s="83"/>
    </row>
    <row r="225721" spans="16:16" x14ac:dyDescent="0.3">
      <c r="P225721" s="83"/>
    </row>
    <row r="225722" spans="16:16" x14ac:dyDescent="0.3">
      <c r="P225722" s="83"/>
    </row>
    <row r="225723" spans="16:16" x14ac:dyDescent="0.3">
      <c r="P225723" s="83"/>
    </row>
    <row r="225724" spans="16:16" x14ac:dyDescent="0.3">
      <c r="P225724" s="83"/>
    </row>
    <row r="225725" spans="16:16" x14ac:dyDescent="0.3">
      <c r="P225725" s="83"/>
    </row>
    <row r="225726" spans="16:16" x14ac:dyDescent="0.3">
      <c r="P225726" s="83"/>
    </row>
    <row r="225727" spans="16:16" x14ac:dyDescent="0.3">
      <c r="P225727" s="83"/>
    </row>
    <row r="225728" spans="16:16" x14ac:dyDescent="0.3">
      <c r="P225728" s="83"/>
    </row>
    <row r="225729" spans="16:16" x14ac:dyDescent="0.3">
      <c r="P225729" s="83"/>
    </row>
    <row r="225730" spans="16:16" x14ac:dyDescent="0.3">
      <c r="P225730" s="83"/>
    </row>
    <row r="225731" spans="16:16" x14ac:dyDescent="0.3">
      <c r="P225731" s="83"/>
    </row>
    <row r="225732" spans="16:16" x14ac:dyDescent="0.3">
      <c r="P225732" s="83"/>
    </row>
    <row r="225733" spans="16:16" x14ac:dyDescent="0.3">
      <c r="P225733" s="83"/>
    </row>
    <row r="225734" spans="16:16" x14ac:dyDescent="0.3">
      <c r="P225734" s="83"/>
    </row>
    <row r="225735" spans="16:16" x14ac:dyDescent="0.3">
      <c r="P225735" s="83"/>
    </row>
    <row r="225736" spans="16:16" x14ac:dyDescent="0.3">
      <c r="P225736" s="83"/>
    </row>
    <row r="225737" spans="16:16" x14ac:dyDescent="0.3">
      <c r="P225737" s="83"/>
    </row>
    <row r="225738" spans="16:16" x14ac:dyDescent="0.3">
      <c r="P225738" s="83"/>
    </row>
    <row r="225739" spans="16:16" x14ac:dyDescent="0.3">
      <c r="P225739" s="83"/>
    </row>
    <row r="225740" spans="16:16" x14ac:dyDescent="0.3">
      <c r="P225740" s="83"/>
    </row>
    <row r="225741" spans="16:16" x14ac:dyDescent="0.3">
      <c r="P225741" s="83"/>
    </row>
    <row r="225742" spans="16:16" x14ac:dyDescent="0.3">
      <c r="P225742" s="83"/>
    </row>
    <row r="225743" spans="16:16" x14ac:dyDescent="0.3">
      <c r="P225743" s="83"/>
    </row>
    <row r="225744" spans="16:16" x14ac:dyDescent="0.3">
      <c r="P225744" s="83"/>
    </row>
    <row r="225745" spans="16:16" x14ac:dyDescent="0.3">
      <c r="P225745" s="83"/>
    </row>
    <row r="225746" spans="16:16" x14ac:dyDescent="0.3">
      <c r="P225746" s="83"/>
    </row>
    <row r="225747" spans="16:16" x14ac:dyDescent="0.3">
      <c r="P225747" s="83"/>
    </row>
    <row r="225748" spans="16:16" x14ac:dyDescent="0.3">
      <c r="P225748" s="83"/>
    </row>
    <row r="225749" spans="16:16" x14ac:dyDescent="0.3">
      <c r="P225749" s="83"/>
    </row>
    <row r="225750" spans="16:16" x14ac:dyDescent="0.3">
      <c r="P225750" s="83"/>
    </row>
    <row r="225751" spans="16:16" x14ac:dyDescent="0.3">
      <c r="P225751" s="83"/>
    </row>
    <row r="225752" spans="16:16" x14ac:dyDescent="0.3">
      <c r="P225752" s="83"/>
    </row>
    <row r="225753" spans="16:16" x14ac:dyDescent="0.3">
      <c r="P225753" s="83"/>
    </row>
    <row r="225754" spans="16:16" x14ac:dyDescent="0.3">
      <c r="P225754" s="83"/>
    </row>
    <row r="225755" spans="16:16" x14ac:dyDescent="0.3">
      <c r="P225755" s="83"/>
    </row>
    <row r="225756" spans="16:16" x14ac:dyDescent="0.3">
      <c r="P225756" s="83"/>
    </row>
    <row r="225757" spans="16:16" x14ac:dyDescent="0.3">
      <c r="P225757" s="83"/>
    </row>
    <row r="225758" spans="16:16" x14ac:dyDescent="0.3">
      <c r="P225758" s="83"/>
    </row>
    <row r="225759" spans="16:16" x14ac:dyDescent="0.3">
      <c r="P225759" s="83"/>
    </row>
    <row r="225760" spans="16:16" x14ac:dyDescent="0.3">
      <c r="P225760" s="83"/>
    </row>
    <row r="225761" spans="16:16" x14ac:dyDescent="0.3">
      <c r="P225761" s="83"/>
    </row>
    <row r="225762" spans="16:16" x14ac:dyDescent="0.3">
      <c r="P225762" s="83"/>
    </row>
    <row r="225763" spans="16:16" x14ac:dyDescent="0.3">
      <c r="P225763" s="83"/>
    </row>
    <row r="225764" spans="16:16" x14ac:dyDescent="0.3">
      <c r="P225764" s="83"/>
    </row>
    <row r="225765" spans="16:16" x14ac:dyDescent="0.3">
      <c r="P225765" s="83"/>
    </row>
    <row r="225766" spans="16:16" x14ac:dyDescent="0.3">
      <c r="P225766" s="83"/>
    </row>
    <row r="225767" spans="16:16" x14ac:dyDescent="0.3">
      <c r="P225767" s="83"/>
    </row>
    <row r="225768" spans="16:16" x14ac:dyDescent="0.3">
      <c r="P225768" s="83"/>
    </row>
    <row r="225769" spans="16:16" x14ac:dyDescent="0.3">
      <c r="P225769" s="83"/>
    </row>
    <row r="225770" spans="16:16" x14ac:dyDescent="0.3">
      <c r="P225770" s="83"/>
    </row>
    <row r="225771" spans="16:16" x14ac:dyDescent="0.3">
      <c r="P225771" s="83"/>
    </row>
    <row r="225772" spans="16:16" x14ac:dyDescent="0.3">
      <c r="P225772" s="83"/>
    </row>
    <row r="225773" spans="16:16" x14ac:dyDescent="0.3">
      <c r="P225773" s="83"/>
    </row>
    <row r="225774" spans="16:16" x14ac:dyDescent="0.3">
      <c r="P225774" s="83"/>
    </row>
    <row r="225775" spans="16:16" x14ac:dyDescent="0.3">
      <c r="P225775" s="83"/>
    </row>
    <row r="225776" spans="16:16" x14ac:dyDescent="0.3">
      <c r="P225776" s="83"/>
    </row>
    <row r="225777" spans="16:16" x14ac:dyDescent="0.3">
      <c r="P225777" s="83"/>
    </row>
    <row r="225778" spans="16:16" x14ac:dyDescent="0.3">
      <c r="P225778" s="83"/>
    </row>
    <row r="225779" spans="16:16" x14ac:dyDescent="0.3">
      <c r="P225779" s="83"/>
    </row>
    <row r="225780" spans="16:16" x14ac:dyDescent="0.3">
      <c r="P225780" s="83"/>
    </row>
    <row r="225781" spans="16:16" x14ac:dyDescent="0.3">
      <c r="P225781" s="83"/>
    </row>
    <row r="225782" spans="16:16" x14ac:dyDescent="0.3">
      <c r="P225782" s="83"/>
    </row>
    <row r="225783" spans="16:16" x14ac:dyDescent="0.3">
      <c r="P225783" s="83"/>
    </row>
    <row r="225784" spans="16:16" x14ac:dyDescent="0.3">
      <c r="P225784" s="83"/>
    </row>
    <row r="225785" spans="16:16" x14ac:dyDescent="0.3">
      <c r="P225785" s="83"/>
    </row>
    <row r="225786" spans="16:16" x14ac:dyDescent="0.3">
      <c r="P225786" s="83"/>
    </row>
    <row r="225787" spans="16:16" x14ac:dyDescent="0.3">
      <c r="P225787" s="83"/>
    </row>
    <row r="225788" spans="16:16" x14ac:dyDescent="0.3">
      <c r="P225788" s="83"/>
    </row>
    <row r="225789" spans="16:16" x14ac:dyDescent="0.3">
      <c r="P225789" s="83"/>
    </row>
    <row r="225790" spans="16:16" x14ac:dyDescent="0.3">
      <c r="P225790" s="83"/>
    </row>
    <row r="225791" spans="16:16" x14ac:dyDescent="0.3">
      <c r="P225791" s="83"/>
    </row>
    <row r="225792" spans="16:16" x14ac:dyDescent="0.3">
      <c r="P225792" s="83"/>
    </row>
    <row r="225793" spans="16:16" x14ac:dyDescent="0.3">
      <c r="P225793" s="83"/>
    </row>
    <row r="225794" spans="16:16" x14ac:dyDescent="0.3">
      <c r="P225794" s="83"/>
    </row>
    <row r="225795" spans="16:16" x14ac:dyDescent="0.3">
      <c r="P225795" s="83"/>
    </row>
    <row r="225796" spans="16:16" x14ac:dyDescent="0.3">
      <c r="P225796" s="83"/>
    </row>
    <row r="225797" spans="16:16" x14ac:dyDescent="0.3">
      <c r="P225797" s="83"/>
    </row>
    <row r="225798" spans="16:16" x14ac:dyDescent="0.3">
      <c r="P225798" s="83"/>
    </row>
    <row r="225799" spans="16:16" x14ac:dyDescent="0.3">
      <c r="P225799" s="83"/>
    </row>
    <row r="225800" spans="16:16" x14ac:dyDescent="0.3">
      <c r="P225800" s="83"/>
    </row>
    <row r="225801" spans="16:16" x14ac:dyDescent="0.3">
      <c r="P225801" s="83"/>
    </row>
    <row r="225802" spans="16:16" x14ac:dyDescent="0.3">
      <c r="P225802" s="83"/>
    </row>
    <row r="225803" spans="16:16" x14ac:dyDescent="0.3">
      <c r="P225803" s="83"/>
    </row>
    <row r="225804" spans="16:16" x14ac:dyDescent="0.3">
      <c r="P225804" s="83"/>
    </row>
    <row r="225805" spans="16:16" x14ac:dyDescent="0.3">
      <c r="P225805" s="83"/>
    </row>
    <row r="225806" spans="16:16" x14ac:dyDescent="0.3">
      <c r="P225806" s="83"/>
    </row>
    <row r="225807" spans="16:16" x14ac:dyDescent="0.3">
      <c r="P225807" s="83"/>
    </row>
    <row r="225808" spans="16:16" x14ac:dyDescent="0.3">
      <c r="P225808" s="83"/>
    </row>
    <row r="225809" spans="16:16" x14ac:dyDescent="0.3">
      <c r="P225809" s="83"/>
    </row>
    <row r="225810" spans="16:16" x14ac:dyDescent="0.3">
      <c r="P225810" s="83"/>
    </row>
    <row r="225811" spans="16:16" x14ac:dyDescent="0.3">
      <c r="P225811" s="83"/>
    </row>
    <row r="225812" spans="16:16" x14ac:dyDescent="0.3">
      <c r="P225812" s="83"/>
    </row>
    <row r="225813" spans="16:16" x14ac:dyDescent="0.3">
      <c r="P225813" s="83"/>
    </row>
    <row r="225814" spans="16:16" x14ac:dyDescent="0.3">
      <c r="P225814" s="83"/>
    </row>
    <row r="225815" spans="16:16" x14ac:dyDescent="0.3">
      <c r="P225815" s="83"/>
    </row>
    <row r="225816" spans="16:16" x14ac:dyDescent="0.3">
      <c r="P225816" s="83"/>
    </row>
    <row r="225817" spans="16:16" x14ac:dyDescent="0.3">
      <c r="P225817" s="83"/>
    </row>
    <row r="225818" spans="16:16" x14ac:dyDescent="0.3">
      <c r="P225818" s="83"/>
    </row>
    <row r="225819" spans="16:16" x14ac:dyDescent="0.3">
      <c r="P225819" s="83"/>
    </row>
    <row r="225820" spans="16:16" x14ac:dyDescent="0.3">
      <c r="P225820" s="83"/>
    </row>
    <row r="225821" spans="16:16" x14ac:dyDescent="0.3">
      <c r="P225821" s="83"/>
    </row>
    <row r="225822" spans="16:16" x14ac:dyDescent="0.3">
      <c r="P225822" s="83"/>
    </row>
    <row r="225823" spans="16:16" x14ac:dyDescent="0.3">
      <c r="P225823" s="83"/>
    </row>
    <row r="225824" spans="16:16" x14ac:dyDescent="0.3">
      <c r="P225824" s="83"/>
    </row>
    <row r="225825" spans="16:16" x14ac:dyDescent="0.3">
      <c r="P225825" s="83"/>
    </row>
    <row r="225826" spans="16:16" x14ac:dyDescent="0.3">
      <c r="P225826" s="83"/>
    </row>
    <row r="225827" spans="16:16" x14ac:dyDescent="0.3">
      <c r="P225827" s="83"/>
    </row>
    <row r="225828" spans="16:16" x14ac:dyDescent="0.3">
      <c r="P225828" s="83"/>
    </row>
    <row r="225829" spans="16:16" x14ac:dyDescent="0.3">
      <c r="P225829" s="83"/>
    </row>
    <row r="225830" spans="16:16" x14ac:dyDescent="0.3">
      <c r="P225830" s="83"/>
    </row>
    <row r="225831" spans="16:16" x14ac:dyDescent="0.3">
      <c r="P225831" s="83"/>
    </row>
    <row r="225832" spans="16:16" x14ac:dyDescent="0.3">
      <c r="P225832" s="83"/>
    </row>
    <row r="225833" spans="16:16" x14ac:dyDescent="0.3">
      <c r="P225833" s="83"/>
    </row>
    <row r="225834" spans="16:16" x14ac:dyDescent="0.3">
      <c r="P225834" s="83"/>
    </row>
    <row r="225835" spans="16:16" x14ac:dyDescent="0.3">
      <c r="P225835" s="83"/>
    </row>
    <row r="225836" spans="16:16" x14ac:dyDescent="0.3">
      <c r="P225836" s="83"/>
    </row>
    <row r="225837" spans="16:16" x14ac:dyDescent="0.3">
      <c r="P225837" s="83"/>
    </row>
    <row r="225838" spans="16:16" x14ac:dyDescent="0.3">
      <c r="P225838" s="83"/>
    </row>
    <row r="225839" spans="16:16" x14ac:dyDescent="0.3">
      <c r="P225839" s="83"/>
    </row>
    <row r="225840" spans="16:16" x14ac:dyDescent="0.3">
      <c r="P225840" s="83"/>
    </row>
    <row r="225841" spans="16:16" x14ac:dyDescent="0.3">
      <c r="P225841" s="83"/>
    </row>
    <row r="225842" spans="16:16" x14ac:dyDescent="0.3">
      <c r="P225842" s="83"/>
    </row>
    <row r="225843" spans="16:16" x14ac:dyDescent="0.3">
      <c r="P225843" s="83"/>
    </row>
    <row r="225844" spans="16:16" x14ac:dyDescent="0.3">
      <c r="P225844" s="83"/>
    </row>
    <row r="225845" spans="16:16" x14ac:dyDescent="0.3">
      <c r="P225845" s="83"/>
    </row>
    <row r="225846" spans="16:16" x14ac:dyDescent="0.3">
      <c r="P225846" s="83"/>
    </row>
    <row r="225847" spans="16:16" x14ac:dyDescent="0.3">
      <c r="P225847" s="83"/>
    </row>
    <row r="225848" spans="16:16" x14ac:dyDescent="0.3">
      <c r="P225848" s="83"/>
    </row>
    <row r="225849" spans="16:16" x14ac:dyDescent="0.3">
      <c r="P225849" s="83"/>
    </row>
    <row r="225850" spans="16:16" x14ac:dyDescent="0.3">
      <c r="P225850" s="83"/>
    </row>
    <row r="225851" spans="16:16" x14ac:dyDescent="0.3">
      <c r="P225851" s="83"/>
    </row>
    <row r="225852" spans="16:16" x14ac:dyDescent="0.3">
      <c r="P225852" s="83"/>
    </row>
    <row r="225853" spans="16:16" x14ac:dyDescent="0.3">
      <c r="P225853" s="83"/>
    </row>
    <row r="225854" spans="16:16" x14ac:dyDescent="0.3">
      <c r="P225854" s="83"/>
    </row>
    <row r="225855" spans="16:16" x14ac:dyDescent="0.3">
      <c r="P225855" s="83"/>
    </row>
    <row r="225856" spans="16:16" x14ac:dyDescent="0.3">
      <c r="P225856" s="83"/>
    </row>
    <row r="225857" spans="16:16" x14ac:dyDescent="0.3">
      <c r="P225857" s="83"/>
    </row>
    <row r="225858" spans="16:16" x14ac:dyDescent="0.3">
      <c r="P225858" s="83"/>
    </row>
    <row r="225859" spans="16:16" x14ac:dyDescent="0.3">
      <c r="P225859" s="83"/>
    </row>
    <row r="225860" spans="16:16" x14ac:dyDescent="0.3">
      <c r="P225860" s="83"/>
    </row>
    <row r="225861" spans="16:16" x14ac:dyDescent="0.3">
      <c r="P225861" s="83"/>
    </row>
    <row r="225862" spans="16:16" x14ac:dyDescent="0.3">
      <c r="P225862" s="83"/>
    </row>
    <row r="225863" spans="16:16" x14ac:dyDescent="0.3">
      <c r="P225863" s="83"/>
    </row>
    <row r="225864" spans="16:16" x14ac:dyDescent="0.3">
      <c r="P225864" s="83"/>
    </row>
    <row r="225865" spans="16:16" x14ac:dyDescent="0.3">
      <c r="P225865" s="83"/>
    </row>
    <row r="225866" spans="16:16" x14ac:dyDescent="0.3">
      <c r="P225866" s="83"/>
    </row>
    <row r="225867" spans="16:16" x14ac:dyDescent="0.3">
      <c r="P225867" s="83"/>
    </row>
    <row r="225868" spans="16:16" x14ac:dyDescent="0.3">
      <c r="P225868" s="83"/>
    </row>
    <row r="225869" spans="16:16" x14ac:dyDescent="0.3">
      <c r="P225869" s="83"/>
    </row>
    <row r="225870" spans="16:16" x14ac:dyDescent="0.3">
      <c r="P225870" s="83"/>
    </row>
    <row r="225871" spans="16:16" x14ac:dyDescent="0.3">
      <c r="P225871" s="83"/>
    </row>
    <row r="225872" spans="16:16" x14ac:dyDescent="0.3">
      <c r="P225872" s="83"/>
    </row>
    <row r="225873" spans="16:16" x14ac:dyDescent="0.3">
      <c r="P225873" s="83"/>
    </row>
    <row r="225874" spans="16:16" x14ac:dyDescent="0.3">
      <c r="P225874" s="83"/>
    </row>
    <row r="225875" spans="16:16" x14ac:dyDescent="0.3">
      <c r="P225875" s="83"/>
    </row>
    <row r="225876" spans="16:16" x14ac:dyDescent="0.3">
      <c r="P225876" s="83"/>
    </row>
    <row r="225877" spans="16:16" x14ac:dyDescent="0.3">
      <c r="P225877" s="83"/>
    </row>
    <row r="225878" spans="16:16" x14ac:dyDescent="0.3">
      <c r="P225878" s="83"/>
    </row>
    <row r="225879" spans="16:16" x14ac:dyDescent="0.3">
      <c r="P225879" s="83"/>
    </row>
    <row r="225880" spans="16:16" x14ac:dyDescent="0.3">
      <c r="P225880" s="83"/>
    </row>
    <row r="225881" spans="16:16" x14ac:dyDescent="0.3">
      <c r="P225881" s="83"/>
    </row>
    <row r="225882" spans="16:16" x14ac:dyDescent="0.3">
      <c r="P225882" s="83"/>
    </row>
    <row r="225883" spans="16:16" x14ac:dyDescent="0.3">
      <c r="P225883" s="83"/>
    </row>
    <row r="225884" spans="16:16" x14ac:dyDescent="0.3">
      <c r="P225884" s="83"/>
    </row>
    <row r="225885" spans="16:16" x14ac:dyDescent="0.3">
      <c r="P225885" s="83"/>
    </row>
    <row r="225886" spans="16:16" x14ac:dyDescent="0.3">
      <c r="P225886" s="83"/>
    </row>
    <row r="225887" spans="16:16" x14ac:dyDescent="0.3">
      <c r="P225887" s="83"/>
    </row>
    <row r="225888" spans="16:16" x14ac:dyDescent="0.3">
      <c r="P225888" s="83"/>
    </row>
    <row r="225889" spans="16:16" x14ac:dyDescent="0.3">
      <c r="P225889" s="83"/>
    </row>
    <row r="225890" spans="16:16" x14ac:dyDescent="0.3">
      <c r="P225890" s="83"/>
    </row>
    <row r="225891" spans="16:16" x14ac:dyDescent="0.3">
      <c r="P225891" s="83"/>
    </row>
    <row r="225892" spans="16:16" x14ac:dyDescent="0.3">
      <c r="P225892" s="83"/>
    </row>
    <row r="225893" spans="16:16" x14ac:dyDescent="0.3">
      <c r="P225893" s="83"/>
    </row>
    <row r="225894" spans="16:16" x14ac:dyDescent="0.3">
      <c r="P225894" s="83"/>
    </row>
    <row r="225895" spans="16:16" x14ac:dyDescent="0.3">
      <c r="P225895" s="83"/>
    </row>
    <row r="225896" spans="16:16" x14ac:dyDescent="0.3">
      <c r="P225896" s="83"/>
    </row>
    <row r="225897" spans="16:16" x14ac:dyDescent="0.3">
      <c r="P225897" s="83"/>
    </row>
    <row r="225898" spans="16:16" x14ac:dyDescent="0.3">
      <c r="P225898" s="83"/>
    </row>
    <row r="225899" spans="16:16" x14ac:dyDescent="0.3">
      <c r="P225899" s="83"/>
    </row>
    <row r="225900" spans="16:16" x14ac:dyDescent="0.3">
      <c r="P225900" s="83"/>
    </row>
    <row r="225901" spans="16:16" x14ac:dyDescent="0.3">
      <c r="P225901" s="83"/>
    </row>
    <row r="225902" spans="16:16" x14ac:dyDescent="0.3">
      <c r="P225902" s="83"/>
    </row>
    <row r="225903" spans="16:16" x14ac:dyDescent="0.3">
      <c r="P225903" s="83"/>
    </row>
    <row r="225904" spans="16:16" x14ac:dyDescent="0.3">
      <c r="P225904" s="83"/>
    </row>
    <row r="225905" spans="16:16" x14ac:dyDescent="0.3">
      <c r="P225905" s="83"/>
    </row>
    <row r="225906" spans="16:16" x14ac:dyDescent="0.3">
      <c r="P225906" s="83"/>
    </row>
    <row r="225907" spans="16:16" x14ac:dyDescent="0.3">
      <c r="P225907" s="83"/>
    </row>
    <row r="225908" spans="16:16" x14ac:dyDescent="0.3">
      <c r="P225908" s="83"/>
    </row>
    <row r="225909" spans="16:16" x14ac:dyDescent="0.3">
      <c r="P225909" s="83"/>
    </row>
    <row r="225910" spans="16:16" x14ac:dyDescent="0.3">
      <c r="P225910" s="83"/>
    </row>
    <row r="225911" spans="16:16" x14ac:dyDescent="0.3">
      <c r="P225911" s="83"/>
    </row>
    <row r="225912" spans="16:16" x14ac:dyDescent="0.3">
      <c r="P225912" s="83"/>
    </row>
    <row r="225913" spans="16:16" x14ac:dyDescent="0.3">
      <c r="P225913" s="83"/>
    </row>
    <row r="225914" spans="16:16" x14ac:dyDescent="0.3">
      <c r="P225914" s="83"/>
    </row>
    <row r="225915" spans="16:16" x14ac:dyDescent="0.3">
      <c r="P225915" s="83"/>
    </row>
    <row r="225916" spans="16:16" x14ac:dyDescent="0.3">
      <c r="P225916" s="83"/>
    </row>
    <row r="225917" spans="16:16" x14ac:dyDescent="0.3">
      <c r="P225917" s="83"/>
    </row>
    <row r="225918" spans="16:16" x14ac:dyDescent="0.3">
      <c r="P225918" s="83"/>
    </row>
    <row r="225919" spans="16:16" x14ac:dyDescent="0.3">
      <c r="P225919" s="83"/>
    </row>
    <row r="225920" spans="16:16" x14ac:dyDescent="0.3">
      <c r="P225920" s="83"/>
    </row>
    <row r="225921" spans="16:16" x14ac:dyDescent="0.3">
      <c r="P225921" s="83"/>
    </row>
    <row r="225922" spans="16:16" x14ac:dyDescent="0.3">
      <c r="P225922" s="83"/>
    </row>
    <row r="225923" spans="16:16" x14ac:dyDescent="0.3">
      <c r="P225923" s="83"/>
    </row>
    <row r="225924" spans="16:16" x14ac:dyDescent="0.3">
      <c r="P225924" s="83"/>
    </row>
    <row r="225925" spans="16:16" x14ac:dyDescent="0.3">
      <c r="P225925" s="83"/>
    </row>
    <row r="225926" spans="16:16" x14ac:dyDescent="0.3">
      <c r="P225926" s="83"/>
    </row>
    <row r="225927" spans="16:16" x14ac:dyDescent="0.3">
      <c r="P225927" s="83"/>
    </row>
    <row r="225928" spans="16:16" x14ac:dyDescent="0.3">
      <c r="P225928" s="83"/>
    </row>
    <row r="225929" spans="16:16" x14ac:dyDescent="0.3">
      <c r="P225929" s="83"/>
    </row>
    <row r="225930" spans="16:16" x14ac:dyDescent="0.3">
      <c r="P225930" s="83"/>
    </row>
    <row r="225931" spans="16:16" x14ac:dyDescent="0.3">
      <c r="P225931" s="83"/>
    </row>
    <row r="225932" spans="16:16" x14ac:dyDescent="0.3">
      <c r="P225932" s="83"/>
    </row>
    <row r="225933" spans="16:16" x14ac:dyDescent="0.3">
      <c r="P225933" s="83"/>
    </row>
    <row r="225934" spans="16:16" x14ac:dyDescent="0.3">
      <c r="P225934" s="83"/>
    </row>
    <row r="225935" spans="16:16" x14ac:dyDescent="0.3">
      <c r="P225935" s="83"/>
    </row>
    <row r="225936" spans="16:16" x14ac:dyDescent="0.3">
      <c r="P225936" s="83"/>
    </row>
    <row r="225937" spans="16:16" x14ac:dyDescent="0.3">
      <c r="P225937" s="83"/>
    </row>
    <row r="225938" spans="16:16" x14ac:dyDescent="0.3">
      <c r="P225938" s="83"/>
    </row>
    <row r="225939" spans="16:16" x14ac:dyDescent="0.3">
      <c r="P225939" s="83"/>
    </row>
    <row r="225940" spans="16:16" x14ac:dyDescent="0.3">
      <c r="P225940" s="83"/>
    </row>
    <row r="225941" spans="16:16" x14ac:dyDescent="0.3">
      <c r="P225941" s="83"/>
    </row>
    <row r="225942" spans="16:16" x14ac:dyDescent="0.3">
      <c r="P225942" s="83"/>
    </row>
    <row r="225943" spans="16:16" x14ac:dyDescent="0.3">
      <c r="P225943" s="83"/>
    </row>
    <row r="225944" spans="16:16" x14ac:dyDescent="0.3">
      <c r="P225944" s="83"/>
    </row>
    <row r="225945" spans="16:16" x14ac:dyDescent="0.3">
      <c r="P225945" s="83"/>
    </row>
    <row r="225946" spans="16:16" x14ac:dyDescent="0.3">
      <c r="P225946" s="83"/>
    </row>
    <row r="225947" spans="16:16" x14ac:dyDescent="0.3">
      <c r="P225947" s="83"/>
    </row>
    <row r="225948" spans="16:16" x14ac:dyDescent="0.3">
      <c r="P225948" s="83"/>
    </row>
    <row r="225949" spans="16:16" x14ac:dyDescent="0.3">
      <c r="P225949" s="83"/>
    </row>
    <row r="225950" spans="16:16" x14ac:dyDescent="0.3">
      <c r="P225950" s="83"/>
    </row>
    <row r="225951" spans="16:16" x14ac:dyDescent="0.3">
      <c r="P225951" s="83"/>
    </row>
    <row r="225952" spans="16:16" x14ac:dyDescent="0.3">
      <c r="P225952" s="83"/>
    </row>
    <row r="225953" spans="16:16" x14ac:dyDescent="0.3">
      <c r="P225953" s="83"/>
    </row>
    <row r="225954" spans="16:16" x14ac:dyDescent="0.3">
      <c r="P225954" s="83"/>
    </row>
    <row r="225955" spans="16:16" x14ac:dyDescent="0.3">
      <c r="P225955" s="83"/>
    </row>
    <row r="225956" spans="16:16" x14ac:dyDescent="0.3">
      <c r="P225956" s="83"/>
    </row>
    <row r="225957" spans="16:16" x14ac:dyDescent="0.3">
      <c r="P225957" s="83"/>
    </row>
    <row r="225958" spans="16:16" x14ac:dyDescent="0.3">
      <c r="P225958" s="83"/>
    </row>
    <row r="225959" spans="16:16" x14ac:dyDescent="0.3">
      <c r="P225959" s="83"/>
    </row>
    <row r="225960" spans="16:16" x14ac:dyDescent="0.3">
      <c r="P225960" s="83"/>
    </row>
    <row r="225961" spans="16:16" x14ac:dyDescent="0.3">
      <c r="P225961" s="83"/>
    </row>
    <row r="225962" spans="16:16" x14ac:dyDescent="0.3">
      <c r="P225962" s="83"/>
    </row>
    <row r="225963" spans="16:16" x14ac:dyDescent="0.3">
      <c r="P225963" s="83"/>
    </row>
    <row r="225964" spans="16:16" x14ac:dyDescent="0.3">
      <c r="P225964" s="83"/>
    </row>
    <row r="225965" spans="16:16" x14ac:dyDescent="0.3">
      <c r="P225965" s="83"/>
    </row>
    <row r="225966" spans="16:16" x14ac:dyDescent="0.3">
      <c r="P225966" s="83"/>
    </row>
    <row r="225967" spans="16:16" x14ac:dyDescent="0.3">
      <c r="P225967" s="83"/>
    </row>
    <row r="225968" spans="16:16" x14ac:dyDescent="0.3">
      <c r="P225968" s="83"/>
    </row>
    <row r="225969" spans="16:16" x14ac:dyDescent="0.3">
      <c r="P225969" s="83"/>
    </row>
    <row r="225970" spans="16:16" x14ac:dyDescent="0.3">
      <c r="P225970" s="83"/>
    </row>
    <row r="225971" spans="16:16" x14ac:dyDescent="0.3">
      <c r="P225971" s="83"/>
    </row>
    <row r="225972" spans="16:16" x14ac:dyDescent="0.3">
      <c r="P225972" s="83"/>
    </row>
    <row r="225973" spans="16:16" x14ac:dyDescent="0.3">
      <c r="P225973" s="83"/>
    </row>
    <row r="225974" spans="16:16" x14ac:dyDescent="0.3">
      <c r="P225974" s="83"/>
    </row>
    <row r="225975" spans="16:16" x14ac:dyDescent="0.3">
      <c r="P225975" s="83"/>
    </row>
    <row r="225976" spans="16:16" x14ac:dyDescent="0.3">
      <c r="P225976" s="83"/>
    </row>
    <row r="225977" spans="16:16" x14ac:dyDescent="0.3">
      <c r="P225977" s="83"/>
    </row>
    <row r="225978" spans="16:16" x14ac:dyDescent="0.3">
      <c r="P225978" s="83"/>
    </row>
    <row r="225979" spans="16:16" x14ac:dyDescent="0.3">
      <c r="P225979" s="83"/>
    </row>
    <row r="225980" spans="16:16" x14ac:dyDescent="0.3">
      <c r="P225980" s="83"/>
    </row>
    <row r="225981" spans="16:16" x14ac:dyDescent="0.3">
      <c r="P225981" s="83"/>
    </row>
    <row r="225982" spans="16:16" x14ac:dyDescent="0.3">
      <c r="P225982" s="83"/>
    </row>
    <row r="225983" spans="16:16" x14ac:dyDescent="0.3">
      <c r="P225983" s="83"/>
    </row>
    <row r="225984" spans="16:16" x14ac:dyDescent="0.3">
      <c r="P225984" s="83"/>
    </row>
    <row r="225985" spans="16:16" x14ac:dyDescent="0.3">
      <c r="P225985" s="83"/>
    </row>
    <row r="225986" spans="16:16" x14ac:dyDescent="0.3">
      <c r="P225986" s="83"/>
    </row>
    <row r="225987" spans="16:16" x14ac:dyDescent="0.3">
      <c r="P225987" s="83"/>
    </row>
    <row r="225988" spans="16:16" x14ac:dyDescent="0.3">
      <c r="P225988" s="83"/>
    </row>
    <row r="225989" spans="16:16" x14ac:dyDescent="0.3">
      <c r="P225989" s="83"/>
    </row>
    <row r="225990" spans="16:16" x14ac:dyDescent="0.3">
      <c r="P225990" s="83"/>
    </row>
    <row r="225991" spans="16:16" x14ac:dyDescent="0.3">
      <c r="P225991" s="83"/>
    </row>
    <row r="225992" spans="16:16" x14ac:dyDescent="0.3">
      <c r="P225992" s="83"/>
    </row>
    <row r="225993" spans="16:16" x14ac:dyDescent="0.3">
      <c r="P225993" s="83"/>
    </row>
    <row r="225994" spans="16:16" x14ac:dyDescent="0.3">
      <c r="P225994" s="83"/>
    </row>
    <row r="225995" spans="16:16" x14ac:dyDescent="0.3">
      <c r="P225995" s="83"/>
    </row>
    <row r="225996" spans="16:16" x14ac:dyDescent="0.3">
      <c r="P225996" s="83"/>
    </row>
    <row r="225997" spans="16:16" x14ac:dyDescent="0.3">
      <c r="P225997" s="83"/>
    </row>
    <row r="225998" spans="16:16" x14ac:dyDescent="0.3">
      <c r="P225998" s="83"/>
    </row>
    <row r="225999" spans="16:16" x14ac:dyDescent="0.3">
      <c r="P225999" s="83"/>
    </row>
    <row r="226000" spans="16:16" x14ac:dyDescent="0.3">
      <c r="P226000" s="83"/>
    </row>
    <row r="226001" spans="16:16" x14ac:dyDescent="0.3">
      <c r="P226001" s="83"/>
    </row>
    <row r="226002" spans="16:16" x14ac:dyDescent="0.3">
      <c r="P226002" s="83"/>
    </row>
    <row r="226003" spans="16:16" x14ac:dyDescent="0.3">
      <c r="P226003" s="83"/>
    </row>
    <row r="226004" spans="16:16" x14ac:dyDescent="0.3">
      <c r="P226004" s="83"/>
    </row>
    <row r="226005" spans="16:16" x14ac:dyDescent="0.3">
      <c r="P226005" s="83"/>
    </row>
    <row r="226006" spans="16:16" x14ac:dyDescent="0.3">
      <c r="P226006" s="83"/>
    </row>
    <row r="226007" spans="16:16" x14ac:dyDescent="0.3">
      <c r="P226007" s="83"/>
    </row>
    <row r="226008" spans="16:16" x14ac:dyDescent="0.3">
      <c r="P226008" s="83"/>
    </row>
    <row r="226009" spans="16:16" x14ac:dyDescent="0.3">
      <c r="P226009" s="83"/>
    </row>
    <row r="226010" spans="16:16" x14ac:dyDescent="0.3">
      <c r="P226010" s="83"/>
    </row>
    <row r="226011" spans="16:16" x14ac:dyDescent="0.3">
      <c r="P226011" s="83"/>
    </row>
    <row r="226012" spans="16:16" x14ac:dyDescent="0.3">
      <c r="P226012" s="83"/>
    </row>
    <row r="226013" spans="16:16" x14ac:dyDescent="0.3">
      <c r="P226013" s="83"/>
    </row>
    <row r="226014" spans="16:16" x14ac:dyDescent="0.3">
      <c r="P226014" s="83"/>
    </row>
    <row r="226015" spans="16:16" x14ac:dyDescent="0.3">
      <c r="P226015" s="83"/>
    </row>
    <row r="226016" spans="16:16" x14ac:dyDescent="0.3">
      <c r="P226016" s="83"/>
    </row>
    <row r="226017" spans="16:16" x14ac:dyDescent="0.3">
      <c r="P226017" s="83"/>
    </row>
    <row r="226018" spans="16:16" x14ac:dyDescent="0.3">
      <c r="P226018" s="83"/>
    </row>
    <row r="226019" spans="16:16" x14ac:dyDescent="0.3">
      <c r="P226019" s="83"/>
    </row>
    <row r="226020" spans="16:16" x14ac:dyDescent="0.3">
      <c r="P226020" s="83"/>
    </row>
    <row r="226021" spans="16:16" x14ac:dyDescent="0.3">
      <c r="P226021" s="83"/>
    </row>
    <row r="226022" spans="16:16" x14ac:dyDescent="0.3">
      <c r="P226022" s="83"/>
    </row>
    <row r="226023" spans="16:16" x14ac:dyDescent="0.3">
      <c r="P226023" s="83"/>
    </row>
    <row r="226024" spans="16:16" x14ac:dyDescent="0.3">
      <c r="P226024" s="83"/>
    </row>
    <row r="226025" spans="16:16" x14ac:dyDescent="0.3">
      <c r="P226025" s="83"/>
    </row>
    <row r="226026" spans="16:16" x14ac:dyDescent="0.3">
      <c r="P226026" s="83"/>
    </row>
    <row r="226027" spans="16:16" x14ac:dyDescent="0.3">
      <c r="P226027" s="83"/>
    </row>
    <row r="226028" spans="16:16" x14ac:dyDescent="0.3">
      <c r="P226028" s="83"/>
    </row>
    <row r="226029" spans="16:16" x14ac:dyDescent="0.3">
      <c r="P226029" s="83"/>
    </row>
    <row r="226030" spans="16:16" x14ac:dyDescent="0.3">
      <c r="P226030" s="83"/>
    </row>
    <row r="226031" spans="16:16" x14ac:dyDescent="0.3">
      <c r="P226031" s="83"/>
    </row>
    <row r="226032" spans="16:16" x14ac:dyDescent="0.3">
      <c r="P226032" s="83"/>
    </row>
    <row r="226033" spans="16:16" x14ac:dyDescent="0.3">
      <c r="P226033" s="83"/>
    </row>
    <row r="226034" spans="16:16" x14ac:dyDescent="0.3">
      <c r="P226034" s="83"/>
    </row>
    <row r="226035" spans="16:16" x14ac:dyDescent="0.3">
      <c r="P226035" s="83"/>
    </row>
    <row r="226036" spans="16:16" x14ac:dyDescent="0.3">
      <c r="P226036" s="83"/>
    </row>
    <row r="226037" spans="16:16" x14ac:dyDescent="0.3">
      <c r="P226037" s="83"/>
    </row>
    <row r="226038" spans="16:16" x14ac:dyDescent="0.3">
      <c r="P226038" s="83"/>
    </row>
    <row r="226039" spans="16:16" x14ac:dyDescent="0.3">
      <c r="P226039" s="83"/>
    </row>
    <row r="226040" spans="16:16" x14ac:dyDescent="0.3">
      <c r="P226040" s="83"/>
    </row>
    <row r="226041" spans="16:16" x14ac:dyDescent="0.3">
      <c r="P226041" s="83"/>
    </row>
    <row r="226042" spans="16:16" x14ac:dyDescent="0.3">
      <c r="P226042" s="83"/>
    </row>
    <row r="226043" spans="16:16" x14ac:dyDescent="0.3">
      <c r="P226043" s="83"/>
    </row>
    <row r="226044" spans="16:16" x14ac:dyDescent="0.3">
      <c r="P226044" s="83"/>
    </row>
    <row r="226045" spans="16:16" x14ac:dyDescent="0.3">
      <c r="P226045" s="83"/>
    </row>
    <row r="226046" spans="16:16" x14ac:dyDescent="0.3">
      <c r="P226046" s="83"/>
    </row>
    <row r="226047" spans="16:16" x14ac:dyDescent="0.3">
      <c r="P226047" s="83"/>
    </row>
    <row r="226048" spans="16:16" x14ac:dyDescent="0.3">
      <c r="P226048" s="83"/>
    </row>
    <row r="226049" spans="16:16" x14ac:dyDescent="0.3">
      <c r="P226049" s="83"/>
    </row>
    <row r="226050" spans="16:16" x14ac:dyDescent="0.3">
      <c r="P226050" s="83"/>
    </row>
    <row r="226051" spans="16:16" x14ac:dyDescent="0.3">
      <c r="P226051" s="83"/>
    </row>
    <row r="226052" spans="16:16" x14ac:dyDescent="0.3">
      <c r="P226052" s="83"/>
    </row>
    <row r="226053" spans="16:16" x14ac:dyDescent="0.3">
      <c r="P226053" s="83"/>
    </row>
    <row r="226054" spans="16:16" x14ac:dyDescent="0.3">
      <c r="P226054" s="83"/>
    </row>
    <row r="226055" spans="16:16" x14ac:dyDescent="0.3">
      <c r="P226055" s="83"/>
    </row>
    <row r="226056" spans="16:16" x14ac:dyDescent="0.3">
      <c r="P226056" s="83"/>
    </row>
    <row r="226057" spans="16:16" x14ac:dyDescent="0.3">
      <c r="P226057" s="83"/>
    </row>
    <row r="226058" spans="16:16" x14ac:dyDescent="0.3">
      <c r="P226058" s="83"/>
    </row>
    <row r="226059" spans="16:16" x14ac:dyDescent="0.3">
      <c r="P226059" s="83"/>
    </row>
    <row r="226060" spans="16:16" x14ac:dyDescent="0.3">
      <c r="P226060" s="83"/>
    </row>
    <row r="226061" spans="16:16" x14ac:dyDescent="0.3">
      <c r="P226061" s="83"/>
    </row>
    <row r="226062" spans="16:16" x14ac:dyDescent="0.3">
      <c r="P226062" s="83"/>
    </row>
    <row r="226063" spans="16:16" x14ac:dyDescent="0.3">
      <c r="P226063" s="83"/>
    </row>
    <row r="226064" spans="16:16" x14ac:dyDescent="0.3">
      <c r="P226064" s="83"/>
    </row>
    <row r="226065" spans="16:16" x14ac:dyDescent="0.3">
      <c r="P226065" s="83"/>
    </row>
    <row r="226066" spans="16:16" x14ac:dyDescent="0.3">
      <c r="P226066" s="83"/>
    </row>
    <row r="226067" spans="16:16" x14ac:dyDescent="0.3">
      <c r="P226067" s="83"/>
    </row>
    <row r="226068" spans="16:16" x14ac:dyDescent="0.3">
      <c r="P226068" s="83"/>
    </row>
    <row r="226069" spans="16:16" x14ac:dyDescent="0.3">
      <c r="P226069" s="83"/>
    </row>
    <row r="226070" spans="16:16" x14ac:dyDescent="0.3">
      <c r="P226070" s="83"/>
    </row>
    <row r="226071" spans="16:16" x14ac:dyDescent="0.3">
      <c r="P226071" s="83"/>
    </row>
    <row r="226072" spans="16:16" x14ac:dyDescent="0.3">
      <c r="P226072" s="83"/>
    </row>
    <row r="226073" spans="16:16" x14ac:dyDescent="0.3">
      <c r="P226073" s="83"/>
    </row>
    <row r="226074" spans="16:16" x14ac:dyDescent="0.3">
      <c r="P226074" s="83"/>
    </row>
    <row r="226075" spans="16:16" x14ac:dyDescent="0.3">
      <c r="P226075" s="83"/>
    </row>
    <row r="226076" spans="16:16" x14ac:dyDescent="0.3">
      <c r="P226076" s="83"/>
    </row>
    <row r="226077" spans="16:16" x14ac:dyDescent="0.3">
      <c r="P226077" s="83"/>
    </row>
    <row r="226078" spans="16:16" x14ac:dyDescent="0.3">
      <c r="P226078" s="83"/>
    </row>
    <row r="226079" spans="16:16" x14ac:dyDescent="0.3">
      <c r="P226079" s="83"/>
    </row>
    <row r="226080" spans="16:16" x14ac:dyDescent="0.3">
      <c r="P226080" s="83"/>
    </row>
    <row r="226081" spans="16:16" x14ac:dyDescent="0.3">
      <c r="P226081" s="83"/>
    </row>
    <row r="226082" spans="16:16" x14ac:dyDescent="0.3">
      <c r="P226082" s="83"/>
    </row>
    <row r="226083" spans="16:16" x14ac:dyDescent="0.3">
      <c r="P226083" s="83"/>
    </row>
    <row r="226084" spans="16:16" x14ac:dyDescent="0.3">
      <c r="P226084" s="83"/>
    </row>
    <row r="226085" spans="16:16" x14ac:dyDescent="0.3">
      <c r="P226085" s="83"/>
    </row>
    <row r="226086" spans="16:16" x14ac:dyDescent="0.3">
      <c r="P226086" s="83"/>
    </row>
    <row r="226087" spans="16:16" x14ac:dyDescent="0.3">
      <c r="P226087" s="83"/>
    </row>
    <row r="226088" spans="16:16" x14ac:dyDescent="0.3">
      <c r="P226088" s="83"/>
    </row>
    <row r="226089" spans="16:16" x14ac:dyDescent="0.3">
      <c r="P226089" s="83"/>
    </row>
    <row r="226090" spans="16:16" x14ac:dyDescent="0.3">
      <c r="P226090" s="83"/>
    </row>
    <row r="226091" spans="16:16" x14ac:dyDescent="0.3">
      <c r="P226091" s="83"/>
    </row>
    <row r="226092" spans="16:16" x14ac:dyDescent="0.3">
      <c r="P226092" s="83"/>
    </row>
    <row r="226093" spans="16:16" x14ac:dyDescent="0.3">
      <c r="P226093" s="83"/>
    </row>
    <row r="226094" spans="16:16" x14ac:dyDescent="0.3">
      <c r="P226094" s="83"/>
    </row>
    <row r="226095" spans="16:16" x14ac:dyDescent="0.3">
      <c r="P226095" s="83"/>
    </row>
    <row r="226096" spans="16:16" x14ac:dyDescent="0.3">
      <c r="P226096" s="83"/>
    </row>
    <row r="226097" spans="16:16" x14ac:dyDescent="0.3">
      <c r="P226097" s="83"/>
    </row>
    <row r="226098" spans="16:16" x14ac:dyDescent="0.3">
      <c r="P226098" s="83"/>
    </row>
    <row r="226099" spans="16:16" x14ac:dyDescent="0.3">
      <c r="P226099" s="83"/>
    </row>
    <row r="226100" spans="16:16" x14ac:dyDescent="0.3">
      <c r="P226100" s="83"/>
    </row>
    <row r="226101" spans="16:16" x14ac:dyDescent="0.3">
      <c r="P226101" s="83"/>
    </row>
    <row r="226102" spans="16:16" x14ac:dyDescent="0.3">
      <c r="P226102" s="83"/>
    </row>
    <row r="226103" spans="16:16" x14ac:dyDescent="0.3">
      <c r="P226103" s="83"/>
    </row>
    <row r="226104" spans="16:16" x14ac:dyDescent="0.3">
      <c r="P226104" s="83"/>
    </row>
    <row r="226105" spans="16:16" x14ac:dyDescent="0.3">
      <c r="P226105" s="83"/>
    </row>
    <row r="226106" spans="16:16" x14ac:dyDescent="0.3">
      <c r="P226106" s="83"/>
    </row>
    <row r="226107" spans="16:16" x14ac:dyDescent="0.3">
      <c r="P226107" s="83"/>
    </row>
    <row r="226108" spans="16:16" x14ac:dyDescent="0.3">
      <c r="P226108" s="83"/>
    </row>
    <row r="226109" spans="16:16" x14ac:dyDescent="0.3">
      <c r="P226109" s="83"/>
    </row>
    <row r="226110" spans="16:16" x14ac:dyDescent="0.3">
      <c r="P226110" s="83"/>
    </row>
    <row r="226111" spans="16:16" x14ac:dyDescent="0.3">
      <c r="P226111" s="83"/>
    </row>
    <row r="226112" spans="16:16" x14ac:dyDescent="0.3">
      <c r="P226112" s="83"/>
    </row>
    <row r="226113" spans="16:16" x14ac:dyDescent="0.3">
      <c r="P226113" s="83"/>
    </row>
    <row r="226114" spans="16:16" x14ac:dyDescent="0.3">
      <c r="P226114" s="83"/>
    </row>
    <row r="226115" spans="16:16" x14ac:dyDescent="0.3">
      <c r="P226115" s="83"/>
    </row>
    <row r="226116" spans="16:16" x14ac:dyDescent="0.3">
      <c r="P226116" s="83"/>
    </row>
    <row r="226117" spans="16:16" x14ac:dyDescent="0.3">
      <c r="P226117" s="83"/>
    </row>
    <row r="226118" spans="16:16" x14ac:dyDescent="0.3">
      <c r="P226118" s="83"/>
    </row>
    <row r="226119" spans="16:16" x14ac:dyDescent="0.3">
      <c r="P226119" s="83"/>
    </row>
    <row r="226120" spans="16:16" x14ac:dyDescent="0.3">
      <c r="P226120" s="83"/>
    </row>
    <row r="226121" spans="16:16" x14ac:dyDescent="0.3">
      <c r="P226121" s="83"/>
    </row>
    <row r="226122" spans="16:16" x14ac:dyDescent="0.3">
      <c r="P226122" s="83"/>
    </row>
    <row r="226123" spans="16:16" x14ac:dyDescent="0.3">
      <c r="P226123" s="83"/>
    </row>
    <row r="226124" spans="16:16" x14ac:dyDescent="0.3">
      <c r="P226124" s="83"/>
    </row>
    <row r="226125" spans="16:16" x14ac:dyDescent="0.3">
      <c r="P226125" s="83"/>
    </row>
    <row r="226126" spans="16:16" x14ac:dyDescent="0.3">
      <c r="P226126" s="83"/>
    </row>
    <row r="226127" spans="16:16" x14ac:dyDescent="0.3">
      <c r="P226127" s="83"/>
    </row>
    <row r="226128" spans="16:16" x14ac:dyDescent="0.3">
      <c r="P226128" s="83"/>
    </row>
    <row r="226129" spans="16:16" x14ac:dyDescent="0.3">
      <c r="P226129" s="83"/>
    </row>
    <row r="226130" spans="16:16" x14ac:dyDescent="0.3">
      <c r="P226130" s="83"/>
    </row>
    <row r="226131" spans="16:16" x14ac:dyDescent="0.3">
      <c r="P226131" s="83"/>
    </row>
    <row r="226132" spans="16:16" x14ac:dyDescent="0.3">
      <c r="P226132" s="83"/>
    </row>
    <row r="226133" spans="16:16" x14ac:dyDescent="0.3">
      <c r="P226133" s="83"/>
    </row>
    <row r="226134" spans="16:16" x14ac:dyDescent="0.3">
      <c r="P226134" s="83"/>
    </row>
    <row r="226135" spans="16:16" x14ac:dyDescent="0.3">
      <c r="P226135" s="83"/>
    </row>
    <row r="226136" spans="16:16" x14ac:dyDescent="0.3">
      <c r="P226136" s="83"/>
    </row>
    <row r="226137" spans="16:16" x14ac:dyDescent="0.3">
      <c r="P226137" s="83"/>
    </row>
    <row r="226138" spans="16:16" x14ac:dyDescent="0.3">
      <c r="P226138" s="83"/>
    </row>
    <row r="226139" spans="16:16" x14ac:dyDescent="0.3">
      <c r="P226139" s="83"/>
    </row>
    <row r="226140" spans="16:16" x14ac:dyDescent="0.3">
      <c r="P226140" s="83"/>
    </row>
    <row r="226141" spans="16:16" x14ac:dyDescent="0.3">
      <c r="P226141" s="83"/>
    </row>
    <row r="226142" spans="16:16" x14ac:dyDescent="0.3">
      <c r="P226142" s="83"/>
    </row>
    <row r="226143" spans="16:16" x14ac:dyDescent="0.3">
      <c r="P226143" s="83"/>
    </row>
    <row r="226144" spans="16:16" x14ac:dyDescent="0.3">
      <c r="P226144" s="83"/>
    </row>
    <row r="226145" spans="16:16" x14ac:dyDescent="0.3">
      <c r="P226145" s="83"/>
    </row>
    <row r="226146" spans="16:16" x14ac:dyDescent="0.3">
      <c r="P226146" s="83"/>
    </row>
    <row r="226147" spans="16:16" x14ac:dyDescent="0.3">
      <c r="P226147" s="83"/>
    </row>
    <row r="226148" spans="16:16" x14ac:dyDescent="0.3">
      <c r="P226148" s="83"/>
    </row>
    <row r="226149" spans="16:16" x14ac:dyDescent="0.3">
      <c r="P226149" s="83"/>
    </row>
    <row r="226150" spans="16:16" x14ac:dyDescent="0.3">
      <c r="P226150" s="83"/>
    </row>
    <row r="226151" spans="16:16" x14ac:dyDescent="0.3">
      <c r="P226151" s="83"/>
    </row>
    <row r="226152" spans="16:16" x14ac:dyDescent="0.3">
      <c r="P226152" s="83"/>
    </row>
    <row r="226153" spans="16:16" x14ac:dyDescent="0.3">
      <c r="P226153" s="83"/>
    </row>
    <row r="226154" spans="16:16" x14ac:dyDescent="0.3">
      <c r="P226154" s="83"/>
    </row>
    <row r="226155" spans="16:16" x14ac:dyDescent="0.3">
      <c r="P226155" s="83"/>
    </row>
    <row r="226156" spans="16:16" x14ac:dyDescent="0.3">
      <c r="P226156" s="83"/>
    </row>
    <row r="226157" spans="16:16" x14ac:dyDescent="0.3">
      <c r="P226157" s="83"/>
    </row>
    <row r="226158" spans="16:16" x14ac:dyDescent="0.3">
      <c r="P226158" s="83"/>
    </row>
    <row r="226159" spans="16:16" x14ac:dyDescent="0.3">
      <c r="P226159" s="83"/>
    </row>
    <row r="226160" spans="16:16" x14ac:dyDescent="0.3">
      <c r="P226160" s="83"/>
    </row>
    <row r="226161" spans="16:16" x14ac:dyDescent="0.3">
      <c r="P226161" s="83"/>
    </row>
    <row r="226162" spans="16:16" x14ac:dyDescent="0.3">
      <c r="P226162" s="83"/>
    </row>
    <row r="226163" spans="16:16" x14ac:dyDescent="0.3">
      <c r="P226163" s="83"/>
    </row>
    <row r="226164" spans="16:16" x14ac:dyDescent="0.3">
      <c r="P226164" s="83"/>
    </row>
    <row r="226165" spans="16:16" x14ac:dyDescent="0.3">
      <c r="P226165" s="83"/>
    </row>
    <row r="226166" spans="16:16" x14ac:dyDescent="0.3">
      <c r="P226166" s="83"/>
    </row>
    <row r="226167" spans="16:16" x14ac:dyDescent="0.3">
      <c r="P226167" s="83"/>
    </row>
    <row r="226168" spans="16:16" x14ac:dyDescent="0.3">
      <c r="P226168" s="83"/>
    </row>
    <row r="226169" spans="16:16" x14ac:dyDescent="0.3">
      <c r="P226169" s="83"/>
    </row>
    <row r="226170" spans="16:16" x14ac:dyDescent="0.3">
      <c r="P226170" s="83"/>
    </row>
    <row r="226171" spans="16:16" x14ac:dyDescent="0.3">
      <c r="P226171" s="83"/>
    </row>
    <row r="226172" spans="16:16" x14ac:dyDescent="0.3">
      <c r="P226172" s="83"/>
    </row>
    <row r="226173" spans="16:16" x14ac:dyDescent="0.3">
      <c r="P226173" s="83"/>
    </row>
    <row r="226174" spans="16:16" x14ac:dyDescent="0.3">
      <c r="P226174" s="83"/>
    </row>
    <row r="226175" spans="16:16" x14ac:dyDescent="0.3">
      <c r="P226175" s="83"/>
    </row>
    <row r="226176" spans="16:16" x14ac:dyDescent="0.3">
      <c r="P226176" s="83"/>
    </row>
    <row r="226177" spans="16:16" x14ac:dyDescent="0.3">
      <c r="P226177" s="83"/>
    </row>
    <row r="226178" spans="16:16" x14ac:dyDescent="0.3">
      <c r="P226178" s="83"/>
    </row>
    <row r="226179" spans="16:16" x14ac:dyDescent="0.3">
      <c r="P226179" s="83"/>
    </row>
    <row r="226180" spans="16:16" x14ac:dyDescent="0.3">
      <c r="P226180" s="83"/>
    </row>
    <row r="226181" spans="16:16" x14ac:dyDescent="0.3">
      <c r="P226181" s="83"/>
    </row>
    <row r="226182" spans="16:16" x14ac:dyDescent="0.3">
      <c r="P226182" s="83"/>
    </row>
    <row r="226183" spans="16:16" x14ac:dyDescent="0.3">
      <c r="P226183" s="83"/>
    </row>
    <row r="226184" spans="16:16" x14ac:dyDescent="0.3">
      <c r="P226184" s="83"/>
    </row>
    <row r="226185" spans="16:16" x14ac:dyDescent="0.3">
      <c r="P226185" s="83"/>
    </row>
    <row r="226186" spans="16:16" x14ac:dyDescent="0.3">
      <c r="P226186" s="83"/>
    </row>
    <row r="226187" spans="16:16" x14ac:dyDescent="0.3">
      <c r="P226187" s="83"/>
    </row>
    <row r="226188" spans="16:16" x14ac:dyDescent="0.3">
      <c r="P226188" s="83"/>
    </row>
    <row r="226189" spans="16:16" x14ac:dyDescent="0.3">
      <c r="P226189" s="83"/>
    </row>
    <row r="226190" spans="16:16" x14ac:dyDescent="0.3">
      <c r="P226190" s="83"/>
    </row>
    <row r="226191" spans="16:16" x14ac:dyDescent="0.3">
      <c r="P226191" s="83"/>
    </row>
    <row r="226192" spans="16:16" x14ac:dyDescent="0.3">
      <c r="P226192" s="83"/>
    </row>
    <row r="226193" spans="16:16" x14ac:dyDescent="0.3">
      <c r="P226193" s="83"/>
    </row>
    <row r="226194" spans="16:16" x14ac:dyDescent="0.3">
      <c r="P226194" s="83"/>
    </row>
    <row r="226195" spans="16:16" x14ac:dyDescent="0.3">
      <c r="P226195" s="83"/>
    </row>
    <row r="226196" spans="16:16" x14ac:dyDescent="0.3">
      <c r="P226196" s="83"/>
    </row>
    <row r="226197" spans="16:16" x14ac:dyDescent="0.3">
      <c r="P226197" s="83"/>
    </row>
    <row r="226198" spans="16:16" x14ac:dyDescent="0.3">
      <c r="P226198" s="83"/>
    </row>
    <row r="226199" spans="16:16" x14ac:dyDescent="0.3">
      <c r="P226199" s="83"/>
    </row>
    <row r="226200" spans="16:16" x14ac:dyDescent="0.3">
      <c r="P226200" s="83"/>
    </row>
    <row r="226201" spans="16:16" x14ac:dyDescent="0.3">
      <c r="P226201" s="83"/>
    </row>
    <row r="226202" spans="16:16" x14ac:dyDescent="0.3">
      <c r="P226202" s="83"/>
    </row>
    <row r="226203" spans="16:16" x14ac:dyDescent="0.3">
      <c r="P226203" s="83"/>
    </row>
    <row r="226204" spans="16:16" x14ac:dyDescent="0.3">
      <c r="P226204" s="83"/>
    </row>
    <row r="226205" spans="16:16" x14ac:dyDescent="0.3">
      <c r="P226205" s="83"/>
    </row>
    <row r="226206" spans="16:16" x14ac:dyDescent="0.3">
      <c r="P226206" s="83"/>
    </row>
    <row r="226207" spans="16:16" x14ac:dyDescent="0.3">
      <c r="P226207" s="83"/>
    </row>
    <row r="226208" spans="16:16" x14ac:dyDescent="0.3">
      <c r="P226208" s="83"/>
    </row>
    <row r="226209" spans="16:16" x14ac:dyDescent="0.3">
      <c r="P226209" s="83"/>
    </row>
    <row r="226210" spans="16:16" x14ac:dyDescent="0.3">
      <c r="P226210" s="83"/>
    </row>
    <row r="226211" spans="16:16" x14ac:dyDescent="0.3">
      <c r="P226211" s="83"/>
    </row>
    <row r="226212" spans="16:16" x14ac:dyDescent="0.3">
      <c r="P226212" s="83"/>
    </row>
    <row r="226213" spans="16:16" x14ac:dyDescent="0.3">
      <c r="P226213" s="83"/>
    </row>
    <row r="226214" spans="16:16" x14ac:dyDescent="0.3">
      <c r="P226214" s="83"/>
    </row>
    <row r="226215" spans="16:16" x14ac:dyDescent="0.3">
      <c r="P226215" s="83"/>
    </row>
    <row r="226216" spans="16:16" x14ac:dyDescent="0.3">
      <c r="P226216" s="83"/>
    </row>
    <row r="226217" spans="16:16" x14ac:dyDescent="0.3">
      <c r="P226217" s="83"/>
    </row>
    <row r="226218" spans="16:16" x14ac:dyDescent="0.3">
      <c r="P226218" s="83"/>
    </row>
    <row r="226219" spans="16:16" x14ac:dyDescent="0.3">
      <c r="P226219" s="83"/>
    </row>
    <row r="226220" spans="16:16" x14ac:dyDescent="0.3">
      <c r="P226220" s="83"/>
    </row>
    <row r="226221" spans="16:16" x14ac:dyDescent="0.3">
      <c r="P226221" s="83"/>
    </row>
    <row r="226222" spans="16:16" x14ac:dyDescent="0.3">
      <c r="P226222" s="83"/>
    </row>
    <row r="226223" spans="16:16" x14ac:dyDescent="0.3">
      <c r="P226223" s="83"/>
    </row>
    <row r="226224" spans="16:16" x14ac:dyDescent="0.3">
      <c r="P226224" s="83"/>
    </row>
    <row r="226225" spans="16:16" x14ac:dyDescent="0.3">
      <c r="P226225" s="83"/>
    </row>
    <row r="226226" spans="16:16" x14ac:dyDescent="0.3">
      <c r="P226226" s="83"/>
    </row>
    <row r="226227" spans="16:16" x14ac:dyDescent="0.3">
      <c r="P226227" s="83"/>
    </row>
    <row r="226228" spans="16:16" x14ac:dyDescent="0.3">
      <c r="P226228" s="83"/>
    </row>
    <row r="226229" spans="16:16" x14ac:dyDescent="0.3">
      <c r="P226229" s="83"/>
    </row>
    <row r="226230" spans="16:16" x14ac:dyDescent="0.3">
      <c r="P226230" s="83"/>
    </row>
    <row r="226231" spans="16:16" x14ac:dyDescent="0.3">
      <c r="P226231" s="83"/>
    </row>
    <row r="226232" spans="16:16" x14ac:dyDescent="0.3">
      <c r="P226232" s="83"/>
    </row>
    <row r="226233" spans="16:16" x14ac:dyDescent="0.3">
      <c r="P226233" s="83"/>
    </row>
    <row r="226234" spans="16:16" x14ac:dyDescent="0.3">
      <c r="P226234" s="83"/>
    </row>
    <row r="226235" spans="16:16" x14ac:dyDescent="0.3">
      <c r="P226235" s="83"/>
    </row>
    <row r="226236" spans="16:16" x14ac:dyDescent="0.3">
      <c r="P226236" s="83"/>
    </row>
    <row r="226237" spans="16:16" x14ac:dyDescent="0.3">
      <c r="P226237" s="83"/>
    </row>
    <row r="226238" spans="16:16" x14ac:dyDescent="0.3">
      <c r="P226238" s="83"/>
    </row>
    <row r="226239" spans="16:16" x14ac:dyDescent="0.3">
      <c r="P226239" s="83"/>
    </row>
    <row r="226240" spans="16:16" x14ac:dyDescent="0.3">
      <c r="P226240" s="83"/>
    </row>
    <row r="226241" spans="16:16" x14ac:dyDescent="0.3">
      <c r="P226241" s="83"/>
    </row>
    <row r="226242" spans="16:16" x14ac:dyDescent="0.3">
      <c r="P226242" s="83"/>
    </row>
    <row r="226243" spans="16:16" x14ac:dyDescent="0.3">
      <c r="P226243" s="83"/>
    </row>
    <row r="226244" spans="16:16" x14ac:dyDescent="0.3">
      <c r="P226244" s="83"/>
    </row>
    <row r="226245" spans="16:16" x14ac:dyDescent="0.3">
      <c r="P226245" s="83"/>
    </row>
    <row r="226246" spans="16:16" x14ac:dyDescent="0.3">
      <c r="P226246" s="83"/>
    </row>
    <row r="226247" spans="16:16" x14ac:dyDescent="0.3">
      <c r="P226247" s="83"/>
    </row>
    <row r="226248" spans="16:16" x14ac:dyDescent="0.3">
      <c r="P226248" s="83"/>
    </row>
    <row r="226249" spans="16:16" x14ac:dyDescent="0.3">
      <c r="P226249" s="83"/>
    </row>
    <row r="226250" spans="16:16" x14ac:dyDescent="0.3">
      <c r="P226250" s="83"/>
    </row>
    <row r="226251" spans="16:16" x14ac:dyDescent="0.3">
      <c r="P226251" s="83"/>
    </row>
    <row r="226252" spans="16:16" x14ac:dyDescent="0.3">
      <c r="P226252" s="83"/>
    </row>
    <row r="226253" spans="16:16" x14ac:dyDescent="0.3">
      <c r="P226253" s="83"/>
    </row>
    <row r="226254" spans="16:16" x14ac:dyDescent="0.3">
      <c r="P226254" s="83"/>
    </row>
    <row r="226255" spans="16:16" x14ac:dyDescent="0.3">
      <c r="P226255" s="83"/>
    </row>
    <row r="226256" spans="16:16" x14ac:dyDescent="0.3">
      <c r="P226256" s="83"/>
    </row>
    <row r="226257" spans="16:16" x14ac:dyDescent="0.3">
      <c r="P226257" s="83"/>
    </row>
    <row r="226258" spans="16:16" x14ac:dyDescent="0.3">
      <c r="P226258" s="83"/>
    </row>
    <row r="226259" spans="16:16" x14ac:dyDescent="0.3">
      <c r="P226259" s="83"/>
    </row>
    <row r="226260" spans="16:16" x14ac:dyDescent="0.3">
      <c r="P226260" s="83"/>
    </row>
    <row r="226261" spans="16:16" x14ac:dyDescent="0.3">
      <c r="P226261" s="83"/>
    </row>
    <row r="226262" spans="16:16" x14ac:dyDescent="0.3">
      <c r="P226262" s="83"/>
    </row>
    <row r="226263" spans="16:16" x14ac:dyDescent="0.3">
      <c r="P226263" s="83"/>
    </row>
    <row r="226264" spans="16:16" x14ac:dyDescent="0.3">
      <c r="P226264" s="83"/>
    </row>
    <row r="226265" spans="16:16" x14ac:dyDescent="0.3">
      <c r="P226265" s="83"/>
    </row>
    <row r="226266" spans="16:16" x14ac:dyDescent="0.3">
      <c r="P226266" s="83"/>
    </row>
    <row r="226267" spans="16:16" x14ac:dyDescent="0.3">
      <c r="P226267" s="83"/>
    </row>
    <row r="226268" spans="16:16" x14ac:dyDescent="0.3">
      <c r="P226268" s="83"/>
    </row>
    <row r="226269" spans="16:16" x14ac:dyDescent="0.3">
      <c r="P226269" s="83"/>
    </row>
    <row r="226270" spans="16:16" x14ac:dyDescent="0.3">
      <c r="P226270" s="83"/>
    </row>
    <row r="226271" spans="16:16" x14ac:dyDescent="0.3">
      <c r="P226271" s="83"/>
    </row>
    <row r="226272" spans="16:16" x14ac:dyDescent="0.3">
      <c r="P226272" s="83"/>
    </row>
    <row r="226273" spans="16:16" x14ac:dyDescent="0.3">
      <c r="P226273" s="83"/>
    </row>
    <row r="226274" spans="16:16" x14ac:dyDescent="0.3">
      <c r="P226274" s="83"/>
    </row>
    <row r="226275" spans="16:16" x14ac:dyDescent="0.3">
      <c r="P226275" s="83"/>
    </row>
    <row r="226276" spans="16:16" x14ac:dyDescent="0.3">
      <c r="P226276" s="83"/>
    </row>
    <row r="226277" spans="16:16" x14ac:dyDescent="0.3">
      <c r="P226277" s="83"/>
    </row>
    <row r="226278" spans="16:16" x14ac:dyDescent="0.3">
      <c r="P226278" s="83"/>
    </row>
    <row r="226279" spans="16:16" x14ac:dyDescent="0.3">
      <c r="P226279" s="83"/>
    </row>
    <row r="226280" spans="16:16" x14ac:dyDescent="0.3">
      <c r="P226280" s="83"/>
    </row>
    <row r="226281" spans="16:16" x14ac:dyDescent="0.3">
      <c r="P226281" s="83"/>
    </row>
    <row r="226282" spans="16:16" x14ac:dyDescent="0.3">
      <c r="P226282" s="83"/>
    </row>
    <row r="226283" spans="16:16" x14ac:dyDescent="0.3">
      <c r="P226283" s="83"/>
    </row>
    <row r="226284" spans="16:16" x14ac:dyDescent="0.3">
      <c r="P226284" s="83"/>
    </row>
    <row r="226285" spans="16:16" x14ac:dyDescent="0.3">
      <c r="P226285" s="83"/>
    </row>
    <row r="226286" spans="16:16" x14ac:dyDescent="0.3">
      <c r="P226286" s="83"/>
    </row>
    <row r="226287" spans="16:16" x14ac:dyDescent="0.3">
      <c r="P226287" s="83"/>
    </row>
    <row r="226288" spans="16:16" x14ac:dyDescent="0.3">
      <c r="P226288" s="83"/>
    </row>
    <row r="226289" spans="16:16" x14ac:dyDescent="0.3">
      <c r="P226289" s="83"/>
    </row>
    <row r="226290" spans="16:16" x14ac:dyDescent="0.3">
      <c r="P226290" s="83"/>
    </row>
    <row r="226291" spans="16:16" x14ac:dyDescent="0.3">
      <c r="P226291" s="83"/>
    </row>
    <row r="226292" spans="16:16" x14ac:dyDescent="0.3">
      <c r="P226292" s="83"/>
    </row>
    <row r="226293" spans="16:16" x14ac:dyDescent="0.3">
      <c r="P226293" s="83"/>
    </row>
    <row r="226294" spans="16:16" x14ac:dyDescent="0.3">
      <c r="P226294" s="83"/>
    </row>
    <row r="226295" spans="16:16" x14ac:dyDescent="0.3">
      <c r="P226295" s="83"/>
    </row>
    <row r="226296" spans="16:16" x14ac:dyDescent="0.3">
      <c r="P226296" s="83"/>
    </row>
    <row r="226297" spans="16:16" x14ac:dyDescent="0.3">
      <c r="P226297" s="83"/>
    </row>
    <row r="226298" spans="16:16" x14ac:dyDescent="0.3">
      <c r="P226298" s="83"/>
    </row>
    <row r="226299" spans="16:16" x14ac:dyDescent="0.3">
      <c r="P226299" s="83"/>
    </row>
    <row r="226300" spans="16:16" x14ac:dyDescent="0.3">
      <c r="P226300" s="83"/>
    </row>
    <row r="226301" spans="16:16" x14ac:dyDescent="0.3">
      <c r="P226301" s="83"/>
    </row>
    <row r="226302" spans="16:16" x14ac:dyDescent="0.3">
      <c r="P226302" s="83"/>
    </row>
    <row r="226303" spans="16:16" x14ac:dyDescent="0.3">
      <c r="P226303" s="83"/>
    </row>
    <row r="226304" spans="16:16" x14ac:dyDescent="0.3">
      <c r="P226304" s="83"/>
    </row>
    <row r="226305" spans="16:16" x14ac:dyDescent="0.3">
      <c r="P226305" s="83"/>
    </row>
    <row r="226306" spans="16:16" x14ac:dyDescent="0.3">
      <c r="P226306" s="83"/>
    </row>
    <row r="226307" spans="16:16" x14ac:dyDescent="0.3">
      <c r="P226307" s="83"/>
    </row>
    <row r="226308" spans="16:16" x14ac:dyDescent="0.3">
      <c r="P226308" s="83"/>
    </row>
    <row r="226309" spans="16:16" x14ac:dyDescent="0.3">
      <c r="P226309" s="83"/>
    </row>
    <row r="226310" spans="16:16" x14ac:dyDescent="0.3">
      <c r="P226310" s="83"/>
    </row>
    <row r="226311" spans="16:16" x14ac:dyDescent="0.3">
      <c r="P226311" s="83"/>
    </row>
    <row r="226312" spans="16:16" x14ac:dyDescent="0.3">
      <c r="P226312" s="83"/>
    </row>
    <row r="226313" spans="16:16" x14ac:dyDescent="0.3">
      <c r="P226313" s="83"/>
    </row>
    <row r="226314" spans="16:16" x14ac:dyDescent="0.3">
      <c r="P226314" s="83"/>
    </row>
    <row r="226315" spans="16:16" x14ac:dyDescent="0.3">
      <c r="P226315" s="83"/>
    </row>
    <row r="226316" spans="16:16" x14ac:dyDescent="0.3">
      <c r="P226316" s="83"/>
    </row>
    <row r="226317" spans="16:16" x14ac:dyDescent="0.3">
      <c r="P226317" s="83"/>
    </row>
    <row r="226318" spans="16:16" x14ac:dyDescent="0.3">
      <c r="P226318" s="83"/>
    </row>
    <row r="226319" spans="16:16" x14ac:dyDescent="0.3">
      <c r="P226319" s="83"/>
    </row>
    <row r="226320" spans="16:16" x14ac:dyDescent="0.3">
      <c r="P226320" s="83"/>
    </row>
    <row r="226321" spans="16:16" x14ac:dyDescent="0.3">
      <c r="P226321" s="83"/>
    </row>
    <row r="226322" spans="16:16" x14ac:dyDescent="0.3">
      <c r="P226322" s="83"/>
    </row>
    <row r="226323" spans="16:16" x14ac:dyDescent="0.3">
      <c r="P226323" s="83"/>
    </row>
    <row r="226324" spans="16:16" x14ac:dyDescent="0.3">
      <c r="P226324" s="83"/>
    </row>
    <row r="226325" spans="16:16" x14ac:dyDescent="0.3">
      <c r="P226325" s="83"/>
    </row>
    <row r="226326" spans="16:16" x14ac:dyDescent="0.3">
      <c r="P226326" s="83"/>
    </row>
    <row r="226327" spans="16:16" x14ac:dyDescent="0.3">
      <c r="P226327" s="83"/>
    </row>
    <row r="226328" spans="16:16" x14ac:dyDescent="0.3">
      <c r="P226328" s="83"/>
    </row>
    <row r="226329" spans="16:16" x14ac:dyDescent="0.3">
      <c r="P226329" s="83"/>
    </row>
    <row r="226330" spans="16:16" x14ac:dyDescent="0.3">
      <c r="P226330" s="83"/>
    </row>
    <row r="226331" spans="16:16" x14ac:dyDescent="0.3">
      <c r="P226331" s="83"/>
    </row>
    <row r="226332" spans="16:16" x14ac:dyDescent="0.3">
      <c r="P226332" s="83"/>
    </row>
    <row r="226333" spans="16:16" x14ac:dyDescent="0.3">
      <c r="P226333" s="83"/>
    </row>
    <row r="226334" spans="16:16" x14ac:dyDescent="0.3">
      <c r="P226334" s="83"/>
    </row>
    <row r="226335" spans="16:16" x14ac:dyDescent="0.3">
      <c r="P226335" s="83"/>
    </row>
    <row r="226336" spans="16:16" x14ac:dyDescent="0.3">
      <c r="P226336" s="83"/>
    </row>
    <row r="226337" spans="16:16" x14ac:dyDescent="0.3">
      <c r="P226337" s="83"/>
    </row>
    <row r="226338" spans="16:16" x14ac:dyDescent="0.3">
      <c r="P226338" s="83"/>
    </row>
    <row r="226339" spans="16:16" x14ac:dyDescent="0.3">
      <c r="P226339" s="83"/>
    </row>
    <row r="226340" spans="16:16" x14ac:dyDescent="0.3">
      <c r="P226340" s="83"/>
    </row>
    <row r="226341" spans="16:16" x14ac:dyDescent="0.3">
      <c r="P226341" s="83"/>
    </row>
    <row r="226342" spans="16:16" x14ac:dyDescent="0.3">
      <c r="P226342" s="83"/>
    </row>
    <row r="226343" spans="16:16" x14ac:dyDescent="0.3">
      <c r="P226343" s="83"/>
    </row>
    <row r="226344" spans="16:16" x14ac:dyDescent="0.3">
      <c r="P226344" s="83"/>
    </row>
    <row r="226345" spans="16:16" x14ac:dyDescent="0.3">
      <c r="P226345" s="83"/>
    </row>
    <row r="226346" spans="16:16" x14ac:dyDescent="0.3">
      <c r="P226346" s="83"/>
    </row>
    <row r="226347" spans="16:16" x14ac:dyDescent="0.3">
      <c r="P226347" s="83"/>
    </row>
    <row r="226348" spans="16:16" x14ac:dyDescent="0.3">
      <c r="P226348" s="83"/>
    </row>
    <row r="226349" spans="16:16" x14ac:dyDescent="0.3">
      <c r="P226349" s="83"/>
    </row>
    <row r="226350" spans="16:16" x14ac:dyDescent="0.3">
      <c r="P226350" s="83"/>
    </row>
    <row r="226351" spans="16:16" x14ac:dyDescent="0.3">
      <c r="P226351" s="83"/>
    </row>
    <row r="226352" spans="16:16" x14ac:dyDescent="0.3">
      <c r="P226352" s="83"/>
    </row>
    <row r="226353" spans="16:16" x14ac:dyDescent="0.3">
      <c r="P226353" s="83"/>
    </row>
    <row r="226354" spans="16:16" x14ac:dyDescent="0.3">
      <c r="P226354" s="83"/>
    </row>
    <row r="226355" spans="16:16" x14ac:dyDescent="0.3">
      <c r="P226355" s="83"/>
    </row>
    <row r="226356" spans="16:16" x14ac:dyDescent="0.3">
      <c r="P226356" s="83"/>
    </row>
    <row r="226357" spans="16:16" x14ac:dyDescent="0.3">
      <c r="P226357" s="83"/>
    </row>
    <row r="226358" spans="16:16" x14ac:dyDescent="0.3">
      <c r="P226358" s="83"/>
    </row>
    <row r="226359" spans="16:16" x14ac:dyDescent="0.3">
      <c r="P226359" s="83"/>
    </row>
    <row r="226360" spans="16:16" x14ac:dyDescent="0.3">
      <c r="P226360" s="83"/>
    </row>
    <row r="226361" spans="16:16" x14ac:dyDescent="0.3">
      <c r="P226361" s="83"/>
    </row>
    <row r="226362" spans="16:16" x14ac:dyDescent="0.3">
      <c r="P226362" s="83"/>
    </row>
    <row r="226363" spans="16:16" x14ac:dyDescent="0.3">
      <c r="P226363" s="83"/>
    </row>
    <row r="226364" spans="16:16" x14ac:dyDescent="0.3">
      <c r="P226364" s="83"/>
    </row>
    <row r="226365" spans="16:16" x14ac:dyDescent="0.3">
      <c r="P226365" s="83"/>
    </row>
    <row r="226366" spans="16:16" x14ac:dyDescent="0.3">
      <c r="P226366" s="83"/>
    </row>
    <row r="226367" spans="16:16" x14ac:dyDescent="0.3">
      <c r="P226367" s="83"/>
    </row>
    <row r="226368" spans="16:16" x14ac:dyDescent="0.3">
      <c r="P226368" s="83"/>
    </row>
    <row r="226369" spans="16:16" x14ac:dyDescent="0.3">
      <c r="P226369" s="83"/>
    </row>
    <row r="226370" spans="16:16" x14ac:dyDescent="0.3">
      <c r="P226370" s="83"/>
    </row>
    <row r="226371" spans="16:16" x14ac:dyDescent="0.3">
      <c r="P226371" s="83"/>
    </row>
    <row r="226372" spans="16:16" x14ac:dyDescent="0.3">
      <c r="P226372" s="83"/>
    </row>
    <row r="226373" spans="16:16" x14ac:dyDescent="0.3">
      <c r="P226373" s="83"/>
    </row>
    <row r="226374" spans="16:16" x14ac:dyDescent="0.3">
      <c r="P226374" s="83"/>
    </row>
    <row r="226375" spans="16:16" x14ac:dyDescent="0.3">
      <c r="P226375" s="83"/>
    </row>
    <row r="226376" spans="16:16" x14ac:dyDescent="0.3">
      <c r="P226376" s="83"/>
    </row>
    <row r="226377" spans="16:16" x14ac:dyDescent="0.3">
      <c r="P226377" s="83"/>
    </row>
    <row r="226378" spans="16:16" x14ac:dyDescent="0.3">
      <c r="P226378" s="83"/>
    </row>
    <row r="226379" spans="16:16" x14ac:dyDescent="0.3">
      <c r="P226379" s="83"/>
    </row>
    <row r="226380" spans="16:16" x14ac:dyDescent="0.3">
      <c r="P226380" s="83"/>
    </row>
    <row r="226381" spans="16:16" x14ac:dyDescent="0.3">
      <c r="P226381" s="83"/>
    </row>
    <row r="226382" spans="16:16" x14ac:dyDescent="0.3">
      <c r="P226382" s="83"/>
    </row>
    <row r="226383" spans="16:16" x14ac:dyDescent="0.3">
      <c r="P226383" s="83"/>
    </row>
    <row r="226384" spans="16:16" x14ac:dyDescent="0.3">
      <c r="P226384" s="83"/>
    </row>
    <row r="226385" spans="16:16" x14ac:dyDescent="0.3">
      <c r="P226385" s="83"/>
    </row>
    <row r="226386" spans="16:16" x14ac:dyDescent="0.3">
      <c r="P226386" s="83"/>
    </row>
    <row r="226387" spans="16:16" x14ac:dyDescent="0.3">
      <c r="P226387" s="83"/>
    </row>
    <row r="226388" spans="16:16" x14ac:dyDescent="0.3">
      <c r="P226388" s="83"/>
    </row>
    <row r="226389" spans="16:16" x14ac:dyDescent="0.3">
      <c r="P226389" s="83"/>
    </row>
    <row r="226390" spans="16:16" x14ac:dyDescent="0.3">
      <c r="P226390" s="83"/>
    </row>
    <row r="226391" spans="16:16" x14ac:dyDescent="0.3">
      <c r="P226391" s="83"/>
    </row>
    <row r="226392" spans="16:16" x14ac:dyDescent="0.3">
      <c r="P226392" s="83"/>
    </row>
    <row r="226393" spans="16:16" x14ac:dyDescent="0.3">
      <c r="P226393" s="83"/>
    </row>
    <row r="226394" spans="16:16" x14ac:dyDescent="0.3">
      <c r="P226394" s="83"/>
    </row>
    <row r="226395" spans="16:16" x14ac:dyDescent="0.3">
      <c r="P226395" s="83"/>
    </row>
    <row r="226396" spans="16:16" x14ac:dyDescent="0.3">
      <c r="P226396" s="83"/>
    </row>
    <row r="226397" spans="16:16" x14ac:dyDescent="0.3">
      <c r="P226397" s="83"/>
    </row>
    <row r="226398" spans="16:16" x14ac:dyDescent="0.3">
      <c r="P226398" s="83"/>
    </row>
    <row r="226399" spans="16:16" x14ac:dyDescent="0.3">
      <c r="P226399" s="83"/>
    </row>
    <row r="226400" spans="16:16" x14ac:dyDescent="0.3">
      <c r="P226400" s="83"/>
    </row>
    <row r="226401" spans="16:16" x14ac:dyDescent="0.3">
      <c r="P226401" s="83"/>
    </row>
    <row r="226402" spans="16:16" x14ac:dyDescent="0.3">
      <c r="P226402" s="83"/>
    </row>
    <row r="226403" spans="16:16" x14ac:dyDescent="0.3">
      <c r="P226403" s="83"/>
    </row>
    <row r="226404" spans="16:16" x14ac:dyDescent="0.3">
      <c r="P226404" s="83"/>
    </row>
    <row r="226405" spans="16:16" x14ac:dyDescent="0.3">
      <c r="P226405" s="83"/>
    </row>
    <row r="226406" spans="16:16" x14ac:dyDescent="0.3">
      <c r="P226406" s="83"/>
    </row>
    <row r="226407" spans="16:16" x14ac:dyDescent="0.3">
      <c r="P226407" s="83"/>
    </row>
    <row r="226408" spans="16:16" x14ac:dyDescent="0.3">
      <c r="P226408" s="83"/>
    </row>
    <row r="226409" spans="16:16" x14ac:dyDescent="0.3">
      <c r="P226409" s="83"/>
    </row>
    <row r="226410" spans="16:16" x14ac:dyDescent="0.3">
      <c r="P226410" s="83"/>
    </row>
    <row r="226411" spans="16:16" x14ac:dyDescent="0.3">
      <c r="P226411" s="83"/>
    </row>
    <row r="226412" spans="16:16" x14ac:dyDescent="0.3">
      <c r="P226412" s="83"/>
    </row>
    <row r="226413" spans="16:16" x14ac:dyDescent="0.3">
      <c r="P226413" s="83"/>
    </row>
    <row r="226414" spans="16:16" x14ac:dyDescent="0.3">
      <c r="P226414" s="83"/>
    </row>
    <row r="226415" spans="16:16" x14ac:dyDescent="0.3">
      <c r="P226415" s="83"/>
    </row>
    <row r="226416" spans="16:16" x14ac:dyDescent="0.3">
      <c r="P226416" s="83"/>
    </row>
    <row r="226417" spans="16:16" x14ac:dyDescent="0.3">
      <c r="P226417" s="83"/>
    </row>
    <row r="226418" spans="16:16" x14ac:dyDescent="0.3">
      <c r="P226418" s="83"/>
    </row>
    <row r="226419" spans="16:16" x14ac:dyDescent="0.3">
      <c r="P226419" s="83"/>
    </row>
    <row r="226420" spans="16:16" x14ac:dyDescent="0.3">
      <c r="P226420" s="83"/>
    </row>
    <row r="226421" spans="16:16" x14ac:dyDescent="0.3">
      <c r="P226421" s="83"/>
    </row>
    <row r="226422" spans="16:16" x14ac:dyDescent="0.3">
      <c r="P226422" s="83"/>
    </row>
    <row r="226423" spans="16:16" x14ac:dyDescent="0.3">
      <c r="P226423" s="83"/>
    </row>
    <row r="226424" spans="16:16" x14ac:dyDescent="0.3">
      <c r="P226424" s="83"/>
    </row>
    <row r="226425" spans="16:16" x14ac:dyDescent="0.3">
      <c r="P226425" s="83"/>
    </row>
    <row r="226426" spans="16:16" x14ac:dyDescent="0.3">
      <c r="P226426" s="83"/>
    </row>
    <row r="226427" spans="16:16" x14ac:dyDescent="0.3">
      <c r="P226427" s="83"/>
    </row>
    <row r="226428" spans="16:16" x14ac:dyDescent="0.3">
      <c r="P226428" s="83"/>
    </row>
    <row r="226429" spans="16:16" x14ac:dyDescent="0.3">
      <c r="P226429" s="83"/>
    </row>
    <row r="226430" spans="16:16" x14ac:dyDescent="0.3">
      <c r="P226430" s="83"/>
    </row>
    <row r="226431" spans="16:16" x14ac:dyDescent="0.3">
      <c r="P226431" s="83"/>
    </row>
    <row r="226432" spans="16:16" x14ac:dyDescent="0.3">
      <c r="P226432" s="83"/>
    </row>
    <row r="226433" spans="16:16" x14ac:dyDescent="0.3">
      <c r="P226433" s="83"/>
    </row>
    <row r="226434" spans="16:16" x14ac:dyDescent="0.3">
      <c r="P226434" s="83"/>
    </row>
    <row r="226435" spans="16:16" x14ac:dyDescent="0.3">
      <c r="P226435" s="83"/>
    </row>
    <row r="226436" spans="16:16" x14ac:dyDescent="0.3">
      <c r="P226436" s="83"/>
    </row>
    <row r="226437" spans="16:16" x14ac:dyDescent="0.3">
      <c r="P226437" s="83"/>
    </row>
    <row r="226438" spans="16:16" x14ac:dyDescent="0.3">
      <c r="P226438" s="83"/>
    </row>
    <row r="226439" spans="16:16" x14ac:dyDescent="0.3">
      <c r="P226439" s="83"/>
    </row>
    <row r="226440" spans="16:16" x14ac:dyDescent="0.3">
      <c r="P226440" s="83"/>
    </row>
    <row r="226441" spans="16:16" x14ac:dyDescent="0.3">
      <c r="P226441" s="83"/>
    </row>
    <row r="226442" spans="16:16" x14ac:dyDescent="0.3">
      <c r="P226442" s="83"/>
    </row>
    <row r="226443" spans="16:16" x14ac:dyDescent="0.3">
      <c r="P226443" s="83"/>
    </row>
    <row r="226444" spans="16:16" x14ac:dyDescent="0.3">
      <c r="P226444" s="83"/>
    </row>
    <row r="226445" spans="16:16" x14ac:dyDescent="0.3">
      <c r="P226445" s="83"/>
    </row>
    <row r="226446" spans="16:16" x14ac:dyDescent="0.3">
      <c r="P226446" s="83"/>
    </row>
    <row r="226447" spans="16:16" x14ac:dyDescent="0.3">
      <c r="P226447" s="83"/>
    </row>
    <row r="226448" spans="16:16" x14ac:dyDescent="0.3">
      <c r="P226448" s="83"/>
    </row>
    <row r="226449" spans="16:16" x14ac:dyDescent="0.3">
      <c r="P226449" s="83"/>
    </row>
    <row r="226450" spans="16:16" x14ac:dyDescent="0.3">
      <c r="P226450" s="83"/>
    </row>
    <row r="226451" spans="16:16" x14ac:dyDescent="0.3">
      <c r="P226451" s="83"/>
    </row>
    <row r="226452" spans="16:16" x14ac:dyDescent="0.3">
      <c r="P226452" s="83"/>
    </row>
    <row r="226453" spans="16:16" x14ac:dyDescent="0.3">
      <c r="P226453" s="83"/>
    </row>
    <row r="226454" spans="16:16" x14ac:dyDescent="0.3">
      <c r="P226454" s="83"/>
    </row>
    <row r="226455" spans="16:16" x14ac:dyDescent="0.3">
      <c r="P226455" s="83"/>
    </row>
    <row r="226456" spans="16:16" x14ac:dyDescent="0.3">
      <c r="P226456" s="83"/>
    </row>
    <row r="226457" spans="16:16" x14ac:dyDescent="0.3">
      <c r="P226457" s="83"/>
    </row>
    <row r="226458" spans="16:16" x14ac:dyDescent="0.3">
      <c r="P226458" s="83"/>
    </row>
    <row r="226459" spans="16:16" x14ac:dyDescent="0.3">
      <c r="P226459" s="83"/>
    </row>
    <row r="226460" spans="16:16" x14ac:dyDescent="0.3">
      <c r="P226460" s="83"/>
    </row>
    <row r="226461" spans="16:16" x14ac:dyDescent="0.3">
      <c r="P226461" s="83"/>
    </row>
    <row r="226462" spans="16:16" x14ac:dyDescent="0.3">
      <c r="P226462" s="83"/>
    </row>
    <row r="226463" spans="16:16" x14ac:dyDescent="0.3">
      <c r="P226463" s="83"/>
    </row>
    <row r="226464" spans="16:16" x14ac:dyDescent="0.3">
      <c r="P226464" s="83"/>
    </row>
    <row r="226465" spans="16:16" x14ac:dyDescent="0.3">
      <c r="P226465" s="83"/>
    </row>
    <row r="226466" spans="16:16" x14ac:dyDescent="0.3">
      <c r="P226466" s="83"/>
    </row>
    <row r="226467" spans="16:16" x14ac:dyDescent="0.3">
      <c r="P226467" s="83"/>
    </row>
    <row r="226468" spans="16:16" x14ac:dyDescent="0.3">
      <c r="P226468" s="83"/>
    </row>
    <row r="226469" spans="16:16" x14ac:dyDescent="0.3">
      <c r="P226469" s="83"/>
    </row>
    <row r="226470" spans="16:16" x14ac:dyDescent="0.3">
      <c r="P226470" s="83"/>
    </row>
    <row r="226471" spans="16:16" x14ac:dyDescent="0.3">
      <c r="P226471" s="83"/>
    </row>
    <row r="226472" spans="16:16" x14ac:dyDescent="0.3">
      <c r="P226472" s="83"/>
    </row>
    <row r="226473" spans="16:16" x14ac:dyDescent="0.3">
      <c r="P226473" s="83"/>
    </row>
    <row r="226474" spans="16:16" x14ac:dyDescent="0.3">
      <c r="P226474" s="83"/>
    </row>
    <row r="226475" spans="16:16" x14ac:dyDescent="0.3">
      <c r="P226475" s="83"/>
    </row>
    <row r="226476" spans="16:16" x14ac:dyDescent="0.3">
      <c r="P226476" s="83"/>
    </row>
    <row r="226477" spans="16:16" x14ac:dyDescent="0.3">
      <c r="P226477" s="83"/>
    </row>
    <row r="226478" spans="16:16" x14ac:dyDescent="0.3">
      <c r="P226478" s="83"/>
    </row>
    <row r="226479" spans="16:16" x14ac:dyDescent="0.3">
      <c r="P226479" s="83"/>
    </row>
    <row r="226480" spans="16:16" x14ac:dyDescent="0.3">
      <c r="P226480" s="83"/>
    </row>
    <row r="226481" spans="16:16" x14ac:dyDescent="0.3">
      <c r="P226481" s="83"/>
    </row>
    <row r="226482" spans="16:16" x14ac:dyDescent="0.3">
      <c r="P226482" s="83"/>
    </row>
    <row r="226483" spans="16:16" x14ac:dyDescent="0.3">
      <c r="P226483" s="83"/>
    </row>
    <row r="226484" spans="16:16" x14ac:dyDescent="0.3">
      <c r="P226484" s="83"/>
    </row>
    <row r="226485" spans="16:16" x14ac:dyDescent="0.3">
      <c r="P226485" s="83"/>
    </row>
    <row r="226486" spans="16:16" x14ac:dyDescent="0.3">
      <c r="P226486" s="83"/>
    </row>
    <row r="226487" spans="16:16" x14ac:dyDescent="0.3">
      <c r="P226487" s="83"/>
    </row>
    <row r="226488" spans="16:16" x14ac:dyDescent="0.3">
      <c r="P226488" s="83"/>
    </row>
    <row r="226489" spans="16:16" x14ac:dyDescent="0.3">
      <c r="P226489" s="83"/>
    </row>
    <row r="226490" spans="16:16" x14ac:dyDescent="0.3">
      <c r="P226490" s="83"/>
    </row>
    <row r="226491" spans="16:16" x14ac:dyDescent="0.3">
      <c r="P226491" s="83"/>
    </row>
    <row r="226492" spans="16:16" x14ac:dyDescent="0.3">
      <c r="P226492" s="83"/>
    </row>
    <row r="226493" spans="16:16" x14ac:dyDescent="0.3">
      <c r="P226493" s="83"/>
    </row>
    <row r="226494" spans="16:16" x14ac:dyDescent="0.3">
      <c r="P226494" s="83"/>
    </row>
    <row r="226495" spans="16:16" x14ac:dyDescent="0.3">
      <c r="P226495" s="83"/>
    </row>
    <row r="226496" spans="16:16" x14ac:dyDescent="0.3">
      <c r="P226496" s="83"/>
    </row>
    <row r="226497" spans="16:16" x14ac:dyDescent="0.3">
      <c r="P226497" s="83"/>
    </row>
    <row r="226498" spans="16:16" x14ac:dyDescent="0.3">
      <c r="P226498" s="83"/>
    </row>
    <row r="226499" spans="16:16" x14ac:dyDescent="0.3">
      <c r="P226499" s="83"/>
    </row>
    <row r="226500" spans="16:16" x14ac:dyDescent="0.3">
      <c r="P226500" s="83"/>
    </row>
    <row r="226501" spans="16:16" x14ac:dyDescent="0.3">
      <c r="P226501" s="83"/>
    </row>
    <row r="226502" spans="16:16" x14ac:dyDescent="0.3">
      <c r="P226502" s="83"/>
    </row>
    <row r="226503" spans="16:16" x14ac:dyDescent="0.3">
      <c r="P226503" s="83"/>
    </row>
    <row r="226504" spans="16:16" x14ac:dyDescent="0.3">
      <c r="P226504" s="83"/>
    </row>
    <row r="226505" spans="16:16" x14ac:dyDescent="0.3">
      <c r="P226505" s="83"/>
    </row>
    <row r="226506" spans="16:16" x14ac:dyDescent="0.3">
      <c r="P226506" s="83"/>
    </row>
    <row r="226507" spans="16:16" x14ac:dyDescent="0.3">
      <c r="P226507" s="83"/>
    </row>
    <row r="226508" spans="16:16" x14ac:dyDescent="0.3">
      <c r="P226508" s="83"/>
    </row>
    <row r="226509" spans="16:16" x14ac:dyDescent="0.3">
      <c r="P226509" s="83"/>
    </row>
    <row r="226510" spans="16:16" x14ac:dyDescent="0.3">
      <c r="P226510" s="83"/>
    </row>
    <row r="226511" spans="16:16" x14ac:dyDescent="0.3">
      <c r="P226511" s="83"/>
    </row>
    <row r="226512" spans="16:16" x14ac:dyDescent="0.3">
      <c r="P226512" s="83"/>
    </row>
    <row r="226513" spans="16:16" x14ac:dyDescent="0.3">
      <c r="P226513" s="83"/>
    </row>
    <row r="226514" spans="16:16" x14ac:dyDescent="0.3">
      <c r="P226514" s="83"/>
    </row>
    <row r="226515" spans="16:16" x14ac:dyDescent="0.3">
      <c r="P226515" s="83"/>
    </row>
    <row r="226516" spans="16:16" x14ac:dyDescent="0.3">
      <c r="P226516" s="83"/>
    </row>
    <row r="226517" spans="16:16" x14ac:dyDescent="0.3">
      <c r="P226517" s="83"/>
    </row>
    <row r="226518" spans="16:16" x14ac:dyDescent="0.3">
      <c r="P226518" s="83"/>
    </row>
    <row r="226519" spans="16:16" x14ac:dyDescent="0.3">
      <c r="P226519" s="83"/>
    </row>
    <row r="226520" spans="16:16" x14ac:dyDescent="0.3">
      <c r="P226520" s="83"/>
    </row>
    <row r="226521" spans="16:16" x14ac:dyDescent="0.3">
      <c r="P226521" s="83"/>
    </row>
    <row r="226522" spans="16:16" x14ac:dyDescent="0.3">
      <c r="P226522" s="83"/>
    </row>
    <row r="226523" spans="16:16" x14ac:dyDescent="0.3">
      <c r="P226523" s="83"/>
    </row>
    <row r="226524" spans="16:16" x14ac:dyDescent="0.3">
      <c r="P226524" s="83"/>
    </row>
    <row r="226525" spans="16:16" x14ac:dyDescent="0.3">
      <c r="P226525" s="83"/>
    </row>
    <row r="226526" spans="16:16" x14ac:dyDescent="0.3">
      <c r="P226526" s="83"/>
    </row>
    <row r="226527" spans="16:16" x14ac:dyDescent="0.3">
      <c r="P226527" s="83"/>
    </row>
    <row r="226528" spans="16:16" x14ac:dyDescent="0.3">
      <c r="P226528" s="83"/>
    </row>
    <row r="226529" spans="16:16" x14ac:dyDescent="0.3">
      <c r="P226529" s="83"/>
    </row>
    <row r="226530" spans="16:16" x14ac:dyDescent="0.3">
      <c r="P226530" s="83"/>
    </row>
    <row r="226531" spans="16:16" x14ac:dyDescent="0.3">
      <c r="P226531" s="83"/>
    </row>
    <row r="226532" spans="16:16" x14ac:dyDescent="0.3">
      <c r="P226532" s="83"/>
    </row>
    <row r="226533" spans="16:16" x14ac:dyDescent="0.3">
      <c r="P226533" s="83"/>
    </row>
    <row r="226534" spans="16:16" x14ac:dyDescent="0.3">
      <c r="P226534" s="83"/>
    </row>
    <row r="226535" spans="16:16" x14ac:dyDescent="0.3">
      <c r="P226535" s="83"/>
    </row>
    <row r="226536" spans="16:16" x14ac:dyDescent="0.3">
      <c r="P226536" s="83"/>
    </row>
    <row r="226537" spans="16:16" x14ac:dyDescent="0.3">
      <c r="P226537" s="83"/>
    </row>
    <row r="226538" spans="16:16" x14ac:dyDescent="0.3">
      <c r="P226538" s="83"/>
    </row>
    <row r="226539" spans="16:16" x14ac:dyDescent="0.3">
      <c r="P226539" s="83"/>
    </row>
    <row r="226540" spans="16:16" x14ac:dyDescent="0.3">
      <c r="P226540" s="83"/>
    </row>
    <row r="226541" spans="16:16" x14ac:dyDescent="0.3">
      <c r="P226541" s="83"/>
    </row>
    <row r="226542" spans="16:16" x14ac:dyDescent="0.3">
      <c r="P226542" s="83"/>
    </row>
    <row r="226543" spans="16:16" x14ac:dyDescent="0.3">
      <c r="P226543" s="83"/>
    </row>
    <row r="226544" spans="16:16" x14ac:dyDescent="0.3">
      <c r="P226544" s="83"/>
    </row>
    <row r="226545" spans="16:16" x14ac:dyDescent="0.3">
      <c r="P226545" s="83"/>
    </row>
    <row r="226546" spans="16:16" x14ac:dyDescent="0.3">
      <c r="P226546" s="83"/>
    </row>
    <row r="226547" spans="16:16" x14ac:dyDescent="0.3">
      <c r="P226547" s="83"/>
    </row>
    <row r="226548" spans="16:16" x14ac:dyDescent="0.3">
      <c r="P226548" s="83"/>
    </row>
    <row r="226549" spans="16:16" x14ac:dyDescent="0.3">
      <c r="P226549" s="83"/>
    </row>
    <row r="226550" spans="16:16" x14ac:dyDescent="0.3">
      <c r="P226550" s="83"/>
    </row>
    <row r="226551" spans="16:16" x14ac:dyDescent="0.3">
      <c r="P226551" s="83"/>
    </row>
    <row r="226552" spans="16:16" x14ac:dyDescent="0.3">
      <c r="P226552" s="83"/>
    </row>
    <row r="226553" spans="16:16" x14ac:dyDescent="0.3">
      <c r="P226553" s="83"/>
    </row>
    <row r="226554" spans="16:16" x14ac:dyDescent="0.3">
      <c r="P226554" s="83"/>
    </row>
    <row r="226555" spans="16:16" x14ac:dyDescent="0.3">
      <c r="P226555" s="83"/>
    </row>
    <row r="226556" spans="16:16" x14ac:dyDescent="0.3">
      <c r="P226556" s="83"/>
    </row>
    <row r="226557" spans="16:16" x14ac:dyDescent="0.3">
      <c r="P226557" s="83"/>
    </row>
    <row r="226558" spans="16:16" x14ac:dyDescent="0.3">
      <c r="P226558" s="83"/>
    </row>
    <row r="226559" spans="16:16" x14ac:dyDescent="0.3">
      <c r="P226559" s="83"/>
    </row>
    <row r="226560" spans="16:16" x14ac:dyDescent="0.3">
      <c r="P226560" s="83"/>
    </row>
    <row r="226561" spans="16:16" x14ac:dyDescent="0.3">
      <c r="P226561" s="83"/>
    </row>
    <row r="226562" spans="16:16" x14ac:dyDescent="0.3">
      <c r="P226562" s="83"/>
    </row>
    <row r="226563" spans="16:16" x14ac:dyDescent="0.3">
      <c r="P226563" s="83"/>
    </row>
    <row r="226564" spans="16:16" x14ac:dyDescent="0.3">
      <c r="P226564" s="83"/>
    </row>
    <row r="226565" spans="16:16" x14ac:dyDescent="0.3">
      <c r="P226565" s="83"/>
    </row>
    <row r="226566" spans="16:16" x14ac:dyDescent="0.3">
      <c r="P226566" s="83"/>
    </row>
    <row r="226567" spans="16:16" x14ac:dyDescent="0.3">
      <c r="P226567" s="83"/>
    </row>
    <row r="226568" spans="16:16" x14ac:dyDescent="0.3">
      <c r="P226568" s="83"/>
    </row>
    <row r="226569" spans="16:16" x14ac:dyDescent="0.3">
      <c r="P226569" s="83"/>
    </row>
    <row r="226570" spans="16:16" x14ac:dyDescent="0.3">
      <c r="P226570" s="83"/>
    </row>
    <row r="226571" spans="16:16" x14ac:dyDescent="0.3">
      <c r="P226571" s="83"/>
    </row>
    <row r="226572" spans="16:16" x14ac:dyDescent="0.3">
      <c r="P226572" s="83"/>
    </row>
    <row r="226573" spans="16:16" x14ac:dyDescent="0.3">
      <c r="P226573" s="83"/>
    </row>
    <row r="226574" spans="16:16" x14ac:dyDescent="0.3">
      <c r="P226574" s="83"/>
    </row>
    <row r="226575" spans="16:16" x14ac:dyDescent="0.3">
      <c r="P226575" s="83"/>
    </row>
    <row r="226576" spans="16:16" x14ac:dyDescent="0.3">
      <c r="P226576" s="83"/>
    </row>
    <row r="226577" spans="16:16" x14ac:dyDescent="0.3">
      <c r="P226577" s="83"/>
    </row>
    <row r="226578" spans="16:16" x14ac:dyDescent="0.3">
      <c r="P226578" s="83"/>
    </row>
    <row r="226579" spans="16:16" x14ac:dyDescent="0.3">
      <c r="P226579" s="83"/>
    </row>
    <row r="226580" spans="16:16" x14ac:dyDescent="0.3">
      <c r="P226580" s="83"/>
    </row>
    <row r="226581" spans="16:16" x14ac:dyDescent="0.3">
      <c r="P226581" s="83"/>
    </row>
    <row r="226582" spans="16:16" x14ac:dyDescent="0.3">
      <c r="P226582" s="83"/>
    </row>
    <row r="226583" spans="16:16" x14ac:dyDescent="0.3">
      <c r="P226583" s="83"/>
    </row>
    <row r="226584" spans="16:16" x14ac:dyDescent="0.3">
      <c r="P226584" s="83"/>
    </row>
    <row r="226585" spans="16:16" x14ac:dyDescent="0.3">
      <c r="P226585" s="83"/>
    </row>
    <row r="226586" spans="16:16" x14ac:dyDescent="0.3">
      <c r="P226586" s="83"/>
    </row>
    <row r="226587" spans="16:16" x14ac:dyDescent="0.3">
      <c r="P226587" s="83"/>
    </row>
    <row r="226588" spans="16:16" x14ac:dyDescent="0.3">
      <c r="P226588" s="83"/>
    </row>
    <row r="226589" spans="16:16" x14ac:dyDescent="0.3">
      <c r="P226589" s="83"/>
    </row>
    <row r="226590" spans="16:16" x14ac:dyDescent="0.3">
      <c r="P226590" s="83"/>
    </row>
    <row r="226591" spans="16:16" x14ac:dyDescent="0.3">
      <c r="P226591" s="83"/>
    </row>
    <row r="226592" spans="16:16" x14ac:dyDescent="0.3">
      <c r="P226592" s="83"/>
    </row>
    <row r="226593" spans="16:16" x14ac:dyDescent="0.3">
      <c r="P226593" s="83"/>
    </row>
    <row r="226594" spans="16:16" x14ac:dyDescent="0.3">
      <c r="P226594" s="83"/>
    </row>
    <row r="226595" spans="16:16" x14ac:dyDescent="0.3">
      <c r="P226595" s="83"/>
    </row>
    <row r="226596" spans="16:16" x14ac:dyDescent="0.3">
      <c r="P226596" s="83"/>
    </row>
    <row r="226597" spans="16:16" x14ac:dyDescent="0.3">
      <c r="P226597" s="83"/>
    </row>
    <row r="226598" spans="16:16" x14ac:dyDescent="0.3">
      <c r="P226598" s="83"/>
    </row>
    <row r="226599" spans="16:16" x14ac:dyDescent="0.3">
      <c r="P226599" s="83"/>
    </row>
    <row r="226600" spans="16:16" x14ac:dyDescent="0.3">
      <c r="P226600" s="83"/>
    </row>
    <row r="226601" spans="16:16" x14ac:dyDescent="0.3">
      <c r="P226601" s="83"/>
    </row>
    <row r="226602" spans="16:16" x14ac:dyDescent="0.3">
      <c r="P226602" s="83"/>
    </row>
    <row r="226603" spans="16:16" x14ac:dyDescent="0.3">
      <c r="P226603" s="83"/>
    </row>
    <row r="226604" spans="16:16" x14ac:dyDescent="0.3">
      <c r="P226604" s="83"/>
    </row>
    <row r="226605" spans="16:16" x14ac:dyDescent="0.3">
      <c r="P226605" s="83"/>
    </row>
    <row r="226606" spans="16:16" x14ac:dyDescent="0.3">
      <c r="P226606" s="83"/>
    </row>
    <row r="226607" spans="16:16" x14ac:dyDescent="0.3">
      <c r="P226607" s="83"/>
    </row>
    <row r="226608" spans="16:16" x14ac:dyDescent="0.3">
      <c r="P226608" s="83"/>
    </row>
    <row r="226609" spans="16:16" x14ac:dyDescent="0.3">
      <c r="P226609" s="83"/>
    </row>
    <row r="226610" spans="16:16" x14ac:dyDescent="0.3">
      <c r="P226610" s="83"/>
    </row>
    <row r="226611" spans="16:16" x14ac:dyDescent="0.3">
      <c r="P226611" s="83"/>
    </row>
    <row r="226612" spans="16:16" x14ac:dyDescent="0.3">
      <c r="P226612" s="83"/>
    </row>
    <row r="226613" spans="16:16" x14ac:dyDescent="0.3">
      <c r="P226613" s="83"/>
    </row>
    <row r="226614" spans="16:16" x14ac:dyDescent="0.3">
      <c r="P226614" s="83"/>
    </row>
    <row r="226615" spans="16:16" x14ac:dyDescent="0.3">
      <c r="P226615" s="83"/>
    </row>
    <row r="226616" spans="16:16" x14ac:dyDescent="0.3">
      <c r="P226616" s="83"/>
    </row>
    <row r="226617" spans="16:16" x14ac:dyDescent="0.3">
      <c r="P226617" s="83"/>
    </row>
    <row r="226618" spans="16:16" x14ac:dyDescent="0.3">
      <c r="P226618" s="83"/>
    </row>
    <row r="226619" spans="16:16" x14ac:dyDescent="0.3">
      <c r="P226619" s="83"/>
    </row>
    <row r="226620" spans="16:16" x14ac:dyDescent="0.3">
      <c r="P226620" s="83"/>
    </row>
    <row r="226621" spans="16:16" x14ac:dyDescent="0.3">
      <c r="P226621" s="83"/>
    </row>
    <row r="226622" spans="16:16" x14ac:dyDescent="0.3">
      <c r="P226622" s="83"/>
    </row>
    <row r="226623" spans="16:16" x14ac:dyDescent="0.3">
      <c r="P226623" s="83"/>
    </row>
    <row r="226624" spans="16:16" x14ac:dyDescent="0.3">
      <c r="P226624" s="83"/>
    </row>
    <row r="226625" spans="16:16" x14ac:dyDescent="0.3">
      <c r="P226625" s="83"/>
    </row>
    <row r="226626" spans="16:16" x14ac:dyDescent="0.3">
      <c r="P226626" s="83"/>
    </row>
    <row r="226627" spans="16:16" x14ac:dyDescent="0.3">
      <c r="P226627" s="83"/>
    </row>
    <row r="226628" spans="16:16" x14ac:dyDescent="0.3">
      <c r="P226628" s="83"/>
    </row>
    <row r="226629" spans="16:16" x14ac:dyDescent="0.3">
      <c r="P226629" s="83"/>
    </row>
    <row r="226630" spans="16:16" x14ac:dyDescent="0.3">
      <c r="P226630" s="83"/>
    </row>
    <row r="226631" spans="16:16" x14ac:dyDescent="0.3">
      <c r="P226631" s="83"/>
    </row>
    <row r="226632" spans="16:16" x14ac:dyDescent="0.3">
      <c r="P226632" s="83"/>
    </row>
    <row r="226633" spans="16:16" x14ac:dyDescent="0.3">
      <c r="P226633" s="83"/>
    </row>
    <row r="226634" spans="16:16" x14ac:dyDescent="0.3">
      <c r="P226634" s="83"/>
    </row>
    <row r="226635" spans="16:16" x14ac:dyDescent="0.3">
      <c r="P226635" s="83"/>
    </row>
    <row r="226636" spans="16:16" x14ac:dyDescent="0.3">
      <c r="P226636" s="83"/>
    </row>
    <row r="226637" spans="16:16" x14ac:dyDescent="0.3">
      <c r="P226637" s="83"/>
    </row>
    <row r="226638" spans="16:16" x14ac:dyDescent="0.3">
      <c r="P226638" s="83"/>
    </row>
    <row r="226639" spans="16:16" x14ac:dyDescent="0.3">
      <c r="P226639" s="83"/>
    </row>
    <row r="226640" spans="16:16" x14ac:dyDescent="0.3">
      <c r="P226640" s="83"/>
    </row>
    <row r="226641" spans="16:16" x14ac:dyDescent="0.3">
      <c r="P226641" s="83"/>
    </row>
    <row r="226642" spans="16:16" x14ac:dyDescent="0.3">
      <c r="P226642" s="83"/>
    </row>
    <row r="226643" spans="16:16" x14ac:dyDescent="0.3">
      <c r="P226643" s="83"/>
    </row>
    <row r="226644" spans="16:16" x14ac:dyDescent="0.3">
      <c r="P226644" s="83"/>
    </row>
    <row r="226645" spans="16:16" x14ac:dyDescent="0.3">
      <c r="P226645" s="83"/>
    </row>
    <row r="226646" spans="16:16" x14ac:dyDescent="0.3">
      <c r="P226646" s="83"/>
    </row>
    <row r="226647" spans="16:16" x14ac:dyDescent="0.3">
      <c r="P226647" s="83"/>
    </row>
    <row r="226648" spans="16:16" x14ac:dyDescent="0.3">
      <c r="P226648" s="83"/>
    </row>
    <row r="226649" spans="16:16" x14ac:dyDescent="0.3">
      <c r="P226649" s="83"/>
    </row>
    <row r="226650" spans="16:16" x14ac:dyDescent="0.3">
      <c r="P226650" s="83"/>
    </row>
    <row r="226651" spans="16:16" x14ac:dyDescent="0.3">
      <c r="P226651" s="83"/>
    </row>
    <row r="226652" spans="16:16" x14ac:dyDescent="0.3">
      <c r="P226652" s="83"/>
    </row>
    <row r="226653" spans="16:16" x14ac:dyDescent="0.3">
      <c r="P226653" s="83"/>
    </row>
    <row r="226654" spans="16:16" x14ac:dyDescent="0.3">
      <c r="P226654" s="83"/>
    </row>
    <row r="226655" spans="16:16" x14ac:dyDescent="0.3">
      <c r="P226655" s="83"/>
    </row>
    <row r="226656" spans="16:16" x14ac:dyDescent="0.3">
      <c r="P226656" s="83"/>
    </row>
    <row r="226657" spans="16:16" x14ac:dyDescent="0.3">
      <c r="P226657" s="83"/>
    </row>
    <row r="226658" spans="16:16" x14ac:dyDescent="0.3">
      <c r="P226658" s="83"/>
    </row>
    <row r="226659" spans="16:16" x14ac:dyDescent="0.3">
      <c r="P226659" s="83"/>
    </row>
    <row r="226660" spans="16:16" x14ac:dyDescent="0.3">
      <c r="P226660" s="83"/>
    </row>
    <row r="226661" spans="16:16" x14ac:dyDescent="0.3">
      <c r="P226661" s="83"/>
    </row>
    <row r="226662" spans="16:16" x14ac:dyDescent="0.3">
      <c r="P226662" s="83"/>
    </row>
    <row r="226663" spans="16:16" x14ac:dyDescent="0.3">
      <c r="P226663" s="83"/>
    </row>
    <row r="226664" spans="16:16" x14ac:dyDescent="0.3">
      <c r="P226664" s="83"/>
    </row>
    <row r="226665" spans="16:16" x14ac:dyDescent="0.3">
      <c r="P226665" s="83"/>
    </row>
    <row r="226666" spans="16:16" x14ac:dyDescent="0.3">
      <c r="P226666" s="83"/>
    </row>
    <row r="226667" spans="16:16" x14ac:dyDescent="0.3">
      <c r="P226667" s="83"/>
    </row>
    <row r="226668" spans="16:16" x14ac:dyDescent="0.3">
      <c r="P226668" s="83"/>
    </row>
    <row r="226669" spans="16:16" x14ac:dyDescent="0.3">
      <c r="P226669" s="83"/>
    </row>
    <row r="226670" spans="16:16" x14ac:dyDescent="0.3">
      <c r="P226670" s="83"/>
    </row>
    <row r="226671" spans="16:16" x14ac:dyDescent="0.3">
      <c r="P226671" s="83"/>
    </row>
    <row r="226672" spans="16:16" x14ac:dyDescent="0.3">
      <c r="P226672" s="83"/>
    </row>
    <row r="226673" spans="16:16" x14ac:dyDescent="0.3">
      <c r="P226673" s="83"/>
    </row>
    <row r="226674" spans="16:16" x14ac:dyDescent="0.3">
      <c r="P226674" s="83"/>
    </row>
    <row r="226675" spans="16:16" x14ac:dyDescent="0.3">
      <c r="P226675" s="83"/>
    </row>
    <row r="226676" spans="16:16" x14ac:dyDescent="0.3">
      <c r="P226676" s="83"/>
    </row>
    <row r="226677" spans="16:16" x14ac:dyDescent="0.3">
      <c r="P226677" s="83"/>
    </row>
    <row r="226678" spans="16:16" x14ac:dyDescent="0.3">
      <c r="P226678" s="83"/>
    </row>
    <row r="226679" spans="16:16" x14ac:dyDescent="0.3">
      <c r="P226679" s="83"/>
    </row>
    <row r="226680" spans="16:16" x14ac:dyDescent="0.3">
      <c r="P226680" s="83"/>
    </row>
    <row r="226681" spans="16:16" x14ac:dyDescent="0.3">
      <c r="P226681" s="83"/>
    </row>
    <row r="226682" spans="16:16" x14ac:dyDescent="0.3">
      <c r="P226682" s="83"/>
    </row>
    <row r="226683" spans="16:16" x14ac:dyDescent="0.3">
      <c r="P226683" s="83"/>
    </row>
    <row r="226684" spans="16:16" x14ac:dyDescent="0.3">
      <c r="P226684" s="83"/>
    </row>
    <row r="226685" spans="16:16" x14ac:dyDescent="0.3">
      <c r="P226685" s="83"/>
    </row>
    <row r="226686" spans="16:16" x14ac:dyDescent="0.3">
      <c r="P226686" s="83"/>
    </row>
    <row r="226687" spans="16:16" x14ac:dyDescent="0.3">
      <c r="P226687" s="83"/>
    </row>
    <row r="226688" spans="16:16" x14ac:dyDescent="0.3">
      <c r="P226688" s="83"/>
    </row>
    <row r="226689" spans="16:16" x14ac:dyDescent="0.3">
      <c r="P226689" s="83"/>
    </row>
    <row r="226690" spans="16:16" x14ac:dyDescent="0.3">
      <c r="P226690" s="83"/>
    </row>
    <row r="226691" spans="16:16" x14ac:dyDescent="0.3">
      <c r="P226691" s="83"/>
    </row>
    <row r="226692" spans="16:16" x14ac:dyDescent="0.3">
      <c r="P226692" s="83"/>
    </row>
    <row r="226693" spans="16:16" x14ac:dyDescent="0.3">
      <c r="P226693" s="83"/>
    </row>
    <row r="226694" spans="16:16" x14ac:dyDescent="0.3">
      <c r="P226694" s="83"/>
    </row>
    <row r="226695" spans="16:16" x14ac:dyDescent="0.3">
      <c r="P226695" s="83"/>
    </row>
    <row r="226696" spans="16:16" x14ac:dyDescent="0.3">
      <c r="P226696" s="83"/>
    </row>
    <row r="226697" spans="16:16" x14ac:dyDescent="0.3">
      <c r="P226697" s="83"/>
    </row>
    <row r="226698" spans="16:16" x14ac:dyDescent="0.3">
      <c r="P226698" s="83"/>
    </row>
    <row r="226699" spans="16:16" x14ac:dyDescent="0.3">
      <c r="P226699" s="83"/>
    </row>
    <row r="226700" spans="16:16" x14ac:dyDescent="0.3">
      <c r="P226700" s="83"/>
    </row>
    <row r="226701" spans="16:16" x14ac:dyDescent="0.3">
      <c r="P226701" s="83"/>
    </row>
    <row r="226702" spans="16:16" x14ac:dyDescent="0.3">
      <c r="P226702" s="83"/>
    </row>
    <row r="226703" spans="16:16" x14ac:dyDescent="0.3">
      <c r="P226703" s="83"/>
    </row>
    <row r="226704" spans="16:16" x14ac:dyDescent="0.3">
      <c r="P226704" s="83"/>
    </row>
    <row r="226705" spans="16:16" x14ac:dyDescent="0.3">
      <c r="P226705" s="83"/>
    </row>
    <row r="226706" spans="16:16" x14ac:dyDescent="0.3">
      <c r="P226706" s="83"/>
    </row>
    <row r="226707" spans="16:16" x14ac:dyDescent="0.3">
      <c r="P226707" s="83"/>
    </row>
    <row r="226708" spans="16:16" x14ac:dyDescent="0.3">
      <c r="P226708" s="83"/>
    </row>
    <row r="226709" spans="16:16" x14ac:dyDescent="0.3">
      <c r="P226709" s="83"/>
    </row>
    <row r="226710" spans="16:16" x14ac:dyDescent="0.3">
      <c r="P226710" s="83"/>
    </row>
    <row r="226711" spans="16:16" x14ac:dyDescent="0.3">
      <c r="P226711" s="83"/>
    </row>
    <row r="226712" spans="16:16" x14ac:dyDescent="0.3">
      <c r="P226712" s="83"/>
    </row>
    <row r="226713" spans="16:16" x14ac:dyDescent="0.3">
      <c r="P226713" s="83"/>
    </row>
    <row r="226714" spans="16:16" x14ac:dyDescent="0.3">
      <c r="P226714" s="83"/>
    </row>
    <row r="226715" spans="16:16" x14ac:dyDescent="0.3">
      <c r="P226715" s="83"/>
    </row>
    <row r="226716" spans="16:16" x14ac:dyDescent="0.3">
      <c r="P226716" s="83"/>
    </row>
    <row r="226717" spans="16:16" x14ac:dyDescent="0.3">
      <c r="P226717" s="83"/>
    </row>
    <row r="226718" spans="16:16" x14ac:dyDescent="0.3">
      <c r="P226718" s="83"/>
    </row>
    <row r="226719" spans="16:16" x14ac:dyDescent="0.3">
      <c r="P226719" s="83"/>
    </row>
    <row r="226720" spans="16:16" x14ac:dyDescent="0.3">
      <c r="P226720" s="83"/>
    </row>
    <row r="226721" spans="16:16" x14ac:dyDescent="0.3">
      <c r="P226721" s="83"/>
    </row>
    <row r="226722" spans="16:16" x14ac:dyDescent="0.3">
      <c r="P226722" s="83"/>
    </row>
    <row r="226723" spans="16:16" x14ac:dyDescent="0.3">
      <c r="P226723" s="83"/>
    </row>
    <row r="226724" spans="16:16" x14ac:dyDescent="0.3">
      <c r="P226724" s="83"/>
    </row>
    <row r="226725" spans="16:16" x14ac:dyDescent="0.3">
      <c r="P226725" s="83"/>
    </row>
    <row r="226726" spans="16:16" x14ac:dyDescent="0.3">
      <c r="P226726" s="83"/>
    </row>
    <row r="226727" spans="16:16" x14ac:dyDescent="0.3">
      <c r="P226727" s="83"/>
    </row>
    <row r="226728" spans="16:16" x14ac:dyDescent="0.3">
      <c r="P226728" s="83"/>
    </row>
    <row r="226729" spans="16:16" x14ac:dyDescent="0.3">
      <c r="P226729" s="83"/>
    </row>
    <row r="226730" spans="16:16" x14ac:dyDescent="0.3">
      <c r="P226730" s="83"/>
    </row>
    <row r="226731" spans="16:16" x14ac:dyDescent="0.3">
      <c r="P226731" s="83"/>
    </row>
    <row r="226732" spans="16:16" x14ac:dyDescent="0.3">
      <c r="P226732" s="83"/>
    </row>
    <row r="226733" spans="16:16" x14ac:dyDescent="0.3">
      <c r="P226733" s="83"/>
    </row>
    <row r="226734" spans="16:16" x14ac:dyDescent="0.3">
      <c r="P226734" s="83"/>
    </row>
    <row r="226735" spans="16:16" x14ac:dyDescent="0.3">
      <c r="P226735" s="83"/>
    </row>
    <row r="226736" spans="16:16" x14ac:dyDescent="0.3">
      <c r="P226736" s="83"/>
    </row>
    <row r="226737" spans="16:16" x14ac:dyDescent="0.3">
      <c r="P226737" s="83"/>
    </row>
    <row r="226738" spans="16:16" x14ac:dyDescent="0.3">
      <c r="P226738" s="83"/>
    </row>
    <row r="226739" spans="16:16" x14ac:dyDescent="0.3">
      <c r="P226739" s="83"/>
    </row>
    <row r="226740" spans="16:16" x14ac:dyDescent="0.3">
      <c r="P226740" s="83"/>
    </row>
    <row r="226741" spans="16:16" x14ac:dyDescent="0.3">
      <c r="P226741" s="83"/>
    </row>
    <row r="226742" spans="16:16" x14ac:dyDescent="0.3">
      <c r="P226742" s="83"/>
    </row>
    <row r="226743" spans="16:16" x14ac:dyDescent="0.3">
      <c r="P226743" s="83"/>
    </row>
    <row r="226744" spans="16:16" x14ac:dyDescent="0.3">
      <c r="P226744" s="83"/>
    </row>
    <row r="226745" spans="16:16" x14ac:dyDescent="0.3">
      <c r="P226745" s="83"/>
    </row>
    <row r="226746" spans="16:16" x14ac:dyDescent="0.3">
      <c r="P226746" s="83"/>
    </row>
    <row r="226747" spans="16:16" x14ac:dyDescent="0.3">
      <c r="P226747" s="83"/>
    </row>
    <row r="226748" spans="16:16" x14ac:dyDescent="0.3">
      <c r="P226748" s="83"/>
    </row>
    <row r="226749" spans="16:16" x14ac:dyDescent="0.3">
      <c r="P226749" s="83"/>
    </row>
    <row r="226750" spans="16:16" x14ac:dyDescent="0.3">
      <c r="P226750" s="83"/>
    </row>
    <row r="226751" spans="16:16" x14ac:dyDescent="0.3">
      <c r="P226751" s="83"/>
    </row>
    <row r="226752" spans="16:16" x14ac:dyDescent="0.3">
      <c r="P226752" s="83"/>
    </row>
    <row r="226753" spans="16:16" x14ac:dyDescent="0.3">
      <c r="P226753" s="83"/>
    </row>
    <row r="226754" spans="16:16" x14ac:dyDescent="0.3">
      <c r="P226754" s="83"/>
    </row>
    <row r="226755" spans="16:16" x14ac:dyDescent="0.3">
      <c r="P226755" s="83"/>
    </row>
    <row r="226756" spans="16:16" x14ac:dyDescent="0.3">
      <c r="P226756" s="83"/>
    </row>
    <row r="226757" spans="16:16" x14ac:dyDescent="0.3">
      <c r="P226757" s="83"/>
    </row>
    <row r="226758" spans="16:16" x14ac:dyDescent="0.3">
      <c r="P226758" s="83"/>
    </row>
    <row r="226759" spans="16:16" x14ac:dyDescent="0.3">
      <c r="P226759" s="83"/>
    </row>
    <row r="226760" spans="16:16" x14ac:dyDescent="0.3">
      <c r="P226760" s="83"/>
    </row>
    <row r="226761" spans="16:16" x14ac:dyDescent="0.3">
      <c r="P226761" s="83"/>
    </row>
    <row r="226762" spans="16:16" x14ac:dyDescent="0.3">
      <c r="P226762" s="83"/>
    </row>
    <row r="226763" spans="16:16" x14ac:dyDescent="0.3">
      <c r="P226763" s="83"/>
    </row>
    <row r="226764" spans="16:16" x14ac:dyDescent="0.3">
      <c r="P226764" s="83"/>
    </row>
    <row r="226765" spans="16:16" x14ac:dyDescent="0.3">
      <c r="P226765" s="83"/>
    </row>
    <row r="226766" spans="16:16" x14ac:dyDescent="0.3">
      <c r="P226766" s="83"/>
    </row>
    <row r="226767" spans="16:16" x14ac:dyDescent="0.3">
      <c r="P226767" s="83"/>
    </row>
    <row r="226768" spans="16:16" x14ac:dyDescent="0.3">
      <c r="P226768" s="83"/>
    </row>
    <row r="226769" spans="16:16" x14ac:dyDescent="0.3">
      <c r="P226769" s="83"/>
    </row>
    <row r="226770" spans="16:16" x14ac:dyDescent="0.3">
      <c r="P226770" s="83"/>
    </row>
    <row r="226771" spans="16:16" x14ac:dyDescent="0.3">
      <c r="P226771" s="83"/>
    </row>
    <row r="226772" spans="16:16" x14ac:dyDescent="0.3">
      <c r="P226772" s="83"/>
    </row>
    <row r="226773" spans="16:16" x14ac:dyDescent="0.3">
      <c r="P226773" s="83"/>
    </row>
    <row r="226774" spans="16:16" x14ac:dyDescent="0.3">
      <c r="P226774" s="83"/>
    </row>
    <row r="226775" spans="16:16" x14ac:dyDescent="0.3">
      <c r="P226775" s="83"/>
    </row>
    <row r="226776" spans="16:16" x14ac:dyDescent="0.3">
      <c r="P226776" s="83"/>
    </row>
    <row r="226777" spans="16:16" x14ac:dyDescent="0.3">
      <c r="P226777" s="83"/>
    </row>
    <row r="226778" spans="16:16" x14ac:dyDescent="0.3">
      <c r="P226778" s="83"/>
    </row>
    <row r="226779" spans="16:16" x14ac:dyDescent="0.3">
      <c r="P226779" s="83"/>
    </row>
    <row r="226780" spans="16:16" x14ac:dyDescent="0.3">
      <c r="P226780" s="83"/>
    </row>
    <row r="226781" spans="16:16" x14ac:dyDescent="0.3">
      <c r="P226781" s="83"/>
    </row>
    <row r="226782" spans="16:16" x14ac:dyDescent="0.3">
      <c r="P226782" s="83"/>
    </row>
    <row r="226783" spans="16:16" x14ac:dyDescent="0.3">
      <c r="P226783" s="83"/>
    </row>
    <row r="226784" spans="16:16" x14ac:dyDescent="0.3">
      <c r="P226784" s="83"/>
    </row>
    <row r="226785" spans="16:16" x14ac:dyDescent="0.3">
      <c r="P226785" s="83"/>
    </row>
    <row r="226786" spans="16:16" x14ac:dyDescent="0.3">
      <c r="P226786" s="83"/>
    </row>
    <row r="226787" spans="16:16" x14ac:dyDescent="0.3">
      <c r="P226787" s="83"/>
    </row>
    <row r="226788" spans="16:16" x14ac:dyDescent="0.3">
      <c r="P226788" s="83"/>
    </row>
    <row r="226789" spans="16:16" x14ac:dyDescent="0.3">
      <c r="P226789" s="83"/>
    </row>
    <row r="226790" spans="16:16" x14ac:dyDescent="0.3">
      <c r="P226790" s="83"/>
    </row>
    <row r="226791" spans="16:16" x14ac:dyDescent="0.3">
      <c r="P226791" s="83"/>
    </row>
    <row r="226792" spans="16:16" x14ac:dyDescent="0.3">
      <c r="P226792" s="83"/>
    </row>
    <row r="226793" spans="16:16" x14ac:dyDescent="0.3">
      <c r="P226793" s="83"/>
    </row>
    <row r="226794" spans="16:16" x14ac:dyDescent="0.3">
      <c r="P226794" s="83"/>
    </row>
    <row r="226795" spans="16:16" x14ac:dyDescent="0.3">
      <c r="P226795" s="83"/>
    </row>
    <row r="226796" spans="16:16" x14ac:dyDescent="0.3">
      <c r="P226796" s="83"/>
    </row>
    <row r="226797" spans="16:16" x14ac:dyDescent="0.3">
      <c r="P226797" s="83"/>
    </row>
    <row r="226798" spans="16:16" x14ac:dyDescent="0.3">
      <c r="P226798" s="83"/>
    </row>
    <row r="226799" spans="16:16" x14ac:dyDescent="0.3">
      <c r="P226799" s="83"/>
    </row>
    <row r="226800" spans="16:16" x14ac:dyDescent="0.3">
      <c r="P226800" s="83"/>
    </row>
    <row r="226801" spans="16:16" x14ac:dyDescent="0.3">
      <c r="P226801" s="83"/>
    </row>
    <row r="226802" spans="16:16" x14ac:dyDescent="0.3">
      <c r="P226802" s="83"/>
    </row>
    <row r="226803" spans="16:16" x14ac:dyDescent="0.3">
      <c r="P226803" s="83"/>
    </row>
    <row r="226804" spans="16:16" x14ac:dyDescent="0.3">
      <c r="P226804" s="83"/>
    </row>
    <row r="226805" spans="16:16" x14ac:dyDescent="0.3">
      <c r="P226805" s="83"/>
    </row>
    <row r="226806" spans="16:16" x14ac:dyDescent="0.3">
      <c r="P226806" s="83"/>
    </row>
    <row r="226807" spans="16:16" x14ac:dyDescent="0.3">
      <c r="P226807" s="83"/>
    </row>
    <row r="226808" spans="16:16" x14ac:dyDescent="0.3">
      <c r="P226808" s="83"/>
    </row>
    <row r="226809" spans="16:16" x14ac:dyDescent="0.3">
      <c r="P226809" s="83"/>
    </row>
    <row r="226810" spans="16:16" x14ac:dyDescent="0.3">
      <c r="P226810" s="83"/>
    </row>
    <row r="226811" spans="16:16" x14ac:dyDescent="0.3">
      <c r="P226811" s="83"/>
    </row>
    <row r="226812" spans="16:16" x14ac:dyDescent="0.3">
      <c r="P226812" s="83"/>
    </row>
    <row r="226813" spans="16:16" x14ac:dyDescent="0.3">
      <c r="P226813" s="83"/>
    </row>
    <row r="226814" spans="16:16" x14ac:dyDescent="0.3">
      <c r="P226814" s="83"/>
    </row>
    <row r="226815" spans="16:16" x14ac:dyDescent="0.3">
      <c r="P226815" s="83"/>
    </row>
    <row r="226816" spans="16:16" x14ac:dyDescent="0.3">
      <c r="P226816" s="83"/>
    </row>
    <row r="226817" spans="16:16" x14ac:dyDescent="0.3">
      <c r="P226817" s="83"/>
    </row>
    <row r="226818" spans="16:16" x14ac:dyDescent="0.3">
      <c r="P226818" s="83"/>
    </row>
    <row r="226819" spans="16:16" x14ac:dyDescent="0.3">
      <c r="P226819" s="83"/>
    </row>
    <row r="226820" spans="16:16" x14ac:dyDescent="0.3">
      <c r="P226820" s="83"/>
    </row>
    <row r="226821" spans="16:16" x14ac:dyDescent="0.3">
      <c r="P226821" s="83"/>
    </row>
    <row r="226822" spans="16:16" x14ac:dyDescent="0.3">
      <c r="P226822" s="83"/>
    </row>
    <row r="226823" spans="16:16" x14ac:dyDescent="0.3">
      <c r="P226823" s="83"/>
    </row>
    <row r="226824" spans="16:16" x14ac:dyDescent="0.3">
      <c r="P226824" s="83"/>
    </row>
    <row r="226825" spans="16:16" x14ac:dyDescent="0.3">
      <c r="P226825" s="83"/>
    </row>
    <row r="226826" spans="16:16" x14ac:dyDescent="0.3">
      <c r="P226826" s="83"/>
    </row>
    <row r="226827" spans="16:16" x14ac:dyDescent="0.3">
      <c r="P226827" s="83"/>
    </row>
    <row r="226828" spans="16:16" x14ac:dyDescent="0.3">
      <c r="P226828" s="83"/>
    </row>
    <row r="226829" spans="16:16" x14ac:dyDescent="0.3">
      <c r="P226829" s="83"/>
    </row>
    <row r="226830" spans="16:16" x14ac:dyDescent="0.3">
      <c r="P226830" s="83"/>
    </row>
    <row r="226831" spans="16:16" x14ac:dyDescent="0.3">
      <c r="P226831" s="83"/>
    </row>
    <row r="226832" spans="16:16" x14ac:dyDescent="0.3">
      <c r="P226832" s="83"/>
    </row>
    <row r="226833" spans="16:16" x14ac:dyDescent="0.3">
      <c r="P226833" s="83"/>
    </row>
    <row r="226834" spans="16:16" x14ac:dyDescent="0.3">
      <c r="P226834" s="83"/>
    </row>
    <row r="226835" spans="16:16" x14ac:dyDescent="0.3">
      <c r="P226835" s="83"/>
    </row>
    <row r="226836" spans="16:16" x14ac:dyDescent="0.3">
      <c r="P226836" s="83"/>
    </row>
    <row r="226837" spans="16:16" x14ac:dyDescent="0.3">
      <c r="P226837" s="83"/>
    </row>
    <row r="226838" spans="16:16" x14ac:dyDescent="0.3">
      <c r="P226838" s="83"/>
    </row>
    <row r="226839" spans="16:16" x14ac:dyDescent="0.3">
      <c r="P226839" s="83"/>
    </row>
    <row r="226840" spans="16:16" x14ac:dyDescent="0.3">
      <c r="P226840" s="83"/>
    </row>
    <row r="226841" spans="16:16" x14ac:dyDescent="0.3">
      <c r="P226841" s="83"/>
    </row>
    <row r="226842" spans="16:16" x14ac:dyDescent="0.3">
      <c r="P226842" s="83"/>
    </row>
    <row r="226843" spans="16:16" x14ac:dyDescent="0.3">
      <c r="P226843" s="83"/>
    </row>
    <row r="226844" spans="16:16" x14ac:dyDescent="0.3">
      <c r="P226844" s="83"/>
    </row>
    <row r="226845" spans="16:16" x14ac:dyDescent="0.3">
      <c r="P226845" s="83"/>
    </row>
    <row r="226846" spans="16:16" x14ac:dyDescent="0.3">
      <c r="P226846" s="83"/>
    </row>
    <row r="226847" spans="16:16" x14ac:dyDescent="0.3">
      <c r="P226847" s="83"/>
    </row>
    <row r="226848" spans="16:16" x14ac:dyDescent="0.3">
      <c r="P226848" s="83"/>
    </row>
    <row r="226849" spans="16:16" x14ac:dyDescent="0.3">
      <c r="P226849" s="83"/>
    </row>
    <row r="226850" spans="16:16" x14ac:dyDescent="0.3">
      <c r="P226850" s="83"/>
    </row>
    <row r="226851" spans="16:16" x14ac:dyDescent="0.3">
      <c r="P226851" s="83"/>
    </row>
    <row r="226852" spans="16:16" x14ac:dyDescent="0.3">
      <c r="P226852" s="83"/>
    </row>
    <row r="226853" spans="16:16" x14ac:dyDescent="0.3">
      <c r="P226853" s="83"/>
    </row>
    <row r="226854" spans="16:16" x14ac:dyDescent="0.3">
      <c r="P226854" s="83"/>
    </row>
    <row r="226855" spans="16:16" x14ac:dyDescent="0.3">
      <c r="P226855" s="83"/>
    </row>
    <row r="226856" spans="16:16" x14ac:dyDescent="0.3">
      <c r="P226856" s="83"/>
    </row>
    <row r="226857" spans="16:16" x14ac:dyDescent="0.3">
      <c r="P226857" s="83"/>
    </row>
    <row r="226858" spans="16:16" x14ac:dyDescent="0.3">
      <c r="P226858" s="83"/>
    </row>
    <row r="226859" spans="16:16" x14ac:dyDescent="0.3">
      <c r="P226859" s="83"/>
    </row>
    <row r="226860" spans="16:16" x14ac:dyDescent="0.3">
      <c r="P226860" s="83"/>
    </row>
    <row r="226861" spans="16:16" x14ac:dyDescent="0.3">
      <c r="P226861" s="83"/>
    </row>
    <row r="226862" spans="16:16" x14ac:dyDescent="0.3">
      <c r="P226862" s="83"/>
    </row>
    <row r="226863" spans="16:16" x14ac:dyDescent="0.3">
      <c r="P226863" s="83"/>
    </row>
    <row r="226864" spans="16:16" x14ac:dyDescent="0.3">
      <c r="P226864" s="83"/>
    </row>
    <row r="226865" spans="16:16" x14ac:dyDescent="0.3">
      <c r="P226865" s="83"/>
    </row>
    <row r="226866" spans="16:16" x14ac:dyDescent="0.3">
      <c r="P226866" s="83"/>
    </row>
    <row r="226867" spans="16:16" x14ac:dyDescent="0.3">
      <c r="P226867" s="83"/>
    </row>
    <row r="226868" spans="16:16" x14ac:dyDescent="0.3">
      <c r="P226868" s="83"/>
    </row>
    <row r="226869" spans="16:16" x14ac:dyDescent="0.3">
      <c r="P226869" s="83"/>
    </row>
    <row r="226870" spans="16:16" x14ac:dyDescent="0.3">
      <c r="P226870" s="83"/>
    </row>
    <row r="226871" spans="16:16" x14ac:dyDescent="0.3">
      <c r="P226871" s="83"/>
    </row>
    <row r="226872" spans="16:16" x14ac:dyDescent="0.3">
      <c r="P226872" s="83"/>
    </row>
    <row r="226873" spans="16:16" x14ac:dyDescent="0.3">
      <c r="P226873" s="83"/>
    </row>
    <row r="226874" spans="16:16" x14ac:dyDescent="0.3">
      <c r="P226874" s="83"/>
    </row>
    <row r="226875" spans="16:16" x14ac:dyDescent="0.3">
      <c r="P226875" s="83"/>
    </row>
    <row r="226876" spans="16:16" x14ac:dyDescent="0.3">
      <c r="P226876" s="83"/>
    </row>
    <row r="226877" spans="16:16" x14ac:dyDescent="0.3">
      <c r="P226877" s="83"/>
    </row>
    <row r="226878" spans="16:16" x14ac:dyDescent="0.3">
      <c r="P226878" s="83"/>
    </row>
    <row r="226879" spans="16:16" x14ac:dyDescent="0.3">
      <c r="P226879" s="83"/>
    </row>
    <row r="226880" spans="16:16" x14ac:dyDescent="0.3">
      <c r="P226880" s="83"/>
    </row>
    <row r="226881" spans="16:16" x14ac:dyDescent="0.3">
      <c r="P226881" s="83"/>
    </row>
    <row r="226882" spans="16:16" x14ac:dyDescent="0.3">
      <c r="P226882" s="83"/>
    </row>
    <row r="226883" spans="16:16" x14ac:dyDescent="0.3">
      <c r="P226883" s="83"/>
    </row>
    <row r="226884" spans="16:16" x14ac:dyDescent="0.3">
      <c r="P226884" s="83"/>
    </row>
    <row r="226885" spans="16:16" x14ac:dyDescent="0.3">
      <c r="P226885" s="83"/>
    </row>
    <row r="226886" spans="16:16" x14ac:dyDescent="0.3">
      <c r="P226886" s="83"/>
    </row>
    <row r="226887" spans="16:16" x14ac:dyDescent="0.3">
      <c r="P226887" s="83"/>
    </row>
    <row r="226888" spans="16:16" x14ac:dyDescent="0.3">
      <c r="P226888" s="83"/>
    </row>
    <row r="226889" spans="16:16" x14ac:dyDescent="0.3">
      <c r="P226889" s="83"/>
    </row>
    <row r="226890" spans="16:16" x14ac:dyDescent="0.3">
      <c r="P226890" s="83"/>
    </row>
    <row r="226891" spans="16:16" x14ac:dyDescent="0.3">
      <c r="P226891" s="83"/>
    </row>
    <row r="226892" spans="16:16" x14ac:dyDescent="0.3">
      <c r="P226892" s="83"/>
    </row>
    <row r="226893" spans="16:16" x14ac:dyDescent="0.3">
      <c r="P226893" s="83"/>
    </row>
    <row r="226894" spans="16:16" x14ac:dyDescent="0.3">
      <c r="P226894" s="83"/>
    </row>
    <row r="226895" spans="16:16" x14ac:dyDescent="0.3">
      <c r="P226895" s="83"/>
    </row>
    <row r="226896" spans="16:16" x14ac:dyDescent="0.3">
      <c r="P226896" s="83"/>
    </row>
    <row r="226897" spans="16:16" x14ac:dyDescent="0.3">
      <c r="P226897" s="83"/>
    </row>
    <row r="226898" spans="16:16" x14ac:dyDescent="0.3">
      <c r="P226898" s="83"/>
    </row>
    <row r="226899" spans="16:16" x14ac:dyDescent="0.3">
      <c r="P226899" s="83"/>
    </row>
    <row r="226900" spans="16:16" x14ac:dyDescent="0.3">
      <c r="P226900" s="83"/>
    </row>
    <row r="226901" spans="16:16" x14ac:dyDescent="0.3">
      <c r="P226901" s="83"/>
    </row>
    <row r="226902" spans="16:16" x14ac:dyDescent="0.3">
      <c r="P226902" s="83"/>
    </row>
    <row r="226903" spans="16:16" x14ac:dyDescent="0.3">
      <c r="P226903" s="83"/>
    </row>
    <row r="226904" spans="16:16" x14ac:dyDescent="0.3">
      <c r="P226904" s="83"/>
    </row>
    <row r="226905" spans="16:16" x14ac:dyDescent="0.3">
      <c r="P226905" s="83"/>
    </row>
    <row r="226906" spans="16:16" x14ac:dyDescent="0.3">
      <c r="P226906" s="83"/>
    </row>
    <row r="226907" spans="16:16" x14ac:dyDescent="0.3">
      <c r="P226907" s="83"/>
    </row>
    <row r="226908" spans="16:16" x14ac:dyDescent="0.3">
      <c r="P226908" s="83"/>
    </row>
    <row r="226909" spans="16:16" x14ac:dyDescent="0.3">
      <c r="P226909" s="83"/>
    </row>
    <row r="226910" spans="16:16" x14ac:dyDescent="0.3">
      <c r="P226910" s="83"/>
    </row>
    <row r="226911" spans="16:16" x14ac:dyDescent="0.3">
      <c r="P226911" s="83"/>
    </row>
    <row r="226912" spans="16:16" x14ac:dyDescent="0.3">
      <c r="P226912" s="83"/>
    </row>
    <row r="226913" spans="16:16" x14ac:dyDescent="0.3">
      <c r="P226913" s="83"/>
    </row>
    <row r="226914" spans="16:16" x14ac:dyDescent="0.3">
      <c r="P226914" s="83"/>
    </row>
    <row r="226915" spans="16:16" x14ac:dyDescent="0.3">
      <c r="P226915" s="83"/>
    </row>
    <row r="226916" spans="16:16" x14ac:dyDescent="0.3">
      <c r="P226916" s="83"/>
    </row>
    <row r="226917" spans="16:16" x14ac:dyDescent="0.3">
      <c r="P226917" s="83"/>
    </row>
    <row r="226918" spans="16:16" x14ac:dyDescent="0.3">
      <c r="P226918" s="83"/>
    </row>
    <row r="226919" spans="16:16" x14ac:dyDescent="0.3">
      <c r="P226919" s="83"/>
    </row>
    <row r="226920" spans="16:16" x14ac:dyDescent="0.3">
      <c r="P226920" s="83"/>
    </row>
    <row r="226921" spans="16:16" x14ac:dyDescent="0.3">
      <c r="P226921" s="83"/>
    </row>
    <row r="226922" spans="16:16" x14ac:dyDescent="0.3">
      <c r="P226922" s="83"/>
    </row>
    <row r="226923" spans="16:16" x14ac:dyDescent="0.3">
      <c r="P226923" s="83"/>
    </row>
    <row r="226924" spans="16:16" x14ac:dyDescent="0.3">
      <c r="P226924" s="83"/>
    </row>
    <row r="226925" spans="16:16" x14ac:dyDescent="0.3">
      <c r="P226925" s="83"/>
    </row>
    <row r="226926" spans="16:16" x14ac:dyDescent="0.3">
      <c r="P226926" s="83"/>
    </row>
    <row r="226927" spans="16:16" x14ac:dyDescent="0.3">
      <c r="P226927" s="83"/>
    </row>
    <row r="226928" spans="16:16" x14ac:dyDescent="0.3">
      <c r="P226928" s="83"/>
    </row>
    <row r="226929" spans="16:16" x14ac:dyDescent="0.3">
      <c r="P226929" s="83"/>
    </row>
    <row r="226930" spans="16:16" x14ac:dyDescent="0.3">
      <c r="P226930" s="83"/>
    </row>
    <row r="226931" spans="16:16" x14ac:dyDescent="0.3">
      <c r="P226931" s="83"/>
    </row>
    <row r="226932" spans="16:16" x14ac:dyDescent="0.3">
      <c r="P226932" s="83"/>
    </row>
    <row r="226933" spans="16:16" x14ac:dyDescent="0.3">
      <c r="P226933" s="83"/>
    </row>
    <row r="226934" spans="16:16" x14ac:dyDescent="0.3">
      <c r="P226934" s="83"/>
    </row>
    <row r="226935" spans="16:16" x14ac:dyDescent="0.3">
      <c r="P226935" s="83"/>
    </row>
    <row r="226936" spans="16:16" x14ac:dyDescent="0.3">
      <c r="P226936" s="83"/>
    </row>
    <row r="226937" spans="16:16" x14ac:dyDescent="0.3">
      <c r="P226937" s="83"/>
    </row>
    <row r="226938" spans="16:16" x14ac:dyDescent="0.3">
      <c r="P226938" s="83"/>
    </row>
    <row r="226939" spans="16:16" x14ac:dyDescent="0.3">
      <c r="P226939" s="83"/>
    </row>
    <row r="226940" spans="16:16" x14ac:dyDescent="0.3">
      <c r="P226940" s="83"/>
    </row>
    <row r="226941" spans="16:16" x14ac:dyDescent="0.3">
      <c r="P226941" s="83"/>
    </row>
    <row r="226942" spans="16:16" x14ac:dyDescent="0.3">
      <c r="P226942" s="83"/>
    </row>
    <row r="226943" spans="16:16" x14ac:dyDescent="0.3">
      <c r="P226943" s="83"/>
    </row>
    <row r="226944" spans="16:16" x14ac:dyDescent="0.3">
      <c r="P226944" s="83"/>
    </row>
    <row r="226945" spans="16:16" x14ac:dyDescent="0.3">
      <c r="P226945" s="83"/>
    </row>
    <row r="226946" spans="16:16" x14ac:dyDescent="0.3">
      <c r="P226946" s="83"/>
    </row>
    <row r="226947" spans="16:16" x14ac:dyDescent="0.3">
      <c r="P226947" s="83"/>
    </row>
    <row r="226948" spans="16:16" x14ac:dyDescent="0.3">
      <c r="P226948" s="83"/>
    </row>
    <row r="226949" spans="16:16" x14ac:dyDescent="0.3">
      <c r="P226949" s="83"/>
    </row>
    <row r="226950" spans="16:16" x14ac:dyDescent="0.3">
      <c r="P226950" s="83"/>
    </row>
    <row r="226951" spans="16:16" x14ac:dyDescent="0.3">
      <c r="P226951" s="83"/>
    </row>
    <row r="226952" spans="16:16" x14ac:dyDescent="0.3">
      <c r="P226952" s="83"/>
    </row>
    <row r="226953" spans="16:16" x14ac:dyDescent="0.3">
      <c r="P226953" s="83"/>
    </row>
    <row r="226954" spans="16:16" x14ac:dyDescent="0.3">
      <c r="P226954" s="83"/>
    </row>
    <row r="226955" spans="16:16" x14ac:dyDescent="0.3">
      <c r="P226955" s="83"/>
    </row>
    <row r="226956" spans="16:16" x14ac:dyDescent="0.3">
      <c r="P226956" s="83"/>
    </row>
    <row r="226957" spans="16:16" x14ac:dyDescent="0.3">
      <c r="P226957" s="83"/>
    </row>
    <row r="226958" spans="16:16" x14ac:dyDescent="0.3">
      <c r="P226958" s="83"/>
    </row>
    <row r="226959" spans="16:16" x14ac:dyDescent="0.3">
      <c r="P226959" s="83"/>
    </row>
    <row r="226960" spans="16:16" x14ac:dyDescent="0.3">
      <c r="P226960" s="83"/>
    </row>
    <row r="226961" spans="16:16" x14ac:dyDescent="0.3">
      <c r="P226961" s="83"/>
    </row>
    <row r="226962" spans="16:16" x14ac:dyDescent="0.3">
      <c r="P226962" s="83"/>
    </row>
    <row r="226963" spans="16:16" x14ac:dyDescent="0.3">
      <c r="P226963" s="83"/>
    </row>
    <row r="226964" spans="16:16" x14ac:dyDescent="0.3">
      <c r="P226964" s="83"/>
    </row>
    <row r="226965" spans="16:16" x14ac:dyDescent="0.3">
      <c r="P226965" s="83"/>
    </row>
    <row r="226966" spans="16:16" x14ac:dyDescent="0.3">
      <c r="P226966" s="83"/>
    </row>
    <row r="226967" spans="16:16" x14ac:dyDescent="0.3">
      <c r="P226967" s="83"/>
    </row>
    <row r="226968" spans="16:16" x14ac:dyDescent="0.3">
      <c r="P226968" s="83"/>
    </row>
    <row r="226969" spans="16:16" x14ac:dyDescent="0.3">
      <c r="P226969" s="83"/>
    </row>
    <row r="226970" spans="16:16" x14ac:dyDescent="0.3">
      <c r="P226970" s="83"/>
    </row>
    <row r="226971" spans="16:16" x14ac:dyDescent="0.3">
      <c r="P226971" s="83"/>
    </row>
    <row r="226972" spans="16:16" x14ac:dyDescent="0.3">
      <c r="P226972" s="83"/>
    </row>
    <row r="226973" spans="16:16" x14ac:dyDescent="0.3">
      <c r="P226973" s="83"/>
    </row>
    <row r="226974" spans="16:16" x14ac:dyDescent="0.3">
      <c r="P226974" s="83"/>
    </row>
    <row r="226975" spans="16:16" x14ac:dyDescent="0.3">
      <c r="P226975" s="83"/>
    </row>
    <row r="226976" spans="16:16" x14ac:dyDescent="0.3">
      <c r="P226976" s="83"/>
    </row>
    <row r="226977" spans="16:16" x14ac:dyDescent="0.3">
      <c r="P226977" s="83"/>
    </row>
    <row r="226978" spans="16:16" x14ac:dyDescent="0.3">
      <c r="P226978" s="83"/>
    </row>
    <row r="226979" spans="16:16" x14ac:dyDescent="0.3">
      <c r="P226979" s="83"/>
    </row>
    <row r="226980" spans="16:16" x14ac:dyDescent="0.3">
      <c r="P226980" s="83"/>
    </row>
    <row r="226981" spans="16:16" x14ac:dyDescent="0.3">
      <c r="P226981" s="83"/>
    </row>
    <row r="226982" spans="16:16" x14ac:dyDescent="0.3">
      <c r="P226982" s="83"/>
    </row>
    <row r="226983" spans="16:16" x14ac:dyDescent="0.3">
      <c r="P226983" s="83"/>
    </row>
    <row r="226984" spans="16:16" x14ac:dyDescent="0.3">
      <c r="P226984" s="83"/>
    </row>
    <row r="226985" spans="16:16" x14ac:dyDescent="0.3">
      <c r="P226985" s="83"/>
    </row>
    <row r="226986" spans="16:16" x14ac:dyDescent="0.3">
      <c r="P226986" s="83"/>
    </row>
    <row r="226987" spans="16:16" x14ac:dyDescent="0.3">
      <c r="P226987" s="83"/>
    </row>
    <row r="226988" spans="16:16" x14ac:dyDescent="0.3">
      <c r="P226988" s="83"/>
    </row>
    <row r="226989" spans="16:16" x14ac:dyDescent="0.3">
      <c r="P226989" s="83"/>
    </row>
    <row r="226990" spans="16:16" x14ac:dyDescent="0.3">
      <c r="P226990" s="83"/>
    </row>
    <row r="226991" spans="16:16" x14ac:dyDescent="0.3">
      <c r="P226991" s="83"/>
    </row>
    <row r="226992" spans="16:16" x14ac:dyDescent="0.3">
      <c r="P226992" s="83"/>
    </row>
    <row r="226993" spans="16:16" x14ac:dyDescent="0.3">
      <c r="P226993" s="83"/>
    </row>
    <row r="226994" spans="16:16" x14ac:dyDescent="0.3">
      <c r="P226994" s="83"/>
    </row>
    <row r="226995" spans="16:16" x14ac:dyDescent="0.3">
      <c r="P226995" s="83"/>
    </row>
    <row r="226996" spans="16:16" x14ac:dyDescent="0.3">
      <c r="P226996" s="83"/>
    </row>
    <row r="226997" spans="16:16" x14ac:dyDescent="0.3">
      <c r="P226997" s="83"/>
    </row>
    <row r="226998" spans="16:16" x14ac:dyDescent="0.3">
      <c r="P226998" s="83"/>
    </row>
    <row r="226999" spans="16:16" x14ac:dyDescent="0.3">
      <c r="P226999" s="83"/>
    </row>
    <row r="227000" spans="16:16" x14ac:dyDescent="0.3">
      <c r="P227000" s="83"/>
    </row>
    <row r="227001" spans="16:16" x14ac:dyDescent="0.3">
      <c r="P227001" s="83"/>
    </row>
    <row r="227002" spans="16:16" x14ac:dyDescent="0.3">
      <c r="P227002" s="83"/>
    </row>
    <row r="227003" spans="16:16" x14ac:dyDescent="0.3">
      <c r="P227003" s="83"/>
    </row>
    <row r="227004" spans="16:16" x14ac:dyDescent="0.3">
      <c r="P227004" s="83"/>
    </row>
    <row r="227005" spans="16:16" x14ac:dyDescent="0.3">
      <c r="P227005" s="83"/>
    </row>
    <row r="227006" spans="16:16" x14ac:dyDescent="0.3">
      <c r="P227006" s="83"/>
    </row>
    <row r="227007" spans="16:16" x14ac:dyDescent="0.3">
      <c r="P227007" s="83"/>
    </row>
    <row r="227008" spans="16:16" x14ac:dyDescent="0.3">
      <c r="P227008" s="83"/>
    </row>
    <row r="227009" spans="16:16" x14ac:dyDescent="0.3">
      <c r="P227009" s="83"/>
    </row>
    <row r="227010" spans="16:16" x14ac:dyDescent="0.3">
      <c r="P227010" s="83"/>
    </row>
    <row r="227011" spans="16:16" x14ac:dyDescent="0.3">
      <c r="P227011" s="83"/>
    </row>
    <row r="227012" spans="16:16" x14ac:dyDescent="0.3">
      <c r="P227012" s="83"/>
    </row>
    <row r="227013" spans="16:16" x14ac:dyDescent="0.3">
      <c r="P227013" s="83"/>
    </row>
    <row r="227014" spans="16:16" x14ac:dyDescent="0.3">
      <c r="P227014" s="83"/>
    </row>
    <row r="227015" spans="16:16" x14ac:dyDescent="0.3">
      <c r="P227015" s="83"/>
    </row>
    <row r="227016" spans="16:16" x14ac:dyDescent="0.3">
      <c r="P227016" s="83"/>
    </row>
    <row r="227017" spans="16:16" x14ac:dyDescent="0.3">
      <c r="P227017" s="83"/>
    </row>
    <row r="227018" spans="16:16" x14ac:dyDescent="0.3">
      <c r="P227018" s="83"/>
    </row>
    <row r="227019" spans="16:16" x14ac:dyDescent="0.3">
      <c r="P227019" s="83"/>
    </row>
    <row r="227020" spans="16:16" x14ac:dyDescent="0.3">
      <c r="P227020" s="83"/>
    </row>
    <row r="227021" spans="16:16" x14ac:dyDescent="0.3">
      <c r="P227021" s="83"/>
    </row>
    <row r="227022" spans="16:16" x14ac:dyDescent="0.3">
      <c r="P227022" s="83"/>
    </row>
    <row r="227023" spans="16:16" x14ac:dyDescent="0.3">
      <c r="P227023" s="83"/>
    </row>
    <row r="227024" spans="16:16" x14ac:dyDescent="0.3">
      <c r="P227024" s="83"/>
    </row>
    <row r="227025" spans="16:16" x14ac:dyDescent="0.3">
      <c r="P227025" s="83"/>
    </row>
    <row r="227026" spans="16:16" x14ac:dyDescent="0.3">
      <c r="P227026" s="83"/>
    </row>
    <row r="227027" spans="16:16" x14ac:dyDescent="0.3">
      <c r="P227027" s="83"/>
    </row>
    <row r="227028" spans="16:16" x14ac:dyDescent="0.3">
      <c r="P227028" s="83"/>
    </row>
    <row r="227029" spans="16:16" x14ac:dyDescent="0.3">
      <c r="P227029" s="83"/>
    </row>
    <row r="227030" spans="16:16" x14ac:dyDescent="0.3">
      <c r="P227030" s="83"/>
    </row>
    <row r="227031" spans="16:16" x14ac:dyDescent="0.3">
      <c r="P227031" s="83"/>
    </row>
    <row r="227032" spans="16:16" x14ac:dyDescent="0.3">
      <c r="P227032" s="83"/>
    </row>
    <row r="227033" spans="16:16" x14ac:dyDescent="0.3">
      <c r="P227033" s="83"/>
    </row>
    <row r="227034" spans="16:16" x14ac:dyDescent="0.3">
      <c r="P227034" s="83"/>
    </row>
    <row r="227035" spans="16:16" x14ac:dyDescent="0.3">
      <c r="P227035" s="83"/>
    </row>
    <row r="227036" spans="16:16" x14ac:dyDescent="0.3">
      <c r="P227036" s="83"/>
    </row>
    <row r="227037" spans="16:16" x14ac:dyDescent="0.3">
      <c r="P227037" s="83"/>
    </row>
    <row r="227038" spans="16:16" x14ac:dyDescent="0.3">
      <c r="P227038" s="83"/>
    </row>
    <row r="227039" spans="16:16" x14ac:dyDescent="0.3">
      <c r="P227039" s="83"/>
    </row>
    <row r="227040" spans="16:16" x14ac:dyDescent="0.3">
      <c r="P227040" s="83"/>
    </row>
    <row r="227041" spans="16:16" x14ac:dyDescent="0.3">
      <c r="P227041" s="83"/>
    </row>
    <row r="227042" spans="16:16" x14ac:dyDescent="0.3">
      <c r="P227042" s="83"/>
    </row>
    <row r="227043" spans="16:16" x14ac:dyDescent="0.3">
      <c r="P227043" s="83"/>
    </row>
    <row r="227044" spans="16:16" x14ac:dyDescent="0.3">
      <c r="P227044" s="83"/>
    </row>
    <row r="227045" spans="16:16" x14ac:dyDescent="0.3">
      <c r="P227045" s="83"/>
    </row>
    <row r="227046" spans="16:16" x14ac:dyDescent="0.3">
      <c r="P227046" s="83"/>
    </row>
    <row r="227047" spans="16:16" x14ac:dyDescent="0.3">
      <c r="P227047" s="83"/>
    </row>
    <row r="227048" spans="16:16" x14ac:dyDescent="0.3">
      <c r="P227048" s="83"/>
    </row>
    <row r="227049" spans="16:16" x14ac:dyDescent="0.3">
      <c r="P227049" s="83"/>
    </row>
    <row r="227050" spans="16:16" x14ac:dyDescent="0.3">
      <c r="P227050" s="83"/>
    </row>
    <row r="227051" spans="16:16" x14ac:dyDescent="0.3">
      <c r="P227051" s="83"/>
    </row>
    <row r="227052" spans="16:16" x14ac:dyDescent="0.3">
      <c r="P227052" s="83"/>
    </row>
    <row r="227053" spans="16:16" x14ac:dyDescent="0.3">
      <c r="P227053" s="83"/>
    </row>
    <row r="227054" spans="16:16" x14ac:dyDescent="0.3">
      <c r="P227054" s="83"/>
    </row>
    <row r="227055" spans="16:16" x14ac:dyDescent="0.3">
      <c r="P227055" s="83"/>
    </row>
    <row r="227056" spans="16:16" x14ac:dyDescent="0.3">
      <c r="P227056" s="83"/>
    </row>
    <row r="227057" spans="16:16" x14ac:dyDescent="0.3">
      <c r="P227057" s="83"/>
    </row>
    <row r="227058" spans="16:16" x14ac:dyDescent="0.3">
      <c r="P227058" s="83"/>
    </row>
    <row r="227059" spans="16:16" x14ac:dyDescent="0.3">
      <c r="P227059" s="83"/>
    </row>
    <row r="227060" spans="16:16" x14ac:dyDescent="0.3">
      <c r="P227060" s="83"/>
    </row>
    <row r="227061" spans="16:16" x14ac:dyDescent="0.3">
      <c r="P227061" s="83"/>
    </row>
    <row r="227062" spans="16:16" x14ac:dyDescent="0.3">
      <c r="P227062" s="83"/>
    </row>
    <row r="227063" spans="16:16" x14ac:dyDescent="0.3">
      <c r="P227063" s="83"/>
    </row>
    <row r="227064" spans="16:16" x14ac:dyDescent="0.3">
      <c r="P227064" s="83"/>
    </row>
    <row r="227065" spans="16:16" x14ac:dyDescent="0.3">
      <c r="P227065" s="83"/>
    </row>
    <row r="227066" spans="16:16" x14ac:dyDescent="0.3">
      <c r="P227066" s="83"/>
    </row>
    <row r="227067" spans="16:16" x14ac:dyDescent="0.3">
      <c r="P227067" s="83"/>
    </row>
    <row r="227068" spans="16:16" x14ac:dyDescent="0.3">
      <c r="P227068" s="83"/>
    </row>
    <row r="227069" spans="16:16" x14ac:dyDescent="0.3">
      <c r="P227069" s="83"/>
    </row>
    <row r="227070" spans="16:16" x14ac:dyDescent="0.3">
      <c r="P227070" s="83"/>
    </row>
    <row r="227071" spans="16:16" x14ac:dyDescent="0.3">
      <c r="P227071" s="83"/>
    </row>
    <row r="227072" spans="16:16" x14ac:dyDescent="0.3">
      <c r="P227072" s="83"/>
    </row>
    <row r="227073" spans="16:16" x14ac:dyDescent="0.3">
      <c r="P227073" s="83"/>
    </row>
    <row r="227074" spans="16:16" x14ac:dyDescent="0.3">
      <c r="P227074" s="83"/>
    </row>
    <row r="227075" spans="16:16" x14ac:dyDescent="0.3">
      <c r="P227075" s="83"/>
    </row>
    <row r="227076" spans="16:16" x14ac:dyDescent="0.3">
      <c r="P227076" s="83"/>
    </row>
    <row r="227077" spans="16:16" x14ac:dyDescent="0.3">
      <c r="P227077" s="83"/>
    </row>
    <row r="227078" spans="16:16" x14ac:dyDescent="0.3">
      <c r="P227078" s="83"/>
    </row>
    <row r="227079" spans="16:16" x14ac:dyDescent="0.3">
      <c r="P227079" s="83"/>
    </row>
    <row r="227080" spans="16:16" x14ac:dyDescent="0.3">
      <c r="P227080" s="83"/>
    </row>
    <row r="227081" spans="16:16" x14ac:dyDescent="0.3">
      <c r="P227081" s="83"/>
    </row>
    <row r="227082" spans="16:16" x14ac:dyDescent="0.3">
      <c r="P227082" s="83"/>
    </row>
    <row r="227083" spans="16:16" x14ac:dyDescent="0.3">
      <c r="P227083" s="83"/>
    </row>
    <row r="227084" spans="16:16" x14ac:dyDescent="0.3">
      <c r="P227084" s="83"/>
    </row>
    <row r="227085" spans="16:16" x14ac:dyDescent="0.3">
      <c r="P227085" s="83"/>
    </row>
    <row r="227086" spans="16:16" x14ac:dyDescent="0.3">
      <c r="P227086" s="83"/>
    </row>
    <row r="227087" spans="16:16" x14ac:dyDescent="0.3">
      <c r="P227087" s="83"/>
    </row>
    <row r="227088" spans="16:16" x14ac:dyDescent="0.3">
      <c r="P227088" s="83"/>
    </row>
    <row r="227089" spans="16:16" x14ac:dyDescent="0.3">
      <c r="P227089" s="83"/>
    </row>
    <row r="227090" spans="16:16" x14ac:dyDescent="0.3">
      <c r="P227090" s="83"/>
    </row>
    <row r="227091" spans="16:16" x14ac:dyDescent="0.3">
      <c r="P227091" s="83"/>
    </row>
    <row r="227092" spans="16:16" x14ac:dyDescent="0.3">
      <c r="P227092" s="83"/>
    </row>
    <row r="227093" spans="16:16" x14ac:dyDescent="0.3">
      <c r="P227093" s="83"/>
    </row>
    <row r="227094" spans="16:16" x14ac:dyDescent="0.3">
      <c r="P227094" s="83"/>
    </row>
    <row r="227095" spans="16:16" x14ac:dyDescent="0.3">
      <c r="P227095" s="83"/>
    </row>
    <row r="227096" spans="16:16" x14ac:dyDescent="0.3">
      <c r="P227096" s="83"/>
    </row>
    <row r="227097" spans="16:16" x14ac:dyDescent="0.3">
      <c r="P227097" s="83"/>
    </row>
    <row r="227098" spans="16:16" x14ac:dyDescent="0.3">
      <c r="P227098" s="83"/>
    </row>
    <row r="227099" spans="16:16" x14ac:dyDescent="0.3">
      <c r="P227099" s="83"/>
    </row>
    <row r="227100" spans="16:16" x14ac:dyDescent="0.3">
      <c r="P227100" s="83"/>
    </row>
    <row r="227101" spans="16:16" x14ac:dyDescent="0.3">
      <c r="P227101" s="83"/>
    </row>
    <row r="227102" spans="16:16" x14ac:dyDescent="0.3">
      <c r="P227102" s="83"/>
    </row>
    <row r="227103" spans="16:16" x14ac:dyDescent="0.3">
      <c r="P227103" s="83"/>
    </row>
    <row r="227104" spans="16:16" x14ac:dyDescent="0.3">
      <c r="P227104" s="83"/>
    </row>
    <row r="227105" spans="16:16" x14ac:dyDescent="0.3">
      <c r="P227105" s="83"/>
    </row>
    <row r="227106" spans="16:16" x14ac:dyDescent="0.3">
      <c r="P227106" s="83"/>
    </row>
    <row r="227107" spans="16:16" x14ac:dyDescent="0.3">
      <c r="P227107" s="83"/>
    </row>
    <row r="227108" spans="16:16" x14ac:dyDescent="0.3">
      <c r="P227108" s="83"/>
    </row>
    <row r="227109" spans="16:16" x14ac:dyDescent="0.3">
      <c r="P227109" s="83"/>
    </row>
    <row r="227110" spans="16:16" x14ac:dyDescent="0.3">
      <c r="P227110" s="83"/>
    </row>
    <row r="227111" spans="16:16" x14ac:dyDescent="0.3">
      <c r="P227111" s="83"/>
    </row>
    <row r="227112" spans="16:16" x14ac:dyDescent="0.3">
      <c r="P227112" s="83"/>
    </row>
    <row r="227113" spans="16:16" x14ac:dyDescent="0.3">
      <c r="P227113" s="83"/>
    </row>
    <row r="227114" spans="16:16" x14ac:dyDescent="0.3">
      <c r="P227114" s="83"/>
    </row>
    <row r="227115" spans="16:16" x14ac:dyDescent="0.3">
      <c r="P227115" s="83"/>
    </row>
    <row r="227116" spans="16:16" x14ac:dyDescent="0.3">
      <c r="P227116" s="83"/>
    </row>
    <row r="227117" spans="16:16" x14ac:dyDescent="0.3">
      <c r="P227117" s="83"/>
    </row>
    <row r="227118" spans="16:16" x14ac:dyDescent="0.3">
      <c r="P227118" s="83"/>
    </row>
    <row r="227119" spans="16:16" x14ac:dyDescent="0.3">
      <c r="P227119" s="83"/>
    </row>
    <row r="227120" spans="16:16" x14ac:dyDescent="0.3">
      <c r="P227120" s="83"/>
    </row>
    <row r="227121" spans="16:16" x14ac:dyDescent="0.3">
      <c r="P227121" s="83"/>
    </row>
    <row r="227122" spans="16:16" x14ac:dyDescent="0.3">
      <c r="P227122" s="83"/>
    </row>
    <row r="227123" spans="16:16" x14ac:dyDescent="0.3">
      <c r="P227123" s="83"/>
    </row>
    <row r="227124" spans="16:16" x14ac:dyDescent="0.3">
      <c r="P227124" s="83"/>
    </row>
    <row r="227125" spans="16:16" x14ac:dyDescent="0.3">
      <c r="P227125" s="83"/>
    </row>
    <row r="227126" spans="16:16" x14ac:dyDescent="0.3">
      <c r="P227126" s="83"/>
    </row>
    <row r="227127" spans="16:16" x14ac:dyDescent="0.3">
      <c r="P227127" s="83"/>
    </row>
    <row r="227128" spans="16:16" x14ac:dyDescent="0.3">
      <c r="P227128" s="83"/>
    </row>
    <row r="227129" spans="16:16" x14ac:dyDescent="0.3">
      <c r="P227129" s="83"/>
    </row>
    <row r="227130" spans="16:16" x14ac:dyDescent="0.3">
      <c r="P227130" s="83"/>
    </row>
    <row r="227131" spans="16:16" x14ac:dyDescent="0.3">
      <c r="P227131" s="83"/>
    </row>
    <row r="227132" spans="16:16" x14ac:dyDescent="0.3">
      <c r="P227132" s="83"/>
    </row>
    <row r="227133" spans="16:16" x14ac:dyDescent="0.3">
      <c r="P227133" s="83"/>
    </row>
    <row r="227134" spans="16:16" x14ac:dyDescent="0.3">
      <c r="P227134" s="83"/>
    </row>
    <row r="227135" spans="16:16" x14ac:dyDescent="0.3">
      <c r="P227135" s="83"/>
    </row>
    <row r="227136" spans="16:16" x14ac:dyDescent="0.3">
      <c r="P227136" s="83"/>
    </row>
    <row r="227137" spans="16:16" x14ac:dyDescent="0.3">
      <c r="P227137" s="83"/>
    </row>
    <row r="227138" spans="16:16" x14ac:dyDescent="0.3">
      <c r="P227138" s="83"/>
    </row>
    <row r="227139" spans="16:16" x14ac:dyDescent="0.3">
      <c r="P227139" s="83"/>
    </row>
    <row r="227140" spans="16:16" x14ac:dyDescent="0.3">
      <c r="P227140" s="83"/>
    </row>
    <row r="227141" spans="16:16" x14ac:dyDescent="0.3">
      <c r="P227141" s="83"/>
    </row>
    <row r="227142" spans="16:16" x14ac:dyDescent="0.3">
      <c r="P227142" s="83"/>
    </row>
    <row r="227143" spans="16:16" x14ac:dyDescent="0.3">
      <c r="P227143" s="83"/>
    </row>
    <row r="227144" spans="16:16" x14ac:dyDescent="0.3">
      <c r="P227144" s="83"/>
    </row>
    <row r="227145" spans="16:16" x14ac:dyDescent="0.3">
      <c r="P227145" s="83"/>
    </row>
    <row r="227146" spans="16:16" x14ac:dyDescent="0.3">
      <c r="P227146" s="83"/>
    </row>
    <row r="227147" spans="16:16" x14ac:dyDescent="0.3">
      <c r="P227147" s="83"/>
    </row>
    <row r="227148" spans="16:16" x14ac:dyDescent="0.3">
      <c r="P227148" s="83"/>
    </row>
    <row r="227149" spans="16:16" x14ac:dyDescent="0.3">
      <c r="P227149" s="83"/>
    </row>
    <row r="227150" spans="16:16" x14ac:dyDescent="0.3">
      <c r="P227150" s="83"/>
    </row>
    <row r="227151" spans="16:16" x14ac:dyDescent="0.3">
      <c r="P227151" s="83"/>
    </row>
    <row r="227152" spans="16:16" x14ac:dyDescent="0.3">
      <c r="P227152" s="83"/>
    </row>
    <row r="227153" spans="16:16" x14ac:dyDescent="0.3">
      <c r="P227153" s="83"/>
    </row>
    <row r="227154" spans="16:16" x14ac:dyDescent="0.3">
      <c r="P227154" s="83"/>
    </row>
    <row r="227155" spans="16:16" x14ac:dyDescent="0.3">
      <c r="P227155" s="83"/>
    </row>
    <row r="227156" spans="16:16" x14ac:dyDescent="0.3">
      <c r="P227156" s="83"/>
    </row>
    <row r="227157" spans="16:16" x14ac:dyDescent="0.3">
      <c r="P227157" s="83"/>
    </row>
    <row r="227158" spans="16:16" x14ac:dyDescent="0.3">
      <c r="P227158" s="83"/>
    </row>
    <row r="227159" spans="16:16" x14ac:dyDescent="0.3">
      <c r="P227159" s="83"/>
    </row>
    <row r="227160" spans="16:16" x14ac:dyDescent="0.3">
      <c r="P227160" s="83"/>
    </row>
    <row r="227161" spans="16:16" x14ac:dyDescent="0.3">
      <c r="P227161" s="83"/>
    </row>
    <row r="227162" spans="16:16" x14ac:dyDescent="0.3">
      <c r="P227162" s="83"/>
    </row>
    <row r="227163" spans="16:16" x14ac:dyDescent="0.3">
      <c r="P227163" s="83"/>
    </row>
    <row r="227164" spans="16:16" x14ac:dyDescent="0.3">
      <c r="P227164" s="83"/>
    </row>
    <row r="227165" spans="16:16" x14ac:dyDescent="0.3">
      <c r="P227165" s="83"/>
    </row>
    <row r="227166" spans="16:16" x14ac:dyDescent="0.3">
      <c r="P227166" s="83"/>
    </row>
    <row r="227167" spans="16:16" x14ac:dyDescent="0.3">
      <c r="P227167" s="83"/>
    </row>
    <row r="227168" spans="16:16" x14ac:dyDescent="0.3">
      <c r="P227168" s="83"/>
    </row>
    <row r="227169" spans="16:16" x14ac:dyDescent="0.3">
      <c r="P227169" s="83"/>
    </row>
    <row r="227170" spans="16:16" x14ac:dyDescent="0.3">
      <c r="P227170" s="83"/>
    </row>
    <row r="227171" spans="16:16" x14ac:dyDescent="0.3">
      <c r="P227171" s="83"/>
    </row>
    <row r="227172" spans="16:16" x14ac:dyDescent="0.3">
      <c r="P227172" s="83"/>
    </row>
    <row r="227173" spans="16:16" x14ac:dyDescent="0.3">
      <c r="P227173" s="83"/>
    </row>
    <row r="227174" spans="16:16" x14ac:dyDescent="0.3">
      <c r="P227174" s="83"/>
    </row>
    <row r="227175" spans="16:16" x14ac:dyDescent="0.3">
      <c r="P227175" s="83"/>
    </row>
    <row r="227176" spans="16:16" x14ac:dyDescent="0.3">
      <c r="P227176" s="83"/>
    </row>
    <row r="227177" spans="16:16" x14ac:dyDescent="0.3">
      <c r="P227177" s="83"/>
    </row>
    <row r="227178" spans="16:16" x14ac:dyDescent="0.3">
      <c r="P227178" s="83"/>
    </row>
    <row r="227179" spans="16:16" x14ac:dyDescent="0.3">
      <c r="P227179" s="83"/>
    </row>
    <row r="227180" spans="16:16" x14ac:dyDescent="0.3">
      <c r="P227180" s="83"/>
    </row>
    <row r="227181" spans="16:16" x14ac:dyDescent="0.3">
      <c r="P227181" s="83"/>
    </row>
    <row r="227182" spans="16:16" x14ac:dyDescent="0.3">
      <c r="P227182" s="83"/>
    </row>
    <row r="227183" spans="16:16" x14ac:dyDescent="0.3">
      <c r="P227183" s="83"/>
    </row>
    <row r="227184" spans="16:16" x14ac:dyDescent="0.3">
      <c r="P227184" s="83"/>
    </row>
    <row r="227185" spans="16:16" x14ac:dyDescent="0.3">
      <c r="P227185" s="83"/>
    </row>
    <row r="227186" spans="16:16" x14ac:dyDescent="0.3">
      <c r="P227186" s="83"/>
    </row>
    <row r="227187" spans="16:16" x14ac:dyDescent="0.3">
      <c r="P227187" s="83"/>
    </row>
    <row r="227188" spans="16:16" x14ac:dyDescent="0.3">
      <c r="P227188" s="83"/>
    </row>
    <row r="227189" spans="16:16" x14ac:dyDescent="0.3">
      <c r="P227189" s="83"/>
    </row>
    <row r="227190" spans="16:16" x14ac:dyDescent="0.3">
      <c r="P227190" s="83"/>
    </row>
    <row r="227191" spans="16:16" x14ac:dyDescent="0.3">
      <c r="P227191" s="83"/>
    </row>
    <row r="227192" spans="16:16" x14ac:dyDescent="0.3">
      <c r="P227192" s="83"/>
    </row>
    <row r="227193" spans="16:16" x14ac:dyDescent="0.3">
      <c r="P227193" s="83"/>
    </row>
    <row r="227194" spans="16:16" x14ac:dyDescent="0.3">
      <c r="P227194" s="83"/>
    </row>
    <row r="227195" spans="16:16" x14ac:dyDescent="0.3">
      <c r="P227195" s="83"/>
    </row>
    <row r="227196" spans="16:16" x14ac:dyDescent="0.3">
      <c r="P227196" s="83"/>
    </row>
    <row r="227197" spans="16:16" x14ac:dyDescent="0.3">
      <c r="P227197" s="83"/>
    </row>
    <row r="227198" spans="16:16" x14ac:dyDescent="0.3">
      <c r="P227198" s="83"/>
    </row>
    <row r="227199" spans="16:16" x14ac:dyDescent="0.3">
      <c r="P227199" s="83"/>
    </row>
    <row r="227200" spans="16:16" x14ac:dyDescent="0.3">
      <c r="P227200" s="83"/>
    </row>
    <row r="227201" spans="16:16" x14ac:dyDescent="0.3">
      <c r="P227201" s="83"/>
    </row>
    <row r="227202" spans="16:16" x14ac:dyDescent="0.3">
      <c r="P227202" s="83"/>
    </row>
    <row r="227203" spans="16:16" x14ac:dyDescent="0.3">
      <c r="P227203" s="83"/>
    </row>
    <row r="227204" spans="16:16" x14ac:dyDescent="0.3">
      <c r="P227204" s="83"/>
    </row>
    <row r="227205" spans="16:16" x14ac:dyDescent="0.3">
      <c r="P227205" s="83"/>
    </row>
    <row r="227206" spans="16:16" x14ac:dyDescent="0.3">
      <c r="P227206" s="83"/>
    </row>
    <row r="227207" spans="16:16" x14ac:dyDescent="0.3">
      <c r="P227207" s="83"/>
    </row>
    <row r="227208" spans="16:16" x14ac:dyDescent="0.3">
      <c r="P227208" s="83"/>
    </row>
    <row r="227209" spans="16:16" x14ac:dyDescent="0.3">
      <c r="P227209" s="83"/>
    </row>
    <row r="227210" spans="16:16" x14ac:dyDescent="0.3">
      <c r="P227210" s="83"/>
    </row>
    <row r="227211" spans="16:16" x14ac:dyDescent="0.3">
      <c r="P227211" s="83"/>
    </row>
    <row r="227212" spans="16:16" x14ac:dyDescent="0.3">
      <c r="P227212" s="83"/>
    </row>
    <row r="227213" spans="16:16" x14ac:dyDescent="0.3">
      <c r="P227213" s="83"/>
    </row>
    <row r="227214" spans="16:16" x14ac:dyDescent="0.3">
      <c r="P227214" s="83"/>
    </row>
    <row r="227215" spans="16:16" x14ac:dyDescent="0.3">
      <c r="P227215" s="83"/>
    </row>
    <row r="227216" spans="16:16" x14ac:dyDescent="0.3">
      <c r="P227216" s="83"/>
    </row>
    <row r="227217" spans="16:16" x14ac:dyDescent="0.3">
      <c r="P227217" s="83"/>
    </row>
    <row r="227218" spans="16:16" x14ac:dyDescent="0.3">
      <c r="P227218" s="83"/>
    </row>
    <row r="227219" spans="16:16" x14ac:dyDescent="0.3">
      <c r="P227219" s="83"/>
    </row>
    <row r="227220" spans="16:16" x14ac:dyDescent="0.3">
      <c r="P227220" s="83"/>
    </row>
    <row r="227221" spans="16:16" x14ac:dyDescent="0.3">
      <c r="P227221" s="83"/>
    </row>
    <row r="227222" spans="16:16" x14ac:dyDescent="0.3">
      <c r="P227222" s="83"/>
    </row>
    <row r="227223" spans="16:16" x14ac:dyDescent="0.3">
      <c r="P227223" s="83"/>
    </row>
    <row r="227224" spans="16:16" x14ac:dyDescent="0.3">
      <c r="P227224" s="83"/>
    </row>
    <row r="227225" spans="16:16" x14ac:dyDescent="0.3">
      <c r="P227225" s="83"/>
    </row>
    <row r="227226" spans="16:16" x14ac:dyDescent="0.3">
      <c r="P227226" s="83"/>
    </row>
    <row r="227227" spans="16:16" x14ac:dyDescent="0.3">
      <c r="P227227" s="83"/>
    </row>
    <row r="227228" spans="16:16" x14ac:dyDescent="0.3">
      <c r="P227228" s="83"/>
    </row>
    <row r="227229" spans="16:16" x14ac:dyDescent="0.3">
      <c r="P227229" s="83"/>
    </row>
    <row r="227230" spans="16:16" x14ac:dyDescent="0.3">
      <c r="P227230" s="83"/>
    </row>
    <row r="227231" spans="16:16" x14ac:dyDescent="0.3">
      <c r="P227231" s="83"/>
    </row>
    <row r="227232" spans="16:16" x14ac:dyDescent="0.3">
      <c r="P227232" s="83"/>
    </row>
    <row r="227233" spans="16:16" x14ac:dyDescent="0.3">
      <c r="P227233" s="83"/>
    </row>
    <row r="227234" spans="16:16" x14ac:dyDescent="0.3">
      <c r="P227234" s="83"/>
    </row>
    <row r="227235" spans="16:16" x14ac:dyDescent="0.3">
      <c r="P227235" s="83"/>
    </row>
    <row r="227236" spans="16:16" x14ac:dyDescent="0.3">
      <c r="P227236" s="83"/>
    </row>
    <row r="227237" spans="16:16" x14ac:dyDescent="0.3">
      <c r="P227237" s="83"/>
    </row>
    <row r="227238" spans="16:16" x14ac:dyDescent="0.3">
      <c r="P227238" s="83"/>
    </row>
    <row r="227239" spans="16:16" x14ac:dyDescent="0.3">
      <c r="P227239" s="83"/>
    </row>
    <row r="227240" spans="16:16" x14ac:dyDescent="0.3">
      <c r="P227240" s="83"/>
    </row>
    <row r="227241" spans="16:16" x14ac:dyDescent="0.3">
      <c r="P227241" s="83"/>
    </row>
    <row r="227242" spans="16:16" x14ac:dyDescent="0.3">
      <c r="P227242" s="83"/>
    </row>
    <row r="227243" spans="16:16" x14ac:dyDescent="0.3">
      <c r="P227243" s="83"/>
    </row>
    <row r="227244" spans="16:16" x14ac:dyDescent="0.3">
      <c r="P227244" s="83"/>
    </row>
    <row r="227245" spans="16:16" x14ac:dyDescent="0.3">
      <c r="P227245" s="83"/>
    </row>
    <row r="227246" spans="16:16" x14ac:dyDescent="0.3">
      <c r="P227246" s="83"/>
    </row>
    <row r="227247" spans="16:16" x14ac:dyDescent="0.3">
      <c r="P227247" s="83"/>
    </row>
    <row r="227248" spans="16:16" x14ac:dyDescent="0.3">
      <c r="P227248" s="83"/>
    </row>
    <row r="227249" spans="16:16" x14ac:dyDescent="0.3">
      <c r="P227249" s="83"/>
    </row>
    <row r="227250" spans="16:16" x14ac:dyDescent="0.3">
      <c r="P227250" s="83"/>
    </row>
    <row r="227251" spans="16:16" x14ac:dyDescent="0.3">
      <c r="P227251" s="83"/>
    </row>
    <row r="227252" spans="16:16" x14ac:dyDescent="0.3">
      <c r="P227252" s="83"/>
    </row>
    <row r="227253" spans="16:16" x14ac:dyDescent="0.3">
      <c r="P227253" s="83"/>
    </row>
    <row r="227254" spans="16:16" x14ac:dyDescent="0.3">
      <c r="P227254" s="83"/>
    </row>
    <row r="227255" spans="16:16" x14ac:dyDescent="0.3">
      <c r="P227255" s="83"/>
    </row>
    <row r="227256" spans="16:16" x14ac:dyDescent="0.3">
      <c r="P227256" s="83"/>
    </row>
    <row r="227257" spans="16:16" x14ac:dyDescent="0.3">
      <c r="P227257" s="83"/>
    </row>
    <row r="227258" spans="16:16" x14ac:dyDescent="0.3">
      <c r="P227258" s="83"/>
    </row>
    <row r="227259" spans="16:16" x14ac:dyDescent="0.3">
      <c r="P227259" s="83"/>
    </row>
    <row r="227260" spans="16:16" x14ac:dyDescent="0.3">
      <c r="P227260" s="83"/>
    </row>
    <row r="227261" spans="16:16" x14ac:dyDescent="0.3">
      <c r="P227261" s="83"/>
    </row>
    <row r="227262" spans="16:16" x14ac:dyDescent="0.3">
      <c r="P227262" s="83"/>
    </row>
    <row r="227263" spans="16:16" x14ac:dyDescent="0.3">
      <c r="P227263" s="83"/>
    </row>
    <row r="227264" spans="16:16" x14ac:dyDescent="0.3">
      <c r="P227264" s="83"/>
    </row>
    <row r="227265" spans="16:16" x14ac:dyDescent="0.3">
      <c r="P227265" s="83"/>
    </row>
    <row r="227266" spans="16:16" x14ac:dyDescent="0.3">
      <c r="P227266" s="83"/>
    </row>
    <row r="227267" spans="16:16" x14ac:dyDescent="0.3">
      <c r="P227267" s="83"/>
    </row>
    <row r="227268" spans="16:16" x14ac:dyDescent="0.3">
      <c r="P227268" s="83"/>
    </row>
    <row r="227269" spans="16:16" x14ac:dyDescent="0.3">
      <c r="P227269" s="83"/>
    </row>
    <row r="227270" spans="16:16" x14ac:dyDescent="0.3">
      <c r="P227270" s="83"/>
    </row>
    <row r="227271" spans="16:16" x14ac:dyDescent="0.3">
      <c r="P227271" s="83"/>
    </row>
    <row r="227272" spans="16:16" x14ac:dyDescent="0.3">
      <c r="P227272" s="83"/>
    </row>
    <row r="227273" spans="16:16" x14ac:dyDescent="0.3">
      <c r="P227273" s="83"/>
    </row>
    <row r="227274" spans="16:16" x14ac:dyDescent="0.3">
      <c r="P227274" s="83"/>
    </row>
    <row r="227275" spans="16:16" x14ac:dyDescent="0.3">
      <c r="P227275" s="83"/>
    </row>
    <row r="227276" spans="16:16" x14ac:dyDescent="0.3">
      <c r="P227276" s="83"/>
    </row>
    <row r="227277" spans="16:16" x14ac:dyDescent="0.3">
      <c r="P227277" s="83"/>
    </row>
    <row r="227278" spans="16:16" x14ac:dyDescent="0.3">
      <c r="P227278" s="83"/>
    </row>
    <row r="227279" spans="16:16" x14ac:dyDescent="0.3">
      <c r="P227279" s="83"/>
    </row>
    <row r="227280" spans="16:16" x14ac:dyDescent="0.3">
      <c r="P227280" s="83"/>
    </row>
    <row r="227281" spans="16:16" x14ac:dyDescent="0.3">
      <c r="P227281" s="83"/>
    </row>
    <row r="227282" spans="16:16" x14ac:dyDescent="0.3">
      <c r="P227282" s="83"/>
    </row>
    <row r="227283" spans="16:16" x14ac:dyDescent="0.3">
      <c r="P227283" s="83"/>
    </row>
    <row r="227284" spans="16:16" x14ac:dyDescent="0.3">
      <c r="P227284" s="83"/>
    </row>
    <row r="227285" spans="16:16" x14ac:dyDescent="0.3">
      <c r="P227285" s="83"/>
    </row>
    <row r="227286" spans="16:16" x14ac:dyDescent="0.3">
      <c r="P227286" s="83"/>
    </row>
    <row r="227287" spans="16:16" x14ac:dyDescent="0.3">
      <c r="P227287" s="83"/>
    </row>
    <row r="227288" spans="16:16" x14ac:dyDescent="0.3">
      <c r="P227288" s="83"/>
    </row>
    <row r="227289" spans="16:16" x14ac:dyDescent="0.3">
      <c r="P227289" s="83"/>
    </row>
    <row r="227290" spans="16:16" x14ac:dyDescent="0.3">
      <c r="P227290" s="83"/>
    </row>
    <row r="227291" spans="16:16" x14ac:dyDescent="0.3">
      <c r="P227291" s="83"/>
    </row>
    <row r="227292" spans="16:16" x14ac:dyDescent="0.3">
      <c r="P227292" s="83"/>
    </row>
    <row r="227293" spans="16:16" x14ac:dyDescent="0.3">
      <c r="P227293" s="83"/>
    </row>
    <row r="227294" spans="16:16" x14ac:dyDescent="0.3">
      <c r="P227294" s="83"/>
    </row>
    <row r="227295" spans="16:16" x14ac:dyDescent="0.3">
      <c r="P227295" s="83"/>
    </row>
    <row r="227296" spans="16:16" x14ac:dyDescent="0.3">
      <c r="P227296" s="83"/>
    </row>
    <row r="227297" spans="16:16" x14ac:dyDescent="0.3">
      <c r="P227297" s="83"/>
    </row>
    <row r="227298" spans="16:16" x14ac:dyDescent="0.3">
      <c r="P227298" s="83"/>
    </row>
    <row r="227299" spans="16:16" x14ac:dyDescent="0.3">
      <c r="P227299" s="83"/>
    </row>
    <row r="227300" spans="16:16" x14ac:dyDescent="0.3">
      <c r="P227300" s="83"/>
    </row>
    <row r="227301" spans="16:16" x14ac:dyDescent="0.3">
      <c r="P227301" s="83"/>
    </row>
    <row r="227302" spans="16:16" x14ac:dyDescent="0.3">
      <c r="P227302" s="83"/>
    </row>
    <row r="227303" spans="16:16" x14ac:dyDescent="0.3">
      <c r="P227303" s="83"/>
    </row>
    <row r="227304" spans="16:16" x14ac:dyDescent="0.3">
      <c r="P227304" s="83"/>
    </row>
    <row r="227305" spans="16:16" x14ac:dyDescent="0.3">
      <c r="P227305" s="83"/>
    </row>
    <row r="227306" spans="16:16" x14ac:dyDescent="0.3">
      <c r="P227306" s="83"/>
    </row>
    <row r="227307" spans="16:16" x14ac:dyDescent="0.3">
      <c r="P227307" s="83"/>
    </row>
    <row r="227308" spans="16:16" x14ac:dyDescent="0.3">
      <c r="P227308" s="83"/>
    </row>
    <row r="227309" spans="16:16" x14ac:dyDescent="0.3">
      <c r="P227309" s="83"/>
    </row>
    <row r="227310" spans="16:16" x14ac:dyDescent="0.3">
      <c r="P227310" s="83"/>
    </row>
    <row r="227311" spans="16:16" x14ac:dyDescent="0.3">
      <c r="P227311" s="83"/>
    </row>
    <row r="227312" spans="16:16" x14ac:dyDescent="0.3">
      <c r="P227312" s="83"/>
    </row>
    <row r="227313" spans="16:16" x14ac:dyDescent="0.3">
      <c r="P227313" s="83"/>
    </row>
    <row r="227314" spans="16:16" x14ac:dyDescent="0.3">
      <c r="P227314" s="83"/>
    </row>
    <row r="227315" spans="16:16" x14ac:dyDescent="0.3">
      <c r="P227315" s="83"/>
    </row>
    <row r="227316" spans="16:16" x14ac:dyDescent="0.3">
      <c r="P227316" s="83"/>
    </row>
    <row r="227317" spans="16:16" x14ac:dyDescent="0.3">
      <c r="P227317" s="83"/>
    </row>
    <row r="227318" spans="16:16" x14ac:dyDescent="0.3">
      <c r="P227318" s="83"/>
    </row>
    <row r="227319" spans="16:16" x14ac:dyDescent="0.3">
      <c r="P227319" s="83"/>
    </row>
    <row r="227320" spans="16:16" x14ac:dyDescent="0.3">
      <c r="P227320" s="83"/>
    </row>
    <row r="227321" spans="16:16" x14ac:dyDescent="0.3">
      <c r="P227321" s="83"/>
    </row>
    <row r="227322" spans="16:16" x14ac:dyDescent="0.3">
      <c r="P227322" s="83"/>
    </row>
    <row r="227323" spans="16:16" x14ac:dyDescent="0.3">
      <c r="P227323" s="83"/>
    </row>
    <row r="227324" spans="16:16" x14ac:dyDescent="0.3">
      <c r="P227324" s="83"/>
    </row>
    <row r="227325" spans="16:16" x14ac:dyDescent="0.3">
      <c r="P227325" s="83"/>
    </row>
    <row r="227326" spans="16:16" x14ac:dyDescent="0.3">
      <c r="P227326" s="83"/>
    </row>
    <row r="227327" spans="16:16" x14ac:dyDescent="0.3">
      <c r="P227327" s="83"/>
    </row>
    <row r="227328" spans="16:16" x14ac:dyDescent="0.3">
      <c r="P227328" s="83"/>
    </row>
    <row r="227329" spans="16:16" x14ac:dyDescent="0.3">
      <c r="P227329" s="83"/>
    </row>
    <row r="227330" spans="16:16" x14ac:dyDescent="0.3">
      <c r="P227330" s="83"/>
    </row>
    <row r="227331" spans="16:16" x14ac:dyDescent="0.3">
      <c r="P227331" s="83"/>
    </row>
    <row r="227332" spans="16:16" x14ac:dyDescent="0.3">
      <c r="P227332" s="83"/>
    </row>
    <row r="227333" spans="16:16" x14ac:dyDescent="0.3">
      <c r="P227333" s="83"/>
    </row>
    <row r="227334" spans="16:16" x14ac:dyDescent="0.3">
      <c r="P227334" s="83"/>
    </row>
    <row r="227335" spans="16:16" x14ac:dyDescent="0.3">
      <c r="P227335" s="83"/>
    </row>
    <row r="227336" spans="16:16" x14ac:dyDescent="0.3">
      <c r="P227336" s="83"/>
    </row>
    <row r="227337" spans="16:16" x14ac:dyDescent="0.3">
      <c r="P227337" s="83"/>
    </row>
    <row r="227338" spans="16:16" x14ac:dyDescent="0.3">
      <c r="P227338" s="83"/>
    </row>
    <row r="227339" spans="16:16" x14ac:dyDescent="0.3">
      <c r="P227339" s="83"/>
    </row>
    <row r="227340" spans="16:16" x14ac:dyDescent="0.3">
      <c r="P227340" s="83"/>
    </row>
    <row r="227341" spans="16:16" x14ac:dyDescent="0.3">
      <c r="P227341" s="83"/>
    </row>
    <row r="227342" spans="16:16" x14ac:dyDescent="0.3">
      <c r="P227342" s="83"/>
    </row>
    <row r="227343" spans="16:16" x14ac:dyDescent="0.3">
      <c r="P227343" s="83"/>
    </row>
    <row r="227344" spans="16:16" x14ac:dyDescent="0.3">
      <c r="P227344" s="83"/>
    </row>
    <row r="227345" spans="16:16" x14ac:dyDescent="0.3">
      <c r="P227345" s="83"/>
    </row>
    <row r="227346" spans="16:16" x14ac:dyDescent="0.3">
      <c r="P227346" s="83"/>
    </row>
    <row r="227347" spans="16:16" x14ac:dyDescent="0.3">
      <c r="P227347" s="83"/>
    </row>
    <row r="227348" spans="16:16" x14ac:dyDescent="0.3">
      <c r="P227348" s="83"/>
    </row>
    <row r="227349" spans="16:16" x14ac:dyDescent="0.3">
      <c r="P227349" s="83"/>
    </row>
    <row r="227350" spans="16:16" x14ac:dyDescent="0.3">
      <c r="P227350" s="83"/>
    </row>
    <row r="227351" spans="16:16" x14ac:dyDescent="0.3">
      <c r="P227351" s="83"/>
    </row>
    <row r="227352" spans="16:16" x14ac:dyDescent="0.3">
      <c r="P227352" s="83"/>
    </row>
    <row r="227353" spans="16:16" x14ac:dyDescent="0.3">
      <c r="P227353" s="83"/>
    </row>
    <row r="227354" spans="16:16" x14ac:dyDescent="0.3">
      <c r="P227354" s="83"/>
    </row>
    <row r="227355" spans="16:16" x14ac:dyDescent="0.3">
      <c r="P227355" s="83"/>
    </row>
    <row r="227356" spans="16:16" x14ac:dyDescent="0.3">
      <c r="P227356" s="83"/>
    </row>
    <row r="227357" spans="16:16" x14ac:dyDescent="0.3">
      <c r="P227357" s="83"/>
    </row>
    <row r="227358" spans="16:16" x14ac:dyDescent="0.3">
      <c r="P227358" s="83"/>
    </row>
    <row r="227359" spans="16:16" x14ac:dyDescent="0.3">
      <c r="P227359" s="83"/>
    </row>
    <row r="227360" spans="16:16" x14ac:dyDescent="0.3">
      <c r="P227360" s="83"/>
    </row>
    <row r="227361" spans="16:16" x14ac:dyDescent="0.3">
      <c r="P227361" s="83"/>
    </row>
    <row r="227362" spans="16:16" x14ac:dyDescent="0.3">
      <c r="P227362" s="83"/>
    </row>
    <row r="227363" spans="16:16" x14ac:dyDescent="0.3">
      <c r="P227363" s="83"/>
    </row>
    <row r="227364" spans="16:16" x14ac:dyDescent="0.3">
      <c r="P227364" s="83"/>
    </row>
    <row r="227365" spans="16:16" x14ac:dyDescent="0.3">
      <c r="P227365" s="83"/>
    </row>
    <row r="227366" spans="16:16" x14ac:dyDescent="0.3">
      <c r="P227366" s="83"/>
    </row>
    <row r="227367" spans="16:16" x14ac:dyDescent="0.3">
      <c r="P227367" s="83"/>
    </row>
    <row r="227368" spans="16:16" x14ac:dyDescent="0.3">
      <c r="P227368" s="83"/>
    </row>
    <row r="227369" spans="16:16" x14ac:dyDescent="0.3">
      <c r="P227369" s="83"/>
    </row>
    <row r="227370" spans="16:16" x14ac:dyDescent="0.3">
      <c r="P227370" s="83"/>
    </row>
    <row r="227371" spans="16:16" x14ac:dyDescent="0.3">
      <c r="P227371" s="83"/>
    </row>
    <row r="227372" spans="16:16" x14ac:dyDescent="0.3">
      <c r="P227372" s="83"/>
    </row>
    <row r="227373" spans="16:16" x14ac:dyDescent="0.3">
      <c r="P227373" s="83"/>
    </row>
    <row r="227374" spans="16:16" x14ac:dyDescent="0.3">
      <c r="P227374" s="83"/>
    </row>
    <row r="227375" spans="16:16" x14ac:dyDescent="0.3">
      <c r="P227375" s="83"/>
    </row>
    <row r="227376" spans="16:16" x14ac:dyDescent="0.3">
      <c r="P227376" s="83"/>
    </row>
    <row r="227377" spans="16:16" x14ac:dyDescent="0.3">
      <c r="P227377" s="83"/>
    </row>
    <row r="227378" spans="16:16" x14ac:dyDescent="0.3">
      <c r="P227378" s="83"/>
    </row>
    <row r="227379" spans="16:16" x14ac:dyDescent="0.3">
      <c r="P227379" s="83"/>
    </row>
    <row r="227380" spans="16:16" x14ac:dyDescent="0.3">
      <c r="P227380" s="83"/>
    </row>
    <row r="227381" spans="16:16" x14ac:dyDescent="0.3">
      <c r="P227381" s="83"/>
    </row>
    <row r="227382" spans="16:16" x14ac:dyDescent="0.3">
      <c r="P227382" s="83"/>
    </row>
    <row r="227383" spans="16:16" x14ac:dyDescent="0.3">
      <c r="P227383" s="83"/>
    </row>
    <row r="227384" spans="16:16" x14ac:dyDescent="0.3">
      <c r="P227384" s="83"/>
    </row>
    <row r="227385" spans="16:16" x14ac:dyDescent="0.3">
      <c r="P227385" s="83"/>
    </row>
    <row r="227386" spans="16:16" x14ac:dyDescent="0.3">
      <c r="P227386" s="83"/>
    </row>
    <row r="227387" spans="16:16" x14ac:dyDescent="0.3">
      <c r="P227387" s="83"/>
    </row>
    <row r="227388" spans="16:16" x14ac:dyDescent="0.3">
      <c r="P227388" s="83"/>
    </row>
    <row r="227389" spans="16:16" x14ac:dyDescent="0.3">
      <c r="P227389" s="83"/>
    </row>
    <row r="227390" spans="16:16" x14ac:dyDescent="0.3">
      <c r="P227390" s="83"/>
    </row>
    <row r="227391" spans="16:16" x14ac:dyDescent="0.3">
      <c r="P227391" s="83"/>
    </row>
    <row r="227392" spans="16:16" x14ac:dyDescent="0.3">
      <c r="P227392" s="83"/>
    </row>
    <row r="227393" spans="16:16" x14ac:dyDescent="0.3">
      <c r="P227393" s="83"/>
    </row>
    <row r="227394" spans="16:16" x14ac:dyDescent="0.3">
      <c r="P227394" s="83"/>
    </row>
    <row r="227395" spans="16:16" x14ac:dyDescent="0.3">
      <c r="P227395" s="83"/>
    </row>
    <row r="227396" spans="16:16" x14ac:dyDescent="0.3">
      <c r="P227396" s="83"/>
    </row>
    <row r="227397" spans="16:16" x14ac:dyDescent="0.3">
      <c r="P227397" s="83"/>
    </row>
    <row r="227398" spans="16:16" x14ac:dyDescent="0.3">
      <c r="P227398" s="83"/>
    </row>
    <row r="227399" spans="16:16" x14ac:dyDescent="0.3">
      <c r="P227399" s="83"/>
    </row>
    <row r="227400" spans="16:16" x14ac:dyDescent="0.3">
      <c r="P227400" s="83"/>
    </row>
    <row r="227401" spans="16:16" x14ac:dyDescent="0.3">
      <c r="P227401" s="83"/>
    </row>
    <row r="227402" spans="16:16" x14ac:dyDescent="0.3">
      <c r="P227402" s="83"/>
    </row>
    <row r="227403" spans="16:16" x14ac:dyDescent="0.3">
      <c r="P227403" s="83"/>
    </row>
    <row r="227404" spans="16:16" x14ac:dyDescent="0.3">
      <c r="P227404" s="83"/>
    </row>
    <row r="227405" spans="16:16" x14ac:dyDescent="0.3">
      <c r="P227405" s="83"/>
    </row>
    <row r="227406" spans="16:16" x14ac:dyDescent="0.3">
      <c r="P227406" s="83"/>
    </row>
    <row r="227407" spans="16:16" x14ac:dyDescent="0.3">
      <c r="P227407" s="83"/>
    </row>
    <row r="227408" spans="16:16" x14ac:dyDescent="0.3">
      <c r="P227408" s="83"/>
    </row>
    <row r="227409" spans="16:16" x14ac:dyDescent="0.3">
      <c r="P227409" s="83"/>
    </row>
    <row r="227410" spans="16:16" x14ac:dyDescent="0.3">
      <c r="P227410" s="83"/>
    </row>
    <row r="227411" spans="16:16" x14ac:dyDescent="0.3">
      <c r="P227411" s="83"/>
    </row>
    <row r="227412" spans="16:16" x14ac:dyDescent="0.3">
      <c r="P227412" s="83"/>
    </row>
    <row r="227413" spans="16:16" x14ac:dyDescent="0.3">
      <c r="P227413" s="83"/>
    </row>
    <row r="227414" spans="16:16" x14ac:dyDescent="0.3">
      <c r="P227414" s="83"/>
    </row>
    <row r="227415" spans="16:16" x14ac:dyDescent="0.3">
      <c r="P227415" s="83"/>
    </row>
    <row r="227416" spans="16:16" x14ac:dyDescent="0.3">
      <c r="P227416" s="83"/>
    </row>
    <row r="227417" spans="16:16" x14ac:dyDescent="0.3">
      <c r="P227417" s="83"/>
    </row>
    <row r="227418" spans="16:16" x14ac:dyDescent="0.3">
      <c r="P227418" s="83"/>
    </row>
    <row r="227419" spans="16:16" x14ac:dyDescent="0.3">
      <c r="P227419" s="83"/>
    </row>
    <row r="227420" spans="16:16" x14ac:dyDescent="0.3">
      <c r="P227420" s="83"/>
    </row>
    <row r="227421" spans="16:16" x14ac:dyDescent="0.3">
      <c r="P227421" s="83"/>
    </row>
    <row r="227422" spans="16:16" x14ac:dyDescent="0.3">
      <c r="P227422" s="83"/>
    </row>
    <row r="227423" spans="16:16" x14ac:dyDescent="0.3">
      <c r="P227423" s="83"/>
    </row>
    <row r="227424" spans="16:16" x14ac:dyDescent="0.3">
      <c r="P227424" s="83"/>
    </row>
    <row r="227425" spans="16:16" x14ac:dyDescent="0.3">
      <c r="P227425" s="83"/>
    </row>
    <row r="227426" spans="16:16" x14ac:dyDescent="0.3">
      <c r="P227426" s="83"/>
    </row>
    <row r="227427" spans="16:16" x14ac:dyDescent="0.3">
      <c r="P227427" s="83"/>
    </row>
    <row r="227428" spans="16:16" x14ac:dyDescent="0.3">
      <c r="P227428" s="83"/>
    </row>
    <row r="227429" spans="16:16" x14ac:dyDescent="0.3">
      <c r="P227429" s="83"/>
    </row>
    <row r="227430" spans="16:16" x14ac:dyDescent="0.3">
      <c r="P227430" s="83"/>
    </row>
    <row r="227431" spans="16:16" x14ac:dyDescent="0.3">
      <c r="P227431" s="83"/>
    </row>
    <row r="227432" spans="16:16" x14ac:dyDescent="0.3">
      <c r="P227432" s="83"/>
    </row>
    <row r="227433" spans="16:16" x14ac:dyDescent="0.3">
      <c r="P227433" s="83"/>
    </row>
    <row r="227434" spans="16:16" x14ac:dyDescent="0.3">
      <c r="P227434" s="83"/>
    </row>
    <row r="227435" spans="16:16" x14ac:dyDescent="0.3">
      <c r="P227435" s="83"/>
    </row>
    <row r="227436" spans="16:16" x14ac:dyDescent="0.3">
      <c r="P227436" s="83"/>
    </row>
    <row r="227437" spans="16:16" x14ac:dyDescent="0.3">
      <c r="P227437" s="83"/>
    </row>
    <row r="227438" spans="16:16" x14ac:dyDescent="0.3">
      <c r="P227438" s="83"/>
    </row>
    <row r="227439" spans="16:16" x14ac:dyDescent="0.3">
      <c r="P227439" s="83"/>
    </row>
    <row r="227440" spans="16:16" x14ac:dyDescent="0.3">
      <c r="P227440" s="83"/>
    </row>
    <row r="227441" spans="16:16" x14ac:dyDescent="0.3">
      <c r="P227441" s="83"/>
    </row>
    <row r="227442" spans="16:16" x14ac:dyDescent="0.3">
      <c r="P227442" s="83"/>
    </row>
    <row r="227443" spans="16:16" x14ac:dyDescent="0.3">
      <c r="P227443" s="83"/>
    </row>
    <row r="227444" spans="16:16" x14ac:dyDescent="0.3">
      <c r="P227444" s="83"/>
    </row>
    <row r="227445" spans="16:16" x14ac:dyDescent="0.3">
      <c r="P227445" s="83"/>
    </row>
    <row r="227446" spans="16:16" x14ac:dyDescent="0.3">
      <c r="P227446" s="83"/>
    </row>
    <row r="227447" spans="16:16" x14ac:dyDescent="0.3">
      <c r="P227447" s="83"/>
    </row>
    <row r="227448" spans="16:16" x14ac:dyDescent="0.3">
      <c r="P227448" s="83"/>
    </row>
    <row r="227449" spans="16:16" x14ac:dyDescent="0.3">
      <c r="P227449" s="83"/>
    </row>
    <row r="227450" spans="16:16" x14ac:dyDescent="0.3">
      <c r="P227450" s="83"/>
    </row>
    <row r="227451" spans="16:16" x14ac:dyDescent="0.3">
      <c r="P227451" s="83"/>
    </row>
    <row r="227452" spans="16:16" x14ac:dyDescent="0.3">
      <c r="P227452" s="83"/>
    </row>
    <row r="227453" spans="16:16" x14ac:dyDescent="0.3">
      <c r="P227453" s="83"/>
    </row>
    <row r="227454" spans="16:16" x14ac:dyDescent="0.3">
      <c r="P227454" s="83"/>
    </row>
    <row r="227455" spans="16:16" x14ac:dyDescent="0.3">
      <c r="P227455" s="83"/>
    </row>
    <row r="227456" spans="16:16" x14ac:dyDescent="0.3">
      <c r="P227456" s="83"/>
    </row>
    <row r="227457" spans="16:16" x14ac:dyDescent="0.3">
      <c r="P227457" s="83"/>
    </row>
    <row r="227458" spans="16:16" x14ac:dyDescent="0.3">
      <c r="P227458" s="83"/>
    </row>
    <row r="227459" spans="16:16" x14ac:dyDescent="0.3">
      <c r="P227459" s="83"/>
    </row>
    <row r="227460" spans="16:16" x14ac:dyDescent="0.3">
      <c r="P227460" s="83"/>
    </row>
    <row r="227461" spans="16:16" x14ac:dyDescent="0.3">
      <c r="P227461" s="83"/>
    </row>
    <row r="227462" spans="16:16" x14ac:dyDescent="0.3">
      <c r="P227462" s="83"/>
    </row>
    <row r="227463" spans="16:16" x14ac:dyDescent="0.3">
      <c r="P227463" s="83"/>
    </row>
    <row r="227464" spans="16:16" x14ac:dyDescent="0.3">
      <c r="P227464" s="83"/>
    </row>
    <row r="227465" spans="16:16" x14ac:dyDescent="0.3">
      <c r="P227465" s="83"/>
    </row>
    <row r="227466" spans="16:16" x14ac:dyDescent="0.3">
      <c r="P227466" s="83"/>
    </row>
    <row r="227467" spans="16:16" x14ac:dyDescent="0.3">
      <c r="P227467" s="83"/>
    </row>
    <row r="227468" spans="16:16" x14ac:dyDescent="0.3">
      <c r="P227468" s="83"/>
    </row>
    <row r="227469" spans="16:16" x14ac:dyDescent="0.3">
      <c r="P227469" s="83"/>
    </row>
    <row r="227470" spans="16:16" x14ac:dyDescent="0.3">
      <c r="P227470" s="83"/>
    </row>
    <row r="227471" spans="16:16" x14ac:dyDescent="0.3">
      <c r="P227471" s="83"/>
    </row>
    <row r="227472" spans="16:16" x14ac:dyDescent="0.3">
      <c r="P227472" s="83"/>
    </row>
    <row r="227473" spans="16:16" x14ac:dyDescent="0.3">
      <c r="P227473" s="83"/>
    </row>
    <row r="227474" spans="16:16" x14ac:dyDescent="0.3">
      <c r="P227474" s="83"/>
    </row>
    <row r="227475" spans="16:16" x14ac:dyDescent="0.3">
      <c r="P227475" s="83"/>
    </row>
    <row r="227476" spans="16:16" x14ac:dyDescent="0.3">
      <c r="P227476" s="83"/>
    </row>
    <row r="227477" spans="16:16" x14ac:dyDescent="0.3">
      <c r="P227477" s="83"/>
    </row>
    <row r="227478" spans="16:16" x14ac:dyDescent="0.3">
      <c r="P227478" s="83"/>
    </row>
    <row r="227479" spans="16:16" x14ac:dyDescent="0.3">
      <c r="P227479" s="83"/>
    </row>
    <row r="227480" spans="16:16" x14ac:dyDescent="0.3">
      <c r="P227480" s="83"/>
    </row>
    <row r="227481" spans="16:16" x14ac:dyDescent="0.3">
      <c r="P227481" s="83"/>
    </row>
    <row r="227482" spans="16:16" x14ac:dyDescent="0.3">
      <c r="P227482" s="83"/>
    </row>
    <row r="227483" spans="16:16" x14ac:dyDescent="0.3">
      <c r="P227483" s="83"/>
    </row>
    <row r="227484" spans="16:16" x14ac:dyDescent="0.3">
      <c r="P227484" s="83"/>
    </row>
    <row r="227485" spans="16:16" x14ac:dyDescent="0.3">
      <c r="P227485" s="83"/>
    </row>
    <row r="227486" spans="16:16" x14ac:dyDescent="0.3">
      <c r="P227486" s="83"/>
    </row>
    <row r="227487" spans="16:16" x14ac:dyDescent="0.3">
      <c r="P227487" s="83"/>
    </row>
    <row r="227488" spans="16:16" x14ac:dyDescent="0.3">
      <c r="P227488" s="83"/>
    </row>
    <row r="227489" spans="16:16" x14ac:dyDescent="0.3">
      <c r="P227489" s="83"/>
    </row>
    <row r="227490" spans="16:16" x14ac:dyDescent="0.3">
      <c r="P227490" s="83"/>
    </row>
    <row r="227491" spans="16:16" x14ac:dyDescent="0.3">
      <c r="P227491" s="83"/>
    </row>
    <row r="227492" spans="16:16" x14ac:dyDescent="0.3">
      <c r="P227492" s="83"/>
    </row>
    <row r="227493" spans="16:16" x14ac:dyDescent="0.3">
      <c r="P227493" s="83"/>
    </row>
    <row r="227494" spans="16:16" x14ac:dyDescent="0.3">
      <c r="P227494" s="83"/>
    </row>
    <row r="227495" spans="16:16" x14ac:dyDescent="0.3">
      <c r="P227495" s="83"/>
    </row>
    <row r="227496" spans="16:16" x14ac:dyDescent="0.3">
      <c r="P227496" s="83"/>
    </row>
    <row r="227497" spans="16:16" x14ac:dyDescent="0.3">
      <c r="P227497" s="83"/>
    </row>
    <row r="227498" spans="16:16" x14ac:dyDescent="0.3">
      <c r="P227498" s="83"/>
    </row>
    <row r="227499" spans="16:16" x14ac:dyDescent="0.3">
      <c r="P227499" s="83"/>
    </row>
    <row r="227500" spans="16:16" x14ac:dyDescent="0.3">
      <c r="P227500" s="83"/>
    </row>
    <row r="227501" spans="16:16" x14ac:dyDescent="0.3">
      <c r="P227501" s="83"/>
    </row>
    <row r="227502" spans="16:16" x14ac:dyDescent="0.3">
      <c r="P227502" s="83"/>
    </row>
    <row r="227503" spans="16:16" x14ac:dyDescent="0.3">
      <c r="P227503" s="83"/>
    </row>
    <row r="227504" spans="16:16" x14ac:dyDescent="0.3">
      <c r="P227504" s="83"/>
    </row>
    <row r="227505" spans="16:16" x14ac:dyDescent="0.3">
      <c r="P227505" s="83"/>
    </row>
    <row r="227506" spans="16:16" x14ac:dyDescent="0.3">
      <c r="P227506" s="83"/>
    </row>
    <row r="227507" spans="16:16" x14ac:dyDescent="0.3">
      <c r="P227507" s="83"/>
    </row>
    <row r="227508" spans="16:16" x14ac:dyDescent="0.3">
      <c r="P227508" s="83"/>
    </row>
    <row r="227509" spans="16:16" x14ac:dyDescent="0.3">
      <c r="P227509" s="83"/>
    </row>
    <row r="227510" spans="16:16" x14ac:dyDescent="0.3">
      <c r="P227510" s="83"/>
    </row>
    <row r="227511" spans="16:16" x14ac:dyDescent="0.3">
      <c r="P227511" s="83"/>
    </row>
    <row r="227512" spans="16:16" x14ac:dyDescent="0.3">
      <c r="P227512" s="83"/>
    </row>
    <row r="227513" spans="16:16" x14ac:dyDescent="0.3">
      <c r="P227513" s="83"/>
    </row>
    <row r="227514" spans="16:16" x14ac:dyDescent="0.3">
      <c r="P227514" s="83"/>
    </row>
    <row r="227515" spans="16:16" x14ac:dyDescent="0.3">
      <c r="P227515" s="83"/>
    </row>
    <row r="227516" spans="16:16" x14ac:dyDescent="0.3">
      <c r="P227516" s="83"/>
    </row>
    <row r="227517" spans="16:16" x14ac:dyDescent="0.3">
      <c r="P227517" s="83"/>
    </row>
    <row r="227518" spans="16:16" x14ac:dyDescent="0.3">
      <c r="P227518" s="83"/>
    </row>
    <row r="227519" spans="16:16" x14ac:dyDescent="0.3">
      <c r="P227519" s="83"/>
    </row>
    <row r="227520" spans="16:16" x14ac:dyDescent="0.3">
      <c r="P227520" s="83"/>
    </row>
    <row r="227521" spans="16:16" x14ac:dyDescent="0.3">
      <c r="P227521" s="83"/>
    </row>
    <row r="227522" spans="16:16" x14ac:dyDescent="0.3">
      <c r="P227522" s="83"/>
    </row>
    <row r="227523" spans="16:16" x14ac:dyDescent="0.3">
      <c r="P227523" s="83"/>
    </row>
    <row r="227524" spans="16:16" x14ac:dyDescent="0.3">
      <c r="P227524" s="83"/>
    </row>
    <row r="227525" spans="16:16" x14ac:dyDescent="0.3">
      <c r="P227525" s="83"/>
    </row>
    <row r="227526" spans="16:16" x14ac:dyDescent="0.3">
      <c r="P227526" s="83"/>
    </row>
    <row r="227527" spans="16:16" x14ac:dyDescent="0.3">
      <c r="P227527" s="83"/>
    </row>
    <row r="227528" spans="16:16" x14ac:dyDescent="0.3">
      <c r="P227528" s="83"/>
    </row>
    <row r="227529" spans="16:16" x14ac:dyDescent="0.3">
      <c r="P227529" s="83"/>
    </row>
    <row r="227530" spans="16:16" x14ac:dyDescent="0.3">
      <c r="P227530" s="83"/>
    </row>
    <row r="227531" spans="16:16" x14ac:dyDescent="0.3">
      <c r="P227531" s="83"/>
    </row>
    <row r="227532" spans="16:16" x14ac:dyDescent="0.3">
      <c r="P227532" s="83"/>
    </row>
    <row r="227533" spans="16:16" x14ac:dyDescent="0.3">
      <c r="P227533" s="83"/>
    </row>
    <row r="227534" spans="16:16" x14ac:dyDescent="0.3">
      <c r="P227534" s="83"/>
    </row>
    <row r="227535" spans="16:16" x14ac:dyDescent="0.3">
      <c r="P227535" s="83"/>
    </row>
    <row r="227536" spans="16:16" x14ac:dyDescent="0.3">
      <c r="P227536" s="83"/>
    </row>
    <row r="227537" spans="16:16" x14ac:dyDescent="0.3">
      <c r="P227537" s="83"/>
    </row>
    <row r="227538" spans="16:16" x14ac:dyDescent="0.3">
      <c r="P227538" s="83"/>
    </row>
    <row r="227539" spans="16:16" x14ac:dyDescent="0.3">
      <c r="P227539" s="83"/>
    </row>
    <row r="227540" spans="16:16" x14ac:dyDescent="0.3">
      <c r="P227540" s="83"/>
    </row>
    <row r="227541" spans="16:16" x14ac:dyDescent="0.3">
      <c r="P227541" s="83"/>
    </row>
    <row r="227542" spans="16:16" x14ac:dyDescent="0.3">
      <c r="P227542" s="83"/>
    </row>
    <row r="227543" spans="16:16" x14ac:dyDescent="0.3">
      <c r="P227543" s="83"/>
    </row>
    <row r="227544" spans="16:16" x14ac:dyDescent="0.3">
      <c r="P227544" s="83"/>
    </row>
    <row r="227545" spans="16:16" x14ac:dyDescent="0.3">
      <c r="P227545" s="83"/>
    </row>
    <row r="227546" spans="16:16" x14ac:dyDescent="0.3">
      <c r="P227546" s="83"/>
    </row>
    <row r="227547" spans="16:16" x14ac:dyDescent="0.3">
      <c r="P227547" s="83"/>
    </row>
    <row r="227548" spans="16:16" x14ac:dyDescent="0.3">
      <c r="P227548" s="83"/>
    </row>
    <row r="227549" spans="16:16" x14ac:dyDescent="0.3">
      <c r="P227549" s="83"/>
    </row>
    <row r="227550" spans="16:16" x14ac:dyDescent="0.3">
      <c r="P227550" s="83"/>
    </row>
    <row r="227551" spans="16:16" x14ac:dyDescent="0.3">
      <c r="P227551" s="83"/>
    </row>
    <row r="227552" spans="16:16" x14ac:dyDescent="0.3">
      <c r="P227552" s="83"/>
    </row>
    <row r="227553" spans="16:16" x14ac:dyDescent="0.3">
      <c r="P227553" s="83"/>
    </row>
    <row r="227554" spans="16:16" x14ac:dyDescent="0.3">
      <c r="P227554" s="83"/>
    </row>
    <row r="227555" spans="16:16" x14ac:dyDescent="0.3">
      <c r="P227555" s="83"/>
    </row>
    <row r="227556" spans="16:16" x14ac:dyDescent="0.3">
      <c r="P227556" s="83"/>
    </row>
    <row r="227557" spans="16:16" x14ac:dyDescent="0.3">
      <c r="P227557" s="83"/>
    </row>
    <row r="227558" spans="16:16" x14ac:dyDescent="0.3">
      <c r="P227558" s="83"/>
    </row>
    <row r="227559" spans="16:16" x14ac:dyDescent="0.3">
      <c r="P227559" s="83"/>
    </row>
    <row r="227560" spans="16:16" x14ac:dyDescent="0.3">
      <c r="P227560" s="83"/>
    </row>
    <row r="227561" spans="16:16" x14ac:dyDescent="0.3">
      <c r="P227561" s="83"/>
    </row>
    <row r="227562" spans="16:16" x14ac:dyDescent="0.3">
      <c r="P227562" s="83"/>
    </row>
    <row r="227563" spans="16:16" x14ac:dyDescent="0.3">
      <c r="P227563" s="83"/>
    </row>
    <row r="227564" spans="16:16" x14ac:dyDescent="0.3">
      <c r="P227564" s="83"/>
    </row>
    <row r="227565" spans="16:16" x14ac:dyDescent="0.3">
      <c r="P227565" s="83"/>
    </row>
    <row r="227566" spans="16:16" x14ac:dyDescent="0.3">
      <c r="P227566" s="83"/>
    </row>
    <row r="227567" spans="16:16" x14ac:dyDescent="0.3">
      <c r="P227567" s="83"/>
    </row>
    <row r="227568" spans="16:16" x14ac:dyDescent="0.3">
      <c r="P227568" s="83"/>
    </row>
    <row r="227569" spans="16:16" x14ac:dyDescent="0.3">
      <c r="P227569" s="83"/>
    </row>
    <row r="227570" spans="16:16" x14ac:dyDescent="0.3">
      <c r="P227570" s="83"/>
    </row>
    <row r="227571" spans="16:16" x14ac:dyDescent="0.3">
      <c r="P227571" s="83"/>
    </row>
    <row r="227572" spans="16:16" x14ac:dyDescent="0.3">
      <c r="P227572" s="83"/>
    </row>
    <row r="227573" spans="16:16" x14ac:dyDescent="0.3">
      <c r="P227573" s="83"/>
    </row>
    <row r="227574" spans="16:16" x14ac:dyDescent="0.3">
      <c r="P227574" s="83"/>
    </row>
    <row r="227575" spans="16:16" x14ac:dyDescent="0.3">
      <c r="P227575" s="83"/>
    </row>
    <row r="227576" spans="16:16" x14ac:dyDescent="0.3">
      <c r="P227576" s="83"/>
    </row>
    <row r="227577" spans="16:16" x14ac:dyDescent="0.3">
      <c r="P227577" s="83"/>
    </row>
    <row r="227578" spans="16:16" x14ac:dyDescent="0.3">
      <c r="P227578" s="83"/>
    </row>
    <row r="227579" spans="16:16" x14ac:dyDescent="0.3">
      <c r="P227579" s="83"/>
    </row>
    <row r="227580" spans="16:16" x14ac:dyDescent="0.3">
      <c r="P227580" s="83"/>
    </row>
    <row r="227581" spans="16:16" x14ac:dyDescent="0.3">
      <c r="P227581" s="83"/>
    </row>
    <row r="227582" spans="16:16" x14ac:dyDescent="0.3">
      <c r="P227582" s="83"/>
    </row>
    <row r="227583" spans="16:16" x14ac:dyDescent="0.3">
      <c r="P227583" s="83"/>
    </row>
    <row r="227584" spans="16:16" x14ac:dyDescent="0.3">
      <c r="P227584" s="83"/>
    </row>
    <row r="227585" spans="16:16" x14ac:dyDescent="0.3">
      <c r="P227585" s="83"/>
    </row>
    <row r="227586" spans="16:16" x14ac:dyDescent="0.3">
      <c r="P227586" s="83"/>
    </row>
    <row r="227587" spans="16:16" x14ac:dyDescent="0.3">
      <c r="P227587" s="83"/>
    </row>
    <row r="227588" spans="16:16" x14ac:dyDescent="0.3">
      <c r="P227588" s="83"/>
    </row>
    <row r="227589" spans="16:16" x14ac:dyDescent="0.3">
      <c r="P227589" s="83"/>
    </row>
    <row r="227590" spans="16:16" x14ac:dyDescent="0.3">
      <c r="P227590" s="83"/>
    </row>
    <row r="227591" spans="16:16" x14ac:dyDescent="0.3">
      <c r="P227591" s="83"/>
    </row>
    <row r="227592" spans="16:16" x14ac:dyDescent="0.3">
      <c r="P227592" s="83"/>
    </row>
    <row r="227593" spans="16:16" x14ac:dyDescent="0.3">
      <c r="P227593" s="83"/>
    </row>
    <row r="227594" spans="16:16" x14ac:dyDescent="0.3">
      <c r="P227594" s="83"/>
    </row>
    <row r="227595" spans="16:16" x14ac:dyDescent="0.3">
      <c r="P227595" s="83"/>
    </row>
    <row r="227596" spans="16:16" x14ac:dyDescent="0.3">
      <c r="P227596" s="83"/>
    </row>
    <row r="227597" spans="16:16" x14ac:dyDescent="0.3">
      <c r="P227597" s="83"/>
    </row>
    <row r="227598" spans="16:16" x14ac:dyDescent="0.3">
      <c r="P227598" s="83"/>
    </row>
    <row r="227599" spans="16:16" x14ac:dyDescent="0.3">
      <c r="P227599" s="83"/>
    </row>
    <row r="227600" spans="16:16" x14ac:dyDescent="0.3">
      <c r="P227600" s="83"/>
    </row>
    <row r="227601" spans="16:16" x14ac:dyDescent="0.3">
      <c r="P227601" s="83"/>
    </row>
    <row r="227602" spans="16:16" x14ac:dyDescent="0.3">
      <c r="P227602" s="83"/>
    </row>
    <row r="227603" spans="16:16" x14ac:dyDescent="0.3">
      <c r="P227603" s="83"/>
    </row>
    <row r="227604" spans="16:16" x14ac:dyDescent="0.3">
      <c r="P227604" s="83"/>
    </row>
    <row r="227605" spans="16:16" x14ac:dyDescent="0.3">
      <c r="P227605" s="83"/>
    </row>
    <row r="227606" spans="16:16" x14ac:dyDescent="0.3">
      <c r="P227606" s="83"/>
    </row>
    <row r="227607" spans="16:16" x14ac:dyDescent="0.3">
      <c r="P227607" s="83"/>
    </row>
    <row r="227608" spans="16:16" x14ac:dyDescent="0.3">
      <c r="P227608" s="83"/>
    </row>
    <row r="227609" spans="16:16" x14ac:dyDescent="0.3">
      <c r="P227609" s="83"/>
    </row>
    <row r="227610" spans="16:16" x14ac:dyDescent="0.3">
      <c r="P227610" s="83"/>
    </row>
    <row r="227611" spans="16:16" x14ac:dyDescent="0.3">
      <c r="P227611" s="83"/>
    </row>
    <row r="227612" spans="16:16" x14ac:dyDescent="0.3">
      <c r="P227612" s="83"/>
    </row>
    <row r="227613" spans="16:16" x14ac:dyDescent="0.3">
      <c r="P227613" s="83"/>
    </row>
    <row r="227614" spans="16:16" x14ac:dyDescent="0.3">
      <c r="P227614" s="83"/>
    </row>
    <row r="227615" spans="16:16" x14ac:dyDescent="0.3">
      <c r="P227615" s="83"/>
    </row>
    <row r="227616" spans="16:16" x14ac:dyDescent="0.3">
      <c r="P227616" s="83"/>
    </row>
    <row r="227617" spans="16:16" x14ac:dyDescent="0.3">
      <c r="P227617" s="83"/>
    </row>
    <row r="227618" spans="16:16" x14ac:dyDescent="0.3">
      <c r="P227618" s="83"/>
    </row>
    <row r="227619" spans="16:16" x14ac:dyDescent="0.3">
      <c r="P227619" s="83"/>
    </row>
    <row r="227620" spans="16:16" x14ac:dyDescent="0.3">
      <c r="P227620" s="83"/>
    </row>
    <row r="227621" spans="16:16" x14ac:dyDescent="0.3">
      <c r="P227621" s="83"/>
    </row>
    <row r="227622" spans="16:16" x14ac:dyDescent="0.3">
      <c r="P227622" s="83"/>
    </row>
    <row r="227623" spans="16:16" x14ac:dyDescent="0.3">
      <c r="P227623" s="83"/>
    </row>
    <row r="227624" spans="16:16" x14ac:dyDescent="0.3">
      <c r="P227624" s="83"/>
    </row>
    <row r="227625" spans="16:16" x14ac:dyDescent="0.3">
      <c r="P227625" s="83"/>
    </row>
    <row r="227626" spans="16:16" x14ac:dyDescent="0.3">
      <c r="P227626" s="83"/>
    </row>
    <row r="227627" spans="16:16" x14ac:dyDescent="0.3">
      <c r="P227627" s="83"/>
    </row>
    <row r="227628" spans="16:16" x14ac:dyDescent="0.3">
      <c r="P227628" s="83"/>
    </row>
    <row r="227629" spans="16:16" x14ac:dyDescent="0.3">
      <c r="P227629" s="83"/>
    </row>
    <row r="227630" spans="16:16" x14ac:dyDescent="0.3">
      <c r="P227630" s="83"/>
    </row>
    <row r="227631" spans="16:16" x14ac:dyDescent="0.3">
      <c r="P227631" s="83"/>
    </row>
    <row r="227632" spans="16:16" x14ac:dyDescent="0.3">
      <c r="P227632" s="83"/>
    </row>
    <row r="227633" spans="16:16" x14ac:dyDescent="0.3">
      <c r="P227633" s="83"/>
    </row>
    <row r="227634" spans="16:16" x14ac:dyDescent="0.3">
      <c r="P227634" s="83"/>
    </row>
    <row r="227635" spans="16:16" x14ac:dyDescent="0.3">
      <c r="P227635" s="83"/>
    </row>
    <row r="227636" spans="16:16" x14ac:dyDescent="0.3">
      <c r="P227636" s="83"/>
    </row>
    <row r="227637" spans="16:16" x14ac:dyDescent="0.3">
      <c r="P227637" s="83"/>
    </row>
    <row r="227638" spans="16:16" x14ac:dyDescent="0.3">
      <c r="P227638" s="83"/>
    </row>
    <row r="227639" spans="16:16" x14ac:dyDescent="0.3">
      <c r="P227639" s="83"/>
    </row>
    <row r="227640" spans="16:16" x14ac:dyDescent="0.3">
      <c r="P227640" s="83"/>
    </row>
    <row r="227641" spans="16:16" x14ac:dyDescent="0.3">
      <c r="P227641" s="83"/>
    </row>
    <row r="227642" spans="16:16" x14ac:dyDescent="0.3">
      <c r="P227642" s="83"/>
    </row>
    <row r="227643" spans="16:16" x14ac:dyDescent="0.3">
      <c r="P227643" s="83"/>
    </row>
    <row r="227644" spans="16:16" x14ac:dyDescent="0.3">
      <c r="P227644" s="83"/>
    </row>
    <row r="227645" spans="16:16" x14ac:dyDescent="0.3">
      <c r="P227645" s="83"/>
    </row>
    <row r="227646" spans="16:16" x14ac:dyDescent="0.3">
      <c r="P227646" s="83"/>
    </row>
    <row r="227647" spans="16:16" x14ac:dyDescent="0.3">
      <c r="P227647" s="83"/>
    </row>
    <row r="227648" spans="16:16" x14ac:dyDescent="0.3">
      <c r="P227648" s="83"/>
    </row>
    <row r="227649" spans="16:16" x14ac:dyDescent="0.3">
      <c r="P227649" s="83"/>
    </row>
    <row r="227650" spans="16:16" x14ac:dyDescent="0.3">
      <c r="P227650" s="83"/>
    </row>
    <row r="227651" spans="16:16" x14ac:dyDescent="0.3">
      <c r="P227651" s="83"/>
    </row>
    <row r="227652" spans="16:16" x14ac:dyDescent="0.3">
      <c r="P227652" s="83"/>
    </row>
    <row r="227653" spans="16:16" x14ac:dyDescent="0.3">
      <c r="P227653" s="83"/>
    </row>
    <row r="227654" spans="16:16" x14ac:dyDescent="0.3">
      <c r="P227654" s="83"/>
    </row>
    <row r="227655" spans="16:16" x14ac:dyDescent="0.3">
      <c r="P227655" s="83"/>
    </row>
    <row r="227656" spans="16:16" x14ac:dyDescent="0.3">
      <c r="P227656" s="83"/>
    </row>
    <row r="227657" spans="16:16" x14ac:dyDescent="0.3">
      <c r="P227657" s="83"/>
    </row>
    <row r="227658" spans="16:16" x14ac:dyDescent="0.3">
      <c r="P227658" s="83"/>
    </row>
    <row r="227659" spans="16:16" x14ac:dyDescent="0.3">
      <c r="P227659" s="83"/>
    </row>
    <row r="227660" spans="16:16" x14ac:dyDescent="0.3">
      <c r="P227660" s="83"/>
    </row>
    <row r="227661" spans="16:16" x14ac:dyDescent="0.3">
      <c r="P227661" s="83"/>
    </row>
    <row r="227662" spans="16:16" x14ac:dyDescent="0.3">
      <c r="P227662" s="83"/>
    </row>
    <row r="227663" spans="16:16" x14ac:dyDescent="0.3">
      <c r="P227663" s="83"/>
    </row>
    <row r="227664" spans="16:16" x14ac:dyDescent="0.3">
      <c r="P227664" s="83"/>
    </row>
    <row r="227665" spans="16:16" x14ac:dyDescent="0.3">
      <c r="P227665" s="83"/>
    </row>
    <row r="227666" spans="16:16" x14ac:dyDescent="0.3">
      <c r="P227666" s="83"/>
    </row>
    <row r="227667" spans="16:16" x14ac:dyDescent="0.3">
      <c r="P227667" s="83"/>
    </row>
    <row r="227668" spans="16:16" x14ac:dyDescent="0.3">
      <c r="P227668" s="83"/>
    </row>
    <row r="227669" spans="16:16" x14ac:dyDescent="0.3">
      <c r="P227669" s="83"/>
    </row>
    <row r="227670" spans="16:16" x14ac:dyDescent="0.3">
      <c r="P227670" s="83"/>
    </row>
    <row r="227671" spans="16:16" x14ac:dyDescent="0.3">
      <c r="P227671" s="83"/>
    </row>
    <row r="227672" spans="16:16" x14ac:dyDescent="0.3">
      <c r="P227672" s="83"/>
    </row>
    <row r="227673" spans="16:16" x14ac:dyDescent="0.3">
      <c r="P227673" s="83"/>
    </row>
    <row r="227674" spans="16:16" x14ac:dyDescent="0.3">
      <c r="P227674" s="83"/>
    </row>
    <row r="227675" spans="16:16" x14ac:dyDescent="0.3">
      <c r="P227675" s="83"/>
    </row>
    <row r="227676" spans="16:16" x14ac:dyDescent="0.3">
      <c r="P227676" s="83"/>
    </row>
    <row r="227677" spans="16:16" x14ac:dyDescent="0.3">
      <c r="P227677" s="83"/>
    </row>
    <row r="227678" spans="16:16" x14ac:dyDescent="0.3">
      <c r="P227678" s="83"/>
    </row>
    <row r="227679" spans="16:16" x14ac:dyDescent="0.3">
      <c r="P227679" s="83"/>
    </row>
    <row r="227680" spans="16:16" x14ac:dyDescent="0.3">
      <c r="P227680" s="83"/>
    </row>
    <row r="227681" spans="16:16" x14ac:dyDescent="0.3">
      <c r="P227681" s="83"/>
    </row>
    <row r="227682" spans="16:16" x14ac:dyDescent="0.3">
      <c r="P227682" s="83"/>
    </row>
    <row r="227683" spans="16:16" x14ac:dyDescent="0.3">
      <c r="P227683" s="83"/>
    </row>
    <row r="227684" spans="16:16" x14ac:dyDescent="0.3">
      <c r="P227684" s="83"/>
    </row>
    <row r="227685" spans="16:16" x14ac:dyDescent="0.3">
      <c r="P227685" s="83"/>
    </row>
    <row r="227686" spans="16:16" x14ac:dyDescent="0.3">
      <c r="P227686" s="83"/>
    </row>
    <row r="227687" spans="16:16" x14ac:dyDescent="0.3">
      <c r="P227687" s="83"/>
    </row>
    <row r="227688" spans="16:16" x14ac:dyDescent="0.3">
      <c r="P227688" s="83"/>
    </row>
    <row r="227689" spans="16:16" x14ac:dyDescent="0.3">
      <c r="P227689" s="83"/>
    </row>
    <row r="227690" spans="16:16" x14ac:dyDescent="0.3">
      <c r="P227690" s="83"/>
    </row>
    <row r="227691" spans="16:16" x14ac:dyDescent="0.3">
      <c r="P227691" s="83"/>
    </row>
    <row r="227692" spans="16:16" x14ac:dyDescent="0.3">
      <c r="P227692" s="83"/>
    </row>
    <row r="227693" spans="16:16" x14ac:dyDescent="0.3">
      <c r="P227693" s="83"/>
    </row>
    <row r="227694" spans="16:16" x14ac:dyDescent="0.3">
      <c r="P227694" s="83"/>
    </row>
    <row r="227695" spans="16:16" x14ac:dyDescent="0.3">
      <c r="P227695" s="83"/>
    </row>
    <row r="227696" spans="16:16" x14ac:dyDescent="0.3">
      <c r="P227696" s="83"/>
    </row>
    <row r="227697" spans="16:16" x14ac:dyDescent="0.3">
      <c r="P227697" s="83"/>
    </row>
    <row r="227698" spans="16:16" x14ac:dyDescent="0.3">
      <c r="P227698" s="83"/>
    </row>
    <row r="227699" spans="16:16" x14ac:dyDescent="0.3">
      <c r="P227699" s="83"/>
    </row>
    <row r="227700" spans="16:16" x14ac:dyDescent="0.3">
      <c r="P227700" s="83"/>
    </row>
    <row r="227701" spans="16:16" x14ac:dyDescent="0.3">
      <c r="P227701" s="83"/>
    </row>
    <row r="227702" spans="16:16" x14ac:dyDescent="0.3">
      <c r="P227702" s="83"/>
    </row>
    <row r="227703" spans="16:16" x14ac:dyDescent="0.3">
      <c r="P227703" s="83"/>
    </row>
    <row r="227704" spans="16:16" x14ac:dyDescent="0.3">
      <c r="P227704" s="83"/>
    </row>
    <row r="227705" spans="16:16" x14ac:dyDescent="0.3">
      <c r="P227705" s="83"/>
    </row>
    <row r="227706" spans="16:16" x14ac:dyDescent="0.3">
      <c r="P227706" s="83"/>
    </row>
    <row r="227707" spans="16:16" x14ac:dyDescent="0.3">
      <c r="P227707" s="83"/>
    </row>
    <row r="227708" spans="16:16" x14ac:dyDescent="0.3">
      <c r="P227708" s="83"/>
    </row>
    <row r="227709" spans="16:16" x14ac:dyDescent="0.3">
      <c r="P227709" s="83"/>
    </row>
    <row r="227710" spans="16:16" x14ac:dyDescent="0.3">
      <c r="P227710" s="83"/>
    </row>
    <row r="227711" spans="16:16" x14ac:dyDescent="0.3">
      <c r="P227711" s="83"/>
    </row>
    <row r="227712" spans="16:16" x14ac:dyDescent="0.3">
      <c r="P227712" s="83"/>
    </row>
    <row r="227713" spans="16:16" x14ac:dyDescent="0.3">
      <c r="P227713" s="83"/>
    </row>
    <row r="227714" spans="16:16" x14ac:dyDescent="0.3">
      <c r="P227714" s="83"/>
    </row>
    <row r="227715" spans="16:16" x14ac:dyDescent="0.3">
      <c r="P227715" s="83"/>
    </row>
    <row r="227716" spans="16:16" x14ac:dyDescent="0.3">
      <c r="P227716" s="83"/>
    </row>
    <row r="227717" spans="16:16" x14ac:dyDescent="0.3">
      <c r="P227717" s="83"/>
    </row>
    <row r="227718" spans="16:16" x14ac:dyDescent="0.3">
      <c r="P227718" s="83"/>
    </row>
    <row r="227719" spans="16:16" x14ac:dyDescent="0.3">
      <c r="P227719" s="83"/>
    </row>
    <row r="227720" spans="16:16" x14ac:dyDescent="0.3">
      <c r="P227720" s="83"/>
    </row>
    <row r="227721" spans="16:16" x14ac:dyDescent="0.3">
      <c r="P227721" s="83"/>
    </row>
    <row r="227722" spans="16:16" x14ac:dyDescent="0.3">
      <c r="P227722" s="83"/>
    </row>
    <row r="227723" spans="16:16" x14ac:dyDescent="0.3">
      <c r="P227723" s="83"/>
    </row>
    <row r="227724" spans="16:16" x14ac:dyDescent="0.3">
      <c r="P227724" s="83"/>
    </row>
    <row r="227725" spans="16:16" x14ac:dyDescent="0.3">
      <c r="P227725" s="83"/>
    </row>
    <row r="227726" spans="16:16" x14ac:dyDescent="0.3">
      <c r="P227726" s="83"/>
    </row>
    <row r="227727" spans="16:16" x14ac:dyDescent="0.3">
      <c r="P227727" s="83"/>
    </row>
    <row r="227728" spans="16:16" x14ac:dyDescent="0.3">
      <c r="P227728" s="83"/>
    </row>
    <row r="227729" spans="16:16" x14ac:dyDescent="0.3">
      <c r="P227729" s="83"/>
    </row>
    <row r="227730" spans="16:16" x14ac:dyDescent="0.3">
      <c r="P227730" s="83"/>
    </row>
    <row r="227731" spans="16:16" x14ac:dyDescent="0.3">
      <c r="P227731" s="83"/>
    </row>
    <row r="227732" spans="16:16" x14ac:dyDescent="0.3">
      <c r="P227732" s="83"/>
    </row>
    <row r="227733" spans="16:16" x14ac:dyDescent="0.3">
      <c r="P227733" s="83"/>
    </row>
    <row r="227734" spans="16:16" x14ac:dyDescent="0.3">
      <c r="P227734" s="83"/>
    </row>
    <row r="227735" spans="16:16" x14ac:dyDescent="0.3">
      <c r="P227735" s="83"/>
    </row>
    <row r="227736" spans="16:16" x14ac:dyDescent="0.3">
      <c r="P227736" s="83"/>
    </row>
    <row r="227737" spans="16:16" x14ac:dyDescent="0.3">
      <c r="P227737" s="83"/>
    </row>
    <row r="227738" spans="16:16" x14ac:dyDescent="0.3">
      <c r="P227738" s="83"/>
    </row>
    <row r="227739" spans="16:16" x14ac:dyDescent="0.3">
      <c r="P227739" s="83"/>
    </row>
    <row r="227740" spans="16:16" x14ac:dyDescent="0.3">
      <c r="P227740" s="83"/>
    </row>
    <row r="227741" spans="16:16" x14ac:dyDescent="0.3">
      <c r="P227741" s="83"/>
    </row>
    <row r="227742" spans="16:16" x14ac:dyDescent="0.3">
      <c r="P227742" s="83"/>
    </row>
    <row r="227743" spans="16:16" x14ac:dyDescent="0.3">
      <c r="P227743" s="83"/>
    </row>
    <row r="227744" spans="16:16" x14ac:dyDescent="0.3">
      <c r="P227744" s="83"/>
    </row>
    <row r="227745" spans="16:16" x14ac:dyDescent="0.3">
      <c r="P227745" s="83"/>
    </row>
    <row r="227746" spans="16:16" x14ac:dyDescent="0.3">
      <c r="P227746" s="83"/>
    </row>
    <row r="227747" spans="16:16" x14ac:dyDescent="0.3">
      <c r="P227747" s="83"/>
    </row>
    <row r="227748" spans="16:16" x14ac:dyDescent="0.3">
      <c r="P227748" s="83"/>
    </row>
    <row r="227749" spans="16:16" x14ac:dyDescent="0.3">
      <c r="P227749" s="83"/>
    </row>
    <row r="227750" spans="16:16" x14ac:dyDescent="0.3">
      <c r="P227750" s="83"/>
    </row>
    <row r="227751" spans="16:16" x14ac:dyDescent="0.3">
      <c r="P227751" s="83"/>
    </row>
    <row r="227752" spans="16:16" x14ac:dyDescent="0.3">
      <c r="P227752" s="83"/>
    </row>
    <row r="227753" spans="16:16" x14ac:dyDescent="0.3">
      <c r="P227753" s="83"/>
    </row>
    <row r="227754" spans="16:16" x14ac:dyDescent="0.3">
      <c r="P227754" s="83"/>
    </row>
    <row r="227755" spans="16:16" x14ac:dyDescent="0.3">
      <c r="P227755" s="83"/>
    </row>
    <row r="227756" spans="16:16" x14ac:dyDescent="0.3">
      <c r="P227756" s="83"/>
    </row>
    <row r="227757" spans="16:16" x14ac:dyDescent="0.3">
      <c r="P227757" s="83"/>
    </row>
    <row r="227758" spans="16:16" x14ac:dyDescent="0.3">
      <c r="P227758" s="83"/>
    </row>
    <row r="227759" spans="16:16" x14ac:dyDescent="0.3">
      <c r="P227759" s="83"/>
    </row>
    <row r="227760" spans="16:16" x14ac:dyDescent="0.3">
      <c r="P227760" s="83"/>
    </row>
    <row r="227761" spans="16:16" x14ac:dyDescent="0.3">
      <c r="P227761" s="83"/>
    </row>
    <row r="227762" spans="16:16" x14ac:dyDescent="0.3">
      <c r="P227762" s="83"/>
    </row>
    <row r="227763" spans="16:16" x14ac:dyDescent="0.3">
      <c r="P227763" s="83"/>
    </row>
    <row r="227764" spans="16:16" x14ac:dyDescent="0.3">
      <c r="P227764" s="83"/>
    </row>
    <row r="227765" spans="16:16" x14ac:dyDescent="0.3">
      <c r="P227765" s="83"/>
    </row>
    <row r="227766" spans="16:16" x14ac:dyDescent="0.3">
      <c r="P227766" s="83"/>
    </row>
    <row r="227767" spans="16:16" x14ac:dyDescent="0.3">
      <c r="P227767" s="83"/>
    </row>
    <row r="227768" spans="16:16" x14ac:dyDescent="0.3">
      <c r="P227768" s="83"/>
    </row>
    <row r="227769" spans="16:16" x14ac:dyDescent="0.3">
      <c r="P227769" s="83"/>
    </row>
    <row r="227770" spans="16:16" x14ac:dyDescent="0.3">
      <c r="P227770" s="83"/>
    </row>
    <row r="227771" spans="16:16" x14ac:dyDescent="0.3">
      <c r="P227771" s="83"/>
    </row>
    <row r="227772" spans="16:16" x14ac:dyDescent="0.3">
      <c r="P227772" s="83"/>
    </row>
    <row r="227773" spans="16:16" x14ac:dyDescent="0.3">
      <c r="P227773" s="83"/>
    </row>
    <row r="227774" spans="16:16" x14ac:dyDescent="0.3">
      <c r="P227774" s="83"/>
    </row>
    <row r="227775" spans="16:16" x14ac:dyDescent="0.3">
      <c r="P227775" s="83"/>
    </row>
    <row r="227776" spans="16:16" x14ac:dyDescent="0.3">
      <c r="P227776" s="83"/>
    </row>
    <row r="227777" spans="16:16" x14ac:dyDescent="0.3">
      <c r="P227777" s="83"/>
    </row>
    <row r="227778" spans="16:16" x14ac:dyDescent="0.3">
      <c r="P227778" s="83"/>
    </row>
    <row r="227779" spans="16:16" x14ac:dyDescent="0.3">
      <c r="P227779" s="83"/>
    </row>
    <row r="227780" spans="16:16" x14ac:dyDescent="0.3">
      <c r="P227780" s="83"/>
    </row>
    <row r="227781" spans="16:16" x14ac:dyDescent="0.3">
      <c r="P227781" s="83"/>
    </row>
    <row r="227782" spans="16:16" x14ac:dyDescent="0.3">
      <c r="P227782" s="83"/>
    </row>
    <row r="227783" spans="16:16" x14ac:dyDescent="0.3">
      <c r="P227783" s="83"/>
    </row>
    <row r="227784" spans="16:16" x14ac:dyDescent="0.3">
      <c r="P227784" s="83"/>
    </row>
    <row r="227785" spans="16:16" x14ac:dyDescent="0.3">
      <c r="P227785" s="83"/>
    </row>
    <row r="227786" spans="16:16" x14ac:dyDescent="0.3">
      <c r="P227786" s="83"/>
    </row>
    <row r="227787" spans="16:16" x14ac:dyDescent="0.3">
      <c r="P227787" s="83"/>
    </row>
    <row r="227788" spans="16:16" x14ac:dyDescent="0.3">
      <c r="P227788" s="83"/>
    </row>
    <row r="227789" spans="16:16" x14ac:dyDescent="0.3">
      <c r="P227789" s="83"/>
    </row>
    <row r="227790" spans="16:16" x14ac:dyDescent="0.3">
      <c r="P227790" s="83"/>
    </row>
    <row r="227791" spans="16:16" x14ac:dyDescent="0.3">
      <c r="P227791" s="83"/>
    </row>
    <row r="227792" spans="16:16" x14ac:dyDescent="0.3">
      <c r="P227792" s="83"/>
    </row>
    <row r="227793" spans="16:16" x14ac:dyDescent="0.3">
      <c r="P227793" s="83"/>
    </row>
    <row r="227794" spans="16:16" x14ac:dyDescent="0.3">
      <c r="P227794" s="83"/>
    </row>
    <row r="227795" spans="16:16" x14ac:dyDescent="0.3">
      <c r="P227795" s="83"/>
    </row>
    <row r="227796" spans="16:16" x14ac:dyDescent="0.3">
      <c r="P227796" s="83"/>
    </row>
    <row r="227797" spans="16:16" x14ac:dyDescent="0.3">
      <c r="P227797" s="83"/>
    </row>
    <row r="227798" spans="16:16" x14ac:dyDescent="0.3">
      <c r="P227798" s="83"/>
    </row>
    <row r="227799" spans="16:16" x14ac:dyDescent="0.3">
      <c r="P227799" s="83"/>
    </row>
    <row r="227800" spans="16:16" x14ac:dyDescent="0.3">
      <c r="P227800" s="83"/>
    </row>
    <row r="227801" spans="16:16" x14ac:dyDescent="0.3">
      <c r="P227801" s="83"/>
    </row>
    <row r="227802" spans="16:16" x14ac:dyDescent="0.3">
      <c r="P227802" s="83"/>
    </row>
    <row r="227803" spans="16:16" x14ac:dyDescent="0.3">
      <c r="P227803" s="83"/>
    </row>
    <row r="227804" spans="16:16" x14ac:dyDescent="0.3">
      <c r="P227804" s="83"/>
    </row>
    <row r="227805" spans="16:16" x14ac:dyDescent="0.3">
      <c r="P227805" s="83"/>
    </row>
    <row r="227806" spans="16:16" x14ac:dyDescent="0.3">
      <c r="P227806" s="83"/>
    </row>
    <row r="227807" spans="16:16" x14ac:dyDescent="0.3">
      <c r="P227807" s="83"/>
    </row>
    <row r="227808" spans="16:16" x14ac:dyDescent="0.3">
      <c r="P227808" s="83"/>
    </row>
    <row r="227809" spans="16:16" x14ac:dyDescent="0.3">
      <c r="P227809" s="83"/>
    </row>
    <row r="227810" spans="16:16" x14ac:dyDescent="0.3">
      <c r="P227810" s="83"/>
    </row>
    <row r="227811" spans="16:16" x14ac:dyDescent="0.3">
      <c r="P227811" s="83"/>
    </row>
    <row r="227812" spans="16:16" x14ac:dyDescent="0.3">
      <c r="P227812" s="83"/>
    </row>
    <row r="227813" spans="16:16" x14ac:dyDescent="0.3">
      <c r="P227813" s="83"/>
    </row>
    <row r="227814" spans="16:16" x14ac:dyDescent="0.3">
      <c r="P227814" s="83"/>
    </row>
    <row r="227815" spans="16:16" x14ac:dyDescent="0.3">
      <c r="P227815" s="83"/>
    </row>
    <row r="227816" spans="16:16" x14ac:dyDescent="0.3">
      <c r="P227816" s="83"/>
    </row>
    <row r="227817" spans="16:16" x14ac:dyDescent="0.3">
      <c r="P227817" s="83"/>
    </row>
    <row r="227818" spans="16:16" x14ac:dyDescent="0.3">
      <c r="P227818" s="83"/>
    </row>
    <row r="227819" spans="16:16" x14ac:dyDescent="0.3">
      <c r="P227819" s="83"/>
    </row>
    <row r="227820" spans="16:16" x14ac:dyDescent="0.3">
      <c r="P227820" s="83"/>
    </row>
    <row r="227821" spans="16:16" x14ac:dyDescent="0.3">
      <c r="P227821" s="83"/>
    </row>
    <row r="227822" spans="16:16" x14ac:dyDescent="0.3">
      <c r="P227822" s="83"/>
    </row>
    <row r="227823" spans="16:16" x14ac:dyDescent="0.3">
      <c r="P227823" s="83"/>
    </row>
    <row r="227824" spans="16:16" x14ac:dyDescent="0.3">
      <c r="P227824" s="83"/>
    </row>
    <row r="227825" spans="16:16" x14ac:dyDescent="0.3">
      <c r="P227825" s="83"/>
    </row>
    <row r="227826" spans="16:16" x14ac:dyDescent="0.3">
      <c r="P227826" s="83"/>
    </row>
    <row r="227827" spans="16:16" x14ac:dyDescent="0.3">
      <c r="P227827" s="83"/>
    </row>
    <row r="227828" spans="16:16" x14ac:dyDescent="0.3">
      <c r="P227828" s="83"/>
    </row>
    <row r="227829" spans="16:16" x14ac:dyDescent="0.3">
      <c r="P227829" s="83"/>
    </row>
    <row r="227830" spans="16:16" x14ac:dyDescent="0.3">
      <c r="P227830" s="83"/>
    </row>
    <row r="227831" spans="16:16" x14ac:dyDescent="0.3">
      <c r="P227831" s="83"/>
    </row>
    <row r="227832" spans="16:16" x14ac:dyDescent="0.3">
      <c r="P227832" s="83"/>
    </row>
    <row r="227833" spans="16:16" x14ac:dyDescent="0.3">
      <c r="P227833" s="83"/>
    </row>
    <row r="227834" spans="16:16" x14ac:dyDescent="0.3">
      <c r="P227834" s="83"/>
    </row>
    <row r="227835" spans="16:16" x14ac:dyDescent="0.3">
      <c r="P227835" s="83"/>
    </row>
    <row r="227836" spans="16:16" x14ac:dyDescent="0.3">
      <c r="P227836" s="83"/>
    </row>
    <row r="227837" spans="16:16" x14ac:dyDescent="0.3">
      <c r="P227837" s="83"/>
    </row>
    <row r="227838" spans="16:16" x14ac:dyDescent="0.3">
      <c r="P227838" s="83"/>
    </row>
    <row r="227839" spans="16:16" x14ac:dyDescent="0.3">
      <c r="P227839" s="83"/>
    </row>
    <row r="227840" spans="16:16" x14ac:dyDescent="0.3">
      <c r="P227840" s="83"/>
    </row>
    <row r="227841" spans="16:16" x14ac:dyDescent="0.3">
      <c r="P227841" s="83"/>
    </row>
    <row r="227842" spans="16:16" x14ac:dyDescent="0.3">
      <c r="P227842" s="83"/>
    </row>
    <row r="227843" spans="16:16" x14ac:dyDescent="0.3">
      <c r="P227843" s="83"/>
    </row>
    <row r="227844" spans="16:16" x14ac:dyDescent="0.3">
      <c r="P227844" s="83"/>
    </row>
    <row r="227845" spans="16:16" x14ac:dyDescent="0.3">
      <c r="P227845" s="83"/>
    </row>
    <row r="227846" spans="16:16" x14ac:dyDescent="0.3">
      <c r="P227846" s="83"/>
    </row>
    <row r="227847" spans="16:16" x14ac:dyDescent="0.3">
      <c r="P227847" s="83"/>
    </row>
    <row r="227848" spans="16:16" x14ac:dyDescent="0.3">
      <c r="P227848" s="83"/>
    </row>
    <row r="227849" spans="16:16" x14ac:dyDescent="0.3">
      <c r="P227849" s="83"/>
    </row>
    <row r="227850" spans="16:16" x14ac:dyDescent="0.3">
      <c r="P227850" s="83"/>
    </row>
    <row r="227851" spans="16:16" x14ac:dyDescent="0.3">
      <c r="P227851" s="83"/>
    </row>
    <row r="227852" spans="16:16" x14ac:dyDescent="0.3">
      <c r="P227852" s="83"/>
    </row>
    <row r="227853" spans="16:16" x14ac:dyDescent="0.3">
      <c r="P227853" s="83"/>
    </row>
    <row r="227854" spans="16:16" x14ac:dyDescent="0.3">
      <c r="P227854" s="83"/>
    </row>
    <row r="227855" spans="16:16" x14ac:dyDescent="0.3">
      <c r="P227855" s="83"/>
    </row>
    <row r="227856" spans="16:16" x14ac:dyDescent="0.3">
      <c r="P227856" s="83"/>
    </row>
    <row r="227857" spans="16:16" x14ac:dyDescent="0.3">
      <c r="P227857" s="83"/>
    </row>
    <row r="227858" spans="16:16" x14ac:dyDescent="0.3">
      <c r="P227858" s="83"/>
    </row>
    <row r="227859" spans="16:16" x14ac:dyDescent="0.3">
      <c r="P227859" s="83"/>
    </row>
    <row r="227860" spans="16:16" x14ac:dyDescent="0.3">
      <c r="P227860" s="83"/>
    </row>
    <row r="227861" spans="16:16" x14ac:dyDescent="0.3">
      <c r="P227861" s="83"/>
    </row>
    <row r="227862" spans="16:16" x14ac:dyDescent="0.3">
      <c r="P227862" s="83"/>
    </row>
    <row r="227863" spans="16:16" x14ac:dyDescent="0.3">
      <c r="P227863" s="83"/>
    </row>
    <row r="227864" spans="16:16" x14ac:dyDescent="0.3">
      <c r="P227864" s="83"/>
    </row>
    <row r="227865" spans="16:16" x14ac:dyDescent="0.3">
      <c r="P227865" s="83"/>
    </row>
    <row r="227866" spans="16:16" x14ac:dyDescent="0.3">
      <c r="P227866" s="83"/>
    </row>
    <row r="227867" spans="16:16" x14ac:dyDescent="0.3">
      <c r="P227867" s="83"/>
    </row>
    <row r="227868" spans="16:16" x14ac:dyDescent="0.3">
      <c r="P227868" s="83"/>
    </row>
    <row r="227869" spans="16:16" x14ac:dyDescent="0.3">
      <c r="P227869" s="83"/>
    </row>
    <row r="227870" spans="16:16" x14ac:dyDescent="0.3">
      <c r="P227870" s="83"/>
    </row>
    <row r="227871" spans="16:16" x14ac:dyDescent="0.3">
      <c r="P227871" s="83"/>
    </row>
    <row r="227872" spans="16:16" x14ac:dyDescent="0.3">
      <c r="P227872" s="83"/>
    </row>
    <row r="227873" spans="16:16" x14ac:dyDescent="0.3">
      <c r="P227873" s="83"/>
    </row>
    <row r="227874" spans="16:16" x14ac:dyDescent="0.3">
      <c r="P227874" s="83"/>
    </row>
    <row r="227875" spans="16:16" x14ac:dyDescent="0.3">
      <c r="P227875" s="83"/>
    </row>
    <row r="227876" spans="16:16" x14ac:dyDescent="0.3">
      <c r="P227876" s="83"/>
    </row>
    <row r="227877" spans="16:16" x14ac:dyDescent="0.3">
      <c r="P227877" s="83"/>
    </row>
    <row r="227878" spans="16:16" x14ac:dyDescent="0.3">
      <c r="P227878" s="83"/>
    </row>
    <row r="227879" spans="16:16" x14ac:dyDescent="0.3">
      <c r="P227879" s="83"/>
    </row>
    <row r="227880" spans="16:16" x14ac:dyDescent="0.3">
      <c r="P227880" s="83"/>
    </row>
    <row r="227881" spans="16:16" x14ac:dyDescent="0.3">
      <c r="P227881" s="83"/>
    </row>
    <row r="227882" spans="16:16" x14ac:dyDescent="0.3">
      <c r="P227882" s="83"/>
    </row>
    <row r="227883" spans="16:16" x14ac:dyDescent="0.3">
      <c r="P227883" s="83"/>
    </row>
    <row r="227884" spans="16:16" x14ac:dyDescent="0.3">
      <c r="P227884" s="83"/>
    </row>
    <row r="227885" spans="16:16" x14ac:dyDescent="0.3">
      <c r="P227885" s="83"/>
    </row>
    <row r="227886" spans="16:16" x14ac:dyDescent="0.3">
      <c r="P227886" s="83"/>
    </row>
    <row r="227887" spans="16:16" x14ac:dyDescent="0.3">
      <c r="P227887" s="83"/>
    </row>
    <row r="227888" spans="16:16" x14ac:dyDescent="0.3">
      <c r="P227888" s="83"/>
    </row>
    <row r="227889" spans="16:16" x14ac:dyDescent="0.3">
      <c r="P227889" s="83"/>
    </row>
    <row r="227890" spans="16:16" x14ac:dyDescent="0.3">
      <c r="P227890" s="83"/>
    </row>
    <row r="227891" spans="16:16" x14ac:dyDescent="0.3">
      <c r="P227891" s="83"/>
    </row>
    <row r="227892" spans="16:16" x14ac:dyDescent="0.3">
      <c r="P227892" s="83"/>
    </row>
    <row r="227893" spans="16:16" x14ac:dyDescent="0.3">
      <c r="P227893" s="83"/>
    </row>
    <row r="227894" spans="16:16" x14ac:dyDescent="0.3">
      <c r="P227894" s="83"/>
    </row>
    <row r="227895" spans="16:16" x14ac:dyDescent="0.3">
      <c r="P227895" s="83"/>
    </row>
    <row r="227896" spans="16:16" x14ac:dyDescent="0.3">
      <c r="P227896" s="83"/>
    </row>
    <row r="227897" spans="16:16" x14ac:dyDescent="0.3">
      <c r="P227897" s="83"/>
    </row>
    <row r="227898" spans="16:16" x14ac:dyDescent="0.3">
      <c r="P227898" s="83"/>
    </row>
    <row r="227899" spans="16:16" x14ac:dyDescent="0.3">
      <c r="P227899" s="83"/>
    </row>
    <row r="227900" spans="16:16" x14ac:dyDescent="0.3">
      <c r="P227900" s="83"/>
    </row>
    <row r="227901" spans="16:16" x14ac:dyDescent="0.3">
      <c r="P227901" s="83"/>
    </row>
    <row r="227902" spans="16:16" x14ac:dyDescent="0.3">
      <c r="P227902" s="83"/>
    </row>
    <row r="227903" spans="16:16" x14ac:dyDescent="0.3">
      <c r="P227903" s="83"/>
    </row>
    <row r="227904" spans="16:16" x14ac:dyDescent="0.3">
      <c r="P227904" s="83"/>
    </row>
    <row r="227905" spans="16:16" x14ac:dyDescent="0.3">
      <c r="P227905" s="83"/>
    </row>
    <row r="227906" spans="16:16" x14ac:dyDescent="0.3">
      <c r="P227906" s="83"/>
    </row>
    <row r="227907" spans="16:16" x14ac:dyDescent="0.3">
      <c r="P227907" s="83"/>
    </row>
    <row r="227908" spans="16:16" x14ac:dyDescent="0.3">
      <c r="P227908" s="83"/>
    </row>
    <row r="227909" spans="16:16" x14ac:dyDescent="0.3">
      <c r="P227909" s="83"/>
    </row>
    <row r="227910" spans="16:16" x14ac:dyDescent="0.3">
      <c r="P227910" s="83"/>
    </row>
    <row r="227911" spans="16:16" x14ac:dyDescent="0.3">
      <c r="P227911" s="83"/>
    </row>
    <row r="227912" spans="16:16" x14ac:dyDescent="0.3">
      <c r="P227912" s="83"/>
    </row>
    <row r="227913" spans="16:16" x14ac:dyDescent="0.3">
      <c r="P227913" s="83"/>
    </row>
    <row r="227914" spans="16:16" x14ac:dyDescent="0.3">
      <c r="P227914" s="83"/>
    </row>
    <row r="227915" spans="16:16" x14ac:dyDescent="0.3">
      <c r="P227915" s="83"/>
    </row>
    <row r="227916" spans="16:16" x14ac:dyDescent="0.3">
      <c r="P227916" s="83"/>
    </row>
    <row r="227917" spans="16:16" x14ac:dyDescent="0.3">
      <c r="P227917" s="83"/>
    </row>
    <row r="227918" spans="16:16" x14ac:dyDescent="0.3">
      <c r="P227918" s="83"/>
    </row>
    <row r="227919" spans="16:16" x14ac:dyDescent="0.3">
      <c r="P227919" s="83"/>
    </row>
    <row r="227920" spans="16:16" x14ac:dyDescent="0.3">
      <c r="P227920" s="83"/>
    </row>
    <row r="227921" spans="16:16" x14ac:dyDescent="0.3">
      <c r="P227921" s="83"/>
    </row>
    <row r="227922" spans="16:16" x14ac:dyDescent="0.3">
      <c r="P227922" s="83"/>
    </row>
    <row r="227923" spans="16:16" x14ac:dyDescent="0.3">
      <c r="P227923" s="83"/>
    </row>
    <row r="227924" spans="16:16" x14ac:dyDescent="0.3">
      <c r="P227924" s="83"/>
    </row>
    <row r="227925" spans="16:16" x14ac:dyDescent="0.3">
      <c r="P227925" s="83"/>
    </row>
    <row r="227926" spans="16:16" x14ac:dyDescent="0.3">
      <c r="P227926" s="83"/>
    </row>
    <row r="227927" spans="16:16" x14ac:dyDescent="0.3">
      <c r="P227927" s="83"/>
    </row>
    <row r="227928" spans="16:16" x14ac:dyDescent="0.3">
      <c r="P227928" s="83"/>
    </row>
    <row r="227929" spans="16:16" x14ac:dyDescent="0.3">
      <c r="P227929" s="83"/>
    </row>
    <row r="227930" spans="16:16" x14ac:dyDescent="0.3">
      <c r="P227930" s="83"/>
    </row>
    <row r="227931" spans="16:16" x14ac:dyDescent="0.3">
      <c r="P227931" s="83"/>
    </row>
    <row r="227932" spans="16:16" x14ac:dyDescent="0.3">
      <c r="P227932" s="83"/>
    </row>
    <row r="227933" spans="16:16" x14ac:dyDescent="0.3">
      <c r="P227933" s="83"/>
    </row>
    <row r="227934" spans="16:16" x14ac:dyDescent="0.3">
      <c r="P227934" s="83"/>
    </row>
    <row r="227935" spans="16:16" x14ac:dyDescent="0.3">
      <c r="P227935" s="83"/>
    </row>
    <row r="227936" spans="16:16" x14ac:dyDescent="0.3">
      <c r="P227936" s="83"/>
    </row>
    <row r="227937" spans="16:16" x14ac:dyDescent="0.3">
      <c r="P227937" s="83"/>
    </row>
    <row r="227938" spans="16:16" x14ac:dyDescent="0.3">
      <c r="P227938" s="83"/>
    </row>
    <row r="227939" spans="16:16" x14ac:dyDescent="0.3">
      <c r="P227939" s="83"/>
    </row>
    <row r="227940" spans="16:16" x14ac:dyDescent="0.3">
      <c r="P227940" s="83"/>
    </row>
    <row r="227941" spans="16:16" x14ac:dyDescent="0.3">
      <c r="P227941" s="83"/>
    </row>
    <row r="227942" spans="16:16" x14ac:dyDescent="0.3">
      <c r="P227942" s="83"/>
    </row>
    <row r="227943" spans="16:16" x14ac:dyDescent="0.3">
      <c r="P227943" s="83"/>
    </row>
    <row r="227944" spans="16:16" x14ac:dyDescent="0.3">
      <c r="P227944" s="83"/>
    </row>
    <row r="227945" spans="16:16" x14ac:dyDescent="0.3">
      <c r="P227945" s="83"/>
    </row>
    <row r="227946" spans="16:16" x14ac:dyDescent="0.3">
      <c r="P227946" s="83"/>
    </row>
    <row r="227947" spans="16:16" x14ac:dyDescent="0.3">
      <c r="P227947" s="83"/>
    </row>
    <row r="227948" spans="16:16" x14ac:dyDescent="0.3">
      <c r="P227948" s="83"/>
    </row>
    <row r="227949" spans="16:16" x14ac:dyDescent="0.3">
      <c r="P227949" s="83"/>
    </row>
    <row r="227950" spans="16:16" x14ac:dyDescent="0.3">
      <c r="P227950" s="83"/>
    </row>
    <row r="227951" spans="16:16" x14ac:dyDescent="0.3">
      <c r="P227951" s="83"/>
    </row>
    <row r="227952" spans="16:16" x14ac:dyDescent="0.3">
      <c r="P227952" s="83"/>
    </row>
    <row r="227953" spans="16:16" x14ac:dyDescent="0.3">
      <c r="P227953" s="83"/>
    </row>
    <row r="227954" spans="16:16" x14ac:dyDescent="0.3">
      <c r="P227954" s="83"/>
    </row>
    <row r="227955" spans="16:16" x14ac:dyDescent="0.3">
      <c r="P227955" s="83"/>
    </row>
    <row r="227956" spans="16:16" x14ac:dyDescent="0.3">
      <c r="P227956" s="83"/>
    </row>
    <row r="227957" spans="16:16" x14ac:dyDescent="0.3">
      <c r="P227957" s="83"/>
    </row>
    <row r="227958" spans="16:16" x14ac:dyDescent="0.3">
      <c r="P227958" s="83"/>
    </row>
    <row r="227959" spans="16:16" x14ac:dyDescent="0.3">
      <c r="P227959" s="83"/>
    </row>
    <row r="227960" spans="16:16" x14ac:dyDescent="0.3">
      <c r="P227960" s="83"/>
    </row>
    <row r="227961" spans="16:16" x14ac:dyDescent="0.3">
      <c r="P227961" s="83"/>
    </row>
    <row r="227962" spans="16:16" x14ac:dyDescent="0.3">
      <c r="P227962" s="83"/>
    </row>
    <row r="227963" spans="16:16" x14ac:dyDescent="0.3">
      <c r="P227963" s="83"/>
    </row>
    <row r="227964" spans="16:16" x14ac:dyDescent="0.3">
      <c r="P227964" s="83"/>
    </row>
    <row r="227965" spans="16:16" x14ac:dyDescent="0.3">
      <c r="P227965" s="83"/>
    </row>
    <row r="227966" spans="16:16" x14ac:dyDescent="0.3">
      <c r="P227966" s="83"/>
    </row>
    <row r="227967" spans="16:16" x14ac:dyDescent="0.3">
      <c r="P227967" s="83"/>
    </row>
    <row r="227968" spans="16:16" x14ac:dyDescent="0.3">
      <c r="P227968" s="83"/>
    </row>
    <row r="227969" spans="16:16" x14ac:dyDescent="0.3">
      <c r="P227969" s="83"/>
    </row>
    <row r="227970" spans="16:16" x14ac:dyDescent="0.3">
      <c r="P227970" s="83"/>
    </row>
    <row r="227971" spans="16:16" x14ac:dyDescent="0.3">
      <c r="P227971" s="83"/>
    </row>
    <row r="227972" spans="16:16" x14ac:dyDescent="0.3">
      <c r="P227972" s="83"/>
    </row>
    <row r="227973" spans="16:16" x14ac:dyDescent="0.3">
      <c r="P227973" s="83"/>
    </row>
    <row r="227974" spans="16:16" x14ac:dyDescent="0.3">
      <c r="P227974" s="83"/>
    </row>
    <row r="227975" spans="16:16" x14ac:dyDescent="0.3">
      <c r="P227975" s="83"/>
    </row>
    <row r="227976" spans="16:16" x14ac:dyDescent="0.3">
      <c r="P227976" s="83"/>
    </row>
    <row r="227977" spans="16:16" x14ac:dyDescent="0.3">
      <c r="P227977" s="83"/>
    </row>
    <row r="227978" spans="16:16" x14ac:dyDescent="0.3">
      <c r="P227978" s="83"/>
    </row>
    <row r="227979" spans="16:16" x14ac:dyDescent="0.3">
      <c r="P227979" s="83"/>
    </row>
    <row r="227980" spans="16:16" x14ac:dyDescent="0.3">
      <c r="P227980" s="83"/>
    </row>
    <row r="227981" spans="16:16" x14ac:dyDescent="0.3">
      <c r="P227981" s="83"/>
    </row>
    <row r="227982" spans="16:16" x14ac:dyDescent="0.3">
      <c r="P227982" s="83"/>
    </row>
    <row r="227983" spans="16:16" x14ac:dyDescent="0.3">
      <c r="P227983" s="83"/>
    </row>
    <row r="227984" spans="16:16" x14ac:dyDescent="0.3">
      <c r="P227984" s="83"/>
    </row>
    <row r="227985" spans="16:16" x14ac:dyDescent="0.3">
      <c r="P227985" s="83"/>
    </row>
    <row r="227986" spans="16:16" x14ac:dyDescent="0.3">
      <c r="P227986" s="83"/>
    </row>
    <row r="227987" spans="16:16" x14ac:dyDescent="0.3">
      <c r="P227987" s="83"/>
    </row>
    <row r="227988" spans="16:16" x14ac:dyDescent="0.3">
      <c r="P227988" s="83"/>
    </row>
    <row r="227989" spans="16:16" x14ac:dyDescent="0.3">
      <c r="P227989" s="83"/>
    </row>
    <row r="227990" spans="16:16" x14ac:dyDescent="0.3">
      <c r="P227990" s="83"/>
    </row>
    <row r="227991" spans="16:16" x14ac:dyDescent="0.3">
      <c r="P227991" s="83"/>
    </row>
    <row r="227992" spans="16:16" x14ac:dyDescent="0.3">
      <c r="P227992" s="83"/>
    </row>
    <row r="227993" spans="16:16" x14ac:dyDescent="0.3">
      <c r="P227993" s="83"/>
    </row>
    <row r="227994" spans="16:16" x14ac:dyDescent="0.3">
      <c r="P227994" s="83"/>
    </row>
    <row r="227995" spans="16:16" x14ac:dyDescent="0.3">
      <c r="P227995" s="83"/>
    </row>
    <row r="227996" spans="16:16" x14ac:dyDescent="0.3">
      <c r="P227996" s="83"/>
    </row>
    <row r="227997" spans="16:16" x14ac:dyDescent="0.3">
      <c r="P227997" s="83"/>
    </row>
    <row r="227998" spans="16:16" x14ac:dyDescent="0.3">
      <c r="P227998" s="83"/>
    </row>
    <row r="227999" spans="16:16" x14ac:dyDescent="0.3">
      <c r="P227999" s="83"/>
    </row>
    <row r="228000" spans="16:16" x14ac:dyDescent="0.3">
      <c r="P228000" s="83"/>
    </row>
    <row r="228001" spans="16:16" x14ac:dyDescent="0.3">
      <c r="P228001" s="83"/>
    </row>
    <row r="228002" spans="16:16" x14ac:dyDescent="0.3">
      <c r="P228002" s="83"/>
    </row>
    <row r="228003" spans="16:16" x14ac:dyDescent="0.3">
      <c r="P228003" s="83"/>
    </row>
    <row r="228004" spans="16:16" x14ac:dyDescent="0.3">
      <c r="P228004" s="83"/>
    </row>
    <row r="228005" spans="16:16" x14ac:dyDescent="0.3">
      <c r="P228005" s="83"/>
    </row>
    <row r="228006" spans="16:16" x14ac:dyDescent="0.3">
      <c r="P228006" s="83"/>
    </row>
    <row r="228007" spans="16:16" x14ac:dyDescent="0.3">
      <c r="P228007" s="83"/>
    </row>
    <row r="228008" spans="16:16" x14ac:dyDescent="0.3">
      <c r="P228008" s="83"/>
    </row>
    <row r="228009" spans="16:16" x14ac:dyDescent="0.3">
      <c r="P228009" s="83"/>
    </row>
    <row r="228010" spans="16:16" x14ac:dyDescent="0.3">
      <c r="P228010" s="83"/>
    </row>
    <row r="228011" spans="16:16" x14ac:dyDescent="0.3">
      <c r="P228011" s="83"/>
    </row>
    <row r="228012" spans="16:16" x14ac:dyDescent="0.3">
      <c r="P228012" s="83"/>
    </row>
    <row r="228013" spans="16:16" x14ac:dyDescent="0.3">
      <c r="P228013" s="83"/>
    </row>
    <row r="228014" spans="16:16" x14ac:dyDescent="0.3">
      <c r="P228014" s="83"/>
    </row>
    <row r="228015" spans="16:16" x14ac:dyDescent="0.3">
      <c r="P228015" s="83"/>
    </row>
    <row r="228016" spans="16:16" x14ac:dyDescent="0.3">
      <c r="P228016" s="83"/>
    </row>
    <row r="228017" spans="16:16" x14ac:dyDescent="0.3">
      <c r="P228017" s="83"/>
    </row>
    <row r="228018" spans="16:16" x14ac:dyDescent="0.3">
      <c r="P228018" s="83"/>
    </row>
    <row r="228019" spans="16:16" x14ac:dyDescent="0.3">
      <c r="P228019" s="83"/>
    </row>
    <row r="228020" spans="16:16" x14ac:dyDescent="0.3">
      <c r="P228020" s="83"/>
    </row>
    <row r="228021" spans="16:16" x14ac:dyDescent="0.3">
      <c r="P228021" s="83"/>
    </row>
    <row r="228022" spans="16:16" x14ac:dyDescent="0.3">
      <c r="P228022" s="83"/>
    </row>
    <row r="228023" spans="16:16" x14ac:dyDescent="0.3">
      <c r="P228023" s="83"/>
    </row>
    <row r="228024" spans="16:16" x14ac:dyDescent="0.3">
      <c r="P228024" s="83"/>
    </row>
    <row r="228025" spans="16:16" x14ac:dyDescent="0.3">
      <c r="P228025" s="83"/>
    </row>
    <row r="228026" spans="16:16" x14ac:dyDescent="0.3">
      <c r="P228026" s="83"/>
    </row>
    <row r="228027" spans="16:16" x14ac:dyDescent="0.3">
      <c r="P228027" s="83"/>
    </row>
    <row r="228028" spans="16:16" x14ac:dyDescent="0.3">
      <c r="P228028" s="83"/>
    </row>
    <row r="228029" spans="16:16" x14ac:dyDescent="0.3">
      <c r="P228029" s="83"/>
    </row>
    <row r="228030" spans="16:16" x14ac:dyDescent="0.3">
      <c r="P228030" s="83"/>
    </row>
    <row r="228031" spans="16:16" x14ac:dyDescent="0.3">
      <c r="P228031" s="83"/>
    </row>
    <row r="228032" spans="16:16" x14ac:dyDescent="0.3">
      <c r="P228032" s="83"/>
    </row>
    <row r="228033" spans="16:16" x14ac:dyDescent="0.3">
      <c r="P228033" s="83"/>
    </row>
    <row r="228034" spans="16:16" x14ac:dyDescent="0.3">
      <c r="P228034" s="83"/>
    </row>
    <row r="228035" spans="16:16" x14ac:dyDescent="0.3">
      <c r="P228035" s="83"/>
    </row>
    <row r="228036" spans="16:16" x14ac:dyDescent="0.3">
      <c r="P228036" s="83"/>
    </row>
    <row r="228037" spans="16:16" x14ac:dyDescent="0.3">
      <c r="P228037" s="83"/>
    </row>
    <row r="228038" spans="16:16" x14ac:dyDescent="0.3">
      <c r="P228038" s="83"/>
    </row>
    <row r="228039" spans="16:16" x14ac:dyDescent="0.3">
      <c r="P228039" s="83"/>
    </row>
    <row r="228040" spans="16:16" x14ac:dyDescent="0.3">
      <c r="P228040" s="83"/>
    </row>
    <row r="228041" spans="16:16" x14ac:dyDescent="0.3">
      <c r="P228041" s="83"/>
    </row>
    <row r="228042" spans="16:16" x14ac:dyDescent="0.3">
      <c r="P228042" s="83"/>
    </row>
    <row r="228043" spans="16:16" x14ac:dyDescent="0.3">
      <c r="P228043" s="83"/>
    </row>
    <row r="228044" spans="16:16" x14ac:dyDescent="0.3">
      <c r="P228044" s="83"/>
    </row>
    <row r="228045" spans="16:16" x14ac:dyDescent="0.3">
      <c r="P228045" s="83"/>
    </row>
    <row r="228046" spans="16:16" x14ac:dyDescent="0.3">
      <c r="P228046" s="83"/>
    </row>
    <row r="228047" spans="16:16" x14ac:dyDescent="0.3">
      <c r="P228047" s="83"/>
    </row>
    <row r="228048" spans="16:16" x14ac:dyDescent="0.3">
      <c r="P228048" s="83"/>
    </row>
    <row r="228049" spans="16:16" x14ac:dyDescent="0.3">
      <c r="P228049" s="83"/>
    </row>
    <row r="228050" spans="16:16" x14ac:dyDescent="0.3">
      <c r="P228050" s="83"/>
    </row>
    <row r="228051" spans="16:16" x14ac:dyDescent="0.3">
      <c r="P228051" s="83"/>
    </row>
    <row r="228052" spans="16:16" x14ac:dyDescent="0.3">
      <c r="P228052" s="83"/>
    </row>
    <row r="228053" spans="16:16" x14ac:dyDescent="0.3">
      <c r="P228053" s="83"/>
    </row>
    <row r="228054" spans="16:16" x14ac:dyDescent="0.3">
      <c r="P228054" s="83"/>
    </row>
    <row r="228055" spans="16:16" x14ac:dyDescent="0.3">
      <c r="P228055" s="83"/>
    </row>
    <row r="228056" spans="16:16" x14ac:dyDescent="0.3">
      <c r="P228056" s="83"/>
    </row>
    <row r="228057" spans="16:16" x14ac:dyDescent="0.3">
      <c r="P228057" s="83"/>
    </row>
    <row r="228058" spans="16:16" x14ac:dyDescent="0.3">
      <c r="P228058" s="83"/>
    </row>
    <row r="228059" spans="16:16" x14ac:dyDescent="0.3">
      <c r="P228059" s="83"/>
    </row>
    <row r="228060" spans="16:16" x14ac:dyDescent="0.3">
      <c r="P228060" s="83"/>
    </row>
    <row r="228061" spans="16:16" x14ac:dyDescent="0.3">
      <c r="P228061" s="83"/>
    </row>
    <row r="228062" spans="16:16" x14ac:dyDescent="0.3">
      <c r="P228062" s="83"/>
    </row>
    <row r="228063" spans="16:16" x14ac:dyDescent="0.3">
      <c r="P228063" s="83"/>
    </row>
    <row r="228064" spans="16:16" x14ac:dyDescent="0.3">
      <c r="P228064" s="83"/>
    </row>
    <row r="228065" spans="16:16" x14ac:dyDescent="0.3">
      <c r="P228065" s="83"/>
    </row>
    <row r="228066" spans="16:16" x14ac:dyDescent="0.3">
      <c r="P228066" s="83"/>
    </row>
    <row r="228067" spans="16:16" x14ac:dyDescent="0.3">
      <c r="P228067" s="83"/>
    </row>
    <row r="228068" spans="16:16" x14ac:dyDescent="0.3">
      <c r="P228068" s="83"/>
    </row>
    <row r="228069" spans="16:16" x14ac:dyDescent="0.3">
      <c r="P228069" s="83"/>
    </row>
    <row r="228070" spans="16:16" x14ac:dyDescent="0.3">
      <c r="P228070" s="83"/>
    </row>
    <row r="228071" spans="16:16" x14ac:dyDescent="0.3">
      <c r="P228071" s="83"/>
    </row>
    <row r="228072" spans="16:16" x14ac:dyDescent="0.3">
      <c r="P228072" s="83"/>
    </row>
    <row r="228073" spans="16:16" x14ac:dyDescent="0.3">
      <c r="P228073" s="83"/>
    </row>
    <row r="228074" spans="16:16" x14ac:dyDescent="0.3">
      <c r="P228074" s="83"/>
    </row>
    <row r="228075" spans="16:16" x14ac:dyDescent="0.3">
      <c r="P228075" s="83"/>
    </row>
    <row r="228076" spans="16:16" x14ac:dyDescent="0.3">
      <c r="P228076" s="83"/>
    </row>
    <row r="228077" spans="16:16" x14ac:dyDescent="0.3">
      <c r="P228077" s="83"/>
    </row>
    <row r="228078" spans="16:16" x14ac:dyDescent="0.3">
      <c r="P228078" s="83"/>
    </row>
    <row r="228079" spans="16:16" x14ac:dyDescent="0.3">
      <c r="P228079" s="83"/>
    </row>
    <row r="228080" spans="16:16" x14ac:dyDescent="0.3">
      <c r="P228080" s="83"/>
    </row>
    <row r="228081" spans="16:16" x14ac:dyDescent="0.3">
      <c r="P228081" s="83"/>
    </row>
    <row r="228082" spans="16:16" x14ac:dyDescent="0.3">
      <c r="P228082" s="83"/>
    </row>
    <row r="228083" spans="16:16" x14ac:dyDescent="0.3">
      <c r="P228083" s="83"/>
    </row>
    <row r="228084" spans="16:16" x14ac:dyDescent="0.3">
      <c r="P228084" s="83"/>
    </row>
    <row r="228085" spans="16:16" x14ac:dyDescent="0.3">
      <c r="P228085" s="83"/>
    </row>
    <row r="228086" spans="16:16" x14ac:dyDescent="0.3">
      <c r="P228086" s="83"/>
    </row>
    <row r="228087" spans="16:16" x14ac:dyDescent="0.3">
      <c r="P228087" s="83"/>
    </row>
    <row r="228088" spans="16:16" x14ac:dyDescent="0.3">
      <c r="P228088" s="83"/>
    </row>
    <row r="228089" spans="16:16" x14ac:dyDescent="0.3">
      <c r="P228089" s="83"/>
    </row>
    <row r="228090" spans="16:16" x14ac:dyDescent="0.3">
      <c r="P228090" s="83"/>
    </row>
    <row r="228091" spans="16:16" x14ac:dyDescent="0.3">
      <c r="P228091" s="83"/>
    </row>
    <row r="228092" spans="16:16" x14ac:dyDescent="0.3">
      <c r="P228092" s="83"/>
    </row>
    <row r="228093" spans="16:16" x14ac:dyDescent="0.3">
      <c r="P228093" s="83"/>
    </row>
    <row r="228094" spans="16:16" x14ac:dyDescent="0.3">
      <c r="P228094" s="83"/>
    </row>
    <row r="228095" spans="16:16" x14ac:dyDescent="0.3">
      <c r="P228095" s="83"/>
    </row>
    <row r="228096" spans="16:16" x14ac:dyDescent="0.3">
      <c r="P228096" s="83"/>
    </row>
    <row r="228097" spans="16:16" x14ac:dyDescent="0.3">
      <c r="P228097" s="83"/>
    </row>
    <row r="228098" spans="16:16" x14ac:dyDescent="0.3">
      <c r="P228098" s="83"/>
    </row>
    <row r="228099" spans="16:16" x14ac:dyDescent="0.3">
      <c r="P228099" s="83"/>
    </row>
    <row r="228100" spans="16:16" x14ac:dyDescent="0.3">
      <c r="P228100" s="83"/>
    </row>
    <row r="228101" spans="16:16" x14ac:dyDescent="0.3">
      <c r="P228101" s="83"/>
    </row>
    <row r="228102" spans="16:16" x14ac:dyDescent="0.3">
      <c r="P228102" s="83"/>
    </row>
    <row r="228103" spans="16:16" x14ac:dyDescent="0.3">
      <c r="P228103" s="83"/>
    </row>
    <row r="228104" spans="16:16" x14ac:dyDescent="0.3">
      <c r="P228104" s="83"/>
    </row>
    <row r="228105" spans="16:16" x14ac:dyDescent="0.3">
      <c r="P228105" s="83"/>
    </row>
    <row r="228106" spans="16:16" x14ac:dyDescent="0.3">
      <c r="P228106" s="83"/>
    </row>
    <row r="228107" spans="16:16" x14ac:dyDescent="0.3">
      <c r="P228107" s="83"/>
    </row>
    <row r="228108" spans="16:16" x14ac:dyDescent="0.3">
      <c r="P228108" s="83"/>
    </row>
    <row r="228109" spans="16:16" x14ac:dyDescent="0.3">
      <c r="P228109" s="83"/>
    </row>
    <row r="228110" spans="16:16" x14ac:dyDescent="0.3">
      <c r="P228110" s="83"/>
    </row>
    <row r="228111" spans="16:16" x14ac:dyDescent="0.3">
      <c r="P228111" s="83"/>
    </row>
    <row r="228112" spans="16:16" x14ac:dyDescent="0.3">
      <c r="P228112" s="83"/>
    </row>
    <row r="228113" spans="16:16" x14ac:dyDescent="0.3">
      <c r="P228113" s="83"/>
    </row>
    <row r="228114" spans="16:16" x14ac:dyDescent="0.3">
      <c r="P228114" s="83"/>
    </row>
    <row r="228115" spans="16:16" x14ac:dyDescent="0.3">
      <c r="P228115" s="83"/>
    </row>
    <row r="228116" spans="16:16" x14ac:dyDescent="0.3">
      <c r="P228116" s="83"/>
    </row>
    <row r="228117" spans="16:16" x14ac:dyDescent="0.3">
      <c r="P228117" s="83"/>
    </row>
    <row r="228118" spans="16:16" x14ac:dyDescent="0.3">
      <c r="P228118" s="83"/>
    </row>
    <row r="228119" spans="16:16" x14ac:dyDescent="0.3">
      <c r="P228119" s="83"/>
    </row>
    <row r="228120" spans="16:16" x14ac:dyDescent="0.3">
      <c r="P228120" s="83"/>
    </row>
    <row r="228121" spans="16:16" x14ac:dyDescent="0.3">
      <c r="P228121" s="83"/>
    </row>
    <row r="228122" spans="16:16" x14ac:dyDescent="0.3">
      <c r="P228122" s="83"/>
    </row>
    <row r="228123" spans="16:16" x14ac:dyDescent="0.3">
      <c r="P228123" s="83"/>
    </row>
    <row r="228124" spans="16:16" x14ac:dyDescent="0.3">
      <c r="P228124" s="83"/>
    </row>
    <row r="228125" spans="16:16" x14ac:dyDescent="0.3">
      <c r="P228125" s="83"/>
    </row>
    <row r="228126" spans="16:16" x14ac:dyDescent="0.3">
      <c r="P228126" s="83"/>
    </row>
    <row r="228127" spans="16:16" x14ac:dyDescent="0.3">
      <c r="P228127" s="83"/>
    </row>
    <row r="228128" spans="16:16" x14ac:dyDescent="0.3">
      <c r="P228128" s="83"/>
    </row>
    <row r="228129" spans="16:16" x14ac:dyDescent="0.3">
      <c r="P228129" s="83"/>
    </row>
    <row r="228130" spans="16:16" x14ac:dyDescent="0.3">
      <c r="P228130" s="83"/>
    </row>
    <row r="228131" spans="16:16" x14ac:dyDescent="0.3">
      <c r="P228131" s="83"/>
    </row>
    <row r="228132" spans="16:16" x14ac:dyDescent="0.3">
      <c r="P228132" s="83"/>
    </row>
    <row r="228133" spans="16:16" x14ac:dyDescent="0.3">
      <c r="P228133" s="83"/>
    </row>
    <row r="228134" spans="16:16" x14ac:dyDescent="0.3">
      <c r="P228134" s="83"/>
    </row>
    <row r="228135" spans="16:16" x14ac:dyDescent="0.3">
      <c r="P228135" s="83"/>
    </row>
    <row r="228136" spans="16:16" x14ac:dyDescent="0.3">
      <c r="P228136" s="83"/>
    </row>
    <row r="228137" spans="16:16" x14ac:dyDescent="0.3">
      <c r="P228137" s="83"/>
    </row>
    <row r="228138" spans="16:16" x14ac:dyDescent="0.3">
      <c r="P228138" s="83"/>
    </row>
    <row r="228139" spans="16:16" x14ac:dyDescent="0.3">
      <c r="P228139" s="83"/>
    </row>
    <row r="228140" spans="16:16" x14ac:dyDescent="0.3">
      <c r="P228140" s="83"/>
    </row>
    <row r="228141" spans="16:16" x14ac:dyDescent="0.3">
      <c r="P228141" s="83"/>
    </row>
    <row r="228142" spans="16:16" x14ac:dyDescent="0.3">
      <c r="P228142" s="83"/>
    </row>
    <row r="228143" spans="16:16" x14ac:dyDescent="0.3">
      <c r="P228143" s="83"/>
    </row>
    <row r="228144" spans="16:16" x14ac:dyDescent="0.3">
      <c r="P228144" s="83"/>
    </row>
    <row r="228145" spans="16:16" x14ac:dyDescent="0.3">
      <c r="P228145" s="83"/>
    </row>
    <row r="228146" spans="16:16" x14ac:dyDescent="0.3">
      <c r="P228146" s="83"/>
    </row>
    <row r="228147" spans="16:16" x14ac:dyDescent="0.3">
      <c r="P228147" s="83"/>
    </row>
    <row r="228148" spans="16:16" x14ac:dyDescent="0.3">
      <c r="P228148" s="83"/>
    </row>
    <row r="228149" spans="16:16" x14ac:dyDescent="0.3">
      <c r="P228149" s="83"/>
    </row>
    <row r="228150" spans="16:16" x14ac:dyDescent="0.3">
      <c r="P228150" s="83"/>
    </row>
    <row r="228151" spans="16:16" x14ac:dyDescent="0.3">
      <c r="P228151" s="83"/>
    </row>
    <row r="228152" spans="16:16" x14ac:dyDescent="0.3">
      <c r="P228152" s="83"/>
    </row>
    <row r="228153" spans="16:16" x14ac:dyDescent="0.3">
      <c r="P228153" s="83"/>
    </row>
    <row r="228154" spans="16:16" x14ac:dyDescent="0.3">
      <c r="P228154" s="83"/>
    </row>
    <row r="228155" spans="16:16" x14ac:dyDescent="0.3">
      <c r="P228155" s="83"/>
    </row>
    <row r="228156" spans="16:16" x14ac:dyDescent="0.3">
      <c r="P228156" s="83"/>
    </row>
    <row r="228157" spans="16:16" x14ac:dyDescent="0.3">
      <c r="P228157" s="83"/>
    </row>
    <row r="228158" spans="16:16" x14ac:dyDescent="0.3">
      <c r="P228158" s="83"/>
    </row>
    <row r="228159" spans="16:16" x14ac:dyDescent="0.3">
      <c r="P228159" s="83"/>
    </row>
    <row r="228160" spans="16:16" x14ac:dyDescent="0.3">
      <c r="P228160" s="83"/>
    </row>
    <row r="228161" spans="16:16" x14ac:dyDescent="0.3">
      <c r="P228161" s="83"/>
    </row>
    <row r="228162" spans="16:16" x14ac:dyDescent="0.3">
      <c r="P228162" s="83"/>
    </row>
    <row r="228163" spans="16:16" x14ac:dyDescent="0.3">
      <c r="P228163" s="83"/>
    </row>
    <row r="228164" spans="16:16" x14ac:dyDescent="0.3">
      <c r="P228164" s="83"/>
    </row>
    <row r="228165" spans="16:16" x14ac:dyDescent="0.3">
      <c r="P228165" s="83"/>
    </row>
    <row r="228166" spans="16:16" x14ac:dyDescent="0.3">
      <c r="P228166" s="83"/>
    </row>
    <row r="228167" spans="16:16" x14ac:dyDescent="0.3">
      <c r="P228167" s="83"/>
    </row>
    <row r="228168" spans="16:16" x14ac:dyDescent="0.3">
      <c r="P228168" s="83"/>
    </row>
    <row r="228169" spans="16:16" x14ac:dyDescent="0.3">
      <c r="P228169" s="83"/>
    </row>
    <row r="228170" spans="16:16" x14ac:dyDescent="0.3">
      <c r="P228170" s="83"/>
    </row>
    <row r="228171" spans="16:16" x14ac:dyDescent="0.3">
      <c r="P228171" s="83"/>
    </row>
    <row r="228172" spans="16:16" x14ac:dyDescent="0.3">
      <c r="P228172" s="83"/>
    </row>
    <row r="228173" spans="16:16" x14ac:dyDescent="0.3">
      <c r="P228173" s="83"/>
    </row>
    <row r="228174" spans="16:16" x14ac:dyDescent="0.3">
      <c r="P228174" s="83"/>
    </row>
    <row r="228175" spans="16:16" x14ac:dyDescent="0.3">
      <c r="P228175" s="83"/>
    </row>
    <row r="228176" spans="16:16" x14ac:dyDescent="0.3">
      <c r="P228176" s="83"/>
    </row>
    <row r="228177" spans="16:16" x14ac:dyDescent="0.3">
      <c r="P228177" s="83"/>
    </row>
    <row r="228178" spans="16:16" x14ac:dyDescent="0.3">
      <c r="P228178" s="83"/>
    </row>
    <row r="228179" spans="16:16" x14ac:dyDescent="0.3">
      <c r="P228179" s="83"/>
    </row>
    <row r="228180" spans="16:16" x14ac:dyDescent="0.3">
      <c r="P228180" s="83"/>
    </row>
    <row r="228181" spans="16:16" x14ac:dyDescent="0.3">
      <c r="P228181" s="83"/>
    </row>
    <row r="228182" spans="16:16" x14ac:dyDescent="0.3">
      <c r="P228182" s="83"/>
    </row>
    <row r="228183" spans="16:16" x14ac:dyDescent="0.3">
      <c r="P228183" s="83"/>
    </row>
    <row r="228184" spans="16:16" x14ac:dyDescent="0.3">
      <c r="P228184" s="83"/>
    </row>
    <row r="228185" spans="16:16" x14ac:dyDescent="0.3">
      <c r="P228185" s="83"/>
    </row>
    <row r="228186" spans="16:16" x14ac:dyDescent="0.3">
      <c r="P228186" s="83"/>
    </row>
    <row r="228187" spans="16:16" x14ac:dyDescent="0.3">
      <c r="P228187" s="83"/>
    </row>
    <row r="228188" spans="16:16" x14ac:dyDescent="0.3">
      <c r="P228188" s="83"/>
    </row>
    <row r="228189" spans="16:16" x14ac:dyDescent="0.3">
      <c r="P228189" s="83"/>
    </row>
    <row r="228190" spans="16:16" x14ac:dyDescent="0.3">
      <c r="P228190" s="83"/>
    </row>
    <row r="228191" spans="16:16" x14ac:dyDescent="0.3">
      <c r="P228191" s="83"/>
    </row>
    <row r="228192" spans="16:16" x14ac:dyDescent="0.3">
      <c r="P228192" s="83"/>
    </row>
    <row r="228193" spans="16:16" x14ac:dyDescent="0.3">
      <c r="P228193" s="83"/>
    </row>
    <row r="228194" spans="16:16" x14ac:dyDescent="0.3">
      <c r="P228194" s="83"/>
    </row>
    <row r="228195" spans="16:16" x14ac:dyDescent="0.3">
      <c r="P228195" s="83"/>
    </row>
    <row r="228196" spans="16:16" x14ac:dyDescent="0.3">
      <c r="P228196" s="83"/>
    </row>
    <row r="228197" spans="16:16" x14ac:dyDescent="0.3">
      <c r="P228197" s="83"/>
    </row>
    <row r="228198" spans="16:16" x14ac:dyDescent="0.3">
      <c r="P228198" s="83"/>
    </row>
    <row r="228199" spans="16:16" x14ac:dyDescent="0.3">
      <c r="P228199" s="83"/>
    </row>
    <row r="228200" spans="16:16" x14ac:dyDescent="0.3">
      <c r="P228200" s="83"/>
    </row>
    <row r="228201" spans="16:16" x14ac:dyDescent="0.3">
      <c r="P228201" s="83"/>
    </row>
    <row r="228202" spans="16:16" x14ac:dyDescent="0.3">
      <c r="P228202" s="83"/>
    </row>
    <row r="228203" spans="16:16" x14ac:dyDescent="0.3">
      <c r="P228203" s="83"/>
    </row>
    <row r="228204" spans="16:16" x14ac:dyDescent="0.3">
      <c r="P228204" s="83"/>
    </row>
    <row r="228205" spans="16:16" x14ac:dyDescent="0.3">
      <c r="P228205" s="83"/>
    </row>
    <row r="228206" spans="16:16" x14ac:dyDescent="0.3">
      <c r="P228206" s="83"/>
    </row>
    <row r="228207" spans="16:16" x14ac:dyDescent="0.3">
      <c r="P228207" s="83"/>
    </row>
    <row r="228208" spans="16:16" x14ac:dyDescent="0.3">
      <c r="P228208" s="83"/>
    </row>
    <row r="228209" spans="16:16" x14ac:dyDescent="0.3">
      <c r="P228209" s="83"/>
    </row>
    <row r="228210" spans="16:16" x14ac:dyDescent="0.3">
      <c r="P228210" s="83"/>
    </row>
    <row r="228211" spans="16:16" x14ac:dyDescent="0.3">
      <c r="P228211" s="83"/>
    </row>
    <row r="228212" spans="16:16" x14ac:dyDescent="0.3">
      <c r="P228212" s="83"/>
    </row>
    <row r="228213" spans="16:16" x14ac:dyDescent="0.3">
      <c r="P228213" s="83"/>
    </row>
    <row r="228214" spans="16:16" x14ac:dyDescent="0.3">
      <c r="P228214" s="83"/>
    </row>
    <row r="228215" spans="16:16" x14ac:dyDescent="0.3">
      <c r="P228215" s="83"/>
    </row>
    <row r="228216" spans="16:16" x14ac:dyDescent="0.3">
      <c r="P228216" s="83"/>
    </row>
    <row r="228217" spans="16:16" x14ac:dyDescent="0.3">
      <c r="P228217" s="83"/>
    </row>
    <row r="228218" spans="16:16" x14ac:dyDescent="0.3">
      <c r="P228218" s="83"/>
    </row>
    <row r="228219" spans="16:16" x14ac:dyDescent="0.3">
      <c r="P228219" s="83"/>
    </row>
    <row r="228220" spans="16:16" x14ac:dyDescent="0.3">
      <c r="P228220" s="83"/>
    </row>
    <row r="228221" spans="16:16" x14ac:dyDescent="0.3">
      <c r="P228221" s="83"/>
    </row>
    <row r="228222" spans="16:16" x14ac:dyDescent="0.3">
      <c r="P228222" s="83"/>
    </row>
    <row r="228223" spans="16:16" x14ac:dyDescent="0.3">
      <c r="P228223" s="83"/>
    </row>
    <row r="228224" spans="16:16" x14ac:dyDescent="0.3">
      <c r="P228224" s="83"/>
    </row>
    <row r="228225" spans="16:16" x14ac:dyDescent="0.3">
      <c r="P228225" s="83"/>
    </row>
    <row r="228226" spans="16:16" x14ac:dyDescent="0.3">
      <c r="P228226" s="83"/>
    </row>
    <row r="228227" spans="16:16" x14ac:dyDescent="0.3">
      <c r="P228227" s="83"/>
    </row>
    <row r="228228" spans="16:16" x14ac:dyDescent="0.3">
      <c r="P228228" s="83"/>
    </row>
    <row r="228229" spans="16:16" x14ac:dyDescent="0.3">
      <c r="P228229" s="83"/>
    </row>
    <row r="228230" spans="16:16" x14ac:dyDescent="0.3">
      <c r="P228230" s="83"/>
    </row>
    <row r="228231" spans="16:16" x14ac:dyDescent="0.3">
      <c r="P228231" s="83"/>
    </row>
    <row r="228232" spans="16:16" x14ac:dyDescent="0.3">
      <c r="P228232" s="83"/>
    </row>
    <row r="228233" spans="16:16" x14ac:dyDescent="0.3">
      <c r="P228233" s="83"/>
    </row>
    <row r="228234" spans="16:16" x14ac:dyDescent="0.3">
      <c r="P228234" s="83"/>
    </row>
    <row r="228235" spans="16:16" x14ac:dyDescent="0.3">
      <c r="P228235" s="83"/>
    </row>
    <row r="228236" spans="16:16" x14ac:dyDescent="0.3">
      <c r="P228236" s="83"/>
    </row>
    <row r="228237" spans="16:16" x14ac:dyDescent="0.3">
      <c r="P228237" s="83"/>
    </row>
    <row r="228238" spans="16:16" x14ac:dyDescent="0.3">
      <c r="P228238" s="83"/>
    </row>
    <row r="228239" spans="16:16" x14ac:dyDescent="0.3">
      <c r="P228239" s="83"/>
    </row>
    <row r="228240" spans="16:16" x14ac:dyDescent="0.3">
      <c r="P228240" s="83"/>
    </row>
    <row r="228241" spans="16:16" x14ac:dyDescent="0.3">
      <c r="P228241" s="83"/>
    </row>
    <row r="228242" spans="16:16" x14ac:dyDescent="0.3">
      <c r="P228242" s="83"/>
    </row>
    <row r="228243" spans="16:16" x14ac:dyDescent="0.3">
      <c r="P228243" s="83"/>
    </row>
    <row r="228244" spans="16:16" x14ac:dyDescent="0.3">
      <c r="P228244" s="83"/>
    </row>
    <row r="228245" spans="16:16" x14ac:dyDescent="0.3">
      <c r="P228245" s="83"/>
    </row>
    <row r="228246" spans="16:16" x14ac:dyDescent="0.3">
      <c r="P228246" s="83"/>
    </row>
    <row r="228247" spans="16:16" x14ac:dyDescent="0.3">
      <c r="P228247" s="83"/>
    </row>
    <row r="228248" spans="16:16" x14ac:dyDescent="0.3">
      <c r="P228248" s="83"/>
    </row>
    <row r="228249" spans="16:16" x14ac:dyDescent="0.3">
      <c r="P228249" s="83"/>
    </row>
    <row r="228250" spans="16:16" x14ac:dyDescent="0.3">
      <c r="P228250" s="83"/>
    </row>
    <row r="228251" spans="16:16" x14ac:dyDescent="0.3">
      <c r="P228251" s="83"/>
    </row>
    <row r="228252" spans="16:16" x14ac:dyDescent="0.3">
      <c r="P228252" s="83"/>
    </row>
    <row r="228253" spans="16:16" x14ac:dyDescent="0.3">
      <c r="P228253" s="83"/>
    </row>
    <row r="228254" spans="16:16" x14ac:dyDescent="0.3">
      <c r="P228254" s="83"/>
    </row>
    <row r="228255" spans="16:16" x14ac:dyDescent="0.3">
      <c r="P228255" s="83"/>
    </row>
    <row r="228256" spans="16:16" x14ac:dyDescent="0.3">
      <c r="P228256" s="83"/>
    </row>
    <row r="228257" spans="16:16" x14ac:dyDescent="0.3">
      <c r="P228257" s="83"/>
    </row>
    <row r="228258" spans="16:16" x14ac:dyDescent="0.3">
      <c r="P228258" s="83"/>
    </row>
    <row r="228259" spans="16:16" x14ac:dyDescent="0.3">
      <c r="P228259" s="83"/>
    </row>
    <row r="228260" spans="16:16" x14ac:dyDescent="0.3">
      <c r="P228260" s="83"/>
    </row>
    <row r="228261" spans="16:16" x14ac:dyDescent="0.3">
      <c r="P228261" s="83"/>
    </row>
    <row r="228262" spans="16:16" x14ac:dyDescent="0.3">
      <c r="P228262" s="83"/>
    </row>
    <row r="228263" spans="16:16" x14ac:dyDescent="0.3">
      <c r="P228263" s="83"/>
    </row>
    <row r="228264" spans="16:16" x14ac:dyDescent="0.3">
      <c r="P228264" s="83"/>
    </row>
    <row r="228265" spans="16:16" x14ac:dyDescent="0.3">
      <c r="P228265" s="83"/>
    </row>
    <row r="228266" spans="16:16" x14ac:dyDescent="0.3">
      <c r="P228266" s="83"/>
    </row>
    <row r="228267" spans="16:16" x14ac:dyDescent="0.3">
      <c r="P228267" s="83"/>
    </row>
    <row r="228268" spans="16:16" x14ac:dyDescent="0.3">
      <c r="P228268" s="83"/>
    </row>
    <row r="228269" spans="16:16" x14ac:dyDescent="0.3">
      <c r="P228269" s="83"/>
    </row>
    <row r="228270" spans="16:16" x14ac:dyDescent="0.3">
      <c r="P228270" s="83"/>
    </row>
    <row r="228271" spans="16:16" x14ac:dyDescent="0.3">
      <c r="P228271" s="83"/>
    </row>
    <row r="228272" spans="16:16" x14ac:dyDescent="0.3">
      <c r="P228272" s="83"/>
    </row>
    <row r="228273" spans="16:16" x14ac:dyDescent="0.3">
      <c r="P228273" s="83"/>
    </row>
    <row r="228274" spans="16:16" x14ac:dyDescent="0.3">
      <c r="P228274" s="83"/>
    </row>
    <row r="228275" spans="16:16" x14ac:dyDescent="0.3">
      <c r="P228275" s="83"/>
    </row>
    <row r="228276" spans="16:16" x14ac:dyDescent="0.3">
      <c r="P228276" s="83"/>
    </row>
    <row r="228277" spans="16:16" x14ac:dyDescent="0.3">
      <c r="P228277" s="83"/>
    </row>
    <row r="228278" spans="16:16" x14ac:dyDescent="0.3">
      <c r="P228278" s="83"/>
    </row>
    <row r="228279" spans="16:16" x14ac:dyDescent="0.3">
      <c r="P228279" s="83"/>
    </row>
    <row r="228280" spans="16:16" x14ac:dyDescent="0.3">
      <c r="P228280" s="83"/>
    </row>
    <row r="228281" spans="16:16" x14ac:dyDescent="0.3">
      <c r="P228281" s="83"/>
    </row>
    <row r="228282" spans="16:16" x14ac:dyDescent="0.3">
      <c r="P228282" s="83"/>
    </row>
    <row r="228283" spans="16:16" x14ac:dyDescent="0.3">
      <c r="P228283" s="83"/>
    </row>
    <row r="228284" spans="16:16" x14ac:dyDescent="0.3">
      <c r="P228284" s="83"/>
    </row>
    <row r="228285" spans="16:16" x14ac:dyDescent="0.3">
      <c r="P228285" s="83"/>
    </row>
    <row r="228286" spans="16:16" x14ac:dyDescent="0.3">
      <c r="P228286" s="83"/>
    </row>
    <row r="228287" spans="16:16" x14ac:dyDescent="0.3">
      <c r="P228287" s="83"/>
    </row>
    <row r="228288" spans="16:16" x14ac:dyDescent="0.3">
      <c r="P228288" s="83"/>
    </row>
    <row r="228289" spans="16:16" x14ac:dyDescent="0.3">
      <c r="P228289" s="83"/>
    </row>
    <row r="228290" spans="16:16" x14ac:dyDescent="0.3">
      <c r="P228290" s="83"/>
    </row>
    <row r="228291" spans="16:16" x14ac:dyDescent="0.3">
      <c r="P228291" s="83"/>
    </row>
    <row r="228292" spans="16:16" x14ac:dyDescent="0.3">
      <c r="P228292" s="83"/>
    </row>
    <row r="228293" spans="16:16" x14ac:dyDescent="0.3">
      <c r="P228293" s="83"/>
    </row>
    <row r="228294" spans="16:16" x14ac:dyDescent="0.3">
      <c r="P228294" s="83"/>
    </row>
    <row r="228295" spans="16:16" x14ac:dyDescent="0.3">
      <c r="P228295" s="83"/>
    </row>
    <row r="228296" spans="16:16" x14ac:dyDescent="0.3">
      <c r="P228296" s="83"/>
    </row>
    <row r="228297" spans="16:16" x14ac:dyDescent="0.3">
      <c r="P228297" s="83"/>
    </row>
    <row r="228298" spans="16:16" x14ac:dyDescent="0.3">
      <c r="P228298" s="83"/>
    </row>
    <row r="228299" spans="16:16" x14ac:dyDescent="0.3">
      <c r="P228299" s="83"/>
    </row>
    <row r="228300" spans="16:16" x14ac:dyDescent="0.3">
      <c r="P228300" s="83"/>
    </row>
    <row r="228301" spans="16:16" x14ac:dyDescent="0.3">
      <c r="P228301" s="83"/>
    </row>
    <row r="228302" spans="16:16" x14ac:dyDescent="0.3">
      <c r="P228302" s="83"/>
    </row>
    <row r="228303" spans="16:16" x14ac:dyDescent="0.3">
      <c r="P228303" s="83"/>
    </row>
    <row r="228304" spans="16:16" x14ac:dyDescent="0.3">
      <c r="P228304" s="83"/>
    </row>
    <row r="228305" spans="16:16" x14ac:dyDescent="0.3">
      <c r="P228305" s="83"/>
    </row>
    <row r="228306" spans="16:16" x14ac:dyDescent="0.3">
      <c r="P228306" s="83"/>
    </row>
    <row r="228307" spans="16:16" x14ac:dyDescent="0.3">
      <c r="P228307" s="83"/>
    </row>
    <row r="228308" spans="16:16" x14ac:dyDescent="0.3">
      <c r="P228308" s="83"/>
    </row>
    <row r="228309" spans="16:16" x14ac:dyDescent="0.3">
      <c r="P228309" s="83"/>
    </row>
    <row r="228310" spans="16:16" x14ac:dyDescent="0.3">
      <c r="P228310" s="83"/>
    </row>
    <row r="228311" spans="16:16" x14ac:dyDescent="0.3">
      <c r="P228311" s="83"/>
    </row>
    <row r="228312" spans="16:16" x14ac:dyDescent="0.3">
      <c r="P228312" s="83"/>
    </row>
    <row r="228313" spans="16:16" x14ac:dyDescent="0.3">
      <c r="P228313" s="83"/>
    </row>
    <row r="228314" spans="16:16" x14ac:dyDescent="0.3">
      <c r="P228314" s="83"/>
    </row>
    <row r="228315" spans="16:16" x14ac:dyDescent="0.3">
      <c r="P228315" s="83"/>
    </row>
    <row r="228316" spans="16:16" x14ac:dyDescent="0.3">
      <c r="P228316" s="83"/>
    </row>
    <row r="228317" spans="16:16" x14ac:dyDescent="0.3">
      <c r="P228317" s="83"/>
    </row>
    <row r="228318" spans="16:16" x14ac:dyDescent="0.3">
      <c r="P228318" s="83"/>
    </row>
    <row r="228319" spans="16:16" x14ac:dyDescent="0.3">
      <c r="P228319" s="83"/>
    </row>
    <row r="228320" spans="16:16" x14ac:dyDescent="0.3">
      <c r="P228320" s="83"/>
    </row>
    <row r="228321" spans="16:16" x14ac:dyDescent="0.3">
      <c r="P228321" s="83"/>
    </row>
    <row r="228322" spans="16:16" x14ac:dyDescent="0.3">
      <c r="P228322" s="83"/>
    </row>
    <row r="228323" spans="16:16" x14ac:dyDescent="0.3">
      <c r="P228323" s="83"/>
    </row>
    <row r="228324" spans="16:16" x14ac:dyDescent="0.3">
      <c r="P228324" s="83"/>
    </row>
    <row r="228325" spans="16:16" x14ac:dyDescent="0.3">
      <c r="P228325" s="83"/>
    </row>
    <row r="228326" spans="16:16" x14ac:dyDescent="0.3">
      <c r="P228326" s="83"/>
    </row>
    <row r="228327" spans="16:16" x14ac:dyDescent="0.3">
      <c r="P228327" s="83"/>
    </row>
    <row r="228328" spans="16:16" x14ac:dyDescent="0.3">
      <c r="P228328" s="83"/>
    </row>
    <row r="228329" spans="16:16" x14ac:dyDescent="0.3">
      <c r="P228329" s="83"/>
    </row>
    <row r="228330" spans="16:16" x14ac:dyDescent="0.3">
      <c r="P228330" s="83"/>
    </row>
    <row r="228331" spans="16:16" x14ac:dyDescent="0.3">
      <c r="P228331" s="83"/>
    </row>
    <row r="228332" spans="16:16" x14ac:dyDescent="0.3">
      <c r="P228332" s="83"/>
    </row>
    <row r="228333" spans="16:16" x14ac:dyDescent="0.3">
      <c r="P228333" s="83"/>
    </row>
    <row r="228334" spans="16:16" x14ac:dyDescent="0.3">
      <c r="P228334" s="83"/>
    </row>
    <row r="228335" spans="16:16" x14ac:dyDescent="0.3">
      <c r="P228335" s="83"/>
    </row>
    <row r="228336" spans="16:16" x14ac:dyDescent="0.3">
      <c r="P228336" s="83"/>
    </row>
    <row r="228337" spans="16:16" x14ac:dyDescent="0.3">
      <c r="P228337" s="83"/>
    </row>
    <row r="228338" spans="16:16" x14ac:dyDescent="0.3">
      <c r="P228338" s="83"/>
    </row>
    <row r="228339" spans="16:16" x14ac:dyDescent="0.3">
      <c r="P228339" s="83"/>
    </row>
    <row r="228340" spans="16:16" x14ac:dyDescent="0.3">
      <c r="P228340" s="83"/>
    </row>
    <row r="228341" spans="16:16" x14ac:dyDescent="0.3">
      <c r="P228341" s="83"/>
    </row>
    <row r="228342" spans="16:16" x14ac:dyDescent="0.3">
      <c r="P228342" s="83"/>
    </row>
    <row r="228343" spans="16:16" x14ac:dyDescent="0.3">
      <c r="P228343" s="83"/>
    </row>
    <row r="228344" spans="16:16" x14ac:dyDescent="0.3">
      <c r="P228344" s="83"/>
    </row>
    <row r="228345" spans="16:16" x14ac:dyDescent="0.3">
      <c r="P228345" s="83"/>
    </row>
    <row r="228346" spans="16:16" x14ac:dyDescent="0.3">
      <c r="P228346" s="83"/>
    </row>
    <row r="228347" spans="16:16" x14ac:dyDescent="0.3">
      <c r="P228347" s="83"/>
    </row>
    <row r="228348" spans="16:16" x14ac:dyDescent="0.3">
      <c r="P228348" s="83"/>
    </row>
    <row r="228349" spans="16:16" x14ac:dyDescent="0.3">
      <c r="P228349" s="83"/>
    </row>
    <row r="228350" spans="16:16" x14ac:dyDescent="0.3">
      <c r="P228350" s="83"/>
    </row>
    <row r="228351" spans="16:16" x14ac:dyDescent="0.3">
      <c r="P228351" s="83"/>
    </row>
    <row r="228352" spans="16:16" x14ac:dyDescent="0.3">
      <c r="P228352" s="83"/>
    </row>
    <row r="228353" spans="16:16" x14ac:dyDescent="0.3">
      <c r="P228353" s="83"/>
    </row>
    <row r="228354" spans="16:16" x14ac:dyDescent="0.3">
      <c r="P228354" s="83"/>
    </row>
    <row r="228355" spans="16:16" x14ac:dyDescent="0.3">
      <c r="P228355" s="83"/>
    </row>
    <row r="228356" spans="16:16" x14ac:dyDescent="0.3">
      <c r="P228356" s="83"/>
    </row>
    <row r="228357" spans="16:16" x14ac:dyDescent="0.3">
      <c r="P228357" s="83"/>
    </row>
    <row r="228358" spans="16:16" x14ac:dyDescent="0.3">
      <c r="P228358" s="83"/>
    </row>
    <row r="228359" spans="16:16" x14ac:dyDescent="0.3">
      <c r="P228359" s="83"/>
    </row>
    <row r="228360" spans="16:16" x14ac:dyDescent="0.3">
      <c r="P228360" s="83"/>
    </row>
    <row r="228361" spans="16:16" x14ac:dyDescent="0.3">
      <c r="P228361" s="83"/>
    </row>
    <row r="228362" spans="16:16" x14ac:dyDescent="0.3">
      <c r="P228362" s="83"/>
    </row>
    <row r="228363" spans="16:16" x14ac:dyDescent="0.3">
      <c r="P228363" s="83"/>
    </row>
    <row r="228364" spans="16:16" x14ac:dyDescent="0.3">
      <c r="P228364" s="83"/>
    </row>
    <row r="228365" spans="16:16" x14ac:dyDescent="0.3">
      <c r="P228365" s="83"/>
    </row>
    <row r="228366" spans="16:16" x14ac:dyDescent="0.3">
      <c r="P228366" s="83"/>
    </row>
    <row r="228367" spans="16:16" x14ac:dyDescent="0.3">
      <c r="P228367" s="83"/>
    </row>
    <row r="228368" spans="16:16" x14ac:dyDescent="0.3">
      <c r="P228368" s="83"/>
    </row>
    <row r="228369" spans="16:16" x14ac:dyDescent="0.3">
      <c r="P228369" s="83"/>
    </row>
    <row r="228370" spans="16:16" x14ac:dyDescent="0.3">
      <c r="P228370" s="83"/>
    </row>
    <row r="228371" spans="16:16" x14ac:dyDescent="0.3">
      <c r="P228371" s="83"/>
    </row>
    <row r="228372" spans="16:16" x14ac:dyDescent="0.3">
      <c r="P228372" s="83"/>
    </row>
    <row r="228373" spans="16:16" x14ac:dyDescent="0.3">
      <c r="P228373" s="83"/>
    </row>
    <row r="228374" spans="16:16" x14ac:dyDescent="0.3">
      <c r="P228374" s="83"/>
    </row>
    <row r="228375" spans="16:16" x14ac:dyDescent="0.3">
      <c r="P228375" s="83"/>
    </row>
    <row r="228376" spans="16:16" x14ac:dyDescent="0.3">
      <c r="P228376" s="83"/>
    </row>
    <row r="228377" spans="16:16" x14ac:dyDescent="0.3">
      <c r="P228377" s="83"/>
    </row>
    <row r="228378" spans="16:16" x14ac:dyDescent="0.3">
      <c r="P228378" s="83"/>
    </row>
    <row r="228379" spans="16:16" x14ac:dyDescent="0.3">
      <c r="P228379" s="83"/>
    </row>
    <row r="228380" spans="16:16" x14ac:dyDescent="0.3">
      <c r="P228380" s="83"/>
    </row>
    <row r="228381" spans="16:16" x14ac:dyDescent="0.3">
      <c r="P228381" s="83"/>
    </row>
    <row r="228382" spans="16:16" x14ac:dyDescent="0.3">
      <c r="P228382" s="83"/>
    </row>
    <row r="228383" spans="16:16" x14ac:dyDescent="0.3">
      <c r="P228383" s="83"/>
    </row>
    <row r="228384" spans="16:16" x14ac:dyDescent="0.3">
      <c r="P228384" s="83"/>
    </row>
    <row r="228385" spans="16:16" x14ac:dyDescent="0.3">
      <c r="P228385" s="83"/>
    </row>
    <row r="228386" spans="16:16" x14ac:dyDescent="0.3">
      <c r="P228386" s="83"/>
    </row>
    <row r="228387" spans="16:16" x14ac:dyDescent="0.3">
      <c r="P228387" s="83"/>
    </row>
    <row r="228388" spans="16:16" x14ac:dyDescent="0.3">
      <c r="P228388" s="83"/>
    </row>
    <row r="228389" spans="16:16" x14ac:dyDescent="0.3">
      <c r="P228389" s="83"/>
    </row>
    <row r="228390" spans="16:16" x14ac:dyDescent="0.3">
      <c r="P228390" s="83"/>
    </row>
    <row r="228391" spans="16:16" x14ac:dyDescent="0.3">
      <c r="P228391" s="83"/>
    </row>
    <row r="228392" spans="16:16" x14ac:dyDescent="0.3">
      <c r="P228392" s="83"/>
    </row>
    <row r="228393" spans="16:16" x14ac:dyDescent="0.3">
      <c r="P228393" s="83"/>
    </row>
    <row r="228394" spans="16:16" x14ac:dyDescent="0.3">
      <c r="P228394" s="83"/>
    </row>
    <row r="228395" spans="16:16" x14ac:dyDescent="0.3">
      <c r="P228395" s="83"/>
    </row>
    <row r="228396" spans="16:16" x14ac:dyDescent="0.3">
      <c r="P228396" s="83"/>
    </row>
    <row r="228397" spans="16:16" x14ac:dyDescent="0.3">
      <c r="P228397" s="83"/>
    </row>
    <row r="228398" spans="16:16" x14ac:dyDescent="0.3">
      <c r="P228398" s="83"/>
    </row>
    <row r="228399" spans="16:16" x14ac:dyDescent="0.3">
      <c r="P228399" s="83"/>
    </row>
    <row r="228400" spans="16:16" x14ac:dyDescent="0.3">
      <c r="P228400" s="83"/>
    </row>
    <row r="228401" spans="16:16" x14ac:dyDescent="0.3">
      <c r="P228401" s="83"/>
    </row>
    <row r="228402" spans="16:16" x14ac:dyDescent="0.3">
      <c r="P228402" s="83"/>
    </row>
    <row r="228403" spans="16:16" x14ac:dyDescent="0.3">
      <c r="P228403" s="83"/>
    </row>
    <row r="228404" spans="16:16" x14ac:dyDescent="0.3">
      <c r="P228404" s="83"/>
    </row>
    <row r="228405" spans="16:16" x14ac:dyDescent="0.3">
      <c r="P228405" s="83"/>
    </row>
    <row r="228406" spans="16:16" x14ac:dyDescent="0.3">
      <c r="P228406" s="83"/>
    </row>
    <row r="228407" spans="16:16" x14ac:dyDescent="0.3">
      <c r="P228407" s="83"/>
    </row>
    <row r="228408" spans="16:16" x14ac:dyDescent="0.3">
      <c r="P228408" s="83"/>
    </row>
    <row r="228409" spans="16:16" x14ac:dyDescent="0.3">
      <c r="P228409" s="83"/>
    </row>
    <row r="228410" spans="16:16" x14ac:dyDescent="0.3">
      <c r="P228410" s="83"/>
    </row>
    <row r="228411" spans="16:16" x14ac:dyDescent="0.3">
      <c r="P228411" s="83"/>
    </row>
    <row r="228412" spans="16:16" x14ac:dyDescent="0.3">
      <c r="P228412" s="83"/>
    </row>
    <row r="228413" spans="16:16" x14ac:dyDescent="0.3">
      <c r="P228413" s="83"/>
    </row>
    <row r="228414" spans="16:16" x14ac:dyDescent="0.3">
      <c r="P228414" s="83"/>
    </row>
    <row r="228415" spans="16:16" x14ac:dyDescent="0.3">
      <c r="P228415" s="83"/>
    </row>
    <row r="228416" spans="16:16" x14ac:dyDescent="0.3">
      <c r="P228416" s="83"/>
    </row>
    <row r="228417" spans="16:16" x14ac:dyDescent="0.3">
      <c r="P228417" s="83"/>
    </row>
    <row r="228418" spans="16:16" x14ac:dyDescent="0.3">
      <c r="P228418" s="83"/>
    </row>
    <row r="228419" spans="16:16" x14ac:dyDescent="0.3">
      <c r="P228419" s="83"/>
    </row>
    <row r="228420" spans="16:16" x14ac:dyDescent="0.3">
      <c r="P228420" s="83"/>
    </row>
    <row r="228421" spans="16:16" x14ac:dyDescent="0.3">
      <c r="P228421" s="83"/>
    </row>
    <row r="228422" spans="16:16" x14ac:dyDescent="0.3">
      <c r="P228422" s="83"/>
    </row>
    <row r="228423" spans="16:16" x14ac:dyDescent="0.3">
      <c r="P228423" s="83"/>
    </row>
    <row r="228424" spans="16:16" x14ac:dyDescent="0.3">
      <c r="P228424" s="83"/>
    </row>
    <row r="228425" spans="16:16" x14ac:dyDescent="0.3">
      <c r="P228425" s="83"/>
    </row>
    <row r="228426" spans="16:16" x14ac:dyDescent="0.3">
      <c r="P228426" s="83"/>
    </row>
    <row r="228427" spans="16:16" x14ac:dyDescent="0.3">
      <c r="P228427" s="83"/>
    </row>
    <row r="228428" spans="16:16" x14ac:dyDescent="0.3">
      <c r="P228428" s="83"/>
    </row>
    <row r="228429" spans="16:16" x14ac:dyDescent="0.3">
      <c r="P228429" s="83"/>
    </row>
    <row r="228430" spans="16:16" x14ac:dyDescent="0.3">
      <c r="P228430" s="83"/>
    </row>
    <row r="228431" spans="16:16" x14ac:dyDescent="0.3">
      <c r="P228431" s="83"/>
    </row>
    <row r="228432" spans="16:16" x14ac:dyDescent="0.3">
      <c r="P228432" s="83"/>
    </row>
    <row r="228433" spans="16:16" x14ac:dyDescent="0.3">
      <c r="P228433" s="83"/>
    </row>
    <row r="228434" spans="16:16" x14ac:dyDescent="0.3">
      <c r="P228434" s="83"/>
    </row>
    <row r="228435" spans="16:16" x14ac:dyDescent="0.3">
      <c r="P228435" s="83"/>
    </row>
    <row r="228436" spans="16:16" x14ac:dyDescent="0.3">
      <c r="P228436" s="83"/>
    </row>
    <row r="228437" spans="16:16" x14ac:dyDescent="0.3">
      <c r="P228437" s="83"/>
    </row>
    <row r="228438" spans="16:16" x14ac:dyDescent="0.3">
      <c r="P228438" s="83"/>
    </row>
    <row r="228439" spans="16:16" x14ac:dyDescent="0.3">
      <c r="P228439" s="83"/>
    </row>
    <row r="228440" spans="16:16" x14ac:dyDescent="0.3">
      <c r="P228440" s="83"/>
    </row>
    <row r="228441" spans="16:16" x14ac:dyDescent="0.3">
      <c r="P228441" s="83"/>
    </row>
    <row r="228442" spans="16:16" x14ac:dyDescent="0.3">
      <c r="P228442" s="83"/>
    </row>
    <row r="228443" spans="16:16" x14ac:dyDescent="0.3">
      <c r="P228443" s="83"/>
    </row>
    <row r="228444" spans="16:16" x14ac:dyDescent="0.3">
      <c r="P228444" s="83"/>
    </row>
    <row r="228445" spans="16:16" x14ac:dyDescent="0.3">
      <c r="P228445" s="83"/>
    </row>
    <row r="228446" spans="16:16" x14ac:dyDescent="0.3">
      <c r="P228446" s="83"/>
    </row>
    <row r="228447" spans="16:16" x14ac:dyDescent="0.3">
      <c r="P228447" s="83"/>
    </row>
    <row r="228448" spans="16:16" x14ac:dyDescent="0.3">
      <c r="P228448" s="83"/>
    </row>
    <row r="228449" spans="16:16" x14ac:dyDescent="0.3">
      <c r="P228449" s="83"/>
    </row>
    <row r="228450" spans="16:16" x14ac:dyDescent="0.3">
      <c r="P228450" s="83"/>
    </row>
    <row r="228451" spans="16:16" x14ac:dyDescent="0.3">
      <c r="P228451" s="83"/>
    </row>
    <row r="228452" spans="16:16" x14ac:dyDescent="0.3">
      <c r="P228452" s="83"/>
    </row>
    <row r="228453" spans="16:16" x14ac:dyDescent="0.3">
      <c r="P228453" s="83"/>
    </row>
    <row r="228454" spans="16:16" x14ac:dyDescent="0.3">
      <c r="P228454" s="83"/>
    </row>
    <row r="228455" spans="16:16" x14ac:dyDescent="0.3">
      <c r="P228455" s="83"/>
    </row>
    <row r="228456" spans="16:16" x14ac:dyDescent="0.3">
      <c r="P228456" s="83"/>
    </row>
    <row r="228457" spans="16:16" x14ac:dyDescent="0.3">
      <c r="P228457" s="83"/>
    </row>
    <row r="228458" spans="16:16" x14ac:dyDescent="0.3">
      <c r="P228458" s="83"/>
    </row>
    <row r="228459" spans="16:16" x14ac:dyDescent="0.3">
      <c r="P228459" s="83"/>
    </row>
    <row r="228460" spans="16:16" x14ac:dyDescent="0.3">
      <c r="P228460" s="83"/>
    </row>
    <row r="228461" spans="16:16" x14ac:dyDescent="0.3">
      <c r="P228461" s="83"/>
    </row>
    <row r="228462" spans="16:16" x14ac:dyDescent="0.3">
      <c r="P228462" s="83"/>
    </row>
    <row r="228463" spans="16:16" x14ac:dyDescent="0.3">
      <c r="P228463" s="83"/>
    </row>
    <row r="228464" spans="16:16" x14ac:dyDescent="0.3">
      <c r="P228464" s="83"/>
    </row>
    <row r="228465" spans="16:16" x14ac:dyDescent="0.3">
      <c r="P228465" s="83"/>
    </row>
    <row r="228466" spans="16:16" x14ac:dyDescent="0.3">
      <c r="P228466" s="83"/>
    </row>
    <row r="228467" spans="16:16" x14ac:dyDescent="0.3">
      <c r="P228467" s="83"/>
    </row>
    <row r="228468" spans="16:16" x14ac:dyDescent="0.3">
      <c r="P228468" s="83"/>
    </row>
    <row r="228469" spans="16:16" x14ac:dyDescent="0.3">
      <c r="P228469" s="83"/>
    </row>
    <row r="228470" spans="16:16" x14ac:dyDescent="0.3">
      <c r="P228470" s="83"/>
    </row>
    <row r="228471" spans="16:16" x14ac:dyDescent="0.3">
      <c r="P228471" s="83"/>
    </row>
    <row r="228472" spans="16:16" x14ac:dyDescent="0.3">
      <c r="P228472" s="83"/>
    </row>
    <row r="228473" spans="16:16" x14ac:dyDescent="0.3">
      <c r="P228473" s="83"/>
    </row>
    <row r="228474" spans="16:16" x14ac:dyDescent="0.3">
      <c r="P228474" s="83"/>
    </row>
    <row r="228475" spans="16:16" x14ac:dyDescent="0.3">
      <c r="P228475" s="83"/>
    </row>
    <row r="228476" spans="16:16" x14ac:dyDescent="0.3">
      <c r="P228476" s="83"/>
    </row>
    <row r="228477" spans="16:16" x14ac:dyDescent="0.3">
      <c r="P228477" s="83"/>
    </row>
    <row r="228478" spans="16:16" x14ac:dyDescent="0.3">
      <c r="P228478" s="83"/>
    </row>
    <row r="228479" spans="16:16" x14ac:dyDescent="0.3">
      <c r="P228479" s="83"/>
    </row>
    <row r="228480" spans="16:16" x14ac:dyDescent="0.3">
      <c r="P228480" s="83"/>
    </row>
    <row r="228481" spans="16:16" x14ac:dyDescent="0.3">
      <c r="P228481" s="83"/>
    </row>
    <row r="228482" spans="16:16" x14ac:dyDescent="0.3">
      <c r="P228482" s="83"/>
    </row>
    <row r="228483" spans="16:16" x14ac:dyDescent="0.3">
      <c r="P228483" s="83"/>
    </row>
    <row r="228484" spans="16:16" x14ac:dyDescent="0.3">
      <c r="P228484" s="83"/>
    </row>
    <row r="228485" spans="16:16" x14ac:dyDescent="0.3">
      <c r="P228485" s="83"/>
    </row>
    <row r="228486" spans="16:16" x14ac:dyDescent="0.3">
      <c r="P228486" s="83"/>
    </row>
    <row r="228487" spans="16:16" x14ac:dyDescent="0.3">
      <c r="P228487" s="83"/>
    </row>
    <row r="228488" spans="16:16" x14ac:dyDescent="0.3">
      <c r="P228488" s="83"/>
    </row>
    <row r="228489" spans="16:16" x14ac:dyDescent="0.3">
      <c r="P228489" s="83"/>
    </row>
    <row r="228490" spans="16:16" x14ac:dyDescent="0.3">
      <c r="P228490" s="83"/>
    </row>
    <row r="228491" spans="16:16" x14ac:dyDescent="0.3">
      <c r="P228491" s="83"/>
    </row>
    <row r="228492" spans="16:16" x14ac:dyDescent="0.3">
      <c r="P228492" s="83"/>
    </row>
    <row r="228493" spans="16:16" x14ac:dyDescent="0.3">
      <c r="P228493" s="83"/>
    </row>
    <row r="228494" spans="16:16" x14ac:dyDescent="0.3">
      <c r="P228494" s="83"/>
    </row>
    <row r="228495" spans="16:16" x14ac:dyDescent="0.3">
      <c r="P228495" s="83"/>
    </row>
    <row r="228496" spans="16:16" x14ac:dyDescent="0.3">
      <c r="P228496" s="83"/>
    </row>
    <row r="228497" spans="16:16" x14ac:dyDescent="0.3">
      <c r="P228497" s="83"/>
    </row>
    <row r="228498" spans="16:16" x14ac:dyDescent="0.3">
      <c r="P228498" s="83"/>
    </row>
    <row r="228499" spans="16:16" x14ac:dyDescent="0.3">
      <c r="P228499" s="83"/>
    </row>
    <row r="228500" spans="16:16" x14ac:dyDescent="0.3">
      <c r="P228500" s="83"/>
    </row>
    <row r="228501" spans="16:16" x14ac:dyDescent="0.3">
      <c r="P228501" s="83"/>
    </row>
    <row r="228502" spans="16:16" x14ac:dyDescent="0.3">
      <c r="P228502" s="83"/>
    </row>
    <row r="228503" spans="16:16" x14ac:dyDescent="0.3">
      <c r="P228503" s="83"/>
    </row>
    <row r="228504" spans="16:16" x14ac:dyDescent="0.3">
      <c r="P228504" s="83"/>
    </row>
    <row r="228505" spans="16:16" x14ac:dyDescent="0.3">
      <c r="P228505" s="83"/>
    </row>
    <row r="228506" spans="16:16" x14ac:dyDescent="0.3">
      <c r="P228506" s="83"/>
    </row>
    <row r="228507" spans="16:16" x14ac:dyDescent="0.3">
      <c r="P228507" s="83"/>
    </row>
    <row r="228508" spans="16:16" x14ac:dyDescent="0.3">
      <c r="P228508" s="83"/>
    </row>
    <row r="228509" spans="16:16" x14ac:dyDescent="0.3">
      <c r="P228509" s="83"/>
    </row>
    <row r="228510" spans="16:16" x14ac:dyDescent="0.3">
      <c r="P228510" s="83"/>
    </row>
    <row r="228511" spans="16:16" x14ac:dyDescent="0.3">
      <c r="P228511" s="83"/>
    </row>
    <row r="228512" spans="16:16" x14ac:dyDescent="0.3">
      <c r="P228512" s="83"/>
    </row>
    <row r="228513" spans="16:16" x14ac:dyDescent="0.3">
      <c r="P228513" s="83"/>
    </row>
    <row r="228514" spans="16:16" x14ac:dyDescent="0.3">
      <c r="P228514" s="83"/>
    </row>
    <row r="228515" spans="16:16" x14ac:dyDescent="0.3">
      <c r="P228515" s="83"/>
    </row>
    <row r="228516" spans="16:16" x14ac:dyDescent="0.3">
      <c r="P228516" s="83"/>
    </row>
    <row r="228517" spans="16:16" x14ac:dyDescent="0.3">
      <c r="P228517" s="83"/>
    </row>
    <row r="228518" spans="16:16" x14ac:dyDescent="0.3">
      <c r="P228518" s="83"/>
    </row>
    <row r="228519" spans="16:16" x14ac:dyDescent="0.3">
      <c r="P228519" s="83"/>
    </row>
    <row r="228520" spans="16:16" x14ac:dyDescent="0.3">
      <c r="P228520" s="83"/>
    </row>
    <row r="228521" spans="16:16" x14ac:dyDescent="0.3">
      <c r="P228521" s="83"/>
    </row>
    <row r="228522" spans="16:16" x14ac:dyDescent="0.3">
      <c r="P228522" s="83"/>
    </row>
    <row r="228523" spans="16:16" x14ac:dyDescent="0.3">
      <c r="P228523" s="83"/>
    </row>
    <row r="228524" spans="16:16" x14ac:dyDescent="0.3">
      <c r="P228524" s="83"/>
    </row>
    <row r="228525" spans="16:16" x14ac:dyDescent="0.3">
      <c r="P228525" s="83"/>
    </row>
    <row r="228526" spans="16:16" x14ac:dyDescent="0.3">
      <c r="P228526" s="83"/>
    </row>
    <row r="228527" spans="16:16" x14ac:dyDescent="0.3">
      <c r="P228527" s="83"/>
    </row>
    <row r="228528" spans="16:16" x14ac:dyDescent="0.3">
      <c r="P228528" s="83"/>
    </row>
    <row r="228529" spans="16:16" x14ac:dyDescent="0.3">
      <c r="P228529" s="83"/>
    </row>
    <row r="228530" spans="16:16" x14ac:dyDescent="0.3">
      <c r="P228530" s="83"/>
    </row>
    <row r="228531" spans="16:16" x14ac:dyDescent="0.3">
      <c r="P228531" s="83"/>
    </row>
    <row r="228532" spans="16:16" x14ac:dyDescent="0.3">
      <c r="P228532" s="83"/>
    </row>
    <row r="228533" spans="16:16" x14ac:dyDescent="0.3">
      <c r="P228533" s="83"/>
    </row>
    <row r="228534" spans="16:16" x14ac:dyDescent="0.3">
      <c r="P228534" s="83"/>
    </row>
    <row r="228535" spans="16:16" x14ac:dyDescent="0.3">
      <c r="P228535" s="83"/>
    </row>
    <row r="228536" spans="16:16" x14ac:dyDescent="0.3">
      <c r="P228536" s="83"/>
    </row>
    <row r="228537" spans="16:16" x14ac:dyDescent="0.3">
      <c r="P228537" s="83"/>
    </row>
    <row r="228538" spans="16:16" x14ac:dyDescent="0.3">
      <c r="P228538" s="83"/>
    </row>
    <row r="228539" spans="16:16" x14ac:dyDescent="0.3">
      <c r="P228539" s="83"/>
    </row>
    <row r="228540" spans="16:16" x14ac:dyDescent="0.3">
      <c r="P228540" s="83"/>
    </row>
    <row r="228541" spans="16:16" x14ac:dyDescent="0.3">
      <c r="P228541" s="83"/>
    </row>
    <row r="228542" spans="16:16" x14ac:dyDescent="0.3">
      <c r="P228542" s="83"/>
    </row>
    <row r="228543" spans="16:16" x14ac:dyDescent="0.3">
      <c r="P228543" s="83"/>
    </row>
    <row r="228544" spans="16:16" x14ac:dyDescent="0.3">
      <c r="P228544" s="83"/>
    </row>
    <row r="228545" spans="16:16" x14ac:dyDescent="0.3">
      <c r="P228545" s="83"/>
    </row>
    <row r="228546" spans="16:16" x14ac:dyDescent="0.3">
      <c r="P228546" s="83"/>
    </row>
    <row r="228547" spans="16:16" x14ac:dyDescent="0.3">
      <c r="P228547" s="83"/>
    </row>
    <row r="228548" spans="16:16" x14ac:dyDescent="0.3">
      <c r="P228548" s="83"/>
    </row>
    <row r="228549" spans="16:16" x14ac:dyDescent="0.3">
      <c r="P228549" s="83"/>
    </row>
    <row r="228550" spans="16:16" x14ac:dyDescent="0.3">
      <c r="P228550" s="83"/>
    </row>
    <row r="228551" spans="16:16" x14ac:dyDescent="0.3">
      <c r="P228551" s="83"/>
    </row>
    <row r="228552" spans="16:16" x14ac:dyDescent="0.3">
      <c r="P228552" s="83"/>
    </row>
    <row r="228553" spans="16:16" x14ac:dyDescent="0.3">
      <c r="P228553" s="83"/>
    </row>
    <row r="228554" spans="16:16" x14ac:dyDescent="0.3">
      <c r="P228554" s="83"/>
    </row>
    <row r="228555" spans="16:16" x14ac:dyDescent="0.3">
      <c r="P228555" s="83"/>
    </row>
    <row r="228556" spans="16:16" x14ac:dyDescent="0.3">
      <c r="P228556" s="83"/>
    </row>
    <row r="228557" spans="16:16" x14ac:dyDescent="0.3">
      <c r="P228557" s="83"/>
    </row>
    <row r="228558" spans="16:16" x14ac:dyDescent="0.3">
      <c r="P228558" s="83"/>
    </row>
    <row r="228559" spans="16:16" x14ac:dyDescent="0.3">
      <c r="P228559" s="83"/>
    </row>
    <row r="228560" spans="16:16" x14ac:dyDescent="0.3">
      <c r="P228560" s="83"/>
    </row>
    <row r="228561" spans="16:16" x14ac:dyDescent="0.3">
      <c r="P228561" s="83"/>
    </row>
    <row r="228562" spans="16:16" x14ac:dyDescent="0.3">
      <c r="P228562" s="83"/>
    </row>
    <row r="228563" spans="16:16" x14ac:dyDescent="0.3">
      <c r="P228563" s="83"/>
    </row>
    <row r="228564" spans="16:16" x14ac:dyDescent="0.3">
      <c r="P228564" s="83"/>
    </row>
    <row r="228565" spans="16:16" x14ac:dyDescent="0.3">
      <c r="P228565" s="83"/>
    </row>
    <row r="228566" spans="16:16" x14ac:dyDescent="0.3">
      <c r="P228566" s="83"/>
    </row>
    <row r="228567" spans="16:16" x14ac:dyDescent="0.3">
      <c r="P228567" s="83"/>
    </row>
    <row r="228568" spans="16:16" x14ac:dyDescent="0.3">
      <c r="P228568" s="83"/>
    </row>
    <row r="228569" spans="16:16" x14ac:dyDescent="0.3">
      <c r="P228569" s="83"/>
    </row>
    <row r="228570" spans="16:16" x14ac:dyDescent="0.3">
      <c r="P228570" s="83"/>
    </row>
    <row r="228571" spans="16:16" x14ac:dyDescent="0.3">
      <c r="P228571" s="83"/>
    </row>
    <row r="228572" spans="16:16" x14ac:dyDescent="0.3">
      <c r="P228572" s="83"/>
    </row>
    <row r="228573" spans="16:16" x14ac:dyDescent="0.3">
      <c r="P228573" s="83"/>
    </row>
    <row r="228574" spans="16:16" x14ac:dyDescent="0.3">
      <c r="P228574" s="83"/>
    </row>
    <row r="228575" spans="16:16" x14ac:dyDescent="0.3">
      <c r="P228575" s="83"/>
    </row>
    <row r="228576" spans="16:16" x14ac:dyDescent="0.3">
      <c r="P228576" s="83"/>
    </row>
    <row r="228577" spans="16:16" x14ac:dyDescent="0.3">
      <c r="P228577" s="83"/>
    </row>
    <row r="228578" spans="16:16" x14ac:dyDescent="0.3">
      <c r="P228578" s="83"/>
    </row>
    <row r="228579" spans="16:16" x14ac:dyDescent="0.3">
      <c r="P228579" s="83"/>
    </row>
    <row r="228580" spans="16:16" x14ac:dyDescent="0.3">
      <c r="P228580" s="83"/>
    </row>
    <row r="228581" spans="16:16" x14ac:dyDescent="0.3">
      <c r="P228581" s="83"/>
    </row>
    <row r="228582" spans="16:16" x14ac:dyDescent="0.3">
      <c r="P228582" s="83"/>
    </row>
    <row r="228583" spans="16:16" x14ac:dyDescent="0.3">
      <c r="P228583" s="83"/>
    </row>
    <row r="228584" spans="16:16" x14ac:dyDescent="0.3">
      <c r="P228584" s="83"/>
    </row>
    <row r="228585" spans="16:16" x14ac:dyDescent="0.3">
      <c r="P228585" s="83"/>
    </row>
    <row r="228586" spans="16:16" x14ac:dyDescent="0.3">
      <c r="P228586" s="83"/>
    </row>
    <row r="228587" spans="16:16" x14ac:dyDescent="0.3">
      <c r="P228587" s="83"/>
    </row>
    <row r="228588" spans="16:16" x14ac:dyDescent="0.3">
      <c r="P228588" s="83"/>
    </row>
    <row r="228589" spans="16:16" x14ac:dyDescent="0.3">
      <c r="P228589" s="83"/>
    </row>
    <row r="228590" spans="16:16" x14ac:dyDescent="0.3">
      <c r="P228590" s="83"/>
    </row>
    <row r="228591" spans="16:16" x14ac:dyDescent="0.3">
      <c r="P228591" s="83"/>
    </row>
    <row r="228592" spans="16:16" x14ac:dyDescent="0.3">
      <c r="P228592" s="83"/>
    </row>
    <row r="228593" spans="16:16" x14ac:dyDescent="0.3">
      <c r="P228593" s="83"/>
    </row>
    <row r="228594" spans="16:16" x14ac:dyDescent="0.3">
      <c r="P228594" s="83"/>
    </row>
    <row r="228595" spans="16:16" x14ac:dyDescent="0.3">
      <c r="P228595" s="83"/>
    </row>
    <row r="228596" spans="16:16" x14ac:dyDescent="0.3">
      <c r="P228596" s="83"/>
    </row>
    <row r="228597" spans="16:16" x14ac:dyDescent="0.3">
      <c r="P228597" s="83"/>
    </row>
    <row r="228598" spans="16:16" x14ac:dyDescent="0.3">
      <c r="P228598" s="83"/>
    </row>
    <row r="228599" spans="16:16" x14ac:dyDescent="0.3">
      <c r="P228599" s="83"/>
    </row>
    <row r="228600" spans="16:16" x14ac:dyDescent="0.3">
      <c r="P228600" s="83"/>
    </row>
    <row r="228601" spans="16:16" x14ac:dyDescent="0.3">
      <c r="P228601" s="83"/>
    </row>
    <row r="228602" spans="16:16" x14ac:dyDescent="0.3">
      <c r="P228602" s="83"/>
    </row>
    <row r="228603" spans="16:16" x14ac:dyDescent="0.3">
      <c r="P228603" s="83"/>
    </row>
    <row r="228604" spans="16:16" x14ac:dyDescent="0.3">
      <c r="P228604" s="83"/>
    </row>
    <row r="228605" spans="16:16" x14ac:dyDescent="0.3">
      <c r="P228605" s="83"/>
    </row>
    <row r="228606" spans="16:16" x14ac:dyDescent="0.3">
      <c r="P228606" s="83"/>
    </row>
    <row r="228607" spans="16:16" x14ac:dyDescent="0.3">
      <c r="P228607" s="83"/>
    </row>
    <row r="228608" spans="16:16" x14ac:dyDescent="0.3">
      <c r="P228608" s="83"/>
    </row>
    <row r="228609" spans="16:16" x14ac:dyDescent="0.3">
      <c r="P228609" s="83"/>
    </row>
    <row r="228610" spans="16:16" x14ac:dyDescent="0.3">
      <c r="P228610" s="83"/>
    </row>
    <row r="228611" spans="16:16" x14ac:dyDescent="0.3">
      <c r="P228611" s="83"/>
    </row>
    <row r="228612" spans="16:16" x14ac:dyDescent="0.3">
      <c r="P228612" s="83"/>
    </row>
    <row r="228613" spans="16:16" x14ac:dyDescent="0.3">
      <c r="P228613" s="83"/>
    </row>
    <row r="228614" spans="16:16" x14ac:dyDescent="0.3">
      <c r="P228614" s="83"/>
    </row>
    <row r="228615" spans="16:16" x14ac:dyDescent="0.3">
      <c r="P228615" s="83"/>
    </row>
    <row r="228616" spans="16:16" x14ac:dyDescent="0.3">
      <c r="P228616" s="83"/>
    </row>
    <row r="228617" spans="16:16" x14ac:dyDescent="0.3">
      <c r="P228617" s="83"/>
    </row>
    <row r="228618" spans="16:16" x14ac:dyDescent="0.3">
      <c r="P228618" s="83"/>
    </row>
    <row r="228619" spans="16:16" x14ac:dyDescent="0.3">
      <c r="P228619" s="83"/>
    </row>
    <row r="228620" spans="16:16" x14ac:dyDescent="0.3">
      <c r="P228620" s="83"/>
    </row>
    <row r="228621" spans="16:16" x14ac:dyDescent="0.3">
      <c r="P228621" s="83"/>
    </row>
    <row r="228622" spans="16:16" x14ac:dyDescent="0.3">
      <c r="P228622" s="83"/>
    </row>
    <row r="228623" spans="16:16" x14ac:dyDescent="0.3">
      <c r="P228623" s="83"/>
    </row>
    <row r="228624" spans="16:16" x14ac:dyDescent="0.3">
      <c r="P228624" s="83"/>
    </row>
    <row r="228625" spans="16:16" x14ac:dyDescent="0.3">
      <c r="P228625" s="83"/>
    </row>
    <row r="228626" spans="16:16" x14ac:dyDescent="0.3">
      <c r="P228626" s="83"/>
    </row>
    <row r="228627" spans="16:16" x14ac:dyDescent="0.3">
      <c r="P228627" s="83"/>
    </row>
    <row r="228628" spans="16:16" x14ac:dyDescent="0.3">
      <c r="P228628" s="83"/>
    </row>
    <row r="228629" spans="16:16" x14ac:dyDescent="0.3">
      <c r="P228629" s="83"/>
    </row>
    <row r="228630" spans="16:16" x14ac:dyDescent="0.3">
      <c r="P228630" s="83"/>
    </row>
    <row r="228631" spans="16:16" x14ac:dyDescent="0.3">
      <c r="P228631" s="83"/>
    </row>
    <row r="228632" spans="16:16" x14ac:dyDescent="0.3">
      <c r="P228632" s="83"/>
    </row>
    <row r="228633" spans="16:16" x14ac:dyDescent="0.3">
      <c r="P228633" s="83"/>
    </row>
    <row r="228634" spans="16:16" x14ac:dyDescent="0.3">
      <c r="P228634" s="83"/>
    </row>
    <row r="228635" spans="16:16" x14ac:dyDescent="0.3">
      <c r="P228635" s="83"/>
    </row>
    <row r="228636" spans="16:16" x14ac:dyDescent="0.3">
      <c r="P228636" s="83"/>
    </row>
    <row r="228637" spans="16:16" x14ac:dyDescent="0.3">
      <c r="P228637" s="83"/>
    </row>
    <row r="228638" spans="16:16" x14ac:dyDescent="0.3">
      <c r="P228638" s="83"/>
    </row>
    <row r="228639" spans="16:16" x14ac:dyDescent="0.3">
      <c r="P228639" s="83"/>
    </row>
    <row r="228640" spans="16:16" x14ac:dyDescent="0.3">
      <c r="P228640" s="83"/>
    </row>
    <row r="228641" spans="16:16" x14ac:dyDescent="0.3">
      <c r="P228641" s="83"/>
    </row>
    <row r="228642" spans="16:16" x14ac:dyDescent="0.3">
      <c r="P228642" s="83"/>
    </row>
    <row r="228643" spans="16:16" x14ac:dyDescent="0.3">
      <c r="P228643" s="83"/>
    </row>
    <row r="228644" spans="16:16" x14ac:dyDescent="0.3">
      <c r="P228644" s="83"/>
    </row>
    <row r="228645" spans="16:16" x14ac:dyDescent="0.3">
      <c r="P228645" s="83"/>
    </row>
    <row r="228646" spans="16:16" x14ac:dyDescent="0.3">
      <c r="P228646" s="83"/>
    </row>
    <row r="228647" spans="16:16" x14ac:dyDescent="0.3">
      <c r="P228647" s="83"/>
    </row>
    <row r="228648" spans="16:16" x14ac:dyDescent="0.3">
      <c r="P228648" s="83"/>
    </row>
    <row r="228649" spans="16:16" x14ac:dyDescent="0.3">
      <c r="P228649" s="83"/>
    </row>
    <row r="228650" spans="16:16" x14ac:dyDescent="0.3">
      <c r="P228650" s="83"/>
    </row>
    <row r="228651" spans="16:16" x14ac:dyDescent="0.3">
      <c r="P228651" s="83"/>
    </row>
    <row r="228652" spans="16:16" x14ac:dyDescent="0.3">
      <c r="P228652" s="83"/>
    </row>
    <row r="228653" spans="16:16" x14ac:dyDescent="0.3">
      <c r="P228653" s="83"/>
    </row>
    <row r="228654" spans="16:16" x14ac:dyDescent="0.3">
      <c r="P228654" s="83"/>
    </row>
    <row r="228655" spans="16:16" x14ac:dyDescent="0.3">
      <c r="P228655" s="83"/>
    </row>
    <row r="228656" spans="16:16" x14ac:dyDescent="0.3">
      <c r="P228656" s="83"/>
    </row>
    <row r="228657" spans="16:16" x14ac:dyDescent="0.3">
      <c r="P228657" s="83"/>
    </row>
    <row r="228658" spans="16:16" x14ac:dyDescent="0.3">
      <c r="P228658" s="83"/>
    </row>
    <row r="228659" spans="16:16" x14ac:dyDescent="0.3">
      <c r="P228659" s="83"/>
    </row>
    <row r="228660" spans="16:16" x14ac:dyDescent="0.3">
      <c r="P228660" s="83"/>
    </row>
    <row r="228661" spans="16:16" x14ac:dyDescent="0.3">
      <c r="P228661" s="83"/>
    </row>
    <row r="228662" spans="16:16" x14ac:dyDescent="0.3">
      <c r="P228662" s="83"/>
    </row>
    <row r="228663" spans="16:16" x14ac:dyDescent="0.3">
      <c r="P228663" s="83"/>
    </row>
    <row r="228664" spans="16:16" x14ac:dyDescent="0.3">
      <c r="P228664" s="83"/>
    </row>
    <row r="228665" spans="16:16" x14ac:dyDescent="0.3">
      <c r="P228665" s="83"/>
    </row>
    <row r="228666" spans="16:16" x14ac:dyDescent="0.3">
      <c r="P228666" s="83"/>
    </row>
    <row r="228667" spans="16:16" x14ac:dyDescent="0.3">
      <c r="P228667" s="83"/>
    </row>
    <row r="228668" spans="16:16" x14ac:dyDescent="0.3">
      <c r="P228668" s="83"/>
    </row>
    <row r="228669" spans="16:16" x14ac:dyDescent="0.3">
      <c r="P228669" s="83"/>
    </row>
    <row r="228670" spans="16:16" x14ac:dyDescent="0.3">
      <c r="P228670" s="83"/>
    </row>
    <row r="228671" spans="16:16" x14ac:dyDescent="0.3">
      <c r="P228671" s="83"/>
    </row>
    <row r="228672" spans="16:16" x14ac:dyDescent="0.3">
      <c r="P228672" s="83"/>
    </row>
    <row r="228673" spans="16:16" x14ac:dyDescent="0.3">
      <c r="P228673" s="83"/>
    </row>
    <row r="228674" spans="16:16" x14ac:dyDescent="0.3">
      <c r="P228674" s="83"/>
    </row>
    <row r="228675" spans="16:16" x14ac:dyDescent="0.3">
      <c r="P228675" s="83"/>
    </row>
    <row r="228676" spans="16:16" x14ac:dyDescent="0.3">
      <c r="P228676" s="83"/>
    </row>
    <row r="228677" spans="16:16" x14ac:dyDescent="0.3">
      <c r="P228677" s="83"/>
    </row>
    <row r="228678" spans="16:16" x14ac:dyDescent="0.3">
      <c r="P228678" s="83"/>
    </row>
    <row r="228679" spans="16:16" x14ac:dyDescent="0.3">
      <c r="P228679" s="83"/>
    </row>
    <row r="228680" spans="16:16" x14ac:dyDescent="0.3">
      <c r="P228680" s="83"/>
    </row>
    <row r="228681" spans="16:16" x14ac:dyDescent="0.3">
      <c r="P228681" s="83"/>
    </row>
    <row r="228682" spans="16:16" x14ac:dyDescent="0.3">
      <c r="P228682" s="83"/>
    </row>
    <row r="228683" spans="16:16" x14ac:dyDescent="0.3">
      <c r="P228683" s="83"/>
    </row>
    <row r="228684" spans="16:16" x14ac:dyDescent="0.3">
      <c r="P228684" s="83"/>
    </row>
    <row r="228685" spans="16:16" x14ac:dyDescent="0.3">
      <c r="P228685" s="83"/>
    </row>
    <row r="228686" spans="16:16" x14ac:dyDescent="0.3">
      <c r="P228686" s="83"/>
    </row>
    <row r="228687" spans="16:16" x14ac:dyDescent="0.3">
      <c r="P228687" s="83"/>
    </row>
    <row r="228688" spans="16:16" x14ac:dyDescent="0.3">
      <c r="P228688" s="83"/>
    </row>
    <row r="228689" spans="16:16" x14ac:dyDescent="0.3">
      <c r="P228689" s="83"/>
    </row>
    <row r="228690" spans="16:16" x14ac:dyDescent="0.3">
      <c r="P228690" s="83"/>
    </row>
    <row r="228691" spans="16:16" x14ac:dyDescent="0.3">
      <c r="P228691" s="83"/>
    </row>
    <row r="228692" spans="16:16" x14ac:dyDescent="0.3">
      <c r="P228692" s="83"/>
    </row>
    <row r="228693" spans="16:16" x14ac:dyDescent="0.3">
      <c r="P228693" s="83"/>
    </row>
    <row r="228694" spans="16:16" x14ac:dyDescent="0.3">
      <c r="P228694" s="83"/>
    </row>
    <row r="228695" spans="16:16" x14ac:dyDescent="0.3">
      <c r="P228695" s="83"/>
    </row>
    <row r="228696" spans="16:16" x14ac:dyDescent="0.3">
      <c r="P228696" s="83"/>
    </row>
    <row r="228697" spans="16:16" x14ac:dyDescent="0.3">
      <c r="P228697" s="83"/>
    </row>
    <row r="228698" spans="16:16" x14ac:dyDescent="0.3">
      <c r="P228698" s="83"/>
    </row>
    <row r="228699" spans="16:16" x14ac:dyDescent="0.3">
      <c r="P228699" s="83"/>
    </row>
    <row r="228700" spans="16:16" x14ac:dyDescent="0.3">
      <c r="P228700" s="83"/>
    </row>
    <row r="228701" spans="16:16" x14ac:dyDescent="0.3">
      <c r="P228701" s="83"/>
    </row>
    <row r="228702" spans="16:16" x14ac:dyDescent="0.3">
      <c r="P228702" s="83"/>
    </row>
    <row r="228703" spans="16:16" x14ac:dyDescent="0.3">
      <c r="P228703" s="83"/>
    </row>
    <row r="228704" spans="16:16" x14ac:dyDescent="0.3">
      <c r="P228704" s="83"/>
    </row>
    <row r="228705" spans="16:16" x14ac:dyDescent="0.3">
      <c r="P228705" s="83"/>
    </row>
    <row r="228706" spans="16:16" x14ac:dyDescent="0.3">
      <c r="P228706" s="83"/>
    </row>
    <row r="228707" spans="16:16" x14ac:dyDescent="0.3">
      <c r="P228707" s="83"/>
    </row>
    <row r="228708" spans="16:16" x14ac:dyDescent="0.3">
      <c r="P228708" s="83"/>
    </row>
    <row r="228709" spans="16:16" x14ac:dyDescent="0.3">
      <c r="P228709" s="83"/>
    </row>
    <row r="228710" spans="16:16" x14ac:dyDescent="0.3">
      <c r="P228710" s="83"/>
    </row>
    <row r="228711" spans="16:16" x14ac:dyDescent="0.3">
      <c r="P228711" s="83"/>
    </row>
    <row r="228712" spans="16:16" x14ac:dyDescent="0.3">
      <c r="P228712" s="83"/>
    </row>
    <row r="228713" spans="16:16" x14ac:dyDescent="0.3">
      <c r="P228713" s="83"/>
    </row>
    <row r="228714" spans="16:16" x14ac:dyDescent="0.3">
      <c r="P228714" s="83"/>
    </row>
    <row r="228715" spans="16:16" x14ac:dyDescent="0.3">
      <c r="P228715" s="83"/>
    </row>
    <row r="228716" spans="16:16" x14ac:dyDescent="0.3">
      <c r="P228716" s="83"/>
    </row>
    <row r="228717" spans="16:16" x14ac:dyDescent="0.3">
      <c r="P228717" s="83"/>
    </row>
    <row r="228718" spans="16:16" x14ac:dyDescent="0.3">
      <c r="P228718" s="83"/>
    </row>
    <row r="228719" spans="16:16" x14ac:dyDescent="0.3">
      <c r="P228719" s="83"/>
    </row>
    <row r="228720" spans="16:16" x14ac:dyDescent="0.3">
      <c r="P228720" s="83"/>
    </row>
    <row r="228721" spans="16:16" x14ac:dyDescent="0.3">
      <c r="P228721" s="83"/>
    </row>
    <row r="228722" spans="16:16" x14ac:dyDescent="0.3">
      <c r="P228722" s="83"/>
    </row>
    <row r="228723" spans="16:16" x14ac:dyDescent="0.3">
      <c r="P228723" s="83"/>
    </row>
    <row r="228724" spans="16:16" x14ac:dyDescent="0.3">
      <c r="P228724" s="83"/>
    </row>
    <row r="228725" spans="16:16" x14ac:dyDescent="0.3">
      <c r="P228725" s="83"/>
    </row>
    <row r="228726" spans="16:16" x14ac:dyDescent="0.3">
      <c r="P228726" s="83"/>
    </row>
    <row r="228727" spans="16:16" x14ac:dyDescent="0.3">
      <c r="P228727" s="83"/>
    </row>
    <row r="228728" spans="16:16" x14ac:dyDescent="0.3">
      <c r="P228728" s="83"/>
    </row>
    <row r="228729" spans="16:16" x14ac:dyDescent="0.3">
      <c r="P228729" s="83"/>
    </row>
    <row r="228730" spans="16:16" x14ac:dyDescent="0.3">
      <c r="P228730" s="83"/>
    </row>
    <row r="228731" spans="16:16" x14ac:dyDescent="0.3">
      <c r="P228731" s="83"/>
    </row>
    <row r="228732" spans="16:16" x14ac:dyDescent="0.3">
      <c r="P228732" s="83"/>
    </row>
    <row r="228733" spans="16:16" x14ac:dyDescent="0.3">
      <c r="P228733" s="83"/>
    </row>
    <row r="228734" spans="16:16" x14ac:dyDescent="0.3">
      <c r="P228734" s="83"/>
    </row>
    <row r="228735" spans="16:16" x14ac:dyDescent="0.3">
      <c r="P228735" s="83"/>
    </row>
    <row r="228736" spans="16:16" x14ac:dyDescent="0.3">
      <c r="P228736" s="83"/>
    </row>
    <row r="228737" spans="16:16" x14ac:dyDescent="0.3">
      <c r="P228737" s="83"/>
    </row>
    <row r="228738" spans="16:16" x14ac:dyDescent="0.3">
      <c r="P228738" s="83"/>
    </row>
    <row r="228739" spans="16:16" x14ac:dyDescent="0.3">
      <c r="P228739" s="83"/>
    </row>
    <row r="228740" spans="16:16" x14ac:dyDescent="0.3">
      <c r="P228740" s="83"/>
    </row>
    <row r="228741" spans="16:16" x14ac:dyDescent="0.3">
      <c r="P228741" s="83"/>
    </row>
    <row r="228742" spans="16:16" x14ac:dyDescent="0.3">
      <c r="P228742" s="83"/>
    </row>
    <row r="228743" spans="16:16" x14ac:dyDescent="0.3">
      <c r="P228743" s="83"/>
    </row>
    <row r="228744" spans="16:16" x14ac:dyDescent="0.3">
      <c r="P228744" s="83"/>
    </row>
    <row r="228745" spans="16:16" x14ac:dyDescent="0.3">
      <c r="P228745" s="83"/>
    </row>
    <row r="228746" spans="16:16" x14ac:dyDescent="0.3">
      <c r="P228746" s="83"/>
    </row>
    <row r="228747" spans="16:16" x14ac:dyDescent="0.3">
      <c r="P228747" s="83"/>
    </row>
    <row r="228748" spans="16:16" x14ac:dyDescent="0.3">
      <c r="P228748" s="83"/>
    </row>
    <row r="228749" spans="16:16" x14ac:dyDescent="0.3">
      <c r="P228749" s="83"/>
    </row>
    <row r="228750" spans="16:16" x14ac:dyDescent="0.3">
      <c r="P228750" s="83"/>
    </row>
    <row r="228751" spans="16:16" x14ac:dyDescent="0.3">
      <c r="P228751" s="83"/>
    </row>
    <row r="228752" spans="16:16" x14ac:dyDescent="0.3">
      <c r="P228752" s="83"/>
    </row>
    <row r="228753" spans="16:16" x14ac:dyDescent="0.3">
      <c r="P228753" s="83"/>
    </row>
    <row r="228754" spans="16:16" x14ac:dyDescent="0.3">
      <c r="P228754" s="83"/>
    </row>
    <row r="228755" spans="16:16" x14ac:dyDescent="0.3">
      <c r="P228755" s="83"/>
    </row>
    <row r="228756" spans="16:16" x14ac:dyDescent="0.3">
      <c r="P228756" s="83"/>
    </row>
    <row r="228757" spans="16:16" x14ac:dyDescent="0.3">
      <c r="P228757" s="83"/>
    </row>
    <row r="228758" spans="16:16" x14ac:dyDescent="0.3">
      <c r="P228758" s="83"/>
    </row>
    <row r="228759" spans="16:16" x14ac:dyDescent="0.3">
      <c r="P228759" s="83"/>
    </row>
    <row r="228760" spans="16:16" x14ac:dyDescent="0.3">
      <c r="P228760" s="83"/>
    </row>
    <row r="228761" spans="16:16" x14ac:dyDescent="0.3">
      <c r="P228761" s="83"/>
    </row>
    <row r="228762" spans="16:16" x14ac:dyDescent="0.3">
      <c r="P228762" s="83"/>
    </row>
    <row r="228763" spans="16:16" x14ac:dyDescent="0.3">
      <c r="P228763" s="83"/>
    </row>
    <row r="228764" spans="16:16" x14ac:dyDescent="0.3">
      <c r="P228764" s="83"/>
    </row>
    <row r="228765" spans="16:16" x14ac:dyDescent="0.3">
      <c r="P228765" s="83"/>
    </row>
    <row r="228766" spans="16:16" x14ac:dyDescent="0.3">
      <c r="P228766" s="83"/>
    </row>
    <row r="228767" spans="16:16" x14ac:dyDescent="0.3">
      <c r="P228767" s="83"/>
    </row>
    <row r="228768" spans="16:16" x14ac:dyDescent="0.3">
      <c r="P228768" s="83"/>
    </row>
    <row r="228769" spans="16:16" x14ac:dyDescent="0.3">
      <c r="P228769" s="83"/>
    </row>
    <row r="228770" spans="16:16" x14ac:dyDescent="0.3">
      <c r="P228770" s="83"/>
    </row>
    <row r="228771" spans="16:16" x14ac:dyDescent="0.3">
      <c r="P228771" s="83"/>
    </row>
    <row r="228772" spans="16:16" x14ac:dyDescent="0.3">
      <c r="P228772" s="83"/>
    </row>
    <row r="228773" spans="16:16" x14ac:dyDescent="0.3">
      <c r="P228773" s="83"/>
    </row>
    <row r="228774" spans="16:16" x14ac:dyDescent="0.3">
      <c r="P228774" s="83"/>
    </row>
    <row r="228775" spans="16:16" x14ac:dyDescent="0.3">
      <c r="P228775" s="83"/>
    </row>
    <row r="228776" spans="16:16" x14ac:dyDescent="0.3">
      <c r="P228776" s="83"/>
    </row>
    <row r="228777" spans="16:16" x14ac:dyDescent="0.3">
      <c r="P228777" s="83"/>
    </row>
    <row r="228778" spans="16:16" x14ac:dyDescent="0.3">
      <c r="P228778" s="83"/>
    </row>
    <row r="228779" spans="16:16" x14ac:dyDescent="0.3">
      <c r="P228779" s="83"/>
    </row>
    <row r="228780" spans="16:16" x14ac:dyDescent="0.3">
      <c r="P228780" s="83"/>
    </row>
    <row r="228781" spans="16:16" x14ac:dyDescent="0.3">
      <c r="P228781" s="83"/>
    </row>
    <row r="228782" spans="16:16" x14ac:dyDescent="0.3">
      <c r="P228782" s="83"/>
    </row>
    <row r="228783" spans="16:16" x14ac:dyDescent="0.3">
      <c r="P228783" s="83"/>
    </row>
    <row r="228784" spans="16:16" x14ac:dyDescent="0.3">
      <c r="P228784" s="83"/>
    </row>
    <row r="228785" spans="16:16" x14ac:dyDescent="0.3">
      <c r="P228785" s="83"/>
    </row>
    <row r="228786" spans="16:16" x14ac:dyDescent="0.3">
      <c r="P228786" s="83"/>
    </row>
    <row r="228787" spans="16:16" x14ac:dyDescent="0.3">
      <c r="P228787" s="83"/>
    </row>
    <row r="228788" spans="16:16" x14ac:dyDescent="0.3">
      <c r="P228788" s="83"/>
    </row>
    <row r="228789" spans="16:16" x14ac:dyDescent="0.3">
      <c r="P228789" s="83"/>
    </row>
    <row r="228790" spans="16:16" x14ac:dyDescent="0.3">
      <c r="P228790" s="83"/>
    </row>
    <row r="228791" spans="16:16" x14ac:dyDescent="0.3">
      <c r="P228791" s="83"/>
    </row>
    <row r="228792" spans="16:16" x14ac:dyDescent="0.3">
      <c r="P228792" s="83"/>
    </row>
    <row r="228793" spans="16:16" x14ac:dyDescent="0.3">
      <c r="P228793" s="83"/>
    </row>
    <row r="228794" spans="16:16" x14ac:dyDescent="0.3">
      <c r="P228794" s="83"/>
    </row>
    <row r="228795" spans="16:16" x14ac:dyDescent="0.3">
      <c r="P228795" s="83"/>
    </row>
    <row r="228796" spans="16:16" x14ac:dyDescent="0.3">
      <c r="P228796" s="83"/>
    </row>
    <row r="228797" spans="16:16" x14ac:dyDescent="0.3">
      <c r="P228797" s="83"/>
    </row>
    <row r="228798" spans="16:16" x14ac:dyDescent="0.3">
      <c r="P228798" s="83"/>
    </row>
    <row r="228799" spans="16:16" x14ac:dyDescent="0.3">
      <c r="P228799" s="83"/>
    </row>
    <row r="228800" spans="16:16" x14ac:dyDescent="0.3">
      <c r="P228800" s="83"/>
    </row>
    <row r="228801" spans="16:16" x14ac:dyDescent="0.3">
      <c r="P228801" s="83"/>
    </row>
    <row r="228802" spans="16:16" x14ac:dyDescent="0.3">
      <c r="P228802" s="83"/>
    </row>
    <row r="228803" spans="16:16" x14ac:dyDescent="0.3">
      <c r="P228803" s="83"/>
    </row>
    <row r="228804" spans="16:16" x14ac:dyDescent="0.3">
      <c r="P228804" s="83"/>
    </row>
    <row r="228805" spans="16:16" x14ac:dyDescent="0.3">
      <c r="P228805" s="83"/>
    </row>
    <row r="228806" spans="16:16" x14ac:dyDescent="0.3">
      <c r="P228806" s="83"/>
    </row>
    <row r="228807" spans="16:16" x14ac:dyDescent="0.3">
      <c r="P228807" s="83"/>
    </row>
    <row r="228808" spans="16:16" x14ac:dyDescent="0.3">
      <c r="P228808" s="83"/>
    </row>
    <row r="228809" spans="16:16" x14ac:dyDescent="0.3">
      <c r="P228809" s="83"/>
    </row>
    <row r="228810" spans="16:16" x14ac:dyDescent="0.3">
      <c r="P228810" s="83"/>
    </row>
    <row r="228811" spans="16:16" x14ac:dyDescent="0.3">
      <c r="P228811" s="83"/>
    </row>
    <row r="228812" spans="16:16" x14ac:dyDescent="0.3">
      <c r="P228812" s="83"/>
    </row>
    <row r="228813" spans="16:16" x14ac:dyDescent="0.3">
      <c r="P228813" s="83"/>
    </row>
    <row r="228814" spans="16:16" x14ac:dyDescent="0.3">
      <c r="P228814" s="83"/>
    </row>
    <row r="228815" spans="16:16" x14ac:dyDescent="0.3">
      <c r="P228815" s="83"/>
    </row>
    <row r="228816" spans="16:16" x14ac:dyDescent="0.3">
      <c r="P228816" s="83"/>
    </row>
    <row r="228817" spans="16:16" x14ac:dyDescent="0.3">
      <c r="P228817" s="83"/>
    </row>
    <row r="228818" spans="16:16" x14ac:dyDescent="0.3">
      <c r="P228818" s="83"/>
    </row>
    <row r="228819" spans="16:16" x14ac:dyDescent="0.3">
      <c r="P228819" s="83"/>
    </row>
    <row r="228820" spans="16:16" x14ac:dyDescent="0.3">
      <c r="P228820" s="83"/>
    </row>
    <row r="228821" spans="16:16" x14ac:dyDescent="0.3">
      <c r="P228821" s="83"/>
    </row>
    <row r="228822" spans="16:16" x14ac:dyDescent="0.3">
      <c r="P228822" s="83"/>
    </row>
    <row r="228823" spans="16:16" x14ac:dyDescent="0.3">
      <c r="P228823" s="83"/>
    </row>
    <row r="228824" spans="16:16" x14ac:dyDescent="0.3">
      <c r="P228824" s="83"/>
    </row>
    <row r="228825" spans="16:16" x14ac:dyDescent="0.3">
      <c r="P228825" s="83"/>
    </row>
    <row r="228826" spans="16:16" x14ac:dyDescent="0.3">
      <c r="P228826" s="83"/>
    </row>
    <row r="228827" spans="16:16" x14ac:dyDescent="0.3">
      <c r="P228827" s="83"/>
    </row>
    <row r="228828" spans="16:16" x14ac:dyDescent="0.3">
      <c r="P228828" s="83"/>
    </row>
    <row r="228829" spans="16:16" x14ac:dyDescent="0.3">
      <c r="P228829" s="83"/>
    </row>
    <row r="228830" spans="16:16" x14ac:dyDescent="0.3">
      <c r="P228830" s="83"/>
    </row>
    <row r="228831" spans="16:16" x14ac:dyDescent="0.3">
      <c r="P228831" s="83"/>
    </row>
    <row r="228832" spans="16:16" x14ac:dyDescent="0.3">
      <c r="P228832" s="83"/>
    </row>
    <row r="228833" spans="16:16" x14ac:dyDescent="0.3">
      <c r="P228833" s="83"/>
    </row>
    <row r="228834" spans="16:16" x14ac:dyDescent="0.3">
      <c r="P228834" s="83"/>
    </row>
    <row r="228835" spans="16:16" x14ac:dyDescent="0.3">
      <c r="P228835" s="83"/>
    </row>
    <row r="228836" spans="16:16" x14ac:dyDescent="0.3">
      <c r="P228836" s="83"/>
    </row>
    <row r="228837" spans="16:16" x14ac:dyDescent="0.3">
      <c r="P228837" s="83"/>
    </row>
    <row r="228838" spans="16:16" x14ac:dyDescent="0.3">
      <c r="P228838" s="83"/>
    </row>
    <row r="228839" spans="16:16" x14ac:dyDescent="0.3">
      <c r="P228839" s="83"/>
    </row>
    <row r="228840" spans="16:16" x14ac:dyDescent="0.3">
      <c r="P228840" s="83"/>
    </row>
    <row r="228841" spans="16:16" x14ac:dyDescent="0.3">
      <c r="P228841" s="83"/>
    </row>
    <row r="228842" spans="16:16" x14ac:dyDescent="0.3">
      <c r="P228842" s="83"/>
    </row>
    <row r="228843" spans="16:16" x14ac:dyDescent="0.3">
      <c r="P228843" s="83"/>
    </row>
    <row r="228844" spans="16:16" x14ac:dyDescent="0.3">
      <c r="P228844" s="83"/>
    </row>
    <row r="228845" spans="16:16" x14ac:dyDescent="0.3">
      <c r="P228845" s="83"/>
    </row>
    <row r="228846" spans="16:16" x14ac:dyDescent="0.3">
      <c r="P228846" s="83"/>
    </row>
    <row r="228847" spans="16:16" x14ac:dyDescent="0.3">
      <c r="P228847" s="83"/>
    </row>
    <row r="228848" spans="16:16" x14ac:dyDescent="0.3">
      <c r="P228848" s="83"/>
    </row>
    <row r="228849" spans="16:16" x14ac:dyDescent="0.3">
      <c r="P228849" s="83"/>
    </row>
    <row r="228850" spans="16:16" x14ac:dyDescent="0.3">
      <c r="P228850" s="83"/>
    </row>
    <row r="228851" spans="16:16" x14ac:dyDescent="0.3">
      <c r="P228851" s="83"/>
    </row>
    <row r="228852" spans="16:16" x14ac:dyDescent="0.3">
      <c r="P228852" s="83"/>
    </row>
    <row r="228853" spans="16:16" x14ac:dyDescent="0.3">
      <c r="P228853" s="83"/>
    </row>
    <row r="228854" spans="16:16" x14ac:dyDescent="0.3">
      <c r="P228854" s="83"/>
    </row>
    <row r="228855" spans="16:16" x14ac:dyDescent="0.3">
      <c r="P228855" s="83"/>
    </row>
    <row r="228856" spans="16:16" x14ac:dyDescent="0.3">
      <c r="P228856" s="83"/>
    </row>
    <row r="228857" spans="16:16" x14ac:dyDescent="0.3">
      <c r="P228857" s="83"/>
    </row>
    <row r="228858" spans="16:16" x14ac:dyDescent="0.3">
      <c r="P228858" s="83"/>
    </row>
    <row r="228859" spans="16:16" x14ac:dyDescent="0.3">
      <c r="P228859" s="83"/>
    </row>
    <row r="228860" spans="16:16" x14ac:dyDescent="0.3">
      <c r="P228860" s="83"/>
    </row>
    <row r="228861" spans="16:16" x14ac:dyDescent="0.3">
      <c r="P228861" s="83"/>
    </row>
    <row r="228862" spans="16:16" x14ac:dyDescent="0.3">
      <c r="P228862" s="83"/>
    </row>
    <row r="228863" spans="16:16" x14ac:dyDescent="0.3">
      <c r="P228863" s="83"/>
    </row>
    <row r="228864" spans="16:16" x14ac:dyDescent="0.3">
      <c r="P228864" s="83"/>
    </row>
    <row r="228865" spans="16:16" x14ac:dyDescent="0.3">
      <c r="P228865" s="83"/>
    </row>
    <row r="228866" spans="16:16" x14ac:dyDescent="0.3">
      <c r="P228866" s="83"/>
    </row>
    <row r="228867" spans="16:16" x14ac:dyDescent="0.3">
      <c r="P228867" s="83"/>
    </row>
    <row r="228868" spans="16:16" x14ac:dyDescent="0.3">
      <c r="P228868" s="83"/>
    </row>
    <row r="228869" spans="16:16" x14ac:dyDescent="0.3">
      <c r="P228869" s="83"/>
    </row>
    <row r="228870" spans="16:16" x14ac:dyDescent="0.3">
      <c r="P228870" s="83"/>
    </row>
    <row r="228871" spans="16:16" x14ac:dyDescent="0.3">
      <c r="P228871" s="83"/>
    </row>
    <row r="228872" spans="16:16" x14ac:dyDescent="0.3">
      <c r="P228872" s="83"/>
    </row>
    <row r="228873" spans="16:16" x14ac:dyDescent="0.3">
      <c r="P228873" s="83"/>
    </row>
    <row r="228874" spans="16:16" x14ac:dyDescent="0.3">
      <c r="P228874" s="83"/>
    </row>
    <row r="228875" spans="16:16" x14ac:dyDescent="0.3">
      <c r="P228875" s="83"/>
    </row>
    <row r="228876" spans="16:16" x14ac:dyDescent="0.3">
      <c r="P228876" s="83"/>
    </row>
    <row r="228877" spans="16:16" x14ac:dyDescent="0.3">
      <c r="P228877" s="83"/>
    </row>
    <row r="228878" spans="16:16" x14ac:dyDescent="0.3">
      <c r="P228878" s="83"/>
    </row>
    <row r="228879" spans="16:16" x14ac:dyDescent="0.3">
      <c r="P228879" s="83"/>
    </row>
    <row r="228880" spans="16:16" x14ac:dyDescent="0.3">
      <c r="P228880" s="83"/>
    </row>
    <row r="228881" spans="16:16" x14ac:dyDescent="0.3">
      <c r="P228881" s="83"/>
    </row>
    <row r="228882" spans="16:16" x14ac:dyDescent="0.3">
      <c r="P228882" s="83"/>
    </row>
    <row r="228883" spans="16:16" x14ac:dyDescent="0.3">
      <c r="P228883" s="83"/>
    </row>
    <row r="228884" spans="16:16" x14ac:dyDescent="0.3">
      <c r="P228884" s="83"/>
    </row>
    <row r="228885" spans="16:16" x14ac:dyDescent="0.3">
      <c r="P228885" s="83"/>
    </row>
    <row r="228886" spans="16:16" x14ac:dyDescent="0.3">
      <c r="P228886" s="83"/>
    </row>
    <row r="228887" spans="16:16" x14ac:dyDescent="0.3">
      <c r="P228887" s="83"/>
    </row>
    <row r="228888" spans="16:16" x14ac:dyDescent="0.3">
      <c r="P228888" s="83"/>
    </row>
    <row r="228889" spans="16:16" x14ac:dyDescent="0.3">
      <c r="P228889" s="83"/>
    </row>
    <row r="228890" spans="16:16" x14ac:dyDescent="0.3">
      <c r="P228890" s="83"/>
    </row>
    <row r="228891" spans="16:16" x14ac:dyDescent="0.3">
      <c r="P228891" s="83"/>
    </row>
    <row r="228892" spans="16:16" x14ac:dyDescent="0.3">
      <c r="P228892" s="83"/>
    </row>
    <row r="228893" spans="16:16" x14ac:dyDescent="0.3">
      <c r="P228893" s="83"/>
    </row>
    <row r="228894" spans="16:16" x14ac:dyDescent="0.3">
      <c r="P228894" s="83"/>
    </row>
    <row r="228895" spans="16:16" x14ac:dyDescent="0.3">
      <c r="P228895" s="83"/>
    </row>
    <row r="228896" spans="16:16" x14ac:dyDescent="0.3">
      <c r="P228896" s="83"/>
    </row>
    <row r="228897" spans="16:16" x14ac:dyDescent="0.3">
      <c r="P228897" s="83"/>
    </row>
    <row r="228898" spans="16:16" x14ac:dyDescent="0.3">
      <c r="P228898" s="83"/>
    </row>
    <row r="228899" spans="16:16" x14ac:dyDescent="0.3">
      <c r="P228899" s="83"/>
    </row>
    <row r="228900" spans="16:16" x14ac:dyDescent="0.3">
      <c r="P228900" s="83"/>
    </row>
    <row r="228901" spans="16:16" x14ac:dyDescent="0.3">
      <c r="P228901" s="83"/>
    </row>
    <row r="228902" spans="16:16" x14ac:dyDescent="0.3">
      <c r="P228902" s="83"/>
    </row>
    <row r="228903" spans="16:16" x14ac:dyDescent="0.3">
      <c r="P228903" s="83"/>
    </row>
    <row r="228904" spans="16:16" x14ac:dyDescent="0.3">
      <c r="P228904" s="83"/>
    </row>
    <row r="228905" spans="16:16" x14ac:dyDescent="0.3">
      <c r="P228905" s="83"/>
    </row>
    <row r="228906" spans="16:16" x14ac:dyDescent="0.3">
      <c r="P228906" s="83"/>
    </row>
    <row r="228907" spans="16:16" x14ac:dyDescent="0.3">
      <c r="P228907" s="83"/>
    </row>
    <row r="228908" spans="16:16" x14ac:dyDescent="0.3">
      <c r="P228908" s="83"/>
    </row>
    <row r="228909" spans="16:16" x14ac:dyDescent="0.3">
      <c r="P228909" s="83"/>
    </row>
    <row r="228910" spans="16:16" x14ac:dyDescent="0.3">
      <c r="P228910" s="83"/>
    </row>
    <row r="228911" spans="16:16" x14ac:dyDescent="0.3">
      <c r="P228911" s="83"/>
    </row>
    <row r="228912" spans="16:16" x14ac:dyDescent="0.3">
      <c r="P228912" s="83"/>
    </row>
    <row r="228913" spans="16:16" x14ac:dyDescent="0.3">
      <c r="P228913" s="83"/>
    </row>
    <row r="228914" spans="16:16" x14ac:dyDescent="0.3">
      <c r="P228914" s="83"/>
    </row>
    <row r="228915" spans="16:16" x14ac:dyDescent="0.3">
      <c r="P228915" s="83"/>
    </row>
    <row r="228916" spans="16:16" x14ac:dyDescent="0.3">
      <c r="P228916" s="83"/>
    </row>
    <row r="228917" spans="16:16" x14ac:dyDescent="0.3">
      <c r="P228917" s="83"/>
    </row>
    <row r="228918" spans="16:16" x14ac:dyDescent="0.3">
      <c r="P228918" s="83"/>
    </row>
    <row r="228919" spans="16:16" x14ac:dyDescent="0.3">
      <c r="P228919" s="83"/>
    </row>
    <row r="228920" spans="16:16" x14ac:dyDescent="0.3">
      <c r="P228920" s="83"/>
    </row>
    <row r="228921" spans="16:16" x14ac:dyDescent="0.3">
      <c r="P228921" s="83"/>
    </row>
    <row r="228922" spans="16:16" x14ac:dyDescent="0.3">
      <c r="P228922" s="83"/>
    </row>
    <row r="228923" spans="16:16" x14ac:dyDescent="0.3">
      <c r="P228923" s="83"/>
    </row>
    <row r="228924" spans="16:16" x14ac:dyDescent="0.3">
      <c r="P228924" s="83"/>
    </row>
    <row r="228925" spans="16:16" x14ac:dyDescent="0.3">
      <c r="P228925" s="83"/>
    </row>
    <row r="228926" spans="16:16" x14ac:dyDescent="0.3">
      <c r="P228926" s="83"/>
    </row>
    <row r="228927" spans="16:16" x14ac:dyDescent="0.3">
      <c r="P228927" s="83"/>
    </row>
    <row r="228928" spans="16:16" x14ac:dyDescent="0.3">
      <c r="P228928" s="83"/>
    </row>
    <row r="228929" spans="16:16" x14ac:dyDescent="0.3">
      <c r="P228929" s="83"/>
    </row>
    <row r="228930" spans="16:16" x14ac:dyDescent="0.3">
      <c r="P228930" s="83"/>
    </row>
    <row r="228931" spans="16:16" x14ac:dyDescent="0.3">
      <c r="P228931" s="83"/>
    </row>
    <row r="228932" spans="16:16" x14ac:dyDescent="0.3">
      <c r="P228932" s="83"/>
    </row>
    <row r="228933" spans="16:16" x14ac:dyDescent="0.3">
      <c r="P228933" s="83"/>
    </row>
    <row r="228934" spans="16:16" x14ac:dyDescent="0.3">
      <c r="P228934" s="83"/>
    </row>
    <row r="228935" spans="16:16" x14ac:dyDescent="0.3">
      <c r="P228935" s="83"/>
    </row>
    <row r="228936" spans="16:16" x14ac:dyDescent="0.3">
      <c r="P228936" s="83"/>
    </row>
    <row r="228937" spans="16:16" x14ac:dyDescent="0.3">
      <c r="P228937" s="83"/>
    </row>
    <row r="228938" spans="16:16" x14ac:dyDescent="0.3">
      <c r="P228938" s="83"/>
    </row>
    <row r="228939" spans="16:16" x14ac:dyDescent="0.3">
      <c r="P228939" s="83"/>
    </row>
    <row r="228940" spans="16:16" x14ac:dyDescent="0.3">
      <c r="P228940" s="83"/>
    </row>
    <row r="228941" spans="16:16" x14ac:dyDescent="0.3">
      <c r="P228941" s="83"/>
    </row>
    <row r="228942" spans="16:16" x14ac:dyDescent="0.3">
      <c r="P228942" s="83"/>
    </row>
    <row r="228943" spans="16:16" x14ac:dyDescent="0.3">
      <c r="P228943" s="83"/>
    </row>
    <row r="228944" spans="16:16" x14ac:dyDescent="0.3">
      <c r="P228944" s="83"/>
    </row>
    <row r="228945" spans="16:16" x14ac:dyDescent="0.3">
      <c r="P228945" s="83"/>
    </row>
    <row r="228946" spans="16:16" x14ac:dyDescent="0.3">
      <c r="P228946" s="83"/>
    </row>
    <row r="228947" spans="16:16" x14ac:dyDescent="0.3">
      <c r="P228947" s="83"/>
    </row>
    <row r="228948" spans="16:16" x14ac:dyDescent="0.3">
      <c r="P228948" s="83"/>
    </row>
    <row r="228949" spans="16:16" x14ac:dyDescent="0.3">
      <c r="P228949" s="83"/>
    </row>
    <row r="228950" spans="16:16" x14ac:dyDescent="0.3">
      <c r="P228950" s="83"/>
    </row>
    <row r="228951" spans="16:16" x14ac:dyDescent="0.3">
      <c r="P228951" s="83"/>
    </row>
    <row r="228952" spans="16:16" x14ac:dyDescent="0.3">
      <c r="P228952" s="83"/>
    </row>
    <row r="228953" spans="16:16" x14ac:dyDescent="0.3">
      <c r="P228953" s="83"/>
    </row>
    <row r="228954" spans="16:16" x14ac:dyDescent="0.3">
      <c r="P228954" s="83"/>
    </row>
    <row r="228955" spans="16:16" x14ac:dyDescent="0.3">
      <c r="P228955" s="83"/>
    </row>
    <row r="228956" spans="16:16" x14ac:dyDescent="0.3">
      <c r="P228956" s="83"/>
    </row>
    <row r="228957" spans="16:16" x14ac:dyDescent="0.3">
      <c r="P228957" s="83"/>
    </row>
    <row r="228958" spans="16:16" x14ac:dyDescent="0.3">
      <c r="P228958" s="83"/>
    </row>
    <row r="228959" spans="16:16" x14ac:dyDescent="0.3">
      <c r="P228959" s="83"/>
    </row>
    <row r="228960" spans="16:16" x14ac:dyDescent="0.3">
      <c r="P228960" s="83"/>
    </row>
    <row r="228961" spans="16:16" x14ac:dyDescent="0.3">
      <c r="P228961" s="83"/>
    </row>
    <row r="228962" spans="16:16" x14ac:dyDescent="0.3">
      <c r="P228962" s="83"/>
    </row>
    <row r="228963" spans="16:16" x14ac:dyDescent="0.3">
      <c r="P228963" s="83"/>
    </row>
    <row r="228964" spans="16:16" x14ac:dyDescent="0.3">
      <c r="P228964" s="83"/>
    </row>
    <row r="228965" spans="16:16" x14ac:dyDescent="0.3">
      <c r="P228965" s="83"/>
    </row>
    <row r="228966" spans="16:16" x14ac:dyDescent="0.3">
      <c r="P228966" s="83"/>
    </row>
    <row r="228967" spans="16:16" x14ac:dyDescent="0.3">
      <c r="P228967" s="83"/>
    </row>
    <row r="228968" spans="16:16" x14ac:dyDescent="0.3">
      <c r="P228968" s="83"/>
    </row>
    <row r="228969" spans="16:16" x14ac:dyDescent="0.3">
      <c r="P228969" s="83"/>
    </row>
    <row r="228970" spans="16:16" x14ac:dyDescent="0.3">
      <c r="P228970" s="83"/>
    </row>
    <row r="228971" spans="16:16" x14ac:dyDescent="0.3">
      <c r="P228971" s="83"/>
    </row>
    <row r="228972" spans="16:16" x14ac:dyDescent="0.3">
      <c r="P228972" s="83"/>
    </row>
    <row r="228973" spans="16:16" x14ac:dyDescent="0.3">
      <c r="P228973" s="83"/>
    </row>
    <row r="228974" spans="16:16" x14ac:dyDescent="0.3">
      <c r="P228974" s="83"/>
    </row>
    <row r="228975" spans="16:16" x14ac:dyDescent="0.3">
      <c r="P228975" s="83"/>
    </row>
    <row r="228976" spans="16:16" x14ac:dyDescent="0.3">
      <c r="P228976" s="83"/>
    </row>
    <row r="228977" spans="16:16" x14ac:dyDescent="0.3">
      <c r="P228977" s="83"/>
    </row>
    <row r="228978" spans="16:16" x14ac:dyDescent="0.3">
      <c r="P228978" s="83"/>
    </row>
    <row r="228979" spans="16:16" x14ac:dyDescent="0.3">
      <c r="P228979" s="83"/>
    </row>
    <row r="228980" spans="16:16" x14ac:dyDescent="0.3">
      <c r="P228980" s="83"/>
    </row>
    <row r="228981" spans="16:16" x14ac:dyDescent="0.3">
      <c r="P228981" s="83"/>
    </row>
    <row r="228982" spans="16:16" x14ac:dyDescent="0.3">
      <c r="P228982" s="83"/>
    </row>
    <row r="228983" spans="16:16" x14ac:dyDescent="0.3">
      <c r="P228983" s="83"/>
    </row>
    <row r="228984" spans="16:16" x14ac:dyDescent="0.3">
      <c r="P228984" s="83"/>
    </row>
    <row r="228985" spans="16:16" x14ac:dyDescent="0.3">
      <c r="P228985" s="83"/>
    </row>
    <row r="228986" spans="16:16" x14ac:dyDescent="0.3">
      <c r="P228986" s="83"/>
    </row>
    <row r="228987" spans="16:16" x14ac:dyDescent="0.3">
      <c r="P228987" s="83"/>
    </row>
    <row r="228988" spans="16:16" x14ac:dyDescent="0.3">
      <c r="P228988" s="83"/>
    </row>
    <row r="228989" spans="16:16" x14ac:dyDescent="0.3">
      <c r="P228989" s="83"/>
    </row>
    <row r="228990" spans="16:16" x14ac:dyDescent="0.3">
      <c r="P228990" s="83"/>
    </row>
    <row r="228991" spans="16:16" x14ac:dyDescent="0.3">
      <c r="P228991" s="83"/>
    </row>
    <row r="228992" spans="16:16" x14ac:dyDescent="0.3">
      <c r="P228992" s="83"/>
    </row>
    <row r="228993" spans="16:16" x14ac:dyDescent="0.3">
      <c r="P228993" s="83"/>
    </row>
    <row r="228994" spans="16:16" x14ac:dyDescent="0.3">
      <c r="P228994" s="83"/>
    </row>
    <row r="228995" spans="16:16" x14ac:dyDescent="0.3">
      <c r="P228995" s="83"/>
    </row>
    <row r="228996" spans="16:16" x14ac:dyDescent="0.3">
      <c r="P228996" s="83"/>
    </row>
    <row r="228997" spans="16:16" x14ac:dyDescent="0.3">
      <c r="P228997" s="83"/>
    </row>
    <row r="228998" spans="16:16" x14ac:dyDescent="0.3">
      <c r="P228998" s="83"/>
    </row>
    <row r="228999" spans="16:16" x14ac:dyDescent="0.3">
      <c r="P228999" s="83"/>
    </row>
    <row r="229000" spans="16:16" x14ac:dyDescent="0.3">
      <c r="P229000" s="83"/>
    </row>
    <row r="229001" spans="16:16" x14ac:dyDescent="0.3">
      <c r="P229001" s="83"/>
    </row>
    <row r="229002" spans="16:16" x14ac:dyDescent="0.3">
      <c r="P229002" s="83"/>
    </row>
    <row r="229003" spans="16:16" x14ac:dyDescent="0.3">
      <c r="P229003" s="83"/>
    </row>
    <row r="229004" spans="16:16" x14ac:dyDescent="0.3">
      <c r="P229004" s="83"/>
    </row>
    <row r="229005" spans="16:16" x14ac:dyDescent="0.3">
      <c r="P229005" s="83"/>
    </row>
    <row r="229006" spans="16:16" x14ac:dyDescent="0.3">
      <c r="P229006" s="83"/>
    </row>
    <row r="229007" spans="16:16" x14ac:dyDescent="0.3">
      <c r="P229007" s="83"/>
    </row>
    <row r="229008" spans="16:16" x14ac:dyDescent="0.3">
      <c r="P229008" s="83"/>
    </row>
    <row r="229009" spans="16:16" x14ac:dyDescent="0.3">
      <c r="P229009" s="83"/>
    </row>
    <row r="229010" spans="16:16" x14ac:dyDescent="0.3">
      <c r="P229010" s="83"/>
    </row>
    <row r="229011" spans="16:16" x14ac:dyDescent="0.3">
      <c r="P229011" s="83"/>
    </row>
    <row r="229012" spans="16:16" x14ac:dyDescent="0.3">
      <c r="P229012" s="83"/>
    </row>
    <row r="229013" spans="16:16" x14ac:dyDescent="0.3">
      <c r="P229013" s="83"/>
    </row>
    <row r="229014" spans="16:16" x14ac:dyDescent="0.3">
      <c r="P229014" s="83"/>
    </row>
    <row r="229015" spans="16:16" x14ac:dyDescent="0.3">
      <c r="P229015" s="83"/>
    </row>
    <row r="229016" spans="16:16" x14ac:dyDescent="0.3">
      <c r="P229016" s="83"/>
    </row>
    <row r="229017" spans="16:16" x14ac:dyDescent="0.3">
      <c r="P229017" s="83"/>
    </row>
    <row r="229018" spans="16:16" x14ac:dyDescent="0.3">
      <c r="P229018" s="83"/>
    </row>
    <row r="229019" spans="16:16" x14ac:dyDescent="0.3">
      <c r="P229019" s="83"/>
    </row>
    <row r="229020" spans="16:16" x14ac:dyDescent="0.3">
      <c r="P229020" s="83"/>
    </row>
    <row r="229021" spans="16:16" x14ac:dyDescent="0.3">
      <c r="P229021" s="83"/>
    </row>
    <row r="229022" spans="16:16" x14ac:dyDescent="0.3">
      <c r="P229022" s="83"/>
    </row>
    <row r="229023" spans="16:16" x14ac:dyDescent="0.3">
      <c r="P229023" s="83"/>
    </row>
    <row r="229024" spans="16:16" x14ac:dyDescent="0.3">
      <c r="P229024" s="83"/>
    </row>
    <row r="229025" spans="16:16" x14ac:dyDescent="0.3">
      <c r="P229025" s="83"/>
    </row>
    <row r="229026" spans="16:16" x14ac:dyDescent="0.3">
      <c r="P229026" s="83"/>
    </row>
    <row r="229027" spans="16:16" x14ac:dyDescent="0.3">
      <c r="P229027" s="83"/>
    </row>
    <row r="229028" spans="16:16" x14ac:dyDescent="0.3">
      <c r="P229028" s="83"/>
    </row>
    <row r="229029" spans="16:16" x14ac:dyDescent="0.3">
      <c r="P229029" s="83"/>
    </row>
    <row r="229030" spans="16:16" x14ac:dyDescent="0.3">
      <c r="P229030" s="83"/>
    </row>
    <row r="229031" spans="16:16" x14ac:dyDescent="0.3">
      <c r="P229031" s="83"/>
    </row>
    <row r="229032" spans="16:16" x14ac:dyDescent="0.3">
      <c r="P229032" s="83"/>
    </row>
    <row r="229033" spans="16:16" x14ac:dyDescent="0.3">
      <c r="P229033" s="83"/>
    </row>
    <row r="229034" spans="16:16" x14ac:dyDescent="0.3">
      <c r="P229034" s="83"/>
    </row>
    <row r="229035" spans="16:16" x14ac:dyDescent="0.3">
      <c r="P229035" s="83"/>
    </row>
    <row r="229036" spans="16:16" x14ac:dyDescent="0.3">
      <c r="P229036" s="83"/>
    </row>
    <row r="229037" spans="16:16" x14ac:dyDescent="0.3">
      <c r="P229037" s="83"/>
    </row>
    <row r="229038" spans="16:16" x14ac:dyDescent="0.3">
      <c r="P229038" s="83"/>
    </row>
    <row r="229039" spans="16:16" x14ac:dyDescent="0.3">
      <c r="P229039" s="83"/>
    </row>
    <row r="229040" spans="16:16" x14ac:dyDescent="0.3">
      <c r="P229040" s="83"/>
    </row>
    <row r="229041" spans="16:16" x14ac:dyDescent="0.3">
      <c r="P229041" s="83"/>
    </row>
    <row r="229042" spans="16:16" x14ac:dyDescent="0.3">
      <c r="P229042" s="83"/>
    </row>
    <row r="229043" spans="16:16" x14ac:dyDescent="0.3">
      <c r="P229043" s="83"/>
    </row>
    <row r="229044" spans="16:16" x14ac:dyDescent="0.3">
      <c r="P229044" s="83"/>
    </row>
    <row r="229045" spans="16:16" x14ac:dyDescent="0.3">
      <c r="P229045" s="83"/>
    </row>
    <row r="229046" spans="16:16" x14ac:dyDescent="0.3">
      <c r="P229046" s="83"/>
    </row>
    <row r="229047" spans="16:16" x14ac:dyDescent="0.3">
      <c r="P229047" s="83"/>
    </row>
    <row r="229048" spans="16:16" x14ac:dyDescent="0.3">
      <c r="P229048" s="83"/>
    </row>
    <row r="229049" spans="16:16" x14ac:dyDescent="0.3">
      <c r="P229049" s="83"/>
    </row>
    <row r="229050" spans="16:16" x14ac:dyDescent="0.3">
      <c r="P229050" s="83"/>
    </row>
    <row r="229051" spans="16:16" x14ac:dyDescent="0.3">
      <c r="P229051" s="83"/>
    </row>
    <row r="229052" spans="16:16" x14ac:dyDescent="0.3">
      <c r="P229052" s="83"/>
    </row>
    <row r="229053" spans="16:16" x14ac:dyDescent="0.3">
      <c r="P229053" s="83"/>
    </row>
    <row r="229054" spans="16:16" x14ac:dyDescent="0.3">
      <c r="P229054" s="83"/>
    </row>
    <row r="229055" spans="16:16" x14ac:dyDescent="0.3">
      <c r="P229055" s="83"/>
    </row>
    <row r="229056" spans="16:16" x14ac:dyDescent="0.3">
      <c r="P229056" s="83"/>
    </row>
    <row r="229057" spans="16:16" x14ac:dyDescent="0.3">
      <c r="P229057" s="83"/>
    </row>
    <row r="229058" spans="16:16" x14ac:dyDescent="0.3">
      <c r="P229058" s="83"/>
    </row>
    <row r="229059" spans="16:16" x14ac:dyDescent="0.3">
      <c r="P229059" s="83"/>
    </row>
    <row r="229060" spans="16:16" x14ac:dyDescent="0.3">
      <c r="P229060" s="83"/>
    </row>
    <row r="229061" spans="16:16" x14ac:dyDescent="0.3">
      <c r="P229061" s="83"/>
    </row>
    <row r="229062" spans="16:16" x14ac:dyDescent="0.3">
      <c r="P229062" s="83"/>
    </row>
    <row r="229063" spans="16:16" x14ac:dyDescent="0.3">
      <c r="P229063" s="83"/>
    </row>
    <row r="229064" spans="16:16" x14ac:dyDescent="0.3">
      <c r="P229064" s="83"/>
    </row>
    <row r="229065" spans="16:16" x14ac:dyDescent="0.3">
      <c r="P229065" s="83"/>
    </row>
    <row r="229066" spans="16:16" x14ac:dyDescent="0.3">
      <c r="P229066" s="83"/>
    </row>
    <row r="229067" spans="16:16" x14ac:dyDescent="0.3">
      <c r="P229067" s="83"/>
    </row>
    <row r="229068" spans="16:16" x14ac:dyDescent="0.3">
      <c r="P229068" s="83"/>
    </row>
    <row r="229069" spans="16:16" x14ac:dyDescent="0.3">
      <c r="P229069" s="83"/>
    </row>
    <row r="229070" spans="16:16" x14ac:dyDescent="0.3">
      <c r="P229070" s="83"/>
    </row>
    <row r="229071" spans="16:16" x14ac:dyDescent="0.3">
      <c r="P229071" s="83"/>
    </row>
    <row r="229072" spans="16:16" x14ac:dyDescent="0.3">
      <c r="P229072" s="83"/>
    </row>
    <row r="229073" spans="16:16" x14ac:dyDescent="0.3">
      <c r="P229073" s="83"/>
    </row>
    <row r="229074" spans="16:16" x14ac:dyDescent="0.3">
      <c r="P229074" s="83"/>
    </row>
    <row r="229075" spans="16:16" x14ac:dyDescent="0.3">
      <c r="P229075" s="83"/>
    </row>
    <row r="229076" spans="16:16" x14ac:dyDescent="0.3">
      <c r="P229076" s="83"/>
    </row>
    <row r="229077" spans="16:16" x14ac:dyDescent="0.3">
      <c r="P229077" s="83"/>
    </row>
    <row r="229078" spans="16:16" x14ac:dyDescent="0.3">
      <c r="P229078" s="83"/>
    </row>
    <row r="229079" spans="16:16" x14ac:dyDescent="0.3">
      <c r="P229079" s="83"/>
    </row>
    <row r="229080" spans="16:16" x14ac:dyDescent="0.3">
      <c r="P229080" s="83"/>
    </row>
    <row r="229081" spans="16:16" x14ac:dyDescent="0.3">
      <c r="P229081" s="83"/>
    </row>
    <row r="229082" spans="16:16" x14ac:dyDescent="0.3">
      <c r="P229082" s="83"/>
    </row>
    <row r="229083" spans="16:16" x14ac:dyDescent="0.3">
      <c r="P229083" s="83"/>
    </row>
    <row r="229084" spans="16:16" x14ac:dyDescent="0.3">
      <c r="P229084" s="83"/>
    </row>
    <row r="229085" spans="16:16" x14ac:dyDescent="0.3">
      <c r="P229085" s="83"/>
    </row>
    <row r="229086" spans="16:16" x14ac:dyDescent="0.3">
      <c r="P229086" s="83"/>
    </row>
    <row r="229087" spans="16:16" x14ac:dyDescent="0.3">
      <c r="P229087" s="83"/>
    </row>
    <row r="229088" spans="16:16" x14ac:dyDescent="0.3">
      <c r="P229088" s="83"/>
    </row>
    <row r="229089" spans="16:16" x14ac:dyDescent="0.3">
      <c r="P229089" s="83"/>
    </row>
    <row r="229090" spans="16:16" x14ac:dyDescent="0.3">
      <c r="P229090" s="83"/>
    </row>
    <row r="229091" spans="16:16" x14ac:dyDescent="0.3">
      <c r="P229091" s="83"/>
    </row>
    <row r="229092" spans="16:16" x14ac:dyDescent="0.3">
      <c r="P229092" s="83"/>
    </row>
    <row r="229093" spans="16:16" x14ac:dyDescent="0.3">
      <c r="P229093" s="83"/>
    </row>
    <row r="229094" spans="16:16" x14ac:dyDescent="0.3">
      <c r="P229094" s="83"/>
    </row>
    <row r="229095" spans="16:16" x14ac:dyDescent="0.3">
      <c r="P229095" s="83"/>
    </row>
    <row r="229096" spans="16:16" x14ac:dyDescent="0.3">
      <c r="P229096" s="83"/>
    </row>
    <row r="229097" spans="16:16" x14ac:dyDescent="0.3">
      <c r="P229097" s="83"/>
    </row>
    <row r="229098" spans="16:16" x14ac:dyDescent="0.3">
      <c r="P229098" s="83"/>
    </row>
    <row r="229099" spans="16:16" x14ac:dyDescent="0.3">
      <c r="P229099" s="83"/>
    </row>
    <row r="229100" spans="16:16" x14ac:dyDescent="0.3">
      <c r="P229100" s="83"/>
    </row>
    <row r="229101" spans="16:16" x14ac:dyDescent="0.3">
      <c r="P229101" s="83"/>
    </row>
    <row r="229102" spans="16:16" x14ac:dyDescent="0.3">
      <c r="P229102" s="83"/>
    </row>
    <row r="229103" spans="16:16" x14ac:dyDescent="0.3">
      <c r="P229103" s="83"/>
    </row>
    <row r="229104" spans="16:16" x14ac:dyDescent="0.3">
      <c r="P229104" s="83"/>
    </row>
    <row r="229105" spans="16:16" x14ac:dyDescent="0.3">
      <c r="P229105" s="83"/>
    </row>
    <row r="229106" spans="16:16" x14ac:dyDescent="0.3">
      <c r="P229106" s="83"/>
    </row>
    <row r="229107" spans="16:16" x14ac:dyDescent="0.3">
      <c r="P229107" s="83"/>
    </row>
    <row r="229108" spans="16:16" x14ac:dyDescent="0.3">
      <c r="P229108" s="83"/>
    </row>
    <row r="229109" spans="16:16" x14ac:dyDescent="0.3">
      <c r="P229109" s="83"/>
    </row>
    <row r="229110" spans="16:16" x14ac:dyDescent="0.3">
      <c r="P229110" s="83"/>
    </row>
    <row r="229111" spans="16:16" x14ac:dyDescent="0.3">
      <c r="P229111" s="83"/>
    </row>
    <row r="229112" spans="16:16" x14ac:dyDescent="0.3">
      <c r="P229112" s="83"/>
    </row>
    <row r="229113" spans="16:16" x14ac:dyDescent="0.3">
      <c r="P229113" s="83"/>
    </row>
    <row r="229114" spans="16:16" x14ac:dyDescent="0.3">
      <c r="P229114" s="83"/>
    </row>
    <row r="229115" spans="16:16" x14ac:dyDescent="0.3">
      <c r="P229115" s="83"/>
    </row>
    <row r="229116" spans="16:16" x14ac:dyDescent="0.3">
      <c r="P229116" s="83"/>
    </row>
    <row r="229117" spans="16:16" x14ac:dyDescent="0.3">
      <c r="P229117" s="83"/>
    </row>
    <row r="229118" spans="16:16" x14ac:dyDescent="0.3">
      <c r="P229118" s="83"/>
    </row>
    <row r="229119" spans="16:16" x14ac:dyDescent="0.3">
      <c r="P229119" s="83"/>
    </row>
    <row r="229120" spans="16:16" x14ac:dyDescent="0.3">
      <c r="P229120" s="83"/>
    </row>
    <row r="229121" spans="16:16" x14ac:dyDescent="0.3">
      <c r="P229121" s="83"/>
    </row>
    <row r="229122" spans="16:16" x14ac:dyDescent="0.3">
      <c r="P229122" s="83"/>
    </row>
    <row r="229123" spans="16:16" x14ac:dyDescent="0.3">
      <c r="P229123" s="83"/>
    </row>
    <row r="229124" spans="16:16" x14ac:dyDescent="0.3">
      <c r="P229124" s="83"/>
    </row>
    <row r="229125" spans="16:16" x14ac:dyDescent="0.3">
      <c r="P229125" s="83"/>
    </row>
    <row r="229126" spans="16:16" x14ac:dyDescent="0.3">
      <c r="P229126" s="83"/>
    </row>
    <row r="229127" spans="16:16" x14ac:dyDescent="0.3">
      <c r="P229127" s="83"/>
    </row>
    <row r="229128" spans="16:16" x14ac:dyDescent="0.3">
      <c r="P229128" s="83"/>
    </row>
    <row r="229129" spans="16:16" x14ac:dyDescent="0.3">
      <c r="P229129" s="83"/>
    </row>
    <row r="229130" spans="16:16" x14ac:dyDescent="0.3">
      <c r="P229130" s="83"/>
    </row>
    <row r="229131" spans="16:16" x14ac:dyDescent="0.3">
      <c r="P229131" s="83"/>
    </row>
    <row r="229132" spans="16:16" x14ac:dyDescent="0.3">
      <c r="P229132" s="83"/>
    </row>
    <row r="229133" spans="16:16" x14ac:dyDescent="0.3">
      <c r="P229133" s="83"/>
    </row>
    <row r="229134" spans="16:16" x14ac:dyDescent="0.3">
      <c r="P229134" s="83"/>
    </row>
    <row r="229135" spans="16:16" x14ac:dyDescent="0.3">
      <c r="P229135" s="83"/>
    </row>
    <row r="229136" spans="16:16" x14ac:dyDescent="0.3">
      <c r="P229136" s="83"/>
    </row>
    <row r="229137" spans="16:16" x14ac:dyDescent="0.3">
      <c r="P229137" s="83"/>
    </row>
    <row r="229138" spans="16:16" x14ac:dyDescent="0.3">
      <c r="P229138" s="83"/>
    </row>
    <row r="229139" spans="16:16" x14ac:dyDescent="0.3">
      <c r="P229139" s="83"/>
    </row>
    <row r="229140" spans="16:16" x14ac:dyDescent="0.3">
      <c r="P229140" s="83"/>
    </row>
    <row r="229141" spans="16:16" x14ac:dyDescent="0.3">
      <c r="P229141" s="83"/>
    </row>
    <row r="229142" spans="16:16" x14ac:dyDescent="0.3">
      <c r="P229142" s="83"/>
    </row>
    <row r="229143" spans="16:16" x14ac:dyDescent="0.3">
      <c r="P229143" s="83"/>
    </row>
    <row r="229144" spans="16:16" x14ac:dyDescent="0.3">
      <c r="P229144" s="83"/>
    </row>
    <row r="229145" spans="16:16" x14ac:dyDescent="0.3">
      <c r="P229145" s="83"/>
    </row>
    <row r="229146" spans="16:16" x14ac:dyDescent="0.3">
      <c r="P229146" s="83"/>
    </row>
    <row r="229147" spans="16:16" x14ac:dyDescent="0.3">
      <c r="P229147" s="83"/>
    </row>
    <row r="229148" spans="16:16" x14ac:dyDescent="0.3">
      <c r="P229148" s="83"/>
    </row>
    <row r="229149" spans="16:16" x14ac:dyDescent="0.3">
      <c r="P229149" s="83"/>
    </row>
    <row r="229150" spans="16:16" x14ac:dyDescent="0.3">
      <c r="P229150" s="83"/>
    </row>
    <row r="229151" spans="16:16" x14ac:dyDescent="0.3">
      <c r="P229151" s="83"/>
    </row>
    <row r="229152" spans="16:16" x14ac:dyDescent="0.3">
      <c r="P229152" s="83"/>
    </row>
    <row r="229153" spans="16:16" x14ac:dyDescent="0.3">
      <c r="P229153" s="83"/>
    </row>
    <row r="229154" spans="16:16" x14ac:dyDescent="0.3">
      <c r="P229154" s="83"/>
    </row>
    <row r="229155" spans="16:16" x14ac:dyDescent="0.3">
      <c r="P229155" s="83"/>
    </row>
    <row r="229156" spans="16:16" x14ac:dyDescent="0.3">
      <c r="P229156" s="83"/>
    </row>
    <row r="229157" spans="16:16" x14ac:dyDescent="0.3">
      <c r="P229157" s="83"/>
    </row>
    <row r="229158" spans="16:16" x14ac:dyDescent="0.3">
      <c r="P229158" s="83"/>
    </row>
    <row r="229159" spans="16:16" x14ac:dyDescent="0.3">
      <c r="P229159" s="83"/>
    </row>
    <row r="229160" spans="16:16" x14ac:dyDescent="0.3">
      <c r="P229160" s="83"/>
    </row>
    <row r="229161" spans="16:16" x14ac:dyDescent="0.3">
      <c r="P229161" s="83"/>
    </row>
    <row r="229162" spans="16:16" x14ac:dyDescent="0.3">
      <c r="P229162" s="83"/>
    </row>
    <row r="229163" spans="16:16" x14ac:dyDescent="0.3">
      <c r="P229163" s="83"/>
    </row>
    <row r="229164" spans="16:16" x14ac:dyDescent="0.3">
      <c r="P229164" s="83"/>
    </row>
    <row r="229165" spans="16:16" x14ac:dyDescent="0.3">
      <c r="P229165" s="83"/>
    </row>
    <row r="229166" spans="16:16" x14ac:dyDescent="0.3">
      <c r="P229166" s="83"/>
    </row>
    <row r="229167" spans="16:16" x14ac:dyDescent="0.3">
      <c r="P229167" s="83"/>
    </row>
    <row r="229168" spans="16:16" x14ac:dyDescent="0.3">
      <c r="P229168" s="83"/>
    </row>
    <row r="229169" spans="16:16" x14ac:dyDescent="0.3">
      <c r="P229169" s="83"/>
    </row>
    <row r="229170" spans="16:16" x14ac:dyDescent="0.3">
      <c r="P229170" s="83"/>
    </row>
    <row r="229171" spans="16:16" x14ac:dyDescent="0.3">
      <c r="P229171" s="83"/>
    </row>
    <row r="229172" spans="16:16" x14ac:dyDescent="0.3">
      <c r="P229172" s="83"/>
    </row>
    <row r="229173" spans="16:16" x14ac:dyDescent="0.3">
      <c r="P229173" s="83"/>
    </row>
    <row r="229174" spans="16:16" x14ac:dyDescent="0.3">
      <c r="P229174" s="83"/>
    </row>
    <row r="229175" spans="16:16" x14ac:dyDescent="0.3">
      <c r="P229175" s="83"/>
    </row>
    <row r="229176" spans="16:16" x14ac:dyDescent="0.3">
      <c r="P229176" s="83"/>
    </row>
    <row r="229177" spans="16:16" x14ac:dyDescent="0.3">
      <c r="P229177" s="83"/>
    </row>
    <row r="229178" spans="16:16" x14ac:dyDescent="0.3">
      <c r="P229178" s="83"/>
    </row>
    <row r="229179" spans="16:16" x14ac:dyDescent="0.3">
      <c r="P229179" s="83"/>
    </row>
    <row r="229180" spans="16:16" x14ac:dyDescent="0.3">
      <c r="P229180" s="83"/>
    </row>
    <row r="229181" spans="16:16" x14ac:dyDescent="0.3">
      <c r="P229181" s="83"/>
    </row>
    <row r="229182" spans="16:16" x14ac:dyDescent="0.3">
      <c r="P229182" s="83"/>
    </row>
    <row r="229183" spans="16:16" x14ac:dyDescent="0.3">
      <c r="P229183" s="83"/>
    </row>
    <row r="229184" spans="16:16" x14ac:dyDescent="0.3">
      <c r="P229184" s="83"/>
    </row>
    <row r="229185" spans="16:16" x14ac:dyDescent="0.3">
      <c r="P229185" s="83"/>
    </row>
    <row r="229186" spans="16:16" x14ac:dyDescent="0.3">
      <c r="P229186" s="83"/>
    </row>
    <row r="229187" spans="16:16" x14ac:dyDescent="0.3">
      <c r="P229187" s="83"/>
    </row>
    <row r="229188" spans="16:16" x14ac:dyDescent="0.3">
      <c r="P229188" s="83"/>
    </row>
    <row r="229189" spans="16:16" x14ac:dyDescent="0.3">
      <c r="P229189" s="83"/>
    </row>
    <row r="229190" spans="16:16" x14ac:dyDescent="0.3">
      <c r="P229190" s="83"/>
    </row>
    <row r="229191" spans="16:16" x14ac:dyDescent="0.3">
      <c r="P229191" s="83"/>
    </row>
    <row r="229192" spans="16:16" x14ac:dyDescent="0.3">
      <c r="P229192" s="83"/>
    </row>
    <row r="229193" spans="16:16" x14ac:dyDescent="0.3">
      <c r="P229193" s="83"/>
    </row>
    <row r="229194" spans="16:16" x14ac:dyDescent="0.3">
      <c r="P229194" s="83"/>
    </row>
    <row r="229195" spans="16:16" x14ac:dyDescent="0.3">
      <c r="P229195" s="83"/>
    </row>
    <row r="229196" spans="16:16" x14ac:dyDescent="0.3">
      <c r="P229196" s="83"/>
    </row>
    <row r="229197" spans="16:16" x14ac:dyDescent="0.3">
      <c r="P229197" s="83"/>
    </row>
    <row r="229198" spans="16:16" x14ac:dyDescent="0.3">
      <c r="P229198" s="83"/>
    </row>
    <row r="229199" spans="16:16" x14ac:dyDescent="0.3">
      <c r="P229199" s="83"/>
    </row>
    <row r="229200" spans="16:16" x14ac:dyDescent="0.3">
      <c r="P229200" s="83"/>
    </row>
    <row r="229201" spans="16:16" x14ac:dyDescent="0.3">
      <c r="P229201" s="83"/>
    </row>
    <row r="229202" spans="16:16" x14ac:dyDescent="0.3">
      <c r="P229202" s="83"/>
    </row>
    <row r="229203" spans="16:16" x14ac:dyDescent="0.3">
      <c r="P229203" s="83"/>
    </row>
    <row r="229204" spans="16:16" x14ac:dyDescent="0.3">
      <c r="P229204" s="83"/>
    </row>
    <row r="229205" spans="16:16" x14ac:dyDescent="0.3">
      <c r="P229205" s="83"/>
    </row>
    <row r="229206" spans="16:16" x14ac:dyDescent="0.3">
      <c r="P229206" s="83"/>
    </row>
    <row r="229207" spans="16:16" x14ac:dyDescent="0.3">
      <c r="P229207" s="83"/>
    </row>
    <row r="229208" spans="16:16" x14ac:dyDescent="0.3">
      <c r="P229208" s="83"/>
    </row>
    <row r="229209" spans="16:16" x14ac:dyDescent="0.3">
      <c r="P229209" s="83"/>
    </row>
    <row r="229210" spans="16:16" x14ac:dyDescent="0.3">
      <c r="P229210" s="83"/>
    </row>
    <row r="229211" spans="16:16" x14ac:dyDescent="0.3">
      <c r="P229211" s="83"/>
    </row>
    <row r="229212" spans="16:16" x14ac:dyDescent="0.3">
      <c r="P229212" s="83"/>
    </row>
    <row r="229213" spans="16:16" x14ac:dyDescent="0.3">
      <c r="P229213" s="83"/>
    </row>
    <row r="229214" spans="16:16" x14ac:dyDescent="0.3">
      <c r="P229214" s="83"/>
    </row>
    <row r="229215" spans="16:16" x14ac:dyDescent="0.3">
      <c r="P229215" s="83"/>
    </row>
    <row r="229216" spans="16:16" x14ac:dyDescent="0.3">
      <c r="P229216" s="83"/>
    </row>
    <row r="229217" spans="16:16" x14ac:dyDescent="0.3">
      <c r="P229217" s="83"/>
    </row>
    <row r="229218" spans="16:16" x14ac:dyDescent="0.3">
      <c r="P229218" s="83"/>
    </row>
    <row r="229219" spans="16:16" x14ac:dyDescent="0.3">
      <c r="P229219" s="83"/>
    </row>
    <row r="229220" spans="16:16" x14ac:dyDescent="0.3">
      <c r="P229220" s="83"/>
    </row>
    <row r="229221" spans="16:16" x14ac:dyDescent="0.3">
      <c r="P229221" s="83"/>
    </row>
    <row r="229222" spans="16:16" x14ac:dyDescent="0.3">
      <c r="P229222" s="83"/>
    </row>
    <row r="229223" spans="16:16" x14ac:dyDescent="0.3">
      <c r="P229223" s="83"/>
    </row>
    <row r="229224" spans="16:16" x14ac:dyDescent="0.3">
      <c r="P229224" s="83"/>
    </row>
    <row r="229225" spans="16:16" x14ac:dyDescent="0.3">
      <c r="P229225" s="83"/>
    </row>
    <row r="229226" spans="16:16" x14ac:dyDescent="0.3">
      <c r="P229226" s="83"/>
    </row>
    <row r="229227" spans="16:16" x14ac:dyDescent="0.3">
      <c r="P229227" s="83"/>
    </row>
    <row r="229228" spans="16:16" x14ac:dyDescent="0.3">
      <c r="P229228" s="83"/>
    </row>
    <row r="229229" spans="16:16" x14ac:dyDescent="0.3">
      <c r="P229229" s="83"/>
    </row>
    <row r="229230" spans="16:16" x14ac:dyDescent="0.3">
      <c r="P229230" s="83"/>
    </row>
    <row r="229231" spans="16:16" x14ac:dyDescent="0.3">
      <c r="P229231" s="83"/>
    </row>
    <row r="229232" spans="16:16" x14ac:dyDescent="0.3">
      <c r="P229232" s="83"/>
    </row>
    <row r="229233" spans="16:16" x14ac:dyDescent="0.3">
      <c r="P229233" s="83"/>
    </row>
    <row r="229234" spans="16:16" x14ac:dyDescent="0.3">
      <c r="P229234" s="83"/>
    </row>
    <row r="229235" spans="16:16" x14ac:dyDescent="0.3">
      <c r="P229235" s="83"/>
    </row>
    <row r="229236" spans="16:16" x14ac:dyDescent="0.3">
      <c r="P229236" s="83"/>
    </row>
    <row r="229237" spans="16:16" x14ac:dyDescent="0.3">
      <c r="P229237" s="83"/>
    </row>
    <row r="229238" spans="16:16" x14ac:dyDescent="0.3">
      <c r="P229238" s="83"/>
    </row>
    <row r="229239" spans="16:16" x14ac:dyDescent="0.3">
      <c r="P229239" s="83"/>
    </row>
    <row r="229240" spans="16:16" x14ac:dyDescent="0.3">
      <c r="P229240" s="83"/>
    </row>
    <row r="229241" spans="16:16" x14ac:dyDescent="0.3">
      <c r="P229241" s="83"/>
    </row>
    <row r="229242" spans="16:16" x14ac:dyDescent="0.3">
      <c r="P229242" s="83"/>
    </row>
    <row r="229243" spans="16:16" x14ac:dyDescent="0.3">
      <c r="P229243" s="83"/>
    </row>
    <row r="229244" spans="16:16" x14ac:dyDescent="0.3">
      <c r="P229244" s="83"/>
    </row>
    <row r="229245" spans="16:16" x14ac:dyDescent="0.3">
      <c r="P229245" s="83"/>
    </row>
    <row r="229246" spans="16:16" x14ac:dyDescent="0.3">
      <c r="P229246" s="83"/>
    </row>
    <row r="229247" spans="16:16" x14ac:dyDescent="0.3">
      <c r="P229247" s="83"/>
    </row>
    <row r="229248" spans="16:16" x14ac:dyDescent="0.3">
      <c r="P229248" s="83"/>
    </row>
    <row r="229249" spans="16:16" x14ac:dyDescent="0.3">
      <c r="P229249" s="83"/>
    </row>
    <row r="229250" spans="16:16" x14ac:dyDescent="0.3">
      <c r="P229250" s="83"/>
    </row>
    <row r="229251" spans="16:16" x14ac:dyDescent="0.3">
      <c r="P229251" s="83"/>
    </row>
    <row r="229252" spans="16:16" x14ac:dyDescent="0.3">
      <c r="P229252" s="83"/>
    </row>
    <row r="229253" spans="16:16" x14ac:dyDescent="0.3">
      <c r="P229253" s="83"/>
    </row>
    <row r="229254" spans="16:16" x14ac:dyDescent="0.3">
      <c r="P229254" s="83"/>
    </row>
    <row r="229255" spans="16:16" x14ac:dyDescent="0.3">
      <c r="P229255" s="83"/>
    </row>
    <row r="229256" spans="16:16" x14ac:dyDescent="0.3">
      <c r="P229256" s="83"/>
    </row>
    <row r="229257" spans="16:16" x14ac:dyDescent="0.3">
      <c r="P229257" s="83"/>
    </row>
    <row r="229258" spans="16:16" x14ac:dyDescent="0.3">
      <c r="P229258" s="83"/>
    </row>
    <row r="229259" spans="16:16" x14ac:dyDescent="0.3">
      <c r="P229259" s="83"/>
    </row>
    <row r="229260" spans="16:16" x14ac:dyDescent="0.3">
      <c r="P229260" s="83"/>
    </row>
    <row r="229261" spans="16:16" x14ac:dyDescent="0.3">
      <c r="P229261" s="83"/>
    </row>
    <row r="229262" spans="16:16" x14ac:dyDescent="0.3">
      <c r="P229262" s="83"/>
    </row>
    <row r="229263" spans="16:16" x14ac:dyDescent="0.3">
      <c r="P229263" s="83"/>
    </row>
    <row r="229264" spans="16:16" x14ac:dyDescent="0.3">
      <c r="P229264" s="83"/>
    </row>
    <row r="229265" spans="16:16" x14ac:dyDescent="0.3">
      <c r="P229265" s="83"/>
    </row>
    <row r="229266" spans="16:16" x14ac:dyDescent="0.3">
      <c r="P229266" s="83"/>
    </row>
    <row r="229267" spans="16:16" x14ac:dyDescent="0.3">
      <c r="P229267" s="83"/>
    </row>
    <row r="229268" spans="16:16" x14ac:dyDescent="0.3">
      <c r="P229268" s="83"/>
    </row>
    <row r="229269" spans="16:16" x14ac:dyDescent="0.3">
      <c r="P229269" s="83"/>
    </row>
    <row r="229270" spans="16:16" x14ac:dyDescent="0.3">
      <c r="P229270" s="83"/>
    </row>
    <row r="229271" spans="16:16" x14ac:dyDescent="0.3">
      <c r="P229271" s="83"/>
    </row>
    <row r="229272" spans="16:16" x14ac:dyDescent="0.3">
      <c r="P229272" s="83"/>
    </row>
    <row r="229273" spans="16:16" x14ac:dyDescent="0.3">
      <c r="P229273" s="83"/>
    </row>
    <row r="229274" spans="16:16" x14ac:dyDescent="0.3">
      <c r="P229274" s="83"/>
    </row>
    <row r="229275" spans="16:16" x14ac:dyDescent="0.3">
      <c r="P229275" s="83"/>
    </row>
    <row r="229276" spans="16:16" x14ac:dyDescent="0.3">
      <c r="P229276" s="83"/>
    </row>
    <row r="229277" spans="16:16" x14ac:dyDescent="0.3">
      <c r="P229277" s="83"/>
    </row>
    <row r="229278" spans="16:16" x14ac:dyDescent="0.3">
      <c r="P229278" s="83"/>
    </row>
    <row r="229279" spans="16:16" x14ac:dyDescent="0.3">
      <c r="P229279" s="83"/>
    </row>
    <row r="229280" spans="16:16" x14ac:dyDescent="0.3">
      <c r="P229280" s="83"/>
    </row>
    <row r="229281" spans="16:16" x14ac:dyDescent="0.3">
      <c r="P229281" s="83"/>
    </row>
    <row r="229282" spans="16:16" x14ac:dyDescent="0.3">
      <c r="P229282" s="83"/>
    </row>
    <row r="229283" spans="16:16" x14ac:dyDescent="0.3">
      <c r="P229283" s="83"/>
    </row>
    <row r="229284" spans="16:16" x14ac:dyDescent="0.3">
      <c r="P229284" s="83"/>
    </row>
    <row r="229285" spans="16:16" x14ac:dyDescent="0.3">
      <c r="P229285" s="83"/>
    </row>
    <row r="229286" spans="16:16" x14ac:dyDescent="0.3">
      <c r="P229286" s="83"/>
    </row>
    <row r="229287" spans="16:16" x14ac:dyDescent="0.3">
      <c r="P229287" s="83"/>
    </row>
    <row r="229288" spans="16:16" x14ac:dyDescent="0.3">
      <c r="P229288" s="83"/>
    </row>
    <row r="229289" spans="16:16" x14ac:dyDescent="0.3">
      <c r="P229289" s="83"/>
    </row>
    <row r="229290" spans="16:16" x14ac:dyDescent="0.3">
      <c r="P229290" s="83"/>
    </row>
    <row r="229291" spans="16:16" x14ac:dyDescent="0.3">
      <c r="P229291" s="83"/>
    </row>
    <row r="229292" spans="16:16" x14ac:dyDescent="0.3">
      <c r="P229292" s="83"/>
    </row>
    <row r="229293" spans="16:16" x14ac:dyDescent="0.3">
      <c r="P229293" s="83"/>
    </row>
    <row r="229294" spans="16:16" x14ac:dyDescent="0.3">
      <c r="P229294" s="83"/>
    </row>
    <row r="229295" spans="16:16" x14ac:dyDescent="0.3">
      <c r="P229295" s="83"/>
    </row>
    <row r="229296" spans="16:16" x14ac:dyDescent="0.3">
      <c r="P229296" s="83"/>
    </row>
    <row r="229297" spans="16:16" x14ac:dyDescent="0.3">
      <c r="P229297" s="83"/>
    </row>
    <row r="229298" spans="16:16" x14ac:dyDescent="0.3">
      <c r="P229298" s="83"/>
    </row>
    <row r="229299" spans="16:16" x14ac:dyDescent="0.3">
      <c r="P229299" s="83"/>
    </row>
    <row r="229300" spans="16:16" x14ac:dyDescent="0.3">
      <c r="P229300" s="83"/>
    </row>
    <row r="229301" spans="16:16" x14ac:dyDescent="0.3">
      <c r="P229301" s="83"/>
    </row>
    <row r="229302" spans="16:16" x14ac:dyDescent="0.3">
      <c r="P229302" s="83"/>
    </row>
    <row r="229303" spans="16:16" x14ac:dyDescent="0.3">
      <c r="P229303" s="83"/>
    </row>
    <row r="229304" spans="16:16" x14ac:dyDescent="0.3">
      <c r="P229304" s="83"/>
    </row>
    <row r="229305" spans="16:16" x14ac:dyDescent="0.3">
      <c r="P229305" s="83"/>
    </row>
    <row r="229306" spans="16:16" x14ac:dyDescent="0.3">
      <c r="P229306" s="83"/>
    </row>
    <row r="229307" spans="16:16" x14ac:dyDescent="0.3">
      <c r="P229307" s="83"/>
    </row>
    <row r="229308" spans="16:16" x14ac:dyDescent="0.3">
      <c r="P229308" s="83"/>
    </row>
    <row r="229309" spans="16:16" x14ac:dyDescent="0.3">
      <c r="P229309" s="83"/>
    </row>
    <row r="229310" spans="16:16" x14ac:dyDescent="0.3">
      <c r="P229310" s="83"/>
    </row>
    <row r="229311" spans="16:16" x14ac:dyDescent="0.3">
      <c r="P229311" s="83"/>
    </row>
    <row r="229312" spans="16:16" x14ac:dyDescent="0.3">
      <c r="P229312" s="83"/>
    </row>
    <row r="229313" spans="16:16" x14ac:dyDescent="0.3">
      <c r="P229313" s="83"/>
    </row>
    <row r="229314" spans="16:16" x14ac:dyDescent="0.3">
      <c r="P229314" s="83"/>
    </row>
    <row r="229315" spans="16:16" x14ac:dyDescent="0.3">
      <c r="P229315" s="83"/>
    </row>
    <row r="229316" spans="16:16" x14ac:dyDescent="0.3">
      <c r="P229316" s="83"/>
    </row>
    <row r="229317" spans="16:16" x14ac:dyDescent="0.3">
      <c r="P229317" s="83"/>
    </row>
    <row r="229318" spans="16:16" x14ac:dyDescent="0.3">
      <c r="P229318" s="83"/>
    </row>
    <row r="229319" spans="16:16" x14ac:dyDescent="0.3">
      <c r="P229319" s="83"/>
    </row>
    <row r="229320" spans="16:16" x14ac:dyDescent="0.3">
      <c r="P229320" s="83"/>
    </row>
    <row r="229321" spans="16:16" x14ac:dyDescent="0.3">
      <c r="P229321" s="83"/>
    </row>
    <row r="229322" spans="16:16" x14ac:dyDescent="0.3">
      <c r="P229322" s="83"/>
    </row>
    <row r="229323" spans="16:16" x14ac:dyDescent="0.3">
      <c r="P229323" s="83"/>
    </row>
    <row r="229324" spans="16:16" x14ac:dyDescent="0.3">
      <c r="P229324" s="83"/>
    </row>
    <row r="229325" spans="16:16" x14ac:dyDescent="0.3">
      <c r="P229325" s="83"/>
    </row>
    <row r="229326" spans="16:16" x14ac:dyDescent="0.3">
      <c r="P229326" s="83"/>
    </row>
    <row r="229327" spans="16:16" x14ac:dyDescent="0.3">
      <c r="P229327" s="83"/>
    </row>
    <row r="229328" spans="16:16" x14ac:dyDescent="0.3">
      <c r="P229328" s="83"/>
    </row>
    <row r="229329" spans="16:16" x14ac:dyDescent="0.3">
      <c r="P229329" s="83"/>
    </row>
    <row r="229330" spans="16:16" x14ac:dyDescent="0.3">
      <c r="P229330" s="83"/>
    </row>
    <row r="229331" spans="16:16" x14ac:dyDescent="0.3">
      <c r="P229331" s="83"/>
    </row>
    <row r="229332" spans="16:16" x14ac:dyDescent="0.3">
      <c r="P229332" s="83"/>
    </row>
    <row r="229333" spans="16:16" x14ac:dyDescent="0.3">
      <c r="P229333" s="83"/>
    </row>
    <row r="229334" spans="16:16" x14ac:dyDescent="0.3">
      <c r="P229334" s="83"/>
    </row>
    <row r="229335" spans="16:16" x14ac:dyDescent="0.3">
      <c r="P229335" s="83"/>
    </row>
    <row r="229336" spans="16:16" x14ac:dyDescent="0.3">
      <c r="P229336" s="83"/>
    </row>
    <row r="229337" spans="16:16" x14ac:dyDescent="0.3">
      <c r="P229337" s="83"/>
    </row>
    <row r="229338" spans="16:16" x14ac:dyDescent="0.3">
      <c r="P229338" s="83"/>
    </row>
    <row r="229339" spans="16:16" x14ac:dyDescent="0.3">
      <c r="P229339" s="83"/>
    </row>
    <row r="229340" spans="16:16" x14ac:dyDescent="0.3">
      <c r="P229340" s="83"/>
    </row>
    <row r="229341" spans="16:16" x14ac:dyDescent="0.3">
      <c r="P229341" s="83"/>
    </row>
    <row r="229342" spans="16:16" x14ac:dyDescent="0.3">
      <c r="P229342" s="83"/>
    </row>
    <row r="229343" spans="16:16" x14ac:dyDescent="0.3">
      <c r="P229343" s="83"/>
    </row>
    <row r="229344" spans="16:16" x14ac:dyDescent="0.3">
      <c r="P229344" s="83"/>
    </row>
    <row r="229345" spans="16:16" x14ac:dyDescent="0.3">
      <c r="P229345" s="83"/>
    </row>
    <row r="229346" spans="16:16" x14ac:dyDescent="0.3">
      <c r="P229346" s="83"/>
    </row>
    <row r="229347" spans="16:16" x14ac:dyDescent="0.3">
      <c r="P229347" s="83"/>
    </row>
    <row r="229348" spans="16:16" x14ac:dyDescent="0.3">
      <c r="P229348" s="83"/>
    </row>
    <row r="229349" spans="16:16" x14ac:dyDescent="0.3">
      <c r="P229349" s="83"/>
    </row>
    <row r="229350" spans="16:16" x14ac:dyDescent="0.3">
      <c r="P229350" s="83"/>
    </row>
    <row r="229351" spans="16:16" x14ac:dyDescent="0.3">
      <c r="P229351" s="83"/>
    </row>
    <row r="229352" spans="16:16" x14ac:dyDescent="0.3">
      <c r="P229352" s="83"/>
    </row>
    <row r="229353" spans="16:16" x14ac:dyDescent="0.3">
      <c r="P229353" s="83"/>
    </row>
    <row r="229354" spans="16:16" x14ac:dyDescent="0.3">
      <c r="P229354" s="83"/>
    </row>
    <row r="229355" spans="16:16" x14ac:dyDescent="0.3">
      <c r="P229355" s="83"/>
    </row>
    <row r="229356" spans="16:16" x14ac:dyDescent="0.3">
      <c r="P229356" s="83"/>
    </row>
    <row r="229357" spans="16:16" x14ac:dyDescent="0.3">
      <c r="P229357" s="83"/>
    </row>
    <row r="229358" spans="16:16" x14ac:dyDescent="0.3">
      <c r="P229358" s="83"/>
    </row>
    <row r="229359" spans="16:16" x14ac:dyDescent="0.3">
      <c r="P229359" s="83"/>
    </row>
    <row r="229360" spans="16:16" x14ac:dyDescent="0.3">
      <c r="P229360" s="83"/>
    </row>
    <row r="229361" spans="16:16" x14ac:dyDescent="0.3">
      <c r="P229361" s="83"/>
    </row>
    <row r="229362" spans="16:16" x14ac:dyDescent="0.3">
      <c r="P229362" s="83"/>
    </row>
    <row r="229363" spans="16:16" x14ac:dyDescent="0.3">
      <c r="P229363" s="83"/>
    </row>
    <row r="229364" spans="16:16" x14ac:dyDescent="0.3">
      <c r="P229364" s="83"/>
    </row>
    <row r="229365" spans="16:16" x14ac:dyDescent="0.3">
      <c r="P229365" s="83"/>
    </row>
    <row r="229366" spans="16:16" x14ac:dyDescent="0.3">
      <c r="P229366" s="83"/>
    </row>
    <row r="229367" spans="16:16" x14ac:dyDescent="0.3">
      <c r="P229367" s="83"/>
    </row>
    <row r="229368" spans="16:16" x14ac:dyDescent="0.3">
      <c r="P229368" s="83"/>
    </row>
    <row r="229369" spans="16:16" x14ac:dyDescent="0.3">
      <c r="P229369" s="83"/>
    </row>
    <row r="229370" spans="16:16" x14ac:dyDescent="0.3">
      <c r="P229370" s="83"/>
    </row>
    <row r="229371" spans="16:16" x14ac:dyDescent="0.3">
      <c r="P229371" s="83"/>
    </row>
    <row r="229372" spans="16:16" x14ac:dyDescent="0.3">
      <c r="P229372" s="83"/>
    </row>
    <row r="229373" spans="16:16" x14ac:dyDescent="0.3">
      <c r="P229373" s="83"/>
    </row>
    <row r="229374" spans="16:16" x14ac:dyDescent="0.3">
      <c r="P229374" s="83"/>
    </row>
    <row r="229375" spans="16:16" x14ac:dyDescent="0.3">
      <c r="P229375" s="83"/>
    </row>
    <row r="229376" spans="16:16" x14ac:dyDescent="0.3">
      <c r="P229376" s="83"/>
    </row>
    <row r="229377" spans="16:16" x14ac:dyDescent="0.3">
      <c r="P229377" s="83"/>
    </row>
    <row r="229378" spans="16:16" x14ac:dyDescent="0.3">
      <c r="P229378" s="83"/>
    </row>
    <row r="229379" spans="16:16" x14ac:dyDescent="0.3">
      <c r="P229379" s="83"/>
    </row>
    <row r="229380" spans="16:16" x14ac:dyDescent="0.3">
      <c r="P229380" s="83"/>
    </row>
    <row r="229381" spans="16:16" x14ac:dyDescent="0.3">
      <c r="P229381" s="83"/>
    </row>
    <row r="229382" spans="16:16" x14ac:dyDescent="0.3">
      <c r="P229382" s="83"/>
    </row>
    <row r="229383" spans="16:16" x14ac:dyDescent="0.3">
      <c r="P229383" s="83"/>
    </row>
    <row r="229384" spans="16:16" x14ac:dyDescent="0.3">
      <c r="P229384" s="83"/>
    </row>
    <row r="229385" spans="16:16" x14ac:dyDescent="0.3">
      <c r="P229385" s="83"/>
    </row>
    <row r="229386" spans="16:16" x14ac:dyDescent="0.3">
      <c r="P229386" s="83"/>
    </row>
    <row r="229387" spans="16:16" x14ac:dyDescent="0.3">
      <c r="P229387" s="83"/>
    </row>
    <row r="229388" spans="16:16" x14ac:dyDescent="0.3">
      <c r="P229388" s="83"/>
    </row>
    <row r="229389" spans="16:16" x14ac:dyDescent="0.3">
      <c r="P229389" s="83"/>
    </row>
    <row r="229390" spans="16:16" x14ac:dyDescent="0.3">
      <c r="P229390" s="83"/>
    </row>
    <row r="229391" spans="16:16" x14ac:dyDescent="0.3">
      <c r="P229391" s="83"/>
    </row>
    <row r="229392" spans="16:16" x14ac:dyDescent="0.3">
      <c r="P229392" s="83"/>
    </row>
    <row r="229393" spans="16:16" x14ac:dyDescent="0.3">
      <c r="P229393" s="83"/>
    </row>
    <row r="229394" spans="16:16" x14ac:dyDescent="0.3">
      <c r="P229394" s="83"/>
    </row>
    <row r="229395" spans="16:16" x14ac:dyDescent="0.3">
      <c r="P229395" s="83"/>
    </row>
    <row r="229396" spans="16:16" x14ac:dyDescent="0.3">
      <c r="P229396" s="83"/>
    </row>
    <row r="229397" spans="16:16" x14ac:dyDescent="0.3">
      <c r="P229397" s="83"/>
    </row>
    <row r="229398" spans="16:16" x14ac:dyDescent="0.3">
      <c r="P229398" s="83"/>
    </row>
    <row r="229399" spans="16:16" x14ac:dyDescent="0.3">
      <c r="P229399" s="83"/>
    </row>
    <row r="229400" spans="16:16" x14ac:dyDescent="0.3">
      <c r="P229400" s="83"/>
    </row>
    <row r="229401" spans="16:16" x14ac:dyDescent="0.3">
      <c r="P229401" s="83"/>
    </row>
    <row r="229402" spans="16:16" x14ac:dyDescent="0.3">
      <c r="P229402" s="83"/>
    </row>
    <row r="229403" spans="16:16" x14ac:dyDescent="0.3">
      <c r="P229403" s="83"/>
    </row>
    <row r="229404" spans="16:16" x14ac:dyDescent="0.3">
      <c r="P229404" s="83"/>
    </row>
    <row r="229405" spans="16:16" x14ac:dyDescent="0.3">
      <c r="P229405" s="83"/>
    </row>
    <row r="229406" spans="16:16" x14ac:dyDescent="0.3">
      <c r="P229406" s="83"/>
    </row>
    <row r="229407" spans="16:16" x14ac:dyDescent="0.3">
      <c r="P229407" s="83"/>
    </row>
    <row r="229408" spans="16:16" x14ac:dyDescent="0.3">
      <c r="P229408" s="83"/>
    </row>
    <row r="229409" spans="16:16" x14ac:dyDescent="0.3">
      <c r="P229409" s="83"/>
    </row>
    <row r="229410" spans="16:16" x14ac:dyDescent="0.3">
      <c r="P229410" s="83"/>
    </row>
    <row r="229411" spans="16:16" x14ac:dyDescent="0.3">
      <c r="P229411" s="83"/>
    </row>
    <row r="229412" spans="16:16" x14ac:dyDescent="0.3">
      <c r="P229412" s="83"/>
    </row>
    <row r="229413" spans="16:16" x14ac:dyDescent="0.3">
      <c r="P229413" s="83"/>
    </row>
    <row r="229414" spans="16:16" x14ac:dyDescent="0.3">
      <c r="P229414" s="83"/>
    </row>
    <row r="229415" spans="16:16" x14ac:dyDescent="0.3">
      <c r="P229415" s="83"/>
    </row>
    <row r="229416" spans="16:16" x14ac:dyDescent="0.3">
      <c r="P229416" s="83"/>
    </row>
    <row r="229417" spans="16:16" x14ac:dyDescent="0.3">
      <c r="P229417" s="83"/>
    </row>
    <row r="229418" spans="16:16" x14ac:dyDescent="0.3">
      <c r="P229418" s="83"/>
    </row>
    <row r="229419" spans="16:16" x14ac:dyDescent="0.3">
      <c r="P229419" s="83"/>
    </row>
    <row r="229420" spans="16:16" x14ac:dyDescent="0.3">
      <c r="P229420" s="83"/>
    </row>
    <row r="229421" spans="16:16" x14ac:dyDescent="0.3">
      <c r="P229421" s="83"/>
    </row>
    <row r="229422" spans="16:16" x14ac:dyDescent="0.3">
      <c r="P229422" s="83"/>
    </row>
    <row r="229423" spans="16:16" x14ac:dyDescent="0.3">
      <c r="P229423" s="83"/>
    </row>
    <row r="229424" spans="16:16" x14ac:dyDescent="0.3">
      <c r="P229424" s="83"/>
    </row>
    <row r="229425" spans="16:16" x14ac:dyDescent="0.3">
      <c r="P229425" s="83"/>
    </row>
    <row r="229426" spans="16:16" x14ac:dyDescent="0.3">
      <c r="P229426" s="83"/>
    </row>
    <row r="229427" spans="16:16" x14ac:dyDescent="0.3">
      <c r="P229427" s="83"/>
    </row>
    <row r="229428" spans="16:16" x14ac:dyDescent="0.3">
      <c r="P229428" s="83"/>
    </row>
    <row r="229429" spans="16:16" x14ac:dyDescent="0.3">
      <c r="P229429" s="83"/>
    </row>
    <row r="229430" spans="16:16" x14ac:dyDescent="0.3">
      <c r="P229430" s="83"/>
    </row>
    <row r="229431" spans="16:16" x14ac:dyDescent="0.3">
      <c r="P229431" s="83"/>
    </row>
    <row r="229432" spans="16:16" x14ac:dyDescent="0.3">
      <c r="P229432" s="83"/>
    </row>
    <row r="229433" spans="16:16" x14ac:dyDescent="0.3">
      <c r="P229433" s="83"/>
    </row>
    <row r="229434" spans="16:16" x14ac:dyDescent="0.3">
      <c r="P229434" s="83"/>
    </row>
    <row r="229435" spans="16:16" x14ac:dyDescent="0.3">
      <c r="P229435" s="83"/>
    </row>
    <row r="229436" spans="16:16" x14ac:dyDescent="0.3">
      <c r="P229436" s="83"/>
    </row>
    <row r="229437" spans="16:16" x14ac:dyDescent="0.3">
      <c r="P229437" s="83"/>
    </row>
    <row r="229438" spans="16:16" x14ac:dyDescent="0.3">
      <c r="P229438" s="83"/>
    </row>
    <row r="229439" spans="16:16" x14ac:dyDescent="0.3">
      <c r="P229439" s="83"/>
    </row>
    <row r="229440" spans="16:16" x14ac:dyDescent="0.3">
      <c r="P229440" s="83"/>
    </row>
    <row r="229441" spans="16:16" x14ac:dyDescent="0.3">
      <c r="P229441" s="83"/>
    </row>
    <row r="229442" spans="16:16" x14ac:dyDescent="0.3">
      <c r="P229442" s="83"/>
    </row>
    <row r="229443" spans="16:16" x14ac:dyDescent="0.3">
      <c r="P229443" s="83"/>
    </row>
    <row r="229444" spans="16:16" x14ac:dyDescent="0.3">
      <c r="P229444" s="83"/>
    </row>
    <row r="229445" spans="16:16" x14ac:dyDescent="0.3">
      <c r="P229445" s="83"/>
    </row>
    <row r="229446" spans="16:16" x14ac:dyDescent="0.3">
      <c r="P229446" s="83"/>
    </row>
    <row r="229447" spans="16:16" x14ac:dyDescent="0.3">
      <c r="P229447" s="83"/>
    </row>
    <row r="229448" spans="16:16" x14ac:dyDescent="0.3">
      <c r="P229448" s="83"/>
    </row>
    <row r="229449" spans="16:16" x14ac:dyDescent="0.3">
      <c r="P229449" s="83"/>
    </row>
    <row r="229450" spans="16:16" x14ac:dyDescent="0.3">
      <c r="P229450" s="83"/>
    </row>
    <row r="229451" spans="16:16" x14ac:dyDescent="0.3">
      <c r="P229451" s="83"/>
    </row>
    <row r="229452" spans="16:16" x14ac:dyDescent="0.3">
      <c r="P229452" s="83"/>
    </row>
    <row r="229453" spans="16:16" x14ac:dyDescent="0.3">
      <c r="P229453" s="83"/>
    </row>
    <row r="229454" spans="16:16" x14ac:dyDescent="0.3">
      <c r="P229454" s="83"/>
    </row>
    <row r="229455" spans="16:16" x14ac:dyDescent="0.3">
      <c r="P229455" s="83"/>
    </row>
    <row r="229456" spans="16:16" x14ac:dyDescent="0.3">
      <c r="P229456" s="83"/>
    </row>
    <row r="229457" spans="16:16" x14ac:dyDescent="0.3">
      <c r="P229457" s="83"/>
    </row>
    <row r="229458" spans="16:16" x14ac:dyDescent="0.3">
      <c r="P229458" s="83"/>
    </row>
    <row r="229459" spans="16:16" x14ac:dyDescent="0.3">
      <c r="P229459" s="83"/>
    </row>
    <row r="229460" spans="16:16" x14ac:dyDescent="0.3">
      <c r="P229460" s="83"/>
    </row>
    <row r="229461" spans="16:16" x14ac:dyDescent="0.3">
      <c r="P229461" s="83"/>
    </row>
    <row r="229462" spans="16:16" x14ac:dyDescent="0.3">
      <c r="P229462" s="83"/>
    </row>
    <row r="229463" spans="16:16" x14ac:dyDescent="0.3">
      <c r="P229463" s="83"/>
    </row>
    <row r="229464" spans="16:16" x14ac:dyDescent="0.3">
      <c r="P229464" s="83"/>
    </row>
    <row r="229465" spans="16:16" x14ac:dyDescent="0.3">
      <c r="P229465" s="83"/>
    </row>
    <row r="229466" spans="16:16" x14ac:dyDescent="0.3">
      <c r="P229466" s="83"/>
    </row>
    <row r="229467" spans="16:16" x14ac:dyDescent="0.3">
      <c r="P229467" s="83"/>
    </row>
    <row r="229468" spans="16:16" x14ac:dyDescent="0.3">
      <c r="P229468" s="83"/>
    </row>
    <row r="229469" spans="16:16" x14ac:dyDescent="0.3">
      <c r="P229469" s="83"/>
    </row>
    <row r="229470" spans="16:16" x14ac:dyDescent="0.3">
      <c r="P229470" s="83"/>
    </row>
    <row r="229471" spans="16:16" x14ac:dyDescent="0.3">
      <c r="P229471" s="83"/>
    </row>
    <row r="229472" spans="16:16" x14ac:dyDescent="0.3">
      <c r="P229472" s="83"/>
    </row>
    <row r="229473" spans="16:16" x14ac:dyDescent="0.3">
      <c r="P229473" s="83"/>
    </row>
    <row r="229474" spans="16:16" x14ac:dyDescent="0.3">
      <c r="P229474" s="83"/>
    </row>
    <row r="229475" spans="16:16" x14ac:dyDescent="0.3">
      <c r="P229475" s="83"/>
    </row>
    <row r="229476" spans="16:16" x14ac:dyDescent="0.3">
      <c r="P229476" s="83"/>
    </row>
    <row r="229477" spans="16:16" x14ac:dyDescent="0.3">
      <c r="P229477" s="83"/>
    </row>
    <row r="229478" spans="16:16" x14ac:dyDescent="0.3">
      <c r="P229478" s="83"/>
    </row>
    <row r="229479" spans="16:16" x14ac:dyDescent="0.3">
      <c r="P229479" s="83"/>
    </row>
    <row r="229480" spans="16:16" x14ac:dyDescent="0.3">
      <c r="P229480" s="83"/>
    </row>
    <row r="229481" spans="16:16" x14ac:dyDescent="0.3">
      <c r="P229481" s="83"/>
    </row>
    <row r="229482" spans="16:16" x14ac:dyDescent="0.3">
      <c r="P229482" s="83"/>
    </row>
    <row r="229483" spans="16:16" x14ac:dyDescent="0.3">
      <c r="P229483" s="83"/>
    </row>
    <row r="229484" spans="16:16" x14ac:dyDescent="0.3">
      <c r="P229484" s="83"/>
    </row>
    <row r="229485" spans="16:16" x14ac:dyDescent="0.3">
      <c r="P229485" s="83"/>
    </row>
    <row r="229486" spans="16:16" x14ac:dyDescent="0.3">
      <c r="P229486" s="83"/>
    </row>
    <row r="229487" spans="16:16" x14ac:dyDescent="0.3">
      <c r="P229487" s="83"/>
    </row>
    <row r="229488" spans="16:16" x14ac:dyDescent="0.3">
      <c r="P229488" s="83"/>
    </row>
    <row r="229489" spans="16:16" x14ac:dyDescent="0.3">
      <c r="P229489" s="83"/>
    </row>
    <row r="229490" spans="16:16" x14ac:dyDescent="0.3">
      <c r="P229490" s="83"/>
    </row>
    <row r="229491" spans="16:16" x14ac:dyDescent="0.3">
      <c r="P229491" s="83"/>
    </row>
    <row r="229492" spans="16:16" x14ac:dyDescent="0.3">
      <c r="P229492" s="83"/>
    </row>
    <row r="229493" spans="16:16" x14ac:dyDescent="0.3">
      <c r="P229493" s="83"/>
    </row>
    <row r="229494" spans="16:16" x14ac:dyDescent="0.3">
      <c r="P229494" s="83"/>
    </row>
    <row r="229495" spans="16:16" x14ac:dyDescent="0.3">
      <c r="P229495" s="83"/>
    </row>
    <row r="229496" spans="16:16" x14ac:dyDescent="0.3">
      <c r="P229496" s="83"/>
    </row>
    <row r="229497" spans="16:16" x14ac:dyDescent="0.3">
      <c r="P229497" s="83"/>
    </row>
    <row r="229498" spans="16:16" x14ac:dyDescent="0.3">
      <c r="P229498" s="83"/>
    </row>
    <row r="229499" spans="16:16" x14ac:dyDescent="0.3">
      <c r="P229499" s="83"/>
    </row>
    <row r="229500" spans="16:16" x14ac:dyDescent="0.3">
      <c r="P229500" s="83"/>
    </row>
    <row r="229501" spans="16:16" x14ac:dyDescent="0.3">
      <c r="P229501" s="83"/>
    </row>
    <row r="229502" spans="16:16" x14ac:dyDescent="0.3">
      <c r="P229502" s="83"/>
    </row>
    <row r="229503" spans="16:16" x14ac:dyDescent="0.3">
      <c r="P229503" s="83"/>
    </row>
    <row r="229504" spans="16:16" x14ac:dyDescent="0.3">
      <c r="P229504" s="83"/>
    </row>
    <row r="229505" spans="16:16" x14ac:dyDescent="0.3">
      <c r="P229505" s="83"/>
    </row>
    <row r="229506" spans="16:16" x14ac:dyDescent="0.3">
      <c r="P229506" s="83"/>
    </row>
    <row r="229507" spans="16:16" x14ac:dyDescent="0.3">
      <c r="P229507" s="83"/>
    </row>
    <row r="229508" spans="16:16" x14ac:dyDescent="0.3">
      <c r="P229508" s="83"/>
    </row>
    <row r="229509" spans="16:16" x14ac:dyDescent="0.3">
      <c r="P229509" s="83"/>
    </row>
    <row r="229510" spans="16:16" x14ac:dyDescent="0.3">
      <c r="P229510" s="83"/>
    </row>
    <row r="229511" spans="16:16" x14ac:dyDescent="0.3">
      <c r="P229511" s="83"/>
    </row>
    <row r="229512" spans="16:16" x14ac:dyDescent="0.3">
      <c r="P229512" s="83"/>
    </row>
    <row r="229513" spans="16:16" x14ac:dyDescent="0.3">
      <c r="P229513" s="83"/>
    </row>
    <row r="229514" spans="16:16" x14ac:dyDescent="0.3">
      <c r="P229514" s="83"/>
    </row>
    <row r="229515" spans="16:16" x14ac:dyDescent="0.3">
      <c r="P229515" s="83"/>
    </row>
    <row r="229516" spans="16:16" x14ac:dyDescent="0.3">
      <c r="P229516" s="83"/>
    </row>
    <row r="229517" spans="16:16" x14ac:dyDescent="0.3">
      <c r="P229517" s="83"/>
    </row>
    <row r="229518" spans="16:16" x14ac:dyDescent="0.3">
      <c r="P229518" s="83"/>
    </row>
    <row r="229519" spans="16:16" x14ac:dyDescent="0.3">
      <c r="P229519" s="83"/>
    </row>
    <row r="229520" spans="16:16" x14ac:dyDescent="0.3">
      <c r="P229520" s="83"/>
    </row>
    <row r="229521" spans="16:16" x14ac:dyDescent="0.3">
      <c r="P229521" s="83"/>
    </row>
    <row r="229522" spans="16:16" x14ac:dyDescent="0.3">
      <c r="P229522" s="83"/>
    </row>
    <row r="229523" spans="16:16" x14ac:dyDescent="0.3">
      <c r="P229523" s="83"/>
    </row>
    <row r="229524" spans="16:16" x14ac:dyDescent="0.3">
      <c r="P229524" s="83"/>
    </row>
    <row r="229525" spans="16:16" x14ac:dyDescent="0.3">
      <c r="P229525" s="83"/>
    </row>
    <row r="229526" spans="16:16" x14ac:dyDescent="0.3">
      <c r="P229526" s="83"/>
    </row>
    <row r="229527" spans="16:16" x14ac:dyDescent="0.3">
      <c r="P229527" s="83"/>
    </row>
    <row r="229528" spans="16:16" x14ac:dyDescent="0.3">
      <c r="P229528" s="83"/>
    </row>
    <row r="229529" spans="16:16" x14ac:dyDescent="0.3">
      <c r="P229529" s="83"/>
    </row>
    <row r="229530" spans="16:16" x14ac:dyDescent="0.3">
      <c r="P229530" s="83"/>
    </row>
    <row r="229531" spans="16:16" x14ac:dyDescent="0.3">
      <c r="P229531" s="83"/>
    </row>
    <row r="229532" spans="16:16" x14ac:dyDescent="0.3">
      <c r="P229532" s="83"/>
    </row>
    <row r="229533" spans="16:16" x14ac:dyDescent="0.3">
      <c r="P229533" s="83"/>
    </row>
    <row r="229534" spans="16:16" x14ac:dyDescent="0.3">
      <c r="P229534" s="83"/>
    </row>
    <row r="229535" spans="16:16" x14ac:dyDescent="0.3">
      <c r="P229535" s="83"/>
    </row>
    <row r="229536" spans="16:16" x14ac:dyDescent="0.3">
      <c r="P229536" s="83"/>
    </row>
    <row r="229537" spans="16:16" x14ac:dyDescent="0.3">
      <c r="P229537" s="83"/>
    </row>
    <row r="229538" spans="16:16" x14ac:dyDescent="0.3">
      <c r="P229538" s="83"/>
    </row>
    <row r="229539" spans="16:16" x14ac:dyDescent="0.3">
      <c r="P229539" s="83"/>
    </row>
    <row r="229540" spans="16:16" x14ac:dyDescent="0.3">
      <c r="P229540" s="83"/>
    </row>
    <row r="229541" spans="16:16" x14ac:dyDescent="0.3">
      <c r="P229541" s="83"/>
    </row>
    <row r="229542" spans="16:16" x14ac:dyDescent="0.3">
      <c r="P229542" s="83"/>
    </row>
    <row r="229543" spans="16:16" x14ac:dyDescent="0.3">
      <c r="P229543" s="83"/>
    </row>
    <row r="229544" spans="16:16" x14ac:dyDescent="0.3">
      <c r="P229544" s="83"/>
    </row>
    <row r="229545" spans="16:16" x14ac:dyDescent="0.3">
      <c r="P229545" s="83"/>
    </row>
    <row r="229546" spans="16:16" x14ac:dyDescent="0.3">
      <c r="P229546" s="83"/>
    </row>
    <row r="229547" spans="16:16" x14ac:dyDescent="0.3">
      <c r="P229547" s="83"/>
    </row>
    <row r="229548" spans="16:16" x14ac:dyDescent="0.3">
      <c r="P229548" s="83"/>
    </row>
    <row r="229549" spans="16:16" x14ac:dyDescent="0.3">
      <c r="P229549" s="83"/>
    </row>
    <row r="229550" spans="16:16" x14ac:dyDescent="0.3">
      <c r="P229550" s="83"/>
    </row>
    <row r="229551" spans="16:16" x14ac:dyDescent="0.3">
      <c r="P229551" s="83"/>
    </row>
    <row r="229552" spans="16:16" x14ac:dyDescent="0.3">
      <c r="P229552" s="83"/>
    </row>
    <row r="229553" spans="16:16" x14ac:dyDescent="0.3">
      <c r="P229553" s="83"/>
    </row>
    <row r="229554" spans="16:16" x14ac:dyDescent="0.3">
      <c r="P229554" s="83"/>
    </row>
    <row r="229555" spans="16:16" x14ac:dyDescent="0.3">
      <c r="P229555" s="83"/>
    </row>
    <row r="229556" spans="16:16" x14ac:dyDescent="0.3">
      <c r="P229556" s="83"/>
    </row>
    <row r="229557" spans="16:16" x14ac:dyDescent="0.3">
      <c r="P229557" s="83"/>
    </row>
    <row r="229558" spans="16:16" x14ac:dyDescent="0.3">
      <c r="P229558" s="83"/>
    </row>
    <row r="229559" spans="16:16" x14ac:dyDescent="0.3">
      <c r="P229559" s="83"/>
    </row>
    <row r="229560" spans="16:16" x14ac:dyDescent="0.3">
      <c r="P229560" s="83"/>
    </row>
    <row r="229561" spans="16:16" x14ac:dyDescent="0.3">
      <c r="P229561" s="83"/>
    </row>
    <row r="229562" spans="16:16" x14ac:dyDescent="0.3">
      <c r="P229562" s="83"/>
    </row>
    <row r="229563" spans="16:16" x14ac:dyDescent="0.3">
      <c r="P229563" s="83"/>
    </row>
    <row r="229564" spans="16:16" x14ac:dyDescent="0.3">
      <c r="P229564" s="83"/>
    </row>
    <row r="229565" spans="16:16" x14ac:dyDescent="0.3">
      <c r="P229565" s="83"/>
    </row>
    <row r="229566" spans="16:16" x14ac:dyDescent="0.3">
      <c r="P229566" s="83"/>
    </row>
    <row r="229567" spans="16:16" x14ac:dyDescent="0.3">
      <c r="P229567" s="83"/>
    </row>
    <row r="229568" spans="16:16" x14ac:dyDescent="0.3">
      <c r="P229568" s="83"/>
    </row>
    <row r="229569" spans="16:16" x14ac:dyDescent="0.3">
      <c r="P229569" s="83"/>
    </row>
    <row r="229570" spans="16:16" x14ac:dyDescent="0.3">
      <c r="P229570" s="83"/>
    </row>
    <row r="229571" spans="16:16" x14ac:dyDescent="0.3">
      <c r="P229571" s="83"/>
    </row>
    <row r="229572" spans="16:16" x14ac:dyDescent="0.3">
      <c r="P229572" s="83"/>
    </row>
    <row r="229573" spans="16:16" x14ac:dyDescent="0.3">
      <c r="P229573" s="83"/>
    </row>
    <row r="229574" spans="16:16" x14ac:dyDescent="0.3">
      <c r="P229574" s="83"/>
    </row>
    <row r="229575" spans="16:16" x14ac:dyDescent="0.3">
      <c r="P229575" s="83"/>
    </row>
    <row r="229576" spans="16:16" x14ac:dyDescent="0.3">
      <c r="P229576" s="83"/>
    </row>
    <row r="229577" spans="16:16" x14ac:dyDescent="0.3">
      <c r="P229577" s="83"/>
    </row>
    <row r="229578" spans="16:16" x14ac:dyDescent="0.3">
      <c r="P229578" s="83"/>
    </row>
    <row r="229579" spans="16:16" x14ac:dyDescent="0.3">
      <c r="P229579" s="83"/>
    </row>
    <row r="229580" spans="16:16" x14ac:dyDescent="0.3">
      <c r="P229580" s="83"/>
    </row>
    <row r="229581" spans="16:16" x14ac:dyDescent="0.3">
      <c r="P229581" s="83"/>
    </row>
    <row r="229582" spans="16:16" x14ac:dyDescent="0.3">
      <c r="P229582" s="83"/>
    </row>
    <row r="229583" spans="16:16" x14ac:dyDescent="0.3">
      <c r="P229583" s="83"/>
    </row>
    <row r="229584" spans="16:16" x14ac:dyDescent="0.3">
      <c r="P229584" s="83"/>
    </row>
    <row r="229585" spans="16:16" x14ac:dyDescent="0.3">
      <c r="P229585" s="83"/>
    </row>
    <row r="229586" spans="16:16" x14ac:dyDescent="0.3">
      <c r="P229586" s="83"/>
    </row>
    <row r="229587" spans="16:16" x14ac:dyDescent="0.3">
      <c r="P229587" s="83"/>
    </row>
    <row r="229588" spans="16:16" x14ac:dyDescent="0.3">
      <c r="P229588" s="83"/>
    </row>
    <row r="229589" spans="16:16" x14ac:dyDescent="0.3">
      <c r="P229589" s="83"/>
    </row>
    <row r="229590" spans="16:16" x14ac:dyDescent="0.3">
      <c r="P229590" s="83"/>
    </row>
    <row r="229591" spans="16:16" x14ac:dyDescent="0.3">
      <c r="P229591" s="83"/>
    </row>
    <row r="229592" spans="16:16" x14ac:dyDescent="0.3">
      <c r="P229592" s="83"/>
    </row>
    <row r="229593" spans="16:16" x14ac:dyDescent="0.3">
      <c r="P229593" s="83"/>
    </row>
    <row r="229594" spans="16:16" x14ac:dyDescent="0.3">
      <c r="P229594" s="83"/>
    </row>
    <row r="229595" spans="16:16" x14ac:dyDescent="0.3">
      <c r="P229595" s="83"/>
    </row>
    <row r="229596" spans="16:16" x14ac:dyDescent="0.3">
      <c r="P229596" s="83"/>
    </row>
    <row r="229597" spans="16:16" x14ac:dyDescent="0.3">
      <c r="P229597" s="83"/>
    </row>
    <row r="229598" spans="16:16" x14ac:dyDescent="0.3">
      <c r="P229598" s="83"/>
    </row>
    <row r="229599" spans="16:16" x14ac:dyDescent="0.3">
      <c r="P229599" s="83"/>
    </row>
    <row r="229600" spans="16:16" x14ac:dyDescent="0.3">
      <c r="P229600" s="83"/>
    </row>
    <row r="229601" spans="16:16" x14ac:dyDescent="0.3">
      <c r="P229601" s="83"/>
    </row>
    <row r="229602" spans="16:16" x14ac:dyDescent="0.3">
      <c r="P229602" s="83"/>
    </row>
    <row r="229603" spans="16:16" x14ac:dyDescent="0.3">
      <c r="P229603" s="83"/>
    </row>
    <row r="229604" spans="16:16" x14ac:dyDescent="0.3">
      <c r="P229604" s="83"/>
    </row>
    <row r="229605" spans="16:16" x14ac:dyDescent="0.3">
      <c r="P229605" s="83"/>
    </row>
    <row r="229606" spans="16:16" x14ac:dyDescent="0.3">
      <c r="P229606" s="83"/>
    </row>
    <row r="229607" spans="16:16" x14ac:dyDescent="0.3">
      <c r="P229607" s="83"/>
    </row>
    <row r="229608" spans="16:16" x14ac:dyDescent="0.3">
      <c r="P229608" s="83"/>
    </row>
    <row r="229609" spans="16:16" x14ac:dyDescent="0.3">
      <c r="P229609" s="83"/>
    </row>
    <row r="229610" spans="16:16" x14ac:dyDescent="0.3">
      <c r="P229610" s="83"/>
    </row>
    <row r="229611" spans="16:16" x14ac:dyDescent="0.3">
      <c r="P229611" s="83"/>
    </row>
    <row r="229612" spans="16:16" x14ac:dyDescent="0.3">
      <c r="P229612" s="83"/>
    </row>
    <row r="229613" spans="16:16" x14ac:dyDescent="0.3">
      <c r="P229613" s="83"/>
    </row>
    <row r="229614" spans="16:16" x14ac:dyDescent="0.3">
      <c r="P229614" s="83"/>
    </row>
    <row r="229615" spans="16:16" x14ac:dyDescent="0.3">
      <c r="P229615" s="83"/>
    </row>
    <row r="229616" spans="16:16" x14ac:dyDescent="0.3">
      <c r="P229616" s="83"/>
    </row>
    <row r="229617" spans="16:16" x14ac:dyDescent="0.3">
      <c r="P229617" s="83"/>
    </row>
    <row r="229618" spans="16:16" x14ac:dyDescent="0.3">
      <c r="P229618" s="83"/>
    </row>
    <row r="229619" spans="16:16" x14ac:dyDescent="0.3">
      <c r="P229619" s="83"/>
    </row>
    <row r="229620" spans="16:16" x14ac:dyDescent="0.3">
      <c r="P229620" s="83"/>
    </row>
    <row r="229621" spans="16:16" x14ac:dyDescent="0.3">
      <c r="P229621" s="83"/>
    </row>
    <row r="229622" spans="16:16" x14ac:dyDescent="0.3">
      <c r="P229622" s="83"/>
    </row>
    <row r="229623" spans="16:16" x14ac:dyDescent="0.3">
      <c r="P229623" s="83"/>
    </row>
    <row r="229624" spans="16:16" x14ac:dyDescent="0.3">
      <c r="P229624" s="83"/>
    </row>
    <row r="229625" spans="16:16" x14ac:dyDescent="0.3">
      <c r="P229625" s="83"/>
    </row>
    <row r="229626" spans="16:16" x14ac:dyDescent="0.3">
      <c r="P229626" s="83"/>
    </row>
    <row r="229627" spans="16:16" x14ac:dyDescent="0.3">
      <c r="P229627" s="83"/>
    </row>
    <row r="229628" spans="16:16" x14ac:dyDescent="0.3">
      <c r="P229628" s="83"/>
    </row>
    <row r="229629" spans="16:16" x14ac:dyDescent="0.3">
      <c r="P229629" s="83"/>
    </row>
    <row r="229630" spans="16:16" x14ac:dyDescent="0.3">
      <c r="P229630" s="83"/>
    </row>
    <row r="229631" spans="16:16" x14ac:dyDescent="0.3">
      <c r="P229631" s="83"/>
    </row>
    <row r="229632" spans="16:16" x14ac:dyDescent="0.3">
      <c r="P229632" s="83"/>
    </row>
    <row r="229633" spans="16:16" x14ac:dyDescent="0.3">
      <c r="P229633" s="83"/>
    </row>
    <row r="229634" spans="16:16" x14ac:dyDescent="0.3">
      <c r="P229634" s="83"/>
    </row>
    <row r="229635" spans="16:16" x14ac:dyDescent="0.3">
      <c r="P229635" s="83"/>
    </row>
    <row r="229636" spans="16:16" x14ac:dyDescent="0.3">
      <c r="P229636" s="83"/>
    </row>
    <row r="229637" spans="16:16" x14ac:dyDescent="0.3">
      <c r="P229637" s="83"/>
    </row>
    <row r="229638" spans="16:16" x14ac:dyDescent="0.3">
      <c r="P229638" s="83"/>
    </row>
    <row r="229639" spans="16:16" x14ac:dyDescent="0.3">
      <c r="P229639" s="83"/>
    </row>
    <row r="229640" spans="16:16" x14ac:dyDescent="0.3">
      <c r="P229640" s="83"/>
    </row>
    <row r="229641" spans="16:16" x14ac:dyDescent="0.3">
      <c r="P229641" s="83"/>
    </row>
    <row r="229642" spans="16:16" x14ac:dyDescent="0.3">
      <c r="P229642" s="83"/>
    </row>
    <row r="229643" spans="16:16" x14ac:dyDescent="0.3">
      <c r="P229643" s="83"/>
    </row>
    <row r="229644" spans="16:16" x14ac:dyDescent="0.3">
      <c r="P229644" s="83"/>
    </row>
    <row r="229645" spans="16:16" x14ac:dyDescent="0.3">
      <c r="P229645" s="83"/>
    </row>
    <row r="229646" spans="16:16" x14ac:dyDescent="0.3">
      <c r="P229646" s="83"/>
    </row>
    <row r="229647" spans="16:16" x14ac:dyDescent="0.3">
      <c r="P229647" s="83"/>
    </row>
    <row r="229648" spans="16:16" x14ac:dyDescent="0.3">
      <c r="P229648" s="83"/>
    </row>
    <row r="229649" spans="16:16" x14ac:dyDescent="0.3">
      <c r="P229649" s="83"/>
    </row>
    <row r="229650" spans="16:16" x14ac:dyDescent="0.3">
      <c r="P229650" s="83"/>
    </row>
    <row r="229651" spans="16:16" x14ac:dyDescent="0.3">
      <c r="P229651" s="83"/>
    </row>
    <row r="229652" spans="16:16" x14ac:dyDescent="0.3">
      <c r="P229652" s="83"/>
    </row>
    <row r="229653" spans="16:16" x14ac:dyDescent="0.3">
      <c r="P229653" s="83"/>
    </row>
    <row r="229654" spans="16:16" x14ac:dyDescent="0.3">
      <c r="P229654" s="83"/>
    </row>
    <row r="229655" spans="16:16" x14ac:dyDescent="0.3">
      <c r="P229655" s="83"/>
    </row>
    <row r="229656" spans="16:16" x14ac:dyDescent="0.3">
      <c r="P229656" s="83"/>
    </row>
    <row r="229657" spans="16:16" x14ac:dyDescent="0.3">
      <c r="P229657" s="83"/>
    </row>
    <row r="229658" spans="16:16" x14ac:dyDescent="0.3">
      <c r="P229658" s="83"/>
    </row>
    <row r="229659" spans="16:16" x14ac:dyDescent="0.3">
      <c r="P229659" s="83"/>
    </row>
    <row r="229660" spans="16:16" x14ac:dyDescent="0.3">
      <c r="P229660" s="83"/>
    </row>
    <row r="229661" spans="16:16" x14ac:dyDescent="0.3">
      <c r="P229661" s="83"/>
    </row>
    <row r="229662" spans="16:16" x14ac:dyDescent="0.3">
      <c r="P229662" s="83"/>
    </row>
    <row r="229663" spans="16:16" x14ac:dyDescent="0.3">
      <c r="P229663" s="83"/>
    </row>
    <row r="229664" spans="16:16" x14ac:dyDescent="0.3">
      <c r="P229664" s="83"/>
    </row>
    <row r="229665" spans="16:16" x14ac:dyDescent="0.3">
      <c r="P229665" s="83"/>
    </row>
    <row r="229666" spans="16:16" x14ac:dyDescent="0.3">
      <c r="P229666" s="83"/>
    </row>
    <row r="229667" spans="16:16" x14ac:dyDescent="0.3">
      <c r="P229667" s="83"/>
    </row>
    <row r="229668" spans="16:16" x14ac:dyDescent="0.3">
      <c r="P229668" s="83"/>
    </row>
    <row r="229669" spans="16:16" x14ac:dyDescent="0.3">
      <c r="P229669" s="83"/>
    </row>
    <row r="229670" spans="16:16" x14ac:dyDescent="0.3">
      <c r="P229670" s="83"/>
    </row>
    <row r="229671" spans="16:16" x14ac:dyDescent="0.3">
      <c r="P229671" s="83"/>
    </row>
    <row r="229672" spans="16:16" x14ac:dyDescent="0.3">
      <c r="P229672" s="83"/>
    </row>
    <row r="229673" spans="16:16" x14ac:dyDescent="0.3">
      <c r="P229673" s="83"/>
    </row>
    <row r="229674" spans="16:16" x14ac:dyDescent="0.3">
      <c r="P229674" s="83"/>
    </row>
    <row r="229675" spans="16:16" x14ac:dyDescent="0.3">
      <c r="P229675" s="83"/>
    </row>
    <row r="229676" spans="16:16" x14ac:dyDescent="0.3">
      <c r="P229676" s="83"/>
    </row>
    <row r="229677" spans="16:16" x14ac:dyDescent="0.3">
      <c r="P229677" s="83"/>
    </row>
    <row r="229678" spans="16:16" x14ac:dyDescent="0.3">
      <c r="P229678" s="83"/>
    </row>
    <row r="229679" spans="16:16" x14ac:dyDescent="0.3">
      <c r="P229679" s="83"/>
    </row>
    <row r="229680" spans="16:16" x14ac:dyDescent="0.3">
      <c r="P229680" s="83"/>
    </row>
    <row r="229681" spans="16:16" x14ac:dyDescent="0.3">
      <c r="P229681" s="83"/>
    </row>
    <row r="229682" spans="16:16" x14ac:dyDescent="0.3">
      <c r="P229682" s="83"/>
    </row>
    <row r="229683" spans="16:16" x14ac:dyDescent="0.3">
      <c r="P229683" s="83"/>
    </row>
    <row r="229684" spans="16:16" x14ac:dyDescent="0.3">
      <c r="P229684" s="83"/>
    </row>
    <row r="229685" spans="16:16" x14ac:dyDescent="0.3">
      <c r="P229685" s="83"/>
    </row>
    <row r="229686" spans="16:16" x14ac:dyDescent="0.3">
      <c r="P229686" s="83"/>
    </row>
    <row r="229687" spans="16:16" x14ac:dyDescent="0.3">
      <c r="P229687" s="83"/>
    </row>
    <row r="229688" spans="16:16" x14ac:dyDescent="0.3">
      <c r="P229688" s="83"/>
    </row>
    <row r="229689" spans="16:16" x14ac:dyDescent="0.3">
      <c r="P229689" s="83"/>
    </row>
    <row r="229690" spans="16:16" x14ac:dyDescent="0.3">
      <c r="P229690" s="83"/>
    </row>
    <row r="229691" spans="16:16" x14ac:dyDescent="0.3">
      <c r="P229691" s="83"/>
    </row>
    <row r="229692" spans="16:16" x14ac:dyDescent="0.3">
      <c r="P229692" s="83"/>
    </row>
    <row r="229693" spans="16:16" x14ac:dyDescent="0.3">
      <c r="P229693" s="83"/>
    </row>
    <row r="229694" spans="16:16" x14ac:dyDescent="0.3">
      <c r="P229694" s="83"/>
    </row>
    <row r="229695" spans="16:16" x14ac:dyDescent="0.3">
      <c r="P229695" s="83"/>
    </row>
    <row r="229696" spans="16:16" x14ac:dyDescent="0.3">
      <c r="P229696" s="83"/>
    </row>
    <row r="229697" spans="16:16" x14ac:dyDescent="0.3">
      <c r="P229697" s="83"/>
    </row>
    <row r="229698" spans="16:16" x14ac:dyDescent="0.3">
      <c r="P229698" s="83"/>
    </row>
    <row r="229699" spans="16:16" x14ac:dyDescent="0.3">
      <c r="P229699" s="83"/>
    </row>
    <row r="229700" spans="16:16" x14ac:dyDescent="0.3">
      <c r="P229700" s="83"/>
    </row>
    <row r="229701" spans="16:16" x14ac:dyDescent="0.3">
      <c r="P229701" s="83"/>
    </row>
    <row r="229702" spans="16:16" x14ac:dyDescent="0.3">
      <c r="P229702" s="83"/>
    </row>
    <row r="229703" spans="16:16" x14ac:dyDescent="0.3">
      <c r="P229703" s="83"/>
    </row>
    <row r="229704" spans="16:16" x14ac:dyDescent="0.3">
      <c r="P229704" s="83"/>
    </row>
    <row r="229705" spans="16:16" x14ac:dyDescent="0.3">
      <c r="P229705" s="83"/>
    </row>
    <row r="229706" spans="16:16" x14ac:dyDescent="0.3">
      <c r="P229706" s="83"/>
    </row>
    <row r="229707" spans="16:16" x14ac:dyDescent="0.3">
      <c r="P229707" s="83"/>
    </row>
    <row r="229708" spans="16:16" x14ac:dyDescent="0.3">
      <c r="P229708" s="83"/>
    </row>
    <row r="229709" spans="16:16" x14ac:dyDescent="0.3">
      <c r="P229709" s="83"/>
    </row>
    <row r="229710" spans="16:16" x14ac:dyDescent="0.3">
      <c r="P229710" s="83"/>
    </row>
    <row r="229711" spans="16:16" x14ac:dyDescent="0.3">
      <c r="P229711" s="83"/>
    </row>
    <row r="229712" spans="16:16" x14ac:dyDescent="0.3">
      <c r="P229712" s="83"/>
    </row>
    <row r="229713" spans="16:16" x14ac:dyDescent="0.3">
      <c r="P229713" s="83"/>
    </row>
    <row r="229714" spans="16:16" x14ac:dyDescent="0.3">
      <c r="P229714" s="83"/>
    </row>
    <row r="229715" spans="16:16" x14ac:dyDescent="0.3">
      <c r="P229715" s="83"/>
    </row>
    <row r="229716" spans="16:16" x14ac:dyDescent="0.3">
      <c r="P229716" s="83"/>
    </row>
    <row r="229717" spans="16:16" x14ac:dyDescent="0.3">
      <c r="P229717" s="83"/>
    </row>
    <row r="229718" spans="16:16" x14ac:dyDescent="0.3">
      <c r="P229718" s="83"/>
    </row>
    <row r="229719" spans="16:16" x14ac:dyDescent="0.3">
      <c r="P229719" s="83"/>
    </row>
    <row r="229720" spans="16:16" x14ac:dyDescent="0.3">
      <c r="P229720" s="83"/>
    </row>
    <row r="229721" spans="16:16" x14ac:dyDescent="0.3">
      <c r="P229721" s="83"/>
    </row>
    <row r="229722" spans="16:16" x14ac:dyDescent="0.3">
      <c r="P229722" s="83"/>
    </row>
    <row r="229723" spans="16:16" x14ac:dyDescent="0.3">
      <c r="P229723" s="83"/>
    </row>
    <row r="229724" spans="16:16" x14ac:dyDescent="0.3">
      <c r="P229724" s="83"/>
    </row>
    <row r="229725" spans="16:16" x14ac:dyDescent="0.3">
      <c r="P229725" s="83"/>
    </row>
    <row r="229726" spans="16:16" x14ac:dyDescent="0.3">
      <c r="P229726" s="83"/>
    </row>
    <row r="229727" spans="16:16" x14ac:dyDescent="0.3">
      <c r="P229727" s="83"/>
    </row>
    <row r="229728" spans="16:16" x14ac:dyDescent="0.3">
      <c r="P229728" s="83"/>
    </row>
    <row r="229729" spans="16:16" x14ac:dyDescent="0.3">
      <c r="P229729" s="83"/>
    </row>
    <row r="229730" spans="16:16" x14ac:dyDescent="0.3">
      <c r="P229730" s="83"/>
    </row>
    <row r="229731" spans="16:16" x14ac:dyDescent="0.3">
      <c r="P229731" s="83"/>
    </row>
    <row r="229732" spans="16:16" x14ac:dyDescent="0.3">
      <c r="P229732" s="83"/>
    </row>
    <row r="229733" spans="16:16" x14ac:dyDescent="0.3">
      <c r="P229733" s="83"/>
    </row>
    <row r="229734" spans="16:16" x14ac:dyDescent="0.3">
      <c r="P229734" s="83"/>
    </row>
    <row r="229735" spans="16:16" x14ac:dyDescent="0.3">
      <c r="P229735" s="83"/>
    </row>
    <row r="229736" spans="16:16" x14ac:dyDescent="0.3">
      <c r="P229736" s="83"/>
    </row>
    <row r="229737" spans="16:16" x14ac:dyDescent="0.3">
      <c r="P229737" s="83"/>
    </row>
    <row r="229738" spans="16:16" x14ac:dyDescent="0.3">
      <c r="P229738" s="83"/>
    </row>
    <row r="229739" spans="16:16" x14ac:dyDescent="0.3">
      <c r="P229739" s="83"/>
    </row>
    <row r="229740" spans="16:16" x14ac:dyDescent="0.3">
      <c r="P229740" s="83"/>
    </row>
    <row r="229741" spans="16:16" x14ac:dyDescent="0.3">
      <c r="P229741" s="83"/>
    </row>
    <row r="229742" spans="16:16" x14ac:dyDescent="0.3">
      <c r="P229742" s="83"/>
    </row>
    <row r="229743" spans="16:16" x14ac:dyDescent="0.3">
      <c r="P229743" s="83"/>
    </row>
    <row r="229744" spans="16:16" x14ac:dyDescent="0.3">
      <c r="P229744" s="83"/>
    </row>
    <row r="229745" spans="16:16" x14ac:dyDescent="0.3">
      <c r="P229745" s="83"/>
    </row>
    <row r="229746" spans="16:16" x14ac:dyDescent="0.3">
      <c r="P229746" s="83"/>
    </row>
    <row r="229747" spans="16:16" x14ac:dyDescent="0.3">
      <c r="P229747" s="83"/>
    </row>
    <row r="229748" spans="16:16" x14ac:dyDescent="0.3">
      <c r="P229748" s="83"/>
    </row>
    <row r="229749" spans="16:16" x14ac:dyDescent="0.3">
      <c r="P229749" s="83"/>
    </row>
    <row r="229750" spans="16:16" x14ac:dyDescent="0.3">
      <c r="P229750" s="83"/>
    </row>
    <row r="229751" spans="16:16" x14ac:dyDescent="0.3">
      <c r="P229751" s="83"/>
    </row>
    <row r="229752" spans="16:16" x14ac:dyDescent="0.3">
      <c r="P229752" s="83"/>
    </row>
    <row r="229753" spans="16:16" x14ac:dyDescent="0.3">
      <c r="P229753" s="83"/>
    </row>
    <row r="229754" spans="16:16" x14ac:dyDescent="0.3">
      <c r="P229754" s="83"/>
    </row>
    <row r="229755" spans="16:16" x14ac:dyDescent="0.3">
      <c r="P229755" s="83"/>
    </row>
    <row r="229756" spans="16:16" x14ac:dyDescent="0.3">
      <c r="P229756" s="83"/>
    </row>
    <row r="229757" spans="16:16" x14ac:dyDescent="0.3">
      <c r="P229757" s="83"/>
    </row>
    <row r="229758" spans="16:16" x14ac:dyDescent="0.3">
      <c r="P229758" s="83"/>
    </row>
    <row r="229759" spans="16:16" x14ac:dyDescent="0.3">
      <c r="P229759" s="83"/>
    </row>
    <row r="229760" spans="16:16" x14ac:dyDescent="0.3">
      <c r="P229760" s="83"/>
    </row>
    <row r="229761" spans="16:16" x14ac:dyDescent="0.3">
      <c r="P229761" s="83"/>
    </row>
    <row r="229762" spans="16:16" x14ac:dyDescent="0.3">
      <c r="P229762" s="83"/>
    </row>
    <row r="229763" spans="16:16" x14ac:dyDescent="0.3">
      <c r="P229763" s="83"/>
    </row>
    <row r="229764" spans="16:16" x14ac:dyDescent="0.3">
      <c r="P229764" s="83"/>
    </row>
    <row r="229765" spans="16:16" x14ac:dyDescent="0.3">
      <c r="P229765" s="83"/>
    </row>
    <row r="229766" spans="16:16" x14ac:dyDescent="0.3">
      <c r="P229766" s="83"/>
    </row>
    <row r="229767" spans="16:16" x14ac:dyDescent="0.3">
      <c r="P229767" s="83"/>
    </row>
    <row r="229768" spans="16:16" x14ac:dyDescent="0.3">
      <c r="P229768" s="83"/>
    </row>
    <row r="229769" spans="16:16" x14ac:dyDescent="0.3">
      <c r="P229769" s="83"/>
    </row>
    <row r="229770" spans="16:16" x14ac:dyDescent="0.3">
      <c r="P229770" s="83"/>
    </row>
    <row r="229771" spans="16:16" x14ac:dyDescent="0.3">
      <c r="P229771" s="83"/>
    </row>
    <row r="229772" spans="16:16" x14ac:dyDescent="0.3">
      <c r="P229772" s="83"/>
    </row>
    <row r="229773" spans="16:16" x14ac:dyDescent="0.3">
      <c r="P229773" s="83"/>
    </row>
    <row r="229774" spans="16:16" x14ac:dyDescent="0.3">
      <c r="P229774" s="83"/>
    </row>
    <row r="229775" spans="16:16" x14ac:dyDescent="0.3">
      <c r="P229775" s="83"/>
    </row>
    <row r="229776" spans="16:16" x14ac:dyDescent="0.3">
      <c r="P229776" s="83"/>
    </row>
    <row r="229777" spans="16:16" x14ac:dyDescent="0.3">
      <c r="P229777" s="83"/>
    </row>
    <row r="229778" spans="16:16" x14ac:dyDescent="0.3">
      <c r="P229778" s="83"/>
    </row>
    <row r="229779" spans="16:16" x14ac:dyDescent="0.3">
      <c r="P229779" s="83"/>
    </row>
    <row r="229780" spans="16:16" x14ac:dyDescent="0.3">
      <c r="P229780" s="83"/>
    </row>
    <row r="229781" spans="16:16" x14ac:dyDescent="0.3">
      <c r="P229781" s="83"/>
    </row>
    <row r="229782" spans="16:16" x14ac:dyDescent="0.3">
      <c r="P229782" s="83"/>
    </row>
    <row r="229783" spans="16:16" x14ac:dyDescent="0.3">
      <c r="P229783" s="83"/>
    </row>
    <row r="229784" spans="16:16" x14ac:dyDescent="0.3">
      <c r="P229784" s="83"/>
    </row>
    <row r="229785" spans="16:16" x14ac:dyDescent="0.3">
      <c r="P229785" s="83"/>
    </row>
    <row r="229786" spans="16:16" x14ac:dyDescent="0.3">
      <c r="P229786" s="83"/>
    </row>
    <row r="229787" spans="16:16" x14ac:dyDescent="0.3">
      <c r="P229787" s="83"/>
    </row>
    <row r="229788" spans="16:16" x14ac:dyDescent="0.3">
      <c r="P229788" s="83"/>
    </row>
    <row r="229789" spans="16:16" x14ac:dyDescent="0.3">
      <c r="P229789" s="83"/>
    </row>
    <row r="229790" spans="16:16" x14ac:dyDescent="0.3">
      <c r="P229790" s="83"/>
    </row>
    <row r="229791" spans="16:16" x14ac:dyDescent="0.3">
      <c r="P229791" s="83"/>
    </row>
    <row r="229792" spans="16:16" x14ac:dyDescent="0.3">
      <c r="P229792" s="83"/>
    </row>
    <row r="229793" spans="16:16" x14ac:dyDescent="0.3">
      <c r="P229793" s="83"/>
    </row>
    <row r="229794" spans="16:16" x14ac:dyDescent="0.3">
      <c r="P229794" s="83"/>
    </row>
    <row r="229795" spans="16:16" x14ac:dyDescent="0.3">
      <c r="P229795" s="83"/>
    </row>
    <row r="229796" spans="16:16" x14ac:dyDescent="0.3">
      <c r="P229796" s="83"/>
    </row>
    <row r="229797" spans="16:16" x14ac:dyDescent="0.3">
      <c r="P229797" s="83"/>
    </row>
    <row r="229798" spans="16:16" x14ac:dyDescent="0.3">
      <c r="P229798" s="83"/>
    </row>
    <row r="229799" spans="16:16" x14ac:dyDescent="0.3">
      <c r="P229799" s="83"/>
    </row>
    <row r="229800" spans="16:16" x14ac:dyDescent="0.3">
      <c r="P229800" s="83"/>
    </row>
    <row r="229801" spans="16:16" x14ac:dyDescent="0.3">
      <c r="P229801" s="83"/>
    </row>
    <row r="229802" spans="16:16" x14ac:dyDescent="0.3">
      <c r="P229802" s="83"/>
    </row>
    <row r="229803" spans="16:16" x14ac:dyDescent="0.3">
      <c r="P229803" s="83"/>
    </row>
    <row r="229804" spans="16:16" x14ac:dyDescent="0.3">
      <c r="P229804" s="83"/>
    </row>
    <row r="229805" spans="16:16" x14ac:dyDescent="0.3">
      <c r="P229805" s="83"/>
    </row>
    <row r="229806" spans="16:16" x14ac:dyDescent="0.3">
      <c r="P229806" s="83"/>
    </row>
    <row r="229807" spans="16:16" x14ac:dyDescent="0.3">
      <c r="P229807" s="83"/>
    </row>
    <row r="229808" spans="16:16" x14ac:dyDescent="0.3">
      <c r="P229808" s="83"/>
    </row>
    <row r="229809" spans="16:16" x14ac:dyDescent="0.3">
      <c r="P229809" s="83"/>
    </row>
    <row r="229810" spans="16:16" x14ac:dyDescent="0.3">
      <c r="P229810" s="83"/>
    </row>
    <row r="229811" spans="16:16" x14ac:dyDescent="0.3">
      <c r="P229811" s="83"/>
    </row>
    <row r="229812" spans="16:16" x14ac:dyDescent="0.3">
      <c r="P229812" s="83"/>
    </row>
    <row r="229813" spans="16:16" x14ac:dyDescent="0.3">
      <c r="P229813" s="83"/>
    </row>
    <row r="229814" spans="16:16" x14ac:dyDescent="0.3">
      <c r="P229814" s="83"/>
    </row>
    <row r="229815" spans="16:16" x14ac:dyDescent="0.3">
      <c r="P229815" s="83"/>
    </row>
    <row r="229816" spans="16:16" x14ac:dyDescent="0.3">
      <c r="P229816" s="83"/>
    </row>
    <row r="229817" spans="16:16" x14ac:dyDescent="0.3">
      <c r="P229817" s="83"/>
    </row>
    <row r="229818" spans="16:16" x14ac:dyDescent="0.3">
      <c r="P229818" s="83"/>
    </row>
    <row r="229819" spans="16:16" x14ac:dyDescent="0.3">
      <c r="P229819" s="83"/>
    </row>
    <row r="229820" spans="16:16" x14ac:dyDescent="0.3">
      <c r="P229820" s="83"/>
    </row>
    <row r="229821" spans="16:16" x14ac:dyDescent="0.3">
      <c r="P229821" s="83"/>
    </row>
    <row r="229822" spans="16:16" x14ac:dyDescent="0.3">
      <c r="P229822" s="83"/>
    </row>
    <row r="229823" spans="16:16" x14ac:dyDescent="0.3">
      <c r="P229823" s="83"/>
    </row>
    <row r="229824" spans="16:16" x14ac:dyDescent="0.3">
      <c r="P229824" s="83"/>
    </row>
    <row r="229825" spans="16:16" x14ac:dyDescent="0.3">
      <c r="P229825" s="83"/>
    </row>
    <row r="229826" spans="16:16" x14ac:dyDescent="0.3">
      <c r="P229826" s="83"/>
    </row>
    <row r="229827" spans="16:16" x14ac:dyDescent="0.3">
      <c r="P229827" s="83"/>
    </row>
    <row r="229828" spans="16:16" x14ac:dyDescent="0.3">
      <c r="P229828" s="83"/>
    </row>
    <row r="229829" spans="16:16" x14ac:dyDescent="0.3">
      <c r="P229829" s="83"/>
    </row>
    <row r="229830" spans="16:16" x14ac:dyDescent="0.3">
      <c r="P229830" s="83"/>
    </row>
    <row r="229831" spans="16:16" x14ac:dyDescent="0.3">
      <c r="P229831" s="83"/>
    </row>
    <row r="229832" spans="16:16" x14ac:dyDescent="0.3">
      <c r="P229832" s="83"/>
    </row>
    <row r="229833" spans="16:16" x14ac:dyDescent="0.3">
      <c r="P229833" s="83"/>
    </row>
    <row r="229834" spans="16:16" x14ac:dyDescent="0.3">
      <c r="P229834" s="83"/>
    </row>
    <row r="229835" spans="16:16" x14ac:dyDescent="0.3">
      <c r="P229835" s="83"/>
    </row>
    <row r="229836" spans="16:16" x14ac:dyDescent="0.3">
      <c r="P229836" s="83"/>
    </row>
    <row r="229837" spans="16:16" x14ac:dyDescent="0.3">
      <c r="P229837" s="83"/>
    </row>
    <row r="229838" spans="16:16" x14ac:dyDescent="0.3">
      <c r="P229838" s="83"/>
    </row>
    <row r="229839" spans="16:16" x14ac:dyDescent="0.3">
      <c r="P229839" s="83"/>
    </row>
    <row r="229840" spans="16:16" x14ac:dyDescent="0.3">
      <c r="P229840" s="83"/>
    </row>
    <row r="229841" spans="16:16" x14ac:dyDescent="0.3">
      <c r="P229841" s="83"/>
    </row>
    <row r="229842" spans="16:16" x14ac:dyDescent="0.3">
      <c r="P229842" s="83"/>
    </row>
    <row r="229843" spans="16:16" x14ac:dyDescent="0.3">
      <c r="P229843" s="83"/>
    </row>
    <row r="229844" spans="16:16" x14ac:dyDescent="0.3">
      <c r="P229844" s="83"/>
    </row>
    <row r="229845" spans="16:16" x14ac:dyDescent="0.3">
      <c r="P229845" s="83"/>
    </row>
    <row r="229846" spans="16:16" x14ac:dyDescent="0.3">
      <c r="P229846" s="83"/>
    </row>
    <row r="229847" spans="16:16" x14ac:dyDescent="0.3">
      <c r="P229847" s="83"/>
    </row>
    <row r="229848" spans="16:16" x14ac:dyDescent="0.3">
      <c r="P229848" s="83"/>
    </row>
    <row r="229849" spans="16:16" x14ac:dyDescent="0.3">
      <c r="P229849" s="83"/>
    </row>
    <row r="229850" spans="16:16" x14ac:dyDescent="0.3">
      <c r="P229850" s="83"/>
    </row>
    <row r="229851" spans="16:16" x14ac:dyDescent="0.3">
      <c r="P229851" s="83"/>
    </row>
    <row r="229852" spans="16:16" x14ac:dyDescent="0.3">
      <c r="P229852" s="83"/>
    </row>
    <row r="229853" spans="16:16" x14ac:dyDescent="0.3">
      <c r="P229853" s="83"/>
    </row>
    <row r="229854" spans="16:16" x14ac:dyDescent="0.3">
      <c r="P229854" s="83"/>
    </row>
    <row r="229855" spans="16:16" x14ac:dyDescent="0.3">
      <c r="P229855" s="83"/>
    </row>
    <row r="229856" spans="16:16" x14ac:dyDescent="0.3">
      <c r="P229856" s="83"/>
    </row>
    <row r="229857" spans="16:16" x14ac:dyDescent="0.3">
      <c r="P229857" s="83"/>
    </row>
    <row r="229858" spans="16:16" x14ac:dyDescent="0.3">
      <c r="P229858" s="83"/>
    </row>
    <row r="229859" spans="16:16" x14ac:dyDescent="0.3">
      <c r="P229859" s="83"/>
    </row>
    <row r="229860" spans="16:16" x14ac:dyDescent="0.3">
      <c r="P229860" s="83"/>
    </row>
    <row r="229861" spans="16:16" x14ac:dyDescent="0.3">
      <c r="P229861" s="83"/>
    </row>
    <row r="229862" spans="16:16" x14ac:dyDescent="0.3">
      <c r="P229862" s="83"/>
    </row>
    <row r="229863" spans="16:16" x14ac:dyDescent="0.3">
      <c r="P229863" s="83"/>
    </row>
    <row r="229864" spans="16:16" x14ac:dyDescent="0.3">
      <c r="P229864" s="83"/>
    </row>
    <row r="229865" spans="16:16" x14ac:dyDescent="0.3">
      <c r="P229865" s="83"/>
    </row>
    <row r="229866" spans="16:16" x14ac:dyDescent="0.3">
      <c r="P229866" s="83"/>
    </row>
    <row r="229867" spans="16:16" x14ac:dyDescent="0.3">
      <c r="P229867" s="83"/>
    </row>
    <row r="229868" spans="16:16" x14ac:dyDescent="0.3">
      <c r="P229868" s="83"/>
    </row>
    <row r="229869" spans="16:16" x14ac:dyDescent="0.3">
      <c r="P229869" s="83"/>
    </row>
    <row r="229870" spans="16:16" x14ac:dyDescent="0.3">
      <c r="P229870" s="83"/>
    </row>
    <row r="229871" spans="16:16" x14ac:dyDescent="0.3">
      <c r="P229871" s="83"/>
    </row>
    <row r="229872" spans="16:16" x14ac:dyDescent="0.3">
      <c r="P229872" s="83"/>
    </row>
    <row r="229873" spans="16:16" x14ac:dyDescent="0.3">
      <c r="P229873" s="83"/>
    </row>
    <row r="229874" spans="16:16" x14ac:dyDescent="0.3">
      <c r="P229874" s="83"/>
    </row>
    <row r="229875" spans="16:16" x14ac:dyDescent="0.3">
      <c r="P229875" s="83"/>
    </row>
    <row r="229876" spans="16:16" x14ac:dyDescent="0.3">
      <c r="P229876" s="83"/>
    </row>
    <row r="229877" spans="16:16" x14ac:dyDescent="0.3">
      <c r="P229877" s="83"/>
    </row>
    <row r="229878" spans="16:16" x14ac:dyDescent="0.3">
      <c r="P229878" s="83"/>
    </row>
    <row r="229879" spans="16:16" x14ac:dyDescent="0.3">
      <c r="P229879" s="83"/>
    </row>
    <row r="229880" spans="16:16" x14ac:dyDescent="0.3">
      <c r="P229880" s="83"/>
    </row>
    <row r="229881" spans="16:16" x14ac:dyDescent="0.3">
      <c r="P229881" s="83"/>
    </row>
    <row r="229882" spans="16:16" x14ac:dyDescent="0.3">
      <c r="P229882" s="83"/>
    </row>
    <row r="229883" spans="16:16" x14ac:dyDescent="0.3">
      <c r="P229883" s="83"/>
    </row>
    <row r="229884" spans="16:16" x14ac:dyDescent="0.3">
      <c r="P229884" s="83"/>
    </row>
    <row r="229885" spans="16:16" x14ac:dyDescent="0.3">
      <c r="P229885" s="83"/>
    </row>
    <row r="229886" spans="16:16" x14ac:dyDescent="0.3">
      <c r="P229886" s="83"/>
    </row>
    <row r="229887" spans="16:16" x14ac:dyDescent="0.3">
      <c r="P229887" s="83"/>
    </row>
    <row r="229888" spans="16:16" x14ac:dyDescent="0.3">
      <c r="P229888" s="83"/>
    </row>
    <row r="229889" spans="16:16" x14ac:dyDescent="0.3">
      <c r="P229889" s="83"/>
    </row>
    <row r="229890" spans="16:16" x14ac:dyDescent="0.3">
      <c r="P229890" s="83"/>
    </row>
    <row r="229891" spans="16:16" x14ac:dyDescent="0.3">
      <c r="P229891" s="83"/>
    </row>
    <row r="229892" spans="16:16" x14ac:dyDescent="0.3">
      <c r="P229892" s="83"/>
    </row>
    <row r="229893" spans="16:16" x14ac:dyDescent="0.3">
      <c r="P229893" s="83"/>
    </row>
    <row r="229894" spans="16:16" x14ac:dyDescent="0.3">
      <c r="P229894" s="83"/>
    </row>
    <row r="229895" spans="16:16" x14ac:dyDescent="0.3">
      <c r="P229895" s="83"/>
    </row>
    <row r="229896" spans="16:16" x14ac:dyDescent="0.3">
      <c r="P229896" s="83"/>
    </row>
    <row r="229897" spans="16:16" x14ac:dyDescent="0.3">
      <c r="P229897" s="83"/>
    </row>
    <row r="229898" spans="16:16" x14ac:dyDescent="0.3">
      <c r="P229898" s="83"/>
    </row>
    <row r="229899" spans="16:16" x14ac:dyDescent="0.3">
      <c r="P229899" s="83"/>
    </row>
    <row r="229900" spans="16:16" x14ac:dyDescent="0.3">
      <c r="P229900" s="83"/>
    </row>
    <row r="229901" spans="16:16" x14ac:dyDescent="0.3">
      <c r="P229901" s="83"/>
    </row>
    <row r="229902" spans="16:16" x14ac:dyDescent="0.3">
      <c r="P229902" s="83"/>
    </row>
    <row r="229903" spans="16:16" x14ac:dyDescent="0.3">
      <c r="P229903" s="83"/>
    </row>
    <row r="229904" spans="16:16" x14ac:dyDescent="0.3">
      <c r="P229904" s="83"/>
    </row>
    <row r="229905" spans="16:16" x14ac:dyDescent="0.3">
      <c r="P229905" s="83"/>
    </row>
    <row r="229906" spans="16:16" x14ac:dyDescent="0.3">
      <c r="P229906" s="83"/>
    </row>
    <row r="229907" spans="16:16" x14ac:dyDescent="0.3">
      <c r="P229907" s="83"/>
    </row>
    <row r="229908" spans="16:16" x14ac:dyDescent="0.3">
      <c r="P229908" s="83"/>
    </row>
    <row r="229909" spans="16:16" x14ac:dyDescent="0.3">
      <c r="P229909" s="83"/>
    </row>
    <row r="229910" spans="16:16" x14ac:dyDescent="0.3">
      <c r="P229910" s="83"/>
    </row>
    <row r="229911" spans="16:16" x14ac:dyDescent="0.3">
      <c r="P229911" s="83"/>
    </row>
    <row r="229912" spans="16:16" x14ac:dyDescent="0.3">
      <c r="P229912" s="83"/>
    </row>
    <row r="229913" spans="16:16" x14ac:dyDescent="0.3">
      <c r="P229913" s="83"/>
    </row>
    <row r="229914" spans="16:16" x14ac:dyDescent="0.3">
      <c r="P229914" s="83"/>
    </row>
    <row r="229915" spans="16:16" x14ac:dyDescent="0.3">
      <c r="P229915" s="83"/>
    </row>
    <row r="229916" spans="16:16" x14ac:dyDescent="0.3">
      <c r="P229916" s="83"/>
    </row>
    <row r="229917" spans="16:16" x14ac:dyDescent="0.3">
      <c r="P229917" s="83"/>
    </row>
    <row r="229918" spans="16:16" x14ac:dyDescent="0.3">
      <c r="P229918" s="83"/>
    </row>
    <row r="229919" spans="16:16" x14ac:dyDescent="0.3">
      <c r="P229919" s="83"/>
    </row>
    <row r="229920" spans="16:16" x14ac:dyDescent="0.3">
      <c r="P229920" s="83"/>
    </row>
    <row r="229921" spans="16:16" x14ac:dyDescent="0.3">
      <c r="P229921" s="83"/>
    </row>
    <row r="229922" spans="16:16" x14ac:dyDescent="0.3">
      <c r="P229922" s="83"/>
    </row>
    <row r="229923" spans="16:16" x14ac:dyDescent="0.3">
      <c r="P229923" s="83"/>
    </row>
    <row r="229924" spans="16:16" x14ac:dyDescent="0.3">
      <c r="P229924" s="83"/>
    </row>
    <row r="229925" spans="16:16" x14ac:dyDescent="0.3">
      <c r="P229925" s="83"/>
    </row>
    <row r="229926" spans="16:16" x14ac:dyDescent="0.3">
      <c r="P229926" s="83"/>
    </row>
    <row r="229927" spans="16:16" x14ac:dyDescent="0.3">
      <c r="P229927" s="83"/>
    </row>
    <row r="229928" spans="16:16" x14ac:dyDescent="0.3">
      <c r="P229928" s="83"/>
    </row>
    <row r="229929" spans="16:16" x14ac:dyDescent="0.3">
      <c r="P229929" s="83"/>
    </row>
    <row r="229930" spans="16:16" x14ac:dyDescent="0.3">
      <c r="P229930" s="83"/>
    </row>
    <row r="229931" spans="16:16" x14ac:dyDescent="0.3">
      <c r="P229931" s="83"/>
    </row>
    <row r="229932" spans="16:16" x14ac:dyDescent="0.3">
      <c r="P229932" s="83"/>
    </row>
    <row r="229933" spans="16:16" x14ac:dyDescent="0.3">
      <c r="P229933" s="83"/>
    </row>
    <row r="229934" spans="16:16" x14ac:dyDescent="0.3">
      <c r="P229934" s="83"/>
    </row>
    <row r="229935" spans="16:16" x14ac:dyDescent="0.3">
      <c r="P229935" s="83"/>
    </row>
    <row r="229936" spans="16:16" x14ac:dyDescent="0.3">
      <c r="P229936" s="83"/>
    </row>
    <row r="229937" spans="16:16" x14ac:dyDescent="0.3">
      <c r="P229937" s="83"/>
    </row>
    <row r="229938" spans="16:16" x14ac:dyDescent="0.3">
      <c r="P229938" s="83"/>
    </row>
    <row r="229939" spans="16:16" x14ac:dyDescent="0.3">
      <c r="P229939" s="83"/>
    </row>
    <row r="229940" spans="16:16" x14ac:dyDescent="0.3">
      <c r="P229940" s="83"/>
    </row>
    <row r="229941" spans="16:16" x14ac:dyDescent="0.3">
      <c r="P229941" s="83"/>
    </row>
    <row r="229942" spans="16:16" x14ac:dyDescent="0.3">
      <c r="P229942" s="83"/>
    </row>
    <row r="229943" spans="16:16" x14ac:dyDescent="0.3">
      <c r="P229943" s="83"/>
    </row>
    <row r="229944" spans="16:16" x14ac:dyDescent="0.3">
      <c r="P229944" s="83"/>
    </row>
    <row r="229945" spans="16:16" x14ac:dyDescent="0.3">
      <c r="P229945" s="83"/>
    </row>
    <row r="229946" spans="16:16" x14ac:dyDescent="0.3">
      <c r="P229946" s="83"/>
    </row>
    <row r="229947" spans="16:16" x14ac:dyDescent="0.3">
      <c r="P229947" s="83"/>
    </row>
    <row r="229948" spans="16:16" x14ac:dyDescent="0.3">
      <c r="P229948" s="83"/>
    </row>
    <row r="229949" spans="16:16" x14ac:dyDescent="0.3">
      <c r="P229949" s="83"/>
    </row>
    <row r="229950" spans="16:16" x14ac:dyDescent="0.3">
      <c r="P229950" s="83"/>
    </row>
    <row r="229951" spans="16:16" x14ac:dyDescent="0.3">
      <c r="P229951" s="83"/>
    </row>
    <row r="229952" spans="16:16" x14ac:dyDescent="0.3">
      <c r="P229952" s="83"/>
    </row>
    <row r="229953" spans="16:16" x14ac:dyDescent="0.3">
      <c r="P229953" s="83"/>
    </row>
    <row r="229954" spans="16:16" x14ac:dyDescent="0.3">
      <c r="P229954" s="83"/>
    </row>
    <row r="229955" spans="16:16" x14ac:dyDescent="0.3">
      <c r="P229955" s="83"/>
    </row>
    <row r="229956" spans="16:16" x14ac:dyDescent="0.3">
      <c r="P229956" s="83"/>
    </row>
    <row r="229957" spans="16:16" x14ac:dyDescent="0.3">
      <c r="P229957" s="83"/>
    </row>
    <row r="229958" spans="16:16" x14ac:dyDescent="0.3">
      <c r="P229958" s="83"/>
    </row>
    <row r="229959" spans="16:16" x14ac:dyDescent="0.3">
      <c r="P229959" s="83"/>
    </row>
    <row r="229960" spans="16:16" x14ac:dyDescent="0.3">
      <c r="P229960" s="83"/>
    </row>
    <row r="229961" spans="16:16" x14ac:dyDescent="0.3">
      <c r="P229961" s="83"/>
    </row>
    <row r="229962" spans="16:16" x14ac:dyDescent="0.3">
      <c r="P229962" s="83"/>
    </row>
    <row r="229963" spans="16:16" x14ac:dyDescent="0.3">
      <c r="P229963" s="83"/>
    </row>
    <row r="229964" spans="16:16" x14ac:dyDescent="0.3">
      <c r="P229964" s="83"/>
    </row>
    <row r="229965" spans="16:16" x14ac:dyDescent="0.3">
      <c r="P229965" s="83"/>
    </row>
    <row r="229966" spans="16:16" x14ac:dyDescent="0.3">
      <c r="P229966" s="83"/>
    </row>
    <row r="229967" spans="16:16" x14ac:dyDescent="0.3">
      <c r="P229967" s="83"/>
    </row>
    <row r="229968" spans="16:16" x14ac:dyDescent="0.3">
      <c r="P229968" s="83"/>
    </row>
    <row r="229969" spans="16:16" x14ac:dyDescent="0.3">
      <c r="P229969" s="83"/>
    </row>
    <row r="229970" spans="16:16" x14ac:dyDescent="0.3">
      <c r="P229970" s="83"/>
    </row>
    <row r="229971" spans="16:16" x14ac:dyDescent="0.3">
      <c r="P229971" s="83"/>
    </row>
    <row r="229972" spans="16:16" x14ac:dyDescent="0.3">
      <c r="P229972" s="83"/>
    </row>
    <row r="229973" spans="16:16" x14ac:dyDescent="0.3">
      <c r="P229973" s="83"/>
    </row>
    <row r="229974" spans="16:16" x14ac:dyDescent="0.3">
      <c r="P229974" s="83"/>
    </row>
    <row r="229975" spans="16:16" x14ac:dyDescent="0.3">
      <c r="P229975" s="83"/>
    </row>
    <row r="229976" spans="16:16" x14ac:dyDescent="0.3">
      <c r="P229976" s="83"/>
    </row>
    <row r="229977" spans="16:16" x14ac:dyDescent="0.3">
      <c r="P229977" s="83"/>
    </row>
    <row r="229978" spans="16:16" x14ac:dyDescent="0.3">
      <c r="P229978" s="83"/>
    </row>
    <row r="229979" spans="16:16" x14ac:dyDescent="0.3">
      <c r="P229979" s="83"/>
    </row>
    <row r="229980" spans="16:16" x14ac:dyDescent="0.3">
      <c r="P229980" s="83"/>
    </row>
    <row r="229981" spans="16:16" x14ac:dyDescent="0.3">
      <c r="P229981" s="83"/>
    </row>
    <row r="229982" spans="16:16" x14ac:dyDescent="0.3">
      <c r="P229982" s="83"/>
    </row>
    <row r="229983" spans="16:16" x14ac:dyDescent="0.3">
      <c r="P229983" s="83"/>
    </row>
    <row r="229984" spans="16:16" x14ac:dyDescent="0.3">
      <c r="P229984" s="83"/>
    </row>
    <row r="229985" spans="16:16" x14ac:dyDescent="0.3">
      <c r="P229985" s="83"/>
    </row>
    <row r="229986" spans="16:16" x14ac:dyDescent="0.3">
      <c r="P229986" s="83"/>
    </row>
    <row r="229987" spans="16:16" x14ac:dyDescent="0.3">
      <c r="P229987" s="83"/>
    </row>
    <row r="229988" spans="16:16" x14ac:dyDescent="0.3">
      <c r="P229988" s="83"/>
    </row>
    <row r="229989" spans="16:16" x14ac:dyDescent="0.3">
      <c r="P229989" s="83"/>
    </row>
    <row r="229990" spans="16:16" x14ac:dyDescent="0.3">
      <c r="P229990" s="83"/>
    </row>
    <row r="229991" spans="16:16" x14ac:dyDescent="0.3">
      <c r="P229991" s="83"/>
    </row>
    <row r="229992" spans="16:16" x14ac:dyDescent="0.3">
      <c r="P229992" s="83"/>
    </row>
    <row r="229993" spans="16:16" x14ac:dyDescent="0.3">
      <c r="P229993" s="83"/>
    </row>
    <row r="229994" spans="16:16" x14ac:dyDescent="0.3">
      <c r="P229994" s="83"/>
    </row>
    <row r="229995" spans="16:16" x14ac:dyDescent="0.3">
      <c r="P229995" s="83"/>
    </row>
    <row r="229996" spans="16:16" x14ac:dyDescent="0.3">
      <c r="P229996" s="83"/>
    </row>
    <row r="229997" spans="16:16" x14ac:dyDescent="0.3">
      <c r="P229997" s="83"/>
    </row>
    <row r="229998" spans="16:16" x14ac:dyDescent="0.3">
      <c r="P229998" s="83"/>
    </row>
    <row r="229999" spans="16:16" x14ac:dyDescent="0.3">
      <c r="P229999" s="83"/>
    </row>
    <row r="230000" spans="16:16" x14ac:dyDescent="0.3">
      <c r="P230000" s="83"/>
    </row>
    <row r="230001" spans="16:16" x14ac:dyDescent="0.3">
      <c r="P230001" s="83"/>
    </row>
    <row r="230002" spans="16:16" x14ac:dyDescent="0.3">
      <c r="P230002" s="83"/>
    </row>
    <row r="230003" spans="16:16" x14ac:dyDescent="0.3">
      <c r="P230003" s="83"/>
    </row>
    <row r="230004" spans="16:16" x14ac:dyDescent="0.3">
      <c r="P230004" s="83"/>
    </row>
    <row r="230005" spans="16:16" x14ac:dyDescent="0.3">
      <c r="P230005" s="83"/>
    </row>
    <row r="230006" spans="16:16" x14ac:dyDescent="0.3">
      <c r="P230006" s="83"/>
    </row>
    <row r="230007" spans="16:16" x14ac:dyDescent="0.3">
      <c r="P230007" s="83"/>
    </row>
    <row r="230008" spans="16:16" x14ac:dyDescent="0.3">
      <c r="P230008" s="83"/>
    </row>
    <row r="230009" spans="16:16" x14ac:dyDescent="0.3">
      <c r="P230009" s="83"/>
    </row>
    <row r="230010" spans="16:16" x14ac:dyDescent="0.3">
      <c r="P230010" s="83"/>
    </row>
    <row r="230011" spans="16:16" x14ac:dyDescent="0.3">
      <c r="P230011" s="83"/>
    </row>
    <row r="230012" spans="16:16" x14ac:dyDescent="0.3">
      <c r="P230012" s="83"/>
    </row>
    <row r="230013" spans="16:16" x14ac:dyDescent="0.3">
      <c r="P230013" s="83"/>
    </row>
    <row r="230014" spans="16:16" x14ac:dyDescent="0.3">
      <c r="P230014" s="83"/>
    </row>
    <row r="230015" spans="16:16" x14ac:dyDescent="0.3">
      <c r="P230015" s="83"/>
    </row>
    <row r="230016" spans="16:16" x14ac:dyDescent="0.3">
      <c r="P230016" s="83"/>
    </row>
    <row r="230017" spans="16:16" x14ac:dyDescent="0.3">
      <c r="P230017" s="83"/>
    </row>
    <row r="230018" spans="16:16" x14ac:dyDescent="0.3">
      <c r="P230018" s="83"/>
    </row>
    <row r="230019" spans="16:16" x14ac:dyDescent="0.3">
      <c r="P230019" s="83"/>
    </row>
    <row r="230020" spans="16:16" x14ac:dyDescent="0.3">
      <c r="P230020" s="83"/>
    </row>
    <row r="230021" spans="16:16" x14ac:dyDescent="0.3">
      <c r="P230021" s="83"/>
    </row>
    <row r="230022" spans="16:16" x14ac:dyDescent="0.3">
      <c r="P230022" s="83"/>
    </row>
    <row r="230023" spans="16:16" x14ac:dyDescent="0.3">
      <c r="P230023" s="83"/>
    </row>
    <row r="230024" spans="16:16" x14ac:dyDescent="0.3">
      <c r="P230024" s="83"/>
    </row>
    <row r="230025" spans="16:16" x14ac:dyDescent="0.3">
      <c r="P230025" s="83"/>
    </row>
    <row r="230026" spans="16:16" x14ac:dyDescent="0.3">
      <c r="P230026" s="83"/>
    </row>
    <row r="230027" spans="16:16" x14ac:dyDescent="0.3">
      <c r="P230027" s="83"/>
    </row>
    <row r="230028" spans="16:16" x14ac:dyDescent="0.3">
      <c r="P230028" s="83"/>
    </row>
    <row r="230029" spans="16:16" x14ac:dyDescent="0.3">
      <c r="P230029" s="83"/>
    </row>
    <row r="230030" spans="16:16" x14ac:dyDescent="0.3">
      <c r="P230030" s="83"/>
    </row>
    <row r="230031" spans="16:16" x14ac:dyDescent="0.3">
      <c r="P230031" s="83"/>
    </row>
    <row r="230032" spans="16:16" x14ac:dyDescent="0.3">
      <c r="P230032" s="83"/>
    </row>
    <row r="230033" spans="16:16" x14ac:dyDescent="0.3">
      <c r="P230033" s="83"/>
    </row>
    <row r="230034" spans="16:16" x14ac:dyDescent="0.3">
      <c r="P230034" s="83"/>
    </row>
    <row r="230035" spans="16:16" x14ac:dyDescent="0.3">
      <c r="P230035" s="83"/>
    </row>
    <row r="230036" spans="16:16" x14ac:dyDescent="0.3">
      <c r="P230036" s="83"/>
    </row>
    <row r="230037" spans="16:16" x14ac:dyDescent="0.3">
      <c r="P230037" s="83"/>
    </row>
    <row r="230038" spans="16:16" x14ac:dyDescent="0.3">
      <c r="P230038" s="83"/>
    </row>
    <row r="230039" spans="16:16" x14ac:dyDescent="0.3">
      <c r="P230039" s="83"/>
    </row>
    <row r="230040" spans="16:16" x14ac:dyDescent="0.3">
      <c r="P230040" s="83"/>
    </row>
    <row r="230041" spans="16:16" x14ac:dyDescent="0.3">
      <c r="P230041" s="83"/>
    </row>
    <row r="230042" spans="16:16" x14ac:dyDescent="0.3">
      <c r="P230042" s="83"/>
    </row>
    <row r="230043" spans="16:16" x14ac:dyDescent="0.3">
      <c r="P230043" s="83"/>
    </row>
    <row r="230044" spans="16:16" x14ac:dyDescent="0.3">
      <c r="P230044" s="83"/>
    </row>
    <row r="230045" spans="16:16" x14ac:dyDescent="0.3">
      <c r="P230045" s="83"/>
    </row>
    <row r="230046" spans="16:16" x14ac:dyDescent="0.3">
      <c r="P230046" s="83"/>
    </row>
    <row r="230047" spans="16:16" x14ac:dyDescent="0.3">
      <c r="P230047" s="83"/>
    </row>
    <row r="230048" spans="16:16" x14ac:dyDescent="0.3">
      <c r="P230048" s="83"/>
    </row>
    <row r="230049" spans="16:16" x14ac:dyDescent="0.3">
      <c r="P230049" s="83"/>
    </row>
    <row r="230050" spans="16:16" x14ac:dyDescent="0.3">
      <c r="P230050" s="83"/>
    </row>
    <row r="230051" spans="16:16" x14ac:dyDescent="0.3">
      <c r="P230051" s="83"/>
    </row>
    <row r="230052" spans="16:16" x14ac:dyDescent="0.3">
      <c r="P230052" s="83"/>
    </row>
    <row r="230053" spans="16:16" x14ac:dyDescent="0.3">
      <c r="P230053" s="83"/>
    </row>
    <row r="230054" spans="16:16" x14ac:dyDescent="0.3">
      <c r="P230054" s="83"/>
    </row>
    <row r="230055" spans="16:16" x14ac:dyDescent="0.3">
      <c r="P230055" s="83"/>
    </row>
    <row r="230056" spans="16:16" x14ac:dyDescent="0.3">
      <c r="P230056" s="83"/>
    </row>
    <row r="230057" spans="16:16" x14ac:dyDescent="0.3">
      <c r="P230057" s="83"/>
    </row>
    <row r="230058" spans="16:16" x14ac:dyDescent="0.3">
      <c r="P230058" s="83"/>
    </row>
    <row r="230059" spans="16:16" x14ac:dyDescent="0.3">
      <c r="P230059" s="83"/>
    </row>
    <row r="230060" spans="16:16" x14ac:dyDescent="0.3">
      <c r="P230060" s="83"/>
    </row>
    <row r="230061" spans="16:16" x14ac:dyDescent="0.3">
      <c r="P230061" s="83"/>
    </row>
    <row r="230062" spans="16:16" x14ac:dyDescent="0.3">
      <c r="P230062" s="83"/>
    </row>
    <row r="230063" spans="16:16" x14ac:dyDescent="0.3">
      <c r="P230063" s="83"/>
    </row>
    <row r="230064" spans="16:16" x14ac:dyDescent="0.3">
      <c r="P230064" s="83"/>
    </row>
    <row r="230065" spans="16:16" x14ac:dyDescent="0.3">
      <c r="P230065" s="83"/>
    </row>
    <row r="230066" spans="16:16" x14ac:dyDescent="0.3">
      <c r="P230066" s="83"/>
    </row>
    <row r="230067" spans="16:16" x14ac:dyDescent="0.3">
      <c r="P230067" s="83"/>
    </row>
    <row r="230068" spans="16:16" x14ac:dyDescent="0.3">
      <c r="P230068" s="83"/>
    </row>
    <row r="230069" spans="16:16" x14ac:dyDescent="0.3">
      <c r="P230069" s="83"/>
    </row>
    <row r="230070" spans="16:16" x14ac:dyDescent="0.3">
      <c r="P230070" s="83"/>
    </row>
    <row r="230071" spans="16:16" x14ac:dyDescent="0.3">
      <c r="P230071" s="83"/>
    </row>
    <row r="230072" spans="16:16" x14ac:dyDescent="0.3">
      <c r="P230072" s="83"/>
    </row>
    <row r="230073" spans="16:16" x14ac:dyDescent="0.3">
      <c r="P230073" s="83"/>
    </row>
    <row r="230074" spans="16:16" x14ac:dyDescent="0.3">
      <c r="P230074" s="83"/>
    </row>
    <row r="230075" spans="16:16" x14ac:dyDescent="0.3">
      <c r="P230075" s="83"/>
    </row>
    <row r="230076" spans="16:16" x14ac:dyDescent="0.3">
      <c r="P230076" s="83"/>
    </row>
    <row r="230077" spans="16:16" x14ac:dyDescent="0.3">
      <c r="P230077" s="83"/>
    </row>
    <row r="230078" spans="16:16" x14ac:dyDescent="0.3">
      <c r="P230078" s="83"/>
    </row>
    <row r="230079" spans="16:16" x14ac:dyDescent="0.3">
      <c r="P230079" s="83"/>
    </row>
    <row r="230080" spans="16:16" x14ac:dyDescent="0.3">
      <c r="P230080" s="83"/>
    </row>
    <row r="230081" spans="16:16" x14ac:dyDescent="0.3">
      <c r="P230081" s="83"/>
    </row>
    <row r="230082" spans="16:16" x14ac:dyDescent="0.3">
      <c r="P230082" s="83"/>
    </row>
    <row r="230083" spans="16:16" x14ac:dyDescent="0.3">
      <c r="P230083" s="83"/>
    </row>
    <row r="230084" spans="16:16" x14ac:dyDescent="0.3">
      <c r="P230084" s="83"/>
    </row>
    <row r="230085" spans="16:16" x14ac:dyDescent="0.3">
      <c r="P230085" s="83"/>
    </row>
    <row r="230086" spans="16:16" x14ac:dyDescent="0.3">
      <c r="P230086" s="83"/>
    </row>
    <row r="230087" spans="16:16" x14ac:dyDescent="0.3">
      <c r="P230087" s="83"/>
    </row>
    <row r="230088" spans="16:16" x14ac:dyDescent="0.3">
      <c r="P230088" s="83"/>
    </row>
    <row r="230089" spans="16:16" x14ac:dyDescent="0.3">
      <c r="P230089" s="83"/>
    </row>
    <row r="230090" spans="16:16" x14ac:dyDescent="0.3">
      <c r="P230090" s="83"/>
    </row>
    <row r="230091" spans="16:16" x14ac:dyDescent="0.3">
      <c r="P230091" s="83"/>
    </row>
    <row r="230092" spans="16:16" x14ac:dyDescent="0.3">
      <c r="P230092" s="83"/>
    </row>
    <row r="230093" spans="16:16" x14ac:dyDescent="0.3">
      <c r="P230093" s="83"/>
    </row>
    <row r="230094" spans="16:16" x14ac:dyDescent="0.3">
      <c r="P230094" s="83"/>
    </row>
    <row r="230095" spans="16:16" x14ac:dyDescent="0.3">
      <c r="P230095" s="83"/>
    </row>
    <row r="230096" spans="16:16" x14ac:dyDescent="0.3">
      <c r="P230096" s="83"/>
    </row>
    <row r="230097" spans="16:16" x14ac:dyDescent="0.3">
      <c r="P230097" s="83"/>
    </row>
    <row r="230098" spans="16:16" x14ac:dyDescent="0.3">
      <c r="P230098" s="83"/>
    </row>
    <row r="230099" spans="16:16" x14ac:dyDescent="0.3">
      <c r="P230099" s="83"/>
    </row>
    <row r="230100" spans="16:16" x14ac:dyDescent="0.3">
      <c r="P230100" s="83"/>
    </row>
    <row r="230101" spans="16:16" x14ac:dyDescent="0.3">
      <c r="P230101" s="83"/>
    </row>
    <row r="230102" spans="16:16" x14ac:dyDescent="0.3">
      <c r="P230102" s="83"/>
    </row>
    <row r="230103" spans="16:16" x14ac:dyDescent="0.3">
      <c r="P230103" s="83"/>
    </row>
    <row r="230104" spans="16:16" x14ac:dyDescent="0.3">
      <c r="P230104" s="83"/>
    </row>
    <row r="230105" spans="16:16" x14ac:dyDescent="0.3">
      <c r="P230105" s="83"/>
    </row>
    <row r="230106" spans="16:16" x14ac:dyDescent="0.3">
      <c r="P230106" s="83"/>
    </row>
    <row r="230107" spans="16:16" x14ac:dyDescent="0.3">
      <c r="P230107" s="83"/>
    </row>
    <row r="230108" spans="16:16" x14ac:dyDescent="0.3">
      <c r="P230108" s="83"/>
    </row>
    <row r="230109" spans="16:16" x14ac:dyDescent="0.3">
      <c r="P230109" s="83"/>
    </row>
    <row r="230110" spans="16:16" x14ac:dyDescent="0.3">
      <c r="P230110" s="83"/>
    </row>
    <row r="230111" spans="16:16" x14ac:dyDescent="0.3">
      <c r="P230111" s="83"/>
    </row>
    <row r="230112" spans="16:16" x14ac:dyDescent="0.3">
      <c r="P230112" s="83"/>
    </row>
    <row r="230113" spans="16:16" x14ac:dyDescent="0.3">
      <c r="P230113" s="83"/>
    </row>
    <row r="230114" spans="16:16" x14ac:dyDescent="0.3">
      <c r="P230114" s="83"/>
    </row>
    <row r="230115" spans="16:16" x14ac:dyDescent="0.3">
      <c r="P230115" s="83"/>
    </row>
    <row r="230116" spans="16:16" x14ac:dyDescent="0.3">
      <c r="P230116" s="83"/>
    </row>
    <row r="230117" spans="16:16" x14ac:dyDescent="0.3">
      <c r="P230117" s="83"/>
    </row>
    <row r="230118" spans="16:16" x14ac:dyDescent="0.3">
      <c r="P230118" s="83"/>
    </row>
    <row r="230119" spans="16:16" x14ac:dyDescent="0.3">
      <c r="P230119" s="83"/>
    </row>
    <row r="230120" spans="16:16" x14ac:dyDescent="0.3">
      <c r="P230120" s="83"/>
    </row>
    <row r="230121" spans="16:16" x14ac:dyDescent="0.3">
      <c r="P230121" s="83"/>
    </row>
    <row r="230122" spans="16:16" x14ac:dyDescent="0.3">
      <c r="P230122" s="83"/>
    </row>
    <row r="230123" spans="16:16" x14ac:dyDescent="0.3">
      <c r="P230123" s="83"/>
    </row>
    <row r="230124" spans="16:16" x14ac:dyDescent="0.3">
      <c r="P230124" s="83"/>
    </row>
    <row r="230125" spans="16:16" x14ac:dyDescent="0.3">
      <c r="P230125" s="83"/>
    </row>
    <row r="230126" spans="16:16" x14ac:dyDescent="0.3">
      <c r="P230126" s="83"/>
    </row>
    <row r="230127" spans="16:16" x14ac:dyDescent="0.3">
      <c r="P230127" s="83"/>
    </row>
    <row r="230128" spans="16:16" x14ac:dyDescent="0.3">
      <c r="P230128" s="83"/>
    </row>
    <row r="230129" spans="16:16" x14ac:dyDescent="0.3">
      <c r="P230129" s="83"/>
    </row>
    <row r="230130" spans="16:16" x14ac:dyDescent="0.3">
      <c r="P230130" s="83"/>
    </row>
    <row r="230131" spans="16:16" x14ac:dyDescent="0.3">
      <c r="P230131" s="83"/>
    </row>
    <row r="230132" spans="16:16" x14ac:dyDescent="0.3">
      <c r="P230132" s="83"/>
    </row>
    <row r="230133" spans="16:16" x14ac:dyDescent="0.3">
      <c r="P230133" s="83"/>
    </row>
    <row r="230134" spans="16:16" x14ac:dyDescent="0.3">
      <c r="P230134" s="83"/>
    </row>
    <row r="230135" spans="16:16" x14ac:dyDescent="0.3">
      <c r="P230135" s="83"/>
    </row>
    <row r="230136" spans="16:16" x14ac:dyDescent="0.3">
      <c r="P230136" s="83"/>
    </row>
    <row r="230137" spans="16:16" x14ac:dyDescent="0.3">
      <c r="P230137" s="83"/>
    </row>
    <row r="230138" spans="16:16" x14ac:dyDescent="0.3">
      <c r="P230138" s="83"/>
    </row>
    <row r="230139" spans="16:16" x14ac:dyDescent="0.3">
      <c r="P230139" s="83"/>
    </row>
    <row r="230140" spans="16:16" x14ac:dyDescent="0.3">
      <c r="P230140" s="83"/>
    </row>
    <row r="230141" spans="16:16" x14ac:dyDescent="0.3">
      <c r="P230141" s="83"/>
    </row>
    <row r="230142" spans="16:16" x14ac:dyDescent="0.3">
      <c r="P230142" s="83"/>
    </row>
    <row r="230143" spans="16:16" x14ac:dyDescent="0.3">
      <c r="P230143" s="83"/>
    </row>
    <row r="230144" spans="16:16" x14ac:dyDescent="0.3">
      <c r="P230144" s="83"/>
    </row>
    <row r="230145" spans="16:16" x14ac:dyDescent="0.3">
      <c r="P230145" s="83"/>
    </row>
    <row r="230146" spans="16:16" x14ac:dyDescent="0.3">
      <c r="P230146" s="83"/>
    </row>
    <row r="230147" spans="16:16" x14ac:dyDescent="0.3">
      <c r="P230147" s="83"/>
    </row>
    <row r="230148" spans="16:16" x14ac:dyDescent="0.3">
      <c r="P230148" s="83"/>
    </row>
    <row r="230149" spans="16:16" x14ac:dyDescent="0.3">
      <c r="P230149" s="83"/>
    </row>
    <row r="230150" spans="16:16" x14ac:dyDescent="0.3">
      <c r="P230150" s="83"/>
    </row>
    <row r="230151" spans="16:16" x14ac:dyDescent="0.3">
      <c r="P230151" s="83"/>
    </row>
    <row r="230152" spans="16:16" x14ac:dyDescent="0.3">
      <c r="P230152" s="83"/>
    </row>
    <row r="230153" spans="16:16" x14ac:dyDescent="0.3">
      <c r="P230153" s="83"/>
    </row>
    <row r="230154" spans="16:16" x14ac:dyDescent="0.3">
      <c r="P230154" s="83"/>
    </row>
    <row r="230155" spans="16:16" x14ac:dyDescent="0.3">
      <c r="P230155" s="83"/>
    </row>
    <row r="230156" spans="16:16" x14ac:dyDescent="0.3">
      <c r="P230156" s="83"/>
    </row>
    <row r="230157" spans="16:16" x14ac:dyDescent="0.3">
      <c r="P230157" s="83"/>
    </row>
    <row r="230158" spans="16:16" x14ac:dyDescent="0.3">
      <c r="P230158" s="83"/>
    </row>
    <row r="230159" spans="16:16" x14ac:dyDescent="0.3">
      <c r="P230159" s="83"/>
    </row>
    <row r="230160" spans="16:16" x14ac:dyDescent="0.3">
      <c r="P230160" s="83"/>
    </row>
    <row r="230161" spans="16:16" x14ac:dyDescent="0.3">
      <c r="P230161" s="83"/>
    </row>
    <row r="230162" spans="16:16" x14ac:dyDescent="0.3">
      <c r="P230162" s="83"/>
    </row>
    <row r="230163" spans="16:16" x14ac:dyDescent="0.3">
      <c r="P230163" s="83"/>
    </row>
    <row r="230164" spans="16:16" x14ac:dyDescent="0.3">
      <c r="P230164" s="83"/>
    </row>
    <row r="230165" spans="16:16" x14ac:dyDescent="0.3">
      <c r="P230165" s="83"/>
    </row>
    <row r="230166" spans="16:16" x14ac:dyDescent="0.3">
      <c r="P230166" s="83"/>
    </row>
    <row r="230167" spans="16:16" x14ac:dyDescent="0.3">
      <c r="P230167" s="83"/>
    </row>
    <row r="230168" spans="16:16" x14ac:dyDescent="0.3">
      <c r="P230168" s="83"/>
    </row>
    <row r="230169" spans="16:16" x14ac:dyDescent="0.3">
      <c r="P230169" s="83"/>
    </row>
    <row r="230170" spans="16:16" x14ac:dyDescent="0.3">
      <c r="P230170" s="83"/>
    </row>
    <row r="230171" spans="16:16" x14ac:dyDescent="0.3">
      <c r="P230171" s="83"/>
    </row>
    <row r="230172" spans="16:16" x14ac:dyDescent="0.3">
      <c r="P230172" s="83"/>
    </row>
    <row r="230173" spans="16:16" x14ac:dyDescent="0.3">
      <c r="P230173" s="83"/>
    </row>
    <row r="230174" spans="16:16" x14ac:dyDescent="0.3">
      <c r="P230174" s="83"/>
    </row>
    <row r="230175" spans="16:16" x14ac:dyDescent="0.3">
      <c r="P230175" s="83"/>
    </row>
    <row r="230176" spans="16:16" x14ac:dyDescent="0.3">
      <c r="P230176" s="83"/>
    </row>
    <row r="230177" spans="16:16" x14ac:dyDescent="0.3">
      <c r="P230177" s="83"/>
    </row>
    <row r="230178" spans="16:16" x14ac:dyDescent="0.3">
      <c r="P230178" s="83"/>
    </row>
    <row r="230179" spans="16:16" x14ac:dyDescent="0.3">
      <c r="P230179" s="83"/>
    </row>
    <row r="230180" spans="16:16" x14ac:dyDescent="0.3">
      <c r="P230180" s="83"/>
    </row>
    <row r="230181" spans="16:16" x14ac:dyDescent="0.3">
      <c r="P230181" s="83"/>
    </row>
    <row r="230182" spans="16:16" x14ac:dyDescent="0.3">
      <c r="P230182" s="83"/>
    </row>
    <row r="230183" spans="16:16" x14ac:dyDescent="0.3">
      <c r="P230183" s="83"/>
    </row>
    <row r="230184" spans="16:16" x14ac:dyDescent="0.3">
      <c r="P230184" s="83"/>
    </row>
    <row r="230185" spans="16:16" x14ac:dyDescent="0.3">
      <c r="P230185" s="83"/>
    </row>
    <row r="230186" spans="16:16" x14ac:dyDescent="0.3">
      <c r="P230186" s="83"/>
    </row>
    <row r="230187" spans="16:16" x14ac:dyDescent="0.3">
      <c r="P230187" s="83"/>
    </row>
    <row r="230188" spans="16:16" x14ac:dyDescent="0.3">
      <c r="P230188" s="83"/>
    </row>
    <row r="230189" spans="16:16" x14ac:dyDescent="0.3">
      <c r="P230189" s="83"/>
    </row>
    <row r="230190" spans="16:16" x14ac:dyDescent="0.3">
      <c r="P230190" s="83"/>
    </row>
    <row r="230191" spans="16:16" x14ac:dyDescent="0.3">
      <c r="P230191" s="83"/>
    </row>
    <row r="230192" spans="16:16" x14ac:dyDescent="0.3">
      <c r="P230192" s="83"/>
    </row>
    <row r="230193" spans="16:16" x14ac:dyDescent="0.3">
      <c r="P230193" s="83"/>
    </row>
    <row r="230194" spans="16:16" x14ac:dyDescent="0.3">
      <c r="P230194" s="83"/>
    </row>
    <row r="230195" spans="16:16" x14ac:dyDescent="0.3">
      <c r="P230195" s="83"/>
    </row>
    <row r="230196" spans="16:16" x14ac:dyDescent="0.3">
      <c r="P230196" s="83"/>
    </row>
    <row r="230197" spans="16:16" x14ac:dyDescent="0.3">
      <c r="P230197" s="83"/>
    </row>
    <row r="230198" spans="16:16" x14ac:dyDescent="0.3">
      <c r="P230198" s="83"/>
    </row>
    <row r="230199" spans="16:16" x14ac:dyDescent="0.3">
      <c r="P230199" s="83"/>
    </row>
    <row r="230200" spans="16:16" x14ac:dyDescent="0.3">
      <c r="P230200" s="83"/>
    </row>
    <row r="230201" spans="16:16" x14ac:dyDescent="0.3">
      <c r="P230201" s="83"/>
    </row>
    <row r="230202" spans="16:16" x14ac:dyDescent="0.3">
      <c r="P230202" s="83"/>
    </row>
    <row r="230203" spans="16:16" x14ac:dyDescent="0.3">
      <c r="P230203" s="83"/>
    </row>
    <row r="230204" spans="16:16" x14ac:dyDescent="0.3">
      <c r="P230204" s="83"/>
    </row>
    <row r="230205" spans="16:16" x14ac:dyDescent="0.3">
      <c r="P230205" s="83"/>
    </row>
    <row r="230206" spans="16:16" x14ac:dyDescent="0.3">
      <c r="P230206" s="83"/>
    </row>
    <row r="230207" spans="16:16" x14ac:dyDescent="0.3">
      <c r="P230207" s="83"/>
    </row>
    <row r="230208" spans="16:16" x14ac:dyDescent="0.3">
      <c r="P230208" s="83"/>
    </row>
    <row r="230209" spans="16:16" x14ac:dyDescent="0.3">
      <c r="P230209" s="83"/>
    </row>
    <row r="230210" spans="16:16" x14ac:dyDescent="0.3">
      <c r="P230210" s="83"/>
    </row>
    <row r="230211" spans="16:16" x14ac:dyDescent="0.3">
      <c r="P230211" s="83"/>
    </row>
    <row r="230212" spans="16:16" x14ac:dyDescent="0.3">
      <c r="P230212" s="83"/>
    </row>
    <row r="230213" spans="16:16" x14ac:dyDescent="0.3">
      <c r="P230213" s="83"/>
    </row>
    <row r="230214" spans="16:16" x14ac:dyDescent="0.3">
      <c r="P230214" s="83"/>
    </row>
    <row r="230215" spans="16:16" x14ac:dyDescent="0.3">
      <c r="P230215" s="83"/>
    </row>
    <row r="230216" spans="16:16" x14ac:dyDescent="0.3">
      <c r="P230216" s="83"/>
    </row>
    <row r="230217" spans="16:16" x14ac:dyDescent="0.3">
      <c r="P230217" s="83"/>
    </row>
    <row r="230218" spans="16:16" x14ac:dyDescent="0.3">
      <c r="P230218" s="83"/>
    </row>
    <row r="230219" spans="16:16" x14ac:dyDescent="0.3">
      <c r="P230219" s="83"/>
    </row>
    <row r="230220" spans="16:16" x14ac:dyDescent="0.3">
      <c r="P230220" s="83"/>
    </row>
    <row r="230221" spans="16:16" x14ac:dyDescent="0.3">
      <c r="P230221" s="83"/>
    </row>
    <row r="230222" spans="16:16" x14ac:dyDescent="0.3">
      <c r="P230222" s="83"/>
    </row>
    <row r="230223" spans="16:16" x14ac:dyDescent="0.3">
      <c r="P230223" s="83"/>
    </row>
    <row r="230224" spans="16:16" x14ac:dyDescent="0.3">
      <c r="P230224" s="83"/>
    </row>
    <row r="230225" spans="16:16" x14ac:dyDescent="0.3">
      <c r="P230225" s="83"/>
    </row>
    <row r="230226" spans="16:16" x14ac:dyDescent="0.3">
      <c r="P230226" s="83"/>
    </row>
    <row r="230227" spans="16:16" x14ac:dyDescent="0.3">
      <c r="P230227" s="83"/>
    </row>
    <row r="230228" spans="16:16" x14ac:dyDescent="0.3">
      <c r="P230228" s="83"/>
    </row>
    <row r="230229" spans="16:16" x14ac:dyDescent="0.3">
      <c r="P230229" s="83"/>
    </row>
    <row r="230230" spans="16:16" x14ac:dyDescent="0.3">
      <c r="P230230" s="83"/>
    </row>
    <row r="230231" spans="16:16" x14ac:dyDescent="0.3">
      <c r="P230231" s="83"/>
    </row>
    <row r="230232" spans="16:16" x14ac:dyDescent="0.3">
      <c r="P230232" s="83"/>
    </row>
    <row r="230233" spans="16:16" x14ac:dyDescent="0.3">
      <c r="P230233" s="83"/>
    </row>
    <row r="230234" spans="16:16" x14ac:dyDescent="0.3">
      <c r="P230234" s="83"/>
    </row>
    <row r="230235" spans="16:16" x14ac:dyDescent="0.3">
      <c r="P230235" s="83"/>
    </row>
    <row r="230236" spans="16:16" x14ac:dyDescent="0.3">
      <c r="P230236" s="83"/>
    </row>
    <row r="230237" spans="16:16" x14ac:dyDescent="0.3">
      <c r="P230237" s="83"/>
    </row>
    <row r="230238" spans="16:16" x14ac:dyDescent="0.3">
      <c r="P230238" s="83"/>
    </row>
    <row r="230239" spans="16:16" x14ac:dyDescent="0.3">
      <c r="P230239" s="83"/>
    </row>
    <row r="230240" spans="16:16" x14ac:dyDescent="0.3">
      <c r="P230240" s="83"/>
    </row>
    <row r="230241" spans="16:16" x14ac:dyDescent="0.3">
      <c r="P230241" s="83"/>
    </row>
    <row r="230242" spans="16:16" x14ac:dyDescent="0.3">
      <c r="P230242" s="83"/>
    </row>
    <row r="230243" spans="16:16" x14ac:dyDescent="0.3">
      <c r="P230243" s="83"/>
    </row>
    <row r="230244" spans="16:16" x14ac:dyDescent="0.3">
      <c r="P230244" s="83"/>
    </row>
    <row r="230245" spans="16:16" x14ac:dyDescent="0.3">
      <c r="P230245" s="83"/>
    </row>
    <row r="230246" spans="16:16" x14ac:dyDescent="0.3">
      <c r="P230246" s="83"/>
    </row>
    <row r="230247" spans="16:16" x14ac:dyDescent="0.3">
      <c r="P230247" s="83"/>
    </row>
    <row r="230248" spans="16:16" x14ac:dyDescent="0.3">
      <c r="P230248" s="83"/>
    </row>
    <row r="230249" spans="16:16" x14ac:dyDescent="0.3">
      <c r="P230249" s="83"/>
    </row>
    <row r="230250" spans="16:16" x14ac:dyDescent="0.3">
      <c r="P230250" s="83"/>
    </row>
    <row r="230251" spans="16:16" x14ac:dyDescent="0.3">
      <c r="P230251" s="83"/>
    </row>
    <row r="230252" spans="16:16" x14ac:dyDescent="0.3">
      <c r="P230252" s="83"/>
    </row>
    <row r="230253" spans="16:16" x14ac:dyDescent="0.3">
      <c r="P230253" s="83"/>
    </row>
    <row r="230254" spans="16:16" x14ac:dyDescent="0.3">
      <c r="P230254" s="83"/>
    </row>
    <row r="230255" spans="16:16" x14ac:dyDescent="0.3">
      <c r="P230255" s="83"/>
    </row>
    <row r="230256" spans="16:16" x14ac:dyDescent="0.3">
      <c r="P230256" s="83"/>
    </row>
    <row r="230257" spans="16:16" x14ac:dyDescent="0.3">
      <c r="P230257" s="83"/>
    </row>
    <row r="230258" spans="16:16" x14ac:dyDescent="0.3">
      <c r="P230258" s="83"/>
    </row>
    <row r="230259" spans="16:16" x14ac:dyDescent="0.3">
      <c r="P230259" s="83"/>
    </row>
    <row r="230260" spans="16:16" x14ac:dyDescent="0.3">
      <c r="P230260" s="83"/>
    </row>
    <row r="230261" spans="16:16" x14ac:dyDescent="0.3">
      <c r="P230261" s="83"/>
    </row>
    <row r="230262" spans="16:16" x14ac:dyDescent="0.3">
      <c r="P230262" s="83"/>
    </row>
    <row r="230263" spans="16:16" x14ac:dyDescent="0.3">
      <c r="P230263" s="83"/>
    </row>
    <row r="230264" spans="16:16" x14ac:dyDescent="0.3">
      <c r="P230264" s="83"/>
    </row>
    <row r="230265" spans="16:16" x14ac:dyDescent="0.3">
      <c r="P230265" s="83"/>
    </row>
    <row r="230266" spans="16:16" x14ac:dyDescent="0.3">
      <c r="P230266" s="83"/>
    </row>
    <row r="230267" spans="16:16" x14ac:dyDescent="0.3">
      <c r="P230267" s="83"/>
    </row>
    <row r="230268" spans="16:16" x14ac:dyDescent="0.3">
      <c r="P230268" s="83"/>
    </row>
    <row r="230269" spans="16:16" x14ac:dyDescent="0.3">
      <c r="P230269" s="83"/>
    </row>
    <row r="230270" spans="16:16" x14ac:dyDescent="0.3">
      <c r="P230270" s="83"/>
    </row>
    <row r="230271" spans="16:16" x14ac:dyDescent="0.3">
      <c r="P230271" s="83"/>
    </row>
    <row r="230272" spans="16:16" x14ac:dyDescent="0.3">
      <c r="P230272" s="83"/>
    </row>
    <row r="230273" spans="16:16" x14ac:dyDescent="0.3">
      <c r="P230273" s="83"/>
    </row>
    <row r="230274" spans="16:16" x14ac:dyDescent="0.3">
      <c r="P230274" s="83"/>
    </row>
    <row r="230275" spans="16:16" x14ac:dyDescent="0.3">
      <c r="P230275" s="83"/>
    </row>
    <row r="230276" spans="16:16" x14ac:dyDescent="0.3">
      <c r="P230276" s="83"/>
    </row>
    <row r="230277" spans="16:16" x14ac:dyDescent="0.3">
      <c r="P230277" s="83"/>
    </row>
    <row r="230278" spans="16:16" x14ac:dyDescent="0.3">
      <c r="P230278" s="83"/>
    </row>
    <row r="230279" spans="16:16" x14ac:dyDescent="0.3">
      <c r="P230279" s="83"/>
    </row>
    <row r="230280" spans="16:16" x14ac:dyDescent="0.3">
      <c r="P230280" s="83"/>
    </row>
    <row r="230281" spans="16:16" x14ac:dyDescent="0.3">
      <c r="P230281" s="83"/>
    </row>
    <row r="230282" spans="16:16" x14ac:dyDescent="0.3">
      <c r="P230282" s="83"/>
    </row>
    <row r="230283" spans="16:16" x14ac:dyDescent="0.3">
      <c r="P230283" s="83"/>
    </row>
    <row r="230284" spans="16:16" x14ac:dyDescent="0.3">
      <c r="P230284" s="83"/>
    </row>
    <row r="230285" spans="16:16" x14ac:dyDescent="0.3">
      <c r="P230285" s="83"/>
    </row>
    <row r="230286" spans="16:16" x14ac:dyDescent="0.3">
      <c r="P230286" s="83"/>
    </row>
    <row r="230287" spans="16:16" x14ac:dyDescent="0.3">
      <c r="P230287" s="83"/>
    </row>
    <row r="230288" spans="16:16" x14ac:dyDescent="0.3">
      <c r="P230288" s="83"/>
    </row>
    <row r="230289" spans="16:16" x14ac:dyDescent="0.3">
      <c r="P230289" s="83"/>
    </row>
    <row r="230290" spans="16:16" x14ac:dyDescent="0.3">
      <c r="P230290" s="83"/>
    </row>
    <row r="230291" spans="16:16" x14ac:dyDescent="0.3">
      <c r="P230291" s="83"/>
    </row>
    <row r="230292" spans="16:16" x14ac:dyDescent="0.3">
      <c r="P230292" s="83"/>
    </row>
    <row r="230293" spans="16:16" x14ac:dyDescent="0.3">
      <c r="P230293" s="83"/>
    </row>
    <row r="230294" spans="16:16" x14ac:dyDescent="0.3">
      <c r="P230294" s="83"/>
    </row>
    <row r="230295" spans="16:16" x14ac:dyDescent="0.3">
      <c r="P230295" s="83"/>
    </row>
    <row r="230296" spans="16:16" x14ac:dyDescent="0.3">
      <c r="P230296" s="83"/>
    </row>
    <row r="230297" spans="16:16" x14ac:dyDescent="0.3">
      <c r="P230297" s="83"/>
    </row>
    <row r="230298" spans="16:16" x14ac:dyDescent="0.3">
      <c r="P230298" s="83"/>
    </row>
    <row r="230299" spans="16:16" x14ac:dyDescent="0.3">
      <c r="P230299" s="83"/>
    </row>
    <row r="230300" spans="16:16" x14ac:dyDescent="0.3">
      <c r="P230300" s="83"/>
    </row>
    <row r="230301" spans="16:16" x14ac:dyDescent="0.3">
      <c r="P230301" s="83"/>
    </row>
    <row r="230302" spans="16:16" x14ac:dyDescent="0.3">
      <c r="P230302" s="83"/>
    </row>
    <row r="230303" spans="16:16" x14ac:dyDescent="0.3">
      <c r="P230303" s="83"/>
    </row>
    <row r="230304" spans="16:16" x14ac:dyDescent="0.3">
      <c r="P230304" s="83"/>
    </row>
    <row r="230305" spans="16:16" x14ac:dyDescent="0.3">
      <c r="P230305" s="83"/>
    </row>
    <row r="230306" spans="16:16" x14ac:dyDescent="0.3">
      <c r="P230306" s="83"/>
    </row>
    <row r="230307" spans="16:16" x14ac:dyDescent="0.3">
      <c r="P230307" s="83"/>
    </row>
    <row r="230308" spans="16:16" x14ac:dyDescent="0.3">
      <c r="P230308" s="83"/>
    </row>
    <row r="230309" spans="16:16" x14ac:dyDescent="0.3">
      <c r="P230309" s="83"/>
    </row>
    <row r="230310" spans="16:16" x14ac:dyDescent="0.3">
      <c r="P230310" s="83"/>
    </row>
    <row r="230311" spans="16:16" x14ac:dyDescent="0.3">
      <c r="P230311" s="83"/>
    </row>
    <row r="230312" spans="16:16" x14ac:dyDescent="0.3">
      <c r="P230312" s="83"/>
    </row>
    <row r="230313" spans="16:16" x14ac:dyDescent="0.3">
      <c r="P230313" s="83"/>
    </row>
    <row r="230314" spans="16:16" x14ac:dyDescent="0.3">
      <c r="P230314" s="83"/>
    </row>
    <row r="230315" spans="16:16" x14ac:dyDescent="0.3">
      <c r="P230315" s="83"/>
    </row>
    <row r="230316" spans="16:16" x14ac:dyDescent="0.3">
      <c r="P230316" s="83"/>
    </row>
    <row r="230317" spans="16:16" x14ac:dyDescent="0.3">
      <c r="P230317" s="83"/>
    </row>
    <row r="230318" spans="16:16" x14ac:dyDescent="0.3">
      <c r="P230318" s="83"/>
    </row>
    <row r="230319" spans="16:16" x14ac:dyDescent="0.3">
      <c r="P230319" s="83"/>
    </row>
    <row r="230320" spans="16:16" x14ac:dyDescent="0.3">
      <c r="P230320" s="83"/>
    </row>
    <row r="230321" spans="16:16" x14ac:dyDescent="0.3">
      <c r="P230321" s="83"/>
    </row>
    <row r="230322" spans="16:16" x14ac:dyDescent="0.3">
      <c r="P230322" s="83"/>
    </row>
    <row r="230323" spans="16:16" x14ac:dyDescent="0.3">
      <c r="P230323" s="83"/>
    </row>
    <row r="230324" spans="16:16" x14ac:dyDescent="0.3">
      <c r="P230324" s="83"/>
    </row>
    <row r="230325" spans="16:16" x14ac:dyDescent="0.3">
      <c r="P230325" s="83"/>
    </row>
    <row r="230326" spans="16:16" x14ac:dyDescent="0.3">
      <c r="P230326" s="83"/>
    </row>
    <row r="230327" spans="16:16" x14ac:dyDescent="0.3">
      <c r="P230327" s="83"/>
    </row>
    <row r="230328" spans="16:16" x14ac:dyDescent="0.3">
      <c r="P230328" s="83"/>
    </row>
    <row r="230329" spans="16:16" x14ac:dyDescent="0.3">
      <c r="P230329" s="83"/>
    </row>
    <row r="230330" spans="16:16" x14ac:dyDescent="0.3">
      <c r="P230330" s="83"/>
    </row>
    <row r="230331" spans="16:16" x14ac:dyDescent="0.3">
      <c r="P230331" s="83"/>
    </row>
    <row r="230332" spans="16:16" x14ac:dyDescent="0.3">
      <c r="P230332" s="83"/>
    </row>
    <row r="230333" spans="16:16" x14ac:dyDescent="0.3">
      <c r="P230333" s="83"/>
    </row>
    <row r="230334" spans="16:16" x14ac:dyDescent="0.3">
      <c r="P230334" s="83"/>
    </row>
    <row r="230335" spans="16:16" x14ac:dyDescent="0.3">
      <c r="P230335" s="83"/>
    </row>
    <row r="230336" spans="16:16" x14ac:dyDescent="0.3">
      <c r="P230336" s="83"/>
    </row>
    <row r="230337" spans="16:16" x14ac:dyDescent="0.3">
      <c r="P230337" s="83"/>
    </row>
    <row r="230338" spans="16:16" x14ac:dyDescent="0.3">
      <c r="P230338" s="83"/>
    </row>
    <row r="230339" spans="16:16" x14ac:dyDescent="0.3">
      <c r="P230339" s="83"/>
    </row>
    <row r="230340" spans="16:16" x14ac:dyDescent="0.3">
      <c r="P230340" s="83"/>
    </row>
    <row r="230341" spans="16:16" x14ac:dyDescent="0.3">
      <c r="P230341" s="83"/>
    </row>
    <row r="230342" spans="16:16" x14ac:dyDescent="0.3">
      <c r="P230342" s="83"/>
    </row>
    <row r="230343" spans="16:16" x14ac:dyDescent="0.3">
      <c r="P230343" s="83"/>
    </row>
    <row r="230344" spans="16:16" x14ac:dyDescent="0.3">
      <c r="P230344" s="83"/>
    </row>
    <row r="230345" spans="16:16" x14ac:dyDescent="0.3">
      <c r="P230345" s="83"/>
    </row>
    <row r="230346" spans="16:16" x14ac:dyDescent="0.3">
      <c r="P230346" s="83"/>
    </row>
    <row r="230347" spans="16:16" x14ac:dyDescent="0.3">
      <c r="P230347" s="83"/>
    </row>
    <row r="230348" spans="16:16" x14ac:dyDescent="0.3">
      <c r="P230348" s="83"/>
    </row>
    <row r="230349" spans="16:16" x14ac:dyDescent="0.3">
      <c r="P230349" s="83"/>
    </row>
    <row r="230350" spans="16:16" x14ac:dyDescent="0.3">
      <c r="P230350" s="83"/>
    </row>
    <row r="230351" spans="16:16" x14ac:dyDescent="0.3">
      <c r="P230351" s="83"/>
    </row>
    <row r="230352" spans="16:16" x14ac:dyDescent="0.3">
      <c r="P230352" s="83"/>
    </row>
    <row r="230353" spans="16:16" x14ac:dyDescent="0.3">
      <c r="P230353" s="83"/>
    </row>
    <row r="230354" spans="16:16" x14ac:dyDescent="0.3">
      <c r="P230354" s="83"/>
    </row>
    <row r="230355" spans="16:16" x14ac:dyDescent="0.3">
      <c r="P230355" s="83"/>
    </row>
    <row r="230356" spans="16:16" x14ac:dyDescent="0.3">
      <c r="P230356" s="83"/>
    </row>
    <row r="230357" spans="16:16" x14ac:dyDescent="0.3">
      <c r="P230357" s="83"/>
    </row>
    <row r="230358" spans="16:16" x14ac:dyDescent="0.3">
      <c r="P230358" s="83"/>
    </row>
    <row r="230359" spans="16:16" x14ac:dyDescent="0.3">
      <c r="P230359" s="83"/>
    </row>
    <row r="230360" spans="16:16" x14ac:dyDescent="0.3">
      <c r="P230360" s="83"/>
    </row>
    <row r="230361" spans="16:16" x14ac:dyDescent="0.3">
      <c r="P230361" s="83"/>
    </row>
    <row r="230362" spans="16:16" x14ac:dyDescent="0.3">
      <c r="P230362" s="83"/>
    </row>
    <row r="230363" spans="16:16" x14ac:dyDescent="0.3">
      <c r="P230363" s="83"/>
    </row>
    <row r="230364" spans="16:16" x14ac:dyDescent="0.3">
      <c r="P230364" s="83"/>
    </row>
    <row r="230365" spans="16:16" x14ac:dyDescent="0.3">
      <c r="P230365" s="83"/>
    </row>
    <row r="230366" spans="16:16" x14ac:dyDescent="0.3">
      <c r="P230366" s="83"/>
    </row>
    <row r="230367" spans="16:16" x14ac:dyDescent="0.3">
      <c r="P230367" s="83"/>
    </row>
    <row r="230368" spans="16:16" x14ac:dyDescent="0.3">
      <c r="P230368" s="83"/>
    </row>
    <row r="230369" spans="16:16" x14ac:dyDescent="0.3">
      <c r="P230369" s="83"/>
    </row>
    <row r="230370" spans="16:16" x14ac:dyDescent="0.3">
      <c r="P230370" s="83"/>
    </row>
    <row r="230371" spans="16:16" x14ac:dyDescent="0.3">
      <c r="P230371" s="83"/>
    </row>
    <row r="230372" spans="16:16" x14ac:dyDescent="0.3">
      <c r="P230372" s="83"/>
    </row>
    <row r="230373" spans="16:16" x14ac:dyDescent="0.3">
      <c r="P230373" s="83"/>
    </row>
    <row r="230374" spans="16:16" x14ac:dyDescent="0.3">
      <c r="P230374" s="83"/>
    </row>
    <row r="230375" spans="16:16" x14ac:dyDescent="0.3">
      <c r="P230375" s="83"/>
    </row>
    <row r="230376" spans="16:16" x14ac:dyDescent="0.3">
      <c r="P230376" s="83"/>
    </row>
    <row r="230377" spans="16:16" x14ac:dyDescent="0.3">
      <c r="P230377" s="83"/>
    </row>
    <row r="230378" spans="16:16" x14ac:dyDescent="0.3">
      <c r="P230378" s="83"/>
    </row>
    <row r="230379" spans="16:16" x14ac:dyDescent="0.3">
      <c r="P230379" s="83"/>
    </row>
    <row r="230380" spans="16:16" x14ac:dyDescent="0.3">
      <c r="P230380" s="83"/>
    </row>
    <row r="230381" spans="16:16" x14ac:dyDescent="0.3">
      <c r="P230381" s="83"/>
    </row>
    <row r="230382" spans="16:16" x14ac:dyDescent="0.3">
      <c r="P230382" s="83"/>
    </row>
    <row r="230383" spans="16:16" x14ac:dyDescent="0.3">
      <c r="P230383" s="83"/>
    </row>
    <row r="230384" spans="16:16" x14ac:dyDescent="0.3">
      <c r="P230384" s="83"/>
    </row>
    <row r="230385" spans="16:16" x14ac:dyDescent="0.3">
      <c r="P230385" s="83"/>
    </row>
    <row r="230386" spans="16:16" x14ac:dyDescent="0.3">
      <c r="P230386" s="83"/>
    </row>
    <row r="230387" spans="16:16" x14ac:dyDescent="0.3">
      <c r="P230387" s="83"/>
    </row>
    <row r="230388" spans="16:16" x14ac:dyDescent="0.3">
      <c r="P230388" s="83"/>
    </row>
    <row r="230389" spans="16:16" x14ac:dyDescent="0.3">
      <c r="P230389" s="83"/>
    </row>
    <row r="230390" spans="16:16" x14ac:dyDescent="0.3">
      <c r="P230390" s="83"/>
    </row>
    <row r="230391" spans="16:16" x14ac:dyDescent="0.3">
      <c r="P230391" s="83"/>
    </row>
    <row r="230392" spans="16:16" x14ac:dyDescent="0.3">
      <c r="P230392" s="83"/>
    </row>
    <row r="230393" spans="16:16" x14ac:dyDescent="0.3">
      <c r="P230393" s="83"/>
    </row>
    <row r="230394" spans="16:16" x14ac:dyDescent="0.3">
      <c r="P230394" s="83"/>
    </row>
    <row r="230395" spans="16:16" x14ac:dyDescent="0.3">
      <c r="P230395" s="83"/>
    </row>
    <row r="230396" spans="16:16" x14ac:dyDescent="0.3">
      <c r="P230396" s="83"/>
    </row>
    <row r="230397" spans="16:16" x14ac:dyDescent="0.3">
      <c r="P230397" s="83"/>
    </row>
    <row r="230398" spans="16:16" x14ac:dyDescent="0.3">
      <c r="P230398" s="83"/>
    </row>
    <row r="230399" spans="16:16" x14ac:dyDescent="0.3">
      <c r="P230399" s="83"/>
    </row>
    <row r="230400" spans="16:16" x14ac:dyDescent="0.3">
      <c r="P230400" s="83"/>
    </row>
    <row r="230401" spans="16:16" x14ac:dyDescent="0.3">
      <c r="P230401" s="83"/>
    </row>
    <row r="230402" spans="16:16" x14ac:dyDescent="0.3">
      <c r="P230402" s="83"/>
    </row>
    <row r="230403" spans="16:16" x14ac:dyDescent="0.3">
      <c r="P230403" s="83"/>
    </row>
    <row r="230404" spans="16:16" x14ac:dyDescent="0.3">
      <c r="P230404" s="83"/>
    </row>
    <row r="230405" spans="16:16" x14ac:dyDescent="0.3">
      <c r="P230405" s="83"/>
    </row>
    <row r="230406" spans="16:16" x14ac:dyDescent="0.3">
      <c r="P230406" s="83"/>
    </row>
    <row r="230407" spans="16:16" x14ac:dyDescent="0.3">
      <c r="P230407" s="83"/>
    </row>
    <row r="230408" spans="16:16" x14ac:dyDescent="0.3">
      <c r="P230408" s="83"/>
    </row>
    <row r="230409" spans="16:16" x14ac:dyDescent="0.3">
      <c r="P230409" s="83"/>
    </row>
    <row r="230410" spans="16:16" x14ac:dyDescent="0.3">
      <c r="P230410" s="83"/>
    </row>
    <row r="230411" spans="16:16" x14ac:dyDescent="0.3">
      <c r="P230411" s="83"/>
    </row>
    <row r="230412" spans="16:16" x14ac:dyDescent="0.3">
      <c r="P230412" s="83"/>
    </row>
    <row r="230413" spans="16:16" x14ac:dyDescent="0.3">
      <c r="P230413" s="83"/>
    </row>
    <row r="230414" spans="16:16" x14ac:dyDescent="0.3">
      <c r="P230414" s="83"/>
    </row>
    <row r="230415" spans="16:16" x14ac:dyDescent="0.3">
      <c r="P230415" s="83"/>
    </row>
    <row r="230416" spans="16:16" x14ac:dyDescent="0.3">
      <c r="P230416" s="83"/>
    </row>
    <row r="230417" spans="16:16" x14ac:dyDescent="0.3">
      <c r="P230417" s="83"/>
    </row>
    <row r="230418" spans="16:16" x14ac:dyDescent="0.3">
      <c r="P230418" s="83"/>
    </row>
    <row r="230419" spans="16:16" x14ac:dyDescent="0.3">
      <c r="P230419" s="83"/>
    </row>
    <row r="230420" spans="16:16" x14ac:dyDescent="0.3">
      <c r="P230420" s="83"/>
    </row>
    <row r="230421" spans="16:16" x14ac:dyDescent="0.3">
      <c r="P230421" s="83"/>
    </row>
    <row r="230422" spans="16:16" x14ac:dyDescent="0.3">
      <c r="P230422" s="83"/>
    </row>
    <row r="230423" spans="16:16" x14ac:dyDescent="0.3">
      <c r="P230423" s="83"/>
    </row>
    <row r="230424" spans="16:16" x14ac:dyDescent="0.3">
      <c r="P230424" s="83"/>
    </row>
    <row r="230425" spans="16:16" x14ac:dyDescent="0.3">
      <c r="P230425" s="83"/>
    </row>
    <row r="230426" spans="16:16" x14ac:dyDescent="0.3">
      <c r="P230426" s="83"/>
    </row>
    <row r="230427" spans="16:16" x14ac:dyDescent="0.3">
      <c r="P230427" s="83"/>
    </row>
    <row r="230428" spans="16:16" x14ac:dyDescent="0.3">
      <c r="P230428" s="83"/>
    </row>
    <row r="230429" spans="16:16" x14ac:dyDescent="0.3">
      <c r="P230429" s="83"/>
    </row>
    <row r="230430" spans="16:16" x14ac:dyDescent="0.3">
      <c r="P230430" s="83"/>
    </row>
    <row r="230431" spans="16:16" x14ac:dyDescent="0.3">
      <c r="P230431" s="83"/>
    </row>
    <row r="230432" spans="16:16" x14ac:dyDescent="0.3">
      <c r="P230432" s="83"/>
    </row>
    <row r="230433" spans="16:16" x14ac:dyDescent="0.3">
      <c r="P230433" s="83"/>
    </row>
    <row r="230434" spans="16:16" x14ac:dyDescent="0.3">
      <c r="P230434" s="83"/>
    </row>
    <row r="230435" spans="16:16" x14ac:dyDescent="0.3">
      <c r="P230435" s="83"/>
    </row>
    <row r="230436" spans="16:16" x14ac:dyDescent="0.3">
      <c r="P230436" s="83"/>
    </row>
    <row r="230437" spans="16:16" x14ac:dyDescent="0.3">
      <c r="P230437" s="83"/>
    </row>
    <row r="230438" spans="16:16" x14ac:dyDescent="0.3">
      <c r="P230438" s="83"/>
    </row>
    <row r="230439" spans="16:16" x14ac:dyDescent="0.3">
      <c r="P230439" s="83"/>
    </row>
    <row r="230440" spans="16:16" x14ac:dyDescent="0.3">
      <c r="P230440" s="83"/>
    </row>
    <row r="230441" spans="16:16" x14ac:dyDescent="0.3">
      <c r="P230441" s="83"/>
    </row>
    <row r="230442" spans="16:16" x14ac:dyDescent="0.3">
      <c r="P230442" s="83"/>
    </row>
    <row r="230443" spans="16:16" x14ac:dyDescent="0.3">
      <c r="P230443" s="83"/>
    </row>
    <row r="230444" spans="16:16" x14ac:dyDescent="0.3">
      <c r="P230444" s="83"/>
    </row>
    <row r="230445" spans="16:16" x14ac:dyDescent="0.3">
      <c r="P230445" s="83"/>
    </row>
    <row r="230446" spans="16:16" x14ac:dyDescent="0.3">
      <c r="P230446" s="83"/>
    </row>
    <row r="230447" spans="16:16" x14ac:dyDescent="0.3">
      <c r="P230447" s="83"/>
    </row>
    <row r="230448" spans="16:16" x14ac:dyDescent="0.3">
      <c r="P230448" s="83"/>
    </row>
    <row r="230449" spans="16:16" x14ac:dyDescent="0.3">
      <c r="P230449" s="83"/>
    </row>
    <row r="230450" spans="16:16" x14ac:dyDescent="0.3">
      <c r="P230450" s="83"/>
    </row>
    <row r="230451" spans="16:16" x14ac:dyDescent="0.3">
      <c r="P230451" s="83"/>
    </row>
    <row r="230452" spans="16:16" x14ac:dyDescent="0.3">
      <c r="P230452" s="83"/>
    </row>
    <row r="230453" spans="16:16" x14ac:dyDescent="0.3">
      <c r="P230453" s="83"/>
    </row>
    <row r="230454" spans="16:16" x14ac:dyDescent="0.3">
      <c r="P230454" s="83"/>
    </row>
    <row r="230455" spans="16:16" x14ac:dyDescent="0.3">
      <c r="P230455" s="83"/>
    </row>
    <row r="230456" spans="16:16" x14ac:dyDescent="0.3">
      <c r="P230456" s="83"/>
    </row>
    <row r="230457" spans="16:16" x14ac:dyDescent="0.3">
      <c r="P230457" s="83"/>
    </row>
    <row r="230458" spans="16:16" x14ac:dyDescent="0.3">
      <c r="P230458" s="83"/>
    </row>
    <row r="230459" spans="16:16" x14ac:dyDescent="0.3">
      <c r="P230459" s="83"/>
    </row>
    <row r="230460" spans="16:16" x14ac:dyDescent="0.3">
      <c r="P230460" s="83"/>
    </row>
    <row r="230461" spans="16:16" x14ac:dyDescent="0.3">
      <c r="P230461" s="83"/>
    </row>
    <row r="230462" spans="16:16" x14ac:dyDescent="0.3">
      <c r="P230462" s="83"/>
    </row>
    <row r="230463" spans="16:16" x14ac:dyDescent="0.3">
      <c r="P230463" s="83"/>
    </row>
    <row r="230464" spans="16:16" x14ac:dyDescent="0.3">
      <c r="P230464" s="83"/>
    </row>
    <row r="230465" spans="16:16" x14ac:dyDescent="0.3">
      <c r="P230465" s="83"/>
    </row>
    <row r="230466" spans="16:16" x14ac:dyDescent="0.3">
      <c r="P230466" s="83"/>
    </row>
    <row r="230467" spans="16:16" x14ac:dyDescent="0.3">
      <c r="P230467" s="83"/>
    </row>
    <row r="230468" spans="16:16" x14ac:dyDescent="0.3">
      <c r="P230468" s="83"/>
    </row>
    <row r="230469" spans="16:16" x14ac:dyDescent="0.3">
      <c r="P230469" s="83"/>
    </row>
    <row r="230470" spans="16:16" x14ac:dyDescent="0.3">
      <c r="P230470" s="83"/>
    </row>
    <row r="230471" spans="16:16" x14ac:dyDescent="0.3">
      <c r="P230471" s="83"/>
    </row>
    <row r="230472" spans="16:16" x14ac:dyDescent="0.3">
      <c r="P230472" s="83"/>
    </row>
    <row r="230473" spans="16:16" x14ac:dyDescent="0.3">
      <c r="P230473" s="83"/>
    </row>
    <row r="230474" spans="16:16" x14ac:dyDescent="0.3">
      <c r="P230474" s="83"/>
    </row>
    <row r="230475" spans="16:16" x14ac:dyDescent="0.3">
      <c r="P230475" s="83"/>
    </row>
    <row r="230476" spans="16:16" x14ac:dyDescent="0.3">
      <c r="P230476" s="83"/>
    </row>
    <row r="230477" spans="16:16" x14ac:dyDescent="0.3">
      <c r="P230477" s="83"/>
    </row>
    <row r="230478" spans="16:16" x14ac:dyDescent="0.3">
      <c r="P230478" s="83"/>
    </row>
    <row r="230479" spans="16:16" x14ac:dyDescent="0.3">
      <c r="P230479" s="83"/>
    </row>
    <row r="230480" spans="16:16" x14ac:dyDescent="0.3">
      <c r="P230480" s="83"/>
    </row>
    <row r="230481" spans="16:16" x14ac:dyDescent="0.3">
      <c r="P230481" s="83"/>
    </row>
    <row r="230482" spans="16:16" x14ac:dyDescent="0.3">
      <c r="P230482" s="83"/>
    </row>
    <row r="230483" spans="16:16" x14ac:dyDescent="0.3">
      <c r="P230483" s="83"/>
    </row>
    <row r="230484" spans="16:16" x14ac:dyDescent="0.3">
      <c r="P230484" s="83"/>
    </row>
    <row r="230485" spans="16:16" x14ac:dyDescent="0.3">
      <c r="P230485" s="83"/>
    </row>
    <row r="230486" spans="16:16" x14ac:dyDescent="0.3">
      <c r="P230486" s="83"/>
    </row>
    <row r="230487" spans="16:16" x14ac:dyDescent="0.3">
      <c r="P230487" s="83"/>
    </row>
    <row r="230488" spans="16:16" x14ac:dyDescent="0.3">
      <c r="P230488" s="83"/>
    </row>
    <row r="230489" spans="16:16" x14ac:dyDescent="0.3">
      <c r="P230489" s="83"/>
    </row>
    <row r="230490" spans="16:16" x14ac:dyDescent="0.3">
      <c r="P230490" s="83"/>
    </row>
    <row r="230491" spans="16:16" x14ac:dyDescent="0.3">
      <c r="P230491" s="83"/>
    </row>
    <row r="230492" spans="16:16" x14ac:dyDescent="0.3">
      <c r="P230492" s="83"/>
    </row>
    <row r="230493" spans="16:16" x14ac:dyDescent="0.3">
      <c r="P230493" s="83"/>
    </row>
    <row r="230494" spans="16:16" x14ac:dyDescent="0.3">
      <c r="P230494" s="83"/>
    </row>
    <row r="230495" spans="16:16" x14ac:dyDescent="0.3">
      <c r="P230495" s="83"/>
    </row>
    <row r="230496" spans="16:16" x14ac:dyDescent="0.3">
      <c r="P230496" s="83"/>
    </row>
    <row r="230497" spans="16:16" x14ac:dyDescent="0.3">
      <c r="P230497" s="83"/>
    </row>
    <row r="230498" spans="16:16" x14ac:dyDescent="0.3">
      <c r="P230498" s="83"/>
    </row>
    <row r="230499" spans="16:16" x14ac:dyDescent="0.3">
      <c r="P230499" s="83"/>
    </row>
    <row r="230500" spans="16:16" x14ac:dyDescent="0.3">
      <c r="P230500" s="83"/>
    </row>
    <row r="230501" spans="16:16" x14ac:dyDescent="0.3">
      <c r="P230501" s="83"/>
    </row>
    <row r="230502" spans="16:16" x14ac:dyDescent="0.3">
      <c r="P230502" s="83"/>
    </row>
    <row r="230503" spans="16:16" x14ac:dyDescent="0.3">
      <c r="P230503" s="83"/>
    </row>
    <row r="230504" spans="16:16" x14ac:dyDescent="0.3">
      <c r="P230504" s="83"/>
    </row>
    <row r="230505" spans="16:16" x14ac:dyDescent="0.3">
      <c r="P230505" s="83"/>
    </row>
    <row r="230506" spans="16:16" x14ac:dyDescent="0.3">
      <c r="P230506" s="83"/>
    </row>
    <row r="230507" spans="16:16" x14ac:dyDescent="0.3">
      <c r="P230507" s="83"/>
    </row>
    <row r="230508" spans="16:16" x14ac:dyDescent="0.3">
      <c r="P230508" s="83"/>
    </row>
    <row r="230509" spans="16:16" x14ac:dyDescent="0.3">
      <c r="P230509" s="83"/>
    </row>
    <row r="230510" spans="16:16" x14ac:dyDescent="0.3">
      <c r="P230510" s="83"/>
    </row>
    <row r="230511" spans="16:16" x14ac:dyDescent="0.3">
      <c r="P230511" s="83"/>
    </row>
    <row r="230512" spans="16:16" x14ac:dyDescent="0.3">
      <c r="P230512" s="83"/>
    </row>
    <row r="230513" spans="16:16" x14ac:dyDescent="0.3">
      <c r="P230513" s="83"/>
    </row>
    <row r="230514" spans="16:16" x14ac:dyDescent="0.3">
      <c r="P230514" s="83"/>
    </row>
    <row r="230515" spans="16:16" x14ac:dyDescent="0.3">
      <c r="P230515" s="83"/>
    </row>
    <row r="230516" spans="16:16" x14ac:dyDescent="0.3">
      <c r="P230516" s="83"/>
    </row>
    <row r="230517" spans="16:16" x14ac:dyDescent="0.3">
      <c r="P230517" s="83"/>
    </row>
    <row r="230518" spans="16:16" x14ac:dyDescent="0.3">
      <c r="P230518" s="83"/>
    </row>
    <row r="230519" spans="16:16" x14ac:dyDescent="0.3">
      <c r="P230519" s="83"/>
    </row>
    <row r="230520" spans="16:16" x14ac:dyDescent="0.3">
      <c r="P230520" s="83"/>
    </row>
    <row r="230521" spans="16:16" x14ac:dyDescent="0.3">
      <c r="P230521" s="83"/>
    </row>
    <row r="230522" spans="16:16" x14ac:dyDescent="0.3">
      <c r="P230522" s="83"/>
    </row>
    <row r="230523" spans="16:16" x14ac:dyDescent="0.3">
      <c r="P230523" s="83"/>
    </row>
    <row r="230524" spans="16:16" x14ac:dyDescent="0.3">
      <c r="P230524" s="83"/>
    </row>
    <row r="230525" spans="16:16" x14ac:dyDescent="0.3">
      <c r="P230525" s="83"/>
    </row>
    <row r="230526" spans="16:16" x14ac:dyDescent="0.3">
      <c r="P230526" s="83"/>
    </row>
    <row r="230527" spans="16:16" x14ac:dyDescent="0.3">
      <c r="P230527" s="83"/>
    </row>
    <row r="230528" spans="16:16" x14ac:dyDescent="0.3">
      <c r="P230528" s="83"/>
    </row>
    <row r="230529" spans="16:16" x14ac:dyDescent="0.3">
      <c r="P230529" s="83"/>
    </row>
    <row r="230530" spans="16:16" x14ac:dyDescent="0.3">
      <c r="P230530" s="83"/>
    </row>
    <row r="230531" spans="16:16" x14ac:dyDescent="0.3">
      <c r="P230531" s="83"/>
    </row>
    <row r="230532" spans="16:16" x14ac:dyDescent="0.3">
      <c r="P230532" s="83"/>
    </row>
    <row r="230533" spans="16:16" x14ac:dyDescent="0.3">
      <c r="P230533" s="83"/>
    </row>
    <row r="230534" spans="16:16" x14ac:dyDescent="0.3">
      <c r="P230534" s="83"/>
    </row>
    <row r="230535" spans="16:16" x14ac:dyDescent="0.3">
      <c r="P230535" s="83"/>
    </row>
    <row r="230536" spans="16:16" x14ac:dyDescent="0.3">
      <c r="P230536" s="83"/>
    </row>
    <row r="230537" spans="16:16" x14ac:dyDescent="0.3">
      <c r="P230537" s="83"/>
    </row>
    <row r="230538" spans="16:16" x14ac:dyDescent="0.3">
      <c r="P230538" s="83"/>
    </row>
    <row r="230539" spans="16:16" x14ac:dyDescent="0.3">
      <c r="P230539" s="83"/>
    </row>
    <row r="230540" spans="16:16" x14ac:dyDescent="0.3">
      <c r="P230540" s="83"/>
    </row>
    <row r="230541" spans="16:16" x14ac:dyDescent="0.3">
      <c r="P230541" s="83"/>
    </row>
    <row r="230542" spans="16:16" x14ac:dyDescent="0.3">
      <c r="P230542" s="83"/>
    </row>
    <row r="230543" spans="16:16" x14ac:dyDescent="0.3">
      <c r="P230543" s="83"/>
    </row>
    <row r="230544" spans="16:16" x14ac:dyDescent="0.3">
      <c r="P230544" s="83"/>
    </row>
    <row r="230545" spans="16:16" x14ac:dyDescent="0.3">
      <c r="P230545" s="83"/>
    </row>
    <row r="230546" spans="16:16" x14ac:dyDescent="0.3">
      <c r="P230546" s="83"/>
    </row>
    <row r="230547" spans="16:16" x14ac:dyDescent="0.3">
      <c r="P230547" s="83"/>
    </row>
    <row r="230548" spans="16:16" x14ac:dyDescent="0.3">
      <c r="P230548" s="83"/>
    </row>
    <row r="230549" spans="16:16" x14ac:dyDescent="0.3">
      <c r="P230549" s="83"/>
    </row>
    <row r="230550" spans="16:16" x14ac:dyDescent="0.3">
      <c r="P230550" s="83"/>
    </row>
    <row r="230551" spans="16:16" x14ac:dyDescent="0.3">
      <c r="P230551" s="83"/>
    </row>
    <row r="230552" spans="16:16" x14ac:dyDescent="0.3">
      <c r="P230552" s="83"/>
    </row>
    <row r="230553" spans="16:16" x14ac:dyDescent="0.3">
      <c r="P230553" s="83"/>
    </row>
    <row r="230554" spans="16:16" x14ac:dyDescent="0.3">
      <c r="P230554" s="83"/>
    </row>
    <row r="230555" spans="16:16" x14ac:dyDescent="0.3">
      <c r="P230555" s="83"/>
    </row>
    <row r="230556" spans="16:16" x14ac:dyDescent="0.3">
      <c r="P230556" s="83"/>
    </row>
    <row r="230557" spans="16:16" x14ac:dyDescent="0.3">
      <c r="P230557" s="83"/>
    </row>
    <row r="230558" spans="16:16" x14ac:dyDescent="0.3">
      <c r="P230558" s="83"/>
    </row>
    <row r="230559" spans="16:16" x14ac:dyDescent="0.3">
      <c r="P230559" s="83"/>
    </row>
    <row r="230560" spans="16:16" x14ac:dyDescent="0.3">
      <c r="P230560" s="83"/>
    </row>
    <row r="230561" spans="16:16" x14ac:dyDescent="0.3">
      <c r="P230561" s="83"/>
    </row>
    <row r="230562" spans="16:16" x14ac:dyDescent="0.3">
      <c r="P230562" s="83"/>
    </row>
    <row r="230563" spans="16:16" x14ac:dyDescent="0.3">
      <c r="P230563" s="83"/>
    </row>
    <row r="230564" spans="16:16" x14ac:dyDescent="0.3">
      <c r="P230564" s="83"/>
    </row>
    <row r="230565" spans="16:16" x14ac:dyDescent="0.3">
      <c r="P230565" s="83"/>
    </row>
    <row r="230566" spans="16:16" x14ac:dyDescent="0.3">
      <c r="P230566" s="83"/>
    </row>
    <row r="230567" spans="16:16" x14ac:dyDescent="0.3">
      <c r="P230567" s="83"/>
    </row>
    <row r="230568" spans="16:16" x14ac:dyDescent="0.3">
      <c r="P230568" s="83"/>
    </row>
    <row r="230569" spans="16:16" x14ac:dyDescent="0.3">
      <c r="P230569" s="83"/>
    </row>
    <row r="230570" spans="16:16" x14ac:dyDescent="0.3">
      <c r="P230570" s="83"/>
    </row>
    <row r="230571" spans="16:16" x14ac:dyDescent="0.3">
      <c r="P230571" s="83"/>
    </row>
    <row r="230572" spans="16:16" x14ac:dyDescent="0.3">
      <c r="P230572" s="83"/>
    </row>
    <row r="230573" spans="16:16" x14ac:dyDescent="0.3">
      <c r="P230573" s="83"/>
    </row>
    <row r="230574" spans="16:16" x14ac:dyDescent="0.3">
      <c r="P230574" s="83"/>
    </row>
    <row r="230575" spans="16:16" x14ac:dyDescent="0.3">
      <c r="P230575" s="83"/>
    </row>
    <row r="230576" spans="16:16" x14ac:dyDescent="0.3">
      <c r="P230576" s="83"/>
    </row>
    <row r="230577" spans="16:16" x14ac:dyDescent="0.3">
      <c r="P230577" s="83"/>
    </row>
    <row r="230578" spans="16:16" x14ac:dyDescent="0.3">
      <c r="P230578" s="83"/>
    </row>
    <row r="230579" spans="16:16" x14ac:dyDescent="0.3">
      <c r="P230579" s="83"/>
    </row>
    <row r="230580" spans="16:16" x14ac:dyDescent="0.3">
      <c r="P230580" s="83"/>
    </row>
    <row r="230581" spans="16:16" x14ac:dyDescent="0.3">
      <c r="P230581" s="83"/>
    </row>
    <row r="230582" spans="16:16" x14ac:dyDescent="0.3">
      <c r="P230582" s="83"/>
    </row>
    <row r="230583" spans="16:16" x14ac:dyDescent="0.3">
      <c r="P230583" s="83"/>
    </row>
    <row r="230584" spans="16:16" x14ac:dyDescent="0.3">
      <c r="P230584" s="83"/>
    </row>
    <row r="230585" spans="16:16" x14ac:dyDescent="0.3">
      <c r="P230585" s="83"/>
    </row>
    <row r="230586" spans="16:16" x14ac:dyDescent="0.3">
      <c r="P230586" s="83"/>
    </row>
    <row r="230587" spans="16:16" x14ac:dyDescent="0.3">
      <c r="P230587" s="83"/>
    </row>
    <row r="230588" spans="16:16" x14ac:dyDescent="0.3">
      <c r="P230588" s="83"/>
    </row>
    <row r="230589" spans="16:16" x14ac:dyDescent="0.3">
      <c r="P230589" s="83"/>
    </row>
    <row r="230590" spans="16:16" x14ac:dyDescent="0.3">
      <c r="P230590" s="83"/>
    </row>
    <row r="230591" spans="16:16" x14ac:dyDescent="0.3">
      <c r="P230591" s="83"/>
    </row>
    <row r="230592" spans="16:16" x14ac:dyDescent="0.3">
      <c r="P230592" s="83"/>
    </row>
    <row r="230593" spans="16:16" x14ac:dyDescent="0.3">
      <c r="P230593" s="83"/>
    </row>
    <row r="230594" spans="16:16" x14ac:dyDescent="0.3">
      <c r="P230594" s="83"/>
    </row>
    <row r="230595" spans="16:16" x14ac:dyDescent="0.3">
      <c r="P230595" s="83"/>
    </row>
    <row r="230596" spans="16:16" x14ac:dyDescent="0.3">
      <c r="P230596" s="83"/>
    </row>
    <row r="230597" spans="16:16" x14ac:dyDescent="0.3">
      <c r="P230597" s="83"/>
    </row>
    <row r="230598" spans="16:16" x14ac:dyDescent="0.3">
      <c r="P230598" s="83"/>
    </row>
    <row r="230599" spans="16:16" x14ac:dyDescent="0.3">
      <c r="P230599" s="83"/>
    </row>
    <row r="230600" spans="16:16" x14ac:dyDescent="0.3">
      <c r="P230600" s="83"/>
    </row>
    <row r="230601" spans="16:16" x14ac:dyDescent="0.3">
      <c r="P230601" s="83"/>
    </row>
    <row r="230602" spans="16:16" x14ac:dyDescent="0.3">
      <c r="P230602" s="83"/>
    </row>
    <row r="230603" spans="16:16" x14ac:dyDescent="0.3">
      <c r="P230603" s="83"/>
    </row>
    <row r="230604" spans="16:16" x14ac:dyDescent="0.3">
      <c r="P230604" s="83"/>
    </row>
    <row r="230605" spans="16:16" x14ac:dyDescent="0.3">
      <c r="P230605" s="83"/>
    </row>
    <row r="230606" spans="16:16" x14ac:dyDescent="0.3">
      <c r="P230606" s="83"/>
    </row>
    <row r="230607" spans="16:16" x14ac:dyDescent="0.3">
      <c r="P230607" s="83"/>
    </row>
    <row r="230608" spans="16:16" x14ac:dyDescent="0.3">
      <c r="P230608" s="83"/>
    </row>
    <row r="230609" spans="16:16" x14ac:dyDescent="0.3">
      <c r="P230609" s="83"/>
    </row>
    <row r="230610" spans="16:16" x14ac:dyDescent="0.3">
      <c r="P230610" s="83"/>
    </row>
    <row r="230611" spans="16:16" x14ac:dyDescent="0.3">
      <c r="P230611" s="83"/>
    </row>
    <row r="230612" spans="16:16" x14ac:dyDescent="0.3">
      <c r="P230612" s="83"/>
    </row>
    <row r="230613" spans="16:16" x14ac:dyDescent="0.3">
      <c r="P230613" s="83"/>
    </row>
    <row r="230614" spans="16:16" x14ac:dyDescent="0.3">
      <c r="P230614" s="83"/>
    </row>
    <row r="230615" spans="16:16" x14ac:dyDescent="0.3">
      <c r="P230615" s="83"/>
    </row>
    <row r="230616" spans="16:16" x14ac:dyDescent="0.3">
      <c r="P230616" s="83"/>
    </row>
    <row r="230617" spans="16:16" x14ac:dyDescent="0.3">
      <c r="P230617" s="83"/>
    </row>
    <row r="230618" spans="16:16" x14ac:dyDescent="0.3">
      <c r="P230618" s="83"/>
    </row>
    <row r="230619" spans="16:16" x14ac:dyDescent="0.3">
      <c r="P230619" s="83"/>
    </row>
    <row r="230620" spans="16:16" x14ac:dyDescent="0.3">
      <c r="P230620" s="83"/>
    </row>
    <row r="230621" spans="16:16" x14ac:dyDescent="0.3">
      <c r="P230621" s="83"/>
    </row>
    <row r="230622" spans="16:16" x14ac:dyDescent="0.3">
      <c r="P230622" s="83"/>
    </row>
    <row r="230623" spans="16:16" x14ac:dyDescent="0.3">
      <c r="P230623" s="83"/>
    </row>
    <row r="230624" spans="16:16" x14ac:dyDescent="0.3">
      <c r="P230624" s="83"/>
    </row>
    <row r="230625" spans="16:16" x14ac:dyDescent="0.3">
      <c r="P230625" s="83"/>
    </row>
    <row r="230626" spans="16:16" x14ac:dyDescent="0.3">
      <c r="P230626" s="83"/>
    </row>
    <row r="230627" spans="16:16" x14ac:dyDescent="0.3">
      <c r="P230627" s="83"/>
    </row>
    <row r="230628" spans="16:16" x14ac:dyDescent="0.3">
      <c r="P230628" s="83"/>
    </row>
    <row r="230629" spans="16:16" x14ac:dyDescent="0.3">
      <c r="P230629" s="83"/>
    </row>
    <row r="230630" spans="16:16" x14ac:dyDescent="0.3">
      <c r="P230630" s="83"/>
    </row>
    <row r="230631" spans="16:16" x14ac:dyDescent="0.3">
      <c r="P230631" s="83"/>
    </row>
    <row r="230632" spans="16:16" x14ac:dyDescent="0.3">
      <c r="P230632" s="83"/>
    </row>
    <row r="230633" spans="16:16" x14ac:dyDescent="0.3">
      <c r="P230633" s="83"/>
    </row>
    <row r="230634" spans="16:16" x14ac:dyDescent="0.3">
      <c r="P230634" s="83"/>
    </row>
    <row r="230635" spans="16:16" x14ac:dyDescent="0.3">
      <c r="P230635" s="83"/>
    </row>
    <row r="230636" spans="16:16" x14ac:dyDescent="0.3">
      <c r="P230636" s="83"/>
    </row>
    <row r="230637" spans="16:16" x14ac:dyDescent="0.3">
      <c r="P230637" s="83"/>
    </row>
    <row r="230638" spans="16:16" x14ac:dyDescent="0.3">
      <c r="P230638" s="83"/>
    </row>
    <row r="230639" spans="16:16" x14ac:dyDescent="0.3">
      <c r="P230639" s="83"/>
    </row>
    <row r="230640" spans="16:16" x14ac:dyDescent="0.3">
      <c r="P230640" s="83"/>
    </row>
    <row r="230641" spans="16:16" x14ac:dyDescent="0.3">
      <c r="P230641" s="83"/>
    </row>
    <row r="230642" spans="16:16" x14ac:dyDescent="0.3">
      <c r="P230642" s="83"/>
    </row>
    <row r="230643" spans="16:16" x14ac:dyDescent="0.3">
      <c r="P230643" s="83"/>
    </row>
    <row r="230644" spans="16:16" x14ac:dyDescent="0.3">
      <c r="P230644" s="83"/>
    </row>
    <row r="230645" spans="16:16" x14ac:dyDescent="0.3">
      <c r="P230645" s="83"/>
    </row>
    <row r="230646" spans="16:16" x14ac:dyDescent="0.3">
      <c r="P230646" s="83"/>
    </row>
    <row r="230647" spans="16:16" x14ac:dyDescent="0.3">
      <c r="P230647" s="83"/>
    </row>
    <row r="230648" spans="16:16" x14ac:dyDescent="0.3">
      <c r="P230648" s="83"/>
    </row>
    <row r="230649" spans="16:16" x14ac:dyDescent="0.3">
      <c r="P230649" s="83"/>
    </row>
    <row r="230650" spans="16:16" x14ac:dyDescent="0.3">
      <c r="P230650" s="83"/>
    </row>
    <row r="230651" spans="16:16" x14ac:dyDescent="0.3">
      <c r="P230651" s="83"/>
    </row>
    <row r="230652" spans="16:16" x14ac:dyDescent="0.3">
      <c r="P230652" s="83"/>
    </row>
    <row r="230653" spans="16:16" x14ac:dyDescent="0.3">
      <c r="P230653" s="83"/>
    </row>
    <row r="230654" spans="16:16" x14ac:dyDescent="0.3">
      <c r="P230654" s="83"/>
    </row>
    <row r="230655" spans="16:16" x14ac:dyDescent="0.3">
      <c r="P230655" s="83"/>
    </row>
    <row r="230656" spans="16:16" x14ac:dyDescent="0.3">
      <c r="P230656" s="83"/>
    </row>
    <row r="230657" spans="16:16" x14ac:dyDescent="0.3">
      <c r="P230657" s="83"/>
    </row>
    <row r="230658" spans="16:16" x14ac:dyDescent="0.3">
      <c r="P230658" s="83"/>
    </row>
    <row r="230659" spans="16:16" x14ac:dyDescent="0.3">
      <c r="P230659" s="83"/>
    </row>
    <row r="230660" spans="16:16" x14ac:dyDescent="0.3">
      <c r="P230660" s="83"/>
    </row>
    <row r="230661" spans="16:16" x14ac:dyDescent="0.3">
      <c r="P230661" s="83"/>
    </row>
    <row r="230662" spans="16:16" x14ac:dyDescent="0.3">
      <c r="P230662" s="83"/>
    </row>
    <row r="230663" spans="16:16" x14ac:dyDescent="0.3">
      <c r="P230663" s="83"/>
    </row>
    <row r="230664" spans="16:16" x14ac:dyDescent="0.3">
      <c r="P230664" s="83"/>
    </row>
    <row r="230665" spans="16:16" x14ac:dyDescent="0.3">
      <c r="P230665" s="83"/>
    </row>
    <row r="230666" spans="16:16" x14ac:dyDescent="0.3">
      <c r="P230666" s="83"/>
    </row>
    <row r="230667" spans="16:16" x14ac:dyDescent="0.3">
      <c r="P230667" s="83"/>
    </row>
    <row r="230668" spans="16:16" x14ac:dyDescent="0.3">
      <c r="P230668" s="83"/>
    </row>
    <row r="230669" spans="16:16" x14ac:dyDescent="0.3">
      <c r="P230669" s="83"/>
    </row>
    <row r="230670" spans="16:16" x14ac:dyDescent="0.3">
      <c r="P230670" s="83"/>
    </row>
    <row r="230671" spans="16:16" x14ac:dyDescent="0.3">
      <c r="P230671" s="83"/>
    </row>
    <row r="230672" spans="16:16" x14ac:dyDescent="0.3">
      <c r="P230672" s="83"/>
    </row>
    <row r="230673" spans="16:16" x14ac:dyDescent="0.3">
      <c r="P230673" s="83"/>
    </row>
    <row r="230674" spans="16:16" x14ac:dyDescent="0.3">
      <c r="P230674" s="83"/>
    </row>
    <row r="230675" spans="16:16" x14ac:dyDescent="0.3">
      <c r="P230675" s="83"/>
    </row>
    <row r="230676" spans="16:16" x14ac:dyDescent="0.3">
      <c r="P230676" s="83"/>
    </row>
    <row r="230677" spans="16:16" x14ac:dyDescent="0.3">
      <c r="P230677" s="83"/>
    </row>
    <row r="230678" spans="16:16" x14ac:dyDescent="0.3">
      <c r="P230678" s="83"/>
    </row>
    <row r="230679" spans="16:16" x14ac:dyDescent="0.3">
      <c r="P230679" s="83"/>
    </row>
    <row r="230680" spans="16:16" x14ac:dyDescent="0.3">
      <c r="P230680" s="83"/>
    </row>
    <row r="230681" spans="16:16" x14ac:dyDescent="0.3">
      <c r="P230681" s="83"/>
    </row>
    <row r="230682" spans="16:16" x14ac:dyDescent="0.3">
      <c r="P230682" s="83"/>
    </row>
    <row r="230683" spans="16:16" x14ac:dyDescent="0.3">
      <c r="P230683" s="83"/>
    </row>
    <row r="230684" spans="16:16" x14ac:dyDescent="0.3">
      <c r="P230684" s="83"/>
    </row>
    <row r="230685" spans="16:16" x14ac:dyDescent="0.3">
      <c r="P230685" s="83"/>
    </row>
    <row r="230686" spans="16:16" x14ac:dyDescent="0.3">
      <c r="P230686" s="83"/>
    </row>
    <row r="230687" spans="16:16" x14ac:dyDescent="0.3">
      <c r="P230687" s="83"/>
    </row>
    <row r="230688" spans="16:16" x14ac:dyDescent="0.3">
      <c r="P230688" s="83"/>
    </row>
    <row r="230689" spans="16:16" x14ac:dyDescent="0.3">
      <c r="P230689" s="83"/>
    </row>
    <row r="230690" spans="16:16" x14ac:dyDescent="0.3">
      <c r="P230690" s="83"/>
    </row>
    <row r="230691" spans="16:16" x14ac:dyDescent="0.3">
      <c r="P230691" s="83"/>
    </row>
    <row r="230692" spans="16:16" x14ac:dyDescent="0.3">
      <c r="P230692" s="83"/>
    </row>
    <row r="230693" spans="16:16" x14ac:dyDescent="0.3">
      <c r="P230693" s="83"/>
    </row>
    <row r="230694" spans="16:16" x14ac:dyDescent="0.3">
      <c r="P230694" s="83"/>
    </row>
    <row r="230695" spans="16:16" x14ac:dyDescent="0.3">
      <c r="P230695" s="83"/>
    </row>
    <row r="230696" spans="16:16" x14ac:dyDescent="0.3">
      <c r="P230696" s="83"/>
    </row>
    <row r="230697" spans="16:16" x14ac:dyDescent="0.3">
      <c r="P230697" s="83"/>
    </row>
    <row r="230698" spans="16:16" x14ac:dyDescent="0.3">
      <c r="P230698" s="83"/>
    </row>
    <row r="230699" spans="16:16" x14ac:dyDescent="0.3">
      <c r="P230699" s="83"/>
    </row>
    <row r="230700" spans="16:16" x14ac:dyDescent="0.3">
      <c r="P230700" s="83"/>
    </row>
    <row r="230701" spans="16:16" x14ac:dyDescent="0.3">
      <c r="P230701" s="83"/>
    </row>
    <row r="230702" spans="16:16" x14ac:dyDescent="0.3">
      <c r="P230702" s="83"/>
    </row>
    <row r="230703" spans="16:16" x14ac:dyDescent="0.3">
      <c r="P230703" s="83"/>
    </row>
    <row r="230704" spans="16:16" x14ac:dyDescent="0.3">
      <c r="P230704" s="83"/>
    </row>
    <row r="230705" spans="16:16" x14ac:dyDescent="0.3">
      <c r="P230705" s="83"/>
    </row>
    <row r="230706" spans="16:16" x14ac:dyDescent="0.3">
      <c r="P230706" s="83"/>
    </row>
    <row r="230707" spans="16:16" x14ac:dyDescent="0.3">
      <c r="P230707" s="83"/>
    </row>
    <row r="230708" spans="16:16" x14ac:dyDescent="0.3">
      <c r="P230708" s="83"/>
    </row>
    <row r="230709" spans="16:16" x14ac:dyDescent="0.3">
      <c r="P230709" s="83"/>
    </row>
    <row r="230710" spans="16:16" x14ac:dyDescent="0.3">
      <c r="P230710" s="83"/>
    </row>
    <row r="230711" spans="16:16" x14ac:dyDescent="0.3">
      <c r="P230711" s="83"/>
    </row>
    <row r="230712" spans="16:16" x14ac:dyDescent="0.3">
      <c r="P230712" s="83"/>
    </row>
    <row r="230713" spans="16:16" x14ac:dyDescent="0.3">
      <c r="P230713" s="83"/>
    </row>
    <row r="230714" spans="16:16" x14ac:dyDescent="0.3">
      <c r="P230714" s="83"/>
    </row>
    <row r="230715" spans="16:16" x14ac:dyDescent="0.3">
      <c r="P230715" s="83"/>
    </row>
    <row r="230716" spans="16:16" x14ac:dyDescent="0.3">
      <c r="P230716" s="83"/>
    </row>
    <row r="230717" spans="16:16" x14ac:dyDescent="0.3">
      <c r="P230717" s="83"/>
    </row>
    <row r="230718" spans="16:16" x14ac:dyDescent="0.3">
      <c r="P230718" s="83"/>
    </row>
    <row r="230719" spans="16:16" x14ac:dyDescent="0.3">
      <c r="P230719" s="83"/>
    </row>
    <row r="230720" spans="16:16" x14ac:dyDescent="0.3">
      <c r="P230720" s="83"/>
    </row>
    <row r="230721" spans="16:16" x14ac:dyDescent="0.3">
      <c r="P230721" s="83"/>
    </row>
    <row r="230722" spans="16:16" x14ac:dyDescent="0.3">
      <c r="P230722" s="83"/>
    </row>
    <row r="230723" spans="16:16" x14ac:dyDescent="0.3">
      <c r="P230723" s="83"/>
    </row>
    <row r="230724" spans="16:16" x14ac:dyDescent="0.3">
      <c r="P230724" s="83"/>
    </row>
    <row r="230725" spans="16:16" x14ac:dyDescent="0.3">
      <c r="P230725" s="83"/>
    </row>
    <row r="230726" spans="16:16" x14ac:dyDescent="0.3">
      <c r="P230726" s="83"/>
    </row>
    <row r="230727" spans="16:16" x14ac:dyDescent="0.3">
      <c r="P230727" s="83"/>
    </row>
    <row r="230728" spans="16:16" x14ac:dyDescent="0.3">
      <c r="P230728" s="83"/>
    </row>
    <row r="230729" spans="16:16" x14ac:dyDescent="0.3">
      <c r="P230729" s="83"/>
    </row>
    <row r="230730" spans="16:16" x14ac:dyDescent="0.3">
      <c r="P230730" s="83"/>
    </row>
    <row r="230731" spans="16:16" x14ac:dyDescent="0.3">
      <c r="P230731" s="83"/>
    </row>
    <row r="230732" spans="16:16" x14ac:dyDescent="0.3">
      <c r="P230732" s="83"/>
    </row>
    <row r="230733" spans="16:16" x14ac:dyDescent="0.3">
      <c r="P230733" s="83"/>
    </row>
    <row r="230734" spans="16:16" x14ac:dyDescent="0.3">
      <c r="P230734" s="83"/>
    </row>
    <row r="230735" spans="16:16" x14ac:dyDescent="0.3">
      <c r="P230735" s="83"/>
    </row>
    <row r="230736" spans="16:16" x14ac:dyDescent="0.3">
      <c r="P230736" s="83"/>
    </row>
    <row r="230737" spans="16:16" x14ac:dyDescent="0.3">
      <c r="P230737" s="83"/>
    </row>
    <row r="230738" spans="16:16" x14ac:dyDescent="0.3">
      <c r="P230738" s="83"/>
    </row>
    <row r="230739" spans="16:16" x14ac:dyDescent="0.3">
      <c r="P230739" s="83"/>
    </row>
    <row r="230740" spans="16:16" x14ac:dyDescent="0.3">
      <c r="P230740" s="83"/>
    </row>
    <row r="230741" spans="16:16" x14ac:dyDescent="0.3">
      <c r="P230741" s="83"/>
    </row>
    <row r="230742" spans="16:16" x14ac:dyDescent="0.3">
      <c r="P230742" s="83"/>
    </row>
    <row r="230743" spans="16:16" x14ac:dyDescent="0.3">
      <c r="P230743" s="83"/>
    </row>
    <row r="230744" spans="16:16" x14ac:dyDescent="0.3">
      <c r="P230744" s="83"/>
    </row>
    <row r="230745" spans="16:16" x14ac:dyDescent="0.3">
      <c r="P230745" s="83"/>
    </row>
    <row r="230746" spans="16:16" x14ac:dyDescent="0.3">
      <c r="P230746" s="83"/>
    </row>
    <row r="230747" spans="16:16" x14ac:dyDescent="0.3">
      <c r="P230747" s="83"/>
    </row>
    <row r="230748" spans="16:16" x14ac:dyDescent="0.3">
      <c r="P230748" s="83"/>
    </row>
    <row r="230749" spans="16:16" x14ac:dyDescent="0.3">
      <c r="P230749" s="83"/>
    </row>
    <row r="230750" spans="16:16" x14ac:dyDescent="0.3">
      <c r="P230750" s="83"/>
    </row>
    <row r="230751" spans="16:16" x14ac:dyDescent="0.3">
      <c r="P230751" s="83"/>
    </row>
    <row r="230752" spans="16:16" x14ac:dyDescent="0.3">
      <c r="P230752" s="83"/>
    </row>
    <row r="230753" spans="16:16" x14ac:dyDescent="0.3">
      <c r="P230753" s="83"/>
    </row>
    <row r="230754" spans="16:16" x14ac:dyDescent="0.3">
      <c r="P230754" s="83"/>
    </row>
    <row r="230755" spans="16:16" x14ac:dyDescent="0.3">
      <c r="P230755" s="83"/>
    </row>
    <row r="230756" spans="16:16" x14ac:dyDescent="0.3">
      <c r="P230756" s="83"/>
    </row>
    <row r="230757" spans="16:16" x14ac:dyDescent="0.3">
      <c r="P230757" s="83"/>
    </row>
    <row r="230758" spans="16:16" x14ac:dyDescent="0.3">
      <c r="P230758" s="83"/>
    </row>
    <row r="230759" spans="16:16" x14ac:dyDescent="0.3">
      <c r="P230759" s="83"/>
    </row>
    <row r="230760" spans="16:16" x14ac:dyDescent="0.3">
      <c r="P230760" s="83"/>
    </row>
    <row r="230761" spans="16:16" x14ac:dyDescent="0.3">
      <c r="P230761" s="83"/>
    </row>
    <row r="230762" spans="16:16" x14ac:dyDescent="0.3">
      <c r="P230762" s="83"/>
    </row>
    <row r="230763" spans="16:16" x14ac:dyDescent="0.3">
      <c r="P230763" s="83"/>
    </row>
    <row r="230764" spans="16:16" x14ac:dyDescent="0.3">
      <c r="P230764" s="83"/>
    </row>
    <row r="230765" spans="16:16" x14ac:dyDescent="0.3">
      <c r="P230765" s="83"/>
    </row>
    <row r="230766" spans="16:16" x14ac:dyDescent="0.3">
      <c r="P230766" s="83"/>
    </row>
    <row r="230767" spans="16:16" x14ac:dyDescent="0.3">
      <c r="P230767" s="83"/>
    </row>
    <row r="230768" spans="16:16" x14ac:dyDescent="0.3">
      <c r="P230768" s="83"/>
    </row>
    <row r="230769" spans="16:16" x14ac:dyDescent="0.3">
      <c r="P230769" s="83"/>
    </row>
    <row r="230770" spans="16:16" x14ac:dyDescent="0.3">
      <c r="P230770" s="83"/>
    </row>
    <row r="230771" spans="16:16" x14ac:dyDescent="0.3">
      <c r="P230771" s="83"/>
    </row>
    <row r="230772" spans="16:16" x14ac:dyDescent="0.3">
      <c r="P230772" s="83"/>
    </row>
    <row r="230773" spans="16:16" x14ac:dyDescent="0.3">
      <c r="P230773" s="83"/>
    </row>
    <row r="230774" spans="16:16" x14ac:dyDescent="0.3">
      <c r="P230774" s="83"/>
    </row>
    <row r="230775" spans="16:16" x14ac:dyDescent="0.3">
      <c r="P230775" s="83"/>
    </row>
    <row r="230776" spans="16:16" x14ac:dyDescent="0.3">
      <c r="P230776" s="83"/>
    </row>
    <row r="230777" spans="16:16" x14ac:dyDescent="0.3">
      <c r="P230777" s="83"/>
    </row>
    <row r="230778" spans="16:16" x14ac:dyDescent="0.3">
      <c r="P230778" s="83"/>
    </row>
    <row r="230779" spans="16:16" x14ac:dyDescent="0.3">
      <c r="P230779" s="83"/>
    </row>
    <row r="230780" spans="16:16" x14ac:dyDescent="0.3">
      <c r="P230780" s="83"/>
    </row>
    <row r="230781" spans="16:16" x14ac:dyDescent="0.3">
      <c r="P230781" s="83"/>
    </row>
    <row r="230782" spans="16:16" x14ac:dyDescent="0.3">
      <c r="P230782" s="83"/>
    </row>
    <row r="230783" spans="16:16" x14ac:dyDescent="0.3">
      <c r="P230783" s="83"/>
    </row>
    <row r="230784" spans="16:16" x14ac:dyDescent="0.3">
      <c r="P230784" s="83"/>
    </row>
    <row r="230785" spans="16:16" x14ac:dyDescent="0.3">
      <c r="P230785" s="83"/>
    </row>
    <row r="230786" spans="16:16" x14ac:dyDescent="0.3">
      <c r="P230786" s="83"/>
    </row>
    <row r="230787" spans="16:16" x14ac:dyDescent="0.3">
      <c r="P230787" s="83"/>
    </row>
    <row r="230788" spans="16:16" x14ac:dyDescent="0.3">
      <c r="P230788" s="83"/>
    </row>
    <row r="230789" spans="16:16" x14ac:dyDescent="0.3">
      <c r="P230789" s="83"/>
    </row>
    <row r="230790" spans="16:16" x14ac:dyDescent="0.3">
      <c r="P230790" s="83"/>
    </row>
    <row r="230791" spans="16:16" x14ac:dyDescent="0.3">
      <c r="P230791" s="83"/>
    </row>
    <row r="230792" spans="16:16" x14ac:dyDescent="0.3">
      <c r="P230792" s="83"/>
    </row>
    <row r="230793" spans="16:16" x14ac:dyDescent="0.3">
      <c r="P230793" s="83"/>
    </row>
    <row r="230794" spans="16:16" x14ac:dyDescent="0.3">
      <c r="P230794" s="83"/>
    </row>
    <row r="230795" spans="16:16" x14ac:dyDescent="0.3">
      <c r="P230795" s="83"/>
    </row>
    <row r="230796" spans="16:16" x14ac:dyDescent="0.3">
      <c r="P230796" s="83"/>
    </row>
    <row r="230797" spans="16:16" x14ac:dyDescent="0.3">
      <c r="P230797" s="83"/>
    </row>
    <row r="230798" spans="16:16" x14ac:dyDescent="0.3">
      <c r="P230798" s="83"/>
    </row>
    <row r="230799" spans="16:16" x14ac:dyDescent="0.3">
      <c r="P230799" s="83"/>
    </row>
    <row r="230800" spans="16:16" x14ac:dyDescent="0.3">
      <c r="P230800" s="83"/>
    </row>
    <row r="230801" spans="16:16" x14ac:dyDescent="0.3">
      <c r="P230801" s="83"/>
    </row>
    <row r="230802" spans="16:16" x14ac:dyDescent="0.3">
      <c r="P230802" s="83"/>
    </row>
    <row r="230803" spans="16:16" x14ac:dyDescent="0.3">
      <c r="P230803" s="83"/>
    </row>
    <row r="230804" spans="16:16" x14ac:dyDescent="0.3">
      <c r="P230804" s="83"/>
    </row>
    <row r="230805" spans="16:16" x14ac:dyDescent="0.3">
      <c r="P230805" s="83"/>
    </row>
    <row r="230806" spans="16:16" x14ac:dyDescent="0.3">
      <c r="P230806" s="83"/>
    </row>
    <row r="230807" spans="16:16" x14ac:dyDescent="0.3">
      <c r="P230807" s="83"/>
    </row>
    <row r="230808" spans="16:16" x14ac:dyDescent="0.3">
      <c r="P230808" s="83"/>
    </row>
    <row r="230809" spans="16:16" x14ac:dyDescent="0.3">
      <c r="P230809" s="83"/>
    </row>
    <row r="230810" spans="16:16" x14ac:dyDescent="0.3">
      <c r="P230810" s="83"/>
    </row>
    <row r="230811" spans="16:16" x14ac:dyDescent="0.3">
      <c r="P230811" s="83"/>
    </row>
    <row r="230812" spans="16:16" x14ac:dyDescent="0.3">
      <c r="P230812" s="83"/>
    </row>
    <row r="230813" spans="16:16" x14ac:dyDescent="0.3">
      <c r="P230813" s="83"/>
    </row>
    <row r="230814" spans="16:16" x14ac:dyDescent="0.3">
      <c r="P230814" s="83"/>
    </row>
    <row r="230815" spans="16:16" x14ac:dyDescent="0.3">
      <c r="P230815" s="83"/>
    </row>
    <row r="230816" spans="16:16" x14ac:dyDescent="0.3">
      <c r="P230816" s="83"/>
    </row>
    <row r="230817" spans="16:16" x14ac:dyDescent="0.3">
      <c r="P230817" s="83"/>
    </row>
    <row r="230818" spans="16:16" x14ac:dyDescent="0.3">
      <c r="P230818" s="83"/>
    </row>
    <row r="230819" spans="16:16" x14ac:dyDescent="0.3">
      <c r="P230819" s="83"/>
    </row>
    <row r="230820" spans="16:16" x14ac:dyDescent="0.3">
      <c r="P230820" s="83"/>
    </row>
    <row r="230821" spans="16:16" x14ac:dyDescent="0.3">
      <c r="P230821" s="83"/>
    </row>
    <row r="230822" spans="16:16" x14ac:dyDescent="0.3">
      <c r="P230822" s="83"/>
    </row>
    <row r="230823" spans="16:16" x14ac:dyDescent="0.3">
      <c r="P230823" s="83"/>
    </row>
    <row r="230824" spans="16:16" x14ac:dyDescent="0.3">
      <c r="P230824" s="83"/>
    </row>
    <row r="230825" spans="16:16" x14ac:dyDescent="0.3">
      <c r="P230825" s="83"/>
    </row>
    <row r="230826" spans="16:16" x14ac:dyDescent="0.3">
      <c r="P230826" s="83"/>
    </row>
    <row r="230827" spans="16:16" x14ac:dyDescent="0.3">
      <c r="P230827" s="83"/>
    </row>
    <row r="230828" spans="16:16" x14ac:dyDescent="0.3">
      <c r="P230828" s="83"/>
    </row>
    <row r="230829" spans="16:16" x14ac:dyDescent="0.3">
      <c r="P230829" s="83"/>
    </row>
    <row r="230830" spans="16:16" x14ac:dyDescent="0.3">
      <c r="P230830" s="83"/>
    </row>
    <row r="230831" spans="16:16" x14ac:dyDescent="0.3">
      <c r="P230831" s="83"/>
    </row>
    <row r="230832" spans="16:16" x14ac:dyDescent="0.3">
      <c r="P230832" s="83"/>
    </row>
    <row r="230833" spans="16:16" x14ac:dyDescent="0.3">
      <c r="P230833" s="83"/>
    </row>
    <row r="230834" spans="16:16" x14ac:dyDescent="0.3">
      <c r="P230834" s="83"/>
    </row>
    <row r="230835" spans="16:16" x14ac:dyDescent="0.3">
      <c r="P230835" s="83"/>
    </row>
    <row r="230836" spans="16:16" x14ac:dyDescent="0.3">
      <c r="P230836" s="83"/>
    </row>
    <row r="230837" spans="16:16" x14ac:dyDescent="0.3">
      <c r="P230837" s="83"/>
    </row>
    <row r="230838" spans="16:16" x14ac:dyDescent="0.3">
      <c r="P230838" s="83"/>
    </row>
    <row r="230839" spans="16:16" x14ac:dyDescent="0.3">
      <c r="P230839" s="83"/>
    </row>
    <row r="230840" spans="16:16" x14ac:dyDescent="0.3">
      <c r="P230840" s="83"/>
    </row>
    <row r="230841" spans="16:16" x14ac:dyDescent="0.3">
      <c r="P230841" s="83"/>
    </row>
    <row r="230842" spans="16:16" x14ac:dyDescent="0.3">
      <c r="P230842" s="83"/>
    </row>
    <row r="230843" spans="16:16" x14ac:dyDescent="0.3">
      <c r="P230843" s="83"/>
    </row>
    <row r="230844" spans="16:16" x14ac:dyDescent="0.3">
      <c r="P230844" s="83"/>
    </row>
    <row r="230845" spans="16:16" x14ac:dyDescent="0.3">
      <c r="P230845" s="83"/>
    </row>
    <row r="230846" spans="16:16" x14ac:dyDescent="0.3">
      <c r="P230846" s="83"/>
    </row>
    <row r="230847" spans="16:16" x14ac:dyDescent="0.3">
      <c r="P230847" s="83"/>
    </row>
    <row r="230848" spans="16:16" x14ac:dyDescent="0.3">
      <c r="P230848" s="83"/>
    </row>
    <row r="230849" spans="16:16" x14ac:dyDescent="0.3">
      <c r="P230849" s="83"/>
    </row>
    <row r="230850" spans="16:16" x14ac:dyDescent="0.3">
      <c r="P230850" s="83"/>
    </row>
    <row r="230851" spans="16:16" x14ac:dyDescent="0.3">
      <c r="P230851" s="83"/>
    </row>
    <row r="230852" spans="16:16" x14ac:dyDescent="0.3">
      <c r="P230852" s="83"/>
    </row>
    <row r="230853" spans="16:16" x14ac:dyDescent="0.3">
      <c r="P230853" s="83"/>
    </row>
    <row r="230854" spans="16:16" x14ac:dyDescent="0.3">
      <c r="P230854" s="83"/>
    </row>
    <row r="230855" spans="16:16" x14ac:dyDescent="0.3">
      <c r="P230855" s="83"/>
    </row>
    <row r="230856" spans="16:16" x14ac:dyDescent="0.3">
      <c r="P230856" s="83"/>
    </row>
    <row r="230857" spans="16:16" x14ac:dyDescent="0.3">
      <c r="P230857" s="83"/>
    </row>
    <row r="230858" spans="16:16" x14ac:dyDescent="0.3">
      <c r="P230858" s="83"/>
    </row>
    <row r="230859" spans="16:16" x14ac:dyDescent="0.3">
      <c r="P230859" s="83"/>
    </row>
    <row r="230860" spans="16:16" x14ac:dyDescent="0.3">
      <c r="P230860" s="83"/>
    </row>
    <row r="230861" spans="16:16" x14ac:dyDescent="0.3">
      <c r="P230861" s="83"/>
    </row>
    <row r="230862" spans="16:16" x14ac:dyDescent="0.3">
      <c r="P230862" s="83"/>
    </row>
    <row r="230863" spans="16:16" x14ac:dyDescent="0.3">
      <c r="P230863" s="83"/>
    </row>
    <row r="230864" spans="16:16" x14ac:dyDescent="0.3">
      <c r="P230864" s="83"/>
    </row>
    <row r="230865" spans="16:16" x14ac:dyDescent="0.3">
      <c r="P230865" s="83"/>
    </row>
    <row r="230866" spans="16:16" x14ac:dyDescent="0.3">
      <c r="P230866" s="83"/>
    </row>
    <row r="230867" spans="16:16" x14ac:dyDescent="0.3">
      <c r="P230867" s="83"/>
    </row>
    <row r="230868" spans="16:16" x14ac:dyDescent="0.3">
      <c r="P230868" s="83"/>
    </row>
    <row r="230869" spans="16:16" x14ac:dyDescent="0.3">
      <c r="P230869" s="83"/>
    </row>
    <row r="230870" spans="16:16" x14ac:dyDescent="0.3">
      <c r="P230870" s="83"/>
    </row>
    <row r="230871" spans="16:16" x14ac:dyDescent="0.3">
      <c r="P230871" s="83"/>
    </row>
    <row r="230872" spans="16:16" x14ac:dyDescent="0.3">
      <c r="P230872" s="83"/>
    </row>
    <row r="230873" spans="16:16" x14ac:dyDescent="0.3">
      <c r="P230873" s="83"/>
    </row>
    <row r="230874" spans="16:16" x14ac:dyDescent="0.3">
      <c r="P230874" s="83"/>
    </row>
    <row r="230875" spans="16:16" x14ac:dyDescent="0.3">
      <c r="P230875" s="83"/>
    </row>
    <row r="230876" spans="16:16" x14ac:dyDescent="0.3">
      <c r="P230876" s="83"/>
    </row>
    <row r="230877" spans="16:16" x14ac:dyDescent="0.3">
      <c r="P230877" s="83"/>
    </row>
    <row r="230878" spans="16:16" x14ac:dyDescent="0.3">
      <c r="P230878" s="83"/>
    </row>
    <row r="230879" spans="16:16" x14ac:dyDescent="0.3">
      <c r="P230879" s="83"/>
    </row>
    <row r="230880" spans="16:16" x14ac:dyDescent="0.3">
      <c r="P230880" s="83"/>
    </row>
    <row r="230881" spans="16:16" x14ac:dyDescent="0.3">
      <c r="P230881" s="83"/>
    </row>
    <row r="230882" spans="16:16" x14ac:dyDescent="0.3">
      <c r="P230882" s="83"/>
    </row>
    <row r="230883" spans="16:16" x14ac:dyDescent="0.3">
      <c r="P230883" s="83"/>
    </row>
    <row r="230884" spans="16:16" x14ac:dyDescent="0.3">
      <c r="P230884" s="83"/>
    </row>
    <row r="230885" spans="16:16" x14ac:dyDescent="0.3">
      <c r="P230885" s="83"/>
    </row>
    <row r="230886" spans="16:16" x14ac:dyDescent="0.3">
      <c r="P230886" s="83"/>
    </row>
    <row r="230887" spans="16:16" x14ac:dyDescent="0.3">
      <c r="P230887" s="83"/>
    </row>
    <row r="230888" spans="16:16" x14ac:dyDescent="0.3">
      <c r="P230888" s="83"/>
    </row>
    <row r="230889" spans="16:16" x14ac:dyDescent="0.3">
      <c r="P230889" s="83"/>
    </row>
    <row r="230890" spans="16:16" x14ac:dyDescent="0.3">
      <c r="P230890" s="83"/>
    </row>
    <row r="230891" spans="16:16" x14ac:dyDescent="0.3">
      <c r="P230891" s="83"/>
    </row>
    <row r="230892" spans="16:16" x14ac:dyDescent="0.3">
      <c r="P230892" s="83"/>
    </row>
    <row r="230893" spans="16:16" x14ac:dyDescent="0.3">
      <c r="P230893" s="83"/>
    </row>
    <row r="230894" spans="16:16" x14ac:dyDescent="0.3">
      <c r="P230894" s="83"/>
    </row>
    <row r="230895" spans="16:16" x14ac:dyDescent="0.3">
      <c r="P230895" s="83"/>
    </row>
    <row r="230896" spans="16:16" x14ac:dyDescent="0.3">
      <c r="P230896" s="83"/>
    </row>
    <row r="230897" spans="16:16" x14ac:dyDescent="0.3">
      <c r="P230897" s="83"/>
    </row>
    <row r="230898" spans="16:16" x14ac:dyDescent="0.3">
      <c r="P230898" s="83"/>
    </row>
    <row r="230899" spans="16:16" x14ac:dyDescent="0.3">
      <c r="P230899" s="83"/>
    </row>
    <row r="230900" spans="16:16" x14ac:dyDescent="0.3">
      <c r="P230900" s="83"/>
    </row>
    <row r="230901" spans="16:16" x14ac:dyDescent="0.3">
      <c r="P230901" s="83"/>
    </row>
    <row r="230902" spans="16:16" x14ac:dyDescent="0.3">
      <c r="P230902" s="83"/>
    </row>
    <row r="230903" spans="16:16" x14ac:dyDescent="0.3">
      <c r="P230903" s="83"/>
    </row>
    <row r="230904" spans="16:16" x14ac:dyDescent="0.3">
      <c r="P230904" s="83"/>
    </row>
    <row r="230905" spans="16:16" x14ac:dyDescent="0.3">
      <c r="P230905" s="83"/>
    </row>
    <row r="230906" spans="16:16" x14ac:dyDescent="0.3">
      <c r="P230906" s="83"/>
    </row>
    <row r="230907" spans="16:16" x14ac:dyDescent="0.3">
      <c r="P230907" s="83"/>
    </row>
    <row r="230908" spans="16:16" x14ac:dyDescent="0.3">
      <c r="P230908" s="83"/>
    </row>
    <row r="230909" spans="16:16" x14ac:dyDescent="0.3">
      <c r="P230909" s="83"/>
    </row>
    <row r="230910" spans="16:16" x14ac:dyDescent="0.3">
      <c r="P230910" s="83"/>
    </row>
    <row r="230911" spans="16:16" x14ac:dyDescent="0.3">
      <c r="P230911" s="83"/>
    </row>
    <row r="230912" spans="16:16" x14ac:dyDescent="0.3">
      <c r="P230912" s="83"/>
    </row>
    <row r="230913" spans="16:16" x14ac:dyDescent="0.3">
      <c r="P230913" s="83"/>
    </row>
    <row r="230914" spans="16:16" x14ac:dyDescent="0.3">
      <c r="P230914" s="83"/>
    </row>
    <row r="230915" spans="16:16" x14ac:dyDescent="0.3">
      <c r="P230915" s="83"/>
    </row>
    <row r="230916" spans="16:16" x14ac:dyDescent="0.3">
      <c r="P230916" s="83"/>
    </row>
    <row r="230917" spans="16:16" x14ac:dyDescent="0.3">
      <c r="P230917" s="83"/>
    </row>
    <row r="230918" spans="16:16" x14ac:dyDescent="0.3">
      <c r="P230918" s="83"/>
    </row>
    <row r="230919" spans="16:16" x14ac:dyDescent="0.3">
      <c r="P230919" s="83"/>
    </row>
    <row r="230920" spans="16:16" x14ac:dyDescent="0.3">
      <c r="P230920" s="83"/>
    </row>
    <row r="230921" spans="16:16" x14ac:dyDescent="0.3">
      <c r="P230921" s="83"/>
    </row>
    <row r="230922" spans="16:16" x14ac:dyDescent="0.3">
      <c r="P230922" s="83"/>
    </row>
    <row r="230923" spans="16:16" x14ac:dyDescent="0.3">
      <c r="P230923" s="83"/>
    </row>
    <row r="230924" spans="16:16" x14ac:dyDescent="0.3">
      <c r="P230924" s="83"/>
    </row>
    <row r="230925" spans="16:16" x14ac:dyDescent="0.3">
      <c r="P230925" s="83"/>
    </row>
    <row r="230926" spans="16:16" x14ac:dyDescent="0.3">
      <c r="P230926" s="83"/>
    </row>
    <row r="230927" spans="16:16" x14ac:dyDescent="0.3">
      <c r="P230927" s="83"/>
    </row>
    <row r="230928" spans="16:16" x14ac:dyDescent="0.3">
      <c r="P230928" s="83"/>
    </row>
    <row r="230929" spans="16:16" x14ac:dyDescent="0.3">
      <c r="P230929" s="83"/>
    </row>
    <row r="230930" spans="16:16" x14ac:dyDescent="0.3">
      <c r="P230930" s="83"/>
    </row>
    <row r="230931" spans="16:16" x14ac:dyDescent="0.3">
      <c r="P230931" s="83"/>
    </row>
    <row r="230932" spans="16:16" x14ac:dyDescent="0.3">
      <c r="P230932" s="83"/>
    </row>
    <row r="230933" spans="16:16" x14ac:dyDescent="0.3">
      <c r="P230933" s="83"/>
    </row>
    <row r="230934" spans="16:16" x14ac:dyDescent="0.3">
      <c r="P230934" s="83"/>
    </row>
    <row r="230935" spans="16:16" x14ac:dyDescent="0.3">
      <c r="P230935" s="83"/>
    </row>
    <row r="230936" spans="16:16" x14ac:dyDescent="0.3">
      <c r="P230936" s="83"/>
    </row>
    <row r="230937" spans="16:16" x14ac:dyDescent="0.3">
      <c r="P230937" s="83"/>
    </row>
    <row r="230938" spans="16:16" x14ac:dyDescent="0.3">
      <c r="P230938" s="83"/>
    </row>
    <row r="230939" spans="16:16" x14ac:dyDescent="0.3">
      <c r="P230939" s="83"/>
    </row>
    <row r="230940" spans="16:16" x14ac:dyDescent="0.3">
      <c r="P230940" s="83"/>
    </row>
    <row r="230941" spans="16:16" x14ac:dyDescent="0.3">
      <c r="P230941" s="83"/>
    </row>
    <row r="230942" spans="16:16" x14ac:dyDescent="0.3">
      <c r="P230942" s="83"/>
    </row>
    <row r="230943" spans="16:16" x14ac:dyDescent="0.3">
      <c r="P230943" s="83"/>
    </row>
    <row r="230944" spans="16:16" x14ac:dyDescent="0.3">
      <c r="P230944" s="83"/>
    </row>
    <row r="230945" spans="16:16" x14ac:dyDescent="0.3">
      <c r="P230945" s="83"/>
    </row>
    <row r="230946" spans="16:16" x14ac:dyDescent="0.3">
      <c r="P230946" s="83"/>
    </row>
    <row r="230947" spans="16:16" x14ac:dyDescent="0.3">
      <c r="P230947" s="83"/>
    </row>
    <row r="230948" spans="16:16" x14ac:dyDescent="0.3">
      <c r="P230948" s="83"/>
    </row>
    <row r="230949" spans="16:16" x14ac:dyDescent="0.3">
      <c r="P230949" s="83"/>
    </row>
    <row r="230950" spans="16:16" x14ac:dyDescent="0.3">
      <c r="P230950" s="83"/>
    </row>
    <row r="230951" spans="16:16" x14ac:dyDescent="0.3">
      <c r="P230951" s="83"/>
    </row>
    <row r="230952" spans="16:16" x14ac:dyDescent="0.3">
      <c r="P230952" s="83"/>
    </row>
    <row r="230953" spans="16:16" x14ac:dyDescent="0.3">
      <c r="P230953" s="83"/>
    </row>
    <row r="230954" spans="16:16" x14ac:dyDescent="0.3">
      <c r="P230954" s="83"/>
    </row>
    <row r="230955" spans="16:16" x14ac:dyDescent="0.3">
      <c r="P230955" s="83"/>
    </row>
    <row r="230956" spans="16:16" x14ac:dyDescent="0.3">
      <c r="P230956" s="83"/>
    </row>
    <row r="230957" spans="16:16" x14ac:dyDescent="0.3">
      <c r="P230957" s="83"/>
    </row>
    <row r="230958" spans="16:16" x14ac:dyDescent="0.3">
      <c r="P230958" s="83"/>
    </row>
    <row r="230959" spans="16:16" x14ac:dyDescent="0.3">
      <c r="P230959" s="83"/>
    </row>
    <row r="230960" spans="16:16" x14ac:dyDescent="0.3">
      <c r="P230960" s="83"/>
    </row>
    <row r="230961" spans="16:16" x14ac:dyDescent="0.3">
      <c r="P230961" s="83"/>
    </row>
    <row r="230962" spans="16:16" x14ac:dyDescent="0.3">
      <c r="P230962" s="83"/>
    </row>
    <row r="230963" spans="16:16" x14ac:dyDescent="0.3">
      <c r="P230963" s="83"/>
    </row>
    <row r="230964" spans="16:16" x14ac:dyDescent="0.3">
      <c r="P230964" s="83"/>
    </row>
    <row r="230965" spans="16:16" x14ac:dyDescent="0.3">
      <c r="P230965" s="83"/>
    </row>
    <row r="230966" spans="16:16" x14ac:dyDescent="0.3">
      <c r="P230966" s="83"/>
    </row>
    <row r="230967" spans="16:16" x14ac:dyDescent="0.3">
      <c r="P230967" s="83"/>
    </row>
    <row r="230968" spans="16:16" x14ac:dyDescent="0.3">
      <c r="P230968" s="83"/>
    </row>
    <row r="230969" spans="16:16" x14ac:dyDescent="0.3">
      <c r="P230969" s="83"/>
    </row>
    <row r="230970" spans="16:16" x14ac:dyDescent="0.3">
      <c r="P230970" s="83"/>
    </row>
    <row r="230971" spans="16:16" x14ac:dyDescent="0.3">
      <c r="P230971" s="83"/>
    </row>
    <row r="230972" spans="16:16" x14ac:dyDescent="0.3">
      <c r="P230972" s="83"/>
    </row>
    <row r="230973" spans="16:16" x14ac:dyDescent="0.3">
      <c r="P230973" s="83"/>
    </row>
    <row r="230974" spans="16:16" x14ac:dyDescent="0.3">
      <c r="P230974" s="83"/>
    </row>
    <row r="230975" spans="16:16" x14ac:dyDescent="0.3">
      <c r="P230975" s="83"/>
    </row>
    <row r="230976" spans="16:16" x14ac:dyDescent="0.3">
      <c r="P230976" s="83"/>
    </row>
    <row r="230977" spans="16:16" x14ac:dyDescent="0.3">
      <c r="P230977" s="83"/>
    </row>
    <row r="230978" spans="16:16" x14ac:dyDescent="0.3">
      <c r="P230978" s="83"/>
    </row>
    <row r="230979" spans="16:16" x14ac:dyDescent="0.3">
      <c r="P230979" s="83"/>
    </row>
    <row r="230980" spans="16:16" x14ac:dyDescent="0.3">
      <c r="P230980" s="83"/>
    </row>
    <row r="230981" spans="16:16" x14ac:dyDescent="0.3">
      <c r="P230981" s="83"/>
    </row>
    <row r="230982" spans="16:16" x14ac:dyDescent="0.3">
      <c r="P230982" s="83"/>
    </row>
    <row r="230983" spans="16:16" x14ac:dyDescent="0.3">
      <c r="P230983" s="83"/>
    </row>
    <row r="230984" spans="16:16" x14ac:dyDescent="0.3">
      <c r="P230984" s="83"/>
    </row>
    <row r="230985" spans="16:16" x14ac:dyDescent="0.3">
      <c r="P230985" s="83"/>
    </row>
    <row r="230986" spans="16:16" x14ac:dyDescent="0.3">
      <c r="P230986" s="83"/>
    </row>
    <row r="230987" spans="16:16" x14ac:dyDescent="0.3">
      <c r="P230987" s="83"/>
    </row>
    <row r="230988" spans="16:16" x14ac:dyDescent="0.3">
      <c r="P230988" s="83"/>
    </row>
    <row r="230989" spans="16:16" x14ac:dyDescent="0.3">
      <c r="P230989" s="83"/>
    </row>
    <row r="230990" spans="16:16" x14ac:dyDescent="0.3">
      <c r="P230990" s="83"/>
    </row>
    <row r="230991" spans="16:16" x14ac:dyDescent="0.3">
      <c r="P230991" s="83"/>
    </row>
    <row r="230992" spans="16:16" x14ac:dyDescent="0.3">
      <c r="P230992" s="83"/>
    </row>
    <row r="230993" spans="16:16" x14ac:dyDescent="0.3">
      <c r="P230993" s="83"/>
    </row>
    <row r="230994" spans="16:16" x14ac:dyDescent="0.3">
      <c r="P230994" s="83"/>
    </row>
    <row r="230995" spans="16:16" x14ac:dyDescent="0.3">
      <c r="P230995" s="83"/>
    </row>
    <row r="230996" spans="16:16" x14ac:dyDescent="0.3">
      <c r="P230996" s="83"/>
    </row>
    <row r="230997" spans="16:16" x14ac:dyDescent="0.3">
      <c r="P230997" s="83"/>
    </row>
    <row r="230998" spans="16:16" x14ac:dyDescent="0.3">
      <c r="P230998" s="83"/>
    </row>
    <row r="230999" spans="16:16" x14ac:dyDescent="0.3">
      <c r="P230999" s="83"/>
    </row>
    <row r="231000" spans="16:16" x14ac:dyDescent="0.3">
      <c r="P231000" s="83"/>
    </row>
    <row r="231001" spans="16:16" x14ac:dyDescent="0.3">
      <c r="P231001" s="83"/>
    </row>
    <row r="231002" spans="16:16" x14ac:dyDescent="0.3">
      <c r="P231002" s="83"/>
    </row>
    <row r="231003" spans="16:16" x14ac:dyDescent="0.3">
      <c r="P231003" s="83"/>
    </row>
    <row r="231004" spans="16:16" x14ac:dyDescent="0.3">
      <c r="P231004" s="83"/>
    </row>
    <row r="231005" spans="16:16" x14ac:dyDescent="0.3">
      <c r="P231005" s="83"/>
    </row>
    <row r="231006" spans="16:16" x14ac:dyDescent="0.3">
      <c r="P231006" s="83"/>
    </row>
    <row r="231007" spans="16:16" x14ac:dyDescent="0.3">
      <c r="P231007" s="83"/>
    </row>
    <row r="231008" spans="16:16" x14ac:dyDescent="0.3">
      <c r="P231008" s="83"/>
    </row>
    <row r="231009" spans="16:16" x14ac:dyDescent="0.3">
      <c r="P231009" s="83"/>
    </row>
    <row r="231010" spans="16:16" x14ac:dyDescent="0.3">
      <c r="P231010" s="83"/>
    </row>
    <row r="231011" spans="16:16" x14ac:dyDescent="0.3">
      <c r="P231011" s="83"/>
    </row>
    <row r="231012" spans="16:16" x14ac:dyDescent="0.3">
      <c r="P231012" s="83"/>
    </row>
    <row r="231013" spans="16:16" x14ac:dyDescent="0.3">
      <c r="P231013" s="83"/>
    </row>
    <row r="231014" spans="16:16" x14ac:dyDescent="0.3">
      <c r="P231014" s="83"/>
    </row>
    <row r="231015" spans="16:16" x14ac:dyDescent="0.3">
      <c r="P231015" s="83"/>
    </row>
    <row r="231016" spans="16:16" x14ac:dyDescent="0.3">
      <c r="P231016" s="83"/>
    </row>
    <row r="231017" spans="16:16" x14ac:dyDescent="0.3">
      <c r="P231017" s="83"/>
    </row>
    <row r="231018" spans="16:16" x14ac:dyDescent="0.3">
      <c r="P231018" s="83"/>
    </row>
    <row r="231019" spans="16:16" x14ac:dyDescent="0.3">
      <c r="P231019" s="83"/>
    </row>
    <row r="231020" spans="16:16" x14ac:dyDescent="0.3">
      <c r="P231020" s="83"/>
    </row>
    <row r="231021" spans="16:16" x14ac:dyDescent="0.3">
      <c r="P231021" s="83"/>
    </row>
    <row r="231022" spans="16:16" x14ac:dyDescent="0.3">
      <c r="P231022" s="83"/>
    </row>
    <row r="231023" spans="16:16" x14ac:dyDescent="0.3">
      <c r="P231023" s="83"/>
    </row>
    <row r="231024" spans="16:16" x14ac:dyDescent="0.3">
      <c r="P231024" s="83"/>
    </row>
    <row r="231025" spans="16:16" x14ac:dyDescent="0.3">
      <c r="P231025" s="83"/>
    </row>
    <row r="231026" spans="16:16" x14ac:dyDescent="0.3">
      <c r="P231026" s="83"/>
    </row>
    <row r="231027" spans="16:16" x14ac:dyDescent="0.3">
      <c r="P231027" s="83"/>
    </row>
    <row r="231028" spans="16:16" x14ac:dyDescent="0.3">
      <c r="P231028" s="83"/>
    </row>
    <row r="231029" spans="16:16" x14ac:dyDescent="0.3">
      <c r="P231029" s="83"/>
    </row>
    <row r="231030" spans="16:16" x14ac:dyDescent="0.3">
      <c r="P231030" s="83"/>
    </row>
    <row r="231031" spans="16:16" x14ac:dyDescent="0.3">
      <c r="P231031" s="83"/>
    </row>
    <row r="231032" spans="16:16" x14ac:dyDescent="0.3">
      <c r="P231032" s="83"/>
    </row>
    <row r="231033" spans="16:16" x14ac:dyDescent="0.3">
      <c r="P231033" s="83"/>
    </row>
    <row r="231034" spans="16:16" x14ac:dyDescent="0.3">
      <c r="P231034" s="83"/>
    </row>
    <row r="231035" spans="16:16" x14ac:dyDescent="0.3">
      <c r="P231035" s="83"/>
    </row>
    <row r="231036" spans="16:16" x14ac:dyDescent="0.3">
      <c r="P231036" s="83"/>
    </row>
    <row r="231037" spans="16:16" x14ac:dyDescent="0.3">
      <c r="P231037" s="83"/>
    </row>
    <row r="231038" spans="16:16" x14ac:dyDescent="0.3">
      <c r="P231038" s="83"/>
    </row>
    <row r="231039" spans="16:16" x14ac:dyDescent="0.3">
      <c r="P231039" s="83"/>
    </row>
    <row r="231040" spans="16:16" x14ac:dyDescent="0.3">
      <c r="P231040" s="83"/>
    </row>
    <row r="231041" spans="16:16" x14ac:dyDescent="0.3">
      <c r="P231041" s="83"/>
    </row>
    <row r="231042" spans="16:16" x14ac:dyDescent="0.3">
      <c r="P231042" s="83"/>
    </row>
    <row r="231043" spans="16:16" x14ac:dyDescent="0.3">
      <c r="P231043" s="83"/>
    </row>
    <row r="231044" spans="16:16" x14ac:dyDescent="0.3">
      <c r="P231044" s="83"/>
    </row>
    <row r="231045" spans="16:16" x14ac:dyDescent="0.3">
      <c r="P231045" s="83"/>
    </row>
    <row r="231046" spans="16:16" x14ac:dyDescent="0.3">
      <c r="P231046" s="83"/>
    </row>
    <row r="231047" spans="16:16" x14ac:dyDescent="0.3">
      <c r="P231047" s="83"/>
    </row>
    <row r="231048" spans="16:16" x14ac:dyDescent="0.3">
      <c r="P231048" s="83"/>
    </row>
    <row r="231049" spans="16:16" x14ac:dyDescent="0.3">
      <c r="P231049" s="83"/>
    </row>
    <row r="231050" spans="16:16" x14ac:dyDescent="0.3">
      <c r="P231050" s="83"/>
    </row>
    <row r="231051" spans="16:16" x14ac:dyDescent="0.3">
      <c r="P231051" s="83"/>
    </row>
    <row r="231052" spans="16:16" x14ac:dyDescent="0.3">
      <c r="P231052" s="83"/>
    </row>
    <row r="231053" spans="16:16" x14ac:dyDescent="0.3">
      <c r="P231053" s="83"/>
    </row>
    <row r="231054" spans="16:16" x14ac:dyDescent="0.3">
      <c r="P231054" s="83"/>
    </row>
    <row r="231055" spans="16:16" x14ac:dyDescent="0.3">
      <c r="P231055" s="83"/>
    </row>
    <row r="231056" spans="16:16" x14ac:dyDescent="0.3">
      <c r="P231056" s="83"/>
    </row>
    <row r="231057" spans="16:16" x14ac:dyDescent="0.3">
      <c r="P231057" s="83"/>
    </row>
    <row r="231058" spans="16:16" x14ac:dyDescent="0.3">
      <c r="P231058" s="83"/>
    </row>
    <row r="231059" spans="16:16" x14ac:dyDescent="0.3">
      <c r="P231059" s="83"/>
    </row>
    <row r="231060" spans="16:16" x14ac:dyDescent="0.3">
      <c r="P231060" s="83"/>
    </row>
    <row r="231061" spans="16:16" x14ac:dyDescent="0.3">
      <c r="P231061" s="83"/>
    </row>
    <row r="231062" spans="16:16" x14ac:dyDescent="0.3">
      <c r="P231062" s="83"/>
    </row>
    <row r="231063" spans="16:16" x14ac:dyDescent="0.3">
      <c r="P231063" s="83"/>
    </row>
    <row r="231064" spans="16:16" x14ac:dyDescent="0.3">
      <c r="P231064" s="83"/>
    </row>
    <row r="231065" spans="16:16" x14ac:dyDescent="0.3">
      <c r="P231065" s="83"/>
    </row>
    <row r="231066" spans="16:16" x14ac:dyDescent="0.3">
      <c r="P231066" s="83"/>
    </row>
    <row r="231067" spans="16:16" x14ac:dyDescent="0.3">
      <c r="P231067" s="83"/>
    </row>
    <row r="231068" spans="16:16" x14ac:dyDescent="0.3">
      <c r="P231068" s="83"/>
    </row>
    <row r="231069" spans="16:16" x14ac:dyDescent="0.3">
      <c r="P231069" s="83"/>
    </row>
    <row r="231070" spans="16:16" x14ac:dyDescent="0.3">
      <c r="P231070" s="83"/>
    </row>
    <row r="231071" spans="16:16" x14ac:dyDescent="0.3">
      <c r="P231071" s="83"/>
    </row>
    <row r="231072" spans="16:16" x14ac:dyDescent="0.3">
      <c r="P231072" s="83"/>
    </row>
    <row r="231073" spans="16:16" x14ac:dyDescent="0.3">
      <c r="P231073" s="83"/>
    </row>
    <row r="231074" spans="16:16" x14ac:dyDescent="0.3">
      <c r="P231074" s="83"/>
    </row>
    <row r="231075" spans="16:16" x14ac:dyDescent="0.3">
      <c r="P231075" s="83"/>
    </row>
    <row r="231076" spans="16:16" x14ac:dyDescent="0.3">
      <c r="P231076" s="83"/>
    </row>
    <row r="231077" spans="16:16" x14ac:dyDescent="0.3">
      <c r="P231077" s="83"/>
    </row>
    <row r="231078" spans="16:16" x14ac:dyDescent="0.3">
      <c r="P231078" s="83"/>
    </row>
    <row r="231079" spans="16:16" x14ac:dyDescent="0.3">
      <c r="P231079" s="83"/>
    </row>
    <row r="231080" spans="16:16" x14ac:dyDescent="0.3">
      <c r="P231080" s="83"/>
    </row>
    <row r="231081" spans="16:16" x14ac:dyDescent="0.3">
      <c r="P231081" s="83"/>
    </row>
    <row r="231082" spans="16:16" x14ac:dyDescent="0.3">
      <c r="P231082" s="83"/>
    </row>
    <row r="231083" spans="16:16" x14ac:dyDescent="0.3">
      <c r="P231083" s="83"/>
    </row>
    <row r="231084" spans="16:16" x14ac:dyDescent="0.3">
      <c r="P231084" s="83"/>
    </row>
    <row r="231085" spans="16:16" x14ac:dyDescent="0.3">
      <c r="P231085" s="83"/>
    </row>
    <row r="231086" spans="16:16" x14ac:dyDescent="0.3">
      <c r="P231086" s="83"/>
    </row>
    <row r="231087" spans="16:16" x14ac:dyDescent="0.3">
      <c r="P231087" s="83"/>
    </row>
    <row r="231088" spans="16:16" x14ac:dyDescent="0.3">
      <c r="P231088" s="83"/>
    </row>
    <row r="231089" spans="16:16" x14ac:dyDescent="0.3">
      <c r="P231089" s="83"/>
    </row>
    <row r="231090" spans="16:16" x14ac:dyDescent="0.3">
      <c r="P231090" s="83"/>
    </row>
    <row r="231091" spans="16:16" x14ac:dyDescent="0.3">
      <c r="P231091" s="83"/>
    </row>
    <row r="231092" spans="16:16" x14ac:dyDescent="0.3">
      <c r="P231092" s="83"/>
    </row>
    <row r="231093" spans="16:16" x14ac:dyDescent="0.3">
      <c r="P231093" s="83"/>
    </row>
    <row r="231094" spans="16:16" x14ac:dyDescent="0.3">
      <c r="P231094" s="83"/>
    </row>
    <row r="231095" spans="16:16" x14ac:dyDescent="0.3">
      <c r="P231095" s="83"/>
    </row>
    <row r="231096" spans="16:16" x14ac:dyDescent="0.3">
      <c r="P231096" s="83"/>
    </row>
    <row r="231097" spans="16:16" x14ac:dyDescent="0.3">
      <c r="P231097" s="83"/>
    </row>
    <row r="231098" spans="16:16" x14ac:dyDescent="0.3">
      <c r="P231098" s="83"/>
    </row>
    <row r="231099" spans="16:16" x14ac:dyDescent="0.3">
      <c r="P231099" s="83"/>
    </row>
    <row r="231100" spans="16:16" x14ac:dyDescent="0.3">
      <c r="P231100" s="83"/>
    </row>
    <row r="231101" spans="16:16" x14ac:dyDescent="0.3">
      <c r="P231101" s="83"/>
    </row>
    <row r="231102" spans="16:16" x14ac:dyDescent="0.3">
      <c r="P231102" s="83"/>
    </row>
    <row r="231103" spans="16:16" x14ac:dyDescent="0.3">
      <c r="P231103" s="83"/>
    </row>
    <row r="231104" spans="16:16" x14ac:dyDescent="0.3">
      <c r="P231104" s="83"/>
    </row>
    <row r="231105" spans="16:16" x14ac:dyDescent="0.3">
      <c r="P231105" s="83"/>
    </row>
    <row r="231106" spans="16:16" x14ac:dyDescent="0.3">
      <c r="P231106" s="83"/>
    </row>
    <row r="231107" spans="16:16" x14ac:dyDescent="0.3">
      <c r="P231107" s="83"/>
    </row>
    <row r="231108" spans="16:16" x14ac:dyDescent="0.3">
      <c r="P231108" s="83"/>
    </row>
    <row r="231109" spans="16:16" x14ac:dyDescent="0.3">
      <c r="P231109" s="83"/>
    </row>
    <row r="231110" spans="16:16" x14ac:dyDescent="0.3">
      <c r="P231110" s="83"/>
    </row>
    <row r="231111" spans="16:16" x14ac:dyDescent="0.3">
      <c r="P231111" s="83"/>
    </row>
    <row r="231112" spans="16:16" x14ac:dyDescent="0.3">
      <c r="P231112" s="83"/>
    </row>
    <row r="231113" spans="16:16" x14ac:dyDescent="0.3">
      <c r="P231113" s="83"/>
    </row>
    <row r="231114" spans="16:16" x14ac:dyDescent="0.3">
      <c r="P231114" s="83"/>
    </row>
    <row r="231115" spans="16:16" x14ac:dyDescent="0.3">
      <c r="P231115" s="83"/>
    </row>
    <row r="231116" spans="16:16" x14ac:dyDescent="0.3">
      <c r="P231116" s="83"/>
    </row>
    <row r="231117" spans="16:16" x14ac:dyDescent="0.3">
      <c r="P231117" s="83"/>
    </row>
    <row r="231118" spans="16:16" x14ac:dyDescent="0.3">
      <c r="P231118" s="83"/>
    </row>
    <row r="231119" spans="16:16" x14ac:dyDescent="0.3">
      <c r="P231119" s="83"/>
    </row>
    <row r="231120" spans="16:16" x14ac:dyDescent="0.3">
      <c r="P231120" s="83"/>
    </row>
    <row r="231121" spans="16:16" x14ac:dyDescent="0.3">
      <c r="P231121" s="83"/>
    </row>
    <row r="231122" spans="16:16" x14ac:dyDescent="0.3">
      <c r="P231122" s="83"/>
    </row>
    <row r="231123" spans="16:16" x14ac:dyDescent="0.3">
      <c r="P231123" s="83"/>
    </row>
    <row r="231124" spans="16:16" x14ac:dyDescent="0.3">
      <c r="P231124" s="83"/>
    </row>
    <row r="231125" spans="16:16" x14ac:dyDescent="0.3">
      <c r="P231125" s="83"/>
    </row>
    <row r="231126" spans="16:16" x14ac:dyDescent="0.3">
      <c r="P231126" s="83"/>
    </row>
    <row r="231127" spans="16:16" x14ac:dyDescent="0.3">
      <c r="P231127" s="83"/>
    </row>
    <row r="231128" spans="16:16" x14ac:dyDescent="0.3">
      <c r="P231128" s="83"/>
    </row>
    <row r="231129" spans="16:16" x14ac:dyDescent="0.3">
      <c r="P231129" s="83"/>
    </row>
    <row r="231130" spans="16:16" x14ac:dyDescent="0.3">
      <c r="P231130" s="83"/>
    </row>
    <row r="231131" spans="16:16" x14ac:dyDescent="0.3">
      <c r="P231131" s="83"/>
    </row>
    <row r="231132" spans="16:16" x14ac:dyDescent="0.3">
      <c r="P231132" s="83"/>
    </row>
    <row r="231133" spans="16:16" x14ac:dyDescent="0.3">
      <c r="P231133" s="83"/>
    </row>
    <row r="231134" spans="16:16" x14ac:dyDescent="0.3">
      <c r="P231134" s="83"/>
    </row>
    <row r="231135" spans="16:16" x14ac:dyDescent="0.3">
      <c r="P231135" s="83"/>
    </row>
    <row r="231136" spans="16:16" x14ac:dyDescent="0.3">
      <c r="P231136" s="83"/>
    </row>
    <row r="231137" spans="16:16" x14ac:dyDescent="0.3">
      <c r="P231137" s="83"/>
    </row>
    <row r="231138" spans="16:16" x14ac:dyDescent="0.3">
      <c r="P231138" s="83"/>
    </row>
    <row r="231139" spans="16:16" x14ac:dyDescent="0.3">
      <c r="P231139" s="83"/>
    </row>
    <row r="231140" spans="16:16" x14ac:dyDescent="0.3">
      <c r="P231140" s="83"/>
    </row>
    <row r="231141" spans="16:16" x14ac:dyDescent="0.3">
      <c r="P231141" s="83"/>
    </row>
    <row r="231142" spans="16:16" x14ac:dyDescent="0.3">
      <c r="P231142" s="83"/>
    </row>
    <row r="231143" spans="16:16" x14ac:dyDescent="0.3">
      <c r="P231143" s="83"/>
    </row>
    <row r="231144" spans="16:16" x14ac:dyDescent="0.3">
      <c r="P231144" s="83"/>
    </row>
    <row r="231145" spans="16:16" x14ac:dyDescent="0.3">
      <c r="P231145" s="83"/>
    </row>
    <row r="231146" spans="16:16" x14ac:dyDescent="0.3">
      <c r="P231146" s="83"/>
    </row>
    <row r="231147" spans="16:16" x14ac:dyDescent="0.3">
      <c r="P231147" s="83"/>
    </row>
    <row r="231148" spans="16:16" x14ac:dyDescent="0.3">
      <c r="P231148" s="83"/>
    </row>
    <row r="231149" spans="16:16" x14ac:dyDescent="0.3">
      <c r="P231149" s="83"/>
    </row>
    <row r="231150" spans="16:16" x14ac:dyDescent="0.3">
      <c r="P231150" s="83"/>
    </row>
    <row r="231151" spans="16:16" x14ac:dyDescent="0.3">
      <c r="P231151" s="83"/>
    </row>
    <row r="231152" spans="16:16" x14ac:dyDescent="0.3">
      <c r="P231152" s="83"/>
    </row>
    <row r="231153" spans="16:16" x14ac:dyDescent="0.3">
      <c r="P231153" s="83"/>
    </row>
    <row r="231154" spans="16:16" x14ac:dyDescent="0.3">
      <c r="P231154" s="83"/>
    </row>
    <row r="231155" spans="16:16" x14ac:dyDescent="0.3">
      <c r="P231155" s="83"/>
    </row>
    <row r="231156" spans="16:16" x14ac:dyDescent="0.3">
      <c r="P231156" s="83"/>
    </row>
    <row r="231157" spans="16:16" x14ac:dyDescent="0.3">
      <c r="P231157" s="83"/>
    </row>
    <row r="231158" spans="16:16" x14ac:dyDescent="0.3">
      <c r="P231158" s="83"/>
    </row>
    <row r="231159" spans="16:16" x14ac:dyDescent="0.3">
      <c r="P231159" s="83"/>
    </row>
    <row r="231160" spans="16:16" x14ac:dyDescent="0.3">
      <c r="P231160" s="83"/>
    </row>
    <row r="231161" spans="16:16" x14ac:dyDescent="0.3">
      <c r="P231161" s="83"/>
    </row>
    <row r="231162" spans="16:16" x14ac:dyDescent="0.3">
      <c r="P231162" s="83"/>
    </row>
    <row r="231163" spans="16:16" x14ac:dyDescent="0.3">
      <c r="P231163" s="83"/>
    </row>
    <row r="231164" spans="16:16" x14ac:dyDescent="0.3">
      <c r="P231164" s="83"/>
    </row>
    <row r="231165" spans="16:16" x14ac:dyDescent="0.3">
      <c r="P231165" s="83"/>
    </row>
    <row r="231166" spans="16:16" x14ac:dyDescent="0.3">
      <c r="P231166" s="83"/>
    </row>
    <row r="231167" spans="16:16" x14ac:dyDescent="0.3">
      <c r="P231167" s="83"/>
    </row>
    <row r="231168" spans="16:16" x14ac:dyDescent="0.3">
      <c r="P231168" s="83"/>
    </row>
    <row r="231169" spans="16:16" x14ac:dyDescent="0.3">
      <c r="P231169" s="83"/>
    </row>
    <row r="231170" spans="16:16" x14ac:dyDescent="0.3">
      <c r="P231170" s="83"/>
    </row>
    <row r="231171" spans="16:16" x14ac:dyDescent="0.3">
      <c r="P231171" s="83"/>
    </row>
    <row r="231172" spans="16:16" x14ac:dyDescent="0.3">
      <c r="P231172" s="83"/>
    </row>
    <row r="231173" spans="16:16" x14ac:dyDescent="0.3">
      <c r="P231173" s="83"/>
    </row>
    <row r="231174" spans="16:16" x14ac:dyDescent="0.3">
      <c r="P231174" s="83"/>
    </row>
    <row r="231175" spans="16:16" x14ac:dyDescent="0.3">
      <c r="P231175" s="83"/>
    </row>
    <row r="231176" spans="16:16" x14ac:dyDescent="0.3">
      <c r="P231176" s="83"/>
    </row>
    <row r="231177" spans="16:16" x14ac:dyDescent="0.3">
      <c r="P231177" s="83"/>
    </row>
    <row r="231178" spans="16:16" x14ac:dyDescent="0.3">
      <c r="P231178" s="83"/>
    </row>
    <row r="231179" spans="16:16" x14ac:dyDescent="0.3">
      <c r="P231179" s="83"/>
    </row>
    <row r="231180" spans="16:16" x14ac:dyDescent="0.3">
      <c r="P231180" s="83"/>
    </row>
    <row r="231181" spans="16:16" x14ac:dyDescent="0.3">
      <c r="P231181" s="83"/>
    </row>
    <row r="231182" spans="16:16" x14ac:dyDescent="0.3">
      <c r="P231182" s="83"/>
    </row>
    <row r="231183" spans="16:16" x14ac:dyDescent="0.3">
      <c r="P231183" s="83"/>
    </row>
    <row r="231184" spans="16:16" x14ac:dyDescent="0.3">
      <c r="P231184" s="83"/>
    </row>
    <row r="231185" spans="16:16" x14ac:dyDescent="0.3">
      <c r="P231185" s="83"/>
    </row>
    <row r="231186" spans="16:16" x14ac:dyDescent="0.3">
      <c r="P231186" s="83"/>
    </row>
    <row r="231187" spans="16:16" x14ac:dyDescent="0.3">
      <c r="P231187" s="83"/>
    </row>
    <row r="231188" spans="16:16" x14ac:dyDescent="0.3">
      <c r="P231188" s="83"/>
    </row>
    <row r="231189" spans="16:16" x14ac:dyDescent="0.3">
      <c r="P231189" s="83"/>
    </row>
    <row r="231190" spans="16:16" x14ac:dyDescent="0.3">
      <c r="P231190" s="83"/>
    </row>
    <row r="231191" spans="16:16" x14ac:dyDescent="0.3">
      <c r="P231191" s="83"/>
    </row>
    <row r="231192" spans="16:16" x14ac:dyDescent="0.3">
      <c r="P231192" s="83"/>
    </row>
    <row r="231193" spans="16:16" x14ac:dyDescent="0.3">
      <c r="P231193" s="83"/>
    </row>
    <row r="231194" spans="16:16" x14ac:dyDescent="0.3">
      <c r="P231194" s="83"/>
    </row>
    <row r="231195" spans="16:16" x14ac:dyDescent="0.3">
      <c r="P231195" s="83"/>
    </row>
    <row r="231196" spans="16:16" x14ac:dyDescent="0.3">
      <c r="P231196" s="83"/>
    </row>
    <row r="231197" spans="16:16" x14ac:dyDescent="0.3">
      <c r="P231197" s="83"/>
    </row>
    <row r="231198" spans="16:16" x14ac:dyDescent="0.3">
      <c r="P231198" s="83"/>
    </row>
    <row r="231199" spans="16:16" x14ac:dyDescent="0.3">
      <c r="P231199" s="83"/>
    </row>
    <row r="231200" spans="16:16" x14ac:dyDescent="0.3">
      <c r="P231200" s="83"/>
    </row>
    <row r="231201" spans="16:16" x14ac:dyDescent="0.3">
      <c r="P231201" s="83"/>
    </row>
    <row r="231202" spans="16:16" x14ac:dyDescent="0.3">
      <c r="P231202" s="83"/>
    </row>
    <row r="231203" spans="16:16" x14ac:dyDescent="0.3">
      <c r="P231203" s="83"/>
    </row>
    <row r="231204" spans="16:16" x14ac:dyDescent="0.3">
      <c r="P231204" s="83"/>
    </row>
    <row r="231205" spans="16:16" x14ac:dyDescent="0.3">
      <c r="P231205" s="83"/>
    </row>
    <row r="231206" spans="16:16" x14ac:dyDescent="0.3">
      <c r="P231206" s="83"/>
    </row>
    <row r="231207" spans="16:16" x14ac:dyDescent="0.3">
      <c r="P231207" s="83"/>
    </row>
    <row r="231208" spans="16:16" x14ac:dyDescent="0.3">
      <c r="P231208" s="83"/>
    </row>
    <row r="231209" spans="16:16" x14ac:dyDescent="0.3">
      <c r="P231209" s="83"/>
    </row>
    <row r="231210" spans="16:16" x14ac:dyDescent="0.3">
      <c r="P231210" s="83"/>
    </row>
    <row r="231211" spans="16:16" x14ac:dyDescent="0.3">
      <c r="P231211" s="83"/>
    </row>
    <row r="231212" spans="16:16" x14ac:dyDescent="0.3">
      <c r="P231212" s="83"/>
    </row>
    <row r="231213" spans="16:16" x14ac:dyDescent="0.3">
      <c r="P231213" s="83"/>
    </row>
    <row r="231214" spans="16:16" x14ac:dyDescent="0.3">
      <c r="P231214" s="83"/>
    </row>
    <row r="231215" spans="16:16" x14ac:dyDescent="0.3">
      <c r="P231215" s="83"/>
    </row>
    <row r="231216" spans="16:16" x14ac:dyDescent="0.3">
      <c r="P231216" s="83"/>
    </row>
    <row r="231217" spans="16:16" x14ac:dyDescent="0.3">
      <c r="P231217" s="83"/>
    </row>
    <row r="231218" spans="16:16" x14ac:dyDescent="0.3">
      <c r="P231218" s="83"/>
    </row>
    <row r="231219" spans="16:16" x14ac:dyDescent="0.3">
      <c r="P231219" s="83"/>
    </row>
    <row r="231220" spans="16:16" x14ac:dyDescent="0.3">
      <c r="P231220" s="83"/>
    </row>
    <row r="231221" spans="16:16" x14ac:dyDescent="0.3">
      <c r="P231221" s="83"/>
    </row>
    <row r="231222" spans="16:16" x14ac:dyDescent="0.3">
      <c r="P231222" s="83"/>
    </row>
    <row r="231223" spans="16:16" x14ac:dyDescent="0.3">
      <c r="P231223" s="83"/>
    </row>
    <row r="231224" spans="16:16" x14ac:dyDescent="0.3">
      <c r="P231224" s="83"/>
    </row>
    <row r="231225" spans="16:16" x14ac:dyDescent="0.3">
      <c r="P231225" s="83"/>
    </row>
    <row r="231226" spans="16:16" x14ac:dyDescent="0.3">
      <c r="P231226" s="83"/>
    </row>
    <row r="231227" spans="16:16" x14ac:dyDescent="0.3">
      <c r="P231227" s="83"/>
    </row>
    <row r="231228" spans="16:16" x14ac:dyDescent="0.3">
      <c r="P231228" s="83"/>
    </row>
    <row r="231229" spans="16:16" x14ac:dyDescent="0.3">
      <c r="P231229" s="83"/>
    </row>
    <row r="231230" spans="16:16" x14ac:dyDescent="0.3">
      <c r="P231230" s="83"/>
    </row>
    <row r="231231" spans="16:16" x14ac:dyDescent="0.3">
      <c r="P231231" s="83"/>
    </row>
    <row r="231232" spans="16:16" x14ac:dyDescent="0.3">
      <c r="P231232" s="83"/>
    </row>
    <row r="231233" spans="16:16" x14ac:dyDescent="0.3">
      <c r="P231233" s="83"/>
    </row>
    <row r="231234" spans="16:16" x14ac:dyDescent="0.3">
      <c r="P231234" s="83"/>
    </row>
    <row r="231235" spans="16:16" x14ac:dyDescent="0.3">
      <c r="P231235" s="83"/>
    </row>
    <row r="231236" spans="16:16" x14ac:dyDescent="0.3">
      <c r="P231236" s="83"/>
    </row>
    <row r="231237" spans="16:16" x14ac:dyDescent="0.3">
      <c r="P231237" s="83"/>
    </row>
    <row r="231238" spans="16:16" x14ac:dyDescent="0.3">
      <c r="P231238" s="83"/>
    </row>
    <row r="231239" spans="16:16" x14ac:dyDescent="0.3">
      <c r="P231239" s="83"/>
    </row>
    <row r="231240" spans="16:16" x14ac:dyDescent="0.3">
      <c r="P231240" s="83"/>
    </row>
    <row r="231241" spans="16:16" x14ac:dyDescent="0.3">
      <c r="P231241" s="83"/>
    </row>
    <row r="231242" spans="16:16" x14ac:dyDescent="0.3">
      <c r="P231242" s="83"/>
    </row>
    <row r="231243" spans="16:16" x14ac:dyDescent="0.3">
      <c r="P231243" s="83"/>
    </row>
    <row r="231244" spans="16:16" x14ac:dyDescent="0.3">
      <c r="P231244" s="83"/>
    </row>
    <row r="231245" spans="16:16" x14ac:dyDescent="0.3">
      <c r="P231245" s="83"/>
    </row>
    <row r="231246" spans="16:16" x14ac:dyDescent="0.3">
      <c r="P231246" s="83"/>
    </row>
    <row r="231247" spans="16:16" x14ac:dyDescent="0.3">
      <c r="P231247" s="83"/>
    </row>
    <row r="231248" spans="16:16" x14ac:dyDescent="0.3">
      <c r="P231248" s="83"/>
    </row>
    <row r="231249" spans="16:16" x14ac:dyDescent="0.3">
      <c r="P231249" s="83"/>
    </row>
    <row r="231250" spans="16:16" x14ac:dyDescent="0.3">
      <c r="P231250" s="83"/>
    </row>
    <row r="231251" spans="16:16" x14ac:dyDescent="0.3">
      <c r="P231251" s="83"/>
    </row>
    <row r="231252" spans="16:16" x14ac:dyDescent="0.3">
      <c r="P231252" s="83"/>
    </row>
    <row r="231253" spans="16:16" x14ac:dyDescent="0.3">
      <c r="P231253" s="83"/>
    </row>
    <row r="231254" spans="16:16" x14ac:dyDescent="0.3">
      <c r="P231254" s="83"/>
    </row>
    <row r="231255" spans="16:16" x14ac:dyDescent="0.3">
      <c r="P231255" s="83"/>
    </row>
    <row r="231256" spans="16:16" x14ac:dyDescent="0.3">
      <c r="P231256" s="83"/>
    </row>
    <row r="231257" spans="16:16" x14ac:dyDescent="0.3">
      <c r="P231257" s="83"/>
    </row>
    <row r="231258" spans="16:16" x14ac:dyDescent="0.3">
      <c r="P231258" s="83"/>
    </row>
    <row r="231259" spans="16:16" x14ac:dyDescent="0.3">
      <c r="P231259" s="83"/>
    </row>
    <row r="231260" spans="16:16" x14ac:dyDescent="0.3">
      <c r="P231260" s="83"/>
    </row>
    <row r="231261" spans="16:16" x14ac:dyDescent="0.3">
      <c r="P231261" s="83"/>
    </row>
    <row r="231262" spans="16:16" x14ac:dyDescent="0.3">
      <c r="P231262" s="83"/>
    </row>
    <row r="231263" spans="16:16" x14ac:dyDescent="0.3">
      <c r="P231263" s="83"/>
    </row>
    <row r="231264" spans="16:16" x14ac:dyDescent="0.3">
      <c r="P231264" s="83"/>
    </row>
    <row r="231265" spans="16:16" x14ac:dyDescent="0.3">
      <c r="P231265" s="83"/>
    </row>
    <row r="231266" spans="16:16" x14ac:dyDescent="0.3">
      <c r="P231266" s="83"/>
    </row>
    <row r="231267" spans="16:16" x14ac:dyDescent="0.3">
      <c r="P231267" s="83"/>
    </row>
    <row r="231268" spans="16:16" x14ac:dyDescent="0.3">
      <c r="P231268" s="83"/>
    </row>
    <row r="231269" spans="16:16" x14ac:dyDescent="0.3">
      <c r="P231269" s="83"/>
    </row>
    <row r="231270" spans="16:16" x14ac:dyDescent="0.3">
      <c r="P231270" s="83"/>
    </row>
    <row r="231271" spans="16:16" x14ac:dyDescent="0.3">
      <c r="P231271" s="83"/>
    </row>
    <row r="231272" spans="16:16" x14ac:dyDescent="0.3">
      <c r="P231272" s="83"/>
    </row>
    <row r="231273" spans="16:16" x14ac:dyDescent="0.3">
      <c r="P231273" s="83"/>
    </row>
    <row r="231274" spans="16:16" x14ac:dyDescent="0.3">
      <c r="P231274" s="83"/>
    </row>
    <row r="231275" spans="16:16" x14ac:dyDescent="0.3">
      <c r="P231275" s="83"/>
    </row>
    <row r="231276" spans="16:16" x14ac:dyDescent="0.3">
      <c r="P231276" s="83"/>
    </row>
    <row r="231277" spans="16:16" x14ac:dyDescent="0.3">
      <c r="P231277" s="83"/>
    </row>
    <row r="231278" spans="16:16" x14ac:dyDescent="0.3">
      <c r="P231278" s="83"/>
    </row>
    <row r="231279" spans="16:16" x14ac:dyDescent="0.3">
      <c r="P231279" s="83"/>
    </row>
    <row r="231280" spans="16:16" x14ac:dyDescent="0.3">
      <c r="P231280" s="83"/>
    </row>
    <row r="231281" spans="16:16" x14ac:dyDescent="0.3">
      <c r="P231281" s="83"/>
    </row>
    <row r="231282" spans="16:16" x14ac:dyDescent="0.3">
      <c r="P231282" s="83"/>
    </row>
    <row r="231283" spans="16:16" x14ac:dyDescent="0.3">
      <c r="P231283" s="83"/>
    </row>
    <row r="231284" spans="16:16" x14ac:dyDescent="0.3">
      <c r="P231284" s="83"/>
    </row>
    <row r="231285" spans="16:16" x14ac:dyDescent="0.3">
      <c r="P231285" s="83"/>
    </row>
    <row r="231286" spans="16:16" x14ac:dyDescent="0.3">
      <c r="P231286" s="83"/>
    </row>
    <row r="231287" spans="16:16" x14ac:dyDescent="0.3">
      <c r="P231287" s="83"/>
    </row>
    <row r="231288" spans="16:16" x14ac:dyDescent="0.3">
      <c r="P231288" s="83"/>
    </row>
    <row r="231289" spans="16:16" x14ac:dyDescent="0.3">
      <c r="P231289" s="83"/>
    </row>
    <row r="231290" spans="16:16" x14ac:dyDescent="0.3">
      <c r="P231290" s="83"/>
    </row>
    <row r="231291" spans="16:16" x14ac:dyDescent="0.3">
      <c r="P231291" s="83"/>
    </row>
    <row r="231292" spans="16:16" x14ac:dyDescent="0.3">
      <c r="P231292" s="83"/>
    </row>
    <row r="231293" spans="16:16" x14ac:dyDescent="0.3">
      <c r="P231293" s="83"/>
    </row>
    <row r="231294" spans="16:16" x14ac:dyDescent="0.3">
      <c r="P231294" s="83"/>
    </row>
    <row r="231295" spans="16:16" x14ac:dyDescent="0.3">
      <c r="P231295" s="83"/>
    </row>
    <row r="231296" spans="16:16" x14ac:dyDescent="0.3">
      <c r="P231296" s="83"/>
    </row>
    <row r="231297" spans="16:16" x14ac:dyDescent="0.3">
      <c r="P231297" s="83"/>
    </row>
    <row r="231298" spans="16:16" x14ac:dyDescent="0.3">
      <c r="P231298" s="83"/>
    </row>
    <row r="231299" spans="16:16" x14ac:dyDescent="0.3">
      <c r="P231299" s="83"/>
    </row>
    <row r="231300" spans="16:16" x14ac:dyDescent="0.3">
      <c r="P231300" s="83"/>
    </row>
    <row r="231301" spans="16:16" x14ac:dyDescent="0.3">
      <c r="P231301" s="83"/>
    </row>
    <row r="231302" spans="16:16" x14ac:dyDescent="0.3">
      <c r="P231302" s="83"/>
    </row>
    <row r="231303" spans="16:16" x14ac:dyDescent="0.3">
      <c r="P231303" s="83"/>
    </row>
    <row r="231304" spans="16:16" x14ac:dyDescent="0.3">
      <c r="P231304" s="83"/>
    </row>
    <row r="231305" spans="16:16" x14ac:dyDescent="0.3">
      <c r="P231305" s="83"/>
    </row>
    <row r="231306" spans="16:16" x14ac:dyDescent="0.3">
      <c r="P231306" s="83"/>
    </row>
    <row r="231307" spans="16:16" x14ac:dyDescent="0.3">
      <c r="P231307" s="83"/>
    </row>
    <row r="231308" spans="16:16" x14ac:dyDescent="0.3">
      <c r="P231308" s="83"/>
    </row>
    <row r="231309" spans="16:16" x14ac:dyDescent="0.3">
      <c r="P231309" s="83"/>
    </row>
    <row r="231310" spans="16:16" x14ac:dyDescent="0.3">
      <c r="P231310" s="83"/>
    </row>
    <row r="231311" spans="16:16" x14ac:dyDescent="0.3">
      <c r="P231311" s="83"/>
    </row>
    <row r="231312" spans="16:16" x14ac:dyDescent="0.3">
      <c r="P231312" s="83"/>
    </row>
    <row r="231313" spans="16:16" x14ac:dyDescent="0.3">
      <c r="P231313" s="83"/>
    </row>
    <row r="231314" spans="16:16" x14ac:dyDescent="0.3">
      <c r="P231314" s="83"/>
    </row>
    <row r="231315" spans="16:16" x14ac:dyDescent="0.3">
      <c r="P231315" s="83"/>
    </row>
    <row r="231316" spans="16:16" x14ac:dyDescent="0.3">
      <c r="P231316" s="83"/>
    </row>
    <row r="231317" spans="16:16" x14ac:dyDescent="0.3">
      <c r="P231317" s="83"/>
    </row>
    <row r="231318" spans="16:16" x14ac:dyDescent="0.3">
      <c r="P231318" s="83"/>
    </row>
    <row r="231319" spans="16:16" x14ac:dyDescent="0.3">
      <c r="P231319" s="83"/>
    </row>
    <row r="231320" spans="16:16" x14ac:dyDescent="0.3">
      <c r="P231320" s="83"/>
    </row>
    <row r="231321" spans="16:16" x14ac:dyDescent="0.3">
      <c r="P231321" s="83"/>
    </row>
    <row r="231322" spans="16:16" x14ac:dyDescent="0.3">
      <c r="P231322" s="83"/>
    </row>
    <row r="231323" spans="16:16" x14ac:dyDescent="0.3">
      <c r="P231323" s="83"/>
    </row>
    <row r="231324" spans="16:16" x14ac:dyDescent="0.3">
      <c r="P231324" s="83"/>
    </row>
    <row r="231325" spans="16:16" x14ac:dyDescent="0.3">
      <c r="P231325" s="83"/>
    </row>
    <row r="231326" spans="16:16" x14ac:dyDescent="0.3">
      <c r="P231326" s="83"/>
    </row>
    <row r="231327" spans="16:16" x14ac:dyDescent="0.3">
      <c r="P231327" s="83"/>
    </row>
    <row r="231328" spans="16:16" x14ac:dyDescent="0.3">
      <c r="P231328" s="83"/>
    </row>
    <row r="231329" spans="16:16" x14ac:dyDescent="0.3">
      <c r="P231329" s="83"/>
    </row>
    <row r="231330" spans="16:16" x14ac:dyDescent="0.3">
      <c r="P231330" s="83"/>
    </row>
    <row r="231331" spans="16:16" x14ac:dyDescent="0.3">
      <c r="P231331" s="83"/>
    </row>
    <row r="231332" spans="16:16" x14ac:dyDescent="0.3">
      <c r="P231332" s="83"/>
    </row>
    <row r="231333" spans="16:16" x14ac:dyDescent="0.3">
      <c r="P231333" s="83"/>
    </row>
    <row r="231334" spans="16:16" x14ac:dyDescent="0.3">
      <c r="P231334" s="83"/>
    </row>
    <row r="231335" spans="16:16" x14ac:dyDescent="0.3">
      <c r="P231335" s="83"/>
    </row>
    <row r="231336" spans="16:16" x14ac:dyDescent="0.3">
      <c r="P231336" s="83"/>
    </row>
    <row r="231337" spans="16:16" x14ac:dyDescent="0.3">
      <c r="P231337" s="83"/>
    </row>
    <row r="231338" spans="16:16" x14ac:dyDescent="0.3">
      <c r="P231338" s="83"/>
    </row>
    <row r="231339" spans="16:16" x14ac:dyDescent="0.3">
      <c r="P231339" s="83"/>
    </row>
    <row r="231340" spans="16:16" x14ac:dyDescent="0.3">
      <c r="P231340" s="83"/>
    </row>
    <row r="231341" spans="16:16" x14ac:dyDescent="0.3">
      <c r="P231341" s="83"/>
    </row>
    <row r="231342" spans="16:16" x14ac:dyDescent="0.3">
      <c r="P231342" s="83"/>
    </row>
    <row r="231343" spans="16:16" x14ac:dyDescent="0.3">
      <c r="P231343" s="83"/>
    </row>
    <row r="231344" spans="16:16" x14ac:dyDescent="0.3">
      <c r="P231344" s="83"/>
    </row>
    <row r="231345" spans="16:16" x14ac:dyDescent="0.3">
      <c r="P231345" s="83"/>
    </row>
    <row r="231346" spans="16:16" x14ac:dyDescent="0.3">
      <c r="P231346" s="83"/>
    </row>
    <row r="231347" spans="16:16" x14ac:dyDescent="0.3">
      <c r="P231347" s="83"/>
    </row>
    <row r="231348" spans="16:16" x14ac:dyDescent="0.3">
      <c r="P231348" s="83"/>
    </row>
    <row r="231349" spans="16:16" x14ac:dyDescent="0.3">
      <c r="P231349" s="83"/>
    </row>
    <row r="231350" spans="16:16" x14ac:dyDescent="0.3">
      <c r="P231350" s="83"/>
    </row>
    <row r="231351" spans="16:16" x14ac:dyDescent="0.3">
      <c r="P231351" s="83"/>
    </row>
    <row r="231352" spans="16:16" x14ac:dyDescent="0.3">
      <c r="P231352" s="83"/>
    </row>
    <row r="231353" spans="16:16" x14ac:dyDescent="0.3">
      <c r="P231353" s="83"/>
    </row>
    <row r="231354" spans="16:16" x14ac:dyDescent="0.3">
      <c r="P231354" s="83"/>
    </row>
    <row r="231355" spans="16:16" x14ac:dyDescent="0.3">
      <c r="P231355" s="83"/>
    </row>
    <row r="231356" spans="16:16" x14ac:dyDescent="0.3">
      <c r="P231356" s="83"/>
    </row>
    <row r="231357" spans="16:16" x14ac:dyDescent="0.3">
      <c r="P231357" s="83"/>
    </row>
    <row r="231358" spans="16:16" x14ac:dyDescent="0.3">
      <c r="P231358" s="83"/>
    </row>
    <row r="231359" spans="16:16" x14ac:dyDescent="0.3">
      <c r="P231359" s="83"/>
    </row>
    <row r="231360" spans="16:16" x14ac:dyDescent="0.3">
      <c r="P231360" s="83"/>
    </row>
    <row r="231361" spans="16:16" x14ac:dyDescent="0.3">
      <c r="P231361" s="83"/>
    </row>
    <row r="231362" spans="16:16" x14ac:dyDescent="0.3">
      <c r="P231362" s="83"/>
    </row>
    <row r="231363" spans="16:16" x14ac:dyDescent="0.3">
      <c r="P231363" s="83"/>
    </row>
    <row r="231364" spans="16:16" x14ac:dyDescent="0.3">
      <c r="P231364" s="83"/>
    </row>
    <row r="231365" spans="16:16" x14ac:dyDescent="0.3">
      <c r="P231365" s="83"/>
    </row>
    <row r="231366" spans="16:16" x14ac:dyDescent="0.3">
      <c r="P231366" s="83"/>
    </row>
    <row r="231367" spans="16:16" x14ac:dyDescent="0.3">
      <c r="P231367" s="83"/>
    </row>
    <row r="231368" spans="16:16" x14ac:dyDescent="0.3">
      <c r="P231368" s="83"/>
    </row>
    <row r="231369" spans="16:16" x14ac:dyDescent="0.3">
      <c r="P231369" s="83"/>
    </row>
    <row r="231370" spans="16:16" x14ac:dyDescent="0.3">
      <c r="P231370" s="83"/>
    </row>
    <row r="231371" spans="16:16" x14ac:dyDescent="0.3">
      <c r="P231371" s="83"/>
    </row>
    <row r="231372" spans="16:16" x14ac:dyDescent="0.3">
      <c r="P231372" s="83"/>
    </row>
    <row r="231373" spans="16:16" x14ac:dyDescent="0.3">
      <c r="P231373" s="83"/>
    </row>
    <row r="231374" spans="16:16" x14ac:dyDescent="0.3">
      <c r="P231374" s="83"/>
    </row>
    <row r="231375" spans="16:16" x14ac:dyDescent="0.3">
      <c r="P231375" s="83"/>
    </row>
    <row r="231376" spans="16:16" x14ac:dyDescent="0.3">
      <c r="P231376" s="83"/>
    </row>
    <row r="231377" spans="16:16" x14ac:dyDescent="0.3">
      <c r="P231377" s="83"/>
    </row>
    <row r="231378" spans="16:16" x14ac:dyDescent="0.3">
      <c r="P231378" s="83"/>
    </row>
    <row r="231379" spans="16:16" x14ac:dyDescent="0.3">
      <c r="P231379" s="83"/>
    </row>
    <row r="231380" spans="16:16" x14ac:dyDescent="0.3">
      <c r="P231380" s="83"/>
    </row>
    <row r="231381" spans="16:16" x14ac:dyDescent="0.3">
      <c r="P231381" s="83"/>
    </row>
    <row r="231382" spans="16:16" x14ac:dyDescent="0.3">
      <c r="P231382" s="83"/>
    </row>
    <row r="231383" spans="16:16" x14ac:dyDescent="0.3">
      <c r="P231383" s="83"/>
    </row>
    <row r="231384" spans="16:16" x14ac:dyDescent="0.3">
      <c r="P231384" s="83"/>
    </row>
    <row r="231385" spans="16:16" x14ac:dyDescent="0.3">
      <c r="P231385" s="83"/>
    </row>
    <row r="231386" spans="16:16" x14ac:dyDescent="0.3">
      <c r="P231386" s="83"/>
    </row>
    <row r="231387" spans="16:16" x14ac:dyDescent="0.3">
      <c r="P231387" s="83"/>
    </row>
    <row r="231388" spans="16:16" x14ac:dyDescent="0.3">
      <c r="P231388" s="83"/>
    </row>
    <row r="231389" spans="16:16" x14ac:dyDescent="0.3">
      <c r="P231389" s="83"/>
    </row>
    <row r="231390" spans="16:16" x14ac:dyDescent="0.3">
      <c r="P231390" s="83"/>
    </row>
    <row r="231391" spans="16:16" x14ac:dyDescent="0.3">
      <c r="P231391" s="83"/>
    </row>
    <row r="231392" spans="16:16" x14ac:dyDescent="0.3">
      <c r="P231392" s="83"/>
    </row>
    <row r="231393" spans="16:16" x14ac:dyDescent="0.3">
      <c r="P231393" s="83"/>
    </row>
    <row r="231394" spans="16:16" x14ac:dyDescent="0.3">
      <c r="P231394" s="83"/>
    </row>
    <row r="231395" spans="16:16" x14ac:dyDescent="0.3">
      <c r="P231395" s="83"/>
    </row>
    <row r="231396" spans="16:16" x14ac:dyDescent="0.3">
      <c r="P231396" s="83"/>
    </row>
    <row r="231397" spans="16:16" x14ac:dyDescent="0.3">
      <c r="P231397" s="83"/>
    </row>
    <row r="231398" spans="16:16" x14ac:dyDescent="0.3">
      <c r="P231398" s="83"/>
    </row>
    <row r="231399" spans="16:16" x14ac:dyDescent="0.3">
      <c r="P231399" s="83"/>
    </row>
    <row r="231400" spans="16:16" x14ac:dyDescent="0.3">
      <c r="P231400" s="83"/>
    </row>
    <row r="231401" spans="16:16" x14ac:dyDescent="0.3">
      <c r="P231401" s="83"/>
    </row>
    <row r="231402" spans="16:16" x14ac:dyDescent="0.3">
      <c r="P231402" s="83"/>
    </row>
    <row r="231403" spans="16:16" x14ac:dyDescent="0.3">
      <c r="P231403" s="83"/>
    </row>
    <row r="231404" spans="16:16" x14ac:dyDescent="0.3">
      <c r="P231404" s="83"/>
    </row>
    <row r="231405" spans="16:16" x14ac:dyDescent="0.3">
      <c r="P231405" s="83"/>
    </row>
    <row r="231406" spans="16:16" x14ac:dyDescent="0.3">
      <c r="P231406" s="83"/>
    </row>
    <row r="231407" spans="16:16" x14ac:dyDescent="0.3">
      <c r="P231407" s="83"/>
    </row>
    <row r="231408" spans="16:16" x14ac:dyDescent="0.3">
      <c r="P231408" s="83"/>
    </row>
    <row r="231409" spans="16:16" x14ac:dyDescent="0.3">
      <c r="P231409" s="83"/>
    </row>
    <row r="231410" spans="16:16" x14ac:dyDescent="0.3">
      <c r="P231410" s="83"/>
    </row>
    <row r="231411" spans="16:16" x14ac:dyDescent="0.3">
      <c r="P231411" s="83"/>
    </row>
    <row r="231412" spans="16:16" x14ac:dyDescent="0.3">
      <c r="P231412" s="83"/>
    </row>
    <row r="231413" spans="16:16" x14ac:dyDescent="0.3">
      <c r="P231413" s="83"/>
    </row>
    <row r="231414" spans="16:16" x14ac:dyDescent="0.3">
      <c r="P231414" s="83"/>
    </row>
    <row r="231415" spans="16:16" x14ac:dyDescent="0.3">
      <c r="P231415" s="83"/>
    </row>
    <row r="231416" spans="16:16" x14ac:dyDescent="0.3">
      <c r="P231416" s="83"/>
    </row>
    <row r="231417" spans="16:16" x14ac:dyDescent="0.3">
      <c r="P231417" s="83"/>
    </row>
    <row r="231418" spans="16:16" x14ac:dyDescent="0.3">
      <c r="P231418" s="83"/>
    </row>
    <row r="231419" spans="16:16" x14ac:dyDescent="0.3">
      <c r="P231419" s="83"/>
    </row>
    <row r="231420" spans="16:16" x14ac:dyDescent="0.3">
      <c r="P231420" s="83"/>
    </row>
    <row r="231421" spans="16:16" x14ac:dyDescent="0.3">
      <c r="P231421" s="83"/>
    </row>
    <row r="231422" spans="16:16" x14ac:dyDescent="0.3">
      <c r="P231422" s="83"/>
    </row>
    <row r="231423" spans="16:16" x14ac:dyDescent="0.3">
      <c r="P231423" s="83"/>
    </row>
    <row r="231424" spans="16:16" x14ac:dyDescent="0.3">
      <c r="P231424" s="83"/>
    </row>
    <row r="231425" spans="16:16" x14ac:dyDescent="0.3">
      <c r="P231425" s="83"/>
    </row>
    <row r="231426" spans="16:16" x14ac:dyDescent="0.3">
      <c r="P231426" s="83"/>
    </row>
    <row r="231427" spans="16:16" x14ac:dyDescent="0.3">
      <c r="P231427" s="83"/>
    </row>
    <row r="231428" spans="16:16" x14ac:dyDescent="0.3">
      <c r="P231428" s="83"/>
    </row>
    <row r="231429" spans="16:16" x14ac:dyDescent="0.3">
      <c r="P231429" s="83"/>
    </row>
    <row r="231430" spans="16:16" x14ac:dyDescent="0.3">
      <c r="P231430" s="83"/>
    </row>
    <row r="231431" spans="16:16" x14ac:dyDescent="0.3">
      <c r="P231431" s="83"/>
    </row>
    <row r="231432" spans="16:16" x14ac:dyDescent="0.3">
      <c r="P231432" s="83"/>
    </row>
    <row r="231433" spans="16:16" x14ac:dyDescent="0.3">
      <c r="P231433" s="83"/>
    </row>
    <row r="231434" spans="16:16" x14ac:dyDescent="0.3">
      <c r="P231434" s="83"/>
    </row>
    <row r="231435" spans="16:16" x14ac:dyDescent="0.3">
      <c r="P231435" s="83"/>
    </row>
    <row r="231436" spans="16:16" x14ac:dyDescent="0.3">
      <c r="P231436" s="83"/>
    </row>
    <row r="231437" spans="16:16" x14ac:dyDescent="0.3">
      <c r="P231437" s="83"/>
    </row>
    <row r="231438" spans="16:16" x14ac:dyDescent="0.3">
      <c r="P231438" s="83"/>
    </row>
    <row r="231439" spans="16:16" x14ac:dyDescent="0.3">
      <c r="P231439" s="83"/>
    </row>
    <row r="231440" spans="16:16" x14ac:dyDescent="0.3">
      <c r="P231440" s="83"/>
    </row>
    <row r="231441" spans="16:16" x14ac:dyDescent="0.3">
      <c r="P231441" s="83"/>
    </row>
    <row r="231442" spans="16:16" x14ac:dyDescent="0.3">
      <c r="P231442" s="83"/>
    </row>
    <row r="231443" spans="16:16" x14ac:dyDescent="0.3">
      <c r="P231443" s="83"/>
    </row>
    <row r="231444" spans="16:16" x14ac:dyDescent="0.3">
      <c r="P231444" s="83"/>
    </row>
    <row r="231445" spans="16:16" x14ac:dyDescent="0.3">
      <c r="P231445" s="83"/>
    </row>
    <row r="231446" spans="16:16" x14ac:dyDescent="0.3">
      <c r="P231446" s="83"/>
    </row>
    <row r="231447" spans="16:16" x14ac:dyDescent="0.3">
      <c r="P231447" s="83"/>
    </row>
    <row r="231448" spans="16:16" x14ac:dyDescent="0.3">
      <c r="P231448" s="83"/>
    </row>
    <row r="231449" spans="16:16" x14ac:dyDescent="0.3">
      <c r="P231449" s="83"/>
    </row>
    <row r="231450" spans="16:16" x14ac:dyDescent="0.3">
      <c r="P231450" s="83"/>
    </row>
    <row r="231451" spans="16:16" x14ac:dyDescent="0.3">
      <c r="P231451" s="83"/>
    </row>
    <row r="231452" spans="16:16" x14ac:dyDescent="0.3">
      <c r="P231452" s="83"/>
    </row>
    <row r="231453" spans="16:16" x14ac:dyDescent="0.3">
      <c r="P231453" s="83"/>
    </row>
    <row r="231454" spans="16:16" x14ac:dyDescent="0.3">
      <c r="P231454" s="83"/>
    </row>
    <row r="231455" spans="16:16" x14ac:dyDescent="0.3">
      <c r="P231455" s="83"/>
    </row>
    <row r="231456" spans="16:16" x14ac:dyDescent="0.3">
      <c r="P231456" s="83"/>
    </row>
    <row r="231457" spans="16:16" x14ac:dyDescent="0.3">
      <c r="P231457" s="83"/>
    </row>
    <row r="231458" spans="16:16" x14ac:dyDescent="0.3">
      <c r="P231458" s="83"/>
    </row>
    <row r="231459" spans="16:16" x14ac:dyDescent="0.3">
      <c r="P231459" s="83"/>
    </row>
    <row r="231460" spans="16:16" x14ac:dyDescent="0.3">
      <c r="P231460" s="83"/>
    </row>
    <row r="231461" spans="16:16" x14ac:dyDescent="0.3">
      <c r="P231461" s="83"/>
    </row>
    <row r="231462" spans="16:16" x14ac:dyDescent="0.3">
      <c r="P231462" s="83"/>
    </row>
    <row r="231463" spans="16:16" x14ac:dyDescent="0.3">
      <c r="P231463" s="83"/>
    </row>
    <row r="231464" spans="16:16" x14ac:dyDescent="0.3">
      <c r="P231464" s="83"/>
    </row>
    <row r="231465" spans="16:16" x14ac:dyDescent="0.3">
      <c r="P231465" s="83"/>
    </row>
    <row r="231466" spans="16:16" x14ac:dyDescent="0.3">
      <c r="P231466" s="83"/>
    </row>
    <row r="231467" spans="16:16" x14ac:dyDescent="0.3">
      <c r="P231467" s="83"/>
    </row>
    <row r="231468" spans="16:16" x14ac:dyDescent="0.3">
      <c r="P231468" s="83"/>
    </row>
    <row r="231469" spans="16:16" x14ac:dyDescent="0.3">
      <c r="P231469" s="83"/>
    </row>
    <row r="231470" spans="16:16" x14ac:dyDescent="0.3">
      <c r="P231470" s="83"/>
    </row>
    <row r="231471" spans="16:16" x14ac:dyDescent="0.3">
      <c r="P231471" s="83"/>
    </row>
    <row r="231472" spans="16:16" x14ac:dyDescent="0.3">
      <c r="P231472" s="83"/>
    </row>
    <row r="231473" spans="16:16" x14ac:dyDescent="0.3">
      <c r="P231473" s="83"/>
    </row>
    <row r="231474" spans="16:16" x14ac:dyDescent="0.3">
      <c r="P231474" s="83"/>
    </row>
    <row r="231475" spans="16:16" x14ac:dyDescent="0.3">
      <c r="P231475" s="83"/>
    </row>
    <row r="231476" spans="16:16" x14ac:dyDescent="0.3">
      <c r="P231476" s="83"/>
    </row>
    <row r="231477" spans="16:16" x14ac:dyDescent="0.3">
      <c r="P231477" s="83"/>
    </row>
    <row r="231478" spans="16:16" x14ac:dyDescent="0.3">
      <c r="P231478" s="83"/>
    </row>
    <row r="231479" spans="16:16" x14ac:dyDescent="0.3">
      <c r="P231479" s="83"/>
    </row>
    <row r="231480" spans="16:16" x14ac:dyDescent="0.3">
      <c r="P231480" s="83"/>
    </row>
    <row r="231481" spans="16:16" x14ac:dyDescent="0.3">
      <c r="P231481" s="83"/>
    </row>
    <row r="231482" spans="16:16" x14ac:dyDescent="0.3">
      <c r="P231482" s="83"/>
    </row>
    <row r="231483" spans="16:16" x14ac:dyDescent="0.3">
      <c r="P231483" s="83"/>
    </row>
    <row r="231484" spans="16:16" x14ac:dyDescent="0.3">
      <c r="P231484" s="83"/>
    </row>
    <row r="231485" spans="16:16" x14ac:dyDescent="0.3">
      <c r="P231485" s="83"/>
    </row>
    <row r="231486" spans="16:16" x14ac:dyDescent="0.3">
      <c r="P231486" s="83"/>
    </row>
    <row r="231487" spans="16:16" x14ac:dyDescent="0.3">
      <c r="P231487" s="83"/>
    </row>
    <row r="231488" spans="16:16" x14ac:dyDescent="0.3">
      <c r="P231488" s="83"/>
    </row>
    <row r="231489" spans="16:16" x14ac:dyDescent="0.3">
      <c r="P231489" s="83"/>
    </row>
    <row r="231490" spans="16:16" x14ac:dyDescent="0.3">
      <c r="P231490" s="83"/>
    </row>
    <row r="231491" spans="16:16" x14ac:dyDescent="0.3">
      <c r="P231491" s="83"/>
    </row>
    <row r="231492" spans="16:16" x14ac:dyDescent="0.3">
      <c r="P231492" s="83"/>
    </row>
    <row r="231493" spans="16:16" x14ac:dyDescent="0.3">
      <c r="P231493" s="83"/>
    </row>
    <row r="231494" spans="16:16" x14ac:dyDescent="0.3">
      <c r="P231494" s="83"/>
    </row>
    <row r="231495" spans="16:16" x14ac:dyDescent="0.3">
      <c r="P231495" s="83"/>
    </row>
    <row r="231496" spans="16:16" x14ac:dyDescent="0.3">
      <c r="P231496" s="83"/>
    </row>
    <row r="231497" spans="16:16" x14ac:dyDescent="0.3">
      <c r="P231497" s="83"/>
    </row>
    <row r="231498" spans="16:16" x14ac:dyDescent="0.3">
      <c r="P231498" s="83"/>
    </row>
    <row r="231499" spans="16:16" x14ac:dyDescent="0.3">
      <c r="P231499" s="83"/>
    </row>
    <row r="231500" spans="16:16" x14ac:dyDescent="0.3">
      <c r="P231500" s="83"/>
    </row>
    <row r="231501" spans="16:16" x14ac:dyDescent="0.3">
      <c r="P231501" s="83"/>
    </row>
    <row r="231502" spans="16:16" x14ac:dyDescent="0.3">
      <c r="P231502" s="83"/>
    </row>
    <row r="231503" spans="16:16" x14ac:dyDescent="0.3">
      <c r="P231503" s="83"/>
    </row>
    <row r="231504" spans="16:16" x14ac:dyDescent="0.3">
      <c r="P231504" s="83"/>
    </row>
    <row r="231505" spans="16:16" x14ac:dyDescent="0.3">
      <c r="P231505" s="83"/>
    </row>
    <row r="231506" spans="16:16" x14ac:dyDescent="0.3">
      <c r="P231506" s="83"/>
    </row>
    <row r="231507" spans="16:16" x14ac:dyDescent="0.3">
      <c r="P231507" s="83"/>
    </row>
    <row r="231508" spans="16:16" x14ac:dyDescent="0.3">
      <c r="P231508" s="83"/>
    </row>
    <row r="231509" spans="16:16" x14ac:dyDescent="0.3">
      <c r="P231509" s="83"/>
    </row>
    <row r="231510" spans="16:16" x14ac:dyDescent="0.3">
      <c r="P231510" s="83"/>
    </row>
    <row r="231511" spans="16:16" x14ac:dyDescent="0.3">
      <c r="P231511" s="83"/>
    </row>
    <row r="231512" spans="16:16" x14ac:dyDescent="0.3">
      <c r="P231512" s="83"/>
    </row>
    <row r="231513" spans="16:16" x14ac:dyDescent="0.3">
      <c r="P231513" s="83"/>
    </row>
    <row r="231514" spans="16:16" x14ac:dyDescent="0.3">
      <c r="P231514" s="83"/>
    </row>
    <row r="231515" spans="16:16" x14ac:dyDescent="0.3">
      <c r="P231515" s="83"/>
    </row>
    <row r="231516" spans="16:16" x14ac:dyDescent="0.3">
      <c r="P231516" s="83"/>
    </row>
    <row r="231517" spans="16:16" x14ac:dyDescent="0.3">
      <c r="P231517" s="83"/>
    </row>
    <row r="231518" spans="16:16" x14ac:dyDescent="0.3">
      <c r="P231518" s="83"/>
    </row>
    <row r="231519" spans="16:16" x14ac:dyDescent="0.3">
      <c r="P231519" s="83"/>
    </row>
    <row r="231520" spans="16:16" x14ac:dyDescent="0.3">
      <c r="P231520" s="83"/>
    </row>
    <row r="231521" spans="16:16" x14ac:dyDescent="0.3">
      <c r="P231521" s="83"/>
    </row>
    <row r="231522" spans="16:16" x14ac:dyDescent="0.3">
      <c r="P231522" s="83"/>
    </row>
    <row r="231523" spans="16:16" x14ac:dyDescent="0.3">
      <c r="P231523" s="83"/>
    </row>
    <row r="231524" spans="16:16" x14ac:dyDescent="0.3">
      <c r="P231524" s="83"/>
    </row>
    <row r="231525" spans="16:16" x14ac:dyDescent="0.3">
      <c r="P231525" s="83"/>
    </row>
    <row r="231526" spans="16:16" x14ac:dyDescent="0.3">
      <c r="P231526" s="83"/>
    </row>
    <row r="231527" spans="16:16" x14ac:dyDescent="0.3">
      <c r="P231527" s="83"/>
    </row>
    <row r="231528" spans="16:16" x14ac:dyDescent="0.3">
      <c r="P231528" s="83"/>
    </row>
    <row r="231529" spans="16:16" x14ac:dyDescent="0.3">
      <c r="P231529" s="83"/>
    </row>
    <row r="231530" spans="16:16" x14ac:dyDescent="0.3">
      <c r="P231530" s="83"/>
    </row>
    <row r="231531" spans="16:16" x14ac:dyDescent="0.3">
      <c r="P231531" s="83"/>
    </row>
    <row r="231532" spans="16:16" x14ac:dyDescent="0.3">
      <c r="P231532" s="83"/>
    </row>
    <row r="231533" spans="16:16" x14ac:dyDescent="0.3">
      <c r="P231533" s="83"/>
    </row>
    <row r="231534" spans="16:16" x14ac:dyDescent="0.3">
      <c r="P231534" s="83"/>
    </row>
    <row r="231535" spans="16:16" x14ac:dyDescent="0.3">
      <c r="P231535" s="83"/>
    </row>
    <row r="231536" spans="16:16" x14ac:dyDescent="0.3">
      <c r="P231536" s="83"/>
    </row>
    <row r="231537" spans="16:16" x14ac:dyDescent="0.3">
      <c r="P231537" s="83"/>
    </row>
    <row r="231538" spans="16:16" x14ac:dyDescent="0.3">
      <c r="P231538" s="83"/>
    </row>
    <row r="231539" spans="16:16" x14ac:dyDescent="0.3">
      <c r="P231539" s="83"/>
    </row>
    <row r="231540" spans="16:16" x14ac:dyDescent="0.3">
      <c r="P231540" s="83"/>
    </row>
    <row r="231541" spans="16:16" x14ac:dyDescent="0.3">
      <c r="P231541" s="83"/>
    </row>
    <row r="231542" spans="16:16" x14ac:dyDescent="0.3">
      <c r="P231542" s="83"/>
    </row>
    <row r="231543" spans="16:16" x14ac:dyDescent="0.3">
      <c r="P231543" s="83"/>
    </row>
    <row r="231544" spans="16:16" x14ac:dyDescent="0.3">
      <c r="P231544" s="83"/>
    </row>
    <row r="231545" spans="16:16" x14ac:dyDescent="0.3">
      <c r="P231545" s="83"/>
    </row>
    <row r="231546" spans="16:16" x14ac:dyDescent="0.3">
      <c r="P231546" s="83"/>
    </row>
    <row r="231547" spans="16:16" x14ac:dyDescent="0.3">
      <c r="P231547" s="83"/>
    </row>
    <row r="231548" spans="16:16" x14ac:dyDescent="0.3">
      <c r="P231548" s="83"/>
    </row>
    <row r="231549" spans="16:16" x14ac:dyDescent="0.3">
      <c r="P231549" s="83"/>
    </row>
    <row r="231550" spans="16:16" x14ac:dyDescent="0.3">
      <c r="P231550" s="83"/>
    </row>
    <row r="231551" spans="16:16" x14ac:dyDescent="0.3">
      <c r="P231551" s="83"/>
    </row>
    <row r="231552" spans="16:16" x14ac:dyDescent="0.3">
      <c r="P231552" s="83"/>
    </row>
    <row r="231553" spans="16:16" x14ac:dyDescent="0.3">
      <c r="P231553" s="83"/>
    </row>
    <row r="231554" spans="16:16" x14ac:dyDescent="0.3">
      <c r="P231554" s="83"/>
    </row>
    <row r="231555" spans="16:16" x14ac:dyDescent="0.3">
      <c r="P231555" s="83"/>
    </row>
    <row r="231556" spans="16:16" x14ac:dyDescent="0.3">
      <c r="P231556" s="83"/>
    </row>
    <row r="231557" spans="16:16" x14ac:dyDescent="0.3">
      <c r="P231557" s="83"/>
    </row>
    <row r="231558" spans="16:16" x14ac:dyDescent="0.3">
      <c r="P231558" s="83"/>
    </row>
    <row r="231559" spans="16:16" x14ac:dyDescent="0.3">
      <c r="P231559" s="83"/>
    </row>
    <row r="231560" spans="16:16" x14ac:dyDescent="0.3">
      <c r="P231560" s="83"/>
    </row>
    <row r="231561" spans="16:16" x14ac:dyDescent="0.3">
      <c r="P231561" s="83"/>
    </row>
    <row r="231562" spans="16:16" x14ac:dyDescent="0.3">
      <c r="P231562" s="83"/>
    </row>
    <row r="231563" spans="16:16" x14ac:dyDescent="0.3">
      <c r="P231563" s="83"/>
    </row>
    <row r="231564" spans="16:16" x14ac:dyDescent="0.3">
      <c r="P231564" s="83"/>
    </row>
    <row r="231565" spans="16:16" x14ac:dyDescent="0.3">
      <c r="P231565" s="83"/>
    </row>
    <row r="231566" spans="16:16" x14ac:dyDescent="0.3">
      <c r="P231566" s="83"/>
    </row>
    <row r="231567" spans="16:16" x14ac:dyDescent="0.3">
      <c r="P231567" s="83"/>
    </row>
    <row r="231568" spans="16:16" x14ac:dyDescent="0.3">
      <c r="P231568" s="83"/>
    </row>
    <row r="231569" spans="16:16" x14ac:dyDescent="0.3">
      <c r="P231569" s="83"/>
    </row>
    <row r="231570" spans="16:16" x14ac:dyDescent="0.3">
      <c r="P231570" s="83"/>
    </row>
    <row r="231571" spans="16:16" x14ac:dyDescent="0.3">
      <c r="P231571" s="83"/>
    </row>
    <row r="231572" spans="16:16" x14ac:dyDescent="0.3">
      <c r="P231572" s="83"/>
    </row>
    <row r="231573" spans="16:16" x14ac:dyDescent="0.3">
      <c r="P231573" s="83"/>
    </row>
    <row r="231574" spans="16:16" x14ac:dyDescent="0.3">
      <c r="P231574" s="83"/>
    </row>
    <row r="231575" spans="16:16" x14ac:dyDescent="0.3">
      <c r="P231575" s="83"/>
    </row>
    <row r="231576" spans="16:16" x14ac:dyDescent="0.3">
      <c r="P231576" s="83"/>
    </row>
    <row r="231577" spans="16:16" x14ac:dyDescent="0.3">
      <c r="P231577" s="83"/>
    </row>
    <row r="231578" spans="16:16" x14ac:dyDescent="0.3">
      <c r="P231578" s="83"/>
    </row>
    <row r="231579" spans="16:16" x14ac:dyDescent="0.3">
      <c r="P231579" s="83"/>
    </row>
    <row r="231580" spans="16:16" x14ac:dyDescent="0.3">
      <c r="P231580" s="83"/>
    </row>
    <row r="231581" spans="16:16" x14ac:dyDescent="0.3">
      <c r="P231581" s="83"/>
    </row>
    <row r="231582" spans="16:16" x14ac:dyDescent="0.3">
      <c r="P231582" s="83"/>
    </row>
    <row r="231583" spans="16:16" x14ac:dyDescent="0.3">
      <c r="P231583" s="83"/>
    </row>
    <row r="231584" spans="16:16" x14ac:dyDescent="0.3">
      <c r="P231584" s="83"/>
    </row>
    <row r="231585" spans="16:16" x14ac:dyDescent="0.3">
      <c r="P231585" s="83"/>
    </row>
    <row r="231586" spans="16:16" x14ac:dyDescent="0.3">
      <c r="P231586" s="83"/>
    </row>
    <row r="231587" spans="16:16" x14ac:dyDescent="0.3">
      <c r="P231587" s="83"/>
    </row>
    <row r="231588" spans="16:16" x14ac:dyDescent="0.3">
      <c r="P231588" s="83"/>
    </row>
    <row r="231589" spans="16:16" x14ac:dyDescent="0.3">
      <c r="P231589" s="83"/>
    </row>
    <row r="231590" spans="16:16" x14ac:dyDescent="0.3">
      <c r="P231590" s="83"/>
    </row>
    <row r="231591" spans="16:16" x14ac:dyDescent="0.3">
      <c r="P231591" s="83"/>
    </row>
    <row r="231592" spans="16:16" x14ac:dyDescent="0.3">
      <c r="P231592" s="83"/>
    </row>
    <row r="231593" spans="16:16" x14ac:dyDescent="0.3">
      <c r="P231593" s="83"/>
    </row>
    <row r="231594" spans="16:16" x14ac:dyDescent="0.3">
      <c r="P231594" s="83"/>
    </row>
    <row r="231595" spans="16:16" x14ac:dyDescent="0.3">
      <c r="P231595" s="83"/>
    </row>
    <row r="231596" spans="16:16" x14ac:dyDescent="0.3">
      <c r="P231596" s="83"/>
    </row>
    <row r="231597" spans="16:16" x14ac:dyDescent="0.3">
      <c r="P231597" s="83"/>
    </row>
    <row r="231598" spans="16:16" x14ac:dyDescent="0.3">
      <c r="P231598" s="83"/>
    </row>
    <row r="231599" spans="16:16" x14ac:dyDescent="0.3">
      <c r="P231599" s="83"/>
    </row>
    <row r="231600" spans="16:16" x14ac:dyDescent="0.3">
      <c r="P231600" s="83"/>
    </row>
    <row r="231601" spans="16:16" x14ac:dyDescent="0.3">
      <c r="P231601" s="83"/>
    </row>
    <row r="231602" spans="16:16" x14ac:dyDescent="0.3">
      <c r="P231602" s="83"/>
    </row>
    <row r="231603" spans="16:16" x14ac:dyDescent="0.3">
      <c r="P231603" s="83"/>
    </row>
    <row r="231604" spans="16:16" x14ac:dyDescent="0.3">
      <c r="P231604" s="83"/>
    </row>
    <row r="231605" spans="16:16" x14ac:dyDescent="0.3">
      <c r="P231605" s="83"/>
    </row>
    <row r="231606" spans="16:16" x14ac:dyDescent="0.3">
      <c r="P231606" s="83"/>
    </row>
    <row r="231607" spans="16:16" x14ac:dyDescent="0.3">
      <c r="P231607" s="83"/>
    </row>
    <row r="231608" spans="16:16" x14ac:dyDescent="0.3">
      <c r="P231608" s="83"/>
    </row>
    <row r="231609" spans="16:16" x14ac:dyDescent="0.3">
      <c r="P231609" s="83"/>
    </row>
    <row r="231610" spans="16:16" x14ac:dyDescent="0.3">
      <c r="P231610" s="83"/>
    </row>
    <row r="231611" spans="16:16" x14ac:dyDescent="0.3">
      <c r="P231611" s="83"/>
    </row>
    <row r="231612" spans="16:16" x14ac:dyDescent="0.3">
      <c r="P231612" s="83"/>
    </row>
    <row r="231613" spans="16:16" x14ac:dyDescent="0.3">
      <c r="P231613" s="83"/>
    </row>
    <row r="231614" spans="16:16" x14ac:dyDescent="0.3">
      <c r="P231614" s="83"/>
    </row>
    <row r="231615" spans="16:16" x14ac:dyDescent="0.3">
      <c r="P231615" s="83"/>
    </row>
    <row r="231616" spans="16:16" x14ac:dyDescent="0.3">
      <c r="P231616" s="83"/>
    </row>
    <row r="231617" spans="16:16" x14ac:dyDescent="0.3">
      <c r="P231617" s="83"/>
    </row>
    <row r="231618" spans="16:16" x14ac:dyDescent="0.3">
      <c r="P231618" s="83"/>
    </row>
    <row r="231619" spans="16:16" x14ac:dyDescent="0.3">
      <c r="P231619" s="83"/>
    </row>
    <row r="231620" spans="16:16" x14ac:dyDescent="0.3">
      <c r="P231620" s="83"/>
    </row>
    <row r="231621" spans="16:16" x14ac:dyDescent="0.3">
      <c r="P231621" s="83"/>
    </row>
    <row r="231622" spans="16:16" x14ac:dyDescent="0.3">
      <c r="P231622" s="83"/>
    </row>
    <row r="231623" spans="16:16" x14ac:dyDescent="0.3">
      <c r="P231623" s="83"/>
    </row>
    <row r="231624" spans="16:16" x14ac:dyDescent="0.3">
      <c r="P231624" s="83"/>
    </row>
    <row r="231625" spans="16:16" x14ac:dyDescent="0.3">
      <c r="P231625" s="83"/>
    </row>
    <row r="231626" spans="16:16" x14ac:dyDescent="0.3">
      <c r="P231626" s="83"/>
    </row>
    <row r="231627" spans="16:16" x14ac:dyDescent="0.3">
      <c r="P231627" s="83"/>
    </row>
    <row r="231628" spans="16:16" x14ac:dyDescent="0.3">
      <c r="P231628" s="83"/>
    </row>
    <row r="231629" spans="16:16" x14ac:dyDescent="0.3">
      <c r="P231629" s="83"/>
    </row>
    <row r="231630" spans="16:16" x14ac:dyDescent="0.3">
      <c r="P231630" s="83"/>
    </row>
    <row r="231631" spans="16:16" x14ac:dyDescent="0.3">
      <c r="P231631" s="83"/>
    </row>
    <row r="231632" spans="16:16" x14ac:dyDescent="0.3">
      <c r="P231632" s="83"/>
    </row>
    <row r="231633" spans="16:16" x14ac:dyDescent="0.3">
      <c r="P231633" s="83"/>
    </row>
    <row r="231634" spans="16:16" x14ac:dyDescent="0.3">
      <c r="P231634" s="83"/>
    </row>
    <row r="231635" spans="16:16" x14ac:dyDescent="0.3">
      <c r="P231635" s="83"/>
    </row>
    <row r="231636" spans="16:16" x14ac:dyDescent="0.3">
      <c r="P231636" s="83"/>
    </row>
    <row r="231637" spans="16:16" x14ac:dyDescent="0.3">
      <c r="P231637" s="83"/>
    </row>
    <row r="231638" spans="16:16" x14ac:dyDescent="0.3">
      <c r="P231638" s="83"/>
    </row>
    <row r="231639" spans="16:16" x14ac:dyDescent="0.3">
      <c r="P231639" s="83"/>
    </row>
    <row r="231640" spans="16:16" x14ac:dyDescent="0.3">
      <c r="P231640" s="83"/>
    </row>
    <row r="231641" spans="16:16" x14ac:dyDescent="0.3">
      <c r="P231641" s="83"/>
    </row>
    <row r="231642" spans="16:16" x14ac:dyDescent="0.3">
      <c r="P231642" s="83"/>
    </row>
    <row r="231643" spans="16:16" x14ac:dyDescent="0.3">
      <c r="P231643" s="83"/>
    </row>
    <row r="231644" spans="16:16" x14ac:dyDescent="0.3">
      <c r="P231644" s="83"/>
    </row>
    <row r="231645" spans="16:16" x14ac:dyDescent="0.3">
      <c r="P231645" s="83"/>
    </row>
    <row r="231646" spans="16:16" x14ac:dyDescent="0.3">
      <c r="P231646" s="83"/>
    </row>
    <row r="231647" spans="16:16" x14ac:dyDescent="0.3">
      <c r="P231647" s="83"/>
    </row>
    <row r="231648" spans="16:16" x14ac:dyDescent="0.3">
      <c r="P231648" s="83"/>
    </row>
    <row r="231649" spans="16:16" x14ac:dyDescent="0.3">
      <c r="P231649" s="83"/>
    </row>
    <row r="231650" spans="16:16" x14ac:dyDescent="0.3">
      <c r="P231650" s="83"/>
    </row>
    <row r="231651" spans="16:16" x14ac:dyDescent="0.3">
      <c r="P231651" s="83"/>
    </row>
    <row r="231652" spans="16:16" x14ac:dyDescent="0.3">
      <c r="P231652" s="83"/>
    </row>
    <row r="231653" spans="16:16" x14ac:dyDescent="0.3">
      <c r="P231653" s="83"/>
    </row>
    <row r="231654" spans="16:16" x14ac:dyDescent="0.3">
      <c r="P231654" s="83"/>
    </row>
    <row r="231655" spans="16:16" x14ac:dyDescent="0.3">
      <c r="P231655" s="83"/>
    </row>
    <row r="231656" spans="16:16" x14ac:dyDescent="0.3">
      <c r="P231656" s="83"/>
    </row>
    <row r="231657" spans="16:16" x14ac:dyDescent="0.3">
      <c r="P231657" s="83"/>
    </row>
    <row r="231658" spans="16:16" x14ac:dyDescent="0.3">
      <c r="P231658" s="83"/>
    </row>
    <row r="231659" spans="16:16" x14ac:dyDescent="0.3">
      <c r="P231659" s="83"/>
    </row>
    <row r="231660" spans="16:16" x14ac:dyDescent="0.3">
      <c r="P231660" s="83"/>
    </row>
    <row r="231661" spans="16:16" x14ac:dyDescent="0.3">
      <c r="P231661" s="83"/>
    </row>
    <row r="231662" spans="16:16" x14ac:dyDescent="0.3">
      <c r="P231662" s="83"/>
    </row>
    <row r="231663" spans="16:16" x14ac:dyDescent="0.3">
      <c r="P231663" s="83"/>
    </row>
    <row r="231664" spans="16:16" x14ac:dyDescent="0.3">
      <c r="P231664" s="83"/>
    </row>
    <row r="231665" spans="16:16" x14ac:dyDescent="0.3">
      <c r="P231665" s="83"/>
    </row>
    <row r="231666" spans="16:16" x14ac:dyDescent="0.3">
      <c r="P231666" s="83"/>
    </row>
    <row r="231667" spans="16:16" x14ac:dyDescent="0.3">
      <c r="P231667" s="83"/>
    </row>
    <row r="231668" spans="16:16" x14ac:dyDescent="0.3">
      <c r="P231668" s="83"/>
    </row>
    <row r="231669" spans="16:16" x14ac:dyDescent="0.3">
      <c r="P231669" s="83"/>
    </row>
    <row r="231670" spans="16:16" x14ac:dyDescent="0.3">
      <c r="P231670" s="83"/>
    </row>
    <row r="231671" spans="16:16" x14ac:dyDescent="0.3">
      <c r="P231671" s="83"/>
    </row>
    <row r="231672" spans="16:16" x14ac:dyDescent="0.3">
      <c r="P231672" s="83"/>
    </row>
    <row r="231673" spans="16:16" x14ac:dyDescent="0.3">
      <c r="P231673" s="83"/>
    </row>
    <row r="231674" spans="16:16" x14ac:dyDescent="0.3">
      <c r="P231674" s="83"/>
    </row>
    <row r="231675" spans="16:16" x14ac:dyDescent="0.3">
      <c r="P231675" s="83"/>
    </row>
    <row r="231676" spans="16:16" x14ac:dyDescent="0.3">
      <c r="P231676" s="83"/>
    </row>
    <row r="231677" spans="16:16" x14ac:dyDescent="0.3">
      <c r="P231677" s="83"/>
    </row>
    <row r="231678" spans="16:16" x14ac:dyDescent="0.3">
      <c r="P231678" s="83"/>
    </row>
    <row r="231679" spans="16:16" x14ac:dyDescent="0.3">
      <c r="P231679" s="83"/>
    </row>
    <row r="231680" spans="16:16" x14ac:dyDescent="0.3">
      <c r="P231680" s="83"/>
    </row>
    <row r="231681" spans="16:16" x14ac:dyDescent="0.3">
      <c r="P231681" s="83"/>
    </row>
    <row r="231682" spans="16:16" x14ac:dyDescent="0.3">
      <c r="P231682" s="83"/>
    </row>
    <row r="231683" spans="16:16" x14ac:dyDescent="0.3">
      <c r="P231683" s="83"/>
    </row>
    <row r="231684" spans="16:16" x14ac:dyDescent="0.3">
      <c r="P231684" s="83"/>
    </row>
    <row r="231685" spans="16:16" x14ac:dyDescent="0.3">
      <c r="P231685" s="83"/>
    </row>
    <row r="231686" spans="16:16" x14ac:dyDescent="0.3">
      <c r="P231686" s="83"/>
    </row>
    <row r="231687" spans="16:16" x14ac:dyDescent="0.3">
      <c r="P231687" s="83"/>
    </row>
    <row r="231688" spans="16:16" x14ac:dyDescent="0.3">
      <c r="P231688" s="83"/>
    </row>
    <row r="231689" spans="16:16" x14ac:dyDescent="0.3">
      <c r="P231689" s="83"/>
    </row>
    <row r="231690" spans="16:16" x14ac:dyDescent="0.3">
      <c r="P231690" s="83"/>
    </row>
    <row r="231691" spans="16:16" x14ac:dyDescent="0.3">
      <c r="P231691" s="83"/>
    </row>
    <row r="231692" spans="16:16" x14ac:dyDescent="0.3">
      <c r="P231692" s="83"/>
    </row>
    <row r="231693" spans="16:16" x14ac:dyDescent="0.3">
      <c r="P231693" s="83"/>
    </row>
    <row r="231694" spans="16:16" x14ac:dyDescent="0.3">
      <c r="P231694" s="83"/>
    </row>
    <row r="231695" spans="16:16" x14ac:dyDescent="0.3">
      <c r="P231695" s="83"/>
    </row>
    <row r="231696" spans="16:16" x14ac:dyDescent="0.3">
      <c r="P231696" s="83"/>
    </row>
    <row r="231697" spans="16:16" x14ac:dyDescent="0.3">
      <c r="P231697" s="83"/>
    </row>
    <row r="231698" spans="16:16" x14ac:dyDescent="0.3">
      <c r="P231698" s="83"/>
    </row>
    <row r="231699" spans="16:16" x14ac:dyDescent="0.3">
      <c r="P231699" s="83"/>
    </row>
    <row r="231700" spans="16:16" x14ac:dyDescent="0.3">
      <c r="P231700" s="83"/>
    </row>
    <row r="231701" spans="16:16" x14ac:dyDescent="0.3">
      <c r="P231701" s="83"/>
    </row>
    <row r="231702" spans="16:16" x14ac:dyDescent="0.3">
      <c r="P231702" s="83"/>
    </row>
    <row r="231703" spans="16:16" x14ac:dyDescent="0.3">
      <c r="P231703" s="83"/>
    </row>
    <row r="231704" spans="16:16" x14ac:dyDescent="0.3">
      <c r="P231704" s="83"/>
    </row>
    <row r="231705" spans="16:16" x14ac:dyDescent="0.3">
      <c r="P231705" s="83"/>
    </row>
    <row r="231706" spans="16:16" x14ac:dyDescent="0.3">
      <c r="P231706" s="83"/>
    </row>
    <row r="231707" spans="16:16" x14ac:dyDescent="0.3">
      <c r="P231707" s="83"/>
    </row>
    <row r="231708" spans="16:16" x14ac:dyDescent="0.3">
      <c r="P231708" s="83"/>
    </row>
    <row r="231709" spans="16:16" x14ac:dyDescent="0.3">
      <c r="P231709" s="83"/>
    </row>
    <row r="231710" spans="16:16" x14ac:dyDescent="0.3">
      <c r="P231710" s="83"/>
    </row>
    <row r="231711" spans="16:16" x14ac:dyDescent="0.3">
      <c r="P231711" s="83"/>
    </row>
    <row r="231712" spans="16:16" x14ac:dyDescent="0.3">
      <c r="P231712" s="83"/>
    </row>
    <row r="231713" spans="16:16" x14ac:dyDescent="0.3">
      <c r="P231713" s="83"/>
    </row>
    <row r="231714" spans="16:16" x14ac:dyDescent="0.3">
      <c r="P231714" s="83"/>
    </row>
    <row r="231715" spans="16:16" x14ac:dyDescent="0.3">
      <c r="P231715" s="83"/>
    </row>
    <row r="231716" spans="16:16" x14ac:dyDescent="0.3">
      <c r="P231716" s="83"/>
    </row>
    <row r="231717" spans="16:16" x14ac:dyDescent="0.3">
      <c r="P231717" s="83"/>
    </row>
    <row r="231718" spans="16:16" x14ac:dyDescent="0.3">
      <c r="P231718" s="83"/>
    </row>
    <row r="231719" spans="16:16" x14ac:dyDescent="0.3">
      <c r="P231719" s="83"/>
    </row>
    <row r="231720" spans="16:16" x14ac:dyDescent="0.3">
      <c r="P231720" s="83"/>
    </row>
    <row r="231721" spans="16:16" x14ac:dyDescent="0.3">
      <c r="P231721" s="83"/>
    </row>
    <row r="231722" spans="16:16" x14ac:dyDescent="0.3">
      <c r="P231722" s="83"/>
    </row>
    <row r="231723" spans="16:16" x14ac:dyDescent="0.3">
      <c r="P231723" s="83"/>
    </row>
    <row r="231724" spans="16:16" x14ac:dyDescent="0.3">
      <c r="P231724" s="83"/>
    </row>
    <row r="231725" spans="16:16" x14ac:dyDescent="0.3">
      <c r="P231725" s="83"/>
    </row>
    <row r="231726" spans="16:16" x14ac:dyDescent="0.3">
      <c r="P231726" s="83"/>
    </row>
    <row r="231727" spans="16:16" x14ac:dyDescent="0.3">
      <c r="P231727" s="83"/>
    </row>
    <row r="231728" spans="16:16" x14ac:dyDescent="0.3">
      <c r="P231728" s="83"/>
    </row>
    <row r="231729" spans="16:16" x14ac:dyDescent="0.3">
      <c r="P231729" s="83"/>
    </row>
    <row r="231730" spans="16:16" x14ac:dyDescent="0.3">
      <c r="P231730" s="83"/>
    </row>
    <row r="231731" spans="16:16" x14ac:dyDescent="0.3">
      <c r="P231731" s="83"/>
    </row>
    <row r="231732" spans="16:16" x14ac:dyDescent="0.3">
      <c r="P231732" s="83"/>
    </row>
    <row r="231733" spans="16:16" x14ac:dyDescent="0.3">
      <c r="P231733" s="83"/>
    </row>
    <row r="231734" spans="16:16" x14ac:dyDescent="0.3">
      <c r="P231734" s="83"/>
    </row>
    <row r="231735" spans="16:16" x14ac:dyDescent="0.3">
      <c r="P231735" s="83"/>
    </row>
    <row r="231736" spans="16:16" x14ac:dyDescent="0.3">
      <c r="P231736" s="83"/>
    </row>
    <row r="231737" spans="16:16" x14ac:dyDescent="0.3">
      <c r="P231737" s="83"/>
    </row>
    <row r="231738" spans="16:16" x14ac:dyDescent="0.3">
      <c r="P231738" s="83"/>
    </row>
    <row r="231739" spans="16:16" x14ac:dyDescent="0.3">
      <c r="P231739" s="83"/>
    </row>
    <row r="231740" spans="16:16" x14ac:dyDescent="0.3">
      <c r="P231740" s="83"/>
    </row>
    <row r="231741" spans="16:16" x14ac:dyDescent="0.3">
      <c r="P231741" s="83"/>
    </row>
    <row r="231742" spans="16:16" x14ac:dyDescent="0.3">
      <c r="P231742" s="83"/>
    </row>
    <row r="231743" spans="16:16" x14ac:dyDescent="0.3">
      <c r="P231743" s="83"/>
    </row>
    <row r="231744" spans="16:16" x14ac:dyDescent="0.3">
      <c r="P231744" s="83"/>
    </row>
    <row r="231745" spans="16:16" x14ac:dyDescent="0.3">
      <c r="P231745" s="83"/>
    </row>
    <row r="231746" spans="16:16" x14ac:dyDescent="0.3">
      <c r="P231746" s="83"/>
    </row>
    <row r="231747" spans="16:16" x14ac:dyDescent="0.3">
      <c r="P231747" s="83"/>
    </row>
    <row r="231748" spans="16:16" x14ac:dyDescent="0.3">
      <c r="P231748" s="83"/>
    </row>
    <row r="231749" spans="16:16" x14ac:dyDescent="0.3">
      <c r="P231749" s="83"/>
    </row>
    <row r="231750" spans="16:16" x14ac:dyDescent="0.3">
      <c r="P231750" s="83"/>
    </row>
    <row r="231751" spans="16:16" x14ac:dyDescent="0.3">
      <c r="P231751" s="83"/>
    </row>
    <row r="231752" spans="16:16" x14ac:dyDescent="0.3">
      <c r="P231752" s="83"/>
    </row>
    <row r="231753" spans="16:16" x14ac:dyDescent="0.3">
      <c r="P231753" s="83"/>
    </row>
    <row r="231754" spans="16:16" x14ac:dyDescent="0.3">
      <c r="P231754" s="83"/>
    </row>
    <row r="231755" spans="16:16" x14ac:dyDescent="0.3">
      <c r="P231755" s="83"/>
    </row>
    <row r="231756" spans="16:16" x14ac:dyDescent="0.3">
      <c r="P231756" s="83"/>
    </row>
    <row r="231757" spans="16:16" x14ac:dyDescent="0.3">
      <c r="P231757" s="83"/>
    </row>
    <row r="231758" spans="16:16" x14ac:dyDescent="0.3">
      <c r="P231758" s="83"/>
    </row>
    <row r="231759" spans="16:16" x14ac:dyDescent="0.3">
      <c r="P231759" s="83"/>
    </row>
    <row r="231760" spans="16:16" x14ac:dyDescent="0.3">
      <c r="P231760" s="83"/>
    </row>
    <row r="231761" spans="16:16" x14ac:dyDescent="0.3">
      <c r="P231761" s="83"/>
    </row>
    <row r="231762" spans="16:16" x14ac:dyDescent="0.3">
      <c r="P231762" s="83"/>
    </row>
    <row r="231763" spans="16:16" x14ac:dyDescent="0.3">
      <c r="P231763" s="83"/>
    </row>
    <row r="231764" spans="16:16" x14ac:dyDescent="0.3">
      <c r="P231764" s="83"/>
    </row>
    <row r="231765" spans="16:16" x14ac:dyDescent="0.3">
      <c r="P231765" s="83"/>
    </row>
    <row r="231766" spans="16:16" x14ac:dyDescent="0.3">
      <c r="P231766" s="83"/>
    </row>
    <row r="231767" spans="16:16" x14ac:dyDescent="0.3">
      <c r="P231767" s="83"/>
    </row>
    <row r="231768" spans="16:16" x14ac:dyDescent="0.3">
      <c r="P231768" s="83"/>
    </row>
    <row r="231769" spans="16:16" x14ac:dyDescent="0.3">
      <c r="P231769" s="83"/>
    </row>
    <row r="231770" spans="16:16" x14ac:dyDescent="0.3">
      <c r="P231770" s="83"/>
    </row>
    <row r="231771" spans="16:16" x14ac:dyDescent="0.3">
      <c r="P231771" s="83"/>
    </row>
    <row r="231772" spans="16:16" x14ac:dyDescent="0.3">
      <c r="P231772" s="83"/>
    </row>
    <row r="231773" spans="16:16" x14ac:dyDescent="0.3">
      <c r="P231773" s="83"/>
    </row>
    <row r="231774" spans="16:16" x14ac:dyDescent="0.3">
      <c r="P231774" s="83"/>
    </row>
    <row r="231775" spans="16:16" x14ac:dyDescent="0.3">
      <c r="P231775" s="83"/>
    </row>
    <row r="231776" spans="16:16" x14ac:dyDescent="0.3">
      <c r="P231776" s="83"/>
    </row>
    <row r="231777" spans="16:16" x14ac:dyDescent="0.3">
      <c r="P231777" s="83"/>
    </row>
    <row r="231778" spans="16:16" x14ac:dyDescent="0.3">
      <c r="P231778" s="83"/>
    </row>
    <row r="231779" spans="16:16" x14ac:dyDescent="0.3">
      <c r="P231779" s="83"/>
    </row>
    <row r="231780" spans="16:16" x14ac:dyDescent="0.3">
      <c r="P231780" s="83"/>
    </row>
    <row r="231781" spans="16:16" x14ac:dyDescent="0.3">
      <c r="P231781" s="83"/>
    </row>
    <row r="231782" spans="16:16" x14ac:dyDescent="0.3">
      <c r="P231782" s="83"/>
    </row>
    <row r="231783" spans="16:16" x14ac:dyDescent="0.3">
      <c r="P231783" s="83"/>
    </row>
    <row r="231784" spans="16:16" x14ac:dyDescent="0.3">
      <c r="P231784" s="83"/>
    </row>
    <row r="231785" spans="16:16" x14ac:dyDescent="0.3">
      <c r="P231785" s="83"/>
    </row>
    <row r="231786" spans="16:16" x14ac:dyDescent="0.3">
      <c r="P231786" s="83"/>
    </row>
    <row r="231787" spans="16:16" x14ac:dyDescent="0.3">
      <c r="P231787" s="83"/>
    </row>
    <row r="231788" spans="16:16" x14ac:dyDescent="0.3">
      <c r="P231788" s="83"/>
    </row>
    <row r="231789" spans="16:16" x14ac:dyDescent="0.3">
      <c r="P231789" s="83"/>
    </row>
    <row r="231790" spans="16:16" x14ac:dyDescent="0.3">
      <c r="P231790" s="83"/>
    </row>
    <row r="231791" spans="16:16" x14ac:dyDescent="0.3">
      <c r="P231791" s="83"/>
    </row>
    <row r="231792" spans="16:16" x14ac:dyDescent="0.3">
      <c r="P231792" s="83"/>
    </row>
    <row r="231793" spans="16:16" x14ac:dyDescent="0.3">
      <c r="P231793" s="83"/>
    </row>
    <row r="231794" spans="16:16" x14ac:dyDescent="0.3">
      <c r="P231794" s="83"/>
    </row>
    <row r="231795" spans="16:16" x14ac:dyDescent="0.3">
      <c r="P231795" s="83"/>
    </row>
    <row r="231796" spans="16:16" x14ac:dyDescent="0.3">
      <c r="P231796" s="83"/>
    </row>
    <row r="231797" spans="16:16" x14ac:dyDescent="0.3">
      <c r="P231797" s="83"/>
    </row>
    <row r="231798" spans="16:16" x14ac:dyDescent="0.3">
      <c r="P231798" s="83"/>
    </row>
    <row r="231799" spans="16:16" x14ac:dyDescent="0.3">
      <c r="P231799" s="83"/>
    </row>
    <row r="231800" spans="16:16" x14ac:dyDescent="0.3">
      <c r="P231800" s="83"/>
    </row>
    <row r="231801" spans="16:16" x14ac:dyDescent="0.3">
      <c r="P231801" s="83"/>
    </row>
    <row r="231802" spans="16:16" x14ac:dyDescent="0.3">
      <c r="P231802" s="83"/>
    </row>
    <row r="231803" spans="16:16" x14ac:dyDescent="0.3">
      <c r="P231803" s="83"/>
    </row>
    <row r="231804" spans="16:16" x14ac:dyDescent="0.3">
      <c r="P231804" s="83"/>
    </row>
    <row r="231805" spans="16:16" x14ac:dyDescent="0.3">
      <c r="P231805" s="83"/>
    </row>
    <row r="231806" spans="16:16" x14ac:dyDescent="0.3">
      <c r="P231806" s="83"/>
    </row>
    <row r="231807" spans="16:16" x14ac:dyDescent="0.3">
      <c r="P231807" s="83"/>
    </row>
    <row r="231808" spans="16:16" x14ac:dyDescent="0.3">
      <c r="P231808" s="83"/>
    </row>
    <row r="231809" spans="16:16" x14ac:dyDescent="0.3">
      <c r="P231809" s="83"/>
    </row>
    <row r="231810" spans="16:16" x14ac:dyDescent="0.3">
      <c r="P231810" s="83"/>
    </row>
    <row r="231811" spans="16:16" x14ac:dyDescent="0.3">
      <c r="P231811" s="83"/>
    </row>
    <row r="231812" spans="16:16" x14ac:dyDescent="0.3">
      <c r="P231812" s="83"/>
    </row>
    <row r="231813" spans="16:16" x14ac:dyDescent="0.3">
      <c r="P231813" s="83"/>
    </row>
    <row r="231814" spans="16:16" x14ac:dyDescent="0.3">
      <c r="P231814" s="83"/>
    </row>
    <row r="231815" spans="16:16" x14ac:dyDescent="0.3">
      <c r="P231815" s="83"/>
    </row>
    <row r="231816" spans="16:16" x14ac:dyDescent="0.3">
      <c r="P231816" s="83"/>
    </row>
    <row r="231817" spans="16:16" x14ac:dyDescent="0.3">
      <c r="P231817" s="83"/>
    </row>
    <row r="231818" spans="16:16" x14ac:dyDescent="0.3">
      <c r="P231818" s="83"/>
    </row>
    <row r="231819" spans="16:16" x14ac:dyDescent="0.3">
      <c r="P231819" s="83"/>
    </row>
    <row r="231820" spans="16:16" x14ac:dyDescent="0.3">
      <c r="P231820" s="83"/>
    </row>
    <row r="231821" spans="16:16" x14ac:dyDescent="0.3">
      <c r="P231821" s="83"/>
    </row>
    <row r="231822" spans="16:16" x14ac:dyDescent="0.3">
      <c r="P231822" s="83"/>
    </row>
    <row r="231823" spans="16:16" x14ac:dyDescent="0.3">
      <c r="P231823" s="83"/>
    </row>
    <row r="231824" spans="16:16" x14ac:dyDescent="0.3">
      <c r="P231824" s="83"/>
    </row>
    <row r="231825" spans="16:16" x14ac:dyDescent="0.3">
      <c r="P231825" s="83"/>
    </row>
    <row r="231826" spans="16:16" x14ac:dyDescent="0.3">
      <c r="P231826" s="83"/>
    </row>
    <row r="231827" spans="16:16" x14ac:dyDescent="0.3">
      <c r="P231827" s="83"/>
    </row>
    <row r="231828" spans="16:16" x14ac:dyDescent="0.3">
      <c r="P231828" s="83"/>
    </row>
    <row r="231829" spans="16:16" x14ac:dyDescent="0.3">
      <c r="P231829" s="83"/>
    </row>
    <row r="231830" spans="16:16" x14ac:dyDescent="0.3">
      <c r="P231830" s="83"/>
    </row>
    <row r="231831" spans="16:16" x14ac:dyDescent="0.3">
      <c r="P231831" s="83"/>
    </row>
    <row r="231832" spans="16:16" x14ac:dyDescent="0.3">
      <c r="P231832" s="83"/>
    </row>
    <row r="231833" spans="16:16" x14ac:dyDescent="0.3">
      <c r="P231833" s="83"/>
    </row>
    <row r="231834" spans="16:16" x14ac:dyDescent="0.3">
      <c r="P231834" s="83"/>
    </row>
    <row r="231835" spans="16:16" x14ac:dyDescent="0.3">
      <c r="P231835" s="83"/>
    </row>
    <row r="231836" spans="16:16" x14ac:dyDescent="0.3">
      <c r="P231836" s="83"/>
    </row>
    <row r="231837" spans="16:16" x14ac:dyDescent="0.3">
      <c r="P231837" s="83"/>
    </row>
    <row r="231838" spans="16:16" x14ac:dyDescent="0.3">
      <c r="P231838" s="83"/>
    </row>
    <row r="231839" spans="16:16" x14ac:dyDescent="0.3">
      <c r="P231839" s="83"/>
    </row>
    <row r="231840" spans="16:16" x14ac:dyDescent="0.3">
      <c r="P231840" s="83"/>
    </row>
    <row r="231841" spans="16:16" x14ac:dyDescent="0.3">
      <c r="P231841" s="83"/>
    </row>
    <row r="231842" spans="16:16" x14ac:dyDescent="0.3">
      <c r="P231842" s="83"/>
    </row>
    <row r="231843" spans="16:16" x14ac:dyDescent="0.3">
      <c r="P231843" s="83"/>
    </row>
    <row r="231844" spans="16:16" x14ac:dyDescent="0.3">
      <c r="P231844" s="83"/>
    </row>
    <row r="231845" spans="16:16" x14ac:dyDescent="0.3">
      <c r="P231845" s="83"/>
    </row>
    <row r="231846" spans="16:16" x14ac:dyDescent="0.3">
      <c r="P231846" s="83"/>
    </row>
    <row r="231847" spans="16:16" x14ac:dyDescent="0.3">
      <c r="P231847" s="83"/>
    </row>
    <row r="231848" spans="16:16" x14ac:dyDescent="0.3">
      <c r="P231848" s="83"/>
    </row>
    <row r="231849" spans="16:16" x14ac:dyDescent="0.3">
      <c r="P231849" s="83"/>
    </row>
    <row r="231850" spans="16:16" x14ac:dyDescent="0.3">
      <c r="P231850" s="83"/>
    </row>
    <row r="231851" spans="16:16" x14ac:dyDescent="0.3">
      <c r="P231851" s="83"/>
    </row>
    <row r="231852" spans="16:16" x14ac:dyDescent="0.3">
      <c r="P231852" s="83"/>
    </row>
    <row r="231853" spans="16:16" x14ac:dyDescent="0.3">
      <c r="P231853" s="83"/>
    </row>
    <row r="231854" spans="16:16" x14ac:dyDescent="0.3">
      <c r="P231854" s="83"/>
    </row>
    <row r="231855" spans="16:16" x14ac:dyDescent="0.3">
      <c r="P231855" s="83"/>
    </row>
    <row r="231856" spans="16:16" x14ac:dyDescent="0.3">
      <c r="P231856" s="83"/>
    </row>
    <row r="231857" spans="16:16" x14ac:dyDescent="0.3">
      <c r="P231857" s="83"/>
    </row>
    <row r="231858" spans="16:16" x14ac:dyDescent="0.3">
      <c r="P231858" s="83"/>
    </row>
    <row r="231859" spans="16:16" x14ac:dyDescent="0.3">
      <c r="P231859" s="83"/>
    </row>
    <row r="231860" spans="16:16" x14ac:dyDescent="0.3">
      <c r="P231860" s="83"/>
    </row>
    <row r="231861" spans="16:16" x14ac:dyDescent="0.3">
      <c r="P231861" s="83"/>
    </row>
    <row r="231862" spans="16:16" x14ac:dyDescent="0.3">
      <c r="P231862" s="83"/>
    </row>
    <row r="231863" spans="16:16" x14ac:dyDescent="0.3">
      <c r="P231863" s="83"/>
    </row>
    <row r="231864" spans="16:16" x14ac:dyDescent="0.3">
      <c r="P231864" s="83"/>
    </row>
    <row r="231865" spans="16:16" x14ac:dyDescent="0.3">
      <c r="P231865" s="83"/>
    </row>
    <row r="231866" spans="16:16" x14ac:dyDescent="0.3">
      <c r="P231866" s="83"/>
    </row>
    <row r="231867" spans="16:16" x14ac:dyDescent="0.3">
      <c r="P231867" s="83"/>
    </row>
    <row r="231868" spans="16:16" x14ac:dyDescent="0.3">
      <c r="P231868" s="83"/>
    </row>
    <row r="231869" spans="16:16" x14ac:dyDescent="0.3">
      <c r="P231869" s="83"/>
    </row>
    <row r="231870" spans="16:16" x14ac:dyDescent="0.3">
      <c r="P231870" s="83"/>
    </row>
    <row r="231871" spans="16:16" x14ac:dyDescent="0.3">
      <c r="P231871" s="83"/>
    </row>
    <row r="231872" spans="16:16" x14ac:dyDescent="0.3">
      <c r="P231872" s="83"/>
    </row>
    <row r="231873" spans="16:16" x14ac:dyDescent="0.3">
      <c r="P231873" s="83"/>
    </row>
    <row r="231874" spans="16:16" x14ac:dyDescent="0.3">
      <c r="P231874" s="83"/>
    </row>
    <row r="231875" spans="16:16" x14ac:dyDescent="0.3">
      <c r="P231875" s="83"/>
    </row>
    <row r="231876" spans="16:16" x14ac:dyDescent="0.3">
      <c r="P231876" s="83"/>
    </row>
    <row r="231877" spans="16:16" x14ac:dyDescent="0.3">
      <c r="P231877" s="83"/>
    </row>
    <row r="231878" spans="16:16" x14ac:dyDescent="0.3">
      <c r="P231878" s="83"/>
    </row>
    <row r="231879" spans="16:16" x14ac:dyDescent="0.3">
      <c r="P231879" s="83"/>
    </row>
    <row r="231880" spans="16:16" x14ac:dyDescent="0.3">
      <c r="P231880" s="83"/>
    </row>
    <row r="231881" spans="16:16" x14ac:dyDescent="0.3">
      <c r="P231881" s="83"/>
    </row>
    <row r="231882" spans="16:16" x14ac:dyDescent="0.3">
      <c r="P231882" s="83"/>
    </row>
    <row r="231883" spans="16:16" x14ac:dyDescent="0.3">
      <c r="P231883" s="83"/>
    </row>
    <row r="231884" spans="16:16" x14ac:dyDescent="0.3">
      <c r="P231884" s="83"/>
    </row>
    <row r="231885" spans="16:16" x14ac:dyDescent="0.3">
      <c r="P231885" s="83"/>
    </row>
    <row r="231886" spans="16:16" x14ac:dyDescent="0.3">
      <c r="P231886" s="83"/>
    </row>
    <row r="231887" spans="16:16" x14ac:dyDescent="0.3">
      <c r="P231887" s="83"/>
    </row>
    <row r="231888" spans="16:16" x14ac:dyDescent="0.3">
      <c r="P231888" s="83"/>
    </row>
    <row r="231889" spans="16:16" x14ac:dyDescent="0.3">
      <c r="P231889" s="83"/>
    </row>
    <row r="231890" spans="16:16" x14ac:dyDescent="0.3">
      <c r="P231890" s="83"/>
    </row>
    <row r="231891" spans="16:16" x14ac:dyDescent="0.3">
      <c r="P231891" s="83"/>
    </row>
    <row r="231892" spans="16:16" x14ac:dyDescent="0.3">
      <c r="P231892" s="83"/>
    </row>
    <row r="231893" spans="16:16" x14ac:dyDescent="0.3">
      <c r="P231893" s="83"/>
    </row>
    <row r="231894" spans="16:16" x14ac:dyDescent="0.3">
      <c r="P231894" s="83"/>
    </row>
    <row r="231895" spans="16:16" x14ac:dyDescent="0.3">
      <c r="P231895" s="83"/>
    </row>
    <row r="231896" spans="16:16" x14ac:dyDescent="0.3">
      <c r="P231896" s="83"/>
    </row>
    <row r="231897" spans="16:16" x14ac:dyDescent="0.3">
      <c r="P231897" s="83"/>
    </row>
    <row r="231898" spans="16:16" x14ac:dyDescent="0.3">
      <c r="P231898" s="83"/>
    </row>
    <row r="231899" spans="16:16" x14ac:dyDescent="0.3">
      <c r="P231899" s="83"/>
    </row>
    <row r="231900" spans="16:16" x14ac:dyDescent="0.3">
      <c r="P231900" s="83"/>
    </row>
    <row r="231901" spans="16:16" x14ac:dyDescent="0.3">
      <c r="P231901" s="83"/>
    </row>
    <row r="231902" spans="16:16" x14ac:dyDescent="0.3">
      <c r="P231902" s="83"/>
    </row>
    <row r="231903" spans="16:16" x14ac:dyDescent="0.3">
      <c r="P231903" s="83"/>
    </row>
    <row r="231904" spans="16:16" x14ac:dyDescent="0.3">
      <c r="P231904" s="83"/>
    </row>
    <row r="231905" spans="16:16" x14ac:dyDescent="0.3">
      <c r="P231905" s="83"/>
    </row>
    <row r="231906" spans="16:16" x14ac:dyDescent="0.3">
      <c r="P231906" s="83"/>
    </row>
    <row r="231907" spans="16:16" x14ac:dyDescent="0.3">
      <c r="P231907" s="83"/>
    </row>
    <row r="231908" spans="16:16" x14ac:dyDescent="0.3">
      <c r="P231908" s="83"/>
    </row>
    <row r="231909" spans="16:16" x14ac:dyDescent="0.3">
      <c r="P231909" s="83"/>
    </row>
    <row r="231910" spans="16:16" x14ac:dyDescent="0.3">
      <c r="P231910" s="83"/>
    </row>
    <row r="231911" spans="16:16" x14ac:dyDescent="0.3">
      <c r="P231911" s="83"/>
    </row>
    <row r="231912" spans="16:16" x14ac:dyDescent="0.3">
      <c r="P231912" s="83"/>
    </row>
    <row r="231913" spans="16:16" x14ac:dyDescent="0.3">
      <c r="P231913" s="83"/>
    </row>
    <row r="231914" spans="16:16" x14ac:dyDescent="0.3">
      <c r="P231914" s="83"/>
    </row>
    <row r="231915" spans="16:16" x14ac:dyDescent="0.3">
      <c r="P231915" s="83"/>
    </row>
    <row r="231916" spans="16:16" x14ac:dyDescent="0.3">
      <c r="P231916" s="83"/>
    </row>
    <row r="231917" spans="16:16" x14ac:dyDescent="0.3">
      <c r="P231917" s="83"/>
    </row>
    <row r="231918" spans="16:16" x14ac:dyDescent="0.3">
      <c r="P231918" s="83"/>
    </row>
    <row r="231919" spans="16:16" x14ac:dyDescent="0.3">
      <c r="P231919" s="83"/>
    </row>
    <row r="231920" spans="16:16" x14ac:dyDescent="0.3">
      <c r="P231920" s="83"/>
    </row>
    <row r="231921" spans="16:16" x14ac:dyDescent="0.3">
      <c r="P231921" s="83"/>
    </row>
    <row r="231922" spans="16:16" x14ac:dyDescent="0.3">
      <c r="P231922" s="83"/>
    </row>
    <row r="231923" spans="16:16" x14ac:dyDescent="0.3">
      <c r="P231923" s="83"/>
    </row>
    <row r="231924" spans="16:16" x14ac:dyDescent="0.3">
      <c r="P231924" s="83"/>
    </row>
    <row r="231925" spans="16:16" x14ac:dyDescent="0.3">
      <c r="P231925" s="83"/>
    </row>
    <row r="231926" spans="16:16" x14ac:dyDescent="0.3">
      <c r="P231926" s="83"/>
    </row>
    <row r="231927" spans="16:16" x14ac:dyDescent="0.3">
      <c r="P231927" s="83"/>
    </row>
    <row r="231928" spans="16:16" x14ac:dyDescent="0.3">
      <c r="P231928" s="83"/>
    </row>
    <row r="231929" spans="16:16" x14ac:dyDescent="0.3">
      <c r="P231929" s="83"/>
    </row>
    <row r="231930" spans="16:16" x14ac:dyDescent="0.3">
      <c r="P231930" s="83"/>
    </row>
    <row r="231931" spans="16:16" x14ac:dyDescent="0.3">
      <c r="P231931" s="83"/>
    </row>
    <row r="231932" spans="16:16" x14ac:dyDescent="0.3">
      <c r="P231932" s="83"/>
    </row>
    <row r="231933" spans="16:16" x14ac:dyDescent="0.3">
      <c r="P231933" s="83"/>
    </row>
    <row r="231934" spans="16:16" x14ac:dyDescent="0.3">
      <c r="P231934" s="83"/>
    </row>
    <row r="231935" spans="16:16" x14ac:dyDescent="0.3">
      <c r="P231935" s="83"/>
    </row>
    <row r="231936" spans="16:16" x14ac:dyDescent="0.3">
      <c r="P231936" s="83"/>
    </row>
    <row r="231937" spans="16:16" x14ac:dyDescent="0.3">
      <c r="P231937" s="83"/>
    </row>
    <row r="231938" spans="16:16" x14ac:dyDescent="0.3">
      <c r="P231938" s="83"/>
    </row>
    <row r="231939" spans="16:16" x14ac:dyDescent="0.3">
      <c r="P231939" s="83"/>
    </row>
    <row r="231940" spans="16:16" x14ac:dyDescent="0.3">
      <c r="P231940" s="83"/>
    </row>
    <row r="231941" spans="16:16" x14ac:dyDescent="0.3">
      <c r="P231941" s="83"/>
    </row>
    <row r="231942" spans="16:16" x14ac:dyDescent="0.3">
      <c r="P231942" s="83"/>
    </row>
    <row r="231943" spans="16:16" x14ac:dyDescent="0.3">
      <c r="P231943" s="83"/>
    </row>
    <row r="231944" spans="16:16" x14ac:dyDescent="0.3">
      <c r="P231944" s="83"/>
    </row>
    <row r="231945" spans="16:16" x14ac:dyDescent="0.3">
      <c r="P231945" s="83"/>
    </row>
    <row r="231946" spans="16:16" x14ac:dyDescent="0.3">
      <c r="P231946" s="83"/>
    </row>
    <row r="231947" spans="16:16" x14ac:dyDescent="0.3">
      <c r="P231947" s="83"/>
    </row>
    <row r="231948" spans="16:16" x14ac:dyDescent="0.3">
      <c r="P231948" s="83"/>
    </row>
    <row r="231949" spans="16:16" x14ac:dyDescent="0.3">
      <c r="P231949" s="83"/>
    </row>
    <row r="231950" spans="16:16" x14ac:dyDescent="0.3">
      <c r="P231950" s="83"/>
    </row>
    <row r="231951" spans="16:16" x14ac:dyDescent="0.3">
      <c r="P231951" s="83"/>
    </row>
    <row r="231952" spans="16:16" x14ac:dyDescent="0.3">
      <c r="P231952" s="83"/>
    </row>
    <row r="231953" spans="16:16" x14ac:dyDescent="0.3">
      <c r="P231953" s="83"/>
    </row>
    <row r="231954" spans="16:16" x14ac:dyDescent="0.3">
      <c r="P231954" s="83"/>
    </row>
    <row r="231955" spans="16:16" x14ac:dyDescent="0.3">
      <c r="P231955" s="83"/>
    </row>
    <row r="231956" spans="16:16" x14ac:dyDescent="0.3">
      <c r="P231956" s="83"/>
    </row>
    <row r="231957" spans="16:16" x14ac:dyDescent="0.3">
      <c r="P231957" s="83"/>
    </row>
    <row r="231958" spans="16:16" x14ac:dyDescent="0.3">
      <c r="P231958" s="83"/>
    </row>
    <row r="231959" spans="16:16" x14ac:dyDescent="0.3">
      <c r="P231959" s="83"/>
    </row>
    <row r="231960" spans="16:16" x14ac:dyDescent="0.3">
      <c r="P231960" s="83"/>
    </row>
    <row r="231961" spans="16:16" x14ac:dyDescent="0.3">
      <c r="P231961" s="83"/>
    </row>
    <row r="231962" spans="16:16" x14ac:dyDescent="0.3">
      <c r="P231962" s="83"/>
    </row>
    <row r="231963" spans="16:16" x14ac:dyDescent="0.3">
      <c r="P231963" s="83"/>
    </row>
    <row r="231964" spans="16:16" x14ac:dyDescent="0.3">
      <c r="P231964" s="83"/>
    </row>
    <row r="231965" spans="16:16" x14ac:dyDescent="0.3">
      <c r="P231965" s="83"/>
    </row>
    <row r="231966" spans="16:16" x14ac:dyDescent="0.3">
      <c r="P231966" s="83"/>
    </row>
    <row r="231967" spans="16:16" x14ac:dyDescent="0.3">
      <c r="P231967" s="83"/>
    </row>
    <row r="231968" spans="16:16" x14ac:dyDescent="0.3">
      <c r="P231968" s="83"/>
    </row>
    <row r="231969" spans="16:16" x14ac:dyDescent="0.3">
      <c r="P231969" s="83"/>
    </row>
    <row r="231970" spans="16:16" x14ac:dyDescent="0.3">
      <c r="P231970" s="83"/>
    </row>
    <row r="231971" spans="16:16" x14ac:dyDescent="0.3">
      <c r="P231971" s="83"/>
    </row>
    <row r="231972" spans="16:16" x14ac:dyDescent="0.3">
      <c r="P231972" s="83"/>
    </row>
    <row r="231973" spans="16:16" x14ac:dyDescent="0.3">
      <c r="P231973" s="83"/>
    </row>
    <row r="231974" spans="16:16" x14ac:dyDescent="0.3">
      <c r="P231974" s="83"/>
    </row>
    <row r="231975" spans="16:16" x14ac:dyDescent="0.3">
      <c r="P231975" s="83"/>
    </row>
    <row r="231976" spans="16:16" x14ac:dyDescent="0.3">
      <c r="P231976" s="83"/>
    </row>
    <row r="231977" spans="16:16" x14ac:dyDescent="0.3">
      <c r="P231977" s="83"/>
    </row>
    <row r="231978" spans="16:16" x14ac:dyDescent="0.3">
      <c r="P231978" s="83"/>
    </row>
    <row r="231979" spans="16:16" x14ac:dyDescent="0.3">
      <c r="P231979" s="83"/>
    </row>
    <row r="231980" spans="16:16" x14ac:dyDescent="0.3">
      <c r="P231980" s="83"/>
    </row>
    <row r="231981" spans="16:16" x14ac:dyDescent="0.3">
      <c r="P231981" s="83"/>
    </row>
    <row r="231982" spans="16:16" x14ac:dyDescent="0.3">
      <c r="P231982" s="83"/>
    </row>
    <row r="231983" spans="16:16" x14ac:dyDescent="0.3">
      <c r="P231983" s="83"/>
    </row>
    <row r="231984" spans="16:16" x14ac:dyDescent="0.3">
      <c r="P231984" s="83"/>
    </row>
    <row r="231985" spans="16:16" x14ac:dyDescent="0.3">
      <c r="P231985" s="83"/>
    </row>
    <row r="231986" spans="16:16" x14ac:dyDescent="0.3">
      <c r="P231986" s="83"/>
    </row>
    <row r="231987" spans="16:16" x14ac:dyDescent="0.3">
      <c r="P231987" s="83"/>
    </row>
    <row r="231988" spans="16:16" x14ac:dyDescent="0.3">
      <c r="P231988" s="83"/>
    </row>
    <row r="231989" spans="16:16" x14ac:dyDescent="0.3">
      <c r="P231989" s="83"/>
    </row>
    <row r="231990" spans="16:16" x14ac:dyDescent="0.3">
      <c r="P231990" s="83"/>
    </row>
    <row r="231991" spans="16:16" x14ac:dyDescent="0.3">
      <c r="P231991" s="83"/>
    </row>
    <row r="231992" spans="16:16" x14ac:dyDescent="0.3">
      <c r="P231992" s="83"/>
    </row>
    <row r="231993" spans="16:16" x14ac:dyDescent="0.3">
      <c r="P231993" s="83"/>
    </row>
    <row r="231994" spans="16:16" x14ac:dyDescent="0.3">
      <c r="P231994" s="83"/>
    </row>
    <row r="231995" spans="16:16" x14ac:dyDescent="0.3">
      <c r="P231995" s="83"/>
    </row>
    <row r="231996" spans="16:16" x14ac:dyDescent="0.3">
      <c r="P231996" s="83"/>
    </row>
    <row r="231997" spans="16:16" x14ac:dyDescent="0.3">
      <c r="P231997" s="83"/>
    </row>
    <row r="231998" spans="16:16" x14ac:dyDescent="0.3">
      <c r="P231998" s="83"/>
    </row>
    <row r="231999" spans="16:16" x14ac:dyDescent="0.3">
      <c r="P231999" s="83"/>
    </row>
    <row r="232000" spans="16:16" x14ac:dyDescent="0.3">
      <c r="P232000" s="83"/>
    </row>
    <row r="232001" spans="16:16" x14ac:dyDescent="0.3">
      <c r="P232001" s="83"/>
    </row>
    <row r="232002" spans="16:16" x14ac:dyDescent="0.3">
      <c r="P232002" s="83"/>
    </row>
    <row r="232003" spans="16:16" x14ac:dyDescent="0.3">
      <c r="P232003" s="83"/>
    </row>
    <row r="232004" spans="16:16" x14ac:dyDescent="0.3">
      <c r="P232004" s="83"/>
    </row>
    <row r="232005" spans="16:16" x14ac:dyDescent="0.3">
      <c r="P232005" s="83"/>
    </row>
    <row r="232006" spans="16:16" x14ac:dyDescent="0.3">
      <c r="P232006" s="83"/>
    </row>
    <row r="232007" spans="16:16" x14ac:dyDescent="0.3">
      <c r="P232007" s="83"/>
    </row>
    <row r="232008" spans="16:16" x14ac:dyDescent="0.3">
      <c r="P232008" s="83"/>
    </row>
    <row r="232009" spans="16:16" x14ac:dyDescent="0.3">
      <c r="P232009" s="83"/>
    </row>
    <row r="232010" spans="16:16" x14ac:dyDescent="0.3">
      <c r="P232010" s="83"/>
    </row>
    <row r="232011" spans="16:16" x14ac:dyDescent="0.3">
      <c r="P232011" s="83"/>
    </row>
    <row r="232012" spans="16:16" x14ac:dyDescent="0.3">
      <c r="P232012" s="83"/>
    </row>
    <row r="232013" spans="16:16" x14ac:dyDescent="0.3">
      <c r="P232013" s="83"/>
    </row>
    <row r="232014" spans="16:16" x14ac:dyDescent="0.3">
      <c r="P232014" s="83"/>
    </row>
    <row r="232015" spans="16:16" x14ac:dyDescent="0.3">
      <c r="P232015" s="83"/>
    </row>
    <row r="232016" spans="16:16" x14ac:dyDescent="0.3">
      <c r="P232016" s="83"/>
    </row>
    <row r="232017" spans="16:16" x14ac:dyDescent="0.3">
      <c r="P232017" s="83"/>
    </row>
    <row r="232018" spans="16:16" x14ac:dyDescent="0.3">
      <c r="P232018" s="83"/>
    </row>
    <row r="232019" spans="16:16" x14ac:dyDescent="0.3">
      <c r="P232019" s="83"/>
    </row>
    <row r="232020" spans="16:16" x14ac:dyDescent="0.3">
      <c r="P232020" s="83"/>
    </row>
    <row r="232021" spans="16:16" x14ac:dyDescent="0.3">
      <c r="P232021" s="83"/>
    </row>
    <row r="232022" spans="16:16" x14ac:dyDescent="0.3">
      <c r="P232022" s="83"/>
    </row>
    <row r="232023" spans="16:16" x14ac:dyDescent="0.3">
      <c r="P232023" s="83"/>
    </row>
    <row r="232024" spans="16:16" x14ac:dyDescent="0.3">
      <c r="P232024" s="83"/>
    </row>
    <row r="232025" spans="16:16" x14ac:dyDescent="0.3">
      <c r="P232025" s="83"/>
    </row>
    <row r="232026" spans="16:16" x14ac:dyDescent="0.3">
      <c r="P232026" s="83"/>
    </row>
    <row r="232027" spans="16:16" x14ac:dyDescent="0.3">
      <c r="P232027" s="83"/>
    </row>
    <row r="232028" spans="16:16" x14ac:dyDescent="0.3">
      <c r="P232028" s="83"/>
    </row>
    <row r="232029" spans="16:16" x14ac:dyDescent="0.3">
      <c r="P232029" s="83"/>
    </row>
    <row r="232030" spans="16:16" x14ac:dyDescent="0.3">
      <c r="P232030" s="83"/>
    </row>
    <row r="232031" spans="16:16" x14ac:dyDescent="0.3">
      <c r="P232031" s="83"/>
    </row>
    <row r="232032" spans="16:16" x14ac:dyDescent="0.3">
      <c r="P232032" s="83"/>
    </row>
    <row r="232033" spans="16:16" x14ac:dyDescent="0.3">
      <c r="P232033" s="83"/>
    </row>
    <row r="232034" spans="16:16" x14ac:dyDescent="0.3">
      <c r="P232034" s="83"/>
    </row>
    <row r="232035" spans="16:16" x14ac:dyDescent="0.3">
      <c r="P232035" s="83"/>
    </row>
    <row r="232036" spans="16:16" x14ac:dyDescent="0.3">
      <c r="P232036" s="83"/>
    </row>
    <row r="232037" spans="16:16" x14ac:dyDescent="0.3">
      <c r="P232037" s="83"/>
    </row>
    <row r="232038" spans="16:16" x14ac:dyDescent="0.3">
      <c r="P232038" s="83"/>
    </row>
    <row r="232039" spans="16:16" x14ac:dyDescent="0.3">
      <c r="P232039" s="83"/>
    </row>
    <row r="232040" spans="16:16" x14ac:dyDescent="0.3">
      <c r="P232040" s="83"/>
    </row>
    <row r="232041" spans="16:16" x14ac:dyDescent="0.3">
      <c r="P232041" s="83"/>
    </row>
    <row r="232042" spans="16:16" x14ac:dyDescent="0.3">
      <c r="P232042" s="83"/>
    </row>
    <row r="232043" spans="16:16" x14ac:dyDescent="0.3">
      <c r="P232043" s="83"/>
    </row>
    <row r="232044" spans="16:16" x14ac:dyDescent="0.3">
      <c r="P232044" s="83"/>
    </row>
    <row r="232045" spans="16:16" x14ac:dyDescent="0.3">
      <c r="P232045" s="83"/>
    </row>
    <row r="232046" spans="16:16" x14ac:dyDescent="0.3">
      <c r="P232046" s="83"/>
    </row>
    <row r="232047" spans="16:16" x14ac:dyDescent="0.3">
      <c r="P232047" s="83"/>
    </row>
    <row r="232048" spans="16:16" x14ac:dyDescent="0.3">
      <c r="P232048" s="83"/>
    </row>
    <row r="232049" spans="16:16" x14ac:dyDescent="0.3">
      <c r="P232049" s="83"/>
    </row>
    <row r="232050" spans="16:16" x14ac:dyDescent="0.3">
      <c r="P232050" s="83"/>
    </row>
    <row r="232051" spans="16:16" x14ac:dyDescent="0.3">
      <c r="P232051" s="83"/>
    </row>
    <row r="232052" spans="16:16" x14ac:dyDescent="0.3">
      <c r="P232052" s="83"/>
    </row>
    <row r="232053" spans="16:16" x14ac:dyDescent="0.3">
      <c r="P232053" s="83"/>
    </row>
    <row r="232054" spans="16:16" x14ac:dyDescent="0.3">
      <c r="P232054" s="83"/>
    </row>
    <row r="232055" spans="16:16" x14ac:dyDescent="0.3">
      <c r="P232055" s="83"/>
    </row>
    <row r="232056" spans="16:16" x14ac:dyDescent="0.3">
      <c r="P232056" s="83"/>
    </row>
    <row r="232057" spans="16:16" x14ac:dyDescent="0.3">
      <c r="P232057" s="83"/>
    </row>
    <row r="232058" spans="16:16" x14ac:dyDescent="0.3">
      <c r="P232058" s="83"/>
    </row>
    <row r="232059" spans="16:16" x14ac:dyDescent="0.3">
      <c r="P232059" s="83"/>
    </row>
    <row r="232060" spans="16:16" x14ac:dyDescent="0.3">
      <c r="P232060" s="83"/>
    </row>
    <row r="232061" spans="16:16" x14ac:dyDescent="0.3">
      <c r="P232061" s="83"/>
    </row>
    <row r="232062" spans="16:16" x14ac:dyDescent="0.3">
      <c r="P232062" s="83"/>
    </row>
    <row r="232063" spans="16:16" x14ac:dyDescent="0.3">
      <c r="P232063" s="83"/>
    </row>
    <row r="232064" spans="16:16" x14ac:dyDescent="0.3">
      <c r="P232064" s="83"/>
    </row>
    <row r="232065" spans="16:16" x14ac:dyDescent="0.3">
      <c r="P232065" s="83"/>
    </row>
    <row r="232066" spans="16:16" x14ac:dyDescent="0.3">
      <c r="P232066" s="83"/>
    </row>
    <row r="232067" spans="16:16" x14ac:dyDescent="0.3">
      <c r="P232067" s="83"/>
    </row>
    <row r="232068" spans="16:16" x14ac:dyDescent="0.3">
      <c r="P232068" s="83"/>
    </row>
    <row r="232069" spans="16:16" x14ac:dyDescent="0.3">
      <c r="P232069" s="83"/>
    </row>
    <row r="232070" spans="16:16" x14ac:dyDescent="0.3">
      <c r="P232070" s="83"/>
    </row>
    <row r="232071" spans="16:16" x14ac:dyDescent="0.3">
      <c r="P232071" s="83"/>
    </row>
    <row r="232072" spans="16:16" x14ac:dyDescent="0.3">
      <c r="P232072" s="83"/>
    </row>
    <row r="232073" spans="16:16" x14ac:dyDescent="0.3">
      <c r="P232073" s="83"/>
    </row>
    <row r="232074" spans="16:16" x14ac:dyDescent="0.3">
      <c r="P232074" s="83"/>
    </row>
    <row r="232075" spans="16:16" x14ac:dyDescent="0.3">
      <c r="P232075" s="83"/>
    </row>
    <row r="232076" spans="16:16" x14ac:dyDescent="0.3">
      <c r="P232076" s="83"/>
    </row>
    <row r="232077" spans="16:16" x14ac:dyDescent="0.3">
      <c r="P232077" s="83"/>
    </row>
    <row r="232078" spans="16:16" x14ac:dyDescent="0.3">
      <c r="P232078" s="83"/>
    </row>
    <row r="232079" spans="16:16" x14ac:dyDescent="0.3">
      <c r="P232079" s="83"/>
    </row>
    <row r="232080" spans="16:16" x14ac:dyDescent="0.3">
      <c r="P232080" s="83"/>
    </row>
    <row r="232081" spans="16:16" x14ac:dyDescent="0.3">
      <c r="P232081" s="83"/>
    </row>
    <row r="232082" spans="16:16" x14ac:dyDescent="0.3">
      <c r="P232082" s="83"/>
    </row>
    <row r="232083" spans="16:16" x14ac:dyDescent="0.3">
      <c r="P232083" s="83"/>
    </row>
    <row r="232084" spans="16:16" x14ac:dyDescent="0.3">
      <c r="P232084" s="83"/>
    </row>
    <row r="232085" spans="16:16" x14ac:dyDescent="0.3">
      <c r="P232085" s="83"/>
    </row>
    <row r="232086" spans="16:16" x14ac:dyDescent="0.3">
      <c r="P232086" s="83"/>
    </row>
    <row r="232087" spans="16:16" x14ac:dyDescent="0.3">
      <c r="P232087" s="83"/>
    </row>
    <row r="232088" spans="16:16" x14ac:dyDescent="0.3">
      <c r="P232088" s="83"/>
    </row>
    <row r="232089" spans="16:16" x14ac:dyDescent="0.3">
      <c r="P232089" s="83"/>
    </row>
    <row r="232090" spans="16:16" x14ac:dyDescent="0.3">
      <c r="P232090" s="83"/>
    </row>
    <row r="232091" spans="16:16" x14ac:dyDescent="0.3">
      <c r="P232091" s="83"/>
    </row>
    <row r="232092" spans="16:16" x14ac:dyDescent="0.3">
      <c r="P232092" s="83"/>
    </row>
    <row r="232093" spans="16:16" x14ac:dyDescent="0.3">
      <c r="P232093" s="83"/>
    </row>
    <row r="232094" spans="16:16" x14ac:dyDescent="0.3">
      <c r="P232094" s="83"/>
    </row>
    <row r="232095" spans="16:16" x14ac:dyDescent="0.3">
      <c r="P232095" s="83"/>
    </row>
    <row r="232096" spans="16:16" x14ac:dyDescent="0.3">
      <c r="P232096" s="83"/>
    </row>
    <row r="232097" spans="16:16" x14ac:dyDescent="0.3">
      <c r="P232097" s="83"/>
    </row>
    <row r="232098" spans="16:16" x14ac:dyDescent="0.3">
      <c r="P232098" s="83"/>
    </row>
    <row r="232099" spans="16:16" x14ac:dyDescent="0.3">
      <c r="P232099" s="83"/>
    </row>
    <row r="232100" spans="16:16" x14ac:dyDescent="0.3">
      <c r="P232100" s="83"/>
    </row>
    <row r="232101" spans="16:16" x14ac:dyDescent="0.3">
      <c r="P232101" s="83"/>
    </row>
    <row r="232102" spans="16:16" x14ac:dyDescent="0.3">
      <c r="P232102" s="83"/>
    </row>
    <row r="232103" spans="16:16" x14ac:dyDescent="0.3">
      <c r="P232103" s="83"/>
    </row>
    <row r="232104" spans="16:16" x14ac:dyDescent="0.3">
      <c r="P232104" s="83"/>
    </row>
    <row r="232105" spans="16:16" x14ac:dyDescent="0.3">
      <c r="P232105" s="83"/>
    </row>
    <row r="232106" spans="16:16" x14ac:dyDescent="0.3">
      <c r="P232106" s="83"/>
    </row>
    <row r="232107" spans="16:16" x14ac:dyDescent="0.3">
      <c r="P232107" s="83"/>
    </row>
    <row r="232108" spans="16:16" x14ac:dyDescent="0.3">
      <c r="P232108" s="83"/>
    </row>
    <row r="232109" spans="16:16" x14ac:dyDescent="0.3">
      <c r="P232109" s="83"/>
    </row>
    <row r="232110" spans="16:16" x14ac:dyDescent="0.3">
      <c r="P232110" s="83"/>
    </row>
    <row r="232111" spans="16:16" x14ac:dyDescent="0.3">
      <c r="P232111" s="83"/>
    </row>
    <row r="232112" spans="16:16" x14ac:dyDescent="0.3">
      <c r="P232112" s="83"/>
    </row>
    <row r="232113" spans="16:16" x14ac:dyDescent="0.3">
      <c r="P232113" s="83"/>
    </row>
    <row r="232114" spans="16:16" x14ac:dyDescent="0.3">
      <c r="P232114" s="83"/>
    </row>
    <row r="232115" spans="16:16" x14ac:dyDescent="0.3">
      <c r="P232115" s="83"/>
    </row>
    <row r="232116" spans="16:16" x14ac:dyDescent="0.3">
      <c r="P232116" s="83"/>
    </row>
    <row r="232117" spans="16:16" x14ac:dyDescent="0.3">
      <c r="P232117" s="83"/>
    </row>
    <row r="232118" spans="16:16" x14ac:dyDescent="0.3">
      <c r="P232118" s="83"/>
    </row>
    <row r="232119" spans="16:16" x14ac:dyDescent="0.3">
      <c r="P232119" s="83"/>
    </row>
    <row r="232120" spans="16:16" x14ac:dyDescent="0.3">
      <c r="P232120" s="83"/>
    </row>
    <row r="232121" spans="16:16" x14ac:dyDescent="0.3">
      <c r="P232121" s="83"/>
    </row>
    <row r="232122" spans="16:16" x14ac:dyDescent="0.3">
      <c r="P232122" s="83"/>
    </row>
    <row r="232123" spans="16:16" x14ac:dyDescent="0.3">
      <c r="P232123" s="83"/>
    </row>
    <row r="232124" spans="16:16" x14ac:dyDescent="0.3">
      <c r="P232124" s="83"/>
    </row>
    <row r="232125" spans="16:16" x14ac:dyDescent="0.3">
      <c r="P232125" s="83"/>
    </row>
    <row r="232126" spans="16:16" x14ac:dyDescent="0.3">
      <c r="P232126" s="83"/>
    </row>
    <row r="232127" spans="16:16" x14ac:dyDescent="0.3">
      <c r="P232127" s="83"/>
    </row>
    <row r="232128" spans="16:16" x14ac:dyDescent="0.3">
      <c r="P232128" s="83"/>
    </row>
    <row r="232129" spans="16:16" x14ac:dyDescent="0.3">
      <c r="P232129" s="83"/>
    </row>
    <row r="232130" spans="16:16" x14ac:dyDescent="0.3">
      <c r="P232130" s="83"/>
    </row>
    <row r="232131" spans="16:16" x14ac:dyDescent="0.3">
      <c r="P232131" s="83"/>
    </row>
    <row r="232132" spans="16:16" x14ac:dyDescent="0.3">
      <c r="P232132" s="83"/>
    </row>
    <row r="232133" spans="16:16" x14ac:dyDescent="0.3">
      <c r="P232133" s="83"/>
    </row>
    <row r="232134" spans="16:16" x14ac:dyDescent="0.3">
      <c r="P232134" s="83"/>
    </row>
    <row r="232135" spans="16:16" x14ac:dyDescent="0.3">
      <c r="P232135" s="83"/>
    </row>
    <row r="232136" spans="16:16" x14ac:dyDescent="0.3">
      <c r="P232136" s="83"/>
    </row>
    <row r="232137" spans="16:16" x14ac:dyDescent="0.3">
      <c r="P232137" s="83"/>
    </row>
    <row r="232138" spans="16:16" x14ac:dyDescent="0.3">
      <c r="P232138" s="83"/>
    </row>
    <row r="232139" spans="16:16" x14ac:dyDescent="0.3">
      <c r="P232139" s="83"/>
    </row>
    <row r="232140" spans="16:16" x14ac:dyDescent="0.3">
      <c r="P232140" s="83"/>
    </row>
    <row r="232141" spans="16:16" x14ac:dyDescent="0.3">
      <c r="P232141" s="83"/>
    </row>
    <row r="232142" spans="16:16" x14ac:dyDescent="0.3">
      <c r="P232142" s="83"/>
    </row>
    <row r="232143" spans="16:16" x14ac:dyDescent="0.3">
      <c r="P232143" s="83"/>
    </row>
    <row r="232144" spans="16:16" x14ac:dyDescent="0.3">
      <c r="P232144" s="83"/>
    </row>
    <row r="232145" spans="16:16" x14ac:dyDescent="0.3">
      <c r="P232145" s="83"/>
    </row>
    <row r="232146" spans="16:16" x14ac:dyDescent="0.3">
      <c r="P232146" s="83"/>
    </row>
    <row r="232147" spans="16:16" x14ac:dyDescent="0.3">
      <c r="P232147" s="83"/>
    </row>
    <row r="232148" spans="16:16" x14ac:dyDescent="0.3">
      <c r="P232148" s="83"/>
    </row>
    <row r="232149" spans="16:16" x14ac:dyDescent="0.3">
      <c r="P232149" s="83"/>
    </row>
    <row r="232150" spans="16:16" x14ac:dyDescent="0.3">
      <c r="P232150" s="83"/>
    </row>
    <row r="232151" spans="16:16" x14ac:dyDescent="0.3">
      <c r="P232151" s="83"/>
    </row>
    <row r="232152" spans="16:16" x14ac:dyDescent="0.3">
      <c r="P232152" s="83"/>
    </row>
    <row r="232153" spans="16:16" x14ac:dyDescent="0.3">
      <c r="P232153" s="83"/>
    </row>
    <row r="232154" spans="16:16" x14ac:dyDescent="0.3">
      <c r="P232154" s="83"/>
    </row>
    <row r="232155" spans="16:16" x14ac:dyDescent="0.3">
      <c r="P232155" s="83"/>
    </row>
    <row r="232156" spans="16:16" x14ac:dyDescent="0.3">
      <c r="P232156" s="83"/>
    </row>
    <row r="232157" spans="16:16" x14ac:dyDescent="0.3">
      <c r="P232157" s="83"/>
    </row>
    <row r="232158" spans="16:16" x14ac:dyDescent="0.3">
      <c r="P232158" s="83"/>
    </row>
    <row r="232159" spans="16:16" x14ac:dyDescent="0.3">
      <c r="P232159" s="83"/>
    </row>
    <row r="232160" spans="16:16" x14ac:dyDescent="0.3">
      <c r="P232160" s="83"/>
    </row>
    <row r="232161" spans="16:16" x14ac:dyDescent="0.3">
      <c r="P232161" s="83"/>
    </row>
    <row r="232162" spans="16:16" x14ac:dyDescent="0.3">
      <c r="P232162" s="83"/>
    </row>
    <row r="232163" spans="16:16" x14ac:dyDescent="0.3">
      <c r="P232163" s="83"/>
    </row>
    <row r="232164" spans="16:16" x14ac:dyDescent="0.3">
      <c r="P232164" s="83"/>
    </row>
    <row r="232165" spans="16:16" x14ac:dyDescent="0.3">
      <c r="P232165" s="83"/>
    </row>
    <row r="232166" spans="16:16" x14ac:dyDescent="0.3">
      <c r="P232166" s="83"/>
    </row>
    <row r="232167" spans="16:16" x14ac:dyDescent="0.3">
      <c r="P232167" s="83"/>
    </row>
    <row r="232168" spans="16:16" x14ac:dyDescent="0.3">
      <c r="P232168" s="83"/>
    </row>
    <row r="232169" spans="16:16" x14ac:dyDescent="0.3">
      <c r="P232169" s="83"/>
    </row>
    <row r="232170" spans="16:16" x14ac:dyDescent="0.3">
      <c r="P232170" s="83"/>
    </row>
    <row r="232171" spans="16:16" x14ac:dyDescent="0.3">
      <c r="P232171" s="83"/>
    </row>
    <row r="232172" spans="16:16" x14ac:dyDescent="0.3">
      <c r="P232172" s="83"/>
    </row>
    <row r="232173" spans="16:16" x14ac:dyDescent="0.3">
      <c r="P232173" s="83"/>
    </row>
    <row r="232174" spans="16:16" x14ac:dyDescent="0.3">
      <c r="P232174" s="83"/>
    </row>
    <row r="232175" spans="16:16" x14ac:dyDescent="0.3">
      <c r="P232175" s="83"/>
    </row>
    <row r="232176" spans="16:16" x14ac:dyDescent="0.3">
      <c r="P232176" s="83"/>
    </row>
    <row r="232177" spans="16:16" x14ac:dyDescent="0.3">
      <c r="P232177" s="83"/>
    </row>
    <row r="232178" spans="16:16" x14ac:dyDescent="0.3">
      <c r="P232178" s="83"/>
    </row>
    <row r="232179" spans="16:16" x14ac:dyDescent="0.3">
      <c r="P232179" s="83"/>
    </row>
    <row r="232180" spans="16:16" x14ac:dyDescent="0.3">
      <c r="P232180" s="83"/>
    </row>
    <row r="232181" spans="16:16" x14ac:dyDescent="0.3">
      <c r="P232181" s="83"/>
    </row>
    <row r="232182" spans="16:16" x14ac:dyDescent="0.3">
      <c r="P232182" s="83"/>
    </row>
    <row r="232183" spans="16:16" x14ac:dyDescent="0.3">
      <c r="P232183" s="83"/>
    </row>
    <row r="232184" spans="16:16" x14ac:dyDescent="0.3">
      <c r="P232184" s="83"/>
    </row>
    <row r="232185" spans="16:16" x14ac:dyDescent="0.3">
      <c r="P232185" s="83"/>
    </row>
    <row r="232186" spans="16:16" x14ac:dyDescent="0.3">
      <c r="P232186" s="83"/>
    </row>
    <row r="232187" spans="16:16" x14ac:dyDescent="0.3">
      <c r="P232187" s="83"/>
    </row>
    <row r="232188" spans="16:16" x14ac:dyDescent="0.3">
      <c r="P232188" s="83"/>
    </row>
    <row r="232189" spans="16:16" x14ac:dyDescent="0.3">
      <c r="P232189" s="83"/>
    </row>
    <row r="232190" spans="16:16" x14ac:dyDescent="0.3">
      <c r="P232190" s="83"/>
    </row>
    <row r="232191" spans="16:16" x14ac:dyDescent="0.3">
      <c r="P232191" s="83"/>
    </row>
    <row r="232192" spans="16:16" x14ac:dyDescent="0.3">
      <c r="P232192" s="83"/>
    </row>
    <row r="232193" spans="16:16" x14ac:dyDescent="0.3">
      <c r="P232193" s="83"/>
    </row>
    <row r="232194" spans="16:16" x14ac:dyDescent="0.3">
      <c r="P232194" s="83"/>
    </row>
    <row r="232195" spans="16:16" x14ac:dyDescent="0.3">
      <c r="P232195" s="83"/>
    </row>
    <row r="232196" spans="16:16" x14ac:dyDescent="0.3">
      <c r="P232196" s="83"/>
    </row>
    <row r="232197" spans="16:16" x14ac:dyDescent="0.3">
      <c r="P232197" s="83"/>
    </row>
    <row r="232198" spans="16:16" x14ac:dyDescent="0.3">
      <c r="P232198" s="83"/>
    </row>
    <row r="232199" spans="16:16" x14ac:dyDescent="0.3">
      <c r="P232199" s="83"/>
    </row>
    <row r="232200" spans="16:16" x14ac:dyDescent="0.3">
      <c r="P232200" s="83"/>
    </row>
    <row r="232201" spans="16:16" x14ac:dyDescent="0.3">
      <c r="P232201" s="83"/>
    </row>
    <row r="232202" spans="16:16" x14ac:dyDescent="0.3">
      <c r="P232202" s="83"/>
    </row>
    <row r="232203" spans="16:16" x14ac:dyDescent="0.3">
      <c r="P232203" s="83"/>
    </row>
    <row r="232204" spans="16:16" x14ac:dyDescent="0.3">
      <c r="P232204" s="83"/>
    </row>
    <row r="232205" spans="16:16" x14ac:dyDescent="0.3">
      <c r="P232205" s="83"/>
    </row>
    <row r="232206" spans="16:16" x14ac:dyDescent="0.3">
      <c r="P232206" s="83"/>
    </row>
    <row r="232207" spans="16:16" x14ac:dyDescent="0.3">
      <c r="P232207" s="83"/>
    </row>
    <row r="232208" spans="16:16" x14ac:dyDescent="0.3">
      <c r="P232208" s="83"/>
    </row>
    <row r="232209" spans="16:16" x14ac:dyDescent="0.3">
      <c r="P232209" s="83"/>
    </row>
    <row r="232210" spans="16:16" x14ac:dyDescent="0.3">
      <c r="P232210" s="83"/>
    </row>
    <row r="232211" spans="16:16" x14ac:dyDescent="0.3">
      <c r="P232211" s="83"/>
    </row>
    <row r="232212" spans="16:16" x14ac:dyDescent="0.3">
      <c r="P232212" s="83"/>
    </row>
    <row r="232213" spans="16:16" x14ac:dyDescent="0.3">
      <c r="P232213" s="83"/>
    </row>
    <row r="232214" spans="16:16" x14ac:dyDescent="0.3">
      <c r="P232214" s="83"/>
    </row>
    <row r="232215" spans="16:16" x14ac:dyDescent="0.3">
      <c r="P232215" s="83"/>
    </row>
    <row r="232216" spans="16:16" x14ac:dyDescent="0.3">
      <c r="P232216" s="83"/>
    </row>
    <row r="232217" spans="16:16" x14ac:dyDescent="0.3">
      <c r="P232217" s="83"/>
    </row>
    <row r="232218" spans="16:16" x14ac:dyDescent="0.3">
      <c r="P232218" s="83"/>
    </row>
    <row r="232219" spans="16:16" x14ac:dyDescent="0.3">
      <c r="P232219" s="83"/>
    </row>
    <row r="232220" spans="16:16" x14ac:dyDescent="0.3">
      <c r="P232220" s="83"/>
    </row>
    <row r="232221" spans="16:16" x14ac:dyDescent="0.3">
      <c r="P232221" s="83"/>
    </row>
    <row r="232222" spans="16:16" x14ac:dyDescent="0.3">
      <c r="P232222" s="83"/>
    </row>
    <row r="232223" spans="16:16" x14ac:dyDescent="0.3">
      <c r="P232223" s="83"/>
    </row>
    <row r="232224" spans="16:16" x14ac:dyDescent="0.3">
      <c r="P232224" s="83"/>
    </row>
    <row r="232225" spans="16:16" x14ac:dyDescent="0.3">
      <c r="P232225" s="83"/>
    </row>
    <row r="232226" spans="16:16" x14ac:dyDescent="0.3">
      <c r="P232226" s="83"/>
    </row>
    <row r="232227" spans="16:16" x14ac:dyDescent="0.3">
      <c r="P232227" s="83"/>
    </row>
    <row r="232228" spans="16:16" x14ac:dyDescent="0.3">
      <c r="P232228" s="83"/>
    </row>
    <row r="232229" spans="16:16" x14ac:dyDescent="0.3">
      <c r="P232229" s="83"/>
    </row>
    <row r="232230" spans="16:16" x14ac:dyDescent="0.3">
      <c r="P232230" s="83"/>
    </row>
    <row r="232231" spans="16:16" x14ac:dyDescent="0.3">
      <c r="P232231" s="83"/>
    </row>
    <row r="232232" spans="16:16" x14ac:dyDescent="0.3">
      <c r="P232232" s="83"/>
    </row>
    <row r="232233" spans="16:16" x14ac:dyDescent="0.3">
      <c r="P232233" s="83"/>
    </row>
    <row r="232234" spans="16:16" x14ac:dyDescent="0.3">
      <c r="P232234" s="83"/>
    </row>
    <row r="232235" spans="16:16" x14ac:dyDescent="0.3">
      <c r="P232235" s="83"/>
    </row>
    <row r="232236" spans="16:16" x14ac:dyDescent="0.3">
      <c r="P232236" s="83"/>
    </row>
    <row r="232237" spans="16:16" x14ac:dyDescent="0.3">
      <c r="P232237" s="83"/>
    </row>
    <row r="232238" spans="16:16" x14ac:dyDescent="0.3">
      <c r="P232238" s="83"/>
    </row>
    <row r="232239" spans="16:16" x14ac:dyDescent="0.3">
      <c r="P232239" s="83"/>
    </row>
    <row r="232240" spans="16:16" x14ac:dyDescent="0.3">
      <c r="P232240" s="83"/>
    </row>
    <row r="232241" spans="16:16" x14ac:dyDescent="0.3">
      <c r="P232241" s="83"/>
    </row>
    <row r="232242" spans="16:16" x14ac:dyDescent="0.3">
      <c r="P232242" s="83"/>
    </row>
    <row r="232243" spans="16:16" x14ac:dyDescent="0.3">
      <c r="P232243" s="83"/>
    </row>
    <row r="232244" spans="16:16" x14ac:dyDescent="0.3">
      <c r="P232244" s="83"/>
    </row>
    <row r="232245" spans="16:16" x14ac:dyDescent="0.3">
      <c r="P232245" s="83"/>
    </row>
    <row r="232246" spans="16:16" x14ac:dyDescent="0.3">
      <c r="P232246" s="83"/>
    </row>
    <row r="232247" spans="16:16" x14ac:dyDescent="0.3">
      <c r="P232247" s="83"/>
    </row>
    <row r="232248" spans="16:16" x14ac:dyDescent="0.3">
      <c r="P232248" s="83"/>
    </row>
    <row r="232249" spans="16:16" x14ac:dyDescent="0.3">
      <c r="P232249" s="83"/>
    </row>
    <row r="232250" spans="16:16" x14ac:dyDescent="0.3">
      <c r="P232250" s="83"/>
    </row>
    <row r="232251" spans="16:16" x14ac:dyDescent="0.3">
      <c r="P232251" s="83"/>
    </row>
    <row r="232252" spans="16:16" x14ac:dyDescent="0.3">
      <c r="P232252" s="83"/>
    </row>
    <row r="232253" spans="16:16" x14ac:dyDescent="0.3">
      <c r="P232253" s="83"/>
    </row>
    <row r="232254" spans="16:16" x14ac:dyDescent="0.3">
      <c r="P232254" s="83"/>
    </row>
    <row r="232255" spans="16:16" x14ac:dyDescent="0.3">
      <c r="P232255" s="83"/>
    </row>
    <row r="232256" spans="16:16" x14ac:dyDescent="0.3">
      <c r="P232256" s="83"/>
    </row>
    <row r="232257" spans="16:16" x14ac:dyDescent="0.3">
      <c r="P232257" s="83"/>
    </row>
    <row r="232258" spans="16:16" x14ac:dyDescent="0.3">
      <c r="P232258" s="83"/>
    </row>
    <row r="232259" spans="16:16" x14ac:dyDescent="0.3">
      <c r="P232259" s="83"/>
    </row>
    <row r="232260" spans="16:16" x14ac:dyDescent="0.3">
      <c r="P232260" s="83"/>
    </row>
    <row r="232261" spans="16:16" x14ac:dyDescent="0.3">
      <c r="P232261" s="83"/>
    </row>
    <row r="232262" spans="16:16" x14ac:dyDescent="0.3">
      <c r="P232262" s="83"/>
    </row>
    <row r="232263" spans="16:16" x14ac:dyDescent="0.3">
      <c r="P232263" s="83"/>
    </row>
    <row r="232264" spans="16:16" x14ac:dyDescent="0.3">
      <c r="P232264" s="83"/>
    </row>
    <row r="232265" spans="16:16" x14ac:dyDescent="0.3">
      <c r="P232265" s="83"/>
    </row>
    <row r="232266" spans="16:16" x14ac:dyDescent="0.3">
      <c r="P232266" s="83"/>
    </row>
    <row r="232267" spans="16:16" x14ac:dyDescent="0.3">
      <c r="P232267" s="83"/>
    </row>
    <row r="232268" spans="16:16" x14ac:dyDescent="0.3">
      <c r="P232268" s="83"/>
    </row>
    <row r="232269" spans="16:16" x14ac:dyDescent="0.3">
      <c r="P232269" s="83"/>
    </row>
    <row r="232270" spans="16:16" x14ac:dyDescent="0.3">
      <c r="P232270" s="83"/>
    </row>
    <row r="232271" spans="16:16" x14ac:dyDescent="0.3">
      <c r="P232271" s="83"/>
    </row>
    <row r="232272" spans="16:16" x14ac:dyDescent="0.3">
      <c r="P232272" s="83"/>
    </row>
    <row r="232273" spans="16:16" x14ac:dyDescent="0.3">
      <c r="P232273" s="83"/>
    </row>
    <row r="232274" spans="16:16" x14ac:dyDescent="0.3">
      <c r="P232274" s="83"/>
    </row>
    <row r="232275" spans="16:16" x14ac:dyDescent="0.3">
      <c r="P232275" s="83"/>
    </row>
    <row r="232276" spans="16:16" x14ac:dyDescent="0.3">
      <c r="P232276" s="83"/>
    </row>
    <row r="232277" spans="16:16" x14ac:dyDescent="0.3">
      <c r="P232277" s="83"/>
    </row>
    <row r="232278" spans="16:16" x14ac:dyDescent="0.3">
      <c r="P232278" s="83"/>
    </row>
    <row r="232279" spans="16:16" x14ac:dyDescent="0.3">
      <c r="P232279" s="83"/>
    </row>
    <row r="232280" spans="16:16" x14ac:dyDescent="0.3">
      <c r="P232280" s="83"/>
    </row>
    <row r="232281" spans="16:16" x14ac:dyDescent="0.3">
      <c r="P232281" s="83"/>
    </row>
    <row r="232282" spans="16:16" x14ac:dyDescent="0.3">
      <c r="P232282" s="83"/>
    </row>
    <row r="232283" spans="16:16" x14ac:dyDescent="0.3">
      <c r="P232283" s="83"/>
    </row>
    <row r="232284" spans="16:16" x14ac:dyDescent="0.3">
      <c r="P232284" s="83"/>
    </row>
    <row r="232285" spans="16:16" x14ac:dyDescent="0.3">
      <c r="P232285" s="83"/>
    </row>
    <row r="232286" spans="16:16" x14ac:dyDescent="0.3">
      <c r="P232286" s="83"/>
    </row>
    <row r="232287" spans="16:16" x14ac:dyDescent="0.3">
      <c r="P232287" s="83"/>
    </row>
    <row r="232288" spans="16:16" x14ac:dyDescent="0.3">
      <c r="P232288" s="83"/>
    </row>
    <row r="232289" spans="16:16" x14ac:dyDescent="0.3">
      <c r="P232289" s="83"/>
    </row>
    <row r="232290" spans="16:16" x14ac:dyDescent="0.3">
      <c r="P232290" s="83"/>
    </row>
    <row r="232291" spans="16:16" x14ac:dyDescent="0.3">
      <c r="P232291" s="83"/>
    </row>
    <row r="232292" spans="16:16" x14ac:dyDescent="0.3">
      <c r="P232292" s="83"/>
    </row>
    <row r="232293" spans="16:16" x14ac:dyDescent="0.3">
      <c r="P232293" s="83"/>
    </row>
    <row r="232294" spans="16:16" x14ac:dyDescent="0.3">
      <c r="P232294" s="83"/>
    </row>
    <row r="232295" spans="16:16" x14ac:dyDescent="0.3">
      <c r="P232295" s="83"/>
    </row>
    <row r="232296" spans="16:16" x14ac:dyDescent="0.3">
      <c r="P232296" s="83"/>
    </row>
    <row r="232297" spans="16:16" x14ac:dyDescent="0.3">
      <c r="P232297" s="83"/>
    </row>
    <row r="232298" spans="16:16" x14ac:dyDescent="0.3">
      <c r="P232298" s="83"/>
    </row>
    <row r="232299" spans="16:16" x14ac:dyDescent="0.3">
      <c r="P232299" s="83"/>
    </row>
    <row r="232300" spans="16:16" x14ac:dyDescent="0.3">
      <c r="P232300" s="83"/>
    </row>
    <row r="232301" spans="16:16" x14ac:dyDescent="0.3">
      <c r="P232301" s="83"/>
    </row>
    <row r="232302" spans="16:16" x14ac:dyDescent="0.3">
      <c r="P232302" s="83"/>
    </row>
    <row r="232303" spans="16:16" x14ac:dyDescent="0.3">
      <c r="P232303" s="83"/>
    </row>
    <row r="232304" spans="16:16" x14ac:dyDescent="0.3">
      <c r="P232304" s="83"/>
    </row>
    <row r="232305" spans="16:16" x14ac:dyDescent="0.3">
      <c r="P232305" s="83"/>
    </row>
    <row r="232306" spans="16:16" x14ac:dyDescent="0.3">
      <c r="P232306" s="83"/>
    </row>
    <row r="232307" spans="16:16" x14ac:dyDescent="0.3">
      <c r="P232307" s="83"/>
    </row>
    <row r="232308" spans="16:16" x14ac:dyDescent="0.3">
      <c r="P232308" s="83"/>
    </row>
    <row r="232309" spans="16:16" x14ac:dyDescent="0.3">
      <c r="P232309" s="83"/>
    </row>
    <row r="232310" spans="16:16" x14ac:dyDescent="0.3">
      <c r="P232310" s="83"/>
    </row>
    <row r="232311" spans="16:16" x14ac:dyDescent="0.3">
      <c r="P232311" s="83"/>
    </row>
    <row r="232312" spans="16:16" x14ac:dyDescent="0.3">
      <c r="P232312" s="83"/>
    </row>
    <row r="232313" spans="16:16" x14ac:dyDescent="0.3">
      <c r="P232313" s="83"/>
    </row>
    <row r="232314" spans="16:16" x14ac:dyDescent="0.3">
      <c r="P232314" s="83"/>
    </row>
    <row r="232315" spans="16:16" x14ac:dyDescent="0.3">
      <c r="P232315" s="83"/>
    </row>
    <row r="232316" spans="16:16" x14ac:dyDescent="0.3">
      <c r="P232316" s="83"/>
    </row>
    <row r="232317" spans="16:16" x14ac:dyDescent="0.3">
      <c r="P232317" s="83"/>
    </row>
    <row r="232318" spans="16:16" x14ac:dyDescent="0.3">
      <c r="P232318" s="83"/>
    </row>
    <row r="232319" spans="16:16" x14ac:dyDescent="0.3">
      <c r="P232319" s="83"/>
    </row>
    <row r="232320" spans="16:16" x14ac:dyDescent="0.3">
      <c r="P232320" s="83"/>
    </row>
    <row r="232321" spans="16:16" x14ac:dyDescent="0.3">
      <c r="P232321" s="83"/>
    </row>
    <row r="232322" spans="16:16" x14ac:dyDescent="0.3">
      <c r="P232322" s="83"/>
    </row>
    <row r="232323" spans="16:16" x14ac:dyDescent="0.3">
      <c r="P232323" s="83"/>
    </row>
    <row r="232324" spans="16:16" x14ac:dyDescent="0.3">
      <c r="P232324" s="83"/>
    </row>
    <row r="232325" spans="16:16" x14ac:dyDescent="0.3">
      <c r="P232325" s="83"/>
    </row>
    <row r="232326" spans="16:16" x14ac:dyDescent="0.3">
      <c r="P232326" s="83"/>
    </row>
    <row r="232327" spans="16:16" x14ac:dyDescent="0.3">
      <c r="P232327" s="83"/>
    </row>
    <row r="232328" spans="16:16" x14ac:dyDescent="0.3">
      <c r="P232328" s="83"/>
    </row>
    <row r="232329" spans="16:16" x14ac:dyDescent="0.3">
      <c r="P232329" s="83"/>
    </row>
    <row r="232330" spans="16:16" x14ac:dyDescent="0.3">
      <c r="P232330" s="83"/>
    </row>
    <row r="232331" spans="16:16" x14ac:dyDescent="0.3">
      <c r="P232331" s="83"/>
    </row>
    <row r="232332" spans="16:16" x14ac:dyDescent="0.3">
      <c r="P232332" s="83"/>
    </row>
    <row r="232333" spans="16:16" x14ac:dyDescent="0.3">
      <c r="P232333" s="83"/>
    </row>
    <row r="232334" spans="16:16" x14ac:dyDescent="0.3">
      <c r="P232334" s="83"/>
    </row>
    <row r="232335" spans="16:16" x14ac:dyDescent="0.3">
      <c r="P232335" s="83"/>
    </row>
    <row r="232336" spans="16:16" x14ac:dyDescent="0.3">
      <c r="P232336" s="83"/>
    </row>
    <row r="232337" spans="16:16" x14ac:dyDescent="0.3">
      <c r="P232337" s="83"/>
    </row>
    <row r="232338" spans="16:16" x14ac:dyDescent="0.3">
      <c r="P232338" s="83"/>
    </row>
    <row r="232339" spans="16:16" x14ac:dyDescent="0.3">
      <c r="P232339" s="83"/>
    </row>
    <row r="232340" spans="16:16" x14ac:dyDescent="0.3">
      <c r="P232340" s="83"/>
    </row>
    <row r="232341" spans="16:16" x14ac:dyDescent="0.3">
      <c r="P232341" s="83"/>
    </row>
    <row r="232342" spans="16:16" x14ac:dyDescent="0.3">
      <c r="P232342" s="83"/>
    </row>
    <row r="232343" spans="16:16" x14ac:dyDescent="0.3">
      <c r="P232343" s="83"/>
    </row>
    <row r="232344" spans="16:16" x14ac:dyDescent="0.3">
      <c r="P232344" s="83"/>
    </row>
    <row r="232345" spans="16:16" x14ac:dyDescent="0.3">
      <c r="P232345" s="83"/>
    </row>
    <row r="232346" spans="16:16" x14ac:dyDescent="0.3">
      <c r="P232346" s="83"/>
    </row>
    <row r="232347" spans="16:16" x14ac:dyDescent="0.3">
      <c r="P232347" s="83"/>
    </row>
    <row r="232348" spans="16:16" x14ac:dyDescent="0.3">
      <c r="P232348" s="83"/>
    </row>
    <row r="232349" spans="16:16" x14ac:dyDescent="0.3">
      <c r="P232349" s="83"/>
    </row>
    <row r="232350" spans="16:16" x14ac:dyDescent="0.3">
      <c r="P232350" s="83"/>
    </row>
    <row r="232351" spans="16:16" x14ac:dyDescent="0.3">
      <c r="P232351" s="83"/>
    </row>
    <row r="232352" spans="16:16" x14ac:dyDescent="0.3">
      <c r="P232352" s="83"/>
    </row>
    <row r="232353" spans="16:16" x14ac:dyDescent="0.3">
      <c r="P232353" s="83"/>
    </row>
    <row r="232354" spans="16:16" x14ac:dyDescent="0.3">
      <c r="P232354" s="83"/>
    </row>
    <row r="232355" spans="16:16" x14ac:dyDescent="0.3">
      <c r="P232355" s="83"/>
    </row>
    <row r="232356" spans="16:16" x14ac:dyDescent="0.3">
      <c r="P232356" s="83"/>
    </row>
    <row r="232357" spans="16:16" x14ac:dyDescent="0.3">
      <c r="P232357" s="83"/>
    </row>
    <row r="232358" spans="16:16" x14ac:dyDescent="0.3">
      <c r="P232358" s="83"/>
    </row>
    <row r="232359" spans="16:16" x14ac:dyDescent="0.3">
      <c r="P232359" s="83"/>
    </row>
    <row r="232360" spans="16:16" x14ac:dyDescent="0.3">
      <c r="P232360" s="83"/>
    </row>
    <row r="232361" spans="16:16" x14ac:dyDescent="0.3">
      <c r="P232361" s="83"/>
    </row>
    <row r="232362" spans="16:16" x14ac:dyDescent="0.3">
      <c r="P232362" s="83"/>
    </row>
    <row r="232363" spans="16:16" x14ac:dyDescent="0.3">
      <c r="P232363" s="83"/>
    </row>
    <row r="232364" spans="16:16" x14ac:dyDescent="0.3">
      <c r="P232364" s="83"/>
    </row>
    <row r="232365" spans="16:16" x14ac:dyDescent="0.3">
      <c r="P232365" s="83"/>
    </row>
    <row r="232366" spans="16:16" x14ac:dyDescent="0.3">
      <c r="P232366" s="83"/>
    </row>
    <row r="232367" spans="16:16" x14ac:dyDescent="0.3">
      <c r="P232367" s="83"/>
    </row>
    <row r="232368" spans="16:16" x14ac:dyDescent="0.3">
      <c r="P232368" s="83"/>
    </row>
    <row r="232369" spans="16:16" x14ac:dyDescent="0.3">
      <c r="P232369" s="83"/>
    </row>
    <row r="232370" spans="16:16" x14ac:dyDescent="0.3">
      <c r="P232370" s="83"/>
    </row>
    <row r="232371" spans="16:16" x14ac:dyDescent="0.3">
      <c r="P232371" s="83"/>
    </row>
    <row r="232372" spans="16:16" x14ac:dyDescent="0.3">
      <c r="P232372" s="83"/>
    </row>
    <row r="232373" spans="16:16" x14ac:dyDescent="0.3">
      <c r="P232373" s="83"/>
    </row>
    <row r="232374" spans="16:16" x14ac:dyDescent="0.3">
      <c r="P232374" s="83"/>
    </row>
    <row r="232375" spans="16:16" x14ac:dyDescent="0.3">
      <c r="P232375" s="83"/>
    </row>
    <row r="232376" spans="16:16" x14ac:dyDescent="0.3">
      <c r="P232376" s="83"/>
    </row>
    <row r="232377" spans="16:16" x14ac:dyDescent="0.3">
      <c r="P232377" s="83"/>
    </row>
    <row r="232378" spans="16:16" x14ac:dyDescent="0.3">
      <c r="P232378" s="83"/>
    </row>
    <row r="232379" spans="16:16" x14ac:dyDescent="0.3">
      <c r="P232379" s="83"/>
    </row>
    <row r="232380" spans="16:16" x14ac:dyDescent="0.3">
      <c r="P232380" s="83"/>
    </row>
    <row r="232381" spans="16:16" x14ac:dyDescent="0.3">
      <c r="P232381" s="83"/>
    </row>
    <row r="232382" spans="16:16" x14ac:dyDescent="0.3">
      <c r="P232382" s="83"/>
    </row>
    <row r="232383" spans="16:16" x14ac:dyDescent="0.3">
      <c r="P232383" s="83"/>
    </row>
    <row r="232384" spans="16:16" x14ac:dyDescent="0.3">
      <c r="P232384" s="83"/>
    </row>
    <row r="232385" spans="16:16" x14ac:dyDescent="0.3">
      <c r="P232385" s="83"/>
    </row>
    <row r="232386" spans="16:16" x14ac:dyDescent="0.3">
      <c r="P232386" s="83"/>
    </row>
    <row r="232387" spans="16:16" x14ac:dyDescent="0.3">
      <c r="P232387" s="83"/>
    </row>
    <row r="232388" spans="16:16" x14ac:dyDescent="0.3">
      <c r="P232388" s="83"/>
    </row>
    <row r="232389" spans="16:16" x14ac:dyDescent="0.3">
      <c r="P232389" s="83"/>
    </row>
    <row r="232390" spans="16:16" x14ac:dyDescent="0.3">
      <c r="P232390" s="83"/>
    </row>
    <row r="232391" spans="16:16" x14ac:dyDescent="0.3">
      <c r="P232391" s="83"/>
    </row>
    <row r="232392" spans="16:16" x14ac:dyDescent="0.3">
      <c r="P232392" s="83"/>
    </row>
    <row r="232393" spans="16:16" x14ac:dyDescent="0.3">
      <c r="P232393" s="83"/>
    </row>
    <row r="232394" spans="16:16" x14ac:dyDescent="0.3">
      <c r="P232394" s="83"/>
    </row>
    <row r="232395" spans="16:16" x14ac:dyDescent="0.3">
      <c r="P232395" s="83"/>
    </row>
    <row r="232396" spans="16:16" x14ac:dyDescent="0.3">
      <c r="P232396" s="83"/>
    </row>
    <row r="232397" spans="16:16" x14ac:dyDescent="0.3">
      <c r="P232397" s="83"/>
    </row>
    <row r="232398" spans="16:16" x14ac:dyDescent="0.3">
      <c r="P232398" s="83"/>
    </row>
    <row r="232399" spans="16:16" x14ac:dyDescent="0.3">
      <c r="P232399" s="83"/>
    </row>
    <row r="232400" spans="16:16" x14ac:dyDescent="0.3">
      <c r="P232400" s="83"/>
    </row>
    <row r="232401" spans="16:16" x14ac:dyDescent="0.3">
      <c r="P232401" s="83"/>
    </row>
    <row r="232402" spans="16:16" x14ac:dyDescent="0.3">
      <c r="P232402" s="83"/>
    </row>
    <row r="232403" spans="16:16" x14ac:dyDescent="0.3">
      <c r="P232403" s="83"/>
    </row>
    <row r="232404" spans="16:16" x14ac:dyDescent="0.3">
      <c r="P232404" s="83"/>
    </row>
    <row r="232405" spans="16:16" x14ac:dyDescent="0.3">
      <c r="P232405" s="83"/>
    </row>
    <row r="232406" spans="16:16" x14ac:dyDescent="0.3">
      <c r="P232406" s="83"/>
    </row>
    <row r="232407" spans="16:16" x14ac:dyDescent="0.3">
      <c r="P232407" s="83"/>
    </row>
    <row r="232408" spans="16:16" x14ac:dyDescent="0.3">
      <c r="P232408" s="83"/>
    </row>
    <row r="232409" spans="16:16" x14ac:dyDescent="0.3">
      <c r="P232409" s="83"/>
    </row>
    <row r="232410" spans="16:16" x14ac:dyDescent="0.3">
      <c r="P232410" s="83"/>
    </row>
    <row r="232411" spans="16:16" x14ac:dyDescent="0.3">
      <c r="P232411" s="83"/>
    </row>
    <row r="232412" spans="16:16" x14ac:dyDescent="0.3">
      <c r="P232412" s="83"/>
    </row>
    <row r="232413" spans="16:16" x14ac:dyDescent="0.3">
      <c r="P232413" s="83"/>
    </row>
    <row r="232414" spans="16:16" x14ac:dyDescent="0.3">
      <c r="P232414" s="83"/>
    </row>
    <row r="232415" spans="16:16" x14ac:dyDescent="0.3">
      <c r="P232415" s="83"/>
    </row>
    <row r="232416" spans="16:16" x14ac:dyDescent="0.3">
      <c r="P232416" s="83"/>
    </row>
    <row r="232417" spans="16:16" x14ac:dyDescent="0.3">
      <c r="P232417" s="83"/>
    </row>
    <row r="232418" spans="16:16" x14ac:dyDescent="0.3">
      <c r="P232418" s="83"/>
    </row>
    <row r="232419" spans="16:16" x14ac:dyDescent="0.3">
      <c r="P232419" s="83"/>
    </row>
    <row r="232420" spans="16:16" x14ac:dyDescent="0.3">
      <c r="P232420" s="83"/>
    </row>
    <row r="232421" spans="16:16" x14ac:dyDescent="0.3">
      <c r="P232421" s="83"/>
    </row>
    <row r="232422" spans="16:16" x14ac:dyDescent="0.3">
      <c r="P232422" s="83"/>
    </row>
    <row r="232423" spans="16:16" x14ac:dyDescent="0.3">
      <c r="P232423" s="83"/>
    </row>
    <row r="232424" spans="16:16" x14ac:dyDescent="0.3">
      <c r="P232424" s="83"/>
    </row>
    <row r="232425" spans="16:16" x14ac:dyDescent="0.3">
      <c r="P232425" s="83"/>
    </row>
    <row r="232426" spans="16:16" x14ac:dyDescent="0.3">
      <c r="P232426" s="83"/>
    </row>
    <row r="232427" spans="16:16" x14ac:dyDescent="0.3">
      <c r="P232427" s="83"/>
    </row>
    <row r="232428" spans="16:16" x14ac:dyDescent="0.3">
      <c r="P232428" s="83"/>
    </row>
    <row r="232429" spans="16:16" x14ac:dyDescent="0.3">
      <c r="P232429" s="83"/>
    </row>
    <row r="232430" spans="16:16" x14ac:dyDescent="0.3">
      <c r="P232430" s="83"/>
    </row>
    <row r="232431" spans="16:16" x14ac:dyDescent="0.3">
      <c r="P232431" s="83"/>
    </row>
    <row r="232432" spans="16:16" x14ac:dyDescent="0.3">
      <c r="P232432" s="83"/>
    </row>
    <row r="232433" spans="16:16" x14ac:dyDescent="0.3">
      <c r="P232433" s="83"/>
    </row>
    <row r="232434" spans="16:16" x14ac:dyDescent="0.3">
      <c r="P232434" s="83"/>
    </row>
    <row r="232435" spans="16:16" x14ac:dyDescent="0.3">
      <c r="P232435" s="83"/>
    </row>
    <row r="232436" spans="16:16" x14ac:dyDescent="0.3">
      <c r="P232436" s="83"/>
    </row>
    <row r="232437" spans="16:16" x14ac:dyDescent="0.3">
      <c r="P232437" s="83"/>
    </row>
    <row r="232438" spans="16:16" x14ac:dyDescent="0.3">
      <c r="P232438" s="83"/>
    </row>
    <row r="232439" spans="16:16" x14ac:dyDescent="0.3">
      <c r="P232439" s="83"/>
    </row>
    <row r="232440" spans="16:16" x14ac:dyDescent="0.3">
      <c r="P232440" s="83"/>
    </row>
    <row r="232441" spans="16:16" x14ac:dyDescent="0.3">
      <c r="P232441" s="83"/>
    </row>
    <row r="232442" spans="16:16" x14ac:dyDescent="0.3">
      <c r="P232442" s="83"/>
    </row>
    <row r="232443" spans="16:16" x14ac:dyDescent="0.3">
      <c r="P232443" s="83"/>
    </row>
    <row r="232444" spans="16:16" x14ac:dyDescent="0.3">
      <c r="P232444" s="83"/>
    </row>
    <row r="232445" spans="16:16" x14ac:dyDescent="0.3">
      <c r="P232445" s="83"/>
    </row>
    <row r="232446" spans="16:16" x14ac:dyDescent="0.3">
      <c r="P232446" s="83"/>
    </row>
    <row r="232447" spans="16:16" x14ac:dyDescent="0.3">
      <c r="P232447" s="83"/>
    </row>
    <row r="232448" spans="16:16" x14ac:dyDescent="0.3">
      <c r="P232448" s="83"/>
    </row>
    <row r="232449" spans="16:16" x14ac:dyDescent="0.3">
      <c r="P232449" s="83"/>
    </row>
    <row r="232450" spans="16:16" x14ac:dyDescent="0.3">
      <c r="P232450" s="83"/>
    </row>
    <row r="232451" spans="16:16" x14ac:dyDescent="0.3">
      <c r="P232451" s="83"/>
    </row>
    <row r="232452" spans="16:16" x14ac:dyDescent="0.3">
      <c r="P232452" s="83"/>
    </row>
    <row r="232453" spans="16:16" x14ac:dyDescent="0.3">
      <c r="P232453" s="83"/>
    </row>
    <row r="232454" spans="16:16" x14ac:dyDescent="0.3">
      <c r="P232454" s="83"/>
    </row>
    <row r="232455" spans="16:16" x14ac:dyDescent="0.3">
      <c r="P232455" s="83"/>
    </row>
    <row r="232456" spans="16:16" x14ac:dyDescent="0.3">
      <c r="P232456" s="83"/>
    </row>
    <row r="232457" spans="16:16" x14ac:dyDescent="0.3">
      <c r="P232457" s="83"/>
    </row>
    <row r="232458" spans="16:16" x14ac:dyDescent="0.3">
      <c r="P232458" s="83"/>
    </row>
    <row r="232459" spans="16:16" x14ac:dyDescent="0.3">
      <c r="P232459" s="83"/>
    </row>
    <row r="232460" spans="16:16" x14ac:dyDescent="0.3">
      <c r="P232460" s="83"/>
    </row>
    <row r="232461" spans="16:16" x14ac:dyDescent="0.3">
      <c r="P232461" s="83"/>
    </row>
    <row r="232462" spans="16:16" x14ac:dyDescent="0.3">
      <c r="P232462" s="83"/>
    </row>
    <row r="232463" spans="16:16" x14ac:dyDescent="0.3">
      <c r="P232463" s="83"/>
    </row>
    <row r="232464" spans="16:16" x14ac:dyDescent="0.3">
      <c r="P232464" s="83"/>
    </row>
    <row r="232465" spans="16:16" x14ac:dyDescent="0.3">
      <c r="P232465" s="83"/>
    </row>
    <row r="232466" spans="16:16" x14ac:dyDescent="0.3">
      <c r="P232466" s="83"/>
    </row>
    <row r="232467" spans="16:16" x14ac:dyDescent="0.3">
      <c r="P232467" s="83"/>
    </row>
    <row r="232468" spans="16:16" x14ac:dyDescent="0.3">
      <c r="P232468" s="83"/>
    </row>
    <row r="232469" spans="16:16" x14ac:dyDescent="0.3">
      <c r="P232469" s="83"/>
    </row>
    <row r="232470" spans="16:16" x14ac:dyDescent="0.3">
      <c r="P232470" s="83"/>
    </row>
    <row r="232471" spans="16:16" x14ac:dyDescent="0.3">
      <c r="P232471" s="83"/>
    </row>
    <row r="232472" spans="16:16" x14ac:dyDescent="0.3">
      <c r="P232472" s="83"/>
    </row>
    <row r="232473" spans="16:16" x14ac:dyDescent="0.3">
      <c r="P232473" s="83"/>
    </row>
    <row r="232474" spans="16:16" x14ac:dyDescent="0.3">
      <c r="P232474" s="83"/>
    </row>
    <row r="232475" spans="16:16" x14ac:dyDescent="0.3">
      <c r="P232475" s="83"/>
    </row>
    <row r="232476" spans="16:16" x14ac:dyDescent="0.3">
      <c r="P232476" s="83"/>
    </row>
    <row r="232477" spans="16:16" x14ac:dyDescent="0.3">
      <c r="P232477" s="83"/>
    </row>
    <row r="232478" spans="16:16" x14ac:dyDescent="0.3">
      <c r="P232478" s="83"/>
    </row>
    <row r="232479" spans="16:16" x14ac:dyDescent="0.3">
      <c r="P232479" s="83"/>
    </row>
    <row r="232480" spans="16:16" x14ac:dyDescent="0.3">
      <c r="P232480" s="83"/>
    </row>
    <row r="232481" spans="16:16" x14ac:dyDescent="0.3">
      <c r="P232481" s="83"/>
    </row>
    <row r="232482" spans="16:16" x14ac:dyDescent="0.3">
      <c r="P232482" s="83"/>
    </row>
    <row r="232483" spans="16:16" x14ac:dyDescent="0.3">
      <c r="P232483" s="83"/>
    </row>
    <row r="232484" spans="16:16" x14ac:dyDescent="0.3">
      <c r="P232484" s="83"/>
    </row>
    <row r="232485" spans="16:16" x14ac:dyDescent="0.3">
      <c r="P232485" s="83"/>
    </row>
    <row r="232486" spans="16:16" x14ac:dyDescent="0.3">
      <c r="P232486" s="83"/>
    </row>
    <row r="232487" spans="16:16" x14ac:dyDescent="0.3">
      <c r="P232487" s="83"/>
    </row>
    <row r="232488" spans="16:16" x14ac:dyDescent="0.3">
      <c r="P232488" s="83"/>
    </row>
    <row r="232489" spans="16:16" x14ac:dyDescent="0.3">
      <c r="P232489" s="83"/>
    </row>
    <row r="232490" spans="16:16" x14ac:dyDescent="0.3">
      <c r="P232490" s="83"/>
    </row>
    <row r="232491" spans="16:16" x14ac:dyDescent="0.3">
      <c r="P232491" s="83"/>
    </row>
    <row r="232492" spans="16:16" x14ac:dyDescent="0.3">
      <c r="P232492" s="83"/>
    </row>
    <row r="232493" spans="16:16" x14ac:dyDescent="0.3">
      <c r="P232493" s="83"/>
    </row>
    <row r="232494" spans="16:16" x14ac:dyDescent="0.3">
      <c r="P232494" s="83"/>
    </row>
    <row r="232495" spans="16:16" x14ac:dyDescent="0.3">
      <c r="P232495" s="83"/>
    </row>
    <row r="232496" spans="16:16" x14ac:dyDescent="0.3">
      <c r="P232496" s="83"/>
    </row>
    <row r="232497" spans="16:16" x14ac:dyDescent="0.3">
      <c r="P232497" s="83"/>
    </row>
    <row r="232498" spans="16:16" x14ac:dyDescent="0.3">
      <c r="P232498" s="83"/>
    </row>
    <row r="232499" spans="16:16" x14ac:dyDescent="0.3">
      <c r="P232499" s="83"/>
    </row>
    <row r="232500" spans="16:16" x14ac:dyDescent="0.3">
      <c r="P232500" s="83"/>
    </row>
    <row r="232501" spans="16:16" x14ac:dyDescent="0.3">
      <c r="P232501" s="83"/>
    </row>
    <row r="232502" spans="16:16" x14ac:dyDescent="0.3">
      <c r="P232502" s="83"/>
    </row>
    <row r="232503" spans="16:16" x14ac:dyDescent="0.3">
      <c r="P232503" s="83"/>
    </row>
    <row r="232504" spans="16:16" x14ac:dyDescent="0.3">
      <c r="P232504" s="83"/>
    </row>
    <row r="232505" spans="16:16" x14ac:dyDescent="0.3">
      <c r="P232505" s="83"/>
    </row>
    <row r="232506" spans="16:16" x14ac:dyDescent="0.3">
      <c r="P232506" s="83"/>
    </row>
    <row r="232507" spans="16:16" x14ac:dyDescent="0.3">
      <c r="P232507" s="83"/>
    </row>
    <row r="232508" spans="16:16" x14ac:dyDescent="0.3">
      <c r="P232508" s="83"/>
    </row>
    <row r="232509" spans="16:16" x14ac:dyDescent="0.3">
      <c r="P232509" s="83"/>
    </row>
    <row r="232510" spans="16:16" x14ac:dyDescent="0.3">
      <c r="P232510" s="83"/>
    </row>
    <row r="232511" spans="16:16" x14ac:dyDescent="0.3">
      <c r="P232511" s="83"/>
    </row>
    <row r="232512" spans="16:16" x14ac:dyDescent="0.3">
      <c r="P232512" s="83"/>
    </row>
    <row r="232513" spans="16:16" x14ac:dyDescent="0.3">
      <c r="P232513" s="83"/>
    </row>
    <row r="232514" spans="16:16" x14ac:dyDescent="0.3">
      <c r="P232514" s="83"/>
    </row>
    <row r="232515" spans="16:16" x14ac:dyDescent="0.3">
      <c r="P232515" s="83"/>
    </row>
    <row r="232516" spans="16:16" x14ac:dyDescent="0.3">
      <c r="P232516" s="83"/>
    </row>
    <row r="232517" spans="16:16" x14ac:dyDescent="0.3">
      <c r="P232517" s="83"/>
    </row>
    <row r="232518" spans="16:16" x14ac:dyDescent="0.3">
      <c r="P232518" s="83"/>
    </row>
    <row r="232519" spans="16:16" x14ac:dyDescent="0.3">
      <c r="P232519" s="83"/>
    </row>
    <row r="232520" spans="16:16" x14ac:dyDescent="0.3">
      <c r="P232520" s="83"/>
    </row>
    <row r="232521" spans="16:16" x14ac:dyDescent="0.3">
      <c r="P232521" s="83"/>
    </row>
    <row r="232522" spans="16:16" x14ac:dyDescent="0.3">
      <c r="P232522" s="83"/>
    </row>
    <row r="232523" spans="16:16" x14ac:dyDescent="0.3">
      <c r="P232523" s="83"/>
    </row>
    <row r="232524" spans="16:16" x14ac:dyDescent="0.3">
      <c r="P232524" s="83"/>
    </row>
    <row r="232525" spans="16:16" x14ac:dyDescent="0.3">
      <c r="P232525" s="83"/>
    </row>
    <row r="232526" spans="16:16" x14ac:dyDescent="0.3">
      <c r="P232526" s="83"/>
    </row>
    <row r="232527" spans="16:16" x14ac:dyDescent="0.3">
      <c r="P232527" s="83"/>
    </row>
    <row r="232528" spans="16:16" x14ac:dyDescent="0.3">
      <c r="P232528" s="83"/>
    </row>
    <row r="232529" spans="16:16" x14ac:dyDescent="0.3">
      <c r="P232529" s="83"/>
    </row>
    <row r="232530" spans="16:16" x14ac:dyDescent="0.3">
      <c r="P232530" s="83"/>
    </row>
    <row r="232531" spans="16:16" x14ac:dyDescent="0.3">
      <c r="P232531" s="83"/>
    </row>
    <row r="232532" spans="16:16" x14ac:dyDescent="0.3">
      <c r="P232532" s="83"/>
    </row>
    <row r="232533" spans="16:16" x14ac:dyDescent="0.3">
      <c r="P232533" s="83"/>
    </row>
    <row r="232534" spans="16:16" x14ac:dyDescent="0.3">
      <c r="P232534" s="83"/>
    </row>
    <row r="232535" spans="16:16" x14ac:dyDescent="0.3">
      <c r="P232535" s="83"/>
    </row>
    <row r="232536" spans="16:16" x14ac:dyDescent="0.3">
      <c r="P232536" s="83"/>
    </row>
    <row r="232537" spans="16:16" x14ac:dyDescent="0.3">
      <c r="P232537" s="83"/>
    </row>
    <row r="232538" spans="16:16" x14ac:dyDescent="0.3">
      <c r="P232538" s="83"/>
    </row>
    <row r="232539" spans="16:16" x14ac:dyDescent="0.3">
      <c r="P232539" s="83"/>
    </row>
    <row r="232540" spans="16:16" x14ac:dyDescent="0.3">
      <c r="P232540" s="83"/>
    </row>
    <row r="232541" spans="16:16" x14ac:dyDescent="0.3">
      <c r="P232541" s="83"/>
    </row>
    <row r="232542" spans="16:16" x14ac:dyDescent="0.3">
      <c r="P232542" s="83"/>
    </row>
    <row r="232543" spans="16:16" x14ac:dyDescent="0.3">
      <c r="P232543" s="83"/>
    </row>
    <row r="232544" spans="16:16" x14ac:dyDescent="0.3">
      <c r="P232544" s="83"/>
    </row>
    <row r="232545" spans="16:16" x14ac:dyDescent="0.3">
      <c r="P232545" s="83"/>
    </row>
    <row r="232546" spans="16:16" x14ac:dyDescent="0.3">
      <c r="P232546" s="83"/>
    </row>
    <row r="232547" spans="16:16" x14ac:dyDescent="0.3">
      <c r="P232547" s="83"/>
    </row>
    <row r="232548" spans="16:16" x14ac:dyDescent="0.3">
      <c r="P232548" s="83"/>
    </row>
    <row r="232549" spans="16:16" x14ac:dyDescent="0.3">
      <c r="P232549" s="83"/>
    </row>
    <row r="232550" spans="16:16" x14ac:dyDescent="0.3">
      <c r="P232550" s="83"/>
    </row>
    <row r="232551" spans="16:16" x14ac:dyDescent="0.3">
      <c r="P232551" s="83"/>
    </row>
    <row r="232552" spans="16:16" x14ac:dyDescent="0.3">
      <c r="P232552" s="83"/>
    </row>
    <row r="232553" spans="16:16" x14ac:dyDescent="0.3">
      <c r="P232553" s="83"/>
    </row>
    <row r="232554" spans="16:16" x14ac:dyDescent="0.3">
      <c r="P232554" s="83"/>
    </row>
    <row r="232555" spans="16:16" x14ac:dyDescent="0.3">
      <c r="P232555" s="83"/>
    </row>
    <row r="232556" spans="16:16" x14ac:dyDescent="0.3">
      <c r="P232556" s="83"/>
    </row>
    <row r="232557" spans="16:16" x14ac:dyDescent="0.3">
      <c r="P232557" s="83"/>
    </row>
    <row r="232558" spans="16:16" x14ac:dyDescent="0.3">
      <c r="P232558" s="83"/>
    </row>
    <row r="232559" spans="16:16" x14ac:dyDescent="0.3">
      <c r="P232559" s="83"/>
    </row>
    <row r="232560" spans="16:16" x14ac:dyDescent="0.3">
      <c r="P232560" s="83"/>
    </row>
    <row r="232561" spans="16:16" x14ac:dyDescent="0.3">
      <c r="P232561" s="83"/>
    </row>
    <row r="232562" spans="16:16" x14ac:dyDescent="0.3">
      <c r="P232562" s="83"/>
    </row>
    <row r="232563" spans="16:16" x14ac:dyDescent="0.3">
      <c r="P232563" s="83"/>
    </row>
    <row r="232564" spans="16:16" x14ac:dyDescent="0.3">
      <c r="P232564" s="83"/>
    </row>
    <row r="232565" spans="16:16" x14ac:dyDescent="0.3">
      <c r="P232565" s="83"/>
    </row>
    <row r="232566" spans="16:16" x14ac:dyDescent="0.3">
      <c r="P232566" s="83"/>
    </row>
    <row r="232567" spans="16:16" x14ac:dyDescent="0.3">
      <c r="P232567" s="83"/>
    </row>
    <row r="232568" spans="16:16" x14ac:dyDescent="0.3">
      <c r="P232568" s="83"/>
    </row>
    <row r="232569" spans="16:16" x14ac:dyDescent="0.3">
      <c r="P232569" s="83"/>
    </row>
    <row r="232570" spans="16:16" x14ac:dyDescent="0.3">
      <c r="P232570" s="83"/>
    </row>
    <row r="232571" spans="16:16" x14ac:dyDescent="0.3">
      <c r="P232571" s="83"/>
    </row>
    <row r="232572" spans="16:16" x14ac:dyDescent="0.3">
      <c r="P232572" s="83"/>
    </row>
    <row r="232573" spans="16:16" x14ac:dyDescent="0.3">
      <c r="P232573" s="83"/>
    </row>
    <row r="232574" spans="16:16" x14ac:dyDescent="0.3">
      <c r="P232574" s="83"/>
    </row>
    <row r="232575" spans="16:16" x14ac:dyDescent="0.3">
      <c r="P232575" s="83"/>
    </row>
    <row r="232576" spans="16:16" x14ac:dyDescent="0.3">
      <c r="P232576" s="83"/>
    </row>
    <row r="232577" spans="16:16" x14ac:dyDescent="0.3">
      <c r="P232577" s="83"/>
    </row>
    <row r="232578" spans="16:16" x14ac:dyDescent="0.3">
      <c r="P232578" s="83"/>
    </row>
    <row r="232579" spans="16:16" x14ac:dyDescent="0.3">
      <c r="P232579" s="83"/>
    </row>
    <row r="232580" spans="16:16" x14ac:dyDescent="0.3">
      <c r="P232580" s="83"/>
    </row>
    <row r="232581" spans="16:16" x14ac:dyDescent="0.3">
      <c r="P232581" s="83"/>
    </row>
    <row r="232582" spans="16:16" x14ac:dyDescent="0.3">
      <c r="P232582" s="83"/>
    </row>
    <row r="232583" spans="16:16" x14ac:dyDescent="0.3">
      <c r="P232583" s="83"/>
    </row>
    <row r="232584" spans="16:16" x14ac:dyDescent="0.3">
      <c r="P232584" s="83"/>
    </row>
    <row r="232585" spans="16:16" x14ac:dyDescent="0.3">
      <c r="P232585" s="83"/>
    </row>
    <row r="232586" spans="16:16" x14ac:dyDescent="0.3">
      <c r="P232586" s="83"/>
    </row>
    <row r="232587" spans="16:16" x14ac:dyDescent="0.3">
      <c r="P232587" s="83"/>
    </row>
    <row r="232588" spans="16:16" x14ac:dyDescent="0.3">
      <c r="P232588" s="83"/>
    </row>
    <row r="232589" spans="16:16" x14ac:dyDescent="0.3">
      <c r="P232589" s="83"/>
    </row>
    <row r="232590" spans="16:16" x14ac:dyDescent="0.3">
      <c r="P232590" s="83"/>
    </row>
    <row r="232591" spans="16:16" x14ac:dyDescent="0.3">
      <c r="P232591" s="83"/>
    </row>
    <row r="232592" spans="16:16" x14ac:dyDescent="0.3">
      <c r="P232592" s="83"/>
    </row>
    <row r="232593" spans="16:16" x14ac:dyDescent="0.3">
      <c r="P232593" s="83"/>
    </row>
    <row r="232594" spans="16:16" x14ac:dyDescent="0.3">
      <c r="P232594" s="83"/>
    </row>
    <row r="232595" spans="16:16" x14ac:dyDescent="0.3">
      <c r="P232595" s="83"/>
    </row>
    <row r="232596" spans="16:16" x14ac:dyDescent="0.3">
      <c r="P232596" s="83"/>
    </row>
    <row r="232597" spans="16:16" x14ac:dyDescent="0.3">
      <c r="P232597" s="83"/>
    </row>
    <row r="232598" spans="16:16" x14ac:dyDescent="0.3">
      <c r="P232598" s="83"/>
    </row>
    <row r="232599" spans="16:16" x14ac:dyDescent="0.3">
      <c r="P232599" s="83"/>
    </row>
    <row r="232600" spans="16:16" x14ac:dyDescent="0.3">
      <c r="P232600" s="83"/>
    </row>
    <row r="232601" spans="16:16" x14ac:dyDescent="0.3">
      <c r="P232601" s="83"/>
    </row>
    <row r="232602" spans="16:16" x14ac:dyDescent="0.3">
      <c r="P232602" s="83"/>
    </row>
    <row r="232603" spans="16:16" x14ac:dyDescent="0.3">
      <c r="P232603" s="83"/>
    </row>
    <row r="232604" spans="16:16" x14ac:dyDescent="0.3">
      <c r="P232604" s="83"/>
    </row>
    <row r="232605" spans="16:16" x14ac:dyDescent="0.3">
      <c r="P232605" s="83"/>
    </row>
    <row r="232606" spans="16:16" x14ac:dyDescent="0.3">
      <c r="P232606" s="83"/>
    </row>
    <row r="232607" spans="16:16" x14ac:dyDescent="0.3">
      <c r="P232607" s="83"/>
    </row>
    <row r="232608" spans="16:16" x14ac:dyDescent="0.3">
      <c r="P232608" s="83"/>
    </row>
    <row r="232609" spans="16:16" x14ac:dyDescent="0.3">
      <c r="P232609" s="83"/>
    </row>
    <row r="232610" spans="16:16" x14ac:dyDescent="0.3">
      <c r="P232610" s="83"/>
    </row>
    <row r="232611" spans="16:16" x14ac:dyDescent="0.3">
      <c r="P232611" s="83"/>
    </row>
    <row r="232612" spans="16:16" x14ac:dyDescent="0.3">
      <c r="P232612" s="83"/>
    </row>
    <row r="232613" spans="16:16" x14ac:dyDescent="0.3">
      <c r="P232613" s="83"/>
    </row>
    <row r="232614" spans="16:16" x14ac:dyDescent="0.3">
      <c r="P232614" s="83"/>
    </row>
    <row r="232615" spans="16:16" x14ac:dyDescent="0.3">
      <c r="P232615" s="83"/>
    </row>
    <row r="232616" spans="16:16" x14ac:dyDescent="0.3">
      <c r="P232616" s="83"/>
    </row>
    <row r="232617" spans="16:16" x14ac:dyDescent="0.3">
      <c r="P232617" s="83"/>
    </row>
    <row r="232618" spans="16:16" x14ac:dyDescent="0.3">
      <c r="P232618" s="83"/>
    </row>
    <row r="232619" spans="16:16" x14ac:dyDescent="0.3">
      <c r="P232619" s="83"/>
    </row>
    <row r="232620" spans="16:16" x14ac:dyDescent="0.3">
      <c r="P232620" s="83"/>
    </row>
    <row r="232621" spans="16:16" x14ac:dyDescent="0.3">
      <c r="P232621" s="83"/>
    </row>
    <row r="232622" spans="16:16" x14ac:dyDescent="0.3">
      <c r="P232622" s="83"/>
    </row>
    <row r="232623" spans="16:16" x14ac:dyDescent="0.3">
      <c r="P232623" s="83"/>
    </row>
    <row r="232624" spans="16:16" x14ac:dyDescent="0.3">
      <c r="P232624" s="83"/>
    </row>
    <row r="232625" spans="16:16" x14ac:dyDescent="0.3">
      <c r="P232625" s="83"/>
    </row>
    <row r="232626" spans="16:16" x14ac:dyDescent="0.3">
      <c r="P232626" s="83"/>
    </row>
    <row r="232627" spans="16:16" x14ac:dyDescent="0.3">
      <c r="P232627" s="83"/>
    </row>
    <row r="232628" spans="16:16" x14ac:dyDescent="0.3">
      <c r="P232628" s="83"/>
    </row>
    <row r="232629" spans="16:16" x14ac:dyDescent="0.3">
      <c r="P232629" s="83"/>
    </row>
    <row r="232630" spans="16:16" x14ac:dyDescent="0.3">
      <c r="P232630" s="83"/>
    </row>
    <row r="232631" spans="16:16" x14ac:dyDescent="0.3">
      <c r="P232631" s="83"/>
    </row>
    <row r="232632" spans="16:16" x14ac:dyDescent="0.3">
      <c r="P232632" s="83"/>
    </row>
    <row r="232633" spans="16:16" x14ac:dyDescent="0.3">
      <c r="P232633" s="83"/>
    </row>
    <row r="232634" spans="16:16" x14ac:dyDescent="0.3">
      <c r="P232634" s="83"/>
    </row>
    <row r="232635" spans="16:16" x14ac:dyDescent="0.3">
      <c r="P232635" s="83"/>
    </row>
    <row r="232636" spans="16:16" x14ac:dyDescent="0.3">
      <c r="P232636" s="83"/>
    </row>
    <row r="232637" spans="16:16" x14ac:dyDescent="0.3">
      <c r="P232637" s="83"/>
    </row>
    <row r="232638" spans="16:16" x14ac:dyDescent="0.3">
      <c r="P232638" s="83"/>
    </row>
    <row r="232639" spans="16:16" x14ac:dyDescent="0.3">
      <c r="P232639" s="83"/>
    </row>
    <row r="232640" spans="16:16" x14ac:dyDescent="0.3">
      <c r="P232640" s="83"/>
    </row>
    <row r="232641" spans="16:16" x14ac:dyDescent="0.3">
      <c r="P232641" s="83"/>
    </row>
    <row r="232642" spans="16:16" x14ac:dyDescent="0.3">
      <c r="P232642" s="83"/>
    </row>
    <row r="232643" spans="16:16" x14ac:dyDescent="0.3">
      <c r="P232643" s="83"/>
    </row>
    <row r="232644" spans="16:16" x14ac:dyDescent="0.3">
      <c r="P232644" s="83"/>
    </row>
    <row r="232645" spans="16:16" x14ac:dyDescent="0.3">
      <c r="P232645" s="83"/>
    </row>
    <row r="232646" spans="16:16" x14ac:dyDescent="0.3">
      <c r="P232646" s="83"/>
    </row>
    <row r="232647" spans="16:16" x14ac:dyDescent="0.3">
      <c r="P232647" s="83"/>
    </row>
    <row r="232648" spans="16:16" x14ac:dyDescent="0.3">
      <c r="P232648" s="83"/>
    </row>
    <row r="232649" spans="16:16" x14ac:dyDescent="0.3">
      <c r="P232649" s="83"/>
    </row>
    <row r="232650" spans="16:16" x14ac:dyDescent="0.3">
      <c r="P232650" s="83"/>
    </row>
    <row r="232651" spans="16:16" x14ac:dyDescent="0.3">
      <c r="P232651" s="83"/>
    </row>
    <row r="232652" spans="16:16" x14ac:dyDescent="0.3">
      <c r="P232652" s="83"/>
    </row>
    <row r="232653" spans="16:16" x14ac:dyDescent="0.3">
      <c r="P232653" s="83"/>
    </row>
    <row r="232654" spans="16:16" x14ac:dyDescent="0.3">
      <c r="P232654" s="83"/>
    </row>
    <row r="232655" spans="16:16" x14ac:dyDescent="0.3">
      <c r="P232655" s="83"/>
    </row>
    <row r="232656" spans="16:16" x14ac:dyDescent="0.3">
      <c r="P232656" s="83"/>
    </row>
    <row r="232657" spans="16:16" x14ac:dyDescent="0.3">
      <c r="P232657" s="83"/>
    </row>
    <row r="232658" spans="16:16" x14ac:dyDescent="0.3">
      <c r="P232658" s="83"/>
    </row>
    <row r="232659" spans="16:16" x14ac:dyDescent="0.3">
      <c r="P232659" s="83"/>
    </row>
    <row r="232660" spans="16:16" x14ac:dyDescent="0.3">
      <c r="P232660" s="83"/>
    </row>
    <row r="232661" spans="16:16" x14ac:dyDescent="0.3">
      <c r="P232661" s="83"/>
    </row>
    <row r="232662" spans="16:16" x14ac:dyDescent="0.3">
      <c r="P232662" s="83"/>
    </row>
    <row r="232663" spans="16:16" x14ac:dyDescent="0.3">
      <c r="P232663" s="83"/>
    </row>
    <row r="232664" spans="16:16" x14ac:dyDescent="0.3">
      <c r="P232664" s="83"/>
    </row>
    <row r="232665" spans="16:16" x14ac:dyDescent="0.3">
      <c r="P232665" s="83"/>
    </row>
    <row r="232666" spans="16:16" x14ac:dyDescent="0.3">
      <c r="P232666" s="83"/>
    </row>
    <row r="232667" spans="16:16" x14ac:dyDescent="0.3">
      <c r="P232667" s="83"/>
    </row>
    <row r="232668" spans="16:16" x14ac:dyDescent="0.3">
      <c r="P232668" s="83"/>
    </row>
    <row r="232669" spans="16:16" x14ac:dyDescent="0.3">
      <c r="P232669" s="83"/>
    </row>
    <row r="232670" spans="16:16" x14ac:dyDescent="0.3">
      <c r="P232670" s="83"/>
    </row>
    <row r="232671" spans="16:16" x14ac:dyDescent="0.3">
      <c r="P232671" s="83"/>
    </row>
    <row r="232672" spans="16:16" x14ac:dyDescent="0.3">
      <c r="P232672" s="83"/>
    </row>
    <row r="232673" spans="16:16" x14ac:dyDescent="0.3">
      <c r="P232673" s="83"/>
    </row>
    <row r="232674" spans="16:16" x14ac:dyDescent="0.3">
      <c r="P232674" s="83"/>
    </row>
    <row r="232675" spans="16:16" x14ac:dyDescent="0.3">
      <c r="P232675" s="83"/>
    </row>
    <row r="232676" spans="16:16" x14ac:dyDescent="0.3">
      <c r="P232676" s="83"/>
    </row>
    <row r="232677" spans="16:16" x14ac:dyDescent="0.3">
      <c r="P232677" s="83"/>
    </row>
    <row r="232678" spans="16:16" x14ac:dyDescent="0.3">
      <c r="P232678" s="83"/>
    </row>
    <row r="232679" spans="16:16" x14ac:dyDescent="0.3">
      <c r="P232679" s="83"/>
    </row>
    <row r="232680" spans="16:16" x14ac:dyDescent="0.3">
      <c r="P232680" s="83"/>
    </row>
    <row r="232681" spans="16:16" x14ac:dyDescent="0.3">
      <c r="P232681" s="83"/>
    </row>
    <row r="232682" spans="16:16" x14ac:dyDescent="0.3">
      <c r="P232682" s="83"/>
    </row>
    <row r="232683" spans="16:16" x14ac:dyDescent="0.3">
      <c r="P232683" s="83"/>
    </row>
    <row r="232684" spans="16:16" x14ac:dyDescent="0.3">
      <c r="P232684" s="83"/>
    </row>
    <row r="232685" spans="16:16" x14ac:dyDescent="0.3">
      <c r="P232685" s="83"/>
    </row>
    <row r="232686" spans="16:16" x14ac:dyDescent="0.3">
      <c r="P232686" s="83"/>
    </row>
    <row r="232687" spans="16:16" x14ac:dyDescent="0.3">
      <c r="P232687" s="83"/>
    </row>
    <row r="232688" spans="16:16" x14ac:dyDescent="0.3">
      <c r="P232688" s="83"/>
    </row>
    <row r="232689" spans="16:16" x14ac:dyDescent="0.3">
      <c r="P232689" s="83"/>
    </row>
    <row r="232690" spans="16:16" x14ac:dyDescent="0.3">
      <c r="P232690" s="83"/>
    </row>
    <row r="232691" spans="16:16" x14ac:dyDescent="0.3">
      <c r="P232691" s="83"/>
    </row>
    <row r="232692" spans="16:16" x14ac:dyDescent="0.3">
      <c r="P232692" s="83"/>
    </row>
    <row r="232693" spans="16:16" x14ac:dyDescent="0.3">
      <c r="P232693" s="83"/>
    </row>
    <row r="232694" spans="16:16" x14ac:dyDescent="0.3">
      <c r="P232694" s="83"/>
    </row>
    <row r="232695" spans="16:16" x14ac:dyDescent="0.3">
      <c r="P232695" s="83"/>
    </row>
    <row r="232696" spans="16:16" x14ac:dyDescent="0.3">
      <c r="P232696" s="83"/>
    </row>
    <row r="232697" spans="16:16" x14ac:dyDescent="0.3">
      <c r="P232697" s="83"/>
    </row>
    <row r="232698" spans="16:16" x14ac:dyDescent="0.3">
      <c r="P232698" s="83"/>
    </row>
    <row r="232699" spans="16:16" x14ac:dyDescent="0.3">
      <c r="P232699" s="83"/>
    </row>
    <row r="232700" spans="16:16" x14ac:dyDescent="0.3">
      <c r="P232700" s="83"/>
    </row>
    <row r="232701" spans="16:16" x14ac:dyDescent="0.3">
      <c r="P232701" s="83"/>
    </row>
    <row r="232702" spans="16:16" x14ac:dyDescent="0.3">
      <c r="P232702" s="83"/>
    </row>
    <row r="232703" spans="16:16" x14ac:dyDescent="0.3">
      <c r="P232703" s="83"/>
    </row>
    <row r="232704" spans="16:16" x14ac:dyDescent="0.3">
      <c r="P232704" s="83"/>
    </row>
    <row r="232705" spans="16:16" x14ac:dyDescent="0.3">
      <c r="P232705" s="83"/>
    </row>
    <row r="232706" spans="16:16" x14ac:dyDescent="0.3">
      <c r="P232706" s="83"/>
    </row>
    <row r="232707" spans="16:16" x14ac:dyDescent="0.3">
      <c r="P232707" s="83"/>
    </row>
    <row r="232708" spans="16:16" x14ac:dyDescent="0.3">
      <c r="P232708" s="83"/>
    </row>
    <row r="232709" spans="16:16" x14ac:dyDescent="0.3">
      <c r="P232709" s="83"/>
    </row>
    <row r="232710" spans="16:16" x14ac:dyDescent="0.3">
      <c r="P232710" s="83"/>
    </row>
    <row r="232711" spans="16:16" x14ac:dyDescent="0.3">
      <c r="P232711" s="83"/>
    </row>
    <row r="232712" spans="16:16" x14ac:dyDescent="0.3">
      <c r="P232712" s="83"/>
    </row>
    <row r="232713" spans="16:16" x14ac:dyDescent="0.3">
      <c r="P232713" s="83"/>
    </row>
    <row r="232714" spans="16:16" x14ac:dyDescent="0.3">
      <c r="P232714" s="83"/>
    </row>
    <row r="232715" spans="16:16" x14ac:dyDescent="0.3">
      <c r="P232715" s="83"/>
    </row>
    <row r="232716" spans="16:16" x14ac:dyDescent="0.3">
      <c r="P232716" s="83"/>
    </row>
    <row r="232717" spans="16:16" x14ac:dyDescent="0.3">
      <c r="P232717" s="83"/>
    </row>
    <row r="232718" spans="16:16" x14ac:dyDescent="0.3">
      <c r="P232718" s="83"/>
    </row>
    <row r="232719" spans="16:16" x14ac:dyDescent="0.3">
      <c r="P232719" s="83"/>
    </row>
    <row r="232720" spans="16:16" x14ac:dyDescent="0.3">
      <c r="P232720" s="83"/>
    </row>
    <row r="232721" spans="16:16" x14ac:dyDescent="0.3">
      <c r="P232721" s="83"/>
    </row>
    <row r="232722" spans="16:16" x14ac:dyDescent="0.3">
      <c r="P232722" s="83"/>
    </row>
    <row r="232723" spans="16:16" x14ac:dyDescent="0.3">
      <c r="P232723" s="83"/>
    </row>
    <row r="232724" spans="16:16" x14ac:dyDescent="0.3">
      <c r="P232724" s="83"/>
    </row>
    <row r="232725" spans="16:16" x14ac:dyDescent="0.3">
      <c r="P232725" s="83"/>
    </row>
    <row r="232726" spans="16:16" x14ac:dyDescent="0.3">
      <c r="P232726" s="83"/>
    </row>
    <row r="232727" spans="16:16" x14ac:dyDescent="0.3">
      <c r="P232727" s="83"/>
    </row>
    <row r="232728" spans="16:16" x14ac:dyDescent="0.3">
      <c r="P232728" s="83"/>
    </row>
    <row r="232729" spans="16:16" x14ac:dyDescent="0.3">
      <c r="P232729" s="83"/>
    </row>
    <row r="232730" spans="16:16" x14ac:dyDescent="0.3">
      <c r="P232730" s="83"/>
    </row>
    <row r="232731" spans="16:16" x14ac:dyDescent="0.3">
      <c r="P232731" s="83"/>
    </row>
    <row r="232732" spans="16:16" x14ac:dyDescent="0.3">
      <c r="P232732" s="83"/>
    </row>
    <row r="232733" spans="16:16" x14ac:dyDescent="0.3">
      <c r="P232733" s="83"/>
    </row>
    <row r="232734" spans="16:16" x14ac:dyDescent="0.3">
      <c r="P232734" s="83"/>
    </row>
    <row r="232735" spans="16:16" x14ac:dyDescent="0.3">
      <c r="P232735" s="83"/>
    </row>
    <row r="232736" spans="16:16" x14ac:dyDescent="0.3">
      <c r="P232736" s="83"/>
    </row>
    <row r="232737" spans="16:16" x14ac:dyDescent="0.3">
      <c r="P232737" s="83"/>
    </row>
    <row r="232738" spans="16:16" x14ac:dyDescent="0.3">
      <c r="P232738" s="83"/>
    </row>
    <row r="232739" spans="16:16" x14ac:dyDescent="0.3">
      <c r="P232739" s="83"/>
    </row>
    <row r="232740" spans="16:16" x14ac:dyDescent="0.3">
      <c r="P232740" s="83"/>
    </row>
    <row r="232741" spans="16:16" x14ac:dyDescent="0.3">
      <c r="P232741" s="83"/>
    </row>
    <row r="232742" spans="16:16" x14ac:dyDescent="0.3">
      <c r="P232742" s="83"/>
    </row>
    <row r="232743" spans="16:16" x14ac:dyDescent="0.3">
      <c r="P232743" s="83"/>
    </row>
    <row r="232744" spans="16:16" x14ac:dyDescent="0.3">
      <c r="P232744" s="83"/>
    </row>
    <row r="232745" spans="16:16" x14ac:dyDescent="0.3">
      <c r="P232745" s="83"/>
    </row>
    <row r="232746" spans="16:16" x14ac:dyDescent="0.3">
      <c r="P232746" s="83"/>
    </row>
    <row r="232747" spans="16:16" x14ac:dyDescent="0.3">
      <c r="P232747" s="83"/>
    </row>
    <row r="232748" spans="16:16" x14ac:dyDescent="0.3">
      <c r="P232748" s="83"/>
    </row>
    <row r="232749" spans="16:16" x14ac:dyDescent="0.3">
      <c r="P232749" s="83"/>
    </row>
    <row r="232750" spans="16:16" x14ac:dyDescent="0.3">
      <c r="P232750" s="83"/>
    </row>
    <row r="232751" spans="16:16" x14ac:dyDescent="0.3">
      <c r="P232751" s="83"/>
    </row>
    <row r="232752" spans="16:16" x14ac:dyDescent="0.3">
      <c r="P232752" s="83"/>
    </row>
    <row r="232753" spans="16:16" x14ac:dyDescent="0.3">
      <c r="P232753" s="83"/>
    </row>
    <row r="232754" spans="16:16" x14ac:dyDescent="0.3">
      <c r="P232754" s="83"/>
    </row>
    <row r="232755" spans="16:16" x14ac:dyDescent="0.3">
      <c r="P232755" s="83"/>
    </row>
    <row r="232756" spans="16:16" x14ac:dyDescent="0.3">
      <c r="P232756" s="83"/>
    </row>
    <row r="232757" spans="16:16" x14ac:dyDescent="0.3">
      <c r="P232757" s="83"/>
    </row>
    <row r="232758" spans="16:16" x14ac:dyDescent="0.3">
      <c r="P232758" s="83"/>
    </row>
    <row r="232759" spans="16:16" x14ac:dyDescent="0.3">
      <c r="P232759" s="83"/>
    </row>
    <row r="232760" spans="16:16" x14ac:dyDescent="0.3">
      <c r="P232760" s="83"/>
    </row>
    <row r="232761" spans="16:16" x14ac:dyDescent="0.3">
      <c r="P232761" s="83"/>
    </row>
    <row r="232762" spans="16:16" x14ac:dyDescent="0.3">
      <c r="P232762" s="83"/>
    </row>
    <row r="232763" spans="16:16" x14ac:dyDescent="0.3">
      <c r="P232763" s="83"/>
    </row>
    <row r="232764" spans="16:16" x14ac:dyDescent="0.3">
      <c r="P232764" s="83"/>
    </row>
    <row r="232765" spans="16:16" x14ac:dyDescent="0.3">
      <c r="P232765" s="83"/>
    </row>
    <row r="232766" spans="16:16" x14ac:dyDescent="0.3">
      <c r="P232766" s="83"/>
    </row>
    <row r="232767" spans="16:16" x14ac:dyDescent="0.3">
      <c r="P232767" s="83"/>
    </row>
    <row r="232768" spans="16:16" x14ac:dyDescent="0.3">
      <c r="P232768" s="83"/>
    </row>
    <row r="232769" spans="16:16" x14ac:dyDescent="0.3">
      <c r="P232769" s="83"/>
    </row>
    <row r="232770" spans="16:16" x14ac:dyDescent="0.3">
      <c r="P232770" s="83"/>
    </row>
    <row r="232771" spans="16:16" x14ac:dyDescent="0.3">
      <c r="P232771" s="83"/>
    </row>
    <row r="232772" spans="16:16" x14ac:dyDescent="0.3">
      <c r="P232772" s="83"/>
    </row>
    <row r="232773" spans="16:16" x14ac:dyDescent="0.3">
      <c r="P232773" s="83"/>
    </row>
    <row r="232774" spans="16:16" x14ac:dyDescent="0.3">
      <c r="P232774" s="83"/>
    </row>
    <row r="232775" spans="16:16" x14ac:dyDescent="0.3">
      <c r="P232775" s="83"/>
    </row>
    <row r="232776" spans="16:16" x14ac:dyDescent="0.3">
      <c r="P232776" s="83"/>
    </row>
    <row r="232777" spans="16:16" x14ac:dyDescent="0.3">
      <c r="P232777" s="83"/>
    </row>
    <row r="232778" spans="16:16" x14ac:dyDescent="0.3">
      <c r="P232778" s="83"/>
    </row>
    <row r="232779" spans="16:16" x14ac:dyDescent="0.3">
      <c r="P232779" s="83"/>
    </row>
    <row r="232780" spans="16:16" x14ac:dyDescent="0.3">
      <c r="P232780" s="83"/>
    </row>
    <row r="232781" spans="16:16" x14ac:dyDescent="0.3">
      <c r="P232781" s="83"/>
    </row>
    <row r="232782" spans="16:16" x14ac:dyDescent="0.3">
      <c r="P232782" s="83"/>
    </row>
    <row r="232783" spans="16:16" x14ac:dyDescent="0.3">
      <c r="P232783" s="83"/>
    </row>
    <row r="232784" spans="16:16" x14ac:dyDescent="0.3">
      <c r="P232784" s="83"/>
    </row>
    <row r="232785" spans="16:16" x14ac:dyDescent="0.3">
      <c r="P232785" s="83"/>
    </row>
    <row r="232786" spans="16:16" x14ac:dyDescent="0.3">
      <c r="P232786" s="83"/>
    </row>
    <row r="232787" spans="16:16" x14ac:dyDescent="0.3">
      <c r="P232787" s="83"/>
    </row>
    <row r="232788" spans="16:16" x14ac:dyDescent="0.3">
      <c r="P232788" s="83"/>
    </row>
    <row r="232789" spans="16:16" x14ac:dyDescent="0.3">
      <c r="P232789" s="83"/>
    </row>
    <row r="232790" spans="16:16" x14ac:dyDescent="0.3">
      <c r="P232790" s="83"/>
    </row>
    <row r="232791" spans="16:16" x14ac:dyDescent="0.3">
      <c r="P232791" s="83"/>
    </row>
    <row r="232792" spans="16:16" x14ac:dyDescent="0.3">
      <c r="P232792" s="83"/>
    </row>
    <row r="232793" spans="16:16" x14ac:dyDescent="0.3">
      <c r="P232793" s="83"/>
    </row>
    <row r="232794" spans="16:16" x14ac:dyDescent="0.3">
      <c r="P232794" s="83"/>
    </row>
    <row r="232795" spans="16:16" x14ac:dyDescent="0.3">
      <c r="P232795" s="83"/>
    </row>
    <row r="232796" spans="16:16" x14ac:dyDescent="0.3">
      <c r="P232796" s="83"/>
    </row>
    <row r="232797" spans="16:16" x14ac:dyDescent="0.3">
      <c r="P232797" s="83"/>
    </row>
    <row r="232798" spans="16:16" x14ac:dyDescent="0.3">
      <c r="P232798" s="83"/>
    </row>
    <row r="232799" spans="16:16" x14ac:dyDescent="0.3">
      <c r="P232799" s="83"/>
    </row>
    <row r="232800" spans="16:16" x14ac:dyDescent="0.3">
      <c r="P232800" s="83"/>
    </row>
    <row r="232801" spans="16:16" x14ac:dyDescent="0.3">
      <c r="P232801" s="83"/>
    </row>
    <row r="232802" spans="16:16" x14ac:dyDescent="0.3">
      <c r="P232802" s="83"/>
    </row>
    <row r="232803" spans="16:16" x14ac:dyDescent="0.3">
      <c r="P232803" s="83"/>
    </row>
    <row r="232804" spans="16:16" x14ac:dyDescent="0.3">
      <c r="P232804" s="83"/>
    </row>
    <row r="232805" spans="16:16" x14ac:dyDescent="0.3">
      <c r="P232805" s="83"/>
    </row>
    <row r="232806" spans="16:16" x14ac:dyDescent="0.3">
      <c r="P232806" s="83"/>
    </row>
    <row r="232807" spans="16:16" x14ac:dyDescent="0.3">
      <c r="P232807" s="83"/>
    </row>
    <row r="232808" spans="16:16" x14ac:dyDescent="0.3">
      <c r="P232808" s="83"/>
    </row>
    <row r="232809" spans="16:16" x14ac:dyDescent="0.3">
      <c r="P232809" s="83"/>
    </row>
    <row r="232810" spans="16:16" x14ac:dyDescent="0.3">
      <c r="P232810" s="83"/>
    </row>
    <row r="232811" spans="16:16" x14ac:dyDescent="0.3">
      <c r="P232811" s="83"/>
    </row>
    <row r="232812" spans="16:16" x14ac:dyDescent="0.3">
      <c r="P232812" s="83"/>
    </row>
    <row r="232813" spans="16:16" x14ac:dyDescent="0.3">
      <c r="P232813" s="83"/>
    </row>
    <row r="232814" spans="16:16" x14ac:dyDescent="0.3">
      <c r="P232814" s="83"/>
    </row>
    <row r="232815" spans="16:16" x14ac:dyDescent="0.3">
      <c r="P232815" s="83"/>
    </row>
    <row r="232816" spans="16:16" x14ac:dyDescent="0.3">
      <c r="P232816" s="83"/>
    </row>
    <row r="232817" spans="16:16" x14ac:dyDescent="0.3">
      <c r="P232817" s="83"/>
    </row>
    <row r="232818" spans="16:16" x14ac:dyDescent="0.3">
      <c r="P232818" s="83"/>
    </row>
    <row r="232819" spans="16:16" x14ac:dyDescent="0.3">
      <c r="P232819" s="83"/>
    </row>
    <row r="232820" spans="16:16" x14ac:dyDescent="0.3">
      <c r="P232820" s="83"/>
    </row>
    <row r="232821" spans="16:16" x14ac:dyDescent="0.3">
      <c r="P232821" s="83"/>
    </row>
    <row r="232822" spans="16:16" x14ac:dyDescent="0.3">
      <c r="P232822" s="83"/>
    </row>
    <row r="232823" spans="16:16" x14ac:dyDescent="0.3">
      <c r="P232823" s="83"/>
    </row>
    <row r="232824" spans="16:16" x14ac:dyDescent="0.3">
      <c r="P232824" s="83"/>
    </row>
    <row r="232825" spans="16:16" x14ac:dyDescent="0.3">
      <c r="P232825" s="83"/>
    </row>
    <row r="232826" spans="16:16" x14ac:dyDescent="0.3">
      <c r="P232826" s="83"/>
    </row>
    <row r="232827" spans="16:16" x14ac:dyDescent="0.3">
      <c r="P232827" s="83"/>
    </row>
    <row r="232828" spans="16:16" x14ac:dyDescent="0.3">
      <c r="P232828" s="83"/>
    </row>
    <row r="232829" spans="16:16" x14ac:dyDescent="0.3">
      <c r="P232829" s="83"/>
    </row>
    <row r="232830" spans="16:16" x14ac:dyDescent="0.3">
      <c r="P232830" s="83"/>
    </row>
    <row r="232831" spans="16:16" x14ac:dyDescent="0.3">
      <c r="P232831" s="83"/>
    </row>
    <row r="232832" spans="16:16" x14ac:dyDescent="0.3">
      <c r="P232832" s="83"/>
    </row>
    <row r="232833" spans="16:16" x14ac:dyDescent="0.3">
      <c r="P232833" s="83"/>
    </row>
    <row r="232834" spans="16:16" x14ac:dyDescent="0.3">
      <c r="P232834" s="83"/>
    </row>
    <row r="232835" spans="16:16" x14ac:dyDescent="0.3">
      <c r="P232835" s="83"/>
    </row>
    <row r="232836" spans="16:16" x14ac:dyDescent="0.3">
      <c r="P232836" s="83"/>
    </row>
    <row r="232837" spans="16:16" x14ac:dyDescent="0.3">
      <c r="P232837" s="83"/>
    </row>
    <row r="232838" spans="16:16" x14ac:dyDescent="0.3">
      <c r="P232838" s="83"/>
    </row>
    <row r="232839" spans="16:16" x14ac:dyDescent="0.3">
      <c r="P232839" s="83"/>
    </row>
    <row r="232840" spans="16:16" x14ac:dyDescent="0.3">
      <c r="P232840" s="83"/>
    </row>
    <row r="232841" spans="16:16" x14ac:dyDescent="0.3">
      <c r="P232841" s="83"/>
    </row>
    <row r="232842" spans="16:16" x14ac:dyDescent="0.3">
      <c r="P232842" s="83"/>
    </row>
    <row r="232843" spans="16:16" x14ac:dyDescent="0.3">
      <c r="P232843" s="83"/>
    </row>
    <row r="232844" spans="16:16" x14ac:dyDescent="0.3">
      <c r="P232844" s="83"/>
    </row>
    <row r="232845" spans="16:16" x14ac:dyDescent="0.3">
      <c r="P232845" s="83"/>
    </row>
    <row r="232846" spans="16:16" x14ac:dyDescent="0.3">
      <c r="P232846" s="83"/>
    </row>
    <row r="232847" spans="16:16" x14ac:dyDescent="0.3">
      <c r="P232847" s="83"/>
    </row>
    <row r="232848" spans="16:16" x14ac:dyDescent="0.3">
      <c r="P232848" s="83"/>
    </row>
    <row r="232849" spans="16:16" x14ac:dyDescent="0.3">
      <c r="P232849" s="83"/>
    </row>
    <row r="232850" spans="16:16" x14ac:dyDescent="0.3">
      <c r="P232850" s="83"/>
    </row>
    <row r="232851" spans="16:16" x14ac:dyDescent="0.3">
      <c r="P232851" s="83"/>
    </row>
    <row r="232852" spans="16:16" x14ac:dyDescent="0.3">
      <c r="P232852" s="83"/>
    </row>
    <row r="232853" spans="16:16" x14ac:dyDescent="0.3">
      <c r="P232853" s="83"/>
    </row>
    <row r="232854" spans="16:16" x14ac:dyDescent="0.3">
      <c r="P232854" s="83"/>
    </row>
    <row r="232855" spans="16:16" x14ac:dyDescent="0.3">
      <c r="P232855" s="83"/>
    </row>
    <row r="232856" spans="16:16" x14ac:dyDescent="0.3">
      <c r="P232856" s="83"/>
    </row>
    <row r="232857" spans="16:16" x14ac:dyDescent="0.3">
      <c r="P232857" s="83"/>
    </row>
    <row r="232858" spans="16:16" x14ac:dyDescent="0.3">
      <c r="P232858" s="83"/>
    </row>
    <row r="232859" spans="16:16" x14ac:dyDescent="0.3">
      <c r="P232859" s="83"/>
    </row>
    <row r="232860" spans="16:16" x14ac:dyDescent="0.3">
      <c r="P232860" s="83"/>
    </row>
    <row r="232861" spans="16:16" x14ac:dyDescent="0.3">
      <c r="P232861" s="83"/>
    </row>
    <row r="232862" spans="16:16" x14ac:dyDescent="0.3">
      <c r="P232862" s="83"/>
    </row>
    <row r="232863" spans="16:16" x14ac:dyDescent="0.3">
      <c r="P232863" s="83"/>
    </row>
    <row r="232864" spans="16:16" x14ac:dyDescent="0.3">
      <c r="P232864" s="83"/>
    </row>
    <row r="232865" spans="16:16" x14ac:dyDescent="0.3">
      <c r="P232865" s="83"/>
    </row>
    <row r="232866" spans="16:16" x14ac:dyDescent="0.3">
      <c r="P232866" s="83"/>
    </row>
    <row r="232867" spans="16:16" x14ac:dyDescent="0.3">
      <c r="P232867" s="83"/>
    </row>
    <row r="232868" spans="16:16" x14ac:dyDescent="0.3">
      <c r="P232868" s="83"/>
    </row>
    <row r="232869" spans="16:16" x14ac:dyDescent="0.3">
      <c r="P232869" s="83"/>
    </row>
    <row r="232870" spans="16:16" x14ac:dyDescent="0.3">
      <c r="P232870" s="83"/>
    </row>
    <row r="232871" spans="16:16" x14ac:dyDescent="0.3">
      <c r="P232871" s="83"/>
    </row>
    <row r="232872" spans="16:16" x14ac:dyDescent="0.3">
      <c r="P232872" s="83"/>
    </row>
    <row r="232873" spans="16:16" x14ac:dyDescent="0.3">
      <c r="P232873" s="83"/>
    </row>
    <row r="232874" spans="16:16" x14ac:dyDescent="0.3">
      <c r="P232874" s="83"/>
    </row>
    <row r="232875" spans="16:16" x14ac:dyDescent="0.3">
      <c r="P232875" s="83"/>
    </row>
    <row r="232876" spans="16:16" x14ac:dyDescent="0.3">
      <c r="P232876" s="83"/>
    </row>
    <row r="232877" spans="16:16" x14ac:dyDescent="0.3">
      <c r="P232877" s="83"/>
    </row>
    <row r="232878" spans="16:16" x14ac:dyDescent="0.3">
      <c r="P232878" s="83"/>
    </row>
    <row r="232879" spans="16:16" x14ac:dyDescent="0.3">
      <c r="P232879" s="83"/>
    </row>
    <row r="232880" spans="16:16" x14ac:dyDescent="0.3">
      <c r="P232880" s="83"/>
    </row>
    <row r="232881" spans="16:16" x14ac:dyDescent="0.3">
      <c r="P232881" s="83"/>
    </row>
    <row r="232882" spans="16:16" x14ac:dyDescent="0.3">
      <c r="P232882" s="83"/>
    </row>
    <row r="232883" spans="16:16" x14ac:dyDescent="0.3">
      <c r="P232883" s="83"/>
    </row>
    <row r="232884" spans="16:16" x14ac:dyDescent="0.3">
      <c r="P232884" s="83"/>
    </row>
    <row r="232885" spans="16:16" x14ac:dyDescent="0.3">
      <c r="P232885" s="83"/>
    </row>
    <row r="232886" spans="16:16" x14ac:dyDescent="0.3">
      <c r="P232886" s="83"/>
    </row>
    <row r="232887" spans="16:16" x14ac:dyDescent="0.3">
      <c r="P232887" s="83"/>
    </row>
    <row r="232888" spans="16:16" x14ac:dyDescent="0.3">
      <c r="P232888" s="83"/>
    </row>
    <row r="232889" spans="16:16" x14ac:dyDescent="0.3">
      <c r="P232889" s="83"/>
    </row>
    <row r="232890" spans="16:16" x14ac:dyDescent="0.3">
      <c r="P232890" s="83"/>
    </row>
    <row r="232891" spans="16:16" x14ac:dyDescent="0.3">
      <c r="P232891" s="83"/>
    </row>
    <row r="232892" spans="16:16" x14ac:dyDescent="0.3">
      <c r="P232892" s="83"/>
    </row>
    <row r="232893" spans="16:16" x14ac:dyDescent="0.3">
      <c r="P232893" s="83"/>
    </row>
    <row r="232894" spans="16:16" x14ac:dyDescent="0.3">
      <c r="P232894" s="83"/>
    </row>
    <row r="232895" spans="16:16" x14ac:dyDescent="0.3">
      <c r="P232895" s="83"/>
    </row>
    <row r="232896" spans="16:16" x14ac:dyDescent="0.3">
      <c r="P232896" s="83"/>
    </row>
    <row r="232897" spans="16:16" x14ac:dyDescent="0.3">
      <c r="P232897" s="83"/>
    </row>
    <row r="232898" spans="16:16" x14ac:dyDescent="0.3">
      <c r="P232898" s="83"/>
    </row>
    <row r="232899" spans="16:16" x14ac:dyDescent="0.3">
      <c r="P232899" s="83"/>
    </row>
    <row r="232900" spans="16:16" x14ac:dyDescent="0.3">
      <c r="P232900" s="83"/>
    </row>
    <row r="232901" spans="16:16" x14ac:dyDescent="0.3">
      <c r="P232901" s="83"/>
    </row>
    <row r="232902" spans="16:16" x14ac:dyDescent="0.3">
      <c r="P232902" s="83"/>
    </row>
    <row r="232903" spans="16:16" x14ac:dyDescent="0.3">
      <c r="P232903" s="83"/>
    </row>
    <row r="232904" spans="16:16" x14ac:dyDescent="0.3">
      <c r="P232904" s="83"/>
    </row>
    <row r="232905" spans="16:16" x14ac:dyDescent="0.3">
      <c r="P232905" s="83"/>
    </row>
    <row r="232906" spans="16:16" x14ac:dyDescent="0.3">
      <c r="P232906" s="83"/>
    </row>
    <row r="232907" spans="16:16" x14ac:dyDescent="0.3">
      <c r="P232907" s="83"/>
    </row>
    <row r="232908" spans="16:16" x14ac:dyDescent="0.3">
      <c r="P232908" s="83"/>
    </row>
    <row r="232909" spans="16:16" x14ac:dyDescent="0.3">
      <c r="P232909" s="83"/>
    </row>
    <row r="232910" spans="16:16" x14ac:dyDescent="0.3">
      <c r="P232910" s="83"/>
    </row>
    <row r="232911" spans="16:16" x14ac:dyDescent="0.3">
      <c r="P232911" s="83"/>
    </row>
    <row r="232912" spans="16:16" x14ac:dyDescent="0.3">
      <c r="P232912" s="83"/>
    </row>
    <row r="232913" spans="16:16" x14ac:dyDescent="0.3">
      <c r="P232913" s="83"/>
    </row>
    <row r="232914" spans="16:16" x14ac:dyDescent="0.3">
      <c r="P232914" s="83"/>
    </row>
    <row r="232915" spans="16:16" x14ac:dyDescent="0.3">
      <c r="P232915" s="83"/>
    </row>
    <row r="232916" spans="16:16" x14ac:dyDescent="0.3">
      <c r="P232916" s="83"/>
    </row>
    <row r="232917" spans="16:16" x14ac:dyDescent="0.3">
      <c r="P232917" s="83"/>
    </row>
    <row r="232918" spans="16:16" x14ac:dyDescent="0.3">
      <c r="P232918" s="83"/>
    </row>
    <row r="232919" spans="16:16" x14ac:dyDescent="0.3">
      <c r="P232919" s="83"/>
    </row>
    <row r="232920" spans="16:16" x14ac:dyDescent="0.3">
      <c r="P232920" s="83"/>
    </row>
    <row r="232921" spans="16:16" x14ac:dyDescent="0.3">
      <c r="P232921" s="83"/>
    </row>
    <row r="232922" spans="16:16" x14ac:dyDescent="0.3">
      <c r="P232922" s="83"/>
    </row>
    <row r="232923" spans="16:16" x14ac:dyDescent="0.3">
      <c r="P232923" s="83"/>
    </row>
    <row r="232924" spans="16:16" x14ac:dyDescent="0.3">
      <c r="P232924" s="83"/>
    </row>
    <row r="232925" spans="16:16" x14ac:dyDescent="0.3">
      <c r="P232925" s="83"/>
    </row>
    <row r="232926" spans="16:16" x14ac:dyDescent="0.3">
      <c r="P232926" s="83"/>
    </row>
    <row r="232927" spans="16:16" x14ac:dyDescent="0.3">
      <c r="P232927" s="83"/>
    </row>
    <row r="232928" spans="16:16" x14ac:dyDescent="0.3">
      <c r="P232928" s="83"/>
    </row>
    <row r="232929" spans="16:16" x14ac:dyDescent="0.3">
      <c r="P232929" s="83"/>
    </row>
    <row r="232930" spans="16:16" x14ac:dyDescent="0.3">
      <c r="P232930" s="83"/>
    </row>
    <row r="232931" spans="16:16" x14ac:dyDescent="0.3">
      <c r="P232931" s="83"/>
    </row>
    <row r="232932" spans="16:16" x14ac:dyDescent="0.3">
      <c r="P232932" s="83"/>
    </row>
    <row r="232933" spans="16:16" x14ac:dyDescent="0.3">
      <c r="P232933" s="83"/>
    </row>
    <row r="232934" spans="16:16" x14ac:dyDescent="0.3">
      <c r="P232934" s="83"/>
    </row>
    <row r="232935" spans="16:16" x14ac:dyDescent="0.3">
      <c r="P232935" s="83"/>
    </row>
    <row r="232936" spans="16:16" x14ac:dyDescent="0.3">
      <c r="P232936" s="83"/>
    </row>
    <row r="232937" spans="16:16" x14ac:dyDescent="0.3">
      <c r="P232937" s="83"/>
    </row>
    <row r="232938" spans="16:16" x14ac:dyDescent="0.3">
      <c r="P232938" s="83"/>
    </row>
    <row r="232939" spans="16:16" x14ac:dyDescent="0.3">
      <c r="P232939" s="83"/>
    </row>
    <row r="232940" spans="16:16" x14ac:dyDescent="0.3">
      <c r="P232940" s="83"/>
    </row>
    <row r="232941" spans="16:16" x14ac:dyDescent="0.3">
      <c r="P232941" s="83"/>
    </row>
    <row r="232942" spans="16:16" x14ac:dyDescent="0.3">
      <c r="P232942" s="83"/>
    </row>
    <row r="232943" spans="16:16" x14ac:dyDescent="0.3">
      <c r="P232943" s="83"/>
    </row>
    <row r="232944" spans="16:16" x14ac:dyDescent="0.3">
      <c r="P232944" s="83"/>
    </row>
    <row r="232945" spans="16:16" x14ac:dyDescent="0.3">
      <c r="P232945" s="83"/>
    </row>
    <row r="232946" spans="16:16" x14ac:dyDescent="0.3">
      <c r="P232946" s="83"/>
    </row>
    <row r="232947" spans="16:16" x14ac:dyDescent="0.3">
      <c r="P232947" s="83"/>
    </row>
    <row r="232948" spans="16:16" x14ac:dyDescent="0.3">
      <c r="P232948" s="83"/>
    </row>
    <row r="232949" spans="16:16" x14ac:dyDescent="0.3">
      <c r="P232949" s="83"/>
    </row>
    <row r="232950" spans="16:16" x14ac:dyDescent="0.3">
      <c r="P232950" s="83"/>
    </row>
    <row r="232951" spans="16:16" x14ac:dyDescent="0.3">
      <c r="P232951" s="83"/>
    </row>
    <row r="232952" spans="16:16" x14ac:dyDescent="0.3">
      <c r="P232952" s="83"/>
    </row>
    <row r="232953" spans="16:16" x14ac:dyDescent="0.3">
      <c r="P232953" s="83"/>
    </row>
    <row r="232954" spans="16:16" x14ac:dyDescent="0.3">
      <c r="P232954" s="83"/>
    </row>
    <row r="232955" spans="16:16" x14ac:dyDescent="0.3">
      <c r="P232955" s="83"/>
    </row>
    <row r="232956" spans="16:16" x14ac:dyDescent="0.3">
      <c r="P232956" s="83"/>
    </row>
    <row r="232957" spans="16:16" x14ac:dyDescent="0.3">
      <c r="P232957" s="83"/>
    </row>
    <row r="232958" spans="16:16" x14ac:dyDescent="0.3">
      <c r="P232958" s="83"/>
    </row>
    <row r="232959" spans="16:16" x14ac:dyDescent="0.3">
      <c r="P232959" s="83"/>
    </row>
    <row r="232960" spans="16:16" x14ac:dyDescent="0.3">
      <c r="P232960" s="83"/>
    </row>
    <row r="232961" spans="16:16" x14ac:dyDescent="0.3">
      <c r="P232961" s="83"/>
    </row>
    <row r="232962" spans="16:16" x14ac:dyDescent="0.3">
      <c r="P232962" s="83"/>
    </row>
    <row r="232963" spans="16:16" x14ac:dyDescent="0.3">
      <c r="P232963" s="83"/>
    </row>
    <row r="232964" spans="16:16" x14ac:dyDescent="0.3">
      <c r="P232964" s="83"/>
    </row>
    <row r="232965" spans="16:16" x14ac:dyDescent="0.3">
      <c r="P232965" s="83"/>
    </row>
    <row r="232966" spans="16:16" x14ac:dyDescent="0.3">
      <c r="P232966" s="83"/>
    </row>
    <row r="232967" spans="16:16" x14ac:dyDescent="0.3">
      <c r="P232967" s="83"/>
    </row>
    <row r="232968" spans="16:16" x14ac:dyDescent="0.3">
      <c r="P232968" s="83"/>
    </row>
    <row r="232969" spans="16:16" x14ac:dyDescent="0.3">
      <c r="P232969" s="83"/>
    </row>
    <row r="232970" spans="16:16" x14ac:dyDescent="0.3">
      <c r="P232970" s="83"/>
    </row>
    <row r="232971" spans="16:16" x14ac:dyDescent="0.3">
      <c r="P232971" s="83"/>
    </row>
    <row r="232972" spans="16:16" x14ac:dyDescent="0.3">
      <c r="P232972" s="83"/>
    </row>
    <row r="232973" spans="16:16" x14ac:dyDescent="0.3">
      <c r="P232973" s="83"/>
    </row>
    <row r="232974" spans="16:16" x14ac:dyDescent="0.3">
      <c r="P232974" s="83"/>
    </row>
    <row r="232975" spans="16:16" x14ac:dyDescent="0.3">
      <c r="P232975" s="83"/>
    </row>
    <row r="232976" spans="16:16" x14ac:dyDescent="0.3">
      <c r="P232976" s="83"/>
    </row>
    <row r="232977" spans="16:16" x14ac:dyDescent="0.3">
      <c r="P232977" s="83"/>
    </row>
    <row r="232978" spans="16:16" x14ac:dyDescent="0.3">
      <c r="P232978" s="83"/>
    </row>
    <row r="232979" spans="16:16" x14ac:dyDescent="0.3">
      <c r="P232979" s="83"/>
    </row>
    <row r="232980" spans="16:16" x14ac:dyDescent="0.3">
      <c r="P232980" s="83"/>
    </row>
    <row r="232981" spans="16:16" x14ac:dyDescent="0.3">
      <c r="P232981" s="83"/>
    </row>
    <row r="232982" spans="16:16" x14ac:dyDescent="0.3">
      <c r="P232982" s="83"/>
    </row>
    <row r="232983" spans="16:16" x14ac:dyDescent="0.3">
      <c r="P232983" s="83"/>
    </row>
    <row r="232984" spans="16:16" x14ac:dyDescent="0.3">
      <c r="P232984" s="83"/>
    </row>
    <row r="232985" spans="16:16" x14ac:dyDescent="0.3">
      <c r="P232985" s="83"/>
    </row>
    <row r="232986" spans="16:16" x14ac:dyDescent="0.3">
      <c r="P232986" s="83"/>
    </row>
    <row r="232987" spans="16:16" x14ac:dyDescent="0.3">
      <c r="P232987" s="83"/>
    </row>
    <row r="232988" spans="16:16" x14ac:dyDescent="0.3">
      <c r="P232988" s="83"/>
    </row>
    <row r="232989" spans="16:16" x14ac:dyDescent="0.3">
      <c r="P232989" s="83"/>
    </row>
    <row r="232990" spans="16:16" x14ac:dyDescent="0.3">
      <c r="P232990" s="83"/>
    </row>
    <row r="232991" spans="16:16" x14ac:dyDescent="0.3">
      <c r="P232991" s="83"/>
    </row>
    <row r="232992" spans="16:16" x14ac:dyDescent="0.3">
      <c r="P232992" s="83"/>
    </row>
    <row r="232993" spans="16:16" x14ac:dyDescent="0.3">
      <c r="P232993" s="83"/>
    </row>
    <row r="232994" spans="16:16" x14ac:dyDescent="0.3">
      <c r="P232994" s="83"/>
    </row>
    <row r="232995" spans="16:16" x14ac:dyDescent="0.3">
      <c r="P232995" s="83"/>
    </row>
    <row r="232996" spans="16:16" x14ac:dyDescent="0.3">
      <c r="P232996" s="83"/>
    </row>
    <row r="232997" spans="16:16" x14ac:dyDescent="0.3">
      <c r="P232997" s="83"/>
    </row>
    <row r="232998" spans="16:16" x14ac:dyDescent="0.3">
      <c r="P232998" s="83"/>
    </row>
    <row r="232999" spans="16:16" x14ac:dyDescent="0.3">
      <c r="P232999" s="83"/>
    </row>
    <row r="233000" spans="16:16" x14ac:dyDescent="0.3">
      <c r="P233000" s="83"/>
    </row>
    <row r="233001" spans="16:16" x14ac:dyDescent="0.3">
      <c r="P233001" s="83"/>
    </row>
    <row r="233002" spans="16:16" x14ac:dyDescent="0.3">
      <c r="P233002" s="83"/>
    </row>
    <row r="233003" spans="16:16" x14ac:dyDescent="0.3">
      <c r="P233003" s="83"/>
    </row>
    <row r="233004" spans="16:16" x14ac:dyDescent="0.3">
      <c r="P233004" s="83"/>
    </row>
    <row r="233005" spans="16:16" x14ac:dyDescent="0.3">
      <c r="P233005" s="83"/>
    </row>
    <row r="233006" spans="16:16" x14ac:dyDescent="0.3">
      <c r="P233006" s="83"/>
    </row>
    <row r="233007" spans="16:16" x14ac:dyDescent="0.3">
      <c r="P233007" s="83"/>
    </row>
    <row r="233008" spans="16:16" x14ac:dyDescent="0.3">
      <c r="P233008" s="83"/>
    </row>
    <row r="233009" spans="16:16" x14ac:dyDescent="0.3">
      <c r="P233009" s="83"/>
    </row>
    <row r="233010" spans="16:16" x14ac:dyDescent="0.3">
      <c r="P233010" s="83"/>
    </row>
    <row r="233011" spans="16:16" x14ac:dyDescent="0.3">
      <c r="P233011" s="83"/>
    </row>
    <row r="233012" spans="16:16" x14ac:dyDescent="0.3">
      <c r="P233012" s="83"/>
    </row>
    <row r="233013" spans="16:16" x14ac:dyDescent="0.3">
      <c r="P233013" s="83"/>
    </row>
    <row r="233014" spans="16:16" x14ac:dyDescent="0.3">
      <c r="P233014" s="83"/>
    </row>
    <row r="233015" spans="16:16" x14ac:dyDescent="0.3">
      <c r="P233015" s="83"/>
    </row>
    <row r="233016" spans="16:16" x14ac:dyDescent="0.3">
      <c r="P233016" s="83"/>
    </row>
    <row r="233017" spans="16:16" x14ac:dyDescent="0.3">
      <c r="P233017" s="83"/>
    </row>
    <row r="233018" spans="16:16" x14ac:dyDescent="0.3">
      <c r="P233018" s="83"/>
    </row>
    <row r="233019" spans="16:16" x14ac:dyDescent="0.3">
      <c r="P233019" s="83"/>
    </row>
    <row r="233020" spans="16:16" x14ac:dyDescent="0.3">
      <c r="P233020" s="83"/>
    </row>
    <row r="233021" spans="16:16" x14ac:dyDescent="0.3">
      <c r="P233021" s="83"/>
    </row>
    <row r="233022" spans="16:16" x14ac:dyDescent="0.3">
      <c r="P233022" s="83"/>
    </row>
    <row r="233023" spans="16:16" x14ac:dyDescent="0.3">
      <c r="P233023" s="83"/>
    </row>
    <row r="233024" spans="16:16" x14ac:dyDescent="0.3">
      <c r="P233024" s="83"/>
    </row>
    <row r="233025" spans="16:16" x14ac:dyDescent="0.3">
      <c r="P233025" s="83"/>
    </row>
    <row r="233026" spans="16:16" x14ac:dyDescent="0.3">
      <c r="P233026" s="83"/>
    </row>
    <row r="233027" spans="16:16" x14ac:dyDescent="0.3">
      <c r="P233027" s="83"/>
    </row>
    <row r="233028" spans="16:16" x14ac:dyDescent="0.3">
      <c r="P233028" s="83"/>
    </row>
    <row r="233029" spans="16:16" x14ac:dyDescent="0.3">
      <c r="P233029" s="83"/>
    </row>
    <row r="233030" spans="16:16" x14ac:dyDescent="0.3">
      <c r="P233030" s="83"/>
    </row>
    <row r="233031" spans="16:16" x14ac:dyDescent="0.3">
      <c r="P233031" s="83"/>
    </row>
    <row r="233032" spans="16:16" x14ac:dyDescent="0.3">
      <c r="P233032" s="83"/>
    </row>
    <row r="233033" spans="16:16" x14ac:dyDescent="0.3">
      <c r="P233033" s="83"/>
    </row>
    <row r="233034" spans="16:16" x14ac:dyDescent="0.3">
      <c r="P233034" s="83"/>
    </row>
    <row r="233035" spans="16:16" x14ac:dyDescent="0.3">
      <c r="P233035" s="83"/>
    </row>
    <row r="233036" spans="16:16" x14ac:dyDescent="0.3">
      <c r="P233036" s="83"/>
    </row>
    <row r="233037" spans="16:16" x14ac:dyDescent="0.3">
      <c r="P233037" s="83"/>
    </row>
    <row r="233038" spans="16:16" x14ac:dyDescent="0.3">
      <c r="P233038" s="83"/>
    </row>
    <row r="233039" spans="16:16" x14ac:dyDescent="0.3">
      <c r="P233039" s="83"/>
    </row>
    <row r="233040" spans="16:16" x14ac:dyDescent="0.3">
      <c r="P233040" s="83"/>
    </row>
    <row r="233041" spans="16:16" x14ac:dyDescent="0.3">
      <c r="P233041" s="83"/>
    </row>
    <row r="233042" spans="16:16" x14ac:dyDescent="0.3">
      <c r="P233042" s="83"/>
    </row>
    <row r="233043" spans="16:16" x14ac:dyDescent="0.3">
      <c r="P233043" s="83"/>
    </row>
    <row r="233044" spans="16:16" x14ac:dyDescent="0.3">
      <c r="P233044" s="83"/>
    </row>
    <row r="233045" spans="16:16" x14ac:dyDescent="0.3">
      <c r="P233045" s="83"/>
    </row>
    <row r="233046" spans="16:16" x14ac:dyDescent="0.3">
      <c r="P233046" s="83"/>
    </row>
    <row r="233047" spans="16:16" x14ac:dyDescent="0.3">
      <c r="P233047" s="83"/>
    </row>
    <row r="233048" spans="16:16" x14ac:dyDescent="0.3">
      <c r="P233048" s="83"/>
    </row>
    <row r="233049" spans="16:16" x14ac:dyDescent="0.3">
      <c r="P233049" s="83"/>
    </row>
    <row r="233050" spans="16:16" x14ac:dyDescent="0.3">
      <c r="P233050" s="83"/>
    </row>
    <row r="233051" spans="16:16" x14ac:dyDescent="0.3">
      <c r="P233051" s="83"/>
    </row>
    <row r="233052" spans="16:16" x14ac:dyDescent="0.3">
      <c r="P233052" s="83"/>
    </row>
    <row r="233053" spans="16:16" x14ac:dyDescent="0.3">
      <c r="P233053" s="83"/>
    </row>
    <row r="233054" spans="16:16" x14ac:dyDescent="0.3">
      <c r="P233054" s="83"/>
    </row>
    <row r="233055" spans="16:16" x14ac:dyDescent="0.3">
      <c r="P233055" s="83"/>
    </row>
    <row r="233056" spans="16:16" x14ac:dyDescent="0.3">
      <c r="P233056" s="83"/>
    </row>
    <row r="233057" spans="16:16" x14ac:dyDescent="0.3">
      <c r="P233057" s="83"/>
    </row>
    <row r="233058" spans="16:16" x14ac:dyDescent="0.3">
      <c r="P233058" s="83"/>
    </row>
    <row r="233059" spans="16:16" x14ac:dyDescent="0.3">
      <c r="P233059" s="83"/>
    </row>
    <row r="233060" spans="16:16" x14ac:dyDescent="0.3">
      <c r="P233060" s="83"/>
    </row>
    <row r="233061" spans="16:16" x14ac:dyDescent="0.3">
      <c r="P233061" s="83"/>
    </row>
    <row r="233062" spans="16:16" x14ac:dyDescent="0.3">
      <c r="P233062" s="83"/>
    </row>
    <row r="233063" spans="16:16" x14ac:dyDescent="0.3">
      <c r="P233063" s="83"/>
    </row>
    <row r="233064" spans="16:16" x14ac:dyDescent="0.3">
      <c r="P233064" s="83"/>
    </row>
    <row r="233065" spans="16:16" x14ac:dyDescent="0.3">
      <c r="P233065" s="83"/>
    </row>
    <row r="233066" spans="16:16" x14ac:dyDescent="0.3">
      <c r="P233066" s="83"/>
    </row>
    <row r="233067" spans="16:16" x14ac:dyDescent="0.3">
      <c r="P233067" s="83"/>
    </row>
    <row r="233068" spans="16:16" x14ac:dyDescent="0.3">
      <c r="P233068" s="83"/>
    </row>
    <row r="233069" spans="16:16" x14ac:dyDescent="0.3">
      <c r="P233069" s="83"/>
    </row>
    <row r="233070" spans="16:16" x14ac:dyDescent="0.3">
      <c r="P233070" s="83"/>
    </row>
    <row r="233071" spans="16:16" x14ac:dyDescent="0.3">
      <c r="P233071" s="83"/>
    </row>
    <row r="233072" spans="16:16" x14ac:dyDescent="0.3">
      <c r="P233072" s="83"/>
    </row>
    <row r="233073" spans="16:16" x14ac:dyDescent="0.3">
      <c r="P233073" s="83"/>
    </row>
    <row r="233074" spans="16:16" x14ac:dyDescent="0.3">
      <c r="P233074" s="83"/>
    </row>
    <row r="233075" spans="16:16" x14ac:dyDescent="0.3">
      <c r="P233075" s="83"/>
    </row>
    <row r="233076" spans="16:16" x14ac:dyDescent="0.3">
      <c r="P233076" s="83"/>
    </row>
    <row r="233077" spans="16:16" x14ac:dyDescent="0.3">
      <c r="P233077" s="83"/>
    </row>
    <row r="233078" spans="16:16" x14ac:dyDescent="0.3">
      <c r="P233078" s="83"/>
    </row>
    <row r="233079" spans="16:16" x14ac:dyDescent="0.3">
      <c r="P233079" s="83"/>
    </row>
    <row r="233080" spans="16:16" x14ac:dyDescent="0.3">
      <c r="P233080" s="83"/>
    </row>
    <row r="233081" spans="16:16" x14ac:dyDescent="0.3">
      <c r="P233081" s="83"/>
    </row>
    <row r="233082" spans="16:16" x14ac:dyDescent="0.3">
      <c r="P233082" s="83"/>
    </row>
    <row r="233083" spans="16:16" x14ac:dyDescent="0.3">
      <c r="P233083" s="83"/>
    </row>
    <row r="233084" spans="16:16" x14ac:dyDescent="0.3">
      <c r="P233084" s="83"/>
    </row>
    <row r="233085" spans="16:16" x14ac:dyDescent="0.3">
      <c r="P233085" s="83"/>
    </row>
    <row r="233086" spans="16:16" x14ac:dyDescent="0.3">
      <c r="P233086" s="83"/>
    </row>
    <row r="233087" spans="16:16" x14ac:dyDescent="0.3">
      <c r="P233087" s="83"/>
    </row>
    <row r="233088" spans="16:16" x14ac:dyDescent="0.3">
      <c r="P233088" s="83"/>
    </row>
    <row r="233089" spans="16:16" x14ac:dyDescent="0.3">
      <c r="P233089" s="83"/>
    </row>
    <row r="233090" spans="16:16" x14ac:dyDescent="0.3">
      <c r="P233090" s="83"/>
    </row>
    <row r="233091" spans="16:16" x14ac:dyDescent="0.3">
      <c r="P233091" s="83"/>
    </row>
    <row r="233092" spans="16:16" x14ac:dyDescent="0.3">
      <c r="P233092" s="83"/>
    </row>
    <row r="233093" spans="16:16" x14ac:dyDescent="0.3">
      <c r="P233093" s="83"/>
    </row>
    <row r="233094" spans="16:16" x14ac:dyDescent="0.3">
      <c r="P233094" s="83"/>
    </row>
    <row r="233095" spans="16:16" x14ac:dyDescent="0.3">
      <c r="P233095" s="83"/>
    </row>
    <row r="233096" spans="16:16" x14ac:dyDescent="0.3">
      <c r="P233096" s="83"/>
    </row>
    <row r="233097" spans="16:16" x14ac:dyDescent="0.3">
      <c r="P233097" s="83"/>
    </row>
    <row r="233098" spans="16:16" x14ac:dyDescent="0.3">
      <c r="P233098" s="83"/>
    </row>
    <row r="233099" spans="16:16" x14ac:dyDescent="0.3">
      <c r="P233099" s="83"/>
    </row>
    <row r="233100" spans="16:16" x14ac:dyDescent="0.3">
      <c r="P233100" s="83"/>
    </row>
    <row r="233101" spans="16:16" x14ac:dyDescent="0.3">
      <c r="P233101" s="83"/>
    </row>
    <row r="233102" spans="16:16" x14ac:dyDescent="0.3">
      <c r="P233102" s="83"/>
    </row>
    <row r="233103" spans="16:16" x14ac:dyDescent="0.3">
      <c r="P233103" s="83"/>
    </row>
    <row r="233104" spans="16:16" x14ac:dyDescent="0.3">
      <c r="P233104" s="83"/>
    </row>
    <row r="233105" spans="16:16" x14ac:dyDescent="0.3">
      <c r="P233105" s="83"/>
    </row>
    <row r="233106" spans="16:16" x14ac:dyDescent="0.3">
      <c r="P233106" s="83"/>
    </row>
    <row r="233107" spans="16:16" x14ac:dyDescent="0.3">
      <c r="P233107" s="83"/>
    </row>
    <row r="233108" spans="16:16" x14ac:dyDescent="0.3">
      <c r="P233108" s="83"/>
    </row>
    <row r="233109" spans="16:16" x14ac:dyDescent="0.3">
      <c r="P233109" s="83"/>
    </row>
    <row r="233110" spans="16:16" x14ac:dyDescent="0.3">
      <c r="P233110" s="83"/>
    </row>
    <row r="233111" spans="16:16" x14ac:dyDescent="0.3">
      <c r="P233111" s="83"/>
    </row>
    <row r="233112" spans="16:16" x14ac:dyDescent="0.3">
      <c r="P233112" s="83"/>
    </row>
    <row r="233113" spans="16:16" x14ac:dyDescent="0.3">
      <c r="P233113" s="83"/>
    </row>
    <row r="233114" spans="16:16" x14ac:dyDescent="0.3">
      <c r="P233114" s="83"/>
    </row>
    <row r="233115" spans="16:16" x14ac:dyDescent="0.3">
      <c r="P233115" s="83"/>
    </row>
    <row r="233116" spans="16:16" x14ac:dyDescent="0.3">
      <c r="P233116" s="83"/>
    </row>
    <row r="233117" spans="16:16" x14ac:dyDescent="0.3">
      <c r="P233117" s="83"/>
    </row>
    <row r="233118" spans="16:16" x14ac:dyDescent="0.3">
      <c r="P233118" s="83"/>
    </row>
    <row r="233119" spans="16:16" x14ac:dyDescent="0.3">
      <c r="P233119" s="83"/>
    </row>
    <row r="233120" spans="16:16" x14ac:dyDescent="0.3">
      <c r="P233120" s="83"/>
    </row>
    <row r="233121" spans="16:16" x14ac:dyDescent="0.3">
      <c r="P233121" s="83"/>
    </row>
    <row r="233122" spans="16:16" x14ac:dyDescent="0.3">
      <c r="P233122" s="83"/>
    </row>
    <row r="233123" spans="16:16" x14ac:dyDescent="0.3">
      <c r="P233123" s="83"/>
    </row>
    <row r="233124" spans="16:16" x14ac:dyDescent="0.3">
      <c r="P233124" s="83"/>
    </row>
    <row r="233125" spans="16:16" x14ac:dyDescent="0.3">
      <c r="P233125" s="83"/>
    </row>
    <row r="233126" spans="16:16" x14ac:dyDescent="0.3">
      <c r="P233126" s="83"/>
    </row>
    <row r="233127" spans="16:16" x14ac:dyDescent="0.3">
      <c r="P233127" s="83"/>
    </row>
    <row r="233128" spans="16:16" x14ac:dyDescent="0.3">
      <c r="P233128" s="83"/>
    </row>
    <row r="233129" spans="16:16" x14ac:dyDescent="0.3">
      <c r="P233129" s="83"/>
    </row>
    <row r="233130" spans="16:16" x14ac:dyDescent="0.3">
      <c r="P233130" s="83"/>
    </row>
    <row r="233131" spans="16:16" x14ac:dyDescent="0.3">
      <c r="P233131" s="83"/>
    </row>
    <row r="233132" spans="16:16" x14ac:dyDescent="0.3">
      <c r="P233132" s="83"/>
    </row>
    <row r="233133" spans="16:16" x14ac:dyDescent="0.3">
      <c r="P233133" s="83"/>
    </row>
    <row r="233134" spans="16:16" x14ac:dyDescent="0.3">
      <c r="P233134" s="83"/>
    </row>
    <row r="233135" spans="16:16" x14ac:dyDescent="0.3">
      <c r="P233135" s="83"/>
    </row>
    <row r="233136" spans="16:16" x14ac:dyDescent="0.3">
      <c r="P233136" s="83"/>
    </row>
    <row r="233137" spans="16:16" x14ac:dyDescent="0.3">
      <c r="P233137" s="83"/>
    </row>
    <row r="233138" spans="16:16" x14ac:dyDescent="0.3">
      <c r="P233138" s="83"/>
    </row>
    <row r="233139" spans="16:16" x14ac:dyDescent="0.3">
      <c r="P233139" s="83"/>
    </row>
    <row r="233140" spans="16:16" x14ac:dyDescent="0.3">
      <c r="P233140" s="83"/>
    </row>
    <row r="233141" spans="16:16" x14ac:dyDescent="0.3">
      <c r="P233141" s="83"/>
    </row>
    <row r="233142" spans="16:16" x14ac:dyDescent="0.3">
      <c r="P233142" s="83"/>
    </row>
    <row r="233143" spans="16:16" x14ac:dyDescent="0.3">
      <c r="P233143" s="83"/>
    </row>
    <row r="233144" spans="16:16" x14ac:dyDescent="0.3">
      <c r="P233144" s="83"/>
    </row>
    <row r="233145" spans="16:16" x14ac:dyDescent="0.3">
      <c r="P233145" s="83"/>
    </row>
    <row r="233146" spans="16:16" x14ac:dyDescent="0.3">
      <c r="P233146" s="83"/>
    </row>
    <row r="233147" spans="16:16" x14ac:dyDescent="0.3">
      <c r="P233147" s="83"/>
    </row>
    <row r="233148" spans="16:16" x14ac:dyDescent="0.3">
      <c r="P233148" s="83"/>
    </row>
    <row r="233149" spans="16:16" x14ac:dyDescent="0.3">
      <c r="P233149" s="83"/>
    </row>
    <row r="233150" spans="16:16" x14ac:dyDescent="0.3">
      <c r="P233150" s="83"/>
    </row>
    <row r="233151" spans="16:16" x14ac:dyDescent="0.3">
      <c r="P233151" s="83"/>
    </row>
    <row r="233152" spans="16:16" x14ac:dyDescent="0.3">
      <c r="P233152" s="83"/>
    </row>
    <row r="233153" spans="16:16" x14ac:dyDescent="0.3">
      <c r="P233153" s="83"/>
    </row>
    <row r="233154" spans="16:16" x14ac:dyDescent="0.3">
      <c r="P233154" s="83"/>
    </row>
    <row r="233155" spans="16:16" x14ac:dyDescent="0.3">
      <c r="P233155" s="83"/>
    </row>
    <row r="233156" spans="16:16" x14ac:dyDescent="0.3">
      <c r="P233156" s="83"/>
    </row>
    <row r="233157" spans="16:16" x14ac:dyDescent="0.3">
      <c r="P233157" s="83"/>
    </row>
    <row r="233158" spans="16:16" x14ac:dyDescent="0.3">
      <c r="P233158" s="83"/>
    </row>
    <row r="233159" spans="16:16" x14ac:dyDescent="0.3">
      <c r="P233159" s="83"/>
    </row>
    <row r="233160" spans="16:16" x14ac:dyDescent="0.3">
      <c r="P233160" s="83"/>
    </row>
    <row r="233161" spans="16:16" x14ac:dyDescent="0.3">
      <c r="P233161" s="83"/>
    </row>
    <row r="233162" spans="16:16" x14ac:dyDescent="0.3">
      <c r="P233162" s="83"/>
    </row>
    <row r="233163" spans="16:16" x14ac:dyDescent="0.3">
      <c r="P233163" s="83"/>
    </row>
    <row r="233164" spans="16:16" x14ac:dyDescent="0.3">
      <c r="P233164" s="83"/>
    </row>
    <row r="233165" spans="16:16" x14ac:dyDescent="0.3">
      <c r="P233165" s="83"/>
    </row>
    <row r="233166" spans="16:16" x14ac:dyDescent="0.3">
      <c r="P233166" s="83"/>
    </row>
    <row r="233167" spans="16:16" x14ac:dyDescent="0.3">
      <c r="P233167" s="83"/>
    </row>
    <row r="233168" spans="16:16" x14ac:dyDescent="0.3">
      <c r="P233168" s="83"/>
    </row>
    <row r="233169" spans="16:16" x14ac:dyDescent="0.3">
      <c r="P233169" s="83"/>
    </row>
    <row r="233170" spans="16:16" x14ac:dyDescent="0.3">
      <c r="P233170" s="83"/>
    </row>
    <row r="233171" spans="16:16" x14ac:dyDescent="0.3">
      <c r="P233171" s="83"/>
    </row>
    <row r="233172" spans="16:16" x14ac:dyDescent="0.3">
      <c r="P233172" s="83"/>
    </row>
    <row r="233173" spans="16:16" x14ac:dyDescent="0.3">
      <c r="P233173" s="83"/>
    </row>
    <row r="233174" spans="16:16" x14ac:dyDescent="0.3">
      <c r="P233174" s="83"/>
    </row>
    <row r="233175" spans="16:16" x14ac:dyDescent="0.3">
      <c r="P233175" s="83"/>
    </row>
    <row r="233176" spans="16:16" x14ac:dyDescent="0.3">
      <c r="P233176" s="83"/>
    </row>
    <row r="233177" spans="16:16" x14ac:dyDescent="0.3">
      <c r="P233177" s="83"/>
    </row>
    <row r="233178" spans="16:16" x14ac:dyDescent="0.3">
      <c r="P233178" s="83"/>
    </row>
    <row r="233179" spans="16:16" x14ac:dyDescent="0.3">
      <c r="P233179" s="83"/>
    </row>
    <row r="233180" spans="16:16" x14ac:dyDescent="0.3">
      <c r="P233180" s="83"/>
    </row>
    <row r="233181" spans="16:16" x14ac:dyDescent="0.3">
      <c r="P233181" s="83"/>
    </row>
    <row r="233182" spans="16:16" x14ac:dyDescent="0.3">
      <c r="P233182" s="83"/>
    </row>
    <row r="233183" spans="16:16" x14ac:dyDescent="0.3">
      <c r="P233183" s="83"/>
    </row>
    <row r="233184" spans="16:16" x14ac:dyDescent="0.3">
      <c r="P233184" s="83"/>
    </row>
    <row r="233185" spans="16:16" x14ac:dyDescent="0.3">
      <c r="P233185" s="83"/>
    </row>
    <row r="233186" spans="16:16" x14ac:dyDescent="0.3">
      <c r="P233186" s="83"/>
    </row>
    <row r="233187" spans="16:16" x14ac:dyDescent="0.3">
      <c r="P233187" s="83"/>
    </row>
    <row r="233188" spans="16:16" x14ac:dyDescent="0.3">
      <c r="P233188" s="83"/>
    </row>
    <row r="233189" spans="16:16" x14ac:dyDescent="0.3">
      <c r="P233189" s="83"/>
    </row>
    <row r="233190" spans="16:16" x14ac:dyDescent="0.3">
      <c r="P233190" s="83"/>
    </row>
    <row r="233191" spans="16:16" x14ac:dyDescent="0.3">
      <c r="P233191" s="83"/>
    </row>
    <row r="233192" spans="16:16" x14ac:dyDescent="0.3">
      <c r="P233192" s="83"/>
    </row>
    <row r="233193" spans="16:16" x14ac:dyDescent="0.3">
      <c r="P233193" s="83"/>
    </row>
    <row r="233194" spans="16:16" x14ac:dyDescent="0.3">
      <c r="P233194" s="83"/>
    </row>
    <row r="233195" spans="16:16" x14ac:dyDescent="0.3">
      <c r="P233195" s="83"/>
    </row>
    <row r="233196" spans="16:16" x14ac:dyDescent="0.3">
      <c r="P233196" s="83"/>
    </row>
    <row r="233197" spans="16:16" x14ac:dyDescent="0.3">
      <c r="P233197" s="83"/>
    </row>
    <row r="233198" spans="16:16" x14ac:dyDescent="0.3">
      <c r="P233198" s="83"/>
    </row>
    <row r="233199" spans="16:16" x14ac:dyDescent="0.3">
      <c r="P233199" s="83"/>
    </row>
    <row r="233200" spans="16:16" x14ac:dyDescent="0.3">
      <c r="P233200" s="83"/>
    </row>
    <row r="233201" spans="16:16" x14ac:dyDescent="0.3">
      <c r="P233201" s="83"/>
    </row>
    <row r="233202" spans="16:16" x14ac:dyDescent="0.3">
      <c r="P233202" s="83"/>
    </row>
    <row r="233203" spans="16:16" x14ac:dyDescent="0.3">
      <c r="P233203" s="83"/>
    </row>
    <row r="233204" spans="16:16" x14ac:dyDescent="0.3">
      <c r="P233204" s="83"/>
    </row>
    <row r="233205" spans="16:16" x14ac:dyDescent="0.3">
      <c r="P233205" s="83"/>
    </row>
    <row r="233206" spans="16:16" x14ac:dyDescent="0.3">
      <c r="P233206" s="83"/>
    </row>
    <row r="233207" spans="16:16" x14ac:dyDescent="0.3">
      <c r="P233207" s="83"/>
    </row>
    <row r="233208" spans="16:16" x14ac:dyDescent="0.3">
      <c r="P233208" s="83"/>
    </row>
    <row r="233209" spans="16:16" x14ac:dyDescent="0.3">
      <c r="P233209" s="83"/>
    </row>
    <row r="233210" spans="16:16" x14ac:dyDescent="0.3">
      <c r="P233210" s="83"/>
    </row>
    <row r="233211" spans="16:16" x14ac:dyDescent="0.3">
      <c r="P233211" s="83"/>
    </row>
    <row r="233212" spans="16:16" x14ac:dyDescent="0.3">
      <c r="P233212" s="83"/>
    </row>
    <row r="233213" spans="16:16" x14ac:dyDescent="0.3">
      <c r="P233213" s="83"/>
    </row>
    <row r="233214" spans="16:16" x14ac:dyDescent="0.3">
      <c r="P233214" s="83"/>
    </row>
    <row r="233215" spans="16:16" x14ac:dyDescent="0.3">
      <c r="P233215" s="83"/>
    </row>
    <row r="233216" spans="16:16" x14ac:dyDescent="0.3">
      <c r="P233216" s="83"/>
    </row>
    <row r="233217" spans="16:16" x14ac:dyDescent="0.3">
      <c r="P233217" s="83"/>
    </row>
    <row r="233218" spans="16:16" x14ac:dyDescent="0.3">
      <c r="P233218" s="83"/>
    </row>
    <row r="233219" spans="16:16" x14ac:dyDescent="0.3">
      <c r="P233219" s="83"/>
    </row>
    <row r="233220" spans="16:16" x14ac:dyDescent="0.3">
      <c r="P233220" s="83"/>
    </row>
    <row r="233221" spans="16:16" x14ac:dyDescent="0.3">
      <c r="P233221" s="83"/>
    </row>
    <row r="233222" spans="16:16" x14ac:dyDescent="0.3">
      <c r="P233222" s="83"/>
    </row>
    <row r="233223" spans="16:16" x14ac:dyDescent="0.3">
      <c r="P233223" s="83"/>
    </row>
    <row r="233224" spans="16:16" x14ac:dyDescent="0.3">
      <c r="P233224" s="83"/>
    </row>
    <row r="233225" spans="16:16" x14ac:dyDescent="0.3">
      <c r="P233225" s="83"/>
    </row>
    <row r="233226" spans="16:16" x14ac:dyDescent="0.3">
      <c r="P233226" s="83"/>
    </row>
    <row r="233227" spans="16:16" x14ac:dyDescent="0.3">
      <c r="P233227" s="83"/>
    </row>
    <row r="233228" spans="16:16" x14ac:dyDescent="0.3">
      <c r="P233228" s="83"/>
    </row>
    <row r="233229" spans="16:16" x14ac:dyDescent="0.3">
      <c r="P233229" s="83"/>
    </row>
    <row r="233230" spans="16:16" x14ac:dyDescent="0.3">
      <c r="P233230" s="83"/>
    </row>
    <row r="233231" spans="16:16" x14ac:dyDescent="0.3">
      <c r="P233231" s="83"/>
    </row>
    <row r="233232" spans="16:16" x14ac:dyDescent="0.3">
      <c r="P233232" s="83"/>
    </row>
    <row r="233233" spans="16:16" x14ac:dyDescent="0.3">
      <c r="P233233" s="83"/>
    </row>
    <row r="233234" spans="16:16" x14ac:dyDescent="0.3">
      <c r="P233234" s="83"/>
    </row>
    <row r="233235" spans="16:16" x14ac:dyDescent="0.3">
      <c r="P233235" s="83"/>
    </row>
    <row r="233236" spans="16:16" x14ac:dyDescent="0.3">
      <c r="P233236" s="83"/>
    </row>
    <row r="233237" spans="16:16" x14ac:dyDescent="0.3">
      <c r="P233237" s="83"/>
    </row>
    <row r="233238" spans="16:16" x14ac:dyDescent="0.3">
      <c r="P233238" s="83"/>
    </row>
    <row r="233239" spans="16:16" x14ac:dyDescent="0.3">
      <c r="P233239" s="83"/>
    </row>
    <row r="233240" spans="16:16" x14ac:dyDescent="0.3">
      <c r="P233240" s="83"/>
    </row>
    <row r="233241" spans="16:16" x14ac:dyDescent="0.3">
      <c r="P233241" s="83"/>
    </row>
    <row r="233242" spans="16:16" x14ac:dyDescent="0.3">
      <c r="P233242" s="83"/>
    </row>
    <row r="233243" spans="16:16" x14ac:dyDescent="0.3">
      <c r="P233243" s="83"/>
    </row>
    <row r="233244" spans="16:16" x14ac:dyDescent="0.3">
      <c r="P233244" s="83"/>
    </row>
    <row r="233245" spans="16:16" x14ac:dyDescent="0.3">
      <c r="P233245" s="83"/>
    </row>
    <row r="233246" spans="16:16" x14ac:dyDescent="0.3">
      <c r="P233246" s="83"/>
    </row>
    <row r="233247" spans="16:16" x14ac:dyDescent="0.3">
      <c r="P233247" s="83"/>
    </row>
    <row r="233248" spans="16:16" x14ac:dyDescent="0.3">
      <c r="P233248" s="83"/>
    </row>
    <row r="233249" spans="16:16" x14ac:dyDescent="0.3">
      <c r="P233249" s="83"/>
    </row>
    <row r="233250" spans="16:16" x14ac:dyDescent="0.3">
      <c r="P233250" s="83"/>
    </row>
    <row r="233251" spans="16:16" x14ac:dyDescent="0.3">
      <c r="P233251" s="83"/>
    </row>
    <row r="233252" spans="16:16" x14ac:dyDescent="0.3">
      <c r="P233252" s="83"/>
    </row>
    <row r="233253" spans="16:16" x14ac:dyDescent="0.3">
      <c r="P233253" s="83"/>
    </row>
    <row r="233254" spans="16:16" x14ac:dyDescent="0.3">
      <c r="P233254" s="83"/>
    </row>
    <row r="233255" spans="16:16" x14ac:dyDescent="0.3">
      <c r="P233255" s="83"/>
    </row>
    <row r="233256" spans="16:16" x14ac:dyDescent="0.3">
      <c r="P233256" s="83"/>
    </row>
    <row r="233257" spans="16:16" x14ac:dyDescent="0.3">
      <c r="P233257" s="83"/>
    </row>
    <row r="233258" spans="16:16" x14ac:dyDescent="0.3">
      <c r="P233258" s="83"/>
    </row>
    <row r="233259" spans="16:16" x14ac:dyDescent="0.3">
      <c r="P233259" s="83"/>
    </row>
    <row r="233260" spans="16:16" x14ac:dyDescent="0.3">
      <c r="P233260" s="83"/>
    </row>
    <row r="233261" spans="16:16" x14ac:dyDescent="0.3">
      <c r="P233261" s="83"/>
    </row>
    <row r="233262" spans="16:16" x14ac:dyDescent="0.3">
      <c r="P233262" s="83"/>
    </row>
    <row r="233263" spans="16:16" x14ac:dyDescent="0.3">
      <c r="P233263" s="83"/>
    </row>
    <row r="233264" spans="16:16" x14ac:dyDescent="0.3">
      <c r="P233264" s="83"/>
    </row>
    <row r="233265" spans="16:16" x14ac:dyDescent="0.3">
      <c r="P233265" s="83"/>
    </row>
    <row r="233266" spans="16:16" x14ac:dyDescent="0.3">
      <c r="P233266" s="83"/>
    </row>
    <row r="233267" spans="16:16" x14ac:dyDescent="0.3">
      <c r="P233267" s="83"/>
    </row>
    <row r="233268" spans="16:16" x14ac:dyDescent="0.3">
      <c r="P233268" s="83"/>
    </row>
    <row r="233269" spans="16:16" x14ac:dyDescent="0.3">
      <c r="P233269" s="83"/>
    </row>
    <row r="233270" spans="16:16" x14ac:dyDescent="0.3">
      <c r="P233270" s="83"/>
    </row>
    <row r="233271" spans="16:16" x14ac:dyDescent="0.3">
      <c r="P233271" s="83"/>
    </row>
    <row r="233272" spans="16:16" x14ac:dyDescent="0.3">
      <c r="P233272" s="83"/>
    </row>
    <row r="233273" spans="16:16" x14ac:dyDescent="0.3">
      <c r="P233273" s="83"/>
    </row>
    <row r="233274" spans="16:16" x14ac:dyDescent="0.3">
      <c r="P233274" s="83"/>
    </row>
    <row r="233275" spans="16:16" x14ac:dyDescent="0.3">
      <c r="P233275" s="83"/>
    </row>
    <row r="233276" spans="16:16" x14ac:dyDescent="0.3">
      <c r="P233276" s="83"/>
    </row>
    <row r="233277" spans="16:16" x14ac:dyDescent="0.3">
      <c r="P233277" s="83"/>
    </row>
    <row r="233278" spans="16:16" x14ac:dyDescent="0.3">
      <c r="P233278" s="83"/>
    </row>
    <row r="233279" spans="16:16" x14ac:dyDescent="0.3">
      <c r="P233279" s="83"/>
    </row>
    <row r="233280" spans="16:16" x14ac:dyDescent="0.3">
      <c r="P233280" s="83"/>
    </row>
    <row r="233281" spans="16:16" x14ac:dyDescent="0.3">
      <c r="P233281" s="83"/>
    </row>
    <row r="233282" spans="16:16" x14ac:dyDescent="0.3">
      <c r="P233282" s="83"/>
    </row>
    <row r="233283" spans="16:16" x14ac:dyDescent="0.3">
      <c r="P233283" s="83"/>
    </row>
    <row r="233284" spans="16:16" x14ac:dyDescent="0.3">
      <c r="P233284" s="83"/>
    </row>
    <row r="233285" spans="16:16" x14ac:dyDescent="0.3">
      <c r="P233285" s="83"/>
    </row>
    <row r="233286" spans="16:16" x14ac:dyDescent="0.3">
      <c r="P233286" s="83"/>
    </row>
    <row r="233287" spans="16:16" x14ac:dyDescent="0.3">
      <c r="P233287" s="83"/>
    </row>
    <row r="233288" spans="16:16" x14ac:dyDescent="0.3">
      <c r="P233288" s="83"/>
    </row>
    <row r="233289" spans="16:16" x14ac:dyDescent="0.3">
      <c r="P233289" s="83"/>
    </row>
    <row r="233290" spans="16:16" x14ac:dyDescent="0.3">
      <c r="P233290" s="83"/>
    </row>
    <row r="233291" spans="16:16" x14ac:dyDescent="0.3">
      <c r="P233291" s="83"/>
    </row>
    <row r="233292" spans="16:16" x14ac:dyDescent="0.3">
      <c r="P233292" s="83"/>
    </row>
    <row r="233293" spans="16:16" x14ac:dyDescent="0.3">
      <c r="P233293" s="83"/>
    </row>
    <row r="233294" spans="16:16" x14ac:dyDescent="0.3">
      <c r="P233294" s="83"/>
    </row>
    <row r="233295" spans="16:16" x14ac:dyDescent="0.3">
      <c r="P233295" s="83"/>
    </row>
    <row r="233296" spans="16:16" x14ac:dyDescent="0.3">
      <c r="P233296" s="83"/>
    </row>
    <row r="233297" spans="16:16" x14ac:dyDescent="0.3">
      <c r="P233297" s="83"/>
    </row>
    <row r="233298" spans="16:16" x14ac:dyDescent="0.3">
      <c r="P233298" s="83"/>
    </row>
    <row r="233299" spans="16:16" x14ac:dyDescent="0.3">
      <c r="P233299" s="83"/>
    </row>
    <row r="233300" spans="16:16" x14ac:dyDescent="0.3">
      <c r="P233300" s="83"/>
    </row>
    <row r="233301" spans="16:16" x14ac:dyDescent="0.3">
      <c r="P233301" s="83"/>
    </row>
    <row r="233302" spans="16:16" x14ac:dyDescent="0.3">
      <c r="P233302" s="83"/>
    </row>
    <row r="233303" spans="16:16" x14ac:dyDescent="0.3">
      <c r="P233303" s="83"/>
    </row>
    <row r="233304" spans="16:16" x14ac:dyDescent="0.3">
      <c r="P233304" s="83"/>
    </row>
    <row r="233305" spans="16:16" x14ac:dyDescent="0.3">
      <c r="P233305" s="83"/>
    </row>
    <row r="233306" spans="16:16" x14ac:dyDescent="0.3">
      <c r="P233306" s="83"/>
    </row>
    <row r="233307" spans="16:16" x14ac:dyDescent="0.3">
      <c r="P233307" s="83"/>
    </row>
    <row r="233308" spans="16:16" x14ac:dyDescent="0.3">
      <c r="P233308" s="83"/>
    </row>
    <row r="233309" spans="16:16" x14ac:dyDescent="0.3">
      <c r="P233309" s="83"/>
    </row>
    <row r="233310" spans="16:16" x14ac:dyDescent="0.3">
      <c r="P233310" s="83"/>
    </row>
    <row r="233311" spans="16:16" x14ac:dyDescent="0.3">
      <c r="P233311" s="83"/>
    </row>
    <row r="233312" spans="16:16" x14ac:dyDescent="0.3">
      <c r="P233312" s="83"/>
    </row>
    <row r="233313" spans="16:16" x14ac:dyDescent="0.3">
      <c r="P233313" s="83"/>
    </row>
    <row r="233314" spans="16:16" x14ac:dyDescent="0.3">
      <c r="P233314" s="83"/>
    </row>
    <row r="233315" spans="16:16" x14ac:dyDescent="0.3">
      <c r="P233315" s="83"/>
    </row>
    <row r="233316" spans="16:16" x14ac:dyDescent="0.3">
      <c r="P233316" s="83"/>
    </row>
    <row r="233317" spans="16:16" x14ac:dyDescent="0.3">
      <c r="P233317" s="83"/>
    </row>
    <row r="233318" spans="16:16" x14ac:dyDescent="0.3">
      <c r="P233318" s="83"/>
    </row>
    <row r="233319" spans="16:16" x14ac:dyDescent="0.3">
      <c r="P233319" s="83"/>
    </row>
    <row r="233320" spans="16:16" x14ac:dyDescent="0.3">
      <c r="P233320" s="83"/>
    </row>
    <row r="233321" spans="16:16" x14ac:dyDescent="0.3">
      <c r="P233321" s="83"/>
    </row>
    <row r="233322" spans="16:16" x14ac:dyDescent="0.3">
      <c r="P233322" s="83"/>
    </row>
    <row r="233323" spans="16:16" x14ac:dyDescent="0.3">
      <c r="P233323" s="83"/>
    </row>
    <row r="233324" spans="16:16" x14ac:dyDescent="0.3">
      <c r="P233324" s="83"/>
    </row>
    <row r="233325" spans="16:16" x14ac:dyDescent="0.3">
      <c r="P233325" s="83"/>
    </row>
    <row r="233326" spans="16:16" x14ac:dyDescent="0.3">
      <c r="P233326" s="83"/>
    </row>
    <row r="233327" spans="16:16" x14ac:dyDescent="0.3">
      <c r="P233327" s="83"/>
    </row>
    <row r="233328" spans="16:16" x14ac:dyDescent="0.3">
      <c r="P233328" s="83"/>
    </row>
    <row r="233329" spans="16:16" x14ac:dyDescent="0.3">
      <c r="P233329" s="83"/>
    </row>
    <row r="233330" spans="16:16" x14ac:dyDescent="0.3">
      <c r="P233330" s="83"/>
    </row>
    <row r="233331" spans="16:16" x14ac:dyDescent="0.3">
      <c r="P233331" s="83"/>
    </row>
    <row r="233332" spans="16:16" x14ac:dyDescent="0.3">
      <c r="P233332" s="83"/>
    </row>
    <row r="233333" spans="16:16" x14ac:dyDescent="0.3">
      <c r="P233333" s="83"/>
    </row>
    <row r="233334" spans="16:16" x14ac:dyDescent="0.3">
      <c r="P233334" s="83"/>
    </row>
    <row r="233335" spans="16:16" x14ac:dyDescent="0.3">
      <c r="P233335" s="83"/>
    </row>
    <row r="233336" spans="16:16" x14ac:dyDescent="0.3">
      <c r="P233336" s="83"/>
    </row>
    <row r="233337" spans="16:16" x14ac:dyDescent="0.3">
      <c r="P233337" s="83"/>
    </row>
    <row r="233338" spans="16:16" x14ac:dyDescent="0.3">
      <c r="P233338" s="83"/>
    </row>
    <row r="233339" spans="16:16" x14ac:dyDescent="0.3">
      <c r="P233339" s="83"/>
    </row>
    <row r="233340" spans="16:16" x14ac:dyDescent="0.3">
      <c r="P233340" s="83"/>
    </row>
    <row r="233341" spans="16:16" x14ac:dyDescent="0.3">
      <c r="P233341" s="83"/>
    </row>
    <row r="233342" spans="16:16" x14ac:dyDescent="0.3">
      <c r="P233342" s="83"/>
    </row>
    <row r="233343" spans="16:16" x14ac:dyDescent="0.3">
      <c r="P233343" s="83"/>
    </row>
    <row r="233344" spans="16:16" x14ac:dyDescent="0.3">
      <c r="P233344" s="83"/>
    </row>
    <row r="233345" spans="16:16" x14ac:dyDescent="0.3">
      <c r="P233345" s="83"/>
    </row>
    <row r="233346" spans="16:16" x14ac:dyDescent="0.3">
      <c r="P233346" s="83"/>
    </row>
    <row r="233347" spans="16:16" x14ac:dyDescent="0.3">
      <c r="P233347" s="83"/>
    </row>
    <row r="233348" spans="16:16" x14ac:dyDescent="0.3">
      <c r="P233348" s="83"/>
    </row>
    <row r="233349" spans="16:16" x14ac:dyDescent="0.3">
      <c r="P233349" s="83"/>
    </row>
    <row r="233350" spans="16:16" x14ac:dyDescent="0.3">
      <c r="P233350" s="83"/>
    </row>
    <row r="233351" spans="16:16" x14ac:dyDescent="0.3">
      <c r="P233351" s="83"/>
    </row>
    <row r="233352" spans="16:16" x14ac:dyDescent="0.3">
      <c r="P233352" s="83"/>
    </row>
    <row r="233353" spans="16:16" x14ac:dyDescent="0.3">
      <c r="P233353" s="83"/>
    </row>
    <row r="233354" spans="16:16" x14ac:dyDescent="0.3">
      <c r="P233354" s="83"/>
    </row>
    <row r="233355" spans="16:16" x14ac:dyDescent="0.3">
      <c r="P233355" s="83"/>
    </row>
    <row r="233356" spans="16:16" x14ac:dyDescent="0.3">
      <c r="P233356" s="83"/>
    </row>
    <row r="233357" spans="16:16" x14ac:dyDescent="0.3">
      <c r="P233357" s="83"/>
    </row>
    <row r="233358" spans="16:16" x14ac:dyDescent="0.3">
      <c r="P233358" s="83"/>
    </row>
    <row r="233359" spans="16:16" x14ac:dyDescent="0.3">
      <c r="P233359" s="83"/>
    </row>
    <row r="233360" spans="16:16" x14ac:dyDescent="0.3">
      <c r="P233360" s="83"/>
    </row>
    <row r="233361" spans="16:16" x14ac:dyDescent="0.3">
      <c r="P233361" s="83"/>
    </row>
    <row r="233362" spans="16:16" x14ac:dyDescent="0.3">
      <c r="P233362" s="83"/>
    </row>
    <row r="233363" spans="16:16" x14ac:dyDescent="0.3">
      <c r="P233363" s="83"/>
    </row>
    <row r="233364" spans="16:16" x14ac:dyDescent="0.3">
      <c r="P233364" s="83"/>
    </row>
    <row r="233365" spans="16:16" x14ac:dyDescent="0.3">
      <c r="P233365" s="83"/>
    </row>
    <row r="233366" spans="16:16" x14ac:dyDescent="0.3">
      <c r="P233366" s="83"/>
    </row>
    <row r="233367" spans="16:16" x14ac:dyDescent="0.3">
      <c r="P233367" s="83"/>
    </row>
    <row r="233368" spans="16:16" x14ac:dyDescent="0.3">
      <c r="P233368" s="83"/>
    </row>
    <row r="233369" spans="16:16" x14ac:dyDescent="0.3">
      <c r="P233369" s="83"/>
    </row>
    <row r="233370" spans="16:16" x14ac:dyDescent="0.3">
      <c r="P233370" s="83"/>
    </row>
    <row r="233371" spans="16:16" x14ac:dyDescent="0.3">
      <c r="P233371" s="83"/>
    </row>
    <row r="233372" spans="16:16" x14ac:dyDescent="0.3">
      <c r="P233372" s="83"/>
    </row>
    <row r="233373" spans="16:16" x14ac:dyDescent="0.3">
      <c r="P233373" s="83"/>
    </row>
    <row r="233374" spans="16:16" x14ac:dyDescent="0.3">
      <c r="P233374" s="83"/>
    </row>
    <row r="233375" spans="16:16" x14ac:dyDescent="0.3">
      <c r="P233375" s="83"/>
    </row>
    <row r="233376" spans="16:16" x14ac:dyDescent="0.3">
      <c r="P233376" s="83"/>
    </row>
    <row r="233377" spans="16:16" x14ac:dyDescent="0.3">
      <c r="P233377" s="83"/>
    </row>
    <row r="233378" spans="16:16" x14ac:dyDescent="0.3">
      <c r="P233378" s="83"/>
    </row>
    <row r="233379" spans="16:16" x14ac:dyDescent="0.3">
      <c r="P233379" s="83"/>
    </row>
    <row r="233380" spans="16:16" x14ac:dyDescent="0.3">
      <c r="P233380" s="83"/>
    </row>
    <row r="233381" spans="16:16" x14ac:dyDescent="0.3">
      <c r="P233381" s="83"/>
    </row>
    <row r="233382" spans="16:16" x14ac:dyDescent="0.3">
      <c r="P233382" s="83"/>
    </row>
    <row r="233383" spans="16:16" x14ac:dyDescent="0.3">
      <c r="P233383" s="83"/>
    </row>
    <row r="233384" spans="16:16" x14ac:dyDescent="0.3">
      <c r="P233384" s="83"/>
    </row>
    <row r="233385" spans="16:16" x14ac:dyDescent="0.3">
      <c r="P233385" s="83"/>
    </row>
    <row r="233386" spans="16:16" x14ac:dyDescent="0.3">
      <c r="P233386" s="83"/>
    </row>
    <row r="233387" spans="16:16" x14ac:dyDescent="0.3">
      <c r="P233387" s="83"/>
    </row>
    <row r="233388" spans="16:16" x14ac:dyDescent="0.3">
      <c r="P233388" s="83"/>
    </row>
    <row r="233389" spans="16:16" x14ac:dyDescent="0.3">
      <c r="P233389" s="83"/>
    </row>
    <row r="233390" spans="16:16" x14ac:dyDescent="0.3">
      <c r="P233390" s="83"/>
    </row>
    <row r="233391" spans="16:16" x14ac:dyDescent="0.3">
      <c r="P233391" s="83"/>
    </row>
    <row r="233392" spans="16:16" x14ac:dyDescent="0.3">
      <c r="P233392" s="83"/>
    </row>
    <row r="233393" spans="16:16" x14ac:dyDescent="0.3">
      <c r="P233393" s="83"/>
    </row>
    <row r="233394" spans="16:16" x14ac:dyDescent="0.3">
      <c r="P233394" s="83"/>
    </row>
    <row r="233395" spans="16:16" x14ac:dyDescent="0.3">
      <c r="P233395" s="83"/>
    </row>
    <row r="233396" spans="16:16" x14ac:dyDescent="0.3">
      <c r="P233396" s="83"/>
    </row>
    <row r="233397" spans="16:16" x14ac:dyDescent="0.3">
      <c r="P233397" s="83"/>
    </row>
    <row r="233398" spans="16:16" x14ac:dyDescent="0.3">
      <c r="P233398" s="83"/>
    </row>
    <row r="233399" spans="16:16" x14ac:dyDescent="0.3">
      <c r="P233399" s="83"/>
    </row>
    <row r="233400" spans="16:16" x14ac:dyDescent="0.3">
      <c r="P233400" s="83"/>
    </row>
    <row r="233401" spans="16:16" x14ac:dyDescent="0.3">
      <c r="P233401" s="83"/>
    </row>
    <row r="233402" spans="16:16" x14ac:dyDescent="0.3">
      <c r="P233402" s="83"/>
    </row>
    <row r="233403" spans="16:16" x14ac:dyDescent="0.3">
      <c r="P233403" s="83"/>
    </row>
    <row r="233404" spans="16:16" x14ac:dyDescent="0.3">
      <c r="P233404" s="83"/>
    </row>
    <row r="233405" spans="16:16" x14ac:dyDescent="0.3">
      <c r="P233405" s="83"/>
    </row>
    <row r="233406" spans="16:16" x14ac:dyDescent="0.3">
      <c r="P233406" s="83"/>
    </row>
    <row r="233407" spans="16:16" x14ac:dyDescent="0.3">
      <c r="P233407" s="83"/>
    </row>
    <row r="233408" spans="16:16" x14ac:dyDescent="0.3">
      <c r="P233408" s="83"/>
    </row>
    <row r="233409" spans="16:16" x14ac:dyDescent="0.3">
      <c r="P233409" s="83"/>
    </row>
    <row r="233410" spans="16:16" x14ac:dyDescent="0.3">
      <c r="P233410" s="83"/>
    </row>
    <row r="233411" spans="16:16" x14ac:dyDescent="0.3">
      <c r="P233411" s="83"/>
    </row>
    <row r="233412" spans="16:16" x14ac:dyDescent="0.3">
      <c r="P233412" s="83"/>
    </row>
    <row r="233413" spans="16:16" x14ac:dyDescent="0.3">
      <c r="P233413" s="83"/>
    </row>
    <row r="233414" spans="16:16" x14ac:dyDescent="0.3">
      <c r="P233414" s="83"/>
    </row>
    <row r="233415" spans="16:16" x14ac:dyDescent="0.3">
      <c r="P233415" s="83"/>
    </row>
    <row r="233416" spans="16:16" x14ac:dyDescent="0.3">
      <c r="P233416" s="83"/>
    </row>
    <row r="233417" spans="16:16" x14ac:dyDescent="0.3">
      <c r="P233417" s="83"/>
    </row>
    <row r="233418" spans="16:16" x14ac:dyDescent="0.3">
      <c r="P233418" s="83"/>
    </row>
    <row r="233419" spans="16:16" x14ac:dyDescent="0.3">
      <c r="P233419" s="83"/>
    </row>
    <row r="233420" spans="16:16" x14ac:dyDescent="0.3">
      <c r="P233420" s="83"/>
    </row>
    <row r="233421" spans="16:16" x14ac:dyDescent="0.3">
      <c r="P233421" s="83"/>
    </row>
    <row r="233422" spans="16:16" x14ac:dyDescent="0.3">
      <c r="P233422" s="83"/>
    </row>
    <row r="233423" spans="16:16" x14ac:dyDescent="0.3">
      <c r="P233423" s="83"/>
    </row>
    <row r="233424" spans="16:16" x14ac:dyDescent="0.3">
      <c r="P233424" s="83"/>
    </row>
    <row r="233425" spans="16:16" x14ac:dyDescent="0.3">
      <c r="P233425" s="83"/>
    </row>
    <row r="233426" spans="16:16" x14ac:dyDescent="0.3">
      <c r="P233426" s="83"/>
    </row>
    <row r="233427" spans="16:16" x14ac:dyDescent="0.3">
      <c r="P233427" s="83"/>
    </row>
    <row r="233428" spans="16:16" x14ac:dyDescent="0.3">
      <c r="P233428" s="83"/>
    </row>
    <row r="233429" spans="16:16" x14ac:dyDescent="0.3">
      <c r="P233429" s="83"/>
    </row>
    <row r="233430" spans="16:16" x14ac:dyDescent="0.3">
      <c r="P233430" s="83"/>
    </row>
    <row r="233431" spans="16:16" x14ac:dyDescent="0.3">
      <c r="P233431" s="83"/>
    </row>
    <row r="233432" spans="16:16" x14ac:dyDescent="0.3">
      <c r="P233432" s="83"/>
    </row>
    <row r="233433" spans="16:16" x14ac:dyDescent="0.3">
      <c r="P233433" s="83"/>
    </row>
    <row r="233434" spans="16:16" x14ac:dyDescent="0.3">
      <c r="P233434" s="83"/>
    </row>
    <row r="233435" spans="16:16" x14ac:dyDescent="0.3">
      <c r="P233435" s="83"/>
    </row>
    <row r="233436" spans="16:16" x14ac:dyDescent="0.3">
      <c r="P233436" s="83"/>
    </row>
    <row r="233437" spans="16:16" x14ac:dyDescent="0.3">
      <c r="P233437" s="83"/>
    </row>
    <row r="233438" spans="16:16" x14ac:dyDescent="0.3">
      <c r="P233438" s="83"/>
    </row>
    <row r="233439" spans="16:16" x14ac:dyDescent="0.3">
      <c r="P233439" s="83"/>
    </row>
    <row r="233440" spans="16:16" x14ac:dyDescent="0.3">
      <c r="P233440" s="83"/>
    </row>
    <row r="233441" spans="16:16" x14ac:dyDescent="0.3">
      <c r="P233441" s="83"/>
    </row>
    <row r="233442" spans="16:16" x14ac:dyDescent="0.3">
      <c r="P233442" s="83"/>
    </row>
    <row r="233443" spans="16:16" x14ac:dyDescent="0.3">
      <c r="P233443" s="83"/>
    </row>
    <row r="233444" spans="16:16" x14ac:dyDescent="0.3">
      <c r="P233444" s="83"/>
    </row>
    <row r="233445" spans="16:16" x14ac:dyDescent="0.3">
      <c r="P233445" s="83"/>
    </row>
    <row r="233446" spans="16:16" x14ac:dyDescent="0.3">
      <c r="P233446" s="83"/>
    </row>
    <row r="233447" spans="16:16" x14ac:dyDescent="0.3">
      <c r="P233447" s="83"/>
    </row>
    <row r="233448" spans="16:16" x14ac:dyDescent="0.3">
      <c r="P233448" s="83"/>
    </row>
    <row r="233449" spans="16:16" x14ac:dyDescent="0.3">
      <c r="P233449" s="83"/>
    </row>
    <row r="233450" spans="16:16" x14ac:dyDescent="0.3">
      <c r="P233450" s="83"/>
    </row>
    <row r="233451" spans="16:16" x14ac:dyDescent="0.3">
      <c r="P233451" s="83"/>
    </row>
    <row r="233452" spans="16:16" x14ac:dyDescent="0.3">
      <c r="P233452" s="83"/>
    </row>
    <row r="233453" spans="16:16" x14ac:dyDescent="0.3">
      <c r="P233453" s="83"/>
    </row>
    <row r="233454" spans="16:16" x14ac:dyDescent="0.3">
      <c r="P233454" s="83"/>
    </row>
    <row r="233455" spans="16:16" x14ac:dyDescent="0.3">
      <c r="P233455" s="83"/>
    </row>
    <row r="233456" spans="16:16" x14ac:dyDescent="0.3">
      <c r="P233456" s="83"/>
    </row>
    <row r="233457" spans="16:16" x14ac:dyDescent="0.3">
      <c r="P233457" s="83"/>
    </row>
    <row r="233458" spans="16:16" x14ac:dyDescent="0.3">
      <c r="P233458" s="83"/>
    </row>
    <row r="233459" spans="16:16" x14ac:dyDescent="0.3">
      <c r="P233459" s="83"/>
    </row>
    <row r="233460" spans="16:16" x14ac:dyDescent="0.3">
      <c r="P233460" s="83"/>
    </row>
    <row r="233461" spans="16:16" x14ac:dyDescent="0.3">
      <c r="P233461" s="83"/>
    </row>
    <row r="233462" spans="16:16" x14ac:dyDescent="0.3">
      <c r="P233462" s="83"/>
    </row>
    <row r="233463" spans="16:16" x14ac:dyDescent="0.3">
      <c r="P233463" s="83"/>
    </row>
    <row r="233464" spans="16:16" x14ac:dyDescent="0.3">
      <c r="P233464" s="83"/>
    </row>
    <row r="233465" spans="16:16" x14ac:dyDescent="0.3">
      <c r="P233465" s="83"/>
    </row>
    <row r="233466" spans="16:16" x14ac:dyDescent="0.3">
      <c r="P233466" s="83"/>
    </row>
    <row r="233467" spans="16:16" x14ac:dyDescent="0.3">
      <c r="P233467" s="83"/>
    </row>
    <row r="233468" spans="16:16" x14ac:dyDescent="0.3">
      <c r="P233468" s="83"/>
    </row>
    <row r="233469" spans="16:16" x14ac:dyDescent="0.3">
      <c r="P233469" s="83"/>
    </row>
    <row r="233470" spans="16:16" x14ac:dyDescent="0.3">
      <c r="P233470" s="83"/>
    </row>
    <row r="233471" spans="16:16" x14ac:dyDescent="0.3">
      <c r="P233471" s="83"/>
    </row>
    <row r="233472" spans="16:16" x14ac:dyDescent="0.3">
      <c r="P233472" s="83"/>
    </row>
    <row r="233473" spans="16:16" x14ac:dyDescent="0.3">
      <c r="P233473" s="83"/>
    </row>
    <row r="233474" spans="16:16" x14ac:dyDescent="0.3">
      <c r="P233474" s="83"/>
    </row>
    <row r="233475" spans="16:16" x14ac:dyDescent="0.3">
      <c r="P233475" s="83"/>
    </row>
    <row r="233476" spans="16:16" x14ac:dyDescent="0.3">
      <c r="P233476" s="83"/>
    </row>
    <row r="233477" spans="16:16" x14ac:dyDescent="0.3">
      <c r="P233477" s="83"/>
    </row>
    <row r="233478" spans="16:16" x14ac:dyDescent="0.3">
      <c r="P233478" s="83"/>
    </row>
    <row r="233479" spans="16:16" x14ac:dyDescent="0.3">
      <c r="P233479" s="83"/>
    </row>
    <row r="233480" spans="16:16" x14ac:dyDescent="0.3">
      <c r="P233480" s="83"/>
    </row>
    <row r="233481" spans="16:16" x14ac:dyDescent="0.3">
      <c r="P233481" s="83"/>
    </row>
    <row r="233482" spans="16:16" x14ac:dyDescent="0.3">
      <c r="P233482" s="83"/>
    </row>
    <row r="233483" spans="16:16" x14ac:dyDescent="0.3">
      <c r="P233483" s="83"/>
    </row>
    <row r="233484" spans="16:16" x14ac:dyDescent="0.3">
      <c r="P233484" s="83"/>
    </row>
    <row r="233485" spans="16:16" x14ac:dyDescent="0.3">
      <c r="P233485" s="83"/>
    </row>
    <row r="233486" spans="16:16" x14ac:dyDescent="0.3">
      <c r="P233486" s="83"/>
    </row>
    <row r="233487" spans="16:16" x14ac:dyDescent="0.3">
      <c r="P233487" s="83"/>
    </row>
    <row r="233488" spans="16:16" x14ac:dyDescent="0.3">
      <c r="P233488" s="83"/>
    </row>
    <row r="233489" spans="16:16" x14ac:dyDescent="0.3">
      <c r="P233489" s="83"/>
    </row>
    <row r="233490" spans="16:16" x14ac:dyDescent="0.3">
      <c r="P233490" s="83"/>
    </row>
    <row r="233491" spans="16:16" x14ac:dyDescent="0.3">
      <c r="P233491" s="83"/>
    </row>
    <row r="233492" spans="16:16" x14ac:dyDescent="0.3">
      <c r="P233492" s="83"/>
    </row>
    <row r="233493" spans="16:16" x14ac:dyDescent="0.3">
      <c r="P233493" s="83"/>
    </row>
    <row r="233494" spans="16:16" x14ac:dyDescent="0.3">
      <c r="P233494" s="83"/>
    </row>
    <row r="233495" spans="16:16" x14ac:dyDescent="0.3">
      <c r="P233495" s="83"/>
    </row>
    <row r="233496" spans="16:16" x14ac:dyDescent="0.3">
      <c r="P233496" s="83"/>
    </row>
    <row r="233497" spans="16:16" x14ac:dyDescent="0.3">
      <c r="P233497" s="83"/>
    </row>
    <row r="233498" spans="16:16" x14ac:dyDescent="0.3">
      <c r="P233498" s="83"/>
    </row>
    <row r="233499" spans="16:16" x14ac:dyDescent="0.3">
      <c r="P233499" s="83"/>
    </row>
    <row r="233500" spans="16:16" x14ac:dyDescent="0.3">
      <c r="P233500" s="83"/>
    </row>
    <row r="233501" spans="16:16" x14ac:dyDescent="0.3">
      <c r="P233501" s="83"/>
    </row>
    <row r="233502" spans="16:16" x14ac:dyDescent="0.3">
      <c r="P233502" s="83"/>
    </row>
    <row r="233503" spans="16:16" x14ac:dyDescent="0.3">
      <c r="P233503" s="83"/>
    </row>
    <row r="233504" spans="16:16" x14ac:dyDescent="0.3">
      <c r="P233504" s="83"/>
    </row>
    <row r="233505" spans="16:16" x14ac:dyDescent="0.3">
      <c r="P233505" s="83"/>
    </row>
    <row r="233506" spans="16:16" x14ac:dyDescent="0.3">
      <c r="P233506" s="83"/>
    </row>
    <row r="233507" spans="16:16" x14ac:dyDescent="0.3">
      <c r="P233507" s="83"/>
    </row>
    <row r="233508" spans="16:16" x14ac:dyDescent="0.3">
      <c r="P233508" s="83"/>
    </row>
    <row r="233509" spans="16:16" x14ac:dyDescent="0.3">
      <c r="P233509" s="83"/>
    </row>
    <row r="233510" spans="16:16" x14ac:dyDescent="0.3">
      <c r="P233510" s="83"/>
    </row>
    <row r="233511" spans="16:16" x14ac:dyDescent="0.3">
      <c r="P233511" s="83"/>
    </row>
    <row r="233512" spans="16:16" x14ac:dyDescent="0.3">
      <c r="P233512" s="83"/>
    </row>
    <row r="233513" spans="16:16" x14ac:dyDescent="0.3">
      <c r="P233513" s="83"/>
    </row>
    <row r="233514" spans="16:16" x14ac:dyDescent="0.3">
      <c r="P233514" s="83"/>
    </row>
    <row r="233515" spans="16:16" x14ac:dyDescent="0.3">
      <c r="P233515" s="83"/>
    </row>
    <row r="233516" spans="16:16" x14ac:dyDescent="0.3">
      <c r="P233516" s="83"/>
    </row>
    <row r="233517" spans="16:16" x14ac:dyDescent="0.3">
      <c r="P233517" s="83"/>
    </row>
    <row r="233518" spans="16:16" x14ac:dyDescent="0.3">
      <c r="P233518" s="83"/>
    </row>
    <row r="233519" spans="16:16" x14ac:dyDescent="0.3">
      <c r="P233519" s="83"/>
    </row>
    <row r="233520" spans="16:16" x14ac:dyDescent="0.3">
      <c r="P233520" s="83"/>
    </row>
    <row r="233521" spans="16:16" x14ac:dyDescent="0.3">
      <c r="P233521" s="83"/>
    </row>
    <row r="233522" spans="16:16" x14ac:dyDescent="0.3">
      <c r="P233522" s="83"/>
    </row>
    <row r="233523" spans="16:16" x14ac:dyDescent="0.3">
      <c r="P233523" s="83"/>
    </row>
    <row r="233524" spans="16:16" x14ac:dyDescent="0.3">
      <c r="P233524" s="83"/>
    </row>
    <row r="233525" spans="16:16" x14ac:dyDescent="0.3">
      <c r="P233525" s="83"/>
    </row>
    <row r="233526" spans="16:16" x14ac:dyDescent="0.3">
      <c r="P233526" s="83"/>
    </row>
    <row r="233527" spans="16:16" x14ac:dyDescent="0.3">
      <c r="P233527" s="83"/>
    </row>
    <row r="233528" spans="16:16" x14ac:dyDescent="0.3">
      <c r="P233528" s="83"/>
    </row>
    <row r="233529" spans="16:16" x14ac:dyDescent="0.3">
      <c r="P233529" s="83"/>
    </row>
    <row r="233530" spans="16:16" x14ac:dyDescent="0.3">
      <c r="P233530" s="83"/>
    </row>
    <row r="233531" spans="16:16" x14ac:dyDescent="0.3">
      <c r="P233531" s="83"/>
    </row>
    <row r="233532" spans="16:16" x14ac:dyDescent="0.3">
      <c r="P233532" s="83"/>
    </row>
    <row r="233533" spans="16:16" x14ac:dyDescent="0.3">
      <c r="P233533" s="83"/>
    </row>
    <row r="233534" spans="16:16" x14ac:dyDescent="0.3">
      <c r="P233534" s="83"/>
    </row>
    <row r="233535" spans="16:16" x14ac:dyDescent="0.3">
      <c r="P233535" s="83"/>
    </row>
    <row r="233536" spans="16:16" x14ac:dyDescent="0.3">
      <c r="P233536" s="83"/>
    </row>
    <row r="233537" spans="16:16" x14ac:dyDescent="0.3">
      <c r="P233537" s="83"/>
    </row>
    <row r="233538" spans="16:16" x14ac:dyDescent="0.3">
      <c r="P233538" s="83"/>
    </row>
    <row r="233539" spans="16:16" x14ac:dyDescent="0.3">
      <c r="P233539" s="83"/>
    </row>
    <row r="233540" spans="16:16" x14ac:dyDescent="0.3">
      <c r="P233540" s="83"/>
    </row>
    <row r="233541" spans="16:16" x14ac:dyDescent="0.3">
      <c r="P233541" s="83"/>
    </row>
    <row r="233542" spans="16:16" x14ac:dyDescent="0.3">
      <c r="P233542" s="83"/>
    </row>
    <row r="233543" spans="16:16" x14ac:dyDescent="0.3">
      <c r="P233543" s="83"/>
    </row>
    <row r="233544" spans="16:16" x14ac:dyDescent="0.3">
      <c r="P233544" s="83"/>
    </row>
    <row r="233545" spans="16:16" x14ac:dyDescent="0.3">
      <c r="P233545" s="83"/>
    </row>
    <row r="233546" spans="16:16" x14ac:dyDescent="0.3">
      <c r="P233546" s="83"/>
    </row>
    <row r="233547" spans="16:16" x14ac:dyDescent="0.3">
      <c r="P233547" s="83"/>
    </row>
    <row r="233548" spans="16:16" x14ac:dyDescent="0.3">
      <c r="P233548" s="83"/>
    </row>
    <row r="233549" spans="16:16" x14ac:dyDescent="0.3">
      <c r="P233549" s="83"/>
    </row>
    <row r="233550" spans="16:16" x14ac:dyDescent="0.3">
      <c r="P233550" s="83"/>
    </row>
    <row r="233551" spans="16:16" x14ac:dyDescent="0.3">
      <c r="P233551" s="83"/>
    </row>
    <row r="233552" spans="16:16" x14ac:dyDescent="0.3">
      <c r="P233552" s="83"/>
    </row>
    <row r="233553" spans="16:16" x14ac:dyDescent="0.3">
      <c r="P233553" s="83"/>
    </row>
    <row r="233554" spans="16:16" x14ac:dyDescent="0.3">
      <c r="P233554" s="83"/>
    </row>
    <row r="233555" spans="16:16" x14ac:dyDescent="0.3">
      <c r="P233555" s="83"/>
    </row>
    <row r="233556" spans="16:16" x14ac:dyDescent="0.3">
      <c r="P233556" s="83"/>
    </row>
    <row r="233557" spans="16:16" x14ac:dyDescent="0.3">
      <c r="P233557" s="83"/>
    </row>
    <row r="233558" spans="16:16" x14ac:dyDescent="0.3">
      <c r="P233558" s="83"/>
    </row>
    <row r="233559" spans="16:16" x14ac:dyDescent="0.3">
      <c r="P233559" s="83"/>
    </row>
    <row r="233560" spans="16:16" x14ac:dyDescent="0.3">
      <c r="P233560" s="83"/>
    </row>
    <row r="233561" spans="16:16" x14ac:dyDescent="0.3">
      <c r="P233561" s="83"/>
    </row>
    <row r="233562" spans="16:16" x14ac:dyDescent="0.3">
      <c r="P233562" s="83"/>
    </row>
    <row r="233563" spans="16:16" x14ac:dyDescent="0.3">
      <c r="P233563" s="83"/>
    </row>
    <row r="233564" spans="16:16" x14ac:dyDescent="0.3">
      <c r="P233564" s="83"/>
    </row>
    <row r="233565" spans="16:16" x14ac:dyDescent="0.3">
      <c r="P233565" s="83"/>
    </row>
    <row r="233566" spans="16:16" x14ac:dyDescent="0.3">
      <c r="P233566" s="83"/>
    </row>
    <row r="233567" spans="16:16" x14ac:dyDescent="0.3">
      <c r="P233567" s="83"/>
    </row>
    <row r="233568" spans="16:16" x14ac:dyDescent="0.3">
      <c r="P233568" s="83"/>
    </row>
    <row r="233569" spans="16:16" x14ac:dyDescent="0.3">
      <c r="P233569" s="83"/>
    </row>
    <row r="233570" spans="16:16" x14ac:dyDescent="0.3">
      <c r="P233570" s="83"/>
    </row>
    <row r="233571" spans="16:16" x14ac:dyDescent="0.3">
      <c r="P233571" s="83"/>
    </row>
    <row r="233572" spans="16:16" x14ac:dyDescent="0.3">
      <c r="P233572" s="83"/>
    </row>
    <row r="233573" spans="16:16" x14ac:dyDescent="0.3">
      <c r="P233573" s="83"/>
    </row>
    <row r="233574" spans="16:16" x14ac:dyDescent="0.3">
      <c r="P233574" s="83"/>
    </row>
    <row r="233575" spans="16:16" x14ac:dyDescent="0.3">
      <c r="P233575" s="83"/>
    </row>
    <row r="233576" spans="16:16" x14ac:dyDescent="0.3">
      <c r="P233576" s="83"/>
    </row>
    <row r="233577" spans="16:16" x14ac:dyDescent="0.3">
      <c r="P233577" s="83"/>
    </row>
    <row r="233578" spans="16:16" x14ac:dyDescent="0.3">
      <c r="P233578" s="83"/>
    </row>
    <row r="233579" spans="16:16" x14ac:dyDescent="0.3">
      <c r="P233579" s="83"/>
    </row>
    <row r="233580" spans="16:16" x14ac:dyDescent="0.3">
      <c r="P233580" s="83"/>
    </row>
    <row r="233581" spans="16:16" x14ac:dyDescent="0.3">
      <c r="P233581" s="83"/>
    </row>
    <row r="233582" spans="16:16" x14ac:dyDescent="0.3">
      <c r="P233582" s="83"/>
    </row>
    <row r="233583" spans="16:16" x14ac:dyDescent="0.3">
      <c r="P233583" s="83"/>
    </row>
    <row r="233584" spans="16:16" x14ac:dyDescent="0.3">
      <c r="P233584" s="83"/>
    </row>
    <row r="233585" spans="16:16" x14ac:dyDescent="0.3">
      <c r="P233585" s="83"/>
    </row>
    <row r="233586" spans="16:16" x14ac:dyDescent="0.3">
      <c r="P233586" s="83"/>
    </row>
    <row r="233587" spans="16:16" x14ac:dyDescent="0.3">
      <c r="P233587" s="83"/>
    </row>
    <row r="233588" spans="16:16" x14ac:dyDescent="0.3">
      <c r="P233588" s="83"/>
    </row>
    <row r="233589" spans="16:16" x14ac:dyDescent="0.3">
      <c r="P233589" s="83"/>
    </row>
    <row r="233590" spans="16:16" x14ac:dyDescent="0.3">
      <c r="P233590" s="83"/>
    </row>
    <row r="233591" spans="16:16" x14ac:dyDescent="0.3">
      <c r="P233591" s="83"/>
    </row>
    <row r="233592" spans="16:16" x14ac:dyDescent="0.3">
      <c r="P233592" s="83"/>
    </row>
    <row r="233593" spans="16:16" x14ac:dyDescent="0.3">
      <c r="P233593" s="83"/>
    </row>
    <row r="233594" spans="16:16" x14ac:dyDescent="0.3">
      <c r="P233594" s="83"/>
    </row>
    <row r="233595" spans="16:16" x14ac:dyDescent="0.3">
      <c r="P233595" s="83"/>
    </row>
    <row r="233596" spans="16:16" x14ac:dyDescent="0.3">
      <c r="P233596" s="83"/>
    </row>
    <row r="233597" spans="16:16" x14ac:dyDescent="0.3">
      <c r="P233597" s="83"/>
    </row>
    <row r="233598" spans="16:16" x14ac:dyDescent="0.3">
      <c r="P233598" s="83"/>
    </row>
    <row r="233599" spans="16:16" x14ac:dyDescent="0.3">
      <c r="P233599" s="83"/>
    </row>
    <row r="233600" spans="16:16" x14ac:dyDescent="0.3">
      <c r="P233600" s="83"/>
    </row>
    <row r="233601" spans="16:16" x14ac:dyDescent="0.3">
      <c r="P233601" s="83"/>
    </row>
    <row r="233602" spans="16:16" x14ac:dyDescent="0.3">
      <c r="P233602" s="83"/>
    </row>
    <row r="233603" spans="16:16" x14ac:dyDescent="0.3">
      <c r="P233603" s="83"/>
    </row>
    <row r="233604" spans="16:16" x14ac:dyDescent="0.3">
      <c r="P233604" s="83"/>
    </row>
    <row r="233605" spans="16:16" x14ac:dyDescent="0.3">
      <c r="P233605" s="83"/>
    </row>
    <row r="233606" spans="16:16" x14ac:dyDescent="0.3">
      <c r="P233606" s="83"/>
    </row>
    <row r="233607" spans="16:16" x14ac:dyDescent="0.3">
      <c r="P233607" s="83"/>
    </row>
    <row r="233608" spans="16:16" x14ac:dyDescent="0.3">
      <c r="P233608" s="83"/>
    </row>
    <row r="233609" spans="16:16" x14ac:dyDescent="0.3">
      <c r="P233609" s="83"/>
    </row>
    <row r="233610" spans="16:16" x14ac:dyDescent="0.3">
      <c r="P233610" s="83"/>
    </row>
    <row r="233611" spans="16:16" x14ac:dyDescent="0.3">
      <c r="P233611" s="83"/>
    </row>
    <row r="233612" spans="16:16" x14ac:dyDescent="0.3">
      <c r="P233612" s="83"/>
    </row>
    <row r="233613" spans="16:16" x14ac:dyDescent="0.3">
      <c r="P233613" s="83"/>
    </row>
    <row r="233614" spans="16:16" x14ac:dyDescent="0.3">
      <c r="P233614" s="83"/>
    </row>
    <row r="233615" spans="16:16" x14ac:dyDescent="0.3">
      <c r="P233615" s="83"/>
    </row>
    <row r="233616" spans="16:16" x14ac:dyDescent="0.3">
      <c r="P233616" s="83"/>
    </row>
    <row r="233617" spans="16:16" x14ac:dyDescent="0.3">
      <c r="P233617" s="83"/>
    </row>
    <row r="233618" spans="16:16" x14ac:dyDescent="0.3">
      <c r="P233618" s="83"/>
    </row>
    <row r="233619" spans="16:16" x14ac:dyDescent="0.3">
      <c r="P233619" s="83"/>
    </row>
    <row r="233620" spans="16:16" x14ac:dyDescent="0.3">
      <c r="P233620" s="83"/>
    </row>
    <row r="233621" spans="16:16" x14ac:dyDescent="0.3">
      <c r="P233621" s="83"/>
    </row>
    <row r="233622" spans="16:16" x14ac:dyDescent="0.3">
      <c r="P233622" s="83"/>
    </row>
    <row r="233623" spans="16:16" x14ac:dyDescent="0.3">
      <c r="P233623" s="83"/>
    </row>
    <row r="233624" spans="16:16" x14ac:dyDescent="0.3">
      <c r="P233624" s="83"/>
    </row>
    <row r="233625" spans="16:16" x14ac:dyDescent="0.3">
      <c r="P233625" s="83"/>
    </row>
    <row r="233626" spans="16:16" x14ac:dyDescent="0.3">
      <c r="P233626" s="83"/>
    </row>
    <row r="233627" spans="16:16" x14ac:dyDescent="0.3">
      <c r="P233627" s="83"/>
    </row>
    <row r="233628" spans="16:16" x14ac:dyDescent="0.3">
      <c r="P233628" s="83"/>
    </row>
    <row r="233629" spans="16:16" x14ac:dyDescent="0.3">
      <c r="P233629" s="83"/>
    </row>
    <row r="233630" spans="16:16" x14ac:dyDescent="0.3">
      <c r="P233630" s="83"/>
    </row>
    <row r="233631" spans="16:16" x14ac:dyDescent="0.3">
      <c r="P233631" s="83"/>
    </row>
    <row r="233632" spans="16:16" x14ac:dyDescent="0.3">
      <c r="P233632" s="83"/>
    </row>
    <row r="233633" spans="16:16" x14ac:dyDescent="0.3">
      <c r="P233633" s="83"/>
    </row>
    <row r="233634" spans="16:16" x14ac:dyDescent="0.3">
      <c r="P233634" s="83"/>
    </row>
    <row r="233635" spans="16:16" x14ac:dyDescent="0.3">
      <c r="P233635" s="83"/>
    </row>
    <row r="233636" spans="16:16" x14ac:dyDescent="0.3">
      <c r="P233636" s="83"/>
    </row>
    <row r="233637" spans="16:16" x14ac:dyDescent="0.3">
      <c r="P233637" s="83"/>
    </row>
    <row r="233638" spans="16:16" x14ac:dyDescent="0.3">
      <c r="P233638" s="83"/>
    </row>
    <row r="233639" spans="16:16" x14ac:dyDescent="0.3">
      <c r="P233639" s="83"/>
    </row>
    <row r="233640" spans="16:16" x14ac:dyDescent="0.3">
      <c r="P233640" s="83"/>
    </row>
    <row r="233641" spans="16:16" x14ac:dyDescent="0.3">
      <c r="P233641" s="83"/>
    </row>
    <row r="233642" spans="16:16" x14ac:dyDescent="0.3">
      <c r="P233642" s="83"/>
    </row>
    <row r="233643" spans="16:16" x14ac:dyDescent="0.3">
      <c r="P233643" s="83"/>
    </row>
    <row r="233644" spans="16:16" x14ac:dyDescent="0.3">
      <c r="P233644" s="83"/>
    </row>
    <row r="233645" spans="16:16" x14ac:dyDescent="0.3">
      <c r="P233645" s="83"/>
    </row>
    <row r="233646" spans="16:16" x14ac:dyDescent="0.3">
      <c r="P233646" s="83"/>
    </row>
    <row r="233647" spans="16:16" x14ac:dyDescent="0.3">
      <c r="P233647" s="83"/>
    </row>
    <row r="233648" spans="16:16" x14ac:dyDescent="0.3">
      <c r="P233648" s="83"/>
    </row>
    <row r="233649" spans="16:16" x14ac:dyDescent="0.3">
      <c r="P233649" s="83"/>
    </row>
    <row r="233650" spans="16:16" x14ac:dyDescent="0.3">
      <c r="P233650" s="83"/>
    </row>
    <row r="233651" spans="16:16" x14ac:dyDescent="0.3">
      <c r="P233651" s="83"/>
    </row>
    <row r="233652" spans="16:16" x14ac:dyDescent="0.3">
      <c r="P233652" s="83"/>
    </row>
    <row r="233653" spans="16:16" x14ac:dyDescent="0.3">
      <c r="P233653" s="83"/>
    </row>
    <row r="233654" spans="16:16" x14ac:dyDescent="0.3">
      <c r="P233654" s="83"/>
    </row>
    <row r="233655" spans="16:16" x14ac:dyDescent="0.3">
      <c r="P233655" s="83"/>
    </row>
    <row r="233656" spans="16:16" x14ac:dyDescent="0.3">
      <c r="P233656" s="83"/>
    </row>
    <row r="233657" spans="16:16" x14ac:dyDescent="0.3">
      <c r="P233657" s="83"/>
    </row>
    <row r="233658" spans="16:16" x14ac:dyDescent="0.3">
      <c r="P233658" s="83"/>
    </row>
    <row r="233659" spans="16:16" x14ac:dyDescent="0.3">
      <c r="P233659" s="83"/>
    </row>
    <row r="233660" spans="16:16" x14ac:dyDescent="0.3">
      <c r="P233660" s="83"/>
    </row>
    <row r="233661" spans="16:16" x14ac:dyDescent="0.3">
      <c r="P233661" s="83"/>
    </row>
    <row r="233662" spans="16:16" x14ac:dyDescent="0.3">
      <c r="P233662" s="83"/>
    </row>
    <row r="233663" spans="16:16" x14ac:dyDescent="0.3">
      <c r="P233663" s="83"/>
    </row>
    <row r="233664" spans="16:16" x14ac:dyDescent="0.3">
      <c r="P233664" s="83"/>
    </row>
    <row r="233665" spans="16:16" x14ac:dyDescent="0.3">
      <c r="P233665" s="83"/>
    </row>
    <row r="233666" spans="16:16" x14ac:dyDescent="0.3">
      <c r="P233666" s="83"/>
    </row>
    <row r="233667" spans="16:16" x14ac:dyDescent="0.3">
      <c r="P233667" s="83"/>
    </row>
    <row r="233668" spans="16:16" x14ac:dyDescent="0.3">
      <c r="P233668" s="83"/>
    </row>
    <row r="233669" spans="16:16" x14ac:dyDescent="0.3">
      <c r="P233669" s="83"/>
    </row>
    <row r="233670" spans="16:16" x14ac:dyDescent="0.3">
      <c r="P233670" s="83"/>
    </row>
    <row r="233671" spans="16:16" x14ac:dyDescent="0.3">
      <c r="P233671" s="83"/>
    </row>
    <row r="233672" spans="16:16" x14ac:dyDescent="0.3">
      <c r="P233672" s="83"/>
    </row>
    <row r="233673" spans="16:16" x14ac:dyDescent="0.3">
      <c r="P233673" s="83"/>
    </row>
    <row r="233674" spans="16:16" x14ac:dyDescent="0.3">
      <c r="P233674" s="83"/>
    </row>
    <row r="233675" spans="16:16" x14ac:dyDescent="0.3">
      <c r="P233675" s="83"/>
    </row>
    <row r="233676" spans="16:16" x14ac:dyDescent="0.3">
      <c r="P233676" s="83"/>
    </row>
    <row r="233677" spans="16:16" x14ac:dyDescent="0.3">
      <c r="P233677" s="83"/>
    </row>
    <row r="233678" spans="16:16" x14ac:dyDescent="0.3">
      <c r="P233678" s="83"/>
    </row>
    <row r="233679" spans="16:16" x14ac:dyDescent="0.3">
      <c r="P233679" s="83"/>
    </row>
    <row r="233680" spans="16:16" x14ac:dyDescent="0.3">
      <c r="P233680" s="83"/>
    </row>
    <row r="233681" spans="16:16" x14ac:dyDescent="0.3">
      <c r="P233681" s="83"/>
    </row>
    <row r="233682" spans="16:16" x14ac:dyDescent="0.3">
      <c r="P233682" s="83"/>
    </row>
    <row r="233683" spans="16:16" x14ac:dyDescent="0.3">
      <c r="P233683" s="83"/>
    </row>
    <row r="233684" spans="16:16" x14ac:dyDescent="0.3">
      <c r="P233684" s="83"/>
    </row>
    <row r="233685" spans="16:16" x14ac:dyDescent="0.3">
      <c r="P233685" s="83"/>
    </row>
    <row r="233686" spans="16:16" x14ac:dyDescent="0.3">
      <c r="P233686" s="83"/>
    </row>
    <row r="233687" spans="16:16" x14ac:dyDescent="0.3">
      <c r="P233687" s="83"/>
    </row>
    <row r="233688" spans="16:16" x14ac:dyDescent="0.3">
      <c r="P233688" s="83"/>
    </row>
    <row r="233689" spans="16:16" x14ac:dyDescent="0.3">
      <c r="P233689" s="83"/>
    </row>
    <row r="233690" spans="16:16" x14ac:dyDescent="0.3">
      <c r="P233690" s="83"/>
    </row>
    <row r="233691" spans="16:16" x14ac:dyDescent="0.3">
      <c r="P233691" s="83"/>
    </row>
    <row r="233692" spans="16:16" x14ac:dyDescent="0.3">
      <c r="P233692" s="83"/>
    </row>
    <row r="233693" spans="16:16" x14ac:dyDescent="0.3">
      <c r="P233693" s="83"/>
    </row>
    <row r="233694" spans="16:16" x14ac:dyDescent="0.3">
      <c r="P233694" s="83"/>
    </row>
    <row r="233695" spans="16:16" x14ac:dyDescent="0.3">
      <c r="P233695" s="83"/>
    </row>
    <row r="233696" spans="16:16" x14ac:dyDescent="0.3">
      <c r="P233696" s="83"/>
    </row>
    <row r="233697" spans="16:16" x14ac:dyDescent="0.3">
      <c r="P233697" s="83"/>
    </row>
    <row r="233698" spans="16:16" x14ac:dyDescent="0.3">
      <c r="P233698" s="83"/>
    </row>
    <row r="233699" spans="16:16" x14ac:dyDescent="0.3">
      <c r="P233699" s="83"/>
    </row>
    <row r="233700" spans="16:16" x14ac:dyDescent="0.3">
      <c r="P233700" s="83"/>
    </row>
    <row r="233701" spans="16:16" x14ac:dyDescent="0.3">
      <c r="P233701" s="83"/>
    </row>
    <row r="233702" spans="16:16" x14ac:dyDescent="0.3">
      <c r="P233702" s="83"/>
    </row>
    <row r="233703" spans="16:16" x14ac:dyDescent="0.3">
      <c r="P233703" s="83"/>
    </row>
    <row r="233704" spans="16:16" x14ac:dyDescent="0.3">
      <c r="P233704" s="83"/>
    </row>
    <row r="233705" spans="16:16" x14ac:dyDescent="0.3">
      <c r="P233705" s="83"/>
    </row>
    <row r="233706" spans="16:16" x14ac:dyDescent="0.3">
      <c r="P233706" s="83"/>
    </row>
    <row r="233707" spans="16:16" x14ac:dyDescent="0.3">
      <c r="P233707" s="83"/>
    </row>
    <row r="233708" spans="16:16" x14ac:dyDescent="0.3">
      <c r="P233708" s="83"/>
    </row>
    <row r="233709" spans="16:16" x14ac:dyDescent="0.3">
      <c r="P233709" s="83"/>
    </row>
    <row r="233710" spans="16:16" x14ac:dyDescent="0.3">
      <c r="P233710" s="83"/>
    </row>
    <row r="233711" spans="16:16" x14ac:dyDescent="0.3">
      <c r="P233711" s="83"/>
    </row>
    <row r="233712" spans="16:16" x14ac:dyDescent="0.3">
      <c r="P233712" s="83"/>
    </row>
    <row r="233713" spans="16:16" x14ac:dyDescent="0.3">
      <c r="P233713" s="83"/>
    </row>
    <row r="233714" spans="16:16" x14ac:dyDescent="0.3">
      <c r="P233714" s="83"/>
    </row>
    <row r="233715" spans="16:16" x14ac:dyDescent="0.3">
      <c r="P233715" s="83"/>
    </row>
    <row r="233716" spans="16:16" x14ac:dyDescent="0.3">
      <c r="P233716" s="83"/>
    </row>
    <row r="233717" spans="16:16" x14ac:dyDescent="0.3">
      <c r="P233717" s="83"/>
    </row>
    <row r="233718" spans="16:16" x14ac:dyDescent="0.3">
      <c r="P233718" s="83"/>
    </row>
    <row r="233719" spans="16:16" x14ac:dyDescent="0.3">
      <c r="P233719" s="83"/>
    </row>
    <row r="233720" spans="16:16" x14ac:dyDescent="0.3">
      <c r="P233720" s="83"/>
    </row>
    <row r="233721" spans="16:16" x14ac:dyDescent="0.3">
      <c r="P233721" s="83"/>
    </row>
    <row r="233722" spans="16:16" x14ac:dyDescent="0.3">
      <c r="P233722" s="83"/>
    </row>
    <row r="233723" spans="16:16" x14ac:dyDescent="0.3">
      <c r="P233723" s="83"/>
    </row>
    <row r="233724" spans="16:16" x14ac:dyDescent="0.3">
      <c r="P233724" s="83"/>
    </row>
    <row r="233725" spans="16:16" x14ac:dyDescent="0.3">
      <c r="P233725" s="83"/>
    </row>
    <row r="233726" spans="16:16" x14ac:dyDescent="0.3">
      <c r="P233726" s="83"/>
    </row>
    <row r="233727" spans="16:16" x14ac:dyDescent="0.3">
      <c r="P233727" s="83"/>
    </row>
    <row r="233728" spans="16:16" x14ac:dyDescent="0.3">
      <c r="P233728" s="83"/>
    </row>
    <row r="233729" spans="16:16" x14ac:dyDescent="0.3">
      <c r="P233729" s="83"/>
    </row>
    <row r="233730" spans="16:16" x14ac:dyDescent="0.3">
      <c r="P233730" s="83"/>
    </row>
    <row r="233731" spans="16:16" x14ac:dyDescent="0.3">
      <c r="P233731" s="83"/>
    </row>
    <row r="233732" spans="16:16" x14ac:dyDescent="0.3">
      <c r="P233732" s="83"/>
    </row>
    <row r="233733" spans="16:16" x14ac:dyDescent="0.3">
      <c r="P233733" s="83"/>
    </row>
    <row r="233734" spans="16:16" x14ac:dyDescent="0.3">
      <c r="P233734" s="83"/>
    </row>
    <row r="233735" spans="16:16" x14ac:dyDescent="0.3">
      <c r="P233735" s="83"/>
    </row>
    <row r="233736" spans="16:16" x14ac:dyDescent="0.3">
      <c r="P233736" s="83"/>
    </row>
    <row r="233737" spans="16:16" x14ac:dyDescent="0.3">
      <c r="P233737" s="83"/>
    </row>
    <row r="233738" spans="16:16" x14ac:dyDescent="0.3">
      <c r="P233738" s="83"/>
    </row>
    <row r="233739" spans="16:16" x14ac:dyDescent="0.3">
      <c r="P233739" s="83"/>
    </row>
    <row r="233740" spans="16:16" x14ac:dyDescent="0.3">
      <c r="P233740" s="83"/>
    </row>
    <row r="233741" spans="16:16" x14ac:dyDescent="0.3">
      <c r="P233741" s="83"/>
    </row>
    <row r="233742" spans="16:16" x14ac:dyDescent="0.3">
      <c r="P233742" s="83"/>
    </row>
    <row r="233743" spans="16:16" x14ac:dyDescent="0.3">
      <c r="P233743" s="83"/>
    </row>
    <row r="233744" spans="16:16" x14ac:dyDescent="0.3">
      <c r="P233744" s="83"/>
    </row>
    <row r="233745" spans="16:16" x14ac:dyDescent="0.3">
      <c r="P233745" s="83"/>
    </row>
    <row r="233746" spans="16:16" x14ac:dyDescent="0.3">
      <c r="P233746" s="83"/>
    </row>
    <row r="233747" spans="16:16" x14ac:dyDescent="0.3">
      <c r="P233747" s="83"/>
    </row>
    <row r="233748" spans="16:16" x14ac:dyDescent="0.3">
      <c r="P233748" s="83"/>
    </row>
    <row r="233749" spans="16:16" x14ac:dyDescent="0.3">
      <c r="P233749" s="83"/>
    </row>
    <row r="233750" spans="16:16" x14ac:dyDescent="0.3">
      <c r="P233750" s="83"/>
    </row>
    <row r="233751" spans="16:16" x14ac:dyDescent="0.3">
      <c r="P233751" s="83"/>
    </row>
    <row r="233752" spans="16:16" x14ac:dyDescent="0.3">
      <c r="P233752" s="83"/>
    </row>
    <row r="233753" spans="16:16" x14ac:dyDescent="0.3">
      <c r="P233753" s="83"/>
    </row>
    <row r="233754" spans="16:16" x14ac:dyDescent="0.3">
      <c r="P233754" s="83"/>
    </row>
    <row r="233755" spans="16:16" x14ac:dyDescent="0.3">
      <c r="P233755" s="83"/>
    </row>
    <row r="233756" spans="16:16" x14ac:dyDescent="0.3">
      <c r="P233756" s="83"/>
    </row>
    <row r="233757" spans="16:16" x14ac:dyDescent="0.3">
      <c r="P233757" s="83"/>
    </row>
    <row r="233758" spans="16:16" x14ac:dyDescent="0.3">
      <c r="P233758" s="83"/>
    </row>
    <row r="233759" spans="16:16" x14ac:dyDescent="0.3">
      <c r="P233759" s="83"/>
    </row>
    <row r="233760" spans="16:16" x14ac:dyDescent="0.3">
      <c r="P233760" s="83"/>
    </row>
    <row r="233761" spans="16:16" x14ac:dyDescent="0.3">
      <c r="P233761" s="83"/>
    </row>
    <row r="233762" spans="16:16" x14ac:dyDescent="0.3">
      <c r="P233762" s="83"/>
    </row>
    <row r="233763" spans="16:16" x14ac:dyDescent="0.3">
      <c r="P233763" s="83"/>
    </row>
    <row r="233764" spans="16:16" x14ac:dyDescent="0.3">
      <c r="P233764" s="83"/>
    </row>
    <row r="233765" spans="16:16" x14ac:dyDescent="0.3">
      <c r="P233765" s="83"/>
    </row>
    <row r="233766" spans="16:16" x14ac:dyDescent="0.3">
      <c r="P233766" s="83"/>
    </row>
    <row r="233767" spans="16:16" x14ac:dyDescent="0.3">
      <c r="P233767" s="83"/>
    </row>
    <row r="233768" spans="16:16" x14ac:dyDescent="0.3">
      <c r="P233768" s="83"/>
    </row>
    <row r="233769" spans="16:16" x14ac:dyDescent="0.3">
      <c r="P233769" s="83"/>
    </row>
    <row r="233770" spans="16:16" x14ac:dyDescent="0.3">
      <c r="P233770" s="83"/>
    </row>
    <row r="233771" spans="16:16" x14ac:dyDescent="0.3">
      <c r="P233771" s="83"/>
    </row>
    <row r="233772" spans="16:16" x14ac:dyDescent="0.3">
      <c r="P233772" s="83"/>
    </row>
    <row r="233773" spans="16:16" x14ac:dyDescent="0.3">
      <c r="P233773" s="83"/>
    </row>
    <row r="233774" spans="16:16" x14ac:dyDescent="0.3">
      <c r="P233774" s="83"/>
    </row>
    <row r="233775" spans="16:16" x14ac:dyDescent="0.3">
      <c r="P233775" s="83"/>
    </row>
    <row r="233776" spans="16:16" x14ac:dyDescent="0.3">
      <c r="P233776" s="83"/>
    </row>
    <row r="233777" spans="16:16" x14ac:dyDescent="0.3">
      <c r="P233777" s="83"/>
    </row>
    <row r="233778" spans="16:16" x14ac:dyDescent="0.3">
      <c r="P233778" s="83"/>
    </row>
    <row r="233779" spans="16:16" x14ac:dyDescent="0.3">
      <c r="P233779" s="83"/>
    </row>
    <row r="233780" spans="16:16" x14ac:dyDescent="0.3">
      <c r="P233780" s="83"/>
    </row>
    <row r="233781" spans="16:16" x14ac:dyDescent="0.3">
      <c r="P233781" s="83"/>
    </row>
    <row r="233782" spans="16:16" x14ac:dyDescent="0.3">
      <c r="P233782" s="83"/>
    </row>
    <row r="233783" spans="16:16" x14ac:dyDescent="0.3">
      <c r="P233783" s="83"/>
    </row>
    <row r="233784" spans="16:16" x14ac:dyDescent="0.3">
      <c r="P233784" s="83"/>
    </row>
    <row r="233785" spans="16:16" x14ac:dyDescent="0.3">
      <c r="P233785" s="83"/>
    </row>
    <row r="233786" spans="16:16" x14ac:dyDescent="0.3">
      <c r="P233786" s="83"/>
    </row>
    <row r="233787" spans="16:16" x14ac:dyDescent="0.3">
      <c r="P233787" s="83"/>
    </row>
    <row r="233788" spans="16:16" x14ac:dyDescent="0.3">
      <c r="P233788" s="83"/>
    </row>
    <row r="233789" spans="16:16" x14ac:dyDescent="0.3">
      <c r="P233789" s="83"/>
    </row>
    <row r="233790" spans="16:16" x14ac:dyDescent="0.3">
      <c r="P233790" s="83"/>
    </row>
    <row r="233791" spans="16:16" x14ac:dyDescent="0.3">
      <c r="P233791" s="83"/>
    </row>
    <row r="233792" spans="16:16" x14ac:dyDescent="0.3">
      <c r="P233792" s="83"/>
    </row>
    <row r="233793" spans="16:16" x14ac:dyDescent="0.3">
      <c r="P233793" s="83"/>
    </row>
    <row r="233794" spans="16:16" x14ac:dyDescent="0.3">
      <c r="P233794" s="83"/>
    </row>
    <row r="233795" spans="16:16" x14ac:dyDescent="0.3">
      <c r="P233795" s="83"/>
    </row>
    <row r="233796" spans="16:16" x14ac:dyDescent="0.3">
      <c r="P233796" s="83"/>
    </row>
    <row r="233797" spans="16:16" x14ac:dyDescent="0.3">
      <c r="P233797" s="83"/>
    </row>
    <row r="233798" spans="16:16" x14ac:dyDescent="0.3">
      <c r="P233798" s="83"/>
    </row>
    <row r="233799" spans="16:16" x14ac:dyDescent="0.3">
      <c r="P233799" s="83"/>
    </row>
    <row r="233800" spans="16:16" x14ac:dyDescent="0.3">
      <c r="P233800" s="83"/>
    </row>
    <row r="233801" spans="16:16" x14ac:dyDescent="0.3">
      <c r="P233801" s="83"/>
    </row>
    <row r="233802" spans="16:16" x14ac:dyDescent="0.3">
      <c r="P233802" s="83"/>
    </row>
    <row r="233803" spans="16:16" x14ac:dyDescent="0.3">
      <c r="P233803" s="83"/>
    </row>
    <row r="233804" spans="16:16" x14ac:dyDescent="0.3">
      <c r="P233804" s="83"/>
    </row>
    <row r="233805" spans="16:16" x14ac:dyDescent="0.3">
      <c r="P233805" s="83"/>
    </row>
    <row r="233806" spans="16:16" x14ac:dyDescent="0.3">
      <c r="P233806" s="83"/>
    </row>
    <row r="233807" spans="16:16" x14ac:dyDescent="0.3">
      <c r="P233807" s="83"/>
    </row>
    <row r="233808" spans="16:16" x14ac:dyDescent="0.3">
      <c r="P233808" s="83"/>
    </row>
    <row r="233809" spans="16:16" x14ac:dyDescent="0.3">
      <c r="P233809" s="83"/>
    </row>
    <row r="233810" spans="16:16" x14ac:dyDescent="0.3">
      <c r="P233810" s="83"/>
    </row>
    <row r="233811" spans="16:16" x14ac:dyDescent="0.3">
      <c r="P233811" s="83"/>
    </row>
    <row r="233812" spans="16:16" x14ac:dyDescent="0.3">
      <c r="P233812" s="83"/>
    </row>
    <row r="233813" spans="16:16" x14ac:dyDescent="0.3">
      <c r="P233813" s="83"/>
    </row>
    <row r="233814" spans="16:16" x14ac:dyDescent="0.3">
      <c r="P233814" s="83"/>
    </row>
    <row r="233815" spans="16:16" x14ac:dyDescent="0.3">
      <c r="P233815" s="83"/>
    </row>
    <row r="233816" spans="16:16" x14ac:dyDescent="0.3">
      <c r="P233816" s="83"/>
    </row>
    <row r="233817" spans="16:16" x14ac:dyDescent="0.3">
      <c r="P233817" s="83"/>
    </row>
    <row r="233818" spans="16:16" x14ac:dyDescent="0.3">
      <c r="P233818" s="83"/>
    </row>
    <row r="233819" spans="16:16" x14ac:dyDescent="0.3">
      <c r="P233819" s="83"/>
    </row>
    <row r="233820" spans="16:16" x14ac:dyDescent="0.3">
      <c r="P233820" s="83"/>
    </row>
    <row r="233821" spans="16:16" x14ac:dyDescent="0.3">
      <c r="P233821" s="83"/>
    </row>
    <row r="233822" spans="16:16" x14ac:dyDescent="0.3">
      <c r="P233822" s="83"/>
    </row>
    <row r="233823" spans="16:16" x14ac:dyDescent="0.3">
      <c r="P233823" s="83"/>
    </row>
    <row r="233824" spans="16:16" x14ac:dyDescent="0.3">
      <c r="P233824" s="83"/>
    </row>
    <row r="233825" spans="16:16" x14ac:dyDescent="0.3">
      <c r="P233825" s="83"/>
    </row>
    <row r="233826" spans="16:16" x14ac:dyDescent="0.3">
      <c r="P233826" s="83"/>
    </row>
    <row r="233827" spans="16:16" x14ac:dyDescent="0.3">
      <c r="P233827" s="83"/>
    </row>
    <row r="233828" spans="16:16" x14ac:dyDescent="0.3">
      <c r="P233828" s="83"/>
    </row>
    <row r="233829" spans="16:16" x14ac:dyDescent="0.3">
      <c r="P233829" s="83"/>
    </row>
    <row r="233830" spans="16:16" x14ac:dyDescent="0.3">
      <c r="P233830" s="83"/>
    </row>
    <row r="233831" spans="16:16" x14ac:dyDescent="0.3">
      <c r="P233831" s="83"/>
    </row>
    <row r="233832" spans="16:16" x14ac:dyDescent="0.3">
      <c r="P233832" s="83"/>
    </row>
    <row r="233833" spans="16:16" x14ac:dyDescent="0.3">
      <c r="P233833" s="83"/>
    </row>
    <row r="233834" spans="16:16" x14ac:dyDescent="0.3">
      <c r="P233834" s="83"/>
    </row>
    <row r="233835" spans="16:16" x14ac:dyDescent="0.3">
      <c r="P233835" s="83"/>
    </row>
    <row r="233836" spans="16:16" x14ac:dyDescent="0.3">
      <c r="P233836" s="83"/>
    </row>
    <row r="233837" spans="16:16" x14ac:dyDescent="0.3">
      <c r="P233837" s="83"/>
    </row>
    <row r="233838" spans="16:16" x14ac:dyDescent="0.3">
      <c r="P233838" s="83"/>
    </row>
    <row r="233839" spans="16:16" x14ac:dyDescent="0.3">
      <c r="P233839" s="83"/>
    </row>
    <row r="233840" spans="16:16" x14ac:dyDescent="0.3">
      <c r="P233840" s="83"/>
    </row>
    <row r="233841" spans="16:16" x14ac:dyDescent="0.3">
      <c r="P233841" s="83"/>
    </row>
    <row r="233842" spans="16:16" x14ac:dyDescent="0.3">
      <c r="P233842" s="83"/>
    </row>
    <row r="233843" spans="16:16" x14ac:dyDescent="0.3">
      <c r="P233843" s="83"/>
    </row>
    <row r="233844" spans="16:16" x14ac:dyDescent="0.3">
      <c r="P233844" s="83"/>
    </row>
    <row r="233845" spans="16:16" x14ac:dyDescent="0.3">
      <c r="P233845" s="83"/>
    </row>
    <row r="233846" spans="16:16" x14ac:dyDescent="0.3">
      <c r="P233846" s="83"/>
    </row>
    <row r="233847" spans="16:16" x14ac:dyDescent="0.3">
      <c r="P233847" s="83"/>
    </row>
    <row r="233848" spans="16:16" x14ac:dyDescent="0.3">
      <c r="P233848" s="83"/>
    </row>
    <row r="233849" spans="16:16" x14ac:dyDescent="0.3">
      <c r="P233849" s="83"/>
    </row>
    <row r="233850" spans="16:16" x14ac:dyDescent="0.3">
      <c r="P233850" s="83"/>
    </row>
    <row r="233851" spans="16:16" x14ac:dyDescent="0.3">
      <c r="P233851" s="83"/>
    </row>
    <row r="233852" spans="16:16" x14ac:dyDescent="0.3">
      <c r="P233852" s="83"/>
    </row>
    <row r="233853" spans="16:16" x14ac:dyDescent="0.3">
      <c r="P233853" s="83"/>
    </row>
    <row r="233854" spans="16:16" x14ac:dyDescent="0.3">
      <c r="P233854" s="83"/>
    </row>
    <row r="233855" spans="16:16" x14ac:dyDescent="0.3">
      <c r="P233855" s="83"/>
    </row>
    <row r="233856" spans="16:16" x14ac:dyDescent="0.3">
      <c r="P233856" s="83"/>
    </row>
    <row r="233857" spans="16:16" x14ac:dyDescent="0.3">
      <c r="P233857" s="83"/>
    </row>
    <row r="233858" spans="16:16" x14ac:dyDescent="0.3">
      <c r="P233858" s="83"/>
    </row>
    <row r="233859" spans="16:16" x14ac:dyDescent="0.3">
      <c r="P233859" s="83"/>
    </row>
    <row r="233860" spans="16:16" x14ac:dyDescent="0.3">
      <c r="P233860" s="83"/>
    </row>
    <row r="233861" spans="16:16" x14ac:dyDescent="0.3">
      <c r="P233861" s="83"/>
    </row>
    <row r="233862" spans="16:16" x14ac:dyDescent="0.3">
      <c r="P233862" s="83"/>
    </row>
    <row r="233863" spans="16:16" x14ac:dyDescent="0.3">
      <c r="P233863" s="83"/>
    </row>
    <row r="233864" spans="16:16" x14ac:dyDescent="0.3">
      <c r="P233864" s="83"/>
    </row>
    <row r="233865" spans="16:16" x14ac:dyDescent="0.3">
      <c r="P233865" s="83"/>
    </row>
    <row r="233866" spans="16:16" x14ac:dyDescent="0.3">
      <c r="P233866" s="83"/>
    </row>
    <row r="233867" spans="16:16" x14ac:dyDescent="0.3">
      <c r="P233867" s="83"/>
    </row>
    <row r="233868" spans="16:16" x14ac:dyDescent="0.3">
      <c r="P233868" s="83"/>
    </row>
    <row r="233869" spans="16:16" x14ac:dyDescent="0.3">
      <c r="P233869" s="83"/>
    </row>
    <row r="233870" spans="16:16" x14ac:dyDescent="0.3">
      <c r="P233870" s="83"/>
    </row>
    <row r="233871" spans="16:16" x14ac:dyDescent="0.3">
      <c r="P233871" s="83"/>
    </row>
    <row r="233872" spans="16:16" x14ac:dyDescent="0.3">
      <c r="P233872" s="83"/>
    </row>
    <row r="233873" spans="16:16" x14ac:dyDescent="0.3">
      <c r="P233873" s="83"/>
    </row>
    <row r="233874" spans="16:16" x14ac:dyDescent="0.3">
      <c r="P233874" s="83"/>
    </row>
    <row r="233875" spans="16:16" x14ac:dyDescent="0.3">
      <c r="P233875" s="83"/>
    </row>
    <row r="233876" spans="16:16" x14ac:dyDescent="0.3">
      <c r="P233876" s="83"/>
    </row>
    <row r="233877" spans="16:16" x14ac:dyDescent="0.3">
      <c r="P233877" s="83"/>
    </row>
    <row r="233878" spans="16:16" x14ac:dyDescent="0.3">
      <c r="P233878" s="83"/>
    </row>
    <row r="233879" spans="16:16" x14ac:dyDescent="0.3">
      <c r="P233879" s="83"/>
    </row>
    <row r="233880" spans="16:16" x14ac:dyDescent="0.3">
      <c r="P233880" s="83"/>
    </row>
    <row r="233881" spans="16:16" x14ac:dyDescent="0.3">
      <c r="P233881" s="83"/>
    </row>
    <row r="233882" spans="16:16" x14ac:dyDescent="0.3">
      <c r="P233882" s="83"/>
    </row>
    <row r="233883" spans="16:16" x14ac:dyDescent="0.3">
      <c r="P233883" s="83"/>
    </row>
    <row r="233884" spans="16:16" x14ac:dyDescent="0.3">
      <c r="P233884" s="83"/>
    </row>
    <row r="233885" spans="16:16" x14ac:dyDescent="0.3">
      <c r="P233885" s="83"/>
    </row>
    <row r="233886" spans="16:16" x14ac:dyDescent="0.3">
      <c r="P233886" s="83"/>
    </row>
    <row r="233887" spans="16:16" x14ac:dyDescent="0.3">
      <c r="P233887" s="83"/>
    </row>
    <row r="233888" spans="16:16" x14ac:dyDescent="0.3">
      <c r="P233888" s="83"/>
    </row>
    <row r="233889" spans="16:16" x14ac:dyDescent="0.3">
      <c r="P233889" s="83"/>
    </row>
    <row r="233890" spans="16:16" x14ac:dyDescent="0.3">
      <c r="P233890" s="83"/>
    </row>
    <row r="233891" spans="16:16" x14ac:dyDescent="0.3">
      <c r="P233891" s="83"/>
    </row>
    <row r="233892" spans="16:16" x14ac:dyDescent="0.3">
      <c r="P233892" s="83"/>
    </row>
    <row r="233893" spans="16:16" x14ac:dyDescent="0.3">
      <c r="P233893" s="83"/>
    </row>
    <row r="233894" spans="16:16" x14ac:dyDescent="0.3">
      <c r="P233894" s="83"/>
    </row>
    <row r="233895" spans="16:16" x14ac:dyDescent="0.3">
      <c r="P233895" s="83"/>
    </row>
    <row r="233896" spans="16:16" x14ac:dyDescent="0.3">
      <c r="P233896" s="83"/>
    </row>
    <row r="233897" spans="16:16" x14ac:dyDescent="0.3">
      <c r="P233897" s="83"/>
    </row>
    <row r="233898" spans="16:16" x14ac:dyDescent="0.3">
      <c r="P233898" s="83"/>
    </row>
    <row r="233899" spans="16:16" x14ac:dyDescent="0.3">
      <c r="P233899" s="83"/>
    </row>
    <row r="233900" spans="16:16" x14ac:dyDescent="0.3">
      <c r="P233900" s="83"/>
    </row>
    <row r="233901" spans="16:16" x14ac:dyDescent="0.3">
      <c r="P233901" s="83"/>
    </row>
    <row r="233902" spans="16:16" x14ac:dyDescent="0.3">
      <c r="P233902" s="83"/>
    </row>
    <row r="233903" spans="16:16" x14ac:dyDescent="0.3">
      <c r="P233903" s="83"/>
    </row>
    <row r="233904" spans="16:16" x14ac:dyDescent="0.3">
      <c r="P233904" s="83"/>
    </row>
    <row r="233905" spans="16:16" x14ac:dyDescent="0.3">
      <c r="P233905" s="83"/>
    </row>
    <row r="233906" spans="16:16" x14ac:dyDescent="0.3">
      <c r="P233906" s="83"/>
    </row>
    <row r="233907" spans="16:16" x14ac:dyDescent="0.3">
      <c r="P233907" s="83"/>
    </row>
    <row r="233908" spans="16:16" x14ac:dyDescent="0.3">
      <c r="P233908" s="83"/>
    </row>
    <row r="233909" spans="16:16" x14ac:dyDescent="0.3">
      <c r="P233909" s="83"/>
    </row>
    <row r="233910" spans="16:16" x14ac:dyDescent="0.3">
      <c r="P233910" s="83"/>
    </row>
    <row r="233911" spans="16:16" x14ac:dyDescent="0.3">
      <c r="P233911" s="83"/>
    </row>
    <row r="233912" spans="16:16" x14ac:dyDescent="0.3">
      <c r="P233912" s="83"/>
    </row>
    <row r="233913" spans="16:16" x14ac:dyDescent="0.3">
      <c r="P233913" s="83"/>
    </row>
    <row r="233914" spans="16:16" x14ac:dyDescent="0.3">
      <c r="P233914" s="83"/>
    </row>
    <row r="233915" spans="16:16" x14ac:dyDescent="0.3">
      <c r="P233915" s="83"/>
    </row>
    <row r="233916" spans="16:16" x14ac:dyDescent="0.3">
      <c r="P233916" s="83"/>
    </row>
    <row r="233917" spans="16:16" x14ac:dyDescent="0.3">
      <c r="P233917" s="83"/>
    </row>
    <row r="233918" spans="16:16" x14ac:dyDescent="0.3">
      <c r="P233918" s="83"/>
    </row>
    <row r="233919" spans="16:16" x14ac:dyDescent="0.3">
      <c r="P233919" s="83"/>
    </row>
    <row r="233920" spans="16:16" x14ac:dyDescent="0.3">
      <c r="P233920" s="83"/>
    </row>
    <row r="233921" spans="16:16" x14ac:dyDescent="0.3">
      <c r="P233921" s="83"/>
    </row>
    <row r="233922" spans="16:16" x14ac:dyDescent="0.3">
      <c r="P233922" s="83"/>
    </row>
    <row r="233923" spans="16:16" x14ac:dyDescent="0.3">
      <c r="P233923" s="83"/>
    </row>
    <row r="233924" spans="16:16" x14ac:dyDescent="0.3">
      <c r="P233924" s="83"/>
    </row>
    <row r="233925" spans="16:16" x14ac:dyDescent="0.3">
      <c r="P233925" s="83"/>
    </row>
    <row r="233926" spans="16:16" x14ac:dyDescent="0.3">
      <c r="P233926" s="83"/>
    </row>
    <row r="233927" spans="16:16" x14ac:dyDescent="0.3">
      <c r="P233927" s="83"/>
    </row>
    <row r="233928" spans="16:16" x14ac:dyDescent="0.3">
      <c r="P233928" s="83"/>
    </row>
    <row r="233929" spans="16:16" x14ac:dyDescent="0.3">
      <c r="P233929" s="83"/>
    </row>
    <row r="233930" spans="16:16" x14ac:dyDescent="0.3">
      <c r="P233930" s="83"/>
    </row>
    <row r="233931" spans="16:16" x14ac:dyDescent="0.3">
      <c r="P233931" s="83"/>
    </row>
    <row r="233932" spans="16:16" x14ac:dyDescent="0.3">
      <c r="P233932" s="83"/>
    </row>
    <row r="233933" spans="16:16" x14ac:dyDescent="0.3">
      <c r="P233933" s="83"/>
    </row>
    <row r="233934" spans="16:16" x14ac:dyDescent="0.3">
      <c r="P233934" s="83"/>
    </row>
    <row r="233935" spans="16:16" x14ac:dyDescent="0.3">
      <c r="P233935" s="83"/>
    </row>
    <row r="233936" spans="16:16" x14ac:dyDescent="0.3">
      <c r="P233936" s="83"/>
    </row>
    <row r="233937" spans="16:16" x14ac:dyDescent="0.3">
      <c r="P233937" s="83"/>
    </row>
    <row r="233938" spans="16:16" x14ac:dyDescent="0.3">
      <c r="P233938" s="83"/>
    </row>
    <row r="233939" spans="16:16" x14ac:dyDescent="0.3">
      <c r="P233939" s="83"/>
    </row>
    <row r="233940" spans="16:16" x14ac:dyDescent="0.3">
      <c r="P233940" s="83"/>
    </row>
    <row r="233941" spans="16:16" x14ac:dyDescent="0.3">
      <c r="P233941" s="83"/>
    </row>
    <row r="233942" spans="16:16" x14ac:dyDescent="0.3">
      <c r="P233942" s="83"/>
    </row>
    <row r="233943" spans="16:16" x14ac:dyDescent="0.3">
      <c r="P233943" s="83"/>
    </row>
    <row r="233944" spans="16:16" x14ac:dyDescent="0.3">
      <c r="P233944" s="83"/>
    </row>
    <row r="233945" spans="16:16" x14ac:dyDescent="0.3">
      <c r="P233945" s="83"/>
    </row>
    <row r="233946" spans="16:16" x14ac:dyDescent="0.3">
      <c r="P233946" s="83"/>
    </row>
    <row r="233947" spans="16:16" x14ac:dyDescent="0.3">
      <c r="P233947" s="83"/>
    </row>
    <row r="233948" spans="16:16" x14ac:dyDescent="0.3">
      <c r="P233948" s="83"/>
    </row>
    <row r="233949" spans="16:16" x14ac:dyDescent="0.3">
      <c r="P233949" s="83"/>
    </row>
    <row r="233950" spans="16:16" x14ac:dyDescent="0.3">
      <c r="P233950" s="83"/>
    </row>
    <row r="233951" spans="16:16" x14ac:dyDescent="0.3">
      <c r="P233951" s="83"/>
    </row>
    <row r="233952" spans="16:16" x14ac:dyDescent="0.3">
      <c r="P233952" s="83"/>
    </row>
    <row r="233953" spans="16:16" x14ac:dyDescent="0.3">
      <c r="P233953" s="83"/>
    </row>
    <row r="233954" spans="16:16" x14ac:dyDescent="0.3">
      <c r="P233954" s="83"/>
    </row>
    <row r="233955" spans="16:16" x14ac:dyDescent="0.3">
      <c r="P233955" s="83"/>
    </row>
    <row r="233956" spans="16:16" x14ac:dyDescent="0.3">
      <c r="P233956" s="83"/>
    </row>
    <row r="233957" spans="16:16" x14ac:dyDescent="0.3">
      <c r="P233957" s="83"/>
    </row>
    <row r="233958" spans="16:16" x14ac:dyDescent="0.3">
      <c r="P233958" s="83"/>
    </row>
    <row r="233959" spans="16:16" x14ac:dyDescent="0.3">
      <c r="P233959" s="83"/>
    </row>
    <row r="233960" spans="16:16" x14ac:dyDescent="0.3">
      <c r="P233960" s="83"/>
    </row>
    <row r="233961" spans="16:16" x14ac:dyDescent="0.3">
      <c r="P233961" s="83"/>
    </row>
    <row r="233962" spans="16:16" x14ac:dyDescent="0.3">
      <c r="P233962" s="83"/>
    </row>
    <row r="233963" spans="16:16" x14ac:dyDescent="0.3">
      <c r="P233963" s="83"/>
    </row>
    <row r="233964" spans="16:16" x14ac:dyDescent="0.3">
      <c r="P233964" s="83"/>
    </row>
    <row r="233965" spans="16:16" x14ac:dyDescent="0.3">
      <c r="P233965" s="83"/>
    </row>
    <row r="233966" spans="16:16" x14ac:dyDescent="0.3">
      <c r="P233966" s="83"/>
    </row>
    <row r="233967" spans="16:16" x14ac:dyDescent="0.3">
      <c r="P233967" s="83"/>
    </row>
    <row r="233968" spans="16:16" x14ac:dyDescent="0.3">
      <c r="P233968" s="83"/>
    </row>
    <row r="233969" spans="16:16" x14ac:dyDescent="0.3">
      <c r="P233969" s="83"/>
    </row>
    <row r="233970" spans="16:16" x14ac:dyDescent="0.3">
      <c r="P233970" s="83"/>
    </row>
    <row r="233971" spans="16:16" x14ac:dyDescent="0.3">
      <c r="P233971" s="83"/>
    </row>
    <row r="233972" spans="16:16" x14ac:dyDescent="0.3">
      <c r="P233972" s="83"/>
    </row>
    <row r="233973" spans="16:16" x14ac:dyDescent="0.3">
      <c r="P233973" s="83"/>
    </row>
    <row r="233974" spans="16:16" x14ac:dyDescent="0.3">
      <c r="P233974" s="83"/>
    </row>
    <row r="233975" spans="16:16" x14ac:dyDescent="0.3">
      <c r="P233975" s="83"/>
    </row>
    <row r="233976" spans="16:16" x14ac:dyDescent="0.3">
      <c r="P233976" s="83"/>
    </row>
    <row r="233977" spans="16:16" x14ac:dyDescent="0.3">
      <c r="P233977" s="83"/>
    </row>
    <row r="233978" spans="16:16" x14ac:dyDescent="0.3">
      <c r="P233978" s="83"/>
    </row>
    <row r="233979" spans="16:16" x14ac:dyDescent="0.3">
      <c r="P233979" s="83"/>
    </row>
    <row r="233980" spans="16:16" x14ac:dyDescent="0.3">
      <c r="P233980" s="83"/>
    </row>
    <row r="233981" spans="16:16" x14ac:dyDescent="0.3">
      <c r="P233981" s="83"/>
    </row>
    <row r="233982" spans="16:16" x14ac:dyDescent="0.3">
      <c r="P233982" s="83"/>
    </row>
    <row r="233983" spans="16:16" x14ac:dyDescent="0.3">
      <c r="P233983" s="83"/>
    </row>
    <row r="233984" spans="16:16" x14ac:dyDescent="0.3">
      <c r="P233984" s="83"/>
    </row>
    <row r="233985" spans="16:16" x14ac:dyDescent="0.3">
      <c r="P233985" s="83"/>
    </row>
    <row r="233986" spans="16:16" x14ac:dyDescent="0.3">
      <c r="P233986" s="83"/>
    </row>
    <row r="233987" spans="16:16" x14ac:dyDescent="0.3">
      <c r="P233987" s="83"/>
    </row>
    <row r="233988" spans="16:16" x14ac:dyDescent="0.3">
      <c r="P233988" s="83"/>
    </row>
    <row r="233989" spans="16:16" x14ac:dyDescent="0.3">
      <c r="P233989" s="83"/>
    </row>
    <row r="233990" spans="16:16" x14ac:dyDescent="0.3">
      <c r="P233990" s="83"/>
    </row>
    <row r="233991" spans="16:16" x14ac:dyDescent="0.3">
      <c r="P233991" s="83"/>
    </row>
    <row r="233992" spans="16:16" x14ac:dyDescent="0.3">
      <c r="P233992" s="83"/>
    </row>
    <row r="233993" spans="16:16" x14ac:dyDescent="0.3">
      <c r="P233993" s="83"/>
    </row>
    <row r="233994" spans="16:16" x14ac:dyDescent="0.3">
      <c r="P233994" s="83"/>
    </row>
    <row r="233995" spans="16:16" x14ac:dyDescent="0.3">
      <c r="P233995" s="83"/>
    </row>
    <row r="233996" spans="16:16" x14ac:dyDescent="0.3">
      <c r="P233996" s="83"/>
    </row>
    <row r="233997" spans="16:16" x14ac:dyDescent="0.3">
      <c r="P233997" s="83"/>
    </row>
    <row r="233998" spans="16:16" x14ac:dyDescent="0.3">
      <c r="P233998" s="83"/>
    </row>
    <row r="233999" spans="16:16" x14ac:dyDescent="0.3">
      <c r="P233999" s="83"/>
    </row>
    <row r="234000" spans="16:16" x14ac:dyDescent="0.3">
      <c r="P234000" s="83"/>
    </row>
    <row r="234001" spans="16:16" x14ac:dyDescent="0.3">
      <c r="P234001" s="83"/>
    </row>
    <row r="234002" spans="16:16" x14ac:dyDescent="0.3">
      <c r="P234002" s="83"/>
    </row>
    <row r="234003" spans="16:16" x14ac:dyDescent="0.3">
      <c r="P234003" s="83"/>
    </row>
    <row r="234004" spans="16:16" x14ac:dyDescent="0.3">
      <c r="P234004" s="83"/>
    </row>
    <row r="234005" spans="16:16" x14ac:dyDescent="0.3">
      <c r="P234005" s="83"/>
    </row>
    <row r="234006" spans="16:16" x14ac:dyDescent="0.3">
      <c r="P234006" s="83"/>
    </row>
    <row r="234007" spans="16:16" x14ac:dyDescent="0.3">
      <c r="P234007" s="83"/>
    </row>
    <row r="234008" spans="16:16" x14ac:dyDescent="0.3">
      <c r="P234008" s="83"/>
    </row>
    <row r="234009" spans="16:16" x14ac:dyDescent="0.3">
      <c r="P234009" s="83"/>
    </row>
    <row r="234010" spans="16:16" x14ac:dyDescent="0.3">
      <c r="P234010" s="83"/>
    </row>
    <row r="234011" spans="16:16" x14ac:dyDescent="0.3">
      <c r="P234011" s="83"/>
    </row>
    <row r="234012" spans="16:16" x14ac:dyDescent="0.3">
      <c r="P234012" s="83"/>
    </row>
    <row r="234013" spans="16:16" x14ac:dyDescent="0.3">
      <c r="P234013" s="83"/>
    </row>
    <row r="234014" spans="16:16" x14ac:dyDescent="0.3">
      <c r="P234014" s="83"/>
    </row>
    <row r="234015" spans="16:16" x14ac:dyDescent="0.3">
      <c r="P234015" s="83"/>
    </row>
    <row r="234016" spans="16:16" x14ac:dyDescent="0.3">
      <c r="P234016" s="83"/>
    </row>
    <row r="234017" spans="16:16" x14ac:dyDescent="0.3">
      <c r="P234017" s="83"/>
    </row>
    <row r="234018" spans="16:16" x14ac:dyDescent="0.3">
      <c r="P234018" s="83"/>
    </row>
    <row r="234019" spans="16:16" x14ac:dyDescent="0.3">
      <c r="P234019" s="83"/>
    </row>
    <row r="234020" spans="16:16" x14ac:dyDescent="0.3">
      <c r="P234020" s="83"/>
    </row>
    <row r="234021" spans="16:16" x14ac:dyDescent="0.3">
      <c r="P234021" s="83"/>
    </row>
    <row r="234022" spans="16:16" x14ac:dyDescent="0.3">
      <c r="P234022" s="83"/>
    </row>
    <row r="234023" spans="16:16" x14ac:dyDescent="0.3">
      <c r="P234023" s="83"/>
    </row>
    <row r="234024" spans="16:16" x14ac:dyDescent="0.3">
      <c r="P234024" s="83"/>
    </row>
    <row r="234025" spans="16:16" x14ac:dyDescent="0.3">
      <c r="P234025" s="83"/>
    </row>
    <row r="234026" spans="16:16" x14ac:dyDescent="0.3">
      <c r="P234026" s="83"/>
    </row>
    <row r="234027" spans="16:16" x14ac:dyDescent="0.3">
      <c r="P234027" s="83"/>
    </row>
    <row r="234028" spans="16:16" x14ac:dyDescent="0.3">
      <c r="P234028" s="83"/>
    </row>
    <row r="234029" spans="16:16" x14ac:dyDescent="0.3">
      <c r="P234029" s="83"/>
    </row>
    <row r="234030" spans="16:16" x14ac:dyDescent="0.3">
      <c r="P234030" s="83"/>
    </row>
    <row r="234031" spans="16:16" x14ac:dyDescent="0.3">
      <c r="P234031" s="83"/>
    </row>
    <row r="234032" spans="16:16" x14ac:dyDescent="0.3">
      <c r="P234032" s="83"/>
    </row>
    <row r="234033" spans="16:16" x14ac:dyDescent="0.3">
      <c r="P234033" s="83"/>
    </row>
    <row r="234034" spans="16:16" x14ac:dyDescent="0.3">
      <c r="P234034" s="83"/>
    </row>
    <row r="234035" spans="16:16" x14ac:dyDescent="0.3">
      <c r="P234035" s="83"/>
    </row>
    <row r="234036" spans="16:16" x14ac:dyDescent="0.3">
      <c r="P234036" s="83"/>
    </row>
    <row r="234037" spans="16:16" x14ac:dyDescent="0.3">
      <c r="P234037" s="83"/>
    </row>
    <row r="234038" spans="16:16" x14ac:dyDescent="0.3">
      <c r="P234038" s="83"/>
    </row>
    <row r="234039" spans="16:16" x14ac:dyDescent="0.3">
      <c r="P234039" s="83"/>
    </row>
    <row r="234040" spans="16:16" x14ac:dyDescent="0.3">
      <c r="P234040" s="83"/>
    </row>
    <row r="234041" spans="16:16" x14ac:dyDescent="0.3">
      <c r="P234041" s="83"/>
    </row>
    <row r="234042" spans="16:16" x14ac:dyDescent="0.3">
      <c r="P234042" s="83"/>
    </row>
    <row r="234043" spans="16:16" x14ac:dyDescent="0.3">
      <c r="P234043" s="83"/>
    </row>
    <row r="234044" spans="16:16" x14ac:dyDescent="0.3">
      <c r="P234044" s="83"/>
    </row>
    <row r="234045" spans="16:16" x14ac:dyDescent="0.3">
      <c r="P234045" s="83"/>
    </row>
    <row r="234046" spans="16:16" x14ac:dyDescent="0.3">
      <c r="P234046" s="83"/>
    </row>
    <row r="234047" spans="16:16" x14ac:dyDescent="0.3">
      <c r="P234047" s="83"/>
    </row>
    <row r="234048" spans="16:16" x14ac:dyDescent="0.3">
      <c r="P234048" s="83"/>
    </row>
    <row r="234049" spans="16:16" x14ac:dyDescent="0.3">
      <c r="P234049" s="83"/>
    </row>
    <row r="234050" spans="16:16" x14ac:dyDescent="0.3">
      <c r="P234050" s="83"/>
    </row>
    <row r="234051" spans="16:16" x14ac:dyDescent="0.3">
      <c r="P234051" s="83"/>
    </row>
    <row r="234052" spans="16:16" x14ac:dyDescent="0.3">
      <c r="P234052" s="83"/>
    </row>
    <row r="234053" spans="16:16" x14ac:dyDescent="0.3">
      <c r="P234053" s="83"/>
    </row>
    <row r="234054" spans="16:16" x14ac:dyDescent="0.3">
      <c r="P234054" s="83"/>
    </row>
    <row r="234055" spans="16:16" x14ac:dyDescent="0.3">
      <c r="P234055" s="83"/>
    </row>
    <row r="234056" spans="16:16" x14ac:dyDescent="0.3">
      <c r="P234056" s="83"/>
    </row>
    <row r="234057" spans="16:16" x14ac:dyDescent="0.3">
      <c r="P234057" s="83"/>
    </row>
    <row r="234058" spans="16:16" x14ac:dyDescent="0.3">
      <c r="P234058" s="83"/>
    </row>
    <row r="234059" spans="16:16" x14ac:dyDescent="0.3">
      <c r="P234059" s="83"/>
    </row>
    <row r="234060" spans="16:16" x14ac:dyDescent="0.3">
      <c r="P234060" s="83"/>
    </row>
    <row r="234061" spans="16:16" x14ac:dyDescent="0.3">
      <c r="P234061" s="83"/>
    </row>
    <row r="234062" spans="16:16" x14ac:dyDescent="0.3">
      <c r="P234062" s="83"/>
    </row>
    <row r="234063" spans="16:16" x14ac:dyDescent="0.3">
      <c r="P234063" s="83"/>
    </row>
    <row r="234064" spans="16:16" x14ac:dyDescent="0.3">
      <c r="P234064" s="83"/>
    </row>
    <row r="234065" spans="16:16" x14ac:dyDescent="0.3">
      <c r="P234065" s="83"/>
    </row>
    <row r="234066" spans="16:16" x14ac:dyDescent="0.3">
      <c r="P234066" s="83"/>
    </row>
    <row r="234067" spans="16:16" x14ac:dyDescent="0.3">
      <c r="P234067" s="83"/>
    </row>
    <row r="234068" spans="16:16" x14ac:dyDescent="0.3">
      <c r="P234068" s="83"/>
    </row>
    <row r="234069" spans="16:16" x14ac:dyDescent="0.3">
      <c r="P234069" s="83"/>
    </row>
    <row r="234070" spans="16:16" x14ac:dyDescent="0.3">
      <c r="P234070" s="83"/>
    </row>
    <row r="234071" spans="16:16" x14ac:dyDescent="0.3">
      <c r="P234071" s="83"/>
    </row>
    <row r="234072" spans="16:16" x14ac:dyDescent="0.3">
      <c r="P234072" s="83"/>
    </row>
    <row r="234073" spans="16:16" x14ac:dyDescent="0.3">
      <c r="P234073" s="83"/>
    </row>
    <row r="234074" spans="16:16" x14ac:dyDescent="0.3">
      <c r="P234074" s="83"/>
    </row>
    <row r="234075" spans="16:16" x14ac:dyDescent="0.3">
      <c r="P234075" s="83"/>
    </row>
    <row r="234076" spans="16:16" x14ac:dyDescent="0.3">
      <c r="P234076" s="83"/>
    </row>
    <row r="234077" spans="16:16" x14ac:dyDescent="0.3">
      <c r="P234077" s="83"/>
    </row>
    <row r="234078" spans="16:16" x14ac:dyDescent="0.3">
      <c r="P234078" s="83"/>
    </row>
    <row r="234079" spans="16:16" x14ac:dyDescent="0.3">
      <c r="P234079" s="83"/>
    </row>
    <row r="234080" spans="16:16" x14ac:dyDescent="0.3">
      <c r="P234080" s="83"/>
    </row>
    <row r="234081" spans="16:16" x14ac:dyDescent="0.3">
      <c r="P234081" s="83"/>
    </row>
    <row r="234082" spans="16:16" x14ac:dyDescent="0.3">
      <c r="P234082" s="83"/>
    </row>
    <row r="234083" spans="16:16" x14ac:dyDescent="0.3">
      <c r="P234083" s="83"/>
    </row>
    <row r="234084" spans="16:16" x14ac:dyDescent="0.3">
      <c r="P234084" s="83"/>
    </row>
    <row r="234085" spans="16:16" x14ac:dyDescent="0.3">
      <c r="P234085" s="83"/>
    </row>
    <row r="234086" spans="16:16" x14ac:dyDescent="0.3">
      <c r="P234086" s="83"/>
    </row>
    <row r="234087" spans="16:16" x14ac:dyDescent="0.3">
      <c r="P234087" s="83"/>
    </row>
    <row r="234088" spans="16:16" x14ac:dyDescent="0.3">
      <c r="P234088" s="83"/>
    </row>
    <row r="234089" spans="16:16" x14ac:dyDescent="0.3">
      <c r="P234089" s="83"/>
    </row>
    <row r="234090" spans="16:16" x14ac:dyDescent="0.3">
      <c r="P234090" s="83"/>
    </row>
    <row r="234091" spans="16:16" x14ac:dyDescent="0.3">
      <c r="P234091" s="83"/>
    </row>
    <row r="234092" spans="16:16" x14ac:dyDescent="0.3">
      <c r="P234092" s="83"/>
    </row>
    <row r="234093" spans="16:16" x14ac:dyDescent="0.3">
      <c r="P234093" s="83"/>
    </row>
    <row r="234094" spans="16:16" x14ac:dyDescent="0.3">
      <c r="P234094" s="83"/>
    </row>
    <row r="234095" spans="16:16" x14ac:dyDescent="0.3">
      <c r="P234095" s="83"/>
    </row>
    <row r="234096" spans="16:16" x14ac:dyDescent="0.3">
      <c r="P234096" s="83"/>
    </row>
    <row r="234097" spans="16:16" x14ac:dyDescent="0.3">
      <c r="P234097" s="83"/>
    </row>
    <row r="234098" spans="16:16" x14ac:dyDescent="0.3">
      <c r="P234098" s="83"/>
    </row>
    <row r="234099" spans="16:16" x14ac:dyDescent="0.3">
      <c r="P234099" s="83"/>
    </row>
    <row r="234100" spans="16:16" x14ac:dyDescent="0.3">
      <c r="P234100" s="83"/>
    </row>
    <row r="234101" spans="16:16" x14ac:dyDescent="0.3">
      <c r="P234101" s="83"/>
    </row>
    <row r="234102" spans="16:16" x14ac:dyDescent="0.3">
      <c r="P234102" s="83"/>
    </row>
    <row r="234103" spans="16:16" x14ac:dyDescent="0.3">
      <c r="P234103" s="83"/>
    </row>
    <row r="234104" spans="16:16" x14ac:dyDescent="0.3">
      <c r="P234104" s="83"/>
    </row>
    <row r="234105" spans="16:16" x14ac:dyDescent="0.3">
      <c r="P234105" s="83"/>
    </row>
    <row r="234106" spans="16:16" x14ac:dyDescent="0.3">
      <c r="P234106" s="83"/>
    </row>
    <row r="234107" spans="16:16" x14ac:dyDescent="0.3">
      <c r="P234107" s="83"/>
    </row>
    <row r="234108" spans="16:16" x14ac:dyDescent="0.3">
      <c r="P234108" s="83"/>
    </row>
    <row r="234109" spans="16:16" x14ac:dyDescent="0.3">
      <c r="P234109" s="83"/>
    </row>
    <row r="234110" spans="16:16" x14ac:dyDescent="0.3">
      <c r="P234110" s="83"/>
    </row>
    <row r="234111" spans="16:16" x14ac:dyDescent="0.3">
      <c r="P234111" s="83"/>
    </row>
    <row r="234112" spans="16:16" x14ac:dyDescent="0.3">
      <c r="P234112" s="83"/>
    </row>
    <row r="234113" spans="16:16" x14ac:dyDescent="0.3">
      <c r="P234113" s="83"/>
    </row>
    <row r="234114" spans="16:16" x14ac:dyDescent="0.3">
      <c r="P234114" s="83"/>
    </row>
    <row r="234115" spans="16:16" x14ac:dyDescent="0.3">
      <c r="P234115" s="83"/>
    </row>
    <row r="234116" spans="16:16" x14ac:dyDescent="0.3">
      <c r="P234116" s="83"/>
    </row>
    <row r="234117" spans="16:16" x14ac:dyDescent="0.3">
      <c r="P234117" s="83"/>
    </row>
    <row r="234118" spans="16:16" x14ac:dyDescent="0.3">
      <c r="P234118" s="83"/>
    </row>
    <row r="234119" spans="16:16" x14ac:dyDescent="0.3">
      <c r="P234119" s="83"/>
    </row>
    <row r="234120" spans="16:16" x14ac:dyDescent="0.3">
      <c r="P234120" s="83"/>
    </row>
    <row r="234121" spans="16:16" x14ac:dyDescent="0.3">
      <c r="P234121" s="83"/>
    </row>
    <row r="234122" spans="16:16" x14ac:dyDescent="0.3">
      <c r="P234122" s="83"/>
    </row>
    <row r="234123" spans="16:16" x14ac:dyDescent="0.3">
      <c r="P234123" s="83"/>
    </row>
    <row r="234124" spans="16:16" x14ac:dyDescent="0.3">
      <c r="P234124" s="83"/>
    </row>
    <row r="234125" spans="16:16" x14ac:dyDescent="0.3">
      <c r="P234125" s="83"/>
    </row>
    <row r="234126" spans="16:16" x14ac:dyDescent="0.3">
      <c r="P234126" s="83"/>
    </row>
    <row r="234127" spans="16:16" x14ac:dyDescent="0.3">
      <c r="P234127" s="83"/>
    </row>
    <row r="234128" spans="16:16" x14ac:dyDescent="0.3">
      <c r="P234128" s="83"/>
    </row>
    <row r="234129" spans="16:16" x14ac:dyDescent="0.3">
      <c r="P234129" s="83"/>
    </row>
    <row r="234130" spans="16:16" x14ac:dyDescent="0.3">
      <c r="P234130" s="83"/>
    </row>
    <row r="234131" spans="16:16" x14ac:dyDescent="0.3">
      <c r="P234131" s="83"/>
    </row>
    <row r="234132" spans="16:16" x14ac:dyDescent="0.3">
      <c r="P234132" s="83"/>
    </row>
    <row r="234133" spans="16:16" x14ac:dyDescent="0.3">
      <c r="P234133" s="83"/>
    </row>
    <row r="234134" spans="16:16" x14ac:dyDescent="0.3">
      <c r="P234134" s="83"/>
    </row>
    <row r="234135" spans="16:16" x14ac:dyDescent="0.3">
      <c r="P234135" s="83"/>
    </row>
    <row r="234136" spans="16:16" x14ac:dyDescent="0.3">
      <c r="P234136" s="83"/>
    </row>
    <row r="234137" spans="16:16" x14ac:dyDescent="0.3">
      <c r="P234137" s="83"/>
    </row>
    <row r="234138" spans="16:16" x14ac:dyDescent="0.3">
      <c r="P234138" s="83"/>
    </row>
    <row r="234139" spans="16:16" x14ac:dyDescent="0.3">
      <c r="P234139" s="83"/>
    </row>
    <row r="234140" spans="16:16" x14ac:dyDescent="0.3">
      <c r="P234140" s="83"/>
    </row>
    <row r="234141" spans="16:16" x14ac:dyDescent="0.3">
      <c r="P234141" s="83"/>
    </row>
    <row r="234142" spans="16:16" x14ac:dyDescent="0.3">
      <c r="P234142" s="83"/>
    </row>
    <row r="234143" spans="16:16" x14ac:dyDescent="0.3">
      <c r="P234143" s="83"/>
    </row>
    <row r="234144" spans="16:16" x14ac:dyDescent="0.3">
      <c r="P234144" s="83"/>
    </row>
    <row r="234145" spans="16:16" x14ac:dyDescent="0.3">
      <c r="P234145" s="83"/>
    </row>
    <row r="234146" spans="16:16" x14ac:dyDescent="0.3">
      <c r="P234146" s="83"/>
    </row>
    <row r="234147" spans="16:16" x14ac:dyDescent="0.3">
      <c r="P234147" s="83"/>
    </row>
    <row r="234148" spans="16:16" x14ac:dyDescent="0.3">
      <c r="P234148" s="83"/>
    </row>
    <row r="234149" spans="16:16" x14ac:dyDescent="0.3">
      <c r="P234149" s="83"/>
    </row>
    <row r="234150" spans="16:16" x14ac:dyDescent="0.3">
      <c r="P234150" s="83"/>
    </row>
    <row r="234151" spans="16:16" x14ac:dyDescent="0.3">
      <c r="P234151" s="83"/>
    </row>
    <row r="234152" spans="16:16" x14ac:dyDescent="0.3">
      <c r="P234152" s="83"/>
    </row>
    <row r="234153" spans="16:16" x14ac:dyDescent="0.3">
      <c r="P234153" s="83"/>
    </row>
    <row r="234154" spans="16:16" x14ac:dyDescent="0.3">
      <c r="P234154" s="83"/>
    </row>
    <row r="234155" spans="16:16" x14ac:dyDescent="0.3">
      <c r="P234155" s="83"/>
    </row>
    <row r="234156" spans="16:16" x14ac:dyDescent="0.3">
      <c r="P234156" s="83"/>
    </row>
    <row r="234157" spans="16:16" x14ac:dyDescent="0.3">
      <c r="P234157" s="83"/>
    </row>
    <row r="234158" spans="16:16" x14ac:dyDescent="0.3">
      <c r="P234158" s="83"/>
    </row>
    <row r="234159" spans="16:16" x14ac:dyDescent="0.3">
      <c r="P234159" s="83"/>
    </row>
    <row r="234160" spans="16:16" x14ac:dyDescent="0.3">
      <c r="P234160" s="83"/>
    </row>
    <row r="234161" spans="16:16" x14ac:dyDescent="0.3">
      <c r="P234161" s="83"/>
    </row>
    <row r="234162" spans="16:16" x14ac:dyDescent="0.3">
      <c r="P234162" s="83"/>
    </row>
    <row r="234163" spans="16:16" x14ac:dyDescent="0.3">
      <c r="P234163" s="83"/>
    </row>
    <row r="234164" spans="16:16" x14ac:dyDescent="0.3">
      <c r="P234164" s="83"/>
    </row>
    <row r="234165" spans="16:16" x14ac:dyDescent="0.3">
      <c r="P234165" s="83"/>
    </row>
    <row r="234166" spans="16:16" x14ac:dyDescent="0.3">
      <c r="P234166" s="83"/>
    </row>
    <row r="234167" spans="16:16" x14ac:dyDescent="0.3">
      <c r="P234167" s="83"/>
    </row>
    <row r="234168" spans="16:16" x14ac:dyDescent="0.3">
      <c r="P234168" s="83"/>
    </row>
    <row r="234169" spans="16:16" x14ac:dyDescent="0.3">
      <c r="P234169" s="83"/>
    </row>
    <row r="234170" spans="16:16" x14ac:dyDescent="0.3">
      <c r="P234170" s="83"/>
    </row>
    <row r="234171" spans="16:16" x14ac:dyDescent="0.3">
      <c r="P234171" s="83"/>
    </row>
    <row r="234172" spans="16:16" x14ac:dyDescent="0.3">
      <c r="P234172" s="83"/>
    </row>
    <row r="234173" spans="16:16" x14ac:dyDescent="0.3">
      <c r="P234173" s="83"/>
    </row>
    <row r="234174" spans="16:16" x14ac:dyDescent="0.3">
      <c r="P234174" s="83"/>
    </row>
    <row r="234175" spans="16:16" x14ac:dyDescent="0.3">
      <c r="P234175" s="83"/>
    </row>
    <row r="234176" spans="16:16" x14ac:dyDescent="0.3">
      <c r="P234176" s="83"/>
    </row>
    <row r="234177" spans="16:16" x14ac:dyDescent="0.3">
      <c r="P234177" s="83"/>
    </row>
    <row r="234178" spans="16:16" x14ac:dyDescent="0.3">
      <c r="P234178" s="83"/>
    </row>
    <row r="234179" spans="16:16" x14ac:dyDescent="0.3">
      <c r="P234179" s="83"/>
    </row>
    <row r="234180" spans="16:16" x14ac:dyDescent="0.3">
      <c r="P234180" s="83"/>
    </row>
    <row r="234181" spans="16:16" x14ac:dyDescent="0.3">
      <c r="P234181" s="83"/>
    </row>
    <row r="234182" spans="16:16" x14ac:dyDescent="0.3">
      <c r="P234182" s="83"/>
    </row>
    <row r="234183" spans="16:16" x14ac:dyDescent="0.3">
      <c r="P234183" s="83"/>
    </row>
    <row r="234184" spans="16:16" x14ac:dyDescent="0.3">
      <c r="P234184" s="83"/>
    </row>
    <row r="234185" spans="16:16" x14ac:dyDescent="0.3">
      <c r="P234185" s="83"/>
    </row>
    <row r="234186" spans="16:16" x14ac:dyDescent="0.3">
      <c r="P234186" s="83"/>
    </row>
    <row r="234187" spans="16:16" x14ac:dyDescent="0.3">
      <c r="P234187" s="83"/>
    </row>
    <row r="234188" spans="16:16" x14ac:dyDescent="0.3">
      <c r="P234188" s="83"/>
    </row>
    <row r="234189" spans="16:16" x14ac:dyDescent="0.3">
      <c r="P234189" s="83"/>
    </row>
    <row r="234190" spans="16:16" x14ac:dyDescent="0.3">
      <c r="P234190" s="83"/>
    </row>
    <row r="234191" spans="16:16" x14ac:dyDescent="0.3">
      <c r="P234191" s="83"/>
    </row>
    <row r="234192" spans="16:16" x14ac:dyDescent="0.3">
      <c r="P234192" s="83"/>
    </row>
    <row r="234193" spans="16:16" x14ac:dyDescent="0.3">
      <c r="P234193" s="83"/>
    </row>
    <row r="234194" spans="16:16" x14ac:dyDescent="0.3">
      <c r="P234194" s="83"/>
    </row>
    <row r="234195" spans="16:16" x14ac:dyDescent="0.3">
      <c r="P234195" s="83"/>
    </row>
    <row r="234196" spans="16:16" x14ac:dyDescent="0.3">
      <c r="P234196" s="83"/>
    </row>
    <row r="234197" spans="16:16" x14ac:dyDescent="0.3">
      <c r="P234197" s="83"/>
    </row>
    <row r="234198" spans="16:16" x14ac:dyDescent="0.3">
      <c r="P234198" s="83"/>
    </row>
    <row r="234199" spans="16:16" x14ac:dyDescent="0.3">
      <c r="P234199" s="83"/>
    </row>
    <row r="234200" spans="16:16" x14ac:dyDescent="0.3">
      <c r="P234200" s="83"/>
    </row>
    <row r="234201" spans="16:16" x14ac:dyDescent="0.3">
      <c r="P234201" s="83"/>
    </row>
    <row r="234202" spans="16:16" x14ac:dyDescent="0.3">
      <c r="P234202" s="83"/>
    </row>
    <row r="234203" spans="16:16" x14ac:dyDescent="0.3">
      <c r="P234203" s="83"/>
    </row>
    <row r="234204" spans="16:16" x14ac:dyDescent="0.3">
      <c r="P234204" s="83"/>
    </row>
    <row r="234205" spans="16:16" x14ac:dyDescent="0.3">
      <c r="P234205" s="83"/>
    </row>
    <row r="234206" spans="16:16" x14ac:dyDescent="0.3">
      <c r="P234206" s="83"/>
    </row>
    <row r="234207" spans="16:16" x14ac:dyDescent="0.3">
      <c r="P234207" s="83"/>
    </row>
    <row r="234208" spans="16:16" x14ac:dyDescent="0.3">
      <c r="P234208" s="83"/>
    </row>
    <row r="234209" spans="16:16" x14ac:dyDescent="0.3">
      <c r="P234209" s="83"/>
    </row>
    <row r="234210" spans="16:16" x14ac:dyDescent="0.3">
      <c r="P234210" s="83"/>
    </row>
    <row r="234211" spans="16:16" x14ac:dyDescent="0.3">
      <c r="P234211" s="83"/>
    </row>
    <row r="234212" spans="16:16" x14ac:dyDescent="0.3">
      <c r="P234212" s="83"/>
    </row>
    <row r="234213" spans="16:16" x14ac:dyDescent="0.3">
      <c r="P234213" s="83"/>
    </row>
    <row r="234214" spans="16:16" x14ac:dyDescent="0.3">
      <c r="P234214" s="83"/>
    </row>
    <row r="234215" spans="16:16" x14ac:dyDescent="0.3">
      <c r="P234215" s="83"/>
    </row>
    <row r="234216" spans="16:16" x14ac:dyDescent="0.3">
      <c r="P234216" s="83"/>
    </row>
    <row r="234217" spans="16:16" x14ac:dyDescent="0.3">
      <c r="P234217" s="83"/>
    </row>
    <row r="234218" spans="16:16" x14ac:dyDescent="0.3">
      <c r="P234218" s="83"/>
    </row>
    <row r="234219" spans="16:16" x14ac:dyDescent="0.3">
      <c r="P234219" s="83"/>
    </row>
    <row r="234220" spans="16:16" x14ac:dyDescent="0.3">
      <c r="P234220" s="83"/>
    </row>
    <row r="234221" spans="16:16" x14ac:dyDescent="0.3">
      <c r="P234221" s="83"/>
    </row>
    <row r="234222" spans="16:16" x14ac:dyDescent="0.3">
      <c r="P234222" s="83"/>
    </row>
    <row r="234223" spans="16:16" x14ac:dyDescent="0.3">
      <c r="P234223" s="83"/>
    </row>
    <row r="234224" spans="16:16" x14ac:dyDescent="0.3">
      <c r="P234224" s="83"/>
    </row>
    <row r="234225" spans="16:16" x14ac:dyDescent="0.3">
      <c r="P234225" s="83"/>
    </row>
    <row r="234226" spans="16:16" x14ac:dyDescent="0.3">
      <c r="P234226" s="83"/>
    </row>
    <row r="234227" spans="16:16" x14ac:dyDescent="0.3">
      <c r="P234227" s="83"/>
    </row>
    <row r="234228" spans="16:16" x14ac:dyDescent="0.3">
      <c r="P234228" s="83"/>
    </row>
    <row r="234229" spans="16:16" x14ac:dyDescent="0.3">
      <c r="P234229" s="83"/>
    </row>
    <row r="234230" spans="16:16" x14ac:dyDescent="0.3">
      <c r="P234230" s="83"/>
    </row>
    <row r="234231" spans="16:16" x14ac:dyDescent="0.3">
      <c r="P234231" s="83"/>
    </row>
    <row r="234232" spans="16:16" x14ac:dyDescent="0.3">
      <c r="P234232" s="83"/>
    </row>
    <row r="234233" spans="16:16" x14ac:dyDescent="0.3">
      <c r="P234233" s="83"/>
    </row>
    <row r="234234" spans="16:16" x14ac:dyDescent="0.3">
      <c r="P234234" s="83"/>
    </row>
    <row r="234235" spans="16:16" x14ac:dyDescent="0.3">
      <c r="P234235" s="83"/>
    </row>
    <row r="234236" spans="16:16" x14ac:dyDescent="0.3">
      <c r="P234236" s="83"/>
    </row>
    <row r="234237" spans="16:16" x14ac:dyDescent="0.3">
      <c r="P234237" s="83"/>
    </row>
    <row r="234238" spans="16:16" x14ac:dyDescent="0.3">
      <c r="P234238" s="83"/>
    </row>
    <row r="234239" spans="16:16" x14ac:dyDescent="0.3">
      <c r="P234239" s="83"/>
    </row>
    <row r="234240" spans="16:16" x14ac:dyDescent="0.3">
      <c r="P234240" s="83"/>
    </row>
    <row r="234241" spans="16:16" x14ac:dyDescent="0.3">
      <c r="P234241" s="83"/>
    </row>
    <row r="234242" spans="16:16" x14ac:dyDescent="0.3">
      <c r="P234242" s="83"/>
    </row>
    <row r="234243" spans="16:16" x14ac:dyDescent="0.3">
      <c r="P234243" s="83"/>
    </row>
    <row r="234244" spans="16:16" x14ac:dyDescent="0.3">
      <c r="P234244" s="83"/>
    </row>
    <row r="234245" spans="16:16" x14ac:dyDescent="0.3">
      <c r="P234245" s="83"/>
    </row>
    <row r="234246" spans="16:16" x14ac:dyDescent="0.3">
      <c r="P234246" s="83"/>
    </row>
    <row r="234247" spans="16:16" x14ac:dyDescent="0.3">
      <c r="P234247" s="83"/>
    </row>
    <row r="234248" spans="16:16" x14ac:dyDescent="0.3">
      <c r="P234248" s="83"/>
    </row>
    <row r="234249" spans="16:16" x14ac:dyDescent="0.3">
      <c r="P234249" s="83"/>
    </row>
    <row r="234250" spans="16:16" x14ac:dyDescent="0.3">
      <c r="P234250" s="83"/>
    </row>
    <row r="234251" spans="16:16" x14ac:dyDescent="0.3">
      <c r="P234251" s="83"/>
    </row>
    <row r="234252" spans="16:16" x14ac:dyDescent="0.3">
      <c r="P234252" s="83"/>
    </row>
    <row r="234253" spans="16:16" x14ac:dyDescent="0.3">
      <c r="P234253" s="83"/>
    </row>
    <row r="234254" spans="16:16" x14ac:dyDescent="0.3">
      <c r="P234254" s="83"/>
    </row>
    <row r="234255" spans="16:16" x14ac:dyDescent="0.3">
      <c r="P234255" s="83"/>
    </row>
    <row r="234256" spans="16:16" x14ac:dyDescent="0.3">
      <c r="P234256" s="83"/>
    </row>
    <row r="234257" spans="16:16" x14ac:dyDescent="0.3">
      <c r="P234257" s="83"/>
    </row>
    <row r="234258" spans="16:16" x14ac:dyDescent="0.3">
      <c r="P234258" s="83"/>
    </row>
    <row r="234259" spans="16:16" x14ac:dyDescent="0.3">
      <c r="P234259" s="83"/>
    </row>
    <row r="234260" spans="16:16" x14ac:dyDescent="0.3">
      <c r="P234260" s="83"/>
    </row>
    <row r="234261" spans="16:16" x14ac:dyDescent="0.3">
      <c r="P234261" s="83"/>
    </row>
    <row r="234262" spans="16:16" x14ac:dyDescent="0.3">
      <c r="P234262" s="83"/>
    </row>
    <row r="234263" spans="16:16" x14ac:dyDescent="0.3">
      <c r="P234263" s="83"/>
    </row>
    <row r="234264" spans="16:16" x14ac:dyDescent="0.3">
      <c r="P234264" s="83"/>
    </row>
    <row r="234265" spans="16:16" x14ac:dyDescent="0.3">
      <c r="P234265" s="83"/>
    </row>
    <row r="234266" spans="16:16" x14ac:dyDescent="0.3">
      <c r="P234266" s="83"/>
    </row>
    <row r="234267" spans="16:16" x14ac:dyDescent="0.3">
      <c r="P234267" s="83"/>
    </row>
    <row r="234268" spans="16:16" x14ac:dyDescent="0.3">
      <c r="P234268" s="83"/>
    </row>
    <row r="234269" spans="16:16" x14ac:dyDescent="0.3">
      <c r="P234269" s="83"/>
    </row>
    <row r="234270" spans="16:16" x14ac:dyDescent="0.3">
      <c r="P234270" s="83"/>
    </row>
    <row r="234271" spans="16:16" x14ac:dyDescent="0.3">
      <c r="P234271" s="83"/>
    </row>
    <row r="234272" spans="16:16" x14ac:dyDescent="0.3">
      <c r="P234272" s="83"/>
    </row>
    <row r="234273" spans="16:16" x14ac:dyDescent="0.3">
      <c r="P234273" s="83"/>
    </row>
    <row r="234274" spans="16:16" x14ac:dyDescent="0.3">
      <c r="P234274" s="83"/>
    </row>
    <row r="234275" spans="16:16" x14ac:dyDescent="0.3">
      <c r="P234275" s="83"/>
    </row>
    <row r="234276" spans="16:16" x14ac:dyDescent="0.3">
      <c r="P234276" s="83"/>
    </row>
    <row r="234277" spans="16:16" x14ac:dyDescent="0.3">
      <c r="P234277" s="83"/>
    </row>
    <row r="234278" spans="16:16" x14ac:dyDescent="0.3">
      <c r="P234278" s="83"/>
    </row>
    <row r="234279" spans="16:16" x14ac:dyDescent="0.3">
      <c r="P234279" s="83"/>
    </row>
    <row r="234280" spans="16:16" x14ac:dyDescent="0.3">
      <c r="P234280" s="83"/>
    </row>
    <row r="234281" spans="16:16" x14ac:dyDescent="0.3">
      <c r="P234281" s="83"/>
    </row>
    <row r="234282" spans="16:16" x14ac:dyDescent="0.3">
      <c r="P234282" s="83"/>
    </row>
    <row r="234283" spans="16:16" x14ac:dyDescent="0.3">
      <c r="P234283" s="83"/>
    </row>
    <row r="234284" spans="16:16" x14ac:dyDescent="0.3">
      <c r="P234284" s="83"/>
    </row>
    <row r="234285" spans="16:16" x14ac:dyDescent="0.3">
      <c r="P234285" s="83"/>
    </row>
    <row r="234286" spans="16:16" x14ac:dyDescent="0.3">
      <c r="P234286" s="83"/>
    </row>
    <row r="234287" spans="16:16" x14ac:dyDescent="0.3">
      <c r="P234287" s="83"/>
    </row>
    <row r="234288" spans="16:16" x14ac:dyDescent="0.3">
      <c r="P234288" s="83"/>
    </row>
    <row r="234289" spans="16:16" x14ac:dyDescent="0.3">
      <c r="P234289" s="83"/>
    </row>
    <row r="234290" spans="16:16" x14ac:dyDescent="0.3">
      <c r="P234290" s="83"/>
    </row>
    <row r="234291" spans="16:16" x14ac:dyDescent="0.3">
      <c r="P234291" s="83"/>
    </row>
    <row r="234292" spans="16:16" x14ac:dyDescent="0.3">
      <c r="P234292" s="83"/>
    </row>
    <row r="234293" spans="16:16" x14ac:dyDescent="0.3">
      <c r="P234293" s="83"/>
    </row>
    <row r="234294" spans="16:16" x14ac:dyDescent="0.3">
      <c r="P234294" s="83"/>
    </row>
    <row r="234295" spans="16:16" x14ac:dyDescent="0.3">
      <c r="P234295" s="83"/>
    </row>
    <row r="234296" spans="16:16" x14ac:dyDescent="0.3">
      <c r="P234296" s="83"/>
    </row>
    <row r="234297" spans="16:16" x14ac:dyDescent="0.3">
      <c r="P234297" s="83"/>
    </row>
    <row r="234298" spans="16:16" x14ac:dyDescent="0.3">
      <c r="P234298" s="83"/>
    </row>
    <row r="234299" spans="16:16" x14ac:dyDescent="0.3">
      <c r="P234299" s="83"/>
    </row>
    <row r="234300" spans="16:16" x14ac:dyDescent="0.3">
      <c r="P234300" s="83"/>
    </row>
    <row r="234301" spans="16:16" x14ac:dyDescent="0.3">
      <c r="P234301" s="83"/>
    </row>
    <row r="234302" spans="16:16" x14ac:dyDescent="0.3">
      <c r="P234302" s="83"/>
    </row>
    <row r="234303" spans="16:16" x14ac:dyDescent="0.3">
      <c r="P234303" s="83"/>
    </row>
    <row r="234304" spans="16:16" x14ac:dyDescent="0.3">
      <c r="P234304" s="83"/>
    </row>
    <row r="234305" spans="16:16" x14ac:dyDescent="0.3">
      <c r="P234305" s="83"/>
    </row>
    <row r="234306" spans="16:16" x14ac:dyDescent="0.3">
      <c r="P234306" s="83"/>
    </row>
    <row r="234307" spans="16:16" x14ac:dyDescent="0.3">
      <c r="P234307" s="83"/>
    </row>
    <row r="234308" spans="16:16" x14ac:dyDescent="0.3">
      <c r="P234308" s="83"/>
    </row>
    <row r="234309" spans="16:16" x14ac:dyDescent="0.3">
      <c r="P234309" s="83"/>
    </row>
    <row r="234310" spans="16:16" x14ac:dyDescent="0.3">
      <c r="P234310" s="83"/>
    </row>
    <row r="234311" spans="16:16" x14ac:dyDescent="0.3">
      <c r="P234311" s="83"/>
    </row>
    <row r="234312" spans="16:16" x14ac:dyDescent="0.3">
      <c r="P234312" s="83"/>
    </row>
    <row r="234313" spans="16:16" x14ac:dyDescent="0.3">
      <c r="P234313" s="83"/>
    </row>
    <row r="234314" spans="16:16" x14ac:dyDescent="0.3">
      <c r="P234314" s="83"/>
    </row>
    <row r="234315" spans="16:16" x14ac:dyDescent="0.3">
      <c r="P234315" s="83"/>
    </row>
    <row r="234316" spans="16:16" x14ac:dyDescent="0.3">
      <c r="P234316" s="83"/>
    </row>
    <row r="234317" spans="16:16" x14ac:dyDescent="0.3">
      <c r="P234317" s="83"/>
    </row>
    <row r="234318" spans="16:16" x14ac:dyDescent="0.3">
      <c r="P234318" s="83"/>
    </row>
    <row r="234319" spans="16:16" x14ac:dyDescent="0.3">
      <c r="P234319" s="83"/>
    </row>
    <row r="234320" spans="16:16" x14ac:dyDescent="0.3">
      <c r="P234320" s="83"/>
    </row>
    <row r="234321" spans="16:16" x14ac:dyDescent="0.3">
      <c r="P234321" s="83"/>
    </row>
    <row r="234322" spans="16:16" x14ac:dyDescent="0.3">
      <c r="P234322" s="83"/>
    </row>
    <row r="234323" spans="16:16" x14ac:dyDescent="0.3">
      <c r="P234323" s="83"/>
    </row>
    <row r="234324" spans="16:16" x14ac:dyDescent="0.3">
      <c r="P234324" s="83"/>
    </row>
    <row r="234325" spans="16:16" x14ac:dyDescent="0.3">
      <c r="P234325" s="83"/>
    </row>
    <row r="234326" spans="16:16" x14ac:dyDescent="0.3">
      <c r="P234326" s="83"/>
    </row>
    <row r="234327" spans="16:16" x14ac:dyDescent="0.3">
      <c r="P234327" s="83"/>
    </row>
    <row r="234328" spans="16:16" x14ac:dyDescent="0.3">
      <c r="P234328" s="83"/>
    </row>
    <row r="234329" spans="16:16" x14ac:dyDescent="0.3">
      <c r="P234329" s="83"/>
    </row>
    <row r="234330" spans="16:16" x14ac:dyDescent="0.3">
      <c r="P234330" s="83"/>
    </row>
    <row r="234331" spans="16:16" x14ac:dyDescent="0.3">
      <c r="P234331" s="83"/>
    </row>
    <row r="234332" spans="16:16" x14ac:dyDescent="0.3">
      <c r="P234332" s="83"/>
    </row>
    <row r="234333" spans="16:16" x14ac:dyDescent="0.3">
      <c r="P234333" s="83"/>
    </row>
    <row r="234334" spans="16:16" x14ac:dyDescent="0.3">
      <c r="P234334" s="83"/>
    </row>
    <row r="234335" spans="16:16" x14ac:dyDescent="0.3">
      <c r="P234335" s="83"/>
    </row>
    <row r="234336" spans="16:16" x14ac:dyDescent="0.3">
      <c r="P234336" s="83"/>
    </row>
    <row r="234337" spans="16:16" x14ac:dyDescent="0.3">
      <c r="P234337" s="83"/>
    </row>
    <row r="234338" spans="16:16" x14ac:dyDescent="0.3">
      <c r="P234338" s="83"/>
    </row>
    <row r="234339" spans="16:16" x14ac:dyDescent="0.3">
      <c r="P234339" s="83"/>
    </row>
    <row r="234340" spans="16:16" x14ac:dyDescent="0.3">
      <c r="P234340" s="83"/>
    </row>
    <row r="234341" spans="16:16" x14ac:dyDescent="0.3">
      <c r="P234341" s="83"/>
    </row>
    <row r="234342" spans="16:16" x14ac:dyDescent="0.3">
      <c r="P234342" s="83"/>
    </row>
    <row r="234343" spans="16:16" x14ac:dyDescent="0.3">
      <c r="P234343" s="83"/>
    </row>
    <row r="234344" spans="16:16" x14ac:dyDescent="0.3">
      <c r="P234344" s="83"/>
    </row>
    <row r="234345" spans="16:16" x14ac:dyDescent="0.3">
      <c r="P234345" s="83"/>
    </row>
    <row r="234346" spans="16:16" x14ac:dyDescent="0.3">
      <c r="P234346" s="83"/>
    </row>
    <row r="234347" spans="16:16" x14ac:dyDescent="0.3">
      <c r="P234347" s="83"/>
    </row>
    <row r="234348" spans="16:16" x14ac:dyDescent="0.3">
      <c r="P234348" s="83"/>
    </row>
    <row r="234349" spans="16:16" x14ac:dyDescent="0.3">
      <c r="P234349" s="83"/>
    </row>
    <row r="234350" spans="16:16" x14ac:dyDescent="0.3">
      <c r="P234350" s="83"/>
    </row>
    <row r="234351" spans="16:16" x14ac:dyDescent="0.3">
      <c r="P234351" s="83"/>
    </row>
    <row r="234352" spans="16:16" x14ac:dyDescent="0.3">
      <c r="P234352" s="83"/>
    </row>
    <row r="234353" spans="16:16" x14ac:dyDescent="0.3">
      <c r="P234353" s="83"/>
    </row>
    <row r="234354" spans="16:16" x14ac:dyDescent="0.3">
      <c r="P234354" s="83"/>
    </row>
    <row r="234355" spans="16:16" x14ac:dyDescent="0.3">
      <c r="P234355" s="83"/>
    </row>
    <row r="234356" spans="16:16" x14ac:dyDescent="0.3">
      <c r="P234356" s="83"/>
    </row>
    <row r="234357" spans="16:16" x14ac:dyDescent="0.3">
      <c r="P234357" s="83"/>
    </row>
    <row r="234358" spans="16:16" x14ac:dyDescent="0.3">
      <c r="P234358" s="83"/>
    </row>
    <row r="234359" spans="16:16" x14ac:dyDescent="0.3">
      <c r="P234359" s="83"/>
    </row>
    <row r="234360" spans="16:16" x14ac:dyDescent="0.3">
      <c r="P234360" s="83"/>
    </row>
    <row r="234361" spans="16:16" x14ac:dyDescent="0.3">
      <c r="P234361" s="83"/>
    </row>
    <row r="234362" spans="16:16" x14ac:dyDescent="0.3">
      <c r="P234362" s="83"/>
    </row>
    <row r="234363" spans="16:16" x14ac:dyDescent="0.3">
      <c r="P234363" s="83"/>
    </row>
    <row r="234364" spans="16:16" x14ac:dyDescent="0.3">
      <c r="P234364" s="83"/>
    </row>
    <row r="234365" spans="16:16" x14ac:dyDescent="0.3">
      <c r="P234365" s="83"/>
    </row>
    <row r="234366" spans="16:16" x14ac:dyDescent="0.3">
      <c r="P234366" s="83"/>
    </row>
    <row r="234367" spans="16:16" x14ac:dyDescent="0.3">
      <c r="P234367" s="83"/>
    </row>
    <row r="234368" spans="16:16" x14ac:dyDescent="0.3">
      <c r="P234368" s="83"/>
    </row>
    <row r="234369" spans="16:16" x14ac:dyDescent="0.3">
      <c r="P234369" s="83"/>
    </row>
    <row r="234370" spans="16:16" x14ac:dyDescent="0.3">
      <c r="P234370" s="83"/>
    </row>
    <row r="234371" spans="16:16" x14ac:dyDescent="0.3">
      <c r="P234371" s="83"/>
    </row>
    <row r="234372" spans="16:16" x14ac:dyDescent="0.3">
      <c r="P234372" s="83"/>
    </row>
    <row r="234373" spans="16:16" x14ac:dyDescent="0.3">
      <c r="P234373" s="83"/>
    </row>
    <row r="234374" spans="16:16" x14ac:dyDescent="0.3">
      <c r="P234374" s="83"/>
    </row>
    <row r="234375" spans="16:16" x14ac:dyDescent="0.3">
      <c r="P234375" s="83"/>
    </row>
    <row r="234376" spans="16:16" x14ac:dyDescent="0.3">
      <c r="P234376" s="83"/>
    </row>
    <row r="234377" spans="16:16" x14ac:dyDescent="0.3">
      <c r="P234377" s="83"/>
    </row>
    <row r="234378" spans="16:16" x14ac:dyDescent="0.3">
      <c r="P234378" s="83"/>
    </row>
    <row r="234379" spans="16:16" x14ac:dyDescent="0.3">
      <c r="P234379" s="83"/>
    </row>
    <row r="234380" spans="16:16" x14ac:dyDescent="0.3">
      <c r="P234380" s="83"/>
    </row>
    <row r="234381" spans="16:16" x14ac:dyDescent="0.3">
      <c r="P234381" s="83"/>
    </row>
    <row r="234382" spans="16:16" x14ac:dyDescent="0.3">
      <c r="P234382" s="83"/>
    </row>
    <row r="234383" spans="16:16" x14ac:dyDescent="0.3">
      <c r="P234383" s="83"/>
    </row>
    <row r="234384" spans="16:16" x14ac:dyDescent="0.3">
      <c r="P234384" s="83"/>
    </row>
    <row r="234385" spans="16:16" x14ac:dyDescent="0.3">
      <c r="P234385" s="83"/>
    </row>
    <row r="234386" spans="16:16" x14ac:dyDescent="0.3">
      <c r="P234386" s="83"/>
    </row>
    <row r="234387" spans="16:16" x14ac:dyDescent="0.3">
      <c r="P234387" s="83"/>
    </row>
    <row r="234388" spans="16:16" x14ac:dyDescent="0.3">
      <c r="P234388" s="83"/>
    </row>
    <row r="234389" spans="16:16" x14ac:dyDescent="0.3">
      <c r="P234389" s="83"/>
    </row>
    <row r="234390" spans="16:16" x14ac:dyDescent="0.3">
      <c r="P234390" s="83"/>
    </row>
    <row r="234391" spans="16:16" x14ac:dyDescent="0.3">
      <c r="P234391" s="83"/>
    </row>
    <row r="234392" spans="16:16" x14ac:dyDescent="0.3">
      <c r="P234392" s="83"/>
    </row>
    <row r="234393" spans="16:16" x14ac:dyDescent="0.3">
      <c r="P234393" s="83"/>
    </row>
    <row r="234394" spans="16:16" x14ac:dyDescent="0.3">
      <c r="P234394" s="83"/>
    </row>
    <row r="234395" spans="16:16" x14ac:dyDescent="0.3">
      <c r="P234395" s="83"/>
    </row>
    <row r="234396" spans="16:16" x14ac:dyDescent="0.3">
      <c r="P234396" s="83"/>
    </row>
    <row r="234397" spans="16:16" x14ac:dyDescent="0.3">
      <c r="P234397" s="83"/>
    </row>
    <row r="234398" spans="16:16" x14ac:dyDescent="0.3">
      <c r="P234398" s="83"/>
    </row>
    <row r="234399" spans="16:16" x14ac:dyDescent="0.3">
      <c r="P234399" s="83"/>
    </row>
    <row r="234400" spans="16:16" x14ac:dyDescent="0.3">
      <c r="P234400" s="83"/>
    </row>
    <row r="234401" spans="16:16" x14ac:dyDescent="0.3">
      <c r="P234401" s="83"/>
    </row>
    <row r="234402" spans="16:16" x14ac:dyDescent="0.3">
      <c r="P234402" s="83"/>
    </row>
    <row r="234403" spans="16:16" x14ac:dyDescent="0.3">
      <c r="P234403" s="83"/>
    </row>
    <row r="234404" spans="16:16" x14ac:dyDescent="0.3">
      <c r="P234404" s="83"/>
    </row>
    <row r="234405" spans="16:16" x14ac:dyDescent="0.3">
      <c r="P234405" s="83"/>
    </row>
    <row r="234406" spans="16:16" x14ac:dyDescent="0.3">
      <c r="P234406" s="83"/>
    </row>
    <row r="234407" spans="16:16" x14ac:dyDescent="0.3">
      <c r="P234407" s="83"/>
    </row>
    <row r="234408" spans="16:16" x14ac:dyDescent="0.3">
      <c r="P234408" s="83"/>
    </row>
    <row r="234409" spans="16:16" x14ac:dyDescent="0.3">
      <c r="P234409" s="83"/>
    </row>
    <row r="234410" spans="16:16" x14ac:dyDescent="0.3">
      <c r="P234410" s="83"/>
    </row>
    <row r="234411" spans="16:16" x14ac:dyDescent="0.3">
      <c r="P234411" s="83"/>
    </row>
    <row r="234412" spans="16:16" x14ac:dyDescent="0.3">
      <c r="P234412" s="83"/>
    </row>
    <row r="234413" spans="16:16" x14ac:dyDescent="0.3">
      <c r="P234413" s="83"/>
    </row>
    <row r="234414" spans="16:16" x14ac:dyDescent="0.3">
      <c r="P234414" s="83"/>
    </row>
    <row r="234415" spans="16:16" x14ac:dyDescent="0.3">
      <c r="P234415" s="83"/>
    </row>
    <row r="234416" spans="16:16" x14ac:dyDescent="0.3">
      <c r="P234416" s="83"/>
    </row>
    <row r="234417" spans="16:16" x14ac:dyDescent="0.3">
      <c r="P234417" s="83"/>
    </row>
    <row r="234418" spans="16:16" x14ac:dyDescent="0.3">
      <c r="P234418" s="83"/>
    </row>
    <row r="234419" spans="16:16" x14ac:dyDescent="0.3">
      <c r="P234419" s="83"/>
    </row>
    <row r="234420" spans="16:16" x14ac:dyDescent="0.3">
      <c r="P234420" s="83"/>
    </row>
    <row r="234421" spans="16:16" x14ac:dyDescent="0.3">
      <c r="P234421" s="83"/>
    </row>
    <row r="234422" spans="16:16" x14ac:dyDescent="0.3">
      <c r="P234422" s="83"/>
    </row>
    <row r="234423" spans="16:16" x14ac:dyDescent="0.3">
      <c r="P234423" s="83"/>
    </row>
    <row r="234424" spans="16:16" x14ac:dyDescent="0.3">
      <c r="P234424" s="83"/>
    </row>
    <row r="234425" spans="16:16" x14ac:dyDescent="0.3">
      <c r="P234425" s="83"/>
    </row>
    <row r="234426" spans="16:16" x14ac:dyDescent="0.3">
      <c r="P234426" s="83"/>
    </row>
    <row r="234427" spans="16:16" x14ac:dyDescent="0.3">
      <c r="P234427" s="83"/>
    </row>
    <row r="234428" spans="16:16" x14ac:dyDescent="0.3">
      <c r="P234428" s="83"/>
    </row>
    <row r="234429" spans="16:16" x14ac:dyDescent="0.3">
      <c r="P234429" s="83"/>
    </row>
    <row r="234430" spans="16:16" x14ac:dyDescent="0.3">
      <c r="P234430" s="83"/>
    </row>
    <row r="234431" spans="16:16" x14ac:dyDescent="0.3">
      <c r="P234431" s="83"/>
    </row>
    <row r="234432" spans="16:16" x14ac:dyDescent="0.3">
      <c r="P234432" s="83"/>
    </row>
    <row r="234433" spans="16:16" x14ac:dyDescent="0.3">
      <c r="P234433" s="83"/>
    </row>
    <row r="234434" spans="16:16" x14ac:dyDescent="0.3">
      <c r="P234434" s="83"/>
    </row>
    <row r="234435" spans="16:16" x14ac:dyDescent="0.3">
      <c r="P234435" s="83"/>
    </row>
    <row r="234436" spans="16:16" x14ac:dyDescent="0.3">
      <c r="P234436" s="83"/>
    </row>
    <row r="234437" spans="16:16" x14ac:dyDescent="0.3">
      <c r="P234437" s="83"/>
    </row>
    <row r="234438" spans="16:16" x14ac:dyDescent="0.3">
      <c r="P234438" s="83"/>
    </row>
    <row r="234439" spans="16:16" x14ac:dyDescent="0.3">
      <c r="P234439" s="83"/>
    </row>
    <row r="234440" spans="16:16" x14ac:dyDescent="0.3">
      <c r="P234440" s="83"/>
    </row>
    <row r="234441" spans="16:16" x14ac:dyDescent="0.3">
      <c r="P234441" s="83"/>
    </row>
    <row r="234442" spans="16:16" x14ac:dyDescent="0.3">
      <c r="P234442" s="83"/>
    </row>
    <row r="234443" spans="16:16" x14ac:dyDescent="0.3">
      <c r="P234443" s="83"/>
    </row>
    <row r="234444" spans="16:16" x14ac:dyDescent="0.3">
      <c r="P234444" s="83"/>
    </row>
    <row r="234445" spans="16:16" x14ac:dyDescent="0.3">
      <c r="P234445" s="83"/>
    </row>
    <row r="234446" spans="16:16" x14ac:dyDescent="0.3">
      <c r="P234446" s="83"/>
    </row>
    <row r="234447" spans="16:16" x14ac:dyDescent="0.3">
      <c r="P234447" s="83"/>
    </row>
    <row r="234448" spans="16:16" x14ac:dyDescent="0.3">
      <c r="P234448" s="83"/>
    </row>
    <row r="234449" spans="16:16" x14ac:dyDescent="0.3">
      <c r="P234449" s="83"/>
    </row>
    <row r="234450" spans="16:16" x14ac:dyDescent="0.3">
      <c r="P234450" s="83"/>
    </row>
    <row r="234451" spans="16:16" x14ac:dyDescent="0.3">
      <c r="P234451" s="83"/>
    </row>
    <row r="234452" spans="16:16" x14ac:dyDescent="0.3">
      <c r="P234452" s="83"/>
    </row>
    <row r="234453" spans="16:16" x14ac:dyDescent="0.3">
      <c r="P234453" s="83"/>
    </row>
    <row r="234454" spans="16:16" x14ac:dyDescent="0.3">
      <c r="P234454" s="83"/>
    </row>
    <row r="234455" spans="16:16" x14ac:dyDescent="0.3">
      <c r="P234455" s="83"/>
    </row>
    <row r="234456" spans="16:16" x14ac:dyDescent="0.3">
      <c r="P234456" s="83"/>
    </row>
    <row r="234457" spans="16:16" x14ac:dyDescent="0.3">
      <c r="P234457" s="83"/>
    </row>
    <row r="234458" spans="16:16" x14ac:dyDescent="0.3">
      <c r="P234458" s="83"/>
    </row>
    <row r="234459" spans="16:16" x14ac:dyDescent="0.3">
      <c r="P234459" s="83"/>
    </row>
    <row r="234460" spans="16:16" x14ac:dyDescent="0.3">
      <c r="P234460" s="83"/>
    </row>
    <row r="234461" spans="16:16" x14ac:dyDescent="0.3">
      <c r="P234461" s="83"/>
    </row>
    <row r="234462" spans="16:16" x14ac:dyDescent="0.3">
      <c r="P234462" s="83"/>
    </row>
    <row r="234463" spans="16:16" x14ac:dyDescent="0.3">
      <c r="P234463" s="83"/>
    </row>
    <row r="234464" spans="16:16" x14ac:dyDescent="0.3">
      <c r="P234464" s="83"/>
    </row>
    <row r="234465" spans="16:16" x14ac:dyDescent="0.3">
      <c r="P234465" s="83"/>
    </row>
    <row r="234466" spans="16:16" x14ac:dyDescent="0.3">
      <c r="P234466" s="83"/>
    </row>
    <row r="234467" spans="16:16" x14ac:dyDescent="0.3">
      <c r="P234467" s="83"/>
    </row>
    <row r="234468" spans="16:16" x14ac:dyDescent="0.3">
      <c r="P234468" s="83"/>
    </row>
    <row r="234469" spans="16:16" x14ac:dyDescent="0.3">
      <c r="P234469" s="83"/>
    </row>
    <row r="234470" spans="16:16" x14ac:dyDescent="0.3">
      <c r="P234470" s="83"/>
    </row>
    <row r="234471" spans="16:16" x14ac:dyDescent="0.3">
      <c r="P234471" s="83"/>
    </row>
    <row r="234472" spans="16:16" x14ac:dyDescent="0.3">
      <c r="P234472" s="83"/>
    </row>
    <row r="234473" spans="16:16" x14ac:dyDescent="0.3">
      <c r="P234473" s="83"/>
    </row>
    <row r="234474" spans="16:16" x14ac:dyDescent="0.3">
      <c r="P234474" s="83"/>
    </row>
    <row r="234475" spans="16:16" x14ac:dyDescent="0.3">
      <c r="P234475" s="83"/>
    </row>
    <row r="234476" spans="16:16" x14ac:dyDescent="0.3">
      <c r="P234476" s="83"/>
    </row>
    <row r="234477" spans="16:16" x14ac:dyDescent="0.3">
      <c r="P234477" s="83"/>
    </row>
    <row r="234478" spans="16:16" x14ac:dyDescent="0.3">
      <c r="P234478" s="83"/>
    </row>
    <row r="234479" spans="16:16" x14ac:dyDescent="0.3">
      <c r="P234479" s="83"/>
    </row>
    <row r="234480" spans="16:16" x14ac:dyDescent="0.3">
      <c r="P234480" s="83"/>
    </row>
    <row r="234481" spans="16:16" x14ac:dyDescent="0.3">
      <c r="P234481" s="83"/>
    </row>
    <row r="234482" spans="16:16" x14ac:dyDescent="0.3">
      <c r="P234482" s="83"/>
    </row>
    <row r="234483" spans="16:16" x14ac:dyDescent="0.3">
      <c r="P234483" s="83"/>
    </row>
    <row r="234484" spans="16:16" x14ac:dyDescent="0.3">
      <c r="P234484" s="83"/>
    </row>
    <row r="234485" spans="16:16" x14ac:dyDescent="0.3">
      <c r="P234485" s="83"/>
    </row>
    <row r="234486" spans="16:16" x14ac:dyDescent="0.3">
      <c r="P234486" s="83"/>
    </row>
    <row r="234487" spans="16:16" x14ac:dyDescent="0.3">
      <c r="P234487" s="83"/>
    </row>
    <row r="234488" spans="16:16" x14ac:dyDescent="0.3">
      <c r="P234488" s="83"/>
    </row>
    <row r="234489" spans="16:16" x14ac:dyDescent="0.3">
      <c r="P234489" s="83"/>
    </row>
    <row r="234490" spans="16:16" x14ac:dyDescent="0.3">
      <c r="P234490" s="83"/>
    </row>
    <row r="234491" spans="16:16" x14ac:dyDescent="0.3">
      <c r="P234491" s="83"/>
    </row>
    <row r="234492" spans="16:16" x14ac:dyDescent="0.3">
      <c r="P234492" s="83"/>
    </row>
    <row r="234493" spans="16:16" x14ac:dyDescent="0.3">
      <c r="P234493" s="83"/>
    </row>
    <row r="234494" spans="16:16" x14ac:dyDescent="0.3">
      <c r="P234494" s="83"/>
    </row>
    <row r="234495" spans="16:16" x14ac:dyDescent="0.3">
      <c r="P234495" s="83"/>
    </row>
    <row r="234496" spans="16:16" x14ac:dyDescent="0.3">
      <c r="P234496" s="83"/>
    </row>
    <row r="234497" spans="16:16" x14ac:dyDescent="0.3">
      <c r="P234497" s="83"/>
    </row>
    <row r="234498" spans="16:16" x14ac:dyDescent="0.3">
      <c r="P234498" s="83"/>
    </row>
    <row r="234499" spans="16:16" x14ac:dyDescent="0.3">
      <c r="P234499" s="83"/>
    </row>
    <row r="234500" spans="16:16" x14ac:dyDescent="0.3">
      <c r="P234500" s="83"/>
    </row>
    <row r="234501" spans="16:16" x14ac:dyDescent="0.3">
      <c r="P234501" s="83"/>
    </row>
    <row r="234502" spans="16:16" x14ac:dyDescent="0.3">
      <c r="P234502" s="83"/>
    </row>
    <row r="234503" spans="16:16" x14ac:dyDescent="0.3">
      <c r="P234503" s="83"/>
    </row>
    <row r="234504" spans="16:16" x14ac:dyDescent="0.3">
      <c r="P234504" s="83"/>
    </row>
    <row r="234505" spans="16:16" x14ac:dyDescent="0.3">
      <c r="P234505" s="83"/>
    </row>
    <row r="234506" spans="16:16" x14ac:dyDescent="0.3">
      <c r="P234506" s="83"/>
    </row>
    <row r="234507" spans="16:16" x14ac:dyDescent="0.3">
      <c r="P234507" s="83"/>
    </row>
    <row r="234508" spans="16:16" x14ac:dyDescent="0.3">
      <c r="P234508" s="83"/>
    </row>
    <row r="234509" spans="16:16" x14ac:dyDescent="0.3">
      <c r="P234509" s="83"/>
    </row>
    <row r="234510" spans="16:16" x14ac:dyDescent="0.3">
      <c r="P234510" s="83"/>
    </row>
    <row r="234511" spans="16:16" x14ac:dyDescent="0.3">
      <c r="P234511" s="83"/>
    </row>
    <row r="234512" spans="16:16" x14ac:dyDescent="0.3">
      <c r="P234512" s="83"/>
    </row>
    <row r="234513" spans="16:16" x14ac:dyDescent="0.3">
      <c r="P234513" s="83"/>
    </row>
    <row r="234514" spans="16:16" x14ac:dyDescent="0.3">
      <c r="P234514" s="83"/>
    </row>
    <row r="234515" spans="16:16" x14ac:dyDescent="0.3">
      <c r="P234515" s="83"/>
    </row>
    <row r="234516" spans="16:16" x14ac:dyDescent="0.3">
      <c r="P234516" s="83"/>
    </row>
    <row r="234517" spans="16:16" x14ac:dyDescent="0.3">
      <c r="P234517" s="83"/>
    </row>
    <row r="234518" spans="16:16" x14ac:dyDescent="0.3">
      <c r="P234518" s="83"/>
    </row>
    <row r="234519" spans="16:16" x14ac:dyDescent="0.3">
      <c r="P234519" s="83"/>
    </row>
    <row r="234520" spans="16:16" x14ac:dyDescent="0.3">
      <c r="P234520" s="83"/>
    </row>
    <row r="234521" spans="16:16" x14ac:dyDescent="0.3">
      <c r="P234521" s="83"/>
    </row>
    <row r="234522" spans="16:16" x14ac:dyDescent="0.3">
      <c r="P234522" s="83"/>
    </row>
    <row r="234523" spans="16:16" x14ac:dyDescent="0.3">
      <c r="P234523" s="83"/>
    </row>
    <row r="234524" spans="16:16" x14ac:dyDescent="0.3">
      <c r="P234524" s="83"/>
    </row>
    <row r="234525" spans="16:16" x14ac:dyDescent="0.3">
      <c r="P234525" s="83"/>
    </row>
    <row r="234526" spans="16:16" x14ac:dyDescent="0.3">
      <c r="P234526" s="83"/>
    </row>
    <row r="234527" spans="16:16" x14ac:dyDescent="0.3">
      <c r="P234527" s="83"/>
    </row>
    <row r="234528" spans="16:16" x14ac:dyDescent="0.3">
      <c r="P234528" s="83"/>
    </row>
    <row r="234529" spans="16:16" x14ac:dyDescent="0.3">
      <c r="P234529" s="83"/>
    </row>
    <row r="234530" spans="16:16" x14ac:dyDescent="0.3">
      <c r="P234530" s="83"/>
    </row>
    <row r="234531" spans="16:16" x14ac:dyDescent="0.3">
      <c r="P234531" s="83"/>
    </row>
    <row r="234532" spans="16:16" x14ac:dyDescent="0.3">
      <c r="P234532" s="83"/>
    </row>
    <row r="234533" spans="16:16" x14ac:dyDescent="0.3">
      <c r="P234533" s="83"/>
    </row>
    <row r="234534" spans="16:16" x14ac:dyDescent="0.3">
      <c r="P234534" s="83"/>
    </row>
    <row r="234535" spans="16:16" x14ac:dyDescent="0.3">
      <c r="P234535" s="83"/>
    </row>
    <row r="234536" spans="16:16" x14ac:dyDescent="0.3">
      <c r="P234536" s="83"/>
    </row>
    <row r="234537" spans="16:16" x14ac:dyDescent="0.3">
      <c r="P234537" s="83"/>
    </row>
    <row r="234538" spans="16:16" x14ac:dyDescent="0.3">
      <c r="P234538" s="83"/>
    </row>
    <row r="234539" spans="16:16" x14ac:dyDescent="0.3">
      <c r="P234539" s="83"/>
    </row>
    <row r="234540" spans="16:16" x14ac:dyDescent="0.3">
      <c r="P234540" s="83"/>
    </row>
    <row r="234541" spans="16:16" x14ac:dyDescent="0.3">
      <c r="P234541" s="83"/>
    </row>
    <row r="234542" spans="16:16" x14ac:dyDescent="0.3">
      <c r="P234542" s="83"/>
    </row>
    <row r="234543" spans="16:16" x14ac:dyDescent="0.3">
      <c r="P234543" s="83"/>
    </row>
    <row r="234544" spans="16:16" x14ac:dyDescent="0.3">
      <c r="P234544" s="83"/>
    </row>
    <row r="234545" spans="16:16" x14ac:dyDescent="0.3">
      <c r="P234545" s="83"/>
    </row>
    <row r="234546" spans="16:16" x14ac:dyDescent="0.3">
      <c r="P234546" s="83"/>
    </row>
    <row r="234547" spans="16:16" x14ac:dyDescent="0.3">
      <c r="P234547" s="83"/>
    </row>
    <row r="234548" spans="16:16" x14ac:dyDescent="0.3">
      <c r="P234548" s="83"/>
    </row>
    <row r="234549" spans="16:16" x14ac:dyDescent="0.3">
      <c r="P234549" s="83"/>
    </row>
    <row r="234550" spans="16:16" x14ac:dyDescent="0.3">
      <c r="P234550" s="83"/>
    </row>
    <row r="234551" spans="16:16" x14ac:dyDescent="0.3">
      <c r="P234551" s="83"/>
    </row>
    <row r="234552" spans="16:16" x14ac:dyDescent="0.3">
      <c r="P234552" s="83"/>
    </row>
    <row r="234553" spans="16:16" x14ac:dyDescent="0.3">
      <c r="P234553" s="83"/>
    </row>
    <row r="234554" spans="16:16" x14ac:dyDescent="0.3">
      <c r="P234554" s="83"/>
    </row>
    <row r="234555" spans="16:16" x14ac:dyDescent="0.3">
      <c r="P234555" s="83"/>
    </row>
    <row r="234556" spans="16:16" x14ac:dyDescent="0.3">
      <c r="P234556" s="83"/>
    </row>
    <row r="234557" spans="16:16" x14ac:dyDescent="0.3">
      <c r="P234557" s="83"/>
    </row>
    <row r="234558" spans="16:16" x14ac:dyDescent="0.3">
      <c r="P234558" s="83"/>
    </row>
    <row r="234559" spans="16:16" x14ac:dyDescent="0.3">
      <c r="P234559" s="83"/>
    </row>
    <row r="234560" spans="16:16" x14ac:dyDescent="0.3">
      <c r="P234560" s="83"/>
    </row>
    <row r="234561" spans="16:16" x14ac:dyDescent="0.3">
      <c r="P234561" s="83"/>
    </row>
    <row r="234562" spans="16:16" x14ac:dyDescent="0.3">
      <c r="P234562" s="83"/>
    </row>
    <row r="234563" spans="16:16" x14ac:dyDescent="0.3">
      <c r="P234563" s="83"/>
    </row>
    <row r="234564" spans="16:16" x14ac:dyDescent="0.3">
      <c r="P234564" s="83"/>
    </row>
    <row r="234565" spans="16:16" x14ac:dyDescent="0.3">
      <c r="P234565" s="83"/>
    </row>
    <row r="234566" spans="16:16" x14ac:dyDescent="0.3">
      <c r="P234566" s="83"/>
    </row>
    <row r="234567" spans="16:16" x14ac:dyDescent="0.3">
      <c r="P234567" s="83"/>
    </row>
    <row r="234568" spans="16:16" x14ac:dyDescent="0.3">
      <c r="P234568" s="83"/>
    </row>
    <row r="234569" spans="16:16" x14ac:dyDescent="0.3">
      <c r="P234569" s="83"/>
    </row>
    <row r="234570" spans="16:16" x14ac:dyDescent="0.3">
      <c r="P234570" s="83"/>
    </row>
    <row r="234571" spans="16:16" x14ac:dyDescent="0.3">
      <c r="P234571" s="83"/>
    </row>
    <row r="234572" spans="16:16" x14ac:dyDescent="0.3">
      <c r="P234572" s="83"/>
    </row>
    <row r="234573" spans="16:16" x14ac:dyDescent="0.3">
      <c r="P234573" s="83"/>
    </row>
    <row r="234574" spans="16:16" x14ac:dyDescent="0.3">
      <c r="P234574" s="83"/>
    </row>
    <row r="234575" spans="16:16" x14ac:dyDescent="0.3">
      <c r="P234575" s="83"/>
    </row>
    <row r="234576" spans="16:16" x14ac:dyDescent="0.3">
      <c r="P234576" s="83"/>
    </row>
    <row r="234577" spans="16:16" x14ac:dyDescent="0.3">
      <c r="P234577" s="83"/>
    </row>
    <row r="234578" spans="16:16" x14ac:dyDescent="0.3">
      <c r="P234578" s="83"/>
    </row>
    <row r="234579" spans="16:16" x14ac:dyDescent="0.3">
      <c r="P234579" s="83"/>
    </row>
    <row r="234580" spans="16:16" x14ac:dyDescent="0.3">
      <c r="P234580" s="83"/>
    </row>
    <row r="234581" spans="16:16" x14ac:dyDescent="0.3">
      <c r="P234581" s="83"/>
    </row>
    <row r="234582" spans="16:16" x14ac:dyDescent="0.3">
      <c r="P234582" s="83"/>
    </row>
    <row r="234583" spans="16:16" x14ac:dyDescent="0.3">
      <c r="P234583" s="83"/>
    </row>
    <row r="234584" spans="16:16" x14ac:dyDescent="0.3">
      <c r="P234584" s="83"/>
    </row>
    <row r="234585" spans="16:16" x14ac:dyDescent="0.3">
      <c r="P234585" s="83"/>
    </row>
    <row r="234586" spans="16:16" x14ac:dyDescent="0.3">
      <c r="P234586" s="83"/>
    </row>
    <row r="234587" spans="16:16" x14ac:dyDescent="0.3">
      <c r="P234587" s="83"/>
    </row>
    <row r="234588" spans="16:16" x14ac:dyDescent="0.3">
      <c r="P234588" s="83"/>
    </row>
    <row r="234589" spans="16:16" x14ac:dyDescent="0.3">
      <c r="P234589" s="83"/>
    </row>
    <row r="234590" spans="16:16" x14ac:dyDescent="0.3">
      <c r="P234590" s="83"/>
    </row>
    <row r="234591" spans="16:16" x14ac:dyDescent="0.3">
      <c r="P234591" s="83"/>
    </row>
    <row r="234592" spans="16:16" x14ac:dyDescent="0.3">
      <c r="P234592" s="83"/>
    </row>
    <row r="234593" spans="16:16" x14ac:dyDescent="0.3">
      <c r="P234593" s="83"/>
    </row>
    <row r="234594" spans="16:16" x14ac:dyDescent="0.3">
      <c r="P234594" s="83"/>
    </row>
    <row r="234595" spans="16:16" x14ac:dyDescent="0.3">
      <c r="P234595" s="83"/>
    </row>
    <row r="234596" spans="16:16" x14ac:dyDescent="0.3">
      <c r="P234596" s="83"/>
    </row>
    <row r="234597" spans="16:16" x14ac:dyDescent="0.3">
      <c r="P234597" s="83"/>
    </row>
    <row r="234598" spans="16:16" x14ac:dyDescent="0.3">
      <c r="P234598" s="83"/>
    </row>
    <row r="234599" spans="16:16" x14ac:dyDescent="0.3">
      <c r="P234599" s="83"/>
    </row>
    <row r="234600" spans="16:16" x14ac:dyDescent="0.3">
      <c r="P234600" s="83"/>
    </row>
    <row r="234601" spans="16:16" x14ac:dyDescent="0.3">
      <c r="P234601" s="83"/>
    </row>
    <row r="234602" spans="16:16" x14ac:dyDescent="0.3">
      <c r="P234602" s="83"/>
    </row>
    <row r="234603" spans="16:16" x14ac:dyDescent="0.3">
      <c r="P234603" s="83"/>
    </row>
    <row r="234604" spans="16:16" x14ac:dyDescent="0.3">
      <c r="P234604" s="83"/>
    </row>
    <row r="234605" spans="16:16" x14ac:dyDescent="0.3">
      <c r="P234605" s="83"/>
    </row>
    <row r="234606" spans="16:16" x14ac:dyDescent="0.3">
      <c r="P234606" s="83"/>
    </row>
    <row r="234607" spans="16:16" x14ac:dyDescent="0.3">
      <c r="P234607" s="83"/>
    </row>
    <row r="234608" spans="16:16" x14ac:dyDescent="0.3">
      <c r="P234608" s="83"/>
    </row>
    <row r="234609" spans="16:16" x14ac:dyDescent="0.3">
      <c r="P234609" s="83"/>
    </row>
    <row r="234610" spans="16:16" x14ac:dyDescent="0.3">
      <c r="P234610" s="83"/>
    </row>
    <row r="234611" spans="16:16" x14ac:dyDescent="0.3">
      <c r="P234611" s="83"/>
    </row>
    <row r="234612" spans="16:16" x14ac:dyDescent="0.3">
      <c r="P234612" s="83"/>
    </row>
    <row r="234613" spans="16:16" x14ac:dyDescent="0.3">
      <c r="P234613" s="83"/>
    </row>
    <row r="234614" spans="16:16" x14ac:dyDescent="0.3">
      <c r="P234614" s="83"/>
    </row>
    <row r="234615" spans="16:16" x14ac:dyDescent="0.3">
      <c r="P234615" s="83"/>
    </row>
    <row r="234616" spans="16:16" x14ac:dyDescent="0.3">
      <c r="P234616" s="83"/>
    </row>
    <row r="234617" spans="16:16" x14ac:dyDescent="0.3">
      <c r="P234617" s="83"/>
    </row>
    <row r="234618" spans="16:16" x14ac:dyDescent="0.3">
      <c r="P234618" s="83"/>
    </row>
    <row r="234619" spans="16:16" x14ac:dyDescent="0.3">
      <c r="P234619" s="83"/>
    </row>
    <row r="234620" spans="16:16" x14ac:dyDescent="0.3">
      <c r="P234620" s="83"/>
    </row>
    <row r="234621" spans="16:16" x14ac:dyDescent="0.3">
      <c r="P234621" s="83"/>
    </row>
    <row r="234622" spans="16:16" x14ac:dyDescent="0.3">
      <c r="P234622" s="83"/>
    </row>
    <row r="234623" spans="16:16" x14ac:dyDescent="0.3">
      <c r="P234623" s="83"/>
    </row>
    <row r="234624" spans="16:16" x14ac:dyDescent="0.3">
      <c r="P234624" s="83"/>
    </row>
    <row r="234625" spans="16:16" x14ac:dyDescent="0.3">
      <c r="P234625" s="83"/>
    </row>
    <row r="234626" spans="16:16" x14ac:dyDescent="0.3">
      <c r="P234626" s="83"/>
    </row>
    <row r="234627" spans="16:16" x14ac:dyDescent="0.3">
      <c r="P234627" s="83"/>
    </row>
    <row r="234628" spans="16:16" x14ac:dyDescent="0.3">
      <c r="P234628" s="83"/>
    </row>
    <row r="234629" spans="16:16" x14ac:dyDescent="0.3">
      <c r="P234629" s="83"/>
    </row>
    <row r="234630" spans="16:16" x14ac:dyDescent="0.3">
      <c r="P234630" s="83"/>
    </row>
    <row r="234631" spans="16:16" x14ac:dyDescent="0.3">
      <c r="P234631" s="83"/>
    </row>
    <row r="234632" spans="16:16" x14ac:dyDescent="0.3">
      <c r="P234632" s="83"/>
    </row>
    <row r="234633" spans="16:16" x14ac:dyDescent="0.3">
      <c r="P234633" s="83"/>
    </row>
    <row r="234634" spans="16:16" x14ac:dyDescent="0.3">
      <c r="P234634" s="83"/>
    </row>
    <row r="234635" spans="16:16" x14ac:dyDescent="0.3">
      <c r="P234635" s="83"/>
    </row>
    <row r="234636" spans="16:16" x14ac:dyDescent="0.3">
      <c r="P234636" s="83"/>
    </row>
    <row r="234637" spans="16:16" x14ac:dyDescent="0.3">
      <c r="P234637" s="83"/>
    </row>
    <row r="234638" spans="16:16" x14ac:dyDescent="0.3">
      <c r="P234638" s="83"/>
    </row>
    <row r="234639" spans="16:16" x14ac:dyDescent="0.3">
      <c r="P234639" s="83"/>
    </row>
    <row r="234640" spans="16:16" x14ac:dyDescent="0.3">
      <c r="P234640" s="83"/>
    </row>
    <row r="234641" spans="16:16" x14ac:dyDescent="0.3">
      <c r="P234641" s="83"/>
    </row>
    <row r="234642" spans="16:16" x14ac:dyDescent="0.3">
      <c r="P234642" s="83"/>
    </row>
    <row r="234643" spans="16:16" x14ac:dyDescent="0.3">
      <c r="P234643" s="83"/>
    </row>
    <row r="234644" spans="16:16" x14ac:dyDescent="0.3">
      <c r="P234644" s="83"/>
    </row>
    <row r="234645" spans="16:16" x14ac:dyDescent="0.3">
      <c r="P234645" s="83"/>
    </row>
    <row r="234646" spans="16:16" x14ac:dyDescent="0.3">
      <c r="P234646" s="83"/>
    </row>
    <row r="234647" spans="16:16" x14ac:dyDescent="0.3">
      <c r="P234647" s="83"/>
    </row>
    <row r="234648" spans="16:16" x14ac:dyDescent="0.3">
      <c r="P234648" s="83"/>
    </row>
    <row r="234649" spans="16:16" x14ac:dyDescent="0.3">
      <c r="P234649" s="83"/>
    </row>
    <row r="234650" spans="16:16" x14ac:dyDescent="0.3">
      <c r="P234650" s="83"/>
    </row>
    <row r="234651" spans="16:16" x14ac:dyDescent="0.3">
      <c r="P234651" s="83"/>
    </row>
    <row r="234652" spans="16:16" x14ac:dyDescent="0.3">
      <c r="P234652" s="83"/>
    </row>
    <row r="234653" spans="16:16" x14ac:dyDescent="0.3">
      <c r="P234653" s="83"/>
    </row>
    <row r="234654" spans="16:16" x14ac:dyDescent="0.3">
      <c r="P234654" s="83"/>
    </row>
    <row r="234655" spans="16:16" x14ac:dyDescent="0.3">
      <c r="P234655" s="83"/>
    </row>
    <row r="234656" spans="16:16" x14ac:dyDescent="0.3">
      <c r="P234656" s="83"/>
    </row>
    <row r="234657" spans="16:16" x14ac:dyDescent="0.3">
      <c r="P234657" s="83"/>
    </row>
    <row r="234658" spans="16:16" x14ac:dyDescent="0.3">
      <c r="P234658" s="83"/>
    </row>
    <row r="234659" spans="16:16" x14ac:dyDescent="0.3">
      <c r="P234659" s="83"/>
    </row>
    <row r="234660" spans="16:16" x14ac:dyDescent="0.3">
      <c r="P234660" s="83"/>
    </row>
    <row r="234661" spans="16:16" x14ac:dyDescent="0.3">
      <c r="P234661" s="83"/>
    </row>
    <row r="234662" spans="16:16" x14ac:dyDescent="0.3">
      <c r="P234662" s="83"/>
    </row>
    <row r="234663" spans="16:16" x14ac:dyDescent="0.3">
      <c r="P234663" s="83"/>
    </row>
    <row r="234664" spans="16:16" x14ac:dyDescent="0.3">
      <c r="P234664" s="83"/>
    </row>
    <row r="234665" spans="16:16" x14ac:dyDescent="0.3">
      <c r="P234665" s="83"/>
    </row>
    <row r="234666" spans="16:16" x14ac:dyDescent="0.3">
      <c r="P234666" s="83"/>
    </row>
    <row r="234667" spans="16:16" x14ac:dyDescent="0.3">
      <c r="P234667" s="83"/>
    </row>
    <row r="234668" spans="16:16" x14ac:dyDescent="0.3">
      <c r="P234668" s="83"/>
    </row>
    <row r="234669" spans="16:16" x14ac:dyDescent="0.3">
      <c r="P234669" s="83"/>
    </row>
    <row r="234670" spans="16:16" x14ac:dyDescent="0.3">
      <c r="P234670" s="83"/>
    </row>
    <row r="234671" spans="16:16" x14ac:dyDescent="0.3">
      <c r="P234671" s="83"/>
    </row>
    <row r="234672" spans="16:16" x14ac:dyDescent="0.3">
      <c r="P234672" s="83"/>
    </row>
    <row r="234673" spans="16:16" x14ac:dyDescent="0.3">
      <c r="P234673" s="83"/>
    </row>
    <row r="234674" spans="16:16" x14ac:dyDescent="0.3">
      <c r="P234674" s="83"/>
    </row>
    <row r="234675" spans="16:16" x14ac:dyDescent="0.3">
      <c r="P234675" s="83"/>
    </row>
    <row r="234676" spans="16:16" x14ac:dyDescent="0.3">
      <c r="P234676" s="83"/>
    </row>
    <row r="234677" spans="16:16" x14ac:dyDescent="0.3">
      <c r="P234677" s="83"/>
    </row>
    <row r="234678" spans="16:16" x14ac:dyDescent="0.3">
      <c r="P234678" s="83"/>
    </row>
    <row r="234679" spans="16:16" x14ac:dyDescent="0.3">
      <c r="P234679" s="83"/>
    </row>
    <row r="234680" spans="16:16" x14ac:dyDescent="0.3">
      <c r="P234680" s="83"/>
    </row>
    <row r="234681" spans="16:16" x14ac:dyDescent="0.3">
      <c r="P234681" s="83"/>
    </row>
    <row r="234682" spans="16:16" x14ac:dyDescent="0.3">
      <c r="P234682" s="83"/>
    </row>
    <row r="234683" spans="16:16" x14ac:dyDescent="0.3">
      <c r="P234683" s="83"/>
    </row>
    <row r="234684" spans="16:16" x14ac:dyDescent="0.3">
      <c r="P234684" s="83"/>
    </row>
    <row r="234685" spans="16:16" x14ac:dyDescent="0.3">
      <c r="P234685" s="83"/>
    </row>
    <row r="234686" spans="16:16" x14ac:dyDescent="0.3">
      <c r="P234686" s="83"/>
    </row>
    <row r="234687" spans="16:16" x14ac:dyDescent="0.3">
      <c r="P234687" s="83"/>
    </row>
    <row r="234688" spans="16:16" x14ac:dyDescent="0.3">
      <c r="P234688" s="83"/>
    </row>
    <row r="234689" spans="16:16" x14ac:dyDescent="0.3">
      <c r="P234689" s="83"/>
    </row>
    <row r="234690" spans="16:16" x14ac:dyDescent="0.3">
      <c r="P234690" s="83"/>
    </row>
    <row r="234691" spans="16:16" x14ac:dyDescent="0.3">
      <c r="P234691" s="83"/>
    </row>
    <row r="234692" spans="16:16" x14ac:dyDescent="0.3">
      <c r="P234692" s="83"/>
    </row>
    <row r="234693" spans="16:16" x14ac:dyDescent="0.3">
      <c r="P234693" s="83"/>
    </row>
    <row r="234694" spans="16:16" x14ac:dyDescent="0.3">
      <c r="P234694" s="83"/>
    </row>
    <row r="234695" spans="16:16" x14ac:dyDescent="0.3">
      <c r="P234695" s="83"/>
    </row>
    <row r="234696" spans="16:16" x14ac:dyDescent="0.3">
      <c r="P234696" s="83"/>
    </row>
    <row r="234697" spans="16:16" x14ac:dyDescent="0.3">
      <c r="P234697" s="83"/>
    </row>
    <row r="234698" spans="16:16" x14ac:dyDescent="0.3">
      <c r="P234698" s="83"/>
    </row>
    <row r="234699" spans="16:16" x14ac:dyDescent="0.3">
      <c r="P234699" s="83"/>
    </row>
    <row r="234700" spans="16:16" x14ac:dyDescent="0.3">
      <c r="P234700" s="83"/>
    </row>
    <row r="234701" spans="16:16" x14ac:dyDescent="0.3">
      <c r="P234701" s="83"/>
    </row>
    <row r="234702" spans="16:16" x14ac:dyDescent="0.3">
      <c r="P234702" s="83"/>
    </row>
    <row r="234703" spans="16:16" x14ac:dyDescent="0.3">
      <c r="P234703" s="83"/>
    </row>
    <row r="234704" spans="16:16" x14ac:dyDescent="0.3">
      <c r="P234704" s="83"/>
    </row>
    <row r="234705" spans="16:16" x14ac:dyDescent="0.3">
      <c r="P234705" s="83"/>
    </row>
    <row r="234706" spans="16:16" x14ac:dyDescent="0.3">
      <c r="P234706" s="83"/>
    </row>
    <row r="234707" spans="16:16" x14ac:dyDescent="0.3">
      <c r="P234707" s="83"/>
    </row>
    <row r="234708" spans="16:16" x14ac:dyDescent="0.3">
      <c r="P234708" s="83"/>
    </row>
    <row r="234709" spans="16:16" x14ac:dyDescent="0.3">
      <c r="P234709" s="83"/>
    </row>
    <row r="234710" spans="16:16" x14ac:dyDescent="0.3">
      <c r="P234710" s="83"/>
    </row>
    <row r="234711" spans="16:16" x14ac:dyDescent="0.3">
      <c r="P234711" s="83"/>
    </row>
    <row r="234712" spans="16:16" x14ac:dyDescent="0.3">
      <c r="P234712" s="83"/>
    </row>
    <row r="234713" spans="16:16" x14ac:dyDescent="0.3">
      <c r="P234713" s="83"/>
    </row>
    <row r="234714" spans="16:16" x14ac:dyDescent="0.3">
      <c r="P234714" s="83"/>
    </row>
    <row r="234715" spans="16:16" x14ac:dyDescent="0.3">
      <c r="P234715" s="83"/>
    </row>
    <row r="234716" spans="16:16" x14ac:dyDescent="0.3">
      <c r="P234716" s="83"/>
    </row>
    <row r="234717" spans="16:16" x14ac:dyDescent="0.3">
      <c r="P234717" s="83"/>
    </row>
    <row r="234718" spans="16:16" x14ac:dyDescent="0.3">
      <c r="P234718" s="83"/>
    </row>
    <row r="234719" spans="16:16" x14ac:dyDescent="0.3">
      <c r="P234719" s="83"/>
    </row>
    <row r="234720" spans="16:16" x14ac:dyDescent="0.3">
      <c r="P234720" s="83"/>
    </row>
    <row r="234721" spans="16:16" x14ac:dyDescent="0.3">
      <c r="P234721" s="83"/>
    </row>
    <row r="234722" spans="16:16" x14ac:dyDescent="0.3">
      <c r="P234722" s="83"/>
    </row>
    <row r="234723" spans="16:16" x14ac:dyDescent="0.3">
      <c r="P234723" s="83"/>
    </row>
    <row r="234724" spans="16:16" x14ac:dyDescent="0.3">
      <c r="P234724" s="83"/>
    </row>
    <row r="234725" spans="16:16" x14ac:dyDescent="0.3">
      <c r="P234725" s="83"/>
    </row>
    <row r="234726" spans="16:16" x14ac:dyDescent="0.3">
      <c r="P234726" s="83"/>
    </row>
    <row r="234727" spans="16:16" x14ac:dyDescent="0.3">
      <c r="P234727" s="83"/>
    </row>
    <row r="234728" spans="16:16" x14ac:dyDescent="0.3">
      <c r="P234728" s="83"/>
    </row>
    <row r="234729" spans="16:16" x14ac:dyDescent="0.3">
      <c r="P234729" s="83"/>
    </row>
    <row r="234730" spans="16:16" x14ac:dyDescent="0.3">
      <c r="P234730" s="83"/>
    </row>
    <row r="234731" spans="16:16" x14ac:dyDescent="0.3">
      <c r="P234731" s="83"/>
    </row>
    <row r="234732" spans="16:16" x14ac:dyDescent="0.3">
      <c r="P234732" s="83"/>
    </row>
    <row r="234733" spans="16:16" x14ac:dyDescent="0.3">
      <c r="P234733" s="83"/>
    </row>
    <row r="234734" spans="16:16" x14ac:dyDescent="0.3">
      <c r="P234734" s="83"/>
    </row>
    <row r="234735" spans="16:16" x14ac:dyDescent="0.3">
      <c r="P234735" s="83"/>
    </row>
    <row r="234736" spans="16:16" x14ac:dyDescent="0.3">
      <c r="P234736" s="83"/>
    </row>
    <row r="234737" spans="16:16" x14ac:dyDescent="0.3">
      <c r="P234737" s="83"/>
    </row>
    <row r="234738" spans="16:16" x14ac:dyDescent="0.3">
      <c r="P234738" s="83"/>
    </row>
    <row r="234739" spans="16:16" x14ac:dyDescent="0.3">
      <c r="P234739" s="83"/>
    </row>
    <row r="234740" spans="16:16" x14ac:dyDescent="0.3">
      <c r="P234740" s="83"/>
    </row>
    <row r="234741" spans="16:16" x14ac:dyDescent="0.3">
      <c r="P234741" s="83"/>
    </row>
    <row r="234742" spans="16:16" x14ac:dyDescent="0.3">
      <c r="P234742" s="83"/>
    </row>
    <row r="234743" spans="16:16" x14ac:dyDescent="0.3">
      <c r="P234743" s="83"/>
    </row>
    <row r="234744" spans="16:16" x14ac:dyDescent="0.3">
      <c r="P234744" s="83"/>
    </row>
    <row r="234745" spans="16:16" x14ac:dyDescent="0.3">
      <c r="P234745" s="83"/>
    </row>
    <row r="234746" spans="16:16" x14ac:dyDescent="0.3">
      <c r="P234746" s="83"/>
    </row>
    <row r="234747" spans="16:16" x14ac:dyDescent="0.3">
      <c r="P234747" s="83"/>
    </row>
    <row r="234748" spans="16:16" x14ac:dyDescent="0.3">
      <c r="P234748" s="83"/>
    </row>
    <row r="234749" spans="16:16" x14ac:dyDescent="0.3">
      <c r="P234749" s="83"/>
    </row>
    <row r="234750" spans="16:16" x14ac:dyDescent="0.3">
      <c r="P234750" s="83"/>
    </row>
    <row r="234751" spans="16:16" x14ac:dyDescent="0.3">
      <c r="P234751" s="83"/>
    </row>
    <row r="234752" spans="16:16" x14ac:dyDescent="0.3">
      <c r="P234752" s="83"/>
    </row>
    <row r="234753" spans="16:16" x14ac:dyDescent="0.3">
      <c r="P234753" s="83"/>
    </row>
    <row r="234754" spans="16:16" x14ac:dyDescent="0.3">
      <c r="P234754" s="83"/>
    </row>
    <row r="234755" spans="16:16" x14ac:dyDescent="0.3">
      <c r="P234755" s="83"/>
    </row>
    <row r="234756" spans="16:16" x14ac:dyDescent="0.3">
      <c r="P234756" s="83"/>
    </row>
    <row r="234757" spans="16:16" x14ac:dyDescent="0.3">
      <c r="P234757" s="83"/>
    </row>
    <row r="234758" spans="16:16" x14ac:dyDescent="0.3">
      <c r="P234758" s="83"/>
    </row>
    <row r="234759" spans="16:16" x14ac:dyDescent="0.3">
      <c r="P234759" s="83"/>
    </row>
    <row r="234760" spans="16:16" x14ac:dyDescent="0.3">
      <c r="P234760" s="83"/>
    </row>
    <row r="234761" spans="16:16" x14ac:dyDescent="0.3">
      <c r="P234761" s="83"/>
    </row>
    <row r="234762" spans="16:16" x14ac:dyDescent="0.3">
      <c r="P234762" s="83"/>
    </row>
    <row r="234763" spans="16:16" x14ac:dyDescent="0.3">
      <c r="P234763" s="83"/>
    </row>
    <row r="234764" spans="16:16" x14ac:dyDescent="0.3">
      <c r="P234764" s="83"/>
    </row>
    <row r="234765" spans="16:16" x14ac:dyDescent="0.3">
      <c r="P234765" s="83"/>
    </row>
    <row r="234766" spans="16:16" x14ac:dyDescent="0.3">
      <c r="P234766" s="83"/>
    </row>
    <row r="234767" spans="16:16" x14ac:dyDescent="0.3">
      <c r="P234767" s="83"/>
    </row>
    <row r="234768" spans="16:16" x14ac:dyDescent="0.3">
      <c r="P234768" s="83"/>
    </row>
    <row r="234769" spans="16:16" x14ac:dyDescent="0.3">
      <c r="P234769" s="83"/>
    </row>
    <row r="234770" spans="16:16" x14ac:dyDescent="0.3">
      <c r="P234770" s="83"/>
    </row>
    <row r="234771" spans="16:16" x14ac:dyDescent="0.3">
      <c r="P234771" s="83"/>
    </row>
    <row r="234772" spans="16:16" x14ac:dyDescent="0.3">
      <c r="P234772" s="83"/>
    </row>
    <row r="234773" spans="16:16" x14ac:dyDescent="0.3">
      <c r="P234773" s="83"/>
    </row>
    <row r="234774" spans="16:16" x14ac:dyDescent="0.3">
      <c r="P234774" s="83"/>
    </row>
    <row r="234775" spans="16:16" x14ac:dyDescent="0.3">
      <c r="P234775" s="83"/>
    </row>
    <row r="234776" spans="16:16" x14ac:dyDescent="0.3">
      <c r="P234776" s="83"/>
    </row>
    <row r="234777" spans="16:16" x14ac:dyDescent="0.3">
      <c r="P234777" s="83"/>
    </row>
    <row r="234778" spans="16:16" x14ac:dyDescent="0.3">
      <c r="P234778" s="83"/>
    </row>
    <row r="234779" spans="16:16" x14ac:dyDescent="0.3">
      <c r="P234779" s="83"/>
    </row>
    <row r="234780" spans="16:16" x14ac:dyDescent="0.3">
      <c r="P234780" s="83"/>
    </row>
    <row r="234781" spans="16:16" x14ac:dyDescent="0.3">
      <c r="P234781" s="83"/>
    </row>
    <row r="234782" spans="16:16" x14ac:dyDescent="0.3">
      <c r="P234782" s="83"/>
    </row>
    <row r="234783" spans="16:16" x14ac:dyDescent="0.3">
      <c r="P234783" s="83"/>
    </row>
    <row r="234784" spans="16:16" x14ac:dyDescent="0.3">
      <c r="P234784" s="83"/>
    </row>
    <row r="234785" spans="16:16" x14ac:dyDescent="0.3">
      <c r="P234785" s="83"/>
    </row>
    <row r="234786" spans="16:16" x14ac:dyDescent="0.3">
      <c r="P234786" s="83"/>
    </row>
    <row r="234787" spans="16:16" x14ac:dyDescent="0.3">
      <c r="P234787" s="83"/>
    </row>
    <row r="234788" spans="16:16" x14ac:dyDescent="0.3">
      <c r="P234788" s="83"/>
    </row>
    <row r="234789" spans="16:16" x14ac:dyDescent="0.3">
      <c r="P234789" s="83"/>
    </row>
    <row r="234790" spans="16:16" x14ac:dyDescent="0.3">
      <c r="P234790" s="83"/>
    </row>
    <row r="234791" spans="16:16" x14ac:dyDescent="0.3">
      <c r="P234791" s="83"/>
    </row>
    <row r="234792" spans="16:16" x14ac:dyDescent="0.3">
      <c r="P234792" s="83"/>
    </row>
    <row r="234793" spans="16:16" x14ac:dyDescent="0.3">
      <c r="P234793" s="83"/>
    </row>
    <row r="234794" spans="16:16" x14ac:dyDescent="0.3">
      <c r="P234794" s="83"/>
    </row>
    <row r="234795" spans="16:16" x14ac:dyDescent="0.3">
      <c r="P234795" s="83"/>
    </row>
    <row r="234796" spans="16:16" x14ac:dyDescent="0.3">
      <c r="P234796" s="83"/>
    </row>
    <row r="234797" spans="16:16" x14ac:dyDescent="0.3">
      <c r="P234797" s="83"/>
    </row>
    <row r="234798" spans="16:16" x14ac:dyDescent="0.3">
      <c r="P234798" s="83"/>
    </row>
    <row r="234799" spans="16:16" x14ac:dyDescent="0.3">
      <c r="P234799" s="83"/>
    </row>
    <row r="234800" spans="16:16" x14ac:dyDescent="0.3">
      <c r="P234800" s="83"/>
    </row>
    <row r="234801" spans="16:16" x14ac:dyDescent="0.3">
      <c r="P234801" s="83"/>
    </row>
    <row r="234802" spans="16:16" x14ac:dyDescent="0.3">
      <c r="P234802" s="83"/>
    </row>
    <row r="234803" spans="16:16" x14ac:dyDescent="0.3">
      <c r="P234803" s="83"/>
    </row>
    <row r="234804" spans="16:16" x14ac:dyDescent="0.3">
      <c r="P234804" s="83"/>
    </row>
    <row r="234805" spans="16:16" x14ac:dyDescent="0.3">
      <c r="P234805" s="83"/>
    </row>
    <row r="234806" spans="16:16" x14ac:dyDescent="0.3">
      <c r="P234806" s="83"/>
    </row>
    <row r="234807" spans="16:16" x14ac:dyDescent="0.3">
      <c r="P234807" s="83"/>
    </row>
    <row r="234808" spans="16:16" x14ac:dyDescent="0.3">
      <c r="P234808" s="83"/>
    </row>
    <row r="234809" spans="16:16" x14ac:dyDescent="0.3">
      <c r="P234809" s="83"/>
    </row>
    <row r="234810" spans="16:16" x14ac:dyDescent="0.3">
      <c r="P234810" s="83"/>
    </row>
    <row r="234811" spans="16:16" x14ac:dyDescent="0.3">
      <c r="P234811" s="83"/>
    </row>
    <row r="234812" spans="16:16" x14ac:dyDescent="0.3">
      <c r="P234812" s="83"/>
    </row>
    <row r="234813" spans="16:16" x14ac:dyDescent="0.3">
      <c r="P234813" s="83"/>
    </row>
    <row r="234814" spans="16:16" x14ac:dyDescent="0.3">
      <c r="P234814" s="83"/>
    </row>
    <row r="234815" spans="16:16" x14ac:dyDescent="0.3">
      <c r="P234815" s="83"/>
    </row>
    <row r="234816" spans="16:16" x14ac:dyDescent="0.3">
      <c r="P234816" s="83"/>
    </row>
    <row r="234817" spans="16:16" x14ac:dyDescent="0.3">
      <c r="P234817" s="83"/>
    </row>
    <row r="234818" spans="16:16" x14ac:dyDescent="0.3">
      <c r="P234818" s="83"/>
    </row>
    <row r="234819" spans="16:16" x14ac:dyDescent="0.3">
      <c r="P234819" s="83"/>
    </row>
    <row r="234820" spans="16:16" x14ac:dyDescent="0.3">
      <c r="P234820" s="83"/>
    </row>
    <row r="234821" spans="16:16" x14ac:dyDescent="0.3">
      <c r="P234821" s="83"/>
    </row>
    <row r="234822" spans="16:16" x14ac:dyDescent="0.3">
      <c r="P234822" s="83"/>
    </row>
    <row r="234823" spans="16:16" x14ac:dyDescent="0.3">
      <c r="P234823" s="83"/>
    </row>
    <row r="234824" spans="16:16" x14ac:dyDescent="0.3">
      <c r="P234824" s="83"/>
    </row>
    <row r="234825" spans="16:16" x14ac:dyDescent="0.3">
      <c r="P234825" s="83"/>
    </row>
    <row r="234826" spans="16:16" x14ac:dyDescent="0.3">
      <c r="P234826" s="83"/>
    </row>
    <row r="234827" spans="16:16" x14ac:dyDescent="0.3">
      <c r="P234827" s="83"/>
    </row>
    <row r="234828" spans="16:16" x14ac:dyDescent="0.3">
      <c r="P234828" s="83"/>
    </row>
    <row r="234829" spans="16:16" x14ac:dyDescent="0.3">
      <c r="P234829" s="83"/>
    </row>
    <row r="234830" spans="16:16" x14ac:dyDescent="0.3">
      <c r="P234830" s="83"/>
    </row>
    <row r="234831" spans="16:16" x14ac:dyDescent="0.3">
      <c r="P234831" s="83"/>
    </row>
    <row r="234832" spans="16:16" x14ac:dyDescent="0.3">
      <c r="P234832" s="83"/>
    </row>
    <row r="234833" spans="16:16" x14ac:dyDescent="0.3">
      <c r="P234833" s="83"/>
    </row>
    <row r="234834" spans="16:16" x14ac:dyDescent="0.3">
      <c r="P234834" s="83"/>
    </row>
    <row r="234835" spans="16:16" x14ac:dyDescent="0.3">
      <c r="P234835" s="83"/>
    </row>
    <row r="234836" spans="16:16" x14ac:dyDescent="0.3">
      <c r="P234836" s="83"/>
    </row>
    <row r="234837" spans="16:16" x14ac:dyDescent="0.3">
      <c r="P234837" s="83"/>
    </row>
    <row r="234838" spans="16:16" x14ac:dyDescent="0.3">
      <c r="P234838" s="83"/>
    </row>
    <row r="234839" spans="16:16" x14ac:dyDescent="0.3">
      <c r="P234839" s="83"/>
    </row>
    <row r="234840" spans="16:16" x14ac:dyDescent="0.3">
      <c r="P234840" s="83"/>
    </row>
    <row r="234841" spans="16:16" x14ac:dyDescent="0.3">
      <c r="P234841" s="83"/>
    </row>
    <row r="234842" spans="16:16" x14ac:dyDescent="0.3">
      <c r="P234842" s="83"/>
    </row>
    <row r="234843" spans="16:16" x14ac:dyDescent="0.3">
      <c r="P234843" s="83"/>
    </row>
    <row r="234844" spans="16:16" x14ac:dyDescent="0.3">
      <c r="P234844" s="83"/>
    </row>
    <row r="234845" spans="16:16" x14ac:dyDescent="0.3">
      <c r="P234845" s="83"/>
    </row>
    <row r="234846" spans="16:16" x14ac:dyDescent="0.3">
      <c r="P234846" s="83"/>
    </row>
    <row r="234847" spans="16:16" x14ac:dyDescent="0.3">
      <c r="P234847" s="83"/>
    </row>
    <row r="234848" spans="16:16" x14ac:dyDescent="0.3">
      <c r="P234848" s="83"/>
    </row>
    <row r="234849" spans="16:16" x14ac:dyDescent="0.3">
      <c r="P234849" s="83"/>
    </row>
    <row r="234850" spans="16:16" x14ac:dyDescent="0.3">
      <c r="P234850" s="83"/>
    </row>
    <row r="234851" spans="16:16" x14ac:dyDescent="0.3">
      <c r="P234851" s="83"/>
    </row>
    <row r="234852" spans="16:16" x14ac:dyDescent="0.3">
      <c r="P234852" s="83"/>
    </row>
    <row r="234853" spans="16:16" x14ac:dyDescent="0.3">
      <c r="P234853" s="83"/>
    </row>
    <row r="234854" spans="16:16" x14ac:dyDescent="0.3">
      <c r="P234854" s="83"/>
    </row>
    <row r="234855" spans="16:16" x14ac:dyDescent="0.3">
      <c r="P234855" s="83"/>
    </row>
    <row r="234856" spans="16:16" x14ac:dyDescent="0.3">
      <c r="P234856" s="83"/>
    </row>
    <row r="234857" spans="16:16" x14ac:dyDescent="0.3">
      <c r="P234857" s="83"/>
    </row>
    <row r="234858" spans="16:16" x14ac:dyDescent="0.3">
      <c r="P234858" s="83"/>
    </row>
    <row r="234859" spans="16:16" x14ac:dyDescent="0.3">
      <c r="P234859" s="83"/>
    </row>
    <row r="234860" spans="16:16" x14ac:dyDescent="0.3">
      <c r="P234860" s="83"/>
    </row>
    <row r="234861" spans="16:16" x14ac:dyDescent="0.3">
      <c r="P234861" s="83"/>
    </row>
    <row r="234862" spans="16:16" x14ac:dyDescent="0.3">
      <c r="P234862" s="83"/>
    </row>
    <row r="234863" spans="16:16" x14ac:dyDescent="0.3">
      <c r="P234863" s="83"/>
    </row>
    <row r="234864" spans="16:16" x14ac:dyDescent="0.3">
      <c r="P234864" s="83"/>
    </row>
    <row r="234865" spans="16:16" x14ac:dyDescent="0.3">
      <c r="P234865" s="83"/>
    </row>
    <row r="234866" spans="16:16" x14ac:dyDescent="0.3">
      <c r="P234866" s="83"/>
    </row>
    <row r="234867" spans="16:16" x14ac:dyDescent="0.3">
      <c r="P234867" s="83"/>
    </row>
    <row r="234868" spans="16:16" x14ac:dyDescent="0.3">
      <c r="P234868" s="83"/>
    </row>
    <row r="234869" spans="16:16" x14ac:dyDescent="0.3">
      <c r="P234869" s="83"/>
    </row>
    <row r="234870" spans="16:16" x14ac:dyDescent="0.3">
      <c r="P234870" s="83"/>
    </row>
    <row r="234871" spans="16:16" x14ac:dyDescent="0.3">
      <c r="P234871" s="83"/>
    </row>
    <row r="234872" spans="16:16" x14ac:dyDescent="0.3">
      <c r="P234872" s="83"/>
    </row>
    <row r="234873" spans="16:16" x14ac:dyDescent="0.3">
      <c r="P234873" s="83"/>
    </row>
    <row r="234874" spans="16:16" x14ac:dyDescent="0.3">
      <c r="P234874" s="83"/>
    </row>
    <row r="234875" spans="16:16" x14ac:dyDescent="0.3">
      <c r="P234875" s="83"/>
    </row>
    <row r="234876" spans="16:16" x14ac:dyDescent="0.3">
      <c r="P234876" s="83"/>
    </row>
    <row r="234877" spans="16:16" x14ac:dyDescent="0.3">
      <c r="P234877" s="83"/>
    </row>
    <row r="234878" spans="16:16" x14ac:dyDescent="0.3">
      <c r="P234878" s="83"/>
    </row>
    <row r="234879" spans="16:16" x14ac:dyDescent="0.3">
      <c r="P234879" s="83"/>
    </row>
    <row r="234880" spans="16:16" x14ac:dyDescent="0.3">
      <c r="P234880" s="83"/>
    </row>
    <row r="234881" spans="16:16" x14ac:dyDescent="0.3">
      <c r="P234881" s="83"/>
    </row>
    <row r="234882" spans="16:16" x14ac:dyDescent="0.3">
      <c r="P234882" s="83"/>
    </row>
    <row r="234883" spans="16:16" x14ac:dyDescent="0.3">
      <c r="P234883" s="83"/>
    </row>
    <row r="234884" spans="16:16" x14ac:dyDescent="0.3">
      <c r="P234884" s="83"/>
    </row>
    <row r="234885" spans="16:16" x14ac:dyDescent="0.3">
      <c r="P234885" s="83"/>
    </row>
    <row r="234886" spans="16:16" x14ac:dyDescent="0.3">
      <c r="P234886" s="83"/>
    </row>
    <row r="234887" spans="16:16" x14ac:dyDescent="0.3">
      <c r="P234887" s="83"/>
    </row>
    <row r="234888" spans="16:16" x14ac:dyDescent="0.3">
      <c r="P234888" s="83"/>
    </row>
    <row r="234889" spans="16:16" x14ac:dyDescent="0.3">
      <c r="P234889" s="83"/>
    </row>
    <row r="234890" spans="16:16" x14ac:dyDescent="0.3">
      <c r="P234890" s="83"/>
    </row>
    <row r="234891" spans="16:16" x14ac:dyDescent="0.3">
      <c r="P234891" s="83"/>
    </row>
    <row r="234892" spans="16:16" x14ac:dyDescent="0.3">
      <c r="P234892" s="83"/>
    </row>
    <row r="234893" spans="16:16" x14ac:dyDescent="0.3">
      <c r="P234893" s="83"/>
    </row>
    <row r="234894" spans="16:16" x14ac:dyDescent="0.3">
      <c r="P234894" s="83"/>
    </row>
    <row r="234895" spans="16:16" x14ac:dyDescent="0.3">
      <c r="P234895" s="83"/>
    </row>
    <row r="234896" spans="16:16" x14ac:dyDescent="0.3">
      <c r="P234896" s="83"/>
    </row>
    <row r="234897" spans="16:16" x14ac:dyDescent="0.3">
      <c r="P234897" s="83"/>
    </row>
    <row r="234898" spans="16:16" x14ac:dyDescent="0.3">
      <c r="P234898" s="83"/>
    </row>
    <row r="234899" spans="16:16" x14ac:dyDescent="0.3">
      <c r="P234899" s="83"/>
    </row>
    <row r="234900" spans="16:16" x14ac:dyDescent="0.3">
      <c r="P234900" s="83"/>
    </row>
    <row r="234901" spans="16:16" x14ac:dyDescent="0.3">
      <c r="P234901" s="83"/>
    </row>
    <row r="234902" spans="16:16" x14ac:dyDescent="0.3">
      <c r="P234902" s="83"/>
    </row>
    <row r="234903" spans="16:16" x14ac:dyDescent="0.3">
      <c r="P234903" s="83"/>
    </row>
    <row r="234904" spans="16:16" x14ac:dyDescent="0.3">
      <c r="P234904" s="83"/>
    </row>
    <row r="234905" spans="16:16" x14ac:dyDescent="0.3">
      <c r="P234905" s="83"/>
    </row>
    <row r="234906" spans="16:16" x14ac:dyDescent="0.3">
      <c r="P234906" s="83"/>
    </row>
    <row r="234907" spans="16:16" x14ac:dyDescent="0.3">
      <c r="P234907" s="83"/>
    </row>
    <row r="234908" spans="16:16" x14ac:dyDescent="0.3">
      <c r="P234908" s="83"/>
    </row>
    <row r="234909" spans="16:16" x14ac:dyDescent="0.3">
      <c r="P234909" s="83"/>
    </row>
    <row r="234910" spans="16:16" x14ac:dyDescent="0.3">
      <c r="P234910" s="83"/>
    </row>
    <row r="234911" spans="16:16" x14ac:dyDescent="0.3">
      <c r="P234911" s="83"/>
    </row>
    <row r="234912" spans="16:16" x14ac:dyDescent="0.3">
      <c r="P234912" s="83"/>
    </row>
    <row r="234913" spans="16:16" x14ac:dyDescent="0.3">
      <c r="P234913" s="83"/>
    </row>
    <row r="234914" spans="16:16" x14ac:dyDescent="0.3">
      <c r="P234914" s="83"/>
    </row>
    <row r="234915" spans="16:16" x14ac:dyDescent="0.3">
      <c r="P234915" s="83"/>
    </row>
    <row r="234916" spans="16:16" x14ac:dyDescent="0.3">
      <c r="P234916" s="83"/>
    </row>
    <row r="234917" spans="16:16" x14ac:dyDescent="0.3">
      <c r="P234917" s="83"/>
    </row>
    <row r="234918" spans="16:16" x14ac:dyDescent="0.3">
      <c r="P234918" s="83"/>
    </row>
    <row r="234919" spans="16:16" x14ac:dyDescent="0.3">
      <c r="P234919" s="83"/>
    </row>
    <row r="234920" spans="16:16" x14ac:dyDescent="0.3">
      <c r="P234920" s="83"/>
    </row>
    <row r="234921" spans="16:16" x14ac:dyDescent="0.3">
      <c r="P234921" s="83"/>
    </row>
    <row r="234922" spans="16:16" x14ac:dyDescent="0.3">
      <c r="P234922" s="83"/>
    </row>
    <row r="234923" spans="16:16" x14ac:dyDescent="0.3">
      <c r="P234923" s="83"/>
    </row>
    <row r="234924" spans="16:16" x14ac:dyDescent="0.3">
      <c r="P234924" s="83"/>
    </row>
    <row r="234925" spans="16:16" x14ac:dyDescent="0.3">
      <c r="P234925" s="83"/>
    </row>
    <row r="234926" spans="16:16" x14ac:dyDescent="0.3">
      <c r="P234926" s="83"/>
    </row>
    <row r="234927" spans="16:16" x14ac:dyDescent="0.3">
      <c r="P234927" s="83"/>
    </row>
    <row r="234928" spans="16:16" x14ac:dyDescent="0.3">
      <c r="P234928" s="83"/>
    </row>
    <row r="234929" spans="16:16" x14ac:dyDescent="0.3">
      <c r="P234929" s="83"/>
    </row>
    <row r="234930" spans="16:16" x14ac:dyDescent="0.3">
      <c r="P234930" s="83"/>
    </row>
    <row r="234931" spans="16:16" x14ac:dyDescent="0.3">
      <c r="P234931" s="83"/>
    </row>
    <row r="234932" spans="16:16" x14ac:dyDescent="0.3">
      <c r="P234932" s="83"/>
    </row>
    <row r="234933" spans="16:16" x14ac:dyDescent="0.3">
      <c r="P234933" s="83"/>
    </row>
    <row r="234934" spans="16:16" x14ac:dyDescent="0.3">
      <c r="P234934" s="83"/>
    </row>
    <row r="234935" spans="16:16" x14ac:dyDescent="0.3">
      <c r="P234935" s="83"/>
    </row>
    <row r="234936" spans="16:16" x14ac:dyDescent="0.3">
      <c r="P234936" s="83"/>
    </row>
    <row r="234937" spans="16:16" x14ac:dyDescent="0.3">
      <c r="P234937" s="83"/>
    </row>
    <row r="234938" spans="16:16" x14ac:dyDescent="0.3">
      <c r="P234938" s="83"/>
    </row>
    <row r="234939" spans="16:16" x14ac:dyDescent="0.3">
      <c r="P234939" s="83"/>
    </row>
    <row r="234940" spans="16:16" x14ac:dyDescent="0.3">
      <c r="P234940" s="83"/>
    </row>
    <row r="234941" spans="16:16" x14ac:dyDescent="0.3">
      <c r="P234941" s="83"/>
    </row>
    <row r="234942" spans="16:16" x14ac:dyDescent="0.3">
      <c r="P234942" s="83"/>
    </row>
    <row r="234943" spans="16:16" x14ac:dyDescent="0.3">
      <c r="P234943" s="83"/>
    </row>
    <row r="234944" spans="16:16" x14ac:dyDescent="0.3">
      <c r="P234944" s="83"/>
    </row>
    <row r="234945" spans="16:16" x14ac:dyDescent="0.3">
      <c r="P234945" s="83"/>
    </row>
    <row r="234946" spans="16:16" x14ac:dyDescent="0.3">
      <c r="P234946" s="83"/>
    </row>
    <row r="234947" spans="16:16" x14ac:dyDescent="0.3">
      <c r="P234947" s="83"/>
    </row>
    <row r="234948" spans="16:16" x14ac:dyDescent="0.3">
      <c r="P234948" s="83"/>
    </row>
    <row r="234949" spans="16:16" x14ac:dyDescent="0.3">
      <c r="P234949" s="83"/>
    </row>
    <row r="234950" spans="16:16" x14ac:dyDescent="0.3">
      <c r="P234950" s="83"/>
    </row>
    <row r="234951" spans="16:16" x14ac:dyDescent="0.3">
      <c r="P234951" s="83"/>
    </row>
    <row r="234952" spans="16:16" x14ac:dyDescent="0.3">
      <c r="P234952" s="83"/>
    </row>
    <row r="234953" spans="16:16" x14ac:dyDescent="0.3">
      <c r="P234953" s="83"/>
    </row>
    <row r="234954" spans="16:16" x14ac:dyDescent="0.3">
      <c r="P234954" s="83"/>
    </row>
    <row r="234955" spans="16:16" x14ac:dyDescent="0.3">
      <c r="P234955" s="83"/>
    </row>
    <row r="234956" spans="16:16" x14ac:dyDescent="0.3">
      <c r="P234956" s="83"/>
    </row>
    <row r="234957" spans="16:16" x14ac:dyDescent="0.3">
      <c r="P234957" s="83"/>
    </row>
    <row r="234958" spans="16:16" x14ac:dyDescent="0.3">
      <c r="P234958" s="83"/>
    </row>
    <row r="234959" spans="16:16" x14ac:dyDescent="0.3">
      <c r="P234959" s="83"/>
    </row>
    <row r="234960" spans="16:16" x14ac:dyDescent="0.3">
      <c r="P234960" s="83"/>
    </row>
    <row r="234961" spans="16:16" x14ac:dyDescent="0.3">
      <c r="P234961" s="83"/>
    </row>
    <row r="234962" spans="16:16" x14ac:dyDescent="0.3">
      <c r="P234962" s="83"/>
    </row>
    <row r="234963" spans="16:16" x14ac:dyDescent="0.3">
      <c r="P234963" s="83"/>
    </row>
    <row r="234964" spans="16:16" x14ac:dyDescent="0.3">
      <c r="P234964" s="83"/>
    </row>
    <row r="234965" spans="16:16" x14ac:dyDescent="0.3">
      <c r="P234965" s="83"/>
    </row>
    <row r="234966" spans="16:16" x14ac:dyDescent="0.3">
      <c r="P234966" s="83"/>
    </row>
    <row r="234967" spans="16:16" x14ac:dyDescent="0.3">
      <c r="P234967" s="83"/>
    </row>
    <row r="234968" spans="16:16" x14ac:dyDescent="0.3">
      <c r="P234968" s="83"/>
    </row>
    <row r="234969" spans="16:16" x14ac:dyDescent="0.3">
      <c r="P234969" s="83"/>
    </row>
    <row r="234970" spans="16:16" x14ac:dyDescent="0.3">
      <c r="P234970" s="83"/>
    </row>
    <row r="234971" spans="16:16" x14ac:dyDescent="0.3">
      <c r="P234971" s="83"/>
    </row>
    <row r="234972" spans="16:16" x14ac:dyDescent="0.3">
      <c r="P234972" s="83"/>
    </row>
    <row r="234973" spans="16:16" x14ac:dyDescent="0.3">
      <c r="P234973" s="83"/>
    </row>
    <row r="234974" spans="16:16" x14ac:dyDescent="0.3">
      <c r="P234974" s="83"/>
    </row>
    <row r="234975" spans="16:16" x14ac:dyDescent="0.3">
      <c r="P234975" s="83"/>
    </row>
    <row r="234976" spans="16:16" x14ac:dyDescent="0.3">
      <c r="P234976" s="83"/>
    </row>
    <row r="234977" spans="16:16" x14ac:dyDescent="0.3">
      <c r="P234977" s="83"/>
    </row>
    <row r="234978" spans="16:16" x14ac:dyDescent="0.3">
      <c r="P234978" s="83"/>
    </row>
    <row r="234979" spans="16:16" x14ac:dyDescent="0.3">
      <c r="P234979" s="83"/>
    </row>
    <row r="234980" spans="16:16" x14ac:dyDescent="0.3">
      <c r="P234980" s="83"/>
    </row>
    <row r="234981" spans="16:16" x14ac:dyDescent="0.3">
      <c r="P234981" s="83"/>
    </row>
    <row r="234982" spans="16:16" x14ac:dyDescent="0.3">
      <c r="P234982" s="83"/>
    </row>
    <row r="234983" spans="16:16" x14ac:dyDescent="0.3">
      <c r="P234983" s="83"/>
    </row>
    <row r="234984" spans="16:16" x14ac:dyDescent="0.3">
      <c r="P234984" s="83"/>
    </row>
    <row r="234985" spans="16:16" x14ac:dyDescent="0.3">
      <c r="P234985" s="83"/>
    </row>
    <row r="234986" spans="16:16" x14ac:dyDescent="0.3">
      <c r="P234986" s="83"/>
    </row>
    <row r="234987" spans="16:16" x14ac:dyDescent="0.3">
      <c r="P234987" s="83"/>
    </row>
    <row r="234988" spans="16:16" x14ac:dyDescent="0.3">
      <c r="P234988" s="83"/>
    </row>
    <row r="234989" spans="16:16" x14ac:dyDescent="0.3">
      <c r="P234989" s="83"/>
    </row>
    <row r="234990" spans="16:16" x14ac:dyDescent="0.3">
      <c r="P234990" s="83"/>
    </row>
    <row r="234991" spans="16:16" x14ac:dyDescent="0.3">
      <c r="P234991" s="83"/>
    </row>
    <row r="234992" spans="16:16" x14ac:dyDescent="0.3">
      <c r="P234992" s="83"/>
    </row>
    <row r="234993" spans="16:16" x14ac:dyDescent="0.3">
      <c r="P234993" s="83"/>
    </row>
    <row r="234994" spans="16:16" x14ac:dyDescent="0.3">
      <c r="P234994" s="83"/>
    </row>
    <row r="234995" spans="16:16" x14ac:dyDescent="0.3">
      <c r="P234995" s="83"/>
    </row>
    <row r="234996" spans="16:16" x14ac:dyDescent="0.3">
      <c r="P234996" s="83"/>
    </row>
    <row r="234997" spans="16:16" x14ac:dyDescent="0.3">
      <c r="P234997" s="83"/>
    </row>
    <row r="234998" spans="16:16" x14ac:dyDescent="0.3">
      <c r="P234998" s="83"/>
    </row>
    <row r="234999" spans="16:16" x14ac:dyDescent="0.3">
      <c r="P234999" s="83"/>
    </row>
    <row r="235000" spans="16:16" x14ac:dyDescent="0.3">
      <c r="P235000" s="83"/>
    </row>
    <row r="235001" spans="16:16" x14ac:dyDescent="0.3">
      <c r="P235001" s="83"/>
    </row>
    <row r="235002" spans="16:16" x14ac:dyDescent="0.3">
      <c r="P235002" s="83"/>
    </row>
    <row r="235003" spans="16:16" x14ac:dyDescent="0.3">
      <c r="P235003" s="83"/>
    </row>
    <row r="235004" spans="16:16" x14ac:dyDescent="0.3">
      <c r="P235004" s="83"/>
    </row>
    <row r="235005" spans="16:16" x14ac:dyDescent="0.3">
      <c r="P235005" s="83"/>
    </row>
    <row r="235006" spans="16:16" x14ac:dyDescent="0.3">
      <c r="P235006" s="83"/>
    </row>
    <row r="235007" spans="16:16" x14ac:dyDescent="0.3">
      <c r="P235007" s="83"/>
    </row>
    <row r="235008" spans="16:16" x14ac:dyDescent="0.3">
      <c r="P235008" s="83"/>
    </row>
    <row r="235009" spans="16:16" x14ac:dyDescent="0.3">
      <c r="P235009" s="83"/>
    </row>
    <row r="235010" spans="16:16" x14ac:dyDescent="0.3">
      <c r="P235010" s="83"/>
    </row>
    <row r="235011" spans="16:16" x14ac:dyDescent="0.3">
      <c r="P235011" s="83"/>
    </row>
    <row r="235012" spans="16:16" x14ac:dyDescent="0.3">
      <c r="P235012" s="83"/>
    </row>
    <row r="235013" spans="16:16" x14ac:dyDescent="0.3">
      <c r="P235013" s="83"/>
    </row>
    <row r="235014" spans="16:16" x14ac:dyDescent="0.3">
      <c r="P235014" s="83"/>
    </row>
    <row r="235015" spans="16:16" x14ac:dyDescent="0.3">
      <c r="P235015" s="83"/>
    </row>
    <row r="235016" spans="16:16" x14ac:dyDescent="0.3">
      <c r="P235016" s="83"/>
    </row>
    <row r="235017" spans="16:16" x14ac:dyDescent="0.3">
      <c r="P235017" s="83"/>
    </row>
    <row r="235018" spans="16:16" x14ac:dyDescent="0.3">
      <c r="P235018" s="83"/>
    </row>
    <row r="235019" spans="16:16" x14ac:dyDescent="0.3">
      <c r="P235019" s="83"/>
    </row>
    <row r="235020" spans="16:16" x14ac:dyDescent="0.3">
      <c r="P235020" s="83"/>
    </row>
    <row r="235021" spans="16:16" x14ac:dyDescent="0.3">
      <c r="P235021" s="83"/>
    </row>
    <row r="235022" spans="16:16" x14ac:dyDescent="0.3">
      <c r="P235022" s="83"/>
    </row>
    <row r="235023" spans="16:16" x14ac:dyDescent="0.3">
      <c r="P235023" s="83"/>
    </row>
    <row r="235024" spans="16:16" x14ac:dyDescent="0.3">
      <c r="P235024" s="83"/>
    </row>
    <row r="235025" spans="16:16" x14ac:dyDescent="0.3">
      <c r="P235025" s="83"/>
    </row>
    <row r="235026" spans="16:16" x14ac:dyDescent="0.3">
      <c r="P235026" s="83"/>
    </row>
    <row r="235027" spans="16:16" x14ac:dyDescent="0.3">
      <c r="P235027" s="83"/>
    </row>
    <row r="235028" spans="16:16" x14ac:dyDescent="0.3">
      <c r="P235028" s="83"/>
    </row>
    <row r="235029" spans="16:16" x14ac:dyDescent="0.3">
      <c r="P235029" s="83"/>
    </row>
    <row r="235030" spans="16:16" x14ac:dyDescent="0.3">
      <c r="P235030" s="83"/>
    </row>
    <row r="235031" spans="16:16" x14ac:dyDescent="0.3">
      <c r="P235031" s="83"/>
    </row>
    <row r="235032" spans="16:16" x14ac:dyDescent="0.3">
      <c r="P235032" s="83"/>
    </row>
    <row r="235033" spans="16:16" x14ac:dyDescent="0.3">
      <c r="P235033" s="83"/>
    </row>
    <row r="235034" spans="16:16" x14ac:dyDescent="0.3">
      <c r="P235034" s="83"/>
    </row>
    <row r="235035" spans="16:16" x14ac:dyDescent="0.3">
      <c r="P235035" s="83"/>
    </row>
    <row r="235036" spans="16:16" x14ac:dyDescent="0.3">
      <c r="P235036" s="83"/>
    </row>
    <row r="235037" spans="16:16" x14ac:dyDescent="0.3">
      <c r="P235037" s="83"/>
    </row>
    <row r="235038" spans="16:16" x14ac:dyDescent="0.3">
      <c r="P235038" s="83"/>
    </row>
    <row r="235039" spans="16:16" x14ac:dyDescent="0.3">
      <c r="P235039" s="83"/>
    </row>
    <row r="235040" spans="16:16" x14ac:dyDescent="0.3">
      <c r="P235040" s="83"/>
    </row>
    <row r="235041" spans="16:16" x14ac:dyDescent="0.3">
      <c r="P235041" s="83"/>
    </row>
    <row r="235042" spans="16:16" x14ac:dyDescent="0.3">
      <c r="P235042" s="83"/>
    </row>
    <row r="235043" spans="16:16" x14ac:dyDescent="0.3">
      <c r="P235043" s="83"/>
    </row>
    <row r="235044" spans="16:16" x14ac:dyDescent="0.3">
      <c r="P235044" s="83"/>
    </row>
    <row r="235045" spans="16:16" x14ac:dyDescent="0.3">
      <c r="P235045" s="83"/>
    </row>
    <row r="235046" spans="16:16" x14ac:dyDescent="0.3">
      <c r="P235046" s="83"/>
    </row>
    <row r="235047" spans="16:16" x14ac:dyDescent="0.3">
      <c r="P235047" s="83"/>
    </row>
    <row r="235048" spans="16:16" x14ac:dyDescent="0.3">
      <c r="P235048" s="83"/>
    </row>
    <row r="235049" spans="16:16" x14ac:dyDescent="0.3">
      <c r="P235049" s="83"/>
    </row>
    <row r="235050" spans="16:16" x14ac:dyDescent="0.3">
      <c r="P235050" s="83"/>
    </row>
    <row r="235051" spans="16:16" x14ac:dyDescent="0.3">
      <c r="P235051" s="83"/>
    </row>
    <row r="235052" spans="16:16" x14ac:dyDescent="0.3">
      <c r="P235052" s="83"/>
    </row>
    <row r="235053" spans="16:16" x14ac:dyDescent="0.3">
      <c r="P235053" s="83"/>
    </row>
    <row r="235054" spans="16:16" x14ac:dyDescent="0.3">
      <c r="P235054" s="83"/>
    </row>
    <row r="235055" spans="16:16" x14ac:dyDescent="0.3">
      <c r="P235055" s="83"/>
    </row>
    <row r="235056" spans="16:16" x14ac:dyDescent="0.3">
      <c r="P235056" s="83"/>
    </row>
    <row r="235057" spans="16:16" x14ac:dyDescent="0.3">
      <c r="P235057" s="83"/>
    </row>
    <row r="235058" spans="16:16" x14ac:dyDescent="0.3">
      <c r="P235058" s="83"/>
    </row>
    <row r="235059" spans="16:16" x14ac:dyDescent="0.3">
      <c r="P235059" s="83"/>
    </row>
    <row r="235060" spans="16:16" x14ac:dyDescent="0.3">
      <c r="P235060" s="83"/>
    </row>
    <row r="235061" spans="16:16" x14ac:dyDescent="0.3">
      <c r="P235061" s="83"/>
    </row>
    <row r="235062" spans="16:16" x14ac:dyDescent="0.3">
      <c r="P235062" s="83"/>
    </row>
    <row r="235063" spans="16:16" x14ac:dyDescent="0.3">
      <c r="P235063" s="83"/>
    </row>
    <row r="235064" spans="16:16" x14ac:dyDescent="0.3">
      <c r="P235064" s="83"/>
    </row>
    <row r="235065" spans="16:16" x14ac:dyDescent="0.3">
      <c r="P235065" s="83"/>
    </row>
    <row r="235066" spans="16:16" x14ac:dyDescent="0.3">
      <c r="P235066" s="83"/>
    </row>
    <row r="235067" spans="16:16" x14ac:dyDescent="0.3">
      <c r="P235067" s="83"/>
    </row>
    <row r="235068" spans="16:16" x14ac:dyDescent="0.3">
      <c r="P235068" s="83"/>
    </row>
    <row r="235069" spans="16:16" x14ac:dyDescent="0.3">
      <c r="P235069" s="83"/>
    </row>
    <row r="235070" spans="16:16" x14ac:dyDescent="0.3">
      <c r="P235070" s="83"/>
    </row>
    <row r="235071" spans="16:16" x14ac:dyDescent="0.3">
      <c r="P235071" s="83"/>
    </row>
    <row r="235072" spans="16:16" x14ac:dyDescent="0.3">
      <c r="P235072" s="83"/>
    </row>
    <row r="235073" spans="16:16" x14ac:dyDescent="0.3">
      <c r="P235073" s="83"/>
    </row>
    <row r="235074" spans="16:16" x14ac:dyDescent="0.3">
      <c r="P235074" s="83"/>
    </row>
    <row r="235075" spans="16:16" x14ac:dyDescent="0.3">
      <c r="P235075" s="83"/>
    </row>
    <row r="235076" spans="16:16" x14ac:dyDescent="0.3">
      <c r="P235076" s="83"/>
    </row>
    <row r="235077" spans="16:16" x14ac:dyDescent="0.3">
      <c r="P235077" s="83"/>
    </row>
    <row r="235078" spans="16:16" x14ac:dyDescent="0.3">
      <c r="P235078" s="83"/>
    </row>
    <row r="235079" spans="16:16" x14ac:dyDescent="0.3">
      <c r="P235079" s="83"/>
    </row>
    <row r="235080" spans="16:16" x14ac:dyDescent="0.3">
      <c r="P235080" s="83"/>
    </row>
    <row r="235081" spans="16:16" x14ac:dyDescent="0.3">
      <c r="P235081" s="83"/>
    </row>
    <row r="235082" spans="16:16" x14ac:dyDescent="0.3">
      <c r="P235082" s="83"/>
    </row>
    <row r="235083" spans="16:16" x14ac:dyDescent="0.3">
      <c r="P235083" s="83"/>
    </row>
    <row r="235084" spans="16:16" x14ac:dyDescent="0.3">
      <c r="P235084" s="83"/>
    </row>
    <row r="235085" spans="16:16" x14ac:dyDescent="0.3">
      <c r="P235085" s="83"/>
    </row>
    <row r="235086" spans="16:16" x14ac:dyDescent="0.3">
      <c r="P235086" s="83"/>
    </row>
    <row r="235087" spans="16:16" x14ac:dyDescent="0.3">
      <c r="P235087" s="83"/>
    </row>
    <row r="235088" spans="16:16" x14ac:dyDescent="0.3">
      <c r="P235088" s="83"/>
    </row>
    <row r="235089" spans="16:16" x14ac:dyDescent="0.3">
      <c r="P235089" s="83"/>
    </row>
    <row r="235090" spans="16:16" x14ac:dyDescent="0.3">
      <c r="P235090" s="83"/>
    </row>
    <row r="235091" spans="16:16" x14ac:dyDescent="0.3">
      <c r="P235091" s="83"/>
    </row>
    <row r="235092" spans="16:16" x14ac:dyDescent="0.3">
      <c r="P235092" s="83"/>
    </row>
    <row r="235093" spans="16:16" x14ac:dyDescent="0.3">
      <c r="P235093" s="83"/>
    </row>
    <row r="235094" spans="16:16" x14ac:dyDescent="0.3">
      <c r="P235094" s="83"/>
    </row>
    <row r="235095" spans="16:16" x14ac:dyDescent="0.3">
      <c r="P235095" s="83"/>
    </row>
    <row r="235096" spans="16:16" x14ac:dyDescent="0.3">
      <c r="P235096" s="83"/>
    </row>
    <row r="235097" spans="16:16" x14ac:dyDescent="0.3">
      <c r="P235097" s="83"/>
    </row>
    <row r="235098" spans="16:16" x14ac:dyDescent="0.3">
      <c r="P235098" s="83"/>
    </row>
    <row r="235099" spans="16:16" x14ac:dyDescent="0.3">
      <c r="P235099" s="83"/>
    </row>
    <row r="235100" spans="16:16" x14ac:dyDescent="0.3">
      <c r="P235100" s="83"/>
    </row>
    <row r="235101" spans="16:16" x14ac:dyDescent="0.3">
      <c r="P235101" s="83"/>
    </row>
    <row r="235102" spans="16:16" x14ac:dyDescent="0.3">
      <c r="P235102" s="83"/>
    </row>
    <row r="235103" spans="16:16" x14ac:dyDescent="0.3">
      <c r="P235103" s="83"/>
    </row>
    <row r="235104" spans="16:16" x14ac:dyDescent="0.3">
      <c r="P235104" s="83"/>
    </row>
    <row r="235105" spans="16:16" x14ac:dyDescent="0.3">
      <c r="P235105" s="83"/>
    </row>
    <row r="235106" spans="16:16" x14ac:dyDescent="0.3">
      <c r="P235106" s="83"/>
    </row>
    <row r="235107" spans="16:16" x14ac:dyDescent="0.3">
      <c r="P235107" s="83"/>
    </row>
    <row r="235108" spans="16:16" x14ac:dyDescent="0.3">
      <c r="P235108" s="83"/>
    </row>
    <row r="235109" spans="16:16" x14ac:dyDescent="0.3">
      <c r="P235109" s="83"/>
    </row>
    <row r="235110" spans="16:16" x14ac:dyDescent="0.3">
      <c r="P235110" s="83"/>
    </row>
    <row r="235111" spans="16:16" x14ac:dyDescent="0.3">
      <c r="P235111" s="83"/>
    </row>
    <row r="235112" spans="16:16" x14ac:dyDescent="0.3">
      <c r="P235112" s="83"/>
    </row>
    <row r="235113" spans="16:16" x14ac:dyDescent="0.3">
      <c r="P235113" s="83"/>
    </row>
    <row r="235114" spans="16:16" x14ac:dyDescent="0.3">
      <c r="P235114" s="83"/>
    </row>
    <row r="235115" spans="16:16" x14ac:dyDescent="0.3">
      <c r="P235115" s="83"/>
    </row>
    <row r="235116" spans="16:16" x14ac:dyDescent="0.3">
      <c r="P235116" s="83"/>
    </row>
    <row r="235117" spans="16:16" x14ac:dyDescent="0.3">
      <c r="P235117" s="83"/>
    </row>
    <row r="235118" spans="16:16" x14ac:dyDescent="0.3">
      <c r="P235118" s="83"/>
    </row>
    <row r="235119" spans="16:16" x14ac:dyDescent="0.3">
      <c r="P235119" s="83"/>
    </row>
    <row r="235120" spans="16:16" x14ac:dyDescent="0.3">
      <c r="P235120" s="83"/>
    </row>
    <row r="235121" spans="16:16" x14ac:dyDescent="0.3">
      <c r="P235121" s="83"/>
    </row>
    <row r="235122" spans="16:16" x14ac:dyDescent="0.3">
      <c r="P235122" s="83"/>
    </row>
    <row r="235123" spans="16:16" x14ac:dyDescent="0.3">
      <c r="P235123" s="83"/>
    </row>
    <row r="235124" spans="16:16" x14ac:dyDescent="0.3">
      <c r="P235124" s="83"/>
    </row>
    <row r="235125" spans="16:16" x14ac:dyDescent="0.3">
      <c r="P235125" s="83"/>
    </row>
    <row r="235126" spans="16:16" x14ac:dyDescent="0.3">
      <c r="P235126" s="83"/>
    </row>
    <row r="235127" spans="16:16" x14ac:dyDescent="0.3">
      <c r="P235127" s="83"/>
    </row>
    <row r="235128" spans="16:16" x14ac:dyDescent="0.3">
      <c r="P235128" s="83"/>
    </row>
    <row r="235129" spans="16:16" x14ac:dyDescent="0.3">
      <c r="P235129" s="83"/>
    </row>
    <row r="235130" spans="16:16" x14ac:dyDescent="0.3">
      <c r="P235130" s="83"/>
    </row>
    <row r="235131" spans="16:16" x14ac:dyDescent="0.3">
      <c r="P235131" s="83"/>
    </row>
    <row r="235132" spans="16:16" x14ac:dyDescent="0.3">
      <c r="P235132" s="83"/>
    </row>
    <row r="235133" spans="16:16" x14ac:dyDescent="0.3">
      <c r="P235133" s="83"/>
    </row>
    <row r="235134" spans="16:16" x14ac:dyDescent="0.3">
      <c r="P235134" s="83"/>
    </row>
    <row r="235135" spans="16:16" x14ac:dyDescent="0.3">
      <c r="P235135" s="83"/>
    </row>
    <row r="235136" spans="16:16" x14ac:dyDescent="0.3">
      <c r="P235136" s="83"/>
    </row>
    <row r="235137" spans="16:16" x14ac:dyDescent="0.3">
      <c r="P235137" s="83"/>
    </row>
    <row r="235138" spans="16:16" x14ac:dyDescent="0.3">
      <c r="P235138" s="83"/>
    </row>
    <row r="235139" spans="16:16" x14ac:dyDescent="0.3">
      <c r="P235139" s="83"/>
    </row>
    <row r="235140" spans="16:16" x14ac:dyDescent="0.3">
      <c r="P235140" s="83"/>
    </row>
    <row r="235141" spans="16:16" x14ac:dyDescent="0.3">
      <c r="P235141" s="83"/>
    </row>
    <row r="235142" spans="16:16" x14ac:dyDescent="0.3">
      <c r="P235142" s="83"/>
    </row>
    <row r="235143" spans="16:16" x14ac:dyDescent="0.3">
      <c r="P235143" s="83"/>
    </row>
    <row r="235144" spans="16:16" x14ac:dyDescent="0.3">
      <c r="P235144" s="83"/>
    </row>
    <row r="235145" spans="16:16" x14ac:dyDescent="0.3">
      <c r="P235145" s="83"/>
    </row>
    <row r="235146" spans="16:16" x14ac:dyDescent="0.3">
      <c r="P235146" s="83"/>
    </row>
    <row r="235147" spans="16:16" x14ac:dyDescent="0.3">
      <c r="P235147" s="83"/>
    </row>
    <row r="235148" spans="16:16" x14ac:dyDescent="0.3">
      <c r="P235148" s="83"/>
    </row>
    <row r="235149" spans="16:16" x14ac:dyDescent="0.3">
      <c r="P235149" s="83"/>
    </row>
    <row r="235150" spans="16:16" x14ac:dyDescent="0.3">
      <c r="P235150" s="83"/>
    </row>
    <row r="235151" spans="16:16" x14ac:dyDescent="0.3">
      <c r="P235151" s="83"/>
    </row>
    <row r="235152" spans="16:16" x14ac:dyDescent="0.3">
      <c r="P235152" s="83"/>
    </row>
    <row r="235153" spans="16:16" x14ac:dyDescent="0.3">
      <c r="P235153" s="83"/>
    </row>
    <row r="235154" spans="16:16" x14ac:dyDescent="0.3">
      <c r="P235154" s="83"/>
    </row>
    <row r="235155" spans="16:16" x14ac:dyDescent="0.3">
      <c r="P235155" s="83"/>
    </row>
    <row r="235156" spans="16:16" x14ac:dyDescent="0.3">
      <c r="P235156" s="83"/>
    </row>
    <row r="235157" spans="16:16" x14ac:dyDescent="0.3">
      <c r="P235157" s="83"/>
    </row>
    <row r="235158" spans="16:16" x14ac:dyDescent="0.3">
      <c r="P235158" s="83"/>
    </row>
    <row r="235159" spans="16:16" x14ac:dyDescent="0.3">
      <c r="P235159" s="83"/>
    </row>
    <row r="235160" spans="16:16" x14ac:dyDescent="0.3">
      <c r="P235160" s="83"/>
    </row>
    <row r="235161" spans="16:16" x14ac:dyDescent="0.3">
      <c r="P235161" s="83"/>
    </row>
    <row r="235162" spans="16:16" x14ac:dyDescent="0.3">
      <c r="P235162" s="83"/>
    </row>
    <row r="235163" spans="16:16" x14ac:dyDescent="0.3">
      <c r="P235163" s="83"/>
    </row>
    <row r="235164" spans="16:16" x14ac:dyDescent="0.3">
      <c r="P235164" s="83"/>
    </row>
    <row r="235165" spans="16:16" x14ac:dyDescent="0.3">
      <c r="P235165" s="83"/>
    </row>
    <row r="235166" spans="16:16" x14ac:dyDescent="0.3">
      <c r="P235166" s="83"/>
    </row>
    <row r="235167" spans="16:16" x14ac:dyDescent="0.3">
      <c r="P235167" s="83"/>
    </row>
    <row r="235168" spans="16:16" x14ac:dyDescent="0.3">
      <c r="P235168" s="83"/>
    </row>
    <row r="235169" spans="16:16" x14ac:dyDescent="0.3">
      <c r="P235169" s="83"/>
    </row>
    <row r="235170" spans="16:16" x14ac:dyDescent="0.3">
      <c r="P235170" s="83"/>
    </row>
    <row r="235171" spans="16:16" x14ac:dyDescent="0.3">
      <c r="P235171" s="83"/>
    </row>
    <row r="235172" spans="16:16" x14ac:dyDescent="0.3">
      <c r="P235172" s="83"/>
    </row>
    <row r="235173" spans="16:16" x14ac:dyDescent="0.3">
      <c r="P235173" s="83"/>
    </row>
    <row r="235174" spans="16:16" x14ac:dyDescent="0.3">
      <c r="P235174" s="83"/>
    </row>
    <row r="235175" spans="16:16" x14ac:dyDescent="0.3">
      <c r="P235175" s="83"/>
    </row>
    <row r="235176" spans="16:16" x14ac:dyDescent="0.3">
      <c r="P235176" s="83"/>
    </row>
    <row r="235177" spans="16:16" x14ac:dyDescent="0.3">
      <c r="P235177" s="83"/>
    </row>
    <row r="235178" spans="16:16" x14ac:dyDescent="0.3">
      <c r="P235178" s="83"/>
    </row>
    <row r="235179" spans="16:16" x14ac:dyDescent="0.3">
      <c r="P235179" s="83"/>
    </row>
    <row r="235180" spans="16:16" x14ac:dyDescent="0.3">
      <c r="P235180" s="83"/>
    </row>
    <row r="235181" spans="16:16" x14ac:dyDescent="0.3">
      <c r="P235181" s="83"/>
    </row>
    <row r="235182" spans="16:16" x14ac:dyDescent="0.3">
      <c r="P235182" s="83"/>
    </row>
    <row r="235183" spans="16:16" x14ac:dyDescent="0.3">
      <c r="P235183" s="83"/>
    </row>
    <row r="235184" spans="16:16" x14ac:dyDescent="0.3">
      <c r="P235184" s="83"/>
    </row>
    <row r="235185" spans="16:16" x14ac:dyDescent="0.3">
      <c r="P235185" s="83"/>
    </row>
    <row r="235186" spans="16:16" x14ac:dyDescent="0.3">
      <c r="P235186" s="83"/>
    </row>
    <row r="235187" spans="16:16" x14ac:dyDescent="0.3">
      <c r="P235187" s="83"/>
    </row>
    <row r="235188" spans="16:16" x14ac:dyDescent="0.3">
      <c r="P235188" s="83"/>
    </row>
    <row r="235189" spans="16:16" x14ac:dyDescent="0.3">
      <c r="P235189" s="83"/>
    </row>
    <row r="235190" spans="16:16" x14ac:dyDescent="0.3">
      <c r="P235190" s="83"/>
    </row>
    <row r="235191" spans="16:16" x14ac:dyDescent="0.3">
      <c r="P235191" s="83"/>
    </row>
    <row r="235192" spans="16:16" x14ac:dyDescent="0.3">
      <c r="P235192" s="83"/>
    </row>
    <row r="235193" spans="16:16" x14ac:dyDescent="0.3">
      <c r="P235193" s="83"/>
    </row>
    <row r="235194" spans="16:16" x14ac:dyDescent="0.3">
      <c r="P235194" s="83"/>
    </row>
    <row r="235195" spans="16:16" x14ac:dyDescent="0.3">
      <c r="P235195" s="83"/>
    </row>
    <row r="235196" spans="16:16" x14ac:dyDescent="0.3">
      <c r="P235196" s="83"/>
    </row>
    <row r="235197" spans="16:16" x14ac:dyDescent="0.3">
      <c r="P235197" s="83"/>
    </row>
    <row r="235198" spans="16:16" x14ac:dyDescent="0.3">
      <c r="P235198" s="83"/>
    </row>
    <row r="235199" spans="16:16" x14ac:dyDescent="0.3">
      <c r="P235199" s="83"/>
    </row>
    <row r="235200" spans="16:16" x14ac:dyDescent="0.3">
      <c r="P235200" s="83"/>
    </row>
    <row r="235201" spans="16:16" x14ac:dyDescent="0.3">
      <c r="P235201" s="83"/>
    </row>
    <row r="235202" spans="16:16" x14ac:dyDescent="0.3">
      <c r="P235202" s="83"/>
    </row>
    <row r="235203" spans="16:16" x14ac:dyDescent="0.3">
      <c r="P235203" s="83"/>
    </row>
    <row r="235204" spans="16:16" x14ac:dyDescent="0.3">
      <c r="P235204" s="83"/>
    </row>
    <row r="235205" spans="16:16" x14ac:dyDescent="0.3">
      <c r="P235205" s="83"/>
    </row>
    <row r="235206" spans="16:16" x14ac:dyDescent="0.3">
      <c r="P235206" s="83"/>
    </row>
    <row r="235207" spans="16:16" x14ac:dyDescent="0.3">
      <c r="P235207" s="83"/>
    </row>
    <row r="235208" spans="16:16" x14ac:dyDescent="0.3">
      <c r="P235208" s="83"/>
    </row>
    <row r="235209" spans="16:16" x14ac:dyDescent="0.3">
      <c r="P235209" s="83"/>
    </row>
    <row r="235210" spans="16:16" x14ac:dyDescent="0.3">
      <c r="P235210" s="83"/>
    </row>
    <row r="235211" spans="16:16" x14ac:dyDescent="0.3">
      <c r="P235211" s="83"/>
    </row>
    <row r="235212" spans="16:16" x14ac:dyDescent="0.3">
      <c r="P235212" s="83"/>
    </row>
    <row r="235213" spans="16:16" x14ac:dyDescent="0.3">
      <c r="P235213" s="83"/>
    </row>
    <row r="235214" spans="16:16" x14ac:dyDescent="0.3">
      <c r="P235214" s="83"/>
    </row>
    <row r="235215" spans="16:16" x14ac:dyDescent="0.3">
      <c r="P235215" s="83"/>
    </row>
    <row r="235216" spans="16:16" x14ac:dyDescent="0.3">
      <c r="P235216" s="83"/>
    </row>
    <row r="235217" spans="16:16" x14ac:dyDescent="0.3">
      <c r="P235217" s="83"/>
    </row>
    <row r="235218" spans="16:16" x14ac:dyDescent="0.3">
      <c r="P235218" s="83"/>
    </row>
    <row r="235219" spans="16:16" x14ac:dyDescent="0.3">
      <c r="P235219" s="83"/>
    </row>
    <row r="235220" spans="16:16" x14ac:dyDescent="0.3">
      <c r="P235220" s="83"/>
    </row>
    <row r="235221" spans="16:16" x14ac:dyDescent="0.3">
      <c r="P235221" s="83"/>
    </row>
    <row r="235222" spans="16:16" x14ac:dyDescent="0.3">
      <c r="P235222" s="83"/>
    </row>
    <row r="235223" spans="16:16" x14ac:dyDescent="0.3">
      <c r="P235223" s="83"/>
    </row>
    <row r="235224" spans="16:16" x14ac:dyDescent="0.3">
      <c r="P235224" s="83"/>
    </row>
    <row r="235225" spans="16:16" x14ac:dyDescent="0.3">
      <c r="P235225" s="83"/>
    </row>
    <row r="235226" spans="16:16" x14ac:dyDescent="0.3">
      <c r="P235226" s="83"/>
    </row>
    <row r="235227" spans="16:16" x14ac:dyDescent="0.3">
      <c r="P235227" s="83"/>
    </row>
    <row r="235228" spans="16:16" x14ac:dyDescent="0.3">
      <c r="P235228" s="83"/>
    </row>
    <row r="235229" spans="16:16" x14ac:dyDescent="0.3">
      <c r="P235229" s="83"/>
    </row>
    <row r="235230" spans="16:16" x14ac:dyDescent="0.3">
      <c r="P235230" s="83"/>
    </row>
    <row r="235231" spans="16:16" x14ac:dyDescent="0.3">
      <c r="P235231" s="83"/>
    </row>
    <row r="235232" spans="16:16" x14ac:dyDescent="0.3">
      <c r="P235232" s="83"/>
    </row>
    <row r="235233" spans="16:16" x14ac:dyDescent="0.3">
      <c r="P235233" s="83"/>
    </row>
    <row r="235234" spans="16:16" x14ac:dyDescent="0.3">
      <c r="P235234" s="83"/>
    </row>
    <row r="235235" spans="16:16" x14ac:dyDescent="0.3">
      <c r="P235235" s="83"/>
    </row>
    <row r="235236" spans="16:16" x14ac:dyDescent="0.3">
      <c r="P235236" s="83"/>
    </row>
    <row r="235237" spans="16:16" x14ac:dyDescent="0.3">
      <c r="P235237" s="83"/>
    </row>
    <row r="235238" spans="16:16" x14ac:dyDescent="0.3">
      <c r="P235238" s="83"/>
    </row>
    <row r="235239" spans="16:16" x14ac:dyDescent="0.3">
      <c r="P235239" s="83"/>
    </row>
    <row r="235240" spans="16:16" x14ac:dyDescent="0.3">
      <c r="P235240" s="83"/>
    </row>
    <row r="235241" spans="16:16" x14ac:dyDescent="0.3">
      <c r="P235241" s="83"/>
    </row>
    <row r="235242" spans="16:16" x14ac:dyDescent="0.3">
      <c r="P235242" s="83"/>
    </row>
    <row r="235243" spans="16:16" x14ac:dyDescent="0.3">
      <c r="P235243" s="83"/>
    </row>
    <row r="235244" spans="16:16" x14ac:dyDescent="0.3">
      <c r="P235244" s="83"/>
    </row>
    <row r="235245" spans="16:16" x14ac:dyDescent="0.3">
      <c r="P235245" s="83"/>
    </row>
    <row r="235246" spans="16:16" x14ac:dyDescent="0.3">
      <c r="P235246" s="83"/>
    </row>
    <row r="235247" spans="16:16" x14ac:dyDescent="0.3">
      <c r="P235247" s="83"/>
    </row>
    <row r="235248" spans="16:16" x14ac:dyDescent="0.3">
      <c r="P235248" s="83"/>
    </row>
    <row r="235249" spans="16:16" x14ac:dyDescent="0.3">
      <c r="P235249" s="83"/>
    </row>
    <row r="235250" spans="16:16" x14ac:dyDescent="0.3">
      <c r="P235250" s="83"/>
    </row>
    <row r="235251" spans="16:16" x14ac:dyDescent="0.3">
      <c r="P235251" s="83"/>
    </row>
    <row r="235252" spans="16:16" x14ac:dyDescent="0.3">
      <c r="P235252" s="83"/>
    </row>
    <row r="235253" spans="16:16" x14ac:dyDescent="0.3">
      <c r="P235253" s="83"/>
    </row>
    <row r="235254" spans="16:16" x14ac:dyDescent="0.3">
      <c r="P235254" s="83"/>
    </row>
    <row r="235255" spans="16:16" x14ac:dyDescent="0.3">
      <c r="P235255" s="83"/>
    </row>
    <row r="235256" spans="16:16" x14ac:dyDescent="0.3">
      <c r="P235256" s="83"/>
    </row>
    <row r="235257" spans="16:16" x14ac:dyDescent="0.3">
      <c r="P235257" s="83"/>
    </row>
    <row r="235258" spans="16:16" x14ac:dyDescent="0.3">
      <c r="P235258" s="83"/>
    </row>
    <row r="235259" spans="16:16" x14ac:dyDescent="0.3">
      <c r="P235259" s="83"/>
    </row>
    <row r="235260" spans="16:16" x14ac:dyDescent="0.3">
      <c r="P235260" s="83"/>
    </row>
    <row r="235261" spans="16:16" x14ac:dyDescent="0.3">
      <c r="P235261" s="83"/>
    </row>
    <row r="235262" spans="16:16" x14ac:dyDescent="0.3">
      <c r="P235262" s="83"/>
    </row>
    <row r="235263" spans="16:16" x14ac:dyDescent="0.3">
      <c r="P235263" s="83"/>
    </row>
    <row r="235264" spans="16:16" x14ac:dyDescent="0.3">
      <c r="P235264" s="83"/>
    </row>
    <row r="235265" spans="16:16" x14ac:dyDescent="0.3">
      <c r="P235265" s="83"/>
    </row>
    <row r="235266" spans="16:16" x14ac:dyDescent="0.3">
      <c r="P235266" s="83"/>
    </row>
    <row r="235267" spans="16:16" x14ac:dyDescent="0.3">
      <c r="P235267" s="83"/>
    </row>
    <row r="235268" spans="16:16" x14ac:dyDescent="0.3">
      <c r="P235268" s="83"/>
    </row>
    <row r="235269" spans="16:16" x14ac:dyDescent="0.3">
      <c r="P235269" s="83"/>
    </row>
    <row r="235270" spans="16:16" x14ac:dyDescent="0.3">
      <c r="P235270" s="83"/>
    </row>
    <row r="235271" spans="16:16" x14ac:dyDescent="0.3">
      <c r="P235271" s="83"/>
    </row>
    <row r="235272" spans="16:16" x14ac:dyDescent="0.3">
      <c r="P235272" s="83"/>
    </row>
    <row r="235273" spans="16:16" x14ac:dyDescent="0.3">
      <c r="P235273" s="83"/>
    </row>
    <row r="235274" spans="16:16" x14ac:dyDescent="0.3">
      <c r="P235274" s="83"/>
    </row>
    <row r="235275" spans="16:16" x14ac:dyDescent="0.3">
      <c r="P235275" s="83"/>
    </row>
    <row r="235276" spans="16:16" x14ac:dyDescent="0.3">
      <c r="P235276" s="83"/>
    </row>
    <row r="235277" spans="16:16" x14ac:dyDescent="0.3">
      <c r="P235277" s="83"/>
    </row>
    <row r="235278" spans="16:16" x14ac:dyDescent="0.3">
      <c r="P235278" s="83"/>
    </row>
    <row r="235279" spans="16:16" x14ac:dyDescent="0.3">
      <c r="P235279" s="83"/>
    </row>
    <row r="235280" spans="16:16" x14ac:dyDescent="0.3">
      <c r="P235280" s="83"/>
    </row>
    <row r="235281" spans="16:16" x14ac:dyDescent="0.3">
      <c r="P235281" s="83"/>
    </row>
    <row r="235282" spans="16:16" x14ac:dyDescent="0.3">
      <c r="P235282" s="83"/>
    </row>
    <row r="235283" spans="16:16" x14ac:dyDescent="0.3">
      <c r="P235283" s="83"/>
    </row>
    <row r="235284" spans="16:16" x14ac:dyDescent="0.3">
      <c r="P235284" s="83"/>
    </row>
    <row r="235285" spans="16:16" x14ac:dyDescent="0.3">
      <c r="P235285" s="83"/>
    </row>
    <row r="235286" spans="16:16" x14ac:dyDescent="0.3">
      <c r="P235286" s="83"/>
    </row>
    <row r="235287" spans="16:16" x14ac:dyDescent="0.3">
      <c r="P235287" s="83"/>
    </row>
    <row r="235288" spans="16:16" x14ac:dyDescent="0.3">
      <c r="P235288" s="83"/>
    </row>
    <row r="235289" spans="16:16" x14ac:dyDescent="0.3">
      <c r="P235289" s="83"/>
    </row>
    <row r="235290" spans="16:16" x14ac:dyDescent="0.3">
      <c r="P235290" s="83"/>
    </row>
    <row r="235291" spans="16:16" x14ac:dyDescent="0.3">
      <c r="P235291" s="83"/>
    </row>
    <row r="235292" spans="16:16" x14ac:dyDescent="0.3">
      <c r="P235292" s="83"/>
    </row>
    <row r="235293" spans="16:16" x14ac:dyDescent="0.3">
      <c r="P235293" s="83"/>
    </row>
    <row r="235294" spans="16:16" x14ac:dyDescent="0.3">
      <c r="P235294" s="83"/>
    </row>
    <row r="235295" spans="16:16" x14ac:dyDescent="0.3">
      <c r="P235295" s="83"/>
    </row>
    <row r="235296" spans="16:16" x14ac:dyDescent="0.3">
      <c r="P235296" s="83"/>
    </row>
    <row r="235297" spans="16:16" x14ac:dyDescent="0.3">
      <c r="P235297" s="83"/>
    </row>
    <row r="235298" spans="16:16" x14ac:dyDescent="0.3">
      <c r="P235298" s="83"/>
    </row>
    <row r="235299" spans="16:16" x14ac:dyDescent="0.3">
      <c r="P235299" s="83"/>
    </row>
    <row r="235300" spans="16:16" x14ac:dyDescent="0.3">
      <c r="P235300" s="83"/>
    </row>
    <row r="235301" spans="16:16" x14ac:dyDescent="0.3">
      <c r="P235301" s="83"/>
    </row>
    <row r="235302" spans="16:16" x14ac:dyDescent="0.3">
      <c r="P235302" s="83"/>
    </row>
    <row r="235303" spans="16:16" x14ac:dyDescent="0.3">
      <c r="P235303" s="83"/>
    </row>
    <row r="235304" spans="16:16" x14ac:dyDescent="0.3">
      <c r="P235304" s="83"/>
    </row>
    <row r="235305" spans="16:16" x14ac:dyDescent="0.3">
      <c r="P235305" s="83"/>
    </row>
    <row r="235306" spans="16:16" x14ac:dyDescent="0.3">
      <c r="P235306" s="83"/>
    </row>
    <row r="235307" spans="16:16" x14ac:dyDescent="0.3">
      <c r="P235307" s="83"/>
    </row>
    <row r="235308" spans="16:16" x14ac:dyDescent="0.3">
      <c r="P235308" s="83"/>
    </row>
    <row r="235309" spans="16:16" x14ac:dyDescent="0.3">
      <c r="P235309" s="83"/>
    </row>
    <row r="235310" spans="16:16" x14ac:dyDescent="0.3">
      <c r="P235310" s="83"/>
    </row>
    <row r="235311" spans="16:16" x14ac:dyDescent="0.3">
      <c r="P235311" s="83"/>
    </row>
    <row r="235312" spans="16:16" x14ac:dyDescent="0.3">
      <c r="P235312" s="83"/>
    </row>
    <row r="235313" spans="16:16" x14ac:dyDescent="0.3">
      <c r="P235313" s="83"/>
    </row>
    <row r="235314" spans="16:16" x14ac:dyDescent="0.3">
      <c r="P235314" s="83"/>
    </row>
    <row r="235315" spans="16:16" x14ac:dyDescent="0.3">
      <c r="P235315" s="83"/>
    </row>
    <row r="235316" spans="16:16" x14ac:dyDescent="0.3">
      <c r="P235316" s="83"/>
    </row>
    <row r="235317" spans="16:16" x14ac:dyDescent="0.3">
      <c r="P235317" s="83"/>
    </row>
    <row r="235318" spans="16:16" x14ac:dyDescent="0.3">
      <c r="P235318" s="83"/>
    </row>
    <row r="235319" spans="16:16" x14ac:dyDescent="0.3">
      <c r="P235319" s="83"/>
    </row>
    <row r="235320" spans="16:16" x14ac:dyDescent="0.3">
      <c r="P235320" s="83"/>
    </row>
    <row r="235321" spans="16:16" x14ac:dyDescent="0.3">
      <c r="P235321" s="83"/>
    </row>
    <row r="235322" spans="16:16" x14ac:dyDescent="0.3">
      <c r="P235322" s="83"/>
    </row>
    <row r="235323" spans="16:16" x14ac:dyDescent="0.3">
      <c r="P235323" s="83"/>
    </row>
    <row r="235324" spans="16:16" x14ac:dyDescent="0.3">
      <c r="P235324" s="83"/>
    </row>
    <row r="235325" spans="16:16" x14ac:dyDescent="0.3">
      <c r="P235325" s="83"/>
    </row>
    <row r="235326" spans="16:16" x14ac:dyDescent="0.3">
      <c r="P235326" s="83"/>
    </row>
    <row r="235327" spans="16:16" x14ac:dyDescent="0.3">
      <c r="P235327" s="83"/>
    </row>
    <row r="235328" spans="16:16" x14ac:dyDescent="0.3">
      <c r="P235328" s="83"/>
    </row>
    <row r="235329" spans="16:16" x14ac:dyDescent="0.3">
      <c r="P235329" s="83"/>
    </row>
    <row r="235330" spans="16:16" x14ac:dyDescent="0.3">
      <c r="P235330" s="83"/>
    </row>
    <row r="235331" spans="16:16" x14ac:dyDescent="0.3">
      <c r="P235331" s="83"/>
    </row>
    <row r="235332" spans="16:16" x14ac:dyDescent="0.3">
      <c r="P235332" s="83"/>
    </row>
    <row r="235333" spans="16:16" x14ac:dyDescent="0.3">
      <c r="P235333" s="83"/>
    </row>
    <row r="235334" spans="16:16" x14ac:dyDescent="0.3">
      <c r="P235334" s="83"/>
    </row>
    <row r="235335" spans="16:16" x14ac:dyDescent="0.3">
      <c r="P235335" s="83"/>
    </row>
    <row r="235336" spans="16:16" x14ac:dyDescent="0.3">
      <c r="P235336" s="83"/>
    </row>
    <row r="235337" spans="16:16" x14ac:dyDescent="0.3">
      <c r="P235337" s="83"/>
    </row>
    <row r="235338" spans="16:16" x14ac:dyDescent="0.3">
      <c r="P235338" s="83"/>
    </row>
    <row r="235339" spans="16:16" x14ac:dyDescent="0.3">
      <c r="P235339" s="83"/>
    </row>
    <row r="235340" spans="16:16" x14ac:dyDescent="0.3">
      <c r="P235340" s="83"/>
    </row>
    <row r="235341" spans="16:16" x14ac:dyDescent="0.3">
      <c r="P235341" s="83"/>
    </row>
    <row r="235342" spans="16:16" x14ac:dyDescent="0.3">
      <c r="P235342" s="83"/>
    </row>
    <row r="235343" spans="16:16" x14ac:dyDescent="0.3">
      <c r="P235343" s="83"/>
    </row>
    <row r="235344" spans="16:16" x14ac:dyDescent="0.3">
      <c r="P235344" s="83"/>
    </row>
    <row r="235345" spans="16:16" x14ac:dyDescent="0.3">
      <c r="P235345" s="83"/>
    </row>
    <row r="235346" spans="16:16" x14ac:dyDescent="0.3">
      <c r="P235346" s="83"/>
    </row>
    <row r="235347" spans="16:16" x14ac:dyDescent="0.3">
      <c r="P235347" s="83"/>
    </row>
    <row r="235348" spans="16:16" x14ac:dyDescent="0.3">
      <c r="P235348" s="83"/>
    </row>
    <row r="235349" spans="16:16" x14ac:dyDescent="0.3">
      <c r="P235349" s="83"/>
    </row>
    <row r="235350" spans="16:16" x14ac:dyDescent="0.3">
      <c r="P235350" s="83"/>
    </row>
    <row r="235351" spans="16:16" x14ac:dyDescent="0.3">
      <c r="P235351" s="83"/>
    </row>
    <row r="235352" spans="16:16" x14ac:dyDescent="0.3">
      <c r="P235352" s="83"/>
    </row>
    <row r="235353" spans="16:16" x14ac:dyDescent="0.3">
      <c r="P235353" s="83"/>
    </row>
    <row r="235354" spans="16:16" x14ac:dyDescent="0.3">
      <c r="P235354" s="83"/>
    </row>
    <row r="235355" spans="16:16" x14ac:dyDescent="0.3">
      <c r="P235355" s="83"/>
    </row>
    <row r="235356" spans="16:16" x14ac:dyDescent="0.3">
      <c r="P235356" s="83"/>
    </row>
    <row r="235357" spans="16:16" x14ac:dyDescent="0.3">
      <c r="P235357" s="83"/>
    </row>
    <row r="235358" spans="16:16" x14ac:dyDescent="0.3">
      <c r="P235358" s="83"/>
    </row>
    <row r="235359" spans="16:16" x14ac:dyDescent="0.3">
      <c r="P235359" s="83"/>
    </row>
    <row r="235360" spans="16:16" x14ac:dyDescent="0.3">
      <c r="P235360" s="83"/>
    </row>
    <row r="235361" spans="16:16" x14ac:dyDescent="0.3">
      <c r="P235361" s="83"/>
    </row>
    <row r="235362" spans="16:16" x14ac:dyDescent="0.3">
      <c r="P235362" s="83"/>
    </row>
    <row r="235363" spans="16:16" x14ac:dyDescent="0.3">
      <c r="P235363" s="83"/>
    </row>
    <row r="235364" spans="16:16" x14ac:dyDescent="0.3">
      <c r="P235364" s="83"/>
    </row>
    <row r="235365" spans="16:16" x14ac:dyDescent="0.3">
      <c r="P235365" s="83"/>
    </row>
    <row r="235366" spans="16:16" x14ac:dyDescent="0.3">
      <c r="P235366" s="83"/>
    </row>
    <row r="235367" spans="16:16" x14ac:dyDescent="0.3">
      <c r="P235367" s="83"/>
    </row>
    <row r="235368" spans="16:16" x14ac:dyDescent="0.3">
      <c r="P235368" s="83"/>
    </row>
    <row r="235369" spans="16:16" x14ac:dyDescent="0.3">
      <c r="P235369" s="83"/>
    </row>
    <row r="235370" spans="16:16" x14ac:dyDescent="0.3">
      <c r="P235370" s="83"/>
    </row>
    <row r="235371" spans="16:16" x14ac:dyDescent="0.3">
      <c r="P235371" s="83"/>
    </row>
    <row r="235372" spans="16:16" x14ac:dyDescent="0.3">
      <c r="P235372" s="83"/>
    </row>
    <row r="235373" spans="16:16" x14ac:dyDescent="0.3">
      <c r="P235373" s="83"/>
    </row>
    <row r="235374" spans="16:16" x14ac:dyDescent="0.3">
      <c r="P235374" s="83"/>
    </row>
    <row r="235375" spans="16:16" x14ac:dyDescent="0.3">
      <c r="P235375" s="83"/>
    </row>
    <row r="235376" spans="16:16" x14ac:dyDescent="0.3">
      <c r="P235376" s="83"/>
    </row>
    <row r="235377" spans="16:16" x14ac:dyDescent="0.3">
      <c r="P235377" s="83"/>
    </row>
    <row r="235378" spans="16:16" x14ac:dyDescent="0.3">
      <c r="P235378" s="83"/>
    </row>
    <row r="235379" spans="16:16" x14ac:dyDescent="0.3">
      <c r="P235379" s="83"/>
    </row>
    <row r="235380" spans="16:16" x14ac:dyDescent="0.3">
      <c r="P235380" s="83"/>
    </row>
    <row r="235381" spans="16:16" x14ac:dyDescent="0.3">
      <c r="P235381" s="83"/>
    </row>
    <row r="235382" spans="16:16" x14ac:dyDescent="0.3">
      <c r="P235382" s="83"/>
    </row>
    <row r="235383" spans="16:16" x14ac:dyDescent="0.3">
      <c r="P235383" s="83"/>
    </row>
    <row r="235384" spans="16:16" x14ac:dyDescent="0.3">
      <c r="P235384" s="83"/>
    </row>
    <row r="235385" spans="16:16" x14ac:dyDescent="0.3">
      <c r="P235385" s="83"/>
    </row>
    <row r="235386" spans="16:16" x14ac:dyDescent="0.3">
      <c r="P235386" s="83"/>
    </row>
    <row r="235387" spans="16:16" x14ac:dyDescent="0.3">
      <c r="P235387" s="83"/>
    </row>
    <row r="235388" spans="16:16" x14ac:dyDescent="0.3">
      <c r="P235388" s="83"/>
    </row>
    <row r="235389" spans="16:16" x14ac:dyDescent="0.3">
      <c r="P235389" s="83"/>
    </row>
    <row r="235390" spans="16:16" x14ac:dyDescent="0.3">
      <c r="P235390" s="83"/>
    </row>
    <row r="235391" spans="16:16" x14ac:dyDescent="0.3">
      <c r="P235391" s="83"/>
    </row>
    <row r="235392" spans="16:16" x14ac:dyDescent="0.3">
      <c r="P235392" s="83"/>
    </row>
    <row r="235393" spans="16:16" x14ac:dyDescent="0.3">
      <c r="P235393" s="83"/>
    </row>
    <row r="235394" spans="16:16" x14ac:dyDescent="0.3">
      <c r="P235394" s="83"/>
    </row>
    <row r="235395" spans="16:16" x14ac:dyDescent="0.3">
      <c r="P235395" s="83"/>
    </row>
    <row r="235396" spans="16:16" x14ac:dyDescent="0.3">
      <c r="P235396" s="83"/>
    </row>
    <row r="235397" spans="16:16" x14ac:dyDescent="0.3">
      <c r="P235397" s="83"/>
    </row>
    <row r="235398" spans="16:16" x14ac:dyDescent="0.3">
      <c r="P235398" s="83"/>
    </row>
    <row r="235399" spans="16:16" x14ac:dyDescent="0.3">
      <c r="P235399" s="83"/>
    </row>
    <row r="235400" spans="16:16" x14ac:dyDescent="0.3">
      <c r="P235400" s="83"/>
    </row>
    <row r="235401" spans="16:16" x14ac:dyDescent="0.3">
      <c r="P235401" s="83"/>
    </row>
    <row r="235402" spans="16:16" x14ac:dyDescent="0.3">
      <c r="P235402" s="83"/>
    </row>
    <row r="235403" spans="16:16" x14ac:dyDescent="0.3">
      <c r="P235403" s="83"/>
    </row>
    <row r="235404" spans="16:16" x14ac:dyDescent="0.3">
      <c r="P235404" s="83"/>
    </row>
    <row r="235405" spans="16:16" x14ac:dyDescent="0.3">
      <c r="P235405" s="83"/>
    </row>
    <row r="235406" spans="16:16" x14ac:dyDescent="0.3">
      <c r="P235406" s="83"/>
    </row>
    <row r="235407" spans="16:16" x14ac:dyDescent="0.3">
      <c r="P235407" s="83"/>
    </row>
    <row r="235408" spans="16:16" x14ac:dyDescent="0.3">
      <c r="P235408" s="83"/>
    </row>
    <row r="235409" spans="16:16" x14ac:dyDescent="0.3">
      <c r="P235409" s="83"/>
    </row>
    <row r="235410" spans="16:16" x14ac:dyDescent="0.3">
      <c r="P235410" s="83"/>
    </row>
    <row r="235411" spans="16:16" x14ac:dyDescent="0.3">
      <c r="P235411" s="83"/>
    </row>
    <row r="235412" spans="16:16" x14ac:dyDescent="0.3">
      <c r="P235412" s="83"/>
    </row>
    <row r="235413" spans="16:16" x14ac:dyDescent="0.3">
      <c r="P235413" s="83"/>
    </row>
    <row r="235414" spans="16:16" x14ac:dyDescent="0.3">
      <c r="P235414" s="83"/>
    </row>
    <row r="235415" spans="16:16" x14ac:dyDescent="0.3">
      <c r="P235415" s="83"/>
    </row>
    <row r="235416" spans="16:16" x14ac:dyDescent="0.3">
      <c r="P235416" s="83"/>
    </row>
    <row r="235417" spans="16:16" x14ac:dyDescent="0.3">
      <c r="P235417" s="83"/>
    </row>
    <row r="235418" spans="16:16" x14ac:dyDescent="0.3">
      <c r="P235418" s="83"/>
    </row>
    <row r="235419" spans="16:16" x14ac:dyDescent="0.3">
      <c r="P235419" s="83"/>
    </row>
    <row r="235420" spans="16:16" x14ac:dyDescent="0.3">
      <c r="P235420" s="83"/>
    </row>
    <row r="235421" spans="16:16" x14ac:dyDescent="0.3">
      <c r="P235421" s="83"/>
    </row>
    <row r="235422" spans="16:16" x14ac:dyDescent="0.3">
      <c r="P235422" s="83"/>
    </row>
    <row r="235423" spans="16:16" x14ac:dyDescent="0.3">
      <c r="P235423" s="83"/>
    </row>
    <row r="235424" spans="16:16" x14ac:dyDescent="0.3">
      <c r="P235424" s="83"/>
    </row>
    <row r="235425" spans="16:16" x14ac:dyDescent="0.3">
      <c r="P235425" s="83"/>
    </row>
    <row r="235426" spans="16:16" x14ac:dyDescent="0.3">
      <c r="P235426" s="83"/>
    </row>
    <row r="235427" spans="16:16" x14ac:dyDescent="0.3">
      <c r="P235427" s="83"/>
    </row>
    <row r="235428" spans="16:16" x14ac:dyDescent="0.3">
      <c r="P235428" s="83"/>
    </row>
    <row r="235429" spans="16:16" x14ac:dyDescent="0.3">
      <c r="P235429" s="83"/>
    </row>
    <row r="235430" spans="16:16" x14ac:dyDescent="0.3">
      <c r="P235430" s="83"/>
    </row>
    <row r="235431" spans="16:16" x14ac:dyDescent="0.3">
      <c r="P235431" s="83"/>
    </row>
    <row r="235432" spans="16:16" x14ac:dyDescent="0.3">
      <c r="P235432" s="83"/>
    </row>
    <row r="235433" spans="16:16" x14ac:dyDescent="0.3">
      <c r="P235433" s="83"/>
    </row>
    <row r="235434" spans="16:16" x14ac:dyDescent="0.3">
      <c r="P235434" s="83"/>
    </row>
    <row r="235435" spans="16:16" x14ac:dyDescent="0.3">
      <c r="P235435" s="83"/>
    </row>
    <row r="235436" spans="16:16" x14ac:dyDescent="0.3">
      <c r="P235436" s="83"/>
    </row>
    <row r="235437" spans="16:16" x14ac:dyDescent="0.3">
      <c r="P235437" s="83"/>
    </row>
    <row r="235438" spans="16:16" x14ac:dyDescent="0.3">
      <c r="P235438" s="83"/>
    </row>
    <row r="235439" spans="16:16" x14ac:dyDescent="0.3">
      <c r="P235439" s="83"/>
    </row>
    <row r="235440" spans="16:16" x14ac:dyDescent="0.3">
      <c r="P235440" s="83"/>
    </row>
    <row r="235441" spans="16:16" x14ac:dyDescent="0.3">
      <c r="P235441" s="83"/>
    </row>
    <row r="235442" spans="16:16" x14ac:dyDescent="0.3">
      <c r="P235442" s="83"/>
    </row>
    <row r="235443" spans="16:16" x14ac:dyDescent="0.3">
      <c r="P235443" s="83"/>
    </row>
    <row r="235444" spans="16:16" x14ac:dyDescent="0.3">
      <c r="P235444" s="83"/>
    </row>
    <row r="235445" spans="16:16" x14ac:dyDescent="0.3">
      <c r="P235445" s="83"/>
    </row>
    <row r="235446" spans="16:16" x14ac:dyDescent="0.3">
      <c r="P235446" s="83"/>
    </row>
    <row r="235447" spans="16:16" x14ac:dyDescent="0.3">
      <c r="P235447" s="83"/>
    </row>
    <row r="235448" spans="16:16" x14ac:dyDescent="0.3">
      <c r="P235448" s="83"/>
    </row>
    <row r="235449" spans="16:16" x14ac:dyDescent="0.3">
      <c r="P235449" s="83"/>
    </row>
    <row r="235450" spans="16:16" x14ac:dyDescent="0.3">
      <c r="P235450" s="83"/>
    </row>
    <row r="235451" spans="16:16" x14ac:dyDescent="0.3">
      <c r="P235451" s="83"/>
    </row>
    <row r="235452" spans="16:16" x14ac:dyDescent="0.3">
      <c r="P235452" s="83"/>
    </row>
    <row r="235453" spans="16:16" x14ac:dyDescent="0.3">
      <c r="P235453" s="83"/>
    </row>
    <row r="235454" spans="16:16" x14ac:dyDescent="0.3">
      <c r="P235454" s="83"/>
    </row>
    <row r="235455" spans="16:16" x14ac:dyDescent="0.3">
      <c r="P235455" s="83"/>
    </row>
    <row r="235456" spans="16:16" x14ac:dyDescent="0.3">
      <c r="P235456" s="83"/>
    </row>
    <row r="235457" spans="16:16" x14ac:dyDescent="0.3">
      <c r="P235457" s="83"/>
    </row>
    <row r="235458" spans="16:16" x14ac:dyDescent="0.3">
      <c r="P235458" s="83"/>
    </row>
    <row r="235459" spans="16:16" x14ac:dyDescent="0.3">
      <c r="P235459" s="83"/>
    </row>
    <row r="235460" spans="16:16" x14ac:dyDescent="0.3">
      <c r="P235460" s="83"/>
    </row>
    <row r="235461" spans="16:16" x14ac:dyDescent="0.3">
      <c r="P235461" s="83"/>
    </row>
    <row r="235462" spans="16:16" x14ac:dyDescent="0.3">
      <c r="P235462" s="83"/>
    </row>
    <row r="235463" spans="16:16" x14ac:dyDescent="0.3">
      <c r="P235463" s="83"/>
    </row>
    <row r="235464" spans="16:16" x14ac:dyDescent="0.3">
      <c r="P235464" s="83"/>
    </row>
    <row r="235465" spans="16:16" x14ac:dyDescent="0.3">
      <c r="P235465" s="83"/>
    </row>
    <row r="235466" spans="16:16" x14ac:dyDescent="0.3">
      <c r="P235466" s="83"/>
    </row>
    <row r="235467" spans="16:16" x14ac:dyDescent="0.3">
      <c r="P235467" s="83"/>
    </row>
    <row r="235468" spans="16:16" x14ac:dyDescent="0.3">
      <c r="P235468" s="83"/>
    </row>
    <row r="235469" spans="16:16" x14ac:dyDescent="0.3">
      <c r="P235469" s="83"/>
    </row>
    <row r="235470" spans="16:16" x14ac:dyDescent="0.3">
      <c r="P235470" s="83"/>
    </row>
    <row r="235471" spans="16:16" x14ac:dyDescent="0.3">
      <c r="P235471" s="83"/>
    </row>
    <row r="235472" spans="16:16" x14ac:dyDescent="0.3">
      <c r="P235472" s="83"/>
    </row>
    <row r="235473" spans="16:16" x14ac:dyDescent="0.3">
      <c r="P235473" s="83"/>
    </row>
    <row r="235474" spans="16:16" x14ac:dyDescent="0.3">
      <c r="P235474" s="83"/>
    </row>
    <row r="235475" spans="16:16" x14ac:dyDescent="0.3">
      <c r="P235475" s="83"/>
    </row>
    <row r="235476" spans="16:16" x14ac:dyDescent="0.3">
      <c r="P235476" s="83"/>
    </row>
    <row r="235477" spans="16:16" x14ac:dyDescent="0.3">
      <c r="P235477" s="83"/>
    </row>
    <row r="235478" spans="16:16" x14ac:dyDescent="0.3">
      <c r="P235478" s="83"/>
    </row>
    <row r="235479" spans="16:16" x14ac:dyDescent="0.3">
      <c r="P235479" s="83"/>
    </row>
    <row r="235480" spans="16:16" x14ac:dyDescent="0.3">
      <c r="P235480" s="83"/>
    </row>
    <row r="235481" spans="16:16" x14ac:dyDescent="0.3">
      <c r="P235481" s="83"/>
    </row>
    <row r="235482" spans="16:16" x14ac:dyDescent="0.3">
      <c r="P235482" s="83"/>
    </row>
    <row r="235483" spans="16:16" x14ac:dyDescent="0.3">
      <c r="P235483" s="83"/>
    </row>
    <row r="235484" spans="16:16" x14ac:dyDescent="0.3">
      <c r="P235484" s="83"/>
    </row>
    <row r="235485" spans="16:16" x14ac:dyDescent="0.3">
      <c r="P235485" s="83"/>
    </row>
    <row r="235486" spans="16:16" x14ac:dyDescent="0.3">
      <c r="P235486" s="83"/>
    </row>
    <row r="235487" spans="16:16" x14ac:dyDescent="0.3">
      <c r="P235487" s="83"/>
    </row>
    <row r="235488" spans="16:16" x14ac:dyDescent="0.3">
      <c r="P235488" s="83"/>
    </row>
    <row r="235489" spans="16:16" x14ac:dyDescent="0.3">
      <c r="P235489" s="83"/>
    </row>
    <row r="235490" spans="16:16" x14ac:dyDescent="0.3">
      <c r="P235490" s="83"/>
    </row>
    <row r="235491" spans="16:16" x14ac:dyDescent="0.3">
      <c r="P235491" s="83"/>
    </row>
    <row r="235492" spans="16:16" x14ac:dyDescent="0.3">
      <c r="P235492" s="83"/>
    </row>
    <row r="235493" spans="16:16" x14ac:dyDescent="0.3">
      <c r="P235493" s="83"/>
    </row>
    <row r="235494" spans="16:16" x14ac:dyDescent="0.3">
      <c r="P235494" s="83"/>
    </row>
    <row r="235495" spans="16:16" x14ac:dyDescent="0.3">
      <c r="P235495" s="83"/>
    </row>
    <row r="235496" spans="16:16" x14ac:dyDescent="0.3">
      <c r="P235496" s="83"/>
    </row>
    <row r="235497" spans="16:16" x14ac:dyDescent="0.3">
      <c r="P235497" s="83"/>
    </row>
    <row r="235498" spans="16:16" x14ac:dyDescent="0.3">
      <c r="P235498" s="83"/>
    </row>
    <row r="235499" spans="16:16" x14ac:dyDescent="0.3">
      <c r="P235499" s="83"/>
    </row>
    <row r="235500" spans="16:16" x14ac:dyDescent="0.3">
      <c r="P235500" s="83"/>
    </row>
    <row r="235501" spans="16:16" x14ac:dyDescent="0.3">
      <c r="P235501" s="83"/>
    </row>
    <row r="235502" spans="16:16" x14ac:dyDescent="0.3">
      <c r="P235502" s="83"/>
    </row>
    <row r="235503" spans="16:16" x14ac:dyDescent="0.3">
      <c r="P235503" s="83"/>
    </row>
    <row r="235504" spans="16:16" x14ac:dyDescent="0.3">
      <c r="P235504" s="83"/>
    </row>
    <row r="235505" spans="16:16" x14ac:dyDescent="0.3">
      <c r="P235505" s="83"/>
    </row>
    <row r="235506" spans="16:16" x14ac:dyDescent="0.3">
      <c r="P235506" s="83"/>
    </row>
    <row r="235507" spans="16:16" x14ac:dyDescent="0.3">
      <c r="P235507" s="83"/>
    </row>
    <row r="235508" spans="16:16" x14ac:dyDescent="0.3">
      <c r="P235508" s="83"/>
    </row>
    <row r="235509" spans="16:16" x14ac:dyDescent="0.3">
      <c r="P235509" s="83"/>
    </row>
    <row r="235510" spans="16:16" x14ac:dyDescent="0.3">
      <c r="P235510" s="83"/>
    </row>
    <row r="235511" spans="16:16" x14ac:dyDescent="0.3">
      <c r="P235511" s="83"/>
    </row>
    <row r="235512" spans="16:16" x14ac:dyDescent="0.3">
      <c r="P235512" s="83"/>
    </row>
    <row r="235513" spans="16:16" x14ac:dyDescent="0.3">
      <c r="P235513" s="83"/>
    </row>
    <row r="235514" spans="16:16" x14ac:dyDescent="0.3">
      <c r="P235514" s="83"/>
    </row>
    <row r="235515" spans="16:16" x14ac:dyDescent="0.3">
      <c r="P235515" s="83"/>
    </row>
    <row r="235516" spans="16:16" x14ac:dyDescent="0.3">
      <c r="P235516" s="83"/>
    </row>
    <row r="235517" spans="16:16" x14ac:dyDescent="0.3">
      <c r="P235517" s="83"/>
    </row>
    <row r="235518" spans="16:16" x14ac:dyDescent="0.3">
      <c r="P235518" s="83"/>
    </row>
    <row r="235519" spans="16:16" x14ac:dyDescent="0.3">
      <c r="P235519" s="83"/>
    </row>
    <row r="235520" spans="16:16" x14ac:dyDescent="0.3">
      <c r="P235520" s="83"/>
    </row>
    <row r="235521" spans="16:16" x14ac:dyDescent="0.3">
      <c r="P235521" s="83"/>
    </row>
    <row r="235522" spans="16:16" x14ac:dyDescent="0.3">
      <c r="P235522" s="83"/>
    </row>
    <row r="235523" spans="16:16" x14ac:dyDescent="0.3">
      <c r="P235523" s="83"/>
    </row>
    <row r="235524" spans="16:16" x14ac:dyDescent="0.3">
      <c r="P235524" s="83"/>
    </row>
    <row r="235525" spans="16:16" x14ac:dyDescent="0.3">
      <c r="P235525" s="83"/>
    </row>
    <row r="235526" spans="16:16" x14ac:dyDescent="0.3">
      <c r="P235526" s="83"/>
    </row>
    <row r="235527" spans="16:16" x14ac:dyDescent="0.3">
      <c r="P235527" s="83"/>
    </row>
    <row r="235528" spans="16:16" x14ac:dyDescent="0.3">
      <c r="P235528" s="83"/>
    </row>
    <row r="235529" spans="16:16" x14ac:dyDescent="0.3">
      <c r="P235529" s="83"/>
    </row>
    <row r="235530" spans="16:16" x14ac:dyDescent="0.3">
      <c r="P235530" s="83"/>
    </row>
    <row r="235531" spans="16:16" x14ac:dyDescent="0.3">
      <c r="P235531" s="83"/>
    </row>
    <row r="235532" spans="16:16" x14ac:dyDescent="0.3">
      <c r="P235532" s="83"/>
    </row>
    <row r="235533" spans="16:16" x14ac:dyDescent="0.3">
      <c r="P235533" s="83"/>
    </row>
    <row r="235534" spans="16:16" x14ac:dyDescent="0.3">
      <c r="P235534" s="83"/>
    </row>
    <row r="235535" spans="16:16" x14ac:dyDescent="0.3">
      <c r="P235535" s="83"/>
    </row>
    <row r="235536" spans="16:16" x14ac:dyDescent="0.3">
      <c r="P235536" s="83"/>
    </row>
    <row r="235537" spans="16:16" x14ac:dyDescent="0.3">
      <c r="P235537" s="83"/>
    </row>
    <row r="235538" spans="16:16" x14ac:dyDescent="0.3">
      <c r="P235538" s="83"/>
    </row>
    <row r="235539" spans="16:16" x14ac:dyDescent="0.3">
      <c r="P235539" s="83"/>
    </row>
    <row r="235540" spans="16:16" x14ac:dyDescent="0.3">
      <c r="P235540" s="83"/>
    </row>
    <row r="235541" spans="16:16" x14ac:dyDescent="0.3">
      <c r="P235541" s="83"/>
    </row>
    <row r="235542" spans="16:16" x14ac:dyDescent="0.3">
      <c r="P235542" s="83"/>
    </row>
    <row r="235543" spans="16:16" x14ac:dyDescent="0.3">
      <c r="P235543" s="83"/>
    </row>
    <row r="235544" spans="16:16" x14ac:dyDescent="0.3">
      <c r="P235544" s="83"/>
    </row>
    <row r="235545" spans="16:16" x14ac:dyDescent="0.3">
      <c r="P235545" s="83"/>
    </row>
    <row r="235546" spans="16:16" x14ac:dyDescent="0.3">
      <c r="P235546" s="83"/>
    </row>
    <row r="235547" spans="16:16" x14ac:dyDescent="0.3">
      <c r="P235547" s="83"/>
    </row>
    <row r="235548" spans="16:16" x14ac:dyDescent="0.3">
      <c r="P235548" s="83"/>
    </row>
    <row r="235549" spans="16:16" x14ac:dyDescent="0.3">
      <c r="P235549" s="83"/>
    </row>
    <row r="235550" spans="16:16" x14ac:dyDescent="0.3">
      <c r="P235550" s="83"/>
    </row>
    <row r="235551" spans="16:16" x14ac:dyDescent="0.3">
      <c r="P235551" s="83"/>
    </row>
    <row r="235552" spans="16:16" x14ac:dyDescent="0.3">
      <c r="P235552" s="83"/>
    </row>
    <row r="235553" spans="16:16" x14ac:dyDescent="0.3">
      <c r="P235553" s="83"/>
    </row>
    <row r="235554" spans="16:16" x14ac:dyDescent="0.3">
      <c r="P235554" s="83"/>
    </row>
    <row r="235555" spans="16:16" x14ac:dyDescent="0.3">
      <c r="P235555" s="83"/>
    </row>
    <row r="235556" spans="16:16" x14ac:dyDescent="0.3">
      <c r="P235556" s="83"/>
    </row>
    <row r="235557" spans="16:16" x14ac:dyDescent="0.3">
      <c r="P235557" s="83"/>
    </row>
    <row r="235558" spans="16:16" x14ac:dyDescent="0.3">
      <c r="P235558" s="83"/>
    </row>
    <row r="235559" spans="16:16" x14ac:dyDescent="0.3">
      <c r="P235559" s="83"/>
    </row>
    <row r="235560" spans="16:16" x14ac:dyDescent="0.3">
      <c r="P235560" s="83"/>
    </row>
    <row r="235561" spans="16:16" x14ac:dyDescent="0.3">
      <c r="P235561" s="83"/>
    </row>
    <row r="235562" spans="16:16" x14ac:dyDescent="0.3">
      <c r="P235562" s="83"/>
    </row>
    <row r="235563" spans="16:16" x14ac:dyDescent="0.3">
      <c r="P235563" s="83"/>
    </row>
    <row r="235564" spans="16:16" x14ac:dyDescent="0.3">
      <c r="P235564" s="83"/>
    </row>
    <row r="235565" spans="16:16" x14ac:dyDescent="0.3">
      <c r="P235565" s="83"/>
    </row>
    <row r="235566" spans="16:16" x14ac:dyDescent="0.3">
      <c r="P235566" s="83"/>
    </row>
    <row r="235567" spans="16:16" x14ac:dyDescent="0.3">
      <c r="P235567" s="83"/>
    </row>
    <row r="235568" spans="16:16" x14ac:dyDescent="0.3">
      <c r="P235568" s="83"/>
    </row>
    <row r="235569" spans="16:16" x14ac:dyDescent="0.3">
      <c r="P235569" s="83"/>
    </row>
    <row r="235570" spans="16:16" x14ac:dyDescent="0.3">
      <c r="P235570" s="83"/>
    </row>
    <row r="235571" spans="16:16" x14ac:dyDescent="0.3">
      <c r="P235571" s="83"/>
    </row>
    <row r="235572" spans="16:16" x14ac:dyDescent="0.3">
      <c r="P235572" s="83"/>
    </row>
    <row r="235573" spans="16:16" x14ac:dyDescent="0.3">
      <c r="P235573" s="83"/>
    </row>
    <row r="235574" spans="16:16" x14ac:dyDescent="0.3">
      <c r="P235574" s="83"/>
    </row>
    <row r="235575" spans="16:16" x14ac:dyDescent="0.3">
      <c r="P235575" s="83"/>
    </row>
    <row r="235576" spans="16:16" x14ac:dyDescent="0.3">
      <c r="P235576" s="83"/>
    </row>
    <row r="235577" spans="16:16" x14ac:dyDescent="0.3">
      <c r="P235577" s="83"/>
    </row>
    <row r="235578" spans="16:16" x14ac:dyDescent="0.3">
      <c r="P235578" s="83"/>
    </row>
    <row r="235579" spans="16:16" x14ac:dyDescent="0.3">
      <c r="P235579" s="83"/>
    </row>
    <row r="235580" spans="16:16" x14ac:dyDescent="0.3">
      <c r="P235580" s="83"/>
    </row>
    <row r="235581" spans="16:16" x14ac:dyDescent="0.3">
      <c r="P235581" s="83"/>
    </row>
    <row r="235582" spans="16:16" x14ac:dyDescent="0.3">
      <c r="P235582" s="83"/>
    </row>
    <row r="235583" spans="16:16" x14ac:dyDescent="0.3">
      <c r="P235583" s="83"/>
    </row>
    <row r="235584" spans="16:16" x14ac:dyDescent="0.3">
      <c r="P235584" s="83"/>
    </row>
    <row r="235585" spans="16:16" x14ac:dyDescent="0.3">
      <c r="P235585" s="83"/>
    </row>
    <row r="235586" spans="16:16" x14ac:dyDescent="0.3">
      <c r="P235586" s="83"/>
    </row>
    <row r="235587" spans="16:16" x14ac:dyDescent="0.3">
      <c r="P235587" s="83"/>
    </row>
    <row r="235588" spans="16:16" x14ac:dyDescent="0.3">
      <c r="P235588" s="83"/>
    </row>
    <row r="235589" spans="16:16" x14ac:dyDescent="0.3">
      <c r="P235589" s="83"/>
    </row>
    <row r="235590" spans="16:16" x14ac:dyDescent="0.3">
      <c r="P235590" s="83"/>
    </row>
    <row r="235591" spans="16:16" x14ac:dyDescent="0.3">
      <c r="P235591" s="83"/>
    </row>
    <row r="235592" spans="16:16" x14ac:dyDescent="0.3">
      <c r="P235592" s="83"/>
    </row>
    <row r="235593" spans="16:16" x14ac:dyDescent="0.3">
      <c r="P235593" s="83"/>
    </row>
    <row r="235594" spans="16:16" x14ac:dyDescent="0.3">
      <c r="P235594" s="83"/>
    </row>
    <row r="235595" spans="16:16" x14ac:dyDescent="0.3">
      <c r="P235595" s="83"/>
    </row>
    <row r="235596" spans="16:16" x14ac:dyDescent="0.3">
      <c r="P235596" s="83"/>
    </row>
    <row r="235597" spans="16:16" x14ac:dyDescent="0.3">
      <c r="P235597" s="83"/>
    </row>
    <row r="235598" spans="16:16" x14ac:dyDescent="0.3">
      <c r="P235598" s="83"/>
    </row>
    <row r="235599" spans="16:16" x14ac:dyDescent="0.3">
      <c r="P235599" s="83"/>
    </row>
    <row r="235600" spans="16:16" x14ac:dyDescent="0.3">
      <c r="P235600" s="83"/>
    </row>
    <row r="235601" spans="16:16" x14ac:dyDescent="0.3">
      <c r="P235601" s="83"/>
    </row>
    <row r="235602" spans="16:16" x14ac:dyDescent="0.3">
      <c r="P235602" s="83"/>
    </row>
    <row r="235603" spans="16:16" x14ac:dyDescent="0.3">
      <c r="P235603" s="83"/>
    </row>
    <row r="235604" spans="16:16" x14ac:dyDescent="0.3">
      <c r="P235604" s="83"/>
    </row>
    <row r="235605" spans="16:16" x14ac:dyDescent="0.3">
      <c r="P235605" s="83"/>
    </row>
    <row r="235606" spans="16:16" x14ac:dyDescent="0.3">
      <c r="P235606" s="83"/>
    </row>
    <row r="235607" spans="16:16" x14ac:dyDescent="0.3">
      <c r="P235607" s="83"/>
    </row>
    <row r="235608" spans="16:16" x14ac:dyDescent="0.3">
      <c r="P235608" s="83"/>
    </row>
    <row r="235609" spans="16:16" x14ac:dyDescent="0.3">
      <c r="P235609" s="83"/>
    </row>
    <row r="235610" spans="16:16" x14ac:dyDescent="0.3">
      <c r="P235610" s="83"/>
    </row>
    <row r="235611" spans="16:16" x14ac:dyDescent="0.3">
      <c r="P235611" s="83"/>
    </row>
    <row r="235612" spans="16:16" x14ac:dyDescent="0.3">
      <c r="P235612" s="83"/>
    </row>
    <row r="235613" spans="16:16" x14ac:dyDescent="0.3">
      <c r="P235613" s="83"/>
    </row>
    <row r="235614" spans="16:16" x14ac:dyDescent="0.3">
      <c r="P235614" s="83"/>
    </row>
    <row r="235615" spans="16:16" x14ac:dyDescent="0.3">
      <c r="P235615" s="83"/>
    </row>
    <row r="235616" spans="16:16" x14ac:dyDescent="0.3">
      <c r="P235616" s="83"/>
    </row>
    <row r="235617" spans="16:16" x14ac:dyDescent="0.3">
      <c r="P235617" s="83"/>
    </row>
    <row r="235618" spans="16:16" x14ac:dyDescent="0.3">
      <c r="P235618" s="83"/>
    </row>
    <row r="235619" spans="16:16" x14ac:dyDescent="0.3">
      <c r="P235619" s="83"/>
    </row>
    <row r="235620" spans="16:16" x14ac:dyDescent="0.3">
      <c r="P235620" s="83"/>
    </row>
    <row r="235621" spans="16:16" x14ac:dyDescent="0.3">
      <c r="P235621" s="83"/>
    </row>
    <row r="235622" spans="16:16" x14ac:dyDescent="0.3">
      <c r="P235622" s="83"/>
    </row>
    <row r="235623" spans="16:16" x14ac:dyDescent="0.3">
      <c r="P235623" s="83"/>
    </row>
    <row r="235624" spans="16:16" x14ac:dyDescent="0.3">
      <c r="P235624" s="83"/>
    </row>
    <row r="235625" spans="16:16" x14ac:dyDescent="0.3">
      <c r="P235625" s="83"/>
    </row>
    <row r="235626" spans="16:16" x14ac:dyDescent="0.3">
      <c r="P235626" s="83"/>
    </row>
    <row r="235627" spans="16:16" x14ac:dyDescent="0.3">
      <c r="P235627" s="83"/>
    </row>
    <row r="235628" spans="16:16" x14ac:dyDescent="0.3">
      <c r="P235628" s="83"/>
    </row>
    <row r="235629" spans="16:16" x14ac:dyDescent="0.3">
      <c r="P235629" s="83"/>
    </row>
    <row r="235630" spans="16:16" x14ac:dyDescent="0.3">
      <c r="P235630" s="83"/>
    </row>
    <row r="235631" spans="16:16" x14ac:dyDescent="0.3">
      <c r="P235631" s="83"/>
    </row>
    <row r="235632" spans="16:16" x14ac:dyDescent="0.3">
      <c r="P235632" s="83"/>
    </row>
    <row r="235633" spans="16:16" x14ac:dyDescent="0.3">
      <c r="P235633" s="83"/>
    </row>
    <row r="235634" spans="16:16" x14ac:dyDescent="0.3">
      <c r="P235634" s="83"/>
    </row>
    <row r="235635" spans="16:16" x14ac:dyDescent="0.3">
      <c r="P235635" s="83"/>
    </row>
    <row r="235636" spans="16:16" x14ac:dyDescent="0.3">
      <c r="P235636" s="83"/>
    </row>
    <row r="235637" spans="16:16" x14ac:dyDescent="0.3">
      <c r="P235637" s="83"/>
    </row>
    <row r="235638" spans="16:16" x14ac:dyDescent="0.3">
      <c r="P235638" s="83"/>
    </row>
    <row r="235639" spans="16:16" x14ac:dyDescent="0.3">
      <c r="P235639" s="83"/>
    </row>
    <row r="235640" spans="16:16" x14ac:dyDescent="0.3">
      <c r="P235640" s="83"/>
    </row>
    <row r="235641" spans="16:16" x14ac:dyDescent="0.3">
      <c r="P235641" s="83"/>
    </row>
    <row r="235642" spans="16:16" x14ac:dyDescent="0.3">
      <c r="P235642" s="83"/>
    </row>
    <row r="235643" spans="16:16" x14ac:dyDescent="0.3">
      <c r="P235643" s="83"/>
    </row>
    <row r="235644" spans="16:16" x14ac:dyDescent="0.3">
      <c r="P235644" s="83"/>
    </row>
    <row r="235645" spans="16:16" x14ac:dyDescent="0.3">
      <c r="P235645" s="83"/>
    </row>
    <row r="235646" spans="16:16" x14ac:dyDescent="0.3">
      <c r="P235646" s="83"/>
    </row>
    <row r="235647" spans="16:16" x14ac:dyDescent="0.3">
      <c r="P235647" s="83"/>
    </row>
    <row r="235648" spans="16:16" x14ac:dyDescent="0.3">
      <c r="P235648" s="83"/>
    </row>
    <row r="235649" spans="16:16" x14ac:dyDescent="0.3">
      <c r="P235649" s="83"/>
    </row>
    <row r="235650" spans="16:16" x14ac:dyDescent="0.3">
      <c r="P235650" s="83"/>
    </row>
    <row r="235651" spans="16:16" x14ac:dyDescent="0.3">
      <c r="P235651" s="83"/>
    </row>
    <row r="235652" spans="16:16" x14ac:dyDescent="0.3">
      <c r="P235652" s="83"/>
    </row>
    <row r="235653" spans="16:16" x14ac:dyDescent="0.3">
      <c r="P235653" s="83"/>
    </row>
    <row r="235654" spans="16:16" x14ac:dyDescent="0.3">
      <c r="P235654" s="83"/>
    </row>
    <row r="235655" spans="16:16" x14ac:dyDescent="0.3">
      <c r="P235655" s="83"/>
    </row>
    <row r="235656" spans="16:16" x14ac:dyDescent="0.3">
      <c r="P235656" s="83"/>
    </row>
    <row r="235657" spans="16:16" x14ac:dyDescent="0.3">
      <c r="P235657" s="83"/>
    </row>
    <row r="235658" spans="16:16" x14ac:dyDescent="0.3">
      <c r="P235658" s="83"/>
    </row>
    <row r="235659" spans="16:16" x14ac:dyDescent="0.3">
      <c r="P235659" s="83"/>
    </row>
    <row r="235660" spans="16:16" x14ac:dyDescent="0.3">
      <c r="P235660" s="83"/>
    </row>
    <row r="235661" spans="16:16" x14ac:dyDescent="0.3">
      <c r="P235661" s="83"/>
    </row>
    <row r="235662" spans="16:16" x14ac:dyDescent="0.3">
      <c r="P235662" s="83"/>
    </row>
    <row r="235663" spans="16:16" x14ac:dyDescent="0.3">
      <c r="P235663" s="83"/>
    </row>
    <row r="235664" spans="16:16" x14ac:dyDescent="0.3">
      <c r="P235664" s="83"/>
    </row>
    <row r="235665" spans="16:16" x14ac:dyDescent="0.3">
      <c r="P235665" s="83"/>
    </row>
    <row r="235666" spans="16:16" x14ac:dyDescent="0.3">
      <c r="P235666" s="83"/>
    </row>
    <row r="235667" spans="16:16" x14ac:dyDescent="0.3">
      <c r="P235667" s="83"/>
    </row>
    <row r="235668" spans="16:16" x14ac:dyDescent="0.3">
      <c r="P235668" s="83"/>
    </row>
    <row r="235669" spans="16:16" x14ac:dyDescent="0.3">
      <c r="P235669" s="83"/>
    </row>
    <row r="235670" spans="16:16" x14ac:dyDescent="0.3">
      <c r="P235670" s="83"/>
    </row>
    <row r="235671" spans="16:16" x14ac:dyDescent="0.3">
      <c r="P235671" s="83"/>
    </row>
    <row r="235672" spans="16:16" x14ac:dyDescent="0.3">
      <c r="P235672" s="83"/>
    </row>
    <row r="235673" spans="16:16" x14ac:dyDescent="0.3">
      <c r="P235673" s="83"/>
    </row>
    <row r="235674" spans="16:16" x14ac:dyDescent="0.3">
      <c r="P235674" s="83"/>
    </row>
    <row r="235675" spans="16:16" x14ac:dyDescent="0.3">
      <c r="P235675" s="83"/>
    </row>
    <row r="235676" spans="16:16" x14ac:dyDescent="0.3">
      <c r="P235676" s="83"/>
    </row>
    <row r="235677" spans="16:16" x14ac:dyDescent="0.3">
      <c r="P235677" s="83"/>
    </row>
    <row r="235678" spans="16:16" x14ac:dyDescent="0.3">
      <c r="P235678" s="83"/>
    </row>
    <row r="235679" spans="16:16" x14ac:dyDescent="0.3">
      <c r="P235679" s="83"/>
    </row>
    <row r="235680" spans="16:16" x14ac:dyDescent="0.3">
      <c r="P235680" s="83"/>
    </row>
    <row r="235681" spans="16:16" x14ac:dyDescent="0.3">
      <c r="P235681" s="83"/>
    </row>
    <row r="235682" spans="16:16" x14ac:dyDescent="0.3">
      <c r="P235682" s="83"/>
    </row>
    <row r="235683" spans="16:16" x14ac:dyDescent="0.3">
      <c r="P235683" s="83"/>
    </row>
    <row r="235684" spans="16:16" x14ac:dyDescent="0.3">
      <c r="P235684" s="83"/>
    </row>
    <row r="235685" spans="16:16" x14ac:dyDescent="0.3">
      <c r="P235685" s="83"/>
    </row>
    <row r="235686" spans="16:16" x14ac:dyDescent="0.3">
      <c r="P235686" s="83"/>
    </row>
    <row r="235687" spans="16:16" x14ac:dyDescent="0.3">
      <c r="P235687" s="83"/>
    </row>
    <row r="235688" spans="16:16" x14ac:dyDescent="0.3">
      <c r="P235688" s="83"/>
    </row>
    <row r="235689" spans="16:16" x14ac:dyDescent="0.3">
      <c r="P235689" s="83"/>
    </row>
    <row r="235690" spans="16:16" x14ac:dyDescent="0.3">
      <c r="P235690" s="83"/>
    </row>
    <row r="235691" spans="16:16" x14ac:dyDescent="0.3">
      <c r="P235691" s="83"/>
    </row>
    <row r="235692" spans="16:16" x14ac:dyDescent="0.3">
      <c r="P235692" s="83"/>
    </row>
    <row r="235693" spans="16:16" x14ac:dyDescent="0.3">
      <c r="P235693" s="83"/>
    </row>
    <row r="235694" spans="16:16" x14ac:dyDescent="0.3">
      <c r="P235694" s="83"/>
    </row>
    <row r="235695" spans="16:16" x14ac:dyDescent="0.3">
      <c r="P235695" s="83"/>
    </row>
    <row r="235696" spans="16:16" x14ac:dyDescent="0.3">
      <c r="P235696" s="83"/>
    </row>
    <row r="235697" spans="16:16" x14ac:dyDescent="0.3">
      <c r="P235697" s="83"/>
    </row>
    <row r="235698" spans="16:16" x14ac:dyDescent="0.3">
      <c r="P235698" s="83"/>
    </row>
    <row r="235699" spans="16:16" x14ac:dyDescent="0.3">
      <c r="P235699" s="83"/>
    </row>
    <row r="235700" spans="16:16" x14ac:dyDescent="0.3">
      <c r="P235700" s="83"/>
    </row>
    <row r="235701" spans="16:16" x14ac:dyDescent="0.3">
      <c r="P235701" s="83"/>
    </row>
    <row r="235702" spans="16:16" x14ac:dyDescent="0.3">
      <c r="P235702" s="83"/>
    </row>
    <row r="235703" spans="16:16" x14ac:dyDescent="0.3">
      <c r="P235703" s="83"/>
    </row>
    <row r="235704" spans="16:16" x14ac:dyDescent="0.3">
      <c r="P235704" s="83"/>
    </row>
    <row r="235705" spans="16:16" x14ac:dyDescent="0.3">
      <c r="P235705" s="83"/>
    </row>
    <row r="235706" spans="16:16" x14ac:dyDescent="0.3">
      <c r="P235706" s="83"/>
    </row>
    <row r="235707" spans="16:16" x14ac:dyDescent="0.3">
      <c r="P235707" s="83"/>
    </row>
    <row r="235708" spans="16:16" x14ac:dyDescent="0.3">
      <c r="P235708" s="83"/>
    </row>
    <row r="235709" spans="16:16" x14ac:dyDescent="0.3">
      <c r="P235709" s="83"/>
    </row>
    <row r="235710" spans="16:16" x14ac:dyDescent="0.3">
      <c r="P235710" s="83"/>
    </row>
    <row r="235711" spans="16:16" x14ac:dyDescent="0.3">
      <c r="P235711" s="83"/>
    </row>
    <row r="235712" spans="16:16" x14ac:dyDescent="0.3">
      <c r="P235712" s="83"/>
    </row>
    <row r="235713" spans="16:16" x14ac:dyDescent="0.3">
      <c r="P235713" s="83"/>
    </row>
    <row r="235714" spans="16:16" x14ac:dyDescent="0.3">
      <c r="P235714" s="83"/>
    </row>
    <row r="235715" spans="16:16" x14ac:dyDescent="0.3">
      <c r="P235715" s="83"/>
    </row>
    <row r="235716" spans="16:16" x14ac:dyDescent="0.3">
      <c r="P235716" s="83"/>
    </row>
    <row r="235717" spans="16:16" x14ac:dyDescent="0.3">
      <c r="P235717" s="83"/>
    </row>
    <row r="235718" spans="16:16" x14ac:dyDescent="0.3">
      <c r="P235718" s="83"/>
    </row>
    <row r="235719" spans="16:16" x14ac:dyDescent="0.3">
      <c r="P235719" s="83"/>
    </row>
    <row r="235720" spans="16:16" x14ac:dyDescent="0.3">
      <c r="P235720" s="83"/>
    </row>
    <row r="235721" spans="16:16" x14ac:dyDescent="0.3">
      <c r="P235721" s="83"/>
    </row>
    <row r="235722" spans="16:16" x14ac:dyDescent="0.3">
      <c r="P235722" s="83"/>
    </row>
    <row r="235723" spans="16:16" x14ac:dyDescent="0.3">
      <c r="P235723" s="83"/>
    </row>
    <row r="235724" spans="16:16" x14ac:dyDescent="0.3">
      <c r="P235724" s="83"/>
    </row>
    <row r="235725" spans="16:16" x14ac:dyDescent="0.3">
      <c r="P235725" s="83"/>
    </row>
    <row r="235726" spans="16:16" x14ac:dyDescent="0.3">
      <c r="P235726" s="83"/>
    </row>
    <row r="235727" spans="16:16" x14ac:dyDescent="0.3">
      <c r="P235727" s="83"/>
    </row>
    <row r="235728" spans="16:16" x14ac:dyDescent="0.3">
      <c r="P235728" s="83"/>
    </row>
    <row r="235729" spans="16:16" x14ac:dyDescent="0.3">
      <c r="P235729" s="83"/>
    </row>
    <row r="235730" spans="16:16" x14ac:dyDescent="0.3">
      <c r="P235730" s="83"/>
    </row>
    <row r="235731" spans="16:16" x14ac:dyDescent="0.3">
      <c r="P235731" s="83"/>
    </row>
    <row r="235732" spans="16:16" x14ac:dyDescent="0.3">
      <c r="P235732" s="83"/>
    </row>
    <row r="235733" spans="16:16" x14ac:dyDescent="0.3">
      <c r="P235733" s="83"/>
    </row>
    <row r="235734" spans="16:16" x14ac:dyDescent="0.3">
      <c r="P235734" s="83"/>
    </row>
    <row r="235735" spans="16:16" x14ac:dyDescent="0.3">
      <c r="P235735" s="83"/>
    </row>
    <row r="235736" spans="16:16" x14ac:dyDescent="0.3">
      <c r="P235736" s="83"/>
    </row>
    <row r="235737" spans="16:16" x14ac:dyDescent="0.3">
      <c r="P235737" s="83"/>
    </row>
    <row r="235738" spans="16:16" x14ac:dyDescent="0.3">
      <c r="P235738" s="83"/>
    </row>
    <row r="235739" spans="16:16" x14ac:dyDescent="0.3">
      <c r="P235739" s="83"/>
    </row>
    <row r="235740" spans="16:16" x14ac:dyDescent="0.3">
      <c r="P235740" s="83"/>
    </row>
    <row r="235741" spans="16:16" x14ac:dyDescent="0.3">
      <c r="P235741" s="83"/>
    </row>
    <row r="235742" spans="16:16" x14ac:dyDescent="0.3">
      <c r="P235742" s="83"/>
    </row>
    <row r="235743" spans="16:16" x14ac:dyDescent="0.3">
      <c r="P235743" s="83"/>
    </row>
    <row r="235744" spans="16:16" x14ac:dyDescent="0.3">
      <c r="P235744" s="83"/>
    </row>
    <row r="235745" spans="16:16" x14ac:dyDescent="0.3">
      <c r="P235745" s="83"/>
    </row>
    <row r="235746" spans="16:16" x14ac:dyDescent="0.3">
      <c r="P235746" s="83"/>
    </row>
    <row r="235747" spans="16:16" x14ac:dyDescent="0.3">
      <c r="P235747" s="83"/>
    </row>
    <row r="235748" spans="16:16" x14ac:dyDescent="0.3">
      <c r="P235748" s="83"/>
    </row>
    <row r="235749" spans="16:16" x14ac:dyDescent="0.3">
      <c r="P235749" s="83"/>
    </row>
    <row r="235750" spans="16:16" x14ac:dyDescent="0.3">
      <c r="P235750" s="83"/>
    </row>
    <row r="235751" spans="16:16" x14ac:dyDescent="0.3">
      <c r="P235751" s="83"/>
    </row>
    <row r="235752" spans="16:16" x14ac:dyDescent="0.3">
      <c r="P235752" s="83"/>
    </row>
    <row r="235753" spans="16:16" x14ac:dyDescent="0.3">
      <c r="P235753" s="83"/>
    </row>
    <row r="235754" spans="16:16" x14ac:dyDescent="0.3">
      <c r="P235754" s="83"/>
    </row>
    <row r="235755" spans="16:16" x14ac:dyDescent="0.3">
      <c r="P235755" s="83"/>
    </row>
    <row r="235756" spans="16:16" x14ac:dyDescent="0.3">
      <c r="P235756" s="83"/>
    </row>
    <row r="235757" spans="16:16" x14ac:dyDescent="0.3">
      <c r="P235757" s="83"/>
    </row>
    <row r="235758" spans="16:16" x14ac:dyDescent="0.3">
      <c r="P235758" s="83"/>
    </row>
    <row r="235759" spans="16:16" x14ac:dyDescent="0.3">
      <c r="P235759" s="83"/>
    </row>
    <row r="235760" spans="16:16" x14ac:dyDescent="0.3">
      <c r="P235760" s="83"/>
    </row>
    <row r="235761" spans="16:16" x14ac:dyDescent="0.3">
      <c r="P235761" s="83"/>
    </row>
    <row r="235762" spans="16:16" x14ac:dyDescent="0.3">
      <c r="P235762" s="83"/>
    </row>
    <row r="235763" spans="16:16" x14ac:dyDescent="0.3">
      <c r="P235763" s="83"/>
    </row>
    <row r="235764" spans="16:16" x14ac:dyDescent="0.3">
      <c r="P235764" s="83"/>
    </row>
    <row r="235765" spans="16:16" x14ac:dyDescent="0.3">
      <c r="P235765" s="83"/>
    </row>
    <row r="235766" spans="16:16" x14ac:dyDescent="0.3">
      <c r="P235766" s="83"/>
    </row>
    <row r="235767" spans="16:16" x14ac:dyDescent="0.3">
      <c r="P235767" s="83"/>
    </row>
    <row r="235768" spans="16:16" x14ac:dyDescent="0.3">
      <c r="P235768" s="83"/>
    </row>
    <row r="235769" spans="16:16" x14ac:dyDescent="0.3">
      <c r="P235769" s="83"/>
    </row>
    <row r="235770" spans="16:16" x14ac:dyDescent="0.3">
      <c r="P235770" s="83"/>
    </row>
    <row r="235771" spans="16:16" x14ac:dyDescent="0.3">
      <c r="P235771" s="83"/>
    </row>
    <row r="235772" spans="16:16" x14ac:dyDescent="0.3">
      <c r="P235772" s="83"/>
    </row>
    <row r="235773" spans="16:16" x14ac:dyDescent="0.3">
      <c r="P235773" s="83"/>
    </row>
    <row r="235774" spans="16:16" x14ac:dyDescent="0.3">
      <c r="P235774" s="83"/>
    </row>
    <row r="235775" spans="16:16" x14ac:dyDescent="0.3">
      <c r="P235775" s="83"/>
    </row>
    <row r="235776" spans="16:16" x14ac:dyDescent="0.3">
      <c r="P235776" s="83"/>
    </row>
    <row r="235777" spans="16:16" x14ac:dyDescent="0.3">
      <c r="P235777" s="83"/>
    </row>
    <row r="235778" spans="16:16" x14ac:dyDescent="0.3">
      <c r="P235778" s="83"/>
    </row>
    <row r="235779" spans="16:16" x14ac:dyDescent="0.3">
      <c r="P235779" s="83"/>
    </row>
    <row r="235780" spans="16:16" x14ac:dyDescent="0.3">
      <c r="P235780" s="83"/>
    </row>
    <row r="235781" spans="16:16" x14ac:dyDescent="0.3">
      <c r="P235781" s="83"/>
    </row>
    <row r="235782" spans="16:16" x14ac:dyDescent="0.3">
      <c r="P235782" s="83"/>
    </row>
    <row r="235783" spans="16:16" x14ac:dyDescent="0.3">
      <c r="P235783" s="83"/>
    </row>
    <row r="235784" spans="16:16" x14ac:dyDescent="0.3">
      <c r="P235784" s="83"/>
    </row>
    <row r="235785" spans="16:16" x14ac:dyDescent="0.3">
      <c r="P235785" s="83"/>
    </row>
    <row r="235786" spans="16:16" x14ac:dyDescent="0.3">
      <c r="P235786" s="83"/>
    </row>
    <row r="235787" spans="16:16" x14ac:dyDescent="0.3">
      <c r="P235787" s="83"/>
    </row>
    <row r="235788" spans="16:16" x14ac:dyDescent="0.3">
      <c r="P235788" s="83"/>
    </row>
    <row r="235789" spans="16:16" x14ac:dyDescent="0.3">
      <c r="P235789" s="83"/>
    </row>
    <row r="235790" spans="16:16" x14ac:dyDescent="0.3">
      <c r="P235790" s="83"/>
    </row>
    <row r="235791" spans="16:16" x14ac:dyDescent="0.3">
      <c r="P235791" s="83"/>
    </row>
    <row r="235792" spans="16:16" x14ac:dyDescent="0.3">
      <c r="P235792" s="83"/>
    </row>
    <row r="235793" spans="16:16" x14ac:dyDescent="0.3">
      <c r="P235793" s="83"/>
    </row>
    <row r="235794" spans="16:16" x14ac:dyDescent="0.3">
      <c r="P235794" s="83"/>
    </row>
    <row r="235795" spans="16:16" x14ac:dyDescent="0.3">
      <c r="P235795" s="83"/>
    </row>
    <row r="235796" spans="16:16" x14ac:dyDescent="0.3">
      <c r="P235796" s="83"/>
    </row>
    <row r="235797" spans="16:16" x14ac:dyDescent="0.3">
      <c r="P235797" s="83"/>
    </row>
    <row r="235798" spans="16:16" x14ac:dyDescent="0.3">
      <c r="P235798" s="83"/>
    </row>
    <row r="235799" spans="16:16" x14ac:dyDescent="0.3">
      <c r="P235799" s="83"/>
    </row>
    <row r="235800" spans="16:16" x14ac:dyDescent="0.3">
      <c r="P235800" s="83"/>
    </row>
    <row r="235801" spans="16:16" x14ac:dyDescent="0.3">
      <c r="P235801" s="83"/>
    </row>
    <row r="235802" spans="16:16" x14ac:dyDescent="0.3">
      <c r="P235802" s="83"/>
    </row>
    <row r="235803" spans="16:16" x14ac:dyDescent="0.3">
      <c r="P235803" s="83"/>
    </row>
    <row r="235804" spans="16:16" x14ac:dyDescent="0.3">
      <c r="P235804" s="83"/>
    </row>
    <row r="235805" spans="16:16" x14ac:dyDescent="0.3">
      <c r="P235805" s="83"/>
    </row>
    <row r="235806" spans="16:16" x14ac:dyDescent="0.3">
      <c r="P235806" s="83"/>
    </row>
    <row r="235807" spans="16:16" x14ac:dyDescent="0.3">
      <c r="P235807" s="83"/>
    </row>
    <row r="235808" spans="16:16" x14ac:dyDescent="0.3">
      <c r="P235808" s="83"/>
    </row>
    <row r="235809" spans="16:16" x14ac:dyDescent="0.3">
      <c r="P235809" s="83"/>
    </row>
    <row r="235810" spans="16:16" x14ac:dyDescent="0.3">
      <c r="P235810" s="83"/>
    </row>
    <row r="235811" spans="16:16" x14ac:dyDescent="0.3">
      <c r="P235811" s="83"/>
    </row>
    <row r="235812" spans="16:16" x14ac:dyDescent="0.3">
      <c r="P235812" s="83"/>
    </row>
    <row r="235813" spans="16:16" x14ac:dyDescent="0.3">
      <c r="P235813" s="83"/>
    </row>
    <row r="235814" spans="16:16" x14ac:dyDescent="0.3">
      <c r="P235814" s="83"/>
    </row>
    <row r="235815" spans="16:16" x14ac:dyDescent="0.3">
      <c r="P235815" s="83"/>
    </row>
    <row r="235816" spans="16:16" x14ac:dyDescent="0.3">
      <c r="P235816" s="83"/>
    </row>
    <row r="235817" spans="16:16" x14ac:dyDescent="0.3">
      <c r="P235817" s="83"/>
    </row>
    <row r="235818" spans="16:16" x14ac:dyDescent="0.3">
      <c r="P235818" s="83"/>
    </row>
    <row r="235819" spans="16:16" x14ac:dyDescent="0.3">
      <c r="P235819" s="83"/>
    </row>
    <row r="235820" spans="16:16" x14ac:dyDescent="0.3">
      <c r="P235820" s="83"/>
    </row>
    <row r="235821" spans="16:16" x14ac:dyDescent="0.3">
      <c r="P235821" s="83"/>
    </row>
    <row r="235822" spans="16:16" x14ac:dyDescent="0.3">
      <c r="P235822" s="83"/>
    </row>
    <row r="235823" spans="16:16" x14ac:dyDescent="0.3">
      <c r="P235823" s="83"/>
    </row>
    <row r="235824" spans="16:16" x14ac:dyDescent="0.3">
      <c r="P235824" s="83"/>
    </row>
    <row r="235825" spans="16:16" x14ac:dyDescent="0.3">
      <c r="P235825" s="83"/>
    </row>
    <row r="235826" spans="16:16" x14ac:dyDescent="0.3">
      <c r="P235826" s="83"/>
    </row>
    <row r="235827" spans="16:16" x14ac:dyDescent="0.3">
      <c r="P235827" s="83"/>
    </row>
    <row r="235828" spans="16:16" x14ac:dyDescent="0.3">
      <c r="P235828" s="83"/>
    </row>
    <row r="235829" spans="16:16" x14ac:dyDescent="0.3">
      <c r="P235829" s="83"/>
    </row>
    <row r="235830" spans="16:16" x14ac:dyDescent="0.3">
      <c r="P235830" s="83"/>
    </row>
    <row r="235831" spans="16:16" x14ac:dyDescent="0.3">
      <c r="P235831" s="83"/>
    </row>
    <row r="235832" spans="16:16" x14ac:dyDescent="0.3">
      <c r="P235832" s="83"/>
    </row>
    <row r="235833" spans="16:16" x14ac:dyDescent="0.3">
      <c r="P235833" s="83"/>
    </row>
    <row r="235834" spans="16:16" x14ac:dyDescent="0.3">
      <c r="P235834" s="83"/>
    </row>
    <row r="235835" spans="16:16" x14ac:dyDescent="0.3">
      <c r="P235835" s="83"/>
    </row>
    <row r="235836" spans="16:16" x14ac:dyDescent="0.3">
      <c r="P235836" s="83"/>
    </row>
    <row r="235837" spans="16:16" x14ac:dyDescent="0.3">
      <c r="P235837" s="83"/>
    </row>
    <row r="235838" spans="16:16" x14ac:dyDescent="0.3">
      <c r="P235838" s="83"/>
    </row>
    <row r="235839" spans="16:16" x14ac:dyDescent="0.3">
      <c r="P235839" s="83"/>
    </row>
    <row r="235840" spans="16:16" x14ac:dyDescent="0.3">
      <c r="P235840" s="83"/>
    </row>
    <row r="235841" spans="16:16" x14ac:dyDescent="0.3">
      <c r="P235841" s="83"/>
    </row>
    <row r="235842" spans="16:16" x14ac:dyDescent="0.3">
      <c r="P235842" s="83"/>
    </row>
    <row r="235843" spans="16:16" x14ac:dyDescent="0.3">
      <c r="P235843" s="83"/>
    </row>
    <row r="235844" spans="16:16" x14ac:dyDescent="0.3">
      <c r="P235844" s="83"/>
    </row>
    <row r="235845" spans="16:16" x14ac:dyDescent="0.3">
      <c r="P235845" s="83"/>
    </row>
    <row r="235846" spans="16:16" x14ac:dyDescent="0.3">
      <c r="P235846" s="83"/>
    </row>
    <row r="235847" spans="16:16" x14ac:dyDescent="0.3">
      <c r="P235847" s="83"/>
    </row>
    <row r="235848" spans="16:16" x14ac:dyDescent="0.3">
      <c r="P235848" s="83"/>
    </row>
    <row r="235849" spans="16:16" x14ac:dyDescent="0.3">
      <c r="P235849" s="83"/>
    </row>
    <row r="235850" spans="16:16" x14ac:dyDescent="0.3">
      <c r="P235850" s="83"/>
    </row>
    <row r="235851" spans="16:16" x14ac:dyDescent="0.3">
      <c r="P235851" s="83"/>
    </row>
    <row r="235852" spans="16:16" x14ac:dyDescent="0.3">
      <c r="P235852" s="83"/>
    </row>
    <row r="235853" spans="16:16" x14ac:dyDescent="0.3">
      <c r="P235853" s="83"/>
    </row>
    <row r="235854" spans="16:16" x14ac:dyDescent="0.3">
      <c r="P235854" s="83"/>
    </row>
    <row r="235855" spans="16:16" x14ac:dyDescent="0.3">
      <c r="P235855" s="83"/>
    </row>
    <row r="235856" spans="16:16" x14ac:dyDescent="0.3">
      <c r="P235856" s="83"/>
    </row>
    <row r="235857" spans="16:16" x14ac:dyDescent="0.3">
      <c r="P235857" s="83"/>
    </row>
    <row r="235858" spans="16:16" x14ac:dyDescent="0.3">
      <c r="P235858" s="83"/>
    </row>
    <row r="235859" spans="16:16" x14ac:dyDescent="0.3">
      <c r="P235859" s="83"/>
    </row>
    <row r="235860" spans="16:16" x14ac:dyDescent="0.3">
      <c r="P235860" s="83"/>
    </row>
    <row r="235861" spans="16:16" x14ac:dyDescent="0.3">
      <c r="P235861" s="83"/>
    </row>
    <row r="235862" spans="16:16" x14ac:dyDescent="0.3">
      <c r="P235862" s="83"/>
    </row>
    <row r="235863" spans="16:16" x14ac:dyDescent="0.3">
      <c r="P235863" s="83"/>
    </row>
    <row r="235864" spans="16:16" x14ac:dyDescent="0.3">
      <c r="P235864" s="83"/>
    </row>
    <row r="235865" spans="16:16" x14ac:dyDescent="0.3">
      <c r="P235865" s="83"/>
    </row>
    <row r="235866" spans="16:16" x14ac:dyDescent="0.3">
      <c r="P235866" s="83"/>
    </row>
    <row r="235867" spans="16:16" x14ac:dyDescent="0.3">
      <c r="P235867" s="83"/>
    </row>
    <row r="235868" spans="16:16" x14ac:dyDescent="0.3">
      <c r="P235868" s="83"/>
    </row>
    <row r="235869" spans="16:16" x14ac:dyDescent="0.3">
      <c r="P235869" s="83"/>
    </row>
    <row r="235870" spans="16:16" x14ac:dyDescent="0.3">
      <c r="P235870" s="83"/>
    </row>
    <row r="235871" spans="16:16" x14ac:dyDescent="0.3">
      <c r="P235871" s="83"/>
    </row>
    <row r="235872" spans="16:16" x14ac:dyDescent="0.3">
      <c r="P235872" s="83"/>
    </row>
    <row r="235873" spans="16:16" x14ac:dyDescent="0.3">
      <c r="P235873" s="83"/>
    </row>
    <row r="235874" spans="16:16" x14ac:dyDescent="0.3">
      <c r="P235874" s="83"/>
    </row>
    <row r="235875" spans="16:16" x14ac:dyDescent="0.3">
      <c r="P235875" s="83"/>
    </row>
    <row r="235876" spans="16:16" x14ac:dyDescent="0.3">
      <c r="P235876" s="83"/>
    </row>
    <row r="235877" spans="16:16" x14ac:dyDescent="0.3">
      <c r="P235877" s="83"/>
    </row>
    <row r="235878" spans="16:16" x14ac:dyDescent="0.3">
      <c r="P235878" s="83"/>
    </row>
    <row r="235879" spans="16:16" x14ac:dyDescent="0.3">
      <c r="P235879" s="83"/>
    </row>
    <row r="235880" spans="16:16" x14ac:dyDescent="0.3">
      <c r="P235880" s="83"/>
    </row>
    <row r="235881" spans="16:16" x14ac:dyDescent="0.3">
      <c r="P235881" s="83"/>
    </row>
    <row r="235882" spans="16:16" x14ac:dyDescent="0.3">
      <c r="P235882" s="83"/>
    </row>
    <row r="235883" spans="16:16" x14ac:dyDescent="0.3">
      <c r="P235883" s="83"/>
    </row>
    <row r="235884" spans="16:16" x14ac:dyDescent="0.3">
      <c r="P235884" s="83"/>
    </row>
    <row r="235885" spans="16:16" x14ac:dyDescent="0.3">
      <c r="P235885" s="83"/>
    </row>
    <row r="235886" spans="16:16" x14ac:dyDescent="0.3">
      <c r="P235886" s="83"/>
    </row>
    <row r="235887" spans="16:16" x14ac:dyDescent="0.3">
      <c r="P235887" s="83"/>
    </row>
    <row r="235888" spans="16:16" x14ac:dyDescent="0.3">
      <c r="P235888" s="83"/>
    </row>
    <row r="235889" spans="16:16" x14ac:dyDescent="0.3">
      <c r="P235889" s="83"/>
    </row>
    <row r="235890" spans="16:16" x14ac:dyDescent="0.3">
      <c r="P235890" s="83"/>
    </row>
    <row r="235891" spans="16:16" x14ac:dyDescent="0.3">
      <c r="P235891" s="83"/>
    </row>
    <row r="235892" spans="16:16" x14ac:dyDescent="0.3">
      <c r="P235892" s="83"/>
    </row>
    <row r="235893" spans="16:16" x14ac:dyDescent="0.3">
      <c r="P235893" s="83"/>
    </row>
    <row r="235894" spans="16:16" x14ac:dyDescent="0.3">
      <c r="P235894" s="83"/>
    </row>
    <row r="235895" spans="16:16" x14ac:dyDescent="0.3">
      <c r="P235895" s="83"/>
    </row>
    <row r="235896" spans="16:16" x14ac:dyDescent="0.3">
      <c r="P235896" s="83"/>
    </row>
    <row r="235897" spans="16:16" x14ac:dyDescent="0.3">
      <c r="P235897" s="83"/>
    </row>
    <row r="235898" spans="16:16" x14ac:dyDescent="0.3">
      <c r="P235898" s="83"/>
    </row>
    <row r="235899" spans="16:16" x14ac:dyDescent="0.3">
      <c r="P235899" s="83"/>
    </row>
    <row r="235900" spans="16:16" x14ac:dyDescent="0.3">
      <c r="P235900" s="83"/>
    </row>
    <row r="235901" spans="16:16" x14ac:dyDescent="0.3">
      <c r="P235901" s="83"/>
    </row>
    <row r="235902" spans="16:16" x14ac:dyDescent="0.3">
      <c r="P235902" s="83"/>
    </row>
    <row r="235903" spans="16:16" x14ac:dyDescent="0.3">
      <c r="P235903" s="83"/>
    </row>
    <row r="235904" spans="16:16" x14ac:dyDescent="0.3">
      <c r="P235904" s="83"/>
    </row>
    <row r="235905" spans="16:16" x14ac:dyDescent="0.3">
      <c r="P235905" s="83"/>
    </row>
    <row r="235906" spans="16:16" x14ac:dyDescent="0.3">
      <c r="P235906" s="83"/>
    </row>
    <row r="235907" spans="16:16" x14ac:dyDescent="0.3">
      <c r="P235907" s="83"/>
    </row>
    <row r="235908" spans="16:16" x14ac:dyDescent="0.3">
      <c r="P235908" s="83"/>
    </row>
    <row r="235909" spans="16:16" x14ac:dyDescent="0.3">
      <c r="P235909" s="83"/>
    </row>
    <row r="235910" spans="16:16" x14ac:dyDescent="0.3">
      <c r="P235910" s="83"/>
    </row>
    <row r="235911" spans="16:16" x14ac:dyDescent="0.3">
      <c r="P235911" s="83"/>
    </row>
    <row r="235912" spans="16:16" x14ac:dyDescent="0.3">
      <c r="P235912" s="83"/>
    </row>
    <row r="235913" spans="16:16" x14ac:dyDescent="0.3">
      <c r="P235913" s="83"/>
    </row>
    <row r="235914" spans="16:16" x14ac:dyDescent="0.3">
      <c r="P235914" s="83"/>
    </row>
    <row r="235915" spans="16:16" x14ac:dyDescent="0.3">
      <c r="P235915" s="83"/>
    </row>
    <row r="235916" spans="16:16" x14ac:dyDescent="0.3">
      <c r="P235916" s="83"/>
    </row>
    <row r="235917" spans="16:16" x14ac:dyDescent="0.3">
      <c r="P235917" s="83"/>
    </row>
    <row r="235918" spans="16:16" x14ac:dyDescent="0.3">
      <c r="P235918" s="83"/>
    </row>
    <row r="235919" spans="16:16" x14ac:dyDescent="0.3">
      <c r="P235919" s="83"/>
    </row>
    <row r="235920" spans="16:16" x14ac:dyDescent="0.3">
      <c r="P235920" s="83"/>
    </row>
    <row r="235921" spans="16:16" x14ac:dyDescent="0.3">
      <c r="P235921" s="83"/>
    </row>
    <row r="235922" spans="16:16" x14ac:dyDescent="0.3">
      <c r="P235922" s="83"/>
    </row>
    <row r="235923" spans="16:16" x14ac:dyDescent="0.3">
      <c r="P235923" s="83"/>
    </row>
    <row r="235924" spans="16:16" x14ac:dyDescent="0.3">
      <c r="P235924" s="83"/>
    </row>
    <row r="235925" spans="16:16" x14ac:dyDescent="0.3">
      <c r="P235925" s="83"/>
    </row>
    <row r="235926" spans="16:16" x14ac:dyDescent="0.3">
      <c r="P235926" s="83"/>
    </row>
    <row r="235927" spans="16:16" x14ac:dyDescent="0.3">
      <c r="P235927" s="83"/>
    </row>
    <row r="235928" spans="16:16" x14ac:dyDescent="0.3">
      <c r="P235928" s="83"/>
    </row>
    <row r="235929" spans="16:16" x14ac:dyDescent="0.3">
      <c r="P235929" s="83"/>
    </row>
    <row r="235930" spans="16:16" x14ac:dyDescent="0.3">
      <c r="P235930" s="83"/>
    </row>
    <row r="235931" spans="16:16" x14ac:dyDescent="0.3">
      <c r="P235931" s="83"/>
    </row>
    <row r="235932" spans="16:16" x14ac:dyDescent="0.3">
      <c r="P235932" s="83"/>
    </row>
    <row r="235933" spans="16:16" x14ac:dyDescent="0.3">
      <c r="P235933" s="83"/>
    </row>
    <row r="235934" spans="16:16" x14ac:dyDescent="0.3">
      <c r="P235934" s="83"/>
    </row>
    <row r="235935" spans="16:16" x14ac:dyDescent="0.3">
      <c r="P235935" s="83"/>
    </row>
    <row r="235936" spans="16:16" x14ac:dyDescent="0.3">
      <c r="P235936" s="83"/>
    </row>
    <row r="235937" spans="16:16" x14ac:dyDescent="0.3">
      <c r="P235937" s="83"/>
    </row>
    <row r="235938" spans="16:16" x14ac:dyDescent="0.3">
      <c r="P235938" s="83"/>
    </row>
    <row r="235939" spans="16:16" x14ac:dyDescent="0.3">
      <c r="P235939" s="83"/>
    </row>
    <row r="235940" spans="16:16" x14ac:dyDescent="0.3">
      <c r="P235940" s="83"/>
    </row>
    <row r="235941" spans="16:16" x14ac:dyDescent="0.3">
      <c r="P235941" s="83"/>
    </row>
    <row r="235942" spans="16:16" x14ac:dyDescent="0.3">
      <c r="P235942" s="83"/>
    </row>
    <row r="235943" spans="16:16" x14ac:dyDescent="0.3">
      <c r="P235943" s="83"/>
    </row>
    <row r="235944" spans="16:16" x14ac:dyDescent="0.3">
      <c r="P235944" s="83"/>
    </row>
    <row r="235945" spans="16:16" x14ac:dyDescent="0.3">
      <c r="P235945" s="83"/>
    </row>
    <row r="235946" spans="16:16" x14ac:dyDescent="0.3">
      <c r="P235946" s="83"/>
    </row>
    <row r="235947" spans="16:16" x14ac:dyDescent="0.3">
      <c r="P235947" s="83"/>
    </row>
    <row r="235948" spans="16:16" x14ac:dyDescent="0.3">
      <c r="P235948" s="83"/>
    </row>
    <row r="235949" spans="16:16" x14ac:dyDescent="0.3">
      <c r="P235949" s="83"/>
    </row>
    <row r="235950" spans="16:16" x14ac:dyDescent="0.3">
      <c r="P235950" s="83"/>
    </row>
    <row r="235951" spans="16:16" x14ac:dyDescent="0.3">
      <c r="P235951" s="83"/>
    </row>
    <row r="235952" spans="16:16" x14ac:dyDescent="0.3">
      <c r="P235952" s="83"/>
    </row>
    <row r="235953" spans="16:16" x14ac:dyDescent="0.3">
      <c r="P235953" s="83"/>
    </row>
    <row r="235954" spans="16:16" x14ac:dyDescent="0.3">
      <c r="P235954" s="83"/>
    </row>
    <row r="235955" spans="16:16" x14ac:dyDescent="0.3">
      <c r="P235955" s="83"/>
    </row>
    <row r="235956" spans="16:16" x14ac:dyDescent="0.3">
      <c r="P235956" s="83"/>
    </row>
    <row r="235957" spans="16:16" x14ac:dyDescent="0.3">
      <c r="P235957" s="83"/>
    </row>
    <row r="235958" spans="16:16" x14ac:dyDescent="0.3">
      <c r="P235958" s="83"/>
    </row>
    <row r="235959" spans="16:16" x14ac:dyDescent="0.3">
      <c r="P235959" s="83"/>
    </row>
    <row r="235960" spans="16:16" x14ac:dyDescent="0.3">
      <c r="P235960" s="83"/>
    </row>
    <row r="235961" spans="16:16" x14ac:dyDescent="0.3">
      <c r="P235961" s="83"/>
    </row>
    <row r="235962" spans="16:16" x14ac:dyDescent="0.3">
      <c r="P235962" s="83"/>
    </row>
    <row r="235963" spans="16:16" x14ac:dyDescent="0.3">
      <c r="P235963" s="83"/>
    </row>
    <row r="235964" spans="16:16" x14ac:dyDescent="0.3">
      <c r="P235964" s="83"/>
    </row>
    <row r="235965" spans="16:16" x14ac:dyDescent="0.3">
      <c r="P235965" s="83"/>
    </row>
    <row r="235966" spans="16:16" x14ac:dyDescent="0.3">
      <c r="P235966" s="83"/>
    </row>
    <row r="235967" spans="16:16" x14ac:dyDescent="0.3">
      <c r="P235967" s="83"/>
    </row>
    <row r="235968" spans="16:16" x14ac:dyDescent="0.3">
      <c r="P235968" s="83"/>
    </row>
    <row r="235969" spans="16:16" x14ac:dyDescent="0.3">
      <c r="P235969" s="83"/>
    </row>
    <row r="235970" spans="16:16" x14ac:dyDescent="0.3">
      <c r="P235970" s="83"/>
    </row>
    <row r="235971" spans="16:16" x14ac:dyDescent="0.3">
      <c r="P235971" s="83"/>
    </row>
    <row r="235972" spans="16:16" x14ac:dyDescent="0.3">
      <c r="P235972" s="83"/>
    </row>
    <row r="235973" spans="16:16" x14ac:dyDescent="0.3">
      <c r="P235973" s="83"/>
    </row>
    <row r="235974" spans="16:16" x14ac:dyDescent="0.3">
      <c r="P235974" s="83"/>
    </row>
    <row r="235975" spans="16:16" x14ac:dyDescent="0.3">
      <c r="P235975" s="83"/>
    </row>
    <row r="235976" spans="16:16" x14ac:dyDescent="0.3">
      <c r="P235976" s="83"/>
    </row>
    <row r="235977" spans="16:16" x14ac:dyDescent="0.3">
      <c r="P235977" s="83"/>
    </row>
    <row r="235978" spans="16:16" x14ac:dyDescent="0.3">
      <c r="P235978" s="83"/>
    </row>
    <row r="235979" spans="16:16" x14ac:dyDescent="0.3">
      <c r="P235979" s="83"/>
    </row>
    <row r="235980" spans="16:16" x14ac:dyDescent="0.3">
      <c r="P235980" s="83"/>
    </row>
    <row r="235981" spans="16:16" x14ac:dyDescent="0.3">
      <c r="P235981" s="83"/>
    </row>
    <row r="235982" spans="16:16" x14ac:dyDescent="0.3">
      <c r="P235982" s="83"/>
    </row>
    <row r="235983" spans="16:16" x14ac:dyDescent="0.3">
      <c r="P235983" s="83"/>
    </row>
    <row r="235984" spans="16:16" x14ac:dyDescent="0.3">
      <c r="P235984" s="83"/>
    </row>
    <row r="235985" spans="16:16" x14ac:dyDescent="0.3">
      <c r="P235985" s="83"/>
    </row>
    <row r="235986" spans="16:16" x14ac:dyDescent="0.3">
      <c r="P235986" s="83"/>
    </row>
    <row r="235987" spans="16:16" x14ac:dyDescent="0.3">
      <c r="P235987" s="83"/>
    </row>
    <row r="235988" spans="16:16" x14ac:dyDescent="0.3">
      <c r="P235988" s="83"/>
    </row>
    <row r="235989" spans="16:16" x14ac:dyDescent="0.3">
      <c r="P235989" s="83"/>
    </row>
    <row r="235990" spans="16:16" x14ac:dyDescent="0.3">
      <c r="P235990" s="83"/>
    </row>
    <row r="235991" spans="16:16" x14ac:dyDescent="0.3">
      <c r="P235991" s="83"/>
    </row>
    <row r="235992" spans="16:16" x14ac:dyDescent="0.3">
      <c r="P235992" s="83"/>
    </row>
    <row r="235993" spans="16:16" x14ac:dyDescent="0.3">
      <c r="P235993" s="83"/>
    </row>
    <row r="235994" spans="16:16" x14ac:dyDescent="0.3">
      <c r="P235994" s="83"/>
    </row>
    <row r="235995" spans="16:16" x14ac:dyDescent="0.3">
      <c r="P235995" s="83"/>
    </row>
    <row r="235996" spans="16:16" x14ac:dyDescent="0.3">
      <c r="P235996" s="83"/>
    </row>
    <row r="235997" spans="16:16" x14ac:dyDescent="0.3">
      <c r="P235997" s="83"/>
    </row>
    <row r="235998" spans="16:16" x14ac:dyDescent="0.3">
      <c r="P235998" s="83"/>
    </row>
    <row r="235999" spans="16:16" x14ac:dyDescent="0.3">
      <c r="P235999" s="83"/>
    </row>
    <row r="236000" spans="16:16" x14ac:dyDescent="0.3">
      <c r="P236000" s="83"/>
    </row>
    <row r="236001" spans="16:16" x14ac:dyDescent="0.3">
      <c r="P236001" s="83"/>
    </row>
    <row r="236002" spans="16:16" x14ac:dyDescent="0.3">
      <c r="P236002" s="83"/>
    </row>
    <row r="236003" spans="16:16" x14ac:dyDescent="0.3">
      <c r="P236003" s="83"/>
    </row>
    <row r="236004" spans="16:16" x14ac:dyDescent="0.3">
      <c r="P236004" s="83"/>
    </row>
    <row r="236005" spans="16:16" x14ac:dyDescent="0.3">
      <c r="P236005" s="83"/>
    </row>
    <row r="236006" spans="16:16" x14ac:dyDescent="0.3">
      <c r="P236006" s="83"/>
    </row>
    <row r="236007" spans="16:16" x14ac:dyDescent="0.3">
      <c r="P236007" s="83"/>
    </row>
    <row r="236008" spans="16:16" x14ac:dyDescent="0.3">
      <c r="P236008" s="83"/>
    </row>
    <row r="236009" spans="16:16" x14ac:dyDescent="0.3">
      <c r="P236009" s="83"/>
    </row>
    <row r="236010" spans="16:16" x14ac:dyDescent="0.3">
      <c r="P236010" s="83"/>
    </row>
    <row r="236011" spans="16:16" x14ac:dyDescent="0.3">
      <c r="P236011" s="83"/>
    </row>
    <row r="236012" spans="16:16" x14ac:dyDescent="0.3">
      <c r="P236012" s="83"/>
    </row>
    <row r="236013" spans="16:16" x14ac:dyDescent="0.3">
      <c r="P236013" s="83"/>
    </row>
    <row r="236014" spans="16:16" x14ac:dyDescent="0.3">
      <c r="P236014" s="83"/>
    </row>
    <row r="236015" spans="16:16" x14ac:dyDescent="0.3">
      <c r="P236015" s="83"/>
    </row>
    <row r="236016" spans="16:16" x14ac:dyDescent="0.3">
      <c r="P236016" s="83"/>
    </row>
    <row r="236017" spans="16:16" x14ac:dyDescent="0.3">
      <c r="P236017" s="83"/>
    </row>
    <row r="236018" spans="16:16" x14ac:dyDescent="0.3">
      <c r="P236018" s="83"/>
    </row>
    <row r="236019" spans="16:16" x14ac:dyDescent="0.3">
      <c r="P236019" s="83"/>
    </row>
    <row r="236020" spans="16:16" x14ac:dyDescent="0.3">
      <c r="P236020" s="83"/>
    </row>
    <row r="236021" spans="16:16" x14ac:dyDescent="0.3">
      <c r="P236021" s="83"/>
    </row>
    <row r="236022" spans="16:16" x14ac:dyDescent="0.3">
      <c r="P236022" s="83"/>
    </row>
    <row r="236023" spans="16:16" x14ac:dyDescent="0.3">
      <c r="P236023" s="83"/>
    </row>
    <row r="236024" spans="16:16" x14ac:dyDescent="0.3">
      <c r="P236024" s="83"/>
    </row>
    <row r="236025" spans="16:16" x14ac:dyDescent="0.3">
      <c r="P236025" s="83"/>
    </row>
    <row r="236026" spans="16:16" x14ac:dyDescent="0.3">
      <c r="P236026" s="83"/>
    </row>
    <row r="236027" spans="16:16" x14ac:dyDescent="0.3">
      <c r="P236027" s="83"/>
    </row>
    <row r="236028" spans="16:16" x14ac:dyDescent="0.3">
      <c r="P236028" s="83"/>
    </row>
    <row r="236029" spans="16:16" x14ac:dyDescent="0.3">
      <c r="P236029" s="83"/>
    </row>
    <row r="236030" spans="16:16" x14ac:dyDescent="0.3">
      <c r="P236030" s="83"/>
    </row>
    <row r="236031" spans="16:16" x14ac:dyDescent="0.3">
      <c r="P236031" s="83"/>
    </row>
    <row r="236032" spans="16:16" x14ac:dyDescent="0.3">
      <c r="P236032" s="83"/>
    </row>
    <row r="236033" spans="16:16" x14ac:dyDescent="0.3">
      <c r="P236033" s="83"/>
    </row>
    <row r="236034" spans="16:16" x14ac:dyDescent="0.3">
      <c r="P236034" s="83"/>
    </row>
    <row r="236035" spans="16:16" x14ac:dyDescent="0.3">
      <c r="P236035" s="83"/>
    </row>
    <row r="236036" spans="16:16" x14ac:dyDescent="0.3">
      <c r="P236036" s="83"/>
    </row>
    <row r="236037" spans="16:16" x14ac:dyDescent="0.3">
      <c r="P236037" s="83"/>
    </row>
    <row r="236038" spans="16:16" x14ac:dyDescent="0.3">
      <c r="P236038" s="83"/>
    </row>
    <row r="236039" spans="16:16" x14ac:dyDescent="0.3">
      <c r="P236039" s="83"/>
    </row>
    <row r="236040" spans="16:16" x14ac:dyDescent="0.3">
      <c r="P236040" s="83"/>
    </row>
    <row r="236041" spans="16:16" x14ac:dyDescent="0.3">
      <c r="P236041" s="83"/>
    </row>
    <row r="236042" spans="16:16" x14ac:dyDescent="0.3">
      <c r="P236042" s="83"/>
    </row>
    <row r="236043" spans="16:16" x14ac:dyDescent="0.3">
      <c r="P236043" s="83"/>
    </row>
    <row r="236044" spans="16:16" x14ac:dyDescent="0.3">
      <c r="P236044" s="83"/>
    </row>
    <row r="236045" spans="16:16" x14ac:dyDescent="0.3">
      <c r="P236045" s="83"/>
    </row>
    <row r="236046" spans="16:16" x14ac:dyDescent="0.3">
      <c r="P236046" s="83"/>
    </row>
    <row r="236047" spans="16:16" x14ac:dyDescent="0.3">
      <c r="P236047" s="83"/>
    </row>
    <row r="236048" spans="16:16" x14ac:dyDescent="0.3">
      <c r="P236048" s="83"/>
    </row>
    <row r="236049" spans="16:16" x14ac:dyDescent="0.3">
      <c r="P236049" s="83"/>
    </row>
    <row r="236050" spans="16:16" x14ac:dyDescent="0.3">
      <c r="P236050" s="83"/>
    </row>
    <row r="236051" spans="16:16" x14ac:dyDescent="0.3">
      <c r="P236051" s="83"/>
    </row>
    <row r="236052" spans="16:16" x14ac:dyDescent="0.3">
      <c r="P236052" s="83"/>
    </row>
    <row r="236053" spans="16:16" x14ac:dyDescent="0.3">
      <c r="P236053" s="83"/>
    </row>
    <row r="236054" spans="16:16" x14ac:dyDescent="0.3">
      <c r="P236054" s="83"/>
    </row>
    <row r="236055" spans="16:16" x14ac:dyDescent="0.3">
      <c r="P236055" s="83"/>
    </row>
    <row r="236056" spans="16:16" x14ac:dyDescent="0.3">
      <c r="P236056" s="83"/>
    </row>
    <row r="236057" spans="16:16" x14ac:dyDescent="0.3">
      <c r="P236057" s="83"/>
    </row>
    <row r="236058" spans="16:16" x14ac:dyDescent="0.3">
      <c r="P236058" s="83"/>
    </row>
    <row r="236059" spans="16:16" x14ac:dyDescent="0.3">
      <c r="P236059" s="83"/>
    </row>
    <row r="236060" spans="16:16" x14ac:dyDescent="0.3">
      <c r="P236060" s="83"/>
    </row>
    <row r="236061" spans="16:16" x14ac:dyDescent="0.3">
      <c r="P236061" s="83"/>
    </row>
    <row r="236062" spans="16:16" x14ac:dyDescent="0.3">
      <c r="P236062" s="83"/>
    </row>
    <row r="236063" spans="16:16" x14ac:dyDescent="0.3">
      <c r="P236063" s="83"/>
    </row>
    <row r="236064" spans="16:16" x14ac:dyDescent="0.3">
      <c r="P236064" s="83"/>
    </row>
    <row r="236065" spans="16:16" x14ac:dyDescent="0.3">
      <c r="P236065" s="83"/>
    </row>
    <row r="236066" spans="16:16" x14ac:dyDescent="0.3">
      <c r="P236066" s="83"/>
    </row>
    <row r="236067" spans="16:16" x14ac:dyDescent="0.3">
      <c r="P236067" s="83"/>
    </row>
    <row r="236068" spans="16:16" x14ac:dyDescent="0.3">
      <c r="P236068" s="83"/>
    </row>
    <row r="236069" spans="16:16" x14ac:dyDescent="0.3">
      <c r="P236069" s="83"/>
    </row>
    <row r="236070" spans="16:16" x14ac:dyDescent="0.3">
      <c r="P236070" s="83"/>
    </row>
    <row r="236071" spans="16:16" x14ac:dyDescent="0.3">
      <c r="P236071" s="83"/>
    </row>
    <row r="236072" spans="16:16" x14ac:dyDescent="0.3">
      <c r="P236072" s="83"/>
    </row>
    <row r="236073" spans="16:16" x14ac:dyDescent="0.3">
      <c r="P236073" s="83"/>
    </row>
    <row r="236074" spans="16:16" x14ac:dyDescent="0.3">
      <c r="P236074" s="83"/>
    </row>
    <row r="236075" spans="16:16" x14ac:dyDescent="0.3">
      <c r="P236075" s="83"/>
    </row>
    <row r="236076" spans="16:16" x14ac:dyDescent="0.3">
      <c r="P236076" s="83"/>
    </row>
    <row r="236077" spans="16:16" x14ac:dyDescent="0.3">
      <c r="P236077" s="83"/>
    </row>
    <row r="236078" spans="16:16" x14ac:dyDescent="0.3">
      <c r="P236078" s="83"/>
    </row>
    <row r="236079" spans="16:16" x14ac:dyDescent="0.3">
      <c r="P236079" s="83"/>
    </row>
    <row r="236080" spans="16:16" x14ac:dyDescent="0.3">
      <c r="P236080" s="83"/>
    </row>
    <row r="236081" spans="16:16" x14ac:dyDescent="0.3">
      <c r="P236081" s="83"/>
    </row>
    <row r="236082" spans="16:16" x14ac:dyDescent="0.3">
      <c r="P236082" s="83"/>
    </row>
    <row r="236083" spans="16:16" x14ac:dyDescent="0.3">
      <c r="P236083" s="83"/>
    </row>
    <row r="236084" spans="16:16" x14ac:dyDescent="0.3">
      <c r="P236084" s="83"/>
    </row>
    <row r="236085" spans="16:16" x14ac:dyDescent="0.3">
      <c r="P236085" s="83"/>
    </row>
    <row r="236086" spans="16:16" x14ac:dyDescent="0.3">
      <c r="P236086" s="83"/>
    </row>
    <row r="236087" spans="16:16" x14ac:dyDescent="0.3">
      <c r="P236087" s="83"/>
    </row>
    <row r="236088" spans="16:16" x14ac:dyDescent="0.3">
      <c r="P236088" s="83"/>
    </row>
    <row r="236089" spans="16:16" x14ac:dyDescent="0.3">
      <c r="P236089" s="83"/>
    </row>
    <row r="236090" spans="16:16" x14ac:dyDescent="0.3">
      <c r="P236090" s="83"/>
    </row>
    <row r="236091" spans="16:16" x14ac:dyDescent="0.3">
      <c r="P236091" s="83"/>
    </row>
    <row r="236092" spans="16:16" x14ac:dyDescent="0.3">
      <c r="P236092" s="83"/>
    </row>
    <row r="236093" spans="16:16" x14ac:dyDescent="0.3">
      <c r="P236093" s="83"/>
    </row>
    <row r="236094" spans="16:16" x14ac:dyDescent="0.3">
      <c r="P236094" s="83"/>
    </row>
    <row r="236095" spans="16:16" x14ac:dyDescent="0.3">
      <c r="P236095" s="83"/>
    </row>
    <row r="236096" spans="16:16" x14ac:dyDescent="0.3">
      <c r="P236096" s="83"/>
    </row>
    <row r="236097" spans="16:16" x14ac:dyDescent="0.3">
      <c r="P236097" s="83"/>
    </row>
    <row r="236098" spans="16:16" x14ac:dyDescent="0.3">
      <c r="P236098" s="83"/>
    </row>
    <row r="236099" spans="16:16" x14ac:dyDescent="0.3">
      <c r="P236099" s="83"/>
    </row>
    <row r="236100" spans="16:16" x14ac:dyDescent="0.3">
      <c r="P236100" s="83"/>
    </row>
    <row r="236101" spans="16:16" x14ac:dyDescent="0.3">
      <c r="P236101" s="83"/>
    </row>
    <row r="236102" spans="16:16" x14ac:dyDescent="0.3">
      <c r="P236102" s="83"/>
    </row>
    <row r="236103" spans="16:16" x14ac:dyDescent="0.3">
      <c r="P236103" s="83"/>
    </row>
    <row r="236104" spans="16:16" x14ac:dyDescent="0.3">
      <c r="P236104" s="83"/>
    </row>
    <row r="236105" spans="16:16" x14ac:dyDescent="0.3">
      <c r="P236105" s="83"/>
    </row>
    <row r="236106" spans="16:16" x14ac:dyDescent="0.3">
      <c r="P236106" s="83"/>
    </row>
    <row r="236107" spans="16:16" x14ac:dyDescent="0.3">
      <c r="P236107" s="83"/>
    </row>
    <row r="236108" spans="16:16" x14ac:dyDescent="0.3">
      <c r="P236108" s="83"/>
    </row>
    <row r="236109" spans="16:16" x14ac:dyDescent="0.3">
      <c r="P236109" s="83"/>
    </row>
    <row r="236110" spans="16:16" x14ac:dyDescent="0.3">
      <c r="P236110" s="83"/>
    </row>
    <row r="236111" spans="16:16" x14ac:dyDescent="0.3">
      <c r="P236111" s="83"/>
    </row>
    <row r="236112" spans="16:16" x14ac:dyDescent="0.3">
      <c r="P236112" s="83"/>
    </row>
    <row r="236113" spans="16:16" x14ac:dyDescent="0.3">
      <c r="P236113" s="83"/>
    </row>
    <row r="236114" spans="16:16" x14ac:dyDescent="0.3">
      <c r="P236114" s="83"/>
    </row>
    <row r="236115" spans="16:16" x14ac:dyDescent="0.3">
      <c r="P236115" s="83"/>
    </row>
    <row r="236116" spans="16:16" x14ac:dyDescent="0.3">
      <c r="P236116" s="83"/>
    </row>
    <row r="236117" spans="16:16" x14ac:dyDescent="0.3">
      <c r="P236117" s="83"/>
    </row>
    <row r="236118" spans="16:16" x14ac:dyDescent="0.3">
      <c r="P236118" s="83"/>
    </row>
    <row r="236119" spans="16:16" x14ac:dyDescent="0.3">
      <c r="P236119" s="83"/>
    </row>
    <row r="236120" spans="16:16" x14ac:dyDescent="0.3">
      <c r="P236120" s="83"/>
    </row>
    <row r="236121" spans="16:16" x14ac:dyDescent="0.3">
      <c r="P236121" s="83"/>
    </row>
    <row r="236122" spans="16:16" x14ac:dyDescent="0.3">
      <c r="P236122" s="83"/>
    </row>
    <row r="236123" spans="16:16" x14ac:dyDescent="0.3">
      <c r="P236123" s="83"/>
    </row>
    <row r="236124" spans="16:16" x14ac:dyDescent="0.3">
      <c r="P236124" s="83"/>
    </row>
    <row r="236125" spans="16:16" x14ac:dyDescent="0.3">
      <c r="P236125" s="83"/>
    </row>
    <row r="236126" spans="16:16" x14ac:dyDescent="0.3">
      <c r="P236126" s="83"/>
    </row>
    <row r="236127" spans="16:16" x14ac:dyDescent="0.3">
      <c r="P236127" s="83"/>
    </row>
    <row r="236128" spans="16:16" x14ac:dyDescent="0.3">
      <c r="P236128" s="83"/>
    </row>
    <row r="236129" spans="16:16" x14ac:dyDescent="0.3">
      <c r="P236129" s="83"/>
    </row>
    <row r="236130" spans="16:16" x14ac:dyDescent="0.3">
      <c r="P236130" s="83"/>
    </row>
    <row r="236131" spans="16:16" x14ac:dyDescent="0.3">
      <c r="P236131" s="83"/>
    </row>
    <row r="236132" spans="16:16" x14ac:dyDescent="0.3">
      <c r="P236132" s="83"/>
    </row>
    <row r="236133" spans="16:16" x14ac:dyDescent="0.3">
      <c r="P236133" s="83"/>
    </row>
    <row r="236134" spans="16:16" x14ac:dyDescent="0.3">
      <c r="P236134" s="83"/>
    </row>
    <row r="236135" spans="16:16" x14ac:dyDescent="0.3">
      <c r="P236135" s="83"/>
    </row>
    <row r="236136" spans="16:16" x14ac:dyDescent="0.3">
      <c r="P236136" s="83"/>
    </row>
    <row r="236137" spans="16:16" x14ac:dyDescent="0.3">
      <c r="P236137" s="83"/>
    </row>
    <row r="236138" spans="16:16" x14ac:dyDescent="0.3">
      <c r="P236138" s="83"/>
    </row>
    <row r="236139" spans="16:16" x14ac:dyDescent="0.3">
      <c r="P236139" s="83"/>
    </row>
    <row r="236140" spans="16:16" x14ac:dyDescent="0.3">
      <c r="P236140" s="83"/>
    </row>
    <row r="236141" spans="16:16" x14ac:dyDescent="0.3">
      <c r="P236141" s="83"/>
    </row>
    <row r="236142" spans="16:16" x14ac:dyDescent="0.3">
      <c r="P236142" s="83"/>
    </row>
    <row r="236143" spans="16:16" x14ac:dyDescent="0.3">
      <c r="P236143" s="83"/>
    </row>
    <row r="236144" spans="16:16" x14ac:dyDescent="0.3">
      <c r="P236144" s="83"/>
    </row>
    <row r="236145" spans="16:16" x14ac:dyDescent="0.3">
      <c r="P236145" s="83"/>
    </row>
    <row r="236146" spans="16:16" x14ac:dyDescent="0.3">
      <c r="P236146" s="83"/>
    </row>
    <row r="236147" spans="16:16" x14ac:dyDescent="0.3">
      <c r="P236147" s="83"/>
    </row>
    <row r="236148" spans="16:16" x14ac:dyDescent="0.3">
      <c r="P236148" s="83"/>
    </row>
    <row r="236149" spans="16:16" x14ac:dyDescent="0.3">
      <c r="P236149" s="83"/>
    </row>
    <row r="236150" spans="16:16" x14ac:dyDescent="0.3">
      <c r="P236150" s="83"/>
    </row>
    <row r="236151" spans="16:16" x14ac:dyDescent="0.3">
      <c r="P236151" s="83"/>
    </row>
    <row r="236152" spans="16:16" x14ac:dyDescent="0.3">
      <c r="P236152" s="83"/>
    </row>
    <row r="236153" spans="16:16" x14ac:dyDescent="0.3">
      <c r="P236153" s="83"/>
    </row>
    <row r="236154" spans="16:16" x14ac:dyDescent="0.3">
      <c r="P236154" s="83"/>
    </row>
    <row r="236155" spans="16:16" x14ac:dyDescent="0.3">
      <c r="P236155" s="83"/>
    </row>
    <row r="236156" spans="16:16" x14ac:dyDescent="0.3">
      <c r="P236156" s="83"/>
    </row>
    <row r="236157" spans="16:16" x14ac:dyDescent="0.3">
      <c r="P236157" s="83"/>
    </row>
    <row r="236158" spans="16:16" x14ac:dyDescent="0.3">
      <c r="P236158" s="83"/>
    </row>
    <row r="236159" spans="16:16" x14ac:dyDescent="0.3">
      <c r="P236159" s="83"/>
    </row>
    <row r="236160" spans="16:16" x14ac:dyDescent="0.3">
      <c r="P236160" s="83"/>
    </row>
    <row r="236161" spans="16:16" x14ac:dyDescent="0.3">
      <c r="P236161" s="83"/>
    </row>
    <row r="236162" spans="16:16" x14ac:dyDescent="0.3">
      <c r="P236162" s="83"/>
    </row>
    <row r="236163" spans="16:16" x14ac:dyDescent="0.3">
      <c r="P236163" s="83"/>
    </row>
    <row r="236164" spans="16:16" x14ac:dyDescent="0.3">
      <c r="P236164" s="83"/>
    </row>
    <row r="236165" spans="16:16" x14ac:dyDescent="0.3">
      <c r="P236165" s="83"/>
    </row>
    <row r="236166" spans="16:16" x14ac:dyDescent="0.3">
      <c r="P236166" s="83"/>
    </row>
    <row r="236167" spans="16:16" x14ac:dyDescent="0.3">
      <c r="P236167" s="83"/>
    </row>
    <row r="236168" spans="16:16" x14ac:dyDescent="0.3">
      <c r="P236168" s="83"/>
    </row>
    <row r="236169" spans="16:16" x14ac:dyDescent="0.3">
      <c r="P236169" s="83"/>
    </row>
    <row r="236170" spans="16:16" x14ac:dyDescent="0.3">
      <c r="P236170" s="83"/>
    </row>
    <row r="236171" spans="16:16" x14ac:dyDescent="0.3">
      <c r="P236171" s="83"/>
    </row>
    <row r="236172" spans="16:16" x14ac:dyDescent="0.3">
      <c r="P236172" s="83"/>
    </row>
    <row r="236173" spans="16:16" x14ac:dyDescent="0.3">
      <c r="P236173" s="83"/>
    </row>
    <row r="236174" spans="16:16" x14ac:dyDescent="0.3">
      <c r="P236174" s="83"/>
    </row>
    <row r="236175" spans="16:16" x14ac:dyDescent="0.3">
      <c r="P236175" s="83"/>
    </row>
    <row r="236176" spans="16:16" x14ac:dyDescent="0.3">
      <c r="P236176" s="83"/>
    </row>
    <row r="236177" spans="16:16" x14ac:dyDescent="0.3">
      <c r="P236177" s="83"/>
    </row>
    <row r="236178" spans="16:16" x14ac:dyDescent="0.3">
      <c r="P236178" s="83"/>
    </row>
    <row r="236179" spans="16:16" x14ac:dyDescent="0.3">
      <c r="P236179" s="83"/>
    </row>
    <row r="236180" spans="16:16" x14ac:dyDescent="0.3">
      <c r="P236180" s="83"/>
    </row>
    <row r="236181" spans="16:16" x14ac:dyDescent="0.3">
      <c r="P236181" s="83"/>
    </row>
    <row r="236182" spans="16:16" x14ac:dyDescent="0.3">
      <c r="P236182" s="83"/>
    </row>
    <row r="236183" spans="16:16" x14ac:dyDescent="0.3">
      <c r="P236183" s="83"/>
    </row>
    <row r="236184" spans="16:16" x14ac:dyDescent="0.3">
      <c r="P236184" s="83"/>
    </row>
    <row r="236185" spans="16:16" x14ac:dyDescent="0.3">
      <c r="P236185" s="83"/>
    </row>
    <row r="236186" spans="16:16" x14ac:dyDescent="0.3">
      <c r="P236186" s="83"/>
    </row>
    <row r="236187" spans="16:16" x14ac:dyDescent="0.3">
      <c r="P236187" s="83"/>
    </row>
    <row r="236188" spans="16:16" x14ac:dyDescent="0.3">
      <c r="P236188" s="83"/>
    </row>
    <row r="236189" spans="16:16" x14ac:dyDescent="0.3">
      <c r="P236189" s="83"/>
    </row>
    <row r="236190" spans="16:16" x14ac:dyDescent="0.3">
      <c r="P236190" s="83"/>
    </row>
    <row r="236191" spans="16:16" x14ac:dyDescent="0.3">
      <c r="P236191" s="83"/>
    </row>
    <row r="236192" spans="16:16" x14ac:dyDescent="0.3">
      <c r="P236192" s="83"/>
    </row>
    <row r="236193" spans="16:16" x14ac:dyDescent="0.3">
      <c r="P236193" s="83"/>
    </row>
    <row r="236194" spans="16:16" x14ac:dyDescent="0.3">
      <c r="P236194" s="83"/>
    </row>
    <row r="236195" spans="16:16" x14ac:dyDescent="0.3">
      <c r="P236195" s="83"/>
    </row>
    <row r="236196" spans="16:16" x14ac:dyDescent="0.3">
      <c r="P236196" s="83"/>
    </row>
    <row r="236197" spans="16:16" x14ac:dyDescent="0.3">
      <c r="P236197" s="83"/>
    </row>
    <row r="236198" spans="16:16" x14ac:dyDescent="0.3">
      <c r="P236198" s="83"/>
    </row>
    <row r="236199" spans="16:16" x14ac:dyDescent="0.3">
      <c r="P236199" s="83"/>
    </row>
    <row r="236200" spans="16:16" x14ac:dyDescent="0.3">
      <c r="P236200" s="83"/>
    </row>
    <row r="236201" spans="16:16" x14ac:dyDescent="0.3">
      <c r="P236201" s="83"/>
    </row>
    <row r="236202" spans="16:16" x14ac:dyDescent="0.3">
      <c r="P236202" s="83"/>
    </row>
    <row r="236203" spans="16:16" x14ac:dyDescent="0.3">
      <c r="P236203" s="83"/>
    </row>
    <row r="236204" spans="16:16" x14ac:dyDescent="0.3">
      <c r="P236204" s="83"/>
    </row>
    <row r="236205" spans="16:16" x14ac:dyDescent="0.3">
      <c r="P236205" s="83"/>
    </row>
    <row r="236206" spans="16:16" x14ac:dyDescent="0.3">
      <c r="P236206" s="83"/>
    </row>
    <row r="236207" spans="16:16" x14ac:dyDescent="0.3">
      <c r="P236207" s="83"/>
    </row>
    <row r="236208" spans="16:16" x14ac:dyDescent="0.3">
      <c r="P236208" s="83"/>
    </row>
    <row r="236209" spans="16:16" x14ac:dyDescent="0.3">
      <c r="P236209" s="83"/>
    </row>
    <row r="236210" spans="16:16" x14ac:dyDescent="0.3">
      <c r="P236210" s="83"/>
    </row>
    <row r="236211" spans="16:16" x14ac:dyDescent="0.3">
      <c r="P236211" s="83"/>
    </row>
    <row r="236212" spans="16:16" x14ac:dyDescent="0.3">
      <c r="P236212" s="83"/>
    </row>
    <row r="236213" spans="16:16" x14ac:dyDescent="0.3">
      <c r="P236213" s="83"/>
    </row>
    <row r="236214" spans="16:16" x14ac:dyDescent="0.3">
      <c r="P236214" s="83"/>
    </row>
    <row r="236215" spans="16:16" x14ac:dyDescent="0.3">
      <c r="P236215" s="83"/>
    </row>
    <row r="236216" spans="16:16" x14ac:dyDescent="0.3">
      <c r="P236216" s="83"/>
    </row>
    <row r="236217" spans="16:16" x14ac:dyDescent="0.3">
      <c r="P236217" s="83"/>
    </row>
    <row r="236218" spans="16:16" x14ac:dyDescent="0.3">
      <c r="P236218" s="83"/>
    </row>
    <row r="236219" spans="16:16" x14ac:dyDescent="0.3">
      <c r="P236219" s="83"/>
    </row>
    <row r="236220" spans="16:16" x14ac:dyDescent="0.3">
      <c r="P236220" s="83"/>
    </row>
    <row r="236221" spans="16:16" x14ac:dyDescent="0.3">
      <c r="P236221" s="83"/>
    </row>
    <row r="236222" spans="16:16" x14ac:dyDescent="0.3">
      <c r="P236222" s="83"/>
    </row>
    <row r="236223" spans="16:16" x14ac:dyDescent="0.3">
      <c r="P236223" s="83"/>
    </row>
    <row r="236224" spans="16:16" x14ac:dyDescent="0.3">
      <c r="P236224" s="83"/>
    </row>
    <row r="236225" spans="16:16" x14ac:dyDescent="0.3">
      <c r="P236225" s="83"/>
    </row>
    <row r="236226" spans="16:16" x14ac:dyDescent="0.3">
      <c r="P236226" s="83"/>
    </row>
    <row r="236227" spans="16:16" x14ac:dyDescent="0.3">
      <c r="P236227" s="83"/>
    </row>
    <row r="236228" spans="16:16" x14ac:dyDescent="0.3">
      <c r="P236228" s="83"/>
    </row>
    <row r="236229" spans="16:16" x14ac:dyDescent="0.3">
      <c r="P236229" s="83"/>
    </row>
    <row r="236230" spans="16:16" x14ac:dyDescent="0.3">
      <c r="P236230" s="83"/>
    </row>
    <row r="236231" spans="16:16" x14ac:dyDescent="0.3">
      <c r="P236231" s="83"/>
    </row>
    <row r="236232" spans="16:16" x14ac:dyDescent="0.3">
      <c r="P236232" s="83"/>
    </row>
    <row r="236233" spans="16:16" x14ac:dyDescent="0.3">
      <c r="P236233" s="83"/>
    </row>
    <row r="236234" spans="16:16" x14ac:dyDescent="0.3">
      <c r="P236234" s="83"/>
    </row>
    <row r="236235" spans="16:16" x14ac:dyDescent="0.3">
      <c r="P236235" s="83"/>
    </row>
    <row r="236236" spans="16:16" x14ac:dyDescent="0.3">
      <c r="P236236" s="83"/>
    </row>
    <row r="236237" spans="16:16" x14ac:dyDescent="0.3">
      <c r="P236237" s="83"/>
    </row>
    <row r="236238" spans="16:16" x14ac:dyDescent="0.3">
      <c r="P236238" s="83"/>
    </row>
    <row r="236239" spans="16:16" x14ac:dyDescent="0.3">
      <c r="P236239" s="83"/>
    </row>
    <row r="236240" spans="16:16" x14ac:dyDescent="0.3">
      <c r="P236240" s="83"/>
    </row>
    <row r="236241" spans="16:16" x14ac:dyDescent="0.3">
      <c r="P236241" s="83"/>
    </row>
    <row r="236242" spans="16:16" x14ac:dyDescent="0.3">
      <c r="P236242" s="83"/>
    </row>
    <row r="236243" spans="16:16" x14ac:dyDescent="0.3">
      <c r="P236243" s="83"/>
    </row>
    <row r="236244" spans="16:16" x14ac:dyDescent="0.3">
      <c r="P236244" s="83"/>
    </row>
    <row r="236245" spans="16:16" x14ac:dyDescent="0.3">
      <c r="P236245" s="83"/>
    </row>
    <row r="236246" spans="16:16" x14ac:dyDescent="0.3">
      <c r="P236246" s="83"/>
    </row>
    <row r="236247" spans="16:16" x14ac:dyDescent="0.3">
      <c r="P236247" s="83"/>
    </row>
    <row r="236248" spans="16:16" x14ac:dyDescent="0.3">
      <c r="P236248" s="83"/>
    </row>
    <row r="236249" spans="16:16" x14ac:dyDescent="0.3">
      <c r="P236249" s="83"/>
    </row>
    <row r="236250" spans="16:16" x14ac:dyDescent="0.3">
      <c r="P236250" s="83"/>
    </row>
    <row r="236251" spans="16:16" x14ac:dyDescent="0.3">
      <c r="P236251" s="83"/>
    </row>
    <row r="236252" spans="16:16" x14ac:dyDescent="0.3">
      <c r="P236252" s="83"/>
    </row>
    <row r="236253" spans="16:16" x14ac:dyDescent="0.3">
      <c r="P236253" s="83"/>
    </row>
    <row r="236254" spans="16:16" x14ac:dyDescent="0.3">
      <c r="P236254" s="83"/>
    </row>
    <row r="236255" spans="16:16" x14ac:dyDescent="0.3">
      <c r="P236255" s="83"/>
    </row>
    <row r="236256" spans="16:16" x14ac:dyDescent="0.3">
      <c r="P236256" s="83"/>
    </row>
    <row r="236257" spans="16:16" x14ac:dyDescent="0.3">
      <c r="P236257" s="83"/>
    </row>
    <row r="236258" spans="16:16" x14ac:dyDescent="0.3">
      <c r="P236258" s="83"/>
    </row>
    <row r="236259" spans="16:16" x14ac:dyDescent="0.3">
      <c r="P236259" s="83"/>
    </row>
    <row r="236260" spans="16:16" x14ac:dyDescent="0.3">
      <c r="P236260" s="83"/>
    </row>
    <row r="236261" spans="16:16" x14ac:dyDescent="0.3">
      <c r="P236261" s="83"/>
    </row>
    <row r="236262" spans="16:16" x14ac:dyDescent="0.3">
      <c r="P236262" s="83"/>
    </row>
    <row r="236263" spans="16:16" x14ac:dyDescent="0.3">
      <c r="P236263" s="83"/>
    </row>
    <row r="236264" spans="16:16" x14ac:dyDescent="0.3">
      <c r="P236264" s="83"/>
    </row>
    <row r="236265" spans="16:16" x14ac:dyDescent="0.3">
      <c r="P236265" s="83"/>
    </row>
    <row r="236266" spans="16:16" x14ac:dyDescent="0.3">
      <c r="P236266" s="83"/>
    </row>
    <row r="236267" spans="16:16" x14ac:dyDescent="0.3">
      <c r="P236267" s="83"/>
    </row>
    <row r="236268" spans="16:16" x14ac:dyDescent="0.3">
      <c r="P236268" s="83"/>
    </row>
    <row r="236269" spans="16:16" x14ac:dyDescent="0.3">
      <c r="P236269" s="83"/>
    </row>
    <row r="236270" spans="16:16" x14ac:dyDescent="0.3">
      <c r="P236270" s="83"/>
    </row>
    <row r="236271" spans="16:16" x14ac:dyDescent="0.3">
      <c r="P236271" s="83"/>
    </row>
    <row r="236272" spans="16:16" x14ac:dyDescent="0.3">
      <c r="P236272" s="83"/>
    </row>
    <row r="236273" spans="16:16" x14ac:dyDescent="0.3">
      <c r="P236273" s="83"/>
    </row>
    <row r="236274" spans="16:16" x14ac:dyDescent="0.3">
      <c r="P236274" s="83"/>
    </row>
    <row r="236275" spans="16:16" x14ac:dyDescent="0.3">
      <c r="P236275" s="83"/>
    </row>
    <row r="236276" spans="16:16" x14ac:dyDescent="0.3">
      <c r="P236276" s="83"/>
    </row>
    <row r="236277" spans="16:16" x14ac:dyDescent="0.3">
      <c r="P236277" s="83"/>
    </row>
    <row r="236278" spans="16:16" x14ac:dyDescent="0.3">
      <c r="P236278" s="83"/>
    </row>
    <row r="236279" spans="16:16" x14ac:dyDescent="0.3">
      <c r="P236279" s="83"/>
    </row>
    <row r="236280" spans="16:16" x14ac:dyDescent="0.3">
      <c r="P236280" s="83"/>
    </row>
    <row r="236281" spans="16:16" x14ac:dyDescent="0.3">
      <c r="P236281" s="83"/>
    </row>
    <row r="236282" spans="16:16" x14ac:dyDescent="0.3">
      <c r="P236282" s="83"/>
    </row>
    <row r="236283" spans="16:16" x14ac:dyDescent="0.3">
      <c r="P236283" s="83"/>
    </row>
    <row r="236284" spans="16:16" x14ac:dyDescent="0.3">
      <c r="P236284" s="83"/>
    </row>
    <row r="236285" spans="16:16" x14ac:dyDescent="0.3">
      <c r="P236285" s="83"/>
    </row>
    <row r="236286" spans="16:16" x14ac:dyDescent="0.3">
      <c r="P236286" s="83"/>
    </row>
    <row r="236287" spans="16:16" x14ac:dyDescent="0.3">
      <c r="P236287" s="83"/>
    </row>
    <row r="236288" spans="16:16" x14ac:dyDescent="0.3">
      <c r="P236288" s="83"/>
    </row>
    <row r="236289" spans="16:16" x14ac:dyDescent="0.3">
      <c r="P236289" s="83"/>
    </row>
    <row r="236290" spans="16:16" x14ac:dyDescent="0.3">
      <c r="P236290" s="83"/>
    </row>
    <row r="236291" spans="16:16" x14ac:dyDescent="0.3">
      <c r="P236291" s="83"/>
    </row>
    <row r="236292" spans="16:16" x14ac:dyDescent="0.3">
      <c r="P236292" s="83"/>
    </row>
    <row r="236293" spans="16:16" x14ac:dyDescent="0.3">
      <c r="P236293" s="83"/>
    </row>
    <row r="236294" spans="16:16" x14ac:dyDescent="0.3">
      <c r="P236294" s="83"/>
    </row>
    <row r="236295" spans="16:16" x14ac:dyDescent="0.3">
      <c r="P236295" s="83"/>
    </row>
    <row r="236296" spans="16:16" x14ac:dyDescent="0.3">
      <c r="P236296" s="83"/>
    </row>
    <row r="236297" spans="16:16" x14ac:dyDescent="0.3">
      <c r="P236297" s="83"/>
    </row>
    <row r="236298" spans="16:16" x14ac:dyDescent="0.3">
      <c r="P236298" s="83"/>
    </row>
    <row r="236299" spans="16:16" x14ac:dyDescent="0.3">
      <c r="P236299" s="83"/>
    </row>
    <row r="236300" spans="16:16" x14ac:dyDescent="0.3">
      <c r="P236300" s="83"/>
    </row>
    <row r="236301" spans="16:16" x14ac:dyDescent="0.3">
      <c r="P236301" s="83"/>
    </row>
    <row r="236302" spans="16:16" x14ac:dyDescent="0.3">
      <c r="P236302" s="83"/>
    </row>
    <row r="236303" spans="16:16" x14ac:dyDescent="0.3">
      <c r="P236303" s="83"/>
    </row>
    <row r="236304" spans="16:16" x14ac:dyDescent="0.3">
      <c r="P236304" s="83"/>
    </row>
    <row r="236305" spans="16:16" x14ac:dyDescent="0.3">
      <c r="P236305" s="83"/>
    </row>
    <row r="236306" spans="16:16" x14ac:dyDescent="0.3">
      <c r="P236306" s="83"/>
    </row>
    <row r="236307" spans="16:16" x14ac:dyDescent="0.3">
      <c r="P236307" s="83"/>
    </row>
    <row r="236308" spans="16:16" x14ac:dyDescent="0.3">
      <c r="P236308" s="83"/>
    </row>
    <row r="236309" spans="16:16" x14ac:dyDescent="0.3">
      <c r="P236309" s="83"/>
    </row>
    <row r="236310" spans="16:16" x14ac:dyDescent="0.3">
      <c r="P236310" s="83"/>
    </row>
    <row r="236311" spans="16:16" x14ac:dyDescent="0.3">
      <c r="P236311" s="83"/>
    </row>
    <row r="236312" spans="16:16" x14ac:dyDescent="0.3">
      <c r="P236312" s="83"/>
    </row>
    <row r="236313" spans="16:16" x14ac:dyDescent="0.3">
      <c r="P236313" s="83"/>
    </row>
    <row r="236314" spans="16:16" x14ac:dyDescent="0.3">
      <c r="P236314" s="83"/>
    </row>
    <row r="236315" spans="16:16" x14ac:dyDescent="0.3">
      <c r="P236315" s="83"/>
    </row>
    <row r="236316" spans="16:16" x14ac:dyDescent="0.3">
      <c r="P236316" s="83"/>
    </row>
    <row r="236317" spans="16:16" x14ac:dyDescent="0.3">
      <c r="P236317" s="83"/>
    </row>
    <row r="236318" spans="16:16" x14ac:dyDescent="0.3">
      <c r="P236318" s="83"/>
    </row>
    <row r="236319" spans="16:16" x14ac:dyDescent="0.3">
      <c r="P236319" s="83"/>
    </row>
    <row r="236320" spans="16:16" x14ac:dyDescent="0.3">
      <c r="P236320" s="83"/>
    </row>
    <row r="236321" spans="16:16" x14ac:dyDescent="0.3">
      <c r="P236321" s="83"/>
    </row>
    <row r="236322" spans="16:16" x14ac:dyDescent="0.3">
      <c r="P236322" s="83"/>
    </row>
    <row r="236323" spans="16:16" x14ac:dyDescent="0.3">
      <c r="P236323" s="83"/>
    </row>
    <row r="236324" spans="16:16" x14ac:dyDescent="0.3">
      <c r="P236324" s="83"/>
    </row>
    <row r="236325" spans="16:16" x14ac:dyDescent="0.3">
      <c r="P236325" s="83"/>
    </row>
    <row r="236326" spans="16:16" x14ac:dyDescent="0.3">
      <c r="P236326" s="83"/>
    </row>
    <row r="236327" spans="16:16" x14ac:dyDescent="0.3">
      <c r="P236327" s="83"/>
    </row>
    <row r="236328" spans="16:16" x14ac:dyDescent="0.3">
      <c r="P236328" s="83"/>
    </row>
    <row r="236329" spans="16:16" x14ac:dyDescent="0.3">
      <c r="P236329" s="83"/>
    </row>
    <row r="236330" spans="16:16" x14ac:dyDescent="0.3">
      <c r="P236330" s="83"/>
    </row>
    <row r="236331" spans="16:16" x14ac:dyDescent="0.3">
      <c r="P236331" s="83"/>
    </row>
    <row r="236332" spans="16:16" x14ac:dyDescent="0.3">
      <c r="P236332" s="83"/>
    </row>
    <row r="236333" spans="16:16" x14ac:dyDescent="0.3">
      <c r="P236333" s="83"/>
    </row>
    <row r="236334" spans="16:16" x14ac:dyDescent="0.3">
      <c r="P236334" s="83"/>
    </row>
    <row r="236335" spans="16:16" x14ac:dyDescent="0.3">
      <c r="P236335" s="83"/>
    </row>
    <row r="236336" spans="16:16" x14ac:dyDescent="0.3">
      <c r="P236336" s="83"/>
    </row>
    <row r="236337" spans="16:16" x14ac:dyDescent="0.3">
      <c r="P236337" s="83"/>
    </row>
    <row r="236338" spans="16:16" x14ac:dyDescent="0.3">
      <c r="P236338" s="83"/>
    </row>
    <row r="236339" spans="16:16" x14ac:dyDescent="0.3">
      <c r="P236339" s="83"/>
    </row>
    <row r="236340" spans="16:16" x14ac:dyDescent="0.3">
      <c r="P236340" s="83"/>
    </row>
    <row r="236341" spans="16:16" x14ac:dyDescent="0.3">
      <c r="P236341" s="83"/>
    </row>
    <row r="236342" spans="16:16" x14ac:dyDescent="0.3">
      <c r="P236342" s="83"/>
    </row>
    <row r="236343" spans="16:16" x14ac:dyDescent="0.3">
      <c r="P236343" s="83"/>
    </row>
    <row r="236344" spans="16:16" x14ac:dyDescent="0.3">
      <c r="P236344" s="83"/>
    </row>
    <row r="236345" spans="16:16" x14ac:dyDescent="0.3">
      <c r="P236345" s="83"/>
    </row>
    <row r="236346" spans="16:16" x14ac:dyDescent="0.3">
      <c r="P236346" s="83"/>
    </row>
    <row r="236347" spans="16:16" x14ac:dyDescent="0.3">
      <c r="P236347" s="83"/>
    </row>
    <row r="236348" spans="16:16" x14ac:dyDescent="0.3">
      <c r="P236348" s="83"/>
    </row>
    <row r="236349" spans="16:16" x14ac:dyDescent="0.3">
      <c r="P236349" s="83"/>
    </row>
    <row r="236350" spans="16:16" x14ac:dyDescent="0.3">
      <c r="P236350" s="83"/>
    </row>
    <row r="236351" spans="16:16" x14ac:dyDescent="0.3">
      <c r="P236351" s="83"/>
    </row>
    <row r="236352" spans="16:16" x14ac:dyDescent="0.3">
      <c r="P236352" s="83"/>
    </row>
    <row r="236353" spans="16:16" x14ac:dyDescent="0.3">
      <c r="P236353" s="83"/>
    </row>
    <row r="236354" spans="16:16" x14ac:dyDescent="0.3">
      <c r="P236354" s="83"/>
    </row>
    <row r="236355" spans="16:16" x14ac:dyDescent="0.3">
      <c r="P236355" s="83"/>
    </row>
    <row r="236356" spans="16:16" x14ac:dyDescent="0.3">
      <c r="P236356" s="83"/>
    </row>
    <row r="236357" spans="16:16" x14ac:dyDescent="0.3">
      <c r="P236357" s="83"/>
    </row>
    <row r="236358" spans="16:16" x14ac:dyDescent="0.3">
      <c r="P236358" s="83"/>
    </row>
    <row r="236359" spans="16:16" x14ac:dyDescent="0.3">
      <c r="P236359" s="83"/>
    </row>
    <row r="236360" spans="16:16" x14ac:dyDescent="0.3">
      <c r="P236360" s="83"/>
    </row>
    <row r="236361" spans="16:16" x14ac:dyDescent="0.3">
      <c r="P236361" s="83"/>
    </row>
    <row r="236362" spans="16:16" x14ac:dyDescent="0.3">
      <c r="P236362" s="83"/>
    </row>
    <row r="236363" spans="16:16" x14ac:dyDescent="0.3">
      <c r="P236363" s="83"/>
    </row>
    <row r="236364" spans="16:16" x14ac:dyDescent="0.3">
      <c r="P236364" s="83"/>
    </row>
    <row r="236365" spans="16:16" x14ac:dyDescent="0.3">
      <c r="P236365" s="83"/>
    </row>
    <row r="236366" spans="16:16" x14ac:dyDescent="0.3">
      <c r="P236366" s="83"/>
    </row>
    <row r="236367" spans="16:16" x14ac:dyDescent="0.3">
      <c r="P236367" s="83"/>
    </row>
    <row r="236368" spans="16:16" x14ac:dyDescent="0.3">
      <c r="P236368" s="83"/>
    </row>
    <row r="236369" spans="16:16" x14ac:dyDescent="0.3">
      <c r="P236369" s="83"/>
    </row>
    <row r="236370" spans="16:16" x14ac:dyDescent="0.3">
      <c r="P236370" s="83"/>
    </row>
    <row r="236371" spans="16:16" x14ac:dyDescent="0.3">
      <c r="P236371" s="83"/>
    </row>
    <row r="236372" spans="16:16" x14ac:dyDescent="0.3">
      <c r="P236372" s="83"/>
    </row>
    <row r="236373" spans="16:16" x14ac:dyDescent="0.3">
      <c r="P236373" s="83"/>
    </row>
    <row r="236374" spans="16:16" x14ac:dyDescent="0.3">
      <c r="P236374" s="83"/>
    </row>
    <row r="236375" spans="16:16" x14ac:dyDescent="0.3">
      <c r="P236375" s="83"/>
    </row>
    <row r="236376" spans="16:16" x14ac:dyDescent="0.3">
      <c r="P236376" s="83"/>
    </row>
    <row r="236377" spans="16:16" x14ac:dyDescent="0.3">
      <c r="P236377" s="83"/>
    </row>
    <row r="236378" spans="16:16" x14ac:dyDescent="0.3">
      <c r="P236378" s="83"/>
    </row>
    <row r="236379" spans="16:16" x14ac:dyDescent="0.3">
      <c r="P236379" s="83"/>
    </row>
    <row r="236380" spans="16:16" x14ac:dyDescent="0.3">
      <c r="P236380" s="83"/>
    </row>
    <row r="236381" spans="16:16" x14ac:dyDescent="0.3">
      <c r="P236381" s="83"/>
    </row>
    <row r="236382" spans="16:16" x14ac:dyDescent="0.3">
      <c r="P236382" s="83"/>
    </row>
    <row r="236383" spans="16:16" x14ac:dyDescent="0.3">
      <c r="P236383" s="83"/>
    </row>
    <row r="236384" spans="16:16" x14ac:dyDescent="0.3">
      <c r="P236384" s="83"/>
    </row>
    <row r="236385" spans="16:16" x14ac:dyDescent="0.3">
      <c r="P236385" s="83"/>
    </row>
    <row r="236386" spans="16:16" x14ac:dyDescent="0.3">
      <c r="P236386" s="83"/>
    </row>
    <row r="236387" spans="16:16" x14ac:dyDescent="0.3">
      <c r="P236387" s="83"/>
    </row>
    <row r="236388" spans="16:16" x14ac:dyDescent="0.3">
      <c r="P236388" s="83"/>
    </row>
    <row r="236389" spans="16:16" x14ac:dyDescent="0.3">
      <c r="P236389" s="83"/>
    </row>
    <row r="236390" spans="16:16" x14ac:dyDescent="0.3">
      <c r="P236390" s="83"/>
    </row>
    <row r="236391" spans="16:16" x14ac:dyDescent="0.3">
      <c r="P236391" s="83"/>
    </row>
    <row r="236392" spans="16:16" x14ac:dyDescent="0.3">
      <c r="P236392" s="83"/>
    </row>
    <row r="236393" spans="16:16" x14ac:dyDescent="0.3">
      <c r="P236393" s="83"/>
    </row>
    <row r="236394" spans="16:16" x14ac:dyDescent="0.3">
      <c r="P236394" s="83"/>
    </row>
    <row r="236395" spans="16:16" x14ac:dyDescent="0.3">
      <c r="P236395" s="83"/>
    </row>
    <row r="236396" spans="16:16" x14ac:dyDescent="0.3">
      <c r="P236396" s="83"/>
    </row>
    <row r="236397" spans="16:16" x14ac:dyDescent="0.3">
      <c r="P236397" s="83"/>
    </row>
    <row r="236398" spans="16:16" x14ac:dyDescent="0.3">
      <c r="P236398" s="83"/>
    </row>
    <row r="236399" spans="16:16" x14ac:dyDescent="0.3">
      <c r="P236399" s="83"/>
    </row>
    <row r="236400" spans="16:16" x14ac:dyDescent="0.3">
      <c r="P236400" s="83"/>
    </row>
    <row r="236401" spans="16:16" x14ac:dyDescent="0.3">
      <c r="P236401" s="83"/>
    </row>
    <row r="236402" spans="16:16" x14ac:dyDescent="0.3">
      <c r="P236402" s="83"/>
    </row>
    <row r="236403" spans="16:16" x14ac:dyDescent="0.3">
      <c r="P236403" s="83"/>
    </row>
    <row r="236404" spans="16:16" x14ac:dyDescent="0.3">
      <c r="P236404" s="83"/>
    </row>
    <row r="236405" spans="16:16" x14ac:dyDescent="0.3">
      <c r="P236405" s="83"/>
    </row>
    <row r="236406" spans="16:16" x14ac:dyDescent="0.3">
      <c r="P236406" s="83"/>
    </row>
    <row r="236407" spans="16:16" x14ac:dyDescent="0.3">
      <c r="P236407" s="83"/>
    </row>
    <row r="236408" spans="16:16" x14ac:dyDescent="0.3">
      <c r="P236408" s="83"/>
    </row>
    <row r="236409" spans="16:16" x14ac:dyDescent="0.3">
      <c r="P236409" s="83"/>
    </row>
    <row r="236410" spans="16:16" x14ac:dyDescent="0.3">
      <c r="P236410" s="83"/>
    </row>
    <row r="236411" spans="16:16" x14ac:dyDescent="0.3">
      <c r="P236411" s="83"/>
    </row>
    <row r="236412" spans="16:16" x14ac:dyDescent="0.3">
      <c r="P236412" s="83"/>
    </row>
    <row r="236413" spans="16:16" x14ac:dyDescent="0.3">
      <c r="P236413" s="83"/>
    </row>
    <row r="236414" spans="16:16" x14ac:dyDescent="0.3">
      <c r="P236414" s="83"/>
    </row>
    <row r="236415" spans="16:16" x14ac:dyDescent="0.3">
      <c r="P236415" s="83"/>
    </row>
    <row r="236416" spans="16:16" x14ac:dyDescent="0.3">
      <c r="P236416" s="83"/>
    </row>
    <row r="236417" spans="16:16" x14ac:dyDescent="0.3">
      <c r="P236417" s="83"/>
    </row>
    <row r="236418" spans="16:16" x14ac:dyDescent="0.3">
      <c r="P236418" s="83"/>
    </row>
    <row r="236419" spans="16:16" x14ac:dyDescent="0.3">
      <c r="P236419" s="83"/>
    </row>
    <row r="236420" spans="16:16" x14ac:dyDescent="0.3">
      <c r="P236420" s="83"/>
    </row>
    <row r="236421" spans="16:16" x14ac:dyDescent="0.3">
      <c r="P236421" s="83"/>
    </row>
    <row r="236422" spans="16:16" x14ac:dyDescent="0.3">
      <c r="P236422" s="83"/>
    </row>
    <row r="236423" spans="16:16" x14ac:dyDescent="0.3">
      <c r="P236423" s="83"/>
    </row>
    <row r="236424" spans="16:16" x14ac:dyDescent="0.3">
      <c r="P236424" s="83"/>
    </row>
    <row r="236425" spans="16:16" x14ac:dyDescent="0.3">
      <c r="P236425" s="83"/>
    </row>
    <row r="236426" spans="16:16" x14ac:dyDescent="0.3">
      <c r="P236426" s="83"/>
    </row>
    <row r="236427" spans="16:16" x14ac:dyDescent="0.3">
      <c r="P236427" s="83"/>
    </row>
    <row r="236428" spans="16:16" x14ac:dyDescent="0.3">
      <c r="P236428" s="83"/>
    </row>
    <row r="236429" spans="16:16" x14ac:dyDescent="0.3">
      <c r="P236429" s="83"/>
    </row>
    <row r="236430" spans="16:16" x14ac:dyDescent="0.3">
      <c r="P236430" s="83"/>
    </row>
    <row r="236431" spans="16:16" x14ac:dyDescent="0.3">
      <c r="P236431" s="83"/>
    </row>
    <row r="236432" spans="16:16" x14ac:dyDescent="0.3">
      <c r="P236432" s="83"/>
    </row>
    <row r="236433" spans="16:16" x14ac:dyDescent="0.3">
      <c r="P236433" s="83"/>
    </row>
    <row r="236434" spans="16:16" x14ac:dyDescent="0.3">
      <c r="P236434" s="83"/>
    </row>
    <row r="236435" spans="16:16" x14ac:dyDescent="0.3">
      <c r="P236435" s="83"/>
    </row>
    <row r="236436" spans="16:16" x14ac:dyDescent="0.3">
      <c r="P236436" s="83"/>
    </row>
    <row r="236437" spans="16:16" x14ac:dyDescent="0.3">
      <c r="P236437" s="83"/>
    </row>
    <row r="236438" spans="16:16" x14ac:dyDescent="0.3">
      <c r="P236438" s="83"/>
    </row>
    <row r="236439" spans="16:16" x14ac:dyDescent="0.3">
      <c r="P236439" s="83"/>
    </row>
    <row r="236440" spans="16:16" x14ac:dyDescent="0.3">
      <c r="P236440" s="83"/>
    </row>
    <row r="236441" spans="16:16" x14ac:dyDescent="0.3">
      <c r="P236441" s="83"/>
    </row>
    <row r="236442" spans="16:16" x14ac:dyDescent="0.3">
      <c r="P236442" s="83"/>
    </row>
    <row r="236443" spans="16:16" x14ac:dyDescent="0.3">
      <c r="P236443" s="83"/>
    </row>
    <row r="236444" spans="16:16" x14ac:dyDescent="0.3">
      <c r="P236444" s="83"/>
    </row>
    <row r="236445" spans="16:16" x14ac:dyDescent="0.3">
      <c r="P236445" s="83"/>
    </row>
    <row r="236446" spans="16:16" x14ac:dyDescent="0.3">
      <c r="P236446" s="83"/>
    </row>
    <row r="236447" spans="16:16" x14ac:dyDescent="0.3">
      <c r="P236447" s="83"/>
    </row>
    <row r="236448" spans="16:16" x14ac:dyDescent="0.3">
      <c r="P236448" s="83"/>
    </row>
    <row r="236449" spans="16:16" x14ac:dyDescent="0.3">
      <c r="P236449" s="83"/>
    </row>
    <row r="236450" spans="16:16" x14ac:dyDescent="0.3">
      <c r="P236450" s="83"/>
    </row>
    <row r="236451" spans="16:16" x14ac:dyDescent="0.3">
      <c r="P236451" s="83"/>
    </row>
    <row r="236452" spans="16:16" x14ac:dyDescent="0.3">
      <c r="P236452" s="83"/>
    </row>
    <row r="236453" spans="16:16" x14ac:dyDescent="0.3">
      <c r="P236453" s="83"/>
    </row>
    <row r="236454" spans="16:16" x14ac:dyDescent="0.3">
      <c r="P236454" s="83"/>
    </row>
    <row r="236455" spans="16:16" x14ac:dyDescent="0.3">
      <c r="P236455" s="83"/>
    </row>
    <row r="236456" spans="16:16" x14ac:dyDescent="0.3">
      <c r="P236456" s="83"/>
    </row>
    <row r="236457" spans="16:16" x14ac:dyDescent="0.3">
      <c r="P236457" s="83"/>
    </row>
    <row r="236458" spans="16:16" x14ac:dyDescent="0.3">
      <c r="P236458" s="83"/>
    </row>
    <row r="236459" spans="16:16" x14ac:dyDescent="0.3">
      <c r="P236459" s="83"/>
    </row>
    <row r="236460" spans="16:16" x14ac:dyDescent="0.3">
      <c r="P236460" s="83"/>
    </row>
    <row r="236461" spans="16:16" x14ac:dyDescent="0.3">
      <c r="P236461" s="83"/>
    </row>
    <row r="236462" spans="16:16" x14ac:dyDescent="0.3">
      <c r="P236462" s="83"/>
    </row>
    <row r="236463" spans="16:16" x14ac:dyDescent="0.3">
      <c r="P236463" s="83"/>
    </row>
    <row r="236464" spans="16:16" x14ac:dyDescent="0.3">
      <c r="P236464" s="83"/>
    </row>
    <row r="236465" spans="16:16" x14ac:dyDescent="0.3">
      <c r="P236465" s="83"/>
    </row>
    <row r="236466" spans="16:16" x14ac:dyDescent="0.3">
      <c r="P236466" s="83"/>
    </row>
    <row r="236467" spans="16:16" x14ac:dyDescent="0.3">
      <c r="P236467" s="83"/>
    </row>
    <row r="236468" spans="16:16" x14ac:dyDescent="0.3">
      <c r="P236468" s="83"/>
    </row>
    <row r="236469" spans="16:16" x14ac:dyDescent="0.3">
      <c r="P236469" s="83"/>
    </row>
    <row r="236470" spans="16:16" x14ac:dyDescent="0.3">
      <c r="P236470" s="83"/>
    </row>
    <row r="236471" spans="16:16" x14ac:dyDescent="0.3">
      <c r="P236471" s="83"/>
    </row>
    <row r="236472" spans="16:16" x14ac:dyDescent="0.3">
      <c r="P236472" s="83"/>
    </row>
    <row r="236473" spans="16:16" x14ac:dyDescent="0.3">
      <c r="P236473" s="83"/>
    </row>
    <row r="236474" spans="16:16" x14ac:dyDescent="0.3">
      <c r="P236474" s="83"/>
    </row>
    <row r="236475" spans="16:16" x14ac:dyDescent="0.3">
      <c r="P236475" s="83"/>
    </row>
    <row r="236476" spans="16:16" x14ac:dyDescent="0.3">
      <c r="P236476" s="83"/>
    </row>
    <row r="236477" spans="16:16" x14ac:dyDescent="0.3">
      <c r="P236477" s="83"/>
    </row>
    <row r="236478" spans="16:16" x14ac:dyDescent="0.3">
      <c r="P236478" s="83"/>
    </row>
    <row r="236479" spans="16:16" x14ac:dyDescent="0.3">
      <c r="P236479" s="83"/>
    </row>
    <row r="236480" spans="16:16" x14ac:dyDescent="0.3">
      <c r="P236480" s="83"/>
    </row>
    <row r="236481" spans="16:16" x14ac:dyDescent="0.3">
      <c r="P236481" s="83"/>
    </row>
    <row r="236482" spans="16:16" x14ac:dyDescent="0.3">
      <c r="P236482" s="83"/>
    </row>
    <row r="236483" spans="16:16" x14ac:dyDescent="0.3">
      <c r="P236483" s="83"/>
    </row>
    <row r="236484" spans="16:16" x14ac:dyDescent="0.3">
      <c r="P236484" s="83"/>
    </row>
    <row r="236485" spans="16:16" x14ac:dyDescent="0.3">
      <c r="P236485" s="83"/>
    </row>
    <row r="236486" spans="16:16" x14ac:dyDescent="0.3">
      <c r="P236486" s="83"/>
    </row>
    <row r="236487" spans="16:16" x14ac:dyDescent="0.3">
      <c r="P236487" s="83"/>
    </row>
    <row r="236488" spans="16:16" x14ac:dyDescent="0.3">
      <c r="P236488" s="83"/>
    </row>
    <row r="236489" spans="16:16" x14ac:dyDescent="0.3">
      <c r="P236489" s="83"/>
    </row>
    <row r="236490" spans="16:16" x14ac:dyDescent="0.3">
      <c r="P236490" s="83"/>
    </row>
    <row r="236491" spans="16:16" x14ac:dyDescent="0.3">
      <c r="P236491" s="83"/>
    </row>
    <row r="236492" spans="16:16" x14ac:dyDescent="0.3">
      <c r="P236492" s="83"/>
    </row>
    <row r="236493" spans="16:16" x14ac:dyDescent="0.3">
      <c r="P236493" s="83"/>
    </row>
    <row r="236494" spans="16:16" x14ac:dyDescent="0.3">
      <c r="P236494" s="83"/>
    </row>
    <row r="236495" spans="16:16" x14ac:dyDescent="0.3">
      <c r="P236495" s="83"/>
    </row>
    <row r="236496" spans="16:16" x14ac:dyDescent="0.3">
      <c r="P236496" s="83"/>
    </row>
    <row r="236497" spans="16:16" x14ac:dyDescent="0.3">
      <c r="P236497" s="83"/>
    </row>
    <row r="236498" spans="16:16" x14ac:dyDescent="0.3">
      <c r="P236498" s="83"/>
    </row>
    <row r="236499" spans="16:16" x14ac:dyDescent="0.3">
      <c r="P236499" s="83"/>
    </row>
    <row r="236500" spans="16:16" x14ac:dyDescent="0.3">
      <c r="P236500" s="83"/>
    </row>
    <row r="236501" spans="16:16" x14ac:dyDescent="0.3">
      <c r="P236501" s="83"/>
    </row>
    <row r="236502" spans="16:16" x14ac:dyDescent="0.3">
      <c r="P236502" s="83"/>
    </row>
    <row r="236503" spans="16:16" x14ac:dyDescent="0.3">
      <c r="P236503" s="83"/>
    </row>
    <row r="236504" spans="16:16" x14ac:dyDescent="0.3">
      <c r="P236504" s="83"/>
    </row>
    <row r="236505" spans="16:16" x14ac:dyDescent="0.3">
      <c r="P236505" s="83"/>
    </row>
    <row r="236506" spans="16:16" x14ac:dyDescent="0.3">
      <c r="P236506" s="83"/>
    </row>
    <row r="236507" spans="16:16" x14ac:dyDescent="0.3">
      <c r="P236507" s="83"/>
    </row>
    <row r="236508" spans="16:16" x14ac:dyDescent="0.3">
      <c r="P236508" s="83"/>
    </row>
    <row r="236509" spans="16:16" x14ac:dyDescent="0.3">
      <c r="P236509" s="83"/>
    </row>
    <row r="236510" spans="16:16" x14ac:dyDescent="0.3">
      <c r="P236510" s="83"/>
    </row>
    <row r="236511" spans="16:16" x14ac:dyDescent="0.3">
      <c r="P236511" s="83"/>
    </row>
    <row r="236512" spans="16:16" x14ac:dyDescent="0.3">
      <c r="P236512" s="83"/>
    </row>
    <row r="236513" spans="16:16" x14ac:dyDescent="0.3">
      <c r="P236513" s="83"/>
    </row>
    <row r="236514" spans="16:16" x14ac:dyDescent="0.3">
      <c r="P236514" s="83"/>
    </row>
    <row r="236515" spans="16:16" x14ac:dyDescent="0.3">
      <c r="P236515" s="83"/>
    </row>
    <row r="236516" spans="16:16" x14ac:dyDescent="0.3">
      <c r="P236516" s="83"/>
    </row>
    <row r="236517" spans="16:16" x14ac:dyDescent="0.3">
      <c r="P236517" s="83"/>
    </row>
    <row r="236518" spans="16:16" x14ac:dyDescent="0.3">
      <c r="P236518" s="83"/>
    </row>
    <row r="236519" spans="16:16" x14ac:dyDescent="0.3">
      <c r="P236519" s="83"/>
    </row>
    <row r="236520" spans="16:16" x14ac:dyDescent="0.3">
      <c r="P236520" s="83"/>
    </row>
    <row r="236521" spans="16:16" x14ac:dyDescent="0.3">
      <c r="P236521" s="83"/>
    </row>
    <row r="236522" spans="16:16" x14ac:dyDescent="0.3">
      <c r="P236522" s="83"/>
    </row>
    <row r="236523" spans="16:16" x14ac:dyDescent="0.3">
      <c r="P236523" s="83"/>
    </row>
    <row r="236524" spans="16:16" x14ac:dyDescent="0.3">
      <c r="P236524" s="83"/>
    </row>
    <row r="236525" spans="16:16" x14ac:dyDescent="0.3">
      <c r="P236525" s="83"/>
    </row>
    <row r="236526" spans="16:16" x14ac:dyDescent="0.3">
      <c r="P236526" s="83"/>
    </row>
    <row r="236527" spans="16:16" x14ac:dyDescent="0.3">
      <c r="P236527" s="83"/>
    </row>
    <row r="236528" spans="16:16" x14ac:dyDescent="0.3">
      <c r="P236528" s="83"/>
    </row>
    <row r="236529" spans="16:16" x14ac:dyDescent="0.3">
      <c r="P236529" s="83"/>
    </row>
    <row r="236530" spans="16:16" x14ac:dyDescent="0.3">
      <c r="P236530" s="83"/>
    </row>
    <row r="236531" spans="16:16" x14ac:dyDescent="0.3">
      <c r="P236531" s="83"/>
    </row>
    <row r="236532" spans="16:16" x14ac:dyDescent="0.3">
      <c r="P236532" s="83"/>
    </row>
    <row r="236533" spans="16:16" x14ac:dyDescent="0.3">
      <c r="P236533" s="83"/>
    </row>
    <row r="236534" spans="16:16" x14ac:dyDescent="0.3">
      <c r="P236534" s="83"/>
    </row>
    <row r="236535" spans="16:16" x14ac:dyDescent="0.3">
      <c r="P236535" s="83"/>
    </row>
    <row r="236536" spans="16:16" x14ac:dyDescent="0.3">
      <c r="P236536" s="83"/>
    </row>
    <row r="236537" spans="16:16" x14ac:dyDescent="0.3">
      <c r="P236537" s="83"/>
    </row>
    <row r="236538" spans="16:16" x14ac:dyDescent="0.3">
      <c r="P236538" s="83"/>
    </row>
    <row r="236539" spans="16:16" x14ac:dyDescent="0.3">
      <c r="P236539" s="83"/>
    </row>
    <row r="236540" spans="16:16" x14ac:dyDescent="0.3">
      <c r="P236540" s="83"/>
    </row>
    <row r="236541" spans="16:16" x14ac:dyDescent="0.3">
      <c r="P236541" s="83"/>
    </row>
    <row r="236542" spans="16:16" x14ac:dyDescent="0.3">
      <c r="P236542" s="83"/>
    </row>
    <row r="236543" spans="16:16" x14ac:dyDescent="0.3">
      <c r="P236543" s="83"/>
    </row>
    <row r="236544" spans="16:16" x14ac:dyDescent="0.3">
      <c r="P236544" s="83"/>
    </row>
    <row r="236545" spans="16:16" x14ac:dyDescent="0.3">
      <c r="P236545" s="83"/>
    </row>
    <row r="236546" spans="16:16" x14ac:dyDescent="0.3">
      <c r="P236546" s="83"/>
    </row>
    <row r="236547" spans="16:16" x14ac:dyDescent="0.3">
      <c r="P236547" s="83"/>
    </row>
    <row r="236548" spans="16:16" x14ac:dyDescent="0.3">
      <c r="P236548" s="83"/>
    </row>
    <row r="236549" spans="16:16" x14ac:dyDescent="0.3">
      <c r="P236549" s="83"/>
    </row>
    <row r="236550" spans="16:16" x14ac:dyDescent="0.3">
      <c r="P236550" s="83"/>
    </row>
    <row r="236551" spans="16:16" x14ac:dyDescent="0.3">
      <c r="P236551" s="83"/>
    </row>
    <row r="236552" spans="16:16" x14ac:dyDescent="0.3">
      <c r="P236552" s="83"/>
    </row>
    <row r="236553" spans="16:16" x14ac:dyDescent="0.3">
      <c r="P236553" s="83"/>
    </row>
    <row r="236554" spans="16:16" x14ac:dyDescent="0.3">
      <c r="P236554" s="83"/>
    </row>
    <row r="236555" spans="16:16" x14ac:dyDescent="0.3">
      <c r="P236555" s="83"/>
    </row>
    <row r="236556" spans="16:16" x14ac:dyDescent="0.3">
      <c r="P236556" s="83"/>
    </row>
    <row r="236557" spans="16:16" x14ac:dyDescent="0.3">
      <c r="P236557" s="83"/>
    </row>
    <row r="236558" spans="16:16" x14ac:dyDescent="0.3">
      <c r="P236558" s="83"/>
    </row>
    <row r="236559" spans="16:16" x14ac:dyDescent="0.3">
      <c r="P236559" s="83"/>
    </row>
    <row r="236560" spans="16:16" x14ac:dyDescent="0.3">
      <c r="P236560" s="83"/>
    </row>
    <row r="236561" spans="16:16" x14ac:dyDescent="0.3">
      <c r="P236561" s="83"/>
    </row>
    <row r="236562" spans="16:16" x14ac:dyDescent="0.3">
      <c r="P236562" s="83"/>
    </row>
    <row r="236563" spans="16:16" x14ac:dyDescent="0.3">
      <c r="P236563" s="83"/>
    </row>
    <row r="236564" spans="16:16" x14ac:dyDescent="0.3">
      <c r="P236564" s="83"/>
    </row>
    <row r="236565" spans="16:16" x14ac:dyDescent="0.3">
      <c r="P236565" s="83"/>
    </row>
    <row r="236566" spans="16:16" x14ac:dyDescent="0.3">
      <c r="P236566" s="83"/>
    </row>
    <row r="236567" spans="16:16" x14ac:dyDescent="0.3">
      <c r="P236567" s="83"/>
    </row>
    <row r="236568" spans="16:16" x14ac:dyDescent="0.3">
      <c r="P236568" s="83"/>
    </row>
    <row r="236569" spans="16:16" x14ac:dyDescent="0.3">
      <c r="P236569" s="83"/>
    </row>
    <row r="236570" spans="16:16" x14ac:dyDescent="0.3">
      <c r="P236570" s="83"/>
    </row>
    <row r="236571" spans="16:16" x14ac:dyDescent="0.3">
      <c r="P236571" s="83"/>
    </row>
    <row r="236572" spans="16:16" x14ac:dyDescent="0.3">
      <c r="P236572" s="83"/>
    </row>
    <row r="236573" spans="16:16" x14ac:dyDescent="0.3">
      <c r="P236573" s="83"/>
    </row>
    <row r="236574" spans="16:16" x14ac:dyDescent="0.3">
      <c r="P236574" s="83"/>
    </row>
    <row r="236575" spans="16:16" x14ac:dyDescent="0.3">
      <c r="P236575" s="83"/>
    </row>
    <row r="236576" spans="16:16" x14ac:dyDescent="0.3">
      <c r="P236576" s="83"/>
    </row>
    <row r="236577" spans="16:16" x14ac:dyDescent="0.3">
      <c r="P236577" s="83"/>
    </row>
    <row r="236578" spans="16:16" x14ac:dyDescent="0.3">
      <c r="P236578" s="83"/>
    </row>
    <row r="236579" spans="16:16" x14ac:dyDescent="0.3">
      <c r="P236579" s="83"/>
    </row>
    <row r="236580" spans="16:16" x14ac:dyDescent="0.3">
      <c r="P236580" s="83"/>
    </row>
    <row r="236581" spans="16:16" x14ac:dyDescent="0.3">
      <c r="P236581" s="83"/>
    </row>
    <row r="236582" spans="16:16" x14ac:dyDescent="0.3">
      <c r="P236582" s="83"/>
    </row>
    <row r="236583" spans="16:16" x14ac:dyDescent="0.3">
      <c r="P236583" s="83"/>
    </row>
    <row r="236584" spans="16:16" x14ac:dyDescent="0.3">
      <c r="P236584" s="83"/>
    </row>
    <row r="236585" spans="16:16" x14ac:dyDescent="0.3">
      <c r="P236585" s="83"/>
    </row>
    <row r="236586" spans="16:16" x14ac:dyDescent="0.3">
      <c r="P236586" s="83"/>
    </row>
    <row r="236587" spans="16:16" x14ac:dyDescent="0.3">
      <c r="P236587" s="83"/>
    </row>
    <row r="236588" spans="16:16" x14ac:dyDescent="0.3">
      <c r="P236588" s="83"/>
    </row>
    <row r="236589" spans="16:16" x14ac:dyDescent="0.3">
      <c r="P236589" s="83"/>
    </row>
    <row r="236590" spans="16:16" x14ac:dyDescent="0.3">
      <c r="P236590" s="83"/>
    </row>
    <row r="236591" spans="16:16" x14ac:dyDescent="0.3">
      <c r="P236591" s="83"/>
    </row>
    <row r="236592" spans="16:16" x14ac:dyDescent="0.3">
      <c r="P236592" s="83"/>
    </row>
    <row r="236593" spans="16:16" x14ac:dyDescent="0.3">
      <c r="P236593" s="83"/>
    </row>
    <row r="236594" spans="16:16" x14ac:dyDescent="0.3">
      <c r="P236594" s="83"/>
    </row>
    <row r="236595" spans="16:16" x14ac:dyDescent="0.3">
      <c r="P236595" s="83"/>
    </row>
    <row r="236596" spans="16:16" x14ac:dyDescent="0.3">
      <c r="P236596" s="83"/>
    </row>
    <row r="236597" spans="16:16" x14ac:dyDescent="0.3">
      <c r="P236597" s="83"/>
    </row>
    <row r="236598" spans="16:16" x14ac:dyDescent="0.3">
      <c r="P236598" s="83"/>
    </row>
    <row r="236599" spans="16:16" x14ac:dyDescent="0.3">
      <c r="P236599" s="83"/>
    </row>
    <row r="236600" spans="16:16" x14ac:dyDescent="0.3">
      <c r="P236600" s="83"/>
    </row>
    <row r="236601" spans="16:16" x14ac:dyDescent="0.3">
      <c r="P236601" s="83"/>
    </row>
    <row r="236602" spans="16:16" x14ac:dyDescent="0.3">
      <c r="P236602" s="83"/>
    </row>
    <row r="236603" spans="16:16" x14ac:dyDescent="0.3">
      <c r="P236603" s="83"/>
    </row>
    <row r="236604" spans="16:16" x14ac:dyDescent="0.3">
      <c r="P236604" s="83"/>
    </row>
    <row r="236605" spans="16:16" x14ac:dyDescent="0.3">
      <c r="P236605" s="83"/>
    </row>
    <row r="236606" spans="16:16" x14ac:dyDescent="0.3">
      <c r="P236606" s="83"/>
    </row>
    <row r="236607" spans="16:16" x14ac:dyDescent="0.3">
      <c r="P236607" s="83"/>
    </row>
    <row r="236608" spans="16:16" x14ac:dyDescent="0.3">
      <c r="P236608" s="83"/>
    </row>
    <row r="236609" spans="16:16" x14ac:dyDescent="0.3">
      <c r="P236609" s="83"/>
    </row>
    <row r="236610" spans="16:16" x14ac:dyDescent="0.3">
      <c r="P236610" s="83"/>
    </row>
    <row r="236611" spans="16:16" x14ac:dyDescent="0.3">
      <c r="P236611" s="83"/>
    </row>
    <row r="236612" spans="16:16" x14ac:dyDescent="0.3">
      <c r="P236612" s="83"/>
    </row>
    <row r="236613" spans="16:16" x14ac:dyDescent="0.3">
      <c r="P236613" s="83"/>
    </row>
    <row r="236614" spans="16:16" x14ac:dyDescent="0.3">
      <c r="P236614" s="83"/>
    </row>
    <row r="236615" spans="16:16" x14ac:dyDescent="0.3">
      <c r="P236615" s="83"/>
    </row>
    <row r="236616" spans="16:16" x14ac:dyDescent="0.3">
      <c r="P236616" s="83"/>
    </row>
    <row r="236617" spans="16:16" x14ac:dyDescent="0.3">
      <c r="P236617" s="83"/>
    </row>
    <row r="236618" spans="16:16" x14ac:dyDescent="0.3">
      <c r="P236618" s="83"/>
    </row>
    <row r="236619" spans="16:16" x14ac:dyDescent="0.3">
      <c r="P236619" s="83"/>
    </row>
    <row r="236620" spans="16:16" x14ac:dyDescent="0.3">
      <c r="P236620" s="83"/>
    </row>
    <row r="236621" spans="16:16" x14ac:dyDescent="0.3">
      <c r="P236621" s="83"/>
    </row>
    <row r="236622" spans="16:16" x14ac:dyDescent="0.3">
      <c r="P236622" s="83"/>
    </row>
    <row r="236623" spans="16:16" x14ac:dyDescent="0.3">
      <c r="P236623" s="83"/>
    </row>
    <row r="236624" spans="16:16" x14ac:dyDescent="0.3">
      <c r="P236624" s="83"/>
    </row>
    <row r="236625" spans="16:16" x14ac:dyDescent="0.3">
      <c r="P236625" s="83"/>
    </row>
    <row r="236626" spans="16:16" x14ac:dyDescent="0.3">
      <c r="P236626" s="83"/>
    </row>
    <row r="236627" spans="16:16" x14ac:dyDescent="0.3">
      <c r="P236627" s="83"/>
    </row>
    <row r="236628" spans="16:16" x14ac:dyDescent="0.3">
      <c r="P236628" s="83"/>
    </row>
    <row r="236629" spans="16:16" x14ac:dyDescent="0.3">
      <c r="P236629" s="83"/>
    </row>
    <row r="236630" spans="16:16" x14ac:dyDescent="0.3">
      <c r="P236630" s="83"/>
    </row>
    <row r="236631" spans="16:16" x14ac:dyDescent="0.3">
      <c r="P236631" s="83"/>
    </row>
    <row r="236632" spans="16:16" x14ac:dyDescent="0.3">
      <c r="P236632" s="83"/>
    </row>
    <row r="236633" spans="16:16" x14ac:dyDescent="0.3">
      <c r="P236633" s="83"/>
    </row>
    <row r="236634" spans="16:16" x14ac:dyDescent="0.3">
      <c r="P236634" s="83"/>
    </row>
    <row r="236635" spans="16:16" x14ac:dyDescent="0.3">
      <c r="P236635" s="83"/>
    </row>
    <row r="236636" spans="16:16" x14ac:dyDescent="0.3">
      <c r="P236636" s="83"/>
    </row>
    <row r="236637" spans="16:16" x14ac:dyDescent="0.3">
      <c r="P236637" s="83"/>
    </row>
    <row r="236638" spans="16:16" x14ac:dyDescent="0.3">
      <c r="P236638" s="83"/>
    </row>
    <row r="236639" spans="16:16" x14ac:dyDescent="0.3">
      <c r="P236639" s="83"/>
    </row>
    <row r="236640" spans="16:16" x14ac:dyDescent="0.3">
      <c r="P236640" s="83"/>
    </row>
    <row r="236641" spans="16:16" x14ac:dyDescent="0.3">
      <c r="P236641" s="83"/>
    </row>
    <row r="236642" spans="16:16" x14ac:dyDescent="0.3">
      <c r="P236642" s="83"/>
    </row>
    <row r="236643" spans="16:16" x14ac:dyDescent="0.3">
      <c r="P236643" s="83"/>
    </row>
    <row r="236644" spans="16:16" x14ac:dyDescent="0.3">
      <c r="P236644" s="83"/>
    </row>
    <row r="236645" spans="16:16" x14ac:dyDescent="0.3">
      <c r="P236645" s="83"/>
    </row>
    <row r="236646" spans="16:16" x14ac:dyDescent="0.3">
      <c r="P236646" s="83"/>
    </row>
    <row r="236647" spans="16:16" x14ac:dyDescent="0.3">
      <c r="P236647" s="83"/>
    </row>
    <row r="236648" spans="16:16" x14ac:dyDescent="0.3">
      <c r="P236648" s="83"/>
    </row>
    <row r="236649" spans="16:16" x14ac:dyDescent="0.3">
      <c r="P236649" s="83"/>
    </row>
    <row r="236650" spans="16:16" x14ac:dyDescent="0.3">
      <c r="P236650" s="83"/>
    </row>
    <row r="236651" spans="16:16" x14ac:dyDescent="0.3">
      <c r="P236651" s="83"/>
    </row>
    <row r="236652" spans="16:16" x14ac:dyDescent="0.3">
      <c r="P236652" s="83"/>
    </row>
    <row r="236653" spans="16:16" x14ac:dyDescent="0.3">
      <c r="P236653" s="83"/>
    </row>
    <row r="236654" spans="16:16" x14ac:dyDescent="0.3">
      <c r="P236654" s="83"/>
    </row>
    <row r="236655" spans="16:16" x14ac:dyDescent="0.3">
      <c r="P236655" s="83"/>
    </row>
    <row r="236656" spans="16:16" x14ac:dyDescent="0.3">
      <c r="P236656" s="83"/>
    </row>
    <row r="236657" spans="16:16" x14ac:dyDescent="0.3">
      <c r="P236657" s="83"/>
    </row>
    <row r="236658" spans="16:16" x14ac:dyDescent="0.3">
      <c r="P236658" s="83"/>
    </row>
    <row r="236659" spans="16:16" x14ac:dyDescent="0.3">
      <c r="P236659" s="83"/>
    </row>
    <row r="236660" spans="16:16" x14ac:dyDescent="0.3">
      <c r="P236660" s="83"/>
    </row>
    <row r="236661" spans="16:16" x14ac:dyDescent="0.3">
      <c r="P236661" s="83"/>
    </row>
    <row r="236662" spans="16:16" x14ac:dyDescent="0.3">
      <c r="P236662" s="83"/>
    </row>
    <row r="236663" spans="16:16" x14ac:dyDescent="0.3">
      <c r="P236663" s="83"/>
    </row>
    <row r="236664" spans="16:16" x14ac:dyDescent="0.3">
      <c r="P236664" s="83"/>
    </row>
    <row r="236665" spans="16:16" x14ac:dyDescent="0.3">
      <c r="P236665" s="83"/>
    </row>
    <row r="236666" spans="16:16" x14ac:dyDescent="0.3">
      <c r="P236666" s="83"/>
    </row>
    <row r="236667" spans="16:16" x14ac:dyDescent="0.3">
      <c r="P236667" s="83"/>
    </row>
    <row r="236668" spans="16:16" x14ac:dyDescent="0.3">
      <c r="P236668" s="83"/>
    </row>
    <row r="236669" spans="16:16" x14ac:dyDescent="0.3">
      <c r="P236669" s="83"/>
    </row>
    <row r="236670" spans="16:16" x14ac:dyDescent="0.3">
      <c r="P236670" s="83"/>
    </row>
    <row r="236671" spans="16:16" x14ac:dyDescent="0.3">
      <c r="P236671" s="83"/>
    </row>
    <row r="236672" spans="16:16" x14ac:dyDescent="0.3">
      <c r="P236672" s="83"/>
    </row>
    <row r="236673" spans="16:16" x14ac:dyDescent="0.3">
      <c r="P236673" s="83"/>
    </row>
    <row r="236674" spans="16:16" x14ac:dyDescent="0.3">
      <c r="P236674" s="83"/>
    </row>
    <row r="236675" spans="16:16" x14ac:dyDescent="0.3">
      <c r="P236675" s="83"/>
    </row>
    <row r="236676" spans="16:16" x14ac:dyDescent="0.3">
      <c r="P236676" s="83"/>
    </row>
    <row r="236677" spans="16:16" x14ac:dyDescent="0.3">
      <c r="P236677" s="83"/>
    </row>
    <row r="236678" spans="16:16" x14ac:dyDescent="0.3">
      <c r="P236678" s="83"/>
    </row>
    <row r="236679" spans="16:16" x14ac:dyDescent="0.3">
      <c r="P236679" s="83"/>
    </row>
    <row r="236680" spans="16:16" x14ac:dyDescent="0.3">
      <c r="P236680" s="83"/>
    </row>
    <row r="236681" spans="16:16" x14ac:dyDescent="0.3">
      <c r="P236681" s="83"/>
    </row>
    <row r="236682" spans="16:16" x14ac:dyDescent="0.3">
      <c r="P236682" s="83"/>
    </row>
    <row r="236683" spans="16:16" x14ac:dyDescent="0.3">
      <c r="P236683" s="83"/>
    </row>
    <row r="236684" spans="16:16" x14ac:dyDescent="0.3">
      <c r="P236684" s="83"/>
    </row>
    <row r="236685" spans="16:16" x14ac:dyDescent="0.3">
      <c r="P236685" s="83"/>
    </row>
    <row r="236686" spans="16:16" x14ac:dyDescent="0.3">
      <c r="P236686" s="83"/>
    </row>
    <row r="236687" spans="16:16" x14ac:dyDescent="0.3">
      <c r="P236687" s="83"/>
    </row>
    <row r="236688" spans="16:16" x14ac:dyDescent="0.3">
      <c r="P236688" s="83"/>
    </row>
    <row r="236689" spans="16:16" x14ac:dyDescent="0.3">
      <c r="P236689" s="83"/>
    </row>
    <row r="236690" spans="16:16" x14ac:dyDescent="0.3">
      <c r="P236690" s="83"/>
    </row>
    <row r="236691" spans="16:16" x14ac:dyDescent="0.3">
      <c r="P236691" s="83"/>
    </row>
    <row r="236692" spans="16:16" x14ac:dyDescent="0.3">
      <c r="P236692" s="83"/>
    </row>
    <row r="236693" spans="16:16" x14ac:dyDescent="0.3">
      <c r="P236693" s="83"/>
    </row>
    <row r="236694" spans="16:16" x14ac:dyDescent="0.3">
      <c r="P236694" s="83"/>
    </row>
    <row r="236695" spans="16:16" x14ac:dyDescent="0.3">
      <c r="P236695" s="83"/>
    </row>
    <row r="236696" spans="16:16" x14ac:dyDescent="0.3">
      <c r="P236696" s="83"/>
    </row>
    <row r="236697" spans="16:16" x14ac:dyDescent="0.3">
      <c r="P236697" s="83"/>
    </row>
    <row r="236698" spans="16:16" x14ac:dyDescent="0.3">
      <c r="P236698" s="83"/>
    </row>
    <row r="236699" spans="16:16" x14ac:dyDescent="0.3">
      <c r="P236699" s="83"/>
    </row>
    <row r="236700" spans="16:16" x14ac:dyDescent="0.3">
      <c r="P236700" s="83"/>
    </row>
    <row r="236701" spans="16:16" x14ac:dyDescent="0.3">
      <c r="P236701" s="83"/>
    </row>
    <row r="236702" spans="16:16" x14ac:dyDescent="0.3">
      <c r="P236702" s="83"/>
    </row>
    <row r="236703" spans="16:16" x14ac:dyDescent="0.3">
      <c r="P236703" s="83"/>
    </row>
    <row r="236704" spans="16:16" x14ac:dyDescent="0.3">
      <c r="P236704" s="83"/>
    </row>
    <row r="236705" spans="16:16" x14ac:dyDescent="0.3">
      <c r="P236705" s="83"/>
    </row>
    <row r="236706" spans="16:16" x14ac:dyDescent="0.3">
      <c r="P236706" s="83"/>
    </row>
    <row r="236707" spans="16:16" x14ac:dyDescent="0.3">
      <c r="P236707" s="83"/>
    </row>
    <row r="236708" spans="16:16" x14ac:dyDescent="0.3">
      <c r="P236708" s="83"/>
    </row>
    <row r="236709" spans="16:16" x14ac:dyDescent="0.3">
      <c r="P236709" s="83"/>
    </row>
    <row r="236710" spans="16:16" x14ac:dyDescent="0.3">
      <c r="P236710" s="83"/>
    </row>
    <row r="236711" spans="16:16" x14ac:dyDescent="0.3">
      <c r="P236711" s="83"/>
    </row>
    <row r="236712" spans="16:16" x14ac:dyDescent="0.3">
      <c r="P236712" s="83"/>
    </row>
    <row r="236713" spans="16:16" x14ac:dyDescent="0.3">
      <c r="P236713" s="83"/>
    </row>
    <row r="236714" spans="16:16" x14ac:dyDescent="0.3">
      <c r="P236714" s="83"/>
    </row>
    <row r="236715" spans="16:16" x14ac:dyDescent="0.3">
      <c r="P236715" s="83"/>
    </row>
    <row r="236716" spans="16:16" x14ac:dyDescent="0.3">
      <c r="P236716" s="83"/>
    </row>
    <row r="236717" spans="16:16" x14ac:dyDescent="0.3">
      <c r="P236717" s="83"/>
    </row>
    <row r="236718" spans="16:16" x14ac:dyDescent="0.3">
      <c r="P236718" s="83"/>
    </row>
    <row r="236719" spans="16:16" x14ac:dyDescent="0.3">
      <c r="P236719" s="83"/>
    </row>
    <row r="236720" spans="16:16" x14ac:dyDescent="0.3">
      <c r="P236720" s="83"/>
    </row>
    <row r="236721" spans="16:16" x14ac:dyDescent="0.3">
      <c r="P236721" s="83"/>
    </row>
    <row r="236722" spans="16:16" x14ac:dyDescent="0.3">
      <c r="P236722" s="83"/>
    </row>
    <row r="236723" spans="16:16" x14ac:dyDescent="0.3">
      <c r="P236723" s="83"/>
    </row>
    <row r="236724" spans="16:16" x14ac:dyDescent="0.3">
      <c r="P236724" s="83"/>
    </row>
    <row r="236725" spans="16:16" x14ac:dyDescent="0.3">
      <c r="P236725" s="83"/>
    </row>
    <row r="236726" spans="16:16" x14ac:dyDescent="0.3">
      <c r="P236726" s="83"/>
    </row>
    <row r="236727" spans="16:16" x14ac:dyDescent="0.3">
      <c r="P236727" s="83"/>
    </row>
    <row r="236728" spans="16:16" x14ac:dyDescent="0.3">
      <c r="P236728" s="83"/>
    </row>
    <row r="236729" spans="16:16" x14ac:dyDescent="0.3">
      <c r="P236729" s="83"/>
    </row>
    <row r="236730" spans="16:16" x14ac:dyDescent="0.3">
      <c r="P236730" s="83"/>
    </row>
    <row r="236731" spans="16:16" x14ac:dyDescent="0.3">
      <c r="P236731" s="83"/>
    </row>
    <row r="236732" spans="16:16" x14ac:dyDescent="0.3">
      <c r="P236732" s="83"/>
    </row>
    <row r="236733" spans="16:16" x14ac:dyDescent="0.3">
      <c r="P236733" s="83"/>
    </row>
    <row r="236734" spans="16:16" x14ac:dyDescent="0.3">
      <c r="P236734" s="83"/>
    </row>
    <row r="236735" spans="16:16" x14ac:dyDescent="0.3">
      <c r="P236735" s="83"/>
    </row>
    <row r="236736" spans="16:16" x14ac:dyDescent="0.3">
      <c r="P236736" s="83"/>
    </row>
    <row r="236737" spans="16:16" x14ac:dyDescent="0.3">
      <c r="P236737" s="83"/>
    </row>
    <row r="236738" spans="16:16" x14ac:dyDescent="0.3">
      <c r="P236738" s="83"/>
    </row>
    <row r="236739" spans="16:16" x14ac:dyDescent="0.3">
      <c r="P236739" s="83"/>
    </row>
    <row r="236740" spans="16:16" x14ac:dyDescent="0.3">
      <c r="P236740" s="83"/>
    </row>
    <row r="236741" spans="16:16" x14ac:dyDescent="0.3">
      <c r="P236741" s="83"/>
    </row>
    <row r="236742" spans="16:16" x14ac:dyDescent="0.3">
      <c r="P236742" s="83"/>
    </row>
    <row r="236743" spans="16:16" x14ac:dyDescent="0.3">
      <c r="P236743" s="83"/>
    </row>
    <row r="236744" spans="16:16" x14ac:dyDescent="0.3">
      <c r="P236744" s="83"/>
    </row>
    <row r="236745" spans="16:16" x14ac:dyDescent="0.3">
      <c r="P236745" s="83"/>
    </row>
    <row r="236746" spans="16:16" x14ac:dyDescent="0.3">
      <c r="P236746" s="83"/>
    </row>
    <row r="236747" spans="16:16" x14ac:dyDescent="0.3">
      <c r="P236747" s="83"/>
    </row>
    <row r="236748" spans="16:16" x14ac:dyDescent="0.3">
      <c r="P236748" s="83"/>
    </row>
    <row r="236749" spans="16:16" x14ac:dyDescent="0.3">
      <c r="P236749" s="83"/>
    </row>
    <row r="236750" spans="16:16" x14ac:dyDescent="0.3">
      <c r="P236750" s="83"/>
    </row>
    <row r="236751" spans="16:16" x14ac:dyDescent="0.3">
      <c r="P236751" s="83"/>
    </row>
    <row r="236752" spans="16:16" x14ac:dyDescent="0.3">
      <c r="P236752" s="83"/>
    </row>
    <row r="236753" spans="16:16" x14ac:dyDescent="0.3">
      <c r="P236753" s="83"/>
    </row>
    <row r="236754" spans="16:16" x14ac:dyDescent="0.3">
      <c r="P236754" s="83"/>
    </row>
    <row r="236755" spans="16:16" x14ac:dyDescent="0.3">
      <c r="P236755" s="83"/>
    </row>
    <row r="236756" spans="16:16" x14ac:dyDescent="0.3">
      <c r="P236756" s="83"/>
    </row>
    <row r="236757" spans="16:16" x14ac:dyDescent="0.3">
      <c r="P236757" s="83"/>
    </row>
    <row r="236758" spans="16:16" x14ac:dyDescent="0.3">
      <c r="P236758" s="83"/>
    </row>
    <row r="236759" spans="16:16" x14ac:dyDescent="0.3">
      <c r="P236759" s="83"/>
    </row>
    <row r="236760" spans="16:16" x14ac:dyDescent="0.3">
      <c r="P236760" s="83"/>
    </row>
    <row r="236761" spans="16:16" x14ac:dyDescent="0.3">
      <c r="P236761" s="83"/>
    </row>
    <row r="236762" spans="16:16" x14ac:dyDescent="0.3">
      <c r="P236762" s="83"/>
    </row>
    <row r="236763" spans="16:16" x14ac:dyDescent="0.3">
      <c r="P236763" s="83"/>
    </row>
    <row r="236764" spans="16:16" x14ac:dyDescent="0.3">
      <c r="P236764" s="83"/>
    </row>
    <row r="236765" spans="16:16" x14ac:dyDescent="0.3">
      <c r="P236765" s="83"/>
    </row>
    <row r="236766" spans="16:16" x14ac:dyDescent="0.3">
      <c r="P236766" s="83"/>
    </row>
    <row r="236767" spans="16:16" x14ac:dyDescent="0.3">
      <c r="P236767" s="83"/>
    </row>
    <row r="236768" spans="16:16" x14ac:dyDescent="0.3">
      <c r="P236768" s="83"/>
    </row>
    <row r="236769" spans="16:16" x14ac:dyDescent="0.3">
      <c r="P236769" s="83"/>
    </row>
    <row r="236770" spans="16:16" x14ac:dyDescent="0.3">
      <c r="P236770" s="83"/>
    </row>
    <row r="236771" spans="16:16" x14ac:dyDescent="0.3">
      <c r="P236771" s="83"/>
    </row>
    <row r="236772" spans="16:16" x14ac:dyDescent="0.3">
      <c r="P236772" s="83"/>
    </row>
    <row r="236773" spans="16:16" x14ac:dyDescent="0.3">
      <c r="P236773" s="83"/>
    </row>
    <row r="236774" spans="16:16" x14ac:dyDescent="0.3">
      <c r="P236774" s="83"/>
    </row>
    <row r="236775" spans="16:16" x14ac:dyDescent="0.3">
      <c r="P236775" s="83"/>
    </row>
    <row r="236776" spans="16:16" x14ac:dyDescent="0.3">
      <c r="P236776" s="83"/>
    </row>
    <row r="236777" spans="16:16" x14ac:dyDescent="0.3">
      <c r="P236777" s="83"/>
    </row>
    <row r="236778" spans="16:16" x14ac:dyDescent="0.3">
      <c r="P236778" s="83"/>
    </row>
    <row r="236779" spans="16:16" x14ac:dyDescent="0.3">
      <c r="P236779" s="83"/>
    </row>
    <row r="236780" spans="16:16" x14ac:dyDescent="0.3">
      <c r="P236780" s="83"/>
    </row>
    <row r="236781" spans="16:16" x14ac:dyDescent="0.3">
      <c r="P236781" s="83"/>
    </row>
    <row r="236782" spans="16:16" x14ac:dyDescent="0.3">
      <c r="P236782" s="83"/>
    </row>
    <row r="236783" spans="16:16" x14ac:dyDescent="0.3">
      <c r="P236783" s="83"/>
    </row>
    <row r="236784" spans="16:16" x14ac:dyDescent="0.3">
      <c r="P236784" s="83"/>
    </row>
    <row r="236785" spans="16:16" x14ac:dyDescent="0.3">
      <c r="P236785" s="83"/>
    </row>
    <row r="236786" spans="16:16" x14ac:dyDescent="0.3">
      <c r="P236786" s="83"/>
    </row>
    <row r="236787" spans="16:16" x14ac:dyDescent="0.3">
      <c r="P236787" s="83"/>
    </row>
    <row r="236788" spans="16:16" x14ac:dyDescent="0.3">
      <c r="P236788" s="83"/>
    </row>
    <row r="236789" spans="16:16" x14ac:dyDescent="0.3">
      <c r="P236789" s="83"/>
    </row>
    <row r="236790" spans="16:16" x14ac:dyDescent="0.3">
      <c r="P236790" s="83"/>
    </row>
    <row r="236791" spans="16:16" x14ac:dyDescent="0.3">
      <c r="P236791" s="83"/>
    </row>
    <row r="236792" spans="16:16" x14ac:dyDescent="0.3">
      <c r="P236792" s="83"/>
    </row>
    <row r="236793" spans="16:16" x14ac:dyDescent="0.3">
      <c r="P236793" s="83"/>
    </row>
    <row r="236794" spans="16:16" x14ac:dyDescent="0.3">
      <c r="P236794" s="83"/>
    </row>
    <row r="236795" spans="16:16" x14ac:dyDescent="0.3">
      <c r="P236795" s="83"/>
    </row>
    <row r="236796" spans="16:16" x14ac:dyDescent="0.3">
      <c r="P236796" s="83"/>
    </row>
    <row r="236797" spans="16:16" x14ac:dyDescent="0.3">
      <c r="P236797" s="83"/>
    </row>
    <row r="236798" spans="16:16" x14ac:dyDescent="0.3">
      <c r="P236798" s="83"/>
    </row>
    <row r="236799" spans="16:16" x14ac:dyDescent="0.3">
      <c r="P236799" s="83"/>
    </row>
    <row r="236800" spans="16:16" x14ac:dyDescent="0.3">
      <c r="P236800" s="83"/>
    </row>
    <row r="236801" spans="16:16" x14ac:dyDescent="0.3">
      <c r="P236801" s="83"/>
    </row>
    <row r="236802" spans="16:16" x14ac:dyDescent="0.3">
      <c r="P236802" s="83"/>
    </row>
    <row r="236803" spans="16:16" x14ac:dyDescent="0.3">
      <c r="P236803" s="83"/>
    </row>
    <row r="236804" spans="16:16" x14ac:dyDescent="0.3">
      <c r="P236804" s="83"/>
    </row>
    <row r="236805" spans="16:16" x14ac:dyDescent="0.3">
      <c r="P236805" s="83"/>
    </row>
    <row r="236806" spans="16:16" x14ac:dyDescent="0.3">
      <c r="P236806" s="83"/>
    </row>
    <row r="236807" spans="16:16" x14ac:dyDescent="0.3">
      <c r="P236807" s="83"/>
    </row>
    <row r="236808" spans="16:16" x14ac:dyDescent="0.3">
      <c r="P236808" s="83"/>
    </row>
    <row r="236809" spans="16:16" x14ac:dyDescent="0.3">
      <c r="P236809" s="83"/>
    </row>
    <row r="236810" spans="16:16" x14ac:dyDescent="0.3">
      <c r="P236810" s="83"/>
    </row>
    <row r="236811" spans="16:16" x14ac:dyDescent="0.3">
      <c r="P236811" s="83"/>
    </row>
    <row r="236812" spans="16:16" x14ac:dyDescent="0.3">
      <c r="P236812" s="83"/>
    </row>
    <row r="236813" spans="16:16" x14ac:dyDescent="0.3">
      <c r="P236813" s="83"/>
    </row>
    <row r="236814" spans="16:16" x14ac:dyDescent="0.3">
      <c r="P236814" s="83"/>
    </row>
    <row r="236815" spans="16:16" x14ac:dyDescent="0.3">
      <c r="P236815" s="83"/>
    </row>
    <row r="236816" spans="16:16" x14ac:dyDescent="0.3">
      <c r="P236816" s="83"/>
    </row>
    <row r="236817" spans="16:16" x14ac:dyDescent="0.3">
      <c r="P236817" s="83"/>
    </row>
    <row r="236818" spans="16:16" x14ac:dyDescent="0.3">
      <c r="P236818" s="83"/>
    </row>
    <row r="236819" spans="16:16" x14ac:dyDescent="0.3">
      <c r="P236819" s="83"/>
    </row>
    <row r="236820" spans="16:16" x14ac:dyDescent="0.3">
      <c r="P236820" s="83"/>
    </row>
    <row r="236821" spans="16:16" x14ac:dyDescent="0.3">
      <c r="P236821" s="83"/>
    </row>
    <row r="236822" spans="16:16" x14ac:dyDescent="0.3">
      <c r="P236822" s="83"/>
    </row>
    <row r="236823" spans="16:16" x14ac:dyDescent="0.3">
      <c r="P236823" s="83"/>
    </row>
    <row r="236824" spans="16:16" x14ac:dyDescent="0.3">
      <c r="P236824" s="83"/>
    </row>
    <row r="236825" spans="16:16" x14ac:dyDescent="0.3">
      <c r="P236825" s="83"/>
    </row>
    <row r="236826" spans="16:16" x14ac:dyDescent="0.3">
      <c r="P236826" s="83"/>
    </row>
    <row r="236827" spans="16:16" x14ac:dyDescent="0.3">
      <c r="P236827" s="83"/>
    </row>
    <row r="236828" spans="16:16" x14ac:dyDescent="0.3">
      <c r="P236828" s="83"/>
    </row>
    <row r="236829" spans="16:16" x14ac:dyDescent="0.3">
      <c r="P236829" s="83"/>
    </row>
    <row r="236830" spans="16:16" x14ac:dyDescent="0.3">
      <c r="P236830" s="83"/>
    </row>
    <row r="236831" spans="16:16" x14ac:dyDescent="0.3">
      <c r="P236831" s="83"/>
    </row>
    <row r="236832" spans="16:16" x14ac:dyDescent="0.3">
      <c r="P236832" s="83"/>
    </row>
    <row r="236833" spans="16:16" x14ac:dyDescent="0.3">
      <c r="P236833" s="83"/>
    </row>
    <row r="236834" spans="16:16" x14ac:dyDescent="0.3">
      <c r="P236834" s="83"/>
    </row>
    <row r="236835" spans="16:16" x14ac:dyDescent="0.3">
      <c r="P236835" s="83"/>
    </row>
    <row r="236836" spans="16:16" x14ac:dyDescent="0.3">
      <c r="P236836" s="83"/>
    </row>
    <row r="236837" spans="16:16" x14ac:dyDescent="0.3">
      <c r="P236837" s="83"/>
    </row>
    <row r="236838" spans="16:16" x14ac:dyDescent="0.3">
      <c r="P236838" s="83"/>
    </row>
    <row r="236839" spans="16:16" x14ac:dyDescent="0.3">
      <c r="P236839" s="83"/>
    </row>
    <row r="236840" spans="16:16" x14ac:dyDescent="0.3">
      <c r="P236840" s="83"/>
    </row>
    <row r="236841" spans="16:16" x14ac:dyDescent="0.3">
      <c r="P236841" s="83"/>
    </row>
    <row r="236842" spans="16:16" x14ac:dyDescent="0.3">
      <c r="P236842" s="83"/>
    </row>
    <row r="236843" spans="16:16" x14ac:dyDescent="0.3">
      <c r="P236843" s="83"/>
    </row>
    <row r="236844" spans="16:16" x14ac:dyDescent="0.3">
      <c r="P236844" s="83"/>
    </row>
    <row r="236845" spans="16:16" x14ac:dyDescent="0.3">
      <c r="P236845" s="83"/>
    </row>
    <row r="236846" spans="16:16" x14ac:dyDescent="0.3">
      <c r="P236846" s="83"/>
    </row>
    <row r="236847" spans="16:16" x14ac:dyDescent="0.3">
      <c r="P236847" s="83"/>
    </row>
    <row r="236848" spans="16:16" x14ac:dyDescent="0.3">
      <c r="P236848" s="83"/>
    </row>
    <row r="236849" spans="16:16" x14ac:dyDescent="0.3">
      <c r="P236849" s="83"/>
    </row>
    <row r="236850" spans="16:16" x14ac:dyDescent="0.3">
      <c r="P236850" s="83"/>
    </row>
    <row r="236851" spans="16:16" x14ac:dyDescent="0.3">
      <c r="P236851" s="83"/>
    </row>
    <row r="236852" spans="16:16" x14ac:dyDescent="0.3">
      <c r="P236852" s="83"/>
    </row>
    <row r="236853" spans="16:16" x14ac:dyDescent="0.3">
      <c r="P236853" s="83"/>
    </row>
    <row r="236854" spans="16:16" x14ac:dyDescent="0.3">
      <c r="P236854" s="83"/>
    </row>
    <row r="236855" spans="16:16" x14ac:dyDescent="0.3">
      <c r="P236855" s="83"/>
    </row>
    <row r="236856" spans="16:16" x14ac:dyDescent="0.3">
      <c r="P236856" s="83"/>
    </row>
    <row r="236857" spans="16:16" x14ac:dyDescent="0.3">
      <c r="P236857" s="83"/>
    </row>
    <row r="236858" spans="16:16" x14ac:dyDescent="0.3">
      <c r="P236858" s="83"/>
    </row>
    <row r="236859" spans="16:16" x14ac:dyDescent="0.3">
      <c r="P236859" s="83"/>
    </row>
    <row r="236860" spans="16:16" x14ac:dyDescent="0.3">
      <c r="P236860" s="83"/>
    </row>
    <row r="236861" spans="16:16" x14ac:dyDescent="0.3">
      <c r="P236861" s="83"/>
    </row>
    <row r="236862" spans="16:16" x14ac:dyDescent="0.3">
      <c r="P236862" s="83"/>
    </row>
    <row r="236863" spans="16:16" x14ac:dyDescent="0.3">
      <c r="P236863" s="83"/>
    </row>
    <row r="236864" spans="16:16" x14ac:dyDescent="0.3">
      <c r="P236864" s="83"/>
    </row>
    <row r="236865" spans="16:16" x14ac:dyDescent="0.3">
      <c r="P236865" s="83"/>
    </row>
    <row r="236866" spans="16:16" x14ac:dyDescent="0.3">
      <c r="P236866" s="83"/>
    </row>
    <row r="236867" spans="16:16" x14ac:dyDescent="0.3">
      <c r="P236867" s="83"/>
    </row>
    <row r="236868" spans="16:16" x14ac:dyDescent="0.3">
      <c r="P236868" s="83"/>
    </row>
    <row r="236869" spans="16:16" x14ac:dyDescent="0.3">
      <c r="P236869" s="83"/>
    </row>
    <row r="236870" spans="16:16" x14ac:dyDescent="0.3">
      <c r="P236870" s="83"/>
    </row>
    <row r="236871" spans="16:16" x14ac:dyDescent="0.3">
      <c r="P236871" s="83"/>
    </row>
    <row r="236872" spans="16:16" x14ac:dyDescent="0.3">
      <c r="P236872" s="83"/>
    </row>
    <row r="236873" spans="16:16" x14ac:dyDescent="0.3">
      <c r="P236873" s="83"/>
    </row>
    <row r="236874" spans="16:16" x14ac:dyDescent="0.3">
      <c r="P236874" s="83"/>
    </row>
    <row r="236875" spans="16:16" x14ac:dyDescent="0.3">
      <c r="P236875" s="83"/>
    </row>
    <row r="236876" spans="16:16" x14ac:dyDescent="0.3">
      <c r="P236876" s="83"/>
    </row>
    <row r="236877" spans="16:16" x14ac:dyDescent="0.3">
      <c r="P236877" s="83"/>
    </row>
    <row r="236878" spans="16:16" x14ac:dyDescent="0.3">
      <c r="P236878" s="83"/>
    </row>
    <row r="236879" spans="16:16" x14ac:dyDescent="0.3">
      <c r="P236879" s="83"/>
    </row>
    <row r="236880" spans="16:16" x14ac:dyDescent="0.3">
      <c r="P236880" s="83"/>
    </row>
    <row r="236881" spans="16:16" x14ac:dyDescent="0.3">
      <c r="P236881" s="83"/>
    </row>
    <row r="236882" spans="16:16" x14ac:dyDescent="0.3">
      <c r="P236882" s="83"/>
    </row>
    <row r="236883" spans="16:16" x14ac:dyDescent="0.3">
      <c r="P236883" s="83"/>
    </row>
    <row r="236884" spans="16:16" x14ac:dyDescent="0.3">
      <c r="P236884" s="83"/>
    </row>
    <row r="236885" spans="16:16" x14ac:dyDescent="0.3">
      <c r="P236885" s="83"/>
    </row>
    <row r="236886" spans="16:16" x14ac:dyDescent="0.3">
      <c r="P236886" s="83"/>
    </row>
    <row r="236887" spans="16:16" x14ac:dyDescent="0.3">
      <c r="P236887" s="83"/>
    </row>
    <row r="236888" spans="16:16" x14ac:dyDescent="0.3">
      <c r="P236888" s="83"/>
    </row>
    <row r="236889" spans="16:16" x14ac:dyDescent="0.3">
      <c r="P236889" s="83"/>
    </row>
    <row r="236890" spans="16:16" x14ac:dyDescent="0.3">
      <c r="P236890" s="83"/>
    </row>
    <row r="236891" spans="16:16" x14ac:dyDescent="0.3">
      <c r="P236891" s="83"/>
    </row>
    <row r="236892" spans="16:16" x14ac:dyDescent="0.3">
      <c r="P236892" s="83"/>
    </row>
    <row r="236893" spans="16:16" x14ac:dyDescent="0.3">
      <c r="P236893" s="83"/>
    </row>
    <row r="236894" spans="16:16" x14ac:dyDescent="0.3">
      <c r="P236894" s="83"/>
    </row>
    <row r="236895" spans="16:16" x14ac:dyDescent="0.3">
      <c r="P236895" s="83"/>
    </row>
    <row r="236896" spans="16:16" x14ac:dyDescent="0.3">
      <c r="P236896" s="83"/>
    </row>
    <row r="236897" spans="16:16" x14ac:dyDescent="0.3">
      <c r="P236897" s="83"/>
    </row>
    <row r="236898" spans="16:16" x14ac:dyDescent="0.3">
      <c r="P236898" s="83"/>
    </row>
    <row r="236899" spans="16:16" x14ac:dyDescent="0.3">
      <c r="P236899" s="83"/>
    </row>
    <row r="236900" spans="16:16" x14ac:dyDescent="0.3">
      <c r="P236900" s="83"/>
    </row>
    <row r="236901" spans="16:16" x14ac:dyDescent="0.3">
      <c r="P236901" s="83"/>
    </row>
    <row r="236902" spans="16:16" x14ac:dyDescent="0.3">
      <c r="P236902" s="83"/>
    </row>
    <row r="236903" spans="16:16" x14ac:dyDescent="0.3">
      <c r="P236903" s="83"/>
    </row>
    <row r="236904" spans="16:16" x14ac:dyDescent="0.3">
      <c r="P236904" s="83"/>
    </row>
    <row r="236905" spans="16:16" x14ac:dyDescent="0.3">
      <c r="P236905" s="83"/>
    </row>
    <row r="236906" spans="16:16" x14ac:dyDescent="0.3">
      <c r="P236906" s="83"/>
    </row>
    <row r="236907" spans="16:16" x14ac:dyDescent="0.3">
      <c r="P236907" s="83"/>
    </row>
    <row r="236908" spans="16:16" x14ac:dyDescent="0.3">
      <c r="P236908" s="83"/>
    </row>
    <row r="236909" spans="16:16" x14ac:dyDescent="0.3">
      <c r="P236909" s="83"/>
    </row>
    <row r="236910" spans="16:16" x14ac:dyDescent="0.3">
      <c r="P236910" s="83"/>
    </row>
    <row r="236911" spans="16:16" x14ac:dyDescent="0.3">
      <c r="P236911" s="83"/>
    </row>
    <row r="236912" spans="16:16" x14ac:dyDescent="0.3">
      <c r="P236912" s="83"/>
    </row>
    <row r="236913" spans="16:16" x14ac:dyDescent="0.3">
      <c r="P236913" s="83"/>
    </row>
    <row r="236914" spans="16:16" x14ac:dyDescent="0.3">
      <c r="P236914" s="83"/>
    </row>
    <row r="236915" spans="16:16" x14ac:dyDescent="0.3">
      <c r="P236915" s="83"/>
    </row>
    <row r="236916" spans="16:16" x14ac:dyDescent="0.3">
      <c r="P236916" s="83"/>
    </row>
    <row r="236917" spans="16:16" x14ac:dyDescent="0.3">
      <c r="P236917" s="83"/>
    </row>
    <row r="236918" spans="16:16" x14ac:dyDescent="0.3">
      <c r="P236918" s="83"/>
    </row>
    <row r="236919" spans="16:16" x14ac:dyDescent="0.3">
      <c r="P236919" s="83"/>
    </row>
    <row r="236920" spans="16:16" x14ac:dyDescent="0.3">
      <c r="P236920" s="83"/>
    </row>
    <row r="236921" spans="16:16" x14ac:dyDescent="0.3">
      <c r="P236921" s="83"/>
    </row>
    <row r="236922" spans="16:16" x14ac:dyDescent="0.3">
      <c r="P236922" s="83"/>
    </row>
    <row r="236923" spans="16:16" x14ac:dyDescent="0.3">
      <c r="P236923" s="83"/>
    </row>
    <row r="236924" spans="16:16" x14ac:dyDescent="0.3">
      <c r="P236924" s="83"/>
    </row>
    <row r="236925" spans="16:16" x14ac:dyDescent="0.3">
      <c r="P236925" s="83"/>
    </row>
    <row r="236926" spans="16:16" x14ac:dyDescent="0.3">
      <c r="P236926" s="83"/>
    </row>
    <row r="236927" spans="16:16" x14ac:dyDescent="0.3">
      <c r="P236927" s="83"/>
    </row>
    <row r="236928" spans="16:16" x14ac:dyDescent="0.3">
      <c r="P236928" s="83"/>
    </row>
    <row r="236929" spans="16:16" x14ac:dyDescent="0.3">
      <c r="P236929" s="83"/>
    </row>
    <row r="236930" spans="16:16" x14ac:dyDescent="0.3">
      <c r="P236930" s="83"/>
    </row>
    <row r="236931" spans="16:16" x14ac:dyDescent="0.3">
      <c r="P236931" s="83"/>
    </row>
    <row r="236932" spans="16:16" x14ac:dyDescent="0.3">
      <c r="P236932" s="83"/>
    </row>
    <row r="236933" spans="16:16" x14ac:dyDescent="0.3">
      <c r="P236933" s="83"/>
    </row>
    <row r="236934" spans="16:16" x14ac:dyDescent="0.3">
      <c r="P236934" s="83"/>
    </row>
    <row r="236935" spans="16:16" x14ac:dyDescent="0.3">
      <c r="P236935" s="83"/>
    </row>
    <row r="236936" spans="16:16" x14ac:dyDescent="0.3">
      <c r="P236936" s="83"/>
    </row>
    <row r="236937" spans="16:16" x14ac:dyDescent="0.3">
      <c r="P236937" s="83"/>
    </row>
    <row r="236938" spans="16:16" x14ac:dyDescent="0.3">
      <c r="P236938" s="83"/>
    </row>
    <row r="236939" spans="16:16" x14ac:dyDescent="0.3">
      <c r="P236939" s="83"/>
    </row>
    <row r="236940" spans="16:16" x14ac:dyDescent="0.3">
      <c r="P236940" s="83"/>
    </row>
    <row r="236941" spans="16:16" x14ac:dyDescent="0.3">
      <c r="P236941" s="83"/>
    </row>
    <row r="236942" spans="16:16" x14ac:dyDescent="0.3">
      <c r="P236942" s="83"/>
    </row>
    <row r="236943" spans="16:16" x14ac:dyDescent="0.3">
      <c r="P236943" s="83"/>
    </row>
    <row r="236944" spans="16:16" x14ac:dyDescent="0.3">
      <c r="P236944" s="83"/>
    </row>
    <row r="236945" spans="16:16" x14ac:dyDescent="0.3">
      <c r="P236945" s="83"/>
    </row>
    <row r="236946" spans="16:16" x14ac:dyDescent="0.3">
      <c r="P236946" s="83"/>
    </row>
    <row r="236947" spans="16:16" x14ac:dyDescent="0.3">
      <c r="P236947" s="83"/>
    </row>
    <row r="236948" spans="16:16" x14ac:dyDescent="0.3">
      <c r="P236948" s="83"/>
    </row>
    <row r="236949" spans="16:16" x14ac:dyDescent="0.3">
      <c r="P236949" s="83"/>
    </row>
    <row r="236950" spans="16:16" x14ac:dyDescent="0.3">
      <c r="P236950" s="83"/>
    </row>
    <row r="236951" spans="16:16" x14ac:dyDescent="0.3">
      <c r="P236951" s="83"/>
    </row>
    <row r="236952" spans="16:16" x14ac:dyDescent="0.3">
      <c r="P236952" s="83"/>
    </row>
    <row r="236953" spans="16:16" x14ac:dyDescent="0.3">
      <c r="P236953" s="83"/>
    </row>
    <row r="236954" spans="16:16" x14ac:dyDescent="0.3">
      <c r="P236954" s="83"/>
    </row>
    <row r="236955" spans="16:16" x14ac:dyDescent="0.3">
      <c r="P236955" s="83"/>
    </row>
    <row r="236956" spans="16:16" x14ac:dyDescent="0.3">
      <c r="P236956" s="83"/>
    </row>
    <row r="236957" spans="16:16" x14ac:dyDescent="0.3">
      <c r="P236957" s="83"/>
    </row>
    <row r="236958" spans="16:16" x14ac:dyDescent="0.3">
      <c r="P236958" s="83"/>
    </row>
    <row r="236959" spans="16:16" x14ac:dyDescent="0.3">
      <c r="P236959" s="83"/>
    </row>
    <row r="236960" spans="16:16" x14ac:dyDescent="0.3">
      <c r="P236960" s="83"/>
    </row>
    <row r="236961" spans="16:16" x14ac:dyDescent="0.3">
      <c r="P236961" s="83"/>
    </row>
    <row r="236962" spans="16:16" x14ac:dyDescent="0.3">
      <c r="P236962" s="83"/>
    </row>
    <row r="236963" spans="16:16" x14ac:dyDescent="0.3">
      <c r="P236963" s="83"/>
    </row>
    <row r="236964" spans="16:16" x14ac:dyDescent="0.3">
      <c r="P236964" s="83"/>
    </row>
    <row r="236965" spans="16:16" x14ac:dyDescent="0.3">
      <c r="P236965" s="83"/>
    </row>
    <row r="236966" spans="16:16" x14ac:dyDescent="0.3">
      <c r="P236966" s="83"/>
    </row>
    <row r="236967" spans="16:16" x14ac:dyDescent="0.3">
      <c r="P236967" s="83"/>
    </row>
    <row r="236968" spans="16:16" x14ac:dyDescent="0.3">
      <c r="P236968" s="83"/>
    </row>
    <row r="236969" spans="16:16" x14ac:dyDescent="0.3">
      <c r="P236969" s="83"/>
    </row>
    <row r="236970" spans="16:16" x14ac:dyDescent="0.3">
      <c r="P236970" s="83"/>
    </row>
    <row r="236971" spans="16:16" x14ac:dyDescent="0.3">
      <c r="P236971" s="83"/>
    </row>
    <row r="236972" spans="16:16" x14ac:dyDescent="0.3">
      <c r="P236972" s="83"/>
    </row>
    <row r="236973" spans="16:16" x14ac:dyDescent="0.3">
      <c r="P236973" s="83"/>
    </row>
    <row r="236974" spans="16:16" x14ac:dyDescent="0.3">
      <c r="P236974" s="83"/>
    </row>
    <row r="236975" spans="16:16" x14ac:dyDescent="0.3">
      <c r="P236975" s="83"/>
    </row>
    <row r="236976" spans="16:16" x14ac:dyDescent="0.3">
      <c r="P236976" s="83"/>
    </row>
    <row r="236977" spans="16:16" x14ac:dyDescent="0.3">
      <c r="P236977" s="83"/>
    </row>
    <row r="236978" spans="16:16" x14ac:dyDescent="0.3">
      <c r="P236978" s="83"/>
    </row>
    <row r="236979" spans="16:16" x14ac:dyDescent="0.3">
      <c r="P236979" s="83"/>
    </row>
    <row r="236980" spans="16:16" x14ac:dyDescent="0.3">
      <c r="P236980" s="83"/>
    </row>
    <row r="236981" spans="16:16" x14ac:dyDescent="0.3">
      <c r="P236981" s="83"/>
    </row>
    <row r="236982" spans="16:16" x14ac:dyDescent="0.3">
      <c r="P236982" s="83"/>
    </row>
    <row r="236983" spans="16:16" x14ac:dyDescent="0.3">
      <c r="P236983" s="83"/>
    </row>
    <row r="236984" spans="16:16" x14ac:dyDescent="0.3">
      <c r="P236984" s="83"/>
    </row>
    <row r="236985" spans="16:16" x14ac:dyDescent="0.3">
      <c r="P236985" s="83"/>
    </row>
    <row r="236986" spans="16:16" x14ac:dyDescent="0.3">
      <c r="P236986" s="83"/>
    </row>
    <row r="236987" spans="16:16" x14ac:dyDescent="0.3">
      <c r="P236987" s="83"/>
    </row>
    <row r="236988" spans="16:16" x14ac:dyDescent="0.3">
      <c r="P236988" s="83"/>
    </row>
    <row r="236989" spans="16:16" x14ac:dyDescent="0.3">
      <c r="P236989" s="83"/>
    </row>
    <row r="236990" spans="16:16" x14ac:dyDescent="0.3">
      <c r="P236990" s="83"/>
    </row>
    <row r="236991" spans="16:16" x14ac:dyDescent="0.3">
      <c r="P236991" s="83"/>
    </row>
    <row r="236992" spans="16:16" x14ac:dyDescent="0.3">
      <c r="P236992" s="83"/>
    </row>
    <row r="236993" spans="16:16" x14ac:dyDescent="0.3">
      <c r="P236993" s="83"/>
    </row>
    <row r="236994" spans="16:16" x14ac:dyDescent="0.3">
      <c r="P236994" s="83"/>
    </row>
    <row r="236995" spans="16:16" x14ac:dyDescent="0.3">
      <c r="P236995" s="83"/>
    </row>
    <row r="236996" spans="16:16" x14ac:dyDescent="0.3">
      <c r="P236996" s="83"/>
    </row>
    <row r="236997" spans="16:16" x14ac:dyDescent="0.3">
      <c r="P236997" s="83"/>
    </row>
    <row r="236998" spans="16:16" x14ac:dyDescent="0.3">
      <c r="P236998" s="83"/>
    </row>
    <row r="236999" spans="16:16" x14ac:dyDescent="0.3">
      <c r="P236999" s="83"/>
    </row>
    <row r="237000" spans="16:16" x14ac:dyDescent="0.3">
      <c r="P237000" s="83"/>
    </row>
    <row r="237001" spans="16:16" x14ac:dyDescent="0.3">
      <c r="P237001" s="83"/>
    </row>
    <row r="237002" spans="16:16" x14ac:dyDescent="0.3">
      <c r="P237002" s="83"/>
    </row>
    <row r="237003" spans="16:16" x14ac:dyDescent="0.3">
      <c r="P237003" s="83"/>
    </row>
    <row r="237004" spans="16:16" x14ac:dyDescent="0.3">
      <c r="P237004" s="83"/>
    </row>
    <row r="237005" spans="16:16" x14ac:dyDescent="0.3">
      <c r="P237005" s="83"/>
    </row>
    <row r="237006" spans="16:16" x14ac:dyDescent="0.3">
      <c r="P237006" s="83"/>
    </row>
    <row r="237007" spans="16:16" x14ac:dyDescent="0.3">
      <c r="P237007" s="83"/>
    </row>
    <row r="237008" spans="16:16" x14ac:dyDescent="0.3">
      <c r="P237008" s="83"/>
    </row>
    <row r="237009" spans="16:16" x14ac:dyDescent="0.3">
      <c r="P237009" s="83"/>
    </row>
    <row r="237010" spans="16:16" x14ac:dyDescent="0.3">
      <c r="P237010" s="83"/>
    </row>
    <row r="237011" spans="16:16" x14ac:dyDescent="0.3">
      <c r="P237011" s="83"/>
    </row>
    <row r="237012" spans="16:16" x14ac:dyDescent="0.3">
      <c r="P237012" s="83"/>
    </row>
    <row r="237013" spans="16:16" x14ac:dyDescent="0.3">
      <c r="P237013" s="83"/>
    </row>
    <row r="237014" spans="16:16" x14ac:dyDescent="0.3">
      <c r="P237014" s="83"/>
    </row>
    <row r="237015" spans="16:16" x14ac:dyDescent="0.3">
      <c r="P237015" s="83"/>
    </row>
    <row r="237016" spans="16:16" x14ac:dyDescent="0.3">
      <c r="P237016" s="83"/>
    </row>
    <row r="237017" spans="16:16" x14ac:dyDescent="0.3">
      <c r="P237017" s="83"/>
    </row>
    <row r="237018" spans="16:16" x14ac:dyDescent="0.3">
      <c r="P237018" s="83"/>
    </row>
    <row r="237019" spans="16:16" x14ac:dyDescent="0.3">
      <c r="P237019" s="83"/>
    </row>
    <row r="237020" spans="16:16" x14ac:dyDescent="0.3">
      <c r="P237020" s="83"/>
    </row>
    <row r="237021" spans="16:16" x14ac:dyDescent="0.3">
      <c r="P237021" s="83"/>
    </row>
    <row r="237022" spans="16:16" x14ac:dyDescent="0.3">
      <c r="P237022" s="83"/>
    </row>
    <row r="237023" spans="16:16" x14ac:dyDescent="0.3">
      <c r="P237023" s="83"/>
    </row>
    <row r="237024" spans="16:16" x14ac:dyDescent="0.3">
      <c r="P237024" s="83"/>
    </row>
    <row r="237025" spans="16:16" x14ac:dyDescent="0.3">
      <c r="P237025" s="83"/>
    </row>
    <row r="237026" spans="16:16" x14ac:dyDescent="0.3">
      <c r="P237026" s="83"/>
    </row>
    <row r="237027" spans="16:16" x14ac:dyDescent="0.3">
      <c r="P237027" s="83"/>
    </row>
    <row r="237028" spans="16:16" x14ac:dyDescent="0.3">
      <c r="P237028" s="83"/>
    </row>
    <row r="237029" spans="16:16" x14ac:dyDescent="0.3">
      <c r="P237029" s="83"/>
    </row>
    <row r="237030" spans="16:16" x14ac:dyDescent="0.3">
      <c r="P237030" s="83"/>
    </row>
    <row r="237031" spans="16:16" x14ac:dyDescent="0.3">
      <c r="P237031" s="83"/>
    </row>
    <row r="237032" spans="16:16" x14ac:dyDescent="0.3">
      <c r="P237032" s="83"/>
    </row>
    <row r="237033" spans="16:16" x14ac:dyDescent="0.3">
      <c r="P237033" s="83"/>
    </row>
    <row r="237034" spans="16:16" x14ac:dyDescent="0.3">
      <c r="P237034" s="83"/>
    </row>
    <row r="237035" spans="16:16" x14ac:dyDescent="0.3">
      <c r="P237035" s="83"/>
    </row>
    <row r="237036" spans="16:16" x14ac:dyDescent="0.3">
      <c r="P237036" s="83"/>
    </row>
    <row r="237037" spans="16:16" x14ac:dyDescent="0.3">
      <c r="P237037" s="83"/>
    </row>
    <row r="237038" spans="16:16" x14ac:dyDescent="0.3">
      <c r="P237038" s="83"/>
    </row>
    <row r="237039" spans="16:16" x14ac:dyDescent="0.3">
      <c r="P237039" s="83"/>
    </row>
    <row r="237040" spans="16:16" x14ac:dyDescent="0.3">
      <c r="P237040" s="83"/>
    </row>
    <row r="237041" spans="16:16" x14ac:dyDescent="0.3">
      <c r="P237041" s="83"/>
    </row>
    <row r="237042" spans="16:16" x14ac:dyDescent="0.3">
      <c r="P237042" s="83"/>
    </row>
    <row r="237043" spans="16:16" x14ac:dyDescent="0.3">
      <c r="P237043" s="83"/>
    </row>
    <row r="237044" spans="16:16" x14ac:dyDescent="0.3">
      <c r="P237044" s="83"/>
    </row>
    <row r="237045" spans="16:16" x14ac:dyDescent="0.3">
      <c r="P237045" s="83"/>
    </row>
    <row r="237046" spans="16:16" x14ac:dyDescent="0.3">
      <c r="P237046" s="83"/>
    </row>
    <row r="237047" spans="16:16" x14ac:dyDescent="0.3">
      <c r="P237047" s="83"/>
    </row>
    <row r="237048" spans="16:16" x14ac:dyDescent="0.3">
      <c r="P237048" s="83"/>
    </row>
    <row r="237049" spans="16:16" x14ac:dyDescent="0.3">
      <c r="P237049" s="83"/>
    </row>
    <row r="237050" spans="16:16" x14ac:dyDescent="0.3">
      <c r="P237050" s="83"/>
    </row>
    <row r="237051" spans="16:16" x14ac:dyDescent="0.3">
      <c r="P237051" s="83"/>
    </row>
    <row r="237052" spans="16:16" x14ac:dyDescent="0.3">
      <c r="P237052" s="83"/>
    </row>
    <row r="237053" spans="16:16" x14ac:dyDescent="0.3">
      <c r="P237053" s="83"/>
    </row>
    <row r="237054" spans="16:16" x14ac:dyDescent="0.3">
      <c r="P237054" s="83"/>
    </row>
    <row r="237055" spans="16:16" x14ac:dyDescent="0.3">
      <c r="P237055" s="83"/>
    </row>
    <row r="237056" spans="16:16" x14ac:dyDescent="0.3">
      <c r="P237056" s="83"/>
    </row>
    <row r="237057" spans="16:16" x14ac:dyDescent="0.3">
      <c r="P237057" s="83"/>
    </row>
    <row r="237058" spans="16:16" x14ac:dyDescent="0.3">
      <c r="P237058" s="83"/>
    </row>
    <row r="237059" spans="16:16" x14ac:dyDescent="0.3">
      <c r="P237059" s="83"/>
    </row>
    <row r="237060" spans="16:16" x14ac:dyDescent="0.3">
      <c r="P237060" s="83"/>
    </row>
    <row r="237061" spans="16:16" x14ac:dyDescent="0.3">
      <c r="P237061" s="83"/>
    </row>
    <row r="237062" spans="16:16" x14ac:dyDescent="0.3">
      <c r="P237062" s="83"/>
    </row>
    <row r="237063" spans="16:16" x14ac:dyDescent="0.3">
      <c r="P237063" s="83"/>
    </row>
    <row r="237064" spans="16:16" x14ac:dyDescent="0.3">
      <c r="P237064" s="83"/>
    </row>
    <row r="237065" spans="16:16" x14ac:dyDescent="0.3">
      <c r="P237065" s="83"/>
    </row>
    <row r="237066" spans="16:16" x14ac:dyDescent="0.3">
      <c r="P237066" s="83"/>
    </row>
    <row r="237067" spans="16:16" x14ac:dyDescent="0.3">
      <c r="P237067" s="83"/>
    </row>
    <row r="237068" spans="16:16" x14ac:dyDescent="0.3">
      <c r="P237068" s="83"/>
    </row>
    <row r="237069" spans="16:16" x14ac:dyDescent="0.3">
      <c r="P237069" s="83"/>
    </row>
    <row r="237070" spans="16:16" x14ac:dyDescent="0.3">
      <c r="P237070" s="83"/>
    </row>
    <row r="237071" spans="16:16" x14ac:dyDescent="0.3">
      <c r="P237071" s="83"/>
    </row>
    <row r="237072" spans="16:16" x14ac:dyDescent="0.3">
      <c r="P237072" s="83"/>
    </row>
    <row r="237073" spans="16:16" x14ac:dyDescent="0.3">
      <c r="P237073" s="83"/>
    </row>
    <row r="237074" spans="16:16" x14ac:dyDescent="0.3">
      <c r="P237074" s="83"/>
    </row>
    <row r="237075" spans="16:16" x14ac:dyDescent="0.3">
      <c r="P237075" s="83"/>
    </row>
    <row r="237076" spans="16:16" x14ac:dyDescent="0.3">
      <c r="P237076" s="83"/>
    </row>
    <row r="237077" spans="16:16" x14ac:dyDescent="0.3">
      <c r="P237077" s="83"/>
    </row>
    <row r="237078" spans="16:16" x14ac:dyDescent="0.3">
      <c r="P237078" s="83"/>
    </row>
    <row r="237079" spans="16:16" x14ac:dyDescent="0.3">
      <c r="P237079" s="83"/>
    </row>
    <row r="237080" spans="16:16" x14ac:dyDescent="0.3">
      <c r="P237080" s="83"/>
    </row>
    <row r="237081" spans="16:16" x14ac:dyDescent="0.3">
      <c r="P237081" s="83"/>
    </row>
    <row r="237082" spans="16:16" x14ac:dyDescent="0.3">
      <c r="P237082" s="83"/>
    </row>
    <row r="237083" spans="16:16" x14ac:dyDescent="0.3">
      <c r="P237083" s="83"/>
    </row>
    <row r="237084" spans="16:16" x14ac:dyDescent="0.3">
      <c r="P237084" s="83"/>
    </row>
    <row r="237085" spans="16:16" x14ac:dyDescent="0.3">
      <c r="P237085" s="83"/>
    </row>
    <row r="237086" spans="16:16" x14ac:dyDescent="0.3">
      <c r="P237086" s="83"/>
    </row>
    <row r="237087" spans="16:16" x14ac:dyDescent="0.3">
      <c r="P237087" s="83"/>
    </row>
    <row r="237088" spans="16:16" x14ac:dyDescent="0.3">
      <c r="P237088" s="83"/>
    </row>
    <row r="237089" spans="16:16" x14ac:dyDescent="0.3">
      <c r="P237089" s="83"/>
    </row>
    <row r="237090" spans="16:16" x14ac:dyDescent="0.3">
      <c r="P237090" s="83"/>
    </row>
    <row r="237091" spans="16:16" x14ac:dyDescent="0.3">
      <c r="P237091" s="83"/>
    </row>
    <row r="237092" spans="16:16" x14ac:dyDescent="0.3">
      <c r="P237092" s="83"/>
    </row>
    <row r="237093" spans="16:16" x14ac:dyDescent="0.3">
      <c r="P237093" s="83"/>
    </row>
    <row r="237094" spans="16:16" x14ac:dyDescent="0.3">
      <c r="P237094" s="83"/>
    </row>
    <row r="237095" spans="16:16" x14ac:dyDescent="0.3">
      <c r="P237095" s="83"/>
    </row>
    <row r="237096" spans="16:16" x14ac:dyDescent="0.3">
      <c r="P237096" s="83"/>
    </row>
    <row r="237097" spans="16:16" x14ac:dyDescent="0.3">
      <c r="P237097" s="83"/>
    </row>
    <row r="237098" spans="16:16" x14ac:dyDescent="0.3">
      <c r="P237098" s="83"/>
    </row>
    <row r="237099" spans="16:16" x14ac:dyDescent="0.3">
      <c r="P237099" s="83"/>
    </row>
    <row r="237100" spans="16:16" x14ac:dyDescent="0.3">
      <c r="P237100" s="83"/>
    </row>
    <row r="237101" spans="16:16" x14ac:dyDescent="0.3">
      <c r="P237101" s="83"/>
    </row>
    <row r="237102" spans="16:16" x14ac:dyDescent="0.3">
      <c r="P237102" s="83"/>
    </row>
    <row r="237103" spans="16:16" x14ac:dyDescent="0.3">
      <c r="P237103" s="83"/>
    </row>
    <row r="237104" spans="16:16" x14ac:dyDescent="0.3">
      <c r="P237104" s="83"/>
    </row>
    <row r="237105" spans="16:16" x14ac:dyDescent="0.3">
      <c r="P237105" s="83"/>
    </row>
    <row r="237106" spans="16:16" x14ac:dyDescent="0.3">
      <c r="P237106" s="83"/>
    </row>
    <row r="237107" spans="16:16" x14ac:dyDescent="0.3">
      <c r="P237107" s="83"/>
    </row>
    <row r="237108" spans="16:16" x14ac:dyDescent="0.3">
      <c r="P237108" s="83"/>
    </row>
    <row r="237109" spans="16:16" x14ac:dyDescent="0.3">
      <c r="P237109" s="83"/>
    </row>
    <row r="237110" spans="16:16" x14ac:dyDescent="0.3">
      <c r="P237110" s="83"/>
    </row>
    <row r="237111" spans="16:16" x14ac:dyDescent="0.3">
      <c r="P237111" s="83"/>
    </row>
    <row r="237112" spans="16:16" x14ac:dyDescent="0.3">
      <c r="P237112" s="83"/>
    </row>
    <row r="237113" spans="16:16" x14ac:dyDescent="0.3">
      <c r="P237113" s="83"/>
    </row>
    <row r="237114" spans="16:16" x14ac:dyDescent="0.3">
      <c r="P237114" s="83"/>
    </row>
    <row r="237115" spans="16:16" x14ac:dyDescent="0.3">
      <c r="P237115" s="83"/>
    </row>
    <row r="237116" spans="16:16" x14ac:dyDescent="0.3">
      <c r="P237116" s="83"/>
    </row>
    <row r="237117" spans="16:16" x14ac:dyDescent="0.3">
      <c r="P237117" s="83"/>
    </row>
    <row r="237118" spans="16:16" x14ac:dyDescent="0.3">
      <c r="P237118" s="83"/>
    </row>
    <row r="237119" spans="16:16" x14ac:dyDescent="0.3">
      <c r="P237119" s="83"/>
    </row>
    <row r="237120" spans="16:16" x14ac:dyDescent="0.3">
      <c r="P237120" s="83"/>
    </row>
    <row r="237121" spans="16:16" x14ac:dyDescent="0.3">
      <c r="P237121" s="83"/>
    </row>
    <row r="237122" spans="16:16" x14ac:dyDescent="0.3">
      <c r="P237122" s="83"/>
    </row>
    <row r="237123" spans="16:16" x14ac:dyDescent="0.3">
      <c r="P237123" s="83"/>
    </row>
    <row r="237124" spans="16:16" x14ac:dyDescent="0.3">
      <c r="P237124" s="83"/>
    </row>
    <row r="237125" spans="16:16" x14ac:dyDescent="0.3">
      <c r="P237125" s="83"/>
    </row>
    <row r="237126" spans="16:16" x14ac:dyDescent="0.3">
      <c r="P237126" s="83"/>
    </row>
    <row r="237127" spans="16:16" x14ac:dyDescent="0.3">
      <c r="P237127" s="83"/>
    </row>
    <row r="237128" spans="16:16" x14ac:dyDescent="0.3">
      <c r="P237128" s="83"/>
    </row>
    <row r="237129" spans="16:16" x14ac:dyDescent="0.3">
      <c r="P237129" s="83"/>
    </row>
    <row r="237130" spans="16:16" x14ac:dyDescent="0.3">
      <c r="P237130" s="83"/>
    </row>
    <row r="237131" spans="16:16" x14ac:dyDescent="0.3">
      <c r="P237131" s="83"/>
    </row>
    <row r="237132" spans="16:16" x14ac:dyDescent="0.3">
      <c r="P237132" s="83"/>
    </row>
    <row r="237133" spans="16:16" x14ac:dyDescent="0.3">
      <c r="P237133" s="83"/>
    </row>
    <row r="237134" spans="16:16" x14ac:dyDescent="0.3">
      <c r="P237134" s="83"/>
    </row>
    <row r="237135" spans="16:16" x14ac:dyDescent="0.3">
      <c r="P237135" s="83"/>
    </row>
    <row r="237136" spans="16:16" x14ac:dyDescent="0.3">
      <c r="P237136" s="83"/>
    </row>
    <row r="237137" spans="16:16" x14ac:dyDescent="0.3">
      <c r="P237137" s="83"/>
    </row>
    <row r="237138" spans="16:16" x14ac:dyDescent="0.3">
      <c r="P237138" s="83"/>
    </row>
    <row r="237139" spans="16:16" x14ac:dyDescent="0.3">
      <c r="P237139" s="83"/>
    </row>
    <row r="237140" spans="16:16" x14ac:dyDescent="0.3">
      <c r="P237140" s="83"/>
    </row>
    <row r="237141" spans="16:16" x14ac:dyDescent="0.3">
      <c r="P237141" s="83"/>
    </row>
    <row r="237142" spans="16:16" x14ac:dyDescent="0.3">
      <c r="P237142" s="83"/>
    </row>
    <row r="237143" spans="16:16" x14ac:dyDescent="0.3">
      <c r="P237143" s="83"/>
    </row>
    <row r="237144" spans="16:16" x14ac:dyDescent="0.3">
      <c r="P237144" s="83"/>
    </row>
    <row r="237145" spans="16:16" x14ac:dyDescent="0.3">
      <c r="P237145" s="83"/>
    </row>
    <row r="237146" spans="16:16" x14ac:dyDescent="0.3">
      <c r="P237146" s="83"/>
    </row>
    <row r="237147" spans="16:16" x14ac:dyDescent="0.3">
      <c r="P237147" s="83"/>
    </row>
    <row r="237148" spans="16:16" x14ac:dyDescent="0.3">
      <c r="P237148" s="83"/>
    </row>
    <row r="237149" spans="16:16" x14ac:dyDescent="0.3">
      <c r="P237149" s="83"/>
    </row>
    <row r="237150" spans="16:16" x14ac:dyDescent="0.3">
      <c r="P237150" s="83"/>
    </row>
    <row r="237151" spans="16:16" x14ac:dyDescent="0.3">
      <c r="P237151" s="83"/>
    </row>
    <row r="237152" spans="16:16" x14ac:dyDescent="0.3">
      <c r="P237152" s="83"/>
    </row>
    <row r="237153" spans="16:16" x14ac:dyDescent="0.3">
      <c r="P237153" s="83"/>
    </row>
    <row r="237154" spans="16:16" x14ac:dyDescent="0.3">
      <c r="P237154" s="83"/>
    </row>
    <row r="237155" spans="16:16" x14ac:dyDescent="0.3">
      <c r="P237155" s="83"/>
    </row>
    <row r="237156" spans="16:16" x14ac:dyDescent="0.3">
      <c r="P237156" s="83"/>
    </row>
    <row r="237157" spans="16:16" x14ac:dyDescent="0.3">
      <c r="P237157" s="83"/>
    </row>
    <row r="237158" spans="16:16" x14ac:dyDescent="0.3">
      <c r="P237158" s="83"/>
    </row>
    <row r="237159" spans="16:16" x14ac:dyDescent="0.3">
      <c r="P237159" s="83"/>
    </row>
    <row r="237160" spans="16:16" x14ac:dyDescent="0.3">
      <c r="P237160" s="83"/>
    </row>
    <row r="237161" spans="16:16" x14ac:dyDescent="0.3">
      <c r="P237161" s="83"/>
    </row>
    <row r="237162" spans="16:16" x14ac:dyDescent="0.3">
      <c r="P237162" s="83"/>
    </row>
    <row r="237163" spans="16:16" x14ac:dyDescent="0.3">
      <c r="P237163" s="83"/>
    </row>
    <row r="237164" spans="16:16" x14ac:dyDescent="0.3">
      <c r="P237164" s="83"/>
    </row>
    <row r="237165" spans="16:16" x14ac:dyDescent="0.3">
      <c r="P237165" s="83"/>
    </row>
    <row r="237166" spans="16:16" x14ac:dyDescent="0.3">
      <c r="P237166" s="83"/>
    </row>
    <row r="237167" spans="16:16" x14ac:dyDescent="0.3">
      <c r="P237167" s="83"/>
    </row>
    <row r="237168" spans="16:16" x14ac:dyDescent="0.3">
      <c r="P237168" s="83"/>
    </row>
    <row r="237169" spans="16:16" x14ac:dyDescent="0.3">
      <c r="P237169" s="83"/>
    </row>
    <row r="237170" spans="16:16" x14ac:dyDescent="0.3">
      <c r="P237170" s="83"/>
    </row>
    <row r="237171" spans="16:16" x14ac:dyDescent="0.3">
      <c r="P237171" s="83"/>
    </row>
    <row r="237172" spans="16:16" x14ac:dyDescent="0.3">
      <c r="P237172" s="83"/>
    </row>
    <row r="237173" spans="16:16" x14ac:dyDescent="0.3">
      <c r="P237173" s="83"/>
    </row>
    <row r="237174" spans="16:16" x14ac:dyDescent="0.3">
      <c r="P237174" s="83"/>
    </row>
    <row r="237175" spans="16:16" x14ac:dyDescent="0.3">
      <c r="P237175" s="83"/>
    </row>
    <row r="237176" spans="16:16" x14ac:dyDescent="0.3">
      <c r="P237176" s="83"/>
    </row>
    <row r="237177" spans="16:16" x14ac:dyDescent="0.3">
      <c r="P237177" s="83"/>
    </row>
    <row r="237178" spans="16:16" x14ac:dyDescent="0.3">
      <c r="P237178" s="83"/>
    </row>
    <row r="237179" spans="16:16" x14ac:dyDescent="0.3">
      <c r="P237179" s="83"/>
    </row>
    <row r="237180" spans="16:16" x14ac:dyDescent="0.3">
      <c r="P237180" s="83"/>
    </row>
    <row r="237181" spans="16:16" x14ac:dyDescent="0.3">
      <c r="P237181" s="83"/>
    </row>
    <row r="237182" spans="16:16" x14ac:dyDescent="0.3">
      <c r="P237182" s="83"/>
    </row>
    <row r="237183" spans="16:16" x14ac:dyDescent="0.3">
      <c r="P237183" s="83"/>
    </row>
    <row r="237184" spans="16:16" x14ac:dyDescent="0.3">
      <c r="P237184" s="83"/>
    </row>
    <row r="237185" spans="16:16" x14ac:dyDescent="0.3">
      <c r="P237185" s="83"/>
    </row>
    <row r="237186" spans="16:16" x14ac:dyDescent="0.3">
      <c r="P237186" s="83"/>
    </row>
    <row r="237187" spans="16:16" x14ac:dyDescent="0.3">
      <c r="P237187" s="83"/>
    </row>
    <row r="237188" spans="16:16" x14ac:dyDescent="0.3">
      <c r="P237188" s="83"/>
    </row>
    <row r="237189" spans="16:16" x14ac:dyDescent="0.3">
      <c r="P237189" s="83"/>
    </row>
    <row r="237190" spans="16:16" x14ac:dyDescent="0.3">
      <c r="P237190" s="83"/>
    </row>
    <row r="237191" spans="16:16" x14ac:dyDescent="0.3">
      <c r="P237191" s="83"/>
    </row>
    <row r="237192" spans="16:16" x14ac:dyDescent="0.3">
      <c r="P237192" s="83"/>
    </row>
    <row r="237193" spans="16:16" x14ac:dyDescent="0.3">
      <c r="P237193" s="83"/>
    </row>
    <row r="237194" spans="16:16" x14ac:dyDescent="0.3">
      <c r="P237194" s="83"/>
    </row>
    <row r="237195" spans="16:16" x14ac:dyDescent="0.3">
      <c r="P237195" s="83"/>
    </row>
    <row r="237196" spans="16:16" x14ac:dyDescent="0.3">
      <c r="P237196" s="83"/>
    </row>
    <row r="237197" spans="16:16" x14ac:dyDescent="0.3">
      <c r="P237197" s="83"/>
    </row>
    <row r="237198" spans="16:16" x14ac:dyDescent="0.3">
      <c r="P237198" s="83"/>
    </row>
    <row r="237199" spans="16:16" x14ac:dyDescent="0.3">
      <c r="P237199" s="83"/>
    </row>
    <row r="237200" spans="16:16" x14ac:dyDescent="0.3">
      <c r="P237200" s="83"/>
    </row>
    <row r="237201" spans="16:16" x14ac:dyDescent="0.3">
      <c r="P237201" s="83"/>
    </row>
    <row r="237202" spans="16:16" x14ac:dyDescent="0.3">
      <c r="P237202" s="83"/>
    </row>
    <row r="237203" spans="16:16" x14ac:dyDescent="0.3">
      <c r="P237203" s="83"/>
    </row>
    <row r="237204" spans="16:16" x14ac:dyDescent="0.3">
      <c r="P237204" s="83"/>
    </row>
    <row r="237205" spans="16:16" x14ac:dyDescent="0.3">
      <c r="P237205" s="83"/>
    </row>
    <row r="237206" spans="16:16" x14ac:dyDescent="0.3">
      <c r="P237206" s="83"/>
    </row>
    <row r="237207" spans="16:16" x14ac:dyDescent="0.3">
      <c r="P237207" s="83"/>
    </row>
    <row r="237208" spans="16:16" x14ac:dyDescent="0.3">
      <c r="P237208" s="83"/>
    </row>
    <row r="237209" spans="16:16" x14ac:dyDescent="0.3">
      <c r="P237209" s="83"/>
    </row>
    <row r="237210" spans="16:16" x14ac:dyDescent="0.3">
      <c r="P237210" s="83"/>
    </row>
    <row r="237211" spans="16:16" x14ac:dyDescent="0.3">
      <c r="P237211" s="83"/>
    </row>
    <row r="237212" spans="16:16" x14ac:dyDescent="0.3">
      <c r="P237212" s="83"/>
    </row>
    <row r="237213" spans="16:16" x14ac:dyDescent="0.3">
      <c r="P237213" s="83"/>
    </row>
    <row r="237214" spans="16:16" x14ac:dyDescent="0.3">
      <c r="P237214" s="83"/>
    </row>
    <row r="237215" spans="16:16" x14ac:dyDescent="0.3">
      <c r="P237215" s="83"/>
    </row>
    <row r="237216" spans="16:16" x14ac:dyDescent="0.3">
      <c r="P237216" s="83"/>
    </row>
    <row r="237217" spans="16:16" x14ac:dyDescent="0.3">
      <c r="P237217" s="83"/>
    </row>
    <row r="237218" spans="16:16" x14ac:dyDescent="0.3">
      <c r="P237218" s="83"/>
    </row>
    <row r="237219" spans="16:16" x14ac:dyDescent="0.3">
      <c r="P237219" s="83"/>
    </row>
    <row r="237220" spans="16:16" x14ac:dyDescent="0.3">
      <c r="P237220" s="83"/>
    </row>
    <row r="237221" spans="16:16" x14ac:dyDescent="0.3">
      <c r="P237221" s="83"/>
    </row>
    <row r="237222" spans="16:16" x14ac:dyDescent="0.3">
      <c r="P237222" s="83"/>
    </row>
    <row r="237223" spans="16:16" x14ac:dyDescent="0.3">
      <c r="P237223" s="83"/>
    </row>
    <row r="237224" spans="16:16" x14ac:dyDescent="0.3">
      <c r="P237224" s="83"/>
    </row>
    <row r="237225" spans="16:16" x14ac:dyDescent="0.3">
      <c r="P237225" s="83"/>
    </row>
    <row r="237226" spans="16:16" x14ac:dyDescent="0.3">
      <c r="P237226" s="83"/>
    </row>
    <row r="237227" spans="16:16" x14ac:dyDescent="0.3">
      <c r="P237227" s="83"/>
    </row>
    <row r="237228" spans="16:16" x14ac:dyDescent="0.3">
      <c r="P237228" s="83"/>
    </row>
    <row r="237229" spans="16:16" x14ac:dyDescent="0.3">
      <c r="P237229" s="83"/>
    </row>
    <row r="237230" spans="16:16" x14ac:dyDescent="0.3">
      <c r="P237230" s="83"/>
    </row>
    <row r="237231" spans="16:16" x14ac:dyDescent="0.3">
      <c r="P237231" s="83"/>
    </row>
    <row r="237232" spans="16:16" x14ac:dyDescent="0.3">
      <c r="P237232" s="83"/>
    </row>
    <row r="237233" spans="16:16" x14ac:dyDescent="0.3">
      <c r="P237233" s="83"/>
    </row>
    <row r="237234" spans="16:16" x14ac:dyDescent="0.3">
      <c r="P237234" s="83"/>
    </row>
    <row r="237235" spans="16:16" x14ac:dyDescent="0.3">
      <c r="P237235" s="83"/>
    </row>
    <row r="237236" spans="16:16" x14ac:dyDescent="0.3">
      <c r="P237236" s="83"/>
    </row>
    <row r="237237" spans="16:16" x14ac:dyDescent="0.3">
      <c r="P237237" s="83"/>
    </row>
    <row r="237238" spans="16:16" x14ac:dyDescent="0.3">
      <c r="P237238" s="83"/>
    </row>
    <row r="237239" spans="16:16" x14ac:dyDescent="0.3">
      <c r="P237239" s="83"/>
    </row>
    <row r="237240" spans="16:16" x14ac:dyDescent="0.3">
      <c r="P237240" s="83"/>
    </row>
    <row r="237241" spans="16:16" x14ac:dyDescent="0.3">
      <c r="P237241" s="83"/>
    </row>
    <row r="237242" spans="16:16" x14ac:dyDescent="0.3">
      <c r="P237242" s="83"/>
    </row>
    <row r="237243" spans="16:16" x14ac:dyDescent="0.3">
      <c r="P237243" s="83"/>
    </row>
    <row r="237244" spans="16:16" x14ac:dyDescent="0.3">
      <c r="P237244" s="83"/>
    </row>
    <row r="237245" spans="16:16" x14ac:dyDescent="0.3">
      <c r="P237245" s="83"/>
    </row>
    <row r="237246" spans="16:16" x14ac:dyDescent="0.3">
      <c r="P237246" s="83"/>
    </row>
    <row r="237247" spans="16:16" x14ac:dyDescent="0.3">
      <c r="P237247" s="83"/>
    </row>
    <row r="237248" spans="16:16" x14ac:dyDescent="0.3">
      <c r="P237248" s="83"/>
    </row>
    <row r="237249" spans="16:16" x14ac:dyDescent="0.3">
      <c r="P237249" s="83"/>
    </row>
    <row r="237250" spans="16:16" x14ac:dyDescent="0.3">
      <c r="P237250" s="83"/>
    </row>
    <row r="237251" spans="16:16" x14ac:dyDescent="0.3">
      <c r="P237251" s="83"/>
    </row>
    <row r="237252" spans="16:16" x14ac:dyDescent="0.3">
      <c r="P237252" s="83"/>
    </row>
    <row r="237253" spans="16:16" x14ac:dyDescent="0.3">
      <c r="P237253" s="83"/>
    </row>
    <row r="237254" spans="16:16" x14ac:dyDescent="0.3">
      <c r="P237254" s="83"/>
    </row>
    <row r="237255" spans="16:16" x14ac:dyDescent="0.3">
      <c r="P237255" s="83"/>
    </row>
    <row r="237256" spans="16:16" x14ac:dyDescent="0.3">
      <c r="P237256" s="83"/>
    </row>
    <row r="237257" spans="16:16" x14ac:dyDescent="0.3">
      <c r="P237257" s="83"/>
    </row>
    <row r="237258" spans="16:16" x14ac:dyDescent="0.3">
      <c r="P237258" s="83"/>
    </row>
    <row r="237259" spans="16:16" x14ac:dyDescent="0.3">
      <c r="P237259" s="83"/>
    </row>
    <row r="237260" spans="16:16" x14ac:dyDescent="0.3">
      <c r="P237260" s="83"/>
    </row>
    <row r="237261" spans="16:16" x14ac:dyDescent="0.3">
      <c r="P237261" s="83"/>
    </row>
    <row r="237262" spans="16:16" x14ac:dyDescent="0.3">
      <c r="P237262" s="83"/>
    </row>
    <row r="237263" spans="16:16" x14ac:dyDescent="0.3">
      <c r="P237263" s="83"/>
    </row>
    <row r="237264" spans="16:16" x14ac:dyDescent="0.3">
      <c r="P237264" s="83"/>
    </row>
    <row r="237265" spans="16:16" x14ac:dyDescent="0.3">
      <c r="P237265" s="83"/>
    </row>
    <row r="237266" spans="16:16" x14ac:dyDescent="0.3">
      <c r="P237266" s="83"/>
    </row>
    <row r="237267" spans="16:16" x14ac:dyDescent="0.3">
      <c r="P237267" s="83"/>
    </row>
    <row r="237268" spans="16:16" x14ac:dyDescent="0.3">
      <c r="P237268" s="83"/>
    </row>
    <row r="237269" spans="16:16" x14ac:dyDescent="0.3">
      <c r="P237269" s="83"/>
    </row>
    <row r="237270" spans="16:16" x14ac:dyDescent="0.3">
      <c r="P237270" s="83"/>
    </row>
    <row r="237271" spans="16:16" x14ac:dyDescent="0.3">
      <c r="P237271" s="83"/>
    </row>
    <row r="237272" spans="16:16" x14ac:dyDescent="0.3">
      <c r="P237272" s="83"/>
    </row>
    <row r="237273" spans="16:16" x14ac:dyDescent="0.3">
      <c r="P237273" s="83"/>
    </row>
    <row r="237274" spans="16:16" x14ac:dyDescent="0.3">
      <c r="P237274" s="83"/>
    </row>
    <row r="237275" spans="16:16" x14ac:dyDescent="0.3">
      <c r="P237275" s="83"/>
    </row>
    <row r="237276" spans="16:16" x14ac:dyDescent="0.3">
      <c r="P237276" s="83"/>
    </row>
    <row r="237277" spans="16:16" x14ac:dyDescent="0.3">
      <c r="P237277" s="83"/>
    </row>
    <row r="237278" spans="16:16" x14ac:dyDescent="0.3">
      <c r="P237278" s="83"/>
    </row>
    <row r="237279" spans="16:16" x14ac:dyDescent="0.3">
      <c r="P237279" s="83"/>
    </row>
    <row r="237280" spans="16:16" x14ac:dyDescent="0.3">
      <c r="P237280" s="83"/>
    </row>
    <row r="237281" spans="16:16" x14ac:dyDescent="0.3">
      <c r="P237281" s="83"/>
    </row>
    <row r="237282" spans="16:16" x14ac:dyDescent="0.3">
      <c r="P237282" s="83"/>
    </row>
    <row r="237283" spans="16:16" x14ac:dyDescent="0.3">
      <c r="P237283" s="83"/>
    </row>
    <row r="237284" spans="16:16" x14ac:dyDescent="0.3">
      <c r="P237284" s="83"/>
    </row>
    <row r="237285" spans="16:16" x14ac:dyDescent="0.3">
      <c r="P237285" s="83"/>
    </row>
    <row r="237286" spans="16:16" x14ac:dyDescent="0.3">
      <c r="P237286" s="83"/>
    </row>
    <row r="237287" spans="16:16" x14ac:dyDescent="0.3">
      <c r="P237287" s="83"/>
    </row>
    <row r="237288" spans="16:16" x14ac:dyDescent="0.3">
      <c r="P237288" s="83"/>
    </row>
    <row r="237289" spans="16:16" x14ac:dyDescent="0.3">
      <c r="P237289" s="83"/>
    </row>
    <row r="237290" spans="16:16" x14ac:dyDescent="0.3">
      <c r="P237290" s="83"/>
    </row>
    <row r="237291" spans="16:16" x14ac:dyDescent="0.3">
      <c r="P237291" s="83"/>
    </row>
    <row r="237292" spans="16:16" x14ac:dyDescent="0.3">
      <c r="P237292" s="83"/>
    </row>
    <row r="237293" spans="16:16" x14ac:dyDescent="0.3">
      <c r="P237293" s="83"/>
    </row>
    <row r="237294" spans="16:16" x14ac:dyDescent="0.3">
      <c r="P237294" s="83"/>
    </row>
    <row r="237295" spans="16:16" x14ac:dyDescent="0.3">
      <c r="P237295" s="83"/>
    </row>
    <row r="237296" spans="16:16" x14ac:dyDescent="0.3">
      <c r="P237296" s="83"/>
    </row>
    <row r="237297" spans="16:16" x14ac:dyDescent="0.3">
      <c r="P237297" s="83"/>
    </row>
    <row r="237298" spans="16:16" x14ac:dyDescent="0.3">
      <c r="P237298" s="83"/>
    </row>
    <row r="237299" spans="16:16" x14ac:dyDescent="0.3">
      <c r="P237299" s="83"/>
    </row>
    <row r="237300" spans="16:16" x14ac:dyDescent="0.3">
      <c r="P237300" s="83"/>
    </row>
    <row r="237301" spans="16:16" x14ac:dyDescent="0.3">
      <c r="P237301" s="83"/>
    </row>
    <row r="237302" spans="16:16" x14ac:dyDescent="0.3">
      <c r="P237302" s="83"/>
    </row>
    <row r="237303" spans="16:16" x14ac:dyDescent="0.3">
      <c r="P237303" s="83"/>
    </row>
    <row r="237304" spans="16:16" x14ac:dyDescent="0.3">
      <c r="P237304" s="83"/>
    </row>
    <row r="237305" spans="16:16" x14ac:dyDescent="0.3">
      <c r="P237305" s="83"/>
    </row>
    <row r="237306" spans="16:16" x14ac:dyDescent="0.3">
      <c r="P237306" s="83"/>
    </row>
    <row r="237307" spans="16:16" x14ac:dyDescent="0.3">
      <c r="P237307" s="83"/>
    </row>
    <row r="237308" spans="16:16" x14ac:dyDescent="0.3">
      <c r="P237308" s="83"/>
    </row>
    <row r="237309" spans="16:16" x14ac:dyDescent="0.3">
      <c r="P237309" s="83"/>
    </row>
    <row r="237310" spans="16:16" x14ac:dyDescent="0.3">
      <c r="P237310" s="83"/>
    </row>
    <row r="237311" spans="16:16" x14ac:dyDescent="0.3">
      <c r="P237311" s="83"/>
    </row>
    <row r="237312" spans="16:16" x14ac:dyDescent="0.3">
      <c r="P237312" s="83"/>
    </row>
    <row r="237313" spans="16:16" x14ac:dyDescent="0.3">
      <c r="P237313" s="83"/>
    </row>
    <row r="237314" spans="16:16" x14ac:dyDescent="0.3">
      <c r="P237314" s="83"/>
    </row>
    <row r="237315" spans="16:16" x14ac:dyDescent="0.3">
      <c r="P237315" s="83"/>
    </row>
    <row r="237316" spans="16:16" x14ac:dyDescent="0.3">
      <c r="P237316" s="83"/>
    </row>
    <row r="237317" spans="16:16" x14ac:dyDescent="0.3">
      <c r="P237317" s="83"/>
    </row>
    <row r="237318" spans="16:16" x14ac:dyDescent="0.3">
      <c r="P237318" s="83"/>
    </row>
    <row r="237319" spans="16:16" x14ac:dyDescent="0.3">
      <c r="P237319" s="83"/>
    </row>
    <row r="237320" spans="16:16" x14ac:dyDescent="0.3">
      <c r="P237320" s="83"/>
    </row>
    <row r="237321" spans="16:16" x14ac:dyDescent="0.3">
      <c r="P237321" s="83"/>
    </row>
    <row r="237322" spans="16:16" x14ac:dyDescent="0.3">
      <c r="P237322" s="83"/>
    </row>
    <row r="237323" spans="16:16" x14ac:dyDescent="0.3">
      <c r="P237323" s="83"/>
    </row>
    <row r="237324" spans="16:16" x14ac:dyDescent="0.3">
      <c r="P237324" s="83"/>
    </row>
    <row r="237325" spans="16:16" x14ac:dyDescent="0.3">
      <c r="P237325" s="83"/>
    </row>
    <row r="237326" spans="16:16" x14ac:dyDescent="0.3">
      <c r="P237326" s="83"/>
    </row>
    <row r="237327" spans="16:16" x14ac:dyDescent="0.3">
      <c r="P237327" s="83"/>
    </row>
    <row r="237328" spans="16:16" x14ac:dyDescent="0.3">
      <c r="P237328" s="83"/>
    </row>
    <row r="237329" spans="16:16" x14ac:dyDescent="0.3">
      <c r="P237329" s="83"/>
    </row>
    <row r="237330" spans="16:16" x14ac:dyDescent="0.3">
      <c r="P237330" s="83"/>
    </row>
    <row r="237331" spans="16:16" x14ac:dyDescent="0.3">
      <c r="P237331" s="83"/>
    </row>
    <row r="237332" spans="16:16" x14ac:dyDescent="0.3">
      <c r="P237332" s="83"/>
    </row>
    <row r="237333" spans="16:16" x14ac:dyDescent="0.3">
      <c r="P237333" s="83"/>
    </row>
    <row r="237334" spans="16:16" x14ac:dyDescent="0.3">
      <c r="P237334" s="83"/>
    </row>
    <row r="237335" spans="16:16" x14ac:dyDescent="0.3">
      <c r="P237335" s="83"/>
    </row>
    <row r="237336" spans="16:16" x14ac:dyDescent="0.3">
      <c r="P237336" s="83"/>
    </row>
    <row r="237337" spans="16:16" x14ac:dyDescent="0.3">
      <c r="P237337" s="83"/>
    </row>
    <row r="237338" spans="16:16" x14ac:dyDescent="0.3">
      <c r="P237338" s="83"/>
    </row>
    <row r="237339" spans="16:16" x14ac:dyDescent="0.3">
      <c r="P237339" s="83"/>
    </row>
    <row r="237340" spans="16:16" x14ac:dyDescent="0.3">
      <c r="P237340" s="83"/>
    </row>
    <row r="237341" spans="16:16" x14ac:dyDescent="0.3">
      <c r="P237341" s="83"/>
    </row>
    <row r="237342" spans="16:16" x14ac:dyDescent="0.3">
      <c r="P237342" s="83"/>
    </row>
    <row r="237343" spans="16:16" x14ac:dyDescent="0.3">
      <c r="P237343" s="83"/>
    </row>
    <row r="237344" spans="16:16" x14ac:dyDescent="0.3">
      <c r="P237344" s="83"/>
    </row>
    <row r="237345" spans="16:16" x14ac:dyDescent="0.3">
      <c r="P237345" s="83"/>
    </row>
    <row r="237346" spans="16:16" x14ac:dyDescent="0.3">
      <c r="P237346" s="83"/>
    </row>
    <row r="237347" spans="16:16" x14ac:dyDescent="0.3">
      <c r="P237347" s="83"/>
    </row>
    <row r="237348" spans="16:16" x14ac:dyDescent="0.3">
      <c r="P237348" s="83"/>
    </row>
    <row r="237349" spans="16:16" x14ac:dyDescent="0.3">
      <c r="P237349" s="83"/>
    </row>
    <row r="237350" spans="16:16" x14ac:dyDescent="0.3">
      <c r="P237350" s="83"/>
    </row>
    <row r="237351" spans="16:16" x14ac:dyDescent="0.3">
      <c r="P237351" s="83"/>
    </row>
    <row r="237352" spans="16:16" x14ac:dyDescent="0.3">
      <c r="P237352" s="83"/>
    </row>
    <row r="237353" spans="16:16" x14ac:dyDescent="0.3">
      <c r="P237353" s="83"/>
    </row>
    <row r="237354" spans="16:16" x14ac:dyDescent="0.3">
      <c r="P237354" s="83"/>
    </row>
    <row r="237355" spans="16:16" x14ac:dyDescent="0.3">
      <c r="P237355" s="83"/>
    </row>
    <row r="237356" spans="16:16" x14ac:dyDescent="0.3">
      <c r="P237356" s="83"/>
    </row>
    <row r="237357" spans="16:16" x14ac:dyDescent="0.3">
      <c r="P237357" s="83"/>
    </row>
    <row r="237358" spans="16:16" x14ac:dyDescent="0.3">
      <c r="P237358" s="83"/>
    </row>
    <row r="237359" spans="16:16" x14ac:dyDescent="0.3">
      <c r="P237359" s="83"/>
    </row>
    <row r="237360" spans="16:16" x14ac:dyDescent="0.3">
      <c r="P237360" s="83"/>
    </row>
    <row r="237361" spans="16:16" x14ac:dyDescent="0.3">
      <c r="P237361" s="83"/>
    </row>
    <row r="237362" spans="16:16" x14ac:dyDescent="0.3">
      <c r="P237362" s="83"/>
    </row>
    <row r="237363" spans="16:16" x14ac:dyDescent="0.3">
      <c r="P237363" s="83"/>
    </row>
    <row r="237364" spans="16:16" x14ac:dyDescent="0.3">
      <c r="P237364" s="83"/>
    </row>
    <row r="237365" spans="16:16" x14ac:dyDescent="0.3">
      <c r="P237365" s="83"/>
    </row>
    <row r="237366" spans="16:16" x14ac:dyDescent="0.3">
      <c r="P237366" s="83"/>
    </row>
    <row r="237367" spans="16:16" x14ac:dyDescent="0.3">
      <c r="P237367" s="83"/>
    </row>
    <row r="237368" spans="16:16" x14ac:dyDescent="0.3">
      <c r="P237368" s="83"/>
    </row>
    <row r="237369" spans="16:16" x14ac:dyDescent="0.3">
      <c r="P237369" s="83"/>
    </row>
    <row r="237370" spans="16:16" x14ac:dyDescent="0.3">
      <c r="P237370" s="83"/>
    </row>
    <row r="237371" spans="16:16" x14ac:dyDescent="0.3">
      <c r="P237371" s="83"/>
    </row>
    <row r="237372" spans="16:16" x14ac:dyDescent="0.3">
      <c r="P237372" s="83"/>
    </row>
    <row r="237373" spans="16:16" x14ac:dyDescent="0.3">
      <c r="P237373" s="83"/>
    </row>
    <row r="237374" spans="16:16" x14ac:dyDescent="0.3">
      <c r="P237374" s="83"/>
    </row>
    <row r="237375" spans="16:16" x14ac:dyDescent="0.3">
      <c r="P237375" s="83"/>
    </row>
    <row r="237376" spans="16:16" x14ac:dyDescent="0.3">
      <c r="P237376" s="83"/>
    </row>
    <row r="237377" spans="16:16" x14ac:dyDescent="0.3">
      <c r="P237377" s="83"/>
    </row>
    <row r="237378" spans="16:16" x14ac:dyDescent="0.3">
      <c r="P237378" s="83"/>
    </row>
    <row r="237379" spans="16:16" x14ac:dyDescent="0.3">
      <c r="P237379" s="83"/>
    </row>
    <row r="237380" spans="16:16" x14ac:dyDescent="0.3">
      <c r="P237380" s="83"/>
    </row>
    <row r="237381" spans="16:16" x14ac:dyDescent="0.3">
      <c r="P237381" s="83"/>
    </row>
    <row r="237382" spans="16:16" x14ac:dyDescent="0.3">
      <c r="P237382" s="83"/>
    </row>
    <row r="237383" spans="16:16" x14ac:dyDescent="0.3">
      <c r="P237383" s="83"/>
    </row>
    <row r="237384" spans="16:16" x14ac:dyDescent="0.3">
      <c r="P237384" s="83"/>
    </row>
    <row r="237385" spans="16:16" x14ac:dyDescent="0.3">
      <c r="P237385" s="83"/>
    </row>
    <row r="237386" spans="16:16" x14ac:dyDescent="0.3">
      <c r="P237386" s="83"/>
    </row>
    <row r="237387" spans="16:16" x14ac:dyDescent="0.3">
      <c r="P237387" s="83"/>
    </row>
    <row r="237388" spans="16:16" x14ac:dyDescent="0.3">
      <c r="P237388" s="83"/>
    </row>
    <row r="237389" spans="16:16" x14ac:dyDescent="0.3">
      <c r="P237389" s="83"/>
    </row>
    <row r="237390" spans="16:16" x14ac:dyDescent="0.3">
      <c r="P237390" s="83"/>
    </row>
    <row r="237391" spans="16:16" x14ac:dyDescent="0.3">
      <c r="P237391" s="83"/>
    </row>
    <row r="237392" spans="16:16" x14ac:dyDescent="0.3">
      <c r="P237392" s="83"/>
    </row>
    <row r="237393" spans="16:16" x14ac:dyDescent="0.3">
      <c r="P237393" s="83"/>
    </row>
    <row r="237394" spans="16:16" x14ac:dyDescent="0.3">
      <c r="P237394" s="83"/>
    </row>
    <row r="237395" spans="16:16" x14ac:dyDescent="0.3">
      <c r="P237395" s="83"/>
    </row>
    <row r="237396" spans="16:16" x14ac:dyDescent="0.3">
      <c r="P237396" s="83"/>
    </row>
    <row r="237397" spans="16:16" x14ac:dyDescent="0.3">
      <c r="P237397" s="83"/>
    </row>
    <row r="237398" spans="16:16" x14ac:dyDescent="0.3">
      <c r="P237398" s="83"/>
    </row>
    <row r="237399" spans="16:16" x14ac:dyDescent="0.3">
      <c r="P237399" s="83"/>
    </row>
    <row r="237400" spans="16:16" x14ac:dyDescent="0.3">
      <c r="P237400" s="83"/>
    </row>
    <row r="237401" spans="16:16" x14ac:dyDescent="0.3">
      <c r="P237401" s="83"/>
    </row>
    <row r="237402" spans="16:16" x14ac:dyDescent="0.3">
      <c r="P237402" s="83"/>
    </row>
    <row r="237403" spans="16:16" x14ac:dyDescent="0.3">
      <c r="P237403" s="83"/>
    </row>
    <row r="237404" spans="16:16" x14ac:dyDescent="0.3">
      <c r="P237404" s="83"/>
    </row>
    <row r="237405" spans="16:16" x14ac:dyDescent="0.3">
      <c r="P237405" s="83"/>
    </row>
    <row r="237406" spans="16:16" x14ac:dyDescent="0.3">
      <c r="P237406" s="83"/>
    </row>
    <row r="237407" spans="16:16" x14ac:dyDescent="0.3">
      <c r="P237407" s="83"/>
    </row>
    <row r="237408" spans="16:16" x14ac:dyDescent="0.3">
      <c r="P237408" s="83"/>
    </row>
    <row r="237409" spans="16:16" x14ac:dyDescent="0.3">
      <c r="P237409" s="83"/>
    </row>
    <row r="237410" spans="16:16" x14ac:dyDescent="0.3">
      <c r="P237410" s="83"/>
    </row>
    <row r="237411" spans="16:16" x14ac:dyDescent="0.3">
      <c r="P237411" s="83"/>
    </row>
    <row r="237412" spans="16:16" x14ac:dyDescent="0.3">
      <c r="P237412" s="83"/>
    </row>
    <row r="237413" spans="16:16" x14ac:dyDescent="0.3">
      <c r="P237413" s="83"/>
    </row>
    <row r="237414" spans="16:16" x14ac:dyDescent="0.3">
      <c r="P237414" s="83"/>
    </row>
    <row r="237415" spans="16:16" x14ac:dyDescent="0.3">
      <c r="P237415" s="83"/>
    </row>
    <row r="237416" spans="16:16" x14ac:dyDescent="0.3">
      <c r="P237416" s="83"/>
    </row>
    <row r="237417" spans="16:16" x14ac:dyDescent="0.3">
      <c r="P237417" s="83"/>
    </row>
    <row r="237418" spans="16:16" x14ac:dyDescent="0.3">
      <c r="P237418" s="83"/>
    </row>
    <row r="237419" spans="16:16" x14ac:dyDescent="0.3">
      <c r="P237419" s="83"/>
    </row>
    <row r="237420" spans="16:16" x14ac:dyDescent="0.3">
      <c r="P237420" s="83"/>
    </row>
    <row r="237421" spans="16:16" x14ac:dyDescent="0.3">
      <c r="P237421" s="83"/>
    </row>
    <row r="237422" spans="16:16" x14ac:dyDescent="0.3">
      <c r="P237422" s="83"/>
    </row>
    <row r="237423" spans="16:16" x14ac:dyDescent="0.3">
      <c r="P237423" s="83"/>
    </row>
    <row r="237424" spans="16:16" x14ac:dyDescent="0.3">
      <c r="P237424" s="83"/>
    </row>
    <row r="237425" spans="16:16" x14ac:dyDescent="0.3">
      <c r="P237425" s="83"/>
    </row>
    <row r="237426" spans="16:16" x14ac:dyDescent="0.3">
      <c r="P237426" s="83"/>
    </row>
    <row r="237427" spans="16:16" x14ac:dyDescent="0.3">
      <c r="P237427" s="83"/>
    </row>
    <row r="237428" spans="16:16" x14ac:dyDescent="0.3">
      <c r="P237428" s="83"/>
    </row>
    <row r="237429" spans="16:16" x14ac:dyDescent="0.3">
      <c r="P237429" s="83"/>
    </row>
    <row r="237430" spans="16:16" x14ac:dyDescent="0.3">
      <c r="P237430" s="83"/>
    </row>
    <row r="237431" spans="16:16" x14ac:dyDescent="0.3">
      <c r="P237431" s="83"/>
    </row>
    <row r="237432" spans="16:16" x14ac:dyDescent="0.3">
      <c r="P237432" s="83"/>
    </row>
    <row r="237433" spans="16:16" x14ac:dyDescent="0.3">
      <c r="P237433" s="83"/>
    </row>
    <row r="237434" spans="16:16" x14ac:dyDescent="0.3">
      <c r="P237434" s="83"/>
    </row>
    <row r="237435" spans="16:16" x14ac:dyDescent="0.3">
      <c r="P237435" s="83"/>
    </row>
    <row r="237436" spans="16:16" x14ac:dyDescent="0.3">
      <c r="P237436" s="83"/>
    </row>
    <row r="237437" spans="16:16" x14ac:dyDescent="0.3">
      <c r="P237437" s="83"/>
    </row>
    <row r="237438" spans="16:16" x14ac:dyDescent="0.3">
      <c r="P237438" s="83"/>
    </row>
    <row r="237439" spans="16:16" x14ac:dyDescent="0.3">
      <c r="P237439" s="83"/>
    </row>
    <row r="237440" spans="16:16" x14ac:dyDescent="0.3">
      <c r="P237440" s="83"/>
    </row>
    <row r="237441" spans="16:16" x14ac:dyDescent="0.3">
      <c r="P237441" s="83"/>
    </row>
    <row r="237442" spans="16:16" x14ac:dyDescent="0.3">
      <c r="P237442" s="83"/>
    </row>
    <row r="237443" spans="16:16" x14ac:dyDescent="0.3">
      <c r="P237443" s="83"/>
    </row>
    <row r="237444" spans="16:16" x14ac:dyDescent="0.3">
      <c r="P237444" s="83"/>
    </row>
    <row r="237445" spans="16:16" x14ac:dyDescent="0.3">
      <c r="P237445" s="83"/>
    </row>
    <row r="237446" spans="16:16" x14ac:dyDescent="0.3">
      <c r="P237446" s="83"/>
    </row>
    <row r="237447" spans="16:16" x14ac:dyDescent="0.3">
      <c r="P237447" s="83"/>
    </row>
    <row r="237448" spans="16:16" x14ac:dyDescent="0.3">
      <c r="P237448" s="83"/>
    </row>
    <row r="237449" spans="16:16" x14ac:dyDescent="0.3">
      <c r="P237449" s="83"/>
    </row>
    <row r="237450" spans="16:16" x14ac:dyDescent="0.3">
      <c r="P237450" s="83"/>
    </row>
    <row r="237451" spans="16:16" x14ac:dyDescent="0.3">
      <c r="P237451" s="83"/>
    </row>
    <row r="237452" spans="16:16" x14ac:dyDescent="0.3">
      <c r="P237452" s="83"/>
    </row>
    <row r="237453" spans="16:16" x14ac:dyDescent="0.3">
      <c r="P237453" s="83"/>
    </row>
    <row r="237454" spans="16:16" x14ac:dyDescent="0.3">
      <c r="P237454" s="83"/>
    </row>
    <row r="237455" spans="16:16" x14ac:dyDescent="0.3">
      <c r="P237455" s="83"/>
    </row>
    <row r="237456" spans="16:16" x14ac:dyDescent="0.3">
      <c r="P237456" s="83"/>
    </row>
    <row r="237457" spans="16:16" x14ac:dyDescent="0.3">
      <c r="P237457" s="83"/>
    </row>
    <row r="237458" spans="16:16" x14ac:dyDescent="0.3">
      <c r="P237458" s="83"/>
    </row>
    <row r="237459" spans="16:16" x14ac:dyDescent="0.3">
      <c r="P237459" s="83"/>
    </row>
    <row r="237460" spans="16:16" x14ac:dyDescent="0.3">
      <c r="P237460" s="83"/>
    </row>
    <row r="237461" spans="16:16" x14ac:dyDescent="0.3">
      <c r="P237461" s="83"/>
    </row>
    <row r="237462" spans="16:16" x14ac:dyDescent="0.3">
      <c r="P237462" s="83"/>
    </row>
    <row r="237463" spans="16:16" x14ac:dyDescent="0.3">
      <c r="P237463" s="83"/>
    </row>
    <row r="237464" spans="16:16" x14ac:dyDescent="0.3">
      <c r="P237464" s="83"/>
    </row>
    <row r="237465" spans="16:16" x14ac:dyDescent="0.3">
      <c r="P237465" s="83"/>
    </row>
    <row r="237466" spans="16:16" x14ac:dyDescent="0.3">
      <c r="P237466" s="83"/>
    </row>
    <row r="237467" spans="16:16" x14ac:dyDescent="0.3">
      <c r="P237467" s="83"/>
    </row>
    <row r="237468" spans="16:16" x14ac:dyDescent="0.3">
      <c r="P237468" s="83"/>
    </row>
    <row r="237469" spans="16:16" x14ac:dyDescent="0.3">
      <c r="P237469" s="83"/>
    </row>
    <row r="237470" spans="16:16" x14ac:dyDescent="0.3">
      <c r="P237470" s="83"/>
    </row>
    <row r="237471" spans="16:16" x14ac:dyDescent="0.3">
      <c r="P237471" s="83"/>
    </row>
    <row r="237472" spans="16:16" x14ac:dyDescent="0.3">
      <c r="P237472" s="83"/>
    </row>
    <row r="237473" spans="16:16" x14ac:dyDescent="0.3">
      <c r="P237473" s="83"/>
    </row>
    <row r="237474" spans="16:16" x14ac:dyDescent="0.3">
      <c r="P237474" s="83"/>
    </row>
    <row r="237475" spans="16:16" x14ac:dyDescent="0.3">
      <c r="P237475" s="83"/>
    </row>
    <row r="237476" spans="16:16" x14ac:dyDescent="0.3">
      <c r="P237476" s="83"/>
    </row>
    <row r="237477" spans="16:16" x14ac:dyDescent="0.3">
      <c r="P237477" s="83"/>
    </row>
    <row r="237478" spans="16:16" x14ac:dyDescent="0.3">
      <c r="P237478" s="83"/>
    </row>
    <row r="237479" spans="16:16" x14ac:dyDescent="0.3">
      <c r="P237479" s="83"/>
    </row>
    <row r="237480" spans="16:16" x14ac:dyDescent="0.3">
      <c r="P237480" s="83"/>
    </row>
    <row r="237481" spans="16:16" x14ac:dyDescent="0.3">
      <c r="P237481" s="83"/>
    </row>
    <row r="237482" spans="16:16" x14ac:dyDescent="0.3">
      <c r="P237482" s="83"/>
    </row>
    <row r="237483" spans="16:16" x14ac:dyDescent="0.3">
      <c r="P237483" s="83"/>
    </row>
    <row r="237484" spans="16:16" x14ac:dyDescent="0.3">
      <c r="P237484" s="83"/>
    </row>
    <row r="237485" spans="16:16" x14ac:dyDescent="0.3">
      <c r="P237485" s="83"/>
    </row>
    <row r="237486" spans="16:16" x14ac:dyDescent="0.3">
      <c r="P237486" s="83"/>
    </row>
    <row r="237487" spans="16:16" x14ac:dyDescent="0.3">
      <c r="P237487" s="83"/>
    </row>
    <row r="237488" spans="16:16" x14ac:dyDescent="0.3">
      <c r="P237488" s="83"/>
    </row>
    <row r="237489" spans="16:16" x14ac:dyDescent="0.3">
      <c r="P237489" s="83"/>
    </row>
    <row r="237490" spans="16:16" x14ac:dyDescent="0.3">
      <c r="P237490" s="83"/>
    </row>
    <row r="237491" spans="16:16" x14ac:dyDescent="0.3">
      <c r="P237491" s="83"/>
    </row>
    <row r="237492" spans="16:16" x14ac:dyDescent="0.3">
      <c r="P237492" s="83"/>
    </row>
    <row r="237493" spans="16:16" x14ac:dyDescent="0.3">
      <c r="P237493" s="83"/>
    </row>
    <row r="237494" spans="16:16" x14ac:dyDescent="0.3">
      <c r="P237494" s="83"/>
    </row>
    <row r="237495" spans="16:16" x14ac:dyDescent="0.3">
      <c r="P237495" s="83"/>
    </row>
    <row r="237496" spans="16:16" x14ac:dyDescent="0.3">
      <c r="P237496" s="83"/>
    </row>
    <row r="237497" spans="16:16" x14ac:dyDescent="0.3">
      <c r="P237497" s="83"/>
    </row>
    <row r="237498" spans="16:16" x14ac:dyDescent="0.3">
      <c r="P237498" s="83"/>
    </row>
    <row r="237499" spans="16:16" x14ac:dyDescent="0.3">
      <c r="P237499" s="83"/>
    </row>
    <row r="237500" spans="16:16" x14ac:dyDescent="0.3">
      <c r="P237500" s="83"/>
    </row>
    <row r="237501" spans="16:16" x14ac:dyDescent="0.3">
      <c r="P237501" s="83"/>
    </row>
    <row r="237502" spans="16:16" x14ac:dyDescent="0.3">
      <c r="P237502" s="83"/>
    </row>
    <row r="237503" spans="16:16" x14ac:dyDescent="0.3">
      <c r="P237503" s="83"/>
    </row>
    <row r="237504" spans="16:16" x14ac:dyDescent="0.3">
      <c r="P237504" s="83"/>
    </row>
    <row r="237505" spans="16:16" x14ac:dyDescent="0.3">
      <c r="P237505" s="83"/>
    </row>
    <row r="237506" spans="16:16" x14ac:dyDescent="0.3">
      <c r="P237506" s="83"/>
    </row>
    <row r="237507" spans="16:16" x14ac:dyDescent="0.3">
      <c r="P237507" s="83"/>
    </row>
    <row r="237508" spans="16:16" x14ac:dyDescent="0.3">
      <c r="P237508" s="83"/>
    </row>
    <row r="237509" spans="16:16" x14ac:dyDescent="0.3">
      <c r="P237509" s="83"/>
    </row>
    <row r="237510" spans="16:16" x14ac:dyDescent="0.3">
      <c r="P237510" s="83"/>
    </row>
    <row r="237511" spans="16:16" x14ac:dyDescent="0.3">
      <c r="P237511" s="83"/>
    </row>
    <row r="237512" spans="16:16" x14ac:dyDescent="0.3">
      <c r="P237512" s="83"/>
    </row>
    <row r="237513" spans="16:16" x14ac:dyDescent="0.3">
      <c r="P237513" s="83"/>
    </row>
    <row r="237514" spans="16:16" x14ac:dyDescent="0.3">
      <c r="P237514" s="83"/>
    </row>
    <row r="237515" spans="16:16" x14ac:dyDescent="0.3">
      <c r="P237515" s="83"/>
    </row>
    <row r="237516" spans="16:16" x14ac:dyDescent="0.3">
      <c r="P237516" s="83"/>
    </row>
    <row r="237517" spans="16:16" x14ac:dyDescent="0.3">
      <c r="P237517" s="83"/>
    </row>
    <row r="237518" spans="16:16" x14ac:dyDescent="0.3">
      <c r="P237518" s="83"/>
    </row>
    <row r="237519" spans="16:16" x14ac:dyDescent="0.3">
      <c r="P237519" s="83"/>
    </row>
    <row r="237520" spans="16:16" x14ac:dyDescent="0.3">
      <c r="P237520" s="83"/>
    </row>
    <row r="237521" spans="16:16" x14ac:dyDescent="0.3">
      <c r="P237521" s="83"/>
    </row>
    <row r="237522" spans="16:16" x14ac:dyDescent="0.3">
      <c r="P237522" s="83"/>
    </row>
    <row r="237523" spans="16:16" x14ac:dyDescent="0.3">
      <c r="P237523" s="83"/>
    </row>
    <row r="237524" spans="16:16" x14ac:dyDescent="0.3">
      <c r="P237524" s="83"/>
    </row>
    <row r="237525" spans="16:16" x14ac:dyDescent="0.3">
      <c r="P237525" s="83"/>
    </row>
    <row r="237526" spans="16:16" x14ac:dyDescent="0.3">
      <c r="P237526" s="83"/>
    </row>
    <row r="237527" spans="16:16" x14ac:dyDescent="0.3">
      <c r="P237527" s="83"/>
    </row>
    <row r="237528" spans="16:16" x14ac:dyDescent="0.3">
      <c r="P237528" s="83"/>
    </row>
    <row r="237529" spans="16:16" x14ac:dyDescent="0.3">
      <c r="P237529" s="83"/>
    </row>
    <row r="237530" spans="16:16" x14ac:dyDescent="0.3">
      <c r="P237530" s="83"/>
    </row>
    <row r="237531" spans="16:16" x14ac:dyDescent="0.3">
      <c r="P237531" s="83"/>
    </row>
    <row r="237532" spans="16:16" x14ac:dyDescent="0.3">
      <c r="P237532" s="83"/>
    </row>
    <row r="237533" spans="16:16" x14ac:dyDescent="0.3">
      <c r="P237533" s="83"/>
    </row>
    <row r="237534" spans="16:16" x14ac:dyDescent="0.3">
      <c r="P237534" s="83"/>
    </row>
    <row r="237535" spans="16:16" x14ac:dyDescent="0.3">
      <c r="P237535" s="83"/>
    </row>
    <row r="237536" spans="16:16" x14ac:dyDescent="0.3">
      <c r="P237536" s="83"/>
    </row>
    <row r="237537" spans="16:16" x14ac:dyDescent="0.3">
      <c r="P237537" s="83"/>
    </row>
    <row r="237538" spans="16:16" x14ac:dyDescent="0.3">
      <c r="P237538" s="83"/>
    </row>
    <row r="237539" spans="16:16" x14ac:dyDescent="0.3">
      <c r="P237539" s="83"/>
    </row>
    <row r="237540" spans="16:16" x14ac:dyDescent="0.3">
      <c r="P237540" s="83"/>
    </row>
    <row r="237541" spans="16:16" x14ac:dyDescent="0.3">
      <c r="P237541" s="83"/>
    </row>
    <row r="237542" spans="16:16" x14ac:dyDescent="0.3">
      <c r="P237542" s="83"/>
    </row>
    <row r="237543" spans="16:16" x14ac:dyDescent="0.3">
      <c r="P237543" s="83"/>
    </row>
    <row r="237544" spans="16:16" x14ac:dyDescent="0.3">
      <c r="P237544" s="83"/>
    </row>
    <row r="237545" spans="16:16" x14ac:dyDescent="0.3">
      <c r="P237545" s="83"/>
    </row>
    <row r="237546" spans="16:16" x14ac:dyDescent="0.3">
      <c r="P237546" s="83"/>
    </row>
    <row r="237547" spans="16:16" x14ac:dyDescent="0.3">
      <c r="P237547" s="83"/>
    </row>
    <row r="237548" spans="16:16" x14ac:dyDescent="0.3">
      <c r="P237548" s="83"/>
    </row>
    <row r="237549" spans="16:16" x14ac:dyDescent="0.3">
      <c r="P237549" s="83"/>
    </row>
    <row r="237550" spans="16:16" x14ac:dyDescent="0.3">
      <c r="P237550" s="83"/>
    </row>
    <row r="237551" spans="16:16" x14ac:dyDescent="0.3">
      <c r="P237551" s="83"/>
    </row>
    <row r="237552" spans="16:16" x14ac:dyDescent="0.3">
      <c r="P237552" s="83"/>
    </row>
    <row r="237553" spans="16:16" x14ac:dyDescent="0.3">
      <c r="P237553" s="83"/>
    </row>
    <row r="237554" spans="16:16" x14ac:dyDescent="0.3">
      <c r="P237554" s="83"/>
    </row>
    <row r="237555" spans="16:16" x14ac:dyDescent="0.3">
      <c r="P237555" s="83"/>
    </row>
    <row r="237556" spans="16:16" x14ac:dyDescent="0.3">
      <c r="P237556" s="83"/>
    </row>
    <row r="237557" spans="16:16" x14ac:dyDescent="0.3">
      <c r="P237557" s="83"/>
    </row>
    <row r="237558" spans="16:16" x14ac:dyDescent="0.3">
      <c r="P237558" s="83"/>
    </row>
    <row r="237559" spans="16:16" x14ac:dyDescent="0.3">
      <c r="P237559" s="83"/>
    </row>
    <row r="237560" spans="16:16" x14ac:dyDescent="0.3">
      <c r="P237560" s="83"/>
    </row>
    <row r="237561" spans="16:16" x14ac:dyDescent="0.3">
      <c r="P237561" s="83"/>
    </row>
    <row r="237562" spans="16:16" x14ac:dyDescent="0.3">
      <c r="P237562" s="83"/>
    </row>
    <row r="237563" spans="16:16" x14ac:dyDescent="0.3">
      <c r="P237563" s="83"/>
    </row>
    <row r="237564" spans="16:16" x14ac:dyDescent="0.3">
      <c r="P237564" s="83"/>
    </row>
    <row r="237565" spans="16:16" x14ac:dyDescent="0.3">
      <c r="P237565" s="83"/>
    </row>
    <row r="237566" spans="16:16" x14ac:dyDescent="0.3">
      <c r="P237566" s="83"/>
    </row>
    <row r="237567" spans="16:16" x14ac:dyDescent="0.3">
      <c r="P237567" s="83"/>
    </row>
    <row r="237568" spans="16:16" x14ac:dyDescent="0.3">
      <c r="P237568" s="83"/>
    </row>
    <row r="237569" spans="16:16" x14ac:dyDescent="0.3">
      <c r="P237569" s="83"/>
    </row>
    <row r="237570" spans="16:16" x14ac:dyDescent="0.3">
      <c r="P237570" s="83"/>
    </row>
    <row r="237571" spans="16:16" x14ac:dyDescent="0.3">
      <c r="P237571" s="83"/>
    </row>
    <row r="237572" spans="16:16" x14ac:dyDescent="0.3">
      <c r="P237572" s="83"/>
    </row>
    <row r="237573" spans="16:16" x14ac:dyDescent="0.3">
      <c r="P237573" s="83"/>
    </row>
    <row r="237574" spans="16:16" x14ac:dyDescent="0.3">
      <c r="P237574" s="83"/>
    </row>
    <row r="237575" spans="16:16" x14ac:dyDescent="0.3">
      <c r="P237575" s="83"/>
    </row>
    <row r="237576" spans="16:16" x14ac:dyDescent="0.3">
      <c r="P237576" s="83"/>
    </row>
    <row r="237577" spans="16:16" x14ac:dyDescent="0.3">
      <c r="P237577" s="83"/>
    </row>
    <row r="237578" spans="16:16" x14ac:dyDescent="0.3">
      <c r="P237578" s="83"/>
    </row>
    <row r="237579" spans="16:16" x14ac:dyDescent="0.3">
      <c r="P237579" s="83"/>
    </row>
    <row r="237580" spans="16:16" x14ac:dyDescent="0.3">
      <c r="P237580" s="83"/>
    </row>
    <row r="237581" spans="16:16" x14ac:dyDescent="0.3">
      <c r="P237581" s="83"/>
    </row>
    <row r="237582" spans="16:16" x14ac:dyDescent="0.3">
      <c r="P237582" s="83"/>
    </row>
    <row r="237583" spans="16:16" x14ac:dyDescent="0.3">
      <c r="P237583" s="83"/>
    </row>
    <row r="237584" spans="16:16" x14ac:dyDescent="0.3">
      <c r="P237584" s="83"/>
    </row>
    <row r="237585" spans="16:16" x14ac:dyDescent="0.3">
      <c r="P237585" s="83"/>
    </row>
    <row r="237586" spans="16:16" x14ac:dyDescent="0.3">
      <c r="P237586" s="83"/>
    </row>
    <row r="237587" spans="16:16" x14ac:dyDescent="0.3">
      <c r="P237587" s="83"/>
    </row>
    <row r="237588" spans="16:16" x14ac:dyDescent="0.3">
      <c r="P237588" s="83"/>
    </row>
    <row r="237589" spans="16:16" x14ac:dyDescent="0.3">
      <c r="P237589" s="83"/>
    </row>
    <row r="237590" spans="16:16" x14ac:dyDescent="0.3">
      <c r="P237590" s="83"/>
    </row>
    <row r="237591" spans="16:16" x14ac:dyDescent="0.3">
      <c r="P237591" s="83"/>
    </row>
    <row r="237592" spans="16:16" x14ac:dyDescent="0.3">
      <c r="P237592" s="83"/>
    </row>
    <row r="237593" spans="16:16" x14ac:dyDescent="0.3">
      <c r="P237593" s="83"/>
    </row>
    <row r="237594" spans="16:16" x14ac:dyDescent="0.3">
      <c r="P237594" s="83"/>
    </row>
    <row r="237595" spans="16:16" x14ac:dyDescent="0.3">
      <c r="P237595" s="83"/>
    </row>
    <row r="237596" spans="16:16" x14ac:dyDescent="0.3">
      <c r="P237596" s="83"/>
    </row>
    <row r="237597" spans="16:16" x14ac:dyDescent="0.3">
      <c r="P237597" s="83"/>
    </row>
    <row r="237598" spans="16:16" x14ac:dyDescent="0.3">
      <c r="P237598" s="83"/>
    </row>
    <row r="237599" spans="16:16" x14ac:dyDescent="0.3">
      <c r="P237599" s="83"/>
    </row>
    <row r="237600" spans="16:16" x14ac:dyDescent="0.3">
      <c r="P237600" s="83"/>
    </row>
    <row r="237601" spans="16:16" x14ac:dyDescent="0.3">
      <c r="P237601" s="83"/>
    </row>
    <row r="237602" spans="16:16" x14ac:dyDescent="0.3">
      <c r="P237602" s="83"/>
    </row>
    <row r="237603" spans="16:16" x14ac:dyDescent="0.3">
      <c r="P237603" s="83"/>
    </row>
    <row r="237604" spans="16:16" x14ac:dyDescent="0.3">
      <c r="P237604" s="83"/>
    </row>
    <row r="237605" spans="16:16" x14ac:dyDescent="0.3">
      <c r="P237605" s="83"/>
    </row>
    <row r="237606" spans="16:16" x14ac:dyDescent="0.3">
      <c r="P237606" s="83"/>
    </row>
    <row r="237607" spans="16:16" x14ac:dyDescent="0.3">
      <c r="P237607" s="83"/>
    </row>
    <row r="237608" spans="16:16" x14ac:dyDescent="0.3">
      <c r="P237608" s="83"/>
    </row>
    <row r="237609" spans="16:16" x14ac:dyDescent="0.3">
      <c r="P237609" s="83"/>
    </row>
    <row r="237610" spans="16:16" x14ac:dyDescent="0.3">
      <c r="P237610" s="83"/>
    </row>
    <row r="237611" spans="16:16" x14ac:dyDescent="0.3">
      <c r="P237611" s="83"/>
    </row>
    <row r="237612" spans="16:16" x14ac:dyDescent="0.3">
      <c r="P237612" s="83"/>
    </row>
    <row r="237613" spans="16:16" x14ac:dyDescent="0.3">
      <c r="P237613" s="83"/>
    </row>
    <row r="237614" spans="16:16" x14ac:dyDescent="0.3">
      <c r="P237614" s="83"/>
    </row>
    <row r="237615" spans="16:16" x14ac:dyDescent="0.3">
      <c r="P237615" s="83"/>
    </row>
    <row r="237616" spans="16:16" x14ac:dyDescent="0.3">
      <c r="P237616" s="83"/>
    </row>
    <row r="237617" spans="16:16" x14ac:dyDescent="0.3">
      <c r="P237617" s="83"/>
    </row>
    <row r="237618" spans="16:16" x14ac:dyDescent="0.3">
      <c r="P237618" s="83"/>
    </row>
    <row r="237619" spans="16:16" x14ac:dyDescent="0.3">
      <c r="P237619" s="83"/>
    </row>
    <row r="237620" spans="16:16" x14ac:dyDescent="0.3">
      <c r="P237620" s="83"/>
    </row>
    <row r="237621" spans="16:16" x14ac:dyDescent="0.3">
      <c r="P237621" s="83"/>
    </row>
    <row r="237622" spans="16:16" x14ac:dyDescent="0.3">
      <c r="P237622" s="83"/>
    </row>
    <row r="237623" spans="16:16" x14ac:dyDescent="0.3">
      <c r="P237623" s="83"/>
    </row>
    <row r="237624" spans="16:16" x14ac:dyDescent="0.3">
      <c r="P237624" s="83"/>
    </row>
    <row r="237625" spans="16:16" x14ac:dyDescent="0.3">
      <c r="P237625" s="83"/>
    </row>
    <row r="237626" spans="16:16" x14ac:dyDescent="0.3">
      <c r="P237626" s="83"/>
    </row>
    <row r="237627" spans="16:16" x14ac:dyDescent="0.3">
      <c r="P237627" s="83"/>
    </row>
    <row r="237628" spans="16:16" x14ac:dyDescent="0.3">
      <c r="P237628" s="83"/>
    </row>
    <row r="237629" spans="16:16" x14ac:dyDescent="0.3">
      <c r="P237629" s="83"/>
    </row>
    <row r="237630" spans="16:16" x14ac:dyDescent="0.3">
      <c r="P237630" s="83"/>
    </row>
    <row r="237631" spans="16:16" x14ac:dyDescent="0.3">
      <c r="P237631" s="83"/>
    </row>
    <row r="237632" spans="16:16" x14ac:dyDescent="0.3">
      <c r="P237632" s="83"/>
    </row>
    <row r="237633" spans="16:16" x14ac:dyDescent="0.3">
      <c r="P237633" s="83"/>
    </row>
    <row r="237634" spans="16:16" x14ac:dyDescent="0.3">
      <c r="P237634" s="83"/>
    </row>
    <row r="237635" spans="16:16" x14ac:dyDescent="0.3">
      <c r="P237635" s="83"/>
    </row>
    <row r="237636" spans="16:16" x14ac:dyDescent="0.3">
      <c r="P237636" s="83"/>
    </row>
    <row r="237637" spans="16:16" x14ac:dyDescent="0.3">
      <c r="P237637" s="83"/>
    </row>
    <row r="237638" spans="16:16" x14ac:dyDescent="0.3">
      <c r="P237638" s="83"/>
    </row>
    <row r="237639" spans="16:16" x14ac:dyDescent="0.3">
      <c r="P237639" s="83"/>
    </row>
    <row r="237640" spans="16:16" x14ac:dyDescent="0.3">
      <c r="P237640" s="83"/>
    </row>
    <row r="237641" spans="16:16" x14ac:dyDescent="0.3">
      <c r="P237641" s="83"/>
    </row>
    <row r="237642" spans="16:16" x14ac:dyDescent="0.3">
      <c r="P237642" s="83"/>
    </row>
    <row r="237643" spans="16:16" x14ac:dyDescent="0.3">
      <c r="P237643" s="83"/>
    </row>
    <row r="237644" spans="16:16" x14ac:dyDescent="0.3">
      <c r="P237644" s="83"/>
    </row>
    <row r="237645" spans="16:16" x14ac:dyDescent="0.3">
      <c r="P237645" s="83"/>
    </row>
    <row r="237646" spans="16:16" x14ac:dyDescent="0.3">
      <c r="P237646" s="83"/>
    </row>
    <row r="237647" spans="16:16" x14ac:dyDescent="0.3">
      <c r="P237647" s="83"/>
    </row>
    <row r="237648" spans="16:16" x14ac:dyDescent="0.3">
      <c r="P237648" s="83"/>
    </row>
    <row r="237649" spans="16:16" x14ac:dyDescent="0.3">
      <c r="P237649" s="83"/>
    </row>
    <row r="237650" spans="16:16" x14ac:dyDescent="0.3">
      <c r="P237650" s="83"/>
    </row>
    <row r="237651" spans="16:16" x14ac:dyDescent="0.3">
      <c r="P237651" s="83"/>
    </row>
    <row r="237652" spans="16:16" x14ac:dyDescent="0.3">
      <c r="P237652" s="83"/>
    </row>
    <row r="237653" spans="16:16" x14ac:dyDescent="0.3">
      <c r="P237653" s="83"/>
    </row>
    <row r="237654" spans="16:16" x14ac:dyDescent="0.3">
      <c r="P237654" s="83"/>
    </row>
    <row r="237655" spans="16:16" x14ac:dyDescent="0.3">
      <c r="P237655" s="83"/>
    </row>
    <row r="237656" spans="16:16" x14ac:dyDescent="0.3">
      <c r="P237656" s="83"/>
    </row>
    <row r="237657" spans="16:16" x14ac:dyDescent="0.3">
      <c r="P237657" s="83"/>
    </row>
    <row r="237658" spans="16:16" x14ac:dyDescent="0.3">
      <c r="P237658" s="83"/>
    </row>
    <row r="237659" spans="16:16" x14ac:dyDescent="0.3">
      <c r="P237659" s="83"/>
    </row>
    <row r="237660" spans="16:16" x14ac:dyDescent="0.3">
      <c r="P237660" s="83"/>
    </row>
    <row r="237661" spans="16:16" x14ac:dyDescent="0.3">
      <c r="P237661" s="83"/>
    </row>
    <row r="237662" spans="16:16" x14ac:dyDescent="0.3">
      <c r="P237662" s="83"/>
    </row>
    <row r="237663" spans="16:16" x14ac:dyDescent="0.3">
      <c r="P237663" s="83"/>
    </row>
    <row r="237664" spans="16:16" x14ac:dyDescent="0.3">
      <c r="P237664" s="83"/>
    </row>
    <row r="237665" spans="16:16" x14ac:dyDescent="0.3">
      <c r="P237665" s="83"/>
    </row>
    <row r="237666" spans="16:16" x14ac:dyDescent="0.3">
      <c r="P237666" s="83"/>
    </row>
    <row r="237667" spans="16:16" x14ac:dyDescent="0.3">
      <c r="P237667" s="83"/>
    </row>
    <row r="237668" spans="16:16" x14ac:dyDescent="0.3">
      <c r="P237668" s="83"/>
    </row>
    <row r="237669" spans="16:16" x14ac:dyDescent="0.3">
      <c r="P237669" s="83"/>
    </row>
    <row r="237670" spans="16:16" x14ac:dyDescent="0.3">
      <c r="P237670" s="83"/>
    </row>
    <row r="237671" spans="16:16" x14ac:dyDescent="0.3">
      <c r="P237671" s="83"/>
    </row>
    <row r="237672" spans="16:16" x14ac:dyDescent="0.3">
      <c r="P237672" s="83"/>
    </row>
    <row r="237673" spans="16:16" x14ac:dyDescent="0.3">
      <c r="P237673" s="83"/>
    </row>
    <row r="237674" spans="16:16" x14ac:dyDescent="0.3">
      <c r="P237674" s="83"/>
    </row>
    <row r="237675" spans="16:16" x14ac:dyDescent="0.3">
      <c r="P237675" s="83"/>
    </row>
    <row r="237676" spans="16:16" x14ac:dyDescent="0.3">
      <c r="P237676" s="83"/>
    </row>
    <row r="237677" spans="16:16" x14ac:dyDescent="0.3">
      <c r="P237677" s="83"/>
    </row>
    <row r="237678" spans="16:16" x14ac:dyDescent="0.3">
      <c r="P237678" s="83"/>
    </row>
    <row r="237679" spans="16:16" x14ac:dyDescent="0.3">
      <c r="P237679" s="83"/>
    </row>
    <row r="237680" spans="16:16" x14ac:dyDescent="0.3">
      <c r="P237680" s="83"/>
    </row>
    <row r="237681" spans="16:16" x14ac:dyDescent="0.3">
      <c r="P237681" s="83"/>
    </row>
    <row r="237682" spans="16:16" x14ac:dyDescent="0.3">
      <c r="P237682" s="83"/>
    </row>
    <row r="237683" spans="16:16" x14ac:dyDescent="0.3">
      <c r="P237683" s="83"/>
    </row>
    <row r="237684" spans="16:16" x14ac:dyDescent="0.3">
      <c r="P237684" s="83"/>
    </row>
    <row r="237685" spans="16:16" x14ac:dyDescent="0.3">
      <c r="P237685" s="83"/>
    </row>
    <row r="237686" spans="16:16" x14ac:dyDescent="0.3">
      <c r="P237686" s="83"/>
    </row>
    <row r="237687" spans="16:16" x14ac:dyDescent="0.3">
      <c r="P237687" s="83"/>
    </row>
    <row r="237688" spans="16:16" x14ac:dyDescent="0.3">
      <c r="P237688" s="83"/>
    </row>
    <row r="237689" spans="16:16" x14ac:dyDescent="0.3">
      <c r="P237689" s="83"/>
    </row>
    <row r="237690" spans="16:16" x14ac:dyDescent="0.3">
      <c r="P237690" s="83"/>
    </row>
    <row r="237691" spans="16:16" x14ac:dyDescent="0.3">
      <c r="P237691" s="83"/>
    </row>
    <row r="237692" spans="16:16" x14ac:dyDescent="0.3">
      <c r="P237692" s="83"/>
    </row>
    <row r="237693" spans="16:16" x14ac:dyDescent="0.3">
      <c r="P237693" s="83"/>
    </row>
    <row r="237694" spans="16:16" x14ac:dyDescent="0.3">
      <c r="P237694" s="83"/>
    </row>
    <row r="237695" spans="16:16" x14ac:dyDescent="0.3">
      <c r="P237695" s="83"/>
    </row>
    <row r="237696" spans="16:16" x14ac:dyDescent="0.3">
      <c r="P237696" s="83"/>
    </row>
    <row r="237697" spans="16:16" x14ac:dyDescent="0.3">
      <c r="P237697" s="83"/>
    </row>
    <row r="237698" spans="16:16" x14ac:dyDescent="0.3">
      <c r="P237698" s="83"/>
    </row>
    <row r="237699" spans="16:16" x14ac:dyDescent="0.3">
      <c r="P237699" s="83"/>
    </row>
    <row r="237700" spans="16:16" x14ac:dyDescent="0.3">
      <c r="P237700" s="83"/>
    </row>
    <row r="237701" spans="16:16" x14ac:dyDescent="0.3">
      <c r="P237701" s="83"/>
    </row>
    <row r="237702" spans="16:16" x14ac:dyDescent="0.3">
      <c r="P237702" s="83"/>
    </row>
    <row r="237703" spans="16:16" x14ac:dyDescent="0.3">
      <c r="P237703" s="83"/>
    </row>
    <row r="237704" spans="16:16" x14ac:dyDescent="0.3">
      <c r="P237704" s="83"/>
    </row>
    <row r="237705" spans="16:16" x14ac:dyDescent="0.3">
      <c r="P237705" s="83"/>
    </row>
    <row r="237706" spans="16:16" x14ac:dyDescent="0.3">
      <c r="P237706" s="83"/>
    </row>
    <row r="237707" spans="16:16" x14ac:dyDescent="0.3">
      <c r="P237707" s="83"/>
    </row>
    <row r="237708" spans="16:16" x14ac:dyDescent="0.3">
      <c r="P237708" s="83"/>
    </row>
    <row r="237709" spans="16:16" x14ac:dyDescent="0.3">
      <c r="P237709" s="83"/>
    </row>
    <row r="237710" spans="16:16" x14ac:dyDescent="0.3">
      <c r="P237710" s="83"/>
    </row>
    <row r="237711" spans="16:16" x14ac:dyDescent="0.3">
      <c r="P237711" s="83"/>
    </row>
    <row r="237712" spans="16:16" x14ac:dyDescent="0.3">
      <c r="P237712" s="83"/>
    </row>
    <row r="237713" spans="16:16" x14ac:dyDescent="0.3">
      <c r="P237713" s="83"/>
    </row>
    <row r="237714" spans="16:16" x14ac:dyDescent="0.3">
      <c r="P237714" s="83"/>
    </row>
    <row r="237715" spans="16:16" x14ac:dyDescent="0.3">
      <c r="P237715" s="83"/>
    </row>
    <row r="237716" spans="16:16" x14ac:dyDescent="0.3">
      <c r="P237716" s="83"/>
    </row>
    <row r="237717" spans="16:16" x14ac:dyDescent="0.3">
      <c r="P237717" s="83"/>
    </row>
    <row r="237718" spans="16:16" x14ac:dyDescent="0.3">
      <c r="P237718" s="83"/>
    </row>
    <row r="237719" spans="16:16" x14ac:dyDescent="0.3">
      <c r="P237719" s="83"/>
    </row>
    <row r="237720" spans="16:16" x14ac:dyDescent="0.3">
      <c r="P237720" s="83"/>
    </row>
    <row r="237721" spans="16:16" x14ac:dyDescent="0.3">
      <c r="P237721" s="83"/>
    </row>
    <row r="237722" spans="16:16" x14ac:dyDescent="0.3">
      <c r="P237722" s="83"/>
    </row>
    <row r="237723" spans="16:16" x14ac:dyDescent="0.3">
      <c r="P237723" s="83"/>
    </row>
    <row r="237724" spans="16:16" x14ac:dyDescent="0.3">
      <c r="P237724" s="83"/>
    </row>
    <row r="237725" spans="16:16" x14ac:dyDescent="0.3">
      <c r="P237725" s="83"/>
    </row>
    <row r="237726" spans="16:16" x14ac:dyDescent="0.3">
      <c r="P237726" s="83"/>
    </row>
    <row r="237727" spans="16:16" x14ac:dyDescent="0.3">
      <c r="P237727" s="83"/>
    </row>
    <row r="237728" spans="16:16" x14ac:dyDescent="0.3">
      <c r="P237728" s="83"/>
    </row>
    <row r="237729" spans="16:16" x14ac:dyDescent="0.3">
      <c r="P237729" s="83"/>
    </row>
    <row r="237730" spans="16:16" x14ac:dyDescent="0.3">
      <c r="P237730" s="83"/>
    </row>
    <row r="237731" spans="16:16" x14ac:dyDescent="0.3">
      <c r="P237731" s="83"/>
    </row>
    <row r="237732" spans="16:16" x14ac:dyDescent="0.3">
      <c r="P237732" s="83"/>
    </row>
    <row r="237733" spans="16:16" x14ac:dyDescent="0.3">
      <c r="P237733" s="83"/>
    </row>
    <row r="237734" spans="16:16" x14ac:dyDescent="0.3">
      <c r="P237734" s="83"/>
    </row>
    <row r="237735" spans="16:16" x14ac:dyDescent="0.3">
      <c r="P237735" s="83"/>
    </row>
    <row r="237736" spans="16:16" x14ac:dyDescent="0.3">
      <c r="P237736" s="83"/>
    </row>
    <row r="237737" spans="16:16" x14ac:dyDescent="0.3">
      <c r="P237737" s="83"/>
    </row>
    <row r="237738" spans="16:16" x14ac:dyDescent="0.3">
      <c r="P237738" s="83"/>
    </row>
    <row r="237739" spans="16:16" x14ac:dyDescent="0.3">
      <c r="P237739" s="83"/>
    </row>
    <row r="237740" spans="16:16" x14ac:dyDescent="0.3">
      <c r="P237740" s="83"/>
    </row>
    <row r="237741" spans="16:16" x14ac:dyDescent="0.3">
      <c r="P237741" s="83"/>
    </row>
    <row r="237742" spans="16:16" x14ac:dyDescent="0.3">
      <c r="P237742" s="83"/>
    </row>
    <row r="237743" spans="16:16" x14ac:dyDescent="0.3">
      <c r="P237743" s="83"/>
    </row>
    <row r="237744" spans="16:16" x14ac:dyDescent="0.3">
      <c r="P237744" s="83"/>
    </row>
    <row r="237745" spans="16:16" x14ac:dyDescent="0.3">
      <c r="P237745" s="83"/>
    </row>
    <row r="237746" spans="16:16" x14ac:dyDescent="0.3">
      <c r="P237746" s="83"/>
    </row>
    <row r="237747" spans="16:16" x14ac:dyDescent="0.3">
      <c r="P237747" s="83"/>
    </row>
    <row r="237748" spans="16:16" x14ac:dyDescent="0.3">
      <c r="P237748" s="83"/>
    </row>
    <row r="237749" spans="16:16" x14ac:dyDescent="0.3">
      <c r="P237749" s="83"/>
    </row>
    <row r="237750" spans="16:16" x14ac:dyDescent="0.3">
      <c r="P237750" s="83"/>
    </row>
    <row r="237751" spans="16:16" x14ac:dyDescent="0.3">
      <c r="P237751" s="83"/>
    </row>
    <row r="237752" spans="16:16" x14ac:dyDescent="0.3">
      <c r="P237752" s="83"/>
    </row>
    <row r="237753" spans="16:16" x14ac:dyDescent="0.3">
      <c r="P237753" s="83"/>
    </row>
    <row r="237754" spans="16:16" x14ac:dyDescent="0.3">
      <c r="P237754" s="83"/>
    </row>
    <row r="237755" spans="16:16" x14ac:dyDescent="0.3">
      <c r="P237755" s="83"/>
    </row>
    <row r="237756" spans="16:16" x14ac:dyDescent="0.3">
      <c r="P237756" s="83"/>
    </row>
    <row r="237757" spans="16:16" x14ac:dyDescent="0.3">
      <c r="P237757" s="83"/>
    </row>
    <row r="237758" spans="16:16" x14ac:dyDescent="0.3">
      <c r="P237758" s="83"/>
    </row>
    <row r="237759" spans="16:16" x14ac:dyDescent="0.3">
      <c r="P237759" s="83"/>
    </row>
    <row r="237760" spans="16:16" x14ac:dyDescent="0.3">
      <c r="P237760" s="83"/>
    </row>
    <row r="237761" spans="16:16" x14ac:dyDescent="0.3">
      <c r="P237761" s="83"/>
    </row>
    <row r="237762" spans="16:16" x14ac:dyDescent="0.3">
      <c r="P237762" s="83"/>
    </row>
    <row r="237763" spans="16:16" x14ac:dyDescent="0.3">
      <c r="P237763" s="83"/>
    </row>
    <row r="237764" spans="16:16" x14ac:dyDescent="0.3">
      <c r="P237764" s="83"/>
    </row>
    <row r="237765" spans="16:16" x14ac:dyDescent="0.3">
      <c r="P237765" s="83"/>
    </row>
    <row r="237766" spans="16:16" x14ac:dyDescent="0.3">
      <c r="P237766" s="83"/>
    </row>
    <row r="237767" spans="16:16" x14ac:dyDescent="0.3">
      <c r="P237767" s="83"/>
    </row>
    <row r="237768" spans="16:16" x14ac:dyDescent="0.3">
      <c r="P237768" s="83"/>
    </row>
    <row r="237769" spans="16:16" x14ac:dyDescent="0.3">
      <c r="P237769" s="83"/>
    </row>
    <row r="237770" spans="16:16" x14ac:dyDescent="0.3">
      <c r="P237770" s="83"/>
    </row>
    <row r="237771" spans="16:16" x14ac:dyDescent="0.3">
      <c r="P237771" s="83"/>
    </row>
    <row r="237772" spans="16:16" x14ac:dyDescent="0.3">
      <c r="P237772" s="83"/>
    </row>
    <row r="237773" spans="16:16" x14ac:dyDescent="0.3">
      <c r="P237773" s="83"/>
    </row>
    <row r="237774" spans="16:16" x14ac:dyDescent="0.3">
      <c r="P237774" s="83"/>
    </row>
    <row r="237775" spans="16:16" x14ac:dyDescent="0.3">
      <c r="P237775" s="83"/>
    </row>
    <row r="237776" spans="16:16" x14ac:dyDescent="0.3">
      <c r="P237776" s="83"/>
    </row>
    <row r="237777" spans="16:16" x14ac:dyDescent="0.3">
      <c r="P237777" s="83"/>
    </row>
    <row r="237778" spans="16:16" x14ac:dyDescent="0.3">
      <c r="P237778" s="83"/>
    </row>
    <row r="237779" spans="16:16" x14ac:dyDescent="0.3">
      <c r="P237779" s="83"/>
    </row>
    <row r="237780" spans="16:16" x14ac:dyDescent="0.3">
      <c r="P237780" s="83"/>
    </row>
    <row r="237781" spans="16:16" x14ac:dyDescent="0.3">
      <c r="P237781" s="83"/>
    </row>
    <row r="237782" spans="16:16" x14ac:dyDescent="0.3">
      <c r="P237782" s="83"/>
    </row>
    <row r="237783" spans="16:16" x14ac:dyDescent="0.3">
      <c r="P237783" s="83"/>
    </row>
    <row r="237784" spans="16:16" x14ac:dyDescent="0.3">
      <c r="P237784" s="83"/>
    </row>
    <row r="237785" spans="16:16" x14ac:dyDescent="0.3">
      <c r="P237785" s="83"/>
    </row>
    <row r="237786" spans="16:16" x14ac:dyDescent="0.3">
      <c r="P237786" s="83"/>
    </row>
    <row r="237787" spans="16:16" x14ac:dyDescent="0.3">
      <c r="P237787" s="83"/>
    </row>
    <row r="237788" spans="16:16" x14ac:dyDescent="0.3">
      <c r="P237788" s="83"/>
    </row>
    <row r="237789" spans="16:16" x14ac:dyDescent="0.3">
      <c r="P237789" s="83"/>
    </row>
    <row r="237790" spans="16:16" x14ac:dyDescent="0.3">
      <c r="P237790" s="83"/>
    </row>
    <row r="237791" spans="16:16" x14ac:dyDescent="0.3">
      <c r="P237791" s="83"/>
    </row>
    <row r="237792" spans="16:16" x14ac:dyDescent="0.3">
      <c r="P237792" s="83"/>
    </row>
    <row r="237793" spans="16:16" x14ac:dyDescent="0.3">
      <c r="P237793" s="83"/>
    </row>
    <row r="237794" spans="16:16" x14ac:dyDescent="0.3">
      <c r="P237794" s="83"/>
    </row>
    <row r="237795" spans="16:16" x14ac:dyDescent="0.3">
      <c r="P237795" s="83"/>
    </row>
    <row r="237796" spans="16:16" x14ac:dyDescent="0.3">
      <c r="P237796" s="83"/>
    </row>
    <row r="237797" spans="16:16" x14ac:dyDescent="0.3">
      <c r="P237797" s="83"/>
    </row>
    <row r="237798" spans="16:16" x14ac:dyDescent="0.3">
      <c r="P237798" s="83"/>
    </row>
    <row r="237799" spans="16:16" x14ac:dyDescent="0.3">
      <c r="P237799" s="83"/>
    </row>
    <row r="237800" spans="16:16" x14ac:dyDescent="0.3">
      <c r="P237800" s="83"/>
    </row>
    <row r="237801" spans="16:16" x14ac:dyDescent="0.3">
      <c r="P237801" s="83"/>
    </row>
    <row r="237802" spans="16:16" x14ac:dyDescent="0.3">
      <c r="P237802" s="83"/>
    </row>
    <row r="237803" spans="16:16" x14ac:dyDescent="0.3">
      <c r="P237803" s="83"/>
    </row>
    <row r="237804" spans="16:16" x14ac:dyDescent="0.3">
      <c r="P237804" s="83"/>
    </row>
    <row r="237805" spans="16:16" x14ac:dyDescent="0.3">
      <c r="P237805" s="83"/>
    </row>
    <row r="237806" spans="16:16" x14ac:dyDescent="0.3">
      <c r="P237806" s="83"/>
    </row>
    <row r="237807" spans="16:16" x14ac:dyDescent="0.3">
      <c r="P237807" s="83"/>
    </row>
    <row r="237808" spans="16:16" x14ac:dyDescent="0.3">
      <c r="P237808" s="83"/>
    </row>
    <row r="237809" spans="16:16" x14ac:dyDescent="0.3">
      <c r="P237809" s="83"/>
    </row>
    <row r="237810" spans="16:16" x14ac:dyDescent="0.3">
      <c r="P237810" s="83"/>
    </row>
    <row r="237811" spans="16:16" x14ac:dyDescent="0.3">
      <c r="P237811" s="83"/>
    </row>
    <row r="237812" spans="16:16" x14ac:dyDescent="0.3">
      <c r="P237812" s="83"/>
    </row>
    <row r="237813" spans="16:16" x14ac:dyDescent="0.3">
      <c r="P237813" s="83"/>
    </row>
    <row r="237814" spans="16:16" x14ac:dyDescent="0.3">
      <c r="P237814" s="83"/>
    </row>
    <row r="237815" spans="16:16" x14ac:dyDescent="0.3">
      <c r="P237815" s="83"/>
    </row>
    <row r="237816" spans="16:16" x14ac:dyDescent="0.3">
      <c r="P237816" s="83"/>
    </row>
    <row r="237817" spans="16:16" x14ac:dyDescent="0.3">
      <c r="P237817" s="83"/>
    </row>
    <row r="237818" spans="16:16" x14ac:dyDescent="0.3">
      <c r="P237818" s="83"/>
    </row>
    <row r="237819" spans="16:16" x14ac:dyDescent="0.3">
      <c r="P237819" s="83"/>
    </row>
    <row r="237820" spans="16:16" x14ac:dyDescent="0.3">
      <c r="P237820" s="83"/>
    </row>
    <row r="237821" spans="16:16" x14ac:dyDescent="0.3">
      <c r="P237821" s="83"/>
    </row>
    <row r="237822" spans="16:16" x14ac:dyDescent="0.3">
      <c r="P237822" s="83"/>
    </row>
    <row r="237823" spans="16:16" x14ac:dyDescent="0.3">
      <c r="P237823" s="83"/>
    </row>
    <row r="237824" spans="16:16" x14ac:dyDescent="0.3">
      <c r="P237824" s="83"/>
    </row>
    <row r="237825" spans="16:16" x14ac:dyDescent="0.3">
      <c r="P237825" s="83"/>
    </row>
    <row r="237826" spans="16:16" x14ac:dyDescent="0.3">
      <c r="P237826" s="83"/>
    </row>
    <row r="237827" spans="16:16" x14ac:dyDescent="0.3">
      <c r="P237827" s="83"/>
    </row>
    <row r="237828" spans="16:16" x14ac:dyDescent="0.3">
      <c r="P237828" s="83"/>
    </row>
    <row r="237829" spans="16:16" x14ac:dyDescent="0.3">
      <c r="P237829" s="83"/>
    </row>
    <row r="237830" spans="16:16" x14ac:dyDescent="0.3">
      <c r="P237830" s="83"/>
    </row>
    <row r="237831" spans="16:16" x14ac:dyDescent="0.3">
      <c r="P237831" s="83"/>
    </row>
    <row r="237832" spans="16:16" x14ac:dyDescent="0.3">
      <c r="P237832" s="83"/>
    </row>
    <row r="237833" spans="16:16" x14ac:dyDescent="0.3">
      <c r="P237833" s="83"/>
    </row>
    <row r="237834" spans="16:16" x14ac:dyDescent="0.3">
      <c r="P237834" s="83"/>
    </row>
    <row r="237835" spans="16:16" x14ac:dyDescent="0.3">
      <c r="P237835" s="83"/>
    </row>
    <row r="237836" spans="16:16" x14ac:dyDescent="0.3">
      <c r="P237836" s="83"/>
    </row>
    <row r="237837" spans="16:16" x14ac:dyDescent="0.3">
      <c r="P237837" s="83"/>
    </row>
    <row r="237838" spans="16:16" x14ac:dyDescent="0.3">
      <c r="P237838" s="83"/>
    </row>
    <row r="237839" spans="16:16" x14ac:dyDescent="0.3">
      <c r="P237839" s="83"/>
    </row>
    <row r="237840" spans="16:16" x14ac:dyDescent="0.3">
      <c r="P237840" s="83"/>
    </row>
    <row r="237841" spans="16:16" x14ac:dyDescent="0.3">
      <c r="P237841" s="83"/>
    </row>
    <row r="237842" spans="16:16" x14ac:dyDescent="0.3">
      <c r="P237842" s="83"/>
    </row>
    <row r="237843" spans="16:16" x14ac:dyDescent="0.3">
      <c r="P237843" s="83"/>
    </row>
    <row r="237844" spans="16:16" x14ac:dyDescent="0.3">
      <c r="P237844" s="83"/>
    </row>
    <row r="237845" spans="16:16" x14ac:dyDescent="0.3">
      <c r="P237845" s="83"/>
    </row>
    <row r="237846" spans="16:16" x14ac:dyDescent="0.3">
      <c r="P237846" s="83"/>
    </row>
    <row r="237847" spans="16:16" x14ac:dyDescent="0.3">
      <c r="P237847" s="83"/>
    </row>
    <row r="237848" spans="16:16" x14ac:dyDescent="0.3">
      <c r="P237848" s="83"/>
    </row>
    <row r="237849" spans="16:16" x14ac:dyDescent="0.3">
      <c r="P237849" s="83"/>
    </row>
    <row r="237850" spans="16:16" x14ac:dyDescent="0.3">
      <c r="P237850" s="83"/>
    </row>
    <row r="237851" spans="16:16" x14ac:dyDescent="0.3">
      <c r="P237851" s="83"/>
    </row>
    <row r="237852" spans="16:16" x14ac:dyDescent="0.3">
      <c r="P237852" s="83"/>
    </row>
    <row r="237853" spans="16:16" x14ac:dyDescent="0.3">
      <c r="P237853" s="83"/>
    </row>
    <row r="237854" spans="16:16" x14ac:dyDescent="0.3">
      <c r="P237854" s="83"/>
    </row>
    <row r="237855" spans="16:16" x14ac:dyDescent="0.3">
      <c r="P237855" s="83"/>
    </row>
    <row r="237856" spans="16:16" x14ac:dyDescent="0.3">
      <c r="P237856" s="83"/>
    </row>
    <row r="237857" spans="16:16" x14ac:dyDescent="0.3">
      <c r="P237857" s="83"/>
    </row>
    <row r="237858" spans="16:16" x14ac:dyDescent="0.3">
      <c r="P237858" s="83"/>
    </row>
    <row r="237859" spans="16:16" x14ac:dyDescent="0.3">
      <c r="P237859" s="83"/>
    </row>
    <row r="237860" spans="16:16" x14ac:dyDescent="0.3">
      <c r="P237860" s="83"/>
    </row>
    <row r="237861" spans="16:16" x14ac:dyDescent="0.3">
      <c r="P237861" s="83"/>
    </row>
    <row r="237862" spans="16:16" x14ac:dyDescent="0.3">
      <c r="P237862" s="83"/>
    </row>
    <row r="237863" spans="16:16" x14ac:dyDescent="0.3">
      <c r="P237863" s="83"/>
    </row>
    <row r="237864" spans="16:16" x14ac:dyDescent="0.3">
      <c r="P237864" s="83"/>
    </row>
    <row r="237865" spans="16:16" x14ac:dyDescent="0.3">
      <c r="P237865" s="83"/>
    </row>
    <row r="237866" spans="16:16" x14ac:dyDescent="0.3">
      <c r="P237866" s="83"/>
    </row>
    <row r="237867" spans="16:16" x14ac:dyDescent="0.3">
      <c r="P237867" s="83"/>
    </row>
    <row r="237868" spans="16:16" x14ac:dyDescent="0.3">
      <c r="P237868" s="83"/>
    </row>
    <row r="237869" spans="16:16" x14ac:dyDescent="0.3">
      <c r="P237869" s="83"/>
    </row>
    <row r="237870" spans="16:16" x14ac:dyDescent="0.3">
      <c r="P237870" s="83"/>
    </row>
    <row r="237871" spans="16:16" x14ac:dyDescent="0.3">
      <c r="P237871" s="83"/>
    </row>
    <row r="237872" spans="16:16" x14ac:dyDescent="0.3">
      <c r="P237872" s="83"/>
    </row>
    <row r="237873" spans="16:16" x14ac:dyDescent="0.3">
      <c r="P237873" s="83"/>
    </row>
    <row r="237874" spans="16:16" x14ac:dyDescent="0.3">
      <c r="P237874" s="83"/>
    </row>
    <row r="237875" spans="16:16" x14ac:dyDescent="0.3">
      <c r="P237875" s="83"/>
    </row>
    <row r="237876" spans="16:16" x14ac:dyDescent="0.3">
      <c r="P237876" s="83"/>
    </row>
    <row r="237877" spans="16:16" x14ac:dyDescent="0.3">
      <c r="P237877" s="83"/>
    </row>
    <row r="237878" spans="16:16" x14ac:dyDescent="0.3">
      <c r="P237878" s="83"/>
    </row>
    <row r="237879" spans="16:16" x14ac:dyDescent="0.3">
      <c r="P237879" s="83"/>
    </row>
    <row r="237880" spans="16:16" x14ac:dyDescent="0.3">
      <c r="P237880" s="83"/>
    </row>
    <row r="237881" spans="16:16" x14ac:dyDescent="0.3">
      <c r="P237881" s="83"/>
    </row>
    <row r="237882" spans="16:16" x14ac:dyDescent="0.3">
      <c r="P237882" s="83"/>
    </row>
    <row r="237883" spans="16:16" x14ac:dyDescent="0.3">
      <c r="P237883" s="83"/>
    </row>
    <row r="237884" spans="16:16" x14ac:dyDescent="0.3">
      <c r="P237884" s="83"/>
    </row>
    <row r="237885" spans="16:16" x14ac:dyDescent="0.3">
      <c r="P237885" s="83"/>
    </row>
    <row r="237886" spans="16:16" x14ac:dyDescent="0.3">
      <c r="P237886" s="83"/>
    </row>
    <row r="237887" spans="16:16" x14ac:dyDescent="0.3">
      <c r="P237887" s="83"/>
    </row>
    <row r="237888" spans="16:16" x14ac:dyDescent="0.3">
      <c r="P237888" s="83"/>
    </row>
    <row r="237889" spans="16:16" x14ac:dyDescent="0.3">
      <c r="P237889" s="83"/>
    </row>
    <row r="237890" spans="16:16" x14ac:dyDescent="0.3">
      <c r="P237890" s="83"/>
    </row>
    <row r="237891" spans="16:16" x14ac:dyDescent="0.3">
      <c r="P237891" s="83"/>
    </row>
    <row r="237892" spans="16:16" x14ac:dyDescent="0.3">
      <c r="P237892" s="83"/>
    </row>
    <row r="237893" spans="16:16" x14ac:dyDescent="0.3">
      <c r="P237893" s="83"/>
    </row>
    <row r="237894" spans="16:16" x14ac:dyDescent="0.3">
      <c r="P237894" s="83"/>
    </row>
    <row r="237895" spans="16:16" x14ac:dyDescent="0.3">
      <c r="P237895" s="83"/>
    </row>
    <row r="237896" spans="16:16" x14ac:dyDescent="0.3">
      <c r="P237896" s="83"/>
    </row>
    <row r="237897" spans="16:16" x14ac:dyDescent="0.3">
      <c r="P237897" s="83"/>
    </row>
    <row r="237898" spans="16:16" x14ac:dyDescent="0.3">
      <c r="P237898" s="83"/>
    </row>
    <row r="237899" spans="16:16" x14ac:dyDescent="0.3">
      <c r="P237899" s="83"/>
    </row>
    <row r="237900" spans="16:16" x14ac:dyDescent="0.3">
      <c r="P237900" s="83"/>
    </row>
    <row r="237901" spans="16:16" x14ac:dyDescent="0.3">
      <c r="P237901" s="83"/>
    </row>
    <row r="237902" spans="16:16" x14ac:dyDescent="0.3">
      <c r="P237902" s="83"/>
    </row>
    <row r="237903" spans="16:16" x14ac:dyDescent="0.3">
      <c r="P237903" s="83"/>
    </row>
    <row r="237904" spans="16:16" x14ac:dyDescent="0.3">
      <c r="P237904" s="83"/>
    </row>
    <row r="237905" spans="16:16" x14ac:dyDescent="0.3">
      <c r="P237905" s="83"/>
    </row>
    <row r="237906" spans="16:16" x14ac:dyDescent="0.3">
      <c r="P237906" s="83"/>
    </row>
    <row r="237907" spans="16:16" x14ac:dyDescent="0.3">
      <c r="P237907" s="83"/>
    </row>
    <row r="237908" spans="16:16" x14ac:dyDescent="0.3">
      <c r="P237908" s="83"/>
    </row>
    <row r="237909" spans="16:16" x14ac:dyDescent="0.3">
      <c r="P237909" s="83"/>
    </row>
    <row r="237910" spans="16:16" x14ac:dyDescent="0.3">
      <c r="P237910" s="83"/>
    </row>
    <row r="237911" spans="16:16" x14ac:dyDescent="0.3">
      <c r="P237911" s="83"/>
    </row>
    <row r="237912" spans="16:16" x14ac:dyDescent="0.3">
      <c r="P237912" s="83"/>
    </row>
    <row r="237913" spans="16:16" x14ac:dyDescent="0.3">
      <c r="P237913" s="83"/>
    </row>
    <row r="237914" spans="16:16" x14ac:dyDescent="0.3">
      <c r="P237914" s="83"/>
    </row>
    <row r="237915" spans="16:16" x14ac:dyDescent="0.3">
      <c r="P237915" s="83"/>
    </row>
    <row r="237916" spans="16:16" x14ac:dyDescent="0.3">
      <c r="P237916" s="83"/>
    </row>
    <row r="237917" spans="16:16" x14ac:dyDescent="0.3">
      <c r="P237917" s="83"/>
    </row>
    <row r="237918" spans="16:16" x14ac:dyDescent="0.3">
      <c r="P237918" s="83"/>
    </row>
    <row r="237919" spans="16:16" x14ac:dyDescent="0.3">
      <c r="P237919" s="83"/>
    </row>
    <row r="237920" spans="16:16" x14ac:dyDescent="0.3">
      <c r="P237920" s="83"/>
    </row>
    <row r="237921" spans="16:16" x14ac:dyDescent="0.3">
      <c r="P237921" s="83"/>
    </row>
    <row r="237922" spans="16:16" x14ac:dyDescent="0.3">
      <c r="P237922" s="83"/>
    </row>
    <row r="237923" spans="16:16" x14ac:dyDescent="0.3">
      <c r="P237923" s="83"/>
    </row>
    <row r="237924" spans="16:16" x14ac:dyDescent="0.3">
      <c r="P237924" s="83"/>
    </row>
    <row r="237925" spans="16:16" x14ac:dyDescent="0.3">
      <c r="P237925" s="83"/>
    </row>
    <row r="237926" spans="16:16" x14ac:dyDescent="0.3">
      <c r="P237926" s="83"/>
    </row>
    <row r="237927" spans="16:16" x14ac:dyDescent="0.3">
      <c r="P237927" s="83"/>
    </row>
    <row r="237928" spans="16:16" x14ac:dyDescent="0.3">
      <c r="P237928" s="83"/>
    </row>
    <row r="237929" spans="16:16" x14ac:dyDescent="0.3">
      <c r="P237929" s="83"/>
    </row>
    <row r="237930" spans="16:16" x14ac:dyDescent="0.3">
      <c r="P237930" s="83"/>
    </row>
    <row r="237931" spans="16:16" x14ac:dyDescent="0.3">
      <c r="P237931" s="83"/>
    </row>
    <row r="237932" spans="16:16" x14ac:dyDescent="0.3">
      <c r="P237932" s="83"/>
    </row>
    <row r="237933" spans="16:16" x14ac:dyDescent="0.3">
      <c r="P237933" s="83"/>
    </row>
    <row r="237934" spans="16:16" x14ac:dyDescent="0.3">
      <c r="P237934" s="83"/>
    </row>
    <row r="237935" spans="16:16" x14ac:dyDescent="0.3">
      <c r="P237935" s="83"/>
    </row>
    <row r="237936" spans="16:16" x14ac:dyDescent="0.3">
      <c r="P237936" s="83"/>
    </row>
    <row r="237937" spans="16:16" x14ac:dyDescent="0.3">
      <c r="P237937" s="83"/>
    </row>
    <row r="237938" spans="16:16" x14ac:dyDescent="0.3">
      <c r="P237938" s="83"/>
    </row>
    <row r="237939" spans="16:16" x14ac:dyDescent="0.3">
      <c r="P237939" s="83"/>
    </row>
    <row r="237940" spans="16:16" x14ac:dyDescent="0.3">
      <c r="P237940" s="83"/>
    </row>
    <row r="237941" spans="16:16" x14ac:dyDescent="0.3">
      <c r="P237941" s="83"/>
    </row>
    <row r="237942" spans="16:16" x14ac:dyDescent="0.3">
      <c r="P237942" s="83"/>
    </row>
    <row r="237943" spans="16:16" x14ac:dyDescent="0.3">
      <c r="P237943" s="83"/>
    </row>
    <row r="237944" spans="16:16" x14ac:dyDescent="0.3">
      <c r="P237944" s="83"/>
    </row>
    <row r="237945" spans="16:16" x14ac:dyDescent="0.3">
      <c r="P237945" s="83"/>
    </row>
    <row r="237946" spans="16:16" x14ac:dyDescent="0.3">
      <c r="P237946" s="83"/>
    </row>
    <row r="237947" spans="16:16" x14ac:dyDescent="0.3">
      <c r="P237947" s="83"/>
    </row>
    <row r="237948" spans="16:16" x14ac:dyDescent="0.3">
      <c r="P237948" s="83"/>
    </row>
    <row r="237949" spans="16:16" x14ac:dyDescent="0.3">
      <c r="P237949" s="83"/>
    </row>
    <row r="237950" spans="16:16" x14ac:dyDescent="0.3">
      <c r="P237950" s="83"/>
    </row>
    <row r="237951" spans="16:16" x14ac:dyDescent="0.3">
      <c r="P237951" s="83"/>
    </row>
    <row r="237952" spans="16:16" x14ac:dyDescent="0.3">
      <c r="P237952" s="83"/>
    </row>
    <row r="237953" spans="16:16" x14ac:dyDescent="0.3">
      <c r="P237953" s="83"/>
    </row>
    <row r="237954" spans="16:16" x14ac:dyDescent="0.3">
      <c r="P237954" s="83"/>
    </row>
    <row r="237955" spans="16:16" x14ac:dyDescent="0.3">
      <c r="P237955" s="83"/>
    </row>
    <row r="237956" spans="16:16" x14ac:dyDescent="0.3">
      <c r="P237956" s="83"/>
    </row>
    <row r="237957" spans="16:16" x14ac:dyDescent="0.3">
      <c r="P237957" s="83"/>
    </row>
    <row r="237958" spans="16:16" x14ac:dyDescent="0.3">
      <c r="P237958" s="83"/>
    </row>
    <row r="237959" spans="16:16" x14ac:dyDescent="0.3">
      <c r="P237959" s="83"/>
    </row>
    <row r="237960" spans="16:16" x14ac:dyDescent="0.3">
      <c r="P237960" s="83"/>
    </row>
    <row r="237961" spans="16:16" x14ac:dyDescent="0.3">
      <c r="P237961" s="83"/>
    </row>
    <row r="237962" spans="16:16" x14ac:dyDescent="0.3">
      <c r="P237962" s="83"/>
    </row>
    <row r="237963" spans="16:16" x14ac:dyDescent="0.3">
      <c r="P237963" s="83"/>
    </row>
    <row r="237964" spans="16:16" x14ac:dyDescent="0.3">
      <c r="P237964" s="83"/>
    </row>
    <row r="237965" spans="16:16" x14ac:dyDescent="0.3">
      <c r="P237965" s="83"/>
    </row>
    <row r="237966" spans="16:16" x14ac:dyDescent="0.3">
      <c r="P237966" s="83"/>
    </row>
    <row r="237967" spans="16:16" x14ac:dyDescent="0.3">
      <c r="P237967" s="83"/>
    </row>
    <row r="237968" spans="16:16" x14ac:dyDescent="0.3">
      <c r="P237968" s="83"/>
    </row>
    <row r="237969" spans="16:16" x14ac:dyDescent="0.3">
      <c r="P237969" s="83"/>
    </row>
    <row r="237970" spans="16:16" x14ac:dyDescent="0.3">
      <c r="P237970" s="83"/>
    </row>
    <row r="237971" spans="16:16" x14ac:dyDescent="0.3">
      <c r="P237971" s="83"/>
    </row>
    <row r="237972" spans="16:16" x14ac:dyDescent="0.3">
      <c r="P237972" s="83"/>
    </row>
    <row r="237973" spans="16:16" x14ac:dyDescent="0.3">
      <c r="P237973" s="83"/>
    </row>
    <row r="237974" spans="16:16" x14ac:dyDescent="0.3">
      <c r="P237974" s="83"/>
    </row>
    <row r="237975" spans="16:16" x14ac:dyDescent="0.3">
      <c r="P237975" s="83"/>
    </row>
    <row r="237976" spans="16:16" x14ac:dyDescent="0.3">
      <c r="P237976" s="83"/>
    </row>
    <row r="237977" spans="16:16" x14ac:dyDescent="0.3">
      <c r="P237977" s="83"/>
    </row>
    <row r="237978" spans="16:16" x14ac:dyDescent="0.3">
      <c r="P237978" s="83"/>
    </row>
    <row r="237979" spans="16:16" x14ac:dyDescent="0.3">
      <c r="P237979" s="83"/>
    </row>
    <row r="237980" spans="16:16" x14ac:dyDescent="0.3">
      <c r="P237980" s="83"/>
    </row>
    <row r="237981" spans="16:16" x14ac:dyDescent="0.3">
      <c r="P237981" s="83"/>
    </row>
    <row r="237982" spans="16:16" x14ac:dyDescent="0.3">
      <c r="P237982" s="83"/>
    </row>
    <row r="237983" spans="16:16" x14ac:dyDescent="0.3">
      <c r="P237983" s="83"/>
    </row>
    <row r="237984" spans="16:16" x14ac:dyDescent="0.3">
      <c r="P237984" s="83"/>
    </row>
    <row r="237985" spans="16:16" x14ac:dyDescent="0.3">
      <c r="P237985" s="83"/>
    </row>
    <row r="237986" spans="16:16" x14ac:dyDescent="0.3">
      <c r="P237986" s="83"/>
    </row>
    <row r="237987" spans="16:16" x14ac:dyDescent="0.3">
      <c r="P237987" s="83"/>
    </row>
    <row r="237988" spans="16:16" x14ac:dyDescent="0.3">
      <c r="P237988" s="83"/>
    </row>
    <row r="237989" spans="16:16" x14ac:dyDescent="0.3">
      <c r="P237989" s="83"/>
    </row>
    <row r="237990" spans="16:16" x14ac:dyDescent="0.3">
      <c r="P237990" s="83"/>
    </row>
    <row r="237991" spans="16:16" x14ac:dyDescent="0.3">
      <c r="P237991" s="83"/>
    </row>
    <row r="237992" spans="16:16" x14ac:dyDescent="0.3">
      <c r="P237992" s="83"/>
    </row>
    <row r="237993" spans="16:16" x14ac:dyDescent="0.3">
      <c r="P237993" s="83"/>
    </row>
    <row r="237994" spans="16:16" x14ac:dyDescent="0.3">
      <c r="P237994" s="83"/>
    </row>
    <row r="237995" spans="16:16" x14ac:dyDescent="0.3">
      <c r="P237995" s="83"/>
    </row>
    <row r="237996" spans="16:16" x14ac:dyDescent="0.3">
      <c r="P237996" s="83"/>
    </row>
    <row r="237997" spans="16:16" x14ac:dyDescent="0.3">
      <c r="P237997" s="83"/>
    </row>
    <row r="237998" spans="16:16" x14ac:dyDescent="0.3">
      <c r="P237998" s="83"/>
    </row>
    <row r="237999" spans="16:16" x14ac:dyDescent="0.3">
      <c r="P237999" s="83"/>
    </row>
    <row r="238000" spans="16:16" x14ac:dyDescent="0.3">
      <c r="P238000" s="83"/>
    </row>
    <row r="238001" spans="16:16" x14ac:dyDescent="0.3">
      <c r="P238001" s="83"/>
    </row>
    <row r="238002" spans="16:16" x14ac:dyDescent="0.3">
      <c r="P238002" s="83"/>
    </row>
    <row r="238003" spans="16:16" x14ac:dyDescent="0.3">
      <c r="P238003" s="83"/>
    </row>
    <row r="238004" spans="16:16" x14ac:dyDescent="0.3">
      <c r="P238004" s="83"/>
    </row>
    <row r="238005" spans="16:16" x14ac:dyDescent="0.3">
      <c r="P238005" s="83"/>
    </row>
    <row r="238006" spans="16:16" x14ac:dyDescent="0.3">
      <c r="P238006" s="83"/>
    </row>
    <row r="238007" spans="16:16" x14ac:dyDescent="0.3">
      <c r="P238007" s="83"/>
    </row>
    <row r="238008" spans="16:16" x14ac:dyDescent="0.3">
      <c r="P238008" s="83"/>
    </row>
    <row r="238009" spans="16:16" x14ac:dyDescent="0.3">
      <c r="P238009" s="83"/>
    </row>
    <row r="238010" spans="16:16" x14ac:dyDescent="0.3">
      <c r="P238010" s="83"/>
    </row>
    <row r="238011" spans="16:16" x14ac:dyDescent="0.3">
      <c r="P238011" s="83"/>
    </row>
    <row r="238012" spans="16:16" x14ac:dyDescent="0.3">
      <c r="P238012" s="83"/>
    </row>
    <row r="238013" spans="16:16" x14ac:dyDescent="0.3">
      <c r="P238013" s="83"/>
    </row>
    <row r="238014" spans="16:16" x14ac:dyDescent="0.3">
      <c r="P238014" s="83"/>
    </row>
    <row r="238015" spans="16:16" x14ac:dyDescent="0.3">
      <c r="P238015" s="83"/>
    </row>
    <row r="238016" spans="16:16" x14ac:dyDescent="0.3">
      <c r="P238016" s="83"/>
    </row>
    <row r="238017" spans="16:16" x14ac:dyDescent="0.3">
      <c r="P238017" s="83"/>
    </row>
    <row r="238018" spans="16:16" x14ac:dyDescent="0.3">
      <c r="P238018" s="83"/>
    </row>
    <row r="238019" spans="16:16" x14ac:dyDescent="0.3">
      <c r="P238019" s="83"/>
    </row>
    <row r="238020" spans="16:16" x14ac:dyDescent="0.3">
      <c r="P238020" s="83"/>
    </row>
    <row r="238021" spans="16:16" x14ac:dyDescent="0.3">
      <c r="P238021" s="83"/>
    </row>
    <row r="238022" spans="16:16" x14ac:dyDescent="0.3">
      <c r="P238022" s="83"/>
    </row>
    <row r="238023" spans="16:16" x14ac:dyDescent="0.3">
      <c r="P238023" s="83"/>
    </row>
    <row r="238024" spans="16:16" x14ac:dyDescent="0.3">
      <c r="P238024" s="83"/>
    </row>
    <row r="238025" spans="16:16" x14ac:dyDescent="0.3">
      <c r="P238025" s="83"/>
    </row>
    <row r="238026" spans="16:16" x14ac:dyDescent="0.3">
      <c r="P238026" s="83"/>
    </row>
    <row r="238027" spans="16:16" x14ac:dyDescent="0.3">
      <c r="P238027" s="83"/>
    </row>
    <row r="238028" spans="16:16" x14ac:dyDescent="0.3">
      <c r="P238028" s="83"/>
    </row>
    <row r="238029" spans="16:16" x14ac:dyDescent="0.3">
      <c r="P238029" s="83"/>
    </row>
    <row r="238030" spans="16:16" x14ac:dyDescent="0.3">
      <c r="P238030" s="83"/>
    </row>
    <row r="238031" spans="16:16" x14ac:dyDescent="0.3">
      <c r="P238031" s="83"/>
    </row>
    <row r="238032" spans="16:16" x14ac:dyDescent="0.3">
      <c r="P238032" s="83"/>
    </row>
    <row r="238033" spans="16:16" x14ac:dyDescent="0.3">
      <c r="P238033" s="83"/>
    </row>
    <row r="238034" spans="16:16" x14ac:dyDescent="0.3">
      <c r="P238034" s="83"/>
    </row>
    <row r="238035" spans="16:16" x14ac:dyDescent="0.3">
      <c r="P238035" s="83"/>
    </row>
    <row r="238036" spans="16:16" x14ac:dyDescent="0.3">
      <c r="P238036" s="83"/>
    </row>
    <row r="238037" spans="16:16" x14ac:dyDescent="0.3">
      <c r="P238037" s="83"/>
    </row>
    <row r="238038" spans="16:16" x14ac:dyDescent="0.3">
      <c r="P238038" s="83"/>
    </row>
    <row r="238039" spans="16:16" x14ac:dyDescent="0.3">
      <c r="P238039" s="83"/>
    </row>
    <row r="238040" spans="16:16" x14ac:dyDescent="0.3">
      <c r="P238040" s="83"/>
    </row>
    <row r="238041" spans="16:16" x14ac:dyDescent="0.3">
      <c r="P238041" s="83"/>
    </row>
    <row r="238042" spans="16:16" x14ac:dyDescent="0.3">
      <c r="P238042" s="83"/>
    </row>
    <row r="238043" spans="16:16" x14ac:dyDescent="0.3">
      <c r="P238043" s="83"/>
    </row>
    <row r="238044" spans="16:16" x14ac:dyDescent="0.3">
      <c r="P238044" s="83"/>
    </row>
    <row r="238045" spans="16:16" x14ac:dyDescent="0.3">
      <c r="P238045" s="83"/>
    </row>
    <row r="238046" spans="16:16" x14ac:dyDescent="0.3">
      <c r="P238046" s="83"/>
    </row>
    <row r="238047" spans="16:16" x14ac:dyDescent="0.3">
      <c r="P238047" s="83"/>
    </row>
    <row r="238048" spans="16:16" x14ac:dyDescent="0.3">
      <c r="P238048" s="83"/>
    </row>
    <row r="238049" spans="16:16" x14ac:dyDescent="0.3">
      <c r="P238049" s="83"/>
    </row>
    <row r="238050" spans="16:16" x14ac:dyDescent="0.3">
      <c r="P238050" s="83"/>
    </row>
    <row r="238051" spans="16:16" x14ac:dyDescent="0.3">
      <c r="P238051" s="83"/>
    </row>
    <row r="238052" spans="16:16" x14ac:dyDescent="0.3">
      <c r="P238052" s="83"/>
    </row>
    <row r="238053" spans="16:16" x14ac:dyDescent="0.3">
      <c r="P238053" s="83"/>
    </row>
    <row r="238054" spans="16:16" x14ac:dyDescent="0.3">
      <c r="P238054" s="83"/>
    </row>
    <row r="238055" spans="16:16" x14ac:dyDescent="0.3">
      <c r="P238055" s="83"/>
    </row>
    <row r="238056" spans="16:16" x14ac:dyDescent="0.3">
      <c r="P238056" s="83"/>
    </row>
    <row r="238057" spans="16:16" x14ac:dyDescent="0.3">
      <c r="P238057" s="83"/>
    </row>
    <row r="238058" spans="16:16" x14ac:dyDescent="0.3">
      <c r="P238058" s="83"/>
    </row>
    <row r="238059" spans="16:16" x14ac:dyDescent="0.3">
      <c r="P238059" s="83"/>
    </row>
    <row r="238060" spans="16:16" x14ac:dyDescent="0.3">
      <c r="P238060" s="83"/>
    </row>
    <row r="238061" spans="16:16" x14ac:dyDescent="0.3">
      <c r="P238061" s="83"/>
    </row>
    <row r="238062" spans="16:16" x14ac:dyDescent="0.3">
      <c r="P238062" s="83"/>
    </row>
    <row r="238063" spans="16:16" x14ac:dyDescent="0.3">
      <c r="P238063" s="83"/>
    </row>
    <row r="238064" spans="16:16" x14ac:dyDescent="0.3">
      <c r="P238064" s="83"/>
    </row>
    <row r="238065" spans="16:16" x14ac:dyDescent="0.3">
      <c r="P238065" s="83"/>
    </row>
    <row r="238066" spans="16:16" x14ac:dyDescent="0.3">
      <c r="P238066" s="83"/>
    </row>
    <row r="238067" spans="16:16" x14ac:dyDescent="0.3">
      <c r="P238067" s="83"/>
    </row>
    <row r="238068" spans="16:16" x14ac:dyDescent="0.3">
      <c r="P238068" s="83"/>
    </row>
    <row r="238069" spans="16:16" x14ac:dyDescent="0.3">
      <c r="P238069" s="83"/>
    </row>
    <row r="238070" spans="16:16" x14ac:dyDescent="0.3">
      <c r="P238070" s="83"/>
    </row>
    <row r="238071" spans="16:16" x14ac:dyDescent="0.3">
      <c r="P238071" s="83"/>
    </row>
    <row r="238072" spans="16:16" x14ac:dyDescent="0.3">
      <c r="P238072" s="83"/>
    </row>
    <row r="238073" spans="16:16" x14ac:dyDescent="0.3">
      <c r="P238073" s="83"/>
    </row>
    <row r="238074" spans="16:16" x14ac:dyDescent="0.3">
      <c r="P238074" s="83"/>
    </row>
    <row r="238075" spans="16:16" x14ac:dyDescent="0.3">
      <c r="P238075" s="83"/>
    </row>
    <row r="238076" spans="16:16" x14ac:dyDescent="0.3">
      <c r="P238076" s="83"/>
    </row>
    <row r="238077" spans="16:16" x14ac:dyDescent="0.3">
      <c r="P238077" s="83"/>
    </row>
    <row r="238078" spans="16:16" x14ac:dyDescent="0.3">
      <c r="P238078" s="83"/>
    </row>
    <row r="238079" spans="16:16" x14ac:dyDescent="0.3">
      <c r="P238079" s="83"/>
    </row>
    <row r="238080" spans="16:16" x14ac:dyDescent="0.3">
      <c r="P238080" s="83"/>
    </row>
    <row r="238081" spans="16:16" x14ac:dyDescent="0.3">
      <c r="P238081" s="83"/>
    </row>
    <row r="238082" spans="16:16" x14ac:dyDescent="0.3">
      <c r="P238082" s="83"/>
    </row>
    <row r="238083" spans="16:16" x14ac:dyDescent="0.3">
      <c r="P238083" s="83"/>
    </row>
    <row r="238084" spans="16:16" x14ac:dyDescent="0.3">
      <c r="P238084" s="83"/>
    </row>
    <row r="238085" spans="16:16" x14ac:dyDescent="0.3">
      <c r="P238085" s="83"/>
    </row>
    <row r="238086" spans="16:16" x14ac:dyDescent="0.3">
      <c r="P238086" s="83"/>
    </row>
    <row r="238087" spans="16:16" x14ac:dyDescent="0.3">
      <c r="P238087" s="83"/>
    </row>
    <row r="238088" spans="16:16" x14ac:dyDescent="0.3">
      <c r="P238088" s="83"/>
    </row>
    <row r="238089" spans="16:16" x14ac:dyDescent="0.3">
      <c r="P238089" s="83"/>
    </row>
    <row r="238090" spans="16:16" x14ac:dyDescent="0.3">
      <c r="P238090" s="83"/>
    </row>
    <row r="238091" spans="16:16" x14ac:dyDescent="0.3">
      <c r="P238091" s="83"/>
    </row>
    <row r="238092" spans="16:16" x14ac:dyDescent="0.3">
      <c r="P238092" s="83"/>
    </row>
    <row r="238093" spans="16:16" x14ac:dyDescent="0.3">
      <c r="P238093" s="83"/>
    </row>
    <row r="238094" spans="16:16" x14ac:dyDescent="0.3">
      <c r="P238094" s="83"/>
    </row>
    <row r="238095" spans="16:16" x14ac:dyDescent="0.3">
      <c r="P238095" s="83"/>
    </row>
    <row r="238096" spans="16:16" x14ac:dyDescent="0.3">
      <c r="P238096" s="83"/>
    </row>
    <row r="238097" spans="16:16" x14ac:dyDescent="0.3">
      <c r="P238097" s="83"/>
    </row>
    <row r="238098" spans="16:16" x14ac:dyDescent="0.3">
      <c r="P238098" s="83"/>
    </row>
    <row r="238099" spans="16:16" x14ac:dyDescent="0.3">
      <c r="P238099" s="83"/>
    </row>
    <row r="238100" spans="16:16" x14ac:dyDescent="0.3">
      <c r="P238100" s="83"/>
    </row>
    <row r="238101" spans="16:16" x14ac:dyDescent="0.3">
      <c r="P238101" s="83"/>
    </row>
    <row r="238102" spans="16:16" x14ac:dyDescent="0.3">
      <c r="P238102" s="83"/>
    </row>
    <row r="238103" spans="16:16" x14ac:dyDescent="0.3">
      <c r="P238103" s="83"/>
    </row>
    <row r="238104" spans="16:16" x14ac:dyDescent="0.3">
      <c r="P238104" s="83"/>
    </row>
    <row r="238105" spans="16:16" x14ac:dyDescent="0.3">
      <c r="P238105" s="83"/>
    </row>
    <row r="238106" spans="16:16" x14ac:dyDescent="0.3">
      <c r="P238106" s="83"/>
    </row>
    <row r="238107" spans="16:16" x14ac:dyDescent="0.3">
      <c r="P238107" s="83"/>
    </row>
    <row r="238108" spans="16:16" x14ac:dyDescent="0.3">
      <c r="P238108" s="83"/>
    </row>
    <row r="238109" spans="16:16" x14ac:dyDescent="0.3">
      <c r="P238109" s="83"/>
    </row>
    <row r="238110" spans="16:16" x14ac:dyDescent="0.3">
      <c r="P238110" s="83"/>
    </row>
    <row r="238111" spans="16:16" x14ac:dyDescent="0.3">
      <c r="P238111" s="83"/>
    </row>
    <row r="238112" spans="16:16" x14ac:dyDescent="0.3">
      <c r="P238112" s="83"/>
    </row>
    <row r="238113" spans="16:16" x14ac:dyDescent="0.3">
      <c r="P238113" s="83"/>
    </row>
    <row r="238114" spans="16:16" x14ac:dyDescent="0.3">
      <c r="P238114" s="83"/>
    </row>
    <row r="238115" spans="16:16" x14ac:dyDescent="0.3">
      <c r="P238115" s="83"/>
    </row>
    <row r="238116" spans="16:16" x14ac:dyDescent="0.3">
      <c r="P238116" s="83"/>
    </row>
    <row r="238117" spans="16:16" x14ac:dyDescent="0.3">
      <c r="P238117" s="83"/>
    </row>
    <row r="238118" spans="16:16" x14ac:dyDescent="0.3">
      <c r="P238118" s="83"/>
    </row>
    <row r="238119" spans="16:16" x14ac:dyDescent="0.3">
      <c r="P238119" s="83"/>
    </row>
    <row r="238120" spans="16:16" x14ac:dyDescent="0.3">
      <c r="P238120" s="83"/>
    </row>
    <row r="238121" spans="16:16" x14ac:dyDescent="0.3">
      <c r="P238121" s="83"/>
    </row>
    <row r="238122" spans="16:16" x14ac:dyDescent="0.3">
      <c r="P238122" s="83"/>
    </row>
    <row r="238123" spans="16:16" x14ac:dyDescent="0.3">
      <c r="P238123" s="83"/>
    </row>
    <row r="238124" spans="16:16" x14ac:dyDescent="0.3">
      <c r="P238124" s="83"/>
    </row>
    <row r="238125" spans="16:16" x14ac:dyDescent="0.3">
      <c r="P238125" s="83"/>
    </row>
    <row r="238126" spans="16:16" x14ac:dyDescent="0.3">
      <c r="P238126" s="83"/>
    </row>
    <row r="238127" spans="16:16" x14ac:dyDescent="0.3">
      <c r="P238127" s="83"/>
    </row>
    <row r="238128" spans="16:16" x14ac:dyDescent="0.3">
      <c r="P238128" s="83"/>
    </row>
    <row r="238129" spans="16:16" x14ac:dyDescent="0.3">
      <c r="P238129" s="83"/>
    </row>
    <row r="238130" spans="16:16" x14ac:dyDescent="0.3">
      <c r="P238130" s="83"/>
    </row>
    <row r="238131" spans="16:16" x14ac:dyDescent="0.3">
      <c r="P238131" s="83"/>
    </row>
    <row r="238132" spans="16:16" x14ac:dyDescent="0.3">
      <c r="P238132" s="83"/>
    </row>
    <row r="238133" spans="16:16" x14ac:dyDescent="0.3">
      <c r="P238133" s="83"/>
    </row>
    <row r="238134" spans="16:16" x14ac:dyDescent="0.3">
      <c r="P238134" s="83"/>
    </row>
    <row r="238135" spans="16:16" x14ac:dyDescent="0.3">
      <c r="P238135" s="83"/>
    </row>
    <row r="238136" spans="16:16" x14ac:dyDescent="0.3">
      <c r="P238136" s="83"/>
    </row>
    <row r="238137" spans="16:16" x14ac:dyDescent="0.3">
      <c r="P238137" s="83"/>
    </row>
    <row r="238138" spans="16:16" x14ac:dyDescent="0.3">
      <c r="P238138" s="83"/>
    </row>
    <row r="238139" spans="16:16" x14ac:dyDescent="0.3">
      <c r="P238139" s="83"/>
    </row>
    <row r="238140" spans="16:16" x14ac:dyDescent="0.3">
      <c r="P238140" s="83"/>
    </row>
    <row r="238141" spans="16:16" x14ac:dyDescent="0.3">
      <c r="P238141" s="83"/>
    </row>
    <row r="238142" spans="16:16" x14ac:dyDescent="0.3">
      <c r="P238142" s="83"/>
    </row>
    <row r="238143" spans="16:16" x14ac:dyDescent="0.3">
      <c r="P238143" s="83"/>
    </row>
    <row r="238144" spans="16:16" x14ac:dyDescent="0.3">
      <c r="P238144" s="83"/>
    </row>
    <row r="238145" spans="16:16" x14ac:dyDescent="0.3">
      <c r="P238145" s="83"/>
    </row>
    <row r="238146" spans="16:16" x14ac:dyDescent="0.3">
      <c r="P238146" s="83"/>
    </row>
    <row r="238147" spans="16:16" x14ac:dyDescent="0.3">
      <c r="P238147" s="83"/>
    </row>
    <row r="238148" spans="16:16" x14ac:dyDescent="0.3">
      <c r="P238148" s="83"/>
    </row>
    <row r="238149" spans="16:16" x14ac:dyDescent="0.3">
      <c r="P238149" s="83"/>
    </row>
    <row r="238150" spans="16:16" x14ac:dyDescent="0.3">
      <c r="P238150" s="83"/>
    </row>
    <row r="238151" spans="16:16" x14ac:dyDescent="0.3">
      <c r="P238151" s="83"/>
    </row>
    <row r="238152" spans="16:16" x14ac:dyDescent="0.3">
      <c r="P238152" s="83"/>
    </row>
    <row r="238153" spans="16:16" x14ac:dyDescent="0.3">
      <c r="P238153" s="83"/>
    </row>
    <row r="238154" spans="16:16" x14ac:dyDescent="0.3">
      <c r="P238154" s="83"/>
    </row>
    <row r="238155" spans="16:16" x14ac:dyDescent="0.3">
      <c r="P238155" s="83"/>
    </row>
    <row r="238156" spans="16:16" x14ac:dyDescent="0.3">
      <c r="P238156" s="83"/>
    </row>
    <row r="238157" spans="16:16" x14ac:dyDescent="0.3">
      <c r="P238157" s="83"/>
    </row>
    <row r="238158" spans="16:16" x14ac:dyDescent="0.3">
      <c r="P238158" s="83"/>
    </row>
    <row r="238159" spans="16:16" x14ac:dyDescent="0.3">
      <c r="P238159" s="83"/>
    </row>
    <row r="238160" spans="16:16" x14ac:dyDescent="0.3">
      <c r="P238160" s="83"/>
    </row>
    <row r="238161" spans="16:16" x14ac:dyDescent="0.3">
      <c r="P238161" s="83"/>
    </row>
    <row r="238162" spans="16:16" x14ac:dyDescent="0.3">
      <c r="P238162" s="83"/>
    </row>
    <row r="238163" spans="16:16" x14ac:dyDescent="0.3">
      <c r="P238163" s="83"/>
    </row>
    <row r="238164" spans="16:16" x14ac:dyDescent="0.3">
      <c r="P238164" s="83"/>
    </row>
    <row r="238165" spans="16:16" x14ac:dyDescent="0.3">
      <c r="P238165" s="83"/>
    </row>
    <row r="238166" spans="16:16" x14ac:dyDescent="0.3">
      <c r="P238166" s="83"/>
    </row>
    <row r="238167" spans="16:16" x14ac:dyDescent="0.3">
      <c r="P238167" s="83"/>
    </row>
    <row r="238168" spans="16:16" x14ac:dyDescent="0.3">
      <c r="P238168" s="83"/>
    </row>
    <row r="238169" spans="16:16" x14ac:dyDescent="0.3">
      <c r="P238169" s="83"/>
    </row>
    <row r="238170" spans="16:16" x14ac:dyDescent="0.3">
      <c r="P238170" s="83"/>
    </row>
    <row r="238171" spans="16:16" x14ac:dyDescent="0.3">
      <c r="P238171" s="83"/>
    </row>
    <row r="238172" spans="16:16" x14ac:dyDescent="0.3">
      <c r="P238172" s="83"/>
    </row>
    <row r="238173" spans="16:16" x14ac:dyDescent="0.3">
      <c r="P238173" s="83"/>
    </row>
    <row r="238174" spans="16:16" x14ac:dyDescent="0.3">
      <c r="P238174" s="83"/>
    </row>
    <row r="238175" spans="16:16" x14ac:dyDescent="0.3">
      <c r="P238175" s="83"/>
    </row>
    <row r="238176" spans="16:16" x14ac:dyDescent="0.3">
      <c r="P238176" s="83"/>
    </row>
    <row r="238177" spans="16:16" x14ac:dyDescent="0.3">
      <c r="P238177" s="83"/>
    </row>
    <row r="238178" spans="16:16" x14ac:dyDescent="0.3">
      <c r="P238178" s="83"/>
    </row>
    <row r="238179" spans="16:16" x14ac:dyDescent="0.3">
      <c r="P238179" s="83"/>
    </row>
    <row r="238180" spans="16:16" x14ac:dyDescent="0.3">
      <c r="P238180" s="83"/>
    </row>
    <row r="238181" spans="16:16" x14ac:dyDescent="0.3">
      <c r="P238181" s="83"/>
    </row>
    <row r="238182" spans="16:16" x14ac:dyDescent="0.3">
      <c r="P238182" s="83"/>
    </row>
    <row r="238183" spans="16:16" x14ac:dyDescent="0.3">
      <c r="P238183" s="83"/>
    </row>
    <row r="238184" spans="16:16" x14ac:dyDescent="0.3">
      <c r="P238184" s="83"/>
    </row>
    <row r="238185" spans="16:16" x14ac:dyDescent="0.3">
      <c r="P238185" s="83"/>
    </row>
    <row r="238186" spans="16:16" x14ac:dyDescent="0.3">
      <c r="P238186" s="83"/>
    </row>
    <row r="238187" spans="16:16" x14ac:dyDescent="0.3">
      <c r="P238187" s="83"/>
    </row>
    <row r="238188" spans="16:16" x14ac:dyDescent="0.3">
      <c r="P238188" s="83"/>
    </row>
    <row r="238189" spans="16:16" x14ac:dyDescent="0.3">
      <c r="P238189" s="83"/>
    </row>
    <row r="238190" spans="16:16" x14ac:dyDescent="0.3">
      <c r="P238190" s="83"/>
    </row>
    <row r="238191" spans="16:16" x14ac:dyDescent="0.3">
      <c r="P238191" s="83"/>
    </row>
    <row r="238192" spans="16:16" x14ac:dyDescent="0.3">
      <c r="P238192" s="83"/>
    </row>
    <row r="238193" spans="16:16" x14ac:dyDescent="0.3">
      <c r="P238193" s="83"/>
    </row>
    <row r="238194" spans="16:16" x14ac:dyDescent="0.3">
      <c r="P238194" s="83"/>
    </row>
    <row r="238195" spans="16:16" x14ac:dyDescent="0.3">
      <c r="P238195" s="83"/>
    </row>
    <row r="238196" spans="16:16" x14ac:dyDescent="0.3">
      <c r="P238196" s="83"/>
    </row>
    <row r="238197" spans="16:16" x14ac:dyDescent="0.3">
      <c r="P238197" s="83"/>
    </row>
    <row r="238198" spans="16:16" x14ac:dyDescent="0.3">
      <c r="P238198" s="83"/>
    </row>
    <row r="238199" spans="16:16" x14ac:dyDescent="0.3">
      <c r="P238199" s="83"/>
    </row>
    <row r="238200" spans="16:16" x14ac:dyDescent="0.3">
      <c r="P238200" s="83"/>
    </row>
    <row r="238201" spans="16:16" x14ac:dyDescent="0.3">
      <c r="P238201" s="83"/>
    </row>
    <row r="238202" spans="16:16" x14ac:dyDescent="0.3">
      <c r="P238202" s="83"/>
    </row>
    <row r="238203" spans="16:16" x14ac:dyDescent="0.3">
      <c r="P238203" s="83"/>
    </row>
    <row r="238204" spans="16:16" x14ac:dyDescent="0.3">
      <c r="P238204" s="83"/>
    </row>
    <row r="238205" spans="16:16" x14ac:dyDescent="0.3">
      <c r="P238205" s="83"/>
    </row>
    <row r="238206" spans="16:16" x14ac:dyDescent="0.3">
      <c r="P238206" s="83"/>
    </row>
    <row r="238207" spans="16:16" x14ac:dyDescent="0.3">
      <c r="P238207" s="83"/>
    </row>
    <row r="238208" spans="16:16" x14ac:dyDescent="0.3">
      <c r="P238208" s="83"/>
    </row>
    <row r="238209" spans="16:16" x14ac:dyDescent="0.3">
      <c r="P238209" s="83"/>
    </row>
    <row r="238210" spans="16:16" x14ac:dyDescent="0.3">
      <c r="P238210" s="83"/>
    </row>
    <row r="238211" spans="16:16" x14ac:dyDescent="0.3">
      <c r="P238211" s="83"/>
    </row>
    <row r="238212" spans="16:16" x14ac:dyDescent="0.3">
      <c r="P238212" s="83"/>
    </row>
    <row r="238213" spans="16:16" x14ac:dyDescent="0.3">
      <c r="P238213" s="83"/>
    </row>
    <row r="238214" spans="16:16" x14ac:dyDescent="0.3">
      <c r="P238214" s="83"/>
    </row>
    <row r="238215" spans="16:16" x14ac:dyDescent="0.3">
      <c r="P238215" s="83"/>
    </row>
    <row r="238216" spans="16:16" x14ac:dyDescent="0.3">
      <c r="P238216" s="83"/>
    </row>
    <row r="238217" spans="16:16" x14ac:dyDescent="0.3">
      <c r="P238217" s="83"/>
    </row>
    <row r="238218" spans="16:16" x14ac:dyDescent="0.3">
      <c r="P238218" s="83"/>
    </row>
    <row r="238219" spans="16:16" x14ac:dyDescent="0.3">
      <c r="P238219" s="83"/>
    </row>
    <row r="238220" spans="16:16" x14ac:dyDescent="0.3">
      <c r="P238220" s="83"/>
    </row>
    <row r="238221" spans="16:16" x14ac:dyDescent="0.3">
      <c r="P238221" s="83"/>
    </row>
    <row r="238222" spans="16:16" x14ac:dyDescent="0.3">
      <c r="P238222" s="83"/>
    </row>
    <row r="238223" spans="16:16" x14ac:dyDescent="0.3">
      <c r="P238223" s="83"/>
    </row>
    <row r="238224" spans="16:16" x14ac:dyDescent="0.3">
      <c r="P238224" s="83"/>
    </row>
    <row r="238225" spans="16:16" x14ac:dyDescent="0.3">
      <c r="P238225" s="83"/>
    </row>
    <row r="238226" spans="16:16" x14ac:dyDescent="0.3">
      <c r="P238226" s="83"/>
    </row>
    <row r="238227" spans="16:16" x14ac:dyDescent="0.3">
      <c r="P238227" s="83"/>
    </row>
    <row r="238228" spans="16:16" x14ac:dyDescent="0.3">
      <c r="P238228" s="83"/>
    </row>
    <row r="238229" spans="16:16" x14ac:dyDescent="0.3">
      <c r="P238229" s="83"/>
    </row>
    <row r="238230" spans="16:16" x14ac:dyDescent="0.3">
      <c r="P238230" s="83"/>
    </row>
    <row r="238231" spans="16:16" x14ac:dyDescent="0.3">
      <c r="P238231" s="83"/>
    </row>
    <row r="238232" spans="16:16" x14ac:dyDescent="0.3">
      <c r="P238232" s="83"/>
    </row>
    <row r="238233" spans="16:16" x14ac:dyDescent="0.3">
      <c r="P238233" s="83"/>
    </row>
    <row r="238234" spans="16:16" x14ac:dyDescent="0.3">
      <c r="P238234" s="83"/>
    </row>
    <row r="238235" spans="16:16" x14ac:dyDescent="0.3">
      <c r="P238235" s="83"/>
    </row>
    <row r="238236" spans="16:16" x14ac:dyDescent="0.3">
      <c r="P238236" s="83"/>
    </row>
    <row r="238237" spans="16:16" x14ac:dyDescent="0.3">
      <c r="P238237" s="83"/>
    </row>
    <row r="238238" spans="16:16" x14ac:dyDescent="0.3">
      <c r="P238238" s="83"/>
    </row>
    <row r="238239" spans="16:16" x14ac:dyDescent="0.3">
      <c r="P238239" s="83"/>
    </row>
    <row r="238240" spans="16:16" x14ac:dyDescent="0.3">
      <c r="P238240" s="83"/>
    </row>
    <row r="238241" spans="16:16" x14ac:dyDescent="0.3">
      <c r="P238241" s="83"/>
    </row>
    <row r="238242" spans="16:16" x14ac:dyDescent="0.3">
      <c r="P238242" s="83"/>
    </row>
    <row r="238243" spans="16:16" x14ac:dyDescent="0.3">
      <c r="P238243" s="83"/>
    </row>
    <row r="238244" spans="16:16" x14ac:dyDescent="0.3">
      <c r="P238244" s="83"/>
    </row>
    <row r="238245" spans="16:16" x14ac:dyDescent="0.3">
      <c r="P238245" s="83"/>
    </row>
    <row r="238246" spans="16:16" x14ac:dyDescent="0.3">
      <c r="P238246" s="83"/>
    </row>
    <row r="238247" spans="16:16" x14ac:dyDescent="0.3">
      <c r="P238247" s="83"/>
    </row>
    <row r="238248" spans="16:16" x14ac:dyDescent="0.3">
      <c r="P238248" s="83"/>
    </row>
    <row r="238249" spans="16:16" x14ac:dyDescent="0.3">
      <c r="P238249" s="83"/>
    </row>
    <row r="238250" spans="16:16" x14ac:dyDescent="0.3">
      <c r="P238250" s="83"/>
    </row>
    <row r="238251" spans="16:16" x14ac:dyDescent="0.3">
      <c r="P238251" s="83"/>
    </row>
    <row r="238252" spans="16:16" x14ac:dyDescent="0.3">
      <c r="P238252" s="83"/>
    </row>
    <row r="238253" spans="16:16" x14ac:dyDescent="0.3">
      <c r="P238253" s="83"/>
    </row>
    <row r="238254" spans="16:16" x14ac:dyDescent="0.3">
      <c r="P238254" s="83"/>
    </row>
    <row r="238255" spans="16:16" x14ac:dyDescent="0.3">
      <c r="P238255" s="83"/>
    </row>
    <row r="238256" spans="16:16" x14ac:dyDescent="0.3">
      <c r="P238256" s="83"/>
    </row>
    <row r="238257" spans="16:16" x14ac:dyDescent="0.3">
      <c r="P238257" s="83"/>
    </row>
    <row r="238258" spans="16:16" x14ac:dyDescent="0.3">
      <c r="P238258" s="83"/>
    </row>
    <row r="238259" spans="16:16" x14ac:dyDescent="0.3">
      <c r="P238259" s="83"/>
    </row>
    <row r="238260" spans="16:16" x14ac:dyDescent="0.3">
      <c r="P238260" s="83"/>
    </row>
    <row r="238261" spans="16:16" x14ac:dyDescent="0.3">
      <c r="P238261" s="83"/>
    </row>
    <row r="238262" spans="16:16" x14ac:dyDescent="0.3">
      <c r="P238262" s="83"/>
    </row>
    <row r="238263" spans="16:16" x14ac:dyDescent="0.3">
      <c r="P238263" s="83"/>
    </row>
    <row r="238264" spans="16:16" x14ac:dyDescent="0.3">
      <c r="P238264" s="83"/>
    </row>
    <row r="238265" spans="16:16" x14ac:dyDescent="0.3">
      <c r="P238265" s="83"/>
    </row>
    <row r="238266" spans="16:16" x14ac:dyDescent="0.3">
      <c r="P238266" s="83"/>
    </row>
    <row r="238267" spans="16:16" x14ac:dyDescent="0.3">
      <c r="P238267" s="83"/>
    </row>
    <row r="238268" spans="16:16" x14ac:dyDescent="0.3">
      <c r="P238268" s="83"/>
    </row>
    <row r="238269" spans="16:16" x14ac:dyDescent="0.3">
      <c r="P238269" s="83"/>
    </row>
    <row r="238270" spans="16:16" x14ac:dyDescent="0.3">
      <c r="P238270" s="83"/>
    </row>
    <row r="238271" spans="16:16" x14ac:dyDescent="0.3">
      <c r="P238271" s="83"/>
    </row>
    <row r="238272" spans="16:16" x14ac:dyDescent="0.3">
      <c r="P238272" s="83"/>
    </row>
    <row r="238273" spans="16:16" x14ac:dyDescent="0.3">
      <c r="P238273" s="83"/>
    </row>
    <row r="238274" spans="16:16" x14ac:dyDescent="0.3">
      <c r="P238274" s="83"/>
    </row>
    <row r="238275" spans="16:16" x14ac:dyDescent="0.3">
      <c r="P238275" s="83"/>
    </row>
    <row r="238276" spans="16:16" x14ac:dyDescent="0.3">
      <c r="P238276" s="83"/>
    </row>
    <row r="238277" spans="16:16" x14ac:dyDescent="0.3">
      <c r="P238277" s="83"/>
    </row>
    <row r="238278" spans="16:16" x14ac:dyDescent="0.3">
      <c r="P238278" s="83"/>
    </row>
    <row r="238279" spans="16:16" x14ac:dyDescent="0.3">
      <c r="P238279" s="83"/>
    </row>
    <row r="238280" spans="16:16" x14ac:dyDescent="0.3">
      <c r="P238280" s="83"/>
    </row>
    <row r="238281" spans="16:16" x14ac:dyDescent="0.3">
      <c r="P238281" s="83"/>
    </row>
    <row r="238282" spans="16:16" x14ac:dyDescent="0.3">
      <c r="P238282" s="83"/>
    </row>
    <row r="238283" spans="16:16" x14ac:dyDescent="0.3">
      <c r="P238283" s="83"/>
    </row>
    <row r="238284" spans="16:16" x14ac:dyDescent="0.3">
      <c r="P238284" s="83"/>
    </row>
    <row r="238285" spans="16:16" x14ac:dyDescent="0.3">
      <c r="P238285" s="83"/>
    </row>
    <row r="238286" spans="16:16" x14ac:dyDescent="0.3">
      <c r="P238286" s="83"/>
    </row>
    <row r="238287" spans="16:16" x14ac:dyDescent="0.3">
      <c r="P238287" s="83"/>
    </row>
    <row r="238288" spans="16:16" x14ac:dyDescent="0.3">
      <c r="P238288" s="83"/>
    </row>
    <row r="238289" spans="16:16" x14ac:dyDescent="0.3">
      <c r="P238289" s="83"/>
    </row>
    <row r="238290" spans="16:16" x14ac:dyDescent="0.3">
      <c r="P238290" s="83"/>
    </row>
    <row r="238291" spans="16:16" x14ac:dyDescent="0.3">
      <c r="P238291" s="83"/>
    </row>
    <row r="238292" spans="16:16" x14ac:dyDescent="0.3">
      <c r="P238292" s="83"/>
    </row>
    <row r="238293" spans="16:16" x14ac:dyDescent="0.3">
      <c r="P238293" s="83"/>
    </row>
    <row r="238294" spans="16:16" x14ac:dyDescent="0.3">
      <c r="P238294" s="83"/>
    </row>
    <row r="238295" spans="16:16" x14ac:dyDescent="0.3">
      <c r="P238295" s="83"/>
    </row>
    <row r="238296" spans="16:16" x14ac:dyDescent="0.3">
      <c r="P238296" s="83"/>
    </row>
    <row r="238297" spans="16:16" x14ac:dyDescent="0.3">
      <c r="P238297" s="83"/>
    </row>
    <row r="238298" spans="16:16" x14ac:dyDescent="0.3">
      <c r="P238298" s="83"/>
    </row>
    <row r="238299" spans="16:16" x14ac:dyDescent="0.3">
      <c r="P238299" s="83"/>
    </row>
    <row r="238300" spans="16:16" x14ac:dyDescent="0.3">
      <c r="P238300" s="83"/>
    </row>
    <row r="238301" spans="16:16" x14ac:dyDescent="0.3">
      <c r="P238301" s="83"/>
    </row>
    <row r="238302" spans="16:16" x14ac:dyDescent="0.3">
      <c r="P238302" s="83"/>
    </row>
    <row r="238303" spans="16:16" x14ac:dyDescent="0.3">
      <c r="P238303" s="83"/>
    </row>
    <row r="238304" spans="16:16" x14ac:dyDescent="0.3">
      <c r="P238304" s="83"/>
    </row>
    <row r="238305" spans="16:16" x14ac:dyDescent="0.3">
      <c r="P238305" s="83"/>
    </row>
    <row r="238306" spans="16:16" x14ac:dyDescent="0.3">
      <c r="P238306" s="83"/>
    </row>
    <row r="238307" spans="16:16" x14ac:dyDescent="0.3">
      <c r="P238307" s="83"/>
    </row>
    <row r="238308" spans="16:16" x14ac:dyDescent="0.3">
      <c r="P238308" s="83"/>
    </row>
    <row r="238309" spans="16:16" x14ac:dyDescent="0.3">
      <c r="P238309" s="83"/>
    </row>
    <row r="238310" spans="16:16" x14ac:dyDescent="0.3">
      <c r="P238310" s="83"/>
    </row>
    <row r="238311" spans="16:16" x14ac:dyDescent="0.3">
      <c r="P238311" s="83"/>
    </row>
    <row r="238312" spans="16:16" x14ac:dyDescent="0.3">
      <c r="P238312" s="83"/>
    </row>
    <row r="238313" spans="16:16" x14ac:dyDescent="0.3">
      <c r="P238313" s="83"/>
    </row>
    <row r="238314" spans="16:16" x14ac:dyDescent="0.3">
      <c r="P238314" s="83"/>
    </row>
    <row r="238315" spans="16:16" x14ac:dyDescent="0.3">
      <c r="P238315" s="83"/>
    </row>
    <row r="238316" spans="16:16" x14ac:dyDescent="0.3">
      <c r="P238316" s="83"/>
    </row>
    <row r="238317" spans="16:16" x14ac:dyDescent="0.3">
      <c r="P238317" s="83"/>
    </row>
    <row r="238318" spans="16:16" x14ac:dyDescent="0.3">
      <c r="P238318" s="83"/>
    </row>
    <row r="238319" spans="16:16" x14ac:dyDescent="0.3">
      <c r="P238319" s="83"/>
    </row>
    <row r="238320" spans="16:16" x14ac:dyDescent="0.3">
      <c r="P238320" s="83"/>
    </row>
    <row r="238321" spans="16:16" x14ac:dyDescent="0.3">
      <c r="P238321" s="83"/>
    </row>
    <row r="238322" spans="16:16" x14ac:dyDescent="0.3">
      <c r="P238322" s="83"/>
    </row>
    <row r="238323" spans="16:16" x14ac:dyDescent="0.3">
      <c r="P238323" s="83"/>
    </row>
    <row r="238324" spans="16:16" x14ac:dyDescent="0.3">
      <c r="P238324" s="83"/>
    </row>
    <row r="238325" spans="16:16" x14ac:dyDescent="0.3">
      <c r="P238325" s="83"/>
    </row>
    <row r="238326" spans="16:16" x14ac:dyDescent="0.3">
      <c r="P238326" s="83"/>
    </row>
    <row r="238327" spans="16:16" x14ac:dyDescent="0.3">
      <c r="P238327" s="83"/>
    </row>
    <row r="238328" spans="16:16" x14ac:dyDescent="0.3">
      <c r="P238328" s="83"/>
    </row>
    <row r="238329" spans="16:16" x14ac:dyDescent="0.3">
      <c r="P238329" s="83"/>
    </row>
    <row r="238330" spans="16:16" x14ac:dyDescent="0.3">
      <c r="P238330" s="83"/>
    </row>
    <row r="238331" spans="16:16" x14ac:dyDescent="0.3">
      <c r="P238331" s="83"/>
    </row>
    <row r="238332" spans="16:16" x14ac:dyDescent="0.3">
      <c r="P238332" s="83"/>
    </row>
    <row r="238333" spans="16:16" x14ac:dyDescent="0.3">
      <c r="P238333" s="83"/>
    </row>
    <row r="238334" spans="16:16" x14ac:dyDescent="0.3">
      <c r="P238334" s="83"/>
    </row>
    <row r="238335" spans="16:16" x14ac:dyDescent="0.3">
      <c r="P238335" s="83"/>
    </row>
    <row r="238336" spans="16:16" x14ac:dyDescent="0.3">
      <c r="P238336" s="83"/>
    </row>
    <row r="238337" spans="16:16" x14ac:dyDescent="0.3">
      <c r="P238337" s="83"/>
    </row>
    <row r="238338" spans="16:16" x14ac:dyDescent="0.3">
      <c r="P238338" s="83"/>
    </row>
    <row r="238339" spans="16:16" x14ac:dyDescent="0.3">
      <c r="P238339" s="83"/>
    </row>
    <row r="238340" spans="16:16" x14ac:dyDescent="0.3">
      <c r="P238340" s="83"/>
    </row>
    <row r="238341" spans="16:16" x14ac:dyDescent="0.3">
      <c r="P238341" s="83"/>
    </row>
    <row r="238342" spans="16:16" x14ac:dyDescent="0.3">
      <c r="P238342" s="83"/>
    </row>
    <row r="238343" spans="16:16" x14ac:dyDescent="0.3">
      <c r="P238343" s="83"/>
    </row>
    <row r="238344" spans="16:16" x14ac:dyDescent="0.3">
      <c r="P238344" s="83"/>
    </row>
    <row r="238345" spans="16:16" x14ac:dyDescent="0.3">
      <c r="P238345" s="83"/>
    </row>
    <row r="238346" spans="16:16" x14ac:dyDescent="0.3">
      <c r="P238346" s="83"/>
    </row>
    <row r="238347" spans="16:16" x14ac:dyDescent="0.3">
      <c r="P238347" s="83"/>
    </row>
    <row r="238348" spans="16:16" x14ac:dyDescent="0.3">
      <c r="P238348" s="83"/>
    </row>
    <row r="238349" spans="16:16" x14ac:dyDescent="0.3">
      <c r="P238349" s="83"/>
    </row>
    <row r="238350" spans="16:16" x14ac:dyDescent="0.3">
      <c r="P238350" s="83"/>
    </row>
    <row r="238351" spans="16:16" x14ac:dyDescent="0.3">
      <c r="P238351" s="83"/>
    </row>
    <row r="238352" spans="16:16" x14ac:dyDescent="0.3">
      <c r="P238352" s="83"/>
    </row>
    <row r="238353" spans="16:16" x14ac:dyDescent="0.3">
      <c r="P238353" s="83"/>
    </row>
    <row r="238354" spans="16:16" x14ac:dyDescent="0.3">
      <c r="P238354" s="83"/>
    </row>
    <row r="238355" spans="16:16" x14ac:dyDescent="0.3">
      <c r="P238355" s="83"/>
    </row>
    <row r="238356" spans="16:16" x14ac:dyDescent="0.3">
      <c r="P238356" s="83"/>
    </row>
    <row r="238357" spans="16:16" x14ac:dyDescent="0.3">
      <c r="P238357" s="83"/>
    </row>
    <row r="238358" spans="16:16" x14ac:dyDescent="0.3">
      <c r="P238358" s="83"/>
    </row>
    <row r="238359" spans="16:16" x14ac:dyDescent="0.3">
      <c r="P238359" s="83"/>
    </row>
    <row r="238360" spans="16:16" x14ac:dyDescent="0.3">
      <c r="P238360" s="83"/>
    </row>
    <row r="238361" spans="16:16" x14ac:dyDescent="0.3">
      <c r="P238361" s="83"/>
    </row>
    <row r="238362" spans="16:16" x14ac:dyDescent="0.3">
      <c r="P238362" s="83"/>
    </row>
    <row r="238363" spans="16:16" x14ac:dyDescent="0.3">
      <c r="P238363" s="83"/>
    </row>
    <row r="238364" spans="16:16" x14ac:dyDescent="0.3">
      <c r="P238364" s="83"/>
    </row>
    <row r="238365" spans="16:16" x14ac:dyDescent="0.3">
      <c r="P238365" s="83"/>
    </row>
    <row r="238366" spans="16:16" x14ac:dyDescent="0.3">
      <c r="P238366" s="83"/>
    </row>
    <row r="238367" spans="16:16" x14ac:dyDescent="0.3">
      <c r="P238367" s="83"/>
    </row>
    <row r="238368" spans="16:16" x14ac:dyDescent="0.3">
      <c r="P238368" s="83"/>
    </row>
    <row r="238369" spans="16:16" x14ac:dyDescent="0.3">
      <c r="P238369" s="83"/>
    </row>
    <row r="238370" spans="16:16" x14ac:dyDescent="0.3">
      <c r="P238370" s="83"/>
    </row>
    <row r="238371" spans="16:16" x14ac:dyDescent="0.3">
      <c r="P238371" s="83"/>
    </row>
    <row r="238372" spans="16:16" x14ac:dyDescent="0.3">
      <c r="P238372" s="83"/>
    </row>
    <row r="238373" spans="16:16" x14ac:dyDescent="0.3">
      <c r="P238373" s="83"/>
    </row>
    <row r="238374" spans="16:16" x14ac:dyDescent="0.3">
      <c r="P238374" s="83"/>
    </row>
    <row r="238375" spans="16:16" x14ac:dyDescent="0.3">
      <c r="P238375" s="83"/>
    </row>
    <row r="238376" spans="16:16" x14ac:dyDescent="0.3">
      <c r="P238376" s="83"/>
    </row>
    <row r="238377" spans="16:16" x14ac:dyDescent="0.3">
      <c r="P238377" s="83"/>
    </row>
    <row r="238378" spans="16:16" x14ac:dyDescent="0.3">
      <c r="P238378" s="83"/>
    </row>
    <row r="238379" spans="16:16" x14ac:dyDescent="0.3">
      <c r="P238379" s="83"/>
    </row>
    <row r="238380" spans="16:16" x14ac:dyDescent="0.3">
      <c r="P238380" s="83"/>
    </row>
    <row r="238381" spans="16:16" x14ac:dyDescent="0.3">
      <c r="P238381" s="83"/>
    </row>
    <row r="238382" spans="16:16" x14ac:dyDescent="0.3">
      <c r="P238382" s="83"/>
    </row>
    <row r="238383" spans="16:16" x14ac:dyDescent="0.3">
      <c r="P238383" s="83"/>
    </row>
    <row r="238384" spans="16:16" x14ac:dyDescent="0.3">
      <c r="P238384" s="83"/>
    </row>
    <row r="238385" spans="16:16" x14ac:dyDescent="0.3">
      <c r="P238385" s="83"/>
    </row>
    <row r="238386" spans="16:16" x14ac:dyDescent="0.3">
      <c r="P238386" s="83"/>
    </row>
    <row r="238387" spans="16:16" x14ac:dyDescent="0.3">
      <c r="P238387" s="83"/>
    </row>
    <row r="238388" spans="16:16" x14ac:dyDescent="0.3">
      <c r="P238388" s="83"/>
    </row>
    <row r="238389" spans="16:16" x14ac:dyDescent="0.3">
      <c r="P238389" s="83"/>
    </row>
    <row r="238390" spans="16:16" x14ac:dyDescent="0.3">
      <c r="P238390" s="83"/>
    </row>
    <row r="238391" spans="16:16" x14ac:dyDescent="0.3">
      <c r="P238391" s="83"/>
    </row>
    <row r="238392" spans="16:16" x14ac:dyDescent="0.3">
      <c r="P238392" s="83"/>
    </row>
    <row r="238393" spans="16:16" x14ac:dyDescent="0.3">
      <c r="P238393" s="83"/>
    </row>
    <row r="238394" spans="16:16" x14ac:dyDescent="0.3">
      <c r="P238394" s="83"/>
    </row>
    <row r="238395" spans="16:16" x14ac:dyDescent="0.3">
      <c r="P238395" s="83"/>
    </row>
    <row r="238396" spans="16:16" x14ac:dyDescent="0.3">
      <c r="P238396" s="83"/>
    </row>
    <row r="238397" spans="16:16" x14ac:dyDescent="0.3">
      <c r="P238397" s="83"/>
    </row>
    <row r="238398" spans="16:16" x14ac:dyDescent="0.3">
      <c r="P238398" s="83"/>
    </row>
    <row r="238399" spans="16:16" x14ac:dyDescent="0.3">
      <c r="P238399" s="83"/>
    </row>
    <row r="238400" spans="16:16" x14ac:dyDescent="0.3">
      <c r="P238400" s="83"/>
    </row>
    <row r="238401" spans="16:16" x14ac:dyDescent="0.3">
      <c r="P238401" s="83"/>
    </row>
    <row r="238402" spans="16:16" x14ac:dyDescent="0.3">
      <c r="P238402" s="83"/>
    </row>
    <row r="238403" spans="16:16" x14ac:dyDescent="0.3">
      <c r="P238403" s="83"/>
    </row>
    <row r="238404" spans="16:16" x14ac:dyDescent="0.3">
      <c r="P238404" s="83"/>
    </row>
    <row r="238405" spans="16:16" x14ac:dyDescent="0.3">
      <c r="P238405" s="83"/>
    </row>
    <row r="238406" spans="16:16" x14ac:dyDescent="0.3">
      <c r="P238406" s="83"/>
    </row>
    <row r="238407" spans="16:16" x14ac:dyDescent="0.3">
      <c r="P238407" s="83"/>
    </row>
    <row r="238408" spans="16:16" x14ac:dyDescent="0.3">
      <c r="P238408" s="83"/>
    </row>
    <row r="238409" spans="16:16" x14ac:dyDescent="0.3">
      <c r="P238409" s="83"/>
    </row>
    <row r="238410" spans="16:16" x14ac:dyDescent="0.3">
      <c r="P238410" s="83"/>
    </row>
    <row r="238411" spans="16:16" x14ac:dyDescent="0.3">
      <c r="P238411" s="83"/>
    </row>
    <row r="238412" spans="16:16" x14ac:dyDescent="0.3">
      <c r="P238412" s="83"/>
    </row>
    <row r="238413" spans="16:16" x14ac:dyDescent="0.3">
      <c r="P238413" s="83"/>
    </row>
    <row r="238414" spans="16:16" x14ac:dyDescent="0.3">
      <c r="P238414" s="83"/>
    </row>
    <row r="238415" spans="16:16" x14ac:dyDescent="0.3">
      <c r="P238415" s="83"/>
    </row>
    <row r="238416" spans="16:16" x14ac:dyDescent="0.3">
      <c r="P238416" s="83"/>
    </row>
    <row r="238417" spans="16:16" x14ac:dyDescent="0.3">
      <c r="P238417" s="83"/>
    </row>
    <row r="238418" spans="16:16" x14ac:dyDescent="0.3">
      <c r="P238418" s="83"/>
    </row>
    <row r="238419" spans="16:16" x14ac:dyDescent="0.3">
      <c r="P238419" s="83"/>
    </row>
    <row r="238420" spans="16:16" x14ac:dyDescent="0.3">
      <c r="P238420" s="83"/>
    </row>
    <row r="238421" spans="16:16" x14ac:dyDescent="0.3">
      <c r="P238421" s="83"/>
    </row>
    <row r="238422" spans="16:16" x14ac:dyDescent="0.3">
      <c r="P238422" s="83"/>
    </row>
    <row r="238423" spans="16:16" x14ac:dyDescent="0.3">
      <c r="P238423" s="83"/>
    </row>
    <row r="238424" spans="16:16" x14ac:dyDescent="0.3">
      <c r="P238424" s="83"/>
    </row>
    <row r="238425" spans="16:16" x14ac:dyDescent="0.3">
      <c r="P238425" s="83"/>
    </row>
    <row r="238426" spans="16:16" x14ac:dyDescent="0.3">
      <c r="P238426" s="83"/>
    </row>
    <row r="238427" spans="16:16" x14ac:dyDescent="0.3">
      <c r="P238427" s="83"/>
    </row>
    <row r="238428" spans="16:16" x14ac:dyDescent="0.3">
      <c r="P238428" s="83"/>
    </row>
    <row r="238429" spans="16:16" x14ac:dyDescent="0.3">
      <c r="P238429" s="83"/>
    </row>
    <row r="238430" spans="16:16" x14ac:dyDescent="0.3">
      <c r="P238430" s="83"/>
    </row>
    <row r="238431" spans="16:16" x14ac:dyDescent="0.3">
      <c r="P238431" s="83"/>
    </row>
    <row r="238432" spans="16:16" x14ac:dyDescent="0.3">
      <c r="P238432" s="83"/>
    </row>
    <row r="238433" spans="16:16" x14ac:dyDescent="0.3">
      <c r="P238433" s="83"/>
    </row>
    <row r="238434" spans="16:16" x14ac:dyDescent="0.3">
      <c r="P238434" s="83"/>
    </row>
    <row r="238435" spans="16:16" x14ac:dyDescent="0.3">
      <c r="P238435" s="83"/>
    </row>
    <row r="238436" spans="16:16" x14ac:dyDescent="0.3">
      <c r="P238436" s="83"/>
    </row>
    <row r="238437" spans="16:16" x14ac:dyDescent="0.3">
      <c r="P238437" s="83"/>
    </row>
    <row r="238438" spans="16:16" x14ac:dyDescent="0.3">
      <c r="P238438" s="83"/>
    </row>
    <row r="238439" spans="16:16" x14ac:dyDescent="0.3">
      <c r="P238439" s="83"/>
    </row>
    <row r="238440" spans="16:16" x14ac:dyDescent="0.3">
      <c r="P238440" s="83"/>
    </row>
    <row r="238441" spans="16:16" x14ac:dyDescent="0.3">
      <c r="P238441" s="83"/>
    </row>
    <row r="238442" spans="16:16" x14ac:dyDescent="0.3">
      <c r="P238442" s="83"/>
    </row>
    <row r="238443" spans="16:16" x14ac:dyDescent="0.3">
      <c r="P238443" s="83"/>
    </row>
    <row r="238444" spans="16:16" x14ac:dyDescent="0.3">
      <c r="P238444" s="83"/>
    </row>
    <row r="238445" spans="16:16" x14ac:dyDescent="0.3">
      <c r="P238445" s="83"/>
    </row>
    <row r="238446" spans="16:16" x14ac:dyDescent="0.3">
      <c r="P238446" s="83"/>
    </row>
    <row r="238447" spans="16:16" x14ac:dyDescent="0.3">
      <c r="P238447" s="83"/>
    </row>
    <row r="238448" spans="16:16" x14ac:dyDescent="0.3">
      <c r="P238448" s="83"/>
    </row>
    <row r="238449" spans="16:16" x14ac:dyDescent="0.3">
      <c r="P238449" s="83"/>
    </row>
    <row r="238450" spans="16:16" x14ac:dyDescent="0.3">
      <c r="P238450" s="83"/>
    </row>
    <row r="238451" spans="16:16" x14ac:dyDescent="0.3">
      <c r="P238451" s="83"/>
    </row>
    <row r="238452" spans="16:16" x14ac:dyDescent="0.3">
      <c r="P238452" s="83"/>
    </row>
    <row r="238453" spans="16:16" x14ac:dyDescent="0.3">
      <c r="P238453" s="83"/>
    </row>
    <row r="238454" spans="16:16" x14ac:dyDescent="0.3">
      <c r="P238454" s="83"/>
    </row>
    <row r="238455" spans="16:16" x14ac:dyDescent="0.3">
      <c r="P238455" s="83"/>
    </row>
    <row r="238456" spans="16:16" x14ac:dyDescent="0.3">
      <c r="P238456" s="83"/>
    </row>
    <row r="238457" spans="16:16" x14ac:dyDescent="0.3">
      <c r="P238457" s="83"/>
    </row>
    <row r="238458" spans="16:16" x14ac:dyDescent="0.3">
      <c r="P238458" s="83"/>
    </row>
    <row r="238459" spans="16:16" x14ac:dyDescent="0.3">
      <c r="P238459" s="83"/>
    </row>
    <row r="238460" spans="16:16" x14ac:dyDescent="0.3">
      <c r="P238460" s="83"/>
    </row>
    <row r="238461" spans="16:16" x14ac:dyDescent="0.3">
      <c r="P238461" s="83"/>
    </row>
    <row r="238462" spans="16:16" x14ac:dyDescent="0.3">
      <c r="P238462" s="83"/>
    </row>
    <row r="238463" spans="16:16" x14ac:dyDescent="0.3">
      <c r="P238463" s="83"/>
    </row>
    <row r="238464" spans="16:16" x14ac:dyDescent="0.3">
      <c r="P238464" s="83"/>
    </row>
    <row r="238465" spans="16:16" x14ac:dyDescent="0.3">
      <c r="P238465" s="83"/>
    </row>
    <row r="238466" spans="16:16" x14ac:dyDescent="0.3">
      <c r="P238466" s="83"/>
    </row>
    <row r="238467" spans="16:16" x14ac:dyDescent="0.3">
      <c r="P238467" s="83"/>
    </row>
    <row r="238468" spans="16:16" x14ac:dyDescent="0.3">
      <c r="P238468" s="83"/>
    </row>
    <row r="238469" spans="16:16" x14ac:dyDescent="0.3">
      <c r="P238469" s="83"/>
    </row>
    <row r="238470" spans="16:16" x14ac:dyDescent="0.3">
      <c r="P238470" s="83"/>
    </row>
    <row r="238471" spans="16:16" x14ac:dyDescent="0.3">
      <c r="P238471" s="83"/>
    </row>
    <row r="238472" spans="16:16" x14ac:dyDescent="0.3">
      <c r="P238472" s="83"/>
    </row>
    <row r="238473" spans="16:16" x14ac:dyDescent="0.3">
      <c r="P238473" s="83"/>
    </row>
    <row r="238474" spans="16:16" x14ac:dyDescent="0.3">
      <c r="P238474" s="83"/>
    </row>
    <row r="238475" spans="16:16" x14ac:dyDescent="0.3">
      <c r="P238475" s="83"/>
    </row>
    <row r="238476" spans="16:16" x14ac:dyDescent="0.3">
      <c r="P238476" s="83"/>
    </row>
    <row r="238477" spans="16:16" x14ac:dyDescent="0.3">
      <c r="P238477" s="83"/>
    </row>
    <row r="238478" spans="16:16" x14ac:dyDescent="0.3">
      <c r="P238478" s="83"/>
    </row>
    <row r="238479" spans="16:16" x14ac:dyDescent="0.3">
      <c r="P238479" s="83"/>
    </row>
    <row r="238480" spans="16:16" x14ac:dyDescent="0.3">
      <c r="P238480" s="83"/>
    </row>
    <row r="238481" spans="16:16" x14ac:dyDescent="0.3">
      <c r="P238481" s="83"/>
    </row>
    <row r="238482" spans="16:16" x14ac:dyDescent="0.3">
      <c r="P238482" s="83"/>
    </row>
    <row r="238483" spans="16:16" x14ac:dyDescent="0.3">
      <c r="P238483" s="83"/>
    </row>
    <row r="238484" spans="16:16" x14ac:dyDescent="0.3">
      <c r="P238484" s="83"/>
    </row>
    <row r="238485" spans="16:16" x14ac:dyDescent="0.3">
      <c r="P238485" s="83"/>
    </row>
    <row r="238486" spans="16:16" x14ac:dyDescent="0.3">
      <c r="P238486" s="83"/>
    </row>
    <row r="238487" spans="16:16" x14ac:dyDescent="0.3">
      <c r="P238487" s="83"/>
    </row>
    <row r="238488" spans="16:16" x14ac:dyDescent="0.3">
      <c r="P238488" s="83"/>
    </row>
    <row r="238489" spans="16:16" x14ac:dyDescent="0.3">
      <c r="P238489" s="83"/>
    </row>
    <row r="238490" spans="16:16" x14ac:dyDescent="0.3">
      <c r="P238490" s="83"/>
    </row>
    <row r="238491" spans="16:16" x14ac:dyDescent="0.3">
      <c r="P238491" s="83"/>
    </row>
    <row r="238492" spans="16:16" x14ac:dyDescent="0.3">
      <c r="P238492" s="83"/>
    </row>
    <row r="238493" spans="16:16" x14ac:dyDescent="0.3">
      <c r="P238493" s="83"/>
    </row>
    <row r="238494" spans="16:16" x14ac:dyDescent="0.3">
      <c r="P238494" s="83"/>
    </row>
    <row r="238495" spans="16:16" x14ac:dyDescent="0.3">
      <c r="P238495" s="83"/>
    </row>
    <row r="238496" spans="16:16" x14ac:dyDescent="0.3">
      <c r="P238496" s="83"/>
    </row>
    <row r="238497" spans="16:16" x14ac:dyDescent="0.3">
      <c r="P238497" s="83"/>
    </row>
    <row r="238498" spans="16:16" x14ac:dyDescent="0.3">
      <c r="P238498" s="83"/>
    </row>
    <row r="238499" spans="16:16" x14ac:dyDescent="0.3">
      <c r="P238499" s="83"/>
    </row>
    <row r="238500" spans="16:16" x14ac:dyDescent="0.3">
      <c r="P238500" s="83"/>
    </row>
    <row r="238501" spans="16:16" x14ac:dyDescent="0.3">
      <c r="P238501" s="83"/>
    </row>
    <row r="238502" spans="16:16" x14ac:dyDescent="0.3">
      <c r="P238502" s="83"/>
    </row>
    <row r="238503" spans="16:16" x14ac:dyDescent="0.3">
      <c r="P238503" s="83"/>
    </row>
    <row r="238504" spans="16:16" x14ac:dyDescent="0.3">
      <c r="P238504" s="83"/>
    </row>
    <row r="238505" spans="16:16" x14ac:dyDescent="0.3">
      <c r="P238505" s="83"/>
    </row>
    <row r="238506" spans="16:16" x14ac:dyDescent="0.3">
      <c r="P238506" s="83"/>
    </row>
    <row r="238507" spans="16:16" x14ac:dyDescent="0.3">
      <c r="P238507" s="83"/>
    </row>
    <row r="238508" spans="16:16" x14ac:dyDescent="0.3">
      <c r="P238508" s="83"/>
    </row>
    <row r="238509" spans="16:16" x14ac:dyDescent="0.3">
      <c r="P238509" s="83"/>
    </row>
    <row r="238510" spans="16:16" x14ac:dyDescent="0.3">
      <c r="P238510" s="83"/>
    </row>
    <row r="238511" spans="16:16" x14ac:dyDescent="0.3">
      <c r="P238511" s="83"/>
    </row>
    <row r="238512" spans="16:16" x14ac:dyDescent="0.3">
      <c r="P238512" s="83"/>
    </row>
    <row r="238513" spans="16:16" x14ac:dyDescent="0.3">
      <c r="P238513" s="83"/>
    </row>
    <row r="238514" spans="16:16" x14ac:dyDescent="0.3">
      <c r="P238514" s="83"/>
    </row>
    <row r="238515" spans="16:16" x14ac:dyDescent="0.3">
      <c r="P238515" s="83"/>
    </row>
    <row r="238516" spans="16:16" x14ac:dyDescent="0.3">
      <c r="P238516" s="83"/>
    </row>
    <row r="238517" spans="16:16" x14ac:dyDescent="0.3">
      <c r="P238517" s="83"/>
    </row>
    <row r="238518" spans="16:16" x14ac:dyDescent="0.3">
      <c r="P238518" s="83"/>
    </row>
    <row r="238519" spans="16:16" x14ac:dyDescent="0.3">
      <c r="P238519" s="83"/>
    </row>
    <row r="238520" spans="16:16" x14ac:dyDescent="0.3">
      <c r="P238520" s="83"/>
    </row>
    <row r="238521" spans="16:16" x14ac:dyDescent="0.3">
      <c r="P238521" s="83"/>
    </row>
    <row r="238522" spans="16:16" x14ac:dyDescent="0.3">
      <c r="P238522" s="83"/>
    </row>
    <row r="238523" spans="16:16" x14ac:dyDescent="0.3">
      <c r="P238523" s="83"/>
    </row>
    <row r="238524" spans="16:16" x14ac:dyDescent="0.3">
      <c r="P238524" s="83"/>
    </row>
    <row r="238525" spans="16:16" x14ac:dyDescent="0.3">
      <c r="P238525" s="83"/>
    </row>
    <row r="238526" spans="16:16" x14ac:dyDescent="0.3">
      <c r="P238526" s="83"/>
    </row>
    <row r="238527" spans="16:16" x14ac:dyDescent="0.3">
      <c r="P238527" s="83"/>
    </row>
    <row r="238528" spans="16:16" x14ac:dyDescent="0.3">
      <c r="P238528" s="83"/>
    </row>
    <row r="238529" spans="16:16" x14ac:dyDescent="0.3">
      <c r="P238529" s="83"/>
    </row>
    <row r="238530" spans="16:16" x14ac:dyDescent="0.3">
      <c r="P238530" s="83"/>
    </row>
    <row r="238531" spans="16:16" x14ac:dyDescent="0.3">
      <c r="P238531" s="83"/>
    </row>
    <row r="238532" spans="16:16" x14ac:dyDescent="0.3">
      <c r="P238532" s="83"/>
    </row>
    <row r="238533" spans="16:16" x14ac:dyDescent="0.3">
      <c r="P238533" s="83"/>
    </row>
    <row r="238534" spans="16:16" x14ac:dyDescent="0.3">
      <c r="P238534" s="83"/>
    </row>
    <row r="238535" spans="16:16" x14ac:dyDescent="0.3">
      <c r="P238535" s="83"/>
    </row>
    <row r="238536" spans="16:16" x14ac:dyDescent="0.3">
      <c r="P238536" s="83"/>
    </row>
    <row r="238537" spans="16:16" x14ac:dyDescent="0.3">
      <c r="P238537" s="83"/>
    </row>
    <row r="238538" spans="16:16" x14ac:dyDescent="0.3">
      <c r="P238538" s="83"/>
    </row>
    <row r="238539" spans="16:16" x14ac:dyDescent="0.3">
      <c r="P238539" s="83"/>
    </row>
    <row r="238540" spans="16:16" x14ac:dyDescent="0.3">
      <c r="P238540" s="83"/>
    </row>
    <row r="238541" spans="16:16" x14ac:dyDescent="0.3">
      <c r="P238541" s="83"/>
    </row>
    <row r="238542" spans="16:16" x14ac:dyDescent="0.3">
      <c r="P238542" s="83"/>
    </row>
    <row r="238543" spans="16:16" x14ac:dyDescent="0.3">
      <c r="P238543" s="83"/>
    </row>
    <row r="238544" spans="16:16" x14ac:dyDescent="0.3">
      <c r="P238544" s="83"/>
    </row>
    <row r="238545" spans="16:16" x14ac:dyDescent="0.3">
      <c r="P238545" s="83"/>
    </row>
    <row r="238546" spans="16:16" x14ac:dyDescent="0.3">
      <c r="P238546" s="83"/>
    </row>
    <row r="238547" spans="16:16" x14ac:dyDescent="0.3">
      <c r="P238547" s="83"/>
    </row>
    <row r="238548" spans="16:16" x14ac:dyDescent="0.3">
      <c r="P238548" s="83"/>
    </row>
    <row r="238549" spans="16:16" x14ac:dyDescent="0.3">
      <c r="P238549" s="83"/>
    </row>
    <row r="238550" spans="16:16" x14ac:dyDescent="0.3">
      <c r="P238550" s="83"/>
    </row>
    <row r="238551" spans="16:16" x14ac:dyDescent="0.3">
      <c r="P238551" s="83"/>
    </row>
    <row r="238552" spans="16:16" x14ac:dyDescent="0.3">
      <c r="P238552" s="83"/>
    </row>
    <row r="238553" spans="16:16" x14ac:dyDescent="0.3">
      <c r="P238553" s="83"/>
    </row>
    <row r="238554" spans="16:16" x14ac:dyDescent="0.3">
      <c r="P238554" s="83"/>
    </row>
    <row r="238555" spans="16:16" x14ac:dyDescent="0.3">
      <c r="P238555" s="83"/>
    </row>
    <row r="238556" spans="16:16" x14ac:dyDescent="0.3">
      <c r="P238556" s="83"/>
    </row>
    <row r="238557" spans="16:16" x14ac:dyDescent="0.3">
      <c r="P238557" s="83"/>
    </row>
    <row r="238558" spans="16:16" x14ac:dyDescent="0.3">
      <c r="P238558" s="83"/>
    </row>
    <row r="238559" spans="16:16" x14ac:dyDescent="0.3">
      <c r="P238559" s="83"/>
    </row>
    <row r="238560" spans="16:16" x14ac:dyDescent="0.3">
      <c r="P238560" s="83"/>
    </row>
    <row r="238561" spans="16:16" x14ac:dyDescent="0.3">
      <c r="P238561" s="83"/>
    </row>
    <row r="238562" spans="16:16" x14ac:dyDescent="0.3">
      <c r="P238562" s="83"/>
    </row>
    <row r="238563" spans="16:16" x14ac:dyDescent="0.3">
      <c r="P238563" s="83"/>
    </row>
    <row r="238564" spans="16:16" x14ac:dyDescent="0.3">
      <c r="P238564" s="83"/>
    </row>
    <row r="238565" spans="16:16" x14ac:dyDescent="0.3">
      <c r="P238565" s="83"/>
    </row>
    <row r="238566" spans="16:16" x14ac:dyDescent="0.3">
      <c r="P238566" s="83"/>
    </row>
    <row r="238567" spans="16:16" x14ac:dyDescent="0.3">
      <c r="P238567" s="83"/>
    </row>
    <row r="238568" spans="16:16" x14ac:dyDescent="0.3">
      <c r="P238568" s="83"/>
    </row>
    <row r="238569" spans="16:16" x14ac:dyDescent="0.3">
      <c r="P238569" s="83"/>
    </row>
    <row r="238570" spans="16:16" x14ac:dyDescent="0.3">
      <c r="P238570" s="83"/>
    </row>
    <row r="238571" spans="16:16" x14ac:dyDescent="0.3">
      <c r="P238571" s="83"/>
    </row>
    <row r="238572" spans="16:16" x14ac:dyDescent="0.3">
      <c r="P238572" s="83"/>
    </row>
    <row r="238573" spans="16:16" x14ac:dyDescent="0.3">
      <c r="P238573" s="83"/>
    </row>
    <row r="238574" spans="16:16" x14ac:dyDescent="0.3">
      <c r="P238574" s="83"/>
    </row>
    <row r="238575" spans="16:16" x14ac:dyDescent="0.3">
      <c r="P238575" s="83"/>
    </row>
    <row r="238576" spans="16:16" x14ac:dyDescent="0.3">
      <c r="P238576" s="83"/>
    </row>
    <row r="238577" spans="16:16" x14ac:dyDescent="0.3">
      <c r="P238577" s="83"/>
    </row>
    <row r="238578" spans="16:16" x14ac:dyDescent="0.3">
      <c r="P238578" s="83"/>
    </row>
    <row r="238579" spans="16:16" x14ac:dyDescent="0.3">
      <c r="P238579" s="83"/>
    </row>
    <row r="238580" spans="16:16" x14ac:dyDescent="0.3">
      <c r="P238580" s="83"/>
    </row>
    <row r="238581" spans="16:16" x14ac:dyDescent="0.3">
      <c r="P238581" s="83"/>
    </row>
    <row r="238582" spans="16:16" x14ac:dyDescent="0.3">
      <c r="P238582" s="83"/>
    </row>
    <row r="238583" spans="16:16" x14ac:dyDescent="0.3">
      <c r="P238583" s="83"/>
    </row>
    <row r="238584" spans="16:16" x14ac:dyDescent="0.3">
      <c r="P238584" s="83"/>
    </row>
    <row r="238585" spans="16:16" x14ac:dyDescent="0.3">
      <c r="P238585" s="83"/>
    </row>
    <row r="238586" spans="16:16" x14ac:dyDescent="0.3">
      <c r="P238586" s="83"/>
    </row>
    <row r="238587" spans="16:16" x14ac:dyDescent="0.3">
      <c r="P238587" s="83"/>
    </row>
    <row r="238588" spans="16:16" x14ac:dyDescent="0.3">
      <c r="P238588" s="83"/>
    </row>
    <row r="238589" spans="16:16" x14ac:dyDescent="0.3">
      <c r="P238589" s="83"/>
    </row>
    <row r="238590" spans="16:16" x14ac:dyDescent="0.3">
      <c r="P238590" s="83"/>
    </row>
    <row r="238591" spans="16:16" x14ac:dyDescent="0.3">
      <c r="P238591" s="83"/>
    </row>
    <row r="238592" spans="16:16" x14ac:dyDescent="0.3">
      <c r="P238592" s="83"/>
    </row>
    <row r="238593" spans="16:16" x14ac:dyDescent="0.3">
      <c r="P238593" s="83"/>
    </row>
    <row r="238594" spans="16:16" x14ac:dyDescent="0.3">
      <c r="P238594" s="83"/>
    </row>
    <row r="238595" spans="16:16" x14ac:dyDescent="0.3">
      <c r="P238595" s="83"/>
    </row>
    <row r="238596" spans="16:16" x14ac:dyDescent="0.3">
      <c r="P238596" s="83"/>
    </row>
    <row r="238597" spans="16:16" x14ac:dyDescent="0.3">
      <c r="P238597" s="83"/>
    </row>
    <row r="238598" spans="16:16" x14ac:dyDescent="0.3">
      <c r="P238598" s="83"/>
    </row>
    <row r="238599" spans="16:16" x14ac:dyDescent="0.3">
      <c r="P238599" s="83"/>
    </row>
    <row r="238600" spans="16:16" x14ac:dyDescent="0.3">
      <c r="P238600" s="83"/>
    </row>
    <row r="238601" spans="16:16" x14ac:dyDescent="0.3">
      <c r="P238601" s="83"/>
    </row>
    <row r="238602" spans="16:16" x14ac:dyDescent="0.3">
      <c r="P238602" s="83"/>
    </row>
    <row r="238603" spans="16:16" x14ac:dyDescent="0.3">
      <c r="P238603" s="83"/>
    </row>
    <row r="238604" spans="16:16" x14ac:dyDescent="0.3">
      <c r="P238604" s="83"/>
    </row>
    <row r="238605" spans="16:16" x14ac:dyDescent="0.3">
      <c r="P238605" s="83"/>
    </row>
    <row r="238606" spans="16:16" x14ac:dyDescent="0.3">
      <c r="P238606" s="83"/>
    </row>
    <row r="238607" spans="16:16" x14ac:dyDescent="0.3">
      <c r="P238607" s="83"/>
    </row>
    <row r="238608" spans="16:16" x14ac:dyDescent="0.3">
      <c r="P238608" s="83"/>
    </row>
    <row r="238609" spans="16:16" x14ac:dyDescent="0.3">
      <c r="P238609" s="83"/>
    </row>
    <row r="238610" spans="16:16" x14ac:dyDescent="0.3">
      <c r="P238610" s="83"/>
    </row>
    <row r="238611" spans="16:16" x14ac:dyDescent="0.3">
      <c r="P238611" s="83"/>
    </row>
    <row r="238612" spans="16:16" x14ac:dyDescent="0.3">
      <c r="P238612" s="83"/>
    </row>
    <row r="238613" spans="16:16" x14ac:dyDescent="0.3">
      <c r="P238613" s="83"/>
    </row>
    <row r="238614" spans="16:16" x14ac:dyDescent="0.3">
      <c r="P238614" s="83"/>
    </row>
    <row r="238615" spans="16:16" x14ac:dyDescent="0.3">
      <c r="P238615" s="83"/>
    </row>
    <row r="238616" spans="16:16" x14ac:dyDescent="0.3">
      <c r="P238616" s="83"/>
    </row>
    <row r="238617" spans="16:16" x14ac:dyDescent="0.3">
      <c r="P238617" s="83"/>
    </row>
    <row r="238618" spans="16:16" x14ac:dyDescent="0.3">
      <c r="P238618" s="83"/>
    </row>
    <row r="238619" spans="16:16" x14ac:dyDescent="0.3">
      <c r="P238619" s="83"/>
    </row>
    <row r="238620" spans="16:16" x14ac:dyDescent="0.3">
      <c r="P238620" s="83"/>
    </row>
    <row r="238621" spans="16:16" x14ac:dyDescent="0.3">
      <c r="P238621" s="83"/>
    </row>
    <row r="238622" spans="16:16" x14ac:dyDescent="0.3">
      <c r="P238622" s="83"/>
    </row>
    <row r="238623" spans="16:16" x14ac:dyDescent="0.3">
      <c r="P238623" s="83"/>
    </row>
    <row r="238624" spans="16:16" x14ac:dyDescent="0.3">
      <c r="P238624" s="83"/>
    </row>
    <row r="238625" spans="16:16" x14ac:dyDescent="0.3">
      <c r="P238625" s="83"/>
    </row>
    <row r="238626" spans="16:16" x14ac:dyDescent="0.3">
      <c r="P238626" s="83"/>
    </row>
    <row r="238627" spans="16:16" x14ac:dyDescent="0.3">
      <c r="P238627" s="83"/>
    </row>
    <row r="238628" spans="16:16" x14ac:dyDescent="0.3">
      <c r="P238628" s="83"/>
    </row>
    <row r="238629" spans="16:16" x14ac:dyDescent="0.3">
      <c r="P238629" s="83"/>
    </row>
    <row r="238630" spans="16:16" x14ac:dyDescent="0.3">
      <c r="P238630" s="83"/>
    </row>
    <row r="238631" spans="16:16" x14ac:dyDescent="0.3">
      <c r="P238631" s="83"/>
    </row>
    <row r="238632" spans="16:16" x14ac:dyDescent="0.3">
      <c r="P238632" s="83"/>
    </row>
    <row r="238633" spans="16:16" x14ac:dyDescent="0.3">
      <c r="P238633" s="83"/>
    </row>
    <row r="238634" spans="16:16" x14ac:dyDescent="0.3">
      <c r="P238634" s="83"/>
    </row>
    <row r="238635" spans="16:16" x14ac:dyDescent="0.3">
      <c r="P238635" s="83"/>
    </row>
    <row r="238636" spans="16:16" x14ac:dyDescent="0.3">
      <c r="P238636" s="83"/>
    </row>
    <row r="238637" spans="16:16" x14ac:dyDescent="0.3">
      <c r="P238637" s="83"/>
    </row>
    <row r="238638" spans="16:16" x14ac:dyDescent="0.3">
      <c r="P238638" s="83"/>
    </row>
    <row r="238639" spans="16:16" x14ac:dyDescent="0.3">
      <c r="P238639" s="83"/>
    </row>
    <row r="238640" spans="16:16" x14ac:dyDescent="0.3">
      <c r="P238640" s="83"/>
    </row>
    <row r="238641" spans="16:16" x14ac:dyDescent="0.3">
      <c r="P238641" s="83"/>
    </row>
    <row r="238642" spans="16:16" x14ac:dyDescent="0.3">
      <c r="P238642" s="83"/>
    </row>
    <row r="238643" spans="16:16" x14ac:dyDescent="0.3">
      <c r="P238643" s="83"/>
    </row>
    <row r="238644" spans="16:16" x14ac:dyDescent="0.3">
      <c r="P238644" s="83"/>
    </row>
    <row r="238645" spans="16:16" x14ac:dyDescent="0.3">
      <c r="P238645" s="83"/>
    </row>
    <row r="238646" spans="16:16" x14ac:dyDescent="0.3">
      <c r="P238646" s="83"/>
    </row>
    <row r="238647" spans="16:16" x14ac:dyDescent="0.3">
      <c r="P238647" s="83"/>
    </row>
    <row r="238648" spans="16:16" x14ac:dyDescent="0.3">
      <c r="P238648" s="83"/>
    </row>
    <row r="238649" spans="16:16" x14ac:dyDescent="0.3">
      <c r="P238649" s="83"/>
    </row>
    <row r="238650" spans="16:16" x14ac:dyDescent="0.3">
      <c r="P238650" s="83"/>
    </row>
    <row r="238651" spans="16:16" x14ac:dyDescent="0.3">
      <c r="P238651" s="83"/>
    </row>
    <row r="238652" spans="16:16" x14ac:dyDescent="0.3">
      <c r="P238652" s="83"/>
    </row>
    <row r="238653" spans="16:16" x14ac:dyDescent="0.3">
      <c r="P238653" s="83"/>
    </row>
    <row r="238654" spans="16:16" x14ac:dyDescent="0.3">
      <c r="P238654" s="83"/>
    </row>
    <row r="238655" spans="16:16" x14ac:dyDescent="0.3">
      <c r="P238655" s="83"/>
    </row>
    <row r="238656" spans="16:16" x14ac:dyDescent="0.3">
      <c r="P238656" s="83"/>
    </row>
    <row r="238657" spans="16:16" x14ac:dyDescent="0.3">
      <c r="P238657" s="83"/>
    </row>
    <row r="238658" spans="16:16" x14ac:dyDescent="0.3">
      <c r="P238658" s="83"/>
    </row>
    <row r="238659" spans="16:16" x14ac:dyDescent="0.3">
      <c r="P238659" s="83"/>
    </row>
    <row r="238660" spans="16:16" x14ac:dyDescent="0.3">
      <c r="P238660" s="83"/>
    </row>
    <row r="238661" spans="16:16" x14ac:dyDescent="0.3">
      <c r="P238661" s="83"/>
    </row>
    <row r="238662" spans="16:16" x14ac:dyDescent="0.3">
      <c r="P238662" s="83"/>
    </row>
    <row r="238663" spans="16:16" x14ac:dyDescent="0.3">
      <c r="P238663" s="83"/>
    </row>
    <row r="238664" spans="16:16" x14ac:dyDescent="0.3">
      <c r="P238664" s="83"/>
    </row>
    <row r="238665" spans="16:16" x14ac:dyDescent="0.3">
      <c r="P238665" s="83"/>
    </row>
    <row r="238666" spans="16:16" x14ac:dyDescent="0.3">
      <c r="P238666" s="83"/>
    </row>
    <row r="238667" spans="16:16" x14ac:dyDescent="0.3">
      <c r="P238667" s="83"/>
    </row>
    <row r="238668" spans="16:16" x14ac:dyDescent="0.3">
      <c r="P238668" s="83"/>
    </row>
    <row r="238669" spans="16:16" x14ac:dyDescent="0.3">
      <c r="P238669" s="83"/>
    </row>
    <row r="238670" spans="16:16" x14ac:dyDescent="0.3">
      <c r="P238670" s="83"/>
    </row>
    <row r="238671" spans="16:16" x14ac:dyDescent="0.3">
      <c r="P238671" s="83"/>
    </row>
    <row r="238672" spans="16:16" x14ac:dyDescent="0.3">
      <c r="P238672" s="83"/>
    </row>
    <row r="238673" spans="16:16" x14ac:dyDescent="0.3">
      <c r="P238673" s="83"/>
    </row>
    <row r="238674" spans="16:16" x14ac:dyDescent="0.3">
      <c r="P238674" s="83"/>
    </row>
    <row r="238675" spans="16:16" x14ac:dyDescent="0.3">
      <c r="P238675" s="83"/>
    </row>
    <row r="238676" spans="16:16" x14ac:dyDescent="0.3">
      <c r="P238676" s="83"/>
    </row>
    <row r="238677" spans="16:16" x14ac:dyDescent="0.3">
      <c r="P238677" s="83"/>
    </row>
    <row r="238678" spans="16:16" x14ac:dyDescent="0.3">
      <c r="P238678" s="83"/>
    </row>
    <row r="238679" spans="16:16" x14ac:dyDescent="0.3">
      <c r="P238679" s="83"/>
    </row>
    <row r="238680" spans="16:16" x14ac:dyDescent="0.3">
      <c r="P238680" s="83"/>
    </row>
    <row r="238681" spans="16:16" x14ac:dyDescent="0.3">
      <c r="P238681" s="83"/>
    </row>
    <row r="238682" spans="16:16" x14ac:dyDescent="0.3">
      <c r="P238682" s="83"/>
    </row>
    <row r="238683" spans="16:16" x14ac:dyDescent="0.3">
      <c r="P238683" s="83"/>
    </row>
    <row r="238684" spans="16:16" x14ac:dyDescent="0.3">
      <c r="P238684" s="83"/>
    </row>
    <row r="238685" spans="16:16" x14ac:dyDescent="0.3">
      <c r="P238685" s="83"/>
    </row>
    <row r="238686" spans="16:16" x14ac:dyDescent="0.3">
      <c r="P238686" s="83"/>
    </row>
    <row r="238687" spans="16:16" x14ac:dyDescent="0.3">
      <c r="P238687" s="83"/>
    </row>
    <row r="238688" spans="16:16" x14ac:dyDescent="0.3">
      <c r="P238688" s="83"/>
    </row>
    <row r="238689" spans="16:16" x14ac:dyDescent="0.3">
      <c r="P238689" s="83"/>
    </row>
    <row r="238690" spans="16:16" x14ac:dyDescent="0.3">
      <c r="P238690" s="83"/>
    </row>
    <row r="238691" spans="16:16" x14ac:dyDescent="0.3">
      <c r="P238691" s="83"/>
    </row>
    <row r="238692" spans="16:16" x14ac:dyDescent="0.3">
      <c r="P238692" s="83"/>
    </row>
    <row r="238693" spans="16:16" x14ac:dyDescent="0.3">
      <c r="P238693" s="83"/>
    </row>
    <row r="238694" spans="16:16" x14ac:dyDescent="0.3">
      <c r="P238694" s="83"/>
    </row>
    <row r="238695" spans="16:16" x14ac:dyDescent="0.3">
      <c r="P238695" s="83"/>
    </row>
    <row r="238696" spans="16:16" x14ac:dyDescent="0.3">
      <c r="P238696" s="83"/>
    </row>
    <row r="238697" spans="16:16" x14ac:dyDescent="0.3">
      <c r="P238697" s="83"/>
    </row>
    <row r="238698" spans="16:16" x14ac:dyDescent="0.3">
      <c r="P238698" s="83"/>
    </row>
    <row r="238699" spans="16:16" x14ac:dyDescent="0.3">
      <c r="P238699" s="83"/>
    </row>
    <row r="238700" spans="16:16" x14ac:dyDescent="0.3">
      <c r="P238700" s="83"/>
    </row>
    <row r="238701" spans="16:16" x14ac:dyDescent="0.3">
      <c r="P238701" s="83"/>
    </row>
    <row r="238702" spans="16:16" x14ac:dyDescent="0.3">
      <c r="P238702" s="83"/>
    </row>
    <row r="238703" spans="16:16" x14ac:dyDescent="0.3">
      <c r="P238703" s="83"/>
    </row>
    <row r="238704" spans="16:16" x14ac:dyDescent="0.3">
      <c r="P238704" s="83"/>
    </row>
    <row r="238705" spans="16:16" x14ac:dyDescent="0.3">
      <c r="P238705" s="83"/>
    </row>
    <row r="238706" spans="16:16" x14ac:dyDescent="0.3">
      <c r="P238706" s="83"/>
    </row>
    <row r="238707" spans="16:16" x14ac:dyDescent="0.3">
      <c r="P238707" s="83"/>
    </row>
    <row r="238708" spans="16:16" x14ac:dyDescent="0.3">
      <c r="P238708" s="83"/>
    </row>
    <row r="238709" spans="16:16" x14ac:dyDescent="0.3">
      <c r="P238709" s="83"/>
    </row>
    <row r="238710" spans="16:16" x14ac:dyDescent="0.3">
      <c r="P238710" s="83"/>
    </row>
    <row r="238711" spans="16:16" x14ac:dyDescent="0.3">
      <c r="P238711" s="83"/>
    </row>
    <row r="238712" spans="16:16" x14ac:dyDescent="0.3">
      <c r="P238712" s="83"/>
    </row>
    <row r="238713" spans="16:16" x14ac:dyDescent="0.3">
      <c r="P238713" s="83"/>
    </row>
    <row r="238714" spans="16:16" x14ac:dyDescent="0.3">
      <c r="P238714" s="83"/>
    </row>
    <row r="238715" spans="16:16" x14ac:dyDescent="0.3">
      <c r="P238715" s="83"/>
    </row>
    <row r="238716" spans="16:16" x14ac:dyDescent="0.3">
      <c r="P238716" s="83"/>
    </row>
    <row r="238717" spans="16:16" x14ac:dyDescent="0.3">
      <c r="P238717" s="83"/>
    </row>
    <row r="238718" spans="16:16" x14ac:dyDescent="0.3">
      <c r="P238718" s="83"/>
    </row>
    <row r="238719" spans="16:16" x14ac:dyDescent="0.3">
      <c r="P238719" s="83"/>
    </row>
    <row r="238720" spans="16:16" x14ac:dyDescent="0.3">
      <c r="P238720" s="83"/>
    </row>
    <row r="238721" spans="16:16" x14ac:dyDescent="0.3">
      <c r="P238721" s="83"/>
    </row>
    <row r="238722" spans="16:16" x14ac:dyDescent="0.3">
      <c r="P238722" s="83"/>
    </row>
    <row r="238723" spans="16:16" x14ac:dyDescent="0.3">
      <c r="P238723" s="83"/>
    </row>
    <row r="238724" spans="16:16" x14ac:dyDescent="0.3">
      <c r="P238724" s="83"/>
    </row>
    <row r="238725" spans="16:16" x14ac:dyDescent="0.3">
      <c r="P238725" s="83"/>
    </row>
    <row r="238726" spans="16:16" x14ac:dyDescent="0.3">
      <c r="P238726" s="83"/>
    </row>
    <row r="238727" spans="16:16" x14ac:dyDescent="0.3">
      <c r="P238727" s="83"/>
    </row>
    <row r="238728" spans="16:16" x14ac:dyDescent="0.3">
      <c r="P238728" s="83"/>
    </row>
    <row r="238729" spans="16:16" x14ac:dyDescent="0.3">
      <c r="P238729" s="83"/>
    </row>
    <row r="238730" spans="16:16" x14ac:dyDescent="0.3">
      <c r="P238730" s="83"/>
    </row>
    <row r="238731" spans="16:16" x14ac:dyDescent="0.3">
      <c r="P238731" s="83"/>
    </row>
    <row r="238732" spans="16:16" x14ac:dyDescent="0.3">
      <c r="P238732" s="83"/>
    </row>
    <row r="238733" spans="16:16" x14ac:dyDescent="0.3">
      <c r="P238733" s="83"/>
    </row>
    <row r="238734" spans="16:16" x14ac:dyDescent="0.3">
      <c r="P238734" s="83"/>
    </row>
    <row r="238735" spans="16:16" x14ac:dyDescent="0.3">
      <c r="P238735" s="83"/>
    </row>
    <row r="238736" spans="16:16" x14ac:dyDescent="0.3">
      <c r="P238736" s="83"/>
    </row>
    <row r="238737" spans="16:16" x14ac:dyDescent="0.3">
      <c r="P238737" s="83"/>
    </row>
    <row r="238738" spans="16:16" x14ac:dyDescent="0.3">
      <c r="P238738" s="83"/>
    </row>
    <row r="238739" spans="16:16" x14ac:dyDescent="0.3">
      <c r="P238739" s="83"/>
    </row>
    <row r="238740" spans="16:16" x14ac:dyDescent="0.3">
      <c r="P238740" s="83"/>
    </row>
    <row r="238741" spans="16:16" x14ac:dyDescent="0.3">
      <c r="P238741" s="83"/>
    </row>
    <row r="238742" spans="16:16" x14ac:dyDescent="0.3">
      <c r="P238742" s="83"/>
    </row>
    <row r="238743" spans="16:16" x14ac:dyDescent="0.3">
      <c r="P238743" s="83"/>
    </row>
    <row r="238744" spans="16:16" x14ac:dyDescent="0.3">
      <c r="P238744" s="83"/>
    </row>
    <row r="238745" spans="16:16" x14ac:dyDescent="0.3">
      <c r="P238745" s="83"/>
    </row>
    <row r="238746" spans="16:16" x14ac:dyDescent="0.3">
      <c r="P238746" s="83"/>
    </row>
    <row r="238747" spans="16:16" x14ac:dyDescent="0.3">
      <c r="P238747" s="83"/>
    </row>
    <row r="238748" spans="16:16" x14ac:dyDescent="0.3">
      <c r="P238748" s="83"/>
    </row>
    <row r="238749" spans="16:16" x14ac:dyDescent="0.3">
      <c r="P238749" s="83"/>
    </row>
    <row r="238750" spans="16:16" x14ac:dyDescent="0.3">
      <c r="P238750" s="83"/>
    </row>
    <row r="238751" spans="16:16" x14ac:dyDescent="0.3">
      <c r="P238751" s="83"/>
    </row>
    <row r="238752" spans="16:16" x14ac:dyDescent="0.3">
      <c r="P238752" s="83"/>
    </row>
    <row r="238753" spans="16:16" x14ac:dyDescent="0.3">
      <c r="P238753" s="83"/>
    </row>
    <row r="238754" spans="16:16" x14ac:dyDescent="0.3">
      <c r="P238754" s="83"/>
    </row>
    <row r="238755" spans="16:16" x14ac:dyDescent="0.3">
      <c r="P238755" s="83"/>
    </row>
    <row r="238756" spans="16:16" x14ac:dyDescent="0.3">
      <c r="P238756" s="83"/>
    </row>
    <row r="238757" spans="16:16" x14ac:dyDescent="0.3">
      <c r="P238757" s="83"/>
    </row>
    <row r="238758" spans="16:16" x14ac:dyDescent="0.3">
      <c r="P238758" s="83"/>
    </row>
    <row r="238759" spans="16:16" x14ac:dyDescent="0.3">
      <c r="P238759" s="83"/>
    </row>
    <row r="238760" spans="16:16" x14ac:dyDescent="0.3">
      <c r="P238760" s="83"/>
    </row>
    <row r="238761" spans="16:16" x14ac:dyDescent="0.3">
      <c r="P238761" s="83"/>
    </row>
    <row r="238762" spans="16:16" x14ac:dyDescent="0.3">
      <c r="P238762" s="83"/>
    </row>
    <row r="238763" spans="16:16" x14ac:dyDescent="0.3">
      <c r="P238763" s="83"/>
    </row>
    <row r="238764" spans="16:16" x14ac:dyDescent="0.3">
      <c r="P238764" s="83"/>
    </row>
    <row r="238765" spans="16:16" x14ac:dyDescent="0.3">
      <c r="P238765" s="83"/>
    </row>
    <row r="238766" spans="16:16" x14ac:dyDescent="0.3">
      <c r="P238766" s="83"/>
    </row>
    <row r="238767" spans="16:16" x14ac:dyDescent="0.3">
      <c r="P238767" s="83"/>
    </row>
    <row r="238768" spans="16:16" x14ac:dyDescent="0.3">
      <c r="P238768" s="83"/>
    </row>
    <row r="238769" spans="16:16" x14ac:dyDescent="0.3">
      <c r="P238769" s="83"/>
    </row>
    <row r="238770" spans="16:16" x14ac:dyDescent="0.3">
      <c r="P238770" s="83"/>
    </row>
    <row r="238771" spans="16:16" x14ac:dyDescent="0.3">
      <c r="P238771" s="83"/>
    </row>
    <row r="238772" spans="16:16" x14ac:dyDescent="0.3">
      <c r="P238772" s="83"/>
    </row>
    <row r="238773" spans="16:16" x14ac:dyDescent="0.3">
      <c r="P238773" s="83"/>
    </row>
    <row r="238774" spans="16:16" x14ac:dyDescent="0.3">
      <c r="P238774" s="83"/>
    </row>
    <row r="238775" spans="16:16" x14ac:dyDescent="0.3">
      <c r="P238775" s="83"/>
    </row>
    <row r="238776" spans="16:16" x14ac:dyDescent="0.3">
      <c r="P238776" s="83"/>
    </row>
    <row r="238777" spans="16:16" x14ac:dyDescent="0.3">
      <c r="P238777" s="83"/>
    </row>
    <row r="238778" spans="16:16" x14ac:dyDescent="0.3">
      <c r="P238778" s="83"/>
    </row>
    <row r="238779" spans="16:16" x14ac:dyDescent="0.3">
      <c r="P238779" s="83"/>
    </row>
    <row r="238780" spans="16:16" x14ac:dyDescent="0.3">
      <c r="P238780" s="83"/>
    </row>
    <row r="238781" spans="16:16" x14ac:dyDescent="0.3">
      <c r="P238781" s="83"/>
    </row>
    <row r="238782" spans="16:16" x14ac:dyDescent="0.3">
      <c r="P238782" s="83"/>
    </row>
    <row r="238783" spans="16:16" x14ac:dyDescent="0.3">
      <c r="P238783" s="83"/>
    </row>
    <row r="238784" spans="16:16" x14ac:dyDescent="0.3">
      <c r="P238784" s="83"/>
    </row>
    <row r="238785" spans="16:16" x14ac:dyDescent="0.3">
      <c r="P238785" s="83"/>
    </row>
    <row r="238786" spans="16:16" x14ac:dyDescent="0.3">
      <c r="P238786" s="83"/>
    </row>
    <row r="238787" spans="16:16" x14ac:dyDescent="0.3">
      <c r="P238787" s="83"/>
    </row>
    <row r="238788" spans="16:16" x14ac:dyDescent="0.3">
      <c r="P238788" s="83"/>
    </row>
    <row r="238789" spans="16:16" x14ac:dyDescent="0.3">
      <c r="P238789" s="83"/>
    </row>
    <row r="238790" spans="16:16" x14ac:dyDescent="0.3">
      <c r="P238790" s="83"/>
    </row>
    <row r="238791" spans="16:16" x14ac:dyDescent="0.3">
      <c r="P238791" s="83"/>
    </row>
    <row r="238792" spans="16:16" x14ac:dyDescent="0.3">
      <c r="P238792" s="83"/>
    </row>
    <row r="238793" spans="16:16" x14ac:dyDescent="0.3">
      <c r="P238793" s="83"/>
    </row>
    <row r="238794" spans="16:16" x14ac:dyDescent="0.3">
      <c r="P238794" s="83"/>
    </row>
    <row r="238795" spans="16:16" x14ac:dyDescent="0.3">
      <c r="P238795" s="83"/>
    </row>
    <row r="238796" spans="16:16" x14ac:dyDescent="0.3">
      <c r="P238796" s="83"/>
    </row>
    <row r="238797" spans="16:16" x14ac:dyDescent="0.3">
      <c r="P238797" s="83"/>
    </row>
    <row r="238798" spans="16:16" x14ac:dyDescent="0.3">
      <c r="P238798" s="83"/>
    </row>
    <row r="238799" spans="16:16" x14ac:dyDescent="0.3">
      <c r="P238799" s="83"/>
    </row>
    <row r="238800" spans="16:16" x14ac:dyDescent="0.3">
      <c r="P238800" s="83"/>
    </row>
    <row r="238801" spans="16:16" x14ac:dyDescent="0.3">
      <c r="P238801" s="83"/>
    </row>
    <row r="238802" spans="16:16" x14ac:dyDescent="0.3">
      <c r="P238802" s="83"/>
    </row>
    <row r="238803" spans="16:16" x14ac:dyDescent="0.3">
      <c r="P238803" s="83"/>
    </row>
    <row r="238804" spans="16:16" x14ac:dyDescent="0.3">
      <c r="P238804" s="83"/>
    </row>
    <row r="238805" spans="16:16" x14ac:dyDescent="0.3">
      <c r="P238805" s="83"/>
    </row>
    <row r="238806" spans="16:16" x14ac:dyDescent="0.3">
      <c r="P238806" s="83"/>
    </row>
    <row r="238807" spans="16:16" x14ac:dyDescent="0.3">
      <c r="P238807" s="83"/>
    </row>
    <row r="238808" spans="16:16" x14ac:dyDescent="0.3">
      <c r="P238808" s="83"/>
    </row>
    <row r="238809" spans="16:16" x14ac:dyDescent="0.3">
      <c r="P238809" s="83"/>
    </row>
    <row r="238810" spans="16:16" x14ac:dyDescent="0.3">
      <c r="P238810" s="83"/>
    </row>
    <row r="238811" spans="16:16" x14ac:dyDescent="0.3">
      <c r="P238811" s="83"/>
    </row>
    <row r="238812" spans="16:16" x14ac:dyDescent="0.3">
      <c r="P238812" s="83"/>
    </row>
    <row r="238813" spans="16:16" x14ac:dyDescent="0.3">
      <c r="P238813" s="83"/>
    </row>
    <row r="238814" spans="16:16" x14ac:dyDescent="0.3">
      <c r="P238814" s="83"/>
    </row>
    <row r="238815" spans="16:16" x14ac:dyDescent="0.3">
      <c r="P238815" s="83"/>
    </row>
    <row r="238816" spans="16:16" x14ac:dyDescent="0.3">
      <c r="P238816" s="83"/>
    </row>
    <row r="238817" spans="16:16" x14ac:dyDescent="0.3">
      <c r="P238817" s="83"/>
    </row>
    <row r="238818" spans="16:16" x14ac:dyDescent="0.3">
      <c r="P238818" s="83"/>
    </row>
    <row r="238819" spans="16:16" x14ac:dyDescent="0.3">
      <c r="P238819" s="83"/>
    </row>
    <row r="238820" spans="16:16" x14ac:dyDescent="0.3">
      <c r="P238820" s="83"/>
    </row>
    <row r="238821" spans="16:16" x14ac:dyDescent="0.3">
      <c r="P238821" s="83"/>
    </row>
    <row r="238822" spans="16:16" x14ac:dyDescent="0.3">
      <c r="P238822" s="83"/>
    </row>
    <row r="238823" spans="16:16" x14ac:dyDescent="0.3">
      <c r="P238823" s="83"/>
    </row>
    <row r="238824" spans="16:16" x14ac:dyDescent="0.3">
      <c r="P238824" s="83"/>
    </row>
    <row r="238825" spans="16:16" x14ac:dyDescent="0.3">
      <c r="P238825" s="83"/>
    </row>
    <row r="238826" spans="16:16" x14ac:dyDescent="0.3">
      <c r="P238826" s="83"/>
    </row>
    <row r="238827" spans="16:16" x14ac:dyDescent="0.3">
      <c r="P238827" s="83"/>
    </row>
    <row r="238828" spans="16:16" x14ac:dyDescent="0.3">
      <c r="P238828" s="83"/>
    </row>
    <row r="238829" spans="16:16" x14ac:dyDescent="0.3">
      <c r="P238829" s="83"/>
    </row>
    <row r="238830" spans="16:16" x14ac:dyDescent="0.3">
      <c r="P238830" s="83"/>
    </row>
    <row r="238831" spans="16:16" x14ac:dyDescent="0.3">
      <c r="P238831" s="83"/>
    </row>
    <row r="238832" spans="16:16" x14ac:dyDescent="0.3">
      <c r="P238832" s="83"/>
    </row>
    <row r="238833" spans="16:16" x14ac:dyDescent="0.3">
      <c r="P238833" s="83"/>
    </row>
    <row r="238834" spans="16:16" x14ac:dyDescent="0.3">
      <c r="P238834" s="83"/>
    </row>
    <row r="238835" spans="16:16" x14ac:dyDescent="0.3">
      <c r="P238835" s="83"/>
    </row>
    <row r="238836" spans="16:16" x14ac:dyDescent="0.3">
      <c r="P238836" s="83"/>
    </row>
    <row r="238837" spans="16:16" x14ac:dyDescent="0.3">
      <c r="P238837" s="83"/>
    </row>
    <row r="238838" spans="16:16" x14ac:dyDescent="0.3">
      <c r="P238838" s="83"/>
    </row>
    <row r="238839" spans="16:16" x14ac:dyDescent="0.3">
      <c r="P238839" s="83"/>
    </row>
    <row r="238840" spans="16:16" x14ac:dyDescent="0.3">
      <c r="P238840" s="83"/>
    </row>
    <row r="238841" spans="16:16" x14ac:dyDescent="0.3">
      <c r="P238841" s="83"/>
    </row>
    <row r="238842" spans="16:16" x14ac:dyDescent="0.3">
      <c r="P238842" s="83"/>
    </row>
    <row r="238843" spans="16:16" x14ac:dyDescent="0.3">
      <c r="P238843" s="83"/>
    </row>
    <row r="238844" spans="16:16" x14ac:dyDescent="0.3">
      <c r="P238844" s="83"/>
    </row>
    <row r="238845" spans="16:16" x14ac:dyDescent="0.3">
      <c r="P238845" s="83"/>
    </row>
    <row r="238846" spans="16:16" x14ac:dyDescent="0.3">
      <c r="P238846" s="83"/>
    </row>
    <row r="238847" spans="16:16" x14ac:dyDescent="0.3">
      <c r="P238847" s="83"/>
    </row>
    <row r="238848" spans="16:16" x14ac:dyDescent="0.3">
      <c r="P238848" s="83"/>
    </row>
    <row r="238849" spans="16:16" x14ac:dyDescent="0.3">
      <c r="P238849" s="83"/>
    </row>
    <row r="238850" spans="16:16" x14ac:dyDescent="0.3">
      <c r="P238850" s="83"/>
    </row>
    <row r="238851" spans="16:16" x14ac:dyDescent="0.3">
      <c r="P238851" s="83"/>
    </row>
    <row r="238852" spans="16:16" x14ac:dyDescent="0.3">
      <c r="P238852" s="83"/>
    </row>
    <row r="238853" spans="16:16" x14ac:dyDescent="0.3">
      <c r="P238853" s="83"/>
    </row>
    <row r="238854" spans="16:16" x14ac:dyDescent="0.3">
      <c r="P238854" s="83"/>
    </row>
    <row r="238855" spans="16:16" x14ac:dyDescent="0.3">
      <c r="P238855" s="83"/>
    </row>
    <row r="238856" spans="16:16" x14ac:dyDescent="0.3">
      <c r="P238856" s="83"/>
    </row>
    <row r="238857" spans="16:16" x14ac:dyDescent="0.3">
      <c r="P238857" s="83"/>
    </row>
    <row r="238858" spans="16:16" x14ac:dyDescent="0.3">
      <c r="P238858" s="83"/>
    </row>
    <row r="238859" spans="16:16" x14ac:dyDescent="0.3">
      <c r="P238859" s="83"/>
    </row>
    <row r="238860" spans="16:16" x14ac:dyDescent="0.3">
      <c r="P238860" s="83"/>
    </row>
    <row r="238861" spans="16:16" x14ac:dyDescent="0.3">
      <c r="P238861" s="83"/>
    </row>
    <row r="238862" spans="16:16" x14ac:dyDescent="0.3">
      <c r="P238862" s="83"/>
    </row>
    <row r="238863" spans="16:16" x14ac:dyDescent="0.3">
      <c r="P238863" s="83"/>
    </row>
    <row r="238864" spans="16:16" x14ac:dyDescent="0.3">
      <c r="P238864" s="83"/>
    </row>
    <row r="238865" spans="16:16" x14ac:dyDescent="0.3">
      <c r="P238865" s="83"/>
    </row>
    <row r="238866" spans="16:16" x14ac:dyDescent="0.3">
      <c r="P238866" s="83"/>
    </row>
    <row r="238867" spans="16:16" x14ac:dyDescent="0.3">
      <c r="P238867" s="83"/>
    </row>
    <row r="238868" spans="16:16" x14ac:dyDescent="0.3">
      <c r="P238868" s="83"/>
    </row>
    <row r="238869" spans="16:16" x14ac:dyDescent="0.3">
      <c r="P238869" s="83"/>
    </row>
    <row r="238870" spans="16:16" x14ac:dyDescent="0.3">
      <c r="P238870" s="83"/>
    </row>
    <row r="238871" spans="16:16" x14ac:dyDescent="0.3">
      <c r="P238871" s="83"/>
    </row>
    <row r="238872" spans="16:16" x14ac:dyDescent="0.3">
      <c r="P238872" s="83"/>
    </row>
    <row r="238873" spans="16:16" x14ac:dyDescent="0.3">
      <c r="P238873" s="83"/>
    </row>
    <row r="238874" spans="16:16" x14ac:dyDescent="0.3">
      <c r="P238874" s="83"/>
    </row>
    <row r="238875" spans="16:16" x14ac:dyDescent="0.3">
      <c r="P238875" s="83"/>
    </row>
    <row r="238876" spans="16:16" x14ac:dyDescent="0.3">
      <c r="P238876" s="83"/>
    </row>
    <row r="238877" spans="16:16" x14ac:dyDescent="0.3">
      <c r="P238877" s="83"/>
    </row>
    <row r="238878" spans="16:16" x14ac:dyDescent="0.3">
      <c r="P238878" s="83"/>
    </row>
    <row r="238879" spans="16:16" x14ac:dyDescent="0.3">
      <c r="P238879" s="83"/>
    </row>
    <row r="238880" spans="16:16" x14ac:dyDescent="0.3">
      <c r="P238880" s="83"/>
    </row>
    <row r="238881" spans="16:16" x14ac:dyDescent="0.3">
      <c r="P238881" s="83"/>
    </row>
    <row r="238882" spans="16:16" x14ac:dyDescent="0.3">
      <c r="P238882" s="83"/>
    </row>
    <row r="238883" spans="16:16" x14ac:dyDescent="0.3">
      <c r="P238883" s="83"/>
    </row>
    <row r="238884" spans="16:16" x14ac:dyDescent="0.3">
      <c r="P238884" s="83"/>
    </row>
    <row r="238885" spans="16:16" x14ac:dyDescent="0.3">
      <c r="P238885" s="83"/>
    </row>
    <row r="238886" spans="16:16" x14ac:dyDescent="0.3">
      <c r="P238886" s="83"/>
    </row>
    <row r="238887" spans="16:16" x14ac:dyDescent="0.3">
      <c r="P238887" s="83"/>
    </row>
    <row r="238888" spans="16:16" x14ac:dyDescent="0.3">
      <c r="P238888" s="83"/>
    </row>
    <row r="238889" spans="16:16" x14ac:dyDescent="0.3">
      <c r="P238889" s="83"/>
    </row>
    <row r="238890" spans="16:16" x14ac:dyDescent="0.3">
      <c r="P238890" s="83"/>
    </row>
    <row r="238891" spans="16:16" x14ac:dyDescent="0.3">
      <c r="P238891" s="83"/>
    </row>
    <row r="238892" spans="16:16" x14ac:dyDescent="0.3">
      <c r="P238892" s="83"/>
    </row>
    <row r="238893" spans="16:16" x14ac:dyDescent="0.3">
      <c r="P238893" s="83"/>
    </row>
    <row r="238894" spans="16:16" x14ac:dyDescent="0.3">
      <c r="P238894" s="83"/>
    </row>
    <row r="238895" spans="16:16" x14ac:dyDescent="0.3">
      <c r="P238895" s="83"/>
    </row>
    <row r="238896" spans="16:16" x14ac:dyDescent="0.3">
      <c r="P238896" s="83"/>
    </row>
    <row r="238897" spans="16:16" x14ac:dyDescent="0.3">
      <c r="P238897" s="83"/>
    </row>
    <row r="238898" spans="16:16" x14ac:dyDescent="0.3">
      <c r="P238898" s="83"/>
    </row>
    <row r="238899" spans="16:16" x14ac:dyDescent="0.3">
      <c r="P238899" s="83"/>
    </row>
    <row r="238900" spans="16:16" x14ac:dyDescent="0.3">
      <c r="P238900" s="83"/>
    </row>
    <row r="238901" spans="16:16" x14ac:dyDescent="0.3">
      <c r="P238901" s="83"/>
    </row>
    <row r="238902" spans="16:16" x14ac:dyDescent="0.3">
      <c r="P238902" s="83"/>
    </row>
    <row r="238903" spans="16:16" x14ac:dyDescent="0.3">
      <c r="P238903" s="83"/>
    </row>
    <row r="238904" spans="16:16" x14ac:dyDescent="0.3">
      <c r="P238904" s="83"/>
    </row>
    <row r="238905" spans="16:16" x14ac:dyDescent="0.3">
      <c r="P238905" s="83"/>
    </row>
    <row r="238906" spans="16:16" x14ac:dyDescent="0.3">
      <c r="P238906" s="83"/>
    </row>
    <row r="238907" spans="16:16" x14ac:dyDescent="0.3">
      <c r="P238907" s="83"/>
    </row>
    <row r="238908" spans="16:16" x14ac:dyDescent="0.3">
      <c r="P238908" s="83"/>
    </row>
    <row r="238909" spans="16:16" x14ac:dyDescent="0.3">
      <c r="P238909" s="83"/>
    </row>
    <row r="238910" spans="16:16" x14ac:dyDescent="0.3">
      <c r="P238910" s="83"/>
    </row>
    <row r="238911" spans="16:16" x14ac:dyDescent="0.3">
      <c r="P238911" s="83"/>
    </row>
    <row r="238912" spans="16:16" x14ac:dyDescent="0.3">
      <c r="P238912" s="83"/>
    </row>
    <row r="238913" spans="16:16" x14ac:dyDescent="0.3">
      <c r="P238913" s="83"/>
    </row>
    <row r="238914" spans="16:16" x14ac:dyDescent="0.3">
      <c r="P238914" s="83"/>
    </row>
    <row r="238915" spans="16:16" x14ac:dyDescent="0.3">
      <c r="P238915" s="83"/>
    </row>
    <row r="238916" spans="16:16" x14ac:dyDescent="0.3">
      <c r="P238916" s="83"/>
    </row>
    <row r="238917" spans="16:16" x14ac:dyDescent="0.3">
      <c r="P238917" s="83"/>
    </row>
    <row r="238918" spans="16:16" x14ac:dyDescent="0.3">
      <c r="P238918" s="83"/>
    </row>
    <row r="238919" spans="16:16" x14ac:dyDescent="0.3">
      <c r="P238919" s="83"/>
    </row>
    <row r="238920" spans="16:16" x14ac:dyDescent="0.3">
      <c r="P238920" s="83"/>
    </row>
    <row r="238921" spans="16:16" x14ac:dyDescent="0.3">
      <c r="P238921" s="83"/>
    </row>
    <row r="238922" spans="16:16" x14ac:dyDescent="0.3">
      <c r="P238922" s="83"/>
    </row>
    <row r="238923" spans="16:16" x14ac:dyDescent="0.3">
      <c r="P238923" s="83"/>
    </row>
    <row r="238924" spans="16:16" x14ac:dyDescent="0.3">
      <c r="P238924" s="83"/>
    </row>
    <row r="238925" spans="16:16" x14ac:dyDescent="0.3">
      <c r="P238925" s="83"/>
    </row>
    <row r="238926" spans="16:16" x14ac:dyDescent="0.3">
      <c r="P238926" s="83"/>
    </row>
    <row r="238927" spans="16:16" x14ac:dyDescent="0.3">
      <c r="P238927" s="83"/>
    </row>
    <row r="238928" spans="16:16" x14ac:dyDescent="0.3">
      <c r="P238928" s="83"/>
    </row>
    <row r="238929" spans="16:16" x14ac:dyDescent="0.3">
      <c r="P238929" s="83"/>
    </row>
    <row r="238930" spans="16:16" x14ac:dyDescent="0.3">
      <c r="P238930" s="83"/>
    </row>
    <row r="238931" spans="16:16" x14ac:dyDescent="0.3">
      <c r="P238931" s="83"/>
    </row>
    <row r="238932" spans="16:16" x14ac:dyDescent="0.3">
      <c r="P238932" s="83"/>
    </row>
    <row r="238933" spans="16:16" x14ac:dyDescent="0.3">
      <c r="P238933" s="83"/>
    </row>
    <row r="238934" spans="16:16" x14ac:dyDescent="0.3">
      <c r="P238934" s="83"/>
    </row>
    <row r="238935" spans="16:16" x14ac:dyDescent="0.3">
      <c r="P238935" s="83"/>
    </row>
    <row r="238936" spans="16:16" x14ac:dyDescent="0.3">
      <c r="P238936" s="83"/>
    </row>
    <row r="238937" spans="16:16" x14ac:dyDescent="0.3">
      <c r="P238937" s="83"/>
    </row>
    <row r="238938" spans="16:16" x14ac:dyDescent="0.3">
      <c r="P238938" s="83"/>
    </row>
    <row r="238939" spans="16:16" x14ac:dyDescent="0.3">
      <c r="P238939" s="83"/>
    </row>
    <row r="238940" spans="16:16" x14ac:dyDescent="0.3">
      <c r="P238940" s="83"/>
    </row>
    <row r="238941" spans="16:16" x14ac:dyDescent="0.3">
      <c r="P238941" s="83"/>
    </row>
    <row r="238942" spans="16:16" x14ac:dyDescent="0.3">
      <c r="P238942" s="83"/>
    </row>
    <row r="238943" spans="16:16" x14ac:dyDescent="0.3">
      <c r="P238943" s="83"/>
    </row>
    <row r="238944" spans="16:16" x14ac:dyDescent="0.3">
      <c r="P238944" s="83"/>
    </row>
    <row r="238945" spans="16:16" x14ac:dyDescent="0.3">
      <c r="P238945" s="83"/>
    </row>
    <row r="238946" spans="16:16" x14ac:dyDescent="0.3">
      <c r="P238946" s="83"/>
    </row>
    <row r="238947" spans="16:16" x14ac:dyDescent="0.3">
      <c r="P238947" s="83"/>
    </row>
    <row r="238948" spans="16:16" x14ac:dyDescent="0.3">
      <c r="P238948" s="83"/>
    </row>
    <row r="238949" spans="16:16" x14ac:dyDescent="0.3">
      <c r="P238949" s="83"/>
    </row>
    <row r="238950" spans="16:16" x14ac:dyDescent="0.3">
      <c r="P238950" s="83"/>
    </row>
    <row r="238951" spans="16:16" x14ac:dyDescent="0.3">
      <c r="P238951" s="83"/>
    </row>
    <row r="238952" spans="16:16" x14ac:dyDescent="0.3">
      <c r="P238952" s="83"/>
    </row>
    <row r="238953" spans="16:16" x14ac:dyDescent="0.3">
      <c r="P238953" s="83"/>
    </row>
    <row r="238954" spans="16:16" x14ac:dyDescent="0.3">
      <c r="P238954" s="83"/>
    </row>
    <row r="238955" spans="16:16" x14ac:dyDescent="0.3">
      <c r="P238955" s="83"/>
    </row>
    <row r="238956" spans="16:16" x14ac:dyDescent="0.3">
      <c r="P238956" s="83"/>
    </row>
    <row r="238957" spans="16:16" x14ac:dyDescent="0.3">
      <c r="P238957" s="83"/>
    </row>
    <row r="238958" spans="16:16" x14ac:dyDescent="0.3">
      <c r="P238958" s="83"/>
    </row>
    <row r="238959" spans="16:16" x14ac:dyDescent="0.3">
      <c r="P238959" s="83"/>
    </row>
    <row r="238960" spans="16:16" x14ac:dyDescent="0.3">
      <c r="P238960" s="83"/>
    </row>
    <row r="238961" spans="16:16" x14ac:dyDescent="0.3">
      <c r="P238961" s="83"/>
    </row>
    <row r="238962" spans="16:16" x14ac:dyDescent="0.3">
      <c r="P238962" s="83"/>
    </row>
    <row r="238963" spans="16:16" x14ac:dyDescent="0.3">
      <c r="P238963" s="83"/>
    </row>
    <row r="238964" spans="16:16" x14ac:dyDescent="0.3">
      <c r="P238964" s="83"/>
    </row>
    <row r="238965" spans="16:16" x14ac:dyDescent="0.3">
      <c r="P238965" s="83"/>
    </row>
    <row r="238966" spans="16:16" x14ac:dyDescent="0.3">
      <c r="P238966" s="83"/>
    </row>
    <row r="238967" spans="16:16" x14ac:dyDescent="0.3">
      <c r="P238967" s="83"/>
    </row>
    <row r="238968" spans="16:16" x14ac:dyDescent="0.3">
      <c r="P238968" s="83"/>
    </row>
    <row r="238969" spans="16:16" x14ac:dyDescent="0.3">
      <c r="P238969" s="83"/>
    </row>
    <row r="238970" spans="16:16" x14ac:dyDescent="0.3">
      <c r="P238970" s="83"/>
    </row>
    <row r="238971" spans="16:16" x14ac:dyDescent="0.3">
      <c r="P238971" s="83"/>
    </row>
    <row r="238972" spans="16:16" x14ac:dyDescent="0.3">
      <c r="P238972" s="83"/>
    </row>
    <row r="238973" spans="16:16" x14ac:dyDescent="0.3">
      <c r="P238973" s="83"/>
    </row>
    <row r="238974" spans="16:16" x14ac:dyDescent="0.3">
      <c r="P238974" s="83"/>
    </row>
    <row r="238975" spans="16:16" x14ac:dyDescent="0.3">
      <c r="P238975" s="83"/>
    </row>
    <row r="238976" spans="16:16" x14ac:dyDescent="0.3">
      <c r="P238976" s="83"/>
    </row>
    <row r="238977" spans="16:16" x14ac:dyDescent="0.3">
      <c r="P238977" s="83"/>
    </row>
    <row r="238978" spans="16:16" x14ac:dyDescent="0.3">
      <c r="P238978" s="83"/>
    </row>
    <row r="238979" spans="16:16" x14ac:dyDescent="0.3">
      <c r="P238979" s="83"/>
    </row>
    <row r="238980" spans="16:16" x14ac:dyDescent="0.3">
      <c r="P238980" s="83"/>
    </row>
    <row r="238981" spans="16:16" x14ac:dyDescent="0.3">
      <c r="P238981" s="83"/>
    </row>
    <row r="238982" spans="16:16" x14ac:dyDescent="0.3">
      <c r="P238982" s="83"/>
    </row>
    <row r="238983" spans="16:16" x14ac:dyDescent="0.3">
      <c r="P238983" s="83"/>
    </row>
    <row r="238984" spans="16:16" x14ac:dyDescent="0.3">
      <c r="P238984" s="83"/>
    </row>
    <row r="238985" spans="16:16" x14ac:dyDescent="0.3">
      <c r="P238985" s="83"/>
    </row>
    <row r="238986" spans="16:16" x14ac:dyDescent="0.3">
      <c r="P238986" s="83"/>
    </row>
    <row r="238987" spans="16:16" x14ac:dyDescent="0.3">
      <c r="P238987" s="83"/>
    </row>
    <row r="238988" spans="16:16" x14ac:dyDescent="0.3">
      <c r="P238988" s="83"/>
    </row>
    <row r="238989" spans="16:16" x14ac:dyDescent="0.3">
      <c r="P238989" s="83"/>
    </row>
    <row r="238990" spans="16:16" x14ac:dyDescent="0.3">
      <c r="P238990" s="83"/>
    </row>
    <row r="238991" spans="16:16" x14ac:dyDescent="0.3">
      <c r="P238991" s="83"/>
    </row>
    <row r="238992" spans="16:16" x14ac:dyDescent="0.3">
      <c r="P238992" s="83"/>
    </row>
    <row r="238993" spans="16:16" x14ac:dyDescent="0.3">
      <c r="P238993" s="83"/>
    </row>
    <row r="238994" spans="16:16" x14ac:dyDescent="0.3">
      <c r="P238994" s="83"/>
    </row>
    <row r="238995" spans="16:16" x14ac:dyDescent="0.3">
      <c r="P238995" s="83"/>
    </row>
    <row r="238996" spans="16:16" x14ac:dyDescent="0.3">
      <c r="P238996" s="83"/>
    </row>
    <row r="238997" spans="16:16" x14ac:dyDescent="0.3">
      <c r="P238997" s="83"/>
    </row>
    <row r="238998" spans="16:16" x14ac:dyDescent="0.3">
      <c r="P238998" s="83"/>
    </row>
    <row r="238999" spans="16:16" x14ac:dyDescent="0.3">
      <c r="P238999" s="83"/>
    </row>
    <row r="239000" spans="16:16" x14ac:dyDescent="0.3">
      <c r="P239000" s="83"/>
    </row>
    <row r="239001" spans="16:16" x14ac:dyDescent="0.3">
      <c r="P239001" s="83"/>
    </row>
    <row r="239002" spans="16:16" x14ac:dyDescent="0.3">
      <c r="P239002" s="83"/>
    </row>
    <row r="239003" spans="16:16" x14ac:dyDescent="0.3">
      <c r="P239003" s="83"/>
    </row>
    <row r="239004" spans="16:16" x14ac:dyDescent="0.3">
      <c r="P239004" s="83"/>
    </row>
    <row r="239005" spans="16:16" x14ac:dyDescent="0.3">
      <c r="P239005" s="83"/>
    </row>
    <row r="239006" spans="16:16" x14ac:dyDescent="0.3">
      <c r="P239006" s="83"/>
    </row>
    <row r="239007" spans="16:16" x14ac:dyDescent="0.3">
      <c r="P239007" s="83"/>
    </row>
    <row r="239008" spans="16:16" x14ac:dyDescent="0.3">
      <c r="P239008" s="83"/>
    </row>
    <row r="239009" spans="16:16" x14ac:dyDescent="0.3">
      <c r="P239009" s="83"/>
    </row>
    <row r="239010" spans="16:16" x14ac:dyDescent="0.3">
      <c r="P239010" s="83"/>
    </row>
    <row r="239011" spans="16:16" x14ac:dyDescent="0.3">
      <c r="P239011" s="83"/>
    </row>
    <row r="239012" spans="16:16" x14ac:dyDescent="0.3">
      <c r="P239012" s="83"/>
    </row>
    <row r="239013" spans="16:16" x14ac:dyDescent="0.3">
      <c r="P239013" s="83"/>
    </row>
    <row r="239014" spans="16:16" x14ac:dyDescent="0.3">
      <c r="P239014" s="83"/>
    </row>
    <row r="239015" spans="16:16" x14ac:dyDescent="0.3">
      <c r="P239015" s="83"/>
    </row>
    <row r="239016" spans="16:16" x14ac:dyDescent="0.3">
      <c r="P239016" s="83"/>
    </row>
    <row r="239017" spans="16:16" x14ac:dyDescent="0.3">
      <c r="P239017" s="83"/>
    </row>
    <row r="239018" spans="16:16" x14ac:dyDescent="0.3">
      <c r="P239018" s="83"/>
    </row>
    <row r="239019" spans="16:16" x14ac:dyDescent="0.3">
      <c r="P239019" s="83"/>
    </row>
    <row r="239020" spans="16:16" x14ac:dyDescent="0.3">
      <c r="P239020" s="83"/>
    </row>
    <row r="239021" spans="16:16" x14ac:dyDescent="0.3">
      <c r="P239021" s="83"/>
    </row>
    <row r="239022" spans="16:16" x14ac:dyDescent="0.3">
      <c r="P239022" s="83"/>
    </row>
    <row r="239023" spans="16:16" x14ac:dyDescent="0.3">
      <c r="P239023" s="83"/>
    </row>
    <row r="239024" spans="16:16" x14ac:dyDescent="0.3">
      <c r="P239024" s="83"/>
    </row>
    <row r="239025" spans="16:16" x14ac:dyDescent="0.3">
      <c r="P239025" s="83"/>
    </row>
    <row r="239026" spans="16:16" x14ac:dyDescent="0.3">
      <c r="P239026" s="83"/>
    </row>
    <row r="239027" spans="16:16" x14ac:dyDescent="0.3">
      <c r="P239027" s="83"/>
    </row>
    <row r="239028" spans="16:16" x14ac:dyDescent="0.3">
      <c r="P239028" s="83"/>
    </row>
    <row r="239029" spans="16:16" x14ac:dyDescent="0.3">
      <c r="P239029" s="83"/>
    </row>
    <row r="239030" spans="16:16" x14ac:dyDescent="0.3">
      <c r="P239030" s="83"/>
    </row>
    <row r="239031" spans="16:16" x14ac:dyDescent="0.3">
      <c r="P239031" s="83"/>
    </row>
    <row r="239032" spans="16:16" x14ac:dyDescent="0.3">
      <c r="P239032" s="83"/>
    </row>
    <row r="239033" spans="16:16" x14ac:dyDescent="0.3">
      <c r="P239033" s="83"/>
    </row>
    <row r="239034" spans="16:16" x14ac:dyDescent="0.3">
      <c r="P239034" s="83"/>
    </row>
    <row r="239035" spans="16:16" x14ac:dyDescent="0.3">
      <c r="P239035" s="83"/>
    </row>
    <row r="239036" spans="16:16" x14ac:dyDescent="0.3">
      <c r="P239036" s="83"/>
    </row>
    <row r="239037" spans="16:16" x14ac:dyDescent="0.3">
      <c r="P239037" s="83"/>
    </row>
    <row r="239038" spans="16:16" x14ac:dyDescent="0.3">
      <c r="P239038" s="83"/>
    </row>
    <row r="239039" spans="16:16" x14ac:dyDescent="0.3">
      <c r="P239039" s="83"/>
    </row>
    <row r="239040" spans="16:16" x14ac:dyDescent="0.3">
      <c r="P239040" s="83"/>
    </row>
    <row r="239041" spans="16:16" x14ac:dyDescent="0.3">
      <c r="P239041" s="83"/>
    </row>
    <row r="239042" spans="16:16" x14ac:dyDescent="0.3">
      <c r="P239042" s="83"/>
    </row>
    <row r="239043" spans="16:16" x14ac:dyDescent="0.3">
      <c r="P239043" s="83"/>
    </row>
    <row r="239044" spans="16:16" x14ac:dyDescent="0.3">
      <c r="P239044" s="83"/>
    </row>
    <row r="239045" spans="16:16" x14ac:dyDescent="0.3">
      <c r="P239045" s="83"/>
    </row>
    <row r="239046" spans="16:16" x14ac:dyDescent="0.3">
      <c r="P239046" s="83"/>
    </row>
    <row r="239047" spans="16:16" x14ac:dyDescent="0.3">
      <c r="P239047" s="83"/>
    </row>
    <row r="239048" spans="16:16" x14ac:dyDescent="0.3">
      <c r="P239048" s="83"/>
    </row>
    <row r="239049" spans="16:16" x14ac:dyDescent="0.3">
      <c r="P239049" s="83"/>
    </row>
    <row r="239050" spans="16:16" x14ac:dyDescent="0.3">
      <c r="P239050" s="83"/>
    </row>
    <row r="239051" spans="16:16" x14ac:dyDescent="0.3">
      <c r="P239051" s="83"/>
    </row>
    <row r="239052" spans="16:16" x14ac:dyDescent="0.3">
      <c r="P239052" s="83"/>
    </row>
    <row r="239053" spans="16:16" x14ac:dyDescent="0.3">
      <c r="P239053" s="83"/>
    </row>
    <row r="239054" spans="16:16" x14ac:dyDescent="0.3">
      <c r="P239054" s="83"/>
    </row>
    <row r="239055" spans="16:16" x14ac:dyDescent="0.3">
      <c r="P239055" s="83"/>
    </row>
    <row r="239056" spans="16:16" x14ac:dyDescent="0.3">
      <c r="P239056" s="83"/>
    </row>
    <row r="239057" spans="16:16" x14ac:dyDescent="0.3">
      <c r="P239057" s="83"/>
    </row>
    <row r="239058" spans="16:16" x14ac:dyDescent="0.3">
      <c r="P239058" s="83"/>
    </row>
    <row r="239059" spans="16:16" x14ac:dyDescent="0.3">
      <c r="P239059" s="83"/>
    </row>
    <row r="239060" spans="16:16" x14ac:dyDescent="0.3">
      <c r="P239060" s="83"/>
    </row>
    <row r="239061" spans="16:16" x14ac:dyDescent="0.3">
      <c r="P239061" s="83"/>
    </row>
    <row r="239062" spans="16:16" x14ac:dyDescent="0.3">
      <c r="P239062" s="83"/>
    </row>
    <row r="239063" spans="16:16" x14ac:dyDescent="0.3">
      <c r="P239063" s="83"/>
    </row>
    <row r="239064" spans="16:16" x14ac:dyDescent="0.3">
      <c r="P239064" s="83"/>
    </row>
    <row r="239065" spans="16:16" x14ac:dyDescent="0.3">
      <c r="P239065" s="83"/>
    </row>
    <row r="239066" spans="16:16" x14ac:dyDescent="0.3">
      <c r="P239066" s="83"/>
    </row>
    <row r="239067" spans="16:16" x14ac:dyDescent="0.3">
      <c r="P239067" s="83"/>
    </row>
    <row r="239068" spans="16:16" x14ac:dyDescent="0.3">
      <c r="P239068" s="83"/>
    </row>
    <row r="239069" spans="16:16" x14ac:dyDescent="0.3">
      <c r="P239069" s="83"/>
    </row>
    <row r="239070" spans="16:16" x14ac:dyDescent="0.3">
      <c r="P239070" s="83"/>
    </row>
    <row r="239071" spans="16:16" x14ac:dyDescent="0.3">
      <c r="P239071" s="83"/>
    </row>
    <row r="239072" spans="16:16" x14ac:dyDescent="0.3">
      <c r="P239072" s="83"/>
    </row>
    <row r="239073" spans="16:16" x14ac:dyDescent="0.3">
      <c r="P239073" s="83"/>
    </row>
    <row r="239074" spans="16:16" x14ac:dyDescent="0.3">
      <c r="P239074" s="83"/>
    </row>
    <row r="239075" spans="16:16" x14ac:dyDescent="0.3">
      <c r="P239075" s="83"/>
    </row>
    <row r="239076" spans="16:16" x14ac:dyDescent="0.3">
      <c r="P239076" s="83"/>
    </row>
    <row r="239077" spans="16:16" x14ac:dyDescent="0.3">
      <c r="P239077" s="83"/>
    </row>
    <row r="239078" spans="16:16" x14ac:dyDescent="0.3">
      <c r="P239078" s="83"/>
    </row>
    <row r="239079" spans="16:16" x14ac:dyDescent="0.3">
      <c r="P239079" s="83"/>
    </row>
    <row r="239080" spans="16:16" x14ac:dyDescent="0.3">
      <c r="P239080" s="83"/>
    </row>
    <row r="239081" spans="16:16" x14ac:dyDescent="0.3">
      <c r="P239081" s="83"/>
    </row>
    <row r="239082" spans="16:16" x14ac:dyDescent="0.3">
      <c r="P239082" s="83"/>
    </row>
    <row r="239083" spans="16:16" x14ac:dyDescent="0.3">
      <c r="P239083" s="83"/>
    </row>
    <row r="239084" spans="16:16" x14ac:dyDescent="0.3">
      <c r="P239084" s="83"/>
    </row>
    <row r="239085" spans="16:16" x14ac:dyDescent="0.3">
      <c r="P239085" s="83"/>
    </row>
    <row r="239086" spans="16:16" x14ac:dyDescent="0.3">
      <c r="P239086" s="83"/>
    </row>
    <row r="239087" spans="16:16" x14ac:dyDescent="0.3">
      <c r="P239087" s="83"/>
    </row>
    <row r="239088" spans="16:16" x14ac:dyDescent="0.3">
      <c r="P239088" s="83"/>
    </row>
    <row r="239089" spans="16:16" x14ac:dyDescent="0.3">
      <c r="P239089" s="83"/>
    </row>
    <row r="239090" spans="16:16" x14ac:dyDescent="0.3">
      <c r="P239090" s="83"/>
    </row>
    <row r="239091" spans="16:16" x14ac:dyDescent="0.3">
      <c r="P239091" s="83"/>
    </row>
    <row r="239092" spans="16:16" x14ac:dyDescent="0.3">
      <c r="P239092" s="83"/>
    </row>
    <row r="239093" spans="16:16" x14ac:dyDescent="0.3">
      <c r="P239093" s="83"/>
    </row>
    <row r="239094" spans="16:16" x14ac:dyDescent="0.3">
      <c r="P239094" s="83"/>
    </row>
    <row r="239095" spans="16:16" x14ac:dyDescent="0.3">
      <c r="P239095" s="83"/>
    </row>
    <row r="239096" spans="16:16" x14ac:dyDescent="0.3">
      <c r="P239096" s="83"/>
    </row>
    <row r="239097" spans="16:16" x14ac:dyDescent="0.3">
      <c r="P239097" s="83"/>
    </row>
    <row r="239098" spans="16:16" x14ac:dyDescent="0.3">
      <c r="P239098" s="83"/>
    </row>
    <row r="239099" spans="16:16" x14ac:dyDescent="0.3">
      <c r="P239099" s="83"/>
    </row>
    <row r="239100" spans="16:16" x14ac:dyDescent="0.3">
      <c r="P239100" s="83"/>
    </row>
    <row r="239101" spans="16:16" x14ac:dyDescent="0.3">
      <c r="P239101" s="83"/>
    </row>
    <row r="239102" spans="16:16" x14ac:dyDescent="0.3">
      <c r="P239102" s="83"/>
    </row>
    <row r="239103" spans="16:16" x14ac:dyDescent="0.3">
      <c r="P239103" s="83"/>
    </row>
    <row r="239104" spans="16:16" x14ac:dyDescent="0.3">
      <c r="P239104" s="83"/>
    </row>
    <row r="239105" spans="16:16" x14ac:dyDescent="0.3">
      <c r="P239105" s="83"/>
    </row>
    <row r="239106" spans="16:16" x14ac:dyDescent="0.3">
      <c r="P239106" s="83"/>
    </row>
    <row r="239107" spans="16:16" x14ac:dyDescent="0.3">
      <c r="P239107" s="83"/>
    </row>
    <row r="239108" spans="16:16" x14ac:dyDescent="0.3">
      <c r="P239108" s="83"/>
    </row>
    <row r="239109" spans="16:16" x14ac:dyDescent="0.3">
      <c r="P239109" s="83"/>
    </row>
    <row r="239110" spans="16:16" x14ac:dyDescent="0.3">
      <c r="P239110" s="83"/>
    </row>
    <row r="239111" spans="16:16" x14ac:dyDescent="0.3">
      <c r="P239111" s="83"/>
    </row>
    <row r="239112" spans="16:16" x14ac:dyDescent="0.3">
      <c r="P239112" s="83"/>
    </row>
    <row r="239113" spans="16:16" x14ac:dyDescent="0.3">
      <c r="P239113" s="83"/>
    </row>
    <row r="239114" spans="16:16" x14ac:dyDescent="0.3">
      <c r="P239114" s="83"/>
    </row>
    <row r="239115" spans="16:16" x14ac:dyDescent="0.3">
      <c r="P239115" s="83"/>
    </row>
    <row r="239116" spans="16:16" x14ac:dyDescent="0.3">
      <c r="P239116" s="83"/>
    </row>
    <row r="239117" spans="16:16" x14ac:dyDescent="0.3">
      <c r="P239117" s="83"/>
    </row>
    <row r="239118" spans="16:16" x14ac:dyDescent="0.3">
      <c r="P239118" s="83"/>
    </row>
    <row r="239119" spans="16:16" x14ac:dyDescent="0.3">
      <c r="P239119" s="83"/>
    </row>
    <row r="239120" spans="16:16" x14ac:dyDescent="0.3">
      <c r="P239120" s="83"/>
    </row>
    <row r="239121" spans="16:16" x14ac:dyDescent="0.3">
      <c r="P239121" s="83"/>
    </row>
    <row r="239122" spans="16:16" x14ac:dyDescent="0.3">
      <c r="P239122" s="83"/>
    </row>
    <row r="239123" spans="16:16" x14ac:dyDescent="0.3">
      <c r="P239123" s="83"/>
    </row>
    <row r="239124" spans="16:16" x14ac:dyDescent="0.3">
      <c r="P239124" s="83"/>
    </row>
    <row r="239125" spans="16:16" x14ac:dyDescent="0.3">
      <c r="P239125" s="83"/>
    </row>
    <row r="239126" spans="16:16" x14ac:dyDescent="0.3">
      <c r="P239126" s="83"/>
    </row>
    <row r="239127" spans="16:16" x14ac:dyDescent="0.3">
      <c r="P239127" s="83"/>
    </row>
    <row r="239128" spans="16:16" x14ac:dyDescent="0.3">
      <c r="P239128" s="83"/>
    </row>
    <row r="239129" spans="16:16" x14ac:dyDescent="0.3">
      <c r="P239129" s="83"/>
    </row>
    <row r="239130" spans="16:16" x14ac:dyDescent="0.3">
      <c r="P239130" s="83"/>
    </row>
    <row r="239131" spans="16:16" x14ac:dyDescent="0.3">
      <c r="P239131" s="83"/>
    </row>
    <row r="239132" spans="16:16" x14ac:dyDescent="0.3">
      <c r="P239132" s="83"/>
    </row>
    <row r="239133" spans="16:16" x14ac:dyDescent="0.3">
      <c r="P239133" s="83"/>
    </row>
    <row r="239134" spans="16:16" x14ac:dyDescent="0.3">
      <c r="P239134" s="83"/>
    </row>
    <row r="239135" spans="16:16" x14ac:dyDescent="0.3">
      <c r="P239135" s="83"/>
    </row>
    <row r="239136" spans="16:16" x14ac:dyDescent="0.3">
      <c r="P239136" s="83"/>
    </row>
    <row r="239137" spans="16:16" x14ac:dyDescent="0.3">
      <c r="P239137" s="83"/>
    </row>
    <row r="239138" spans="16:16" x14ac:dyDescent="0.3">
      <c r="P239138" s="83"/>
    </row>
    <row r="239139" spans="16:16" x14ac:dyDescent="0.3">
      <c r="P239139" s="83"/>
    </row>
    <row r="239140" spans="16:16" x14ac:dyDescent="0.3">
      <c r="P239140" s="83"/>
    </row>
    <row r="239141" spans="16:16" x14ac:dyDescent="0.3">
      <c r="P239141" s="83"/>
    </row>
    <row r="239142" spans="16:16" x14ac:dyDescent="0.3">
      <c r="P239142" s="83"/>
    </row>
    <row r="239143" spans="16:16" x14ac:dyDescent="0.3">
      <c r="P239143" s="83"/>
    </row>
    <row r="239144" spans="16:16" x14ac:dyDescent="0.3">
      <c r="P239144" s="83"/>
    </row>
    <row r="239145" spans="16:16" x14ac:dyDescent="0.3">
      <c r="P239145" s="83"/>
    </row>
    <row r="239146" spans="16:16" x14ac:dyDescent="0.3">
      <c r="P239146" s="83"/>
    </row>
    <row r="239147" spans="16:16" x14ac:dyDescent="0.3">
      <c r="P239147" s="83"/>
    </row>
    <row r="239148" spans="16:16" x14ac:dyDescent="0.3">
      <c r="P239148" s="83"/>
    </row>
    <row r="239149" spans="16:16" x14ac:dyDescent="0.3">
      <c r="P239149" s="83"/>
    </row>
    <row r="239150" spans="16:16" x14ac:dyDescent="0.3">
      <c r="P239150" s="83"/>
    </row>
    <row r="239151" spans="16:16" x14ac:dyDescent="0.3">
      <c r="P239151" s="83"/>
    </row>
    <row r="239152" spans="16:16" x14ac:dyDescent="0.3">
      <c r="P239152" s="83"/>
    </row>
    <row r="239153" spans="16:16" x14ac:dyDescent="0.3">
      <c r="P239153" s="83"/>
    </row>
    <row r="239154" spans="16:16" x14ac:dyDescent="0.3">
      <c r="P239154" s="83"/>
    </row>
    <row r="239155" spans="16:16" x14ac:dyDescent="0.3">
      <c r="P239155" s="83"/>
    </row>
    <row r="239156" spans="16:16" x14ac:dyDescent="0.3">
      <c r="P239156" s="83"/>
    </row>
    <row r="239157" spans="16:16" x14ac:dyDescent="0.3">
      <c r="P239157" s="83"/>
    </row>
    <row r="239158" spans="16:16" x14ac:dyDescent="0.3">
      <c r="P239158" s="83"/>
    </row>
    <row r="239159" spans="16:16" x14ac:dyDescent="0.3">
      <c r="P239159" s="83"/>
    </row>
    <row r="239160" spans="16:16" x14ac:dyDescent="0.3">
      <c r="P239160" s="83"/>
    </row>
    <row r="239161" spans="16:16" x14ac:dyDescent="0.3">
      <c r="P239161" s="83"/>
    </row>
    <row r="239162" spans="16:16" x14ac:dyDescent="0.3">
      <c r="P239162" s="83"/>
    </row>
    <row r="239163" spans="16:16" x14ac:dyDescent="0.3">
      <c r="P239163" s="83"/>
    </row>
    <row r="239164" spans="16:16" x14ac:dyDescent="0.3">
      <c r="P239164" s="83"/>
    </row>
    <row r="239165" spans="16:16" x14ac:dyDescent="0.3">
      <c r="P239165" s="83"/>
    </row>
    <row r="239166" spans="16:16" x14ac:dyDescent="0.3">
      <c r="P239166" s="83"/>
    </row>
    <row r="239167" spans="16:16" x14ac:dyDescent="0.3">
      <c r="P239167" s="83"/>
    </row>
    <row r="239168" spans="16:16" x14ac:dyDescent="0.3">
      <c r="P239168" s="83"/>
    </row>
    <row r="239169" spans="16:16" x14ac:dyDescent="0.3">
      <c r="P239169" s="83"/>
    </row>
    <row r="239170" spans="16:16" x14ac:dyDescent="0.3">
      <c r="P239170" s="83"/>
    </row>
    <row r="239171" spans="16:16" x14ac:dyDescent="0.3">
      <c r="P239171" s="83"/>
    </row>
    <row r="239172" spans="16:16" x14ac:dyDescent="0.3">
      <c r="P239172" s="83"/>
    </row>
    <row r="239173" spans="16:16" x14ac:dyDescent="0.3">
      <c r="P239173" s="83"/>
    </row>
    <row r="239174" spans="16:16" x14ac:dyDescent="0.3">
      <c r="P239174" s="83"/>
    </row>
    <row r="239175" spans="16:16" x14ac:dyDescent="0.3">
      <c r="P239175" s="83"/>
    </row>
    <row r="239176" spans="16:16" x14ac:dyDescent="0.3">
      <c r="P239176" s="83"/>
    </row>
    <row r="239177" spans="16:16" x14ac:dyDescent="0.3">
      <c r="P239177" s="83"/>
    </row>
    <row r="239178" spans="16:16" x14ac:dyDescent="0.3">
      <c r="P239178" s="83"/>
    </row>
    <row r="239179" spans="16:16" x14ac:dyDescent="0.3">
      <c r="P239179" s="83"/>
    </row>
    <row r="239180" spans="16:16" x14ac:dyDescent="0.3">
      <c r="P239180" s="83"/>
    </row>
    <row r="239181" spans="16:16" x14ac:dyDescent="0.3">
      <c r="P239181" s="83"/>
    </row>
    <row r="239182" spans="16:16" x14ac:dyDescent="0.3">
      <c r="P239182" s="83"/>
    </row>
    <row r="239183" spans="16:16" x14ac:dyDescent="0.3">
      <c r="P239183" s="83"/>
    </row>
    <row r="239184" spans="16:16" x14ac:dyDescent="0.3">
      <c r="P239184" s="83"/>
    </row>
    <row r="239185" spans="16:16" x14ac:dyDescent="0.3">
      <c r="P239185" s="83"/>
    </row>
    <row r="239186" spans="16:16" x14ac:dyDescent="0.3">
      <c r="P239186" s="83"/>
    </row>
    <row r="239187" spans="16:16" x14ac:dyDescent="0.3">
      <c r="P239187" s="83"/>
    </row>
    <row r="239188" spans="16:16" x14ac:dyDescent="0.3">
      <c r="P239188" s="83"/>
    </row>
    <row r="239189" spans="16:16" x14ac:dyDescent="0.3">
      <c r="P239189" s="83"/>
    </row>
    <row r="239190" spans="16:16" x14ac:dyDescent="0.3">
      <c r="P239190" s="83"/>
    </row>
    <row r="239191" spans="16:16" x14ac:dyDescent="0.3">
      <c r="P239191" s="83"/>
    </row>
    <row r="239192" spans="16:16" x14ac:dyDescent="0.3">
      <c r="P239192" s="83"/>
    </row>
    <row r="239193" spans="16:16" x14ac:dyDescent="0.3">
      <c r="P239193" s="83"/>
    </row>
    <row r="239194" spans="16:16" x14ac:dyDescent="0.3">
      <c r="P239194" s="83"/>
    </row>
    <row r="239195" spans="16:16" x14ac:dyDescent="0.3">
      <c r="P239195" s="83"/>
    </row>
    <row r="239196" spans="16:16" x14ac:dyDescent="0.3">
      <c r="P239196" s="83"/>
    </row>
    <row r="239197" spans="16:16" x14ac:dyDescent="0.3">
      <c r="P239197" s="83"/>
    </row>
    <row r="239198" spans="16:16" x14ac:dyDescent="0.3">
      <c r="P239198" s="83"/>
    </row>
    <row r="239199" spans="16:16" x14ac:dyDescent="0.3">
      <c r="P239199" s="83"/>
    </row>
    <row r="239200" spans="16:16" x14ac:dyDescent="0.3">
      <c r="P239200" s="83"/>
    </row>
    <row r="239201" spans="16:16" x14ac:dyDescent="0.3">
      <c r="P239201" s="83"/>
    </row>
    <row r="239202" spans="16:16" x14ac:dyDescent="0.3">
      <c r="P239202" s="83"/>
    </row>
    <row r="239203" spans="16:16" x14ac:dyDescent="0.3">
      <c r="P239203" s="83"/>
    </row>
    <row r="239204" spans="16:16" x14ac:dyDescent="0.3">
      <c r="P239204" s="83"/>
    </row>
    <row r="239205" spans="16:16" x14ac:dyDescent="0.3">
      <c r="P239205" s="83"/>
    </row>
    <row r="239206" spans="16:16" x14ac:dyDescent="0.3">
      <c r="P239206" s="83"/>
    </row>
    <row r="239207" spans="16:16" x14ac:dyDescent="0.3">
      <c r="P239207" s="83"/>
    </row>
    <row r="239208" spans="16:16" x14ac:dyDescent="0.3">
      <c r="P239208" s="83"/>
    </row>
    <row r="239209" spans="16:16" x14ac:dyDescent="0.3">
      <c r="P239209" s="83"/>
    </row>
    <row r="239210" spans="16:16" x14ac:dyDescent="0.3">
      <c r="P239210" s="83"/>
    </row>
    <row r="239211" spans="16:16" x14ac:dyDescent="0.3">
      <c r="P239211" s="83"/>
    </row>
    <row r="239212" spans="16:16" x14ac:dyDescent="0.3">
      <c r="P239212" s="83"/>
    </row>
    <row r="239213" spans="16:16" x14ac:dyDescent="0.3">
      <c r="P239213" s="83"/>
    </row>
    <row r="239214" spans="16:16" x14ac:dyDescent="0.3">
      <c r="P239214" s="83"/>
    </row>
    <row r="239215" spans="16:16" x14ac:dyDescent="0.3">
      <c r="P239215" s="83"/>
    </row>
    <row r="239216" spans="16:16" x14ac:dyDescent="0.3">
      <c r="P239216" s="83"/>
    </row>
    <row r="239217" spans="16:16" x14ac:dyDescent="0.3">
      <c r="P239217" s="83"/>
    </row>
    <row r="239218" spans="16:16" x14ac:dyDescent="0.3">
      <c r="P239218" s="83"/>
    </row>
    <row r="239219" spans="16:16" x14ac:dyDescent="0.3">
      <c r="P239219" s="83"/>
    </row>
    <row r="239220" spans="16:16" x14ac:dyDescent="0.3">
      <c r="P239220" s="83"/>
    </row>
    <row r="239221" spans="16:16" x14ac:dyDescent="0.3">
      <c r="P239221" s="83"/>
    </row>
    <row r="239222" spans="16:16" x14ac:dyDescent="0.3">
      <c r="P239222" s="83"/>
    </row>
    <row r="239223" spans="16:16" x14ac:dyDescent="0.3">
      <c r="P239223" s="83"/>
    </row>
    <row r="239224" spans="16:16" x14ac:dyDescent="0.3">
      <c r="P239224" s="83"/>
    </row>
    <row r="239225" spans="16:16" x14ac:dyDescent="0.3">
      <c r="P239225" s="83"/>
    </row>
    <row r="239226" spans="16:16" x14ac:dyDescent="0.3">
      <c r="P239226" s="83"/>
    </row>
    <row r="239227" spans="16:16" x14ac:dyDescent="0.3">
      <c r="P239227" s="83"/>
    </row>
    <row r="239228" spans="16:16" x14ac:dyDescent="0.3">
      <c r="P239228" s="83"/>
    </row>
    <row r="239229" spans="16:16" x14ac:dyDescent="0.3">
      <c r="P239229" s="83"/>
    </row>
    <row r="239230" spans="16:16" x14ac:dyDescent="0.3">
      <c r="P239230" s="83"/>
    </row>
    <row r="239231" spans="16:16" x14ac:dyDescent="0.3">
      <c r="P239231" s="83"/>
    </row>
    <row r="239232" spans="16:16" x14ac:dyDescent="0.3">
      <c r="P239232" s="83"/>
    </row>
    <row r="239233" spans="16:16" x14ac:dyDescent="0.3">
      <c r="P239233" s="83"/>
    </row>
    <row r="239234" spans="16:16" x14ac:dyDescent="0.3">
      <c r="P239234" s="83"/>
    </row>
    <row r="239235" spans="16:16" x14ac:dyDescent="0.3">
      <c r="P239235" s="83"/>
    </row>
    <row r="239236" spans="16:16" x14ac:dyDescent="0.3">
      <c r="P239236" s="83"/>
    </row>
    <row r="239237" spans="16:16" x14ac:dyDescent="0.3">
      <c r="P239237" s="83"/>
    </row>
    <row r="239238" spans="16:16" x14ac:dyDescent="0.3">
      <c r="P239238" s="83"/>
    </row>
    <row r="239239" spans="16:16" x14ac:dyDescent="0.3">
      <c r="P239239" s="83"/>
    </row>
    <row r="239240" spans="16:16" x14ac:dyDescent="0.3">
      <c r="P239240" s="83"/>
    </row>
    <row r="239241" spans="16:16" x14ac:dyDescent="0.3">
      <c r="P239241" s="83"/>
    </row>
    <row r="239242" spans="16:16" x14ac:dyDescent="0.3">
      <c r="P239242" s="83"/>
    </row>
    <row r="239243" spans="16:16" x14ac:dyDescent="0.3">
      <c r="P239243" s="83"/>
    </row>
    <row r="239244" spans="16:16" x14ac:dyDescent="0.3">
      <c r="P239244" s="83"/>
    </row>
    <row r="239245" spans="16:16" x14ac:dyDescent="0.3">
      <c r="P239245" s="83"/>
    </row>
    <row r="239246" spans="16:16" x14ac:dyDescent="0.3">
      <c r="P239246" s="83"/>
    </row>
    <row r="239247" spans="16:16" x14ac:dyDescent="0.3">
      <c r="P239247" s="83"/>
    </row>
    <row r="239248" spans="16:16" x14ac:dyDescent="0.3">
      <c r="P239248" s="83"/>
    </row>
    <row r="239249" spans="16:16" x14ac:dyDescent="0.3">
      <c r="P239249" s="83"/>
    </row>
    <row r="239250" spans="16:16" x14ac:dyDescent="0.3">
      <c r="P239250" s="83"/>
    </row>
    <row r="239251" spans="16:16" x14ac:dyDescent="0.3">
      <c r="P239251" s="83"/>
    </row>
    <row r="239252" spans="16:16" x14ac:dyDescent="0.3">
      <c r="P239252" s="83"/>
    </row>
    <row r="239253" spans="16:16" x14ac:dyDescent="0.3">
      <c r="P239253" s="83"/>
    </row>
    <row r="239254" spans="16:16" x14ac:dyDescent="0.3">
      <c r="P239254" s="83"/>
    </row>
    <row r="239255" spans="16:16" x14ac:dyDescent="0.3">
      <c r="P239255" s="83"/>
    </row>
    <row r="239256" spans="16:16" x14ac:dyDescent="0.3">
      <c r="P239256" s="83"/>
    </row>
    <row r="239257" spans="16:16" x14ac:dyDescent="0.3">
      <c r="P239257" s="83"/>
    </row>
    <row r="239258" spans="16:16" x14ac:dyDescent="0.3">
      <c r="P239258" s="83"/>
    </row>
    <row r="239259" spans="16:16" x14ac:dyDescent="0.3">
      <c r="P239259" s="83"/>
    </row>
    <row r="239260" spans="16:16" x14ac:dyDescent="0.3">
      <c r="P239260" s="83"/>
    </row>
    <row r="239261" spans="16:16" x14ac:dyDescent="0.3">
      <c r="P239261" s="83"/>
    </row>
    <row r="239262" spans="16:16" x14ac:dyDescent="0.3">
      <c r="P239262" s="83"/>
    </row>
    <row r="239263" spans="16:16" x14ac:dyDescent="0.3">
      <c r="P239263" s="83"/>
    </row>
    <row r="239264" spans="16:16" x14ac:dyDescent="0.3">
      <c r="P239264" s="83"/>
    </row>
    <row r="239265" spans="16:16" x14ac:dyDescent="0.3">
      <c r="P239265" s="83"/>
    </row>
    <row r="239266" spans="16:16" x14ac:dyDescent="0.3">
      <c r="P239266" s="83"/>
    </row>
    <row r="239267" spans="16:16" x14ac:dyDescent="0.3">
      <c r="P239267" s="83"/>
    </row>
    <row r="239268" spans="16:16" x14ac:dyDescent="0.3">
      <c r="P239268" s="83"/>
    </row>
    <row r="239269" spans="16:16" x14ac:dyDescent="0.3">
      <c r="P239269" s="83"/>
    </row>
    <row r="239270" spans="16:16" x14ac:dyDescent="0.3">
      <c r="P239270" s="83"/>
    </row>
    <row r="239271" spans="16:16" x14ac:dyDescent="0.3">
      <c r="P239271" s="83"/>
    </row>
    <row r="239272" spans="16:16" x14ac:dyDescent="0.3">
      <c r="P239272" s="83"/>
    </row>
    <row r="239273" spans="16:16" x14ac:dyDescent="0.3">
      <c r="P239273" s="83"/>
    </row>
    <row r="239274" spans="16:16" x14ac:dyDescent="0.3">
      <c r="P239274" s="83"/>
    </row>
    <row r="239275" spans="16:16" x14ac:dyDescent="0.3">
      <c r="P239275" s="83"/>
    </row>
    <row r="239276" spans="16:16" x14ac:dyDescent="0.3">
      <c r="P239276" s="83"/>
    </row>
    <row r="239277" spans="16:16" x14ac:dyDescent="0.3">
      <c r="P239277" s="83"/>
    </row>
    <row r="239278" spans="16:16" x14ac:dyDescent="0.3">
      <c r="P239278" s="83"/>
    </row>
    <row r="239279" spans="16:16" x14ac:dyDescent="0.3">
      <c r="P239279" s="83"/>
    </row>
    <row r="239280" spans="16:16" x14ac:dyDescent="0.3">
      <c r="P239280" s="83"/>
    </row>
    <row r="239281" spans="16:16" x14ac:dyDescent="0.3">
      <c r="P239281" s="83"/>
    </row>
    <row r="239282" spans="16:16" x14ac:dyDescent="0.3">
      <c r="P239282" s="83"/>
    </row>
    <row r="239283" spans="16:16" x14ac:dyDescent="0.3">
      <c r="P239283" s="83"/>
    </row>
    <row r="239284" spans="16:16" x14ac:dyDescent="0.3">
      <c r="P239284" s="83"/>
    </row>
    <row r="239285" spans="16:16" x14ac:dyDescent="0.3">
      <c r="P239285" s="83"/>
    </row>
    <row r="239286" spans="16:16" x14ac:dyDescent="0.3">
      <c r="P239286" s="83"/>
    </row>
    <row r="239287" spans="16:16" x14ac:dyDescent="0.3">
      <c r="P239287" s="83"/>
    </row>
    <row r="239288" spans="16:16" x14ac:dyDescent="0.3">
      <c r="P239288" s="83"/>
    </row>
    <row r="239289" spans="16:16" x14ac:dyDescent="0.3">
      <c r="P239289" s="83"/>
    </row>
    <row r="239290" spans="16:16" x14ac:dyDescent="0.3">
      <c r="P239290" s="83"/>
    </row>
    <row r="239291" spans="16:16" x14ac:dyDescent="0.3">
      <c r="P239291" s="83"/>
    </row>
    <row r="239292" spans="16:16" x14ac:dyDescent="0.3">
      <c r="P239292" s="83"/>
    </row>
    <row r="239293" spans="16:16" x14ac:dyDescent="0.3">
      <c r="P239293" s="83"/>
    </row>
    <row r="239294" spans="16:16" x14ac:dyDescent="0.3">
      <c r="P239294" s="83"/>
    </row>
    <row r="239295" spans="16:16" x14ac:dyDescent="0.3">
      <c r="P239295" s="83"/>
    </row>
    <row r="239296" spans="16:16" x14ac:dyDescent="0.3">
      <c r="P239296" s="83"/>
    </row>
    <row r="239297" spans="16:16" x14ac:dyDescent="0.3">
      <c r="P239297" s="83"/>
    </row>
    <row r="239298" spans="16:16" x14ac:dyDescent="0.3">
      <c r="P239298" s="83"/>
    </row>
    <row r="239299" spans="16:16" x14ac:dyDescent="0.3">
      <c r="P239299" s="83"/>
    </row>
    <row r="239300" spans="16:16" x14ac:dyDescent="0.3">
      <c r="P239300" s="83"/>
    </row>
    <row r="239301" spans="16:16" x14ac:dyDescent="0.3">
      <c r="P239301" s="83"/>
    </row>
    <row r="239302" spans="16:16" x14ac:dyDescent="0.3">
      <c r="P239302" s="83"/>
    </row>
    <row r="239303" spans="16:16" x14ac:dyDescent="0.3">
      <c r="P239303" s="83"/>
    </row>
    <row r="239304" spans="16:16" x14ac:dyDescent="0.3">
      <c r="P239304" s="83"/>
    </row>
    <row r="239305" spans="16:16" x14ac:dyDescent="0.3">
      <c r="P239305" s="83"/>
    </row>
    <row r="239306" spans="16:16" x14ac:dyDescent="0.3">
      <c r="P239306" s="83"/>
    </row>
    <row r="239307" spans="16:16" x14ac:dyDescent="0.3">
      <c r="P239307" s="83"/>
    </row>
    <row r="239308" spans="16:16" x14ac:dyDescent="0.3">
      <c r="P239308" s="83"/>
    </row>
    <row r="239309" spans="16:16" x14ac:dyDescent="0.3">
      <c r="P239309" s="83"/>
    </row>
    <row r="239310" spans="16:16" x14ac:dyDescent="0.3">
      <c r="P239310" s="83"/>
    </row>
    <row r="239311" spans="16:16" x14ac:dyDescent="0.3">
      <c r="P239311" s="83"/>
    </row>
    <row r="239312" spans="16:16" x14ac:dyDescent="0.3">
      <c r="P239312" s="83"/>
    </row>
    <row r="239313" spans="16:16" x14ac:dyDescent="0.3">
      <c r="P239313" s="83"/>
    </row>
    <row r="239314" spans="16:16" x14ac:dyDescent="0.3">
      <c r="P239314" s="83"/>
    </row>
    <row r="239315" spans="16:16" x14ac:dyDescent="0.3">
      <c r="P239315" s="83"/>
    </row>
    <row r="239316" spans="16:16" x14ac:dyDescent="0.3">
      <c r="P239316" s="83"/>
    </row>
    <row r="239317" spans="16:16" x14ac:dyDescent="0.3">
      <c r="P239317" s="83"/>
    </row>
    <row r="239318" spans="16:16" x14ac:dyDescent="0.3">
      <c r="P239318" s="83"/>
    </row>
    <row r="239319" spans="16:16" x14ac:dyDescent="0.3">
      <c r="P239319" s="83"/>
    </row>
    <row r="239320" spans="16:16" x14ac:dyDescent="0.3">
      <c r="P239320" s="83"/>
    </row>
    <row r="239321" spans="16:16" x14ac:dyDescent="0.3">
      <c r="P239321" s="83"/>
    </row>
    <row r="239322" spans="16:16" x14ac:dyDescent="0.3">
      <c r="P239322" s="83"/>
    </row>
    <row r="239323" spans="16:16" x14ac:dyDescent="0.3">
      <c r="P239323" s="83"/>
    </row>
    <row r="239324" spans="16:16" x14ac:dyDescent="0.3">
      <c r="P239324" s="83"/>
    </row>
    <row r="239325" spans="16:16" x14ac:dyDescent="0.3">
      <c r="P239325" s="83"/>
    </row>
    <row r="239326" spans="16:16" x14ac:dyDescent="0.3">
      <c r="P239326" s="83"/>
    </row>
    <row r="239327" spans="16:16" x14ac:dyDescent="0.3">
      <c r="P239327" s="83"/>
    </row>
    <row r="239328" spans="16:16" x14ac:dyDescent="0.3">
      <c r="P239328" s="83"/>
    </row>
    <row r="239329" spans="16:16" x14ac:dyDescent="0.3">
      <c r="P239329" s="83"/>
    </row>
    <row r="239330" spans="16:16" x14ac:dyDescent="0.3">
      <c r="P239330" s="83"/>
    </row>
    <row r="239331" spans="16:16" x14ac:dyDescent="0.3">
      <c r="P239331" s="83"/>
    </row>
    <row r="239332" spans="16:16" x14ac:dyDescent="0.3">
      <c r="P239332" s="83"/>
    </row>
    <row r="239333" spans="16:16" x14ac:dyDescent="0.3">
      <c r="P239333" s="83"/>
    </row>
    <row r="239334" spans="16:16" x14ac:dyDescent="0.3">
      <c r="P239334" s="83"/>
    </row>
    <row r="239335" spans="16:16" x14ac:dyDescent="0.3">
      <c r="P239335" s="83"/>
    </row>
    <row r="239336" spans="16:16" x14ac:dyDescent="0.3">
      <c r="P239336" s="83"/>
    </row>
    <row r="239337" spans="16:16" x14ac:dyDescent="0.3">
      <c r="P239337" s="83"/>
    </row>
    <row r="239338" spans="16:16" x14ac:dyDescent="0.3">
      <c r="P239338" s="83"/>
    </row>
    <row r="239339" spans="16:16" x14ac:dyDescent="0.3">
      <c r="P239339" s="83"/>
    </row>
    <row r="239340" spans="16:16" x14ac:dyDescent="0.3">
      <c r="P239340" s="83"/>
    </row>
    <row r="239341" spans="16:16" x14ac:dyDescent="0.3">
      <c r="P239341" s="83"/>
    </row>
    <row r="239342" spans="16:16" x14ac:dyDescent="0.3">
      <c r="P239342" s="83"/>
    </row>
    <row r="239343" spans="16:16" x14ac:dyDescent="0.3">
      <c r="P239343" s="83"/>
    </row>
    <row r="239344" spans="16:16" x14ac:dyDescent="0.3">
      <c r="P239344" s="83"/>
    </row>
    <row r="239345" spans="16:16" x14ac:dyDescent="0.3">
      <c r="P239345" s="83"/>
    </row>
    <row r="239346" spans="16:16" x14ac:dyDescent="0.3">
      <c r="P239346" s="83"/>
    </row>
    <row r="239347" spans="16:16" x14ac:dyDescent="0.3">
      <c r="P239347" s="83"/>
    </row>
    <row r="239348" spans="16:16" x14ac:dyDescent="0.3">
      <c r="P239348" s="83"/>
    </row>
    <row r="239349" spans="16:16" x14ac:dyDescent="0.3">
      <c r="P239349" s="83"/>
    </row>
    <row r="239350" spans="16:16" x14ac:dyDescent="0.3">
      <c r="P239350" s="83"/>
    </row>
    <row r="239351" spans="16:16" x14ac:dyDescent="0.3">
      <c r="P239351" s="83"/>
    </row>
    <row r="239352" spans="16:16" x14ac:dyDescent="0.3">
      <c r="P239352" s="83"/>
    </row>
    <row r="239353" spans="16:16" x14ac:dyDescent="0.3">
      <c r="P239353" s="83"/>
    </row>
    <row r="239354" spans="16:16" x14ac:dyDescent="0.3">
      <c r="P239354" s="83"/>
    </row>
    <row r="239355" spans="16:16" x14ac:dyDescent="0.3">
      <c r="P239355" s="83"/>
    </row>
    <row r="239356" spans="16:16" x14ac:dyDescent="0.3">
      <c r="P239356" s="83"/>
    </row>
    <row r="239357" spans="16:16" x14ac:dyDescent="0.3">
      <c r="P239357" s="83"/>
    </row>
    <row r="239358" spans="16:16" x14ac:dyDescent="0.3">
      <c r="P239358" s="83"/>
    </row>
    <row r="239359" spans="16:16" x14ac:dyDescent="0.3">
      <c r="P239359" s="83"/>
    </row>
    <row r="239360" spans="16:16" x14ac:dyDescent="0.3">
      <c r="P239360" s="83"/>
    </row>
    <row r="239361" spans="16:16" x14ac:dyDescent="0.3">
      <c r="P239361" s="83"/>
    </row>
    <row r="239362" spans="16:16" x14ac:dyDescent="0.3">
      <c r="P239362" s="83"/>
    </row>
    <row r="239363" spans="16:16" x14ac:dyDescent="0.3">
      <c r="P239363" s="83"/>
    </row>
    <row r="239364" spans="16:16" x14ac:dyDescent="0.3">
      <c r="P239364" s="83"/>
    </row>
    <row r="239365" spans="16:16" x14ac:dyDescent="0.3">
      <c r="P239365" s="83"/>
    </row>
    <row r="239366" spans="16:16" x14ac:dyDescent="0.3">
      <c r="P239366" s="83"/>
    </row>
    <row r="239367" spans="16:16" x14ac:dyDescent="0.3">
      <c r="P239367" s="83"/>
    </row>
    <row r="239368" spans="16:16" x14ac:dyDescent="0.3">
      <c r="P239368" s="83"/>
    </row>
    <row r="239369" spans="16:16" x14ac:dyDescent="0.3">
      <c r="P239369" s="83"/>
    </row>
    <row r="239370" spans="16:16" x14ac:dyDescent="0.3">
      <c r="P239370" s="83"/>
    </row>
    <row r="239371" spans="16:16" x14ac:dyDescent="0.3">
      <c r="P239371" s="83"/>
    </row>
    <row r="239372" spans="16:16" x14ac:dyDescent="0.3">
      <c r="P239372" s="83"/>
    </row>
    <row r="239373" spans="16:16" x14ac:dyDescent="0.3">
      <c r="P239373" s="83"/>
    </row>
    <row r="239374" spans="16:16" x14ac:dyDescent="0.3">
      <c r="P239374" s="83"/>
    </row>
    <row r="239375" spans="16:16" x14ac:dyDescent="0.3">
      <c r="P239375" s="83"/>
    </row>
    <row r="239376" spans="16:16" x14ac:dyDescent="0.3">
      <c r="P239376" s="83"/>
    </row>
    <row r="239377" spans="16:16" x14ac:dyDescent="0.3">
      <c r="P239377" s="83"/>
    </row>
    <row r="239378" spans="16:16" x14ac:dyDescent="0.3">
      <c r="P239378" s="83"/>
    </row>
    <row r="239379" spans="16:16" x14ac:dyDescent="0.3">
      <c r="P239379" s="83"/>
    </row>
    <row r="239380" spans="16:16" x14ac:dyDescent="0.3">
      <c r="P239380" s="83"/>
    </row>
    <row r="239381" spans="16:16" x14ac:dyDescent="0.3">
      <c r="P239381" s="83"/>
    </row>
    <row r="239382" spans="16:16" x14ac:dyDescent="0.3">
      <c r="P239382" s="83"/>
    </row>
    <row r="239383" spans="16:16" x14ac:dyDescent="0.3">
      <c r="P239383" s="83"/>
    </row>
    <row r="239384" spans="16:16" x14ac:dyDescent="0.3">
      <c r="P239384" s="83"/>
    </row>
    <row r="239385" spans="16:16" x14ac:dyDescent="0.3">
      <c r="P239385" s="83"/>
    </row>
    <row r="239386" spans="16:16" x14ac:dyDescent="0.3">
      <c r="P239386" s="83"/>
    </row>
    <row r="239387" spans="16:16" x14ac:dyDescent="0.3">
      <c r="P239387" s="83"/>
    </row>
    <row r="239388" spans="16:16" x14ac:dyDescent="0.3">
      <c r="P239388" s="83"/>
    </row>
    <row r="239389" spans="16:16" x14ac:dyDescent="0.3">
      <c r="P239389" s="83"/>
    </row>
    <row r="239390" spans="16:16" x14ac:dyDescent="0.3">
      <c r="P239390" s="83"/>
    </row>
    <row r="239391" spans="16:16" x14ac:dyDescent="0.3">
      <c r="P239391" s="83"/>
    </row>
    <row r="239392" spans="16:16" x14ac:dyDescent="0.3">
      <c r="P239392" s="83"/>
    </row>
    <row r="239393" spans="16:16" x14ac:dyDescent="0.3">
      <c r="P239393" s="83"/>
    </row>
    <row r="239394" spans="16:16" x14ac:dyDescent="0.3">
      <c r="P239394" s="83"/>
    </row>
    <row r="239395" spans="16:16" x14ac:dyDescent="0.3">
      <c r="P239395" s="83"/>
    </row>
    <row r="239396" spans="16:16" x14ac:dyDescent="0.3">
      <c r="P239396" s="83"/>
    </row>
    <row r="239397" spans="16:16" x14ac:dyDescent="0.3">
      <c r="P239397" s="83"/>
    </row>
    <row r="239398" spans="16:16" x14ac:dyDescent="0.3">
      <c r="P239398" s="83"/>
    </row>
    <row r="239399" spans="16:16" x14ac:dyDescent="0.3">
      <c r="P239399" s="83"/>
    </row>
    <row r="239400" spans="16:16" x14ac:dyDescent="0.3">
      <c r="P239400" s="83"/>
    </row>
    <row r="239401" spans="16:16" x14ac:dyDescent="0.3">
      <c r="P239401" s="83"/>
    </row>
    <row r="239402" spans="16:16" x14ac:dyDescent="0.3">
      <c r="P239402" s="83"/>
    </row>
    <row r="239403" spans="16:16" x14ac:dyDescent="0.3">
      <c r="P239403" s="83"/>
    </row>
    <row r="239404" spans="16:16" x14ac:dyDescent="0.3">
      <c r="P239404" s="83"/>
    </row>
    <row r="239405" spans="16:16" x14ac:dyDescent="0.3">
      <c r="P239405" s="83"/>
    </row>
    <row r="239406" spans="16:16" x14ac:dyDescent="0.3">
      <c r="P239406" s="83"/>
    </row>
    <row r="239407" spans="16:16" x14ac:dyDescent="0.3">
      <c r="P239407" s="83"/>
    </row>
    <row r="239408" spans="16:16" x14ac:dyDescent="0.3">
      <c r="P239408" s="83"/>
    </row>
    <row r="239409" spans="16:16" x14ac:dyDescent="0.3">
      <c r="P239409" s="83"/>
    </row>
    <row r="239410" spans="16:16" x14ac:dyDescent="0.3">
      <c r="P239410" s="83"/>
    </row>
    <row r="239411" spans="16:16" x14ac:dyDescent="0.3">
      <c r="P239411" s="83"/>
    </row>
    <row r="239412" spans="16:16" x14ac:dyDescent="0.3">
      <c r="P239412" s="83"/>
    </row>
    <row r="239413" spans="16:16" x14ac:dyDescent="0.3">
      <c r="P239413" s="83"/>
    </row>
    <row r="239414" spans="16:16" x14ac:dyDescent="0.3">
      <c r="P239414" s="83"/>
    </row>
    <row r="239415" spans="16:16" x14ac:dyDescent="0.3">
      <c r="P239415" s="83"/>
    </row>
    <row r="239416" spans="16:16" x14ac:dyDescent="0.3">
      <c r="P239416" s="83"/>
    </row>
    <row r="239417" spans="16:16" x14ac:dyDescent="0.3">
      <c r="P239417" s="83"/>
    </row>
    <row r="239418" spans="16:16" x14ac:dyDescent="0.3">
      <c r="P239418" s="83"/>
    </row>
    <row r="239419" spans="16:16" x14ac:dyDescent="0.3">
      <c r="P239419" s="83"/>
    </row>
    <row r="239420" spans="16:16" x14ac:dyDescent="0.3">
      <c r="P239420" s="83"/>
    </row>
    <row r="239421" spans="16:16" x14ac:dyDescent="0.3">
      <c r="P239421" s="83"/>
    </row>
    <row r="239422" spans="16:16" x14ac:dyDescent="0.3">
      <c r="P239422" s="83"/>
    </row>
    <row r="239423" spans="16:16" x14ac:dyDescent="0.3">
      <c r="P239423" s="83"/>
    </row>
    <row r="239424" spans="16:16" x14ac:dyDescent="0.3">
      <c r="P239424" s="83"/>
    </row>
    <row r="239425" spans="16:16" x14ac:dyDescent="0.3">
      <c r="P239425" s="83"/>
    </row>
    <row r="239426" spans="16:16" x14ac:dyDescent="0.3">
      <c r="P239426" s="83"/>
    </row>
    <row r="239427" spans="16:16" x14ac:dyDescent="0.3">
      <c r="P239427" s="83"/>
    </row>
    <row r="239428" spans="16:16" x14ac:dyDescent="0.3">
      <c r="P239428" s="83"/>
    </row>
    <row r="239429" spans="16:16" x14ac:dyDescent="0.3">
      <c r="P239429" s="83"/>
    </row>
    <row r="239430" spans="16:16" x14ac:dyDescent="0.3">
      <c r="P239430" s="83"/>
    </row>
    <row r="239431" spans="16:16" x14ac:dyDescent="0.3">
      <c r="P239431" s="83"/>
    </row>
    <row r="239432" spans="16:16" x14ac:dyDescent="0.3">
      <c r="P239432" s="83"/>
    </row>
    <row r="239433" spans="16:16" x14ac:dyDescent="0.3">
      <c r="P239433" s="83"/>
    </row>
    <row r="239434" spans="16:16" x14ac:dyDescent="0.3">
      <c r="P239434" s="83"/>
    </row>
    <row r="239435" spans="16:16" x14ac:dyDescent="0.3">
      <c r="P239435" s="83"/>
    </row>
    <row r="239436" spans="16:16" x14ac:dyDescent="0.3">
      <c r="P239436" s="83"/>
    </row>
    <row r="239437" spans="16:16" x14ac:dyDescent="0.3">
      <c r="P239437" s="83"/>
    </row>
    <row r="239438" spans="16:16" x14ac:dyDescent="0.3">
      <c r="P239438" s="83"/>
    </row>
    <row r="239439" spans="16:16" x14ac:dyDescent="0.3">
      <c r="P239439" s="83"/>
    </row>
    <row r="239440" spans="16:16" x14ac:dyDescent="0.3">
      <c r="P239440" s="83"/>
    </row>
    <row r="239441" spans="16:16" x14ac:dyDescent="0.3">
      <c r="P239441" s="83"/>
    </row>
    <row r="239442" spans="16:16" x14ac:dyDescent="0.3">
      <c r="P239442" s="83"/>
    </row>
    <row r="239443" spans="16:16" x14ac:dyDescent="0.3">
      <c r="P239443" s="83"/>
    </row>
    <row r="239444" spans="16:16" x14ac:dyDescent="0.3">
      <c r="P239444" s="83"/>
    </row>
    <row r="239445" spans="16:16" x14ac:dyDescent="0.3">
      <c r="P239445" s="83"/>
    </row>
    <row r="239446" spans="16:16" x14ac:dyDescent="0.3">
      <c r="P239446" s="83"/>
    </row>
    <row r="239447" spans="16:16" x14ac:dyDescent="0.3">
      <c r="P239447" s="83"/>
    </row>
    <row r="239448" spans="16:16" x14ac:dyDescent="0.3">
      <c r="P239448" s="83"/>
    </row>
    <row r="239449" spans="16:16" x14ac:dyDescent="0.3">
      <c r="P239449" s="83"/>
    </row>
    <row r="239450" spans="16:16" x14ac:dyDescent="0.3">
      <c r="P239450" s="83"/>
    </row>
    <row r="239451" spans="16:16" x14ac:dyDescent="0.3">
      <c r="P239451" s="83"/>
    </row>
    <row r="239452" spans="16:16" x14ac:dyDescent="0.3">
      <c r="P239452" s="83"/>
    </row>
    <row r="239453" spans="16:16" x14ac:dyDescent="0.3">
      <c r="P239453" s="83"/>
    </row>
    <row r="239454" spans="16:16" x14ac:dyDescent="0.3">
      <c r="P239454" s="83"/>
    </row>
    <row r="239455" spans="16:16" x14ac:dyDescent="0.3">
      <c r="P239455" s="83"/>
    </row>
    <row r="239456" spans="16:16" x14ac:dyDescent="0.3">
      <c r="P239456" s="83"/>
    </row>
    <row r="239457" spans="16:16" x14ac:dyDescent="0.3">
      <c r="P239457" s="83"/>
    </row>
    <row r="239458" spans="16:16" x14ac:dyDescent="0.3">
      <c r="P239458" s="83"/>
    </row>
    <row r="239459" spans="16:16" x14ac:dyDescent="0.3">
      <c r="P239459" s="83"/>
    </row>
    <row r="239460" spans="16:16" x14ac:dyDescent="0.3">
      <c r="P239460" s="83"/>
    </row>
    <row r="239461" spans="16:16" x14ac:dyDescent="0.3">
      <c r="P239461" s="83"/>
    </row>
    <row r="239462" spans="16:16" x14ac:dyDescent="0.3">
      <c r="P239462" s="83"/>
    </row>
    <row r="239463" spans="16:16" x14ac:dyDescent="0.3">
      <c r="P239463" s="83"/>
    </row>
    <row r="239464" spans="16:16" x14ac:dyDescent="0.3">
      <c r="P239464" s="83"/>
    </row>
    <row r="239465" spans="16:16" x14ac:dyDescent="0.3">
      <c r="P239465" s="83"/>
    </row>
    <row r="239466" spans="16:16" x14ac:dyDescent="0.3">
      <c r="P239466" s="83"/>
    </row>
    <row r="239467" spans="16:16" x14ac:dyDescent="0.3">
      <c r="P239467" s="83"/>
    </row>
    <row r="239468" spans="16:16" x14ac:dyDescent="0.3">
      <c r="P239468" s="83"/>
    </row>
    <row r="239469" spans="16:16" x14ac:dyDescent="0.3">
      <c r="P239469" s="83"/>
    </row>
    <row r="239470" spans="16:16" x14ac:dyDescent="0.3">
      <c r="P239470" s="83"/>
    </row>
    <row r="239471" spans="16:16" x14ac:dyDescent="0.3">
      <c r="P239471" s="83"/>
    </row>
    <row r="239472" spans="16:16" x14ac:dyDescent="0.3">
      <c r="P239472" s="83"/>
    </row>
    <row r="239473" spans="16:16" x14ac:dyDescent="0.3">
      <c r="P239473" s="83"/>
    </row>
    <row r="239474" spans="16:16" x14ac:dyDescent="0.3">
      <c r="P239474" s="83"/>
    </row>
    <row r="239475" spans="16:16" x14ac:dyDescent="0.3">
      <c r="P239475" s="83"/>
    </row>
    <row r="239476" spans="16:16" x14ac:dyDescent="0.3">
      <c r="P239476" s="83"/>
    </row>
    <row r="239477" spans="16:16" x14ac:dyDescent="0.3">
      <c r="P239477" s="83"/>
    </row>
    <row r="239478" spans="16:16" x14ac:dyDescent="0.3">
      <c r="P239478" s="83"/>
    </row>
    <row r="239479" spans="16:16" x14ac:dyDescent="0.3">
      <c r="P239479" s="83"/>
    </row>
    <row r="239480" spans="16:16" x14ac:dyDescent="0.3">
      <c r="P239480" s="83"/>
    </row>
    <row r="239481" spans="16:16" x14ac:dyDescent="0.3">
      <c r="P239481" s="83"/>
    </row>
    <row r="239482" spans="16:16" x14ac:dyDescent="0.3">
      <c r="P239482" s="83"/>
    </row>
    <row r="239483" spans="16:16" x14ac:dyDescent="0.3">
      <c r="P239483" s="83"/>
    </row>
    <row r="239484" spans="16:16" x14ac:dyDescent="0.3">
      <c r="P239484" s="83"/>
    </row>
    <row r="239485" spans="16:16" x14ac:dyDescent="0.3">
      <c r="P239485" s="83"/>
    </row>
    <row r="239486" spans="16:16" x14ac:dyDescent="0.3">
      <c r="P239486" s="83"/>
    </row>
    <row r="239487" spans="16:16" x14ac:dyDescent="0.3">
      <c r="P239487" s="83"/>
    </row>
    <row r="239488" spans="16:16" x14ac:dyDescent="0.3">
      <c r="P239488" s="83"/>
    </row>
    <row r="239489" spans="16:16" x14ac:dyDescent="0.3">
      <c r="P239489" s="83"/>
    </row>
    <row r="239490" spans="16:16" x14ac:dyDescent="0.3">
      <c r="P239490" s="83"/>
    </row>
    <row r="239491" spans="16:16" x14ac:dyDescent="0.3">
      <c r="P239491" s="83"/>
    </row>
    <row r="239492" spans="16:16" x14ac:dyDescent="0.3">
      <c r="P239492" s="83"/>
    </row>
    <row r="239493" spans="16:16" x14ac:dyDescent="0.3">
      <c r="P239493" s="83"/>
    </row>
    <row r="239494" spans="16:16" x14ac:dyDescent="0.3">
      <c r="P239494" s="83"/>
    </row>
    <row r="239495" spans="16:16" x14ac:dyDescent="0.3">
      <c r="P239495" s="83"/>
    </row>
    <row r="239496" spans="16:16" x14ac:dyDescent="0.3">
      <c r="P239496" s="83"/>
    </row>
    <row r="239497" spans="16:16" x14ac:dyDescent="0.3">
      <c r="P239497" s="83"/>
    </row>
    <row r="239498" spans="16:16" x14ac:dyDescent="0.3">
      <c r="P239498" s="83"/>
    </row>
    <row r="239499" spans="16:16" x14ac:dyDescent="0.3">
      <c r="P239499" s="83"/>
    </row>
    <row r="239500" spans="16:16" x14ac:dyDescent="0.3">
      <c r="P239500" s="83"/>
    </row>
    <row r="239501" spans="16:16" x14ac:dyDescent="0.3">
      <c r="P239501" s="83"/>
    </row>
    <row r="239502" spans="16:16" x14ac:dyDescent="0.3">
      <c r="P239502" s="83"/>
    </row>
    <row r="239503" spans="16:16" x14ac:dyDescent="0.3">
      <c r="P239503" s="83"/>
    </row>
    <row r="239504" spans="16:16" x14ac:dyDescent="0.3">
      <c r="P239504" s="83"/>
    </row>
    <row r="239505" spans="16:16" x14ac:dyDescent="0.3">
      <c r="P239505" s="83"/>
    </row>
    <row r="239506" spans="16:16" x14ac:dyDescent="0.3">
      <c r="P239506" s="83"/>
    </row>
    <row r="239507" spans="16:16" x14ac:dyDescent="0.3">
      <c r="P239507" s="83"/>
    </row>
    <row r="239508" spans="16:16" x14ac:dyDescent="0.3">
      <c r="P239508" s="83"/>
    </row>
    <row r="239509" spans="16:16" x14ac:dyDescent="0.3">
      <c r="P239509" s="83"/>
    </row>
    <row r="239510" spans="16:16" x14ac:dyDescent="0.3">
      <c r="P239510" s="83"/>
    </row>
    <row r="239511" spans="16:16" x14ac:dyDescent="0.3">
      <c r="P239511" s="83"/>
    </row>
    <row r="239512" spans="16:16" x14ac:dyDescent="0.3">
      <c r="P239512" s="83"/>
    </row>
    <row r="239513" spans="16:16" x14ac:dyDescent="0.3">
      <c r="P239513" s="83"/>
    </row>
    <row r="239514" spans="16:16" x14ac:dyDescent="0.3">
      <c r="P239514" s="83"/>
    </row>
    <row r="239515" spans="16:16" x14ac:dyDescent="0.3">
      <c r="P239515" s="83"/>
    </row>
    <row r="239516" spans="16:16" x14ac:dyDescent="0.3">
      <c r="P239516" s="83"/>
    </row>
    <row r="239517" spans="16:16" x14ac:dyDescent="0.3">
      <c r="P239517" s="83"/>
    </row>
    <row r="239518" spans="16:16" x14ac:dyDescent="0.3">
      <c r="P239518" s="83"/>
    </row>
    <row r="239519" spans="16:16" x14ac:dyDescent="0.3">
      <c r="P239519" s="83"/>
    </row>
    <row r="239520" spans="16:16" x14ac:dyDescent="0.3">
      <c r="P239520" s="83"/>
    </row>
    <row r="239521" spans="16:16" x14ac:dyDescent="0.3">
      <c r="P239521" s="83"/>
    </row>
    <row r="239522" spans="16:16" x14ac:dyDescent="0.3">
      <c r="P239522" s="83"/>
    </row>
    <row r="239523" spans="16:16" x14ac:dyDescent="0.3">
      <c r="P239523" s="83"/>
    </row>
    <row r="239524" spans="16:16" x14ac:dyDescent="0.3">
      <c r="P239524" s="83"/>
    </row>
    <row r="239525" spans="16:16" x14ac:dyDescent="0.3">
      <c r="P239525" s="83"/>
    </row>
    <row r="239526" spans="16:16" x14ac:dyDescent="0.3">
      <c r="P239526" s="83"/>
    </row>
    <row r="239527" spans="16:16" x14ac:dyDescent="0.3">
      <c r="P239527" s="83"/>
    </row>
    <row r="239528" spans="16:16" x14ac:dyDescent="0.3">
      <c r="P239528" s="83"/>
    </row>
    <row r="239529" spans="16:16" x14ac:dyDescent="0.3">
      <c r="P239529" s="83"/>
    </row>
    <row r="239530" spans="16:16" x14ac:dyDescent="0.3">
      <c r="P239530" s="83"/>
    </row>
    <row r="239531" spans="16:16" x14ac:dyDescent="0.3">
      <c r="P239531" s="83"/>
    </row>
    <row r="239532" spans="16:16" x14ac:dyDescent="0.3">
      <c r="P239532" s="83"/>
    </row>
    <row r="239533" spans="16:16" x14ac:dyDescent="0.3">
      <c r="P239533" s="83"/>
    </row>
    <row r="239534" spans="16:16" x14ac:dyDescent="0.3">
      <c r="P239534" s="83"/>
    </row>
    <row r="239535" spans="16:16" x14ac:dyDescent="0.3">
      <c r="P239535" s="83"/>
    </row>
    <row r="239536" spans="16:16" x14ac:dyDescent="0.3">
      <c r="P239536" s="83"/>
    </row>
    <row r="239537" spans="16:16" x14ac:dyDescent="0.3">
      <c r="P239537" s="83"/>
    </row>
    <row r="239538" spans="16:16" x14ac:dyDescent="0.3">
      <c r="P239538" s="83"/>
    </row>
    <row r="239539" spans="16:16" x14ac:dyDescent="0.3">
      <c r="P239539" s="83"/>
    </row>
    <row r="239540" spans="16:16" x14ac:dyDescent="0.3">
      <c r="P239540" s="83"/>
    </row>
    <row r="239541" spans="16:16" x14ac:dyDescent="0.3">
      <c r="P239541" s="83"/>
    </row>
    <row r="239542" spans="16:16" x14ac:dyDescent="0.3">
      <c r="P239542" s="83"/>
    </row>
    <row r="239543" spans="16:16" x14ac:dyDescent="0.3">
      <c r="P239543" s="83"/>
    </row>
    <row r="239544" spans="16:16" x14ac:dyDescent="0.3">
      <c r="P239544" s="83"/>
    </row>
    <row r="239545" spans="16:16" x14ac:dyDescent="0.3">
      <c r="P239545" s="83"/>
    </row>
    <row r="239546" spans="16:16" x14ac:dyDescent="0.3">
      <c r="P239546" s="83"/>
    </row>
    <row r="239547" spans="16:16" x14ac:dyDescent="0.3">
      <c r="P239547" s="83"/>
    </row>
    <row r="239548" spans="16:16" x14ac:dyDescent="0.3">
      <c r="P239548" s="83"/>
    </row>
    <row r="239549" spans="16:16" x14ac:dyDescent="0.3">
      <c r="P239549" s="83"/>
    </row>
    <row r="239550" spans="16:16" x14ac:dyDescent="0.3">
      <c r="P239550" s="83"/>
    </row>
    <row r="239551" spans="16:16" x14ac:dyDescent="0.3">
      <c r="P239551" s="83"/>
    </row>
    <row r="239552" spans="16:16" x14ac:dyDescent="0.3">
      <c r="P239552" s="83"/>
    </row>
    <row r="239553" spans="16:16" x14ac:dyDescent="0.3">
      <c r="P239553" s="83"/>
    </row>
    <row r="239554" spans="16:16" x14ac:dyDescent="0.3">
      <c r="P239554" s="83"/>
    </row>
    <row r="239555" spans="16:16" x14ac:dyDescent="0.3">
      <c r="P239555" s="83"/>
    </row>
    <row r="239556" spans="16:16" x14ac:dyDescent="0.3">
      <c r="P239556" s="83"/>
    </row>
    <row r="239557" spans="16:16" x14ac:dyDescent="0.3">
      <c r="P239557" s="83"/>
    </row>
    <row r="239558" spans="16:16" x14ac:dyDescent="0.3">
      <c r="P239558" s="83"/>
    </row>
    <row r="239559" spans="16:16" x14ac:dyDescent="0.3">
      <c r="P239559" s="83"/>
    </row>
    <row r="239560" spans="16:16" x14ac:dyDescent="0.3">
      <c r="P239560" s="83"/>
    </row>
    <row r="239561" spans="16:16" x14ac:dyDescent="0.3">
      <c r="P239561" s="83"/>
    </row>
    <row r="239562" spans="16:16" x14ac:dyDescent="0.3">
      <c r="P239562" s="83"/>
    </row>
    <row r="239563" spans="16:16" x14ac:dyDescent="0.3">
      <c r="P239563" s="83"/>
    </row>
    <row r="239564" spans="16:16" x14ac:dyDescent="0.3">
      <c r="P239564" s="83"/>
    </row>
    <row r="239565" spans="16:16" x14ac:dyDescent="0.3">
      <c r="P239565" s="83"/>
    </row>
    <row r="239566" spans="16:16" x14ac:dyDescent="0.3">
      <c r="P239566" s="83"/>
    </row>
    <row r="239567" spans="16:16" x14ac:dyDescent="0.3">
      <c r="P239567" s="83"/>
    </row>
    <row r="239568" spans="16:16" x14ac:dyDescent="0.3">
      <c r="P239568" s="83"/>
    </row>
    <row r="239569" spans="16:16" x14ac:dyDescent="0.3">
      <c r="P239569" s="83"/>
    </row>
    <row r="239570" spans="16:16" x14ac:dyDescent="0.3">
      <c r="P239570" s="83"/>
    </row>
    <row r="239571" spans="16:16" x14ac:dyDescent="0.3">
      <c r="P239571" s="83"/>
    </row>
    <row r="239572" spans="16:16" x14ac:dyDescent="0.3">
      <c r="P239572" s="83"/>
    </row>
    <row r="239573" spans="16:16" x14ac:dyDescent="0.3">
      <c r="P239573" s="83"/>
    </row>
    <row r="239574" spans="16:16" x14ac:dyDescent="0.3">
      <c r="P239574" s="83"/>
    </row>
    <row r="239575" spans="16:16" x14ac:dyDescent="0.3">
      <c r="P239575" s="83"/>
    </row>
    <row r="239576" spans="16:16" x14ac:dyDescent="0.3">
      <c r="P239576" s="83"/>
    </row>
    <row r="239577" spans="16:16" x14ac:dyDescent="0.3">
      <c r="P239577" s="83"/>
    </row>
    <row r="239578" spans="16:16" x14ac:dyDescent="0.3">
      <c r="P239578" s="83"/>
    </row>
    <row r="239579" spans="16:16" x14ac:dyDescent="0.3">
      <c r="P239579" s="83"/>
    </row>
    <row r="239580" spans="16:16" x14ac:dyDescent="0.3">
      <c r="P239580" s="83"/>
    </row>
    <row r="239581" spans="16:16" x14ac:dyDescent="0.3">
      <c r="P239581" s="83"/>
    </row>
    <row r="239582" spans="16:16" x14ac:dyDescent="0.3">
      <c r="P239582" s="83"/>
    </row>
    <row r="239583" spans="16:16" x14ac:dyDescent="0.3">
      <c r="P239583" s="83"/>
    </row>
    <row r="239584" spans="16:16" x14ac:dyDescent="0.3">
      <c r="P239584" s="83"/>
    </row>
    <row r="239585" spans="16:16" x14ac:dyDescent="0.3">
      <c r="P239585" s="83"/>
    </row>
    <row r="239586" spans="16:16" x14ac:dyDescent="0.3">
      <c r="P239586" s="83"/>
    </row>
    <row r="239587" spans="16:16" x14ac:dyDescent="0.3">
      <c r="P239587" s="83"/>
    </row>
    <row r="239588" spans="16:16" x14ac:dyDescent="0.3">
      <c r="P239588" s="83"/>
    </row>
    <row r="239589" spans="16:16" x14ac:dyDescent="0.3">
      <c r="P239589" s="83"/>
    </row>
    <row r="239590" spans="16:16" x14ac:dyDescent="0.3">
      <c r="P239590" s="83"/>
    </row>
    <row r="239591" spans="16:16" x14ac:dyDescent="0.3">
      <c r="P239591" s="83"/>
    </row>
    <row r="239592" spans="16:16" x14ac:dyDescent="0.3">
      <c r="P239592" s="83"/>
    </row>
    <row r="239593" spans="16:16" x14ac:dyDescent="0.3">
      <c r="P239593" s="83"/>
    </row>
    <row r="239594" spans="16:16" x14ac:dyDescent="0.3">
      <c r="P239594" s="83"/>
    </row>
    <row r="239595" spans="16:16" x14ac:dyDescent="0.3">
      <c r="P239595" s="83"/>
    </row>
    <row r="239596" spans="16:16" x14ac:dyDescent="0.3">
      <c r="P239596" s="83"/>
    </row>
    <row r="239597" spans="16:16" x14ac:dyDescent="0.3">
      <c r="P239597" s="83"/>
    </row>
    <row r="239598" spans="16:16" x14ac:dyDescent="0.3">
      <c r="P239598" s="83"/>
    </row>
    <row r="239599" spans="16:16" x14ac:dyDescent="0.3">
      <c r="P239599" s="83"/>
    </row>
    <row r="239600" spans="16:16" x14ac:dyDescent="0.3">
      <c r="P239600" s="83"/>
    </row>
    <row r="239601" spans="16:16" x14ac:dyDescent="0.3">
      <c r="P239601" s="83"/>
    </row>
    <row r="239602" spans="16:16" x14ac:dyDescent="0.3">
      <c r="P239602" s="83"/>
    </row>
    <row r="239603" spans="16:16" x14ac:dyDescent="0.3">
      <c r="P239603" s="83"/>
    </row>
    <row r="239604" spans="16:16" x14ac:dyDescent="0.3">
      <c r="P239604" s="83"/>
    </row>
    <row r="239605" spans="16:16" x14ac:dyDescent="0.3">
      <c r="P239605" s="83"/>
    </row>
    <row r="239606" spans="16:16" x14ac:dyDescent="0.3">
      <c r="P239606" s="83"/>
    </row>
    <row r="239607" spans="16:16" x14ac:dyDescent="0.3">
      <c r="P239607" s="83"/>
    </row>
    <row r="239608" spans="16:16" x14ac:dyDescent="0.3">
      <c r="P239608" s="83"/>
    </row>
    <row r="239609" spans="16:16" x14ac:dyDescent="0.3">
      <c r="P239609" s="83"/>
    </row>
    <row r="239610" spans="16:16" x14ac:dyDescent="0.3">
      <c r="P239610" s="83"/>
    </row>
    <row r="239611" spans="16:16" x14ac:dyDescent="0.3">
      <c r="P239611" s="83"/>
    </row>
    <row r="239612" spans="16:16" x14ac:dyDescent="0.3">
      <c r="P239612" s="83"/>
    </row>
    <row r="239613" spans="16:16" x14ac:dyDescent="0.3">
      <c r="P239613" s="83"/>
    </row>
    <row r="239614" spans="16:16" x14ac:dyDescent="0.3">
      <c r="P239614" s="83"/>
    </row>
    <row r="239615" spans="16:16" x14ac:dyDescent="0.3">
      <c r="P239615" s="83"/>
    </row>
    <row r="239616" spans="16:16" x14ac:dyDescent="0.3">
      <c r="P239616" s="83"/>
    </row>
    <row r="239617" spans="16:16" x14ac:dyDescent="0.3">
      <c r="P239617" s="83"/>
    </row>
    <row r="239618" spans="16:16" x14ac:dyDescent="0.3">
      <c r="P239618" s="83"/>
    </row>
    <row r="239619" spans="16:16" x14ac:dyDescent="0.3">
      <c r="P239619" s="83"/>
    </row>
    <row r="239620" spans="16:16" x14ac:dyDescent="0.3">
      <c r="P239620" s="83"/>
    </row>
    <row r="239621" spans="16:16" x14ac:dyDescent="0.3">
      <c r="P239621" s="83"/>
    </row>
    <row r="239622" spans="16:16" x14ac:dyDescent="0.3">
      <c r="P239622" s="83"/>
    </row>
    <row r="239623" spans="16:16" x14ac:dyDescent="0.3">
      <c r="P239623" s="83"/>
    </row>
    <row r="239624" spans="16:16" x14ac:dyDescent="0.3">
      <c r="P239624" s="83"/>
    </row>
    <row r="239625" spans="16:16" x14ac:dyDescent="0.3">
      <c r="P239625" s="83"/>
    </row>
    <row r="239626" spans="16:16" x14ac:dyDescent="0.3">
      <c r="P239626" s="83"/>
    </row>
    <row r="239627" spans="16:16" x14ac:dyDescent="0.3">
      <c r="P239627" s="83"/>
    </row>
    <row r="239628" spans="16:16" x14ac:dyDescent="0.3">
      <c r="P239628" s="83"/>
    </row>
    <row r="239629" spans="16:16" x14ac:dyDescent="0.3">
      <c r="P239629" s="83"/>
    </row>
    <row r="239630" spans="16:16" x14ac:dyDescent="0.3">
      <c r="P239630" s="83"/>
    </row>
    <row r="239631" spans="16:16" x14ac:dyDescent="0.3">
      <c r="P239631" s="83"/>
    </row>
    <row r="239632" spans="16:16" x14ac:dyDescent="0.3">
      <c r="P239632" s="83"/>
    </row>
    <row r="239633" spans="16:16" x14ac:dyDescent="0.3">
      <c r="P239633" s="83"/>
    </row>
    <row r="239634" spans="16:16" x14ac:dyDescent="0.3">
      <c r="P239634" s="83"/>
    </row>
    <row r="239635" spans="16:16" x14ac:dyDescent="0.3">
      <c r="P239635" s="83"/>
    </row>
    <row r="239636" spans="16:16" x14ac:dyDescent="0.3">
      <c r="P239636" s="83"/>
    </row>
    <row r="239637" spans="16:16" x14ac:dyDescent="0.3">
      <c r="P239637" s="83"/>
    </row>
    <row r="239638" spans="16:16" x14ac:dyDescent="0.3">
      <c r="P239638" s="83"/>
    </row>
    <row r="239639" spans="16:16" x14ac:dyDescent="0.3">
      <c r="P239639" s="83"/>
    </row>
    <row r="239640" spans="16:16" x14ac:dyDescent="0.3">
      <c r="P239640" s="83"/>
    </row>
    <row r="239641" spans="16:16" x14ac:dyDescent="0.3">
      <c r="P239641" s="83"/>
    </row>
    <row r="239642" spans="16:16" x14ac:dyDescent="0.3">
      <c r="P239642" s="83"/>
    </row>
    <row r="239643" spans="16:16" x14ac:dyDescent="0.3">
      <c r="P239643" s="83"/>
    </row>
    <row r="239644" spans="16:16" x14ac:dyDescent="0.3">
      <c r="P239644" s="83"/>
    </row>
    <row r="239645" spans="16:16" x14ac:dyDescent="0.3">
      <c r="P239645" s="83"/>
    </row>
    <row r="239646" spans="16:16" x14ac:dyDescent="0.3">
      <c r="P239646" s="83"/>
    </row>
    <row r="239647" spans="16:16" x14ac:dyDescent="0.3">
      <c r="P239647" s="83"/>
    </row>
    <row r="239648" spans="16:16" x14ac:dyDescent="0.3">
      <c r="P239648" s="83"/>
    </row>
    <row r="239649" spans="16:16" x14ac:dyDescent="0.3">
      <c r="P239649" s="83"/>
    </row>
    <row r="239650" spans="16:16" x14ac:dyDescent="0.3">
      <c r="P239650" s="83"/>
    </row>
    <row r="239651" spans="16:16" x14ac:dyDescent="0.3">
      <c r="P239651" s="83"/>
    </row>
    <row r="239652" spans="16:16" x14ac:dyDescent="0.3">
      <c r="P239652" s="83"/>
    </row>
    <row r="239653" spans="16:16" x14ac:dyDescent="0.3">
      <c r="P239653" s="83"/>
    </row>
    <row r="239654" spans="16:16" x14ac:dyDescent="0.3">
      <c r="P239654" s="83"/>
    </row>
    <row r="239655" spans="16:16" x14ac:dyDescent="0.3">
      <c r="P239655" s="83"/>
    </row>
    <row r="239656" spans="16:16" x14ac:dyDescent="0.3">
      <c r="P239656" s="83"/>
    </row>
    <row r="239657" spans="16:16" x14ac:dyDescent="0.3">
      <c r="P239657" s="83"/>
    </row>
    <row r="239658" spans="16:16" x14ac:dyDescent="0.3">
      <c r="P239658" s="83"/>
    </row>
    <row r="239659" spans="16:16" x14ac:dyDescent="0.3">
      <c r="P239659" s="83"/>
    </row>
    <row r="239660" spans="16:16" x14ac:dyDescent="0.3">
      <c r="P239660" s="83"/>
    </row>
    <row r="239661" spans="16:16" x14ac:dyDescent="0.3">
      <c r="P239661" s="83"/>
    </row>
    <row r="239662" spans="16:16" x14ac:dyDescent="0.3">
      <c r="P239662" s="83"/>
    </row>
    <row r="239663" spans="16:16" x14ac:dyDescent="0.3">
      <c r="P239663" s="83"/>
    </row>
    <row r="239664" spans="16:16" x14ac:dyDescent="0.3">
      <c r="P239664" s="83"/>
    </row>
    <row r="239665" spans="16:16" x14ac:dyDescent="0.3">
      <c r="P239665" s="83"/>
    </row>
    <row r="239666" spans="16:16" x14ac:dyDescent="0.3">
      <c r="P239666" s="83"/>
    </row>
    <row r="239667" spans="16:16" x14ac:dyDescent="0.3">
      <c r="P239667" s="83"/>
    </row>
    <row r="239668" spans="16:16" x14ac:dyDescent="0.3">
      <c r="P239668" s="83"/>
    </row>
    <row r="239669" spans="16:16" x14ac:dyDescent="0.3">
      <c r="P239669" s="83"/>
    </row>
    <row r="239670" spans="16:16" x14ac:dyDescent="0.3">
      <c r="P239670" s="83"/>
    </row>
    <row r="239671" spans="16:16" x14ac:dyDescent="0.3">
      <c r="P239671" s="83"/>
    </row>
    <row r="239672" spans="16:16" x14ac:dyDescent="0.3">
      <c r="P239672" s="83"/>
    </row>
    <row r="239673" spans="16:16" x14ac:dyDescent="0.3">
      <c r="P239673" s="83"/>
    </row>
    <row r="239674" spans="16:16" x14ac:dyDescent="0.3">
      <c r="P239674" s="83"/>
    </row>
    <row r="239675" spans="16:16" x14ac:dyDescent="0.3">
      <c r="P239675" s="83"/>
    </row>
    <row r="239676" spans="16:16" x14ac:dyDescent="0.3">
      <c r="P239676" s="83"/>
    </row>
    <row r="239677" spans="16:16" x14ac:dyDescent="0.3">
      <c r="P239677" s="83"/>
    </row>
    <row r="239678" spans="16:16" x14ac:dyDescent="0.3">
      <c r="P239678" s="83"/>
    </row>
    <row r="239679" spans="16:16" x14ac:dyDescent="0.3">
      <c r="P239679" s="83"/>
    </row>
    <row r="239680" spans="16:16" x14ac:dyDescent="0.3">
      <c r="P239680" s="83"/>
    </row>
    <row r="239681" spans="16:16" x14ac:dyDescent="0.3">
      <c r="P239681" s="83"/>
    </row>
    <row r="239682" spans="16:16" x14ac:dyDescent="0.3">
      <c r="P239682" s="83"/>
    </row>
    <row r="239683" spans="16:16" x14ac:dyDescent="0.3">
      <c r="P239683" s="83"/>
    </row>
    <row r="239684" spans="16:16" x14ac:dyDescent="0.3">
      <c r="P239684" s="83"/>
    </row>
    <row r="239685" spans="16:16" x14ac:dyDescent="0.3">
      <c r="P239685" s="83"/>
    </row>
    <row r="239686" spans="16:16" x14ac:dyDescent="0.3">
      <c r="P239686" s="83"/>
    </row>
    <row r="239687" spans="16:16" x14ac:dyDescent="0.3">
      <c r="P239687" s="83"/>
    </row>
    <row r="239688" spans="16:16" x14ac:dyDescent="0.3">
      <c r="P239688" s="83"/>
    </row>
    <row r="239689" spans="16:16" x14ac:dyDescent="0.3">
      <c r="P239689" s="83"/>
    </row>
    <row r="239690" spans="16:16" x14ac:dyDescent="0.3">
      <c r="P239690" s="83"/>
    </row>
    <row r="239691" spans="16:16" x14ac:dyDescent="0.3">
      <c r="P239691" s="83"/>
    </row>
    <row r="239692" spans="16:16" x14ac:dyDescent="0.3">
      <c r="P239692" s="83"/>
    </row>
    <row r="239693" spans="16:16" x14ac:dyDescent="0.3">
      <c r="P239693" s="83"/>
    </row>
    <row r="239694" spans="16:16" x14ac:dyDescent="0.3">
      <c r="P239694" s="83"/>
    </row>
    <row r="239695" spans="16:16" x14ac:dyDescent="0.3">
      <c r="P239695" s="83"/>
    </row>
    <row r="239696" spans="16:16" x14ac:dyDescent="0.3">
      <c r="P239696" s="83"/>
    </row>
    <row r="239697" spans="16:16" x14ac:dyDescent="0.3">
      <c r="P239697" s="83"/>
    </row>
    <row r="239698" spans="16:16" x14ac:dyDescent="0.3">
      <c r="P239698" s="83"/>
    </row>
    <row r="239699" spans="16:16" x14ac:dyDescent="0.3">
      <c r="P239699" s="83"/>
    </row>
    <row r="239700" spans="16:16" x14ac:dyDescent="0.3">
      <c r="P239700" s="83"/>
    </row>
    <row r="239701" spans="16:16" x14ac:dyDescent="0.3">
      <c r="P239701" s="83"/>
    </row>
    <row r="239702" spans="16:16" x14ac:dyDescent="0.3">
      <c r="P239702" s="83"/>
    </row>
    <row r="239703" spans="16:16" x14ac:dyDescent="0.3">
      <c r="P239703" s="83"/>
    </row>
    <row r="239704" spans="16:16" x14ac:dyDescent="0.3">
      <c r="P239704" s="83"/>
    </row>
    <row r="239705" spans="16:16" x14ac:dyDescent="0.3">
      <c r="P239705" s="83"/>
    </row>
    <row r="239706" spans="16:16" x14ac:dyDescent="0.3">
      <c r="P239706" s="83"/>
    </row>
    <row r="239707" spans="16:16" x14ac:dyDescent="0.3">
      <c r="P239707" s="83"/>
    </row>
    <row r="239708" spans="16:16" x14ac:dyDescent="0.3">
      <c r="P239708" s="83"/>
    </row>
    <row r="239709" spans="16:16" x14ac:dyDescent="0.3">
      <c r="P239709" s="83"/>
    </row>
    <row r="239710" spans="16:16" x14ac:dyDescent="0.3">
      <c r="P239710" s="83"/>
    </row>
    <row r="239711" spans="16:16" x14ac:dyDescent="0.3">
      <c r="P239711" s="83"/>
    </row>
    <row r="239712" spans="16:16" x14ac:dyDescent="0.3">
      <c r="P239712" s="83"/>
    </row>
    <row r="239713" spans="16:16" x14ac:dyDescent="0.3">
      <c r="P239713" s="83"/>
    </row>
    <row r="239714" spans="16:16" x14ac:dyDescent="0.3">
      <c r="P239714" s="83"/>
    </row>
    <row r="239715" spans="16:16" x14ac:dyDescent="0.3">
      <c r="P239715" s="83"/>
    </row>
    <row r="239716" spans="16:16" x14ac:dyDescent="0.3">
      <c r="P239716" s="83"/>
    </row>
    <row r="239717" spans="16:16" x14ac:dyDescent="0.3">
      <c r="P239717" s="83"/>
    </row>
    <row r="239718" spans="16:16" x14ac:dyDescent="0.3">
      <c r="P239718" s="83"/>
    </row>
    <row r="239719" spans="16:16" x14ac:dyDescent="0.3">
      <c r="P239719" s="83"/>
    </row>
    <row r="239720" spans="16:16" x14ac:dyDescent="0.3">
      <c r="P239720" s="83"/>
    </row>
    <row r="239721" spans="16:16" x14ac:dyDescent="0.3">
      <c r="P239721" s="83"/>
    </row>
    <row r="239722" spans="16:16" x14ac:dyDescent="0.3">
      <c r="P239722" s="83"/>
    </row>
    <row r="239723" spans="16:16" x14ac:dyDescent="0.3">
      <c r="P239723" s="83"/>
    </row>
    <row r="239724" spans="16:16" x14ac:dyDescent="0.3">
      <c r="P239724" s="83"/>
    </row>
    <row r="239725" spans="16:16" x14ac:dyDescent="0.3">
      <c r="P239725" s="83"/>
    </row>
    <row r="239726" spans="16:16" x14ac:dyDescent="0.3">
      <c r="P239726" s="83"/>
    </row>
    <row r="239727" spans="16:16" x14ac:dyDescent="0.3">
      <c r="P239727" s="83"/>
    </row>
    <row r="239728" spans="16:16" x14ac:dyDescent="0.3">
      <c r="P239728" s="83"/>
    </row>
    <row r="239729" spans="16:16" x14ac:dyDescent="0.3">
      <c r="P239729" s="83"/>
    </row>
    <row r="239730" spans="16:16" x14ac:dyDescent="0.3">
      <c r="P239730" s="83"/>
    </row>
    <row r="239731" spans="16:16" x14ac:dyDescent="0.3">
      <c r="P239731" s="83"/>
    </row>
    <row r="239732" spans="16:16" x14ac:dyDescent="0.3">
      <c r="P239732" s="83"/>
    </row>
    <row r="239733" spans="16:16" x14ac:dyDescent="0.3">
      <c r="P239733" s="83"/>
    </row>
    <row r="239734" spans="16:16" x14ac:dyDescent="0.3">
      <c r="P239734" s="83"/>
    </row>
    <row r="239735" spans="16:16" x14ac:dyDescent="0.3">
      <c r="P239735" s="83"/>
    </row>
    <row r="239736" spans="16:16" x14ac:dyDescent="0.3">
      <c r="P239736" s="83"/>
    </row>
    <row r="239737" spans="16:16" x14ac:dyDescent="0.3">
      <c r="P239737" s="83"/>
    </row>
    <row r="239738" spans="16:16" x14ac:dyDescent="0.3">
      <c r="P239738" s="83"/>
    </row>
    <row r="239739" spans="16:16" x14ac:dyDescent="0.3">
      <c r="P239739" s="83"/>
    </row>
    <row r="239740" spans="16:16" x14ac:dyDescent="0.3">
      <c r="P239740" s="83"/>
    </row>
    <row r="239741" spans="16:16" x14ac:dyDescent="0.3">
      <c r="P239741" s="83"/>
    </row>
    <row r="239742" spans="16:16" x14ac:dyDescent="0.3">
      <c r="P239742" s="83"/>
    </row>
    <row r="239743" spans="16:16" x14ac:dyDescent="0.3">
      <c r="P239743" s="83"/>
    </row>
    <row r="239744" spans="16:16" x14ac:dyDescent="0.3">
      <c r="P239744" s="83"/>
    </row>
    <row r="239745" spans="16:16" x14ac:dyDescent="0.3">
      <c r="P239745" s="83"/>
    </row>
    <row r="239746" spans="16:16" x14ac:dyDescent="0.3">
      <c r="P239746" s="83"/>
    </row>
    <row r="239747" spans="16:16" x14ac:dyDescent="0.3">
      <c r="P239747" s="83"/>
    </row>
    <row r="239748" spans="16:16" x14ac:dyDescent="0.3">
      <c r="P239748" s="83"/>
    </row>
    <row r="239749" spans="16:16" x14ac:dyDescent="0.3">
      <c r="P239749" s="83"/>
    </row>
    <row r="239750" spans="16:16" x14ac:dyDescent="0.3">
      <c r="P239750" s="83"/>
    </row>
    <row r="239751" spans="16:16" x14ac:dyDescent="0.3">
      <c r="P239751" s="83"/>
    </row>
    <row r="239752" spans="16:16" x14ac:dyDescent="0.3">
      <c r="P239752" s="83"/>
    </row>
    <row r="239753" spans="16:16" x14ac:dyDescent="0.3">
      <c r="P239753" s="83"/>
    </row>
    <row r="239754" spans="16:16" x14ac:dyDescent="0.3">
      <c r="P239754" s="83"/>
    </row>
    <row r="239755" spans="16:16" x14ac:dyDescent="0.3">
      <c r="P239755" s="83"/>
    </row>
    <row r="239756" spans="16:16" x14ac:dyDescent="0.3">
      <c r="P239756" s="83"/>
    </row>
    <row r="239757" spans="16:16" x14ac:dyDescent="0.3">
      <c r="P239757" s="83"/>
    </row>
    <row r="239758" spans="16:16" x14ac:dyDescent="0.3">
      <c r="P239758" s="83"/>
    </row>
    <row r="239759" spans="16:16" x14ac:dyDescent="0.3">
      <c r="P239759" s="83"/>
    </row>
    <row r="239760" spans="16:16" x14ac:dyDescent="0.3">
      <c r="P239760" s="83"/>
    </row>
    <row r="239761" spans="16:16" x14ac:dyDescent="0.3">
      <c r="P239761" s="83"/>
    </row>
    <row r="239762" spans="16:16" x14ac:dyDescent="0.3">
      <c r="P239762" s="83"/>
    </row>
    <row r="239763" spans="16:16" x14ac:dyDescent="0.3">
      <c r="P239763" s="83"/>
    </row>
    <row r="239764" spans="16:16" x14ac:dyDescent="0.3">
      <c r="P239764" s="83"/>
    </row>
    <row r="239765" spans="16:16" x14ac:dyDescent="0.3">
      <c r="P239765" s="83"/>
    </row>
    <row r="239766" spans="16:16" x14ac:dyDescent="0.3">
      <c r="P239766" s="83"/>
    </row>
    <row r="239767" spans="16:16" x14ac:dyDescent="0.3">
      <c r="P239767" s="83"/>
    </row>
    <row r="239768" spans="16:16" x14ac:dyDescent="0.3">
      <c r="P239768" s="83"/>
    </row>
    <row r="239769" spans="16:16" x14ac:dyDescent="0.3">
      <c r="P239769" s="83"/>
    </row>
    <row r="239770" spans="16:16" x14ac:dyDescent="0.3">
      <c r="P239770" s="83"/>
    </row>
    <row r="239771" spans="16:16" x14ac:dyDescent="0.3">
      <c r="P239771" s="83"/>
    </row>
    <row r="239772" spans="16:16" x14ac:dyDescent="0.3">
      <c r="P239772" s="83"/>
    </row>
    <row r="239773" spans="16:16" x14ac:dyDescent="0.3">
      <c r="P239773" s="83"/>
    </row>
    <row r="239774" spans="16:16" x14ac:dyDescent="0.3">
      <c r="P239774" s="83"/>
    </row>
    <row r="239775" spans="16:16" x14ac:dyDescent="0.3">
      <c r="P239775" s="83"/>
    </row>
    <row r="239776" spans="16:16" x14ac:dyDescent="0.3">
      <c r="P239776" s="83"/>
    </row>
    <row r="239777" spans="16:16" x14ac:dyDescent="0.3">
      <c r="P239777" s="83"/>
    </row>
    <row r="239778" spans="16:16" x14ac:dyDescent="0.3">
      <c r="P239778" s="83"/>
    </row>
    <row r="239779" spans="16:16" x14ac:dyDescent="0.3">
      <c r="P239779" s="83"/>
    </row>
    <row r="239780" spans="16:16" x14ac:dyDescent="0.3">
      <c r="P239780" s="83"/>
    </row>
    <row r="239781" spans="16:16" x14ac:dyDescent="0.3">
      <c r="P239781" s="83"/>
    </row>
    <row r="239782" spans="16:16" x14ac:dyDescent="0.3">
      <c r="P239782" s="83"/>
    </row>
    <row r="239783" spans="16:16" x14ac:dyDescent="0.3">
      <c r="P239783" s="83"/>
    </row>
    <row r="239784" spans="16:16" x14ac:dyDescent="0.3">
      <c r="P239784" s="83"/>
    </row>
    <row r="239785" spans="16:16" x14ac:dyDescent="0.3">
      <c r="P239785" s="83"/>
    </row>
    <row r="239786" spans="16:16" x14ac:dyDescent="0.3">
      <c r="P239786" s="83"/>
    </row>
    <row r="239787" spans="16:16" x14ac:dyDescent="0.3">
      <c r="P239787" s="83"/>
    </row>
    <row r="239788" spans="16:16" x14ac:dyDescent="0.3">
      <c r="P239788" s="83"/>
    </row>
    <row r="239789" spans="16:16" x14ac:dyDescent="0.3">
      <c r="P239789" s="83"/>
    </row>
    <row r="239790" spans="16:16" x14ac:dyDescent="0.3">
      <c r="P239790" s="83"/>
    </row>
    <row r="239791" spans="16:16" x14ac:dyDescent="0.3">
      <c r="P239791" s="83"/>
    </row>
    <row r="239792" spans="16:16" x14ac:dyDescent="0.3">
      <c r="P239792" s="83"/>
    </row>
    <row r="239793" spans="16:16" x14ac:dyDescent="0.3">
      <c r="P239793" s="83"/>
    </row>
    <row r="239794" spans="16:16" x14ac:dyDescent="0.3">
      <c r="P239794" s="83"/>
    </row>
    <row r="239795" spans="16:16" x14ac:dyDescent="0.3">
      <c r="P239795" s="83"/>
    </row>
    <row r="239796" spans="16:16" x14ac:dyDescent="0.3">
      <c r="P239796" s="83"/>
    </row>
    <row r="239797" spans="16:16" x14ac:dyDescent="0.3">
      <c r="P239797" s="83"/>
    </row>
    <row r="239798" spans="16:16" x14ac:dyDescent="0.3">
      <c r="P239798" s="83"/>
    </row>
    <row r="239799" spans="16:16" x14ac:dyDescent="0.3">
      <c r="P239799" s="83"/>
    </row>
    <row r="239800" spans="16:16" x14ac:dyDescent="0.3">
      <c r="P239800" s="83"/>
    </row>
    <row r="239801" spans="16:16" x14ac:dyDescent="0.3">
      <c r="P239801" s="83"/>
    </row>
    <row r="239802" spans="16:16" x14ac:dyDescent="0.3">
      <c r="P239802" s="83"/>
    </row>
    <row r="239803" spans="16:16" x14ac:dyDescent="0.3">
      <c r="P239803" s="83"/>
    </row>
    <row r="239804" spans="16:16" x14ac:dyDescent="0.3">
      <c r="P239804" s="83"/>
    </row>
    <row r="239805" spans="16:16" x14ac:dyDescent="0.3">
      <c r="P239805" s="83"/>
    </row>
    <row r="239806" spans="16:16" x14ac:dyDescent="0.3">
      <c r="P239806" s="83"/>
    </row>
    <row r="239807" spans="16:16" x14ac:dyDescent="0.3">
      <c r="P239807" s="83"/>
    </row>
    <row r="239808" spans="16:16" x14ac:dyDescent="0.3">
      <c r="P239808" s="83"/>
    </row>
    <row r="239809" spans="16:16" x14ac:dyDescent="0.3">
      <c r="P239809" s="83"/>
    </row>
    <row r="239810" spans="16:16" x14ac:dyDescent="0.3">
      <c r="P239810" s="83"/>
    </row>
    <row r="239811" spans="16:16" x14ac:dyDescent="0.3">
      <c r="P239811" s="83"/>
    </row>
    <row r="239812" spans="16:16" x14ac:dyDescent="0.3">
      <c r="P239812" s="83"/>
    </row>
    <row r="239813" spans="16:16" x14ac:dyDescent="0.3">
      <c r="P239813" s="83"/>
    </row>
    <row r="239814" spans="16:16" x14ac:dyDescent="0.3">
      <c r="P239814" s="83"/>
    </row>
    <row r="239815" spans="16:16" x14ac:dyDescent="0.3">
      <c r="P239815" s="83"/>
    </row>
    <row r="239816" spans="16:16" x14ac:dyDescent="0.3">
      <c r="P239816" s="83"/>
    </row>
    <row r="239817" spans="16:16" x14ac:dyDescent="0.3">
      <c r="P239817" s="83"/>
    </row>
    <row r="239818" spans="16:16" x14ac:dyDescent="0.3">
      <c r="P239818" s="83"/>
    </row>
    <row r="239819" spans="16:16" x14ac:dyDescent="0.3">
      <c r="P239819" s="83"/>
    </row>
    <row r="239820" spans="16:16" x14ac:dyDescent="0.3">
      <c r="P239820" s="83"/>
    </row>
    <row r="239821" spans="16:16" x14ac:dyDescent="0.3">
      <c r="P239821" s="83"/>
    </row>
    <row r="239822" spans="16:16" x14ac:dyDescent="0.3">
      <c r="P239822" s="83"/>
    </row>
    <row r="239823" spans="16:16" x14ac:dyDescent="0.3">
      <c r="P239823" s="83"/>
    </row>
    <row r="239824" spans="16:16" x14ac:dyDescent="0.3">
      <c r="P239824" s="83"/>
    </row>
    <row r="239825" spans="16:16" x14ac:dyDescent="0.3">
      <c r="P239825" s="83"/>
    </row>
    <row r="239826" spans="16:16" x14ac:dyDescent="0.3">
      <c r="P239826" s="83"/>
    </row>
    <row r="239827" spans="16:16" x14ac:dyDescent="0.3">
      <c r="P239827" s="83"/>
    </row>
    <row r="239828" spans="16:16" x14ac:dyDescent="0.3">
      <c r="P239828" s="83"/>
    </row>
    <row r="239829" spans="16:16" x14ac:dyDescent="0.3">
      <c r="P239829" s="83"/>
    </row>
    <row r="239830" spans="16:16" x14ac:dyDescent="0.3">
      <c r="P239830" s="83"/>
    </row>
    <row r="239831" spans="16:16" x14ac:dyDescent="0.3">
      <c r="P239831" s="83"/>
    </row>
    <row r="239832" spans="16:16" x14ac:dyDescent="0.3">
      <c r="P239832" s="83"/>
    </row>
    <row r="239833" spans="16:16" x14ac:dyDescent="0.3">
      <c r="P239833" s="83"/>
    </row>
    <row r="239834" spans="16:16" x14ac:dyDescent="0.3">
      <c r="P239834" s="83"/>
    </row>
    <row r="239835" spans="16:16" x14ac:dyDescent="0.3">
      <c r="P239835" s="83"/>
    </row>
    <row r="239836" spans="16:16" x14ac:dyDescent="0.3">
      <c r="P239836" s="83"/>
    </row>
    <row r="239837" spans="16:16" x14ac:dyDescent="0.3">
      <c r="P239837" s="83"/>
    </row>
    <row r="239838" spans="16:16" x14ac:dyDescent="0.3">
      <c r="P239838" s="83"/>
    </row>
    <row r="239839" spans="16:16" x14ac:dyDescent="0.3">
      <c r="P239839" s="83"/>
    </row>
    <row r="239840" spans="16:16" x14ac:dyDescent="0.3">
      <c r="P239840" s="83"/>
    </row>
    <row r="239841" spans="16:16" x14ac:dyDescent="0.3">
      <c r="P239841" s="83"/>
    </row>
    <row r="239842" spans="16:16" x14ac:dyDescent="0.3">
      <c r="P239842" s="83"/>
    </row>
    <row r="239843" spans="16:16" x14ac:dyDescent="0.3">
      <c r="P239843" s="83"/>
    </row>
    <row r="239844" spans="16:16" x14ac:dyDescent="0.3">
      <c r="P239844" s="83"/>
    </row>
    <row r="239845" spans="16:16" x14ac:dyDescent="0.3">
      <c r="P239845" s="83"/>
    </row>
    <row r="239846" spans="16:16" x14ac:dyDescent="0.3">
      <c r="P239846" s="83"/>
    </row>
    <row r="239847" spans="16:16" x14ac:dyDescent="0.3">
      <c r="P239847" s="83"/>
    </row>
    <row r="239848" spans="16:16" x14ac:dyDescent="0.3">
      <c r="P239848" s="83"/>
    </row>
    <row r="239849" spans="16:16" x14ac:dyDescent="0.3">
      <c r="P239849" s="83"/>
    </row>
    <row r="239850" spans="16:16" x14ac:dyDescent="0.3">
      <c r="P239850" s="83"/>
    </row>
    <row r="239851" spans="16:16" x14ac:dyDescent="0.3">
      <c r="P239851" s="83"/>
    </row>
    <row r="239852" spans="16:16" x14ac:dyDescent="0.3">
      <c r="P239852" s="83"/>
    </row>
    <row r="239853" spans="16:16" x14ac:dyDescent="0.3">
      <c r="P239853" s="83"/>
    </row>
    <row r="239854" spans="16:16" x14ac:dyDescent="0.3">
      <c r="P239854" s="83"/>
    </row>
    <row r="239855" spans="16:16" x14ac:dyDescent="0.3">
      <c r="P239855" s="83"/>
    </row>
    <row r="239856" spans="16:16" x14ac:dyDescent="0.3">
      <c r="P239856" s="83"/>
    </row>
    <row r="239857" spans="16:16" x14ac:dyDescent="0.3">
      <c r="P239857" s="83"/>
    </row>
    <row r="239858" spans="16:16" x14ac:dyDescent="0.3">
      <c r="P239858" s="83"/>
    </row>
    <row r="239859" spans="16:16" x14ac:dyDescent="0.3">
      <c r="P239859" s="83"/>
    </row>
    <row r="239860" spans="16:16" x14ac:dyDescent="0.3">
      <c r="P239860" s="83"/>
    </row>
    <row r="239861" spans="16:16" x14ac:dyDescent="0.3">
      <c r="P239861" s="83"/>
    </row>
    <row r="239862" spans="16:16" x14ac:dyDescent="0.3">
      <c r="P239862" s="83"/>
    </row>
    <row r="239863" spans="16:16" x14ac:dyDescent="0.3">
      <c r="P239863" s="83"/>
    </row>
    <row r="239864" spans="16:16" x14ac:dyDescent="0.3">
      <c r="P239864" s="83"/>
    </row>
    <row r="239865" spans="16:16" x14ac:dyDescent="0.3">
      <c r="P239865" s="83"/>
    </row>
    <row r="239866" spans="16:16" x14ac:dyDescent="0.3">
      <c r="P239866" s="83"/>
    </row>
    <row r="239867" spans="16:16" x14ac:dyDescent="0.3">
      <c r="P239867" s="83"/>
    </row>
    <row r="239868" spans="16:16" x14ac:dyDescent="0.3">
      <c r="P239868" s="83"/>
    </row>
    <row r="239869" spans="16:16" x14ac:dyDescent="0.3">
      <c r="P239869" s="83"/>
    </row>
    <row r="239870" spans="16:16" x14ac:dyDescent="0.3">
      <c r="P239870" s="83"/>
    </row>
    <row r="239871" spans="16:16" x14ac:dyDescent="0.3">
      <c r="P239871" s="83"/>
    </row>
    <row r="239872" spans="16:16" x14ac:dyDescent="0.3">
      <c r="P239872" s="83"/>
    </row>
    <row r="239873" spans="16:16" x14ac:dyDescent="0.3">
      <c r="P239873" s="83"/>
    </row>
    <row r="239874" spans="16:16" x14ac:dyDescent="0.3">
      <c r="P239874" s="83"/>
    </row>
    <row r="239875" spans="16:16" x14ac:dyDescent="0.3">
      <c r="P239875" s="83"/>
    </row>
    <row r="239876" spans="16:16" x14ac:dyDescent="0.3">
      <c r="P239876" s="83"/>
    </row>
    <row r="239877" spans="16:16" x14ac:dyDescent="0.3">
      <c r="P239877" s="83"/>
    </row>
    <row r="239878" spans="16:16" x14ac:dyDescent="0.3">
      <c r="P239878" s="83"/>
    </row>
    <row r="239879" spans="16:16" x14ac:dyDescent="0.3">
      <c r="P239879" s="83"/>
    </row>
    <row r="239880" spans="16:16" x14ac:dyDescent="0.3">
      <c r="P239880" s="83"/>
    </row>
    <row r="239881" spans="16:16" x14ac:dyDescent="0.3">
      <c r="P239881" s="83"/>
    </row>
    <row r="239882" spans="16:16" x14ac:dyDescent="0.3">
      <c r="P239882" s="83"/>
    </row>
    <row r="239883" spans="16:16" x14ac:dyDescent="0.3">
      <c r="P239883" s="83"/>
    </row>
    <row r="239884" spans="16:16" x14ac:dyDescent="0.3">
      <c r="P239884" s="83"/>
    </row>
    <row r="239885" spans="16:16" x14ac:dyDescent="0.3">
      <c r="P239885" s="83"/>
    </row>
    <row r="239886" spans="16:16" x14ac:dyDescent="0.3">
      <c r="P239886" s="83"/>
    </row>
    <row r="239887" spans="16:16" x14ac:dyDescent="0.3">
      <c r="P239887" s="83"/>
    </row>
    <row r="239888" spans="16:16" x14ac:dyDescent="0.3">
      <c r="P239888" s="83"/>
    </row>
    <row r="239889" spans="16:16" x14ac:dyDescent="0.3">
      <c r="P239889" s="83"/>
    </row>
    <row r="239890" spans="16:16" x14ac:dyDescent="0.3">
      <c r="P239890" s="83"/>
    </row>
    <row r="239891" spans="16:16" x14ac:dyDescent="0.3">
      <c r="P239891" s="83"/>
    </row>
    <row r="239892" spans="16:16" x14ac:dyDescent="0.3">
      <c r="P239892" s="83"/>
    </row>
    <row r="239893" spans="16:16" x14ac:dyDescent="0.3">
      <c r="P239893" s="83"/>
    </row>
    <row r="239894" spans="16:16" x14ac:dyDescent="0.3">
      <c r="P239894" s="83"/>
    </row>
    <row r="239895" spans="16:16" x14ac:dyDescent="0.3">
      <c r="P239895" s="83"/>
    </row>
    <row r="239896" spans="16:16" x14ac:dyDescent="0.3">
      <c r="P239896" s="83"/>
    </row>
    <row r="239897" spans="16:16" x14ac:dyDescent="0.3">
      <c r="P239897" s="83"/>
    </row>
    <row r="239898" spans="16:16" x14ac:dyDescent="0.3">
      <c r="P239898" s="83"/>
    </row>
    <row r="239899" spans="16:16" x14ac:dyDescent="0.3">
      <c r="P239899" s="83"/>
    </row>
    <row r="239900" spans="16:16" x14ac:dyDescent="0.3">
      <c r="P239900" s="83"/>
    </row>
    <row r="239901" spans="16:16" x14ac:dyDescent="0.3">
      <c r="P239901" s="83"/>
    </row>
    <row r="239902" spans="16:16" x14ac:dyDescent="0.3">
      <c r="P239902" s="83"/>
    </row>
    <row r="239903" spans="16:16" x14ac:dyDescent="0.3">
      <c r="P239903" s="83"/>
    </row>
    <row r="239904" spans="16:16" x14ac:dyDescent="0.3">
      <c r="P239904" s="83"/>
    </row>
    <row r="239905" spans="16:16" x14ac:dyDescent="0.3">
      <c r="P239905" s="83"/>
    </row>
    <row r="239906" spans="16:16" x14ac:dyDescent="0.3">
      <c r="P239906" s="83"/>
    </row>
    <row r="239907" spans="16:16" x14ac:dyDescent="0.3">
      <c r="P239907" s="83"/>
    </row>
    <row r="239908" spans="16:16" x14ac:dyDescent="0.3">
      <c r="P239908" s="83"/>
    </row>
    <row r="239909" spans="16:16" x14ac:dyDescent="0.3">
      <c r="P239909" s="83"/>
    </row>
    <row r="239910" spans="16:16" x14ac:dyDescent="0.3">
      <c r="P239910" s="83"/>
    </row>
    <row r="239911" spans="16:16" x14ac:dyDescent="0.3">
      <c r="P239911" s="83"/>
    </row>
    <row r="239912" spans="16:16" x14ac:dyDescent="0.3">
      <c r="P239912" s="83"/>
    </row>
    <row r="239913" spans="16:16" x14ac:dyDescent="0.3">
      <c r="P239913" s="83"/>
    </row>
    <row r="239914" spans="16:16" x14ac:dyDescent="0.3">
      <c r="P239914" s="83"/>
    </row>
    <row r="239915" spans="16:16" x14ac:dyDescent="0.3">
      <c r="P239915" s="83"/>
    </row>
    <row r="239916" spans="16:16" x14ac:dyDescent="0.3">
      <c r="P239916" s="83"/>
    </row>
    <row r="239917" spans="16:16" x14ac:dyDescent="0.3">
      <c r="P239917" s="83"/>
    </row>
    <row r="239918" spans="16:16" x14ac:dyDescent="0.3">
      <c r="P239918" s="83"/>
    </row>
    <row r="239919" spans="16:16" x14ac:dyDescent="0.3">
      <c r="P239919" s="83"/>
    </row>
    <row r="239920" spans="16:16" x14ac:dyDescent="0.3">
      <c r="P239920" s="83"/>
    </row>
    <row r="239921" spans="16:16" x14ac:dyDescent="0.3">
      <c r="P239921" s="83"/>
    </row>
    <row r="239922" spans="16:16" x14ac:dyDescent="0.3">
      <c r="P239922" s="83"/>
    </row>
    <row r="239923" spans="16:16" x14ac:dyDescent="0.3">
      <c r="P239923" s="83"/>
    </row>
    <row r="239924" spans="16:16" x14ac:dyDescent="0.3">
      <c r="P239924" s="83"/>
    </row>
    <row r="239925" spans="16:16" x14ac:dyDescent="0.3">
      <c r="P239925" s="83"/>
    </row>
    <row r="239926" spans="16:16" x14ac:dyDescent="0.3">
      <c r="P239926" s="83"/>
    </row>
    <row r="239927" spans="16:16" x14ac:dyDescent="0.3">
      <c r="P239927" s="83"/>
    </row>
    <row r="239928" spans="16:16" x14ac:dyDescent="0.3">
      <c r="P239928" s="83"/>
    </row>
    <row r="239929" spans="16:16" x14ac:dyDescent="0.3">
      <c r="P239929" s="83"/>
    </row>
    <row r="239930" spans="16:16" x14ac:dyDescent="0.3">
      <c r="P239930" s="83"/>
    </row>
    <row r="239931" spans="16:16" x14ac:dyDescent="0.3">
      <c r="P239931" s="83"/>
    </row>
    <row r="239932" spans="16:16" x14ac:dyDescent="0.3">
      <c r="P239932" s="83"/>
    </row>
    <row r="239933" spans="16:16" x14ac:dyDescent="0.3">
      <c r="P239933" s="83"/>
    </row>
    <row r="239934" spans="16:16" x14ac:dyDescent="0.3">
      <c r="P239934" s="83"/>
    </row>
    <row r="239935" spans="16:16" x14ac:dyDescent="0.3">
      <c r="P239935" s="83"/>
    </row>
    <row r="239936" spans="16:16" x14ac:dyDescent="0.3">
      <c r="P239936" s="83"/>
    </row>
    <row r="239937" spans="16:16" x14ac:dyDescent="0.3">
      <c r="P239937" s="83"/>
    </row>
    <row r="239938" spans="16:16" x14ac:dyDescent="0.3">
      <c r="P239938" s="83"/>
    </row>
    <row r="239939" spans="16:16" x14ac:dyDescent="0.3">
      <c r="P239939" s="83"/>
    </row>
    <row r="239940" spans="16:16" x14ac:dyDescent="0.3">
      <c r="P239940" s="83"/>
    </row>
    <row r="239941" spans="16:16" x14ac:dyDescent="0.3">
      <c r="P239941" s="83"/>
    </row>
    <row r="239942" spans="16:16" x14ac:dyDescent="0.3">
      <c r="P239942" s="83"/>
    </row>
    <row r="239943" spans="16:16" x14ac:dyDescent="0.3">
      <c r="P239943" s="83"/>
    </row>
    <row r="239944" spans="16:16" x14ac:dyDescent="0.3">
      <c r="P239944" s="83"/>
    </row>
    <row r="239945" spans="16:16" x14ac:dyDescent="0.3">
      <c r="P239945" s="83"/>
    </row>
    <row r="239946" spans="16:16" x14ac:dyDescent="0.3">
      <c r="P239946" s="83"/>
    </row>
    <row r="239947" spans="16:16" x14ac:dyDescent="0.3">
      <c r="P239947" s="83"/>
    </row>
    <row r="239948" spans="16:16" x14ac:dyDescent="0.3">
      <c r="P239948" s="83"/>
    </row>
    <row r="239949" spans="16:16" x14ac:dyDescent="0.3">
      <c r="P239949" s="83"/>
    </row>
    <row r="239950" spans="16:16" x14ac:dyDescent="0.3">
      <c r="P239950" s="83"/>
    </row>
    <row r="239951" spans="16:16" x14ac:dyDescent="0.3">
      <c r="P239951" s="83"/>
    </row>
    <row r="239952" spans="16:16" x14ac:dyDescent="0.3">
      <c r="P239952" s="83"/>
    </row>
    <row r="239953" spans="16:16" x14ac:dyDescent="0.3">
      <c r="P239953" s="83"/>
    </row>
    <row r="239954" spans="16:16" x14ac:dyDescent="0.3">
      <c r="P239954" s="83"/>
    </row>
    <row r="239955" spans="16:16" x14ac:dyDescent="0.3">
      <c r="P239955" s="83"/>
    </row>
    <row r="239956" spans="16:16" x14ac:dyDescent="0.3">
      <c r="P239956" s="83"/>
    </row>
    <row r="239957" spans="16:16" x14ac:dyDescent="0.3">
      <c r="P239957" s="83"/>
    </row>
    <row r="239958" spans="16:16" x14ac:dyDescent="0.3">
      <c r="P239958" s="83"/>
    </row>
    <row r="239959" spans="16:16" x14ac:dyDescent="0.3">
      <c r="P239959" s="83"/>
    </row>
    <row r="239960" spans="16:16" x14ac:dyDescent="0.3">
      <c r="P239960" s="83"/>
    </row>
    <row r="239961" spans="16:16" x14ac:dyDescent="0.3">
      <c r="P239961" s="83"/>
    </row>
    <row r="239962" spans="16:16" x14ac:dyDescent="0.3">
      <c r="P239962" s="83"/>
    </row>
    <row r="239963" spans="16:16" x14ac:dyDescent="0.3">
      <c r="P239963" s="83"/>
    </row>
    <row r="239964" spans="16:16" x14ac:dyDescent="0.3">
      <c r="P239964" s="83"/>
    </row>
    <row r="239965" spans="16:16" x14ac:dyDescent="0.3">
      <c r="P239965" s="83"/>
    </row>
    <row r="239966" spans="16:16" x14ac:dyDescent="0.3">
      <c r="P239966" s="83"/>
    </row>
    <row r="239967" spans="16:16" x14ac:dyDescent="0.3">
      <c r="P239967" s="83"/>
    </row>
    <row r="239968" spans="16:16" x14ac:dyDescent="0.3">
      <c r="P239968" s="83"/>
    </row>
    <row r="239969" spans="16:16" x14ac:dyDescent="0.3">
      <c r="P239969" s="83"/>
    </row>
    <row r="239970" spans="16:16" x14ac:dyDescent="0.3">
      <c r="P239970" s="83"/>
    </row>
    <row r="239971" spans="16:16" x14ac:dyDescent="0.3">
      <c r="P239971" s="83"/>
    </row>
    <row r="239972" spans="16:16" x14ac:dyDescent="0.3">
      <c r="P239972" s="83"/>
    </row>
    <row r="239973" spans="16:16" x14ac:dyDescent="0.3">
      <c r="P239973" s="83"/>
    </row>
    <row r="239974" spans="16:16" x14ac:dyDescent="0.3">
      <c r="P239974" s="83"/>
    </row>
    <row r="239975" spans="16:16" x14ac:dyDescent="0.3">
      <c r="P239975" s="83"/>
    </row>
    <row r="239976" spans="16:16" x14ac:dyDescent="0.3">
      <c r="P239976" s="83"/>
    </row>
    <row r="239977" spans="16:16" x14ac:dyDescent="0.3">
      <c r="P239977" s="83"/>
    </row>
    <row r="239978" spans="16:16" x14ac:dyDescent="0.3">
      <c r="P239978" s="83"/>
    </row>
    <row r="239979" spans="16:16" x14ac:dyDescent="0.3">
      <c r="P239979" s="83"/>
    </row>
    <row r="239980" spans="16:16" x14ac:dyDescent="0.3">
      <c r="P239980" s="83"/>
    </row>
    <row r="239981" spans="16:16" x14ac:dyDescent="0.3">
      <c r="P239981" s="83"/>
    </row>
    <row r="239982" spans="16:16" x14ac:dyDescent="0.3">
      <c r="P239982" s="83"/>
    </row>
    <row r="239983" spans="16:16" x14ac:dyDescent="0.3">
      <c r="P239983" s="83"/>
    </row>
    <row r="239984" spans="16:16" x14ac:dyDescent="0.3">
      <c r="P239984" s="83"/>
    </row>
    <row r="239985" spans="16:16" x14ac:dyDescent="0.3">
      <c r="P239985" s="83"/>
    </row>
    <row r="239986" spans="16:16" x14ac:dyDescent="0.3">
      <c r="P239986" s="83"/>
    </row>
    <row r="239987" spans="16:16" x14ac:dyDescent="0.3">
      <c r="P239987" s="83"/>
    </row>
    <row r="239988" spans="16:16" x14ac:dyDescent="0.3">
      <c r="P239988" s="83"/>
    </row>
    <row r="239989" spans="16:16" x14ac:dyDescent="0.3">
      <c r="P239989" s="83"/>
    </row>
    <row r="239990" spans="16:16" x14ac:dyDescent="0.3">
      <c r="P239990" s="83"/>
    </row>
    <row r="239991" spans="16:16" x14ac:dyDescent="0.3">
      <c r="P239991" s="83"/>
    </row>
    <row r="239992" spans="16:16" x14ac:dyDescent="0.3">
      <c r="P239992" s="83"/>
    </row>
    <row r="239993" spans="16:16" x14ac:dyDescent="0.3">
      <c r="P239993" s="83"/>
    </row>
    <row r="239994" spans="16:16" x14ac:dyDescent="0.3">
      <c r="P239994" s="83"/>
    </row>
    <row r="239995" spans="16:16" x14ac:dyDescent="0.3">
      <c r="P239995" s="83"/>
    </row>
    <row r="239996" spans="16:16" x14ac:dyDescent="0.3">
      <c r="P239996" s="83"/>
    </row>
    <row r="239997" spans="16:16" x14ac:dyDescent="0.3">
      <c r="P239997" s="83"/>
    </row>
    <row r="239998" spans="16:16" x14ac:dyDescent="0.3">
      <c r="P239998" s="83"/>
    </row>
    <row r="239999" spans="16:16" x14ac:dyDescent="0.3">
      <c r="P239999" s="83"/>
    </row>
    <row r="240000" spans="16:16" x14ac:dyDescent="0.3">
      <c r="P240000" s="83"/>
    </row>
    <row r="240001" spans="16:16" x14ac:dyDescent="0.3">
      <c r="P240001" s="83"/>
    </row>
    <row r="240002" spans="16:16" x14ac:dyDescent="0.3">
      <c r="P240002" s="83"/>
    </row>
    <row r="240003" spans="16:16" x14ac:dyDescent="0.3">
      <c r="P240003" s="83"/>
    </row>
    <row r="240004" spans="16:16" x14ac:dyDescent="0.3">
      <c r="P240004" s="83"/>
    </row>
    <row r="240005" spans="16:16" x14ac:dyDescent="0.3">
      <c r="P240005" s="83"/>
    </row>
    <row r="240006" spans="16:16" x14ac:dyDescent="0.3">
      <c r="P240006" s="83"/>
    </row>
    <row r="240007" spans="16:16" x14ac:dyDescent="0.3">
      <c r="P240007" s="83"/>
    </row>
    <row r="240008" spans="16:16" x14ac:dyDescent="0.3">
      <c r="P240008" s="83"/>
    </row>
    <row r="240009" spans="16:16" x14ac:dyDescent="0.3">
      <c r="P240009" s="83"/>
    </row>
    <row r="240010" spans="16:16" x14ac:dyDescent="0.3">
      <c r="P240010" s="83"/>
    </row>
    <row r="240011" spans="16:16" x14ac:dyDescent="0.3">
      <c r="P240011" s="83"/>
    </row>
    <row r="240012" spans="16:16" x14ac:dyDescent="0.3">
      <c r="P240012" s="83"/>
    </row>
    <row r="240013" spans="16:16" x14ac:dyDescent="0.3">
      <c r="P240013" s="83"/>
    </row>
    <row r="240014" spans="16:16" x14ac:dyDescent="0.3">
      <c r="P240014" s="83"/>
    </row>
    <row r="240015" spans="16:16" x14ac:dyDescent="0.3">
      <c r="P240015" s="83"/>
    </row>
    <row r="240016" spans="16:16" x14ac:dyDescent="0.3">
      <c r="P240016" s="83"/>
    </row>
    <row r="240017" spans="16:16" x14ac:dyDescent="0.3">
      <c r="P240017" s="83"/>
    </row>
    <row r="240018" spans="16:16" x14ac:dyDescent="0.3">
      <c r="P240018" s="83"/>
    </row>
    <row r="240019" spans="16:16" x14ac:dyDescent="0.3">
      <c r="P240019" s="83"/>
    </row>
    <row r="240020" spans="16:16" x14ac:dyDescent="0.3">
      <c r="P240020" s="83"/>
    </row>
    <row r="240021" spans="16:16" x14ac:dyDescent="0.3">
      <c r="P240021" s="83"/>
    </row>
    <row r="240022" spans="16:16" x14ac:dyDescent="0.3">
      <c r="P240022" s="83"/>
    </row>
    <row r="240023" spans="16:16" x14ac:dyDescent="0.3">
      <c r="P240023" s="83"/>
    </row>
    <row r="240024" spans="16:16" x14ac:dyDescent="0.3">
      <c r="P240024" s="83"/>
    </row>
    <row r="240025" spans="16:16" x14ac:dyDescent="0.3">
      <c r="P240025" s="83"/>
    </row>
    <row r="240026" spans="16:16" x14ac:dyDescent="0.3">
      <c r="P240026" s="83"/>
    </row>
    <row r="240027" spans="16:16" x14ac:dyDescent="0.3">
      <c r="P240027" s="83"/>
    </row>
    <row r="240028" spans="16:16" x14ac:dyDescent="0.3">
      <c r="P240028" s="83"/>
    </row>
    <row r="240029" spans="16:16" x14ac:dyDescent="0.3">
      <c r="P240029" s="83"/>
    </row>
    <row r="240030" spans="16:16" x14ac:dyDescent="0.3">
      <c r="P240030" s="83"/>
    </row>
    <row r="240031" spans="16:16" x14ac:dyDescent="0.3">
      <c r="P240031" s="83"/>
    </row>
    <row r="240032" spans="16:16" x14ac:dyDescent="0.3">
      <c r="P240032" s="83"/>
    </row>
    <row r="240033" spans="16:16" x14ac:dyDescent="0.3">
      <c r="P240033" s="83"/>
    </row>
    <row r="240034" spans="16:16" x14ac:dyDescent="0.3">
      <c r="P240034" s="83"/>
    </row>
    <row r="240035" spans="16:16" x14ac:dyDescent="0.3">
      <c r="P240035" s="83"/>
    </row>
    <row r="240036" spans="16:16" x14ac:dyDescent="0.3">
      <c r="P240036" s="83"/>
    </row>
    <row r="240037" spans="16:16" x14ac:dyDescent="0.3">
      <c r="P240037" s="83"/>
    </row>
    <row r="240038" spans="16:16" x14ac:dyDescent="0.3">
      <c r="P240038" s="83"/>
    </row>
    <row r="240039" spans="16:16" x14ac:dyDescent="0.3">
      <c r="P240039" s="83"/>
    </row>
    <row r="240040" spans="16:16" x14ac:dyDescent="0.3">
      <c r="P240040" s="83"/>
    </row>
    <row r="240041" spans="16:16" x14ac:dyDescent="0.3">
      <c r="P240041" s="83"/>
    </row>
    <row r="240042" spans="16:16" x14ac:dyDescent="0.3">
      <c r="P240042" s="83"/>
    </row>
    <row r="240043" spans="16:16" x14ac:dyDescent="0.3">
      <c r="P240043" s="83"/>
    </row>
    <row r="240044" spans="16:16" x14ac:dyDescent="0.3">
      <c r="P240044" s="83"/>
    </row>
    <row r="240045" spans="16:16" x14ac:dyDescent="0.3">
      <c r="P240045" s="83"/>
    </row>
    <row r="240046" spans="16:16" x14ac:dyDescent="0.3">
      <c r="P240046" s="83"/>
    </row>
    <row r="240047" spans="16:16" x14ac:dyDescent="0.3">
      <c r="P240047" s="83"/>
    </row>
    <row r="240048" spans="16:16" x14ac:dyDescent="0.3">
      <c r="P240048" s="83"/>
    </row>
    <row r="240049" spans="16:16" x14ac:dyDescent="0.3">
      <c r="P240049" s="83"/>
    </row>
    <row r="240050" spans="16:16" x14ac:dyDescent="0.3">
      <c r="P240050" s="83"/>
    </row>
    <row r="240051" spans="16:16" x14ac:dyDescent="0.3">
      <c r="P240051" s="83"/>
    </row>
    <row r="240052" spans="16:16" x14ac:dyDescent="0.3">
      <c r="P240052" s="83"/>
    </row>
    <row r="240053" spans="16:16" x14ac:dyDescent="0.3">
      <c r="P240053" s="83"/>
    </row>
    <row r="240054" spans="16:16" x14ac:dyDescent="0.3">
      <c r="P240054" s="83"/>
    </row>
    <row r="240055" spans="16:16" x14ac:dyDescent="0.3">
      <c r="P240055" s="83"/>
    </row>
    <row r="240056" spans="16:16" x14ac:dyDescent="0.3">
      <c r="P240056" s="83"/>
    </row>
    <row r="240057" spans="16:16" x14ac:dyDescent="0.3">
      <c r="P240057" s="83"/>
    </row>
    <row r="240058" spans="16:16" x14ac:dyDescent="0.3">
      <c r="P240058" s="83"/>
    </row>
    <row r="240059" spans="16:16" x14ac:dyDescent="0.3">
      <c r="P240059" s="83"/>
    </row>
    <row r="240060" spans="16:16" x14ac:dyDescent="0.3">
      <c r="P240060" s="83"/>
    </row>
    <row r="240061" spans="16:16" x14ac:dyDescent="0.3">
      <c r="P240061" s="83"/>
    </row>
    <row r="240062" spans="16:16" x14ac:dyDescent="0.3">
      <c r="P240062" s="83"/>
    </row>
    <row r="240063" spans="16:16" x14ac:dyDescent="0.3">
      <c r="P240063" s="83"/>
    </row>
    <row r="240064" spans="16:16" x14ac:dyDescent="0.3">
      <c r="P240064" s="83"/>
    </row>
    <row r="240065" spans="16:16" x14ac:dyDescent="0.3">
      <c r="P240065" s="83"/>
    </row>
    <row r="240066" spans="16:16" x14ac:dyDescent="0.3">
      <c r="P240066" s="83"/>
    </row>
    <row r="240067" spans="16:16" x14ac:dyDescent="0.3">
      <c r="P240067" s="83"/>
    </row>
    <row r="240068" spans="16:16" x14ac:dyDescent="0.3">
      <c r="P240068" s="83"/>
    </row>
    <row r="240069" spans="16:16" x14ac:dyDescent="0.3">
      <c r="P240069" s="83"/>
    </row>
    <row r="240070" spans="16:16" x14ac:dyDescent="0.3">
      <c r="P240070" s="83"/>
    </row>
    <row r="240071" spans="16:16" x14ac:dyDescent="0.3">
      <c r="P240071" s="83"/>
    </row>
    <row r="240072" spans="16:16" x14ac:dyDescent="0.3">
      <c r="P240072" s="83"/>
    </row>
    <row r="240073" spans="16:16" x14ac:dyDescent="0.3">
      <c r="P240073" s="83"/>
    </row>
    <row r="240074" spans="16:16" x14ac:dyDescent="0.3">
      <c r="P240074" s="83"/>
    </row>
    <row r="240075" spans="16:16" x14ac:dyDescent="0.3">
      <c r="P240075" s="83"/>
    </row>
    <row r="240076" spans="16:16" x14ac:dyDescent="0.3">
      <c r="P240076" s="83"/>
    </row>
    <row r="240077" spans="16:16" x14ac:dyDescent="0.3">
      <c r="P240077" s="83"/>
    </row>
    <row r="240078" spans="16:16" x14ac:dyDescent="0.3">
      <c r="P240078" s="83"/>
    </row>
    <row r="240079" spans="16:16" x14ac:dyDescent="0.3">
      <c r="P240079" s="83"/>
    </row>
    <row r="240080" spans="16:16" x14ac:dyDescent="0.3">
      <c r="P240080" s="83"/>
    </row>
    <row r="240081" spans="16:16" x14ac:dyDescent="0.3">
      <c r="P240081" s="83"/>
    </row>
    <row r="240082" spans="16:16" x14ac:dyDescent="0.3">
      <c r="P240082" s="83"/>
    </row>
    <row r="240083" spans="16:16" x14ac:dyDescent="0.3">
      <c r="P240083" s="83"/>
    </row>
    <row r="240084" spans="16:16" x14ac:dyDescent="0.3">
      <c r="P240084" s="83"/>
    </row>
    <row r="240085" spans="16:16" x14ac:dyDescent="0.3">
      <c r="P240085" s="83"/>
    </row>
    <row r="240086" spans="16:16" x14ac:dyDescent="0.3">
      <c r="P240086" s="83"/>
    </row>
    <row r="240087" spans="16:16" x14ac:dyDescent="0.3">
      <c r="P240087" s="83"/>
    </row>
    <row r="240088" spans="16:16" x14ac:dyDescent="0.3">
      <c r="P240088" s="83"/>
    </row>
    <row r="240089" spans="16:16" x14ac:dyDescent="0.3">
      <c r="P240089" s="83"/>
    </row>
    <row r="240090" spans="16:16" x14ac:dyDescent="0.3">
      <c r="P240090" s="83"/>
    </row>
    <row r="240091" spans="16:16" x14ac:dyDescent="0.3">
      <c r="P240091" s="83"/>
    </row>
    <row r="240092" spans="16:16" x14ac:dyDescent="0.3">
      <c r="P240092" s="83"/>
    </row>
    <row r="240093" spans="16:16" x14ac:dyDescent="0.3">
      <c r="P240093" s="83"/>
    </row>
    <row r="240094" spans="16:16" x14ac:dyDescent="0.3">
      <c r="P240094" s="83"/>
    </row>
    <row r="240095" spans="16:16" x14ac:dyDescent="0.3">
      <c r="P240095" s="83"/>
    </row>
    <row r="240096" spans="16:16" x14ac:dyDescent="0.3">
      <c r="P240096" s="83"/>
    </row>
    <row r="240097" spans="16:16" x14ac:dyDescent="0.3">
      <c r="P240097" s="83"/>
    </row>
    <row r="240098" spans="16:16" x14ac:dyDescent="0.3">
      <c r="P240098" s="83"/>
    </row>
    <row r="240099" spans="16:16" x14ac:dyDescent="0.3">
      <c r="P240099" s="83"/>
    </row>
    <row r="240100" spans="16:16" x14ac:dyDescent="0.3">
      <c r="P240100" s="83"/>
    </row>
    <row r="240101" spans="16:16" x14ac:dyDescent="0.3">
      <c r="P240101" s="83"/>
    </row>
    <row r="240102" spans="16:16" x14ac:dyDescent="0.3">
      <c r="P240102" s="83"/>
    </row>
    <row r="240103" spans="16:16" x14ac:dyDescent="0.3">
      <c r="P240103" s="83"/>
    </row>
    <row r="240104" spans="16:16" x14ac:dyDescent="0.3">
      <c r="P240104" s="83"/>
    </row>
    <row r="240105" spans="16:16" x14ac:dyDescent="0.3">
      <c r="P240105" s="83"/>
    </row>
    <row r="240106" spans="16:16" x14ac:dyDescent="0.3">
      <c r="P240106" s="83"/>
    </row>
    <row r="240107" spans="16:16" x14ac:dyDescent="0.3">
      <c r="P240107" s="83"/>
    </row>
    <row r="240108" spans="16:16" x14ac:dyDescent="0.3">
      <c r="P240108" s="83"/>
    </row>
    <row r="240109" spans="16:16" x14ac:dyDescent="0.3">
      <c r="P240109" s="83"/>
    </row>
    <row r="240110" spans="16:16" x14ac:dyDescent="0.3">
      <c r="P240110" s="83"/>
    </row>
    <row r="240111" spans="16:16" x14ac:dyDescent="0.3">
      <c r="P240111" s="83"/>
    </row>
    <row r="240112" spans="16:16" x14ac:dyDescent="0.3">
      <c r="P240112" s="83"/>
    </row>
    <row r="240113" spans="16:16" x14ac:dyDescent="0.3">
      <c r="P240113" s="83"/>
    </row>
    <row r="240114" spans="16:16" x14ac:dyDescent="0.3">
      <c r="P240114" s="83"/>
    </row>
    <row r="240115" spans="16:16" x14ac:dyDescent="0.3">
      <c r="P240115" s="83"/>
    </row>
    <row r="240116" spans="16:16" x14ac:dyDescent="0.3">
      <c r="P240116" s="83"/>
    </row>
    <row r="240117" spans="16:16" x14ac:dyDescent="0.3">
      <c r="P240117" s="83"/>
    </row>
    <row r="240118" spans="16:16" x14ac:dyDescent="0.3">
      <c r="P240118" s="83"/>
    </row>
    <row r="240119" spans="16:16" x14ac:dyDescent="0.3">
      <c r="P240119" s="83"/>
    </row>
    <row r="240120" spans="16:16" x14ac:dyDescent="0.3">
      <c r="P240120" s="83"/>
    </row>
    <row r="240121" spans="16:16" x14ac:dyDescent="0.3">
      <c r="P240121" s="83"/>
    </row>
    <row r="240122" spans="16:16" x14ac:dyDescent="0.3">
      <c r="P240122" s="83"/>
    </row>
    <row r="240123" spans="16:16" x14ac:dyDescent="0.3">
      <c r="P240123" s="83"/>
    </row>
    <row r="240124" spans="16:16" x14ac:dyDescent="0.3">
      <c r="P240124" s="83"/>
    </row>
    <row r="240125" spans="16:16" x14ac:dyDescent="0.3">
      <c r="P240125" s="83"/>
    </row>
    <row r="240126" spans="16:16" x14ac:dyDescent="0.3">
      <c r="P240126" s="83"/>
    </row>
    <row r="240127" spans="16:16" x14ac:dyDescent="0.3">
      <c r="P240127" s="83"/>
    </row>
    <row r="240128" spans="16:16" x14ac:dyDescent="0.3">
      <c r="P240128" s="83"/>
    </row>
    <row r="240129" spans="16:16" x14ac:dyDescent="0.3">
      <c r="P240129" s="83"/>
    </row>
    <row r="240130" spans="16:16" x14ac:dyDescent="0.3">
      <c r="P240130" s="83"/>
    </row>
    <row r="240131" spans="16:16" x14ac:dyDescent="0.3">
      <c r="P240131" s="83"/>
    </row>
    <row r="240132" spans="16:16" x14ac:dyDescent="0.3">
      <c r="P240132" s="83"/>
    </row>
    <row r="240133" spans="16:16" x14ac:dyDescent="0.3">
      <c r="P240133" s="83"/>
    </row>
    <row r="240134" spans="16:16" x14ac:dyDescent="0.3">
      <c r="P240134" s="83"/>
    </row>
    <row r="240135" spans="16:16" x14ac:dyDescent="0.3">
      <c r="P240135" s="83"/>
    </row>
    <row r="240136" spans="16:16" x14ac:dyDescent="0.3">
      <c r="P240136" s="83"/>
    </row>
    <row r="240137" spans="16:16" x14ac:dyDescent="0.3">
      <c r="P240137" s="83"/>
    </row>
    <row r="240138" spans="16:16" x14ac:dyDescent="0.3">
      <c r="P240138" s="83"/>
    </row>
    <row r="240139" spans="16:16" x14ac:dyDescent="0.3">
      <c r="P240139" s="83"/>
    </row>
    <row r="240140" spans="16:16" x14ac:dyDescent="0.3">
      <c r="P240140" s="83"/>
    </row>
    <row r="240141" spans="16:16" x14ac:dyDescent="0.3">
      <c r="P240141" s="83"/>
    </row>
    <row r="240142" spans="16:16" x14ac:dyDescent="0.3">
      <c r="P240142" s="83"/>
    </row>
    <row r="240143" spans="16:16" x14ac:dyDescent="0.3">
      <c r="P240143" s="83"/>
    </row>
    <row r="240144" spans="16:16" x14ac:dyDescent="0.3">
      <c r="P240144" s="83"/>
    </row>
    <row r="240145" spans="16:16" x14ac:dyDescent="0.3">
      <c r="P240145" s="83"/>
    </row>
    <row r="240146" spans="16:16" x14ac:dyDescent="0.3">
      <c r="P240146" s="83"/>
    </row>
    <row r="240147" spans="16:16" x14ac:dyDescent="0.3">
      <c r="P240147" s="83"/>
    </row>
    <row r="240148" spans="16:16" x14ac:dyDescent="0.3">
      <c r="P240148" s="83"/>
    </row>
    <row r="240149" spans="16:16" x14ac:dyDescent="0.3">
      <c r="P240149" s="83"/>
    </row>
    <row r="240150" spans="16:16" x14ac:dyDescent="0.3">
      <c r="P240150" s="83"/>
    </row>
    <row r="240151" spans="16:16" x14ac:dyDescent="0.3">
      <c r="P240151" s="83"/>
    </row>
    <row r="240152" spans="16:16" x14ac:dyDescent="0.3">
      <c r="P240152" s="83"/>
    </row>
    <row r="240153" spans="16:16" x14ac:dyDescent="0.3">
      <c r="P240153" s="83"/>
    </row>
    <row r="240154" spans="16:16" x14ac:dyDescent="0.3">
      <c r="P240154" s="83"/>
    </row>
    <row r="240155" spans="16:16" x14ac:dyDescent="0.3">
      <c r="P240155" s="83"/>
    </row>
    <row r="240156" spans="16:16" x14ac:dyDescent="0.3">
      <c r="P240156" s="83"/>
    </row>
    <row r="240157" spans="16:16" x14ac:dyDescent="0.3">
      <c r="P240157" s="83"/>
    </row>
    <row r="240158" spans="16:16" x14ac:dyDescent="0.3">
      <c r="P240158" s="83"/>
    </row>
    <row r="240159" spans="16:16" x14ac:dyDescent="0.3">
      <c r="P240159" s="83"/>
    </row>
    <row r="240160" spans="16:16" x14ac:dyDescent="0.3">
      <c r="P240160" s="83"/>
    </row>
    <row r="240161" spans="16:16" x14ac:dyDescent="0.3">
      <c r="P240161" s="83"/>
    </row>
    <row r="240162" spans="16:16" x14ac:dyDescent="0.3">
      <c r="P240162" s="83"/>
    </row>
    <row r="240163" spans="16:16" x14ac:dyDescent="0.3">
      <c r="P240163" s="83"/>
    </row>
    <row r="240164" spans="16:16" x14ac:dyDescent="0.3">
      <c r="P240164" s="83"/>
    </row>
    <row r="240165" spans="16:16" x14ac:dyDescent="0.3">
      <c r="P240165" s="83"/>
    </row>
    <row r="240166" spans="16:16" x14ac:dyDescent="0.3">
      <c r="P240166" s="83"/>
    </row>
    <row r="240167" spans="16:16" x14ac:dyDescent="0.3">
      <c r="P240167" s="83"/>
    </row>
    <row r="240168" spans="16:16" x14ac:dyDescent="0.3">
      <c r="P240168" s="83"/>
    </row>
    <row r="240169" spans="16:16" x14ac:dyDescent="0.3">
      <c r="P240169" s="83"/>
    </row>
    <row r="240170" spans="16:16" x14ac:dyDescent="0.3">
      <c r="P240170" s="83"/>
    </row>
    <row r="240171" spans="16:16" x14ac:dyDescent="0.3">
      <c r="P240171" s="83"/>
    </row>
    <row r="240172" spans="16:16" x14ac:dyDescent="0.3">
      <c r="P240172" s="83"/>
    </row>
    <row r="240173" spans="16:16" x14ac:dyDescent="0.3">
      <c r="P240173" s="83"/>
    </row>
    <row r="240174" spans="16:16" x14ac:dyDescent="0.3">
      <c r="P240174" s="83"/>
    </row>
    <row r="240175" spans="16:16" x14ac:dyDescent="0.3">
      <c r="P240175" s="83"/>
    </row>
    <row r="240176" spans="16:16" x14ac:dyDescent="0.3">
      <c r="P240176" s="83"/>
    </row>
    <row r="240177" spans="16:16" x14ac:dyDescent="0.3">
      <c r="P240177" s="83"/>
    </row>
    <row r="240178" spans="16:16" x14ac:dyDescent="0.3">
      <c r="P240178" s="83"/>
    </row>
    <row r="240179" spans="16:16" x14ac:dyDescent="0.3">
      <c r="P240179" s="83"/>
    </row>
    <row r="240180" spans="16:16" x14ac:dyDescent="0.3">
      <c r="P240180" s="83"/>
    </row>
    <row r="240181" spans="16:16" x14ac:dyDescent="0.3">
      <c r="P240181" s="83"/>
    </row>
    <row r="240182" spans="16:16" x14ac:dyDescent="0.3">
      <c r="P240182" s="83"/>
    </row>
    <row r="240183" spans="16:16" x14ac:dyDescent="0.3">
      <c r="P240183" s="83"/>
    </row>
    <row r="240184" spans="16:16" x14ac:dyDescent="0.3">
      <c r="P240184" s="83"/>
    </row>
    <row r="240185" spans="16:16" x14ac:dyDescent="0.3">
      <c r="P240185" s="83"/>
    </row>
    <row r="240186" spans="16:16" x14ac:dyDescent="0.3">
      <c r="P240186" s="83"/>
    </row>
    <row r="240187" spans="16:16" x14ac:dyDescent="0.3">
      <c r="P240187" s="83"/>
    </row>
    <row r="240188" spans="16:16" x14ac:dyDescent="0.3">
      <c r="P240188" s="83"/>
    </row>
    <row r="240189" spans="16:16" x14ac:dyDescent="0.3">
      <c r="P240189" s="83"/>
    </row>
    <row r="240190" spans="16:16" x14ac:dyDescent="0.3">
      <c r="P240190" s="83"/>
    </row>
    <row r="240191" spans="16:16" x14ac:dyDescent="0.3">
      <c r="P240191" s="83"/>
    </row>
    <row r="240192" spans="16:16" x14ac:dyDescent="0.3">
      <c r="P240192" s="83"/>
    </row>
    <row r="240193" spans="16:16" x14ac:dyDescent="0.3">
      <c r="P240193" s="83"/>
    </row>
    <row r="240194" spans="16:16" x14ac:dyDescent="0.3">
      <c r="P240194" s="83"/>
    </row>
    <row r="240195" spans="16:16" x14ac:dyDescent="0.3">
      <c r="P240195" s="83"/>
    </row>
    <row r="240196" spans="16:16" x14ac:dyDescent="0.3">
      <c r="P240196" s="83"/>
    </row>
    <row r="240197" spans="16:16" x14ac:dyDescent="0.3">
      <c r="P240197" s="83"/>
    </row>
    <row r="240198" spans="16:16" x14ac:dyDescent="0.3">
      <c r="P240198" s="83"/>
    </row>
    <row r="240199" spans="16:16" x14ac:dyDescent="0.3">
      <c r="P240199" s="83"/>
    </row>
    <row r="240200" spans="16:16" x14ac:dyDescent="0.3">
      <c r="P240200" s="83"/>
    </row>
    <row r="240201" spans="16:16" x14ac:dyDescent="0.3">
      <c r="P240201" s="83"/>
    </row>
    <row r="240202" spans="16:16" x14ac:dyDescent="0.3">
      <c r="P240202" s="83"/>
    </row>
    <row r="240203" spans="16:16" x14ac:dyDescent="0.3">
      <c r="P240203" s="83"/>
    </row>
    <row r="240204" spans="16:16" x14ac:dyDescent="0.3">
      <c r="P240204" s="83"/>
    </row>
    <row r="240205" spans="16:16" x14ac:dyDescent="0.3">
      <c r="P240205" s="83"/>
    </row>
    <row r="240206" spans="16:16" x14ac:dyDescent="0.3">
      <c r="P240206" s="83"/>
    </row>
    <row r="240207" spans="16:16" x14ac:dyDescent="0.3">
      <c r="P240207" s="83"/>
    </row>
    <row r="240208" spans="16:16" x14ac:dyDescent="0.3">
      <c r="P240208" s="83"/>
    </row>
    <row r="240209" spans="16:16" x14ac:dyDescent="0.3">
      <c r="P240209" s="83"/>
    </row>
    <row r="240210" spans="16:16" x14ac:dyDescent="0.3">
      <c r="P240210" s="83"/>
    </row>
    <row r="240211" spans="16:16" x14ac:dyDescent="0.3">
      <c r="P240211" s="83"/>
    </row>
    <row r="240212" spans="16:16" x14ac:dyDescent="0.3">
      <c r="P240212" s="83"/>
    </row>
    <row r="240213" spans="16:16" x14ac:dyDescent="0.3">
      <c r="P240213" s="83"/>
    </row>
    <row r="240214" spans="16:16" x14ac:dyDescent="0.3">
      <c r="P240214" s="83"/>
    </row>
    <row r="240215" spans="16:16" x14ac:dyDescent="0.3">
      <c r="P240215" s="83"/>
    </row>
    <row r="240216" spans="16:16" x14ac:dyDescent="0.3">
      <c r="P240216" s="83"/>
    </row>
    <row r="240217" spans="16:16" x14ac:dyDescent="0.3">
      <c r="P240217" s="83"/>
    </row>
    <row r="240218" spans="16:16" x14ac:dyDescent="0.3">
      <c r="P240218" s="83"/>
    </row>
    <row r="240219" spans="16:16" x14ac:dyDescent="0.3">
      <c r="P240219" s="83"/>
    </row>
    <row r="240220" spans="16:16" x14ac:dyDescent="0.3">
      <c r="P240220" s="83"/>
    </row>
    <row r="240221" spans="16:16" x14ac:dyDescent="0.3">
      <c r="P240221" s="83"/>
    </row>
    <row r="240222" spans="16:16" x14ac:dyDescent="0.3">
      <c r="P240222" s="83"/>
    </row>
    <row r="240223" spans="16:16" x14ac:dyDescent="0.3">
      <c r="P240223" s="83"/>
    </row>
    <row r="240224" spans="16:16" x14ac:dyDescent="0.3">
      <c r="P240224" s="83"/>
    </row>
    <row r="240225" spans="16:16" x14ac:dyDescent="0.3">
      <c r="P240225" s="83"/>
    </row>
    <row r="240226" spans="16:16" x14ac:dyDescent="0.3">
      <c r="P240226" s="83"/>
    </row>
    <row r="240227" spans="16:16" x14ac:dyDescent="0.3">
      <c r="P240227" s="83"/>
    </row>
    <row r="240228" spans="16:16" x14ac:dyDescent="0.3">
      <c r="P240228" s="83"/>
    </row>
    <row r="240229" spans="16:16" x14ac:dyDescent="0.3">
      <c r="P240229" s="83"/>
    </row>
    <row r="240230" spans="16:16" x14ac:dyDescent="0.3">
      <c r="P240230" s="83"/>
    </row>
    <row r="240231" spans="16:16" x14ac:dyDescent="0.3">
      <c r="P240231" s="83"/>
    </row>
    <row r="240232" spans="16:16" x14ac:dyDescent="0.3">
      <c r="P240232" s="83"/>
    </row>
    <row r="240233" spans="16:16" x14ac:dyDescent="0.3">
      <c r="P240233" s="83"/>
    </row>
    <row r="240234" spans="16:16" x14ac:dyDescent="0.3">
      <c r="P240234" s="83"/>
    </row>
    <row r="240235" spans="16:16" x14ac:dyDescent="0.3">
      <c r="P240235" s="83"/>
    </row>
    <row r="240236" spans="16:16" x14ac:dyDescent="0.3">
      <c r="P240236" s="83"/>
    </row>
    <row r="240237" spans="16:16" x14ac:dyDescent="0.3">
      <c r="P240237" s="83"/>
    </row>
    <row r="240238" spans="16:16" x14ac:dyDescent="0.3">
      <c r="P240238" s="83"/>
    </row>
    <row r="240239" spans="16:16" x14ac:dyDescent="0.3">
      <c r="P240239" s="83"/>
    </row>
    <row r="240240" spans="16:16" x14ac:dyDescent="0.3">
      <c r="P240240" s="83"/>
    </row>
    <row r="240241" spans="16:16" x14ac:dyDescent="0.3">
      <c r="P240241" s="83"/>
    </row>
    <row r="240242" spans="16:16" x14ac:dyDescent="0.3">
      <c r="P240242" s="83"/>
    </row>
    <row r="240243" spans="16:16" x14ac:dyDescent="0.3">
      <c r="P240243" s="83"/>
    </row>
    <row r="240244" spans="16:16" x14ac:dyDescent="0.3">
      <c r="P240244" s="83"/>
    </row>
    <row r="240245" spans="16:16" x14ac:dyDescent="0.3">
      <c r="P240245" s="83"/>
    </row>
    <row r="240246" spans="16:16" x14ac:dyDescent="0.3">
      <c r="P240246" s="83"/>
    </row>
    <row r="240247" spans="16:16" x14ac:dyDescent="0.3">
      <c r="P240247" s="83"/>
    </row>
    <row r="240248" spans="16:16" x14ac:dyDescent="0.3">
      <c r="P240248" s="83"/>
    </row>
    <row r="240249" spans="16:16" x14ac:dyDescent="0.3">
      <c r="P240249" s="83"/>
    </row>
    <row r="240250" spans="16:16" x14ac:dyDescent="0.3">
      <c r="P240250" s="83"/>
    </row>
    <row r="240251" spans="16:16" x14ac:dyDescent="0.3">
      <c r="P240251" s="83"/>
    </row>
    <row r="240252" spans="16:16" x14ac:dyDescent="0.3">
      <c r="P240252" s="83"/>
    </row>
    <row r="240253" spans="16:16" x14ac:dyDescent="0.3">
      <c r="P240253" s="83"/>
    </row>
    <row r="240254" spans="16:16" x14ac:dyDescent="0.3">
      <c r="P240254" s="83"/>
    </row>
    <row r="240255" spans="16:16" x14ac:dyDescent="0.3">
      <c r="P240255" s="83"/>
    </row>
    <row r="240256" spans="16:16" x14ac:dyDescent="0.3">
      <c r="P240256" s="83"/>
    </row>
    <row r="240257" spans="16:16" x14ac:dyDescent="0.3">
      <c r="P240257" s="83"/>
    </row>
    <row r="240258" spans="16:16" x14ac:dyDescent="0.3">
      <c r="P240258" s="83"/>
    </row>
    <row r="240259" spans="16:16" x14ac:dyDescent="0.3">
      <c r="P240259" s="83"/>
    </row>
    <row r="240260" spans="16:16" x14ac:dyDescent="0.3">
      <c r="P240260" s="83"/>
    </row>
    <row r="240261" spans="16:16" x14ac:dyDescent="0.3">
      <c r="P240261" s="83"/>
    </row>
    <row r="240262" spans="16:16" x14ac:dyDescent="0.3">
      <c r="P240262" s="83"/>
    </row>
    <row r="240263" spans="16:16" x14ac:dyDescent="0.3">
      <c r="P240263" s="83"/>
    </row>
    <row r="240264" spans="16:16" x14ac:dyDescent="0.3">
      <c r="P240264" s="83"/>
    </row>
    <row r="240265" spans="16:16" x14ac:dyDescent="0.3">
      <c r="P240265" s="83"/>
    </row>
    <row r="240266" spans="16:16" x14ac:dyDescent="0.3">
      <c r="P240266" s="83"/>
    </row>
    <row r="240267" spans="16:16" x14ac:dyDescent="0.3">
      <c r="P240267" s="83"/>
    </row>
    <row r="240268" spans="16:16" x14ac:dyDescent="0.3">
      <c r="P240268" s="83"/>
    </row>
    <row r="240269" spans="16:16" x14ac:dyDescent="0.3">
      <c r="P240269" s="83"/>
    </row>
    <row r="240270" spans="16:16" x14ac:dyDescent="0.3">
      <c r="P240270" s="83"/>
    </row>
    <row r="240271" spans="16:16" x14ac:dyDescent="0.3">
      <c r="P240271" s="83"/>
    </row>
    <row r="240272" spans="16:16" x14ac:dyDescent="0.3">
      <c r="P240272" s="83"/>
    </row>
    <row r="240273" spans="16:16" x14ac:dyDescent="0.3">
      <c r="P240273" s="83"/>
    </row>
    <row r="240274" spans="16:16" x14ac:dyDescent="0.3">
      <c r="P240274" s="83"/>
    </row>
    <row r="240275" spans="16:16" x14ac:dyDescent="0.3">
      <c r="P240275" s="83"/>
    </row>
    <row r="240276" spans="16:16" x14ac:dyDescent="0.3">
      <c r="P240276" s="83"/>
    </row>
    <row r="240277" spans="16:16" x14ac:dyDescent="0.3">
      <c r="P240277" s="83"/>
    </row>
    <row r="240278" spans="16:16" x14ac:dyDescent="0.3">
      <c r="P240278" s="83"/>
    </row>
    <row r="240279" spans="16:16" x14ac:dyDescent="0.3">
      <c r="P240279" s="83"/>
    </row>
    <row r="240280" spans="16:16" x14ac:dyDescent="0.3">
      <c r="P240280" s="83"/>
    </row>
    <row r="240281" spans="16:16" x14ac:dyDescent="0.3">
      <c r="P240281" s="83"/>
    </row>
    <row r="240282" spans="16:16" x14ac:dyDescent="0.3">
      <c r="P240282" s="83"/>
    </row>
    <row r="240283" spans="16:16" x14ac:dyDescent="0.3">
      <c r="P240283" s="83"/>
    </row>
    <row r="240284" spans="16:16" x14ac:dyDescent="0.3">
      <c r="P240284" s="83"/>
    </row>
    <row r="240285" spans="16:16" x14ac:dyDescent="0.3">
      <c r="P240285" s="83"/>
    </row>
    <row r="240286" spans="16:16" x14ac:dyDescent="0.3">
      <c r="P240286" s="83"/>
    </row>
    <row r="240287" spans="16:16" x14ac:dyDescent="0.3">
      <c r="P240287" s="83"/>
    </row>
    <row r="240288" spans="16:16" x14ac:dyDescent="0.3">
      <c r="P240288" s="83"/>
    </row>
    <row r="240289" spans="16:16" x14ac:dyDescent="0.3">
      <c r="P240289" s="83"/>
    </row>
    <row r="240290" spans="16:16" x14ac:dyDescent="0.3">
      <c r="P240290" s="83"/>
    </row>
    <row r="240291" spans="16:16" x14ac:dyDescent="0.3">
      <c r="P240291" s="83"/>
    </row>
    <row r="240292" spans="16:16" x14ac:dyDescent="0.3">
      <c r="P240292" s="83"/>
    </row>
    <row r="240293" spans="16:16" x14ac:dyDescent="0.3">
      <c r="P240293" s="83"/>
    </row>
    <row r="240294" spans="16:16" x14ac:dyDescent="0.3">
      <c r="P240294" s="83"/>
    </row>
    <row r="240295" spans="16:16" x14ac:dyDescent="0.3">
      <c r="P240295" s="83"/>
    </row>
    <row r="240296" spans="16:16" x14ac:dyDescent="0.3">
      <c r="P240296" s="83"/>
    </row>
    <row r="240297" spans="16:16" x14ac:dyDescent="0.3">
      <c r="P240297" s="83"/>
    </row>
    <row r="240298" spans="16:16" x14ac:dyDescent="0.3">
      <c r="P240298" s="83"/>
    </row>
    <row r="240299" spans="16:16" x14ac:dyDescent="0.3">
      <c r="P240299" s="83"/>
    </row>
    <row r="240300" spans="16:16" x14ac:dyDescent="0.3">
      <c r="P240300" s="83"/>
    </row>
    <row r="240301" spans="16:16" x14ac:dyDescent="0.3">
      <c r="P240301" s="83"/>
    </row>
    <row r="240302" spans="16:16" x14ac:dyDescent="0.3">
      <c r="P240302" s="83"/>
    </row>
    <row r="240303" spans="16:16" x14ac:dyDescent="0.3">
      <c r="P240303" s="83"/>
    </row>
    <row r="240304" spans="16:16" x14ac:dyDescent="0.3">
      <c r="P240304" s="83"/>
    </row>
    <row r="240305" spans="16:16" x14ac:dyDescent="0.3">
      <c r="P240305" s="83"/>
    </row>
    <row r="240306" spans="16:16" x14ac:dyDescent="0.3">
      <c r="P240306" s="83"/>
    </row>
    <row r="240307" spans="16:16" x14ac:dyDescent="0.3">
      <c r="P240307" s="83"/>
    </row>
    <row r="240308" spans="16:16" x14ac:dyDescent="0.3">
      <c r="P240308" s="83"/>
    </row>
    <row r="240309" spans="16:16" x14ac:dyDescent="0.3">
      <c r="P240309" s="83"/>
    </row>
    <row r="240310" spans="16:16" x14ac:dyDescent="0.3">
      <c r="P240310" s="83"/>
    </row>
    <row r="240311" spans="16:16" x14ac:dyDescent="0.3">
      <c r="P240311" s="83"/>
    </row>
    <row r="240312" spans="16:16" x14ac:dyDescent="0.3">
      <c r="P240312" s="83"/>
    </row>
    <row r="240313" spans="16:16" x14ac:dyDescent="0.3">
      <c r="P240313" s="83"/>
    </row>
    <row r="240314" spans="16:16" x14ac:dyDescent="0.3">
      <c r="P240314" s="83"/>
    </row>
    <row r="240315" spans="16:16" x14ac:dyDescent="0.3">
      <c r="P240315" s="83"/>
    </row>
    <row r="240316" spans="16:16" x14ac:dyDescent="0.3">
      <c r="P240316" s="83"/>
    </row>
    <row r="240317" spans="16:16" x14ac:dyDescent="0.3">
      <c r="P240317" s="83"/>
    </row>
    <row r="240318" spans="16:16" x14ac:dyDescent="0.3">
      <c r="P240318" s="83"/>
    </row>
    <row r="240319" spans="16:16" x14ac:dyDescent="0.3">
      <c r="P240319" s="83"/>
    </row>
    <row r="240320" spans="16:16" x14ac:dyDescent="0.3">
      <c r="P240320" s="83"/>
    </row>
    <row r="240321" spans="16:16" x14ac:dyDescent="0.3">
      <c r="P240321" s="83"/>
    </row>
    <row r="240322" spans="16:16" x14ac:dyDescent="0.3">
      <c r="P240322" s="83"/>
    </row>
    <row r="240323" spans="16:16" x14ac:dyDescent="0.3">
      <c r="P240323" s="83"/>
    </row>
    <row r="240324" spans="16:16" x14ac:dyDescent="0.3">
      <c r="P240324" s="83"/>
    </row>
    <row r="240325" spans="16:16" x14ac:dyDescent="0.3">
      <c r="P240325" s="83"/>
    </row>
    <row r="240326" spans="16:16" x14ac:dyDescent="0.3">
      <c r="P240326" s="83"/>
    </row>
    <row r="240327" spans="16:16" x14ac:dyDescent="0.3">
      <c r="P240327" s="83"/>
    </row>
    <row r="240328" spans="16:16" x14ac:dyDescent="0.3">
      <c r="P240328" s="83"/>
    </row>
    <row r="240329" spans="16:16" x14ac:dyDescent="0.3">
      <c r="P240329" s="83"/>
    </row>
    <row r="240330" spans="16:16" x14ac:dyDescent="0.3">
      <c r="P240330" s="83"/>
    </row>
    <row r="240331" spans="16:16" x14ac:dyDescent="0.3">
      <c r="P240331" s="83"/>
    </row>
    <row r="240332" spans="16:16" x14ac:dyDescent="0.3">
      <c r="P240332" s="83"/>
    </row>
    <row r="240333" spans="16:16" x14ac:dyDescent="0.3">
      <c r="P240333" s="83"/>
    </row>
    <row r="240334" spans="16:16" x14ac:dyDescent="0.3">
      <c r="P240334" s="83"/>
    </row>
    <row r="240335" spans="16:16" x14ac:dyDescent="0.3">
      <c r="P240335" s="83"/>
    </row>
    <row r="240336" spans="16:16" x14ac:dyDescent="0.3">
      <c r="P240336" s="83"/>
    </row>
    <row r="240337" spans="16:16" x14ac:dyDescent="0.3">
      <c r="P240337" s="83"/>
    </row>
    <row r="240338" spans="16:16" x14ac:dyDescent="0.3">
      <c r="P240338" s="83"/>
    </row>
    <row r="240339" spans="16:16" x14ac:dyDescent="0.3">
      <c r="P240339" s="83"/>
    </row>
    <row r="240340" spans="16:16" x14ac:dyDescent="0.3">
      <c r="P240340" s="83"/>
    </row>
    <row r="240341" spans="16:16" x14ac:dyDescent="0.3">
      <c r="P240341" s="83"/>
    </row>
    <row r="240342" spans="16:16" x14ac:dyDescent="0.3">
      <c r="P240342" s="83"/>
    </row>
    <row r="240343" spans="16:16" x14ac:dyDescent="0.3">
      <c r="P240343" s="83"/>
    </row>
    <row r="240344" spans="16:16" x14ac:dyDescent="0.3">
      <c r="P240344" s="83"/>
    </row>
    <row r="240345" spans="16:16" x14ac:dyDescent="0.3">
      <c r="P240345" s="83"/>
    </row>
    <row r="240346" spans="16:16" x14ac:dyDescent="0.3">
      <c r="P240346" s="83"/>
    </row>
    <row r="240347" spans="16:16" x14ac:dyDescent="0.3">
      <c r="P240347" s="83"/>
    </row>
    <row r="240348" spans="16:16" x14ac:dyDescent="0.3">
      <c r="P240348" s="83"/>
    </row>
    <row r="240349" spans="16:16" x14ac:dyDescent="0.3">
      <c r="P240349" s="83"/>
    </row>
    <row r="240350" spans="16:16" x14ac:dyDescent="0.3">
      <c r="P240350" s="83"/>
    </row>
    <row r="240351" spans="16:16" x14ac:dyDescent="0.3">
      <c r="P240351" s="83"/>
    </row>
    <row r="240352" spans="16:16" x14ac:dyDescent="0.3">
      <c r="P240352" s="83"/>
    </row>
    <row r="240353" spans="16:16" x14ac:dyDescent="0.3">
      <c r="P240353" s="83"/>
    </row>
    <row r="240354" spans="16:16" x14ac:dyDescent="0.3">
      <c r="P240354" s="83"/>
    </row>
    <row r="240355" spans="16:16" x14ac:dyDescent="0.3">
      <c r="P240355" s="83"/>
    </row>
    <row r="240356" spans="16:16" x14ac:dyDescent="0.3">
      <c r="P240356" s="83"/>
    </row>
    <row r="240357" spans="16:16" x14ac:dyDescent="0.3">
      <c r="P240357" s="83"/>
    </row>
    <row r="240358" spans="16:16" x14ac:dyDescent="0.3">
      <c r="P240358" s="83"/>
    </row>
    <row r="240359" spans="16:16" x14ac:dyDescent="0.3">
      <c r="P240359" s="83"/>
    </row>
    <row r="240360" spans="16:16" x14ac:dyDescent="0.3">
      <c r="P240360" s="83"/>
    </row>
    <row r="240361" spans="16:16" x14ac:dyDescent="0.3">
      <c r="P240361" s="83"/>
    </row>
    <row r="240362" spans="16:16" x14ac:dyDescent="0.3">
      <c r="P240362" s="83"/>
    </row>
    <row r="240363" spans="16:16" x14ac:dyDescent="0.3">
      <c r="P240363" s="83"/>
    </row>
    <row r="240364" spans="16:16" x14ac:dyDescent="0.3">
      <c r="P240364" s="83"/>
    </row>
    <row r="240365" spans="16:16" x14ac:dyDescent="0.3">
      <c r="P240365" s="83"/>
    </row>
    <row r="240366" spans="16:16" x14ac:dyDescent="0.3">
      <c r="P240366" s="83"/>
    </row>
    <row r="240367" spans="16:16" x14ac:dyDescent="0.3">
      <c r="P240367" s="83"/>
    </row>
    <row r="240368" spans="16:16" x14ac:dyDescent="0.3">
      <c r="P240368" s="83"/>
    </row>
    <row r="240369" spans="16:16" x14ac:dyDescent="0.3">
      <c r="P240369" s="83"/>
    </row>
    <row r="240370" spans="16:16" x14ac:dyDescent="0.3">
      <c r="P240370" s="83"/>
    </row>
    <row r="240371" spans="16:16" x14ac:dyDescent="0.3">
      <c r="P240371" s="83"/>
    </row>
    <row r="240372" spans="16:16" x14ac:dyDescent="0.3">
      <c r="P240372" s="83"/>
    </row>
    <row r="240373" spans="16:16" x14ac:dyDescent="0.3">
      <c r="P240373" s="83"/>
    </row>
    <row r="240374" spans="16:16" x14ac:dyDescent="0.3">
      <c r="P240374" s="83"/>
    </row>
    <row r="240375" spans="16:16" x14ac:dyDescent="0.3">
      <c r="P240375" s="83"/>
    </row>
    <row r="240376" spans="16:16" x14ac:dyDescent="0.3">
      <c r="P240376" s="83"/>
    </row>
    <row r="240377" spans="16:16" x14ac:dyDescent="0.3">
      <c r="P240377" s="83"/>
    </row>
    <row r="240378" spans="16:16" x14ac:dyDescent="0.3">
      <c r="P240378" s="83"/>
    </row>
    <row r="240379" spans="16:16" x14ac:dyDescent="0.3">
      <c r="P240379" s="83"/>
    </row>
    <row r="240380" spans="16:16" x14ac:dyDescent="0.3">
      <c r="P240380" s="83"/>
    </row>
    <row r="240381" spans="16:16" x14ac:dyDescent="0.3">
      <c r="P240381" s="83"/>
    </row>
    <row r="240382" spans="16:16" x14ac:dyDescent="0.3">
      <c r="P240382" s="83"/>
    </row>
    <row r="240383" spans="16:16" x14ac:dyDescent="0.3">
      <c r="P240383" s="83"/>
    </row>
    <row r="240384" spans="16:16" x14ac:dyDescent="0.3">
      <c r="P240384" s="83"/>
    </row>
    <row r="240385" spans="16:16" x14ac:dyDescent="0.3">
      <c r="P240385" s="83"/>
    </row>
    <row r="240386" spans="16:16" x14ac:dyDescent="0.3">
      <c r="P240386" s="83"/>
    </row>
    <row r="240387" spans="16:16" x14ac:dyDescent="0.3">
      <c r="P240387" s="83"/>
    </row>
    <row r="240388" spans="16:16" x14ac:dyDescent="0.3">
      <c r="P240388" s="83"/>
    </row>
    <row r="240389" spans="16:16" x14ac:dyDescent="0.3">
      <c r="P240389" s="83"/>
    </row>
    <row r="240390" spans="16:16" x14ac:dyDescent="0.3">
      <c r="P240390" s="83"/>
    </row>
    <row r="240391" spans="16:16" x14ac:dyDescent="0.3">
      <c r="P240391" s="83"/>
    </row>
    <row r="240392" spans="16:16" x14ac:dyDescent="0.3">
      <c r="P240392" s="83"/>
    </row>
    <row r="240393" spans="16:16" x14ac:dyDescent="0.3">
      <c r="P240393" s="83"/>
    </row>
    <row r="240394" spans="16:16" x14ac:dyDescent="0.3">
      <c r="P240394" s="83"/>
    </row>
    <row r="240395" spans="16:16" x14ac:dyDescent="0.3">
      <c r="P240395" s="83"/>
    </row>
    <row r="240396" spans="16:16" x14ac:dyDescent="0.3">
      <c r="P240396" s="83"/>
    </row>
    <row r="240397" spans="16:16" x14ac:dyDescent="0.3">
      <c r="P240397" s="83"/>
    </row>
    <row r="240398" spans="16:16" x14ac:dyDescent="0.3">
      <c r="P240398" s="83"/>
    </row>
    <row r="240399" spans="16:16" x14ac:dyDescent="0.3">
      <c r="P240399" s="83"/>
    </row>
    <row r="240400" spans="16:16" x14ac:dyDescent="0.3">
      <c r="P240400" s="83"/>
    </row>
    <row r="240401" spans="16:16" x14ac:dyDescent="0.3">
      <c r="P240401" s="83"/>
    </row>
    <row r="240402" spans="16:16" x14ac:dyDescent="0.3">
      <c r="P240402" s="83"/>
    </row>
    <row r="240403" spans="16:16" x14ac:dyDescent="0.3">
      <c r="P240403" s="83"/>
    </row>
    <row r="240404" spans="16:16" x14ac:dyDescent="0.3">
      <c r="P240404" s="83"/>
    </row>
    <row r="240405" spans="16:16" x14ac:dyDescent="0.3">
      <c r="P240405" s="83"/>
    </row>
    <row r="240406" spans="16:16" x14ac:dyDescent="0.3">
      <c r="P240406" s="83"/>
    </row>
    <row r="240407" spans="16:16" x14ac:dyDescent="0.3">
      <c r="P240407" s="83"/>
    </row>
    <row r="240408" spans="16:16" x14ac:dyDescent="0.3">
      <c r="P240408" s="83"/>
    </row>
    <row r="240409" spans="16:16" x14ac:dyDescent="0.3">
      <c r="P240409" s="83"/>
    </row>
    <row r="240410" spans="16:16" x14ac:dyDescent="0.3">
      <c r="P240410" s="83"/>
    </row>
    <row r="240411" spans="16:16" x14ac:dyDescent="0.3">
      <c r="P240411" s="83"/>
    </row>
    <row r="240412" spans="16:16" x14ac:dyDescent="0.3">
      <c r="P240412" s="83"/>
    </row>
    <row r="240413" spans="16:16" x14ac:dyDescent="0.3">
      <c r="P240413" s="83"/>
    </row>
    <row r="240414" spans="16:16" x14ac:dyDescent="0.3">
      <c r="P240414" s="83"/>
    </row>
    <row r="240415" spans="16:16" x14ac:dyDescent="0.3">
      <c r="P240415" s="83"/>
    </row>
    <row r="240416" spans="16:16" x14ac:dyDescent="0.3">
      <c r="P240416" s="83"/>
    </row>
    <row r="240417" spans="16:16" x14ac:dyDescent="0.3">
      <c r="P240417" s="83"/>
    </row>
    <row r="240418" spans="16:16" x14ac:dyDescent="0.3">
      <c r="P240418" s="83"/>
    </row>
    <row r="240419" spans="16:16" x14ac:dyDescent="0.3">
      <c r="P240419" s="83"/>
    </row>
    <row r="240420" spans="16:16" x14ac:dyDescent="0.3">
      <c r="P240420" s="83"/>
    </row>
    <row r="240421" spans="16:16" x14ac:dyDescent="0.3">
      <c r="P240421" s="83"/>
    </row>
    <row r="240422" spans="16:16" x14ac:dyDescent="0.3">
      <c r="P240422" s="83"/>
    </row>
    <row r="240423" spans="16:16" x14ac:dyDescent="0.3">
      <c r="P240423" s="83"/>
    </row>
    <row r="240424" spans="16:16" x14ac:dyDescent="0.3">
      <c r="P240424" s="83"/>
    </row>
    <row r="240425" spans="16:16" x14ac:dyDescent="0.3">
      <c r="P240425" s="83"/>
    </row>
    <row r="240426" spans="16:16" x14ac:dyDescent="0.3">
      <c r="P240426" s="83"/>
    </row>
    <row r="240427" spans="16:16" x14ac:dyDescent="0.3">
      <c r="P240427" s="83"/>
    </row>
    <row r="240428" spans="16:16" x14ac:dyDescent="0.3">
      <c r="P240428" s="83"/>
    </row>
    <row r="240429" spans="16:16" x14ac:dyDescent="0.3">
      <c r="P240429" s="83"/>
    </row>
    <row r="240430" spans="16:16" x14ac:dyDescent="0.3">
      <c r="P240430" s="83"/>
    </row>
    <row r="240431" spans="16:16" x14ac:dyDescent="0.3">
      <c r="P240431" s="83"/>
    </row>
    <row r="240432" spans="16:16" x14ac:dyDescent="0.3">
      <c r="P240432" s="83"/>
    </row>
    <row r="240433" spans="16:16" x14ac:dyDescent="0.3">
      <c r="P240433" s="83"/>
    </row>
    <row r="240434" spans="16:16" x14ac:dyDescent="0.3">
      <c r="P240434" s="83"/>
    </row>
    <row r="240435" spans="16:16" x14ac:dyDescent="0.3">
      <c r="P240435" s="83"/>
    </row>
    <row r="240436" spans="16:16" x14ac:dyDescent="0.3">
      <c r="P240436" s="83"/>
    </row>
    <row r="240437" spans="16:16" x14ac:dyDescent="0.3">
      <c r="P240437" s="83"/>
    </row>
    <row r="240438" spans="16:16" x14ac:dyDescent="0.3">
      <c r="P240438" s="83"/>
    </row>
    <row r="240439" spans="16:16" x14ac:dyDescent="0.3">
      <c r="P240439" s="83"/>
    </row>
    <row r="240440" spans="16:16" x14ac:dyDescent="0.3">
      <c r="P240440" s="83"/>
    </row>
    <row r="240441" spans="16:16" x14ac:dyDescent="0.3">
      <c r="P240441" s="83"/>
    </row>
    <row r="240442" spans="16:16" x14ac:dyDescent="0.3">
      <c r="P240442" s="83"/>
    </row>
    <row r="240443" spans="16:16" x14ac:dyDescent="0.3">
      <c r="P240443" s="83"/>
    </row>
    <row r="240444" spans="16:16" x14ac:dyDescent="0.3">
      <c r="P240444" s="83"/>
    </row>
    <row r="240445" spans="16:16" x14ac:dyDescent="0.3">
      <c r="P240445" s="83"/>
    </row>
    <row r="240446" spans="16:16" x14ac:dyDescent="0.3">
      <c r="P240446" s="83"/>
    </row>
    <row r="240447" spans="16:16" x14ac:dyDescent="0.3">
      <c r="P240447" s="83"/>
    </row>
    <row r="240448" spans="16:16" x14ac:dyDescent="0.3">
      <c r="P240448" s="83"/>
    </row>
    <row r="240449" spans="16:16" x14ac:dyDescent="0.3">
      <c r="P240449" s="83"/>
    </row>
    <row r="240450" spans="16:16" x14ac:dyDescent="0.3">
      <c r="P240450" s="83"/>
    </row>
    <row r="240451" spans="16:16" x14ac:dyDescent="0.3">
      <c r="P240451" s="83"/>
    </row>
    <row r="240452" spans="16:16" x14ac:dyDescent="0.3">
      <c r="P240452" s="83"/>
    </row>
    <row r="240453" spans="16:16" x14ac:dyDescent="0.3">
      <c r="P240453" s="83"/>
    </row>
    <row r="240454" spans="16:16" x14ac:dyDescent="0.3">
      <c r="P240454" s="83"/>
    </row>
    <row r="240455" spans="16:16" x14ac:dyDescent="0.3">
      <c r="P240455" s="83"/>
    </row>
    <row r="240456" spans="16:16" x14ac:dyDescent="0.3">
      <c r="P240456" s="83"/>
    </row>
    <row r="240457" spans="16:16" x14ac:dyDescent="0.3">
      <c r="P240457" s="83"/>
    </row>
    <row r="240458" spans="16:16" x14ac:dyDescent="0.3">
      <c r="P240458" s="83"/>
    </row>
    <row r="240459" spans="16:16" x14ac:dyDescent="0.3">
      <c r="P240459" s="83"/>
    </row>
    <row r="240460" spans="16:16" x14ac:dyDescent="0.3">
      <c r="P240460" s="83"/>
    </row>
    <row r="240461" spans="16:16" x14ac:dyDescent="0.3">
      <c r="P240461" s="83"/>
    </row>
    <row r="240462" spans="16:16" x14ac:dyDescent="0.3">
      <c r="P240462" s="83"/>
    </row>
    <row r="240463" spans="16:16" x14ac:dyDescent="0.3">
      <c r="P240463" s="83"/>
    </row>
    <row r="240464" spans="16:16" x14ac:dyDescent="0.3">
      <c r="P240464" s="83"/>
    </row>
    <row r="240465" spans="16:16" x14ac:dyDescent="0.3">
      <c r="P240465" s="83"/>
    </row>
    <row r="240466" spans="16:16" x14ac:dyDescent="0.3">
      <c r="P240466" s="83"/>
    </row>
    <row r="240467" spans="16:16" x14ac:dyDescent="0.3">
      <c r="P240467" s="83"/>
    </row>
    <row r="240468" spans="16:16" x14ac:dyDescent="0.3">
      <c r="P240468" s="83"/>
    </row>
    <row r="240469" spans="16:16" x14ac:dyDescent="0.3">
      <c r="P240469" s="83"/>
    </row>
    <row r="240470" spans="16:16" x14ac:dyDescent="0.3">
      <c r="P240470" s="83"/>
    </row>
    <row r="240471" spans="16:16" x14ac:dyDescent="0.3">
      <c r="P240471" s="83"/>
    </row>
    <row r="240472" spans="16:16" x14ac:dyDescent="0.3">
      <c r="P240472" s="83"/>
    </row>
    <row r="240473" spans="16:16" x14ac:dyDescent="0.3">
      <c r="P240473" s="83"/>
    </row>
    <row r="240474" spans="16:16" x14ac:dyDescent="0.3">
      <c r="P240474" s="83"/>
    </row>
    <row r="240475" spans="16:16" x14ac:dyDescent="0.3">
      <c r="P240475" s="83"/>
    </row>
    <row r="240476" spans="16:16" x14ac:dyDescent="0.3">
      <c r="P240476" s="83"/>
    </row>
    <row r="240477" spans="16:16" x14ac:dyDescent="0.3">
      <c r="P240477" s="83"/>
    </row>
    <row r="240478" spans="16:16" x14ac:dyDescent="0.3">
      <c r="P240478" s="83"/>
    </row>
    <row r="240479" spans="16:16" x14ac:dyDescent="0.3">
      <c r="P240479" s="83"/>
    </row>
    <row r="240480" spans="16:16" x14ac:dyDescent="0.3">
      <c r="P240480" s="83"/>
    </row>
    <row r="240481" spans="16:16" x14ac:dyDescent="0.3">
      <c r="P240481" s="83"/>
    </row>
    <row r="240482" spans="16:16" x14ac:dyDescent="0.3">
      <c r="P240482" s="83"/>
    </row>
    <row r="240483" spans="16:16" x14ac:dyDescent="0.3">
      <c r="P240483" s="83"/>
    </row>
    <row r="240484" spans="16:16" x14ac:dyDescent="0.3">
      <c r="P240484" s="83"/>
    </row>
    <row r="240485" spans="16:16" x14ac:dyDescent="0.3">
      <c r="P240485" s="83"/>
    </row>
    <row r="240486" spans="16:16" x14ac:dyDescent="0.3">
      <c r="P240486" s="83"/>
    </row>
    <row r="240487" spans="16:16" x14ac:dyDescent="0.3">
      <c r="P240487" s="83"/>
    </row>
    <row r="240488" spans="16:16" x14ac:dyDescent="0.3">
      <c r="P240488" s="83"/>
    </row>
    <row r="240489" spans="16:16" x14ac:dyDescent="0.3">
      <c r="P240489" s="83"/>
    </row>
    <row r="240490" spans="16:16" x14ac:dyDescent="0.3">
      <c r="P240490" s="83"/>
    </row>
    <row r="240491" spans="16:16" x14ac:dyDescent="0.3">
      <c r="P240491" s="83"/>
    </row>
    <row r="240492" spans="16:16" x14ac:dyDescent="0.3">
      <c r="P240492" s="83"/>
    </row>
    <row r="240493" spans="16:16" x14ac:dyDescent="0.3">
      <c r="P240493" s="83"/>
    </row>
    <row r="240494" spans="16:16" x14ac:dyDescent="0.3">
      <c r="P240494" s="83"/>
    </row>
    <row r="240495" spans="16:16" x14ac:dyDescent="0.3">
      <c r="P240495" s="83"/>
    </row>
    <row r="240496" spans="16:16" x14ac:dyDescent="0.3">
      <c r="P240496" s="83"/>
    </row>
    <row r="240497" spans="16:16" x14ac:dyDescent="0.3">
      <c r="P240497" s="83"/>
    </row>
    <row r="240498" spans="16:16" x14ac:dyDescent="0.3">
      <c r="P240498" s="83"/>
    </row>
    <row r="240499" spans="16:16" x14ac:dyDescent="0.3">
      <c r="P240499" s="83"/>
    </row>
    <row r="240500" spans="16:16" x14ac:dyDescent="0.3">
      <c r="P240500" s="83"/>
    </row>
    <row r="240501" spans="16:16" x14ac:dyDescent="0.3">
      <c r="P240501" s="83"/>
    </row>
    <row r="240502" spans="16:16" x14ac:dyDescent="0.3">
      <c r="P240502" s="83"/>
    </row>
    <row r="240503" spans="16:16" x14ac:dyDescent="0.3">
      <c r="P240503" s="83"/>
    </row>
    <row r="240504" spans="16:16" x14ac:dyDescent="0.3">
      <c r="P240504" s="83"/>
    </row>
    <row r="240505" spans="16:16" x14ac:dyDescent="0.3">
      <c r="P240505" s="83"/>
    </row>
    <row r="240506" spans="16:16" x14ac:dyDescent="0.3">
      <c r="P240506" s="83"/>
    </row>
    <row r="240507" spans="16:16" x14ac:dyDescent="0.3">
      <c r="P240507" s="83"/>
    </row>
    <row r="240508" spans="16:16" x14ac:dyDescent="0.3">
      <c r="P240508" s="83"/>
    </row>
    <row r="240509" spans="16:16" x14ac:dyDescent="0.3">
      <c r="P240509" s="83"/>
    </row>
    <row r="240510" spans="16:16" x14ac:dyDescent="0.3">
      <c r="P240510" s="83"/>
    </row>
    <row r="240511" spans="16:16" x14ac:dyDescent="0.3">
      <c r="P240511" s="83"/>
    </row>
    <row r="240512" spans="16:16" x14ac:dyDescent="0.3">
      <c r="P240512" s="83"/>
    </row>
    <row r="240513" spans="16:16" x14ac:dyDescent="0.3">
      <c r="P240513" s="83"/>
    </row>
    <row r="240514" spans="16:16" x14ac:dyDescent="0.3">
      <c r="P240514" s="83"/>
    </row>
    <row r="240515" spans="16:16" x14ac:dyDescent="0.3">
      <c r="P240515" s="83"/>
    </row>
    <row r="240516" spans="16:16" x14ac:dyDescent="0.3">
      <c r="P240516" s="83"/>
    </row>
    <row r="240517" spans="16:16" x14ac:dyDescent="0.3">
      <c r="P240517" s="83"/>
    </row>
    <row r="240518" spans="16:16" x14ac:dyDescent="0.3">
      <c r="P240518" s="83"/>
    </row>
    <row r="240519" spans="16:16" x14ac:dyDescent="0.3">
      <c r="P240519" s="83"/>
    </row>
    <row r="240520" spans="16:16" x14ac:dyDescent="0.3">
      <c r="P240520" s="83"/>
    </row>
    <row r="240521" spans="16:16" x14ac:dyDescent="0.3">
      <c r="P240521" s="83"/>
    </row>
    <row r="240522" spans="16:16" x14ac:dyDescent="0.3">
      <c r="P240522" s="83"/>
    </row>
    <row r="240523" spans="16:16" x14ac:dyDescent="0.3">
      <c r="P240523" s="83"/>
    </row>
    <row r="240524" spans="16:16" x14ac:dyDescent="0.3">
      <c r="P240524" s="83"/>
    </row>
    <row r="240525" spans="16:16" x14ac:dyDescent="0.3">
      <c r="P240525" s="83"/>
    </row>
    <row r="240526" spans="16:16" x14ac:dyDescent="0.3">
      <c r="P240526" s="83"/>
    </row>
    <row r="240527" spans="16:16" x14ac:dyDescent="0.3">
      <c r="P240527" s="83"/>
    </row>
    <row r="240528" spans="16:16" x14ac:dyDescent="0.3">
      <c r="P240528" s="83"/>
    </row>
    <row r="240529" spans="16:16" x14ac:dyDescent="0.3">
      <c r="P240529" s="83"/>
    </row>
    <row r="240530" spans="16:16" x14ac:dyDescent="0.3">
      <c r="P240530" s="83"/>
    </row>
    <row r="240531" spans="16:16" x14ac:dyDescent="0.3">
      <c r="P240531" s="83"/>
    </row>
    <row r="240532" spans="16:16" x14ac:dyDescent="0.3">
      <c r="P240532" s="83"/>
    </row>
    <row r="240533" spans="16:16" x14ac:dyDescent="0.3">
      <c r="P240533" s="83"/>
    </row>
    <row r="240534" spans="16:16" x14ac:dyDescent="0.3">
      <c r="P240534" s="83"/>
    </row>
    <row r="240535" spans="16:16" x14ac:dyDescent="0.3">
      <c r="P240535" s="83"/>
    </row>
    <row r="240536" spans="16:16" x14ac:dyDescent="0.3">
      <c r="P240536" s="83"/>
    </row>
    <row r="240537" spans="16:16" x14ac:dyDescent="0.3">
      <c r="P240537" s="83"/>
    </row>
    <row r="240538" spans="16:16" x14ac:dyDescent="0.3">
      <c r="P240538" s="83"/>
    </row>
    <row r="240539" spans="16:16" x14ac:dyDescent="0.3">
      <c r="P240539" s="83"/>
    </row>
    <row r="240540" spans="16:16" x14ac:dyDescent="0.3">
      <c r="P240540" s="83"/>
    </row>
    <row r="240541" spans="16:16" x14ac:dyDescent="0.3">
      <c r="P240541" s="83"/>
    </row>
    <row r="240542" spans="16:16" x14ac:dyDescent="0.3">
      <c r="P240542" s="83"/>
    </row>
    <row r="240543" spans="16:16" x14ac:dyDescent="0.3">
      <c r="P240543" s="83"/>
    </row>
    <row r="240544" spans="16:16" x14ac:dyDescent="0.3">
      <c r="P240544" s="83"/>
    </row>
    <row r="240545" spans="16:16" x14ac:dyDescent="0.3">
      <c r="P240545" s="83"/>
    </row>
    <row r="240546" spans="16:16" x14ac:dyDescent="0.3">
      <c r="P240546" s="83"/>
    </row>
    <row r="240547" spans="16:16" x14ac:dyDescent="0.3">
      <c r="P240547" s="83"/>
    </row>
    <row r="240548" spans="16:16" x14ac:dyDescent="0.3">
      <c r="P240548" s="83"/>
    </row>
    <row r="240549" spans="16:16" x14ac:dyDescent="0.3">
      <c r="P240549" s="83"/>
    </row>
    <row r="240550" spans="16:16" x14ac:dyDescent="0.3">
      <c r="P240550" s="83"/>
    </row>
    <row r="240551" spans="16:16" x14ac:dyDescent="0.3">
      <c r="P240551" s="83"/>
    </row>
    <row r="240552" spans="16:16" x14ac:dyDescent="0.3">
      <c r="P240552" s="83"/>
    </row>
    <row r="240553" spans="16:16" x14ac:dyDescent="0.3">
      <c r="P240553" s="83"/>
    </row>
    <row r="240554" spans="16:16" x14ac:dyDescent="0.3">
      <c r="P240554" s="83"/>
    </row>
    <row r="240555" spans="16:16" x14ac:dyDescent="0.3">
      <c r="P240555" s="83"/>
    </row>
    <row r="240556" spans="16:16" x14ac:dyDescent="0.3">
      <c r="P240556" s="83"/>
    </row>
    <row r="240557" spans="16:16" x14ac:dyDescent="0.3">
      <c r="P240557" s="83"/>
    </row>
    <row r="240558" spans="16:16" x14ac:dyDescent="0.3">
      <c r="P240558" s="83"/>
    </row>
    <row r="240559" spans="16:16" x14ac:dyDescent="0.3">
      <c r="P240559" s="83"/>
    </row>
    <row r="240560" spans="16:16" x14ac:dyDescent="0.3">
      <c r="P240560" s="83"/>
    </row>
    <row r="240561" spans="16:16" x14ac:dyDescent="0.3">
      <c r="P240561" s="83"/>
    </row>
    <row r="240562" spans="16:16" x14ac:dyDescent="0.3">
      <c r="P240562" s="83"/>
    </row>
    <row r="240563" spans="16:16" x14ac:dyDescent="0.3">
      <c r="P240563" s="83"/>
    </row>
    <row r="240564" spans="16:16" x14ac:dyDescent="0.3">
      <c r="P240564" s="83"/>
    </row>
    <row r="240565" spans="16:16" x14ac:dyDescent="0.3">
      <c r="P240565" s="83"/>
    </row>
    <row r="240566" spans="16:16" x14ac:dyDescent="0.3">
      <c r="P240566" s="83"/>
    </row>
    <row r="240567" spans="16:16" x14ac:dyDescent="0.3">
      <c r="P240567" s="83"/>
    </row>
    <row r="240568" spans="16:16" x14ac:dyDescent="0.3">
      <c r="P240568" s="83"/>
    </row>
    <row r="240569" spans="16:16" x14ac:dyDescent="0.3">
      <c r="P240569" s="83"/>
    </row>
    <row r="240570" spans="16:16" x14ac:dyDescent="0.3">
      <c r="P240570" s="83"/>
    </row>
    <row r="240571" spans="16:16" x14ac:dyDescent="0.3">
      <c r="P240571" s="83"/>
    </row>
    <row r="240572" spans="16:16" x14ac:dyDescent="0.3">
      <c r="P240572" s="83"/>
    </row>
    <row r="240573" spans="16:16" x14ac:dyDescent="0.3">
      <c r="P240573" s="83"/>
    </row>
    <row r="240574" spans="16:16" x14ac:dyDescent="0.3">
      <c r="P240574" s="83"/>
    </row>
    <row r="240575" spans="16:16" x14ac:dyDescent="0.3">
      <c r="P240575" s="83"/>
    </row>
    <row r="240576" spans="16:16" x14ac:dyDescent="0.3">
      <c r="P240576" s="83"/>
    </row>
    <row r="240577" spans="16:16" x14ac:dyDescent="0.3">
      <c r="P240577" s="83"/>
    </row>
    <row r="240578" spans="16:16" x14ac:dyDescent="0.3">
      <c r="P240578" s="83"/>
    </row>
    <row r="240579" spans="16:16" x14ac:dyDescent="0.3">
      <c r="P240579" s="83"/>
    </row>
    <row r="240580" spans="16:16" x14ac:dyDescent="0.3">
      <c r="P240580" s="83"/>
    </row>
    <row r="240581" spans="16:16" x14ac:dyDescent="0.3">
      <c r="P240581" s="83"/>
    </row>
    <row r="240582" spans="16:16" x14ac:dyDescent="0.3">
      <c r="P240582" s="83"/>
    </row>
    <row r="240583" spans="16:16" x14ac:dyDescent="0.3">
      <c r="P240583" s="83"/>
    </row>
    <row r="240584" spans="16:16" x14ac:dyDescent="0.3">
      <c r="P240584" s="83"/>
    </row>
    <row r="240585" spans="16:16" x14ac:dyDescent="0.3">
      <c r="P240585" s="83"/>
    </row>
    <row r="240586" spans="16:16" x14ac:dyDescent="0.3">
      <c r="P240586" s="83"/>
    </row>
    <row r="240587" spans="16:16" x14ac:dyDescent="0.3">
      <c r="P240587" s="83"/>
    </row>
    <row r="240588" spans="16:16" x14ac:dyDescent="0.3">
      <c r="P240588" s="83"/>
    </row>
    <row r="240589" spans="16:16" x14ac:dyDescent="0.3">
      <c r="P240589" s="83"/>
    </row>
    <row r="240590" spans="16:16" x14ac:dyDescent="0.3">
      <c r="P240590" s="83"/>
    </row>
    <row r="240591" spans="16:16" x14ac:dyDescent="0.3">
      <c r="P240591" s="83"/>
    </row>
    <row r="240592" spans="16:16" x14ac:dyDescent="0.3">
      <c r="P240592" s="83"/>
    </row>
    <row r="240593" spans="16:16" x14ac:dyDescent="0.3">
      <c r="P240593" s="83"/>
    </row>
    <row r="240594" spans="16:16" x14ac:dyDescent="0.3">
      <c r="P240594" s="83"/>
    </row>
    <row r="240595" spans="16:16" x14ac:dyDescent="0.3">
      <c r="P240595" s="83"/>
    </row>
    <row r="240596" spans="16:16" x14ac:dyDescent="0.3">
      <c r="P240596" s="83"/>
    </row>
    <row r="240597" spans="16:16" x14ac:dyDescent="0.3">
      <c r="P240597" s="83"/>
    </row>
    <row r="240598" spans="16:16" x14ac:dyDescent="0.3">
      <c r="P240598" s="83"/>
    </row>
    <row r="240599" spans="16:16" x14ac:dyDescent="0.3">
      <c r="P240599" s="83"/>
    </row>
    <row r="240600" spans="16:16" x14ac:dyDescent="0.3">
      <c r="P240600" s="83"/>
    </row>
    <row r="240601" spans="16:16" x14ac:dyDescent="0.3">
      <c r="P240601" s="83"/>
    </row>
    <row r="240602" spans="16:16" x14ac:dyDescent="0.3">
      <c r="P240602" s="83"/>
    </row>
    <row r="240603" spans="16:16" x14ac:dyDescent="0.3">
      <c r="P240603" s="83"/>
    </row>
    <row r="240604" spans="16:16" x14ac:dyDescent="0.3">
      <c r="P240604" s="83"/>
    </row>
    <row r="240605" spans="16:16" x14ac:dyDescent="0.3">
      <c r="P240605" s="83"/>
    </row>
    <row r="240606" spans="16:16" x14ac:dyDescent="0.3">
      <c r="P240606" s="83"/>
    </row>
    <row r="240607" spans="16:16" x14ac:dyDescent="0.3">
      <c r="P240607" s="83"/>
    </row>
    <row r="240608" spans="16:16" x14ac:dyDescent="0.3">
      <c r="P240608" s="83"/>
    </row>
    <row r="240609" spans="16:16" x14ac:dyDescent="0.3">
      <c r="P240609" s="83"/>
    </row>
    <row r="240610" spans="16:16" x14ac:dyDescent="0.3">
      <c r="P240610" s="83"/>
    </row>
    <row r="240611" spans="16:16" x14ac:dyDescent="0.3">
      <c r="P240611" s="83"/>
    </row>
    <row r="240612" spans="16:16" x14ac:dyDescent="0.3">
      <c r="P240612" s="83"/>
    </row>
    <row r="240613" spans="16:16" x14ac:dyDescent="0.3">
      <c r="P240613" s="83"/>
    </row>
    <row r="240614" spans="16:16" x14ac:dyDescent="0.3">
      <c r="P240614" s="83"/>
    </row>
    <row r="240615" spans="16:16" x14ac:dyDescent="0.3">
      <c r="P240615" s="83"/>
    </row>
    <row r="240616" spans="16:16" x14ac:dyDescent="0.3">
      <c r="P240616" s="83"/>
    </row>
    <row r="240617" spans="16:16" x14ac:dyDescent="0.3">
      <c r="P240617" s="83"/>
    </row>
    <row r="240618" spans="16:16" x14ac:dyDescent="0.3">
      <c r="P240618" s="83"/>
    </row>
    <row r="240619" spans="16:16" x14ac:dyDescent="0.3">
      <c r="P240619" s="83"/>
    </row>
    <row r="240620" spans="16:16" x14ac:dyDescent="0.3">
      <c r="P240620" s="83"/>
    </row>
    <row r="240621" spans="16:16" x14ac:dyDescent="0.3">
      <c r="P240621" s="83"/>
    </row>
    <row r="240622" spans="16:16" x14ac:dyDescent="0.3">
      <c r="P240622" s="83"/>
    </row>
    <row r="240623" spans="16:16" x14ac:dyDescent="0.3">
      <c r="P240623" s="83"/>
    </row>
    <row r="240624" spans="16:16" x14ac:dyDescent="0.3">
      <c r="P240624" s="83"/>
    </row>
    <row r="240625" spans="16:16" x14ac:dyDescent="0.3">
      <c r="P240625" s="83"/>
    </row>
    <row r="240626" spans="16:16" x14ac:dyDescent="0.3">
      <c r="P240626" s="83"/>
    </row>
    <row r="240627" spans="16:16" x14ac:dyDescent="0.3">
      <c r="P240627" s="83"/>
    </row>
    <row r="240628" spans="16:16" x14ac:dyDescent="0.3">
      <c r="P240628" s="83"/>
    </row>
    <row r="240629" spans="16:16" x14ac:dyDescent="0.3">
      <c r="P240629" s="83"/>
    </row>
    <row r="240630" spans="16:16" x14ac:dyDescent="0.3">
      <c r="P240630" s="83"/>
    </row>
    <row r="240631" spans="16:16" x14ac:dyDescent="0.3">
      <c r="P240631" s="83"/>
    </row>
    <row r="240632" spans="16:16" x14ac:dyDescent="0.3">
      <c r="P240632" s="83"/>
    </row>
    <row r="240633" spans="16:16" x14ac:dyDescent="0.3">
      <c r="P240633" s="83"/>
    </row>
    <row r="240634" spans="16:16" x14ac:dyDescent="0.3">
      <c r="P240634" s="83"/>
    </row>
    <row r="240635" spans="16:16" x14ac:dyDescent="0.3">
      <c r="P240635" s="83"/>
    </row>
    <row r="240636" spans="16:16" x14ac:dyDescent="0.3">
      <c r="P240636" s="83"/>
    </row>
    <row r="240637" spans="16:16" x14ac:dyDescent="0.3">
      <c r="P240637" s="83"/>
    </row>
    <row r="240638" spans="16:16" x14ac:dyDescent="0.3">
      <c r="P240638" s="83"/>
    </row>
    <row r="240639" spans="16:16" x14ac:dyDescent="0.3">
      <c r="P240639" s="83"/>
    </row>
    <row r="240640" spans="16:16" x14ac:dyDescent="0.3">
      <c r="P240640" s="83"/>
    </row>
    <row r="240641" spans="16:16" x14ac:dyDescent="0.3">
      <c r="P240641" s="83"/>
    </row>
    <row r="240642" spans="16:16" x14ac:dyDescent="0.3">
      <c r="P240642" s="83"/>
    </row>
    <row r="240643" spans="16:16" x14ac:dyDescent="0.3">
      <c r="P240643" s="83"/>
    </row>
    <row r="240644" spans="16:16" x14ac:dyDescent="0.3">
      <c r="P240644" s="83"/>
    </row>
    <row r="240645" spans="16:16" x14ac:dyDescent="0.3">
      <c r="P240645" s="83"/>
    </row>
    <row r="240646" spans="16:16" x14ac:dyDescent="0.3">
      <c r="P240646" s="83"/>
    </row>
    <row r="240647" spans="16:16" x14ac:dyDescent="0.3">
      <c r="P240647" s="83"/>
    </row>
    <row r="240648" spans="16:16" x14ac:dyDescent="0.3">
      <c r="P240648" s="83"/>
    </row>
    <row r="240649" spans="16:16" x14ac:dyDescent="0.3">
      <c r="P240649" s="83"/>
    </row>
    <row r="240650" spans="16:16" x14ac:dyDescent="0.3">
      <c r="P240650" s="83"/>
    </row>
    <row r="240651" spans="16:16" x14ac:dyDescent="0.3">
      <c r="P240651" s="83"/>
    </row>
    <row r="240652" spans="16:16" x14ac:dyDescent="0.3">
      <c r="P240652" s="83"/>
    </row>
    <row r="240653" spans="16:16" x14ac:dyDescent="0.3">
      <c r="P240653" s="83"/>
    </row>
    <row r="240654" spans="16:16" x14ac:dyDescent="0.3">
      <c r="P240654" s="83"/>
    </row>
    <row r="240655" spans="16:16" x14ac:dyDescent="0.3">
      <c r="P240655" s="83"/>
    </row>
    <row r="240656" spans="16:16" x14ac:dyDescent="0.3">
      <c r="P240656" s="83"/>
    </row>
    <row r="240657" spans="16:16" x14ac:dyDescent="0.3">
      <c r="P240657" s="83"/>
    </row>
    <row r="240658" spans="16:16" x14ac:dyDescent="0.3">
      <c r="P240658" s="83"/>
    </row>
    <row r="240659" spans="16:16" x14ac:dyDescent="0.3">
      <c r="P240659" s="83"/>
    </row>
    <row r="240660" spans="16:16" x14ac:dyDescent="0.3">
      <c r="P240660" s="83"/>
    </row>
    <row r="240661" spans="16:16" x14ac:dyDescent="0.3">
      <c r="P240661" s="83"/>
    </row>
    <row r="240662" spans="16:16" x14ac:dyDescent="0.3">
      <c r="P240662" s="83"/>
    </row>
    <row r="240663" spans="16:16" x14ac:dyDescent="0.3">
      <c r="P240663" s="83"/>
    </row>
    <row r="240664" spans="16:16" x14ac:dyDescent="0.3">
      <c r="P240664" s="83"/>
    </row>
    <row r="240665" spans="16:16" x14ac:dyDescent="0.3">
      <c r="P240665" s="83"/>
    </row>
    <row r="240666" spans="16:16" x14ac:dyDescent="0.3">
      <c r="P240666" s="83"/>
    </row>
    <row r="240667" spans="16:16" x14ac:dyDescent="0.3">
      <c r="P240667" s="83"/>
    </row>
    <row r="240668" spans="16:16" x14ac:dyDescent="0.3">
      <c r="P240668" s="83"/>
    </row>
    <row r="240669" spans="16:16" x14ac:dyDescent="0.3">
      <c r="P240669" s="83"/>
    </row>
    <row r="240670" spans="16:16" x14ac:dyDescent="0.3">
      <c r="P240670" s="83"/>
    </row>
    <row r="240671" spans="16:16" x14ac:dyDescent="0.3">
      <c r="P240671" s="83"/>
    </row>
    <row r="240672" spans="16:16" x14ac:dyDescent="0.3">
      <c r="P240672" s="83"/>
    </row>
    <row r="240673" spans="16:16" x14ac:dyDescent="0.3">
      <c r="P240673" s="83"/>
    </row>
    <row r="240674" spans="16:16" x14ac:dyDescent="0.3">
      <c r="P240674" s="83"/>
    </row>
    <row r="240675" spans="16:16" x14ac:dyDescent="0.3">
      <c r="P240675" s="83"/>
    </row>
    <row r="240676" spans="16:16" x14ac:dyDescent="0.3">
      <c r="P240676" s="83"/>
    </row>
    <row r="240677" spans="16:16" x14ac:dyDescent="0.3">
      <c r="P240677" s="83"/>
    </row>
    <row r="240678" spans="16:16" x14ac:dyDescent="0.3">
      <c r="P240678" s="83"/>
    </row>
    <row r="240679" spans="16:16" x14ac:dyDescent="0.3">
      <c r="P240679" s="83"/>
    </row>
    <row r="240680" spans="16:16" x14ac:dyDescent="0.3">
      <c r="P240680" s="83"/>
    </row>
    <row r="240681" spans="16:16" x14ac:dyDescent="0.3">
      <c r="P240681" s="83"/>
    </row>
    <row r="240682" spans="16:16" x14ac:dyDescent="0.3">
      <c r="P240682" s="83"/>
    </row>
    <row r="240683" spans="16:16" x14ac:dyDescent="0.3">
      <c r="P240683" s="83"/>
    </row>
    <row r="240684" spans="16:16" x14ac:dyDescent="0.3">
      <c r="P240684" s="83"/>
    </row>
    <row r="240685" spans="16:16" x14ac:dyDescent="0.3">
      <c r="P240685" s="83"/>
    </row>
    <row r="240686" spans="16:16" x14ac:dyDescent="0.3">
      <c r="P240686" s="83"/>
    </row>
    <row r="240687" spans="16:16" x14ac:dyDescent="0.3">
      <c r="P240687" s="83"/>
    </row>
    <row r="240688" spans="16:16" x14ac:dyDescent="0.3">
      <c r="P240688" s="83"/>
    </row>
    <row r="240689" spans="16:16" x14ac:dyDescent="0.3">
      <c r="P240689" s="83"/>
    </row>
    <row r="240690" spans="16:16" x14ac:dyDescent="0.3">
      <c r="P240690" s="83"/>
    </row>
    <row r="240691" spans="16:16" x14ac:dyDescent="0.3">
      <c r="P240691" s="83"/>
    </row>
    <row r="240692" spans="16:16" x14ac:dyDescent="0.3">
      <c r="P240692" s="83"/>
    </row>
    <row r="240693" spans="16:16" x14ac:dyDescent="0.3">
      <c r="P240693" s="83"/>
    </row>
    <row r="240694" spans="16:16" x14ac:dyDescent="0.3">
      <c r="P240694" s="83"/>
    </row>
    <row r="240695" spans="16:16" x14ac:dyDescent="0.3">
      <c r="P240695" s="83"/>
    </row>
    <row r="240696" spans="16:16" x14ac:dyDescent="0.3">
      <c r="P240696" s="83"/>
    </row>
    <row r="240697" spans="16:16" x14ac:dyDescent="0.3">
      <c r="P240697" s="83"/>
    </row>
    <row r="240698" spans="16:16" x14ac:dyDescent="0.3">
      <c r="P240698" s="83"/>
    </row>
    <row r="240699" spans="16:16" x14ac:dyDescent="0.3">
      <c r="P240699" s="83"/>
    </row>
    <row r="240700" spans="16:16" x14ac:dyDescent="0.3">
      <c r="P240700" s="83"/>
    </row>
    <row r="240701" spans="16:16" x14ac:dyDescent="0.3">
      <c r="P240701" s="83"/>
    </row>
    <row r="240702" spans="16:16" x14ac:dyDescent="0.3">
      <c r="P240702" s="83"/>
    </row>
    <row r="240703" spans="16:16" x14ac:dyDescent="0.3">
      <c r="P240703" s="83"/>
    </row>
    <row r="240704" spans="16:16" x14ac:dyDescent="0.3">
      <c r="P240704" s="83"/>
    </row>
    <row r="240705" spans="16:16" x14ac:dyDescent="0.3">
      <c r="P240705" s="83"/>
    </row>
    <row r="240706" spans="16:16" x14ac:dyDescent="0.3">
      <c r="P240706" s="83"/>
    </row>
    <row r="240707" spans="16:16" x14ac:dyDescent="0.3">
      <c r="P240707" s="83"/>
    </row>
    <row r="240708" spans="16:16" x14ac:dyDescent="0.3">
      <c r="P240708" s="83"/>
    </row>
    <row r="240709" spans="16:16" x14ac:dyDescent="0.3">
      <c r="P240709" s="83"/>
    </row>
    <row r="240710" spans="16:16" x14ac:dyDescent="0.3">
      <c r="P240710" s="83"/>
    </row>
    <row r="240711" spans="16:16" x14ac:dyDescent="0.3">
      <c r="P240711" s="83"/>
    </row>
    <row r="240712" spans="16:16" x14ac:dyDescent="0.3">
      <c r="P240712" s="83"/>
    </row>
    <row r="240713" spans="16:16" x14ac:dyDescent="0.3">
      <c r="P240713" s="83"/>
    </row>
    <row r="240714" spans="16:16" x14ac:dyDescent="0.3">
      <c r="P240714" s="83"/>
    </row>
    <row r="240715" spans="16:16" x14ac:dyDescent="0.3">
      <c r="P240715" s="83"/>
    </row>
    <row r="240716" spans="16:16" x14ac:dyDescent="0.3">
      <c r="P240716" s="83"/>
    </row>
    <row r="240717" spans="16:16" x14ac:dyDescent="0.3">
      <c r="P240717" s="83"/>
    </row>
    <row r="240718" spans="16:16" x14ac:dyDescent="0.3">
      <c r="P240718" s="83"/>
    </row>
    <row r="240719" spans="16:16" x14ac:dyDescent="0.3">
      <c r="P240719" s="83"/>
    </row>
    <row r="240720" spans="16:16" x14ac:dyDescent="0.3">
      <c r="P240720" s="83"/>
    </row>
    <row r="240721" spans="16:16" x14ac:dyDescent="0.3">
      <c r="P240721" s="83"/>
    </row>
    <row r="240722" spans="16:16" x14ac:dyDescent="0.3">
      <c r="P240722" s="83"/>
    </row>
    <row r="240723" spans="16:16" x14ac:dyDescent="0.3">
      <c r="P240723" s="83"/>
    </row>
    <row r="240724" spans="16:16" x14ac:dyDescent="0.3">
      <c r="P240724" s="83"/>
    </row>
    <row r="240725" spans="16:16" x14ac:dyDescent="0.3">
      <c r="P240725" s="83"/>
    </row>
    <row r="240726" spans="16:16" x14ac:dyDescent="0.3">
      <c r="P240726" s="83"/>
    </row>
    <row r="240727" spans="16:16" x14ac:dyDescent="0.3">
      <c r="P240727" s="83"/>
    </row>
    <row r="240728" spans="16:16" x14ac:dyDescent="0.3">
      <c r="P240728" s="83"/>
    </row>
    <row r="240729" spans="16:16" x14ac:dyDescent="0.3">
      <c r="P240729" s="83"/>
    </row>
    <row r="240730" spans="16:16" x14ac:dyDescent="0.3">
      <c r="P240730" s="83"/>
    </row>
    <row r="240731" spans="16:16" x14ac:dyDescent="0.3">
      <c r="P240731" s="83"/>
    </row>
    <row r="240732" spans="16:16" x14ac:dyDescent="0.3">
      <c r="P240732" s="83"/>
    </row>
    <row r="240733" spans="16:16" x14ac:dyDescent="0.3">
      <c r="P240733" s="83"/>
    </row>
    <row r="240734" spans="16:16" x14ac:dyDescent="0.3">
      <c r="P240734" s="83"/>
    </row>
    <row r="240735" spans="16:16" x14ac:dyDescent="0.3">
      <c r="P240735" s="83"/>
    </row>
    <row r="240736" spans="16:16" x14ac:dyDescent="0.3">
      <c r="P240736" s="83"/>
    </row>
    <row r="240737" spans="16:16" x14ac:dyDescent="0.3">
      <c r="P240737" s="83"/>
    </row>
    <row r="240738" spans="16:16" x14ac:dyDescent="0.3">
      <c r="P240738" s="83"/>
    </row>
    <row r="240739" spans="16:16" x14ac:dyDescent="0.3">
      <c r="P240739" s="83"/>
    </row>
    <row r="240740" spans="16:16" x14ac:dyDescent="0.3">
      <c r="P240740" s="83"/>
    </row>
    <row r="240741" spans="16:16" x14ac:dyDescent="0.3">
      <c r="P240741" s="83"/>
    </row>
    <row r="240742" spans="16:16" x14ac:dyDescent="0.3">
      <c r="P240742" s="83"/>
    </row>
    <row r="240743" spans="16:16" x14ac:dyDescent="0.3">
      <c r="P240743" s="83"/>
    </row>
    <row r="240744" spans="16:16" x14ac:dyDescent="0.3">
      <c r="P240744" s="83"/>
    </row>
    <row r="240745" spans="16:16" x14ac:dyDescent="0.3">
      <c r="P240745" s="83"/>
    </row>
    <row r="240746" spans="16:16" x14ac:dyDescent="0.3">
      <c r="P240746" s="83"/>
    </row>
    <row r="240747" spans="16:16" x14ac:dyDescent="0.3">
      <c r="P240747" s="83"/>
    </row>
    <row r="240748" spans="16:16" x14ac:dyDescent="0.3">
      <c r="P240748" s="83"/>
    </row>
    <row r="240749" spans="16:16" x14ac:dyDescent="0.3">
      <c r="P240749" s="83"/>
    </row>
    <row r="240750" spans="16:16" x14ac:dyDescent="0.3">
      <c r="P240750" s="83"/>
    </row>
    <row r="240751" spans="16:16" x14ac:dyDescent="0.3">
      <c r="P240751" s="83"/>
    </row>
    <row r="240752" spans="16:16" x14ac:dyDescent="0.3">
      <c r="P240752" s="83"/>
    </row>
    <row r="240753" spans="16:16" x14ac:dyDescent="0.3">
      <c r="P240753" s="83"/>
    </row>
    <row r="240754" spans="16:16" x14ac:dyDescent="0.3">
      <c r="P240754" s="83"/>
    </row>
    <row r="240755" spans="16:16" x14ac:dyDescent="0.3">
      <c r="P240755" s="83"/>
    </row>
    <row r="240756" spans="16:16" x14ac:dyDescent="0.3">
      <c r="P240756" s="83"/>
    </row>
    <row r="240757" spans="16:16" x14ac:dyDescent="0.3">
      <c r="P240757" s="83"/>
    </row>
    <row r="240758" spans="16:16" x14ac:dyDescent="0.3">
      <c r="P240758" s="83"/>
    </row>
    <row r="240759" spans="16:16" x14ac:dyDescent="0.3">
      <c r="P240759" s="83"/>
    </row>
    <row r="240760" spans="16:16" x14ac:dyDescent="0.3">
      <c r="P240760" s="83"/>
    </row>
    <row r="240761" spans="16:16" x14ac:dyDescent="0.3">
      <c r="P240761" s="83"/>
    </row>
    <row r="240762" spans="16:16" x14ac:dyDescent="0.3">
      <c r="P240762" s="83"/>
    </row>
    <row r="240763" spans="16:16" x14ac:dyDescent="0.3">
      <c r="P240763" s="83"/>
    </row>
    <row r="240764" spans="16:16" x14ac:dyDescent="0.3">
      <c r="P240764" s="83"/>
    </row>
    <row r="240765" spans="16:16" x14ac:dyDescent="0.3">
      <c r="P240765" s="83"/>
    </row>
    <row r="240766" spans="16:16" x14ac:dyDescent="0.3">
      <c r="P240766" s="83"/>
    </row>
    <row r="240767" spans="16:16" x14ac:dyDescent="0.3">
      <c r="P240767" s="83"/>
    </row>
    <row r="240768" spans="16:16" x14ac:dyDescent="0.3">
      <c r="P240768" s="83"/>
    </row>
    <row r="240769" spans="16:16" x14ac:dyDescent="0.3">
      <c r="P240769" s="83"/>
    </row>
    <row r="240770" spans="16:16" x14ac:dyDescent="0.3">
      <c r="P240770" s="83"/>
    </row>
    <row r="240771" spans="16:16" x14ac:dyDescent="0.3">
      <c r="P240771" s="83"/>
    </row>
    <row r="240772" spans="16:16" x14ac:dyDescent="0.3">
      <c r="P240772" s="83"/>
    </row>
    <row r="240773" spans="16:16" x14ac:dyDescent="0.3">
      <c r="P240773" s="83"/>
    </row>
    <row r="240774" spans="16:16" x14ac:dyDescent="0.3">
      <c r="P240774" s="83"/>
    </row>
    <row r="240775" spans="16:16" x14ac:dyDescent="0.3">
      <c r="P240775" s="83"/>
    </row>
    <row r="240776" spans="16:16" x14ac:dyDescent="0.3">
      <c r="P240776" s="83"/>
    </row>
    <row r="240777" spans="16:16" x14ac:dyDescent="0.3">
      <c r="P240777" s="83"/>
    </row>
    <row r="240778" spans="16:16" x14ac:dyDescent="0.3">
      <c r="P240778" s="83"/>
    </row>
    <row r="240779" spans="16:16" x14ac:dyDescent="0.3">
      <c r="P240779" s="83"/>
    </row>
    <row r="240780" spans="16:16" x14ac:dyDescent="0.3">
      <c r="P240780" s="83"/>
    </row>
    <row r="240781" spans="16:16" x14ac:dyDescent="0.3">
      <c r="P240781" s="83"/>
    </row>
    <row r="240782" spans="16:16" x14ac:dyDescent="0.3">
      <c r="P240782" s="83"/>
    </row>
    <row r="240783" spans="16:16" x14ac:dyDescent="0.3">
      <c r="P240783" s="83"/>
    </row>
    <row r="240784" spans="16:16" x14ac:dyDescent="0.3">
      <c r="P240784" s="83"/>
    </row>
    <row r="240785" spans="16:16" x14ac:dyDescent="0.3">
      <c r="P240785" s="83"/>
    </row>
    <row r="240786" spans="16:16" x14ac:dyDescent="0.3">
      <c r="P240786" s="83"/>
    </row>
    <row r="240787" spans="16:16" x14ac:dyDescent="0.3">
      <c r="P240787" s="83"/>
    </row>
    <row r="240788" spans="16:16" x14ac:dyDescent="0.3">
      <c r="P240788" s="83"/>
    </row>
    <row r="240789" spans="16:16" x14ac:dyDescent="0.3">
      <c r="P240789" s="83"/>
    </row>
    <row r="240790" spans="16:16" x14ac:dyDescent="0.3">
      <c r="P240790" s="83"/>
    </row>
    <row r="240791" spans="16:16" x14ac:dyDescent="0.3">
      <c r="P240791" s="83"/>
    </row>
    <row r="240792" spans="16:16" x14ac:dyDescent="0.3">
      <c r="P240792" s="83"/>
    </row>
    <row r="240793" spans="16:16" x14ac:dyDescent="0.3">
      <c r="P240793" s="83"/>
    </row>
    <row r="240794" spans="16:16" x14ac:dyDescent="0.3">
      <c r="P240794" s="83"/>
    </row>
    <row r="240795" spans="16:16" x14ac:dyDescent="0.3">
      <c r="P240795" s="83"/>
    </row>
    <row r="240796" spans="16:16" x14ac:dyDescent="0.3">
      <c r="P240796" s="83"/>
    </row>
    <row r="240797" spans="16:16" x14ac:dyDescent="0.3">
      <c r="P240797" s="83"/>
    </row>
    <row r="240798" spans="16:16" x14ac:dyDescent="0.3">
      <c r="P240798" s="83"/>
    </row>
    <row r="240799" spans="16:16" x14ac:dyDescent="0.3">
      <c r="P240799" s="83"/>
    </row>
    <row r="240800" spans="16:16" x14ac:dyDescent="0.3">
      <c r="P240800" s="83"/>
    </row>
    <row r="240801" spans="16:16" x14ac:dyDescent="0.3">
      <c r="P240801" s="83"/>
    </row>
    <row r="240802" spans="16:16" x14ac:dyDescent="0.3">
      <c r="P240802" s="83"/>
    </row>
    <row r="240803" spans="16:16" x14ac:dyDescent="0.3">
      <c r="P240803" s="83"/>
    </row>
    <row r="240804" spans="16:16" x14ac:dyDescent="0.3">
      <c r="P240804" s="83"/>
    </row>
    <row r="240805" spans="16:16" x14ac:dyDescent="0.3">
      <c r="P240805" s="83"/>
    </row>
    <row r="240806" spans="16:16" x14ac:dyDescent="0.3">
      <c r="P240806" s="83"/>
    </row>
    <row r="240807" spans="16:16" x14ac:dyDescent="0.3">
      <c r="P240807" s="83"/>
    </row>
    <row r="240808" spans="16:16" x14ac:dyDescent="0.3">
      <c r="P240808" s="83"/>
    </row>
    <row r="240809" spans="16:16" x14ac:dyDescent="0.3">
      <c r="P240809" s="83"/>
    </row>
    <row r="240810" spans="16:16" x14ac:dyDescent="0.3">
      <c r="P240810" s="83"/>
    </row>
    <row r="240811" spans="16:16" x14ac:dyDescent="0.3">
      <c r="P240811" s="83"/>
    </row>
    <row r="240812" spans="16:16" x14ac:dyDescent="0.3">
      <c r="P240812" s="83"/>
    </row>
    <row r="240813" spans="16:16" x14ac:dyDescent="0.3">
      <c r="P240813" s="83"/>
    </row>
    <row r="240814" spans="16:16" x14ac:dyDescent="0.3">
      <c r="P240814" s="83"/>
    </row>
    <row r="240815" spans="16:16" x14ac:dyDescent="0.3">
      <c r="P240815" s="83"/>
    </row>
    <row r="240816" spans="16:16" x14ac:dyDescent="0.3">
      <c r="P240816" s="83"/>
    </row>
    <row r="240817" spans="16:16" x14ac:dyDescent="0.3">
      <c r="P240817" s="83"/>
    </row>
    <row r="240818" spans="16:16" x14ac:dyDescent="0.3">
      <c r="P240818" s="83"/>
    </row>
    <row r="240819" spans="16:16" x14ac:dyDescent="0.3">
      <c r="P240819" s="83"/>
    </row>
    <row r="240820" spans="16:16" x14ac:dyDescent="0.3">
      <c r="P240820" s="83"/>
    </row>
    <row r="240821" spans="16:16" x14ac:dyDescent="0.3">
      <c r="P240821" s="83"/>
    </row>
    <row r="240822" spans="16:16" x14ac:dyDescent="0.3">
      <c r="P240822" s="83"/>
    </row>
    <row r="240823" spans="16:16" x14ac:dyDescent="0.3">
      <c r="P240823" s="83"/>
    </row>
    <row r="240824" spans="16:16" x14ac:dyDescent="0.3">
      <c r="P240824" s="83"/>
    </row>
    <row r="240825" spans="16:16" x14ac:dyDescent="0.3">
      <c r="P240825" s="83"/>
    </row>
    <row r="240826" spans="16:16" x14ac:dyDescent="0.3">
      <c r="P240826" s="83"/>
    </row>
    <row r="240827" spans="16:16" x14ac:dyDescent="0.3">
      <c r="P240827" s="83"/>
    </row>
    <row r="240828" spans="16:16" x14ac:dyDescent="0.3">
      <c r="P240828" s="83"/>
    </row>
    <row r="240829" spans="16:16" x14ac:dyDescent="0.3">
      <c r="P240829" s="83"/>
    </row>
    <row r="240830" spans="16:16" x14ac:dyDescent="0.3">
      <c r="P240830" s="83"/>
    </row>
    <row r="240831" spans="16:16" x14ac:dyDescent="0.3">
      <c r="P240831" s="83"/>
    </row>
    <row r="240832" spans="16:16" x14ac:dyDescent="0.3">
      <c r="P240832" s="83"/>
    </row>
    <row r="240833" spans="16:16" x14ac:dyDescent="0.3">
      <c r="P240833" s="83"/>
    </row>
    <row r="240834" spans="16:16" x14ac:dyDescent="0.3">
      <c r="P240834" s="83"/>
    </row>
    <row r="240835" spans="16:16" x14ac:dyDescent="0.3">
      <c r="P240835" s="83"/>
    </row>
    <row r="240836" spans="16:16" x14ac:dyDescent="0.3">
      <c r="P240836" s="83"/>
    </row>
    <row r="240837" spans="16:16" x14ac:dyDescent="0.3">
      <c r="P240837" s="83"/>
    </row>
    <row r="240838" spans="16:16" x14ac:dyDescent="0.3">
      <c r="P240838" s="83"/>
    </row>
    <row r="240839" spans="16:16" x14ac:dyDescent="0.3">
      <c r="P240839" s="83"/>
    </row>
    <row r="240840" spans="16:16" x14ac:dyDescent="0.3">
      <c r="P240840" s="83"/>
    </row>
    <row r="240841" spans="16:16" x14ac:dyDescent="0.3">
      <c r="P240841" s="83"/>
    </row>
    <row r="240842" spans="16:16" x14ac:dyDescent="0.3">
      <c r="P240842" s="83"/>
    </row>
    <row r="240843" spans="16:16" x14ac:dyDescent="0.3">
      <c r="P240843" s="83"/>
    </row>
    <row r="240844" spans="16:16" x14ac:dyDescent="0.3">
      <c r="P240844" s="83"/>
    </row>
    <row r="240845" spans="16:16" x14ac:dyDescent="0.3">
      <c r="P240845" s="83"/>
    </row>
    <row r="240846" spans="16:16" x14ac:dyDescent="0.3">
      <c r="P240846" s="83"/>
    </row>
    <row r="240847" spans="16:16" x14ac:dyDescent="0.3">
      <c r="P240847" s="83"/>
    </row>
    <row r="240848" spans="16:16" x14ac:dyDescent="0.3">
      <c r="P240848" s="83"/>
    </row>
    <row r="240849" spans="16:16" x14ac:dyDescent="0.3">
      <c r="P240849" s="83"/>
    </row>
    <row r="240850" spans="16:16" x14ac:dyDescent="0.3">
      <c r="P240850" s="83"/>
    </row>
    <row r="240851" spans="16:16" x14ac:dyDescent="0.3">
      <c r="P240851" s="83"/>
    </row>
    <row r="240852" spans="16:16" x14ac:dyDescent="0.3">
      <c r="P240852" s="83"/>
    </row>
    <row r="240853" spans="16:16" x14ac:dyDescent="0.3">
      <c r="P240853" s="83"/>
    </row>
    <row r="240854" spans="16:16" x14ac:dyDescent="0.3">
      <c r="P240854" s="83"/>
    </row>
    <row r="240855" spans="16:16" x14ac:dyDescent="0.3">
      <c r="P240855" s="83"/>
    </row>
    <row r="240856" spans="16:16" x14ac:dyDescent="0.3">
      <c r="P240856" s="83"/>
    </row>
    <row r="240857" spans="16:16" x14ac:dyDescent="0.3">
      <c r="P240857" s="83"/>
    </row>
    <row r="240858" spans="16:16" x14ac:dyDescent="0.3">
      <c r="P240858" s="83"/>
    </row>
    <row r="240859" spans="16:16" x14ac:dyDescent="0.3">
      <c r="P240859" s="83"/>
    </row>
    <row r="240860" spans="16:16" x14ac:dyDescent="0.3">
      <c r="P240860" s="83"/>
    </row>
    <row r="240861" spans="16:16" x14ac:dyDescent="0.3">
      <c r="P240861" s="83"/>
    </row>
    <row r="240862" spans="16:16" x14ac:dyDescent="0.3">
      <c r="P240862" s="83"/>
    </row>
    <row r="240863" spans="16:16" x14ac:dyDescent="0.3">
      <c r="P240863" s="83"/>
    </row>
    <row r="240864" spans="16:16" x14ac:dyDescent="0.3">
      <c r="P240864" s="83"/>
    </row>
    <row r="240865" spans="16:16" x14ac:dyDescent="0.3">
      <c r="P240865" s="83"/>
    </row>
    <row r="240866" spans="16:16" x14ac:dyDescent="0.3">
      <c r="P240866" s="83"/>
    </row>
    <row r="240867" spans="16:16" x14ac:dyDescent="0.3">
      <c r="P240867" s="83"/>
    </row>
    <row r="240868" spans="16:16" x14ac:dyDescent="0.3">
      <c r="P240868" s="83"/>
    </row>
    <row r="240869" spans="16:16" x14ac:dyDescent="0.3">
      <c r="P240869" s="83"/>
    </row>
    <row r="240870" spans="16:16" x14ac:dyDescent="0.3">
      <c r="P240870" s="83"/>
    </row>
    <row r="240871" spans="16:16" x14ac:dyDescent="0.3">
      <c r="P240871" s="83"/>
    </row>
    <row r="240872" spans="16:16" x14ac:dyDescent="0.3">
      <c r="P240872" s="83"/>
    </row>
    <row r="240873" spans="16:16" x14ac:dyDescent="0.3">
      <c r="P240873" s="83"/>
    </row>
    <row r="240874" spans="16:16" x14ac:dyDescent="0.3">
      <c r="P240874" s="83"/>
    </row>
    <row r="240875" spans="16:16" x14ac:dyDescent="0.3">
      <c r="P240875" s="83"/>
    </row>
    <row r="240876" spans="16:16" x14ac:dyDescent="0.3">
      <c r="P240876" s="83"/>
    </row>
    <row r="240877" spans="16:16" x14ac:dyDescent="0.3">
      <c r="P240877" s="83"/>
    </row>
    <row r="240878" spans="16:16" x14ac:dyDescent="0.3">
      <c r="P240878" s="83"/>
    </row>
    <row r="240879" spans="16:16" x14ac:dyDescent="0.3">
      <c r="P240879" s="83"/>
    </row>
    <row r="240880" spans="16:16" x14ac:dyDescent="0.3">
      <c r="P240880" s="83"/>
    </row>
    <row r="240881" spans="16:16" x14ac:dyDescent="0.3">
      <c r="P240881" s="83"/>
    </row>
    <row r="240882" spans="16:16" x14ac:dyDescent="0.3">
      <c r="P240882" s="83"/>
    </row>
    <row r="240883" spans="16:16" x14ac:dyDescent="0.3">
      <c r="P240883" s="83"/>
    </row>
    <row r="240884" spans="16:16" x14ac:dyDescent="0.3">
      <c r="P240884" s="83"/>
    </row>
    <row r="240885" spans="16:16" x14ac:dyDescent="0.3">
      <c r="P240885" s="83"/>
    </row>
    <row r="240886" spans="16:16" x14ac:dyDescent="0.3">
      <c r="P240886" s="83"/>
    </row>
    <row r="240887" spans="16:16" x14ac:dyDescent="0.3">
      <c r="P240887" s="83"/>
    </row>
    <row r="240888" spans="16:16" x14ac:dyDescent="0.3">
      <c r="P240888" s="83"/>
    </row>
    <row r="240889" spans="16:16" x14ac:dyDescent="0.3">
      <c r="P240889" s="83"/>
    </row>
    <row r="240890" spans="16:16" x14ac:dyDescent="0.3">
      <c r="P240890" s="83"/>
    </row>
    <row r="240891" spans="16:16" x14ac:dyDescent="0.3">
      <c r="P240891" s="83"/>
    </row>
    <row r="240892" spans="16:16" x14ac:dyDescent="0.3">
      <c r="P240892" s="83"/>
    </row>
    <row r="240893" spans="16:16" x14ac:dyDescent="0.3">
      <c r="P240893" s="83"/>
    </row>
    <row r="240894" spans="16:16" x14ac:dyDescent="0.3">
      <c r="P240894" s="83"/>
    </row>
    <row r="240895" spans="16:16" x14ac:dyDescent="0.3">
      <c r="P240895" s="83"/>
    </row>
    <row r="240896" spans="16:16" x14ac:dyDescent="0.3">
      <c r="P240896" s="83"/>
    </row>
    <row r="240897" spans="16:16" x14ac:dyDescent="0.3">
      <c r="P240897" s="83"/>
    </row>
    <row r="240898" spans="16:16" x14ac:dyDescent="0.3">
      <c r="P240898" s="83"/>
    </row>
    <row r="240899" spans="16:16" x14ac:dyDescent="0.3">
      <c r="P240899" s="83"/>
    </row>
    <row r="240900" spans="16:16" x14ac:dyDescent="0.3">
      <c r="P240900" s="83"/>
    </row>
    <row r="240901" spans="16:16" x14ac:dyDescent="0.3">
      <c r="P240901" s="83"/>
    </row>
    <row r="240902" spans="16:16" x14ac:dyDescent="0.3">
      <c r="P240902" s="83"/>
    </row>
    <row r="240903" spans="16:16" x14ac:dyDescent="0.3">
      <c r="P240903" s="83"/>
    </row>
    <row r="240904" spans="16:16" x14ac:dyDescent="0.3">
      <c r="P240904" s="83"/>
    </row>
    <row r="240905" spans="16:16" x14ac:dyDescent="0.3">
      <c r="P240905" s="83"/>
    </row>
    <row r="240906" spans="16:16" x14ac:dyDescent="0.3">
      <c r="P240906" s="83"/>
    </row>
    <row r="240907" spans="16:16" x14ac:dyDescent="0.3">
      <c r="P240907" s="83"/>
    </row>
    <row r="240908" spans="16:16" x14ac:dyDescent="0.3">
      <c r="P240908" s="83"/>
    </row>
    <row r="240909" spans="16:16" x14ac:dyDescent="0.3">
      <c r="P240909" s="83"/>
    </row>
    <row r="240910" spans="16:16" x14ac:dyDescent="0.3">
      <c r="P240910" s="83"/>
    </row>
    <row r="240911" spans="16:16" x14ac:dyDescent="0.3">
      <c r="P240911" s="83"/>
    </row>
    <row r="240912" spans="16:16" x14ac:dyDescent="0.3">
      <c r="P240912" s="83"/>
    </row>
    <row r="240913" spans="16:16" x14ac:dyDescent="0.3">
      <c r="P240913" s="83"/>
    </row>
    <row r="240914" spans="16:16" x14ac:dyDescent="0.3">
      <c r="P240914" s="83"/>
    </row>
    <row r="240915" spans="16:16" x14ac:dyDescent="0.3">
      <c r="P240915" s="83"/>
    </row>
    <row r="240916" spans="16:16" x14ac:dyDescent="0.3">
      <c r="P240916" s="83"/>
    </row>
    <row r="240917" spans="16:16" x14ac:dyDescent="0.3">
      <c r="P240917" s="83"/>
    </row>
    <row r="240918" spans="16:16" x14ac:dyDescent="0.3">
      <c r="P240918" s="83"/>
    </row>
    <row r="240919" spans="16:16" x14ac:dyDescent="0.3">
      <c r="P240919" s="83"/>
    </row>
    <row r="240920" spans="16:16" x14ac:dyDescent="0.3">
      <c r="P240920" s="83"/>
    </row>
    <row r="240921" spans="16:16" x14ac:dyDescent="0.3">
      <c r="P240921" s="83"/>
    </row>
    <row r="240922" spans="16:16" x14ac:dyDescent="0.3">
      <c r="P240922" s="83"/>
    </row>
    <row r="240923" spans="16:16" x14ac:dyDescent="0.3">
      <c r="P240923" s="83"/>
    </row>
    <row r="240924" spans="16:16" x14ac:dyDescent="0.3">
      <c r="P240924" s="83"/>
    </row>
    <row r="240925" spans="16:16" x14ac:dyDescent="0.3">
      <c r="P240925" s="83"/>
    </row>
    <row r="240926" spans="16:16" x14ac:dyDescent="0.3">
      <c r="P240926" s="83"/>
    </row>
    <row r="240927" spans="16:16" x14ac:dyDescent="0.3">
      <c r="P240927" s="83"/>
    </row>
    <row r="240928" spans="16:16" x14ac:dyDescent="0.3">
      <c r="P240928" s="83"/>
    </row>
    <row r="240929" spans="16:16" x14ac:dyDescent="0.3">
      <c r="P240929" s="83"/>
    </row>
    <row r="240930" spans="16:16" x14ac:dyDescent="0.3">
      <c r="P240930" s="83"/>
    </row>
    <row r="240931" spans="16:16" x14ac:dyDescent="0.3">
      <c r="P240931" s="83"/>
    </row>
    <row r="240932" spans="16:16" x14ac:dyDescent="0.3">
      <c r="P240932" s="83"/>
    </row>
    <row r="240933" spans="16:16" x14ac:dyDescent="0.3">
      <c r="P240933" s="83"/>
    </row>
    <row r="240934" spans="16:16" x14ac:dyDescent="0.3">
      <c r="P240934" s="83"/>
    </row>
    <row r="240935" spans="16:16" x14ac:dyDescent="0.3">
      <c r="P240935" s="83"/>
    </row>
    <row r="240936" spans="16:16" x14ac:dyDescent="0.3">
      <c r="P240936" s="83"/>
    </row>
    <row r="240937" spans="16:16" x14ac:dyDescent="0.3">
      <c r="P240937" s="83"/>
    </row>
    <row r="240938" spans="16:16" x14ac:dyDescent="0.3">
      <c r="P240938" s="83"/>
    </row>
    <row r="240939" spans="16:16" x14ac:dyDescent="0.3">
      <c r="P240939" s="83"/>
    </row>
    <row r="240940" spans="16:16" x14ac:dyDescent="0.3">
      <c r="P240940" s="83"/>
    </row>
    <row r="240941" spans="16:16" x14ac:dyDescent="0.3">
      <c r="P240941" s="83"/>
    </row>
    <row r="240942" spans="16:16" x14ac:dyDescent="0.3">
      <c r="P240942" s="83"/>
    </row>
    <row r="240943" spans="16:16" x14ac:dyDescent="0.3">
      <c r="P240943" s="83"/>
    </row>
    <row r="240944" spans="16:16" x14ac:dyDescent="0.3">
      <c r="P240944" s="83"/>
    </row>
    <row r="240945" spans="16:16" x14ac:dyDescent="0.3">
      <c r="P240945" s="83"/>
    </row>
    <row r="240946" spans="16:16" x14ac:dyDescent="0.3">
      <c r="P240946" s="83"/>
    </row>
    <row r="240947" spans="16:16" x14ac:dyDescent="0.3">
      <c r="P240947" s="83"/>
    </row>
    <row r="240948" spans="16:16" x14ac:dyDescent="0.3">
      <c r="P240948" s="83"/>
    </row>
    <row r="240949" spans="16:16" x14ac:dyDescent="0.3">
      <c r="P240949" s="83"/>
    </row>
    <row r="240950" spans="16:16" x14ac:dyDescent="0.3">
      <c r="P240950" s="83"/>
    </row>
    <row r="240951" spans="16:16" x14ac:dyDescent="0.3">
      <c r="P240951" s="83"/>
    </row>
    <row r="240952" spans="16:16" x14ac:dyDescent="0.3">
      <c r="P240952" s="83"/>
    </row>
    <row r="240953" spans="16:16" x14ac:dyDescent="0.3">
      <c r="P240953" s="83"/>
    </row>
    <row r="240954" spans="16:16" x14ac:dyDescent="0.3">
      <c r="P240954" s="83"/>
    </row>
    <row r="240955" spans="16:16" x14ac:dyDescent="0.3">
      <c r="P240955" s="83"/>
    </row>
    <row r="240956" spans="16:16" x14ac:dyDescent="0.3">
      <c r="P240956" s="83"/>
    </row>
    <row r="240957" spans="16:16" x14ac:dyDescent="0.3">
      <c r="P240957" s="83"/>
    </row>
    <row r="240958" spans="16:16" x14ac:dyDescent="0.3">
      <c r="P240958" s="83"/>
    </row>
    <row r="240959" spans="16:16" x14ac:dyDescent="0.3">
      <c r="P240959" s="83"/>
    </row>
    <row r="240960" spans="16:16" x14ac:dyDescent="0.3">
      <c r="P240960" s="83"/>
    </row>
    <row r="240961" spans="16:16" x14ac:dyDescent="0.3">
      <c r="P240961" s="83"/>
    </row>
    <row r="240962" spans="16:16" x14ac:dyDescent="0.3">
      <c r="P240962" s="83"/>
    </row>
    <row r="240963" spans="16:16" x14ac:dyDescent="0.3">
      <c r="P240963" s="83"/>
    </row>
    <row r="240964" spans="16:16" x14ac:dyDescent="0.3">
      <c r="P240964" s="83"/>
    </row>
    <row r="240965" spans="16:16" x14ac:dyDescent="0.3">
      <c r="P240965" s="83"/>
    </row>
    <row r="240966" spans="16:16" x14ac:dyDescent="0.3">
      <c r="P240966" s="83"/>
    </row>
    <row r="240967" spans="16:16" x14ac:dyDescent="0.3">
      <c r="P240967" s="83"/>
    </row>
    <row r="240968" spans="16:16" x14ac:dyDescent="0.3">
      <c r="P240968" s="83"/>
    </row>
    <row r="240969" spans="16:16" x14ac:dyDescent="0.3">
      <c r="P240969" s="83"/>
    </row>
    <row r="240970" spans="16:16" x14ac:dyDescent="0.3">
      <c r="P240970" s="83"/>
    </row>
    <row r="240971" spans="16:16" x14ac:dyDescent="0.3">
      <c r="P240971" s="83"/>
    </row>
    <row r="240972" spans="16:16" x14ac:dyDescent="0.3">
      <c r="P240972" s="83"/>
    </row>
    <row r="240973" spans="16:16" x14ac:dyDescent="0.3">
      <c r="P240973" s="83"/>
    </row>
    <row r="240974" spans="16:16" x14ac:dyDescent="0.3">
      <c r="P240974" s="83"/>
    </row>
    <row r="240975" spans="16:16" x14ac:dyDescent="0.3">
      <c r="P240975" s="83"/>
    </row>
    <row r="240976" spans="16:16" x14ac:dyDescent="0.3">
      <c r="P240976" s="83"/>
    </row>
    <row r="240977" spans="16:16" x14ac:dyDescent="0.3">
      <c r="P240977" s="83"/>
    </row>
    <row r="240978" spans="16:16" x14ac:dyDescent="0.3">
      <c r="P240978" s="83"/>
    </row>
    <row r="240979" spans="16:16" x14ac:dyDescent="0.3">
      <c r="P240979" s="83"/>
    </row>
    <row r="240980" spans="16:16" x14ac:dyDescent="0.3">
      <c r="P240980" s="83"/>
    </row>
    <row r="240981" spans="16:16" x14ac:dyDescent="0.3">
      <c r="P240981" s="83"/>
    </row>
    <row r="240982" spans="16:16" x14ac:dyDescent="0.3">
      <c r="P240982" s="83"/>
    </row>
    <row r="240983" spans="16:16" x14ac:dyDescent="0.3">
      <c r="P240983" s="83"/>
    </row>
    <row r="240984" spans="16:16" x14ac:dyDescent="0.3">
      <c r="P240984" s="83"/>
    </row>
    <row r="240985" spans="16:16" x14ac:dyDescent="0.3">
      <c r="P240985" s="83"/>
    </row>
    <row r="240986" spans="16:16" x14ac:dyDescent="0.3">
      <c r="P240986" s="83"/>
    </row>
    <row r="240987" spans="16:16" x14ac:dyDescent="0.3">
      <c r="P240987" s="83"/>
    </row>
    <row r="240988" spans="16:16" x14ac:dyDescent="0.3">
      <c r="P240988" s="83"/>
    </row>
    <row r="240989" spans="16:16" x14ac:dyDescent="0.3">
      <c r="P240989" s="83"/>
    </row>
    <row r="240990" spans="16:16" x14ac:dyDescent="0.3">
      <c r="P240990" s="83"/>
    </row>
    <row r="240991" spans="16:16" x14ac:dyDescent="0.3">
      <c r="P240991" s="83"/>
    </row>
    <row r="240992" spans="16:16" x14ac:dyDescent="0.3">
      <c r="P240992" s="83"/>
    </row>
    <row r="240993" spans="16:16" x14ac:dyDescent="0.3">
      <c r="P240993" s="83"/>
    </row>
    <row r="240994" spans="16:16" x14ac:dyDescent="0.3">
      <c r="P240994" s="83"/>
    </row>
    <row r="240995" spans="16:16" x14ac:dyDescent="0.3">
      <c r="P240995" s="83"/>
    </row>
    <row r="240996" spans="16:16" x14ac:dyDescent="0.3">
      <c r="P240996" s="83"/>
    </row>
    <row r="240997" spans="16:16" x14ac:dyDescent="0.3">
      <c r="P240997" s="83"/>
    </row>
    <row r="240998" spans="16:16" x14ac:dyDescent="0.3">
      <c r="P240998" s="83"/>
    </row>
    <row r="240999" spans="16:16" x14ac:dyDescent="0.3">
      <c r="P240999" s="83"/>
    </row>
    <row r="241000" spans="16:16" x14ac:dyDescent="0.3">
      <c r="P241000" s="83"/>
    </row>
    <row r="241001" spans="16:16" x14ac:dyDescent="0.3">
      <c r="P241001" s="83"/>
    </row>
    <row r="241002" spans="16:16" x14ac:dyDescent="0.3">
      <c r="P241002" s="83"/>
    </row>
    <row r="241003" spans="16:16" x14ac:dyDescent="0.3">
      <c r="P241003" s="83"/>
    </row>
    <row r="241004" spans="16:16" x14ac:dyDescent="0.3">
      <c r="P241004" s="83"/>
    </row>
    <row r="241005" spans="16:16" x14ac:dyDescent="0.3">
      <c r="P241005" s="83"/>
    </row>
    <row r="241006" spans="16:16" x14ac:dyDescent="0.3">
      <c r="P241006" s="83"/>
    </row>
    <row r="241007" spans="16:16" x14ac:dyDescent="0.3">
      <c r="P241007" s="83"/>
    </row>
    <row r="241008" spans="16:16" x14ac:dyDescent="0.3">
      <c r="P241008" s="83"/>
    </row>
    <row r="241009" spans="16:16" x14ac:dyDescent="0.3">
      <c r="P241009" s="83"/>
    </row>
    <row r="241010" spans="16:16" x14ac:dyDescent="0.3">
      <c r="P241010" s="83"/>
    </row>
    <row r="241011" spans="16:16" x14ac:dyDescent="0.3">
      <c r="P241011" s="83"/>
    </row>
    <row r="241012" spans="16:16" x14ac:dyDescent="0.3">
      <c r="P241012" s="83"/>
    </row>
    <row r="241013" spans="16:16" x14ac:dyDescent="0.3">
      <c r="P241013" s="83"/>
    </row>
    <row r="241014" spans="16:16" x14ac:dyDescent="0.3">
      <c r="P241014" s="83"/>
    </row>
    <row r="241015" spans="16:16" x14ac:dyDescent="0.3">
      <c r="P241015" s="83"/>
    </row>
    <row r="241016" spans="16:16" x14ac:dyDescent="0.3">
      <c r="P241016" s="83"/>
    </row>
    <row r="241017" spans="16:16" x14ac:dyDescent="0.3">
      <c r="P241017" s="83"/>
    </row>
    <row r="241018" spans="16:16" x14ac:dyDescent="0.3">
      <c r="P241018" s="83"/>
    </row>
    <row r="241019" spans="16:16" x14ac:dyDescent="0.3">
      <c r="P241019" s="83"/>
    </row>
    <row r="241020" spans="16:16" x14ac:dyDescent="0.3">
      <c r="P241020" s="83"/>
    </row>
    <row r="241021" spans="16:16" x14ac:dyDescent="0.3">
      <c r="P241021" s="83"/>
    </row>
    <row r="241022" spans="16:16" x14ac:dyDescent="0.3">
      <c r="P241022" s="83"/>
    </row>
    <row r="241023" spans="16:16" x14ac:dyDescent="0.3">
      <c r="P241023" s="83"/>
    </row>
    <row r="241024" spans="16:16" x14ac:dyDescent="0.3">
      <c r="P241024" s="83"/>
    </row>
    <row r="241025" spans="16:16" x14ac:dyDescent="0.3">
      <c r="P241025" s="83"/>
    </row>
    <row r="241026" spans="16:16" x14ac:dyDescent="0.3">
      <c r="P241026" s="83"/>
    </row>
    <row r="241027" spans="16:16" x14ac:dyDescent="0.3">
      <c r="P241027" s="83"/>
    </row>
    <row r="241028" spans="16:16" x14ac:dyDescent="0.3">
      <c r="P241028" s="83"/>
    </row>
    <row r="241029" spans="16:16" x14ac:dyDescent="0.3">
      <c r="P241029" s="83"/>
    </row>
    <row r="241030" spans="16:16" x14ac:dyDescent="0.3">
      <c r="P241030" s="83"/>
    </row>
    <row r="241031" spans="16:16" x14ac:dyDescent="0.3">
      <c r="P241031" s="83"/>
    </row>
    <row r="241032" spans="16:16" x14ac:dyDescent="0.3">
      <c r="P241032" s="83"/>
    </row>
    <row r="241033" spans="16:16" x14ac:dyDescent="0.3">
      <c r="P241033" s="83"/>
    </row>
    <row r="241034" spans="16:16" x14ac:dyDescent="0.3">
      <c r="P241034" s="83"/>
    </row>
    <row r="241035" spans="16:16" x14ac:dyDescent="0.3">
      <c r="P241035" s="83"/>
    </row>
    <row r="241036" spans="16:16" x14ac:dyDescent="0.3">
      <c r="P241036" s="83"/>
    </row>
    <row r="241037" spans="16:16" x14ac:dyDescent="0.3">
      <c r="P241037" s="83"/>
    </row>
    <row r="241038" spans="16:16" x14ac:dyDescent="0.3">
      <c r="P241038" s="83"/>
    </row>
    <row r="241039" spans="16:16" x14ac:dyDescent="0.3">
      <c r="P241039" s="83"/>
    </row>
    <row r="241040" spans="16:16" x14ac:dyDescent="0.3">
      <c r="P241040" s="83"/>
    </row>
    <row r="241041" spans="16:16" x14ac:dyDescent="0.3">
      <c r="P241041" s="83"/>
    </row>
    <row r="241042" spans="16:16" x14ac:dyDescent="0.3">
      <c r="P241042" s="83"/>
    </row>
    <row r="241043" spans="16:16" x14ac:dyDescent="0.3">
      <c r="P241043" s="83"/>
    </row>
    <row r="241044" spans="16:16" x14ac:dyDescent="0.3">
      <c r="P241044" s="83"/>
    </row>
    <row r="241045" spans="16:16" x14ac:dyDescent="0.3">
      <c r="P241045" s="83"/>
    </row>
    <row r="241046" spans="16:16" x14ac:dyDescent="0.3">
      <c r="P241046" s="83"/>
    </row>
    <row r="241047" spans="16:16" x14ac:dyDescent="0.3">
      <c r="P241047" s="83"/>
    </row>
    <row r="241048" spans="16:16" x14ac:dyDescent="0.3">
      <c r="P241048" s="83"/>
    </row>
    <row r="241049" spans="16:16" x14ac:dyDescent="0.3">
      <c r="P241049" s="83"/>
    </row>
    <row r="241050" spans="16:16" x14ac:dyDescent="0.3">
      <c r="P241050" s="83"/>
    </row>
    <row r="241051" spans="16:16" x14ac:dyDescent="0.3">
      <c r="P241051" s="83"/>
    </row>
    <row r="241052" spans="16:16" x14ac:dyDescent="0.3">
      <c r="P241052" s="83"/>
    </row>
    <row r="241053" spans="16:16" x14ac:dyDescent="0.3">
      <c r="P241053" s="83"/>
    </row>
    <row r="241054" spans="16:16" x14ac:dyDescent="0.3">
      <c r="P241054" s="83"/>
    </row>
    <row r="241055" spans="16:16" x14ac:dyDescent="0.3">
      <c r="P241055" s="83"/>
    </row>
    <row r="241056" spans="16:16" x14ac:dyDescent="0.3">
      <c r="P241056" s="83"/>
    </row>
    <row r="241057" spans="16:16" x14ac:dyDescent="0.3">
      <c r="P241057" s="83"/>
    </row>
    <row r="241058" spans="16:16" x14ac:dyDescent="0.3">
      <c r="P241058" s="83"/>
    </row>
    <row r="241059" spans="16:16" x14ac:dyDescent="0.3">
      <c r="P241059" s="83"/>
    </row>
    <row r="241060" spans="16:16" x14ac:dyDescent="0.3">
      <c r="P241060" s="83"/>
    </row>
    <row r="241061" spans="16:16" x14ac:dyDescent="0.3">
      <c r="P241061" s="83"/>
    </row>
    <row r="241062" spans="16:16" x14ac:dyDescent="0.3">
      <c r="P241062" s="83"/>
    </row>
    <row r="241063" spans="16:16" x14ac:dyDescent="0.3">
      <c r="P241063" s="83"/>
    </row>
    <row r="241064" spans="16:16" x14ac:dyDescent="0.3">
      <c r="P241064" s="83"/>
    </row>
    <row r="241065" spans="16:16" x14ac:dyDescent="0.3">
      <c r="P241065" s="83"/>
    </row>
    <row r="241066" spans="16:16" x14ac:dyDescent="0.3">
      <c r="P241066" s="83"/>
    </row>
    <row r="241067" spans="16:16" x14ac:dyDescent="0.3">
      <c r="P241067" s="83"/>
    </row>
    <row r="241068" spans="16:16" x14ac:dyDescent="0.3">
      <c r="P241068" s="83"/>
    </row>
    <row r="241069" spans="16:16" x14ac:dyDescent="0.3">
      <c r="P241069" s="83"/>
    </row>
    <row r="241070" spans="16:16" x14ac:dyDescent="0.3">
      <c r="P241070" s="83"/>
    </row>
    <row r="241071" spans="16:16" x14ac:dyDescent="0.3">
      <c r="P241071" s="83"/>
    </row>
    <row r="241072" spans="16:16" x14ac:dyDescent="0.3">
      <c r="P241072" s="83"/>
    </row>
    <row r="241073" spans="16:16" x14ac:dyDescent="0.3">
      <c r="P241073" s="83"/>
    </row>
    <row r="241074" spans="16:16" x14ac:dyDescent="0.3">
      <c r="P241074" s="83"/>
    </row>
    <row r="241075" spans="16:16" x14ac:dyDescent="0.3">
      <c r="P241075" s="83"/>
    </row>
    <row r="241076" spans="16:16" x14ac:dyDescent="0.3">
      <c r="P241076" s="83"/>
    </row>
    <row r="241077" spans="16:16" x14ac:dyDescent="0.3">
      <c r="P241077" s="83"/>
    </row>
    <row r="241078" spans="16:16" x14ac:dyDescent="0.3">
      <c r="P241078" s="83"/>
    </row>
    <row r="241079" spans="16:16" x14ac:dyDescent="0.3">
      <c r="P241079" s="83"/>
    </row>
    <row r="241080" spans="16:16" x14ac:dyDescent="0.3">
      <c r="P241080" s="83"/>
    </row>
    <row r="241081" spans="16:16" x14ac:dyDescent="0.3">
      <c r="P241081" s="83"/>
    </row>
    <row r="241082" spans="16:16" x14ac:dyDescent="0.3">
      <c r="P241082" s="83"/>
    </row>
    <row r="241083" spans="16:16" x14ac:dyDescent="0.3">
      <c r="P241083" s="83"/>
    </row>
    <row r="241084" spans="16:16" x14ac:dyDescent="0.3">
      <c r="P241084" s="83"/>
    </row>
    <row r="241085" spans="16:16" x14ac:dyDescent="0.3">
      <c r="P241085" s="83"/>
    </row>
    <row r="241086" spans="16:16" x14ac:dyDescent="0.3">
      <c r="P241086" s="83"/>
    </row>
    <row r="241087" spans="16:16" x14ac:dyDescent="0.3">
      <c r="P241087" s="83"/>
    </row>
    <row r="241088" spans="16:16" x14ac:dyDescent="0.3">
      <c r="P241088" s="83"/>
    </row>
    <row r="241089" spans="16:16" x14ac:dyDescent="0.3">
      <c r="P241089" s="83"/>
    </row>
    <row r="241090" spans="16:16" x14ac:dyDescent="0.3">
      <c r="P241090" s="83"/>
    </row>
    <row r="241091" spans="16:16" x14ac:dyDescent="0.3">
      <c r="P241091" s="83"/>
    </row>
    <row r="241092" spans="16:16" x14ac:dyDescent="0.3">
      <c r="P241092" s="83"/>
    </row>
    <row r="241093" spans="16:16" x14ac:dyDescent="0.3">
      <c r="P241093" s="83"/>
    </row>
    <row r="241094" spans="16:16" x14ac:dyDescent="0.3">
      <c r="P241094" s="83"/>
    </row>
    <row r="241095" spans="16:16" x14ac:dyDescent="0.3">
      <c r="P241095" s="83"/>
    </row>
    <row r="241096" spans="16:16" x14ac:dyDescent="0.3">
      <c r="P241096" s="83"/>
    </row>
    <row r="241097" spans="16:16" x14ac:dyDescent="0.3">
      <c r="P241097" s="83"/>
    </row>
    <row r="241098" spans="16:16" x14ac:dyDescent="0.3">
      <c r="P241098" s="83"/>
    </row>
    <row r="241099" spans="16:16" x14ac:dyDescent="0.3">
      <c r="P241099" s="83"/>
    </row>
    <row r="241100" spans="16:16" x14ac:dyDescent="0.3">
      <c r="P241100" s="83"/>
    </row>
    <row r="241101" spans="16:16" x14ac:dyDescent="0.3">
      <c r="P241101" s="83"/>
    </row>
    <row r="241102" spans="16:16" x14ac:dyDescent="0.3">
      <c r="P241102" s="83"/>
    </row>
    <row r="241103" spans="16:16" x14ac:dyDescent="0.3">
      <c r="P241103" s="83"/>
    </row>
    <row r="241104" spans="16:16" x14ac:dyDescent="0.3">
      <c r="P241104" s="83"/>
    </row>
    <row r="241105" spans="16:16" x14ac:dyDescent="0.3">
      <c r="P241105" s="83"/>
    </row>
    <row r="241106" spans="16:16" x14ac:dyDescent="0.3">
      <c r="P241106" s="83"/>
    </row>
    <row r="241107" spans="16:16" x14ac:dyDescent="0.3">
      <c r="P241107" s="83"/>
    </row>
    <row r="241108" spans="16:16" x14ac:dyDescent="0.3">
      <c r="P241108" s="83"/>
    </row>
    <row r="241109" spans="16:16" x14ac:dyDescent="0.3">
      <c r="P241109" s="83"/>
    </row>
    <row r="241110" spans="16:16" x14ac:dyDescent="0.3">
      <c r="P241110" s="83"/>
    </row>
    <row r="241111" spans="16:16" x14ac:dyDescent="0.3">
      <c r="P241111" s="83"/>
    </row>
    <row r="241112" spans="16:16" x14ac:dyDescent="0.3">
      <c r="P241112" s="83"/>
    </row>
    <row r="241113" spans="16:16" x14ac:dyDescent="0.3">
      <c r="P241113" s="83"/>
    </row>
    <row r="241114" spans="16:16" x14ac:dyDescent="0.3">
      <c r="P241114" s="83"/>
    </row>
    <row r="241115" spans="16:16" x14ac:dyDescent="0.3">
      <c r="P241115" s="83"/>
    </row>
    <row r="241116" spans="16:16" x14ac:dyDescent="0.3">
      <c r="P241116" s="83"/>
    </row>
    <row r="241117" spans="16:16" x14ac:dyDescent="0.3">
      <c r="P241117" s="83"/>
    </row>
    <row r="241118" spans="16:16" x14ac:dyDescent="0.3">
      <c r="P241118" s="83"/>
    </row>
    <row r="241119" spans="16:16" x14ac:dyDescent="0.3">
      <c r="P241119" s="83"/>
    </row>
    <row r="241120" spans="16:16" x14ac:dyDescent="0.3">
      <c r="P241120" s="83"/>
    </row>
    <row r="241121" spans="16:16" x14ac:dyDescent="0.3">
      <c r="P241121" s="83"/>
    </row>
    <row r="241122" spans="16:16" x14ac:dyDescent="0.3">
      <c r="P241122" s="83"/>
    </row>
    <row r="241123" spans="16:16" x14ac:dyDescent="0.3">
      <c r="P241123" s="83"/>
    </row>
    <row r="241124" spans="16:16" x14ac:dyDescent="0.3">
      <c r="P241124" s="83"/>
    </row>
    <row r="241125" spans="16:16" x14ac:dyDescent="0.3">
      <c r="P241125" s="83"/>
    </row>
    <row r="241126" spans="16:16" x14ac:dyDescent="0.3">
      <c r="P241126" s="83"/>
    </row>
    <row r="241127" spans="16:16" x14ac:dyDescent="0.3">
      <c r="P241127" s="83"/>
    </row>
    <row r="241128" spans="16:16" x14ac:dyDescent="0.3">
      <c r="P241128" s="83"/>
    </row>
    <row r="241129" spans="16:16" x14ac:dyDescent="0.3">
      <c r="P241129" s="83"/>
    </row>
    <row r="241130" spans="16:16" x14ac:dyDescent="0.3">
      <c r="P241130" s="83"/>
    </row>
    <row r="241131" spans="16:16" x14ac:dyDescent="0.3">
      <c r="P241131" s="83"/>
    </row>
    <row r="241132" spans="16:16" x14ac:dyDescent="0.3">
      <c r="P241132" s="83"/>
    </row>
    <row r="241133" spans="16:16" x14ac:dyDescent="0.3">
      <c r="P241133" s="83"/>
    </row>
    <row r="241134" spans="16:16" x14ac:dyDescent="0.3">
      <c r="P241134" s="83"/>
    </row>
    <row r="241135" spans="16:16" x14ac:dyDescent="0.3">
      <c r="P241135" s="83"/>
    </row>
    <row r="241136" spans="16:16" x14ac:dyDescent="0.3">
      <c r="P241136" s="83"/>
    </row>
    <row r="241137" spans="16:16" x14ac:dyDescent="0.3">
      <c r="P241137" s="83"/>
    </row>
    <row r="241138" spans="16:16" x14ac:dyDescent="0.3">
      <c r="P241138" s="83"/>
    </row>
    <row r="241139" spans="16:16" x14ac:dyDescent="0.3">
      <c r="P241139" s="83"/>
    </row>
    <row r="241140" spans="16:16" x14ac:dyDescent="0.3">
      <c r="P241140" s="83"/>
    </row>
    <row r="241141" spans="16:16" x14ac:dyDescent="0.3">
      <c r="P241141" s="83"/>
    </row>
    <row r="241142" spans="16:16" x14ac:dyDescent="0.3">
      <c r="P241142" s="83"/>
    </row>
    <row r="241143" spans="16:16" x14ac:dyDescent="0.3">
      <c r="P241143" s="83"/>
    </row>
    <row r="241144" spans="16:16" x14ac:dyDescent="0.3">
      <c r="P241144" s="83"/>
    </row>
    <row r="241145" spans="16:16" x14ac:dyDescent="0.3">
      <c r="P241145" s="83"/>
    </row>
    <row r="241146" spans="16:16" x14ac:dyDescent="0.3">
      <c r="P241146" s="83"/>
    </row>
    <row r="241147" spans="16:16" x14ac:dyDescent="0.3">
      <c r="P241147" s="83"/>
    </row>
    <row r="241148" spans="16:16" x14ac:dyDescent="0.3">
      <c r="P241148" s="83"/>
    </row>
    <row r="241149" spans="16:16" x14ac:dyDescent="0.3">
      <c r="P241149" s="83"/>
    </row>
    <row r="241150" spans="16:16" x14ac:dyDescent="0.3">
      <c r="P241150" s="83"/>
    </row>
    <row r="241151" spans="16:16" x14ac:dyDescent="0.3">
      <c r="P241151" s="83"/>
    </row>
    <row r="241152" spans="16:16" x14ac:dyDescent="0.3">
      <c r="P241152" s="83"/>
    </row>
    <row r="241153" spans="16:16" x14ac:dyDescent="0.3">
      <c r="P241153" s="83"/>
    </row>
    <row r="241154" spans="16:16" x14ac:dyDescent="0.3">
      <c r="P241154" s="83"/>
    </row>
    <row r="241155" spans="16:16" x14ac:dyDescent="0.3">
      <c r="P241155" s="83"/>
    </row>
    <row r="241156" spans="16:16" x14ac:dyDescent="0.3">
      <c r="P241156" s="83"/>
    </row>
    <row r="241157" spans="16:16" x14ac:dyDescent="0.3">
      <c r="P241157" s="83"/>
    </row>
    <row r="241158" spans="16:16" x14ac:dyDescent="0.3">
      <c r="P241158" s="83"/>
    </row>
    <row r="241159" spans="16:16" x14ac:dyDescent="0.3">
      <c r="P241159" s="83"/>
    </row>
    <row r="241160" spans="16:16" x14ac:dyDescent="0.3">
      <c r="P241160" s="83"/>
    </row>
    <row r="241161" spans="16:16" x14ac:dyDescent="0.3">
      <c r="P241161" s="83"/>
    </row>
    <row r="241162" spans="16:16" x14ac:dyDescent="0.3">
      <c r="P241162" s="83"/>
    </row>
    <row r="241163" spans="16:16" x14ac:dyDescent="0.3">
      <c r="P241163" s="83"/>
    </row>
    <row r="241164" spans="16:16" x14ac:dyDescent="0.3">
      <c r="P241164" s="83"/>
    </row>
    <row r="241165" spans="16:16" x14ac:dyDescent="0.3">
      <c r="P241165" s="83"/>
    </row>
    <row r="241166" spans="16:16" x14ac:dyDescent="0.3">
      <c r="P241166" s="83"/>
    </row>
    <row r="241167" spans="16:16" x14ac:dyDescent="0.3">
      <c r="P241167" s="83"/>
    </row>
    <row r="241168" spans="16:16" x14ac:dyDescent="0.3">
      <c r="P241168" s="83"/>
    </row>
    <row r="241169" spans="16:16" x14ac:dyDescent="0.3">
      <c r="P241169" s="83"/>
    </row>
    <row r="241170" spans="16:16" x14ac:dyDescent="0.3">
      <c r="P241170" s="83"/>
    </row>
    <row r="241171" spans="16:16" x14ac:dyDescent="0.3">
      <c r="P241171" s="83"/>
    </row>
    <row r="241172" spans="16:16" x14ac:dyDescent="0.3">
      <c r="P241172" s="83"/>
    </row>
    <row r="241173" spans="16:16" x14ac:dyDescent="0.3">
      <c r="P241173" s="83"/>
    </row>
    <row r="241174" spans="16:16" x14ac:dyDescent="0.3">
      <c r="P241174" s="83"/>
    </row>
    <row r="241175" spans="16:16" x14ac:dyDescent="0.3">
      <c r="P241175" s="83"/>
    </row>
    <row r="241176" spans="16:16" x14ac:dyDescent="0.3">
      <c r="P241176" s="83"/>
    </row>
    <row r="241177" spans="16:16" x14ac:dyDescent="0.3">
      <c r="P241177" s="83"/>
    </row>
    <row r="241178" spans="16:16" x14ac:dyDescent="0.3">
      <c r="P241178" s="83"/>
    </row>
    <row r="241179" spans="16:16" x14ac:dyDescent="0.3">
      <c r="P241179" s="83"/>
    </row>
    <row r="241180" spans="16:16" x14ac:dyDescent="0.3">
      <c r="P241180" s="83"/>
    </row>
    <row r="241181" spans="16:16" x14ac:dyDescent="0.3">
      <c r="P241181" s="83"/>
    </row>
    <row r="241182" spans="16:16" x14ac:dyDescent="0.3">
      <c r="P241182" s="83"/>
    </row>
    <row r="241183" spans="16:16" x14ac:dyDescent="0.3">
      <c r="P241183" s="83"/>
    </row>
    <row r="241184" spans="16:16" x14ac:dyDescent="0.3">
      <c r="P241184" s="83"/>
    </row>
    <row r="241185" spans="16:16" x14ac:dyDescent="0.3">
      <c r="P241185" s="83"/>
    </row>
    <row r="241186" spans="16:16" x14ac:dyDescent="0.3">
      <c r="P241186" s="83"/>
    </row>
    <row r="241187" spans="16:16" x14ac:dyDescent="0.3">
      <c r="P241187" s="83"/>
    </row>
    <row r="241188" spans="16:16" x14ac:dyDescent="0.3">
      <c r="P241188" s="83"/>
    </row>
    <row r="241189" spans="16:16" x14ac:dyDescent="0.3">
      <c r="P241189" s="83"/>
    </row>
    <row r="241190" spans="16:16" x14ac:dyDescent="0.3">
      <c r="P241190" s="83"/>
    </row>
    <row r="241191" spans="16:16" x14ac:dyDescent="0.3">
      <c r="P241191" s="83"/>
    </row>
    <row r="241192" spans="16:16" x14ac:dyDescent="0.3">
      <c r="P241192" s="83"/>
    </row>
    <row r="241193" spans="16:16" x14ac:dyDescent="0.3">
      <c r="P241193" s="83"/>
    </row>
    <row r="241194" spans="16:16" x14ac:dyDescent="0.3">
      <c r="P241194" s="83"/>
    </row>
    <row r="241195" spans="16:16" x14ac:dyDescent="0.3">
      <c r="P241195" s="83"/>
    </row>
    <row r="241196" spans="16:16" x14ac:dyDescent="0.3">
      <c r="P241196" s="83"/>
    </row>
    <row r="241197" spans="16:16" x14ac:dyDescent="0.3">
      <c r="P241197" s="83"/>
    </row>
    <row r="241198" spans="16:16" x14ac:dyDescent="0.3">
      <c r="P241198" s="83"/>
    </row>
    <row r="241199" spans="16:16" x14ac:dyDescent="0.3">
      <c r="P241199" s="83"/>
    </row>
    <row r="241200" spans="16:16" x14ac:dyDescent="0.3">
      <c r="P241200" s="83"/>
    </row>
    <row r="241201" spans="16:16" x14ac:dyDescent="0.3">
      <c r="P241201" s="83"/>
    </row>
    <row r="241202" spans="16:16" x14ac:dyDescent="0.3">
      <c r="P241202" s="83"/>
    </row>
    <row r="241203" spans="16:16" x14ac:dyDescent="0.3">
      <c r="P241203" s="83"/>
    </row>
    <row r="241204" spans="16:16" x14ac:dyDescent="0.3">
      <c r="P241204" s="83"/>
    </row>
    <row r="241205" spans="16:16" x14ac:dyDescent="0.3">
      <c r="P241205" s="83"/>
    </row>
    <row r="241206" spans="16:16" x14ac:dyDescent="0.3">
      <c r="P241206" s="83"/>
    </row>
    <row r="241207" spans="16:16" x14ac:dyDescent="0.3">
      <c r="P241207" s="83"/>
    </row>
    <row r="241208" spans="16:16" x14ac:dyDescent="0.3">
      <c r="P241208" s="83"/>
    </row>
    <row r="241209" spans="16:16" x14ac:dyDescent="0.3">
      <c r="P241209" s="83"/>
    </row>
    <row r="241210" spans="16:16" x14ac:dyDescent="0.3">
      <c r="P241210" s="83"/>
    </row>
    <row r="241211" spans="16:16" x14ac:dyDescent="0.3">
      <c r="P241211" s="83"/>
    </row>
    <row r="241212" spans="16:16" x14ac:dyDescent="0.3">
      <c r="P241212" s="83"/>
    </row>
    <row r="241213" spans="16:16" x14ac:dyDescent="0.3">
      <c r="P241213" s="83"/>
    </row>
    <row r="241214" spans="16:16" x14ac:dyDescent="0.3">
      <c r="P241214" s="83"/>
    </row>
    <row r="241215" spans="16:16" x14ac:dyDescent="0.3">
      <c r="P241215" s="83"/>
    </row>
    <row r="241216" spans="16:16" x14ac:dyDescent="0.3">
      <c r="P241216" s="83"/>
    </row>
    <row r="241217" spans="16:16" x14ac:dyDescent="0.3">
      <c r="P241217" s="83"/>
    </row>
    <row r="241218" spans="16:16" x14ac:dyDescent="0.3">
      <c r="P241218" s="83"/>
    </row>
    <row r="241219" spans="16:16" x14ac:dyDescent="0.3">
      <c r="P241219" s="83"/>
    </row>
    <row r="241220" spans="16:16" x14ac:dyDescent="0.3">
      <c r="P241220" s="83"/>
    </row>
    <row r="241221" spans="16:16" x14ac:dyDescent="0.3">
      <c r="P241221" s="83"/>
    </row>
    <row r="241222" spans="16:16" x14ac:dyDescent="0.3">
      <c r="P241222" s="83"/>
    </row>
    <row r="241223" spans="16:16" x14ac:dyDescent="0.3">
      <c r="P241223" s="83"/>
    </row>
    <row r="241224" spans="16:16" x14ac:dyDescent="0.3">
      <c r="P241224" s="83"/>
    </row>
    <row r="241225" spans="16:16" x14ac:dyDescent="0.3">
      <c r="P241225" s="83"/>
    </row>
    <row r="241226" spans="16:16" x14ac:dyDescent="0.3">
      <c r="P241226" s="83"/>
    </row>
    <row r="241227" spans="16:16" x14ac:dyDescent="0.3">
      <c r="P241227" s="83"/>
    </row>
    <row r="241228" spans="16:16" x14ac:dyDescent="0.3">
      <c r="P241228" s="83"/>
    </row>
    <row r="241229" spans="16:16" x14ac:dyDescent="0.3">
      <c r="P241229" s="83"/>
    </row>
    <row r="241230" spans="16:16" x14ac:dyDescent="0.3">
      <c r="P241230" s="83"/>
    </row>
    <row r="241231" spans="16:16" x14ac:dyDescent="0.3">
      <c r="P241231" s="83"/>
    </row>
    <row r="241232" spans="16:16" x14ac:dyDescent="0.3">
      <c r="P241232" s="83"/>
    </row>
    <row r="241233" spans="16:16" x14ac:dyDescent="0.3">
      <c r="P241233" s="83"/>
    </row>
    <row r="241234" spans="16:16" x14ac:dyDescent="0.3">
      <c r="P241234" s="83"/>
    </row>
    <row r="241235" spans="16:16" x14ac:dyDescent="0.3">
      <c r="P241235" s="83"/>
    </row>
    <row r="241236" spans="16:16" x14ac:dyDescent="0.3">
      <c r="P241236" s="83"/>
    </row>
    <row r="241237" spans="16:16" x14ac:dyDescent="0.3">
      <c r="P241237" s="83"/>
    </row>
    <row r="241238" spans="16:16" x14ac:dyDescent="0.3">
      <c r="P241238" s="83"/>
    </row>
    <row r="241239" spans="16:16" x14ac:dyDescent="0.3">
      <c r="P241239" s="83"/>
    </row>
    <row r="241240" spans="16:16" x14ac:dyDescent="0.3">
      <c r="P241240" s="83"/>
    </row>
    <row r="241241" spans="16:16" x14ac:dyDescent="0.3">
      <c r="P241241" s="83"/>
    </row>
    <row r="241242" spans="16:16" x14ac:dyDescent="0.3">
      <c r="P241242" s="83"/>
    </row>
    <row r="241243" spans="16:16" x14ac:dyDescent="0.3">
      <c r="P241243" s="83"/>
    </row>
    <row r="241244" spans="16:16" x14ac:dyDescent="0.3">
      <c r="P241244" s="83"/>
    </row>
    <row r="241245" spans="16:16" x14ac:dyDescent="0.3">
      <c r="P241245" s="83"/>
    </row>
    <row r="241246" spans="16:16" x14ac:dyDescent="0.3">
      <c r="P241246" s="83"/>
    </row>
    <row r="241247" spans="16:16" x14ac:dyDescent="0.3">
      <c r="P241247" s="83"/>
    </row>
    <row r="241248" spans="16:16" x14ac:dyDescent="0.3">
      <c r="P241248" s="83"/>
    </row>
    <row r="241249" spans="16:16" x14ac:dyDescent="0.3">
      <c r="P241249" s="83"/>
    </row>
    <row r="241250" spans="16:16" x14ac:dyDescent="0.3">
      <c r="P241250" s="83"/>
    </row>
    <row r="241251" spans="16:16" x14ac:dyDescent="0.3">
      <c r="P241251" s="83"/>
    </row>
    <row r="241252" spans="16:16" x14ac:dyDescent="0.3">
      <c r="P241252" s="83"/>
    </row>
    <row r="241253" spans="16:16" x14ac:dyDescent="0.3">
      <c r="P241253" s="83"/>
    </row>
    <row r="241254" spans="16:16" x14ac:dyDescent="0.3">
      <c r="P241254" s="83"/>
    </row>
    <row r="241255" spans="16:16" x14ac:dyDescent="0.3">
      <c r="P241255" s="83"/>
    </row>
    <row r="241256" spans="16:16" x14ac:dyDescent="0.3">
      <c r="P241256" s="83"/>
    </row>
    <row r="241257" spans="16:16" x14ac:dyDescent="0.3">
      <c r="P241257" s="83"/>
    </row>
    <row r="241258" spans="16:16" x14ac:dyDescent="0.3">
      <c r="P241258" s="83"/>
    </row>
    <row r="241259" spans="16:16" x14ac:dyDescent="0.3">
      <c r="P241259" s="83"/>
    </row>
    <row r="241260" spans="16:16" x14ac:dyDescent="0.3">
      <c r="P241260" s="83"/>
    </row>
    <row r="241261" spans="16:16" x14ac:dyDescent="0.3">
      <c r="P241261" s="83"/>
    </row>
    <row r="241262" spans="16:16" x14ac:dyDescent="0.3">
      <c r="P241262" s="83"/>
    </row>
    <row r="241263" spans="16:16" x14ac:dyDescent="0.3">
      <c r="P241263" s="83"/>
    </row>
    <row r="241264" spans="16:16" x14ac:dyDescent="0.3">
      <c r="P241264" s="83"/>
    </row>
    <row r="241265" spans="16:16" x14ac:dyDescent="0.3">
      <c r="P241265" s="83"/>
    </row>
    <row r="241266" spans="16:16" x14ac:dyDescent="0.3">
      <c r="P241266" s="83"/>
    </row>
    <row r="241267" spans="16:16" x14ac:dyDescent="0.3">
      <c r="P241267" s="83"/>
    </row>
    <row r="241268" spans="16:16" x14ac:dyDescent="0.3">
      <c r="P241268" s="83"/>
    </row>
    <row r="241269" spans="16:16" x14ac:dyDescent="0.3">
      <c r="P241269" s="83"/>
    </row>
    <row r="241270" spans="16:16" x14ac:dyDescent="0.3">
      <c r="P241270" s="83"/>
    </row>
    <row r="241271" spans="16:16" x14ac:dyDescent="0.3">
      <c r="P241271" s="83"/>
    </row>
    <row r="241272" spans="16:16" x14ac:dyDescent="0.3">
      <c r="P241272" s="83"/>
    </row>
    <row r="241273" spans="16:16" x14ac:dyDescent="0.3">
      <c r="P241273" s="83"/>
    </row>
    <row r="241274" spans="16:16" x14ac:dyDescent="0.3">
      <c r="P241274" s="83"/>
    </row>
    <row r="241275" spans="16:16" x14ac:dyDescent="0.3">
      <c r="P241275" s="83"/>
    </row>
    <row r="241276" spans="16:16" x14ac:dyDescent="0.3">
      <c r="P241276" s="83"/>
    </row>
    <row r="241277" spans="16:16" x14ac:dyDescent="0.3">
      <c r="P241277" s="83"/>
    </row>
    <row r="241278" spans="16:16" x14ac:dyDescent="0.3">
      <c r="P241278" s="83"/>
    </row>
    <row r="241279" spans="16:16" x14ac:dyDescent="0.3">
      <c r="P241279" s="83"/>
    </row>
    <row r="241280" spans="16:16" x14ac:dyDescent="0.3">
      <c r="P241280" s="83"/>
    </row>
    <row r="241281" spans="16:16" x14ac:dyDescent="0.3">
      <c r="P241281" s="83"/>
    </row>
    <row r="241282" spans="16:16" x14ac:dyDescent="0.3">
      <c r="P241282" s="83"/>
    </row>
    <row r="241283" spans="16:16" x14ac:dyDescent="0.3">
      <c r="P241283" s="83"/>
    </row>
    <row r="241284" spans="16:16" x14ac:dyDescent="0.3">
      <c r="P241284" s="83"/>
    </row>
    <row r="241285" spans="16:16" x14ac:dyDescent="0.3">
      <c r="P241285" s="83"/>
    </row>
    <row r="241286" spans="16:16" x14ac:dyDescent="0.3">
      <c r="P241286" s="83"/>
    </row>
    <row r="241287" spans="16:16" x14ac:dyDescent="0.3">
      <c r="P241287" s="83"/>
    </row>
    <row r="241288" spans="16:16" x14ac:dyDescent="0.3">
      <c r="P241288" s="83"/>
    </row>
    <row r="241289" spans="16:16" x14ac:dyDescent="0.3">
      <c r="P241289" s="83"/>
    </row>
    <row r="241290" spans="16:16" x14ac:dyDescent="0.3">
      <c r="P241290" s="83"/>
    </row>
    <row r="241291" spans="16:16" x14ac:dyDescent="0.3">
      <c r="P241291" s="83"/>
    </row>
    <row r="241292" spans="16:16" x14ac:dyDescent="0.3">
      <c r="P241292" s="83"/>
    </row>
    <row r="241293" spans="16:16" x14ac:dyDescent="0.3">
      <c r="P241293" s="83"/>
    </row>
    <row r="241294" spans="16:16" x14ac:dyDescent="0.3">
      <c r="P241294" s="83"/>
    </row>
    <row r="241295" spans="16:16" x14ac:dyDescent="0.3">
      <c r="P241295" s="83"/>
    </row>
    <row r="241296" spans="16:16" x14ac:dyDescent="0.3">
      <c r="P241296" s="83"/>
    </row>
    <row r="241297" spans="16:16" x14ac:dyDescent="0.3">
      <c r="P241297" s="83"/>
    </row>
    <row r="241298" spans="16:16" x14ac:dyDescent="0.3">
      <c r="P241298" s="83"/>
    </row>
    <row r="241299" spans="16:16" x14ac:dyDescent="0.3">
      <c r="P241299" s="83"/>
    </row>
    <row r="241300" spans="16:16" x14ac:dyDescent="0.3">
      <c r="P241300" s="83"/>
    </row>
    <row r="241301" spans="16:16" x14ac:dyDescent="0.3">
      <c r="P241301" s="83"/>
    </row>
    <row r="241302" spans="16:16" x14ac:dyDescent="0.3">
      <c r="P241302" s="83"/>
    </row>
    <row r="241303" spans="16:16" x14ac:dyDescent="0.3">
      <c r="P241303" s="83"/>
    </row>
    <row r="241304" spans="16:16" x14ac:dyDescent="0.3">
      <c r="P241304" s="83"/>
    </row>
    <row r="241305" spans="16:16" x14ac:dyDescent="0.3">
      <c r="P241305" s="83"/>
    </row>
    <row r="241306" spans="16:16" x14ac:dyDescent="0.3">
      <c r="P241306" s="83"/>
    </row>
    <row r="241307" spans="16:16" x14ac:dyDescent="0.3">
      <c r="P241307" s="83"/>
    </row>
    <row r="241308" spans="16:16" x14ac:dyDescent="0.3">
      <c r="P241308" s="83"/>
    </row>
    <row r="241309" spans="16:16" x14ac:dyDescent="0.3">
      <c r="P241309" s="83"/>
    </row>
    <row r="241310" spans="16:16" x14ac:dyDescent="0.3">
      <c r="P241310" s="83"/>
    </row>
    <row r="241311" spans="16:16" x14ac:dyDescent="0.3">
      <c r="P241311" s="83"/>
    </row>
    <row r="241312" spans="16:16" x14ac:dyDescent="0.3">
      <c r="P241312" s="83"/>
    </row>
    <row r="241313" spans="16:16" x14ac:dyDescent="0.3">
      <c r="P241313" s="83"/>
    </row>
    <row r="241314" spans="16:16" x14ac:dyDescent="0.3">
      <c r="P241314" s="83"/>
    </row>
    <row r="241315" spans="16:16" x14ac:dyDescent="0.3">
      <c r="P241315" s="83"/>
    </row>
    <row r="241316" spans="16:16" x14ac:dyDescent="0.3">
      <c r="P241316" s="83"/>
    </row>
    <row r="241317" spans="16:16" x14ac:dyDescent="0.3">
      <c r="P241317" s="83"/>
    </row>
    <row r="241318" spans="16:16" x14ac:dyDescent="0.3">
      <c r="P241318" s="83"/>
    </row>
    <row r="241319" spans="16:16" x14ac:dyDescent="0.3">
      <c r="P241319" s="83"/>
    </row>
    <row r="241320" spans="16:16" x14ac:dyDescent="0.3">
      <c r="P241320" s="83"/>
    </row>
    <row r="241321" spans="16:16" x14ac:dyDescent="0.3">
      <c r="P241321" s="83"/>
    </row>
    <row r="241322" spans="16:16" x14ac:dyDescent="0.3">
      <c r="P241322" s="83"/>
    </row>
    <row r="241323" spans="16:16" x14ac:dyDescent="0.3">
      <c r="P241323" s="83"/>
    </row>
    <row r="241324" spans="16:16" x14ac:dyDescent="0.3">
      <c r="P241324" s="83"/>
    </row>
    <row r="241325" spans="16:16" x14ac:dyDescent="0.3">
      <c r="P241325" s="83"/>
    </row>
    <row r="241326" spans="16:16" x14ac:dyDescent="0.3">
      <c r="P241326" s="83"/>
    </row>
    <row r="241327" spans="16:16" x14ac:dyDescent="0.3">
      <c r="P241327" s="83"/>
    </row>
    <row r="241328" spans="16:16" x14ac:dyDescent="0.3">
      <c r="P241328" s="83"/>
    </row>
    <row r="241329" spans="16:16" x14ac:dyDescent="0.3">
      <c r="P241329" s="83"/>
    </row>
    <row r="241330" spans="16:16" x14ac:dyDescent="0.3">
      <c r="P241330" s="83"/>
    </row>
    <row r="241331" spans="16:16" x14ac:dyDescent="0.3">
      <c r="P241331" s="83"/>
    </row>
    <row r="241332" spans="16:16" x14ac:dyDescent="0.3">
      <c r="P241332" s="83"/>
    </row>
    <row r="241333" spans="16:16" x14ac:dyDescent="0.3">
      <c r="P241333" s="83"/>
    </row>
    <row r="241334" spans="16:16" x14ac:dyDescent="0.3">
      <c r="P241334" s="83"/>
    </row>
    <row r="241335" spans="16:16" x14ac:dyDescent="0.3">
      <c r="P241335" s="83"/>
    </row>
    <row r="241336" spans="16:16" x14ac:dyDescent="0.3">
      <c r="P241336" s="83"/>
    </row>
    <row r="241337" spans="16:16" x14ac:dyDescent="0.3">
      <c r="P241337" s="83"/>
    </row>
    <row r="241338" spans="16:16" x14ac:dyDescent="0.3">
      <c r="P241338" s="83"/>
    </row>
    <row r="241339" spans="16:16" x14ac:dyDescent="0.3">
      <c r="P241339" s="83"/>
    </row>
    <row r="241340" spans="16:16" x14ac:dyDescent="0.3">
      <c r="P241340" s="83"/>
    </row>
    <row r="241341" spans="16:16" x14ac:dyDescent="0.3">
      <c r="P241341" s="83"/>
    </row>
    <row r="241342" spans="16:16" x14ac:dyDescent="0.3">
      <c r="P241342" s="83"/>
    </row>
    <row r="241343" spans="16:16" x14ac:dyDescent="0.3">
      <c r="P241343" s="83"/>
    </row>
    <row r="241344" spans="16:16" x14ac:dyDescent="0.3">
      <c r="P241344" s="83"/>
    </row>
    <row r="241345" spans="16:16" x14ac:dyDescent="0.3">
      <c r="P241345" s="83"/>
    </row>
    <row r="241346" spans="16:16" x14ac:dyDescent="0.3">
      <c r="P241346" s="83"/>
    </row>
    <row r="241347" spans="16:16" x14ac:dyDescent="0.3">
      <c r="P241347" s="83"/>
    </row>
    <row r="241348" spans="16:16" x14ac:dyDescent="0.3">
      <c r="P241348" s="83"/>
    </row>
    <row r="241349" spans="16:16" x14ac:dyDescent="0.3">
      <c r="P241349" s="83"/>
    </row>
    <row r="241350" spans="16:16" x14ac:dyDescent="0.3">
      <c r="P241350" s="83"/>
    </row>
    <row r="241351" spans="16:16" x14ac:dyDescent="0.3">
      <c r="P241351" s="83"/>
    </row>
    <row r="241352" spans="16:16" x14ac:dyDescent="0.3">
      <c r="P241352" s="83"/>
    </row>
    <row r="241353" spans="16:16" x14ac:dyDescent="0.3">
      <c r="P241353" s="83"/>
    </row>
    <row r="241354" spans="16:16" x14ac:dyDescent="0.3">
      <c r="P241354" s="83"/>
    </row>
    <row r="241355" spans="16:16" x14ac:dyDescent="0.3">
      <c r="P241355" s="83"/>
    </row>
    <row r="241356" spans="16:16" x14ac:dyDescent="0.3">
      <c r="P241356" s="83"/>
    </row>
    <row r="241357" spans="16:16" x14ac:dyDescent="0.3">
      <c r="P241357" s="83"/>
    </row>
    <row r="241358" spans="16:16" x14ac:dyDescent="0.3">
      <c r="P241358" s="83"/>
    </row>
    <row r="241359" spans="16:16" x14ac:dyDescent="0.3">
      <c r="P241359" s="83"/>
    </row>
    <row r="241360" spans="16:16" x14ac:dyDescent="0.3">
      <c r="P241360" s="83"/>
    </row>
    <row r="241361" spans="16:16" x14ac:dyDescent="0.3">
      <c r="P241361" s="83"/>
    </row>
    <row r="241362" spans="16:16" x14ac:dyDescent="0.3">
      <c r="P241362" s="83"/>
    </row>
    <row r="241363" spans="16:16" x14ac:dyDescent="0.3">
      <c r="P241363" s="83"/>
    </row>
    <row r="241364" spans="16:16" x14ac:dyDescent="0.3">
      <c r="P241364" s="83"/>
    </row>
    <row r="241365" spans="16:16" x14ac:dyDescent="0.3">
      <c r="P241365" s="83"/>
    </row>
    <row r="241366" spans="16:16" x14ac:dyDescent="0.3">
      <c r="P241366" s="83"/>
    </row>
    <row r="241367" spans="16:16" x14ac:dyDescent="0.3">
      <c r="P241367" s="83"/>
    </row>
    <row r="241368" spans="16:16" x14ac:dyDescent="0.3">
      <c r="P241368" s="83"/>
    </row>
    <row r="241369" spans="16:16" x14ac:dyDescent="0.3">
      <c r="P241369" s="83"/>
    </row>
    <row r="241370" spans="16:16" x14ac:dyDescent="0.3">
      <c r="P241370" s="83"/>
    </row>
    <row r="241371" spans="16:16" x14ac:dyDescent="0.3">
      <c r="P241371" s="83"/>
    </row>
    <row r="241372" spans="16:16" x14ac:dyDescent="0.3">
      <c r="P241372" s="83"/>
    </row>
    <row r="241373" spans="16:16" x14ac:dyDescent="0.3">
      <c r="P241373" s="83"/>
    </row>
    <row r="241374" spans="16:16" x14ac:dyDescent="0.3">
      <c r="P241374" s="83"/>
    </row>
    <row r="241375" spans="16:16" x14ac:dyDescent="0.3">
      <c r="P241375" s="83"/>
    </row>
    <row r="241376" spans="16:16" x14ac:dyDescent="0.3">
      <c r="P241376" s="83"/>
    </row>
    <row r="241377" spans="16:16" x14ac:dyDescent="0.3">
      <c r="P241377" s="83"/>
    </row>
    <row r="241378" spans="16:16" x14ac:dyDescent="0.3">
      <c r="P241378" s="83"/>
    </row>
    <row r="241379" spans="16:16" x14ac:dyDescent="0.3">
      <c r="P241379" s="83"/>
    </row>
    <row r="241380" spans="16:16" x14ac:dyDescent="0.3">
      <c r="P241380" s="83"/>
    </row>
    <row r="241381" spans="16:16" x14ac:dyDescent="0.3">
      <c r="P241381" s="83"/>
    </row>
    <row r="241382" spans="16:16" x14ac:dyDescent="0.3">
      <c r="P241382" s="83"/>
    </row>
    <row r="241383" spans="16:16" x14ac:dyDescent="0.3">
      <c r="P241383" s="83"/>
    </row>
    <row r="241384" spans="16:16" x14ac:dyDescent="0.3">
      <c r="P241384" s="83"/>
    </row>
    <row r="241385" spans="16:16" x14ac:dyDescent="0.3">
      <c r="P241385" s="83"/>
    </row>
    <row r="241386" spans="16:16" x14ac:dyDescent="0.3">
      <c r="P241386" s="83"/>
    </row>
    <row r="241387" spans="16:16" x14ac:dyDescent="0.3">
      <c r="P241387" s="83"/>
    </row>
    <row r="241388" spans="16:16" x14ac:dyDescent="0.3">
      <c r="P241388" s="83"/>
    </row>
    <row r="241389" spans="16:16" x14ac:dyDescent="0.3">
      <c r="P241389" s="83"/>
    </row>
    <row r="241390" spans="16:16" x14ac:dyDescent="0.3">
      <c r="P241390" s="83"/>
    </row>
    <row r="241391" spans="16:16" x14ac:dyDescent="0.3">
      <c r="P241391" s="83"/>
    </row>
    <row r="241392" spans="16:16" x14ac:dyDescent="0.3">
      <c r="P241392" s="83"/>
    </row>
    <row r="241393" spans="16:16" x14ac:dyDescent="0.3">
      <c r="P241393" s="83"/>
    </row>
    <row r="241394" spans="16:16" x14ac:dyDescent="0.3">
      <c r="P241394" s="83"/>
    </row>
    <row r="241395" spans="16:16" x14ac:dyDescent="0.3">
      <c r="P241395" s="83"/>
    </row>
    <row r="241396" spans="16:16" x14ac:dyDescent="0.3">
      <c r="P241396" s="83"/>
    </row>
    <row r="241397" spans="16:16" x14ac:dyDescent="0.3">
      <c r="P241397" s="83"/>
    </row>
    <row r="241398" spans="16:16" x14ac:dyDescent="0.3">
      <c r="P241398" s="83"/>
    </row>
    <row r="241399" spans="16:16" x14ac:dyDescent="0.3">
      <c r="P241399" s="83"/>
    </row>
    <row r="241400" spans="16:16" x14ac:dyDescent="0.3">
      <c r="P241400" s="83"/>
    </row>
    <row r="241401" spans="16:16" x14ac:dyDescent="0.3">
      <c r="P241401" s="83"/>
    </row>
    <row r="241402" spans="16:16" x14ac:dyDescent="0.3">
      <c r="P241402" s="83"/>
    </row>
    <row r="241403" spans="16:16" x14ac:dyDescent="0.3">
      <c r="P241403" s="83"/>
    </row>
    <row r="241404" spans="16:16" x14ac:dyDescent="0.3">
      <c r="P241404" s="83"/>
    </row>
    <row r="241405" spans="16:16" x14ac:dyDescent="0.3">
      <c r="P241405" s="83"/>
    </row>
    <row r="241406" spans="16:16" x14ac:dyDescent="0.3">
      <c r="P241406" s="83"/>
    </row>
    <row r="241407" spans="16:16" x14ac:dyDescent="0.3">
      <c r="P241407" s="83"/>
    </row>
    <row r="241408" spans="16:16" x14ac:dyDescent="0.3">
      <c r="P241408" s="83"/>
    </row>
    <row r="241409" spans="16:16" x14ac:dyDescent="0.3">
      <c r="P241409" s="83"/>
    </row>
    <row r="241410" spans="16:16" x14ac:dyDescent="0.3">
      <c r="P241410" s="83"/>
    </row>
    <row r="241411" spans="16:16" x14ac:dyDescent="0.3">
      <c r="P241411" s="83"/>
    </row>
    <row r="241412" spans="16:16" x14ac:dyDescent="0.3">
      <c r="P241412" s="83"/>
    </row>
    <row r="241413" spans="16:16" x14ac:dyDescent="0.3">
      <c r="P241413" s="83"/>
    </row>
    <row r="241414" spans="16:16" x14ac:dyDescent="0.3">
      <c r="P241414" s="83"/>
    </row>
    <row r="241415" spans="16:16" x14ac:dyDescent="0.3">
      <c r="P241415" s="83"/>
    </row>
    <row r="241416" spans="16:16" x14ac:dyDescent="0.3">
      <c r="P241416" s="83"/>
    </row>
    <row r="241417" spans="16:16" x14ac:dyDescent="0.3">
      <c r="P241417" s="83"/>
    </row>
    <row r="241418" spans="16:16" x14ac:dyDescent="0.3">
      <c r="P241418" s="83"/>
    </row>
    <row r="241419" spans="16:16" x14ac:dyDescent="0.3">
      <c r="P241419" s="83"/>
    </row>
    <row r="241420" spans="16:16" x14ac:dyDescent="0.3">
      <c r="P241420" s="83"/>
    </row>
    <row r="241421" spans="16:16" x14ac:dyDescent="0.3">
      <c r="P241421" s="83"/>
    </row>
    <row r="241422" spans="16:16" x14ac:dyDescent="0.3">
      <c r="P241422" s="83"/>
    </row>
    <row r="241423" spans="16:16" x14ac:dyDescent="0.3">
      <c r="P241423" s="83"/>
    </row>
    <row r="241424" spans="16:16" x14ac:dyDescent="0.3">
      <c r="P241424" s="83"/>
    </row>
    <row r="241425" spans="16:16" x14ac:dyDescent="0.3">
      <c r="P241425" s="83"/>
    </row>
    <row r="241426" spans="16:16" x14ac:dyDescent="0.3">
      <c r="P241426" s="83"/>
    </row>
    <row r="241427" spans="16:16" x14ac:dyDescent="0.3">
      <c r="P241427" s="83"/>
    </row>
    <row r="241428" spans="16:16" x14ac:dyDescent="0.3">
      <c r="P241428" s="83"/>
    </row>
    <row r="241429" spans="16:16" x14ac:dyDescent="0.3">
      <c r="P241429" s="83"/>
    </row>
    <row r="241430" spans="16:16" x14ac:dyDescent="0.3">
      <c r="P241430" s="83"/>
    </row>
    <row r="241431" spans="16:16" x14ac:dyDescent="0.3">
      <c r="P241431" s="83"/>
    </row>
    <row r="241432" spans="16:16" x14ac:dyDescent="0.3">
      <c r="P241432" s="83"/>
    </row>
    <row r="241433" spans="16:16" x14ac:dyDescent="0.3">
      <c r="P241433" s="83"/>
    </row>
    <row r="241434" spans="16:16" x14ac:dyDescent="0.3">
      <c r="P241434" s="83"/>
    </row>
    <row r="241435" spans="16:16" x14ac:dyDescent="0.3">
      <c r="P241435" s="83"/>
    </row>
    <row r="241436" spans="16:16" x14ac:dyDescent="0.3">
      <c r="P241436" s="83"/>
    </row>
    <row r="241437" spans="16:16" x14ac:dyDescent="0.3">
      <c r="P241437" s="83"/>
    </row>
    <row r="241438" spans="16:16" x14ac:dyDescent="0.3">
      <c r="P241438" s="83"/>
    </row>
    <row r="241439" spans="16:16" x14ac:dyDescent="0.3">
      <c r="P241439" s="83"/>
    </row>
    <row r="241440" spans="16:16" x14ac:dyDescent="0.3">
      <c r="P241440" s="83"/>
    </row>
    <row r="241441" spans="16:16" x14ac:dyDescent="0.3">
      <c r="P241441" s="83"/>
    </row>
    <row r="241442" spans="16:16" x14ac:dyDescent="0.3">
      <c r="P241442" s="83"/>
    </row>
    <row r="241443" spans="16:16" x14ac:dyDescent="0.3">
      <c r="P241443" s="83"/>
    </row>
    <row r="241444" spans="16:16" x14ac:dyDescent="0.3">
      <c r="P241444" s="83"/>
    </row>
    <row r="241445" spans="16:16" x14ac:dyDescent="0.3">
      <c r="P241445" s="83"/>
    </row>
    <row r="241446" spans="16:16" x14ac:dyDescent="0.3">
      <c r="P241446" s="83"/>
    </row>
    <row r="241447" spans="16:16" x14ac:dyDescent="0.3">
      <c r="P241447" s="83"/>
    </row>
    <row r="241448" spans="16:16" x14ac:dyDescent="0.3">
      <c r="P241448" s="83"/>
    </row>
    <row r="241449" spans="16:16" x14ac:dyDescent="0.3">
      <c r="P241449" s="83"/>
    </row>
    <row r="241450" spans="16:16" x14ac:dyDescent="0.3">
      <c r="P241450" s="83"/>
    </row>
    <row r="241451" spans="16:16" x14ac:dyDescent="0.3">
      <c r="P241451" s="83"/>
    </row>
    <row r="241452" spans="16:16" x14ac:dyDescent="0.3">
      <c r="P241452" s="83"/>
    </row>
    <row r="241453" spans="16:16" x14ac:dyDescent="0.3">
      <c r="P241453" s="83"/>
    </row>
    <row r="241454" spans="16:16" x14ac:dyDescent="0.3">
      <c r="P241454" s="83"/>
    </row>
    <row r="241455" spans="16:16" x14ac:dyDescent="0.3">
      <c r="P241455" s="83"/>
    </row>
    <row r="241456" spans="16:16" x14ac:dyDescent="0.3">
      <c r="P241456" s="83"/>
    </row>
    <row r="241457" spans="16:16" x14ac:dyDescent="0.3">
      <c r="P241457" s="83"/>
    </row>
    <row r="241458" spans="16:16" x14ac:dyDescent="0.3">
      <c r="P241458" s="83"/>
    </row>
    <row r="241459" spans="16:16" x14ac:dyDescent="0.3">
      <c r="P241459" s="83"/>
    </row>
    <row r="241460" spans="16:16" x14ac:dyDescent="0.3">
      <c r="P241460" s="83"/>
    </row>
    <row r="241461" spans="16:16" x14ac:dyDescent="0.3">
      <c r="P241461" s="83"/>
    </row>
    <row r="241462" spans="16:16" x14ac:dyDescent="0.3">
      <c r="P241462" s="83"/>
    </row>
    <row r="241463" spans="16:16" x14ac:dyDescent="0.3">
      <c r="P241463" s="83"/>
    </row>
    <row r="241464" spans="16:16" x14ac:dyDescent="0.3">
      <c r="P241464" s="83"/>
    </row>
    <row r="241465" spans="16:16" x14ac:dyDescent="0.3">
      <c r="P241465" s="83"/>
    </row>
    <row r="241466" spans="16:16" x14ac:dyDescent="0.3">
      <c r="P241466" s="83"/>
    </row>
    <row r="241467" spans="16:16" x14ac:dyDescent="0.3">
      <c r="P241467" s="83"/>
    </row>
    <row r="241468" spans="16:16" x14ac:dyDescent="0.3">
      <c r="P241468" s="83"/>
    </row>
    <row r="241469" spans="16:16" x14ac:dyDescent="0.3">
      <c r="P241469" s="83"/>
    </row>
    <row r="241470" spans="16:16" x14ac:dyDescent="0.3">
      <c r="P241470" s="83"/>
    </row>
    <row r="241471" spans="16:16" x14ac:dyDescent="0.3">
      <c r="P241471" s="83"/>
    </row>
    <row r="241472" spans="16:16" x14ac:dyDescent="0.3">
      <c r="P241472" s="83"/>
    </row>
    <row r="241473" spans="16:16" x14ac:dyDescent="0.3">
      <c r="P241473" s="83"/>
    </row>
    <row r="241474" spans="16:16" x14ac:dyDescent="0.3">
      <c r="P241474" s="83"/>
    </row>
    <row r="241475" spans="16:16" x14ac:dyDescent="0.3">
      <c r="P241475" s="83"/>
    </row>
    <row r="241476" spans="16:16" x14ac:dyDescent="0.3">
      <c r="P241476" s="83"/>
    </row>
    <row r="241477" spans="16:16" x14ac:dyDescent="0.3">
      <c r="P241477" s="83"/>
    </row>
    <row r="241478" spans="16:16" x14ac:dyDescent="0.3">
      <c r="P241478" s="83"/>
    </row>
    <row r="241479" spans="16:16" x14ac:dyDescent="0.3">
      <c r="P241479" s="83"/>
    </row>
    <row r="241480" spans="16:16" x14ac:dyDescent="0.3">
      <c r="P241480" s="83"/>
    </row>
    <row r="241481" spans="16:16" x14ac:dyDescent="0.3">
      <c r="P241481" s="83"/>
    </row>
    <row r="241482" spans="16:16" x14ac:dyDescent="0.3">
      <c r="P241482" s="83"/>
    </row>
    <row r="241483" spans="16:16" x14ac:dyDescent="0.3">
      <c r="P241483" s="83"/>
    </row>
    <row r="241484" spans="16:16" x14ac:dyDescent="0.3">
      <c r="P241484" s="83"/>
    </row>
    <row r="241485" spans="16:16" x14ac:dyDescent="0.3">
      <c r="P241485" s="83"/>
    </row>
    <row r="241486" spans="16:16" x14ac:dyDescent="0.3">
      <c r="P241486" s="83"/>
    </row>
    <row r="241487" spans="16:16" x14ac:dyDescent="0.3">
      <c r="P241487" s="83"/>
    </row>
    <row r="241488" spans="16:16" x14ac:dyDescent="0.3">
      <c r="P241488" s="83"/>
    </row>
    <row r="241489" spans="16:16" x14ac:dyDescent="0.3">
      <c r="P241489" s="83"/>
    </row>
    <row r="241490" spans="16:16" x14ac:dyDescent="0.3">
      <c r="P241490" s="83"/>
    </row>
    <row r="241491" spans="16:16" x14ac:dyDescent="0.3">
      <c r="P241491" s="83"/>
    </row>
    <row r="241492" spans="16:16" x14ac:dyDescent="0.3">
      <c r="P241492" s="83"/>
    </row>
    <row r="241493" spans="16:16" x14ac:dyDescent="0.3">
      <c r="P241493" s="83"/>
    </row>
    <row r="241494" spans="16:16" x14ac:dyDescent="0.3">
      <c r="P241494" s="83"/>
    </row>
    <row r="241495" spans="16:16" x14ac:dyDescent="0.3">
      <c r="P241495" s="83"/>
    </row>
    <row r="241496" spans="16:16" x14ac:dyDescent="0.3">
      <c r="P241496" s="83"/>
    </row>
    <row r="241497" spans="16:16" x14ac:dyDescent="0.3">
      <c r="P241497" s="83"/>
    </row>
    <row r="241498" spans="16:16" x14ac:dyDescent="0.3">
      <c r="P241498" s="83"/>
    </row>
    <row r="241499" spans="16:16" x14ac:dyDescent="0.3">
      <c r="P241499" s="83"/>
    </row>
    <row r="241500" spans="16:16" x14ac:dyDescent="0.3">
      <c r="P241500" s="83"/>
    </row>
    <row r="241501" spans="16:16" x14ac:dyDescent="0.3">
      <c r="P241501" s="83"/>
    </row>
    <row r="241502" spans="16:16" x14ac:dyDescent="0.3">
      <c r="P241502" s="83"/>
    </row>
    <row r="241503" spans="16:16" x14ac:dyDescent="0.3">
      <c r="P241503" s="83"/>
    </row>
    <row r="241504" spans="16:16" x14ac:dyDescent="0.3">
      <c r="P241504" s="83"/>
    </row>
    <row r="241505" spans="16:16" x14ac:dyDescent="0.3">
      <c r="P241505" s="83"/>
    </row>
    <row r="241506" spans="16:16" x14ac:dyDescent="0.3">
      <c r="P241506" s="83"/>
    </row>
    <row r="241507" spans="16:16" x14ac:dyDescent="0.3">
      <c r="P241507" s="83"/>
    </row>
    <row r="241508" spans="16:16" x14ac:dyDescent="0.3">
      <c r="P241508" s="83"/>
    </row>
    <row r="241509" spans="16:16" x14ac:dyDescent="0.3">
      <c r="P241509" s="83"/>
    </row>
    <row r="241510" spans="16:16" x14ac:dyDescent="0.3">
      <c r="P241510" s="83"/>
    </row>
    <row r="241511" spans="16:16" x14ac:dyDescent="0.3">
      <c r="P241511" s="83"/>
    </row>
    <row r="241512" spans="16:16" x14ac:dyDescent="0.3">
      <c r="P241512" s="83"/>
    </row>
    <row r="241513" spans="16:16" x14ac:dyDescent="0.3">
      <c r="P241513" s="83"/>
    </row>
    <row r="241514" spans="16:16" x14ac:dyDescent="0.3">
      <c r="P241514" s="83"/>
    </row>
    <row r="241515" spans="16:16" x14ac:dyDescent="0.3">
      <c r="P241515" s="83"/>
    </row>
    <row r="241516" spans="16:16" x14ac:dyDescent="0.3">
      <c r="P241516" s="83"/>
    </row>
    <row r="241517" spans="16:16" x14ac:dyDescent="0.3">
      <c r="P241517" s="83"/>
    </row>
    <row r="241518" spans="16:16" x14ac:dyDescent="0.3">
      <c r="P241518" s="83"/>
    </row>
    <row r="241519" spans="16:16" x14ac:dyDescent="0.3">
      <c r="P241519" s="83"/>
    </row>
    <row r="241520" spans="16:16" x14ac:dyDescent="0.3">
      <c r="P241520" s="83"/>
    </row>
    <row r="241521" spans="16:16" x14ac:dyDescent="0.3">
      <c r="P241521" s="83"/>
    </row>
    <row r="241522" spans="16:16" x14ac:dyDescent="0.3">
      <c r="P241522" s="83"/>
    </row>
    <row r="241523" spans="16:16" x14ac:dyDescent="0.3">
      <c r="P241523" s="83"/>
    </row>
    <row r="241524" spans="16:16" x14ac:dyDescent="0.3">
      <c r="P241524" s="83"/>
    </row>
    <row r="241525" spans="16:16" x14ac:dyDescent="0.3">
      <c r="P241525" s="83"/>
    </row>
    <row r="241526" spans="16:16" x14ac:dyDescent="0.3">
      <c r="P241526" s="83"/>
    </row>
    <row r="241527" spans="16:16" x14ac:dyDescent="0.3">
      <c r="P241527" s="83"/>
    </row>
    <row r="241528" spans="16:16" x14ac:dyDescent="0.3">
      <c r="P241528" s="83"/>
    </row>
    <row r="241529" spans="16:16" x14ac:dyDescent="0.3">
      <c r="P241529" s="83"/>
    </row>
    <row r="241530" spans="16:16" x14ac:dyDescent="0.3">
      <c r="P241530" s="83"/>
    </row>
    <row r="241531" spans="16:16" x14ac:dyDescent="0.3">
      <c r="P241531" s="83"/>
    </row>
    <row r="241532" spans="16:16" x14ac:dyDescent="0.3">
      <c r="P241532" s="83"/>
    </row>
    <row r="241533" spans="16:16" x14ac:dyDescent="0.3">
      <c r="P241533" s="83"/>
    </row>
    <row r="241534" spans="16:16" x14ac:dyDescent="0.3">
      <c r="P241534" s="83"/>
    </row>
    <row r="241535" spans="16:16" x14ac:dyDescent="0.3">
      <c r="P241535" s="83"/>
    </row>
    <row r="241536" spans="16:16" x14ac:dyDescent="0.3">
      <c r="P241536" s="83"/>
    </row>
    <row r="241537" spans="16:16" x14ac:dyDescent="0.3">
      <c r="P241537" s="83"/>
    </row>
    <row r="241538" spans="16:16" x14ac:dyDescent="0.3">
      <c r="P241538" s="83"/>
    </row>
    <row r="241539" spans="16:16" x14ac:dyDescent="0.3">
      <c r="P241539" s="83"/>
    </row>
    <row r="241540" spans="16:16" x14ac:dyDescent="0.3">
      <c r="P241540" s="83"/>
    </row>
    <row r="241541" spans="16:16" x14ac:dyDescent="0.3">
      <c r="P241541" s="83"/>
    </row>
    <row r="241542" spans="16:16" x14ac:dyDescent="0.3">
      <c r="P241542" s="83"/>
    </row>
    <row r="241543" spans="16:16" x14ac:dyDescent="0.3">
      <c r="P241543" s="83"/>
    </row>
    <row r="241544" spans="16:16" x14ac:dyDescent="0.3">
      <c r="P241544" s="83"/>
    </row>
    <row r="241545" spans="16:16" x14ac:dyDescent="0.3">
      <c r="P241545" s="83"/>
    </row>
    <row r="241546" spans="16:16" x14ac:dyDescent="0.3">
      <c r="P241546" s="83"/>
    </row>
    <row r="241547" spans="16:16" x14ac:dyDescent="0.3">
      <c r="P241547" s="83"/>
    </row>
    <row r="241548" spans="16:16" x14ac:dyDescent="0.3">
      <c r="P241548" s="83"/>
    </row>
    <row r="241549" spans="16:16" x14ac:dyDescent="0.3">
      <c r="P241549" s="83"/>
    </row>
    <row r="241550" spans="16:16" x14ac:dyDescent="0.3">
      <c r="P241550" s="83"/>
    </row>
    <row r="241551" spans="16:16" x14ac:dyDescent="0.3">
      <c r="P241551" s="83"/>
    </row>
    <row r="241552" spans="16:16" x14ac:dyDescent="0.3">
      <c r="P241552" s="83"/>
    </row>
    <row r="241553" spans="16:16" x14ac:dyDescent="0.3">
      <c r="P241553" s="83"/>
    </row>
    <row r="241554" spans="16:16" x14ac:dyDescent="0.3">
      <c r="P241554" s="83"/>
    </row>
    <row r="241555" spans="16:16" x14ac:dyDescent="0.3">
      <c r="P241555" s="83"/>
    </row>
    <row r="241556" spans="16:16" x14ac:dyDescent="0.3">
      <c r="P241556" s="83"/>
    </row>
    <row r="241557" spans="16:16" x14ac:dyDescent="0.3">
      <c r="P241557" s="83"/>
    </row>
    <row r="241558" spans="16:16" x14ac:dyDescent="0.3">
      <c r="P241558" s="83"/>
    </row>
    <row r="241559" spans="16:16" x14ac:dyDescent="0.3">
      <c r="P241559" s="83"/>
    </row>
    <row r="241560" spans="16:16" x14ac:dyDescent="0.3">
      <c r="P241560" s="83"/>
    </row>
    <row r="241561" spans="16:16" x14ac:dyDescent="0.3">
      <c r="P241561" s="83"/>
    </row>
    <row r="241562" spans="16:16" x14ac:dyDescent="0.3">
      <c r="P241562" s="83"/>
    </row>
    <row r="241563" spans="16:16" x14ac:dyDescent="0.3">
      <c r="P241563" s="83"/>
    </row>
    <row r="241564" spans="16:16" x14ac:dyDescent="0.3">
      <c r="P241564" s="83"/>
    </row>
    <row r="241565" spans="16:16" x14ac:dyDescent="0.3">
      <c r="P241565" s="83"/>
    </row>
    <row r="241566" spans="16:16" x14ac:dyDescent="0.3">
      <c r="P241566" s="83"/>
    </row>
    <row r="241567" spans="16:16" x14ac:dyDescent="0.3">
      <c r="P241567" s="83"/>
    </row>
    <row r="241568" spans="16:16" x14ac:dyDescent="0.3">
      <c r="P241568" s="83"/>
    </row>
    <row r="241569" spans="16:16" x14ac:dyDescent="0.3">
      <c r="P241569" s="83"/>
    </row>
    <row r="241570" spans="16:16" x14ac:dyDescent="0.3">
      <c r="P241570" s="83"/>
    </row>
    <row r="241571" spans="16:16" x14ac:dyDescent="0.3">
      <c r="P241571" s="83"/>
    </row>
    <row r="241572" spans="16:16" x14ac:dyDescent="0.3">
      <c r="P241572" s="83"/>
    </row>
    <row r="241573" spans="16:16" x14ac:dyDescent="0.3">
      <c r="P241573" s="83"/>
    </row>
    <row r="241574" spans="16:16" x14ac:dyDescent="0.3">
      <c r="P241574" s="83"/>
    </row>
    <row r="241575" spans="16:16" x14ac:dyDescent="0.3">
      <c r="P241575" s="83"/>
    </row>
    <row r="241576" spans="16:16" x14ac:dyDescent="0.3">
      <c r="P241576" s="83"/>
    </row>
    <row r="241577" spans="16:16" x14ac:dyDescent="0.3">
      <c r="P241577" s="83"/>
    </row>
    <row r="241578" spans="16:16" x14ac:dyDescent="0.3">
      <c r="P241578" s="83"/>
    </row>
    <row r="241579" spans="16:16" x14ac:dyDescent="0.3">
      <c r="P241579" s="83"/>
    </row>
    <row r="241580" spans="16:16" x14ac:dyDescent="0.3">
      <c r="P241580" s="83"/>
    </row>
    <row r="241581" spans="16:16" x14ac:dyDescent="0.3">
      <c r="P241581" s="83"/>
    </row>
    <row r="241582" spans="16:16" x14ac:dyDescent="0.3">
      <c r="P241582" s="83"/>
    </row>
    <row r="241583" spans="16:16" x14ac:dyDescent="0.3">
      <c r="P241583" s="83"/>
    </row>
    <row r="241584" spans="16:16" x14ac:dyDescent="0.3">
      <c r="P241584" s="83"/>
    </row>
    <row r="241585" spans="16:16" x14ac:dyDescent="0.3">
      <c r="P241585" s="83"/>
    </row>
    <row r="241586" spans="16:16" x14ac:dyDescent="0.3">
      <c r="P241586" s="83"/>
    </row>
    <row r="241587" spans="16:16" x14ac:dyDescent="0.3">
      <c r="P241587" s="83"/>
    </row>
    <row r="241588" spans="16:16" x14ac:dyDescent="0.3">
      <c r="P241588" s="83"/>
    </row>
    <row r="241589" spans="16:16" x14ac:dyDescent="0.3">
      <c r="P241589" s="83"/>
    </row>
    <row r="241590" spans="16:16" x14ac:dyDescent="0.3">
      <c r="P241590" s="83"/>
    </row>
    <row r="241591" spans="16:16" x14ac:dyDescent="0.3">
      <c r="P241591" s="83"/>
    </row>
    <row r="241592" spans="16:16" x14ac:dyDescent="0.3">
      <c r="P241592" s="83"/>
    </row>
    <row r="241593" spans="16:16" x14ac:dyDescent="0.3">
      <c r="P241593" s="83"/>
    </row>
    <row r="241594" spans="16:16" x14ac:dyDescent="0.3">
      <c r="P241594" s="83"/>
    </row>
    <row r="241595" spans="16:16" x14ac:dyDescent="0.3">
      <c r="P241595" s="83"/>
    </row>
    <row r="241596" spans="16:16" x14ac:dyDescent="0.3">
      <c r="P241596" s="83"/>
    </row>
    <row r="241597" spans="16:16" x14ac:dyDescent="0.3">
      <c r="P241597" s="83"/>
    </row>
    <row r="241598" spans="16:16" x14ac:dyDescent="0.3">
      <c r="P241598" s="83"/>
    </row>
    <row r="241599" spans="16:16" x14ac:dyDescent="0.3">
      <c r="P241599" s="83"/>
    </row>
    <row r="241600" spans="16:16" x14ac:dyDescent="0.3">
      <c r="P241600" s="83"/>
    </row>
    <row r="241601" spans="16:16" x14ac:dyDescent="0.3">
      <c r="P241601" s="83"/>
    </row>
    <row r="241602" spans="16:16" x14ac:dyDescent="0.3">
      <c r="P241602" s="83"/>
    </row>
    <row r="241603" spans="16:16" x14ac:dyDescent="0.3">
      <c r="P241603" s="83"/>
    </row>
    <row r="241604" spans="16:16" x14ac:dyDescent="0.3">
      <c r="P241604" s="83"/>
    </row>
    <row r="241605" spans="16:16" x14ac:dyDescent="0.3">
      <c r="P241605" s="83"/>
    </row>
    <row r="241606" spans="16:16" x14ac:dyDescent="0.3">
      <c r="P241606" s="83"/>
    </row>
    <row r="241607" spans="16:16" x14ac:dyDescent="0.3">
      <c r="P241607" s="83"/>
    </row>
    <row r="241608" spans="16:16" x14ac:dyDescent="0.3">
      <c r="P241608" s="83"/>
    </row>
    <row r="241609" spans="16:16" x14ac:dyDescent="0.3">
      <c r="P241609" s="83"/>
    </row>
    <row r="241610" spans="16:16" x14ac:dyDescent="0.3">
      <c r="P241610" s="83"/>
    </row>
    <row r="241611" spans="16:16" x14ac:dyDescent="0.3">
      <c r="P241611" s="83"/>
    </row>
    <row r="241612" spans="16:16" x14ac:dyDescent="0.3">
      <c r="P241612" s="83"/>
    </row>
    <row r="241613" spans="16:16" x14ac:dyDescent="0.3">
      <c r="P241613" s="83"/>
    </row>
    <row r="241614" spans="16:16" x14ac:dyDescent="0.3">
      <c r="P241614" s="83"/>
    </row>
    <row r="241615" spans="16:16" x14ac:dyDescent="0.3">
      <c r="P241615" s="83"/>
    </row>
    <row r="241616" spans="16:16" x14ac:dyDescent="0.3">
      <c r="P241616" s="83"/>
    </row>
    <row r="241617" spans="16:16" x14ac:dyDescent="0.3">
      <c r="P241617" s="83"/>
    </row>
    <row r="241618" spans="16:16" x14ac:dyDescent="0.3">
      <c r="P241618" s="83"/>
    </row>
    <row r="241619" spans="16:16" x14ac:dyDescent="0.3">
      <c r="P241619" s="83"/>
    </row>
    <row r="241620" spans="16:16" x14ac:dyDescent="0.3">
      <c r="P241620" s="83"/>
    </row>
    <row r="241621" spans="16:16" x14ac:dyDescent="0.3">
      <c r="P241621" s="83"/>
    </row>
    <row r="241622" spans="16:16" x14ac:dyDescent="0.3">
      <c r="P241622" s="83"/>
    </row>
    <row r="241623" spans="16:16" x14ac:dyDescent="0.3">
      <c r="P241623" s="83"/>
    </row>
    <row r="241624" spans="16:16" x14ac:dyDescent="0.3">
      <c r="P241624" s="83"/>
    </row>
    <row r="241625" spans="16:16" x14ac:dyDescent="0.3">
      <c r="P241625" s="83"/>
    </row>
    <row r="241626" spans="16:16" x14ac:dyDescent="0.3">
      <c r="P241626" s="83"/>
    </row>
    <row r="241627" spans="16:16" x14ac:dyDescent="0.3">
      <c r="P241627" s="83"/>
    </row>
    <row r="241628" spans="16:16" x14ac:dyDescent="0.3">
      <c r="P241628" s="83"/>
    </row>
    <row r="241629" spans="16:16" x14ac:dyDescent="0.3">
      <c r="P241629" s="83"/>
    </row>
    <row r="241630" spans="16:16" x14ac:dyDescent="0.3">
      <c r="P241630" s="83"/>
    </row>
    <row r="241631" spans="16:16" x14ac:dyDescent="0.3">
      <c r="P241631" s="83"/>
    </row>
    <row r="241632" spans="16:16" x14ac:dyDescent="0.3">
      <c r="P241632" s="83"/>
    </row>
    <row r="241633" spans="16:16" x14ac:dyDescent="0.3">
      <c r="P241633" s="83"/>
    </row>
    <row r="241634" spans="16:16" x14ac:dyDescent="0.3">
      <c r="P241634" s="83"/>
    </row>
    <row r="241635" spans="16:16" x14ac:dyDescent="0.3">
      <c r="P241635" s="83"/>
    </row>
    <row r="241636" spans="16:16" x14ac:dyDescent="0.3">
      <c r="P241636" s="83"/>
    </row>
    <row r="241637" spans="16:16" x14ac:dyDescent="0.3">
      <c r="P241637" s="83"/>
    </row>
    <row r="241638" spans="16:16" x14ac:dyDescent="0.3">
      <c r="P241638" s="83"/>
    </row>
    <row r="241639" spans="16:16" x14ac:dyDescent="0.3">
      <c r="P241639" s="83"/>
    </row>
    <row r="241640" spans="16:16" x14ac:dyDescent="0.3">
      <c r="P241640" s="83"/>
    </row>
    <row r="241641" spans="16:16" x14ac:dyDescent="0.3">
      <c r="P241641" s="83"/>
    </row>
    <row r="241642" spans="16:16" x14ac:dyDescent="0.3">
      <c r="P241642" s="83"/>
    </row>
    <row r="241643" spans="16:16" x14ac:dyDescent="0.3">
      <c r="P241643" s="83"/>
    </row>
    <row r="241644" spans="16:16" x14ac:dyDescent="0.3">
      <c r="P241644" s="83"/>
    </row>
    <row r="241645" spans="16:16" x14ac:dyDescent="0.3">
      <c r="P241645" s="83"/>
    </row>
    <row r="241646" spans="16:16" x14ac:dyDescent="0.3">
      <c r="P241646" s="83"/>
    </row>
    <row r="241647" spans="16:16" x14ac:dyDescent="0.3">
      <c r="P241647" s="83"/>
    </row>
    <row r="241648" spans="16:16" x14ac:dyDescent="0.3">
      <c r="P241648" s="83"/>
    </row>
    <row r="241649" spans="16:16" x14ac:dyDescent="0.3">
      <c r="P241649" s="83"/>
    </row>
    <row r="241650" spans="16:16" x14ac:dyDescent="0.3">
      <c r="P241650" s="83"/>
    </row>
    <row r="241651" spans="16:16" x14ac:dyDescent="0.3">
      <c r="P241651" s="83"/>
    </row>
    <row r="241652" spans="16:16" x14ac:dyDescent="0.3">
      <c r="P241652" s="83"/>
    </row>
    <row r="241653" spans="16:16" x14ac:dyDescent="0.3">
      <c r="P241653" s="83"/>
    </row>
    <row r="241654" spans="16:16" x14ac:dyDescent="0.3">
      <c r="P241654" s="83"/>
    </row>
    <row r="241655" spans="16:16" x14ac:dyDescent="0.3">
      <c r="P241655" s="83"/>
    </row>
    <row r="241656" spans="16:16" x14ac:dyDescent="0.3">
      <c r="P241656" s="83"/>
    </row>
    <row r="241657" spans="16:16" x14ac:dyDescent="0.3">
      <c r="P241657" s="83"/>
    </row>
    <row r="241658" spans="16:16" x14ac:dyDescent="0.3">
      <c r="P241658" s="83"/>
    </row>
    <row r="241659" spans="16:16" x14ac:dyDescent="0.3">
      <c r="P241659" s="83"/>
    </row>
    <row r="241660" spans="16:16" x14ac:dyDescent="0.3">
      <c r="P241660" s="83"/>
    </row>
    <row r="241661" spans="16:16" x14ac:dyDescent="0.3">
      <c r="P241661" s="83"/>
    </row>
    <row r="241662" spans="16:16" x14ac:dyDescent="0.3">
      <c r="P241662" s="83"/>
    </row>
    <row r="241663" spans="16:16" x14ac:dyDescent="0.3">
      <c r="P241663" s="83"/>
    </row>
    <row r="241664" spans="16:16" x14ac:dyDescent="0.3">
      <c r="P241664" s="83"/>
    </row>
    <row r="241665" spans="16:16" x14ac:dyDescent="0.3">
      <c r="P241665" s="83"/>
    </row>
    <row r="241666" spans="16:16" x14ac:dyDescent="0.3">
      <c r="P241666" s="83"/>
    </row>
    <row r="241667" spans="16:16" x14ac:dyDescent="0.3">
      <c r="P241667" s="83"/>
    </row>
    <row r="241668" spans="16:16" x14ac:dyDescent="0.3">
      <c r="P241668" s="83"/>
    </row>
    <row r="241669" spans="16:16" x14ac:dyDescent="0.3">
      <c r="P241669" s="83"/>
    </row>
    <row r="241670" spans="16:16" x14ac:dyDescent="0.3">
      <c r="P241670" s="83"/>
    </row>
    <row r="241671" spans="16:16" x14ac:dyDescent="0.3">
      <c r="P241671" s="83"/>
    </row>
    <row r="241672" spans="16:16" x14ac:dyDescent="0.3">
      <c r="P241672" s="83"/>
    </row>
    <row r="241673" spans="16:16" x14ac:dyDescent="0.3">
      <c r="P241673" s="83"/>
    </row>
    <row r="241674" spans="16:16" x14ac:dyDescent="0.3">
      <c r="P241674" s="83"/>
    </row>
    <row r="241675" spans="16:16" x14ac:dyDescent="0.3">
      <c r="P241675" s="83"/>
    </row>
    <row r="241676" spans="16:16" x14ac:dyDescent="0.3">
      <c r="P241676" s="83"/>
    </row>
    <row r="241677" spans="16:16" x14ac:dyDescent="0.3">
      <c r="P241677" s="83"/>
    </row>
    <row r="241678" spans="16:16" x14ac:dyDescent="0.3">
      <c r="P241678" s="83"/>
    </row>
    <row r="241679" spans="16:16" x14ac:dyDescent="0.3">
      <c r="P241679" s="83"/>
    </row>
    <row r="241680" spans="16:16" x14ac:dyDescent="0.3">
      <c r="P241680" s="83"/>
    </row>
    <row r="241681" spans="16:16" x14ac:dyDescent="0.3">
      <c r="P241681" s="83"/>
    </row>
    <row r="241682" spans="16:16" x14ac:dyDescent="0.3">
      <c r="P241682" s="83"/>
    </row>
    <row r="241683" spans="16:16" x14ac:dyDescent="0.3">
      <c r="P241683" s="83"/>
    </row>
    <row r="241684" spans="16:16" x14ac:dyDescent="0.3">
      <c r="P241684" s="83"/>
    </row>
    <row r="241685" spans="16:16" x14ac:dyDescent="0.3">
      <c r="P241685" s="83"/>
    </row>
    <row r="241686" spans="16:16" x14ac:dyDescent="0.3">
      <c r="P241686" s="83"/>
    </row>
    <row r="241687" spans="16:16" x14ac:dyDescent="0.3">
      <c r="P241687" s="83"/>
    </row>
    <row r="241688" spans="16:16" x14ac:dyDescent="0.3">
      <c r="P241688" s="83"/>
    </row>
    <row r="241689" spans="16:16" x14ac:dyDescent="0.3">
      <c r="P241689" s="83"/>
    </row>
    <row r="241690" spans="16:16" x14ac:dyDescent="0.3">
      <c r="P241690" s="83"/>
    </row>
    <row r="241691" spans="16:16" x14ac:dyDescent="0.3">
      <c r="P241691" s="83"/>
    </row>
    <row r="241692" spans="16:16" x14ac:dyDescent="0.3">
      <c r="P241692" s="83"/>
    </row>
    <row r="241693" spans="16:16" x14ac:dyDescent="0.3">
      <c r="P241693" s="83"/>
    </row>
    <row r="241694" spans="16:16" x14ac:dyDescent="0.3">
      <c r="P241694" s="83"/>
    </row>
    <row r="241695" spans="16:16" x14ac:dyDescent="0.3">
      <c r="P241695" s="83"/>
    </row>
    <row r="241696" spans="16:16" x14ac:dyDescent="0.3">
      <c r="P241696" s="83"/>
    </row>
    <row r="241697" spans="16:16" x14ac:dyDescent="0.3">
      <c r="P241697" s="83"/>
    </row>
    <row r="241698" spans="16:16" x14ac:dyDescent="0.3">
      <c r="P241698" s="83"/>
    </row>
    <row r="241699" spans="16:16" x14ac:dyDescent="0.3">
      <c r="P241699" s="83"/>
    </row>
    <row r="241700" spans="16:16" x14ac:dyDescent="0.3">
      <c r="P241700" s="83"/>
    </row>
    <row r="241701" spans="16:16" x14ac:dyDescent="0.3">
      <c r="P241701" s="83"/>
    </row>
    <row r="241702" spans="16:16" x14ac:dyDescent="0.3">
      <c r="P241702" s="83"/>
    </row>
    <row r="241703" spans="16:16" x14ac:dyDescent="0.3">
      <c r="P241703" s="83"/>
    </row>
    <row r="241704" spans="16:16" x14ac:dyDescent="0.3">
      <c r="P241704" s="83"/>
    </row>
    <row r="241705" spans="16:16" x14ac:dyDescent="0.3">
      <c r="P241705" s="83"/>
    </row>
    <row r="241706" spans="16:16" x14ac:dyDescent="0.3">
      <c r="P241706" s="83"/>
    </row>
    <row r="241707" spans="16:16" x14ac:dyDescent="0.3">
      <c r="P241707" s="83"/>
    </row>
    <row r="241708" spans="16:16" x14ac:dyDescent="0.3">
      <c r="P241708" s="83"/>
    </row>
    <row r="241709" spans="16:16" x14ac:dyDescent="0.3">
      <c r="P241709" s="83"/>
    </row>
    <row r="241710" spans="16:16" x14ac:dyDescent="0.3">
      <c r="P241710" s="83"/>
    </row>
    <row r="241711" spans="16:16" x14ac:dyDescent="0.3">
      <c r="P241711" s="83"/>
    </row>
    <row r="241712" spans="16:16" x14ac:dyDescent="0.3">
      <c r="P241712" s="83"/>
    </row>
    <row r="241713" spans="16:16" x14ac:dyDescent="0.3">
      <c r="P241713" s="83"/>
    </row>
    <row r="241714" spans="16:16" x14ac:dyDescent="0.3">
      <c r="P241714" s="83"/>
    </row>
    <row r="241715" spans="16:16" x14ac:dyDescent="0.3">
      <c r="P241715" s="83"/>
    </row>
    <row r="241716" spans="16:16" x14ac:dyDescent="0.3">
      <c r="P241716" s="83"/>
    </row>
    <row r="241717" spans="16:16" x14ac:dyDescent="0.3">
      <c r="P241717" s="83"/>
    </row>
    <row r="241718" spans="16:16" x14ac:dyDescent="0.3">
      <c r="P241718" s="83"/>
    </row>
    <row r="241719" spans="16:16" x14ac:dyDescent="0.3">
      <c r="P241719" s="83"/>
    </row>
    <row r="241720" spans="16:16" x14ac:dyDescent="0.3">
      <c r="P241720" s="83"/>
    </row>
    <row r="241721" spans="16:16" x14ac:dyDescent="0.3">
      <c r="P241721" s="83"/>
    </row>
    <row r="241722" spans="16:16" x14ac:dyDescent="0.3">
      <c r="P241722" s="83"/>
    </row>
    <row r="241723" spans="16:16" x14ac:dyDescent="0.3">
      <c r="P241723" s="83"/>
    </row>
    <row r="241724" spans="16:16" x14ac:dyDescent="0.3">
      <c r="P241724" s="83"/>
    </row>
    <row r="241725" spans="16:16" x14ac:dyDescent="0.3">
      <c r="P241725" s="83"/>
    </row>
    <row r="241726" spans="16:16" x14ac:dyDescent="0.3">
      <c r="P241726" s="83"/>
    </row>
    <row r="241727" spans="16:16" x14ac:dyDescent="0.3">
      <c r="P241727" s="83"/>
    </row>
    <row r="241728" spans="16:16" x14ac:dyDescent="0.3">
      <c r="P241728" s="83"/>
    </row>
    <row r="241729" spans="16:16" x14ac:dyDescent="0.3">
      <c r="P241729" s="83"/>
    </row>
    <row r="241730" spans="16:16" x14ac:dyDescent="0.3">
      <c r="P241730" s="83"/>
    </row>
    <row r="241731" spans="16:16" x14ac:dyDescent="0.3">
      <c r="P241731" s="83"/>
    </row>
    <row r="241732" spans="16:16" x14ac:dyDescent="0.3">
      <c r="P241732" s="83"/>
    </row>
    <row r="241733" spans="16:16" x14ac:dyDescent="0.3">
      <c r="P241733" s="83"/>
    </row>
    <row r="241734" spans="16:16" x14ac:dyDescent="0.3">
      <c r="P241734" s="83"/>
    </row>
    <row r="241735" spans="16:16" x14ac:dyDescent="0.3">
      <c r="P241735" s="83"/>
    </row>
    <row r="241736" spans="16:16" x14ac:dyDescent="0.3">
      <c r="P241736" s="83"/>
    </row>
    <row r="241737" spans="16:16" x14ac:dyDescent="0.3">
      <c r="P241737" s="83"/>
    </row>
    <row r="241738" spans="16:16" x14ac:dyDescent="0.3">
      <c r="P241738" s="83"/>
    </row>
    <row r="241739" spans="16:16" x14ac:dyDescent="0.3">
      <c r="P241739" s="83"/>
    </row>
    <row r="241740" spans="16:16" x14ac:dyDescent="0.3">
      <c r="P241740" s="83"/>
    </row>
    <row r="241741" spans="16:16" x14ac:dyDescent="0.3">
      <c r="P241741" s="83"/>
    </row>
    <row r="241742" spans="16:16" x14ac:dyDescent="0.3">
      <c r="P241742" s="83"/>
    </row>
    <row r="241743" spans="16:16" x14ac:dyDescent="0.3">
      <c r="P241743" s="83"/>
    </row>
    <row r="241744" spans="16:16" x14ac:dyDescent="0.3">
      <c r="P241744" s="83"/>
    </row>
    <row r="241745" spans="16:16" x14ac:dyDescent="0.3">
      <c r="P241745" s="83"/>
    </row>
    <row r="241746" spans="16:16" x14ac:dyDescent="0.3">
      <c r="P241746" s="83"/>
    </row>
    <row r="241747" spans="16:16" x14ac:dyDescent="0.3">
      <c r="P241747" s="83"/>
    </row>
    <row r="241748" spans="16:16" x14ac:dyDescent="0.3">
      <c r="P241748" s="83"/>
    </row>
    <row r="241749" spans="16:16" x14ac:dyDescent="0.3">
      <c r="P241749" s="83"/>
    </row>
    <row r="241750" spans="16:16" x14ac:dyDescent="0.3">
      <c r="P241750" s="83"/>
    </row>
    <row r="241751" spans="16:16" x14ac:dyDescent="0.3">
      <c r="P241751" s="83"/>
    </row>
    <row r="241752" spans="16:16" x14ac:dyDescent="0.3">
      <c r="P241752" s="83"/>
    </row>
    <row r="241753" spans="16:16" x14ac:dyDescent="0.3">
      <c r="P241753" s="83"/>
    </row>
    <row r="241754" spans="16:16" x14ac:dyDescent="0.3">
      <c r="P241754" s="83"/>
    </row>
    <row r="241755" spans="16:16" x14ac:dyDescent="0.3">
      <c r="P241755" s="83"/>
    </row>
    <row r="241756" spans="16:16" x14ac:dyDescent="0.3">
      <c r="P241756" s="83"/>
    </row>
    <row r="241757" spans="16:16" x14ac:dyDescent="0.3">
      <c r="P241757" s="83"/>
    </row>
    <row r="241758" spans="16:16" x14ac:dyDescent="0.3">
      <c r="P241758" s="83"/>
    </row>
    <row r="241759" spans="16:16" x14ac:dyDescent="0.3">
      <c r="P241759" s="83"/>
    </row>
    <row r="241760" spans="16:16" x14ac:dyDescent="0.3">
      <c r="P241760" s="83"/>
    </row>
    <row r="241761" spans="16:16" x14ac:dyDescent="0.3">
      <c r="P241761" s="83"/>
    </row>
    <row r="241762" spans="16:16" x14ac:dyDescent="0.3">
      <c r="P241762" s="83"/>
    </row>
    <row r="241763" spans="16:16" x14ac:dyDescent="0.3">
      <c r="P241763" s="83"/>
    </row>
    <row r="241764" spans="16:16" x14ac:dyDescent="0.3">
      <c r="P241764" s="83"/>
    </row>
    <row r="241765" spans="16:16" x14ac:dyDescent="0.3">
      <c r="P241765" s="83"/>
    </row>
    <row r="241766" spans="16:16" x14ac:dyDescent="0.3">
      <c r="P241766" s="83"/>
    </row>
    <row r="241767" spans="16:16" x14ac:dyDescent="0.3">
      <c r="P241767" s="83"/>
    </row>
    <row r="241768" spans="16:16" x14ac:dyDescent="0.3">
      <c r="P241768" s="83"/>
    </row>
    <row r="241769" spans="16:16" x14ac:dyDescent="0.3">
      <c r="P241769" s="83"/>
    </row>
    <row r="241770" spans="16:16" x14ac:dyDescent="0.3">
      <c r="P241770" s="83"/>
    </row>
    <row r="241771" spans="16:16" x14ac:dyDescent="0.3">
      <c r="P241771" s="83"/>
    </row>
    <row r="241772" spans="16:16" x14ac:dyDescent="0.3">
      <c r="P241772" s="83"/>
    </row>
    <row r="241773" spans="16:16" x14ac:dyDescent="0.3">
      <c r="P241773" s="83"/>
    </row>
    <row r="241774" spans="16:16" x14ac:dyDescent="0.3">
      <c r="P241774" s="83"/>
    </row>
    <row r="241775" spans="16:16" x14ac:dyDescent="0.3">
      <c r="P241775" s="83"/>
    </row>
    <row r="241776" spans="16:16" x14ac:dyDescent="0.3">
      <c r="P241776" s="83"/>
    </row>
    <row r="241777" spans="16:16" x14ac:dyDescent="0.3">
      <c r="P241777" s="83"/>
    </row>
    <row r="241778" spans="16:16" x14ac:dyDescent="0.3">
      <c r="P241778" s="83"/>
    </row>
    <row r="241779" spans="16:16" x14ac:dyDescent="0.3">
      <c r="P241779" s="83"/>
    </row>
    <row r="241780" spans="16:16" x14ac:dyDescent="0.3">
      <c r="P241780" s="83"/>
    </row>
    <row r="241781" spans="16:16" x14ac:dyDescent="0.3">
      <c r="P241781" s="83"/>
    </row>
    <row r="241782" spans="16:16" x14ac:dyDescent="0.3">
      <c r="P241782" s="83"/>
    </row>
    <row r="241783" spans="16:16" x14ac:dyDescent="0.3">
      <c r="P241783" s="83"/>
    </row>
    <row r="241784" spans="16:16" x14ac:dyDescent="0.3">
      <c r="P241784" s="83"/>
    </row>
    <row r="241785" spans="16:16" x14ac:dyDescent="0.3">
      <c r="P241785" s="83"/>
    </row>
    <row r="241786" spans="16:16" x14ac:dyDescent="0.3">
      <c r="P241786" s="83"/>
    </row>
    <row r="241787" spans="16:16" x14ac:dyDescent="0.3">
      <c r="P241787" s="83"/>
    </row>
    <row r="241788" spans="16:16" x14ac:dyDescent="0.3">
      <c r="P241788" s="83"/>
    </row>
    <row r="241789" spans="16:16" x14ac:dyDescent="0.3">
      <c r="P241789" s="83"/>
    </row>
    <row r="241790" spans="16:16" x14ac:dyDescent="0.3">
      <c r="P241790" s="83"/>
    </row>
    <row r="241791" spans="16:16" x14ac:dyDescent="0.3">
      <c r="P241791" s="83"/>
    </row>
    <row r="241792" spans="16:16" x14ac:dyDescent="0.3">
      <c r="P241792" s="83"/>
    </row>
    <row r="241793" spans="16:16" x14ac:dyDescent="0.3">
      <c r="P241793" s="83"/>
    </row>
    <row r="241794" spans="16:16" x14ac:dyDescent="0.3">
      <c r="P241794" s="83"/>
    </row>
    <row r="241795" spans="16:16" x14ac:dyDescent="0.3">
      <c r="P241795" s="83"/>
    </row>
    <row r="241796" spans="16:16" x14ac:dyDescent="0.3">
      <c r="P241796" s="83"/>
    </row>
    <row r="241797" spans="16:16" x14ac:dyDescent="0.3">
      <c r="P241797" s="83"/>
    </row>
    <row r="241798" spans="16:16" x14ac:dyDescent="0.3">
      <c r="P241798" s="83"/>
    </row>
    <row r="241799" spans="16:16" x14ac:dyDescent="0.3">
      <c r="P241799" s="83"/>
    </row>
    <row r="241800" spans="16:16" x14ac:dyDescent="0.3">
      <c r="P241800" s="83"/>
    </row>
    <row r="241801" spans="16:16" x14ac:dyDescent="0.3">
      <c r="P241801" s="83"/>
    </row>
    <row r="241802" spans="16:16" x14ac:dyDescent="0.3">
      <c r="P241802" s="83"/>
    </row>
    <row r="241803" spans="16:16" x14ac:dyDescent="0.3">
      <c r="P241803" s="83"/>
    </row>
    <row r="241804" spans="16:16" x14ac:dyDescent="0.3">
      <c r="P241804" s="83"/>
    </row>
    <row r="241805" spans="16:16" x14ac:dyDescent="0.3">
      <c r="P241805" s="83"/>
    </row>
    <row r="241806" spans="16:16" x14ac:dyDescent="0.3">
      <c r="P241806" s="83"/>
    </row>
    <row r="241807" spans="16:16" x14ac:dyDescent="0.3">
      <c r="P241807" s="83"/>
    </row>
    <row r="241808" spans="16:16" x14ac:dyDescent="0.3">
      <c r="P241808" s="83"/>
    </row>
    <row r="241809" spans="16:16" x14ac:dyDescent="0.3">
      <c r="P241809" s="83"/>
    </row>
    <row r="241810" spans="16:16" x14ac:dyDescent="0.3">
      <c r="P241810" s="83"/>
    </row>
    <row r="241811" spans="16:16" x14ac:dyDescent="0.3">
      <c r="P241811" s="83"/>
    </row>
    <row r="241812" spans="16:16" x14ac:dyDescent="0.3">
      <c r="P241812" s="83"/>
    </row>
    <row r="241813" spans="16:16" x14ac:dyDescent="0.3">
      <c r="P241813" s="83"/>
    </row>
    <row r="241814" spans="16:16" x14ac:dyDescent="0.3">
      <c r="P241814" s="83"/>
    </row>
    <row r="241815" spans="16:16" x14ac:dyDescent="0.3">
      <c r="P241815" s="83"/>
    </row>
    <row r="241816" spans="16:16" x14ac:dyDescent="0.3">
      <c r="P241816" s="83"/>
    </row>
    <row r="241817" spans="16:16" x14ac:dyDescent="0.3">
      <c r="P241817" s="83"/>
    </row>
    <row r="241818" spans="16:16" x14ac:dyDescent="0.3">
      <c r="P241818" s="83"/>
    </row>
    <row r="241819" spans="16:16" x14ac:dyDescent="0.3">
      <c r="P241819" s="83"/>
    </row>
    <row r="241820" spans="16:16" x14ac:dyDescent="0.3">
      <c r="P241820" s="83"/>
    </row>
    <row r="241821" spans="16:16" x14ac:dyDescent="0.3">
      <c r="P241821" s="83"/>
    </row>
    <row r="241822" spans="16:16" x14ac:dyDescent="0.3">
      <c r="P241822" s="83"/>
    </row>
    <row r="241823" spans="16:16" x14ac:dyDescent="0.3">
      <c r="P241823" s="83"/>
    </row>
    <row r="241824" spans="16:16" x14ac:dyDescent="0.3">
      <c r="P241824" s="83"/>
    </row>
    <row r="241825" spans="16:16" x14ac:dyDescent="0.3">
      <c r="P241825" s="83"/>
    </row>
    <row r="241826" spans="16:16" x14ac:dyDescent="0.3">
      <c r="P241826" s="83"/>
    </row>
    <row r="241827" spans="16:16" x14ac:dyDescent="0.3">
      <c r="P241827" s="83"/>
    </row>
    <row r="241828" spans="16:16" x14ac:dyDescent="0.3">
      <c r="P241828" s="83"/>
    </row>
    <row r="241829" spans="16:16" x14ac:dyDescent="0.3">
      <c r="P241829" s="83"/>
    </row>
    <row r="241830" spans="16:16" x14ac:dyDescent="0.3">
      <c r="P241830" s="83"/>
    </row>
    <row r="241831" spans="16:16" x14ac:dyDescent="0.3">
      <c r="P241831" s="83"/>
    </row>
    <row r="241832" spans="16:16" x14ac:dyDescent="0.3">
      <c r="P241832" s="83"/>
    </row>
    <row r="241833" spans="16:16" x14ac:dyDescent="0.3">
      <c r="P241833" s="83"/>
    </row>
    <row r="241834" spans="16:16" x14ac:dyDescent="0.3">
      <c r="P241834" s="83"/>
    </row>
    <row r="241835" spans="16:16" x14ac:dyDescent="0.3">
      <c r="P241835" s="83"/>
    </row>
    <row r="241836" spans="16:16" x14ac:dyDescent="0.3">
      <c r="P241836" s="83"/>
    </row>
    <row r="241837" spans="16:16" x14ac:dyDescent="0.3">
      <c r="P241837" s="83"/>
    </row>
    <row r="241838" spans="16:16" x14ac:dyDescent="0.3">
      <c r="P241838" s="83"/>
    </row>
    <row r="241839" spans="16:16" x14ac:dyDescent="0.3">
      <c r="P241839" s="83"/>
    </row>
    <row r="241840" spans="16:16" x14ac:dyDescent="0.3">
      <c r="P241840" s="83"/>
    </row>
    <row r="241841" spans="16:16" x14ac:dyDescent="0.3">
      <c r="P241841" s="83"/>
    </row>
    <row r="241842" spans="16:16" x14ac:dyDescent="0.3">
      <c r="P241842" s="83"/>
    </row>
    <row r="241843" spans="16:16" x14ac:dyDescent="0.3">
      <c r="P241843" s="83"/>
    </row>
    <row r="241844" spans="16:16" x14ac:dyDescent="0.3">
      <c r="P241844" s="83"/>
    </row>
    <row r="241845" spans="16:16" x14ac:dyDescent="0.3">
      <c r="P241845" s="83"/>
    </row>
    <row r="241846" spans="16:16" x14ac:dyDescent="0.3">
      <c r="P241846" s="83"/>
    </row>
    <row r="241847" spans="16:16" x14ac:dyDescent="0.3">
      <c r="P241847" s="83"/>
    </row>
    <row r="241848" spans="16:16" x14ac:dyDescent="0.3">
      <c r="P241848" s="83"/>
    </row>
    <row r="241849" spans="16:16" x14ac:dyDescent="0.3">
      <c r="P241849" s="83"/>
    </row>
    <row r="241850" spans="16:16" x14ac:dyDescent="0.3">
      <c r="P241850" s="83"/>
    </row>
    <row r="241851" spans="16:16" x14ac:dyDescent="0.3">
      <c r="P241851" s="83"/>
    </row>
    <row r="241852" spans="16:16" x14ac:dyDescent="0.3">
      <c r="P241852" s="83"/>
    </row>
    <row r="241853" spans="16:16" x14ac:dyDescent="0.3">
      <c r="P241853" s="83"/>
    </row>
    <row r="241854" spans="16:16" x14ac:dyDescent="0.3">
      <c r="P241854" s="83"/>
    </row>
    <row r="241855" spans="16:16" x14ac:dyDescent="0.3">
      <c r="P241855" s="83"/>
    </row>
    <row r="241856" spans="16:16" x14ac:dyDescent="0.3">
      <c r="P241856" s="83"/>
    </row>
    <row r="241857" spans="16:16" x14ac:dyDescent="0.3">
      <c r="P241857" s="83"/>
    </row>
    <row r="241858" spans="16:16" x14ac:dyDescent="0.3">
      <c r="P241858" s="83"/>
    </row>
    <row r="241859" spans="16:16" x14ac:dyDescent="0.3">
      <c r="P241859" s="83"/>
    </row>
    <row r="241860" spans="16:16" x14ac:dyDescent="0.3">
      <c r="P241860" s="83"/>
    </row>
    <row r="241861" spans="16:16" x14ac:dyDescent="0.3">
      <c r="P241861" s="83"/>
    </row>
    <row r="241862" spans="16:16" x14ac:dyDescent="0.3">
      <c r="P241862" s="83"/>
    </row>
    <row r="241863" spans="16:16" x14ac:dyDescent="0.3">
      <c r="P241863" s="83"/>
    </row>
    <row r="241864" spans="16:16" x14ac:dyDescent="0.3">
      <c r="P241864" s="83"/>
    </row>
    <row r="241865" spans="16:16" x14ac:dyDescent="0.3">
      <c r="P241865" s="83"/>
    </row>
    <row r="241866" spans="16:16" x14ac:dyDescent="0.3">
      <c r="P241866" s="83"/>
    </row>
    <row r="241867" spans="16:16" x14ac:dyDescent="0.3">
      <c r="P241867" s="83"/>
    </row>
    <row r="241868" spans="16:16" x14ac:dyDescent="0.3">
      <c r="P241868" s="83"/>
    </row>
    <row r="241869" spans="16:16" x14ac:dyDescent="0.3">
      <c r="P241869" s="83"/>
    </row>
    <row r="241870" spans="16:16" x14ac:dyDescent="0.3">
      <c r="P241870" s="83"/>
    </row>
    <row r="241871" spans="16:16" x14ac:dyDescent="0.3">
      <c r="P241871" s="83"/>
    </row>
    <row r="241872" spans="16:16" x14ac:dyDescent="0.3">
      <c r="P241872" s="83"/>
    </row>
    <row r="241873" spans="16:16" x14ac:dyDescent="0.3">
      <c r="P241873" s="83"/>
    </row>
    <row r="241874" spans="16:16" x14ac:dyDescent="0.3">
      <c r="P241874" s="83"/>
    </row>
    <row r="241875" spans="16:16" x14ac:dyDescent="0.3">
      <c r="P241875" s="83"/>
    </row>
    <row r="241876" spans="16:16" x14ac:dyDescent="0.3">
      <c r="P241876" s="83"/>
    </row>
    <row r="241877" spans="16:16" x14ac:dyDescent="0.3">
      <c r="P241877" s="83"/>
    </row>
    <row r="241878" spans="16:16" x14ac:dyDescent="0.3">
      <c r="P241878" s="83"/>
    </row>
    <row r="241879" spans="16:16" x14ac:dyDescent="0.3">
      <c r="P241879" s="83"/>
    </row>
    <row r="241880" spans="16:16" x14ac:dyDescent="0.3">
      <c r="P241880" s="83"/>
    </row>
    <row r="241881" spans="16:16" x14ac:dyDescent="0.3">
      <c r="P241881" s="83"/>
    </row>
    <row r="241882" spans="16:16" x14ac:dyDescent="0.3">
      <c r="P241882" s="83"/>
    </row>
    <row r="241883" spans="16:16" x14ac:dyDescent="0.3">
      <c r="P241883" s="83"/>
    </row>
    <row r="241884" spans="16:16" x14ac:dyDescent="0.3">
      <c r="P241884" s="83"/>
    </row>
    <row r="241885" spans="16:16" x14ac:dyDescent="0.3">
      <c r="P241885" s="83"/>
    </row>
    <row r="241886" spans="16:16" x14ac:dyDescent="0.3">
      <c r="P241886" s="83"/>
    </row>
    <row r="241887" spans="16:16" x14ac:dyDescent="0.3">
      <c r="P241887" s="83"/>
    </row>
    <row r="241888" spans="16:16" x14ac:dyDescent="0.3">
      <c r="P241888" s="83"/>
    </row>
    <row r="241889" spans="16:16" x14ac:dyDescent="0.3">
      <c r="P241889" s="83"/>
    </row>
    <row r="241890" spans="16:16" x14ac:dyDescent="0.3">
      <c r="P241890" s="83"/>
    </row>
    <row r="241891" spans="16:16" x14ac:dyDescent="0.3">
      <c r="P241891" s="83"/>
    </row>
    <row r="241892" spans="16:16" x14ac:dyDescent="0.3">
      <c r="P241892" s="83"/>
    </row>
    <row r="241893" spans="16:16" x14ac:dyDescent="0.3">
      <c r="P241893" s="83"/>
    </row>
    <row r="241894" spans="16:16" x14ac:dyDescent="0.3">
      <c r="P241894" s="83"/>
    </row>
    <row r="241895" spans="16:16" x14ac:dyDescent="0.3">
      <c r="P241895" s="83"/>
    </row>
    <row r="241896" spans="16:16" x14ac:dyDescent="0.3">
      <c r="P241896" s="83"/>
    </row>
    <row r="241897" spans="16:16" x14ac:dyDescent="0.3">
      <c r="P241897" s="83"/>
    </row>
    <row r="241898" spans="16:16" x14ac:dyDescent="0.3">
      <c r="P241898" s="83"/>
    </row>
    <row r="241899" spans="16:16" x14ac:dyDescent="0.3">
      <c r="P241899" s="83"/>
    </row>
    <row r="241900" spans="16:16" x14ac:dyDescent="0.3">
      <c r="P241900" s="83"/>
    </row>
    <row r="241901" spans="16:16" x14ac:dyDescent="0.3">
      <c r="P241901" s="83"/>
    </row>
    <row r="241902" spans="16:16" x14ac:dyDescent="0.3">
      <c r="P241902" s="83"/>
    </row>
    <row r="241903" spans="16:16" x14ac:dyDescent="0.3">
      <c r="P241903" s="83"/>
    </row>
    <row r="241904" spans="16:16" x14ac:dyDescent="0.3">
      <c r="P241904" s="83"/>
    </row>
    <row r="241905" spans="16:16" x14ac:dyDescent="0.3">
      <c r="P241905" s="83"/>
    </row>
    <row r="241906" spans="16:16" x14ac:dyDescent="0.3">
      <c r="P241906" s="83"/>
    </row>
    <row r="241907" spans="16:16" x14ac:dyDescent="0.3">
      <c r="P241907" s="83"/>
    </row>
    <row r="241908" spans="16:16" x14ac:dyDescent="0.3">
      <c r="P241908" s="83"/>
    </row>
    <row r="241909" spans="16:16" x14ac:dyDescent="0.3">
      <c r="P241909" s="83"/>
    </row>
    <row r="241910" spans="16:16" x14ac:dyDescent="0.3">
      <c r="P241910" s="83"/>
    </row>
    <row r="241911" spans="16:16" x14ac:dyDescent="0.3">
      <c r="P241911" s="83"/>
    </row>
    <row r="241912" spans="16:16" x14ac:dyDescent="0.3">
      <c r="P241912" s="83"/>
    </row>
    <row r="241913" spans="16:16" x14ac:dyDescent="0.3">
      <c r="P241913" s="83"/>
    </row>
    <row r="241914" spans="16:16" x14ac:dyDescent="0.3">
      <c r="P241914" s="83"/>
    </row>
    <row r="241915" spans="16:16" x14ac:dyDescent="0.3">
      <c r="P241915" s="83"/>
    </row>
    <row r="241916" spans="16:16" x14ac:dyDescent="0.3">
      <c r="P241916" s="83"/>
    </row>
    <row r="241917" spans="16:16" x14ac:dyDescent="0.3">
      <c r="P241917" s="83"/>
    </row>
    <row r="241918" spans="16:16" x14ac:dyDescent="0.3">
      <c r="P241918" s="83"/>
    </row>
    <row r="241919" spans="16:16" x14ac:dyDescent="0.3">
      <c r="P241919" s="83"/>
    </row>
    <row r="241920" spans="16:16" x14ac:dyDescent="0.3">
      <c r="P241920" s="83"/>
    </row>
    <row r="241921" spans="16:16" x14ac:dyDescent="0.3">
      <c r="P241921" s="83"/>
    </row>
    <row r="241922" spans="16:16" x14ac:dyDescent="0.3">
      <c r="P241922" s="83"/>
    </row>
    <row r="241923" spans="16:16" x14ac:dyDescent="0.3">
      <c r="P241923" s="83"/>
    </row>
    <row r="241924" spans="16:16" x14ac:dyDescent="0.3">
      <c r="P241924" s="83"/>
    </row>
    <row r="241925" spans="16:16" x14ac:dyDescent="0.3">
      <c r="P241925" s="83"/>
    </row>
    <row r="241926" spans="16:16" x14ac:dyDescent="0.3">
      <c r="P241926" s="83"/>
    </row>
    <row r="241927" spans="16:16" x14ac:dyDescent="0.3">
      <c r="P241927" s="83"/>
    </row>
    <row r="241928" spans="16:16" x14ac:dyDescent="0.3">
      <c r="P241928" s="83"/>
    </row>
    <row r="241929" spans="16:16" x14ac:dyDescent="0.3">
      <c r="P241929" s="83"/>
    </row>
    <row r="241930" spans="16:16" x14ac:dyDescent="0.3">
      <c r="P241930" s="83"/>
    </row>
    <row r="241931" spans="16:16" x14ac:dyDescent="0.3">
      <c r="P241931" s="83"/>
    </row>
    <row r="241932" spans="16:16" x14ac:dyDescent="0.3">
      <c r="P241932" s="83"/>
    </row>
    <row r="241933" spans="16:16" x14ac:dyDescent="0.3">
      <c r="P241933" s="83"/>
    </row>
    <row r="241934" spans="16:16" x14ac:dyDescent="0.3">
      <c r="P241934" s="83"/>
    </row>
    <row r="241935" spans="16:16" x14ac:dyDescent="0.3">
      <c r="P241935" s="83"/>
    </row>
    <row r="241936" spans="16:16" x14ac:dyDescent="0.3">
      <c r="P241936" s="83"/>
    </row>
    <row r="241937" spans="16:16" x14ac:dyDescent="0.3">
      <c r="P241937" s="83"/>
    </row>
    <row r="241938" spans="16:16" x14ac:dyDescent="0.3">
      <c r="P241938" s="83"/>
    </row>
    <row r="241939" spans="16:16" x14ac:dyDescent="0.3">
      <c r="P241939" s="83"/>
    </row>
    <row r="241940" spans="16:16" x14ac:dyDescent="0.3">
      <c r="P241940" s="83"/>
    </row>
    <row r="241941" spans="16:16" x14ac:dyDescent="0.3">
      <c r="P241941" s="83"/>
    </row>
    <row r="241942" spans="16:16" x14ac:dyDescent="0.3">
      <c r="P241942" s="83"/>
    </row>
    <row r="241943" spans="16:16" x14ac:dyDescent="0.3">
      <c r="P241943" s="83"/>
    </row>
    <row r="241944" spans="16:16" x14ac:dyDescent="0.3">
      <c r="P241944" s="83"/>
    </row>
    <row r="241945" spans="16:16" x14ac:dyDescent="0.3">
      <c r="P241945" s="83"/>
    </row>
    <row r="241946" spans="16:16" x14ac:dyDescent="0.3">
      <c r="P241946" s="83"/>
    </row>
    <row r="241947" spans="16:16" x14ac:dyDescent="0.3">
      <c r="P241947" s="83"/>
    </row>
    <row r="241948" spans="16:16" x14ac:dyDescent="0.3">
      <c r="P241948" s="83"/>
    </row>
    <row r="241949" spans="16:16" x14ac:dyDescent="0.3">
      <c r="P241949" s="83"/>
    </row>
    <row r="241950" spans="16:16" x14ac:dyDescent="0.3">
      <c r="P241950" s="83"/>
    </row>
    <row r="241951" spans="16:16" x14ac:dyDescent="0.3">
      <c r="P241951" s="83"/>
    </row>
    <row r="241952" spans="16:16" x14ac:dyDescent="0.3">
      <c r="P241952" s="83"/>
    </row>
    <row r="241953" spans="16:16" x14ac:dyDescent="0.3">
      <c r="P241953" s="83"/>
    </row>
    <row r="241954" spans="16:16" x14ac:dyDescent="0.3">
      <c r="P241954" s="83"/>
    </row>
    <row r="241955" spans="16:16" x14ac:dyDescent="0.3">
      <c r="P241955" s="83"/>
    </row>
    <row r="241956" spans="16:16" x14ac:dyDescent="0.3">
      <c r="P241956" s="83"/>
    </row>
    <row r="241957" spans="16:16" x14ac:dyDescent="0.3">
      <c r="P241957" s="83"/>
    </row>
    <row r="241958" spans="16:16" x14ac:dyDescent="0.3">
      <c r="P241958" s="83"/>
    </row>
    <row r="241959" spans="16:16" x14ac:dyDescent="0.3">
      <c r="P241959" s="83"/>
    </row>
    <row r="241960" spans="16:16" x14ac:dyDescent="0.3">
      <c r="P241960" s="83"/>
    </row>
    <row r="241961" spans="16:16" x14ac:dyDescent="0.3">
      <c r="P241961" s="83"/>
    </row>
    <row r="241962" spans="16:16" x14ac:dyDescent="0.3">
      <c r="P241962" s="83"/>
    </row>
    <row r="241963" spans="16:16" x14ac:dyDescent="0.3">
      <c r="P241963" s="83"/>
    </row>
    <row r="241964" spans="16:16" x14ac:dyDescent="0.3">
      <c r="P241964" s="83"/>
    </row>
    <row r="241965" spans="16:16" x14ac:dyDescent="0.3">
      <c r="P241965" s="83"/>
    </row>
    <row r="241966" spans="16:16" x14ac:dyDescent="0.3">
      <c r="P241966" s="83"/>
    </row>
    <row r="241967" spans="16:16" x14ac:dyDescent="0.3">
      <c r="P241967" s="83"/>
    </row>
    <row r="241968" spans="16:16" x14ac:dyDescent="0.3">
      <c r="P241968" s="83"/>
    </row>
    <row r="241969" spans="16:16" x14ac:dyDescent="0.3">
      <c r="P241969" s="83"/>
    </row>
    <row r="241970" spans="16:16" x14ac:dyDescent="0.3">
      <c r="P241970" s="83"/>
    </row>
    <row r="241971" spans="16:16" x14ac:dyDescent="0.3">
      <c r="P241971" s="83"/>
    </row>
    <row r="241972" spans="16:16" x14ac:dyDescent="0.3">
      <c r="P241972" s="83"/>
    </row>
    <row r="241973" spans="16:16" x14ac:dyDescent="0.3">
      <c r="P241973" s="83"/>
    </row>
    <row r="241974" spans="16:16" x14ac:dyDescent="0.3">
      <c r="P241974" s="83"/>
    </row>
    <row r="241975" spans="16:16" x14ac:dyDescent="0.3">
      <c r="P241975" s="83"/>
    </row>
    <row r="241976" spans="16:16" x14ac:dyDescent="0.3">
      <c r="P241976" s="83"/>
    </row>
    <row r="241977" spans="16:16" x14ac:dyDescent="0.3">
      <c r="P241977" s="83"/>
    </row>
    <row r="241978" spans="16:16" x14ac:dyDescent="0.3">
      <c r="P241978" s="83"/>
    </row>
    <row r="241979" spans="16:16" x14ac:dyDescent="0.3">
      <c r="P241979" s="83"/>
    </row>
    <row r="241980" spans="16:16" x14ac:dyDescent="0.3">
      <c r="P241980" s="83"/>
    </row>
    <row r="241981" spans="16:16" x14ac:dyDescent="0.3">
      <c r="P241981" s="83"/>
    </row>
    <row r="241982" spans="16:16" x14ac:dyDescent="0.3">
      <c r="P241982" s="83"/>
    </row>
    <row r="241983" spans="16:16" x14ac:dyDescent="0.3">
      <c r="P241983" s="83"/>
    </row>
    <row r="241984" spans="16:16" x14ac:dyDescent="0.3">
      <c r="P241984" s="83"/>
    </row>
    <row r="241985" spans="16:16" x14ac:dyDescent="0.3">
      <c r="P241985" s="83"/>
    </row>
    <row r="241986" spans="16:16" x14ac:dyDescent="0.3">
      <c r="P241986" s="83"/>
    </row>
    <row r="241987" spans="16:16" x14ac:dyDescent="0.3">
      <c r="P241987" s="83"/>
    </row>
    <row r="241988" spans="16:16" x14ac:dyDescent="0.3">
      <c r="P241988" s="83"/>
    </row>
    <row r="241989" spans="16:16" x14ac:dyDescent="0.3">
      <c r="P241989" s="83"/>
    </row>
    <row r="241990" spans="16:16" x14ac:dyDescent="0.3">
      <c r="P241990" s="83"/>
    </row>
    <row r="241991" spans="16:16" x14ac:dyDescent="0.3">
      <c r="P241991" s="83"/>
    </row>
    <row r="241992" spans="16:16" x14ac:dyDescent="0.3">
      <c r="P241992" s="83"/>
    </row>
    <row r="241993" spans="16:16" x14ac:dyDescent="0.3">
      <c r="P241993" s="83"/>
    </row>
    <row r="241994" spans="16:16" x14ac:dyDescent="0.3">
      <c r="P241994" s="83"/>
    </row>
    <row r="241995" spans="16:16" x14ac:dyDescent="0.3">
      <c r="P241995" s="83"/>
    </row>
    <row r="241996" spans="16:16" x14ac:dyDescent="0.3">
      <c r="P241996" s="83"/>
    </row>
    <row r="241997" spans="16:16" x14ac:dyDescent="0.3">
      <c r="P241997" s="83"/>
    </row>
    <row r="241998" spans="16:16" x14ac:dyDescent="0.3">
      <c r="P241998" s="83"/>
    </row>
    <row r="241999" spans="16:16" x14ac:dyDescent="0.3">
      <c r="P241999" s="83"/>
    </row>
    <row r="242000" spans="16:16" x14ac:dyDescent="0.3">
      <c r="P242000" s="83"/>
    </row>
    <row r="242001" spans="16:16" x14ac:dyDescent="0.3">
      <c r="P242001" s="83"/>
    </row>
    <row r="242002" spans="16:16" x14ac:dyDescent="0.3">
      <c r="P242002" s="83"/>
    </row>
    <row r="242003" spans="16:16" x14ac:dyDescent="0.3">
      <c r="P242003" s="83"/>
    </row>
    <row r="242004" spans="16:16" x14ac:dyDescent="0.3">
      <c r="P242004" s="83"/>
    </row>
    <row r="242005" spans="16:16" x14ac:dyDescent="0.3">
      <c r="P242005" s="83"/>
    </row>
    <row r="242006" spans="16:16" x14ac:dyDescent="0.3">
      <c r="P242006" s="83"/>
    </row>
    <row r="242007" spans="16:16" x14ac:dyDescent="0.3">
      <c r="P242007" s="83"/>
    </row>
    <row r="242008" spans="16:16" x14ac:dyDescent="0.3">
      <c r="P242008" s="83"/>
    </row>
    <row r="242009" spans="16:16" x14ac:dyDescent="0.3">
      <c r="P242009" s="83"/>
    </row>
    <row r="242010" spans="16:16" x14ac:dyDescent="0.3">
      <c r="P242010" s="83"/>
    </row>
    <row r="242011" spans="16:16" x14ac:dyDescent="0.3">
      <c r="P242011" s="83"/>
    </row>
    <row r="242012" spans="16:16" x14ac:dyDescent="0.3">
      <c r="P242012" s="83"/>
    </row>
    <row r="242013" spans="16:16" x14ac:dyDescent="0.3">
      <c r="P242013" s="83"/>
    </row>
    <row r="242014" spans="16:16" x14ac:dyDescent="0.3">
      <c r="P242014" s="83"/>
    </row>
    <row r="242015" spans="16:16" x14ac:dyDescent="0.3">
      <c r="P242015" s="83"/>
    </row>
    <row r="242016" spans="16:16" x14ac:dyDescent="0.3">
      <c r="P242016" s="83"/>
    </row>
    <row r="242017" spans="16:16" x14ac:dyDescent="0.3">
      <c r="P242017" s="83"/>
    </row>
    <row r="242018" spans="16:16" x14ac:dyDescent="0.3">
      <c r="P242018" s="83"/>
    </row>
    <row r="242019" spans="16:16" x14ac:dyDescent="0.3">
      <c r="P242019" s="83"/>
    </row>
    <row r="242020" spans="16:16" x14ac:dyDescent="0.3">
      <c r="P242020" s="83"/>
    </row>
    <row r="242021" spans="16:16" x14ac:dyDescent="0.3">
      <c r="P242021" s="83"/>
    </row>
    <row r="242022" spans="16:16" x14ac:dyDescent="0.3">
      <c r="P242022" s="83"/>
    </row>
    <row r="242023" spans="16:16" x14ac:dyDescent="0.3">
      <c r="P242023" s="83"/>
    </row>
    <row r="242024" spans="16:16" x14ac:dyDescent="0.3">
      <c r="P242024" s="83"/>
    </row>
    <row r="242025" spans="16:16" x14ac:dyDescent="0.3">
      <c r="P242025" s="83"/>
    </row>
    <row r="242026" spans="16:16" x14ac:dyDescent="0.3">
      <c r="P242026" s="83"/>
    </row>
    <row r="242027" spans="16:16" x14ac:dyDescent="0.3">
      <c r="P242027" s="83"/>
    </row>
    <row r="242028" spans="16:16" x14ac:dyDescent="0.3">
      <c r="P242028" s="83"/>
    </row>
    <row r="242029" spans="16:16" x14ac:dyDescent="0.3">
      <c r="P242029" s="83"/>
    </row>
    <row r="242030" spans="16:16" x14ac:dyDescent="0.3">
      <c r="P242030" s="83"/>
    </row>
    <row r="242031" spans="16:16" x14ac:dyDescent="0.3">
      <c r="P242031" s="83"/>
    </row>
    <row r="242032" spans="16:16" x14ac:dyDescent="0.3">
      <c r="P242032" s="83"/>
    </row>
    <row r="242033" spans="16:16" x14ac:dyDescent="0.3">
      <c r="P242033" s="83"/>
    </row>
    <row r="242034" spans="16:16" x14ac:dyDescent="0.3">
      <c r="P242034" s="83"/>
    </row>
    <row r="242035" spans="16:16" x14ac:dyDescent="0.3">
      <c r="P242035" s="83"/>
    </row>
    <row r="242036" spans="16:16" x14ac:dyDescent="0.3">
      <c r="P242036" s="83"/>
    </row>
    <row r="242037" spans="16:16" x14ac:dyDescent="0.3">
      <c r="P242037" s="83"/>
    </row>
    <row r="242038" spans="16:16" x14ac:dyDescent="0.3">
      <c r="P242038" s="83"/>
    </row>
    <row r="242039" spans="16:16" x14ac:dyDescent="0.3">
      <c r="P242039" s="83"/>
    </row>
    <row r="242040" spans="16:16" x14ac:dyDescent="0.3">
      <c r="P242040" s="83"/>
    </row>
    <row r="242041" spans="16:16" x14ac:dyDescent="0.3">
      <c r="P242041" s="83"/>
    </row>
    <row r="242042" spans="16:16" x14ac:dyDescent="0.3">
      <c r="P242042" s="83"/>
    </row>
    <row r="242043" spans="16:16" x14ac:dyDescent="0.3">
      <c r="P242043" s="83"/>
    </row>
    <row r="242044" spans="16:16" x14ac:dyDescent="0.3">
      <c r="P242044" s="83"/>
    </row>
    <row r="242045" spans="16:16" x14ac:dyDescent="0.3">
      <c r="P242045" s="83"/>
    </row>
    <row r="242046" spans="16:16" x14ac:dyDescent="0.3">
      <c r="P242046" s="83"/>
    </row>
    <row r="242047" spans="16:16" x14ac:dyDescent="0.3">
      <c r="P242047" s="83"/>
    </row>
    <row r="242048" spans="16:16" x14ac:dyDescent="0.3">
      <c r="P242048" s="83"/>
    </row>
    <row r="242049" spans="16:16" x14ac:dyDescent="0.3">
      <c r="P242049" s="83"/>
    </row>
    <row r="242050" spans="16:16" x14ac:dyDescent="0.3">
      <c r="P242050" s="83"/>
    </row>
    <row r="242051" spans="16:16" x14ac:dyDescent="0.3">
      <c r="P242051" s="83"/>
    </row>
    <row r="242052" spans="16:16" x14ac:dyDescent="0.3">
      <c r="P242052" s="83"/>
    </row>
    <row r="242053" spans="16:16" x14ac:dyDescent="0.3">
      <c r="P242053" s="83"/>
    </row>
    <row r="242054" spans="16:16" x14ac:dyDescent="0.3">
      <c r="P242054" s="83"/>
    </row>
    <row r="242055" spans="16:16" x14ac:dyDescent="0.3">
      <c r="P242055" s="83"/>
    </row>
    <row r="242056" spans="16:16" x14ac:dyDescent="0.3">
      <c r="P242056" s="83"/>
    </row>
    <row r="242057" spans="16:16" x14ac:dyDescent="0.3">
      <c r="P242057" s="83"/>
    </row>
    <row r="242058" spans="16:16" x14ac:dyDescent="0.3">
      <c r="P242058" s="83"/>
    </row>
    <row r="242059" spans="16:16" x14ac:dyDescent="0.3">
      <c r="P242059" s="83"/>
    </row>
    <row r="242060" spans="16:16" x14ac:dyDescent="0.3">
      <c r="P242060" s="83"/>
    </row>
    <row r="242061" spans="16:16" x14ac:dyDescent="0.3">
      <c r="P242061" s="83"/>
    </row>
    <row r="242062" spans="16:16" x14ac:dyDescent="0.3">
      <c r="P242062" s="83"/>
    </row>
    <row r="242063" spans="16:16" x14ac:dyDescent="0.3">
      <c r="P242063" s="83"/>
    </row>
    <row r="242064" spans="16:16" x14ac:dyDescent="0.3">
      <c r="P242064" s="83"/>
    </row>
    <row r="242065" spans="16:16" x14ac:dyDescent="0.3">
      <c r="P242065" s="83"/>
    </row>
    <row r="242066" spans="16:16" x14ac:dyDescent="0.3">
      <c r="P242066" s="83"/>
    </row>
    <row r="242067" spans="16:16" x14ac:dyDescent="0.3">
      <c r="P242067" s="83"/>
    </row>
    <row r="242068" spans="16:16" x14ac:dyDescent="0.3">
      <c r="P242068" s="83"/>
    </row>
    <row r="242069" spans="16:16" x14ac:dyDescent="0.3">
      <c r="P242069" s="83"/>
    </row>
    <row r="242070" spans="16:16" x14ac:dyDescent="0.3">
      <c r="P242070" s="83"/>
    </row>
    <row r="242071" spans="16:16" x14ac:dyDescent="0.3">
      <c r="P242071" s="83"/>
    </row>
    <row r="242072" spans="16:16" x14ac:dyDescent="0.3">
      <c r="P242072" s="83"/>
    </row>
    <row r="242073" spans="16:16" x14ac:dyDescent="0.3">
      <c r="P242073" s="83"/>
    </row>
    <row r="242074" spans="16:16" x14ac:dyDescent="0.3">
      <c r="P242074" s="83"/>
    </row>
    <row r="242075" spans="16:16" x14ac:dyDescent="0.3">
      <c r="P242075" s="83"/>
    </row>
    <row r="242076" spans="16:16" x14ac:dyDescent="0.3">
      <c r="P242076" s="83"/>
    </row>
    <row r="242077" spans="16:16" x14ac:dyDescent="0.3">
      <c r="P242077" s="83"/>
    </row>
    <row r="242078" spans="16:16" x14ac:dyDescent="0.3">
      <c r="P242078" s="83"/>
    </row>
    <row r="242079" spans="16:16" x14ac:dyDescent="0.3">
      <c r="P242079" s="83"/>
    </row>
    <row r="242080" spans="16:16" x14ac:dyDescent="0.3">
      <c r="P242080" s="83"/>
    </row>
    <row r="242081" spans="16:16" x14ac:dyDescent="0.3">
      <c r="P242081" s="83"/>
    </row>
    <row r="242082" spans="16:16" x14ac:dyDescent="0.3">
      <c r="P242082" s="83"/>
    </row>
    <row r="242083" spans="16:16" x14ac:dyDescent="0.3">
      <c r="P242083" s="83"/>
    </row>
    <row r="242084" spans="16:16" x14ac:dyDescent="0.3">
      <c r="P242084" s="83"/>
    </row>
    <row r="242085" spans="16:16" x14ac:dyDescent="0.3">
      <c r="P242085" s="83"/>
    </row>
    <row r="242086" spans="16:16" x14ac:dyDescent="0.3">
      <c r="P242086" s="83"/>
    </row>
    <row r="242087" spans="16:16" x14ac:dyDescent="0.3">
      <c r="P242087" s="83"/>
    </row>
    <row r="242088" spans="16:16" x14ac:dyDescent="0.3">
      <c r="P242088" s="83"/>
    </row>
    <row r="242089" spans="16:16" x14ac:dyDescent="0.3">
      <c r="P242089" s="83"/>
    </row>
    <row r="242090" spans="16:16" x14ac:dyDescent="0.3">
      <c r="P242090" s="83"/>
    </row>
    <row r="242091" spans="16:16" x14ac:dyDescent="0.3">
      <c r="P242091" s="83"/>
    </row>
    <row r="242092" spans="16:16" x14ac:dyDescent="0.3">
      <c r="P242092" s="83"/>
    </row>
    <row r="242093" spans="16:16" x14ac:dyDescent="0.3">
      <c r="P242093" s="83"/>
    </row>
    <row r="242094" spans="16:16" x14ac:dyDescent="0.3">
      <c r="P242094" s="83"/>
    </row>
    <row r="242095" spans="16:16" x14ac:dyDescent="0.3">
      <c r="P242095" s="83"/>
    </row>
    <row r="242096" spans="16:16" x14ac:dyDescent="0.3">
      <c r="P242096" s="83"/>
    </row>
    <row r="242097" spans="16:16" x14ac:dyDescent="0.3">
      <c r="P242097" s="83"/>
    </row>
    <row r="242098" spans="16:16" x14ac:dyDescent="0.3">
      <c r="P242098" s="83"/>
    </row>
    <row r="242099" spans="16:16" x14ac:dyDescent="0.3">
      <c r="P242099" s="83"/>
    </row>
    <row r="242100" spans="16:16" x14ac:dyDescent="0.3">
      <c r="P242100" s="83"/>
    </row>
    <row r="242101" spans="16:16" x14ac:dyDescent="0.3">
      <c r="P242101" s="83"/>
    </row>
    <row r="242102" spans="16:16" x14ac:dyDescent="0.3">
      <c r="P242102" s="83"/>
    </row>
    <row r="242103" spans="16:16" x14ac:dyDescent="0.3">
      <c r="P242103" s="83"/>
    </row>
    <row r="242104" spans="16:16" x14ac:dyDescent="0.3">
      <c r="P242104" s="83"/>
    </row>
    <row r="242105" spans="16:16" x14ac:dyDescent="0.3">
      <c r="P242105" s="83"/>
    </row>
    <row r="242106" spans="16:16" x14ac:dyDescent="0.3">
      <c r="P242106" s="83"/>
    </row>
    <row r="242107" spans="16:16" x14ac:dyDescent="0.3">
      <c r="P242107" s="83"/>
    </row>
    <row r="242108" spans="16:16" x14ac:dyDescent="0.3">
      <c r="P242108" s="83"/>
    </row>
    <row r="242109" spans="16:16" x14ac:dyDescent="0.3">
      <c r="P242109" s="83"/>
    </row>
    <row r="242110" spans="16:16" x14ac:dyDescent="0.3">
      <c r="P242110" s="83"/>
    </row>
    <row r="242111" spans="16:16" x14ac:dyDescent="0.3">
      <c r="P242111" s="83"/>
    </row>
    <row r="242112" spans="16:16" x14ac:dyDescent="0.3">
      <c r="P242112" s="83"/>
    </row>
    <row r="242113" spans="16:16" x14ac:dyDescent="0.3">
      <c r="P242113" s="83"/>
    </row>
    <row r="242114" spans="16:16" x14ac:dyDescent="0.3">
      <c r="P242114" s="83"/>
    </row>
    <row r="242115" spans="16:16" x14ac:dyDescent="0.3">
      <c r="P242115" s="83"/>
    </row>
    <row r="242116" spans="16:16" x14ac:dyDescent="0.3">
      <c r="P242116" s="83"/>
    </row>
    <row r="242117" spans="16:16" x14ac:dyDescent="0.3">
      <c r="P242117" s="83"/>
    </row>
    <row r="242118" spans="16:16" x14ac:dyDescent="0.3">
      <c r="P242118" s="83"/>
    </row>
    <row r="242119" spans="16:16" x14ac:dyDescent="0.3">
      <c r="P242119" s="83"/>
    </row>
    <row r="242120" spans="16:16" x14ac:dyDescent="0.3">
      <c r="P242120" s="83"/>
    </row>
    <row r="242121" spans="16:16" x14ac:dyDescent="0.3">
      <c r="P242121" s="83"/>
    </row>
    <row r="242122" spans="16:16" x14ac:dyDescent="0.3">
      <c r="P242122" s="83"/>
    </row>
    <row r="242123" spans="16:16" x14ac:dyDescent="0.3">
      <c r="P242123" s="83"/>
    </row>
    <row r="242124" spans="16:16" x14ac:dyDescent="0.3">
      <c r="P242124" s="83"/>
    </row>
    <row r="242125" spans="16:16" x14ac:dyDescent="0.3">
      <c r="P242125" s="83"/>
    </row>
    <row r="242126" spans="16:16" x14ac:dyDescent="0.3">
      <c r="P242126" s="83"/>
    </row>
    <row r="242127" spans="16:16" x14ac:dyDescent="0.3">
      <c r="P242127" s="83"/>
    </row>
    <row r="242128" spans="16:16" x14ac:dyDescent="0.3">
      <c r="P242128" s="83"/>
    </row>
    <row r="242129" spans="16:16" x14ac:dyDescent="0.3">
      <c r="P242129" s="83"/>
    </row>
    <row r="242130" spans="16:16" x14ac:dyDescent="0.3">
      <c r="P242130" s="83"/>
    </row>
    <row r="242131" spans="16:16" x14ac:dyDescent="0.3">
      <c r="P242131" s="83"/>
    </row>
    <row r="242132" spans="16:16" x14ac:dyDescent="0.3">
      <c r="P242132" s="83"/>
    </row>
    <row r="242133" spans="16:16" x14ac:dyDescent="0.3">
      <c r="P242133" s="83"/>
    </row>
    <row r="242134" spans="16:16" x14ac:dyDescent="0.3">
      <c r="P242134" s="83"/>
    </row>
    <row r="242135" spans="16:16" x14ac:dyDescent="0.3">
      <c r="P242135" s="83"/>
    </row>
    <row r="242136" spans="16:16" x14ac:dyDescent="0.3">
      <c r="P242136" s="83"/>
    </row>
    <row r="242137" spans="16:16" x14ac:dyDescent="0.3">
      <c r="P242137" s="83"/>
    </row>
    <row r="242138" spans="16:16" x14ac:dyDescent="0.3">
      <c r="P242138" s="83"/>
    </row>
    <row r="242139" spans="16:16" x14ac:dyDescent="0.3">
      <c r="P242139" s="83"/>
    </row>
    <row r="242140" spans="16:16" x14ac:dyDescent="0.3">
      <c r="P242140" s="83"/>
    </row>
    <row r="242141" spans="16:16" x14ac:dyDescent="0.3">
      <c r="P242141" s="83"/>
    </row>
    <row r="242142" spans="16:16" x14ac:dyDescent="0.3">
      <c r="P242142" s="83"/>
    </row>
    <row r="242143" spans="16:16" x14ac:dyDescent="0.3">
      <c r="P242143" s="83"/>
    </row>
    <row r="242144" spans="16:16" x14ac:dyDescent="0.3">
      <c r="P242144" s="83"/>
    </row>
    <row r="242145" spans="16:16" x14ac:dyDescent="0.3">
      <c r="P242145" s="83"/>
    </row>
    <row r="242146" spans="16:16" x14ac:dyDescent="0.3">
      <c r="P242146" s="83"/>
    </row>
    <row r="242147" spans="16:16" x14ac:dyDescent="0.3">
      <c r="P242147" s="83"/>
    </row>
    <row r="242148" spans="16:16" x14ac:dyDescent="0.3">
      <c r="P242148" s="83"/>
    </row>
    <row r="242149" spans="16:16" x14ac:dyDescent="0.3">
      <c r="P242149" s="83"/>
    </row>
    <row r="242150" spans="16:16" x14ac:dyDescent="0.3">
      <c r="P242150" s="83"/>
    </row>
    <row r="242151" spans="16:16" x14ac:dyDescent="0.3">
      <c r="P242151" s="83"/>
    </row>
    <row r="242152" spans="16:16" x14ac:dyDescent="0.3">
      <c r="P242152" s="83"/>
    </row>
    <row r="242153" spans="16:16" x14ac:dyDescent="0.3">
      <c r="P242153" s="83"/>
    </row>
    <row r="242154" spans="16:16" x14ac:dyDescent="0.3">
      <c r="P242154" s="83"/>
    </row>
    <row r="242155" spans="16:16" x14ac:dyDescent="0.3">
      <c r="P242155" s="83"/>
    </row>
    <row r="242156" spans="16:16" x14ac:dyDescent="0.3">
      <c r="P242156" s="83"/>
    </row>
    <row r="242157" spans="16:16" x14ac:dyDescent="0.3">
      <c r="P242157" s="83"/>
    </row>
    <row r="242158" spans="16:16" x14ac:dyDescent="0.3">
      <c r="P242158" s="83"/>
    </row>
    <row r="242159" spans="16:16" x14ac:dyDescent="0.3">
      <c r="P242159" s="83"/>
    </row>
    <row r="242160" spans="16:16" x14ac:dyDescent="0.3">
      <c r="P242160" s="83"/>
    </row>
    <row r="242161" spans="16:16" x14ac:dyDescent="0.3">
      <c r="P242161" s="83"/>
    </row>
    <row r="242162" spans="16:16" x14ac:dyDescent="0.3">
      <c r="P242162" s="83"/>
    </row>
    <row r="242163" spans="16:16" x14ac:dyDescent="0.3">
      <c r="P242163" s="83"/>
    </row>
    <row r="242164" spans="16:16" x14ac:dyDescent="0.3">
      <c r="P242164" s="83"/>
    </row>
    <row r="242165" spans="16:16" x14ac:dyDescent="0.3">
      <c r="P242165" s="83"/>
    </row>
    <row r="242166" spans="16:16" x14ac:dyDescent="0.3">
      <c r="P242166" s="83"/>
    </row>
    <row r="242167" spans="16:16" x14ac:dyDescent="0.3">
      <c r="P242167" s="83"/>
    </row>
    <row r="242168" spans="16:16" x14ac:dyDescent="0.3">
      <c r="P242168" s="83"/>
    </row>
    <row r="242169" spans="16:16" x14ac:dyDescent="0.3">
      <c r="P242169" s="83"/>
    </row>
    <row r="242170" spans="16:16" x14ac:dyDescent="0.3">
      <c r="P242170" s="83"/>
    </row>
    <row r="242171" spans="16:16" x14ac:dyDescent="0.3">
      <c r="P242171" s="83"/>
    </row>
    <row r="242172" spans="16:16" x14ac:dyDescent="0.3">
      <c r="P242172" s="83"/>
    </row>
    <row r="242173" spans="16:16" x14ac:dyDescent="0.3">
      <c r="P242173" s="83"/>
    </row>
    <row r="242174" spans="16:16" x14ac:dyDescent="0.3">
      <c r="P242174" s="83"/>
    </row>
    <row r="242175" spans="16:16" x14ac:dyDescent="0.3">
      <c r="P242175" s="83"/>
    </row>
    <row r="242176" spans="16:16" x14ac:dyDescent="0.3">
      <c r="P242176" s="83"/>
    </row>
    <row r="242177" spans="16:16" x14ac:dyDescent="0.3">
      <c r="P242177" s="83"/>
    </row>
    <row r="242178" spans="16:16" x14ac:dyDescent="0.3">
      <c r="P242178" s="83"/>
    </row>
    <row r="242179" spans="16:16" x14ac:dyDescent="0.3">
      <c r="P242179" s="83"/>
    </row>
    <row r="242180" spans="16:16" x14ac:dyDescent="0.3">
      <c r="P242180" s="83"/>
    </row>
    <row r="242181" spans="16:16" x14ac:dyDescent="0.3">
      <c r="P242181" s="83"/>
    </row>
    <row r="242182" spans="16:16" x14ac:dyDescent="0.3">
      <c r="P242182" s="83"/>
    </row>
    <row r="242183" spans="16:16" x14ac:dyDescent="0.3">
      <c r="P242183" s="83"/>
    </row>
    <row r="242184" spans="16:16" x14ac:dyDescent="0.3">
      <c r="P242184" s="83"/>
    </row>
    <row r="242185" spans="16:16" x14ac:dyDescent="0.3">
      <c r="P242185" s="83"/>
    </row>
    <row r="242186" spans="16:16" x14ac:dyDescent="0.3">
      <c r="P242186" s="83"/>
    </row>
    <row r="242187" spans="16:16" x14ac:dyDescent="0.3">
      <c r="P242187" s="83"/>
    </row>
    <row r="242188" spans="16:16" x14ac:dyDescent="0.3">
      <c r="P242188" s="83"/>
    </row>
    <row r="242189" spans="16:16" x14ac:dyDescent="0.3">
      <c r="P242189" s="83"/>
    </row>
    <row r="242190" spans="16:16" x14ac:dyDescent="0.3">
      <c r="P242190" s="83"/>
    </row>
    <row r="242191" spans="16:16" x14ac:dyDescent="0.3">
      <c r="P242191" s="83"/>
    </row>
    <row r="242192" spans="16:16" x14ac:dyDescent="0.3">
      <c r="P242192" s="83"/>
    </row>
    <row r="242193" spans="16:16" x14ac:dyDescent="0.3">
      <c r="P242193" s="83"/>
    </row>
    <row r="242194" spans="16:16" x14ac:dyDescent="0.3">
      <c r="P242194" s="83"/>
    </row>
    <row r="242195" spans="16:16" x14ac:dyDescent="0.3">
      <c r="P242195" s="83"/>
    </row>
    <row r="242196" spans="16:16" x14ac:dyDescent="0.3">
      <c r="P242196" s="83"/>
    </row>
    <row r="242197" spans="16:16" x14ac:dyDescent="0.3">
      <c r="P242197" s="83"/>
    </row>
    <row r="242198" spans="16:16" x14ac:dyDescent="0.3">
      <c r="P242198" s="83"/>
    </row>
    <row r="242199" spans="16:16" x14ac:dyDescent="0.3">
      <c r="P242199" s="83"/>
    </row>
    <row r="242200" spans="16:16" x14ac:dyDescent="0.3">
      <c r="P242200" s="83"/>
    </row>
    <row r="242201" spans="16:16" x14ac:dyDescent="0.3">
      <c r="P242201" s="83"/>
    </row>
    <row r="242202" spans="16:16" x14ac:dyDescent="0.3">
      <c r="P242202" s="83"/>
    </row>
    <row r="242203" spans="16:16" x14ac:dyDescent="0.3">
      <c r="P242203" s="83"/>
    </row>
    <row r="242204" spans="16:16" x14ac:dyDescent="0.3">
      <c r="P242204" s="83"/>
    </row>
    <row r="242205" spans="16:16" x14ac:dyDescent="0.3">
      <c r="P242205" s="83"/>
    </row>
    <row r="242206" spans="16:16" x14ac:dyDescent="0.3">
      <c r="P242206" s="83"/>
    </row>
    <row r="242207" spans="16:16" x14ac:dyDescent="0.3">
      <c r="P242207" s="83"/>
    </row>
    <row r="242208" spans="16:16" x14ac:dyDescent="0.3">
      <c r="P242208" s="83"/>
    </row>
    <row r="242209" spans="16:16" x14ac:dyDescent="0.3">
      <c r="P242209" s="83"/>
    </row>
    <row r="242210" spans="16:16" x14ac:dyDescent="0.3">
      <c r="P242210" s="83"/>
    </row>
    <row r="242211" spans="16:16" x14ac:dyDescent="0.3">
      <c r="P242211" s="83"/>
    </row>
    <row r="242212" spans="16:16" x14ac:dyDescent="0.3">
      <c r="P242212" s="83"/>
    </row>
    <row r="242213" spans="16:16" x14ac:dyDescent="0.3">
      <c r="P242213" s="83"/>
    </row>
    <row r="242214" spans="16:16" x14ac:dyDescent="0.3">
      <c r="P242214" s="83"/>
    </row>
    <row r="242215" spans="16:16" x14ac:dyDescent="0.3">
      <c r="P242215" s="83"/>
    </row>
    <row r="242216" spans="16:16" x14ac:dyDescent="0.3">
      <c r="P242216" s="83"/>
    </row>
    <row r="242217" spans="16:16" x14ac:dyDescent="0.3">
      <c r="P242217" s="83"/>
    </row>
    <row r="242218" spans="16:16" x14ac:dyDescent="0.3">
      <c r="P242218" s="83"/>
    </row>
    <row r="242219" spans="16:16" x14ac:dyDescent="0.3">
      <c r="P242219" s="83"/>
    </row>
    <row r="242220" spans="16:16" x14ac:dyDescent="0.3">
      <c r="P242220" s="83"/>
    </row>
    <row r="242221" spans="16:16" x14ac:dyDescent="0.3">
      <c r="P242221" s="83"/>
    </row>
    <row r="242222" spans="16:16" x14ac:dyDescent="0.3">
      <c r="P242222" s="83"/>
    </row>
    <row r="242223" spans="16:16" x14ac:dyDescent="0.3">
      <c r="P242223" s="83"/>
    </row>
    <row r="242224" spans="16:16" x14ac:dyDescent="0.3">
      <c r="P242224" s="83"/>
    </row>
    <row r="242225" spans="16:16" x14ac:dyDescent="0.3">
      <c r="P242225" s="83"/>
    </row>
    <row r="242226" spans="16:16" x14ac:dyDescent="0.3">
      <c r="P242226" s="83"/>
    </row>
    <row r="242227" spans="16:16" x14ac:dyDescent="0.3">
      <c r="P242227" s="83"/>
    </row>
    <row r="242228" spans="16:16" x14ac:dyDescent="0.3">
      <c r="P242228" s="83"/>
    </row>
    <row r="242229" spans="16:16" x14ac:dyDescent="0.3">
      <c r="P242229" s="83"/>
    </row>
    <row r="242230" spans="16:16" x14ac:dyDescent="0.3">
      <c r="P242230" s="83"/>
    </row>
    <row r="242231" spans="16:16" x14ac:dyDescent="0.3">
      <c r="P242231" s="83"/>
    </row>
    <row r="242232" spans="16:16" x14ac:dyDescent="0.3">
      <c r="P242232" s="83"/>
    </row>
    <row r="242233" spans="16:16" x14ac:dyDescent="0.3">
      <c r="P242233" s="83"/>
    </row>
    <row r="242234" spans="16:16" x14ac:dyDescent="0.3">
      <c r="P242234" s="83"/>
    </row>
    <row r="242235" spans="16:16" x14ac:dyDescent="0.3">
      <c r="P242235" s="83"/>
    </row>
    <row r="242236" spans="16:16" x14ac:dyDescent="0.3">
      <c r="P242236" s="83"/>
    </row>
    <row r="242237" spans="16:16" x14ac:dyDescent="0.3">
      <c r="P242237" s="83"/>
    </row>
    <row r="242238" spans="16:16" x14ac:dyDescent="0.3">
      <c r="P242238" s="83"/>
    </row>
    <row r="242239" spans="16:16" x14ac:dyDescent="0.3">
      <c r="P242239" s="83"/>
    </row>
    <row r="242240" spans="16:16" x14ac:dyDescent="0.3">
      <c r="P242240" s="83"/>
    </row>
    <row r="242241" spans="16:16" x14ac:dyDescent="0.3">
      <c r="P242241" s="83"/>
    </row>
    <row r="242242" spans="16:16" x14ac:dyDescent="0.3">
      <c r="P242242" s="83"/>
    </row>
    <row r="242243" spans="16:16" x14ac:dyDescent="0.3">
      <c r="P242243" s="83"/>
    </row>
    <row r="242244" spans="16:16" x14ac:dyDescent="0.3">
      <c r="P242244" s="83"/>
    </row>
    <row r="242245" spans="16:16" x14ac:dyDescent="0.3">
      <c r="P242245" s="83"/>
    </row>
    <row r="242246" spans="16:16" x14ac:dyDescent="0.3">
      <c r="P242246" s="83"/>
    </row>
    <row r="242247" spans="16:16" x14ac:dyDescent="0.3">
      <c r="P242247" s="83"/>
    </row>
    <row r="242248" spans="16:16" x14ac:dyDescent="0.3">
      <c r="P242248" s="83"/>
    </row>
    <row r="242249" spans="16:16" x14ac:dyDescent="0.3">
      <c r="P242249" s="83"/>
    </row>
    <row r="242250" spans="16:16" x14ac:dyDescent="0.3">
      <c r="P242250" s="83"/>
    </row>
    <row r="242251" spans="16:16" x14ac:dyDescent="0.3">
      <c r="P242251" s="83"/>
    </row>
    <row r="242252" spans="16:16" x14ac:dyDescent="0.3">
      <c r="P242252" s="83"/>
    </row>
    <row r="242253" spans="16:16" x14ac:dyDescent="0.3">
      <c r="P242253" s="83"/>
    </row>
    <row r="242254" spans="16:16" x14ac:dyDescent="0.3">
      <c r="P242254" s="83"/>
    </row>
    <row r="242255" spans="16:16" x14ac:dyDescent="0.3">
      <c r="P242255" s="83"/>
    </row>
    <row r="242256" spans="16:16" x14ac:dyDescent="0.3">
      <c r="P242256" s="83"/>
    </row>
    <row r="242257" spans="16:16" x14ac:dyDescent="0.3">
      <c r="P242257" s="83"/>
    </row>
    <row r="242258" spans="16:16" x14ac:dyDescent="0.3">
      <c r="P242258" s="83"/>
    </row>
    <row r="242259" spans="16:16" x14ac:dyDescent="0.3">
      <c r="P242259" s="83"/>
    </row>
    <row r="242260" spans="16:16" x14ac:dyDescent="0.3">
      <c r="P242260" s="83"/>
    </row>
    <row r="242261" spans="16:16" x14ac:dyDescent="0.3">
      <c r="P242261" s="83"/>
    </row>
    <row r="242262" spans="16:16" x14ac:dyDescent="0.3">
      <c r="P242262" s="83"/>
    </row>
    <row r="242263" spans="16:16" x14ac:dyDescent="0.3">
      <c r="P242263" s="83"/>
    </row>
    <row r="242264" spans="16:16" x14ac:dyDescent="0.3">
      <c r="P242264" s="83"/>
    </row>
    <row r="242265" spans="16:16" x14ac:dyDescent="0.3">
      <c r="P242265" s="83"/>
    </row>
    <row r="242266" spans="16:16" x14ac:dyDescent="0.3">
      <c r="P242266" s="83"/>
    </row>
    <row r="242267" spans="16:16" x14ac:dyDescent="0.3">
      <c r="P242267" s="83"/>
    </row>
    <row r="242268" spans="16:16" x14ac:dyDescent="0.3">
      <c r="P242268" s="83"/>
    </row>
    <row r="242269" spans="16:16" x14ac:dyDescent="0.3">
      <c r="P242269" s="83"/>
    </row>
    <row r="242270" spans="16:16" x14ac:dyDescent="0.3">
      <c r="P242270" s="83"/>
    </row>
    <row r="242271" spans="16:16" x14ac:dyDescent="0.3">
      <c r="P242271" s="83"/>
    </row>
    <row r="242272" spans="16:16" x14ac:dyDescent="0.3">
      <c r="P242272" s="83"/>
    </row>
    <row r="242273" spans="16:16" x14ac:dyDescent="0.3">
      <c r="P242273" s="83"/>
    </row>
    <row r="242274" spans="16:16" x14ac:dyDescent="0.3">
      <c r="P242274" s="83"/>
    </row>
    <row r="242275" spans="16:16" x14ac:dyDescent="0.3">
      <c r="P242275" s="83"/>
    </row>
    <row r="242276" spans="16:16" x14ac:dyDescent="0.3">
      <c r="P242276" s="83"/>
    </row>
    <row r="242277" spans="16:16" x14ac:dyDescent="0.3">
      <c r="P242277" s="83"/>
    </row>
    <row r="242278" spans="16:16" x14ac:dyDescent="0.3">
      <c r="P242278" s="83"/>
    </row>
    <row r="242279" spans="16:16" x14ac:dyDescent="0.3">
      <c r="P242279" s="83"/>
    </row>
    <row r="242280" spans="16:16" x14ac:dyDescent="0.3">
      <c r="P242280" s="83"/>
    </row>
    <row r="242281" spans="16:16" x14ac:dyDescent="0.3">
      <c r="P242281" s="83"/>
    </row>
    <row r="242282" spans="16:16" x14ac:dyDescent="0.3">
      <c r="P242282" s="83"/>
    </row>
    <row r="242283" spans="16:16" x14ac:dyDescent="0.3">
      <c r="P242283" s="83"/>
    </row>
    <row r="242284" spans="16:16" x14ac:dyDescent="0.3">
      <c r="P242284" s="83"/>
    </row>
    <row r="242285" spans="16:16" x14ac:dyDescent="0.3">
      <c r="P242285" s="83"/>
    </row>
    <row r="242286" spans="16:16" x14ac:dyDescent="0.3">
      <c r="P242286" s="83"/>
    </row>
    <row r="242287" spans="16:16" x14ac:dyDescent="0.3">
      <c r="P242287" s="83"/>
    </row>
    <row r="242288" spans="16:16" x14ac:dyDescent="0.3">
      <c r="P242288" s="83"/>
    </row>
    <row r="242289" spans="16:16" x14ac:dyDescent="0.3">
      <c r="P242289" s="83"/>
    </row>
    <row r="242290" spans="16:16" x14ac:dyDescent="0.3">
      <c r="P242290" s="83"/>
    </row>
    <row r="242291" spans="16:16" x14ac:dyDescent="0.3">
      <c r="P242291" s="83"/>
    </row>
    <row r="242292" spans="16:16" x14ac:dyDescent="0.3">
      <c r="P242292" s="83"/>
    </row>
    <row r="242293" spans="16:16" x14ac:dyDescent="0.3">
      <c r="P242293" s="83"/>
    </row>
    <row r="242294" spans="16:16" x14ac:dyDescent="0.3">
      <c r="P242294" s="83"/>
    </row>
    <row r="242295" spans="16:16" x14ac:dyDescent="0.3">
      <c r="P242295" s="83"/>
    </row>
    <row r="242296" spans="16:16" x14ac:dyDescent="0.3">
      <c r="P242296" s="83"/>
    </row>
    <row r="242297" spans="16:16" x14ac:dyDescent="0.3">
      <c r="P242297" s="83"/>
    </row>
    <row r="242298" spans="16:16" x14ac:dyDescent="0.3">
      <c r="P242298" s="83"/>
    </row>
    <row r="242299" spans="16:16" x14ac:dyDescent="0.3">
      <c r="P242299" s="83"/>
    </row>
    <row r="242300" spans="16:16" x14ac:dyDescent="0.3">
      <c r="P242300" s="83"/>
    </row>
    <row r="242301" spans="16:16" x14ac:dyDescent="0.3">
      <c r="P242301" s="83"/>
    </row>
    <row r="242302" spans="16:16" x14ac:dyDescent="0.3">
      <c r="P242302" s="83"/>
    </row>
    <row r="242303" spans="16:16" x14ac:dyDescent="0.3">
      <c r="P242303" s="83"/>
    </row>
    <row r="242304" spans="16:16" x14ac:dyDescent="0.3">
      <c r="P242304" s="83"/>
    </row>
    <row r="242305" spans="16:16" x14ac:dyDescent="0.3">
      <c r="P242305" s="83"/>
    </row>
    <row r="242306" spans="16:16" x14ac:dyDescent="0.3">
      <c r="P242306" s="83"/>
    </row>
    <row r="242307" spans="16:16" x14ac:dyDescent="0.3">
      <c r="P242307" s="83"/>
    </row>
    <row r="242308" spans="16:16" x14ac:dyDescent="0.3">
      <c r="P242308" s="83"/>
    </row>
    <row r="242309" spans="16:16" x14ac:dyDescent="0.3">
      <c r="P242309" s="83"/>
    </row>
    <row r="242310" spans="16:16" x14ac:dyDescent="0.3">
      <c r="P242310" s="83"/>
    </row>
    <row r="242311" spans="16:16" x14ac:dyDescent="0.3">
      <c r="P242311" s="83"/>
    </row>
    <row r="242312" spans="16:16" x14ac:dyDescent="0.3">
      <c r="P242312" s="83"/>
    </row>
    <row r="242313" spans="16:16" x14ac:dyDescent="0.3">
      <c r="P242313" s="83"/>
    </row>
    <row r="242314" spans="16:16" x14ac:dyDescent="0.3">
      <c r="P242314" s="83"/>
    </row>
    <row r="242315" spans="16:16" x14ac:dyDescent="0.3">
      <c r="P242315" s="83"/>
    </row>
    <row r="242316" spans="16:16" x14ac:dyDescent="0.3">
      <c r="P242316" s="83"/>
    </row>
    <row r="242317" spans="16:16" x14ac:dyDescent="0.3">
      <c r="P242317" s="83"/>
    </row>
    <row r="242318" spans="16:16" x14ac:dyDescent="0.3">
      <c r="P242318" s="83"/>
    </row>
    <row r="242319" spans="16:16" x14ac:dyDescent="0.3">
      <c r="P242319" s="83"/>
    </row>
    <row r="242320" spans="16:16" x14ac:dyDescent="0.3">
      <c r="P242320" s="83"/>
    </row>
    <row r="242321" spans="16:16" x14ac:dyDescent="0.3">
      <c r="P242321" s="83"/>
    </row>
    <row r="242322" spans="16:16" x14ac:dyDescent="0.3">
      <c r="P242322" s="83"/>
    </row>
    <row r="242323" spans="16:16" x14ac:dyDescent="0.3">
      <c r="P242323" s="83"/>
    </row>
    <row r="242324" spans="16:16" x14ac:dyDescent="0.3">
      <c r="P242324" s="83"/>
    </row>
    <row r="242325" spans="16:16" x14ac:dyDescent="0.3">
      <c r="P242325" s="83"/>
    </row>
    <row r="242326" spans="16:16" x14ac:dyDescent="0.3">
      <c r="P242326" s="83"/>
    </row>
    <row r="242327" spans="16:16" x14ac:dyDescent="0.3">
      <c r="P242327" s="83"/>
    </row>
    <row r="242328" spans="16:16" x14ac:dyDescent="0.3">
      <c r="P242328" s="83"/>
    </row>
    <row r="242329" spans="16:16" x14ac:dyDescent="0.3">
      <c r="P242329" s="83"/>
    </row>
    <row r="242330" spans="16:16" x14ac:dyDescent="0.3">
      <c r="P242330" s="83"/>
    </row>
    <row r="242331" spans="16:16" x14ac:dyDescent="0.3">
      <c r="P242331" s="83"/>
    </row>
    <row r="242332" spans="16:16" x14ac:dyDescent="0.3">
      <c r="P242332" s="83"/>
    </row>
    <row r="242333" spans="16:16" x14ac:dyDescent="0.3">
      <c r="P242333" s="83"/>
    </row>
    <row r="242334" spans="16:16" x14ac:dyDescent="0.3">
      <c r="P242334" s="83"/>
    </row>
    <row r="242335" spans="16:16" x14ac:dyDescent="0.3">
      <c r="P242335" s="83"/>
    </row>
    <row r="242336" spans="16:16" x14ac:dyDescent="0.3">
      <c r="P242336" s="83"/>
    </row>
    <row r="242337" spans="16:16" x14ac:dyDescent="0.3">
      <c r="P242337" s="83"/>
    </row>
    <row r="242338" spans="16:16" x14ac:dyDescent="0.3">
      <c r="P242338" s="83"/>
    </row>
    <row r="242339" spans="16:16" x14ac:dyDescent="0.3">
      <c r="P242339" s="83"/>
    </row>
    <row r="242340" spans="16:16" x14ac:dyDescent="0.3">
      <c r="P242340" s="83"/>
    </row>
    <row r="242341" spans="16:16" x14ac:dyDescent="0.3">
      <c r="P242341" s="83"/>
    </row>
    <row r="242342" spans="16:16" x14ac:dyDescent="0.3">
      <c r="P242342" s="83"/>
    </row>
    <row r="242343" spans="16:16" x14ac:dyDescent="0.3">
      <c r="P242343" s="83"/>
    </row>
    <row r="242344" spans="16:16" x14ac:dyDescent="0.3">
      <c r="P242344" s="83"/>
    </row>
    <row r="242345" spans="16:16" x14ac:dyDescent="0.3">
      <c r="P242345" s="83"/>
    </row>
    <row r="242346" spans="16:16" x14ac:dyDescent="0.3">
      <c r="P242346" s="83"/>
    </row>
    <row r="242347" spans="16:16" x14ac:dyDescent="0.3">
      <c r="P242347" s="83"/>
    </row>
    <row r="242348" spans="16:16" x14ac:dyDescent="0.3">
      <c r="P242348" s="83"/>
    </row>
    <row r="242349" spans="16:16" x14ac:dyDescent="0.3">
      <c r="P242349" s="83"/>
    </row>
    <row r="242350" spans="16:16" x14ac:dyDescent="0.3">
      <c r="P242350" s="83"/>
    </row>
    <row r="242351" spans="16:16" x14ac:dyDescent="0.3">
      <c r="P242351" s="83"/>
    </row>
    <row r="242352" spans="16:16" x14ac:dyDescent="0.3">
      <c r="P242352" s="83"/>
    </row>
    <row r="242353" spans="16:16" x14ac:dyDescent="0.3">
      <c r="P242353" s="83"/>
    </row>
    <row r="242354" spans="16:16" x14ac:dyDescent="0.3">
      <c r="P242354" s="83"/>
    </row>
    <row r="242355" spans="16:16" x14ac:dyDescent="0.3">
      <c r="P242355" s="83"/>
    </row>
    <row r="242356" spans="16:16" x14ac:dyDescent="0.3">
      <c r="P242356" s="83"/>
    </row>
    <row r="242357" spans="16:16" x14ac:dyDescent="0.3">
      <c r="P242357" s="83"/>
    </row>
    <row r="242358" spans="16:16" x14ac:dyDescent="0.3">
      <c r="P242358" s="83"/>
    </row>
    <row r="242359" spans="16:16" x14ac:dyDescent="0.3">
      <c r="P242359" s="83"/>
    </row>
    <row r="242360" spans="16:16" x14ac:dyDescent="0.3">
      <c r="P242360" s="83"/>
    </row>
    <row r="242361" spans="16:16" x14ac:dyDescent="0.3">
      <c r="P242361" s="83"/>
    </row>
    <row r="242362" spans="16:16" x14ac:dyDescent="0.3">
      <c r="P242362" s="83"/>
    </row>
    <row r="242363" spans="16:16" x14ac:dyDescent="0.3">
      <c r="P242363" s="83"/>
    </row>
    <row r="242364" spans="16:16" x14ac:dyDescent="0.3">
      <c r="P242364" s="83"/>
    </row>
    <row r="242365" spans="16:16" x14ac:dyDescent="0.3">
      <c r="P242365" s="83"/>
    </row>
    <row r="242366" spans="16:16" x14ac:dyDescent="0.3">
      <c r="P242366" s="83"/>
    </row>
    <row r="242367" spans="16:16" x14ac:dyDescent="0.3">
      <c r="P242367" s="83"/>
    </row>
    <row r="242368" spans="16:16" x14ac:dyDescent="0.3">
      <c r="P242368" s="83"/>
    </row>
    <row r="242369" spans="16:16" x14ac:dyDescent="0.3">
      <c r="P242369" s="83"/>
    </row>
    <row r="242370" spans="16:16" x14ac:dyDescent="0.3">
      <c r="P242370" s="83"/>
    </row>
    <row r="242371" spans="16:16" x14ac:dyDescent="0.3">
      <c r="P242371" s="83"/>
    </row>
    <row r="242372" spans="16:16" x14ac:dyDescent="0.3">
      <c r="P242372" s="83"/>
    </row>
    <row r="242373" spans="16:16" x14ac:dyDescent="0.3">
      <c r="P242373" s="83"/>
    </row>
    <row r="242374" spans="16:16" x14ac:dyDescent="0.3">
      <c r="P242374" s="83"/>
    </row>
    <row r="242375" spans="16:16" x14ac:dyDescent="0.3">
      <c r="P242375" s="83"/>
    </row>
    <row r="242376" spans="16:16" x14ac:dyDescent="0.3">
      <c r="P242376" s="83"/>
    </row>
    <row r="242377" spans="16:16" x14ac:dyDescent="0.3">
      <c r="P242377" s="83"/>
    </row>
    <row r="242378" spans="16:16" x14ac:dyDescent="0.3">
      <c r="P242378" s="83"/>
    </row>
    <row r="242379" spans="16:16" x14ac:dyDescent="0.3">
      <c r="P242379" s="83"/>
    </row>
    <row r="242380" spans="16:16" x14ac:dyDescent="0.3">
      <c r="P242380" s="83"/>
    </row>
    <row r="242381" spans="16:16" x14ac:dyDescent="0.3">
      <c r="P242381" s="83"/>
    </row>
    <row r="242382" spans="16:16" x14ac:dyDescent="0.3">
      <c r="P242382" s="83"/>
    </row>
    <row r="242383" spans="16:16" x14ac:dyDescent="0.3">
      <c r="P242383" s="83"/>
    </row>
    <row r="242384" spans="16:16" x14ac:dyDescent="0.3">
      <c r="P242384" s="83"/>
    </row>
    <row r="242385" spans="16:16" x14ac:dyDescent="0.3">
      <c r="P242385" s="83"/>
    </row>
    <row r="242386" spans="16:16" x14ac:dyDescent="0.3">
      <c r="P242386" s="83"/>
    </row>
    <row r="242387" spans="16:16" x14ac:dyDescent="0.3">
      <c r="P242387" s="83"/>
    </row>
    <row r="242388" spans="16:16" x14ac:dyDescent="0.3">
      <c r="P242388" s="83"/>
    </row>
    <row r="242389" spans="16:16" x14ac:dyDescent="0.3">
      <c r="P242389" s="83"/>
    </row>
    <row r="242390" spans="16:16" x14ac:dyDescent="0.3">
      <c r="P242390" s="83"/>
    </row>
    <row r="242391" spans="16:16" x14ac:dyDescent="0.3">
      <c r="P242391" s="83"/>
    </row>
    <row r="242392" spans="16:16" x14ac:dyDescent="0.3">
      <c r="P242392" s="83"/>
    </row>
    <row r="242393" spans="16:16" x14ac:dyDescent="0.3">
      <c r="P242393" s="83"/>
    </row>
    <row r="242394" spans="16:16" x14ac:dyDescent="0.3">
      <c r="P242394" s="83"/>
    </row>
    <row r="242395" spans="16:16" x14ac:dyDescent="0.3">
      <c r="P242395" s="83"/>
    </row>
    <row r="242396" spans="16:16" x14ac:dyDescent="0.3">
      <c r="P242396" s="83"/>
    </row>
    <row r="242397" spans="16:16" x14ac:dyDescent="0.3">
      <c r="P242397" s="83"/>
    </row>
    <row r="242398" spans="16:16" x14ac:dyDescent="0.3">
      <c r="P242398" s="83"/>
    </row>
    <row r="242399" spans="16:16" x14ac:dyDescent="0.3">
      <c r="P242399" s="83"/>
    </row>
    <row r="242400" spans="16:16" x14ac:dyDescent="0.3">
      <c r="P242400" s="83"/>
    </row>
    <row r="242401" spans="16:16" x14ac:dyDescent="0.3">
      <c r="P242401" s="83"/>
    </row>
    <row r="242402" spans="16:16" x14ac:dyDescent="0.3">
      <c r="P242402" s="83"/>
    </row>
    <row r="242403" spans="16:16" x14ac:dyDescent="0.3">
      <c r="P242403" s="83"/>
    </row>
    <row r="242404" spans="16:16" x14ac:dyDescent="0.3">
      <c r="P242404" s="83"/>
    </row>
    <row r="242405" spans="16:16" x14ac:dyDescent="0.3">
      <c r="P242405" s="83"/>
    </row>
    <row r="242406" spans="16:16" x14ac:dyDescent="0.3">
      <c r="P242406" s="83"/>
    </row>
    <row r="242407" spans="16:16" x14ac:dyDescent="0.3">
      <c r="P242407" s="83"/>
    </row>
    <row r="242408" spans="16:16" x14ac:dyDescent="0.3">
      <c r="P242408" s="83"/>
    </row>
    <row r="242409" spans="16:16" x14ac:dyDescent="0.3">
      <c r="P242409" s="83"/>
    </row>
    <row r="242410" spans="16:16" x14ac:dyDescent="0.3">
      <c r="P242410" s="83"/>
    </row>
    <row r="242411" spans="16:16" x14ac:dyDescent="0.3">
      <c r="P242411" s="83"/>
    </row>
    <row r="242412" spans="16:16" x14ac:dyDescent="0.3">
      <c r="P242412" s="83"/>
    </row>
    <row r="242413" spans="16:16" x14ac:dyDescent="0.3">
      <c r="P242413" s="83"/>
    </row>
    <row r="242414" spans="16:16" x14ac:dyDescent="0.3">
      <c r="P242414" s="83"/>
    </row>
    <row r="242415" spans="16:16" x14ac:dyDescent="0.3">
      <c r="P242415" s="83"/>
    </row>
    <row r="242416" spans="16:16" x14ac:dyDescent="0.3">
      <c r="P242416" s="83"/>
    </row>
    <row r="242417" spans="16:16" x14ac:dyDescent="0.3">
      <c r="P242417" s="83"/>
    </row>
    <row r="242418" spans="16:16" x14ac:dyDescent="0.3">
      <c r="P242418" s="83"/>
    </row>
    <row r="242419" spans="16:16" x14ac:dyDescent="0.3">
      <c r="P242419" s="83"/>
    </row>
    <row r="242420" spans="16:16" x14ac:dyDescent="0.3">
      <c r="P242420" s="83"/>
    </row>
    <row r="242421" spans="16:16" x14ac:dyDescent="0.3">
      <c r="P242421" s="83"/>
    </row>
    <row r="242422" spans="16:16" x14ac:dyDescent="0.3">
      <c r="P242422" s="83"/>
    </row>
    <row r="242423" spans="16:16" x14ac:dyDescent="0.3">
      <c r="P242423" s="83"/>
    </row>
    <row r="242424" spans="16:16" x14ac:dyDescent="0.3">
      <c r="P242424" s="83"/>
    </row>
    <row r="242425" spans="16:16" x14ac:dyDescent="0.3">
      <c r="P242425" s="83"/>
    </row>
    <row r="242426" spans="16:16" x14ac:dyDescent="0.3">
      <c r="P242426" s="83"/>
    </row>
    <row r="242427" spans="16:16" x14ac:dyDescent="0.3">
      <c r="P242427" s="83"/>
    </row>
    <row r="242428" spans="16:16" x14ac:dyDescent="0.3">
      <c r="P242428" s="83"/>
    </row>
    <row r="242429" spans="16:16" x14ac:dyDescent="0.3">
      <c r="P242429" s="83"/>
    </row>
    <row r="242430" spans="16:16" x14ac:dyDescent="0.3">
      <c r="P242430" s="83"/>
    </row>
    <row r="242431" spans="16:16" x14ac:dyDescent="0.3">
      <c r="P242431" s="83"/>
    </row>
    <row r="242432" spans="16:16" x14ac:dyDescent="0.3">
      <c r="P242432" s="83"/>
    </row>
    <row r="242433" spans="16:16" x14ac:dyDescent="0.3">
      <c r="P242433" s="83"/>
    </row>
    <row r="242434" spans="16:16" x14ac:dyDescent="0.3">
      <c r="P242434" s="83"/>
    </row>
    <row r="242435" spans="16:16" x14ac:dyDescent="0.3">
      <c r="P242435" s="83"/>
    </row>
    <row r="242436" spans="16:16" x14ac:dyDescent="0.3">
      <c r="P242436" s="83"/>
    </row>
    <row r="242437" spans="16:16" x14ac:dyDescent="0.3">
      <c r="P242437" s="83"/>
    </row>
    <row r="242438" spans="16:16" x14ac:dyDescent="0.3">
      <c r="P242438" s="83"/>
    </row>
    <row r="242439" spans="16:16" x14ac:dyDescent="0.3">
      <c r="P242439" s="83"/>
    </row>
    <row r="242440" spans="16:16" x14ac:dyDescent="0.3">
      <c r="P242440" s="83"/>
    </row>
    <row r="242441" spans="16:16" x14ac:dyDescent="0.3">
      <c r="P242441" s="83"/>
    </row>
    <row r="242442" spans="16:16" x14ac:dyDescent="0.3">
      <c r="P242442" s="83"/>
    </row>
    <row r="242443" spans="16:16" x14ac:dyDescent="0.3">
      <c r="P242443" s="83"/>
    </row>
    <row r="242444" spans="16:16" x14ac:dyDescent="0.3">
      <c r="P242444" s="83"/>
    </row>
    <row r="242445" spans="16:16" x14ac:dyDescent="0.3">
      <c r="P242445" s="83"/>
    </row>
    <row r="242446" spans="16:16" x14ac:dyDescent="0.3">
      <c r="P242446" s="83"/>
    </row>
    <row r="242447" spans="16:16" x14ac:dyDescent="0.3">
      <c r="P242447" s="83"/>
    </row>
    <row r="242448" spans="16:16" x14ac:dyDescent="0.3">
      <c r="P242448" s="83"/>
    </row>
    <row r="242449" spans="16:16" x14ac:dyDescent="0.3">
      <c r="P242449" s="83"/>
    </row>
    <row r="242450" spans="16:16" x14ac:dyDescent="0.3">
      <c r="P242450" s="83"/>
    </row>
    <row r="242451" spans="16:16" x14ac:dyDescent="0.3">
      <c r="P242451" s="83"/>
    </row>
    <row r="242452" spans="16:16" x14ac:dyDescent="0.3">
      <c r="P242452" s="83"/>
    </row>
    <row r="242453" spans="16:16" x14ac:dyDescent="0.3">
      <c r="P242453" s="83"/>
    </row>
    <row r="242454" spans="16:16" x14ac:dyDescent="0.3">
      <c r="P242454" s="83"/>
    </row>
    <row r="242455" spans="16:16" x14ac:dyDescent="0.3">
      <c r="P242455" s="83"/>
    </row>
    <row r="242456" spans="16:16" x14ac:dyDescent="0.3">
      <c r="P242456" s="83"/>
    </row>
    <row r="242457" spans="16:16" x14ac:dyDescent="0.3">
      <c r="P242457" s="83"/>
    </row>
    <row r="242458" spans="16:16" x14ac:dyDescent="0.3">
      <c r="P242458" s="83"/>
    </row>
    <row r="242459" spans="16:16" x14ac:dyDescent="0.3">
      <c r="P242459" s="83"/>
    </row>
    <row r="242460" spans="16:16" x14ac:dyDescent="0.3">
      <c r="P242460" s="83"/>
    </row>
    <row r="242461" spans="16:16" x14ac:dyDescent="0.3">
      <c r="P242461" s="83"/>
    </row>
    <row r="242462" spans="16:16" x14ac:dyDescent="0.3">
      <c r="P242462" s="83"/>
    </row>
    <row r="242463" spans="16:16" x14ac:dyDescent="0.3">
      <c r="P242463" s="83"/>
    </row>
    <row r="242464" spans="16:16" x14ac:dyDescent="0.3">
      <c r="P242464" s="83"/>
    </row>
    <row r="242465" spans="16:16" x14ac:dyDescent="0.3">
      <c r="P242465" s="83"/>
    </row>
    <row r="242466" spans="16:16" x14ac:dyDescent="0.3">
      <c r="P242466" s="83"/>
    </row>
    <row r="242467" spans="16:16" x14ac:dyDescent="0.3">
      <c r="P242467" s="83"/>
    </row>
    <row r="242468" spans="16:16" x14ac:dyDescent="0.3">
      <c r="P242468" s="83"/>
    </row>
    <row r="242469" spans="16:16" x14ac:dyDescent="0.3">
      <c r="P242469" s="83"/>
    </row>
    <row r="242470" spans="16:16" x14ac:dyDescent="0.3">
      <c r="P242470" s="83"/>
    </row>
    <row r="242471" spans="16:16" x14ac:dyDescent="0.3">
      <c r="P242471" s="83"/>
    </row>
    <row r="242472" spans="16:16" x14ac:dyDescent="0.3">
      <c r="P242472" s="83"/>
    </row>
    <row r="242473" spans="16:16" x14ac:dyDescent="0.3">
      <c r="P242473" s="83"/>
    </row>
    <row r="242474" spans="16:16" x14ac:dyDescent="0.3">
      <c r="P242474" s="83"/>
    </row>
    <row r="242475" spans="16:16" x14ac:dyDescent="0.3">
      <c r="P242475" s="83"/>
    </row>
    <row r="242476" spans="16:16" x14ac:dyDescent="0.3">
      <c r="P242476" s="83"/>
    </row>
    <row r="242477" spans="16:16" x14ac:dyDescent="0.3">
      <c r="P242477" s="83"/>
    </row>
    <row r="242478" spans="16:16" x14ac:dyDescent="0.3">
      <c r="P242478" s="83"/>
    </row>
    <row r="242479" spans="16:16" x14ac:dyDescent="0.3">
      <c r="P242479" s="83"/>
    </row>
    <row r="242480" spans="16:16" x14ac:dyDescent="0.3">
      <c r="P242480" s="83"/>
    </row>
    <row r="242481" spans="16:16" x14ac:dyDescent="0.3">
      <c r="P242481" s="83"/>
    </row>
    <row r="242482" spans="16:16" x14ac:dyDescent="0.3">
      <c r="P242482" s="83"/>
    </row>
    <row r="242483" spans="16:16" x14ac:dyDescent="0.3">
      <c r="P242483" s="83"/>
    </row>
    <row r="242484" spans="16:16" x14ac:dyDescent="0.3">
      <c r="P242484" s="83"/>
    </row>
    <row r="242485" spans="16:16" x14ac:dyDescent="0.3">
      <c r="P242485" s="83"/>
    </row>
    <row r="242486" spans="16:16" x14ac:dyDescent="0.3">
      <c r="P242486" s="83"/>
    </row>
    <row r="242487" spans="16:16" x14ac:dyDescent="0.3">
      <c r="P242487" s="83"/>
    </row>
    <row r="242488" spans="16:16" x14ac:dyDescent="0.3">
      <c r="P242488" s="83"/>
    </row>
    <row r="242489" spans="16:16" x14ac:dyDescent="0.3">
      <c r="P242489" s="83"/>
    </row>
    <row r="242490" spans="16:16" x14ac:dyDescent="0.3">
      <c r="P242490" s="83"/>
    </row>
    <row r="242491" spans="16:16" x14ac:dyDescent="0.3">
      <c r="P242491" s="83"/>
    </row>
    <row r="242492" spans="16:16" x14ac:dyDescent="0.3">
      <c r="P242492" s="83"/>
    </row>
    <row r="242493" spans="16:16" x14ac:dyDescent="0.3">
      <c r="P242493" s="83"/>
    </row>
    <row r="242494" spans="16:16" x14ac:dyDescent="0.3">
      <c r="P242494" s="83"/>
    </row>
    <row r="242495" spans="16:16" x14ac:dyDescent="0.3">
      <c r="P242495" s="83"/>
    </row>
    <row r="242496" spans="16:16" x14ac:dyDescent="0.3">
      <c r="P242496" s="83"/>
    </row>
    <row r="242497" spans="16:16" x14ac:dyDescent="0.3">
      <c r="P242497" s="83"/>
    </row>
    <row r="242498" spans="16:16" x14ac:dyDescent="0.3">
      <c r="P242498" s="83"/>
    </row>
    <row r="242499" spans="16:16" x14ac:dyDescent="0.3">
      <c r="P242499" s="83"/>
    </row>
    <row r="242500" spans="16:16" x14ac:dyDescent="0.3">
      <c r="P242500" s="83"/>
    </row>
    <row r="242501" spans="16:16" x14ac:dyDescent="0.3">
      <c r="P242501" s="83"/>
    </row>
    <row r="242502" spans="16:16" x14ac:dyDescent="0.3">
      <c r="P242502" s="83"/>
    </row>
    <row r="242503" spans="16:16" x14ac:dyDescent="0.3">
      <c r="P242503" s="83"/>
    </row>
    <row r="242504" spans="16:16" x14ac:dyDescent="0.3">
      <c r="P242504" s="83"/>
    </row>
    <row r="242505" spans="16:16" x14ac:dyDescent="0.3">
      <c r="P242505" s="83"/>
    </row>
    <row r="242506" spans="16:16" x14ac:dyDescent="0.3">
      <c r="P242506" s="83"/>
    </row>
    <row r="242507" spans="16:16" x14ac:dyDescent="0.3">
      <c r="P242507" s="83"/>
    </row>
    <row r="242508" spans="16:16" x14ac:dyDescent="0.3">
      <c r="P242508" s="83"/>
    </row>
    <row r="242509" spans="16:16" x14ac:dyDescent="0.3">
      <c r="P242509" s="83"/>
    </row>
    <row r="242510" spans="16:16" x14ac:dyDescent="0.3">
      <c r="P242510" s="83"/>
    </row>
    <row r="242511" spans="16:16" x14ac:dyDescent="0.3">
      <c r="P242511" s="83"/>
    </row>
    <row r="242512" spans="16:16" x14ac:dyDescent="0.3">
      <c r="P242512" s="83"/>
    </row>
    <row r="242513" spans="16:16" x14ac:dyDescent="0.3">
      <c r="P242513" s="83"/>
    </row>
    <row r="242514" spans="16:16" x14ac:dyDescent="0.3">
      <c r="P242514" s="83"/>
    </row>
    <row r="242515" spans="16:16" x14ac:dyDescent="0.3">
      <c r="P242515" s="83"/>
    </row>
    <row r="242516" spans="16:16" x14ac:dyDescent="0.3">
      <c r="P242516" s="83"/>
    </row>
    <row r="242517" spans="16:16" x14ac:dyDescent="0.3">
      <c r="P242517" s="83"/>
    </row>
    <row r="242518" spans="16:16" x14ac:dyDescent="0.3">
      <c r="P242518" s="83"/>
    </row>
    <row r="242519" spans="16:16" x14ac:dyDescent="0.3">
      <c r="P242519" s="83"/>
    </row>
    <row r="242520" spans="16:16" x14ac:dyDescent="0.3">
      <c r="P242520" s="83"/>
    </row>
    <row r="242521" spans="16:16" x14ac:dyDescent="0.3">
      <c r="P242521" s="83"/>
    </row>
    <row r="242522" spans="16:16" x14ac:dyDescent="0.3">
      <c r="P242522" s="83"/>
    </row>
    <row r="242523" spans="16:16" x14ac:dyDescent="0.3">
      <c r="P242523" s="83"/>
    </row>
    <row r="242524" spans="16:16" x14ac:dyDescent="0.3">
      <c r="P242524" s="83"/>
    </row>
    <row r="242525" spans="16:16" x14ac:dyDescent="0.3">
      <c r="P242525" s="83"/>
    </row>
    <row r="242526" spans="16:16" x14ac:dyDescent="0.3">
      <c r="P242526" s="83"/>
    </row>
    <row r="242527" spans="16:16" x14ac:dyDescent="0.3">
      <c r="P242527" s="83"/>
    </row>
    <row r="242528" spans="16:16" x14ac:dyDescent="0.3">
      <c r="P242528" s="83"/>
    </row>
    <row r="242529" spans="16:16" x14ac:dyDescent="0.3">
      <c r="P242529" s="83"/>
    </row>
    <row r="242530" spans="16:16" x14ac:dyDescent="0.3">
      <c r="P242530" s="83"/>
    </row>
    <row r="242531" spans="16:16" x14ac:dyDescent="0.3">
      <c r="P242531" s="83"/>
    </row>
    <row r="242532" spans="16:16" x14ac:dyDescent="0.3">
      <c r="P242532" s="83"/>
    </row>
    <row r="242533" spans="16:16" x14ac:dyDescent="0.3">
      <c r="P242533" s="83"/>
    </row>
    <row r="242534" spans="16:16" x14ac:dyDescent="0.3">
      <c r="P242534" s="83"/>
    </row>
    <row r="242535" spans="16:16" x14ac:dyDescent="0.3">
      <c r="P242535" s="83"/>
    </row>
    <row r="242536" spans="16:16" x14ac:dyDescent="0.3">
      <c r="P242536" s="83"/>
    </row>
    <row r="242537" spans="16:16" x14ac:dyDescent="0.3">
      <c r="P242537" s="83"/>
    </row>
    <row r="242538" spans="16:16" x14ac:dyDescent="0.3">
      <c r="P242538" s="83"/>
    </row>
    <row r="242539" spans="16:16" x14ac:dyDescent="0.3">
      <c r="P242539" s="83"/>
    </row>
    <row r="242540" spans="16:16" x14ac:dyDescent="0.3">
      <c r="P242540" s="83"/>
    </row>
    <row r="242541" spans="16:16" x14ac:dyDescent="0.3">
      <c r="P242541" s="83"/>
    </row>
    <row r="242542" spans="16:16" x14ac:dyDescent="0.3">
      <c r="P242542" s="83"/>
    </row>
    <row r="242543" spans="16:16" x14ac:dyDescent="0.3">
      <c r="P242543" s="83"/>
    </row>
    <row r="242544" spans="16:16" x14ac:dyDescent="0.3">
      <c r="P242544" s="83"/>
    </row>
    <row r="242545" spans="16:16" x14ac:dyDescent="0.3">
      <c r="P242545" s="83"/>
    </row>
    <row r="242546" spans="16:16" x14ac:dyDescent="0.3">
      <c r="P242546" s="83"/>
    </row>
    <row r="242547" spans="16:16" x14ac:dyDescent="0.3">
      <c r="P242547" s="83"/>
    </row>
    <row r="242548" spans="16:16" x14ac:dyDescent="0.3">
      <c r="P242548" s="83"/>
    </row>
    <row r="242549" spans="16:16" x14ac:dyDescent="0.3">
      <c r="P242549" s="83"/>
    </row>
    <row r="242550" spans="16:16" x14ac:dyDescent="0.3">
      <c r="P242550" s="83"/>
    </row>
    <row r="242551" spans="16:16" x14ac:dyDescent="0.3">
      <c r="P242551" s="83"/>
    </row>
    <row r="242552" spans="16:16" x14ac:dyDescent="0.3">
      <c r="P242552" s="83"/>
    </row>
    <row r="242553" spans="16:16" x14ac:dyDescent="0.3">
      <c r="P242553" s="83"/>
    </row>
    <row r="242554" spans="16:16" x14ac:dyDescent="0.3">
      <c r="P242554" s="83"/>
    </row>
    <row r="242555" spans="16:16" x14ac:dyDescent="0.3">
      <c r="P242555" s="83"/>
    </row>
    <row r="242556" spans="16:16" x14ac:dyDescent="0.3">
      <c r="P242556" s="83"/>
    </row>
    <row r="242557" spans="16:16" x14ac:dyDescent="0.3">
      <c r="P242557" s="83"/>
    </row>
    <row r="242558" spans="16:16" x14ac:dyDescent="0.3">
      <c r="P242558" s="83"/>
    </row>
    <row r="242559" spans="16:16" x14ac:dyDescent="0.3">
      <c r="P242559" s="83"/>
    </row>
    <row r="242560" spans="16:16" x14ac:dyDescent="0.3">
      <c r="P242560" s="83"/>
    </row>
    <row r="242561" spans="16:16" x14ac:dyDescent="0.3">
      <c r="P242561" s="83"/>
    </row>
    <row r="242562" spans="16:16" x14ac:dyDescent="0.3">
      <c r="P242562" s="83"/>
    </row>
    <row r="242563" spans="16:16" x14ac:dyDescent="0.3">
      <c r="P242563" s="83"/>
    </row>
    <row r="242564" spans="16:16" x14ac:dyDescent="0.3">
      <c r="P242564" s="83"/>
    </row>
    <row r="242565" spans="16:16" x14ac:dyDescent="0.3">
      <c r="P242565" s="83"/>
    </row>
    <row r="242566" spans="16:16" x14ac:dyDescent="0.3">
      <c r="P242566" s="83"/>
    </row>
    <row r="242567" spans="16:16" x14ac:dyDescent="0.3">
      <c r="P242567" s="83"/>
    </row>
    <row r="242568" spans="16:16" x14ac:dyDescent="0.3">
      <c r="P242568" s="83"/>
    </row>
    <row r="242569" spans="16:16" x14ac:dyDescent="0.3">
      <c r="P242569" s="83"/>
    </row>
    <row r="242570" spans="16:16" x14ac:dyDescent="0.3">
      <c r="P242570" s="83"/>
    </row>
    <row r="242571" spans="16:16" x14ac:dyDescent="0.3">
      <c r="P242571" s="83"/>
    </row>
    <row r="242572" spans="16:16" x14ac:dyDescent="0.3">
      <c r="P242572" s="83"/>
    </row>
    <row r="242573" spans="16:16" x14ac:dyDescent="0.3">
      <c r="P242573" s="83"/>
    </row>
    <row r="242574" spans="16:16" x14ac:dyDescent="0.3">
      <c r="P242574" s="83"/>
    </row>
    <row r="242575" spans="16:16" x14ac:dyDescent="0.3">
      <c r="P242575" s="83"/>
    </row>
    <row r="242576" spans="16:16" x14ac:dyDescent="0.3">
      <c r="P242576" s="83"/>
    </row>
    <row r="242577" spans="16:16" x14ac:dyDescent="0.3">
      <c r="P242577" s="83"/>
    </row>
    <row r="242578" spans="16:16" x14ac:dyDescent="0.3">
      <c r="P242578" s="83"/>
    </row>
    <row r="242579" spans="16:16" x14ac:dyDescent="0.3">
      <c r="P242579" s="83"/>
    </row>
    <row r="242580" spans="16:16" x14ac:dyDescent="0.3">
      <c r="P242580" s="83"/>
    </row>
    <row r="242581" spans="16:16" x14ac:dyDescent="0.3">
      <c r="P242581" s="83"/>
    </row>
    <row r="242582" spans="16:16" x14ac:dyDescent="0.3">
      <c r="P242582" s="83"/>
    </row>
    <row r="242583" spans="16:16" x14ac:dyDescent="0.3">
      <c r="P242583" s="83"/>
    </row>
    <row r="242584" spans="16:16" x14ac:dyDescent="0.3">
      <c r="P242584" s="83"/>
    </row>
    <row r="242585" spans="16:16" x14ac:dyDescent="0.3">
      <c r="P242585" s="83"/>
    </row>
    <row r="242586" spans="16:16" x14ac:dyDescent="0.3">
      <c r="P242586" s="83"/>
    </row>
    <row r="242587" spans="16:16" x14ac:dyDescent="0.3">
      <c r="P242587" s="83"/>
    </row>
    <row r="242588" spans="16:16" x14ac:dyDescent="0.3">
      <c r="P242588" s="83"/>
    </row>
    <row r="242589" spans="16:16" x14ac:dyDescent="0.3">
      <c r="P242589" s="83"/>
    </row>
    <row r="242590" spans="16:16" x14ac:dyDescent="0.3">
      <c r="P242590" s="83"/>
    </row>
    <row r="242591" spans="16:16" x14ac:dyDescent="0.3">
      <c r="P242591" s="83"/>
    </row>
    <row r="242592" spans="16:16" x14ac:dyDescent="0.3">
      <c r="P242592" s="83"/>
    </row>
    <row r="242593" spans="16:16" x14ac:dyDescent="0.3">
      <c r="P242593" s="83"/>
    </row>
    <row r="242594" spans="16:16" x14ac:dyDescent="0.3">
      <c r="P242594" s="83"/>
    </row>
    <row r="242595" spans="16:16" x14ac:dyDescent="0.3">
      <c r="P242595" s="83"/>
    </row>
    <row r="242596" spans="16:16" x14ac:dyDescent="0.3">
      <c r="P242596" s="83"/>
    </row>
    <row r="242597" spans="16:16" x14ac:dyDescent="0.3">
      <c r="P242597" s="83"/>
    </row>
    <row r="242598" spans="16:16" x14ac:dyDescent="0.3">
      <c r="P242598" s="83"/>
    </row>
    <row r="242599" spans="16:16" x14ac:dyDescent="0.3">
      <c r="P242599" s="83"/>
    </row>
    <row r="242600" spans="16:16" x14ac:dyDescent="0.3">
      <c r="P242600" s="83"/>
    </row>
    <row r="242601" spans="16:16" x14ac:dyDescent="0.3">
      <c r="P242601" s="83"/>
    </row>
    <row r="242602" spans="16:16" x14ac:dyDescent="0.3">
      <c r="P242602" s="83"/>
    </row>
    <row r="242603" spans="16:16" x14ac:dyDescent="0.3">
      <c r="P242603" s="83"/>
    </row>
    <row r="242604" spans="16:16" x14ac:dyDescent="0.3">
      <c r="P242604" s="83"/>
    </row>
    <row r="242605" spans="16:16" x14ac:dyDescent="0.3">
      <c r="P242605" s="83"/>
    </row>
    <row r="242606" spans="16:16" x14ac:dyDescent="0.3">
      <c r="P242606" s="83"/>
    </row>
    <row r="242607" spans="16:16" x14ac:dyDescent="0.3">
      <c r="P242607" s="83"/>
    </row>
    <row r="242608" spans="16:16" x14ac:dyDescent="0.3">
      <c r="P242608" s="83"/>
    </row>
    <row r="242609" spans="16:16" x14ac:dyDescent="0.3">
      <c r="P242609" s="83"/>
    </row>
    <row r="242610" spans="16:16" x14ac:dyDescent="0.3">
      <c r="P242610" s="83"/>
    </row>
    <row r="242611" spans="16:16" x14ac:dyDescent="0.3">
      <c r="P242611" s="83"/>
    </row>
    <row r="242612" spans="16:16" x14ac:dyDescent="0.3">
      <c r="P242612" s="83"/>
    </row>
    <row r="242613" spans="16:16" x14ac:dyDescent="0.3">
      <c r="P242613" s="83"/>
    </row>
    <row r="242614" spans="16:16" x14ac:dyDescent="0.3">
      <c r="P242614" s="83"/>
    </row>
    <row r="242615" spans="16:16" x14ac:dyDescent="0.3">
      <c r="P242615" s="83"/>
    </row>
    <row r="242616" spans="16:16" x14ac:dyDescent="0.3">
      <c r="P242616" s="83"/>
    </row>
    <row r="242617" spans="16:16" x14ac:dyDescent="0.3">
      <c r="P242617" s="83"/>
    </row>
    <row r="242618" spans="16:16" x14ac:dyDescent="0.3">
      <c r="P242618" s="83"/>
    </row>
    <row r="242619" spans="16:16" x14ac:dyDescent="0.3">
      <c r="P242619" s="83"/>
    </row>
    <row r="242620" spans="16:16" x14ac:dyDescent="0.3">
      <c r="P242620" s="83"/>
    </row>
    <row r="242621" spans="16:16" x14ac:dyDescent="0.3">
      <c r="P242621" s="83"/>
    </row>
    <row r="242622" spans="16:16" x14ac:dyDescent="0.3">
      <c r="P242622" s="83"/>
    </row>
    <row r="242623" spans="16:16" x14ac:dyDescent="0.3">
      <c r="P242623" s="83"/>
    </row>
    <row r="242624" spans="16:16" x14ac:dyDescent="0.3">
      <c r="P242624" s="83"/>
    </row>
    <row r="242625" spans="16:16" x14ac:dyDescent="0.3">
      <c r="P242625" s="83"/>
    </row>
    <row r="242626" spans="16:16" x14ac:dyDescent="0.3">
      <c r="P242626" s="83"/>
    </row>
    <row r="242627" spans="16:16" x14ac:dyDescent="0.3">
      <c r="P242627" s="83"/>
    </row>
    <row r="242628" spans="16:16" x14ac:dyDescent="0.3">
      <c r="P242628" s="83"/>
    </row>
    <row r="242629" spans="16:16" x14ac:dyDescent="0.3">
      <c r="P242629" s="83"/>
    </row>
    <row r="242630" spans="16:16" x14ac:dyDescent="0.3">
      <c r="P242630" s="83"/>
    </row>
    <row r="242631" spans="16:16" x14ac:dyDescent="0.3">
      <c r="P242631" s="83"/>
    </row>
    <row r="242632" spans="16:16" x14ac:dyDescent="0.3">
      <c r="P242632" s="83"/>
    </row>
    <row r="242633" spans="16:16" x14ac:dyDescent="0.3">
      <c r="P242633" s="83"/>
    </row>
    <row r="242634" spans="16:16" x14ac:dyDescent="0.3">
      <c r="P242634" s="83"/>
    </row>
    <row r="242635" spans="16:16" x14ac:dyDescent="0.3">
      <c r="P242635" s="83"/>
    </row>
    <row r="242636" spans="16:16" x14ac:dyDescent="0.3">
      <c r="P242636" s="83"/>
    </row>
    <row r="242637" spans="16:16" x14ac:dyDescent="0.3">
      <c r="P242637" s="83"/>
    </row>
    <row r="242638" spans="16:16" x14ac:dyDescent="0.3">
      <c r="P242638" s="83"/>
    </row>
    <row r="242639" spans="16:16" x14ac:dyDescent="0.3">
      <c r="P242639" s="83"/>
    </row>
    <row r="242640" spans="16:16" x14ac:dyDescent="0.3">
      <c r="P242640" s="83"/>
    </row>
    <row r="242641" spans="16:16" x14ac:dyDescent="0.3">
      <c r="P242641" s="83"/>
    </row>
    <row r="242642" spans="16:16" x14ac:dyDescent="0.3">
      <c r="P242642" s="83"/>
    </row>
    <row r="242643" spans="16:16" x14ac:dyDescent="0.3">
      <c r="P242643" s="83"/>
    </row>
    <row r="242644" spans="16:16" x14ac:dyDescent="0.3">
      <c r="P242644" s="83"/>
    </row>
    <row r="242645" spans="16:16" x14ac:dyDescent="0.3">
      <c r="P242645" s="83"/>
    </row>
    <row r="242646" spans="16:16" x14ac:dyDescent="0.3">
      <c r="P242646" s="83"/>
    </row>
    <row r="242647" spans="16:16" x14ac:dyDescent="0.3">
      <c r="P242647" s="83"/>
    </row>
    <row r="242648" spans="16:16" x14ac:dyDescent="0.3">
      <c r="P242648" s="83"/>
    </row>
    <row r="242649" spans="16:16" x14ac:dyDescent="0.3">
      <c r="P242649" s="83"/>
    </row>
    <row r="242650" spans="16:16" x14ac:dyDescent="0.3">
      <c r="P242650" s="83"/>
    </row>
    <row r="242651" spans="16:16" x14ac:dyDescent="0.3">
      <c r="P242651" s="83"/>
    </row>
    <row r="242652" spans="16:16" x14ac:dyDescent="0.3">
      <c r="P242652" s="83"/>
    </row>
    <row r="242653" spans="16:16" x14ac:dyDescent="0.3">
      <c r="P242653" s="83"/>
    </row>
    <row r="242654" spans="16:16" x14ac:dyDescent="0.3">
      <c r="P242654" s="83"/>
    </row>
    <row r="242655" spans="16:16" x14ac:dyDescent="0.3">
      <c r="P242655" s="83"/>
    </row>
    <row r="242656" spans="16:16" x14ac:dyDescent="0.3">
      <c r="P242656" s="83"/>
    </row>
    <row r="242657" spans="16:16" x14ac:dyDescent="0.3">
      <c r="P242657" s="83"/>
    </row>
    <row r="242658" spans="16:16" x14ac:dyDescent="0.3">
      <c r="P242658" s="83"/>
    </row>
    <row r="242659" spans="16:16" x14ac:dyDescent="0.3">
      <c r="P242659" s="83"/>
    </row>
    <row r="242660" spans="16:16" x14ac:dyDescent="0.3">
      <c r="P242660" s="83"/>
    </row>
    <row r="242661" spans="16:16" x14ac:dyDescent="0.3">
      <c r="P242661" s="83"/>
    </row>
    <row r="242662" spans="16:16" x14ac:dyDescent="0.3">
      <c r="P242662" s="83"/>
    </row>
    <row r="242663" spans="16:16" x14ac:dyDescent="0.3">
      <c r="P242663" s="83"/>
    </row>
    <row r="242664" spans="16:16" x14ac:dyDescent="0.3">
      <c r="P242664" s="83"/>
    </row>
    <row r="242665" spans="16:16" x14ac:dyDescent="0.3">
      <c r="P242665" s="83"/>
    </row>
    <row r="242666" spans="16:16" x14ac:dyDescent="0.3">
      <c r="P242666" s="83"/>
    </row>
    <row r="242667" spans="16:16" x14ac:dyDescent="0.3">
      <c r="P242667" s="83"/>
    </row>
    <row r="242668" spans="16:16" x14ac:dyDescent="0.3">
      <c r="P242668" s="83"/>
    </row>
    <row r="242669" spans="16:16" x14ac:dyDescent="0.3">
      <c r="P242669" s="83"/>
    </row>
    <row r="242670" spans="16:16" x14ac:dyDescent="0.3">
      <c r="P242670" s="83"/>
    </row>
    <row r="242671" spans="16:16" x14ac:dyDescent="0.3">
      <c r="P242671" s="83"/>
    </row>
    <row r="242672" spans="16:16" x14ac:dyDescent="0.3">
      <c r="P242672" s="83"/>
    </row>
    <row r="242673" spans="16:16" x14ac:dyDescent="0.3">
      <c r="P242673" s="83"/>
    </row>
    <row r="242674" spans="16:16" x14ac:dyDescent="0.3">
      <c r="P242674" s="83"/>
    </row>
    <row r="242675" spans="16:16" x14ac:dyDescent="0.3">
      <c r="P242675" s="83"/>
    </row>
    <row r="242676" spans="16:16" x14ac:dyDescent="0.3">
      <c r="P242676" s="83"/>
    </row>
    <row r="242677" spans="16:16" x14ac:dyDescent="0.3">
      <c r="P242677" s="83"/>
    </row>
    <row r="242678" spans="16:16" x14ac:dyDescent="0.3">
      <c r="P242678" s="83"/>
    </row>
    <row r="242679" spans="16:16" x14ac:dyDescent="0.3">
      <c r="P242679" s="83"/>
    </row>
    <row r="242680" spans="16:16" x14ac:dyDescent="0.3">
      <c r="P242680" s="83"/>
    </row>
    <row r="242681" spans="16:16" x14ac:dyDescent="0.3">
      <c r="P242681" s="83"/>
    </row>
    <row r="242682" spans="16:16" x14ac:dyDescent="0.3">
      <c r="P242682" s="83"/>
    </row>
    <row r="242683" spans="16:16" x14ac:dyDescent="0.3">
      <c r="P242683" s="83"/>
    </row>
    <row r="242684" spans="16:16" x14ac:dyDescent="0.3">
      <c r="P242684" s="83"/>
    </row>
    <row r="242685" spans="16:16" x14ac:dyDescent="0.3">
      <c r="P242685" s="83"/>
    </row>
    <row r="242686" spans="16:16" x14ac:dyDescent="0.3">
      <c r="P242686" s="83"/>
    </row>
    <row r="242687" spans="16:16" x14ac:dyDescent="0.3">
      <c r="P242687" s="83"/>
    </row>
    <row r="242688" spans="16:16" x14ac:dyDescent="0.3">
      <c r="P242688" s="83"/>
    </row>
    <row r="242689" spans="16:16" x14ac:dyDescent="0.3">
      <c r="P242689" s="83"/>
    </row>
    <row r="242690" spans="16:16" x14ac:dyDescent="0.3">
      <c r="P242690" s="83"/>
    </row>
    <row r="242691" spans="16:16" x14ac:dyDescent="0.3">
      <c r="P242691" s="83"/>
    </row>
    <row r="242692" spans="16:16" x14ac:dyDescent="0.3">
      <c r="P242692" s="83"/>
    </row>
    <row r="242693" spans="16:16" x14ac:dyDescent="0.3">
      <c r="P242693" s="83"/>
    </row>
    <row r="242694" spans="16:16" x14ac:dyDescent="0.3">
      <c r="P242694" s="83"/>
    </row>
    <row r="242695" spans="16:16" x14ac:dyDescent="0.3">
      <c r="P242695" s="83"/>
    </row>
    <row r="242696" spans="16:16" x14ac:dyDescent="0.3">
      <c r="P242696" s="83"/>
    </row>
    <row r="242697" spans="16:16" x14ac:dyDescent="0.3">
      <c r="P242697" s="83"/>
    </row>
    <row r="242698" spans="16:16" x14ac:dyDescent="0.3">
      <c r="P242698" s="83"/>
    </row>
    <row r="242699" spans="16:16" x14ac:dyDescent="0.3">
      <c r="P242699" s="83"/>
    </row>
    <row r="242700" spans="16:16" x14ac:dyDescent="0.3">
      <c r="P242700" s="83"/>
    </row>
    <row r="242701" spans="16:16" x14ac:dyDescent="0.3">
      <c r="P242701" s="83"/>
    </row>
    <row r="242702" spans="16:16" x14ac:dyDescent="0.3">
      <c r="P242702" s="83"/>
    </row>
    <row r="242703" spans="16:16" x14ac:dyDescent="0.3">
      <c r="P242703" s="83"/>
    </row>
    <row r="242704" spans="16:16" x14ac:dyDescent="0.3">
      <c r="P242704" s="83"/>
    </row>
    <row r="242705" spans="16:16" x14ac:dyDescent="0.3">
      <c r="P242705" s="83"/>
    </row>
    <row r="242706" spans="16:16" x14ac:dyDescent="0.3">
      <c r="P242706" s="83"/>
    </row>
    <row r="242707" spans="16:16" x14ac:dyDescent="0.3">
      <c r="P242707" s="83"/>
    </row>
    <row r="242708" spans="16:16" x14ac:dyDescent="0.3">
      <c r="P242708" s="83"/>
    </row>
    <row r="242709" spans="16:16" x14ac:dyDescent="0.3">
      <c r="P242709" s="83"/>
    </row>
    <row r="242710" spans="16:16" x14ac:dyDescent="0.3">
      <c r="P242710" s="83"/>
    </row>
    <row r="242711" spans="16:16" x14ac:dyDescent="0.3">
      <c r="P242711" s="83"/>
    </row>
    <row r="242712" spans="16:16" x14ac:dyDescent="0.3">
      <c r="P242712" s="83"/>
    </row>
    <row r="242713" spans="16:16" x14ac:dyDescent="0.3">
      <c r="P242713" s="83"/>
    </row>
    <row r="242714" spans="16:16" x14ac:dyDescent="0.3">
      <c r="P242714" s="83"/>
    </row>
    <row r="242715" spans="16:16" x14ac:dyDescent="0.3">
      <c r="P242715" s="83"/>
    </row>
    <row r="242716" spans="16:16" x14ac:dyDescent="0.3">
      <c r="P242716" s="83"/>
    </row>
    <row r="242717" spans="16:16" x14ac:dyDescent="0.3">
      <c r="P242717" s="83"/>
    </row>
    <row r="242718" spans="16:16" x14ac:dyDescent="0.3">
      <c r="P242718" s="83"/>
    </row>
    <row r="242719" spans="16:16" x14ac:dyDescent="0.3">
      <c r="P242719" s="83"/>
    </row>
    <row r="242720" spans="16:16" x14ac:dyDescent="0.3">
      <c r="P242720" s="83"/>
    </row>
    <row r="242721" spans="16:16" x14ac:dyDescent="0.3">
      <c r="P242721" s="83"/>
    </row>
    <row r="242722" spans="16:16" x14ac:dyDescent="0.3">
      <c r="P242722" s="83"/>
    </row>
    <row r="242723" spans="16:16" x14ac:dyDescent="0.3">
      <c r="P242723" s="83"/>
    </row>
    <row r="242724" spans="16:16" x14ac:dyDescent="0.3">
      <c r="P242724" s="83"/>
    </row>
    <row r="242725" spans="16:16" x14ac:dyDescent="0.3">
      <c r="P242725" s="83"/>
    </row>
    <row r="242726" spans="16:16" x14ac:dyDescent="0.3">
      <c r="P242726" s="83"/>
    </row>
    <row r="242727" spans="16:16" x14ac:dyDescent="0.3">
      <c r="P242727" s="83"/>
    </row>
    <row r="242728" spans="16:16" x14ac:dyDescent="0.3">
      <c r="P242728" s="83"/>
    </row>
    <row r="242729" spans="16:16" x14ac:dyDescent="0.3">
      <c r="P242729" s="83"/>
    </row>
    <row r="242730" spans="16:16" x14ac:dyDescent="0.3">
      <c r="P242730" s="83"/>
    </row>
    <row r="242731" spans="16:16" x14ac:dyDescent="0.3">
      <c r="P242731" s="83"/>
    </row>
    <row r="242732" spans="16:16" x14ac:dyDescent="0.3">
      <c r="P242732" s="83"/>
    </row>
    <row r="242733" spans="16:16" x14ac:dyDescent="0.3">
      <c r="P242733" s="83"/>
    </row>
    <row r="242734" spans="16:16" x14ac:dyDescent="0.3">
      <c r="P242734" s="83"/>
    </row>
    <row r="242735" spans="16:16" x14ac:dyDescent="0.3">
      <c r="P242735" s="83"/>
    </row>
    <row r="242736" spans="16:16" x14ac:dyDescent="0.3">
      <c r="P242736" s="83"/>
    </row>
    <row r="242737" spans="16:16" x14ac:dyDescent="0.3">
      <c r="P242737" s="83"/>
    </row>
    <row r="242738" spans="16:16" x14ac:dyDescent="0.3">
      <c r="P242738" s="83"/>
    </row>
    <row r="242739" spans="16:16" x14ac:dyDescent="0.3">
      <c r="P242739" s="83"/>
    </row>
    <row r="242740" spans="16:16" x14ac:dyDescent="0.3">
      <c r="P242740" s="83"/>
    </row>
    <row r="242741" spans="16:16" x14ac:dyDescent="0.3">
      <c r="P242741" s="83"/>
    </row>
    <row r="242742" spans="16:16" x14ac:dyDescent="0.3">
      <c r="P242742" s="83"/>
    </row>
    <row r="242743" spans="16:16" x14ac:dyDescent="0.3">
      <c r="P242743" s="83"/>
    </row>
    <row r="242744" spans="16:16" x14ac:dyDescent="0.3">
      <c r="P242744" s="83"/>
    </row>
    <row r="242745" spans="16:16" x14ac:dyDescent="0.3">
      <c r="P242745" s="83"/>
    </row>
    <row r="242746" spans="16:16" x14ac:dyDescent="0.3">
      <c r="P242746" s="83"/>
    </row>
    <row r="242747" spans="16:16" x14ac:dyDescent="0.3">
      <c r="P242747" s="83"/>
    </row>
    <row r="242748" spans="16:16" x14ac:dyDescent="0.3">
      <c r="P242748" s="83"/>
    </row>
    <row r="242749" spans="16:16" x14ac:dyDescent="0.3">
      <c r="P242749" s="83"/>
    </row>
    <row r="242750" spans="16:16" x14ac:dyDescent="0.3">
      <c r="P242750" s="83"/>
    </row>
    <row r="242751" spans="16:16" x14ac:dyDescent="0.3">
      <c r="P242751" s="83"/>
    </row>
    <row r="242752" spans="16:16" x14ac:dyDescent="0.3">
      <c r="P242752" s="83"/>
    </row>
    <row r="242753" spans="16:16" x14ac:dyDescent="0.3">
      <c r="P242753" s="83"/>
    </row>
    <row r="242754" spans="16:16" x14ac:dyDescent="0.3">
      <c r="P242754" s="83"/>
    </row>
    <row r="242755" spans="16:16" x14ac:dyDescent="0.3">
      <c r="P242755" s="83"/>
    </row>
    <row r="242756" spans="16:16" x14ac:dyDescent="0.3">
      <c r="P242756" s="83"/>
    </row>
    <row r="242757" spans="16:16" x14ac:dyDescent="0.3">
      <c r="P242757" s="83"/>
    </row>
    <row r="242758" spans="16:16" x14ac:dyDescent="0.3">
      <c r="P242758" s="83"/>
    </row>
    <row r="242759" spans="16:16" x14ac:dyDescent="0.3">
      <c r="P242759" s="83"/>
    </row>
    <row r="242760" spans="16:16" x14ac:dyDescent="0.3">
      <c r="P242760" s="83"/>
    </row>
    <row r="242761" spans="16:16" x14ac:dyDescent="0.3">
      <c r="P242761" s="83"/>
    </row>
    <row r="242762" spans="16:16" x14ac:dyDescent="0.3">
      <c r="P242762" s="83"/>
    </row>
    <row r="242763" spans="16:16" x14ac:dyDescent="0.3">
      <c r="P242763" s="83"/>
    </row>
    <row r="242764" spans="16:16" x14ac:dyDescent="0.3">
      <c r="P242764" s="83"/>
    </row>
    <row r="242765" spans="16:16" x14ac:dyDescent="0.3">
      <c r="P242765" s="83"/>
    </row>
    <row r="242766" spans="16:16" x14ac:dyDescent="0.3">
      <c r="P242766" s="83"/>
    </row>
    <row r="242767" spans="16:16" x14ac:dyDescent="0.3">
      <c r="P242767" s="83"/>
    </row>
    <row r="242768" spans="16:16" x14ac:dyDescent="0.3">
      <c r="P242768" s="83"/>
    </row>
    <row r="242769" spans="16:16" x14ac:dyDescent="0.3">
      <c r="P242769" s="83"/>
    </row>
    <row r="242770" spans="16:16" x14ac:dyDescent="0.3">
      <c r="P242770" s="83"/>
    </row>
    <row r="242771" spans="16:16" x14ac:dyDescent="0.3">
      <c r="P242771" s="83"/>
    </row>
    <row r="242772" spans="16:16" x14ac:dyDescent="0.3">
      <c r="P242772" s="83"/>
    </row>
    <row r="242773" spans="16:16" x14ac:dyDescent="0.3">
      <c r="P242773" s="83"/>
    </row>
    <row r="242774" spans="16:16" x14ac:dyDescent="0.3">
      <c r="P242774" s="83"/>
    </row>
    <row r="242775" spans="16:16" x14ac:dyDescent="0.3">
      <c r="P242775" s="83"/>
    </row>
    <row r="242776" spans="16:16" x14ac:dyDescent="0.3">
      <c r="P242776" s="83"/>
    </row>
    <row r="242777" spans="16:16" x14ac:dyDescent="0.3">
      <c r="P242777" s="83"/>
    </row>
    <row r="242778" spans="16:16" x14ac:dyDescent="0.3">
      <c r="P242778" s="83"/>
    </row>
    <row r="242779" spans="16:16" x14ac:dyDescent="0.3">
      <c r="P242779" s="83"/>
    </row>
    <row r="242780" spans="16:16" x14ac:dyDescent="0.3">
      <c r="P242780" s="83"/>
    </row>
    <row r="242781" spans="16:16" x14ac:dyDescent="0.3">
      <c r="P242781" s="83"/>
    </row>
    <row r="242782" spans="16:16" x14ac:dyDescent="0.3">
      <c r="P242782" s="83"/>
    </row>
    <row r="242783" spans="16:16" x14ac:dyDescent="0.3">
      <c r="P242783" s="83"/>
    </row>
    <row r="242784" spans="16:16" x14ac:dyDescent="0.3">
      <c r="P242784" s="83"/>
    </row>
    <row r="242785" spans="16:16" x14ac:dyDescent="0.3">
      <c r="P242785" s="83"/>
    </row>
    <row r="242786" spans="16:16" x14ac:dyDescent="0.3">
      <c r="P242786" s="83"/>
    </row>
    <row r="242787" spans="16:16" x14ac:dyDescent="0.3">
      <c r="P242787" s="83"/>
    </row>
    <row r="242788" spans="16:16" x14ac:dyDescent="0.3">
      <c r="P242788" s="83"/>
    </row>
    <row r="242789" spans="16:16" x14ac:dyDescent="0.3">
      <c r="P242789" s="83"/>
    </row>
    <row r="242790" spans="16:16" x14ac:dyDescent="0.3">
      <c r="P242790" s="83"/>
    </row>
    <row r="242791" spans="16:16" x14ac:dyDescent="0.3">
      <c r="P242791" s="83"/>
    </row>
    <row r="242792" spans="16:16" x14ac:dyDescent="0.3">
      <c r="P242792" s="83"/>
    </row>
    <row r="242793" spans="16:16" x14ac:dyDescent="0.3">
      <c r="P242793" s="83"/>
    </row>
    <row r="242794" spans="16:16" x14ac:dyDescent="0.3">
      <c r="P242794" s="83"/>
    </row>
    <row r="242795" spans="16:16" x14ac:dyDescent="0.3">
      <c r="P242795" s="83"/>
    </row>
    <row r="242796" spans="16:16" x14ac:dyDescent="0.3">
      <c r="P242796" s="83"/>
    </row>
    <row r="242797" spans="16:16" x14ac:dyDescent="0.3">
      <c r="P242797" s="83"/>
    </row>
    <row r="242798" spans="16:16" x14ac:dyDescent="0.3">
      <c r="P242798" s="83"/>
    </row>
    <row r="242799" spans="16:16" x14ac:dyDescent="0.3">
      <c r="P242799" s="83"/>
    </row>
    <row r="242800" spans="16:16" x14ac:dyDescent="0.3">
      <c r="P242800" s="83"/>
    </row>
    <row r="242801" spans="16:16" x14ac:dyDescent="0.3">
      <c r="P242801" s="83"/>
    </row>
    <row r="242802" spans="16:16" x14ac:dyDescent="0.3">
      <c r="P242802" s="83"/>
    </row>
    <row r="242803" spans="16:16" x14ac:dyDescent="0.3">
      <c r="P242803" s="83"/>
    </row>
    <row r="242804" spans="16:16" x14ac:dyDescent="0.3">
      <c r="P242804" s="83"/>
    </row>
    <row r="242805" spans="16:16" x14ac:dyDescent="0.3">
      <c r="P242805" s="83"/>
    </row>
    <row r="242806" spans="16:16" x14ac:dyDescent="0.3">
      <c r="P242806" s="83"/>
    </row>
    <row r="242807" spans="16:16" x14ac:dyDescent="0.3">
      <c r="P242807" s="83"/>
    </row>
    <row r="242808" spans="16:16" x14ac:dyDescent="0.3">
      <c r="P242808" s="83"/>
    </row>
    <row r="242809" spans="16:16" x14ac:dyDescent="0.3">
      <c r="P242809" s="83"/>
    </row>
    <row r="242810" spans="16:16" x14ac:dyDescent="0.3">
      <c r="P242810" s="83"/>
    </row>
    <row r="242811" spans="16:16" x14ac:dyDescent="0.3">
      <c r="P242811" s="83"/>
    </row>
    <row r="242812" spans="16:16" x14ac:dyDescent="0.3">
      <c r="P242812" s="83"/>
    </row>
    <row r="242813" spans="16:16" x14ac:dyDescent="0.3">
      <c r="P242813" s="83"/>
    </row>
    <row r="242814" spans="16:16" x14ac:dyDescent="0.3">
      <c r="P242814" s="83"/>
    </row>
    <row r="242815" spans="16:16" x14ac:dyDescent="0.3">
      <c r="P242815" s="83"/>
    </row>
    <row r="242816" spans="16:16" x14ac:dyDescent="0.3">
      <c r="P242816" s="83"/>
    </row>
    <row r="242817" spans="16:16" x14ac:dyDescent="0.3">
      <c r="P242817" s="83"/>
    </row>
    <row r="242818" spans="16:16" x14ac:dyDescent="0.3">
      <c r="P242818" s="83"/>
    </row>
    <row r="242819" spans="16:16" x14ac:dyDescent="0.3">
      <c r="P242819" s="83"/>
    </row>
    <row r="242820" spans="16:16" x14ac:dyDescent="0.3">
      <c r="P242820" s="83"/>
    </row>
    <row r="242821" spans="16:16" x14ac:dyDescent="0.3">
      <c r="P242821" s="83"/>
    </row>
    <row r="242822" spans="16:16" x14ac:dyDescent="0.3">
      <c r="P242822" s="83"/>
    </row>
    <row r="242823" spans="16:16" x14ac:dyDescent="0.3">
      <c r="P242823" s="83"/>
    </row>
    <row r="242824" spans="16:16" x14ac:dyDescent="0.3">
      <c r="P242824" s="83"/>
    </row>
    <row r="242825" spans="16:16" x14ac:dyDescent="0.3">
      <c r="P242825" s="83"/>
    </row>
    <row r="242826" spans="16:16" x14ac:dyDescent="0.3">
      <c r="P242826" s="83"/>
    </row>
    <row r="242827" spans="16:16" x14ac:dyDescent="0.3">
      <c r="P242827" s="83"/>
    </row>
    <row r="242828" spans="16:16" x14ac:dyDescent="0.3">
      <c r="P242828" s="83"/>
    </row>
    <row r="242829" spans="16:16" x14ac:dyDescent="0.3">
      <c r="P242829" s="83"/>
    </row>
    <row r="242830" spans="16:16" x14ac:dyDescent="0.3">
      <c r="P242830" s="83"/>
    </row>
    <row r="242831" spans="16:16" x14ac:dyDescent="0.3">
      <c r="P242831" s="83"/>
    </row>
    <row r="242832" spans="16:16" x14ac:dyDescent="0.3">
      <c r="P242832" s="83"/>
    </row>
    <row r="242833" spans="16:16" x14ac:dyDescent="0.3">
      <c r="P242833" s="83"/>
    </row>
    <row r="242834" spans="16:16" x14ac:dyDescent="0.3">
      <c r="P242834" s="83"/>
    </row>
    <row r="242835" spans="16:16" x14ac:dyDescent="0.3">
      <c r="P242835" s="83"/>
    </row>
    <row r="242836" spans="16:16" x14ac:dyDescent="0.3">
      <c r="P242836" s="83"/>
    </row>
    <row r="242837" spans="16:16" x14ac:dyDescent="0.3">
      <c r="P242837" s="83"/>
    </row>
    <row r="242838" spans="16:16" x14ac:dyDescent="0.3">
      <c r="P242838" s="83"/>
    </row>
    <row r="242839" spans="16:16" x14ac:dyDescent="0.3">
      <c r="P242839" s="83"/>
    </row>
    <row r="242840" spans="16:16" x14ac:dyDescent="0.3">
      <c r="P242840" s="83"/>
    </row>
    <row r="242841" spans="16:16" x14ac:dyDescent="0.3">
      <c r="P242841" s="83"/>
    </row>
    <row r="242842" spans="16:16" x14ac:dyDescent="0.3">
      <c r="P242842" s="83"/>
    </row>
    <row r="242843" spans="16:16" x14ac:dyDescent="0.3">
      <c r="P242843" s="83"/>
    </row>
    <row r="242844" spans="16:16" x14ac:dyDescent="0.3">
      <c r="P242844" s="83"/>
    </row>
    <row r="242845" spans="16:16" x14ac:dyDescent="0.3">
      <c r="P242845" s="83"/>
    </row>
    <row r="242846" spans="16:16" x14ac:dyDescent="0.3">
      <c r="P242846" s="83"/>
    </row>
    <row r="242847" spans="16:16" x14ac:dyDescent="0.3">
      <c r="P242847" s="83"/>
    </row>
    <row r="242848" spans="16:16" x14ac:dyDescent="0.3">
      <c r="P242848" s="83"/>
    </row>
    <row r="242849" spans="16:16" x14ac:dyDescent="0.3">
      <c r="P242849" s="83"/>
    </row>
    <row r="242850" spans="16:16" x14ac:dyDescent="0.3">
      <c r="P242850" s="83"/>
    </row>
    <row r="242851" spans="16:16" x14ac:dyDescent="0.3">
      <c r="P242851" s="83"/>
    </row>
    <row r="242852" spans="16:16" x14ac:dyDescent="0.3">
      <c r="P242852" s="83"/>
    </row>
    <row r="242853" spans="16:16" x14ac:dyDescent="0.3">
      <c r="P242853" s="83"/>
    </row>
    <row r="242854" spans="16:16" x14ac:dyDescent="0.3">
      <c r="P242854" s="83"/>
    </row>
    <row r="242855" spans="16:16" x14ac:dyDescent="0.3">
      <c r="P242855" s="83"/>
    </row>
    <row r="242856" spans="16:16" x14ac:dyDescent="0.3">
      <c r="P242856" s="83"/>
    </row>
    <row r="242857" spans="16:16" x14ac:dyDescent="0.3">
      <c r="P242857" s="83"/>
    </row>
    <row r="242858" spans="16:16" x14ac:dyDescent="0.3">
      <c r="P242858" s="83"/>
    </row>
    <row r="242859" spans="16:16" x14ac:dyDescent="0.3">
      <c r="P242859" s="83"/>
    </row>
    <row r="242860" spans="16:16" x14ac:dyDescent="0.3">
      <c r="P242860" s="83"/>
    </row>
    <row r="242861" spans="16:16" x14ac:dyDescent="0.3">
      <c r="P242861" s="83"/>
    </row>
    <row r="242862" spans="16:16" x14ac:dyDescent="0.3">
      <c r="P242862" s="83"/>
    </row>
    <row r="242863" spans="16:16" x14ac:dyDescent="0.3">
      <c r="P242863" s="83"/>
    </row>
    <row r="242864" spans="16:16" x14ac:dyDescent="0.3">
      <c r="P242864" s="83"/>
    </row>
    <row r="242865" spans="16:16" x14ac:dyDescent="0.3">
      <c r="P242865" s="83"/>
    </row>
    <row r="242866" spans="16:16" x14ac:dyDescent="0.3">
      <c r="P242866" s="83"/>
    </row>
    <row r="242867" spans="16:16" x14ac:dyDescent="0.3">
      <c r="P242867" s="83"/>
    </row>
    <row r="242868" spans="16:16" x14ac:dyDescent="0.3">
      <c r="P242868" s="83"/>
    </row>
    <row r="242869" spans="16:16" x14ac:dyDescent="0.3">
      <c r="P242869" s="83"/>
    </row>
    <row r="242870" spans="16:16" x14ac:dyDescent="0.3">
      <c r="P242870" s="83"/>
    </row>
    <row r="242871" spans="16:16" x14ac:dyDescent="0.3">
      <c r="P242871" s="83"/>
    </row>
    <row r="242872" spans="16:16" x14ac:dyDescent="0.3">
      <c r="P242872" s="83"/>
    </row>
    <row r="242873" spans="16:16" x14ac:dyDescent="0.3">
      <c r="P242873" s="83"/>
    </row>
    <row r="242874" spans="16:16" x14ac:dyDescent="0.3">
      <c r="P242874" s="83"/>
    </row>
    <row r="242875" spans="16:16" x14ac:dyDescent="0.3">
      <c r="P242875" s="83"/>
    </row>
    <row r="242876" spans="16:16" x14ac:dyDescent="0.3">
      <c r="P242876" s="83"/>
    </row>
    <row r="242877" spans="16:16" x14ac:dyDescent="0.3">
      <c r="P242877" s="83"/>
    </row>
    <row r="242878" spans="16:16" x14ac:dyDescent="0.3">
      <c r="P242878" s="83"/>
    </row>
    <row r="242879" spans="16:16" x14ac:dyDescent="0.3">
      <c r="P242879" s="83"/>
    </row>
    <row r="242880" spans="16:16" x14ac:dyDescent="0.3">
      <c r="P242880" s="83"/>
    </row>
    <row r="242881" spans="16:16" x14ac:dyDescent="0.3">
      <c r="P242881" s="83"/>
    </row>
    <row r="242882" spans="16:16" x14ac:dyDescent="0.3">
      <c r="P242882" s="83"/>
    </row>
    <row r="242883" spans="16:16" x14ac:dyDescent="0.3">
      <c r="P242883" s="83"/>
    </row>
    <row r="242884" spans="16:16" x14ac:dyDescent="0.3">
      <c r="P242884" s="83"/>
    </row>
    <row r="242885" spans="16:16" x14ac:dyDescent="0.3">
      <c r="P242885" s="83"/>
    </row>
    <row r="242886" spans="16:16" x14ac:dyDescent="0.3">
      <c r="P242886" s="83"/>
    </row>
    <row r="242887" spans="16:16" x14ac:dyDescent="0.3">
      <c r="P242887" s="83"/>
    </row>
    <row r="242888" spans="16:16" x14ac:dyDescent="0.3">
      <c r="P242888" s="83"/>
    </row>
    <row r="242889" spans="16:16" x14ac:dyDescent="0.3">
      <c r="P242889" s="83"/>
    </row>
    <row r="242890" spans="16:16" x14ac:dyDescent="0.3">
      <c r="P242890" s="83"/>
    </row>
    <row r="242891" spans="16:16" x14ac:dyDescent="0.3">
      <c r="P242891" s="83"/>
    </row>
    <row r="242892" spans="16:16" x14ac:dyDescent="0.3">
      <c r="P242892" s="83"/>
    </row>
    <row r="242893" spans="16:16" x14ac:dyDescent="0.3">
      <c r="P242893" s="83"/>
    </row>
    <row r="242894" spans="16:16" x14ac:dyDescent="0.3">
      <c r="P242894" s="83"/>
    </row>
    <row r="242895" spans="16:16" x14ac:dyDescent="0.3">
      <c r="P242895" s="83"/>
    </row>
    <row r="242896" spans="16:16" x14ac:dyDescent="0.3">
      <c r="P242896" s="83"/>
    </row>
    <row r="242897" spans="16:16" x14ac:dyDescent="0.3">
      <c r="P242897" s="83"/>
    </row>
    <row r="242898" spans="16:16" x14ac:dyDescent="0.3">
      <c r="P242898" s="83"/>
    </row>
    <row r="242899" spans="16:16" x14ac:dyDescent="0.3">
      <c r="P242899" s="83"/>
    </row>
    <row r="242900" spans="16:16" x14ac:dyDescent="0.3">
      <c r="P242900" s="83"/>
    </row>
    <row r="242901" spans="16:16" x14ac:dyDescent="0.3">
      <c r="P242901" s="83"/>
    </row>
    <row r="242902" spans="16:16" x14ac:dyDescent="0.3">
      <c r="P242902" s="83"/>
    </row>
    <row r="242903" spans="16:16" x14ac:dyDescent="0.3">
      <c r="P242903" s="83"/>
    </row>
    <row r="242904" spans="16:16" x14ac:dyDescent="0.3">
      <c r="P242904" s="83"/>
    </row>
    <row r="242905" spans="16:16" x14ac:dyDescent="0.3">
      <c r="P242905" s="83"/>
    </row>
    <row r="242906" spans="16:16" x14ac:dyDescent="0.3">
      <c r="P242906" s="83"/>
    </row>
    <row r="242907" spans="16:16" x14ac:dyDescent="0.3">
      <c r="P242907" s="83"/>
    </row>
    <row r="242908" spans="16:16" x14ac:dyDescent="0.3">
      <c r="P242908" s="83"/>
    </row>
    <row r="242909" spans="16:16" x14ac:dyDescent="0.3">
      <c r="P242909" s="83"/>
    </row>
    <row r="242910" spans="16:16" x14ac:dyDescent="0.3">
      <c r="P242910" s="83"/>
    </row>
    <row r="242911" spans="16:16" x14ac:dyDescent="0.3">
      <c r="P242911" s="83"/>
    </row>
    <row r="242912" spans="16:16" x14ac:dyDescent="0.3">
      <c r="P242912" s="83"/>
    </row>
    <row r="242913" spans="16:16" x14ac:dyDescent="0.3">
      <c r="P242913" s="83"/>
    </row>
    <row r="242914" spans="16:16" x14ac:dyDescent="0.3">
      <c r="P242914" s="83"/>
    </row>
    <row r="242915" spans="16:16" x14ac:dyDescent="0.3">
      <c r="P242915" s="83"/>
    </row>
    <row r="242916" spans="16:16" x14ac:dyDescent="0.3">
      <c r="P242916" s="83"/>
    </row>
    <row r="242917" spans="16:16" x14ac:dyDescent="0.3">
      <c r="P242917" s="83"/>
    </row>
    <row r="242918" spans="16:16" x14ac:dyDescent="0.3">
      <c r="P242918" s="83"/>
    </row>
    <row r="242919" spans="16:16" x14ac:dyDescent="0.3">
      <c r="P242919" s="83"/>
    </row>
    <row r="242920" spans="16:16" x14ac:dyDescent="0.3">
      <c r="P242920" s="83"/>
    </row>
    <row r="242921" spans="16:16" x14ac:dyDescent="0.3">
      <c r="P242921" s="83"/>
    </row>
    <row r="242922" spans="16:16" x14ac:dyDescent="0.3">
      <c r="P242922" s="83"/>
    </row>
    <row r="242923" spans="16:16" x14ac:dyDescent="0.3">
      <c r="P242923" s="83"/>
    </row>
    <row r="242924" spans="16:16" x14ac:dyDescent="0.3">
      <c r="P242924" s="83"/>
    </row>
    <row r="242925" spans="16:16" x14ac:dyDescent="0.3">
      <c r="P242925" s="83"/>
    </row>
    <row r="242926" spans="16:16" x14ac:dyDescent="0.3">
      <c r="P242926" s="83"/>
    </row>
    <row r="242927" spans="16:16" x14ac:dyDescent="0.3">
      <c r="P242927" s="83"/>
    </row>
    <row r="242928" spans="16:16" x14ac:dyDescent="0.3">
      <c r="P242928" s="83"/>
    </row>
    <row r="242929" spans="16:16" x14ac:dyDescent="0.3">
      <c r="P242929" s="83"/>
    </row>
    <row r="242930" spans="16:16" x14ac:dyDescent="0.3">
      <c r="P242930" s="83"/>
    </row>
    <row r="242931" spans="16:16" x14ac:dyDescent="0.3">
      <c r="P242931" s="83"/>
    </row>
    <row r="242932" spans="16:16" x14ac:dyDescent="0.3">
      <c r="P242932" s="83"/>
    </row>
    <row r="242933" spans="16:16" x14ac:dyDescent="0.3">
      <c r="P242933" s="83"/>
    </row>
    <row r="242934" spans="16:16" x14ac:dyDescent="0.3">
      <c r="P242934" s="83"/>
    </row>
    <row r="242935" spans="16:16" x14ac:dyDescent="0.3">
      <c r="P242935" s="83"/>
    </row>
    <row r="242936" spans="16:16" x14ac:dyDescent="0.3">
      <c r="P242936" s="83"/>
    </row>
    <row r="242937" spans="16:16" x14ac:dyDescent="0.3">
      <c r="P242937" s="83"/>
    </row>
    <row r="242938" spans="16:16" x14ac:dyDescent="0.3">
      <c r="P242938" s="83"/>
    </row>
    <row r="242939" spans="16:16" x14ac:dyDescent="0.3">
      <c r="P242939" s="83"/>
    </row>
    <row r="242940" spans="16:16" x14ac:dyDescent="0.3">
      <c r="P242940" s="83"/>
    </row>
    <row r="242941" spans="16:16" x14ac:dyDescent="0.3">
      <c r="P242941" s="83"/>
    </row>
    <row r="242942" spans="16:16" x14ac:dyDescent="0.3">
      <c r="P242942" s="83"/>
    </row>
    <row r="242943" spans="16:16" x14ac:dyDescent="0.3">
      <c r="P242943" s="83"/>
    </row>
    <row r="242944" spans="16:16" x14ac:dyDescent="0.3">
      <c r="P242944" s="83"/>
    </row>
    <row r="242945" spans="16:16" x14ac:dyDescent="0.3">
      <c r="P242945" s="83"/>
    </row>
    <row r="242946" spans="16:16" x14ac:dyDescent="0.3">
      <c r="P242946" s="83"/>
    </row>
    <row r="242947" spans="16:16" x14ac:dyDescent="0.3">
      <c r="P242947" s="83"/>
    </row>
    <row r="242948" spans="16:16" x14ac:dyDescent="0.3">
      <c r="P242948" s="83"/>
    </row>
    <row r="242949" spans="16:16" x14ac:dyDescent="0.3">
      <c r="P242949" s="83"/>
    </row>
    <row r="242950" spans="16:16" x14ac:dyDescent="0.3">
      <c r="P242950" s="83"/>
    </row>
    <row r="242951" spans="16:16" x14ac:dyDescent="0.3">
      <c r="P242951" s="83"/>
    </row>
    <row r="242952" spans="16:16" x14ac:dyDescent="0.3">
      <c r="P242952" s="83"/>
    </row>
    <row r="242953" spans="16:16" x14ac:dyDescent="0.3">
      <c r="P242953" s="83"/>
    </row>
    <row r="242954" spans="16:16" x14ac:dyDescent="0.3">
      <c r="P242954" s="83"/>
    </row>
    <row r="242955" spans="16:16" x14ac:dyDescent="0.3">
      <c r="P242955" s="83"/>
    </row>
    <row r="242956" spans="16:16" x14ac:dyDescent="0.3">
      <c r="P242956" s="83"/>
    </row>
    <row r="242957" spans="16:16" x14ac:dyDescent="0.3">
      <c r="P242957" s="83"/>
    </row>
    <row r="242958" spans="16:16" x14ac:dyDescent="0.3">
      <c r="P242958" s="83"/>
    </row>
    <row r="242959" spans="16:16" x14ac:dyDescent="0.3">
      <c r="P242959" s="83"/>
    </row>
    <row r="242960" spans="16:16" x14ac:dyDescent="0.3">
      <c r="P242960" s="83"/>
    </row>
    <row r="242961" spans="16:16" x14ac:dyDescent="0.3">
      <c r="P242961" s="83"/>
    </row>
    <row r="242962" spans="16:16" x14ac:dyDescent="0.3">
      <c r="P242962" s="83"/>
    </row>
    <row r="242963" spans="16:16" x14ac:dyDescent="0.3">
      <c r="P242963" s="83"/>
    </row>
    <row r="242964" spans="16:16" x14ac:dyDescent="0.3">
      <c r="P242964" s="83"/>
    </row>
    <row r="242965" spans="16:16" x14ac:dyDescent="0.3">
      <c r="P242965" s="83"/>
    </row>
    <row r="242966" spans="16:16" x14ac:dyDescent="0.3">
      <c r="P242966" s="83"/>
    </row>
    <row r="242967" spans="16:16" x14ac:dyDescent="0.3">
      <c r="P242967" s="83"/>
    </row>
    <row r="242968" spans="16:16" x14ac:dyDescent="0.3">
      <c r="P242968" s="83"/>
    </row>
    <row r="242969" spans="16:16" x14ac:dyDescent="0.3">
      <c r="P242969" s="83"/>
    </row>
    <row r="242970" spans="16:16" x14ac:dyDescent="0.3">
      <c r="P242970" s="83"/>
    </row>
    <row r="242971" spans="16:16" x14ac:dyDescent="0.3">
      <c r="P242971" s="83"/>
    </row>
    <row r="242972" spans="16:16" x14ac:dyDescent="0.3">
      <c r="P242972" s="83"/>
    </row>
    <row r="242973" spans="16:16" x14ac:dyDescent="0.3">
      <c r="P242973" s="83"/>
    </row>
    <row r="242974" spans="16:16" x14ac:dyDescent="0.3">
      <c r="P242974" s="83"/>
    </row>
    <row r="242975" spans="16:16" x14ac:dyDescent="0.3">
      <c r="P242975" s="83"/>
    </row>
    <row r="242976" spans="16:16" x14ac:dyDescent="0.3">
      <c r="P242976" s="83"/>
    </row>
    <row r="242977" spans="16:16" x14ac:dyDescent="0.3">
      <c r="P242977" s="83"/>
    </row>
    <row r="242978" spans="16:16" x14ac:dyDescent="0.3">
      <c r="P242978" s="83"/>
    </row>
    <row r="242979" spans="16:16" x14ac:dyDescent="0.3">
      <c r="P242979" s="83"/>
    </row>
    <row r="242980" spans="16:16" x14ac:dyDescent="0.3">
      <c r="P242980" s="83"/>
    </row>
    <row r="242981" spans="16:16" x14ac:dyDescent="0.3">
      <c r="P242981" s="83"/>
    </row>
    <row r="242982" spans="16:16" x14ac:dyDescent="0.3">
      <c r="P242982" s="83"/>
    </row>
    <row r="242983" spans="16:16" x14ac:dyDescent="0.3">
      <c r="P242983" s="83"/>
    </row>
    <row r="242984" spans="16:16" x14ac:dyDescent="0.3">
      <c r="P242984" s="83"/>
    </row>
    <row r="242985" spans="16:16" x14ac:dyDescent="0.3">
      <c r="P242985" s="83"/>
    </row>
    <row r="242986" spans="16:16" x14ac:dyDescent="0.3">
      <c r="P242986" s="83"/>
    </row>
    <row r="242987" spans="16:16" x14ac:dyDescent="0.3">
      <c r="P242987" s="83"/>
    </row>
    <row r="242988" spans="16:16" x14ac:dyDescent="0.3">
      <c r="P242988" s="83"/>
    </row>
    <row r="242989" spans="16:16" x14ac:dyDescent="0.3">
      <c r="P242989" s="83"/>
    </row>
    <row r="242990" spans="16:16" x14ac:dyDescent="0.3">
      <c r="P242990" s="83"/>
    </row>
    <row r="242991" spans="16:16" x14ac:dyDescent="0.3">
      <c r="P242991" s="83"/>
    </row>
    <row r="242992" spans="16:16" x14ac:dyDescent="0.3">
      <c r="P242992" s="83"/>
    </row>
    <row r="242993" spans="16:16" x14ac:dyDescent="0.3">
      <c r="P242993" s="83"/>
    </row>
    <row r="242994" spans="16:16" x14ac:dyDescent="0.3">
      <c r="P242994" s="83"/>
    </row>
    <row r="242995" spans="16:16" x14ac:dyDescent="0.3">
      <c r="P242995" s="83"/>
    </row>
    <row r="242996" spans="16:16" x14ac:dyDescent="0.3">
      <c r="P242996" s="83"/>
    </row>
    <row r="242997" spans="16:16" x14ac:dyDescent="0.3">
      <c r="P242997" s="83"/>
    </row>
    <row r="242998" spans="16:16" x14ac:dyDescent="0.3">
      <c r="P242998" s="83"/>
    </row>
    <row r="242999" spans="16:16" x14ac:dyDescent="0.3">
      <c r="P242999" s="83"/>
    </row>
    <row r="243000" spans="16:16" x14ac:dyDescent="0.3">
      <c r="P243000" s="83"/>
    </row>
    <row r="243001" spans="16:16" x14ac:dyDescent="0.3">
      <c r="P243001" s="83"/>
    </row>
    <row r="243002" spans="16:16" x14ac:dyDescent="0.3">
      <c r="P243002" s="83"/>
    </row>
    <row r="243003" spans="16:16" x14ac:dyDescent="0.3">
      <c r="P243003" s="83"/>
    </row>
    <row r="243004" spans="16:16" x14ac:dyDescent="0.3">
      <c r="P243004" s="83"/>
    </row>
    <row r="243005" spans="16:16" x14ac:dyDescent="0.3">
      <c r="P243005" s="83"/>
    </row>
    <row r="243006" spans="16:16" x14ac:dyDescent="0.3">
      <c r="P243006" s="83"/>
    </row>
    <row r="243007" spans="16:16" x14ac:dyDescent="0.3">
      <c r="P243007" s="83"/>
    </row>
    <row r="243008" spans="16:16" x14ac:dyDescent="0.3">
      <c r="P243008" s="83"/>
    </row>
    <row r="243009" spans="16:16" x14ac:dyDescent="0.3">
      <c r="P243009" s="83"/>
    </row>
    <row r="243010" spans="16:16" x14ac:dyDescent="0.3">
      <c r="P243010" s="83"/>
    </row>
    <row r="243011" spans="16:16" x14ac:dyDescent="0.3">
      <c r="P243011" s="83"/>
    </row>
    <row r="243012" spans="16:16" x14ac:dyDescent="0.3">
      <c r="P243012" s="83"/>
    </row>
    <row r="243013" spans="16:16" x14ac:dyDescent="0.3">
      <c r="P243013" s="83"/>
    </row>
    <row r="243014" spans="16:16" x14ac:dyDescent="0.3">
      <c r="P243014" s="83"/>
    </row>
    <row r="243015" spans="16:16" x14ac:dyDescent="0.3">
      <c r="P243015" s="83"/>
    </row>
    <row r="243016" spans="16:16" x14ac:dyDescent="0.3">
      <c r="P243016" s="83"/>
    </row>
    <row r="243017" spans="16:16" x14ac:dyDescent="0.3">
      <c r="P243017" s="83"/>
    </row>
    <row r="243018" spans="16:16" x14ac:dyDescent="0.3">
      <c r="P243018" s="83"/>
    </row>
    <row r="243019" spans="16:16" x14ac:dyDescent="0.3">
      <c r="P243019" s="83"/>
    </row>
    <row r="243020" spans="16:16" x14ac:dyDescent="0.3">
      <c r="P243020" s="83"/>
    </row>
    <row r="243021" spans="16:16" x14ac:dyDescent="0.3">
      <c r="P243021" s="83"/>
    </row>
    <row r="243022" spans="16:16" x14ac:dyDescent="0.3">
      <c r="P243022" s="83"/>
    </row>
    <row r="243023" spans="16:16" x14ac:dyDescent="0.3">
      <c r="P243023" s="83"/>
    </row>
    <row r="243024" spans="16:16" x14ac:dyDescent="0.3">
      <c r="P243024" s="83"/>
    </row>
    <row r="243025" spans="16:16" x14ac:dyDescent="0.3">
      <c r="P243025" s="83"/>
    </row>
    <row r="243026" spans="16:16" x14ac:dyDescent="0.3">
      <c r="P243026" s="83"/>
    </row>
    <row r="243027" spans="16:16" x14ac:dyDescent="0.3">
      <c r="P243027" s="83"/>
    </row>
    <row r="243028" spans="16:16" x14ac:dyDescent="0.3">
      <c r="P243028" s="83"/>
    </row>
    <row r="243029" spans="16:16" x14ac:dyDescent="0.3">
      <c r="P243029" s="83"/>
    </row>
    <row r="243030" spans="16:16" x14ac:dyDescent="0.3">
      <c r="P243030" s="83"/>
    </row>
    <row r="243031" spans="16:16" x14ac:dyDescent="0.3">
      <c r="P243031" s="83"/>
    </row>
    <row r="243032" spans="16:16" x14ac:dyDescent="0.3">
      <c r="P243032" s="83"/>
    </row>
    <row r="243033" spans="16:16" x14ac:dyDescent="0.3">
      <c r="P243033" s="83"/>
    </row>
    <row r="243034" spans="16:16" x14ac:dyDescent="0.3">
      <c r="P243034" s="83"/>
    </row>
    <row r="243035" spans="16:16" x14ac:dyDescent="0.3">
      <c r="P243035" s="83"/>
    </row>
    <row r="243036" spans="16:16" x14ac:dyDescent="0.3">
      <c r="P243036" s="83"/>
    </row>
    <row r="243037" spans="16:16" x14ac:dyDescent="0.3">
      <c r="P243037" s="83"/>
    </row>
    <row r="243038" spans="16:16" x14ac:dyDescent="0.3">
      <c r="P243038" s="83"/>
    </row>
    <row r="243039" spans="16:16" x14ac:dyDescent="0.3">
      <c r="P243039" s="83"/>
    </row>
    <row r="243040" spans="16:16" x14ac:dyDescent="0.3">
      <c r="P243040" s="83"/>
    </row>
    <row r="243041" spans="16:16" x14ac:dyDescent="0.3">
      <c r="P243041" s="83"/>
    </row>
    <row r="243042" spans="16:16" x14ac:dyDescent="0.3">
      <c r="P243042" s="83"/>
    </row>
    <row r="243043" spans="16:16" x14ac:dyDescent="0.3">
      <c r="P243043" s="83"/>
    </row>
    <row r="243044" spans="16:16" x14ac:dyDescent="0.3">
      <c r="P243044" s="83"/>
    </row>
    <row r="243045" spans="16:16" x14ac:dyDescent="0.3">
      <c r="P243045" s="83"/>
    </row>
    <row r="243046" spans="16:16" x14ac:dyDescent="0.3">
      <c r="P243046" s="83"/>
    </row>
    <row r="243047" spans="16:16" x14ac:dyDescent="0.3">
      <c r="P243047" s="83"/>
    </row>
    <row r="243048" spans="16:16" x14ac:dyDescent="0.3">
      <c r="P243048" s="83"/>
    </row>
    <row r="243049" spans="16:16" x14ac:dyDescent="0.3">
      <c r="P243049" s="83"/>
    </row>
    <row r="243050" spans="16:16" x14ac:dyDescent="0.3">
      <c r="P243050" s="83"/>
    </row>
    <row r="243051" spans="16:16" x14ac:dyDescent="0.3">
      <c r="P243051" s="83"/>
    </row>
    <row r="243052" spans="16:16" x14ac:dyDescent="0.3">
      <c r="P243052" s="83"/>
    </row>
    <row r="243053" spans="16:16" x14ac:dyDescent="0.3">
      <c r="P243053" s="83"/>
    </row>
    <row r="243054" spans="16:16" x14ac:dyDescent="0.3">
      <c r="P243054" s="83"/>
    </row>
    <row r="243055" spans="16:16" x14ac:dyDescent="0.3">
      <c r="P243055" s="83"/>
    </row>
    <row r="243056" spans="16:16" x14ac:dyDescent="0.3">
      <c r="P243056" s="83"/>
    </row>
    <row r="243057" spans="16:16" x14ac:dyDescent="0.3">
      <c r="P243057" s="83"/>
    </row>
    <row r="243058" spans="16:16" x14ac:dyDescent="0.3">
      <c r="P243058" s="83"/>
    </row>
    <row r="243059" spans="16:16" x14ac:dyDescent="0.3">
      <c r="P243059" s="83"/>
    </row>
    <row r="243060" spans="16:16" x14ac:dyDescent="0.3">
      <c r="P243060" s="83"/>
    </row>
    <row r="243061" spans="16:16" x14ac:dyDescent="0.3">
      <c r="P243061" s="83"/>
    </row>
    <row r="243062" spans="16:16" x14ac:dyDescent="0.3">
      <c r="P243062" s="83"/>
    </row>
    <row r="243063" spans="16:16" x14ac:dyDescent="0.3">
      <c r="P243063" s="83"/>
    </row>
    <row r="243064" spans="16:16" x14ac:dyDescent="0.3">
      <c r="P243064" s="83"/>
    </row>
    <row r="243065" spans="16:16" x14ac:dyDescent="0.3">
      <c r="P243065" s="83"/>
    </row>
    <row r="243066" spans="16:16" x14ac:dyDescent="0.3">
      <c r="P243066" s="83"/>
    </row>
    <row r="243067" spans="16:16" x14ac:dyDescent="0.3">
      <c r="P243067" s="83"/>
    </row>
    <row r="243068" spans="16:16" x14ac:dyDescent="0.3">
      <c r="P243068" s="83"/>
    </row>
    <row r="243069" spans="16:16" x14ac:dyDescent="0.3">
      <c r="P243069" s="83"/>
    </row>
    <row r="243070" spans="16:16" x14ac:dyDescent="0.3">
      <c r="P243070" s="83"/>
    </row>
    <row r="243071" spans="16:16" x14ac:dyDescent="0.3">
      <c r="P243071" s="83"/>
    </row>
    <row r="243072" spans="16:16" x14ac:dyDescent="0.3">
      <c r="P243072" s="83"/>
    </row>
    <row r="243073" spans="16:16" x14ac:dyDescent="0.3">
      <c r="P243073" s="83"/>
    </row>
    <row r="243074" spans="16:16" x14ac:dyDescent="0.3">
      <c r="P243074" s="83"/>
    </row>
    <row r="243075" spans="16:16" x14ac:dyDescent="0.3">
      <c r="P243075" s="83"/>
    </row>
    <row r="243076" spans="16:16" x14ac:dyDescent="0.3">
      <c r="P243076" s="83"/>
    </row>
    <row r="243077" spans="16:16" x14ac:dyDescent="0.3">
      <c r="P243077" s="83"/>
    </row>
    <row r="243078" spans="16:16" x14ac:dyDescent="0.3">
      <c r="P243078" s="83"/>
    </row>
    <row r="243079" spans="16:16" x14ac:dyDescent="0.3">
      <c r="P243079" s="83"/>
    </row>
    <row r="243080" spans="16:16" x14ac:dyDescent="0.3">
      <c r="P243080" s="83"/>
    </row>
    <row r="243081" spans="16:16" x14ac:dyDescent="0.3">
      <c r="P243081" s="83"/>
    </row>
    <row r="243082" spans="16:16" x14ac:dyDescent="0.3">
      <c r="P243082" s="83"/>
    </row>
    <row r="243083" spans="16:16" x14ac:dyDescent="0.3">
      <c r="P243083" s="83"/>
    </row>
    <row r="243084" spans="16:16" x14ac:dyDescent="0.3">
      <c r="P243084" s="83"/>
    </row>
    <row r="243085" spans="16:16" x14ac:dyDescent="0.3">
      <c r="P243085" s="83"/>
    </row>
    <row r="243086" spans="16:16" x14ac:dyDescent="0.3">
      <c r="P243086" s="83"/>
    </row>
    <row r="243087" spans="16:16" x14ac:dyDescent="0.3">
      <c r="P243087" s="83"/>
    </row>
    <row r="243088" spans="16:16" x14ac:dyDescent="0.3">
      <c r="P243088" s="83"/>
    </row>
    <row r="243089" spans="16:16" x14ac:dyDescent="0.3">
      <c r="P243089" s="83"/>
    </row>
    <row r="243090" spans="16:16" x14ac:dyDescent="0.3">
      <c r="P243090" s="83"/>
    </row>
    <row r="243091" spans="16:16" x14ac:dyDescent="0.3">
      <c r="P243091" s="83"/>
    </row>
    <row r="243092" spans="16:16" x14ac:dyDescent="0.3">
      <c r="P243092" s="83"/>
    </row>
    <row r="243093" spans="16:16" x14ac:dyDescent="0.3">
      <c r="P243093" s="83"/>
    </row>
    <row r="243094" spans="16:16" x14ac:dyDescent="0.3">
      <c r="P243094" s="83"/>
    </row>
    <row r="243095" spans="16:16" x14ac:dyDescent="0.3">
      <c r="P243095" s="83"/>
    </row>
    <row r="243096" spans="16:16" x14ac:dyDescent="0.3">
      <c r="P243096" s="83"/>
    </row>
    <row r="243097" spans="16:16" x14ac:dyDescent="0.3">
      <c r="P243097" s="83"/>
    </row>
    <row r="243098" spans="16:16" x14ac:dyDescent="0.3">
      <c r="P243098" s="83"/>
    </row>
    <row r="243099" spans="16:16" x14ac:dyDescent="0.3">
      <c r="P243099" s="83"/>
    </row>
    <row r="243100" spans="16:16" x14ac:dyDescent="0.3">
      <c r="P243100" s="83"/>
    </row>
    <row r="243101" spans="16:16" x14ac:dyDescent="0.3">
      <c r="P243101" s="83"/>
    </row>
    <row r="243102" spans="16:16" x14ac:dyDescent="0.3">
      <c r="P243102" s="83"/>
    </row>
    <row r="243103" spans="16:16" x14ac:dyDescent="0.3">
      <c r="P243103" s="83"/>
    </row>
    <row r="243104" spans="16:16" x14ac:dyDescent="0.3">
      <c r="P243104" s="83"/>
    </row>
    <row r="243105" spans="16:16" x14ac:dyDescent="0.3">
      <c r="P243105" s="83"/>
    </row>
    <row r="243106" spans="16:16" x14ac:dyDescent="0.3">
      <c r="P243106" s="83"/>
    </row>
    <row r="243107" spans="16:16" x14ac:dyDescent="0.3">
      <c r="P243107" s="83"/>
    </row>
    <row r="243108" spans="16:16" x14ac:dyDescent="0.3">
      <c r="P243108" s="83"/>
    </row>
    <row r="243109" spans="16:16" x14ac:dyDescent="0.3">
      <c r="P243109" s="83"/>
    </row>
    <row r="243110" spans="16:16" x14ac:dyDescent="0.3">
      <c r="P243110" s="83"/>
    </row>
    <row r="243111" spans="16:16" x14ac:dyDescent="0.3">
      <c r="P243111" s="83"/>
    </row>
    <row r="243112" spans="16:16" x14ac:dyDescent="0.3">
      <c r="P243112" s="83"/>
    </row>
    <row r="243113" spans="16:16" x14ac:dyDescent="0.3">
      <c r="P243113" s="83"/>
    </row>
    <row r="243114" spans="16:16" x14ac:dyDescent="0.3">
      <c r="P243114" s="83"/>
    </row>
    <row r="243115" spans="16:16" x14ac:dyDescent="0.3">
      <c r="P243115" s="83"/>
    </row>
    <row r="243116" spans="16:16" x14ac:dyDescent="0.3">
      <c r="P243116" s="83"/>
    </row>
    <row r="243117" spans="16:16" x14ac:dyDescent="0.3">
      <c r="P243117" s="83"/>
    </row>
    <row r="243118" spans="16:16" x14ac:dyDescent="0.3">
      <c r="P243118" s="83"/>
    </row>
    <row r="243119" spans="16:16" x14ac:dyDescent="0.3">
      <c r="P243119" s="83"/>
    </row>
    <row r="243120" spans="16:16" x14ac:dyDescent="0.3">
      <c r="P243120" s="83"/>
    </row>
    <row r="243121" spans="16:16" x14ac:dyDescent="0.3">
      <c r="P243121" s="83"/>
    </row>
    <row r="243122" spans="16:16" x14ac:dyDescent="0.3">
      <c r="P243122" s="83"/>
    </row>
    <row r="243123" spans="16:16" x14ac:dyDescent="0.3">
      <c r="P243123" s="83"/>
    </row>
    <row r="243124" spans="16:16" x14ac:dyDescent="0.3">
      <c r="P243124" s="83"/>
    </row>
    <row r="243125" spans="16:16" x14ac:dyDescent="0.3">
      <c r="P243125" s="83"/>
    </row>
    <row r="243126" spans="16:16" x14ac:dyDescent="0.3">
      <c r="P243126" s="83"/>
    </row>
    <row r="243127" spans="16:16" x14ac:dyDescent="0.3">
      <c r="P243127" s="83"/>
    </row>
    <row r="243128" spans="16:16" x14ac:dyDescent="0.3">
      <c r="P243128" s="83"/>
    </row>
    <row r="243129" spans="16:16" x14ac:dyDescent="0.3">
      <c r="P243129" s="83"/>
    </row>
    <row r="243130" spans="16:16" x14ac:dyDescent="0.3">
      <c r="P243130" s="83"/>
    </row>
    <row r="243131" spans="16:16" x14ac:dyDescent="0.3">
      <c r="P243131" s="83"/>
    </row>
    <row r="243132" spans="16:16" x14ac:dyDescent="0.3">
      <c r="P243132" s="83"/>
    </row>
    <row r="243133" spans="16:16" x14ac:dyDescent="0.3">
      <c r="P243133" s="83"/>
    </row>
    <row r="243134" spans="16:16" x14ac:dyDescent="0.3">
      <c r="P243134" s="83"/>
    </row>
    <row r="243135" spans="16:16" x14ac:dyDescent="0.3">
      <c r="P243135" s="83"/>
    </row>
    <row r="243136" spans="16:16" x14ac:dyDescent="0.3">
      <c r="P243136" s="83"/>
    </row>
    <row r="243137" spans="16:16" x14ac:dyDescent="0.3">
      <c r="P243137" s="83"/>
    </row>
    <row r="243138" spans="16:16" x14ac:dyDescent="0.3">
      <c r="P243138" s="83"/>
    </row>
    <row r="243139" spans="16:16" x14ac:dyDescent="0.3">
      <c r="P243139" s="83"/>
    </row>
    <row r="243140" spans="16:16" x14ac:dyDescent="0.3">
      <c r="P243140" s="83"/>
    </row>
    <row r="243141" spans="16:16" x14ac:dyDescent="0.3">
      <c r="P243141" s="83"/>
    </row>
    <row r="243142" spans="16:16" x14ac:dyDescent="0.3">
      <c r="P243142" s="83"/>
    </row>
    <row r="243143" spans="16:16" x14ac:dyDescent="0.3">
      <c r="P243143" s="83"/>
    </row>
    <row r="243144" spans="16:16" x14ac:dyDescent="0.3">
      <c r="P243144" s="83"/>
    </row>
    <row r="243145" spans="16:16" x14ac:dyDescent="0.3">
      <c r="P243145" s="83"/>
    </row>
    <row r="243146" spans="16:16" x14ac:dyDescent="0.3">
      <c r="P243146" s="83"/>
    </row>
    <row r="243147" spans="16:16" x14ac:dyDescent="0.3">
      <c r="P243147" s="83"/>
    </row>
    <row r="243148" spans="16:16" x14ac:dyDescent="0.3">
      <c r="P243148" s="83"/>
    </row>
    <row r="243149" spans="16:16" x14ac:dyDescent="0.3">
      <c r="P243149" s="83"/>
    </row>
    <row r="243150" spans="16:16" x14ac:dyDescent="0.3">
      <c r="P243150" s="83"/>
    </row>
    <row r="243151" spans="16:16" x14ac:dyDescent="0.3">
      <c r="P243151" s="83"/>
    </row>
    <row r="243152" spans="16:16" x14ac:dyDescent="0.3">
      <c r="P243152" s="83"/>
    </row>
    <row r="243153" spans="16:16" x14ac:dyDescent="0.3">
      <c r="P243153" s="83"/>
    </row>
    <row r="243154" spans="16:16" x14ac:dyDescent="0.3">
      <c r="P243154" s="83"/>
    </row>
    <row r="243155" spans="16:16" x14ac:dyDescent="0.3">
      <c r="P243155" s="83"/>
    </row>
    <row r="243156" spans="16:16" x14ac:dyDescent="0.3">
      <c r="P243156" s="83"/>
    </row>
    <row r="243157" spans="16:16" x14ac:dyDescent="0.3">
      <c r="P243157" s="83"/>
    </row>
    <row r="243158" spans="16:16" x14ac:dyDescent="0.3">
      <c r="P243158" s="83"/>
    </row>
    <row r="243159" spans="16:16" x14ac:dyDescent="0.3">
      <c r="P243159" s="83"/>
    </row>
    <row r="243160" spans="16:16" x14ac:dyDescent="0.3">
      <c r="P243160" s="83"/>
    </row>
    <row r="243161" spans="16:16" x14ac:dyDescent="0.3">
      <c r="P243161" s="83"/>
    </row>
    <row r="243162" spans="16:16" x14ac:dyDescent="0.3">
      <c r="P243162" s="83"/>
    </row>
    <row r="243163" spans="16:16" x14ac:dyDescent="0.3">
      <c r="P243163" s="83"/>
    </row>
    <row r="243164" spans="16:16" x14ac:dyDescent="0.3">
      <c r="P243164" s="83"/>
    </row>
    <row r="243165" spans="16:16" x14ac:dyDescent="0.3">
      <c r="P243165" s="83"/>
    </row>
    <row r="243166" spans="16:16" x14ac:dyDescent="0.3">
      <c r="P243166" s="83"/>
    </row>
    <row r="243167" spans="16:16" x14ac:dyDescent="0.3">
      <c r="P243167" s="83"/>
    </row>
    <row r="243168" spans="16:16" x14ac:dyDescent="0.3">
      <c r="P243168" s="83"/>
    </row>
    <row r="243169" spans="16:16" x14ac:dyDescent="0.3">
      <c r="P243169" s="83"/>
    </row>
    <row r="243170" spans="16:16" x14ac:dyDescent="0.3">
      <c r="P243170" s="83"/>
    </row>
    <row r="243171" spans="16:16" x14ac:dyDescent="0.3">
      <c r="P243171" s="83"/>
    </row>
    <row r="243172" spans="16:16" x14ac:dyDescent="0.3">
      <c r="P243172" s="83"/>
    </row>
    <row r="243173" spans="16:16" x14ac:dyDescent="0.3">
      <c r="P243173" s="83"/>
    </row>
    <row r="243174" spans="16:16" x14ac:dyDescent="0.3">
      <c r="P243174" s="83"/>
    </row>
    <row r="243175" spans="16:16" x14ac:dyDescent="0.3">
      <c r="P243175" s="83"/>
    </row>
    <row r="243176" spans="16:16" x14ac:dyDescent="0.3">
      <c r="P243176" s="83"/>
    </row>
    <row r="243177" spans="16:16" x14ac:dyDescent="0.3">
      <c r="P243177" s="83"/>
    </row>
    <row r="243178" spans="16:16" x14ac:dyDescent="0.3">
      <c r="P243178" s="83"/>
    </row>
    <row r="243179" spans="16:16" x14ac:dyDescent="0.3">
      <c r="P243179" s="83"/>
    </row>
    <row r="243180" spans="16:16" x14ac:dyDescent="0.3">
      <c r="P243180" s="83"/>
    </row>
    <row r="243181" spans="16:16" x14ac:dyDescent="0.3">
      <c r="P243181" s="83"/>
    </row>
    <row r="243182" spans="16:16" x14ac:dyDescent="0.3">
      <c r="P243182" s="83"/>
    </row>
    <row r="243183" spans="16:16" x14ac:dyDescent="0.3">
      <c r="P243183" s="83"/>
    </row>
    <row r="243184" spans="16:16" x14ac:dyDescent="0.3">
      <c r="P243184" s="83"/>
    </row>
    <row r="243185" spans="16:16" x14ac:dyDescent="0.3">
      <c r="P243185" s="83"/>
    </row>
    <row r="243186" spans="16:16" x14ac:dyDescent="0.3">
      <c r="P243186" s="83"/>
    </row>
    <row r="243187" spans="16:16" x14ac:dyDescent="0.3">
      <c r="P243187" s="83"/>
    </row>
    <row r="243188" spans="16:16" x14ac:dyDescent="0.3">
      <c r="P243188" s="83"/>
    </row>
    <row r="243189" spans="16:16" x14ac:dyDescent="0.3">
      <c r="P243189" s="83"/>
    </row>
    <row r="243190" spans="16:16" x14ac:dyDescent="0.3">
      <c r="P243190" s="83"/>
    </row>
    <row r="243191" spans="16:16" x14ac:dyDescent="0.3">
      <c r="P243191" s="83"/>
    </row>
    <row r="243192" spans="16:16" x14ac:dyDescent="0.3">
      <c r="P243192" s="83"/>
    </row>
    <row r="243193" spans="16:16" x14ac:dyDescent="0.3">
      <c r="P243193" s="83"/>
    </row>
    <row r="243194" spans="16:16" x14ac:dyDescent="0.3">
      <c r="P243194" s="83"/>
    </row>
    <row r="243195" spans="16:16" x14ac:dyDescent="0.3">
      <c r="P243195" s="83"/>
    </row>
    <row r="243196" spans="16:16" x14ac:dyDescent="0.3">
      <c r="P243196" s="83"/>
    </row>
    <row r="243197" spans="16:16" x14ac:dyDescent="0.3">
      <c r="P243197" s="83"/>
    </row>
    <row r="243198" spans="16:16" x14ac:dyDescent="0.3">
      <c r="P243198" s="83"/>
    </row>
    <row r="243199" spans="16:16" x14ac:dyDescent="0.3">
      <c r="P243199" s="83"/>
    </row>
    <row r="243200" spans="16:16" x14ac:dyDescent="0.3">
      <c r="P243200" s="83"/>
    </row>
    <row r="243201" spans="16:16" x14ac:dyDescent="0.3">
      <c r="P243201" s="83"/>
    </row>
    <row r="243202" spans="16:16" x14ac:dyDescent="0.3">
      <c r="P243202" s="83"/>
    </row>
    <row r="243203" spans="16:16" x14ac:dyDescent="0.3">
      <c r="P243203" s="83"/>
    </row>
    <row r="243204" spans="16:16" x14ac:dyDescent="0.3">
      <c r="P243204" s="83"/>
    </row>
    <row r="243205" spans="16:16" x14ac:dyDescent="0.3">
      <c r="P243205" s="83"/>
    </row>
    <row r="243206" spans="16:16" x14ac:dyDescent="0.3">
      <c r="P243206" s="83"/>
    </row>
    <row r="243207" spans="16:16" x14ac:dyDescent="0.3">
      <c r="P243207" s="83"/>
    </row>
    <row r="243208" spans="16:16" x14ac:dyDescent="0.3">
      <c r="P243208" s="83"/>
    </row>
    <row r="243209" spans="16:16" x14ac:dyDescent="0.3">
      <c r="P243209" s="83"/>
    </row>
    <row r="243210" spans="16:16" x14ac:dyDescent="0.3">
      <c r="P243210" s="83"/>
    </row>
    <row r="243211" spans="16:16" x14ac:dyDescent="0.3">
      <c r="P243211" s="83"/>
    </row>
    <row r="243212" spans="16:16" x14ac:dyDescent="0.3">
      <c r="P243212" s="83"/>
    </row>
    <row r="243213" spans="16:16" x14ac:dyDescent="0.3">
      <c r="P243213" s="83"/>
    </row>
    <row r="243214" spans="16:16" x14ac:dyDescent="0.3">
      <c r="P243214" s="83"/>
    </row>
    <row r="243215" spans="16:16" x14ac:dyDescent="0.3">
      <c r="P243215" s="83"/>
    </row>
    <row r="243216" spans="16:16" x14ac:dyDescent="0.3">
      <c r="P243216" s="83"/>
    </row>
    <row r="243217" spans="16:16" x14ac:dyDescent="0.3">
      <c r="P243217" s="83"/>
    </row>
    <row r="243218" spans="16:16" x14ac:dyDescent="0.3">
      <c r="P243218" s="83"/>
    </row>
    <row r="243219" spans="16:16" x14ac:dyDescent="0.3">
      <c r="P243219" s="83"/>
    </row>
    <row r="243220" spans="16:16" x14ac:dyDescent="0.3">
      <c r="P243220" s="83"/>
    </row>
    <row r="243221" spans="16:16" x14ac:dyDescent="0.3">
      <c r="P243221" s="83"/>
    </row>
    <row r="243222" spans="16:16" x14ac:dyDescent="0.3">
      <c r="P243222" s="83"/>
    </row>
    <row r="243223" spans="16:16" x14ac:dyDescent="0.3">
      <c r="P243223" s="83"/>
    </row>
    <row r="243224" spans="16:16" x14ac:dyDescent="0.3">
      <c r="P243224" s="83"/>
    </row>
    <row r="243225" spans="16:16" x14ac:dyDescent="0.3">
      <c r="P243225" s="83"/>
    </row>
    <row r="243226" spans="16:16" x14ac:dyDescent="0.3">
      <c r="P243226" s="83"/>
    </row>
    <row r="243227" spans="16:16" x14ac:dyDescent="0.3">
      <c r="P243227" s="83"/>
    </row>
    <row r="243228" spans="16:16" x14ac:dyDescent="0.3">
      <c r="P243228" s="83"/>
    </row>
    <row r="243229" spans="16:16" x14ac:dyDescent="0.3">
      <c r="P243229" s="83"/>
    </row>
    <row r="243230" spans="16:16" x14ac:dyDescent="0.3">
      <c r="P243230" s="83"/>
    </row>
    <row r="243231" spans="16:16" x14ac:dyDescent="0.3">
      <c r="P243231" s="83"/>
    </row>
    <row r="243232" spans="16:16" x14ac:dyDescent="0.3">
      <c r="P243232" s="83"/>
    </row>
    <row r="243233" spans="16:16" x14ac:dyDescent="0.3">
      <c r="P243233" s="83"/>
    </row>
    <row r="243234" spans="16:16" x14ac:dyDescent="0.3">
      <c r="P243234" s="83"/>
    </row>
    <row r="243235" spans="16:16" x14ac:dyDescent="0.3">
      <c r="P243235" s="83"/>
    </row>
    <row r="243236" spans="16:16" x14ac:dyDescent="0.3">
      <c r="P243236" s="83"/>
    </row>
    <row r="243237" spans="16:16" x14ac:dyDescent="0.3">
      <c r="P243237" s="83"/>
    </row>
    <row r="243238" spans="16:16" x14ac:dyDescent="0.3">
      <c r="P243238" s="83"/>
    </row>
    <row r="243239" spans="16:16" x14ac:dyDescent="0.3">
      <c r="P243239" s="83"/>
    </row>
    <row r="243240" spans="16:16" x14ac:dyDescent="0.3">
      <c r="P243240" s="83"/>
    </row>
    <row r="243241" spans="16:16" x14ac:dyDescent="0.3">
      <c r="P243241" s="83"/>
    </row>
    <row r="243242" spans="16:16" x14ac:dyDescent="0.3">
      <c r="P243242" s="83"/>
    </row>
    <row r="243243" spans="16:16" x14ac:dyDescent="0.3">
      <c r="P243243" s="83"/>
    </row>
    <row r="243244" spans="16:16" x14ac:dyDescent="0.3">
      <c r="P243244" s="83"/>
    </row>
    <row r="243245" spans="16:16" x14ac:dyDescent="0.3">
      <c r="P243245" s="83"/>
    </row>
    <row r="243246" spans="16:16" x14ac:dyDescent="0.3">
      <c r="P243246" s="83"/>
    </row>
    <row r="243247" spans="16:16" x14ac:dyDescent="0.3">
      <c r="P243247" s="83"/>
    </row>
    <row r="243248" spans="16:16" x14ac:dyDescent="0.3">
      <c r="P243248" s="83"/>
    </row>
    <row r="243249" spans="16:16" x14ac:dyDescent="0.3">
      <c r="P243249" s="83"/>
    </row>
    <row r="243250" spans="16:16" x14ac:dyDescent="0.3">
      <c r="P243250" s="83"/>
    </row>
    <row r="243251" spans="16:16" x14ac:dyDescent="0.3">
      <c r="P243251" s="83"/>
    </row>
    <row r="243252" spans="16:16" x14ac:dyDescent="0.3">
      <c r="P243252" s="83"/>
    </row>
    <row r="243253" spans="16:16" x14ac:dyDescent="0.3">
      <c r="P243253" s="83"/>
    </row>
    <row r="243254" spans="16:16" x14ac:dyDescent="0.3">
      <c r="P243254" s="83"/>
    </row>
    <row r="243255" spans="16:16" x14ac:dyDescent="0.3">
      <c r="P243255" s="83"/>
    </row>
    <row r="243256" spans="16:16" x14ac:dyDescent="0.3">
      <c r="P243256" s="83"/>
    </row>
    <row r="243257" spans="16:16" x14ac:dyDescent="0.3">
      <c r="P243257" s="83"/>
    </row>
    <row r="243258" spans="16:16" x14ac:dyDescent="0.3">
      <c r="P243258" s="83"/>
    </row>
    <row r="243259" spans="16:16" x14ac:dyDescent="0.3">
      <c r="P243259" s="83"/>
    </row>
    <row r="243260" spans="16:16" x14ac:dyDescent="0.3">
      <c r="P243260" s="83"/>
    </row>
    <row r="243261" spans="16:16" x14ac:dyDescent="0.3">
      <c r="P243261" s="83"/>
    </row>
    <row r="243262" spans="16:16" x14ac:dyDescent="0.3">
      <c r="P243262" s="83"/>
    </row>
    <row r="243263" spans="16:16" x14ac:dyDescent="0.3">
      <c r="P243263" s="83"/>
    </row>
    <row r="243264" spans="16:16" x14ac:dyDescent="0.3">
      <c r="P243264" s="83"/>
    </row>
    <row r="243265" spans="16:16" x14ac:dyDescent="0.3">
      <c r="P243265" s="83"/>
    </row>
    <row r="243266" spans="16:16" x14ac:dyDescent="0.3">
      <c r="P243266" s="83"/>
    </row>
    <row r="243267" spans="16:16" x14ac:dyDescent="0.3">
      <c r="P243267" s="83"/>
    </row>
    <row r="243268" spans="16:16" x14ac:dyDescent="0.3">
      <c r="P243268" s="83"/>
    </row>
    <row r="243269" spans="16:16" x14ac:dyDescent="0.3">
      <c r="P243269" s="83"/>
    </row>
    <row r="243270" spans="16:16" x14ac:dyDescent="0.3">
      <c r="P243270" s="83"/>
    </row>
    <row r="243271" spans="16:16" x14ac:dyDescent="0.3">
      <c r="P243271" s="83"/>
    </row>
    <row r="243272" spans="16:16" x14ac:dyDescent="0.3">
      <c r="P243272" s="83"/>
    </row>
    <row r="243273" spans="16:16" x14ac:dyDescent="0.3">
      <c r="P243273" s="83"/>
    </row>
    <row r="243274" spans="16:16" x14ac:dyDescent="0.3">
      <c r="P243274" s="83"/>
    </row>
    <row r="243275" spans="16:16" x14ac:dyDescent="0.3">
      <c r="P243275" s="83"/>
    </row>
    <row r="243276" spans="16:16" x14ac:dyDescent="0.3">
      <c r="P243276" s="83"/>
    </row>
    <row r="243277" spans="16:16" x14ac:dyDescent="0.3">
      <c r="P243277" s="83"/>
    </row>
    <row r="243278" spans="16:16" x14ac:dyDescent="0.3">
      <c r="P243278" s="83"/>
    </row>
    <row r="243279" spans="16:16" x14ac:dyDescent="0.3">
      <c r="P243279" s="83"/>
    </row>
    <row r="243280" spans="16:16" x14ac:dyDescent="0.3">
      <c r="P243280" s="83"/>
    </row>
    <row r="243281" spans="16:16" x14ac:dyDescent="0.3">
      <c r="P243281" s="83"/>
    </row>
    <row r="243282" spans="16:16" x14ac:dyDescent="0.3">
      <c r="P243282" s="83"/>
    </row>
    <row r="243283" spans="16:16" x14ac:dyDescent="0.3">
      <c r="P243283" s="83"/>
    </row>
    <row r="243284" spans="16:16" x14ac:dyDescent="0.3">
      <c r="P243284" s="83"/>
    </row>
    <row r="243285" spans="16:16" x14ac:dyDescent="0.3">
      <c r="P243285" s="83"/>
    </row>
    <row r="243286" spans="16:16" x14ac:dyDescent="0.3">
      <c r="P243286" s="83"/>
    </row>
    <row r="243287" spans="16:16" x14ac:dyDescent="0.3">
      <c r="P243287" s="83"/>
    </row>
    <row r="243288" spans="16:16" x14ac:dyDescent="0.3">
      <c r="P243288" s="83"/>
    </row>
    <row r="243289" spans="16:16" x14ac:dyDescent="0.3">
      <c r="P243289" s="83"/>
    </row>
    <row r="243290" spans="16:16" x14ac:dyDescent="0.3">
      <c r="P243290" s="83"/>
    </row>
    <row r="243291" spans="16:16" x14ac:dyDescent="0.3">
      <c r="P243291" s="83"/>
    </row>
    <row r="243292" spans="16:16" x14ac:dyDescent="0.3">
      <c r="P243292" s="83"/>
    </row>
    <row r="243293" spans="16:16" x14ac:dyDescent="0.3">
      <c r="P243293" s="83"/>
    </row>
    <row r="243294" spans="16:16" x14ac:dyDescent="0.3">
      <c r="P243294" s="83"/>
    </row>
    <row r="243295" spans="16:16" x14ac:dyDescent="0.3">
      <c r="P243295" s="83"/>
    </row>
    <row r="243296" spans="16:16" x14ac:dyDescent="0.3">
      <c r="P243296" s="83"/>
    </row>
    <row r="243297" spans="16:16" x14ac:dyDescent="0.3">
      <c r="P243297" s="83"/>
    </row>
    <row r="243298" spans="16:16" x14ac:dyDescent="0.3">
      <c r="P243298" s="83"/>
    </row>
    <row r="243299" spans="16:16" x14ac:dyDescent="0.3">
      <c r="P243299" s="83"/>
    </row>
    <row r="243300" spans="16:16" x14ac:dyDescent="0.3">
      <c r="P243300" s="83"/>
    </row>
    <row r="243301" spans="16:16" x14ac:dyDescent="0.3">
      <c r="P243301" s="83"/>
    </row>
    <row r="243302" spans="16:16" x14ac:dyDescent="0.3">
      <c r="P243302" s="83"/>
    </row>
    <row r="243303" spans="16:16" x14ac:dyDescent="0.3">
      <c r="P243303" s="83"/>
    </row>
    <row r="243304" spans="16:16" x14ac:dyDescent="0.3">
      <c r="P243304" s="83"/>
    </row>
    <row r="243305" spans="16:16" x14ac:dyDescent="0.3">
      <c r="P243305" s="83"/>
    </row>
    <row r="243306" spans="16:16" x14ac:dyDescent="0.3">
      <c r="P243306" s="83"/>
    </row>
    <row r="243307" spans="16:16" x14ac:dyDescent="0.3">
      <c r="P243307" s="83"/>
    </row>
    <row r="243308" spans="16:16" x14ac:dyDescent="0.3">
      <c r="P243308" s="83"/>
    </row>
    <row r="243309" spans="16:16" x14ac:dyDescent="0.3">
      <c r="P243309" s="83"/>
    </row>
    <row r="243310" spans="16:16" x14ac:dyDescent="0.3">
      <c r="P243310" s="83"/>
    </row>
    <row r="243311" spans="16:16" x14ac:dyDescent="0.3">
      <c r="P243311" s="83"/>
    </row>
    <row r="243312" spans="16:16" x14ac:dyDescent="0.3">
      <c r="P243312" s="83"/>
    </row>
    <row r="243313" spans="16:16" x14ac:dyDescent="0.3">
      <c r="P243313" s="83"/>
    </row>
    <row r="243314" spans="16:16" x14ac:dyDescent="0.3">
      <c r="P243314" s="83"/>
    </row>
    <row r="243315" spans="16:16" x14ac:dyDescent="0.3">
      <c r="P243315" s="83"/>
    </row>
    <row r="243316" spans="16:16" x14ac:dyDescent="0.3">
      <c r="P243316" s="83"/>
    </row>
    <row r="243317" spans="16:16" x14ac:dyDescent="0.3">
      <c r="P243317" s="83"/>
    </row>
    <row r="243318" spans="16:16" x14ac:dyDescent="0.3">
      <c r="P243318" s="83"/>
    </row>
    <row r="243319" spans="16:16" x14ac:dyDescent="0.3">
      <c r="P243319" s="83"/>
    </row>
    <row r="243320" spans="16:16" x14ac:dyDescent="0.3">
      <c r="P243320" s="83"/>
    </row>
    <row r="243321" spans="16:16" x14ac:dyDescent="0.3">
      <c r="P243321" s="83"/>
    </row>
    <row r="243322" spans="16:16" x14ac:dyDescent="0.3">
      <c r="P243322" s="83"/>
    </row>
    <row r="243323" spans="16:16" x14ac:dyDescent="0.3">
      <c r="P243323" s="83"/>
    </row>
    <row r="243324" spans="16:16" x14ac:dyDescent="0.3">
      <c r="P243324" s="83"/>
    </row>
    <row r="243325" spans="16:16" x14ac:dyDescent="0.3">
      <c r="P243325" s="83"/>
    </row>
    <row r="243326" spans="16:16" x14ac:dyDescent="0.3">
      <c r="P243326" s="83"/>
    </row>
    <row r="243327" spans="16:16" x14ac:dyDescent="0.3">
      <c r="P243327" s="83"/>
    </row>
    <row r="243328" spans="16:16" x14ac:dyDescent="0.3">
      <c r="P243328" s="83"/>
    </row>
    <row r="243329" spans="16:16" x14ac:dyDescent="0.3">
      <c r="P243329" s="83"/>
    </row>
    <row r="243330" spans="16:16" x14ac:dyDescent="0.3">
      <c r="P243330" s="83"/>
    </row>
    <row r="243331" spans="16:16" x14ac:dyDescent="0.3">
      <c r="P243331" s="83"/>
    </row>
    <row r="243332" spans="16:16" x14ac:dyDescent="0.3">
      <c r="P243332" s="83"/>
    </row>
    <row r="243333" spans="16:16" x14ac:dyDescent="0.3">
      <c r="P243333" s="83"/>
    </row>
    <row r="243334" spans="16:16" x14ac:dyDescent="0.3">
      <c r="P243334" s="83"/>
    </row>
    <row r="243335" spans="16:16" x14ac:dyDescent="0.3">
      <c r="P243335" s="83"/>
    </row>
    <row r="243336" spans="16:16" x14ac:dyDescent="0.3">
      <c r="P243336" s="83"/>
    </row>
    <row r="243337" spans="16:16" x14ac:dyDescent="0.3">
      <c r="P243337" s="83"/>
    </row>
    <row r="243338" spans="16:16" x14ac:dyDescent="0.3">
      <c r="P243338" s="83"/>
    </row>
    <row r="243339" spans="16:16" x14ac:dyDescent="0.3">
      <c r="P243339" s="83"/>
    </row>
    <row r="243340" spans="16:16" x14ac:dyDescent="0.3">
      <c r="P243340" s="83"/>
    </row>
    <row r="243341" spans="16:16" x14ac:dyDescent="0.3">
      <c r="P243341" s="83"/>
    </row>
    <row r="243342" spans="16:16" x14ac:dyDescent="0.3">
      <c r="P243342" s="83"/>
    </row>
    <row r="243343" spans="16:16" x14ac:dyDescent="0.3">
      <c r="P243343" s="83"/>
    </row>
    <row r="243344" spans="16:16" x14ac:dyDescent="0.3">
      <c r="P243344" s="83"/>
    </row>
    <row r="243345" spans="16:16" x14ac:dyDescent="0.3">
      <c r="P243345" s="83"/>
    </row>
    <row r="243346" spans="16:16" x14ac:dyDescent="0.3">
      <c r="P243346" s="83"/>
    </row>
    <row r="243347" spans="16:16" x14ac:dyDescent="0.3">
      <c r="P243347" s="83"/>
    </row>
    <row r="243348" spans="16:16" x14ac:dyDescent="0.3">
      <c r="P243348" s="83"/>
    </row>
    <row r="243349" spans="16:16" x14ac:dyDescent="0.3">
      <c r="P243349" s="83"/>
    </row>
    <row r="243350" spans="16:16" x14ac:dyDescent="0.3">
      <c r="P243350" s="83"/>
    </row>
    <row r="243351" spans="16:16" x14ac:dyDescent="0.3">
      <c r="P243351" s="83"/>
    </row>
    <row r="243352" spans="16:16" x14ac:dyDescent="0.3">
      <c r="P243352" s="83"/>
    </row>
    <row r="243353" spans="16:16" x14ac:dyDescent="0.3">
      <c r="P243353" s="83"/>
    </row>
    <row r="243354" spans="16:16" x14ac:dyDescent="0.3">
      <c r="P243354" s="83"/>
    </row>
    <row r="243355" spans="16:16" x14ac:dyDescent="0.3">
      <c r="P243355" s="83"/>
    </row>
    <row r="243356" spans="16:16" x14ac:dyDescent="0.3">
      <c r="P243356" s="83"/>
    </row>
    <row r="243357" spans="16:16" x14ac:dyDescent="0.3">
      <c r="P243357" s="83"/>
    </row>
    <row r="243358" spans="16:16" x14ac:dyDescent="0.3">
      <c r="P243358" s="83"/>
    </row>
    <row r="243359" spans="16:16" x14ac:dyDescent="0.3">
      <c r="P243359" s="83"/>
    </row>
    <row r="243360" spans="16:16" x14ac:dyDescent="0.3">
      <c r="P243360" s="83"/>
    </row>
    <row r="243361" spans="16:16" x14ac:dyDescent="0.3">
      <c r="P243361" s="83"/>
    </row>
    <row r="243362" spans="16:16" x14ac:dyDescent="0.3">
      <c r="P243362" s="83"/>
    </row>
    <row r="243363" spans="16:16" x14ac:dyDescent="0.3">
      <c r="P243363" s="83"/>
    </row>
    <row r="243364" spans="16:16" x14ac:dyDescent="0.3">
      <c r="P243364" s="83"/>
    </row>
    <row r="243365" spans="16:16" x14ac:dyDescent="0.3">
      <c r="P243365" s="83"/>
    </row>
    <row r="243366" spans="16:16" x14ac:dyDescent="0.3">
      <c r="P243366" s="83"/>
    </row>
    <row r="243367" spans="16:16" x14ac:dyDescent="0.3">
      <c r="P243367" s="83"/>
    </row>
    <row r="243368" spans="16:16" x14ac:dyDescent="0.3">
      <c r="P243368" s="83"/>
    </row>
    <row r="243369" spans="16:16" x14ac:dyDescent="0.3">
      <c r="P243369" s="83"/>
    </row>
    <row r="243370" spans="16:16" x14ac:dyDescent="0.3">
      <c r="P243370" s="83"/>
    </row>
    <row r="243371" spans="16:16" x14ac:dyDescent="0.3">
      <c r="P243371" s="83"/>
    </row>
    <row r="243372" spans="16:16" x14ac:dyDescent="0.3">
      <c r="P243372" s="83"/>
    </row>
    <row r="243373" spans="16:16" x14ac:dyDescent="0.3">
      <c r="P243373" s="83"/>
    </row>
    <row r="243374" spans="16:16" x14ac:dyDescent="0.3">
      <c r="P243374" s="83"/>
    </row>
    <row r="243375" spans="16:16" x14ac:dyDescent="0.3">
      <c r="P243375" s="83"/>
    </row>
    <row r="243376" spans="16:16" x14ac:dyDescent="0.3">
      <c r="P243376" s="83"/>
    </row>
    <row r="243377" spans="16:16" x14ac:dyDescent="0.3">
      <c r="P243377" s="83"/>
    </row>
    <row r="243378" spans="16:16" x14ac:dyDescent="0.3">
      <c r="P243378" s="83"/>
    </row>
    <row r="243379" spans="16:16" x14ac:dyDescent="0.3">
      <c r="P243379" s="83"/>
    </row>
    <row r="243380" spans="16:16" x14ac:dyDescent="0.3">
      <c r="P243380" s="83"/>
    </row>
    <row r="243381" spans="16:16" x14ac:dyDescent="0.3">
      <c r="P243381" s="83"/>
    </row>
    <row r="243382" spans="16:16" x14ac:dyDescent="0.3">
      <c r="P243382" s="83"/>
    </row>
    <row r="243383" spans="16:16" x14ac:dyDescent="0.3">
      <c r="P243383" s="83"/>
    </row>
    <row r="243384" spans="16:16" x14ac:dyDescent="0.3">
      <c r="P243384" s="83"/>
    </row>
    <row r="243385" spans="16:16" x14ac:dyDescent="0.3">
      <c r="P243385" s="83"/>
    </row>
    <row r="243386" spans="16:16" x14ac:dyDescent="0.3">
      <c r="P243386" s="83"/>
    </row>
    <row r="243387" spans="16:16" x14ac:dyDescent="0.3">
      <c r="P243387" s="83"/>
    </row>
    <row r="243388" spans="16:16" x14ac:dyDescent="0.3">
      <c r="P243388" s="83"/>
    </row>
    <row r="243389" spans="16:16" x14ac:dyDescent="0.3">
      <c r="P243389" s="83"/>
    </row>
    <row r="243390" spans="16:16" x14ac:dyDescent="0.3">
      <c r="P243390" s="83"/>
    </row>
    <row r="243391" spans="16:16" x14ac:dyDescent="0.3">
      <c r="P243391" s="83"/>
    </row>
    <row r="243392" spans="16:16" x14ac:dyDescent="0.3">
      <c r="P243392" s="83"/>
    </row>
    <row r="243393" spans="16:16" x14ac:dyDescent="0.3">
      <c r="P243393" s="83"/>
    </row>
    <row r="243394" spans="16:16" x14ac:dyDescent="0.3">
      <c r="P243394" s="83"/>
    </row>
    <row r="243395" spans="16:16" x14ac:dyDescent="0.3">
      <c r="P243395" s="83"/>
    </row>
    <row r="243396" spans="16:16" x14ac:dyDescent="0.3">
      <c r="P243396" s="83"/>
    </row>
    <row r="243397" spans="16:16" x14ac:dyDescent="0.3">
      <c r="P243397" s="83"/>
    </row>
    <row r="243398" spans="16:16" x14ac:dyDescent="0.3">
      <c r="P243398" s="83"/>
    </row>
    <row r="243399" spans="16:16" x14ac:dyDescent="0.3">
      <c r="P243399" s="83"/>
    </row>
    <row r="243400" spans="16:16" x14ac:dyDescent="0.3">
      <c r="P243400" s="83"/>
    </row>
    <row r="243401" spans="16:16" x14ac:dyDescent="0.3">
      <c r="P243401" s="83"/>
    </row>
    <row r="243402" spans="16:16" x14ac:dyDescent="0.3">
      <c r="P243402" s="83"/>
    </row>
    <row r="243403" spans="16:16" x14ac:dyDescent="0.3">
      <c r="P243403" s="83"/>
    </row>
    <row r="243404" spans="16:16" x14ac:dyDescent="0.3">
      <c r="P243404" s="83"/>
    </row>
    <row r="243405" spans="16:16" x14ac:dyDescent="0.3">
      <c r="P243405" s="83"/>
    </row>
    <row r="243406" spans="16:16" x14ac:dyDescent="0.3">
      <c r="P243406" s="83"/>
    </row>
    <row r="243407" spans="16:16" x14ac:dyDescent="0.3">
      <c r="P243407" s="83"/>
    </row>
    <row r="243408" spans="16:16" x14ac:dyDescent="0.3">
      <c r="P243408" s="83"/>
    </row>
    <row r="243409" spans="16:16" x14ac:dyDescent="0.3">
      <c r="P243409" s="83"/>
    </row>
    <row r="243410" spans="16:16" x14ac:dyDescent="0.3">
      <c r="P243410" s="83"/>
    </row>
    <row r="243411" spans="16:16" x14ac:dyDescent="0.3">
      <c r="P243411" s="83"/>
    </row>
    <row r="243412" spans="16:16" x14ac:dyDescent="0.3">
      <c r="P243412" s="83"/>
    </row>
    <row r="243413" spans="16:16" x14ac:dyDescent="0.3">
      <c r="P243413" s="83"/>
    </row>
    <row r="243414" spans="16:16" x14ac:dyDescent="0.3">
      <c r="P243414" s="83"/>
    </row>
    <row r="243415" spans="16:16" x14ac:dyDescent="0.3">
      <c r="P243415" s="83"/>
    </row>
    <row r="243416" spans="16:16" x14ac:dyDescent="0.3">
      <c r="P243416" s="83"/>
    </row>
    <row r="243417" spans="16:16" x14ac:dyDescent="0.3">
      <c r="P243417" s="83"/>
    </row>
    <row r="243418" spans="16:16" x14ac:dyDescent="0.3">
      <c r="P243418" s="83"/>
    </row>
    <row r="243419" spans="16:16" x14ac:dyDescent="0.3">
      <c r="P243419" s="83"/>
    </row>
    <row r="243420" spans="16:16" x14ac:dyDescent="0.3">
      <c r="P243420" s="83"/>
    </row>
    <row r="243421" spans="16:16" x14ac:dyDescent="0.3">
      <c r="P243421" s="83"/>
    </row>
    <row r="243422" spans="16:16" x14ac:dyDescent="0.3">
      <c r="P243422" s="83"/>
    </row>
    <row r="243423" spans="16:16" x14ac:dyDescent="0.3">
      <c r="P243423" s="83"/>
    </row>
    <row r="243424" spans="16:16" x14ac:dyDescent="0.3">
      <c r="P243424" s="83"/>
    </row>
    <row r="243425" spans="16:16" x14ac:dyDescent="0.3">
      <c r="P243425" s="83"/>
    </row>
    <row r="243426" spans="16:16" x14ac:dyDescent="0.3">
      <c r="P243426" s="83"/>
    </row>
    <row r="243427" spans="16:16" x14ac:dyDescent="0.3">
      <c r="P243427" s="83"/>
    </row>
    <row r="243428" spans="16:16" x14ac:dyDescent="0.3">
      <c r="P243428" s="83"/>
    </row>
    <row r="243429" spans="16:16" x14ac:dyDescent="0.3">
      <c r="P243429" s="83"/>
    </row>
    <row r="243430" spans="16:16" x14ac:dyDescent="0.3">
      <c r="P243430" s="83"/>
    </row>
    <row r="243431" spans="16:16" x14ac:dyDescent="0.3">
      <c r="P243431" s="83"/>
    </row>
    <row r="243432" spans="16:16" x14ac:dyDescent="0.3">
      <c r="P243432" s="83"/>
    </row>
    <row r="243433" spans="16:16" x14ac:dyDescent="0.3">
      <c r="P243433" s="83"/>
    </row>
    <row r="243434" spans="16:16" x14ac:dyDescent="0.3">
      <c r="P243434" s="83"/>
    </row>
    <row r="243435" spans="16:16" x14ac:dyDescent="0.3">
      <c r="P243435" s="83"/>
    </row>
    <row r="243436" spans="16:16" x14ac:dyDescent="0.3">
      <c r="P243436" s="83"/>
    </row>
    <row r="243437" spans="16:16" x14ac:dyDescent="0.3">
      <c r="P243437" s="83"/>
    </row>
    <row r="243438" spans="16:16" x14ac:dyDescent="0.3">
      <c r="P243438" s="83"/>
    </row>
    <row r="243439" spans="16:16" x14ac:dyDescent="0.3">
      <c r="P243439" s="83"/>
    </row>
    <row r="243440" spans="16:16" x14ac:dyDescent="0.3">
      <c r="P243440" s="83"/>
    </row>
    <row r="243441" spans="16:16" x14ac:dyDescent="0.3">
      <c r="P243441" s="83"/>
    </row>
    <row r="243442" spans="16:16" x14ac:dyDescent="0.3">
      <c r="P243442" s="83"/>
    </row>
    <row r="243443" spans="16:16" x14ac:dyDescent="0.3">
      <c r="P243443" s="83"/>
    </row>
    <row r="243444" spans="16:16" x14ac:dyDescent="0.3">
      <c r="P243444" s="83"/>
    </row>
    <row r="243445" spans="16:16" x14ac:dyDescent="0.3">
      <c r="P243445" s="83"/>
    </row>
    <row r="243446" spans="16:16" x14ac:dyDescent="0.3">
      <c r="P243446" s="83"/>
    </row>
    <row r="243447" spans="16:16" x14ac:dyDescent="0.3">
      <c r="P243447" s="83"/>
    </row>
    <row r="243448" spans="16:16" x14ac:dyDescent="0.3">
      <c r="P243448" s="83"/>
    </row>
    <row r="243449" spans="16:16" x14ac:dyDescent="0.3">
      <c r="P243449" s="83"/>
    </row>
    <row r="243450" spans="16:16" x14ac:dyDescent="0.3">
      <c r="P243450" s="83"/>
    </row>
    <row r="243451" spans="16:16" x14ac:dyDescent="0.3">
      <c r="P243451" s="83"/>
    </row>
    <row r="243452" spans="16:16" x14ac:dyDescent="0.3">
      <c r="P243452" s="83"/>
    </row>
    <row r="243453" spans="16:16" x14ac:dyDescent="0.3">
      <c r="P243453" s="83"/>
    </row>
    <row r="243454" spans="16:16" x14ac:dyDescent="0.3">
      <c r="P243454" s="83"/>
    </row>
    <row r="243455" spans="16:16" x14ac:dyDescent="0.3">
      <c r="P243455" s="83"/>
    </row>
    <row r="243456" spans="16:16" x14ac:dyDescent="0.3">
      <c r="P243456" s="83"/>
    </row>
    <row r="243457" spans="16:16" x14ac:dyDescent="0.3">
      <c r="P243457" s="83"/>
    </row>
    <row r="243458" spans="16:16" x14ac:dyDescent="0.3">
      <c r="P243458" s="83"/>
    </row>
    <row r="243459" spans="16:16" x14ac:dyDescent="0.3">
      <c r="P243459" s="83"/>
    </row>
    <row r="243460" spans="16:16" x14ac:dyDescent="0.3">
      <c r="P243460" s="83"/>
    </row>
    <row r="243461" spans="16:16" x14ac:dyDescent="0.3">
      <c r="P243461" s="83"/>
    </row>
    <row r="243462" spans="16:16" x14ac:dyDescent="0.3">
      <c r="P243462" s="83"/>
    </row>
    <row r="243463" spans="16:16" x14ac:dyDescent="0.3">
      <c r="P243463" s="83"/>
    </row>
    <row r="243464" spans="16:16" x14ac:dyDescent="0.3">
      <c r="P243464" s="83"/>
    </row>
    <row r="243465" spans="16:16" x14ac:dyDescent="0.3">
      <c r="P243465" s="83"/>
    </row>
    <row r="243466" spans="16:16" x14ac:dyDescent="0.3">
      <c r="P243466" s="83"/>
    </row>
    <row r="243467" spans="16:16" x14ac:dyDescent="0.3">
      <c r="P243467" s="83"/>
    </row>
    <row r="243468" spans="16:16" x14ac:dyDescent="0.3">
      <c r="P243468" s="83"/>
    </row>
    <row r="243469" spans="16:16" x14ac:dyDescent="0.3">
      <c r="P243469" s="83"/>
    </row>
    <row r="243470" spans="16:16" x14ac:dyDescent="0.3">
      <c r="P243470" s="83"/>
    </row>
    <row r="243471" spans="16:16" x14ac:dyDescent="0.3">
      <c r="P243471" s="83"/>
    </row>
    <row r="243472" spans="16:16" x14ac:dyDescent="0.3">
      <c r="P243472" s="83"/>
    </row>
    <row r="243473" spans="16:16" x14ac:dyDescent="0.3">
      <c r="P243473" s="83"/>
    </row>
    <row r="243474" spans="16:16" x14ac:dyDescent="0.3">
      <c r="P243474" s="83"/>
    </row>
    <row r="243475" spans="16:16" x14ac:dyDescent="0.3">
      <c r="P243475" s="83"/>
    </row>
    <row r="243476" spans="16:16" x14ac:dyDescent="0.3">
      <c r="P243476" s="83"/>
    </row>
    <row r="243477" spans="16:16" x14ac:dyDescent="0.3">
      <c r="P243477" s="83"/>
    </row>
    <row r="243478" spans="16:16" x14ac:dyDescent="0.3">
      <c r="P243478" s="83"/>
    </row>
    <row r="243479" spans="16:16" x14ac:dyDescent="0.3">
      <c r="P243479" s="83"/>
    </row>
    <row r="243480" spans="16:16" x14ac:dyDescent="0.3">
      <c r="P243480" s="83"/>
    </row>
    <row r="243481" spans="16:16" x14ac:dyDescent="0.3">
      <c r="P243481" s="83"/>
    </row>
    <row r="243482" spans="16:16" x14ac:dyDescent="0.3">
      <c r="P243482" s="83"/>
    </row>
    <row r="243483" spans="16:16" x14ac:dyDescent="0.3">
      <c r="P243483" s="83"/>
    </row>
    <row r="243484" spans="16:16" x14ac:dyDescent="0.3">
      <c r="P243484" s="83"/>
    </row>
    <row r="243485" spans="16:16" x14ac:dyDescent="0.3">
      <c r="P243485" s="83"/>
    </row>
    <row r="243486" spans="16:16" x14ac:dyDescent="0.3">
      <c r="P243486" s="83"/>
    </row>
    <row r="243487" spans="16:16" x14ac:dyDescent="0.3">
      <c r="P243487" s="83"/>
    </row>
    <row r="243488" spans="16:16" x14ac:dyDescent="0.3">
      <c r="P243488" s="83"/>
    </row>
    <row r="243489" spans="16:16" x14ac:dyDescent="0.3">
      <c r="P243489" s="83"/>
    </row>
    <row r="243490" spans="16:16" x14ac:dyDescent="0.3">
      <c r="P243490" s="83"/>
    </row>
    <row r="243491" spans="16:16" x14ac:dyDescent="0.3">
      <c r="P243491" s="83"/>
    </row>
    <row r="243492" spans="16:16" x14ac:dyDescent="0.3">
      <c r="P243492" s="83"/>
    </row>
    <row r="243493" spans="16:16" x14ac:dyDescent="0.3">
      <c r="P243493" s="83"/>
    </row>
    <row r="243494" spans="16:16" x14ac:dyDescent="0.3">
      <c r="P243494" s="83"/>
    </row>
    <row r="243495" spans="16:16" x14ac:dyDescent="0.3">
      <c r="P243495" s="83"/>
    </row>
    <row r="243496" spans="16:16" x14ac:dyDescent="0.3">
      <c r="P243496" s="83"/>
    </row>
    <row r="243497" spans="16:16" x14ac:dyDescent="0.3">
      <c r="P243497" s="83"/>
    </row>
    <row r="243498" spans="16:16" x14ac:dyDescent="0.3">
      <c r="P243498" s="83"/>
    </row>
    <row r="243499" spans="16:16" x14ac:dyDescent="0.3">
      <c r="P243499" s="83"/>
    </row>
    <row r="243500" spans="16:16" x14ac:dyDescent="0.3">
      <c r="P243500" s="83"/>
    </row>
    <row r="243501" spans="16:16" x14ac:dyDescent="0.3">
      <c r="P243501" s="83"/>
    </row>
    <row r="243502" spans="16:16" x14ac:dyDescent="0.3">
      <c r="P243502" s="83"/>
    </row>
    <row r="243503" spans="16:16" x14ac:dyDescent="0.3">
      <c r="P243503" s="83"/>
    </row>
    <row r="243504" spans="16:16" x14ac:dyDescent="0.3">
      <c r="P243504" s="83"/>
    </row>
    <row r="243505" spans="16:16" x14ac:dyDescent="0.3">
      <c r="P243505" s="83"/>
    </row>
    <row r="243506" spans="16:16" x14ac:dyDescent="0.3">
      <c r="P243506" s="83"/>
    </row>
    <row r="243507" spans="16:16" x14ac:dyDescent="0.3">
      <c r="P243507" s="83"/>
    </row>
    <row r="243508" spans="16:16" x14ac:dyDescent="0.3">
      <c r="P243508" s="83"/>
    </row>
    <row r="243509" spans="16:16" x14ac:dyDescent="0.3">
      <c r="P243509" s="83"/>
    </row>
    <row r="243510" spans="16:16" x14ac:dyDescent="0.3">
      <c r="P243510" s="83"/>
    </row>
    <row r="243511" spans="16:16" x14ac:dyDescent="0.3">
      <c r="P243511" s="83"/>
    </row>
    <row r="243512" spans="16:16" x14ac:dyDescent="0.3">
      <c r="P243512" s="83"/>
    </row>
    <row r="243513" spans="16:16" x14ac:dyDescent="0.3">
      <c r="P243513" s="83"/>
    </row>
    <row r="243514" spans="16:16" x14ac:dyDescent="0.3">
      <c r="P243514" s="83"/>
    </row>
    <row r="243515" spans="16:16" x14ac:dyDescent="0.3">
      <c r="P243515" s="83"/>
    </row>
    <row r="243516" spans="16:16" x14ac:dyDescent="0.3">
      <c r="P243516" s="83"/>
    </row>
    <row r="243517" spans="16:16" x14ac:dyDescent="0.3">
      <c r="P243517" s="83"/>
    </row>
    <row r="243518" spans="16:16" x14ac:dyDescent="0.3">
      <c r="P243518" s="83"/>
    </row>
    <row r="243519" spans="16:16" x14ac:dyDescent="0.3">
      <c r="P243519" s="83"/>
    </row>
    <row r="243520" spans="16:16" x14ac:dyDescent="0.3">
      <c r="P243520" s="83"/>
    </row>
    <row r="243521" spans="16:16" x14ac:dyDescent="0.3">
      <c r="P243521" s="83"/>
    </row>
    <row r="243522" spans="16:16" x14ac:dyDescent="0.3">
      <c r="P243522" s="83"/>
    </row>
    <row r="243523" spans="16:16" x14ac:dyDescent="0.3">
      <c r="P243523" s="83"/>
    </row>
    <row r="243524" spans="16:16" x14ac:dyDescent="0.3">
      <c r="P243524" s="83"/>
    </row>
    <row r="243525" spans="16:16" x14ac:dyDescent="0.3">
      <c r="P243525" s="83"/>
    </row>
    <row r="243526" spans="16:16" x14ac:dyDescent="0.3">
      <c r="P243526" s="83"/>
    </row>
    <row r="243527" spans="16:16" x14ac:dyDescent="0.3">
      <c r="P243527" s="83"/>
    </row>
    <row r="243528" spans="16:16" x14ac:dyDescent="0.3">
      <c r="P243528" s="83"/>
    </row>
    <row r="243529" spans="16:16" x14ac:dyDescent="0.3">
      <c r="P243529" s="83"/>
    </row>
    <row r="243530" spans="16:16" x14ac:dyDescent="0.3">
      <c r="P243530" s="83"/>
    </row>
    <row r="243531" spans="16:16" x14ac:dyDescent="0.3">
      <c r="P243531" s="83"/>
    </row>
    <row r="243532" spans="16:16" x14ac:dyDescent="0.3">
      <c r="P243532" s="83"/>
    </row>
    <row r="243533" spans="16:16" x14ac:dyDescent="0.3">
      <c r="P243533" s="83"/>
    </row>
    <row r="243534" spans="16:16" x14ac:dyDescent="0.3">
      <c r="P243534" s="83"/>
    </row>
    <row r="243535" spans="16:16" x14ac:dyDescent="0.3">
      <c r="P243535" s="83"/>
    </row>
    <row r="243536" spans="16:16" x14ac:dyDescent="0.3">
      <c r="P243536" s="83"/>
    </row>
    <row r="243537" spans="16:16" x14ac:dyDescent="0.3">
      <c r="P243537" s="83"/>
    </row>
    <row r="243538" spans="16:16" x14ac:dyDescent="0.3">
      <c r="P243538" s="83"/>
    </row>
    <row r="243539" spans="16:16" x14ac:dyDescent="0.3">
      <c r="P243539" s="83"/>
    </row>
    <row r="243540" spans="16:16" x14ac:dyDescent="0.3">
      <c r="P243540" s="83"/>
    </row>
    <row r="243541" spans="16:16" x14ac:dyDescent="0.3">
      <c r="P243541" s="83"/>
    </row>
    <row r="243542" spans="16:16" x14ac:dyDescent="0.3">
      <c r="P243542" s="83"/>
    </row>
    <row r="243543" spans="16:16" x14ac:dyDescent="0.3">
      <c r="P243543" s="83"/>
    </row>
    <row r="243544" spans="16:16" x14ac:dyDescent="0.3">
      <c r="P243544" s="83"/>
    </row>
    <row r="243545" spans="16:16" x14ac:dyDescent="0.3">
      <c r="P243545" s="83"/>
    </row>
    <row r="243546" spans="16:16" x14ac:dyDescent="0.3">
      <c r="P243546" s="83"/>
    </row>
    <row r="243547" spans="16:16" x14ac:dyDescent="0.3">
      <c r="P243547" s="83"/>
    </row>
    <row r="243548" spans="16:16" x14ac:dyDescent="0.3">
      <c r="P243548" s="83"/>
    </row>
    <row r="243549" spans="16:16" x14ac:dyDescent="0.3">
      <c r="P243549" s="83"/>
    </row>
    <row r="243550" spans="16:16" x14ac:dyDescent="0.3">
      <c r="P243550" s="83"/>
    </row>
    <row r="243551" spans="16:16" x14ac:dyDescent="0.3">
      <c r="P243551" s="83"/>
    </row>
    <row r="243552" spans="16:16" x14ac:dyDescent="0.3">
      <c r="P243552" s="83"/>
    </row>
    <row r="243553" spans="16:16" x14ac:dyDescent="0.3">
      <c r="P243553" s="83"/>
    </row>
    <row r="243554" spans="16:16" x14ac:dyDescent="0.3">
      <c r="P243554" s="83"/>
    </row>
    <row r="243555" spans="16:16" x14ac:dyDescent="0.3">
      <c r="P243555" s="83"/>
    </row>
    <row r="243556" spans="16:16" x14ac:dyDescent="0.3">
      <c r="P243556" s="83"/>
    </row>
    <row r="243557" spans="16:16" x14ac:dyDescent="0.3">
      <c r="P243557" s="83"/>
    </row>
    <row r="243558" spans="16:16" x14ac:dyDescent="0.3">
      <c r="P243558" s="83"/>
    </row>
    <row r="243559" spans="16:16" x14ac:dyDescent="0.3">
      <c r="P243559" s="83"/>
    </row>
    <row r="243560" spans="16:16" x14ac:dyDescent="0.3">
      <c r="P243560" s="83"/>
    </row>
    <row r="243561" spans="16:16" x14ac:dyDescent="0.3">
      <c r="P243561" s="83"/>
    </row>
    <row r="243562" spans="16:16" x14ac:dyDescent="0.3">
      <c r="P243562" s="83"/>
    </row>
    <row r="243563" spans="16:16" x14ac:dyDescent="0.3">
      <c r="P243563" s="83"/>
    </row>
    <row r="243564" spans="16:16" x14ac:dyDescent="0.3">
      <c r="P243564" s="83"/>
    </row>
    <row r="243565" spans="16:16" x14ac:dyDescent="0.3">
      <c r="P243565" s="83"/>
    </row>
    <row r="243566" spans="16:16" x14ac:dyDescent="0.3">
      <c r="P243566" s="83"/>
    </row>
    <row r="243567" spans="16:16" x14ac:dyDescent="0.3">
      <c r="P243567" s="83"/>
    </row>
    <row r="243568" spans="16:16" x14ac:dyDescent="0.3">
      <c r="P243568" s="83"/>
    </row>
    <row r="243569" spans="16:16" x14ac:dyDescent="0.3">
      <c r="P243569" s="83"/>
    </row>
    <row r="243570" spans="16:16" x14ac:dyDescent="0.3">
      <c r="P243570" s="83"/>
    </row>
    <row r="243571" spans="16:16" x14ac:dyDescent="0.3">
      <c r="P243571" s="83"/>
    </row>
    <row r="243572" spans="16:16" x14ac:dyDescent="0.3">
      <c r="P243572" s="83"/>
    </row>
    <row r="243573" spans="16:16" x14ac:dyDescent="0.3">
      <c r="P243573" s="83"/>
    </row>
    <row r="243574" spans="16:16" x14ac:dyDescent="0.3">
      <c r="P243574" s="83"/>
    </row>
    <row r="243575" spans="16:16" x14ac:dyDescent="0.3">
      <c r="P243575" s="83"/>
    </row>
    <row r="243576" spans="16:16" x14ac:dyDescent="0.3">
      <c r="P243576" s="83"/>
    </row>
    <row r="243577" spans="16:16" x14ac:dyDescent="0.3">
      <c r="P243577" s="83"/>
    </row>
    <row r="243578" spans="16:16" x14ac:dyDescent="0.3">
      <c r="P243578" s="83"/>
    </row>
    <row r="243579" spans="16:16" x14ac:dyDescent="0.3">
      <c r="P243579" s="83"/>
    </row>
    <row r="243580" spans="16:16" x14ac:dyDescent="0.3">
      <c r="P243580" s="83"/>
    </row>
    <row r="243581" spans="16:16" x14ac:dyDescent="0.3">
      <c r="P243581" s="83"/>
    </row>
    <row r="243582" spans="16:16" x14ac:dyDescent="0.3">
      <c r="P243582" s="83"/>
    </row>
    <row r="243583" spans="16:16" x14ac:dyDescent="0.3">
      <c r="P243583" s="83"/>
    </row>
    <row r="243584" spans="16:16" x14ac:dyDescent="0.3">
      <c r="P243584" s="83"/>
    </row>
    <row r="243585" spans="16:16" x14ac:dyDescent="0.3">
      <c r="P243585" s="83"/>
    </row>
    <row r="243586" spans="16:16" x14ac:dyDescent="0.3">
      <c r="P243586" s="83"/>
    </row>
    <row r="243587" spans="16:16" x14ac:dyDescent="0.3">
      <c r="P243587" s="83"/>
    </row>
    <row r="243588" spans="16:16" x14ac:dyDescent="0.3">
      <c r="P243588" s="83"/>
    </row>
    <row r="243589" spans="16:16" x14ac:dyDescent="0.3">
      <c r="P243589" s="83"/>
    </row>
    <row r="243590" spans="16:16" x14ac:dyDescent="0.3">
      <c r="P243590" s="83"/>
    </row>
    <row r="243591" spans="16:16" x14ac:dyDescent="0.3">
      <c r="P243591" s="83"/>
    </row>
    <row r="243592" spans="16:16" x14ac:dyDescent="0.3">
      <c r="P243592" s="83"/>
    </row>
    <row r="243593" spans="16:16" x14ac:dyDescent="0.3">
      <c r="P243593" s="83"/>
    </row>
    <row r="243594" spans="16:16" x14ac:dyDescent="0.3">
      <c r="P243594" s="83"/>
    </row>
    <row r="243595" spans="16:16" x14ac:dyDescent="0.3">
      <c r="P243595" s="83"/>
    </row>
    <row r="243596" spans="16:16" x14ac:dyDescent="0.3">
      <c r="P243596" s="83"/>
    </row>
    <row r="243597" spans="16:16" x14ac:dyDescent="0.3">
      <c r="P243597" s="83"/>
    </row>
    <row r="243598" spans="16:16" x14ac:dyDescent="0.3">
      <c r="P243598" s="83"/>
    </row>
    <row r="243599" spans="16:16" x14ac:dyDescent="0.3">
      <c r="P243599" s="83"/>
    </row>
    <row r="243600" spans="16:16" x14ac:dyDescent="0.3">
      <c r="P243600" s="83"/>
    </row>
    <row r="243601" spans="16:16" x14ac:dyDescent="0.3">
      <c r="P243601" s="83"/>
    </row>
    <row r="243602" spans="16:16" x14ac:dyDescent="0.3">
      <c r="P243602" s="83"/>
    </row>
    <row r="243603" spans="16:16" x14ac:dyDescent="0.3">
      <c r="P243603" s="83"/>
    </row>
    <row r="243604" spans="16:16" x14ac:dyDescent="0.3">
      <c r="P243604" s="83"/>
    </row>
    <row r="243605" spans="16:16" x14ac:dyDescent="0.3">
      <c r="P243605" s="83"/>
    </row>
    <row r="243606" spans="16:16" x14ac:dyDescent="0.3">
      <c r="P243606" s="83"/>
    </row>
    <row r="243607" spans="16:16" x14ac:dyDescent="0.3">
      <c r="P243607" s="83"/>
    </row>
    <row r="243608" spans="16:16" x14ac:dyDescent="0.3">
      <c r="P243608" s="83"/>
    </row>
    <row r="243609" spans="16:16" x14ac:dyDescent="0.3">
      <c r="P243609" s="83"/>
    </row>
    <row r="243610" spans="16:16" x14ac:dyDescent="0.3">
      <c r="P243610" s="83"/>
    </row>
    <row r="243611" spans="16:16" x14ac:dyDescent="0.3">
      <c r="P243611" s="83"/>
    </row>
    <row r="243612" spans="16:16" x14ac:dyDescent="0.3">
      <c r="P243612" s="83"/>
    </row>
    <row r="243613" spans="16:16" x14ac:dyDescent="0.3">
      <c r="P243613" s="83"/>
    </row>
    <row r="243614" spans="16:16" x14ac:dyDescent="0.3">
      <c r="P243614" s="83"/>
    </row>
    <row r="243615" spans="16:16" x14ac:dyDescent="0.3">
      <c r="P243615" s="83"/>
    </row>
    <row r="243616" spans="16:16" x14ac:dyDescent="0.3">
      <c r="P243616" s="83"/>
    </row>
    <row r="243617" spans="16:16" x14ac:dyDescent="0.3">
      <c r="P243617" s="83"/>
    </row>
    <row r="243618" spans="16:16" x14ac:dyDescent="0.3">
      <c r="P243618" s="83"/>
    </row>
    <row r="243619" spans="16:16" x14ac:dyDescent="0.3">
      <c r="P243619" s="83"/>
    </row>
    <row r="243620" spans="16:16" x14ac:dyDescent="0.3">
      <c r="P243620" s="83"/>
    </row>
    <row r="243621" spans="16:16" x14ac:dyDescent="0.3">
      <c r="P243621" s="83"/>
    </row>
    <row r="243622" spans="16:16" x14ac:dyDescent="0.3">
      <c r="P243622" s="83"/>
    </row>
    <row r="243623" spans="16:16" x14ac:dyDescent="0.3">
      <c r="P243623" s="83"/>
    </row>
    <row r="243624" spans="16:16" x14ac:dyDescent="0.3">
      <c r="P243624" s="83"/>
    </row>
    <row r="243625" spans="16:16" x14ac:dyDescent="0.3">
      <c r="P243625" s="83"/>
    </row>
    <row r="243626" spans="16:16" x14ac:dyDescent="0.3">
      <c r="P243626" s="83"/>
    </row>
    <row r="243627" spans="16:16" x14ac:dyDescent="0.3">
      <c r="P243627" s="83"/>
    </row>
    <row r="243628" spans="16:16" x14ac:dyDescent="0.3">
      <c r="P243628" s="83"/>
    </row>
    <row r="243629" spans="16:16" x14ac:dyDescent="0.3">
      <c r="P243629" s="83"/>
    </row>
    <row r="243630" spans="16:16" x14ac:dyDescent="0.3">
      <c r="P243630" s="83"/>
    </row>
    <row r="243631" spans="16:16" x14ac:dyDescent="0.3">
      <c r="P243631" s="83"/>
    </row>
    <row r="243632" spans="16:16" x14ac:dyDescent="0.3">
      <c r="P243632" s="83"/>
    </row>
    <row r="243633" spans="16:16" x14ac:dyDescent="0.3">
      <c r="P243633" s="83"/>
    </row>
    <row r="243634" spans="16:16" x14ac:dyDescent="0.3">
      <c r="P243634" s="83"/>
    </row>
    <row r="243635" spans="16:16" x14ac:dyDescent="0.3">
      <c r="P243635" s="83"/>
    </row>
    <row r="243636" spans="16:16" x14ac:dyDescent="0.3">
      <c r="P243636" s="83"/>
    </row>
    <row r="243637" spans="16:16" x14ac:dyDescent="0.3">
      <c r="P243637" s="83"/>
    </row>
    <row r="243638" spans="16:16" x14ac:dyDescent="0.3">
      <c r="P243638" s="83"/>
    </row>
    <row r="243639" spans="16:16" x14ac:dyDescent="0.3">
      <c r="P243639" s="83"/>
    </row>
    <row r="243640" spans="16:16" x14ac:dyDescent="0.3">
      <c r="P243640" s="83"/>
    </row>
    <row r="243641" spans="16:16" x14ac:dyDescent="0.3">
      <c r="P243641" s="83"/>
    </row>
    <row r="243642" spans="16:16" x14ac:dyDescent="0.3">
      <c r="P243642" s="83"/>
    </row>
    <row r="243643" spans="16:16" x14ac:dyDescent="0.3">
      <c r="P243643" s="83"/>
    </row>
    <row r="243644" spans="16:16" x14ac:dyDescent="0.3">
      <c r="P243644" s="83"/>
    </row>
    <row r="243645" spans="16:16" x14ac:dyDescent="0.3">
      <c r="P243645" s="83"/>
    </row>
    <row r="243646" spans="16:16" x14ac:dyDescent="0.3">
      <c r="P243646" s="83"/>
    </row>
    <row r="243647" spans="16:16" x14ac:dyDescent="0.3">
      <c r="P243647" s="83"/>
    </row>
    <row r="243648" spans="16:16" x14ac:dyDescent="0.3">
      <c r="P243648" s="83"/>
    </row>
    <row r="243649" spans="16:16" x14ac:dyDescent="0.3">
      <c r="P243649" s="83"/>
    </row>
    <row r="243650" spans="16:16" x14ac:dyDescent="0.3">
      <c r="P243650" s="83"/>
    </row>
    <row r="243651" spans="16:16" x14ac:dyDescent="0.3">
      <c r="P243651" s="83"/>
    </row>
    <row r="243652" spans="16:16" x14ac:dyDescent="0.3">
      <c r="P243652" s="83"/>
    </row>
    <row r="243653" spans="16:16" x14ac:dyDescent="0.3">
      <c r="P243653" s="83"/>
    </row>
    <row r="243654" spans="16:16" x14ac:dyDescent="0.3">
      <c r="P243654" s="83"/>
    </row>
    <row r="243655" spans="16:16" x14ac:dyDescent="0.3">
      <c r="P243655" s="83"/>
    </row>
    <row r="243656" spans="16:16" x14ac:dyDescent="0.3">
      <c r="P243656" s="83"/>
    </row>
    <row r="243657" spans="16:16" x14ac:dyDescent="0.3">
      <c r="P243657" s="83"/>
    </row>
    <row r="243658" spans="16:16" x14ac:dyDescent="0.3">
      <c r="P243658" s="83"/>
    </row>
    <row r="243659" spans="16:16" x14ac:dyDescent="0.3">
      <c r="P243659" s="83"/>
    </row>
    <row r="243660" spans="16:16" x14ac:dyDescent="0.3">
      <c r="P243660" s="83"/>
    </row>
    <row r="243661" spans="16:16" x14ac:dyDescent="0.3">
      <c r="P243661" s="83"/>
    </row>
    <row r="243662" spans="16:16" x14ac:dyDescent="0.3">
      <c r="P243662" s="83"/>
    </row>
    <row r="243663" spans="16:16" x14ac:dyDescent="0.3">
      <c r="P243663" s="83"/>
    </row>
    <row r="243664" spans="16:16" x14ac:dyDescent="0.3">
      <c r="P243664" s="83"/>
    </row>
    <row r="243665" spans="16:16" x14ac:dyDescent="0.3">
      <c r="P243665" s="83"/>
    </row>
    <row r="243666" spans="16:16" x14ac:dyDescent="0.3">
      <c r="P243666" s="83"/>
    </row>
    <row r="243667" spans="16:16" x14ac:dyDescent="0.3">
      <c r="P243667" s="83"/>
    </row>
    <row r="243668" spans="16:16" x14ac:dyDescent="0.3">
      <c r="P243668" s="83"/>
    </row>
    <row r="243669" spans="16:16" x14ac:dyDescent="0.3">
      <c r="P243669" s="83"/>
    </row>
    <row r="243670" spans="16:16" x14ac:dyDescent="0.3">
      <c r="P243670" s="83"/>
    </row>
    <row r="243671" spans="16:16" x14ac:dyDescent="0.3">
      <c r="P243671" s="83"/>
    </row>
    <row r="243672" spans="16:16" x14ac:dyDescent="0.3">
      <c r="P243672" s="83"/>
    </row>
    <row r="243673" spans="16:16" x14ac:dyDescent="0.3">
      <c r="P243673" s="83"/>
    </row>
    <row r="243674" spans="16:16" x14ac:dyDescent="0.3">
      <c r="P243674" s="83"/>
    </row>
    <row r="243675" spans="16:16" x14ac:dyDescent="0.3">
      <c r="P243675" s="83"/>
    </row>
    <row r="243676" spans="16:16" x14ac:dyDescent="0.3">
      <c r="P243676" s="83"/>
    </row>
    <row r="243677" spans="16:16" x14ac:dyDescent="0.3">
      <c r="P243677" s="83"/>
    </row>
    <row r="243678" spans="16:16" x14ac:dyDescent="0.3">
      <c r="P243678" s="83"/>
    </row>
    <row r="243679" spans="16:16" x14ac:dyDescent="0.3">
      <c r="P243679" s="83"/>
    </row>
    <row r="243680" spans="16:16" x14ac:dyDescent="0.3">
      <c r="P243680" s="83"/>
    </row>
    <row r="243681" spans="16:16" x14ac:dyDescent="0.3">
      <c r="P243681" s="83"/>
    </row>
    <row r="243682" spans="16:16" x14ac:dyDescent="0.3">
      <c r="P243682" s="83"/>
    </row>
    <row r="243683" spans="16:16" x14ac:dyDescent="0.3">
      <c r="P243683" s="83"/>
    </row>
    <row r="243684" spans="16:16" x14ac:dyDescent="0.3">
      <c r="P243684" s="83"/>
    </row>
    <row r="243685" spans="16:16" x14ac:dyDescent="0.3">
      <c r="P243685" s="83"/>
    </row>
    <row r="243686" spans="16:16" x14ac:dyDescent="0.3">
      <c r="P243686" s="83"/>
    </row>
    <row r="243687" spans="16:16" x14ac:dyDescent="0.3">
      <c r="P243687" s="83"/>
    </row>
    <row r="243688" spans="16:16" x14ac:dyDescent="0.3">
      <c r="P243688" s="83"/>
    </row>
    <row r="243689" spans="16:16" x14ac:dyDescent="0.3">
      <c r="P243689" s="83"/>
    </row>
    <row r="243690" spans="16:16" x14ac:dyDescent="0.3">
      <c r="P243690" s="83"/>
    </row>
    <row r="243691" spans="16:16" x14ac:dyDescent="0.3">
      <c r="P243691" s="83"/>
    </row>
    <row r="243692" spans="16:16" x14ac:dyDescent="0.3">
      <c r="P243692" s="83"/>
    </row>
    <row r="243693" spans="16:16" x14ac:dyDescent="0.3">
      <c r="P243693" s="83"/>
    </row>
    <row r="243694" spans="16:16" x14ac:dyDescent="0.3">
      <c r="P243694" s="83"/>
    </row>
    <row r="243695" spans="16:16" x14ac:dyDescent="0.3">
      <c r="P243695" s="83"/>
    </row>
    <row r="243696" spans="16:16" x14ac:dyDescent="0.3">
      <c r="P243696" s="83"/>
    </row>
    <row r="243697" spans="16:16" x14ac:dyDescent="0.3">
      <c r="P243697" s="83"/>
    </row>
    <row r="243698" spans="16:16" x14ac:dyDescent="0.3">
      <c r="P243698" s="83"/>
    </row>
    <row r="243699" spans="16:16" x14ac:dyDescent="0.3">
      <c r="P243699" s="83"/>
    </row>
    <row r="243700" spans="16:16" x14ac:dyDescent="0.3">
      <c r="P243700" s="83"/>
    </row>
    <row r="243701" spans="16:16" x14ac:dyDescent="0.3">
      <c r="P243701" s="83"/>
    </row>
    <row r="243702" spans="16:16" x14ac:dyDescent="0.3">
      <c r="P243702" s="83"/>
    </row>
    <row r="243703" spans="16:16" x14ac:dyDescent="0.3">
      <c r="P243703" s="83"/>
    </row>
    <row r="243704" spans="16:16" x14ac:dyDescent="0.3">
      <c r="P243704" s="83"/>
    </row>
    <row r="243705" spans="16:16" x14ac:dyDescent="0.3">
      <c r="P243705" s="83"/>
    </row>
    <row r="243706" spans="16:16" x14ac:dyDescent="0.3">
      <c r="P243706" s="83"/>
    </row>
    <row r="243707" spans="16:16" x14ac:dyDescent="0.3">
      <c r="P243707" s="83"/>
    </row>
    <row r="243708" spans="16:16" x14ac:dyDescent="0.3">
      <c r="P243708" s="83"/>
    </row>
    <row r="243709" spans="16:16" x14ac:dyDescent="0.3">
      <c r="P243709" s="83"/>
    </row>
    <row r="243710" spans="16:16" x14ac:dyDescent="0.3">
      <c r="P243710" s="83"/>
    </row>
    <row r="243711" spans="16:16" x14ac:dyDescent="0.3">
      <c r="P243711" s="83"/>
    </row>
    <row r="243712" spans="16:16" x14ac:dyDescent="0.3">
      <c r="P243712" s="83"/>
    </row>
    <row r="243713" spans="16:16" x14ac:dyDescent="0.3">
      <c r="P243713" s="83"/>
    </row>
    <row r="243714" spans="16:16" x14ac:dyDescent="0.3">
      <c r="P243714" s="83"/>
    </row>
    <row r="243715" spans="16:16" x14ac:dyDescent="0.3">
      <c r="P243715" s="83"/>
    </row>
    <row r="243716" spans="16:16" x14ac:dyDescent="0.3">
      <c r="P243716" s="83"/>
    </row>
    <row r="243717" spans="16:16" x14ac:dyDescent="0.3">
      <c r="P243717" s="83"/>
    </row>
    <row r="243718" spans="16:16" x14ac:dyDescent="0.3">
      <c r="P243718" s="83"/>
    </row>
    <row r="243719" spans="16:16" x14ac:dyDescent="0.3">
      <c r="P243719" s="83"/>
    </row>
    <row r="243720" spans="16:16" x14ac:dyDescent="0.3">
      <c r="P243720" s="83"/>
    </row>
    <row r="243721" spans="16:16" x14ac:dyDescent="0.3">
      <c r="P243721" s="83"/>
    </row>
    <row r="243722" spans="16:16" x14ac:dyDescent="0.3">
      <c r="P243722" s="83"/>
    </row>
    <row r="243723" spans="16:16" x14ac:dyDescent="0.3">
      <c r="P243723" s="83"/>
    </row>
    <row r="243724" spans="16:16" x14ac:dyDescent="0.3">
      <c r="P243724" s="83"/>
    </row>
    <row r="243725" spans="16:16" x14ac:dyDescent="0.3">
      <c r="P243725" s="83"/>
    </row>
    <row r="243726" spans="16:16" x14ac:dyDescent="0.3">
      <c r="P243726" s="83"/>
    </row>
    <row r="243727" spans="16:16" x14ac:dyDescent="0.3">
      <c r="P243727" s="83"/>
    </row>
    <row r="243728" spans="16:16" x14ac:dyDescent="0.3">
      <c r="P243728" s="83"/>
    </row>
    <row r="243729" spans="16:16" x14ac:dyDescent="0.3">
      <c r="P243729" s="83"/>
    </row>
    <row r="243730" spans="16:16" x14ac:dyDescent="0.3">
      <c r="P243730" s="83"/>
    </row>
    <row r="243731" spans="16:16" x14ac:dyDescent="0.3">
      <c r="P243731" s="83"/>
    </row>
    <row r="243732" spans="16:16" x14ac:dyDescent="0.3">
      <c r="P243732" s="83"/>
    </row>
    <row r="243733" spans="16:16" x14ac:dyDescent="0.3">
      <c r="P243733" s="83"/>
    </row>
    <row r="243734" spans="16:16" x14ac:dyDescent="0.3">
      <c r="P243734" s="83"/>
    </row>
    <row r="243735" spans="16:16" x14ac:dyDescent="0.3">
      <c r="P243735" s="83"/>
    </row>
    <row r="243736" spans="16:16" x14ac:dyDescent="0.3">
      <c r="P243736" s="83"/>
    </row>
    <row r="243737" spans="16:16" x14ac:dyDescent="0.3">
      <c r="P243737" s="83"/>
    </row>
    <row r="243738" spans="16:16" x14ac:dyDescent="0.3">
      <c r="P243738" s="83"/>
    </row>
    <row r="243739" spans="16:16" x14ac:dyDescent="0.3">
      <c r="P243739" s="83"/>
    </row>
    <row r="243740" spans="16:16" x14ac:dyDescent="0.3">
      <c r="P243740" s="83"/>
    </row>
    <row r="243741" spans="16:16" x14ac:dyDescent="0.3">
      <c r="P243741" s="83"/>
    </row>
    <row r="243742" spans="16:16" x14ac:dyDescent="0.3">
      <c r="P243742" s="83"/>
    </row>
    <row r="243743" spans="16:16" x14ac:dyDescent="0.3">
      <c r="P243743" s="83"/>
    </row>
    <row r="243744" spans="16:16" x14ac:dyDescent="0.3">
      <c r="P243744" s="83"/>
    </row>
    <row r="243745" spans="16:16" x14ac:dyDescent="0.3">
      <c r="P243745" s="83"/>
    </row>
    <row r="243746" spans="16:16" x14ac:dyDescent="0.3">
      <c r="P243746" s="83"/>
    </row>
    <row r="243747" spans="16:16" x14ac:dyDescent="0.3">
      <c r="P243747" s="83"/>
    </row>
    <row r="243748" spans="16:16" x14ac:dyDescent="0.3">
      <c r="P243748" s="83"/>
    </row>
    <row r="243749" spans="16:16" x14ac:dyDescent="0.3">
      <c r="P243749" s="83"/>
    </row>
    <row r="243750" spans="16:16" x14ac:dyDescent="0.3">
      <c r="P243750" s="83"/>
    </row>
    <row r="243751" spans="16:16" x14ac:dyDescent="0.3">
      <c r="P243751" s="83"/>
    </row>
    <row r="243752" spans="16:16" x14ac:dyDescent="0.3">
      <c r="P243752" s="83"/>
    </row>
    <row r="243753" spans="16:16" x14ac:dyDescent="0.3">
      <c r="P243753" s="83"/>
    </row>
    <row r="243754" spans="16:16" x14ac:dyDescent="0.3">
      <c r="P243754" s="83"/>
    </row>
    <row r="243755" spans="16:16" x14ac:dyDescent="0.3">
      <c r="P243755" s="83"/>
    </row>
    <row r="243756" spans="16:16" x14ac:dyDescent="0.3">
      <c r="P243756" s="83"/>
    </row>
    <row r="243757" spans="16:16" x14ac:dyDescent="0.3">
      <c r="P243757" s="83"/>
    </row>
    <row r="243758" spans="16:16" x14ac:dyDescent="0.3">
      <c r="P243758" s="83"/>
    </row>
    <row r="243759" spans="16:16" x14ac:dyDescent="0.3">
      <c r="P243759" s="83"/>
    </row>
    <row r="243760" spans="16:16" x14ac:dyDescent="0.3">
      <c r="P243760" s="83"/>
    </row>
    <row r="243761" spans="16:16" x14ac:dyDescent="0.3">
      <c r="P243761" s="83"/>
    </row>
    <row r="243762" spans="16:16" x14ac:dyDescent="0.3">
      <c r="P243762" s="83"/>
    </row>
    <row r="243763" spans="16:16" x14ac:dyDescent="0.3">
      <c r="P243763" s="83"/>
    </row>
    <row r="243764" spans="16:16" x14ac:dyDescent="0.3">
      <c r="P243764" s="83"/>
    </row>
    <row r="243765" spans="16:16" x14ac:dyDescent="0.3">
      <c r="P243765" s="83"/>
    </row>
    <row r="243766" spans="16:16" x14ac:dyDescent="0.3">
      <c r="P243766" s="83"/>
    </row>
    <row r="243767" spans="16:16" x14ac:dyDescent="0.3">
      <c r="P243767" s="83"/>
    </row>
    <row r="243768" spans="16:16" x14ac:dyDescent="0.3">
      <c r="P243768" s="83"/>
    </row>
    <row r="243769" spans="16:16" x14ac:dyDescent="0.3">
      <c r="P243769" s="83"/>
    </row>
    <row r="243770" spans="16:16" x14ac:dyDescent="0.3">
      <c r="P243770" s="83"/>
    </row>
    <row r="243771" spans="16:16" x14ac:dyDescent="0.3">
      <c r="P243771" s="83"/>
    </row>
    <row r="243772" spans="16:16" x14ac:dyDescent="0.3">
      <c r="P243772" s="83"/>
    </row>
    <row r="243773" spans="16:16" x14ac:dyDescent="0.3">
      <c r="P243773" s="83"/>
    </row>
    <row r="243774" spans="16:16" x14ac:dyDescent="0.3">
      <c r="P243774" s="83"/>
    </row>
    <row r="243775" spans="16:16" x14ac:dyDescent="0.3">
      <c r="P243775" s="83"/>
    </row>
    <row r="243776" spans="16:16" x14ac:dyDescent="0.3">
      <c r="P243776" s="83"/>
    </row>
    <row r="243777" spans="16:16" x14ac:dyDescent="0.3">
      <c r="P243777" s="83"/>
    </row>
    <row r="243778" spans="16:16" x14ac:dyDescent="0.3">
      <c r="P243778" s="83"/>
    </row>
    <row r="243779" spans="16:16" x14ac:dyDescent="0.3">
      <c r="P243779" s="83"/>
    </row>
    <row r="243780" spans="16:16" x14ac:dyDescent="0.3">
      <c r="P243780" s="83"/>
    </row>
    <row r="243781" spans="16:16" x14ac:dyDescent="0.3">
      <c r="P243781" s="83"/>
    </row>
    <row r="243782" spans="16:16" x14ac:dyDescent="0.3">
      <c r="P243782" s="83"/>
    </row>
    <row r="243783" spans="16:16" x14ac:dyDescent="0.3">
      <c r="P243783" s="83"/>
    </row>
    <row r="243784" spans="16:16" x14ac:dyDescent="0.3">
      <c r="P243784" s="83"/>
    </row>
    <row r="243785" spans="16:16" x14ac:dyDescent="0.3">
      <c r="P243785" s="83"/>
    </row>
    <row r="243786" spans="16:16" x14ac:dyDescent="0.3">
      <c r="P243786" s="83"/>
    </row>
    <row r="243787" spans="16:16" x14ac:dyDescent="0.3">
      <c r="P243787" s="83"/>
    </row>
    <row r="243788" spans="16:16" x14ac:dyDescent="0.3">
      <c r="P243788" s="83"/>
    </row>
    <row r="243789" spans="16:16" x14ac:dyDescent="0.3">
      <c r="P243789" s="83"/>
    </row>
    <row r="243790" spans="16:16" x14ac:dyDescent="0.3">
      <c r="P243790" s="83"/>
    </row>
    <row r="243791" spans="16:16" x14ac:dyDescent="0.3">
      <c r="P243791" s="83"/>
    </row>
    <row r="243792" spans="16:16" x14ac:dyDescent="0.3">
      <c r="P243792" s="83"/>
    </row>
    <row r="243793" spans="16:16" x14ac:dyDescent="0.3">
      <c r="P243793" s="83"/>
    </row>
    <row r="243794" spans="16:16" x14ac:dyDescent="0.3">
      <c r="P243794" s="83"/>
    </row>
    <row r="243795" spans="16:16" x14ac:dyDescent="0.3">
      <c r="P243795" s="83"/>
    </row>
    <row r="243796" spans="16:16" x14ac:dyDescent="0.3">
      <c r="P243796" s="83"/>
    </row>
    <row r="243797" spans="16:16" x14ac:dyDescent="0.3">
      <c r="P243797" s="83"/>
    </row>
    <row r="243798" spans="16:16" x14ac:dyDescent="0.3">
      <c r="P243798" s="83"/>
    </row>
    <row r="243799" spans="16:16" x14ac:dyDescent="0.3">
      <c r="P243799" s="83"/>
    </row>
    <row r="243800" spans="16:16" x14ac:dyDescent="0.3">
      <c r="P243800" s="83"/>
    </row>
    <row r="243801" spans="16:16" x14ac:dyDescent="0.3">
      <c r="P243801" s="83"/>
    </row>
    <row r="243802" spans="16:16" x14ac:dyDescent="0.3">
      <c r="P243802" s="83"/>
    </row>
    <row r="243803" spans="16:16" x14ac:dyDescent="0.3">
      <c r="P243803" s="83"/>
    </row>
    <row r="243804" spans="16:16" x14ac:dyDescent="0.3">
      <c r="P243804" s="83"/>
    </row>
    <row r="243805" spans="16:16" x14ac:dyDescent="0.3">
      <c r="P243805" s="83"/>
    </row>
    <row r="243806" spans="16:16" x14ac:dyDescent="0.3">
      <c r="P243806" s="83"/>
    </row>
    <row r="243807" spans="16:16" x14ac:dyDescent="0.3">
      <c r="P243807" s="83"/>
    </row>
    <row r="243808" spans="16:16" x14ac:dyDescent="0.3">
      <c r="P243808" s="83"/>
    </row>
    <row r="243809" spans="16:16" x14ac:dyDescent="0.3">
      <c r="P243809" s="83"/>
    </row>
    <row r="243810" spans="16:16" x14ac:dyDescent="0.3">
      <c r="P243810" s="83"/>
    </row>
    <row r="243811" spans="16:16" x14ac:dyDescent="0.3">
      <c r="P243811" s="83"/>
    </row>
    <row r="243812" spans="16:16" x14ac:dyDescent="0.3">
      <c r="P243812" s="83"/>
    </row>
    <row r="243813" spans="16:16" x14ac:dyDescent="0.3">
      <c r="P243813" s="83"/>
    </row>
    <row r="243814" spans="16:16" x14ac:dyDescent="0.3">
      <c r="P243814" s="83"/>
    </row>
    <row r="243815" spans="16:16" x14ac:dyDescent="0.3">
      <c r="P243815" s="83"/>
    </row>
    <row r="243816" spans="16:16" x14ac:dyDescent="0.3">
      <c r="P243816" s="83"/>
    </row>
    <row r="243817" spans="16:16" x14ac:dyDescent="0.3">
      <c r="P243817" s="83"/>
    </row>
    <row r="243818" spans="16:16" x14ac:dyDescent="0.3">
      <c r="P243818" s="83"/>
    </row>
    <row r="243819" spans="16:16" x14ac:dyDescent="0.3">
      <c r="P243819" s="83"/>
    </row>
    <row r="243820" spans="16:16" x14ac:dyDescent="0.3">
      <c r="P243820" s="83"/>
    </row>
    <row r="243821" spans="16:16" x14ac:dyDescent="0.3">
      <c r="P243821" s="83"/>
    </row>
    <row r="243822" spans="16:16" x14ac:dyDescent="0.3">
      <c r="P243822" s="83"/>
    </row>
    <row r="243823" spans="16:16" x14ac:dyDescent="0.3">
      <c r="P243823" s="83"/>
    </row>
    <row r="243824" spans="16:16" x14ac:dyDescent="0.3">
      <c r="P243824" s="83"/>
    </row>
    <row r="243825" spans="16:16" x14ac:dyDescent="0.3">
      <c r="P243825" s="83"/>
    </row>
    <row r="243826" spans="16:16" x14ac:dyDescent="0.3">
      <c r="P243826" s="83"/>
    </row>
    <row r="243827" spans="16:16" x14ac:dyDescent="0.3">
      <c r="P243827" s="83"/>
    </row>
    <row r="243828" spans="16:16" x14ac:dyDescent="0.3">
      <c r="P243828" s="83"/>
    </row>
    <row r="243829" spans="16:16" x14ac:dyDescent="0.3">
      <c r="P243829" s="83"/>
    </row>
    <row r="243830" spans="16:16" x14ac:dyDescent="0.3">
      <c r="P243830" s="83"/>
    </row>
    <row r="243831" spans="16:16" x14ac:dyDescent="0.3">
      <c r="P243831" s="83"/>
    </row>
    <row r="243832" spans="16:16" x14ac:dyDescent="0.3">
      <c r="P243832" s="83"/>
    </row>
    <row r="243833" spans="16:16" x14ac:dyDescent="0.3">
      <c r="P243833" s="83"/>
    </row>
    <row r="243834" spans="16:16" x14ac:dyDescent="0.3">
      <c r="P243834" s="83"/>
    </row>
    <row r="243835" spans="16:16" x14ac:dyDescent="0.3">
      <c r="P243835" s="83"/>
    </row>
    <row r="243836" spans="16:16" x14ac:dyDescent="0.3">
      <c r="P243836" s="83"/>
    </row>
    <row r="243837" spans="16:16" x14ac:dyDescent="0.3">
      <c r="P243837" s="83"/>
    </row>
    <row r="243838" spans="16:16" x14ac:dyDescent="0.3">
      <c r="P243838" s="83"/>
    </row>
    <row r="243839" spans="16:16" x14ac:dyDescent="0.3">
      <c r="P243839" s="83"/>
    </row>
    <row r="243840" spans="16:16" x14ac:dyDescent="0.3">
      <c r="P243840" s="83"/>
    </row>
    <row r="243841" spans="16:16" x14ac:dyDescent="0.3">
      <c r="P243841" s="83"/>
    </row>
    <row r="243842" spans="16:16" x14ac:dyDescent="0.3">
      <c r="P243842" s="83"/>
    </row>
    <row r="243843" spans="16:16" x14ac:dyDescent="0.3">
      <c r="P243843" s="83"/>
    </row>
    <row r="243844" spans="16:16" x14ac:dyDescent="0.3">
      <c r="P243844" s="83"/>
    </row>
    <row r="243845" spans="16:16" x14ac:dyDescent="0.3">
      <c r="P243845" s="83"/>
    </row>
    <row r="243846" spans="16:16" x14ac:dyDescent="0.3">
      <c r="P243846" s="83"/>
    </row>
    <row r="243847" spans="16:16" x14ac:dyDescent="0.3">
      <c r="P243847" s="83"/>
    </row>
    <row r="243848" spans="16:16" x14ac:dyDescent="0.3">
      <c r="P243848" s="83"/>
    </row>
    <row r="243849" spans="16:16" x14ac:dyDescent="0.3">
      <c r="P243849" s="83"/>
    </row>
    <row r="243850" spans="16:16" x14ac:dyDescent="0.3">
      <c r="P243850" s="83"/>
    </row>
    <row r="243851" spans="16:16" x14ac:dyDescent="0.3">
      <c r="P243851" s="83"/>
    </row>
    <row r="243852" spans="16:16" x14ac:dyDescent="0.3">
      <c r="P243852" s="83"/>
    </row>
    <row r="243853" spans="16:16" x14ac:dyDescent="0.3">
      <c r="P243853" s="83"/>
    </row>
    <row r="243854" spans="16:16" x14ac:dyDescent="0.3">
      <c r="P243854" s="83"/>
    </row>
    <row r="243855" spans="16:16" x14ac:dyDescent="0.3">
      <c r="P243855" s="83"/>
    </row>
    <row r="243856" spans="16:16" x14ac:dyDescent="0.3">
      <c r="P243856" s="83"/>
    </row>
    <row r="243857" spans="16:16" x14ac:dyDescent="0.3">
      <c r="P243857" s="83"/>
    </row>
    <row r="243858" spans="16:16" x14ac:dyDescent="0.3">
      <c r="P243858" s="83"/>
    </row>
    <row r="243859" spans="16:16" x14ac:dyDescent="0.3">
      <c r="P243859" s="83"/>
    </row>
    <row r="243860" spans="16:16" x14ac:dyDescent="0.3">
      <c r="P243860" s="83"/>
    </row>
    <row r="243861" spans="16:16" x14ac:dyDescent="0.3">
      <c r="P243861" s="83"/>
    </row>
    <row r="243862" spans="16:16" x14ac:dyDescent="0.3">
      <c r="P243862" s="83"/>
    </row>
    <row r="243863" spans="16:16" x14ac:dyDescent="0.3">
      <c r="P243863" s="83"/>
    </row>
    <row r="243864" spans="16:16" x14ac:dyDescent="0.3">
      <c r="P243864" s="83"/>
    </row>
    <row r="243865" spans="16:16" x14ac:dyDescent="0.3">
      <c r="P243865" s="83"/>
    </row>
    <row r="243866" spans="16:16" x14ac:dyDescent="0.3">
      <c r="P243866" s="83"/>
    </row>
    <row r="243867" spans="16:16" x14ac:dyDescent="0.3">
      <c r="P243867" s="83"/>
    </row>
    <row r="243868" spans="16:16" x14ac:dyDescent="0.3">
      <c r="P243868" s="83"/>
    </row>
    <row r="243869" spans="16:16" x14ac:dyDescent="0.3">
      <c r="P243869" s="83"/>
    </row>
    <row r="243870" spans="16:16" x14ac:dyDescent="0.3">
      <c r="P243870" s="83"/>
    </row>
    <row r="243871" spans="16:16" x14ac:dyDescent="0.3">
      <c r="P243871" s="83"/>
    </row>
    <row r="243872" spans="16:16" x14ac:dyDescent="0.3">
      <c r="P243872" s="83"/>
    </row>
    <row r="243873" spans="16:16" x14ac:dyDescent="0.3">
      <c r="P243873" s="83"/>
    </row>
    <row r="243874" spans="16:16" x14ac:dyDescent="0.3">
      <c r="P243874" s="83"/>
    </row>
    <row r="243875" spans="16:16" x14ac:dyDescent="0.3">
      <c r="P243875" s="83"/>
    </row>
    <row r="243876" spans="16:16" x14ac:dyDescent="0.3">
      <c r="P243876" s="83"/>
    </row>
    <row r="243877" spans="16:16" x14ac:dyDescent="0.3">
      <c r="P243877" s="83"/>
    </row>
    <row r="243878" spans="16:16" x14ac:dyDescent="0.3">
      <c r="P243878" s="83"/>
    </row>
    <row r="243879" spans="16:16" x14ac:dyDescent="0.3">
      <c r="P243879" s="83"/>
    </row>
    <row r="243880" spans="16:16" x14ac:dyDescent="0.3">
      <c r="P243880" s="83"/>
    </row>
    <row r="243881" spans="16:16" x14ac:dyDescent="0.3">
      <c r="P243881" s="83"/>
    </row>
    <row r="243882" spans="16:16" x14ac:dyDescent="0.3">
      <c r="P243882" s="83"/>
    </row>
    <row r="243883" spans="16:16" x14ac:dyDescent="0.3">
      <c r="P243883" s="83"/>
    </row>
    <row r="243884" spans="16:16" x14ac:dyDescent="0.3">
      <c r="P243884" s="83"/>
    </row>
    <row r="243885" spans="16:16" x14ac:dyDescent="0.3">
      <c r="P243885" s="83"/>
    </row>
    <row r="243886" spans="16:16" x14ac:dyDescent="0.3">
      <c r="P243886" s="83"/>
    </row>
    <row r="243887" spans="16:16" x14ac:dyDescent="0.3">
      <c r="P243887" s="83"/>
    </row>
    <row r="243888" spans="16:16" x14ac:dyDescent="0.3">
      <c r="P243888" s="83"/>
    </row>
    <row r="243889" spans="16:16" x14ac:dyDescent="0.3">
      <c r="P243889" s="83"/>
    </row>
    <row r="243890" spans="16:16" x14ac:dyDescent="0.3">
      <c r="P243890" s="83"/>
    </row>
    <row r="243891" spans="16:16" x14ac:dyDescent="0.3">
      <c r="P243891" s="83"/>
    </row>
    <row r="243892" spans="16:16" x14ac:dyDescent="0.3">
      <c r="P243892" s="83"/>
    </row>
    <row r="243893" spans="16:16" x14ac:dyDescent="0.3">
      <c r="P243893" s="83"/>
    </row>
    <row r="243894" spans="16:16" x14ac:dyDescent="0.3">
      <c r="P243894" s="83"/>
    </row>
    <row r="243895" spans="16:16" x14ac:dyDescent="0.3">
      <c r="P243895" s="83"/>
    </row>
    <row r="243896" spans="16:16" x14ac:dyDescent="0.3">
      <c r="P243896" s="83"/>
    </row>
    <row r="243897" spans="16:16" x14ac:dyDescent="0.3">
      <c r="P243897" s="83"/>
    </row>
    <row r="243898" spans="16:16" x14ac:dyDescent="0.3">
      <c r="P243898" s="83"/>
    </row>
    <row r="243899" spans="16:16" x14ac:dyDescent="0.3">
      <c r="P243899" s="83"/>
    </row>
    <row r="243900" spans="16:16" x14ac:dyDescent="0.3">
      <c r="P243900" s="83"/>
    </row>
    <row r="243901" spans="16:16" x14ac:dyDescent="0.3">
      <c r="P243901" s="83"/>
    </row>
    <row r="243902" spans="16:16" x14ac:dyDescent="0.3">
      <c r="P243902" s="83"/>
    </row>
    <row r="243903" spans="16:16" x14ac:dyDescent="0.3">
      <c r="P243903" s="83"/>
    </row>
    <row r="243904" spans="16:16" x14ac:dyDescent="0.3">
      <c r="P243904" s="83"/>
    </row>
    <row r="243905" spans="16:16" x14ac:dyDescent="0.3">
      <c r="P243905" s="83"/>
    </row>
    <row r="243906" spans="16:16" x14ac:dyDescent="0.3">
      <c r="P243906" s="83"/>
    </row>
    <row r="243907" spans="16:16" x14ac:dyDescent="0.3">
      <c r="P243907" s="83"/>
    </row>
    <row r="243908" spans="16:16" x14ac:dyDescent="0.3">
      <c r="P243908" s="83"/>
    </row>
    <row r="243909" spans="16:16" x14ac:dyDescent="0.3">
      <c r="P243909" s="83"/>
    </row>
    <row r="243910" spans="16:16" x14ac:dyDescent="0.3">
      <c r="P243910" s="83"/>
    </row>
    <row r="243911" spans="16:16" x14ac:dyDescent="0.3">
      <c r="P243911" s="83"/>
    </row>
    <row r="243912" spans="16:16" x14ac:dyDescent="0.3">
      <c r="P243912" s="83"/>
    </row>
    <row r="243913" spans="16:16" x14ac:dyDescent="0.3">
      <c r="P243913" s="83"/>
    </row>
    <row r="243914" spans="16:16" x14ac:dyDescent="0.3">
      <c r="P243914" s="83"/>
    </row>
    <row r="243915" spans="16:16" x14ac:dyDescent="0.3">
      <c r="P243915" s="83"/>
    </row>
    <row r="243916" spans="16:16" x14ac:dyDescent="0.3">
      <c r="P243916" s="83"/>
    </row>
    <row r="243917" spans="16:16" x14ac:dyDescent="0.3">
      <c r="P243917" s="83"/>
    </row>
    <row r="243918" spans="16:16" x14ac:dyDescent="0.3">
      <c r="P243918" s="83"/>
    </row>
    <row r="243919" spans="16:16" x14ac:dyDescent="0.3">
      <c r="P243919" s="83"/>
    </row>
    <row r="243920" spans="16:16" x14ac:dyDescent="0.3">
      <c r="P243920" s="83"/>
    </row>
    <row r="243921" spans="16:16" x14ac:dyDescent="0.3">
      <c r="P243921" s="83"/>
    </row>
    <row r="243922" spans="16:16" x14ac:dyDescent="0.3">
      <c r="P243922" s="83"/>
    </row>
    <row r="243923" spans="16:16" x14ac:dyDescent="0.3">
      <c r="P243923" s="83"/>
    </row>
    <row r="243924" spans="16:16" x14ac:dyDescent="0.3">
      <c r="P243924" s="83"/>
    </row>
    <row r="243925" spans="16:16" x14ac:dyDescent="0.3">
      <c r="P243925" s="83"/>
    </row>
    <row r="243926" spans="16:16" x14ac:dyDescent="0.3">
      <c r="P243926" s="83"/>
    </row>
    <row r="243927" spans="16:16" x14ac:dyDescent="0.3">
      <c r="P243927" s="83"/>
    </row>
    <row r="243928" spans="16:16" x14ac:dyDescent="0.3">
      <c r="P243928" s="83"/>
    </row>
    <row r="243929" spans="16:16" x14ac:dyDescent="0.3">
      <c r="P243929" s="83"/>
    </row>
    <row r="243930" spans="16:16" x14ac:dyDescent="0.3">
      <c r="P243930" s="83"/>
    </row>
    <row r="243931" spans="16:16" x14ac:dyDescent="0.3">
      <c r="P243931" s="83"/>
    </row>
    <row r="243932" spans="16:16" x14ac:dyDescent="0.3">
      <c r="P243932" s="83"/>
    </row>
    <row r="243933" spans="16:16" x14ac:dyDescent="0.3">
      <c r="P243933" s="83"/>
    </row>
    <row r="243934" spans="16:16" x14ac:dyDescent="0.3">
      <c r="P243934" s="83"/>
    </row>
    <row r="243935" spans="16:16" x14ac:dyDescent="0.3">
      <c r="P243935" s="83"/>
    </row>
    <row r="243936" spans="16:16" x14ac:dyDescent="0.3">
      <c r="P243936" s="83"/>
    </row>
    <row r="243937" spans="16:16" x14ac:dyDescent="0.3">
      <c r="P243937" s="83"/>
    </row>
    <row r="243938" spans="16:16" x14ac:dyDescent="0.3">
      <c r="P243938" s="83"/>
    </row>
    <row r="243939" spans="16:16" x14ac:dyDescent="0.3">
      <c r="P243939" s="83"/>
    </row>
    <row r="243940" spans="16:16" x14ac:dyDescent="0.3">
      <c r="P243940" s="83"/>
    </row>
    <row r="243941" spans="16:16" x14ac:dyDescent="0.3">
      <c r="P243941" s="83"/>
    </row>
    <row r="243942" spans="16:16" x14ac:dyDescent="0.3">
      <c r="P243942" s="83"/>
    </row>
    <row r="243943" spans="16:16" x14ac:dyDescent="0.3">
      <c r="P243943" s="83"/>
    </row>
    <row r="243944" spans="16:16" x14ac:dyDescent="0.3">
      <c r="P243944" s="83"/>
    </row>
    <row r="243945" spans="16:16" x14ac:dyDescent="0.3">
      <c r="P243945" s="83"/>
    </row>
    <row r="243946" spans="16:16" x14ac:dyDescent="0.3">
      <c r="P243946" s="83"/>
    </row>
    <row r="243947" spans="16:16" x14ac:dyDescent="0.3">
      <c r="P243947" s="83"/>
    </row>
    <row r="243948" spans="16:16" x14ac:dyDescent="0.3">
      <c r="P243948" s="83"/>
    </row>
    <row r="243949" spans="16:16" x14ac:dyDescent="0.3">
      <c r="P243949" s="83"/>
    </row>
    <row r="243950" spans="16:16" x14ac:dyDescent="0.3">
      <c r="P243950" s="83"/>
    </row>
    <row r="243951" spans="16:16" x14ac:dyDescent="0.3">
      <c r="P243951" s="83"/>
    </row>
    <row r="243952" spans="16:16" x14ac:dyDescent="0.3">
      <c r="P243952" s="83"/>
    </row>
    <row r="243953" spans="16:16" x14ac:dyDescent="0.3">
      <c r="P243953" s="83"/>
    </row>
    <row r="243954" spans="16:16" x14ac:dyDescent="0.3">
      <c r="P243954" s="83"/>
    </row>
    <row r="243955" spans="16:16" x14ac:dyDescent="0.3">
      <c r="P243955" s="83"/>
    </row>
    <row r="243956" spans="16:16" x14ac:dyDescent="0.3">
      <c r="P243956" s="83"/>
    </row>
    <row r="243957" spans="16:16" x14ac:dyDescent="0.3">
      <c r="P243957" s="83"/>
    </row>
    <row r="243958" spans="16:16" x14ac:dyDescent="0.3">
      <c r="P243958" s="83"/>
    </row>
    <row r="243959" spans="16:16" x14ac:dyDescent="0.3">
      <c r="P243959" s="83"/>
    </row>
    <row r="243960" spans="16:16" x14ac:dyDescent="0.3">
      <c r="P243960" s="83"/>
    </row>
    <row r="243961" spans="16:16" x14ac:dyDescent="0.3">
      <c r="P243961" s="83"/>
    </row>
    <row r="243962" spans="16:16" x14ac:dyDescent="0.3">
      <c r="P243962" s="83"/>
    </row>
    <row r="243963" spans="16:16" x14ac:dyDescent="0.3">
      <c r="P243963" s="83"/>
    </row>
    <row r="243964" spans="16:16" x14ac:dyDescent="0.3">
      <c r="P243964" s="83"/>
    </row>
    <row r="243965" spans="16:16" x14ac:dyDescent="0.3">
      <c r="P243965" s="83"/>
    </row>
    <row r="243966" spans="16:16" x14ac:dyDescent="0.3">
      <c r="P243966" s="83"/>
    </row>
    <row r="243967" spans="16:16" x14ac:dyDescent="0.3">
      <c r="P243967" s="83"/>
    </row>
    <row r="243968" spans="16:16" x14ac:dyDescent="0.3">
      <c r="P243968" s="83"/>
    </row>
    <row r="243969" spans="16:16" x14ac:dyDescent="0.3">
      <c r="P243969" s="83"/>
    </row>
    <row r="243970" spans="16:16" x14ac:dyDescent="0.3">
      <c r="P243970" s="83"/>
    </row>
    <row r="243971" spans="16:16" x14ac:dyDescent="0.3">
      <c r="P243971" s="83"/>
    </row>
    <row r="243972" spans="16:16" x14ac:dyDescent="0.3">
      <c r="P243972" s="83"/>
    </row>
    <row r="243973" spans="16:16" x14ac:dyDescent="0.3">
      <c r="P243973" s="83"/>
    </row>
    <row r="243974" spans="16:16" x14ac:dyDescent="0.3">
      <c r="P243974" s="83"/>
    </row>
    <row r="243975" spans="16:16" x14ac:dyDescent="0.3">
      <c r="P243975" s="83"/>
    </row>
    <row r="243976" spans="16:16" x14ac:dyDescent="0.3">
      <c r="P243976" s="83"/>
    </row>
    <row r="243977" spans="16:16" x14ac:dyDescent="0.3">
      <c r="P243977" s="83"/>
    </row>
    <row r="243978" spans="16:16" x14ac:dyDescent="0.3">
      <c r="P243978" s="83"/>
    </row>
    <row r="243979" spans="16:16" x14ac:dyDescent="0.3">
      <c r="P243979" s="83"/>
    </row>
    <row r="243980" spans="16:16" x14ac:dyDescent="0.3">
      <c r="P243980" s="83"/>
    </row>
    <row r="243981" spans="16:16" x14ac:dyDescent="0.3">
      <c r="P243981" s="83"/>
    </row>
    <row r="243982" spans="16:16" x14ac:dyDescent="0.3">
      <c r="P243982" s="83"/>
    </row>
    <row r="243983" spans="16:16" x14ac:dyDescent="0.3">
      <c r="P243983" s="83"/>
    </row>
    <row r="243984" spans="16:16" x14ac:dyDescent="0.3">
      <c r="P243984" s="83"/>
    </row>
    <row r="243985" spans="16:16" x14ac:dyDescent="0.3">
      <c r="P243985" s="83"/>
    </row>
    <row r="243986" spans="16:16" x14ac:dyDescent="0.3">
      <c r="P243986" s="83"/>
    </row>
    <row r="243987" spans="16:16" x14ac:dyDescent="0.3">
      <c r="P243987" s="83"/>
    </row>
    <row r="243988" spans="16:16" x14ac:dyDescent="0.3">
      <c r="P243988" s="83"/>
    </row>
    <row r="243989" spans="16:16" x14ac:dyDescent="0.3">
      <c r="P243989" s="83"/>
    </row>
    <row r="243990" spans="16:16" x14ac:dyDescent="0.3">
      <c r="P243990" s="83"/>
    </row>
    <row r="243991" spans="16:16" x14ac:dyDescent="0.3">
      <c r="P243991" s="83"/>
    </row>
    <row r="243992" spans="16:16" x14ac:dyDescent="0.3">
      <c r="P243992" s="83"/>
    </row>
    <row r="243993" spans="16:16" x14ac:dyDescent="0.3">
      <c r="P243993" s="83"/>
    </row>
    <row r="243994" spans="16:16" x14ac:dyDescent="0.3">
      <c r="P243994" s="83"/>
    </row>
    <row r="243995" spans="16:16" x14ac:dyDescent="0.3">
      <c r="P243995" s="83"/>
    </row>
    <row r="243996" spans="16:16" x14ac:dyDescent="0.3">
      <c r="P243996" s="83"/>
    </row>
    <row r="243997" spans="16:16" x14ac:dyDescent="0.3">
      <c r="P243997" s="83"/>
    </row>
    <row r="243998" spans="16:16" x14ac:dyDescent="0.3">
      <c r="P243998" s="83"/>
    </row>
    <row r="243999" spans="16:16" x14ac:dyDescent="0.3">
      <c r="P243999" s="83"/>
    </row>
    <row r="244000" spans="16:16" x14ac:dyDescent="0.3">
      <c r="P244000" s="83"/>
    </row>
    <row r="244001" spans="16:16" x14ac:dyDescent="0.3">
      <c r="P244001" s="83"/>
    </row>
    <row r="244002" spans="16:16" x14ac:dyDescent="0.3">
      <c r="P244002" s="83"/>
    </row>
    <row r="244003" spans="16:16" x14ac:dyDescent="0.3">
      <c r="P244003" s="83"/>
    </row>
    <row r="244004" spans="16:16" x14ac:dyDescent="0.3">
      <c r="P244004" s="83"/>
    </row>
    <row r="244005" spans="16:16" x14ac:dyDescent="0.3">
      <c r="P244005" s="83"/>
    </row>
    <row r="244006" spans="16:16" x14ac:dyDescent="0.3">
      <c r="P244006" s="83"/>
    </row>
    <row r="244007" spans="16:16" x14ac:dyDescent="0.3">
      <c r="P244007" s="83"/>
    </row>
    <row r="244008" spans="16:16" x14ac:dyDescent="0.3">
      <c r="P244008" s="83"/>
    </row>
    <row r="244009" spans="16:16" x14ac:dyDescent="0.3">
      <c r="P244009" s="83"/>
    </row>
    <row r="244010" spans="16:16" x14ac:dyDescent="0.3">
      <c r="P244010" s="83"/>
    </row>
    <row r="244011" spans="16:16" x14ac:dyDescent="0.3">
      <c r="P244011" s="83"/>
    </row>
    <row r="244012" spans="16:16" x14ac:dyDescent="0.3">
      <c r="P244012" s="83"/>
    </row>
    <row r="244013" spans="16:16" x14ac:dyDescent="0.3">
      <c r="P244013" s="83"/>
    </row>
    <row r="244014" spans="16:16" x14ac:dyDescent="0.3">
      <c r="P244014" s="83"/>
    </row>
    <row r="244015" spans="16:16" x14ac:dyDescent="0.3">
      <c r="P244015" s="83"/>
    </row>
    <row r="244016" spans="16:16" x14ac:dyDescent="0.3">
      <c r="P244016" s="83"/>
    </row>
    <row r="244017" spans="16:16" x14ac:dyDescent="0.3">
      <c r="P244017" s="83"/>
    </row>
    <row r="244018" spans="16:16" x14ac:dyDescent="0.3">
      <c r="P244018" s="83"/>
    </row>
    <row r="244019" spans="16:16" x14ac:dyDescent="0.3">
      <c r="P244019" s="83"/>
    </row>
    <row r="244020" spans="16:16" x14ac:dyDescent="0.3">
      <c r="P244020" s="83"/>
    </row>
    <row r="244021" spans="16:16" x14ac:dyDescent="0.3">
      <c r="P244021" s="83"/>
    </row>
    <row r="244022" spans="16:16" x14ac:dyDescent="0.3">
      <c r="P244022" s="83"/>
    </row>
    <row r="244023" spans="16:16" x14ac:dyDescent="0.3">
      <c r="P244023" s="83"/>
    </row>
    <row r="244024" spans="16:16" x14ac:dyDescent="0.3">
      <c r="P244024" s="83"/>
    </row>
    <row r="244025" spans="16:16" x14ac:dyDescent="0.3">
      <c r="P244025" s="83"/>
    </row>
    <row r="244026" spans="16:16" x14ac:dyDescent="0.3">
      <c r="P244026" s="83"/>
    </row>
    <row r="244027" spans="16:16" x14ac:dyDescent="0.3">
      <c r="P244027" s="83"/>
    </row>
    <row r="244028" spans="16:16" x14ac:dyDescent="0.3">
      <c r="P244028" s="83"/>
    </row>
    <row r="244029" spans="16:16" x14ac:dyDescent="0.3">
      <c r="P244029" s="83"/>
    </row>
    <row r="244030" spans="16:16" x14ac:dyDescent="0.3">
      <c r="P244030" s="83"/>
    </row>
    <row r="244031" spans="16:16" x14ac:dyDescent="0.3">
      <c r="P244031" s="83"/>
    </row>
    <row r="244032" spans="16:16" x14ac:dyDescent="0.3">
      <c r="P244032" s="83"/>
    </row>
    <row r="244033" spans="16:16" x14ac:dyDescent="0.3">
      <c r="P244033" s="83"/>
    </row>
    <row r="244034" spans="16:16" x14ac:dyDescent="0.3">
      <c r="P244034" s="83"/>
    </row>
    <row r="244035" spans="16:16" x14ac:dyDescent="0.3">
      <c r="P244035" s="83"/>
    </row>
    <row r="244036" spans="16:16" x14ac:dyDescent="0.3">
      <c r="P244036" s="83"/>
    </row>
    <row r="244037" spans="16:16" x14ac:dyDescent="0.3">
      <c r="P244037" s="83"/>
    </row>
    <row r="244038" spans="16:16" x14ac:dyDescent="0.3">
      <c r="P244038" s="83"/>
    </row>
    <row r="244039" spans="16:16" x14ac:dyDescent="0.3">
      <c r="P244039" s="83"/>
    </row>
    <row r="244040" spans="16:16" x14ac:dyDescent="0.3">
      <c r="P244040" s="83"/>
    </row>
    <row r="244041" spans="16:16" x14ac:dyDescent="0.3">
      <c r="P244041" s="83"/>
    </row>
    <row r="244042" spans="16:16" x14ac:dyDescent="0.3">
      <c r="P244042" s="83"/>
    </row>
    <row r="244043" spans="16:16" x14ac:dyDescent="0.3">
      <c r="P244043" s="83"/>
    </row>
    <row r="244044" spans="16:16" x14ac:dyDescent="0.3">
      <c r="P244044" s="83"/>
    </row>
    <row r="244045" spans="16:16" x14ac:dyDescent="0.3">
      <c r="P244045" s="83"/>
    </row>
    <row r="244046" spans="16:16" x14ac:dyDescent="0.3">
      <c r="P244046" s="83"/>
    </row>
    <row r="244047" spans="16:16" x14ac:dyDescent="0.3">
      <c r="P244047" s="83"/>
    </row>
    <row r="244048" spans="16:16" x14ac:dyDescent="0.3">
      <c r="P244048" s="83"/>
    </row>
    <row r="244049" spans="16:16" x14ac:dyDescent="0.3">
      <c r="P244049" s="83"/>
    </row>
    <row r="244050" spans="16:16" x14ac:dyDescent="0.3">
      <c r="P244050" s="83"/>
    </row>
    <row r="244051" spans="16:16" x14ac:dyDescent="0.3">
      <c r="P244051" s="83"/>
    </row>
    <row r="244052" spans="16:16" x14ac:dyDescent="0.3">
      <c r="P244052" s="83"/>
    </row>
    <row r="244053" spans="16:16" x14ac:dyDescent="0.3">
      <c r="P244053" s="83"/>
    </row>
    <row r="244054" spans="16:16" x14ac:dyDescent="0.3">
      <c r="P244054" s="83"/>
    </row>
    <row r="244055" spans="16:16" x14ac:dyDescent="0.3">
      <c r="P244055" s="83"/>
    </row>
    <row r="244056" spans="16:16" x14ac:dyDescent="0.3">
      <c r="P244056" s="83"/>
    </row>
    <row r="244057" spans="16:16" x14ac:dyDescent="0.3">
      <c r="P244057" s="83"/>
    </row>
    <row r="244058" spans="16:16" x14ac:dyDescent="0.3">
      <c r="P244058" s="83"/>
    </row>
    <row r="244059" spans="16:16" x14ac:dyDescent="0.3">
      <c r="P244059" s="83"/>
    </row>
    <row r="244060" spans="16:16" x14ac:dyDescent="0.3">
      <c r="P244060" s="83"/>
    </row>
    <row r="244061" spans="16:16" x14ac:dyDescent="0.3">
      <c r="P244061" s="83"/>
    </row>
    <row r="244062" spans="16:16" x14ac:dyDescent="0.3">
      <c r="P244062" s="83"/>
    </row>
    <row r="244063" spans="16:16" x14ac:dyDescent="0.3">
      <c r="P244063" s="83"/>
    </row>
    <row r="244064" spans="16:16" x14ac:dyDescent="0.3">
      <c r="P244064" s="83"/>
    </row>
    <row r="244065" spans="16:16" x14ac:dyDescent="0.3">
      <c r="P244065" s="83"/>
    </row>
    <row r="244066" spans="16:16" x14ac:dyDescent="0.3">
      <c r="P244066" s="83"/>
    </row>
    <row r="244067" spans="16:16" x14ac:dyDescent="0.3">
      <c r="P244067" s="83"/>
    </row>
    <row r="244068" spans="16:16" x14ac:dyDescent="0.3">
      <c r="P244068" s="83"/>
    </row>
    <row r="244069" spans="16:16" x14ac:dyDescent="0.3">
      <c r="P244069" s="83"/>
    </row>
    <row r="244070" spans="16:16" x14ac:dyDescent="0.3">
      <c r="P244070" s="83"/>
    </row>
    <row r="244071" spans="16:16" x14ac:dyDescent="0.3">
      <c r="P244071" s="83"/>
    </row>
    <row r="244072" spans="16:16" x14ac:dyDescent="0.3">
      <c r="P244072" s="83"/>
    </row>
    <row r="244073" spans="16:16" x14ac:dyDescent="0.3">
      <c r="P244073" s="83"/>
    </row>
    <row r="244074" spans="16:16" x14ac:dyDescent="0.3">
      <c r="P244074" s="83"/>
    </row>
    <row r="244075" spans="16:16" x14ac:dyDescent="0.3">
      <c r="P244075" s="83"/>
    </row>
    <row r="244076" spans="16:16" x14ac:dyDescent="0.3">
      <c r="P244076" s="83"/>
    </row>
    <row r="244077" spans="16:16" x14ac:dyDescent="0.3">
      <c r="P244077" s="83"/>
    </row>
    <row r="244078" spans="16:16" x14ac:dyDescent="0.3">
      <c r="P244078" s="83"/>
    </row>
    <row r="244079" spans="16:16" x14ac:dyDescent="0.3">
      <c r="P244079" s="83"/>
    </row>
    <row r="244080" spans="16:16" x14ac:dyDescent="0.3">
      <c r="P244080" s="83"/>
    </row>
    <row r="244081" spans="16:16" x14ac:dyDescent="0.3">
      <c r="P244081" s="83"/>
    </row>
    <row r="244082" spans="16:16" x14ac:dyDescent="0.3">
      <c r="P244082" s="83"/>
    </row>
    <row r="244083" spans="16:16" x14ac:dyDescent="0.3">
      <c r="P244083" s="83"/>
    </row>
    <row r="244084" spans="16:16" x14ac:dyDescent="0.3">
      <c r="P244084" s="83"/>
    </row>
    <row r="244085" spans="16:16" x14ac:dyDescent="0.3">
      <c r="P244085" s="83"/>
    </row>
    <row r="244086" spans="16:16" x14ac:dyDescent="0.3">
      <c r="P244086" s="83"/>
    </row>
    <row r="244087" spans="16:16" x14ac:dyDescent="0.3">
      <c r="P244087" s="83"/>
    </row>
    <row r="244088" spans="16:16" x14ac:dyDescent="0.3">
      <c r="P244088" s="83"/>
    </row>
    <row r="244089" spans="16:16" x14ac:dyDescent="0.3">
      <c r="P244089" s="83"/>
    </row>
    <row r="244090" spans="16:16" x14ac:dyDescent="0.3">
      <c r="P244090" s="83"/>
    </row>
    <row r="244091" spans="16:16" x14ac:dyDescent="0.3">
      <c r="P244091" s="83"/>
    </row>
    <row r="244092" spans="16:16" x14ac:dyDescent="0.3">
      <c r="P244092" s="83"/>
    </row>
    <row r="244093" spans="16:16" x14ac:dyDescent="0.3">
      <c r="P244093" s="83"/>
    </row>
    <row r="244094" spans="16:16" x14ac:dyDescent="0.3">
      <c r="P244094" s="83"/>
    </row>
    <row r="244095" spans="16:16" x14ac:dyDescent="0.3">
      <c r="P244095" s="83"/>
    </row>
    <row r="244096" spans="16:16" x14ac:dyDescent="0.3">
      <c r="P244096" s="83"/>
    </row>
    <row r="244097" spans="16:16" x14ac:dyDescent="0.3">
      <c r="P244097" s="83"/>
    </row>
    <row r="244098" spans="16:16" x14ac:dyDescent="0.3">
      <c r="P244098" s="83"/>
    </row>
    <row r="244099" spans="16:16" x14ac:dyDescent="0.3">
      <c r="P244099" s="83"/>
    </row>
    <row r="244100" spans="16:16" x14ac:dyDescent="0.3">
      <c r="P244100" s="83"/>
    </row>
    <row r="244101" spans="16:16" x14ac:dyDescent="0.3">
      <c r="P244101" s="83"/>
    </row>
    <row r="244102" spans="16:16" x14ac:dyDescent="0.3">
      <c r="P244102" s="83"/>
    </row>
    <row r="244103" spans="16:16" x14ac:dyDescent="0.3">
      <c r="P244103" s="83"/>
    </row>
    <row r="244104" spans="16:16" x14ac:dyDescent="0.3">
      <c r="P244104" s="83"/>
    </row>
    <row r="244105" spans="16:16" x14ac:dyDescent="0.3">
      <c r="P244105" s="83"/>
    </row>
    <row r="244106" spans="16:16" x14ac:dyDescent="0.3">
      <c r="P244106" s="83"/>
    </row>
    <row r="244107" spans="16:16" x14ac:dyDescent="0.3">
      <c r="P244107" s="83"/>
    </row>
    <row r="244108" spans="16:16" x14ac:dyDescent="0.3">
      <c r="P244108" s="83"/>
    </row>
    <row r="244109" spans="16:16" x14ac:dyDescent="0.3">
      <c r="P244109" s="83"/>
    </row>
    <row r="244110" spans="16:16" x14ac:dyDescent="0.3">
      <c r="P244110" s="83"/>
    </row>
    <row r="244111" spans="16:16" x14ac:dyDescent="0.3">
      <c r="P244111" s="83"/>
    </row>
    <row r="244112" spans="16:16" x14ac:dyDescent="0.3">
      <c r="P244112" s="83"/>
    </row>
    <row r="244113" spans="16:16" x14ac:dyDescent="0.3">
      <c r="P244113" s="83"/>
    </row>
    <row r="244114" spans="16:16" x14ac:dyDescent="0.3">
      <c r="P244114" s="83"/>
    </row>
    <row r="244115" spans="16:16" x14ac:dyDescent="0.3">
      <c r="P244115" s="83"/>
    </row>
    <row r="244116" spans="16:16" x14ac:dyDescent="0.3">
      <c r="P244116" s="83"/>
    </row>
    <row r="244117" spans="16:16" x14ac:dyDescent="0.3">
      <c r="P244117" s="83"/>
    </row>
    <row r="244118" spans="16:16" x14ac:dyDescent="0.3">
      <c r="P244118" s="83"/>
    </row>
    <row r="244119" spans="16:16" x14ac:dyDescent="0.3">
      <c r="P244119" s="83"/>
    </row>
    <row r="244120" spans="16:16" x14ac:dyDescent="0.3">
      <c r="P244120" s="83"/>
    </row>
    <row r="244121" spans="16:16" x14ac:dyDescent="0.3">
      <c r="P244121" s="83"/>
    </row>
    <row r="244122" spans="16:16" x14ac:dyDescent="0.3">
      <c r="P244122" s="83"/>
    </row>
    <row r="244123" spans="16:16" x14ac:dyDescent="0.3">
      <c r="P244123" s="83"/>
    </row>
    <row r="244124" spans="16:16" x14ac:dyDescent="0.3">
      <c r="P244124" s="83"/>
    </row>
    <row r="244125" spans="16:16" x14ac:dyDescent="0.3">
      <c r="P244125" s="83"/>
    </row>
    <row r="244126" spans="16:16" x14ac:dyDescent="0.3">
      <c r="P244126" s="83"/>
    </row>
    <row r="244127" spans="16:16" x14ac:dyDescent="0.3">
      <c r="P244127" s="83"/>
    </row>
    <row r="244128" spans="16:16" x14ac:dyDescent="0.3">
      <c r="P244128" s="83"/>
    </row>
    <row r="244129" spans="16:16" x14ac:dyDescent="0.3">
      <c r="P244129" s="83"/>
    </row>
    <row r="244130" spans="16:16" x14ac:dyDescent="0.3">
      <c r="P244130" s="83"/>
    </row>
    <row r="244131" spans="16:16" x14ac:dyDescent="0.3">
      <c r="P244131" s="83"/>
    </row>
    <row r="244132" spans="16:16" x14ac:dyDescent="0.3">
      <c r="P244132" s="83"/>
    </row>
    <row r="244133" spans="16:16" x14ac:dyDescent="0.3">
      <c r="P244133" s="83"/>
    </row>
    <row r="244134" spans="16:16" x14ac:dyDescent="0.3">
      <c r="P244134" s="83"/>
    </row>
    <row r="244135" spans="16:16" x14ac:dyDescent="0.3">
      <c r="P244135" s="83"/>
    </row>
    <row r="244136" spans="16:16" x14ac:dyDescent="0.3">
      <c r="P244136" s="83"/>
    </row>
    <row r="244137" spans="16:16" x14ac:dyDescent="0.3">
      <c r="P244137" s="83"/>
    </row>
    <row r="244138" spans="16:16" x14ac:dyDescent="0.3">
      <c r="P244138" s="83"/>
    </row>
    <row r="244139" spans="16:16" x14ac:dyDescent="0.3">
      <c r="P244139" s="83"/>
    </row>
    <row r="244140" spans="16:16" x14ac:dyDescent="0.3">
      <c r="P244140" s="83"/>
    </row>
    <row r="244141" spans="16:16" x14ac:dyDescent="0.3">
      <c r="P244141" s="83"/>
    </row>
    <row r="244142" spans="16:16" x14ac:dyDescent="0.3">
      <c r="P244142" s="83"/>
    </row>
    <row r="244143" spans="16:16" x14ac:dyDescent="0.3">
      <c r="P244143" s="83"/>
    </row>
    <row r="244144" spans="16:16" x14ac:dyDescent="0.3">
      <c r="P244144" s="83"/>
    </row>
    <row r="244145" spans="16:16" x14ac:dyDescent="0.3">
      <c r="P244145" s="83"/>
    </row>
    <row r="244146" spans="16:16" x14ac:dyDescent="0.3">
      <c r="P244146" s="83"/>
    </row>
    <row r="244147" spans="16:16" x14ac:dyDescent="0.3">
      <c r="P244147" s="83"/>
    </row>
    <row r="244148" spans="16:16" x14ac:dyDescent="0.3">
      <c r="P244148" s="83"/>
    </row>
    <row r="244149" spans="16:16" x14ac:dyDescent="0.3">
      <c r="P244149" s="83"/>
    </row>
    <row r="244150" spans="16:16" x14ac:dyDescent="0.3">
      <c r="P244150" s="83"/>
    </row>
    <row r="244151" spans="16:16" x14ac:dyDescent="0.3">
      <c r="P244151" s="83"/>
    </row>
    <row r="244152" spans="16:16" x14ac:dyDescent="0.3">
      <c r="P244152" s="83"/>
    </row>
    <row r="244153" spans="16:16" x14ac:dyDescent="0.3">
      <c r="P244153" s="83"/>
    </row>
    <row r="244154" spans="16:16" x14ac:dyDescent="0.3">
      <c r="P244154" s="83"/>
    </row>
    <row r="244155" spans="16:16" x14ac:dyDescent="0.3">
      <c r="P244155" s="83"/>
    </row>
    <row r="244156" spans="16:16" x14ac:dyDescent="0.3">
      <c r="P244156" s="83"/>
    </row>
    <row r="244157" spans="16:16" x14ac:dyDescent="0.3">
      <c r="P244157" s="83"/>
    </row>
    <row r="244158" spans="16:16" x14ac:dyDescent="0.3">
      <c r="P244158" s="83"/>
    </row>
    <row r="244159" spans="16:16" x14ac:dyDescent="0.3">
      <c r="P244159" s="83"/>
    </row>
    <row r="244160" spans="16:16" x14ac:dyDescent="0.3">
      <c r="P244160" s="83"/>
    </row>
    <row r="244161" spans="16:16" x14ac:dyDescent="0.3">
      <c r="P244161" s="83"/>
    </row>
    <row r="244162" spans="16:16" x14ac:dyDescent="0.3">
      <c r="P244162" s="83"/>
    </row>
    <row r="244163" spans="16:16" x14ac:dyDescent="0.3">
      <c r="P244163" s="83"/>
    </row>
    <row r="244164" spans="16:16" x14ac:dyDescent="0.3">
      <c r="P244164" s="83"/>
    </row>
    <row r="244165" spans="16:16" x14ac:dyDescent="0.3">
      <c r="P244165" s="83"/>
    </row>
    <row r="244166" spans="16:16" x14ac:dyDescent="0.3">
      <c r="P244166" s="83"/>
    </row>
    <row r="244167" spans="16:16" x14ac:dyDescent="0.3">
      <c r="P244167" s="83"/>
    </row>
    <row r="244168" spans="16:16" x14ac:dyDescent="0.3">
      <c r="P244168" s="83"/>
    </row>
    <row r="244169" spans="16:16" x14ac:dyDescent="0.3">
      <c r="P244169" s="83"/>
    </row>
    <row r="244170" spans="16:16" x14ac:dyDescent="0.3">
      <c r="P244170" s="83"/>
    </row>
    <row r="244171" spans="16:16" x14ac:dyDescent="0.3">
      <c r="P244171" s="83"/>
    </row>
    <row r="244172" spans="16:16" x14ac:dyDescent="0.3">
      <c r="P244172" s="83"/>
    </row>
    <row r="244173" spans="16:16" x14ac:dyDescent="0.3">
      <c r="P244173" s="83"/>
    </row>
    <row r="244174" spans="16:16" x14ac:dyDescent="0.3">
      <c r="P244174" s="83"/>
    </row>
    <row r="244175" spans="16:16" x14ac:dyDescent="0.3">
      <c r="P244175" s="83"/>
    </row>
    <row r="244176" spans="16:16" x14ac:dyDescent="0.3">
      <c r="P244176" s="83"/>
    </row>
    <row r="244177" spans="16:16" x14ac:dyDescent="0.3">
      <c r="P244177" s="83"/>
    </row>
    <row r="244178" spans="16:16" x14ac:dyDescent="0.3">
      <c r="P244178" s="83"/>
    </row>
    <row r="244179" spans="16:16" x14ac:dyDescent="0.3">
      <c r="P244179" s="83"/>
    </row>
    <row r="244180" spans="16:16" x14ac:dyDescent="0.3">
      <c r="P244180" s="83"/>
    </row>
    <row r="244181" spans="16:16" x14ac:dyDescent="0.3">
      <c r="P244181" s="83"/>
    </row>
    <row r="244182" spans="16:16" x14ac:dyDescent="0.3">
      <c r="P244182" s="83"/>
    </row>
    <row r="244183" spans="16:16" x14ac:dyDescent="0.3">
      <c r="P244183" s="83"/>
    </row>
    <row r="244184" spans="16:16" x14ac:dyDescent="0.3">
      <c r="P244184" s="83"/>
    </row>
    <row r="244185" spans="16:16" x14ac:dyDescent="0.3">
      <c r="P244185" s="83"/>
    </row>
    <row r="244186" spans="16:16" x14ac:dyDescent="0.3">
      <c r="P244186" s="83"/>
    </row>
    <row r="244187" spans="16:16" x14ac:dyDescent="0.3">
      <c r="P244187" s="83"/>
    </row>
    <row r="244188" spans="16:16" x14ac:dyDescent="0.3">
      <c r="P244188" s="83"/>
    </row>
    <row r="244189" spans="16:16" x14ac:dyDescent="0.3">
      <c r="P244189" s="83"/>
    </row>
    <row r="244190" spans="16:16" x14ac:dyDescent="0.3">
      <c r="P244190" s="83"/>
    </row>
    <row r="244191" spans="16:16" x14ac:dyDescent="0.3">
      <c r="P244191" s="83"/>
    </row>
    <row r="244192" spans="16:16" x14ac:dyDescent="0.3">
      <c r="P244192" s="83"/>
    </row>
    <row r="244193" spans="16:16" x14ac:dyDescent="0.3">
      <c r="P244193" s="83"/>
    </row>
    <row r="244194" spans="16:16" x14ac:dyDescent="0.3">
      <c r="P244194" s="83"/>
    </row>
    <row r="244195" spans="16:16" x14ac:dyDescent="0.3">
      <c r="P244195" s="83"/>
    </row>
    <row r="244196" spans="16:16" x14ac:dyDescent="0.3">
      <c r="P244196" s="83"/>
    </row>
    <row r="244197" spans="16:16" x14ac:dyDescent="0.3">
      <c r="P244197" s="83"/>
    </row>
    <row r="244198" spans="16:16" x14ac:dyDescent="0.3">
      <c r="P244198" s="83"/>
    </row>
    <row r="244199" spans="16:16" x14ac:dyDescent="0.3">
      <c r="P244199" s="83"/>
    </row>
    <row r="244200" spans="16:16" x14ac:dyDescent="0.3">
      <c r="P244200" s="83"/>
    </row>
    <row r="244201" spans="16:16" x14ac:dyDescent="0.3">
      <c r="P244201" s="83"/>
    </row>
    <row r="244202" spans="16:16" x14ac:dyDescent="0.3">
      <c r="P244202" s="83"/>
    </row>
    <row r="244203" spans="16:16" x14ac:dyDescent="0.3">
      <c r="P244203" s="83"/>
    </row>
    <row r="244204" spans="16:16" x14ac:dyDescent="0.3">
      <c r="P244204" s="83"/>
    </row>
    <row r="244205" spans="16:16" x14ac:dyDescent="0.3">
      <c r="P244205" s="83"/>
    </row>
    <row r="244206" spans="16:16" x14ac:dyDescent="0.3">
      <c r="P244206" s="83"/>
    </row>
    <row r="244207" spans="16:16" x14ac:dyDescent="0.3">
      <c r="P244207" s="83"/>
    </row>
    <row r="244208" spans="16:16" x14ac:dyDescent="0.3">
      <c r="P244208" s="83"/>
    </row>
    <row r="244209" spans="16:16" x14ac:dyDescent="0.3">
      <c r="P244209" s="83"/>
    </row>
    <row r="244210" spans="16:16" x14ac:dyDescent="0.3">
      <c r="P244210" s="83"/>
    </row>
    <row r="244211" spans="16:16" x14ac:dyDescent="0.3">
      <c r="P244211" s="83"/>
    </row>
    <row r="244212" spans="16:16" x14ac:dyDescent="0.3">
      <c r="P244212" s="83"/>
    </row>
    <row r="244213" spans="16:16" x14ac:dyDescent="0.3">
      <c r="P244213" s="83"/>
    </row>
    <row r="244214" spans="16:16" x14ac:dyDescent="0.3">
      <c r="P244214" s="83"/>
    </row>
    <row r="244215" spans="16:16" x14ac:dyDescent="0.3">
      <c r="P244215" s="83"/>
    </row>
    <row r="244216" spans="16:16" x14ac:dyDescent="0.3">
      <c r="P244216" s="83"/>
    </row>
    <row r="244217" spans="16:16" x14ac:dyDescent="0.3">
      <c r="P244217" s="83"/>
    </row>
    <row r="244218" spans="16:16" x14ac:dyDescent="0.3">
      <c r="P244218" s="83"/>
    </row>
    <row r="244219" spans="16:16" x14ac:dyDescent="0.3">
      <c r="P244219" s="83"/>
    </row>
    <row r="244220" spans="16:16" x14ac:dyDescent="0.3">
      <c r="P244220" s="83"/>
    </row>
    <row r="244221" spans="16:16" x14ac:dyDescent="0.3">
      <c r="P244221" s="83"/>
    </row>
    <row r="244222" spans="16:16" x14ac:dyDescent="0.3">
      <c r="P244222" s="83"/>
    </row>
    <row r="244223" spans="16:16" x14ac:dyDescent="0.3">
      <c r="P244223" s="83"/>
    </row>
    <row r="244224" spans="16:16" x14ac:dyDescent="0.3">
      <c r="P244224" s="83"/>
    </row>
    <row r="244225" spans="16:16" x14ac:dyDescent="0.3">
      <c r="P244225" s="83"/>
    </row>
    <row r="244226" spans="16:16" x14ac:dyDescent="0.3">
      <c r="P244226" s="83"/>
    </row>
    <row r="244227" spans="16:16" x14ac:dyDescent="0.3">
      <c r="P244227" s="83"/>
    </row>
    <row r="244228" spans="16:16" x14ac:dyDescent="0.3">
      <c r="P244228" s="83"/>
    </row>
    <row r="244229" spans="16:16" x14ac:dyDescent="0.3">
      <c r="P244229" s="83"/>
    </row>
    <row r="244230" spans="16:16" x14ac:dyDescent="0.3">
      <c r="P244230" s="83"/>
    </row>
    <row r="244231" spans="16:16" x14ac:dyDescent="0.3">
      <c r="P244231" s="83"/>
    </row>
    <row r="244232" spans="16:16" x14ac:dyDescent="0.3">
      <c r="P244232" s="83"/>
    </row>
    <row r="244233" spans="16:16" x14ac:dyDescent="0.3">
      <c r="P244233" s="83"/>
    </row>
    <row r="244234" spans="16:16" x14ac:dyDescent="0.3">
      <c r="P244234" s="83"/>
    </row>
    <row r="244235" spans="16:16" x14ac:dyDescent="0.3">
      <c r="P244235" s="83"/>
    </row>
    <row r="244236" spans="16:16" x14ac:dyDescent="0.3">
      <c r="P244236" s="83"/>
    </row>
    <row r="244237" spans="16:16" x14ac:dyDescent="0.3">
      <c r="P244237" s="83"/>
    </row>
    <row r="244238" spans="16:16" x14ac:dyDescent="0.3">
      <c r="P244238" s="83"/>
    </row>
    <row r="244239" spans="16:16" x14ac:dyDescent="0.3">
      <c r="P244239" s="83"/>
    </row>
    <row r="244240" spans="16:16" x14ac:dyDescent="0.3">
      <c r="P244240" s="83"/>
    </row>
    <row r="244241" spans="16:16" x14ac:dyDescent="0.3">
      <c r="P244241" s="83"/>
    </row>
    <row r="244242" spans="16:16" x14ac:dyDescent="0.3">
      <c r="P244242" s="83"/>
    </row>
    <row r="244243" spans="16:16" x14ac:dyDescent="0.3">
      <c r="P244243" s="83"/>
    </row>
    <row r="244244" spans="16:16" x14ac:dyDescent="0.3">
      <c r="P244244" s="83"/>
    </row>
    <row r="244245" spans="16:16" x14ac:dyDescent="0.3">
      <c r="P244245" s="83"/>
    </row>
    <row r="244246" spans="16:16" x14ac:dyDescent="0.3">
      <c r="P244246" s="83"/>
    </row>
    <row r="244247" spans="16:16" x14ac:dyDescent="0.3">
      <c r="P244247" s="83"/>
    </row>
    <row r="244248" spans="16:16" x14ac:dyDescent="0.3">
      <c r="P244248" s="83"/>
    </row>
    <row r="244249" spans="16:16" x14ac:dyDescent="0.3">
      <c r="P244249" s="83"/>
    </row>
    <row r="244250" spans="16:16" x14ac:dyDescent="0.3">
      <c r="P244250" s="83"/>
    </row>
    <row r="244251" spans="16:16" x14ac:dyDescent="0.3">
      <c r="P244251" s="83"/>
    </row>
    <row r="244252" spans="16:16" x14ac:dyDescent="0.3">
      <c r="P244252" s="83"/>
    </row>
    <row r="244253" spans="16:16" x14ac:dyDescent="0.3">
      <c r="P244253" s="83"/>
    </row>
    <row r="244254" spans="16:16" x14ac:dyDescent="0.3">
      <c r="P244254" s="83"/>
    </row>
    <row r="244255" spans="16:16" x14ac:dyDescent="0.3">
      <c r="P244255" s="83"/>
    </row>
    <row r="244256" spans="16:16" x14ac:dyDescent="0.3">
      <c r="P244256" s="83"/>
    </row>
    <row r="244257" spans="16:16" x14ac:dyDescent="0.3">
      <c r="P244257" s="83"/>
    </row>
    <row r="244258" spans="16:16" x14ac:dyDescent="0.3">
      <c r="P244258" s="83"/>
    </row>
    <row r="244259" spans="16:16" x14ac:dyDescent="0.3">
      <c r="P244259" s="83"/>
    </row>
    <row r="244260" spans="16:16" x14ac:dyDescent="0.3">
      <c r="P244260" s="83"/>
    </row>
    <row r="244261" spans="16:16" x14ac:dyDescent="0.3">
      <c r="P244261" s="83"/>
    </row>
    <row r="244262" spans="16:16" x14ac:dyDescent="0.3">
      <c r="P244262" s="83"/>
    </row>
    <row r="244263" spans="16:16" x14ac:dyDescent="0.3">
      <c r="P244263" s="83"/>
    </row>
    <row r="244264" spans="16:16" x14ac:dyDescent="0.3">
      <c r="P244264" s="83"/>
    </row>
    <row r="244265" spans="16:16" x14ac:dyDescent="0.3">
      <c r="P244265" s="83"/>
    </row>
    <row r="244266" spans="16:16" x14ac:dyDescent="0.3">
      <c r="P244266" s="83"/>
    </row>
    <row r="244267" spans="16:16" x14ac:dyDescent="0.3">
      <c r="P244267" s="83"/>
    </row>
    <row r="244268" spans="16:16" x14ac:dyDescent="0.3">
      <c r="P244268" s="83"/>
    </row>
    <row r="244269" spans="16:16" x14ac:dyDescent="0.3">
      <c r="P244269" s="83"/>
    </row>
    <row r="244270" spans="16:16" x14ac:dyDescent="0.3">
      <c r="P244270" s="83"/>
    </row>
    <row r="244271" spans="16:16" x14ac:dyDescent="0.3">
      <c r="P244271" s="83"/>
    </row>
    <row r="244272" spans="16:16" x14ac:dyDescent="0.3">
      <c r="P244272" s="83"/>
    </row>
    <row r="244273" spans="16:16" x14ac:dyDescent="0.3">
      <c r="P244273" s="83"/>
    </row>
    <row r="244274" spans="16:16" x14ac:dyDescent="0.3">
      <c r="P244274" s="83"/>
    </row>
    <row r="244275" spans="16:16" x14ac:dyDescent="0.3">
      <c r="P244275" s="83"/>
    </row>
    <row r="244276" spans="16:16" x14ac:dyDescent="0.3">
      <c r="P244276" s="83"/>
    </row>
    <row r="244277" spans="16:16" x14ac:dyDescent="0.3">
      <c r="P244277" s="83"/>
    </row>
    <row r="244278" spans="16:16" x14ac:dyDescent="0.3">
      <c r="P244278" s="83"/>
    </row>
    <row r="244279" spans="16:16" x14ac:dyDescent="0.3">
      <c r="P244279" s="83"/>
    </row>
    <row r="244280" spans="16:16" x14ac:dyDescent="0.3">
      <c r="P244280" s="83"/>
    </row>
    <row r="244281" spans="16:16" x14ac:dyDescent="0.3">
      <c r="P244281" s="83"/>
    </row>
    <row r="244282" spans="16:16" x14ac:dyDescent="0.3">
      <c r="P244282" s="83"/>
    </row>
    <row r="244283" spans="16:16" x14ac:dyDescent="0.3">
      <c r="P244283" s="83"/>
    </row>
    <row r="244284" spans="16:16" x14ac:dyDescent="0.3">
      <c r="P244284" s="83"/>
    </row>
    <row r="244285" spans="16:16" x14ac:dyDescent="0.3">
      <c r="P244285" s="83"/>
    </row>
    <row r="244286" spans="16:16" x14ac:dyDescent="0.3">
      <c r="P244286" s="83"/>
    </row>
    <row r="244287" spans="16:16" x14ac:dyDescent="0.3">
      <c r="P244287" s="83"/>
    </row>
    <row r="244288" spans="16:16" x14ac:dyDescent="0.3">
      <c r="P244288" s="83"/>
    </row>
    <row r="244289" spans="16:16" x14ac:dyDescent="0.3">
      <c r="P244289" s="83"/>
    </row>
    <row r="244290" spans="16:16" x14ac:dyDescent="0.3">
      <c r="P244290" s="83"/>
    </row>
    <row r="244291" spans="16:16" x14ac:dyDescent="0.3">
      <c r="P244291" s="83"/>
    </row>
    <row r="244292" spans="16:16" x14ac:dyDescent="0.3">
      <c r="P244292" s="83"/>
    </row>
    <row r="244293" spans="16:16" x14ac:dyDescent="0.3">
      <c r="P244293" s="83"/>
    </row>
    <row r="244294" spans="16:16" x14ac:dyDescent="0.3">
      <c r="P244294" s="83"/>
    </row>
    <row r="244295" spans="16:16" x14ac:dyDescent="0.3">
      <c r="P244295" s="83"/>
    </row>
    <row r="244296" spans="16:16" x14ac:dyDescent="0.3">
      <c r="P244296" s="83"/>
    </row>
    <row r="244297" spans="16:16" x14ac:dyDescent="0.3">
      <c r="P244297" s="83"/>
    </row>
    <row r="244298" spans="16:16" x14ac:dyDescent="0.3">
      <c r="P244298" s="83"/>
    </row>
    <row r="244299" spans="16:16" x14ac:dyDescent="0.3">
      <c r="P244299" s="83"/>
    </row>
    <row r="244300" spans="16:16" x14ac:dyDescent="0.3">
      <c r="P244300" s="83"/>
    </row>
    <row r="244301" spans="16:16" x14ac:dyDescent="0.3">
      <c r="P244301" s="83"/>
    </row>
    <row r="244302" spans="16:16" x14ac:dyDescent="0.3">
      <c r="P244302" s="83"/>
    </row>
    <row r="244303" spans="16:16" x14ac:dyDescent="0.3">
      <c r="P244303" s="83"/>
    </row>
    <row r="244304" spans="16:16" x14ac:dyDescent="0.3">
      <c r="P244304" s="83"/>
    </row>
    <row r="244305" spans="16:16" x14ac:dyDescent="0.3">
      <c r="P244305" s="83"/>
    </row>
    <row r="244306" spans="16:16" x14ac:dyDescent="0.3">
      <c r="P244306" s="83"/>
    </row>
    <row r="244307" spans="16:16" x14ac:dyDescent="0.3">
      <c r="P244307" s="83"/>
    </row>
    <row r="244308" spans="16:16" x14ac:dyDescent="0.3">
      <c r="P244308" s="83"/>
    </row>
    <row r="244309" spans="16:16" x14ac:dyDescent="0.3">
      <c r="P244309" s="83"/>
    </row>
    <row r="244310" spans="16:16" x14ac:dyDescent="0.3">
      <c r="P244310" s="83"/>
    </row>
    <row r="244311" spans="16:16" x14ac:dyDescent="0.3">
      <c r="P244311" s="83"/>
    </row>
    <row r="244312" spans="16:16" x14ac:dyDescent="0.3">
      <c r="P244312" s="83"/>
    </row>
    <row r="244313" spans="16:16" x14ac:dyDescent="0.3">
      <c r="P244313" s="83"/>
    </row>
    <row r="244314" spans="16:16" x14ac:dyDescent="0.3">
      <c r="P244314" s="83"/>
    </row>
    <row r="244315" spans="16:16" x14ac:dyDescent="0.3">
      <c r="P244315" s="83"/>
    </row>
    <row r="244316" spans="16:16" x14ac:dyDescent="0.3">
      <c r="P244316" s="83"/>
    </row>
    <row r="244317" spans="16:16" x14ac:dyDescent="0.3">
      <c r="P244317" s="83"/>
    </row>
    <row r="244318" spans="16:16" x14ac:dyDescent="0.3">
      <c r="P244318" s="83"/>
    </row>
    <row r="244319" spans="16:16" x14ac:dyDescent="0.3">
      <c r="P244319" s="83"/>
    </row>
    <row r="244320" spans="16:16" x14ac:dyDescent="0.3">
      <c r="P244320" s="83"/>
    </row>
    <row r="244321" spans="16:16" x14ac:dyDescent="0.3">
      <c r="P244321" s="83"/>
    </row>
    <row r="244322" spans="16:16" x14ac:dyDescent="0.3">
      <c r="P244322" s="83"/>
    </row>
    <row r="244323" spans="16:16" x14ac:dyDescent="0.3">
      <c r="P244323" s="83"/>
    </row>
    <row r="244324" spans="16:16" x14ac:dyDescent="0.3">
      <c r="P244324" s="83"/>
    </row>
    <row r="244325" spans="16:16" x14ac:dyDescent="0.3">
      <c r="P244325" s="83"/>
    </row>
    <row r="244326" spans="16:16" x14ac:dyDescent="0.3">
      <c r="P244326" s="83"/>
    </row>
    <row r="244327" spans="16:16" x14ac:dyDescent="0.3">
      <c r="P244327" s="83"/>
    </row>
    <row r="244328" spans="16:16" x14ac:dyDescent="0.3">
      <c r="P244328" s="83"/>
    </row>
    <row r="244329" spans="16:16" x14ac:dyDescent="0.3">
      <c r="P244329" s="83"/>
    </row>
    <row r="244330" spans="16:16" x14ac:dyDescent="0.3">
      <c r="P244330" s="83"/>
    </row>
    <row r="244331" spans="16:16" x14ac:dyDescent="0.3">
      <c r="P244331" s="83"/>
    </row>
    <row r="244332" spans="16:16" x14ac:dyDescent="0.3">
      <c r="P244332" s="83"/>
    </row>
    <row r="244333" spans="16:16" x14ac:dyDescent="0.3">
      <c r="P244333" s="83"/>
    </row>
    <row r="244334" spans="16:16" x14ac:dyDescent="0.3">
      <c r="P244334" s="83"/>
    </row>
    <row r="244335" spans="16:16" x14ac:dyDescent="0.3">
      <c r="P244335" s="83"/>
    </row>
    <row r="244336" spans="16:16" x14ac:dyDescent="0.3">
      <c r="P244336" s="83"/>
    </row>
    <row r="244337" spans="16:16" x14ac:dyDescent="0.3">
      <c r="P244337" s="83"/>
    </row>
    <row r="244338" spans="16:16" x14ac:dyDescent="0.3">
      <c r="P244338" s="83"/>
    </row>
    <row r="244339" spans="16:16" x14ac:dyDescent="0.3">
      <c r="P244339" s="83"/>
    </row>
    <row r="244340" spans="16:16" x14ac:dyDescent="0.3">
      <c r="P244340" s="83"/>
    </row>
    <row r="244341" spans="16:16" x14ac:dyDescent="0.3">
      <c r="P244341" s="83"/>
    </row>
    <row r="244342" spans="16:16" x14ac:dyDescent="0.3">
      <c r="P244342" s="83"/>
    </row>
    <row r="244343" spans="16:16" x14ac:dyDescent="0.3">
      <c r="P244343" s="83"/>
    </row>
    <row r="244344" spans="16:16" x14ac:dyDescent="0.3">
      <c r="P244344" s="83"/>
    </row>
    <row r="244345" spans="16:16" x14ac:dyDescent="0.3">
      <c r="P244345" s="83"/>
    </row>
    <row r="244346" spans="16:16" x14ac:dyDescent="0.3">
      <c r="P244346" s="83"/>
    </row>
    <row r="244347" spans="16:16" x14ac:dyDescent="0.3">
      <c r="P244347" s="83"/>
    </row>
    <row r="244348" spans="16:16" x14ac:dyDescent="0.3">
      <c r="P244348" s="83"/>
    </row>
    <row r="244349" spans="16:16" x14ac:dyDescent="0.3">
      <c r="P244349" s="83"/>
    </row>
    <row r="244350" spans="16:16" x14ac:dyDescent="0.3">
      <c r="P244350" s="83"/>
    </row>
    <row r="244351" spans="16:16" x14ac:dyDescent="0.3">
      <c r="P244351" s="83"/>
    </row>
    <row r="244352" spans="16:16" x14ac:dyDescent="0.3">
      <c r="P244352" s="83"/>
    </row>
    <row r="244353" spans="16:16" x14ac:dyDescent="0.3">
      <c r="P244353" s="83"/>
    </row>
    <row r="244354" spans="16:16" x14ac:dyDescent="0.3">
      <c r="P244354" s="83"/>
    </row>
    <row r="244355" spans="16:16" x14ac:dyDescent="0.3">
      <c r="P244355" s="83"/>
    </row>
    <row r="244356" spans="16:16" x14ac:dyDescent="0.3">
      <c r="P244356" s="83"/>
    </row>
    <row r="244357" spans="16:16" x14ac:dyDescent="0.3">
      <c r="P244357" s="83"/>
    </row>
    <row r="244358" spans="16:16" x14ac:dyDescent="0.3">
      <c r="P244358" s="83"/>
    </row>
    <row r="244359" spans="16:16" x14ac:dyDescent="0.3">
      <c r="P244359" s="83"/>
    </row>
    <row r="244360" spans="16:16" x14ac:dyDescent="0.3">
      <c r="P244360" s="83"/>
    </row>
    <row r="244361" spans="16:16" x14ac:dyDescent="0.3">
      <c r="P244361" s="83"/>
    </row>
    <row r="244362" spans="16:16" x14ac:dyDescent="0.3">
      <c r="P244362" s="83"/>
    </row>
    <row r="244363" spans="16:16" x14ac:dyDescent="0.3">
      <c r="P244363" s="83"/>
    </row>
    <row r="244364" spans="16:16" x14ac:dyDescent="0.3">
      <c r="P244364" s="83"/>
    </row>
    <row r="244365" spans="16:16" x14ac:dyDescent="0.3">
      <c r="P244365" s="83"/>
    </row>
    <row r="244366" spans="16:16" x14ac:dyDescent="0.3">
      <c r="P244366" s="83"/>
    </row>
    <row r="244367" spans="16:16" x14ac:dyDescent="0.3">
      <c r="P244367" s="83"/>
    </row>
    <row r="244368" spans="16:16" x14ac:dyDescent="0.3">
      <c r="P244368" s="83"/>
    </row>
    <row r="244369" spans="16:16" x14ac:dyDescent="0.3">
      <c r="P244369" s="83"/>
    </row>
    <row r="244370" spans="16:16" x14ac:dyDescent="0.3">
      <c r="P244370" s="83"/>
    </row>
    <row r="244371" spans="16:16" x14ac:dyDescent="0.3">
      <c r="P244371" s="83"/>
    </row>
    <row r="244372" spans="16:16" x14ac:dyDescent="0.3">
      <c r="P244372" s="83"/>
    </row>
    <row r="244373" spans="16:16" x14ac:dyDescent="0.3">
      <c r="P244373" s="83"/>
    </row>
    <row r="244374" spans="16:16" x14ac:dyDescent="0.3">
      <c r="P244374" s="83"/>
    </row>
    <row r="244375" spans="16:16" x14ac:dyDescent="0.3">
      <c r="P244375" s="83"/>
    </row>
    <row r="244376" spans="16:16" x14ac:dyDescent="0.3">
      <c r="P244376" s="83"/>
    </row>
    <row r="244377" spans="16:16" x14ac:dyDescent="0.3">
      <c r="P244377" s="83"/>
    </row>
    <row r="244378" spans="16:16" x14ac:dyDescent="0.3">
      <c r="P244378" s="83"/>
    </row>
    <row r="244379" spans="16:16" x14ac:dyDescent="0.3">
      <c r="P244379" s="83"/>
    </row>
    <row r="244380" spans="16:16" x14ac:dyDescent="0.3">
      <c r="P244380" s="83"/>
    </row>
    <row r="244381" spans="16:16" x14ac:dyDescent="0.3">
      <c r="P244381" s="83"/>
    </row>
    <row r="244382" spans="16:16" x14ac:dyDescent="0.3">
      <c r="P244382" s="83"/>
    </row>
    <row r="244383" spans="16:16" x14ac:dyDescent="0.3">
      <c r="P244383" s="83"/>
    </row>
    <row r="244384" spans="16:16" x14ac:dyDescent="0.3">
      <c r="P244384" s="83"/>
    </row>
    <row r="244385" spans="16:16" x14ac:dyDescent="0.3">
      <c r="P244385" s="83"/>
    </row>
    <row r="244386" spans="16:16" x14ac:dyDescent="0.3">
      <c r="P244386" s="83"/>
    </row>
    <row r="244387" spans="16:16" x14ac:dyDescent="0.3">
      <c r="P244387" s="83"/>
    </row>
    <row r="244388" spans="16:16" x14ac:dyDescent="0.3">
      <c r="P244388" s="83"/>
    </row>
    <row r="244389" spans="16:16" x14ac:dyDescent="0.3">
      <c r="P244389" s="83"/>
    </row>
    <row r="244390" spans="16:16" x14ac:dyDescent="0.3">
      <c r="P244390" s="83"/>
    </row>
    <row r="244391" spans="16:16" x14ac:dyDescent="0.3">
      <c r="P244391" s="83"/>
    </row>
    <row r="244392" spans="16:16" x14ac:dyDescent="0.3">
      <c r="P244392" s="83"/>
    </row>
    <row r="244393" spans="16:16" x14ac:dyDescent="0.3">
      <c r="P244393" s="83"/>
    </row>
    <row r="244394" spans="16:16" x14ac:dyDescent="0.3">
      <c r="P244394" s="83"/>
    </row>
    <row r="244395" spans="16:16" x14ac:dyDescent="0.3">
      <c r="P244395" s="83"/>
    </row>
    <row r="244396" spans="16:16" x14ac:dyDescent="0.3">
      <c r="P244396" s="83"/>
    </row>
    <row r="244397" spans="16:16" x14ac:dyDescent="0.3">
      <c r="P244397" s="83"/>
    </row>
    <row r="244398" spans="16:16" x14ac:dyDescent="0.3">
      <c r="P244398" s="83"/>
    </row>
    <row r="244399" spans="16:16" x14ac:dyDescent="0.3">
      <c r="P244399" s="83"/>
    </row>
    <row r="244400" spans="16:16" x14ac:dyDescent="0.3">
      <c r="P244400" s="83"/>
    </row>
    <row r="244401" spans="16:16" x14ac:dyDescent="0.3">
      <c r="P244401" s="83"/>
    </row>
    <row r="244402" spans="16:16" x14ac:dyDescent="0.3">
      <c r="P244402" s="83"/>
    </row>
    <row r="244403" spans="16:16" x14ac:dyDescent="0.3">
      <c r="P244403" s="83"/>
    </row>
    <row r="244404" spans="16:16" x14ac:dyDescent="0.3">
      <c r="P244404" s="83"/>
    </row>
    <row r="244405" spans="16:16" x14ac:dyDescent="0.3">
      <c r="P244405" s="83"/>
    </row>
    <row r="244406" spans="16:16" x14ac:dyDescent="0.3">
      <c r="P244406" s="83"/>
    </row>
    <row r="244407" spans="16:16" x14ac:dyDescent="0.3">
      <c r="P244407" s="83"/>
    </row>
    <row r="244408" spans="16:16" x14ac:dyDescent="0.3">
      <c r="P244408" s="83"/>
    </row>
    <row r="244409" spans="16:16" x14ac:dyDescent="0.3">
      <c r="P244409" s="83"/>
    </row>
    <row r="244410" spans="16:16" x14ac:dyDescent="0.3">
      <c r="P244410" s="83"/>
    </row>
    <row r="244411" spans="16:16" x14ac:dyDescent="0.3">
      <c r="P244411" s="83"/>
    </row>
    <row r="244412" spans="16:16" x14ac:dyDescent="0.3">
      <c r="P244412" s="83"/>
    </row>
    <row r="244413" spans="16:16" x14ac:dyDescent="0.3">
      <c r="P244413" s="83"/>
    </row>
    <row r="244414" spans="16:16" x14ac:dyDescent="0.3">
      <c r="P244414" s="83"/>
    </row>
    <row r="244415" spans="16:16" x14ac:dyDescent="0.3">
      <c r="P244415" s="83"/>
    </row>
    <row r="244416" spans="16:16" x14ac:dyDescent="0.3">
      <c r="P244416" s="83"/>
    </row>
    <row r="244417" spans="16:16" x14ac:dyDescent="0.3">
      <c r="P244417" s="83"/>
    </row>
    <row r="244418" spans="16:16" x14ac:dyDescent="0.3">
      <c r="P244418" s="83"/>
    </row>
    <row r="244419" spans="16:16" x14ac:dyDescent="0.3">
      <c r="P244419" s="83"/>
    </row>
    <row r="244420" spans="16:16" x14ac:dyDescent="0.3">
      <c r="P244420" s="83"/>
    </row>
    <row r="244421" spans="16:16" x14ac:dyDescent="0.3">
      <c r="P244421" s="83"/>
    </row>
    <row r="244422" spans="16:16" x14ac:dyDescent="0.3">
      <c r="P244422" s="83"/>
    </row>
    <row r="244423" spans="16:16" x14ac:dyDescent="0.3">
      <c r="P244423" s="83"/>
    </row>
    <row r="244424" spans="16:16" x14ac:dyDescent="0.3">
      <c r="P244424" s="83"/>
    </row>
    <row r="244425" spans="16:16" x14ac:dyDescent="0.3">
      <c r="P244425" s="83"/>
    </row>
    <row r="244426" spans="16:16" x14ac:dyDescent="0.3">
      <c r="P244426" s="83"/>
    </row>
    <row r="244427" spans="16:16" x14ac:dyDescent="0.3">
      <c r="P244427" s="83"/>
    </row>
    <row r="244428" spans="16:16" x14ac:dyDescent="0.3">
      <c r="P244428" s="83"/>
    </row>
    <row r="244429" spans="16:16" x14ac:dyDescent="0.3">
      <c r="P244429" s="83"/>
    </row>
    <row r="244430" spans="16:16" x14ac:dyDescent="0.3">
      <c r="P244430" s="83"/>
    </row>
    <row r="244431" spans="16:16" x14ac:dyDescent="0.3">
      <c r="P244431" s="83"/>
    </row>
    <row r="244432" spans="16:16" x14ac:dyDescent="0.3">
      <c r="P244432" s="83"/>
    </row>
    <row r="244433" spans="16:16" x14ac:dyDescent="0.3">
      <c r="P244433" s="83"/>
    </row>
    <row r="244434" spans="16:16" x14ac:dyDescent="0.3">
      <c r="P244434" s="83"/>
    </row>
    <row r="244435" spans="16:16" x14ac:dyDescent="0.3">
      <c r="P244435" s="83"/>
    </row>
    <row r="244436" spans="16:16" x14ac:dyDescent="0.3">
      <c r="P244436" s="83"/>
    </row>
    <row r="244437" spans="16:16" x14ac:dyDescent="0.3">
      <c r="P244437" s="83"/>
    </row>
    <row r="244438" spans="16:16" x14ac:dyDescent="0.3">
      <c r="P244438" s="83"/>
    </row>
    <row r="244439" spans="16:16" x14ac:dyDescent="0.3">
      <c r="P244439" s="83"/>
    </row>
    <row r="244440" spans="16:16" x14ac:dyDescent="0.3">
      <c r="P244440" s="83"/>
    </row>
    <row r="244441" spans="16:16" x14ac:dyDescent="0.3">
      <c r="P244441" s="83"/>
    </row>
    <row r="244442" spans="16:16" x14ac:dyDescent="0.3">
      <c r="P244442" s="83"/>
    </row>
    <row r="244443" spans="16:16" x14ac:dyDescent="0.3">
      <c r="P244443" s="83"/>
    </row>
    <row r="244444" spans="16:16" x14ac:dyDescent="0.3">
      <c r="P244444" s="83"/>
    </row>
    <row r="244445" spans="16:16" x14ac:dyDescent="0.3">
      <c r="P244445" s="83"/>
    </row>
    <row r="244446" spans="16:16" x14ac:dyDescent="0.3">
      <c r="P244446" s="83"/>
    </row>
    <row r="244447" spans="16:16" x14ac:dyDescent="0.3">
      <c r="P244447" s="83"/>
    </row>
    <row r="244448" spans="16:16" x14ac:dyDescent="0.3">
      <c r="P244448" s="83"/>
    </row>
    <row r="244449" spans="16:16" x14ac:dyDescent="0.3">
      <c r="P244449" s="83"/>
    </row>
    <row r="244450" spans="16:16" x14ac:dyDescent="0.3">
      <c r="P244450" s="83"/>
    </row>
    <row r="244451" spans="16:16" x14ac:dyDescent="0.3">
      <c r="P244451" s="83"/>
    </row>
    <row r="244452" spans="16:16" x14ac:dyDescent="0.3">
      <c r="P244452" s="83"/>
    </row>
    <row r="244453" spans="16:16" x14ac:dyDescent="0.3">
      <c r="P244453" s="83"/>
    </row>
    <row r="244454" spans="16:16" x14ac:dyDescent="0.3">
      <c r="P244454" s="83"/>
    </row>
    <row r="244455" spans="16:16" x14ac:dyDescent="0.3">
      <c r="P244455" s="83"/>
    </row>
    <row r="244456" spans="16:16" x14ac:dyDescent="0.3">
      <c r="P244456" s="83"/>
    </row>
    <row r="244457" spans="16:16" x14ac:dyDescent="0.3">
      <c r="P244457" s="83"/>
    </row>
    <row r="244458" spans="16:16" x14ac:dyDescent="0.3">
      <c r="P244458" s="83"/>
    </row>
    <row r="244459" spans="16:16" x14ac:dyDescent="0.3">
      <c r="P244459" s="83"/>
    </row>
    <row r="244460" spans="16:16" x14ac:dyDescent="0.3">
      <c r="P244460" s="83"/>
    </row>
    <row r="244461" spans="16:16" x14ac:dyDescent="0.3">
      <c r="P244461" s="83"/>
    </row>
    <row r="244462" spans="16:16" x14ac:dyDescent="0.3">
      <c r="P244462" s="83"/>
    </row>
    <row r="244463" spans="16:16" x14ac:dyDescent="0.3">
      <c r="P244463" s="83"/>
    </row>
    <row r="244464" spans="16:16" x14ac:dyDescent="0.3">
      <c r="P244464" s="83"/>
    </row>
    <row r="244465" spans="16:16" x14ac:dyDescent="0.3">
      <c r="P244465" s="83"/>
    </row>
    <row r="244466" spans="16:16" x14ac:dyDescent="0.3">
      <c r="P244466" s="83"/>
    </row>
    <row r="244467" spans="16:16" x14ac:dyDescent="0.3">
      <c r="P244467" s="83"/>
    </row>
    <row r="244468" spans="16:16" x14ac:dyDescent="0.3">
      <c r="P244468" s="83"/>
    </row>
    <row r="244469" spans="16:16" x14ac:dyDescent="0.3">
      <c r="P244469" s="83"/>
    </row>
    <row r="244470" spans="16:16" x14ac:dyDescent="0.3">
      <c r="P244470" s="83"/>
    </row>
    <row r="244471" spans="16:16" x14ac:dyDescent="0.3">
      <c r="P244471" s="83"/>
    </row>
    <row r="244472" spans="16:16" x14ac:dyDescent="0.3">
      <c r="P244472" s="83"/>
    </row>
    <row r="244473" spans="16:16" x14ac:dyDescent="0.3">
      <c r="P244473" s="83"/>
    </row>
    <row r="244474" spans="16:16" x14ac:dyDescent="0.3">
      <c r="P244474" s="83"/>
    </row>
    <row r="244475" spans="16:16" x14ac:dyDescent="0.3">
      <c r="P244475" s="83"/>
    </row>
    <row r="244476" spans="16:16" x14ac:dyDescent="0.3">
      <c r="P244476" s="83"/>
    </row>
    <row r="244477" spans="16:16" x14ac:dyDescent="0.3">
      <c r="P244477" s="83"/>
    </row>
    <row r="244478" spans="16:16" x14ac:dyDescent="0.3">
      <c r="P244478" s="83"/>
    </row>
    <row r="244479" spans="16:16" x14ac:dyDescent="0.3">
      <c r="P244479" s="83"/>
    </row>
    <row r="244480" spans="16:16" x14ac:dyDescent="0.3">
      <c r="P244480" s="83"/>
    </row>
    <row r="244481" spans="16:16" x14ac:dyDescent="0.3">
      <c r="P244481" s="83"/>
    </row>
    <row r="244482" spans="16:16" x14ac:dyDescent="0.3">
      <c r="P244482" s="83"/>
    </row>
    <row r="244483" spans="16:16" x14ac:dyDescent="0.3">
      <c r="P244483" s="83"/>
    </row>
    <row r="244484" spans="16:16" x14ac:dyDescent="0.3">
      <c r="P244484" s="83"/>
    </row>
    <row r="244485" spans="16:16" x14ac:dyDescent="0.3">
      <c r="P244485" s="83"/>
    </row>
    <row r="244486" spans="16:16" x14ac:dyDescent="0.3">
      <c r="P244486" s="83"/>
    </row>
    <row r="244487" spans="16:16" x14ac:dyDescent="0.3">
      <c r="P244487" s="83"/>
    </row>
    <row r="244488" spans="16:16" x14ac:dyDescent="0.3">
      <c r="P244488" s="83"/>
    </row>
    <row r="244489" spans="16:16" x14ac:dyDescent="0.3">
      <c r="P244489" s="83"/>
    </row>
    <row r="244490" spans="16:16" x14ac:dyDescent="0.3">
      <c r="P244490" s="83"/>
    </row>
    <row r="244491" spans="16:16" x14ac:dyDescent="0.3">
      <c r="P244491" s="83"/>
    </row>
    <row r="244492" spans="16:16" x14ac:dyDescent="0.3">
      <c r="P244492" s="83"/>
    </row>
    <row r="244493" spans="16:16" x14ac:dyDescent="0.3">
      <c r="P244493" s="83"/>
    </row>
    <row r="244494" spans="16:16" x14ac:dyDescent="0.3">
      <c r="P244494" s="83"/>
    </row>
    <row r="244495" spans="16:16" x14ac:dyDescent="0.3">
      <c r="P244495" s="83"/>
    </row>
    <row r="244496" spans="16:16" x14ac:dyDescent="0.3">
      <c r="P244496" s="83"/>
    </row>
    <row r="244497" spans="16:16" x14ac:dyDescent="0.3">
      <c r="P244497" s="83"/>
    </row>
    <row r="244498" spans="16:16" x14ac:dyDescent="0.3">
      <c r="P244498" s="83"/>
    </row>
    <row r="244499" spans="16:16" x14ac:dyDescent="0.3">
      <c r="P244499" s="83"/>
    </row>
    <row r="244500" spans="16:16" x14ac:dyDescent="0.3">
      <c r="P244500" s="83"/>
    </row>
    <row r="244501" spans="16:16" x14ac:dyDescent="0.3">
      <c r="P244501" s="83"/>
    </row>
    <row r="244502" spans="16:16" x14ac:dyDescent="0.3">
      <c r="P244502" s="83"/>
    </row>
    <row r="244503" spans="16:16" x14ac:dyDescent="0.3">
      <c r="P244503" s="83"/>
    </row>
    <row r="244504" spans="16:16" x14ac:dyDescent="0.3">
      <c r="P244504" s="83"/>
    </row>
    <row r="244505" spans="16:16" x14ac:dyDescent="0.3">
      <c r="P244505" s="83"/>
    </row>
    <row r="244506" spans="16:16" x14ac:dyDescent="0.3">
      <c r="P244506" s="83"/>
    </row>
    <row r="244507" spans="16:16" x14ac:dyDescent="0.3">
      <c r="P244507" s="83"/>
    </row>
    <row r="244508" spans="16:16" x14ac:dyDescent="0.3">
      <c r="P244508" s="83"/>
    </row>
    <row r="244509" spans="16:16" x14ac:dyDescent="0.3">
      <c r="P244509" s="83"/>
    </row>
    <row r="244510" spans="16:16" x14ac:dyDescent="0.3">
      <c r="P244510" s="83"/>
    </row>
    <row r="244511" spans="16:16" x14ac:dyDescent="0.3">
      <c r="P244511" s="83"/>
    </row>
    <row r="244512" spans="16:16" x14ac:dyDescent="0.3">
      <c r="P244512" s="83"/>
    </row>
    <row r="244513" spans="16:16" x14ac:dyDescent="0.3">
      <c r="P244513" s="83"/>
    </row>
    <row r="244514" spans="16:16" x14ac:dyDescent="0.3">
      <c r="P244514" s="83"/>
    </row>
    <row r="244515" spans="16:16" x14ac:dyDescent="0.3">
      <c r="P244515" s="83"/>
    </row>
    <row r="244516" spans="16:16" x14ac:dyDescent="0.3">
      <c r="P244516" s="83"/>
    </row>
    <row r="244517" spans="16:16" x14ac:dyDescent="0.3">
      <c r="P244517" s="83"/>
    </row>
    <row r="244518" spans="16:16" x14ac:dyDescent="0.3">
      <c r="P244518" s="83"/>
    </row>
    <row r="244519" spans="16:16" x14ac:dyDescent="0.3">
      <c r="P244519" s="83"/>
    </row>
    <row r="244520" spans="16:16" x14ac:dyDescent="0.3">
      <c r="P244520" s="83"/>
    </row>
    <row r="244521" spans="16:16" x14ac:dyDescent="0.3">
      <c r="P244521" s="83"/>
    </row>
    <row r="244522" spans="16:16" x14ac:dyDescent="0.3">
      <c r="P244522" s="83"/>
    </row>
    <row r="244523" spans="16:16" x14ac:dyDescent="0.3">
      <c r="P244523" s="83"/>
    </row>
    <row r="244524" spans="16:16" x14ac:dyDescent="0.3">
      <c r="P244524" s="83"/>
    </row>
    <row r="244525" spans="16:16" x14ac:dyDescent="0.3">
      <c r="P244525" s="83"/>
    </row>
    <row r="244526" spans="16:16" x14ac:dyDescent="0.3">
      <c r="P244526" s="83"/>
    </row>
    <row r="244527" spans="16:16" x14ac:dyDescent="0.3">
      <c r="P244527" s="83"/>
    </row>
    <row r="244528" spans="16:16" x14ac:dyDescent="0.3">
      <c r="P244528" s="83"/>
    </row>
    <row r="244529" spans="16:16" x14ac:dyDescent="0.3">
      <c r="P244529" s="83"/>
    </row>
    <row r="244530" spans="16:16" x14ac:dyDescent="0.3">
      <c r="P244530" s="83"/>
    </row>
    <row r="244531" spans="16:16" x14ac:dyDescent="0.3">
      <c r="P244531" s="83"/>
    </row>
    <row r="244532" spans="16:16" x14ac:dyDescent="0.3">
      <c r="P244532" s="83"/>
    </row>
    <row r="244533" spans="16:16" x14ac:dyDescent="0.3">
      <c r="P244533" s="83"/>
    </row>
    <row r="244534" spans="16:16" x14ac:dyDescent="0.3">
      <c r="P244534" s="83"/>
    </row>
    <row r="244535" spans="16:16" x14ac:dyDescent="0.3">
      <c r="P244535" s="83"/>
    </row>
    <row r="244536" spans="16:16" x14ac:dyDescent="0.3">
      <c r="P244536" s="83"/>
    </row>
    <row r="244537" spans="16:16" x14ac:dyDescent="0.3">
      <c r="P244537" s="83"/>
    </row>
    <row r="244538" spans="16:16" x14ac:dyDescent="0.3">
      <c r="P244538" s="83"/>
    </row>
    <row r="244539" spans="16:16" x14ac:dyDescent="0.3">
      <c r="P244539" s="83"/>
    </row>
    <row r="244540" spans="16:16" x14ac:dyDescent="0.3">
      <c r="P244540" s="83"/>
    </row>
    <row r="244541" spans="16:16" x14ac:dyDescent="0.3">
      <c r="P244541" s="83"/>
    </row>
    <row r="244542" spans="16:16" x14ac:dyDescent="0.3">
      <c r="P244542" s="83"/>
    </row>
    <row r="244543" spans="16:16" x14ac:dyDescent="0.3">
      <c r="P244543" s="83"/>
    </row>
    <row r="244544" spans="16:16" x14ac:dyDescent="0.3">
      <c r="P244544" s="83"/>
    </row>
    <row r="244545" spans="16:16" x14ac:dyDescent="0.3">
      <c r="P244545" s="83"/>
    </row>
    <row r="244546" spans="16:16" x14ac:dyDescent="0.3">
      <c r="P244546" s="83"/>
    </row>
    <row r="244547" spans="16:16" x14ac:dyDescent="0.3">
      <c r="P244547" s="83"/>
    </row>
    <row r="244548" spans="16:16" x14ac:dyDescent="0.3">
      <c r="P244548" s="83"/>
    </row>
    <row r="244549" spans="16:16" x14ac:dyDescent="0.3">
      <c r="P244549" s="83"/>
    </row>
    <row r="244550" spans="16:16" x14ac:dyDescent="0.3">
      <c r="P244550" s="83"/>
    </row>
    <row r="244551" spans="16:16" x14ac:dyDescent="0.3">
      <c r="P244551" s="83"/>
    </row>
    <row r="244552" spans="16:16" x14ac:dyDescent="0.3">
      <c r="P244552" s="83"/>
    </row>
    <row r="244553" spans="16:16" x14ac:dyDescent="0.3">
      <c r="P244553" s="83"/>
    </row>
    <row r="244554" spans="16:16" x14ac:dyDescent="0.3">
      <c r="P244554" s="83"/>
    </row>
    <row r="244555" spans="16:16" x14ac:dyDescent="0.3">
      <c r="P244555" s="83"/>
    </row>
    <row r="244556" spans="16:16" x14ac:dyDescent="0.3">
      <c r="P244556" s="83"/>
    </row>
    <row r="244557" spans="16:16" x14ac:dyDescent="0.3">
      <c r="P244557" s="83"/>
    </row>
    <row r="244558" spans="16:16" x14ac:dyDescent="0.3">
      <c r="P244558" s="83"/>
    </row>
    <row r="244559" spans="16:16" x14ac:dyDescent="0.3">
      <c r="P244559" s="83"/>
    </row>
    <row r="244560" spans="16:16" x14ac:dyDescent="0.3">
      <c r="P244560" s="83"/>
    </row>
    <row r="244561" spans="16:16" x14ac:dyDescent="0.3">
      <c r="P244561" s="83"/>
    </row>
    <row r="244562" spans="16:16" x14ac:dyDescent="0.3">
      <c r="P244562" s="83"/>
    </row>
    <row r="244563" spans="16:16" x14ac:dyDescent="0.3">
      <c r="P244563" s="83"/>
    </row>
    <row r="244564" spans="16:16" x14ac:dyDescent="0.3">
      <c r="P244564" s="83"/>
    </row>
    <row r="244565" spans="16:16" x14ac:dyDescent="0.3">
      <c r="P244565" s="83"/>
    </row>
    <row r="244566" spans="16:16" x14ac:dyDescent="0.3">
      <c r="P244566" s="83"/>
    </row>
    <row r="244567" spans="16:16" x14ac:dyDescent="0.3">
      <c r="P244567" s="83"/>
    </row>
    <row r="244568" spans="16:16" x14ac:dyDescent="0.3">
      <c r="P244568" s="83"/>
    </row>
    <row r="244569" spans="16:16" x14ac:dyDescent="0.3">
      <c r="P244569" s="83"/>
    </row>
    <row r="244570" spans="16:16" x14ac:dyDescent="0.3">
      <c r="P244570" s="83"/>
    </row>
    <row r="244571" spans="16:16" x14ac:dyDescent="0.3">
      <c r="P244571" s="83"/>
    </row>
    <row r="244572" spans="16:16" x14ac:dyDescent="0.3">
      <c r="P244572" s="83"/>
    </row>
    <row r="244573" spans="16:16" x14ac:dyDescent="0.3">
      <c r="P244573" s="83"/>
    </row>
    <row r="244574" spans="16:16" x14ac:dyDescent="0.3">
      <c r="P244574" s="83"/>
    </row>
    <row r="244575" spans="16:16" x14ac:dyDescent="0.3">
      <c r="P244575" s="83"/>
    </row>
    <row r="244576" spans="16:16" x14ac:dyDescent="0.3">
      <c r="P244576" s="83"/>
    </row>
    <row r="244577" spans="16:16" x14ac:dyDescent="0.3">
      <c r="P244577" s="83"/>
    </row>
    <row r="244578" spans="16:16" x14ac:dyDescent="0.3">
      <c r="P244578" s="83"/>
    </row>
    <row r="244579" spans="16:16" x14ac:dyDescent="0.3">
      <c r="P244579" s="83"/>
    </row>
    <row r="244580" spans="16:16" x14ac:dyDescent="0.3">
      <c r="P244580" s="83"/>
    </row>
    <row r="244581" spans="16:16" x14ac:dyDescent="0.3">
      <c r="P244581" s="83"/>
    </row>
    <row r="244582" spans="16:16" x14ac:dyDescent="0.3">
      <c r="P244582" s="83"/>
    </row>
    <row r="244583" spans="16:16" x14ac:dyDescent="0.3">
      <c r="P244583" s="83"/>
    </row>
    <row r="244584" spans="16:16" x14ac:dyDescent="0.3">
      <c r="P244584" s="83"/>
    </row>
    <row r="244585" spans="16:16" x14ac:dyDescent="0.3">
      <c r="P244585" s="83"/>
    </row>
    <row r="244586" spans="16:16" x14ac:dyDescent="0.3">
      <c r="P244586" s="83"/>
    </row>
    <row r="244587" spans="16:16" x14ac:dyDescent="0.3">
      <c r="P244587" s="83"/>
    </row>
    <row r="244588" spans="16:16" x14ac:dyDescent="0.3">
      <c r="P244588" s="83"/>
    </row>
    <row r="244589" spans="16:16" x14ac:dyDescent="0.3">
      <c r="P244589" s="83"/>
    </row>
    <row r="244590" spans="16:16" x14ac:dyDescent="0.3">
      <c r="P244590" s="83"/>
    </row>
    <row r="244591" spans="16:16" x14ac:dyDescent="0.3">
      <c r="P244591" s="83"/>
    </row>
    <row r="244592" spans="16:16" x14ac:dyDescent="0.3">
      <c r="P244592" s="83"/>
    </row>
    <row r="244593" spans="16:16" x14ac:dyDescent="0.3">
      <c r="P244593" s="83"/>
    </row>
    <row r="244594" spans="16:16" x14ac:dyDescent="0.3">
      <c r="P244594" s="83"/>
    </row>
    <row r="244595" spans="16:16" x14ac:dyDescent="0.3">
      <c r="P244595" s="83"/>
    </row>
    <row r="244596" spans="16:16" x14ac:dyDescent="0.3">
      <c r="P244596" s="83"/>
    </row>
    <row r="244597" spans="16:16" x14ac:dyDescent="0.3">
      <c r="P244597" s="83"/>
    </row>
    <row r="244598" spans="16:16" x14ac:dyDescent="0.3">
      <c r="P244598" s="83"/>
    </row>
    <row r="244599" spans="16:16" x14ac:dyDescent="0.3">
      <c r="P244599" s="83"/>
    </row>
    <row r="244600" spans="16:16" x14ac:dyDescent="0.3">
      <c r="P244600" s="83"/>
    </row>
    <row r="244601" spans="16:16" x14ac:dyDescent="0.3">
      <c r="P244601" s="83"/>
    </row>
    <row r="244602" spans="16:16" x14ac:dyDescent="0.3">
      <c r="P244602" s="83"/>
    </row>
    <row r="244603" spans="16:16" x14ac:dyDescent="0.3">
      <c r="P244603" s="83"/>
    </row>
    <row r="244604" spans="16:16" x14ac:dyDescent="0.3">
      <c r="P244604" s="83"/>
    </row>
    <row r="244605" spans="16:16" x14ac:dyDescent="0.3">
      <c r="P244605" s="83"/>
    </row>
    <row r="244606" spans="16:16" x14ac:dyDescent="0.3">
      <c r="P244606" s="83"/>
    </row>
    <row r="244607" spans="16:16" x14ac:dyDescent="0.3">
      <c r="P244607" s="83"/>
    </row>
    <row r="244608" spans="16:16" x14ac:dyDescent="0.3">
      <c r="P244608" s="83"/>
    </row>
    <row r="244609" spans="16:16" x14ac:dyDescent="0.3">
      <c r="P244609" s="83"/>
    </row>
    <row r="244610" spans="16:16" x14ac:dyDescent="0.3">
      <c r="P244610" s="83"/>
    </row>
    <row r="244611" spans="16:16" x14ac:dyDescent="0.3">
      <c r="P244611" s="83"/>
    </row>
    <row r="244612" spans="16:16" x14ac:dyDescent="0.3">
      <c r="P244612" s="83"/>
    </row>
    <row r="244613" spans="16:16" x14ac:dyDescent="0.3">
      <c r="P244613" s="83"/>
    </row>
    <row r="244614" spans="16:16" x14ac:dyDescent="0.3">
      <c r="P244614" s="83"/>
    </row>
    <row r="244615" spans="16:16" x14ac:dyDescent="0.3">
      <c r="P244615" s="83"/>
    </row>
    <row r="244616" spans="16:16" x14ac:dyDescent="0.3">
      <c r="P244616" s="83"/>
    </row>
    <row r="244617" spans="16:16" x14ac:dyDescent="0.3">
      <c r="P244617" s="83"/>
    </row>
    <row r="244618" spans="16:16" x14ac:dyDescent="0.3">
      <c r="P244618" s="83"/>
    </row>
    <row r="244619" spans="16:16" x14ac:dyDescent="0.3">
      <c r="P244619" s="83"/>
    </row>
    <row r="244620" spans="16:16" x14ac:dyDescent="0.3">
      <c r="P244620" s="83"/>
    </row>
    <row r="244621" spans="16:16" x14ac:dyDescent="0.3">
      <c r="P244621" s="83"/>
    </row>
    <row r="244622" spans="16:16" x14ac:dyDescent="0.3">
      <c r="P244622" s="83"/>
    </row>
    <row r="244623" spans="16:16" x14ac:dyDescent="0.3">
      <c r="P244623" s="83"/>
    </row>
    <row r="244624" spans="16:16" x14ac:dyDescent="0.3">
      <c r="P244624" s="83"/>
    </row>
    <row r="244625" spans="16:16" x14ac:dyDescent="0.3">
      <c r="P244625" s="83"/>
    </row>
    <row r="244626" spans="16:16" x14ac:dyDescent="0.3">
      <c r="P244626" s="83"/>
    </row>
    <row r="244627" spans="16:16" x14ac:dyDescent="0.3">
      <c r="P244627" s="83"/>
    </row>
    <row r="244628" spans="16:16" x14ac:dyDescent="0.3">
      <c r="P244628" s="83"/>
    </row>
    <row r="244629" spans="16:16" x14ac:dyDescent="0.3">
      <c r="P244629" s="83"/>
    </row>
    <row r="244630" spans="16:16" x14ac:dyDescent="0.3">
      <c r="P244630" s="83"/>
    </row>
    <row r="244631" spans="16:16" x14ac:dyDescent="0.3">
      <c r="P244631" s="83"/>
    </row>
    <row r="244632" spans="16:16" x14ac:dyDescent="0.3">
      <c r="P244632" s="83"/>
    </row>
    <row r="244633" spans="16:16" x14ac:dyDescent="0.3">
      <c r="P244633" s="83"/>
    </row>
    <row r="244634" spans="16:16" x14ac:dyDescent="0.3">
      <c r="P244634" s="83"/>
    </row>
    <row r="244635" spans="16:16" x14ac:dyDescent="0.3">
      <c r="P244635" s="83"/>
    </row>
    <row r="244636" spans="16:16" x14ac:dyDescent="0.3">
      <c r="P244636" s="83"/>
    </row>
    <row r="244637" spans="16:16" x14ac:dyDescent="0.3">
      <c r="P244637" s="83"/>
    </row>
    <row r="244638" spans="16:16" x14ac:dyDescent="0.3">
      <c r="P244638" s="83"/>
    </row>
    <row r="244639" spans="16:16" x14ac:dyDescent="0.3">
      <c r="P244639" s="83"/>
    </row>
    <row r="244640" spans="16:16" x14ac:dyDescent="0.3">
      <c r="P244640" s="83"/>
    </row>
    <row r="244641" spans="16:16" x14ac:dyDescent="0.3">
      <c r="P244641" s="83"/>
    </row>
    <row r="244642" spans="16:16" x14ac:dyDescent="0.3">
      <c r="P244642" s="83"/>
    </row>
    <row r="244643" spans="16:16" x14ac:dyDescent="0.3">
      <c r="P244643" s="83"/>
    </row>
    <row r="244644" spans="16:16" x14ac:dyDescent="0.3">
      <c r="P244644" s="83"/>
    </row>
    <row r="244645" spans="16:16" x14ac:dyDescent="0.3">
      <c r="P244645" s="83"/>
    </row>
    <row r="244646" spans="16:16" x14ac:dyDescent="0.3">
      <c r="P244646" s="83"/>
    </row>
    <row r="244647" spans="16:16" x14ac:dyDescent="0.3">
      <c r="P244647" s="83"/>
    </row>
    <row r="244648" spans="16:16" x14ac:dyDescent="0.3">
      <c r="P244648" s="83"/>
    </row>
    <row r="244649" spans="16:16" x14ac:dyDescent="0.3">
      <c r="P244649" s="83"/>
    </row>
    <row r="244650" spans="16:16" x14ac:dyDescent="0.3">
      <c r="P244650" s="83"/>
    </row>
    <row r="244651" spans="16:16" x14ac:dyDescent="0.3">
      <c r="P244651" s="83"/>
    </row>
    <row r="244652" spans="16:16" x14ac:dyDescent="0.3">
      <c r="P244652" s="83"/>
    </row>
    <row r="244653" spans="16:16" x14ac:dyDescent="0.3">
      <c r="P244653" s="83"/>
    </row>
    <row r="244654" spans="16:16" x14ac:dyDescent="0.3">
      <c r="P244654" s="83"/>
    </row>
    <row r="244655" spans="16:16" x14ac:dyDescent="0.3">
      <c r="P244655" s="83"/>
    </row>
    <row r="244656" spans="16:16" x14ac:dyDescent="0.3">
      <c r="P244656" s="83"/>
    </row>
    <row r="244657" spans="16:16" x14ac:dyDescent="0.3">
      <c r="P244657" s="83"/>
    </row>
    <row r="244658" spans="16:16" x14ac:dyDescent="0.3">
      <c r="P244658" s="83"/>
    </row>
    <row r="244659" spans="16:16" x14ac:dyDescent="0.3">
      <c r="P244659" s="83"/>
    </row>
    <row r="244660" spans="16:16" x14ac:dyDescent="0.3">
      <c r="P244660" s="83"/>
    </row>
    <row r="244661" spans="16:16" x14ac:dyDescent="0.3">
      <c r="P244661" s="83"/>
    </row>
    <row r="244662" spans="16:16" x14ac:dyDescent="0.3">
      <c r="P244662" s="83"/>
    </row>
    <row r="244663" spans="16:16" x14ac:dyDescent="0.3">
      <c r="P244663" s="83"/>
    </row>
    <row r="244664" spans="16:16" x14ac:dyDescent="0.3">
      <c r="P244664" s="83"/>
    </row>
    <row r="244665" spans="16:16" x14ac:dyDescent="0.3">
      <c r="P244665" s="83"/>
    </row>
    <row r="244666" spans="16:16" x14ac:dyDescent="0.3">
      <c r="P244666" s="83"/>
    </row>
    <row r="244667" spans="16:16" x14ac:dyDescent="0.3">
      <c r="P244667" s="83"/>
    </row>
    <row r="244668" spans="16:16" x14ac:dyDescent="0.3">
      <c r="P244668" s="83"/>
    </row>
    <row r="244669" spans="16:16" x14ac:dyDescent="0.3">
      <c r="P244669" s="83"/>
    </row>
    <row r="244670" spans="16:16" x14ac:dyDescent="0.3">
      <c r="P244670" s="83"/>
    </row>
    <row r="244671" spans="16:16" x14ac:dyDescent="0.3">
      <c r="P244671" s="83"/>
    </row>
    <row r="244672" spans="16:16" x14ac:dyDescent="0.3">
      <c r="P244672" s="83"/>
    </row>
    <row r="244673" spans="16:16" x14ac:dyDescent="0.3">
      <c r="P244673" s="83"/>
    </row>
    <row r="244674" spans="16:16" x14ac:dyDescent="0.3">
      <c r="P244674" s="83"/>
    </row>
    <row r="244675" spans="16:16" x14ac:dyDescent="0.3">
      <c r="P244675" s="83"/>
    </row>
    <row r="244676" spans="16:16" x14ac:dyDescent="0.3">
      <c r="P244676" s="83"/>
    </row>
    <row r="244677" spans="16:16" x14ac:dyDescent="0.3">
      <c r="P244677" s="83"/>
    </row>
    <row r="244678" spans="16:16" x14ac:dyDescent="0.3">
      <c r="P244678" s="83"/>
    </row>
    <row r="244679" spans="16:16" x14ac:dyDescent="0.3">
      <c r="P244679" s="83"/>
    </row>
    <row r="244680" spans="16:16" x14ac:dyDescent="0.3">
      <c r="P244680" s="83"/>
    </row>
    <row r="244681" spans="16:16" x14ac:dyDescent="0.3">
      <c r="P244681" s="83"/>
    </row>
    <row r="244682" spans="16:16" x14ac:dyDescent="0.3">
      <c r="P244682" s="83"/>
    </row>
    <row r="244683" spans="16:16" x14ac:dyDescent="0.3">
      <c r="P244683" s="83"/>
    </row>
    <row r="244684" spans="16:16" x14ac:dyDescent="0.3">
      <c r="P244684" s="83"/>
    </row>
    <row r="244685" spans="16:16" x14ac:dyDescent="0.3">
      <c r="P244685" s="83"/>
    </row>
    <row r="244686" spans="16:16" x14ac:dyDescent="0.3">
      <c r="P244686" s="83"/>
    </row>
    <row r="244687" spans="16:16" x14ac:dyDescent="0.3">
      <c r="P244687" s="83"/>
    </row>
    <row r="244688" spans="16:16" x14ac:dyDescent="0.3">
      <c r="P244688" s="83"/>
    </row>
    <row r="244689" spans="16:16" x14ac:dyDescent="0.3">
      <c r="P244689" s="83"/>
    </row>
    <row r="244690" spans="16:16" x14ac:dyDescent="0.3">
      <c r="P244690" s="83"/>
    </row>
    <row r="244691" spans="16:16" x14ac:dyDescent="0.3">
      <c r="P244691" s="83"/>
    </row>
    <row r="244692" spans="16:16" x14ac:dyDescent="0.3">
      <c r="P244692" s="83"/>
    </row>
    <row r="244693" spans="16:16" x14ac:dyDescent="0.3">
      <c r="P244693" s="83"/>
    </row>
    <row r="244694" spans="16:16" x14ac:dyDescent="0.3">
      <c r="P244694" s="83"/>
    </row>
    <row r="244695" spans="16:16" x14ac:dyDescent="0.3">
      <c r="P244695" s="83"/>
    </row>
    <row r="244696" spans="16:16" x14ac:dyDescent="0.3">
      <c r="P244696" s="83"/>
    </row>
    <row r="244697" spans="16:16" x14ac:dyDescent="0.3">
      <c r="P244697" s="83"/>
    </row>
    <row r="244698" spans="16:16" x14ac:dyDescent="0.3">
      <c r="P244698" s="83"/>
    </row>
    <row r="244699" spans="16:16" x14ac:dyDescent="0.3">
      <c r="P244699" s="83"/>
    </row>
    <row r="244700" spans="16:16" x14ac:dyDescent="0.3">
      <c r="P244700" s="83"/>
    </row>
    <row r="244701" spans="16:16" x14ac:dyDescent="0.3">
      <c r="P244701" s="83"/>
    </row>
    <row r="244702" spans="16:16" x14ac:dyDescent="0.3">
      <c r="P244702" s="83"/>
    </row>
    <row r="244703" spans="16:16" x14ac:dyDescent="0.3">
      <c r="P244703" s="83"/>
    </row>
    <row r="244704" spans="16:16" x14ac:dyDescent="0.3">
      <c r="P244704" s="83"/>
    </row>
    <row r="244705" spans="16:16" x14ac:dyDescent="0.3">
      <c r="P244705" s="83"/>
    </row>
    <row r="244706" spans="16:16" x14ac:dyDescent="0.3">
      <c r="P244706" s="83"/>
    </row>
    <row r="244707" spans="16:16" x14ac:dyDescent="0.3">
      <c r="P244707" s="83"/>
    </row>
    <row r="244708" spans="16:16" x14ac:dyDescent="0.3">
      <c r="P244708" s="83"/>
    </row>
    <row r="244709" spans="16:16" x14ac:dyDescent="0.3">
      <c r="P244709" s="83"/>
    </row>
    <row r="244710" spans="16:16" x14ac:dyDescent="0.3">
      <c r="P244710" s="83"/>
    </row>
    <row r="244711" spans="16:16" x14ac:dyDescent="0.3">
      <c r="P244711" s="83"/>
    </row>
    <row r="244712" spans="16:16" x14ac:dyDescent="0.3">
      <c r="P244712" s="83"/>
    </row>
    <row r="244713" spans="16:16" x14ac:dyDescent="0.3">
      <c r="P244713" s="83"/>
    </row>
    <row r="244714" spans="16:16" x14ac:dyDescent="0.3">
      <c r="P244714" s="83"/>
    </row>
    <row r="244715" spans="16:16" x14ac:dyDescent="0.3">
      <c r="P244715" s="83"/>
    </row>
    <row r="244716" spans="16:16" x14ac:dyDescent="0.3">
      <c r="P244716" s="83"/>
    </row>
    <row r="244717" spans="16:16" x14ac:dyDescent="0.3">
      <c r="P244717" s="83"/>
    </row>
    <row r="244718" spans="16:16" x14ac:dyDescent="0.3">
      <c r="P244718" s="83"/>
    </row>
    <row r="244719" spans="16:16" x14ac:dyDescent="0.3">
      <c r="P244719" s="83"/>
    </row>
    <row r="244720" spans="16:16" x14ac:dyDescent="0.3">
      <c r="P244720" s="83"/>
    </row>
    <row r="244721" spans="16:16" x14ac:dyDescent="0.3">
      <c r="P244721" s="83"/>
    </row>
    <row r="244722" spans="16:16" x14ac:dyDescent="0.3">
      <c r="P244722" s="83"/>
    </row>
    <row r="244723" spans="16:16" x14ac:dyDescent="0.3">
      <c r="P244723" s="83"/>
    </row>
    <row r="244724" spans="16:16" x14ac:dyDescent="0.3">
      <c r="P244724" s="83"/>
    </row>
    <row r="244725" spans="16:16" x14ac:dyDescent="0.3">
      <c r="P244725" s="83"/>
    </row>
    <row r="244726" spans="16:16" x14ac:dyDescent="0.3">
      <c r="P244726" s="83"/>
    </row>
    <row r="244727" spans="16:16" x14ac:dyDescent="0.3">
      <c r="P244727" s="83"/>
    </row>
    <row r="244728" spans="16:16" x14ac:dyDescent="0.3">
      <c r="P244728" s="83"/>
    </row>
    <row r="244729" spans="16:16" x14ac:dyDescent="0.3">
      <c r="P244729" s="83"/>
    </row>
    <row r="244730" spans="16:16" x14ac:dyDescent="0.3">
      <c r="P244730" s="83"/>
    </row>
    <row r="244731" spans="16:16" x14ac:dyDescent="0.3">
      <c r="P244731" s="83"/>
    </row>
    <row r="244732" spans="16:16" x14ac:dyDescent="0.3">
      <c r="P244732" s="83"/>
    </row>
    <row r="244733" spans="16:16" x14ac:dyDescent="0.3">
      <c r="P244733" s="83"/>
    </row>
    <row r="244734" spans="16:16" x14ac:dyDescent="0.3">
      <c r="P244734" s="83"/>
    </row>
    <row r="244735" spans="16:16" x14ac:dyDescent="0.3">
      <c r="P244735" s="83"/>
    </row>
    <row r="244736" spans="16:16" x14ac:dyDescent="0.3">
      <c r="P244736" s="83"/>
    </row>
    <row r="244737" spans="16:16" x14ac:dyDescent="0.3">
      <c r="P244737" s="83"/>
    </row>
    <row r="244738" spans="16:16" x14ac:dyDescent="0.3">
      <c r="P244738" s="83"/>
    </row>
    <row r="244739" spans="16:16" x14ac:dyDescent="0.3">
      <c r="P244739" s="83"/>
    </row>
    <row r="244740" spans="16:16" x14ac:dyDescent="0.3">
      <c r="P244740" s="83"/>
    </row>
    <row r="244741" spans="16:16" x14ac:dyDescent="0.3">
      <c r="P244741" s="83"/>
    </row>
    <row r="244742" spans="16:16" x14ac:dyDescent="0.3">
      <c r="P244742" s="83"/>
    </row>
    <row r="244743" spans="16:16" x14ac:dyDescent="0.3">
      <c r="P244743" s="83"/>
    </row>
    <row r="244744" spans="16:16" x14ac:dyDescent="0.3">
      <c r="P244744" s="83"/>
    </row>
    <row r="244745" spans="16:16" x14ac:dyDescent="0.3">
      <c r="P244745" s="83"/>
    </row>
    <row r="244746" spans="16:16" x14ac:dyDescent="0.3">
      <c r="P244746" s="83"/>
    </row>
    <row r="244747" spans="16:16" x14ac:dyDescent="0.3">
      <c r="P244747" s="83"/>
    </row>
    <row r="244748" spans="16:16" x14ac:dyDescent="0.3">
      <c r="P244748" s="83"/>
    </row>
    <row r="244749" spans="16:16" x14ac:dyDescent="0.3">
      <c r="P244749" s="83"/>
    </row>
    <row r="244750" spans="16:16" x14ac:dyDescent="0.3">
      <c r="P244750" s="83"/>
    </row>
    <row r="244751" spans="16:16" x14ac:dyDescent="0.3">
      <c r="P244751" s="83"/>
    </row>
    <row r="244752" spans="16:16" x14ac:dyDescent="0.3">
      <c r="P244752" s="83"/>
    </row>
    <row r="244753" spans="16:16" x14ac:dyDescent="0.3">
      <c r="P244753" s="83"/>
    </row>
    <row r="244754" spans="16:16" x14ac:dyDescent="0.3">
      <c r="P244754" s="83"/>
    </row>
    <row r="244755" spans="16:16" x14ac:dyDescent="0.3">
      <c r="P244755" s="83"/>
    </row>
    <row r="244756" spans="16:16" x14ac:dyDescent="0.3">
      <c r="P244756" s="83"/>
    </row>
    <row r="244757" spans="16:16" x14ac:dyDescent="0.3">
      <c r="P244757" s="83"/>
    </row>
    <row r="244758" spans="16:16" x14ac:dyDescent="0.3">
      <c r="P244758" s="83"/>
    </row>
    <row r="244759" spans="16:16" x14ac:dyDescent="0.3">
      <c r="P244759" s="83"/>
    </row>
    <row r="244760" spans="16:16" x14ac:dyDescent="0.3">
      <c r="P244760" s="83"/>
    </row>
    <row r="244761" spans="16:16" x14ac:dyDescent="0.3">
      <c r="P244761" s="83"/>
    </row>
    <row r="244762" spans="16:16" x14ac:dyDescent="0.3">
      <c r="P244762" s="83"/>
    </row>
    <row r="244763" spans="16:16" x14ac:dyDescent="0.3">
      <c r="P244763" s="83"/>
    </row>
    <row r="244764" spans="16:16" x14ac:dyDescent="0.3">
      <c r="P244764" s="83"/>
    </row>
    <row r="244765" spans="16:16" x14ac:dyDescent="0.3">
      <c r="P244765" s="83"/>
    </row>
    <row r="244766" spans="16:16" x14ac:dyDescent="0.3">
      <c r="P244766" s="83"/>
    </row>
    <row r="244767" spans="16:16" x14ac:dyDescent="0.3">
      <c r="P244767" s="83"/>
    </row>
    <row r="244768" spans="16:16" x14ac:dyDescent="0.3">
      <c r="P244768" s="83"/>
    </row>
    <row r="244769" spans="16:16" x14ac:dyDescent="0.3">
      <c r="P244769" s="83"/>
    </row>
    <row r="244770" spans="16:16" x14ac:dyDescent="0.3">
      <c r="P244770" s="83"/>
    </row>
    <row r="244771" spans="16:16" x14ac:dyDescent="0.3">
      <c r="P244771" s="83"/>
    </row>
    <row r="244772" spans="16:16" x14ac:dyDescent="0.3">
      <c r="P244772" s="83"/>
    </row>
    <row r="244773" spans="16:16" x14ac:dyDescent="0.3">
      <c r="P244773" s="83"/>
    </row>
    <row r="244774" spans="16:16" x14ac:dyDescent="0.3">
      <c r="P244774" s="83"/>
    </row>
    <row r="244775" spans="16:16" x14ac:dyDescent="0.3">
      <c r="P244775" s="83"/>
    </row>
    <row r="244776" spans="16:16" x14ac:dyDescent="0.3">
      <c r="P244776" s="83"/>
    </row>
    <row r="244777" spans="16:16" x14ac:dyDescent="0.3">
      <c r="P244777" s="83"/>
    </row>
    <row r="244778" spans="16:16" x14ac:dyDescent="0.3">
      <c r="P244778" s="83"/>
    </row>
    <row r="244779" spans="16:16" x14ac:dyDescent="0.3">
      <c r="P244779" s="83"/>
    </row>
    <row r="244780" spans="16:16" x14ac:dyDescent="0.3">
      <c r="P244780" s="83"/>
    </row>
    <row r="244781" spans="16:16" x14ac:dyDescent="0.3">
      <c r="P244781" s="83"/>
    </row>
    <row r="244782" spans="16:16" x14ac:dyDescent="0.3">
      <c r="P244782" s="83"/>
    </row>
    <row r="244783" spans="16:16" x14ac:dyDescent="0.3">
      <c r="P244783" s="83"/>
    </row>
    <row r="244784" spans="16:16" x14ac:dyDescent="0.3">
      <c r="P244784" s="83"/>
    </row>
    <row r="244785" spans="16:16" x14ac:dyDescent="0.3">
      <c r="P244785" s="83"/>
    </row>
    <row r="244786" spans="16:16" x14ac:dyDescent="0.3">
      <c r="P244786" s="83"/>
    </row>
    <row r="244787" spans="16:16" x14ac:dyDescent="0.3">
      <c r="P244787" s="83"/>
    </row>
    <row r="244788" spans="16:16" x14ac:dyDescent="0.3">
      <c r="P244788" s="83"/>
    </row>
    <row r="244789" spans="16:16" x14ac:dyDescent="0.3">
      <c r="P244789" s="83"/>
    </row>
    <row r="244790" spans="16:16" x14ac:dyDescent="0.3">
      <c r="P244790" s="83"/>
    </row>
    <row r="244791" spans="16:16" x14ac:dyDescent="0.3">
      <c r="P244791" s="83"/>
    </row>
    <row r="244792" spans="16:16" x14ac:dyDescent="0.3">
      <c r="P244792" s="83"/>
    </row>
    <row r="244793" spans="16:16" x14ac:dyDescent="0.3">
      <c r="P244793" s="83"/>
    </row>
    <row r="244794" spans="16:16" x14ac:dyDescent="0.3">
      <c r="P244794" s="83"/>
    </row>
    <row r="244795" spans="16:16" x14ac:dyDescent="0.3">
      <c r="P244795" s="83"/>
    </row>
    <row r="244796" spans="16:16" x14ac:dyDescent="0.3">
      <c r="P244796" s="83"/>
    </row>
    <row r="244797" spans="16:16" x14ac:dyDescent="0.3">
      <c r="P244797" s="83"/>
    </row>
    <row r="244798" spans="16:16" x14ac:dyDescent="0.3">
      <c r="P244798" s="83"/>
    </row>
    <row r="244799" spans="16:16" x14ac:dyDescent="0.3">
      <c r="P244799" s="83"/>
    </row>
    <row r="244800" spans="16:16" x14ac:dyDescent="0.3">
      <c r="P244800" s="83"/>
    </row>
    <row r="244801" spans="16:16" x14ac:dyDescent="0.3">
      <c r="P244801" s="83"/>
    </row>
    <row r="244802" spans="16:16" x14ac:dyDescent="0.3">
      <c r="P244802" s="83"/>
    </row>
    <row r="244803" spans="16:16" x14ac:dyDescent="0.3">
      <c r="P244803" s="83"/>
    </row>
    <row r="244804" spans="16:16" x14ac:dyDescent="0.3">
      <c r="P244804" s="83"/>
    </row>
    <row r="244805" spans="16:16" x14ac:dyDescent="0.3">
      <c r="P244805" s="83"/>
    </row>
    <row r="244806" spans="16:16" x14ac:dyDescent="0.3">
      <c r="P244806" s="83"/>
    </row>
    <row r="244807" spans="16:16" x14ac:dyDescent="0.3">
      <c r="P244807" s="83"/>
    </row>
    <row r="244808" spans="16:16" x14ac:dyDescent="0.3">
      <c r="P244808" s="83"/>
    </row>
    <row r="244809" spans="16:16" x14ac:dyDescent="0.3">
      <c r="P244809" s="83"/>
    </row>
    <row r="244810" spans="16:16" x14ac:dyDescent="0.3">
      <c r="P244810" s="83"/>
    </row>
    <row r="244811" spans="16:16" x14ac:dyDescent="0.3">
      <c r="P244811" s="83"/>
    </row>
    <row r="244812" spans="16:16" x14ac:dyDescent="0.3">
      <c r="P244812" s="83"/>
    </row>
    <row r="244813" spans="16:16" x14ac:dyDescent="0.3">
      <c r="P244813" s="83"/>
    </row>
    <row r="244814" spans="16:16" x14ac:dyDescent="0.3">
      <c r="P244814" s="83"/>
    </row>
    <row r="244815" spans="16:16" x14ac:dyDescent="0.3">
      <c r="P244815" s="83"/>
    </row>
    <row r="244816" spans="16:16" x14ac:dyDescent="0.3">
      <c r="P244816" s="83"/>
    </row>
    <row r="244817" spans="16:16" x14ac:dyDescent="0.3">
      <c r="P244817" s="83"/>
    </row>
    <row r="244818" spans="16:16" x14ac:dyDescent="0.3">
      <c r="P244818" s="83"/>
    </row>
    <row r="244819" spans="16:16" x14ac:dyDescent="0.3">
      <c r="P244819" s="83"/>
    </row>
    <row r="244820" spans="16:16" x14ac:dyDescent="0.3">
      <c r="P244820" s="83"/>
    </row>
    <row r="244821" spans="16:16" x14ac:dyDescent="0.3">
      <c r="P244821" s="83"/>
    </row>
    <row r="244822" spans="16:16" x14ac:dyDescent="0.3">
      <c r="P244822" s="83"/>
    </row>
    <row r="244823" spans="16:16" x14ac:dyDescent="0.3">
      <c r="P244823" s="83"/>
    </row>
    <row r="244824" spans="16:16" x14ac:dyDescent="0.3">
      <c r="P244824" s="83"/>
    </row>
    <row r="244825" spans="16:16" x14ac:dyDescent="0.3">
      <c r="P244825" s="83"/>
    </row>
    <row r="244826" spans="16:16" x14ac:dyDescent="0.3">
      <c r="P244826" s="83"/>
    </row>
    <row r="244827" spans="16:16" x14ac:dyDescent="0.3">
      <c r="P244827" s="83"/>
    </row>
    <row r="244828" spans="16:16" x14ac:dyDescent="0.3">
      <c r="P244828" s="83"/>
    </row>
    <row r="244829" spans="16:16" x14ac:dyDescent="0.3">
      <c r="P244829" s="83"/>
    </row>
    <row r="244830" spans="16:16" x14ac:dyDescent="0.3">
      <c r="P244830" s="83"/>
    </row>
    <row r="244831" spans="16:16" x14ac:dyDescent="0.3">
      <c r="P244831" s="83"/>
    </row>
    <row r="244832" spans="16:16" x14ac:dyDescent="0.3">
      <c r="P244832" s="83"/>
    </row>
    <row r="244833" spans="16:16" x14ac:dyDescent="0.3">
      <c r="P244833" s="83"/>
    </row>
    <row r="244834" spans="16:16" x14ac:dyDescent="0.3">
      <c r="P244834" s="83"/>
    </row>
    <row r="244835" spans="16:16" x14ac:dyDescent="0.3">
      <c r="P244835" s="83"/>
    </row>
    <row r="244836" spans="16:16" x14ac:dyDescent="0.3">
      <c r="P244836" s="83"/>
    </row>
    <row r="244837" spans="16:16" x14ac:dyDescent="0.3">
      <c r="P244837" s="83"/>
    </row>
    <row r="244838" spans="16:16" x14ac:dyDescent="0.3">
      <c r="P244838" s="83"/>
    </row>
    <row r="244839" spans="16:16" x14ac:dyDescent="0.3">
      <c r="P244839" s="83"/>
    </row>
    <row r="244840" spans="16:16" x14ac:dyDescent="0.3">
      <c r="P244840" s="83"/>
    </row>
    <row r="244841" spans="16:16" x14ac:dyDescent="0.3">
      <c r="P244841" s="83"/>
    </row>
    <row r="244842" spans="16:16" x14ac:dyDescent="0.3">
      <c r="P244842" s="83"/>
    </row>
    <row r="244843" spans="16:16" x14ac:dyDescent="0.3">
      <c r="P244843" s="83"/>
    </row>
    <row r="244844" spans="16:16" x14ac:dyDescent="0.3">
      <c r="P244844" s="83"/>
    </row>
    <row r="244845" spans="16:16" x14ac:dyDescent="0.3">
      <c r="P244845" s="83"/>
    </row>
    <row r="244846" spans="16:16" x14ac:dyDescent="0.3">
      <c r="P244846" s="83"/>
    </row>
    <row r="244847" spans="16:16" x14ac:dyDescent="0.3">
      <c r="P244847" s="83"/>
    </row>
    <row r="244848" spans="16:16" x14ac:dyDescent="0.3">
      <c r="P244848" s="83"/>
    </row>
    <row r="244849" spans="16:16" x14ac:dyDescent="0.3">
      <c r="P244849" s="83"/>
    </row>
    <row r="244850" spans="16:16" x14ac:dyDescent="0.3">
      <c r="P244850" s="83"/>
    </row>
    <row r="244851" spans="16:16" x14ac:dyDescent="0.3">
      <c r="P244851" s="83"/>
    </row>
    <row r="244852" spans="16:16" x14ac:dyDescent="0.3">
      <c r="P244852" s="83"/>
    </row>
    <row r="244853" spans="16:16" x14ac:dyDescent="0.3">
      <c r="P244853" s="83"/>
    </row>
    <row r="244854" spans="16:16" x14ac:dyDescent="0.3">
      <c r="P244854" s="83"/>
    </row>
    <row r="244855" spans="16:16" x14ac:dyDescent="0.3">
      <c r="P244855" s="83"/>
    </row>
    <row r="244856" spans="16:16" x14ac:dyDescent="0.3">
      <c r="P244856" s="83"/>
    </row>
    <row r="244857" spans="16:16" x14ac:dyDescent="0.3">
      <c r="P244857" s="83"/>
    </row>
    <row r="244858" spans="16:16" x14ac:dyDescent="0.3">
      <c r="P244858" s="83"/>
    </row>
    <row r="244859" spans="16:16" x14ac:dyDescent="0.3">
      <c r="P244859" s="83"/>
    </row>
    <row r="244860" spans="16:16" x14ac:dyDescent="0.3">
      <c r="P244860" s="83"/>
    </row>
    <row r="244861" spans="16:16" x14ac:dyDescent="0.3">
      <c r="P244861" s="83"/>
    </row>
    <row r="244862" spans="16:16" x14ac:dyDescent="0.3">
      <c r="P244862" s="83"/>
    </row>
    <row r="244863" spans="16:16" x14ac:dyDescent="0.3">
      <c r="P244863" s="83"/>
    </row>
    <row r="244864" spans="16:16" x14ac:dyDescent="0.3">
      <c r="P244864" s="83"/>
    </row>
    <row r="244865" spans="16:16" x14ac:dyDescent="0.3">
      <c r="P244865" s="83"/>
    </row>
    <row r="244866" spans="16:16" x14ac:dyDescent="0.3">
      <c r="P244866" s="83"/>
    </row>
    <row r="244867" spans="16:16" x14ac:dyDescent="0.3">
      <c r="P244867" s="83"/>
    </row>
    <row r="244868" spans="16:16" x14ac:dyDescent="0.3">
      <c r="P244868" s="83"/>
    </row>
    <row r="244869" spans="16:16" x14ac:dyDescent="0.3">
      <c r="P244869" s="83"/>
    </row>
    <row r="244870" spans="16:16" x14ac:dyDescent="0.3">
      <c r="P244870" s="83"/>
    </row>
    <row r="244871" spans="16:16" x14ac:dyDescent="0.3">
      <c r="P244871" s="83"/>
    </row>
    <row r="244872" spans="16:16" x14ac:dyDescent="0.3">
      <c r="P244872" s="83"/>
    </row>
    <row r="244873" spans="16:16" x14ac:dyDescent="0.3">
      <c r="P244873" s="83"/>
    </row>
    <row r="244874" spans="16:16" x14ac:dyDescent="0.3">
      <c r="P244874" s="83"/>
    </row>
    <row r="244875" spans="16:16" x14ac:dyDescent="0.3">
      <c r="P244875" s="83"/>
    </row>
    <row r="244876" spans="16:16" x14ac:dyDescent="0.3">
      <c r="P244876" s="83"/>
    </row>
    <row r="244877" spans="16:16" x14ac:dyDescent="0.3">
      <c r="P244877" s="83"/>
    </row>
    <row r="244878" spans="16:16" x14ac:dyDescent="0.3">
      <c r="P244878" s="83"/>
    </row>
    <row r="244879" spans="16:16" x14ac:dyDescent="0.3">
      <c r="P244879" s="83"/>
    </row>
    <row r="244880" spans="16:16" x14ac:dyDescent="0.3">
      <c r="P244880" s="83"/>
    </row>
    <row r="244881" spans="16:16" x14ac:dyDescent="0.3">
      <c r="P244881" s="83"/>
    </row>
    <row r="244882" spans="16:16" x14ac:dyDescent="0.3">
      <c r="P244882" s="83"/>
    </row>
    <row r="244883" spans="16:16" x14ac:dyDescent="0.3">
      <c r="P244883" s="83"/>
    </row>
    <row r="244884" spans="16:16" x14ac:dyDescent="0.3">
      <c r="P244884" s="83"/>
    </row>
    <row r="244885" spans="16:16" x14ac:dyDescent="0.3">
      <c r="P244885" s="83"/>
    </row>
    <row r="244886" spans="16:16" x14ac:dyDescent="0.3">
      <c r="P244886" s="83"/>
    </row>
    <row r="244887" spans="16:16" x14ac:dyDescent="0.3">
      <c r="P244887" s="83"/>
    </row>
    <row r="244888" spans="16:16" x14ac:dyDescent="0.3">
      <c r="P244888" s="83"/>
    </row>
    <row r="244889" spans="16:16" x14ac:dyDescent="0.3">
      <c r="P244889" s="83"/>
    </row>
    <row r="244890" spans="16:16" x14ac:dyDescent="0.3">
      <c r="P244890" s="83"/>
    </row>
    <row r="244891" spans="16:16" x14ac:dyDescent="0.3">
      <c r="P244891" s="83"/>
    </row>
    <row r="244892" spans="16:16" x14ac:dyDescent="0.3">
      <c r="P244892" s="83"/>
    </row>
    <row r="244893" spans="16:16" x14ac:dyDescent="0.3">
      <c r="P244893" s="83"/>
    </row>
    <row r="244894" spans="16:16" x14ac:dyDescent="0.3">
      <c r="P244894" s="83"/>
    </row>
    <row r="244895" spans="16:16" x14ac:dyDescent="0.3">
      <c r="P244895" s="83"/>
    </row>
    <row r="244896" spans="16:16" x14ac:dyDescent="0.3">
      <c r="P244896" s="83"/>
    </row>
    <row r="244897" spans="16:16" x14ac:dyDescent="0.3">
      <c r="P244897" s="83"/>
    </row>
    <row r="244898" spans="16:16" x14ac:dyDescent="0.3">
      <c r="P244898" s="83"/>
    </row>
    <row r="244899" spans="16:16" x14ac:dyDescent="0.3">
      <c r="P244899" s="83"/>
    </row>
    <row r="244900" spans="16:16" x14ac:dyDescent="0.3">
      <c r="P244900" s="83"/>
    </row>
    <row r="244901" spans="16:16" x14ac:dyDescent="0.3">
      <c r="P244901" s="83"/>
    </row>
    <row r="244902" spans="16:16" x14ac:dyDescent="0.3">
      <c r="P244902" s="83"/>
    </row>
    <row r="244903" spans="16:16" x14ac:dyDescent="0.3">
      <c r="P244903" s="83"/>
    </row>
    <row r="244904" spans="16:16" x14ac:dyDescent="0.3">
      <c r="P244904" s="83"/>
    </row>
    <row r="244905" spans="16:16" x14ac:dyDescent="0.3">
      <c r="P244905" s="83"/>
    </row>
    <row r="244906" spans="16:16" x14ac:dyDescent="0.3">
      <c r="P244906" s="83"/>
    </row>
    <row r="244907" spans="16:16" x14ac:dyDescent="0.3">
      <c r="P244907" s="83"/>
    </row>
    <row r="244908" spans="16:16" x14ac:dyDescent="0.3">
      <c r="P244908" s="83"/>
    </row>
    <row r="244909" spans="16:16" x14ac:dyDescent="0.3">
      <c r="P244909" s="83"/>
    </row>
    <row r="244910" spans="16:16" x14ac:dyDescent="0.3">
      <c r="P244910" s="83"/>
    </row>
    <row r="244911" spans="16:16" x14ac:dyDescent="0.3">
      <c r="P244911" s="83"/>
    </row>
    <row r="244912" spans="16:16" x14ac:dyDescent="0.3">
      <c r="P244912" s="83"/>
    </row>
    <row r="244913" spans="16:16" x14ac:dyDescent="0.3">
      <c r="P244913" s="83"/>
    </row>
    <row r="244914" spans="16:16" x14ac:dyDescent="0.3">
      <c r="P244914" s="83"/>
    </row>
    <row r="244915" spans="16:16" x14ac:dyDescent="0.3">
      <c r="P244915" s="83"/>
    </row>
    <row r="244916" spans="16:16" x14ac:dyDescent="0.3">
      <c r="P244916" s="83"/>
    </row>
    <row r="244917" spans="16:16" x14ac:dyDescent="0.3">
      <c r="P244917" s="83"/>
    </row>
    <row r="244918" spans="16:16" x14ac:dyDescent="0.3">
      <c r="P244918" s="83"/>
    </row>
    <row r="244919" spans="16:16" x14ac:dyDescent="0.3">
      <c r="P244919" s="83"/>
    </row>
    <row r="244920" spans="16:16" x14ac:dyDescent="0.3">
      <c r="P244920" s="83"/>
    </row>
    <row r="244921" spans="16:16" x14ac:dyDescent="0.3">
      <c r="P244921" s="83"/>
    </row>
    <row r="244922" spans="16:16" x14ac:dyDescent="0.3">
      <c r="P244922" s="83"/>
    </row>
    <row r="244923" spans="16:16" x14ac:dyDescent="0.3">
      <c r="P244923" s="83"/>
    </row>
    <row r="244924" spans="16:16" x14ac:dyDescent="0.3">
      <c r="P244924" s="83"/>
    </row>
    <row r="244925" spans="16:16" x14ac:dyDescent="0.3">
      <c r="P244925" s="83"/>
    </row>
    <row r="244926" spans="16:16" x14ac:dyDescent="0.3">
      <c r="P244926" s="83"/>
    </row>
    <row r="244927" spans="16:16" x14ac:dyDescent="0.3">
      <c r="P244927" s="83"/>
    </row>
    <row r="244928" spans="16:16" x14ac:dyDescent="0.3">
      <c r="P244928" s="83"/>
    </row>
    <row r="244929" spans="16:16" x14ac:dyDescent="0.3">
      <c r="P244929" s="83"/>
    </row>
    <row r="244930" spans="16:16" x14ac:dyDescent="0.3">
      <c r="P244930" s="83"/>
    </row>
    <row r="244931" spans="16:16" x14ac:dyDescent="0.3">
      <c r="P244931" s="83"/>
    </row>
    <row r="244932" spans="16:16" x14ac:dyDescent="0.3">
      <c r="P244932" s="83"/>
    </row>
    <row r="244933" spans="16:16" x14ac:dyDescent="0.3">
      <c r="P244933" s="83"/>
    </row>
    <row r="244934" spans="16:16" x14ac:dyDescent="0.3">
      <c r="P244934" s="83"/>
    </row>
    <row r="244935" spans="16:16" x14ac:dyDescent="0.3">
      <c r="P244935" s="83"/>
    </row>
    <row r="244936" spans="16:16" x14ac:dyDescent="0.3">
      <c r="P244936" s="83"/>
    </row>
    <row r="244937" spans="16:16" x14ac:dyDescent="0.3">
      <c r="P244937" s="83"/>
    </row>
    <row r="244938" spans="16:16" x14ac:dyDescent="0.3">
      <c r="P244938" s="83"/>
    </row>
    <row r="244939" spans="16:16" x14ac:dyDescent="0.3">
      <c r="P244939" s="83"/>
    </row>
    <row r="244940" spans="16:16" x14ac:dyDescent="0.3">
      <c r="P244940" s="83"/>
    </row>
    <row r="244941" spans="16:16" x14ac:dyDescent="0.3">
      <c r="P244941" s="83"/>
    </row>
    <row r="244942" spans="16:16" x14ac:dyDescent="0.3">
      <c r="P244942" s="83"/>
    </row>
    <row r="244943" spans="16:16" x14ac:dyDescent="0.3">
      <c r="P244943" s="83"/>
    </row>
    <row r="244944" spans="16:16" x14ac:dyDescent="0.3">
      <c r="P244944" s="83"/>
    </row>
    <row r="244945" spans="16:16" x14ac:dyDescent="0.3">
      <c r="P244945" s="83"/>
    </row>
    <row r="244946" spans="16:16" x14ac:dyDescent="0.3">
      <c r="P244946" s="83"/>
    </row>
    <row r="244947" spans="16:16" x14ac:dyDescent="0.3">
      <c r="P244947" s="83"/>
    </row>
    <row r="244948" spans="16:16" x14ac:dyDescent="0.3">
      <c r="P244948" s="83"/>
    </row>
    <row r="244949" spans="16:16" x14ac:dyDescent="0.3">
      <c r="P244949" s="83"/>
    </row>
    <row r="244950" spans="16:16" x14ac:dyDescent="0.3">
      <c r="P244950" s="83"/>
    </row>
    <row r="244951" spans="16:16" x14ac:dyDescent="0.3">
      <c r="P244951" s="83"/>
    </row>
    <row r="244952" spans="16:16" x14ac:dyDescent="0.3">
      <c r="P244952" s="83"/>
    </row>
    <row r="244953" spans="16:16" x14ac:dyDescent="0.3">
      <c r="P244953" s="83"/>
    </row>
    <row r="244954" spans="16:16" x14ac:dyDescent="0.3">
      <c r="P244954" s="83"/>
    </row>
    <row r="244955" spans="16:16" x14ac:dyDescent="0.3">
      <c r="P244955" s="83"/>
    </row>
    <row r="244956" spans="16:16" x14ac:dyDescent="0.3">
      <c r="P244956" s="83"/>
    </row>
    <row r="244957" spans="16:16" x14ac:dyDescent="0.3">
      <c r="P244957" s="83"/>
    </row>
    <row r="244958" spans="16:16" x14ac:dyDescent="0.3">
      <c r="P244958" s="83"/>
    </row>
    <row r="244959" spans="16:16" x14ac:dyDescent="0.3">
      <c r="P244959" s="83"/>
    </row>
    <row r="244960" spans="16:16" x14ac:dyDescent="0.3">
      <c r="P244960" s="83"/>
    </row>
    <row r="244961" spans="16:16" x14ac:dyDescent="0.3">
      <c r="P244961" s="83"/>
    </row>
    <row r="244962" spans="16:16" x14ac:dyDescent="0.3">
      <c r="P244962" s="83"/>
    </row>
    <row r="244963" spans="16:16" x14ac:dyDescent="0.3">
      <c r="P244963" s="83"/>
    </row>
    <row r="244964" spans="16:16" x14ac:dyDescent="0.3">
      <c r="P244964" s="83"/>
    </row>
    <row r="244965" spans="16:16" x14ac:dyDescent="0.3">
      <c r="P244965" s="83"/>
    </row>
    <row r="244966" spans="16:16" x14ac:dyDescent="0.3">
      <c r="P244966" s="83"/>
    </row>
    <row r="244967" spans="16:16" x14ac:dyDescent="0.3">
      <c r="P244967" s="83"/>
    </row>
    <row r="244968" spans="16:16" x14ac:dyDescent="0.3">
      <c r="P244968" s="83"/>
    </row>
    <row r="244969" spans="16:16" x14ac:dyDescent="0.3">
      <c r="P244969" s="83"/>
    </row>
    <row r="244970" spans="16:16" x14ac:dyDescent="0.3">
      <c r="P244970" s="83"/>
    </row>
    <row r="244971" spans="16:16" x14ac:dyDescent="0.3">
      <c r="P244971" s="83"/>
    </row>
    <row r="244972" spans="16:16" x14ac:dyDescent="0.3">
      <c r="P244972" s="83"/>
    </row>
    <row r="244973" spans="16:16" x14ac:dyDescent="0.3">
      <c r="P244973" s="83"/>
    </row>
    <row r="244974" spans="16:16" x14ac:dyDescent="0.3">
      <c r="P244974" s="83"/>
    </row>
    <row r="244975" spans="16:16" x14ac:dyDescent="0.3">
      <c r="P244975" s="83"/>
    </row>
    <row r="244976" spans="16:16" x14ac:dyDescent="0.3">
      <c r="P244976" s="83"/>
    </row>
    <row r="244977" spans="16:16" x14ac:dyDescent="0.3">
      <c r="P244977" s="83"/>
    </row>
    <row r="244978" spans="16:16" x14ac:dyDescent="0.3">
      <c r="P244978" s="83"/>
    </row>
    <row r="244979" spans="16:16" x14ac:dyDescent="0.3">
      <c r="P244979" s="83"/>
    </row>
    <row r="244980" spans="16:16" x14ac:dyDescent="0.3">
      <c r="P244980" s="83"/>
    </row>
    <row r="244981" spans="16:16" x14ac:dyDescent="0.3">
      <c r="P244981" s="83"/>
    </row>
    <row r="244982" spans="16:16" x14ac:dyDescent="0.3">
      <c r="P244982" s="83"/>
    </row>
    <row r="244983" spans="16:16" x14ac:dyDescent="0.3">
      <c r="P244983" s="83"/>
    </row>
    <row r="244984" spans="16:16" x14ac:dyDescent="0.3">
      <c r="P244984" s="83"/>
    </row>
    <row r="244985" spans="16:16" x14ac:dyDescent="0.3">
      <c r="P244985" s="83"/>
    </row>
    <row r="244986" spans="16:16" x14ac:dyDescent="0.3">
      <c r="P244986" s="83"/>
    </row>
    <row r="244987" spans="16:16" x14ac:dyDescent="0.3">
      <c r="P244987" s="83"/>
    </row>
    <row r="244988" spans="16:16" x14ac:dyDescent="0.3">
      <c r="P244988" s="83"/>
    </row>
    <row r="244989" spans="16:16" x14ac:dyDescent="0.3">
      <c r="P244989" s="83"/>
    </row>
    <row r="244990" spans="16:16" x14ac:dyDescent="0.3">
      <c r="P244990" s="83"/>
    </row>
    <row r="244991" spans="16:16" x14ac:dyDescent="0.3">
      <c r="P244991" s="83"/>
    </row>
    <row r="244992" spans="16:16" x14ac:dyDescent="0.3">
      <c r="P244992" s="83"/>
    </row>
    <row r="244993" spans="16:16" x14ac:dyDescent="0.3">
      <c r="P244993" s="83"/>
    </row>
    <row r="244994" spans="16:16" x14ac:dyDescent="0.3">
      <c r="P244994" s="83"/>
    </row>
    <row r="244995" spans="16:16" x14ac:dyDescent="0.3">
      <c r="P244995" s="83"/>
    </row>
    <row r="244996" spans="16:16" x14ac:dyDescent="0.3">
      <c r="P244996" s="83"/>
    </row>
    <row r="244997" spans="16:16" x14ac:dyDescent="0.3">
      <c r="P244997" s="83"/>
    </row>
    <row r="244998" spans="16:16" x14ac:dyDescent="0.3">
      <c r="P244998" s="83"/>
    </row>
    <row r="244999" spans="16:16" x14ac:dyDescent="0.3">
      <c r="P244999" s="83"/>
    </row>
    <row r="245000" spans="16:16" x14ac:dyDescent="0.3">
      <c r="P245000" s="83"/>
    </row>
    <row r="245001" spans="16:16" x14ac:dyDescent="0.3">
      <c r="P245001" s="83"/>
    </row>
    <row r="245002" spans="16:16" x14ac:dyDescent="0.3">
      <c r="P245002" s="83"/>
    </row>
    <row r="245003" spans="16:16" x14ac:dyDescent="0.3">
      <c r="P245003" s="83"/>
    </row>
    <row r="245004" spans="16:16" x14ac:dyDescent="0.3">
      <c r="P245004" s="83"/>
    </row>
    <row r="245005" spans="16:16" x14ac:dyDescent="0.3">
      <c r="P245005" s="83"/>
    </row>
    <row r="245006" spans="16:16" x14ac:dyDescent="0.3">
      <c r="P245006" s="83"/>
    </row>
    <row r="245007" spans="16:16" x14ac:dyDescent="0.3">
      <c r="P245007" s="83"/>
    </row>
    <row r="245008" spans="16:16" x14ac:dyDescent="0.3">
      <c r="P245008" s="83"/>
    </row>
    <row r="245009" spans="16:16" x14ac:dyDescent="0.3">
      <c r="P245009" s="83"/>
    </row>
    <row r="245010" spans="16:16" x14ac:dyDescent="0.3">
      <c r="P245010" s="83"/>
    </row>
    <row r="245011" spans="16:16" x14ac:dyDescent="0.3">
      <c r="P245011" s="83"/>
    </row>
    <row r="245012" spans="16:16" x14ac:dyDescent="0.3">
      <c r="P245012" s="83"/>
    </row>
    <row r="245013" spans="16:16" x14ac:dyDescent="0.3">
      <c r="P245013" s="83"/>
    </row>
    <row r="245014" spans="16:16" x14ac:dyDescent="0.3">
      <c r="P245014" s="83"/>
    </row>
    <row r="245015" spans="16:16" x14ac:dyDescent="0.3">
      <c r="P245015" s="83"/>
    </row>
    <row r="245016" spans="16:16" x14ac:dyDescent="0.3">
      <c r="P245016" s="83"/>
    </row>
    <row r="245017" spans="16:16" x14ac:dyDescent="0.3">
      <c r="P245017" s="83"/>
    </row>
    <row r="245018" spans="16:16" x14ac:dyDescent="0.3">
      <c r="P245018" s="83"/>
    </row>
    <row r="245019" spans="16:16" x14ac:dyDescent="0.3">
      <c r="P245019" s="83"/>
    </row>
    <row r="245020" spans="16:16" x14ac:dyDescent="0.3">
      <c r="P245020" s="83"/>
    </row>
    <row r="245021" spans="16:16" x14ac:dyDescent="0.3">
      <c r="P245021" s="83"/>
    </row>
    <row r="245022" spans="16:16" x14ac:dyDescent="0.3">
      <c r="P245022" s="83"/>
    </row>
    <row r="245023" spans="16:16" x14ac:dyDescent="0.3">
      <c r="P245023" s="83"/>
    </row>
    <row r="245024" spans="16:16" x14ac:dyDescent="0.3">
      <c r="P245024" s="83"/>
    </row>
    <row r="245025" spans="16:16" x14ac:dyDescent="0.3">
      <c r="P245025" s="83"/>
    </row>
    <row r="245026" spans="16:16" x14ac:dyDescent="0.3">
      <c r="P245026" s="83"/>
    </row>
    <row r="245027" spans="16:16" x14ac:dyDescent="0.3">
      <c r="P245027" s="83"/>
    </row>
    <row r="245028" spans="16:16" x14ac:dyDescent="0.3">
      <c r="P245028" s="83"/>
    </row>
    <row r="245029" spans="16:16" x14ac:dyDescent="0.3">
      <c r="P245029" s="83"/>
    </row>
    <row r="245030" spans="16:16" x14ac:dyDescent="0.3">
      <c r="P245030" s="83"/>
    </row>
    <row r="245031" spans="16:16" x14ac:dyDescent="0.3">
      <c r="P245031" s="83"/>
    </row>
    <row r="245032" spans="16:16" x14ac:dyDescent="0.3">
      <c r="P245032" s="83"/>
    </row>
    <row r="245033" spans="16:16" x14ac:dyDescent="0.3">
      <c r="P245033" s="83"/>
    </row>
    <row r="245034" spans="16:16" x14ac:dyDescent="0.3">
      <c r="P245034" s="83"/>
    </row>
    <row r="245035" spans="16:16" x14ac:dyDescent="0.3">
      <c r="P245035" s="83"/>
    </row>
    <row r="245036" spans="16:16" x14ac:dyDescent="0.3">
      <c r="P245036" s="83"/>
    </row>
    <row r="245037" spans="16:16" x14ac:dyDescent="0.3">
      <c r="P245037" s="83"/>
    </row>
    <row r="245038" spans="16:16" x14ac:dyDescent="0.3">
      <c r="P245038" s="83"/>
    </row>
    <row r="245039" spans="16:16" x14ac:dyDescent="0.3">
      <c r="P245039" s="83"/>
    </row>
    <row r="245040" spans="16:16" x14ac:dyDescent="0.3">
      <c r="P245040" s="83"/>
    </row>
    <row r="245041" spans="16:16" x14ac:dyDescent="0.3">
      <c r="P245041" s="83"/>
    </row>
    <row r="245042" spans="16:16" x14ac:dyDescent="0.3">
      <c r="P245042" s="83"/>
    </row>
    <row r="245043" spans="16:16" x14ac:dyDescent="0.3">
      <c r="P245043" s="83"/>
    </row>
    <row r="245044" spans="16:16" x14ac:dyDescent="0.3">
      <c r="P245044" s="83"/>
    </row>
    <row r="245045" spans="16:16" x14ac:dyDescent="0.3">
      <c r="P245045" s="83"/>
    </row>
    <row r="245046" spans="16:16" x14ac:dyDescent="0.3">
      <c r="P245046" s="83"/>
    </row>
    <row r="245047" spans="16:16" x14ac:dyDescent="0.3">
      <c r="P245047" s="83"/>
    </row>
    <row r="245048" spans="16:16" x14ac:dyDescent="0.3">
      <c r="P245048" s="83"/>
    </row>
    <row r="245049" spans="16:16" x14ac:dyDescent="0.3">
      <c r="P245049" s="83"/>
    </row>
    <row r="245050" spans="16:16" x14ac:dyDescent="0.3">
      <c r="P245050" s="83"/>
    </row>
    <row r="245051" spans="16:16" x14ac:dyDescent="0.3">
      <c r="P245051" s="83"/>
    </row>
    <row r="245052" spans="16:16" x14ac:dyDescent="0.3">
      <c r="P245052" s="83"/>
    </row>
    <row r="245053" spans="16:16" x14ac:dyDescent="0.3">
      <c r="P245053" s="83"/>
    </row>
    <row r="245054" spans="16:16" x14ac:dyDescent="0.3">
      <c r="P245054" s="83"/>
    </row>
    <row r="245055" spans="16:16" x14ac:dyDescent="0.3">
      <c r="P245055" s="83"/>
    </row>
    <row r="245056" spans="16:16" x14ac:dyDescent="0.3">
      <c r="P245056" s="83"/>
    </row>
    <row r="245057" spans="16:16" x14ac:dyDescent="0.3">
      <c r="P245057" s="83"/>
    </row>
    <row r="245058" spans="16:16" x14ac:dyDescent="0.3">
      <c r="P245058" s="83"/>
    </row>
    <row r="245059" spans="16:16" x14ac:dyDescent="0.3">
      <c r="P245059" s="83"/>
    </row>
    <row r="245060" spans="16:16" x14ac:dyDescent="0.3">
      <c r="P245060" s="83"/>
    </row>
    <row r="245061" spans="16:16" x14ac:dyDescent="0.3">
      <c r="P245061" s="83"/>
    </row>
    <row r="245062" spans="16:16" x14ac:dyDescent="0.3">
      <c r="P245062" s="83"/>
    </row>
    <row r="245063" spans="16:16" x14ac:dyDescent="0.3">
      <c r="P245063" s="83"/>
    </row>
    <row r="245064" spans="16:16" x14ac:dyDescent="0.3">
      <c r="P245064" s="83"/>
    </row>
    <row r="245065" spans="16:16" x14ac:dyDescent="0.3">
      <c r="P245065" s="83"/>
    </row>
    <row r="245066" spans="16:16" x14ac:dyDescent="0.3">
      <c r="P245066" s="83"/>
    </row>
    <row r="245067" spans="16:16" x14ac:dyDescent="0.3">
      <c r="P245067" s="83"/>
    </row>
    <row r="245068" spans="16:16" x14ac:dyDescent="0.3">
      <c r="P245068" s="83"/>
    </row>
    <row r="245069" spans="16:16" x14ac:dyDescent="0.3">
      <c r="P245069" s="83"/>
    </row>
    <row r="245070" spans="16:16" x14ac:dyDescent="0.3">
      <c r="P245070" s="83"/>
    </row>
    <row r="245071" spans="16:16" x14ac:dyDescent="0.3">
      <c r="P245071" s="83"/>
    </row>
    <row r="245072" spans="16:16" x14ac:dyDescent="0.3">
      <c r="P245072" s="83"/>
    </row>
    <row r="245073" spans="16:16" x14ac:dyDescent="0.3">
      <c r="P245073" s="83"/>
    </row>
    <row r="245074" spans="16:16" x14ac:dyDescent="0.3">
      <c r="P245074" s="83"/>
    </row>
    <row r="245075" spans="16:16" x14ac:dyDescent="0.3">
      <c r="P245075" s="83"/>
    </row>
    <row r="245076" spans="16:16" x14ac:dyDescent="0.3">
      <c r="P245076" s="83"/>
    </row>
    <row r="245077" spans="16:16" x14ac:dyDescent="0.3">
      <c r="P245077" s="83"/>
    </row>
    <row r="245078" spans="16:16" x14ac:dyDescent="0.3">
      <c r="P245078" s="83"/>
    </row>
    <row r="245079" spans="16:16" x14ac:dyDescent="0.3">
      <c r="P245079" s="83"/>
    </row>
    <row r="245080" spans="16:16" x14ac:dyDescent="0.3">
      <c r="P245080" s="83"/>
    </row>
    <row r="245081" spans="16:16" x14ac:dyDescent="0.3">
      <c r="P245081" s="83"/>
    </row>
    <row r="245082" spans="16:16" x14ac:dyDescent="0.3">
      <c r="P245082" s="83"/>
    </row>
    <row r="245083" spans="16:16" x14ac:dyDescent="0.3">
      <c r="P245083" s="83"/>
    </row>
    <row r="245084" spans="16:16" x14ac:dyDescent="0.3">
      <c r="P245084" s="83"/>
    </row>
    <row r="245085" spans="16:16" x14ac:dyDescent="0.3">
      <c r="P245085" s="83"/>
    </row>
    <row r="245086" spans="16:16" x14ac:dyDescent="0.3">
      <c r="P245086" s="83"/>
    </row>
    <row r="245087" spans="16:16" x14ac:dyDescent="0.3">
      <c r="P245087" s="83"/>
    </row>
    <row r="245088" spans="16:16" x14ac:dyDescent="0.3">
      <c r="P245088" s="83"/>
    </row>
    <row r="245089" spans="16:16" x14ac:dyDescent="0.3">
      <c r="P245089" s="83"/>
    </row>
    <row r="245090" spans="16:16" x14ac:dyDescent="0.3">
      <c r="P245090" s="83"/>
    </row>
    <row r="245091" spans="16:16" x14ac:dyDescent="0.3">
      <c r="P245091" s="83"/>
    </row>
    <row r="245092" spans="16:16" x14ac:dyDescent="0.3">
      <c r="P245092" s="83"/>
    </row>
    <row r="245093" spans="16:16" x14ac:dyDescent="0.3">
      <c r="P245093" s="83"/>
    </row>
    <row r="245094" spans="16:16" x14ac:dyDescent="0.3">
      <c r="P245094" s="83"/>
    </row>
    <row r="245095" spans="16:16" x14ac:dyDescent="0.3">
      <c r="P245095" s="83"/>
    </row>
    <row r="245096" spans="16:16" x14ac:dyDescent="0.3">
      <c r="P245096" s="83"/>
    </row>
    <row r="245097" spans="16:16" x14ac:dyDescent="0.3">
      <c r="P245097" s="83"/>
    </row>
    <row r="245098" spans="16:16" x14ac:dyDescent="0.3">
      <c r="P245098" s="83"/>
    </row>
    <row r="245099" spans="16:16" x14ac:dyDescent="0.3">
      <c r="P245099" s="83"/>
    </row>
    <row r="245100" spans="16:16" x14ac:dyDescent="0.3">
      <c r="P245100" s="83"/>
    </row>
    <row r="245101" spans="16:16" x14ac:dyDescent="0.3">
      <c r="P245101" s="83"/>
    </row>
    <row r="245102" spans="16:16" x14ac:dyDescent="0.3">
      <c r="P245102" s="83"/>
    </row>
    <row r="245103" spans="16:16" x14ac:dyDescent="0.3">
      <c r="P245103" s="83"/>
    </row>
    <row r="245104" spans="16:16" x14ac:dyDescent="0.3">
      <c r="P245104" s="83"/>
    </row>
    <row r="245105" spans="16:16" x14ac:dyDescent="0.3">
      <c r="P245105" s="83"/>
    </row>
    <row r="245106" spans="16:16" x14ac:dyDescent="0.3">
      <c r="P245106" s="83"/>
    </row>
    <row r="245107" spans="16:16" x14ac:dyDescent="0.3">
      <c r="P245107" s="83"/>
    </row>
    <row r="245108" spans="16:16" x14ac:dyDescent="0.3">
      <c r="P245108" s="83"/>
    </row>
    <row r="245109" spans="16:16" x14ac:dyDescent="0.3">
      <c r="P245109" s="83"/>
    </row>
    <row r="245110" spans="16:16" x14ac:dyDescent="0.3">
      <c r="P245110" s="83"/>
    </row>
    <row r="245111" spans="16:16" x14ac:dyDescent="0.3">
      <c r="P245111" s="83"/>
    </row>
    <row r="245112" spans="16:16" x14ac:dyDescent="0.3">
      <c r="P245112" s="83"/>
    </row>
    <row r="245113" spans="16:16" x14ac:dyDescent="0.3">
      <c r="P245113" s="83"/>
    </row>
    <row r="245114" spans="16:16" x14ac:dyDescent="0.3">
      <c r="P245114" s="83"/>
    </row>
    <row r="245115" spans="16:16" x14ac:dyDescent="0.3">
      <c r="P245115" s="83"/>
    </row>
    <row r="245116" spans="16:16" x14ac:dyDescent="0.3">
      <c r="P245116" s="83"/>
    </row>
    <row r="245117" spans="16:16" x14ac:dyDescent="0.3">
      <c r="P245117" s="83"/>
    </row>
    <row r="245118" spans="16:16" x14ac:dyDescent="0.3">
      <c r="P245118" s="83"/>
    </row>
    <row r="245119" spans="16:16" x14ac:dyDescent="0.3">
      <c r="P245119" s="83"/>
    </row>
    <row r="245120" spans="16:16" x14ac:dyDescent="0.3">
      <c r="P245120" s="83"/>
    </row>
    <row r="245121" spans="16:16" x14ac:dyDescent="0.3">
      <c r="P245121" s="83"/>
    </row>
    <row r="245122" spans="16:16" x14ac:dyDescent="0.3">
      <c r="P245122" s="83"/>
    </row>
    <row r="245123" spans="16:16" x14ac:dyDescent="0.3">
      <c r="P245123" s="83"/>
    </row>
    <row r="245124" spans="16:16" x14ac:dyDescent="0.3">
      <c r="P245124" s="83"/>
    </row>
    <row r="245125" spans="16:16" x14ac:dyDescent="0.3">
      <c r="P245125" s="83"/>
    </row>
    <row r="245126" spans="16:16" x14ac:dyDescent="0.3">
      <c r="P245126" s="83"/>
    </row>
    <row r="245127" spans="16:16" x14ac:dyDescent="0.3">
      <c r="P245127" s="83"/>
    </row>
    <row r="245128" spans="16:16" x14ac:dyDescent="0.3">
      <c r="P245128" s="83"/>
    </row>
    <row r="245129" spans="16:16" x14ac:dyDescent="0.3">
      <c r="P245129" s="83"/>
    </row>
    <row r="245130" spans="16:16" x14ac:dyDescent="0.3">
      <c r="P245130" s="83"/>
    </row>
    <row r="245131" spans="16:16" x14ac:dyDescent="0.3">
      <c r="P245131" s="83"/>
    </row>
    <row r="245132" spans="16:16" x14ac:dyDescent="0.3">
      <c r="P245132" s="83"/>
    </row>
    <row r="245133" spans="16:16" x14ac:dyDescent="0.3">
      <c r="P245133" s="83"/>
    </row>
    <row r="245134" spans="16:16" x14ac:dyDescent="0.3">
      <c r="P245134" s="83"/>
    </row>
    <row r="245135" spans="16:16" x14ac:dyDescent="0.3">
      <c r="P245135" s="83"/>
    </row>
    <row r="245136" spans="16:16" x14ac:dyDescent="0.3">
      <c r="P245136" s="83"/>
    </row>
    <row r="245137" spans="16:16" x14ac:dyDescent="0.3">
      <c r="P245137" s="83"/>
    </row>
    <row r="245138" spans="16:16" x14ac:dyDescent="0.3">
      <c r="P245138" s="83"/>
    </row>
    <row r="245139" spans="16:16" x14ac:dyDescent="0.3">
      <c r="P245139" s="83"/>
    </row>
    <row r="245140" spans="16:16" x14ac:dyDescent="0.3">
      <c r="P245140" s="83"/>
    </row>
    <row r="245141" spans="16:16" x14ac:dyDescent="0.3">
      <c r="P245141" s="83"/>
    </row>
    <row r="245142" spans="16:16" x14ac:dyDescent="0.3">
      <c r="P245142" s="83"/>
    </row>
    <row r="245143" spans="16:16" x14ac:dyDescent="0.3">
      <c r="P245143" s="83"/>
    </row>
    <row r="245144" spans="16:16" x14ac:dyDescent="0.3">
      <c r="P245144" s="83"/>
    </row>
    <row r="245145" spans="16:16" x14ac:dyDescent="0.3">
      <c r="P245145" s="83"/>
    </row>
    <row r="245146" spans="16:16" x14ac:dyDescent="0.3">
      <c r="P245146" s="83"/>
    </row>
    <row r="245147" spans="16:16" x14ac:dyDescent="0.3">
      <c r="P245147" s="83"/>
    </row>
    <row r="245148" spans="16:16" x14ac:dyDescent="0.3">
      <c r="P245148" s="83"/>
    </row>
    <row r="245149" spans="16:16" x14ac:dyDescent="0.3">
      <c r="P245149" s="83"/>
    </row>
    <row r="245150" spans="16:16" x14ac:dyDescent="0.3">
      <c r="P245150" s="83"/>
    </row>
    <row r="245151" spans="16:16" x14ac:dyDescent="0.3">
      <c r="P245151" s="83"/>
    </row>
    <row r="245152" spans="16:16" x14ac:dyDescent="0.3">
      <c r="P245152" s="83"/>
    </row>
    <row r="245153" spans="16:16" x14ac:dyDescent="0.3">
      <c r="P245153" s="83"/>
    </row>
    <row r="245154" spans="16:16" x14ac:dyDescent="0.3">
      <c r="P245154" s="83"/>
    </row>
    <row r="245155" spans="16:16" x14ac:dyDescent="0.3">
      <c r="P245155" s="83"/>
    </row>
    <row r="245156" spans="16:16" x14ac:dyDescent="0.3">
      <c r="P245156" s="83"/>
    </row>
    <row r="245157" spans="16:16" x14ac:dyDescent="0.3">
      <c r="P245157" s="83"/>
    </row>
    <row r="245158" spans="16:16" x14ac:dyDescent="0.3">
      <c r="P245158" s="83"/>
    </row>
    <row r="245159" spans="16:16" x14ac:dyDescent="0.3">
      <c r="P245159" s="83"/>
    </row>
    <row r="245160" spans="16:16" x14ac:dyDescent="0.3">
      <c r="P245160" s="83"/>
    </row>
    <row r="245161" spans="16:16" x14ac:dyDescent="0.3">
      <c r="P245161" s="83"/>
    </row>
    <row r="245162" spans="16:16" x14ac:dyDescent="0.3">
      <c r="P245162" s="83"/>
    </row>
    <row r="245163" spans="16:16" x14ac:dyDescent="0.3">
      <c r="P245163" s="83"/>
    </row>
    <row r="245164" spans="16:16" x14ac:dyDescent="0.3">
      <c r="P245164" s="83"/>
    </row>
    <row r="245165" spans="16:16" x14ac:dyDescent="0.3">
      <c r="P245165" s="83"/>
    </row>
    <row r="245166" spans="16:16" x14ac:dyDescent="0.3">
      <c r="P245166" s="83"/>
    </row>
    <row r="245167" spans="16:16" x14ac:dyDescent="0.3">
      <c r="P245167" s="83"/>
    </row>
    <row r="245168" spans="16:16" x14ac:dyDescent="0.3">
      <c r="P245168" s="83"/>
    </row>
    <row r="245169" spans="16:16" x14ac:dyDescent="0.3">
      <c r="P245169" s="83"/>
    </row>
    <row r="245170" spans="16:16" x14ac:dyDescent="0.3">
      <c r="P245170" s="83"/>
    </row>
    <row r="245171" spans="16:16" x14ac:dyDescent="0.3">
      <c r="P245171" s="83"/>
    </row>
    <row r="245172" spans="16:16" x14ac:dyDescent="0.3">
      <c r="P245172" s="83"/>
    </row>
    <row r="245173" spans="16:16" x14ac:dyDescent="0.3">
      <c r="P245173" s="83"/>
    </row>
    <row r="245174" spans="16:16" x14ac:dyDescent="0.3">
      <c r="P245174" s="83"/>
    </row>
    <row r="245175" spans="16:16" x14ac:dyDescent="0.3">
      <c r="P245175" s="83"/>
    </row>
    <row r="245176" spans="16:16" x14ac:dyDescent="0.3">
      <c r="P245176" s="83"/>
    </row>
    <row r="245177" spans="16:16" x14ac:dyDescent="0.3">
      <c r="P245177" s="83"/>
    </row>
    <row r="245178" spans="16:16" x14ac:dyDescent="0.3">
      <c r="P245178" s="83"/>
    </row>
    <row r="245179" spans="16:16" x14ac:dyDescent="0.3">
      <c r="P245179" s="83"/>
    </row>
    <row r="245180" spans="16:16" x14ac:dyDescent="0.3">
      <c r="P245180" s="83"/>
    </row>
    <row r="245181" spans="16:16" x14ac:dyDescent="0.3">
      <c r="P245181" s="83"/>
    </row>
    <row r="245182" spans="16:16" x14ac:dyDescent="0.3">
      <c r="P245182" s="83"/>
    </row>
    <row r="245183" spans="16:16" x14ac:dyDescent="0.3">
      <c r="P245183" s="83"/>
    </row>
    <row r="245184" spans="16:16" x14ac:dyDescent="0.3">
      <c r="P245184" s="83"/>
    </row>
    <row r="245185" spans="16:16" x14ac:dyDescent="0.3">
      <c r="P245185" s="83"/>
    </row>
    <row r="245186" spans="16:16" x14ac:dyDescent="0.3">
      <c r="P245186" s="83"/>
    </row>
    <row r="245187" spans="16:16" x14ac:dyDescent="0.3">
      <c r="P245187" s="83"/>
    </row>
    <row r="245188" spans="16:16" x14ac:dyDescent="0.3">
      <c r="P245188" s="83"/>
    </row>
    <row r="245189" spans="16:16" x14ac:dyDescent="0.3">
      <c r="P245189" s="83"/>
    </row>
    <row r="245190" spans="16:16" x14ac:dyDescent="0.3">
      <c r="P245190" s="83"/>
    </row>
    <row r="245191" spans="16:16" x14ac:dyDescent="0.3">
      <c r="P245191" s="83"/>
    </row>
    <row r="245192" spans="16:16" x14ac:dyDescent="0.3">
      <c r="P245192" s="83"/>
    </row>
    <row r="245193" spans="16:16" x14ac:dyDescent="0.3">
      <c r="P245193" s="83"/>
    </row>
    <row r="245194" spans="16:16" x14ac:dyDescent="0.3">
      <c r="P245194" s="83"/>
    </row>
    <row r="245195" spans="16:16" x14ac:dyDescent="0.3">
      <c r="P245195" s="83"/>
    </row>
    <row r="245196" spans="16:16" x14ac:dyDescent="0.3">
      <c r="P245196" s="83"/>
    </row>
    <row r="245197" spans="16:16" x14ac:dyDescent="0.3">
      <c r="P245197" s="83"/>
    </row>
    <row r="245198" spans="16:16" x14ac:dyDescent="0.3">
      <c r="P245198" s="83"/>
    </row>
    <row r="245199" spans="16:16" x14ac:dyDescent="0.3">
      <c r="P245199" s="83"/>
    </row>
    <row r="245200" spans="16:16" x14ac:dyDescent="0.3">
      <c r="P245200" s="83"/>
    </row>
    <row r="245201" spans="16:16" x14ac:dyDescent="0.3">
      <c r="P245201" s="83"/>
    </row>
    <row r="245202" spans="16:16" x14ac:dyDescent="0.3">
      <c r="P245202" s="83"/>
    </row>
    <row r="245203" spans="16:16" x14ac:dyDescent="0.3">
      <c r="P245203" s="83"/>
    </row>
    <row r="245204" spans="16:16" x14ac:dyDescent="0.3">
      <c r="P245204" s="83"/>
    </row>
    <row r="245205" spans="16:16" x14ac:dyDescent="0.3">
      <c r="P245205" s="83"/>
    </row>
    <row r="245206" spans="16:16" x14ac:dyDescent="0.3">
      <c r="P245206" s="83"/>
    </row>
    <row r="245207" spans="16:16" x14ac:dyDescent="0.3">
      <c r="P245207" s="83"/>
    </row>
    <row r="245208" spans="16:16" x14ac:dyDescent="0.3">
      <c r="P245208" s="83"/>
    </row>
    <row r="245209" spans="16:16" x14ac:dyDescent="0.3">
      <c r="P245209" s="83"/>
    </row>
    <row r="245210" spans="16:16" x14ac:dyDescent="0.3">
      <c r="P245210" s="83"/>
    </row>
    <row r="245211" spans="16:16" x14ac:dyDescent="0.3">
      <c r="P245211" s="83"/>
    </row>
    <row r="245212" spans="16:16" x14ac:dyDescent="0.3">
      <c r="P245212" s="83"/>
    </row>
    <row r="245213" spans="16:16" x14ac:dyDescent="0.3">
      <c r="P245213" s="83"/>
    </row>
    <row r="245214" spans="16:16" x14ac:dyDescent="0.3">
      <c r="P245214" s="83"/>
    </row>
    <row r="245215" spans="16:16" x14ac:dyDescent="0.3">
      <c r="P245215" s="83"/>
    </row>
    <row r="245216" spans="16:16" x14ac:dyDescent="0.3">
      <c r="P245216" s="83"/>
    </row>
    <row r="245217" spans="16:16" x14ac:dyDescent="0.3">
      <c r="P245217" s="83"/>
    </row>
    <row r="245218" spans="16:16" x14ac:dyDescent="0.3">
      <c r="P245218" s="83"/>
    </row>
    <row r="245219" spans="16:16" x14ac:dyDescent="0.3">
      <c r="P245219" s="83"/>
    </row>
    <row r="245220" spans="16:16" x14ac:dyDescent="0.3">
      <c r="P245220" s="83"/>
    </row>
    <row r="245221" spans="16:16" x14ac:dyDescent="0.3">
      <c r="P245221" s="83"/>
    </row>
    <row r="245222" spans="16:16" x14ac:dyDescent="0.3">
      <c r="P245222" s="83"/>
    </row>
    <row r="245223" spans="16:16" x14ac:dyDescent="0.3">
      <c r="P245223" s="83"/>
    </row>
    <row r="245224" spans="16:16" x14ac:dyDescent="0.3">
      <c r="P245224" s="83"/>
    </row>
    <row r="245225" spans="16:16" x14ac:dyDescent="0.3">
      <c r="P245225" s="83"/>
    </row>
    <row r="245226" spans="16:16" x14ac:dyDescent="0.3">
      <c r="P245226" s="83"/>
    </row>
    <row r="245227" spans="16:16" x14ac:dyDescent="0.3">
      <c r="P245227" s="83"/>
    </row>
    <row r="245228" spans="16:16" x14ac:dyDescent="0.3">
      <c r="P245228" s="83"/>
    </row>
    <row r="245229" spans="16:16" x14ac:dyDescent="0.3">
      <c r="P245229" s="83"/>
    </row>
    <row r="245230" spans="16:16" x14ac:dyDescent="0.3">
      <c r="P245230" s="83"/>
    </row>
    <row r="245231" spans="16:16" x14ac:dyDescent="0.3">
      <c r="P245231" s="83"/>
    </row>
    <row r="245232" spans="16:16" x14ac:dyDescent="0.3">
      <c r="P245232" s="83"/>
    </row>
    <row r="245233" spans="16:16" x14ac:dyDescent="0.3">
      <c r="P245233" s="83"/>
    </row>
    <row r="245234" spans="16:16" x14ac:dyDescent="0.3">
      <c r="P245234" s="83"/>
    </row>
    <row r="245235" spans="16:16" x14ac:dyDescent="0.3">
      <c r="P245235" s="83"/>
    </row>
    <row r="245236" spans="16:16" x14ac:dyDescent="0.3">
      <c r="P245236" s="83"/>
    </row>
    <row r="245237" spans="16:16" x14ac:dyDescent="0.3">
      <c r="P245237" s="83"/>
    </row>
    <row r="245238" spans="16:16" x14ac:dyDescent="0.3">
      <c r="P245238" s="83"/>
    </row>
    <row r="245239" spans="16:16" x14ac:dyDescent="0.3">
      <c r="P245239" s="83"/>
    </row>
    <row r="245240" spans="16:16" x14ac:dyDescent="0.3">
      <c r="P245240" s="83"/>
    </row>
    <row r="245241" spans="16:16" x14ac:dyDescent="0.3">
      <c r="P245241" s="83"/>
    </row>
    <row r="245242" spans="16:16" x14ac:dyDescent="0.3">
      <c r="P245242" s="83"/>
    </row>
    <row r="245243" spans="16:16" x14ac:dyDescent="0.3">
      <c r="P245243" s="83"/>
    </row>
    <row r="245244" spans="16:16" x14ac:dyDescent="0.3">
      <c r="P245244" s="83"/>
    </row>
    <row r="245245" spans="16:16" x14ac:dyDescent="0.3">
      <c r="P245245" s="83"/>
    </row>
    <row r="245246" spans="16:16" x14ac:dyDescent="0.3">
      <c r="P245246" s="83"/>
    </row>
    <row r="245247" spans="16:16" x14ac:dyDescent="0.3">
      <c r="P245247" s="83"/>
    </row>
    <row r="245248" spans="16:16" x14ac:dyDescent="0.3">
      <c r="P245248" s="83"/>
    </row>
    <row r="245249" spans="16:16" x14ac:dyDescent="0.3">
      <c r="P245249" s="83"/>
    </row>
    <row r="245250" spans="16:16" x14ac:dyDescent="0.3">
      <c r="P245250" s="83"/>
    </row>
    <row r="245251" spans="16:16" x14ac:dyDescent="0.3">
      <c r="P245251" s="83"/>
    </row>
    <row r="245252" spans="16:16" x14ac:dyDescent="0.3">
      <c r="P245252" s="83"/>
    </row>
    <row r="245253" spans="16:16" x14ac:dyDescent="0.3">
      <c r="P245253" s="83"/>
    </row>
    <row r="245254" spans="16:16" x14ac:dyDescent="0.3">
      <c r="P245254" s="83"/>
    </row>
    <row r="245255" spans="16:16" x14ac:dyDescent="0.3">
      <c r="P245255" s="83"/>
    </row>
    <row r="245256" spans="16:16" x14ac:dyDescent="0.3">
      <c r="P245256" s="83"/>
    </row>
    <row r="245257" spans="16:16" x14ac:dyDescent="0.3">
      <c r="P245257" s="83"/>
    </row>
    <row r="245258" spans="16:16" x14ac:dyDescent="0.3">
      <c r="P245258" s="83"/>
    </row>
    <row r="245259" spans="16:16" x14ac:dyDescent="0.3">
      <c r="P245259" s="83"/>
    </row>
    <row r="245260" spans="16:16" x14ac:dyDescent="0.3">
      <c r="P245260" s="83"/>
    </row>
    <row r="245261" spans="16:16" x14ac:dyDescent="0.3">
      <c r="P245261" s="83"/>
    </row>
    <row r="245262" spans="16:16" x14ac:dyDescent="0.3">
      <c r="P245262" s="83"/>
    </row>
    <row r="245263" spans="16:16" x14ac:dyDescent="0.3">
      <c r="P245263" s="83"/>
    </row>
    <row r="245264" spans="16:16" x14ac:dyDescent="0.3">
      <c r="P245264" s="83"/>
    </row>
    <row r="245265" spans="16:16" x14ac:dyDescent="0.3">
      <c r="P245265" s="83"/>
    </row>
    <row r="245266" spans="16:16" x14ac:dyDescent="0.3">
      <c r="P245266" s="83"/>
    </row>
    <row r="245267" spans="16:16" x14ac:dyDescent="0.3">
      <c r="P245267" s="83"/>
    </row>
    <row r="245268" spans="16:16" x14ac:dyDescent="0.3">
      <c r="P245268" s="83"/>
    </row>
    <row r="245269" spans="16:16" x14ac:dyDescent="0.3">
      <c r="P245269" s="83"/>
    </row>
    <row r="245270" spans="16:16" x14ac:dyDescent="0.3">
      <c r="P245270" s="83"/>
    </row>
    <row r="245271" spans="16:16" x14ac:dyDescent="0.3">
      <c r="P245271" s="83"/>
    </row>
    <row r="245272" spans="16:16" x14ac:dyDescent="0.3">
      <c r="P245272" s="83"/>
    </row>
    <row r="245273" spans="16:16" x14ac:dyDescent="0.3">
      <c r="P245273" s="83"/>
    </row>
    <row r="245274" spans="16:16" x14ac:dyDescent="0.3">
      <c r="P245274" s="83"/>
    </row>
    <row r="245275" spans="16:16" x14ac:dyDescent="0.3">
      <c r="P245275" s="83"/>
    </row>
    <row r="245276" spans="16:16" x14ac:dyDescent="0.3">
      <c r="P245276" s="83"/>
    </row>
    <row r="245277" spans="16:16" x14ac:dyDescent="0.3">
      <c r="P245277" s="83"/>
    </row>
    <row r="245278" spans="16:16" x14ac:dyDescent="0.3">
      <c r="P245278" s="83"/>
    </row>
    <row r="245279" spans="16:16" x14ac:dyDescent="0.3">
      <c r="P245279" s="83"/>
    </row>
    <row r="245280" spans="16:16" x14ac:dyDescent="0.3">
      <c r="P245280" s="83"/>
    </row>
    <row r="245281" spans="16:16" x14ac:dyDescent="0.3">
      <c r="P245281" s="83"/>
    </row>
    <row r="245282" spans="16:16" x14ac:dyDescent="0.3">
      <c r="P245282" s="83"/>
    </row>
    <row r="245283" spans="16:16" x14ac:dyDescent="0.3">
      <c r="P245283" s="83"/>
    </row>
    <row r="245284" spans="16:16" x14ac:dyDescent="0.3">
      <c r="P245284" s="83"/>
    </row>
    <row r="245285" spans="16:16" x14ac:dyDescent="0.3">
      <c r="P245285" s="83"/>
    </row>
    <row r="245286" spans="16:16" x14ac:dyDescent="0.3">
      <c r="P245286" s="83"/>
    </row>
    <row r="245287" spans="16:16" x14ac:dyDescent="0.3">
      <c r="P245287" s="83"/>
    </row>
    <row r="245288" spans="16:16" x14ac:dyDescent="0.3">
      <c r="P245288" s="83"/>
    </row>
    <row r="245289" spans="16:16" x14ac:dyDescent="0.3">
      <c r="P245289" s="83"/>
    </row>
    <row r="245290" spans="16:16" x14ac:dyDescent="0.3">
      <c r="P245290" s="83"/>
    </row>
    <row r="245291" spans="16:16" x14ac:dyDescent="0.3">
      <c r="P245291" s="83"/>
    </row>
    <row r="245292" spans="16:16" x14ac:dyDescent="0.3">
      <c r="P245292" s="83"/>
    </row>
    <row r="245293" spans="16:16" x14ac:dyDescent="0.3">
      <c r="P245293" s="83"/>
    </row>
    <row r="245294" spans="16:16" x14ac:dyDescent="0.3">
      <c r="P245294" s="83"/>
    </row>
    <row r="245295" spans="16:16" x14ac:dyDescent="0.3">
      <c r="P245295" s="83"/>
    </row>
    <row r="245296" spans="16:16" x14ac:dyDescent="0.3">
      <c r="P245296" s="83"/>
    </row>
    <row r="245297" spans="16:16" x14ac:dyDescent="0.3">
      <c r="P245297" s="83"/>
    </row>
    <row r="245298" spans="16:16" x14ac:dyDescent="0.3">
      <c r="P245298" s="83"/>
    </row>
    <row r="245299" spans="16:16" x14ac:dyDescent="0.3">
      <c r="P245299" s="83"/>
    </row>
    <row r="245300" spans="16:16" x14ac:dyDescent="0.3">
      <c r="P245300" s="83"/>
    </row>
    <row r="245301" spans="16:16" x14ac:dyDescent="0.3">
      <c r="P245301" s="83"/>
    </row>
    <row r="245302" spans="16:16" x14ac:dyDescent="0.3">
      <c r="P245302" s="83"/>
    </row>
    <row r="245303" spans="16:16" x14ac:dyDescent="0.3">
      <c r="P245303" s="83"/>
    </row>
    <row r="245304" spans="16:16" x14ac:dyDescent="0.3">
      <c r="P245304" s="83"/>
    </row>
    <row r="245305" spans="16:16" x14ac:dyDescent="0.3">
      <c r="P245305" s="83"/>
    </row>
    <row r="245306" spans="16:16" x14ac:dyDescent="0.3">
      <c r="P245306" s="83"/>
    </row>
    <row r="245307" spans="16:16" x14ac:dyDescent="0.3">
      <c r="P245307" s="83"/>
    </row>
    <row r="245308" spans="16:16" x14ac:dyDescent="0.3">
      <c r="P245308" s="83"/>
    </row>
    <row r="245309" spans="16:16" x14ac:dyDescent="0.3">
      <c r="P245309" s="83"/>
    </row>
    <row r="245310" spans="16:16" x14ac:dyDescent="0.3">
      <c r="P245310" s="83"/>
    </row>
    <row r="245311" spans="16:16" x14ac:dyDescent="0.3">
      <c r="P245311" s="83"/>
    </row>
    <row r="245312" spans="16:16" x14ac:dyDescent="0.3">
      <c r="P245312" s="83"/>
    </row>
    <row r="245313" spans="16:16" x14ac:dyDescent="0.3">
      <c r="P245313" s="83"/>
    </row>
    <row r="245314" spans="16:16" x14ac:dyDescent="0.3">
      <c r="P245314" s="83"/>
    </row>
    <row r="245315" spans="16:16" x14ac:dyDescent="0.3">
      <c r="P245315" s="83"/>
    </row>
    <row r="245316" spans="16:16" x14ac:dyDescent="0.3">
      <c r="P245316" s="83"/>
    </row>
    <row r="245317" spans="16:16" x14ac:dyDescent="0.3">
      <c r="P245317" s="83"/>
    </row>
    <row r="245318" spans="16:16" x14ac:dyDescent="0.3">
      <c r="P245318" s="83"/>
    </row>
    <row r="245319" spans="16:16" x14ac:dyDescent="0.3">
      <c r="P245319" s="83"/>
    </row>
    <row r="245320" spans="16:16" x14ac:dyDescent="0.3">
      <c r="P245320" s="83"/>
    </row>
    <row r="245321" spans="16:16" x14ac:dyDescent="0.3">
      <c r="P245321" s="83"/>
    </row>
    <row r="245322" spans="16:16" x14ac:dyDescent="0.3">
      <c r="P245322" s="83"/>
    </row>
    <row r="245323" spans="16:16" x14ac:dyDescent="0.3">
      <c r="P245323" s="83"/>
    </row>
    <row r="245324" spans="16:16" x14ac:dyDescent="0.3">
      <c r="P245324" s="83"/>
    </row>
    <row r="245325" spans="16:16" x14ac:dyDescent="0.3">
      <c r="P245325" s="83"/>
    </row>
    <row r="245326" spans="16:16" x14ac:dyDescent="0.3">
      <c r="P245326" s="83"/>
    </row>
    <row r="245327" spans="16:16" x14ac:dyDescent="0.3">
      <c r="P245327" s="83"/>
    </row>
    <row r="245328" spans="16:16" x14ac:dyDescent="0.3">
      <c r="P245328" s="83"/>
    </row>
    <row r="245329" spans="16:16" x14ac:dyDescent="0.3">
      <c r="P245329" s="83"/>
    </row>
    <row r="245330" spans="16:16" x14ac:dyDescent="0.3">
      <c r="P245330" s="83"/>
    </row>
    <row r="245331" spans="16:16" x14ac:dyDescent="0.3">
      <c r="P245331" s="83"/>
    </row>
    <row r="245332" spans="16:16" x14ac:dyDescent="0.3">
      <c r="P245332" s="83"/>
    </row>
    <row r="245333" spans="16:16" x14ac:dyDescent="0.3">
      <c r="P245333" s="83"/>
    </row>
    <row r="245334" spans="16:16" x14ac:dyDescent="0.3">
      <c r="P245334" s="83"/>
    </row>
    <row r="245335" spans="16:16" x14ac:dyDescent="0.3">
      <c r="P245335" s="83"/>
    </row>
    <row r="245336" spans="16:16" x14ac:dyDescent="0.3">
      <c r="P245336" s="83"/>
    </row>
    <row r="245337" spans="16:16" x14ac:dyDescent="0.3">
      <c r="P245337" s="83"/>
    </row>
    <row r="245338" spans="16:16" x14ac:dyDescent="0.3">
      <c r="P245338" s="83"/>
    </row>
    <row r="245339" spans="16:16" x14ac:dyDescent="0.3">
      <c r="P245339" s="83"/>
    </row>
    <row r="245340" spans="16:16" x14ac:dyDescent="0.3">
      <c r="P245340" s="83"/>
    </row>
    <row r="245341" spans="16:16" x14ac:dyDescent="0.3">
      <c r="P245341" s="83"/>
    </row>
    <row r="245342" spans="16:16" x14ac:dyDescent="0.3">
      <c r="P245342" s="83"/>
    </row>
    <row r="245343" spans="16:16" x14ac:dyDescent="0.3">
      <c r="P245343" s="83"/>
    </row>
    <row r="245344" spans="16:16" x14ac:dyDescent="0.3">
      <c r="P245344" s="83"/>
    </row>
    <row r="245345" spans="16:16" x14ac:dyDescent="0.3">
      <c r="P245345" s="83"/>
    </row>
    <row r="245346" spans="16:16" x14ac:dyDescent="0.3">
      <c r="P245346" s="83"/>
    </row>
    <row r="245347" spans="16:16" x14ac:dyDescent="0.3">
      <c r="P245347" s="83"/>
    </row>
    <row r="245348" spans="16:16" x14ac:dyDescent="0.3">
      <c r="P245348" s="83"/>
    </row>
    <row r="245349" spans="16:16" x14ac:dyDescent="0.3">
      <c r="P245349" s="83"/>
    </row>
    <row r="245350" spans="16:16" x14ac:dyDescent="0.3">
      <c r="P245350" s="83"/>
    </row>
    <row r="245351" spans="16:16" x14ac:dyDescent="0.3">
      <c r="P245351" s="83"/>
    </row>
    <row r="245352" spans="16:16" x14ac:dyDescent="0.3">
      <c r="P245352" s="83"/>
    </row>
    <row r="245353" spans="16:16" x14ac:dyDescent="0.3">
      <c r="P245353" s="83"/>
    </row>
    <row r="245354" spans="16:16" x14ac:dyDescent="0.3">
      <c r="P245354" s="83"/>
    </row>
    <row r="245355" spans="16:16" x14ac:dyDescent="0.3">
      <c r="P245355" s="83"/>
    </row>
    <row r="245356" spans="16:16" x14ac:dyDescent="0.3">
      <c r="P245356" s="83"/>
    </row>
    <row r="245357" spans="16:16" x14ac:dyDescent="0.3">
      <c r="P245357" s="83"/>
    </row>
    <row r="245358" spans="16:16" x14ac:dyDescent="0.3">
      <c r="P245358" s="83"/>
    </row>
    <row r="245359" spans="16:16" x14ac:dyDescent="0.3">
      <c r="P245359" s="83"/>
    </row>
    <row r="245360" spans="16:16" x14ac:dyDescent="0.3">
      <c r="P245360" s="83"/>
    </row>
    <row r="245361" spans="16:16" x14ac:dyDescent="0.3">
      <c r="P245361" s="83"/>
    </row>
    <row r="245362" spans="16:16" x14ac:dyDescent="0.3">
      <c r="P245362" s="83"/>
    </row>
    <row r="245363" spans="16:16" x14ac:dyDescent="0.3">
      <c r="P245363" s="83"/>
    </row>
    <row r="245364" spans="16:16" x14ac:dyDescent="0.3">
      <c r="P245364" s="83"/>
    </row>
    <row r="245365" spans="16:16" x14ac:dyDescent="0.3">
      <c r="P245365" s="83"/>
    </row>
    <row r="245366" spans="16:16" x14ac:dyDescent="0.3">
      <c r="P245366" s="83"/>
    </row>
    <row r="245367" spans="16:16" x14ac:dyDescent="0.3">
      <c r="P245367" s="83"/>
    </row>
    <row r="245368" spans="16:16" x14ac:dyDescent="0.3">
      <c r="P245368" s="83"/>
    </row>
    <row r="245369" spans="16:16" x14ac:dyDescent="0.3">
      <c r="P245369" s="83"/>
    </row>
    <row r="245370" spans="16:16" x14ac:dyDescent="0.3">
      <c r="P245370" s="83"/>
    </row>
    <row r="245371" spans="16:16" x14ac:dyDescent="0.3">
      <c r="P245371" s="83"/>
    </row>
    <row r="245372" spans="16:16" x14ac:dyDescent="0.3">
      <c r="P245372" s="83"/>
    </row>
    <row r="245373" spans="16:16" x14ac:dyDescent="0.3">
      <c r="P245373" s="83"/>
    </row>
    <row r="245374" spans="16:16" x14ac:dyDescent="0.3">
      <c r="P245374" s="83"/>
    </row>
    <row r="245375" spans="16:16" x14ac:dyDescent="0.3">
      <c r="P245375" s="83"/>
    </row>
    <row r="245376" spans="16:16" x14ac:dyDescent="0.3">
      <c r="P245376" s="83"/>
    </row>
    <row r="245377" spans="16:16" x14ac:dyDescent="0.3">
      <c r="P245377" s="83"/>
    </row>
    <row r="245378" spans="16:16" x14ac:dyDescent="0.3">
      <c r="P245378" s="83"/>
    </row>
    <row r="245379" spans="16:16" x14ac:dyDescent="0.3">
      <c r="P245379" s="83"/>
    </row>
    <row r="245380" spans="16:16" x14ac:dyDescent="0.3">
      <c r="P245380" s="83"/>
    </row>
    <row r="245381" spans="16:16" x14ac:dyDescent="0.3">
      <c r="P245381" s="83"/>
    </row>
    <row r="245382" spans="16:16" x14ac:dyDescent="0.3">
      <c r="P245382" s="83"/>
    </row>
    <row r="245383" spans="16:16" x14ac:dyDescent="0.3">
      <c r="P245383" s="83"/>
    </row>
    <row r="245384" spans="16:16" x14ac:dyDescent="0.3">
      <c r="P245384" s="83"/>
    </row>
    <row r="245385" spans="16:16" x14ac:dyDescent="0.3">
      <c r="P245385" s="83"/>
    </row>
    <row r="245386" spans="16:16" x14ac:dyDescent="0.3">
      <c r="P245386" s="83"/>
    </row>
    <row r="245387" spans="16:16" x14ac:dyDescent="0.3">
      <c r="P245387" s="83"/>
    </row>
    <row r="245388" spans="16:16" x14ac:dyDescent="0.3">
      <c r="P245388" s="83"/>
    </row>
    <row r="245389" spans="16:16" x14ac:dyDescent="0.3">
      <c r="P245389" s="83"/>
    </row>
    <row r="245390" spans="16:16" x14ac:dyDescent="0.3">
      <c r="P245390" s="83"/>
    </row>
    <row r="245391" spans="16:16" x14ac:dyDescent="0.3">
      <c r="P245391" s="83"/>
    </row>
    <row r="245392" spans="16:16" x14ac:dyDescent="0.3">
      <c r="P245392" s="83"/>
    </row>
    <row r="245393" spans="16:16" x14ac:dyDescent="0.3">
      <c r="P245393" s="83"/>
    </row>
    <row r="245394" spans="16:16" x14ac:dyDescent="0.3">
      <c r="P245394" s="83"/>
    </row>
    <row r="245395" spans="16:16" x14ac:dyDescent="0.3">
      <c r="P245395" s="83"/>
    </row>
    <row r="245396" spans="16:16" x14ac:dyDescent="0.3">
      <c r="P245396" s="83"/>
    </row>
    <row r="245397" spans="16:16" x14ac:dyDescent="0.3">
      <c r="P245397" s="83"/>
    </row>
    <row r="245398" spans="16:16" x14ac:dyDescent="0.3">
      <c r="P245398" s="83"/>
    </row>
    <row r="245399" spans="16:16" x14ac:dyDescent="0.3">
      <c r="P245399" s="83"/>
    </row>
    <row r="245400" spans="16:16" x14ac:dyDescent="0.3">
      <c r="P245400" s="83"/>
    </row>
    <row r="245401" spans="16:16" x14ac:dyDescent="0.3">
      <c r="P245401" s="83"/>
    </row>
    <row r="245402" spans="16:16" x14ac:dyDescent="0.3">
      <c r="P245402" s="83"/>
    </row>
    <row r="245403" spans="16:16" x14ac:dyDescent="0.3">
      <c r="P245403" s="83"/>
    </row>
    <row r="245404" spans="16:16" x14ac:dyDescent="0.3">
      <c r="P245404" s="83"/>
    </row>
    <row r="245405" spans="16:16" x14ac:dyDescent="0.3">
      <c r="P245405" s="83"/>
    </row>
    <row r="245406" spans="16:16" x14ac:dyDescent="0.3">
      <c r="P245406" s="83"/>
    </row>
    <row r="245407" spans="16:16" x14ac:dyDescent="0.3">
      <c r="P245407" s="83"/>
    </row>
    <row r="245408" spans="16:16" x14ac:dyDescent="0.3">
      <c r="P245408" s="83"/>
    </row>
    <row r="245409" spans="16:16" x14ac:dyDescent="0.3">
      <c r="P245409" s="83"/>
    </row>
    <row r="245410" spans="16:16" x14ac:dyDescent="0.3">
      <c r="P245410" s="83"/>
    </row>
    <row r="245411" spans="16:16" x14ac:dyDescent="0.3">
      <c r="P245411" s="83"/>
    </row>
    <row r="245412" spans="16:16" x14ac:dyDescent="0.3">
      <c r="P245412" s="83"/>
    </row>
    <row r="245413" spans="16:16" x14ac:dyDescent="0.3">
      <c r="P245413" s="83"/>
    </row>
    <row r="245414" spans="16:16" x14ac:dyDescent="0.3">
      <c r="P245414" s="83"/>
    </row>
    <row r="245415" spans="16:16" x14ac:dyDescent="0.3">
      <c r="P245415" s="83"/>
    </row>
    <row r="245416" spans="16:16" x14ac:dyDescent="0.3">
      <c r="P245416" s="83"/>
    </row>
    <row r="245417" spans="16:16" x14ac:dyDescent="0.3">
      <c r="P245417" s="83"/>
    </row>
    <row r="245418" spans="16:16" x14ac:dyDescent="0.3">
      <c r="P245418" s="83"/>
    </row>
    <row r="245419" spans="16:16" x14ac:dyDescent="0.3">
      <c r="P245419" s="83"/>
    </row>
    <row r="245420" spans="16:16" x14ac:dyDescent="0.3">
      <c r="P245420" s="83"/>
    </row>
    <row r="245421" spans="16:16" x14ac:dyDescent="0.3">
      <c r="P245421" s="83"/>
    </row>
    <row r="245422" spans="16:16" x14ac:dyDescent="0.3">
      <c r="P245422" s="83"/>
    </row>
    <row r="245423" spans="16:16" x14ac:dyDescent="0.3">
      <c r="P245423" s="83"/>
    </row>
    <row r="245424" spans="16:16" x14ac:dyDescent="0.3">
      <c r="P245424" s="83"/>
    </row>
    <row r="245425" spans="16:16" x14ac:dyDescent="0.3">
      <c r="P245425" s="83"/>
    </row>
    <row r="245426" spans="16:16" x14ac:dyDescent="0.3">
      <c r="P245426" s="83"/>
    </row>
    <row r="245427" spans="16:16" x14ac:dyDescent="0.3">
      <c r="P245427" s="83"/>
    </row>
    <row r="245428" spans="16:16" x14ac:dyDescent="0.3">
      <c r="P245428" s="83"/>
    </row>
    <row r="245429" spans="16:16" x14ac:dyDescent="0.3">
      <c r="P245429" s="83"/>
    </row>
    <row r="245430" spans="16:16" x14ac:dyDescent="0.3">
      <c r="P245430" s="83"/>
    </row>
    <row r="245431" spans="16:16" x14ac:dyDescent="0.3">
      <c r="P245431" s="83"/>
    </row>
    <row r="245432" spans="16:16" x14ac:dyDescent="0.3">
      <c r="P245432" s="83"/>
    </row>
    <row r="245433" spans="16:16" x14ac:dyDescent="0.3">
      <c r="P245433" s="83"/>
    </row>
    <row r="245434" spans="16:16" x14ac:dyDescent="0.3">
      <c r="P245434" s="83"/>
    </row>
    <row r="245435" spans="16:16" x14ac:dyDescent="0.3">
      <c r="P245435" s="83"/>
    </row>
    <row r="245436" spans="16:16" x14ac:dyDescent="0.3">
      <c r="P245436" s="83"/>
    </row>
    <row r="245437" spans="16:16" x14ac:dyDescent="0.3">
      <c r="P245437" s="83"/>
    </row>
    <row r="245438" spans="16:16" x14ac:dyDescent="0.3">
      <c r="P245438" s="83"/>
    </row>
    <row r="245439" spans="16:16" x14ac:dyDescent="0.3">
      <c r="P245439" s="83"/>
    </row>
    <row r="245440" spans="16:16" x14ac:dyDescent="0.3">
      <c r="P245440" s="83"/>
    </row>
    <row r="245441" spans="16:16" x14ac:dyDescent="0.3">
      <c r="P245441" s="83"/>
    </row>
    <row r="245442" spans="16:16" x14ac:dyDescent="0.3">
      <c r="P245442" s="83"/>
    </row>
    <row r="245443" spans="16:16" x14ac:dyDescent="0.3">
      <c r="P245443" s="83"/>
    </row>
    <row r="245444" spans="16:16" x14ac:dyDescent="0.3">
      <c r="P245444" s="83"/>
    </row>
    <row r="245445" spans="16:16" x14ac:dyDescent="0.3">
      <c r="P245445" s="83"/>
    </row>
    <row r="245446" spans="16:16" x14ac:dyDescent="0.3">
      <c r="P245446" s="83"/>
    </row>
    <row r="245447" spans="16:16" x14ac:dyDescent="0.3">
      <c r="P245447" s="83"/>
    </row>
    <row r="245448" spans="16:16" x14ac:dyDescent="0.3">
      <c r="P245448" s="83"/>
    </row>
    <row r="245449" spans="16:16" x14ac:dyDescent="0.3">
      <c r="P245449" s="83"/>
    </row>
    <row r="245450" spans="16:16" x14ac:dyDescent="0.3">
      <c r="P245450" s="83"/>
    </row>
    <row r="245451" spans="16:16" x14ac:dyDescent="0.3">
      <c r="P245451" s="83"/>
    </row>
    <row r="245452" spans="16:16" x14ac:dyDescent="0.3">
      <c r="P245452" s="83"/>
    </row>
    <row r="245453" spans="16:16" x14ac:dyDescent="0.3">
      <c r="P245453" s="83"/>
    </row>
    <row r="245454" spans="16:16" x14ac:dyDescent="0.3">
      <c r="P245454" s="83"/>
    </row>
    <row r="245455" spans="16:16" x14ac:dyDescent="0.3">
      <c r="P245455" s="83"/>
    </row>
    <row r="245456" spans="16:16" x14ac:dyDescent="0.3">
      <c r="P245456" s="83"/>
    </row>
    <row r="245457" spans="16:16" x14ac:dyDescent="0.3">
      <c r="P245457" s="83"/>
    </row>
    <row r="245458" spans="16:16" x14ac:dyDescent="0.3">
      <c r="P245458" s="83"/>
    </row>
    <row r="245459" spans="16:16" x14ac:dyDescent="0.3">
      <c r="P245459" s="83"/>
    </row>
    <row r="245460" spans="16:16" x14ac:dyDescent="0.3">
      <c r="P245460" s="83"/>
    </row>
    <row r="245461" spans="16:16" x14ac:dyDescent="0.3">
      <c r="P245461" s="83"/>
    </row>
    <row r="245462" spans="16:16" x14ac:dyDescent="0.3">
      <c r="P245462" s="83"/>
    </row>
    <row r="245463" spans="16:16" x14ac:dyDescent="0.3">
      <c r="P245463" s="83"/>
    </row>
    <row r="245464" spans="16:16" x14ac:dyDescent="0.3">
      <c r="P245464" s="83"/>
    </row>
    <row r="245465" spans="16:16" x14ac:dyDescent="0.3">
      <c r="P245465" s="83"/>
    </row>
    <row r="245466" spans="16:16" x14ac:dyDescent="0.3">
      <c r="P245466" s="83"/>
    </row>
    <row r="245467" spans="16:16" x14ac:dyDescent="0.3">
      <c r="P245467" s="83"/>
    </row>
    <row r="245468" spans="16:16" x14ac:dyDescent="0.3">
      <c r="P245468" s="83"/>
    </row>
    <row r="245469" spans="16:16" x14ac:dyDescent="0.3">
      <c r="P245469" s="83"/>
    </row>
    <row r="245470" spans="16:16" x14ac:dyDescent="0.3">
      <c r="P245470" s="83"/>
    </row>
    <row r="245471" spans="16:16" x14ac:dyDescent="0.3">
      <c r="P245471" s="83"/>
    </row>
    <row r="245472" spans="16:16" x14ac:dyDescent="0.3">
      <c r="P245472" s="83"/>
    </row>
    <row r="245473" spans="16:16" x14ac:dyDescent="0.3">
      <c r="P245473" s="83"/>
    </row>
    <row r="245474" spans="16:16" x14ac:dyDescent="0.3">
      <c r="P245474" s="83"/>
    </row>
    <row r="245475" spans="16:16" x14ac:dyDescent="0.3">
      <c r="P245475" s="83"/>
    </row>
    <row r="245476" spans="16:16" x14ac:dyDescent="0.3">
      <c r="P245476" s="83"/>
    </row>
    <row r="245477" spans="16:16" x14ac:dyDescent="0.3">
      <c r="P245477" s="83"/>
    </row>
    <row r="245478" spans="16:16" x14ac:dyDescent="0.3">
      <c r="P245478" s="83"/>
    </row>
    <row r="245479" spans="16:16" x14ac:dyDescent="0.3">
      <c r="P245479" s="83"/>
    </row>
    <row r="245480" spans="16:16" x14ac:dyDescent="0.3">
      <c r="P245480" s="83"/>
    </row>
    <row r="245481" spans="16:16" x14ac:dyDescent="0.3">
      <c r="P245481" s="83"/>
    </row>
    <row r="245482" spans="16:16" x14ac:dyDescent="0.3">
      <c r="P245482" s="83"/>
    </row>
    <row r="245483" spans="16:16" x14ac:dyDescent="0.3">
      <c r="P245483" s="83"/>
    </row>
    <row r="245484" spans="16:16" x14ac:dyDescent="0.3">
      <c r="P245484" s="83"/>
    </row>
    <row r="245485" spans="16:16" x14ac:dyDescent="0.3">
      <c r="P245485" s="83"/>
    </row>
    <row r="245486" spans="16:16" x14ac:dyDescent="0.3">
      <c r="P245486" s="83"/>
    </row>
    <row r="245487" spans="16:16" x14ac:dyDescent="0.3">
      <c r="P245487" s="83"/>
    </row>
    <row r="245488" spans="16:16" x14ac:dyDescent="0.3">
      <c r="P245488" s="83"/>
    </row>
    <row r="245489" spans="16:16" x14ac:dyDescent="0.3">
      <c r="P245489" s="83"/>
    </row>
    <row r="245490" spans="16:16" x14ac:dyDescent="0.3">
      <c r="P245490" s="83"/>
    </row>
    <row r="245491" spans="16:16" x14ac:dyDescent="0.3">
      <c r="P245491" s="83"/>
    </row>
    <row r="245492" spans="16:16" x14ac:dyDescent="0.3">
      <c r="P245492" s="83"/>
    </row>
    <row r="245493" spans="16:16" x14ac:dyDescent="0.3">
      <c r="P245493" s="83"/>
    </row>
    <row r="245494" spans="16:16" x14ac:dyDescent="0.3">
      <c r="P245494" s="83"/>
    </row>
    <row r="245495" spans="16:16" x14ac:dyDescent="0.3">
      <c r="P245495" s="83"/>
    </row>
    <row r="245496" spans="16:16" x14ac:dyDescent="0.3">
      <c r="P245496" s="83"/>
    </row>
    <row r="245497" spans="16:16" x14ac:dyDescent="0.3">
      <c r="P245497" s="83"/>
    </row>
    <row r="245498" spans="16:16" x14ac:dyDescent="0.3">
      <c r="P245498" s="83"/>
    </row>
    <row r="245499" spans="16:16" x14ac:dyDescent="0.3">
      <c r="P245499" s="83"/>
    </row>
    <row r="245500" spans="16:16" x14ac:dyDescent="0.3">
      <c r="P245500" s="83"/>
    </row>
    <row r="245501" spans="16:16" x14ac:dyDescent="0.3">
      <c r="P245501" s="83"/>
    </row>
    <row r="245502" spans="16:16" x14ac:dyDescent="0.3">
      <c r="P245502" s="83"/>
    </row>
    <row r="245503" spans="16:16" x14ac:dyDescent="0.3">
      <c r="P245503" s="83"/>
    </row>
    <row r="245504" spans="16:16" x14ac:dyDescent="0.3">
      <c r="P245504" s="83"/>
    </row>
    <row r="245505" spans="16:16" x14ac:dyDescent="0.3">
      <c r="P245505" s="83"/>
    </row>
    <row r="245506" spans="16:16" x14ac:dyDescent="0.3">
      <c r="P245506" s="83"/>
    </row>
    <row r="245507" spans="16:16" x14ac:dyDescent="0.3">
      <c r="P245507" s="83"/>
    </row>
    <row r="245508" spans="16:16" x14ac:dyDescent="0.3">
      <c r="P245508" s="83"/>
    </row>
    <row r="245509" spans="16:16" x14ac:dyDescent="0.3">
      <c r="P245509" s="83"/>
    </row>
    <row r="245510" spans="16:16" x14ac:dyDescent="0.3">
      <c r="P245510" s="83"/>
    </row>
    <row r="245511" spans="16:16" x14ac:dyDescent="0.3">
      <c r="P245511" s="83"/>
    </row>
    <row r="245512" spans="16:16" x14ac:dyDescent="0.3">
      <c r="P245512" s="83"/>
    </row>
    <row r="245513" spans="16:16" x14ac:dyDescent="0.3">
      <c r="P245513" s="83"/>
    </row>
    <row r="245514" spans="16:16" x14ac:dyDescent="0.3">
      <c r="P245514" s="83"/>
    </row>
    <row r="245515" spans="16:16" x14ac:dyDescent="0.3">
      <c r="P245515" s="83"/>
    </row>
    <row r="245516" spans="16:16" x14ac:dyDescent="0.3">
      <c r="P245516" s="83"/>
    </row>
    <row r="245517" spans="16:16" x14ac:dyDescent="0.3">
      <c r="P245517" s="83"/>
    </row>
    <row r="245518" spans="16:16" x14ac:dyDescent="0.3">
      <c r="P245518" s="83"/>
    </row>
    <row r="245519" spans="16:16" x14ac:dyDescent="0.3">
      <c r="P245519" s="83"/>
    </row>
    <row r="245520" spans="16:16" x14ac:dyDescent="0.3">
      <c r="P245520" s="83"/>
    </row>
    <row r="245521" spans="16:16" x14ac:dyDescent="0.3">
      <c r="P245521" s="83"/>
    </row>
    <row r="245522" spans="16:16" x14ac:dyDescent="0.3">
      <c r="P245522" s="83"/>
    </row>
    <row r="245523" spans="16:16" x14ac:dyDescent="0.3">
      <c r="P245523" s="83"/>
    </row>
    <row r="245524" spans="16:16" x14ac:dyDescent="0.3">
      <c r="P245524" s="83"/>
    </row>
    <row r="245525" spans="16:16" x14ac:dyDescent="0.3">
      <c r="P245525" s="83"/>
    </row>
    <row r="245526" spans="16:16" x14ac:dyDescent="0.3">
      <c r="P245526" s="83"/>
    </row>
    <row r="245527" spans="16:16" x14ac:dyDescent="0.3">
      <c r="P245527" s="83"/>
    </row>
    <row r="245528" spans="16:16" x14ac:dyDescent="0.3">
      <c r="P245528" s="83"/>
    </row>
    <row r="245529" spans="16:16" x14ac:dyDescent="0.3">
      <c r="P245529" s="83"/>
    </row>
    <row r="245530" spans="16:16" x14ac:dyDescent="0.3">
      <c r="P245530" s="83"/>
    </row>
    <row r="245531" spans="16:16" x14ac:dyDescent="0.3">
      <c r="P245531" s="83"/>
    </row>
    <row r="245532" spans="16:16" x14ac:dyDescent="0.3">
      <c r="P245532" s="83"/>
    </row>
    <row r="245533" spans="16:16" x14ac:dyDescent="0.3">
      <c r="P245533" s="83"/>
    </row>
    <row r="245534" spans="16:16" x14ac:dyDescent="0.3">
      <c r="P245534" s="83"/>
    </row>
    <row r="245535" spans="16:16" x14ac:dyDescent="0.3">
      <c r="P245535" s="83"/>
    </row>
    <row r="245536" spans="16:16" x14ac:dyDescent="0.3">
      <c r="P245536" s="83"/>
    </row>
    <row r="245537" spans="16:16" x14ac:dyDescent="0.3">
      <c r="P245537" s="83"/>
    </row>
    <row r="245538" spans="16:16" x14ac:dyDescent="0.3">
      <c r="P245538" s="83"/>
    </row>
    <row r="245539" spans="16:16" x14ac:dyDescent="0.3">
      <c r="P245539" s="83"/>
    </row>
    <row r="245540" spans="16:16" x14ac:dyDescent="0.3">
      <c r="P245540" s="83"/>
    </row>
    <row r="245541" spans="16:16" x14ac:dyDescent="0.3">
      <c r="P245541" s="83"/>
    </row>
    <row r="245542" spans="16:16" x14ac:dyDescent="0.3">
      <c r="P245542" s="83"/>
    </row>
    <row r="245543" spans="16:16" x14ac:dyDescent="0.3">
      <c r="P245543" s="83"/>
    </row>
    <row r="245544" spans="16:16" x14ac:dyDescent="0.3">
      <c r="P245544" s="83"/>
    </row>
    <row r="245545" spans="16:16" x14ac:dyDescent="0.3">
      <c r="P245545" s="83"/>
    </row>
    <row r="245546" spans="16:16" x14ac:dyDescent="0.3">
      <c r="P245546" s="83"/>
    </row>
    <row r="245547" spans="16:16" x14ac:dyDescent="0.3">
      <c r="P245547" s="83"/>
    </row>
    <row r="245548" spans="16:16" x14ac:dyDescent="0.3">
      <c r="P245548" s="83"/>
    </row>
    <row r="245549" spans="16:16" x14ac:dyDescent="0.3">
      <c r="P245549" s="83"/>
    </row>
    <row r="245550" spans="16:16" x14ac:dyDescent="0.3">
      <c r="P245550" s="83"/>
    </row>
    <row r="245551" spans="16:16" x14ac:dyDescent="0.3">
      <c r="P245551" s="83"/>
    </row>
    <row r="245552" spans="16:16" x14ac:dyDescent="0.3">
      <c r="P245552" s="83"/>
    </row>
    <row r="245553" spans="16:16" x14ac:dyDescent="0.3">
      <c r="P245553" s="83"/>
    </row>
    <row r="245554" spans="16:16" x14ac:dyDescent="0.3">
      <c r="P245554" s="83"/>
    </row>
    <row r="245555" spans="16:16" x14ac:dyDescent="0.3">
      <c r="P245555" s="83"/>
    </row>
    <row r="245556" spans="16:16" x14ac:dyDescent="0.3">
      <c r="P245556" s="83"/>
    </row>
    <row r="245557" spans="16:16" x14ac:dyDescent="0.3">
      <c r="P245557" s="83"/>
    </row>
    <row r="245558" spans="16:16" x14ac:dyDescent="0.3">
      <c r="P245558" s="83"/>
    </row>
    <row r="245559" spans="16:16" x14ac:dyDescent="0.3">
      <c r="P245559" s="83"/>
    </row>
    <row r="245560" spans="16:16" x14ac:dyDescent="0.3">
      <c r="P245560" s="83"/>
    </row>
    <row r="245561" spans="16:16" x14ac:dyDescent="0.3">
      <c r="P245561" s="83"/>
    </row>
    <row r="245562" spans="16:16" x14ac:dyDescent="0.3">
      <c r="P245562" s="83"/>
    </row>
    <row r="245563" spans="16:16" x14ac:dyDescent="0.3">
      <c r="P245563" s="83"/>
    </row>
    <row r="245564" spans="16:16" x14ac:dyDescent="0.3">
      <c r="P245564" s="83"/>
    </row>
    <row r="245565" spans="16:16" x14ac:dyDescent="0.3">
      <c r="P245565" s="83"/>
    </row>
    <row r="245566" spans="16:16" x14ac:dyDescent="0.3">
      <c r="P245566" s="83"/>
    </row>
    <row r="245567" spans="16:16" x14ac:dyDescent="0.3">
      <c r="P245567" s="83"/>
    </row>
    <row r="245568" spans="16:16" x14ac:dyDescent="0.3">
      <c r="P245568" s="83"/>
    </row>
    <row r="245569" spans="16:16" x14ac:dyDescent="0.3">
      <c r="P245569" s="83"/>
    </row>
    <row r="245570" spans="16:16" x14ac:dyDescent="0.3">
      <c r="P245570" s="83"/>
    </row>
    <row r="245571" spans="16:16" x14ac:dyDescent="0.3">
      <c r="P245571" s="83"/>
    </row>
    <row r="245572" spans="16:16" x14ac:dyDescent="0.3">
      <c r="P245572" s="83"/>
    </row>
    <row r="245573" spans="16:16" x14ac:dyDescent="0.3">
      <c r="P245573" s="83"/>
    </row>
    <row r="245574" spans="16:16" x14ac:dyDescent="0.3">
      <c r="P245574" s="83"/>
    </row>
    <row r="245575" spans="16:16" x14ac:dyDescent="0.3">
      <c r="P245575" s="83"/>
    </row>
    <row r="245576" spans="16:16" x14ac:dyDescent="0.3">
      <c r="P245576" s="83"/>
    </row>
    <row r="245577" spans="16:16" x14ac:dyDescent="0.3">
      <c r="P245577" s="83"/>
    </row>
    <row r="245578" spans="16:16" x14ac:dyDescent="0.3">
      <c r="P245578" s="83"/>
    </row>
    <row r="245579" spans="16:16" x14ac:dyDescent="0.3">
      <c r="P245579" s="83"/>
    </row>
    <row r="245580" spans="16:16" x14ac:dyDescent="0.3">
      <c r="P245580" s="83"/>
    </row>
    <row r="245581" spans="16:16" x14ac:dyDescent="0.3">
      <c r="P245581" s="83"/>
    </row>
    <row r="245582" spans="16:16" x14ac:dyDescent="0.3">
      <c r="P245582" s="83"/>
    </row>
    <row r="245583" spans="16:16" x14ac:dyDescent="0.3">
      <c r="P245583" s="83"/>
    </row>
    <row r="245584" spans="16:16" x14ac:dyDescent="0.3">
      <c r="P245584" s="83"/>
    </row>
    <row r="245585" spans="16:16" x14ac:dyDescent="0.3">
      <c r="P245585" s="83"/>
    </row>
    <row r="245586" spans="16:16" x14ac:dyDescent="0.3">
      <c r="P245586" s="83"/>
    </row>
    <row r="245587" spans="16:16" x14ac:dyDescent="0.3">
      <c r="P245587" s="83"/>
    </row>
    <row r="245588" spans="16:16" x14ac:dyDescent="0.3">
      <c r="P245588" s="83"/>
    </row>
    <row r="245589" spans="16:16" x14ac:dyDescent="0.3">
      <c r="P245589" s="83"/>
    </row>
    <row r="245590" spans="16:16" x14ac:dyDescent="0.3">
      <c r="P245590" s="83"/>
    </row>
    <row r="245591" spans="16:16" x14ac:dyDescent="0.3">
      <c r="P245591" s="83"/>
    </row>
    <row r="245592" spans="16:16" x14ac:dyDescent="0.3">
      <c r="P245592" s="83"/>
    </row>
    <row r="245593" spans="16:16" x14ac:dyDescent="0.3">
      <c r="P245593" s="83"/>
    </row>
    <row r="245594" spans="16:16" x14ac:dyDescent="0.3">
      <c r="P245594" s="83"/>
    </row>
    <row r="245595" spans="16:16" x14ac:dyDescent="0.3">
      <c r="P245595" s="83"/>
    </row>
    <row r="245596" spans="16:16" x14ac:dyDescent="0.3">
      <c r="P245596" s="83"/>
    </row>
    <row r="245597" spans="16:16" x14ac:dyDescent="0.3">
      <c r="P245597" s="83"/>
    </row>
    <row r="245598" spans="16:16" x14ac:dyDescent="0.3">
      <c r="P245598" s="83"/>
    </row>
    <row r="245599" spans="16:16" x14ac:dyDescent="0.3">
      <c r="P245599" s="83"/>
    </row>
    <row r="245600" spans="16:16" x14ac:dyDescent="0.3">
      <c r="P245600" s="83"/>
    </row>
    <row r="245601" spans="16:16" x14ac:dyDescent="0.3">
      <c r="P245601" s="83"/>
    </row>
    <row r="245602" spans="16:16" x14ac:dyDescent="0.3">
      <c r="P245602" s="83"/>
    </row>
    <row r="245603" spans="16:16" x14ac:dyDescent="0.3">
      <c r="P245603" s="83"/>
    </row>
    <row r="245604" spans="16:16" x14ac:dyDescent="0.3">
      <c r="P245604" s="83"/>
    </row>
    <row r="245605" spans="16:16" x14ac:dyDescent="0.3">
      <c r="P245605" s="83"/>
    </row>
    <row r="245606" spans="16:16" x14ac:dyDescent="0.3">
      <c r="P245606" s="83"/>
    </row>
    <row r="245607" spans="16:16" x14ac:dyDescent="0.3">
      <c r="P245607" s="83"/>
    </row>
    <row r="245608" spans="16:16" x14ac:dyDescent="0.3">
      <c r="P245608" s="83"/>
    </row>
    <row r="245609" spans="16:16" x14ac:dyDescent="0.3">
      <c r="P245609" s="83"/>
    </row>
    <row r="245610" spans="16:16" x14ac:dyDescent="0.3">
      <c r="P245610" s="83"/>
    </row>
    <row r="245611" spans="16:16" x14ac:dyDescent="0.3">
      <c r="P245611" s="83"/>
    </row>
    <row r="245612" spans="16:16" x14ac:dyDescent="0.3">
      <c r="P245612" s="83"/>
    </row>
    <row r="245613" spans="16:16" x14ac:dyDescent="0.3">
      <c r="P245613" s="83"/>
    </row>
    <row r="245614" spans="16:16" x14ac:dyDescent="0.3">
      <c r="P245614" s="83"/>
    </row>
    <row r="245615" spans="16:16" x14ac:dyDescent="0.3">
      <c r="P245615" s="83"/>
    </row>
    <row r="245616" spans="16:16" x14ac:dyDescent="0.3">
      <c r="P245616" s="83"/>
    </row>
    <row r="245617" spans="16:16" x14ac:dyDescent="0.3">
      <c r="P245617" s="83"/>
    </row>
    <row r="245618" spans="16:16" x14ac:dyDescent="0.3">
      <c r="P245618" s="83"/>
    </row>
    <row r="245619" spans="16:16" x14ac:dyDescent="0.3">
      <c r="P245619" s="83"/>
    </row>
    <row r="245620" spans="16:16" x14ac:dyDescent="0.3">
      <c r="P245620" s="83"/>
    </row>
    <row r="245621" spans="16:16" x14ac:dyDescent="0.3">
      <c r="P245621" s="83"/>
    </row>
    <row r="245622" spans="16:16" x14ac:dyDescent="0.3">
      <c r="P245622" s="83"/>
    </row>
    <row r="245623" spans="16:16" x14ac:dyDescent="0.3">
      <c r="P245623" s="83"/>
    </row>
    <row r="245624" spans="16:16" x14ac:dyDescent="0.3">
      <c r="P245624" s="83"/>
    </row>
    <row r="245625" spans="16:16" x14ac:dyDescent="0.3">
      <c r="P245625" s="83"/>
    </row>
    <row r="245626" spans="16:16" x14ac:dyDescent="0.3">
      <c r="P245626" s="83"/>
    </row>
    <row r="245627" spans="16:16" x14ac:dyDescent="0.3">
      <c r="P245627" s="83"/>
    </row>
    <row r="245628" spans="16:16" x14ac:dyDescent="0.3">
      <c r="P245628" s="83"/>
    </row>
    <row r="245629" spans="16:16" x14ac:dyDescent="0.3">
      <c r="P245629" s="83"/>
    </row>
    <row r="245630" spans="16:16" x14ac:dyDescent="0.3">
      <c r="P245630" s="83"/>
    </row>
    <row r="245631" spans="16:16" x14ac:dyDescent="0.3">
      <c r="P245631" s="83"/>
    </row>
    <row r="245632" spans="16:16" x14ac:dyDescent="0.3">
      <c r="P245632" s="83"/>
    </row>
    <row r="245633" spans="16:16" x14ac:dyDescent="0.3">
      <c r="P245633" s="83"/>
    </row>
    <row r="245634" spans="16:16" x14ac:dyDescent="0.3">
      <c r="P245634" s="83"/>
    </row>
    <row r="245635" spans="16:16" x14ac:dyDescent="0.3">
      <c r="P245635" s="83"/>
    </row>
    <row r="245636" spans="16:16" x14ac:dyDescent="0.3">
      <c r="P245636" s="83"/>
    </row>
    <row r="245637" spans="16:16" x14ac:dyDescent="0.3">
      <c r="P245637" s="83"/>
    </row>
    <row r="245638" spans="16:16" x14ac:dyDescent="0.3">
      <c r="P245638" s="83"/>
    </row>
    <row r="245639" spans="16:16" x14ac:dyDescent="0.3">
      <c r="P245639" s="83"/>
    </row>
    <row r="245640" spans="16:16" x14ac:dyDescent="0.3">
      <c r="P245640" s="83"/>
    </row>
    <row r="245641" spans="16:16" x14ac:dyDescent="0.3">
      <c r="P245641" s="83"/>
    </row>
    <row r="245642" spans="16:16" x14ac:dyDescent="0.3">
      <c r="P245642" s="83"/>
    </row>
    <row r="245643" spans="16:16" x14ac:dyDescent="0.3">
      <c r="P245643" s="83"/>
    </row>
    <row r="245644" spans="16:16" x14ac:dyDescent="0.3">
      <c r="P245644" s="83"/>
    </row>
    <row r="245645" spans="16:16" x14ac:dyDescent="0.3">
      <c r="P245645" s="83"/>
    </row>
    <row r="245646" spans="16:16" x14ac:dyDescent="0.3">
      <c r="P245646" s="83"/>
    </row>
    <row r="245647" spans="16:16" x14ac:dyDescent="0.3">
      <c r="P245647" s="83"/>
    </row>
    <row r="245648" spans="16:16" x14ac:dyDescent="0.3">
      <c r="P245648" s="83"/>
    </row>
    <row r="245649" spans="16:16" x14ac:dyDescent="0.3">
      <c r="P245649" s="83"/>
    </row>
    <row r="245650" spans="16:16" x14ac:dyDescent="0.3">
      <c r="P245650" s="83"/>
    </row>
    <row r="245651" spans="16:16" x14ac:dyDescent="0.3">
      <c r="P245651" s="83"/>
    </row>
    <row r="245652" spans="16:16" x14ac:dyDescent="0.3">
      <c r="P245652" s="83"/>
    </row>
    <row r="245653" spans="16:16" x14ac:dyDescent="0.3">
      <c r="P245653" s="83"/>
    </row>
    <row r="245654" spans="16:16" x14ac:dyDescent="0.3">
      <c r="P245654" s="83"/>
    </row>
    <row r="245655" spans="16:16" x14ac:dyDescent="0.3">
      <c r="P245655" s="83"/>
    </row>
    <row r="245656" spans="16:16" x14ac:dyDescent="0.3">
      <c r="P245656" s="83"/>
    </row>
    <row r="245657" spans="16:16" x14ac:dyDescent="0.3">
      <c r="P245657" s="83"/>
    </row>
    <row r="245658" spans="16:16" x14ac:dyDescent="0.3">
      <c r="P245658" s="83"/>
    </row>
    <row r="245659" spans="16:16" x14ac:dyDescent="0.3">
      <c r="P245659" s="83"/>
    </row>
    <row r="245660" spans="16:16" x14ac:dyDescent="0.3">
      <c r="P245660" s="83"/>
    </row>
    <row r="245661" spans="16:16" x14ac:dyDescent="0.3">
      <c r="P245661" s="83"/>
    </row>
    <row r="245662" spans="16:16" x14ac:dyDescent="0.3">
      <c r="P245662" s="83"/>
    </row>
    <row r="245663" spans="16:16" x14ac:dyDescent="0.3">
      <c r="P245663" s="83"/>
    </row>
    <row r="245664" spans="16:16" x14ac:dyDescent="0.3">
      <c r="P245664" s="83"/>
    </row>
    <row r="245665" spans="16:16" x14ac:dyDescent="0.3">
      <c r="P245665" s="83"/>
    </row>
    <row r="245666" spans="16:16" x14ac:dyDescent="0.3">
      <c r="P245666" s="83"/>
    </row>
    <row r="245667" spans="16:16" x14ac:dyDescent="0.3">
      <c r="P245667" s="83"/>
    </row>
    <row r="245668" spans="16:16" x14ac:dyDescent="0.3">
      <c r="P245668" s="83"/>
    </row>
    <row r="245669" spans="16:16" x14ac:dyDescent="0.3">
      <c r="P245669" s="83"/>
    </row>
    <row r="245670" spans="16:16" x14ac:dyDescent="0.3">
      <c r="P245670" s="83"/>
    </row>
    <row r="245671" spans="16:16" x14ac:dyDescent="0.3">
      <c r="P245671" s="83"/>
    </row>
    <row r="245672" spans="16:16" x14ac:dyDescent="0.3">
      <c r="P245672" s="83"/>
    </row>
    <row r="245673" spans="16:16" x14ac:dyDescent="0.3">
      <c r="P245673" s="83"/>
    </row>
    <row r="245674" spans="16:16" x14ac:dyDescent="0.3">
      <c r="P245674" s="83"/>
    </row>
    <row r="245675" spans="16:16" x14ac:dyDescent="0.3">
      <c r="P245675" s="83"/>
    </row>
    <row r="245676" spans="16:16" x14ac:dyDescent="0.3">
      <c r="P245676" s="83"/>
    </row>
    <row r="245677" spans="16:16" x14ac:dyDescent="0.3">
      <c r="P245677" s="83"/>
    </row>
    <row r="245678" spans="16:16" x14ac:dyDescent="0.3">
      <c r="P245678" s="83"/>
    </row>
    <row r="245679" spans="16:16" x14ac:dyDescent="0.3">
      <c r="P245679" s="83"/>
    </row>
    <row r="245680" spans="16:16" x14ac:dyDescent="0.3">
      <c r="P245680" s="83"/>
    </row>
    <row r="245681" spans="16:16" x14ac:dyDescent="0.3">
      <c r="P245681" s="83"/>
    </row>
    <row r="245682" spans="16:16" x14ac:dyDescent="0.3">
      <c r="P245682" s="83"/>
    </row>
    <row r="245683" spans="16:16" x14ac:dyDescent="0.3">
      <c r="P245683" s="83"/>
    </row>
    <row r="245684" spans="16:16" x14ac:dyDescent="0.3">
      <c r="P245684" s="83"/>
    </row>
    <row r="245685" spans="16:16" x14ac:dyDescent="0.3">
      <c r="P245685" s="83"/>
    </row>
    <row r="245686" spans="16:16" x14ac:dyDescent="0.3">
      <c r="P245686" s="83"/>
    </row>
    <row r="245687" spans="16:16" x14ac:dyDescent="0.3">
      <c r="P245687" s="83"/>
    </row>
    <row r="245688" spans="16:16" x14ac:dyDescent="0.3">
      <c r="P245688" s="83"/>
    </row>
    <row r="245689" spans="16:16" x14ac:dyDescent="0.3">
      <c r="P245689" s="83"/>
    </row>
    <row r="245690" spans="16:16" x14ac:dyDescent="0.3">
      <c r="P245690" s="83"/>
    </row>
    <row r="245691" spans="16:16" x14ac:dyDescent="0.3">
      <c r="P245691" s="83"/>
    </row>
    <row r="245692" spans="16:16" x14ac:dyDescent="0.3">
      <c r="P245692" s="83"/>
    </row>
    <row r="245693" spans="16:16" x14ac:dyDescent="0.3">
      <c r="P245693" s="83"/>
    </row>
    <row r="245694" spans="16:16" x14ac:dyDescent="0.3">
      <c r="P245694" s="83"/>
    </row>
    <row r="245695" spans="16:16" x14ac:dyDescent="0.3">
      <c r="P245695" s="83"/>
    </row>
    <row r="245696" spans="16:16" x14ac:dyDescent="0.3">
      <c r="P245696" s="83"/>
    </row>
    <row r="245697" spans="16:16" x14ac:dyDescent="0.3">
      <c r="P245697" s="83"/>
    </row>
    <row r="245698" spans="16:16" x14ac:dyDescent="0.3">
      <c r="P245698" s="83"/>
    </row>
    <row r="245699" spans="16:16" x14ac:dyDescent="0.3">
      <c r="P245699" s="83"/>
    </row>
    <row r="245700" spans="16:16" x14ac:dyDescent="0.3">
      <c r="P245700" s="83"/>
    </row>
    <row r="245701" spans="16:16" x14ac:dyDescent="0.3">
      <c r="P245701" s="83"/>
    </row>
    <row r="245702" spans="16:16" x14ac:dyDescent="0.3">
      <c r="P245702" s="83"/>
    </row>
    <row r="245703" spans="16:16" x14ac:dyDescent="0.3">
      <c r="P245703" s="83"/>
    </row>
    <row r="245704" spans="16:16" x14ac:dyDescent="0.3">
      <c r="P245704" s="83"/>
    </row>
    <row r="245705" spans="16:16" x14ac:dyDescent="0.3">
      <c r="P245705" s="83"/>
    </row>
    <row r="245706" spans="16:16" x14ac:dyDescent="0.3">
      <c r="P245706" s="83"/>
    </row>
    <row r="245707" spans="16:16" x14ac:dyDescent="0.3">
      <c r="P245707" s="83"/>
    </row>
    <row r="245708" spans="16:16" x14ac:dyDescent="0.3">
      <c r="P245708" s="83"/>
    </row>
    <row r="245709" spans="16:16" x14ac:dyDescent="0.3">
      <c r="P245709" s="83"/>
    </row>
    <row r="245710" spans="16:16" x14ac:dyDescent="0.3">
      <c r="P245710" s="83"/>
    </row>
    <row r="245711" spans="16:16" x14ac:dyDescent="0.3">
      <c r="P245711" s="83"/>
    </row>
    <row r="245712" spans="16:16" x14ac:dyDescent="0.3">
      <c r="P245712" s="83"/>
    </row>
    <row r="245713" spans="16:16" x14ac:dyDescent="0.3">
      <c r="P245713" s="83"/>
    </row>
    <row r="245714" spans="16:16" x14ac:dyDescent="0.3">
      <c r="P245714" s="83"/>
    </row>
    <row r="245715" spans="16:16" x14ac:dyDescent="0.3">
      <c r="P245715" s="83"/>
    </row>
    <row r="245716" spans="16:16" x14ac:dyDescent="0.3">
      <c r="P245716" s="83"/>
    </row>
    <row r="245717" spans="16:16" x14ac:dyDescent="0.3">
      <c r="P245717" s="83"/>
    </row>
    <row r="245718" spans="16:16" x14ac:dyDescent="0.3">
      <c r="P245718" s="83"/>
    </row>
    <row r="245719" spans="16:16" x14ac:dyDescent="0.3">
      <c r="P245719" s="83"/>
    </row>
    <row r="245720" spans="16:16" x14ac:dyDescent="0.3">
      <c r="P245720" s="83"/>
    </row>
    <row r="245721" spans="16:16" x14ac:dyDescent="0.3">
      <c r="P245721" s="83"/>
    </row>
    <row r="245722" spans="16:16" x14ac:dyDescent="0.3">
      <c r="P245722" s="83"/>
    </row>
    <row r="245723" spans="16:16" x14ac:dyDescent="0.3">
      <c r="P245723" s="83"/>
    </row>
    <row r="245724" spans="16:16" x14ac:dyDescent="0.3">
      <c r="P245724" s="83"/>
    </row>
    <row r="245725" spans="16:16" x14ac:dyDescent="0.3">
      <c r="P245725" s="83"/>
    </row>
    <row r="245726" spans="16:16" x14ac:dyDescent="0.3">
      <c r="P245726" s="83"/>
    </row>
    <row r="245727" spans="16:16" x14ac:dyDescent="0.3">
      <c r="P245727" s="83"/>
    </row>
    <row r="245728" spans="16:16" x14ac:dyDescent="0.3">
      <c r="P245728" s="83"/>
    </row>
    <row r="245729" spans="16:16" x14ac:dyDescent="0.3">
      <c r="P245729" s="83"/>
    </row>
    <row r="245730" spans="16:16" x14ac:dyDescent="0.3">
      <c r="P245730" s="83"/>
    </row>
    <row r="245731" spans="16:16" x14ac:dyDescent="0.3">
      <c r="P245731" s="83"/>
    </row>
    <row r="245732" spans="16:16" x14ac:dyDescent="0.3">
      <c r="P245732" s="83"/>
    </row>
    <row r="245733" spans="16:16" x14ac:dyDescent="0.3">
      <c r="P245733" s="83"/>
    </row>
    <row r="245734" spans="16:16" x14ac:dyDescent="0.3">
      <c r="P245734" s="83"/>
    </row>
    <row r="245735" spans="16:16" x14ac:dyDescent="0.3">
      <c r="P245735" s="83"/>
    </row>
    <row r="245736" spans="16:16" x14ac:dyDescent="0.3">
      <c r="P245736" s="83"/>
    </row>
    <row r="245737" spans="16:16" x14ac:dyDescent="0.3">
      <c r="P245737" s="83"/>
    </row>
    <row r="245738" spans="16:16" x14ac:dyDescent="0.3">
      <c r="P245738" s="83"/>
    </row>
    <row r="245739" spans="16:16" x14ac:dyDescent="0.3">
      <c r="P245739" s="83"/>
    </row>
    <row r="245740" spans="16:16" x14ac:dyDescent="0.3">
      <c r="P245740" s="83"/>
    </row>
    <row r="245741" spans="16:16" x14ac:dyDescent="0.3">
      <c r="P245741" s="83"/>
    </row>
    <row r="245742" spans="16:16" x14ac:dyDescent="0.3">
      <c r="P245742" s="83"/>
    </row>
    <row r="245743" spans="16:16" x14ac:dyDescent="0.3">
      <c r="P245743" s="83"/>
    </row>
    <row r="245744" spans="16:16" x14ac:dyDescent="0.3">
      <c r="P245744" s="83"/>
    </row>
    <row r="245745" spans="16:16" x14ac:dyDescent="0.3">
      <c r="P245745" s="83"/>
    </row>
    <row r="245746" spans="16:16" x14ac:dyDescent="0.3">
      <c r="P245746" s="83"/>
    </row>
    <row r="245747" spans="16:16" x14ac:dyDescent="0.3">
      <c r="P245747" s="83"/>
    </row>
    <row r="245748" spans="16:16" x14ac:dyDescent="0.3">
      <c r="P245748" s="83"/>
    </row>
    <row r="245749" spans="16:16" x14ac:dyDescent="0.3">
      <c r="P245749" s="83"/>
    </row>
    <row r="245750" spans="16:16" x14ac:dyDescent="0.3">
      <c r="P245750" s="83"/>
    </row>
    <row r="245751" spans="16:16" x14ac:dyDescent="0.3">
      <c r="P245751" s="83"/>
    </row>
    <row r="245752" spans="16:16" x14ac:dyDescent="0.3">
      <c r="P245752" s="83"/>
    </row>
    <row r="245753" spans="16:16" x14ac:dyDescent="0.3">
      <c r="P245753" s="83"/>
    </row>
    <row r="245754" spans="16:16" x14ac:dyDescent="0.3">
      <c r="P245754" s="83"/>
    </row>
    <row r="245755" spans="16:16" x14ac:dyDescent="0.3">
      <c r="P245755" s="83"/>
    </row>
    <row r="245756" spans="16:16" x14ac:dyDescent="0.3">
      <c r="P245756" s="83"/>
    </row>
    <row r="245757" spans="16:16" x14ac:dyDescent="0.3">
      <c r="P245757" s="83"/>
    </row>
    <row r="245758" spans="16:16" x14ac:dyDescent="0.3">
      <c r="P245758" s="83"/>
    </row>
    <row r="245759" spans="16:16" x14ac:dyDescent="0.3">
      <c r="P245759" s="83"/>
    </row>
    <row r="245760" spans="16:16" x14ac:dyDescent="0.3">
      <c r="P245760" s="83"/>
    </row>
    <row r="245761" spans="16:16" x14ac:dyDescent="0.3">
      <c r="P245761" s="83"/>
    </row>
    <row r="245762" spans="16:16" x14ac:dyDescent="0.3">
      <c r="P245762" s="83"/>
    </row>
    <row r="245763" spans="16:16" x14ac:dyDescent="0.3">
      <c r="P245763" s="83"/>
    </row>
    <row r="245764" spans="16:16" x14ac:dyDescent="0.3">
      <c r="P245764" s="83"/>
    </row>
    <row r="245765" spans="16:16" x14ac:dyDescent="0.3">
      <c r="P245765" s="83"/>
    </row>
    <row r="245766" spans="16:16" x14ac:dyDescent="0.3">
      <c r="P245766" s="83"/>
    </row>
    <row r="245767" spans="16:16" x14ac:dyDescent="0.3">
      <c r="P245767" s="83"/>
    </row>
    <row r="245768" spans="16:16" x14ac:dyDescent="0.3">
      <c r="P245768" s="83"/>
    </row>
    <row r="245769" spans="16:16" x14ac:dyDescent="0.3">
      <c r="P245769" s="83"/>
    </row>
    <row r="245770" spans="16:16" x14ac:dyDescent="0.3">
      <c r="P245770" s="83"/>
    </row>
    <row r="245771" spans="16:16" x14ac:dyDescent="0.3">
      <c r="P245771" s="83"/>
    </row>
    <row r="245772" spans="16:16" x14ac:dyDescent="0.3">
      <c r="P245772" s="83"/>
    </row>
    <row r="245773" spans="16:16" x14ac:dyDescent="0.3">
      <c r="P245773" s="83"/>
    </row>
    <row r="245774" spans="16:16" x14ac:dyDescent="0.3">
      <c r="P245774" s="83"/>
    </row>
    <row r="245775" spans="16:16" x14ac:dyDescent="0.3">
      <c r="P245775" s="83"/>
    </row>
    <row r="245776" spans="16:16" x14ac:dyDescent="0.3">
      <c r="P245776" s="83"/>
    </row>
    <row r="245777" spans="16:16" x14ac:dyDescent="0.3">
      <c r="P245777" s="83"/>
    </row>
    <row r="245778" spans="16:16" x14ac:dyDescent="0.3">
      <c r="P245778" s="83"/>
    </row>
    <row r="245779" spans="16:16" x14ac:dyDescent="0.3">
      <c r="P245779" s="83"/>
    </row>
    <row r="245780" spans="16:16" x14ac:dyDescent="0.3">
      <c r="P245780" s="83"/>
    </row>
    <row r="245781" spans="16:16" x14ac:dyDescent="0.3">
      <c r="P245781" s="83"/>
    </row>
    <row r="245782" spans="16:16" x14ac:dyDescent="0.3">
      <c r="P245782" s="83"/>
    </row>
    <row r="245783" spans="16:16" x14ac:dyDescent="0.3">
      <c r="P245783" s="83"/>
    </row>
    <row r="245784" spans="16:16" x14ac:dyDescent="0.3">
      <c r="P245784" s="83"/>
    </row>
    <row r="245785" spans="16:16" x14ac:dyDescent="0.3">
      <c r="P245785" s="83"/>
    </row>
    <row r="245786" spans="16:16" x14ac:dyDescent="0.3">
      <c r="P245786" s="83"/>
    </row>
    <row r="245787" spans="16:16" x14ac:dyDescent="0.3">
      <c r="P245787" s="83"/>
    </row>
    <row r="245788" spans="16:16" x14ac:dyDescent="0.3">
      <c r="P245788" s="83"/>
    </row>
    <row r="245789" spans="16:16" x14ac:dyDescent="0.3">
      <c r="P245789" s="83"/>
    </row>
    <row r="245790" spans="16:16" x14ac:dyDescent="0.3">
      <c r="P245790" s="83"/>
    </row>
    <row r="245791" spans="16:16" x14ac:dyDescent="0.3">
      <c r="P245791" s="83"/>
    </row>
    <row r="245792" spans="16:16" x14ac:dyDescent="0.3">
      <c r="P245792" s="83"/>
    </row>
    <row r="245793" spans="16:16" x14ac:dyDescent="0.3">
      <c r="P245793" s="83"/>
    </row>
    <row r="245794" spans="16:16" x14ac:dyDescent="0.3">
      <c r="P245794" s="83"/>
    </row>
    <row r="245795" spans="16:16" x14ac:dyDescent="0.3">
      <c r="P245795" s="83"/>
    </row>
    <row r="245796" spans="16:16" x14ac:dyDescent="0.3">
      <c r="P245796" s="83"/>
    </row>
    <row r="245797" spans="16:16" x14ac:dyDescent="0.3">
      <c r="P245797" s="83"/>
    </row>
    <row r="245798" spans="16:16" x14ac:dyDescent="0.3">
      <c r="P245798" s="83"/>
    </row>
    <row r="245799" spans="16:16" x14ac:dyDescent="0.3">
      <c r="P245799" s="83"/>
    </row>
    <row r="245800" spans="16:16" x14ac:dyDescent="0.3">
      <c r="P245800" s="83"/>
    </row>
    <row r="245801" spans="16:16" x14ac:dyDescent="0.3">
      <c r="P245801" s="83"/>
    </row>
    <row r="245802" spans="16:16" x14ac:dyDescent="0.3">
      <c r="P245802" s="83"/>
    </row>
    <row r="245803" spans="16:16" x14ac:dyDescent="0.3">
      <c r="P245803" s="83"/>
    </row>
    <row r="245804" spans="16:16" x14ac:dyDescent="0.3">
      <c r="P245804" s="83"/>
    </row>
    <row r="245805" spans="16:16" x14ac:dyDescent="0.3">
      <c r="P245805" s="83"/>
    </row>
    <row r="245806" spans="16:16" x14ac:dyDescent="0.3">
      <c r="P245806" s="83"/>
    </row>
    <row r="245807" spans="16:16" x14ac:dyDescent="0.3">
      <c r="P245807" s="83"/>
    </row>
    <row r="245808" spans="16:16" x14ac:dyDescent="0.3">
      <c r="P245808" s="83"/>
    </row>
    <row r="245809" spans="16:16" x14ac:dyDescent="0.3">
      <c r="P245809" s="83"/>
    </row>
    <row r="245810" spans="16:16" x14ac:dyDescent="0.3">
      <c r="P245810" s="83"/>
    </row>
    <row r="245811" spans="16:16" x14ac:dyDescent="0.3">
      <c r="P245811" s="83"/>
    </row>
    <row r="245812" spans="16:16" x14ac:dyDescent="0.3">
      <c r="P245812" s="83"/>
    </row>
    <row r="245813" spans="16:16" x14ac:dyDescent="0.3">
      <c r="P245813" s="83"/>
    </row>
    <row r="245814" spans="16:16" x14ac:dyDescent="0.3">
      <c r="P245814" s="83"/>
    </row>
    <row r="245815" spans="16:16" x14ac:dyDescent="0.3">
      <c r="P245815" s="83"/>
    </row>
    <row r="245816" spans="16:16" x14ac:dyDescent="0.3">
      <c r="P245816" s="83"/>
    </row>
    <row r="245817" spans="16:16" x14ac:dyDescent="0.3">
      <c r="P245817" s="83"/>
    </row>
    <row r="245818" spans="16:16" x14ac:dyDescent="0.3">
      <c r="P245818" s="83"/>
    </row>
    <row r="245819" spans="16:16" x14ac:dyDescent="0.3">
      <c r="P245819" s="83"/>
    </row>
    <row r="245820" spans="16:16" x14ac:dyDescent="0.3">
      <c r="P245820" s="83"/>
    </row>
    <row r="245821" spans="16:16" x14ac:dyDescent="0.3">
      <c r="P245821" s="83"/>
    </row>
    <row r="245822" spans="16:16" x14ac:dyDescent="0.3">
      <c r="P245822" s="83"/>
    </row>
    <row r="245823" spans="16:16" x14ac:dyDescent="0.3">
      <c r="P245823" s="83"/>
    </row>
    <row r="245824" spans="16:16" x14ac:dyDescent="0.3">
      <c r="P245824" s="83"/>
    </row>
    <row r="245825" spans="16:16" x14ac:dyDescent="0.3">
      <c r="P245825" s="83"/>
    </row>
    <row r="245826" spans="16:16" x14ac:dyDescent="0.3">
      <c r="P245826" s="83"/>
    </row>
    <row r="245827" spans="16:16" x14ac:dyDescent="0.3">
      <c r="P245827" s="83"/>
    </row>
    <row r="245828" spans="16:16" x14ac:dyDescent="0.3">
      <c r="P245828" s="83"/>
    </row>
    <row r="245829" spans="16:16" x14ac:dyDescent="0.3">
      <c r="P245829" s="83"/>
    </row>
    <row r="245830" spans="16:16" x14ac:dyDescent="0.3">
      <c r="P245830" s="83"/>
    </row>
    <row r="245831" spans="16:16" x14ac:dyDescent="0.3">
      <c r="P245831" s="83"/>
    </row>
    <row r="245832" spans="16:16" x14ac:dyDescent="0.3">
      <c r="P245832" s="83"/>
    </row>
    <row r="245833" spans="16:16" x14ac:dyDescent="0.3">
      <c r="P245833" s="83"/>
    </row>
    <row r="245834" spans="16:16" x14ac:dyDescent="0.3">
      <c r="P245834" s="83"/>
    </row>
    <row r="245835" spans="16:16" x14ac:dyDescent="0.3">
      <c r="P245835" s="83"/>
    </row>
    <row r="245836" spans="16:16" x14ac:dyDescent="0.3">
      <c r="P245836" s="83"/>
    </row>
    <row r="245837" spans="16:16" x14ac:dyDescent="0.3">
      <c r="P245837" s="83"/>
    </row>
    <row r="245838" spans="16:16" x14ac:dyDescent="0.3">
      <c r="P245838" s="83"/>
    </row>
    <row r="245839" spans="16:16" x14ac:dyDescent="0.3">
      <c r="P245839" s="83"/>
    </row>
    <row r="245840" spans="16:16" x14ac:dyDescent="0.3">
      <c r="P245840" s="83"/>
    </row>
    <row r="245841" spans="16:16" x14ac:dyDescent="0.3">
      <c r="P245841" s="83"/>
    </row>
    <row r="245842" spans="16:16" x14ac:dyDescent="0.3">
      <c r="P245842" s="83"/>
    </row>
    <row r="245843" spans="16:16" x14ac:dyDescent="0.3">
      <c r="P245843" s="83"/>
    </row>
    <row r="245844" spans="16:16" x14ac:dyDescent="0.3">
      <c r="P245844" s="83"/>
    </row>
    <row r="245845" spans="16:16" x14ac:dyDescent="0.3">
      <c r="P245845" s="83"/>
    </row>
    <row r="245846" spans="16:16" x14ac:dyDescent="0.3">
      <c r="P245846" s="83"/>
    </row>
    <row r="245847" spans="16:16" x14ac:dyDescent="0.3">
      <c r="P245847" s="83"/>
    </row>
    <row r="245848" spans="16:16" x14ac:dyDescent="0.3">
      <c r="P245848" s="83"/>
    </row>
    <row r="245849" spans="16:16" x14ac:dyDescent="0.3">
      <c r="P245849" s="83"/>
    </row>
    <row r="245850" spans="16:16" x14ac:dyDescent="0.3">
      <c r="P245850" s="83"/>
    </row>
    <row r="245851" spans="16:16" x14ac:dyDescent="0.3">
      <c r="P245851" s="83"/>
    </row>
    <row r="245852" spans="16:16" x14ac:dyDescent="0.3">
      <c r="P245852" s="83"/>
    </row>
    <row r="245853" spans="16:16" x14ac:dyDescent="0.3">
      <c r="P245853" s="83"/>
    </row>
    <row r="245854" spans="16:16" x14ac:dyDescent="0.3">
      <c r="P245854" s="83"/>
    </row>
    <row r="245855" spans="16:16" x14ac:dyDescent="0.3">
      <c r="P245855" s="83"/>
    </row>
    <row r="245856" spans="16:16" x14ac:dyDescent="0.3">
      <c r="P245856" s="83"/>
    </row>
    <row r="245857" spans="16:16" x14ac:dyDescent="0.3">
      <c r="P245857" s="83"/>
    </row>
    <row r="245858" spans="16:16" x14ac:dyDescent="0.3">
      <c r="P245858" s="83"/>
    </row>
    <row r="245859" spans="16:16" x14ac:dyDescent="0.3">
      <c r="P245859" s="83"/>
    </row>
    <row r="245860" spans="16:16" x14ac:dyDescent="0.3">
      <c r="P245860" s="83"/>
    </row>
    <row r="245861" spans="16:16" x14ac:dyDescent="0.3">
      <c r="P245861" s="83"/>
    </row>
    <row r="245862" spans="16:16" x14ac:dyDescent="0.3">
      <c r="P245862" s="83"/>
    </row>
    <row r="245863" spans="16:16" x14ac:dyDescent="0.3">
      <c r="P245863" s="83"/>
    </row>
    <row r="245864" spans="16:16" x14ac:dyDescent="0.3">
      <c r="P245864" s="83"/>
    </row>
    <row r="245865" spans="16:16" x14ac:dyDescent="0.3">
      <c r="P245865" s="83"/>
    </row>
    <row r="245866" spans="16:16" x14ac:dyDescent="0.3">
      <c r="P245866" s="83"/>
    </row>
    <row r="245867" spans="16:16" x14ac:dyDescent="0.3">
      <c r="P245867" s="83"/>
    </row>
    <row r="245868" spans="16:16" x14ac:dyDescent="0.3">
      <c r="P245868" s="83"/>
    </row>
    <row r="245869" spans="16:16" x14ac:dyDescent="0.3">
      <c r="P245869" s="83"/>
    </row>
    <row r="245870" spans="16:16" x14ac:dyDescent="0.3">
      <c r="P245870" s="83"/>
    </row>
    <row r="245871" spans="16:16" x14ac:dyDescent="0.3">
      <c r="P245871" s="83"/>
    </row>
    <row r="245872" spans="16:16" x14ac:dyDescent="0.3">
      <c r="P245872" s="83"/>
    </row>
    <row r="245873" spans="16:16" x14ac:dyDescent="0.3">
      <c r="P245873" s="83"/>
    </row>
    <row r="245874" spans="16:16" x14ac:dyDescent="0.3">
      <c r="P245874" s="83"/>
    </row>
    <row r="245875" spans="16:16" x14ac:dyDescent="0.3">
      <c r="P245875" s="83"/>
    </row>
    <row r="245876" spans="16:16" x14ac:dyDescent="0.3">
      <c r="P245876" s="83"/>
    </row>
    <row r="245877" spans="16:16" x14ac:dyDescent="0.3">
      <c r="P245877" s="83"/>
    </row>
    <row r="245878" spans="16:16" x14ac:dyDescent="0.3">
      <c r="P245878" s="83"/>
    </row>
    <row r="245879" spans="16:16" x14ac:dyDescent="0.3">
      <c r="P245879" s="83"/>
    </row>
    <row r="245880" spans="16:16" x14ac:dyDescent="0.3">
      <c r="P245880" s="83"/>
    </row>
    <row r="245881" spans="16:16" x14ac:dyDescent="0.3">
      <c r="P245881" s="83"/>
    </row>
    <row r="245882" spans="16:16" x14ac:dyDescent="0.3">
      <c r="P245882" s="83"/>
    </row>
    <row r="245883" spans="16:16" x14ac:dyDescent="0.3">
      <c r="P245883" s="83"/>
    </row>
    <row r="245884" spans="16:16" x14ac:dyDescent="0.3">
      <c r="P245884" s="83"/>
    </row>
    <row r="245885" spans="16:16" x14ac:dyDescent="0.3">
      <c r="P245885" s="83"/>
    </row>
    <row r="245886" spans="16:16" x14ac:dyDescent="0.3">
      <c r="P245886" s="83"/>
    </row>
    <row r="245887" spans="16:16" x14ac:dyDescent="0.3">
      <c r="P245887" s="83"/>
    </row>
    <row r="245888" spans="16:16" x14ac:dyDescent="0.3">
      <c r="P245888" s="83"/>
    </row>
    <row r="245889" spans="16:16" x14ac:dyDescent="0.3">
      <c r="P245889" s="83"/>
    </row>
    <row r="245890" spans="16:16" x14ac:dyDescent="0.3">
      <c r="P245890" s="83"/>
    </row>
    <row r="245891" spans="16:16" x14ac:dyDescent="0.3">
      <c r="P245891" s="83"/>
    </row>
    <row r="245892" spans="16:16" x14ac:dyDescent="0.3">
      <c r="P245892" s="83"/>
    </row>
    <row r="245893" spans="16:16" x14ac:dyDescent="0.3">
      <c r="P245893" s="83"/>
    </row>
    <row r="245894" spans="16:16" x14ac:dyDescent="0.3">
      <c r="P245894" s="83"/>
    </row>
    <row r="245895" spans="16:16" x14ac:dyDescent="0.3">
      <c r="P245895" s="83"/>
    </row>
    <row r="245896" spans="16:16" x14ac:dyDescent="0.3">
      <c r="P245896" s="83"/>
    </row>
    <row r="245897" spans="16:16" x14ac:dyDescent="0.3">
      <c r="P245897" s="83"/>
    </row>
    <row r="245898" spans="16:16" x14ac:dyDescent="0.3">
      <c r="P245898" s="83"/>
    </row>
    <row r="245899" spans="16:16" x14ac:dyDescent="0.3">
      <c r="P245899" s="83"/>
    </row>
    <row r="245900" spans="16:16" x14ac:dyDescent="0.3">
      <c r="P245900" s="83"/>
    </row>
    <row r="245901" spans="16:16" x14ac:dyDescent="0.3">
      <c r="P245901" s="83"/>
    </row>
    <row r="245902" spans="16:16" x14ac:dyDescent="0.3">
      <c r="P245902" s="83"/>
    </row>
    <row r="245903" spans="16:16" x14ac:dyDescent="0.3">
      <c r="P245903" s="83"/>
    </row>
    <row r="245904" spans="16:16" x14ac:dyDescent="0.3">
      <c r="P245904" s="83"/>
    </row>
    <row r="245905" spans="16:16" x14ac:dyDescent="0.3">
      <c r="P245905" s="83"/>
    </row>
    <row r="245906" spans="16:16" x14ac:dyDescent="0.3">
      <c r="P245906" s="83"/>
    </row>
    <row r="245907" spans="16:16" x14ac:dyDescent="0.3">
      <c r="P245907" s="83"/>
    </row>
    <row r="245908" spans="16:16" x14ac:dyDescent="0.3">
      <c r="P245908" s="83"/>
    </row>
    <row r="245909" spans="16:16" x14ac:dyDescent="0.3">
      <c r="P245909" s="83"/>
    </row>
    <row r="245910" spans="16:16" x14ac:dyDescent="0.3">
      <c r="P245910" s="83"/>
    </row>
    <row r="245911" spans="16:16" x14ac:dyDescent="0.3">
      <c r="P245911" s="83"/>
    </row>
    <row r="245912" spans="16:16" x14ac:dyDescent="0.3">
      <c r="P245912" s="83"/>
    </row>
    <row r="245913" spans="16:16" x14ac:dyDescent="0.3">
      <c r="P245913" s="83"/>
    </row>
    <row r="245914" spans="16:16" x14ac:dyDescent="0.3">
      <c r="P245914" s="83"/>
    </row>
    <row r="245915" spans="16:16" x14ac:dyDescent="0.3">
      <c r="P245915" s="83"/>
    </row>
    <row r="245916" spans="16:16" x14ac:dyDescent="0.3">
      <c r="P245916" s="83"/>
    </row>
    <row r="245917" spans="16:16" x14ac:dyDescent="0.3">
      <c r="P245917" s="83"/>
    </row>
    <row r="245918" spans="16:16" x14ac:dyDescent="0.3">
      <c r="P245918" s="83"/>
    </row>
    <row r="245919" spans="16:16" x14ac:dyDescent="0.3">
      <c r="P245919" s="83"/>
    </row>
    <row r="245920" spans="16:16" x14ac:dyDescent="0.3">
      <c r="P245920" s="83"/>
    </row>
    <row r="245921" spans="16:16" x14ac:dyDescent="0.3">
      <c r="P245921" s="83"/>
    </row>
    <row r="245922" spans="16:16" x14ac:dyDescent="0.3">
      <c r="P245922" s="83"/>
    </row>
    <row r="245923" spans="16:16" x14ac:dyDescent="0.3">
      <c r="P245923" s="83"/>
    </row>
    <row r="245924" spans="16:16" x14ac:dyDescent="0.3">
      <c r="P245924" s="83"/>
    </row>
    <row r="245925" spans="16:16" x14ac:dyDescent="0.3">
      <c r="P245925" s="83"/>
    </row>
    <row r="245926" spans="16:16" x14ac:dyDescent="0.3">
      <c r="P245926" s="83"/>
    </row>
    <row r="245927" spans="16:16" x14ac:dyDescent="0.3">
      <c r="P245927" s="83"/>
    </row>
    <row r="245928" spans="16:16" x14ac:dyDescent="0.3">
      <c r="P245928" s="83"/>
    </row>
    <row r="245929" spans="16:16" x14ac:dyDescent="0.3">
      <c r="P245929" s="83"/>
    </row>
    <row r="245930" spans="16:16" x14ac:dyDescent="0.3">
      <c r="P245930" s="83"/>
    </row>
    <row r="245931" spans="16:16" x14ac:dyDescent="0.3">
      <c r="P245931" s="83"/>
    </row>
    <row r="245932" spans="16:16" x14ac:dyDescent="0.3">
      <c r="P245932" s="83"/>
    </row>
    <row r="245933" spans="16:16" x14ac:dyDescent="0.3">
      <c r="P245933" s="83"/>
    </row>
    <row r="245934" spans="16:16" x14ac:dyDescent="0.3">
      <c r="P245934" s="83"/>
    </row>
    <row r="245935" spans="16:16" x14ac:dyDescent="0.3">
      <c r="P245935" s="83"/>
    </row>
    <row r="245936" spans="16:16" x14ac:dyDescent="0.3">
      <c r="P245936" s="83"/>
    </row>
    <row r="245937" spans="16:16" x14ac:dyDescent="0.3">
      <c r="P245937" s="83"/>
    </row>
    <row r="245938" spans="16:16" x14ac:dyDescent="0.3">
      <c r="P245938" s="83"/>
    </row>
    <row r="245939" spans="16:16" x14ac:dyDescent="0.3">
      <c r="P245939" s="83"/>
    </row>
    <row r="245940" spans="16:16" x14ac:dyDescent="0.3">
      <c r="P245940" s="83"/>
    </row>
    <row r="245941" spans="16:16" x14ac:dyDescent="0.3">
      <c r="P245941" s="83"/>
    </row>
    <row r="245942" spans="16:16" x14ac:dyDescent="0.3">
      <c r="P245942" s="83"/>
    </row>
    <row r="245943" spans="16:16" x14ac:dyDescent="0.3">
      <c r="P245943" s="83"/>
    </row>
    <row r="245944" spans="16:16" x14ac:dyDescent="0.3">
      <c r="P245944" s="83"/>
    </row>
    <row r="245945" spans="16:16" x14ac:dyDescent="0.3">
      <c r="P245945" s="83"/>
    </row>
    <row r="245946" spans="16:16" x14ac:dyDescent="0.3">
      <c r="P245946" s="83"/>
    </row>
    <row r="245947" spans="16:16" x14ac:dyDescent="0.3">
      <c r="P245947" s="83"/>
    </row>
    <row r="245948" spans="16:16" x14ac:dyDescent="0.3">
      <c r="P245948" s="83"/>
    </row>
    <row r="245949" spans="16:16" x14ac:dyDescent="0.3">
      <c r="P245949" s="83"/>
    </row>
    <row r="245950" spans="16:16" x14ac:dyDescent="0.3">
      <c r="P245950" s="83"/>
    </row>
    <row r="245951" spans="16:16" x14ac:dyDescent="0.3">
      <c r="P245951" s="83"/>
    </row>
    <row r="245952" spans="16:16" x14ac:dyDescent="0.3">
      <c r="P245952" s="83"/>
    </row>
    <row r="245953" spans="16:16" x14ac:dyDescent="0.3">
      <c r="P245953" s="83"/>
    </row>
    <row r="245954" spans="16:16" x14ac:dyDescent="0.3">
      <c r="P245954" s="83"/>
    </row>
    <row r="245955" spans="16:16" x14ac:dyDescent="0.3">
      <c r="P245955" s="83"/>
    </row>
    <row r="245956" spans="16:16" x14ac:dyDescent="0.3">
      <c r="P245956" s="83"/>
    </row>
    <row r="245957" spans="16:16" x14ac:dyDescent="0.3">
      <c r="P245957" s="83"/>
    </row>
    <row r="245958" spans="16:16" x14ac:dyDescent="0.3">
      <c r="P245958" s="83"/>
    </row>
    <row r="245959" spans="16:16" x14ac:dyDescent="0.3">
      <c r="P245959" s="83"/>
    </row>
    <row r="245960" spans="16:16" x14ac:dyDescent="0.3">
      <c r="P245960" s="83"/>
    </row>
    <row r="245961" spans="16:16" x14ac:dyDescent="0.3">
      <c r="P245961" s="83"/>
    </row>
    <row r="245962" spans="16:16" x14ac:dyDescent="0.3">
      <c r="P245962" s="83"/>
    </row>
    <row r="245963" spans="16:16" x14ac:dyDescent="0.3">
      <c r="P245963" s="83"/>
    </row>
    <row r="245964" spans="16:16" x14ac:dyDescent="0.3">
      <c r="P245964" s="83"/>
    </row>
    <row r="245965" spans="16:16" x14ac:dyDescent="0.3">
      <c r="P245965" s="83"/>
    </row>
    <row r="245966" spans="16:16" x14ac:dyDescent="0.3">
      <c r="P245966" s="83"/>
    </row>
    <row r="245967" spans="16:16" x14ac:dyDescent="0.3">
      <c r="P245967" s="83"/>
    </row>
    <row r="245968" spans="16:16" x14ac:dyDescent="0.3">
      <c r="P245968" s="83"/>
    </row>
    <row r="245969" spans="16:16" x14ac:dyDescent="0.3">
      <c r="P245969" s="83"/>
    </row>
    <row r="245970" spans="16:16" x14ac:dyDescent="0.3">
      <c r="P245970" s="83"/>
    </row>
    <row r="245971" spans="16:16" x14ac:dyDescent="0.3">
      <c r="P245971" s="83"/>
    </row>
    <row r="245972" spans="16:16" x14ac:dyDescent="0.3">
      <c r="P245972" s="83"/>
    </row>
    <row r="245973" spans="16:16" x14ac:dyDescent="0.3">
      <c r="P245973" s="83"/>
    </row>
    <row r="245974" spans="16:16" x14ac:dyDescent="0.3">
      <c r="P245974" s="83"/>
    </row>
    <row r="245975" spans="16:16" x14ac:dyDescent="0.3">
      <c r="P245975" s="83"/>
    </row>
    <row r="245976" spans="16:16" x14ac:dyDescent="0.3">
      <c r="P245976" s="83"/>
    </row>
    <row r="245977" spans="16:16" x14ac:dyDescent="0.3">
      <c r="P245977" s="83"/>
    </row>
    <row r="245978" spans="16:16" x14ac:dyDescent="0.3">
      <c r="P245978" s="83"/>
    </row>
    <row r="245979" spans="16:16" x14ac:dyDescent="0.3">
      <c r="P245979" s="83"/>
    </row>
    <row r="245980" spans="16:16" x14ac:dyDescent="0.3">
      <c r="P245980" s="83"/>
    </row>
    <row r="245981" spans="16:16" x14ac:dyDescent="0.3">
      <c r="P245981" s="83"/>
    </row>
    <row r="245982" spans="16:16" x14ac:dyDescent="0.3">
      <c r="P245982" s="83"/>
    </row>
    <row r="245983" spans="16:16" x14ac:dyDescent="0.3">
      <c r="P245983" s="83"/>
    </row>
    <row r="245984" spans="16:16" x14ac:dyDescent="0.3">
      <c r="P245984" s="83"/>
    </row>
    <row r="245985" spans="16:16" x14ac:dyDescent="0.3">
      <c r="P245985" s="83"/>
    </row>
    <row r="245986" spans="16:16" x14ac:dyDescent="0.3">
      <c r="P245986" s="83"/>
    </row>
    <row r="245987" spans="16:16" x14ac:dyDescent="0.3">
      <c r="P245987" s="83"/>
    </row>
    <row r="245988" spans="16:16" x14ac:dyDescent="0.3">
      <c r="P245988" s="83"/>
    </row>
    <row r="245989" spans="16:16" x14ac:dyDescent="0.3">
      <c r="P245989" s="83"/>
    </row>
    <row r="245990" spans="16:16" x14ac:dyDescent="0.3">
      <c r="P245990" s="83"/>
    </row>
    <row r="245991" spans="16:16" x14ac:dyDescent="0.3">
      <c r="P245991" s="83"/>
    </row>
    <row r="245992" spans="16:16" x14ac:dyDescent="0.3">
      <c r="P245992" s="83"/>
    </row>
    <row r="245993" spans="16:16" x14ac:dyDescent="0.3">
      <c r="P245993" s="83"/>
    </row>
    <row r="245994" spans="16:16" x14ac:dyDescent="0.3">
      <c r="P245994" s="83"/>
    </row>
    <row r="245995" spans="16:16" x14ac:dyDescent="0.3">
      <c r="P245995" s="83"/>
    </row>
    <row r="245996" spans="16:16" x14ac:dyDescent="0.3">
      <c r="P245996" s="83"/>
    </row>
    <row r="245997" spans="16:16" x14ac:dyDescent="0.3">
      <c r="P245997" s="83"/>
    </row>
    <row r="245998" spans="16:16" x14ac:dyDescent="0.3">
      <c r="P245998" s="83"/>
    </row>
    <row r="245999" spans="16:16" x14ac:dyDescent="0.3">
      <c r="P245999" s="83"/>
    </row>
    <row r="246000" spans="16:16" x14ac:dyDescent="0.3">
      <c r="P246000" s="83"/>
    </row>
    <row r="246001" spans="16:16" x14ac:dyDescent="0.3">
      <c r="P246001" s="83"/>
    </row>
    <row r="246002" spans="16:16" x14ac:dyDescent="0.3">
      <c r="P246002" s="83"/>
    </row>
    <row r="246003" spans="16:16" x14ac:dyDescent="0.3">
      <c r="P246003" s="83"/>
    </row>
    <row r="246004" spans="16:16" x14ac:dyDescent="0.3">
      <c r="P246004" s="83"/>
    </row>
    <row r="246005" spans="16:16" x14ac:dyDescent="0.3">
      <c r="P246005" s="83"/>
    </row>
    <row r="246006" spans="16:16" x14ac:dyDescent="0.3">
      <c r="P246006" s="83"/>
    </row>
    <row r="246007" spans="16:16" x14ac:dyDescent="0.3">
      <c r="P246007" s="83"/>
    </row>
    <row r="246008" spans="16:16" x14ac:dyDescent="0.3">
      <c r="P246008" s="83"/>
    </row>
    <row r="246009" spans="16:16" x14ac:dyDescent="0.3">
      <c r="P246009" s="83"/>
    </row>
    <row r="246010" spans="16:16" x14ac:dyDescent="0.3">
      <c r="P246010" s="83"/>
    </row>
    <row r="246011" spans="16:16" x14ac:dyDescent="0.3">
      <c r="P246011" s="83"/>
    </row>
    <row r="246012" spans="16:16" x14ac:dyDescent="0.3">
      <c r="P246012" s="83"/>
    </row>
    <row r="246013" spans="16:16" x14ac:dyDescent="0.3">
      <c r="P246013" s="83"/>
    </row>
    <row r="246014" spans="16:16" x14ac:dyDescent="0.3">
      <c r="P246014" s="83"/>
    </row>
    <row r="246015" spans="16:16" x14ac:dyDescent="0.3">
      <c r="P246015" s="83"/>
    </row>
    <row r="246016" spans="16:16" x14ac:dyDescent="0.3">
      <c r="P246016" s="83"/>
    </row>
    <row r="246017" spans="16:16" x14ac:dyDescent="0.3">
      <c r="P246017" s="83"/>
    </row>
    <row r="246018" spans="16:16" x14ac:dyDescent="0.3">
      <c r="P246018" s="83"/>
    </row>
    <row r="246019" spans="16:16" x14ac:dyDescent="0.3">
      <c r="P246019" s="83"/>
    </row>
    <row r="246020" spans="16:16" x14ac:dyDescent="0.3">
      <c r="P246020" s="83"/>
    </row>
    <row r="246021" spans="16:16" x14ac:dyDescent="0.3">
      <c r="P246021" s="83"/>
    </row>
    <row r="246022" spans="16:16" x14ac:dyDescent="0.3">
      <c r="P246022" s="83"/>
    </row>
    <row r="246023" spans="16:16" x14ac:dyDescent="0.3">
      <c r="P246023" s="83"/>
    </row>
    <row r="246024" spans="16:16" x14ac:dyDescent="0.3">
      <c r="P246024" s="83"/>
    </row>
    <row r="246025" spans="16:16" x14ac:dyDescent="0.3">
      <c r="P246025" s="83"/>
    </row>
    <row r="246026" spans="16:16" x14ac:dyDescent="0.3">
      <c r="P246026" s="83"/>
    </row>
    <row r="246027" spans="16:16" x14ac:dyDescent="0.3">
      <c r="P246027" s="83"/>
    </row>
    <row r="246028" spans="16:16" x14ac:dyDescent="0.3">
      <c r="P246028" s="83"/>
    </row>
    <row r="246029" spans="16:16" x14ac:dyDescent="0.3">
      <c r="P246029" s="83"/>
    </row>
    <row r="246030" spans="16:16" x14ac:dyDescent="0.3">
      <c r="P246030" s="83"/>
    </row>
    <row r="246031" spans="16:16" x14ac:dyDescent="0.3">
      <c r="P246031" s="83"/>
    </row>
    <row r="246032" spans="16:16" x14ac:dyDescent="0.3">
      <c r="P246032" s="83"/>
    </row>
    <row r="246033" spans="16:16" x14ac:dyDescent="0.3">
      <c r="P246033" s="83"/>
    </row>
    <row r="246034" spans="16:16" x14ac:dyDescent="0.3">
      <c r="P246034" s="83"/>
    </row>
    <row r="246035" spans="16:16" x14ac:dyDescent="0.3">
      <c r="P246035" s="83"/>
    </row>
    <row r="246036" spans="16:16" x14ac:dyDescent="0.3">
      <c r="P246036" s="83"/>
    </row>
    <row r="246037" spans="16:16" x14ac:dyDescent="0.3">
      <c r="P246037" s="83"/>
    </row>
    <row r="246038" spans="16:16" x14ac:dyDescent="0.3">
      <c r="P246038" s="83"/>
    </row>
    <row r="246039" spans="16:16" x14ac:dyDescent="0.3">
      <c r="P246039" s="83"/>
    </row>
    <row r="246040" spans="16:16" x14ac:dyDescent="0.3">
      <c r="P246040" s="83"/>
    </row>
    <row r="246041" spans="16:16" x14ac:dyDescent="0.3">
      <c r="P246041" s="83"/>
    </row>
    <row r="246042" spans="16:16" x14ac:dyDescent="0.3">
      <c r="P246042" s="83"/>
    </row>
    <row r="246043" spans="16:16" x14ac:dyDescent="0.3">
      <c r="P246043" s="83"/>
    </row>
    <row r="246044" spans="16:16" x14ac:dyDescent="0.3">
      <c r="P246044" s="83"/>
    </row>
    <row r="246045" spans="16:16" x14ac:dyDescent="0.3">
      <c r="P246045" s="83"/>
    </row>
    <row r="246046" spans="16:16" x14ac:dyDescent="0.3">
      <c r="P246046" s="83"/>
    </row>
    <row r="246047" spans="16:16" x14ac:dyDescent="0.3">
      <c r="P246047" s="83"/>
    </row>
    <row r="246048" spans="16:16" x14ac:dyDescent="0.3">
      <c r="P246048" s="83"/>
    </row>
    <row r="246049" spans="16:16" x14ac:dyDescent="0.3">
      <c r="P246049" s="83"/>
    </row>
    <row r="246050" spans="16:16" x14ac:dyDescent="0.3">
      <c r="P246050" s="83"/>
    </row>
    <row r="246051" spans="16:16" x14ac:dyDescent="0.3">
      <c r="P246051" s="83"/>
    </row>
    <row r="246052" spans="16:16" x14ac:dyDescent="0.3">
      <c r="P246052" s="83"/>
    </row>
    <row r="246053" spans="16:16" x14ac:dyDescent="0.3">
      <c r="P246053" s="83"/>
    </row>
    <row r="246054" spans="16:16" x14ac:dyDescent="0.3">
      <c r="P246054" s="83"/>
    </row>
    <row r="246055" spans="16:16" x14ac:dyDescent="0.3">
      <c r="P246055" s="83"/>
    </row>
    <row r="246056" spans="16:16" x14ac:dyDescent="0.3">
      <c r="P246056" s="83"/>
    </row>
    <row r="246057" spans="16:16" x14ac:dyDescent="0.3">
      <c r="P246057" s="83"/>
    </row>
    <row r="246058" spans="16:16" x14ac:dyDescent="0.3">
      <c r="P246058" s="83"/>
    </row>
    <row r="246059" spans="16:16" x14ac:dyDescent="0.3">
      <c r="P246059" s="83"/>
    </row>
    <row r="246060" spans="16:16" x14ac:dyDescent="0.3">
      <c r="P246060" s="83"/>
    </row>
    <row r="246061" spans="16:16" x14ac:dyDescent="0.3">
      <c r="P246061" s="83"/>
    </row>
    <row r="246062" spans="16:16" x14ac:dyDescent="0.3">
      <c r="P246062" s="83"/>
    </row>
    <row r="246063" spans="16:16" x14ac:dyDescent="0.3">
      <c r="P246063" s="83"/>
    </row>
    <row r="246064" spans="16:16" x14ac:dyDescent="0.3">
      <c r="P246064" s="83"/>
    </row>
    <row r="246065" spans="16:16" x14ac:dyDescent="0.3">
      <c r="P246065" s="83"/>
    </row>
    <row r="246066" spans="16:16" x14ac:dyDescent="0.3">
      <c r="P246066" s="83"/>
    </row>
    <row r="246067" spans="16:16" x14ac:dyDescent="0.3">
      <c r="P246067" s="83"/>
    </row>
    <row r="246068" spans="16:16" x14ac:dyDescent="0.3">
      <c r="P246068" s="83"/>
    </row>
    <row r="246069" spans="16:16" x14ac:dyDescent="0.3">
      <c r="P246069" s="83"/>
    </row>
    <row r="246070" spans="16:16" x14ac:dyDescent="0.3">
      <c r="P246070" s="83"/>
    </row>
    <row r="246071" spans="16:16" x14ac:dyDescent="0.3">
      <c r="P246071" s="83"/>
    </row>
    <row r="246072" spans="16:16" x14ac:dyDescent="0.3">
      <c r="P246072" s="83"/>
    </row>
    <row r="246073" spans="16:16" x14ac:dyDescent="0.3">
      <c r="P246073" s="83"/>
    </row>
    <row r="246074" spans="16:16" x14ac:dyDescent="0.3">
      <c r="P246074" s="83"/>
    </row>
    <row r="246075" spans="16:16" x14ac:dyDescent="0.3">
      <c r="P246075" s="83"/>
    </row>
    <row r="246076" spans="16:16" x14ac:dyDescent="0.3">
      <c r="P246076" s="83"/>
    </row>
    <row r="246077" spans="16:16" x14ac:dyDescent="0.3">
      <c r="P246077" s="83"/>
    </row>
    <row r="246078" spans="16:16" x14ac:dyDescent="0.3">
      <c r="P246078" s="83"/>
    </row>
    <row r="246079" spans="16:16" x14ac:dyDescent="0.3">
      <c r="P246079" s="83"/>
    </row>
    <row r="246080" spans="16:16" x14ac:dyDescent="0.3">
      <c r="P246080" s="83"/>
    </row>
    <row r="246081" spans="16:16" x14ac:dyDescent="0.3">
      <c r="P246081" s="83"/>
    </row>
    <row r="246082" spans="16:16" x14ac:dyDescent="0.3">
      <c r="P246082" s="83"/>
    </row>
    <row r="246083" spans="16:16" x14ac:dyDescent="0.3">
      <c r="P246083" s="83"/>
    </row>
    <row r="246084" spans="16:16" x14ac:dyDescent="0.3">
      <c r="P246084" s="83"/>
    </row>
    <row r="246085" spans="16:16" x14ac:dyDescent="0.3">
      <c r="P246085" s="83"/>
    </row>
    <row r="246086" spans="16:16" x14ac:dyDescent="0.3">
      <c r="P246086" s="83"/>
    </row>
    <row r="246087" spans="16:16" x14ac:dyDescent="0.3">
      <c r="P246087" s="83"/>
    </row>
    <row r="246088" spans="16:16" x14ac:dyDescent="0.3">
      <c r="P246088" s="83"/>
    </row>
    <row r="246089" spans="16:16" x14ac:dyDescent="0.3">
      <c r="P246089" s="83"/>
    </row>
    <row r="246090" spans="16:16" x14ac:dyDescent="0.3">
      <c r="P246090" s="83"/>
    </row>
    <row r="246091" spans="16:16" x14ac:dyDescent="0.3">
      <c r="P246091" s="83"/>
    </row>
    <row r="246092" spans="16:16" x14ac:dyDescent="0.3">
      <c r="P246092" s="83"/>
    </row>
    <row r="246093" spans="16:16" x14ac:dyDescent="0.3">
      <c r="P246093" s="83"/>
    </row>
    <row r="246094" spans="16:16" x14ac:dyDescent="0.3">
      <c r="P246094" s="83"/>
    </row>
    <row r="246095" spans="16:16" x14ac:dyDescent="0.3">
      <c r="P246095" s="83"/>
    </row>
    <row r="246096" spans="16:16" x14ac:dyDescent="0.3">
      <c r="P246096" s="83"/>
    </row>
    <row r="246097" spans="16:16" x14ac:dyDescent="0.3">
      <c r="P246097" s="83"/>
    </row>
    <row r="246098" spans="16:16" x14ac:dyDescent="0.3">
      <c r="P246098" s="83"/>
    </row>
    <row r="246099" spans="16:16" x14ac:dyDescent="0.3">
      <c r="P246099" s="83"/>
    </row>
    <row r="246100" spans="16:16" x14ac:dyDescent="0.3">
      <c r="P246100" s="83"/>
    </row>
    <row r="246101" spans="16:16" x14ac:dyDescent="0.3">
      <c r="P246101" s="83"/>
    </row>
    <row r="246102" spans="16:16" x14ac:dyDescent="0.3">
      <c r="P246102" s="83"/>
    </row>
    <row r="246103" spans="16:16" x14ac:dyDescent="0.3">
      <c r="P246103" s="83"/>
    </row>
    <row r="246104" spans="16:16" x14ac:dyDescent="0.3">
      <c r="P246104" s="83"/>
    </row>
    <row r="246105" spans="16:16" x14ac:dyDescent="0.3">
      <c r="P246105" s="83"/>
    </row>
    <row r="246106" spans="16:16" x14ac:dyDescent="0.3">
      <c r="P246106" s="83"/>
    </row>
    <row r="246107" spans="16:16" x14ac:dyDescent="0.3">
      <c r="P246107" s="83"/>
    </row>
    <row r="246108" spans="16:16" x14ac:dyDescent="0.3">
      <c r="P246108" s="83"/>
    </row>
    <row r="246109" spans="16:16" x14ac:dyDescent="0.3">
      <c r="P246109" s="83"/>
    </row>
    <row r="246110" spans="16:16" x14ac:dyDescent="0.3">
      <c r="P246110" s="83"/>
    </row>
    <row r="246111" spans="16:16" x14ac:dyDescent="0.3">
      <c r="P246111" s="83"/>
    </row>
    <row r="246112" spans="16:16" x14ac:dyDescent="0.3">
      <c r="P246112" s="83"/>
    </row>
    <row r="246113" spans="16:16" x14ac:dyDescent="0.3">
      <c r="P246113" s="83"/>
    </row>
    <row r="246114" spans="16:16" x14ac:dyDescent="0.3">
      <c r="P246114" s="83"/>
    </row>
    <row r="246115" spans="16:16" x14ac:dyDescent="0.3">
      <c r="P246115" s="83"/>
    </row>
    <row r="246116" spans="16:16" x14ac:dyDescent="0.3">
      <c r="P246116" s="83"/>
    </row>
    <row r="246117" spans="16:16" x14ac:dyDescent="0.3">
      <c r="P246117" s="83"/>
    </row>
    <row r="246118" spans="16:16" x14ac:dyDescent="0.3">
      <c r="P246118" s="83"/>
    </row>
    <row r="246119" spans="16:16" x14ac:dyDescent="0.3">
      <c r="P246119" s="83"/>
    </row>
    <row r="246120" spans="16:16" x14ac:dyDescent="0.3">
      <c r="P246120" s="83"/>
    </row>
    <row r="246121" spans="16:16" x14ac:dyDescent="0.3">
      <c r="P246121" s="83"/>
    </row>
    <row r="246122" spans="16:16" x14ac:dyDescent="0.3">
      <c r="P246122" s="83"/>
    </row>
    <row r="246123" spans="16:16" x14ac:dyDescent="0.3">
      <c r="P246123" s="83"/>
    </row>
    <row r="246124" spans="16:16" x14ac:dyDescent="0.3">
      <c r="P246124" s="83"/>
    </row>
    <row r="246125" spans="16:16" x14ac:dyDescent="0.3">
      <c r="P246125" s="83"/>
    </row>
    <row r="246126" spans="16:16" x14ac:dyDescent="0.3">
      <c r="P246126" s="83"/>
    </row>
    <row r="246127" spans="16:16" x14ac:dyDescent="0.3">
      <c r="P246127" s="83"/>
    </row>
    <row r="246128" spans="16:16" x14ac:dyDescent="0.3">
      <c r="P246128" s="83"/>
    </row>
    <row r="246129" spans="16:16" x14ac:dyDescent="0.3">
      <c r="P246129" s="83"/>
    </row>
    <row r="246130" spans="16:16" x14ac:dyDescent="0.3">
      <c r="P246130" s="83"/>
    </row>
    <row r="246131" spans="16:16" x14ac:dyDescent="0.3">
      <c r="P246131" s="83"/>
    </row>
    <row r="246132" spans="16:16" x14ac:dyDescent="0.3">
      <c r="P246132" s="83"/>
    </row>
    <row r="246133" spans="16:16" x14ac:dyDescent="0.3">
      <c r="P246133" s="83"/>
    </row>
    <row r="246134" spans="16:16" x14ac:dyDescent="0.3">
      <c r="P246134" s="83"/>
    </row>
    <row r="246135" spans="16:16" x14ac:dyDescent="0.3">
      <c r="P246135" s="83"/>
    </row>
    <row r="246136" spans="16:16" x14ac:dyDescent="0.3">
      <c r="P246136" s="83"/>
    </row>
    <row r="246137" spans="16:16" x14ac:dyDescent="0.3">
      <c r="P246137" s="83"/>
    </row>
    <row r="246138" spans="16:16" x14ac:dyDescent="0.3">
      <c r="P246138" s="83"/>
    </row>
    <row r="246139" spans="16:16" x14ac:dyDescent="0.3">
      <c r="P246139" s="83"/>
    </row>
    <row r="246140" spans="16:16" x14ac:dyDescent="0.3">
      <c r="P246140" s="83"/>
    </row>
    <row r="246141" spans="16:16" x14ac:dyDescent="0.3">
      <c r="P246141" s="83"/>
    </row>
    <row r="246142" spans="16:16" x14ac:dyDescent="0.3">
      <c r="P246142" s="83"/>
    </row>
    <row r="246143" spans="16:16" x14ac:dyDescent="0.3">
      <c r="P246143" s="83"/>
    </row>
    <row r="246144" spans="16:16" x14ac:dyDescent="0.3">
      <c r="P246144" s="83"/>
    </row>
    <row r="246145" spans="16:16" x14ac:dyDescent="0.3">
      <c r="P246145" s="83"/>
    </row>
    <row r="246146" spans="16:16" x14ac:dyDescent="0.3">
      <c r="P246146" s="83"/>
    </row>
    <row r="246147" spans="16:16" x14ac:dyDescent="0.3">
      <c r="P246147" s="83"/>
    </row>
    <row r="246148" spans="16:16" x14ac:dyDescent="0.3">
      <c r="P246148" s="83"/>
    </row>
    <row r="246149" spans="16:16" x14ac:dyDescent="0.3">
      <c r="P246149" s="83"/>
    </row>
    <row r="246150" spans="16:16" x14ac:dyDescent="0.3">
      <c r="P246150" s="83"/>
    </row>
    <row r="246151" spans="16:16" x14ac:dyDescent="0.3">
      <c r="P246151" s="83"/>
    </row>
    <row r="246152" spans="16:16" x14ac:dyDescent="0.3">
      <c r="P246152" s="83"/>
    </row>
    <row r="246153" spans="16:16" x14ac:dyDescent="0.3">
      <c r="P246153" s="83"/>
    </row>
    <row r="246154" spans="16:16" x14ac:dyDescent="0.3">
      <c r="P246154" s="83"/>
    </row>
    <row r="246155" spans="16:16" x14ac:dyDescent="0.3">
      <c r="P246155" s="83"/>
    </row>
    <row r="246156" spans="16:16" x14ac:dyDescent="0.3">
      <c r="P246156" s="83"/>
    </row>
    <row r="246157" spans="16:16" x14ac:dyDescent="0.3">
      <c r="P246157" s="83"/>
    </row>
    <row r="246158" spans="16:16" x14ac:dyDescent="0.3">
      <c r="P246158" s="83"/>
    </row>
    <row r="246159" spans="16:16" x14ac:dyDescent="0.3">
      <c r="P246159" s="83"/>
    </row>
    <row r="246160" spans="16:16" x14ac:dyDescent="0.3">
      <c r="P246160" s="83"/>
    </row>
    <row r="246161" spans="16:16" x14ac:dyDescent="0.3">
      <c r="P246161" s="83"/>
    </row>
    <row r="246162" spans="16:16" x14ac:dyDescent="0.3">
      <c r="P246162" s="83"/>
    </row>
    <row r="246163" spans="16:16" x14ac:dyDescent="0.3">
      <c r="P246163" s="83"/>
    </row>
    <row r="246164" spans="16:16" x14ac:dyDescent="0.3">
      <c r="P246164" s="83"/>
    </row>
    <row r="246165" spans="16:16" x14ac:dyDescent="0.3">
      <c r="P246165" s="83"/>
    </row>
    <row r="246166" spans="16:16" x14ac:dyDescent="0.3">
      <c r="P246166" s="83"/>
    </row>
    <row r="246167" spans="16:16" x14ac:dyDescent="0.3">
      <c r="P246167" s="83"/>
    </row>
    <row r="246168" spans="16:16" x14ac:dyDescent="0.3">
      <c r="P246168" s="83"/>
    </row>
    <row r="246169" spans="16:16" x14ac:dyDescent="0.3">
      <c r="P246169" s="83"/>
    </row>
    <row r="246170" spans="16:16" x14ac:dyDescent="0.3">
      <c r="P246170" s="83"/>
    </row>
    <row r="246171" spans="16:16" x14ac:dyDescent="0.3">
      <c r="P246171" s="83"/>
    </row>
    <row r="246172" spans="16:16" x14ac:dyDescent="0.3">
      <c r="P246172" s="83"/>
    </row>
    <row r="246173" spans="16:16" x14ac:dyDescent="0.3">
      <c r="P246173" s="83"/>
    </row>
    <row r="246174" spans="16:16" x14ac:dyDescent="0.3">
      <c r="P246174" s="83"/>
    </row>
    <row r="246175" spans="16:16" x14ac:dyDescent="0.3">
      <c r="P246175" s="83"/>
    </row>
    <row r="246176" spans="16:16" x14ac:dyDescent="0.3">
      <c r="P246176" s="83"/>
    </row>
    <row r="246177" spans="16:16" x14ac:dyDescent="0.3">
      <c r="P246177" s="83"/>
    </row>
    <row r="246178" spans="16:16" x14ac:dyDescent="0.3">
      <c r="P246178" s="83"/>
    </row>
    <row r="246179" spans="16:16" x14ac:dyDescent="0.3">
      <c r="P246179" s="83"/>
    </row>
    <row r="246180" spans="16:16" x14ac:dyDescent="0.3">
      <c r="P246180" s="83"/>
    </row>
    <row r="246181" spans="16:16" x14ac:dyDescent="0.3">
      <c r="P246181" s="83"/>
    </row>
    <row r="246182" spans="16:16" x14ac:dyDescent="0.3">
      <c r="P246182" s="83"/>
    </row>
    <row r="246183" spans="16:16" x14ac:dyDescent="0.3">
      <c r="P246183" s="83"/>
    </row>
    <row r="246184" spans="16:16" x14ac:dyDescent="0.3">
      <c r="P246184" s="83"/>
    </row>
    <row r="246185" spans="16:16" x14ac:dyDescent="0.3">
      <c r="P246185" s="83"/>
    </row>
    <row r="246186" spans="16:16" x14ac:dyDescent="0.3">
      <c r="P246186" s="83"/>
    </row>
    <row r="246187" spans="16:16" x14ac:dyDescent="0.3">
      <c r="P246187" s="83"/>
    </row>
    <row r="246188" spans="16:16" x14ac:dyDescent="0.3">
      <c r="P246188" s="83"/>
    </row>
    <row r="246189" spans="16:16" x14ac:dyDescent="0.3">
      <c r="P246189" s="83"/>
    </row>
    <row r="246190" spans="16:16" x14ac:dyDescent="0.3">
      <c r="P246190" s="83"/>
    </row>
    <row r="246191" spans="16:16" x14ac:dyDescent="0.3">
      <c r="P246191" s="83"/>
    </row>
    <row r="246192" spans="16:16" x14ac:dyDescent="0.3">
      <c r="P246192" s="83"/>
    </row>
    <row r="246193" spans="16:16" x14ac:dyDescent="0.3">
      <c r="P246193" s="83"/>
    </row>
    <row r="246194" spans="16:16" x14ac:dyDescent="0.3">
      <c r="P246194" s="83"/>
    </row>
    <row r="246195" spans="16:16" x14ac:dyDescent="0.3">
      <c r="P246195" s="83"/>
    </row>
    <row r="246196" spans="16:16" x14ac:dyDescent="0.3">
      <c r="P246196" s="83"/>
    </row>
    <row r="246197" spans="16:16" x14ac:dyDescent="0.3">
      <c r="P246197" s="83"/>
    </row>
    <row r="246198" spans="16:16" x14ac:dyDescent="0.3">
      <c r="P246198" s="83"/>
    </row>
    <row r="246199" spans="16:16" x14ac:dyDescent="0.3">
      <c r="P246199" s="83"/>
    </row>
    <row r="246200" spans="16:16" x14ac:dyDescent="0.3">
      <c r="P246200" s="83"/>
    </row>
    <row r="246201" spans="16:16" x14ac:dyDescent="0.3">
      <c r="P246201" s="83"/>
    </row>
    <row r="246202" spans="16:16" x14ac:dyDescent="0.3">
      <c r="P246202" s="83"/>
    </row>
    <row r="246203" spans="16:16" x14ac:dyDescent="0.3">
      <c r="P246203" s="83"/>
    </row>
    <row r="246204" spans="16:16" x14ac:dyDescent="0.3">
      <c r="P246204" s="83"/>
    </row>
    <row r="246205" spans="16:16" x14ac:dyDescent="0.3">
      <c r="P246205" s="83"/>
    </row>
    <row r="246206" spans="16:16" x14ac:dyDescent="0.3">
      <c r="P246206" s="83"/>
    </row>
    <row r="246207" spans="16:16" x14ac:dyDescent="0.3">
      <c r="P246207" s="83"/>
    </row>
    <row r="246208" spans="16:16" x14ac:dyDescent="0.3">
      <c r="P246208" s="83"/>
    </row>
    <row r="246209" spans="16:16" x14ac:dyDescent="0.3">
      <c r="P246209" s="83"/>
    </row>
    <row r="246210" spans="16:16" x14ac:dyDescent="0.3">
      <c r="P246210" s="83"/>
    </row>
    <row r="246211" spans="16:16" x14ac:dyDescent="0.3">
      <c r="P246211" s="83"/>
    </row>
    <row r="246212" spans="16:16" x14ac:dyDescent="0.3">
      <c r="P246212" s="83"/>
    </row>
    <row r="246213" spans="16:16" x14ac:dyDescent="0.3">
      <c r="P246213" s="83"/>
    </row>
    <row r="246214" spans="16:16" x14ac:dyDescent="0.3">
      <c r="P246214" s="83"/>
    </row>
    <row r="246215" spans="16:16" x14ac:dyDescent="0.3">
      <c r="P246215" s="83"/>
    </row>
    <row r="246216" spans="16:16" x14ac:dyDescent="0.3">
      <c r="P246216" s="83"/>
    </row>
    <row r="246217" spans="16:16" x14ac:dyDescent="0.3">
      <c r="P246217" s="83"/>
    </row>
    <row r="246218" spans="16:16" x14ac:dyDescent="0.3">
      <c r="P246218" s="83"/>
    </row>
    <row r="246219" spans="16:16" x14ac:dyDescent="0.3">
      <c r="P246219" s="83"/>
    </row>
    <row r="246220" spans="16:16" x14ac:dyDescent="0.3">
      <c r="P246220" s="83"/>
    </row>
    <row r="246221" spans="16:16" x14ac:dyDescent="0.3">
      <c r="P246221" s="83"/>
    </row>
    <row r="246222" spans="16:16" x14ac:dyDescent="0.3">
      <c r="P246222" s="83"/>
    </row>
    <row r="246223" spans="16:16" x14ac:dyDescent="0.3">
      <c r="P246223" s="83"/>
    </row>
    <row r="246224" spans="16:16" x14ac:dyDescent="0.3">
      <c r="P246224" s="83"/>
    </row>
    <row r="246225" spans="16:16" x14ac:dyDescent="0.3">
      <c r="P246225" s="83"/>
    </row>
    <row r="246226" spans="16:16" x14ac:dyDescent="0.3">
      <c r="P246226" s="83"/>
    </row>
    <row r="246227" spans="16:16" x14ac:dyDescent="0.3">
      <c r="P246227" s="83"/>
    </row>
    <row r="246228" spans="16:16" x14ac:dyDescent="0.3">
      <c r="P246228" s="83"/>
    </row>
    <row r="246229" spans="16:16" x14ac:dyDescent="0.3">
      <c r="P246229" s="83"/>
    </row>
    <row r="246230" spans="16:16" x14ac:dyDescent="0.3">
      <c r="P246230" s="83"/>
    </row>
    <row r="246231" spans="16:16" x14ac:dyDescent="0.3">
      <c r="P246231" s="83"/>
    </row>
    <row r="246232" spans="16:16" x14ac:dyDescent="0.3">
      <c r="P246232" s="83"/>
    </row>
    <row r="246233" spans="16:16" x14ac:dyDescent="0.3">
      <c r="P246233" s="83"/>
    </row>
    <row r="246234" spans="16:16" x14ac:dyDescent="0.3">
      <c r="P246234" s="83"/>
    </row>
    <row r="246235" spans="16:16" x14ac:dyDescent="0.3">
      <c r="P246235" s="83"/>
    </row>
    <row r="246236" spans="16:16" x14ac:dyDescent="0.3">
      <c r="P246236" s="83"/>
    </row>
    <row r="246237" spans="16:16" x14ac:dyDescent="0.3">
      <c r="P246237" s="83"/>
    </row>
    <row r="246238" spans="16:16" x14ac:dyDescent="0.3">
      <c r="P246238" s="83"/>
    </row>
    <row r="246239" spans="16:16" x14ac:dyDescent="0.3">
      <c r="P246239" s="83"/>
    </row>
    <row r="246240" spans="16:16" x14ac:dyDescent="0.3">
      <c r="P246240" s="83"/>
    </row>
    <row r="246241" spans="16:16" x14ac:dyDescent="0.3">
      <c r="P246241" s="83"/>
    </row>
    <row r="246242" spans="16:16" x14ac:dyDescent="0.3">
      <c r="P246242" s="83"/>
    </row>
    <row r="246243" spans="16:16" x14ac:dyDescent="0.3">
      <c r="P246243" s="83"/>
    </row>
    <row r="246244" spans="16:16" x14ac:dyDescent="0.3">
      <c r="P246244" s="83"/>
    </row>
    <row r="246245" spans="16:16" x14ac:dyDescent="0.3">
      <c r="P246245" s="83"/>
    </row>
    <row r="246246" spans="16:16" x14ac:dyDescent="0.3">
      <c r="P246246" s="83"/>
    </row>
    <row r="246247" spans="16:16" x14ac:dyDescent="0.3">
      <c r="P246247" s="83"/>
    </row>
    <row r="246248" spans="16:16" x14ac:dyDescent="0.3">
      <c r="P246248" s="83"/>
    </row>
    <row r="246249" spans="16:16" x14ac:dyDescent="0.3">
      <c r="P246249" s="83"/>
    </row>
    <row r="246250" spans="16:16" x14ac:dyDescent="0.3">
      <c r="P246250" s="83"/>
    </row>
    <row r="246251" spans="16:16" x14ac:dyDescent="0.3">
      <c r="P246251" s="83"/>
    </row>
    <row r="246252" spans="16:16" x14ac:dyDescent="0.3">
      <c r="P246252" s="83"/>
    </row>
    <row r="246253" spans="16:16" x14ac:dyDescent="0.3">
      <c r="P246253" s="83"/>
    </row>
    <row r="246254" spans="16:16" x14ac:dyDescent="0.3">
      <c r="P246254" s="83"/>
    </row>
    <row r="246255" spans="16:16" x14ac:dyDescent="0.3">
      <c r="P246255" s="83"/>
    </row>
    <row r="246256" spans="16:16" x14ac:dyDescent="0.3">
      <c r="P246256" s="83"/>
    </row>
    <row r="246257" spans="16:16" x14ac:dyDescent="0.3">
      <c r="P246257" s="83"/>
    </row>
    <row r="246258" spans="16:16" x14ac:dyDescent="0.3">
      <c r="P246258" s="83"/>
    </row>
    <row r="246259" spans="16:16" x14ac:dyDescent="0.3">
      <c r="P246259" s="83"/>
    </row>
    <row r="246260" spans="16:16" x14ac:dyDescent="0.3">
      <c r="P246260" s="83"/>
    </row>
    <row r="246261" spans="16:16" x14ac:dyDescent="0.3">
      <c r="P246261" s="83"/>
    </row>
    <row r="246262" spans="16:16" x14ac:dyDescent="0.3">
      <c r="P246262" s="83"/>
    </row>
    <row r="246263" spans="16:16" x14ac:dyDescent="0.3">
      <c r="P246263" s="83"/>
    </row>
    <row r="246264" spans="16:16" x14ac:dyDescent="0.3">
      <c r="P246264" s="83"/>
    </row>
    <row r="246265" spans="16:16" x14ac:dyDescent="0.3">
      <c r="P246265" s="83"/>
    </row>
    <row r="246266" spans="16:16" x14ac:dyDescent="0.3">
      <c r="P246266" s="83"/>
    </row>
    <row r="246267" spans="16:16" x14ac:dyDescent="0.3">
      <c r="P246267" s="83"/>
    </row>
    <row r="246268" spans="16:16" x14ac:dyDescent="0.3">
      <c r="P246268" s="83"/>
    </row>
    <row r="246269" spans="16:16" x14ac:dyDescent="0.3">
      <c r="P246269" s="83"/>
    </row>
    <row r="246270" spans="16:16" x14ac:dyDescent="0.3">
      <c r="P246270" s="83"/>
    </row>
    <row r="246271" spans="16:16" x14ac:dyDescent="0.3">
      <c r="P246271" s="83"/>
    </row>
    <row r="246272" spans="16:16" x14ac:dyDescent="0.3">
      <c r="P246272" s="83"/>
    </row>
    <row r="246273" spans="16:16" x14ac:dyDescent="0.3">
      <c r="P246273" s="83"/>
    </row>
    <row r="246274" spans="16:16" x14ac:dyDescent="0.3">
      <c r="P246274" s="83"/>
    </row>
    <row r="246275" spans="16:16" x14ac:dyDescent="0.3">
      <c r="P246275" s="83"/>
    </row>
    <row r="246276" spans="16:16" x14ac:dyDescent="0.3">
      <c r="P246276" s="83"/>
    </row>
    <row r="246277" spans="16:16" x14ac:dyDescent="0.3">
      <c r="P246277" s="83"/>
    </row>
    <row r="246278" spans="16:16" x14ac:dyDescent="0.3">
      <c r="P246278" s="83"/>
    </row>
    <row r="246279" spans="16:16" x14ac:dyDescent="0.3">
      <c r="P246279" s="83"/>
    </row>
    <row r="246280" spans="16:16" x14ac:dyDescent="0.3">
      <c r="P246280" s="83"/>
    </row>
    <row r="246281" spans="16:16" x14ac:dyDescent="0.3">
      <c r="P246281" s="83"/>
    </row>
    <row r="246282" spans="16:16" x14ac:dyDescent="0.3">
      <c r="P246282" s="83"/>
    </row>
    <row r="246283" spans="16:16" x14ac:dyDescent="0.3">
      <c r="P246283" s="83"/>
    </row>
    <row r="246284" spans="16:16" x14ac:dyDescent="0.3">
      <c r="P246284" s="83"/>
    </row>
    <row r="246285" spans="16:16" x14ac:dyDescent="0.3">
      <c r="P246285" s="83"/>
    </row>
    <row r="246286" spans="16:16" x14ac:dyDescent="0.3">
      <c r="P246286" s="83"/>
    </row>
    <row r="246287" spans="16:16" x14ac:dyDescent="0.3">
      <c r="P246287" s="83"/>
    </row>
    <row r="246288" spans="16:16" x14ac:dyDescent="0.3">
      <c r="P246288" s="83"/>
    </row>
    <row r="246289" spans="16:16" x14ac:dyDescent="0.3">
      <c r="P246289" s="83"/>
    </row>
    <row r="246290" spans="16:16" x14ac:dyDescent="0.3">
      <c r="P246290" s="83"/>
    </row>
    <row r="246291" spans="16:16" x14ac:dyDescent="0.3">
      <c r="P246291" s="83"/>
    </row>
    <row r="246292" spans="16:16" x14ac:dyDescent="0.3">
      <c r="P246292" s="83"/>
    </row>
    <row r="246293" spans="16:16" x14ac:dyDescent="0.3">
      <c r="P246293" s="83"/>
    </row>
    <row r="246294" spans="16:16" x14ac:dyDescent="0.3">
      <c r="P246294" s="83"/>
    </row>
    <row r="246295" spans="16:16" x14ac:dyDescent="0.3">
      <c r="P246295" s="83"/>
    </row>
    <row r="246296" spans="16:16" x14ac:dyDescent="0.3">
      <c r="P246296" s="83"/>
    </row>
    <row r="246297" spans="16:16" x14ac:dyDescent="0.3">
      <c r="P246297" s="83"/>
    </row>
    <row r="246298" spans="16:16" x14ac:dyDescent="0.3">
      <c r="P246298" s="83"/>
    </row>
    <row r="246299" spans="16:16" x14ac:dyDescent="0.3">
      <c r="P246299" s="83"/>
    </row>
    <row r="246300" spans="16:16" x14ac:dyDescent="0.3">
      <c r="P246300" s="83"/>
    </row>
    <row r="246301" spans="16:16" x14ac:dyDescent="0.3">
      <c r="P246301" s="83"/>
    </row>
    <row r="246302" spans="16:16" x14ac:dyDescent="0.3">
      <c r="P246302" s="83"/>
    </row>
    <row r="246303" spans="16:16" x14ac:dyDescent="0.3">
      <c r="P246303" s="83"/>
    </row>
    <row r="246304" spans="16:16" x14ac:dyDescent="0.3">
      <c r="P246304" s="83"/>
    </row>
    <row r="246305" spans="16:16" x14ac:dyDescent="0.3">
      <c r="P246305" s="83"/>
    </row>
    <row r="246306" spans="16:16" x14ac:dyDescent="0.3">
      <c r="P246306" s="83"/>
    </row>
    <row r="246307" spans="16:16" x14ac:dyDescent="0.3">
      <c r="P246307" s="83"/>
    </row>
    <row r="246308" spans="16:16" x14ac:dyDescent="0.3">
      <c r="P246308" s="83"/>
    </row>
    <row r="246309" spans="16:16" x14ac:dyDescent="0.3">
      <c r="P246309" s="83"/>
    </row>
    <row r="246310" spans="16:16" x14ac:dyDescent="0.3">
      <c r="P246310" s="83"/>
    </row>
    <row r="246311" spans="16:16" x14ac:dyDescent="0.3">
      <c r="P246311" s="83"/>
    </row>
    <row r="246312" spans="16:16" x14ac:dyDescent="0.3">
      <c r="P246312" s="83"/>
    </row>
    <row r="246313" spans="16:16" x14ac:dyDescent="0.3">
      <c r="P246313" s="83"/>
    </row>
    <row r="246314" spans="16:16" x14ac:dyDescent="0.3">
      <c r="P246314" s="83"/>
    </row>
    <row r="246315" spans="16:16" x14ac:dyDescent="0.3">
      <c r="P246315" s="83"/>
    </row>
    <row r="246316" spans="16:16" x14ac:dyDescent="0.3">
      <c r="P246316" s="83"/>
    </row>
    <row r="246317" spans="16:16" x14ac:dyDescent="0.3">
      <c r="P246317" s="83"/>
    </row>
    <row r="246318" spans="16:16" x14ac:dyDescent="0.3">
      <c r="P246318" s="83"/>
    </row>
    <row r="246319" spans="16:16" x14ac:dyDescent="0.3">
      <c r="P246319" s="83"/>
    </row>
    <row r="246320" spans="16:16" x14ac:dyDescent="0.3">
      <c r="P246320" s="83"/>
    </row>
    <row r="246321" spans="16:16" x14ac:dyDescent="0.3">
      <c r="P246321" s="83"/>
    </row>
    <row r="246322" spans="16:16" x14ac:dyDescent="0.3">
      <c r="P246322" s="83"/>
    </row>
    <row r="246323" spans="16:16" x14ac:dyDescent="0.3">
      <c r="P246323" s="83"/>
    </row>
    <row r="246324" spans="16:16" x14ac:dyDescent="0.3">
      <c r="P246324" s="83"/>
    </row>
    <row r="246325" spans="16:16" x14ac:dyDescent="0.3">
      <c r="P246325" s="83"/>
    </row>
    <row r="246326" spans="16:16" x14ac:dyDescent="0.3">
      <c r="P246326" s="83"/>
    </row>
    <row r="246327" spans="16:16" x14ac:dyDescent="0.3">
      <c r="P246327" s="83"/>
    </row>
    <row r="246328" spans="16:16" x14ac:dyDescent="0.3">
      <c r="P246328" s="83"/>
    </row>
    <row r="246329" spans="16:16" x14ac:dyDescent="0.3">
      <c r="P246329" s="83"/>
    </row>
    <row r="246330" spans="16:16" x14ac:dyDescent="0.3">
      <c r="P246330" s="83"/>
    </row>
    <row r="246331" spans="16:16" x14ac:dyDescent="0.3">
      <c r="P246331" s="83"/>
    </row>
    <row r="246332" spans="16:16" x14ac:dyDescent="0.3">
      <c r="P246332" s="83"/>
    </row>
    <row r="246333" spans="16:16" x14ac:dyDescent="0.3">
      <c r="P246333" s="83"/>
    </row>
    <row r="246334" spans="16:16" x14ac:dyDescent="0.3">
      <c r="P246334" s="83"/>
    </row>
    <row r="246335" spans="16:16" x14ac:dyDescent="0.3">
      <c r="P246335" s="83"/>
    </row>
    <row r="246336" spans="16:16" x14ac:dyDescent="0.3">
      <c r="P246336" s="83"/>
    </row>
    <row r="246337" spans="16:16" x14ac:dyDescent="0.3">
      <c r="P246337" s="83"/>
    </row>
    <row r="246338" spans="16:16" x14ac:dyDescent="0.3">
      <c r="P246338" s="83"/>
    </row>
    <row r="246339" spans="16:16" x14ac:dyDescent="0.3">
      <c r="P246339" s="83"/>
    </row>
    <row r="246340" spans="16:16" x14ac:dyDescent="0.3">
      <c r="P246340" s="83"/>
    </row>
    <row r="246341" spans="16:16" x14ac:dyDescent="0.3">
      <c r="P246341" s="83"/>
    </row>
    <row r="246342" spans="16:16" x14ac:dyDescent="0.3">
      <c r="P246342" s="83"/>
    </row>
    <row r="246343" spans="16:16" x14ac:dyDescent="0.3">
      <c r="P246343" s="83"/>
    </row>
    <row r="246344" spans="16:16" x14ac:dyDescent="0.3">
      <c r="P246344" s="83"/>
    </row>
    <row r="246345" spans="16:16" x14ac:dyDescent="0.3">
      <c r="P246345" s="83"/>
    </row>
    <row r="246346" spans="16:16" x14ac:dyDescent="0.3">
      <c r="P246346" s="83"/>
    </row>
    <row r="246347" spans="16:16" x14ac:dyDescent="0.3">
      <c r="P246347" s="83"/>
    </row>
    <row r="246348" spans="16:16" x14ac:dyDescent="0.3">
      <c r="P246348" s="83"/>
    </row>
    <row r="246349" spans="16:16" x14ac:dyDescent="0.3">
      <c r="P246349" s="83"/>
    </row>
    <row r="246350" spans="16:16" x14ac:dyDescent="0.3">
      <c r="P246350" s="83"/>
    </row>
    <row r="246351" spans="16:16" x14ac:dyDescent="0.3">
      <c r="P246351" s="83"/>
    </row>
    <row r="246352" spans="16:16" x14ac:dyDescent="0.3">
      <c r="P246352" s="83"/>
    </row>
    <row r="246353" spans="16:16" x14ac:dyDescent="0.3">
      <c r="P246353" s="83"/>
    </row>
    <row r="246354" spans="16:16" x14ac:dyDescent="0.3">
      <c r="P246354" s="83"/>
    </row>
    <row r="246355" spans="16:16" x14ac:dyDescent="0.3">
      <c r="P246355" s="83"/>
    </row>
    <row r="246356" spans="16:16" x14ac:dyDescent="0.3">
      <c r="P246356" s="83"/>
    </row>
    <row r="246357" spans="16:16" x14ac:dyDescent="0.3">
      <c r="P246357" s="83"/>
    </row>
    <row r="246358" spans="16:16" x14ac:dyDescent="0.3">
      <c r="P246358" s="83"/>
    </row>
    <row r="246359" spans="16:16" x14ac:dyDescent="0.3">
      <c r="P246359" s="83"/>
    </row>
    <row r="246360" spans="16:16" x14ac:dyDescent="0.3">
      <c r="P246360" s="83"/>
    </row>
    <row r="246361" spans="16:16" x14ac:dyDescent="0.3">
      <c r="P246361" s="83"/>
    </row>
    <row r="246362" spans="16:16" x14ac:dyDescent="0.3">
      <c r="P246362" s="83"/>
    </row>
    <row r="246363" spans="16:16" x14ac:dyDescent="0.3">
      <c r="P246363" s="83"/>
    </row>
    <row r="246364" spans="16:16" x14ac:dyDescent="0.3">
      <c r="P246364" s="83"/>
    </row>
    <row r="246365" spans="16:16" x14ac:dyDescent="0.3">
      <c r="P246365" s="83"/>
    </row>
    <row r="246366" spans="16:16" x14ac:dyDescent="0.3">
      <c r="P246366" s="83"/>
    </row>
    <row r="246367" spans="16:16" x14ac:dyDescent="0.3">
      <c r="P246367" s="83"/>
    </row>
    <row r="246368" spans="16:16" x14ac:dyDescent="0.3">
      <c r="P246368" s="83"/>
    </row>
    <row r="246369" spans="16:16" x14ac:dyDescent="0.3">
      <c r="P246369" s="83"/>
    </row>
    <row r="246370" spans="16:16" x14ac:dyDescent="0.3">
      <c r="P246370" s="83"/>
    </row>
    <row r="246371" spans="16:16" x14ac:dyDescent="0.3">
      <c r="P246371" s="83"/>
    </row>
    <row r="246372" spans="16:16" x14ac:dyDescent="0.3">
      <c r="P246372" s="83"/>
    </row>
    <row r="246373" spans="16:16" x14ac:dyDescent="0.3">
      <c r="P246373" s="83"/>
    </row>
    <row r="246374" spans="16:16" x14ac:dyDescent="0.3">
      <c r="P246374" s="83"/>
    </row>
    <row r="246375" spans="16:16" x14ac:dyDescent="0.3">
      <c r="P246375" s="83"/>
    </row>
    <row r="246376" spans="16:16" x14ac:dyDescent="0.3">
      <c r="P246376" s="83"/>
    </row>
    <row r="246377" spans="16:16" x14ac:dyDescent="0.3">
      <c r="P246377" s="83"/>
    </row>
    <row r="246378" spans="16:16" x14ac:dyDescent="0.3">
      <c r="P246378" s="83"/>
    </row>
    <row r="246379" spans="16:16" x14ac:dyDescent="0.3">
      <c r="P246379" s="83"/>
    </row>
    <row r="246380" spans="16:16" x14ac:dyDescent="0.3">
      <c r="P246380" s="83"/>
    </row>
    <row r="246381" spans="16:16" x14ac:dyDescent="0.3">
      <c r="P246381" s="83"/>
    </row>
    <row r="246382" spans="16:16" x14ac:dyDescent="0.3">
      <c r="P246382" s="83"/>
    </row>
    <row r="246383" spans="16:16" x14ac:dyDescent="0.3">
      <c r="P246383" s="83"/>
    </row>
    <row r="246384" spans="16:16" x14ac:dyDescent="0.3">
      <c r="P246384" s="83"/>
    </row>
    <row r="246385" spans="16:16" x14ac:dyDescent="0.3">
      <c r="P246385" s="83"/>
    </row>
    <row r="246386" spans="16:16" x14ac:dyDescent="0.3">
      <c r="P246386" s="83"/>
    </row>
    <row r="246387" spans="16:16" x14ac:dyDescent="0.3">
      <c r="P246387" s="83"/>
    </row>
    <row r="246388" spans="16:16" x14ac:dyDescent="0.3">
      <c r="P246388" s="83"/>
    </row>
    <row r="246389" spans="16:16" x14ac:dyDescent="0.3">
      <c r="P246389" s="83"/>
    </row>
    <row r="246390" spans="16:16" x14ac:dyDescent="0.3">
      <c r="P246390" s="83"/>
    </row>
    <row r="246391" spans="16:16" x14ac:dyDescent="0.3">
      <c r="P246391" s="83"/>
    </row>
    <row r="246392" spans="16:16" x14ac:dyDescent="0.3">
      <c r="P246392" s="83"/>
    </row>
    <row r="246393" spans="16:16" x14ac:dyDescent="0.3">
      <c r="P246393" s="83"/>
    </row>
    <row r="246394" spans="16:16" x14ac:dyDescent="0.3">
      <c r="P246394" s="83"/>
    </row>
    <row r="246395" spans="16:16" x14ac:dyDescent="0.3">
      <c r="P246395" s="83"/>
    </row>
    <row r="246396" spans="16:16" x14ac:dyDescent="0.3">
      <c r="P246396" s="83"/>
    </row>
    <row r="246397" spans="16:16" x14ac:dyDescent="0.3">
      <c r="P246397" s="83"/>
    </row>
    <row r="246398" spans="16:16" x14ac:dyDescent="0.3">
      <c r="P246398" s="83"/>
    </row>
    <row r="246399" spans="16:16" x14ac:dyDescent="0.3">
      <c r="P246399" s="83"/>
    </row>
    <row r="246400" spans="16:16" x14ac:dyDescent="0.3">
      <c r="P246400" s="83"/>
    </row>
    <row r="246401" spans="16:16" x14ac:dyDescent="0.3">
      <c r="P246401" s="83"/>
    </row>
    <row r="246402" spans="16:16" x14ac:dyDescent="0.3">
      <c r="P246402" s="83"/>
    </row>
    <row r="246403" spans="16:16" x14ac:dyDescent="0.3">
      <c r="P246403" s="83"/>
    </row>
    <row r="246404" spans="16:16" x14ac:dyDescent="0.3">
      <c r="P246404" s="83"/>
    </row>
    <row r="246405" spans="16:16" x14ac:dyDescent="0.3">
      <c r="P246405" s="83"/>
    </row>
    <row r="246406" spans="16:16" x14ac:dyDescent="0.3">
      <c r="P246406" s="83"/>
    </row>
    <row r="246407" spans="16:16" x14ac:dyDescent="0.3">
      <c r="P246407" s="83"/>
    </row>
    <row r="246408" spans="16:16" x14ac:dyDescent="0.3">
      <c r="P246408" s="83"/>
    </row>
    <row r="246409" spans="16:16" x14ac:dyDescent="0.3">
      <c r="P246409" s="83"/>
    </row>
    <row r="246410" spans="16:16" x14ac:dyDescent="0.3">
      <c r="P246410" s="83"/>
    </row>
    <row r="246411" spans="16:16" x14ac:dyDescent="0.3">
      <c r="P246411" s="83"/>
    </row>
    <row r="246412" spans="16:16" x14ac:dyDescent="0.3">
      <c r="P246412" s="83"/>
    </row>
    <row r="246413" spans="16:16" x14ac:dyDescent="0.3">
      <c r="P246413" s="83"/>
    </row>
    <row r="246414" spans="16:16" x14ac:dyDescent="0.3">
      <c r="P246414" s="83"/>
    </row>
    <row r="246415" spans="16:16" x14ac:dyDescent="0.3">
      <c r="P246415" s="83"/>
    </row>
    <row r="246416" spans="16:16" x14ac:dyDescent="0.3">
      <c r="P246416" s="83"/>
    </row>
    <row r="246417" spans="16:16" x14ac:dyDescent="0.3">
      <c r="P246417" s="83"/>
    </row>
    <row r="246418" spans="16:16" x14ac:dyDescent="0.3">
      <c r="P246418" s="83"/>
    </row>
    <row r="246419" spans="16:16" x14ac:dyDescent="0.3">
      <c r="P246419" s="83"/>
    </row>
    <row r="246420" spans="16:16" x14ac:dyDescent="0.3">
      <c r="P246420" s="83"/>
    </row>
    <row r="246421" spans="16:16" x14ac:dyDescent="0.3">
      <c r="P246421" s="83"/>
    </row>
    <row r="246422" spans="16:16" x14ac:dyDescent="0.3">
      <c r="P246422" s="83"/>
    </row>
    <row r="246423" spans="16:16" x14ac:dyDescent="0.3">
      <c r="P246423" s="83"/>
    </row>
    <row r="246424" spans="16:16" x14ac:dyDescent="0.3">
      <c r="P246424" s="83"/>
    </row>
    <row r="246425" spans="16:16" x14ac:dyDescent="0.3">
      <c r="P246425" s="83"/>
    </row>
    <row r="246426" spans="16:16" x14ac:dyDescent="0.3">
      <c r="P246426" s="83"/>
    </row>
    <row r="246427" spans="16:16" x14ac:dyDescent="0.3">
      <c r="P246427" s="83"/>
    </row>
    <row r="246428" spans="16:16" x14ac:dyDescent="0.3">
      <c r="P246428" s="83"/>
    </row>
    <row r="246429" spans="16:16" x14ac:dyDescent="0.3">
      <c r="P246429" s="83"/>
    </row>
    <row r="246430" spans="16:16" x14ac:dyDescent="0.3">
      <c r="P246430" s="83"/>
    </row>
    <row r="246431" spans="16:16" x14ac:dyDescent="0.3">
      <c r="P246431" s="83"/>
    </row>
    <row r="246432" spans="16:16" x14ac:dyDescent="0.3">
      <c r="P246432" s="83"/>
    </row>
    <row r="246433" spans="16:16" x14ac:dyDescent="0.3">
      <c r="P246433" s="83"/>
    </row>
    <row r="246434" spans="16:16" x14ac:dyDescent="0.3">
      <c r="P246434" s="83"/>
    </row>
    <row r="246435" spans="16:16" x14ac:dyDescent="0.3">
      <c r="P246435" s="83"/>
    </row>
    <row r="246436" spans="16:16" x14ac:dyDescent="0.3">
      <c r="P246436" s="83"/>
    </row>
    <row r="246437" spans="16:16" x14ac:dyDescent="0.3">
      <c r="P246437" s="83"/>
    </row>
    <row r="246438" spans="16:16" x14ac:dyDescent="0.3">
      <c r="P246438" s="83"/>
    </row>
    <row r="246439" spans="16:16" x14ac:dyDescent="0.3">
      <c r="P246439" s="83"/>
    </row>
    <row r="246440" spans="16:16" x14ac:dyDescent="0.3">
      <c r="P246440" s="83"/>
    </row>
    <row r="246441" spans="16:16" x14ac:dyDescent="0.3">
      <c r="P246441" s="83"/>
    </row>
    <row r="246442" spans="16:16" x14ac:dyDescent="0.3">
      <c r="P246442" s="83"/>
    </row>
    <row r="246443" spans="16:16" x14ac:dyDescent="0.3">
      <c r="P246443" s="83"/>
    </row>
    <row r="246444" spans="16:16" x14ac:dyDescent="0.3">
      <c r="P246444" s="83"/>
    </row>
    <row r="246445" spans="16:16" x14ac:dyDescent="0.3">
      <c r="P246445" s="83"/>
    </row>
    <row r="246446" spans="16:16" x14ac:dyDescent="0.3">
      <c r="P246446" s="83"/>
    </row>
    <row r="246447" spans="16:16" x14ac:dyDescent="0.3">
      <c r="P246447" s="83"/>
    </row>
    <row r="246448" spans="16:16" x14ac:dyDescent="0.3">
      <c r="P246448" s="83"/>
    </row>
    <row r="246449" spans="16:16" x14ac:dyDescent="0.3">
      <c r="P246449" s="83"/>
    </row>
    <row r="246450" spans="16:16" x14ac:dyDescent="0.3">
      <c r="P246450" s="83"/>
    </row>
    <row r="246451" spans="16:16" x14ac:dyDescent="0.3">
      <c r="P246451" s="83"/>
    </row>
    <row r="246452" spans="16:16" x14ac:dyDescent="0.3">
      <c r="P246452" s="83"/>
    </row>
    <row r="246453" spans="16:16" x14ac:dyDescent="0.3">
      <c r="P246453" s="83"/>
    </row>
    <row r="246454" spans="16:16" x14ac:dyDescent="0.3">
      <c r="P246454" s="83"/>
    </row>
    <row r="246455" spans="16:16" x14ac:dyDescent="0.3">
      <c r="P246455" s="83"/>
    </row>
    <row r="246456" spans="16:16" x14ac:dyDescent="0.3">
      <c r="P246456" s="83"/>
    </row>
    <row r="246457" spans="16:16" x14ac:dyDescent="0.3">
      <c r="P246457" s="83"/>
    </row>
    <row r="246458" spans="16:16" x14ac:dyDescent="0.3">
      <c r="P246458" s="83"/>
    </row>
    <row r="246459" spans="16:16" x14ac:dyDescent="0.3">
      <c r="P246459" s="83"/>
    </row>
    <row r="246460" spans="16:16" x14ac:dyDescent="0.3">
      <c r="P246460" s="83"/>
    </row>
    <row r="246461" spans="16:16" x14ac:dyDescent="0.3">
      <c r="P246461" s="83"/>
    </row>
    <row r="246462" spans="16:16" x14ac:dyDescent="0.3">
      <c r="P246462" s="83"/>
    </row>
    <row r="246463" spans="16:16" x14ac:dyDescent="0.3">
      <c r="P246463" s="83"/>
    </row>
    <row r="246464" spans="16:16" x14ac:dyDescent="0.3">
      <c r="P246464" s="83"/>
    </row>
    <row r="246465" spans="16:16" x14ac:dyDescent="0.3">
      <c r="P246465" s="83"/>
    </row>
    <row r="246466" spans="16:16" x14ac:dyDescent="0.3">
      <c r="P246466" s="83"/>
    </row>
    <row r="246467" spans="16:16" x14ac:dyDescent="0.3">
      <c r="P246467" s="83"/>
    </row>
    <row r="246468" spans="16:16" x14ac:dyDescent="0.3">
      <c r="P246468" s="83"/>
    </row>
    <row r="246469" spans="16:16" x14ac:dyDescent="0.3">
      <c r="P246469" s="83"/>
    </row>
    <row r="246470" spans="16:16" x14ac:dyDescent="0.3">
      <c r="P246470" s="83"/>
    </row>
    <row r="246471" spans="16:16" x14ac:dyDescent="0.3">
      <c r="P246471" s="83"/>
    </row>
    <row r="246472" spans="16:16" x14ac:dyDescent="0.3">
      <c r="P246472" s="83"/>
    </row>
    <row r="246473" spans="16:16" x14ac:dyDescent="0.3">
      <c r="P246473" s="83"/>
    </row>
    <row r="246474" spans="16:16" x14ac:dyDescent="0.3">
      <c r="P246474" s="83"/>
    </row>
    <row r="246475" spans="16:16" x14ac:dyDescent="0.3">
      <c r="P246475" s="83"/>
    </row>
    <row r="246476" spans="16:16" x14ac:dyDescent="0.3">
      <c r="P246476" s="83"/>
    </row>
    <row r="246477" spans="16:16" x14ac:dyDescent="0.3">
      <c r="P246477" s="83"/>
    </row>
    <row r="246478" spans="16:16" x14ac:dyDescent="0.3">
      <c r="P246478" s="83"/>
    </row>
    <row r="246479" spans="16:16" x14ac:dyDescent="0.3">
      <c r="P246479" s="83"/>
    </row>
    <row r="246480" spans="16:16" x14ac:dyDescent="0.3">
      <c r="P246480" s="83"/>
    </row>
    <row r="246481" spans="16:16" x14ac:dyDescent="0.3">
      <c r="P246481" s="83"/>
    </row>
    <row r="246482" spans="16:16" x14ac:dyDescent="0.3">
      <c r="P246482" s="83"/>
    </row>
    <row r="246483" spans="16:16" x14ac:dyDescent="0.3">
      <c r="P246483" s="83"/>
    </row>
    <row r="246484" spans="16:16" x14ac:dyDescent="0.3">
      <c r="P246484" s="83"/>
    </row>
    <row r="246485" spans="16:16" x14ac:dyDescent="0.3">
      <c r="P246485" s="83"/>
    </row>
    <row r="246486" spans="16:16" x14ac:dyDescent="0.3">
      <c r="P246486" s="83"/>
    </row>
    <row r="246487" spans="16:16" x14ac:dyDescent="0.3">
      <c r="P246487" s="83"/>
    </row>
    <row r="246488" spans="16:16" x14ac:dyDescent="0.3">
      <c r="P246488" s="83"/>
    </row>
    <row r="246489" spans="16:16" x14ac:dyDescent="0.3">
      <c r="P246489" s="83"/>
    </row>
    <row r="246490" spans="16:16" x14ac:dyDescent="0.3">
      <c r="P246490" s="83"/>
    </row>
    <row r="246491" spans="16:16" x14ac:dyDescent="0.3">
      <c r="P246491" s="83"/>
    </row>
    <row r="246492" spans="16:16" x14ac:dyDescent="0.3">
      <c r="P246492" s="83"/>
    </row>
    <row r="246493" spans="16:16" x14ac:dyDescent="0.3">
      <c r="P246493" s="83"/>
    </row>
    <row r="246494" spans="16:16" x14ac:dyDescent="0.3">
      <c r="P246494" s="83"/>
    </row>
    <row r="246495" spans="16:16" x14ac:dyDescent="0.3">
      <c r="P246495" s="83"/>
    </row>
    <row r="246496" spans="16:16" x14ac:dyDescent="0.3">
      <c r="P246496" s="83"/>
    </row>
    <row r="246497" spans="16:16" x14ac:dyDescent="0.3">
      <c r="P246497" s="83"/>
    </row>
    <row r="246498" spans="16:16" x14ac:dyDescent="0.3">
      <c r="P246498" s="83"/>
    </row>
    <row r="246499" spans="16:16" x14ac:dyDescent="0.3">
      <c r="P246499" s="83"/>
    </row>
    <row r="246500" spans="16:16" x14ac:dyDescent="0.3">
      <c r="P246500" s="83"/>
    </row>
    <row r="246501" spans="16:16" x14ac:dyDescent="0.3">
      <c r="P246501" s="83"/>
    </row>
    <row r="246502" spans="16:16" x14ac:dyDescent="0.3">
      <c r="P246502" s="83"/>
    </row>
    <row r="246503" spans="16:16" x14ac:dyDescent="0.3">
      <c r="P246503" s="83"/>
    </row>
    <row r="246504" spans="16:16" x14ac:dyDescent="0.3">
      <c r="P246504" s="83"/>
    </row>
    <row r="246505" spans="16:16" x14ac:dyDescent="0.3">
      <c r="P246505" s="83"/>
    </row>
    <row r="246506" spans="16:16" x14ac:dyDescent="0.3">
      <c r="P246506" s="83"/>
    </row>
    <row r="246507" spans="16:16" x14ac:dyDescent="0.3">
      <c r="P246507" s="83"/>
    </row>
    <row r="246508" spans="16:16" x14ac:dyDescent="0.3">
      <c r="P246508" s="83"/>
    </row>
    <row r="246509" spans="16:16" x14ac:dyDescent="0.3">
      <c r="P246509" s="83"/>
    </row>
    <row r="246510" spans="16:16" x14ac:dyDescent="0.3">
      <c r="P246510" s="83"/>
    </row>
    <row r="246511" spans="16:16" x14ac:dyDescent="0.3">
      <c r="P246511" s="83"/>
    </row>
    <row r="246512" spans="16:16" x14ac:dyDescent="0.3">
      <c r="P246512" s="83"/>
    </row>
    <row r="246513" spans="16:16" x14ac:dyDescent="0.3">
      <c r="P246513" s="83"/>
    </row>
    <row r="246514" spans="16:16" x14ac:dyDescent="0.3">
      <c r="P246514" s="83"/>
    </row>
    <row r="246515" spans="16:16" x14ac:dyDescent="0.3">
      <c r="P246515" s="83"/>
    </row>
    <row r="246516" spans="16:16" x14ac:dyDescent="0.3">
      <c r="P246516" s="83"/>
    </row>
    <row r="246517" spans="16:16" x14ac:dyDescent="0.3">
      <c r="P246517" s="83"/>
    </row>
    <row r="246518" spans="16:16" x14ac:dyDescent="0.3">
      <c r="P246518" s="83"/>
    </row>
    <row r="246519" spans="16:16" x14ac:dyDescent="0.3">
      <c r="P246519" s="83"/>
    </row>
    <row r="246520" spans="16:16" x14ac:dyDescent="0.3">
      <c r="P246520" s="83"/>
    </row>
    <row r="246521" spans="16:16" x14ac:dyDescent="0.3">
      <c r="P246521" s="83"/>
    </row>
    <row r="246522" spans="16:16" x14ac:dyDescent="0.3">
      <c r="P246522" s="83"/>
    </row>
    <row r="246523" spans="16:16" x14ac:dyDescent="0.3">
      <c r="P246523" s="83"/>
    </row>
    <row r="246524" spans="16:16" x14ac:dyDescent="0.3">
      <c r="P246524" s="83"/>
    </row>
    <row r="246525" spans="16:16" x14ac:dyDescent="0.3">
      <c r="P246525" s="83"/>
    </row>
    <row r="246526" spans="16:16" x14ac:dyDescent="0.3">
      <c r="P246526" s="83"/>
    </row>
    <row r="246527" spans="16:16" x14ac:dyDescent="0.3">
      <c r="P246527" s="83"/>
    </row>
    <row r="246528" spans="16:16" x14ac:dyDescent="0.3">
      <c r="P246528" s="83"/>
    </row>
    <row r="246529" spans="16:16" x14ac:dyDescent="0.3">
      <c r="P246529" s="83"/>
    </row>
    <row r="246530" spans="16:16" x14ac:dyDescent="0.3">
      <c r="P246530" s="83"/>
    </row>
    <row r="246531" spans="16:16" x14ac:dyDescent="0.3">
      <c r="P246531" s="83"/>
    </row>
    <row r="246532" spans="16:16" x14ac:dyDescent="0.3">
      <c r="P246532" s="83"/>
    </row>
    <row r="246533" spans="16:16" x14ac:dyDescent="0.3">
      <c r="P246533" s="83"/>
    </row>
    <row r="246534" spans="16:16" x14ac:dyDescent="0.3">
      <c r="P246534" s="83"/>
    </row>
    <row r="246535" spans="16:16" x14ac:dyDescent="0.3">
      <c r="P246535" s="83"/>
    </row>
    <row r="246536" spans="16:16" x14ac:dyDescent="0.3">
      <c r="P246536" s="83"/>
    </row>
    <row r="246537" spans="16:16" x14ac:dyDescent="0.3">
      <c r="P246537" s="83"/>
    </row>
    <row r="246538" spans="16:16" x14ac:dyDescent="0.3">
      <c r="P246538" s="83"/>
    </row>
    <row r="246539" spans="16:16" x14ac:dyDescent="0.3">
      <c r="P246539" s="83"/>
    </row>
    <row r="246540" spans="16:16" x14ac:dyDescent="0.3">
      <c r="P246540" s="83"/>
    </row>
    <row r="246541" spans="16:16" x14ac:dyDescent="0.3">
      <c r="P246541" s="83"/>
    </row>
    <row r="246542" spans="16:16" x14ac:dyDescent="0.3">
      <c r="P246542" s="83"/>
    </row>
    <row r="246543" spans="16:16" x14ac:dyDescent="0.3">
      <c r="P246543" s="83"/>
    </row>
    <row r="246544" spans="16:16" x14ac:dyDescent="0.3">
      <c r="P246544" s="83"/>
    </row>
    <row r="246545" spans="16:16" x14ac:dyDescent="0.3">
      <c r="P246545" s="83"/>
    </row>
    <row r="246546" spans="16:16" x14ac:dyDescent="0.3">
      <c r="P246546" s="83"/>
    </row>
    <row r="246547" spans="16:16" x14ac:dyDescent="0.3">
      <c r="P246547" s="83"/>
    </row>
    <row r="246548" spans="16:16" x14ac:dyDescent="0.3">
      <c r="P246548" s="83"/>
    </row>
    <row r="246549" spans="16:16" x14ac:dyDescent="0.3">
      <c r="P246549" s="83"/>
    </row>
    <row r="246550" spans="16:16" x14ac:dyDescent="0.3">
      <c r="P246550" s="83"/>
    </row>
    <row r="246551" spans="16:16" x14ac:dyDescent="0.3">
      <c r="P246551" s="83"/>
    </row>
    <row r="246552" spans="16:16" x14ac:dyDescent="0.3">
      <c r="P246552" s="83"/>
    </row>
    <row r="246553" spans="16:16" x14ac:dyDescent="0.3">
      <c r="P246553" s="83"/>
    </row>
    <row r="246554" spans="16:16" x14ac:dyDescent="0.3">
      <c r="P246554" s="83"/>
    </row>
    <row r="246555" spans="16:16" x14ac:dyDescent="0.3">
      <c r="P246555" s="83"/>
    </row>
    <row r="246556" spans="16:16" x14ac:dyDescent="0.3">
      <c r="P246556" s="83"/>
    </row>
    <row r="246557" spans="16:16" x14ac:dyDescent="0.3">
      <c r="P246557" s="83"/>
    </row>
    <row r="246558" spans="16:16" x14ac:dyDescent="0.3">
      <c r="P246558" s="83"/>
    </row>
    <row r="246559" spans="16:16" x14ac:dyDescent="0.3">
      <c r="P246559" s="83"/>
    </row>
    <row r="246560" spans="16:16" x14ac:dyDescent="0.3">
      <c r="P246560" s="83"/>
    </row>
    <row r="246561" spans="16:16" x14ac:dyDescent="0.3">
      <c r="P246561" s="83"/>
    </row>
    <row r="246562" spans="16:16" x14ac:dyDescent="0.3">
      <c r="P246562" s="83"/>
    </row>
    <row r="246563" spans="16:16" x14ac:dyDescent="0.3">
      <c r="P246563" s="83"/>
    </row>
    <row r="246564" spans="16:16" x14ac:dyDescent="0.3">
      <c r="P246564" s="83"/>
    </row>
    <row r="246565" spans="16:16" x14ac:dyDescent="0.3">
      <c r="P246565" s="83"/>
    </row>
    <row r="246566" spans="16:16" x14ac:dyDescent="0.3">
      <c r="P246566" s="83"/>
    </row>
    <row r="246567" spans="16:16" x14ac:dyDescent="0.3">
      <c r="P246567" s="83"/>
    </row>
    <row r="246568" spans="16:16" x14ac:dyDescent="0.3">
      <c r="P246568" s="83"/>
    </row>
    <row r="246569" spans="16:16" x14ac:dyDescent="0.3">
      <c r="P246569" s="83"/>
    </row>
    <row r="246570" spans="16:16" x14ac:dyDescent="0.3">
      <c r="P246570" s="83"/>
    </row>
    <row r="246571" spans="16:16" x14ac:dyDescent="0.3">
      <c r="P246571" s="83"/>
    </row>
    <row r="246572" spans="16:16" x14ac:dyDescent="0.3">
      <c r="P246572" s="83"/>
    </row>
    <row r="246573" spans="16:16" x14ac:dyDescent="0.3">
      <c r="P246573" s="83"/>
    </row>
    <row r="246574" spans="16:16" x14ac:dyDescent="0.3">
      <c r="P246574" s="83"/>
    </row>
    <row r="246575" spans="16:16" x14ac:dyDescent="0.3">
      <c r="P246575" s="83"/>
    </row>
    <row r="246576" spans="16:16" x14ac:dyDescent="0.3">
      <c r="P246576" s="83"/>
    </row>
    <row r="246577" spans="16:16" x14ac:dyDescent="0.3">
      <c r="P246577" s="83"/>
    </row>
    <row r="246578" spans="16:16" x14ac:dyDescent="0.3">
      <c r="P246578" s="83"/>
    </row>
    <row r="246579" spans="16:16" x14ac:dyDescent="0.3">
      <c r="P246579" s="83"/>
    </row>
    <row r="246580" spans="16:16" x14ac:dyDescent="0.3">
      <c r="P246580" s="83"/>
    </row>
    <row r="246581" spans="16:16" x14ac:dyDescent="0.3">
      <c r="P246581" s="83"/>
    </row>
    <row r="246582" spans="16:16" x14ac:dyDescent="0.3">
      <c r="P246582" s="83"/>
    </row>
    <row r="246583" spans="16:16" x14ac:dyDescent="0.3">
      <c r="P246583" s="83"/>
    </row>
    <row r="246584" spans="16:16" x14ac:dyDescent="0.3">
      <c r="P246584" s="83"/>
    </row>
    <row r="246585" spans="16:16" x14ac:dyDescent="0.3">
      <c r="P246585" s="83"/>
    </row>
    <row r="246586" spans="16:16" x14ac:dyDescent="0.3">
      <c r="P246586" s="83"/>
    </row>
    <row r="246587" spans="16:16" x14ac:dyDescent="0.3">
      <c r="P246587" s="83"/>
    </row>
    <row r="246588" spans="16:16" x14ac:dyDescent="0.3">
      <c r="P246588" s="83"/>
    </row>
    <row r="246589" spans="16:16" x14ac:dyDescent="0.3">
      <c r="P246589" s="83"/>
    </row>
    <row r="246590" spans="16:16" x14ac:dyDescent="0.3">
      <c r="P246590" s="83"/>
    </row>
    <row r="246591" spans="16:16" x14ac:dyDescent="0.3">
      <c r="P246591" s="83"/>
    </row>
    <row r="246592" spans="16:16" x14ac:dyDescent="0.3">
      <c r="P246592" s="83"/>
    </row>
    <row r="246593" spans="16:16" x14ac:dyDescent="0.3">
      <c r="P246593" s="83"/>
    </row>
    <row r="246594" spans="16:16" x14ac:dyDescent="0.3">
      <c r="P246594" s="83"/>
    </row>
    <row r="246595" spans="16:16" x14ac:dyDescent="0.3">
      <c r="P246595" s="83"/>
    </row>
    <row r="246596" spans="16:16" x14ac:dyDescent="0.3">
      <c r="P246596" s="83"/>
    </row>
    <row r="246597" spans="16:16" x14ac:dyDescent="0.3">
      <c r="P246597" s="83"/>
    </row>
    <row r="246598" spans="16:16" x14ac:dyDescent="0.3">
      <c r="P246598" s="83"/>
    </row>
    <row r="246599" spans="16:16" x14ac:dyDescent="0.3">
      <c r="P246599" s="83"/>
    </row>
    <row r="246600" spans="16:16" x14ac:dyDescent="0.3">
      <c r="P246600" s="83"/>
    </row>
    <row r="246601" spans="16:16" x14ac:dyDescent="0.3">
      <c r="P246601" s="83"/>
    </row>
    <row r="246602" spans="16:16" x14ac:dyDescent="0.3">
      <c r="P246602" s="83"/>
    </row>
    <row r="246603" spans="16:16" x14ac:dyDescent="0.3">
      <c r="P246603" s="83"/>
    </row>
    <row r="246604" spans="16:16" x14ac:dyDescent="0.3">
      <c r="P246604" s="83"/>
    </row>
    <row r="246605" spans="16:16" x14ac:dyDescent="0.3">
      <c r="P246605" s="83"/>
    </row>
    <row r="246606" spans="16:16" x14ac:dyDescent="0.3">
      <c r="P246606" s="83"/>
    </row>
    <row r="246607" spans="16:16" x14ac:dyDescent="0.3">
      <c r="P246607" s="83"/>
    </row>
    <row r="246608" spans="16:16" x14ac:dyDescent="0.3">
      <c r="P246608" s="83"/>
    </row>
    <row r="246609" spans="16:16" x14ac:dyDescent="0.3">
      <c r="P246609" s="83"/>
    </row>
    <row r="246610" spans="16:16" x14ac:dyDescent="0.3">
      <c r="P246610" s="83"/>
    </row>
    <row r="246611" spans="16:16" x14ac:dyDescent="0.3">
      <c r="P246611" s="83"/>
    </row>
    <row r="246612" spans="16:16" x14ac:dyDescent="0.3">
      <c r="P246612" s="83"/>
    </row>
    <row r="246613" spans="16:16" x14ac:dyDescent="0.3">
      <c r="P246613" s="83"/>
    </row>
    <row r="246614" spans="16:16" x14ac:dyDescent="0.3">
      <c r="P246614" s="83"/>
    </row>
    <row r="246615" spans="16:16" x14ac:dyDescent="0.3">
      <c r="P246615" s="83"/>
    </row>
    <row r="246616" spans="16:16" x14ac:dyDescent="0.3">
      <c r="P246616" s="83"/>
    </row>
    <row r="246617" spans="16:16" x14ac:dyDescent="0.3">
      <c r="P246617" s="83"/>
    </row>
    <row r="246618" spans="16:16" x14ac:dyDescent="0.3">
      <c r="P246618" s="83"/>
    </row>
    <row r="246619" spans="16:16" x14ac:dyDescent="0.3">
      <c r="P246619" s="83"/>
    </row>
    <row r="246620" spans="16:16" x14ac:dyDescent="0.3">
      <c r="P246620" s="83"/>
    </row>
    <row r="246621" spans="16:16" x14ac:dyDescent="0.3">
      <c r="P246621" s="83"/>
    </row>
    <row r="246622" spans="16:16" x14ac:dyDescent="0.3">
      <c r="P246622" s="83"/>
    </row>
    <row r="246623" spans="16:16" x14ac:dyDescent="0.3">
      <c r="P246623" s="83"/>
    </row>
    <row r="246624" spans="16:16" x14ac:dyDescent="0.3">
      <c r="P246624" s="83"/>
    </row>
    <row r="246625" spans="16:16" x14ac:dyDescent="0.3">
      <c r="P246625" s="83"/>
    </row>
    <row r="246626" spans="16:16" x14ac:dyDescent="0.3">
      <c r="P246626" s="83"/>
    </row>
    <row r="246627" spans="16:16" x14ac:dyDescent="0.3">
      <c r="P246627" s="83"/>
    </row>
    <row r="246628" spans="16:16" x14ac:dyDescent="0.3">
      <c r="P246628" s="83"/>
    </row>
    <row r="246629" spans="16:16" x14ac:dyDescent="0.3">
      <c r="P246629" s="83"/>
    </row>
    <row r="246630" spans="16:16" x14ac:dyDescent="0.3">
      <c r="P246630" s="83"/>
    </row>
    <row r="246631" spans="16:16" x14ac:dyDescent="0.3">
      <c r="P246631" s="83"/>
    </row>
    <row r="246632" spans="16:16" x14ac:dyDescent="0.3">
      <c r="P246632" s="83"/>
    </row>
    <row r="246633" spans="16:16" x14ac:dyDescent="0.3">
      <c r="P246633" s="83"/>
    </row>
    <row r="246634" spans="16:16" x14ac:dyDescent="0.3">
      <c r="P246634" s="83"/>
    </row>
    <row r="246635" spans="16:16" x14ac:dyDescent="0.3">
      <c r="P246635" s="83"/>
    </row>
    <row r="246636" spans="16:16" x14ac:dyDescent="0.3">
      <c r="P246636" s="83"/>
    </row>
    <row r="246637" spans="16:16" x14ac:dyDescent="0.3">
      <c r="P246637" s="83"/>
    </row>
    <row r="246638" spans="16:16" x14ac:dyDescent="0.3">
      <c r="P246638" s="83"/>
    </row>
    <row r="246639" spans="16:16" x14ac:dyDescent="0.3">
      <c r="P246639" s="83"/>
    </row>
    <row r="246640" spans="16:16" x14ac:dyDescent="0.3">
      <c r="P246640" s="83"/>
    </row>
    <row r="246641" spans="16:16" x14ac:dyDescent="0.3">
      <c r="P246641" s="83"/>
    </row>
    <row r="246642" spans="16:16" x14ac:dyDescent="0.3">
      <c r="P246642" s="83"/>
    </row>
    <row r="246643" spans="16:16" x14ac:dyDescent="0.3">
      <c r="P246643" s="83"/>
    </row>
    <row r="246644" spans="16:16" x14ac:dyDescent="0.3">
      <c r="P246644" s="83"/>
    </row>
    <row r="246645" spans="16:16" x14ac:dyDescent="0.3">
      <c r="P246645" s="83"/>
    </row>
    <row r="246646" spans="16:16" x14ac:dyDescent="0.3">
      <c r="P246646" s="83"/>
    </row>
    <row r="246647" spans="16:16" x14ac:dyDescent="0.3">
      <c r="P246647" s="83"/>
    </row>
    <row r="246648" spans="16:16" x14ac:dyDescent="0.3">
      <c r="P246648" s="83"/>
    </row>
    <row r="246649" spans="16:16" x14ac:dyDescent="0.3">
      <c r="P246649" s="83"/>
    </row>
    <row r="246650" spans="16:16" x14ac:dyDescent="0.3">
      <c r="P246650" s="83"/>
    </row>
    <row r="246651" spans="16:16" x14ac:dyDescent="0.3">
      <c r="P246651" s="83"/>
    </row>
    <row r="246652" spans="16:16" x14ac:dyDescent="0.3">
      <c r="P246652" s="83"/>
    </row>
    <row r="246653" spans="16:16" x14ac:dyDescent="0.3">
      <c r="P246653" s="83"/>
    </row>
    <row r="246654" spans="16:16" x14ac:dyDescent="0.3">
      <c r="P246654" s="83"/>
    </row>
    <row r="246655" spans="16:16" x14ac:dyDescent="0.3">
      <c r="P246655" s="83"/>
    </row>
    <row r="246656" spans="16:16" x14ac:dyDescent="0.3">
      <c r="P246656" s="83"/>
    </row>
    <row r="246657" spans="16:16" x14ac:dyDescent="0.3">
      <c r="P246657" s="83"/>
    </row>
    <row r="246658" spans="16:16" x14ac:dyDescent="0.3">
      <c r="P246658" s="83"/>
    </row>
    <row r="246659" spans="16:16" x14ac:dyDescent="0.3">
      <c r="P246659" s="83"/>
    </row>
    <row r="246660" spans="16:16" x14ac:dyDescent="0.3">
      <c r="P246660" s="83"/>
    </row>
    <row r="246661" spans="16:16" x14ac:dyDescent="0.3">
      <c r="P246661" s="83"/>
    </row>
    <row r="246662" spans="16:16" x14ac:dyDescent="0.3">
      <c r="P246662" s="83"/>
    </row>
    <row r="246663" spans="16:16" x14ac:dyDescent="0.3">
      <c r="P246663" s="83"/>
    </row>
    <row r="246664" spans="16:16" x14ac:dyDescent="0.3">
      <c r="P246664" s="83"/>
    </row>
    <row r="246665" spans="16:16" x14ac:dyDescent="0.3">
      <c r="P246665" s="83"/>
    </row>
    <row r="246666" spans="16:16" x14ac:dyDescent="0.3">
      <c r="P246666" s="83"/>
    </row>
    <row r="246667" spans="16:16" x14ac:dyDescent="0.3">
      <c r="P246667" s="83"/>
    </row>
    <row r="246668" spans="16:16" x14ac:dyDescent="0.3">
      <c r="P246668" s="83"/>
    </row>
    <row r="246669" spans="16:16" x14ac:dyDescent="0.3">
      <c r="P246669" s="83"/>
    </row>
    <row r="246670" spans="16:16" x14ac:dyDescent="0.3">
      <c r="P246670" s="83"/>
    </row>
    <row r="246671" spans="16:16" x14ac:dyDescent="0.3">
      <c r="P246671" s="83"/>
    </row>
    <row r="246672" spans="16:16" x14ac:dyDescent="0.3">
      <c r="P246672" s="83"/>
    </row>
    <row r="246673" spans="16:16" x14ac:dyDescent="0.3">
      <c r="P246673" s="83"/>
    </row>
    <row r="246674" spans="16:16" x14ac:dyDescent="0.3">
      <c r="P246674" s="83"/>
    </row>
    <row r="246675" spans="16:16" x14ac:dyDescent="0.3">
      <c r="P246675" s="83"/>
    </row>
    <row r="246676" spans="16:16" x14ac:dyDescent="0.3">
      <c r="P246676" s="83"/>
    </row>
    <row r="246677" spans="16:16" x14ac:dyDescent="0.3">
      <c r="P246677" s="83"/>
    </row>
    <row r="246678" spans="16:16" x14ac:dyDescent="0.3">
      <c r="P246678" s="83"/>
    </row>
    <row r="246679" spans="16:16" x14ac:dyDescent="0.3">
      <c r="P246679" s="83"/>
    </row>
    <row r="246680" spans="16:16" x14ac:dyDescent="0.3">
      <c r="P246680" s="83"/>
    </row>
    <row r="246681" spans="16:16" x14ac:dyDescent="0.3">
      <c r="P246681" s="83"/>
    </row>
    <row r="246682" spans="16:16" x14ac:dyDescent="0.3">
      <c r="P246682" s="83"/>
    </row>
    <row r="246683" spans="16:16" x14ac:dyDescent="0.3">
      <c r="P246683" s="83"/>
    </row>
    <row r="246684" spans="16:16" x14ac:dyDescent="0.3">
      <c r="P246684" s="83"/>
    </row>
    <row r="246685" spans="16:16" x14ac:dyDescent="0.3">
      <c r="P246685" s="83"/>
    </row>
    <row r="246686" spans="16:16" x14ac:dyDescent="0.3">
      <c r="P246686" s="83"/>
    </row>
    <row r="246687" spans="16:16" x14ac:dyDescent="0.3">
      <c r="P246687" s="83"/>
    </row>
    <row r="246688" spans="16:16" x14ac:dyDescent="0.3">
      <c r="P246688" s="83"/>
    </row>
    <row r="246689" spans="16:16" x14ac:dyDescent="0.3">
      <c r="P246689" s="83"/>
    </row>
    <row r="246690" spans="16:16" x14ac:dyDescent="0.3">
      <c r="P246690" s="83"/>
    </row>
    <row r="246691" spans="16:16" x14ac:dyDescent="0.3">
      <c r="P246691" s="83"/>
    </row>
    <row r="246692" spans="16:16" x14ac:dyDescent="0.3">
      <c r="P246692" s="83"/>
    </row>
    <row r="246693" spans="16:16" x14ac:dyDescent="0.3">
      <c r="P246693" s="83"/>
    </row>
    <row r="246694" spans="16:16" x14ac:dyDescent="0.3">
      <c r="P246694" s="83"/>
    </row>
    <row r="246695" spans="16:16" x14ac:dyDescent="0.3">
      <c r="P246695" s="83"/>
    </row>
    <row r="246696" spans="16:16" x14ac:dyDescent="0.3">
      <c r="P246696" s="83"/>
    </row>
    <row r="246697" spans="16:16" x14ac:dyDescent="0.3">
      <c r="P246697" s="83"/>
    </row>
    <row r="246698" spans="16:16" x14ac:dyDescent="0.3">
      <c r="P246698" s="83"/>
    </row>
    <row r="246699" spans="16:16" x14ac:dyDescent="0.3">
      <c r="P246699" s="83"/>
    </row>
    <row r="246700" spans="16:16" x14ac:dyDescent="0.3">
      <c r="P246700" s="83"/>
    </row>
    <row r="246701" spans="16:16" x14ac:dyDescent="0.3">
      <c r="P246701" s="83"/>
    </row>
    <row r="246702" spans="16:16" x14ac:dyDescent="0.3">
      <c r="P246702" s="83"/>
    </row>
    <row r="246703" spans="16:16" x14ac:dyDescent="0.3">
      <c r="P246703" s="83"/>
    </row>
    <row r="246704" spans="16:16" x14ac:dyDescent="0.3">
      <c r="P246704" s="83"/>
    </row>
    <row r="246705" spans="16:16" x14ac:dyDescent="0.3">
      <c r="P246705" s="83"/>
    </row>
    <row r="246706" spans="16:16" x14ac:dyDescent="0.3">
      <c r="P246706" s="83"/>
    </row>
    <row r="246707" spans="16:16" x14ac:dyDescent="0.3">
      <c r="P246707" s="83"/>
    </row>
    <row r="246708" spans="16:16" x14ac:dyDescent="0.3">
      <c r="P246708" s="83"/>
    </row>
    <row r="246709" spans="16:16" x14ac:dyDescent="0.3">
      <c r="P246709" s="83"/>
    </row>
    <row r="246710" spans="16:16" x14ac:dyDescent="0.3">
      <c r="P246710" s="83"/>
    </row>
    <row r="246711" spans="16:16" x14ac:dyDescent="0.3">
      <c r="P246711" s="83"/>
    </row>
    <row r="246712" spans="16:16" x14ac:dyDescent="0.3">
      <c r="P246712" s="83"/>
    </row>
    <row r="246713" spans="16:16" x14ac:dyDescent="0.3">
      <c r="P246713" s="83"/>
    </row>
    <row r="246714" spans="16:16" x14ac:dyDescent="0.3">
      <c r="P246714" s="83"/>
    </row>
    <row r="246715" spans="16:16" x14ac:dyDescent="0.3">
      <c r="P246715" s="83"/>
    </row>
    <row r="246716" spans="16:16" x14ac:dyDescent="0.3">
      <c r="P246716" s="83"/>
    </row>
    <row r="246717" spans="16:16" x14ac:dyDescent="0.3">
      <c r="P246717" s="83"/>
    </row>
    <row r="246718" spans="16:16" x14ac:dyDescent="0.3">
      <c r="P246718" s="83"/>
    </row>
    <row r="246719" spans="16:16" x14ac:dyDescent="0.3">
      <c r="P246719" s="83"/>
    </row>
    <row r="246720" spans="16:16" x14ac:dyDescent="0.3">
      <c r="P246720" s="83"/>
    </row>
    <row r="246721" spans="16:16" x14ac:dyDescent="0.3">
      <c r="P246721" s="83"/>
    </row>
    <row r="246722" spans="16:16" x14ac:dyDescent="0.3">
      <c r="P246722" s="83"/>
    </row>
    <row r="246723" spans="16:16" x14ac:dyDescent="0.3">
      <c r="P246723" s="83"/>
    </row>
    <row r="246724" spans="16:16" x14ac:dyDescent="0.3">
      <c r="P246724" s="83"/>
    </row>
    <row r="246725" spans="16:16" x14ac:dyDescent="0.3">
      <c r="P246725" s="83"/>
    </row>
    <row r="246726" spans="16:16" x14ac:dyDescent="0.3">
      <c r="P246726" s="83"/>
    </row>
    <row r="246727" spans="16:16" x14ac:dyDescent="0.3">
      <c r="P246727" s="83"/>
    </row>
    <row r="246728" spans="16:16" x14ac:dyDescent="0.3">
      <c r="P246728" s="83"/>
    </row>
    <row r="246729" spans="16:16" x14ac:dyDescent="0.3">
      <c r="P246729" s="83"/>
    </row>
    <row r="246730" spans="16:16" x14ac:dyDescent="0.3">
      <c r="P246730" s="83"/>
    </row>
    <row r="246731" spans="16:16" x14ac:dyDescent="0.3">
      <c r="P246731" s="83"/>
    </row>
    <row r="246732" spans="16:16" x14ac:dyDescent="0.3">
      <c r="P246732" s="83"/>
    </row>
    <row r="246733" spans="16:16" x14ac:dyDescent="0.3">
      <c r="P246733" s="83"/>
    </row>
    <row r="246734" spans="16:16" x14ac:dyDescent="0.3">
      <c r="P246734" s="83"/>
    </row>
    <row r="246735" spans="16:16" x14ac:dyDescent="0.3">
      <c r="P246735" s="83"/>
    </row>
    <row r="246736" spans="16:16" x14ac:dyDescent="0.3">
      <c r="P246736" s="83"/>
    </row>
    <row r="246737" spans="16:16" x14ac:dyDescent="0.3">
      <c r="P246737" s="83"/>
    </row>
    <row r="246738" spans="16:16" x14ac:dyDescent="0.3">
      <c r="P246738" s="83"/>
    </row>
    <row r="246739" spans="16:16" x14ac:dyDescent="0.3">
      <c r="P246739" s="83"/>
    </row>
    <row r="246740" spans="16:16" x14ac:dyDescent="0.3">
      <c r="P246740" s="83"/>
    </row>
    <row r="246741" spans="16:16" x14ac:dyDescent="0.3">
      <c r="P246741" s="83"/>
    </row>
    <row r="246742" spans="16:16" x14ac:dyDescent="0.3">
      <c r="P246742" s="83"/>
    </row>
    <row r="246743" spans="16:16" x14ac:dyDescent="0.3">
      <c r="P246743" s="83"/>
    </row>
    <row r="246744" spans="16:16" x14ac:dyDescent="0.3">
      <c r="P246744" s="83"/>
    </row>
    <row r="246745" spans="16:16" x14ac:dyDescent="0.3">
      <c r="P246745" s="83"/>
    </row>
    <row r="246746" spans="16:16" x14ac:dyDescent="0.3">
      <c r="P246746" s="83"/>
    </row>
    <row r="246747" spans="16:16" x14ac:dyDescent="0.3">
      <c r="P246747" s="83"/>
    </row>
    <row r="246748" spans="16:16" x14ac:dyDescent="0.3">
      <c r="P246748" s="83"/>
    </row>
    <row r="246749" spans="16:16" x14ac:dyDescent="0.3">
      <c r="P246749" s="83"/>
    </row>
    <row r="246750" spans="16:16" x14ac:dyDescent="0.3">
      <c r="P246750" s="83"/>
    </row>
    <row r="246751" spans="16:16" x14ac:dyDescent="0.3">
      <c r="P246751" s="83"/>
    </row>
    <row r="246752" spans="16:16" x14ac:dyDescent="0.3">
      <c r="P246752" s="83"/>
    </row>
    <row r="246753" spans="16:16" x14ac:dyDescent="0.3">
      <c r="P246753" s="83"/>
    </row>
    <row r="246754" spans="16:16" x14ac:dyDescent="0.3">
      <c r="P246754" s="83"/>
    </row>
    <row r="246755" spans="16:16" x14ac:dyDescent="0.3">
      <c r="P246755" s="83"/>
    </row>
    <row r="246756" spans="16:16" x14ac:dyDescent="0.3">
      <c r="P246756" s="83"/>
    </row>
    <row r="246757" spans="16:16" x14ac:dyDescent="0.3">
      <c r="P246757" s="83"/>
    </row>
    <row r="246758" spans="16:16" x14ac:dyDescent="0.3">
      <c r="P246758" s="83"/>
    </row>
    <row r="246759" spans="16:16" x14ac:dyDescent="0.3">
      <c r="P246759" s="83"/>
    </row>
    <row r="246760" spans="16:16" x14ac:dyDescent="0.3">
      <c r="P246760" s="83"/>
    </row>
    <row r="246761" spans="16:16" x14ac:dyDescent="0.3">
      <c r="P246761" s="83"/>
    </row>
    <row r="246762" spans="16:16" x14ac:dyDescent="0.3">
      <c r="P246762" s="83"/>
    </row>
    <row r="246763" spans="16:16" x14ac:dyDescent="0.3">
      <c r="P246763" s="83"/>
    </row>
    <row r="246764" spans="16:16" x14ac:dyDescent="0.3">
      <c r="P246764" s="83"/>
    </row>
    <row r="246765" spans="16:16" x14ac:dyDescent="0.3">
      <c r="P246765" s="83"/>
    </row>
    <row r="246766" spans="16:16" x14ac:dyDescent="0.3">
      <c r="P246766" s="83"/>
    </row>
    <row r="246767" spans="16:16" x14ac:dyDescent="0.3">
      <c r="P246767" s="83"/>
    </row>
    <row r="246768" spans="16:16" x14ac:dyDescent="0.3">
      <c r="P246768" s="83"/>
    </row>
    <row r="246769" spans="16:16" x14ac:dyDescent="0.3">
      <c r="P246769" s="83"/>
    </row>
    <row r="246770" spans="16:16" x14ac:dyDescent="0.3">
      <c r="P246770" s="83"/>
    </row>
    <row r="246771" spans="16:16" x14ac:dyDescent="0.3">
      <c r="P246771" s="83"/>
    </row>
    <row r="246772" spans="16:16" x14ac:dyDescent="0.3">
      <c r="P246772" s="83"/>
    </row>
    <row r="246773" spans="16:16" x14ac:dyDescent="0.3">
      <c r="P246773" s="83"/>
    </row>
    <row r="246774" spans="16:16" x14ac:dyDescent="0.3">
      <c r="P246774" s="83"/>
    </row>
    <row r="246775" spans="16:16" x14ac:dyDescent="0.3">
      <c r="P246775" s="83"/>
    </row>
    <row r="246776" spans="16:16" x14ac:dyDescent="0.3">
      <c r="P246776" s="83"/>
    </row>
    <row r="246777" spans="16:16" x14ac:dyDescent="0.3">
      <c r="P246777" s="83"/>
    </row>
    <row r="246778" spans="16:16" x14ac:dyDescent="0.3">
      <c r="P246778" s="83"/>
    </row>
    <row r="246779" spans="16:16" x14ac:dyDescent="0.3">
      <c r="P246779" s="83"/>
    </row>
    <row r="246780" spans="16:16" x14ac:dyDescent="0.3">
      <c r="P246780" s="83"/>
    </row>
    <row r="246781" spans="16:16" x14ac:dyDescent="0.3">
      <c r="P246781" s="83"/>
    </row>
    <row r="246782" spans="16:16" x14ac:dyDescent="0.3">
      <c r="P246782" s="83"/>
    </row>
    <row r="246783" spans="16:16" x14ac:dyDescent="0.3">
      <c r="P246783" s="83"/>
    </row>
    <row r="246784" spans="16:16" x14ac:dyDescent="0.3">
      <c r="P246784" s="83"/>
    </row>
    <row r="246785" spans="16:16" x14ac:dyDescent="0.3">
      <c r="P246785" s="83"/>
    </row>
    <row r="246786" spans="16:16" x14ac:dyDescent="0.3">
      <c r="P246786" s="83"/>
    </row>
    <row r="246787" spans="16:16" x14ac:dyDescent="0.3">
      <c r="P246787" s="83"/>
    </row>
    <row r="246788" spans="16:16" x14ac:dyDescent="0.3">
      <c r="P246788" s="83"/>
    </row>
    <row r="246789" spans="16:16" x14ac:dyDescent="0.3">
      <c r="P246789" s="83"/>
    </row>
    <row r="246790" spans="16:16" x14ac:dyDescent="0.3">
      <c r="P246790" s="83"/>
    </row>
    <row r="246791" spans="16:16" x14ac:dyDescent="0.3">
      <c r="P246791" s="83"/>
    </row>
    <row r="246792" spans="16:16" x14ac:dyDescent="0.3">
      <c r="P246792" s="83"/>
    </row>
    <row r="246793" spans="16:16" x14ac:dyDescent="0.3">
      <c r="P246793" s="83"/>
    </row>
    <row r="246794" spans="16:16" x14ac:dyDescent="0.3">
      <c r="P246794" s="83"/>
    </row>
    <row r="246795" spans="16:16" x14ac:dyDescent="0.3">
      <c r="P246795" s="83"/>
    </row>
    <row r="246796" spans="16:16" x14ac:dyDescent="0.3">
      <c r="P246796" s="83"/>
    </row>
    <row r="246797" spans="16:16" x14ac:dyDescent="0.3">
      <c r="P246797" s="83"/>
    </row>
    <row r="246798" spans="16:16" x14ac:dyDescent="0.3">
      <c r="P246798" s="83"/>
    </row>
    <row r="246799" spans="16:16" x14ac:dyDescent="0.3">
      <c r="P246799" s="83"/>
    </row>
    <row r="246800" spans="16:16" x14ac:dyDescent="0.3">
      <c r="P246800" s="83"/>
    </row>
    <row r="246801" spans="16:16" x14ac:dyDescent="0.3">
      <c r="P246801" s="83"/>
    </row>
    <row r="246802" spans="16:16" x14ac:dyDescent="0.3">
      <c r="P246802" s="83"/>
    </row>
    <row r="246803" spans="16:16" x14ac:dyDescent="0.3">
      <c r="P246803" s="83"/>
    </row>
    <row r="246804" spans="16:16" x14ac:dyDescent="0.3">
      <c r="P246804" s="83"/>
    </row>
    <row r="246805" spans="16:16" x14ac:dyDescent="0.3">
      <c r="P246805" s="83"/>
    </row>
    <row r="246806" spans="16:16" x14ac:dyDescent="0.3">
      <c r="P246806" s="83"/>
    </row>
    <row r="246807" spans="16:16" x14ac:dyDescent="0.3">
      <c r="P246807" s="83"/>
    </row>
    <row r="246808" spans="16:16" x14ac:dyDescent="0.3">
      <c r="P246808" s="83"/>
    </row>
    <row r="246809" spans="16:16" x14ac:dyDescent="0.3">
      <c r="P246809" s="83"/>
    </row>
    <row r="246810" spans="16:16" x14ac:dyDescent="0.3">
      <c r="P246810" s="83"/>
    </row>
    <row r="246811" spans="16:16" x14ac:dyDescent="0.3">
      <c r="P246811" s="83"/>
    </row>
    <row r="246812" spans="16:16" x14ac:dyDescent="0.3">
      <c r="P246812" s="83"/>
    </row>
    <row r="246813" spans="16:16" x14ac:dyDescent="0.3">
      <c r="P246813" s="83"/>
    </row>
    <row r="246814" spans="16:16" x14ac:dyDescent="0.3">
      <c r="P246814" s="83"/>
    </row>
    <row r="246815" spans="16:16" x14ac:dyDescent="0.3">
      <c r="P246815" s="83"/>
    </row>
    <row r="246816" spans="16:16" x14ac:dyDescent="0.3">
      <c r="P246816" s="83"/>
    </row>
    <row r="246817" spans="16:16" x14ac:dyDescent="0.3">
      <c r="P246817" s="83"/>
    </row>
    <row r="246818" spans="16:16" x14ac:dyDescent="0.3">
      <c r="P246818" s="83"/>
    </row>
    <row r="246819" spans="16:16" x14ac:dyDescent="0.3">
      <c r="P246819" s="83"/>
    </row>
    <row r="246820" spans="16:16" x14ac:dyDescent="0.3">
      <c r="P246820" s="83"/>
    </row>
    <row r="246821" spans="16:16" x14ac:dyDescent="0.3">
      <c r="P246821" s="83"/>
    </row>
    <row r="246822" spans="16:16" x14ac:dyDescent="0.3">
      <c r="P246822" s="83"/>
    </row>
    <row r="246823" spans="16:16" x14ac:dyDescent="0.3">
      <c r="P246823" s="83"/>
    </row>
    <row r="246824" spans="16:16" x14ac:dyDescent="0.3">
      <c r="P246824" s="83"/>
    </row>
    <row r="246825" spans="16:16" x14ac:dyDescent="0.3">
      <c r="P246825" s="83"/>
    </row>
    <row r="246826" spans="16:16" x14ac:dyDescent="0.3">
      <c r="P246826" s="83"/>
    </row>
    <row r="246827" spans="16:16" x14ac:dyDescent="0.3">
      <c r="P246827" s="83"/>
    </row>
    <row r="246828" spans="16:16" x14ac:dyDescent="0.3">
      <c r="P246828" s="83"/>
    </row>
    <row r="246829" spans="16:16" x14ac:dyDescent="0.3">
      <c r="P246829" s="83"/>
    </row>
    <row r="246830" spans="16:16" x14ac:dyDescent="0.3">
      <c r="P246830" s="83"/>
    </row>
    <row r="246831" spans="16:16" x14ac:dyDescent="0.3">
      <c r="P246831" s="83"/>
    </row>
    <row r="246832" spans="16:16" x14ac:dyDescent="0.3">
      <c r="P246832" s="83"/>
    </row>
    <row r="246833" spans="16:16" x14ac:dyDescent="0.3">
      <c r="P246833" s="83"/>
    </row>
    <row r="246834" spans="16:16" x14ac:dyDescent="0.3">
      <c r="P246834" s="83"/>
    </row>
    <row r="246835" spans="16:16" x14ac:dyDescent="0.3">
      <c r="P246835" s="83"/>
    </row>
    <row r="246836" spans="16:16" x14ac:dyDescent="0.3">
      <c r="P246836" s="83"/>
    </row>
    <row r="246837" spans="16:16" x14ac:dyDescent="0.3">
      <c r="P246837" s="83"/>
    </row>
    <row r="246838" spans="16:16" x14ac:dyDescent="0.3">
      <c r="P246838" s="83"/>
    </row>
    <row r="246839" spans="16:16" x14ac:dyDescent="0.3">
      <c r="P246839" s="83"/>
    </row>
    <row r="246840" spans="16:16" x14ac:dyDescent="0.3">
      <c r="P246840" s="83"/>
    </row>
    <row r="246841" spans="16:16" x14ac:dyDescent="0.3">
      <c r="P246841" s="83"/>
    </row>
    <row r="246842" spans="16:16" x14ac:dyDescent="0.3">
      <c r="P246842" s="83"/>
    </row>
    <row r="246843" spans="16:16" x14ac:dyDescent="0.3">
      <c r="P246843" s="83"/>
    </row>
    <row r="246844" spans="16:16" x14ac:dyDescent="0.3">
      <c r="P246844" s="83"/>
    </row>
    <row r="246845" spans="16:16" x14ac:dyDescent="0.3">
      <c r="P246845" s="83"/>
    </row>
    <row r="246846" spans="16:16" x14ac:dyDescent="0.3">
      <c r="P246846" s="83"/>
    </row>
    <row r="246847" spans="16:16" x14ac:dyDescent="0.3">
      <c r="P246847" s="83"/>
    </row>
    <row r="246848" spans="16:16" x14ac:dyDescent="0.3">
      <c r="P246848" s="83"/>
    </row>
    <row r="246849" spans="16:16" x14ac:dyDescent="0.3">
      <c r="P246849" s="83"/>
    </row>
    <row r="246850" spans="16:16" x14ac:dyDescent="0.3">
      <c r="P246850" s="83"/>
    </row>
    <row r="246851" spans="16:16" x14ac:dyDescent="0.3">
      <c r="P246851" s="83"/>
    </row>
    <row r="246852" spans="16:16" x14ac:dyDescent="0.3">
      <c r="P246852" s="83"/>
    </row>
    <row r="246853" spans="16:16" x14ac:dyDescent="0.3">
      <c r="P246853" s="83"/>
    </row>
    <row r="246854" spans="16:16" x14ac:dyDescent="0.3">
      <c r="P246854" s="83"/>
    </row>
    <row r="246855" spans="16:16" x14ac:dyDescent="0.3">
      <c r="P246855" s="83"/>
    </row>
    <row r="246856" spans="16:16" x14ac:dyDescent="0.3">
      <c r="P246856" s="83"/>
    </row>
    <row r="246857" spans="16:16" x14ac:dyDescent="0.3">
      <c r="P246857" s="83"/>
    </row>
    <row r="246858" spans="16:16" x14ac:dyDescent="0.3">
      <c r="P246858" s="83"/>
    </row>
    <row r="246859" spans="16:16" x14ac:dyDescent="0.3">
      <c r="P246859" s="83"/>
    </row>
    <row r="246860" spans="16:16" x14ac:dyDescent="0.3">
      <c r="P246860" s="83"/>
    </row>
    <row r="246861" spans="16:16" x14ac:dyDescent="0.3">
      <c r="P246861" s="83"/>
    </row>
    <row r="246862" spans="16:16" x14ac:dyDescent="0.3">
      <c r="P246862" s="83"/>
    </row>
    <row r="246863" spans="16:16" x14ac:dyDescent="0.3">
      <c r="P246863" s="83"/>
    </row>
    <row r="246864" spans="16:16" x14ac:dyDescent="0.3">
      <c r="P246864" s="83"/>
    </row>
    <row r="246865" spans="16:16" x14ac:dyDescent="0.3">
      <c r="P246865" s="83"/>
    </row>
    <row r="246866" spans="16:16" x14ac:dyDescent="0.3">
      <c r="P246866" s="83"/>
    </row>
    <row r="246867" spans="16:16" x14ac:dyDescent="0.3">
      <c r="P246867" s="83"/>
    </row>
    <row r="246868" spans="16:16" x14ac:dyDescent="0.3">
      <c r="P246868" s="83"/>
    </row>
    <row r="246869" spans="16:16" x14ac:dyDescent="0.3">
      <c r="P246869" s="83"/>
    </row>
    <row r="246870" spans="16:16" x14ac:dyDescent="0.3">
      <c r="P246870" s="83"/>
    </row>
    <row r="246871" spans="16:16" x14ac:dyDescent="0.3">
      <c r="P246871" s="83"/>
    </row>
    <row r="246872" spans="16:16" x14ac:dyDescent="0.3">
      <c r="P246872" s="83"/>
    </row>
    <row r="246873" spans="16:16" x14ac:dyDescent="0.3">
      <c r="P246873" s="83"/>
    </row>
    <row r="246874" spans="16:16" x14ac:dyDescent="0.3">
      <c r="P246874" s="83"/>
    </row>
    <row r="246875" spans="16:16" x14ac:dyDescent="0.3">
      <c r="P246875" s="83"/>
    </row>
    <row r="246876" spans="16:16" x14ac:dyDescent="0.3">
      <c r="P246876" s="83"/>
    </row>
    <row r="246877" spans="16:16" x14ac:dyDescent="0.3">
      <c r="P246877" s="83"/>
    </row>
    <row r="246878" spans="16:16" x14ac:dyDescent="0.3">
      <c r="P246878" s="83"/>
    </row>
    <row r="246879" spans="16:16" x14ac:dyDescent="0.3">
      <c r="P246879" s="83"/>
    </row>
    <row r="246880" spans="16:16" x14ac:dyDescent="0.3">
      <c r="P246880" s="83"/>
    </row>
    <row r="246881" spans="16:16" x14ac:dyDescent="0.3">
      <c r="P246881" s="83"/>
    </row>
    <row r="246882" spans="16:16" x14ac:dyDescent="0.3">
      <c r="P246882" s="83"/>
    </row>
    <row r="246883" spans="16:16" x14ac:dyDescent="0.3">
      <c r="P246883" s="83"/>
    </row>
    <row r="246884" spans="16:16" x14ac:dyDescent="0.3">
      <c r="P246884" s="83"/>
    </row>
    <row r="246885" spans="16:16" x14ac:dyDescent="0.3">
      <c r="P246885" s="83"/>
    </row>
    <row r="246886" spans="16:16" x14ac:dyDescent="0.3">
      <c r="P246886" s="83"/>
    </row>
    <row r="246887" spans="16:16" x14ac:dyDescent="0.3">
      <c r="P246887" s="83"/>
    </row>
    <row r="246888" spans="16:16" x14ac:dyDescent="0.3">
      <c r="P246888" s="83"/>
    </row>
    <row r="246889" spans="16:16" x14ac:dyDescent="0.3">
      <c r="P246889" s="83"/>
    </row>
    <row r="246890" spans="16:16" x14ac:dyDescent="0.3">
      <c r="P246890" s="83"/>
    </row>
    <row r="246891" spans="16:16" x14ac:dyDescent="0.3">
      <c r="P246891" s="83"/>
    </row>
    <row r="246892" spans="16:16" x14ac:dyDescent="0.3">
      <c r="P246892" s="83"/>
    </row>
    <row r="246893" spans="16:16" x14ac:dyDescent="0.3">
      <c r="P246893" s="83"/>
    </row>
    <row r="246894" spans="16:16" x14ac:dyDescent="0.3">
      <c r="P246894" s="83"/>
    </row>
    <row r="246895" spans="16:16" x14ac:dyDescent="0.3">
      <c r="P246895" s="83"/>
    </row>
    <row r="246896" spans="16:16" x14ac:dyDescent="0.3">
      <c r="P246896" s="83"/>
    </row>
    <row r="246897" spans="16:16" x14ac:dyDescent="0.3">
      <c r="P246897" s="83"/>
    </row>
    <row r="246898" spans="16:16" x14ac:dyDescent="0.3">
      <c r="P246898" s="83"/>
    </row>
    <row r="246899" spans="16:16" x14ac:dyDescent="0.3">
      <c r="P246899" s="83"/>
    </row>
    <row r="246900" spans="16:16" x14ac:dyDescent="0.3">
      <c r="P246900" s="83"/>
    </row>
    <row r="246901" spans="16:16" x14ac:dyDescent="0.3">
      <c r="P246901" s="83"/>
    </row>
    <row r="246902" spans="16:16" x14ac:dyDescent="0.3">
      <c r="P246902" s="83"/>
    </row>
    <row r="246903" spans="16:16" x14ac:dyDescent="0.3">
      <c r="P246903" s="83"/>
    </row>
    <row r="246904" spans="16:16" x14ac:dyDescent="0.3">
      <c r="P246904" s="83"/>
    </row>
    <row r="246905" spans="16:16" x14ac:dyDescent="0.3">
      <c r="P246905" s="83"/>
    </row>
    <row r="246906" spans="16:16" x14ac:dyDescent="0.3">
      <c r="P246906" s="83"/>
    </row>
    <row r="246907" spans="16:16" x14ac:dyDescent="0.3">
      <c r="P246907" s="83"/>
    </row>
    <row r="246908" spans="16:16" x14ac:dyDescent="0.3">
      <c r="P246908" s="83"/>
    </row>
    <row r="246909" spans="16:16" x14ac:dyDescent="0.3">
      <c r="P246909" s="83"/>
    </row>
    <row r="246910" spans="16:16" x14ac:dyDescent="0.3">
      <c r="P246910" s="83"/>
    </row>
    <row r="246911" spans="16:16" x14ac:dyDescent="0.3">
      <c r="P246911" s="83"/>
    </row>
    <row r="246912" spans="16:16" x14ac:dyDescent="0.3">
      <c r="P246912" s="83"/>
    </row>
    <row r="246913" spans="16:16" x14ac:dyDescent="0.3">
      <c r="P246913" s="83"/>
    </row>
    <row r="246914" spans="16:16" x14ac:dyDescent="0.3">
      <c r="P246914" s="83"/>
    </row>
    <row r="246915" spans="16:16" x14ac:dyDescent="0.3">
      <c r="P246915" s="83"/>
    </row>
    <row r="246916" spans="16:16" x14ac:dyDescent="0.3">
      <c r="P246916" s="83"/>
    </row>
    <row r="246917" spans="16:16" x14ac:dyDescent="0.3">
      <c r="P246917" s="83"/>
    </row>
    <row r="246918" spans="16:16" x14ac:dyDescent="0.3">
      <c r="P246918" s="83"/>
    </row>
    <row r="246919" spans="16:16" x14ac:dyDescent="0.3">
      <c r="P246919" s="83"/>
    </row>
    <row r="246920" spans="16:16" x14ac:dyDescent="0.3">
      <c r="P246920" s="83"/>
    </row>
    <row r="246921" spans="16:16" x14ac:dyDescent="0.3">
      <c r="P246921" s="83"/>
    </row>
    <row r="246922" spans="16:16" x14ac:dyDescent="0.3">
      <c r="P246922" s="83"/>
    </row>
    <row r="246923" spans="16:16" x14ac:dyDescent="0.3">
      <c r="P246923" s="83"/>
    </row>
    <row r="246924" spans="16:16" x14ac:dyDescent="0.3">
      <c r="P246924" s="83"/>
    </row>
    <row r="246925" spans="16:16" x14ac:dyDescent="0.3">
      <c r="P246925" s="83"/>
    </row>
    <row r="246926" spans="16:16" x14ac:dyDescent="0.3">
      <c r="P246926" s="83"/>
    </row>
    <row r="246927" spans="16:16" x14ac:dyDescent="0.3">
      <c r="P246927" s="83"/>
    </row>
    <row r="246928" spans="16:16" x14ac:dyDescent="0.3">
      <c r="P246928" s="83"/>
    </row>
    <row r="246929" spans="16:16" x14ac:dyDescent="0.3">
      <c r="P246929" s="83"/>
    </row>
    <row r="246930" spans="16:16" x14ac:dyDescent="0.3">
      <c r="P246930" s="83"/>
    </row>
    <row r="246931" spans="16:16" x14ac:dyDescent="0.3">
      <c r="P246931" s="83"/>
    </row>
    <row r="246932" spans="16:16" x14ac:dyDescent="0.3">
      <c r="P246932" s="83"/>
    </row>
    <row r="246933" spans="16:16" x14ac:dyDescent="0.3">
      <c r="P246933" s="83"/>
    </row>
    <row r="246934" spans="16:16" x14ac:dyDescent="0.3">
      <c r="P246934" s="83"/>
    </row>
    <row r="246935" spans="16:16" x14ac:dyDescent="0.3">
      <c r="P246935" s="83"/>
    </row>
    <row r="246936" spans="16:16" x14ac:dyDescent="0.3">
      <c r="P246936" s="83"/>
    </row>
    <row r="246937" spans="16:16" x14ac:dyDescent="0.3">
      <c r="P246937" s="83"/>
    </row>
    <row r="246938" spans="16:16" x14ac:dyDescent="0.3">
      <c r="P246938" s="83"/>
    </row>
    <row r="246939" spans="16:16" x14ac:dyDescent="0.3">
      <c r="P246939" s="83"/>
    </row>
    <row r="246940" spans="16:16" x14ac:dyDescent="0.3">
      <c r="P246940" s="83"/>
    </row>
    <row r="246941" spans="16:16" x14ac:dyDescent="0.3">
      <c r="P246941" s="83"/>
    </row>
    <row r="246942" spans="16:16" x14ac:dyDescent="0.3">
      <c r="P246942" s="83"/>
    </row>
    <row r="246943" spans="16:16" x14ac:dyDescent="0.3">
      <c r="P246943" s="83"/>
    </row>
    <row r="246944" spans="16:16" x14ac:dyDescent="0.3">
      <c r="P246944" s="83"/>
    </row>
    <row r="246945" spans="16:16" x14ac:dyDescent="0.3">
      <c r="P246945" s="83"/>
    </row>
    <row r="246946" spans="16:16" x14ac:dyDescent="0.3">
      <c r="P246946" s="83"/>
    </row>
    <row r="246947" spans="16:16" x14ac:dyDescent="0.3">
      <c r="P246947" s="83"/>
    </row>
    <row r="246948" spans="16:16" x14ac:dyDescent="0.3">
      <c r="P246948" s="83"/>
    </row>
    <row r="246949" spans="16:16" x14ac:dyDescent="0.3">
      <c r="P246949" s="83"/>
    </row>
    <row r="246950" spans="16:16" x14ac:dyDescent="0.3">
      <c r="P246950" s="83"/>
    </row>
    <row r="246951" spans="16:16" x14ac:dyDescent="0.3">
      <c r="P246951" s="83"/>
    </row>
    <row r="246952" spans="16:16" x14ac:dyDescent="0.3">
      <c r="P246952" s="83"/>
    </row>
    <row r="246953" spans="16:16" x14ac:dyDescent="0.3">
      <c r="P246953" s="83"/>
    </row>
    <row r="246954" spans="16:16" x14ac:dyDescent="0.3">
      <c r="P246954" s="83"/>
    </row>
    <row r="246955" spans="16:16" x14ac:dyDescent="0.3">
      <c r="P246955" s="83"/>
    </row>
    <row r="246956" spans="16:16" x14ac:dyDescent="0.3">
      <c r="P246956" s="83"/>
    </row>
    <row r="246957" spans="16:16" x14ac:dyDescent="0.3">
      <c r="P246957" s="83"/>
    </row>
    <row r="246958" spans="16:16" x14ac:dyDescent="0.3">
      <c r="P246958" s="83"/>
    </row>
    <row r="246959" spans="16:16" x14ac:dyDescent="0.3">
      <c r="P246959" s="83"/>
    </row>
    <row r="246960" spans="16:16" x14ac:dyDescent="0.3">
      <c r="P246960" s="83"/>
    </row>
    <row r="246961" spans="16:16" x14ac:dyDescent="0.3">
      <c r="P246961" s="83"/>
    </row>
    <row r="246962" spans="16:16" x14ac:dyDescent="0.3">
      <c r="P246962" s="83"/>
    </row>
    <row r="246963" spans="16:16" x14ac:dyDescent="0.3">
      <c r="P246963" s="83"/>
    </row>
    <row r="246964" spans="16:16" x14ac:dyDescent="0.3">
      <c r="P246964" s="83"/>
    </row>
    <row r="246965" spans="16:16" x14ac:dyDescent="0.3">
      <c r="P246965" s="83"/>
    </row>
    <row r="246966" spans="16:16" x14ac:dyDescent="0.3">
      <c r="P246966" s="83"/>
    </row>
    <row r="246967" spans="16:16" x14ac:dyDescent="0.3">
      <c r="P246967" s="83"/>
    </row>
    <row r="246968" spans="16:16" x14ac:dyDescent="0.3">
      <c r="P246968" s="83"/>
    </row>
    <row r="246969" spans="16:16" x14ac:dyDescent="0.3">
      <c r="P246969" s="83"/>
    </row>
    <row r="246970" spans="16:16" x14ac:dyDescent="0.3">
      <c r="P246970" s="83"/>
    </row>
    <row r="246971" spans="16:16" x14ac:dyDescent="0.3">
      <c r="P246971" s="83"/>
    </row>
    <row r="246972" spans="16:16" x14ac:dyDescent="0.3">
      <c r="P246972" s="83"/>
    </row>
    <row r="246973" spans="16:16" x14ac:dyDescent="0.3">
      <c r="P246973" s="83"/>
    </row>
    <row r="246974" spans="16:16" x14ac:dyDescent="0.3">
      <c r="P246974" s="83"/>
    </row>
    <row r="246975" spans="16:16" x14ac:dyDescent="0.3">
      <c r="P246975" s="83"/>
    </row>
    <row r="246976" spans="16:16" x14ac:dyDescent="0.3">
      <c r="P246976" s="83"/>
    </row>
    <row r="246977" spans="16:16" x14ac:dyDescent="0.3">
      <c r="P246977" s="83"/>
    </row>
    <row r="246978" spans="16:16" x14ac:dyDescent="0.3">
      <c r="P246978" s="83"/>
    </row>
    <row r="246979" spans="16:16" x14ac:dyDescent="0.3">
      <c r="P246979" s="83"/>
    </row>
    <row r="246980" spans="16:16" x14ac:dyDescent="0.3">
      <c r="P246980" s="83"/>
    </row>
    <row r="246981" spans="16:16" x14ac:dyDescent="0.3">
      <c r="P246981" s="83"/>
    </row>
    <row r="246982" spans="16:16" x14ac:dyDescent="0.3">
      <c r="P246982" s="83"/>
    </row>
    <row r="246983" spans="16:16" x14ac:dyDescent="0.3">
      <c r="P246983" s="83"/>
    </row>
    <row r="246984" spans="16:16" x14ac:dyDescent="0.3">
      <c r="P246984" s="83"/>
    </row>
    <row r="246985" spans="16:16" x14ac:dyDescent="0.3">
      <c r="P246985" s="83"/>
    </row>
    <row r="246986" spans="16:16" x14ac:dyDescent="0.3">
      <c r="P246986" s="83"/>
    </row>
    <row r="246987" spans="16:16" x14ac:dyDescent="0.3">
      <c r="P246987" s="83"/>
    </row>
    <row r="246988" spans="16:16" x14ac:dyDescent="0.3">
      <c r="P246988" s="83"/>
    </row>
    <row r="246989" spans="16:16" x14ac:dyDescent="0.3">
      <c r="P246989" s="83"/>
    </row>
    <row r="246990" spans="16:16" x14ac:dyDescent="0.3">
      <c r="P246990" s="83"/>
    </row>
    <row r="246991" spans="16:16" x14ac:dyDescent="0.3">
      <c r="P246991" s="83"/>
    </row>
    <row r="246992" spans="16:16" x14ac:dyDescent="0.3">
      <c r="P246992" s="83"/>
    </row>
    <row r="246993" spans="16:16" x14ac:dyDescent="0.3">
      <c r="P246993" s="83"/>
    </row>
    <row r="246994" spans="16:16" x14ac:dyDescent="0.3">
      <c r="P246994" s="83"/>
    </row>
    <row r="246995" spans="16:16" x14ac:dyDescent="0.3">
      <c r="P246995" s="83"/>
    </row>
    <row r="246996" spans="16:16" x14ac:dyDescent="0.3">
      <c r="P246996" s="83"/>
    </row>
    <row r="246997" spans="16:16" x14ac:dyDescent="0.3">
      <c r="P246997" s="83"/>
    </row>
    <row r="246998" spans="16:16" x14ac:dyDescent="0.3">
      <c r="P246998" s="83"/>
    </row>
    <row r="246999" spans="16:16" x14ac:dyDescent="0.3">
      <c r="P246999" s="83"/>
    </row>
    <row r="247000" spans="16:16" x14ac:dyDescent="0.3">
      <c r="P247000" s="83"/>
    </row>
    <row r="247001" spans="16:16" x14ac:dyDescent="0.3">
      <c r="P247001" s="83"/>
    </row>
    <row r="247002" spans="16:16" x14ac:dyDescent="0.3">
      <c r="P247002" s="83"/>
    </row>
    <row r="247003" spans="16:16" x14ac:dyDescent="0.3">
      <c r="P247003" s="83"/>
    </row>
    <row r="247004" spans="16:16" x14ac:dyDescent="0.3">
      <c r="P247004" s="83"/>
    </row>
    <row r="247005" spans="16:16" x14ac:dyDescent="0.3">
      <c r="P247005" s="83"/>
    </row>
    <row r="247006" spans="16:16" x14ac:dyDescent="0.3">
      <c r="P247006" s="83"/>
    </row>
    <row r="247007" spans="16:16" x14ac:dyDescent="0.3">
      <c r="P247007" s="83"/>
    </row>
    <row r="247008" spans="16:16" x14ac:dyDescent="0.3">
      <c r="P247008" s="83"/>
    </row>
    <row r="247009" spans="16:16" x14ac:dyDescent="0.3">
      <c r="P247009" s="83"/>
    </row>
    <row r="247010" spans="16:16" x14ac:dyDescent="0.3">
      <c r="P247010" s="83"/>
    </row>
    <row r="247011" spans="16:16" x14ac:dyDescent="0.3">
      <c r="P247011" s="83"/>
    </row>
    <row r="247012" spans="16:16" x14ac:dyDescent="0.3">
      <c r="P247012" s="83"/>
    </row>
    <row r="247013" spans="16:16" x14ac:dyDescent="0.3">
      <c r="P247013" s="83"/>
    </row>
    <row r="247014" spans="16:16" x14ac:dyDescent="0.3">
      <c r="P247014" s="83"/>
    </row>
    <row r="247015" spans="16:16" x14ac:dyDescent="0.3">
      <c r="P247015" s="83"/>
    </row>
    <row r="247016" spans="16:16" x14ac:dyDescent="0.3">
      <c r="P247016" s="83"/>
    </row>
    <row r="247017" spans="16:16" x14ac:dyDescent="0.3">
      <c r="P247017" s="83"/>
    </row>
    <row r="247018" spans="16:16" x14ac:dyDescent="0.3">
      <c r="P247018" s="83"/>
    </row>
    <row r="247019" spans="16:16" x14ac:dyDescent="0.3">
      <c r="P247019" s="83"/>
    </row>
    <row r="247020" spans="16:16" x14ac:dyDescent="0.3">
      <c r="P247020" s="83"/>
    </row>
    <row r="247021" spans="16:16" x14ac:dyDescent="0.3">
      <c r="P247021" s="83"/>
    </row>
    <row r="247022" spans="16:16" x14ac:dyDescent="0.3">
      <c r="P247022" s="83"/>
    </row>
    <row r="247023" spans="16:16" x14ac:dyDescent="0.3">
      <c r="P247023" s="83"/>
    </row>
    <row r="247024" spans="16:16" x14ac:dyDescent="0.3">
      <c r="P247024" s="83"/>
    </row>
    <row r="247025" spans="16:16" x14ac:dyDescent="0.3">
      <c r="P247025" s="83"/>
    </row>
    <row r="247026" spans="16:16" x14ac:dyDescent="0.3">
      <c r="P247026" s="83"/>
    </row>
    <row r="247027" spans="16:16" x14ac:dyDescent="0.3">
      <c r="P247027" s="83"/>
    </row>
    <row r="247028" spans="16:16" x14ac:dyDescent="0.3">
      <c r="P247028" s="83"/>
    </row>
    <row r="247029" spans="16:16" x14ac:dyDescent="0.3">
      <c r="P247029" s="83"/>
    </row>
    <row r="247030" spans="16:16" x14ac:dyDescent="0.3">
      <c r="P247030" s="83"/>
    </row>
    <row r="247031" spans="16:16" x14ac:dyDescent="0.3">
      <c r="P247031" s="83"/>
    </row>
    <row r="247032" spans="16:16" x14ac:dyDescent="0.3">
      <c r="P247032" s="83"/>
    </row>
    <row r="247033" spans="16:16" x14ac:dyDescent="0.3">
      <c r="P247033" s="83"/>
    </row>
    <row r="247034" spans="16:16" x14ac:dyDescent="0.3">
      <c r="P247034" s="83"/>
    </row>
    <row r="247035" spans="16:16" x14ac:dyDescent="0.3">
      <c r="P247035" s="83"/>
    </row>
    <row r="247036" spans="16:16" x14ac:dyDescent="0.3">
      <c r="P247036" s="83"/>
    </row>
    <row r="247037" spans="16:16" x14ac:dyDescent="0.3">
      <c r="P247037" s="83"/>
    </row>
    <row r="247038" spans="16:16" x14ac:dyDescent="0.3">
      <c r="P247038" s="83"/>
    </row>
    <row r="247039" spans="16:16" x14ac:dyDescent="0.3">
      <c r="P247039" s="83"/>
    </row>
    <row r="247040" spans="16:16" x14ac:dyDescent="0.3">
      <c r="P247040" s="83"/>
    </row>
    <row r="247041" spans="16:16" x14ac:dyDescent="0.3">
      <c r="P247041" s="83"/>
    </row>
    <row r="247042" spans="16:16" x14ac:dyDescent="0.3">
      <c r="P247042" s="83"/>
    </row>
    <row r="247043" spans="16:16" x14ac:dyDescent="0.3">
      <c r="P247043" s="83"/>
    </row>
    <row r="247044" spans="16:16" x14ac:dyDescent="0.3">
      <c r="P247044" s="83"/>
    </row>
    <row r="247045" spans="16:16" x14ac:dyDescent="0.3">
      <c r="P247045" s="83"/>
    </row>
    <row r="247046" spans="16:16" x14ac:dyDescent="0.3">
      <c r="P247046" s="83"/>
    </row>
    <row r="247047" spans="16:16" x14ac:dyDescent="0.3">
      <c r="P247047" s="83"/>
    </row>
    <row r="247048" spans="16:16" x14ac:dyDescent="0.3">
      <c r="P247048" s="83"/>
    </row>
    <row r="247049" spans="16:16" x14ac:dyDescent="0.3">
      <c r="P247049" s="83"/>
    </row>
    <row r="247050" spans="16:16" x14ac:dyDescent="0.3">
      <c r="P247050" s="83"/>
    </row>
    <row r="247051" spans="16:16" x14ac:dyDescent="0.3">
      <c r="P247051" s="83"/>
    </row>
    <row r="247052" spans="16:16" x14ac:dyDescent="0.3">
      <c r="P247052" s="83"/>
    </row>
    <row r="247053" spans="16:16" x14ac:dyDescent="0.3">
      <c r="P247053" s="83"/>
    </row>
    <row r="247054" spans="16:16" x14ac:dyDescent="0.3">
      <c r="P247054" s="83"/>
    </row>
    <row r="247055" spans="16:16" x14ac:dyDescent="0.3">
      <c r="P247055" s="83"/>
    </row>
    <row r="247056" spans="16:16" x14ac:dyDescent="0.3">
      <c r="P247056" s="83"/>
    </row>
    <row r="247057" spans="16:16" x14ac:dyDescent="0.3">
      <c r="P247057" s="83"/>
    </row>
    <row r="247058" spans="16:16" x14ac:dyDescent="0.3">
      <c r="P247058" s="83"/>
    </row>
    <row r="247059" spans="16:16" x14ac:dyDescent="0.3">
      <c r="P247059" s="83"/>
    </row>
    <row r="247060" spans="16:16" x14ac:dyDescent="0.3">
      <c r="P247060" s="83"/>
    </row>
    <row r="247061" spans="16:16" x14ac:dyDescent="0.3">
      <c r="P247061" s="83"/>
    </row>
    <row r="247062" spans="16:16" x14ac:dyDescent="0.3">
      <c r="P247062" s="83"/>
    </row>
    <row r="247063" spans="16:16" x14ac:dyDescent="0.3">
      <c r="P247063" s="83"/>
    </row>
    <row r="247064" spans="16:16" x14ac:dyDescent="0.3">
      <c r="P247064" s="83"/>
    </row>
    <row r="247065" spans="16:16" x14ac:dyDescent="0.3">
      <c r="P247065" s="83"/>
    </row>
    <row r="247066" spans="16:16" x14ac:dyDescent="0.3">
      <c r="P247066" s="83"/>
    </row>
    <row r="247067" spans="16:16" x14ac:dyDescent="0.3">
      <c r="P247067" s="83"/>
    </row>
    <row r="247068" spans="16:16" x14ac:dyDescent="0.3">
      <c r="P247068" s="83"/>
    </row>
    <row r="247069" spans="16:16" x14ac:dyDescent="0.3">
      <c r="P247069" s="83"/>
    </row>
    <row r="247070" spans="16:16" x14ac:dyDescent="0.3">
      <c r="P247070" s="83"/>
    </row>
    <row r="247071" spans="16:16" x14ac:dyDescent="0.3">
      <c r="P247071" s="83"/>
    </row>
    <row r="247072" spans="16:16" x14ac:dyDescent="0.3">
      <c r="P247072" s="83"/>
    </row>
    <row r="247073" spans="16:16" x14ac:dyDescent="0.3">
      <c r="P247073" s="83"/>
    </row>
    <row r="247074" spans="16:16" x14ac:dyDescent="0.3">
      <c r="P247074" s="83"/>
    </row>
    <row r="247075" spans="16:16" x14ac:dyDescent="0.3">
      <c r="P247075" s="83"/>
    </row>
    <row r="247076" spans="16:16" x14ac:dyDescent="0.3">
      <c r="P247076" s="83"/>
    </row>
    <row r="247077" spans="16:16" x14ac:dyDescent="0.3">
      <c r="P247077" s="83"/>
    </row>
    <row r="247078" spans="16:16" x14ac:dyDescent="0.3">
      <c r="P247078" s="83"/>
    </row>
    <row r="247079" spans="16:16" x14ac:dyDescent="0.3">
      <c r="P247079" s="83"/>
    </row>
    <row r="247080" spans="16:16" x14ac:dyDescent="0.3">
      <c r="P247080" s="83"/>
    </row>
    <row r="247081" spans="16:16" x14ac:dyDescent="0.3">
      <c r="P247081" s="83"/>
    </row>
    <row r="247082" spans="16:16" x14ac:dyDescent="0.3">
      <c r="P247082" s="83"/>
    </row>
    <row r="247083" spans="16:16" x14ac:dyDescent="0.3">
      <c r="P247083" s="83"/>
    </row>
    <row r="247084" spans="16:16" x14ac:dyDescent="0.3">
      <c r="P247084" s="83"/>
    </row>
    <row r="247085" spans="16:16" x14ac:dyDescent="0.3">
      <c r="P247085" s="83"/>
    </row>
    <row r="247086" spans="16:16" x14ac:dyDescent="0.3">
      <c r="P247086" s="83"/>
    </row>
    <row r="247087" spans="16:16" x14ac:dyDescent="0.3">
      <c r="P247087" s="83"/>
    </row>
    <row r="247088" spans="16:16" x14ac:dyDescent="0.3">
      <c r="P247088" s="83"/>
    </row>
    <row r="247089" spans="16:16" x14ac:dyDescent="0.3">
      <c r="P247089" s="83"/>
    </row>
    <row r="247090" spans="16:16" x14ac:dyDescent="0.3">
      <c r="P247090" s="83"/>
    </row>
    <row r="247091" spans="16:16" x14ac:dyDescent="0.3">
      <c r="P247091" s="83"/>
    </row>
    <row r="247092" spans="16:16" x14ac:dyDescent="0.3">
      <c r="P247092" s="83"/>
    </row>
    <row r="247093" spans="16:16" x14ac:dyDescent="0.3">
      <c r="P247093" s="83"/>
    </row>
    <row r="247094" spans="16:16" x14ac:dyDescent="0.3">
      <c r="P247094" s="83"/>
    </row>
    <row r="247095" spans="16:16" x14ac:dyDescent="0.3">
      <c r="P247095" s="83"/>
    </row>
    <row r="247096" spans="16:16" x14ac:dyDescent="0.3">
      <c r="P247096" s="83"/>
    </row>
    <row r="247097" spans="16:16" x14ac:dyDescent="0.3">
      <c r="P247097" s="83"/>
    </row>
    <row r="247098" spans="16:16" x14ac:dyDescent="0.3">
      <c r="P247098" s="83"/>
    </row>
    <row r="247099" spans="16:16" x14ac:dyDescent="0.3">
      <c r="P247099" s="83"/>
    </row>
    <row r="247100" spans="16:16" x14ac:dyDescent="0.3">
      <c r="P247100" s="83"/>
    </row>
    <row r="247101" spans="16:16" x14ac:dyDescent="0.3">
      <c r="P247101" s="83"/>
    </row>
    <row r="247102" spans="16:16" x14ac:dyDescent="0.3">
      <c r="P247102" s="83"/>
    </row>
    <row r="247103" spans="16:16" x14ac:dyDescent="0.3">
      <c r="P247103" s="83"/>
    </row>
    <row r="247104" spans="16:16" x14ac:dyDescent="0.3">
      <c r="P247104" s="83"/>
    </row>
    <row r="247105" spans="16:16" x14ac:dyDescent="0.3">
      <c r="P247105" s="83"/>
    </row>
    <row r="247106" spans="16:16" x14ac:dyDescent="0.3">
      <c r="P247106" s="83"/>
    </row>
    <row r="247107" spans="16:16" x14ac:dyDescent="0.3">
      <c r="P247107" s="83"/>
    </row>
    <row r="247108" spans="16:16" x14ac:dyDescent="0.3">
      <c r="P247108" s="83"/>
    </row>
    <row r="247109" spans="16:16" x14ac:dyDescent="0.3">
      <c r="P247109" s="83"/>
    </row>
    <row r="247110" spans="16:16" x14ac:dyDescent="0.3">
      <c r="P247110" s="83"/>
    </row>
    <row r="247111" spans="16:16" x14ac:dyDescent="0.3">
      <c r="P247111" s="83"/>
    </row>
    <row r="247112" spans="16:16" x14ac:dyDescent="0.3">
      <c r="P247112" s="83"/>
    </row>
    <row r="247113" spans="16:16" x14ac:dyDescent="0.3">
      <c r="P247113" s="83"/>
    </row>
    <row r="247114" spans="16:16" x14ac:dyDescent="0.3">
      <c r="P247114" s="83"/>
    </row>
    <row r="247115" spans="16:16" x14ac:dyDescent="0.3">
      <c r="P247115" s="83"/>
    </row>
    <row r="247116" spans="16:16" x14ac:dyDescent="0.3">
      <c r="P247116" s="83"/>
    </row>
    <row r="247117" spans="16:16" x14ac:dyDescent="0.3">
      <c r="P247117" s="83"/>
    </row>
    <row r="247118" spans="16:16" x14ac:dyDescent="0.3">
      <c r="P247118" s="83"/>
    </row>
    <row r="247119" spans="16:16" x14ac:dyDescent="0.3">
      <c r="P247119" s="83"/>
    </row>
    <row r="247120" spans="16:16" x14ac:dyDescent="0.3">
      <c r="P247120" s="83"/>
    </row>
    <row r="247121" spans="16:16" x14ac:dyDescent="0.3">
      <c r="P247121" s="83"/>
    </row>
    <row r="247122" spans="16:16" x14ac:dyDescent="0.3">
      <c r="P247122" s="83"/>
    </row>
    <row r="247123" spans="16:16" x14ac:dyDescent="0.3">
      <c r="P247123" s="83"/>
    </row>
    <row r="247124" spans="16:16" x14ac:dyDescent="0.3">
      <c r="P247124" s="83"/>
    </row>
    <row r="247125" spans="16:16" x14ac:dyDescent="0.3">
      <c r="P247125" s="83"/>
    </row>
    <row r="247126" spans="16:16" x14ac:dyDescent="0.3">
      <c r="P247126" s="83"/>
    </row>
    <row r="247127" spans="16:16" x14ac:dyDescent="0.3">
      <c r="P247127" s="83"/>
    </row>
    <row r="247128" spans="16:16" x14ac:dyDescent="0.3">
      <c r="P247128" s="83"/>
    </row>
    <row r="247129" spans="16:16" x14ac:dyDescent="0.3">
      <c r="P247129" s="83"/>
    </row>
    <row r="247130" spans="16:16" x14ac:dyDescent="0.3">
      <c r="P247130" s="83"/>
    </row>
    <row r="247131" spans="16:16" x14ac:dyDescent="0.3">
      <c r="P247131" s="83"/>
    </row>
    <row r="247132" spans="16:16" x14ac:dyDescent="0.3">
      <c r="P247132" s="83"/>
    </row>
    <row r="247133" spans="16:16" x14ac:dyDescent="0.3">
      <c r="P247133" s="83"/>
    </row>
    <row r="247134" spans="16:16" x14ac:dyDescent="0.3">
      <c r="P247134" s="83"/>
    </row>
    <row r="247135" spans="16:16" x14ac:dyDescent="0.3">
      <c r="P247135" s="83"/>
    </row>
    <row r="247136" spans="16:16" x14ac:dyDescent="0.3">
      <c r="P247136" s="83"/>
    </row>
    <row r="247137" spans="16:16" x14ac:dyDescent="0.3">
      <c r="P247137" s="83"/>
    </row>
    <row r="247138" spans="16:16" x14ac:dyDescent="0.3">
      <c r="P247138" s="83"/>
    </row>
    <row r="247139" spans="16:16" x14ac:dyDescent="0.3">
      <c r="P247139" s="83"/>
    </row>
    <row r="247140" spans="16:16" x14ac:dyDescent="0.3">
      <c r="P247140" s="83"/>
    </row>
    <row r="247141" spans="16:16" x14ac:dyDescent="0.3">
      <c r="P247141" s="83"/>
    </row>
    <row r="247142" spans="16:16" x14ac:dyDescent="0.3">
      <c r="P247142" s="83"/>
    </row>
    <row r="247143" spans="16:16" x14ac:dyDescent="0.3">
      <c r="P247143" s="83"/>
    </row>
    <row r="247144" spans="16:16" x14ac:dyDescent="0.3">
      <c r="P247144" s="83"/>
    </row>
    <row r="247145" spans="16:16" x14ac:dyDescent="0.3">
      <c r="P247145" s="83"/>
    </row>
    <row r="247146" spans="16:16" x14ac:dyDescent="0.3">
      <c r="P247146" s="83"/>
    </row>
    <row r="247147" spans="16:16" x14ac:dyDescent="0.3">
      <c r="P247147" s="83"/>
    </row>
    <row r="247148" spans="16:16" x14ac:dyDescent="0.3">
      <c r="P247148" s="83"/>
    </row>
    <row r="247149" spans="16:16" x14ac:dyDescent="0.3">
      <c r="P247149" s="83"/>
    </row>
    <row r="247150" spans="16:16" x14ac:dyDescent="0.3">
      <c r="P247150" s="83"/>
    </row>
    <row r="247151" spans="16:16" x14ac:dyDescent="0.3">
      <c r="P247151" s="83"/>
    </row>
    <row r="247152" spans="16:16" x14ac:dyDescent="0.3">
      <c r="P247152" s="83"/>
    </row>
    <row r="247153" spans="16:16" x14ac:dyDescent="0.3">
      <c r="P247153" s="83"/>
    </row>
    <row r="247154" spans="16:16" x14ac:dyDescent="0.3">
      <c r="P247154" s="83"/>
    </row>
    <row r="247155" spans="16:16" x14ac:dyDescent="0.3">
      <c r="P247155" s="83"/>
    </row>
    <row r="247156" spans="16:16" x14ac:dyDescent="0.3">
      <c r="P247156" s="83"/>
    </row>
    <row r="247157" spans="16:16" x14ac:dyDescent="0.3">
      <c r="P247157" s="83"/>
    </row>
    <row r="247158" spans="16:16" x14ac:dyDescent="0.3">
      <c r="P247158" s="83"/>
    </row>
    <row r="247159" spans="16:16" x14ac:dyDescent="0.3">
      <c r="P247159" s="83"/>
    </row>
    <row r="247160" spans="16:16" x14ac:dyDescent="0.3">
      <c r="P247160" s="83"/>
    </row>
    <row r="247161" spans="16:16" x14ac:dyDescent="0.3">
      <c r="P247161" s="83"/>
    </row>
    <row r="247162" spans="16:16" x14ac:dyDescent="0.3">
      <c r="P247162" s="83"/>
    </row>
    <row r="247163" spans="16:16" x14ac:dyDescent="0.3">
      <c r="P247163" s="83"/>
    </row>
    <row r="247164" spans="16:16" x14ac:dyDescent="0.3">
      <c r="P247164" s="83"/>
    </row>
    <row r="247165" spans="16:16" x14ac:dyDescent="0.3">
      <c r="P247165" s="83"/>
    </row>
    <row r="247166" spans="16:16" x14ac:dyDescent="0.3">
      <c r="P247166" s="83"/>
    </row>
    <row r="247167" spans="16:16" x14ac:dyDescent="0.3">
      <c r="P247167" s="83"/>
    </row>
    <row r="247168" spans="16:16" x14ac:dyDescent="0.3">
      <c r="P247168" s="83"/>
    </row>
    <row r="247169" spans="16:16" x14ac:dyDescent="0.3">
      <c r="P247169" s="83"/>
    </row>
    <row r="247170" spans="16:16" x14ac:dyDescent="0.3">
      <c r="P247170" s="83"/>
    </row>
    <row r="247171" spans="16:16" x14ac:dyDescent="0.3">
      <c r="P247171" s="83"/>
    </row>
    <row r="247172" spans="16:16" x14ac:dyDescent="0.3">
      <c r="P247172" s="83"/>
    </row>
    <row r="247173" spans="16:16" x14ac:dyDescent="0.3">
      <c r="P247173" s="83"/>
    </row>
    <row r="247174" spans="16:16" x14ac:dyDescent="0.3">
      <c r="P247174" s="83"/>
    </row>
    <row r="247175" spans="16:16" x14ac:dyDescent="0.3">
      <c r="P247175" s="83"/>
    </row>
    <row r="247176" spans="16:16" x14ac:dyDescent="0.3">
      <c r="P247176" s="83"/>
    </row>
    <row r="247177" spans="16:16" x14ac:dyDescent="0.3">
      <c r="P247177" s="83"/>
    </row>
    <row r="247178" spans="16:16" x14ac:dyDescent="0.3">
      <c r="P247178" s="83"/>
    </row>
    <row r="247179" spans="16:16" x14ac:dyDescent="0.3">
      <c r="P247179" s="83"/>
    </row>
    <row r="247180" spans="16:16" x14ac:dyDescent="0.3">
      <c r="P247180" s="83"/>
    </row>
    <row r="247181" spans="16:16" x14ac:dyDescent="0.3">
      <c r="P247181" s="83"/>
    </row>
    <row r="247182" spans="16:16" x14ac:dyDescent="0.3">
      <c r="P247182" s="83"/>
    </row>
    <row r="247183" spans="16:16" x14ac:dyDescent="0.3">
      <c r="P247183" s="83"/>
    </row>
    <row r="247184" spans="16:16" x14ac:dyDescent="0.3">
      <c r="P247184" s="83"/>
    </row>
    <row r="247185" spans="16:16" x14ac:dyDescent="0.3">
      <c r="P247185" s="83"/>
    </row>
    <row r="247186" spans="16:16" x14ac:dyDescent="0.3">
      <c r="P247186" s="83"/>
    </row>
    <row r="247187" spans="16:16" x14ac:dyDescent="0.3">
      <c r="P247187" s="83"/>
    </row>
    <row r="247188" spans="16:16" x14ac:dyDescent="0.3">
      <c r="P247188" s="83"/>
    </row>
    <row r="247189" spans="16:16" x14ac:dyDescent="0.3">
      <c r="P247189" s="83"/>
    </row>
    <row r="247190" spans="16:16" x14ac:dyDescent="0.3">
      <c r="P247190" s="83"/>
    </row>
    <row r="247191" spans="16:16" x14ac:dyDescent="0.3">
      <c r="P247191" s="83"/>
    </row>
    <row r="247192" spans="16:16" x14ac:dyDescent="0.3">
      <c r="P247192" s="83"/>
    </row>
    <row r="247193" spans="16:16" x14ac:dyDescent="0.3">
      <c r="P247193" s="83"/>
    </row>
    <row r="247194" spans="16:16" x14ac:dyDescent="0.3">
      <c r="P247194" s="83"/>
    </row>
    <row r="247195" spans="16:16" x14ac:dyDescent="0.3">
      <c r="P247195" s="83"/>
    </row>
    <row r="247196" spans="16:16" x14ac:dyDescent="0.3">
      <c r="P247196" s="83"/>
    </row>
    <row r="247197" spans="16:16" x14ac:dyDescent="0.3">
      <c r="P247197" s="83"/>
    </row>
    <row r="247198" spans="16:16" x14ac:dyDescent="0.3">
      <c r="P247198" s="83"/>
    </row>
    <row r="247199" spans="16:16" x14ac:dyDescent="0.3">
      <c r="P247199" s="83"/>
    </row>
    <row r="247200" spans="16:16" x14ac:dyDescent="0.3">
      <c r="P247200" s="83"/>
    </row>
    <row r="247201" spans="16:16" x14ac:dyDescent="0.3">
      <c r="P247201" s="83"/>
    </row>
    <row r="247202" spans="16:16" x14ac:dyDescent="0.3">
      <c r="P247202" s="83"/>
    </row>
    <row r="247203" spans="16:16" x14ac:dyDescent="0.3">
      <c r="P247203" s="83"/>
    </row>
    <row r="247204" spans="16:16" x14ac:dyDescent="0.3">
      <c r="P247204" s="83"/>
    </row>
    <row r="247205" spans="16:16" x14ac:dyDescent="0.3">
      <c r="P247205" s="83"/>
    </row>
    <row r="247206" spans="16:16" x14ac:dyDescent="0.3">
      <c r="P247206" s="83"/>
    </row>
    <row r="247207" spans="16:16" x14ac:dyDescent="0.3">
      <c r="P247207" s="83"/>
    </row>
    <row r="247208" spans="16:16" x14ac:dyDescent="0.3">
      <c r="P247208" s="83"/>
    </row>
    <row r="247209" spans="16:16" x14ac:dyDescent="0.3">
      <c r="P247209" s="83"/>
    </row>
    <row r="247210" spans="16:16" x14ac:dyDescent="0.3">
      <c r="P247210" s="83"/>
    </row>
    <row r="247211" spans="16:16" x14ac:dyDescent="0.3">
      <c r="P247211" s="83"/>
    </row>
    <row r="247212" spans="16:16" x14ac:dyDescent="0.3">
      <c r="P247212" s="83"/>
    </row>
    <row r="247213" spans="16:16" x14ac:dyDescent="0.3">
      <c r="P247213" s="83"/>
    </row>
    <row r="247214" spans="16:16" x14ac:dyDescent="0.3">
      <c r="P247214" s="83"/>
    </row>
    <row r="247215" spans="16:16" x14ac:dyDescent="0.3">
      <c r="P247215" s="83"/>
    </row>
    <row r="247216" spans="16:16" x14ac:dyDescent="0.3">
      <c r="P247216" s="83"/>
    </row>
    <row r="247217" spans="16:16" x14ac:dyDescent="0.3">
      <c r="P247217" s="83"/>
    </row>
    <row r="247218" spans="16:16" x14ac:dyDescent="0.3">
      <c r="P247218" s="83"/>
    </row>
    <row r="247219" spans="16:16" x14ac:dyDescent="0.3">
      <c r="P247219" s="83"/>
    </row>
    <row r="247220" spans="16:16" x14ac:dyDescent="0.3">
      <c r="P247220" s="83"/>
    </row>
    <row r="247221" spans="16:16" x14ac:dyDescent="0.3">
      <c r="P247221" s="83"/>
    </row>
    <row r="247222" spans="16:16" x14ac:dyDescent="0.3">
      <c r="P247222" s="83"/>
    </row>
    <row r="247223" spans="16:16" x14ac:dyDescent="0.3">
      <c r="P247223" s="83"/>
    </row>
    <row r="247224" spans="16:16" x14ac:dyDescent="0.3">
      <c r="P247224" s="83"/>
    </row>
    <row r="247225" spans="16:16" x14ac:dyDescent="0.3">
      <c r="P247225" s="83"/>
    </row>
    <row r="247226" spans="16:16" x14ac:dyDescent="0.3">
      <c r="P247226" s="83"/>
    </row>
    <row r="247227" spans="16:16" x14ac:dyDescent="0.3">
      <c r="P247227" s="83"/>
    </row>
    <row r="247228" spans="16:16" x14ac:dyDescent="0.3">
      <c r="P247228" s="83"/>
    </row>
    <row r="247229" spans="16:16" x14ac:dyDescent="0.3">
      <c r="P247229" s="83"/>
    </row>
    <row r="247230" spans="16:16" x14ac:dyDescent="0.3">
      <c r="P247230" s="83"/>
    </row>
    <row r="247231" spans="16:16" x14ac:dyDescent="0.3">
      <c r="P247231" s="83"/>
    </row>
    <row r="247232" spans="16:16" x14ac:dyDescent="0.3">
      <c r="P247232" s="83"/>
    </row>
    <row r="247233" spans="16:16" x14ac:dyDescent="0.3">
      <c r="P247233" s="83"/>
    </row>
    <row r="247234" spans="16:16" x14ac:dyDescent="0.3">
      <c r="P247234" s="83"/>
    </row>
    <row r="247235" spans="16:16" x14ac:dyDescent="0.3">
      <c r="P247235" s="83"/>
    </row>
    <row r="247236" spans="16:16" x14ac:dyDescent="0.3">
      <c r="P247236" s="83"/>
    </row>
    <row r="247237" spans="16:16" x14ac:dyDescent="0.3">
      <c r="P247237" s="83"/>
    </row>
    <row r="247238" spans="16:16" x14ac:dyDescent="0.3">
      <c r="P247238" s="83"/>
    </row>
    <row r="247239" spans="16:16" x14ac:dyDescent="0.3">
      <c r="P247239" s="83"/>
    </row>
    <row r="247240" spans="16:16" x14ac:dyDescent="0.3">
      <c r="P247240" s="83"/>
    </row>
    <row r="247241" spans="16:16" x14ac:dyDescent="0.3">
      <c r="P247241" s="83"/>
    </row>
    <row r="247242" spans="16:16" x14ac:dyDescent="0.3">
      <c r="P247242" s="83"/>
    </row>
    <row r="247243" spans="16:16" x14ac:dyDescent="0.3">
      <c r="P247243" s="83"/>
    </row>
    <row r="247244" spans="16:16" x14ac:dyDescent="0.3">
      <c r="P247244" s="83"/>
    </row>
    <row r="247245" spans="16:16" x14ac:dyDescent="0.3">
      <c r="P247245" s="83"/>
    </row>
    <row r="247246" spans="16:16" x14ac:dyDescent="0.3">
      <c r="P247246" s="83"/>
    </row>
    <row r="247247" spans="16:16" x14ac:dyDescent="0.3">
      <c r="P247247" s="83"/>
    </row>
    <row r="247248" spans="16:16" x14ac:dyDescent="0.3">
      <c r="P247248" s="83"/>
    </row>
    <row r="247249" spans="16:16" x14ac:dyDescent="0.3">
      <c r="P247249" s="83"/>
    </row>
    <row r="247250" spans="16:16" x14ac:dyDescent="0.3">
      <c r="P247250" s="83"/>
    </row>
    <row r="247251" spans="16:16" x14ac:dyDescent="0.3">
      <c r="P247251" s="83"/>
    </row>
    <row r="247252" spans="16:16" x14ac:dyDescent="0.3">
      <c r="P247252" s="83"/>
    </row>
    <row r="247253" spans="16:16" x14ac:dyDescent="0.3">
      <c r="P247253" s="83"/>
    </row>
    <row r="247254" spans="16:16" x14ac:dyDescent="0.3">
      <c r="P247254" s="83"/>
    </row>
    <row r="247255" spans="16:16" x14ac:dyDescent="0.3">
      <c r="P247255" s="83"/>
    </row>
    <row r="247256" spans="16:16" x14ac:dyDescent="0.3">
      <c r="P247256" s="83"/>
    </row>
    <row r="247257" spans="16:16" x14ac:dyDescent="0.3">
      <c r="P247257" s="83"/>
    </row>
    <row r="247258" spans="16:16" x14ac:dyDescent="0.3">
      <c r="P247258" s="83"/>
    </row>
    <row r="247259" spans="16:16" x14ac:dyDescent="0.3">
      <c r="P247259" s="83"/>
    </row>
    <row r="247260" spans="16:16" x14ac:dyDescent="0.3">
      <c r="P247260" s="83"/>
    </row>
    <row r="247261" spans="16:16" x14ac:dyDescent="0.3">
      <c r="P247261" s="83"/>
    </row>
    <row r="247262" spans="16:16" x14ac:dyDescent="0.3">
      <c r="P247262" s="83"/>
    </row>
    <row r="247263" spans="16:16" x14ac:dyDescent="0.3">
      <c r="P247263" s="83"/>
    </row>
    <row r="247264" spans="16:16" x14ac:dyDescent="0.3">
      <c r="P247264" s="83"/>
    </row>
    <row r="247265" spans="16:16" x14ac:dyDescent="0.3">
      <c r="P247265" s="83"/>
    </row>
    <row r="247266" spans="16:16" x14ac:dyDescent="0.3">
      <c r="P247266" s="83"/>
    </row>
    <row r="247267" spans="16:16" x14ac:dyDescent="0.3">
      <c r="P247267" s="83"/>
    </row>
    <row r="247268" spans="16:16" x14ac:dyDescent="0.3">
      <c r="P247268" s="83"/>
    </row>
    <row r="247269" spans="16:16" x14ac:dyDescent="0.3">
      <c r="P247269" s="83"/>
    </row>
    <row r="247270" spans="16:16" x14ac:dyDescent="0.3">
      <c r="P247270" s="83"/>
    </row>
    <row r="247271" spans="16:16" x14ac:dyDescent="0.3">
      <c r="P247271" s="83"/>
    </row>
    <row r="247272" spans="16:16" x14ac:dyDescent="0.3">
      <c r="P247272" s="83"/>
    </row>
    <row r="247273" spans="16:16" x14ac:dyDescent="0.3">
      <c r="P247273" s="83"/>
    </row>
    <row r="247274" spans="16:16" x14ac:dyDescent="0.3">
      <c r="P247274" s="83"/>
    </row>
    <row r="247275" spans="16:16" x14ac:dyDescent="0.3">
      <c r="P247275" s="83"/>
    </row>
    <row r="247276" spans="16:16" x14ac:dyDescent="0.3">
      <c r="P247276" s="83"/>
    </row>
    <row r="247277" spans="16:16" x14ac:dyDescent="0.3">
      <c r="P247277" s="83"/>
    </row>
    <row r="247278" spans="16:16" x14ac:dyDescent="0.3">
      <c r="P247278" s="83"/>
    </row>
    <row r="247279" spans="16:16" x14ac:dyDescent="0.3">
      <c r="P247279" s="83"/>
    </row>
    <row r="247280" spans="16:16" x14ac:dyDescent="0.3">
      <c r="P247280" s="83"/>
    </row>
    <row r="247281" spans="16:16" x14ac:dyDescent="0.3">
      <c r="P247281" s="83"/>
    </row>
    <row r="247282" spans="16:16" x14ac:dyDescent="0.3">
      <c r="P247282" s="83"/>
    </row>
    <row r="247283" spans="16:16" x14ac:dyDescent="0.3">
      <c r="P247283" s="83"/>
    </row>
    <row r="247284" spans="16:16" x14ac:dyDescent="0.3">
      <c r="P247284" s="83"/>
    </row>
    <row r="247285" spans="16:16" x14ac:dyDescent="0.3">
      <c r="P247285" s="83"/>
    </row>
    <row r="247286" spans="16:16" x14ac:dyDescent="0.3">
      <c r="P247286" s="83"/>
    </row>
    <row r="247287" spans="16:16" x14ac:dyDescent="0.3">
      <c r="P247287" s="83"/>
    </row>
    <row r="247288" spans="16:16" x14ac:dyDescent="0.3">
      <c r="P247288" s="83"/>
    </row>
    <row r="247289" spans="16:16" x14ac:dyDescent="0.3">
      <c r="P247289" s="83"/>
    </row>
    <row r="247290" spans="16:16" x14ac:dyDescent="0.3">
      <c r="P247290" s="83"/>
    </row>
    <row r="247291" spans="16:16" x14ac:dyDescent="0.3">
      <c r="P247291" s="83"/>
    </row>
    <row r="247292" spans="16:16" x14ac:dyDescent="0.3">
      <c r="P247292" s="83"/>
    </row>
    <row r="247293" spans="16:16" x14ac:dyDescent="0.3">
      <c r="P247293" s="83"/>
    </row>
    <row r="247294" spans="16:16" x14ac:dyDescent="0.3">
      <c r="P247294" s="83"/>
    </row>
    <row r="247295" spans="16:16" x14ac:dyDescent="0.3">
      <c r="P247295" s="83"/>
    </row>
    <row r="247296" spans="16:16" x14ac:dyDescent="0.3">
      <c r="P247296" s="83"/>
    </row>
    <row r="247297" spans="16:16" x14ac:dyDescent="0.3">
      <c r="P247297" s="83"/>
    </row>
    <row r="247298" spans="16:16" x14ac:dyDescent="0.3">
      <c r="P247298" s="83"/>
    </row>
    <row r="247299" spans="16:16" x14ac:dyDescent="0.3">
      <c r="P247299" s="83"/>
    </row>
    <row r="247300" spans="16:16" x14ac:dyDescent="0.3">
      <c r="P247300" s="83"/>
    </row>
    <row r="247301" spans="16:16" x14ac:dyDescent="0.3">
      <c r="P247301" s="83"/>
    </row>
    <row r="247302" spans="16:16" x14ac:dyDescent="0.3">
      <c r="P247302" s="83"/>
    </row>
    <row r="247303" spans="16:16" x14ac:dyDescent="0.3">
      <c r="P247303" s="83"/>
    </row>
    <row r="247304" spans="16:16" x14ac:dyDescent="0.3">
      <c r="P247304" s="83"/>
    </row>
    <row r="247305" spans="16:16" x14ac:dyDescent="0.3">
      <c r="P247305" s="83"/>
    </row>
    <row r="247306" spans="16:16" x14ac:dyDescent="0.3">
      <c r="P247306" s="83"/>
    </row>
    <row r="247307" spans="16:16" x14ac:dyDescent="0.3">
      <c r="P247307" s="83"/>
    </row>
    <row r="247308" spans="16:16" x14ac:dyDescent="0.3">
      <c r="P247308" s="83"/>
    </row>
    <row r="247309" spans="16:16" x14ac:dyDescent="0.3">
      <c r="P247309" s="83"/>
    </row>
    <row r="247310" spans="16:16" x14ac:dyDescent="0.3">
      <c r="P247310" s="83"/>
    </row>
    <row r="247311" spans="16:16" x14ac:dyDescent="0.3">
      <c r="P247311" s="83"/>
    </row>
    <row r="247312" spans="16:16" x14ac:dyDescent="0.3">
      <c r="P247312" s="83"/>
    </row>
    <row r="247313" spans="16:16" x14ac:dyDescent="0.3">
      <c r="P247313" s="83"/>
    </row>
    <row r="247314" spans="16:16" x14ac:dyDescent="0.3">
      <c r="P247314" s="83"/>
    </row>
    <row r="247315" spans="16:16" x14ac:dyDescent="0.3">
      <c r="P247315" s="83"/>
    </row>
    <row r="247316" spans="16:16" x14ac:dyDescent="0.3">
      <c r="P247316" s="83"/>
    </row>
    <row r="247317" spans="16:16" x14ac:dyDescent="0.3">
      <c r="P247317" s="83"/>
    </row>
    <row r="247318" spans="16:16" x14ac:dyDescent="0.3">
      <c r="P247318" s="83"/>
    </row>
    <row r="247319" spans="16:16" x14ac:dyDescent="0.3">
      <c r="P247319" s="83"/>
    </row>
    <row r="247320" spans="16:16" x14ac:dyDescent="0.3">
      <c r="P247320" s="83"/>
    </row>
    <row r="247321" spans="16:16" x14ac:dyDescent="0.3">
      <c r="P247321" s="83"/>
    </row>
    <row r="247322" spans="16:16" x14ac:dyDescent="0.3">
      <c r="P247322" s="83"/>
    </row>
    <row r="247323" spans="16:16" x14ac:dyDescent="0.3">
      <c r="P247323" s="83"/>
    </row>
    <row r="247324" spans="16:16" x14ac:dyDescent="0.3">
      <c r="P247324" s="83"/>
    </row>
    <row r="247325" spans="16:16" x14ac:dyDescent="0.3">
      <c r="P247325" s="83"/>
    </row>
    <row r="247326" spans="16:16" x14ac:dyDescent="0.3">
      <c r="P247326" s="83"/>
    </row>
    <row r="247327" spans="16:16" x14ac:dyDescent="0.3">
      <c r="P247327" s="83"/>
    </row>
    <row r="247328" spans="16:16" x14ac:dyDescent="0.3">
      <c r="P247328" s="83"/>
    </row>
    <row r="247329" spans="16:16" x14ac:dyDescent="0.3">
      <c r="P247329" s="83"/>
    </row>
    <row r="247330" spans="16:16" x14ac:dyDescent="0.3">
      <c r="P247330" s="83"/>
    </row>
    <row r="247331" spans="16:16" x14ac:dyDescent="0.3">
      <c r="P247331" s="83"/>
    </row>
    <row r="247332" spans="16:16" x14ac:dyDescent="0.3">
      <c r="P247332" s="83"/>
    </row>
    <row r="247333" spans="16:16" x14ac:dyDescent="0.3">
      <c r="P247333" s="83"/>
    </row>
    <row r="247334" spans="16:16" x14ac:dyDescent="0.3">
      <c r="P247334" s="83"/>
    </row>
    <row r="247335" spans="16:16" x14ac:dyDescent="0.3">
      <c r="P247335" s="83"/>
    </row>
    <row r="247336" spans="16:16" x14ac:dyDescent="0.3">
      <c r="P247336" s="83"/>
    </row>
    <row r="247337" spans="16:16" x14ac:dyDescent="0.3">
      <c r="P247337" s="83"/>
    </row>
    <row r="247338" spans="16:16" x14ac:dyDescent="0.3">
      <c r="P247338" s="83"/>
    </row>
    <row r="247339" spans="16:16" x14ac:dyDescent="0.3">
      <c r="P247339" s="83"/>
    </row>
    <row r="247340" spans="16:16" x14ac:dyDescent="0.3">
      <c r="P247340" s="83"/>
    </row>
    <row r="247341" spans="16:16" x14ac:dyDescent="0.3">
      <c r="P247341" s="83"/>
    </row>
    <row r="247342" spans="16:16" x14ac:dyDescent="0.3">
      <c r="P247342" s="83"/>
    </row>
    <row r="247343" spans="16:16" x14ac:dyDescent="0.3">
      <c r="P247343" s="83"/>
    </row>
    <row r="247344" spans="16:16" x14ac:dyDescent="0.3">
      <c r="P247344" s="83"/>
    </row>
    <row r="247345" spans="16:16" x14ac:dyDescent="0.3">
      <c r="P247345" s="83"/>
    </row>
    <row r="247346" spans="16:16" x14ac:dyDescent="0.3">
      <c r="P247346" s="83"/>
    </row>
    <row r="247347" spans="16:16" x14ac:dyDescent="0.3">
      <c r="P247347" s="83"/>
    </row>
    <row r="247348" spans="16:16" x14ac:dyDescent="0.3">
      <c r="P247348" s="83"/>
    </row>
    <row r="247349" spans="16:16" x14ac:dyDescent="0.3">
      <c r="P247349" s="83"/>
    </row>
    <row r="247350" spans="16:16" x14ac:dyDescent="0.3">
      <c r="P247350" s="83"/>
    </row>
    <row r="247351" spans="16:16" x14ac:dyDescent="0.3">
      <c r="P247351" s="83"/>
    </row>
    <row r="247352" spans="16:16" x14ac:dyDescent="0.3">
      <c r="P247352" s="83"/>
    </row>
    <row r="247353" spans="16:16" x14ac:dyDescent="0.3">
      <c r="P247353" s="83"/>
    </row>
    <row r="247354" spans="16:16" x14ac:dyDescent="0.3">
      <c r="P247354" s="83"/>
    </row>
    <row r="247355" spans="16:16" x14ac:dyDescent="0.3">
      <c r="P247355" s="83"/>
    </row>
    <row r="247356" spans="16:16" x14ac:dyDescent="0.3">
      <c r="P247356" s="83"/>
    </row>
    <row r="247357" spans="16:16" x14ac:dyDescent="0.3">
      <c r="P247357" s="83"/>
    </row>
    <row r="247358" spans="16:16" x14ac:dyDescent="0.3">
      <c r="P247358" s="83"/>
    </row>
    <row r="247359" spans="16:16" x14ac:dyDescent="0.3">
      <c r="P247359" s="83"/>
    </row>
    <row r="247360" spans="16:16" x14ac:dyDescent="0.3">
      <c r="P247360" s="83"/>
    </row>
    <row r="247361" spans="16:16" x14ac:dyDescent="0.3">
      <c r="P247361" s="83"/>
    </row>
    <row r="247362" spans="16:16" x14ac:dyDescent="0.3">
      <c r="P247362" s="83"/>
    </row>
    <row r="247363" spans="16:16" x14ac:dyDescent="0.3">
      <c r="P247363" s="83"/>
    </row>
    <row r="247364" spans="16:16" x14ac:dyDescent="0.3">
      <c r="P247364" s="83"/>
    </row>
    <row r="247365" spans="16:16" x14ac:dyDescent="0.3">
      <c r="P247365" s="83"/>
    </row>
    <row r="247366" spans="16:16" x14ac:dyDescent="0.3">
      <c r="P247366" s="83"/>
    </row>
    <row r="247367" spans="16:16" x14ac:dyDescent="0.3">
      <c r="P247367" s="83"/>
    </row>
    <row r="247368" spans="16:16" x14ac:dyDescent="0.3">
      <c r="P247368" s="83"/>
    </row>
    <row r="247369" spans="16:16" x14ac:dyDescent="0.3">
      <c r="P247369" s="83"/>
    </row>
    <row r="247370" spans="16:16" x14ac:dyDescent="0.3">
      <c r="P247370" s="83"/>
    </row>
    <row r="247371" spans="16:16" x14ac:dyDescent="0.3">
      <c r="P247371" s="83"/>
    </row>
    <row r="247372" spans="16:16" x14ac:dyDescent="0.3">
      <c r="P247372" s="83"/>
    </row>
    <row r="247373" spans="16:16" x14ac:dyDescent="0.3">
      <c r="P247373" s="83"/>
    </row>
    <row r="247374" spans="16:16" x14ac:dyDescent="0.3">
      <c r="P247374" s="83"/>
    </row>
    <row r="247375" spans="16:16" x14ac:dyDescent="0.3">
      <c r="P247375" s="83"/>
    </row>
    <row r="247376" spans="16:16" x14ac:dyDescent="0.3">
      <c r="P247376" s="83"/>
    </row>
    <row r="247377" spans="16:16" x14ac:dyDescent="0.3">
      <c r="P247377" s="83"/>
    </row>
    <row r="247378" spans="16:16" x14ac:dyDescent="0.3">
      <c r="P247378" s="83"/>
    </row>
    <row r="247379" spans="16:16" x14ac:dyDescent="0.3">
      <c r="P247379" s="83"/>
    </row>
    <row r="247380" spans="16:16" x14ac:dyDescent="0.3">
      <c r="P247380" s="83"/>
    </row>
    <row r="247381" spans="16:16" x14ac:dyDescent="0.3">
      <c r="P247381" s="83"/>
    </row>
    <row r="247382" spans="16:16" x14ac:dyDescent="0.3">
      <c r="P247382" s="83"/>
    </row>
    <row r="247383" spans="16:16" x14ac:dyDescent="0.3">
      <c r="P247383" s="83"/>
    </row>
    <row r="247384" spans="16:16" x14ac:dyDescent="0.3">
      <c r="P247384" s="83"/>
    </row>
    <row r="247385" spans="16:16" x14ac:dyDescent="0.3">
      <c r="P247385" s="83"/>
    </row>
    <row r="247386" spans="16:16" x14ac:dyDescent="0.3">
      <c r="P247386" s="83"/>
    </row>
    <row r="247387" spans="16:16" x14ac:dyDescent="0.3">
      <c r="P247387" s="83"/>
    </row>
    <row r="247388" spans="16:16" x14ac:dyDescent="0.3">
      <c r="P247388" s="83"/>
    </row>
    <row r="247389" spans="16:16" x14ac:dyDescent="0.3">
      <c r="P247389" s="83"/>
    </row>
    <row r="247390" spans="16:16" x14ac:dyDescent="0.3">
      <c r="P247390" s="83"/>
    </row>
    <row r="247391" spans="16:16" x14ac:dyDescent="0.3">
      <c r="P247391" s="83"/>
    </row>
    <row r="247392" spans="16:16" x14ac:dyDescent="0.3">
      <c r="P247392" s="83"/>
    </row>
    <row r="247393" spans="16:16" x14ac:dyDescent="0.3">
      <c r="P247393" s="83"/>
    </row>
    <row r="247394" spans="16:16" x14ac:dyDescent="0.3">
      <c r="P247394" s="83"/>
    </row>
    <row r="247395" spans="16:16" x14ac:dyDescent="0.3">
      <c r="P247395" s="83"/>
    </row>
    <row r="247396" spans="16:16" x14ac:dyDescent="0.3">
      <c r="P247396" s="83"/>
    </row>
    <row r="247397" spans="16:16" x14ac:dyDescent="0.3">
      <c r="P247397" s="83"/>
    </row>
    <row r="247398" spans="16:16" x14ac:dyDescent="0.3">
      <c r="P247398" s="83"/>
    </row>
    <row r="247399" spans="16:16" x14ac:dyDescent="0.3">
      <c r="P247399" s="83"/>
    </row>
    <row r="247400" spans="16:16" x14ac:dyDescent="0.3">
      <c r="P247400" s="83"/>
    </row>
    <row r="247401" spans="16:16" x14ac:dyDescent="0.3">
      <c r="P247401" s="83"/>
    </row>
    <row r="247402" spans="16:16" x14ac:dyDescent="0.3">
      <c r="P247402" s="83"/>
    </row>
    <row r="247403" spans="16:16" x14ac:dyDescent="0.3">
      <c r="P247403" s="83"/>
    </row>
    <row r="247404" spans="16:16" x14ac:dyDescent="0.3">
      <c r="P247404" s="83"/>
    </row>
    <row r="247405" spans="16:16" x14ac:dyDescent="0.3">
      <c r="P247405" s="83"/>
    </row>
    <row r="247406" spans="16:16" x14ac:dyDescent="0.3">
      <c r="P247406" s="83"/>
    </row>
    <row r="247407" spans="16:16" x14ac:dyDescent="0.3">
      <c r="P247407" s="83"/>
    </row>
    <row r="247408" spans="16:16" x14ac:dyDescent="0.3">
      <c r="P247408" s="83"/>
    </row>
    <row r="247409" spans="16:16" x14ac:dyDescent="0.3">
      <c r="P247409" s="83"/>
    </row>
    <row r="247410" spans="16:16" x14ac:dyDescent="0.3">
      <c r="P247410" s="83"/>
    </row>
    <row r="247411" spans="16:16" x14ac:dyDescent="0.3">
      <c r="P247411" s="83"/>
    </row>
    <row r="247412" spans="16:16" x14ac:dyDescent="0.3">
      <c r="P247412" s="83"/>
    </row>
    <row r="247413" spans="16:16" x14ac:dyDescent="0.3">
      <c r="P247413" s="83"/>
    </row>
    <row r="247414" spans="16:16" x14ac:dyDescent="0.3">
      <c r="P247414" s="83"/>
    </row>
    <row r="247415" spans="16:16" x14ac:dyDescent="0.3">
      <c r="P247415" s="83"/>
    </row>
    <row r="247416" spans="16:16" x14ac:dyDescent="0.3">
      <c r="P247416" s="83"/>
    </row>
    <row r="247417" spans="16:16" x14ac:dyDescent="0.3">
      <c r="P247417" s="83"/>
    </row>
    <row r="247418" spans="16:16" x14ac:dyDescent="0.3">
      <c r="P247418" s="83"/>
    </row>
    <row r="247419" spans="16:16" x14ac:dyDescent="0.3">
      <c r="P247419" s="83"/>
    </row>
    <row r="247420" spans="16:16" x14ac:dyDescent="0.3">
      <c r="P247420" s="83"/>
    </row>
    <row r="247421" spans="16:16" x14ac:dyDescent="0.3">
      <c r="P247421" s="83"/>
    </row>
    <row r="247422" spans="16:16" x14ac:dyDescent="0.3">
      <c r="P247422" s="83"/>
    </row>
    <row r="247423" spans="16:16" x14ac:dyDescent="0.3">
      <c r="P247423" s="83"/>
    </row>
    <row r="247424" spans="16:16" x14ac:dyDescent="0.3">
      <c r="P247424" s="83"/>
    </row>
    <row r="247425" spans="16:16" x14ac:dyDescent="0.3">
      <c r="P247425" s="83"/>
    </row>
    <row r="247426" spans="16:16" x14ac:dyDescent="0.3">
      <c r="P247426" s="83"/>
    </row>
    <row r="247427" spans="16:16" x14ac:dyDescent="0.3">
      <c r="P247427" s="83"/>
    </row>
    <row r="247428" spans="16:16" x14ac:dyDescent="0.3">
      <c r="P247428" s="83"/>
    </row>
    <row r="247429" spans="16:16" x14ac:dyDescent="0.3">
      <c r="P247429" s="83"/>
    </row>
    <row r="247430" spans="16:16" x14ac:dyDescent="0.3">
      <c r="P247430" s="83"/>
    </row>
    <row r="247431" spans="16:16" x14ac:dyDescent="0.3">
      <c r="P247431" s="83"/>
    </row>
    <row r="247432" spans="16:16" x14ac:dyDescent="0.3">
      <c r="P247432" s="83"/>
    </row>
    <row r="247433" spans="16:16" x14ac:dyDescent="0.3">
      <c r="P247433" s="83"/>
    </row>
    <row r="247434" spans="16:16" x14ac:dyDescent="0.3">
      <c r="P247434" s="83"/>
    </row>
    <row r="247435" spans="16:16" x14ac:dyDescent="0.3">
      <c r="P247435" s="83"/>
    </row>
    <row r="247436" spans="16:16" x14ac:dyDescent="0.3">
      <c r="P247436" s="83"/>
    </row>
    <row r="247437" spans="16:16" x14ac:dyDescent="0.3">
      <c r="P247437" s="83"/>
    </row>
    <row r="247438" spans="16:16" x14ac:dyDescent="0.3">
      <c r="P247438" s="83"/>
    </row>
    <row r="247439" spans="16:16" x14ac:dyDescent="0.3">
      <c r="P247439" s="83"/>
    </row>
    <row r="247440" spans="16:16" x14ac:dyDescent="0.3">
      <c r="P247440" s="83"/>
    </row>
    <row r="247441" spans="16:16" x14ac:dyDescent="0.3">
      <c r="P247441" s="83"/>
    </row>
    <row r="247442" spans="16:16" x14ac:dyDescent="0.3">
      <c r="P247442" s="83"/>
    </row>
    <row r="247443" spans="16:16" x14ac:dyDescent="0.3">
      <c r="P247443" s="83"/>
    </row>
    <row r="247444" spans="16:16" x14ac:dyDescent="0.3">
      <c r="P247444" s="83"/>
    </row>
    <row r="247445" spans="16:16" x14ac:dyDescent="0.3">
      <c r="P247445" s="83"/>
    </row>
    <row r="247446" spans="16:16" x14ac:dyDescent="0.3">
      <c r="P247446" s="83"/>
    </row>
    <row r="247447" spans="16:16" x14ac:dyDescent="0.3">
      <c r="P247447" s="83"/>
    </row>
    <row r="247448" spans="16:16" x14ac:dyDescent="0.3">
      <c r="P247448" s="83"/>
    </row>
    <row r="247449" spans="16:16" x14ac:dyDescent="0.3">
      <c r="P247449" s="83"/>
    </row>
    <row r="247450" spans="16:16" x14ac:dyDescent="0.3">
      <c r="P247450" s="83"/>
    </row>
    <row r="247451" spans="16:16" x14ac:dyDescent="0.3">
      <c r="P247451" s="83"/>
    </row>
    <row r="247452" spans="16:16" x14ac:dyDescent="0.3">
      <c r="P247452" s="83"/>
    </row>
    <row r="247453" spans="16:16" x14ac:dyDescent="0.3">
      <c r="P247453" s="83"/>
    </row>
    <row r="247454" spans="16:16" x14ac:dyDescent="0.3">
      <c r="P247454" s="83"/>
    </row>
    <row r="247455" spans="16:16" x14ac:dyDescent="0.3">
      <c r="P247455" s="83"/>
    </row>
    <row r="247456" spans="16:16" x14ac:dyDescent="0.3">
      <c r="P247456" s="83"/>
    </row>
    <row r="247457" spans="16:16" x14ac:dyDescent="0.3">
      <c r="P247457" s="83"/>
    </row>
    <row r="247458" spans="16:16" x14ac:dyDescent="0.3">
      <c r="P247458" s="83"/>
    </row>
    <row r="247459" spans="16:16" x14ac:dyDescent="0.3">
      <c r="P247459" s="83"/>
    </row>
    <row r="247460" spans="16:16" x14ac:dyDescent="0.3">
      <c r="P247460" s="83"/>
    </row>
    <row r="247461" spans="16:16" x14ac:dyDescent="0.3">
      <c r="P247461" s="83"/>
    </row>
    <row r="247462" spans="16:16" x14ac:dyDescent="0.3">
      <c r="P247462" s="83"/>
    </row>
    <row r="247463" spans="16:16" x14ac:dyDescent="0.3">
      <c r="P247463" s="83"/>
    </row>
    <row r="247464" spans="16:16" x14ac:dyDescent="0.3">
      <c r="P247464" s="83"/>
    </row>
    <row r="247465" spans="16:16" x14ac:dyDescent="0.3">
      <c r="P247465" s="83"/>
    </row>
    <row r="247466" spans="16:16" x14ac:dyDescent="0.3">
      <c r="P247466" s="83"/>
    </row>
    <row r="247467" spans="16:16" x14ac:dyDescent="0.3">
      <c r="P247467" s="83"/>
    </row>
    <row r="247468" spans="16:16" x14ac:dyDescent="0.3">
      <c r="P247468" s="83"/>
    </row>
    <row r="247469" spans="16:16" x14ac:dyDescent="0.3">
      <c r="P247469" s="83"/>
    </row>
    <row r="247470" spans="16:16" x14ac:dyDescent="0.3">
      <c r="P247470" s="83"/>
    </row>
    <row r="247471" spans="16:16" x14ac:dyDescent="0.3">
      <c r="P247471" s="83"/>
    </row>
    <row r="247472" spans="16:16" x14ac:dyDescent="0.3">
      <c r="P247472" s="83"/>
    </row>
    <row r="247473" spans="16:16" x14ac:dyDescent="0.3">
      <c r="P247473" s="83"/>
    </row>
    <row r="247474" spans="16:16" x14ac:dyDescent="0.3">
      <c r="P247474" s="83"/>
    </row>
    <row r="247475" spans="16:16" x14ac:dyDescent="0.3">
      <c r="P247475" s="83"/>
    </row>
    <row r="247476" spans="16:16" x14ac:dyDescent="0.3">
      <c r="P247476" s="83"/>
    </row>
    <row r="247477" spans="16:16" x14ac:dyDescent="0.3">
      <c r="P247477" s="83"/>
    </row>
    <row r="247478" spans="16:16" x14ac:dyDescent="0.3">
      <c r="P247478" s="83"/>
    </row>
    <row r="247479" spans="16:16" x14ac:dyDescent="0.3">
      <c r="P247479" s="83"/>
    </row>
    <row r="247480" spans="16:16" x14ac:dyDescent="0.3">
      <c r="P247480" s="83"/>
    </row>
    <row r="247481" spans="16:16" x14ac:dyDescent="0.3">
      <c r="P247481" s="83"/>
    </row>
    <row r="247482" spans="16:16" x14ac:dyDescent="0.3">
      <c r="P247482" s="83"/>
    </row>
    <row r="247483" spans="16:16" x14ac:dyDescent="0.3">
      <c r="P247483" s="83"/>
    </row>
    <row r="247484" spans="16:16" x14ac:dyDescent="0.3">
      <c r="P247484" s="83"/>
    </row>
    <row r="247485" spans="16:16" x14ac:dyDescent="0.3">
      <c r="P247485" s="83"/>
    </row>
    <row r="247486" spans="16:16" x14ac:dyDescent="0.3">
      <c r="P247486" s="83"/>
    </row>
    <row r="247487" spans="16:16" x14ac:dyDescent="0.3">
      <c r="P247487" s="83"/>
    </row>
    <row r="247488" spans="16:16" x14ac:dyDescent="0.3">
      <c r="P247488" s="83"/>
    </row>
    <row r="247489" spans="16:16" x14ac:dyDescent="0.3">
      <c r="P247489" s="83"/>
    </row>
    <row r="247490" spans="16:16" x14ac:dyDescent="0.3">
      <c r="P247490" s="83"/>
    </row>
    <row r="247491" spans="16:16" x14ac:dyDescent="0.3">
      <c r="P247491" s="83"/>
    </row>
    <row r="247492" spans="16:16" x14ac:dyDescent="0.3">
      <c r="P247492" s="83"/>
    </row>
    <row r="247493" spans="16:16" x14ac:dyDescent="0.3">
      <c r="P247493" s="83"/>
    </row>
    <row r="247494" spans="16:16" x14ac:dyDescent="0.3">
      <c r="P247494" s="83"/>
    </row>
    <row r="247495" spans="16:16" x14ac:dyDescent="0.3">
      <c r="P247495" s="83"/>
    </row>
    <row r="247496" spans="16:16" x14ac:dyDescent="0.3">
      <c r="P247496" s="83"/>
    </row>
    <row r="247497" spans="16:16" x14ac:dyDescent="0.3">
      <c r="P247497" s="83"/>
    </row>
    <row r="247498" spans="16:16" x14ac:dyDescent="0.3">
      <c r="P247498" s="83"/>
    </row>
    <row r="247499" spans="16:16" x14ac:dyDescent="0.3">
      <c r="P247499" s="83"/>
    </row>
    <row r="247500" spans="16:16" x14ac:dyDescent="0.3">
      <c r="P247500" s="83"/>
    </row>
    <row r="247501" spans="16:16" x14ac:dyDescent="0.3">
      <c r="P247501" s="83"/>
    </row>
    <row r="247502" spans="16:16" x14ac:dyDescent="0.3">
      <c r="P247502" s="83"/>
    </row>
    <row r="247503" spans="16:16" x14ac:dyDescent="0.3">
      <c r="P247503" s="83"/>
    </row>
    <row r="247504" spans="16:16" x14ac:dyDescent="0.3">
      <c r="P247504" s="83"/>
    </row>
    <row r="247505" spans="16:16" x14ac:dyDescent="0.3">
      <c r="P247505" s="83"/>
    </row>
    <row r="247506" spans="16:16" x14ac:dyDescent="0.3">
      <c r="P247506" s="83"/>
    </row>
    <row r="247507" spans="16:16" x14ac:dyDescent="0.3">
      <c r="P247507" s="83"/>
    </row>
    <row r="247508" spans="16:16" x14ac:dyDescent="0.3">
      <c r="P247508" s="83"/>
    </row>
    <row r="247509" spans="16:16" x14ac:dyDescent="0.3">
      <c r="P247509" s="83"/>
    </row>
    <row r="247510" spans="16:16" x14ac:dyDescent="0.3">
      <c r="P247510" s="83"/>
    </row>
    <row r="247511" spans="16:16" x14ac:dyDescent="0.3">
      <c r="P247511" s="83"/>
    </row>
    <row r="247512" spans="16:16" x14ac:dyDescent="0.3">
      <c r="P247512" s="83"/>
    </row>
    <row r="247513" spans="16:16" x14ac:dyDescent="0.3">
      <c r="P247513" s="83"/>
    </row>
    <row r="247514" spans="16:16" x14ac:dyDescent="0.3">
      <c r="P247514" s="83"/>
    </row>
    <row r="247515" spans="16:16" x14ac:dyDescent="0.3">
      <c r="P247515" s="83"/>
    </row>
    <row r="247516" spans="16:16" x14ac:dyDescent="0.3">
      <c r="P247516" s="83"/>
    </row>
    <row r="247517" spans="16:16" x14ac:dyDescent="0.3">
      <c r="P247517" s="83"/>
    </row>
    <row r="247518" spans="16:16" x14ac:dyDescent="0.3">
      <c r="P247518" s="83"/>
    </row>
    <row r="247519" spans="16:16" x14ac:dyDescent="0.3">
      <c r="P247519" s="83"/>
    </row>
    <row r="247520" spans="16:16" x14ac:dyDescent="0.3">
      <c r="P247520" s="83"/>
    </row>
    <row r="247521" spans="16:16" x14ac:dyDescent="0.3">
      <c r="P247521" s="83"/>
    </row>
    <row r="247522" spans="16:16" x14ac:dyDescent="0.3">
      <c r="P247522" s="83"/>
    </row>
    <row r="247523" spans="16:16" x14ac:dyDescent="0.3">
      <c r="P247523" s="83"/>
    </row>
    <row r="247524" spans="16:16" x14ac:dyDescent="0.3">
      <c r="P247524" s="83"/>
    </row>
    <row r="247525" spans="16:16" x14ac:dyDescent="0.3">
      <c r="P247525" s="83"/>
    </row>
    <row r="247526" spans="16:16" x14ac:dyDescent="0.3">
      <c r="P247526" s="83"/>
    </row>
    <row r="247527" spans="16:16" x14ac:dyDescent="0.3">
      <c r="P247527" s="83"/>
    </row>
    <row r="247528" spans="16:16" x14ac:dyDescent="0.3">
      <c r="P247528" s="83"/>
    </row>
    <row r="247529" spans="16:16" x14ac:dyDescent="0.3">
      <c r="P247529" s="83"/>
    </row>
    <row r="247530" spans="16:16" x14ac:dyDescent="0.3">
      <c r="P247530" s="83"/>
    </row>
    <row r="247531" spans="16:16" x14ac:dyDescent="0.3">
      <c r="P247531" s="83"/>
    </row>
    <row r="247532" spans="16:16" x14ac:dyDescent="0.3">
      <c r="P247532" s="83"/>
    </row>
    <row r="247533" spans="16:16" x14ac:dyDescent="0.3">
      <c r="P247533" s="83"/>
    </row>
    <row r="247534" spans="16:16" x14ac:dyDescent="0.3">
      <c r="P247534" s="83"/>
    </row>
    <row r="247535" spans="16:16" x14ac:dyDescent="0.3">
      <c r="P247535" s="83"/>
    </row>
    <row r="247536" spans="16:16" x14ac:dyDescent="0.3">
      <c r="P247536" s="83"/>
    </row>
    <row r="247537" spans="16:16" x14ac:dyDescent="0.3">
      <c r="P247537" s="83"/>
    </row>
    <row r="247538" spans="16:16" x14ac:dyDescent="0.3">
      <c r="P247538" s="83"/>
    </row>
    <row r="247539" spans="16:16" x14ac:dyDescent="0.3">
      <c r="P247539" s="83"/>
    </row>
    <row r="247540" spans="16:16" x14ac:dyDescent="0.3">
      <c r="P247540" s="83"/>
    </row>
    <row r="247541" spans="16:16" x14ac:dyDescent="0.3">
      <c r="P247541" s="83"/>
    </row>
    <row r="247542" spans="16:16" x14ac:dyDescent="0.3">
      <c r="P247542" s="83"/>
    </row>
    <row r="247543" spans="16:16" x14ac:dyDescent="0.3">
      <c r="P247543" s="83"/>
    </row>
    <row r="247544" spans="16:16" x14ac:dyDescent="0.3">
      <c r="P247544" s="83"/>
    </row>
    <row r="247545" spans="16:16" x14ac:dyDescent="0.3">
      <c r="P247545" s="83"/>
    </row>
    <row r="247546" spans="16:16" x14ac:dyDescent="0.3">
      <c r="P247546" s="83"/>
    </row>
    <row r="247547" spans="16:16" x14ac:dyDescent="0.3">
      <c r="P247547" s="83"/>
    </row>
    <row r="247548" spans="16:16" x14ac:dyDescent="0.3">
      <c r="P247548" s="83"/>
    </row>
    <row r="247549" spans="16:16" x14ac:dyDescent="0.3">
      <c r="P247549" s="83"/>
    </row>
    <row r="247550" spans="16:16" x14ac:dyDescent="0.3">
      <c r="P247550" s="83"/>
    </row>
    <row r="247551" spans="16:16" x14ac:dyDescent="0.3">
      <c r="P247551" s="83"/>
    </row>
    <row r="247552" spans="16:16" x14ac:dyDescent="0.3">
      <c r="P247552" s="83"/>
    </row>
    <row r="247553" spans="16:16" x14ac:dyDescent="0.3">
      <c r="P247553" s="83"/>
    </row>
    <row r="247554" spans="16:16" x14ac:dyDescent="0.3">
      <c r="P247554" s="83"/>
    </row>
    <row r="247555" spans="16:16" x14ac:dyDescent="0.3">
      <c r="P247555" s="83"/>
    </row>
    <row r="247556" spans="16:16" x14ac:dyDescent="0.3">
      <c r="P247556" s="83"/>
    </row>
    <row r="247557" spans="16:16" x14ac:dyDescent="0.3">
      <c r="P247557" s="83"/>
    </row>
    <row r="247558" spans="16:16" x14ac:dyDescent="0.3">
      <c r="P247558" s="83"/>
    </row>
    <row r="247559" spans="16:16" x14ac:dyDescent="0.3">
      <c r="P247559" s="83"/>
    </row>
    <row r="247560" spans="16:16" x14ac:dyDescent="0.3">
      <c r="P247560" s="83"/>
    </row>
    <row r="247561" spans="16:16" x14ac:dyDescent="0.3">
      <c r="P247561" s="83"/>
    </row>
    <row r="247562" spans="16:16" x14ac:dyDescent="0.3">
      <c r="P247562" s="83"/>
    </row>
    <row r="247563" spans="16:16" x14ac:dyDescent="0.3">
      <c r="P247563" s="83"/>
    </row>
    <row r="247564" spans="16:16" x14ac:dyDescent="0.3">
      <c r="P247564" s="83"/>
    </row>
    <row r="247565" spans="16:16" x14ac:dyDescent="0.3">
      <c r="P247565" s="83"/>
    </row>
    <row r="247566" spans="16:16" x14ac:dyDescent="0.3">
      <c r="P247566" s="83"/>
    </row>
    <row r="247567" spans="16:16" x14ac:dyDescent="0.3">
      <c r="P247567" s="83"/>
    </row>
    <row r="247568" spans="16:16" x14ac:dyDescent="0.3">
      <c r="P247568" s="83"/>
    </row>
    <row r="247569" spans="16:16" x14ac:dyDescent="0.3">
      <c r="P247569" s="83"/>
    </row>
    <row r="247570" spans="16:16" x14ac:dyDescent="0.3">
      <c r="P247570" s="83"/>
    </row>
    <row r="247571" spans="16:16" x14ac:dyDescent="0.3">
      <c r="P247571" s="83"/>
    </row>
    <row r="247572" spans="16:16" x14ac:dyDescent="0.3">
      <c r="P247572" s="83"/>
    </row>
    <row r="247573" spans="16:16" x14ac:dyDescent="0.3">
      <c r="P247573" s="83"/>
    </row>
    <row r="247574" spans="16:16" x14ac:dyDescent="0.3">
      <c r="P247574" s="83"/>
    </row>
    <row r="247575" spans="16:16" x14ac:dyDescent="0.3">
      <c r="P247575" s="83"/>
    </row>
    <row r="247576" spans="16:16" x14ac:dyDescent="0.3">
      <c r="P247576" s="83"/>
    </row>
    <row r="247577" spans="16:16" x14ac:dyDescent="0.3">
      <c r="P247577" s="83"/>
    </row>
    <row r="247578" spans="16:16" x14ac:dyDescent="0.3">
      <c r="P247578" s="83"/>
    </row>
    <row r="247579" spans="16:16" x14ac:dyDescent="0.3">
      <c r="P247579" s="83"/>
    </row>
    <row r="247580" spans="16:16" x14ac:dyDescent="0.3">
      <c r="P247580" s="83"/>
    </row>
    <row r="247581" spans="16:16" x14ac:dyDescent="0.3">
      <c r="P247581" s="83"/>
    </row>
    <row r="247582" spans="16:16" x14ac:dyDescent="0.3">
      <c r="P247582" s="83"/>
    </row>
    <row r="247583" spans="16:16" x14ac:dyDescent="0.3">
      <c r="P247583" s="83"/>
    </row>
    <row r="247584" spans="16:16" x14ac:dyDescent="0.3">
      <c r="P247584" s="83"/>
    </row>
    <row r="247585" spans="16:16" x14ac:dyDescent="0.3">
      <c r="P247585" s="83"/>
    </row>
    <row r="247586" spans="16:16" x14ac:dyDescent="0.3">
      <c r="P247586" s="83"/>
    </row>
    <row r="247587" spans="16:16" x14ac:dyDescent="0.3">
      <c r="P247587" s="83"/>
    </row>
    <row r="247588" spans="16:16" x14ac:dyDescent="0.3">
      <c r="P247588" s="83"/>
    </row>
    <row r="247589" spans="16:16" x14ac:dyDescent="0.3">
      <c r="P247589" s="83"/>
    </row>
    <row r="247590" spans="16:16" x14ac:dyDescent="0.3">
      <c r="P247590" s="83"/>
    </row>
    <row r="247591" spans="16:16" x14ac:dyDescent="0.3">
      <c r="P247591" s="83"/>
    </row>
    <row r="247592" spans="16:16" x14ac:dyDescent="0.3">
      <c r="P247592" s="83"/>
    </row>
    <row r="247593" spans="16:16" x14ac:dyDescent="0.3">
      <c r="P247593" s="83"/>
    </row>
    <row r="247594" spans="16:16" x14ac:dyDescent="0.3">
      <c r="P247594" s="83"/>
    </row>
    <row r="247595" spans="16:16" x14ac:dyDescent="0.3">
      <c r="P247595" s="83"/>
    </row>
    <row r="247596" spans="16:16" x14ac:dyDescent="0.3">
      <c r="P247596" s="83"/>
    </row>
    <row r="247597" spans="16:16" x14ac:dyDescent="0.3">
      <c r="P247597" s="83"/>
    </row>
    <row r="247598" spans="16:16" x14ac:dyDescent="0.3">
      <c r="P247598" s="83"/>
    </row>
    <row r="247599" spans="16:16" x14ac:dyDescent="0.3">
      <c r="P247599" s="83"/>
    </row>
    <row r="247600" spans="16:16" x14ac:dyDescent="0.3">
      <c r="P247600" s="83"/>
    </row>
    <row r="247601" spans="16:16" x14ac:dyDescent="0.3">
      <c r="P247601" s="83"/>
    </row>
    <row r="247602" spans="16:16" x14ac:dyDescent="0.3">
      <c r="P247602" s="83"/>
    </row>
    <row r="247603" spans="16:16" x14ac:dyDescent="0.3">
      <c r="P247603" s="83"/>
    </row>
    <row r="247604" spans="16:16" x14ac:dyDescent="0.3">
      <c r="P247604" s="83"/>
    </row>
    <row r="247605" spans="16:16" x14ac:dyDescent="0.3">
      <c r="P247605" s="83"/>
    </row>
    <row r="247606" spans="16:16" x14ac:dyDescent="0.3">
      <c r="P247606" s="83"/>
    </row>
    <row r="247607" spans="16:16" x14ac:dyDescent="0.3">
      <c r="P247607" s="83"/>
    </row>
    <row r="247608" spans="16:16" x14ac:dyDescent="0.3">
      <c r="P247608" s="83"/>
    </row>
    <row r="247609" spans="16:16" x14ac:dyDescent="0.3">
      <c r="P247609" s="83"/>
    </row>
    <row r="247610" spans="16:16" x14ac:dyDescent="0.3">
      <c r="P247610" s="83"/>
    </row>
    <row r="247611" spans="16:16" x14ac:dyDescent="0.3">
      <c r="P247611" s="83"/>
    </row>
    <row r="247612" spans="16:16" x14ac:dyDescent="0.3">
      <c r="P247612" s="83"/>
    </row>
    <row r="247613" spans="16:16" x14ac:dyDescent="0.3">
      <c r="P247613" s="83"/>
    </row>
    <row r="247614" spans="16:16" x14ac:dyDescent="0.3">
      <c r="P247614" s="83"/>
    </row>
    <row r="247615" spans="16:16" x14ac:dyDescent="0.3">
      <c r="P247615" s="83"/>
    </row>
    <row r="247616" spans="16:16" x14ac:dyDescent="0.3">
      <c r="P247616" s="83"/>
    </row>
    <row r="247617" spans="16:16" x14ac:dyDescent="0.3">
      <c r="P247617" s="83"/>
    </row>
    <row r="247618" spans="16:16" x14ac:dyDescent="0.3">
      <c r="P247618" s="83"/>
    </row>
    <row r="247619" spans="16:16" x14ac:dyDescent="0.3">
      <c r="P247619" s="83"/>
    </row>
    <row r="247620" spans="16:16" x14ac:dyDescent="0.3">
      <c r="P247620" s="83"/>
    </row>
    <row r="247621" spans="16:16" x14ac:dyDescent="0.3">
      <c r="P247621" s="83"/>
    </row>
    <row r="247622" spans="16:16" x14ac:dyDescent="0.3">
      <c r="P247622" s="83"/>
    </row>
    <row r="247623" spans="16:16" x14ac:dyDescent="0.3">
      <c r="P247623" s="83"/>
    </row>
    <row r="247624" spans="16:16" x14ac:dyDescent="0.3">
      <c r="P247624" s="83"/>
    </row>
    <row r="247625" spans="16:16" x14ac:dyDescent="0.3">
      <c r="P247625" s="83"/>
    </row>
    <row r="247626" spans="16:16" x14ac:dyDescent="0.3">
      <c r="P247626" s="83"/>
    </row>
    <row r="247627" spans="16:16" x14ac:dyDescent="0.3">
      <c r="P247627" s="83"/>
    </row>
    <row r="247628" spans="16:16" x14ac:dyDescent="0.3">
      <c r="P247628" s="83"/>
    </row>
    <row r="247629" spans="16:16" x14ac:dyDescent="0.3">
      <c r="P247629" s="83"/>
    </row>
    <row r="247630" spans="16:16" x14ac:dyDescent="0.3">
      <c r="P247630" s="83"/>
    </row>
    <row r="247631" spans="16:16" x14ac:dyDescent="0.3">
      <c r="P247631" s="83"/>
    </row>
    <row r="247632" spans="16:16" x14ac:dyDescent="0.3">
      <c r="P247632" s="83"/>
    </row>
    <row r="247633" spans="16:16" x14ac:dyDescent="0.3">
      <c r="P247633" s="83"/>
    </row>
    <row r="247634" spans="16:16" x14ac:dyDescent="0.3">
      <c r="P247634" s="83"/>
    </row>
    <row r="247635" spans="16:16" x14ac:dyDescent="0.3">
      <c r="P247635" s="83"/>
    </row>
    <row r="247636" spans="16:16" x14ac:dyDescent="0.3">
      <c r="P247636" s="83"/>
    </row>
    <row r="247637" spans="16:16" x14ac:dyDescent="0.3">
      <c r="P247637" s="83"/>
    </row>
    <row r="247638" spans="16:16" x14ac:dyDescent="0.3">
      <c r="P247638" s="83"/>
    </row>
    <row r="247639" spans="16:16" x14ac:dyDescent="0.3">
      <c r="P247639" s="83"/>
    </row>
    <row r="247640" spans="16:16" x14ac:dyDescent="0.3">
      <c r="P247640" s="83"/>
    </row>
    <row r="247641" spans="16:16" x14ac:dyDescent="0.3">
      <c r="P247641" s="83"/>
    </row>
    <row r="247642" spans="16:16" x14ac:dyDescent="0.3">
      <c r="P247642" s="83"/>
    </row>
    <row r="247643" spans="16:16" x14ac:dyDescent="0.3">
      <c r="P247643" s="83"/>
    </row>
    <row r="247644" spans="16:16" x14ac:dyDescent="0.3">
      <c r="P247644" s="83"/>
    </row>
    <row r="247645" spans="16:16" x14ac:dyDescent="0.3">
      <c r="P247645" s="83"/>
    </row>
    <row r="247646" spans="16:16" x14ac:dyDescent="0.3">
      <c r="P247646" s="83"/>
    </row>
    <row r="247647" spans="16:16" x14ac:dyDescent="0.3">
      <c r="P247647" s="83"/>
    </row>
    <row r="247648" spans="16:16" x14ac:dyDescent="0.3">
      <c r="P247648" s="83"/>
    </row>
    <row r="247649" spans="16:16" x14ac:dyDescent="0.3">
      <c r="P247649" s="83"/>
    </row>
    <row r="247650" spans="16:16" x14ac:dyDescent="0.3">
      <c r="P247650" s="83"/>
    </row>
    <row r="247651" spans="16:16" x14ac:dyDescent="0.3">
      <c r="P247651" s="83"/>
    </row>
    <row r="247652" spans="16:16" x14ac:dyDescent="0.3">
      <c r="P247652" s="83"/>
    </row>
    <row r="247653" spans="16:16" x14ac:dyDescent="0.3">
      <c r="P247653" s="83"/>
    </row>
    <row r="247654" spans="16:16" x14ac:dyDescent="0.3">
      <c r="P247654" s="83"/>
    </row>
    <row r="247655" spans="16:16" x14ac:dyDescent="0.3">
      <c r="P247655" s="83"/>
    </row>
    <row r="247656" spans="16:16" x14ac:dyDescent="0.3">
      <c r="P247656" s="83"/>
    </row>
    <row r="247657" spans="16:16" x14ac:dyDescent="0.3">
      <c r="P247657" s="83"/>
    </row>
    <row r="247658" spans="16:16" x14ac:dyDescent="0.3">
      <c r="P247658" s="83"/>
    </row>
    <row r="247659" spans="16:16" x14ac:dyDescent="0.3">
      <c r="P247659" s="83"/>
    </row>
    <row r="247660" spans="16:16" x14ac:dyDescent="0.3">
      <c r="P247660" s="83"/>
    </row>
    <row r="247661" spans="16:16" x14ac:dyDescent="0.3">
      <c r="P247661" s="83"/>
    </row>
    <row r="247662" spans="16:16" x14ac:dyDescent="0.3">
      <c r="P247662" s="83"/>
    </row>
    <row r="247663" spans="16:16" x14ac:dyDescent="0.3">
      <c r="P247663" s="83"/>
    </row>
    <row r="247664" spans="16:16" x14ac:dyDescent="0.3">
      <c r="P247664" s="83"/>
    </row>
    <row r="247665" spans="16:16" x14ac:dyDescent="0.3">
      <c r="P247665" s="83"/>
    </row>
    <row r="247666" spans="16:16" x14ac:dyDescent="0.3">
      <c r="P247666" s="83"/>
    </row>
    <row r="247667" spans="16:16" x14ac:dyDescent="0.3">
      <c r="P247667" s="83"/>
    </row>
    <row r="247668" spans="16:16" x14ac:dyDescent="0.3">
      <c r="P247668" s="83"/>
    </row>
    <row r="247669" spans="16:16" x14ac:dyDescent="0.3">
      <c r="P247669" s="83"/>
    </row>
    <row r="247670" spans="16:16" x14ac:dyDescent="0.3">
      <c r="P247670" s="83"/>
    </row>
    <row r="247671" spans="16:16" x14ac:dyDescent="0.3">
      <c r="P247671" s="83"/>
    </row>
    <row r="247672" spans="16:16" x14ac:dyDescent="0.3">
      <c r="P247672" s="83"/>
    </row>
    <row r="247673" spans="16:16" x14ac:dyDescent="0.3">
      <c r="P247673" s="83"/>
    </row>
    <row r="247674" spans="16:16" x14ac:dyDescent="0.3">
      <c r="P247674" s="83"/>
    </row>
    <row r="247675" spans="16:16" x14ac:dyDescent="0.3">
      <c r="P247675" s="83"/>
    </row>
    <row r="247676" spans="16:16" x14ac:dyDescent="0.3">
      <c r="P247676" s="83"/>
    </row>
    <row r="247677" spans="16:16" x14ac:dyDescent="0.3">
      <c r="P247677" s="83"/>
    </row>
    <row r="247678" spans="16:16" x14ac:dyDescent="0.3">
      <c r="P247678" s="83"/>
    </row>
    <row r="247679" spans="16:16" x14ac:dyDescent="0.3">
      <c r="P247679" s="83"/>
    </row>
    <row r="247680" spans="16:16" x14ac:dyDescent="0.3">
      <c r="P247680" s="83"/>
    </row>
    <row r="247681" spans="16:16" x14ac:dyDescent="0.3">
      <c r="P247681" s="83"/>
    </row>
    <row r="247682" spans="16:16" x14ac:dyDescent="0.3">
      <c r="P247682" s="83"/>
    </row>
    <row r="247683" spans="16:16" x14ac:dyDescent="0.3">
      <c r="P247683" s="83"/>
    </row>
    <row r="247684" spans="16:16" x14ac:dyDescent="0.3">
      <c r="P247684" s="83"/>
    </row>
    <row r="247685" spans="16:16" x14ac:dyDescent="0.3">
      <c r="P247685" s="83"/>
    </row>
    <row r="247686" spans="16:16" x14ac:dyDescent="0.3">
      <c r="P247686" s="83"/>
    </row>
    <row r="247687" spans="16:16" x14ac:dyDescent="0.3">
      <c r="P247687" s="83"/>
    </row>
    <row r="247688" spans="16:16" x14ac:dyDescent="0.3">
      <c r="P247688" s="83"/>
    </row>
    <row r="247689" spans="16:16" x14ac:dyDescent="0.3">
      <c r="P247689" s="83"/>
    </row>
    <row r="247690" spans="16:16" x14ac:dyDescent="0.3">
      <c r="P247690" s="83"/>
    </row>
    <row r="247691" spans="16:16" x14ac:dyDescent="0.3">
      <c r="P247691" s="83"/>
    </row>
    <row r="247692" spans="16:16" x14ac:dyDescent="0.3">
      <c r="P247692" s="83"/>
    </row>
    <row r="247693" spans="16:16" x14ac:dyDescent="0.3">
      <c r="P247693" s="83"/>
    </row>
    <row r="247694" spans="16:16" x14ac:dyDescent="0.3">
      <c r="P247694" s="83"/>
    </row>
    <row r="247695" spans="16:16" x14ac:dyDescent="0.3">
      <c r="P247695" s="83"/>
    </row>
    <row r="247696" spans="16:16" x14ac:dyDescent="0.3">
      <c r="P247696" s="83"/>
    </row>
    <row r="247697" spans="16:16" x14ac:dyDescent="0.3">
      <c r="P247697" s="83"/>
    </row>
    <row r="247698" spans="16:16" x14ac:dyDescent="0.3">
      <c r="P247698" s="83"/>
    </row>
    <row r="247699" spans="16:16" x14ac:dyDescent="0.3">
      <c r="P247699" s="83"/>
    </row>
    <row r="247700" spans="16:16" x14ac:dyDescent="0.3">
      <c r="P247700" s="83"/>
    </row>
    <row r="247701" spans="16:16" x14ac:dyDescent="0.3">
      <c r="P247701" s="83"/>
    </row>
    <row r="247702" spans="16:16" x14ac:dyDescent="0.3">
      <c r="P247702" s="83"/>
    </row>
    <row r="247703" spans="16:16" x14ac:dyDescent="0.3">
      <c r="P247703" s="83"/>
    </row>
    <row r="247704" spans="16:16" x14ac:dyDescent="0.3">
      <c r="P247704" s="83"/>
    </row>
    <row r="247705" spans="16:16" x14ac:dyDescent="0.3">
      <c r="P247705" s="83"/>
    </row>
    <row r="247706" spans="16:16" x14ac:dyDescent="0.3">
      <c r="P247706" s="83"/>
    </row>
    <row r="247707" spans="16:16" x14ac:dyDescent="0.3">
      <c r="P247707" s="83"/>
    </row>
    <row r="247708" spans="16:16" x14ac:dyDescent="0.3">
      <c r="P247708" s="83"/>
    </row>
    <row r="247709" spans="16:16" x14ac:dyDescent="0.3">
      <c r="P247709" s="83"/>
    </row>
    <row r="247710" spans="16:16" x14ac:dyDescent="0.3">
      <c r="P247710" s="83"/>
    </row>
    <row r="247711" spans="16:16" x14ac:dyDescent="0.3">
      <c r="P247711" s="83"/>
    </row>
    <row r="247712" spans="16:16" x14ac:dyDescent="0.3">
      <c r="P247712" s="83"/>
    </row>
    <row r="247713" spans="16:16" x14ac:dyDescent="0.3">
      <c r="P247713" s="83"/>
    </row>
    <row r="247714" spans="16:16" x14ac:dyDescent="0.3">
      <c r="P247714" s="83"/>
    </row>
    <row r="247715" spans="16:16" x14ac:dyDescent="0.3">
      <c r="P247715" s="83"/>
    </row>
    <row r="247716" spans="16:16" x14ac:dyDescent="0.3">
      <c r="P247716" s="83"/>
    </row>
    <row r="247717" spans="16:16" x14ac:dyDescent="0.3">
      <c r="P247717" s="83"/>
    </row>
    <row r="247718" spans="16:16" x14ac:dyDescent="0.3">
      <c r="P247718" s="83"/>
    </row>
    <row r="247719" spans="16:16" x14ac:dyDescent="0.3">
      <c r="P247719" s="83"/>
    </row>
    <row r="247720" spans="16:16" x14ac:dyDescent="0.3">
      <c r="P247720" s="83"/>
    </row>
    <row r="247721" spans="16:16" x14ac:dyDescent="0.3">
      <c r="P247721" s="83"/>
    </row>
    <row r="247722" spans="16:16" x14ac:dyDescent="0.3">
      <c r="P247722" s="83"/>
    </row>
    <row r="247723" spans="16:16" x14ac:dyDescent="0.3">
      <c r="P247723" s="83"/>
    </row>
    <row r="247724" spans="16:16" x14ac:dyDescent="0.3">
      <c r="P247724" s="83"/>
    </row>
    <row r="247725" spans="16:16" x14ac:dyDescent="0.3">
      <c r="P247725" s="83"/>
    </row>
    <row r="247726" spans="16:16" x14ac:dyDescent="0.3">
      <c r="P247726" s="83"/>
    </row>
    <row r="247727" spans="16:16" x14ac:dyDescent="0.3">
      <c r="P247727" s="83"/>
    </row>
    <row r="247728" spans="16:16" x14ac:dyDescent="0.3">
      <c r="P247728" s="83"/>
    </row>
    <row r="247729" spans="16:16" x14ac:dyDescent="0.3">
      <c r="P247729" s="83"/>
    </row>
    <row r="247730" spans="16:16" x14ac:dyDescent="0.3">
      <c r="P247730" s="83"/>
    </row>
    <row r="247731" spans="16:16" x14ac:dyDescent="0.3">
      <c r="P247731" s="83"/>
    </row>
    <row r="247732" spans="16:16" x14ac:dyDescent="0.3">
      <c r="P247732" s="83"/>
    </row>
    <row r="247733" spans="16:16" x14ac:dyDescent="0.3">
      <c r="P247733" s="83"/>
    </row>
    <row r="247734" spans="16:16" x14ac:dyDescent="0.3">
      <c r="P247734" s="83"/>
    </row>
    <row r="247735" spans="16:16" x14ac:dyDescent="0.3">
      <c r="P247735" s="83"/>
    </row>
    <row r="247736" spans="16:16" x14ac:dyDescent="0.3">
      <c r="P247736" s="83"/>
    </row>
    <row r="247737" spans="16:16" x14ac:dyDescent="0.3">
      <c r="P247737" s="83"/>
    </row>
    <row r="247738" spans="16:16" x14ac:dyDescent="0.3">
      <c r="P247738" s="83"/>
    </row>
    <row r="247739" spans="16:16" x14ac:dyDescent="0.3">
      <c r="P247739" s="83"/>
    </row>
    <row r="247740" spans="16:16" x14ac:dyDescent="0.3">
      <c r="P247740" s="83"/>
    </row>
    <row r="247741" spans="16:16" x14ac:dyDescent="0.3">
      <c r="P247741" s="83"/>
    </row>
    <row r="247742" spans="16:16" x14ac:dyDescent="0.3">
      <c r="P247742" s="83"/>
    </row>
    <row r="247743" spans="16:16" x14ac:dyDescent="0.3">
      <c r="P247743" s="83"/>
    </row>
    <row r="247744" spans="16:16" x14ac:dyDescent="0.3">
      <c r="P247744" s="83"/>
    </row>
    <row r="247745" spans="16:16" x14ac:dyDescent="0.3">
      <c r="P247745" s="83"/>
    </row>
    <row r="247746" spans="16:16" x14ac:dyDescent="0.3">
      <c r="P247746" s="83"/>
    </row>
    <row r="247747" spans="16:16" x14ac:dyDescent="0.3">
      <c r="P247747" s="83"/>
    </row>
    <row r="247748" spans="16:16" x14ac:dyDescent="0.3">
      <c r="P247748" s="83"/>
    </row>
    <row r="247749" spans="16:16" x14ac:dyDescent="0.3">
      <c r="P247749" s="83"/>
    </row>
    <row r="247750" spans="16:16" x14ac:dyDescent="0.3">
      <c r="P247750" s="83"/>
    </row>
    <row r="247751" spans="16:16" x14ac:dyDescent="0.3">
      <c r="P247751" s="83"/>
    </row>
    <row r="247752" spans="16:16" x14ac:dyDescent="0.3">
      <c r="P247752" s="83"/>
    </row>
    <row r="247753" spans="16:16" x14ac:dyDescent="0.3">
      <c r="P247753" s="83"/>
    </row>
    <row r="247754" spans="16:16" x14ac:dyDescent="0.3">
      <c r="P247754" s="83"/>
    </row>
    <row r="247755" spans="16:16" x14ac:dyDescent="0.3">
      <c r="P247755" s="83"/>
    </row>
    <row r="247756" spans="16:16" x14ac:dyDescent="0.3">
      <c r="P247756" s="83"/>
    </row>
    <row r="247757" spans="16:16" x14ac:dyDescent="0.3">
      <c r="P247757" s="83"/>
    </row>
    <row r="247758" spans="16:16" x14ac:dyDescent="0.3">
      <c r="P247758" s="83"/>
    </row>
    <row r="247759" spans="16:16" x14ac:dyDescent="0.3">
      <c r="P247759" s="83"/>
    </row>
    <row r="247760" spans="16:16" x14ac:dyDescent="0.3">
      <c r="P247760" s="83"/>
    </row>
    <row r="247761" spans="16:16" x14ac:dyDescent="0.3">
      <c r="P247761" s="83"/>
    </row>
    <row r="247762" spans="16:16" x14ac:dyDescent="0.3">
      <c r="P247762" s="83"/>
    </row>
    <row r="247763" spans="16:16" x14ac:dyDescent="0.3">
      <c r="P247763" s="83"/>
    </row>
    <row r="247764" spans="16:16" x14ac:dyDescent="0.3">
      <c r="P247764" s="83"/>
    </row>
    <row r="247765" spans="16:16" x14ac:dyDescent="0.3">
      <c r="P247765" s="83"/>
    </row>
    <row r="247766" spans="16:16" x14ac:dyDescent="0.3">
      <c r="P247766" s="83"/>
    </row>
    <row r="247767" spans="16:16" x14ac:dyDescent="0.3">
      <c r="P247767" s="83"/>
    </row>
    <row r="247768" spans="16:16" x14ac:dyDescent="0.3">
      <c r="P247768" s="83"/>
    </row>
    <row r="247769" spans="16:16" x14ac:dyDescent="0.3">
      <c r="P247769" s="83"/>
    </row>
    <row r="247770" spans="16:16" x14ac:dyDescent="0.3">
      <c r="P247770" s="83"/>
    </row>
    <row r="247771" spans="16:16" x14ac:dyDescent="0.3">
      <c r="P247771" s="83"/>
    </row>
    <row r="247772" spans="16:16" x14ac:dyDescent="0.3">
      <c r="P247772" s="83"/>
    </row>
    <row r="247773" spans="16:16" x14ac:dyDescent="0.3">
      <c r="P247773" s="83"/>
    </row>
    <row r="247774" spans="16:16" x14ac:dyDescent="0.3">
      <c r="P247774" s="83"/>
    </row>
    <row r="247775" spans="16:16" x14ac:dyDescent="0.3">
      <c r="P247775" s="83"/>
    </row>
    <row r="247776" spans="16:16" x14ac:dyDescent="0.3">
      <c r="P247776" s="83"/>
    </row>
    <row r="247777" spans="16:16" x14ac:dyDescent="0.3">
      <c r="P247777" s="83"/>
    </row>
    <row r="247778" spans="16:16" x14ac:dyDescent="0.3">
      <c r="P247778" s="83"/>
    </row>
    <row r="247779" spans="16:16" x14ac:dyDescent="0.3">
      <c r="P247779" s="83"/>
    </row>
    <row r="247780" spans="16:16" x14ac:dyDescent="0.3">
      <c r="P247780" s="83"/>
    </row>
    <row r="247781" spans="16:16" x14ac:dyDescent="0.3">
      <c r="P247781" s="83"/>
    </row>
    <row r="247782" spans="16:16" x14ac:dyDescent="0.3">
      <c r="P247782" s="83"/>
    </row>
    <row r="247783" spans="16:16" x14ac:dyDescent="0.3">
      <c r="P247783" s="83"/>
    </row>
    <row r="247784" spans="16:16" x14ac:dyDescent="0.3">
      <c r="P247784" s="83"/>
    </row>
    <row r="247785" spans="16:16" x14ac:dyDescent="0.3">
      <c r="P247785" s="83"/>
    </row>
    <row r="247786" spans="16:16" x14ac:dyDescent="0.3">
      <c r="P247786" s="83"/>
    </row>
    <row r="247787" spans="16:16" x14ac:dyDescent="0.3">
      <c r="P247787" s="83"/>
    </row>
    <row r="247788" spans="16:16" x14ac:dyDescent="0.3">
      <c r="P247788" s="83"/>
    </row>
    <row r="247789" spans="16:16" x14ac:dyDescent="0.3">
      <c r="P247789" s="83"/>
    </row>
    <row r="247790" spans="16:16" x14ac:dyDescent="0.3">
      <c r="P247790" s="83"/>
    </row>
    <row r="247791" spans="16:16" x14ac:dyDescent="0.3">
      <c r="P247791" s="83"/>
    </row>
    <row r="247792" spans="16:16" x14ac:dyDescent="0.3">
      <c r="P247792" s="83"/>
    </row>
    <row r="247793" spans="16:16" x14ac:dyDescent="0.3">
      <c r="P247793" s="83"/>
    </row>
    <row r="247794" spans="16:16" x14ac:dyDescent="0.3">
      <c r="P247794" s="83"/>
    </row>
    <row r="247795" spans="16:16" x14ac:dyDescent="0.3">
      <c r="P247795" s="83"/>
    </row>
    <row r="247796" spans="16:16" x14ac:dyDescent="0.3">
      <c r="P247796" s="83"/>
    </row>
    <row r="247797" spans="16:16" x14ac:dyDescent="0.3">
      <c r="P247797" s="83"/>
    </row>
    <row r="247798" spans="16:16" x14ac:dyDescent="0.3">
      <c r="P247798" s="83"/>
    </row>
    <row r="247799" spans="16:16" x14ac:dyDescent="0.3">
      <c r="P247799" s="83"/>
    </row>
    <row r="247800" spans="16:16" x14ac:dyDescent="0.3">
      <c r="P247800" s="83"/>
    </row>
    <row r="247801" spans="16:16" x14ac:dyDescent="0.3">
      <c r="P247801" s="83"/>
    </row>
    <row r="247802" spans="16:16" x14ac:dyDescent="0.3">
      <c r="P247802" s="83"/>
    </row>
    <row r="247803" spans="16:16" x14ac:dyDescent="0.3">
      <c r="P247803" s="83"/>
    </row>
    <row r="247804" spans="16:16" x14ac:dyDescent="0.3">
      <c r="P247804" s="83"/>
    </row>
    <row r="247805" spans="16:16" x14ac:dyDescent="0.3">
      <c r="P247805" s="83"/>
    </row>
    <row r="247806" spans="16:16" x14ac:dyDescent="0.3">
      <c r="P247806" s="83"/>
    </row>
    <row r="247807" spans="16:16" x14ac:dyDescent="0.3">
      <c r="P247807" s="83"/>
    </row>
    <row r="247808" spans="16:16" x14ac:dyDescent="0.3">
      <c r="P247808" s="83"/>
    </row>
    <row r="247809" spans="16:16" x14ac:dyDescent="0.3">
      <c r="P247809" s="83"/>
    </row>
    <row r="247810" spans="16:16" x14ac:dyDescent="0.3">
      <c r="P247810" s="83"/>
    </row>
    <row r="247811" spans="16:16" x14ac:dyDescent="0.3">
      <c r="P247811" s="83"/>
    </row>
    <row r="247812" spans="16:16" x14ac:dyDescent="0.3">
      <c r="P247812" s="83"/>
    </row>
    <row r="247813" spans="16:16" x14ac:dyDescent="0.3">
      <c r="P247813" s="83"/>
    </row>
    <row r="247814" spans="16:16" x14ac:dyDescent="0.3">
      <c r="P247814" s="83"/>
    </row>
    <row r="247815" spans="16:16" x14ac:dyDescent="0.3">
      <c r="P247815" s="83"/>
    </row>
    <row r="247816" spans="16:16" x14ac:dyDescent="0.3">
      <c r="P247816" s="83"/>
    </row>
    <row r="247817" spans="16:16" x14ac:dyDescent="0.3">
      <c r="P247817" s="83"/>
    </row>
    <row r="247818" spans="16:16" x14ac:dyDescent="0.3">
      <c r="P247818" s="83"/>
    </row>
    <row r="247819" spans="16:16" x14ac:dyDescent="0.3">
      <c r="P247819" s="83"/>
    </row>
    <row r="247820" spans="16:16" x14ac:dyDescent="0.3">
      <c r="P247820" s="83"/>
    </row>
    <row r="247821" spans="16:16" x14ac:dyDescent="0.3">
      <c r="P247821" s="83"/>
    </row>
    <row r="247822" spans="16:16" x14ac:dyDescent="0.3">
      <c r="P247822" s="83"/>
    </row>
    <row r="247823" spans="16:16" x14ac:dyDescent="0.3">
      <c r="P247823" s="83"/>
    </row>
    <row r="247824" spans="16:16" x14ac:dyDescent="0.3">
      <c r="P247824" s="83"/>
    </row>
    <row r="247825" spans="16:16" x14ac:dyDescent="0.3">
      <c r="P247825" s="83"/>
    </row>
    <row r="247826" spans="16:16" x14ac:dyDescent="0.3">
      <c r="P247826" s="83"/>
    </row>
    <row r="247827" spans="16:16" x14ac:dyDescent="0.3">
      <c r="P247827" s="83"/>
    </row>
    <row r="247828" spans="16:16" x14ac:dyDescent="0.3">
      <c r="P247828" s="83"/>
    </row>
    <row r="247829" spans="16:16" x14ac:dyDescent="0.3">
      <c r="P247829" s="83"/>
    </row>
    <row r="247830" spans="16:16" x14ac:dyDescent="0.3">
      <c r="P247830" s="83"/>
    </row>
    <row r="247831" spans="16:16" x14ac:dyDescent="0.3">
      <c r="P247831" s="83"/>
    </row>
    <row r="247832" spans="16:16" x14ac:dyDescent="0.3">
      <c r="P247832" s="83"/>
    </row>
    <row r="247833" spans="16:16" x14ac:dyDescent="0.3">
      <c r="P247833" s="83"/>
    </row>
    <row r="247834" spans="16:16" x14ac:dyDescent="0.3">
      <c r="P247834" s="83"/>
    </row>
    <row r="247835" spans="16:16" x14ac:dyDescent="0.3">
      <c r="P247835" s="83"/>
    </row>
    <row r="247836" spans="16:16" x14ac:dyDescent="0.3">
      <c r="P247836" s="83"/>
    </row>
    <row r="247837" spans="16:16" x14ac:dyDescent="0.3">
      <c r="P247837" s="83"/>
    </row>
    <row r="247838" spans="16:16" x14ac:dyDescent="0.3">
      <c r="P247838" s="83"/>
    </row>
    <row r="247839" spans="16:16" x14ac:dyDescent="0.3">
      <c r="P247839" s="83"/>
    </row>
    <row r="247840" spans="16:16" x14ac:dyDescent="0.3">
      <c r="P247840" s="83"/>
    </row>
    <row r="247841" spans="16:16" x14ac:dyDescent="0.3">
      <c r="P247841" s="83"/>
    </row>
    <row r="247842" spans="16:16" x14ac:dyDescent="0.3">
      <c r="P247842" s="83"/>
    </row>
    <row r="247843" spans="16:16" x14ac:dyDescent="0.3">
      <c r="P247843" s="83"/>
    </row>
    <row r="247844" spans="16:16" x14ac:dyDescent="0.3">
      <c r="P247844" s="83"/>
    </row>
    <row r="247845" spans="16:16" x14ac:dyDescent="0.3">
      <c r="P247845" s="83"/>
    </row>
    <row r="247846" spans="16:16" x14ac:dyDescent="0.3">
      <c r="P247846" s="83"/>
    </row>
    <row r="247847" spans="16:16" x14ac:dyDescent="0.3">
      <c r="P247847" s="83"/>
    </row>
    <row r="247848" spans="16:16" x14ac:dyDescent="0.3">
      <c r="P247848" s="83"/>
    </row>
    <row r="247849" spans="16:16" x14ac:dyDescent="0.3">
      <c r="P247849" s="83"/>
    </row>
    <row r="247850" spans="16:16" x14ac:dyDescent="0.3">
      <c r="P247850" s="83"/>
    </row>
    <row r="247851" spans="16:16" x14ac:dyDescent="0.3">
      <c r="P247851" s="83"/>
    </row>
    <row r="247852" spans="16:16" x14ac:dyDescent="0.3">
      <c r="P247852" s="83"/>
    </row>
    <row r="247853" spans="16:16" x14ac:dyDescent="0.3">
      <c r="P247853" s="83"/>
    </row>
    <row r="247854" spans="16:16" x14ac:dyDescent="0.3">
      <c r="P247854" s="83"/>
    </row>
    <row r="247855" spans="16:16" x14ac:dyDescent="0.3">
      <c r="P247855" s="83"/>
    </row>
    <row r="247856" spans="16:16" x14ac:dyDescent="0.3">
      <c r="P247856" s="83"/>
    </row>
    <row r="247857" spans="16:16" x14ac:dyDescent="0.3">
      <c r="P247857" s="83"/>
    </row>
    <row r="247858" spans="16:16" x14ac:dyDescent="0.3">
      <c r="P247858" s="83"/>
    </row>
    <row r="247859" spans="16:16" x14ac:dyDescent="0.3">
      <c r="P247859" s="83"/>
    </row>
    <row r="247860" spans="16:16" x14ac:dyDescent="0.3">
      <c r="P247860" s="83"/>
    </row>
    <row r="247861" spans="16:16" x14ac:dyDescent="0.3">
      <c r="P247861" s="83"/>
    </row>
    <row r="247862" spans="16:16" x14ac:dyDescent="0.3">
      <c r="P247862" s="83"/>
    </row>
    <row r="247863" spans="16:16" x14ac:dyDescent="0.3">
      <c r="P247863" s="83"/>
    </row>
    <row r="247864" spans="16:16" x14ac:dyDescent="0.3">
      <c r="P247864" s="83"/>
    </row>
    <row r="247865" spans="16:16" x14ac:dyDescent="0.3">
      <c r="P247865" s="83"/>
    </row>
    <row r="247866" spans="16:16" x14ac:dyDescent="0.3">
      <c r="P247866" s="83"/>
    </row>
    <row r="247867" spans="16:16" x14ac:dyDescent="0.3">
      <c r="P247867" s="83"/>
    </row>
    <row r="247868" spans="16:16" x14ac:dyDescent="0.3">
      <c r="P247868" s="83"/>
    </row>
    <row r="247869" spans="16:16" x14ac:dyDescent="0.3">
      <c r="P247869" s="83"/>
    </row>
    <row r="247870" spans="16:16" x14ac:dyDescent="0.3">
      <c r="P247870" s="83"/>
    </row>
    <row r="247871" spans="16:16" x14ac:dyDescent="0.3">
      <c r="P247871" s="83"/>
    </row>
    <row r="247872" spans="16:16" x14ac:dyDescent="0.3">
      <c r="P247872" s="83"/>
    </row>
    <row r="247873" spans="16:16" x14ac:dyDescent="0.3">
      <c r="P247873" s="83"/>
    </row>
    <row r="247874" spans="16:16" x14ac:dyDescent="0.3">
      <c r="P247874" s="83"/>
    </row>
    <row r="247875" spans="16:16" x14ac:dyDescent="0.3">
      <c r="P247875" s="83"/>
    </row>
    <row r="247876" spans="16:16" x14ac:dyDescent="0.3">
      <c r="P247876" s="83"/>
    </row>
    <row r="247877" spans="16:16" x14ac:dyDescent="0.3">
      <c r="P247877" s="83"/>
    </row>
    <row r="247878" spans="16:16" x14ac:dyDescent="0.3">
      <c r="P247878" s="83"/>
    </row>
    <row r="247879" spans="16:16" x14ac:dyDescent="0.3">
      <c r="P247879" s="83"/>
    </row>
    <row r="247880" spans="16:16" x14ac:dyDescent="0.3">
      <c r="P247880" s="83"/>
    </row>
    <row r="247881" spans="16:16" x14ac:dyDescent="0.3">
      <c r="P247881" s="83"/>
    </row>
    <row r="247882" spans="16:16" x14ac:dyDescent="0.3">
      <c r="P247882" s="83"/>
    </row>
    <row r="247883" spans="16:16" x14ac:dyDescent="0.3">
      <c r="P247883" s="83"/>
    </row>
    <row r="247884" spans="16:16" x14ac:dyDescent="0.3">
      <c r="P247884" s="83"/>
    </row>
    <row r="247885" spans="16:16" x14ac:dyDescent="0.3">
      <c r="P247885" s="83"/>
    </row>
    <row r="247886" spans="16:16" x14ac:dyDescent="0.3">
      <c r="P247886" s="83"/>
    </row>
    <row r="247887" spans="16:16" x14ac:dyDescent="0.3">
      <c r="P247887" s="83"/>
    </row>
    <row r="247888" spans="16:16" x14ac:dyDescent="0.3">
      <c r="P247888" s="83"/>
    </row>
    <row r="247889" spans="16:16" x14ac:dyDescent="0.3">
      <c r="P247889" s="83"/>
    </row>
    <row r="247890" spans="16:16" x14ac:dyDescent="0.3">
      <c r="P247890" s="83"/>
    </row>
    <row r="247891" spans="16:16" x14ac:dyDescent="0.3">
      <c r="P247891" s="83"/>
    </row>
    <row r="247892" spans="16:16" x14ac:dyDescent="0.3">
      <c r="P247892" s="83"/>
    </row>
    <row r="247893" spans="16:16" x14ac:dyDescent="0.3">
      <c r="P247893" s="83"/>
    </row>
    <row r="247894" spans="16:16" x14ac:dyDescent="0.3">
      <c r="P247894" s="83"/>
    </row>
    <row r="247895" spans="16:16" x14ac:dyDescent="0.3">
      <c r="P247895" s="83"/>
    </row>
    <row r="247896" spans="16:16" x14ac:dyDescent="0.3">
      <c r="P247896" s="83"/>
    </row>
    <row r="247897" spans="16:16" x14ac:dyDescent="0.3">
      <c r="P247897" s="83"/>
    </row>
    <row r="247898" spans="16:16" x14ac:dyDescent="0.3">
      <c r="P247898" s="83"/>
    </row>
    <row r="247899" spans="16:16" x14ac:dyDescent="0.3">
      <c r="P247899" s="83"/>
    </row>
    <row r="247900" spans="16:16" x14ac:dyDescent="0.3">
      <c r="P247900" s="83"/>
    </row>
    <row r="247901" spans="16:16" x14ac:dyDescent="0.3">
      <c r="P247901" s="83"/>
    </row>
    <row r="247902" spans="16:16" x14ac:dyDescent="0.3">
      <c r="P247902" s="83"/>
    </row>
    <row r="247903" spans="16:16" x14ac:dyDescent="0.3">
      <c r="P247903" s="83"/>
    </row>
    <row r="247904" spans="16:16" x14ac:dyDescent="0.3">
      <c r="P247904" s="83"/>
    </row>
    <row r="247905" spans="16:16" x14ac:dyDescent="0.3">
      <c r="P247905" s="83"/>
    </row>
    <row r="247906" spans="16:16" x14ac:dyDescent="0.3">
      <c r="P247906" s="83"/>
    </row>
    <row r="247907" spans="16:16" x14ac:dyDescent="0.3">
      <c r="P247907" s="83"/>
    </row>
    <row r="247908" spans="16:16" x14ac:dyDescent="0.3">
      <c r="P247908" s="83"/>
    </row>
    <row r="247909" spans="16:16" x14ac:dyDescent="0.3">
      <c r="P247909" s="83"/>
    </row>
    <row r="247910" spans="16:16" x14ac:dyDescent="0.3">
      <c r="P247910" s="83"/>
    </row>
    <row r="247911" spans="16:16" x14ac:dyDescent="0.3">
      <c r="P247911" s="83"/>
    </row>
    <row r="247912" spans="16:16" x14ac:dyDescent="0.3">
      <c r="P247912" s="83"/>
    </row>
    <row r="247913" spans="16:16" x14ac:dyDescent="0.3">
      <c r="P247913" s="83"/>
    </row>
    <row r="247914" spans="16:16" x14ac:dyDescent="0.3">
      <c r="P247914" s="83"/>
    </row>
    <row r="247915" spans="16:16" x14ac:dyDescent="0.3">
      <c r="P247915" s="83"/>
    </row>
    <row r="247916" spans="16:16" x14ac:dyDescent="0.3">
      <c r="P247916" s="83"/>
    </row>
    <row r="247917" spans="16:16" x14ac:dyDescent="0.3">
      <c r="P247917" s="83"/>
    </row>
    <row r="247918" spans="16:16" x14ac:dyDescent="0.3">
      <c r="P247918" s="83"/>
    </row>
    <row r="247919" spans="16:16" x14ac:dyDescent="0.3">
      <c r="P247919" s="83"/>
    </row>
    <row r="247920" spans="16:16" x14ac:dyDescent="0.3">
      <c r="P247920" s="83"/>
    </row>
    <row r="247921" spans="16:16" x14ac:dyDescent="0.3">
      <c r="P247921" s="83"/>
    </row>
    <row r="247922" spans="16:16" x14ac:dyDescent="0.3">
      <c r="P247922" s="83"/>
    </row>
    <row r="247923" spans="16:16" x14ac:dyDescent="0.3">
      <c r="P247923" s="83"/>
    </row>
    <row r="247924" spans="16:16" x14ac:dyDescent="0.3">
      <c r="P247924" s="83"/>
    </row>
    <row r="247925" spans="16:16" x14ac:dyDescent="0.3">
      <c r="P247925" s="83"/>
    </row>
    <row r="247926" spans="16:16" x14ac:dyDescent="0.3">
      <c r="P247926" s="83"/>
    </row>
    <row r="247927" spans="16:16" x14ac:dyDescent="0.3">
      <c r="P247927" s="83"/>
    </row>
    <row r="247928" spans="16:16" x14ac:dyDescent="0.3">
      <c r="P247928" s="83"/>
    </row>
    <row r="247929" spans="16:16" x14ac:dyDescent="0.3">
      <c r="P247929" s="83"/>
    </row>
    <row r="247930" spans="16:16" x14ac:dyDescent="0.3">
      <c r="P247930" s="83"/>
    </row>
    <row r="247931" spans="16:16" x14ac:dyDescent="0.3">
      <c r="P247931" s="83"/>
    </row>
    <row r="247932" spans="16:16" x14ac:dyDescent="0.3">
      <c r="P247932" s="83"/>
    </row>
    <row r="247933" spans="16:16" x14ac:dyDescent="0.3">
      <c r="P247933" s="83"/>
    </row>
    <row r="247934" spans="16:16" x14ac:dyDescent="0.3">
      <c r="P247934" s="83"/>
    </row>
    <row r="247935" spans="16:16" x14ac:dyDescent="0.3">
      <c r="P247935" s="83"/>
    </row>
    <row r="247936" spans="16:16" x14ac:dyDescent="0.3">
      <c r="P247936" s="83"/>
    </row>
    <row r="247937" spans="16:16" x14ac:dyDescent="0.3">
      <c r="P247937" s="83"/>
    </row>
    <row r="247938" spans="16:16" x14ac:dyDescent="0.3">
      <c r="P247938" s="83"/>
    </row>
    <row r="247939" spans="16:16" x14ac:dyDescent="0.3">
      <c r="P247939" s="83"/>
    </row>
    <row r="247940" spans="16:16" x14ac:dyDescent="0.3">
      <c r="P247940" s="83"/>
    </row>
    <row r="247941" spans="16:16" x14ac:dyDescent="0.3">
      <c r="P247941" s="83"/>
    </row>
    <row r="247942" spans="16:16" x14ac:dyDescent="0.3">
      <c r="P247942" s="83"/>
    </row>
    <row r="247943" spans="16:16" x14ac:dyDescent="0.3">
      <c r="P247943" s="83"/>
    </row>
    <row r="247944" spans="16:16" x14ac:dyDescent="0.3">
      <c r="P247944" s="83"/>
    </row>
    <row r="247945" spans="16:16" x14ac:dyDescent="0.3">
      <c r="P247945" s="83"/>
    </row>
    <row r="247946" spans="16:16" x14ac:dyDescent="0.3">
      <c r="P247946" s="83"/>
    </row>
    <row r="247947" spans="16:16" x14ac:dyDescent="0.3">
      <c r="P247947" s="83"/>
    </row>
    <row r="247948" spans="16:16" x14ac:dyDescent="0.3">
      <c r="P247948" s="83"/>
    </row>
    <row r="247949" spans="16:16" x14ac:dyDescent="0.3">
      <c r="P247949" s="83"/>
    </row>
    <row r="247950" spans="16:16" x14ac:dyDescent="0.3">
      <c r="P247950" s="83"/>
    </row>
    <row r="247951" spans="16:16" x14ac:dyDescent="0.3">
      <c r="P247951" s="83"/>
    </row>
    <row r="247952" spans="16:16" x14ac:dyDescent="0.3">
      <c r="P247952" s="83"/>
    </row>
    <row r="247953" spans="16:16" x14ac:dyDescent="0.3">
      <c r="P247953" s="83"/>
    </row>
    <row r="247954" spans="16:16" x14ac:dyDescent="0.3">
      <c r="P247954" s="83"/>
    </row>
    <row r="247955" spans="16:16" x14ac:dyDescent="0.3">
      <c r="P247955" s="83"/>
    </row>
    <row r="247956" spans="16:16" x14ac:dyDescent="0.3">
      <c r="P247956" s="83"/>
    </row>
    <row r="247957" spans="16:16" x14ac:dyDescent="0.3">
      <c r="P247957" s="83"/>
    </row>
    <row r="247958" spans="16:16" x14ac:dyDescent="0.3">
      <c r="P247958" s="83"/>
    </row>
    <row r="247959" spans="16:16" x14ac:dyDescent="0.3">
      <c r="P247959" s="83"/>
    </row>
    <row r="247960" spans="16:16" x14ac:dyDescent="0.3">
      <c r="P247960" s="83"/>
    </row>
    <row r="247961" spans="16:16" x14ac:dyDescent="0.3">
      <c r="P247961" s="83"/>
    </row>
    <row r="247962" spans="16:16" x14ac:dyDescent="0.3">
      <c r="P247962" s="83"/>
    </row>
    <row r="247963" spans="16:16" x14ac:dyDescent="0.3">
      <c r="P247963" s="83"/>
    </row>
    <row r="247964" spans="16:16" x14ac:dyDescent="0.3">
      <c r="P247964" s="83"/>
    </row>
    <row r="247965" spans="16:16" x14ac:dyDescent="0.3">
      <c r="P247965" s="83"/>
    </row>
    <row r="247966" spans="16:16" x14ac:dyDescent="0.3">
      <c r="P247966" s="83"/>
    </row>
    <row r="247967" spans="16:16" x14ac:dyDescent="0.3">
      <c r="P247967" s="83"/>
    </row>
    <row r="247968" spans="16:16" x14ac:dyDescent="0.3">
      <c r="P247968" s="83"/>
    </row>
    <row r="247969" spans="16:16" x14ac:dyDescent="0.3">
      <c r="P247969" s="83"/>
    </row>
    <row r="247970" spans="16:16" x14ac:dyDescent="0.3">
      <c r="P247970" s="83"/>
    </row>
    <row r="247971" spans="16:16" x14ac:dyDescent="0.3">
      <c r="P247971" s="83"/>
    </row>
    <row r="247972" spans="16:16" x14ac:dyDescent="0.3">
      <c r="P247972" s="83"/>
    </row>
    <row r="247973" spans="16:16" x14ac:dyDescent="0.3">
      <c r="P247973" s="83"/>
    </row>
    <row r="247974" spans="16:16" x14ac:dyDescent="0.3">
      <c r="P247974" s="83"/>
    </row>
    <row r="247975" spans="16:16" x14ac:dyDescent="0.3">
      <c r="P247975" s="83"/>
    </row>
    <row r="247976" spans="16:16" x14ac:dyDescent="0.3">
      <c r="P247976" s="83"/>
    </row>
    <row r="247977" spans="16:16" x14ac:dyDescent="0.3">
      <c r="P247977" s="83"/>
    </row>
    <row r="247978" spans="16:16" x14ac:dyDescent="0.3">
      <c r="P247978" s="83"/>
    </row>
    <row r="247979" spans="16:16" x14ac:dyDescent="0.3">
      <c r="P247979" s="83"/>
    </row>
    <row r="247980" spans="16:16" x14ac:dyDescent="0.3">
      <c r="P247980" s="83"/>
    </row>
    <row r="247981" spans="16:16" x14ac:dyDescent="0.3">
      <c r="P247981" s="83"/>
    </row>
    <row r="247982" spans="16:16" x14ac:dyDescent="0.3">
      <c r="P247982" s="83"/>
    </row>
    <row r="247983" spans="16:16" x14ac:dyDescent="0.3">
      <c r="P247983" s="83"/>
    </row>
    <row r="247984" spans="16:16" x14ac:dyDescent="0.3">
      <c r="P247984" s="83"/>
    </row>
    <row r="247985" spans="16:16" x14ac:dyDescent="0.3">
      <c r="P247985" s="83"/>
    </row>
    <row r="247986" spans="16:16" x14ac:dyDescent="0.3">
      <c r="P247986" s="83"/>
    </row>
    <row r="247987" spans="16:16" x14ac:dyDescent="0.3">
      <c r="P247987" s="83"/>
    </row>
    <row r="247988" spans="16:16" x14ac:dyDescent="0.3">
      <c r="P247988" s="83"/>
    </row>
    <row r="247989" spans="16:16" x14ac:dyDescent="0.3">
      <c r="P247989" s="83"/>
    </row>
    <row r="247990" spans="16:16" x14ac:dyDescent="0.3">
      <c r="P247990" s="83"/>
    </row>
    <row r="247991" spans="16:16" x14ac:dyDescent="0.3">
      <c r="P247991" s="83"/>
    </row>
    <row r="247992" spans="16:16" x14ac:dyDescent="0.3">
      <c r="P247992" s="83"/>
    </row>
    <row r="247993" spans="16:16" x14ac:dyDescent="0.3">
      <c r="P247993" s="83"/>
    </row>
    <row r="247994" spans="16:16" x14ac:dyDescent="0.3">
      <c r="P247994" s="83"/>
    </row>
    <row r="247995" spans="16:16" x14ac:dyDescent="0.3">
      <c r="P247995" s="83"/>
    </row>
    <row r="247996" spans="16:16" x14ac:dyDescent="0.3">
      <c r="P247996" s="83"/>
    </row>
    <row r="247997" spans="16:16" x14ac:dyDescent="0.3">
      <c r="P247997" s="83"/>
    </row>
    <row r="247998" spans="16:16" x14ac:dyDescent="0.3">
      <c r="P247998" s="83"/>
    </row>
    <row r="247999" spans="16:16" x14ac:dyDescent="0.3">
      <c r="P247999" s="83"/>
    </row>
    <row r="248000" spans="16:16" x14ac:dyDescent="0.3">
      <c r="P248000" s="83"/>
    </row>
    <row r="248001" spans="16:16" x14ac:dyDescent="0.3">
      <c r="P248001" s="83"/>
    </row>
    <row r="248002" spans="16:16" x14ac:dyDescent="0.3">
      <c r="P248002" s="83"/>
    </row>
    <row r="248003" spans="16:16" x14ac:dyDescent="0.3">
      <c r="P248003" s="83"/>
    </row>
    <row r="248004" spans="16:16" x14ac:dyDescent="0.3">
      <c r="P248004" s="83"/>
    </row>
    <row r="248005" spans="16:16" x14ac:dyDescent="0.3">
      <c r="P248005" s="83"/>
    </row>
    <row r="248006" spans="16:16" x14ac:dyDescent="0.3">
      <c r="P248006" s="83"/>
    </row>
    <row r="248007" spans="16:16" x14ac:dyDescent="0.3">
      <c r="P248007" s="83"/>
    </row>
    <row r="248008" spans="16:16" x14ac:dyDescent="0.3">
      <c r="P248008" s="83"/>
    </row>
    <row r="248009" spans="16:16" x14ac:dyDescent="0.3">
      <c r="P248009" s="83"/>
    </row>
    <row r="248010" spans="16:16" x14ac:dyDescent="0.3">
      <c r="P248010" s="83"/>
    </row>
    <row r="248011" spans="16:16" x14ac:dyDescent="0.3">
      <c r="P248011" s="83"/>
    </row>
    <row r="248012" spans="16:16" x14ac:dyDescent="0.3">
      <c r="P248012" s="83"/>
    </row>
    <row r="248013" spans="16:16" x14ac:dyDescent="0.3">
      <c r="P248013" s="83"/>
    </row>
    <row r="248014" spans="16:16" x14ac:dyDescent="0.3">
      <c r="P248014" s="83"/>
    </row>
    <row r="248015" spans="16:16" x14ac:dyDescent="0.3">
      <c r="P248015" s="83"/>
    </row>
    <row r="248016" spans="16:16" x14ac:dyDescent="0.3">
      <c r="P248016" s="83"/>
    </row>
    <row r="248017" spans="16:16" x14ac:dyDescent="0.3">
      <c r="P248017" s="83"/>
    </row>
    <row r="248018" spans="16:16" x14ac:dyDescent="0.3">
      <c r="P248018" s="83"/>
    </row>
    <row r="248019" spans="16:16" x14ac:dyDescent="0.3">
      <c r="P248019" s="83"/>
    </row>
    <row r="248020" spans="16:16" x14ac:dyDescent="0.3">
      <c r="P248020" s="83"/>
    </row>
    <row r="248021" spans="16:16" x14ac:dyDescent="0.3">
      <c r="P248021" s="83"/>
    </row>
    <row r="248022" spans="16:16" x14ac:dyDescent="0.3">
      <c r="P248022" s="83"/>
    </row>
    <row r="248023" spans="16:16" x14ac:dyDescent="0.3">
      <c r="P248023" s="83"/>
    </row>
    <row r="248024" spans="16:16" x14ac:dyDescent="0.3">
      <c r="P248024" s="83"/>
    </row>
    <row r="248025" spans="16:16" x14ac:dyDescent="0.3">
      <c r="P248025" s="83"/>
    </row>
    <row r="248026" spans="16:16" x14ac:dyDescent="0.3">
      <c r="P248026" s="83"/>
    </row>
    <row r="248027" spans="16:16" x14ac:dyDescent="0.3">
      <c r="P248027" s="83"/>
    </row>
    <row r="248028" spans="16:16" x14ac:dyDescent="0.3">
      <c r="P248028" s="83"/>
    </row>
    <row r="248029" spans="16:16" x14ac:dyDescent="0.3">
      <c r="P248029" s="83"/>
    </row>
    <row r="248030" spans="16:16" x14ac:dyDescent="0.3">
      <c r="P248030" s="83"/>
    </row>
    <row r="248031" spans="16:16" x14ac:dyDescent="0.3">
      <c r="P248031" s="83"/>
    </row>
    <row r="248032" spans="16:16" x14ac:dyDescent="0.3">
      <c r="P248032" s="83"/>
    </row>
    <row r="248033" spans="16:16" x14ac:dyDescent="0.3">
      <c r="P248033" s="83"/>
    </row>
    <row r="248034" spans="16:16" x14ac:dyDescent="0.3">
      <c r="P248034" s="83"/>
    </row>
    <row r="248035" spans="16:16" x14ac:dyDescent="0.3">
      <c r="P248035" s="83"/>
    </row>
    <row r="248036" spans="16:16" x14ac:dyDescent="0.3">
      <c r="P248036" s="83"/>
    </row>
    <row r="248037" spans="16:16" x14ac:dyDescent="0.3">
      <c r="P248037" s="83"/>
    </row>
    <row r="248038" spans="16:16" x14ac:dyDescent="0.3">
      <c r="P248038" s="83"/>
    </row>
    <row r="248039" spans="16:16" x14ac:dyDescent="0.3">
      <c r="P248039" s="83"/>
    </row>
    <row r="248040" spans="16:16" x14ac:dyDescent="0.3">
      <c r="P248040" s="83"/>
    </row>
    <row r="248041" spans="16:16" x14ac:dyDescent="0.3">
      <c r="P248041" s="83"/>
    </row>
    <row r="248042" spans="16:16" x14ac:dyDescent="0.3">
      <c r="P248042" s="83"/>
    </row>
    <row r="248043" spans="16:16" x14ac:dyDescent="0.3">
      <c r="P248043" s="83"/>
    </row>
    <row r="248044" spans="16:16" x14ac:dyDescent="0.3">
      <c r="P248044" s="83"/>
    </row>
    <row r="248045" spans="16:16" x14ac:dyDescent="0.3">
      <c r="P248045" s="83"/>
    </row>
    <row r="248046" spans="16:16" x14ac:dyDescent="0.3">
      <c r="P248046" s="83"/>
    </row>
    <row r="248047" spans="16:16" x14ac:dyDescent="0.3">
      <c r="P248047" s="83"/>
    </row>
    <row r="248048" spans="16:16" x14ac:dyDescent="0.3">
      <c r="P248048" s="83"/>
    </row>
    <row r="248049" spans="16:16" x14ac:dyDescent="0.3">
      <c r="P248049" s="83"/>
    </row>
    <row r="248050" spans="16:16" x14ac:dyDescent="0.3">
      <c r="P248050" s="83"/>
    </row>
    <row r="248051" spans="16:16" x14ac:dyDescent="0.3">
      <c r="P248051" s="83"/>
    </row>
    <row r="248052" spans="16:16" x14ac:dyDescent="0.3">
      <c r="P248052" s="83"/>
    </row>
    <row r="248053" spans="16:16" x14ac:dyDescent="0.3">
      <c r="P248053" s="83"/>
    </row>
    <row r="248054" spans="16:16" x14ac:dyDescent="0.3">
      <c r="P248054" s="83"/>
    </row>
    <row r="248055" spans="16:16" x14ac:dyDescent="0.3">
      <c r="P248055" s="83"/>
    </row>
    <row r="248056" spans="16:16" x14ac:dyDescent="0.3">
      <c r="P248056" s="83"/>
    </row>
    <row r="248057" spans="16:16" x14ac:dyDescent="0.3">
      <c r="P248057" s="83"/>
    </row>
    <row r="248058" spans="16:16" x14ac:dyDescent="0.3">
      <c r="P248058" s="83"/>
    </row>
    <row r="248059" spans="16:16" x14ac:dyDescent="0.3">
      <c r="P248059" s="83"/>
    </row>
    <row r="248060" spans="16:16" x14ac:dyDescent="0.3">
      <c r="P248060" s="83"/>
    </row>
    <row r="248061" spans="16:16" x14ac:dyDescent="0.3">
      <c r="P248061" s="83"/>
    </row>
    <row r="248062" spans="16:16" x14ac:dyDescent="0.3">
      <c r="P248062" s="83"/>
    </row>
    <row r="248063" spans="16:16" x14ac:dyDescent="0.3">
      <c r="P248063" s="83"/>
    </row>
    <row r="248064" spans="16:16" x14ac:dyDescent="0.3">
      <c r="P248064" s="83"/>
    </row>
    <row r="248065" spans="16:16" x14ac:dyDescent="0.3">
      <c r="P248065" s="83"/>
    </row>
    <row r="248066" spans="16:16" x14ac:dyDescent="0.3">
      <c r="P248066" s="83"/>
    </row>
    <row r="248067" spans="16:16" x14ac:dyDescent="0.3">
      <c r="P248067" s="83"/>
    </row>
    <row r="248068" spans="16:16" x14ac:dyDescent="0.3">
      <c r="P248068" s="83"/>
    </row>
    <row r="248069" spans="16:16" x14ac:dyDescent="0.3">
      <c r="P248069" s="83"/>
    </row>
    <row r="248070" spans="16:16" x14ac:dyDescent="0.3">
      <c r="P248070" s="83"/>
    </row>
    <row r="248071" spans="16:16" x14ac:dyDescent="0.3">
      <c r="P248071" s="83"/>
    </row>
    <row r="248072" spans="16:16" x14ac:dyDescent="0.3">
      <c r="P248072" s="83"/>
    </row>
    <row r="248073" spans="16:16" x14ac:dyDescent="0.3">
      <c r="P248073" s="83"/>
    </row>
    <row r="248074" spans="16:16" x14ac:dyDescent="0.3">
      <c r="P248074" s="83"/>
    </row>
    <row r="248075" spans="16:16" x14ac:dyDescent="0.3">
      <c r="P248075" s="83"/>
    </row>
    <row r="248076" spans="16:16" x14ac:dyDescent="0.3">
      <c r="P248076" s="83"/>
    </row>
    <row r="248077" spans="16:16" x14ac:dyDescent="0.3">
      <c r="P248077" s="83"/>
    </row>
    <row r="248078" spans="16:16" x14ac:dyDescent="0.3">
      <c r="P248078" s="83"/>
    </row>
    <row r="248079" spans="16:16" x14ac:dyDescent="0.3">
      <c r="P248079" s="83"/>
    </row>
    <row r="248080" spans="16:16" x14ac:dyDescent="0.3">
      <c r="P248080" s="83"/>
    </row>
    <row r="248081" spans="16:16" x14ac:dyDescent="0.3">
      <c r="P248081" s="83"/>
    </row>
    <row r="248082" spans="16:16" x14ac:dyDescent="0.3">
      <c r="P248082" s="83"/>
    </row>
    <row r="248083" spans="16:16" x14ac:dyDescent="0.3">
      <c r="P248083" s="83"/>
    </row>
    <row r="248084" spans="16:16" x14ac:dyDescent="0.3">
      <c r="P248084" s="83"/>
    </row>
    <row r="248085" spans="16:16" x14ac:dyDescent="0.3">
      <c r="P248085" s="83"/>
    </row>
    <row r="248086" spans="16:16" x14ac:dyDescent="0.3">
      <c r="P248086" s="83"/>
    </row>
    <row r="248087" spans="16:16" x14ac:dyDescent="0.3">
      <c r="P248087" s="83"/>
    </row>
    <row r="248088" spans="16:16" x14ac:dyDescent="0.3">
      <c r="P248088" s="83"/>
    </row>
    <row r="248089" spans="16:16" x14ac:dyDescent="0.3">
      <c r="P248089" s="83"/>
    </row>
    <row r="248090" spans="16:16" x14ac:dyDescent="0.3">
      <c r="P248090" s="83"/>
    </row>
    <row r="248091" spans="16:16" x14ac:dyDescent="0.3">
      <c r="P248091" s="83"/>
    </row>
    <row r="248092" spans="16:16" x14ac:dyDescent="0.3">
      <c r="P248092" s="83"/>
    </row>
    <row r="248093" spans="16:16" x14ac:dyDescent="0.3">
      <c r="P248093" s="83"/>
    </row>
    <row r="248094" spans="16:16" x14ac:dyDescent="0.3">
      <c r="P248094" s="83"/>
    </row>
    <row r="248095" spans="16:16" x14ac:dyDescent="0.3">
      <c r="P248095" s="83"/>
    </row>
    <row r="248096" spans="16:16" x14ac:dyDescent="0.3">
      <c r="P248096" s="83"/>
    </row>
    <row r="248097" spans="16:16" x14ac:dyDescent="0.3">
      <c r="P248097" s="83"/>
    </row>
    <row r="248098" spans="16:16" x14ac:dyDescent="0.3">
      <c r="P248098" s="83"/>
    </row>
    <row r="248099" spans="16:16" x14ac:dyDescent="0.3">
      <c r="P248099" s="83"/>
    </row>
    <row r="248100" spans="16:16" x14ac:dyDescent="0.3">
      <c r="P248100" s="83"/>
    </row>
    <row r="248101" spans="16:16" x14ac:dyDescent="0.3">
      <c r="P248101" s="83"/>
    </row>
    <row r="248102" spans="16:16" x14ac:dyDescent="0.3">
      <c r="P248102" s="83"/>
    </row>
    <row r="248103" spans="16:16" x14ac:dyDescent="0.3">
      <c r="P248103" s="83"/>
    </row>
    <row r="248104" spans="16:16" x14ac:dyDescent="0.3">
      <c r="P248104" s="83"/>
    </row>
    <row r="248105" spans="16:16" x14ac:dyDescent="0.3">
      <c r="P248105" s="83"/>
    </row>
    <row r="248106" spans="16:16" x14ac:dyDescent="0.3">
      <c r="P248106" s="83"/>
    </row>
    <row r="248107" spans="16:16" x14ac:dyDescent="0.3">
      <c r="P248107" s="83"/>
    </row>
    <row r="248108" spans="16:16" x14ac:dyDescent="0.3">
      <c r="P248108" s="83"/>
    </row>
    <row r="248109" spans="16:16" x14ac:dyDescent="0.3">
      <c r="P248109" s="83"/>
    </row>
    <row r="248110" spans="16:16" x14ac:dyDescent="0.3">
      <c r="P248110" s="83"/>
    </row>
    <row r="248111" spans="16:16" x14ac:dyDescent="0.3">
      <c r="P248111" s="83"/>
    </row>
    <row r="248112" spans="16:16" x14ac:dyDescent="0.3">
      <c r="P248112" s="83"/>
    </row>
    <row r="248113" spans="16:16" x14ac:dyDescent="0.3">
      <c r="P248113" s="83"/>
    </row>
    <row r="248114" spans="16:16" x14ac:dyDescent="0.3">
      <c r="P248114" s="83"/>
    </row>
    <row r="248115" spans="16:16" x14ac:dyDescent="0.3">
      <c r="P248115" s="83"/>
    </row>
    <row r="248116" spans="16:16" x14ac:dyDescent="0.3">
      <c r="P248116" s="83"/>
    </row>
    <row r="248117" spans="16:16" x14ac:dyDescent="0.3">
      <c r="P248117" s="83"/>
    </row>
    <row r="248118" spans="16:16" x14ac:dyDescent="0.3">
      <c r="P248118" s="83"/>
    </row>
    <row r="248119" spans="16:16" x14ac:dyDescent="0.3">
      <c r="P248119" s="83"/>
    </row>
    <row r="248120" spans="16:16" x14ac:dyDescent="0.3">
      <c r="P248120" s="83"/>
    </row>
    <row r="248121" spans="16:16" x14ac:dyDescent="0.3">
      <c r="P248121" s="83"/>
    </row>
    <row r="248122" spans="16:16" x14ac:dyDescent="0.3">
      <c r="P248122" s="83"/>
    </row>
    <row r="248123" spans="16:16" x14ac:dyDescent="0.3">
      <c r="P248123" s="83"/>
    </row>
    <row r="248124" spans="16:16" x14ac:dyDescent="0.3">
      <c r="P248124" s="83"/>
    </row>
    <row r="248125" spans="16:16" x14ac:dyDescent="0.3">
      <c r="P248125" s="83"/>
    </row>
    <row r="248126" spans="16:16" x14ac:dyDescent="0.3">
      <c r="P248126" s="83"/>
    </row>
    <row r="248127" spans="16:16" x14ac:dyDescent="0.3">
      <c r="P248127" s="83"/>
    </row>
    <row r="248128" spans="16:16" x14ac:dyDescent="0.3">
      <c r="P248128" s="83"/>
    </row>
    <row r="248129" spans="16:16" x14ac:dyDescent="0.3">
      <c r="P248129" s="83"/>
    </row>
    <row r="248130" spans="16:16" x14ac:dyDescent="0.3">
      <c r="P248130" s="83"/>
    </row>
    <row r="248131" spans="16:16" x14ac:dyDescent="0.3">
      <c r="P248131" s="83"/>
    </row>
    <row r="248132" spans="16:16" x14ac:dyDescent="0.3">
      <c r="P248132" s="83"/>
    </row>
    <row r="248133" spans="16:16" x14ac:dyDescent="0.3">
      <c r="P248133" s="83"/>
    </row>
    <row r="248134" spans="16:16" x14ac:dyDescent="0.3">
      <c r="P248134" s="83"/>
    </row>
    <row r="248135" spans="16:16" x14ac:dyDescent="0.3">
      <c r="P248135" s="83"/>
    </row>
    <row r="248136" spans="16:16" x14ac:dyDescent="0.3">
      <c r="P248136" s="83"/>
    </row>
    <row r="248137" spans="16:16" x14ac:dyDescent="0.3">
      <c r="P248137" s="83"/>
    </row>
    <row r="248138" spans="16:16" x14ac:dyDescent="0.3">
      <c r="P248138" s="83"/>
    </row>
    <row r="248139" spans="16:16" x14ac:dyDescent="0.3">
      <c r="P248139" s="83"/>
    </row>
    <row r="248140" spans="16:16" x14ac:dyDescent="0.3">
      <c r="P248140" s="83"/>
    </row>
    <row r="248141" spans="16:16" x14ac:dyDescent="0.3">
      <c r="P248141" s="83"/>
    </row>
    <row r="248142" spans="16:16" x14ac:dyDescent="0.3">
      <c r="P248142" s="83"/>
    </row>
    <row r="248143" spans="16:16" x14ac:dyDescent="0.3">
      <c r="P248143" s="83"/>
    </row>
    <row r="248144" spans="16:16" x14ac:dyDescent="0.3">
      <c r="P248144" s="83"/>
    </row>
    <row r="248145" spans="16:16" x14ac:dyDescent="0.3">
      <c r="P248145" s="83"/>
    </row>
    <row r="248146" spans="16:16" x14ac:dyDescent="0.3">
      <c r="P248146" s="83"/>
    </row>
    <row r="248147" spans="16:16" x14ac:dyDescent="0.3">
      <c r="P248147" s="83"/>
    </row>
    <row r="248148" spans="16:16" x14ac:dyDescent="0.3">
      <c r="P248148" s="83"/>
    </row>
    <row r="248149" spans="16:16" x14ac:dyDescent="0.3">
      <c r="P248149" s="83"/>
    </row>
    <row r="248150" spans="16:16" x14ac:dyDescent="0.3">
      <c r="P248150" s="83"/>
    </row>
    <row r="248151" spans="16:16" x14ac:dyDescent="0.3">
      <c r="P248151" s="83"/>
    </row>
    <row r="248152" spans="16:16" x14ac:dyDescent="0.3">
      <c r="P248152" s="83"/>
    </row>
    <row r="248153" spans="16:16" x14ac:dyDescent="0.3">
      <c r="P248153" s="83"/>
    </row>
    <row r="248154" spans="16:16" x14ac:dyDescent="0.3">
      <c r="P248154" s="83"/>
    </row>
    <row r="248155" spans="16:16" x14ac:dyDescent="0.3">
      <c r="P248155" s="83"/>
    </row>
    <row r="248156" spans="16:16" x14ac:dyDescent="0.3">
      <c r="P248156" s="83"/>
    </row>
    <row r="248157" spans="16:16" x14ac:dyDescent="0.3">
      <c r="P248157" s="83"/>
    </row>
    <row r="248158" spans="16:16" x14ac:dyDescent="0.3">
      <c r="P248158" s="83"/>
    </row>
    <row r="248159" spans="16:16" x14ac:dyDescent="0.3">
      <c r="P248159" s="83"/>
    </row>
    <row r="248160" spans="16:16" x14ac:dyDescent="0.3">
      <c r="P248160" s="83"/>
    </row>
    <row r="248161" spans="16:16" x14ac:dyDescent="0.3">
      <c r="P248161" s="83"/>
    </row>
    <row r="248162" spans="16:16" x14ac:dyDescent="0.3">
      <c r="P248162" s="83"/>
    </row>
    <row r="248163" spans="16:16" x14ac:dyDescent="0.3">
      <c r="P248163" s="83"/>
    </row>
    <row r="248164" spans="16:16" x14ac:dyDescent="0.3">
      <c r="P248164" s="83"/>
    </row>
    <row r="248165" spans="16:16" x14ac:dyDescent="0.3">
      <c r="P248165" s="83"/>
    </row>
    <row r="248166" spans="16:16" x14ac:dyDescent="0.3">
      <c r="P248166" s="83"/>
    </row>
    <row r="248167" spans="16:16" x14ac:dyDescent="0.3">
      <c r="P248167" s="83"/>
    </row>
    <row r="248168" spans="16:16" x14ac:dyDescent="0.3">
      <c r="P248168" s="83"/>
    </row>
    <row r="248169" spans="16:16" x14ac:dyDescent="0.3">
      <c r="P248169" s="83"/>
    </row>
    <row r="248170" spans="16:16" x14ac:dyDescent="0.3">
      <c r="P248170" s="83"/>
    </row>
    <row r="248171" spans="16:16" x14ac:dyDescent="0.3">
      <c r="P248171" s="83"/>
    </row>
    <row r="248172" spans="16:16" x14ac:dyDescent="0.3">
      <c r="P248172" s="83"/>
    </row>
    <row r="248173" spans="16:16" x14ac:dyDescent="0.3">
      <c r="P248173" s="83"/>
    </row>
    <row r="248174" spans="16:16" x14ac:dyDescent="0.3">
      <c r="P248174" s="83"/>
    </row>
    <row r="248175" spans="16:16" x14ac:dyDescent="0.3">
      <c r="P248175" s="83"/>
    </row>
    <row r="248176" spans="16:16" x14ac:dyDescent="0.3">
      <c r="P248176" s="83"/>
    </row>
    <row r="248177" spans="16:16" x14ac:dyDescent="0.3">
      <c r="P248177" s="83"/>
    </row>
    <row r="248178" spans="16:16" x14ac:dyDescent="0.3">
      <c r="P248178" s="83"/>
    </row>
    <row r="248179" spans="16:16" x14ac:dyDescent="0.3">
      <c r="P248179" s="83"/>
    </row>
    <row r="248180" spans="16:16" x14ac:dyDescent="0.3">
      <c r="P248180" s="83"/>
    </row>
    <row r="248181" spans="16:16" x14ac:dyDescent="0.3">
      <c r="P248181" s="83"/>
    </row>
    <row r="248182" spans="16:16" x14ac:dyDescent="0.3">
      <c r="P248182" s="83"/>
    </row>
    <row r="248183" spans="16:16" x14ac:dyDescent="0.3">
      <c r="P248183" s="83"/>
    </row>
    <row r="248184" spans="16:16" x14ac:dyDescent="0.3">
      <c r="P248184" s="83"/>
    </row>
    <row r="248185" spans="16:16" x14ac:dyDescent="0.3">
      <c r="P248185" s="83"/>
    </row>
    <row r="248186" spans="16:16" x14ac:dyDescent="0.3">
      <c r="P248186" s="83"/>
    </row>
    <row r="248187" spans="16:16" x14ac:dyDescent="0.3">
      <c r="P248187" s="83"/>
    </row>
    <row r="248188" spans="16:16" x14ac:dyDescent="0.3">
      <c r="P248188" s="83"/>
    </row>
    <row r="248189" spans="16:16" x14ac:dyDescent="0.3">
      <c r="P248189" s="83"/>
    </row>
    <row r="248190" spans="16:16" x14ac:dyDescent="0.3">
      <c r="P248190" s="83"/>
    </row>
    <row r="248191" spans="16:16" x14ac:dyDescent="0.3">
      <c r="P248191" s="83"/>
    </row>
    <row r="248192" spans="16:16" x14ac:dyDescent="0.3">
      <c r="P248192" s="83"/>
    </row>
    <row r="248193" spans="16:16" x14ac:dyDescent="0.3">
      <c r="P248193" s="83"/>
    </row>
    <row r="248194" spans="16:16" x14ac:dyDescent="0.3">
      <c r="P248194" s="83"/>
    </row>
    <row r="248195" spans="16:16" x14ac:dyDescent="0.3">
      <c r="P248195" s="83"/>
    </row>
    <row r="248196" spans="16:16" x14ac:dyDescent="0.3">
      <c r="P248196" s="83"/>
    </row>
    <row r="248197" spans="16:16" x14ac:dyDescent="0.3">
      <c r="P248197" s="83"/>
    </row>
    <row r="248198" spans="16:16" x14ac:dyDescent="0.3">
      <c r="P248198" s="83"/>
    </row>
    <row r="248199" spans="16:16" x14ac:dyDescent="0.3">
      <c r="P248199" s="83"/>
    </row>
    <row r="248200" spans="16:16" x14ac:dyDescent="0.3">
      <c r="P248200" s="83"/>
    </row>
    <row r="248201" spans="16:16" x14ac:dyDescent="0.3">
      <c r="P248201" s="83"/>
    </row>
    <row r="248202" spans="16:16" x14ac:dyDescent="0.3">
      <c r="P248202" s="83"/>
    </row>
    <row r="248203" spans="16:16" x14ac:dyDescent="0.3">
      <c r="P248203" s="83"/>
    </row>
    <row r="248204" spans="16:16" x14ac:dyDescent="0.3">
      <c r="P248204" s="83"/>
    </row>
    <row r="248205" spans="16:16" x14ac:dyDescent="0.3">
      <c r="P248205" s="83"/>
    </row>
    <row r="248206" spans="16:16" x14ac:dyDescent="0.3">
      <c r="P248206" s="83"/>
    </row>
    <row r="248207" spans="16:16" x14ac:dyDescent="0.3">
      <c r="P248207" s="83"/>
    </row>
    <row r="248208" spans="16:16" x14ac:dyDescent="0.3">
      <c r="P248208" s="83"/>
    </row>
    <row r="248209" spans="16:16" x14ac:dyDescent="0.3">
      <c r="P248209" s="83"/>
    </row>
    <row r="248210" spans="16:16" x14ac:dyDescent="0.3">
      <c r="P248210" s="83"/>
    </row>
    <row r="248211" spans="16:16" x14ac:dyDescent="0.3">
      <c r="P248211" s="83"/>
    </row>
    <row r="248212" spans="16:16" x14ac:dyDescent="0.3">
      <c r="P248212" s="83"/>
    </row>
    <row r="248213" spans="16:16" x14ac:dyDescent="0.3">
      <c r="P248213" s="83"/>
    </row>
    <row r="248214" spans="16:16" x14ac:dyDescent="0.3">
      <c r="P248214" s="83"/>
    </row>
    <row r="248215" spans="16:16" x14ac:dyDescent="0.3">
      <c r="P248215" s="83"/>
    </row>
    <row r="248216" spans="16:16" x14ac:dyDescent="0.3">
      <c r="P248216" s="83"/>
    </row>
    <row r="248217" spans="16:16" x14ac:dyDescent="0.3">
      <c r="P248217" s="83"/>
    </row>
    <row r="248218" spans="16:16" x14ac:dyDescent="0.3">
      <c r="P248218" s="83"/>
    </row>
    <row r="248219" spans="16:16" x14ac:dyDescent="0.3">
      <c r="P248219" s="83"/>
    </row>
    <row r="248220" spans="16:16" x14ac:dyDescent="0.3">
      <c r="P248220" s="83"/>
    </row>
    <row r="248221" spans="16:16" x14ac:dyDescent="0.3">
      <c r="P248221" s="83"/>
    </row>
    <row r="248222" spans="16:16" x14ac:dyDescent="0.3">
      <c r="P248222" s="83"/>
    </row>
    <row r="248223" spans="16:16" x14ac:dyDescent="0.3">
      <c r="P248223" s="83"/>
    </row>
    <row r="248224" spans="16:16" x14ac:dyDescent="0.3">
      <c r="P248224" s="83"/>
    </row>
    <row r="248225" spans="16:16" x14ac:dyDescent="0.3">
      <c r="P248225" s="83"/>
    </row>
    <row r="248226" spans="16:16" x14ac:dyDescent="0.3">
      <c r="P248226" s="83"/>
    </row>
    <row r="248227" spans="16:16" x14ac:dyDescent="0.3">
      <c r="P248227" s="83"/>
    </row>
    <row r="248228" spans="16:16" x14ac:dyDescent="0.3">
      <c r="P248228" s="83"/>
    </row>
    <row r="248229" spans="16:16" x14ac:dyDescent="0.3">
      <c r="P248229" s="83"/>
    </row>
    <row r="248230" spans="16:16" x14ac:dyDescent="0.3">
      <c r="P248230" s="83"/>
    </row>
    <row r="248231" spans="16:16" x14ac:dyDescent="0.3">
      <c r="P248231" s="83"/>
    </row>
    <row r="248232" spans="16:16" x14ac:dyDescent="0.3">
      <c r="P248232" s="83"/>
    </row>
    <row r="248233" spans="16:16" x14ac:dyDescent="0.3">
      <c r="P248233" s="83"/>
    </row>
    <row r="248234" spans="16:16" x14ac:dyDescent="0.3">
      <c r="P248234" s="83"/>
    </row>
    <row r="248235" spans="16:16" x14ac:dyDescent="0.3">
      <c r="P248235" s="83"/>
    </row>
    <row r="248236" spans="16:16" x14ac:dyDescent="0.3">
      <c r="P248236" s="83"/>
    </row>
    <row r="248237" spans="16:16" x14ac:dyDescent="0.3">
      <c r="P248237" s="83"/>
    </row>
    <row r="248238" spans="16:16" x14ac:dyDescent="0.3">
      <c r="P248238" s="83"/>
    </row>
    <row r="248239" spans="16:16" x14ac:dyDescent="0.3">
      <c r="P248239" s="83"/>
    </row>
    <row r="248240" spans="16:16" x14ac:dyDescent="0.3">
      <c r="P248240" s="83"/>
    </row>
    <row r="248241" spans="16:16" x14ac:dyDescent="0.3">
      <c r="P248241" s="83"/>
    </row>
    <row r="248242" spans="16:16" x14ac:dyDescent="0.3">
      <c r="P248242" s="83"/>
    </row>
    <row r="248243" spans="16:16" x14ac:dyDescent="0.3">
      <c r="P248243" s="83"/>
    </row>
    <row r="248244" spans="16:16" x14ac:dyDescent="0.3">
      <c r="P248244" s="83"/>
    </row>
    <row r="248245" spans="16:16" x14ac:dyDescent="0.3">
      <c r="P248245" s="83"/>
    </row>
    <row r="248246" spans="16:16" x14ac:dyDescent="0.3">
      <c r="P248246" s="83"/>
    </row>
    <row r="248247" spans="16:16" x14ac:dyDescent="0.3">
      <c r="P248247" s="83"/>
    </row>
    <row r="248248" spans="16:16" x14ac:dyDescent="0.3">
      <c r="P248248" s="83"/>
    </row>
    <row r="248249" spans="16:16" x14ac:dyDescent="0.3">
      <c r="P248249" s="83"/>
    </row>
    <row r="248250" spans="16:16" x14ac:dyDescent="0.3">
      <c r="P248250" s="83"/>
    </row>
    <row r="248251" spans="16:16" x14ac:dyDescent="0.3">
      <c r="P248251" s="83"/>
    </row>
    <row r="248252" spans="16:16" x14ac:dyDescent="0.3">
      <c r="P248252" s="83"/>
    </row>
    <row r="248253" spans="16:16" x14ac:dyDescent="0.3">
      <c r="P248253" s="83"/>
    </row>
    <row r="248254" spans="16:16" x14ac:dyDescent="0.3">
      <c r="P248254" s="83"/>
    </row>
    <row r="248255" spans="16:16" x14ac:dyDescent="0.3">
      <c r="P248255" s="83"/>
    </row>
    <row r="248256" spans="16:16" x14ac:dyDescent="0.3">
      <c r="P248256" s="83"/>
    </row>
    <row r="248257" spans="16:16" x14ac:dyDescent="0.3">
      <c r="P248257" s="83"/>
    </row>
    <row r="248258" spans="16:16" x14ac:dyDescent="0.3">
      <c r="P248258" s="83"/>
    </row>
    <row r="248259" spans="16:16" x14ac:dyDescent="0.3">
      <c r="P248259" s="83"/>
    </row>
    <row r="248260" spans="16:16" x14ac:dyDescent="0.3">
      <c r="P248260" s="83"/>
    </row>
    <row r="248261" spans="16:16" x14ac:dyDescent="0.3">
      <c r="P248261" s="83"/>
    </row>
    <row r="248262" spans="16:16" x14ac:dyDescent="0.3">
      <c r="P248262" s="83"/>
    </row>
    <row r="248263" spans="16:16" x14ac:dyDescent="0.3">
      <c r="P248263" s="83"/>
    </row>
    <row r="248264" spans="16:16" x14ac:dyDescent="0.3">
      <c r="P248264" s="83"/>
    </row>
    <row r="248265" spans="16:16" x14ac:dyDescent="0.3">
      <c r="P248265" s="83"/>
    </row>
    <row r="248266" spans="16:16" x14ac:dyDescent="0.3">
      <c r="P248266" s="83"/>
    </row>
    <row r="248267" spans="16:16" x14ac:dyDescent="0.3">
      <c r="P248267" s="83"/>
    </row>
    <row r="248268" spans="16:16" x14ac:dyDescent="0.3">
      <c r="P248268" s="83"/>
    </row>
    <row r="248269" spans="16:16" x14ac:dyDescent="0.3">
      <c r="P248269" s="83"/>
    </row>
    <row r="248270" spans="16:16" x14ac:dyDescent="0.3">
      <c r="P248270" s="83"/>
    </row>
    <row r="248271" spans="16:16" x14ac:dyDescent="0.3">
      <c r="P248271" s="83"/>
    </row>
    <row r="248272" spans="16:16" x14ac:dyDescent="0.3">
      <c r="P248272" s="83"/>
    </row>
    <row r="248273" spans="16:16" x14ac:dyDescent="0.3">
      <c r="P248273" s="83"/>
    </row>
    <row r="248274" spans="16:16" x14ac:dyDescent="0.3">
      <c r="P248274" s="83"/>
    </row>
    <row r="248275" spans="16:16" x14ac:dyDescent="0.3">
      <c r="P248275" s="83"/>
    </row>
    <row r="248276" spans="16:16" x14ac:dyDescent="0.3">
      <c r="P248276" s="83"/>
    </row>
    <row r="248277" spans="16:16" x14ac:dyDescent="0.3">
      <c r="P248277" s="83"/>
    </row>
    <row r="248278" spans="16:16" x14ac:dyDescent="0.3">
      <c r="P248278" s="83"/>
    </row>
    <row r="248279" spans="16:16" x14ac:dyDescent="0.3">
      <c r="P248279" s="83"/>
    </row>
    <row r="248280" spans="16:16" x14ac:dyDescent="0.3">
      <c r="P248280" s="83"/>
    </row>
    <row r="248281" spans="16:16" x14ac:dyDescent="0.3">
      <c r="P248281" s="83"/>
    </row>
    <row r="248282" spans="16:16" x14ac:dyDescent="0.3">
      <c r="P248282" s="83"/>
    </row>
    <row r="248283" spans="16:16" x14ac:dyDescent="0.3">
      <c r="P248283" s="83"/>
    </row>
    <row r="248284" spans="16:16" x14ac:dyDescent="0.3">
      <c r="P248284" s="83"/>
    </row>
    <row r="248285" spans="16:16" x14ac:dyDescent="0.3">
      <c r="P248285" s="83"/>
    </row>
    <row r="248286" spans="16:16" x14ac:dyDescent="0.3">
      <c r="P248286" s="83"/>
    </row>
    <row r="248287" spans="16:16" x14ac:dyDescent="0.3">
      <c r="P248287" s="83"/>
    </row>
    <row r="248288" spans="16:16" x14ac:dyDescent="0.3">
      <c r="P248288" s="83"/>
    </row>
    <row r="248289" spans="16:16" x14ac:dyDescent="0.3">
      <c r="P248289" s="83"/>
    </row>
    <row r="248290" spans="16:16" x14ac:dyDescent="0.3">
      <c r="P248290" s="83"/>
    </row>
    <row r="248291" spans="16:16" x14ac:dyDescent="0.3">
      <c r="P248291" s="83"/>
    </row>
    <row r="248292" spans="16:16" x14ac:dyDescent="0.3">
      <c r="P248292" s="83"/>
    </row>
    <row r="248293" spans="16:16" x14ac:dyDescent="0.3">
      <c r="P248293" s="83"/>
    </row>
    <row r="248294" spans="16:16" x14ac:dyDescent="0.3">
      <c r="P248294" s="83"/>
    </row>
    <row r="248295" spans="16:16" x14ac:dyDescent="0.3">
      <c r="P248295" s="83"/>
    </row>
    <row r="248296" spans="16:16" x14ac:dyDescent="0.3">
      <c r="P248296" s="83"/>
    </row>
    <row r="248297" spans="16:16" x14ac:dyDescent="0.3">
      <c r="P248297" s="83"/>
    </row>
    <row r="248298" spans="16:16" x14ac:dyDescent="0.3">
      <c r="P248298" s="83"/>
    </row>
    <row r="248299" spans="16:16" x14ac:dyDescent="0.3">
      <c r="P248299" s="83"/>
    </row>
    <row r="248300" spans="16:16" x14ac:dyDescent="0.3">
      <c r="P248300" s="83"/>
    </row>
    <row r="248301" spans="16:16" x14ac:dyDescent="0.3">
      <c r="P248301" s="83"/>
    </row>
    <row r="248302" spans="16:16" x14ac:dyDescent="0.3">
      <c r="P248302" s="83"/>
    </row>
    <row r="248303" spans="16:16" x14ac:dyDescent="0.3">
      <c r="P248303" s="83"/>
    </row>
    <row r="248304" spans="16:16" x14ac:dyDescent="0.3">
      <c r="P248304" s="83"/>
    </row>
    <row r="248305" spans="16:16" x14ac:dyDescent="0.3">
      <c r="P248305" s="83"/>
    </row>
    <row r="248306" spans="16:16" x14ac:dyDescent="0.3">
      <c r="P248306" s="83"/>
    </row>
    <row r="248307" spans="16:16" x14ac:dyDescent="0.3">
      <c r="P248307" s="83"/>
    </row>
    <row r="248308" spans="16:16" x14ac:dyDescent="0.3">
      <c r="P248308" s="83"/>
    </row>
    <row r="248309" spans="16:16" x14ac:dyDescent="0.3">
      <c r="P248309" s="83"/>
    </row>
    <row r="248310" spans="16:16" x14ac:dyDescent="0.3">
      <c r="P248310" s="83"/>
    </row>
    <row r="248311" spans="16:16" x14ac:dyDescent="0.3">
      <c r="P248311" s="83"/>
    </row>
    <row r="248312" spans="16:16" x14ac:dyDescent="0.3">
      <c r="P248312" s="83"/>
    </row>
    <row r="248313" spans="16:16" x14ac:dyDescent="0.3">
      <c r="P248313" s="83"/>
    </row>
    <row r="248314" spans="16:16" x14ac:dyDescent="0.3">
      <c r="P248314" s="83"/>
    </row>
    <row r="248315" spans="16:16" x14ac:dyDescent="0.3">
      <c r="P248315" s="83"/>
    </row>
    <row r="248316" spans="16:16" x14ac:dyDescent="0.3">
      <c r="P248316" s="83"/>
    </row>
    <row r="248317" spans="16:16" x14ac:dyDescent="0.3">
      <c r="P248317" s="83"/>
    </row>
    <row r="248318" spans="16:16" x14ac:dyDescent="0.3">
      <c r="P248318" s="83"/>
    </row>
    <row r="248319" spans="16:16" x14ac:dyDescent="0.3">
      <c r="P248319" s="83"/>
    </row>
    <row r="248320" spans="16:16" x14ac:dyDescent="0.3">
      <c r="P248320" s="83"/>
    </row>
    <row r="248321" spans="16:16" x14ac:dyDescent="0.3">
      <c r="P248321" s="83"/>
    </row>
    <row r="248322" spans="16:16" x14ac:dyDescent="0.3">
      <c r="P248322" s="83"/>
    </row>
    <row r="248323" spans="16:16" x14ac:dyDescent="0.3">
      <c r="P248323" s="83"/>
    </row>
    <row r="248324" spans="16:16" x14ac:dyDescent="0.3">
      <c r="P248324" s="83"/>
    </row>
    <row r="248325" spans="16:16" x14ac:dyDescent="0.3">
      <c r="P248325" s="83"/>
    </row>
    <row r="248326" spans="16:16" x14ac:dyDescent="0.3">
      <c r="P248326" s="83"/>
    </row>
    <row r="248327" spans="16:16" x14ac:dyDescent="0.3">
      <c r="P248327" s="83"/>
    </row>
    <row r="248328" spans="16:16" x14ac:dyDescent="0.3">
      <c r="P248328" s="83"/>
    </row>
    <row r="248329" spans="16:16" x14ac:dyDescent="0.3">
      <c r="P248329" s="83"/>
    </row>
    <row r="248330" spans="16:16" x14ac:dyDescent="0.3">
      <c r="P248330" s="83"/>
    </row>
    <row r="248331" spans="16:16" x14ac:dyDescent="0.3">
      <c r="P248331" s="83"/>
    </row>
    <row r="248332" spans="16:16" x14ac:dyDescent="0.3">
      <c r="P248332" s="83"/>
    </row>
    <row r="248333" spans="16:16" x14ac:dyDescent="0.3">
      <c r="P248333" s="83"/>
    </row>
    <row r="248334" spans="16:16" x14ac:dyDescent="0.3">
      <c r="P248334" s="83"/>
    </row>
    <row r="248335" spans="16:16" x14ac:dyDescent="0.3">
      <c r="P248335" s="83"/>
    </row>
    <row r="248336" spans="16:16" x14ac:dyDescent="0.3">
      <c r="P248336" s="83"/>
    </row>
    <row r="248337" spans="16:16" x14ac:dyDescent="0.3">
      <c r="P248337" s="83"/>
    </row>
    <row r="248338" spans="16:16" x14ac:dyDescent="0.3">
      <c r="P248338" s="83"/>
    </row>
    <row r="248339" spans="16:16" x14ac:dyDescent="0.3">
      <c r="P248339" s="83"/>
    </row>
    <row r="248340" spans="16:16" x14ac:dyDescent="0.3">
      <c r="P248340" s="83"/>
    </row>
    <row r="248341" spans="16:16" x14ac:dyDescent="0.3">
      <c r="P248341" s="83"/>
    </row>
    <row r="248342" spans="16:16" x14ac:dyDescent="0.3">
      <c r="P248342" s="83"/>
    </row>
    <row r="248343" spans="16:16" x14ac:dyDescent="0.3">
      <c r="P248343" s="83"/>
    </row>
    <row r="248344" spans="16:16" x14ac:dyDescent="0.3">
      <c r="P248344" s="83"/>
    </row>
    <row r="248345" spans="16:16" x14ac:dyDescent="0.3">
      <c r="P248345" s="83"/>
    </row>
    <row r="248346" spans="16:16" x14ac:dyDescent="0.3">
      <c r="P248346" s="83"/>
    </row>
    <row r="248347" spans="16:16" x14ac:dyDescent="0.3">
      <c r="P248347" s="83"/>
    </row>
    <row r="248348" spans="16:16" x14ac:dyDescent="0.3">
      <c r="P248348" s="83"/>
    </row>
    <row r="248349" spans="16:16" x14ac:dyDescent="0.3">
      <c r="P248349" s="83"/>
    </row>
    <row r="248350" spans="16:16" x14ac:dyDescent="0.3">
      <c r="P248350" s="83"/>
    </row>
    <row r="248351" spans="16:16" x14ac:dyDescent="0.3">
      <c r="P248351" s="83"/>
    </row>
    <row r="248352" spans="16:16" x14ac:dyDescent="0.3">
      <c r="P248352" s="83"/>
    </row>
    <row r="248353" spans="16:16" x14ac:dyDescent="0.3">
      <c r="P248353" s="83"/>
    </row>
    <row r="248354" spans="16:16" x14ac:dyDescent="0.3">
      <c r="P248354" s="83"/>
    </row>
    <row r="248355" spans="16:16" x14ac:dyDescent="0.3">
      <c r="P248355" s="83"/>
    </row>
    <row r="248356" spans="16:16" x14ac:dyDescent="0.3">
      <c r="P248356" s="83"/>
    </row>
    <row r="248357" spans="16:16" x14ac:dyDescent="0.3">
      <c r="P248357" s="83"/>
    </row>
    <row r="248358" spans="16:16" x14ac:dyDescent="0.3">
      <c r="P248358" s="83"/>
    </row>
    <row r="248359" spans="16:16" x14ac:dyDescent="0.3">
      <c r="P248359" s="83"/>
    </row>
    <row r="248360" spans="16:16" x14ac:dyDescent="0.3">
      <c r="P248360" s="83"/>
    </row>
    <row r="248361" spans="16:16" x14ac:dyDescent="0.3">
      <c r="P248361" s="83"/>
    </row>
    <row r="248362" spans="16:16" x14ac:dyDescent="0.3">
      <c r="P248362" s="83"/>
    </row>
    <row r="248363" spans="16:16" x14ac:dyDescent="0.3">
      <c r="P248363" s="83"/>
    </row>
    <row r="248364" spans="16:16" x14ac:dyDescent="0.3">
      <c r="P248364" s="83"/>
    </row>
    <row r="248365" spans="16:16" x14ac:dyDescent="0.3">
      <c r="P248365" s="83"/>
    </row>
    <row r="248366" spans="16:16" x14ac:dyDescent="0.3">
      <c r="P248366" s="83"/>
    </row>
    <row r="248367" spans="16:16" x14ac:dyDescent="0.3">
      <c r="P248367" s="83"/>
    </row>
    <row r="248368" spans="16:16" x14ac:dyDescent="0.3">
      <c r="P248368" s="83"/>
    </row>
    <row r="248369" spans="16:16" x14ac:dyDescent="0.3">
      <c r="P248369" s="83"/>
    </row>
    <row r="248370" spans="16:16" x14ac:dyDescent="0.3">
      <c r="P248370" s="83"/>
    </row>
    <row r="248371" spans="16:16" x14ac:dyDescent="0.3">
      <c r="P248371" s="83"/>
    </row>
    <row r="248372" spans="16:16" x14ac:dyDescent="0.3">
      <c r="P248372" s="83"/>
    </row>
    <row r="248373" spans="16:16" x14ac:dyDescent="0.3">
      <c r="P248373" s="83"/>
    </row>
    <row r="248374" spans="16:16" x14ac:dyDescent="0.3">
      <c r="P248374" s="83"/>
    </row>
    <row r="248375" spans="16:16" x14ac:dyDescent="0.3">
      <c r="P248375" s="83"/>
    </row>
    <row r="248376" spans="16:16" x14ac:dyDescent="0.3">
      <c r="P248376" s="83"/>
    </row>
    <row r="248377" spans="16:16" x14ac:dyDescent="0.3">
      <c r="P248377" s="83"/>
    </row>
    <row r="248378" spans="16:16" x14ac:dyDescent="0.3">
      <c r="P248378" s="83"/>
    </row>
    <row r="248379" spans="16:16" x14ac:dyDescent="0.3">
      <c r="P248379" s="83"/>
    </row>
    <row r="248380" spans="16:16" x14ac:dyDescent="0.3">
      <c r="P248380" s="83"/>
    </row>
    <row r="248381" spans="16:16" x14ac:dyDescent="0.3">
      <c r="P248381" s="83"/>
    </row>
    <row r="248382" spans="16:16" x14ac:dyDescent="0.3">
      <c r="P248382" s="83"/>
    </row>
    <row r="248383" spans="16:16" x14ac:dyDescent="0.3">
      <c r="P248383" s="83"/>
    </row>
    <row r="248384" spans="16:16" x14ac:dyDescent="0.3">
      <c r="P248384" s="83"/>
    </row>
    <row r="248385" spans="16:16" x14ac:dyDescent="0.3">
      <c r="P248385" s="83"/>
    </row>
    <row r="248386" spans="16:16" x14ac:dyDescent="0.3">
      <c r="P248386" s="83"/>
    </row>
    <row r="248387" spans="16:16" x14ac:dyDescent="0.3">
      <c r="P248387" s="83"/>
    </row>
    <row r="248388" spans="16:16" x14ac:dyDescent="0.3">
      <c r="P248388" s="83"/>
    </row>
    <row r="248389" spans="16:16" x14ac:dyDescent="0.3">
      <c r="P248389" s="83"/>
    </row>
    <row r="248390" spans="16:16" x14ac:dyDescent="0.3">
      <c r="P248390" s="83"/>
    </row>
    <row r="248391" spans="16:16" x14ac:dyDescent="0.3">
      <c r="P248391" s="83"/>
    </row>
    <row r="248392" spans="16:16" x14ac:dyDescent="0.3">
      <c r="P248392" s="83"/>
    </row>
    <row r="248393" spans="16:16" x14ac:dyDescent="0.3">
      <c r="P248393" s="83"/>
    </row>
    <row r="248394" spans="16:16" x14ac:dyDescent="0.3">
      <c r="P248394" s="83"/>
    </row>
    <row r="248395" spans="16:16" x14ac:dyDescent="0.3">
      <c r="P248395" s="83"/>
    </row>
    <row r="248396" spans="16:16" x14ac:dyDescent="0.3">
      <c r="P248396" s="83"/>
    </row>
    <row r="248397" spans="16:16" x14ac:dyDescent="0.3">
      <c r="P248397" s="83"/>
    </row>
    <row r="248398" spans="16:16" x14ac:dyDescent="0.3">
      <c r="P248398" s="83"/>
    </row>
    <row r="248399" spans="16:16" x14ac:dyDescent="0.3">
      <c r="P248399" s="83"/>
    </row>
    <row r="248400" spans="16:16" x14ac:dyDescent="0.3">
      <c r="P248400" s="83"/>
    </row>
    <row r="248401" spans="16:16" x14ac:dyDescent="0.3">
      <c r="P248401" s="83"/>
    </row>
    <row r="248402" spans="16:16" x14ac:dyDescent="0.3">
      <c r="P248402" s="83"/>
    </row>
    <row r="248403" spans="16:16" x14ac:dyDescent="0.3">
      <c r="P248403" s="83"/>
    </row>
    <row r="248404" spans="16:16" x14ac:dyDescent="0.3">
      <c r="P248404" s="83"/>
    </row>
    <row r="248405" spans="16:16" x14ac:dyDescent="0.3">
      <c r="P248405" s="83"/>
    </row>
    <row r="248406" spans="16:16" x14ac:dyDescent="0.3">
      <c r="P248406" s="83"/>
    </row>
    <row r="248407" spans="16:16" x14ac:dyDescent="0.3">
      <c r="P248407" s="83"/>
    </row>
    <row r="248408" spans="16:16" x14ac:dyDescent="0.3">
      <c r="P248408" s="83"/>
    </row>
    <row r="248409" spans="16:16" x14ac:dyDescent="0.3">
      <c r="P248409" s="83"/>
    </row>
    <row r="248410" spans="16:16" x14ac:dyDescent="0.3">
      <c r="P248410" s="83"/>
    </row>
    <row r="248411" spans="16:16" x14ac:dyDescent="0.3">
      <c r="P248411" s="83"/>
    </row>
    <row r="248412" spans="16:16" x14ac:dyDescent="0.3">
      <c r="P248412" s="83"/>
    </row>
    <row r="248413" spans="16:16" x14ac:dyDescent="0.3">
      <c r="P248413" s="83"/>
    </row>
    <row r="248414" spans="16:16" x14ac:dyDescent="0.3">
      <c r="P248414" s="83"/>
    </row>
    <row r="248415" spans="16:16" x14ac:dyDescent="0.3">
      <c r="P248415" s="83"/>
    </row>
    <row r="248416" spans="16:16" x14ac:dyDescent="0.3">
      <c r="P248416" s="83"/>
    </row>
    <row r="248417" spans="16:16" x14ac:dyDescent="0.3">
      <c r="P248417" s="83"/>
    </row>
    <row r="248418" spans="16:16" x14ac:dyDescent="0.3">
      <c r="P248418" s="83"/>
    </row>
    <row r="248419" spans="16:16" x14ac:dyDescent="0.3">
      <c r="P248419" s="83"/>
    </row>
    <row r="248420" spans="16:16" x14ac:dyDescent="0.3">
      <c r="P248420" s="83"/>
    </row>
    <row r="248421" spans="16:16" x14ac:dyDescent="0.3">
      <c r="P248421" s="83"/>
    </row>
    <row r="248422" spans="16:16" x14ac:dyDescent="0.3">
      <c r="P248422" s="83"/>
    </row>
    <row r="248423" spans="16:16" x14ac:dyDescent="0.3">
      <c r="P248423" s="83"/>
    </row>
    <row r="248424" spans="16:16" x14ac:dyDescent="0.3">
      <c r="P248424" s="83"/>
    </row>
    <row r="248425" spans="16:16" x14ac:dyDescent="0.3">
      <c r="P248425" s="83"/>
    </row>
    <row r="248426" spans="16:16" x14ac:dyDescent="0.3">
      <c r="P248426" s="83"/>
    </row>
    <row r="248427" spans="16:16" x14ac:dyDescent="0.3">
      <c r="P248427" s="83"/>
    </row>
    <row r="248428" spans="16:16" x14ac:dyDescent="0.3">
      <c r="P248428" s="83"/>
    </row>
    <row r="248429" spans="16:16" x14ac:dyDescent="0.3">
      <c r="P248429" s="83"/>
    </row>
    <row r="248430" spans="16:16" x14ac:dyDescent="0.3">
      <c r="P248430" s="83"/>
    </row>
    <row r="248431" spans="16:16" x14ac:dyDescent="0.3">
      <c r="P248431" s="83"/>
    </row>
    <row r="248432" spans="16:16" x14ac:dyDescent="0.3">
      <c r="P248432" s="83"/>
    </row>
    <row r="248433" spans="16:16" x14ac:dyDescent="0.3">
      <c r="P248433" s="83"/>
    </row>
    <row r="248434" spans="16:16" x14ac:dyDescent="0.3">
      <c r="P248434" s="83"/>
    </row>
    <row r="248435" spans="16:16" x14ac:dyDescent="0.3">
      <c r="P248435" s="83"/>
    </row>
    <row r="248436" spans="16:16" x14ac:dyDescent="0.3">
      <c r="P248436" s="83"/>
    </row>
    <row r="248437" spans="16:16" x14ac:dyDescent="0.3">
      <c r="P248437" s="83"/>
    </row>
    <row r="248438" spans="16:16" x14ac:dyDescent="0.3">
      <c r="P248438" s="83"/>
    </row>
    <row r="248439" spans="16:16" x14ac:dyDescent="0.3">
      <c r="P248439" s="83"/>
    </row>
    <row r="248440" spans="16:16" x14ac:dyDescent="0.3">
      <c r="P248440" s="83"/>
    </row>
    <row r="248441" spans="16:16" x14ac:dyDescent="0.3">
      <c r="P248441" s="83"/>
    </row>
    <row r="248442" spans="16:16" x14ac:dyDescent="0.3">
      <c r="P248442" s="83"/>
    </row>
    <row r="248443" spans="16:16" x14ac:dyDescent="0.3">
      <c r="P248443" s="83"/>
    </row>
    <row r="248444" spans="16:16" x14ac:dyDescent="0.3">
      <c r="P248444" s="83"/>
    </row>
    <row r="248445" spans="16:16" x14ac:dyDescent="0.3">
      <c r="P248445" s="83"/>
    </row>
    <row r="248446" spans="16:16" x14ac:dyDescent="0.3">
      <c r="P248446" s="83"/>
    </row>
    <row r="248447" spans="16:16" x14ac:dyDescent="0.3">
      <c r="P248447" s="83"/>
    </row>
    <row r="248448" spans="16:16" x14ac:dyDescent="0.3">
      <c r="P248448" s="83"/>
    </row>
    <row r="248449" spans="16:16" x14ac:dyDescent="0.3">
      <c r="P248449" s="83"/>
    </row>
    <row r="248450" spans="16:16" x14ac:dyDescent="0.3">
      <c r="P248450" s="83"/>
    </row>
    <row r="248451" spans="16:16" x14ac:dyDescent="0.3">
      <c r="P248451" s="83"/>
    </row>
    <row r="248452" spans="16:16" x14ac:dyDescent="0.3">
      <c r="P248452" s="83"/>
    </row>
    <row r="248453" spans="16:16" x14ac:dyDescent="0.3">
      <c r="P248453" s="83"/>
    </row>
    <row r="248454" spans="16:16" x14ac:dyDescent="0.3">
      <c r="P248454" s="83"/>
    </row>
    <row r="248455" spans="16:16" x14ac:dyDescent="0.3">
      <c r="P248455" s="83"/>
    </row>
    <row r="248456" spans="16:16" x14ac:dyDescent="0.3">
      <c r="P248456" s="83"/>
    </row>
    <row r="248457" spans="16:16" x14ac:dyDescent="0.3">
      <c r="P248457" s="83"/>
    </row>
    <row r="248458" spans="16:16" x14ac:dyDescent="0.3">
      <c r="P248458" s="83"/>
    </row>
    <row r="248459" spans="16:16" x14ac:dyDescent="0.3">
      <c r="P248459" s="83"/>
    </row>
    <row r="248460" spans="16:16" x14ac:dyDescent="0.3">
      <c r="P248460" s="83"/>
    </row>
    <row r="248461" spans="16:16" x14ac:dyDescent="0.3">
      <c r="P248461" s="83"/>
    </row>
    <row r="248462" spans="16:16" x14ac:dyDescent="0.3">
      <c r="P248462" s="83"/>
    </row>
    <row r="248463" spans="16:16" x14ac:dyDescent="0.3">
      <c r="P248463" s="83"/>
    </row>
    <row r="248464" spans="16:16" x14ac:dyDescent="0.3">
      <c r="P248464" s="83"/>
    </row>
    <row r="248465" spans="16:16" x14ac:dyDescent="0.3">
      <c r="P248465" s="83"/>
    </row>
    <row r="248466" spans="16:16" x14ac:dyDescent="0.3">
      <c r="P248466" s="83"/>
    </row>
    <row r="248467" spans="16:16" x14ac:dyDescent="0.3">
      <c r="P248467" s="83"/>
    </row>
    <row r="248468" spans="16:16" x14ac:dyDescent="0.3">
      <c r="P248468" s="83"/>
    </row>
    <row r="248469" spans="16:16" x14ac:dyDescent="0.3">
      <c r="P248469" s="83"/>
    </row>
    <row r="248470" spans="16:16" x14ac:dyDescent="0.3">
      <c r="P248470" s="83"/>
    </row>
    <row r="248471" spans="16:16" x14ac:dyDescent="0.3">
      <c r="P248471" s="83"/>
    </row>
    <row r="248472" spans="16:16" x14ac:dyDescent="0.3">
      <c r="P248472" s="83"/>
    </row>
    <row r="248473" spans="16:16" x14ac:dyDescent="0.3">
      <c r="P248473" s="83"/>
    </row>
    <row r="248474" spans="16:16" x14ac:dyDescent="0.3">
      <c r="P248474" s="83"/>
    </row>
    <row r="248475" spans="16:16" x14ac:dyDescent="0.3">
      <c r="P248475" s="83"/>
    </row>
    <row r="248476" spans="16:16" x14ac:dyDescent="0.3">
      <c r="P248476" s="83"/>
    </row>
    <row r="248477" spans="16:16" x14ac:dyDescent="0.3">
      <c r="P248477" s="83"/>
    </row>
    <row r="248478" spans="16:16" x14ac:dyDescent="0.3">
      <c r="P248478" s="83"/>
    </row>
    <row r="248479" spans="16:16" x14ac:dyDescent="0.3">
      <c r="P248479" s="83"/>
    </row>
    <row r="248480" spans="16:16" x14ac:dyDescent="0.3">
      <c r="P248480" s="83"/>
    </row>
    <row r="248481" spans="16:16" x14ac:dyDescent="0.3">
      <c r="P248481" s="83"/>
    </row>
    <row r="248482" spans="16:16" x14ac:dyDescent="0.3">
      <c r="P248482" s="83"/>
    </row>
    <row r="248483" spans="16:16" x14ac:dyDescent="0.3">
      <c r="P248483" s="83"/>
    </row>
    <row r="248484" spans="16:16" x14ac:dyDescent="0.3">
      <c r="P248484" s="83"/>
    </row>
    <row r="248485" spans="16:16" x14ac:dyDescent="0.3">
      <c r="P248485" s="83"/>
    </row>
    <row r="248486" spans="16:16" x14ac:dyDescent="0.3">
      <c r="P248486" s="83"/>
    </row>
    <row r="248487" spans="16:16" x14ac:dyDescent="0.3">
      <c r="P248487" s="83"/>
    </row>
    <row r="248488" spans="16:16" x14ac:dyDescent="0.3">
      <c r="P248488" s="83"/>
    </row>
    <row r="248489" spans="16:16" x14ac:dyDescent="0.3">
      <c r="P248489" s="83"/>
    </row>
    <row r="248490" spans="16:16" x14ac:dyDescent="0.3">
      <c r="P248490" s="83"/>
    </row>
    <row r="248491" spans="16:16" x14ac:dyDescent="0.3">
      <c r="P248491" s="83"/>
    </row>
    <row r="248492" spans="16:16" x14ac:dyDescent="0.3">
      <c r="P248492" s="83"/>
    </row>
    <row r="248493" spans="16:16" x14ac:dyDescent="0.3">
      <c r="P248493" s="83"/>
    </row>
    <row r="248494" spans="16:16" x14ac:dyDescent="0.3">
      <c r="P248494" s="83"/>
    </row>
    <row r="248495" spans="16:16" x14ac:dyDescent="0.3">
      <c r="P248495" s="83"/>
    </row>
    <row r="248496" spans="16:16" x14ac:dyDescent="0.3">
      <c r="P248496" s="83"/>
    </row>
    <row r="248497" spans="16:16" x14ac:dyDescent="0.3">
      <c r="P248497" s="83"/>
    </row>
    <row r="248498" spans="16:16" x14ac:dyDescent="0.3">
      <c r="P248498" s="83"/>
    </row>
    <row r="248499" spans="16:16" x14ac:dyDescent="0.3">
      <c r="P248499" s="83"/>
    </row>
    <row r="248500" spans="16:16" x14ac:dyDescent="0.3">
      <c r="P248500" s="83"/>
    </row>
    <row r="248501" spans="16:16" x14ac:dyDescent="0.3">
      <c r="P248501" s="83"/>
    </row>
    <row r="248502" spans="16:16" x14ac:dyDescent="0.3">
      <c r="P248502" s="83"/>
    </row>
    <row r="248503" spans="16:16" x14ac:dyDescent="0.3">
      <c r="P248503" s="83"/>
    </row>
    <row r="248504" spans="16:16" x14ac:dyDescent="0.3">
      <c r="P248504" s="83"/>
    </row>
    <row r="248505" spans="16:16" x14ac:dyDescent="0.3">
      <c r="P248505" s="83"/>
    </row>
    <row r="248506" spans="16:16" x14ac:dyDescent="0.3">
      <c r="P248506" s="83"/>
    </row>
    <row r="248507" spans="16:16" x14ac:dyDescent="0.3">
      <c r="P248507" s="83"/>
    </row>
    <row r="248508" spans="16:16" x14ac:dyDescent="0.3">
      <c r="P248508" s="83"/>
    </row>
    <row r="248509" spans="16:16" x14ac:dyDescent="0.3">
      <c r="P248509" s="83"/>
    </row>
    <row r="248510" spans="16:16" x14ac:dyDescent="0.3">
      <c r="P248510" s="83"/>
    </row>
    <row r="248511" spans="16:16" x14ac:dyDescent="0.3">
      <c r="P248511" s="83"/>
    </row>
    <row r="248512" spans="16:16" x14ac:dyDescent="0.3">
      <c r="P248512" s="83"/>
    </row>
    <row r="248513" spans="16:16" x14ac:dyDescent="0.3">
      <c r="P248513" s="83"/>
    </row>
    <row r="248514" spans="16:16" x14ac:dyDescent="0.3">
      <c r="P248514" s="83"/>
    </row>
    <row r="248515" spans="16:16" x14ac:dyDescent="0.3">
      <c r="P248515" s="83"/>
    </row>
    <row r="248516" spans="16:16" x14ac:dyDescent="0.3">
      <c r="P248516" s="83"/>
    </row>
    <row r="248517" spans="16:16" x14ac:dyDescent="0.3">
      <c r="P248517" s="83"/>
    </row>
    <row r="248518" spans="16:16" x14ac:dyDescent="0.3">
      <c r="P248518" s="83"/>
    </row>
    <row r="248519" spans="16:16" x14ac:dyDescent="0.3">
      <c r="P248519" s="83"/>
    </row>
    <row r="248520" spans="16:16" x14ac:dyDescent="0.3">
      <c r="P248520" s="83"/>
    </row>
    <row r="248521" spans="16:16" x14ac:dyDescent="0.3">
      <c r="P248521" s="83"/>
    </row>
    <row r="248522" spans="16:16" x14ac:dyDescent="0.3">
      <c r="P248522" s="83"/>
    </row>
    <row r="248523" spans="16:16" x14ac:dyDescent="0.3">
      <c r="P248523" s="83"/>
    </row>
    <row r="248524" spans="16:16" x14ac:dyDescent="0.3">
      <c r="P248524" s="83"/>
    </row>
    <row r="248525" spans="16:16" x14ac:dyDescent="0.3">
      <c r="P248525" s="83"/>
    </row>
    <row r="248526" spans="16:16" x14ac:dyDescent="0.3">
      <c r="P248526" s="83"/>
    </row>
    <row r="248527" spans="16:16" x14ac:dyDescent="0.3">
      <c r="P248527" s="83"/>
    </row>
    <row r="248528" spans="16:16" x14ac:dyDescent="0.3">
      <c r="P248528" s="83"/>
    </row>
    <row r="248529" spans="16:16" x14ac:dyDescent="0.3">
      <c r="P248529" s="83"/>
    </row>
    <row r="248530" spans="16:16" x14ac:dyDescent="0.3">
      <c r="P248530" s="83"/>
    </row>
    <row r="248531" spans="16:16" x14ac:dyDescent="0.3">
      <c r="P248531" s="83"/>
    </row>
    <row r="248532" spans="16:16" x14ac:dyDescent="0.3">
      <c r="P248532" s="83"/>
    </row>
    <row r="248533" spans="16:16" x14ac:dyDescent="0.3">
      <c r="P248533" s="83"/>
    </row>
    <row r="248534" spans="16:16" x14ac:dyDescent="0.3">
      <c r="P248534" s="83"/>
    </row>
    <row r="248535" spans="16:16" x14ac:dyDescent="0.3">
      <c r="P248535" s="83"/>
    </row>
    <row r="248536" spans="16:16" x14ac:dyDescent="0.3">
      <c r="P248536" s="83"/>
    </row>
    <row r="248537" spans="16:16" x14ac:dyDescent="0.3">
      <c r="P248537" s="83"/>
    </row>
    <row r="248538" spans="16:16" x14ac:dyDescent="0.3">
      <c r="P248538" s="83"/>
    </row>
    <row r="248539" spans="16:16" x14ac:dyDescent="0.3">
      <c r="P248539" s="83"/>
    </row>
    <row r="248540" spans="16:16" x14ac:dyDescent="0.3">
      <c r="P248540" s="83"/>
    </row>
    <row r="248541" spans="16:16" x14ac:dyDescent="0.3">
      <c r="P248541" s="83"/>
    </row>
    <row r="248542" spans="16:16" x14ac:dyDescent="0.3">
      <c r="P248542" s="83"/>
    </row>
    <row r="248543" spans="16:16" x14ac:dyDescent="0.3">
      <c r="P248543" s="83"/>
    </row>
    <row r="248544" spans="16:16" x14ac:dyDescent="0.3">
      <c r="P248544" s="83"/>
    </row>
    <row r="248545" spans="16:16" x14ac:dyDescent="0.3">
      <c r="P248545" s="83"/>
    </row>
    <row r="248546" spans="16:16" x14ac:dyDescent="0.3">
      <c r="P248546" s="83"/>
    </row>
    <row r="248547" spans="16:16" x14ac:dyDescent="0.3">
      <c r="P248547" s="83"/>
    </row>
    <row r="248548" spans="16:16" x14ac:dyDescent="0.3">
      <c r="P248548" s="83"/>
    </row>
    <row r="248549" spans="16:16" x14ac:dyDescent="0.3">
      <c r="P248549" s="83"/>
    </row>
    <row r="248550" spans="16:16" x14ac:dyDescent="0.3">
      <c r="P248550" s="83"/>
    </row>
    <row r="248551" spans="16:16" x14ac:dyDescent="0.3">
      <c r="P248551" s="83"/>
    </row>
    <row r="248552" spans="16:16" x14ac:dyDescent="0.3">
      <c r="P248552" s="83"/>
    </row>
    <row r="248553" spans="16:16" x14ac:dyDescent="0.3">
      <c r="P248553" s="83"/>
    </row>
    <row r="248554" spans="16:16" x14ac:dyDescent="0.3">
      <c r="P248554" s="83"/>
    </row>
    <row r="248555" spans="16:16" x14ac:dyDescent="0.3">
      <c r="P248555" s="83"/>
    </row>
    <row r="248556" spans="16:16" x14ac:dyDescent="0.3">
      <c r="P248556" s="83"/>
    </row>
    <row r="248557" spans="16:16" x14ac:dyDescent="0.3">
      <c r="P248557" s="83"/>
    </row>
    <row r="248558" spans="16:16" x14ac:dyDescent="0.3">
      <c r="P248558" s="83"/>
    </row>
    <row r="248559" spans="16:16" x14ac:dyDescent="0.3">
      <c r="P248559" s="83"/>
    </row>
    <row r="248560" spans="16:16" x14ac:dyDescent="0.3">
      <c r="P248560" s="83"/>
    </row>
    <row r="248561" spans="16:16" x14ac:dyDescent="0.3">
      <c r="P248561" s="83"/>
    </row>
    <row r="248562" spans="16:16" x14ac:dyDescent="0.3">
      <c r="P248562" s="83"/>
    </row>
    <row r="248563" spans="16:16" x14ac:dyDescent="0.3">
      <c r="P248563" s="83"/>
    </row>
    <row r="248564" spans="16:16" x14ac:dyDescent="0.3">
      <c r="P248564" s="83"/>
    </row>
    <row r="248565" spans="16:16" x14ac:dyDescent="0.3">
      <c r="P248565" s="83"/>
    </row>
    <row r="248566" spans="16:16" x14ac:dyDescent="0.3">
      <c r="P248566" s="83"/>
    </row>
    <row r="248567" spans="16:16" x14ac:dyDescent="0.3">
      <c r="P248567" s="83"/>
    </row>
    <row r="248568" spans="16:16" x14ac:dyDescent="0.3">
      <c r="P248568" s="83"/>
    </row>
    <row r="248569" spans="16:16" x14ac:dyDescent="0.3">
      <c r="P248569" s="83"/>
    </row>
    <row r="248570" spans="16:16" x14ac:dyDescent="0.3">
      <c r="P248570" s="83"/>
    </row>
    <row r="248571" spans="16:16" x14ac:dyDescent="0.3">
      <c r="P248571" s="83"/>
    </row>
    <row r="248572" spans="16:16" x14ac:dyDescent="0.3">
      <c r="P248572" s="83"/>
    </row>
    <row r="248573" spans="16:16" x14ac:dyDescent="0.3">
      <c r="P248573" s="83"/>
    </row>
    <row r="248574" spans="16:16" x14ac:dyDescent="0.3">
      <c r="P248574" s="83"/>
    </row>
    <row r="248575" spans="16:16" x14ac:dyDescent="0.3">
      <c r="P248575" s="83"/>
    </row>
    <row r="248576" spans="16:16" x14ac:dyDescent="0.3">
      <c r="P248576" s="83"/>
    </row>
    <row r="248577" spans="16:16" x14ac:dyDescent="0.3">
      <c r="P248577" s="83"/>
    </row>
    <row r="248578" spans="16:16" x14ac:dyDescent="0.3">
      <c r="P248578" s="83"/>
    </row>
    <row r="248579" spans="16:16" x14ac:dyDescent="0.3">
      <c r="P248579" s="83"/>
    </row>
    <row r="248580" spans="16:16" x14ac:dyDescent="0.3">
      <c r="P248580" s="83"/>
    </row>
    <row r="248581" spans="16:16" x14ac:dyDescent="0.3">
      <c r="P248581" s="83"/>
    </row>
    <row r="248582" spans="16:16" x14ac:dyDescent="0.3">
      <c r="P248582" s="83"/>
    </row>
    <row r="248583" spans="16:16" x14ac:dyDescent="0.3">
      <c r="P248583" s="83"/>
    </row>
    <row r="248584" spans="16:16" x14ac:dyDescent="0.3">
      <c r="P248584" s="83"/>
    </row>
    <row r="248585" spans="16:16" x14ac:dyDescent="0.3">
      <c r="P248585" s="83"/>
    </row>
    <row r="248586" spans="16:16" x14ac:dyDescent="0.3">
      <c r="P248586" s="83"/>
    </row>
    <row r="248587" spans="16:16" x14ac:dyDescent="0.3">
      <c r="P248587" s="83"/>
    </row>
    <row r="248588" spans="16:16" x14ac:dyDescent="0.3">
      <c r="P248588" s="83"/>
    </row>
    <row r="248589" spans="16:16" x14ac:dyDescent="0.3">
      <c r="P248589" s="83"/>
    </row>
    <row r="248590" spans="16:16" x14ac:dyDescent="0.3">
      <c r="P248590" s="83"/>
    </row>
    <row r="248591" spans="16:16" x14ac:dyDescent="0.3">
      <c r="P248591" s="83"/>
    </row>
    <row r="248592" spans="16:16" x14ac:dyDescent="0.3">
      <c r="P248592" s="83"/>
    </row>
    <row r="248593" spans="16:16" x14ac:dyDescent="0.3">
      <c r="P248593" s="83"/>
    </row>
    <row r="248594" spans="16:16" x14ac:dyDescent="0.3">
      <c r="P248594" s="83"/>
    </row>
    <row r="248595" spans="16:16" x14ac:dyDescent="0.3">
      <c r="P248595" s="83"/>
    </row>
    <row r="248596" spans="16:16" x14ac:dyDescent="0.3">
      <c r="P248596" s="83"/>
    </row>
    <row r="248597" spans="16:16" x14ac:dyDescent="0.3">
      <c r="P248597" s="83"/>
    </row>
    <row r="248598" spans="16:16" x14ac:dyDescent="0.3">
      <c r="P248598" s="83"/>
    </row>
    <row r="248599" spans="16:16" x14ac:dyDescent="0.3">
      <c r="P248599" s="83"/>
    </row>
    <row r="248600" spans="16:16" x14ac:dyDescent="0.3">
      <c r="P248600" s="83"/>
    </row>
    <row r="248601" spans="16:16" x14ac:dyDescent="0.3">
      <c r="P248601" s="83"/>
    </row>
    <row r="248602" spans="16:16" x14ac:dyDescent="0.3">
      <c r="P248602" s="83"/>
    </row>
    <row r="248603" spans="16:16" x14ac:dyDescent="0.3">
      <c r="P248603" s="83"/>
    </row>
    <row r="248604" spans="16:16" x14ac:dyDescent="0.3">
      <c r="P248604" s="83"/>
    </row>
    <row r="248605" spans="16:16" x14ac:dyDescent="0.3">
      <c r="P248605" s="83"/>
    </row>
    <row r="248606" spans="16:16" x14ac:dyDescent="0.3">
      <c r="P248606" s="83"/>
    </row>
    <row r="248607" spans="16:16" x14ac:dyDescent="0.3">
      <c r="P248607" s="83"/>
    </row>
    <row r="248608" spans="16:16" x14ac:dyDescent="0.3">
      <c r="P248608" s="83"/>
    </row>
    <row r="248609" spans="16:16" x14ac:dyDescent="0.3">
      <c r="P248609" s="83"/>
    </row>
    <row r="248610" spans="16:16" x14ac:dyDescent="0.3">
      <c r="P248610" s="83"/>
    </row>
    <row r="248611" spans="16:16" x14ac:dyDescent="0.3">
      <c r="P248611" s="83"/>
    </row>
    <row r="248612" spans="16:16" x14ac:dyDescent="0.3">
      <c r="P248612" s="83"/>
    </row>
    <row r="248613" spans="16:16" x14ac:dyDescent="0.3">
      <c r="P248613" s="83"/>
    </row>
    <row r="248614" spans="16:16" x14ac:dyDescent="0.3">
      <c r="P248614" s="83"/>
    </row>
    <row r="248615" spans="16:16" x14ac:dyDescent="0.3">
      <c r="P248615" s="83"/>
    </row>
    <row r="248616" spans="16:16" x14ac:dyDescent="0.3">
      <c r="P248616" s="83"/>
    </row>
    <row r="248617" spans="16:16" x14ac:dyDescent="0.3">
      <c r="P248617" s="83"/>
    </row>
    <row r="248618" spans="16:16" x14ac:dyDescent="0.3">
      <c r="P248618" s="83"/>
    </row>
    <row r="248619" spans="16:16" x14ac:dyDescent="0.3">
      <c r="P248619" s="83"/>
    </row>
    <row r="248620" spans="16:16" x14ac:dyDescent="0.3">
      <c r="P248620" s="83"/>
    </row>
    <row r="248621" spans="16:16" x14ac:dyDescent="0.3">
      <c r="P248621" s="83"/>
    </row>
    <row r="248622" spans="16:16" x14ac:dyDescent="0.3">
      <c r="P248622" s="83"/>
    </row>
    <row r="248623" spans="16:16" x14ac:dyDescent="0.3">
      <c r="P248623" s="83"/>
    </row>
    <row r="248624" spans="16:16" x14ac:dyDescent="0.3">
      <c r="P248624" s="83"/>
    </row>
    <row r="248625" spans="16:16" x14ac:dyDescent="0.3">
      <c r="P248625" s="83"/>
    </row>
    <row r="248626" spans="16:16" x14ac:dyDescent="0.3">
      <c r="P248626" s="83"/>
    </row>
    <row r="248627" spans="16:16" x14ac:dyDescent="0.3">
      <c r="P248627" s="83"/>
    </row>
    <row r="248628" spans="16:16" x14ac:dyDescent="0.3">
      <c r="P248628" s="83"/>
    </row>
    <row r="248629" spans="16:16" x14ac:dyDescent="0.3">
      <c r="P248629" s="83"/>
    </row>
    <row r="248630" spans="16:16" x14ac:dyDescent="0.3">
      <c r="P248630" s="83"/>
    </row>
    <row r="248631" spans="16:16" x14ac:dyDescent="0.3">
      <c r="P248631" s="83"/>
    </row>
    <row r="248632" spans="16:16" x14ac:dyDescent="0.3">
      <c r="P248632" s="83"/>
    </row>
    <row r="248633" spans="16:16" x14ac:dyDescent="0.3">
      <c r="P248633" s="83"/>
    </row>
    <row r="248634" spans="16:16" x14ac:dyDescent="0.3">
      <c r="P248634" s="83"/>
    </row>
    <row r="248635" spans="16:16" x14ac:dyDescent="0.3">
      <c r="P248635" s="83"/>
    </row>
    <row r="248636" spans="16:16" x14ac:dyDescent="0.3">
      <c r="P248636" s="83"/>
    </row>
    <row r="248637" spans="16:16" x14ac:dyDescent="0.3">
      <c r="P248637" s="83"/>
    </row>
    <row r="248638" spans="16:16" x14ac:dyDescent="0.3">
      <c r="P248638" s="83"/>
    </row>
    <row r="248639" spans="16:16" x14ac:dyDescent="0.3">
      <c r="P248639" s="83"/>
    </row>
    <row r="248640" spans="16:16" x14ac:dyDescent="0.3">
      <c r="P248640" s="83"/>
    </row>
    <row r="248641" spans="16:16" x14ac:dyDescent="0.3">
      <c r="P248641" s="83"/>
    </row>
    <row r="248642" spans="16:16" x14ac:dyDescent="0.3">
      <c r="P248642" s="83"/>
    </row>
    <row r="248643" spans="16:16" x14ac:dyDescent="0.3">
      <c r="P248643" s="83"/>
    </row>
    <row r="248644" spans="16:16" x14ac:dyDescent="0.3">
      <c r="P248644" s="83"/>
    </row>
    <row r="248645" spans="16:16" x14ac:dyDescent="0.3">
      <c r="P248645" s="83"/>
    </row>
    <row r="248646" spans="16:16" x14ac:dyDescent="0.3">
      <c r="P248646" s="83"/>
    </row>
    <row r="248647" spans="16:16" x14ac:dyDescent="0.3">
      <c r="P248647" s="83"/>
    </row>
    <row r="248648" spans="16:16" x14ac:dyDescent="0.3">
      <c r="P248648" s="83"/>
    </row>
    <row r="248649" spans="16:16" x14ac:dyDescent="0.3">
      <c r="P248649" s="83"/>
    </row>
    <row r="248650" spans="16:16" x14ac:dyDescent="0.3">
      <c r="P248650" s="83"/>
    </row>
    <row r="248651" spans="16:16" x14ac:dyDescent="0.3">
      <c r="P248651" s="83"/>
    </row>
    <row r="248652" spans="16:16" x14ac:dyDescent="0.3">
      <c r="P248652" s="83"/>
    </row>
    <row r="248653" spans="16:16" x14ac:dyDescent="0.3">
      <c r="P248653" s="83"/>
    </row>
    <row r="248654" spans="16:16" x14ac:dyDescent="0.3">
      <c r="P248654" s="83"/>
    </row>
    <row r="248655" spans="16:16" x14ac:dyDescent="0.3">
      <c r="P248655" s="83"/>
    </row>
    <row r="248656" spans="16:16" x14ac:dyDescent="0.3">
      <c r="P248656" s="83"/>
    </row>
    <row r="248657" spans="16:16" x14ac:dyDescent="0.3">
      <c r="P248657" s="83"/>
    </row>
    <row r="248658" spans="16:16" x14ac:dyDescent="0.3">
      <c r="P248658" s="83"/>
    </row>
    <row r="248659" spans="16:16" x14ac:dyDescent="0.3">
      <c r="P248659" s="83"/>
    </row>
    <row r="248660" spans="16:16" x14ac:dyDescent="0.3">
      <c r="P248660" s="83"/>
    </row>
    <row r="248661" spans="16:16" x14ac:dyDescent="0.3">
      <c r="P248661" s="83"/>
    </row>
    <row r="248662" spans="16:16" x14ac:dyDescent="0.3">
      <c r="P248662" s="83"/>
    </row>
    <row r="248663" spans="16:16" x14ac:dyDescent="0.3">
      <c r="P248663" s="83"/>
    </row>
    <row r="248664" spans="16:16" x14ac:dyDescent="0.3">
      <c r="P248664" s="83"/>
    </row>
    <row r="248665" spans="16:16" x14ac:dyDescent="0.3">
      <c r="P248665" s="83"/>
    </row>
    <row r="248666" spans="16:16" x14ac:dyDescent="0.3">
      <c r="P248666" s="83"/>
    </row>
    <row r="248667" spans="16:16" x14ac:dyDescent="0.3">
      <c r="P248667" s="83"/>
    </row>
    <row r="248668" spans="16:16" x14ac:dyDescent="0.3">
      <c r="P248668" s="83"/>
    </row>
    <row r="248669" spans="16:16" x14ac:dyDescent="0.3">
      <c r="P248669" s="83"/>
    </row>
    <row r="248670" spans="16:16" x14ac:dyDescent="0.3">
      <c r="P248670" s="83"/>
    </row>
    <row r="248671" spans="16:16" x14ac:dyDescent="0.3">
      <c r="P248671" s="83"/>
    </row>
    <row r="248672" spans="16:16" x14ac:dyDescent="0.3">
      <c r="P248672" s="83"/>
    </row>
    <row r="248673" spans="16:16" x14ac:dyDescent="0.3">
      <c r="P248673" s="83"/>
    </row>
    <row r="248674" spans="16:16" x14ac:dyDescent="0.3">
      <c r="P248674" s="83"/>
    </row>
    <row r="248675" spans="16:16" x14ac:dyDescent="0.3">
      <c r="P248675" s="83"/>
    </row>
    <row r="248676" spans="16:16" x14ac:dyDescent="0.3">
      <c r="P248676" s="83"/>
    </row>
    <row r="248677" spans="16:16" x14ac:dyDescent="0.3">
      <c r="P248677" s="83"/>
    </row>
    <row r="248678" spans="16:16" x14ac:dyDescent="0.3">
      <c r="P248678" s="83"/>
    </row>
    <row r="248679" spans="16:16" x14ac:dyDescent="0.3">
      <c r="P248679" s="83"/>
    </row>
    <row r="248680" spans="16:16" x14ac:dyDescent="0.3">
      <c r="P248680" s="83"/>
    </row>
    <row r="248681" spans="16:16" x14ac:dyDescent="0.3">
      <c r="P248681" s="83"/>
    </row>
    <row r="248682" spans="16:16" x14ac:dyDescent="0.3">
      <c r="P248682" s="83"/>
    </row>
    <row r="248683" spans="16:16" x14ac:dyDescent="0.3">
      <c r="P248683" s="83"/>
    </row>
    <row r="248684" spans="16:16" x14ac:dyDescent="0.3">
      <c r="P248684" s="83"/>
    </row>
    <row r="248685" spans="16:16" x14ac:dyDescent="0.3">
      <c r="P248685" s="83"/>
    </row>
    <row r="248686" spans="16:16" x14ac:dyDescent="0.3">
      <c r="P248686" s="83"/>
    </row>
    <row r="248687" spans="16:16" x14ac:dyDescent="0.3">
      <c r="P248687" s="83"/>
    </row>
    <row r="248688" spans="16:16" x14ac:dyDescent="0.3">
      <c r="P248688" s="83"/>
    </row>
    <row r="248689" spans="16:16" x14ac:dyDescent="0.3">
      <c r="P248689" s="83"/>
    </row>
    <row r="248690" spans="16:16" x14ac:dyDescent="0.3">
      <c r="P248690" s="83"/>
    </row>
    <row r="248691" spans="16:16" x14ac:dyDescent="0.3">
      <c r="P248691" s="83"/>
    </row>
    <row r="248692" spans="16:16" x14ac:dyDescent="0.3">
      <c r="P248692" s="83"/>
    </row>
    <row r="248693" spans="16:16" x14ac:dyDescent="0.3">
      <c r="P248693" s="83"/>
    </row>
    <row r="248694" spans="16:16" x14ac:dyDescent="0.3">
      <c r="P248694" s="83"/>
    </row>
    <row r="248695" spans="16:16" x14ac:dyDescent="0.3">
      <c r="P248695" s="83"/>
    </row>
    <row r="248696" spans="16:16" x14ac:dyDescent="0.3">
      <c r="P248696" s="83"/>
    </row>
    <row r="248697" spans="16:16" x14ac:dyDescent="0.3">
      <c r="P248697" s="83"/>
    </row>
    <row r="248698" spans="16:16" x14ac:dyDescent="0.3">
      <c r="P248698" s="83"/>
    </row>
    <row r="248699" spans="16:16" x14ac:dyDescent="0.3">
      <c r="P248699" s="83"/>
    </row>
    <row r="248700" spans="16:16" x14ac:dyDescent="0.3">
      <c r="P248700" s="83"/>
    </row>
    <row r="248701" spans="16:16" x14ac:dyDescent="0.3">
      <c r="P248701" s="83"/>
    </row>
    <row r="248702" spans="16:16" x14ac:dyDescent="0.3">
      <c r="P248702" s="83"/>
    </row>
    <row r="248703" spans="16:16" x14ac:dyDescent="0.3">
      <c r="P248703" s="83"/>
    </row>
    <row r="248704" spans="16:16" x14ac:dyDescent="0.3">
      <c r="P248704" s="83"/>
    </row>
    <row r="248705" spans="16:16" x14ac:dyDescent="0.3">
      <c r="P248705" s="83"/>
    </row>
    <row r="248706" spans="16:16" x14ac:dyDescent="0.3">
      <c r="P248706" s="83"/>
    </row>
    <row r="248707" spans="16:16" x14ac:dyDescent="0.3">
      <c r="P248707" s="83"/>
    </row>
    <row r="248708" spans="16:16" x14ac:dyDescent="0.3">
      <c r="P248708" s="83"/>
    </row>
    <row r="248709" spans="16:16" x14ac:dyDescent="0.3">
      <c r="P248709" s="83"/>
    </row>
    <row r="248710" spans="16:16" x14ac:dyDescent="0.3">
      <c r="P248710" s="83"/>
    </row>
    <row r="248711" spans="16:16" x14ac:dyDescent="0.3">
      <c r="P248711" s="83"/>
    </row>
    <row r="248712" spans="16:16" x14ac:dyDescent="0.3">
      <c r="P248712" s="83"/>
    </row>
    <row r="248713" spans="16:16" x14ac:dyDescent="0.3">
      <c r="P248713" s="83"/>
    </row>
    <row r="248714" spans="16:16" x14ac:dyDescent="0.3">
      <c r="P248714" s="83"/>
    </row>
    <row r="248715" spans="16:16" x14ac:dyDescent="0.3">
      <c r="P248715" s="83"/>
    </row>
    <row r="248716" spans="16:16" x14ac:dyDescent="0.3">
      <c r="P248716" s="83"/>
    </row>
    <row r="248717" spans="16:16" x14ac:dyDescent="0.3">
      <c r="P248717" s="83"/>
    </row>
    <row r="248718" spans="16:16" x14ac:dyDescent="0.3">
      <c r="P248718" s="83"/>
    </row>
    <row r="248719" spans="16:16" x14ac:dyDescent="0.3">
      <c r="P248719" s="83"/>
    </row>
    <row r="248720" spans="16:16" x14ac:dyDescent="0.3">
      <c r="P248720" s="83"/>
    </row>
    <row r="248721" spans="16:16" x14ac:dyDescent="0.3">
      <c r="P248721" s="83"/>
    </row>
    <row r="248722" spans="16:16" x14ac:dyDescent="0.3">
      <c r="P248722" s="83"/>
    </row>
    <row r="248723" spans="16:16" x14ac:dyDescent="0.3">
      <c r="P248723" s="83"/>
    </row>
    <row r="248724" spans="16:16" x14ac:dyDescent="0.3">
      <c r="P248724" s="83"/>
    </row>
    <row r="248725" spans="16:16" x14ac:dyDescent="0.3">
      <c r="P248725" s="83"/>
    </row>
    <row r="248726" spans="16:16" x14ac:dyDescent="0.3">
      <c r="P248726" s="83"/>
    </row>
    <row r="248727" spans="16:16" x14ac:dyDescent="0.3">
      <c r="P248727" s="83"/>
    </row>
    <row r="248728" spans="16:16" x14ac:dyDescent="0.3">
      <c r="P248728" s="83"/>
    </row>
    <row r="248729" spans="16:16" x14ac:dyDescent="0.3">
      <c r="P248729" s="83"/>
    </row>
    <row r="248730" spans="16:16" x14ac:dyDescent="0.3">
      <c r="P248730" s="83"/>
    </row>
    <row r="248731" spans="16:16" x14ac:dyDescent="0.3">
      <c r="P248731" s="83"/>
    </row>
    <row r="248732" spans="16:16" x14ac:dyDescent="0.3">
      <c r="P248732" s="83"/>
    </row>
    <row r="248733" spans="16:16" x14ac:dyDescent="0.3">
      <c r="P248733" s="83"/>
    </row>
    <row r="248734" spans="16:16" x14ac:dyDescent="0.3">
      <c r="P248734" s="83"/>
    </row>
    <row r="248735" spans="16:16" x14ac:dyDescent="0.3">
      <c r="P248735" s="83"/>
    </row>
    <row r="248736" spans="16:16" x14ac:dyDescent="0.3">
      <c r="P248736" s="83"/>
    </row>
    <row r="248737" spans="16:16" x14ac:dyDescent="0.3">
      <c r="P248737" s="83"/>
    </row>
    <row r="248738" spans="16:16" x14ac:dyDescent="0.3">
      <c r="P248738" s="83"/>
    </row>
    <row r="248739" spans="16:16" x14ac:dyDescent="0.3">
      <c r="P248739" s="83"/>
    </row>
    <row r="248740" spans="16:16" x14ac:dyDescent="0.3">
      <c r="P248740" s="83"/>
    </row>
    <row r="248741" spans="16:16" x14ac:dyDescent="0.3">
      <c r="P248741" s="83"/>
    </row>
    <row r="248742" spans="16:16" x14ac:dyDescent="0.3">
      <c r="P248742" s="83"/>
    </row>
    <row r="248743" spans="16:16" x14ac:dyDescent="0.3">
      <c r="P248743" s="83"/>
    </row>
    <row r="248744" spans="16:16" x14ac:dyDescent="0.3">
      <c r="P248744" s="83"/>
    </row>
    <row r="248745" spans="16:16" x14ac:dyDescent="0.3">
      <c r="P248745" s="83"/>
    </row>
    <row r="248746" spans="16:16" x14ac:dyDescent="0.3">
      <c r="P248746" s="83"/>
    </row>
    <row r="248747" spans="16:16" x14ac:dyDescent="0.3">
      <c r="P248747" s="83"/>
    </row>
    <row r="248748" spans="16:16" x14ac:dyDescent="0.3">
      <c r="P248748" s="83"/>
    </row>
    <row r="248749" spans="16:16" x14ac:dyDescent="0.3">
      <c r="P248749" s="83"/>
    </row>
    <row r="248750" spans="16:16" x14ac:dyDescent="0.3">
      <c r="P248750" s="83"/>
    </row>
    <row r="248751" spans="16:16" x14ac:dyDescent="0.3">
      <c r="P248751" s="83"/>
    </row>
    <row r="248752" spans="16:16" x14ac:dyDescent="0.3">
      <c r="P248752" s="83"/>
    </row>
    <row r="248753" spans="16:16" x14ac:dyDescent="0.3">
      <c r="P248753" s="83"/>
    </row>
    <row r="248754" spans="16:16" x14ac:dyDescent="0.3">
      <c r="P248754" s="83"/>
    </row>
    <row r="248755" spans="16:16" x14ac:dyDescent="0.3">
      <c r="P248755" s="83"/>
    </row>
    <row r="248756" spans="16:16" x14ac:dyDescent="0.3">
      <c r="P248756" s="83"/>
    </row>
    <row r="248757" spans="16:16" x14ac:dyDescent="0.3">
      <c r="P248757" s="83"/>
    </row>
    <row r="248758" spans="16:16" x14ac:dyDescent="0.3">
      <c r="P248758" s="83"/>
    </row>
    <row r="248759" spans="16:16" x14ac:dyDescent="0.3">
      <c r="P248759" s="83"/>
    </row>
    <row r="248760" spans="16:16" x14ac:dyDescent="0.3">
      <c r="P248760" s="83"/>
    </row>
    <row r="248761" spans="16:16" x14ac:dyDescent="0.3">
      <c r="P248761" s="83"/>
    </row>
    <row r="248762" spans="16:16" x14ac:dyDescent="0.3">
      <c r="P248762" s="83"/>
    </row>
    <row r="248763" spans="16:16" x14ac:dyDescent="0.3">
      <c r="P248763" s="83"/>
    </row>
    <row r="248764" spans="16:16" x14ac:dyDescent="0.3">
      <c r="P248764" s="83"/>
    </row>
    <row r="248765" spans="16:16" x14ac:dyDescent="0.3">
      <c r="P248765" s="83"/>
    </row>
    <row r="248766" spans="16:16" x14ac:dyDescent="0.3">
      <c r="P248766" s="83"/>
    </row>
    <row r="248767" spans="16:16" x14ac:dyDescent="0.3">
      <c r="P248767" s="83"/>
    </row>
    <row r="248768" spans="16:16" x14ac:dyDescent="0.3">
      <c r="P248768" s="83"/>
    </row>
    <row r="248769" spans="16:16" x14ac:dyDescent="0.3">
      <c r="P248769" s="83"/>
    </row>
    <row r="248770" spans="16:16" x14ac:dyDescent="0.3">
      <c r="P248770" s="83"/>
    </row>
    <row r="248771" spans="16:16" x14ac:dyDescent="0.3">
      <c r="P248771" s="83"/>
    </row>
    <row r="248772" spans="16:16" x14ac:dyDescent="0.3">
      <c r="P248772" s="83"/>
    </row>
    <row r="248773" spans="16:16" x14ac:dyDescent="0.3">
      <c r="P248773" s="83"/>
    </row>
    <row r="248774" spans="16:16" x14ac:dyDescent="0.3">
      <c r="P248774" s="83"/>
    </row>
    <row r="248775" spans="16:16" x14ac:dyDescent="0.3">
      <c r="P248775" s="83"/>
    </row>
    <row r="248776" spans="16:16" x14ac:dyDescent="0.3">
      <c r="P248776" s="83"/>
    </row>
    <row r="248777" spans="16:16" x14ac:dyDescent="0.3">
      <c r="P248777" s="83"/>
    </row>
    <row r="248778" spans="16:16" x14ac:dyDescent="0.3">
      <c r="P248778" s="83"/>
    </row>
    <row r="248779" spans="16:16" x14ac:dyDescent="0.3">
      <c r="P248779" s="83"/>
    </row>
    <row r="248780" spans="16:16" x14ac:dyDescent="0.3">
      <c r="P248780" s="83"/>
    </row>
    <row r="248781" spans="16:16" x14ac:dyDescent="0.3">
      <c r="P248781" s="83"/>
    </row>
    <row r="248782" spans="16:16" x14ac:dyDescent="0.3">
      <c r="P248782" s="83"/>
    </row>
    <row r="248783" spans="16:16" x14ac:dyDescent="0.3">
      <c r="P248783" s="83"/>
    </row>
    <row r="248784" spans="16:16" x14ac:dyDescent="0.3">
      <c r="P248784" s="83"/>
    </row>
    <row r="248785" spans="16:16" x14ac:dyDescent="0.3">
      <c r="P248785" s="83"/>
    </row>
    <row r="248786" spans="16:16" x14ac:dyDescent="0.3">
      <c r="P248786" s="83"/>
    </row>
    <row r="248787" spans="16:16" x14ac:dyDescent="0.3">
      <c r="P248787" s="83"/>
    </row>
    <row r="248788" spans="16:16" x14ac:dyDescent="0.3">
      <c r="P248788" s="83"/>
    </row>
    <row r="248789" spans="16:16" x14ac:dyDescent="0.3">
      <c r="P248789" s="83"/>
    </row>
    <row r="248790" spans="16:16" x14ac:dyDescent="0.3">
      <c r="P248790" s="83"/>
    </row>
    <row r="248791" spans="16:16" x14ac:dyDescent="0.3">
      <c r="P248791" s="83"/>
    </row>
    <row r="248792" spans="16:16" x14ac:dyDescent="0.3">
      <c r="P248792" s="83"/>
    </row>
    <row r="248793" spans="16:16" x14ac:dyDescent="0.3">
      <c r="P248793" s="83"/>
    </row>
    <row r="248794" spans="16:16" x14ac:dyDescent="0.3">
      <c r="P248794" s="83"/>
    </row>
    <row r="248795" spans="16:16" x14ac:dyDescent="0.3">
      <c r="P248795" s="83"/>
    </row>
    <row r="248796" spans="16:16" x14ac:dyDescent="0.3">
      <c r="P248796" s="83"/>
    </row>
    <row r="248797" spans="16:16" x14ac:dyDescent="0.3">
      <c r="P248797" s="83"/>
    </row>
    <row r="248798" spans="16:16" x14ac:dyDescent="0.3">
      <c r="P248798" s="83"/>
    </row>
    <row r="248799" spans="16:16" x14ac:dyDescent="0.3">
      <c r="P248799" s="83"/>
    </row>
    <row r="248800" spans="16:16" x14ac:dyDescent="0.3">
      <c r="P248800" s="83"/>
    </row>
    <row r="248801" spans="16:16" x14ac:dyDescent="0.3">
      <c r="P248801" s="83"/>
    </row>
    <row r="248802" spans="16:16" x14ac:dyDescent="0.3">
      <c r="P248802" s="83"/>
    </row>
    <row r="248803" spans="16:16" x14ac:dyDescent="0.3">
      <c r="P248803" s="83"/>
    </row>
    <row r="248804" spans="16:16" x14ac:dyDescent="0.3">
      <c r="P248804" s="83"/>
    </row>
    <row r="248805" spans="16:16" x14ac:dyDescent="0.3">
      <c r="P248805" s="83"/>
    </row>
    <row r="248806" spans="16:16" x14ac:dyDescent="0.3">
      <c r="P248806" s="83"/>
    </row>
    <row r="248807" spans="16:16" x14ac:dyDescent="0.3">
      <c r="P248807" s="83"/>
    </row>
    <row r="248808" spans="16:16" x14ac:dyDescent="0.3">
      <c r="P248808" s="83"/>
    </row>
    <row r="248809" spans="16:16" x14ac:dyDescent="0.3">
      <c r="P248809" s="83"/>
    </row>
    <row r="248810" spans="16:16" x14ac:dyDescent="0.3">
      <c r="P248810" s="83"/>
    </row>
    <row r="248811" spans="16:16" x14ac:dyDescent="0.3">
      <c r="P248811" s="83"/>
    </row>
    <row r="248812" spans="16:16" x14ac:dyDescent="0.3">
      <c r="P248812" s="83"/>
    </row>
    <row r="248813" spans="16:16" x14ac:dyDescent="0.3">
      <c r="P248813" s="83"/>
    </row>
    <row r="248814" spans="16:16" x14ac:dyDescent="0.3">
      <c r="P248814" s="83"/>
    </row>
    <row r="248815" spans="16:16" x14ac:dyDescent="0.3">
      <c r="P248815" s="83"/>
    </row>
    <row r="248816" spans="16:16" x14ac:dyDescent="0.3">
      <c r="P248816" s="83"/>
    </row>
    <row r="248817" spans="16:16" x14ac:dyDescent="0.3">
      <c r="P248817" s="83"/>
    </row>
    <row r="248818" spans="16:16" x14ac:dyDescent="0.3">
      <c r="P248818" s="83"/>
    </row>
    <row r="248819" spans="16:16" x14ac:dyDescent="0.3">
      <c r="P248819" s="83"/>
    </row>
    <row r="248820" spans="16:16" x14ac:dyDescent="0.3">
      <c r="P248820" s="83"/>
    </row>
    <row r="248821" spans="16:16" x14ac:dyDescent="0.3">
      <c r="P248821" s="83"/>
    </row>
    <row r="248822" spans="16:16" x14ac:dyDescent="0.3">
      <c r="P248822" s="83"/>
    </row>
    <row r="248823" spans="16:16" x14ac:dyDescent="0.3">
      <c r="P248823" s="83"/>
    </row>
    <row r="248824" spans="16:16" x14ac:dyDescent="0.3">
      <c r="P248824" s="83"/>
    </row>
    <row r="248825" spans="16:16" x14ac:dyDescent="0.3">
      <c r="P248825" s="83"/>
    </row>
    <row r="248826" spans="16:16" x14ac:dyDescent="0.3">
      <c r="P248826" s="83"/>
    </row>
    <row r="248827" spans="16:16" x14ac:dyDescent="0.3">
      <c r="P248827" s="83"/>
    </row>
    <row r="248828" spans="16:16" x14ac:dyDescent="0.3">
      <c r="P248828" s="83"/>
    </row>
    <row r="248829" spans="16:16" x14ac:dyDescent="0.3">
      <c r="P248829" s="83"/>
    </row>
    <row r="248830" spans="16:16" x14ac:dyDescent="0.3">
      <c r="P248830" s="83"/>
    </row>
    <row r="248831" spans="16:16" x14ac:dyDescent="0.3">
      <c r="P248831" s="83"/>
    </row>
    <row r="248832" spans="16:16" x14ac:dyDescent="0.3">
      <c r="P248832" s="83"/>
    </row>
    <row r="248833" spans="16:16" x14ac:dyDescent="0.3">
      <c r="P248833" s="83"/>
    </row>
    <row r="248834" spans="16:16" x14ac:dyDescent="0.3">
      <c r="P248834" s="83"/>
    </row>
    <row r="248835" spans="16:16" x14ac:dyDescent="0.3">
      <c r="P248835" s="83"/>
    </row>
    <row r="248836" spans="16:16" x14ac:dyDescent="0.3">
      <c r="P248836" s="83"/>
    </row>
    <row r="248837" spans="16:16" x14ac:dyDescent="0.3">
      <c r="P248837" s="83"/>
    </row>
    <row r="248838" spans="16:16" x14ac:dyDescent="0.3">
      <c r="P248838" s="83"/>
    </row>
    <row r="248839" spans="16:16" x14ac:dyDescent="0.3">
      <c r="P248839" s="83"/>
    </row>
    <row r="248840" spans="16:16" x14ac:dyDescent="0.3">
      <c r="P248840" s="83"/>
    </row>
    <row r="248841" spans="16:16" x14ac:dyDescent="0.3">
      <c r="P248841" s="83"/>
    </row>
    <row r="248842" spans="16:16" x14ac:dyDescent="0.3">
      <c r="P248842" s="83"/>
    </row>
    <row r="248843" spans="16:16" x14ac:dyDescent="0.3">
      <c r="P248843" s="83"/>
    </row>
    <row r="248844" spans="16:16" x14ac:dyDescent="0.3">
      <c r="P248844" s="83"/>
    </row>
    <row r="248845" spans="16:16" x14ac:dyDescent="0.3">
      <c r="P248845" s="83"/>
    </row>
    <row r="248846" spans="16:16" x14ac:dyDescent="0.3">
      <c r="P248846" s="83"/>
    </row>
    <row r="248847" spans="16:16" x14ac:dyDescent="0.3">
      <c r="P248847" s="83"/>
    </row>
    <row r="248848" spans="16:16" x14ac:dyDescent="0.3">
      <c r="P248848" s="83"/>
    </row>
    <row r="248849" spans="16:16" x14ac:dyDescent="0.3">
      <c r="P248849" s="83"/>
    </row>
    <row r="248850" spans="16:16" x14ac:dyDescent="0.3">
      <c r="P248850" s="83"/>
    </row>
    <row r="248851" spans="16:16" x14ac:dyDescent="0.3">
      <c r="P248851" s="83"/>
    </row>
    <row r="248852" spans="16:16" x14ac:dyDescent="0.3">
      <c r="P248852" s="83"/>
    </row>
    <row r="248853" spans="16:16" x14ac:dyDescent="0.3">
      <c r="P248853" s="83"/>
    </row>
    <row r="248854" spans="16:16" x14ac:dyDescent="0.3">
      <c r="P248854" s="83"/>
    </row>
    <row r="248855" spans="16:16" x14ac:dyDescent="0.3">
      <c r="P248855" s="83"/>
    </row>
    <row r="248856" spans="16:16" x14ac:dyDescent="0.3">
      <c r="P248856" s="83"/>
    </row>
    <row r="248857" spans="16:16" x14ac:dyDescent="0.3">
      <c r="P248857" s="83"/>
    </row>
    <row r="248858" spans="16:16" x14ac:dyDescent="0.3">
      <c r="P248858" s="83"/>
    </row>
    <row r="248859" spans="16:16" x14ac:dyDescent="0.3">
      <c r="P248859" s="83"/>
    </row>
    <row r="248860" spans="16:16" x14ac:dyDescent="0.3">
      <c r="P248860" s="83"/>
    </row>
    <row r="248861" spans="16:16" x14ac:dyDescent="0.3">
      <c r="P248861" s="83"/>
    </row>
    <row r="248862" spans="16:16" x14ac:dyDescent="0.3">
      <c r="P248862" s="83"/>
    </row>
    <row r="248863" spans="16:16" x14ac:dyDescent="0.3">
      <c r="P248863" s="83"/>
    </row>
    <row r="248864" spans="16:16" x14ac:dyDescent="0.3">
      <c r="P248864" s="83"/>
    </row>
    <row r="248865" spans="16:16" x14ac:dyDescent="0.3">
      <c r="P248865" s="83"/>
    </row>
    <row r="248866" spans="16:16" x14ac:dyDescent="0.3">
      <c r="P248866" s="83"/>
    </row>
    <row r="248867" spans="16:16" x14ac:dyDescent="0.3">
      <c r="P248867" s="83"/>
    </row>
    <row r="248868" spans="16:16" x14ac:dyDescent="0.3">
      <c r="P248868" s="83"/>
    </row>
    <row r="248869" spans="16:16" x14ac:dyDescent="0.3">
      <c r="P248869" s="83"/>
    </row>
    <row r="248870" spans="16:16" x14ac:dyDescent="0.3">
      <c r="P248870" s="83"/>
    </row>
    <row r="248871" spans="16:16" x14ac:dyDescent="0.3">
      <c r="P248871" s="83"/>
    </row>
    <row r="248872" spans="16:16" x14ac:dyDescent="0.3">
      <c r="P248872" s="83"/>
    </row>
    <row r="248873" spans="16:16" x14ac:dyDescent="0.3">
      <c r="P248873" s="83"/>
    </row>
    <row r="248874" spans="16:16" x14ac:dyDescent="0.3">
      <c r="P248874" s="83"/>
    </row>
    <row r="248875" spans="16:16" x14ac:dyDescent="0.3">
      <c r="P248875" s="83"/>
    </row>
    <row r="248876" spans="16:16" x14ac:dyDescent="0.3">
      <c r="P248876" s="83"/>
    </row>
    <row r="248877" spans="16:16" x14ac:dyDescent="0.3">
      <c r="P248877" s="83"/>
    </row>
    <row r="248878" spans="16:16" x14ac:dyDescent="0.3">
      <c r="P248878" s="83"/>
    </row>
    <row r="248879" spans="16:16" x14ac:dyDescent="0.3">
      <c r="P248879" s="83"/>
    </row>
    <row r="248880" spans="16:16" x14ac:dyDescent="0.3">
      <c r="P248880" s="83"/>
    </row>
    <row r="248881" spans="16:16" x14ac:dyDescent="0.3">
      <c r="P248881" s="83"/>
    </row>
    <row r="248882" spans="16:16" x14ac:dyDescent="0.3">
      <c r="P248882" s="83"/>
    </row>
    <row r="248883" spans="16:16" x14ac:dyDescent="0.3">
      <c r="P248883" s="83"/>
    </row>
    <row r="248884" spans="16:16" x14ac:dyDescent="0.3">
      <c r="P248884" s="83"/>
    </row>
    <row r="248885" spans="16:16" x14ac:dyDescent="0.3">
      <c r="P248885" s="83"/>
    </row>
    <row r="248886" spans="16:16" x14ac:dyDescent="0.3">
      <c r="P248886" s="83"/>
    </row>
    <row r="248887" spans="16:16" x14ac:dyDescent="0.3">
      <c r="P248887" s="83"/>
    </row>
    <row r="248888" spans="16:16" x14ac:dyDescent="0.3">
      <c r="P248888" s="83"/>
    </row>
    <row r="248889" spans="16:16" x14ac:dyDescent="0.3">
      <c r="P248889" s="83"/>
    </row>
    <row r="248890" spans="16:16" x14ac:dyDescent="0.3">
      <c r="P248890" s="83"/>
    </row>
    <row r="248891" spans="16:16" x14ac:dyDescent="0.3">
      <c r="P248891" s="83"/>
    </row>
    <row r="248892" spans="16:16" x14ac:dyDescent="0.3">
      <c r="P248892" s="83"/>
    </row>
    <row r="248893" spans="16:16" x14ac:dyDescent="0.3">
      <c r="P248893" s="83"/>
    </row>
    <row r="248894" spans="16:16" x14ac:dyDescent="0.3">
      <c r="P248894" s="83"/>
    </row>
    <row r="248895" spans="16:16" x14ac:dyDescent="0.3">
      <c r="P248895" s="83"/>
    </row>
    <row r="248896" spans="16:16" x14ac:dyDescent="0.3">
      <c r="P248896" s="83"/>
    </row>
    <row r="248897" spans="16:16" x14ac:dyDescent="0.3">
      <c r="P248897" s="83"/>
    </row>
    <row r="248898" spans="16:16" x14ac:dyDescent="0.3">
      <c r="P248898" s="83"/>
    </row>
    <row r="248899" spans="16:16" x14ac:dyDescent="0.3">
      <c r="P248899" s="83"/>
    </row>
    <row r="248900" spans="16:16" x14ac:dyDescent="0.3">
      <c r="P248900" s="83"/>
    </row>
    <row r="248901" spans="16:16" x14ac:dyDescent="0.3">
      <c r="P248901" s="83"/>
    </row>
    <row r="248902" spans="16:16" x14ac:dyDescent="0.3">
      <c r="P248902" s="83"/>
    </row>
    <row r="248903" spans="16:16" x14ac:dyDescent="0.3">
      <c r="P248903" s="83"/>
    </row>
    <row r="248904" spans="16:16" x14ac:dyDescent="0.3">
      <c r="P248904" s="83"/>
    </row>
    <row r="248905" spans="16:16" x14ac:dyDescent="0.3">
      <c r="P248905" s="83"/>
    </row>
    <row r="248906" spans="16:16" x14ac:dyDescent="0.3">
      <c r="P248906" s="83"/>
    </row>
    <row r="248907" spans="16:16" x14ac:dyDescent="0.3">
      <c r="P248907" s="83"/>
    </row>
    <row r="248908" spans="16:16" x14ac:dyDescent="0.3">
      <c r="P248908" s="83"/>
    </row>
    <row r="248909" spans="16:16" x14ac:dyDescent="0.3">
      <c r="P248909" s="83"/>
    </row>
    <row r="248910" spans="16:16" x14ac:dyDescent="0.3">
      <c r="P248910" s="83"/>
    </row>
    <row r="248911" spans="16:16" x14ac:dyDescent="0.3">
      <c r="P248911" s="83"/>
    </row>
    <row r="248912" spans="16:16" x14ac:dyDescent="0.3">
      <c r="P248912" s="83"/>
    </row>
    <row r="248913" spans="16:16" x14ac:dyDescent="0.3">
      <c r="P248913" s="83"/>
    </row>
    <row r="248914" spans="16:16" x14ac:dyDescent="0.3">
      <c r="P248914" s="83"/>
    </row>
    <row r="248915" spans="16:16" x14ac:dyDescent="0.3">
      <c r="P248915" s="83"/>
    </row>
    <row r="248916" spans="16:16" x14ac:dyDescent="0.3">
      <c r="P248916" s="83"/>
    </row>
    <row r="248917" spans="16:16" x14ac:dyDescent="0.3">
      <c r="P248917" s="83"/>
    </row>
    <row r="248918" spans="16:16" x14ac:dyDescent="0.3">
      <c r="P248918" s="83"/>
    </row>
    <row r="248919" spans="16:16" x14ac:dyDescent="0.3">
      <c r="P248919" s="83"/>
    </row>
    <row r="248920" spans="16:16" x14ac:dyDescent="0.3">
      <c r="P248920" s="83"/>
    </row>
    <row r="248921" spans="16:16" x14ac:dyDescent="0.3">
      <c r="P248921" s="83"/>
    </row>
    <row r="248922" spans="16:16" x14ac:dyDescent="0.3">
      <c r="P248922" s="83"/>
    </row>
    <row r="248923" spans="16:16" x14ac:dyDescent="0.3">
      <c r="P248923" s="83"/>
    </row>
    <row r="248924" spans="16:16" x14ac:dyDescent="0.3">
      <c r="P248924" s="83"/>
    </row>
    <row r="248925" spans="16:16" x14ac:dyDescent="0.3">
      <c r="P248925" s="83"/>
    </row>
    <row r="248926" spans="16:16" x14ac:dyDescent="0.3">
      <c r="P248926" s="83"/>
    </row>
    <row r="248927" spans="16:16" x14ac:dyDescent="0.3">
      <c r="P248927" s="83"/>
    </row>
    <row r="248928" spans="16:16" x14ac:dyDescent="0.3">
      <c r="P248928" s="83"/>
    </row>
    <row r="248929" spans="16:16" x14ac:dyDescent="0.3">
      <c r="P248929" s="83"/>
    </row>
    <row r="248930" spans="16:16" x14ac:dyDescent="0.3">
      <c r="P248930" s="83"/>
    </row>
    <row r="248931" spans="16:16" x14ac:dyDescent="0.3">
      <c r="P248931" s="83"/>
    </row>
    <row r="248932" spans="16:16" x14ac:dyDescent="0.3">
      <c r="P248932" s="83"/>
    </row>
    <row r="248933" spans="16:16" x14ac:dyDescent="0.3">
      <c r="P248933" s="83"/>
    </row>
    <row r="248934" spans="16:16" x14ac:dyDescent="0.3">
      <c r="P248934" s="83"/>
    </row>
    <row r="248935" spans="16:16" x14ac:dyDescent="0.3">
      <c r="P248935" s="83"/>
    </row>
    <row r="248936" spans="16:16" x14ac:dyDescent="0.3">
      <c r="P248936" s="83"/>
    </row>
    <row r="248937" spans="16:16" x14ac:dyDescent="0.3">
      <c r="P248937" s="83"/>
    </row>
    <row r="248938" spans="16:16" x14ac:dyDescent="0.3">
      <c r="P248938" s="83"/>
    </row>
    <row r="248939" spans="16:16" x14ac:dyDescent="0.3">
      <c r="P248939" s="83"/>
    </row>
    <row r="248940" spans="16:16" x14ac:dyDescent="0.3">
      <c r="P248940" s="83"/>
    </row>
    <row r="248941" spans="16:16" x14ac:dyDescent="0.3">
      <c r="P248941" s="83"/>
    </row>
    <row r="248942" spans="16:16" x14ac:dyDescent="0.3">
      <c r="P248942" s="83"/>
    </row>
    <row r="248943" spans="16:16" x14ac:dyDescent="0.3">
      <c r="P248943" s="83"/>
    </row>
    <row r="248944" spans="16:16" x14ac:dyDescent="0.3">
      <c r="P248944" s="83"/>
    </row>
    <row r="248945" spans="16:16" x14ac:dyDescent="0.3">
      <c r="P248945" s="83"/>
    </row>
    <row r="248946" spans="16:16" x14ac:dyDescent="0.3">
      <c r="P248946" s="83"/>
    </row>
    <row r="248947" spans="16:16" x14ac:dyDescent="0.3">
      <c r="P248947" s="83"/>
    </row>
    <row r="248948" spans="16:16" x14ac:dyDescent="0.3">
      <c r="P248948" s="83"/>
    </row>
    <row r="248949" spans="16:16" x14ac:dyDescent="0.3">
      <c r="P248949" s="83"/>
    </row>
    <row r="248950" spans="16:16" x14ac:dyDescent="0.3">
      <c r="P248950" s="83"/>
    </row>
    <row r="248951" spans="16:16" x14ac:dyDescent="0.3">
      <c r="P248951" s="83"/>
    </row>
    <row r="248952" spans="16:16" x14ac:dyDescent="0.3">
      <c r="P248952" s="83"/>
    </row>
    <row r="248953" spans="16:16" x14ac:dyDescent="0.3">
      <c r="P248953" s="83"/>
    </row>
    <row r="248954" spans="16:16" x14ac:dyDescent="0.3">
      <c r="P248954" s="83"/>
    </row>
    <row r="248955" spans="16:16" x14ac:dyDescent="0.3">
      <c r="P248955" s="83"/>
    </row>
    <row r="248956" spans="16:16" x14ac:dyDescent="0.3">
      <c r="P248956" s="83"/>
    </row>
    <row r="248957" spans="16:16" x14ac:dyDescent="0.3">
      <c r="P248957" s="83"/>
    </row>
    <row r="248958" spans="16:16" x14ac:dyDescent="0.3">
      <c r="P248958" s="83"/>
    </row>
    <row r="248959" spans="16:16" x14ac:dyDescent="0.3">
      <c r="P248959" s="83"/>
    </row>
    <row r="248960" spans="16:16" x14ac:dyDescent="0.3">
      <c r="P248960" s="83"/>
    </row>
    <row r="248961" spans="16:16" x14ac:dyDescent="0.3">
      <c r="P248961" s="83"/>
    </row>
    <row r="248962" spans="16:16" x14ac:dyDescent="0.3">
      <c r="P248962" s="83"/>
    </row>
    <row r="248963" spans="16:16" x14ac:dyDescent="0.3">
      <c r="P248963" s="83"/>
    </row>
    <row r="248964" spans="16:16" x14ac:dyDescent="0.3">
      <c r="P248964" s="83"/>
    </row>
    <row r="248965" spans="16:16" x14ac:dyDescent="0.3">
      <c r="P248965" s="83"/>
    </row>
    <row r="248966" spans="16:16" x14ac:dyDescent="0.3">
      <c r="P248966" s="83"/>
    </row>
    <row r="248967" spans="16:16" x14ac:dyDescent="0.3">
      <c r="P248967" s="83"/>
    </row>
    <row r="248968" spans="16:16" x14ac:dyDescent="0.3">
      <c r="P248968" s="83"/>
    </row>
    <row r="248969" spans="16:16" x14ac:dyDescent="0.3">
      <c r="P248969" s="83"/>
    </row>
    <row r="248970" spans="16:16" x14ac:dyDescent="0.3">
      <c r="P248970" s="83"/>
    </row>
    <row r="248971" spans="16:16" x14ac:dyDescent="0.3">
      <c r="P248971" s="83"/>
    </row>
    <row r="248972" spans="16:16" x14ac:dyDescent="0.3">
      <c r="P248972" s="83"/>
    </row>
    <row r="248973" spans="16:16" x14ac:dyDescent="0.3">
      <c r="P248973" s="83"/>
    </row>
    <row r="248974" spans="16:16" x14ac:dyDescent="0.3">
      <c r="P248974" s="83"/>
    </row>
    <row r="248975" spans="16:16" x14ac:dyDescent="0.3">
      <c r="P248975" s="83"/>
    </row>
    <row r="248976" spans="16:16" x14ac:dyDescent="0.3">
      <c r="P248976" s="83"/>
    </row>
    <row r="248977" spans="16:16" x14ac:dyDescent="0.3">
      <c r="P248977" s="83"/>
    </row>
    <row r="248978" spans="16:16" x14ac:dyDescent="0.3">
      <c r="P248978" s="83"/>
    </row>
    <row r="248979" spans="16:16" x14ac:dyDescent="0.3">
      <c r="P248979" s="83"/>
    </row>
    <row r="248980" spans="16:16" x14ac:dyDescent="0.3">
      <c r="P248980" s="83"/>
    </row>
    <row r="248981" spans="16:16" x14ac:dyDescent="0.3">
      <c r="P248981" s="83"/>
    </row>
    <row r="248982" spans="16:16" x14ac:dyDescent="0.3">
      <c r="P248982" s="83"/>
    </row>
    <row r="248983" spans="16:16" x14ac:dyDescent="0.3">
      <c r="P248983" s="83"/>
    </row>
    <row r="248984" spans="16:16" x14ac:dyDescent="0.3">
      <c r="P248984" s="83"/>
    </row>
    <row r="248985" spans="16:16" x14ac:dyDescent="0.3">
      <c r="P248985" s="83"/>
    </row>
    <row r="248986" spans="16:16" x14ac:dyDescent="0.3">
      <c r="P248986" s="83"/>
    </row>
    <row r="248987" spans="16:16" x14ac:dyDescent="0.3">
      <c r="P248987" s="83"/>
    </row>
    <row r="248988" spans="16:16" x14ac:dyDescent="0.3">
      <c r="P248988" s="83"/>
    </row>
    <row r="248989" spans="16:16" x14ac:dyDescent="0.3">
      <c r="P248989" s="83"/>
    </row>
    <row r="248990" spans="16:16" x14ac:dyDescent="0.3">
      <c r="P248990" s="83"/>
    </row>
    <row r="248991" spans="16:16" x14ac:dyDescent="0.3">
      <c r="P248991" s="83"/>
    </row>
    <row r="248992" spans="16:16" x14ac:dyDescent="0.3">
      <c r="P248992" s="83"/>
    </row>
    <row r="248993" spans="16:16" x14ac:dyDescent="0.3">
      <c r="P248993" s="83"/>
    </row>
    <row r="248994" spans="16:16" x14ac:dyDescent="0.3">
      <c r="P248994" s="83"/>
    </row>
    <row r="248995" spans="16:16" x14ac:dyDescent="0.3">
      <c r="P248995" s="83"/>
    </row>
    <row r="248996" spans="16:16" x14ac:dyDescent="0.3">
      <c r="P248996" s="83"/>
    </row>
    <row r="248997" spans="16:16" x14ac:dyDescent="0.3">
      <c r="P248997" s="83"/>
    </row>
    <row r="248998" spans="16:16" x14ac:dyDescent="0.3">
      <c r="P248998" s="83"/>
    </row>
    <row r="248999" spans="16:16" x14ac:dyDescent="0.3">
      <c r="P248999" s="83"/>
    </row>
    <row r="249000" spans="16:16" x14ac:dyDescent="0.3">
      <c r="P249000" s="83"/>
    </row>
    <row r="249001" spans="16:16" x14ac:dyDescent="0.3">
      <c r="P249001" s="83"/>
    </row>
    <row r="249002" spans="16:16" x14ac:dyDescent="0.3">
      <c r="P249002" s="83"/>
    </row>
    <row r="249003" spans="16:16" x14ac:dyDescent="0.3">
      <c r="P249003" s="83"/>
    </row>
    <row r="249004" spans="16:16" x14ac:dyDescent="0.3">
      <c r="P249004" s="83"/>
    </row>
    <row r="249005" spans="16:16" x14ac:dyDescent="0.3">
      <c r="P249005" s="83"/>
    </row>
    <row r="249006" spans="16:16" x14ac:dyDescent="0.3">
      <c r="P249006" s="83"/>
    </row>
    <row r="249007" spans="16:16" x14ac:dyDescent="0.3">
      <c r="P249007" s="83"/>
    </row>
    <row r="249008" spans="16:16" x14ac:dyDescent="0.3">
      <c r="P249008" s="83"/>
    </row>
    <row r="249009" spans="16:16" x14ac:dyDescent="0.3">
      <c r="P249009" s="83"/>
    </row>
    <row r="249010" spans="16:16" x14ac:dyDescent="0.3">
      <c r="P249010" s="83"/>
    </row>
    <row r="249011" spans="16:16" x14ac:dyDescent="0.3">
      <c r="P249011" s="83"/>
    </row>
    <row r="249012" spans="16:16" x14ac:dyDescent="0.3">
      <c r="P249012" s="83"/>
    </row>
    <row r="249013" spans="16:16" x14ac:dyDescent="0.3">
      <c r="P249013" s="83"/>
    </row>
    <row r="249014" spans="16:16" x14ac:dyDescent="0.3">
      <c r="P249014" s="83"/>
    </row>
    <row r="249015" spans="16:16" x14ac:dyDescent="0.3">
      <c r="P249015" s="83"/>
    </row>
    <row r="249016" spans="16:16" x14ac:dyDescent="0.3">
      <c r="P249016" s="83"/>
    </row>
    <row r="249017" spans="16:16" x14ac:dyDescent="0.3">
      <c r="P249017" s="83"/>
    </row>
    <row r="249018" spans="16:16" x14ac:dyDescent="0.3">
      <c r="P249018" s="83"/>
    </row>
    <row r="249019" spans="16:16" x14ac:dyDescent="0.3">
      <c r="P249019" s="83"/>
    </row>
    <row r="249020" spans="16:16" x14ac:dyDescent="0.3">
      <c r="P249020" s="83"/>
    </row>
    <row r="249021" spans="16:16" x14ac:dyDescent="0.3">
      <c r="P249021" s="83"/>
    </row>
    <row r="249022" spans="16:16" x14ac:dyDescent="0.3">
      <c r="P249022" s="83"/>
    </row>
    <row r="249023" spans="16:16" x14ac:dyDescent="0.3">
      <c r="P249023" s="83"/>
    </row>
    <row r="249024" spans="16:16" x14ac:dyDescent="0.3">
      <c r="P249024" s="83"/>
    </row>
    <row r="249025" spans="16:16" x14ac:dyDescent="0.3">
      <c r="P249025" s="83"/>
    </row>
    <row r="249026" spans="16:16" x14ac:dyDescent="0.3">
      <c r="P249026" s="83"/>
    </row>
    <row r="249027" spans="16:16" x14ac:dyDescent="0.3">
      <c r="P249027" s="83"/>
    </row>
    <row r="249028" spans="16:16" x14ac:dyDescent="0.3">
      <c r="P249028" s="83"/>
    </row>
    <row r="249029" spans="16:16" x14ac:dyDescent="0.3">
      <c r="P249029" s="83"/>
    </row>
    <row r="249030" spans="16:16" x14ac:dyDescent="0.3">
      <c r="P249030" s="83"/>
    </row>
    <row r="249031" spans="16:16" x14ac:dyDescent="0.3">
      <c r="P249031" s="83"/>
    </row>
    <row r="249032" spans="16:16" x14ac:dyDescent="0.3">
      <c r="P249032" s="83"/>
    </row>
    <row r="249033" spans="16:16" x14ac:dyDescent="0.3">
      <c r="P249033" s="83"/>
    </row>
    <row r="249034" spans="16:16" x14ac:dyDescent="0.3">
      <c r="P249034" s="83"/>
    </row>
    <row r="249035" spans="16:16" x14ac:dyDescent="0.3">
      <c r="P249035" s="83"/>
    </row>
    <row r="249036" spans="16:16" x14ac:dyDescent="0.3">
      <c r="P249036" s="83"/>
    </row>
    <row r="249037" spans="16:16" x14ac:dyDescent="0.3">
      <c r="P249037" s="83"/>
    </row>
    <row r="249038" spans="16:16" x14ac:dyDescent="0.3">
      <c r="P249038" s="83"/>
    </row>
    <row r="249039" spans="16:16" x14ac:dyDescent="0.3">
      <c r="P249039" s="83"/>
    </row>
    <row r="249040" spans="16:16" x14ac:dyDescent="0.3">
      <c r="P249040" s="83"/>
    </row>
    <row r="249041" spans="16:16" x14ac:dyDescent="0.3">
      <c r="P249041" s="83"/>
    </row>
    <row r="249042" spans="16:16" x14ac:dyDescent="0.3">
      <c r="P249042" s="83"/>
    </row>
    <row r="249043" spans="16:16" x14ac:dyDescent="0.3">
      <c r="P249043" s="83"/>
    </row>
    <row r="249044" spans="16:16" x14ac:dyDescent="0.3">
      <c r="P249044" s="83"/>
    </row>
    <row r="249045" spans="16:16" x14ac:dyDescent="0.3">
      <c r="P249045" s="83"/>
    </row>
    <row r="249046" spans="16:16" x14ac:dyDescent="0.3">
      <c r="P249046" s="83"/>
    </row>
    <row r="249047" spans="16:16" x14ac:dyDescent="0.3">
      <c r="P249047" s="83"/>
    </row>
    <row r="249048" spans="16:16" x14ac:dyDescent="0.3">
      <c r="P249048" s="83"/>
    </row>
    <row r="249049" spans="16:16" x14ac:dyDescent="0.3">
      <c r="P249049" s="83"/>
    </row>
    <row r="249050" spans="16:16" x14ac:dyDescent="0.3">
      <c r="P249050" s="83"/>
    </row>
    <row r="249051" spans="16:16" x14ac:dyDescent="0.3">
      <c r="P249051" s="83"/>
    </row>
    <row r="249052" spans="16:16" x14ac:dyDescent="0.3">
      <c r="P249052" s="83"/>
    </row>
    <row r="249053" spans="16:16" x14ac:dyDescent="0.3">
      <c r="P249053" s="83"/>
    </row>
    <row r="249054" spans="16:16" x14ac:dyDescent="0.3">
      <c r="P249054" s="83"/>
    </row>
    <row r="249055" spans="16:16" x14ac:dyDescent="0.3">
      <c r="P249055" s="83"/>
    </row>
    <row r="249056" spans="16:16" x14ac:dyDescent="0.3">
      <c r="P249056" s="83"/>
    </row>
    <row r="249057" spans="16:16" x14ac:dyDescent="0.3">
      <c r="P249057" s="83"/>
    </row>
    <row r="249058" spans="16:16" x14ac:dyDescent="0.3">
      <c r="P249058" s="83"/>
    </row>
    <row r="249059" spans="16:16" x14ac:dyDescent="0.3">
      <c r="P249059" s="83"/>
    </row>
    <row r="249060" spans="16:16" x14ac:dyDescent="0.3">
      <c r="P249060" s="83"/>
    </row>
    <row r="249061" spans="16:16" x14ac:dyDescent="0.3">
      <c r="P249061" s="83"/>
    </row>
    <row r="249062" spans="16:16" x14ac:dyDescent="0.3">
      <c r="P249062" s="83"/>
    </row>
    <row r="249063" spans="16:16" x14ac:dyDescent="0.3">
      <c r="P249063" s="83"/>
    </row>
    <row r="249064" spans="16:16" x14ac:dyDescent="0.3">
      <c r="P249064" s="83"/>
    </row>
    <row r="249065" spans="16:16" x14ac:dyDescent="0.3">
      <c r="P249065" s="83"/>
    </row>
    <row r="249066" spans="16:16" x14ac:dyDescent="0.3">
      <c r="P249066" s="83"/>
    </row>
    <row r="249067" spans="16:16" x14ac:dyDescent="0.3">
      <c r="P249067" s="83"/>
    </row>
    <row r="249068" spans="16:16" x14ac:dyDescent="0.3">
      <c r="P249068" s="83"/>
    </row>
    <row r="249069" spans="16:16" x14ac:dyDescent="0.3">
      <c r="P249069" s="83"/>
    </row>
    <row r="249070" spans="16:16" x14ac:dyDescent="0.3">
      <c r="P249070" s="83"/>
    </row>
    <row r="249071" spans="16:16" x14ac:dyDescent="0.3">
      <c r="P249071" s="83"/>
    </row>
    <row r="249072" spans="16:16" x14ac:dyDescent="0.3">
      <c r="P249072" s="83"/>
    </row>
    <row r="249073" spans="16:16" x14ac:dyDescent="0.3">
      <c r="P249073" s="83"/>
    </row>
    <row r="249074" spans="16:16" x14ac:dyDescent="0.3">
      <c r="P249074" s="83"/>
    </row>
    <row r="249075" spans="16:16" x14ac:dyDescent="0.3">
      <c r="P249075" s="83"/>
    </row>
    <row r="249076" spans="16:16" x14ac:dyDescent="0.3">
      <c r="P249076" s="83"/>
    </row>
    <row r="249077" spans="16:16" x14ac:dyDescent="0.3">
      <c r="P249077" s="83"/>
    </row>
    <row r="249078" spans="16:16" x14ac:dyDescent="0.3">
      <c r="P249078" s="83"/>
    </row>
    <row r="249079" spans="16:16" x14ac:dyDescent="0.3">
      <c r="P249079" s="83"/>
    </row>
    <row r="249080" spans="16:16" x14ac:dyDescent="0.3">
      <c r="P249080" s="83"/>
    </row>
    <row r="249081" spans="16:16" x14ac:dyDescent="0.3">
      <c r="P249081" s="83"/>
    </row>
    <row r="249082" spans="16:16" x14ac:dyDescent="0.3">
      <c r="P249082" s="83"/>
    </row>
    <row r="249083" spans="16:16" x14ac:dyDescent="0.3">
      <c r="P249083" s="83"/>
    </row>
    <row r="249084" spans="16:16" x14ac:dyDescent="0.3">
      <c r="P249084" s="83"/>
    </row>
    <row r="249085" spans="16:16" x14ac:dyDescent="0.3">
      <c r="P249085" s="83"/>
    </row>
    <row r="249086" spans="16:16" x14ac:dyDescent="0.3">
      <c r="P249086" s="83"/>
    </row>
    <row r="249087" spans="16:16" x14ac:dyDescent="0.3">
      <c r="P249087" s="83"/>
    </row>
    <row r="249088" spans="16:16" x14ac:dyDescent="0.3">
      <c r="P249088" s="83"/>
    </row>
    <row r="249089" spans="16:16" x14ac:dyDescent="0.3">
      <c r="P249089" s="83"/>
    </row>
    <row r="249090" spans="16:16" x14ac:dyDescent="0.3">
      <c r="P249090" s="83"/>
    </row>
    <row r="249091" spans="16:16" x14ac:dyDescent="0.3">
      <c r="P249091" s="83"/>
    </row>
    <row r="249092" spans="16:16" x14ac:dyDescent="0.3">
      <c r="P249092" s="83"/>
    </row>
    <row r="249093" spans="16:16" x14ac:dyDescent="0.3">
      <c r="P249093" s="83"/>
    </row>
    <row r="249094" spans="16:16" x14ac:dyDescent="0.3">
      <c r="P249094" s="83"/>
    </row>
    <row r="249095" spans="16:16" x14ac:dyDescent="0.3">
      <c r="P249095" s="83"/>
    </row>
    <row r="249096" spans="16:16" x14ac:dyDescent="0.3">
      <c r="P249096" s="83"/>
    </row>
    <row r="249097" spans="16:16" x14ac:dyDescent="0.3">
      <c r="P249097" s="83"/>
    </row>
    <row r="249098" spans="16:16" x14ac:dyDescent="0.3">
      <c r="P249098" s="83"/>
    </row>
    <row r="249099" spans="16:16" x14ac:dyDescent="0.3">
      <c r="P249099" s="83"/>
    </row>
    <row r="249100" spans="16:16" x14ac:dyDescent="0.3">
      <c r="P249100" s="83"/>
    </row>
    <row r="249101" spans="16:16" x14ac:dyDescent="0.3">
      <c r="P249101" s="83"/>
    </row>
    <row r="249102" spans="16:16" x14ac:dyDescent="0.3">
      <c r="P249102" s="83"/>
    </row>
    <row r="249103" spans="16:16" x14ac:dyDescent="0.3">
      <c r="P249103" s="83"/>
    </row>
    <row r="249104" spans="16:16" x14ac:dyDescent="0.3">
      <c r="P249104" s="83"/>
    </row>
    <row r="249105" spans="16:16" x14ac:dyDescent="0.3">
      <c r="P249105" s="83"/>
    </row>
    <row r="249106" spans="16:16" x14ac:dyDescent="0.3">
      <c r="P249106" s="83"/>
    </row>
    <row r="249107" spans="16:16" x14ac:dyDescent="0.3">
      <c r="P249107" s="83"/>
    </row>
    <row r="249108" spans="16:16" x14ac:dyDescent="0.3">
      <c r="P249108" s="83"/>
    </row>
    <row r="249109" spans="16:16" x14ac:dyDescent="0.3">
      <c r="P249109" s="83"/>
    </row>
    <row r="249110" spans="16:16" x14ac:dyDescent="0.3">
      <c r="P249110" s="83"/>
    </row>
    <row r="249111" spans="16:16" x14ac:dyDescent="0.3">
      <c r="P249111" s="83"/>
    </row>
    <row r="249112" spans="16:16" x14ac:dyDescent="0.3">
      <c r="P249112" s="83"/>
    </row>
    <row r="249113" spans="16:16" x14ac:dyDescent="0.3">
      <c r="P249113" s="83"/>
    </row>
    <row r="249114" spans="16:16" x14ac:dyDescent="0.3">
      <c r="P249114" s="83"/>
    </row>
    <row r="249115" spans="16:16" x14ac:dyDescent="0.3">
      <c r="P249115" s="83"/>
    </row>
    <row r="249116" spans="16:16" x14ac:dyDescent="0.3">
      <c r="P249116" s="83"/>
    </row>
    <row r="249117" spans="16:16" x14ac:dyDescent="0.3">
      <c r="P249117" s="83"/>
    </row>
    <row r="249118" spans="16:16" x14ac:dyDescent="0.3">
      <c r="P249118" s="83"/>
    </row>
    <row r="249119" spans="16:16" x14ac:dyDescent="0.3">
      <c r="P249119" s="83"/>
    </row>
    <row r="249120" spans="16:16" x14ac:dyDescent="0.3">
      <c r="P249120" s="83"/>
    </row>
    <row r="249121" spans="16:16" x14ac:dyDescent="0.3">
      <c r="P249121" s="83"/>
    </row>
    <row r="249122" spans="16:16" x14ac:dyDescent="0.3">
      <c r="P249122" s="83"/>
    </row>
    <row r="249123" spans="16:16" x14ac:dyDescent="0.3">
      <c r="P249123" s="83"/>
    </row>
    <row r="249124" spans="16:16" x14ac:dyDescent="0.3">
      <c r="P249124" s="83"/>
    </row>
    <row r="249125" spans="16:16" x14ac:dyDescent="0.3">
      <c r="P249125" s="83"/>
    </row>
    <row r="249126" spans="16:16" x14ac:dyDescent="0.3">
      <c r="P249126" s="83"/>
    </row>
    <row r="249127" spans="16:16" x14ac:dyDescent="0.3">
      <c r="P249127" s="83"/>
    </row>
    <row r="249128" spans="16:16" x14ac:dyDescent="0.3">
      <c r="P249128" s="83"/>
    </row>
    <row r="249129" spans="16:16" x14ac:dyDescent="0.3">
      <c r="P249129" s="83"/>
    </row>
    <row r="249130" spans="16:16" x14ac:dyDescent="0.3">
      <c r="P249130" s="83"/>
    </row>
    <row r="249131" spans="16:16" x14ac:dyDescent="0.3">
      <c r="P249131" s="83"/>
    </row>
    <row r="249132" spans="16:16" x14ac:dyDescent="0.3">
      <c r="P249132" s="83"/>
    </row>
    <row r="249133" spans="16:16" x14ac:dyDescent="0.3">
      <c r="P249133" s="83"/>
    </row>
    <row r="249134" spans="16:16" x14ac:dyDescent="0.3">
      <c r="P249134" s="83"/>
    </row>
    <row r="249135" spans="16:16" x14ac:dyDescent="0.3">
      <c r="P249135" s="83"/>
    </row>
    <row r="249136" spans="16:16" x14ac:dyDescent="0.3">
      <c r="P249136" s="83"/>
    </row>
    <row r="249137" spans="16:16" x14ac:dyDescent="0.3">
      <c r="P249137" s="83"/>
    </row>
    <row r="249138" spans="16:16" x14ac:dyDescent="0.3">
      <c r="P249138" s="83"/>
    </row>
    <row r="249139" spans="16:16" x14ac:dyDescent="0.3">
      <c r="P249139" s="83"/>
    </row>
    <row r="249140" spans="16:16" x14ac:dyDescent="0.3">
      <c r="P249140" s="83"/>
    </row>
    <row r="249141" spans="16:16" x14ac:dyDescent="0.3">
      <c r="P249141" s="83"/>
    </row>
    <row r="249142" spans="16:16" x14ac:dyDescent="0.3">
      <c r="P249142" s="83"/>
    </row>
    <row r="249143" spans="16:16" x14ac:dyDescent="0.3">
      <c r="P249143" s="83"/>
    </row>
    <row r="249144" spans="16:16" x14ac:dyDescent="0.3">
      <c r="P249144" s="83"/>
    </row>
    <row r="249145" spans="16:16" x14ac:dyDescent="0.3">
      <c r="P249145" s="83"/>
    </row>
    <row r="249146" spans="16:16" x14ac:dyDescent="0.3">
      <c r="P249146" s="83"/>
    </row>
    <row r="249147" spans="16:16" x14ac:dyDescent="0.3">
      <c r="P249147" s="83"/>
    </row>
    <row r="249148" spans="16:16" x14ac:dyDescent="0.3">
      <c r="P249148" s="83"/>
    </row>
    <row r="249149" spans="16:16" x14ac:dyDescent="0.3">
      <c r="P249149" s="83"/>
    </row>
    <row r="249150" spans="16:16" x14ac:dyDescent="0.3">
      <c r="P249150" s="83"/>
    </row>
    <row r="249151" spans="16:16" x14ac:dyDescent="0.3">
      <c r="P249151" s="83"/>
    </row>
    <row r="249152" spans="16:16" x14ac:dyDescent="0.3">
      <c r="P249152" s="83"/>
    </row>
    <row r="249153" spans="16:16" x14ac:dyDescent="0.3">
      <c r="P249153" s="83"/>
    </row>
    <row r="249154" spans="16:16" x14ac:dyDescent="0.3">
      <c r="P249154" s="83"/>
    </row>
    <row r="249155" spans="16:16" x14ac:dyDescent="0.3">
      <c r="P249155" s="83"/>
    </row>
    <row r="249156" spans="16:16" x14ac:dyDescent="0.3">
      <c r="P249156" s="83"/>
    </row>
    <row r="249157" spans="16:16" x14ac:dyDescent="0.3">
      <c r="P249157" s="83"/>
    </row>
    <row r="249158" spans="16:16" x14ac:dyDescent="0.3">
      <c r="P249158" s="83"/>
    </row>
    <row r="249159" spans="16:16" x14ac:dyDescent="0.3">
      <c r="P249159" s="83"/>
    </row>
    <row r="249160" spans="16:16" x14ac:dyDescent="0.3">
      <c r="P249160" s="83"/>
    </row>
    <row r="249161" spans="16:16" x14ac:dyDescent="0.3">
      <c r="P249161" s="83"/>
    </row>
    <row r="249162" spans="16:16" x14ac:dyDescent="0.3">
      <c r="P249162" s="83"/>
    </row>
    <row r="249163" spans="16:16" x14ac:dyDescent="0.3">
      <c r="P249163" s="83"/>
    </row>
    <row r="249164" spans="16:16" x14ac:dyDescent="0.3">
      <c r="P249164" s="83"/>
    </row>
    <row r="249165" spans="16:16" x14ac:dyDescent="0.3">
      <c r="P249165" s="83"/>
    </row>
    <row r="249166" spans="16:16" x14ac:dyDescent="0.3">
      <c r="P249166" s="83"/>
    </row>
    <row r="249167" spans="16:16" x14ac:dyDescent="0.3">
      <c r="P249167" s="83"/>
    </row>
    <row r="249168" spans="16:16" x14ac:dyDescent="0.3">
      <c r="P249168" s="83"/>
    </row>
    <row r="249169" spans="16:16" x14ac:dyDescent="0.3">
      <c r="P249169" s="83"/>
    </row>
    <row r="249170" spans="16:16" x14ac:dyDescent="0.3">
      <c r="P249170" s="83"/>
    </row>
    <row r="249171" spans="16:16" x14ac:dyDescent="0.3">
      <c r="P249171" s="83"/>
    </row>
    <row r="249172" spans="16:16" x14ac:dyDescent="0.3">
      <c r="P249172" s="83"/>
    </row>
    <row r="249173" spans="16:16" x14ac:dyDescent="0.3">
      <c r="P249173" s="83"/>
    </row>
    <row r="249174" spans="16:16" x14ac:dyDescent="0.3">
      <c r="P249174" s="83"/>
    </row>
    <row r="249175" spans="16:16" x14ac:dyDescent="0.3">
      <c r="P249175" s="83"/>
    </row>
    <row r="249176" spans="16:16" x14ac:dyDescent="0.3">
      <c r="P249176" s="83"/>
    </row>
    <row r="249177" spans="16:16" x14ac:dyDescent="0.3">
      <c r="P249177" s="83"/>
    </row>
    <row r="249178" spans="16:16" x14ac:dyDescent="0.3">
      <c r="P249178" s="83"/>
    </row>
    <row r="249179" spans="16:16" x14ac:dyDescent="0.3">
      <c r="P249179" s="83"/>
    </row>
    <row r="249180" spans="16:16" x14ac:dyDescent="0.3">
      <c r="P249180" s="83"/>
    </row>
    <row r="249181" spans="16:16" x14ac:dyDescent="0.3">
      <c r="P249181" s="83"/>
    </row>
    <row r="249182" spans="16:16" x14ac:dyDescent="0.3">
      <c r="P249182" s="83"/>
    </row>
    <row r="249183" spans="16:16" x14ac:dyDescent="0.3">
      <c r="P249183" s="83"/>
    </row>
    <row r="249184" spans="16:16" x14ac:dyDescent="0.3">
      <c r="P249184" s="83"/>
    </row>
    <row r="249185" spans="16:16" x14ac:dyDescent="0.3">
      <c r="P249185" s="83"/>
    </row>
    <row r="249186" spans="16:16" x14ac:dyDescent="0.3">
      <c r="P249186" s="83"/>
    </row>
    <row r="249187" spans="16:16" x14ac:dyDescent="0.3">
      <c r="P249187" s="83"/>
    </row>
    <row r="249188" spans="16:16" x14ac:dyDescent="0.3">
      <c r="P249188" s="83"/>
    </row>
    <row r="249189" spans="16:16" x14ac:dyDescent="0.3">
      <c r="P249189" s="83"/>
    </row>
    <row r="249190" spans="16:16" x14ac:dyDescent="0.3">
      <c r="P249190" s="83"/>
    </row>
    <row r="249191" spans="16:16" x14ac:dyDescent="0.3">
      <c r="P249191" s="83"/>
    </row>
    <row r="249192" spans="16:16" x14ac:dyDescent="0.3">
      <c r="P249192" s="83"/>
    </row>
    <row r="249193" spans="16:16" x14ac:dyDescent="0.3">
      <c r="P249193" s="83"/>
    </row>
    <row r="249194" spans="16:16" x14ac:dyDescent="0.3">
      <c r="P249194" s="83"/>
    </row>
    <row r="249195" spans="16:16" x14ac:dyDescent="0.3">
      <c r="P249195" s="83"/>
    </row>
    <row r="249196" spans="16:16" x14ac:dyDescent="0.3">
      <c r="P249196" s="83"/>
    </row>
    <row r="249197" spans="16:16" x14ac:dyDescent="0.3">
      <c r="P249197" s="83"/>
    </row>
    <row r="249198" spans="16:16" x14ac:dyDescent="0.3">
      <c r="P249198" s="83"/>
    </row>
    <row r="249199" spans="16:16" x14ac:dyDescent="0.3">
      <c r="P249199" s="83"/>
    </row>
    <row r="249200" spans="16:16" x14ac:dyDescent="0.3">
      <c r="P249200" s="83"/>
    </row>
    <row r="249201" spans="16:16" x14ac:dyDescent="0.3">
      <c r="P249201" s="83"/>
    </row>
    <row r="249202" spans="16:16" x14ac:dyDescent="0.3">
      <c r="P249202" s="83"/>
    </row>
    <row r="249203" spans="16:16" x14ac:dyDescent="0.3">
      <c r="P249203" s="83"/>
    </row>
    <row r="249204" spans="16:16" x14ac:dyDescent="0.3">
      <c r="P249204" s="83"/>
    </row>
    <row r="249205" spans="16:16" x14ac:dyDescent="0.3">
      <c r="P249205" s="83"/>
    </row>
    <row r="249206" spans="16:16" x14ac:dyDescent="0.3">
      <c r="P249206" s="83"/>
    </row>
    <row r="249207" spans="16:16" x14ac:dyDescent="0.3">
      <c r="P249207" s="83"/>
    </row>
    <row r="249208" spans="16:16" x14ac:dyDescent="0.3">
      <c r="P249208" s="83"/>
    </row>
    <row r="249209" spans="16:16" x14ac:dyDescent="0.3">
      <c r="P249209" s="83"/>
    </row>
    <row r="249210" spans="16:16" x14ac:dyDescent="0.3">
      <c r="P249210" s="83"/>
    </row>
    <row r="249211" spans="16:16" x14ac:dyDescent="0.3">
      <c r="P249211" s="83"/>
    </row>
    <row r="249212" spans="16:16" x14ac:dyDescent="0.3">
      <c r="P249212" s="83"/>
    </row>
    <row r="249213" spans="16:16" x14ac:dyDescent="0.3">
      <c r="P249213" s="83"/>
    </row>
    <row r="249214" spans="16:16" x14ac:dyDescent="0.3">
      <c r="P249214" s="83"/>
    </row>
    <row r="249215" spans="16:16" x14ac:dyDescent="0.3">
      <c r="P249215" s="83"/>
    </row>
    <row r="249216" spans="16:16" x14ac:dyDescent="0.3">
      <c r="P249216" s="83"/>
    </row>
    <row r="249217" spans="16:16" x14ac:dyDescent="0.3">
      <c r="P249217" s="83"/>
    </row>
    <row r="249218" spans="16:16" x14ac:dyDescent="0.3">
      <c r="P249218" s="83"/>
    </row>
    <row r="249219" spans="16:16" x14ac:dyDescent="0.3">
      <c r="P249219" s="83"/>
    </row>
    <row r="249220" spans="16:16" x14ac:dyDescent="0.3">
      <c r="P249220" s="83"/>
    </row>
    <row r="249221" spans="16:16" x14ac:dyDescent="0.3">
      <c r="P249221" s="83"/>
    </row>
    <row r="249222" spans="16:16" x14ac:dyDescent="0.3">
      <c r="P249222" s="83"/>
    </row>
    <row r="249223" spans="16:16" x14ac:dyDescent="0.3">
      <c r="P249223" s="83"/>
    </row>
    <row r="249224" spans="16:16" x14ac:dyDescent="0.3">
      <c r="P249224" s="83"/>
    </row>
    <row r="249225" spans="16:16" x14ac:dyDescent="0.3">
      <c r="P249225" s="83"/>
    </row>
    <row r="249226" spans="16:16" x14ac:dyDescent="0.3">
      <c r="P249226" s="83"/>
    </row>
    <row r="249227" spans="16:16" x14ac:dyDescent="0.3">
      <c r="P249227" s="83"/>
    </row>
    <row r="249228" spans="16:16" x14ac:dyDescent="0.3">
      <c r="P249228" s="83"/>
    </row>
    <row r="249229" spans="16:16" x14ac:dyDescent="0.3">
      <c r="P249229" s="83"/>
    </row>
    <row r="249230" spans="16:16" x14ac:dyDescent="0.3">
      <c r="P249230" s="83"/>
    </row>
    <row r="249231" spans="16:16" x14ac:dyDescent="0.3">
      <c r="P249231" s="83"/>
    </row>
    <row r="249232" spans="16:16" x14ac:dyDescent="0.3">
      <c r="P249232" s="83"/>
    </row>
    <row r="249233" spans="16:16" x14ac:dyDescent="0.3">
      <c r="P249233" s="83"/>
    </row>
    <row r="249234" spans="16:16" x14ac:dyDescent="0.3">
      <c r="P249234" s="83"/>
    </row>
    <row r="249235" spans="16:16" x14ac:dyDescent="0.3">
      <c r="P249235" s="83"/>
    </row>
    <row r="249236" spans="16:16" x14ac:dyDescent="0.3">
      <c r="P249236" s="83"/>
    </row>
    <row r="249237" spans="16:16" x14ac:dyDescent="0.3">
      <c r="P249237" s="83"/>
    </row>
    <row r="249238" spans="16:16" x14ac:dyDescent="0.3">
      <c r="P249238" s="83"/>
    </row>
    <row r="249239" spans="16:16" x14ac:dyDescent="0.3">
      <c r="P249239" s="83"/>
    </row>
    <row r="249240" spans="16:16" x14ac:dyDescent="0.3">
      <c r="P249240" s="83"/>
    </row>
    <row r="249241" spans="16:16" x14ac:dyDescent="0.3">
      <c r="P249241" s="83"/>
    </row>
    <row r="249242" spans="16:16" x14ac:dyDescent="0.3">
      <c r="P249242" s="83"/>
    </row>
    <row r="249243" spans="16:16" x14ac:dyDescent="0.3">
      <c r="P249243" s="83"/>
    </row>
    <row r="249244" spans="16:16" x14ac:dyDescent="0.3">
      <c r="P249244" s="83"/>
    </row>
    <row r="249245" spans="16:16" x14ac:dyDescent="0.3">
      <c r="P249245" s="83"/>
    </row>
    <row r="249246" spans="16:16" x14ac:dyDescent="0.3">
      <c r="P249246" s="83"/>
    </row>
    <row r="249247" spans="16:16" x14ac:dyDescent="0.3">
      <c r="P249247" s="83"/>
    </row>
    <row r="249248" spans="16:16" x14ac:dyDescent="0.3">
      <c r="P249248" s="83"/>
    </row>
    <row r="249249" spans="16:16" x14ac:dyDescent="0.3">
      <c r="P249249" s="83"/>
    </row>
    <row r="249250" spans="16:16" x14ac:dyDescent="0.3">
      <c r="P249250" s="83"/>
    </row>
    <row r="249251" spans="16:16" x14ac:dyDescent="0.3">
      <c r="P249251" s="83"/>
    </row>
    <row r="249252" spans="16:16" x14ac:dyDescent="0.3">
      <c r="P249252" s="83"/>
    </row>
    <row r="249253" spans="16:16" x14ac:dyDescent="0.3">
      <c r="P249253" s="83"/>
    </row>
    <row r="249254" spans="16:16" x14ac:dyDescent="0.3">
      <c r="P249254" s="83"/>
    </row>
    <row r="249255" spans="16:16" x14ac:dyDescent="0.3">
      <c r="P249255" s="83"/>
    </row>
    <row r="249256" spans="16:16" x14ac:dyDescent="0.3">
      <c r="P249256" s="83"/>
    </row>
    <row r="249257" spans="16:16" x14ac:dyDescent="0.3">
      <c r="P249257" s="83"/>
    </row>
    <row r="249258" spans="16:16" x14ac:dyDescent="0.3">
      <c r="P249258" s="83"/>
    </row>
    <row r="249259" spans="16:16" x14ac:dyDescent="0.3">
      <c r="P249259" s="83"/>
    </row>
    <row r="249260" spans="16:16" x14ac:dyDescent="0.3">
      <c r="P249260" s="83"/>
    </row>
    <row r="249261" spans="16:16" x14ac:dyDescent="0.3">
      <c r="P249261" s="83"/>
    </row>
    <row r="249262" spans="16:16" x14ac:dyDescent="0.3">
      <c r="P249262" s="83"/>
    </row>
    <row r="249263" spans="16:16" x14ac:dyDescent="0.3">
      <c r="P249263" s="83"/>
    </row>
    <row r="249264" spans="16:16" x14ac:dyDescent="0.3">
      <c r="P249264" s="83"/>
    </row>
    <row r="249265" spans="16:16" x14ac:dyDescent="0.3">
      <c r="P249265" s="83"/>
    </row>
    <row r="249266" spans="16:16" x14ac:dyDescent="0.3">
      <c r="P249266" s="83"/>
    </row>
    <row r="249267" spans="16:16" x14ac:dyDescent="0.3">
      <c r="P249267" s="83"/>
    </row>
    <row r="249268" spans="16:16" x14ac:dyDescent="0.3">
      <c r="P249268" s="83"/>
    </row>
    <row r="249269" spans="16:16" x14ac:dyDescent="0.3">
      <c r="P249269" s="83"/>
    </row>
    <row r="249270" spans="16:16" x14ac:dyDescent="0.3">
      <c r="P249270" s="83"/>
    </row>
    <row r="249271" spans="16:16" x14ac:dyDescent="0.3">
      <c r="P249271" s="83"/>
    </row>
    <row r="249272" spans="16:16" x14ac:dyDescent="0.3">
      <c r="P249272" s="83"/>
    </row>
    <row r="249273" spans="16:16" x14ac:dyDescent="0.3">
      <c r="P249273" s="83"/>
    </row>
    <row r="249274" spans="16:16" x14ac:dyDescent="0.3">
      <c r="P249274" s="83"/>
    </row>
    <row r="249275" spans="16:16" x14ac:dyDescent="0.3">
      <c r="P249275" s="83"/>
    </row>
    <row r="249276" spans="16:16" x14ac:dyDescent="0.3">
      <c r="P249276" s="83"/>
    </row>
    <row r="249277" spans="16:16" x14ac:dyDescent="0.3">
      <c r="P249277" s="83"/>
    </row>
    <row r="249278" spans="16:16" x14ac:dyDescent="0.3">
      <c r="P249278" s="83"/>
    </row>
    <row r="249279" spans="16:16" x14ac:dyDescent="0.3">
      <c r="P249279" s="83"/>
    </row>
    <row r="249280" spans="16:16" x14ac:dyDescent="0.3">
      <c r="P249280" s="83"/>
    </row>
    <row r="249281" spans="16:16" x14ac:dyDescent="0.3">
      <c r="P249281" s="83"/>
    </row>
    <row r="249282" spans="16:16" x14ac:dyDescent="0.3">
      <c r="P249282" s="83"/>
    </row>
    <row r="249283" spans="16:16" x14ac:dyDescent="0.3">
      <c r="P249283" s="83"/>
    </row>
    <row r="249284" spans="16:16" x14ac:dyDescent="0.3">
      <c r="P249284" s="83"/>
    </row>
    <row r="249285" spans="16:16" x14ac:dyDescent="0.3">
      <c r="P249285" s="83"/>
    </row>
    <row r="249286" spans="16:16" x14ac:dyDescent="0.3">
      <c r="P249286" s="83"/>
    </row>
    <row r="249287" spans="16:16" x14ac:dyDescent="0.3">
      <c r="P249287" s="83"/>
    </row>
    <row r="249288" spans="16:16" x14ac:dyDescent="0.3">
      <c r="P249288" s="83"/>
    </row>
    <row r="249289" spans="16:16" x14ac:dyDescent="0.3">
      <c r="P249289" s="83"/>
    </row>
    <row r="249290" spans="16:16" x14ac:dyDescent="0.3">
      <c r="P249290" s="83"/>
    </row>
    <row r="249291" spans="16:16" x14ac:dyDescent="0.3">
      <c r="P249291" s="83"/>
    </row>
    <row r="249292" spans="16:16" x14ac:dyDescent="0.3">
      <c r="P249292" s="83"/>
    </row>
    <row r="249293" spans="16:16" x14ac:dyDescent="0.3">
      <c r="P249293" s="83"/>
    </row>
    <row r="249294" spans="16:16" x14ac:dyDescent="0.3">
      <c r="P249294" s="83"/>
    </row>
    <row r="249295" spans="16:16" x14ac:dyDescent="0.3">
      <c r="P249295" s="83"/>
    </row>
    <row r="249296" spans="16:16" x14ac:dyDescent="0.3">
      <c r="P249296" s="83"/>
    </row>
    <row r="249297" spans="16:16" x14ac:dyDescent="0.3">
      <c r="P249297" s="83"/>
    </row>
    <row r="249298" spans="16:16" x14ac:dyDescent="0.3">
      <c r="P249298" s="83"/>
    </row>
    <row r="249299" spans="16:16" x14ac:dyDescent="0.3">
      <c r="P249299" s="83"/>
    </row>
    <row r="249300" spans="16:16" x14ac:dyDescent="0.3">
      <c r="P249300" s="83"/>
    </row>
    <row r="249301" spans="16:16" x14ac:dyDescent="0.3">
      <c r="P249301" s="83"/>
    </row>
    <row r="249302" spans="16:16" x14ac:dyDescent="0.3">
      <c r="P249302" s="83"/>
    </row>
    <row r="249303" spans="16:16" x14ac:dyDescent="0.3">
      <c r="P249303" s="83"/>
    </row>
    <row r="249304" spans="16:16" x14ac:dyDescent="0.3">
      <c r="P249304" s="83"/>
    </row>
    <row r="249305" spans="16:16" x14ac:dyDescent="0.3">
      <c r="P249305" s="83"/>
    </row>
    <row r="249306" spans="16:16" x14ac:dyDescent="0.3">
      <c r="P249306" s="83"/>
    </row>
    <row r="249307" spans="16:16" x14ac:dyDescent="0.3">
      <c r="P249307" s="83"/>
    </row>
    <row r="249308" spans="16:16" x14ac:dyDescent="0.3">
      <c r="P249308" s="83"/>
    </row>
    <row r="249309" spans="16:16" x14ac:dyDescent="0.3">
      <c r="P249309" s="83"/>
    </row>
    <row r="249310" spans="16:16" x14ac:dyDescent="0.3">
      <c r="P249310" s="83"/>
    </row>
    <row r="249311" spans="16:16" x14ac:dyDescent="0.3">
      <c r="P249311" s="83"/>
    </row>
    <row r="249312" spans="16:16" x14ac:dyDescent="0.3">
      <c r="P249312" s="83"/>
    </row>
    <row r="249313" spans="16:16" x14ac:dyDescent="0.3">
      <c r="P249313" s="83"/>
    </row>
    <row r="249314" spans="16:16" x14ac:dyDescent="0.3">
      <c r="P249314" s="83"/>
    </row>
    <row r="249315" spans="16:16" x14ac:dyDescent="0.3">
      <c r="P249315" s="83"/>
    </row>
    <row r="249316" spans="16:16" x14ac:dyDescent="0.3">
      <c r="P249316" s="83"/>
    </row>
    <row r="249317" spans="16:16" x14ac:dyDescent="0.3">
      <c r="P249317" s="83"/>
    </row>
    <row r="249318" spans="16:16" x14ac:dyDescent="0.3">
      <c r="P249318" s="83"/>
    </row>
    <row r="249319" spans="16:16" x14ac:dyDescent="0.3">
      <c r="P249319" s="83"/>
    </row>
    <row r="249320" spans="16:16" x14ac:dyDescent="0.3">
      <c r="P249320" s="83"/>
    </row>
    <row r="249321" spans="16:16" x14ac:dyDescent="0.3">
      <c r="P249321" s="83"/>
    </row>
    <row r="249322" spans="16:16" x14ac:dyDescent="0.3">
      <c r="P249322" s="83"/>
    </row>
    <row r="249323" spans="16:16" x14ac:dyDescent="0.3">
      <c r="P249323" s="83"/>
    </row>
    <row r="249324" spans="16:16" x14ac:dyDescent="0.3">
      <c r="P249324" s="83"/>
    </row>
    <row r="249325" spans="16:16" x14ac:dyDescent="0.3">
      <c r="P249325" s="83"/>
    </row>
    <row r="249326" spans="16:16" x14ac:dyDescent="0.3">
      <c r="P249326" s="83"/>
    </row>
    <row r="249327" spans="16:16" x14ac:dyDescent="0.3">
      <c r="P249327" s="83"/>
    </row>
    <row r="249328" spans="16:16" x14ac:dyDescent="0.3">
      <c r="P249328" s="83"/>
    </row>
    <row r="249329" spans="16:16" x14ac:dyDescent="0.3">
      <c r="P249329" s="83"/>
    </row>
    <row r="249330" spans="16:16" x14ac:dyDescent="0.3">
      <c r="P249330" s="83"/>
    </row>
    <row r="249331" spans="16:16" x14ac:dyDescent="0.3">
      <c r="P249331" s="83"/>
    </row>
    <row r="249332" spans="16:16" x14ac:dyDescent="0.3">
      <c r="P249332" s="83"/>
    </row>
    <row r="249333" spans="16:16" x14ac:dyDescent="0.3">
      <c r="P249333" s="83"/>
    </row>
    <row r="249334" spans="16:16" x14ac:dyDescent="0.3">
      <c r="P249334" s="83"/>
    </row>
    <row r="249335" spans="16:16" x14ac:dyDescent="0.3">
      <c r="P249335" s="83"/>
    </row>
    <row r="249336" spans="16:16" x14ac:dyDescent="0.3">
      <c r="P249336" s="83"/>
    </row>
    <row r="249337" spans="16:16" x14ac:dyDescent="0.3">
      <c r="P249337" s="83"/>
    </row>
    <row r="249338" spans="16:16" x14ac:dyDescent="0.3">
      <c r="P249338" s="83"/>
    </row>
    <row r="249339" spans="16:16" x14ac:dyDescent="0.3">
      <c r="P249339" s="83"/>
    </row>
    <row r="249340" spans="16:16" x14ac:dyDescent="0.3">
      <c r="P249340" s="83"/>
    </row>
    <row r="249341" spans="16:16" x14ac:dyDescent="0.3">
      <c r="P249341" s="83"/>
    </row>
    <row r="249342" spans="16:16" x14ac:dyDescent="0.3">
      <c r="P249342" s="83"/>
    </row>
    <row r="249343" spans="16:16" x14ac:dyDescent="0.3">
      <c r="P249343" s="83"/>
    </row>
    <row r="249344" spans="16:16" x14ac:dyDescent="0.3">
      <c r="P249344" s="83"/>
    </row>
    <row r="249345" spans="16:16" x14ac:dyDescent="0.3">
      <c r="P249345" s="83"/>
    </row>
    <row r="249346" spans="16:16" x14ac:dyDescent="0.3">
      <c r="P249346" s="83"/>
    </row>
    <row r="249347" spans="16:16" x14ac:dyDescent="0.3">
      <c r="P249347" s="83"/>
    </row>
    <row r="249348" spans="16:16" x14ac:dyDescent="0.3">
      <c r="P249348" s="83"/>
    </row>
    <row r="249349" spans="16:16" x14ac:dyDescent="0.3">
      <c r="P249349" s="83"/>
    </row>
    <row r="249350" spans="16:16" x14ac:dyDescent="0.3">
      <c r="P249350" s="83"/>
    </row>
    <row r="249351" spans="16:16" x14ac:dyDescent="0.3">
      <c r="P249351" s="83"/>
    </row>
    <row r="249352" spans="16:16" x14ac:dyDescent="0.3">
      <c r="P249352" s="83"/>
    </row>
    <row r="249353" spans="16:16" x14ac:dyDescent="0.3">
      <c r="P249353" s="83"/>
    </row>
    <row r="249354" spans="16:16" x14ac:dyDescent="0.3">
      <c r="P249354" s="83"/>
    </row>
    <row r="249355" spans="16:16" x14ac:dyDescent="0.3">
      <c r="P249355" s="83"/>
    </row>
    <row r="249356" spans="16:16" x14ac:dyDescent="0.3">
      <c r="P249356" s="83"/>
    </row>
    <row r="249357" spans="16:16" x14ac:dyDescent="0.3">
      <c r="P249357" s="83"/>
    </row>
    <row r="249358" spans="16:16" x14ac:dyDescent="0.3">
      <c r="P249358" s="83"/>
    </row>
    <row r="249359" spans="16:16" x14ac:dyDescent="0.3">
      <c r="P249359" s="83"/>
    </row>
    <row r="249360" spans="16:16" x14ac:dyDescent="0.3">
      <c r="P249360" s="83"/>
    </row>
    <row r="249361" spans="16:16" x14ac:dyDescent="0.3">
      <c r="P249361" s="83"/>
    </row>
    <row r="249362" spans="16:16" x14ac:dyDescent="0.3">
      <c r="P249362" s="83"/>
    </row>
    <row r="249363" spans="16:16" x14ac:dyDescent="0.3">
      <c r="P249363" s="83"/>
    </row>
    <row r="249364" spans="16:16" x14ac:dyDescent="0.3">
      <c r="P249364" s="83"/>
    </row>
    <row r="249365" spans="16:16" x14ac:dyDescent="0.3">
      <c r="P249365" s="83"/>
    </row>
    <row r="249366" spans="16:16" x14ac:dyDescent="0.3">
      <c r="P249366" s="83"/>
    </row>
    <row r="249367" spans="16:16" x14ac:dyDescent="0.3">
      <c r="P249367" s="83"/>
    </row>
    <row r="249368" spans="16:16" x14ac:dyDescent="0.3">
      <c r="P249368" s="83"/>
    </row>
    <row r="249369" spans="16:16" x14ac:dyDescent="0.3">
      <c r="P249369" s="83"/>
    </row>
    <row r="249370" spans="16:16" x14ac:dyDescent="0.3">
      <c r="P249370" s="83"/>
    </row>
    <row r="249371" spans="16:16" x14ac:dyDescent="0.3">
      <c r="P249371" s="83"/>
    </row>
    <row r="249372" spans="16:16" x14ac:dyDescent="0.3">
      <c r="P249372" s="83"/>
    </row>
    <row r="249373" spans="16:16" x14ac:dyDescent="0.3">
      <c r="P249373" s="83"/>
    </row>
    <row r="249374" spans="16:16" x14ac:dyDescent="0.3">
      <c r="P249374" s="83"/>
    </row>
    <row r="249375" spans="16:16" x14ac:dyDescent="0.3">
      <c r="P249375" s="83"/>
    </row>
    <row r="249376" spans="16:16" x14ac:dyDescent="0.3">
      <c r="P249376" s="83"/>
    </row>
    <row r="249377" spans="16:16" x14ac:dyDescent="0.3">
      <c r="P249377" s="83"/>
    </row>
    <row r="249378" spans="16:16" x14ac:dyDescent="0.3">
      <c r="P249378" s="83"/>
    </row>
    <row r="249379" spans="16:16" x14ac:dyDescent="0.3">
      <c r="P249379" s="83"/>
    </row>
    <row r="249380" spans="16:16" x14ac:dyDescent="0.3">
      <c r="P249380" s="83"/>
    </row>
    <row r="249381" spans="16:16" x14ac:dyDescent="0.3">
      <c r="P249381" s="83"/>
    </row>
    <row r="249382" spans="16:16" x14ac:dyDescent="0.3">
      <c r="P249382" s="83"/>
    </row>
    <row r="249383" spans="16:16" x14ac:dyDescent="0.3">
      <c r="P249383" s="83"/>
    </row>
    <row r="249384" spans="16:16" x14ac:dyDescent="0.3">
      <c r="P249384" s="83"/>
    </row>
    <row r="249385" spans="16:16" x14ac:dyDescent="0.3">
      <c r="P249385" s="83"/>
    </row>
    <row r="249386" spans="16:16" x14ac:dyDescent="0.3">
      <c r="P249386" s="83"/>
    </row>
    <row r="249387" spans="16:16" x14ac:dyDescent="0.3">
      <c r="P249387" s="83"/>
    </row>
    <row r="249388" spans="16:16" x14ac:dyDescent="0.3">
      <c r="P249388" s="83"/>
    </row>
    <row r="249389" spans="16:16" x14ac:dyDescent="0.3">
      <c r="P249389" s="83"/>
    </row>
    <row r="249390" spans="16:16" x14ac:dyDescent="0.3">
      <c r="P249390" s="83"/>
    </row>
    <row r="249391" spans="16:16" x14ac:dyDescent="0.3">
      <c r="P249391" s="83"/>
    </row>
    <row r="249392" spans="16:16" x14ac:dyDescent="0.3">
      <c r="P249392" s="83"/>
    </row>
    <row r="249393" spans="16:16" x14ac:dyDescent="0.3">
      <c r="P249393" s="83"/>
    </row>
    <row r="249394" spans="16:16" x14ac:dyDescent="0.3">
      <c r="P249394" s="83"/>
    </row>
    <row r="249395" spans="16:16" x14ac:dyDescent="0.3">
      <c r="P249395" s="83"/>
    </row>
    <row r="249396" spans="16:16" x14ac:dyDescent="0.3">
      <c r="P249396" s="83"/>
    </row>
    <row r="249397" spans="16:16" x14ac:dyDescent="0.3">
      <c r="P249397" s="83"/>
    </row>
    <row r="249398" spans="16:16" x14ac:dyDescent="0.3">
      <c r="P249398" s="83"/>
    </row>
    <row r="249399" spans="16:16" x14ac:dyDescent="0.3">
      <c r="P249399" s="83"/>
    </row>
    <row r="249400" spans="16:16" x14ac:dyDescent="0.3">
      <c r="P249400" s="83"/>
    </row>
    <row r="249401" spans="16:16" x14ac:dyDescent="0.3">
      <c r="P249401" s="83"/>
    </row>
    <row r="249402" spans="16:16" x14ac:dyDescent="0.3">
      <c r="P249402" s="83"/>
    </row>
    <row r="249403" spans="16:16" x14ac:dyDescent="0.3">
      <c r="P249403" s="83"/>
    </row>
    <row r="249404" spans="16:16" x14ac:dyDescent="0.3">
      <c r="P249404" s="83"/>
    </row>
    <row r="249405" spans="16:16" x14ac:dyDescent="0.3">
      <c r="P249405" s="83"/>
    </row>
    <row r="249406" spans="16:16" x14ac:dyDescent="0.3">
      <c r="P249406" s="83"/>
    </row>
    <row r="249407" spans="16:16" x14ac:dyDescent="0.3">
      <c r="P249407" s="83"/>
    </row>
    <row r="249408" spans="16:16" x14ac:dyDescent="0.3">
      <c r="P249408" s="83"/>
    </row>
    <row r="249409" spans="16:16" x14ac:dyDescent="0.3">
      <c r="P249409" s="83"/>
    </row>
    <row r="249410" spans="16:16" x14ac:dyDescent="0.3">
      <c r="P249410" s="83"/>
    </row>
    <row r="249411" spans="16:16" x14ac:dyDescent="0.3">
      <c r="P249411" s="83"/>
    </row>
    <row r="249412" spans="16:16" x14ac:dyDescent="0.3">
      <c r="P249412" s="83"/>
    </row>
    <row r="249413" spans="16:16" x14ac:dyDescent="0.3">
      <c r="P249413" s="83"/>
    </row>
    <row r="249414" spans="16:16" x14ac:dyDescent="0.3">
      <c r="P249414" s="83"/>
    </row>
    <row r="249415" spans="16:16" x14ac:dyDescent="0.3">
      <c r="P249415" s="83"/>
    </row>
    <row r="249416" spans="16:16" x14ac:dyDescent="0.3">
      <c r="P249416" s="83"/>
    </row>
    <row r="249417" spans="16:16" x14ac:dyDescent="0.3">
      <c r="P249417" s="83"/>
    </row>
    <row r="249418" spans="16:16" x14ac:dyDescent="0.3">
      <c r="P249418" s="83"/>
    </row>
    <row r="249419" spans="16:16" x14ac:dyDescent="0.3">
      <c r="P249419" s="83"/>
    </row>
    <row r="249420" spans="16:16" x14ac:dyDescent="0.3">
      <c r="P249420" s="83"/>
    </row>
    <row r="249421" spans="16:16" x14ac:dyDescent="0.3">
      <c r="P249421" s="83"/>
    </row>
    <row r="249422" spans="16:16" x14ac:dyDescent="0.3">
      <c r="P249422" s="83"/>
    </row>
    <row r="249423" spans="16:16" x14ac:dyDescent="0.3">
      <c r="P249423" s="83"/>
    </row>
    <row r="249424" spans="16:16" x14ac:dyDescent="0.3">
      <c r="P249424" s="83"/>
    </row>
    <row r="249425" spans="16:16" x14ac:dyDescent="0.3">
      <c r="P249425" s="83"/>
    </row>
    <row r="249426" spans="16:16" x14ac:dyDescent="0.3">
      <c r="P249426" s="83"/>
    </row>
    <row r="249427" spans="16:16" x14ac:dyDescent="0.3">
      <c r="P249427" s="83"/>
    </row>
    <row r="249428" spans="16:16" x14ac:dyDescent="0.3">
      <c r="P249428" s="83"/>
    </row>
    <row r="249429" spans="16:16" x14ac:dyDescent="0.3">
      <c r="P249429" s="83"/>
    </row>
    <row r="249430" spans="16:16" x14ac:dyDescent="0.3">
      <c r="P249430" s="83"/>
    </row>
    <row r="249431" spans="16:16" x14ac:dyDescent="0.3">
      <c r="P249431" s="83"/>
    </row>
    <row r="249432" spans="16:16" x14ac:dyDescent="0.3">
      <c r="P249432" s="83"/>
    </row>
    <row r="249433" spans="16:16" x14ac:dyDescent="0.3">
      <c r="P249433" s="83"/>
    </row>
    <row r="249434" spans="16:16" x14ac:dyDescent="0.3">
      <c r="P249434" s="83"/>
    </row>
    <row r="249435" spans="16:16" x14ac:dyDescent="0.3">
      <c r="P249435" s="83"/>
    </row>
    <row r="249436" spans="16:16" x14ac:dyDescent="0.3">
      <c r="P249436" s="83"/>
    </row>
    <row r="249437" spans="16:16" x14ac:dyDescent="0.3">
      <c r="P249437" s="83"/>
    </row>
    <row r="249438" spans="16:16" x14ac:dyDescent="0.3">
      <c r="P249438" s="83"/>
    </row>
    <row r="249439" spans="16:16" x14ac:dyDescent="0.3">
      <c r="P249439" s="83"/>
    </row>
    <row r="249440" spans="16:16" x14ac:dyDescent="0.3">
      <c r="P249440" s="83"/>
    </row>
    <row r="249441" spans="16:16" x14ac:dyDescent="0.3">
      <c r="P249441" s="83"/>
    </row>
    <row r="249442" spans="16:16" x14ac:dyDescent="0.3">
      <c r="P249442" s="83"/>
    </row>
    <row r="249443" spans="16:16" x14ac:dyDescent="0.3">
      <c r="P249443" s="83"/>
    </row>
    <row r="249444" spans="16:16" x14ac:dyDescent="0.3">
      <c r="P249444" s="83"/>
    </row>
    <row r="249445" spans="16:16" x14ac:dyDescent="0.3">
      <c r="P249445" s="83"/>
    </row>
    <row r="249446" spans="16:16" x14ac:dyDescent="0.3">
      <c r="P249446" s="83"/>
    </row>
    <row r="249447" spans="16:16" x14ac:dyDescent="0.3">
      <c r="P249447" s="83"/>
    </row>
    <row r="249448" spans="16:16" x14ac:dyDescent="0.3">
      <c r="P249448" s="83"/>
    </row>
    <row r="249449" spans="16:16" x14ac:dyDescent="0.3">
      <c r="P249449" s="83"/>
    </row>
    <row r="249450" spans="16:16" x14ac:dyDescent="0.3">
      <c r="P249450" s="83"/>
    </row>
    <row r="249451" spans="16:16" x14ac:dyDescent="0.3">
      <c r="P249451" s="83"/>
    </row>
    <row r="249452" spans="16:16" x14ac:dyDescent="0.3">
      <c r="P249452" s="83"/>
    </row>
    <row r="249453" spans="16:16" x14ac:dyDescent="0.3">
      <c r="P249453" s="83"/>
    </row>
    <row r="249454" spans="16:16" x14ac:dyDescent="0.3">
      <c r="P249454" s="83"/>
    </row>
    <row r="249455" spans="16:16" x14ac:dyDescent="0.3">
      <c r="P249455" s="83"/>
    </row>
    <row r="249456" spans="16:16" x14ac:dyDescent="0.3">
      <c r="P249456" s="83"/>
    </row>
    <row r="249457" spans="16:16" x14ac:dyDescent="0.3">
      <c r="P249457" s="83"/>
    </row>
    <row r="249458" spans="16:16" x14ac:dyDescent="0.3">
      <c r="P249458" s="83"/>
    </row>
    <row r="249459" spans="16:16" x14ac:dyDescent="0.3">
      <c r="P249459" s="83"/>
    </row>
    <row r="249460" spans="16:16" x14ac:dyDescent="0.3">
      <c r="P249460" s="83"/>
    </row>
    <row r="249461" spans="16:16" x14ac:dyDescent="0.3">
      <c r="P249461" s="83"/>
    </row>
    <row r="249462" spans="16:16" x14ac:dyDescent="0.3">
      <c r="P249462" s="83"/>
    </row>
    <row r="249463" spans="16:16" x14ac:dyDescent="0.3">
      <c r="P249463" s="83"/>
    </row>
    <row r="249464" spans="16:16" x14ac:dyDescent="0.3">
      <c r="P249464" s="83"/>
    </row>
    <row r="249465" spans="16:16" x14ac:dyDescent="0.3">
      <c r="P249465" s="83"/>
    </row>
    <row r="249466" spans="16:16" x14ac:dyDescent="0.3">
      <c r="P249466" s="83"/>
    </row>
    <row r="249467" spans="16:16" x14ac:dyDescent="0.3">
      <c r="P249467" s="83"/>
    </row>
    <row r="249468" spans="16:16" x14ac:dyDescent="0.3">
      <c r="P249468" s="83"/>
    </row>
    <row r="249469" spans="16:16" x14ac:dyDescent="0.3">
      <c r="P249469" s="83"/>
    </row>
    <row r="249470" spans="16:16" x14ac:dyDescent="0.3">
      <c r="P249470" s="83"/>
    </row>
    <row r="249471" spans="16:16" x14ac:dyDescent="0.3">
      <c r="P249471" s="83"/>
    </row>
    <row r="249472" spans="16:16" x14ac:dyDescent="0.3">
      <c r="P249472" s="83"/>
    </row>
    <row r="249473" spans="16:16" x14ac:dyDescent="0.3">
      <c r="P249473" s="83"/>
    </row>
    <row r="249474" spans="16:16" x14ac:dyDescent="0.3">
      <c r="P249474" s="83"/>
    </row>
    <row r="249475" spans="16:16" x14ac:dyDescent="0.3">
      <c r="P249475" s="83"/>
    </row>
    <row r="249476" spans="16:16" x14ac:dyDescent="0.3">
      <c r="P249476" s="83"/>
    </row>
    <row r="249477" spans="16:16" x14ac:dyDescent="0.3">
      <c r="P249477" s="83"/>
    </row>
    <row r="249478" spans="16:16" x14ac:dyDescent="0.3">
      <c r="P249478" s="83"/>
    </row>
    <row r="249479" spans="16:16" x14ac:dyDescent="0.3">
      <c r="P249479" s="83"/>
    </row>
    <row r="249480" spans="16:16" x14ac:dyDescent="0.3">
      <c r="P249480" s="83"/>
    </row>
    <row r="249481" spans="16:16" x14ac:dyDescent="0.3">
      <c r="P249481" s="83"/>
    </row>
    <row r="249482" spans="16:16" x14ac:dyDescent="0.3">
      <c r="P249482" s="83"/>
    </row>
    <row r="249483" spans="16:16" x14ac:dyDescent="0.3">
      <c r="P249483" s="83"/>
    </row>
    <row r="249484" spans="16:16" x14ac:dyDescent="0.3">
      <c r="P249484" s="83"/>
    </row>
    <row r="249485" spans="16:16" x14ac:dyDescent="0.3">
      <c r="P249485" s="83"/>
    </row>
    <row r="249486" spans="16:16" x14ac:dyDescent="0.3">
      <c r="P249486" s="83"/>
    </row>
    <row r="249487" spans="16:16" x14ac:dyDescent="0.3">
      <c r="P249487" s="83"/>
    </row>
    <row r="249488" spans="16:16" x14ac:dyDescent="0.3">
      <c r="P249488" s="83"/>
    </row>
    <row r="249489" spans="16:16" x14ac:dyDescent="0.3">
      <c r="P249489" s="83"/>
    </row>
    <row r="249490" spans="16:16" x14ac:dyDescent="0.3">
      <c r="P249490" s="83"/>
    </row>
    <row r="249491" spans="16:16" x14ac:dyDescent="0.3">
      <c r="P249491" s="83"/>
    </row>
    <row r="249492" spans="16:16" x14ac:dyDescent="0.3">
      <c r="P249492" s="83"/>
    </row>
    <row r="249493" spans="16:16" x14ac:dyDescent="0.3">
      <c r="P249493" s="83"/>
    </row>
    <row r="249494" spans="16:16" x14ac:dyDescent="0.3">
      <c r="P249494" s="83"/>
    </row>
    <row r="249495" spans="16:16" x14ac:dyDescent="0.3">
      <c r="P249495" s="83"/>
    </row>
    <row r="249496" spans="16:16" x14ac:dyDescent="0.3">
      <c r="P249496" s="83"/>
    </row>
    <row r="249497" spans="16:16" x14ac:dyDescent="0.3">
      <c r="P249497" s="83"/>
    </row>
    <row r="249498" spans="16:16" x14ac:dyDescent="0.3">
      <c r="P249498" s="83"/>
    </row>
    <row r="249499" spans="16:16" x14ac:dyDescent="0.3">
      <c r="P249499" s="83"/>
    </row>
    <row r="249500" spans="16:16" x14ac:dyDescent="0.3">
      <c r="P249500" s="83"/>
    </row>
    <row r="249501" spans="16:16" x14ac:dyDescent="0.3">
      <c r="P249501" s="83"/>
    </row>
    <row r="249502" spans="16:16" x14ac:dyDescent="0.3">
      <c r="P249502" s="83"/>
    </row>
    <row r="249503" spans="16:16" x14ac:dyDescent="0.3">
      <c r="P249503" s="83"/>
    </row>
    <row r="249504" spans="16:16" x14ac:dyDescent="0.3">
      <c r="P249504" s="83"/>
    </row>
    <row r="249505" spans="16:16" x14ac:dyDescent="0.3">
      <c r="P249505" s="83"/>
    </row>
    <row r="249506" spans="16:16" x14ac:dyDescent="0.3">
      <c r="P249506" s="83"/>
    </row>
    <row r="249507" spans="16:16" x14ac:dyDescent="0.3">
      <c r="P249507" s="83"/>
    </row>
    <row r="249508" spans="16:16" x14ac:dyDescent="0.3">
      <c r="P249508" s="83"/>
    </row>
    <row r="249509" spans="16:16" x14ac:dyDescent="0.3">
      <c r="P249509" s="83"/>
    </row>
    <row r="249510" spans="16:16" x14ac:dyDescent="0.3">
      <c r="P249510" s="83"/>
    </row>
    <row r="249511" spans="16:16" x14ac:dyDescent="0.3">
      <c r="P249511" s="83"/>
    </row>
    <row r="249512" spans="16:16" x14ac:dyDescent="0.3">
      <c r="P249512" s="83"/>
    </row>
    <row r="249513" spans="16:16" x14ac:dyDescent="0.3">
      <c r="P249513" s="83"/>
    </row>
    <row r="249514" spans="16:16" x14ac:dyDescent="0.3">
      <c r="P249514" s="83"/>
    </row>
    <row r="249515" spans="16:16" x14ac:dyDescent="0.3">
      <c r="P249515" s="83"/>
    </row>
    <row r="249516" spans="16:16" x14ac:dyDescent="0.3">
      <c r="P249516" s="83"/>
    </row>
    <row r="249517" spans="16:16" x14ac:dyDescent="0.3">
      <c r="P249517" s="83"/>
    </row>
    <row r="249518" spans="16:16" x14ac:dyDescent="0.3">
      <c r="P249518" s="83"/>
    </row>
    <row r="249519" spans="16:16" x14ac:dyDescent="0.3">
      <c r="P249519" s="83"/>
    </row>
    <row r="249520" spans="16:16" x14ac:dyDescent="0.3">
      <c r="P249520" s="83"/>
    </row>
    <row r="249521" spans="16:16" x14ac:dyDescent="0.3">
      <c r="P249521" s="83"/>
    </row>
    <row r="249522" spans="16:16" x14ac:dyDescent="0.3">
      <c r="P249522" s="83"/>
    </row>
    <row r="249523" spans="16:16" x14ac:dyDescent="0.3">
      <c r="P249523" s="83"/>
    </row>
    <row r="249524" spans="16:16" x14ac:dyDescent="0.3">
      <c r="P249524" s="83"/>
    </row>
    <row r="249525" spans="16:16" x14ac:dyDescent="0.3">
      <c r="P249525" s="83"/>
    </row>
    <row r="249526" spans="16:16" x14ac:dyDescent="0.3">
      <c r="P249526" s="83"/>
    </row>
    <row r="249527" spans="16:16" x14ac:dyDescent="0.3">
      <c r="P249527" s="83"/>
    </row>
    <row r="249528" spans="16:16" x14ac:dyDescent="0.3">
      <c r="P249528" s="83"/>
    </row>
    <row r="249529" spans="16:16" x14ac:dyDescent="0.3">
      <c r="P249529" s="83"/>
    </row>
    <row r="249530" spans="16:16" x14ac:dyDescent="0.3">
      <c r="P249530" s="83"/>
    </row>
    <row r="249531" spans="16:16" x14ac:dyDescent="0.3">
      <c r="P249531" s="83"/>
    </row>
    <row r="249532" spans="16:16" x14ac:dyDescent="0.3">
      <c r="P249532" s="83"/>
    </row>
    <row r="249533" spans="16:16" x14ac:dyDescent="0.3">
      <c r="P249533" s="83"/>
    </row>
    <row r="249534" spans="16:16" x14ac:dyDescent="0.3">
      <c r="P249534" s="83"/>
    </row>
    <row r="249535" spans="16:16" x14ac:dyDescent="0.3">
      <c r="P249535" s="83"/>
    </row>
    <row r="249536" spans="16:16" x14ac:dyDescent="0.3">
      <c r="P249536" s="83"/>
    </row>
    <row r="249537" spans="16:16" x14ac:dyDescent="0.3">
      <c r="P249537" s="83"/>
    </row>
    <row r="249538" spans="16:16" x14ac:dyDescent="0.3">
      <c r="P249538" s="83"/>
    </row>
    <row r="249539" spans="16:16" x14ac:dyDescent="0.3">
      <c r="P249539" s="83"/>
    </row>
    <row r="249540" spans="16:16" x14ac:dyDescent="0.3">
      <c r="P249540" s="83"/>
    </row>
    <row r="249541" spans="16:16" x14ac:dyDescent="0.3">
      <c r="P249541" s="83"/>
    </row>
    <row r="249542" spans="16:16" x14ac:dyDescent="0.3">
      <c r="P249542" s="83"/>
    </row>
    <row r="249543" spans="16:16" x14ac:dyDescent="0.3">
      <c r="P249543" s="83"/>
    </row>
    <row r="249544" spans="16:16" x14ac:dyDescent="0.3">
      <c r="P249544" s="83"/>
    </row>
    <row r="249545" spans="16:16" x14ac:dyDescent="0.3">
      <c r="P249545" s="83"/>
    </row>
    <row r="249546" spans="16:16" x14ac:dyDescent="0.3">
      <c r="P249546" s="83"/>
    </row>
    <row r="249547" spans="16:16" x14ac:dyDescent="0.3">
      <c r="P249547" s="83"/>
    </row>
    <row r="249548" spans="16:16" x14ac:dyDescent="0.3">
      <c r="P249548" s="83"/>
    </row>
    <row r="249549" spans="16:16" x14ac:dyDescent="0.3">
      <c r="P249549" s="83"/>
    </row>
    <row r="249550" spans="16:16" x14ac:dyDescent="0.3">
      <c r="P249550" s="83"/>
    </row>
    <row r="249551" spans="16:16" x14ac:dyDescent="0.3">
      <c r="P249551" s="83"/>
    </row>
    <row r="249552" spans="16:16" x14ac:dyDescent="0.3">
      <c r="P249552" s="83"/>
    </row>
    <row r="249553" spans="16:16" x14ac:dyDescent="0.3">
      <c r="P249553" s="83"/>
    </row>
    <row r="249554" spans="16:16" x14ac:dyDescent="0.3">
      <c r="P249554" s="83"/>
    </row>
    <row r="249555" spans="16:16" x14ac:dyDescent="0.3">
      <c r="P249555" s="83"/>
    </row>
    <row r="249556" spans="16:16" x14ac:dyDescent="0.3">
      <c r="P249556" s="83"/>
    </row>
    <row r="249557" spans="16:16" x14ac:dyDescent="0.3">
      <c r="P249557" s="83"/>
    </row>
    <row r="249558" spans="16:16" x14ac:dyDescent="0.3">
      <c r="P249558" s="83"/>
    </row>
    <row r="249559" spans="16:16" x14ac:dyDescent="0.3">
      <c r="P249559" s="83"/>
    </row>
    <row r="249560" spans="16:16" x14ac:dyDescent="0.3">
      <c r="P249560" s="83"/>
    </row>
    <row r="249561" spans="16:16" x14ac:dyDescent="0.3">
      <c r="P249561" s="83"/>
    </row>
    <row r="249562" spans="16:16" x14ac:dyDescent="0.3">
      <c r="P249562" s="83"/>
    </row>
    <row r="249563" spans="16:16" x14ac:dyDescent="0.3">
      <c r="P249563" s="83"/>
    </row>
    <row r="249564" spans="16:16" x14ac:dyDescent="0.3">
      <c r="P249564" s="83"/>
    </row>
    <row r="249565" spans="16:16" x14ac:dyDescent="0.3">
      <c r="P249565" s="83"/>
    </row>
    <row r="249566" spans="16:16" x14ac:dyDescent="0.3">
      <c r="P249566" s="83"/>
    </row>
    <row r="249567" spans="16:16" x14ac:dyDescent="0.3">
      <c r="P249567" s="83"/>
    </row>
    <row r="249568" spans="16:16" x14ac:dyDescent="0.3">
      <c r="P249568" s="83"/>
    </row>
    <row r="249569" spans="16:16" x14ac:dyDescent="0.3">
      <c r="P249569" s="83"/>
    </row>
    <row r="249570" spans="16:16" x14ac:dyDescent="0.3">
      <c r="P249570" s="83"/>
    </row>
    <row r="249571" spans="16:16" x14ac:dyDescent="0.3">
      <c r="P249571" s="83"/>
    </row>
    <row r="249572" spans="16:16" x14ac:dyDescent="0.3">
      <c r="P249572" s="83"/>
    </row>
    <row r="249573" spans="16:16" x14ac:dyDescent="0.3">
      <c r="P249573" s="83"/>
    </row>
    <row r="249574" spans="16:16" x14ac:dyDescent="0.3">
      <c r="P249574" s="83"/>
    </row>
    <row r="249575" spans="16:16" x14ac:dyDescent="0.3">
      <c r="P249575" s="83"/>
    </row>
    <row r="249576" spans="16:16" x14ac:dyDescent="0.3">
      <c r="P249576" s="83"/>
    </row>
    <row r="249577" spans="16:16" x14ac:dyDescent="0.3">
      <c r="P249577" s="83"/>
    </row>
    <row r="249578" spans="16:16" x14ac:dyDescent="0.3">
      <c r="P249578" s="83"/>
    </row>
    <row r="249579" spans="16:16" x14ac:dyDescent="0.3">
      <c r="P249579" s="83"/>
    </row>
    <row r="249580" spans="16:16" x14ac:dyDescent="0.3">
      <c r="P249580" s="83"/>
    </row>
    <row r="249581" spans="16:16" x14ac:dyDescent="0.3">
      <c r="P249581" s="83"/>
    </row>
    <row r="249582" spans="16:16" x14ac:dyDescent="0.3">
      <c r="P249582" s="83"/>
    </row>
    <row r="249583" spans="16:16" x14ac:dyDescent="0.3">
      <c r="P249583" s="83"/>
    </row>
    <row r="249584" spans="16:16" x14ac:dyDescent="0.3">
      <c r="P249584" s="83"/>
    </row>
    <row r="249585" spans="16:16" x14ac:dyDescent="0.3">
      <c r="P249585" s="83"/>
    </row>
    <row r="249586" spans="16:16" x14ac:dyDescent="0.3">
      <c r="P249586" s="83"/>
    </row>
    <row r="249587" spans="16:16" x14ac:dyDescent="0.3">
      <c r="P249587" s="83"/>
    </row>
    <row r="249588" spans="16:16" x14ac:dyDescent="0.3">
      <c r="P249588" s="83"/>
    </row>
    <row r="249589" spans="16:16" x14ac:dyDescent="0.3">
      <c r="P249589" s="83"/>
    </row>
    <row r="249590" spans="16:16" x14ac:dyDescent="0.3">
      <c r="P249590" s="83"/>
    </row>
    <row r="249591" spans="16:16" x14ac:dyDescent="0.3">
      <c r="P249591" s="83"/>
    </row>
    <row r="249592" spans="16:16" x14ac:dyDescent="0.3">
      <c r="P249592" s="83"/>
    </row>
    <row r="249593" spans="16:16" x14ac:dyDescent="0.3">
      <c r="P249593" s="83"/>
    </row>
    <row r="249594" spans="16:16" x14ac:dyDescent="0.3">
      <c r="P249594" s="83"/>
    </row>
    <row r="249595" spans="16:16" x14ac:dyDescent="0.3">
      <c r="P249595" s="83"/>
    </row>
    <row r="249596" spans="16:16" x14ac:dyDescent="0.3">
      <c r="P249596" s="83"/>
    </row>
    <row r="249597" spans="16:16" x14ac:dyDescent="0.3">
      <c r="P249597" s="83"/>
    </row>
    <row r="249598" spans="16:16" x14ac:dyDescent="0.3">
      <c r="P249598" s="83"/>
    </row>
    <row r="249599" spans="16:16" x14ac:dyDescent="0.3">
      <c r="P249599" s="83"/>
    </row>
    <row r="249600" spans="16:16" x14ac:dyDescent="0.3">
      <c r="P249600" s="83"/>
    </row>
    <row r="249601" spans="16:16" x14ac:dyDescent="0.3">
      <c r="P249601" s="83"/>
    </row>
    <row r="249602" spans="16:16" x14ac:dyDescent="0.3">
      <c r="P249602" s="83"/>
    </row>
    <row r="249603" spans="16:16" x14ac:dyDescent="0.3">
      <c r="P249603" s="83"/>
    </row>
    <row r="249604" spans="16:16" x14ac:dyDescent="0.3">
      <c r="P249604" s="83"/>
    </row>
    <row r="249605" spans="16:16" x14ac:dyDescent="0.3">
      <c r="P249605" s="83"/>
    </row>
    <row r="249606" spans="16:16" x14ac:dyDescent="0.3">
      <c r="P249606" s="83"/>
    </row>
    <row r="249607" spans="16:16" x14ac:dyDescent="0.3">
      <c r="P249607" s="83"/>
    </row>
    <row r="249608" spans="16:16" x14ac:dyDescent="0.3">
      <c r="P249608" s="83"/>
    </row>
    <row r="249609" spans="16:16" x14ac:dyDescent="0.3">
      <c r="P249609" s="83"/>
    </row>
    <row r="249610" spans="16:16" x14ac:dyDescent="0.3">
      <c r="P249610" s="83"/>
    </row>
    <row r="249611" spans="16:16" x14ac:dyDescent="0.3">
      <c r="P249611" s="83"/>
    </row>
    <row r="249612" spans="16:16" x14ac:dyDescent="0.3">
      <c r="P249612" s="83"/>
    </row>
    <row r="249613" spans="16:16" x14ac:dyDescent="0.3">
      <c r="P249613" s="83"/>
    </row>
    <row r="249614" spans="16:16" x14ac:dyDescent="0.3">
      <c r="P249614" s="83"/>
    </row>
    <row r="249615" spans="16:16" x14ac:dyDescent="0.3">
      <c r="P249615" s="83"/>
    </row>
    <row r="249616" spans="16:16" x14ac:dyDescent="0.3">
      <c r="P249616" s="83"/>
    </row>
    <row r="249617" spans="16:16" x14ac:dyDescent="0.3">
      <c r="P249617" s="83"/>
    </row>
    <row r="249618" spans="16:16" x14ac:dyDescent="0.3">
      <c r="P249618" s="83"/>
    </row>
    <row r="249619" spans="16:16" x14ac:dyDescent="0.3">
      <c r="P249619" s="83"/>
    </row>
    <row r="249620" spans="16:16" x14ac:dyDescent="0.3">
      <c r="P249620" s="83"/>
    </row>
    <row r="249621" spans="16:16" x14ac:dyDescent="0.3">
      <c r="P249621" s="83"/>
    </row>
    <row r="249622" spans="16:16" x14ac:dyDescent="0.3">
      <c r="P249622" s="83"/>
    </row>
    <row r="249623" spans="16:16" x14ac:dyDescent="0.3">
      <c r="P249623" s="83"/>
    </row>
    <row r="249624" spans="16:16" x14ac:dyDescent="0.3">
      <c r="P249624" s="83"/>
    </row>
    <row r="249625" spans="16:16" x14ac:dyDescent="0.3">
      <c r="P249625" s="83"/>
    </row>
    <row r="249626" spans="16:16" x14ac:dyDescent="0.3">
      <c r="P249626" s="83"/>
    </row>
    <row r="249627" spans="16:16" x14ac:dyDescent="0.3">
      <c r="P249627" s="83"/>
    </row>
    <row r="249628" spans="16:16" x14ac:dyDescent="0.3">
      <c r="P249628" s="83"/>
    </row>
    <row r="249629" spans="16:16" x14ac:dyDescent="0.3">
      <c r="P249629" s="83"/>
    </row>
    <row r="249630" spans="16:16" x14ac:dyDescent="0.3">
      <c r="P249630" s="83"/>
    </row>
    <row r="249631" spans="16:16" x14ac:dyDescent="0.3">
      <c r="P249631" s="83"/>
    </row>
    <row r="249632" spans="16:16" x14ac:dyDescent="0.3">
      <c r="P249632" s="83"/>
    </row>
    <row r="249633" spans="16:16" x14ac:dyDescent="0.3">
      <c r="P249633" s="83"/>
    </row>
    <row r="249634" spans="16:16" x14ac:dyDescent="0.3">
      <c r="P249634" s="83"/>
    </row>
    <row r="249635" spans="16:16" x14ac:dyDescent="0.3">
      <c r="P249635" s="83"/>
    </row>
    <row r="249636" spans="16:16" x14ac:dyDescent="0.3">
      <c r="P249636" s="83"/>
    </row>
    <row r="249637" spans="16:16" x14ac:dyDescent="0.3">
      <c r="P249637" s="83"/>
    </row>
    <row r="249638" spans="16:16" x14ac:dyDescent="0.3">
      <c r="P249638" s="83"/>
    </row>
    <row r="249639" spans="16:16" x14ac:dyDescent="0.3">
      <c r="P249639" s="83"/>
    </row>
    <row r="249640" spans="16:16" x14ac:dyDescent="0.3">
      <c r="P249640" s="83"/>
    </row>
    <row r="249641" spans="16:16" x14ac:dyDescent="0.3">
      <c r="P249641" s="83"/>
    </row>
    <row r="249642" spans="16:16" x14ac:dyDescent="0.3">
      <c r="P249642" s="83"/>
    </row>
    <row r="249643" spans="16:16" x14ac:dyDescent="0.3">
      <c r="P249643" s="83"/>
    </row>
    <row r="249644" spans="16:16" x14ac:dyDescent="0.3">
      <c r="P249644" s="83"/>
    </row>
    <row r="249645" spans="16:16" x14ac:dyDescent="0.3">
      <c r="P249645" s="83"/>
    </row>
    <row r="249646" spans="16:16" x14ac:dyDescent="0.3">
      <c r="P249646" s="83"/>
    </row>
    <row r="249647" spans="16:16" x14ac:dyDescent="0.3">
      <c r="P249647" s="83"/>
    </row>
    <row r="249648" spans="16:16" x14ac:dyDescent="0.3">
      <c r="P249648" s="83"/>
    </row>
    <row r="249649" spans="16:16" x14ac:dyDescent="0.3">
      <c r="P249649" s="83"/>
    </row>
    <row r="249650" spans="16:16" x14ac:dyDescent="0.3">
      <c r="P249650" s="83"/>
    </row>
    <row r="249651" spans="16:16" x14ac:dyDescent="0.3">
      <c r="P249651" s="83"/>
    </row>
    <row r="249652" spans="16:16" x14ac:dyDescent="0.3">
      <c r="P249652" s="83"/>
    </row>
    <row r="249653" spans="16:16" x14ac:dyDescent="0.3">
      <c r="P249653" s="83"/>
    </row>
    <row r="249654" spans="16:16" x14ac:dyDescent="0.3">
      <c r="P249654" s="83"/>
    </row>
    <row r="249655" spans="16:16" x14ac:dyDescent="0.3">
      <c r="P249655" s="83"/>
    </row>
    <row r="249656" spans="16:16" x14ac:dyDescent="0.3">
      <c r="P249656" s="83"/>
    </row>
    <row r="249657" spans="16:16" x14ac:dyDescent="0.3">
      <c r="P249657" s="83"/>
    </row>
    <row r="249658" spans="16:16" x14ac:dyDescent="0.3">
      <c r="P249658" s="83"/>
    </row>
    <row r="249659" spans="16:16" x14ac:dyDescent="0.3">
      <c r="P249659" s="83"/>
    </row>
    <row r="249660" spans="16:16" x14ac:dyDescent="0.3">
      <c r="P249660" s="83"/>
    </row>
    <row r="249661" spans="16:16" x14ac:dyDescent="0.3">
      <c r="P249661" s="83"/>
    </row>
    <row r="249662" spans="16:16" x14ac:dyDescent="0.3">
      <c r="P249662" s="83"/>
    </row>
    <row r="249663" spans="16:16" x14ac:dyDescent="0.3">
      <c r="P249663" s="83"/>
    </row>
    <row r="249664" spans="16:16" x14ac:dyDescent="0.3">
      <c r="P249664" s="83"/>
    </row>
    <row r="249665" spans="16:16" x14ac:dyDescent="0.3">
      <c r="P249665" s="83"/>
    </row>
    <row r="249666" spans="16:16" x14ac:dyDescent="0.3">
      <c r="P249666" s="83"/>
    </row>
    <row r="249667" spans="16:16" x14ac:dyDescent="0.3">
      <c r="P249667" s="83"/>
    </row>
    <row r="249668" spans="16:16" x14ac:dyDescent="0.3">
      <c r="P249668" s="83"/>
    </row>
    <row r="249669" spans="16:16" x14ac:dyDescent="0.3">
      <c r="P249669" s="83"/>
    </row>
    <row r="249670" spans="16:16" x14ac:dyDescent="0.3">
      <c r="P249670" s="83"/>
    </row>
    <row r="249671" spans="16:16" x14ac:dyDescent="0.3">
      <c r="P249671" s="83"/>
    </row>
    <row r="249672" spans="16:16" x14ac:dyDescent="0.3">
      <c r="P249672" s="83"/>
    </row>
    <row r="249673" spans="16:16" x14ac:dyDescent="0.3">
      <c r="P249673" s="83"/>
    </row>
    <row r="249674" spans="16:16" x14ac:dyDescent="0.3">
      <c r="P249674" s="83"/>
    </row>
    <row r="249675" spans="16:16" x14ac:dyDescent="0.3">
      <c r="P249675" s="83"/>
    </row>
    <row r="249676" spans="16:16" x14ac:dyDescent="0.3">
      <c r="P249676" s="83"/>
    </row>
    <row r="249677" spans="16:16" x14ac:dyDescent="0.3">
      <c r="P249677" s="83"/>
    </row>
    <row r="249678" spans="16:16" x14ac:dyDescent="0.3">
      <c r="P249678" s="83"/>
    </row>
    <row r="249679" spans="16:16" x14ac:dyDescent="0.3">
      <c r="P249679" s="83"/>
    </row>
    <row r="249680" spans="16:16" x14ac:dyDescent="0.3">
      <c r="P249680" s="83"/>
    </row>
    <row r="249681" spans="16:16" x14ac:dyDescent="0.3">
      <c r="P249681" s="83"/>
    </row>
    <row r="249682" spans="16:16" x14ac:dyDescent="0.3">
      <c r="P249682" s="83"/>
    </row>
    <row r="249683" spans="16:16" x14ac:dyDescent="0.3">
      <c r="P249683" s="83"/>
    </row>
    <row r="249684" spans="16:16" x14ac:dyDescent="0.3">
      <c r="P249684" s="83"/>
    </row>
    <row r="249685" spans="16:16" x14ac:dyDescent="0.3">
      <c r="P249685" s="83"/>
    </row>
    <row r="249686" spans="16:16" x14ac:dyDescent="0.3">
      <c r="P249686" s="83"/>
    </row>
    <row r="249687" spans="16:16" x14ac:dyDescent="0.3">
      <c r="P249687" s="83"/>
    </row>
    <row r="249688" spans="16:16" x14ac:dyDescent="0.3">
      <c r="P249688" s="83"/>
    </row>
    <row r="249689" spans="16:16" x14ac:dyDescent="0.3">
      <c r="P249689" s="83"/>
    </row>
    <row r="249690" spans="16:16" x14ac:dyDescent="0.3">
      <c r="P249690" s="83"/>
    </row>
    <row r="249691" spans="16:16" x14ac:dyDescent="0.3">
      <c r="P249691" s="83"/>
    </row>
    <row r="249692" spans="16:16" x14ac:dyDescent="0.3">
      <c r="P249692" s="83"/>
    </row>
    <row r="249693" spans="16:16" x14ac:dyDescent="0.3">
      <c r="P249693" s="83"/>
    </row>
    <row r="249694" spans="16:16" x14ac:dyDescent="0.3">
      <c r="P249694" s="83"/>
    </row>
    <row r="249695" spans="16:16" x14ac:dyDescent="0.3">
      <c r="P249695" s="83"/>
    </row>
    <row r="249696" spans="16:16" x14ac:dyDescent="0.3">
      <c r="P249696" s="83"/>
    </row>
    <row r="249697" spans="16:16" x14ac:dyDescent="0.3">
      <c r="P249697" s="83"/>
    </row>
    <row r="249698" spans="16:16" x14ac:dyDescent="0.3">
      <c r="P249698" s="83"/>
    </row>
    <row r="249699" spans="16:16" x14ac:dyDescent="0.3">
      <c r="P249699" s="83"/>
    </row>
    <row r="249700" spans="16:16" x14ac:dyDescent="0.3">
      <c r="P249700" s="83"/>
    </row>
    <row r="249701" spans="16:16" x14ac:dyDescent="0.3">
      <c r="P249701" s="83"/>
    </row>
    <row r="249702" spans="16:16" x14ac:dyDescent="0.3">
      <c r="P249702" s="83"/>
    </row>
    <row r="249703" spans="16:16" x14ac:dyDescent="0.3">
      <c r="P249703" s="83"/>
    </row>
    <row r="249704" spans="16:16" x14ac:dyDescent="0.3">
      <c r="P249704" s="83"/>
    </row>
    <row r="249705" spans="16:16" x14ac:dyDescent="0.3">
      <c r="P249705" s="83"/>
    </row>
    <row r="249706" spans="16:16" x14ac:dyDescent="0.3">
      <c r="P249706" s="83"/>
    </row>
    <row r="249707" spans="16:16" x14ac:dyDescent="0.3">
      <c r="P249707" s="83"/>
    </row>
    <row r="249708" spans="16:16" x14ac:dyDescent="0.3">
      <c r="P249708" s="83"/>
    </row>
    <row r="249709" spans="16:16" x14ac:dyDescent="0.3">
      <c r="P249709" s="83"/>
    </row>
    <row r="249710" spans="16:16" x14ac:dyDescent="0.3">
      <c r="P249710" s="83"/>
    </row>
    <row r="249711" spans="16:16" x14ac:dyDescent="0.3">
      <c r="P249711" s="83"/>
    </row>
    <row r="249712" spans="16:16" x14ac:dyDescent="0.3">
      <c r="P249712" s="83"/>
    </row>
    <row r="249713" spans="16:16" x14ac:dyDescent="0.3">
      <c r="P249713" s="83"/>
    </row>
    <row r="249714" spans="16:16" x14ac:dyDescent="0.3">
      <c r="P249714" s="83"/>
    </row>
    <row r="249715" spans="16:16" x14ac:dyDescent="0.3">
      <c r="P249715" s="83"/>
    </row>
    <row r="249716" spans="16:16" x14ac:dyDescent="0.3">
      <c r="P249716" s="83"/>
    </row>
    <row r="249717" spans="16:16" x14ac:dyDescent="0.3">
      <c r="P249717" s="83"/>
    </row>
    <row r="249718" spans="16:16" x14ac:dyDescent="0.3">
      <c r="P249718" s="83"/>
    </row>
    <row r="249719" spans="16:16" x14ac:dyDescent="0.3">
      <c r="P249719" s="83"/>
    </row>
    <row r="249720" spans="16:16" x14ac:dyDescent="0.3">
      <c r="P249720" s="83"/>
    </row>
    <row r="249721" spans="16:16" x14ac:dyDescent="0.3">
      <c r="P249721" s="83"/>
    </row>
    <row r="249722" spans="16:16" x14ac:dyDescent="0.3">
      <c r="P249722" s="83"/>
    </row>
    <row r="249723" spans="16:16" x14ac:dyDescent="0.3">
      <c r="P249723" s="83"/>
    </row>
    <row r="249724" spans="16:16" x14ac:dyDescent="0.3">
      <c r="P249724" s="83"/>
    </row>
    <row r="249725" spans="16:16" x14ac:dyDescent="0.3">
      <c r="P249725" s="83"/>
    </row>
    <row r="249726" spans="16:16" x14ac:dyDescent="0.3">
      <c r="P249726" s="83"/>
    </row>
    <row r="249727" spans="16:16" x14ac:dyDescent="0.3">
      <c r="P249727" s="83"/>
    </row>
    <row r="249728" spans="16:16" x14ac:dyDescent="0.3">
      <c r="P249728" s="83"/>
    </row>
    <row r="249729" spans="16:16" x14ac:dyDescent="0.3">
      <c r="P249729" s="83"/>
    </row>
    <row r="249730" spans="16:16" x14ac:dyDescent="0.3">
      <c r="P249730" s="83"/>
    </row>
    <row r="249731" spans="16:16" x14ac:dyDescent="0.3">
      <c r="P249731" s="83"/>
    </row>
    <row r="249732" spans="16:16" x14ac:dyDescent="0.3">
      <c r="P249732" s="83"/>
    </row>
    <row r="249733" spans="16:16" x14ac:dyDescent="0.3">
      <c r="P249733" s="83"/>
    </row>
    <row r="249734" spans="16:16" x14ac:dyDescent="0.3">
      <c r="P249734" s="83"/>
    </row>
    <row r="249735" spans="16:16" x14ac:dyDescent="0.3">
      <c r="P249735" s="83"/>
    </row>
    <row r="249736" spans="16:16" x14ac:dyDescent="0.3">
      <c r="P249736" s="83"/>
    </row>
    <row r="249737" spans="16:16" x14ac:dyDescent="0.3">
      <c r="P249737" s="83"/>
    </row>
    <row r="249738" spans="16:16" x14ac:dyDescent="0.3">
      <c r="P249738" s="83"/>
    </row>
    <row r="249739" spans="16:16" x14ac:dyDescent="0.3">
      <c r="P249739" s="83"/>
    </row>
    <row r="249740" spans="16:16" x14ac:dyDescent="0.3">
      <c r="P249740" s="83"/>
    </row>
    <row r="249741" spans="16:16" x14ac:dyDescent="0.3">
      <c r="P249741" s="83"/>
    </row>
    <row r="249742" spans="16:16" x14ac:dyDescent="0.3">
      <c r="P249742" s="83"/>
    </row>
    <row r="249743" spans="16:16" x14ac:dyDescent="0.3">
      <c r="P249743" s="83"/>
    </row>
    <row r="249744" spans="16:16" x14ac:dyDescent="0.3">
      <c r="P249744" s="83"/>
    </row>
    <row r="249745" spans="16:16" x14ac:dyDescent="0.3">
      <c r="P249745" s="83"/>
    </row>
    <row r="249746" spans="16:16" x14ac:dyDescent="0.3">
      <c r="P249746" s="83"/>
    </row>
    <row r="249747" spans="16:16" x14ac:dyDescent="0.3">
      <c r="P249747" s="83"/>
    </row>
    <row r="249748" spans="16:16" x14ac:dyDescent="0.3">
      <c r="P249748" s="83"/>
    </row>
    <row r="249749" spans="16:16" x14ac:dyDescent="0.3">
      <c r="P249749" s="83"/>
    </row>
    <row r="249750" spans="16:16" x14ac:dyDescent="0.3">
      <c r="P249750" s="83"/>
    </row>
    <row r="249751" spans="16:16" x14ac:dyDescent="0.3">
      <c r="P249751" s="83"/>
    </row>
    <row r="249752" spans="16:16" x14ac:dyDescent="0.3">
      <c r="P249752" s="83"/>
    </row>
    <row r="249753" spans="16:16" x14ac:dyDescent="0.3">
      <c r="P249753" s="83"/>
    </row>
    <row r="249754" spans="16:16" x14ac:dyDescent="0.3">
      <c r="P249754" s="83"/>
    </row>
    <row r="249755" spans="16:16" x14ac:dyDescent="0.3">
      <c r="P249755" s="83"/>
    </row>
    <row r="249756" spans="16:16" x14ac:dyDescent="0.3">
      <c r="P249756" s="83"/>
    </row>
    <row r="249757" spans="16:16" x14ac:dyDescent="0.3">
      <c r="P249757" s="83"/>
    </row>
    <row r="249758" spans="16:16" x14ac:dyDescent="0.3">
      <c r="P249758" s="83"/>
    </row>
    <row r="249759" spans="16:16" x14ac:dyDescent="0.3">
      <c r="P249759" s="83"/>
    </row>
    <row r="249760" spans="16:16" x14ac:dyDescent="0.3">
      <c r="P249760" s="83"/>
    </row>
    <row r="249761" spans="16:16" x14ac:dyDescent="0.3">
      <c r="P249761" s="83"/>
    </row>
    <row r="249762" spans="16:16" x14ac:dyDescent="0.3">
      <c r="P249762" s="83"/>
    </row>
    <row r="249763" spans="16:16" x14ac:dyDescent="0.3">
      <c r="P249763" s="83"/>
    </row>
    <row r="249764" spans="16:16" x14ac:dyDescent="0.3">
      <c r="P249764" s="83"/>
    </row>
    <row r="249765" spans="16:16" x14ac:dyDescent="0.3">
      <c r="P249765" s="83"/>
    </row>
    <row r="249766" spans="16:16" x14ac:dyDescent="0.3">
      <c r="P249766" s="83"/>
    </row>
    <row r="249767" spans="16:16" x14ac:dyDescent="0.3">
      <c r="P249767" s="83"/>
    </row>
    <row r="249768" spans="16:16" x14ac:dyDescent="0.3">
      <c r="P249768" s="83"/>
    </row>
    <row r="249769" spans="16:16" x14ac:dyDescent="0.3">
      <c r="P249769" s="83"/>
    </row>
    <row r="249770" spans="16:16" x14ac:dyDescent="0.3">
      <c r="P249770" s="83"/>
    </row>
    <row r="249771" spans="16:16" x14ac:dyDescent="0.3">
      <c r="P249771" s="83"/>
    </row>
    <row r="249772" spans="16:16" x14ac:dyDescent="0.3">
      <c r="P249772" s="83"/>
    </row>
    <row r="249773" spans="16:16" x14ac:dyDescent="0.3">
      <c r="P249773" s="83"/>
    </row>
    <row r="249774" spans="16:16" x14ac:dyDescent="0.3">
      <c r="P249774" s="83"/>
    </row>
    <row r="249775" spans="16:16" x14ac:dyDescent="0.3">
      <c r="P249775" s="83"/>
    </row>
    <row r="249776" spans="16:16" x14ac:dyDescent="0.3">
      <c r="P249776" s="83"/>
    </row>
    <row r="249777" spans="16:16" x14ac:dyDescent="0.3">
      <c r="P249777" s="83"/>
    </row>
    <row r="249778" spans="16:16" x14ac:dyDescent="0.3">
      <c r="P249778" s="83"/>
    </row>
    <row r="249779" spans="16:16" x14ac:dyDescent="0.3">
      <c r="P249779" s="83"/>
    </row>
    <row r="249780" spans="16:16" x14ac:dyDescent="0.3">
      <c r="P249780" s="83"/>
    </row>
    <row r="249781" spans="16:16" x14ac:dyDescent="0.3">
      <c r="P249781" s="83"/>
    </row>
    <row r="249782" spans="16:16" x14ac:dyDescent="0.3">
      <c r="P249782" s="83"/>
    </row>
    <row r="249783" spans="16:16" x14ac:dyDescent="0.3">
      <c r="P249783" s="83"/>
    </row>
    <row r="249784" spans="16:16" x14ac:dyDescent="0.3">
      <c r="P249784" s="83"/>
    </row>
    <row r="249785" spans="16:16" x14ac:dyDescent="0.3">
      <c r="P249785" s="83"/>
    </row>
    <row r="249786" spans="16:16" x14ac:dyDescent="0.3">
      <c r="P249786" s="83"/>
    </row>
    <row r="249787" spans="16:16" x14ac:dyDescent="0.3">
      <c r="P249787" s="83"/>
    </row>
    <row r="249788" spans="16:16" x14ac:dyDescent="0.3">
      <c r="P249788" s="83"/>
    </row>
    <row r="249789" spans="16:16" x14ac:dyDescent="0.3">
      <c r="P249789" s="83"/>
    </row>
    <row r="249790" spans="16:16" x14ac:dyDescent="0.3">
      <c r="P249790" s="83"/>
    </row>
    <row r="249791" spans="16:16" x14ac:dyDescent="0.3">
      <c r="P249791" s="83"/>
    </row>
    <row r="249792" spans="16:16" x14ac:dyDescent="0.3">
      <c r="P249792" s="83"/>
    </row>
    <row r="249793" spans="16:16" x14ac:dyDescent="0.3">
      <c r="P249793" s="83"/>
    </row>
    <row r="249794" spans="16:16" x14ac:dyDescent="0.3">
      <c r="P249794" s="83"/>
    </row>
    <row r="249795" spans="16:16" x14ac:dyDescent="0.3">
      <c r="P249795" s="83"/>
    </row>
    <row r="249796" spans="16:16" x14ac:dyDescent="0.3">
      <c r="P249796" s="83"/>
    </row>
    <row r="249797" spans="16:16" x14ac:dyDescent="0.3">
      <c r="P249797" s="83"/>
    </row>
    <row r="249798" spans="16:16" x14ac:dyDescent="0.3">
      <c r="P249798" s="83"/>
    </row>
    <row r="249799" spans="16:16" x14ac:dyDescent="0.3">
      <c r="P249799" s="83"/>
    </row>
    <row r="249800" spans="16:16" x14ac:dyDescent="0.3">
      <c r="P249800" s="83"/>
    </row>
    <row r="249801" spans="16:16" x14ac:dyDescent="0.3">
      <c r="P249801" s="83"/>
    </row>
    <row r="249802" spans="16:16" x14ac:dyDescent="0.3">
      <c r="P249802" s="83"/>
    </row>
    <row r="249803" spans="16:16" x14ac:dyDescent="0.3">
      <c r="P249803" s="83"/>
    </row>
    <row r="249804" spans="16:16" x14ac:dyDescent="0.3">
      <c r="P249804" s="83"/>
    </row>
    <row r="249805" spans="16:16" x14ac:dyDescent="0.3">
      <c r="P249805" s="83"/>
    </row>
    <row r="249806" spans="16:16" x14ac:dyDescent="0.3">
      <c r="P249806" s="83"/>
    </row>
    <row r="249807" spans="16:16" x14ac:dyDescent="0.3">
      <c r="P249807" s="83"/>
    </row>
    <row r="249808" spans="16:16" x14ac:dyDescent="0.3">
      <c r="P249808" s="83"/>
    </row>
    <row r="249809" spans="16:16" x14ac:dyDescent="0.3">
      <c r="P249809" s="83"/>
    </row>
    <row r="249810" spans="16:16" x14ac:dyDescent="0.3">
      <c r="P249810" s="83"/>
    </row>
    <row r="249811" spans="16:16" x14ac:dyDescent="0.3">
      <c r="P249811" s="83"/>
    </row>
    <row r="249812" spans="16:16" x14ac:dyDescent="0.3">
      <c r="P249812" s="83"/>
    </row>
    <row r="249813" spans="16:16" x14ac:dyDescent="0.3">
      <c r="P249813" s="83"/>
    </row>
    <row r="249814" spans="16:16" x14ac:dyDescent="0.3">
      <c r="P249814" s="83"/>
    </row>
    <row r="249815" spans="16:16" x14ac:dyDescent="0.3">
      <c r="P249815" s="83"/>
    </row>
    <row r="249816" spans="16:16" x14ac:dyDescent="0.3">
      <c r="P249816" s="83"/>
    </row>
    <row r="249817" spans="16:16" x14ac:dyDescent="0.3">
      <c r="P249817" s="83"/>
    </row>
    <row r="249818" spans="16:16" x14ac:dyDescent="0.3">
      <c r="P249818" s="83"/>
    </row>
    <row r="249819" spans="16:16" x14ac:dyDescent="0.3">
      <c r="P249819" s="83"/>
    </row>
    <row r="249820" spans="16:16" x14ac:dyDescent="0.3">
      <c r="P249820" s="83"/>
    </row>
    <row r="249821" spans="16:16" x14ac:dyDescent="0.3">
      <c r="P249821" s="83"/>
    </row>
    <row r="249822" spans="16:16" x14ac:dyDescent="0.3">
      <c r="P249822" s="83"/>
    </row>
    <row r="249823" spans="16:16" x14ac:dyDescent="0.3">
      <c r="P249823" s="83"/>
    </row>
    <row r="249824" spans="16:16" x14ac:dyDescent="0.3">
      <c r="P249824" s="83"/>
    </row>
    <row r="249825" spans="16:16" x14ac:dyDescent="0.3">
      <c r="P249825" s="83"/>
    </row>
    <row r="249826" spans="16:16" x14ac:dyDescent="0.3">
      <c r="P249826" s="83"/>
    </row>
    <row r="249827" spans="16:16" x14ac:dyDescent="0.3">
      <c r="P249827" s="83"/>
    </row>
    <row r="249828" spans="16:16" x14ac:dyDescent="0.3">
      <c r="P249828" s="83"/>
    </row>
    <row r="249829" spans="16:16" x14ac:dyDescent="0.3">
      <c r="P249829" s="83"/>
    </row>
    <row r="249830" spans="16:16" x14ac:dyDescent="0.3">
      <c r="P249830" s="83"/>
    </row>
    <row r="249831" spans="16:16" x14ac:dyDescent="0.3">
      <c r="P249831" s="83"/>
    </row>
    <row r="249832" spans="16:16" x14ac:dyDescent="0.3">
      <c r="P249832" s="83"/>
    </row>
    <row r="249833" spans="16:16" x14ac:dyDescent="0.3">
      <c r="P249833" s="83"/>
    </row>
    <row r="249834" spans="16:16" x14ac:dyDescent="0.3">
      <c r="P249834" s="83"/>
    </row>
    <row r="249835" spans="16:16" x14ac:dyDescent="0.3">
      <c r="P249835" s="83"/>
    </row>
    <row r="249836" spans="16:16" x14ac:dyDescent="0.3">
      <c r="P249836" s="83"/>
    </row>
    <row r="249837" spans="16:16" x14ac:dyDescent="0.3">
      <c r="P249837" s="83"/>
    </row>
    <row r="249838" spans="16:16" x14ac:dyDescent="0.3">
      <c r="P249838" s="83"/>
    </row>
    <row r="249839" spans="16:16" x14ac:dyDescent="0.3">
      <c r="P249839" s="83"/>
    </row>
    <row r="249840" spans="16:16" x14ac:dyDescent="0.3">
      <c r="P249840" s="83"/>
    </row>
    <row r="249841" spans="16:16" x14ac:dyDescent="0.3">
      <c r="P249841" s="83"/>
    </row>
    <row r="249842" spans="16:16" x14ac:dyDescent="0.3">
      <c r="P249842" s="83"/>
    </row>
    <row r="249843" spans="16:16" x14ac:dyDescent="0.3">
      <c r="P249843" s="83"/>
    </row>
    <row r="249844" spans="16:16" x14ac:dyDescent="0.3">
      <c r="P249844" s="83"/>
    </row>
    <row r="249845" spans="16:16" x14ac:dyDescent="0.3">
      <c r="P249845" s="83"/>
    </row>
    <row r="249846" spans="16:16" x14ac:dyDescent="0.3">
      <c r="P249846" s="83"/>
    </row>
    <row r="249847" spans="16:16" x14ac:dyDescent="0.3">
      <c r="P249847" s="83"/>
    </row>
    <row r="249848" spans="16:16" x14ac:dyDescent="0.3">
      <c r="P249848" s="83"/>
    </row>
    <row r="249849" spans="16:16" x14ac:dyDescent="0.3">
      <c r="P249849" s="83"/>
    </row>
    <row r="249850" spans="16:16" x14ac:dyDescent="0.3">
      <c r="P249850" s="83"/>
    </row>
    <row r="249851" spans="16:16" x14ac:dyDescent="0.3">
      <c r="P249851" s="83"/>
    </row>
    <row r="249852" spans="16:16" x14ac:dyDescent="0.3">
      <c r="P249852" s="83"/>
    </row>
    <row r="249853" spans="16:16" x14ac:dyDescent="0.3">
      <c r="P249853" s="83"/>
    </row>
    <row r="249854" spans="16:16" x14ac:dyDescent="0.3">
      <c r="P249854" s="83"/>
    </row>
    <row r="249855" spans="16:16" x14ac:dyDescent="0.3">
      <c r="P249855" s="83"/>
    </row>
    <row r="249856" spans="16:16" x14ac:dyDescent="0.3">
      <c r="P249856" s="83"/>
    </row>
    <row r="249857" spans="16:16" x14ac:dyDescent="0.3">
      <c r="P249857" s="83"/>
    </row>
    <row r="249858" spans="16:16" x14ac:dyDescent="0.3">
      <c r="P249858" s="83"/>
    </row>
    <row r="249859" spans="16:16" x14ac:dyDescent="0.3">
      <c r="P249859" s="83"/>
    </row>
    <row r="249860" spans="16:16" x14ac:dyDescent="0.3">
      <c r="P249860" s="83"/>
    </row>
    <row r="249861" spans="16:16" x14ac:dyDescent="0.3">
      <c r="P249861" s="83"/>
    </row>
    <row r="249862" spans="16:16" x14ac:dyDescent="0.3">
      <c r="P249862" s="83"/>
    </row>
    <row r="249863" spans="16:16" x14ac:dyDescent="0.3">
      <c r="P249863" s="83"/>
    </row>
    <row r="249864" spans="16:16" x14ac:dyDescent="0.3">
      <c r="P249864" s="83"/>
    </row>
    <row r="249865" spans="16:16" x14ac:dyDescent="0.3">
      <c r="P249865" s="83"/>
    </row>
    <row r="249866" spans="16:16" x14ac:dyDescent="0.3">
      <c r="P249866" s="83"/>
    </row>
    <row r="249867" spans="16:16" x14ac:dyDescent="0.3">
      <c r="P249867" s="83"/>
    </row>
    <row r="249868" spans="16:16" x14ac:dyDescent="0.3">
      <c r="P249868" s="83"/>
    </row>
    <row r="249869" spans="16:16" x14ac:dyDescent="0.3">
      <c r="P249869" s="83"/>
    </row>
    <row r="249870" spans="16:16" x14ac:dyDescent="0.3">
      <c r="P249870" s="83"/>
    </row>
    <row r="249871" spans="16:16" x14ac:dyDescent="0.3">
      <c r="P249871" s="83"/>
    </row>
    <row r="249872" spans="16:16" x14ac:dyDescent="0.3">
      <c r="P249872" s="83"/>
    </row>
    <row r="249873" spans="16:16" x14ac:dyDescent="0.3">
      <c r="P249873" s="83"/>
    </row>
    <row r="249874" spans="16:16" x14ac:dyDescent="0.3">
      <c r="P249874" s="83"/>
    </row>
    <row r="249875" spans="16:16" x14ac:dyDescent="0.3">
      <c r="P249875" s="83"/>
    </row>
    <row r="249876" spans="16:16" x14ac:dyDescent="0.3">
      <c r="P249876" s="83"/>
    </row>
    <row r="249877" spans="16:16" x14ac:dyDescent="0.3">
      <c r="P249877" s="83"/>
    </row>
    <row r="249878" spans="16:16" x14ac:dyDescent="0.3">
      <c r="P249878" s="83"/>
    </row>
    <row r="249879" spans="16:16" x14ac:dyDescent="0.3">
      <c r="P249879" s="83"/>
    </row>
    <row r="249880" spans="16:16" x14ac:dyDescent="0.3">
      <c r="P249880" s="83"/>
    </row>
    <row r="249881" spans="16:16" x14ac:dyDescent="0.3">
      <c r="P249881" s="83"/>
    </row>
    <row r="249882" spans="16:16" x14ac:dyDescent="0.3">
      <c r="P249882" s="83"/>
    </row>
    <row r="249883" spans="16:16" x14ac:dyDescent="0.3">
      <c r="P249883" s="83"/>
    </row>
    <row r="249884" spans="16:16" x14ac:dyDescent="0.3">
      <c r="P249884" s="83"/>
    </row>
    <row r="249885" spans="16:16" x14ac:dyDescent="0.3">
      <c r="P249885" s="83"/>
    </row>
    <row r="249886" spans="16:16" x14ac:dyDescent="0.3">
      <c r="P249886" s="83"/>
    </row>
    <row r="249887" spans="16:16" x14ac:dyDescent="0.3">
      <c r="P249887" s="83"/>
    </row>
    <row r="249888" spans="16:16" x14ac:dyDescent="0.3">
      <c r="P249888" s="83"/>
    </row>
    <row r="249889" spans="16:16" x14ac:dyDescent="0.3">
      <c r="P249889" s="83"/>
    </row>
    <row r="249890" spans="16:16" x14ac:dyDescent="0.3">
      <c r="P249890" s="83"/>
    </row>
    <row r="249891" spans="16:16" x14ac:dyDescent="0.3">
      <c r="P249891" s="83"/>
    </row>
    <row r="249892" spans="16:16" x14ac:dyDescent="0.3">
      <c r="P249892" s="83"/>
    </row>
    <row r="249893" spans="16:16" x14ac:dyDescent="0.3">
      <c r="P249893" s="83"/>
    </row>
    <row r="249894" spans="16:16" x14ac:dyDescent="0.3">
      <c r="P249894" s="83"/>
    </row>
    <row r="249895" spans="16:16" x14ac:dyDescent="0.3">
      <c r="P249895" s="83"/>
    </row>
    <row r="249896" spans="16:16" x14ac:dyDescent="0.3">
      <c r="P249896" s="83"/>
    </row>
    <row r="249897" spans="16:16" x14ac:dyDescent="0.3">
      <c r="P249897" s="83"/>
    </row>
    <row r="249898" spans="16:16" x14ac:dyDescent="0.3">
      <c r="P249898" s="83"/>
    </row>
    <row r="249899" spans="16:16" x14ac:dyDescent="0.3">
      <c r="P249899" s="83"/>
    </row>
    <row r="249900" spans="16:16" x14ac:dyDescent="0.3">
      <c r="P249900" s="83"/>
    </row>
    <row r="249901" spans="16:16" x14ac:dyDescent="0.3">
      <c r="P249901" s="83"/>
    </row>
    <row r="249902" spans="16:16" x14ac:dyDescent="0.3">
      <c r="P249902" s="83"/>
    </row>
    <row r="249903" spans="16:16" x14ac:dyDescent="0.3">
      <c r="P249903" s="83"/>
    </row>
    <row r="249904" spans="16:16" x14ac:dyDescent="0.3">
      <c r="P249904" s="83"/>
    </row>
    <row r="249905" spans="16:16" x14ac:dyDescent="0.3">
      <c r="P249905" s="83"/>
    </row>
    <row r="249906" spans="16:16" x14ac:dyDescent="0.3">
      <c r="P249906" s="83"/>
    </row>
    <row r="249907" spans="16:16" x14ac:dyDescent="0.3">
      <c r="P249907" s="83"/>
    </row>
    <row r="249908" spans="16:16" x14ac:dyDescent="0.3">
      <c r="P249908" s="83"/>
    </row>
    <row r="249909" spans="16:16" x14ac:dyDescent="0.3">
      <c r="P249909" s="83"/>
    </row>
    <row r="249910" spans="16:16" x14ac:dyDescent="0.3">
      <c r="P249910" s="83"/>
    </row>
    <row r="249911" spans="16:16" x14ac:dyDescent="0.3">
      <c r="P249911" s="83"/>
    </row>
    <row r="249912" spans="16:16" x14ac:dyDescent="0.3">
      <c r="P249912" s="83"/>
    </row>
    <row r="249913" spans="16:16" x14ac:dyDescent="0.3">
      <c r="P249913" s="83"/>
    </row>
    <row r="249914" spans="16:16" x14ac:dyDescent="0.3">
      <c r="P249914" s="83"/>
    </row>
    <row r="249915" spans="16:16" x14ac:dyDescent="0.3">
      <c r="P249915" s="83"/>
    </row>
    <row r="249916" spans="16:16" x14ac:dyDescent="0.3">
      <c r="P249916" s="83"/>
    </row>
    <row r="249917" spans="16:16" x14ac:dyDescent="0.3">
      <c r="P249917" s="83"/>
    </row>
    <row r="249918" spans="16:16" x14ac:dyDescent="0.3">
      <c r="P249918" s="83"/>
    </row>
    <row r="249919" spans="16:16" x14ac:dyDescent="0.3">
      <c r="P249919" s="83"/>
    </row>
    <row r="249920" spans="16:16" x14ac:dyDescent="0.3">
      <c r="P249920" s="83"/>
    </row>
    <row r="249921" spans="16:16" x14ac:dyDescent="0.3">
      <c r="P249921" s="83"/>
    </row>
    <row r="249922" spans="16:16" x14ac:dyDescent="0.3">
      <c r="P249922" s="83"/>
    </row>
    <row r="249923" spans="16:16" x14ac:dyDescent="0.3">
      <c r="P249923" s="83"/>
    </row>
    <row r="249924" spans="16:16" x14ac:dyDescent="0.3">
      <c r="P249924" s="83"/>
    </row>
    <row r="249925" spans="16:16" x14ac:dyDescent="0.3">
      <c r="P249925" s="83"/>
    </row>
    <row r="249926" spans="16:16" x14ac:dyDescent="0.3">
      <c r="P249926" s="83"/>
    </row>
    <row r="249927" spans="16:16" x14ac:dyDescent="0.3">
      <c r="P249927" s="83"/>
    </row>
    <row r="249928" spans="16:16" x14ac:dyDescent="0.3">
      <c r="P249928" s="83"/>
    </row>
    <row r="249929" spans="16:16" x14ac:dyDescent="0.3">
      <c r="P249929" s="83"/>
    </row>
    <row r="249930" spans="16:16" x14ac:dyDescent="0.3">
      <c r="P249930" s="83"/>
    </row>
    <row r="249931" spans="16:16" x14ac:dyDescent="0.3">
      <c r="P249931" s="83"/>
    </row>
    <row r="249932" spans="16:16" x14ac:dyDescent="0.3">
      <c r="P249932" s="83"/>
    </row>
    <row r="249933" spans="16:16" x14ac:dyDescent="0.3">
      <c r="P249933" s="83"/>
    </row>
    <row r="249934" spans="16:16" x14ac:dyDescent="0.3">
      <c r="P249934" s="83"/>
    </row>
    <row r="249935" spans="16:16" x14ac:dyDescent="0.3">
      <c r="P249935" s="83"/>
    </row>
    <row r="249936" spans="16:16" x14ac:dyDescent="0.3">
      <c r="P249936" s="83"/>
    </row>
    <row r="249937" spans="16:16" x14ac:dyDescent="0.3">
      <c r="P249937" s="83"/>
    </row>
    <row r="249938" spans="16:16" x14ac:dyDescent="0.3">
      <c r="P249938" s="83"/>
    </row>
    <row r="249939" spans="16:16" x14ac:dyDescent="0.3">
      <c r="P249939" s="83"/>
    </row>
    <row r="249940" spans="16:16" x14ac:dyDescent="0.3">
      <c r="P249940" s="83"/>
    </row>
    <row r="249941" spans="16:16" x14ac:dyDescent="0.3">
      <c r="P249941" s="83"/>
    </row>
    <row r="249942" spans="16:16" x14ac:dyDescent="0.3">
      <c r="P249942" s="83"/>
    </row>
    <row r="249943" spans="16:16" x14ac:dyDescent="0.3">
      <c r="P249943" s="83"/>
    </row>
    <row r="249944" spans="16:16" x14ac:dyDescent="0.3">
      <c r="P249944" s="83"/>
    </row>
    <row r="249945" spans="16:16" x14ac:dyDescent="0.3">
      <c r="P249945" s="83"/>
    </row>
    <row r="249946" spans="16:16" x14ac:dyDescent="0.3">
      <c r="P249946" s="83"/>
    </row>
    <row r="249947" spans="16:16" x14ac:dyDescent="0.3">
      <c r="P249947" s="83"/>
    </row>
    <row r="249948" spans="16:16" x14ac:dyDescent="0.3">
      <c r="P249948" s="83"/>
    </row>
    <row r="249949" spans="16:16" x14ac:dyDescent="0.3">
      <c r="P249949" s="83"/>
    </row>
    <row r="249950" spans="16:16" x14ac:dyDescent="0.3">
      <c r="P249950" s="83"/>
    </row>
    <row r="249951" spans="16:16" x14ac:dyDescent="0.3">
      <c r="P249951" s="83"/>
    </row>
    <row r="249952" spans="16:16" x14ac:dyDescent="0.3">
      <c r="P249952" s="83"/>
    </row>
    <row r="249953" spans="16:16" x14ac:dyDescent="0.3">
      <c r="P249953" s="83"/>
    </row>
    <row r="249954" spans="16:16" x14ac:dyDescent="0.3">
      <c r="P249954" s="83"/>
    </row>
    <row r="249955" spans="16:16" x14ac:dyDescent="0.3">
      <c r="P249955" s="83"/>
    </row>
    <row r="249956" spans="16:16" x14ac:dyDescent="0.3">
      <c r="P249956" s="83"/>
    </row>
    <row r="249957" spans="16:16" x14ac:dyDescent="0.3">
      <c r="P249957" s="83"/>
    </row>
    <row r="249958" spans="16:16" x14ac:dyDescent="0.3">
      <c r="P249958" s="83"/>
    </row>
    <row r="249959" spans="16:16" x14ac:dyDescent="0.3">
      <c r="P249959" s="83"/>
    </row>
    <row r="249960" spans="16:16" x14ac:dyDescent="0.3">
      <c r="P249960" s="83"/>
    </row>
    <row r="249961" spans="16:16" x14ac:dyDescent="0.3">
      <c r="P249961" s="83"/>
    </row>
    <row r="249962" spans="16:16" x14ac:dyDescent="0.3">
      <c r="P249962" s="83"/>
    </row>
    <row r="249963" spans="16:16" x14ac:dyDescent="0.3">
      <c r="P249963" s="83"/>
    </row>
    <row r="249964" spans="16:16" x14ac:dyDescent="0.3">
      <c r="P249964" s="83"/>
    </row>
    <row r="249965" spans="16:16" x14ac:dyDescent="0.3">
      <c r="P249965" s="83"/>
    </row>
    <row r="249966" spans="16:16" x14ac:dyDescent="0.3">
      <c r="P249966" s="83"/>
    </row>
    <row r="249967" spans="16:16" x14ac:dyDescent="0.3">
      <c r="P249967" s="83"/>
    </row>
    <row r="249968" spans="16:16" x14ac:dyDescent="0.3">
      <c r="P249968" s="83"/>
    </row>
    <row r="249969" spans="16:16" x14ac:dyDescent="0.3">
      <c r="P249969" s="83"/>
    </row>
    <row r="249970" spans="16:16" x14ac:dyDescent="0.3">
      <c r="P249970" s="83"/>
    </row>
    <row r="249971" spans="16:16" x14ac:dyDescent="0.3">
      <c r="P249971" s="83"/>
    </row>
    <row r="249972" spans="16:16" x14ac:dyDescent="0.3">
      <c r="P249972" s="83"/>
    </row>
    <row r="249973" spans="16:16" x14ac:dyDescent="0.3">
      <c r="P249973" s="83"/>
    </row>
    <row r="249974" spans="16:16" x14ac:dyDescent="0.3">
      <c r="P249974" s="83"/>
    </row>
    <row r="249975" spans="16:16" x14ac:dyDescent="0.3">
      <c r="P249975" s="83"/>
    </row>
    <row r="249976" spans="16:16" x14ac:dyDescent="0.3">
      <c r="P249976" s="83"/>
    </row>
    <row r="249977" spans="16:16" x14ac:dyDescent="0.3">
      <c r="P249977" s="83"/>
    </row>
    <row r="249978" spans="16:16" x14ac:dyDescent="0.3">
      <c r="P249978" s="83"/>
    </row>
    <row r="249979" spans="16:16" x14ac:dyDescent="0.3">
      <c r="P249979" s="83"/>
    </row>
    <row r="249980" spans="16:16" x14ac:dyDescent="0.3">
      <c r="P249980" s="83"/>
    </row>
    <row r="249981" spans="16:16" x14ac:dyDescent="0.3">
      <c r="P249981" s="83"/>
    </row>
    <row r="249982" spans="16:16" x14ac:dyDescent="0.3">
      <c r="P249982" s="83"/>
    </row>
    <row r="249983" spans="16:16" x14ac:dyDescent="0.3">
      <c r="P249983" s="83"/>
    </row>
    <row r="249984" spans="16:16" x14ac:dyDescent="0.3">
      <c r="P249984" s="83"/>
    </row>
    <row r="249985" spans="16:16" x14ac:dyDescent="0.3">
      <c r="P249985" s="83"/>
    </row>
    <row r="249986" spans="16:16" x14ac:dyDescent="0.3">
      <c r="P249986" s="83"/>
    </row>
    <row r="249987" spans="16:16" x14ac:dyDescent="0.3">
      <c r="P249987" s="83"/>
    </row>
    <row r="249988" spans="16:16" x14ac:dyDescent="0.3">
      <c r="P249988" s="83"/>
    </row>
    <row r="249989" spans="16:16" x14ac:dyDescent="0.3">
      <c r="P249989" s="83"/>
    </row>
    <row r="249990" spans="16:16" x14ac:dyDescent="0.3">
      <c r="P249990" s="83"/>
    </row>
    <row r="249991" spans="16:16" x14ac:dyDescent="0.3">
      <c r="P249991" s="83"/>
    </row>
    <row r="249992" spans="16:16" x14ac:dyDescent="0.3">
      <c r="P249992" s="83"/>
    </row>
    <row r="249993" spans="16:16" x14ac:dyDescent="0.3">
      <c r="P249993" s="83"/>
    </row>
    <row r="249994" spans="16:16" x14ac:dyDescent="0.3">
      <c r="P249994" s="83"/>
    </row>
    <row r="249995" spans="16:16" x14ac:dyDescent="0.3">
      <c r="P249995" s="83"/>
    </row>
    <row r="249996" spans="16:16" x14ac:dyDescent="0.3">
      <c r="P249996" s="83"/>
    </row>
    <row r="249997" spans="16:16" x14ac:dyDescent="0.3">
      <c r="P249997" s="83"/>
    </row>
    <row r="249998" spans="16:16" x14ac:dyDescent="0.3">
      <c r="P249998" s="83"/>
    </row>
    <row r="249999" spans="16:16" x14ac:dyDescent="0.3">
      <c r="P249999" s="83"/>
    </row>
    <row r="250000" spans="16:16" x14ac:dyDescent="0.3">
      <c r="P250000" s="83"/>
    </row>
    <row r="250001" spans="16:16" x14ac:dyDescent="0.3">
      <c r="P250001" s="83"/>
    </row>
    <row r="250002" spans="16:16" x14ac:dyDescent="0.3">
      <c r="P250002" s="83"/>
    </row>
    <row r="250003" spans="16:16" x14ac:dyDescent="0.3">
      <c r="P250003" s="83"/>
    </row>
    <row r="250004" spans="16:16" x14ac:dyDescent="0.3">
      <c r="P250004" s="83"/>
    </row>
    <row r="250005" spans="16:16" x14ac:dyDescent="0.3">
      <c r="P250005" s="83"/>
    </row>
    <row r="250006" spans="16:16" x14ac:dyDescent="0.3">
      <c r="P250006" s="83"/>
    </row>
    <row r="250007" spans="16:16" x14ac:dyDescent="0.3">
      <c r="P250007" s="83"/>
    </row>
    <row r="250008" spans="16:16" x14ac:dyDescent="0.3">
      <c r="P250008" s="83"/>
    </row>
    <row r="250009" spans="16:16" x14ac:dyDescent="0.3">
      <c r="P250009" s="83"/>
    </row>
    <row r="250010" spans="16:16" x14ac:dyDescent="0.3">
      <c r="P250010" s="83"/>
    </row>
    <row r="250011" spans="16:16" x14ac:dyDescent="0.3">
      <c r="P250011" s="83"/>
    </row>
    <row r="250012" spans="16:16" x14ac:dyDescent="0.3">
      <c r="P250012" s="83"/>
    </row>
    <row r="250013" spans="16:16" x14ac:dyDescent="0.3">
      <c r="P250013" s="83"/>
    </row>
    <row r="250014" spans="16:16" x14ac:dyDescent="0.3">
      <c r="P250014" s="83"/>
    </row>
    <row r="250015" spans="16:16" x14ac:dyDescent="0.3">
      <c r="P250015" s="83"/>
    </row>
    <row r="250016" spans="16:16" x14ac:dyDescent="0.3">
      <c r="P250016" s="83"/>
    </row>
    <row r="250017" spans="16:16" x14ac:dyDescent="0.3">
      <c r="P250017" s="83"/>
    </row>
    <row r="250018" spans="16:16" x14ac:dyDescent="0.3">
      <c r="P250018" s="83"/>
    </row>
    <row r="250019" spans="16:16" x14ac:dyDescent="0.3">
      <c r="P250019" s="83"/>
    </row>
    <row r="250020" spans="16:16" x14ac:dyDescent="0.3">
      <c r="P250020" s="83"/>
    </row>
    <row r="250021" spans="16:16" x14ac:dyDescent="0.3">
      <c r="P250021" s="83"/>
    </row>
    <row r="250022" spans="16:16" x14ac:dyDescent="0.3">
      <c r="P250022" s="83"/>
    </row>
    <row r="250023" spans="16:16" x14ac:dyDescent="0.3">
      <c r="P250023" s="83"/>
    </row>
    <row r="250024" spans="16:16" x14ac:dyDescent="0.3">
      <c r="P250024" s="83"/>
    </row>
    <row r="250025" spans="16:16" x14ac:dyDescent="0.3">
      <c r="P250025" s="83"/>
    </row>
    <row r="250026" spans="16:16" x14ac:dyDescent="0.3">
      <c r="P250026" s="83"/>
    </row>
    <row r="250027" spans="16:16" x14ac:dyDescent="0.3">
      <c r="P250027" s="83"/>
    </row>
    <row r="250028" spans="16:16" x14ac:dyDescent="0.3">
      <c r="P250028" s="83"/>
    </row>
    <row r="250029" spans="16:16" x14ac:dyDescent="0.3">
      <c r="P250029" s="83"/>
    </row>
    <row r="250030" spans="16:16" x14ac:dyDescent="0.3">
      <c r="P250030" s="83"/>
    </row>
    <row r="250031" spans="16:16" x14ac:dyDescent="0.3">
      <c r="P250031" s="83"/>
    </row>
    <row r="250032" spans="16:16" x14ac:dyDescent="0.3">
      <c r="P250032" s="83"/>
    </row>
    <row r="250033" spans="16:16" x14ac:dyDescent="0.3">
      <c r="P250033" s="83"/>
    </row>
    <row r="250034" spans="16:16" x14ac:dyDescent="0.3">
      <c r="P250034" s="83"/>
    </row>
    <row r="250035" spans="16:16" x14ac:dyDescent="0.3">
      <c r="P250035" s="83"/>
    </row>
    <row r="250036" spans="16:16" x14ac:dyDescent="0.3">
      <c r="P250036" s="83"/>
    </row>
    <row r="250037" spans="16:16" x14ac:dyDescent="0.3">
      <c r="P250037" s="83"/>
    </row>
    <row r="250038" spans="16:16" x14ac:dyDescent="0.3">
      <c r="P250038" s="83"/>
    </row>
    <row r="250039" spans="16:16" x14ac:dyDescent="0.3">
      <c r="P250039" s="83"/>
    </row>
    <row r="250040" spans="16:16" x14ac:dyDescent="0.3">
      <c r="P250040" s="83"/>
    </row>
    <row r="250041" spans="16:16" x14ac:dyDescent="0.3">
      <c r="P250041" s="83"/>
    </row>
    <row r="250042" spans="16:16" x14ac:dyDescent="0.3">
      <c r="P250042" s="83"/>
    </row>
    <row r="250043" spans="16:16" x14ac:dyDescent="0.3">
      <c r="P250043" s="83"/>
    </row>
    <row r="250044" spans="16:16" x14ac:dyDescent="0.3">
      <c r="P250044" s="83"/>
    </row>
    <row r="250045" spans="16:16" x14ac:dyDescent="0.3">
      <c r="P250045" s="83"/>
    </row>
    <row r="250046" spans="16:16" x14ac:dyDescent="0.3">
      <c r="P250046" s="83"/>
    </row>
    <row r="250047" spans="16:16" x14ac:dyDescent="0.3">
      <c r="P250047" s="83"/>
    </row>
    <row r="250048" spans="16:16" x14ac:dyDescent="0.3">
      <c r="P250048" s="83"/>
    </row>
    <row r="250049" spans="16:16" x14ac:dyDescent="0.3">
      <c r="P250049" s="83"/>
    </row>
    <row r="250050" spans="16:16" x14ac:dyDescent="0.3">
      <c r="P250050" s="83"/>
    </row>
    <row r="250051" spans="16:16" x14ac:dyDescent="0.3">
      <c r="P250051" s="83"/>
    </row>
    <row r="250052" spans="16:16" x14ac:dyDescent="0.3">
      <c r="P250052" s="83"/>
    </row>
    <row r="250053" spans="16:16" x14ac:dyDescent="0.3">
      <c r="P250053" s="83"/>
    </row>
    <row r="250054" spans="16:16" x14ac:dyDescent="0.3">
      <c r="P250054" s="83"/>
    </row>
    <row r="250055" spans="16:16" x14ac:dyDescent="0.3">
      <c r="P250055" s="83"/>
    </row>
    <row r="250056" spans="16:16" x14ac:dyDescent="0.3">
      <c r="P250056" s="83"/>
    </row>
    <row r="250057" spans="16:16" x14ac:dyDescent="0.3">
      <c r="P250057" s="83"/>
    </row>
    <row r="250058" spans="16:16" x14ac:dyDescent="0.3">
      <c r="P250058" s="83"/>
    </row>
    <row r="250059" spans="16:16" x14ac:dyDescent="0.3">
      <c r="P250059" s="83"/>
    </row>
    <row r="250060" spans="16:16" x14ac:dyDescent="0.3">
      <c r="P250060" s="83"/>
    </row>
    <row r="250061" spans="16:16" x14ac:dyDescent="0.3">
      <c r="P250061" s="83"/>
    </row>
    <row r="250062" spans="16:16" x14ac:dyDescent="0.3">
      <c r="P250062" s="83"/>
    </row>
    <row r="250063" spans="16:16" x14ac:dyDescent="0.3">
      <c r="P250063" s="83"/>
    </row>
    <row r="250064" spans="16:16" x14ac:dyDescent="0.3">
      <c r="P250064" s="83"/>
    </row>
    <row r="250065" spans="16:16" x14ac:dyDescent="0.3">
      <c r="P250065" s="83"/>
    </row>
    <row r="250066" spans="16:16" x14ac:dyDescent="0.3">
      <c r="P250066" s="83"/>
    </row>
    <row r="250067" spans="16:16" x14ac:dyDescent="0.3">
      <c r="P250067" s="83"/>
    </row>
    <row r="250068" spans="16:16" x14ac:dyDescent="0.3">
      <c r="P250068" s="83"/>
    </row>
    <row r="250069" spans="16:16" x14ac:dyDescent="0.3">
      <c r="P250069" s="83"/>
    </row>
    <row r="250070" spans="16:16" x14ac:dyDescent="0.3">
      <c r="P250070" s="83"/>
    </row>
    <row r="250071" spans="16:16" x14ac:dyDescent="0.3">
      <c r="P250071" s="83"/>
    </row>
    <row r="250072" spans="16:16" x14ac:dyDescent="0.3">
      <c r="P250072" s="83"/>
    </row>
    <row r="250073" spans="16:16" x14ac:dyDescent="0.3">
      <c r="P250073" s="83"/>
    </row>
    <row r="250074" spans="16:16" x14ac:dyDescent="0.3">
      <c r="P250074" s="83"/>
    </row>
    <row r="250075" spans="16:16" x14ac:dyDescent="0.3">
      <c r="P250075" s="83"/>
    </row>
    <row r="250076" spans="16:16" x14ac:dyDescent="0.3">
      <c r="P250076" s="83"/>
    </row>
    <row r="250077" spans="16:16" x14ac:dyDescent="0.3">
      <c r="P250077" s="83"/>
    </row>
    <row r="250078" spans="16:16" x14ac:dyDescent="0.3">
      <c r="P250078" s="83"/>
    </row>
    <row r="250079" spans="16:16" x14ac:dyDescent="0.3">
      <c r="P250079" s="83"/>
    </row>
    <row r="250080" spans="16:16" x14ac:dyDescent="0.3">
      <c r="P250080" s="83"/>
    </row>
    <row r="250081" spans="16:16" x14ac:dyDescent="0.3">
      <c r="P250081" s="83"/>
    </row>
    <row r="250082" spans="16:16" x14ac:dyDescent="0.3">
      <c r="P250082" s="83"/>
    </row>
    <row r="250083" spans="16:16" x14ac:dyDescent="0.3">
      <c r="P250083" s="83"/>
    </row>
    <row r="250084" spans="16:16" x14ac:dyDescent="0.3">
      <c r="P250084" s="83"/>
    </row>
    <row r="250085" spans="16:16" x14ac:dyDescent="0.3">
      <c r="P250085" s="83"/>
    </row>
    <row r="250086" spans="16:16" x14ac:dyDescent="0.3">
      <c r="P250086" s="83"/>
    </row>
    <row r="250087" spans="16:16" x14ac:dyDescent="0.3">
      <c r="P250087" s="83"/>
    </row>
    <row r="250088" spans="16:16" x14ac:dyDescent="0.3">
      <c r="P250088" s="83"/>
    </row>
    <row r="250089" spans="16:16" x14ac:dyDescent="0.3">
      <c r="P250089" s="83"/>
    </row>
    <row r="250090" spans="16:16" x14ac:dyDescent="0.3">
      <c r="P250090" s="83"/>
    </row>
    <row r="250091" spans="16:16" x14ac:dyDescent="0.3">
      <c r="P250091" s="83"/>
    </row>
    <row r="250092" spans="16:16" x14ac:dyDescent="0.3">
      <c r="P250092" s="83"/>
    </row>
    <row r="250093" spans="16:16" x14ac:dyDescent="0.3">
      <c r="P250093" s="83"/>
    </row>
    <row r="250094" spans="16:16" x14ac:dyDescent="0.3">
      <c r="P250094" s="83"/>
    </row>
    <row r="250095" spans="16:16" x14ac:dyDescent="0.3">
      <c r="P250095" s="83"/>
    </row>
    <row r="250096" spans="16:16" x14ac:dyDescent="0.3">
      <c r="P250096" s="83"/>
    </row>
    <row r="250097" spans="16:16" x14ac:dyDescent="0.3">
      <c r="P250097" s="83"/>
    </row>
    <row r="250098" spans="16:16" x14ac:dyDescent="0.3">
      <c r="P250098" s="83"/>
    </row>
    <row r="250099" spans="16:16" x14ac:dyDescent="0.3">
      <c r="P250099" s="83"/>
    </row>
    <row r="250100" spans="16:16" x14ac:dyDescent="0.3">
      <c r="P250100" s="83"/>
    </row>
    <row r="250101" spans="16:16" x14ac:dyDescent="0.3">
      <c r="P250101" s="83"/>
    </row>
    <row r="250102" spans="16:16" x14ac:dyDescent="0.3">
      <c r="P250102" s="83"/>
    </row>
    <row r="250103" spans="16:16" x14ac:dyDescent="0.3">
      <c r="P250103" s="83"/>
    </row>
    <row r="250104" spans="16:16" x14ac:dyDescent="0.3">
      <c r="P250104" s="83"/>
    </row>
    <row r="250105" spans="16:16" x14ac:dyDescent="0.3">
      <c r="P250105" s="83"/>
    </row>
    <row r="250106" spans="16:16" x14ac:dyDescent="0.3">
      <c r="P250106" s="83"/>
    </row>
    <row r="250107" spans="16:16" x14ac:dyDescent="0.3">
      <c r="P250107" s="83"/>
    </row>
    <row r="250108" spans="16:16" x14ac:dyDescent="0.3">
      <c r="P250108" s="83"/>
    </row>
    <row r="250109" spans="16:16" x14ac:dyDescent="0.3">
      <c r="P250109" s="83"/>
    </row>
    <row r="250110" spans="16:16" x14ac:dyDescent="0.3">
      <c r="P250110" s="83"/>
    </row>
    <row r="250111" spans="16:16" x14ac:dyDescent="0.3">
      <c r="P250111" s="83"/>
    </row>
    <row r="250112" spans="16:16" x14ac:dyDescent="0.3">
      <c r="P250112" s="83"/>
    </row>
    <row r="250113" spans="16:16" x14ac:dyDescent="0.3">
      <c r="P250113" s="83"/>
    </row>
    <row r="250114" spans="16:16" x14ac:dyDescent="0.3">
      <c r="P250114" s="83"/>
    </row>
    <row r="250115" spans="16:16" x14ac:dyDescent="0.3">
      <c r="P250115" s="83"/>
    </row>
    <row r="250116" spans="16:16" x14ac:dyDescent="0.3">
      <c r="P250116" s="83"/>
    </row>
    <row r="250117" spans="16:16" x14ac:dyDescent="0.3">
      <c r="P250117" s="83"/>
    </row>
    <row r="250118" spans="16:16" x14ac:dyDescent="0.3">
      <c r="P250118" s="83"/>
    </row>
    <row r="250119" spans="16:16" x14ac:dyDescent="0.3">
      <c r="P250119" s="83"/>
    </row>
    <row r="250120" spans="16:16" x14ac:dyDescent="0.3">
      <c r="P250120" s="83"/>
    </row>
    <row r="250121" spans="16:16" x14ac:dyDescent="0.3">
      <c r="P250121" s="83"/>
    </row>
    <row r="250122" spans="16:16" x14ac:dyDescent="0.3">
      <c r="P250122" s="83"/>
    </row>
    <row r="250123" spans="16:16" x14ac:dyDescent="0.3">
      <c r="P250123" s="83"/>
    </row>
    <row r="250124" spans="16:16" x14ac:dyDescent="0.3">
      <c r="P250124" s="83"/>
    </row>
    <row r="250125" spans="16:16" x14ac:dyDescent="0.3">
      <c r="P250125" s="83"/>
    </row>
    <row r="250126" spans="16:16" x14ac:dyDescent="0.3">
      <c r="P250126" s="83"/>
    </row>
    <row r="250127" spans="16:16" x14ac:dyDescent="0.3">
      <c r="P250127" s="83"/>
    </row>
    <row r="250128" spans="16:16" x14ac:dyDescent="0.3">
      <c r="P250128" s="83"/>
    </row>
    <row r="250129" spans="16:16" x14ac:dyDescent="0.3">
      <c r="P250129" s="83"/>
    </row>
    <row r="250130" spans="16:16" x14ac:dyDescent="0.3">
      <c r="P250130" s="83"/>
    </row>
    <row r="250131" spans="16:16" x14ac:dyDescent="0.3">
      <c r="P250131" s="83"/>
    </row>
    <row r="250132" spans="16:16" x14ac:dyDescent="0.3">
      <c r="P250132" s="83"/>
    </row>
    <row r="250133" spans="16:16" x14ac:dyDescent="0.3">
      <c r="P250133" s="83"/>
    </row>
    <row r="250134" spans="16:16" x14ac:dyDescent="0.3">
      <c r="P250134" s="83"/>
    </row>
    <row r="250135" spans="16:16" x14ac:dyDescent="0.3">
      <c r="P250135" s="83"/>
    </row>
    <row r="250136" spans="16:16" x14ac:dyDescent="0.3">
      <c r="P250136" s="83"/>
    </row>
    <row r="250137" spans="16:16" x14ac:dyDescent="0.3">
      <c r="P250137" s="83"/>
    </row>
    <row r="250138" spans="16:16" x14ac:dyDescent="0.3">
      <c r="P250138" s="83"/>
    </row>
    <row r="250139" spans="16:16" x14ac:dyDescent="0.3">
      <c r="P250139" s="83"/>
    </row>
    <row r="250140" spans="16:16" x14ac:dyDescent="0.3">
      <c r="P250140" s="83"/>
    </row>
    <row r="250141" spans="16:16" x14ac:dyDescent="0.3">
      <c r="P250141" s="83"/>
    </row>
    <row r="250142" spans="16:16" x14ac:dyDescent="0.3">
      <c r="P250142" s="83"/>
    </row>
    <row r="250143" spans="16:16" x14ac:dyDescent="0.3">
      <c r="P250143" s="83"/>
    </row>
    <row r="250144" spans="16:16" x14ac:dyDescent="0.3">
      <c r="P250144" s="83"/>
    </row>
    <row r="250145" spans="16:16" x14ac:dyDescent="0.3">
      <c r="P250145" s="83"/>
    </row>
    <row r="250146" spans="16:16" x14ac:dyDescent="0.3">
      <c r="P250146" s="83"/>
    </row>
    <row r="250147" spans="16:16" x14ac:dyDescent="0.3">
      <c r="P250147" s="83"/>
    </row>
    <row r="250148" spans="16:16" x14ac:dyDescent="0.3">
      <c r="P250148" s="83"/>
    </row>
    <row r="250149" spans="16:16" x14ac:dyDescent="0.3">
      <c r="P250149" s="83"/>
    </row>
    <row r="250150" spans="16:16" x14ac:dyDescent="0.3">
      <c r="P250150" s="83"/>
    </row>
    <row r="250151" spans="16:16" x14ac:dyDescent="0.3">
      <c r="P250151" s="83"/>
    </row>
    <row r="250152" spans="16:16" x14ac:dyDescent="0.3">
      <c r="P250152" s="83"/>
    </row>
    <row r="250153" spans="16:16" x14ac:dyDescent="0.3">
      <c r="P250153" s="83"/>
    </row>
    <row r="250154" spans="16:16" x14ac:dyDescent="0.3">
      <c r="P250154" s="83"/>
    </row>
    <row r="250155" spans="16:16" x14ac:dyDescent="0.3">
      <c r="P250155" s="83"/>
    </row>
    <row r="250156" spans="16:16" x14ac:dyDescent="0.3">
      <c r="P250156" s="83"/>
    </row>
    <row r="250157" spans="16:16" x14ac:dyDescent="0.3">
      <c r="P250157" s="83"/>
    </row>
    <row r="250158" spans="16:16" x14ac:dyDescent="0.3">
      <c r="P250158" s="83"/>
    </row>
    <row r="250159" spans="16:16" x14ac:dyDescent="0.3">
      <c r="P250159" s="83"/>
    </row>
    <row r="250160" spans="16:16" x14ac:dyDescent="0.3">
      <c r="P250160" s="83"/>
    </row>
    <row r="250161" spans="16:16" x14ac:dyDescent="0.3">
      <c r="P250161" s="83"/>
    </row>
    <row r="250162" spans="16:16" x14ac:dyDescent="0.3">
      <c r="P250162" s="83"/>
    </row>
    <row r="250163" spans="16:16" x14ac:dyDescent="0.3">
      <c r="P250163" s="83"/>
    </row>
    <row r="250164" spans="16:16" x14ac:dyDescent="0.3">
      <c r="P250164" s="83"/>
    </row>
    <row r="250165" spans="16:16" x14ac:dyDescent="0.3">
      <c r="P250165" s="83"/>
    </row>
    <row r="250166" spans="16:16" x14ac:dyDescent="0.3">
      <c r="P250166" s="83"/>
    </row>
    <row r="250167" spans="16:16" x14ac:dyDescent="0.3">
      <c r="P250167" s="83"/>
    </row>
    <row r="250168" spans="16:16" x14ac:dyDescent="0.3">
      <c r="P250168" s="83"/>
    </row>
    <row r="250169" spans="16:16" x14ac:dyDescent="0.3">
      <c r="P250169" s="83"/>
    </row>
    <row r="250170" spans="16:16" x14ac:dyDescent="0.3">
      <c r="P250170" s="83"/>
    </row>
    <row r="250171" spans="16:16" x14ac:dyDescent="0.3">
      <c r="P250171" s="83"/>
    </row>
    <row r="250172" spans="16:16" x14ac:dyDescent="0.3">
      <c r="P250172" s="83"/>
    </row>
    <row r="250173" spans="16:16" x14ac:dyDescent="0.3">
      <c r="P250173" s="83"/>
    </row>
    <row r="250174" spans="16:16" x14ac:dyDescent="0.3">
      <c r="P250174" s="83"/>
    </row>
    <row r="250175" spans="16:16" x14ac:dyDescent="0.3">
      <c r="P250175" s="83"/>
    </row>
    <row r="250176" spans="16:16" x14ac:dyDescent="0.3">
      <c r="P250176" s="83"/>
    </row>
    <row r="250177" spans="16:16" x14ac:dyDescent="0.3">
      <c r="P250177" s="83"/>
    </row>
    <row r="250178" spans="16:16" x14ac:dyDescent="0.3">
      <c r="P250178" s="83"/>
    </row>
    <row r="250179" spans="16:16" x14ac:dyDescent="0.3">
      <c r="P250179" s="83"/>
    </row>
    <row r="250180" spans="16:16" x14ac:dyDescent="0.3">
      <c r="P250180" s="83"/>
    </row>
    <row r="250181" spans="16:16" x14ac:dyDescent="0.3">
      <c r="P250181" s="83"/>
    </row>
    <row r="250182" spans="16:16" x14ac:dyDescent="0.3">
      <c r="P250182" s="83"/>
    </row>
    <row r="250183" spans="16:16" x14ac:dyDescent="0.3">
      <c r="P250183" s="83"/>
    </row>
    <row r="250184" spans="16:16" x14ac:dyDescent="0.3">
      <c r="P250184" s="83"/>
    </row>
    <row r="250185" spans="16:16" x14ac:dyDescent="0.3">
      <c r="P250185" s="83"/>
    </row>
    <row r="250186" spans="16:16" x14ac:dyDescent="0.3">
      <c r="P250186" s="83"/>
    </row>
    <row r="250187" spans="16:16" x14ac:dyDescent="0.3">
      <c r="P250187" s="83"/>
    </row>
    <row r="250188" spans="16:16" x14ac:dyDescent="0.3">
      <c r="P250188" s="83"/>
    </row>
    <row r="250189" spans="16:16" x14ac:dyDescent="0.3">
      <c r="P250189" s="83"/>
    </row>
    <row r="250190" spans="16:16" x14ac:dyDescent="0.3">
      <c r="P250190" s="83"/>
    </row>
    <row r="250191" spans="16:16" x14ac:dyDescent="0.3">
      <c r="P250191" s="83"/>
    </row>
    <row r="250192" spans="16:16" x14ac:dyDescent="0.3">
      <c r="P250192" s="83"/>
    </row>
    <row r="250193" spans="16:16" x14ac:dyDescent="0.3">
      <c r="P250193" s="83"/>
    </row>
    <row r="250194" spans="16:16" x14ac:dyDescent="0.3">
      <c r="P250194" s="83"/>
    </row>
    <row r="250195" spans="16:16" x14ac:dyDescent="0.3">
      <c r="P250195" s="83"/>
    </row>
    <row r="250196" spans="16:16" x14ac:dyDescent="0.3">
      <c r="P250196" s="83"/>
    </row>
    <row r="250197" spans="16:16" x14ac:dyDescent="0.3">
      <c r="P250197" s="83"/>
    </row>
    <row r="250198" spans="16:16" x14ac:dyDescent="0.3">
      <c r="P250198" s="83"/>
    </row>
    <row r="250199" spans="16:16" x14ac:dyDescent="0.3">
      <c r="P250199" s="83"/>
    </row>
    <row r="250200" spans="16:16" x14ac:dyDescent="0.3">
      <c r="P250200" s="83"/>
    </row>
    <row r="250201" spans="16:16" x14ac:dyDescent="0.3">
      <c r="P250201" s="83"/>
    </row>
    <row r="250202" spans="16:16" x14ac:dyDescent="0.3">
      <c r="P250202" s="83"/>
    </row>
    <row r="250203" spans="16:16" x14ac:dyDescent="0.3">
      <c r="P250203" s="83"/>
    </row>
    <row r="250204" spans="16:16" x14ac:dyDescent="0.3">
      <c r="P250204" s="83"/>
    </row>
    <row r="250205" spans="16:16" x14ac:dyDescent="0.3">
      <c r="P250205" s="83"/>
    </row>
    <row r="250206" spans="16:16" x14ac:dyDescent="0.3">
      <c r="P250206" s="83"/>
    </row>
    <row r="250207" spans="16:16" x14ac:dyDescent="0.3">
      <c r="P250207" s="83"/>
    </row>
    <row r="250208" spans="16:16" x14ac:dyDescent="0.3">
      <c r="P250208" s="83"/>
    </row>
    <row r="250209" spans="16:16" x14ac:dyDescent="0.3">
      <c r="P250209" s="83"/>
    </row>
    <row r="250210" spans="16:16" x14ac:dyDescent="0.3">
      <c r="P250210" s="83"/>
    </row>
    <row r="250211" spans="16:16" x14ac:dyDescent="0.3">
      <c r="P250211" s="83"/>
    </row>
    <row r="250212" spans="16:16" x14ac:dyDescent="0.3">
      <c r="P250212" s="83"/>
    </row>
    <row r="250213" spans="16:16" x14ac:dyDescent="0.3">
      <c r="P250213" s="83"/>
    </row>
    <row r="250214" spans="16:16" x14ac:dyDescent="0.3">
      <c r="P250214" s="83"/>
    </row>
    <row r="250215" spans="16:16" x14ac:dyDescent="0.3">
      <c r="P250215" s="83"/>
    </row>
    <row r="250216" spans="16:16" x14ac:dyDescent="0.3">
      <c r="P250216" s="83"/>
    </row>
    <row r="250217" spans="16:16" x14ac:dyDescent="0.3">
      <c r="P250217" s="83"/>
    </row>
    <row r="250218" spans="16:16" x14ac:dyDescent="0.3">
      <c r="P250218" s="83"/>
    </row>
    <row r="250219" spans="16:16" x14ac:dyDescent="0.3">
      <c r="P250219" s="83"/>
    </row>
    <row r="250220" spans="16:16" x14ac:dyDescent="0.3">
      <c r="P250220" s="83"/>
    </row>
    <row r="250221" spans="16:16" x14ac:dyDescent="0.3">
      <c r="P250221" s="83"/>
    </row>
    <row r="250222" spans="16:16" x14ac:dyDescent="0.3">
      <c r="P250222" s="83"/>
    </row>
    <row r="250223" spans="16:16" x14ac:dyDescent="0.3">
      <c r="P250223" s="83"/>
    </row>
    <row r="250224" spans="16:16" x14ac:dyDescent="0.3">
      <c r="P250224" s="83"/>
    </row>
    <row r="250225" spans="16:16" x14ac:dyDescent="0.3">
      <c r="P250225" s="83"/>
    </row>
    <row r="250226" spans="16:16" x14ac:dyDescent="0.3">
      <c r="P250226" s="83"/>
    </row>
    <row r="250227" spans="16:16" x14ac:dyDescent="0.3">
      <c r="P250227" s="83"/>
    </row>
    <row r="250228" spans="16:16" x14ac:dyDescent="0.3">
      <c r="P250228" s="83"/>
    </row>
    <row r="250229" spans="16:16" x14ac:dyDescent="0.3">
      <c r="P250229" s="83"/>
    </row>
    <row r="250230" spans="16:16" x14ac:dyDescent="0.3">
      <c r="P250230" s="83"/>
    </row>
    <row r="250231" spans="16:16" x14ac:dyDescent="0.3">
      <c r="P250231" s="83"/>
    </row>
    <row r="250232" spans="16:16" x14ac:dyDescent="0.3">
      <c r="P250232" s="83"/>
    </row>
    <row r="250233" spans="16:16" x14ac:dyDescent="0.3">
      <c r="P250233" s="83"/>
    </row>
    <row r="250234" spans="16:16" x14ac:dyDescent="0.3">
      <c r="P250234" s="83"/>
    </row>
    <row r="250235" spans="16:16" x14ac:dyDescent="0.3">
      <c r="P250235" s="83"/>
    </row>
    <row r="250236" spans="16:16" x14ac:dyDescent="0.3">
      <c r="P250236" s="83"/>
    </row>
    <row r="250237" spans="16:16" x14ac:dyDescent="0.3">
      <c r="P250237" s="83"/>
    </row>
    <row r="250238" spans="16:16" x14ac:dyDescent="0.3">
      <c r="P250238" s="83"/>
    </row>
    <row r="250239" spans="16:16" x14ac:dyDescent="0.3">
      <c r="P250239" s="83"/>
    </row>
    <row r="250240" spans="16:16" x14ac:dyDescent="0.3">
      <c r="P250240" s="83"/>
    </row>
    <row r="250241" spans="16:16" x14ac:dyDescent="0.3">
      <c r="P250241" s="83"/>
    </row>
    <row r="250242" spans="16:16" x14ac:dyDescent="0.3">
      <c r="P250242" s="83"/>
    </row>
    <row r="250243" spans="16:16" x14ac:dyDescent="0.3">
      <c r="P250243" s="83"/>
    </row>
    <row r="250244" spans="16:16" x14ac:dyDescent="0.3">
      <c r="P250244" s="83"/>
    </row>
    <row r="250245" spans="16:16" x14ac:dyDescent="0.3">
      <c r="P250245" s="83"/>
    </row>
    <row r="250246" spans="16:16" x14ac:dyDescent="0.3">
      <c r="P250246" s="83"/>
    </row>
    <row r="250247" spans="16:16" x14ac:dyDescent="0.3">
      <c r="P250247" s="83"/>
    </row>
    <row r="250248" spans="16:16" x14ac:dyDescent="0.3">
      <c r="P250248" s="83"/>
    </row>
    <row r="250249" spans="16:16" x14ac:dyDescent="0.3">
      <c r="P250249" s="83"/>
    </row>
    <row r="250250" spans="16:16" x14ac:dyDescent="0.3">
      <c r="P250250" s="83"/>
    </row>
    <row r="250251" spans="16:16" x14ac:dyDescent="0.3">
      <c r="P250251" s="83"/>
    </row>
    <row r="250252" spans="16:16" x14ac:dyDescent="0.3">
      <c r="P250252" s="83"/>
    </row>
    <row r="250253" spans="16:16" x14ac:dyDescent="0.3">
      <c r="P250253" s="83"/>
    </row>
    <row r="250254" spans="16:16" x14ac:dyDescent="0.3">
      <c r="P250254" s="83"/>
    </row>
    <row r="250255" spans="16:16" x14ac:dyDescent="0.3">
      <c r="P250255" s="83"/>
    </row>
    <row r="250256" spans="16:16" x14ac:dyDescent="0.3">
      <c r="P250256" s="83"/>
    </row>
    <row r="250257" spans="16:16" x14ac:dyDescent="0.3">
      <c r="P250257" s="83"/>
    </row>
    <row r="250258" spans="16:16" x14ac:dyDescent="0.3">
      <c r="P250258" s="83"/>
    </row>
    <row r="250259" spans="16:16" x14ac:dyDescent="0.3">
      <c r="P250259" s="83"/>
    </row>
    <row r="250260" spans="16:16" x14ac:dyDescent="0.3">
      <c r="P250260" s="83"/>
    </row>
    <row r="250261" spans="16:16" x14ac:dyDescent="0.3">
      <c r="P250261" s="83"/>
    </row>
    <row r="250262" spans="16:16" x14ac:dyDescent="0.3">
      <c r="P250262" s="83"/>
    </row>
    <row r="250263" spans="16:16" x14ac:dyDescent="0.3">
      <c r="P250263" s="83"/>
    </row>
    <row r="250264" spans="16:16" x14ac:dyDescent="0.3">
      <c r="P250264" s="83"/>
    </row>
    <row r="250265" spans="16:16" x14ac:dyDescent="0.3">
      <c r="P250265" s="83"/>
    </row>
    <row r="250266" spans="16:16" x14ac:dyDescent="0.3">
      <c r="P250266" s="83"/>
    </row>
    <row r="250267" spans="16:16" x14ac:dyDescent="0.3">
      <c r="P250267" s="83"/>
    </row>
    <row r="250268" spans="16:16" x14ac:dyDescent="0.3">
      <c r="P250268" s="83"/>
    </row>
    <row r="250269" spans="16:16" x14ac:dyDescent="0.3">
      <c r="P250269" s="83"/>
    </row>
    <row r="250270" spans="16:16" x14ac:dyDescent="0.3">
      <c r="P250270" s="83"/>
    </row>
    <row r="250271" spans="16:16" x14ac:dyDescent="0.3">
      <c r="P250271" s="83"/>
    </row>
    <row r="250272" spans="16:16" x14ac:dyDescent="0.3">
      <c r="P250272" s="83"/>
    </row>
    <row r="250273" spans="16:16" x14ac:dyDescent="0.3">
      <c r="P250273" s="83"/>
    </row>
    <row r="250274" spans="16:16" x14ac:dyDescent="0.3">
      <c r="P250274" s="83"/>
    </row>
    <row r="250275" spans="16:16" x14ac:dyDescent="0.3">
      <c r="P250275" s="83"/>
    </row>
    <row r="250276" spans="16:16" x14ac:dyDescent="0.3">
      <c r="P250276" s="83"/>
    </row>
    <row r="250277" spans="16:16" x14ac:dyDescent="0.3">
      <c r="P250277" s="83"/>
    </row>
    <row r="250278" spans="16:16" x14ac:dyDescent="0.3">
      <c r="P250278" s="83"/>
    </row>
    <row r="250279" spans="16:16" x14ac:dyDescent="0.3">
      <c r="P250279" s="83"/>
    </row>
    <row r="250280" spans="16:16" x14ac:dyDescent="0.3">
      <c r="P250280" s="83"/>
    </row>
    <row r="250281" spans="16:16" x14ac:dyDescent="0.3">
      <c r="P250281" s="83"/>
    </row>
    <row r="250282" spans="16:16" x14ac:dyDescent="0.3">
      <c r="P250282" s="83"/>
    </row>
    <row r="250283" spans="16:16" x14ac:dyDescent="0.3">
      <c r="P250283" s="83"/>
    </row>
    <row r="250284" spans="16:16" x14ac:dyDescent="0.3">
      <c r="P250284" s="83"/>
    </row>
    <row r="250285" spans="16:16" x14ac:dyDescent="0.3">
      <c r="P250285" s="83"/>
    </row>
    <row r="250286" spans="16:16" x14ac:dyDescent="0.3">
      <c r="P250286" s="83"/>
    </row>
    <row r="250287" spans="16:16" x14ac:dyDescent="0.3">
      <c r="P250287" s="83"/>
    </row>
    <row r="250288" spans="16:16" x14ac:dyDescent="0.3">
      <c r="P250288" s="83"/>
    </row>
    <row r="250289" spans="16:16" x14ac:dyDescent="0.3">
      <c r="P250289" s="83"/>
    </row>
    <row r="250290" spans="16:16" x14ac:dyDescent="0.3">
      <c r="P250290" s="83"/>
    </row>
    <row r="250291" spans="16:16" x14ac:dyDescent="0.3">
      <c r="P250291" s="83"/>
    </row>
    <row r="250292" spans="16:16" x14ac:dyDescent="0.3">
      <c r="P250292" s="83"/>
    </row>
    <row r="250293" spans="16:16" x14ac:dyDescent="0.3">
      <c r="P250293" s="83"/>
    </row>
    <row r="250294" spans="16:16" x14ac:dyDescent="0.3">
      <c r="P250294" s="83"/>
    </row>
    <row r="250295" spans="16:16" x14ac:dyDescent="0.3">
      <c r="P250295" s="83"/>
    </row>
    <row r="250296" spans="16:16" x14ac:dyDescent="0.3">
      <c r="P250296" s="83"/>
    </row>
    <row r="250297" spans="16:16" x14ac:dyDescent="0.3">
      <c r="P250297" s="83"/>
    </row>
    <row r="250298" spans="16:16" x14ac:dyDescent="0.3">
      <c r="P250298" s="83"/>
    </row>
    <row r="250299" spans="16:16" x14ac:dyDescent="0.3">
      <c r="P250299" s="83"/>
    </row>
    <row r="250300" spans="16:16" x14ac:dyDescent="0.3">
      <c r="P250300" s="83"/>
    </row>
    <row r="250301" spans="16:16" x14ac:dyDescent="0.3">
      <c r="P250301" s="83"/>
    </row>
    <row r="250302" spans="16:16" x14ac:dyDescent="0.3">
      <c r="P250302" s="83"/>
    </row>
    <row r="250303" spans="16:16" x14ac:dyDescent="0.3">
      <c r="P250303" s="83"/>
    </row>
    <row r="250304" spans="16:16" x14ac:dyDescent="0.3">
      <c r="P250304" s="83"/>
    </row>
    <row r="250305" spans="16:16" x14ac:dyDescent="0.3">
      <c r="P250305" s="83"/>
    </row>
    <row r="250306" spans="16:16" x14ac:dyDescent="0.3">
      <c r="P250306" s="83"/>
    </row>
    <row r="250307" spans="16:16" x14ac:dyDescent="0.3">
      <c r="P250307" s="83"/>
    </row>
    <row r="250308" spans="16:16" x14ac:dyDescent="0.3">
      <c r="P250308" s="83"/>
    </row>
    <row r="250309" spans="16:16" x14ac:dyDescent="0.3">
      <c r="P250309" s="83"/>
    </row>
    <row r="250310" spans="16:16" x14ac:dyDescent="0.3">
      <c r="P250310" s="83"/>
    </row>
    <row r="250311" spans="16:16" x14ac:dyDescent="0.3">
      <c r="P250311" s="83"/>
    </row>
    <row r="250312" spans="16:16" x14ac:dyDescent="0.3">
      <c r="P250312" s="83"/>
    </row>
    <row r="250313" spans="16:16" x14ac:dyDescent="0.3">
      <c r="P250313" s="83"/>
    </row>
    <row r="250314" spans="16:16" x14ac:dyDescent="0.3">
      <c r="P250314" s="83"/>
    </row>
    <row r="250315" spans="16:16" x14ac:dyDescent="0.3">
      <c r="P250315" s="83"/>
    </row>
    <row r="250316" spans="16:16" x14ac:dyDescent="0.3">
      <c r="P250316" s="83"/>
    </row>
    <row r="250317" spans="16:16" x14ac:dyDescent="0.3">
      <c r="P250317" s="83"/>
    </row>
    <row r="250318" spans="16:16" x14ac:dyDescent="0.3">
      <c r="P250318" s="83"/>
    </row>
    <row r="250319" spans="16:16" x14ac:dyDescent="0.3">
      <c r="P250319" s="83"/>
    </row>
    <row r="250320" spans="16:16" x14ac:dyDescent="0.3">
      <c r="P250320" s="83"/>
    </row>
    <row r="250321" spans="16:16" x14ac:dyDescent="0.3">
      <c r="P250321" s="83"/>
    </row>
    <row r="250322" spans="16:16" x14ac:dyDescent="0.3">
      <c r="P250322" s="83"/>
    </row>
    <row r="250323" spans="16:16" x14ac:dyDescent="0.3">
      <c r="P250323" s="83"/>
    </row>
    <row r="250324" spans="16:16" x14ac:dyDescent="0.3">
      <c r="P250324" s="83"/>
    </row>
    <row r="250325" spans="16:16" x14ac:dyDescent="0.3">
      <c r="P250325" s="83"/>
    </row>
    <row r="250326" spans="16:16" x14ac:dyDescent="0.3">
      <c r="P250326" s="83"/>
    </row>
    <row r="250327" spans="16:16" x14ac:dyDescent="0.3">
      <c r="P250327" s="83"/>
    </row>
    <row r="250328" spans="16:16" x14ac:dyDescent="0.3">
      <c r="P250328" s="83"/>
    </row>
    <row r="250329" spans="16:16" x14ac:dyDescent="0.3">
      <c r="P250329" s="83"/>
    </row>
    <row r="250330" spans="16:16" x14ac:dyDescent="0.3">
      <c r="P250330" s="83"/>
    </row>
    <row r="250331" spans="16:16" x14ac:dyDescent="0.3">
      <c r="P250331" s="83"/>
    </row>
    <row r="250332" spans="16:16" x14ac:dyDescent="0.3">
      <c r="P250332" s="83"/>
    </row>
    <row r="250333" spans="16:16" x14ac:dyDescent="0.3">
      <c r="P250333" s="83"/>
    </row>
    <row r="250334" spans="16:16" x14ac:dyDescent="0.3">
      <c r="P250334" s="83"/>
    </row>
    <row r="250335" spans="16:16" x14ac:dyDescent="0.3">
      <c r="P250335" s="83"/>
    </row>
    <row r="250336" spans="16:16" x14ac:dyDescent="0.3">
      <c r="P250336" s="83"/>
    </row>
    <row r="250337" spans="16:16" x14ac:dyDescent="0.3">
      <c r="P250337" s="83"/>
    </row>
    <row r="250338" spans="16:16" x14ac:dyDescent="0.3">
      <c r="P250338" s="83"/>
    </row>
    <row r="250339" spans="16:16" x14ac:dyDescent="0.3">
      <c r="P250339" s="83"/>
    </row>
    <row r="250340" spans="16:16" x14ac:dyDescent="0.3">
      <c r="P250340" s="83"/>
    </row>
    <row r="250341" spans="16:16" x14ac:dyDescent="0.3">
      <c r="P250341" s="83"/>
    </row>
    <row r="250342" spans="16:16" x14ac:dyDescent="0.3">
      <c r="P250342" s="83"/>
    </row>
    <row r="250343" spans="16:16" x14ac:dyDescent="0.3">
      <c r="P250343" s="83"/>
    </row>
    <row r="250344" spans="16:16" x14ac:dyDescent="0.3">
      <c r="P250344" s="83"/>
    </row>
    <row r="250345" spans="16:16" x14ac:dyDescent="0.3">
      <c r="P250345" s="83"/>
    </row>
    <row r="250346" spans="16:16" x14ac:dyDescent="0.3">
      <c r="P250346" s="83"/>
    </row>
    <row r="250347" spans="16:16" x14ac:dyDescent="0.3">
      <c r="P250347" s="83"/>
    </row>
    <row r="250348" spans="16:16" x14ac:dyDescent="0.3">
      <c r="P250348" s="83"/>
    </row>
    <row r="250349" spans="16:16" x14ac:dyDescent="0.3">
      <c r="P250349" s="83"/>
    </row>
    <row r="250350" spans="16:16" x14ac:dyDescent="0.3">
      <c r="P250350" s="83"/>
    </row>
    <row r="250351" spans="16:16" x14ac:dyDescent="0.3">
      <c r="P250351" s="83"/>
    </row>
    <row r="250352" spans="16:16" x14ac:dyDescent="0.3">
      <c r="P250352" s="83"/>
    </row>
    <row r="250353" spans="16:16" x14ac:dyDescent="0.3">
      <c r="P250353" s="83"/>
    </row>
    <row r="250354" spans="16:16" x14ac:dyDescent="0.3">
      <c r="P250354" s="83"/>
    </row>
    <row r="250355" spans="16:16" x14ac:dyDescent="0.3">
      <c r="P250355" s="83"/>
    </row>
    <row r="250356" spans="16:16" x14ac:dyDescent="0.3">
      <c r="P250356" s="83"/>
    </row>
    <row r="250357" spans="16:16" x14ac:dyDescent="0.3">
      <c r="P250357" s="83"/>
    </row>
    <row r="250358" spans="16:16" x14ac:dyDescent="0.3">
      <c r="P250358" s="83"/>
    </row>
    <row r="250359" spans="16:16" x14ac:dyDescent="0.3">
      <c r="P250359" s="83"/>
    </row>
    <row r="250360" spans="16:16" x14ac:dyDescent="0.3">
      <c r="P250360" s="83"/>
    </row>
    <row r="250361" spans="16:16" x14ac:dyDescent="0.3">
      <c r="P250361" s="83"/>
    </row>
    <row r="250362" spans="16:16" x14ac:dyDescent="0.3">
      <c r="P250362" s="83"/>
    </row>
    <row r="250363" spans="16:16" x14ac:dyDescent="0.3">
      <c r="P250363" s="83"/>
    </row>
    <row r="250364" spans="16:16" x14ac:dyDescent="0.3">
      <c r="P250364" s="83"/>
    </row>
    <row r="250365" spans="16:16" x14ac:dyDescent="0.3">
      <c r="P250365" s="83"/>
    </row>
    <row r="250366" spans="16:16" x14ac:dyDescent="0.3">
      <c r="P250366" s="83"/>
    </row>
    <row r="250367" spans="16:16" x14ac:dyDescent="0.3">
      <c r="P250367" s="83"/>
    </row>
    <row r="250368" spans="16:16" x14ac:dyDescent="0.3">
      <c r="P250368" s="83"/>
    </row>
    <row r="250369" spans="16:16" x14ac:dyDescent="0.3">
      <c r="P250369" s="83"/>
    </row>
    <row r="250370" spans="16:16" x14ac:dyDescent="0.3">
      <c r="P250370" s="83"/>
    </row>
    <row r="250371" spans="16:16" x14ac:dyDescent="0.3">
      <c r="P250371" s="83"/>
    </row>
    <row r="250372" spans="16:16" x14ac:dyDescent="0.3">
      <c r="P250372" s="83"/>
    </row>
    <row r="250373" spans="16:16" x14ac:dyDescent="0.3">
      <c r="P250373" s="83"/>
    </row>
    <row r="250374" spans="16:16" x14ac:dyDescent="0.3">
      <c r="P250374" s="83"/>
    </row>
    <row r="250375" spans="16:16" x14ac:dyDescent="0.3">
      <c r="P250375" s="83"/>
    </row>
    <row r="250376" spans="16:16" x14ac:dyDescent="0.3">
      <c r="P250376" s="83"/>
    </row>
    <row r="250377" spans="16:16" x14ac:dyDescent="0.3">
      <c r="P250377" s="83"/>
    </row>
    <row r="250378" spans="16:16" x14ac:dyDescent="0.3">
      <c r="P250378" s="83"/>
    </row>
    <row r="250379" spans="16:16" x14ac:dyDescent="0.3">
      <c r="P250379" s="83"/>
    </row>
    <row r="250380" spans="16:16" x14ac:dyDescent="0.3">
      <c r="P250380" s="83"/>
    </row>
    <row r="250381" spans="16:16" x14ac:dyDescent="0.3">
      <c r="P250381" s="83"/>
    </row>
    <row r="250382" spans="16:16" x14ac:dyDescent="0.3">
      <c r="P250382" s="83"/>
    </row>
    <row r="250383" spans="16:16" x14ac:dyDescent="0.3">
      <c r="P250383" s="83"/>
    </row>
    <row r="250384" spans="16:16" x14ac:dyDescent="0.3">
      <c r="P250384" s="83"/>
    </row>
    <row r="250385" spans="16:16" x14ac:dyDescent="0.3">
      <c r="P250385" s="83"/>
    </row>
    <row r="250386" spans="16:16" x14ac:dyDescent="0.3">
      <c r="P250386" s="83"/>
    </row>
    <row r="250387" spans="16:16" x14ac:dyDescent="0.3">
      <c r="P250387" s="83"/>
    </row>
    <row r="250388" spans="16:16" x14ac:dyDescent="0.3">
      <c r="P250388" s="83"/>
    </row>
    <row r="250389" spans="16:16" x14ac:dyDescent="0.3">
      <c r="P250389" s="83"/>
    </row>
    <row r="250390" spans="16:16" x14ac:dyDescent="0.3">
      <c r="P250390" s="83"/>
    </row>
    <row r="250391" spans="16:16" x14ac:dyDescent="0.3">
      <c r="P250391" s="83"/>
    </row>
    <row r="250392" spans="16:16" x14ac:dyDescent="0.3">
      <c r="P250392" s="83"/>
    </row>
    <row r="250393" spans="16:16" x14ac:dyDescent="0.3">
      <c r="P250393" s="83"/>
    </row>
    <row r="250394" spans="16:16" x14ac:dyDescent="0.3">
      <c r="P250394" s="83"/>
    </row>
    <row r="250395" spans="16:16" x14ac:dyDescent="0.3">
      <c r="P250395" s="83"/>
    </row>
    <row r="250396" spans="16:16" x14ac:dyDescent="0.3">
      <c r="P250396" s="83"/>
    </row>
    <row r="250397" spans="16:16" x14ac:dyDescent="0.3">
      <c r="P250397" s="83"/>
    </row>
    <row r="250398" spans="16:16" x14ac:dyDescent="0.3">
      <c r="P250398" s="83"/>
    </row>
    <row r="250399" spans="16:16" x14ac:dyDescent="0.3">
      <c r="P250399" s="83"/>
    </row>
    <row r="250400" spans="16:16" x14ac:dyDescent="0.3">
      <c r="P250400" s="83"/>
    </row>
    <row r="250401" spans="16:16" x14ac:dyDescent="0.3">
      <c r="P250401" s="83"/>
    </row>
    <row r="250402" spans="16:16" x14ac:dyDescent="0.3">
      <c r="P250402" s="83"/>
    </row>
    <row r="250403" spans="16:16" x14ac:dyDescent="0.3">
      <c r="P250403" s="83"/>
    </row>
    <row r="250404" spans="16:16" x14ac:dyDescent="0.3">
      <c r="P250404" s="83"/>
    </row>
    <row r="250405" spans="16:16" x14ac:dyDescent="0.3">
      <c r="P250405" s="83"/>
    </row>
    <row r="250406" spans="16:16" x14ac:dyDescent="0.3">
      <c r="P250406" s="83"/>
    </row>
    <row r="250407" spans="16:16" x14ac:dyDescent="0.3">
      <c r="P250407" s="83"/>
    </row>
    <row r="250408" spans="16:16" x14ac:dyDescent="0.3">
      <c r="P250408" s="83"/>
    </row>
    <row r="250409" spans="16:16" x14ac:dyDescent="0.3">
      <c r="P250409" s="83"/>
    </row>
    <row r="250410" spans="16:16" x14ac:dyDescent="0.3">
      <c r="P250410" s="83"/>
    </row>
    <row r="250411" spans="16:16" x14ac:dyDescent="0.3">
      <c r="P250411" s="83"/>
    </row>
    <row r="250412" spans="16:16" x14ac:dyDescent="0.3">
      <c r="P250412" s="83"/>
    </row>
    <row r="250413" spans="16:16" x14ac:dyDescent="0.3">
      <c r="P250413" s="83"/>
    </row>
    <row r="250414" spans="16:16" x14ac:dyDescent="0.3">
      <c r="P250414" s="83"/>
    </row>
    <row r="250415" spans="16:16" x14ac:dyDescent="0.3">
      <c r="P250415" s="83"/>
    </row>
    <row r="250416" spans="16:16" x14ac:dyDescent="0.3">
      <c r="P250416" s="83"/>
    </row>
    <row r="250417" spans="16:16" x14ac:dyDescent="0.3">
      <c r="P250417" s="83"/>
    </row>
    <row r="250418" spans="16:16" x14ac:dyDescent="0.3">
      <c r="P250418" s="83"/>
    </row>
    <row r="250419" spans="16:16" x14ac:dyDescent="0.3">
      <c r="P250419" s="83"/>
    </row>
    <row r="250420" spans="16:16" x14ac:dyDescent="0.3">
      <c r="P250420" s="83"/>
    </row>
    <row r="250421" spans="16:16" x14ac:dyDescent="0.3">
      <c r="P250421" s="83"/>
    </row>
    <row r="250422" spans="16:16" x14ac:dyDescent="0.3">
      <c r="P250422" s="83"/>
    </row>
    <row r="250423" spans="16:16" x14ac:dyDescent="0.3">
      <c r="P250423" s="83"/>
    </row>
    <row r="250424" spans="16:16" x14ac:dyDescent="0.3">
      <c r="P250424" s="83"/>
    </row>
    <row r="250425" spans="16:16" x14ac:dyDescent="0.3">
      <c r="P250425" s="83"/>
    </row>
    <row r="250426" spans="16:16" x14ac:dyDescent="0.3">
      <c r="P250426" s="83"/>
    </row>
    <row r="250427" spans="16:16" x14ac:dyDescent="0.3">
      <c r="P250427" s="83"/>
    </row>
    <row r="250428" spans="16:16" x14ac:dyDescent="0.3">
      <c r="P250428" s="83"/>
    </row>
    <row r="250429" spans="16:16" x14ac:dyDescent="0.3">
      <c r="P250429" s="83"/>
    </row>
    <row r="250430" spans="16:16" x14ac:dyDescent="0.3">
      <c r="P250430" s="83"/>
    </row>
    <row r="250431" spans="16:16" x14ac:dyDescent="0.3">
      <c r="P250431" s="83"/>
    </row>
    <row r="250432" spans="16:16" x14ac:dyDescent="0.3">
      <c r="P250432" s="83"/>
    </row>
    <row r="250433" spans="16:16" x14ac:dyDescent="0.3">
      <c r="P250433" s="83"/>
    </row>
    <row r="250434" spans="16:16" x14ac:dyDescent="0.3">
      <c r="P250434" s="83"/>
    </row>
    <row r="250435" spans="16:16" x14ac:dyDescent="0.3">
      <c r="P250435" s="83"/>
    </row>
    <row r="250436" spans="16:16" x14ac:dyDescent="0.3">
      <c r="P250436" s="83"/>
    </row>
    <row r="250437" spans="16:16" x14ac:dyDescent="0.3">
      <c r="P250437" s="83"/>
    </row>
    <row r="250438" spans="16:16" x14ac:dyDescent="0.3">
      <c r="P250438" s="83"/>
    </row>
    <row r="250439" spans="16:16" x14ac:dyDescent="0.3">
      <c r="P250439" s="83"/>
    </row>
    <row r="250440" spans="16:16" x14ac:dyDescent="0.3">
      <c r="P250440" s="83"/>
    </row>
    <row r="250441" spans="16:16" x14ac:dyDescent="0.3">
      <c r="P250441" s="83"/>
    </row>
    <row r="250442" spans="16:16" x14ac:dyDescent="0.3">
      <c r="P250442" s="83"/>
    </row>
    <row r="250443" spans="16:16" x14ac:dyDescent="0.3">
      <c r="P250443" s="83"/>
    </row>
    <row r="250444" spans="16:16" x14ac:dyDescent="0.3">
      <c r="P250444" s="83"/>
    </row>
    <row r="250445" spans="16:16" x14ac:dyDescent="0.3">
      <c r="P250445" s="83"/>
    </row>
    <row r="250446" spans="16:16" x14ac:dyDescent="0.3">
      <c r="P250446" s="83"/>
    </row>
    <row r="250447" spans="16:16" x14ac:dyDescent="0.3">
      <c r="P250447" s="83"/>
    </row>
    <row r="250448" spans="16:16" x14ac:dyDescent="0.3">
      <c r="P250448" s="83"/>
    </row>
    <row r="250449" spans="16:16" x14ac:dyDescent="0.3">
      <c r="P250449" s="83"/>
    </row>
    <row r="250450" spans="16:16" x14ac:dyDescent="0.3">
      <c r="P250450" s="83"/>
    </row>
    <row r="250451" spans="16:16" x14ac:dyDescent="0.3">
      <c r="P250451" s="83"/>
    </row>
    <row r="250452" spans="16:16" x14ac:dyDescent="0.3">
      <c r="P250452" s="83"/>
    </row>
    <row r="250453" spans="16:16" x14ac:dyDescent="0.3">
      <c r="P250453" s="83"/>
    </row>
    <row r="250454" spans="16:16" x14ac:dyDescent="0.3">
      <c r="P250454" s="83"/>
    </row>
    <row r="250455" spans="16:16" x14ac:dyDescent="0.3">
      <c r="P250455" s="83"/>
    </row>
    <row r="250456" spans="16:16" x14ac:dyDescent="0.3">
      <c r="P250456" s="83"/>
    </row>
    <row r="250457" spans="16:16" x14ac:dyDescent="0.3">
      <c r="P250457" s="83"/>
    </row>
    <row r="250458" spans="16:16" x14ac:dyDescent="0.3">
      <c r="P250458" s="83"/>
    </row>
    <row r="250459" spans="16:16" x14ac:dyDescent="0.3">
      <c r="P250459" s="83"/>
    </row>
    <row r="250460" spans="16:16" x14ac:dyDescent="0.3">
      <c r="P250460" s="83"/>
    </row>
    <row r="250461" spans="16:16" x14ac:dyDescent="0.3">
      <c r="P250461" s="83"/>
    </row>
    <row r="250462" spans="16:16" x14ac:dyDescent="0.3">
      <c r="P250462" s="83"/>
    </row>
    <row r="250463" spans="16:16" x14ac:dyDescent="0.3">
      <c r="P250463" s="83"/>
    </row>
    <row r="250464" spans="16:16" x14ac:dyDescent="0.3">
      <c r="P250464" s="83"/>
    </row>
    <row r="250465" spans="16:16" x14ac:dyDescent="0.3">
      <c r="P250465" s="83"/>
    </row>
    <row r="250466" spans="16:16" x14ac:dyDescent="0.3">
      <c r="P250466" s="83"/>
    </row>
    <row r="250467" spans="16:16" x14ac:dyDescent="0.3">
      <c r="P250467" s="83"/>
    </row>
    <row r="250468" spans="16:16" x14ac:dyDescent="0.3">
      <c r="P250468" s="83"/>
    </row>
    <row r="250469" spans="16:16" x14ac:dyDescent="0.3">
      <c r="P250469" s="83"/>
    </row>
    <row r="250470" spans="16:16" x14ac:dyDescent="0.3">
      <c r="P250470" s="83"/>
    </row>
    <row r="250471" spans="16:16" x14ac:dyDescent="0.3">
      <c r="P250471" s="83"/>
    </row>
    <row r="250472" spans="16:16" x14ac:dyDescent="0.3">
      <c r="P250472" s="83"/>
    </row>
    <row r="250473" spans="16:16" x14ac:dyDescent="0.3">
      <c r="P250473" s="83"/>
    </row>
    <row r="250474" spans="16:16" x14ac:dyDescent="0.3">
      <c r="P250474" s="83"/>
    </row>
    <row r="250475" spans="16:16" x14ac:dyDescent="0.3">
      <c r="P250475" s="83"/>
    </row>
    <row r="250476" spans="16:16" x14ac:dyDescent="0.3">
      <c r="P250476" s="83"/>
    </row>
    <row r="250477" spans="16:16" x14ac:dyDescent="0.3">
      <c r="P250477" s="83"/>
    </row>
    <row r="250478" spans="16:16" x14ac:dyDescent="0.3">
      <c r="P250478" s="83"/>
    </row>
    <row r="250479" spans="16:16" x14ac:dyDescent="0.3">
      <c r="P250479" s="83"/>
    </row>
    <row r="250480" spans="16:16" x14ac:dyDescent="0.3">
      <c r="P250480" s="83"/>
    </row>
    <row r="250481" spans="16:16" x14ac:dyDescent="0.3">
      <c r="P250481" s="83"/>
    </row>
    <row r="250482" spans="16:16" x14ac:dyDescent="0.3">
      <c r="P250482" s="83"/>
    </row>
    <row r="250483" spans="16:16" x14ac:dyDescent="0.3">
      <c r="P250483" s="83"/>
    </row>
    <row r="250484" spans="16:16" x14ac:dyDescent="0.3">
      <c r="P250484" s="83"/>
    </row>
    <row r="250485" spans="16:16" x14ac:dyDescent="0.3">
      <c r="P250485" s="83"/>
    </row>
    <row r="250486" spans="16:16" x14ac:dyDescent="0.3">
      <c r="P250486" s="83"/>
    </row>
    <row r="250487" spans="16:16" x14ac:dyDescent="0.3">
      <c r="P250487" s="83"/>
    </row>
    <row r="250488" spans="16:16" x14ac:dyDescent="0.3">
      <c r="P250488" s="83"/>
    </row>
    <row r="250489" spans="16:16" x14ac:dyDescent="0.3">
      <c r="P250489" s="83"/>
    </row>
    <row r="250490" spans="16:16" x14ac:dyDescent="0.3">
      <c r="P250490" s="83"/>
    </row>
    <row r="250491" spans="16:16" x14ac:dyDescent="0.3">
      <c r="P250491" s="83"/>
    </row>
    <row r="250492" spans="16:16" x14ac:dyDescent="0.3">
      <c r="P250492" s="83"/>
    </row>
    <row r="250493" spans="16:16" x14ac:dyDescent="0.3">
      <c r="P250493" s="83"/>
    </row>
    <row r="250494" spans="16:16" x14ac:dyDescent="0.3">
      <c r="P250494" s="83"/>
    </row>
    <row r="250495" spans="16:16" x14ac:dyDescent="0.3">
      <c r="P250495" s="83"/>
    </row>
    <row r="250496" spans="16:16" x14ac:dyDescent="0.3">
      <c r="P250496" s="83"/>
    </row>
    <row r="250497" spans="16:16" x14ac:dyDescent="0.3">
      <c r="P250497" s="83"/>
    </row>
    <row r="250498" spans="16:16" x14ac:dyDescent="0.3">
      <c r="P250498" s="83"/>
    </row>
    <row r="250499" spans="16:16" x14ac:dyDescent="0.3">
      <c r="P250499" s="83"/>
    </row>
    <row r="250500" spans="16:16" x14ac:dyDescent="0.3">
      <c r="P250500" s="83"/>
    </row>
    <row r="250501" spans="16:16" x14ac:dyDescent="0.3">
      <c r="P250501" s="83"/>
    </row>
    <row r="250502" spans="16:16" x14ac:dyDescent="0.3">
      <c r="P250502" s="83"/>
    </row>
    <row r="250503" spans="16:16" x14ac:dyDescent="0.3">
      <c r="P250503" s="83"/>
    </row>
    <row r="250504" spans="16:16" x14ac:dyDescent="0.3">
      <c r="P250504" s="83"/>
    </row>
    <row r="250505" spans="16:16" x14ac:dyDescent="0.3">
      <c r="P250505" s="83"/>
    </row>
    <row r="250506" spans="16:16" x14ac:dyDescent="0.3">
      <c r="P250506" s="83"/>
    </row>
    <row r="250507" spans="16:16" x14ac:dyDescent="0.3">
      <c r="P250507" s="83"/>
    </row>
    <row r="250508" spans="16:16" x14ac:dyDescent="0.3">
      <c r="P250508" s="83"/>
    </row>
    <row r="250509" spans="16:16" x14ac:dyDescent="0.3">
      <c r="P250509" s="83"/>
    </row>
    <row r="250510" spans="16:16" x14ac:dyDescent="0.3">
      <c r="P250510" s="83"/>
    </row>
    <row r="250511" spans="16:16" x14ac:dyDescent="0.3">
      <c r="P250511" s="83"/>
    </row>
    <row r="250512" spans="16:16" x14ac:dyDescent="0.3">
      <c r="P250512" s="83"/>
    </row>
    <row r="250513" spans="16:16" x14ac:dyDescent="0.3">
      <c r="P250513" s="83"/>
    </row>
    <row r="250514" spans="16:16" x14ac:dyDescent="0.3">
      <c r="P250514" s="83"/>
    </row>
    <row r="250515" spans="16:16" x14ac:dyDescent="0.3">
      <c r="P250515" s="83"/>
    </row>
    <row r="250516" spans="16:16" x14ac:dyDescent="0.3">
      <c r="P250516" s="83"/>
    </row>
    <row r="250517" spans="16:16" x14ac:dyDescent="0.3">
      <c r="P250517" s="83"/>
    </row>
    <row r="250518" spans="16:16" x14ac:dyDescent="0.3">
      <c r="P250518" s="83"/>
    </row>
    <row r="250519" spans="16:16" x14ac:dyDescent="0.3">
      <c r="P250519" s="83"/>
    </row>
    <row r="250520" spans="16:16" x14ac:dyDescent="0.3">
      <c r="P250520" s="83"/>
    </row>
    <row r="250521" spans="16:16" x14ac:dyDescent="0.3">
      <c r="P250521" s="83"/>
    </row>
    <row r="250522" spans="16:16" x14ac:dyDescent="0.3">
      <c r="P250522" s="83"/>
    </row>
    <row r="250523" spans="16:16" x14ac:dyDescent="0.3">
      <c r="P250523" s="83"/>
    </row>
    <row r="250524" spans="16:16" x14ac:dyDescent="0.3">
      <c r="P250524" s="83"/>
    </row>
    <row r="250525" spans="16:16" x14ac:dyDescent="0.3">
      <c r="P250525" s="83"/>
    </row>
    <row r="250526" spans="16:16" x14ac:dyDescent="0.3">
      <c r="P250526" s="83"/>
    </row>
    <row r="250527" spans="16:16" x14ac:dyDescent="0.3">
      <c r="P250527" s="83"/>
    </row>
    <row r="250528" spans="16:16" x14ac:dyDescent="0.3">
      <c r="P250528" s="83"/>
    </row>
    <row r="250529" spans="16:16" x14ac:dyDescent="0.3">
      <c r="P250529" s="83"/>
    </row>
    <row r="250530" spans="16:16" x14ac:dyDescent="0.3">
      <c r="P250530" s="83"/>
    </row>
    <row r="250531" spans="16:16" x14ac:dyDescent="0.3">
      <c r="P250531" s="83"/>
    </row>
    <row r="250532" spans="16:16" x14ac:dyDescent="0.3">
      <c r="P250532" s="83"/>
    </row>
    <row r="250533" spans="16:16" x14ac:dyDescent="0.3">
      <c r="P250533" s="83"/>
    </row>
    <row r="250534" spans="16:16" x14ac:dyDescent="0.3">
      <c r="P250534" s="83"/>
    </row>
    <row r="250535" spans="16:16" x14ac:dyDescent="0.3">
      <c r="P250535" s="83"/>
    </row>
    <row r="250536" spans="16:16" x14ac:dyDescent="0.3">
      <c r="P250536" s="83"/>
    </row>
    <row r="250537" spans="16:16" x14ac:dyDescent="0.3">
      <c r="P250537" s="83"/>
    </row>
    <row r="250538" spans="16:16" x14ac:dyDescent="0.3">
      <c r="P250538" s="83"/>
    </row>
    <row r="250539" spans="16:16" x14ac:dyDescent="0.3">
      <c r="P250539" s="83"/>
    </row>
    <row r="250540" spans="16:16" x14ac:dyDescent="0.3">
      <c r="P250540" s="83"/>
    </row>
    <row r="250541" spans="16:16" x14ac:dyDescent="0.3">
      <c r="P250541" s="83"/>
    </row>
    <row r="250542" spans="16:16" x14ac:dyDescent="0.3">
      <c r="P250542" s="83"/>
    </row>
    <row r="250543" spans="16:16" x14ac:dyDescent="0.3">
      <c r="P250543" s="83"/>
    </row>
    <row r="250544" spans="16:16" x14ac:dyDescent="0.3">
      <c r="P250544" s="83"/>
    </row>
    <row r="250545" spans="16:16" x14ac:dyDescent="0.3">
      <c r="P250545" s="83"/>
    </row>
    <row r="250546" spans="16:16" x14ac:dyDescent="0.3">
      <c r="P250546" s="83"/>
    </row>
    <row r="250547" spans="16:16" x14ac:dyDescent="0.3">
      <c r="P250547" s="83"/>
    </row>
    <row r="250548" spans="16:16" x14ac:dyDescent="0.3">
      <c r="P250548" s="83"/>
    </row>
    <row r="250549" spans="16:16" x14ac:dyDescent="0.3">
      <c r="P250549" s="83"/>
    </row>
    <row r="250550" spans="16:16" x14ac:dyDescent="0.3">
      <c r="P250550" s="83"/>
    </row>
    <row r="250551" spans="16:16" x14ac:dyDescent="0.3">
      <c r="P250551" s="83"/>
    </row>
    <row r="250552" spans="16:16" x14ac:dyDescent="0.3">
      <c r="P250552" s="83"/>
    </row>
    <row r="250553" spans="16:16" x14ac:dyDescent="0.3">
      <c r="P250553" s="83"/>
    </row>
    <row r="250554" spans="16:16" x14ac:dyDescent="0.3">
      <c r="P250554" s="83"/>
    </row>
    <row r="250555" spans="16:16" x14ac:dyDescent="0.3">
      <c r="P250555" s="83"/>
    </row>
    <row r="250556" spans="16:16" x14ac:dyDescent="0.3">
      <c r="P250556" s="83"/>
    </row>
    <row r="250557" spans="16:16" x14ac:dyDescent="0.3">
      <c r="P250557" s="83"/>
    </row>
    <row r="250558" spans="16:16" x14ac:dyDescent="0.3">
      <c r="P250558" s="83"/>
    </row>
    <row r="250559" spans="16:16" x14ac:dyDescent="0.3">
      <c r="P250559" s="83"/>
    </row>
    <row r="250560" spans="16:16" x14ac:dyDescent="0.3">
      <c r="P250560" s="83"/>
    </row>
    <row r="250561" spans="16:16" x14ac:dyDescent="0.3">
      <c r="P250561" s="83"/>
    </row>
    <row r="250562" spans="16:16" x14ac:dyDescent="0.3">
      <c r="P250562" s="83"/>
    </row>
    <row r="250563" spans="16:16" x14ac:dyDescent="0.3">
      <c r="P250563" s="83"/>
    </row>
    <row r="250564" spans="16:16" x14ac:dyDescent="0.3">
      <c r="P250564" s="83"/>
    </row>
    <row r="250565" spans="16:16" x14ac:dyDescent="0.3">
      <c r="P250565" s="83"/>
    </row>
    <row r="250566" spans="16:16" x14ac:dyDescent="0.3">
      <c r="P250566" s="83"/>
    </row>
    <row r="250567" spans="16:16" x14ac:dyDescent="0.3">
      <c r="P250567" s="83"/>
    </row>
    <row r="250568" spans="16:16" x14ac:dyDescent="0.3">
      <c r="P250568" s="83"/>
    </row>
    <row r="250569" spans="16:16" x14ac:dyDescent="0.3">
      <c r="P250569" s="83"/>
    </row>
    <row r="250570" spans="16:16" x14ac:dyDescent="0.3">
      <c r="P250570" s="83"/>
    </row>
    <row r="250571" spans="16:16" x14ac:dyDescent="0.3">
      <c r="P250571" s="83"/>
    </row>
    <row r="250572" spans="16:16" x14ac:dyDescent="0.3">
      <c r="P250572" s="83"/>
    </row>
    <row r="250573" spans="16:16" x14ac:dyDescent="0.3">
      <c r="P250573" s="83"/>
    </row>
    <row r="250574" spans="16:16" x14ac:dyDescent="0.3">
      <c r="P250574" s="83"/>
    </row>
    <row r="250575" spans="16:16" x14ac:dyDescent="0.3">
      <c r="P250575" s="83"/>
    </row>
    <row r="250576" spans="16:16" x14ac:dyDescent="0.3">
      <c r="P250576" s="83"/>
    </row>
    <row r="250577" spans="16:16" x14ac:dyDescent="0.3">
      <c r="P250577" s="83"/>
    </row>
    <row r="250578" spans="16:16" x14ac:dyDescent="0.3">
      <c r="P250578" s="83"/>
    </row>
    <row r="250579" spans="16:16" x14ac:dyDescent="0.3">
      <c r="P250579" s="83"/>
    </row>
    <row r="250580" spans="16:16" x14ac:dyDescent="0.3">
      <c r="P250580" s="83"/>
    </row>
    <row r="250581" spans="16:16" x14ac:dyDescent="0.3">
      <c r="P250581" s="83"/>
    </row>
    <row r="250582" spans="16:16" x14ac:dyDescent="0.3">
      <c r="P250582" s="83"/>
    </row>
    <row r="250583" spans="16:16" x14ac:dyDescent="0.3">
      <c r="P250583" s="83"/>
    </row>
    <row r="250584" spans="16:16" x14ac:dyDescent="0.3">
      <c r="P250584" s="83"/>
    </row>
    <row r="250585" spans="16:16" x14ac:dyDescent="0.3">
      <c r="P250585" s="83"/>
    </row>
    <row r="250586" spans="16:16" x14ac:dyDescent="0.3">
      <c r="P250586" s="83"/>
    </row>
    <row r="250587" spans="16:16" x14ac:dyDescent="0.3">
      <c r="P250587" s="83"/>
    </row>
    <row r="250588" spans="16:16" x14ac:dyDescent="0.3">
      <c r="P250588" s="83"/>
    </row>
    <row r="250589" spans="16:16" x14ac:dyDescent="0.3">
      <c r="P250589" s="83"/>
    </row>
    <row r="250590" spans="16:16" x14ac:dyDescent="0.3">
      <c r="P250590" s="83"/>
    </row>
    <row r="250591" spans="16:16" x14ac:dyDescent="0.3">
      <c r="P250591" s="83"/>
    </row>
    <row r="250592" spans="16:16" x14ac:dyDescent="0.3">
      <c r="P250592" s="83"/>
    </row>
    <row r="250593" spans="16:16" x14ac:dyDescent="0.3">
      <c r="P250593" s="83"/>
    </row>
    <row r="250594" spans="16:16" x14ac:dyDescent="0.3">
      <c r="P250594" s="83"/>
    </row>
    <row r="250595" spans="16:16" x14ac:dyDescent="0.3">
      <c r="P250595" s="83"/>
    </row>
    <row r="250596" spans="16:16" x14ac:dyDescent="0.3">
      <c r="P250596" s="83"/>
    </row>
    <row r="250597" spans="16:16" x14ac:dyDescent="0.3">
      <c r="P250597" s="83"/>
    </row>
    <row r="250598" spans="16:16" x14ac:dyDescent="0.3">
      <c r="P250598" s="83"/>
    </row>
    <row r="250599" spans="16:16" x14ac:dyDescent="0.3">
      <c r="P250599" s="83"/>
    </row>
    <row r="250600" spans="16:16" x14ac:dyDescent="0.3">
      <c r="P250600" s="83"/>
    </row>
    <row r="250601" spans="16:16" x14ac:dyDescent="0.3">
      <c r="P250601" s="83"/>
    </row>
    <row r="250602" spans="16:16" x14ac:dyDescent="0.3">
      <c r="P250602" s="83"/>
    </row>
    <row r="250603" spans="16:16" x14ac:dyDescent="0.3">
      <c r="P250603" s="83"/>
    </row>
    <row r="250604" spans="16:16" x14ac:dyDescent="0.3">
      <c r="P250604" s="83"/>
    </row>
    <row r="250605" spans="16:16" x14ac:dyDescent="0.3">
      <c r="P250605" s="83"/>
    </row>
    <row r="250606" spans="16:16" x14ac:dyDescent="0.3">
      <c r="P250606" s="83"/>
    </row>
    <row r="250607" spans="16:16" x14ac:dyDescent="0.3">
      <c r="P250607" s="83"/>
    </row>
    <row r="250608" spans="16:16" x14ac:dyDescent="0.3">
      <c r="P250608" s="83"/>
    </row>
    <row r="250609" spans="16:16" x14ac:dyDescent="0.3">
      <c r="P250609" s="83"/>
    </row>
    <row r="250610" spans="16:16" x14ac:dyDescent="0.3">
      <c r="P250610" s="83"/>
    </row>
    <row r="250611" spans="16:16" x14ac:dyDescent="0.3">
      <c r="P250611" s="83"/>
    </row>
    <row r="250612" spans="16:16" x14ac:dyDescent="0.3">
      <c r="P250612" s="83"/>
    </row>
    <row r="250613" spans="16:16" x14ac:dyDescent="0.3">
      <c r="P250613" s="83"/>
    </row>
    <row r="250614" spans="16:16" x14ac:dyDescent="0.3">
      <c r="P250614" s="83"/>
    </row>
    <row r="250615" spans="16:16" x14ac:dyDescent="0.3">
      <c r="P250615" s="83"/>
    </row>
    <row r="250616" spans="16:16" x14ac:dyDescent="0.3">
      <c r="P250616" s="83"/>
    </row>
    <row r="250617" spans="16:16" x14ac:dyDescent="0.3">
      <c r="P250617" s="83"/>
    </row>
    <row r="250618" spans="16:16" x14ac:dyDescent="0.3">
      <c r="P250618" s="83"/>
    </row>
    <row r="250619" spans="16:16" x14ac:dyDescent="0.3">
      <c r="P250619" s="83"/>
    </row>
    <row r="250620" spans="16:16" x14ac:dyDescent="0.3">
      <c r="P250620" s="83"/>
    </row>
    <row r="250621" spans="16:16" x14ac:dyDescent="0.3">
      <c r="P250621" s="83"/>
    </row>
    <row r="250622" spans="16:16" x14ac:dyDescent="0.3">
      <c r="P250622" s="83"/>
    </row>
    <row r="250623" spans="16:16" x14ac:dyDescent="0.3">
      <c r="P250623" s="83"/>
    </row>
    <row r="250624" spans="16:16" x14ac:dyDescent="0.3">
      <c r="P250624" s="83"/>
    </row>
    <row r="250625" spans="16:16" x14ac:dyDescent="0.3">
      <c r="P250625" s="83"/>
    </row>
    <row r="250626" spans="16:16" x14ac:dyDescent="0.3">
      <c r="P250626" s="83"/>
    </row>
    <row r="250627" spans="16:16" x14ac:dyDescent="0.3">
      <c r="P250627" s="83"/>
    </row>
    <row r="250628" spans="16:16" x14ac:dyDescent="0.3">
      <c r="P250628" s="83"/>
    </row>
    <row r="250629" spans="16:16" x14ac:dyDescent="0.3">
      <c r="P250629" s="83"/>
    </row>
    <row r="250630" spans="16:16" x14ac:dyDescent="0.3">
      <c r="P250630" s="83"/>
    </row>
    <row r="250631" spans="16:16" x14ac:dyDescent="0.3">
      <c r="P250631" s="83"/>
    </row>
    <row r="250632" spans="16:16" x14ac:dyDescent="0.3">
      <c r="P250632" s="83"/>
    </row>
    <row r="250633" spans="16:16" x14ac:dyDescent="0.3">
      <c r="P250633" s="83"/>
    </row>
    <row r="250634" spans="16:16" x14ac:dyDescent="0.3">
      <c r="P250634" s="83"/>
    </row>
    <row r="250635" spans="16:16" x14ac:dyDescent="0.3">
      <c r="P250635" s="83"/>
    </row>
    <row r="250636" spans="16:16" x14ac:dyDescent="0.3">
      <c r="P250636" s="83"/>
    </row>
    <row r="250637" spans="16:16" x14ac:dyDescent="0.3">
      <c r="P250637" s="83"/>
    </row>
    <row r="250638" spans="16:16" x14ac:dyDescent="0.3">
      <c r="P250638" s="83"/>
    </row>
    <row r="250639" spans="16:16" x14ac:dyDescent="0.3">
      <c r="P250639" s="83"/>
    </row>
    <row r="250640" spans="16:16" x14ac:dyDescent="0.3">
      <c r="P250640" s="83"/>
    </row>
    <row r="250641" spans="16:16" x14ac:dyDescent="0.3">
      <c r="P250641" s="83"/>
    </row>
    <row r="250642" spans="16:16" x14ac:dyDescent="0.3">
      <c r="P250642" s="83"/>
    </row>
    <row r="250643" spans="16:16" x14ac:dyDescent="0.3">
      <c r="P250643" s="83"/>
    </row>
    <row r="250644" spans="16:16" x14ac:dyDescent="0.3">
      <c r="P250644" s="83"/>
    </row>
    <row r="250645" spans="16:16" x14ac:dyDescent="0.3">
      <c r="P250645" s="83"/>
    </row>
    <row r="250646" spans="16:16" x14ac:dyDescent="0.3">
      <c r="P250646" s="83"/>
    </row>
    <row r="250647" spans="16:16" x14ac:dyDescent="0.3">
      <c r="P250647" s="83"/>
    </row>
    <row r="250648" spans="16:16" x14ac:dyDescent="0.3">
      <c r="P250648" s="83"/>
    </row>
    <row r="250649" spans="16:16" x14ac:dyDescent="0.3">
      <c r="P250649" s="83"/>
    </row>
    <row r="250650" spans="16:16" x14ac:dyDescent="0.3">
      <c r="P250650" s="83"/>
    </row>
    <row r="250651" spans="16:16" x14ac:dyDescent="0.3">
      <c r="P250651" s="83"/>
    </row>
    <row r="250652" spans="16:16" x14ac:dyDescent="0.3">
      <c r="P250652" s="83"/>
    </row>
    <row r="250653" spans="16:16" x14ac:dyDescent="0.3">
      <c r="P250653" s="83"/>
    </row>
    <row r="250654" spans="16:16" x14ac:dyDescent="0.3">
      <c r="P250654" s="83"/>
    </row>
    <row r="250655" spans="16:16" x14ac:dyDescent="0.3">
      <c r="P250655" s="83"/>
    </row>
    <row r="250656" spans="16:16" x14ac:dyDescent="0.3">
      <c r="P250656" s="83"/>
    </row>
    <row r="250657" spans="16:16" x14ac:dyDescent="0.3">
      <c r="P250657" s="83"/>
    </row>
    <row r="250658" spans="16:16" x14ac:dyDescent="0.3">
      <c r="P250658" s="83"/>
    </row>
    <row r="250659" spans="16:16" x14ac:dyDescent="0.3">
      <c r="P250659" s="83"/>
    </row>
    <row r="250660" spans="16:16" x14ac:dyDescent="0.3">
      <c r="P250660" s="83"/>
    </row>
    <row r="250661" spans="16:16" x14ac:dyDescent="0.3">
      <c r="P250661" s="83"/>
    </row>
    <row r="250662" spans="16:16" x14ac:dyDescent="0.3">
      <c r="P250662" s="83"/>
    </row>
    <row r="250663" spans="16:16" x14ac:dyDescent="0.3">
      <c r="P250663" s="83"/>
    </row>
    <row r="250664" spans="16:16" x14ac:dyDescent="0.3">
      <c r="P250664" s="83"/>
    </row>
    <row r="250665" spans="16:16" x14ac:dyDescent="0.3">
      <c r="P250665" s="83"/>
    </row>
    <row r="250666" spans="16:16" x14ac:dyDescent="0.3">
      <c r="P250666" s="83"/>
    </row>
    <row r="250667" spans="16:16" x14ac:dyDescent="0.3">
      <c r="P250667" s="83"/>
    </row>
    <row r="250668" spans="16:16" x14ac:dyDescent="0.3">
      <c r="P250668" s="83"/>
    </row>
    <row r="250669" spans="16:16" x14ac:dyDescent="0.3">
      <c r="P250669" s="83"/>
    </row>
    <row r="250670" spans="16:16" x14ac:dyDescent="0.3">
      <c r="P250670" s="83"/>
    </row>
    <row r="250671" spans="16:16" x14ac:dyDescent="0.3">
      <c r="P250671" s="83"/>
    </row>
    <row r="250672" spans="16:16" x14ac:dyDescent="0.3">
      <c r="P250672" s="83"/>
    </row>
    <row r="250673" spans="16:16" x14ac:dyDescent="0.3">
      <c r="P250673" s="83"/>
    </row>
    <row r="250674" spans="16:16" x14ac:dyDescent="0.3">
      <c r="P250674" s="83"/>
    </row>
    <row r="250675" spans="16:16" x14ac:dyDescent="0.3">
      <c r="P250675" s="83"/>
    </row>
    <row r="250676" spans="16:16" x14ac:dyDescent="0.3">
      <c r="P250676" s="83"/>
    </row>
    <row r="250677" spans="16:16" x14ac:dyDescent="0.3">
      <c r="P250677" s="83"/>
    </row>
    <row r="250678" spans="16:16" x14ac:dyDescent="0.3">
      <c r="P250678" s="83"/>
    </row>
    <row r="250679" spans="16:16" x14ac:dyDescent="0.3">
      <c r="P250679" s="83"/>
    </row>
    <row r="250680" spans="16:16" x14ac:dyDescent="0.3">
      <c r="P250680" s="83"/>
    </row>
    <row r="250681" spans="16:16" x14ac:dyDescent="0.3">
      <c r="P250681" s="83"/>
    </row>
    <row r="250682" spans="16:16" x14ac:dyDescent="0.3">
      <c r="P250682" s="83"/>
    </row>
    <row r="250683" spans="16:16" x14ac:dyDescent="0.3">
      <c r="P250683" s="83"/>
    </row>
    <row r="250684" spans="16:16" x14ac:dyDescent="0.3">
      <c r="P250684" s="83"/>
    </row>
    <row r="250685" spans="16:16" x14ac:dyDescent="0.3">
      <c r="P250685" s="83"/>
    </row>
    <row r="250686" spans="16:16" x14ac:dyDescent="0.3">
      <c r="P250686" s="83"/>
    </row>
    <row r="250687" spans="16:16" x14ac:dyDescent="0.3">
      <c r="P250687" s="83"/>
    </row>
    <row r="250688" spans="16:16" x14ac:dyDescent="0.3">
      <c r="P250688" s="83"/>
    </row>
    <row r="250689" spans="16:16" x14ac:dyDescent="0.3">
      <c r="P250689" s="83"/>
    </row>
    <row r="250690" spans="16:16" x14ac:dyDescent="0.3">
      <c r="P250690" s="83"/>
    </row>
    <row r="250691" spans="16:16" x14ac:dyDescent="0.3">
      <c r="P250691" s="83"/>
    </row>
    <row r="250692" spans="16:16" x14ac:dyDescent="0.3">
      <c r="P250692" s="83"/>
    </row>
    <row r="250693" spans="16:16" x14ac:dyDescent="0.3">
      <c r="P250693" s="83"/>
    </row>
    <row r="250694" spans="16:16" x14ac:dyDescent="0.3">
      <c r="P250694" s="83"/>
    </row>
    <row r="250695" spans="16:16" x14ac:dyDescent="0.3">
      <c r="P250695" s="83"/>
    </row>
    <row r="250696" spans="16:16" x14ac:dyDescent="0.3">
      <c r="P250696" s="83"/>
    </row>
    <row r="250697" spans="16:16" x14ac:dyDescent="0.3">
      <c r="P250697" s="83"/>
    </row>
    <row r="250698" spans="16:16" x14ac:dyDescent="0.3">
      <c r="P250698" s="83"/>
    </row>
    <row r="250699" spans="16:16" x14ac:dyDescent="0.3">
      <c r="P250699" s="83"/>
    </row>
    <row r="250700" spans="16:16" x14ac:dyDescent="0.3">
      <c r="P250700" s="83"/>
    </row>
    <row r="250701" spans="16:16" x14ac:dyDescent="0.3">
      <c r="P250701" s="83"/>
    </row>
    <row r="250702" spans="16:16" x14ac:dyDescent="0.3">
      <c r="P250702" s="83"/>
    </row>
    <row r="250703" spans="16:16" x14ac:dyDescent="0.3">
      <c r="P250703" s="83"/>
    </row>
    <row r="250704" spans="16:16" x14ac:dyDescent="0.3">
      <c r="P250704" s="83"/>
    </row>
    <row r="250705" spans="16:16" x14ac:dyDescent="0.3">
      <c r="P250705" s="83"/>
    </row>
    <row r="250706" spans="16:16" x14ac:dyDescent="0.3">
      <c r="P250706" s="83"/>
    </row>
    <row r="250707" spans="16:16" x14ac:dyDescent="0.3">
      <c r="P250707" s="83"/>
    </row>
    <row r="250708" spans="16:16" x14ac:dyDescent="0.3">
      <c r="P250708" s="83"/>
    </row>
    <row r="250709" spans="16:16" x14ac:dyDescent="0.3">
      <c r="P250709" s="83"/>
    </row>
    <row r="250710" spans="16:16" x14ac:dyDescent="0.3">
      <c r="P250710" s="83"/>
    </row>
    <row r="250711" spans="16:16" x14ac:dyDescent="0.3">
      <c r="P250711" s="83"/>
    </row>
    <row r="250712" spans="16:16" x14ac:dyDescent="0.3">
      <c r="P250712" s="83"/>
    </row>
    <row r="250713" spans="16:16" x14ac:dyDescent="0.3">
      <c r="P250713" s="83"/>
    </row>
    <row r="250714" spans="16:16" x14ac:dyDescent="0.3">
      <c r="P250714" s="83"/>
    </row>
    <row r="250715" spans="16:16" x14ac:dyDescent="0.3">
      <c r="P250715" s="83"/>
    </row>
    <row r="250716" spans="16:16" x14ac:dyDescent="0.3">
      <c r="P250716" s="83"/>
    </row>
    <row r="250717" spans="16:16" x14ac:dyDescent="0.3">
      <c r="P250717" s="83"/>
    </row>
    <row r="250718" spans="16:16" x14ac:dyDescent="0.3">
      <c r="P250718" s="83"/>
    </row>
    <row r="250719" spans="16:16" x14ac:dyDescent="0.3">
      <c r="P250719" s="83"/>
    </row>
    <row r="250720" spans="16:16" x14ac:dyDescent="0.3">
      <c r="P250720" s="83"/>
    </row>
    <row r="250721" spans="16:16" x14ac:dyDescent="0.3">
      <c r="P250721" s="83"/>
    </row>
    <row r="250722" spans="16:16" x14ac:dyDescent="0.3">
      <c r="P250722" s="83"/>
    </row>
    <row r="250723" spans="16:16" x14ac:dyDescent="0.3">
      <c r="P250723" s="83"/>
    </row>
    <row r="250724" spans="16:16" x14ac:dyDescent="0.3">
      <c r="P250724" s="83"/>
    </row>
    <row r="250725" spans="16:16" x14ac:dyDescent="0.3">
      <c r="P250725" s="83"/>
    </row>
    <row r="250726" spans="16:16" x14ac:dyDescent="0.3">
      <c r="P250726" s="83"/>
    </row>
    <row r="250727" spans="16:16" x14ac:dyDescent="0.3">
      <c r="P250727" s="83"/>
    </row>
    <row r="250728" spans="16:16" x14ac:dyDescent="0.3">
      <c r="P250728" s="83"/>
    </row>
    <row r="250729" spans="16:16" x14ac:dyDescent="0.3">
      <c r="P250729" s="83"/>
    </row>
    <row r="250730" spans="16:16" x14ac:dyDescent="0.3">
      <c r="P250730" s="83"/>
    </row>
    <row r="250731" spans="16:16" x14ac:dyDescent="0.3">
      <c r="P250731" s="83"/>
    </row>
    <row r="250732" spans="16:16" x14ac:dyDescent="0.3">
      <c r="P250732" s="83"/>
    </row>
    <row r="250733" spans="16:16" x14ac:dyDescent="0.3">
      <c r="P250733" s="83"/>
    </row>
    <row r="250734" spans="16:16" x14ac:dyDescent="0.3">
      <c r="P250734" s="83"/>
    </row>
    <row r="250735" spans="16:16" x14ac:dyDescent="0.3">
      <c r="P250735" s="83"/>
    </row>
    <row r="250736" spans="16:16" x14ac:dyDescent="0.3">
      <c r="P250736" s="83"/>
    </row>
    <row r="250737" spans="16:16" x14ac:dyDescent="0.3">
      <c r="P250737" s="83"/>
    </row>
    <row r="250738" spans="16:16" x14ac:dyDescent="0.3">
      <c r="P250738" s="83"/>
    </row>
    <row r="250739" spans="16:16" x14ac:dyDescent="0.3">
      <c r="P250739" s="83"/>
    </row>
    <row r="250740" spans="16:16" x14ac:dyDescent="0.3">
      <c r="P250740" s="83"/>
    </row>
    <row r="250741" spans="16:16" x14ac:dyDescent="0.3">
      <c r="P250741" s="83"/>
    </row>
    <row r="250742" spans="16:16" x14ac:dyDescent="0.3">
      <c r="P250742" s="83"/>
    </row>
    <row r="250743" spans="16:16" x14ac:dyDescent="0.3">
      <c r="P250743" s="83"/>
    </row>
    <row r="250744" spans="16:16" x14ac:dyDescent="0.3">
      <c r="P250744" s="83"/>
    </row>
    <row r="250745" spans="16:16" x14ac:dyDescent="0.3">
      <c r="P250745" s="83"/>
    </row>
    <row r="250746" spans="16:16" x14ac:dyDescent="0.3">
      <c r="P250746" s="83"/>
    </row>
    <row r="250747" spans="16:16" x14ac:dyDescent="0.3">
      <c r="P250747" s="83"/>
    </row>
    <row r="250748" spans="16:16" x14ac:dyDescent="0.3">
      <c r="P250748" s="83"/>
    </row>
    <row r="250749" spans="16:16" x14ac:dyDescent="0.3">
      <c r="P250749" s="83"/>
    </row>
    <row r="250750" spans="16:16" x14ac:dyDescent="0.3">
      <c r="P250750" s="83"/>
    </row>
    <row r="250751" spans="16:16" x14ac:dyDescent="0.3">
      <c r="P250751" s="83"/>
    </row>
    <row r="250752" spans="16:16" x14ac:dyDescent="0.3">
      <c r="P250752" s="83"/>
    </row>
    <row r="250753" spans="16:16" x14ac:dyDescent="0.3">
      <c r="P250753" s="83"/>
    </row>
    <row r="250754" spans="16:16" x14ac:dyDescent="0.3">
      <c r="P250754" s="83"/>
    </row>
    <row r="250755" spans="16:16" x14ac:dyDescent="0.3">
      <c r="P250755" s="83"/>
    </row>
    <row r="250756" spans="16:16" x14ac:dyDescent="0.3">
      <c r="P250756" s="83"/>
    </row>
    <row r="250757" spans="16:16" x14ac:dyDescent="0.3">
      <c r="P250757" s="83"/>
    </row>
    <row r="250758" spans="16:16" x14ac:dyDescent="0.3">
      <c r="P250758" s="83"/>
    </row>
    <row r="250759" spans="16:16" x14ac:dyDescent="0.3">
      <c r="P250759" s="83"/>
    </row>
    <row r="250760" spans="16:16" x14ac:dyDescent="0.3">
      <c r="P250760" s="83"/>
    </row>
    <row r="250761" spans="16:16" x14ac:dyDescent="0.3">
      <c r="P250761" s="83"/>
    </row>
    <row r="250762" spans="16:16" x14ac:dyDescent="0.3">
      <c r="P250762" s="83"/>
    </row>
    <row r="250763" spans="16:16" x14ac:dyDescent="0.3">
      <c r="P250763" s="83"/>
    </row>
    <row r="250764" spans="16:16" x14ac:dyDescent="0.3">
      <c r="P250764" s="83"/>
    </row>
    <row r="250765" spans="16:16" x14ac:dyDescent="0.3">
      <c r="P250765" s="83"/>
    </row>
    <row r="250766" spans="16:16" x14ac:dyDescent="0.3">
      <c r="P250766" s="83"/>
    </row>
    <row r="250767" spans="16:16" x14ac:dyDescent="0.3">
      <c r="P250767" s="83"/>
    </row>
    <row r="250768" spans="16:16" x14ac:dyDescent="0.3">
      <c r="P250768" s="83"/>
    </row>
    <row r="250769" spans="16:16" x14ac:dyDescent="0.3">
      <c r="P250769" s="83"/>
    </row>
    <row r="250770" spans="16:16" x14ac:dyDescent="0.3">
      <c r="P250770" s="83"/>
    </row>
    <row r="250771" spans="16:16" x14ac:dyDescent="0.3">
      <c r="P250771" s="83"/>
    </row>
    <row r="250772" spans="16:16" x14ac:dyDescent="0.3">
      <c r="P250772" s="83"/>
    </row>
    <row r="250773" spans="16:16" x14ac:dyDescent="0.3">
      <c r="P250773" s="83"/>
    </row>
    <row r="250774" spans="16:16" x14ac:dyDescent="0.3">
      <c r="P250774" s="83"/>
    </row>
    <row r="250775" spans="16:16" x14ac:dyDescent="0.3">
      <c r="P250775" s="83"/>
    </row>
    <row r="250776" spans="16:16" x14ac:dyDescent="0.3">
      <c r="P250776" s="83"/>
    </row>
    <row r="250777" spans="16:16" x14ac:dyDescent="0.3">
      <c r="P250777" s="83"/>
    </row>
    <row r="250778" spans="16:16" x14ac:dyDescent="0.3">
      <c r="P250778" s="83"/>
    </row>
    <row r="250779" spans="16:16" x14ac:dyDescent="0.3">
      <c r="P250779" s="83"/>
    </row>
    <row r="250780" spans="16:16" x14ac:dyDescent="0.3">
      <c r="P250780" s="83"/>
    </row>
    <row r="250781" spans="16:16" x14ac:dyDescent="0.3">
      <c r="P250781" s="83"/>
    </row>
    <row r="250782" spans="16:16" x14ac:dyDescent="0.3">
      <c r="P250782" s="83"/>
    </row>
    <row r="250783" spans="16:16" x14ac:dyDescent="0.3">
      <c r="P250783" s="83"/>
    </row>
    <row r="250784" spans="16:16" x14ac:dyDescent="0.3">
      <c r="P250784" s="83"/>
    </row>
    <row r="250785" spans="16:16" x14ac:dyDescent="0.3">
      <c r="P250785" s="83"/>
    </row>
    <row r="250786" spans="16:16" x14ac:dyDescent="0.3">
      <c r="P250786" s="83"/>
    </row>
    <row r="250787" spans="16:16" x14ac:dyDescent="0.3">
      <c r="P250787" s="83"/>
    </row>
    <row r="250788" spans="16:16" x14ac:dyDescent="0.3">
      <c r="P250788" s="83"/>
    </row>
    <row r="250789" spans="16:16" x14ac:dyDescent="0.3">
      <c r="P250789" s="83"/>
    </row>
    <row r="250790" spans="16:16" x14ac:dyDescent="0.3">
      <c r="P250790" s="83"/>
    </row>
    <row r="250791" spans="16:16" x14ac:dyDescent="0.3">
      <c r="P250791" s="83"/>
    </row>
    <row r="250792" spans="16:16" x14ac:dyDescent="0.3">
      <c r="P250792" s="83"/>
    </row>
    <row r="250793" spans="16:16" x14ac:dyDescent="0.3">
      <c r="P250793" s="83"/>
    </row>
    <row r="250794" spans="16:16" x14ac:dyDescent="0.3">
      <c r="P250794" s="83"/>
    </row>
    <row r="250795" spans="16:16" x14ac:dyDescent="0.3">
      <c r="P250795" s="83"/>
    </row>
    <row r="250796" spans="16:16" x14ac:dyDescent="0.3">
      <c r="P250796" s="83"/>
    </row>
    <row r="250797" spans="16:16" x14ac:dyDescent="0.3">
      <c r="P250797" s="83"/>
    </row>
    <row r="250798" spans="16:16" x14ac:dyDescent="0.3">
      <c r="P250798" s="83"/>
    </row>
    <row r="250799" spans="16:16" x14ac:dyDescent="0.3">
      <c r="P250799" s="83"/>
    </row>
    <row r="250800" spans="16:16" x14ac:dyDescent="0.3">
      <c r="P250800" s="83"/>
    </row>
    <row r="250801" spans="16:16" x14ac:dyDescent="0.3">
      <c r="P250801" s="83"/>
    </row>
    <row r="250802" spans="16:16" x14ac:dyDescent="0.3">
      <c r="P250802" s="83"/>
    </row>
    <row r="250803" spans="16:16" x14ac:dyDescent="0.3">
      <c r="P250803" s="83"/>
    </row>
    <row r="250804" spans="16:16" x14ac:dyDescent="0.3">
      <c r="P250804" s="83"/>
    </row>
    <row r="250805" spans="16:16" x14ac:dyDescent="0.3">
      <c r="P250805" s="83"/>
    </row>
    <row r="250806" spans="16:16" x14ac:dyDescent="0.3">
      <c r="P250806" s="83"/>
    </row>
    <row r="250807" spans="16:16" x14ac:dyDescent="0.3">
      <c r="P250807" s="83"/>
    </row>
    <row r="250808" spans="16:16" x14ac:dyDescent="0.3">
      <c r="P250808" s="83"/>
    </row>
    <row r="250809" spans="16:16" x14ac:dyDescent="0.3">
      <c r="P250809" s="83"/>
    </row>
    <row r="250810" spans="16:16" x14ac:dyDescent="0.3">
      <c r="P250810" s="83"/>
    </row>
    <row r="250811" spans="16:16" x14ac:dyDescent="0.3">
      <c r="P250811" s="83"/>
    </row>
    <row r="250812" spans="16:16" x14ac:dyDescent="0.3">
      <c r="P250812" s="83"/>
    </row>
    <row r="250813" spans="16:16" x14ac:dyDescent="0.3">
      <c r="P250813" s="83"/>
    </row>
    <row r="250814" spans="16:16" x14ac:dyDescent="0.3">
      <c r="P250814" s="83"/>
    </row>
    <row r="250815" spans="16:16" x14ac:dyDescent="0.3">
      <c r="P250815" s="83"/>
    </row>
    <row r="250816" spans="16:16" x14ac:dyDescent="0.3">
      <c r="P250816" s="83"/>
    </row>
    <row r="250817" spans="16:16" x14ac:dyDescent="0.3">
      <c r="P250817" s="83"/>
    </row>
    <row r="250818" spans="16:16" x14ac:dyDescent="0.3">
      <c r="P250818" s="83"/>
    </row>
    <row r="250819" spans="16:16" x14ac:dyDescent="0.3">
      <c r="P250819" s="83"/>
    </row>
    <row r="250820" spans="16:16" x14ac:dyDescent="0.3">
      <c r="P250820" s="83"/>
    </row>
    <row r="250821" spans="16:16" x14ac:dyDescent="0.3">
      <c r="P250821" s="83"/>
    </row>
    <row r="250822" spans="16:16" x14ac:dyDescent="0.3">
      <c r="P250822" s="83"/>
    </row>
    <row r="250823" spans="16:16" x14ac:dyDescent="0.3">
      <c r="P250823" s="83"/>
    </row>
    <row r="250824" spans="16:16" x14ac:dyDescent="0.3">
      <c r="P250824" s="83"/>
    </row>
    <row r="250825" spans="16:16" x14ac:dyDescent="0.3">
      <c r="P250825" s="83"/>
    </row>
    <row r="250826" spans="16:16" x14ac:dyDescent="0.3">
      <c r="P250826" s="83"/>
    </row>
    <row r="250827" spans="16:16" x14ac:dyDescent="0.3">
      <c r="P250827" s="83"/>
    </row>
    <row r="250828" spans="16:16" x14ac:dyDescent="0.3">
      <c r="P250828" s="83"/>
    </row>
    <row r="250829" spans="16:16" x14ac:dyDescent="0.3">
      <c r="P250829" s="83"/>
    </row>
    <row r="250830" spans="16:16" x14ac:dyDescent="0.3">
      <c r="P250830" s="83"/>
    </row>
    <row r="250831" spans="16:16" x14ac:dyDescent="0.3">
      <c r="P250831" s="83"/>
    </row>
    <row r="250832" spans="16:16" x14ac:dyDescent="0.3">
      <c r="P250832" s="83"/>
    </row>
    <row r="250833" spans="16:16" x14ac:dyDescent="0.3">
      <c r="P250833" s="83"/>
    </row>
    <row r="250834" spans="16:16" x14ac:dyDescent="0.3">
      <c r="P250834" s="83"/>
    </row>
    <row r="250835" spans="16:16" x14ac:dyDescent="0.3">
      <c r="P250835" s="83"/>
    </row>
    <row r="250836" spans="16:16" x14ac:dyDescent="0.3">
      <c r="P250836" s="83"/>
    </row>
    <row r="250837" spans="16:16" x14ac:dyDescent="0.3">
      <c r="P250837" s="83"/>
    </row>
    <row r="250838" spans="16:16" x14ac:dyDescent="0.3">
      <c r="P250838" s="83"/>
    </row>
    <row r="250839" spans="16:16" x14ac:dyDescent="0.3">
      <c r="P250839" s="83"/>
    </row>
    <row r="250840" spans="16:16" x14ac:dyDescent="0.3">
      <c r="P250840" s="83"/>
    </row>
    <row r="250841" spans="16:16" x14ac:dyDescent="0.3">
      <c r="P250841" s="83"/>
    </row>
    <row r="250842" spans="16:16" x14ac:dyDescent="0.3">
      <c r="P250842" s="83"/>
    </row>
    <row r="250843" spans="16:16" x14ac:dyDescent="0.3">
      <c r="P250843" s="83"/>
    </row>
    <row r="250844" spans="16:16" x14ac:dyDescent="0.3">
      <c r="P250844" s="83"/>
    </row>
    <row r="250845" spans="16:16" x14ac:dyDescent="0.3">
      <c r="P250845" s="83"/>
    </row>
    <row r="250846" spans="16:16" x14ac:dyDescent="0.3">
      <c r="P250846" s="83"/>
    </row>
    <row r="250847" spans="16:16" x14ac:dyDescent="0.3">
      <c r="P250847" s="83"/>
    </row>
    <row r="250848" spans="16:16" x14ac:dyDescent="0.3">
      <c r="P250848" s="83"/>
    </row>
    <row r="250849" spans="16:16" x14ac:dyDescent="0.3">
      <c r="P250849" s="83"/>
    </row>
    <row r="250850" spans="16:16" x14ac:dyDescent="0.3">
      <c r="P250850" s="83"/>
    </row>
    <row r="250851" spans="16:16" x14ac:dyDescent="0.3">
      <c r="P250851" s="83"/>
    </row>
    <row r="250852" spans="16:16" x14ac:dyDescent="0.3">
      <c r="P250852" s="83"/>
    </row>
    <row r="250853" spans="16:16" x14ac:dyDescent="0.3">
      <c r="P250853" s="83"/>
    </row>
    <row r="250854" spans="16:16" x14ac:dyDescent="0.3">
      <c r="P250854" s="83"/>
    </row>
    <row r="250855" spans="16:16" x14ac:dyDescent="0.3">
      <c r="P250855" s="83"/>
    </row>
    <row r="250856" spans="16:16" x14ac:dyDescent="0.3">
      <c r="P250856" s="83"/>
    </row>
    <row r="250857" spans="16:16" x14ac:dyDescent="0.3">
      <c r="P250857" s="83"/>
    </row>
    <row r="250858" spans="16:16" x14ac:dyDescent="0.3">
      <c r="P250858" s="83"/>
    </row>
    <row r="250859" spans="16:16" x14ac:dyDescent="0.3">
      <c r="P250859" s="83"/>
    </row>
    <row r="250860" spans="16:16" x14ac:dyDescent="0.3">
      <c r="P250860" s="83"/>
    </row>
    <row r="250861" spans="16:16" x14ac:dyDescent="0.3">
      <c r="P250861" s="83"/>
    </row>
    <row r="250862" spans="16:16" x14ac:dyDescent="0.3">
      <c r="P250862" s="83"/>
    </row>
    <row r="250863" spans="16:16" x14ac:dyDescent="0.3">
      <c r="P250863" s="83"/>
    </row>
    <row r="250864" spans="16:16" x14ac:dyDescent="0.3">
      <c r="P250864" s="83"/>
    </row>
    <row r="250865" spans="16:16" x14ac:dyDescent="0.3">
      <c r="P250865" s="83"/>
    </row>
    <row r="250866" spans="16:16" x14ac:dyDescent="0.3">
      <c r="P250866" s="83"/>
    </row>
    <row r="250867" spans="16:16" x14ac:dyDescent="0.3">
      <c r="P250867" s="83"/>
    </row>
    <row r="250868" spans="16:16" x14ac:dyDescent="0.3">
      <c r="P250868" s="83"/>
    </row>
    <row r="250869" spans="16:16" x14ac:dyDescent="0.3">
      <c r="P250869" s="83"/>
    </row>
    <row r="250870" spans="16:16" x14ac:dyDescent="0.3">
      <c r="P250870" s="83"/>
    </row>
    <row r="250871" spans="16:16" x14ac:dyDescent="0.3">
      <c r="P250871" s="83"/>
    </row>
    <row r="250872" spans="16:16" x14ac:dyDescent="0.3">
      <c r="P250872" s="83"/>
    </row>
    <row r="250873" spans="16:16" x14ac:dyDescent="0.3">
      <c r="P250873" s="83"/>
    </row>
    <row r="250874" spans="16:16" x14ac:dyDescent="0.3">
      <c r="P250874" s="83"/>
    </row>
    <row r="250875" spans="16:16" x14ac:dyDescent="0.3">
      <c r="P250875" s="83"/>
    </row>
    <row r="250876" spans="16:16" x14ac:dyDescent="0.3">
      <c r="P250876" s="83"/>
    </row>
    <row r="250877" spans="16:16" x14ac:dyDescent="0.3">
      <c r="P250877" s="83"/>
    </row>
    <row r="250878" spans="16:16" x14ac:dyDescent="0.3">
      <c r="P250878" s="83"/>
    </row>
    <row r="250879" spans="16:16" x14ac:dyDescent="0.3">
      <c r="P250879" s="83"/>
    </row>
    <row r="250880" spans="16:16" x14ac:dyDescent="0.3">
      <c r="P250880" s="83"/>
    </row>
    <row r="250881" spans="16:16" x14ac:dyDescent="0.3">
      <c r="P250881" s="83"/>
    </row>
    <row r="250882" spans="16:16" x14ac:dyDescent="0.3">
      <c r="P250882" s="83"/>
    </row>
    <row r="250883" spans="16:16" x14ac:dyDescent="0.3">
      <c r="P250883" s="83"/>
    </row>
    <row r="250884" spans="16:16" x14ac:dyDescent="0.3">
      <c r="P250884" s="83"/>
    </row>
    <row r="250885" spans="16:16" x14ac:dyDescent="0.3">
      <c r="P250885" s="83"/>
    </row>
    <row r="250886" spans="16:16" x14ac:dyDescent="0.3">
      <c r="P250886" s="83"/>
    </row>
    <row r="250887" spans="16:16" x14ac:dyDescent="0.3">
      <c r="P250887" s="83"/>
    </row>
    <row r="250888" spans="16:16" x14ac:dyDescent="0.3">
      <c r="P250888" s="83"/>
    </row>
    <row r="250889" spans="16:16" x14ac:dyDescent="0.3">
      <c r="P250889" s="83"/>
    </row>
    <row r="250890" spans="16:16" x14ac:dyDescent="0.3">
      <c r="P250890" s="83"/>
    </row>
    <row r="250891" spans="16:16" x14ac:dyDescent="0.3">
      <c r="P250891" s="83"/>
    </row>
    <row r="250892" spans="16:16" x14ac:dyDescent="0.3">
      <c r="P250892" s="83"/>
    </row>
    <row r="250893" spans="16:16" x14ac:dyDescent="0.3">
      <c r="P250893" s="83"/>
    </row>
    <row r="250894" spans="16:16" x14ac:dyDescent="0.3">
      <c r="P250894" s="83"/>
    </row>
    <row r="250895" spans="16:16" x14ac:dyDescent="0.3">
      <c r="P250895" s="83"/>
    </row>
    <row r="250896" spans="16:16" x14ac:dyDescent="0.3">
      <c r="P250896" s="83"/>
    </row>
    <row r="250897" spans="16:16" x14ac:dyDescent="0.3">
      <c r="P250897" s="83"/>
    </row>
    <row r="250898" spans="16:16" x14ac:dyDescent="0.3">
      <c r="P250898" s="83"/>
    </row>
    <row r="250899" spans="16:16" x14ac:dyDescent="0.3">
      <c r="P250899" s="83"/>
    </row>
    <row r="250900" spans="16:16" x14ac:dyDescent="0.3">
      <c r="P250900" s="83"/>
    </row>
    <row r="250901" spans="16:16" x14ac:dyDescent="0.3">
      <c r="P250901" s="83"/>
    </row>
    <row r="250902" spans="16:16" x14ac:dyDescent="0.3">
      <c r="P250902" s="83"/>
    </row>
    <row r="250903" spans="16:16" x14ac:dyDescent="0.3">
      <c r="P250903" s="83"/>
    </row>
    <row r="250904" spans="16:16" x14ac:dyDescent="0.3">
      <c r="P250904" s="83"/>
    </row>
    <row r="250905" spans="16:16" x14ac:dyDescent="0.3">
      <c r="P250905" s="83"/>
    </row>
    <row r="250906" spans="16:16" x14ac:dyDescent="0.3">
      <c r="P250906" s="83"/>
    </row>
    <row r="250907" spans="16:16" x14ac:dyDescent="0.3">
      <c r="P250907" s="83"/>
    </row>
    <row r="250908" spans="16:16" x14ac:dyDescent="0.3">
      <c r="P250908" s="83"/>
    </row>
    <row r="250909" spans="16:16" x14ac:dyDescent="0.3">
      <c r="P250909" s="83"/>
    </row>
    <row r="250910" spans="16:16" x14ac:dyDescent="0.3">
      <c r="P250910" s="83"/>
    </row>
    <row r="250911" spans="16:16" x14ac:dyDescent="0.3">
      <c r="P250911" s="83"/>
    </row>
    <row r="250912" spans="16:16" x14ac:dyDescent="0.3">
      <c r="P250912" s="83"/>
    </row>
    <row r="250913" spans="16:16" x14ac:dyDescent="0.3">
      <c r="P250913" s="83"/>
    </row>
    <row r="250914" spans="16:16" x14ac:dyDescent="0.3">
      <c r="P250914" s="83"/>
    </row>
    <row r="250915" spans="16:16" x14ac:dyDescent="0.3">
      <c r="P250915" s="83"/>
    </row>
    <row r="250916" spans="16:16" x14ac:dyDescent="0.3">
      <c r="P250916" s="83"/>
    </row>
    <row r="250917" spans="16:16" x14ac:dyDescent="0.3">
      <c r="P250917" s="83"/>
    </row>
    <row r="250918" spans="16:16" x14ac:dyDescent="0.3">
      <c r="P250918" s="83"/>
    </row>
    <row r="250919" spans="16:16" x14ac:dyDescent="0.3">
      <c r="P250919" s="83"/>
    </row>
    <row r="250920" spans="16:16" x14ac:dyDescent="0.3">
      <c r="P250920" s="83"/>
    </row>
    <row r="250921" spans="16:16" x14ac:dyDescent="0.3">
      <c r="P250921" s="83"/>
    </row>
    <row r="250922" spans="16:16" x14ac:dyDescent="0.3">
      <c r="P250922" s="83"/>
    </row>
    <row r="250923" spans="16:16" x14ac:dyDescent="0.3">
      <c r="P250923" s="83"/>
    </row>
    <row r="250924" spans="16:16" x14ac:dyDescent="0.3">
      <c r="P250924" s="83"/>
    </row>
    <row r="250925" spans="16:16" x14ac:dyDescent="0.3">
      <c r="P250925" s="83"/>
    </row>
    <row r="250926" spans="16:16" x14ac:dyDescent="0.3">
      <c r="P250926" s="83"/>
    </row>
    <row r="250927" spans="16:16" x14ac:dyDescent="0.3">
      <c r="P250927" s="83"/>
    </row>
    <row r="250928" spans="16:16" x14ac:dyDescent="0.3">
      <c r="P250928" s="83"/>
    </row>
    <row r="250929" spans="16:16" x14ac:dyDescent="0.3">
      <c r="P250929" s="83"/>
    </row>
    <row r="250930" spans="16:16" x14ac:dyDescent="0.3">
      <c r="P250930" s="83"/>
    </row>
    <row r="250931" spans="16:16" x14ac:dyDescent="0.3">
      <c r="P250931" s="83"/>
    </row>
    <row r="250932" spans="16:16" x14ac:dyDescent="0.3">
      <c r="P250932" s="83"/>
    </row>
    <row r="250933" spans="16:16" x14ac:dyDescent="0.3">
      <c r="P250933" s="83"/>
    </row>
    <row r="250934" spans="16:16" x14ac:dyDescent="0.3">
      <c r="P250934" s="83"/>
    </row>
    <row r="250935" spans="16:16" x14ac:dyDescent="0.3">
      <c r="P250935" s="83"/>
    </row>
    <row r="250936" spans="16:16" x14ac:dyDescent="0.3">
      <c r="P250936" s="83"/>
    </row>
    <row r="250937" spans="16:16" x14ac:dyDescent="0.3">
      <c r="P250937" s="83"/>
    </row>
    <row r="250938" spans="16:16" x14ac:dyDescent="0.3">
      <c r="P250938" s="83"/>
    </row>
    <row r="250939" spans="16:16" x14ac:dyDescent="0.3">
      <c r="P250939" s="83"/>
    </row>
    <row r="250940" spans="16:16" x14ac:dyDescent="0.3">
      <c r="P250940" s="83"/>
    </row>
    <row r="250941" spans="16:16" x14ac:dyDescent="0.3">
      <c r="P250941" s="83"/>
    </row>
    <row r="250942" spans="16:16" x14ac:dyDescent="0.3">
      <c r="P250942" s="83"/>
    </row>
    <row r="250943" spans="16:16" x14ac:dyDescent="0.3">
      <c r="P250943" s="83"/>
    </row>
    <row r="250944" spans="16:16" x14ac:dyDescent="0.3">
      <c r="P250944" s="83"/>
    </row>
    <row r="250945" spans="16:16" x14ac:dyDescent="0.3">
      <c r="P250945" s="83"/>
    </row>
    <row r="250946" spans="16:16" x14ac:dyDescent="0.3">
      <c r="P250946" s="83"/>
    </row>
    <row r="250947" spans="16:16" x14ac:dyDescent="0.3">
      <c r="P250947" s="83"/>
    </row>
    <row r="250948" spans="16:16" x14ac:dyDescent="0.3">
      <c r="P250948" s="83"/>
    </row>
    <row r="250949" spans="16:16" x14ac:dyDescent="0.3">
      <c r="P250949" s="83"/>
    </row>
    <row r="250950" spans="16:16" x14ac:dyDescent="0.3">
      <c r="P250950" s="83"/>
    </row>
    <row r="250951" spans="16:16" x14ac:dyDescent="0.3">
      <c r="P250951" s="83"/>
    </row>
    <row r="250952" spans="16:16" x14ac:dyDescent="0.3">
      <c r="P250952" s="83"/>
    </row>
    <row r="250953" spans="16:16" x14ac:dyDescent="0.3">
      <c r="P250953" s="83"/>
    </row>
    <row r="250954" spans="16:16" x14ac:dyDescent="0.3">
      <c r="P250954" s="83"/>
    </row>
    <row r="250955" spans="16:16" x14ac:dyDescent="0.3">
      <c r="P250955" s="83"/>
    </row>
    <row r="250956" spans="16:16" x14ac:dyDescent="0.3">
      <c r="P250956" s="83"/>
    </row>
    <row r="250957" spans="16:16" x14ac:dyDescent="0.3">
      <c r="P250957" s="83"/>
    </row>
    <row r="250958" spans="16:16" x14ac:dyDescent="0.3">
      <c r="P250958" s="83"/>
    </row>
    <row r="250959" spans="16:16" x14ac:dyDescent="0.3">
      <c r="P250959" s="83"/>
    </row>
    <row r="250960" spans="16:16" x14ac:dyDescent="0.3">
      <c r="P250960" s="83"/>
    </row>
    <row r="250961" spans="16:16" x14ac:dyDescent="0.3">
      <c r="P250961" s="83"/>
    </row>
    <row r="250962" spans="16:16" x14ac:dyDescent="0.3">
      <c r="P250962" s="83"/>
    </row>
    <row r="250963" spans="16:16" x14ac:dyDescent="0.3">
      <c r="P250963" s="83"/>
    </row>
    <row r="250964" spans="16:16" x14ac:dyDescent="0.3">
      <c r="P250964" s="83"/>
    </row>
    <row r="250965" spans="16:16" x14ac:dyDescent="0.3">
      <c r="P250965" s="83"/>
    </row>
    <row r="250966" spans="16:16" x14ac:dyDescent="0.3">
      <c r="P250966" s="83"/>
    </row>
    <row r="250967" spans="16:16" x14ac:dyDescent="0.3">
      <c r="P250967" s="83"/>
    </row>
    <row r="250968" spans="16:16" x14ac:dyDescent="0.3">
      <c r="P250968" s="83"/>
    </row>
    <row r="250969" spans="16:16" x14ac:dyDescent="0.3">
      <c r="P250969" s="83"/>
    </row>
    <row r="250970" spans="16:16" x14ac:dyDescent="0.3">
      <c r="P250970" s="83"/>
    </row>
    <row r="250971" spans="16:16" x14ac:dyDescent="0.3">
      <c r="P250971" s="83"/>
    </row>
    <row r="250972" spans="16:16" x14ac:dyDescent="0.3">
      <c r="P250972" s="83"/>
    </row>
    <row r="250973" spans="16:16" x14ac:dyDescent="0.3">
      <c r="P250973" s="83"/>
    </row>
    <row r="250974" spans="16:16" x14ac:dyDescent="0.3">
      <c r="P250974" s="83"/>
    </row>
    <row r="250975" spans="16:16" x14ac:dyDescent="0.3">
      <c r="P250975" s="83"/>
    </row>
    <row r="250976" spans="16:16" x14ac:dyDescent="0.3">
      <c r="P250976" s="83"/>
    </row>
    <row r="250977" spans="16:16" x14ac:dyDescent="0.3">
      <c r="P250977" s="83"/>
    </row>
    <row r="250978" spans="16:16" x14ac:dyDescent="0.3">
      <c r="P250978" s="83"/>
    </row>
    <row r="250979" spans="16:16" x14ac:dyDescent="0.3">
      <c r="P250979" s="83"/>
    </row>
    <row r="250980" spans="16:16" x14ac:dyDescent="0.3">
      <c r="P250980" s="83"/>
    </row>
    <row r="250981" spans="16:16" x14ac:dyDescent="0.3">
      <c r="P250981" s="83"/>
    </row>
    <row r="250982" spans="16:16" x14ac:dyDescent="0.3">
      <c r="P250982" s="83"/>
    </row>
    <row r="250983" spans="16:16" x14ac:dyDescent="0.3">
      <c r="P250983" s="83"/>
    </row>
    <row r="250984" spans="16:16" x14ac:dyDescent="0.3">
      <c r="P250984" s="83"/>
    </row>
    <row r="250985" spans="16:16" x14ac:dyDescent="0.3">
      <c r="P250985" s="83"/>
    </row>
    <row r="250986" spans="16:16" x14ac:dyDescent="0.3">
      <c r="P250986" s="83"/>
    </row>
    <row r="250987" spans="16:16" x14ac:dyDescent="0.3">
      <c r="P250987" s="83"/>
    </row>
    <row r="250988" spans="16:16" x14ac:dyDescent="0.3">
      <c r="P250988" s="83"/>
    </row>
    <row r="250989" spans="16:16" x14ac:dyDescent="0.3">
      <c r="P250989" s="83"/>
    </row>
    <row r="250990" spans="16:16" x14ac:dyDescent="0.3">
      <c r="P250990" s="83"/>
    </row>
    <row r="250991" spans="16:16" x14ac:dyDescent="0.3">
      <c r="P250991" s="83"/>
    </row>
    <row r="250992" spans="16:16" x14ac:dyDescent="0.3">
      <c r="P250992" s="83"/>
    </row>
    <row r="250993" spans="16:16" x14ac:dyDescent="0.3">
      <c r="P250993" s="83"/>
    </row>
    <row r="250994" spans="16:16" x14ac:dyDescent="0.3">
      <c r="P250994" s="83"/>
    </row>
    <row r="250995" spans="16:16" x14ac:dyDescent="0.3">
      <c r="P250995" s="83"/>
    </row>
    <row r="250996" spans="16:16" x14ac:dyDescent="0.3">
      <c r="P250996" s="83"/>
    </row>
    <row r="250997" spans="16:16" x14ac:dyDescent="0.3">
      <c r="P250997" s="83"/>
    </row>
    <row r="250998" spans="16:16" x14ac:dyDescent="0.3">
      <c r="P250998" s="83"/>
    </row>
    <row r="250999" spans="16:16" x14ac:dyDescent="0.3">
      <c r="P250999" s="83"/>
    </row>
    <row r="251000" spans="16:16" x14ac:dyDescent="0.3">
      <c r="P251000" s="83"/>
    </row>
    <row r="251001" spans="16:16" x14ac:dyDescent="0.3">
      <c r="P251001" s="83"/>
    </row>
    <row r="251002" spans="16:16" x14ac:dyDescent="0.3">
      <c r="P251002" s="83"/>
    </row>
    <row r="251003" spans="16:16" x14ac:dyDescent="0.3">
      <c r="P251003" s="83"/>
    </row>
    <row r="251004" spans="16:16" x14ac:dyDescent="0.3">
      <c r="P251004" s="83"/>
    </row>
    <row r="251005" spans="16:16" x14ac:dyDescent="0.3">
      <c r="P251005" s="83"/>
    </row>
    <row r="251006" spans="16:16" x14ac:dyDescent="0.3">
      <c r="P251006" s="83"/>
    </row>
    <row r="251007" spans="16:16" x14ac:dyDescent="0.3">
      <c r="P251007" s="83"/>
    </row>
    <row r="251008" spans="16:16" x14ac:dyDescent="0.3">
      <c r="P251008" s="83"/>
    </row>
    <row r="251009" spans="16:16" x14ac:dyDescent="0.3">
      <c r="P251009" s="83"/>
    </row>
    <row r="251010" spans="16:16" x14ac:dyDescent="0.3">
      <c r="P251010" s="83"/>
    </row>
    <row r="251011" spans="16:16" x14ac:dyDescent="0.3">
      <c r="P251011" s="83"/>
    </row>
    <row r="251012" spans="16:16" x14ac:dyDescent="0.3">
      <c r="P251012" s="83"/>
    </row>
    <row r="251013" spans="16:16" x14ac:dyDescent="0.3">
      <c r="P251013" s="83"/>
    </row>
    <row r="251014" spans="16:16" x14ac:dyDescent="0.3">
      <c r="P251014" s="83"/>
    </row>
    <row r="251015" spans="16:16" x14ac:dyDescent="0.3">
      <c r="P251015" s="83"/>
    </row>
    <row r="251016" spans="16:16" x14ac:dyDescent="0.3">
      <c r="P251016" s="83"/>
    </row>
    <row r="251017" spans="16:16" x14ac:dyDescent="0.3">
      <c r="P251017" s="83"/>
    </row>
    <row r="251018" spans="16:16" x14ac:dyDescent="0.3">
      <c r="P251018" s="83"/>
    </row>
    <row r="251019" spans="16:16" x14ac:dyDescent="0.3">
      <c r="P251019" s="83"/>
    </row>
    <row r="251020" spans="16:16" x14ac:dyDescent="0.3">
      <c r="P251020" s="83"/>
    </row>
    <row r="251021" spans="16:16" x14ac:dyDescent="0.3">
      <c r="P251021" s="83"/>
    </row>
    <row r="251022" spans="16:16" x14ac:dyDescent="0.3">
      <c r="P251022" s="83"/>
    </row>
    <row r="251023" spans="16:16" x14ac:dyDescent="0.3">
      <c r="P251023" s="83"/>
    </row>
    <row r="251024" spans="16:16" x14ac:dyDescent="0.3">
      <c r="P251024" s="83"/>
    </row>
    <row r="251025" spans="16:16" x14ac:dyDescent="0.3">
      <c r="P251025" s="83"/>
    </row>
    <row r="251026" spans="16:16" x14ac:dyDescent="0.3">
      <c r="P251026" s="83"/>
    </row>
    <row r="251027" spans="16:16" x14ac:dyDescent="0.3">
      <c r="P251027" s="83"/>
    </row>
    <row r="251028" spans="16:16" x14ac:dyDescent="0.3">
      <c r="P251028" s="83"/>
    </row>
    <row r="251029" spans="16:16" x14ac:dyDescent="0.3">
      <c r="P251029" s="83"/>
    </row>
    <row r="251030" spans="16:16" x14ac:dyDescent="0.3">
      <c r="P251030" s="83"/>
    </row>
    <row r="251031" spans="16:16" x14ac:dyDescent="0.3">
      <c r="P251031" s="83"/>
    </row>
    <row r="251032" spans="16:16" x14ac:dyDescent="0.3">
      <c r="P251032" s="83"/>
    </row>
    <row r="251033" spans="16:16" x14ac:dyDescent="0.3">
      <c r="P251033" s="83"/>
    </row>
    <row r="251034" spans="16:16" x14ac:dyDescent="0.3">
      <c r="P251034" s="83"/>
    </row>
    <row r="251035" spans="16:16" x14ac:dyDescent="0.3">
      <c r="P251035" s="83"/>
    </row>
    <row r="251036" spans="16:16" x14ac:dyDescent="0.3">
      <c r="P251036" s="83"/>
    </row>
    <row r="251037" spans="16:16" x14ac:dyDescent="0.3">
      <c r="P251037" s="83"/>
    </row>
    <row r="251038" spans="16:16" x14ac:dyDescent="0.3">
      <c r="P251038" s="83"/>
    </row>
    <row r="251039" spans="16:16" x14ac:dyDescent="0.3">
      <c r="P251039" s="83"/>
    </row>
    <row r="251040" spans="16:16" x14ac:dyDescent="0.3">
      <c r="P251040" s="83"/>
    </row>
    <row r="251041" spans="16:16" x14ac:dyDescent="0.3">
      <c r="P251041" s="83"/>
    </row>
    <row r="251042" spans="16:16" x14ac:dyDescent="0.3">
      <c r="P251042" s="83"/>
    </row>
    <row r="251043" spans="16:16" x14ac:dyDescent="0.3">
      <c r="P251043" s="83"/>
    </row>
    <row r="251044" spans="16:16" x14ac:dyDescent="0.3">
      <c r="P251044" s="83"/>
    </row>
    <row r="251045" spans="16:16" x14ac:dyDescent="0.3">
      <c r="P251045" s="83"/>
    </row>
    <row r="251046" spans="16:16" x14ac:dyDescent="0.3">
      <c r="P251046" s="83"/>
    </row>
    <row r="251047" spans="16:16" x14ac:dyDescent="0.3">
      <c r="P251047" s="83"/>
    </row>
    <row r="251048" spans="16:16" x14ac:dyDescent="0.3">
      <c r="P251048" s="83"/>
    </row>
    <row r="251049" spans="16:16" x14ac:dyDescent="0.3">
      <c r="P251049" s="83"/>
    </row>
    <row r="251050" spans="16:16" x14ac:dyDescent="0.3">
      <c r="P251050" s="83"/>
    </row>
    <row r="251051" spans="16:16" x14ac:dyDescent="0.3">
      <c r="P251051" s="83"/>
    </row>
    <row r="251052" spans="16:16" x14ac:dyDescent="0.3">
      <c r="P251052" s="83"/>
    </row>
    <row r="251053" spans="16:16" x14ac:dyDescent="0.3">
      <c r="P251053" s="83"/>
    </row>
    <row r="251054" spans="16:16" x14ac:dyDescent="0.3">
      <c r="P251054" s="83"/>
    </row>
    <row r="251055" spans="16:16" x14ac:dyDescent="0.3">
      <c r="P251055" s="83"/>
    </row>
    <row r="251056" spans="16:16" x14ac:dyDescent="0.3">
      <c r="P251056" s="83"/>
    </row>
    <row r="251057" spans="16:16" x14ac:dyDescent="0.3">
      <c r="P251057" s="83"/>
    </row>
    <row r="251058" spans="16:16" x14ac:dyDescent="0.3">
      <c r="P251058" s="83"/>
    </row>
    <row r="251059" spans="16:16" x14ac:dyDescent="0.3">
      <c r="P251059" s="83"/>
    </row>
    <row r="251060" spans="16:16" x14ac:dyDescent="0.3">
      <c r="P251060" s="83"/>
    </row>
    <row r="251061" spans="16:16" x14ac:dyDescent="0.3">
      <c r="P251061" s="83"/>
    </row>
    <row r="251062" spans="16:16" x14ac:dyDescent="0.3">
      <c r="P251062" s="83"/>
    </row>
    <row r="251063" spans="16:16" x14ac:dyDescent="0.3">
      <c r="P251063" s="83"/>
    </row>
    <row r="251064" spans="16:16" x14ac:dyDescent="0.3">
      <c r="P251064" s="83"/>
    </row>
    <row r="251065" spans="16:16" x14ac:dyDescent="0.3">
      <c r="P251065" s="83"/>
    </row>
    <row r="251066" spans="16:16" x14ac:dyDescent="0.3">
      <c r="P251066" s="83"/>
    </row>
    <row r="251067" spans="16:16" x14ac:dyDescent="0.3">
      <c r="P251067" s="83"/>
    </row>
    <row r="251068" spans="16:16" x14ac:dyDescent="0.3">
      <c r="P251068" s="83"/>
    </row>
    <row r="251069" spans="16:16" x14ac:dyDescent="0.3">
      <c r="P251069" s="83"/>
    </row>
    <row r="251070" spans="16:16" x14ac:dyDescent="0.3">
      <c r="P251070" s="83"/>
    </row>
    <row r="251071" spans="16:16" x14ac:dyDescent="0.3">
      <c r="P251071" s="83"/>
    </row>
    <row r="251072" spans="16:16" x14ac:dyDescent="0.3">
      <c r="P251072" s="83"/>
    </row>
    <row r="251073" spans="16:16" x14ac:dyDescent="0.3">
      <c r="P251073" s="83"/>
    </row>
    <row r="251074" spans="16:16" x14ac:dyDescent="0.3">
      <c r="P251074" s="83"/>
    </row>
    <row r="251075" spans="16:16" x14ac:dyDescent="0.3">
      <c r="P251075" s="83"/>
    </row>
    <row r="251076" spans="16:16" x14ac:dyDescent="0.3">
      <c r="P251076" s="83"/>
    </row>
    <row r="251077" spans="16:16" x14ac:dyDescent="0.3">
      <c r="P251077" s="83"/>
    </row>
    <row r="251078" spans="16:16" x14ac:dyDescent="0.3">
      <c r="P251078" s="83"/>
    </row>
    <row r="251079" spans="16:16" x14ac:dyDescent="0.3">
      <c r="P251079" s="83"/>
    </row>
    <row r="251080" spans="16:16" x14ac:dyDescent="0.3">
      <c r="P251080" s="83"/>
    </row>
    <row r="251081" spans="16:16" x14ac:dyDescent="0.3">
      <c r="P251081" s="83"/>
    </row>
    <row r="251082" spans="16:16" x14ac:dyDescent="0.3">
      <c r="P251082" s="83"/>
    </row>
    <row r="251083" spans="16:16" x14ac:dyDescent="0.3">
      <c r="P251083" s="83"/>
    </row>
    <row r="251084" spans="16:16" x14ac:dyDescent="0.3">
      <c r="P251084" s="83"/>
    </row>
    <row r="251085" spans="16:16" x14ac:dyDescent="0.3">
      <c r="P251085" s="83"/>
    </row>
    <row r="251086" spans="16:16" x14ac:dyDescent="0.3">
      <c r="P251086" s="83"/>
    </row>
    <row r="251087" spans="16:16" x14ac:dyDescent="0.3">
      <c r="P251087" s="83"/>
    </row>
    <row r="251088" spans="16:16" x14ac:dyDescent="0.3">
      <c r="P251088" s="83"/>
    </row>
    <row r="251089" spans="16:16" x14ac:dyDescent="0.3">
      <c r="P251089" s="83"/>
    </row>
    <row r="251090" spans="16:16" x14ac:dyDescent="0.3">
      <c r="P251090" s="83"/>
    </row>
    <row r="251091" spans="16:16" x14ac:dyDescent="0.3">
      <c r="P251091" s="83"/>
    </row>
    <row r="251092" spans="16:16" x14ac:dyDescent="0.3">
      <c r="P251092" s="83"/>
    </row>
    <row r="251093" spans="16:16" x14ac:dyDescent="0.3">
      <c r="P251093" s="83"/>
    </row>
    <row r="251094" spans="16:16" x14ac:dyDescent="0.3">
      <c r="P251094" s="83"/>
    </row>
    <row r="251095" spans="16:16" x14ac:dyDescent="0.3">
      <c r="P251095" s="83"/>
    </row>
    <row r="251096" spans="16:16" x14ac:dyDescent="0.3">
      <c r="P251096" s="83"/>
    </row>
    <row r="251097" spans="16:16" x14ac:dyDescent="0.3">
      <c r="P251097" s="83"/>
    </row>
    <row r="251098" spans="16:16" x14ac:dyDescent="0.3">
      <c r="P251098" s="83"/>
    </row>
    <row r="251099" spans="16:16" x14ac:dyDescent="0.3">
      <c r="P251099" s="83"/>
    </row>
    <row r="251100" spans="16:16" x14ac:dyDescent="0.3">
      <c r="P251100" s="83"/>
    </row>
    <row r="251101" spans="16:16" x14ac:dyDescent="0.3">
      <c r="P251101" s="83"/>
    </row>
    <row r="251102" spans="16:16" x14ac:dyDescent="0.3">
      <c r="P251102" s="83"/>
    </row>
    <row r="251103" spans="16:16" x14ac:dyDescent="0.3">
      <c r="P251103" s="83"/>
    </row>
    <row r="251104" spans="16:16" x14ac:dyDescent="0.3">
      <c r="P251104" s="83"/>
    </row>
    <row r="251105" spans="16:16" x14ac:dyDescent="0.3">
      <c r="P251105" s="83"/>
    </row>
    <row r="251106" spans="16:16" x14ac:dyDescent="0.3">
      <c r="P251106" s="83"/>
    </row>
    <row r="251107" spans="16:16" x14ac:dyDescent="0.3">
      <c r="P251107" s="83"/>
    </row>
    <row r="251108" spans="16:16" x14ac:dyDescent="0.3">
      <c r="P251108" s="83"/>
    </row>
    <row r="251109" spans="16:16" x14ac:dyDescent="0.3">
      <c r="P251109" s="83"/>
    </row>
    <row r="251110" spans="16:16" x14ac:dyDescent="0.3">
      <c r="P251110" s="83"/>
    </row>
    <row r="251111" spans="16:16" x14ac:dyDescent="0.3">
      <c r="P251111" s="83"/>
    </row>
    <row r="251112" spans="16:16" x14ac:dyDescent="0.3">
      <c r="P251112" s="83"/>
    </row>
    <row r="251113" spans="16:16" x14ac:dyDescent="0.3">
      <c r="P251113" s="83"/>
    </row>
    <row r="251114" spans="16:16" x14ac:dyDescent="0.3">
      <c r="P251114" s="83"/>
    </row>
    <row r="251115" spans="16:16" x14ac:dyDescent="0.3">
      <c r="P251115" s="83"/>
    </row>
    <row r="251116" spans="16:16" x14ac:dyDescent="0.3">
      <c r="P251116" s="83"/>
    </row>
    <row r="251117" spans="16:16" x14ac:dyDescent="0.3">
      <c r="P251117" s="83"/>
    </row>
    <row r="251118" spans="16:16" x14ac:dyDescent="0.3">
      <c r="P251118" s="83"/>
    </row>
    <row r="251119" spans="16:16" x14ac:dyDescent="0.3">
      <c r="P251119" s="83"/>
    </row>
    <row r="251120" spans="16:16" x14ac:dyDescent="0.3">
      <c r="P251120" s="83"/>
    </row>
    <row r="251121" spans="16:16" x14ac:dyDescent="0.3">
      <c r="P251121" s="83"/>
    </row>
    <row r="251122" spans="16:16" x14ac:dyDescent="0.3">
      <c r="P251122" s="83"/>
    </row>
    <row r="251123" spans="16:16" x14ac:dyDescent="0.3">
      <c r="P251123" s="83"/>
    </row>
    <row r="251124" spans="16:16" x14ac:dyDescent="0.3">
      <c r="P251124" s="83"/>
    </row>
    <row r="251125" spans="16:16" x14ac:dyDescent="0.3">
      <c r="P251125" s="83"/>
    </row>
    <row r="251126" spans="16:16" x14ac:dyDescent="0.3">
      <c r="P251126" s="83"/>
    </row>
    <row r="251127" spans="16:16" x14ac:dyDescent="0.3">
      <c r="P251127" s="83"/>
    </row>
    <row r="251128" spans="16:16" x14ac:dyDescent="0.3">
      <c r="P251128" s="83"/>
    </row>
    <row r="251129" spans="16:16" x14ac:dyDescent="0.3">
      <c r="P251129" s="83"/>
    </row>
    <row r="251130" spans="16:16" x14ac:dyDescent="0.3">
      <c r="P251130" s="83"/>
    </row>
    <row r="251131" spans="16:16" x14ac:dyDescent="0.3">
      <c r="P251131" s="83"/>
    </row>
    <row r="251132" spans="16:16" x14ac:dyDescent="0.3">
      <c r="P251132" s="83"/>
    </row>
    <row r="251133" spans="16:16" x14ac:dyDescent="0.3">
      <c r="P251133" s="83"/>
    </row>
    <row r="251134" spans="16:16" x14ac:dyDescent="0.3">
      <c r="P251134" s="83"/>
    </row>
    <row r="251135" spans="16:16" x14ac:dyDescent="0.3">
      <c r="P251135" s="83"/>
    </row>
    <row r="251136" spans="16:16" x14ac:dyDescent="0.3">
      <c r="P251136" s="83"/>
    </row>
    <row r="251137" spans="16:16" x14ac:dyDescent="0.3">
      <c r="P251137" s="83"/>
    </row>
    <row r="251138" spans="16:16" x14ac:dyDescent="0.3">
      <c r="P251138" s="83"/>
    </row>
    <row r="251139" spans="16:16" x14ac:dyDescent="0.3">
      <c r="P251139" s="83"/>
    </row>
    <row r="251140" spans="16:16" x14ac:dyDescent="0.3">
      <c r="P251140" s="83"/>
    </row>
    <row r="251141" spans="16:16" x14ac:dyDescent="0.3">
      <c r="P251141" s="83"/>
    </row>
    <row r="251142" spans="16:16" x14ac:dyDescent="0.3">
      <c r="P251142" s="83"/>
    </row>
    <row r="251143" spans="16:16" x14ac:dyDescent="0.3">
      <c r="P251143" s="83"/>
    </row>
    <row r="251144" spans="16:16" x14ac:dyDescent="0.3">
      <c r="P251144" s="83"/>
    </row>
    <row r="251145" spans="16:16" x14ac:dyDescent="0.3">
      <c r="P251145" s="83"/>
    </row>
    <row r="251146" spans="16:16" x14ac:dyDescent="0.3">
      <c r="P251146" s="83"/>
    </row>
    <row r="251147" spans="16:16" x14ac:dyDescent="0.3">
      <c r="P251147" s="83"/>
    </row>
    <row r="251148" spans="16:16" x14ac:dyDescent="0.3">
      <c r="P251148" s="83"/>
    </row>
    <row r="251149" spans="16:16" x14ac:dyDescent="0.3">
      <c r="P251149" s="83"/>
    </row>
    <row r="251150" spans="16:16" x14ac:dyDescent="0.3">
      <c r="P251150" s="83"/>
    </row>
    <row r="251151" spans="16:16" x14ac:dyDescent="0.3">
      <c r="P251151" s="83"/>
    </row>
    <row r="251152" spans="16:16" x14ac:dyDescent="0.3">
      <c r="P251152" s="83"/>
    </row>
    <row r="251153" spans="16:16" x14ac:dyDescent="0.3">
      <c r="P251153" s="83"/>
    </row>
    <row r="251154" spans="16:16" x14ac:dyDescent="0.3">
      <c r="P251154" s="83"/>
    </row>
    <row r="251155" spans="16:16" x14ac:dyDescent="0.3">
      <c r="P251155" s="83"/>
    </row>
    <row r="251156" spans="16:16" x14ac:dyDescent="0.3">
      <c r="P251156" s="83"/>
    </row>
    <row r="251157" spans="16:16" x14ac:dyDescent="0.3">
      <c r="P251157" s="83"/>
    </row>
    <row r="251158" spans="16:16" x14ac:dyDescent="0.3">
      <c r="P251158" s="83"/>
    </row>
    <row r="251159" spans="16:16" x14ac:dyDescent="0.3">
      <c r="P251159" s="83"/>
    </row>
    <row r="251160" spans="16:16" x14ac:dyDescent="0.3">
      <c r="P251160" s="83"/>
    </row>
    <row r="251161" spans="16:16" x14ac:dyDescent="0.3">
      <c r="P251161" s="83"/>
    </row>
    <row r="251162" spans="16:16" x14ac:dyDescent="0.3">
      <c r="P251162" s="83"/>
    </row>
    <row r="251163" spans="16:16" x14ac:dyDescent="0.3">
      <c r="P251163" s="83"/>
    </row>
    <row r="251164" spans="16:16" x14ac:dyDescent="0.3">
      <c r="P251164" s="83"/>
    </row>
    <row r="251165" spans="16:16" x14ac:dyDescent="0.3">
      <c r="P251165" s="83"/>
    </row>
    <row r="251166" spans="16:16" x14ac:dyDescent="0.3">
      <c r="P251166" s="83"/>
    </row>
    <row r="251167" spans="16:16" x14ac:dyDescent="0.3">
      <c r="P251167" s="83"/>
    </row>
    <row r="251168" spans="16:16" x14ac:dyDescent="0.3">
      <c r="P251168" s="83"/>
    </row>
    <row r="251169" spans="16:16" x14ac:dyDescent="0.3">
      <c r="P251169" s="83"/>
    </row>
    <row r="251170" spans="16:16" x14ac:dyDescent="0.3">
      <c r="P251170" s="83"/>
    </row>
    <row r="251171" spans="16:16" x14ac:dyDescent="0.3">
      <c r="P251171" s="83"/>
    </row>
    <row r="251172" spans="16:16" x14ac:dyDescent="0.3">
      <c r="P251172" s="83"/>
    </row>
    <row r="251173" spans="16:16" x14ac:dyDescent="0.3">
      <c r="P251173" s="83"/>
    </row>
    <row r="251174" spans="16:16" x14ac:dyDescent="0.3">
      <c r="P251174" s="83"/>
    </row>
    <row r="251175" spans="16:16" x14ac:dyDescent="0.3">
      <c r="P251175" s="83"/>
    </row>
    <row r="251176" spans="16:16" x14ac:dyDescent="0.3">
      <c r="P251176" s="83"/>
    </row>
    <row r="251177" spans="16:16" x14ac:dyDescent="0.3">
      <c r="P251177" s="83"/>
    </row>
    <row r="251178" spans="16:16" x14ac:dyDescent="0.3">
      <c r="P251178" s="83"/>
    </row>
    <row r="251179" spans="16:16" x14ac:dyDescent="0.3">
      <c r="P251179" s="83"/>
    </row>
    <row r="251180" spans="16:16" x14ac:dyDescent="0.3">
      <c r="P251180" s="83"/>
    </row>
    <row r="251181" spans="16:16" x14ac:dyDescent="0.3">
      <c r="P251181" s="83"/>
    </row>
    <row r="251182" spans="16:16" x14ac:dyDescent="0.3">
      <c r="P251182" s="83"/>
    </row>
    <row r="251183" spans="16:16" x14ac:dyDescent="0.3">
      <c r="P251183" s="83"/>
    </row>
    <row r="251184" spans="16:16" x14ac:dyDescent="0.3">
      <c r="P251184" s="83"/>
    </row>
    <row r="251185" spans="16:16" x14ac:dyDescent="0.3">
      <c r="P251185" s="83"/>
    </row>
    <row r="251186" spans="16:16" x14ac:dyDescent="0.3">
      <c r="P251186" s="83"/>
    </row>
    <row r="251187" spans="16:16" x14ac:dyDescent="0.3">
      <c r="P251187" s="83"/>
    </row>
    <row r="251188" spans="16:16" x14ac:dyDescent="0.3">
      <c r="P251188" s="83"/>
    </row>
    <row r="251189" spans="16:16" x14ac:dyDescent="0.3">
      <c r="P251189" s="83"/>
    </row>
    <row r="251190" spans="16:16" x14ac:dyDescent="0.3">
      <c r="P251190" s="83"/>
    </row>
    <row r="251191" spans="16:16" x14ac:dyDescent="0.3">
      <c r="P251191" s="83"/>
    </row>
    <row r="251192" spans="16:16" x14ac:dyDescent="0.3">
      <c r="P251192" s="83"/>
    </row>
    <row r="251193" spans="16:16" x14ac:dyDescent="0.3">
      <c r="P251193" s="83"/>
    </row>
    <row r="251194" spans="16:16" x14ac:dyDescent="0.3">
      <c r="P251194" s="83"/>
    </row>
    <row r="251195" spans="16:16" x14ac:dyDescent="0.3">
      <c r="P251195" s="83"/>
    </row>
    <row r="251196" spans="16:16" x14ac:dyDescent="0.3">
      <c r="P251196" s="83"/>
    </row>
    <row r="251197" spans="16:16" x14ac:dyDescent="0.3">
      <c r="P251197" s="83"/>
    </row>
    <row r="251198" spans="16:16" x14ac:dyDescent="0.3">
      <c r="P251198" s="83"/>
    </row>
    <row r="251199" spans="16:16" x14ac:dyDescent="0.3">
      <c r="P251199" s="83"/>
    </row>
    <row r="251200" spans="16:16" x14ac:dyDescent="0.3">
      <c r="P251200" s="83"/>
    </row>
    <row r="251201" spans="16:16" x14ac:dyDescent="0.3">
      <c r="P251201" s="83"/>
    </row>
    <row r="251202" spans="16:16" x14ac:dyDescent="0.3">
      <c r="P251202" s="83"/>
    </row>
    <row r="251203" spans="16:16" x14ac:dyDescent="0.3">
      <c r="P251203" s="83"/>
    </row>
    <row r="251204" spans="16:16" x14ac:dyDescent="0.3">
      <c r="P251204" s="83"/>
    </row>
    <row r="251205" spans="16:16" x14ac:dyDescent="0.3">
      <c r="P251205" s="83"/>
    </row>
    <row r="251206" spans="16:16" x14ac:dyDescent="0.3">
      <c r="P251206" s="83"/>
    </row>
    <row r="251207" spans="16:16" x14ac:dyDescent="0.3">
      <c r="P251207" s="83"/>
    </row>
    <row r="251208" spans="16:16" x14ac:dyDescent="0.3">
      <c r="P251208" s="83"/>
    </row>
    <row r="251209" spans="16:16" x14ac:dyDescent="0.3">
      <c r="P251209" s="83"/>
    </row>
    <row r="251210" spans="16:16" x14ac:dyDescent="0.3">
      <c r="P251210" s="83"/>
    </row>
    <row r="251211" spans="16:16" x14ac:dyDescent="0.3">
      <c r="P251211" s="83"/>
    </row>
    <row r="251212" spans="16:16" x14ac:dyDescent="0.3">
      <c r="P251212" s="83"/>
    </row>
    <row r="251213" spans="16:16" x14ac:dyDescent="0.3">
      <c r="P251213" s="83"/>
    </row>
    <row r="251214" spans="16:16" x14ac:dyDescent="0.3">
      <c r="P251214" s="83"/>
    </row>
    <row r="251215" spans="16:16" x14ac:dyDescent="0.3">
      <c r="P251215" s="83"/>
    </row>
    <row r="251216" spans="16:16" x14ac:dyDescent="0.3">
      <c r="P251216" s="83"/>
    </row>
    <row r="251217" spans="16:16" x14ac:dyDescent="0.3">
      <c r="P251217" s="83"/>
    </row>
    <row r="251218" spans="16:16" x14ac:dyDescent="0.3">
      <c r="P251218" s="83"/>
    </row>
    <row r="251219" spans="16:16" x14ac:dyDescent="0.3">
      <c r="P251219" s="83"/>
    </row>
    <row r="251220" spans="16:16" x14ac:dyDescent="0.3">
      <c r="P251220" s="83"/>
    </row>
    <row r="251221" spans="16:16" x14ac:dyDescent="0.3">
      <c r="P251221" s="83"/>
    </row>
    <row r="251222" spans="16:16" x14ac:dyDescent="0.3">
      <c r="P251222" s="83"/>
    </row>
    <row r="251223" spans="16:16" x14ac:dyDescent="0.3">
      <c r="P251223" s="83"/>
    </row>
    <row r="251224" spans="16:16" x14ac:dyDescent="0.3">
      <c r="P251224" s="83"/>
    </row>
    <row r="251225" spans="16:16" x14ac:dyDescent="0.3">
      <c r="P251225" s="83"/>
    </row>
    <row r="251226" spans="16:16" x14ac:dyDescent="0.3">
      <c r="P251226" s="83"/>
    </row>
    <row r="251227" spans="16:16" x14ac:dyDescent="0.3">
      <c r="P251227" s="83"/>
    </row>
    <row r="251228" spans="16:16" x14ac:dyDescent="0.3">
      <c r="P251228" s="83"/>
    </row>
    <row r="251229" spans="16:16" x14ac:dyDescent="0.3">
      <c r="P251229" s="83"/>
    </row>
    <row r="251230" spans="16:16" x14ac:dyDescent="0.3">
      <c r="P251230" s="83"/>
    </row>
    <row r="251231" spans="16:16" x14ac:dyDescent="0.3">
      <c r="P251231" s="83"/>
    </row>
    <row r="251232" spans="16:16" x14ac:dyDescent="0.3">
      <c r="P251232" s="83"/>
    </row>
    <row r="251233" spans="16:16" x14ac:dyDescent="0.3">
      <c r="P251233" s="83"/>
    </row>
    <row r="251234" spans="16:16" x14ac:dyDescent="0.3">
      <c r="P251234" s="83"/>
    </row>
    <row r="251235" spans="16:16" x14ac:dyDescent="0.3">
      <c r="P251235" s="83"/>
    </row>
    <row r="251236" spans="16:16" x14ac:dyDescent="0.3">
      <c r="P251236" s="83"/>
    </row>
    <row r="251237" spans="16:16" x14ac:dyDescent="0.3">
      <c r="P251237" s="83"/>
    </row>
    <row r="251238" spans="16:16" x14ac:dyDescent="0.3">
      <c r="P251238" s="83"/>
    </row>
    <row r="251239" spans="16:16" x14ac:dyDescent="0.3">
      <c r="P251239" s="83"/>
    </row>
    <row r="251240" spans="16:16" x14ac:dyDescent="0.3">
      <c r="P251240" s="83"/>
    </row>
    <row r="251241" spans="16:16" x14ac:dyDescent="0.3">
      <c r="P251241" s="83"/>
    </row>
    <row r="251242" spans="16:16" x14ac:dyDescent="0.3">
      <c r="P251242" s="83"/>
    </row>
    <row r="251243" spans="16:16" x14ac:dyDescent="0.3">
      <c r="P251243" s="83"/>
    </row>
    <row r="251244" spans="16:16" x14ac:dyDescent="0.3">
      <c r="P251244" s="83"/>
    </row>
    <row r="251245" spans="16:16" x14ac:dyDescent="0.3">
      <c r="P251245" s="83"/>
    </row>
    <row r="251246" spans="16:16" x14ac:dyDescent="0.3">
      <c r="P251246" s="83"/>
    </row>
    <row r="251247" spans="16:16" x14ac:dyDescent="0.3">
      <c r="P251247" s="83"/>
    </row>
    <row r="251248" spans="16:16" x14ac:dyDescent="0.3">
      <c r="P251248" s="83"/>
    </row>
    <row r="251249" spans="16:16" x14ac:dyDescent="0.3">
      <c r="P251249" s="83"/>
    </row>
    <row r="251250" spans="16:16" x14ac:dyDescent="0.3">
      <c r="P251250" s="83"/>
    </row>
    <row r="251251" spans="16:16" x14ac:dyDescent="0.3">
      <c r="P251251" s="83"/>
    </row>
    <row r="251252" spans="16:16" x14ac:dyDescent="0.3">
      <c r="P251252" s="83"/>
    </row>
    <row r="251253" spans="16:16" x14ac:dyDescent="0.3">
      <c r="P251253" s="83"/>
    </row>
    <row r="251254" spans="16:16" x14ac:dyDescent="0.3">
      <c r="P251254" s="83"/>
    </row>
    <row r="251255" spans="16:16" x14ac:dyDescent="0.3">
      <c r="P251255" s="83"/>
    </row>
    <row r="251256" spans="16:16" x14ac:dyDescent="0.3">
      <c r="P251256" s="83"/>
    </row>
    <row r="251257" spans="16:16" x14ac:dyDescent="0.3">
      <c r="P251257" s="83"/>
    </row>
    <row r="251258" spans="16:16" x14ac:dyDescent="0.3">
      <c r="P251258" s="83"/>
    </row>
    <row r="251259" spans="16:16" x14ac:dyDescent="0.3">
      <c r="P251259" s="83"/>
    </row>
    <row r="251260" spans="16:16" x14ac:dyDescent="0.3">
      <c r="P251260" s="83"/>
    </row>
    <row r="251261" spans="16:16" x14ac:dyDescent="0.3">
      <c r="P251261" s="83"/>
    </row>
    <row r="251262" spans="16:16" x14ac:dyDescent="0.3">
      <c r="P251262" s="83"/>
    </row>
    <row r="251263" spans="16:16" x14ac:dyDescent="0.3">
      <c r="P251263" s="83"/>
    </row>
    <row r="251264" spans="16:16" x14ac:dyDescent="0.3">
      <c r="P251264" s="83"/>
    </row>
    <row r="251265" spans="16:16" x14ac:dyDescent="0.3">
      <c r="P251265" s="83"/>
    </row>
    <row r="251266" spans="16:16" x14ac:dyDescent="0.3">
      <c r="P251266" s="83"/>
    </row>
    <row r="251267" spans="16:16" x14ac:dyDescent="0.3">
      <c r="P251267" s="83"/>
    </row>
    <row r="251268" spans="16:16" x14ac:dyDescent="0.3">
      <c r="P251268" s="83"/>
    </row>
    <row r="251269" spans="16:16" x14ac:dyDescent="0.3">
      <c r="P251269" s="83"/>
    </row>
    <row r="251270" spans="16:16" x14ac:dyDescent="0.3">
      <c r="P251270" s="83"/>
    </row>
    <row r="251271" spans="16:16" x14ac:dyDescent="0.3">
      <c r="P251271" s="83"/>
    </row>
    <row r="251272" spans="16:16" x14ac:dyDescent="0.3">
      <c r="P251272" s="83"/>
    </row>
    <row r="251273" spans="16:16" x14ac:dyDescent="0.3">
      <c r="P251273" s="83"/>
    </row>
    <row r="251274" spans="16:16" x14ac:dyDescent="0.3">
      <c r="P251274" s="83"/>
    </row>
    <row r="251275" spans="16:16" x14ac:dyDescent="0.3">
      <c r="P251275" s="83"/>
    </row>
    <row r="251276" spans="16:16" x14ac:dyDescent="0.3">
      <c r="P251276" s="83"/>
    </row>
    <row r="251277" spans="16:16" x14ac:dyDescent="0.3">
      <c r="P251277" s="83"/>
    </row>
    <row r="251278" spans="16:16" x14ac:dyDescent="0.3">
      <c r="P251278" s="83"/>
    </row>
    <row r="251279" spans="16:16" x14ac:dyDescent="0.3">
      <c r="P251279" s="83"/>
    </row>
    <row r="251280" spans="16:16" x14ac:dyDescent="0.3">
      <c r="P251280" s="83"/>
    </row>
    <row r="251281" spans="16:16" x14ac:dyDescent="0.3">
      <c r="P251281" s="83"/>
    </row>
    <row r="251282" spans="16:16" x14ac:dyDescent="0.3">
      <c r="P251282" s="83"/>
    </row>
    <row r="251283" spans="16:16" x14ac:dyDescent="0.3">
      <c r="P251283" s="83"/>
    </row>
    <row r="251284" spans="16:16" x14ac:dyDescent="0.3">
      <c r="P251284" s="83"/>
    </row>
    <row r="251285" spans="16:16" x14ac:dyDescent="0.3">
      <c r="P251285" s="83"/>
    </row>
    <row r="251286" spans="16:16" x14ac:dyDescent="0.3">
      <c r="P251286" s="83"/>
    </row>
    <row r="251287" spans="16:16" x14ac:dyDescent="0.3">
      <c r="P251287" s="83"/>
    </row>
    <row r="251288" spans="16:16" x14ac:dyDescent="0.3">
      <c r="P251288" s="83"/>
    </row>
    <row r="251289" spans="16:16" x14ac:dyDescent="0.3">
      <c r="P251289" s="83"/>
    </row>
    <row r="251290" spans="16:16" x14ac:dyDescent="0.3">
      <c r="P251290" s="83"/>
    </row>
    <row r="251291" spans="16:16" x14ac:dyDescent="0.3">
      <c r="P251291" s="83"/>
    </row>
    <row r="251292" spans="16:16" x14ac:dyDescent="0.3">
      <c r="P251292" s="83"/>
    </row>
    <row r="251293" spans="16:16" x14ac:dyDescent="0.3">
      <c r="P251293" s="83"/>
    </row>
    <row r="251294" spans="16:16" x14ac:dyDescent="0.3">
      <c r="P251294" s="83"/>
    </row>
    <row r="251295" spans="16:16" x14ac:dyDescent="0.3">
      <c r="P251295" s="83"/>
    </row>
    <row r="251296" spans="16:16" x14ac:dyDescent="0.3">
      <c r="P251296" s="83"/>
    </row>
    <row r="251297" spans="16:16" x14ac:dyDescent="0.3">
      <c r="P251297" s="83"/>
    </row>
    <row r="251298" spans="16:16" x14ac:dyDescent="0.3">
      <c r="P251298" s="83"/>
    </row>
    <row r="251299" spans="16:16" x14ac:dyDescent="0.3">
      <c r="P251299" s="83"/>
    </row>
    <row r="251300" spans="16:16" x14ac:dyDescent="0.3">
      <c r="P251300" s="83"/>
    </row>
    <row r="251301" spans="16:16" x14ac:dyDescent="0.3">
      <c r="P251301" s="83"/>
    </row>
    <row r="251302" spans="16:16" x14ac:dyDescent="0.3">
      <c r="P251302" s="83"/>
    </row>
    <row r="251303" spans="16:16" x14ac:dyDescent="0.3">
      <c r="P251303" s="83"/>
    </row>
    <row r="251304" spans="16:16" x14ac:dyDescent="0.3">
      <c r="P251304" s="83"/>
    </row>
    <row r="251305" spans="16:16" x14ac:dyDescent="0.3">
      <c r="P251305" s="83"/>
    </row>
    <row r="251306" spans="16:16" x14ac:dyDescent="0.3">
      <c r="P251306" s="83"/>
    </row>
    <row r="251307" spans="16:16" x14ac:dyDescent="0.3">
      <c r="P251307" s="83"/>
    </row>
    <row r="251308" spans="16:16" x14ac:dyDescent="0.3">
      <c r="P251308" s="83"/>
    </row>
    <row r="251309" spans="16:16" x14ac:dyDescent="0.3">
      <c r="P251309" s="83"/>
    </row>
    <row r="251310" spans="16:16" x14ac:dyDescent="0.3">
      <c r="P251310" s="83"/>
    </row>
    <row r="251311" spans="16:16" x14ac:dyDescent="0.3">
      <c r="P251311" s="83"/>
    </row>
    <row r="251312" spans="16:16" x14ac:dyDescent="0.3">
      <c r="P251312" s="83"/>
    </row>
    <row r="251313" spans="16:16" x14ac:dyDescent="0.3">
      <c r="P251313" s="83"/>
    </row>
    <row r="251314" spans="16:16" x14ac:dyDescent="0.3">
      <c r="P251314" s="83"/>
    </row>
    <row r="251315" spans="16:16" x14ac:dyDescent="0.3">
      <c r="P251315" s="83"/>
    </row>
    <row r="251316" spans="16:16" x14ac:dyDescent="0.3">
      <c r="P251316" s="83"/>
    </row>
    <row r="251317" spans="16:16" x14ac:dyDescent="0.3">
      <c r="P251317" s="83"/>
    </row>
    <row r="251318" spans="16:16" x14ac:dyDescent="0.3">
      <c r="P251318" s="83"/>
    </row>
    <row r="251319" spans="16:16" x14ac:dyDescent="0.3">
      <c r="P251319" s="83"/>
    </row>
    <row r="251320" spans="16:16" x14ac:dyDescent="0.3">
      <c r="P251320" s="83"/>
    </row>
    <row r="251321" spans="16:16" x14ac:dyDescent="0.3">
      <c r="P251321" s="83"/>
    </row>
    <row r="251322" spans="16:16" x14ac:dyDescent="0.3">
      <c r="P251322" s="83"/>
    </row>
    <row r="251323" spans="16:16" x14ac:dyDescent="0.3">
      <c r="P251323" s="83"/>
    </row>
    <row r="251324" spans="16:16" x14ac:dyDescent="0.3">
      <c r="P251324" s="83"/>
    </row>
    <row r="251325" spans="16:16" x14ac:dyDescent="0.3">
      <c r="P251325" s="83"/>
    </row>
    <row r="251326" spans="16:16" x14ac:dyDescent="0.3">
      <c r="P251326" s="83"/>
    </row>
    <row r="251327" spans="16:16" x14ac:dyDescent="0.3">
      <c r="P251327" s="83"/>
    </row>
    <row r="251328" spans="16:16" x14ac:dyDescent="0.3">
      <c r="P251328" s="83"/>
    </row>
    <row r="251329" spans="16:16" x14ac:dyDescent="0.3">
      <c r="P251329" s="83"/>
    </row>
    <row r="251330" spans="16:16" x14ac:dyDescent="0.3">
      <c r="P251330" s="83"/>
    </row>
    <row r="251331" spans="16:16" x14ac:dyDescent="0.3">
      <c r="P251331" s="83"/>
    </row>
    <row r="251332" spans="16:16" x14ac:dyDescent="0.3">
      <c r="P251332" s="83"/>
    </row>
    <row r="251333" spans="16:16" x14ac:dyDescent="0.3">
      <c r="P251333" s="83"/>
    </row>
    <row r="251334" spans="16:16" x14ac:dyDescent="0.3">
      <c r="P251334" s="83"/>
    </row>
    <row r="251335" spans="16:16" x14ac:dyDescent="0.3">
      <c r="P251335" s="83"/>
    </row>
    <row r="251336" spans="16:16" x14ac:dyDescent="0.3">
      <c r="P251336" s="83"/>
    </row>
    <row r="251337" spans="16:16" x14ac:dyDescent="0.3">
      <c r="P251337" s="83"/>
    </row>
    <row r="251338" spans="16:16" x14ac:dyDescent="0.3">
      <c r="P251338" s="83"/>
    </row>
    <row r="251339" spans="16:16" x14ac:dyDescent="0.3">
      <c r="P251339" s="83"/>
    </row>
    <row r="251340" spans="16:16" x14ac:dyDescent="0.3">
      <c r="P251340" s="83"/>
    </row>
    <row r="251341" spans="16:16" x14ac:dyDescent="0.3">
      <c r="P251341" s="83"/>
    </row>
    <row r="251342" spans="16:16" x14ac:dyDescent="0.3">
      <c r="P251342" s="83"/>
    </row>
    <row r="251343" spans="16:16" x14ac:dyDescent="0.3">
      <c r="P251343" s="83"/>
    </row>
    <row r="251344" spans="16:16" x14ac:dyDescent="0.3">
      <c r="P251344" s="83"/>
    </row>
    <row r="251345" spans="16:16" x14ac:dyDescent="0.3">
      <c r="P251345" s="83"/>
    </row>
    <row r="251346" spans="16:16" x14ac:dyDescent="0.3">
      <c r="P251346" s="83"/>
    </row>
    <row r="251347" spans="16:16" x14ac:dyDescent="0.3">
      <c r="P251347" s="83"/>
    </row>
    <row r="251348" spans="16:16" x14ac:dyDescent="0.3">
      <c r="P251348" s="83"/>
    </row>
    <row r="251349" spans="16:16" x14ac:dyDescent="0.3">
      <c r="P251349" s="83"/>
    </row>
    <row r="251350" spans="16:16" x14ac:dyDescent="0.3">
      <c r="P251350" s="83"/>
    </row>
    <row r="251351" spans="16:16" x14ac:dyDescent="0.3">
      <c r="P251351" s="83"/>
    </row>
    <row r="251352" spans="16:16" x14ac:dyDescent="0.3">
      <c r="P251352" s="83"/>
    </row>
    <row r="251353" spans="16:16" x14ac:dyDescent="0.3">
      <c r="P251353" s="83"/>
    </row>
    <row r="251354" spans="16:16" x14ac:dyDescent="0.3">
      <c r="P251354" s="83"/>
    </row>
    <row r="251355" spans="16:16" x14ac:dyDescent="0.3">
      <c r="P251355" s="83"/>
    </row>
    <row r="251356" spans="16:16" x14ac:dyDescent="0.3">
      <c r="P251356" s="83"/>
    </row>
    <row r="251357" spans="16:16" x14ac:dyDescent="0.3">
      <c r="P251357" s="83"/>
    </row>
    <row r="251358" spans="16:16" x14ac:dyDescent="0.3">
      <c r="P251358" s="83"/>
    </row>
    <row r="251359" spans="16:16" x14ac:dyDescent="0.3">
      <c r="P251359" s="83"/>
    </row>
    <row r="251360" spans="16:16" x14ac:dyDescent="0.3">
      <c r="P251360" s="83"/>
    </row>
    <row r="251361" spans="16:16" x14ac:dyDescent="0.3">
      <c r="P251361" s="83"/>
    </row>
    <row r="251362" spans="16:16" x14ac:dyDescent="0.3">
      <c r="P251362" s="83"/>
    </row>
    <row r="251363" spans="16:16" x14ac:dyDescent="0.3">
      <c r="P251363" s="83"/>
    </row>
    <row r="251364" spans="16:16" x14ac:dyDescent="0.3">
      <c r="P251364" s="83"/>
    </row>
    <row r="251365" spans="16:16" x14ac:dyDescent="0.3">
      <c r="P251365" s="83"/>
    </row>
    <row r="251366" spans="16:16" x14ac:dyDescent="0.3">
      <c r="P251366" s="83"/>
    </row>
    <row r="251367" spans="16:16" x14ac:dyDescent="0.3">
      <c r="P251367" s="83"/>
    </row>
    <row r="251368" spans="16:16" x14ac:dyDescent="0.3">
      <c r="P251368" s="83"/>
    </row>
    <row r="251369" spans="16:16" x14ac:dyDescent="0.3">
      <c r="P251369" s="83"/>
    </row>
    <row r="251370" spans="16:16" x14ac:dyDescent="0.3">
      <c r="P251370" s="83"/>
    </row>
    <row r="251371" spans="16:16" x14ac:dyDescent="0.3">
      <c r="P251371" s="83"/>
    </row>
    <row r="251372" spans="16:16" x14ac:dyDescent="0.3">
      <c r="P251372" s="83"/>
    </row>
    <row r="251373" spans="16:16" x14ac:dyDescent="0.3">
      <c r="P251373" s="83"/>
    </row>
    <row r="251374" spans="16:16" x14ac:dyDescent="0.3">
      <c r="P251374" s="83"/>
    </row>
    <row r="251375" spans="16:16" x14ac:dyDescent="0.3">
      <c r="P251375" s="83"/>
    </row>
    <row r="251376" spans="16:16" x14ac:dyDescent="0.3">
      <c r="P251376" s="83"/>
    </row>
    <row r="251377" spans="16:16" x14ac:dyDescent="0.3">
      <c r="P251377" s="83"/>
    </row>
    <row r="251378" spans="16:16" x14ac:dyDescent="0.3">
      <c r="P251378" s="83"/>
    </row>
    <row r="251379" spans="16:16" x14ac:dyDescent="0.3">
      <c r="P251379" s="83"/>
    </row>
    <row r="251380" spans="16:16" x14ac:dyDescent="0.3">
      <c r="P251380" s="83"/>
    </row>
    <row r="251381" spans="16:16" x14ac:dyDescent="0.3">
      <c r="P251381" s="83"/>
    </row>
    <row r="251382" spans="16:16" x14ac:dyDescent="0.3">
      <c r="P251382" s="83"/>
    </row>
    <row r="251383" spans="16:16" x14ac:dyDescent="0.3">
      <c r="P251383" s="83"/>
    </row>
    <row r="251384" spans="16:16" x14ac:dyDescent="0.3">
      <c r="P251384" s="83"/>
    </row>
    <row r="251385" spans="16:16" x14ac:dyDescent="0.3">
      <c r="P251385" s="83"/>
    </row>
    <row r="251386" spans="16:16" x14ac:dyDescent="0.3">
      <c r="P251386" s="83"/>
    </row>
    <row r="251387" spans="16:16" x14ac:dyDescent="0.3">
      <c r="P251387" s="83"/>
    </row>
    <row r="251388" spans="16:16" x14ac:dyDescent="0.3">
      <c r="P251388" s="83"/>
    </row>
    <row r="251389" spans="16:16" x14ac:dyDescent="0.3">
      <c r="P251389" s="83"/>
    </row>
    <row r="251390" spans="16:16" x14ac:dyDescent="0.3">
      <c r="P251390" s="83"/>
    </row>
    <row r="251391" spans="16:16" x14ac:dyDescent="0.3">
      <c r="P251391" s="83"/>
    </row>
    <row r="251392" spans="16:16" x14ac:dyDescent="0.3">
      <c r="P251392" s="83"/>
    </row>
    <row r="251393" spans="16:16" x14ac:dyDescent="0.3">
      <c r="P251393" s="83"/>
    </row>
    <row r="251394" spans="16:16" x14ac:dyDescent="0.3">
      <c r="P251394" s="83"/>
    </row>
    <row r="251395" spans="16:16" x14ac:dyDescent="0.3">
      <c r="P251395" s="83"/>
    </row>
    <row r="251396" spans="16:16" x14ac:dyDescent="0.3">
      <c r="P251396" s="83"/>
    </row>
    <row r="251397" spans="16:16" x14ac:dyDescent="0.3">
      <c r="P251397" s="83"/>
    </row>
    <row r="251398" spans="16:16" x14ac:dyDescent="0.3">
      <c r="P251398" s="83"/>
    </row>
    <row r="251399" spans="16:16" x14ac:dyDescent="0.3">
      <c r="P251399" s="83"/>
    </row>
    <row r="251400" spans="16:16" x14ac:dyDescent="0.3">
      <c r="P251400" s="83"/>
    </row>
    <row r="251401" spans="16:16" x14ac:dyDescent="0.3">
      <c r="P251401" s="83"/>
    </row>
    <row r="251402" spans="16:16" x14ac:dyDescent="0.3">
      <c r="P251402" s="83"/>
    </row>
    <row r="251403" spans="16:16" x14ac:dyDescent="0.3">
      <c r="P251403" s="83"/>
    </row>
    <row r="251404" spans="16:16" x14ac:dyDescent="0.3">
      <c r="P251404" s="83"/>
    </row>
    <row r="251405" spans="16:16" x14ac:dyDescent="0.3">
      <c r="P251405" s="83"/>
    </row>
    <row r="251406" spans="16:16" x14ac:dyDescent="0.3">
      <c r="P251406" s="83"/>
    </row>
    <row r="251407" spans="16:16" x14ac:dyDescent="0.3">
      <c r="P251407" s="83"/>
    </row>
    <row r="251408" spans="16:16" x14ac:dyDescent="0.3">
      <c r="P251408" s="83"/>
    </row>
    <row r="251409" spans="16:16" x14ac:dyDescent="0.3">
      <c r="P251409" s="83"/>
    </row>
    <row r="251410" spans="16:16" x14ac:dyDescent="0.3">
      <c r="P251410" s="83"/>
    </row>
    <row r="251411" spans="16:16" x14ac:dyDescent="0.3">
      <c r="P251411" s="83"/>
    </row>
    <row r="251412" spans="16:16" x14ac:dyDescent="0.3">
      <c r="P251412" s="83"/>
    </row>
    <row r="251413" spans="16:16" x14ac:dyDescent="0.3">
      <c r="P251413" s="83"/>
    </row>
    <row r="251414" spans="16:16" x14ac:dyDescent="0.3">
      <c r="P251414" s="83"/>
    </row>
    <row r="251415" spans="16:16" x14ac:dyDescent="0.3">
      <c r="P251415" s="83"/>
    </row>
    <row r="251416" spans="16:16" x14ac:dyDescent="0.3">
      <c r="P251416" s="83"/>
    </row>
    <row r="251417" spans="16:16" x14ac:dyDescent="0.3">
      <c r="P251417" s="83"/>
    </row>
    <row r="251418" spans="16:16" x14ac:dyDescent="0.3">
      <c r="P251418" s="83"/>
    </row>
    <row r="251419" spans="16:16" x14ac:dyDescent="0.3">
      <c r="P251419" s="83"/>
    </row>
    <row r="251420" spans="16:16" x14ac:dyDescent="0.3">
      <c r="P251420" s="83"/>
    </row>
    <row r="251421" spans="16:16" x14ac:dyDescent="0.3">
      <c r="P251421" s="83"/>
    </row>
    <row r="251422" spans="16:16" x14ac:dyDescent="0.3">
      <c r="P251422" s="83"/>
    </row>
    <row r="251423" spans="16:16" x14ac:dyDescent="0.3">
      <c r="P251423" s="83"/>
    </row>
    <row r="251424" spans="16:16" x14ac:dyDescent="0.3">
      <c r="P251424" s="83"/>
    </row>
    <row r="251425" spans="16:16" x14ac:dyDescent="0.3">
      <c r="P251425" s="83"/>
    </row>
    <row r="251426" spans="16:16" x14ac:dyDescent="0.3">
      <c r="P251426" s="83"/>
    </row>
    <row r="251427" spans="16:16" x14ac:dyDescent="0.3">
      <c r="P251427" s="83"/>
    </row>
    <row r="251428" spans="16:16" x14ac:dyDescent="0.3">
      <c r="P251428" s="83"/>
    </row>
    <row r="251429" spans="16:16" x14ac:dyDescent="0.3">
      <c r="P251429" s="83"/>
    </row>
    <row r="251430" spans="16:16" x14ac:dyDescent="0.3">
      <c r="P251430" s="83"/>
    </row>
    <row r="251431" spans="16:16" x14ac:dyDescent="0.3">
      <c r="P251431" s="83"/>
    </row>
    <row r="251432" spans="16:16" x14ac:dyDescent="0.3">
      <c r="P251432" s="83"/>
    </row>
    <row r="251433" spans="16:16" x14ac:dyDescent="0.3">
      <c r="P251433" s="83"/>
    </row>
    <row r="251434" spans="16:16" x14ac:dyDescent="0.3">
      <c r="P251434" s="83"/>
    </row>
    <row r="251435" spans="16:16" x14ac:dyDescent="0.3">
      <c r="P251435" s="83"/>
    </row>
    <row r="251436" spans="16:16" x14ac:dyDescent="0.3">
      <c r="P251436" s="83"/>
    </row>
    <row r="251437" spans="16:16" x14ac:dyDescent="0.3">
      <c r="P251437" s="83"/>
    </row>
    <row r="251438" spans="16:16" x14ac:dyDescent="0.3">
      <c r="P251438" s="83"/>
    </row>
    <row r="251439" spans="16:16" x14ac:dyDescent="0.3">
      <c r="P251439" s="83"/>
    </row>
    <row r="251440" spans="16:16" x14ac:dyDescent="0.3">
      <c r="P251440" s="83"/>
    </row>
    <row r="251441" spans="16:16" x14ac:dyDescent="0.3">
      <c r="P251441" s="83"/>
    </row>
    <row r="251442" spans="16:16" x14ac:dyDescent="0.3">
      <c r="P251442" s="83"/>
    </row>
    <row r="251443" spans="16:16" x14ac:dyDescent="0.3">
      <c r="P251443" s="83"/>
    </row>
    <row r="251444" spans="16:16" x14ac:dyDescent="0.3">
      <c r="P251444" s="83"/>
    </row>
    <row r="251445" spans="16:16" x14ac:dyDescent="0.3">
      <c r="P251445" s="83"/>
    </row>
    <row r="251446" spans="16:16" x14ac:dyDescent="0.3">
      <c r="P251446" s="83"/>
    </row>
    <row r="251447" spans="16:16" x14ac:dyDescent="0.3">
      <c r="P251447" s="83"/>
    </row>
    <row r="251448" spans="16:16" x14ac:dyDescent="0.3">
      <c r="P251448" s="83"/>
    </row>
    <row r="251449" spans="16:16" x14ac:dyDescent="0.3">
      <c r="P251449" s="83"/>
    </row>
    <row r="251450" spans="16:16" x14ac:dyDescent="0.3">
      <c r="P251450" s="83"/>
    </row>
    <row r="251451" spans="16:16" x14ac:dyDescent="0.3">
      <c r="P251451" s="83"/>
    </row>
    <row r="251452" spans="16:16" x14ac:dyDescent="0.3">
      <c r="P251452" s="83"/>
    </row>
    <row r="251453" spans="16:16" x14ac:dyDescent="0.3">
      <c r="P251453" s="83"/>
    </row>
    <row r="251454" spans="16:16" x14ac:dyDescent="0.3">
      <c r="P251454" s="83"/>
    </row>
    <row r="251455" spans="16:16" x14ac:dyDescent="0.3">
      <c r="P251455" s="83"/>
    </row>
    <row r="251456" spans="16:16" x14ac:dyDescent="0.3">
      <c r="P251456" s="83"/>
    </row>
    <row r="251457" spans="16:16" x14ac:dyDescent="0.3">
      <c r="P251457" s="83"/>
    </row>
    <row r="251458" spans="16:16" x14ac:dyDescent="0.3">
      <c r="P251458" s="83"/>
    </row>
    <row r="251459" spans="16:16" x14ac:dyDescent="0.3">
      <c r="P251459" s="83"/>
    </row>
    <row r="251460" spans="16:16" x14ac:dyDescent="0.3">
      <c r="P251460" s="83"/>
    </row>
    <row r="251461" spans="16:16" x14ac:dyDescent="0.3">
      <c r="P251461" s="83"/>
    </row>
    <row r="251462" spans="16:16" x14ac:dyDescent="0.3">
      <c r="P251462" s="83"/>
    </row>
    <row r="251463" spans="16:16" x14ac:dyDescent="0.3">
      <c r="P251463" s="83"/>
    </row>
    <row r="251464" spans="16:16" x14ac:dyDescent="0.3">
      <c r="P251464" s="83"/>
    </row>
    <row r="251465" spans="16:16" x14ac:dyDescent="0.3">
      <c r="P251465" s="83"/>
    </row>
    <row r="251466" spans="16:16" x14ac:dyDescent="0.3">
      <c r="P251466" s="83"/>
    </row>
    <row r="251467" spans="16:16" x14ac:dyDescent="0.3">
      <c r="P251467" s="83"/>
    </row>
    <row r="251468" spans="16:16" x14ac:dyDescent="0.3">
      <c r="P251468" s="83"/>
    </row>
    <row r="251469" spans="16:16" x14ac:dyDescent="0.3">
      <c r="P251469" s="83"/>
    </row>
    <row r="251470" spans="16:16" x14ac:dyDescent="0.3">
      <c r="P251470" s="83"/>
    </row>
    <row r="251471" spans="16:16" x14ac:dyDescent="0.3">
      <c r="P251471" s="83"/>
    </row>
    <row r="251472" spans="16:16" x14ac:dyDescent="0.3">
      <c r="P251472" s="83"/>
    </row>
    <row r="251473" spans="16:16" x14ac:dyDescent="0.3">
      <c r="P251473" s="83"/>
    </row>
    <row r="251474" spans="16:16" x14ac:dyDescent="0.3">
      <c r="P251474" s="83"/>
    </row>
    <row r="251475" spans="16:16" x14ac:dyDescent="0.3">
      <c r="P251475" s="83"/>
    </row>
    <row r="251476" spans="16:16" x14ac:dyDescent="0.3">
      <c r="P251476" s="83"/>
    </row>
    <row r="251477" spans="16:16" x14ac:dyDescent="0.3">
      <c r="P251477" s="83"/>
    </row>
    <row r="251478" spans="16:16" x14ac:dyDescent="0.3">
      <c r="P251478" s="83"/>
    </row>
    <row r="251479" spans="16:16" x14ac:dyDescent="0.3">
      <c r="P251479" s="83"/>
    </row>
    <row r="251480" spans="16:16" x14ac:dyDescent="0.3">
      <c r="P251480" s="83"/>
    </row>
    <row r="251481" spans="16:16" x14ac:dyDescent="0.3">
      <c r="P251481" s="83"/>
    </row>
    <row r="251482" spans="16:16" x14ac:dyDescent="0.3">
      <c r="P251482" s="83"/>
    </row>
    <row r="251483" spans="16:16" x14ac:dyDescent="0.3">
      <c r="P251483" s="83"/>
    </row>
    <row r="251484" spans="16:16" x14ac:dyDescent="0.3">
      <c r="P251484" s="83"/>
    </row>
    <row r="251485" spans="16:16" x14ac:dyDescent="0.3">
      <c r="P251485" s="83"/>
    </row>
    <row r="251486" spans="16:16" x14ac:dyDescent="0.3">
      <c r="P251486" s="83"/>
    </row>
    <row r="251487" spans="16:16" x14ac:dyDescent="0.3">
      <c r="P251487" s="83"/>
    </row>
    <row r="251488" spans="16:16" x14ac:dyDescent="0.3">
      <c r="P251488" s="83"/>
    </row>
    <row r="251489" spans="16:16" x14ac:dyDescent="0.3">
      <c r="P251489" s="83"/>
    </row>
    <row r="251490" spans="16:16" x14ac:dyDescent="0.3">
      <c r="P251490" s="83"/>
    </row>
    <row r="251491" spans="16:16" x14ac:dyDescent="0.3">
      <c r="P251491" s="83"/>
    </row>
    <row r="251492" spans="16:16" x14ac:dyDescent="0.3">
      <c r="P251492" s="83"/>
    </row>
    <row r="251493" spans="16:16" x14ac:dyDescent="0.3">
      <c r="P251493" s="83"/>
    </row>
    <row r="251494" spans="16:16" x14ac:dyDescent="0.3">
      <c r="P251494" s="83"/>
    </row>
    <row r="251495" spans="16:16" x14ac:dyDescent="0.3">
      <c r="P251495" s="83"/>
    </row>
    <row r="251496" spans="16:16" x14ac:dyDescent="0.3">
      <c r="P251496" s="83"/>
    </row>
    <row r="251497" spans="16:16" x14ac:dyDescent="0.3">
      <c r="P251497" s="83"/>
    </row>
    <row r="251498" spans="16:16" x14ac:dyDescent="0.3">
      <c r="P251498" s="83"/>
    </row>
    <row r="251499" spans="16:16" x14ac:dyDescent="0.3">
      <c r="P251499" s="83"/>
    </row>
    <row r="251500" spans="16:16" x14ac:dyDescent="0.3">
      <c r="P251500" s="83"/>
    </row>
    <row r="251501" spans="16:16" x14ac:dyDescent="0.3">
      <c r="P251501" s="83"/>
    </row>
    <row r="251502" spans="16:16" x14ac:dyDescent="0.3">
      <c r="P251502" s="83"/>
    </row>
    <row r="251503" spans="16:16" x14ac:dyDescent="0.3">
      <c r="P251503" s="83"/>
    </row>
    <row r="251504" spans="16:16" x14ac:dyDescent="0.3">
      <c r="P251504" s="83"/>
    </row>
    <row r="251505" spans="16:16" x14ac:dyDescent="0.3">
      <c r="P251505" s="83"/>
    </row>
    <row r="251506" spans="16:16" x14ac:dyDescent="0.3">
      <c r="P251506" s="83"/>
    </row>
    <row r="251507" spans="16:16" x14ac:dyDescent="0.3">
      <c r="P251507" s="83"/>
    </row>
    <row r="251508" spans="16:16" x14ac:dyDescent="0.3">
      <c r="P251508" s="83"/>
    </row>
    <row r="251509" spans="16:16" x14ac:dyDescent="0.3">
      <c r="P251509" s="83"/>
    </row>
    <row r="251510" spans="16:16" x14ac:dyDescent="0.3">
      <c r="P251510" s="83"/>
    </row>
    <row r="251511" spans="16:16" x14ac:dyDescent="0.3">
      <c r="P251511" s="83"/>
    </row>
    <row r="251512" spans="16:16" x14ac:dyDescent="0.3">
      <c r="P251512" s="83"/>
    </row>
    <row r="251513" spans="16:16" x14ac:dyDescent="0.3">
      <c r="P251513" s="83"/>
    </row>
    <row r="251514" spans="16:16" x14ac:dyDescent="0.3">
      <c r="P251514" s="83"/>
    </row>
    <row r="251515" spans="16:16" x14ac:dyDescent="0.3">
      <c r="P251515" s="83"/>
    </row>
    <row r="251516" spans="16:16" x14ac:dyDescent="0.3">
      <c r="P251516" s="83"/>
    </row>
    <row r="251517" spans="16:16" x14ac:dyDescent="0.3">
      <c r="P251517" s="83"/>
    </row>
    <row r="251518" spans="16:16" x14ac:dyDescent="0.3">
      <c r="P251518" s="83"/>
    </row>
    <row r="251519" spans="16:16" x14ac:dyDescent="0.3">
      <c r="P251519" s="83"/>
    </row>
    <row r="251520" spans="16:16" x14ac:dyDescent="0.3">
      <c r="P251520" s="83"/>
    </row>
    <row r="251521" spans="16:16" x14ac:dyDescent="0.3">
      <c r="P251521" s="83"/>
    </row>
    <row r="251522" spans="16:16" x14ac:dyDescent="0.3">
      <c r="P251522" s="83"/>
    </row>
    <row r="251523" spans="16:16" x14ac:dyDescent="0.3">
      <c r="P251523" s="83"/>
    </row>
    <row r="251524" spans="16:16" x14ac:dyDescent="0.3">
      <c r="P251524" s="83"/>
    </row>
    <row r="251525" spans="16:16" x14ac:dyDescent="0.3">
      <c r="P251525" s="83"/>
    </row>
    <row r="251526" spans="16:16" x14ac:dyDescent="0.3">
      <c r="P251526" s="83"/>
    </row>
    <row r="251527" spans="16:16" x14ac:dyDescent="0.3">
      <c r="P251527" s="83"/>
    </row>
    <row r="251528" spans="16:16" x14ac:dyDescent="0.3">
      <c r="P251528" s="83"/>
    </row>
    <row r="251529" spans="16:16" x14ac:dyDescent="0.3">
      <c r="P251529" s="83"/>
    </row>
    <row r="251530" spans="16:16" x14ac:dyDescent="0.3">
      <c r="P251530" s="83"/>
    </row>
    <row r="251531" spans="16:16" x14ac:dyDescent="0.3">
      <c r="P251531" s="83"/>
    </row>
    <row r="251532" spans="16:16" x14ac:dyDescent="0.3">
      <c r="P251532" s="83"/>
    </row>
    <row r="251533" spans="16:16" x14ac:dyDescent="0.3">
      <c r="P251533" s="83"/>
    </row>
    <row r="251534" spans="16:16" x14ac:dyDescent="0.3">
      <c r="P251534" s="83"/>
    </row>
    <row r="251535" spans="16:16" x14ac:dyDescent="0.3">
      <c r="P251535" s="83"/>
    </row>
    <row r="251536" spans="16:16" x14ac:dyDescent="0.3">
      <c r="P251536" s="83"/>
    </row>
    <row r="251537" spans="16:16" x14ac:dyDescent="0.3">
      <c r="P251537" s="83"/>
    </row>
    <row r="251538" spans="16:16" x14ac:dyDescent="0.3">
      <c r="P251538" s="83"/>
    </row>
    <row r="251539" spans="16:16" x14ac:dyDescent="0.3">
      <c r="P251539" s="83"/>
    </row>
    <row r="251540" spans="16:16" x14ac:dyDescent="0.3">
      <c r="P251540" s="83"/>
    </row>
    <row r="251541" spans="16:16" x14ac:dyDescent="0.3">
      <c r="P251541" s="83"/>
    </row>
    <row r="251542" spans="16:16" x14ac:dyDescent="0.3">
      <c r="P251542" s="83"/>
    </row>
    <row r="251543" spans="16:16" x14ac:dyDescent="0.3">
      <c r="P251543" s="83"/>
    </row>
    <row r="251544" spans="16:16" x14ac:dyDescent="0.3">
      <c r="P251544" s="83"/>
    </row>
    <row r="251545" spans="16:16" x14ac:dyDescent="0.3">
      <c r="P251545" s="83"/>
    </row>
    <row r="251546" spans="16:16" x14ac:dyDescent="0.3">
      <c r="P251546" s="83"/>
    </row>
    <row r="251547" spans="16:16" x14ac:dyDescent="0.3">
      <c r="P251547" s="83"/>
    </row>
    <row r="251548" spans="16:16" x14ac:dyDescent="0.3">
      <c r="P251548" s="83"/>
    </row>
    <row r="251549" spans="16:16" x14ac:dyDescent="0.3">
      <c r="P251549" s="83"/>
    </row>
    <row r="251550" spans="16:16" x14ac:dyDescent="0.3">
      <c r="P251550" s="83"/>
    </row>
    <row r="251551" spans="16:16" x14ac:dyDescent="0.3">
      <c r="P251551" s="83"/>
    </row>
    <row r="251552" spans="16:16" x14ac:dyDescent="0.3">
      <c r="P251552" s="83"/>
    </row>
    <row r="251553" spans="16:16" x14ac:dyDescent="0.3">
      <c r="P251553" s="83"/>
    </row>
    <row r="251554" spans="16:16" x14ac:dyDescent="0.3">
      <c r="P251554" s="83"/>
    </row>
    <row r="251555" spans="16:16" x14ac:dyDescent="0.3">
      <c r="P251555" s="83"/>
    </row>
    <row r="251556" spans="16:16" x14ac:dyDescent="0.3">
      <c r="P251556" s="83"/>
    </row>
    <row r="251557" spans="16:16" x14ac:dyDescent="0.3">
      <c r="P251557" s="83"/>
    </row>
    <row r="251558" spans="16:16" x14ac:dyDescent="0.3">
      <c r="P251558" s="83"/>
    </row>
    <row r="251559" spans="16:16" x14ac:dyDescent="0.3">
      <c r="P251559" s="83"/>
    </row>
    <row r="251560" spans="16:16" x14ac:dyDescent="0.3">
      <c r="P251560" s="83"/>
    </row>
    <row r="251561" spans="16:16" x14ac:dyDescent="0.3">
      <c r="P251561" s="83"/>
    </row>
    <row r="251562" spans="16:16" x14ac:dyDescent="0.3">
      <c r="P251562" s="83"/>
    </row>
    <row r="251563" spans="16:16" x14ac:dyDescent="0.3">
      <c r="P251563" s="83"/>
    </row>
    <row r="251564" spans="16:16" x14ac:dyDescent="0.3">
      <c r="P251564" s="83"/>
    </row>
    <row r="251565" spans="16:16" x14ac:dyDescent="0.3">
      <c r="P251565" s="83"/>
    </row>
    <row r="251566" spans="16:16" x14ac:dyDescent="0.3">
      <c r="P251566" s="83"/>
    </row>
    <row r="251567" spans="16:16" x14ac:dyDescent="0.3">
      <c r="P251567" s="83"/>
    </row>
    <row r="251568" spans="16:16" x14ac:dyDescent="0.3">
      <c r="P251568" s="83"/>
    </row>
    <row r="251569" spans="16:16" x14ac:dyDescent="0.3">
      <c r="P251569" s="83"/>
    </row>
    <row r="251570" spans="16:16" x14ac:dyDescent="0.3">
      <c r="P251570" s="83"/>
    </row>
    <row r="251571" spans="16:16" x14ac:dyDescent="0.3">
      <c r="P251571" s="83"/>
    </row>
    <row r="251572" spans="16:16" x14ac:dyDescent="0.3">
      <c r="P251572" s="83"/>
    </row>
    <row r="251573" spans="16:16" x14ac:dyDescent="0.3">
      <c r="P251573" s="83"/>
    </row>
    <row r="251574" spans="16:16" x14ac:dyDescent="0.3">
      <c r="P251574" s="83"/>
    </row>
    <row r="251575" spans="16:16" x14ac:dyDescent="0.3">
      <c r="P251575" s="83"/>
    </row>
    <row r="251576" spans="16:16" x14ac:dyDescent="0.3">
      <c r="P251576" s="83"/>
    </row>
    <row r="251577" spans="16:16" x14ac:dyDescent="0.3">
      <c r="P251577" s="83"/>
    </row>
    <row r="251578" spans="16:16" x14ac:dyDescent="0.3">
      <c r="P251578" s="83"/>
    </row>
    <row r="251579" spans="16:16" x14ac:dyDescent="0.3">
      <c r="P251579" s="83"/>
    </row>
    <row r="251580" spans="16:16" x14ac:dyDescent="0.3">
      <c r="P251580" s="83"/>
    </row>
    <row r="251581" spans="16:16" x14ac:dyDescent="0.3">
      <c r="P251581" s="83"/>
    </row>
    <row r="251582" spans="16:16" x14ac:dyDescent="0.3">
      <c r="P251582" s="83"/>
    </row>
    <row r="251583" spans="16:16" x14ac:dyDescent="0.3">
      <c r="P251583" s="83"/>
    </row>
    <row r="251584" spans="16:16" x14ac:dyDescent="0.3">
      <c r="P251584" s="83"/>
    </row>
    <row r="251585" spans="16:16" x14ac:dyDescent="0.3">
      <c r="P251585" s="83"/>
    </row>
    <row r="251586" spans="16:16" x14ac:dyDescent="0.3">
      <c r="P251586" s="83"/>
    </row>
    <row r="251587" spans="16:16" x14ac:dyDescent="0.3">
      <c r="P251587" s="83"/>
    </row>
    <row r="251588" spans="16:16" x14ac:dyDescent="0.3">
      <c r="P251588" s="83"/>
    </row>
    <row r="251589" spans="16:16" x14ac:dyDescent="0.3">
      <c r="P251589" s="83"/>
    </row>
    <row r="251590" spans="16:16" x14ac:dyDescent="0.3">
      <c r="P251590" s="83"/>
    </row>
    <row r="251591" spans="16:16" x14ac:dyDescent="0.3">
      <c r="P251591" s="83"/>
    </row>
    <row r="251592" spans="16:16" x14ac:dyDescent="0.3">
      <c r="P251592" s="83"/>
    </row>
    <row r="251593" spans="16:16" x14ac:dyDescent="0.3">
      <c r="P251593" s="83"/>
    </row>
    <row r="251594" spans="16:16" x14ac:dyDescent="0.3">
      <c r="P251594" s="83"/>
    </row>
    <row r="251595" spans="16:16" x14ac:dyDescent="0.3">
      <c r="P251595" s="83"/>
    </row>
    <row r="251596" spans="16:16" x14ac:dyDescent="0.3">
      <c r="P251596" s="83"/>
    </row>
    <row r="251597" spans="16:16" x14ac:dyDescent="0.3">
      <c r="P251597" s="83"/>
    </row>
    <row r="251598" spans="16:16" x14ac:dyDescent="0.3">
      <c r="P251598" s="83"/>
    </row>
    <row r="251599" spans="16:16" x14ac:dyDescent="0.3">
      <c r="P251599" s="83"/>
    </row>
    <row r="251600" spans="16:16" x14ac:dyDescent="0.3">
      <c r="P251600" s="83"/>
    </row>
    <row r="251601" spans="16:16" x14ac:dyDescent="0.3">
      <c r="P251601" s="83"/>
    </row>
    <row r="251602" spans="16:16" x14ac:dyDescent="0.3">
      <c r="P251602" s="83"/>
    </row>
    <row r="251603" spans="16:16" x14ac:dyDescent="0.3">
      <c r="P251603" s="83"/>
    </row>
    <row r="251604" spans="16:16" x14ac:dyDescent="0.3">
      <c r="P251604" s="83"/>
    </row>
    <row r="251605" spans="16:16" x14ac:dyDescent="0.3">
      <c r="P251605" s="83"/>
    </row>
    <row r="251606" spans="16:16" x14ac:dyDescent="0.3">
      <c r="P251606" s="83"/>
    </row>
    <row r="251607" spans="16:16" x14ac:dyDescent="0.3">
      <c r="P251607" s="83"/>
    </row>
    <row r="251608" spans="16:16" x14ac:dyDescent="0.3">
      <c r="P251608" s="83"/>
    </row>
    <row r="251609" spans="16:16" x14ac:dyDescent="0.3">
      <c r="P251609" s="83"/>
    </row>
    <row r="251610" spans="16:16" x14ac:dyDescent="0.3">
      <c r="P251610" s="83"/>
    </row>
    <row r="251611" spans="16:16" x14ac:dyDescent="0.3">
      <c r="P251611" s="83"/>
    </row>
    <row r="251612" spans="16:16" x14ac:dyDescent="0.3">
      <c r="P251612" s="83"/>
    </row>
    <row r="251613" spans="16:16" x14ac:dyDescent="0.3">
      <c r="P251613" s="83"/>
    </row>
    <row r="251614" spans="16:16" x14ac:dyDescent="0.3">
      <c r="P251614" s="83"/>
    </row>
    <row r="251615" spans="16:16" x14ac:dyDescent="0.3">
      <c r="P251615" s="83"/>
    </row>
    <row r="251616" spans="16:16" x14ac:dyDescent="0.3">
      <c r="P251616" s="83"/>
    </row>
    <row r="251617" spans="16:16" x14ac:dyDescent="0.3">
      <c r="P251617" s="83"/>
    </row>
    <row r="251618" spans="16:16" x14ac:dyDescent="0.3">
      <c r="P251618" s="83"/>
    </row>
    <row r="251619" spans="16:16" x14ac:dyDescent="0.3">
      <c r="P251619" s="83"/>
    </row>
    <row r="251620" spans="16:16" x14ac:dyDescent="0.3">
      <c r="P251620" s="83"/>
    </row>
    <row r="251621" spans="16:16" x14ac:dyDescent="0.3">
      <c r="P251621" s="83"/>
    </row>
    <row r="251622" spans="16:16" x14ac:dyDescent="0.3">
      <c r="P251622" s="83"/>
    </row>
    <row r="251623" spans="16:16" x14ac:dyDescent="0.3">
      <c r="P251623" s="83"/>
    </row>
    <row r="251624" spans="16:16" x14ac:dyDescent="0.3">
      <c r="P251624" s="83"/>
    </row>
    <row r="251625" spans="16:16" x14ac:dyDescent="0.3">
      <c r="P251625" s="83"/>
    </row>
    <row r="251626" spans="16:16" x14ac:dyDescent="0.3">
      <c r="P251626" s="83"/>
    </row>
    <row r="251627" spans="16:16" x14ac:dyDescent="0.3">
      <c r="P251627" s="83"/>
    </row>
    <row r="251628" spans="16:16" x14ac:dyDescent="0.3">
      <c r="P251628" s="83"/>
    </row>
    <row r="251629" spans="16:16" x14ac:dyDescent="0.3">
      <c r="P251629" s="83"/>
    </row>
    <row r="251630" spans="16:16" x14ac:dyDescent="0.3">
      <c r="P251630" s="83"/>
    </row>
    <row r="251631" spans="16:16" x14ac:dyDescent="0.3">
      <c r="P251631" s="83"/>
    </row>
    <row r="251632" spans="16:16" x14ac:dyDescent="0.3">
      <c r="P251632" s="83"/>
    </row>
    <row r="251633" spans="16:16" x14ac:dyDescent="0.3">
      <c r="P251633" s="83"/>
    </row>
    <row r="251634" spans="16:16" x14ac:dyDescent="0.3">
      <c r="P251634" s="83"/>
    </row>
    <row r="251635" spans="16:16" x14ac:dyDescent="0.3">
      <c r="P251635" s="83"/>
    </row>
    <row r="251636" spans="16:16" x14ac:dyDescent="0.3">
      <c r="P251636" s="83"/>
    </row>
    <row r="251637" spans="16:16" x14ac:dyDescent="0.3">
      <c r="P251637" s="83"/>
    </row>
    <row r="251638" spans="16:16" x14ac:dyDescent="0.3">
      <c r="P251638" s="83"/>
    </row>
    <row r="251639" spans="16:16" x14ac:dyDescent="0.3">
      <c r="P251639" s="83"/>
    </row>
    <row r="251640" spans="16:16" x14ac:dyDescent="0.3">
      <c r="P251640" s="83"/>
    </row>
    <row r="251641" spans="16:16" x14ac:dyDescent="0.3">
      <c r="P251641" s="83"/>
    </row>
    <row r="251642" spans="16:16" x14ac:dyDescent="0.3">
      <c r="P251642" s="83"/>
    </row>
    <row r="251643" spans="16:16" x14ac:dyDescent="0.3">
      <c r="P251643" s="83"/>
    </row>
    <row r="251644" spans="16:16" x14ac:dyDescent="0.3">
      <c r="P251644" s="83"/>
    </row>
    <row r="251645" spans="16:16" x14ac:dyDescent="0.3">
      <c r="P251645" s="83"/>
    </row>
    <row r="251646" spans="16:16" x14ac:dyDescent="0.3">
      <c r="P251646" s="83"/>
    </row>
    <row r="251647" spans="16:16" x14ac:dyDescent="0.3">
      <c r="P251647" s="83"/>
    </row>
    <row r="251648" spans="16:16" x14ac:dyDescent="0.3">
      <c r="P251648" s="83"/>
    </row>
    <row r="251649" spans="16:16" x14ac:dyDescent="0.3">
      <c r="P251649" s="83"/>
    </row>
    <row r="251650" spans="16:16" x14ac:dyDescent="0.3">
      <c r="P251650" s="83"/>
    </row>
    <row r="251651" spans="16:16" x14ac:dyDescent="0.3">
      <c r="P251651" s="83"/>
    </row>
    <row r="251652" spans="16:16" x14ac:dyDescent="0.3">
      <c r="P251652" s="83"/>
    </row>
    <row r="251653" spans="16:16" x14ac:dyDescent="0.3">
      <c r="P251653" s="83"/>
    </row>
    <row r="251654" spans="16:16" x14ac:dyDescent="0.3">
      <c r="P251654" s="83"/>
    </row>
    <row r="251655" spans="16:16" x14ac:dyDescent="0.3">
      <c r="P251655" s="83"/>
    </row>
    <row r="251656" spans="16:16" x14ac:dyDescent="0.3">
      <c r="P251656" s="83"/>
    </row>
    <row r="251657" spans="16:16" x14ac:dyDescent="0.3">
      <c r="P251657" s="83"/>
    </row>
    <row r="251658" spans="16:16" x14ac:dyDescent="0.3">
      <c r="P251658" s="83"/>
    </row>
    <row r="251659" spans="16:16" x14ac:dyDescent="0.3">
      <c r="P251659" s="83"/>
    </row>
    <row r="251660" spans="16:16" x14ac:dyDescent="0.3">
      <c r="P251660" s="83"/>
    </row>
    <row r="251661" spans="16:16" x14ac:dyDescent="0.3">
      <c r="P251661" s="83"/>
    </row>
    <row r="251662" spans="16:16" x14ac:dyDescent="0.3">
      <c r="P251662" s="83"/>
    </row>
    <row r="251663" spans="16:16" x14ac:dyDescent="0.3">
      <c r="P251663" s="83"/>
    </row>
    <row r="251664" spans="16:16" x14ac:dyDescent="0.3">
      <c r="P251664" s="83"/>
    </row>
    <row r="251665" spans="16:16" x14ac:dyDescent="0.3">
      <c r="P251665" s="83"/>
    </row>
    <row r="251666" spans="16:16" x14ac:dyDescent="0.3">
      <c r="P251666" s="83"/>
    </row>
    <row r="251667" spans="16:16" x14ac:dyDescent="0.3">
      <c r="P251667" s="83"/>
    </row>
    <row r="251668" spans="16:16" x14ac:dyDescent="0.3">
      <c r="P251668" s="83"/>
    </row>
    <row r="251669" spans="16:16" x14ac:dyDescent="0.3">
      <c r="P251669" s="83"/>
    </row>
    <row r="251670" spans="16:16" x14ac:dyDescent="0.3">
      <c r="P251670" s="83"/>
    </row>
    <row r="251671" spans="16:16" x14ac:dyDescent="0.3">
      <c r="P251671" s="83"/>
    </row>
    <row r="251672" spans="16:16" x14ac:dyDescent="0.3">
      <c r="P251672" s="83"/>
    </row>
    <row r="251673" spans="16:16" x14ac:dyDescent="0.3">
      <c r="P251673" s="83"/>
    </row>
    <row r="251674" spans="16:16" x14ac:dyDescent="0.3">
      <c r="P251674" s="83"/>
    </row>
    <row r="251675" spans="16:16" x14ac:dyDescent="0.3">
      <c r="P251675" s="83"/>
    </row>
    <row r="251676" spans="16:16" x14ac:dyDescent="0.3">
      <c r="P251676" s="83"/>
    </row>
    <row r="251677" spans="16:16" x14ac:dyDescent="0.3">
      <c r="P251677" s="83"/>
    </row>
    <row r="251678" spans="16:16" x14ac:dyDescent="0.3">
      <c r="P251678" s="83"/>
    </row>
    <row r="251679" spans="16:16" x14ac:dyDescent="0.3">
      <c r="P251679" s="83"/>
    </row>
    <row r="251680" spans="16:16" x14ac:dyDescent="0.3">
      <c r="P251680" s="83"/>
    </row>
    <row r="251681" spans="16:16" x14ac:dyDescent="0.3">
      <c r="P251681" s="83"/>
    </row>
    <row r="251682" spans="16:16" x14ac:dyDescent="0.3">
      <c r="P251682" s="83"/>
    </row>
    <row r="251683" spans="16:16" x14ac:dyDescent="0.3">
      <c r="P251683" s="83"/>
    </row>
    <row r="251684" spans="16:16" x14ac:dyDescent="0.3">
      <c r="P251684" s="83"/>
    </row>
    <row r="251685" spans="16:16" x14ac:dyDescent="0.3">
      <c r="P251685" s="83"/>
    </row>
    <row r="251686" spans="16:16" x14ac:dyDescent="0.3">
      <c r="P251686" s="83"/>
    </row>
    <row r="251687" spans="16:16" x14ac:dyDescent="0.3">
      <c r="P251687" s="83"/>
    </row>
    <row r="251688" spans="16:16" x14ac:dyDescent="0.3">
      <c r="P251688" s="83"/>
    </row>
    <row r="251689" spans="16:16" x14ac:dyDescent="0.3">
      <c r="P251689" s="83"/>
    </row>
    <row r="251690" spans="16:16" x14ac:dyDescent="0.3">
      <c r="P251690" s="83"/>
    </row>
    <row r="251691" spans="16:16" x14ac:dyDescent="0.3">
      <c r="P251691" s="83"/>
    </row>
    <row r="251692" spans="16:16" x14ac:dyDescent="0.3">
      <c r="P251692" s="83"/>
    </row>
    <row r="251693" spans="16:16" x14ac:dyDescent="0.3">
      <c r="P251693" s="83"/>
    </row>
    <row r="251694" spans="16:16" x14ac:dyDescent="0.3">
      <c r="P251694" s="83"/>
    </row>
    <row r="251695" spans="16:16" x14ac:dyDescent="0.3">
      <c r="P251695" s="83"/>
    </row>
    <row r="251696" spans="16:16" x14ac:dyDescent="0.3">
      <c r="P251696" s="83"/>
    </row>
    <row r="251697" spans="16:16" x14ac:dyDescent="0.3">
      <c r="P251697" s="83"/>
    </row>
    <row r="251698" spans="16:16" x14ac:dyDescent="0.3">
      <c r="P251698" s="83"/>
    </row>
    <row r="251699" spans="16:16" x14ac:dyDescent="0.3">
      <c r="P251699" s="83"/>
    </row>
    <row r="251700" spans="16:16" x14ac:dyDescent="0.3">
      <c r="P251700" s="83"/>
    </row>
    <row r="251701" spans="16:16" x14ac:dyDescent="0.3">
      <c r="P251701" s="83"/>
    </row>
    <row r="251702" spans="16:16" x14ac:dyDescent="0.3">
      <c r="P251702" s="83"/>
    </row>
    <row r="251703" spans="16:16" x14ac:dyDescent="0.3">
      <c r="P251703" s="83"/>
    </row>
    <row r="251704" spans="16:16" x14ac:dyDescent="0.3">
      <c r="P251704" s="83"/>
    </row>
    <row r="251705" spans="16:16" x14ac:dyDescent="0.3">
      <c r="P251705" s="83"/>
    </row>
    <row r="251706" spans="16:16" x14ac:dyDescent="0.3">
      <c r="P251706" s="83"/>
    </row>
    <row r="251707" spans="16:16" x14ac:dyDescent="0.3">
      <c r="P251707" s="83"/>
    </row>
    <row r="251708" spans="16:16" x14ac:dyDescent="0.3">
      <c r="P251708" s="83"/>
    </row>
    <row r="251709" spans="16:16" x14ac:dyDescent="0.3">
      <c r="P251709" s="83"/>
    </row>
    <row r="251710" spans="16:16" x14ac:dyDescent="0.3">
      <c r="P251710" s="83"/>
    </row>
    <row r="251711" spans="16:16" x14ac:dyDescent="0.3">
      <c r="P251711" s="83"/>
    </row>
    <row r="251712" spans="16:16" x14ac:dyDescent="0.3">
      <c r="P251712" s="83"/>
    </row>
    <row r="251713" spans="16:16" x14ac:dyDescent="0.3">
      <c r="P251713" s="83"/>
    </row>
    <row r="251714" spans="16:16" x14ac:dyDescent="0.3">
      <c r="P251714" s="83"/>
    </row>
    <row r="251715" spans="16:16" x14ac:dyDescent="0.3">
      <c r="P251715" s="83"/>
    </row>
    <row r="251716" spans="16:16" x14ac:dyDescent="0.3">
      <c r="P251716" s="83"/>
    </row>
    <row r="251717" spans="16:16" x14ac:dyDescent="0.3">
      <c r="P251717" s="83"/>
    </row>
    <row r="251718" spans="16:16" x14ac:dyDescent="0.3">
      <c r="P251718" s="83"/>
    </row>
    <row r="251719" spans="16:16" x14ac:dyDescent="0.3">
      <c r="P251719" s="83"/>
    </row>
    <row r="251720" spans="16:16" x14ac:dyDescent="0.3">
      <c r="P251720" s="83"/>
    </row>
    <row r="251721" spans="16:16" x14ac:dyDescent="0.3">
      <c r="P251721" s="83"/>
    </row>
    <row r="251722" spans="16:16" x14ac:dyDescent="0.3">
      <c r="P251722" s="83"/>
    </row>
    <row r="251723" spans="16:16" x14ac:dyDescent="0.3">
      <c r="P251723" s="83"/>
    </row>
    <row r="251724" spans="16:16" x14ac:dyDescent="0.3">
      <c r="P251724" s="83"/>
    </row>
    <row r="251725" spans="16:16" x14ac:dyDescent="0.3">
      <c r="P251725" s="83"/>
    </row>
    <row r="251726" spans="16:16" x14ac:dyDescent="0.3">
      <c r="P251726" s="83"/>
    </row>
    <row r="251727" spans="16:16" x14ac:dyDescent="0.3">
      <c r="P251727" s="83"/>
    </row>
    <row r="251728" spans="16:16" x14ac:dyDescent="0.3">
      <c r="P251728" s="83"/>
    </row>
    <row r="251729" spans="16:16" x14ac:dyDescent="0.3">
      <c r="P251729" s="83"/>
    </row>
    <row r="251730" spans="16:16" x14ac:dyDescent="0.3">
      <c r="P251730" s="83"/>
    </row>
    <row r="251731" spans="16:16" x14ac:dyDescent="0.3">
      <c r="P251731" s="83"/>
    </row>
    <row r="251732" spans="16:16" x14ac:dyDescent="0.3">
      <c r="P251732" s="83"/>
    </row>
    <row r="251733" spans="16:16" x14ac:dyDescent="0.3">
      <c r="P251733" s="83"/>
    </row>
    <row r="251734" spans="16:16" x14ac:dyDescent="0.3">
      <c r="P251734" s="83"/>
    </row>
    <row r="251735" spans="16:16" x14ac:dyDescent="0.3">
      <c r="P251735" s="83"/>
    </row>
    <row r="251736" spans="16:16" x14ac:dyDescent="0.3">
      <c r="P251736" s="83"/>
    </row>
    <row r="251737" spans="16:16" x14ac:dyDescent="0.3">
      <c r="P251737" s="83"/>
    </row>
    <row r="251738" spans="16:16" x14ac:dyDescent="0.3">
      <c r="P251738" s="83"/>
    </row>
    <row r="251739" spans="16:16" x14ac:dyDescent="0.3">
      <c r="P251739" s="83"/>
    </row>
    <row r="251740" spans="16:16" x14ac:dyDescent="0.3">
      <c r="P251740" s="83"/>
    </row>
    <row r="251741" spans="16:16" x14ac:dyDescent="0.3">
      <c r="P251741" s="83"/>
    </row>
    <row r="251742" spans="16:16" x14ac:dyDescent="0.3">
      <c r="P251742" s="83"/>
    </row>
    <row r="251743" spans="16:16" x14ac:dyDescent="0.3">
      <c r="P251743" s="83"/>
    </row>
    <row r="251744" spans="16:16" x14ac:dyDescent="0.3">
      <c r="P251744" s="83"/>
    </row>
    <row r="251745" spans="16:16" x14ac:dyDescent="0.3">
      <c r="P251745" s="83"/>
    </row>
    <row r="251746" spans="16:16" x14ac:dyDescent="0.3">
      <c r="P251746" s="83"/>
    </row>
    <row r="251747" spans="16:16" x14ac:dyDescent="0.3">
      <c r="P251747" s="83"/>
    </row>
    <row r="251748" spans="16:16" x14ac:dyDescent="0.3">
      <c r="P251748" s="83"/>
    </row>
    <row r="251749" spans="16:16" x14ac:dyDescent="0.3">
      <c r="P251749" s="83"/>
    </row>
    <row r="251750" spans="16:16" x14ac:dyDescent="0.3">
      <c r="P251750" s="83"/>
    </row>
    <row r="251751" spans="16:16" x14ac:dyDescent="0.3">
      <c r="P251751" s="83"/>
    </row>
    <row r="251752" spans="16:16" x14ac:dyDescent="0.3">
      <c r="P251752" s="83"/>
    </row>
    <row r="251753" spans="16:16" x14ac:dyDescent="0.3">
      <c r="P251753" s="83"/>
    </row>
    <row r="251754" spans="16:16" x14ac:dyDescent="0.3">
      <c r="P251754" s="83"/>
    </row>
    <row r="251755" spans="16:16" x14ac:dyDescent="0.3">
      <c r="P251755" s="83"/>
    </row>
    <row r="251756" spans="16:16" x14ac:dyDescent="0.3">
      <c r="P251756" s="83"/>
    </row>
    <row r="251757" spans="16:16" x14ac:dyDescent="0.3">
      <c r="P251757" s="83"/>
    </row>
    <row r="251758" spans="16:16" x14ac:dyDescent="0.3">
      <c r="P251758" s="83"/>
    </row>
    <row r="251759" spans="16:16" x14ac:dyDescent="0.3">
      <c r="P251759" s="83"/>
    </row>
    <row r="251760" spans="16:16" x14ac:dyDescent="0.3">
      <c r="P251760" s="83"/>
    </row>
    <row r="251761" spans="16:16" x14ac:dyDescent="0.3">
      <c r="P251761" s="83"/>
    </row>
    <row r="251762" spans="16:16" x14ac:dyDescent="0.3">
      <c r="P251762" s="83"/>
    </row>
    <row r="251763" spans="16:16" x14ac:dyDescent="0.3">
      <c r="P251763" s="83"/>
    </row>
    <row r="251764" spans="16:16" x14ac:dyDescent="0.3">
      <c r="P251764" s="83"/>
    </row>
    <row r="251765" spans="16:16" x14ac:dyDescent="0.3">
      <c r="P251765" s="83"/>
    </row>
    <row r="251766" spans="16:16" x14ac:dyDescent="0.3">
      <c r="P251766" s="83"/>
    </row>
    <row r="251767" spans="16:16" x14ac:dyDescent="0.3">
      <c r="P251767" s="83"/>
    </row>
    <row r="251768" spans="16:16" x14ac:dyDescent="0.3">
      <c r="P251768" s="83"/>
    </row>
    <row r="251769" spans="16:16" x14ac:dyDescent="0.3">
      <c r="P251769" s="83"/>
    </row>
    <row r="251770" spans="16:16" x14ac:dyDescent="0.3">
      <c r="P251770" s="83"/>
    </row>
    <row r="251771" spans="16:16" x14ac:dyDescent="0.3">
      <c r="P251771" s="83"/>
    </row>
    <row r="251772" spans="16:16" x14ac:dyDescent="0.3">
      <c r="P251772" s="83"/>
    </row>
    <row r="251773" spans="16:16" x14ac:dyDescent="0.3">
      <c r="P251773" s="83"/>
    </row>
    <row r="251774" spans="16:16" x14ac:dyDescent="0.3">
      <c r="P251774" s="83"/>
    </row>
    <row r="251775" spans="16:16" x14ac:dyDescent="0.3">
      <c r="P251775" s="83"/>
    </row>
    <row r="251776" spans="16:16" x14ac:dyDescent="0.3">
      <c r="P251776" s="83"/>
    </row>
    <row r="251777" spans="16:16" x14ac:dyDescent="0.3">
      <c r="P251777" s="83"/>
    </row>
    <row r="251778" spans="16:16" x14ac:dyDescent="0.3">
      <c r="P251778" s="83"/>
    </row>
    <row r="251779" spans="16:16" x14ac:dyDescent="0.3">
      <c r="P251779" s="83"/>
    </row>
    <row r="251780" spans="16:16" x14ac:dyDescent="0.3">
      <c r="P251780" s="83"/>
    </row>
    <row r="251781" spans="16:16" x14ac:dyDescent="0.3">
      <c r="P251781" s="83"/>
    </row>
    <row r="251782" spans="16:16" x14ac:dyDescent="0.3">
      <c r="P251782" s="83"/>
    </row>
    <row r="251783" spans="16:16" x14ac:dyDescent="0.3">
      <c r="P251783" s="83"/>
    </row>
    <row r="251784" spans="16:16" x14ac:dyDescent="0.3">
      <c r="P251784" s="83"/>
    </row>
    <row r="251785" spans="16:16" x14ac:dyDescent="0.3">
      <c r="P251785" s="83"/>
    </row>
    <row r="251786" spans="16:16" x14ac:dyDescent="0.3">
      <c r="P251786" s="83"/>
    </row>
    <row r="251787" spans="16:16" x14ac:dyDescent="0.3">
      <c r="P251787" s="83"/>
    </row>
    <row r="251788" spans="16:16" x14ac:dyDescent="0.3">
      <c r="P251788" s="83"/>
    </row>
    <row r="251789" spans="16:16" x14ac:dyDescent="0.3">
      <c r="P251789" s="83"/>
    </row>
    <row r="251790" spans="16:16" x14ac:dyDescent="0.3">
      <c r="P251790" s="83"/>
    </row>
    <row r="251791" spans="16:16" x14ac:dyDescent="0.3">
      <c r="P251791" s="83"/>
    </row>
    <row r="251792" spans="16:16" x14ac:dyDescent="0.3">
      <c r="P251792" s="83"/>
    </row>
    <row r="251793" spans="16:16" x14ac:dyDescent="0.3">
      <c r="P251793" s="83"/>
    </row>
    <row r="251794" spans="16:16" x14ac:dyDescent="0.3">
      <c r="P251794" s="83"/>
    </row>
    <row r="251795" spans="16:16" x14ac:dyDescent="0.3">
      <c r="P251795" s="83"/>
    </row>
    <row r="251796" spans="16:16" x14ac:dyDescent="0.3">
      <c r="P251796" s="83"/>
    </row>
    <row r="251797" spans="16:16" x14ac:dyDescent="0.3">
      <c r="P251797" s="83"/>
    </row>
    <row r="251798" spans="16:16" x14ac:dyDescent="0.3">
      <c r="P251798" s="83"/>
    </row>
    <row r="251799" spans="16:16" x14ac:dyDescent="0.3">
      <c r="P251799" s="83"/>
    </row>
    <row r="251800" spans="16:16" x14ac:dyDescent="0.3">
      <c r="P251800" s="83"/>
    </row>
    <row r="251801" spans="16:16" x14ac:dyDescent="0.3">
      <c r="P251801" s="83"/>
    </row>
    <row r="251802" spans="16:16" x14ac:dyDescent="0.3">
      <c r="P251802" s="83"/>
    </row>
    <row r="251803" spans="16:16" x14ac:dyDescent="0.3">
      <c r="P251803" s="83"/>
    </row>
    <row r="251804" spans="16:16" x14ac:dyDescent="0.3">
      <c r="P251804" s="83"/>
    </row>
    <row r="251805" spans="16:16" x14ac:dyDescent="0.3">
      <c r="P251805" s="83"/>
    </row>
    <row r="251806" spans="16:16" x14ac:dyDescent="0.3">
      <c r="P251806" s="83"/>
    </row>
    <row r="251807" spans="16:16" x14ac:dyDescent="0.3">
      <c r="P251807" s="83"/>
    </row>
    <row r="251808" spans="16:16" x14ac:dyDescent="0.3">
      <c r="P251808" s="83"/>
    </row>
    <row r="251809" spans="16:16" x14ac:dyDescent="0.3">
      <c r="P251809" s="83"/>
    </row>
    <row r="251810" spans="16:16" x14ac:dyDescent="0.3">
      <c r="P251810" s="83"/>
    </row>
    <row r="251811" spans="16:16" x14ac:dyDescent="0.3">
      <c r="P251811" s="83"/>
    </row>
    <row r="251812" spans="16:16" x14ac:dyDescent="0.3">
      <c r="P251812" s="83"/>
    </row>
    <row r="251813" spans="16:16" x14ac:dyDescent="0.3">
      <c r="P251813" s="83"/>
    </row>
    <row r="251814" spans="16:16" x14ac:dyDescent="0.3">
      <c r="P251814" s="83"/>
    </row>
    <row r="251815" spans="16:16" x14ac:dyDescent="0.3">
      <c r="P251815" s="83"/>
    </row>
    <row r="251816" spans="16:16" x14ac:dyDescent="0.3">
      <c r="P251816" s="83"/>
    </row>
    <row r="251817" spans="16:16" x14ac:dyDescent="0.3">
      <c r="P251817" s="83"/>
    </row>
    <row r="251818" spans="16:16" x14ac:dyDescent="0.3">
      <c r="P251818" s="83"/>
    </row>
    <row r="251819" spans="16:16" x14ac:dyDescent="0.3">
      <c r="P251819" s="83"/>
    </row>
    <row r="251820" spans="16:16" x14ac:dyDescent="0.3">
      <c r="P251820" s="83"/>
    </row>
    <row r="251821" spans="16:16" x14ac:dyDescent="0.3">
      <c r="P251821" s="83"/>
    </row>
    <row r="251822" spans="16:16" x14ac:dyDescent="0.3">
      <c r="P251822" s="83"/>
    </row>
    <row r="251823" spans="16:16" x14ac:dyDescent="0.3">
      <c r="P251823" s="83"/>
    </row>
    <row r="251824" spans="16:16" x14ac:dyDescent="0.3">
      <c r="P251824" s="83"/>
    </row>
    <row r="251825" spans="16:16" x14ac:dyDescent="0.3">
      <c r="P251825" s="83"/>
    </row>
    <row r="251826" spans="16:16" x14ac:dyDescent="0.3">
      <c r="P251826" s="83"/>
    </row>
    <row r="251827" spans="16:16" x14ac:dyDescent="0.3">
      <c r="P251827" s="83"/>
    </row>
    <row r="251828" spans="16:16" x14ac:dyDescent="0.3">
      <c r="P251828" s="83"/>
    </row>
    <row r="251829" spans="16:16" x14ac:dyDescent="0.3">
      <c r="P251829" s="83"/>
    </row>
    <row r="251830" spans="16:16" x14ac:dyDescent="0.3">
      <c r="P251830" s="83"/>
    </row>
    <row r="251831" spans="16:16" x14ac:dyDescent="0.3">
      <c r="P251831" s="83"/>
    </row>
    <row r="251832" spans="16:16" x14ac:dyDescent="0.3">
      <c r="P251832" s="83"/>
    </row>
    <row r="251833" spans="16:16" x14ac:dyDescent="0.3">
      <c r="P251833" s="83"/>
    </row>
    <row r="251834" spans="16:16" x14ac:dyDescent="0.3">
      <c r="P251834" s="83"/>
    </row>
    <row r="251835" spans="16:16" x14ac:dyDescent="0.3">
      <c r="P251835" s="83"/>
    </row>
    <row r="251836" spans="16:16" x14ac:dyDescent="0.3">
      <c r="P251836" s="83"/>
    </row>
    <row r="251837" spans="16:16" x14ac:dyDescent="0.3">
      <c r="P251837" s="83"/>
    </row>
    <row r="251838" spans="16:16" x14ac:dyDescent="0.3">
      <c r="P251838" s="83"/>
    </row>
    <row r="251839" spans="16:16" x14ac:dyDescent="0.3">
      <c r="P251839" s="83"/>
    </row>
    <row r="251840" spans="16:16" x14ac:dyDescent="0.3">
      <c r="P251840" s="83"/>
    </row>
    <row r="251841" spans="16:16" x14ac:dyDescent="0.3">
      <c r="P251841" s="83"/>
    </row>
    <row r="251842" spans="16:16" x14ac:dyDescent="0.3">
      <c r="P251842" s="83"/>
    </row>
    <row r="251843" spans="16:16" x14ac:dyDescent="0.3">
      <c r="P251843" s="83"/>
    </row>
    <row r="251844" spans="16:16" x14ac:dyDescent="0.3">
      <c r="P251844" s="83"/>
    </row>
    <row r="251845" spans="16:16" x14ac:dyDescent="0.3">
      <c r="P251845" s="83"/>
    </row>
    <row r="251846" spans="16:16" x14ac:dyDescent="0.3">
      <c r="P251846" s="83"/>
    </row>
    <row r="251847" spans="16:16" x14ac:dyDescent="0.3">
      <c r="P251847" s="83"/>
    </row>
    <row r="251848" spans="16:16" x14ac:dyDescent="0.3">
      <c r="P251848" s="83"/>
    </row>
    <row r="251849" spans="16:16" x14ac:dyDescent="0.3">
      <c r="P251849" s="83"/>
    </row>
    <row r="251850" spans="16:16" x14ac:dyDescent="0.3">
      <c r="P251850" s="83"/>
    </row>
    <row r="251851" spans="16:16" x14ac:dyDescent="0.3">
      <c r="P251851" s="83"/>
    </row>
    <row r="251852" spans="16:16" x14ac:dyDescent="0.3">
      <c r="P251852" s="83"/>
    </row>
    <row r="251853" spans="16:16" x14ac:dyDescent="0.3">
      <c r="P251853" s="83"/>
    </row>
    <row r="251854" spans="16:16" x14ac:dyDescent="0.3">
      <c r="P251854" s="83"/>
    </row>
    <row r="251855" spans="16:16" x14ac:dyDescent="0.3">
      <c r="P251855" s="83"/>
    </row>
    <row r="251856" spans="16:16" x14ac:dyDescent="0.3">
      <c r="P251856" s="83"/>
    </row>
    <row r="251857" spans="16:16" x14ac:dyDescent="0.3">
      <c r="P251857" s="83"/>
    </row>
    <row r="251858" spans="16:16" x14ac:dyDescent="0.3">
      <c r="P251858" s="83"/>
    </row>
    <row r="251859" spans="16:16" x14ac:dyDescent="0.3">
      <c r="P251859" s="83"/>
    </row>
    <row r="251860" spans="16:16" x14ac:dyDescent="0.3">
      <c r="P251860" s="83"/>
    </row>
    <row r="251861" spans="16:16" x14ac:dyDescent="0.3">
      <c r="P251861" s="83"/>
    </row>
    <row r="251862" spans="16:16" x14ac:dyDescent="0.3">
      <c r="P251862" s="83"/>
    </row>
    <row r="251863" spans="16:16" x14ac:dyDescent="0.3">
      <c r="P251863" s="83"/>
    </row>
    <row r="251864" spans="16:16" x14ac:dyDescent="0.3">
      <c r="P251864" s="83"/>
    </row>
    <row r="251865" spans="16:16" x14ac:dyDescent="0.3">
      <c r="P251865" s="83"/>
    </row>
    <row r="251866" spans="16:16" x14ac:dyDescent="0.3">
      <c r="P251866" s="83"/>
    </row>
    <row r="251867" spans="16:16" x14ac:dyDescent="0.3">
      <c r="P251867" s="83"/>
    </row>
    <row r="251868" spans="16:16" x14ac:dyDescent="0.3">
      <c r="P251868" s="83"/>
    </row>
    <row r="251869" spans="16:16" x14ac:dyDescent="0.3">
      <c r="P251869" s="83"/>
    </row>
    <row r="251870" spans="16:16" x14ac:dyDescent="0.3">
      <c r="P251870" s="83"/>
    </row>
    <row r="251871" spans="16:16" x14ac:dyDescent="0.3">
      <c r="P251871" s="83"/>
    </row>
    <row r="251872" spans="16:16" x14ac:dyDescent="0.3">
      <c r="P251872" s="83"/>
    </row>
    <row r="251873" spans="16:16" x14ac:dyDescent="0.3">
      <c r="P251873" s="83"/>
    </row>
    <row r="251874" spans="16:16" x14ac:dyDescent="0.3">
      <c r="P251874" s="83"/>
    </row>
    <row r="251875" spans="16:16" x14ac:dyDescent="0.3">
      <c r="P251875" s="83"/>
    </row>
    <row r="251876" spans="16:16" x14ac:dyDescent="0.3">
      <c r="P251876" s="83"/>
    </row>
    <row r="251877" spans="16:16" x14ac:dyDescent="0.3">
      <c r="P251877" s="83"/>
    </row>
    <row r="251878" spans="16:16" x14ac:dyDescent="0.3">
      <c r="P251878" s="83"/>
    </row>
    <row r="251879" spans="16:16" x14ac:dyDescent="0.3">
      <c r="P251879" s="83"/>
    </row>
    <row r="251880" spans="16:16" x14ac:dyDescent="0.3">
      <c r="P251880" s="83"/>
    </row>
    <row r="251881" spans="16:16" x14ac:dyDescent="0.3">
      <c r="P251881" s="83"/>
    </row>
    <row r="251882" spans="16:16" x14ac:dyDescent="0.3">
      <c r="P251882" s="83"/>
    </row>
    <row r="251883" spans="16:16" x14ac:dyDescent="0.3">
      <c r="P251883" s="83"/>
    </row>
    <row r="251884" spans="16:16" x14ac:dyDescent="0.3">
      <c r="P251884" s="83"/>
    </row>
    <row r="251885" spans="16:16" x14ac:dyDescent="0.3">
      <c r="P251885" s="83"/>
    </row>
    <row r="251886" spans="16:16" x14ac:dyDescent="0.3">
      <c r="P251886" s="83"/>
    </row>
    <row r="251887" spans="16:16" x14ac:dyDescent="0.3">
      <c r="P251887" s="83"/>
    </row>
    <row r="251888" spans="16:16" x14ac:dyDescent="0.3">
      <c r="P251888" s="83"/>
    </row>
    <row r="251889" spans="16:16" x14ac:dyDescent="0.3">
      <c r="P251889" s="83"/>
    </row>
    <row r="251890" spans="16:16" x14ac:dyDescent="0.3">
      <c r="P251890" s="83"/>
    </row>
    <row r="251891" spans="16:16" x14ac:dyDescent="0.3">
      <c r="P251891" s="83"/>
    </row>
    <row r="251892" spans="16:16" x14ac:dyDescent="0.3">
      <c r="P251892" s="83"/>
    </row>
    <row r="251893" spans="16:16" x14ac:dyDescent="0.3">
      <c r="P251893" s="83"/>
    </row>
    <row r="251894" spans="16:16" x14ac:dyDescent="0.3">
      <c r="P251894" s="83"/>
    </row>
    <row r="251895" spans="16:16" x14ac:dyDescent="0.3">
      <c r="P251895" s="83"/>
    </row>
    <row r="251896" spans="16:16" x14ac:dyDescent="0.3">
      <c r="P251896" s="83"/>
    </row>
    <row r="251897" spans="16:16" x14ac:dyDescent="0.3">
      <c r="P251897" s="83"/>
    </row>
    <row r="251898" spans="16:16" x14ac:dyDescent="0.3">
      <c r="P251898" s="83"/>
    </row>
    <row r="251899" spans="16:16" x14ac:dyDescent="0.3">
      <c r="P251899" s="83"/>
    </row>
    <row r="251900" spans="16:16" x14ac:dyDescent="0.3">
      <c r="P251900" s="83"/>
    </row>
    <row r="251901" spans="16:16" x14ac:dyDescent="0.3">
      <c r="P251901" s="83"/>
    </row>
    <row r="251902" spans="16:16" x14ac:dyDescent="0.3">
      <c r="P251902" s="83"/>
    </row>
    <row r="251903" spans="16:16" x14ac:dyDescent="0.3">
      <c r="P251903" s="83"/>
    </row>
    <row r="251904" spans="16:16" x14ac:dyDescent="0.3">
      <c r="P251904" s="83"/>
    </row>
    <row r="251905" spans="16:16" x14ac:dyDescent="0.3">
      <c r="P251905" s="83"/>
    </row>
    <row r="251906" spans="16:16" x14ac:dyDescent="0.3">
      <c r="P251906" s="83"/>
    </row>
    <row r="251907" spans="16:16" x14ac:dyDescent="0.3">
      <c r="P251907" s="83"/>
    </row>
    <row r="251908" spans="16:16" x14ac:dyDescent="0.3">
      <c r="P251908" s="83"/>
    </row>
    <row r="251909" spans="16:16" x14ac:dyDescent="0.3">
      <c r="P251909" s="83"/>
    </row>
    <row r="251910" spans="16:16" x14ac:dyDescent="0.3">
      <c r="P251910" s="83"/>
    </row>
    <row r="251911" spans="16:16" x14ac:dyDescent="0.3">
      <c r="P251911" s="83"/>
    </row>
    <row r="251912" spans="16:16" x14ac:dyDescent="0.3">
      <c r="P251912" s="83"/>
    </row>
    <row r="251913" spans="16:16" x14ac:dyDescent="0.3">
      <c r="P251913" s="83"/>
    </row>
    <row r="251914" spans="16:16" x14ac:dyDescent="0.3">
      <c r="P251914" s="83"/>
    </row>
    <row r="251915" spans="16:16" x14ac:dyDescent="0.3">
      <c r="P251915" s="83"/>
    </row>
    <row r="251916" spans="16:16" x14ac:dyDescent="0.3">
      <c r="P251916" s="83"/>
    </row>
    <row r="251917" spans="16:16" x14ac:dyDescent="0.3">
      <c r="P251917" s="83"/>
    </row>
    <row r="251918" spans="16:16" x14ac:dyDescent="0.3">
      <c r="P251918" s="83"/>
    </row>
    <row r="251919" spans="16:16" x14ac:dyDescent="0.3">
      <c r="P251919" s="83"/>
    </row>
    <row r="251920" spans="16:16" x14ac:dyDescent="0.3">
      <c r="P251920" s="83"/>
    </row>
    <row r="251921" spans="16:16" x14ac:dyDescent="0.3">
      <c r="P251921" s="83"/>
    </row>
    <row r="251922" spans="16:16" x14ac:dyDescent="0.3">
      <c r="P251922" s="83"/>
    </row>
    <row r="251923" spans="16:16" x14ac:dyDescent="0.3">
      <c r="P251923" s="83"/>
    </row>
    <row r="251924" spans="16:16" x14ac:dyDescent="0.3">
      <c r="P251924" s="83"/>
    </row>
    <row r="251925" spans="16:16" x14ac:dyDescent="0.3">
      <c r="P251925" s="83"/>
    </row>
    <row r="251926" spans="16:16" x14ac:dyDescent="0.3">
      <c r="P251926" s="83"/>
    </row>
    <row r="251927" spans="16:16" x14ac:dyDescent="0.3">
      <c r="P251927" s="83"/>
    </row>
    <row r="251928" spans="16:16" x14ac:dyDescent="0.3">
      <c r="P251928" s="83"/>
    </row>
    <row r="251929" spans="16:16" x14ac:dyDescent="0.3">
      <c r="P251929" s="83"/>
    </row>
    <row r="251930" spans="16:16" x14ac:dyDescent="0.3">
      <c r="P251930" s="83"/>
    </row>
    <row r="251931" spans="16:16" x14ac:dyDescent="0.3">
      <c r="P251931" s="83"/>
    </row>
    <row r="251932" spans="16:16" x14ac:dyDescent="0.3">
      <c r="P251932" s="83"/>
    </row>
    <row r="251933" spans="16:16" x14ac:dyDescent="0.3">
      <c r="P251933" s="83"/>
    </row>
    <row r="251934" spans="16:16" x14ac:dyDescent="0.3">
      <c r="P251934" s="83"/>
    </row>
    <row r="251935" spans="16:16" x14ac:dyDescent="0.3">
      <c r="P251935" s="83"/>
    </row>
    <row r="251936" spans="16:16" x14ac:dyDescent="0.3">
      <c r="P251936" s="83"/>
    </row>
    <row r="251937" spans="16:16" x14ac:dyDescent="0.3">
      <c r="P251937" s="83"/>
    </row>
    <row r="251938" spans="16:16" x14ac:dyDescent="0.3">
      <c r="P251938" s="83"/>
    </row>
    <row r="251939" spans="16:16" x14ac:dyDescent="0.3">
      <c r="P251939" s="83"/>
    </row>
    <row r="251940" spans="16:16" x14ac:dyDescent="0.3">
      <c r="P251940" s="83"/>
    </row>
    <row r="251941" spans="16:16" x14ac:dyDescent="0.3">
      <c r="P251941" s="83"/>
    </row>
    <row r="251942" spans="16:16" x14ac:dyDescent="0.3">
      <c r="P251942" s="83"/>
    </row>
    <row r="251943" spans="16:16" x14ac:dyDescent="0.3">
      <c r="P251943" s="83"/>
    </row>
    <row r="251944" spans="16:16" x14ac:dyDescent="0.3">
      <c r="P251944" s="83"/>
    </row>
    <row r="251945" spans="16:16" x14ac:dyDescent="0.3">
      <c r="P251945" s="83"/>
    </row>
    <row r="251946" spans="16:16" x14ac:dyDescent="0.3">
      <c r="P251946" s="83"/>
    </row>
    <row r="251947" spans="16:16" x14ac:dyDescent="0.3">
      <c r="P251947" s="83"/>
    </row>
    <row r="251948" spans="16:16" x14ac:dyDescent="0.3">
      <c r="P251948" s="83"/>
    </row>
    <row r="251949" spans="16:16" x14ac:dyDescent="0.3">
      <c r="P251949" s="83"/>
    </row>
    <row r="251950" spans="16:16" x14ac:dyDescent="0.3">
      <c r="P251950" s="83"/>
    </row>
    <row r="251951" spans="16:16" x14ac:dyDescent="0.3">
      <c r="P251951" s="83"/>
    </row>
    <row r="251952" spans="16:16" x14ac:dyDescent="0.3">
      <c r="P251952" s="83"/>
    </row>
    <row r="251953" spans="16:16" x14ac:dyDescent="0.3">
      <c r="P251953" s="83"/>
    </row>
    <row r="251954" spans="16:16" x14ac:dyDescent="0.3">
      <c r="P251954" s="83"/>
    </row>
    <row r="251955" spans="16:16" x14ac:dyDescent="0.3">
      <c r="P251955" s="83"/>
    </row>
    <row r="251956" spans="16:16" x14ac:dyDescent="0.3">
      <c r="P251956" s="83"/>
    </row>
    <row r="251957" spans="16:16" x14ac:dyDescent="0.3">
      <c r="P251957" s="83"/>
    </row>
    <row r="251958" spans="16:16" x14ac:dyDescent="0.3">
      <c r="P251958" s="83"/>
    </row>
    <row r="251959" spans="16:16" x14ac:dyDescent="0.3">
      <c r="P251959" s="83"/>
    </row>
    <row r="251960" spans="16:16" x14ac:dyDescent="0.3">
      <c r="P251960" s="83"/>
    </row>
    <row r="251961" spans="16:16" x14ac:dyDescent="0.3">
      <c r="P251961" s="83"/>
    </row>
    <row r="251962" spans="16:16" x14ac:dyDescent="0.3">
      <c r="P251962" s="83"/>
    </row>
    <row r="251963" spans="16:16" x14ac:dyDescent="0.3">
      <c r="P251963" s="83"/>
    </row>
    <row r="251964" spans="16:16" x14ac:dyDescent="0.3">
      <c r="P251964" s="83"/>
    </row>
    <row r="251965" spans="16:16" x14ac:dyDescent="0.3">
      <c r="P251965" s="83"/>
    </row>
    <row r="251966" spans="16:16" x14ac:dyDescent="0.3">
      <c r="P251966" s="83"/>
    </row>
    <row r="251967" spans="16:16" x14ac:dyDescent="0.3">
      <c r="P251967" s="83"/>
    </row>
    <row r="251968" spans="16:16" x14ac:dyDescent="0.3">
      <c r="P251968" s="83"/>
    </row>
    <row r="251969" spans="16:16" x14ac:dyDescent="0.3">
      <c r="P251969" s="83"/>
    </row>
    <row r="251970" spans="16:16" x14ac:dyDescent="0.3">
      <c r="P251970" s="83"/>
    </row>
    <row r="251971" spans="16:16" x14ac:dyDescent="0.3">
      <c r="P251971" s="83"/>
    </row>
    <row r="251972" spans="16:16" x14ac:dyDescent="0.3">
      <c r="P251972" s="83"/>
    </row>
    <row r="251973" spans="16:16" x14ac:dyDescent="0.3">
      <c r="P251973" s="83"/>
    </row>
    <row r="251974" spans="16:16" x14ac:dyDescent="0.3">
      <c r="P251974" s="83"/>
    </row>
    <row r="251975" spans="16:16" x14ac:dyDescent="0.3">
      <c r="P251975" s="83"/>
    </row>
    <row r="251976" spans="16:16" x14ac:dyDescent="0.3">
      <c r="P251976" s="83"/>
    </row>
    <row r="251977" spans="16:16" x14ac:dyDescent="0.3">
      <c r="P251977" s="83"/>
    </row>
    <row r="251978" spans="16:16" x14ac:dyDescent="0.3">
      <c r="P251978" s="83"/>
    </row>
    <row r="251979" spans="16:16" x14ac:dyDescent="0.3">
      <c r="P251979" s="83"/>
    </row>
    <row r="251980" spans="16:16" x14ac:dyDescent="0.3">
      <c r="P251980" s="83"/>
    </row>
    <row r="251981" spans="16:16" x14ac:dyDescent="0.3">
      <c r="P251981" s="83"/>
    </row>
    <row r="251982" spans="16:16" x14ac:dyDescent="0.3">
      <c r="P251982" s="83"/>
    </row>
    <row r="251983" spans="16:16" x14ac:dyDescent="0.3">
      <c r="P251983" s="83"/>
    </row>
    <row r="251984" spans="16:16" x14ac:dyDescent="0.3">
      <c r="P251984" s="83"/>
    </row>
    <row r="251985" spans="16:16" x14ac:dyDescent="0.3">
      <c r="P251985" s="83"/>
    </row>
    <row r="251986" spans="16:16" x14ac:dyDescent="0.3">
      <c r="P251986" s="83"/>
    </row>
    <row r="251987" spans="16:16" x14ac:dyDescent="0.3">
      <c r="P251987" s="83"/>
    </row>
    <row r="251988" spans="16:16" x14ac:dyDescent="0.3">
      <c r="P251988" s="83"/>
    </row>
    <row r="251989" spans="16:16" x14ac:dyDescent="0.3">
      <c r="P251989" s="83"/>
    </row>
    <row r="251990" spans="16:16" x14ac:dyDescent="0.3">
      <c r="P251990" s="83"/>
    </row>
    <row r="251991" spans="16:16" x14ac:dyDescent="0.3">
      <c r="P251991" s="83"/>
    </row>
    <row r="251992" spans="16:16" x14ac:dyDescent="0.3">
      <c r="P251992" s="83"/>
    </row>
    <row r="251993" spans="16:16" x14ac:dyDescent="0.3">
      <c r="P251993" s="83"/>
    </row>
    <row r="251994" spans="16:16" x14ac:dyDescent="0.3">
      <c r="P251994" s="83"/>
    </row>
    <row r="251995" spans="16:16" x14ac:dyDescent="0.3">
      <c r="P251995" s="83"/>
    </row>
    <row r="251996" spans="16:16" x14ac:dyDescent="0.3">
      <c r="P251996" s="83"/>
    </row>
    <row r="251997" spans="16:16" x14ac:dyDescent="0.3">
      <c r="P251997" s="83"/>
    </row>
    <row r="251998" spans="16:16" x14ac:dyDescent="0.3">
      <c r="P251998" s="83"/>
    </row>
    <row r="251999" spans="16:16" x14ac:dyDescent="0.3">
      <c r="P251999" s="83"/>
    </row>
    <row r="252000" spans="16:16" x14ac:dyDescent="0.3">
      <c r="P252000" s="83"/>
    </row>
    <row r="252001" spans="16:16" x14ac:dyDescent="0.3">
      <c r="P252001" s="83"/>
    </row>
    <row r="252002" spans="16:16" x14ac:dyDescent="0.3">
      <c r="P252002" s="83"/>
    </row>
    <row r="252003" spans="16:16" x14ac:dyDescent="0.3">
      <c r="P252003" s="83"/>
    </row>
    <row r="252004" spans="16:16" x14ac:dyDescent="0.3">
      <c r="P252004" s="83"/>
    </row>
    <row r="252005" spans="16:16" x14ac:dyDescent="0.3">
      <c r="P252005" s="83"/>
    </row>
    <row r="252006" spans="16:16" x14ac:dyDescent="0.3">
      <c r="P252006" s="83"/>
    </row>
    <row r="252007" spans="16:16" x14ac:dyDescent="0.3">
      <c r="P252007" s="83"/>
    </row>
    <row r="252008" spans="16:16" x14ac:dyDescent="0.3">
      <c r="P252008" s="83"/>
    </row>
    <row r="252009" spans="16:16" x14ac:dyDescent="0.3">
      <c r="P252009" s="83"/>
    </row>
    <row r="252010" spans="16:16" x14ac:dyDescent="0.3">
      <c r="P252010" s="83"/>
    </row>
    <row r="252011" spans="16:16" x14ac:dyDescent="0.3">
      <c r="P252011" s="83"/>
    </row>
    <row r="252012" spans="16:16" x14ac:dyDescent="0.3">
      <c r="P252012" s="83"/>
    </row>
    <row r="252013" spans="16:16" x14ac:dyDescent="0.3">
      <c r="P252013" s="83"/>
    </row>
    <row r="252014" spans="16:16" x14ac:dyDescent="0.3">
      <c r="P252014" s="83"/>
    </row>
    <row r="252015" spans="16:16" x14ac:dyDescent="0.3">
      <c r="P252015" s="83"/>
    </row>
    <row r="252016" spans="16:16" x14ac:dyDescent="0.3">
      <c r="P252016" s="83"/>
    </row>
    <row r="252017" spans="16:16" x14ac:dyDescent="0.3">
      <c r="P252017" s="83"/>
    </row>
    <row r="252018" spans="16:16" x14ac:dyDescent="0.3">
      <c r="P252018" s="83"/>
    </row>
    <row r="252019" spans="16:16" x14ac:dyDescent="0.3">
      <c r="P252019" s="83"/>
    </row>
    <row r="252020" spans="16:16" x14ac:dyDescent="0.3">
      <c r="P252020" s="83"/>
    </row>
    <row r="252021" spans="16:16" x14ac:dyDescent="0.3">
      <c r="P252021" s="83"/>
    </row>
    <row r="252022" spans="16:16" x14ac:dyDescent="0.3">
      <c r="P252022" s="83"/>
    </row>
    <row r="252023" spans="16:16" x14ac:dyDescent="0.3">
      <c r="P252023" s="83"/>
    </row>
    <row r="252024" spans="16:16" x14ac:dyDescent="0.3">
      <c r="P252024" s="83"/>
    </row>
    <row r="252025" spans="16:16" x14ac:dyDescent="0.3">
      <c r="P252025" s="83"/>
    </row>
    <row r="252026" spans="16:16" x14ac:dyDescent="0.3">
      <c r="P252026" s="83"/>
    </row>
    <row r="252027" spans="16:16" x14ac:dyDescent="0.3">
      <c r="P252027" s="83"/>
    </row>
    <row r="252028" spans="16:16" x14ac:dyDescent="0.3">
      <c r="P252028" s="83"/>
    </row>
    <row r="252029" spans="16:16" x14ac:dyDescent="0.3">
      <c r="P252029" s="83"/>
    </row>
    <row r="252030" spans="16:16" x14ac:dyDescent="0.3">
      <c r="P252030" s="83"/>
    </row>
    <row r="252031" spans="16:16" x14ac:dyDescent="0.3">
      <c r="P252031" s="83"/>
    </row>
    <row r="252032" spans="16:16" x14ac:dyDescent="0.3">
      <c r="P252032" s="83"/>
    </row>
    <row r="252033" spans="16:16" x14ac:dyDescent="0.3">
      <c r="P252033" s="83"/>
    </row>
    <row r="252034" spans="16:16" x14ac:dyDescent="0.3">
      <c r="P252034" s="83"/>
    </row>
    <row r="252035" spans="16:16" x14ac:dyDescent="0.3">
      <c r="P252035" s="83"/>
    </row>
    <row r="252036" spans="16:16" x14ac:dyDescent="0.3">
      <c r="P252036" s="83"/>
    </row>
    <row r="252037" spans="16:16" x14ac:dyDescent="0.3">
      <c r="P252037" s="83"/>
    </row>
    <row r="252038" spans="16:16" x14ac:dyDescent="0.3">
      <c r="P252038" s="83"/>
    </row>
    <row r="252039" spans="16:16" x14ac:dyDescent="0.3">
      <c r="P252039" s="83"/>
    </row>
    <row r="252040" spans="16:16" x14ac:dyDescent="0.3">
      <c r="P252040" s="83"/>
    </row>
    <row r="252041" spans="16:16" x14ac:dyDescent="0.3">
      <c r="P252041" s="83"/>
    </row>
    <row r="252042" spans="16:16" x14ac:dyDescent="0.3">
      <c r="P252042" s="83"/>
    </row>
    <row r="252043" spans="16:16" x14ac:dyDescent="0.3">
      <c r="P252043" s="83"/>
    </row>
    <row r="252044" spans="16:16" x14ac:dyDescent="0.3">
      <c r="P252044" s="83"/>
    </row>
    <row r="252045" spans="16:16" x14ac:dyDescent="0.3">
      <c r="P252045" s="83"/>
    </row>
    <row r="252046" spans="16:16" x14ac:dyDescent="0.3">
      <c r="P252046" s="83"/>
    </row>
    <row r="252047" spans="16:16" x14ac:dyDescent="0.3">
      <c r="P252047" s="83"/>
    </row>
    <row r="252048" spans="16:16" x14ac:dyDescent="0.3">
      <c r="P252048" s="83"/>
    </row>
    <row r="252049" spans="16:16" x14ac:dyDescent="0.3">
      <c r="P252049" s="83"/>
    </row>
    <row r="252050" spans="16:16" x14ac:dyDescent="0.3">
      <c r="P252050" s="83"/>
    </row>
    <row r="252051" spans="16:16" x14ac:dyDescent="0.3">
      <c r="P252051" s="83"/>
    </row>
    <row r="252052" spans="16:16" x14ac:dyDescent="0.3">
      <c r="P252052" s="83"/>
    </row>
    <row r="252053" spans="16:16" x14ac:dyDescent="0.3">
      <c r="P252053" s="83"/>
    </row>
    <row r="252054" spans="16:16" x14ac:dyDescent="0.3">
      <c r="P252054" s="83"/>
    </row>
    <row r="252055" spans="16:16" x14ac:dyDescent="0.3">
      <c r="P252055" s="83"/>
    </row>
    <row r="252056" spans="16:16" x14ac:dyDescent="0.3">
      <c r="P252056" s="83"/>
    </row>
    <row r="252057" spans="16:16" x14ac:dyDescent="0.3">
      <c r="P252057" s="83"/>
    </row>
    <row r="252058" spans="16:16" x14ac:dyDescent="0.3">
      <c r="P252058" s="83"/>
    </row>
    <row r="252059" spans="16:16" x14ac:dyDescent="0.3">
      <c r="P252059" s="83"/>
    </row>
    <row r="252060" spans="16:16" x14ac:dyDescent="0.3">
      <c r="P252060" s="83"/>
    </row>
    <row r="252061" spans="16:16" x14ac:dyDescent="0.3">
      <c r="P252061" s="83"/>
    </row>
    <row r="252062" spans="16:16" x14ac:dyDescent="0.3">
      <c r="P252062" s="83"/>
    </row>
    <row r="252063" spans="16:16" x14ac:dyDescent="0.3">
      <c r="P252063" s="83"/>
    </row>
    <row r="252064" spans="16:16" x14ac:dyDescent="0.3">
      <c r="P252064" s="83"/>
    </row>
    <row r="252065" spans="16:16" x14ac:dyDescent="0.3">
      <c r="P252065" s="83"/>
    </row>
    <row r="252066" spans="16:16" x14ac:dyDescent="0.3">
      <c r="P252066" s="83"/>
    </row>
    <row r="252067" spans="16:16" x14ac:dyDescent="0.3">
      <c r="P252067" s="83"/>
    </row>
    <row r="252068" spans="16:16" x14ac:dyDescent="0.3">
      <c r="P252068" s="83"/>
    </row>
    <row r="252069" spans="16:16" x14ac:dyDescent="0.3">
      <c r="P252069" s="83"/>
    </row>
    <row r="252070" spans="16:16" x14ac:dyDescent="0.3">
      <c r="P252070" s="83"/>
    </row>
    <row r="252071" spans="16:16" x14ac:dyDescent="0.3">
      <c r="P252071" s="83"/>
    </row>
    <row r="252072" spans="16:16" x14ac:dyDescent="0.3">
      <c r="P252072" s="83"/>
    </row>
    <row r="252073" spans="16:16" x14ac:dyDescent="0.3">
      <c r="P252073" s="83"/>
    </row>
    <row r="252074" spans="16:16" x14ac:dyDescent="0.3">
      <c r="P252074" s="83"/>
    </row>
    <row r="252075" spans="16:16" x14ac:dyDescent="0.3">
      <c r="P252075" s="83"/>
    </row>
    <row r="252076" spans="16:16" x14ac:dyDescent="0.3">
      <c r="P252076" s="83"/>
    </row>
    <row r="252077" spans="16:16" x14ac:dyDescent="0.3">
      <c r="P252077" s="83"/>
    </row>
    <row r="252078" spans="16:16" x14ac:dyDescent="0.3">
      <c r="P252078" s="83"/>
    </row>
    <row r="252079" spans="16:16" x14ac:dyDescent="0.3">
      <c r="P252079" s="83"/>
    </row>
    <row r="252080" spans="16:16" x14ac:dyDescent="0.3">
      <c r="P252080" s="83"/>
    </row>
    <row r="252081" spans="16:16" x14ac:dyDescent="0.3">
      <c r="P252081" s="83"/>
    </row>
    <row r="252082" spans="16:16" x14ac:dyDescent="0.3">
      <c r="P252082" s="83"/>
    </row>
    <row r="252083" spans="16:16" x14ac:dyDescent="0.3">
      <c r="P252083" s="83"/>
    </row>
    <row r="252084" spans="16:16" x14ac:dyDescent="0.3">
      <c r="P252084" s="83"/>
    </row>
    <row r="252085" spans="16:16" x14ac:dyDescent="0.3">
      <c r="P252085" s="83"/>
    </row>
    <row r="252086" spans="16:16" x14ac:dyDescent="0.3">
      <c r="P252086" s="83"/>
    </row>
    <row r="252087" spans="16:16" x14ac:dyDescent="0.3">
      <c r="P252087" s="83"/>
    </row>
    <row r="252088" spans="16:16" x14ac:dyDescent="0.3">
      <c r="P252088" s="83"/>
    </row>
    <row r="252089" spans="16:16" x14ac:dyDescent="0.3">
      <c r="P252089" s="83"/>
    </row>
    <row r="252090" spans="16:16" x14ac:dyDescent="0.3">
      <c r="P252090" s="83"/>
    </row>
    <row r="252091" spans="16:16" x14ac:dyDescent="0.3">
      <c r="P252091" s="83"/>
    </row>
    <row r="252092" spans="16:16" x14ac:dyDescent="0.3">
      <c r="P252092" s="83"/>
    </row>
    <row r="252093" spans="16:16" x14ac:dyDescent="0.3">
      <c r="P252093" s="83"/>
    </row>
    <row r="252094" spans="16:16" x14ac:dyDescent="0.3">
      <c r="P252094" s="83"/>
    </row>
    <row r="252095" spans="16:16" x14ac:dyDescent="0.3">
      <c r="P252095" s="83"/>
    </row>
    <row r="252096" spans="16:16" x14ac:dyDescent="0.3">
      <c r="P252096" s="83"/>
    </row>
    <row r="252097" spans="16:16" x14ac:dyDescent="0.3">
      <c r="P252097" s="83"/>
    </row>
    <row r="252098" spans="16:16" x14ac:dyDescent="0.3">
      <c r="P252098" s="83"/>
    </row>
    <row r="252099" spans="16:16" x14ac:dyDescent="0.3">
      <c r="P252099" s="83"/>
    </row>
    <row r="252100" spans="16:16" x14ac:dyDescent="0.3">
      <c r="P252100" s="83"/>
    </row>
    <row r="252101" spans="16:16" x14ac:dyDescent="0.3">
      <c r="P252101" s="83"/>
    </row>
    <row r="252102" spans="16:16" x14ac:dyDescent="0.3">
      <c r="P252102" s="83"/>
    </row>
    <row r="252103" spans="16:16" x14ac:dyDescent="0.3">
      <c r="P252103" s="83"/>
    </row>
    <row r="252104" spans="16:16" x14ac:dyDescent="0.3">
      <c r="P252104" s="83"/>
    </row>
    <row r="252105" spans="16:16" x14ac:dyDescent="0.3">
      <c r="P252105" s="83"/>
    </row>
    <row r="252106" spans="16:16" x14ac:dyDescent="0.3">
      <c r="P252106" s="83"/>
    </row>
    <row r="252107" spans="16:16" x14ac:dyDescent="0.3">
      <c r="P252107" s="83"/>
    </row>
    <row r="252108" spans="16:16" x14ac:dyDescent="0.3">
      <c r="P252108" s="83"/>
    </row>
    <row r="252109" spans="16:16" x14ac:dyDescent="0.3">
      <c r="P252109" s="83"/>
    </row>
    <row r="252110" spans="16:16" x14ac:dyDescent="0.3">
      <c r="P252110" s="83"/>
    </row>
    <row r="252111" spans="16:16" x14ac:dyDescent="0.3">
      <c r="P252111" s="83"/>
    </row>
    <row r="252112" spans="16:16" x14ac:dyDescent="0.3">
      <c r="P252112" s="83"/>
    </row>
    <row r="252113" spans="16:16" x14ac:dyDescent="0.3">
      <c r="P252113" s="83"/>
    </row>
    <row r="252114" spans="16:16" x14ac:dyDescent="0.3">
      <c r="P252114" s="83"/>
    </row>
    <row r="252115" spans="16:16" x14ac:dyDescent="0.3">
      <c r="P252115" s="83"/>
    </row>
    <row r="252116" spans="16:16" x14ac:dyDescent="0.3">
      <c r="P252116" s="83"/>
    </row>
    <row r="252117" spans="16:16" x14ac:dyDescent="0.3">
      <c r="P252117" s="83"/>
    </row>
    <row r="252118" spans="16:16" x14ac:dyDescent="0.3">
      <c r="P252118" s="83"/>
    </row>
    <row r="252119" spans="16:16" x14ac:dyDescent="0.3">
      <c r="P252119" s="83"/>
    </row>
    <row r="252120" spans="16:16" x14ac:dyDescent="0.3">
      <c r="P252120" s="83"/>
    </row>
    <row r="252121" spans="16:16" x14ac:dyDescent="0.3">
      <c r="P252121" s="83"/>
    </row>
    <row r="252122" spans="16:16" x14ac:dyDescent="0.3">
      <c r="P252122" s="83"/>
    </row>
    <row r="252123" spans="16:16" x14ac:dyDescent="0.3">
      <c r="P252123" s="83"/>
    </row>
    <row r="252124" spans="16:16" x14ac:dyDescent="0.3">
      <c r="P252124" s="83"/>
    </row>
    <row r="252125" spans="16:16" x14ac:dyDescent="0.3">
      <c r="P252125" s="83"/>
    </row>
    <row r="252126" spans="16:16" x14ac:dyDescent="0.3">
      <c r="P252126" s="83"/>
    </row>
    <row r="252127" spans="16:16" x14ac:dyDescent="0.3">
      <c r="P252127" s="83"/>
    </row>
    <row r="252128" spans="16:16" x14ac:dyDescent="0.3">
      <c r="P252128" s="83"/>
    </row>
    <row r="252129" spans="16:16" x14ac:dyDescent="0.3">
      <c r="P252129" s="83"/>
    </row>
    <row r="252130" spans="16:16" x14ac:dyDescent="0.3">
      <c r="P252130" s="83"/>
    </row>
    <row r="252131" spans="16:16" x14ac:dyDescent="0.3">
      <c r="P252131" s="83"/>
    </row>
    <row r="252132" spans="16:16" x14ac:dyDescent="0.3">
      <c r="P252132" s="83"/>
    </row>
    <row r="252133" spans="16:16" x14ac:dyDescent="0.3">
      <c r="P252133" s="83"/>
    </row>
    <row r="252134" spans="16:16" x14ac:dyDescent="0.3">
      <c r="P252134" s="83"/>
    </row>
    <row r="252135" spans="16:16" x14ac:dyDescent="0.3">
      <c r="P252135" s="83"/>
    </row>
    <row r="252136" spans="16:16" x14ac:dyDescent="0.3">
      <c r="P252136" s="83"/>
    </row>
    <row r="252137" spans="16:16" x14ac:dyDescent="0.3">
      <c r="P252137" s="83"/>
    </row>
    <row r="252138" spans="16:16" x14ac:dyDescent="0.3">
      <c r="P252138" s="83"/>
    </row>
    <row r="252139" spans="16:16" x14ac:dyDescent="0.3">
      <c r="P252139" s="83"/>
    </row>
    <row r="252140" spans="16:16" x14ac:dyDescent="0.3">
      <c r="P252140" s="83"/>
    </row>
    <row r="252141" spans="16:16" x14ac:dyDescent="0.3">
      <c r="P252141" s="83"/>
    </row>
    <row r="252142" spans="16:16" x14ac:dyDescent="0.3">
      <c r="P252142" s="83"/>
    </row>
    <row r="252143" spans="16:16" x14ac:dyDescent="0.3">
      <c r="P252143" s="83"/>
    </row>
    <row r="252144" spans="16:16" x14ac:dyDescent="0.3">
      <c r="P252144" s="83"/>
    </row>
    <row r="252145" spans="16:16" x14ac:dyDescent="0.3">
      <c r="P252145" s="83"/>
    </row>
    <row r="252146" spans="16:16" x14ac:dyDescent="0.3">
      <c r="P252146" s="83"/>
    </row>
    <row r="252147" spans="16:16" x14ac:dyDescent="0.3">
      <c r="P252147" s="83"/>
    </row>
    <row r="252148" spans="16:16" x14ac:dyDescent="0.3">
      <c r="P252148" s="83"/>
    </row>
    <row r="252149" spans="16:16" x14ac:dyDescent="0.3">
      <c r="P252149" s="83"/>
    </row>
    <row r="252150" spans="16:16" x14ac:dyDescent="0.3">
      <c r="P252150" s="83"/>
    </row>
    <row r="252151" spans="16:16" x14ac:dyDescent="0.3">
      <c r="P252151" s="83"/>
    </row>
    <row r="252152" spans="16:16" x14ac:dyDescent="0.3">
      <c r="P252152" s="83"/>
    </row>
    <row r="252153" spans="16:16" x14ac:dyDescent="0.3">
      <c r="P252153" s="83"/>
    </row>
    <row r="252154" spans="16:16" x14ac:dyDescent="0.3">
      <c r="P252154" s="83"/>
    </row>
    <row r="252155" spans="16:16" x14ac:dyDescent="0.3">
      <c r="P252155" s="83"/>
    </row>
    <row r="252156" spans="16:16" x14ac:dyDescent="0.3">
      <c r="P252156" s="83"/>
    </row>
    <row r="252157" spans="16:16" x14ac:dyDescent="0.3">
      <c r="P252157" s="83"/>
    </row>
    <row r="252158" spans="16:16" x14ac:dyDescent="0.3">
      <c r="P252158" s="83"/>
    </row>
    <row r="252159" spans="16:16" x14ac:dyDescent="0.3">
      <c r="P252159" s="83"/>
    </row>
    <row r="252160" spans="16:16" x14ac:dyDescent="0.3">
      <c r="P252160" s="83"/>
    </row>
    <row r="252161" spans="16:16" x14ac:dyDescent="0.3">
      <c r="P252161" s="83"/>
    </row>
    <row r="252162" spans="16:16" x14ac:dyDescent="0.3">
      <c r="P252162" s="83"/>
    </row>
    <row r="252163" spans="16:16" x14ac:dyDescent="0.3">
      <c r="P252163" s="83"/>
    </row>
    <row r="252164" spans="16:16" x14ac:dyDescent="0.3">
      <c r="P252164" s="83"/>
    </row>
    <row r="252165" spans="16:16" x14ac:dyDescent="0.3">
      <c r="P252165" s="83"/>
    </row>
    <row r="252166" spans="16:16" x14ac:dyDescent="0.3">
      <c r="P252166" s="83"/>
    </row>
    <row r="252167" spans="16:16" x14ac:dyDescent="0.3">
      <c r="P252167" s="83"/>
    </row>
    <row r="252168" spans="16:16" x14ac:dyDescent="0.3">
      <c r="P252168" s="83"/>
    </row>
    <row r="252169" spans="16:16" x14ac:dyDescent="0.3">
      <c r="P252169" s="83"/>
    </row>
    <row r="252170" spans="16:16" x14ac:dyDescent="0.3">
      <c r="P252170" s="83"/>
    </row>
    <row r="252171" spans="16:16" x14ac:dyDescent="0.3">
      <c r="P252171" s="83"/>
    </row>
    <row r="252172" spans="16:16" x14ac:dyDescent="0.3">
      <c r="P252172" s="83"/>
    </row>
    <row r="252173" spans="16:16" x14ac:dyDescent="0.3">
      <c r="P252173" s="83"/>
    </row>
    <row r="252174" spans="16:16" x14ac:dyDescent="0.3">
      <c r="P252174" s="83"/>
    </row>
    <row r="252175" spans="16:16" x14ac:dyDescent="0.3">
      <c r="P252175" s="83"/>
    </row>
    <row r="252176" spans="16:16" x14ac:dyDescent="0.3">
      <c r="P252176" s="83"/>
    </row>
    <row r="252177" spans="16:16" x14ac:dyDescent="0.3">
      <c r="P252177" s="83"/>
    </row>
    <row r="252178" spans="16:16" x14ac:dyDescent="0.3">
      <c r="P252178" s="83"/>
    </row>
    <row r="252179" spans="16:16" x14ac:dyDescent="0.3">
      <c r="P252179" s="83"/>
    </row>
    <row r="252180" spans="16:16" x14ac:dyDescent="0.3">
      <c r="P252180" s="83"/>
    </row>
    <row r="252181" spans="16:16" x14ac:dyDescent="0.3">
      <c r="P252181" s="83"/>
    </row>
    <row r="252182" spans="16:16" x14ac:dyDescent="0.3">
      <c r="P252182" s="83"/>
    </row>
    <row r="252183" spans="16:16" x14ac:dyDescent="0.3">
      <c r="P252183" s="83"/>
    </row>
    <row r="252184" spans="16:16" x14ac:dyDescent="0.3">
      <c r="P252184" s="83"/>
    </row>
    <row r="252185" spans="16:16" x14ac:dyDescent="0.3">
      <c r="P252185" s="83"/>
    </row>
    <row r="252186" spans="16:16" x14ac:dyDescent="0.3">
      <c r="P252186" s="83"/>
    </row>
    <row r="252187" spans="16:16" x14ac:dyDescent="0.3">
      <c r="P252187" s="83"/>
    </row>
    <row r="252188" spans="16:16" x14ac:dyDescent="0.3">
      <c r="P252188" s="83"/>
    </row>
    <row r="252189" spans="16:16" x14ac:dyDescent="0.3">
      <c r="P252189" s="83"/>
    </row>
    <row r="252190" spans="16:16" x14ac:dyDescent="0.3">
      <c r="P252190" s="83"/>
    </row>
    <row r="252191" spans="16:16" x14ac:dyDescent="0.3">
      <c r="P252191" s="83"/>
    </row>
    <row r="252192" spans="16:16" x14ac:dyDescent="0.3">
      <c r="P252192" s="83"/>
    </row>
    <row r="252193" spans="16:16" x14ac:dyDescent="0.3">
      <c r="P252193" s="83"/>
    </row>
    <row r="252194" spans="16:16" x14ac:dyDescent="0.3">
      <c r="P252194" s="83"/>
    </row>
    <row r="252195" spans="16:16" x14ac:dyDescent="0.3">
      <c r="P252195" s="83"/>
    </row>
    <row r="252196" spans="16:16" x14ac:dyDescent="0.3">
      <c r="P252196" s="83"/>
    </row>
    <row r="252197" spans="16:16" x14ac:dyDescent="0.3">
      <c r="P252197" s="83"/>
    </row>
    <row r="252198" spans="16:16" x14ac:dyDescent="0.3">
      <c r="P252198" s="83"/>
    </row>
    <row r="252199" spans="16:16" x14ac:dyDescent="0.3">
      <c r="P252199" s="83"/>
    </row>
    <row r="252200" spans="16:16" x14ac:dyDescent="0.3">
      <c r="P252200" s="83"/>
    </row>
    <row r="252201" spans="16:16" x14ac:dyDescent="0.3">
      <c r="P252201" s="83"/>
    </row>
    <row r="252202" spans="16:16" x14ac:dyDescent="0.3">
      <c r="P252202" s="83"/>
    </row>
    <row r="252203" spans="16:16" x14ac:dyDescent="0.3">
      <c r="P252203" s="83"/>
    </row>
    <row r="252204" spans="16:16" x14ac:dyDescent="0.3">
      <c r="P252204" s="83"/>
    </row>
    <row r="252205" spans="16:16" x14ac:dyDescent="0.3">
      <c r="P252205" s="83"/>
    </row>
    <row r="252206" spans="16:16" x14ac:dyDescent="0.3">
      <c r="P252206" s="83"/>
    </row>
    <row r="252207" spans="16:16" x14ac:dyDescent="0.3">
      <c r="P252207" s="83"/>
    </row>
    <row r="252208" spans="16:16" x14ac:dyDescent="0.3">
      <c r="P252208" s="83"/>
    </row>
    <row r="252209" spans="16:16" x14ac:dyDescent="0.3">
      <c r="P252209" s="83"/>
    </row>
    <row r="252210" spans="16:16" x14ac:dyDescent="0.3">
      <c r="P252210" s="83"/>
    </row>
    <row r="252211" spans="16:16" x14ac:dyDescent="0.3">
      <c r="P252211" s="83"/>
    </row>
    <row r="252212" spans="16:16" x14ac:dyDescent="0.3">
      <c r="P252212" s="83"/>
    </row>
    <row r="252213" spans="16:16" x14ac:dyDescent="0.3">
      <c r="P252213" s="83"/>
    </row>
    <row r="252214" spans="16:16" x14ac:dyDescent="0.3">
      <c r="P252214" s="83"/>
    </row>
    <row r="252215" spans="16:16" x14ac:dyDescent="0.3">
      <c r="P252215" s="83"/>
    </row>
    <row r="252216" spans="16:16" x14ac:dyDescent="0.3">
      <c r="P252216" s="83"/>
    </row>
    <row r="252217" spans="16:16" x14ac:dyDescent="0.3">
      <c r="P252217" s="83"/>
    </row>
    <row r="252218" spans="16:16" x14ac:dyDescent="0.3">
      <c r="P252218" s="83"/>
    </row>
    <row r="252219" spans="16:16" x14ac:dyDescent="0.3">
      <c r="P252219" s="83"/>
    </row>
    <row r="252220" spans="16:16" x14ac:dyDescent="0.3">
      <c r="P252220" s="83"/>
    </row>
    <row r="252221" spans="16:16" x14ac:dyDescent="0.3">
      <c r="P252221" s="83"/>
    </row>
    <row r="252222" spans="16:16" x14ac:dyDescent="0.3">
      <c r="P252222" s="83"/>
    </row>
    <row r="252223" spans="16:16" x14ac:dyDescent="0.3">
      <c r="P252223" s="83"/>
    </row>
    <row r="252224" spans="16:16" x14ac:dyDescent="0.3">
      <c r="P252224" s="83"/>
    </row>
    <row r="252225" spans="16:16" x14ac:dyDescent="0.3">
      <c r="P252225" s="83"/>
    </row>
    <row r="252226" spans="16:16" x14ac:dyDescent="0.3">
      <c r="P252226" s="83"/>
    </row>
    <row r="252227" spans="16:16" x14ac:dyDescent="0.3">
      <c r="P252227" s="83"/>
    </row>
    <row r="252228" spans="16:16" x14ac:dyDescent="0.3">
      <c r="P252228" s="83"/>
    </row>
    <row r="252229" spans="16:16" x14ac:dyDescent="0.3">
      <c r="P252229" s="83"/>
    </row>
    <row r="252230" spans="16:16" x14ac:dyDescent="0.3">
      <c r="P252230" s="83"/>
    </row>
    <row r="252231" spans="16:16" x14ac:dyDescent="0.3">
      <c r="P252231" s="83"/>
    </row>
    <row r="252232" spans="16:16" x14ac:dyDescent="0.3">
      <c r="P252232" s="83"/>
    </row>
    <row r="252233" spans="16:16" x14ac:dyDescent="0.3">
      <c r="P252233" s="83"/>
    </row>
    <row r="252234" spans="16:16" x14ac:dyDescent="0.3">
      <c r="P252234" s="83"/>
    </row>
    <row r="252235" spans="16:16" x14ac:dyDescent="0.3">
      <c r="P252235" s="83"/>
    </row>
    <row r="252236" spans="16:16" x14ac:dyDescent="0.3">
      <c r="P252236" s="83"/>
    </row>
    <row r="252237" spans="16:16" x14ac:dyDescent="0.3">
      <c r="P252237" s="83"/>
    </row>
    <row r="252238" spans="16:16" x14ac:dyDescent="0.3">
      <c r="P252238" s="83"/>
    </row>
    <row r="252239" spans="16:16" x14ac:dyDescent="0.3">
      <c r="P252239" s="83"/>
    </row>
    <row r="252240" spans="16:16" x14ac:dyDescent="0.3">
      <c r="P252240" s="83"/>
    </row>
    <row r="252241" spans="16:16" x14ac:dyDescent="0.3">
      <c r="P252241" s="83"/>
    </row>
    <row r="252242" spans="16:16" x14ac:dyDescent="0.3">
      <c r="P252242" s="83"/>
    </row>
    <row r="252243" spans="16:16" x14ac:dyDescent="0.3">
      <c r="P252243" s="83"/>
    </row>
    <row r="252244" spans="16:16" x14ac:dyDescent="0.3">
      <c r="P252244" s="83"/>
    </row>
    <row r="252245" spans="16:16" x14ac:dyDescent="0.3">
      <c r="P252245" s="83"/>
    </row>
    <row r="252246" spans="16:16" x14ac:dyDescent="0.3">
      <c r="P252246" s="83"/>
    </row>
    <row r="252247" spans="16:16" x14ac:dyDescent="0.3">
      <c r="P252247" s="83"/>
    </row>
    <row r="252248" spans="16:16" x14ac:dyDescent="0.3">
      <c r="P252248" s="83"/>
    </row>
    <row r="252249" spans="16:16" x14ac:dyDescent="0.3">
      <c r="P252249" s="83"/>
    </row>
    <row r="252250" spans="16:16" x14ac:dyDescent="0.3">
      <c r="P252250" s="83"/>
    </row>
    <row r="252251" spans="16:16" x14ac:dyDescent="0.3">
      <c r="P252251" s="83"/>
    </row>
    <row r="252252" spans="16:16" x14ac:dyDescent="0.3">
      <c r="P252252" s="83"/>
    </row>
    <row r="252253" spans="16:16" x14ac:dyDescent="0.3">
      <c r="P252253" s="83"/>
    </row>
    <row r="252254" spans="16:16" x14ac:dyDescent="0.3">
      <c r="P252254" s="83"/>
    </row>
    <row r="252255" spans="16:16" x14ac:dyDescent="0.3">
      <c r="P252255" s="83"/>
    </row>
    <row r="252256" spans="16:16" x14ac:dyDescent="0.3">
      <c r="P252256" s="83"/>
    </row>
    <row r="252257" spans="16:16" x14ac:dyDescent="0.3">
      <c r="P252257" s="83"/>
    </row>
    <row r="252258" spans="16:16" x14ac:dyDescent="0.3">
      <c r="P252258" s="83"/>
    </row>
    <row r="252259" spans="16:16" x14ac:dyDescent="0.3">
      <c r="P252259" s="83"/>
    </row>
    <row r="252260" spans="16:16" x14ac:dyDescent="0.3">
      <c r="P252260" s="83"/>
    </row>
    <row r="252261" spans="16:16" x14ac:dyDescent="0.3">
      <c r="P252261" s="83"/>
    </row>
    <row r="252262" spans="16:16" x14ac:dyDescent="0.3">
      <c r="P252262" s="83"/>
    </row>
    <row r="252263" spans="16:16" x14ac:dyDescent="0.3">
      <c r="P252263" s="83"/>
    </row>
    <row r="252264" spans="16:16" x14ac:dyDescent="0.3">
      <c r="P252264" s="83"/>
    </row>
    <row r="252265" spans="16:16" x14ac:dyDescent="0.3">
      <c r="P252265" s="83"/>
    </row>
    <row r="252266" spans="16:16" x14ac:dyDescent="0.3">
      <c r="P252266" s="83"/>
    </row>
    <row r="252267" spans="16:16" x14ac:dyDescent="0.3">
      <c r="P252267" s="83"/>
    </row>
    <row r="252268" spans="16:16" x14ac:dyDescent="0.3">
      <c r="P252268" s="83"/>
    </row>
    <row r="252269" spans="16:16" x14ac:dyDescent="0.3">
      <c r="P252269" s="83"/>
    </row>
    <row r="252270" spans="16:16" x14ac:dyDescent="0.3">
      <c r="P252270" s="83"/>
    </row>
    <row r="252271" spans="16:16" x14ac:dyDescent="0.3">
      <c r="P252271" s="83"/>
    </row>
    <row r="252272" spans="16:16" x14ac:dyDescent="0.3">
      <c r="P252272" s="83"/>
    </row>
    <row r="252273" spans="16:16" x14ac:dyDescent="0.3">
      <c r="P252273" s="83"/>
    </row>
    <row r="252274" spans="16:16" x14ac:dyDescent="0.3">
      <c r="P252274" s="83"/>
    </row>
    <row r="252275" spans="16:16" x14ac:dyDescent="0.3">
      <c r="P252275" s="83"/>
    </row>
    <row r="252276" spans="16:16" x14ac:dyDescent="0.3">
      <c r="P252276" s="83"/>
    </row>
    <row r="252277" spans="16:16" x14ac:dyDescent="0.3">
      <c r="P252277" s="83"/>
    </row>
    <row r="252278" spans="16:16" x14ac:dyDescent="0.3">
      <c r="P252278" s="83"/>
    </row>
    <row r="252279" spans="16:16" x14ac:dyDescent="0.3">
      <c r="P252279" s="83"/>
    </row>
    <row r="252280" spans="16:16" x14ac:dyDescent="0.3">
      <c r="P252280" s="83"/>
    </row>
    <row r="252281" spans="16:16" x14ac:dyDescent="0.3">
      <c r="P252281" s="83"/>
    </row>
    <row r="252282" spans="16:16" x14ac:dyDescent="0.3">
      <c r="P252282" s="83"/>
    </row>
    <row r="252283" spans="16:16" x14ac:dyDescent="0.3">
      <c r="P252283" s="83"/>
    </row>
    <row r="252284" spans="16:16" x14ac:dyDescent="0.3">
      <c r="P252284" s="83"/>
    </row>
    <row r="252285" spans="16:16" x14ac:dyDescent="0.3">
      <c r="P252285" s="83"/>
    </row>
    <row r="252286" spans="16:16" x14ac:dyDescent="0.3">
      <c r="P252286" s="83"/>
    </row>
    <row r="252287" spans="16:16" x14ac:dyDescent="0.3">
      <c r="P252287" s="83"/>
    </row>
    <row r="252288" spans="16:16" x14ac:dyDescent="0.3">
      <c r="P252288" s="83"/>
    </row>
    <row r="252289" spans="16:16" x14ac:dyDescent="0.3">
      <c r="P252289" s="83"/>
    </row>
    <row r="252290" spans="16:16" x14ac:dyDescent="0.3">
      <c r="P252290" s="83"/>
    </row>
    <row r="252291" spans="16:16" x14ac:dyDescent="0.3">
      <c r="P252291" s="83"/>
    </row>
    <row r="252292" spans="16:16" x14ac:dyDescent="0.3">
      <c r="P252292" s="83"/>
    </row>
    <row r="252293" spans="16:16" x14ac:dyDescent="0.3">
      <c r="P252293" s="83"/>
    </row>
    <row r="252294" spans="16:16" x14ac:dyDescent="0.3">
      <c r="P252294" s="83"/>
    </row>
    <row r="252295" spans="16:16" x14ac:dyDescent="0.3">
      <c r="P252295" s="83"/>
    </row>
    <row r="252296" spans="16:16" x14ac:dyDescent="0.3">
      <c r="P252296" s="83"/>
    </row>
    <row r="252297" spans="16:16" x14ac:dyDescent="0.3">
      <c r="P252297" s="83"/>
    </row>
    <row r="252298" spans="16:16" x14ac:dyDescent="0.3">
      <c r="P252298" s="83"/>
    </row>
    <row r="252299" spans="16:16" x14ac:dyDescent="0.3">
      <c r="P252299" s="83"/>
    </row>
    <row r="252300" spans="16:16" x14ac:dyDescent="0.3">
      <c r="P252300" s="83"/>
    </row>
    <row r="252301" spans="16:16" x14ac:dyDescent="0.3">
      <c r="P252301" s="83"/>
    </row>
    <row r="252302" spans="16:16" x14ac:dyDescent="0.3">
      <c r="P252302" s="83"/>
    </row>
    <row r="252303" spans="16:16" x14ac:dyDescent="0.3">
      <c r="P252303" s="83"/>
    </row>
    <row r="252304" spans="16:16" x14ac:dyDescent="0.3">
      <c r="P252304" s="83"/>
    </row>
    <row r="252305" spans="16:16" x14ac:dyDescent="0.3">
      <c r="P252305" s="83"/>
    </row>
    <row r="252306" spans="16:16" x14ac:dyDescent="0.3">
      <c r="P252306" s="83"/>
    </row>
    <row r="252307" spans="16:16" x14ac:dyDescent="0.3">
      <c r="P252307" s="83"/>
    </row>
    <row r="252308" spans="16:16" x14ac:dyDescent="0.3">
      <c r="P252308" s="83"/>
    </row>
    <row r="252309" spans="16:16" x14ac:dyDescent="0.3">
      <c r="P252309" s="83"/>
    </row>
    <row r="252310" spans="16:16" x14ac:dyDescent="0.3">
      <c r="P252310" s="83"/>
    </row>
    <row r="252311" spans="16:16" x14ac:dyDescent="0.3">
      <c r="P252311" s="83"/>
    </row>
    <row r="252312" spans="16:16" x14ac:dyDescent="0.3">
      <c r="P252312" s="83"/>
    </row>
    <row r="252313" spans="16:16" x14ac:dyDescent="0.3">
      <c r="P252313" s="83"/>
    </row>
    <row r="252314" spans="16:16" x14ac:dyDescent="0.3">
      <c r="P252314" s="83"/>
    </row>
    <row r="252315" spans="16:16" x14ac:dyDescent="0.3">
      <c r="P252315" s="83"/>
    </row>
    <row r="252316" spans="16:16" x14ac:dyDescent="0.3">
      <c r="P252316" s="83"/>
    </row>
    <row r="252317" spans="16:16" x14ac:dyDescent="0.3">
      <c r="P252317" s="83"/>
    </row>
    <row r="252318" spans="16:16" x14ac:dyDescent="0.3">
      <c r="P252318" s="83"/>
    </row>
    <row r="252319" spans="16:16" x14ac:dyDescent="0.3">
      <c r="P252319" s="83"/>
    </row>
    <row r="252320" spans="16:16" x14ac:dyDescent="0.3">
      <c r="P252320" s="83"/>
    </row>
    <row r="252321" spans="16:16" x14ac:dyDescent="0.3">
      <c r="P252321" s="83"/>
    </row>
    <row r="252322" spans="16:16" x14ac:dyDescent="0.3">
      <c r="P252322" s="83"/>
    </row>
    <row r="252323" spans="16:16" x14ac:dyDescent="0.3">
      <c r="P252323" s="83"/>
    </row>
    <row r="252324" spans="16:16" x14ac:dyDescent="0.3">
      <c r="P252324" s="83"/>
    </row>
    <row r="252325" spans="16:16" x14ac:dyDescent="0.3">
      <c r="P252325" s="83"/>
    </row>
    <row r="252326" spans="16:16" x14ac:dyDescent="0.3">
      <c r="P252326" s="83"/>
    </row>
    <row r="252327" spans="16:16" x14ac:dyDescent="0.3">
      <c r="P252327" s="83"/>
    </row>
    <row r="252328" spans="16:16" x14ac:dyDescent="0.3">
      <c r="P252328" s="83"/>
    </row>
    <row r="252329" spans="16:16" x14ac:dyDescent="0.3">
      <c r="P252329" s="83"/>
    </row>
    <row r="252330" spans="16:16" x14ac:dyDescent="0.3">
      <c r="P252330" s="83"/>
    </row>
    <row r="252331" spans="16:16" x14ac:dyDescent="0.3">
      <c r="P252331" s="83"/>
    </row>
    <row r="252332" spans="16:16" x14ac:dyDescent="0.3">
      <c r="P252332" s="83"/>
    </row>
    <row r="252333" spans="16:16" x14ac:dyDescent="0.3">
      <c r="P252333" s="83"/>
    </row>
    <row r="252334" spans="16:16" x14ac:dyDescent="0.3">
      <c r="P252334" s="83"/>
    </row>
    <row r="252335" spans="16:16" x14ac:dyDescent="0.3">
      <c r="P252335" s="83"/>
    </row>
    <row r="252336" spans="16:16" x14ac:dyDescent="0.3">
      <c r="P252336" s="83"/>
    </row>
    <row r="252337" spans="16:16" x14ac:dyDescent="0.3">
      <c r="P252337" s="83"/>
    </row>
    <row r="252338" spans="16:16" x14ac:dyDescent="0.3">
      <c r="P252338" s="83"/>
    </row>
    <row r="252339" spans="16:16" x14ac:dyDescent="0.3">
      <c r="P252339" s="83"/>
    </row>
    <row r="252340" spans="16:16" x14ac:dyDescent="0.3">
      <c r="P252340" s="83"/>
    </row>
    <row r="252341" spans="16:16" x14ac:dyDescent="0.3">
      <c r="P252341" s="83"/>
    </row>
    <row r="252342" spans="16:16" x14ac:dyDescent="0.3">
      <c r="P252342" s="83"/>
    </row>
    <row r="252343" spans="16:16" x14ac:dyDescent="0.3">
      <c r="P252343" s="83"/>
    </row>
    <row r="252344" spans="16:16" x14ac:dyDescent="0.3">
      <c r="P252344" s="83"/>
    </row>
    <row r="252345" spans="16:16" x14ac:dyDescent="0.3">
      <c r="P252345" s="83"/>
    </row>
    <row r="252346" spans="16:16" x14ac:dyDescent="0.3">
      <c r="P252346" s="83"/>
    </row>
    <row r="252347" spans="16:16" x14ac:dyDescent="0.3">
      <c r="P252347" s="83"/>
    </row>
    <row r="252348" spans="16:16" x14ac:dyDescent="0.3">
      <c r="P252348" s="83"/>
    </row>
    <row r="252349" spans="16:16" x14ac:dyDescent="0.3">
      <c r="P252349" s="83"/>
    </row>
    <row r="252350" spans="16:16" x14ac:dyDescent="0.3">
      <c r="P252350" s="83"/>
    </row>
    <row r="252351" spans="16:16" x14ac:dyDescent="0.3">
      <c r="P252351" s="83"/>
    </row>
    <row r="252352" spans="16:16" x14ac:dyDescent="0.3">
      <c r="P252352" s="83"/>
    </row>
    <row r="252353" spans="16:16" x14ac:dyDescent="0.3">
      <c r="P252353" s="83"/>
    </row>
    <row r="252354" spans="16:16" x14ac:dyDescent="0.3">
      <c r="P252354" s="83"/>
    </row>
    <row r="252355" spans="16:16" x14ac:dyDescent="0.3">
      <c r="P252355" s="83"/>
    </row>
    <row r="252356" spans="16:16" x14ac:dyDescent="0.3">
      <c r="P252356" s="83"/>
    </row>
    <row r="252357" spans="16:16" x14ac:dyDescent="0.3">
      <c r="P252357" s="83"/>
    </row>
    <row r="252358" spans="16:16" x14ac:dyDescent="0.3">
      <c r="P252358" s="83"/>
    </row>
    <row r="252359" spans="16:16" x14ac:dyDescent="0.3">
      <c r="P252359" s="83"/>
    </row>
    <row r="252360" spans="16:16" x14ac:dyDescent="0.3">
      <c r="P252360" s="83"/>
    </row>
    <row r="252361" spans="16:16" x14ac:dyDescent="0.3">
      <c r="P252361" s="83"/>
    </row>
    <row r="252362" spans="16:16" x14ac:dyDescent="0.3">
      <c r="P252362" s="83"/>
    </row>
    <row r="252363" spans="16:16" x14ac:dyDescent="0.3">
      <c r="P252363" s="83"/>
    </row>
    <row r="252364" spans="16:16" x14ac:dyDescent="0.3">
      <c r="P252364" s="83"/>
    </row>
    <row r="252365" spans="16:16" x14ac:dyDescent="0.3">
      <c r="P252365" s="83"/>
    </row>
    <row r="252366" spans="16:16" x14ac:dyDescent="0.3">
      <c r="P252366" s="83"/>
    </row>
    <row r="252367" spans="16:16" x14ac:dyDescent="0.3">
      <c r="P252367" s="83"/>
    </row>
    <row r="252368" spans="16:16" x14ac:dyDescent="0.3">
      <c r="P252368" s="83"/>
    </row>
    <row r="252369" spans="16:16" x14ac:dyDescent="0.3">
      <c r="P252369" s="83"/>
    </row>
    <row r="252370" spans="16:16" x14ac:dyDescent="0.3">
      <c r="P252370" s="83"/>
    </row>
    <row r="252371" spans="16:16" x14ac:dyDescent="0.3">
      <c r="P252371" s="83"/>
    </row>
    <row r="252372" spans="16:16" x14ac:dyDescent="0.3">
      <c r="P252372" s="83"/>
    </row>
    <row r="252373" spans="16:16" x14ac:dyDescent="0.3">
      <c r="P252373" s="83"/>
    </row>
    <row r="252374" spans="16:16" x14ac:dyDescent="0.3">
      <c r="P252374" s="83"/>
    </row>
    <row r="252375" spans="16:16" x14ac:dyDescent="0.3">
      <c r="P252375" s="83"/>
    </row>
    <row r="252376" spans="16:16" x14ac:dyDescent="0.3">
      <c r="P252376" s="83"/>
    </row>
    <row r="252377" spans="16:16" x14ac:dyDescent="0.3">
      <c r="P252377" s="83"/>
    </row>
    <row r="252378" spans="16:16" x14ac:dyDescent="0.3">
      <c r="P252378" s="83"/>
    </row>
    <row r="252379" spans="16:16" x14ac:dyDescent="0.3">
      <c r="P252379" s="83"/>
    </row>
    <row r="252380" spans="16:16" x14ac:dyDescent="0.3">
      <c r="P252380" s="83"/>
    </row>
    <row r="252381" spans="16:16" x14ac:dyDescent="0.3">
      <c r="P252381" s="83"/>
    </row>
    <row r="252382" spans="16:16" x14ac:dyDescent="0.3">
      <c r="P252382" s="83"/>
    </row>
    <row r="252383" spans="16:16" x14ac:dyDescent="0.3">
      <c r="P252383" s="83"/>
    </row>
    <row r="252384" spans="16:16" x14ac:dyDescent="0.3">
      <c r="P252384" s="83"/>
    </row>
    <row r="252385" spans="16:16" x14ac:dyDescent="0.3">
      <c r="P252385" s="83"/>
    </row>
    <row r="252386" spans="16:16" x14ac:dyDescent="0.3">
      <c r="P252386" s="83"/>
    </row>
    <row r="252387" spans="16:16" x14ac:dyDescent="0.3">
      <c r="P252387" s="83"/>
    </row>
    <row r="252388" spans="16:16" x14ac:dyDescent="0.3">
      <c r="P252388" s="83"/>
    </row>
    <row r="252389" spans="16:16" x14ac:dyDescent="0.3">
      <c r="P252389" s="83"/>
    </row>
    <row r="252390" spans="16:16" x14ac:dyDescent="0.3">
      <c r="P252390" s="83"/>
    </row>
    <row r="252391" spans="16:16" x14ac:dyDescent="0.3">
      <c r="P252391" s="83"/>
    </row>
    <row r="252392" spans="16:16" x14ac:dyDescent="0.3">
      <c r="P252392" s="83"/>
    </row>
    <row r="252393" spans="16:16" x14ac:dyDescent="0.3">
      <c r="P252393" s="83"/>
    </row>
    <row r="252394" spans="16:16" x14ac:dyDescent="0.3">
      <c r="P252394" s="83"/>
    </row>
    <row r="252395" spans="16:16" x14ac:dyDescent="0.3">
      <c r="P252395" s="83"/>
    </row>
    <row r="252396" spans="16:16" x14ac:dyDescent="0.3">
      <c r="P252396" s="83"/>
    </row>
    <row r="252397" spans="16:16" x14ac:dyDescent="0.3">
      <c r="P252397" s="83"/>
    </row>
    <row r="252398" spans="16:16" x14ac:dyDescent="0.3">
      <c r="P252398" s="83"/>
    </row>
    <row r="252399" spans="16:16" x14ac:dyDescent="0.3">
      <c r="P252399" s="83"/>
    </row>
    <row r="252400" spans="16:16" x14ac:dyDescent="0.3">
      <c r="P252400" s="83"/>
    </row>
    <row r="252401" spans="16:16" x14ac:dyDescent="0.3">
      <c r="P252401" s="83"/>
    </row>
    <row r="252402" spans="16:16" x14ac:dyDescent="0.3">
      <c r="P252402" s="83"/>
    </row>
    <row r="252403" spans="16:16" x14ac:dyDescent="0.3">
      <c r="P252403" s="83"/>
    </row>
    <row r="252404" spans="16:16" x14ac:dyDescent="0.3">
      <c r="P252404" s="83"/>
    </row>
    <row r="252405" spans="16:16" x14ac:dyDescent="0.3">
      <c r="P252405" s="83"/>
    </row>
    <row r="252406" spans="16:16" x14ac:dyDescent="0.3">
      <c r="P252406" s="83"/>
    </row>
    <row r="252407" spans="16:16" x14ac:dyDescent="0.3">
      <c r="P252407" s="83"/>
    </row>
    <row r="252408" spans="16:16" x14ac:dyDescent="0.3">
      <c r="P252408" s="83"/>
    </row>
    <row r="252409" spans="16:16" x14ac:dyDescent="0.3">
      <c r="P252409" s="83"/>
    </row>
    <row r="252410" spans="16:16" x14ac:dyDescent="0.3">
      <c r="P252410" s="83"/>
    </row>
    <row r="252411" spans="16:16" x14ac:dyDescent="0.3">
      <c r="P252411" s="83"/>
    </row>
    <row r="252412" spans="16:16" x14ac:dyDescent="0.3">
      <c r="P252412" s="83"/>
    </row>
    <row r="252413" spans="16:16" x14ac:dyDescent="0.3">
      <c r="P252413" s="83"/>
    </row>
    <row r="252414" spans="16:16" x14ac:dyDescent="0.3">
      <c r="P252414" s="83"/>
    </row>
    <row r="252415" spans="16:16" x14ac:dyDescent="0.3">
      <c r="P252415" s="83"/>
    </row>
    <row r="252416" spans="16:16" x14ac:dyDescent="0.3">
      <c r="P252416" s="83"/>
    </row>
    <row r="252417" spans="16:16" x14ac:dyDescent="0.3">
      <c r="P252417" s="83"/>
    </row>
    <row r="252418" spans="16:16" x14ac:dyDescent="0.3">
      <c r="P252418" s="83"/>
    </row>
    <row r="252419" spans="16:16" x14ac:dyDescent="0.3">
      <c r="P252419" s="83"/>
    </row>
    <row r="252420" spans="16:16" x14ac:dyDescent="0.3">
      <c r="P252420" s="83"/>
    </row>
    <row r="252421" spans="16:16" x14ac:dyDescent="0.3">
      <c r="P252421" s="83"/>
    </row>
    <row r="252422" spans="16:16" x14ac:dyDescent="0.3">
      <c r="P252422" s="83"/>
    </row>
    <row r="252423" spans="16:16" x14ac:dyDescent="0.3">
      <c r="P252423" s="83"/>
    </row>
    <row r="252424" spans="16:16" x14ac:dyDescent="0.3">
      <c r="P252424" s="83"/>
    </row>
    <row r="252425" spans="16:16" x14ac:dyDescent="0.3">
      <c r="P252425" s="83"/>
    </row>
    <row r="252426" spans="16:16" x14ac:dyDescent="0.3">
      <c r="P252426" s="83"/>
    </row>
    <row r="252427" spans="16:16" x14ac:dyDescent="0.3">
      <c r="P252427" s="83"/>
    </row>
    <row r="252428" spans="16:16" x14ac:dyDescent="0.3">
      <c r="P252428" s="83"/>
    </row>
    <row r="252429" spans="16:16" x14ac:dyDescent="0.3">
      <c r="P252429" s="83"/>
    </row>
    <row r="252430" spans="16:16" x14ac:dyDescent="0.3">
      <c r="P252430" s="83"/>
    </row>
    <row r="252431" spans="16:16" x14ac:dyDescent="0.3">
      <c r="P252431" s="83"/>
    </row>
    <row r="252432" spans="16:16" x14ac:dyDescent="0.3">
      <c r="P252432" s="83"/>
    </row>
    <row r="252433" spans="16:16" x14ac:dyDescent="0.3">
      <c r="P252433" s="83"/>
    </row>
    <row r="252434" spans="16:16" x14ac:dyDescent="0.3">
      <c r="P252434" s="83"/>
    </row>
    <row r="252435" spans="16:16" x14ac:dyDescent="0.3">
      <c r="P252435" s="83"/>
    </row>
    <row r="252436" spans="16:16" x14ac:dyDescent="0.3">
      <c r="P252436" s="83"/>
    </row>
    <row r="252437" spans="16:16" x14ac:dyDescent="0.3">
      <c r="P252437" s="83"/>
    </row>
    <row r="252438" spans="16:16" x14ac:dyDescent="0.3">
      <c r="P252438" s="83"/>
    </row>
    <row r="252439" spans="16:16" x14ac:dyDescent="0.3">
      <c r="P252439" s="83"/>
    </row>
    <row r="252440" spans="16:16" x14ac:dyDescent="0.3">
      <c r="P252440" s="83"/>
    </row>
    <row r="252441" spans="16:16" x14ac:dyDescent="0.3">
      <c r="P252441" s="83"/>
    </row>
    <row r="252442" spans="16:16" x14ac:dyDescent="0.3">
      <c r="P252442" s="83"/>
    </row>
    <row r="252443" spans="16:16" x14ac:dyDescent="0.3">
      <c r="P252443" s="83"/>
    </row>
    <row r="252444" spans="16:16" x14ac:dyDescent="0.3">
      <c r="P252444" s="83"/>
    </row>
    <row r="252445" spans="16:16" x14ac:dyDescent="0.3">
      <c r="P252445" s="83"/>
    </row>
    <row r="252446" spans="16:16" x14ac:dyDescent="0.3">
      <c r="P252446" s="83"/>
    </row>
    <row r="252447" spans="16:16" x14ac:dyDescent="0.3">
      <c r="P252447" s="83"/>
    </row>
    <row r="252448" spans="16:16" x14ac:dyDescent="0.3">
      <c r="P252448" s="83"/>
    </row>
    <row r="252449" spans="16:16" x14ac:dyDescent="0.3">
      <c r="P252449" s="83"/>
    </row>
    <row r="252450" spans="16:16" x14ac:dyDescent="0.3">
      <c r="P252450" s="83"/>
    </row>
    <row r="252451" spans="16:16" x14ac:dyDescent="0.3">
      <c r="P252451" s="83"/>
    </row>
    <row r="252452" spans="16:16" x14ac:dyDescent="0.3">
      <c r="P252452" s="83"/>
    </row>
    <row r="252453" spans="16:16" x14ac:dyDescent="0.3">
      <c r="P252453" s="83"/>
    </row>
    <row r="252454" spans="16:16" x14ac:dyDescent="0.3">
      <c r="P252454" s="83"/>
    </row>
    <row r="252455" spans="16:16" x14ac:dyDescent="0.3">
      <c r="P252455" s="83"/>
    </row>
    <row r="252456" spans="16:16" x14ac:dyDescent="0.3">
      <c r="P252456" s="83"/>
    </row>
    <row r="252457" spans="16:16" x14ac:dyDescent="0.3">
      <c r="P252457" s="83"/>
    </row>
    <row r="252458" spans="16:16" x14ac:dyDescent="0.3">
      <c r="P252458" s="83"/>
    </row>
    <row r="252459" spans="16:16" x14ac:dyDescent="0.3">
      <c r="P252459" s="83"/>
    </row>
    <row r="252460" spans="16:16" x14ac:dyDescent="0.3">
      <c r="P252460" s="83"/>
    </row>
    <row r="252461" spans="16:16" x14ac:dyDescent="0.3">
      <c r="P252461" s="83"/>
    </row>
    <row r="252462" spans="16:16" x14ac:dyDescent="0.3">
      <c r="P252462" s="83"/>
    </row>
    <row r="252463" spans="16:16" x14ac:dyDescent="0.3">
      <c r="P252463" s="83"/>
    </row>
    <row r="252464" spans="16:16" x14ac:dyDescent="0.3">
      <c r="P252464" s="83"/>
    </row>
    <row r="252465" spans="16:16" x14ac:dyDescent="0.3">
      <c r="P252465" s="83"/>
    </row>
    <row r="252466" spans="16:16" x14ac:dyDescent="0.3">
      <c r="P252466" s="83"/>
    </row>
    <row r="252467" spans="16:16" x14ac:dyDescent="0.3">
      <c r="P252467" s="83"/>
    </row>
    <row r="252468" spans="16:16" x14ac:dyDescent="0.3">
      <c r="P252468" s="83"/>
    </row>
    <row r="252469" spans="16:16" x14ac:dyDescent="0.3">
      <c r="P252469" s="83"/>
    </row>
    <row r="252470" spans="16:16" x14ac:dyDescent="0.3">
      <c r="P252470" s="83"/>
    </row>
    <row r="252471" spans="16:16" x14ac:dyDescent="0.3">
      <c r="P252471" s="83"/>
    </row>
    <row r="252472" spans="16:16" x14ac:dyDescent="0.3">
      <c r="P252472" s="83"/>
    </row>
    <row r="252473" spans="16:16" x14ac:dyDescent="0.3">
      <c r="P252473" s="83"/>
    </row>
    <row r="252474" spans="16:16" x14ac:dyDescent="0.3">
      <c r="P252474" s="83"/>
    </row>
    <row r="252475" spans="16:16" x14ac:dyDescent="0.3">
      <c r="P252475" s="83"/>
    </row>
    <row r="252476" spans="16:16" x14ac:dyDescent="0.3">
      <c r="P252476" s="83"/>
    </row>
    <row r="252477" spans="16:16" x14ac:dyDescent="0.3">
      <c r="P252477" s="83"/>
    </row>
    <row r="252478" spans="16:16" x14ac:dyDescent="0.3">
      <c r="P252478" s="83"/>
    </row>
    <row r="252479" spans="16:16" x14ac:dyDescent="0.3">
      <c r="P252479" s="83"/>
    </row>
    <row r="252480" spans="16:16" x14ac:dyDescent="0.3">
      <c r="P252480" s="83"/>
    </row>
    <row r="252481" spans="16:16" x14ac:dyDescent="0.3">
      <c r="P252481" s="83"/>
    </row>
    <row r="252482" spans="16:16" x14ac:dyDescent="0.3">
      <c r="P252482" s="83"/>
    </row>
    <row r="252483" spans="16:16" x14ac:dyDescent="0.3">
      <c r="P252483" s="83"/>
    </row>
    <row r="252484" spans="16:16" x14ac:dyDescent="0.3">
      <c r="P252484" s="83"/>
    </row>
    <row r="252485" spans="16:16" x14ac:dyDescent="0.3">
      <c r="P252485" s="83"/>
    </row>
    <row r="252486" spans="16:16" x14ac:dyDescent="0.3">
      <c r="P252486" s="83"/>
    </row>
    <row r="252487" spans="16:16" x14ac:dyDescent="0.3">
      <c r="P252487" s="83"/>
    </row>
    <row r="252488" spans="16:16" x14ac:dyDescent="0.3">
      <c r="P252488" s="83"/>
    </row>
    <row r="252489" spans="16:16" x14ac:dyDescent="0.3">
      <c r="P252489" s="83"/>
    </row>
    <row r="252490" spans="16:16" x14ac:dyDescent="0.3">
      <c r="P252490" s="83"/>
    </row>
    <row r="252491" spans="16:16" x14ac:dyDescent="0.3">
      <c r="P252491" s="83"/>
    </row>
    <row r="252492" spans="16:16" x14ac:dyDescent="0.3">
      <c r="P252492" s="83"/>
    </row>
    <row r="252493" spans="16:16" x14ac:dyDescent="0.3">
      <c r="P252493" s="83"/>
    </row>
    <row r="252494" spans="16:16" x14ac:dyDescent="0.3">
      <c r="P252494" s="83"/>
    </row>
    <row r="252495" spans="16:16" x14ac:dyDescent="0.3">
      <c r="P252495" s="83"/>
    </row>
    <row r="252496" spans="16:16" x14ac:dyDescent="0.3">
      <c r="P252496" s="83"/>
    </row>
    <row r="252497" spans="16:16" x14ac:dyDescent="0.3">
      <c r="P252497" s="83"/>
    </row>
    <row r="252498" spans="16:16" x14ac:dyDescent="0.3">
      <c r="P252498" s="83"/>
    </row>
    <row r="252499" spans="16:16" x14ac:dyDescent="0.3">
      <c r="P252499" s="83"/>
    </row>
    <row r="252500" spans="16:16" x14ac:dyDescent="0.3">
      <c r="P252500" s="83"/>
    </row>
    <row r="252501" spans="16:16" x14ac:dyDescent="0.3">
      <c r="P252501" s="83"/>
    </row>
    <row r="252502" spans="16:16" x14ac:dyDescent="0.3">
      <c r="P252502" s="83"/>
    </row>
    <row r="252503" spans="16:16" x14ac:dyDescent="0.3">
      <c r="P252503" s="83"/>
    </row>
    <row r="252504" spans="16:16" x14ac:dyDescent="0.3">
      <c r="P252504" s="83"/>
    </row>
    <row r="252505" spans="16:16" x14ac:dyDescent="0.3">
      <c r="P252505" s="83"/>
    </row>
    <row r="252506" spans="16:16" x14ac:dyDescent="0.3">
      <c r="P252506" s="83"/>
    </row>
    <row r="252507" spans="16:16" x14ac:dyDescent="0.3">
      <c r="P252507" s="83"/>
    </row>
    <row r="252508" spans="16:16" x14ac:dyDescent="0.3">
      <c r="P252508" s="83"/>
    </row>
    <row r="252509" spans="16:16" x14ac:dyDescent="0.3">
      <c r="P252509" s="83"/>
    </row>
    <row r="252510" spans="16:16" x14ac:dyDescent="0.3">
      <c r="P252510" s="83"/>
    </row>
    <row r="252511" spans="16:16" x14ac:dyDescent="0.3">
      <c r="P252511" s="83"/>
    </row>
    <row r="252512" spans="16:16" x14ac:dyDescent="0.3">
      <c r="P252512" s="83"/>
    </row>
    <row r="252513" spans="16:16" x14ac:dyDescent="0.3">
      <c r="P252513" s="83"/>
    </row>
    <row r="252514" spans="16:16" x14ac:dyDescent="0.3">
      <c r="P252514" s="83"/>
    </row>
    <row r="252515" spans="16:16" x14ac:dyDescent="0.3">
      <c r="P252515" s="83"/>
    </row>
    <row r="252516" spans="16:16" x14ac:dyDescent="0.3">
      <c r="P252516" s="83"/>
    </row>
    <row r="252517" spans="16:16" x14ac:dyDescent="0.3">
      <c r="P252517" s="83"/>
    </row>
    <row r="252518" spans="16:16" x14ac:dyDescent="0.3">
      <c r="P252518" s="83"/>
    </row>
    <row r="252519" spans="16:16" x14ac:dyDescent="0.3">
      <c r="P252519" s="83"/>
    </row>
    <row r="252520" spans="16:16" x14ac:dyDescent="0.3">
      <c r="P252520" s="83"/>
    </row>
    <row r="252521" spans="16:16" x14ac:dyDescent="0.3">
      <c r="P252521" s="83"/>
    </row>
    <row r="252522" spans="16:16" x14ac:dyDescent="0.3">
      <c r="P252522" s="83"/>
    </row>
    <row r="252523" spans="16:16" x14ac:dyDescent="0.3">
      <c r="P252523" s="83"/>
    </row>
    <row r="252524" spans="16:16" x14ac:dyDescent="0.3">
      <c r="P252524" s="83"/>
    </row>
    <row r="252525" spans="16:16" x14ac:dyDescent="0.3">
      <c r="P252525" s="83"/>
    </row>
    <row r="252526" spans="16:16" x14ac:dyDescent="0.3">
      <c r="P252526" s="83"/>
    </row>
    <row r="252527" spans="16:16" x14ac:dyDescent="0.3">
      <c r="P252527" s="83"/>
    </row>
    <row r="252528" spans="16:16" x14ac:dyDescent="0.3">
      <c r="P252528" s="83"/>
    </row>
    <row r="252529" spans="16:16" x14ac:dyDescent="0.3">
      <c r="P252529" s="83"/>
    </row>
    <row r="252530" spans="16:16" x14ac:dyDescent="0.3">
      <c r="P252530" s="83"/>
    </row>
    <row r="252531" spans="16:16" x14ac:dyDescent="0.3">
      <c r="P252531" s="83"/>
    </row>
    <row r="252532" spans="16:16" x14ac:dyDescent="0.3">
      <c r="P252532" s="83"/>
    </row>
    <row r="252533" spans="16:16" x14ac:dyDescent="0.3">
      <c r="P252533" s="83"/>
    </row>
    <row r="252534" spans="16:16" x14ac:dyDescent="0.3">
      <c r="P252534" s="83"/>
    </row>
    <row r="252535" spans="16:16" x14ac:dyDescent="0.3">
      <c r="P252535" s="83"/>
    </row>
    <row r="252536" spans="16:16" x14ac:dyDescent="0.3">
      <c r="P252536" s="83"/>
    </row>
    <row r="252537" spans="16:16" x14ac:dyDescent="0.3">
      <c r="P252537" s="83"/>
    </row>
    <row r="252538" spans="16:16" x14ac:dyDescent="0.3">
      <c r="P252538" s="83"/>
    </row>
    <row r="252539" spans="16:16" x14ac:dyDescent="0.3">
      <c r="P252539" s="83"/>
    </row>
    <row r="252540" spans="16:16" x14ac:dyDescent="0.3">
      <c r="P252540" s="83"/>
    </row>
    <row r="252541" spans="16:16" x14ac:dyDescent="0.3">
      <c r="P252541" s="83"/>
    </row>
    <row r="252542" spans="16:16" x14ac:dyDescent="0.3">
      <c r="P252542" s="83"/>
    </row>
    <row r="252543" spans="16:16" x14ac:dyDescent="0.3">
      <c r="P252543" s="83"/>
    </row>
    <row r="252544" spans="16:16" x14ac:dyDescent="0.3">
      <c r="P252544" s="83"/>
    </row>
    <row r="252545" spans="16:16" x14ac:dyDescent="0.3">
      <c r="P252545" s="83"/>
    </row>
    <row r="252546" spans="16:16" x14ac:dyDescent="0.3">
      <c r="P252546" s="83"/>
    </row>
    <row r="252547" spans="16:16" x14ac:dyDescent="0.3">
      <c r="P252547" s="83"/>
    </row>
    <row r="252548" spans="16:16" x14ac:dyDescent="0.3">
      <c r="P252548" s="83"/>
    </row>
    <row r="252549" spans="16:16" x14ac:dyDescent="0.3">
      <c r="P252549" s="83"/>
    </row>
    <row r="252550" spans="16:16" x14ac:dyDescent="0.3">
      <c r="P252550" s="83"/>
    </row>
    <row r="252551" spans="16:16" x14ac:dyDescent="0.3">
      <c r="P252551" s="83"/>
    </row>
    <row r="252552" spans="16:16" x14ac:dyDescent="0.3">
      <c r="P252552" s="83"/>
    </row>
    <row r="252553" spans="16:16" x14ac:dyDescent="0.3">
      <c r="P252553" s="83"/>
    </row>
    <row r="252554" spans="16:16" x14ac:dyDescent="0.3">
      <c r="P252554" s="83"/>
    </row>
    <row r="252555" spans="16:16" x14ac:dyDescent="0.3">
      <c r="P252555" s="83"/>
    </row>
    <row r="252556" spans="16:16" x14ac:dyDescent="0.3">
      <c r="P252556" s="83"/>
    </row>
    <row r="252557" spans="16:16" x14ac:dyDescent="0.3">
      <c r="P252557" s="83"/>
    </row>
    <row r="252558" spans="16:16" x14ac:dyDescent="0.3">
      <c r="P252558" s="83"/>
    </row>
    <row r="252559" spans="16:16" x14ac:dyDescent="0.3">
      <c r="P252559" s="83"/>
    </row>
    <row r="252560" spans="16:16" x14ac:dyDescent="0.3">
      <c r="P252560" s="83"/>
    </row>
    <row r="252561" spans="16:16" x14ac:dyDescent="0.3">
      <c r="P252561" s="83"/>
    </row>
    <row r="252562" spans="16:16" x14ac:dyDescent="0.3">
      <c r="P252562" s="83"/>
    </row>
    <row r="252563" spans="16:16" x14ac:dyDescent="0.3">
      <c r="P252563" s="83"/>
    </row>
    <row r="252564" spans="16:16" x14ac:dyDescent="0.3">
      <c r="P252564" s="83"/>
    </row>
    <row r="252565" spans="16:16" x14ac:dyDescent="0.3">
      <c r="P252565" s="83"/>
    </row>
    <row r="252566" spans="16:16" x14ac:dyDescent="0.3">
      <c r="P252566" s="83"/>
    </row>
    <row r="252567" spans="16:16" x14ac:dyDescent="0.3">
      <c r="P252567" s="83"/>
    </row>
    <row r="252568" spans="16:16" x14ac:dyDescent="0.3">
      <c r="P252568" s="83"/>
    </row>
    <row r="252569" spans="16:16" x14ac:dyDescent="0.3">
      <c r="P252569" s="83"/>
    </row>
    <row r="252570" spans="16:16" x14ac:dyDescent="0.3">
      <c r="P252570" s="83"/>
    </row>
    <row r="252571" spans="16:16" x14ac:dyDescent="0.3">
      <c r="P252571" s="83"/>
    </row>
    <row r="252572" spans="16:16" x14ac:dyDescent="0.3">
      <c r="P252572" s="83"/>
    </row>
    <row r="252573" spans="16:16" x14ac:dyDescent="0.3">
      <c r="P252573" s="83"/>
    </row>
    <row r="252574" spans="16:16" x14ac:dyDescent="0.3">
      <c r="P252574" s="83"/>
    </row>
    <row r="252575" spans="16:16" x14ac:dyDescent="0.3">
      <c r="P252575" s="83"/>
    </row>
    <row r="252576" spans="16:16" x14ac:dyDescent="0.3">
      <c r="P252576" s="83"/>
    </row>
    <row r="252577" spans="16:16" x14ac:dyDescent="0.3">
      <c r="P252577" s="83"/>
    </row>
    <row r="252578" spans="16:16" x14ac:dyDescent="0.3">
      <c r="P252578" s="83"/>
    </row>
    <row r="252579" spans="16:16" x14ac:dyDescent="0.3">
      <c r="P252579" s="83"/>
    </row>
    <row r="252580" spans="16:16" x14ac:dyDescent="0.3">
      <c r="P252580" s="83"/>
    </row>
    <row r="252581" spans="16:16" x14ac:dyDescent="0.3">
      <c r="P252581" s="83"/>
    </row>
    <row r="252582" spans="16:16" x14ac:dyDescent="0.3">
      <c r="P252582" s="83"/>
    </row>
    <row r="252583" spans="16:16" x14ac:dyDescent="0.3">
      <c r="P252583" s="83"/>
    </row>
    <row r="252584" spans="16:16" x14ac:dyDescent="0.3">
      <c r="P252584" s="83"/>
    </row>
    <row r="252585" spans="16:16" x14ac:dyDescent="0.3">
      <c r="P252585" s="83"/>
    </row>
    <row r="252586" spans="16:16" x14ac:dyDescent="0.3">
      <c r="P252586" s="83"/>
    </row>
    <row r="252587" spans="16:16" x14ac:dyDescent="0.3">
      <c r="P252587" s="83"/>
    </row>
    <row r="252588" spans="16:16" x14ac:dyDescent="0.3">
      <c r="P252588" s="83"/>
    </row>
    <row r="252589" spans="16:16" x14ac:dyDescent="0.3">
      <c r="P252589" s="83"/>
    </row>
    <row r="252590" spans="16:16" x14ac:dyDescent="0.3">
      <c r="P252590" s="83"/>
    </row>
    <row r="252591" spans="16:16" x14ac:dyDescent="0.3">
      <c r="P252591" s="83"/>
    </row>
    <row r="252592" spans="16:16" x14ac:dyDescent="0.3">
      <c r="P252592" s="83"/>
    </row>
    <row r="252593" spans="16:16" x14ac:dyDescent="0.3">
      <c r="P252593" s="83"/>
    </row>
    <row r="252594" spans="16:16" x14ac:dyDescent="0.3">
      <c r="P252594" s="83"/>
    </row>
    <row r="252595" spans="16:16" x14ac:dyDescent="0.3">
      <c r="P252595" s="83"/>
    </row>
    <row r="252596" spans="16:16" x14ac:dyDescent="0.3">
      <c r="P252596" s="83"/>
    </row>
    <row r="252597" spans="16:16" x14ac:dyDescent="0.3">
      <c r="P252597" s="83"/>
    </row>
    <row r="252598" spans="16:16" x14ac:dyDescent="0.3">
      <c r="P252598" s="83"/>
    </row>
    <row r="252599" spans="16:16" x14ac:dyDescent="0.3">
      <c r="P252599" s="83"/>
    </row>
    <row r="252600" spans="16:16" x14ac:dyDescent="0.3">
      <c r="P252600" s="83"/>
    </row>
    <row r="252601" spans="16:16" x14ac:dyDescent="0.3">
      <c r="P252601" s="83"/>
    </row>
    <row r="252602" spans="16:16" x14ac:dyDescent="0.3">
      <c r="P252602" s="83"/>
    </row>
    <row r="252603" spans="16:16" x14ac:dyDescent="0.3">
      <c r="P252603" s="83"/>
    </row>
    <row r="252604" spans="16:16" x14ac:dyDescent="0.3">
      <c r="P252604" s="83"/>
    </row>
    <row r="252605" spans="16:16" x14ac:dyDescent="0.3">
      <c r="P252605" s="83"/>
    </row>
    <row r="252606" spans="16:16" x14ac:dyDescent="0.3">
      <c r="P252606" s="83"/>
    </row>
    <row r="252607" spans="16:16" x14ac:dyDescent="0.3">
      <c r="P252607" s="83"/>
    </row>
    <row r="252608" spans="16:16" x14ac:dyDescent="0.3">
      <c r="P252608" s="83"/>
    </row>
    <row r="252609" spans="16:16" x14ac:dyDescent="0.3">
      <c r="P252609" s="83"/>
    </row>
    <row r="252610" spans="16:16" x14ac:dyDescent="0.3">
      <c r="P252610" s="83"/>
    </row>
    <row r="252611" spans="16:16" x14ac:dyDescent="0.3">
      <c r="P252611" s="83"/>
    </row>
    <row r="252612" spans="16:16" x14ac:dyDescent="0.3">
      <c r="P252612" s="83"/>
    </row>
    <row r="252613" spans="16:16" x14ac:dyDescent="0.3">
      <c r="P252613" s="83"/>
    </row>
    <row r="252614" spans="16:16" x14ac:dyDescent="0.3">
      <c r="P252614" s="83"/>
    </row>
    <row r="252615" spans="16:16" x14ac:dyDescent="0.3">
      <c r="P252615" s="83"/>
    </row>
    <row r="252616" spans="16:16" x14ac:dyDescent="0.3">
      <c r="P252616" s="83"/>
    </row>
    <row r="252617" spans="16:16" x14ac:dyDescent="0.3">
      <c r="P252617" s="83"/>
    </row>
    <row r="252618" spans="16:16" x14ac:dyDescent="0.3">
      <c r="P252618" s="83"/>
    </row>
    <row r="252619" spans="16:16" x14ac:dyDescent="0.3">
      <c r="P252619" s="83"/>
    </row>
    <row r="252620" spans="16:16" x14ac:dyDescent="0.3">
      <c r="P252620" s="83"/>
    </row>
    <row r="252621" spans="16:16" x14ac:dyDescent="0.3">
      <c r="P252621" s="83"/>
    </row>
    <row r="252622" spans="16:16" x14ac:dyDescent="0.3">
      <c r="P252622" s="83"/>
    </row>
    <row r="252623" spans="16:16" x14ac:dyDescent="0.3">
      <c r="P252623" s="83"/>
    </row>
    <row r="252624" spans="16:16" x14ac:dyDescent="0.3">
      <c r="P252624" s="83"/>
    </row>
    <row r="252625" spans="16:16" x14ac:dyDescent="0.3">
      <c r="P252625" s="83"/>
    </row>
    <row r="252626" spans="16:16" x14ac:dyDescent="0.3">
      <c r="P252626" s="83"/>
    </row>
    <row r="252627" spans="16:16" x14ac:dyDescent="0.3">
      <c r="P252627" s="83"/>
    </row>
    <row r="252628" spans="16:16" x14ac:dyDescent="0.3">
      <c r="P252628" s="83"/>
    </row>
    <row r="252629" spans="16:16" x14ac:dyDescent="0.3">
      <c r="P252629" s="83"/>
    </row>
    <row r="252630" spans="16:16" x14ac:dyDescent="0.3">
      <c r="P252630" s="83"/>
    </row>
    <row r="252631" spans="16:16" x14ac:dyDescent="0.3">
      <c r="P252631" s="83"/>
    </row>
    <row r="252632" spans="16:16" x14ac:dyDescent="0.3">
      <c r="P252632" s="83"/>
    </row>
    <row r="252633" spans="16:16" x14ac:dyDescent="0.3">
      <c r="P252633" s="83"/>
    </row>
    <row r="252634" spans="16:16" x14ac:dyDescent="0.3">
      <c r="P252634" s="83"/>
    </row>
    <row r="252635" spans="16:16" x14ac:dyDescent="0.3">
      <c r="P252635" s="83"/>
    </row>
    <row r="252636" spans="16:16" x14ac:dyDescent="0.3">
      <c r="P252636" s="83"/>
    </row>
    <row r="252637" spans="16:16" x14ac:dyDescent="0.3">
      <c r="P252637" s="83"/>
    </row>
    <row r="252638" spans="16:16" x14ac:dyDescent="0.3">
      <c r="P252638" s="83"/>
    </row>
    <row r="252639" spans="16:16" x14ac:dyDescent="0.3">
      <c r="P252639" s="83"/>
    </row>
    <row r="252640" spans="16:16" x14ac:dyDescent="0.3">
      <c r="P252640" s="83"/>
    </row>
    <row r="252641" spans="16:16" x14ac:dyDescent="0.3">
      <c r="P252641" s="83"/>
    </row>
    <row r="252642" spans="16:16" x14ac:dyDescent="0.3">
      <c r="P252642" s="83"/>
    </row>
    <row r="252643" spans="16:16" x14ac:dyDescent="0.3">
      <c r="P252643" s="83"/>
    </row>
    <row r="252644" spans="16:16" x14ac:dyDescent="0.3">
      <c r="P252644" s="83"/>
    </row>
    <row r="252645" spans="16:16" x14ac:dyDescent="0.3">
      <c r="P252645" s="83"/>
    </row>
    <row r="252646" spans="16:16" x14ac:dyDescent="0.3">
      <c r="P252646" s="83"/>
    </row>
    <row r="252647" spans="16:16" x14ac:dyDescent="0.3">
      <c r="P252647" s="83"/>
    </row>
    <row r="252648" spans="16:16" x14ac:dyDescent="0.3">
      <c r="P252648" s="83"/>
    </row>
    <row r="252649" spans="16:16" x14ac:dyDescent="0.3">
      <c r="P252649" s="83"/>
    </row>
    <row r="252650" spans="16:16" x14ac:dyDescent="0.3">
      <c r="P252650" s="83"/>
    </row>
    <row r="252651" spans="16:16" x14ac:dyDescent="0.3">
      <c r="P252651" s="83"/>
    </row>
    <row r="252652" spans="16:16" x14ac:dyDescent="0.3">
      <c r="P252652" s="83"/>
    </row>
    <row r="252653" spans="16:16" x14ac:dyDescent="0.3">
      <c r="P252653" s="83"/>
    </row>
    <row r="252654" spans="16:16" x14ac:dyDescent="0.3">
      <c r="P252654" s="83"/>
    </row>
    <row r="252655" spans="16:16" x14ac:dyDescent="0.3">
      <c r="P252655" s="83"/>
    </row>
    <row r="252656" spans="16:16" x14ac:dyDescent="0.3">
      <c r="P252656" s="83"/>
    </row>
    <row r="252657" spans="16:16" x14ac:dyDescent="0.3">
      <c r="P252657" s="83"/>
    </row>
    <row r="252658" spans="16:16" x14ac:dyDescent="0.3">
      <c r="P252658" s="83"/>
    </row>
    <row r="252659" spans="16:16" x14ac:dyDescent="0.3">
      <c r="P252659" s="83"/>
    </row>
    <row r="252660" spans="16:16" x14ac:dyDescent="0.3">
      <c r="P252660" s="83"/>
    </row>
    <row r="252661" spans="16:16" x14ac:dyDescent="0.3">
      <c r="P252661" s="83"/>
    </row>
    <row r="252662" spans="16:16" x14ac:dyDescent="0.3">
      <c r="P252662" s="83"/>
    </row>
    <row r="252663" spans="16:16" x14ac:dyDescent="0.3">
      <c r="P252663" s="83"/>
    </row>
    <row r="252664" spans="16:16" x14ac:dyDescent="0.3">
      <c r="P252664" s="83"/>
    </row>
    <row r="252665" spans="16:16" x14ac:dyDescent="0.3">
      <c r="P252665" s="83"/>
    </row>
    <row r="252666" spans="16:16" x14ac:dyDescent="0.3">
      <c r="P252666" s="83"/>
    </row>
    <row r="252667" spans="16:16" x14ac:dyDescent="0.3">
      <c r="P252667" s="83"/>
    </row>
    <row r="252668" spans="16:16" x14ac:dyDescent="0.3">
      <c r="P252668" s="83"/>
    </row>
    <row r="252669" spans="16:16" x14ac:dyDescent="0.3">
      <c r="P252669" s="83"/>
    </row>
    <row r="252670" spans="16:16" x14ac:dyDescent="0.3">
      <c r="P252670" s="83"/>
    </row>
    <row r="252671" spans="16:16" x14ac:dyDescent="0.3">
      <c r="P252671" s="83"/>
    </row>
    <row r="252672" spans="16:16" x14ac:dyDescent="0.3">
      <c r="P252672" s="83"/>
    </row>
    <row r="252673" spans="16:16" x14ac:dyDescent="0.3">
      <c r="P252673" s="83"/>
    </row>
    <row r="252674" spans="16:16" x14ac:dyDescent="0.3">
      <c r="P252674" s="83"/>
    </row>
    <row r="252675" spans="16:16" x14ac:dyDescent="0.3">
      <c r="P252675" s="83"/>
    </row>
    <row r="252676" spans="16:16" x14ac:dyDescent="0.3">
      <c r="P252676" s="83"/>
    </row>
    <row r="252677" spans="16:16" x14ac:dyDescent="0.3">
      <c r="P252677" s="83"/>
    </row>
    <row r="252678" spans="16:16" x14ac:dyDescent="0.3">
      <c r="P252678" s="83"/>
    </row>
    <row r="252679" spans="16:16" x14ac:dyDescent="0.3">
      <c r="P252679" s="83"/>
    </row>
    <row r="252680" spans="16:16" x14ac:dyDescent="0.3">
      <c r="P252680" s="83"/>
    </row>
    <row r="252681" spans="16:16" x14ac:dyDescent="0.3">
      <c r="P252681" s="83"/>
    </row>
    <row r="252682" spans="16:16" x14ac:dyDescent="0.3">
      <c r="P252682" s="83"/>
    </row>
    <row r="252683" spans="16:16" x14ac:dyDescent="0.3">
      <c r="P252683" s="83"/>
    </row>
    <row r="252684" spans="16:16" x14ac:dyDescent="0.3">
      <c r="P252684" s="83"/>
    </row>
    <row r="252685" spans="16:16" x14ac:dyDescent="0.3">
      <c r="P252685" s="83"/>
    </row>
    <row r="252686" spans="16:16" x14ac:dyDescent="0.3">
      <c r="P252686" s="83"/>
    </row>
    <row r="252687" spans="16:16" x14ac:dyDescent="0.3">
      <c r="P252687" s="83"/>
    </row>
    <row r="252688" spans="16:16" x14ac:dyDescent="0.3">
      <c r="P252688" s="83"/>
    </row>
    <row r="252689" spans="16:16" x14ac:dyDescent="0.3">
      <c r="P252689" s="83"/>
    </row>
    <row r="252690" spans="16:16" x14ac:dyDescent="0.3">
      <c r="P252690" s="83"/>
    </row>
    <row r="252691" spans="16:16" x14ac:dyDescent="0.3">
      <c r="P252691" s="83"/>
    </row>
    <row r="252692" spans="16:16" x14ac:dyDescent="0.3">
      <c r="P252692" s="83"/>
    </row>
    <row r="252693" spans="16:16" x14ac:dyDescent="0.3">
      <c r="P252693" s="83"/>
    </row>
    <row r="252694" spans="16:16" x14ac:dyDescent="0.3">
      <c r="P252694" s="83"/>
    </row>
    <row r="252695" spans="16:16" x14ac:dyDescent="0.3">
      <c r="P252695" s="83"/>
    </row>
    <row r="252696" spans="16:16" x14ac:dyDescent="0.3">
      <c r="P252696" s="83"/>
    </row>
    <row r="252697" spans="16:16" x14ac:dyDescent="0.3">
      <c r="P252697" s="83"/>
    </row>
    <row r="252698" spans="16:16" x14ac:dyDescent="0.3">
      <c r="P252698" s="83"/>
    </row>
    <row r="252699" spans="16:16" x14ac:dyDescent="0.3">
      <c r="P252699" s="83"/>
    </row>
    <row r="252700" spans="16:16" x14ac:dyDescent="0.3">
      <c r="P252700" s="83"/>
    </row>
    <row r="252701" spans="16:16" x14ac:dyDescent="0.3">
      <c r="P252701" s="83"/>
    </row>
    <row r="252702" spans="16:16" x14ac:dyDescent="0.3">
      <c r="P252702" s="83"/>
    </row>
    <row r="252703" spans="16:16" x14ac:dyDescent="0.3">
      <c r="P252703" s="83"/>
    </row>
    <row r="252704" spans="16:16" x14ac:dyDescent="0.3">
      <c r="P252704" s="83"/>
    </row>
    <row r="252705" spans="16:16" x14ac:dyDescent="0.3">
      <c r="P252705" s="83"/>
    </row>
    <row r="252706" spans="16:16" x14ac:dyDescent="0.3">
      <c r="P252706" s="83"/>
    </row>
    <row r="252707" spans="16:16" x14ac:dyDescent="0.3">
      <c r="P252707" s="83"/>
    </row>
    <row r="252708" spans="16:16" x14ac:dyDescent="0.3">
      <c r="P252708" s="83"/>
    </row>
    <row r="252709" spans="16:16" x14ac:dyDescent="0.3">
      <c r="P252709" s="83"/>
    </row>
    <row r="252710" spans="16:16" x14ac:dyDescent="0.3">
      <c r="P252710" s="83"/>
    </row>
    <row r="252711" spans="16:16" x14ac:dyDescent="0.3">
      <c r="P252711" s="83"/>
    </row>
    <row r="252712" spans="16:16" x14ac:dyDescent="0.3">
      <c r="P252712" s="83"/>
    </row>
    <row r="252713" spans="16:16" x14ac:dyDescent="0.3">
      <c r="P252713" s="83"/>
    </row>
    <row r="252714" spans="16:16" x14ac:dyDescent="0.3">
      <c r="P252714" s="83"/>
    </row>
    <row r="252715" spans="16:16" x14ac:dyDescent="0.3">
      <c r="P252715" s="83"/>
    </row>
    <row r="252716" spans="16:16" x14ac:dyDescent="0.3">
      <c r="P252716" s="83"/>
    </row>
    <row r="252717" spans="16:16" x14ac:dyDescent="0.3">
      <c r="P252717" s="83"/>
    </row>
    <row r="252718" spans="16:16" x14ac:dyDescent="0.3">
      <c r="P252718" s="83"/>
    </row>
    <row r="252719" spans="16:16" x14ac:dyDescent="0.3">
      <c r="P252719" s="83"/>
    </row>
    <row r="252720" spans="16:16" x14ac:dyDescent="0.3">
      <c r="P252720" s="83"/>
    </row>
    <row r="252721" spans="16:16" x14ac:dyDescent="0.3">
      <c r="P252721" s="83"/>
    </row>
    <row r="252722" spans="16:16" x14ac:dyDescent="0.3">
      <c r="P252722" s="83"/>
    </row>
    <row r="252723" spans="16:16" x14ac:dyDescent="0.3">
      <c r="P252723" s="83"/>
    </row>
    <row r="252724" spans="16:16" x14ac:dyDescent="0.3">
      <c r="P252724" s="83"/>
    </row>
    <row r="252725" spans="16:16" x14ac:dyDescent="0.3">
      <c r="P252725" s="83"/>
    </row>
    <row r="252726" spans="16:16" x14ac:dyDescent="0.3">
      <c r="P252726" s="83"/>
    </row>
    <row r="252727" spans="16:16" x14ac:dyDescent="0.3">
      <c r="P252727" s="83"/>
    </row>
    <row r="252728" spans="16:16" x14ac:dyDescent="0.3">
      <c r="P252728" s="83"/>
    </row>
    <row r="252729" spans="16:16" x14ac:dyDescent="0.3">
      <c r="P252729" s="83"/>
    </row>
    <row r="252730" spans="16:16" x14ac:dyDescent="0.3">
      <c r="P252730" s="83"/>
    </row>
    <row r="252731" spans="16:16" x14ac:dyDescent="0.3">
      <c r="P252731" s="83"/>
    </row>
    <row r="252732" spans="16:16" x14ac:dyDescent="0.3">
      <c r="P252732" s="83"/>
    </row>
    <row r="252733" spans="16:16" x14ac:dyDescent="0.3">
      <c r="P252733" s="83"/>
    </row>
    <row r="252734" spans="16:16" x14ac:dyDescent="0.3">
      <c r="P252734" s="83"/>
    </row>
    <row r="252735" spans="16:16" x14ac:dyDescent="0.3">
      <c r="P252735" s="83"/>
    </row>
    <row r="252736" spans="16:16" x14ac:dyDescent="0.3">
      <c r="P252736" s="83"/>
    </row>
    <row r="252737" spans="16:16" x14ac:dyDescent="0.3">
      <c r="P252737" s="83"/>
    </row>
    <row r="252738" spans="16:16" x14ac:dyDescent="0.3">
      <c r="P252738" s="83"/>
    </row>
    <row r="252739" spans="16:16" x14ac:dyDescent="0.3">
      <c r="P252739" s="83"/>
    </row>
    <row r="252740" spans="16:16" x14ac:dyDescent="0.3">
      <c r="P252740" s="83"/>
    </row>
    <row r="252741" spans="16:16" x14ac:dyDescent="0.3">
      <c r="P252741" s="83"/>
    </row>
    <row r="252742" spans="16:16" x14ac:dyDescent="0.3">
      <c r="P252742" s="83"/>
    </row>
    <row r="252743" spans="16:16" x14ac:dyDescent="0.3">
      <c r="P252743" s="83"/>
    </row>
    <row r="252744" spans="16:16" x14ac:dyDescent="0.3">
      <c r="P252744" s="83"/>
    </row>
    <row r="252745" spans="16:16" x14ac:dyDescent="0.3">
      <c r="P252745" s="83"/>
    </row>
    <row r="252746" spans="16:16" x14ac:dyDescent="0.3">
      <c r="P252746" s="83"/>
    </row>
    <row r="252747" spans="16:16" x14ac:dyDescent="0.3">
      <c r="P252747" s="83"/>
    </row>
    <row r="252748" spans="16:16" x14ac:dyDescent="0.3">
      <c r="P252748" s="83"/>
    </row>
    <row r="252749" spans="16:16" x14ac:dyDescent="0.3">
      <c r="P252749" s="83"/>
    </row>
    <row r="252750" spans="16:16" x14ac:dyDescent="0.3">
      <c r="P252750" s="83"/>
    </row>
    <row r="252751" spans="16:16" x14ac:dyDescent="0.3">
      <c r="P252751" s="83"/>
    </row>
    <row r="252752" spans="16:16" x14ac:dyDescent="0.3">
      <c r="P252752" s="83"/>
    </row>
    <row r="252753" spans="16:16" x14ac:dyDescent="0.3">
      <c r="P252753" s="83"/>
    </row>
    <row r="252754" spans="16:16" x14ac:dyDescent="0.3">
      <c r="P252754" s="83"/>
    </row>
    <row r="252755" spans="16:16" x14ac:dyDescent="0.3">
      <c r="P252755" s="83"/>
    </row>
    <row r="252756" spans="16:16" x14ac:dyDescent="0.3">
      <c r="P252756" s="83"/>
    </row>
    <row r="252757" spans="16:16" x14ac:dyDescent="0.3">
      <c r="P252757" s="83"/>
    </row>
    <row r="252758" spans="16:16" x14ac:dyDescent="0.3">
      <c r="P252758" s="83"/>
    </row>
    <row r="252759" spans="16:16" x14ac:dyDescent="0.3">
      <c r="P252759" s="83"/>
    </row>
    <row r="252760" spans="16:16" x14ac:dyDescent="0.3">
      <c r="P252760" s="83"/>
    </row>
    <row r="252761" spans="16:16" x14ac:dyDescent="0.3">
      <c r="P252761" s="83"/>
    </row>
    <row r="252762" spans="16:16" x14ac:dyDescent="0.3">
      <c r="P252762" s="83"/>
    </row>
    <row r="252763" spans="16:16" x14ac:dyDescent="0.3">
      <c r="P252763" s="83"/>
    </row>
    <row r="252764" spans="16:16" x14ac:dyDescent="0.3">
      <c r="P252764" s="83"/>
    </row>
    <row r="252765" spans="16:16" x14ac:dyDescent="0.3">
      <c r="P252765" s="83"/>
    </row>
    <row r="252766" spans="16:16" x14ac:dyDescent="0.3">
      <c r="P252766" s="83"/>
    </row>
    <row r="252767" spans="16:16" x14ac:dyDescent="0.3">
      <c r="P252767" s="83"/>
    </row>
    <row r="252768" spans="16:16" x14ac:dyDescent="0.3">
      <c r="P252768" s="83"/>
    </row>
    <row r="252769" spans="16:16" x14ac:dyDescent="0.3">
      <c r="P252769" s="83"/>
    </row>
    <row r="252770" spans="16:16" x14ac:dyDescent="0.3">
      <c r="P252770" s="83"/>
    </row>
    <row r="252771" spans="16:16" x14ac:dyDescent="0.3">
      <c r="P252771" s="83"/>
    </row>
    <row r="252772" spans="16:16" x14ac:dyDescent="0.3">
      <c r="P252772" s="83"/>
    </row>
    <row r="252773" spans="16:16" x14ac:dyDescent="0.3">
      <c r="P252773" s="83"/>
    </row>
    <row r="252774" spans="16:16" x14ac:dyDescent="0.3">
      <c r="P252774" s="83"/>
    </row>
    <row r="252775" spans="16:16" x14ac:dyDescent="0.3">
      <c r="P252775" s="83"/>
    </row>
    <row r="252776" spans="16:16" x14ac:dyDescent="0.3">
      <c r="P252776" s="83"/>
    </row>
    <row r="252777" spans="16:16" x14ac:dyDescent="0.3">
      <c r="P252777" s="83"/>
    </row>
    <row r="252778" spans="16:16" x14ac:dyDescent="0.3">
      <c r="P252778" s="83"/>
    </row>
    <row r="252779" spans="16:16" x14ac:dyDescent="0.3">
      <c r="P252779" s="83"/>
    </row>
    <row r="252780" spans="16:16" x14ac:dyDescent="0.3">
      <c r="P252780" s="83"/>
    </row>
    <row r="252781" spans="16:16" x14ac:dyDescent="0.3">
      <c r="P252781" s="83"/>
    </row>
    <row r="252782" spans="16:16" x14ac:dyDescent="0.3">
      <c r="P252782" s="83"/>
    </row>
    <row r="252783" spans="16:16" x14ac:dyDescent="0.3">
      <c r="P252783" s="83"/>
    </row>
    <row r="252784" spans="16:16" x14ac:dyDescent="0.3">
      <c r="P252784" s="83"/>
    </row>
    <row r="252785" spans="16:16" x14ac:dyDescent="0.3">
      <c r="P252785" s="83"/>
    </row>
    <row r="252786" spans="16:16" x14ac:dyDescent="0.3">
      <c r="P252786" s="83"/>
    </row>
    <row r="252787" spans="16:16" x14ac:dyDescent="0.3">
      <c r="P252787" s="83"/>
    </row>
    <row r="252788" spans="16:16" x14ac:dyDescent="0.3">
      <c r="P252788" s="83"/>
    </row>
    <row r="252789" spans="16:16" x14ac:dyDescent="0.3">
      <c r="P252789" s="83"/>
    </row>
    <row r="252790" spans="16:16" x14ac:dyDescent="0.3">
      <c r="P252790" s="83"/>
    </row>
    <row r="252791" spans="16:16" x14ac:dyDescent="0.3">
      <c r="P252791" s="83"/>
    </row>
    <row r="252792" spans="16:16" x14ac:dyDescent="0.3">
      <c r="P252792" s="83"/>
    </row>
    <row r="252793" spans="16:16" x14ac:dyDescent="0.3">
      <c r="P252793" s="83"/>
    </row>
    <row r="252794" spans="16:16" x14ac:dyDescent="0.3">
      <c r="P252794" s="83"/>
    </row>
    <row r="252795" spans="16:16" x14ac:dyDescent="0.3">
      <c r="P252795" s="83"/>
    </row>
    <row r="252796" spans="16:16" x14ac:dyDescent="0.3">
      <c r="P252796" s="83"/>
    </row>
    <row r="252797" spans="16:16" x14ac:dyDescent="0.3">
      <c r="P252797" s="83"/>
    </row>
    <row r="252798" spans="16:16" x14ac:dyDescent="0.3">
      <c r="P252798" s="83"/>
    </row>
    <row r="252799" spans="16:16" x14ac:dyDescent="0.3">
      <c r="P252799" s="83"/>
    </row>
    <row r="252800" spans="16:16" x14ac:dyDescent="0.3">
      <c r="P252800" s="83"/>
    </row>
    <row r="252801" spans="16:16" x14ac:dyDescent="0.3">
      <c r="P252801" s="83"/>
    </row>
    <row r="252802" spans="16:16" x14ac:dyDescent="0.3">
      <c r="P252802" s="83"/>
    </row>
    <row r="252803" spans="16:16" x14ac:dyDescent="0.3">
      <c r="P252803" s="83"/>
    </row>
    <row r="252804" spans="16:16" x14ac:dyDescent="0.3">
      <c r="P252804" s="83"/>
    </row>
    <row r="252805" spans="16:16" x14ac:dyDescent="0.3">
      <c r="P252805" s="83"/>
    </row>
    <row r="252806" spans="16:16" x14ac:dyDescent="0.3">
      <c r="P252806" s="83"/>
    </row>
    <row r="252807" spans="16:16" x14ac:dyDescent="0.3">
      <c r="P252807" s="83"/>
    </row>
    <row r="252808" spans="16:16" x14ac:dyDescent="0.3">
      <c r="P252808" s="83"/>
    </row>
    <row r="252809" spans="16:16" x14ac:dyDescent="0.3">
      <c r="P252809" s="83"/>
    </row>
    <row r="252810" spans="16:16" x14ac:dyDescent="0.3">
      <c r="P252810" s="83"/>
    </row>
    <row r="252811" spans="16:16" x14ac:dyDescent="0.3">
      <c r="P252811" s="83"/>
    </row>
    <row r="252812" spans="16:16" x14ac:dyDescent="0.3">
      <c r="P252812" s="83"/>
    </row>
    <row r="252813" spans="16:16" x14ac:dyDescent="0.3">
      <c r="P252813" s="83"/>
    </row>
    <row r="252814" spans="16:16" x14ac:dyDescent="0.3">
      <c r="P252814" s="83"/>
    </row>
    <row r="252815" spans="16:16" x14ac:dyDescent="0.3">
      <c r="P252815" s="83"/>
    </row>
    <row r="252816" spans="16:16" x14ac:dyDescent="0.3">
      <c r="P252816" s="83"/>
    </row>
    <row r="252817" spans="16:16" x14ac:dyDescent="0.3">
      <c r="P252817" s="83"/>
    </row>
    <row r="252818" spans="16:16" x14ac:dyDescent="0.3">
      <c r="P252818" s="83"/>
    </row>
    <row r="252819" spans="16:16" x14ac:dyDescent="0.3">
      <c r="P252819" s="83"/>
    </row>
    <row r="252820" spans="16:16" x14ac:dyDescent="0.3">
      <c r="P252820" s="83"/>
    </row>
    <row r="252821" spans="16:16" x14ac:dyDescent="0.3">
      <c r="P252821" s="83"/>
    </row>
    <row r="252822" spans="16:16" x14ac:dyDescent="0.3">
      <c r="P252822" s="83"/>
    </row>
    <row r="252823" spans="16:16" x14ac:dyDescent="0.3">
      <c r="P252823" s="83"/>
    </row>
    <row r="252824" spans="16:16" x14ac:dyDescent="0.3">
      <c r="P252824" s="83"/>
    </row>
    <row r="252825" spans="16:16" x14ac:dyDescent="0.3">
      <c r="P252825" s="83"/>
    </row>
    <row r="252826" spans="16:16" x14ac:dyDescent="0.3">
      <c r="P252826" s="83"/>
    </row>
    <row r="252827" spans="16:16" x14ac:dyDescent="0.3">
      <c r="P252827" s="83"/>
    </row>
    <row r="252828" spans="16:16" x14ac:dyDescent="0.3">
      <c r="P252828" s="83"/>
    </row>
    <row r="252829" spans="16:16" x14ac:dyDescent="0.3">
      <c r="P252829" s="83"/>
    </row>
    <row r="252830" spans="16:16" x14ac:dyDescent="0.3">
      <c r="P252830" s="83"/>
    </row>
    <row r="252831" spans="16:16" x14ac:dyDescent="0.3">
      <c r="P252831" s="83"/>
    </row>
    <row r="252832" spans="16:16" x14ac:dyDescent="0.3">
      <c r="P252832" s="83"/>
    </row>
    <row r="252833" spans="16:16" x14ac:dyDescent="0.3">
      <c r="P252833" s="83"/>
    </row>
    <row r="252834" spans="16:16" x14ac:dyDescent="0.3">
      <c r="P252834" s="83"/>
    </row>
    <row r="252835" spans="16:16" x14ac:dyDescent="0.3">
      <c r="P252835" s="83"/>
    </row>
    <row r="252836" spans="16:16" x14ac:dyDescent="0.3">
      <c r="P252836" s="83"/>
    </row>
    <row r="252837" spans="16:16" x14ac:dyDescent="0.3">
      <c r="P252837" s="83"/>
    </row>
    <row r="252838" spans="16:16" x14ac:dyDescent="0.3">
      <c r="P252838" s="83"/>
    </row>
    <row r="252839" spans="16:16" x14ac:dyDescent="0.3">
      <c r="P252839" s="83"/>
    </row>
    <row r="252840" spans="16:16" x14ac:dyDescent="0.3">
      <c r="P252840" s="83"/>
    </row>
    <row r="252841" spans="16:16" x14ac:dyDescent="0.3">
      <c r="P252841" s="83"/>
    </row>
    <row r="252842" spans="16:16" x14ac:dyDescent="0.3">
      <c r="P252842" s="83"/>
    </row>
    <row r="252843" spans="16:16" x14ac:dyDescent="0.3">
      <c r="P252843" s="83"/>
    </row>
    <row r="252844" spans="16:16" x14ac:dyDescent="0.3">
      <c r="P252844" s="83"/>
    </row>
    <row r="252845" spans="16:16" x14ac:dyDescent="0.3">
      <c r="P252845" s="83"/>
    </row>
    <row r="252846" spans="16:16" x14ac:dyDescent="0.3">
      <c r="P252846" s="83"/>
    </row>
    <row r="252847" spans="16:16" x14ac:dyDescent="0.3">
      <c r="P252847" s="83"/>
    </row>
    <row r="252848" spans="16:16" x14ac:dyDescent="0.3">
      <c r="P252848" s="83"/>
    </row>
    <row r="252849" spans="16:16" x14ac:dyDescent="0.3">
      <c r="P252849" s="83"/>
    </row>
    <row r="252850" spans="16:16" x14ac:dyDescent="0.3">
      <c r="P252850" s="83"/>
    </row>
    <row r="252851" spans="16:16" x14ac:dyDescent="0.3">
      <c r="P252851" s="83"/>
    </row>
    <row r="252852" spans="16:16" x14ac:dyDescent="0.3">
      <c r="P252852" s="83"/>
    </row>
    <row r="252853" spans="16:16" x14ac:dyDescent="0.3">
      <c r="P252853" s="83"/>
    </row>
    <row r="252854" spans="16:16" x14ac:dyDescent="0.3">
      <c r="P252854" s="83"/>
    </row>
    <row r="252855" spans="16:16" x14ac:dyDescent="0.3">
      <c r="P252855" s="83"/>
    </row>
    <row r="252856" spans="16:16" x14ac:dyDescent="0.3">
      <c r="P252856" s="83"/>
    </row>
    <row r="252857" spans="16:16" x14ac:dyDescent="0.3">
      <c r="P252857" s="83"/>
    </row>
    <row r="252858" spans="16:16" x14ac:dyDescent="0.3">
      <c r="P252858" s="83"/>
    </row>
    <row r="252859" spans="16:16" x14ac:dyDescent="0.3">
      <c r="P252859" s="83"/>
    </row>
    <row r="252860" spans="16:16" x14ac:dyDescent="0.3">
      <c r="P252860" s="83"/>
    </row>
    <row r="252861" spans="16:16" x14ac:dyDescent="0.3">
      <c r="P252861" s="83"/>
    </row>
    <row r="252862" spans="16:16" x14ac:dyDescent="0.3">
      <c r="P252862" s="83"/>
    </row>
    <row r="252863" spans="16:16" x14ac:dyDescent="0.3">
      <c r="P252863" s="83"/>
    </row>
    <row r="252864" spans="16:16" x14ac:dyDescent="0.3">
      <c r="P252864" s="83"/>
    </row>
    <row r="252865" spans="16:16" x14ac:dyDescent="0.3">
      <c r="P252865" s="83"/>
    </row>
    <row r="252866" spans="16:16" x14ac:dyDescent="0.3">
      <c r="P252866" s="83"/>
    </row>
    <row r="252867" spans="16:16" x14ac:dyDescent="0.3">
      <c r="P252867" s="83"/>
    </row>
    <row r="252868" spans="16:16" x14ac:dyDescent="0.3">
      <c r="P252868" s="83"/>
    </row>
    <row r="252869" spans="16:16" x14ac:dyDescent="0.3">
      <c r="P252869" s="83"/>
    </row>
    <row r="252870" spans="16:16" x14ac:dyDescent="0.3">
      <c r="P252870" s="83"/>
    </row>
    <row r="252871" spans="16:16" x14ac:dyDescent="0.3">
      <c r="P252871" s="83"/>
    </row>
    <row r="252872" spans="16:16" x14ac:dyDescent="0.3">
      <c r="P252872" s="83"/>
    </row>
    <row r="252873" spans="16:16" x14ac:dyDescent="0.3">
      <c r="P252873" s="83"/>
    </row>
    <row r="252874" spans="16:16" x14ac:dyDescent="0.3">
      <c r="P252874" s="83"/>
    </row>
    <row r="252875" spans="16:16" x14ac:dyDescent="0.3">
      <c r="P252875" s="83"/>
    </row>
    <row r="252876" spans="16:16" x14ac:dyDescent="0.3">
      <c r="P252876" s="83"/>
    </row>
    <row r="252877" spans="16:16" x14ac:dyDescent="0.3">
      <c r="P252877" s="83"/>
    </row>
    <row r="252878" spans="16:16" x14ac:dyDescent="0.3">
      <c r="P252878" s="83"/>
    </row>
    <row r="252879" spans="16:16" x14ac:dyDescent="0.3">
      <c r="P252879" s="83"/>
    </row>
    <row r="252880" spans="16:16" x14ac:dyDescent="0.3">
      <c r="P252880" s="83"/>
    </row>
    <row r="252881" spans="16:16" x14ac:dyDescent="0.3">
      <c r="P252881" s="83"/>
    </row>
    <row r="252882" spans="16:16" x14ac:dyDescent="0.3">
      <c r="P252882" s="83"/>
    </row>
    <row r="252883" spans="16:16" x14ac:dyDescent="0.3">
      <c r="P252883" s="83"/>
    </row>
    <row r="252884" spans="16:16" x14ac:dyDescent="0.3">
      <c r="P252884" s="83"/>
    </row>
    <row r="252885" spans="16:16" x14ac:dyDescent="0.3">
      <c r="P252885" s="83"/>
    </row>
    <row r="252886" spans="16:16" x14ac:dyDescent="0.3">
      <c r="P252886" s="83"/>
    </row>
    <row r="252887" spans="16:16" x14ac:dyDescent="0.3">
      <c r="P252887" s="83"/>
    </row>
    <row r="252888" spans="16:16" x14ac:dyDescent="0.3">
      <c r="P252888" s="83"/>
    </row>
    <row r="252889" spans="16:16" x14ac:dyDescent="0.3">
      <c r="P252889" s="83"/>
    </row>
    <row r="252890" spans="16:16" x14ac:dyDescent="0.3">
      <c r="P252890" s="83"/>
    </row>
    <row r="252891" spans="16:16" x14ac:dyDescent="0.3">
      <c r="P252891" s="83"/>
    </row>
    <row r="252892" spans="16:16" x14ac:dyDescent="0.3">
      <c r="P252892" s="83"/>
    </row>
    <row r="252893" spans="16:16" x14ac:dyDescent="0.3">
      <c r="P252893" s="83"/>
    </row>
    <row r="252894" spans="16:16" x14ac:dyDescent="0.3">
      <c r="P252894" s="83"/>
    </row>
    <row r="252895" spans="16:16" x14ac:dyDescent="0.3">
      <c r="P252895" s="83"/>
    </row>
    <row r="252896" spans="16:16" x14ac:dyDescent="0.3">
      <c r="P252896" s="83"/>
    </row>
    <row r="252897" spans="16:16" x14ac:dyDescent="0.3">
      <c r="P252897" s="83"/>
    </row>
    <row r="252898" spans="16:16" x14ac:dyDescent="0.3">
      <c r="P252898" s="83"/>
    </row>
    <row r="252899" spans="16:16" x14ac:dyDescent="0.3">
      <c r="P252899" s="83"/>
    </row>
    <row r="252900" spans="16:16" x14ac:dyDescent="0.3">
      <c r="P252900" s="83"/>
    </row>
    <row r="252901" spans="16:16" x14ac:dyDescent="0.3">
      <c r="P252901" s="83"/>
    </row>
    <row r="252902" spans="16:16" x14ac:dyDescent="0.3">
      <c r="P252902" s="83"/>
    </row>
    <row r="252903" spans="16:16" x14ac:dyDescent="0.3">
      <c r="P252903" s="83"/>
    </row>
    <row r="252904" spans="16:16" x14ac:dyDescent="0.3">
      <c r="P252904" s="83"/>
    </row>
    <row r="252905" spans="16:16" x14ac:dyDescent="0.3">
      <c r="P252905" s="83"/>
    </row>
    <row r="252906" spans="16:16" x14ac:dyDescent="0.3">
      <c r="P252906" s="83"/>
    </row>
    <row r="252907" spans="16:16" x14ac:dyDescent="0.3">
      <c r="P252907" s="83"/>
    </row>
    <row r="252908" spans="16:16" x14ac:dyDescent="0.3">
      <c r="P252908" s="83"/>
    </row>
    <row r="252909" spans="16:16" x14ac:dyDescent="0.3">
      <c r="P252909" s="83"/>
    </row>
    <row r="252910" spans="16:16" x14ac:dyDescent="0.3">
      <c r="P252910" s="83"/>
    </row>
    <row r="252911" spans="16:16" x14ac:dyDescent="0.3">
      <c r="P252911" s="83"/>
    </row>
    <row r="252912" spans="16:16" x14ac:dyDescent="0.3">
      <c r="P252912" s="83"/>
    </row>
    <row r="252913" spans="16:16" x14ac:dyDescent="0.3">
      <c r="P252913" s="83"/>
    </row>
    <row r="252914" spans="16:16" x14ac:dyDescent="0.3">
      <c r="P252914" s="83"/>
    </row>
    <row r="252915" spans="16:16" x14ac:dyDescent="0.3">
      <c r="P252915" s="83"/>
    </row>
    <row r="252916" spans="16:16" x14ac:dyDescent="0.3">
      <c r="P252916" s="83"/>
    </row>
    <row r="252917" spans="16:16" x14ac:dyDescent="0.3">
      <c r="P252917" s="83"/>
    </row>
    <row r="252918" spans="16:16" x14ac:dyDescent="0.3">
      <c r="P252918" s="83"/>
    </row>
    <row r="252919" spans="16:16" x14ac:dyDescent="0.3">
      <c r="P252919" s="83"/>
    </row>
    <row r="252920" spans="16:16" x14ac:dyDescent="0.3">
      <c r="P252920" s="83"/>
    </row>
    <row r="252921" spans="16:16" x14ac:dyDescent="0.3">
      <c r="P252921" s="83"/>
    </row>
    <row r="252922" spans="16:16" x14ac:dyDescent="0.3">
      <c r="P252922" s="83"/>
    </row>
    <row r="252923" spans="16:16" x14ac:dyDescent="0.3">
      <c r="P252923" s="83"/>
    </row>
    <row r="252924" spans="16:16" x14ac:dyDescent="0.3">
      <c r="P252924" s="83"/>
    </row>
    <row r="252925" spans="16:16" x14ac:dyDescent="0.3">
      <c r="P252925" s="83"/>
    </row>
    <row r="252926" spans="16:16" x14ac:dyDescent="0.3">
      <c r="P252926" s="83"/>
    </row>
    <row r="252927" spans="16:16" x14ac:dyDescent="0.3">
      <c r="P252927" s="83"/>
    </row>
    <row r="252928" spans="16:16" x14ac:dyDescent="0.3">
      <c r="P252928" s="83"/>
    </row>
    <row r="252929" spans="16:16" x14ac:dyDescent="0.3">
      <c r="P252929" s="83"/>
    </row>
    <row r="252930" spans="16:16" x14ac:dyDescent="0.3">
      <c r="P252930" s="83"/>
    </row>
    <row r="252931" spans="16:16" x14ac:dyDescent="0.3">
      <c r="P252931" s="83"/>
    </row>
    <row r="252932" spans="16:16" x14ac:dyDescent="0.3">
      <c r="P252932" s="83"/>
    </row>
    <row r="252933" spans="16:16" x14ac:dyDescent="0.3">
      <c r="P252933" s="83"/>
    </row>
    <row r="252934" spans="16:16" x14ac:dyDescent="0.3">
      <c r="P252934" s="83"/>
    </row>
    <row r="252935" spans="16:16" x14ac:dyDescent="0.3">
      <c r="P252935" s="83"/>
    </row>
    <row r="252936" spans="16:16" x14ac:dyDescent="0.3">
      <c r="P252936" s="83"/>
    </row>
    <row r="252937" spans="16:16" x14ac:dyDescent="0.3">
      <c r="P252937" s="83"/>
    </row>
    <row r="252938" spans="16:16" x14ac:dyDescent="0.3">
      <c r="P252938" s="83"/>
    </row>
    <row r="252939" spans="16:16" x14ac:dyDescent="0.3">
      <c r="P252939" s="83"/>
    </row>
    <row r="252940" spans="16:16" x14ac:dyDescent="0.3">
      <c r="P252940" s="83"/>
    </row>
    <row r="252941" spans="16:16" x14ac:dyDescent="0.3">
      <c r="P252941" s="83"/>
    </row>
    <row r="252942" spans="16:16" x14ac:dyDescent="0.3">
      <c r="P252942" s="83"/>
    </row>
    <row r="252943" spans="16:16" x14ac:dyDescent="0.3">
      <c r="P252943" s="83"/>
    </row>
    <row r="252944" spans="16:16" x14ac:dyDescent="0.3">
      <c r="P252944" s="83"/>
    </row>
    <row r="252945" spans="16:16" x14ac:dyDescent="0.3">
      <c r="P252945" s="83"/>
    </row>
    <row r="252946" spans="16:16" x14ac:dyDescent="0.3">
      <c r="P252946" s="83"/>
    </row>
    <row r="252947" spans="16:16" x14ac:dyDescent="0.3">
      <c r="P252947" s="83"/>
    </row>
    <row r="252948" spans="16:16" x14ac:dyDescent="0.3">
      <c r="P252948" s="83"/>
    </row>
    <row r="252949" spans="16:16" x14ac:dyDescent="0.3">
      <c r="P252949" s="83"/>
    </row>
    <row r="252950" spans="16:16" x14ac:dyDescent="0.3">
      <c r="P252950" s="83"/>
    </row>
    <row r="252951" spans="16:16" x14ac:dyDescent="0.3">
      <c r="P252951" s="83"/>
    </row>
    <row r="252952" spans="16:16" x14ac:dyDescent="0.3">
      <c r="P252952" s="83"/>
    </row>
    <row r="252953" spans="16:16" x14ac:dyDescent="0.3">
      <c r="P252953" s="83"/>
    </row>
    <row r="252954" spans="16:16" x14ac:dyDescent="0.3">
      <c r="P252954" s="83"/>
    </row>
    <row r="252955" spans="16:16" x14ac:dyDescent="0.3">
      <c r="P252955" s="83"/>
    </row>
    <row r="252956" spans="16:16" x14ac:dyDescent="0.3">
      <c r="P252956" s="83"/>
    </row>
    <row r="252957" spans="16:16" x14ac:dyDescent="0.3">
      <c r="P252957" s="83"/>
    </row>
    <row r="252958" spans="16:16" x14ac:dyDescent="0.3">
      <c r="P252958" s="83"/>
    </row>
    <row r="252959" spans="16:16" x14ac:dyDescent="0.3">
      <c r="P252959" s="83"/>
    </row>
    <row r="252960" spans="16:16" x14ac:dyDescent="0.3">
      <c r="P252960" s="83"/>
    </row>
    <row r="252961" spans="16:16" x14ac:dyDescent="0.3">
      <c r="P252961" s="83"/>
    </row>
    <row r="252962" spans="16:16" x14ac:dyDescent="0.3">
      <c r="P252962" s="83"/>
    </row>
    <row r="252963" spans="16:16" x14ac:dyDescent="0.3">
      <c r="P252963" s="83"/>
    </row>
    <row r="252964" spans="16:16" x14ac:dyDescent="0.3">
      <c r="P252964" s="83"/>
    </row>
    <row r="252965" spans="16:16" x14ac:dyDescent="0.3">
      <c r="P252965" s="83"/>
    </row>
    <row r="252966" spans="16:16" x14ac:dyDescent="0.3">
      <c r="P252966" s="83"/>
    </row>
    <row r="252967" spans="16:16" x14ac:dyDescent="0.3">
      <c r="P252967" s="83"/>
    </row>
    <row r="252968" spans="16:16" x14ac:dyDescent="0.3">
      <c r="P252968" s="83"/>
    </row>
    <row r="252969" spans="16:16" x14ac:dyDescent="0.3">
      <c r="P252969" s="83"/>
    </row>
    <row r="252970" spans="16:16" x14ac:dyDescent="0.3">
      <c r="P252970" s="83"/>
    </row>
    <row r="252971" spans="16:16" x14ac:dyDescent="0.3">
      <c r="P252971" s="83"/>
    </row>
    <row r="252972" spans="16:16" x14ac:dyDescent="0.3">
      <c r="P252972" s="83"/>
    </row>
    <row r="252973" spans="16:16" x14ac:dyDescent="0.3">
      <c r="P252973" s="83"/>
    </row>
    <row r="252974" spans="16:16" x14ac:dyDescent="0.3">
      <c r="P252974" s="83"/>
    </row>
    <row r="252975" spans="16:16" x14ac:dyDescent="0.3">
      <c r="P252975" s="83"/>
    </row>
    <row r="252976" spans="16:16" x14ac:dyDescent="0.3">
      <c r="P252976" s="83"/>
    </row>
    <row r="252977" spans="16:16" x14ac:dyDescent="0.3">
      <c r="P252977" s="83"/>
    </row>
    <row r="252978" spans="16:16" x14ac:dyDescent="0.3">
      <c r="P252978" s="83"/>
    </row>
    <row r="252979" spans="16:16" x14ac:dyDescent="0.3">
      <c r="P252979" s="83"/>
    </row>
    <row r="252980" spans="16:16" x14ac:dyDescent="0.3">
      <c r="P252980" s="83"/>
    </row>
    <row r="252981" spans="16:16" x14ac:dyDescent="0.3">
      <c r="P252981" s="83"/>
    </row>
    <row r="252982" spans="16:16" x14ac:dyDescent="0.3">
      <c r="P252982" s="83"/>
    </row>
    <row r="252983" spans="16:16" x14ac:dyDescent="0.3">
      <c r="P252983" s="83"/>
    </row>
    <row r="252984" spans="16:16" x14ac:dyDescent="0.3">
      <c r="P252984" s="83"/>
    </row>
    <row r="252985" spans="16:16" x14ac:dyDescent="0.3">
      <c r="P252985" s="83"/>
    </row>
    <row r="252986" spans="16:16" x14ac:dyDescent="0.3">
      <c r="P252986" s="83"/>
    </row>
    <row r="252987" spans="16:16" x14ac:dyDescent="0.3">
      <c r="P252987" s="83"/>
    </row>
    <row r="252988" spans="16:16" x14ac:dyDescent="0.3">
      <c r="P252988" s="83"/>
    </row>
    <row r="252989" spans="16:16" x14ac:dyDescent="0.3">
      <c r="P252989" s="83"/>
    </row>
    <row r="252990" spans="16:16" x14ac:dyDescent="0.3">
      <c r="P252990" s="83"/>
    </row>
    <row r="252991" spans="16:16" x14ac:dyDescent="0.3">
      <c r="P252991" s="83"/>
    </row>
    <row r="252992" spans="16:16" x14ac:dyDescent="0.3">
      <c r="P252992" s="83"/>
    </row>
    <row r="252993" spans="16:16" x14ac:dyDescent="0.3">
      <c r="P252993" s="83"/>
    </row>
    <row r="252994" spans="16:16" x14ac:dyDescent="0.3">
      <c r="P252994" s="83"/>
    </row>
    <row r="252995" spans="16:16" x14ac:dyDescent="0.3">
      <c r="P252995" s="83"/>
    </row>
    <row r="252996" spans="16:16" x14ac:dyDescent="0.3">
      <c r="P252996" s="83"/>
    </row>
    <row r="252997" spans="16:16" x14ac:dyDescent="0.3">
      <c r="P252997" s="83"/>
    </row>
    <row r="252998" spans="16:16" x14ac:dyDescent="0.3">
      <c r="P252998" s="83"/>
    </row>
    <row r="252999" spans="16:16" x14ac:dyDescent="0.3">
      <c r="P252999" s="83"/>
    </row>
    <row r="253000" spans="16:16" x14ac:dyDescent="0.3">
      <c r="P253000" s="83"/>
    </row>
    <row r="253001" spans="16:16" x14ac:dyDescent="0.3">
      <c r="P253001" s="83"/>
    </row>
    <row r="253002" spans="16:16" x14ac:dyDescent="0.3">
      <c r="P253002" s="83"/>
    </row>
    <row r="253003" spans="16:16" x14ac:dyDescent="0.3">
      <c r="P253003" s="83"/>
    </row>
    <row r="253004" spans="16:16" x14ac:dyDescent="0.3">
      <c r="P253004" s="83"/>
    </row>
    <row r="253005" spans="16:16" x14ac:dyDescent="0.3">
      <c r="P253005" s="83"/>
    </row>
    <row r="253006" spans="16:16" x14ac:dyDescent="0.3">
      <c r="P253006" s="83"/>
    </row>
    <row r="253007" spans="16:16" x14ac:dyDescent="0.3">
      <c r="P253007" s="83"/>
    </row>
    <row r="253008" spans="16:16" x14ac:dyDescent="0.3">
      <c r="P253008" s="83"/>
    </row>
    <row r="253009" spans="16:16" x14ac:dyDescent="0.3">
      <c r="P253009" s="83"/>
    </row>
    <row r="253010" spans="16:16" x14ac:dyDescent="0.3">
      <c r="P253010" s="83"/>
    </row>
    <row r="253011" spans="16:16" x14ac:dyDescent="0.3">
      <c r="P253011" s="83"/>
    </row>
    <row r="253012" spans="16:16" x14ac:dyDescent="0.3">
      <c r="P253012" s="83"/>
    </row>
    <row r="253013" spans="16:16" x14ac:dyDescent="0.3">
      <c r="P253013" s="83"/>
    </row>
    <row r="253014" spans="16:16" x14ac:dyDescent="0.3">
      <c r="P253014" s="83"/>
    </row>
    <row r="253015" spans="16:16" x14ac:dyDescent="0.3">
      <c r="P253015" s="83"/>
    </row>
    <row r="253016" spans="16:16" x14ac:dyDescent="0.3">
      <c r="P253016" s="83"/>
    </row>
    <row r="253017" spans="16:16" x14ac:dyDescent="0.3">
      <c r="P253017" s="83"/>
    </row>
    <row r="253018" spans="16:16" x14ac:dyDescent="0.3">
      <c r="P253018" s="83"/>
    </row>
    <row r="253019" spans="16:16" x14ac:dyDescent="0.3">
      <c r="P253019" s="83"/>
    </row>
    <row r="253020" spans="16:16" x14ac:dyDescent="0.3">
      <c r="P253020" s="83"/>
    </row>
    <row r="253021" spans="16:16" x14ac:dyDescent="0.3">
      <c r="P253021" s="83"/>
    </row>
    <row r="253022" spans="16:16" x14ac:dyDescent="0.3">
      <c r="P253022" s="83"/>
    </row>
    <row r="253023" spans="16:16" x14ac:dyDescent="0.3">
      <c r="P253023" s="83"/>
    </row>
    <row r="253024" spans="16:16" x14ac:dyDescent="0.3">
      <c r="P253024" s="83"/>
    </row>
    <row r="253025" spans="16:16" x14ac:dyDescent="0.3">
      <c r="P253025" s="83"/>
    </row>
    <row r="253026" spans="16:16" x14ac:dyDescent="0.3">
      <c r="P253026" s="83"/>
    </row>
    <row r="253027" spans="16:16" x14ac:dyDescent="0.3">
      <c r="P253027" s="83"/>
    </row>
    <row r="253028" spans="16:16" x14ac:dyDescent="0.3">
      <c r="P253028" s="83"/>
    </row>
    <row r="253029" spans="16:16" x14ac:dyDescent="0.3">
      <c r="P253029" s="83"/>
    </row>
    <row r="253030" spans="16:16" x14ac:dyDescent="0.3">
      <c r="P253030" s="83"/>
    </row>
    <row r="253031" spans="16:16" x14ac:dyDescent="0.3">
      <c r="P253031" s="83"/>
    </row>
    <row r="253032" spans="16:16" x14ac:dyDescent="0.3">
      <c r="P253032" s="83"/>
    </row>
    <row r="253033" spans="16:16" x14ac:dyDescent="0.3">
      <c r="P253033" s="83"/>
    </row>
    <row r="253034" spans="16:16" x14ac:dyDescent="0.3">
      <c r="P253034" s="83"/>
    </row>
    <row r="253035" spans="16:16" x14ac:dyDescent="0.3">
      <c r="P253035" s="83"/>
    </row>
    <row r="253036" spans="16:16" x14ac:dyDescent="0.3">
      <c r="P253036" s="83"/>
    </row>
    <row r="253037" spans="16:16" x14ac:dyDescent="0.3">
      <c r="P253037" s="83"/>
    </row>
    <row r="253038" spans="16:16" x14ac:dyDescent="0.3">
      <c r="P253038" s="83"/>
    </row>
    <row r="253039" spans="16:16" x14ac:dyDescent="0.3">
      <c r="P253039" s="83"/>
    </row>
    <row r="253040" spans="16:16" x14ac:dyDescent="0.3">
      <c r="P253040" s="83"/>
    </row>
    <row r="253041" spans="16:16" x14ac:dyDescent="0.3">
      <c r="P253041" s="83"/>
    </row>
    <row r="253042" spans="16:16" x14ac:dyDescent="0.3">
      <c r="P253042" s="83"/>
    </row>
    <row r="253043" spans="16:16" x14ac:dyDescent="0.3">
      <c r="P253043" s="83"/>
    </row>
    <row r="253044" spans="16:16" x14ac:dyDescent="0.3">
      <c r="P253044" s="83"/>
    </row>
    <row r="253045" spans="16:16" x14ac:dyDescent="0.3">
      <c r="P253045" s="83"/>
    </row>
    <row r="253046" spans="16:16" x14ac:dyDescent="0.3">
      <c r="P253046" s="83"/>
    </row>
    <row r="253047" spans="16:16" x14ac:dyDescent="0.3">
      <c r="P253047" s="83"/>
    </row>
    <row r="253048" spans="16:16" x14ac:dyDescent="0.3">
      <c r="P253048" s="83"/>
    </row>
    <row r="253049" spans="16:16" x14ac:dyDescent="0.3">
      <c r="P253049" s="83"/>
    </row>
    <row r="253050" spans="16:16" x14ac:dyDescent="0.3">
      <c r="P253050" s="83"/>
    </row>
    <row r="253051" spans="16:16" x14ac:dyDescent="0.3">
      <c r="P253051" s="83"/>
    </row>
    <row r="253052" spans="16:16" x14ac:dyDescent="0.3">
      <c r="P253052" s="83"/>
    </row>
    <row r="253053" spans="16:16" x14ac:dyDescent="0.3">
      <c r="P253053" s="83"/>
    </row>
    <row r="253054" spans="16:16" x14ac:dyDescent="0.3">
      <c r="P253054" s="83"/>
    </row>
    <row r="253055" spans="16:16" x14ac:dyDescent="0.3">
      <c r="P253055" s="83"/>
    </row>
    <row r="253056" spans="16:16" x14ac:dyDescent="0.3">
      <c r="P253056" s="83"/>
    </row>
    <row r="253057" spans="16:16" x14ac:dyDescent="0.3">
      <c r="P253057" s="83"/>
    </row>
    <row r="253058" spans="16:16" x14ac:dyDescent="0.3">
      <c r="P253058" s="83"/>
    </row>
    <row r="253059" spans="16:16" x14ac:dyDescent="0.3">
      <c r="P253059" s="83"/>
    </row>
    <row r="253060" spans="16:16" x14ac:dyDescent="0.3">
      <c r="P253060" s="83"/>
    </row>
    <row r="253061" spans="16:16" x14ac:dyDescent="0.3">
      <c r="P253061" s="83"/>
    </row>
    <row r="253062" spans="16:16" x14ac:dyDescent="0.3">
      <c r="P253062" s="83"/>
    </row>
    <row r="253063" spans="16:16" x14ac:dyDescent="0.3">
      <c r="P253063" s="83"/>
    </row>
    <row r="253064" spans="16:16" x14ac:dyDescent="0.3">
      <c r="P253064" s="83"/>
    </row>
    <row r="253065" spans="16:16" x14ac:dyDescent="0.3">
      <c r="P253065" s="83"/>
    </row>
    <row r="253066" spans="16:16" x14ac:dyDescent="0.3">
      <c r="P253066" s="83"/>
    </row>
    <row r="253067" spans="16:16" x14ac:dyDescent="0.3">
      <c r="P253067" s="83"/>
    </row>
    <row r="253068" spans="16:16" x14ac:dyDescent="0.3">
      <c r="P253068" s="83"/>
    </row>
    <row r="253069" spans="16:16" x14ac:dyDescent="0.3">
      <c r="P253069" s="83"/>
    </row>
    <row r="253070" spans="16:16" x14ac:dyDescent="0.3">
      <c r="P253070" s="83"/>
    </row>
    <row r="253071" spans="16:16" x14ac:dyDescent="0.3">
      <c r="P253071" s="83"/>
    </row>
    <row r="253072" spans="16:16" x14ac:dyDescent="0.3">
      <c r="P253072" s="83"/>
    </row>
    <row r="253073" spans="16:16" x14ac:dyDescent="0.3">
      <c r="P253073" s="83"/>
    </row>
    <row r="253074" spans="16:16" x14ac:dyDescent="0.3">
      <c r="P253074" s="83"/>
    </row>
    <row r="253075" spans="16:16" x14ac:dyDescent="0.3">
      <c r="P253075" s="83"/>
    </row>
    <row r="253076" spans="16:16" x14ac:dyDescent="0.3">
      <c r="P253076" s="83"/>
    </row>
    <row r="253077" spans="16:16" x14ac:dyDescent="0.3">
      <c r="P253077" s="83"/>
    </row>
    <row r="253078" spans="16:16" x14ac:dyDescent="0.3">
      <c r="P253078" s="83"/>
    </row>
    <row r="253079" spans="16:16" x14ac:dyDescent="0.3">
      <c r="P253079" s="83"/>
    </row>
    <row r="253080" spans="16:16" x14ac:dyDescent="0.3">
      <c r="P253080" s="83"/>
    </row>
    <row r="253081" spans="16:16" x14ac:dyDescent="0.3">
      <c r="P253081" s="83"/>
    </row>
    <row r="253082" spans="16:16" x14ac:dyDescent="0.3">
      <c r="P253082" s="83"/>
    </row>
    <row r="253083" spans="16:16" x14ac:dyDescent="0.3">
      <c r="P253083" s="83"/>
    </row>
    <row r="253084" spans="16:16" x14ac:dyDescent="0.3">
      <c r="P253084" s="83"/>
    </row>
    <row r="253085" spans="16:16" x14ac:dyDescent="0.3">
      <c r="P253085" s="83"/>
    </row>
    <row r="253086" spans="16:16" x14ac:dyDescent="0.3">
      <c r="P253086" s="83"/>
    </row>
    <row r="253087" spans="16:16" x14ac:dyDescent="0.3">
      <c r="P253087" s="83"/>
    </row>
    <row r="253088" spans="16:16" x14ac:dyDescent="0.3">
      <c r="P253088" s="83"/>
    </row>
    <row r="253089" spans="16:16" x14ac:dyDescent="0.3">
      <c r="P253089" s="83"/>
    </row>
    <row r="253090" spans="16:16" x14ac:dyDescent="0.3">
      <c r="P253090" s="83"/>
    </row>
    <row r="253091" spans="16:16" x14ac:dyDescent="0.3">
      <c r="P253091" s="83"/>
    </row>
    <row r="253092" spans="16:16" x14ac:dyDescent="0.3">
      <c r="P253092" s="83"/>
    </row>
    <row r="253093" spans="16:16" x14ac:dyDescent="0.3">
      <c r="P253093" s="83"/>
    </row>
    <row r="253094" spans="16:16" x14ac:dyDescent="0.3">
      <c r="P253094" s="83"/>
    </row>
    <row r="253095" spans="16:16" x14ac:dyDescent="0.3">
      <c r="P253095" s="83"/>
    </row>
    <row r="253096" spans="16:16" x14ac:dyDescent="0.3">
      <c r="P253096" s="83"/>
    </row>
    <row r="253097" spans="16:16" x14ac:dyDescent="0.3">
      <c r="P253097" s="83"/>
    </row>
    <row r="253098" spans="16:16" x14ac:dyDescent="0.3">
      <c r="P253098" s="83"/>
    </row>
    <row r="253099" spans="16:16" x14ac:dyDescent="0.3">
      <c r="P253099" s="83"/>
    </row>
    <row r="253100" spans="16:16" x14ac:dyDescent="0.3">
      <c r="P253100" s="83"/>
    </row>
    <row r="253101" spans="16:16" x14ac:dyDescent="0.3">
      <c r="P253101" s="83"/>
    </row>
    <row r="253102" spans="16:16" x14ac:dyDescent="0.3">
      <c r="P253102" s="83"/>
    </row>
    <row r="253103" spans="16:16" x14ac:dyDescent="0.3">
      <c r="P253103" s="83"/>
    </row>
    <row r="253104" spans="16:16" x14ac:dyDescent="0.3">
      <c r="P253104" s="83"/>
    </row>
    <row r="253105" spans="16:16" x14ac:dyDescent="0.3">
      <c r="P253105" s="83"/>
    </row>
    <row r="253106" spans="16:16" x14ac:dyDescent="0.3">
      <c r="P253106" s="83"/>
    </row>
    <row r="253107" spans="16:16" x14ac:dyDescent="0.3">
      <c r="P253107" s="83"/>
    </row>
    <row r="253108" spans="16:16" x14ac:dyDescent="0.3">
      <c r="P253108" s="83"/>
    </row>
    <row r="253109" spans="16:16" x14ac:dyDescent="0.3">
      <c r="P253109" s="83"/>
    </row>
    <row r="253110" spans="16:16" x14ac:dyDescent="0.3">
      <c r="P253110" s="83"/>
    </row>
    <row r="253111" spans="16:16" x14ac:dyDescent="0.3">
      <c r="P253111" s="83"/>
    </row>
    <row r="253112" spans="16:16" x14ac:dyDescent="0.3">
      <c r="P253112" s="83"/>
    </row>
    <row r="253113" spans="16:16" x14ac:dyDescent="0.3">
      <c r="P253113" s="83"/>
    </row>
    <row r="253114" spans="16:16" x14ac:dyDescent="0.3">
      <c r="P253114" s="83"/>
    </row>
    <row r="253115" spans="16:16" x14ac:dyDescent="0.3">
      <c r="P253115" s="83"/>
    </row>
    <row r="253116" spans="16:16" x14ac:dyDescent="0.3">
      <c r="P253116" s="83"/>
    </row>
    <row r="253117" spans="16:16" x14ac:dyDescent="0.3">
      <c r="P253117" s="83"/>
    </row>
    <row r="253118" spans="16:16" x14ac:dyDescent="0.3">
      <c r="P253118" s="83"/>
    </row>
    <row r="253119" spans="16:16" x14ac:dyDescent="0.3">
      <c r="P253119" s="83"/>
    </row>
    <row r="253120" spans="16:16" x14ac:dyDescent="0.3">
      <c r="P253120" s="83"/>
    </row>
    <row r="253121" spans="16:16" x14ac:dyDescent="0.3">
      <c r="P253121" s="83"/>
    </row>
    <row r="253122" spans="16:16" x14ac:dyDescent="0.3">
      <c r="P253122" s="83"/>
    </row>
    <row r="253123" spans="16:16" x14ac:dyDescent="0.3">
      <c r="P253123" s="83"/>
    </row>
    <row r="253124" spans="16:16" x14ac:dyDescent="0.3">
      <c r="P253124" s="83"/>
    </row>
    <row r="253125" spans="16:16" x14ac:dyDescent="0.3">
      <c r="P253125" s="83"/>
    </row>
    <row r="253126" spans="16:16" x14ac:dyDescent="0.3">
      <c r="P253126" s="83"/>
    </row>
    <row r="253127" spans="16:16" x14ac:dyDescent="0.3">
      <c r="P253127" s="83"/>
    </row>
    <row r="253128" spans="16:16" x14ac:dyDescent="0.3">
      <c r="P253128" s="83"/>
    </row>
    <row r="253129" spans="16:16" x14ac:dyDescent="0.3">
      <c r="P253129" s="83"/>
    </row>
    <row r="253130" spans="16:16" x14ac:dyDescent="0.3">
      <c r="P253130" s="83"/>
    </row>
    <row r="253131" spans="16:16" x14ac:dyDescent="0.3">
      <c r="P253131" s="83"/>
    </row>
    <row r="253132" spans="16:16" x14ac:dyDescent="0.3">
      <c r="P253132" s="83"/>
    </row>
    <row r="253133" spans="16:16" x14ac:dyDescent="0.3">
      <c r="P253133" s="83"/>
    </row>
    <row r="253134" spans="16:16" x14ac:dyDescent="0.3">
      <c r="P253134" s="83"/>
    </row>
    <row r="253135" spans="16:16" x14ac:dyDescent="0.3">
      <c r="P253135" s="83"/>
    </row>
    <row r="253136" spans="16:16" x14ac:dyDescent="0.3">
      <c r="P253136" s="83"/>
    </row>
    <row r="253137" spans="16:16" x14ac:dyDescent="0.3">
      <c r="P253137" s="83"/>
    </row>
    <row r="253138" spans="16:16" x14ac:dyDescent="0.3">
      <c r="P253138" s="83"/>
    </row>
    <row r="253139" spans="16:16" x14ac:dyDescent="0.3">
      <c r="P253139" s="83"/>
    </row>
    <row r="253140" spans="16:16" x14ac:dyDescent="0.3">
      <c r="P253140" s="83"/>
    </row>
    <row r="253141" spans="16:16" x14ac:dyDescent="0.3">
      <c r="P253141" s="83"/>
    </row>
    <row r="253142" spans="16:16" x14ac:dyDescent="0.3">
      <c r="P253142" s="83"/>
    </row>
    <row r="253143" spans="16:16" x14ac:dyDescent="0.3">
      <c r="P253143" s="83"/>
    </row>
    <row r="253144" spans="16:16" x14ac:dyDescent="0.3">
      <c r="P253144" s="83"/>
    </row>
    <row r="253145" spans="16:16" x14ac:dyDescent="0.3">
      <c r="P253145" s="83"/>
    </row>
    <row r="253146" spans="16:16" x14ac:dyDescent="0.3">
      <c r="P253146" s="83"/>
    </row>
    <row r="253147" spans="16:16" x14ac:dyDescent="0.3">
      <c r="P253147" s="83"/>
    </row>
    <row r="253148" spans="16:16" x14ac:dyDescent="0.3">
      <c r="P253148" s="83"/>
    </row>
    <row r="253149" spans="16:16" x14ac:dyDescent="0.3">
      <c r="P253149" s="83"/>
    </row>
    <row r="253150" spans="16:16" x14ac:dyDescent="0.3">
      <c r="P253150" s="83"/>
    </row>
    <row r="253151" spans="16:16" x14ac:dyDescent="0.3">
      <c r="P253151" s="83"/>
    </row>
    <row r="253152" spans="16:16" x14ac:dyDescent="0.3">
      <c r="P253152" s="83"/>
    </row>
    <row r="253153" spans="16:16" x14ac:dyDescent="0.3">
      <c r="P253153" s="83"/>
    </row>
    <row r="253154" spans="16:16" x14ac:dyDescent="0.3">
      <c r="P253154" s="83"/>
    </row>
    <row r="253155" spans="16:16" x14ac:dyDescent="0.3">
      <c r="P253155" s="83"/>
    </row>
    <row r="253156" spans="16:16" x14ac:dyDescent="0.3">
      <c r="P253156" s="83"/>
    </row>
    <row r="253157" spans="16:16" x14ac:dyDescent="0.3">
      <c r="P253157" s="83"/>
    </row>
    <row r="253158" spans="16:16" x14ac:dyDescent="0.3">
      <c r="P253158" s="83"/>
    </row>
    <row r="253159" spans="16:16" x14ac:dyDescent="0.3">
      <c r="P253159" s="83"/>
    </row>
    <row r="253160" spans="16:16" x14ac:dyDescent="0.3">
      <c r="P253160" s="83"/>
    </row>
    <row r="253161" spans="16:16" x14ac:dyDescent="0.3">
      <c r="P253161" s="83"/>
    </row>
    <row r="253162" spans="16:16" x14ac:dyDescent="0.3">
      <c r="P253162" s="83"/>
    </row>
    <row r="253163" spans="16:16" x14ac:dyDescent="0.3">
      <c r="P253163" s="83"/>
    </row>
    <row r="253164" spans="16:16" x14ac:dyDescent="0.3">
      <c r="P253164" s="83"/>
    </row>
    <row r="253165" spans="16:16" x14ac:dyDescent="0.3">
      <c r="P253165" s="83"/>
    </row>
    <row r="253166" spans="16:16" x14ac:dyDescent="0.3">
      <c r="P253166" s="83"/>
    </row>
    <row r="253167" spans="16:16" x14ac:dyDescent="0.3">
      <c r="P253167" s="83"/>
    </row>
    <row r="253168" spans="16:16" x14ac:dyDescent="0.3">
      <c r="P253168" s="83"/>
    </row>
    <row r="253169" spans="16:16" x14ac:dyDescent="0.3">
      <c r="P253169" s="83"/>
    </row>
    <row r="253170" spans="16:16" x14ac:dyDescent="0.3">
      <c r="P253170" s="83"/>
    </row>
    <row r="253171" spans="16:16" x14ac:dyDescent="0.3">
      <c r="P253171" s="83"/>
    </row>
    <row r="253172" spans="16:16" x14ac:dyDescent="0.3">
      <c r="P253172" s="83"/>
    </row>
    <row r="253173" spans="16:16" x14ac:dyDescent="0.3">
      <c r="P253173" s="83"/>
    </row>
    <row r="253174" spans="16:16" x14ac:dyDescent="0.3">
      <c r="P253174" s="83"/>
    </row>
    <row r="253175" spans="16:16" x14ac:dyDescent="0.3">
      <c r="P253175" s="83"/>
    </row>
    <row r="253176" spans="16:16" x14ac:dyDescent="0.3">
      <c r="P253176" s="83"/>
    </row>
    <row r="253177" spans="16:16" x14ac:dyDescent="0.3">
      <c r="P253177" s="83"/>
    </row>
    <row r="253178" spans="16:16" x14ac:dyDescent="0.3">
      <c r="P253178" s="83"/>
    </row>
    <row r="253179" spans="16:16" x14ac:dyDescent="0.3">
      <c r="P253179" s="83"/>
    </row>
    <row r="253180" spans="16:16" x14ac:dyDescent="0.3">
      <c r="P253180" s="83"/>
    </row>
    <row r="253181" spans="16:16" x14ac:dyDescent="0.3">
      <c r="P253181" s="83"/>
    </row>
    <row r="253182" spans="16:16" x14ac:dyDescent="0.3">
      <c r="P253182" s="83"/>
    </row>
    <row r="253183" spans="16:16" x14ac:dyDescent="0.3">
      <c r="P253183" s="83"/>
    </row>
    <row r="253184" spans="16:16" x14ac:dyDescent="0.3">
      <c r="P253184" s="83"/>
    </row>
    <row r="253185" spans="16:16" x14ac:dyDescent="0.3">
      <c r="P253185" s="83"/>
    </row>
    <row r="253186" spans="16:16" x14ac:dyDescent="0.3">
      <c r="P253186" s="83"/>
    </row>
    <row r="253187" spans="16:16" x14ac:dyDescent="0.3">
      <c r="P253187" s="83"/>
    </row>
    <row r="253188" spans="16:16" x14ac:dyDescent="0.3">
      <c r="P253188" s="83"/>
    </row>
    <row r="253189" spans="16:16" x14ac:dyDescent="0.3">
      <c r="P253189" s="83"/>
    </row>
    <row r="253190" spans="16:16" x14ac:dyDescent="0.3">
      <c r="P253190" s="83"/>
    </row>
    <row r="253191" spans="16:16" x14ac:dyDescent="0.3">
      <c r="P253191" s="83"/>
    </row>
    <row r="253192" spans="16:16" x14ac:dyDescent="0.3">
      <c r="P253192" s="83"/>
    </row>
    <row r="253193" spans="16:16" x14ac:dyDescent="0.3">
      <c r="P253193" s="83"/>
    </row>
    <row r="253194" spans="16:16" x14ac:dyDescent="0.3">
      <c r="P253194" s="83"/>
    </row>
    <row r="253195" spans="16:16" x14ac:dyDescent="0.3">
      <c r="P253195" s="83"/>
    </row>
    <row r="253196" spans="16:16" x14ac:dyDescent="0.3">
      <c r="P253196" s="83"/>
    </row>
    <row r="253197" spans="16:16" x14ac:dyDescent="0.3">
      <c r="P253197" s="83"/>
    </row>
    <row r="253198" spans="16:16" x14ac:dyDescent="0.3">
      <c r="P253198" s="83"/>
    </row>
    <row r="253199" spans="16:16" x14ac:dyDescent="0.3">
      <c r="P253199" s="83"/>
    </row>
    <row r="253200" spans="16:16" x14ac:dyDescent="0.3">
      <c r="P253200" s="83"/>
    </row>
    <row r="253201" spans="16:16" x14ac:dyDescent="0.3">
      <c r="P253201" s="83"/>
    </row>
    <row r="253202" spans="16:16" x14ac:dyDescent="0.3">
      <c r="P253202" s="83"/>
    </row>
    <row r="253203" spans="16:16" x14ac:dyDescent="0.3">
      <c r="P253203" s="83"/>
    </row>
    <row r="253204" spans="16:16" x14ac:dyDescent="0.3">
      <c r="P253204" s="83"/>
    </row>
    <row r="253205" spans="16:16" x14ac:dyDescent="0.3">
      <c r="P253205" s="83"/>
    </row>
    <row r="253206" spans="16:16" x14ac:dyDescent="0.3">
      <c r="P253206" s="83"/>
    </row>
    <row r="253207" spans="16:16" x14ac:dyDescent="0.3">
      <c r="P253207" s="83"/>
    </row>
    <row r="253208" spans="16:16" x14ac:dyDescent="0.3">
      <c r="P253208" s="83"/>
    </row>
    <row r="253209" spans="16:16" x14ac:dyDescent="0.3">
      <c r="P253209" s="83"/>
    </row>
    <row r="253210" spans="16:16" x14ac:dyDescent="0.3">
      <c r="P253210" s="83"/>
    </row>
    <row r="253211" spans="16:16" x14ac:dyDescent="0.3">
      <c r="P253211" s="83"/>
    </row>
    <row r="253212" spans="16:16" x14ac:dyDescent="0.3">
      <c r="P253212" s="83"/>
    </row>
    <row r="253213" spans="16:16" x14ac:dyDescent="0.3">
      <c r="P253213" s="83"/>
    </row>
    <row r="253214" spans="16:16" x14ac:dyDescent="0.3">
      <c r="P253214" s="83"/>
    </row>
    <row r="253215" spans="16:16" x14ac:dyDescent="0.3">
      <c r="P253215" s="83"/>
    </row>
    <row r="253216" spans="16:16" x14ac:dyDescent="0.3">
      <c r="P253216" s="83"/>
    </row>
    <row r="253217" spans="16:16" x14ac:dyDescent="0.3">
      <c r="P253217" s="83"/>
    </row>
    <row r="253218" spans="16:16" x14ac:dyDescent="0.3">
      <c r="P253218" s="83"/>
    </row>
    <row r="253219" spans="16:16" x14ac:dyDescent="0.3">
      <c r="P253219" s="83"/>
    </row>
    <row r="253220" spans="16:16" x14ac:dyDescent="0.3">
      <c r="P253220" s="83"/>
    </row>
    <row r="253221" spans="16:16" x14ac:dyDescent="0.3">
      <c r="P253221" s="83"/>
    </row>
    <row r="253222" spans="16:16" x14ac:dyDescent="0.3">
      <c r="P253222" s="83"/>
    </row>
    <row r="253223" spans="16:16" x14ac:dyDescent="0.3">
      <c r="P253223" s="83"/>
    </row>
    <row r="253224" spans="16:16" x14ac:dyDescent="0.3">
      <c r="P253224" s="83"/>
    </row>
    <row r="253225" spans="16:16" x14ac:dyDescent="0.3">
      <c r="P253225" s="83"/>
    </row>
    <row r="253226" spans="16:16" x14ac:dyDescent="0.3">
      <c r="P253226" s="83"/>
    </row>
    <row r="253227" spans="16:16" x14ac:dyDescent="0.3">
      <c r="P253227" s="83"/>
    </row>
    <row r="253228" spans="16:16" x14ac:dyDescent="0.3">
      <c r="P253228" s="83"/>
    </row>
    <row r="253229" spans="16:16" x14ac:dyDescent="0.3">
      <c r="P253229" s="83"/>
    </row>
    <row r="253230" spans="16:16" x14ac:dyDescent="0.3">
      <c r="P253230" s="83"/>
    </row>
    <row r="253231" spans="16:16" x14ac:dyDescent="0.3">
      <c r="P253231" s="83"/>
    </row>
    <row r="253232" spans="16:16" x14ac:dyDescent="0.3">
      <c r="P253232" s="83"/>
    </row>
    <row r="253233" spans="16:16" x14ac:dyDescent="0.3">
      <c r="P253233" s="83"/>
    </row>
    <row r="253234" spans="16:16" x14ac:dyDescent="0.3">
      <c r="P253234" s="83"/>
    </row>
    <row r="253235" spans="16:16" x14ac:dyDescent="0.3">
      <c r="P253235" s="83"/>
    </row>
    <row r="253236" spans="16:16" x14ac:dyDescent="0.3">
      <c r="P253236" s="83"/>
    </row>
    <row r="253237" spans="16:16" x14ac:dyDescent="0.3">
      <c r="P253237" s="83"/>
    </row>
    <row r="253238" spans="16:16" x14ac:dyDescent="0.3">
      <c r="P253238" s="83"/>
    </row>
    <row r="253239" spans="16:16" x14ac:dyDescent="0.3">
      <c r="P253239" s="83"/>
    </row>
    <row r="253240" spans="16:16" x14ac:dyDescent="0.3">
      <c r="P253240" s="83"/>
    </row>
    <row r="253241" spans="16:16" x14ac:dyDescent="0.3">
      <c r="P253241" s="83"/>
    </row>
    <row r="253242" spans="16:16" x14ac:dyDescent="0.3">
      <c r="P253242" s="83"/>
    </row>
    <row r="253243" spans="16:16" x14ac:dyDescent="0.3">
      <c r="P253243" s="83"/>
    </row>
    <row r="253244" spans="16:16" x14ac:dyDescent="0.3">
      <c r="P253244" s="83"/>
    </row>
    <row r="253245" spans="16:16" x14ac:dyDescent="0.3">
      <c r="P253245" s="83"/>
    </row>
    <row r="253246" spans="16:16" x14ac:dyDescent="0.3">
      <c r="P253246" s="83"/>
    </row>
    <row r="253247" spans="16:16" x14ac:dyDescent="0.3">
      <c r="P253247" s="83"/>
    </row>
    <row r="253248" spans="16:16" x14ac:dyDescent="0.3">
      <c r="P253248" s="83"/>
    </row>
    <row r="253249" spans="16:16" x14ac:dyDescent="0.3">
      <c r="P253249" s="83"/>
    </row>
    <row r="253250" spans="16:16" x14ac:dyDescent="0.3">
      <c r="P253250" s="83"/>
    </row>
    <row r="253251" spans="16:16" x14ac:dyDescent="0.3">
      <c r="P253251" s="83"/>
    </row>
    <row r="253252" spans="16:16" x14ac:dyDescent="0.3">
      <c r="P253252" s="83"/>
    </row>
    <row r="253253" spans="16:16" x14ac:dyDescent="0.3">
      <c r="P253253" s="83"/>
    </row>
    <row r="253254" spans="16:16" x14ac:dyDescent="0.3">
      <c r="P253254" s="83"/>
    </row>
    <row r="253255" spans="16:16" x14ac:dyDescent="0.3">
      <c r="P253255" s="83"/>
    </row>
    <row r="253256" spans="16:16" x14ac:dyDescent="0.3">
      <c r="P253256" s="83"/>
    </row>
    <row r="253257" spans="16:16" x14ac:dyDescent="0.3">
      <c r="P253257" s="83"/>
    </row>
    <row r="253258" spans="16:16" x14ac:dyDescent="0.3">
      <c r="P253258" s="83"/>
    </row>
    <row r="253259" spans="16:16" x14ac:dyDescent="0.3">
      <c r="P253259" s="83"/>
    </row>
    <row r="253260" spans="16:16" x14ac:dyDescent="0.3">
      <c r="P253260" s="83"/>
    </row>
    <row r="253261" spans="16:16" x14ac:dyDescent="0.3">
      <c r="P253261" s="83"/>
    </row>
    <row r="253262" spans="16:16" x14ac:dyDescent="0.3">
      <c r="P253262" s="83"/>
    </row>
    <row r="253263" spans="16:16" x14ac:dyDescent="0.3">
      <c r="P253263" s="83"/>
    </row>
    <row r="253264" spans="16:16" x14ac:dyDescent="0.3">
      <c r="P253264" s="83"/>
    </row>
    <row r="253265" spans="16:16" x14ac:dyDescent="0.3">
      <c r="P253265" s="83"/>
    </row>
    <row r="253266" spans="16:16" x14ac:dyDescent="0.3">
      <c r="P253266" s="83"/>
    </row>
    <row r="253267" spans="16:16" x14ac:dyDescent="0.3">
      <c r="P253267" s="83"/>
    </row>
    <row r="253268" spans="16:16" x14ac:dyDescent="0.3">
      <c r="P253268" s="83"/>
    </row>
    <row r="253269" spans="16:16" x14ac:dyDescent="0.3">
      <c r="P253269" s="83"/>
    </row>
    <row r="253270" spans="16:16" x14ac:dyDescent="0.3">
      <c r="P253270" s="83"/>
    </row>
    <row r="253271" spans="16:16" x14ac:dyDescent="0.3">
      <c r="P253271" s="83"/>
    </row>
    <row r="253272" spans="16:16" x14ac:dyDescent="0.3">
      <c r="P253272" s="83"/>
    </row>
    <row r="253273" spans="16:16" x14ac:dyDescent="0.3">
      <c r="P253273" s="83"/>
    </row>
    <row r="253274" spans="16:16" x14ac:dyDescent="0.3">
      <c r="P253274" s="83"/>
    </row>
    <row r="253275" spans="16:16" x14ac:dyDescent="0.3">
      <c r="P253275" s="83"/>
    </row>
    <row r="253276" spans="16:16" x14ac:dyDescent="0.3">
      <c r="P253276" s="83"/>
    </row>
    <row r="253277" spans="16:16" x14ac:dyDescent="0.3">
      <c r="P253277" s="83"/>
    </row>
    <row r="253278" spans="16:16" x14ac:dyDescent="0.3">
      <c r="P253278" s="83"/>
    </row>
    <row r="253279" spans="16:16" x14ac:dyDescent="0.3">
      <c r="P253279" s="83"/>
    </row>
    <row r="253280" spans="16:16" x14ac:dyDescent="0.3">
      <c r="P253280" s="83"/>
    </row>
    <row r="253281" spans="16:16" x14ac:dyDescent="0.3">
      <c r="P253281" s="83"/>
    </row>
    <row r="253282" spans="16:16" x14ac:dyDescent="0.3">
      <c r="P253282" s="83"/>
    </row>
    <row r="253283" spans="16:16" x14ac:dyDescent="0.3">
      <c r="P253283" s="83"/>
    </row>
    <row r="253284" spans="16:16" x14ac:dyDescent="0.3">
      <c r="P253284" s="83"/>
    </row>
    <row r="253285" spans="16:16" x14ac:dyDescent="0.3">
      <c r="P253285" s="83"/>
    </row>
    <row r="253286" spans="16:16" x14ac:dyDescent="0.3">
      <c r="P253286" s="83"/>
    </row>
    <row r="253287" spans="16:16" x14ac:dyDescent="0.3">
      <c r="P253287" s="83"/>
    </row>
    <row r="253288" spans="16:16" x14ac:dyDescent="0.3">
      <c r="P253288" s="83"/>
    </row>
    <row r="253289" spans="16:16" x14ac:dyDescent="0.3">
      <c r="P253289" s="83"/>
    </row>
    <row r="253290" spans="16:16" x14ac:dyDescent="0.3">
      <c r="P253290" s="83"/>
    </row>
    <row r="253291" spans="16:16" x14ac:dyDescent="0.3">
      <c r="P253291" s="83"/>
    </row>
    <row r="253292" spans="16:16" x14ac:dyDescent="0.3">
      <c r="P253292" s="83"/>
    </row>
    <row r="253293" spans="16:16" x14ac:dyDescent="0.3">
      <c r="P253293" s="83"/>
    </row>
    <row r="253294" spans="16:16" x14ac:dyDescent="0.3">
      <c r="P253294" s="83"/>
    </row>
    <row r="253295" spans="16:16" x14ac:dyDescent="0.3">
      <c r="P253295" s="83"/>
    </row>
    <row r="253296" spans="16:16" x14ac:dyDescent="0.3">
      <c r="P253296" s="83"/>
    </row>
    <row r="253297" spans="16:16" x14ac:dyDescent="0.3">
      <c r="P253297" s="83"/>
    </row>
    <row r="253298" spans="16:16" x14ac:dyDescent="0.3">
      <c r="P253298" s="83"/>
    </row>
    <row r="253299" spans="16:16" x14ac:dyDescent="0.3">
      <c r="P253299" s="83"/>
    </row>
    <row r="253300" spans="16:16" x14ac:dyDescent="0.3">
      <c r="P253300" s="83"/>
    </row>
    <row r="253301" spans="16:16" x14ac:dyDescent="0.3">
      <c r="P253301" s="83"/>
    </row>
    <row r="253302" spans="16:16" x14ac:dyDescent="0.3">
      <c r="P253302" s="83"/>
    </row>
    <row r="253303" spans="16:16" x14ac:dyDescent="0.3">
      <c r="P253303" s="83"/>
    </row>
    <row r="253304" spans="16:16" x14ac:dyDescent="0.3">
      <c r="P253304" s="83"/>
    </row>
    <row r="253305" spans="16:16" x14ac:dyDescent="0.3">
      <c r="P253305" s="83"/>
    </row>
    <row r="253306" spans="16:16" x14ac:dyDescent="0.3">
      <c r="P253306" s="83"/>
    </row>
    <row r="253307" spans="16:16" x14ac:dyDescent="0.3">
      <c r="P253307" s="83"/>
    </row>
    <row r="253308" spans="16:16" x14ac:dyDescent="0.3">
      <c r="P253308" s="83"/>
    </row>
    <row r="253309" spans="16:16" x14ac:dyDescent="0.3">
      <c r="P253309" s="83"/>
    </row>
    <row r="253310" spans="16:16" x14ac:dyDescent="0.3">
      <c r="P253310" s="83"/>
    </row>
    <row r="253311" spans="16:16" x14ac:dyDescent="0.3">
      <c r="P253311" s="83"/>
    </row>
    <row r="253312" spans="16:16" x14ac:dyDescent="0.3">
      <c r="P253312" s="83"/>
    </row>
    <row r="253313" spans="16:16" x14ac:dyDescent="0.3">
      <c r="P253313" s="83"/>
    </row>
    <row r="253314" spans="16:16" x14ac:dyDescent="0.3">
      <c r="P253314" s="83"/>
    </row>
    <row r="253315" spans="16:16" x14ac:dyDescent="0.3">
      <c r="P253315" s="83"/>
    </row>
    <row r="253316" spans="16:16" x14ac:dyDescent="0.3">
      <c r="P253316" s="83"/>
    </row>
    <row r="253317" spans="16:16" x14ac:dyDescent="0.3">
      <c r="P253317" s="83"/>
    </row>
    <row r="253318" spans="16:16" x14ac:dyDescent="0.3">
      <c r="P253318" s="83"/>
    </row>
    <row r="253319" spans="16:16" x14ac:dyDescent="0.3">
      <c r="P253319" s="83"/>
    </row>
    <row r="253320" spans="16:16" x14ac:dyDescent="0.3">
      <c r="P253320" s="83"/>
    </row>
    <row r="253321" spans="16:16" x14ac:dyDescent="0.3">
      <c r="P253321" s="83"/>
    </row>
    <row r="253322" spans="16:16" x14ac:dyDescent="0.3">
      <c r="P253322" s="83"/>
    </row>
    <row r="253323" spans="16:16" x14ac:dyDescent="0.3">
      <c r="P253323" s="83"/>
    </row>
    <row r="253324" spans="16:16" x14ac:dyDescent="0.3">
      <c r="P253324" s="83"/>
    </row>
    <row r="253325" spans="16:16" x14ac:dyDescent="0.3">
      <c r="P253325" s="83"/>
    </row>
    <row r="253326" spans="16:16" x14ac:dyDescent="0.3">
      <c r="P253326" s="83"/>
    </row>
    <row r="253327" spans="16:16" x14ac:dyDescent="0.3">
      <c r="P253327" s="83"/>
    </row>
    <row r="253328" spans="16:16" x14ac:dyDescent="0.3">
      <c r="P253328" s="83"/>
    </row>
    <row r="253329" spans="16:16" x14ac:dyDescent="0.3">
      <c r="P253329" s="83"/>
    </row>
    <row r="253330" spans="16:16" x14ac:dyDescent="0.3">
      <c r="P253330" s="83"/>
    </row>
    <row r="253331" spans="16:16" x14ac:dyDescent="0.3">
      <c r="P253331" s="83"/>
    </row>
    <row r="253332" spans="16:16" x14ac:dyDescent="0.3">
      <c r="P253332" s="83"/>
    </row>
    <row r="253333" spans="16:16" x14ac:dyDescent="0.3">
      <c r="P253333" s="83"/>
    </row>
    <row r="253334" spans="16:16" x14ac:dyDescent="0.3">
      <c r="P253334" s="83"/>
    </row>
    <row r="253335" spans="16:16" x14ac:dyDescent="0.3">
      <c r="P253335" s="83"/>
    </row>
    <row r="253336" spans="16:16" x14ac:dyDescent="0.3">
      <c r="P253336" s="83"/>
    </row>
    <row r="253337" spans="16:16" x14ac:dyDescent="0.3">
      <c r="P253337" s="83"/>
    </row>
    <row r="253338" spans="16:16" x14ac:dyDescent="0.3">
      <c r="P253338" s="83"/>
    </row>
    <row r="253339" spans="16:16" x14ac:dyDescent="0.3">
      <c r="P253339" s="83"/>
    </row>
    <row r="253340" spans="16:16" x14ac:dyDescent="0.3">
      <c r="P253340" s="83"/>
    </row>
    <row r="253341" spans="16:16" x14ac:dyDescent="0.3">
      <c r="P253341" s="83"/>
    </row>
    <row r="253342" spans="16:16" x14ac:dyDescent="0.3">
      <c r="P253342" s="83"/>
    </row>
    <row r="253343" spans="16:16" x14ac:dyDescent="0.3">
      <c r="P253343" s="83"/>
    </row>
    <row r="253344" spans="16:16" x14ac:dyDescent="0.3">
      <c r="P253344" s="83"/>
    </row>
    <row r="253345" spans="16:16" x14ac:dyDescent="0.3">
      <c r="P253345" s="83"/>
    </row>
    <row r="253346" spans="16:16" x14ac:dyDescent="0.3">
      <c r="P253346" s="83"/>
    </row>
    <row r="253347" spans="16:16" x14ac:dyDescent="0.3">
      <c r="P253347" s="83"/>
    </row>
    <row r="253348" spans="16:16" x14ac:dyDescent="0.3">
      <c r="P253348" s="83"/>
    </row>
    <row r="253349" spans="16:16" x14ac:dyDescent="0.3">
      <c r="P253349" s="83"/>
    </row>
    <row r="253350" spans="16:16" x14ac:dyDescent="0.3">
      <c r="P253350" s="83"/>
    </row>
    <row r="253351" spans="16:16" x14ac:dyDescent="0.3">
      <c r="P253351" s="83"/>
    </row>
    <row r="253352" spans="16:16" x14ac:dyDescent="0.3">
      <c r="P253352" s="83"/>
    </row>
    <row r="253353" spans="16:16" x14ac:dyDescent="0.3">
      <c r="P253353" s="83"/>
    </row>
    <row r="253354" spans="16:16" x14ac:dyDescent="0.3">
      <c r="P253354" s="83"/>
    </row>
    <row r="253355" spans="16:16" x14ac:dyDescent="0.3">
      <c r="P253355" s="83"/>
    </row>
    <row r="253356" spans="16:16" x14ac:dyDescent="0.3">
      <c r="P253356" s="83"/>
    </row>
    <row r="253357" spans="16:16" x14ac:dyDescent="0.3">
      <c r="P253357" s="83"/>
    </row>
    <row r="253358" spans="16:16" x14ac:dyDescent="0.3">
      <c r="P253358" s="83"/>
    </row>
    <row r="253359" spans="16:16" x14ac:dyDescent="0.3">
      <c r="P253359" s="83"/>
    </row>
    <row r="253360" spans="16:16" x14ac:dyDescent="0.3">
      <c r="P253360" s="83"/>
    </row>
    <row r="253361" spans="16:16" x14ac:dyDescent="0.3">
      <c r="P253361" s="83"/>
    </row>
    <row r="253362" spans="16:16" x14ac:dyDescent="0.3">
      <c r="P253362" s="83"/>
    </row>
    <row r="253363" spans="16:16" x14ac:dyDescent="0.3">
      <c r="P253363" s="83"/>
    </row>
    <row r="253364" spans="16:16" x14ac:dyDescent="0.3">
      <c r="P253364" s="83"/>
    </row>
    <row r="253365" spans="16:16" x14ac:dyDescent="0.3">
      <c r="P253365" s="83"/>
    </row>
    <row r="253366" spans="16:16" x14ac:dyDescent="0.3">
      <c r="P253366" s="83"/>
    </row>
    <row r="253367" spans="16:16" x14ac:dyDescent="0.3">
      <c r="P253367" s="83"/>
    </row>
    <row r="253368" spans="16:16" x14ac:dyDescent="0.3">
      <c r="P253368" s="83"/>
    </row>
    <row r="253369" spans="16:16" x14ac:dyDescent="0.3">
      <c r="P253369" s="83"/>
    </row>
    <row r="253370" spans="16:16" x14ac:dyDescent="0.3">
      <c r="P253370" s="83"/>
    </row>
    <row r="253371" spans="16:16" x14ac:dyDescent="0.3">
      <c r="P253371" s="83"/>
    </row>
    <row r="253372" spans="16:16" x14ac:dyDescent="0.3">
      <c r="P253372" s="83"/>
    </row>
    <row r="253373" spans="16:16" x14ac:dyDescent="0.3">
      <c r="P253373" s="83"/>
    </row>
    <row r="253374" spans="16:16" x14ac:dyDescent="0.3">
      <c r="P253374" s="83"/>
    </row>
    <row r="253375" spans="16:16" x14ac:dyDescent="0.3">
      <c r="P253375" s="83"/>
    </row>
    <row r="253376" spans="16:16" x14ac:dyDescent="0.3">
      <c r="P253376" s="83"/>
    </row>
    <row r="253377" spans="16:16" x14ac:dyDescent="0.3">
      <c r="P253377" s="83"/>
    </row>
    <row r="253378" spans="16:16" x14ac:dyDescent="0.3">
      <c r="P253378" s="83"/>
    </row>
    <row r="253379" spans="16:16" x14ac:dyDescent="0.3">
      <c r="P253379" s="83"/>
    </row>
    <row r="253380" spans="16:16" x14ac:dyDescent="0.3">
      <c r="P253380" s="83"/>
    </row>
    <row r="253381" spans="16:16" x14ac:dyDescent="0.3">
      <c r="P253381" s="83"/>
    </row>
    <row r="253382" spans="16:16" x14ac:dyDescent="0.3">
      <c r="P253382" s="83"/>
    </row>
    <row r="253383" spans="16:16" x14ac:dyDescent="0.3">
      <c r="P253383" s="83"/>
    </row>
    <row r="253384" spans="16:16" x14ac:dyDescent="0.3">
      <c r="P253384" s="83"/>
    </row>
    <row r="253385" spans="16:16" x14ac:dyDescent="0.3">
      <c r="P253385" s="83"/>
    </row>
    <row r="253386" spans="16:16" x14ac:dyDescent="0.3">
      <c r="P253386" s="83"/>
    </row>
    <row r="253387" spans="16:16" x14ac:dyDescent="0.3">
      <c r="P253387" s="83"/>
    </row>
    <row r="253388" spans="16:16" x14ac:dyDescent="0.3">
      <c r="P253388" s="83"/>
    </row>
    <row r="253389" spans="16:16" x14ac:dyDescent="0.3">
      <c r="P253389" s="83"/>
    </row>
    <row r="253390" spans="16:16" x14ac:dyDescent="0.3">
      <c r="P253390" s="83"/>
    </row>
    <row r="253391" spans="16:16" x14ac:dyDescent="0.3">
      <c r="P253391" s="83"/>
    </row>
    <row r="253392" spans="16:16" x14ac:dyDescent="0.3">
      <c r="P253392" s="83"/>
    </row>
    <row r="253393" spans="16:16" x14ac:dyDescent="0.3">
      <c r="P253393" s="83"/>
    </row>
    <row r="253394" spans="16:16" x14ac:dyDescent="0.3">
      <c r="P253394" s="83"/>
    </row>
    <row r="253395" spans="16:16" x14ac:dyDescent="0.3">
      <c r="P253395" s="83"/>
    </row>
    <row r="253396" spans="16:16" x14ac:dyDescent="0.3">
      <c r="P253396" s="83"/>
    </row>
    <row r="253397" spans="16:16" x14ac:dyDescent="0.3">
      <c r="P253397" s="83"/>
    </row>
    <row r="253398" spans="16:16" x14ac:dyDescent="0.3">
      <c r="P253398" s="83"/>
    </row>
    <row r="253399" spans="16:16" x14ac:dyDescent="0.3">
      <c r="P253399" s="83"/>
    </row>
    <row r="253400" spans="16:16" x14ac:dyDescent="0.3">
      <c r="P253400" s="83"/>
    </row>
    <row r="253401" spans="16:16" x14ac:dyDescent="0.3">
      <c r="P253401" s="83"/>
    </row>
    <row r="253402" spans="16:16" x14ac:dyDescent="0.3">
      <c r="P253402" s="83"/>
    </row>
    <row r="253403" spans="16:16" x14ac:dyDescent="0.3">
      <c r="P253403" s="83"/>
    </row>
    <row r="253404" spans="16:16" x14ac:dyDescent="0.3">
      <c r="P253404" s="83"/>
    </row>
    <row r="253405" spans="16:16" x14ac:dyDescent="0.3">
      <c r="P253405" s="83"/>
    </row>
    <row r="253406" spans="16:16" x14ac:dyDescent="0.3">
      <c r="P253406" s="83"/>
    </row>
    <row r="253407" spans="16:16" x14ac:dyDescent="0.3">
      <c r="P253407" s="83"/>
    </row>
    <row r="253408" spans="16:16" x14ac:dyDescent="0.3">
      <c r="P253408" s="83"/>
    </row>
    <row r="253409" spans="16:16" x14ac:dyDescent="0.3">
      <c r="P253409" s="83"/>
    </row>
    <row r="253410" spans="16:16" x14ac:dyDescent="0.3">
      <c r="P253410" s="83"/>
    </row>
    <row r="253411" spans="16:16" x14ac:dyDescent="0.3">
      <c r="P253411" s="83"/>
    </row>
    <row r="253412" spans="16:16" x14ac:dyDescent="0.3">
      <c r="P253412" s="83"/>
    </row>
    <row r="253413" spans="16:16" x14ac:dyDescent="0.3">
      <c r="P253413" s="83"/>
    </row>
    <row r="253414" spans="16:16" x14ac:dyDescent="0.3">
      <c r="P253414" s="83"/>
    </row>
    <row r="253415" spans="16:16" x14ac:dyDescent="0.3">
      <c r="P253415" s="83"/>
    </row>
    <row r="253416" spans="16:16" x14ac:dyDescent="0.3">
      <c r="P253416" s="83"/>
    </row>
    <row r="253417" spans="16:16" x14ac:dyDescent="0.3">
      <c r="P253417" s="83"/>
    </row>
    <row r="253418" spans="16:16" x14ac:dyDescent="0.3">
      <c r="P253418" s="83"/>
    </row>
    <row r="253419" spans="16:16" x14ac:dyDescent="0.3">
      <c r="P253419" s="83"/>
    </row>
    <row r="253420" spans="16:16" x14ac:dyDescent="0.3">
      <c r="P253420" s="83"/>
    </row>
    <row r="253421" spans="16:16" x14ac:dyDescent="0.3">
      <c r="P253421" s="83"/>
    </row>
    <row r="253422" spans="16:16" x14ac:dyDescent="0.3">
      <c r="P253422" s="83"/>
    </row>
    <row r="253423" spans="16:16" x14ac:dyDescent="0.3">
      <c r="P253423" s="83"/>
    </row>
    <row r="253424" spans="16:16" x14ac:dyDescent="0.3">
      <c r="P253424" s="83"/>
    </row>
    <row r="253425" spans="16:16" x14ac:dyDescent="0.3">
      <c r="P253425" s="83"/>
    </row>
    <row r="253426" spans="16:16" x14ac:dyDescent="0.3">
      <c r="P253426" s="83"/>
    </row>
    <row r="253427" spans="16:16" x14ac:dyDescent="0.3">
      <c r="P253427" s="83"/>
    </row>
    <row r="253428" spans="16:16" x14ac:dyDescent="0.3">
      <c r="P253428" s="83"/>
    </row>
    <row r="253429" spans="16:16" x14ac:dyDescent="0.3">
      <c r="P253429" s="83"/>
    </row>
    <row r="253430" spans="16:16" x14ac:dyDescent="0.3">
      <c r="P253430" s="83"/>
    </row>
    <row r="253431" spans="16:16" x14ac:dyDescent="0.3">
      <c r="P253431" s="83"/>
    </row>
    <row r="253432" spans="16:16" x14ac:dyDescent="0.3">
      <c r="P253432" s="83"/>
    </row>
    <row r="253433" spans="16:16" x14ac:dyDescent="0.3">
      <c r="P253433" s="83"/>
    </row>
    <row r="253434" spans="16:16" x14ac:dyDescent="0.3">
      <c r="P253434" s="83"/>
    </row>
    <row r="253435" spans="16:16" x14ac:dyDescent="0.3">
      <c r="P253435" s="83"/>
    </row>
    <row r="253436" spans="16:16" x14ac:dyDescent="0.3">
      <c r="P253436" s="83"/>
    </row>
    <row r="253437" spans="16:16" x14ac:dyDescent="0.3">
      <c r="P253437" s="83"/>
    </row>
    <row r="253438" spans="16:16" x14ac:dyDescent="0.3">
      <c r="P253438" s="83"/>
    </row>
    <row r="253439" spans="16:16" x14ac:dyDescent="0.3">
      <c r="P253439" s="83"/>
    </row>
    <row r="253440" spans="16:16" x14ac:dyDescent="0.3">
      <c r="P253440" s="83"/>
    </row>
    <row r="253441" spans="16:16" x14ac:dyDescent="0.3">
      <c r="P253441" s="83"/>
    </row>
    <row r="253442" spans="16:16" x14ac:dyDescent="0.3">
      <c r="P253442" s="83"/>
    </row>
    <row r="253443" spans="16:16" x14ac:dyDescent="0.3">
      <c r="P253443" s="83"/>
    </row>
    <row r="253444" spans="16:16" x14ac:dyDescent="0.3">
      <c r="P253444" s="83"/>
    </row>
    <row r="253445" spans="16:16" x14ac:dyDescent="0.3">
      <c r="P253445" s="83"/>
    </row>
    <row r="253446" spans="16:16" x14ac:dyDescent="0.3">
      <c r="P253446" s="83"/>
    </row>
    <row r="253447" spans="16:16" x14ac:dyDescent="0.3">
      <c r="P253447" s="83"/>
    </row>
    <row r="253448" spans="16:16" x14ac:dyDescent="0.3">
      <c r="P253448" s="83"/>
    </row>
    <row r="253449" spans="16:16" x14ac:dyDescent="0.3">
      <c r="P253449" s="83"/>
    </row>
    <row r="253450" spans="16:16" x14ac:dyDescent="0.3">
      <c r="P253450" s="83"/>
    </row>
    <row r="253451" spans="16:16" x14ac:dyDescent="0.3">
      <c r="P253451" s="83"/>
    </row>
    <row r="253452" spans="16:16" x14ac:dyDescent="0.3">
      <c r="P253452" s="83"/>
    </row>
    <row r="253453" spans="16:16" x14ac:dyDescent="0.3">
      <c r="P253453" s="83"/>
    </row>
    <row r="253454" spans="16:16" x14ac:dyDescent="0.3">
      <c r="P253454" s="83"/>
    </row>
    <row r="253455" spans="16:16" x14ac:dyDescent="0.3">
      <c r="P253455" s="83"/>
    </row>
    <row r="253456" spans="16:16" x14ac:dyDescent="0.3">
      <c r="P253456" s="83"/>
    </row>
    <row r="253457" spans="16:16" x14ac:dyDescent="0.3">
      <c r="P253457" s="83"/>
    </row>
    <row r="253458" spans="16:16" x14ac:dyDescent="0.3">
      <c r="P253458" s="83"/>
    </row>
    <row r="253459" spans="16:16" x14ac:dyDescent="0.3">
      <c r="P253459" s="83"/>
    </row>
    <row r="253460" spans="16:16" x14ac:dyDescent="0.3">
      <c r="P253460" s="83"/>
    </row>
    <row r="253461" spans="16:16" x14ac:dyDescent="0.3">
      <c r="P253461" s="83"/>
    </row>
    <row r="253462" spans="16:16" x14ac:dyDescent="0.3">
      <c r="P253462" s="83"/>
    </row>
    <row r="253463" spans="16:16" x14ac:dyDescent="0.3">
      <c r="P253463" s="83"/>
    </row>
    <row r="253464" spans="16:16" x14ac:dyDescent="0.3">
      <c r="P253464" s="83"/>
    </row>
    <row r="253465" spans="16:16" x14ac:dyDescent="0.3">
      <c r="P253465" s="83"/>
    </row>
    <row r="253466" spans="16:16" x14ac:dyDescent="0.3">
      <c r="P253466" s="83"/>
    </row>
    <row r="253467" spans="16:16" x14ac:dyDescent="0.3">
      <c r="P253467" s="83"/>
    </row>
    <row r="253468" spans="16:16" x14ac:dyDescent="0.3">
      <c r="P253468" s="83"/>
    </row>
    <row r="253469" spans="16:16" x14ac:dyDescent="0.3">
      <c r="P253469" s="83"/>
    </row>
    <row r="253470" spans="16:16" x14ac:dyDescent="0.3">
      <c r="P253470" s="83"/>
    </row>
    <row r="253471" spans="16:16" x14ac:dyDescent="0.3">
      <c r="P253471" s="83"/>
    </row>
    <row r="253472" spans="16:16" x14ac:dyDescent="0.3">
      <c r="P253472" s="83"/>
    </row>
    <row r="253473" spans="16:16" x14ac:dyDescent="0.3">
      <c r="P253473" s="83"/>
    </row>
    <row r="253474" spans="16:16" x14ac:dyDescent="0.3">
      <c r="P253474" s="83"/>
    </row>
    <row r="253475" spans="16:16" x14ac:dyDescent="0.3">
      <c r="P253475" s="83"/>
    </row>
    <row r="253476" spans="16:16" x14ac:dyDescent="0.3">
      <c r="P253476" s="83"/>
    </row>
    <row r="253477" spans="16:16" x14ac:dyDescent="0.3">
      <c r="P253477" s="83"/>
    </row>
    <row r="253478" spans="16:16" x14ac:dyDescent="0.3">
      <c r="P253478" s="83"/>
    </row>
    <row r="253479" spans="16:16" x14ac:dyDescent="0.3">
      <c r="P253479" s="83"/>
    </row>
    <row r="253480" spans="16:16" x14ac:dyDescent="0.3">
      <c r="P253480" s="83"/>
    </row>
    <row r="253481" spans="16:16" x14ac:dyDescent="0.3">
      <c r="P253481" s="83"/>
    </row>
    <row r="253482" spans="16:16" x14ac:dyDescent="0.3">
      <c r="P253482" s="83"/>
    </row>
    <row r="253483" spans="16:16" x14ac:dyDescent="0.3">
      <c r="P253483" s="83"/>
    </row>
    <row r="253484" spans="16:16" x14ac:dyDescent="0.3">
      <c r="P253484" s="83"/>
    </row>
    <row r="253485" spans="16:16" x14ac:dyDescent="0.3">
      <c r="P253485" s="83"/>
    </row>
    <row r="253486" spans="16:16" x14ac:dyDescent="0.3">
      <c r="P253486" s="83"/>
    </row>
    <row r="253487" spans="16:16" x14ac:dyDescent="0.3">
      <c r="P253487" s="83"/>
    </row>
    <row r="253488" spans="16:16" x14ac:dyDescent="0.3">
      <c r="P253488" s="83"/>
    </row>
    <row r="253489" spans="16:16" x14ac:dyDescent="0.3">
      <c r="P253489" s="83"/>
    </row>
    <row r="253490" spans="16:16" x14ac:dyDescent="0.3">
      <c r="P253490" s="83"/>
    </row>
    <row r="253491" spans="16:16" x14ac:dyDescent="0.3">
      <c r="P253491" s="83"/>
    </row>
    <row r="253492" spans="16:16" x14ac:dyDescent="0.3">
      <c r="P253492" s="83"/>
    </row>
    <row r="253493" spans="16:16" x14ac:dyDescent="0.3">
      <c r="P253493" s="83"/>
    </row>
    <row r="253494" spans="16:16" x14ac:dyDescent="0.3">
      <c r="P253494" s="83"/>
    </row>
    <row r="253495" spans="16:16" x14ac:dyDescent="0.3">
      <c r="P253495" s="83"/>
    </row>
    <row r="253496" spans="16:16" x14ac:dyDescent="0.3">
      <c r="P253496" s="83"/>
    </row>
    <row r="253497" spans="16:16" x14ac:dyDescent="0.3">
      <c r="P253497" s="83"/>
    </row>
    <row r="253498" spans="16:16" x14ac:dyDescent="0.3">
      <c r="P253498" s="83"/>
    </row>
    <row r="253499" spans="16:16" x14ac:dyDescent="0.3">
      <c r="P253499" s="83"/>
    </row>
    <row r="253500" spans="16:16" x14ac:dyDescent="0.3">
      <c r="P253500" s="83"/>
    </row>
    <row r="253501" spans="16:16" x14ac:dyDescent="0.3">
      <c r="P253501" s="83"/>
    </row>
    <row r="253502" spans="16:16" x14ac:dyDescent="0.3">
      <c r="P253502" s="83"/>
    </row>
    <row r="253503" spans="16:16" x14ac:dyDescent="0.3">
      <c r="P253503" s="83"/>
    </row>
    <row r="253504" spans="16:16" x14ac:dyDescent="0.3">
      <c r="P253504" s="83"/>
    </row>
    <row r="253505" spans="16:16" x14ac:dyDescent="0.3">
      <c r="P253505" s="83"/>
    </row>
    <row r="253506" spans="16:16" x14ac:dyDescent="0.3">
      <c r="P253506" s="83"/>
    </row>
    <row r="253507" spans="16:16" x14ac:dyDescent="0.3">
      <c r="P253507" s="83"/>
    </row>
    <row r="253508" spans="16:16" x14ac:dyDescent="0.3">
      <c r="P253508" s="83"/>
    </row>
    <row r="253509" spans="16:16" x14ac:dyDescent="0.3">
      <c r="P253509" s="83"/>
    </row>
    <row r="253510" spans="16:16" x14ac:dyDescent="0.3">
      <c r="P253510" s="83"/>
    </row>
    <row r="253511" spans="16:16" x14ac:dyDescent="0.3">
      <c r="P253511" s="83"/>
    </row>
    <row r="253512" spans="16:16" x14ac:dyDescent="0.3">
      <c r="P253512" s="83"/>
    </row>
    <row r="253513" spans="16:16" x14ac:dyDescent="0.3">
      <c r="P253513" s="83"/>
    </row>
    <row r="253514" spans="16:16" x14ac:dyDescent="0.3">
      <c r="P253514" s="83"/>
    </row>
    <row r="253515" spans="16:16" x14ac:dyDescent="0.3">
      <c r="P253515" s="83"/>
    </row>
    <row r="253516" spans="16:16" x14ac:dyDescent="0.3">
      <c r="P253516" s="83"/>
    </row>
    <row r="253517" spans="16:16" x14ac:dyDescent="0.3">
      <c r="P253517" s="83"/>
    </row>
    <row r="253518" spans="16:16" x14ac:dyDescent="0.3">
      <c r="P253518" s="83"/>
    </row>
    <row r="253519" spans="16:16" x14ac:dyDescent="0.3">
      <c r="P253519" s="83"/>
    </row>
    <row r="253520" spans="16:16" x14ac:dyDescent="0.3">
      <c r="P253520" s="83"/>
    </row>
    <row r="253521" spans="16:16" x14ac:dyDescent="0.3">
      <c r="P253521" s="83"/>
    </row>
    <row r="253522" spans="16:16" x14ac:dyDescent="0.3">
      <c r="P253522" s="83"/>
    </row>
    <row r="253523" spans="16:16" x14ac:dyDescent="0.3">
      <c r="P253523" s="83"/>
    </row>
    <row r="253524" spans="16:16" x14ac:dyDescent="0.3">
      <c r="P253524" s="83"/>
    </row>
    <row r="253525" spans="16:16" x14ac:dyDescent="0.3">
      <c r="P253525" s="83"/>
    </row>
    <row r="253526" spans="16:16" x14ac:dyDescent="0.3">
      <c r="P253526" s="83"/>
    </row>
    <row r="253527" spans="16:16" x14ac:dyDescent="0.3">
      <c r="P253527" s="83"/>
    </row>
    <row r="253528" spans="16:16" x14ac:dyDescent="0.3">
      <c r="P253528" s="83"/>
    </row>
    <row r="253529" spans="16:16" x14ac:dyDescent="0.3">
      <c r="P253529" s="83"/>
    </row>
    <row r="253530" spans="16:16" x14ac:dyDescent="0.3">
      <c r="P253530" s="83"/>
    </row>
    <row r="253531" spans="16:16" x14ac:dyDescent="0.3">
      <c r="P253531" s="83"/>
    </row>
    <row r="253532" spans="16:16" x14ac:dyDescent="0.3">
      <c r="P253532" s="83"/>
    </row>
    <row r="253533" spans="16:16" x14ac:dyDescent="0.3">
      <c r="P253533" s="83"/>
    </row>
    <row r="253534" spans="16:16" x14ac:dyDescent="0.3">
      <c r="P253534" s="83"/>
    </row>
    <row r="253535" spans="16:16" x14ac:dyDescent="0.3">
      <c r="P253535" s="83"/>
    </row>
    <row r="253536" spans="16:16" x14ac:dyDescent="0.3">
      <c r="P253536" s="83"/>
    </row>
    <row r="253537" spans="16:16" x14ac:dyDescent="0.3">
      <c r="P253537" s="83"/>
    </row>
    <row r="253538" spans="16:16" x14ac:dyDescent="0.3">
      <c r="P253538" s="83"/>
    </row>
    <row r="253539" spans="16:16" x14ac:dyDescent="0.3">
      <c r="P253539" s="83"/>
    </row>
    <row r="253540" spans="16:16" x14ac:dyDescent="0.3">
      <c r="P253540" s="83"/>
    </row>
    <row r="253541" spans="16:16" x14ac:dyDescent="0.3">
      <c r="P253541" s="83"/>
    </row>
    <row r="253542" spans="16:16" x14ac:dyDescent="0.3">
      <c r="P253542" s="83"/>
    </row>
    <row r="253543" spans="16:16" x14ac:dyDescent="0.3">
      <c r="P253543" s="83"/>
    </row>
    <row r="253544" spans="16:16" x14ac:dyDescent="0.3">
      <c r="P253544" s="83"/>
    </row>
    <row r="253545" spans="16:16" x14ac:dyDescent="0.3">
      <c r="P253545" s="83"/>
    </row>
    <row r="253546" spans="16:16" x14ac:dyDescent="0.3">
      <c r="P253546" s="83"/>
    </row>
    <row r="253547" spans="16:16" x14ac:dyDescent="0.3">
      <c r="P253547" s="83"/>
    </row>
    <row r="253548" spans="16:16" x14ac:dyDescent="0.3">
      <c r="P253548" s="83"/>
    </row>
    <row r="253549" spans="16:16" x14ac:dyDescent="0.3">
      <c r="P253549" s="83"/>
    </row>
    <row r="253550" spans="16:16" x14ac:dyDescent="0.3">
      <c r="P253550" s="83"/>
    </row>
    <row r="253551" spans="16:16" x14ac:dyDescent="0.3">
      <c r="P253551" s="83"/>
    </row>
    <row r="253552" spans="16:16" x14ac:dyDescent="0.3">
      <c r="P253552" s="83"/>
    </row>
    <row r="253553" spans="16:16" x14ac:dyDescent="0.3">
      <c r="P253553" s="83"/>
    </row>
    <row r="253554" spans="16:16" x14ac:dyDescent="0.3">
      <c r="P253554" s="83"/>
    </row>
    <row r="253555" spans="16:16" x14ac:dyDescent="0.3">
      <c r="P253555" s="83"/>
    </row>
    <row r="253556" spans="16:16" x14ac:dyDescent="0.3">
      <c r="P253556" s="83"/>
    </row>
    <row r="253557" spans="16:16" x14ac:dyDescent="0.3">
      <c r="P253557" s="83"/>
    </row>
    <row r="253558" spans="16:16" x14ac:dyDescent="0.3">
      <c r="P253558" s="83"/>
    </row>
    <row r="253559" spans="16:16" x14ac:dyDescent="0.3">
      <c r="P253559" s="83"/>
    </row>
    <row r="253560" spans="16:16" x14ac:dyDescent="0.3">
      <c r="P253560" s="83"/>
    </row>
    <row r="253561" spans="16:16" x14ac:dyDescent="0.3">
      <c r="P253561" s="83"/>
    </row>
    <row r="253562" spans="16:16" x14ac:dyDescent="0.3">
      <c r="P253562" s="83"/>
    </row>
    <row r="253563" spans="16:16" x14ac:dyDescent="0.3">
      <c r="P253563" s="83"/>
    </row>
    <row r="253564" spans="16:16" x14ac:dyDescent="0.3">
      <c r="P253564" s="83"/>
    </row>
    <row r="253565" spans="16:16" x14ac:dyDescent="0.3">
      <c r="P253565" s="83"/>
    </row>
    <row r="253566" spans="16:16" x14ac:dyDescent="0.3">
      <c r="P253566" s="83"/>
    </row>
    <row r="253567" spans="16:16" x14ac:dyDescent="0.3">
      <c r="P253567" s="83"/>
    </row>
    <row r="253568" spans="16:16" x14ac:dyDescent="0.3">
      <c r="P253568" s="83"/>
    </row>
    <row r="253569" spans="16:16" x14ac:dyDescent="0.3">
      <c r="P253569" s="83"/>
    </row>
    <row r="253570" spans="16:16" x14ac:dyDescent="0.3">
      <c r="P253570" s="83"/>
    </row>
    <row r="253571" spans="16:16" x14ac:dyDescent="0.3">
      <c r="P253571" s="83"/>
    </row>
    <row r="253572" spans="16:16" x14ac:dyDescent="0.3">
      <c r="P253572" s="83"/>
    </row>
    <row r="253573" spans="16:16" x14ac:dyDescent="0.3">
      <c r="P253573" s="83"/>
    </row>
    <row r="253574" spans="16:16" x14ac:dyDescent="0.3">
      <c r="P253574" s="83"/>
    </row>
    <row r="253575" spans="16:16" x14ac:dyDescent="0.3">
      <c r="P253575" s="83"/>
    </row>
    <row r="253576" spans="16:16" x14ac:dyDescent="0.3">
      <c r="P253576" s="83"/>
    </row>
    <row r="253577" spans="16:16" x14ac:dyDescent="0.3">
      <c r="P253577" s="83"/>
    </row>
    <row r="253578" spans="16:16" x14ac:dyDescent="0.3">
      <c r="P253578" s="83"/>
    </row>
    <row r="253579" spans="16:16" x14ac:dyDescent="0.3">
      <c r="P253579" s="83"/>
    </row>
    <row r="253580" spans="16:16" x14ac:dyDescent="0.3">
      <c r="P253580" s="83"/>
    </row>
    <row r="253581" spans="16:16" x14ac:dyDescent="0.3">
      <c r="P253581" s="83"/>
    </row>
    <row r="253582" spans="16:16" x14ac:dyDescent="0.3">
      <c r="P253582" s="83"/>
    </row>
    <row r="253583" spans="16:16" x14ac:dyDescent="0.3">
      <c r="P253583" s="83"/>
    </row>
    <row r="253584" spans="16:16" x14ac:dyDescent="0.3">
      <c r="P253584" s="83"/>
    </row>
    <row r="253585" spans="16:16" x14ac:dyDescent="0.3">
      <c r="P253585" s="83"/>
    </row>
    <row r="253586" spans="16:16" x14ac:dyDescent="0.3">
      <c r="P253586" s="83"/>
    </row>
    <row r="253587" spans="16:16" x14ac:dyDescent="0.3">
      <c r="P253587" s="83"/>
    </row>
    <row r="253588" spans="16:16" x14ac:dyDescent="0.3">
      <c r="P253588" s="83"/>
    </row>
    <row r="253589" spans="16:16" x14ac:dyDescent="0.3">
      <c r="P253589" s="83"/>
    </row>
    <row r="253590" spans="16:16" x14ac:dyDescent="0.3">
      <c r="P253590" s="83"/>
    </row>
    <row r="253591" spans="16:16" x14ac:dyDescent="0.3">
      <c r="P253591" s="83"/>
    </row>
    <row r="253592" spans="16:16" x14ac:dyDescent="0.3">
      <c r="P253592" s="83"/>
    </row>
    <row r="253593" spans="16:16" x14ac:dyDescent="0.3">
      <c r="P253593" s="83"/>
    </row>
    <row r="253594" spans="16:16" x14ac:dyDescent="0.3">
      <c r="P253594" s="83"/>
    </row>
    <row r="253595" spans="16:16" x14ac:dyDescent="0.3">
      <c r="P253595" s="83"/>
    </row>
    <row r="253596" spans="16:16" x14ac:dyDescent="0.3">
      <c r="P253596" s="83"/>
    </row>
    <row r="253597" spans="16:16" x14ac:dyDescent="0.3">
      <c r="P253597" s="83"/>
    </row>
    <row r="253598" spans="16:16" x14ac:dyDescent="0.3">
      <c r="P253598" s="83"/>
    </row>
    <row r="253599" spans="16:16" x14ac:dyDescent="0.3">
      <c r="P253599" s="83"/>
    </row>
    <row r="253600" spans="16:16" x14ac:dyDescent="0.3">
      <c r="P253600" s="83"/>
    </row>
    <row r="253601" spans="16:16" x14ac:dyDescent="0.3">
      <c r="P253601" s="83"/>
    </row>
    <row r="253602" spans="16:16" x14ac:dyDescent="0.3">
      <c r="P253602" s="83"/>
    </row>
    <row r="253603" spans="16:16" x14ac:dyDescent="0.3">
      <c r="P253603" s="83"/>
    </row>
    <row r="253604" spans="16:16" x14ac:dyDescent="0.3">
      <c r="P253604" s="83"/>
    </row>
    <row r="253605" spans="16:16" x14ac:dyDescent="0.3">
      <c r="P253605" s="83"/>
    </row>
    <row r="253606" spans="16:16" x14ac:dyDescent="0.3">
      <c r="P253606" s="83"/>
    </row>
    <row r="253607" spans="16:16" x14ac:dyDescent="0.3">
      <c r="P253607" s="83"/>
    </row>
    <row r="253608" spans="16:16" x14ac:dyDescent="0.3">
      <c r="P253608" s="83"/>
    </row>
    <row r="253609" spans="16:16" x14ac:dyDescent="0.3">
      <c r="P253609" s="83"/>
    </row>
    <row r="253610" spans="16:16" x14ac:dyDescent="0.3">
      <c r="P253610" s="83"/>
    </row>
    <row r="253611" spans="16:16" x14ac:dyDescent="0.3">
      <c r="P253611" s="83"/>
    </row>
    <row r="253612" spans="16:16" x14ac:dyDescent="0.3">
      <c r="P253612" s="83"/>
    </row>
    <row r="253613" spans="16:16" x14ac:dyDescent="0.3">
      <c r="P253613" s="83"/>
    </row>
    <row r="253614" spans="16:16" x14ac:dyDescent="0.3">
      <c r="P253614" s="83"/>
    </row>
    <row r="253615" spans="16:16" x14ac:dyDescent="0.3">
      <c r="P253615" s="83"/>
    </row>
    <row r="253616" spans="16:16" x14ac:dyDescent="0.3">
      <c r="P253616" s="83"/>
    </row>
    <row r="253617" spans="16:16" x14ac:dyDescent="0.3">
      <c r="P253617" s="83"/>
    </row>
    <row r="253618" spans="16:16" x14ac:dyDescent="0.3">
      <c r="P253618" s="83"/>
    </row>
    <row r="253619" spans="16:16" x14ac:dyDescent="0.3">
      <c r="P253619" s="83"/>
    </row>
    <row r="253620" spans="16:16" x14ac:dyDescent="0.3">
      <c r="P253620" s="83"/>
    </row>
    <row r="253621" spans="16:16" x14ac:dyDescent="0.3">
      <c r="P253621" s="83"/>
    </row>
    <row r="253622" spans="16:16" x14ac:dyDescent="0.3">
      <c r="P253622" s="83"/>
    </row>
    <row r="253623" spans="16:16" x14ac:dyDescent="0.3">
      <c r="P253623" s="83"/>
    </row>
    <row r="253624" spans="16:16" x14ac:dyDescent="0.3">
      <c r="P253624" s="83"/>
    </row>
    <row r="253625" spans="16:16" x14ac:dyDescent="0.3">
      <c r="P253625" s="83"/>
    </row>
    <row r="253626" spans="16:16" x14ac:dyDescent="0.3">
      <c r="P253626" s="83"/>
    </row>
    <row r="253627" spans="16:16" x14ac:dyDescent="0.3">
      <c r="P253627" s="83"/>
    </row>
    <row r="253628" spans="16:16" x14ac:dyDescent="0.3">
      <c r="P253628" s="83"/>
    </row>
    <row r="253629" spans="16:16" x14ac:dyDescent="0.3">
      <c r="P253629" s="83"/>
    </row>
    <row r="253630" spans="16:16" x14ac:dyDescent="0.3">
      <c r="P253630" s="83"/>
    </row>
    <row r="253631" spans="16:16" x14ac:dyDescent="0.3">
      <c r="P253631" s="83"/>
    </row>
    <row r="253632" spans="16:16" x14ac:dyDescent="0.3">
      <c r="P253632" s="83"/>
    </row>
    <row r="253633" spans="16:16" x14ac:dyDescent="0.3">
      <c r="P253633" s="83"/>
    </row>
    <row r="253634" spans="16:16" x14ac:dyDescent="0.3">
      <c r="P253634" s="83"/>
    </row>
    <row r="253635" spans="16:16" x14ac:dyDescent="0.3">
      <c r="P253635" s="83"/>
    </row>
    <row r="253636" spans="16:16" x14ac:dyDescent="0.3">
      <c r="P253636" s="83"/>
    </row>
    <row r="253637" spans="16:16" x14ac:dyDescent="0.3">
      <c r="P253637" s="83"/>
    </row>
    <row r="253638" spans="16:16" x14ac:dyDescent="0.3">
      <c r="P253638" s="83"/>
    </row>
    <row r="253639" spans="16:16" x14ac:dyDescent="0.3">
      <c r="P253639" s="83"/>
    </row>
    <row r="253640" spans="16:16" x14ac:dyDescent="0.3">
      <c r="P253640" s="83"/>
    </row>
    <row r="253641" spans="16:16" x14ac:dyDescent="0.3">
      <c r="P253641" s="83"/>
    </row>
    <row r="253642" spans="16:16" x14ac:dyDescent="0.3">
      <c r="P253642" s="83"/>
    </row>
    <row r="253643" spans="16:16" x14ac:dyDescent="0.3">
      <c r="P253643" s="83"/>
    </row>
    <row r="253644" spans="16:16" x14ac:dyDescent="0.3">
      <c r="P253644" s="83"/>
    </row>
    <row r="253645" spans="16:16" x14ac:dyDescent="0.3">
      <c r="P253645" s="83"/>
    </row>
    <row r="253646" spans="16:16" x14ac:dyDescent="0.3">
      <c r="P253646" s="83"/>
    </row>
    <row r="253647" spans="16:16" x14ac:dyDescent="0.3">
      <c r="P253647" s="83"/>
    </row>
    <row r="253648" spans="16:16" x14ac:dyDescent="0.3">
      <c r="P253648" s="83"/>
    </row>
    <row r="253649" spans="16:16" x14ac:dyDescent="0.3">
      <c r="P253649" s="83"/>
    </row>
    <row r="253650" spans="16:16" x14ac:dyDescent="0.3">
      <c r="P253650" s="83"/>
    </row>
    <row r="253651" spans="16:16" x14ac:dyDescent="0.3">
      <c r="P253651" s="83"/>
    </row>
    <row r="253652" spans="16:16" x14ac:dyDescent="0.3">
      <c r="P253652" s="83"/>
    </row>
    <row r="253653" spans="16:16" x14ac:dyDescent="0.3">
      <c r="P253653" s="83"/>
    </row>
    <row r="253654" spans="16:16" x14ac:dyDescent="0.3">
      <c r="P253654" s="83"/>
    </row>
    <row r="253655" spans="16:16" x14ac:dyDescent="0.3">
      <c r="P253655" s="83"/>
    </row>
    <row r="253656" spans="16:16" x14ac:dyDescent="0.3">
      <c r="P253656" s="83"/>
    </row>
    <row r="253657" spans="16:16" x14ac:dyDescent="0.3">
      <c r="P253657" s="83"/>
    </row>
    <row r="253658" spans="16:16" x14ac:dyDescent="0.3">
      <c r="P253658" s="83"/>
    </row>
    <row r="253659" spans="16:16" x14ac:dyDescent="0.3">
      <c r="P253659" s="83"/>
    </row>
    <row r="253660" spans="16:16" x14ac:dyDescent="0.3">
      <c r="P253660" s="83"/>
    </row>
    <row r="253661" spans="16:16" x14ac:dyDescent="0.3">
      <c r="P253661" s="83"/>
    </row>
    <row r="253662" spans="16:16" x14ac:dyDescent="0.3">
      <c r="P253662" s="83"/>
    </row>
    <row r="253663" spans="16:16" x14ac:dyDescent="0.3">
      <c r="P253663" s="83"/>
    </row>
    <row r="253664" spans="16:16" x14ac:dyDescent="0.3">
      <c r="P253664" s="83"/>
    </row>
    <row r="253665" spans="16:16" x14ac:dyDescent="0.3">
      <c r="P253665" s="83"/>
    </row>
    <row r="253666" spans="16:16" x14ac:dyDescent="0.3">
      <c r="P253666" s="83"/>
    </row>
    <row r="253667" spans="16:16" x14ac:dyDescent="0.3">
      <c r="P253667" s="83"/>
    </row>
    <row r="253668" spans="16:16" x14ac:dyDescent="0.3">
      <c r="P253668" s="83"/>
    </row>
    <row r="253669" spans="16:16" x14ac:dyDescent="0.3">
      <c r="P253669" s="83"/>
    </row>
    <row r="253670" spans="16:16" x14ac:dyDescent="0.3">
      <c r="P253670" s="83"/>
    </row>
    <row r="253671" spans="16:16" x14ac:dyDescent="0.3">
      <c r="P253671" s="83"/>
    </row>
    <row r="253672" spans="16:16" x14ac:dyDescent="0.3">
      <c r="P253672" s="83"/>
    </row>
    <row r="253673" spans="16:16" x14ac:dyDescent="0.3">
      <c r="P253673" s="83"/>
    </row>
    <row r="253674" spans="16:16" x14ac:dyDescent="0.3">
      <c r="P253674" s="83"/>
    </row>
    <row r="253675" spans="16:16" x14ac:dyDescent="0.3">
      <c r="P253675" s="83"/>
    </row>
    <row r="253676" spans="16:16" x14ac:dyDescent="0.3">
      <c r="P253676" s="83"/>
    </row>
    <row r="253677" spans="16:16" x14ac:dyDescent="0.3">
      <c r="P253677" s="83"/>
    </row>
    <row r="253678" spans="16:16" x14ac:dyDescent="0.3">
      <c r="P253678" s="83"/>
    </row>
    <row r="253679" spans="16:16" x14ac:dyDescent="0.3">
      <c r="P253679" s="83"/>
    </row>
    <row r="253680" spans="16:16" x14ac:dyDescent="0.3">
      <c r="P253680" s="83"/>
    </row>
    <row r="253681" spans="16:16" x14ac:dyDescent="0.3">
      <c r="P253681" s="83"/>
    </row>
    <row r="253682" spans="16:16" x14ac:dyDescent="0.3">
      <c r="P253682" s="83"/>
    </row>
    <row r="253683" spans="16:16" x14ac:dyDescent="0.3">
      <c r="P253683" s="83"/>
    </row>
    <row r="253684" spans="16:16" x14ac:dyDescent="0.3">
      <c r="P253684" s="83"/>
    </row>
    <row r="253685" spans="16:16" x14ac:dyDescent="0.3">
      <c r="P253685" s="83"/>
    </row>
    <row r="253686" spans="16:16" x14ac:dyDescent="0.3">
      <c r="P253686" s="83"/>
    </row>
    <row r="253687" spans="16:16" x14ac:dyDescent="0.3">
      <c r="P253687" s="83"/>
    </row>
    <row r="253688" spans="16:16" x14ac:dyDescent="0.3">
      <c r="P253688" s="83"/>
    </row>
    <row r="253689" spans="16:16" x14ac:dyDescent="0.3">
      <c r="P253689" s="83"/>
    </row>
    <row r="253690" spans="16:16" x14ac:dyDescent="0.3">
      <c r="P253690" s="83"/>
    </row>
    <row r="253691" spans="16:16" x14ac:dyDescent="0.3">
      <c r="P253691" s="83"/>
    </row>
    <row r="253692" spans="16:16" x14ac:dyDescent="0.3">
      <c r="P253692" s="83"/>
    </row>
    <row r="253693" spans="16:16" x14ac:dyDescent="0.3">
      <c r="P253693" s="83"/>
    </row>
    <row r="253694" spans="16:16" x14ac:dyDescent="0.3">
      <c r="P253694" s="83"/>
    </row>
    <row r="253695" spans="16:16" x14ac:dyDescent="0.3">
      <c r="P253695" s="83"/>
    </row>
    <row r="253696" spans="16:16" x14ac:dyDescent="0.3">
      <c r="P253696" s="83"/>
    </row>
    <row r="253697" spans="16:16" x14ac:dyDescent="0.3">
      <c r="P253697" s="83"/>
    </row>
    <row r="253698" spans="16:16" x14ac:dyDescent="0.3">
      <c r="P253698" s="83"/>
    </row>
    <row r="253699" spans="16:16" x14ac:dyDescent="0.3">
      <c r="P253699" s="83"/>
    </row>
    <row r="253700" spans="16:16" x14ac:dyDescent="0.3">
      <c r="P253700" s="83"/>
    </row>
    <row r="253701" spans="16:16" x14ac:dyDescent="0.3">
      <c r="P253701" s="83"/>
    </row>
    <row r="253702" spans="16:16" x14ac:dyDescent="0.3">
      <c r="P253702" s="83"/>
    </row>
    <row r="253703" spans="16:16" x14ac:dyDescent="0.3">
      <c r="P253703" s="83"/>
    </row>
    <row r="253704" spans="16:16" x14ac:dyDescent="0.3">
      <c r="P253704" s="83"/>
    </row>
    <row r="253705" spans="16:16" x14ac:dyDescent="0.3">
      <c r="P253705" s="83"/>
    </row>
    <row r="253706" spans="16:16" x14ac:dyDescent="0.3">
      <c r="P253706" s="83"/>
    </row>
    <row r="253707" spans="16:16" x14ac:dyDescent="0.3">
      <c r="P253707" s="83"/>
    </row>
    <row r="253708" spans="16:16" x14ac:dyDescent="0.3">
      <c r="P253708" s="83"/>
    </row>
    <row r="253709" spans="16:16" x14ac:dyDescent="0.3">
      <c r="P253709" s="83"/>
    </row>
    <row r="253710" spans="16:16" x14ac:dyDescent="0.3">
      <c r="P253710" s="83"/>
    </row>
    <row r="253711" spans="16:16" x14ac:dyDescent="0.3">
      <c r="P253711" s="83"/>
    </row>
    <row r="253712" spans="16:16" x14ac:dyDescent="0.3">
      <c r="P253712" s="83"/>
    </row>
    <row r="253713" spans="16:16" x14ac:dyDescent="0.3">
      <c r="P253713" s="83"/>
    </row>
    <row r="253714" spans="16:16" x14ac:dyDescent="0.3">
      <c r="P253714" s="83"/>
    </row>
    <row r="253715" spans="16:16" x14ac:dyDescent="0.3">
      <c r="P253715" s="83"/>
    </row>
    <row r="253716" spans="16:16" x14ac:dyDescent="0.3">
      <c r="P253716" s="83"/>
    </row>
    <row r="253717" spans="16:16" x14ac:dyDescent="0.3">
      <c r="P253717" s="83"/>
    </row>
    <row r="253718" spans="16:16" x14ac:dyDescent="0.3">
      <c r="P253718" s="83"/>
    </row>
    <row r="253719" spans="16:16" x14ac:dyDescent="0.3">
      <c r="P253719" s="83"/>
    </row>
    <row r="253720" spans="16:16" x14ac:dyDescent="0.3">
      <c r="P253720" s="83"/>
    </row>
    <row r="253721" spans="16:16" x14ac:dyDescent="0.3">
      <c r="P253721" s="83"/>
    </row>
    <row r="253722" spans="16:16" x14ac:dyDescent="0.3">
      <c r="P253722" s="83"/>
    </row>
    <row r="253723" spans="16:16" x14ac:dyDescent="0.3">
      <c r="P253723" s="83"/>
    </row>
    <row r="253724" spans="16:16" x14ac:dyDescent="0.3">
      <c r="P253724" s="83"/>
    </row>
    <row r="253725" spans="16:16" x14ac:dyDescent="0.3">
      <c r="P253725" s="83"/>
    </row>
    <row r="253726" spans="16:16" x14ac:dyDescent="0.3">
      <c r="P253726" s="83"/>
    </row>
    <row r="253727" spans="16:16" x14ac:dyDescent="0.3">
      <c r="P253727" s="83"/>
    </row>
    <row r="253728" spans="16:16" x14ac:dyDescent="0.3">
      <c r="P253728" s="83"/>
    </row>
    <row r="253729" spans="16:16" x14ac:dyDescent="0.3">
      <c r="P253729" s="83"/>
    </row>
    <row r="253730" spans="16:16" x14ac:dyDescent="0.3">
      <c r="P253730" s="83"/>
    </row>
    <row r="253731" spans="16:16" x14ac:dyDescent="0.3">
      <c r="P253731" s="83"/>
    </row>
    <row r="253732" spans="16:16" x14ac:dyDescent="0.3">
      <c r="P253732" s="83"/>
    </row>
    <row r="253733" spans="16:16" x14ac:dyDescent="0.3">
      <c r="P253733" s="83"/>
    </row>
    <row r="253734" spans="16:16" x14ac:dyDescent="0.3">
      <c r="P253734" s="83"/>
    </row>
    <row r="253735" spans="16:16" x14ac:dyDescent="0.3">
      <c r="P253735" s="83"/>
    </row>
    <row r="253736" spans="16:16" x14ac:dyDescent="0.3">
      <c r="P253736" s="83"/>
    </row>
    <row r="253737" spans="16:16" x14ac:dyDescent="0.3">
      <c r="P253737" s="83"/>
    </row>
    <row r="253738" spans="16:16" x14ac:dyDescent="0.3">
      <c r="P253738" s="83"/>
    </row>
    <row r="253739" spans="16:16" x14ac:dyDescent="0.3">
      <c r="P253739" s="83"/>
    </row>
    <row r="253740" spans="16:16" x14ac:dyDescent="0.3">
      <c r="P253740" s="83"/>
    </row>
    <row r="253741" spans="16:16" x14ac:dyDescent="0.3">
      <c r="P253741" s="83"/>
    </row>
    <row r="253742" spans="16:16" x14ac:dyDescent="0.3">
      <c r="P253742" s="83"/>
    </row>
    <row r="253743" spans="16:16" x14ac:dyDescent="0.3">
      <c r="P253743" s="83"/>
    </row>
    <row r="253744" spans="16:16" x14ac:dyDescent="0.3">
      <c r="P253744" s="83"/>
    </row>
    <row r="253745" spans="16:16" x14ac:dyDescent="0.3">
      <c r="P253745" s="83"/>
    </row>
    <row r="253746" spans="16:16" x14ac:dyDescent="0.3">
      <c r="P253746" s="83"/>
    </row>
    <row r="253747" spans="16:16" x14ac:dyDescent="0.3">
      <c r="P253747" s="83"/>
    </row>
    <row r="253748" spans="16:16" x14ac:dyDescent="0.3">
      <c r="P253748" s="83"/>
    </row>
    <row r="253749" spans="16:16" x14ac:dyDescent="0.3">
      <c r="P253749" s="83"/>
    </row>
    <row r="253750" spans="16:16" x14ac:dyDescent="0.3">
      <c r="P253750" s="83"/>
    </row>
    <row r="253751" spans="16:16" x14ac:dyDescent="0.3">
      <c r="P253751" s="83"/>
    </row>
    <row r="253752" spans="16:16" x14ac:dyDescent="0.3">
      <c r="P253752" s="83"/>
    </row>
    <row r="253753" spans="16:16" x14ac:dyDescent="0.3">
      <c r="P253753" s="83"/>
    </row>
    <row r="253754" spans="16:16" x14ac:dyDescent="0.3">
      <c r="P253754" s="83"/>
    </row>
    <row r="253755" spans="16:16" x14ac:dyDescent="0.3">
      <c r="P253755" s="83"/>
    </row>
    <row r="253756" spans="16:16" x14ac:dyDescent="0.3">
      <c r="P253756" s="83"/>
    </row>
    <row r="253757" spans="16:16" x14ac:dyDescent="0.3">
      <c r="P253757" s="83"/>
    </row>
    <row r="253758" spans="16:16" x14ac:dyDescent="0.3">
      <c r="P253758" s="83"/>
    </row>
    <row r="253759" spans="16:16" x14ac:dyDescent="0.3">
      <c r="P253759" s="83"/>
    </row>
    <row r="253760" spans="16:16" x14ac:dyDescent="0.3">
      <c r="P253760" s="83"/>
    </row>
    <row r="253761" spans="16:16" x14ac:dyDescent="0.3">
      <c r="P253761" s="83"/>
    </row>
    <row r="253762" spans="16:16" x14ac:dyDescent="0.3">
      <c r="P253762" s="83"/>
    </row>
    <row r="253763" spans="16:16" x14ac:dyDescent="0.3">
      <c r="P253763" s="83"/>
    </row>
    <row r="253764" spans="16:16" x14ac:dyDescent="0.3">
      <c r="P253764" s="83"/>
    </row>
    <row r="253765" spans="16:16" x14ac:dyDescent="0.3">
      <c r="P253765" s="83"/>
    </row>
    <row r="253766" spans="16:16" x14ac:dyDescent="0.3">
      <c r="P253766" s="83"/>
    </row>
    <row r="253767" spans="16:16" x14ac:dyDescent="0.3">
      <c r="P253767" s="83"/>
    </row>
    <row r="253768" spans="16:16" x14ac:dyDescent="0.3">
      <c r="P253768" s="83"/>
    </row>
    <row r="253769" spans="16:16" x14ac:dyDescent="0.3">
      <c r="P253769" s="83"/>
    </row>
    <row r="253770" spans="16:16" x14ac:dyDescent="0.3">
      <c r="P253770" s="83"/>
    </row>
    <row r="253771" spans="16:16" x14ac:dyDescent="0.3">
      <c r="P253771" s="83"/>
    </row>
    <row r="253772" spans="16:16" x14ac:dyDescent="0.3">
      <c r="P253772" s="83"/>
    </row>
    <row r="253773" spans="16:16" x14ac:dyDescent="0.3">
      <c r="P253773" s="83"/>
    </row>
    <row r="253774" spans="16:16" x14ac:dyDescent="0.3">
      <c r="P253774" s="83"/>
    </row>
    <row r="253775" spans="16:16" x14ac:dyDescent="0.3">
      <c r="P253775" s="83"/>
    </row>
    <row r="253776" spans="16:16" x14ac:dyDescent="0.3">
      <c r="P253776" s="83"/>
    </row>
    <row r="253777" spans="16:16" x14ac:dyDescent="0.3">
      <c r="P253777" s="83"/>
    </row>
    <row r="253778" spans="16:16" x14ac:dyDescent="0.3">
      <c r="P253778" s="83"/>
    </row>
    <row r="253779" spans="16:16" x14ac:dyDescent="0.3">
      <c r="P253779" s="83"/>
    </row>
    <row r="253780" spans="16:16" x14ac:dyDescent="0.3">
      <c r="P253780" s="83"/>
    </row>
    <row r="253781" spans="16:16" x14ac:dyDescent="0.3">
      <c r="P253781" s="83"/>
    </row>
    <row r="253782" spans="16:16" x14ac:dyDescent="0.3">
      <c r="P253782" s="83"/>
    </row>
    <row r="253783" spans="16:16" x14ac:dyDescent="0.3">
      <c r="P253783" s="83"/>
    </row>
    <row r="253784" spans="16:16" x14ac:dyDescent="0.3">
      <c r="P253784" s="83"/>
    </row>
    <row r="253785" spans="16:16" x14ac:dyDescent="0.3">
      <c r="P253785" s="83"/>
    </row>
    <row r="253786" spans="16:16" x14ac:dyDescent="0.3">
      <c r="P253786" s="83"/>
    </row>
    <row r="253787" spans="16:16" x14ac:dyDescent="0.3">
      <c r="P253787" s="83"/>
    </row>
    <row r="253788" spans="16:16" x14ac:dyDescent="0.3">
      <c r="P253788" s="83"/>
    </row>
    <row r="253789" spans="16:16" x14ac:dyDescent="0.3">
      <c r="P253789" s="83"/>
    </row>
    <row r="253790" spans="16:16" x14ac:dyDescent="0.3">
      <c r="P253790" s="83"/>
    </row>
    <row r="253791" spans="16:16" x14ac:dyDescent="0.3">
      <c r="P253791" s="83"/>
    </row>
    <row r="253792" spans="16:16" x14ac:dyDescent="0.3">
      <c r="P253792" s="83"/>
    </row>
    <row r="253793" spans="16:16" x14ac:dyDescent="0.3">
      <c r="P253793" s="83"/>
    </row>
    <row r="253794" spans="16:16" x14ac:dyDescent="0.3">
      <c r="P253794" s="83"/>
    </row>
    <row r="253795" spans="16:16" x14ac:dyDescent="0.3">
      <c r="P253795" s="83"/>
    </row>
    <row r="253796" spans="16:16" x14ac:dyDescent="0.3">
      <c r="P253796" s="83"/>
    </row>
    <row r="253797" spans="16:16" x14ac:dyDescent="0.3">
      <c r="P253797" s="83"/>
    </row>
    <row r="253798" spans="16:16" x14ac:dyDescent="0.3">
      <c r="P253798" s="83"/>
    </row>
    <row r="253799" spans="16:16" x14ac:dyDescent="0.3">
      <c r="P253799" s="83"/>
    </row>
    <row r="253800" spans="16:16" x14ac:dyDescent="0.3">
      <c r="P253800" s="83"/>
    </row>
    <row r="253801" spans="16:16" x14ac:dyDescent="0.3">
      <c r="P253801" s="83"/>
    </row>
    <row r="253802" spans="16:16" x14ac:dyDescent="0.3">
      <c r="P253802" s="83"/>
    </row>
    <row r="253803" spans="16:16" x14ac:dyDescent="0.3">
      <c r="P253803" s="83"/>
    </row>
    <row r="253804" spans="16:16" x14ac:dyDescent="0.3">
      <c r="P253804" s="83"/>
    </row>
    <row r="253805" spans="16:16" x14ac:dyDescent="0.3">
      <c r="P253805" s="83"/>
    </row>
    <row r="253806" spans="16:16" x14ac:dyDescent="0.3">
      <c r="P253806" s="83"/>
    </row>
    <row r="253807" spans="16:16" x14ac:dyDescent="0.3">
      <c r="P253807" s="83"/>
    </row>
    <row r="253808" spans="16:16" x14ac:dyDescent="0.3">
      <c r="P253808" s="83"/>
    </row>
    <row r="253809" spans="16:16" x14ac:dyDescent="0.3">
      <c r="P253809" s="83"/>
    </row>
    <row r="253810" spans="16:16" x14ac:dyDescent="0.3">
      <c r="P253810" s="83"/>
    </row>
    <row r="253811" spans="16:16" x14ac:dyDescent="0.3">
      <c r="P253811" s="83"/>
    </row>
    <row r="253812" spans="16:16" x14ac:dyDescent="0.3">
      <c r="P253812" s="83"/>
    </row>
    <row r="253813" spans="16:16" x14ac:dyDescent="0.3">
      <c r="P253813" s="83"/>
    </row>
    <row r="253814" spans="16:16" x14ac:dyDescent="0.3">
      <c r="P253814" s="83"/>
    </row>
    <row r="253815" spans="16:16" x14ac:dyDescent="0.3">
      <c r="P253815" s="83"/>
    </row>
    <row r="253816" spans="16:16" x14ac:dyDescent="0.3">
      <c r="P253816" s="83"/>
    </row>
    <row r="253817" spans="16:16" x14ac:dyDescent="0.3">
      <c r="P253817" s="83"/>
    </row>
    <row r="253818" spans="16:16" x14ac:dyDescent="0.3">
      <c r="P253818" s="83"/>
    </row>
    <row r="253819" spans="16:16" x14ac:dyDescent="0.3">
      <c r="P253819" s="83"/>
    </row>
    <row r="253820" spans="16:16" x14ac:dyDescent="0.3">
      <c r="P253820" s="83"/>
    </row>
    <row r="253821" spans="16:16" x14ac:dyDescent="0.3">
      <c r="P253821" s="83"/>
    </row>
    <row r="253822" spans="16:16" x14ac:dyDescent="0.3">
      <c r="P253822" s="83"/>
    </row>
    <row r="253823" spans="16:16" x14ac:dyDescent="0.3">
      <c r="P253823" s="83"/>
    </row>
    <row r="253824" spans="16:16" x14ac:dyDescent="0.3">
      <c r="P253824" s="83"/>
    </row>
    <row r="253825" spans="16:16" x14ac:dyDescent="0.3">
      <c r="P253825" s="83"/>
    </row>
    <row r="253826" spans="16:16" x14ac:dyDescent="0.3">
      <c r="P253826" s="83"/>
    </row>
    <row r="253827" spans="16:16" x14ac:dyDescent="0.3">
      <c r="P253827" s="83"/>
    </row>
    <row r="253828" spans="16:16" x14ac:dyDescent="0.3">
      <c r="P253828" s="83"/>
    </row>
    <row r="253829" spans="16:16" x14ac:dyDescent="0.3">
      <c r="P253829" s="83"/>
    </row>
    <row r="253830" spans="16:16" x14ac:dyDescent="0.3">
      <c r="P253830" s="83"/>
    </row>
    <row r="253831" spans="16:16" x14ac:dyDescent="0.3">
      <c r="P253831" s="83"/>
    </row>
    <row r="253832" spans="16:16" x14ac:dyDescent="0.3">
      <c r="P253832" s="83"/>
    </row>
    <row r="253833" spans="16:16" x14ac:dyDescent="0.3">
      <c r="P253833" s="83"/>
    </row>
    <row r="253834" spans="16:16" x14ac:dyDescent="0.3">
      <c r="P253834" s="83"/>
    </row>
    <row r="253835" spans="16:16" x14ac:dyDescent="0.3">
      <c r="P253835" s="83"/>
    </row>
    <row r="253836" spans="16:16" x14ac:dyDescent="0.3">
      <c r="P253836" s="83"/>
    </row>
    <row r="253837" spans="16:16" x14ac:dyDescent="0.3">
      <c r="P253837" s="83"/>
    </row>
    <row r="253838" spans="16:16" x14ac:dyDescent="0.3">
      <c r="P253838" s="83"/>
    </row>
    <row r="253839" spans="16:16" x14ac:dyDescent="0.3">
      <c r="P253839" s="83"/>
    </row>
    <row r="253840" spans="16:16" x14ac:dyDescent="0.3">
      <c r="P253840" s="83"/>
    </row>
    <row r="253841" spans="16:16" x14ac:dyDescent="0.3">
      <c r="P253841" s="83"/>
    </row>
    <row r="253842" spans="16:16" x14ac:dyDescent="0.3">
      <c r="P253842" s="83"/>
    </row>
    <row r="253843" spans="16:16" x14ac:dyDescent="0.3">
      <c r="P253843" s="83"/>
    </row>
    <row r="253844" spans="16:16" x14ac:dyDescent="0.3">
      <c r="P253844" s="83"/>
    </row>
    <row r="253845" spans="16:16" x14ac:dyDescent="0.3">
      <c r="P253845" s="83"/>
    </row>
    <row r="253846" spans="16:16" x14ac:dyDescent="0.3">
      <c r="P253846" s="83"/>
    </row>
    <row r="253847" spans="16:16" x14ac:dyDescent="0.3">
      <c r="P253847" s="83"/>
    </row>
    <row r="253848" spans="16:16" x14ac:dyDescent="0.3">
      <c r="P253848" s="83"/>
    </row>
    <row r="253849" spans="16:16" x14ac:dyDescent="0.3">
      <c r="P253849" s="83"/>
    </row>
    <row r="253850" spans="16:16" x14ac:dyDescent="0.3">
      <c r="P253850" s="83"/>
    </row>
    <row r="253851" spans="16:16" x14ac:dyDescent="0.3">
      <c r="P253851" s="83"/>
    </row>
    <row r="253852" spans="16:16" x14ac:dyDescent="0.3">
      <c r="P253852" s="83"/>
    </row>
    <row r="253853" spans="16:16" x14ac:dyDescent="0.3">
      <c r="P253853" s="83"/>
    </row>
    <row r="253854" spans="16:16" x14ac:dyDescent="0.3">
      <c r="P253854" s="83"/>
    </row>
    <row r="253855" spans="16:16" x14ac:dyDescent="0.3">
      <c r="P253855" s="83"/>
    </row>
    <row r="253856" spans="16:16" x14ac:dyDescent="0.3">
      <c r="P253856" s="83"/>
    </row>
    <row r="253857" spans="16:16" x14ac:dyDescent="0.3">
      <c r="P253857" s="83"/>
    </row>
    <row r="253858" spans="16:16" x14ac:dyDescent="0.3">
      <c r="P253858" s="83"/>
    </row>
    <row r="253859" spans="16:16" x14ac:dyDescent="0.3">
      <c r="P253859" s="83"/>
    </row>
    <row r="253860" spans="16:16" x14ac:dyDescent="0.3">
      <c r="P253860" s="83"/>
    </row>
    <row r="253861" spans="16:16" x14ac:dyDescent="0.3">
      <c r="P253861" s="83"/>
    </row>
    <row r="253862" spans="16:16" x14ac:dyDescent="0.3">
      <c r="P253862" s="83"/>
    </row>
    <row r="253863" spans="16:16" x14ac:dyDescent="0.3">
      <c r="P253863" s="83"/>
    </row>
    <row r="253864" spans="16:16" x14ac:dyDescent="0.3">
      <c r="P253864" s="83"/>
    </row>
    <row r="253865" spans="16:16" x14ac:dyDescent="0.3">
      <c r="P253865" s="83"/>
    </row>
    <row r="253866" spans="16:16" x14ac:dyDescent="0.3">
      <c r="P253866" s="83"/>
    </row>
    <row r="253867" spans="16:16" x14ac:dyDescent="0.3">
      <c r="P253867" s="83"/>
    </row>
    <row r="253868" spans="16:16" x14ac:dyDescent="0.3">
      <c r="P253868" s="83"/>
    </row>
    <row r="253869" spans="16:16" x14ac:dyDescent="0.3">
      <c r="P253869" s="83"/>
    </row>
    <row r="253870" spans="16:16" x14ac:dyDescent="0.3">
      <c r="P253870" s="83"/>
    </row>
    <row r="253871" spans="16:16" x14ac:dyDescent="0.3">
      <c r="P253871" s="83"/>
    </row>
    <row r="253872" spans="16:16" x14ac:dyDescent="0.3">
      <c r="P253872" s="83"/>
    </row>
    <row r="253873" spans="16:16" x14ac:dyDescent="0.3">
      <c r="P253873" s="83"/>
    </row>
    <row r="253874" spans="16:16" x14ac:dyDescent="0.3">
      <c r="P253874" s="83"/>
    </row>
    <row r="253875" spans="16:16" x14ac:dyDescent="0.3">
      <c r="P253875" s="83"/>
    </row>
    <row r="253876" spans="16:16" x14ac:dyDescent="0.3">
      <c r="P253876" s="83"/>
    </row>
    <row r="253877" spans="16:16" x14ac:dyDescent="0.3">
      <c r="P253877" s="83"/>
    </row>
    <row r="253878" spans="16:16" x14ac:dyDescent="0.3">
      <c r="P253878" s="83"/>
    </row>
    <row r="253879" spans="16:16" x14ac:dyDescent="0.3">
      <c r="P253879" s="83"/>
    </row>
    <row r="253880" spans="16:16" x14ac:dyDescent="0.3">
      <c r="P253880" s="83"/>
    </row>
    <row r="253881" spans="16:16" x14ac:dyDescent="0.3">
      <c r="P253881" s="83"/>
    </row>
    <row r="253882" spans="16:16" x14ac:dyDescent="0.3">
      <c r="P253882" s="83"/>
    </row>
    <row r="253883" spans="16:16" x14ac:dyDescent="0.3">
      <c r="P253883" s="83"/>
    </row>
    <row r="253884" spans="16:16" x14ac:dyDescent="0.3">
      <c r="P253884" s="83"/>
    </row>
    <row r="253885" spans="16:16" x14ac:dyDescent="0.3">
      <c r="P253885" s="83"/>
    </row>
    <row r="253886" spans="16:16" x14ac:dyDescent="0.3">
      <c r="P253886" s="83"/>
    </row>
    <row r="253887" spans="16:16" x14ac:dyDescent="0.3">
      <c r="P253887" s="83"/>
    </row>
    <row r="253888" spans="16:16" x14ac:dyDescent="0.3">
      <c r="P253888" s="83"/>
    </row>
    <row r="253889" spans="16:16" x14ac:dyDescent="0.3">
      <c r="P253889" s="83"/>
    </row>
    <row r="253890" spans="16:16" x14ac:dyDescent="0.3">
      <c r="P253890" s="83"/>
    </row>
    <row r="253891" spans="16:16" x14ac:dyDescent="0.3">
      <c r="P253891" s="83"/>
    </row>
    <row r="253892" spans="16:16" x14ac:dyDescent="0.3">
      <c r="P253892" s="83"/>
    </row>
    <row r="253893" spans="16:16" x14ac:dyDescent="0.3">
      <c r="P253893" s="83"/>
    </row>
    <row r="253894" spans="16:16" x14ac:dyDescent="0.3">
      <c r="P253894" s="83"/>
    </row>
    <row r="253895" spans="16:16" x14ac:dyDescent="0.3">
      <c r="P253895" s="83"/>
    </row>
    <row r="253896" spans="16:16" x14ac:dyDescent="0.3">
      <c r="P253896" s="83"/>
    </row>
    <row r="253897" spans="16:16" x14ac:dyDescent="0.3">
      <c r="P253897" s="83"/>
    </row>
    <row r="253898" spans="16:16" x14ac:dyDescent="0.3">
      <c r="P253898" s="83"/>
    </row>
    <row r="253899" spans="16:16" x14ac:dyDescent="0.3">
      <c r="P253899" s="83"/>
    </row>
    <row r="253900" spans="16:16" x14ac:dyDescent="0.3">
      <c r="P253900" s="83"/>
    </row>
    <row r="253901" spans="16:16" x14ac:dyDescent="0.3">
      <c r="P253901" s="83"/>
    </row>
    <row r="253902" spans="16:16" x14ac:dyDescent="0.3">
      <c r="P253902" s="83"/>
    </row>
    <row r="253903" spans="16:16" x14ac:dyDescent="0.3">
      <c r="P253903" s="83"/>
    </row>
    <row r="253904" spans="16:16" x14ac:dyDescent="0.3">
      <c r="P253904" s="83"/>
    </row>
    <row r="253905" spans="16:16" x14ac:dyDescent="0.3">
      <c r="P253905" s="83"/>
    </row>
    <row r="253906" spans="16:16" x14ac:dyDescent="0.3">
      <c r="P253906" s="83"/>
    </row>
    <row r="253907" spans="16:16" x14ac:dyDescent="0.3">
      <c r="P253907" s="83"/>
    </row>
    <row r="253908" spans="16:16" x14ac:dyDescent="0.3">
      <c r="P253908" s="83"/>
    </row>
    <row r="253909" spans="16:16" x14ac:dyDescent="0.3">
      <c r="P253909" s="83"/>
    </row>
    <row r="253910" spans="16:16" x14ac:dyDescent="0.3">
      <c r="P253910" s="83"/>
    </row>
    <row r="253911" spans="16:16" x14ac:dyDescent="0.3">
      <c r="P253911" s="83"/>
    </row>
    <row r="253912" spans="16:16" x14ac:dyDescent="0.3">
      <c r="P253912" s="83"/>
    </row>
    <row r="253913" spans="16:16" x14ac:dyDescent="0.3">
      <c r="P253913" s="83"/>
    </row>
    <row r="253914" spans="16:16" x14ac:dyDescent="0.3">
      <c r="P253914" s="83"/>
    </row>
    <row r="253915" spans="16:16" x14ac:dyDescent="0.3">
      <c r="P253915" s="83"/>
    </row>
    <row r="253916" spans="16:16" x14ac:dyDescent="0.3">
      <c r="P253916" s="83"/>
    </row>
    <row r="253917" spans="16:16" x14ac:dyDescent="0.3">
      <c r="P253917" s="83"/>
    </row>
    <row r="253918" spans="16:16" x14ac:dyDescent="0.3">
      <c r="P253918" s="83"/>
    </row>
    <row r="253919" spans="16:16" x14ac:dyDescent="0.3">
      <c r="P253919" s="83"/>
    </row>
    <row r="253920" spans="16:16" x14ac:dyDescent="0.3">
      <c r="P253920" s="83"/>
    </row>
    <row r="253921" spans="16:16" x14ac:dyDescent="0.3">
      <c r="P253921" s="83"/>
    </row>
    <row r="253922" spans="16:16" x14ac:dyDescent="0.3">
      <c r="P253922" s="83"/>
    </row>
    <row r="253923" spans="16:16" x14ac:dyDescent="0.3">
      <c r="P253923" s="83"/>
    </row>
    <row r="253924" spans="16:16" x14ac:dyDescent="0.3">
      <c r="P253924" s="83"/>
    </row>
    <row r="253925" spans="16:16" x14ac:dyDescent="0.3">
      <c r="P253925" s="83"/>
    </row>
    <row r="253926" spans="16:16" x14ac:dyDescent="0.3">
      <c r="P253926" s="83"/>
    </row>
    <row r="253927" spans="16:16" x14ac:dyDescent="0.3">
      <c r="P253927" s="83"/>
    </row>
    <row r="253928" spans="16:16" x14ac:dyDescent="0.3">
      <c r="P253928" s="83"/>
    </row>
    <row r="253929" spans="16:16" x14ac:dyDescent="0.3">
      <c r="P253929" s="83"/>
    </row>
    <row r="253930" spans="16:16" x14ac:dyDescent="0.3">
      <c r="P253930" s="83"/>
    </row>
    <row r="253931" spans="16:16" x14ac:dyDescent="0.3">
      <c r="P253931" s="83"/>
    </row>
    <row r="253932" spans="16:16" x14ac:dyDescent="0.3">
      <c r="P253932" s="83"/>
    </row>
    <row r="253933" spans="16:16" x14ac:dyDescent="0.3">
      <c r="P253933" s="83"/>
    </row>
    <row r="253934" spans="16:16" x14ac:dyDescent="0.3">
      <c r="P253934" s="83"/>
    </row>
    <row r="253935" spans="16:16" x14ac:dyDescent="0.3">
      <c r="P253935" s="83"/>
    </row>
    <row r="253936" spans="16:16" x14ac:dyDescent="0.3">
      <c r="P253936" s="83"/>
    </row>
    <row r="253937" spans="16:16" x14ac:dyDescent="0.3">
      <c r="P253937" s="83"/>
    </row>
    <row r="253938" spans="16:16" x14ac:dyDescent="0.3">
      <c r="P253938" s="83"/>
    </row>
    <row r="253939" spans="16:16" x14ac:dyDescent="0.3">
      <c r="P253939" s="83"/>
    </row>
    <row r="253940" spans="16:16" x14ac:dyDescent="0.3">
      <c r="P253940" s="83"/>
    </row>
    <row r="253941" spans="16:16" x14ac:dyDescent="0.3">
      <c r="P253941" s="83"/>
    </row>
    <row r="253942" spans="16:16" x14ac:dyDescent="0.3">
      <c r="P253942" s="83"/>
    </row>
    <row r="253943" spans="16:16" x14ac:dyDescent="0.3">
      <c r="P253943" s="83"/>
    </row>
    <row r="253944" spans="16:16" x14ac:dyDescent="0.3">
      <c r="P253944" s="83"/>
    </row>
    <row r="253945" spans="16:16" x14ac:dyDescent="0.3">
      <c r="P253945" s="83"/>
    </row>
    <row r="253946" spans="16:16" x14ac:dyDescent="0.3">
      <c r="P253946" s="83"/>
    </row>
    <row r="253947" spans="16:16" x14ac:dyDescent="0.3">
      <c r="P253947" s="83"/>
    </row>
    <row r="253948" spans="16:16" x14ac:dyDescent="0.3">
      <c r="P253948" s="83"/>
    </row>
    <row r="253949" spans="16:16" x14ac:dyDescent="0.3">
      <c r="P253949" s="83"/>
    </row>
    <row r="253950" spans="16:16" x14ac:dyDescent="0.3">
      <c r="P253950" s="83"/>
    </row>
    <row r="253951" spans="16:16" x14ac:dyDescent="0.3">
      <c r="P253951" s="83"/>
    </row>
    <row r="253952" spans="16:16" x14ac:dyDescent="0.3">
      <c r="P253952" s="83"/>
    </row>
    <row r="253953" spans="16:16" x14ac:dyDescent="0.3">
      <c r="P253953" s="83"/>
    </row>
    <row r="253954" spans="16:16" x14ac:dyDescent="0.3">
      <c r="P253954" s="83"/>
    </row>
    <row r="253955" spans="16:16" x14ac:dyDescent="0.3">
      <c r="P253955" s="83"/>
    </row>
    <row r="253956" spans="16:16" x14ac:dyDescent="0.3">
      <c r="P253956" s="83"/>
    </row>
    <row r="253957" spans="16:16" x14ac:dyDescent="0.3">
      <c r="P253957" s="83"/>
    </row>
    <row r="253958" spans="16:16" x14ac:dyDescent="0.3">
      <c r="P253958" s="83"/>
    </row>
    <row r="253959" spans="16:16" x14ac:dyDescent="0.3">
      <c r="P253959" s="83"/>
    </row>
    <row r="253960" spans="16:16" x14ac:dyDescent="0.3">
      <c r="P253960" s="83"/>
    </row>
    <row r="253961" spans="16:16" x14ac:dyDescent="0.3">
      <c r="P253961" s="83"/>
    </row>
    <row r="253962" spans="16:16" x14ac:dyDescent="0.3">
      <c r="P253962" s="83"/>
    </row>
    <row r="253963" spans="16:16" x14ac:dyDescent="0.3">
      <c r="P253963" s="83"/>
    </row>
    <row r="253964" spans="16:16" x14ac:dyDescent="0.3">
      <c r="P253964" s="83"/>
    </row>
    <row r="253965" spans="16:16" x14ac:dyDescent="0.3">
      <c r="P253965" s="83"/>
    </row>
    <row r="253966" spans="16:16" x14ac:dyDescent="0.3">
      <c r="P253966" s="83"/>
    </row>
    <row r="253967" spans="16:16" x14ac:dyDescent="0.3">
      <c r="P253967" s="83"/>
    </row>
    <row r="253968" spans="16:16" x14ac:dyDescent="0.3">
      <c r="P253968" s="83"/>
    </row>
    <row r="253969" spans="16:16" x14ac:dyDescent="0.3">
      <c r="P253969" s="83"/>
    </row>
    <row r="253970" spans="16:16" x14ac:dyDescent="0.3">
      <c r="P253970" s="83"/>
    </row>
    <row r="253971" spans="16:16" x14ac:dyDescent="0.3">
      <c r="P253971" s="83"/>
    </row>
    <row r="253972" spans="16:16" x14ac:dyDescent="0.3">
      <c r="P253972" s="83"/>
    </row>
    <row r="253973" spans="16:16" x14ac:dyDescent="0.3">
      <c r="P253973" s="83"/>
    </row>
    <row r="253974" spans="16:16" x14ac:dyDescent="0.3">
      <c r="P253974" s="83"/>
    </row>
    <row r="253975" spans="16:16" x14ac:dyDescent="0.3">
      <c r="P253975" s="83"/>
    </row>
    <row r="253976" spans="16:16" x14ac:dyDescent="0.3">
      <c r="P253976" s="83"/>
    </row>
    <row r="253977" spans="16:16" x14ac:dyDescent="0.3">
      <c r="P253977" s="83"/>
    </row>
    <row r="253978" spans="16:16" x14ac:dyDescent="0.3">
      <c r="P253978" s="83"/>
    </row>
    <row r="253979" spans="16:16" x14ac:dyDescent="0.3">
      <c r="P253979" s="83"/>
    </row>
    <row r="253980" spans="16:16" x14ac:dyDescent="0.3">
      <c r="P253980" s="83"/>
    </row>
    <row r="253981" spans="16:16" x14ac:dyDescent="0.3">
      <c r="P253981" s="83"/>
    </row>
    <row r="253982" spans="16:16" x14ac:dyDescent="0.3">
      <c r="P253982" s="83"/>
    </row>
    <row r="253983" spans="16:16" x14ac:dyDescent="0.3">
      <c r="P253983" s="83"/>
    </row>
    <row r="253984" spans="16:16" x14ac:dyDescent="0.3">
      <c r="P253984" s="83"/>
    </row>
    <row r="253985" spans="16:16" x14ac:dyDescent="0.3">
      <c r="P253985" s="83"/>
    </row>
    <row r="253986" spans="16:16" x14ac:dyDescent="0.3">
      <c r="P253986" s="83"/>
    </row>
    <row r="253987" spans="16:16" x14ac:dyDescent="0.3">
      <c r="P253987" s="83"/>
    </row>
    <row r="253988" spans="16:16" x14ac:dyDescent="0.3">
      <c r="P253988" s="83"/>
    </row>
    <row r="253989" spans="16:16" x14ac:dyDescent="0.3">
      <c r="P253989" s="83"/>
    </row>
    <row r="253990" spans="16:16" x14ac:dyDescent="0.3">
      <c r="P253990" s="83"/>
    </row>
    <row r="253991" spans="16:16" x14ac:dyDescent="0.3">
      <c r="P253991" s="83"/>
    </row>
    <row r="253992" spans="16:16" x14ac:dyDescent="0.3">
      <c r="P253992" s="83"/>
    </row>
    <row r="253993" spans="16:16" x14ac:dyDescent="0.3">
      <c r="P253993" s="83"/>
    </row>
    <row r="253994" spans="16:16" x14ac:dyDescent="0.3">
      <c r="P253994" s="83"/>
    </row>
    <row r="253995" spans="16:16" x14ac:dyDescent="0.3">
      <c r="P253995" s="83"/>
    </row>
    <row r="253996" spans="16:16" x14ac:dyDescent="0.3">
      <c r="P253996" s="83"/>
    </row>
    <row r="253997" spans="16:16" x14ac:dyDescent="0.3">
      <c r="P253997" s="83"/>
    </row>
    <row r="253998" spans="16:16" x14ac:dyDescent="0.3">
      <c r="P253998" s="83"/>
    </row>
    <row r="253999" spans="16:16" x14ac:dyDescent="0.3">
      <c r="P253999" s="83"/>
    </row>
    <row r="254000" spans="16:16" x14ac:dyDescent="0.3">
      <c r="P254000" s="83"/>
    </row>
    <row r="254001" spans="16:16" x14ac:dyDescent="0.3">
      <c r="P254001" s="83"/>
    </row>
    <row r="254002" spans="16:16" x14ac:dyDescent="0.3">
      <c r="P254002" s="83"/>
    </row>
    <row r="254003" spans="16:16" x14ac:dyDescent="0.3">
      <c r="P254003" s="83"/>
    </row>
    <row r="254004" spans="16:16" x14ac:dyDescent="0.3">
      <c r="P254004" s="83"/>
    </row>
    <row r="254005" spans="16:16" x14ac:dyDescent="0.3">
      <c r="P254005" s="83"/>
    </row>
    <row r="254006" spans="16:16" x14ac:dyDescent="0.3">
      <c r="P254006" s="83"/>
    </row>
    <row r="254007" spans="16:16" x14ac:dyDescent="0.3">
      <c r="P254007" s="83"/>
    </row>
    <row r="254008" spans="16:16" x14ac:dyDescent="0.3">
      <c r="P254008" s="83"/>
    </row>
    <row r="254009" spans="16:16" x14ac:dyDescent="0.3">
      <c r="P254009" s="83"/>
    </row>
    <row r="254010" spans="16:16" x14ac:dyDescent="0.3">
      <c r="P254010" s="83"/>
    </row>
    <row r="254011" spans="16:16" x14ac:dyDescent="0.3">
      <c r="P254011" s="83"/>
    </row>
    <row r="254012" spans="16:16" x14ac:dyDescent="0.3">
      <c r="P254012" s="83"/>
    </row>
    <row r="254013" spans="16:16" x14ac:dyDescent="0.3">
      <c r="P254013" s="83"/>
    </row>
    <row r="254014" spans="16:16" x14ac:dyDescent="0.3">
      <c r="P254014" s="83"/>
    </row>
    <row r="254015" spans="16:16" x14ac:dyDescent="0.3">
      <c r="P254015" s="83"/>
    </row>
    <row r="254016" spans="16:16" x14ac:dyDescent="0.3">
      <c r="P254016" s="83"/>
    </row>
    <row r="254017" spans="16:16" x14ac:dyDescent="0.3">
      <c r="P254017" s="83"/>
    </row>
    <row r="254018" spans="16:16" x14ac:dyDescent="0.3">
      <c r="P254018" s="83"/>
    </row>
    <row r="254019" spans="16:16" x14ac:dyDescent="0.3">
      <c r="P254019" s="83"/>
    </row>
    <row r="254020" spans="16:16" x14ac:dyDescent="0.3">
      <c r="P254020" s="83"/>
    </row>
    <row r="254021" spans="16:16" x14ac:dyDescent="0.3">
      <c r="P254021" s="83"/>
    </row>
    <row r="254022" spans="16:16" x14ac:dyDescent="0.3">
      <c r="P254022" s="83"/>
    </row>
    <row r="254023" spans="16:16" x14ac:dyDescent="0.3">
      <c r="P254023" s="83"/>
    </row>
    <row r="254024" spans="16:16" x14ac:dyDescent="0.3">
      <c r="P254024" s="83"/>
    </row>
    <row r="254025" spans="16:16" x14ac:dyDescent="0.3">
      <c r="P254025" s="83"/>
    </row>
    <row r="254026" spans="16:16" x14ac:dyDescent="0.3">
      <c r="P254026" s="83"/>
    </row>
    <row r="254027" spans="16:16" x14ac:dyDescent="0.3">
      <c r="P254027" s="83"/>
    </row>
    <row r="254028" spans="16:16" x14ac:dyDescent="0.3">
      <c r="P254028" s="83"/>
    </row>
    <row r="254029" spans="16:16" x14ac:dyDescent="0.3">
      <c r="P254029" s="83"/>
    </row>
    <row r="254030" spans="16:16" x14ac:dyDescent="0.3">
      <c r="P254030" s="83"/>
    </row>
    <row r="254031" spans="16:16" x14ac:dyDescent="0.3">
      <c r="P254031" s="83"/>
    </row>
    <row r="254032" spans="16:16" x14ac:dyDescent="0.3">
      <c r="P254032" s="83"/>
    </row>
    <row r="254033" spans="16:16" x14ac:dyDescent="0.3">
      <c r="P254033" s="83"/>
    </row>
    <row r="254034" spans="16:16" x14ac:dyDescent="0.3">
      <c r="P254034" s="83"/>
    </row>
    <row r="254035" spans="16:16" x14ac:dyDescent="0.3">
      <c r="P254035" s="83"/>
    </row>
    <row r="254036" spans="16:16" x14ac:dyDescent="0.3">
      <c r="P254036" s="83"/>
    </row>
    <row r="254037" spans="16:16" x14ac:dyDescent="0.3">
      <c r="P254037" s="83"/>
    </row>
    <row r="254038" spans="16:16" x14ac:dyDescent="0.3">
      <c r="P254038" s="83"/>
    </row>
    <row r="254039" spans="16:16" x14ac:dyDescent="0.3">
      <c r="P254039" s="83"/>
    </row>
    <row r="254040" spans="16:16" x14ac:dyDescent="0.3">
      <c r="P254040" s="83"/>
    </row>
    <row r="254041" spans="16:16" x14ac:dyDescent="0.3">
      <c r="P254041" s="83"/>
    </row>
    <row r="254042" spans="16:16" x14ac:dyDescent="0.3">
      <c r="P254042" s="83"/>
    </row>
    <row r="254043" spans="16:16" x14ac:dyDescent="0.3">
      <c r="P254043" s="83"/>
    </row>
    <row r="254044" spans="16:16" x14ac:dyDescent="0.3">
      <c r="P254044" s="83"/>
    </row>
    <row r="254045" spans="16:16" x14ac:dyDescent="0.3">
      <c r="P254045" s="83"/>
    </row>
    <row r="254046" spans="16:16" x14ac:dyDescent="0.3">
      <c r="P254046" s="83"/>
    </row>
    <row r="254047" spans="16:16" x14ac:dyDescent="0.3">
      <c r="P254047" s="83"/>
    </row>
    <row r="254048" spans="16:16" x14ac:dyDescent="0.3">
      <c r="P254048" s="83"/>
    </row>
    <row r="254049" spans="16:16" x14ac:dyDescent="0.3">
      <c r="P254049" s="83"/>
    </row>
    <row r="254050" spans="16:16" x14ac:dyDescent="0.3">
      <c r="P254050" s="83"/>
    </row>
    <row r="254051" spans="16:16" x14ac:dyDescent="0.3">
      <c r="P254051" s="83"/>
    </row>
    <row r="254052" spans="16:16" x14ac:dyDescent="0.3">
      <c r="P254052" s="83"/>
    </row>
    <row r="254053" spans="16:16" x14ac:dyDescent="0.3">
      <c r="P254053" s="83"/>
    </row>
    <row r="254054" spans="16:16" x14ac:dyDescent="0.3">
      <c r="P254054" s="83"/>
    </row>
    <row r="254055" spans="16:16" x14ac:dyDescent="0.3">
      <c r="P254055" s="83"/>
    </row>
    <row r="254056" spans="16:16" x14ac:dyDescent="0.3">
      <c r="P254056" s="83"/>
    </row>
    <row r="254057" spans="16:16" x14ac:dyDescent="0.3">
      <c r="P254057" s="83"/>
    </row>
    <row r="254058" spans="16:16" x14ac:dyDescent="0.3">
      <c r="P254058" s="83"/>
    </row>
    <row r="254059" spans="16:16" x14ac:dyDescent="0.3">
      <c r="P254059" s="83"/>
    </row>
    <row r="254060" spans="16:16" x14ac:dyDescent="0.3">
      <c r="P254060" s="83"/>
    </row>
    <row r="254061" spans="16:16" x14ac:dyDescent="0.3">
      <c r="P254061" s="83"/>
    </row>
    <row r="254062" spans="16:16" x14ac:dyDescent="0.3">
      <c r="P254062" s="83"/>
    </row>
    <row r="254063" spans="16:16" x14ac:dyDescent="0.3">
      <c r="P254063" s="83"/>
    </row>
    <row r="254064" spans="16:16" x14ac:dyDescent="0.3">
      <c r="P254064" s="83"/>
    </row>
    <row r="254065" spans="16:16" x14ac:dyDescent="0.3">
      <c r="P254065" s="83"/>
    </row>
    <row r="254066" spans="16:16" x14ac:dyDescent="0.3">
      <c r="P254066" s="83"/>
    </row>
    <row r="254067" spans="16:16" x14ac:dyDescent="0.3">
      <c r="P254067" s="83"/>
    </row>
    <row r="254068" spans="16:16" x14ac:dyDescent="0.3">
      <c r="P254068" s="83"/>
    </row>
    <row r="254069" spans="16:16" x14ac:dyDescent="0.3">
      <c r="P254069" s="83"/>
    </row>
    <row r="254070" spans="16:16" x14ac:dyDescent="0.3">
      <c r="P254070" s="83"/>
    </row>
    <row r="254071" spans="16:16" x14ac:dyDescent="0.3">
      <c r="P254071" s="83"/>
    </row>
    <row r="254072" spans="16:16" x14ac:dyDescent="0.3">
      <c r="P254072" s="83"/>
    </row>
    <row r="254073" spans="16:16" x14ac:dyDescent="0.3">
      <c r="P254073" s="83"/>
    </row>
    <row r="254074" spans="16:16" x14ac:dyDescent="0.3">
      <c r="P254074" s="83"/>
    </row>
    <row r="254075" spans="16:16" x14ac:dyDescent="0.3">
      <c r="P254075" s="83"/>
    </row>
    <row r="254076" spans="16:16" x14ac:dyDescent="0.3">
      <c r="P254076" s="83"/>
    </row>
    <row r="254077" spans="16:16" x14ac:dyDescent="0.3">
      <c r="P254077" s="83"/>
    </row>
    <row r="254078" spans="16:16" x14ac:dyDescent="0.3">
      <c r="P254078" s="83"/>
    </row>
    <row r="254079" spans="16:16" x14ac:dyDescent="0.3">
      <c r="P254079" s="83"/>
    </row>
    <row r="254080" spans="16:16" x14ac:dyDescent="0.3">
      <c r="P254080" s="83"/>
    </row>
    <row r="254081" spans="16:16" x14ac:dyDescent="0.3">
      <c r="P254081" s="83"/>
    </row>
    <row r="254082" spans="16:16" x14ac:dyDescent="0.3">
      <c r="P254082" s="83"/>
    </row>
    <row r="254083" spans="16:16" x14ac:dyDescent="0.3">
      <c r="P254083" s="83"/>
    </row>
    <row r="254084" spans="16:16" x14ac:dyDescent="0.3">
      <c r="P254084" s="83"/>
    </row>
    <row r="254085" spans="16:16" x14ac:dyDescent="0.3">
      <c r="P254085" s="83"/>
    </row>
    <row r="254086" spans="16:16" x14ac:dyDescent="0.3">
      <c r="P254086" s="83"/>
    </row>
    <row r="254087" spans="16:16" x14ac:dyDescent="0.3">
      <c r="P254087" s="83"/>
    </row>
    <row r="254088" spans="16:16" x14ac:dyDescent="0.3">
      <c r="P254088" s="83"/>
    </row>
    <row r="254089" spans="16:16" x14ac:dyDescent="0.3">
      <c r="P254089" s="83"/>
    </row>
    <row r="254090" spans="16:16" x14ac:dyDescent="0.3">
      <c r="P254090" s="83"/>
    </row>
    <row r="254091" spans="16:16" x14ac:dyDescent="0.3">
      <c r="P254091" s="83"/>
    </row>
    <row r="254092" spans="16:16" x14ac:dyDescent="0.3">
      <c r="P254092" s="83"/>
    </row>
    <row r="254093" spans="16:16" x14ac:dyDescent="0.3">
      <c r="P254093" s="83"/>
    </row>
    <row r="254094" spans="16:16" x14ac:dyDescent="0.3">
      <c r="P254094" s="83"/>
    </row>
    <row r="254095" spans="16:16" x14ac:dyDescent="0.3">
      <c r="P254095" s="83"/>
    </row>
    <row r="254096" spans="16:16" x14ac:dyDescent="0.3">
      <c r="P254096" s="83"/>
    </row>
    <row r="254097" spans="16:16" x14ac:dyDescent="0.3">
      <c r="P254097" s="83"/>
    </row>
    <row r="254098" spans="16:16" x14ac:dyDescent="0.3">
      <c r="P254098" s="83"/>
    </row>
    <row r="254099" spans="16:16" x14ac:dyDescent="0.3">
      <c r="P254099" s="83"/>
    </row>
    <row r="254100" spans="16:16" x14ac:dyDescent="0.3">
      <c r="P254100" s="83"/>
    </row>
    <row r="254101" spans="16:16" x14ac:dyDescent="0.3">
      <c r="P254101" s="83"/>
    </row>
    <row r="254102" spans="16:16" x14ac:dyDescent="0.3">
      <c r="P254102" s="83"/>
    </row>
    <row r="254103" spans="16:16" x14ac:dyDescent="0.3">
      <c r="P254103" s="83"/>
    </row>
    <row r="254104" spans="16:16" x14ac:dyDescent="0.3">
      <c r="P254104" s="83"/>
    </row>
    <row r="254105" spans="16:16" x14ac:dyDescent="0.3">
      <c r="P254105" s="83"/>
    </row>
    <row r="254106" spans="16:16" x14ac:dyDescent="0.3">
      <c r="P254106" s="83"/>
    </row>
    <row r="254107" spans="16:16" x14ac:dyDescent="0.3">
      <c r="P254107" s="83"/>
    </row>
    <row r="254108" spans="16:16" x14ac:dyDescent="0.3">
      <c r="P254108" s="83"/>
    </row>
    <row r="254109" spans="16:16" x14ac:dyDescent="0.3">
      <c r="P254109" s="83"/>
    </row>
    <row r="254110" spans="16:16" x14ac:dyDescent="0.3">
      <c r="P254110" s="83"/>
    </row>
    <row r="254111" spans="16:16" x14ac:dyDescent="0.3">
      <c r="P254111" s="83"/>
    </row>
    <row r="254112" spans="16:16" x14ac:dyDescent="0.3">
      <c r="P254112" s="83"/>
    </row>
    <row r="254113" spans="16:16" x14ac:dyDescent="0.3">
      <c r="P254113" s="83"/>
    </row>
    <row r="254114" spans="16:16" x14ac:dyDescent="0.3">
      <c r="P254114" s="83"/>
    </row>
    <row r="254115" spans="16:16" x14ac:dyDescent="0.3">
      <c r="P254115" s="83"/>
    </row>
    <row r="254116" spans="16:16" x14ac:dyDescent="0.3">
      <c r="P254116" s="83"/>
    </row>
    <row r="254117" spans="16:16" x14ac:dyDescent="0.3">
      <c r="P254117" s="83"/>
    </row>
    <row r="254118" spans="16:16" x14ac:dyDescent="0.3">
      <c r="P254118" s="83"/>
    </row>
    <row r="254119" spans="16:16" x14ac:dyDescent="0.3">
      <c r="P254119" s="83"/>
    </row>
    <row r="254120" spans="16:16" x14ac:dyDescent="0.3">
      <c r="P254120" s="83"/>
    </row>
    <row r="254121" spans="16:16" x14ac:dyDescent="0.3">
      <c r="P254121" s="83"/>
    </row>
    <row r="254122" spans="16:16" x14ac:dyDescent="0.3">
      <c r="P254122" s="83"/>
    </row>
    <row r="254123" spans="16:16" x14ac:dyDescent="0.3">
      <c r="P254123" s="83"/>
    </row>
    <row r="254124" spans="16:16" x14ac:dyDescent="0.3">
      <c r="P254124" s="83"/>
    </row>
    <row r="254125" spans="16:16" x14ac:dyDescent="0.3">
      <c r="P254125" s="83"/>
    </row>
    <row r="254126" spans="16:16" x14ac:dyDescent="0.3">
      <c r="P254126" s="83"/>
    </row>
    <row r="254127" spans="16:16" x14ac:dyDescent="0.3">
      <c r="P254127" s="83"/>
    </row>
    <row r="254128" spans="16:16" x14ac:dyDescent="0.3">
      <c r="P254128" s="83"/>
    </row>
    <row r="254129" spans="16:16" x14ac:dyDescent="0.3">
      <c r="P254129" s="83"/>
    </row>
    <row r="254130" spans="16:16" x14ac:dyDescent="0.3">
      <c r="P254130" s="83"/>
    </row>
    <row r="254131" spans="16:16" x14ac:dyDescent="0.3">
      <c r="P254131" s="83"/>
    </row>
    <row r="254132" spans="16:16" x14ac:dyDescent="0.3">
      <c r="P254132" s="83"/>
    </row>
    <row r="254133" spans="16:16" x14ac:dyDescent="0.3">
      <c r="P254133" s="83"/>
    </row>
    <row r="254134" spans="16:16" x14ac:dyDescent="0.3">
      <c r="P254134" s="83"/>
    </row>
    <row r="254135" spans="16:16" x14ac:dyDescent="0.3">
      <c r="P254135" s="83"/>
    </row>
    <row r="254136" spans="16:16" x14ac:dyDescent="0.3">
      <c r="P254136" s="83"/>
    </row>
    <row r="254137" spans="16:16" x14ac:dyDescent="0.3">
      <c r="P254137" s="83"/>
    </row>
    <row r="254138" spans="16:16" x14ac:dyDescent="0.3">
      <c r="P254138" s="83"/>
    </row>
    <row r="254139" spans="16:16" x14ac:dyDescent="0.3">
      <c r="P254139" s="83"/>
    </row>
    <row r="254140" spans="16:16" x14ac:dyDescent="0.3">
      <c r="P254140" s="83"/>
    </row>
    <row r="254141" spans="16:16" x14ac:dyDescent="0.3">
      <c r="P254141" s="83"/>
    </row>
    <row r="254142" spans="16:16" x14ac:dyDescent="0.3">
      <c r="P254142" s="83"/>
    </row>
    <row r="254143" spans="16:16" x14ac:dyDescent="0.3">
      <c r="P254143" s="83"/>
    </row>
    <row r="254144" spans="16:16" x14ac:dyDescent="0.3">
      <c r="P254144" s="83"/>
    </row>
    <row r="254145" spans="16:16" x14ac:dyDescent="0.3">
      <c r="P254145" s="83"/>
    </row>
    <row r="254146" spans="16:16" x14ac:dyDescent="0.3">
      <c r="P254146" s="83"/>
    </row>
    <row r="254147" spans="16:16" x14ac:dyDescent="0.3">
      <c r="P254147" s="83"/>
    </row>
    <row r="254148" spans="16:16" x14ac:dyDescent="0.3">
      <c r="P254148" s="83"/>
    </row>
    <row r="254149" spans="16:16" x14ac:dyDescent="0.3">
      <c r="P254149" s="83"/>
    </row>
    <row r="254150" spans="16:16" x14ac:dyDescent="0.3">
      <c r="P254150" s="83"/>
    </row>
    <row r="254151" spans="16:16" x14ac:dyDescent="0.3">
      <c r="P254151" s="83"/>
    </row>
    <row r="254152" spans="16:16" x14ac:dyDescent="0.3">
      <c r="P254152" s="83"/>
    </row>
    <row r="254153" spans="16:16" x14ac:dyDescent="0.3">
      <c r="P254153" s="83"/>
    </row>
    <row r="254154" spans="16:16" x14ac:dyDescent="0.3">
      <c r="P254154" s="83"/>
    </row>
    <row r="254155" spans="16:16" x14ac:dyDescent="0.3">
      <c r="P254155" s="83"/>
    </row>
    <row r="254156" spans="16:16" x14ac:dyDescent="0.3">
      <c r="P254156" s="83"/>
    </row>
    <row r="254157" spans="16:16" x14ac:dyDescent="0.3">
      <c r="P254157" s="83"/>
    </row>
    <row r="254158" spans="16:16" x14ac:dyDescent="0.3">
      <c r="P254158" s="83"/>
    </row>
    <row r="254159" spans="16:16" x14ac:dyDescent="0.3">
      <c r="P254159" s="83"/>
    </row>
    <row r="254160" spans="16:16" x14ac:dyDescent="0.3">
      <c r="P254160" s="83"/>
    </row>
    <row r="254161" spans="16:16" x14ac:dyDescent="0.3">
      <c r="P254161" s="83"/>
    </row>
    <row r="254162" spans="16:16" x14ac:dyDescent="0.3">
      <c r="P254162" s="83"/>
    </row>
    <row r="254163" spans="16:16" x14ac:dyDescent="0.3">
      <c r="P254163" s="83"/>
    </row>
    <row r="254164" spans="16:16" x14ac:dyDescent="0.3">
      <c r="P254164" s="83"/>
    </row>
    <row r="254165" spans="16:16" x14ac:dyDescent="0.3">
      <c r="P254165" s="83"/>
    </row>
    <row r="254166" spans="16:16" x14ac:dyDescent="0.3">
      <c r="P254166" s="83"/>
    </row>
    <row r="254167" spans="16:16" x14ac:dyDescent="0.3">
      <c r="P254167" s="83"/>
    </row>
    <row r="254168" spans="16:16" x14ac:dyDescent="0.3">
      <c r="P254168" s="83"/>
    </row>
    <row r="254169" spans="16:16" x14ac:dyDescent="0.3">
      <c r="P254169" s="83"/>
    </row>
    <row r="254170" spans="16:16" x14ac:dyDescent="0.3">
      <c r="P254170" s="83"/>
    </row>
    <row r="254171" spans="16:16" x14ac:dyDescent="0.3">
      <c r="P254171" s="83"/>
    </row>
    <row r="254172" spans="16:16" x14ac:dyDescent="0.3">
      <c r="P254172" s="83"/>
    </row>
    <row r="254173" spans="16:16" x14ac:dyDescent="0.3">
      <c r="P254173" s="83"/>
    </row>
    <row r="254174" spans="16:16" x14ac:dyDescent="0.3">
      <c r="P254174" s="83"/>
    </row>
    <row r="254175" spans="16:16" x14ac:dyDescent="0.3">
      <c r="P254175" s="83"/>
    </row>
    <row r="254176" spans="16:16" x14ac:dyDescent="0.3">
      <c r="P254176" s="83"/>
    </row>
    <row r="254177" spans="16:16" x14ac:dyDescent="0.3">
      <c r="P254177" s="83"/>
    </row>
    <row r="254178" spans="16:16" x14ac:dyDescent="0.3">
      <c r="P254178" s="83"/>
    </row>
    <row r="254179" spans="16:16" x14ac:dyDescent="0.3">
      <c r="P254179" s="83"/>
    </row>
    <row r="254180" spans="16:16" x14ac:dyDescent="0.3">
      <c r="P254180" s="83"/>
    </row>
    <row r="254181" spans="16:16" x14ac:dyDescent="0.3">
      <c r="P254181" s="83"/>
    </row>
    <row r="254182" spans="16:16" x14ac:dyDescent="0.3">
      <c r="P254182" s="83"/>
    </row>
    <row r="254183" spans="16:16" x14ac:dyDescent="0.3">
      <c r="P254183" s="83"/>
    </row>
    <row r="254184" spans="16:16" x14ac:dyDescent="0.3">
      <c r="P254184" s="83"/>
    </row>
    <row r="254185" spans="16:16" x14ac:dyDescent="0.3">
      <c r="P254185" s="83"/>
    </row>
    <row r="254186" spans="16:16" x14ac:dyDescent="0.3">
      <c r="P254186" s="83"/>
    </row>
    <row r="254187" spans="16:16" x14ac:dyDescent="0.3">
      <c r="P254187" s="83"/>
    </row>
    <row r="254188" spans="16:16" x14ac:dyDescent="0.3">
      <c r="P254188" s="83"/>
    </row>
    <row r="254189" spans="16:16" x14ac:dyDescent="0.3">
      <c r="P254189" s="83"/>
    </row>
    <row r="254190" spans="16:16" x14ac:dyDescent="0.3">
      <c r="P254190" s="83"/>
    </row>
    <row r="254191" spans="16:16" x14ac:dyDescent="0.3">
      <c r="P254191" s="83"/>
    </row>
    <row r="254192" spans="16:16" x14ac:dyDescent="0.3">
      <c r="P254192" s="83"/>
    </row>
    <row r="254193" spans="16:16" x14ac:dyDescent="0.3">
      <c r="P254193" s="83"/>
    </row>
    <row r="254194" spans="16:16" x14ac:dyDescent="0.3">
      <c r="P254194" s="83"/>
    </row>
    <row r="254195" spans="16:16" x14ac:dyDescent="0.3">
      <c r="P254195" s="83"/>
    </row>
    <row r="254196" spans="16:16" x14ac:dyDescent="0.3">
      <c r="P254196" s="83"/>
    </row>
    <row r="254197" spans="16:16" x14ac:dyDescent="0.3">
      <c r="P254197" s="83"/>
    </row>
    <row r="254198" spans="16:16" x14ac:dyDescent="0.3">
      <c r="P254198" s="83"/>
    </row>
    <row r="254199" spans="16:16" x14ac:dyDescent="0.3">
      <c r="P254199" s="83"/>
    </row>
    <row r="254200" spans="16:16" x14ac:dyDescent="0.3">
      <c r="P254200" s="83"/>
    </row>
    <row r="254201" spans="16:16" x14ac:dyDescent="0.3">
      <c r="P254201" s="83"/>
    </row>
    <row r="254202" spans="16:16" x14ac:dyDescent="0.3">
      <c r="P254202" s="83"/>
    </row>
    <row r="254203" spans="16:16" x14ac:dyDescent="0.3">
      <c r="P254203" s="83"/>
    </row>
    <row r="254204" spans="16:16" x14ac:dyDescent="0.3">
      <c r="P254204" s="83"/>
    </row>
    <row r="254205" spans="16:16" x14ac:dyDescent="0.3">
      <c r="P254205" s="83"/>
    </row>
    <row r="254206" spans="16:16" x14ac:dyDescent="0.3">
      <c r="P254206" s="83"/>
    </row>
    <row r="254207" spans="16:16" x14ac:dyDescent="0.3">
      <c r="P254207" s="83"/>
    </row>
    <row r="254208" spans="16:16" x14ac:dyDescent="0.3">
      <c r="P254208" s="83"/>
    </row>
    <row r="254209" spans="16:16" x14ac:dyDescent="0.3">
      <c r="P254209" s="83"/>
    </row>
    <row r="254210" spans="16:16" x14ac:dyDescent="0.3">
      <c r="P254210" s="83"/>
    </row>
    <row r="254211" spans="16:16" x14ac:dyDescent="0.3">
      <c r="P254211" s="83"/>
    </row>
    <row r="254212" spans="16:16" x14ac:dyDescent="0.3">
      <c r="P254212" s="83"/>
    </row>
    <row r="254213" spans="16:16" x14ac:dyDescent="0.3">
      <c r="P254213" s="83"/>
    </row>
    <row r="254214" spans="16:16" x14ac:dyDescent="0.3">
      <c r="P254214" s="83"/>
    </row>
    <row r="254215" spans="16:16" x14ac:dyDescent="0.3">
      <c r="P254215" s="83"/>
    </row>
    <row r="254216" spans="16:16" x14ac:dyDescent="0.3">
      <c r="P254216" s="83"/>
    </row>
    <row r="254217" spans="16:16" x14ac:dyDescent="0.3">
      <c r="P254217" s="83"/>
    </row>
    <row r="254218" spans="16:16" x14ac:dyDescent="0.3">
      <c r="P254218" s="83"/>
    </row>
    <row r="254219" spans="16:16" x14ac:dyDescent="0.3">
      <c r="P254219" s="83"/>
    </row>
    <row r="254220" spans="16:16" x14ac:dyDescent="0.3">
      <c r="P254220" s="83"/>
    </row>
    <row r="254221" spans="16:16" x14ac:dyDescent="0.3">
      <c r="P254221" s="83"/>
    </row>
    <row r="254222" spans="16:16" x14ac:dyDescent="0.3">
      <c r="P254222" s="83"/>
    </row>
    <row r="254223" spans="16:16" x14ac:dyDescent="0.3">
      <c r="P254223" s="83"/>
    </row>
    <row r="254224" spans="16:16" x14ac:dyDescent="0.3">
      <c r="P254224" s="83"/>
    </row>
    <row r="254225" spans="16:16" x14ac:dyDescent="0.3">
      <c r="P254225" s="83"/>
    </row>
    <row r="254226" spans="16:16" x14ac:dyDescent="0.3">
      <c r="P254226" s="83"/>
    </row>
    <row r="254227" spans="16:16" x14ac:dyDescent="0.3">
      <c r="P254227" s="83"/>
    </row>
    <row r="254228" spans="16:16" x14ac:dyDescent="0.3">
      <c r="P254228" s="83"/>
    </row>
    <row r="254229" spans="16:16" x14ac:dyDescent="0.3">
      <c r="P254229" s="83"/>
    </row>
    <row r="254230" spans="16:16" x14ac:dyDescent="0.3">
      <c r="P254230" s="83"/>
    </row>
    <row r="254231" spans="16:16" x14ac:dyDescent="0.3">
      <c r="P254231" s="83"/>
    </row>
    <row r="254232" spans="16:16" x14ac:dyDescent="0.3">
      <c r="P254232" s="83"/>
    </row>
    <row r="254233" spans="16:16" x14ac:dyDescent="0.3">
      <c r="P254233" s="83"/>
    </row>
    <row r="254234" spans="16:16" x14ac:dyDescent="0.3">
      <c r="P254234" s="83"/>
    </row>
    <row r="254235" spans="16:16" x14ac:dyDescent="0.3">
      <c r="P254235" s="83"/>
    </row>
    <row r="254236" spans="16:16" x14ac:dyDescent="0.3">
      <c r="P254236" s="83"/>
    </row>
    <row r="254237" spans="16:16" x14ac:dyDescent="0.3">
      <c r="P254237" s="83"/>
    </row>
    <row r="254238" spans="16:16" x14ac:dyDescent="0.3">
      <c r="P254238" s="83"/>
    </row>
    <row r="254239" spans="16:16" x14ac:dyDescent="0.3">
      <c r="P254239" s="83"/>
    </row>
    <row r="254240" spans="16:16" x14ac:dyDescent="0.3">
      <c r="P254240" s="83"/>
    </row>
    <row r="254241" spans="16:16" x14ac:dyDescent="0.3">
      <c r="P254241" s="83"/>
    </row>
    <row r="254242" spans="16:16" x14ac:dyDescent="0.3">
      <c r="P254242" s="83"/>
    </row>
    <row r="254243" spans="16:16" x14ac:dyDescent="0.3">
      <c r="P254243" s="83"/>
    </row>
    <row r="254244" spans="16:16" x14ac:dyDescent="0.3">
      <c r="P254244" s="83"/>
    </row>
    <row r="254245" spans="16:16" x14ac:dyDescent="0.3">
      <c r="P254245" s="83"/>
    </row>
    <row r="254246" spans="16:16" x14ac:dyDescent="0.3">
      <c r="P254246" s="83"/>
    </row>
    <row r="254247" spans="16:16" x14ac:dyDescent="0.3">
      <c r="P254247" s="83"/>
    </row>
    <row r="254248" spans="16:16" x14ac:dyDescent="0.3">
      <c r="P254248" s="83"/>
    </row>
    <row r="254249" spans="16:16" x14ac:dyDescent="0.3">
      <c r="P254249" s="83"/>
    </row>
    <row r="254250" spans="16:16" x14ac:dyDescent="0.3">
      <c r="P254250" s="83"/>
    </row>
    <row r="254251" spans="16:16" x14ac:dyDescent="0.3">
      <c r="P254251" s="83"/>
    </row>
    <row r="254252" spans="16:16" x14ac:dyDescent="0.3">
      <c r="P254252" s="83"/>
    </row>
    <row r="254253" spans="16:16" x14ac:dyDescent="0.3">
      <c r="P254253" s="83"/>
    </row>
    <row r="254254" spans="16:16" x14ac:dyDescent="0.3">
      <c r="P254254" s="83"/>
    </row>
    <row r="254255" spans="16:16" x14ac:dyDescent="0.3">
      <c r="P254255" s="83"/>
    </row>
    <row r="254256" spans="16:16" x14ac:dyDescent="0.3">
      <c r="P254256" s="83"/>
    </row>
    <row r="254257" spans="16:16" x14ac:dyDescent="0.3">
      <c r="P254257" s="83"/>
    </row>
    <row r="254258" spans="16:16" x14ac:dyDescent="0.3">
      <c r="P254258" s="83"/>
    </row>
    <row r="254259" spans="16:16" x14ac:dyDescent="0.3">
      <c r="P254259" s="83"/>
    </row>
    <row r="254260" spans="16:16" x14ac:dyDescent="0.3">
      <c r="P254260" s="83"/>
    </row>
    <row r="254261" spans="16:16" x14ac:dyDescent="0.3">
      <c r="P254261" s="83"/>
    </row>
    <row r="254262" spans="16:16" x14ac:dyDescent="0.3">
      <c r="P254262" s="83"/>
    </row>
    <row r="254263" spans="16:16" x14ac:dyDescent="0.3">
      <c r="P254263" s="83"/>
    </row>
    <row r="254264" spans="16:16" x14ac:dyDescent="0.3">
      <c r="P254264" s="83"/>
    </row>
    <row r="254265" spans="16:16" x14ac:dyDescent="0.3">
      <c r="P254265" s="83"/>
    </row>
    <row r="254266" spans="16:16" x14ac:dyDescent="0.3">
      <c r="P254266" s="83"/>
    </row>
    <row r="254267" spans="16:16" x14ac:dyDescent="0.3">
      <c r="P254267" s="83"/>
    </row>
    <row r="254268" spans="16:16" x14ac:dyDescent="0.3">
      <c r="P254268" s="83"/>
    </row>
    <row r="254269" spans="16:16" x14ac:dyDescent="0.3">
      <c r="P254269" s="83"/>
    </row>
    <row r="254270" spans="16:16" x14ac:dyDescent="0.3">
      <c r="P254270" s="83"/>
    </row>
    <row r="254271" spans="16:16" x14ac:dyDescent="0.3">
      <c r="P254271" s="83"/>
    </row>
    <row r="254272" spans="16:16" x14ac:dyDescent="0.3">
      <c r="P254272" s="83"/>
    </row>
    <row r="254273" spans="16:16" x14ac:dyDescent="0.3">
      <c r="P254273" s="83"/>
    </row>
    <row r="254274" spans="16:16" x14ac:dyDescent="0.3">
      <c r="P254274" s="83"/>
    </row>
    <row r="254275" spans="16:16" x14ac:dyDescent="0.3">
      <c r="P254275" s="83"/>
    </row>
    <row r="254276" spans="16:16" x14ac:dyDescent="0.3">
      <c r="P254276" s="83"/>
    </row>
    <row r="254277" spans="16:16" x14ac:dyDescent="0.3">
      <c r="P254277" s="83"/>
    </row>
    <row r="254278" spans="16:16" x14ac:dyDescent="0.3">
      <c r="P254278" s="83"/>
    </row>
    <row r="254279" spans="16:16" x14ac:dyDescent="0.3">
      <c r="P254279" s="83"/>
    </row>
    <row r="254280" spans="16:16" x14ac:dyDescent="0.3">
      <c r="P254280" s="83"/>
    </row>
    <row r="254281" spans="16:16" x14ac:dyDescent="0.3">
      <c r="P254281" s="83"/>
    </row>
    <row r="254282" spans="16:16" x14ac:dyDescent="0.3">
      <c r="P254282" s="83"/>
    </row>
    <row r="254283" spans="16:16" x14ac:dyDescent="0.3">
      <c r="P254283" s="83"/>
    </row>
    <row r="254284" spans="16:16" x14ac:dyDescent="0.3">
      <c r="P254284" s="83"/>
    </row>
    <row r="254285" spans="16:16" x14ac:dyDescent="0.3">
      <c r="P254285" s="83"/>
    </row>
    <row r="254286" spans="16:16" x14ac:dyDescent="0.3">
      <c r="P254286" s="83"/>
    </row>
    <row r="254287" spans="16:16" x14ac:dyDescent="0.3">
      <c r="P254287" s="83"/>
    </row>
    <row r="254288" spans="16:16" x14ac:dyDescent="0.3">
      <c r="P254288" s="83"/>
    </row>
    <row r="254289" spans="16:16" x14ac:dyDescent="0.3">
      <c r="P254289" s="83"/>
    </row>
    <row r="254290" spans="16:16" x14ac:dyDescent="0.3">
      <c r="P254290" s="83"/>
    </row>
    <row r="254291" spans="16:16" x14ac:dyDescent="0.3">
      <c r="P254291" s="83"/>
    </row>
    <row r="254292" spans="16:16" x14ac:dyDescent="0.3">
      <c r="P254292" s="83"/>
    </row>
    <row r="254293" spans="16:16" x14ac:dyDescent="0.3">
      <c r="P254293" s="83"/>
    </row>
    <row r="254294" spans="16:16" x14ac:dyDescent="0.3">
      <c r="P254294" s="83"/>
    </row>
    <row r="254295" spans="16:16" x14ac:dyDescent="0.3">
      <c r="P254295" s="83"/>
    </row>
    <row r="254296" spans="16:16" x14ac:dyDescent="0.3">
      <c r="P254296" s="83"/>
    </row>
    <row r="254297" spans="16:16" x14ac:dyDescent="0.3">
      <c r="P254297" s="83"/>
    </row>
    <row r="254298" spans="16:16" x14ac:dyDescent="0.3">
      <c r="P254298" s="83"/>
    </row>
    <row r="254299" spans="16:16" x14ac:dyDescent="0.3">
      <c r="P254299" s="83"/>
    </row>
    <row r="254300" spans="16:16" x14ac:dyDescent="0.3">
      <c r="P254300" s="83"/>
    </row>
    <row r="254301" spans="16:16" x14ac:dyDescent="0.3">
      <c r="P254301" s="83"/>
    </row>
    <row r="254302" spans="16:16" x14ac:dyDescent="0.3">
      <c r="P254302" s="83"/>
    </row>
    <row r="254303" spans="16:16" x14ac:dyDescent="0.3">
      <c r="P254303" s="83"/>
    </row>
    <row r="254304" spans="16:16" x14ac:dyDescent="0.3">
      <c r="P254304" s="83"/>
    </row>
    <row r="254305" spans="16:16" x14ac:dyDescent="0.3">
      <c r="P254305" s="83"/>
    </row>
    <row r="254306" spans="16:16" x14ac:dyDescent="0.3">
      <c r="P254306" s="83"/>
    </row>
    <row r="254307" spans="16:16" x14ac:dyDescent="0.3">
      <c r="P254307" s="83"/>
    </row>
    <row r="254308" spans="16:16" x14ac:dyDescent="0.3">
      <c r="P254308" s="83"/>
    </row>
    <row r="254309" spans="16:16" x14ac:dyDescent="0.3">
      <c r="P254309" s="83"/>
    </row>
    <row r="254310" spans="16:16" x14ac:dyDescent="0.3">
      <c r="P254310" s="83"/>
    </row>
    <row r="254311" spans="16:16" x14ac:dyDescent="0.3">
      <c r="P254311" s="83"/>
    </row>
    <row r="254312" spans="16:16" x14ac:dyDescent="0.3">
      <c r="P254312" s="83"/>
    </row>
    <row r="254313" spans="16:16" x14ac:dyDescent="0.3">
      <c r="P254313" s="83"/>
    </row>
    <row r="254314" spans="16:16" x14ac:dyDescent="0.3">
      <c r="P254314" s="83"/>
    </row>
    <row r="254315" spans="16:16" x14ac:dyDescent="0.3">
      <c r="P254315" s="83"/>
    </row>
    <row r="254316" spans="16:16" x14ac:dyDescent="0.3">
      <c r="P254316" s="83"/>
    </row>
    <row r="254317" spans="16:16" x14ac:dyDescent="0.3">
      <c r="P254317" s="83"/>
    </row>
    <row r="254318" spans="16:16" x14ac:dyDescent="0.3">
      <c r="P254318" s="83"/>
    </row>
    <row r="254319" spans="16:16" x14ac:dyDescent="0.3">
      <c r="P254319" s="83"/>
    </row>
    <row r="254320" spans="16:16" x14ac:dyDescent="0.3">
      <c r="P254320" s="83"/>
    </row>
    <row r="254321" spans="16:16" x14ac:dyDescent="0.3">
      <c r="P254321" s="83"/>
    </row>
    <row r="254322" spans="16:16" x14ac:dyDescent="0.3">
      <c r="P254322" s="83"/>
    </row>
    <row r="254323" spans="16:16" x14ac:dyDescent="0.3">
      <c r="P254323" s="83"/>
    </row>
    <row r="254324" spans="16:16" x14ac:dyDescent="0.3">
      <c r="P254324" s="83"/>
    </row>
    <row r="254325" spans="16:16" x14ac:dyDescent="0.3">
      <c r="P254325" s="83"/>
    </row>
    <row r="254326" spans="16:16" x14ac:dyDescent="0.3">
      <c r="P254326" s="83"/>
    </row>
    <row r="254327" spans="16:16" x14ac:dyDescent="0.3">
      <c r="P254327" s="83"/>
    </row>
    <row r="254328" spans="16:16" x14ac:dyDescent="0.3">
      <c r="P254328" s="83"/>
    </row>
    <row r="254329" spans="16:16" x14ac:dyDescent="0.3">
      <c r="P254329" s="83"/>
    </row>
    <row r="254330" spans="16:16" x14ac:dyDescent="0.3">
      <c r="P254330" s="83"/>
    </row>
    <row r="254331" spans="16:16" x14ac:dyDescent="0.3">
      <c r="P254331" s="83"/>
    </row>
    <row r="254332" spans="16:16" x14ac:dyDescent="0.3">
      <c r="P254332" s="83"/>
    </row>
    <row r="254333" spans="16:16" x14ac:dyDescent="0.3">
      <c r="P254333" s="83"/>
    </row>
    <row r="254334" spans="16:16" x14ac:dyDescent="0.3">
      <c r="P254334" s="83"/>
    </row>
    <row r="254335" spans="16:16" x14ac:dyDescent="0.3">
      <c r="P254335" s="83"/>
    </row>
    <row r="254336" spans="16:16" x14ac:dyDescent="0.3">
      <c r="P254336" s="83"/>
    </row>
    <row r="254337" spans="16:16" x14ac:dyDescent="0.3">
      <c r="P254337" s="83"/>
    </row>
    <row r="254338" spans="16:16" x14ac:dyDescent="0.3">
      <c r="P254338" s="83"/>
    </row>
    <row r="254339" spans="16:16" x14ac:dyDescent="0.3">
      <c r="P254339" s="83"/>
    </row>
    <row r="254340" spans="16:16" x14ac:dyDescent="0.3">
      <c r="P254340" s="83"/>
    </row>
    <row r="254341" spans="16:16" x14ac:dyDescent="0.3">
      <c r="P254341" s="83"/>
    </row>
    <row r="254342" spans="16:16" x14ac:dyDescent="0.3">
      <c r="P254342" s="83"/>
    </row>
    <row r="254343" spans="16:16" x14ac:dyDescent="0.3">
      <c r="P254343" s="83"/>
    </row>
    <row r="254344" spans="16:16" x14ac:dyDescent="0.3">
      <c r="P254344" s="83"/>
    </row>
    <row r="254345" spans="16:16" x14ac:dyDescent="0.3">
      <c r="P254345" s="83"/>
    </row>
    <row r="254346" spans="16:16" x14ac:dyDescent="0.3">
      <c r="P254346" s="83"/>
    </row>
    <row r="254347" spans="16:16" x14ac:dyDescent="0.3">
      <c r="P254347" s="83"/>
    </row>
    <row r="254348" spans="16:16" x14ac:dyDescent="0.3">
      <c r="P254348" s="83"/>
    </row>
    <row r="254349" spans="16:16" x14ac:dyDescent="0.3">
      <c r="P254349" s="83"/>
    </row>
    <row r="254350" spans="16:16" x14ac:dyDescent="0.3">
      <c r="P254350" s="83"/>
    </row>
    <row r="254351" spans="16:16" x14ac:dyDescent="0.3">
      <c r="P254351" s="83"/>
    </row>
    <row r="254352" spans="16:16" x14ac:dyDescent="0.3">
      <c r="P254352" s="83"/>
    </row>
    <row r="254353" spans="16:16" x14ac:dyDescent="0.3">
      <c r="P254353" s="83"/>
    </row>
    <row r="254354" spans="16:16" x14ac:dyDescent="0.3">
      <c r="P254354" s="83"/>
    </row>
    <row r="254355" spans="16:16" x14ac:dyDescent="0.3">
      <c r="P254355" s="83"/>
    </row>
    <row r="254356" spans="16:16" x14ac:dyDescent="0.3">
      <c r="P254356" s="83"/>
    </row>
    <row r="254357" spans="16:16" x14ac:dyDescent="0.3">
      <c r="P254357" s="83"/>
    </row>
    <row r="254358" spans="16:16" x14ac:dyDescent="0.3">
      <c r="P254358" s="83"/>
    </row>
    <row r="254359" spans="16:16" x14ac:dyDescent="0.3">
      <c r="P254359" s="83"/>
    </row>
    <row r="254360" spans="16:16" x14ac:dyDescent="0.3">
      <c r="P254360" s="83"/>
    </row>
    <row r="254361" spans="16:16" x14ac:dyDescent="0.3">
      <c r="P254361" s="83"/>
    </row>
    <row r="254362" spans="16:16" x14ac:dyDescent="0.3">
      <c r="P254362" s="83"/>
    </row>
    <row r="254363" spans="16:16" x14ac:dyDescent="0.3">
      <c r="P254363" s="83"/>
    </row>
    <row r="254364" spans="16:16" x14ac:dyDescent="0.3">
      <c r="P254364" s="83"/>
    </row>
    <row r="254365" spans="16:16" x14ac:dyDescent="0.3">
      <c r="P254365" s="83"/>
    </row>
    <row r="254366" spans="16:16" x14ac:dyDescent="0.3">
      <c r="P254366" s="83"/>
    </row>
    <row r="254367" spans="16:16" x14ac:dyDescent="0.3">
      <c r="P254367" s="83"/>
    </row>
    <row r="254368" spans="16:16" x14ac:dyDescent="0.3">
      <c r="P254368" s="83"/>
    </row>
    <row r="254369" spans="16:16" x14ac:dyDescent="0.3">
      <c r="P254369" s="83"/>
    </row>
    <row r="254370" spans="16:16" x14ac:dyDescent="0.3">
      <c r="P254370" s="83"/>
    </row>
    <row r="254371" spans="16:16" x14ac:dyDescent="0.3">
      <c r="P254371" s="83"/>
    </row>
    <row r="254372" spans="16:16" x14ac:dyDescent="0.3">
      <c r="P254372" s="83"/>
    </row>
    <row r="254373" spans="16:16" x14ac:dyDescent="0.3">
      <c r="P254373" s="83"/>
    </row>
    <row r="254374" spans="16:16" x14ac:dyDescent="0.3">
      <c r="P254374" s="83"/>
    </row>
    <row r="254375" spans="16:16" x14ac:dyDescent="0.3">
      <c r="P254375" s="83"/>
    </row>
    <row r="254376" spans="16:16" x14ac:dyDescent="0.3">
      <c r="P254376" s="83"/>
    </row>
    <row r="254377" spans="16:16" x14ac:dyDescent="0.3">
      <c r="P254377" s="83"/>
    </row>
    <row r="254378" spans="16:16" x14ac:dyDescent="0.3">
      <c r="P254378" s="83"/>
    </row>
    <row r="254379" spans="16:16" x14ac:dyDescent="0.3">
      <c r="P254379" s="83"/>
    </row>
    <row r="254380" spans="16:16" x14ac:dyDescent="0.3">
      <c r="P254380" s="83"/>
    </row>
    <row r="254381" spans="16:16" x14ac:dyDescent="0.3">
      <c r="P254381" s="83"/>
    </row>
    <row r="254382" spans="16:16" x14ac:dyDescent="0.3">
      <c r="P254382" s="83"/>
    </row>
    <row r="254383" spans="16:16" x14ac:dyDescent="0.3">
      <c r="P254383" s="83"/>
    </row>
    <row r="254384" spans="16:16" x14ac:dyDescent="0.3">
      <c r="P254384" s="83"/>
    </row>
    <row r="254385" spans="16:16" x14ac:dyDescent="0.3">
      <c r="P254385" s="83"/>
    </row>
    <row r="254386" spans="16:16" x14ac:dyDescent="0.3">
      <c r="P254386" s="83"/>
    </row>
    <row r="254387" spans="16:16" x14ac:dyDescent="0.3">
      <c r="P254387" s="83"/>
    </row>
    <row r="254388" spans="16:16" x14ac:dyDescent="0.3">
      <c r="P254388" s="83"/>
    </row>
    <row r="254389" spans="16:16" x14ac:dyDescent="0.3">
      <c r="P254389" s="83"/>
    </row>
    <row r="254390" spans="16:16" x14ac:dyDescent="0.3">
      <c r="P254390" s="83"/>
    </row>
    <row r="254391" spans="16:16" x14ac:dyDescent="0.3">
      <c r="P254391" s="83"/>
    </row>
    <row r="254392" spans="16:16" x14ac:dyDescent="0.3">
      <c r="P254392" s="83"/>
    </row>
    <row r="254393" spans="16:16" x14ac:dyDescent="0.3">
      <c r="P254393" s="83"/>
    </row>
    <row r="254394" spans="16:16" x14ac:dyDescent="0.3">
      <c r="P254394" s="83"/>
    </row>
    <row r="254395" spans="16:16" x14ac:dyDescent="0.3">
      <c r="P254395" s="83"/>
    </row>
    <row r="254396" spans="16:16" x14ac:dyDescent="0.3">
      <c r="P254396" s="83"/>
    </row>
    <row r="254397" spans="16:16" x14ac:dyDescent="0.3">
      <c r="P254397" s="83"/>
    </row>
    <row r="254398" spans="16:16" x14ac:dyDescent="0.3">
      <c r="P254398" s="83"/>
    </row>
    <row r="254399" spans="16:16" x14ac:dyDescent="0.3">
      <c r="P254399" s="83"/>
    </row>
    <row r="254400" spans="16:16" x14ac:dyDescent="0.3">
      <c r="P254400" s="83"/>
    </row>
    <row r="254401" spans="16:16" x14ac:dyDescent="0.3">
      <c r="P254401" s="83"/>
    </row>
    <row r="254402" spans="16:16" x14ac:dyDescent="0.3">
      <c r="P254402" s="83"/>
    </row>
    <row r="254403" spans="16:16" x14ac:dyDescent="0.3">
      <c r="P254403" s="83"/>
    </row>
    <row r="254404" spans="16:16" x14ac:dyDescent="0.3">
      <c r="P254404" s="83"/>
    </row>
    <row r="254405" spans="16:16" x14ac:dyDescent="0.3">
      <c r="P254405" s="83"/>
    </row>
    <row r="254406" spans="16:16" x14ac:dyDescent="0.3">
      <c r="P254406" s="83"/>
    </row>
    <row r="254407" spans="16:16" x14ac:dyDescent="0.3">
      <c r="P254407" s="83"/>
    </row>
    <row r="254408" spans="16:16" x14ac:dyDescent="0.3">
      <c r="P254408" s="83"/>
    </row>
    <row r="254409" spans="16:16" x14ac:dyDescent="0.3">
      <c r="P254409" s="83"/>
    </row>
    <row r="254410" spans="16:16" x14ac:dyDescent="0.3">
      <c r="P254410" s="83"/>
    </row>
    <row r="254411" spans="16:16" x14ac:dyDescent="0.3">
      <c r="P254411" s="83"/>
    </row>
    <row r="254412" spans="16:16" x14ac:dyDescent="0.3">
      <c r="P254412" s="83"/>
    </row>
    <row r="254413" spans="16:16" x14ac:dyDescent="0.3">
      <c r="P254413" s="83"/>
    </row>
    <row r="254414" spans="16:16" x14ac:dyDescent="0.3">
      <c r="P254414" s="83"/>
    </row>
    <row r="254415" spans="16:16" x14ac:dyDescent="0.3">
      <c r="P254415" s="83"/>
    </row>
    <row r="254416" spans="16:16" x14ac:dyDescent="0.3">
      <c r="P254416" s="83"/>
    </row>
    <row r="254417" spans="16:16" x14ac:dyDescent="0.3">
      <c r="P254417" s="83"/>
    </row>
    <row r="254418" spans="16:16" x14ac:dyDescent="0.3">
      <c r="P254418" s="83"/>
    </row>
    <row r="254419" spans="16:16" x14ac:dyDescent="0.3">
      <c r="P254419" s="83"/>
    </row>
    <row r="254420" spans="16:16" x14ac:dyDescent="0.3">
      <c r="P254420" s="83"/>
    </row>
    <row r="254421" spans="16:16" x14ac:dyDescent="0.3">
      <c r="P254421" s="83"/>
    </row>
    <row r="254422" spans="16:16" x14ac:dyDescent="0.3">
      <c r="P254422" s="83"/>
    </row>
    <row r="254423" spans="16:16" x14ac:dyDescent="0.3">
      <c r="P254423" s="83"/>
    </row>
    <row r="254424" spans="16:16" x14ac:dyDescent="0.3">
      <c r="P254424" s="83"/>
    </row>
    <row r="254425" spans="16:16" x14ac:dyDescent="0.3">
      <c r="P254425" s="83"/>
    </row>
    <row r="254426" spans="16:16" x14ac:dyDescent="0.3">
      <c r="P254426" s="83"/>
    </row>
    <row r="254427" spans="16:16" x14ac:dyDescent="0.3">
      <c r="P254427" s="83"/>
    </row>
    <row r="254428" spans="16:16" x14ac:dyDescent="0.3">
      <c r="P254428" s="83"/>
    </row>
    <row r="254429" spans="16:16" x14ac:dyDescent="0.3">
      <c r="P254429" s="83"/>
    </row>
    <row r="254430" spans="16:16" x14ac:dyDescent="0.3">
      <c r="P254430" s="83"/>
    </row>
    <row r="254431" spans="16:16" x14ac:dyDescent="0.3">
      <c r="P254431" s="83"/>
    </row>
    <row r="254432" spans="16:16" x14ac:dyDescent="0.3">
      <c r="P254432" s="83"/>
    </row>
    <row r="254433" spans="16:16" x14ac:dyDescent="0.3">
      <c r="P254433" s="83"/>
    </row>
    <row r="254434" spans="16:16" x14ac:dyDescent="0.3">
      <c r="P254434" s="83"/>
    </row>
    <row r="254435" spans="16:16" x14ac:dyDescent="0.3">
      <c r="P254435" s="83"/>
    </row>
    <row r="254436" spans="16:16" x14ac:dyDescent="0.3">
      <c r="P254436" s="83"/>
    </row>
    <row r="254437" spans="16:16" x14ac:dyDescent="0.3">
      <c r="P254437" s="83"/>
    </row>
    <row r="254438" spans="16:16" x14ac:dyDescent="0.3">
      <c r="P254438" s="83"/>
    </row>
    <row r="254439" spans="16:16" x14ac:dyDescent="0.3">
      <c r="P254439" s="83"/>
    </row>
    <row r="254440" spans="16:16" x14ac:dyDescent="0.3">
      <c r="P254440" s="83"/>
    </row>
    <row r="254441" spans="16:16" x14ac:dyDescent="0.3">
      <c r="P254441" s="83"/>
    </row>
    <row r="254442" spans="16:16" x14ac:dyDescent="0.3">
      <c r="P254442" s="83"/>
    </row>
    <row r="254443" spans="16:16" x14ac:dyDescent="0.3">
      <c r="P254443" s="83"/>
    </row>
    <row r="254444" spans="16:16" x14ac:dyDescent="0.3">
      <c r="P254444" s="83"/>
    </row>
    <row r="254445" spans="16:16" x14ac:dyDescent="0.3">
      <c r="P254445" s="83"/>
    </row>
    <row r="254446" spans="16:16" x14ac:dyDescent="0.3">
      <c r="P254446" s="83"/>
    </row>
    <row r="254447" spans="16:16" x14ac:dyDescent="0.3">
      <c r="P254447" s="83"/>
    </row>
    <row r="254448" spans="16:16" x14ac:dyDescent="0.3">
      <c r="P254448" s="83"/>
    </row>
    <row r="254449" spans="16:16" x14ac:dyDescent="0.3">
      <c r="P254449" s="83"/>
    </row>
    <row r="254450" spans="16:16" x14ac:dyDescent="0.3">
      <c r="P254450" s="83"/>
    </row>
    <row r="254451" spans="16:16" x14ac:dyDescent="0.3">
      <c r="P254451" s="83"/>
    </row>
    <row r="254452" spans="16:16" x14ac:dyDescent="0.3">
      <c r="P254452" s="83"/>
    </row>
    <row r="254453" spans="16:16" x14ac:dyDescent="0.3">
      <c r="P254453" s="83"/>
    </row>
    <row r="254454" spans="16:16" x14ac:dyDescent="0.3">
      <c r="P254454" s="83"/>
    </row>
    <row r="254455" spans="16:16" x14ac:dyDescent="0.3">
      <c r="P254455" s="83"/>
    </row>
    <row r="254456" spans="16:16" x14ac:dyDescent="0.3">
      <c r="P254456" s="83"/>
    </row>
    <row r="254457" spans="16:16" x14ac:dyDescent="0.3">
      <c r="P254457" s="83"/>
    </row>
    <row r="254458" spans="16:16" x14ac:dyDescent="0.3">
      <c r="P254458" s="83"/>
    </row>
    <row r="254459" spans="16:16" x14ac:dyDescent="0.3">
      <c r="P254459" s="83"/>
    </row>
    <row r="254460" spans="16:16" x14ac:dyDescent="0.3">
      <c r="P254460" s="83"/>
    </row>
    <row r="254461" spans="16:16" x14ac:dyDescent="0.3">
      <c r="P254461" s="83"/>
    </row>
    <row r="254462" spans="16:16" x14ac:dyDescent="0.3">
      <c r="P254462" s="83"/>
    </row>
    <row r="254463" spans="16:16" x14ac:dyDescent="0.3">
      <c r="P254463" s="83"/>
    </row>
    <row r="254464" spans="16:16" x14ac:dyDescent="0.3">
      <c r="P254464" s="83"/>
    </row>
    <row r="254465" spans="16:16" x14ac:dyDescent="0.3">
      <c r="P254465" s="83"/>
    </row>
    <row r="254466" spans="16:16" x14ac:dyDescent="0.3">
      <c r="P254466" s="83"/>
    </row>
    <row r="254467" spans="16:16" x14ac:dyDescent="0.3">
      <c r="P254467" s="83"/>
    </row>
    <row r="254468" spans="16:16" x14ac:dyDescent="0.3">
      <c r="P254468" s="83"/>
    </row>
    <row r="254469" spans="16:16" x14ac:dyDescent="0.3">
      <c r="P254469" s="83"/>
    </row>
    <row r="254470" spans="16:16" x14ac:dyDescent="0.3">
      <c r="P254470" s="83"/>
    </row>
    <row r="254471" spans="16:16" x14ac:dyDescent="0.3">
      <c r="P254471" s="83"/>
    </row>
    <row r="254472" spans="16:16" x14ac:dyDescent="0.3">
      <c r="P254472" s="83"/>
    </row>
    <row r="254473" spans="16:16" x14ac:dyDescent="0.3">
      <c r="P254473" s="83"/>
    </row>
    <row r="254474" spans="16:16" x14ac:dyDescent="0.3">
      <c r="P254474" s="83"/>
    </row>
    <row r="254475" spans="16:16" x14ac:dyDescent="0.3">
      <c r="P254475" s="83"/>
    </row>
    <row r="254476" spans="16:16" x14ac:dyDescent="0.3">
      <c r="P254476" s="83"/>
    </row>
    <row r="254477" spans="16:16" x14ac:dyDescent="0.3">
      <c r="P254477" s="83"/>
    </row>
    <row r="254478" spans="16:16" x14ac:dyDescent="0.3">
      <c r="P254478" s="83"/>
    </row>
    <row r="254479" spans="16:16" x14ac:dyDescent="0.3">
      <c r="P254479" s="83"/>
    </row>
    <row r="254480" spans="16:16" x14ac:dyDescent="0.3">
      <c r="P254480" s="83"/>
    </row>
    <row r="254481" spans="16:16" x14ac:dyDescent="0.3">
      <c r="P254481" s="83"/>
    </row>
    <row r="254482" spans="16:16" x14ac:dyDescent="0.3">
      <c r="P254482" s="83"/>
    </row>
    <row r="254483" spans="16:16" x14ac:dyDescent="0.3">
      <c r="P254483" s="83"/>
    </row>
    <row r="254484" spans="16:16" x14ac:dyDescent="0.3">
      <c r="P254484" s="83"/>
    </row>
    <row r="254485" spans="16:16" x14ac:dyDescent="0.3">
      <c r="P254485" s="83"/>
    </row>
    <row r="254486" spans="16:16" x14ac:dyDescent="0.3">
      <c r="P254486" s="83"/>
    </row>
    <row r="254487" spans="16:16" x14ac:dyDescent="0.3">
      <c r="P254487" s="83"/>
    </row>
    <row r="254488" spans="16:16" x14ac:dyDescent="0.3">
      <c r="P254488" s="83"/>
    </row>
    <row r="254489" spans="16:16" x14ac:dyDescent="0.3">
      <c r="P254489" s="83"/>
    </row>
    <row r="254490" spans="16:16" x14ac:dyDescent="0.3">
      <c r="P254490" s="83"/>
    </row>
    <row r="254491" spans="16:16" x14ac:dyDescent="0.3">
      <c r="P254491" s="83"/>
    </row>
    <row r="254492" spans="16:16" x14ac:dyDescent="0.3">
      <c r="P254492" s="83"/>
    </row>
    <row r="254493" spans="16:16" x14ac:dyDescent="0.3">
      <c r="P254493" s="83"/>
    </row>
    <row r="254494" spans="16:16" x14ac:dyDescent="0.3">
      <c r="P254494" s="83"/>
    </row>
    <row r="254495" spans="16:16" x14ac:dyDescent="0.3">
      <c r="P254495" s="83"/>
    </row>
    <row r="254496" spans="16:16" x14ac:dyDescent="0.3">
      <c r="P254496" s="83"/>
    </row>
    <row r="254497" spans="16:16" x14ac:dyDescent="0.3">
      <c r="P254497" s="83"/>
    </row>
    <row r="254498" spans="16:16" x14ac:dyDescent="0.3">
      <c r="P254498" s="83"/>
    </row>
    <row r="254499" spans="16:16" x14ac:dyDescent="0.3">
      <c r="P254499" s="83"/>
    </row>
    <row r="254500" spans="16:16" x14ac:dyDescent="0.3">
      <c r="P254500" s="83"/>
    </row>
    <row r="254501" spans="16:16" x14ac:dyDescent="0.3">
      <c r="P254501" s="83"/>
    </row>
    <row r="254502" spans="16:16" x14ac:dyDescent="0.3">
      <c r="P254502" s="83"/>
    </row>
    <row r="254503" spans="16:16" x14ac:dyDescent="0.3">
      <c r="P254503" s="83"/>
    </row>
    <row r="254504" spans="16:16" x14ac:dyDescent="0.3">
      <c r="P254504" s="83"/>
    </row>
    <row r="254505" spans="16:16" x14ac:dyDescent="0.3">
      <c r="P254505" s="83"/>
    </row>
    <row r="254506" spans="16:16" x14ac:dyDescent="0.3">
      <c r="P254506" s="83"/>
    </row>
    <row r="254507" spans="16:16" x14ac:dyDescent="0.3">
      <c r="P254507" s="83"/>
    </row>
    <row r="254508" spans="16:16" x14ac:dyDescent="0.3">
      <c r="P254508" s="83"/>
    </row>
    <row r="254509" spans="16:16" x14ac:dyDescent="0.3">
      <c r="P254509" s="83"/>
    </row>
    <row r="254510" spans="16:16" x14ac:dyDescent="0.3">
      <c r="P254510" s="83"/>
    </row>
    <row r="254511" spans="16:16" x14ac:dyDescent="0.3">
      <c r="P254511" s="83"/>
    </row>
    <row r="254512" spans="16:16" x14ac:dyDescent="0.3">
      <c r="P254512" s="83"/>
    </row>
    <row r="254513" spans="16:16" x14ac:dyDescent="0.3">
      <c r="P254513" s="83"/>
    </row>
    <row r="254514" spans="16:16" x14ac:dyDescent="0.3">
      <c r="P254514" s="83"/>
    </row>
    <row r="254515" spans="16:16" x14ac:dyDescent="0.3">
      <c r="P254515" s="83"/>
    </row>
    <row r="254516" spans="16:16" x14ac:dyDescent="0.3">
      <c r="P254516" s="83"/>
    </row>
    <row r="254517" spans="16:16" x14ac:dyDescent="0.3">
      <c r="P254517" s="83"/>
    </row>
    <row r="254518" spans="16:16" x14ac:dyDescent="0.3">
      <c r="P254518" s="83"/>
    </row>
    <row r="254519" spans="16:16" x14ac:dyDescent="0.3">
      <c r="P254519" s="83"/>
    </row>
    <row r="254520" spans="16:16" x14ac:dyDescent="0.3">
      <c r="P254520" s="83"/>
    </row>
    <row r="254521" spans="16:16" x14ac:dyDescent="0.3">
      <c r="P254521" s="83"/>
    </row>
    <row r="254522" spans="16:16" x14ac:dyDescent="0.3">
      <c r="P254522" s="83"/>
    </row>
    <row r="254523" spans="16:16" x14ac:dyDescent="0.3">
      <c r="P254523" s="83"/>
    </row>
    <row r="254524" spans="16:16" x14ac:dyDescent="0.3">
      <c r="P254524" s="83"/>
    </row>
    <row r="254525" spans="16:16" x14ac:dyDescent="0.3">
      <c r="P254525" s="83"/>
    </row>
    <row r="254526" spans="16:16" x14ac:dyDescent="0.3">
      <c r="P254526" s="83"/>
    </row>
    <row r="254527" spans="16:16" x14ac:dyDescent="0.3">
      <c r="P254527" s="83"/>
    </row>
    <row r="254528" spans="16:16" x14ac:dyDescent="0.3">
      <c r="P254528" s="83"/>
    </row>
    <row r="254529" spans="16:16" x14ac:dyDescent="0.3">
      <c r="P254529" s="83"/>
    </row>
    <row r="254530" spans="16:16" x14ac:dyDescent="0.3">
      <c r="P254530" s="83"/>
    </row>
    <row r="254531" spans="16:16" x14ac:dyDescent="0.3">
      <c r="P254531" s="83"/>
    </row>
    <row r="254532" spans="16:16" x14ac:dyDescent="0.3">
      <c r="P254532" s="83"/>
    </row>
    <row r="254533" spans="16:16" x14ac:dyDescent="0.3">
      <c r="P254533" s="83"/>
    </row>
    <row r="254534" spans="16:16" x14ac:dyDescent="0.3">
      <c r="P254534" s="83"/>
    </row>
    <row r="254535" spans="16:16" x14ac:dyDescent="0.3">
      <c r="P254535" s="83"/>
    </row>
    <row r="254536" spans="16:16" x14ac:dyDescent="0.3">
      <c r="P254536" s="83"/>
    </row>
    <row r="254537" spans="16:16" x14ac:dyDescent="0.3">
      <c r="P254537" s="83"/>
    </row>
    <row r="254538" spans="16:16" x14ac:dyDescent="0.3">
      <c r="P254538" s="83"/>
    </row>
    <row r="254539" spans="16:16" x14ac:dyDescent="0.3">
      <c r="P254539" s="83"/>
    </row>
    <row r="254540" spans="16:16" x14ac:dyDescent="0.3">
      <c r="P254540" s="83"/>
    </row>
    <row r="254541" spans="16:16" x14ac:dyDescent="0.3">
      <c r="P254541" s="83"/>
    </row>
    <row r="254542" spans="16:16" x14ac:dyDescent="0.3">
      <c r="P254542" s="83"/>
    </row>
    <row r="254543" spans="16:16" x14ac:dyDescent="0.3">
      <c r="P254543" s="83"/>
    </row>
    <row r="254544" spans="16:16" x14ac:dyDescent="0.3">
      <c r="P254544" s="83"/>
    </row>
    <row r="254545" spans="16:16" x14ac:dyDescent="0.3">
      <c r="P254545" s="83"/>
    </row>
    <row r="254546" spans="16:16" x14ac:dyDescent="0.3">
      <c r="P254546" s="83"/>
    </row>
    <row r="254547" spans="16:16" x14ac:dyDescent="0.3">
      <c r="P254547" s="83"/>
    </row>
    <row r="254548" spans="16:16" x14ac:dyDescent="0.3">
      <c r="P254548" s="83"/>
    </row>
    <row r="254549" spans="16:16" x14ac:dyDescent="0.3">
      <c r="P254549" s="83"/>
    </row>
    <row r="254550" spans="16:16" x14ac:dyDescent="0.3">
      <c r="P254550" s="83"/>
    </row>
    <row r="254551" spans="16:16" x14ac:dyDescent="0.3">
      <c r="P254551" s="83"/>
    </row>
    <row r="254552" spans="16:16" x14ac:dyDescent="0.3">
      <c r="P254552" s="83"/>
    </row>
    <row r="254553" spans="16:16" x14ac:dyDescent="0.3">
      <c r="P254553" s="83"/>
    </row>
    <row r="254554" spans="16:16" x14ac:dyDescent="0.3">
      <c r="P254554" s="83"/>
    </row>
    <row r="254555" spans="16:16" x14ac:dyDescent="0.3">
      <c r="P254555" s="83"/>
    </row>
    <row r="254556" spans="16:16" x14ac:dyDescent="0.3">
      <c r="P254556" s="83"/>
    </row>
    <row r="254557" spans="16:16" x14ac:dyDescent="0.3">
      <c r="P254557" s="83"/>
    </row>
    <row r="254558" spans="16:16" x14ac:dyDescent="0.3">
      <c r="P254558" s="83"/>
    </row>
    <row r="254559" spans="16:16" x14ac:dyDescent="0.3">
      <c r="P254559" s="83"/>
    </row>
    <row r="254560" spans="16:16" x14ac:dyDescent="0.3">
      <c r="P254560" s="83"/>
    </row>
    <row r="254561" spans="16:16" x14ac:dyDescent="0.3">
      <c r="P254561" s="83"/>
    </row>
    <row r="254562" spans="16:16" x14ac:dyDescent="0.3">
      <c r="P254562" s="83"/>
    </row>
    <row r="254563" spans="16:16" x14ac:dyDescent="0.3">
      <c r="P254563" s="83"/>
    </row>
    <row r="254564" spans="16:16" x14ac:dyDescent="0.3">
      <c r="P254564" s="83"/>
    </row>
    <row r="254565" spans="16:16" x14ac:dyDescent="0.3">
      <c r="P254565" s="83"/>
    </row>
    <row r="254566" spans="16:16" x14ac:dyDescent="0.3">
      <c r="P254566" s="83"/>
    </row>
    <row r="254567" spans="16:16" x14ac:dyDescent="0.3">
      <c r="P254567" s="83"/>
    </row>
    <row r="254568" spans="16:16" x14ac:dyDescent="0.3">
      <c r="P254568" s="83"/>
    </row>
    <row r="254569" spans="16:16" x14ac:dyDescent="0.3">
      <c r="P254569" s="83"/>
    </row>
    <row r="254570" spans="16:16" x14ac:dyDescent="0.3">
      <c r="P254570" s="83"/>
    </row>
    <row r="254571" spans="16:16" x14ac:dyDescent="0.3">
      <c r="P254571" s="83"/>
    </row>
    <row r="254572" spans="16:16" x14ac:dyDescent="0.3">
      <c r="P254572" s="83"/>
    </row>
    <row r="254573" spans="16:16" x14ac:dyDescent="0.3">
      <c r="P254573" s="83"/>
    </row>
    <row r="254574" spans="16:16" x14ac:dyDescent="0.3">
      <c r="P254574" s="83"/>
    </row>
    <row r="254575" spans="16:16" x14ac:dyDescent="0.3">
      <c r="P254575" s="83"/>
    </row>
    <row r="254576" spans="16:16" x14ac:dyDescent="0.3">
      <c r="P254576" s="83"/>
    </row>
    <row r="254577" spans="16:16" x14ac:dyDescent="0.3">
      <c r="P254577" s="83"/>
    </row>
    <row r="254578" spans="16:16" x14ac:dyDescent="0.3">
      <c r="P254578" s="83"/>
    </row>
    <row r="254579" spans="16:16" x14ac:dyDescent="0.3">
      <c r="P254579" s="83"/>
    </row>
    <row r="254580" spans="16:16" x14ac:dyDescent="0.3">
      <c r="P254580" s="83"/>
    </row>
    <row r="254581" spans="16:16" x14ac:dyDescent="0.3">
      <c r="P254581" s="83"/>
    </row>
    <row r="254582" spans="16:16" x14ac:dyDescent="0.3">
      <c r="P254582" s="83"/>
    </row>
    <row r="254583" spans="16:16" x14ac:dyDescent="0.3">
      <c r="P254583" s="83"/>
    </row>
    <row r="254584" spans="16:16" x14ac:dyDescent="0.3">
      <c r="P254584" s="83"/>
    </row>
    <row r="254585" spans="16:16" x14ac:dyDescent="0.3">
      <c r="P254585" s="83"/>
    </row>
    <row r="254586" spans="16:16" x14ac:dyDescent="0.3">
      <c r="P254586" s="83"/>
    </row>
    <row r="254587" spans="16:16" x14ac:dyDescent="0.3">
      <c r="P254587" s="83"/>
    </row>
    <row r="254588" spans="16:16" x14ac:dyDescent="0.3">
      <c r="P254588" s="83"/>
    </row>
    <row r="254589" spans="16:16" x14ac:dyDescent="0.3">
      <c r="P254589" s="83"/>
    </row>
    <row r="254590" spans="16:16" x14ac:dyDescent="0.3">
      <c r="P254590" s="83"/>
    </row>
    <row r="254591" spans="16:16" x14ac:dyDescent="0.3">
      <c r="P254591" s="83"/>
    </row>
    <row r="254592" spans="16:16" x14ac:dyDescent="0.3">
      <c r="P254592" s="83"/>
    </row>
    <row r="254593" spans="16:16" x14ac:dyDescent="0.3">
      <c r="P254593" s="83"/>
    </row>
    <row r="254594" spans="16:16" x14ac:dyDescent="0.3">
      <c r="P254594" s="83"/>
    </row>
    <row r="254595" spans="16:16" x14ac:dyDescent="0.3">
      <c r="P254595" s="83"/>
    </row>
    <row r="254596" spans="16:16" x14ac:dyDescent="0.3">
      <c r="P254596" s="83"/>
    </row>
    <row r="254597" spans="16:16" x14ac:dyDescent="0.3">
      <c r="P254597" s="83"/>
    </row>
    <row r="254598" spans="16:16" x14ac:dyDescent="0.3">
      <c r="P254598" s="83"/>
    </row>
    <row r="254599" spans="16:16" x14ac:dyDescent="0.3">
      <c r="P254599" s="83"/>
    </row>
    <row r="254600" spans="16:16" x14ac:dyDescent="0.3">
      <c r="P254600" s="83"/>
    </row>
    <row r="254601" spans="16:16" x14ac:dyDescent="0.3">
      <c r="P254601" s="83"/>
    </row>
    <row r="254602" spans="16:16" x14ac:dyDescent="0.3">
      <c r="P254602" s="83"/>
    </row>
    <row r="254603" spans="16:16" x14ac:dyDescent="0.3">
      <c r="P254603" s="83"/>
    </row>
    <row r="254604" spans="16:16" x14ac:dyDescent="0.3">
      <c r="P254604" s="83"/>
    </row>
    <row r="254605" spans="16:16" x14ac:dyDescent="0.3">
      <c r="P254605" s="83"/>
    </row>
    <row r="254606" spans="16:16" x14ac:dyDescent="0.3">
      <c r="P254606" s="83"/>
    </row>
    <row r="254607" spans="16:16" x14ac:dyDescent="0.3">
      <c r="P254607" s="83"/>
    </row>
    <row r="254608" spans="16:16" x14ac:dyDescent="0.3">
      <c r="P254608" s="83"/>
    </row>
    <row r="254609" spans="16:16" x14ac:dyDescent="0.3">
      <c r="P254609" s="83"/>
    </row>
    <row r="254610" spans="16:16" x14ac:dyDescent="0.3">
      <c r="P254610" s="83"/>
    </row>
    <row r="254611" spans="16:16" x14ac:dyDescent="0.3">
      <c r="P254611" s="83"/>
    </row>
    <row r="254612" spans="16:16" x14ac:dyDescent="0.3">
      <c r="P254612" s="83"/>
    </row>
    <row r="254613" spans="16:16" x14ac:dyDescent="0.3">
      <c r="P254613" s="83"/>
    </row>
    <row r="254614" spans="16:16" x14ac:dyDescent="0.3">
      <c r="P254614" s="83"/>
    </row>
    <row r="254615" spans="16:16" x14ac:dyDescent="0.3">
      <c r="P254615" s="83"/>
    </row>
    <row r="254616" spans="16:16" x14ac:dyDescent="0.3">
      <c r="P254616" s="83"/>
    </row>
    <row r="254617" spans="16:16" x14ac:dyDescent="0.3">
      <c r="P254617" s="83"/>
    </row>
    <row r="254618" spans="16:16" x14ac:dyDescent="0.3">
      <c r="P254618" s="83"/>
    </row>
    <row r="254619" spans="16:16" x14ac:dyDescent="0.3">
      <c r="P254619" s="83"/>
    </row>
    <row r="254620" spans="16:16" x14ac:dyDescent="0.3">
      <c r="P254620" s="83"/>
    </row>
    <row r="254621" spans="16:16" x14ac:dyDescent="0.3">
      <c r="P254621" s="83"/>
    </row>
    <row r="254622" spans="16:16" x14ac:dyDescent="0.3">
      <c r="P254622" s="83"/>
    </row>
    <row r="254623" spans="16:16" x14ac:dyDescent="0.3">
      <c r="P254623" s="83"/>
    </row>
    <row r="254624" spans="16:16" x14ac:dyDescent="0.3">
      <c r="P254624" s="83"/>
    </row>
    <row r="254625" spans="16:16" x14ac:dyDescent="0.3">
      <c r="P254625" s="83"/>
    </row>
    <row r="254626" spans="16:16" x14ac:dyDescent="0.3">
      <c r="P254626" s="83"/>
    </row>
    <row r="254627" spans="16:16" x14ac:dyDescent="0.3">
      <c r="P254627" s="83"/>
    </row>
    <row r="254628" spans="16:16" x14ac:dyDescent="0.3">
      <c r="P254628" s="83"/>
    </row>
    <row r="254629" spans="16:16" x14ac:dyDescent="0.3">
      <c r="P254629" s="83"/>
    </row>
    <row r="254630" spans="16:16" x14ac:dyDescent="0.3">
      <c r="P254630" s="83"/>
    </row>
    <row r="254631" spans="16:16" x14ac:dyDescent="0.3">
      <c r="P254631" s="83"/>
    </row>
    <row r="254632" spans="16:16" x14ac:dyDescent="0.3">
      <c r="P254632" s="83"/>
    </row>
    <row r="254633" spans="16:16" x14ac:dyDescent="0.3">
      <c r="P254633" s="83"/>
    </row>
    <row r="254634" spans="16:16" x14ac:dyDescent="0.3">
      <c r="P254634" s="83"/>
    </row>
    <row r="254635" spans="16:16" x14ac:dyDescent="0.3">
      <c r="P254635" s="83"/>
    </row>
    <row r="254636" spans="16:16" x14ac:dyDescent="0.3">
      <c r="P254636" s="83"/>
    </row>
    <row r="254637" spans="16:16" x14ac:dyDescent="0.3">
      <c r="P254637" s="83"/>
    </row>
    <row r="254638" spans="16:16" x14ac:dyDescent="0.3">
      <c r="P254638" s="83"/>
    </row>
    <row r="254639" spans="16:16" x14ac:dyDescent="0.3">
      <c r="P254639" s="83"/>
    </row>
    <row r="254640" spans="16:16" x14ac:dyDescent="0.3">
      <c r="P254640" s="83"/>
    </row>
    <row r="254641" spans="16:16" x14ac:dyDescent="0.3">
      <c r="P254641" s="83"/>
    </row>
    <row r="254642" spans="16:16" x14ac:dyDescent="0.3">
      <c r="P254642" s="83"/>
    </row>
    <row r="254643" spans="16:16" x14ac:dyDescent="0.3">
      <c r="P254643" s="83"/>
    </row>
    <row r="254644" spans="16:16" x14ac:dyDescent="0.3">
      <c r="P254644" s="83"/>
    </row>
    <row r="254645" spans="16:16" x14ac:dyDescent="0.3">
      <c r="P254645" s="83"/>
    </row>
    <row r="254646" spans="16:16" x14ac:dyDescent="0.3">
      <c r="P254646" s="83"/>
    </row>
    <row r="254647" spans="16:16" x14ac:dyDescent="0.3">
      <c r="P254647" s="83"/>
    </row>
    <row r="254648" spans="16:16" x14ac:dyDescent="0.3">
      <c r="P254648" s="83"/>
    </row>
    <row r="254649" spans="16:16" x14ac:dyDescent="0.3">
      <c r="P254649" s="83"/>
    </row>
    <row r="254650" spans="16:16" x14ac:dyDescent="0.3">
      <c r="P254650" s="83"/>
    </row>
    <row r="254651" spans="16:16" x14ac:dyDescent="0.3">
      <c r="P254651" s="83"/>
    </row>
    <row r="254652" spans="16:16" x14ac:dyDescent="0.3">
      <c r="P254652" s="83"/>
    </row>
    <row r="254653" spans="16:16" x14ac:dyDescent="0.3">
      <c r="P254653" s="83"/>
    </row>
    <row r="254654" spans="16:16" x14ac:dyDescent="0.3">
      <c r="P254654" s="83"/>
    </row>
    <row r="254655" spans="16:16" x14ac:dyDescent="0.3">
      <c r="P254655" s="83"/>
    </row>
    <row r="254656" spans="16:16" x14ac:dyDescent="0.3">
      <c r="P254656" s="83"/>
    </row>
    <row r="254657" spans="16:16" x14ac:dyDescent="0.3">
      <c r="P254657" s="83"/>
    </row>
    <row r="254658" spans="16:16" x14ac:dyDescent="0.3">
      <c r="P254658" s="83"/>
    </row>
    <row r="254659" spans="16:16" x14ac:dyDescent="0.3">
      <c r="P254659" s="83"/>
    </row>
    <row r="254660" spans="16:16" x14ac:dyDescent="0.3">
      <c r="P254660" s="83"/>
    </row>
    <row r="254661" spans="16:16" x14ac:dyDescent="0.3">
      <c r="P254661" s="83"/>
    </row>
    <row r="254662" spans="16:16" x14ac:dyDescent="0.3">
      <c r="P254662" s="83"/>
    </row>
    <row r="254663" spans="16:16" x14ac:dyDescent="0.3">
      <c r="P254663" s="83"/>
    </row>
    <row r="254664" spans="16:16" x14ac:dyDescent="0.3">
      <c r="P254664" s="83"/>
    </row>
    <row r="254665" spans="16:16" x14ac:dyDescent="0.3">
      <c r="P254665" s="83"/>
    </row>
    <row r="254666" spans="16:16" x14ac:dyDescent="0.3">
      <c r="P254666" s="83"/>
    </row>
    <row r="254667" spans="16:16" x14ac:dyDescent="0.3">
      <c r="P254667" s="83"/>
    </row>
    <row r="254668" spans="16:16" x14ac:dyDescent="0.3">
      <c r="P254668" s="83"/>
    </row>
    <row r="254669" spans="16:16" x14ac:dyDescent="0.3">
      <c r="P254669" s="83"/>
    </row>
    <row r="254670" spans="16:16" x14ac:dyDescent="0.3">
      <c r="P254670" s="83"/>
    </row>
    <row r="254671" spans="16:16" x14ac:dyDescent="0.3">
      <c r="P254671" s="83"/>
    </row>
    <row r="254672" spans="16:16" x14ac:dyDescent="0.3">
      <c r="P254672" s="83"/>
    </row>
    <row r="254673" spans="16:16" x14ac:dyDescent="0.3">
      <c r="P254673" s="83"/>
    </row>
    <row r="254674" spans="16:16" x14ac:dyDescent="0.3">
      <c r="P254674" s="83"/>
    </row>
    <row r="254675" spans="16:16" x14ac:dyDescent="0.3">
      <c r="P254675" s="83"/>
    </row>
    <row r="254676" spans="16:16" x14ac:dyDescent="0.3">
      <c r="P254676" s="83"/>
    </row>
    <row r="254677" spans="16:16" x14ac:dyDescent="0.3">
      <c r="P254677" s="83"/>
    </row>
    <row r="254678" spans="16:16" x14ac:dyDescent="0.3">
      <c r="P254678" s="83"/>
    </row>
    <row r="254679" spans="16:16" x14ac:dyDescent="0.3">
      <c r="P254679" s="83"/>
    </row>
    <row r="254680" spans="16:16" x14ac:dyDescent="0.3">
      <c r="P254680" s="83"/>
    </row>
    <row r="254681" spans="16:16" x14ac:dyDescent="0.3">
      <c r="P254681" s="83"/>
    </row>
    <row r="254682" spans="16:16" x14ac:dyDescent="0.3">
      <c r="P254682" s="83"/>
    </row>
    <row r="254683" spans="16:16" x14ac:dyDescent="0.3">
      <c r="P254683" s="83"/>
    </row>
    <row r="254684" spans="16:16" x14ac:dyDescent="0.3">
      <c r="P254684" s="83"/>
    </row>
    <row r="254685" spans="16:16" x14ac:dyDescent="0.3">
      <c r="P254685" s="83"/>
    </row>
    <row r="254686" spans="16:16" x14ac:dyDescent="0.3">
      <c r="P254686" s="83"/>
    </row>
    <row r="254687" spans="16:16" x14ac:dyDescent="0.3">
      <c r="P254687" s="83"/>
    </row>
    <row r="254688" spans="16:16" x14ac:dyDescent="0.3">
      <c r="P254688" s="83"/>
    </row>
    <row r="254689" spans="16:16" x14ac:dyDescent="0.3">
      <c r="P254689" s="83"/>
    </row>
    <row r="254690" spans="16:16" x14ac:dyDescent="0.3">
      <c r="P254690" s="83"/>
    </row>
    <row r="254691" spans="16:16" x14ac:dyDescent="0.3">
      <c r="P254691" s="83"/>
    </row>
    <row r="254692" spans="16:16" x14ac:dyDescent="0.3">
      <c r="P254692" s="83"/>
    </row>
    <row r="254693" spans="16:16" x14ac:dyDescent="0.3">
      <c r="P254693" s="83"/>
    </row>
    <row r="254694" spans="16:16" x14ac:dyDescent="0.3">
      <c r="P254694" s="83"/>
    </row>
    <row r="254695" spans="16:16" x14ac:dyDescent="0.3">
      <c r="P254695" s="83"/>
    </row>
    <row r="254696" spans="16:16" x14ac:dyDescent="0.3">
      <c r="P254696" s="83"/>
    </row>
    <row r="254697" spans="16:16" x14ac:dyDescent="0.3">
      <c r="P254697" s="83"/>
    </row>
    <row r="254698" spans="16:16" x14ac:dyDescent="0.3">
      <c r="P254698" s="83"/>
    </row>
    <row r="254699" spans="16:16" x14ac:dyDescent="0.3">
      <c r="P254699" s="83"/>
    </row>
    <row r="254700" spans="16:16" x14ac:dyDescent="0.3">
      <c r="P254700" s="83"/>
    </row>
    <row r="254701" spans="16:16" x14ac:dyDescent="0.3">
      <c r="P254701" s="83"/>
    </row>
    <row r="254702" spans="16:16" x14ac:dyDescent="0.3">
      <c r="P254702" s="83"/>
    </row>
    <row r="254703" spans="16:16" x14ac:dyDescent="0.3">
      <c r="P254703" s="83"/>
    </row>
    <row r="254704" spans="16:16" x14ac:dyDescent="0.3">
      <c r="P254704" s="83"/>
    </row>
    <row r="254705" spans="16:16" x14ac:dyDescent="0.3">
      <c r="P254705" s="83"/>
    </row>
    <row r="254706" spans="16:16" x14ac:dyDescent="0.3">
      <c r="P254706" s="83"/>
    </row>
    <row r="254707" spans="16:16" x14ac:dyDescent="0.3">
      <c r="P254707" s="83"/>
    </row>
    <row r="254708" spans="16:16" x14ac:dyDescent="0.3">
      <c r="P254708" s="83"/>
    </row>
    <row r="254709" spans="16:16" x14ac:dyDescent="0.3">
      <c r="P254709" s="83"/>
    </row>
    <row r="254710" spans="16:16" x14ac:dyDescent="0.3">
      <c r="P254710" s="83"/>
    </row>
    <row r="254711" spans="16:16" x14ac:dyDescent="0.3">
      <c r="P254711" s="83"/>
    </row>
    <row r="254712" spans="16:16" x14ac:dyDescent="0.3">
      <c r="P254712" s="83"/>
    </row>
    <row r="254713" spans="16:16" x14ac:dyDescent="0.3">
      <c r="P254713" s="83"/>
    </row>
    <row r="254714" spans="16:16" x14ac:dyDescent="0.3">
      <c r="P254714" s="83"/>
    </row>
    <row r="254715" spans="16:16" x14ac:dyDescent="0.3">
      <c r="P254715" s="83"/>
    </row>
    <row r="254716" spans="16:16" x14ac:dyDescent="0.3">
      <c r="P254716" s="83"/>
    </row>
    <row r="254717" spans="16:16" x14ac:dyDescent="0.3">
      <c r="P254717" s="83"/>
    </row>
    <row r="254718" spans="16:16" x14ac:dyDescent="0.3">
      <c r="P254718" s="83"/>
    </row>
    <row r="254719" spans="16:16" x14ac:dyDescent="0.3">
      <c r="P254719" s="83"/>
    </row>
    <row r="254720" spans="16:16" x14ac:dyDescent="0.3">
      <c r="P254720" s="83"/>
    </row>
    <row r="254721" spans="16:16" x14ac:dyDescent="0.3">
      <c r="P254721" s="83"/>
    </row>
    <row r="254722" spans="16:16" x14ac:dyDescent="0.3">
      <c r="P254722" s="83"/>
    </row>
    <row r="254723" spans="16:16" x14ac:dyDescent="0.3">
      <c r="P254723" s="83"/>
    </row>
    <row r="254724" spans="16:16" x14ac:dyDescent="0.3">
      <c r="P254724" s="83"/>
    </row>
    <row r="254725" spans="16:16" x14ac:dyDescent="0.3">
      <c r="P254725" s="83"/>
    </row>
    <row r="254726" spans="16:16" x14ac:dyDescent="0.3">
      <c r="P254726" s="83"/>
    </row>
    <row r="254727" spans="16:16" x14ac:dyDescent="0.3">
      <c r="P254727" s="83"/>
    </row>
    <row r="254728" spans="16:16" x14ac:dyDescent="0.3">
      <c r="P254728" s="83"/>
    </row>
    <row r="254729" spans="16:16" x14ac:dyDescent="0.3">
      <c r="P254729" s="83"/>
    </row>
    <row r="254730" spans="16:16" x14ac:dyDescent="0.3">
      <c r="P254730" s="83"/>
    </row>
    <row r="254731" spans="16:16" x14ac:dyDescent="0.3">
      <c r="P254731" s="83"/>
    </row>
    <row r="254732" spans="16:16" x14ac:dyDescent="0.3">
      <c r="P254732" s="83"/>
    </row>
    <row r="254733" spans="16:16" x14ac:dyDescent="0.3">
      <c r="P254733" s="83"/>
    </row>
    <row r="254734" spans="16:16" x14ac:dyDescent="0.3">
      <c r="P254734" s="83"/>
    </row>
    <row r="254735" spans="16:16" x14ac:dyDescent="0.3">
      <c r="P254735" s="83"/>
    </row>
    <row r="254736" spans="16:16" x14ac:dyDescent="0.3">
      <c r="P254736" s="83"/>
    </row>
    <row r="254737" spans="16:16" x14ac:dyDescent="0.3">
      <c r="P254737" s="83"/>
    </row>
    <row r="254738" spans="16:16" x14ac:dyDescent="0.3">
      <c r="P254738" s="83"/>
    </row>
    <row r="254739" spans="16:16" x14ac:dyDescent="0.3">
      <c r="P254739" s="83"/>
    </row>
    <row r="254740" spans="16:16" x14ac:dyDescent="0.3">
      <c r="P254740" s="83"/>
    </row>
    <row r="254741" spans="16:16" x14ac:dyDescent="0.3">
      <c r="P254741" s="83"/>
    </row>
    <row r="254742" spans="16:16" x14ac:dyDescent="0.3">
      <c r="P254742" s="83"/>
    </row>
    <row r="254743" spans="16:16" x14ac:dyDescent="0.3">
      <c r="P254743" s="83"/>
    </row>
    <row r="254744" spans="16:16" x14ac:dyDescent="0.3">
      <c r="P254744" s="83"/>
    </row>
    <row r="254745" spans="16:16" x14ac:dyDescent="0.3">
      <c r="P254745" s="83"/>
    </row>
    <row r="254746" spans="16:16" x14ac:dyDescent="0.3">
      <c r="P254746" s="83"/>
    </row>
    <row r="254747" spans="16:16" x14ac:dyDescent="0.3">
      <c r="P254747" s="83"/>
    </row>
    <row r="254748" spans="16:16" x14ac:dyDescent="0.3">
      <c r="P254748" s="83"/>
    </row>
    <row r="254749" spans="16:16" x14ac:dyDescent="0.3">
      <c r="P254749" s="83"/>
    </row>
    <row r="254750" spans="16:16" x14ac:dyDescent="0.3">
      <c r="P254750" s="83"/>
    </row>
    <row r="254751" spans="16:16" x14ac:dyDescent="0.3">
      <c r="P254751" s="83"/>
    </row>
    <row r="254752" spans="16:16" x14ac:dyDescent="0.3">
      <c r="P254752" s="83"/>
    </row>
    <row r="254753" spans="16:16" x14ac:dyDescent="0.3">
      <c r="P254753" s="83"/>
    </row>
    <row r="254754" spans="16:16" x14ac:dyDescent="0.3">
      <c r="P254754" s="83"/>
    </row>
    <row r="254755" spans="16:16" x14ac:dyDescent="0.3">
      <c r="P254755" s="83"/>
    </row>
    <row r="254756" spans="16:16" x14ac:dyDescent="0.3">
      <c r="P254756" s="83"/>
    </row>
    <row r="254757" spans="16:16" x14ac:dyDescent="0.3">
      <c r="P254757" s="83"/>
    </row>
    <row r="254758" spans="16:16" x14ac:dyDescent="0.3">
      <c r="P254758" s="83"/>
    </row>
    <row r="254759" spans="16:16" x14ac:dyDescent="0.3">
      <c r="P254759" s="83"/>
    </row>
    <row r="254760" spans="16:16" x14ac:dyDescent="0.3">
      <c r="P254760" s="83"/>
    </row>
    <row r="254761" spans="16:16" x14ac:dyDescent="0.3">
      <c r="P254761" s="83"/>
    </row>
    <row r="254762" spans="16:16" x14ac:dyDescent="0.3">
      <c r="P254762" s="83"/>
    </row>
    <row r="254763" spans="16:16" x14ac:dyDescent="0.3">
      <c r="P254763" s="83"/>
    </row>
    <row r="254764" spans="16:16" x14ac:dyDescent="0.3">
      <c r="P254764" s="83"/>
    </row>
    <row r="254765" spans="16:16" x14ac:dyDescent="0.3">
      <c r="P254765" s="83"/>
    </row>
    <row r="254766" spans="16:16" x14ac:dyDescent="0.3">
      <c r="P254766" s="83"/>
    </row>
    <row r="254767" spans="16:16" x14ac:dyDescent="0.3">
      <c r="P254767" s="83"/>
    </row>
    <row r="254768" spans="16:16" x14ac:dyDescent="0.3">
      <c r="P254768" s="83"/>
    </row>
    <row r="254769" spans="16:16" x14ac:dyDescent="0.3">
      <c r="P254769" s="83"/>
    </row>
    <row r="254770" spans="16:16" x14ac:dyDescent="0.3">
      <c r="P254770" s="83"/>
    </row>
    <row r="254771" spans="16:16" x14ac:dyDescent="0.3">
      <c r="P254771" s="83"/>
    </row>
    <row r="254772" spans="16:16" x14ac:dyDescent="0.3">
      <c r="P254772" s="83"/>
    </row>
    <row r="254773" spans="16:16" x14ac:dyDescent="0.3">
      <c r="P254773" s="83"/>
    </row>
    <row r="254774" spans="16:16" x14ac:dyDescent="0.3">
      <c r="P254774" s="83"/>
    </row>
    <row r="254775" spans="16:16" x14ac:dyDescent="0.3">
      <c r="P254775" s="83"/>
    </row>
    <row r="254776" spans="16:16" x14ac:dyDescent="0.3">
      <c r="P254776" s="83"/>
    </row>
    <row r="254777" spans="16:16" x14ac:dyDescent="0.3">
      <c r="P254777" s="83"/>
    </row>
    <row r="254778" spans="16:16" x14ac:dyDescent="0.3">
      <c r="P254778" s="83"/>
    </row>
    <row r="254779" spans="16:16" x14ac:dyDescent="0.3">
      <c r="P254779" s="83"/>
    </row>
    <row r="254780" spans="16:16" x14ac:dyDescent="0.3">
      <c r="P254780" s="83"/>
    </row>
    <row r="254781" spans="16:16" x14ac:dyDescent="0.3">
      <c r="P254781" s="83"/>
    </row>
    <row r="254782" spans="16:16" x14ac:dyDescent="0.3">
      <c r="P254782" s="83"/>
    </row>
    <row r="254783" spans="16:16" x14ac:dyDescent="0.3">
      <c r="P254783" s="83"/>
    </row>
    <row r="254784" spans="16:16" x14ac:dyDescent="0.3">
      <c r="P254784" s="83"/>
    </row>
    <row r="254785" spans="16:16" x14ac:dyDescent="0.3">
      <c r="P254785" s="83"/>
    </row>
    <row r="254786" spans="16:16" x14ac:dyDescent="0.3">
      <c r="P254786" s="83"/>
    </row>
    <row r="254787" spans="16:16" x14ac:dyDescent="0.3">
      <c r="P254787" s="83"/>
    </row>
    <row r="254788" spans="16:16" x14ac:dyDescent="0.3">
      <c r="P254788" s="83"/>
    </row>
    <row r="254789" spans="16:16" x14ac:dyDescent="0.3">
      <c r="P254789" s="83"/>
    </row>
    <row r="254790" spans="16:16" x14ac:dyDescent="0.3">
      <c r="P254790" s="83"/>
    </row>
    <row r="254791" spans="16:16" x14ac:dyDescent="0.3">
      <c r="P254791" s="83"/>
    </row>
    <row r="254792" spans="16:16" x14ac:dyDescent="0.3">
      <c r="P254792" s="83"/>
    </row>
    <row r="254793" spans="16:16" x14ac:dyDescent="0.3">
      <c r="P254793" s="83"/>
    </row>
    <row r="254794" spans="16:16" x14ac:dyDescent="0.3">
      <c r="P254794" s="83"/>
    </row>
    <row r="254795" spans="16:16" x14ac:dyDescent="0.3">
      <c r="P254795" s="83"/>
    </row>
    <row r="254796" spans="16:16" x14ac:dyDescent="0.3">
      <c r="P254796" s="83"/>
    </row>
    <row r="254797" spans="16:16" x14ac:dyDescent="0.3">
      <c r="P254797" s="83"/>
    </row>
    <row r="254798" spans="16:16" x14ac:dyDescent="0.3">
      <c r="P254798" s="83"/>
    </row>
    <row r="254799" spans="16:16" x14ac:dyDescent="0.3">
      <c r="P254799" s="83"/>
    </row>
    <row r="254800" spans="16:16" x14ac:dyDescent="0.3">
      <c r="P254800" s="83"/>
    </row>
    <row r="254801" spans="16:16" x14ac:dyDescent="0.3">
      <c r="P254801" s="83"/>
    </row>
    <row r="254802" spans="16:16" x14ac:dyDescent="0.3">
      <c r="P254802" s="83"/>
    </row>
    <row r="254803" spans="16:16" x14ac:dyDescent="0.3">
      <c r="P254803" s="83"/>
    </row>
    <row r="254804" spans="16:16" x14ac:dyDescent="0.3">
      <c r="P254804" s="83"/>
    </row>
    <row r="254805" spans="16:16" x14ac:dyDescent="0.3">
      <c r="P254805" s="83"/>
    </row>
    <row r="254806" spans="16:16" x14ac:dyDescent="0.3">
      <c r="P254806" s="83"/>
    </row>
    <row r="254807" spans="16:16" x14ac:dyDescent="0.3">
      <c r="P254807" s="83"/>
    </row>
    <row r="254808" spans="16:16" x14ac:dyDescent="0.3">
      <c r="P254808" s="83"/>
    </row>
    <row r="254809" spans="16:16" x14ac:dyDescent="0.3">
      <c r="P254809" s="83"/>
    </row>
    <row r="254810" spans="16:16" x14ac:dyDescent="0.3">
      <c r="P254810" s="83"/>
    </row>
    <row r="254811" spans="16:16" x14ac:dyDescent="0.3">
      <c r="P254811" s="83"/>
    </row>
    <row r="254812" spans="16:16" x14ac:dyDescent="0.3">
      <c r="P254812" s="83"/>
    </row>
    <row r="254813" spans="16:16" x14ac:dyDescent="0.3">
      <c r="P254813" s="83"/>
    </row>
    <row r="254814" spans="16:16" x14ac:dyDescent="0.3">
      <c r="P254814" s="83"/>
    </row>
    <row r="254815" spans="16:16" x14ac:dyDescent="0.3">
      <c r="P254815" s="83"/>
    </row>
    <row r="254816" spans="16:16" x14ac:dyDescent="0.3">
      <c r="P254816" s="83"/>
    </row>
    <row r="254817" spans="16:16" x14ac:dyDescent="0.3">
      <c r="P254817" s="83"/>
    </row>
    <row r="254818" spans="16:16" x14ac:dyDescent="0.3">
      <c r="P254818" s="83"/>
    </row>
    <row r="254819" spans="16:16" x14ac:dyDescent="0.3">
      <c r="P254819" s="83"/>
    </row>
    <row r="254820" spans="16:16" x14ac:dyDescent="0.3">
      <c r="P254820" s="83"/>
    </row>
    <row r="254821" spans="16:16" x14ac:dyDescent="0.3">
      <c r="P254821" s="83"/>
    </row>
    <row r="254822" spans="16:16" x14ac:dyDescent="0.3">
      <c r="P254822" s="83"/>
    </row>
    <row r="254823" spans="16:16" x14ac:dyDescent="0.3">
      <c r="P254823" s="83"/>
    </row>
    <row r="254824" spans="16:16" x14ac:dyDescent="0.3">
      <c r="P254824" s="83"/>
    </row>
    <row r="254825" spans="16:16" x14ac:dyDescent="0.3">
      <c r="P254825" s="83"/>
    </row>
    <row r="254826" spans="16:16" x14ac:dyDescent="0.3">
      <c r="P254826" s="83"/>
    </row>
    <row r="254827" spans="16:16" x14ac:dyDescent="0.3">
      <c r="P254827" s="83"/>
    </row>
    <row r="254828" spans="16:16" x14ac:dyDescent="0.3">
      <c r="P254828" s="83"/>
    </row>
    <row r="254829" spans="16:16" x14ac:dyDescent="0.3">
      <c r="P254829" s="83"/>
    </row>
    <row r="254830" spans="16:16" x14ac:dyDescent="0.3">
      <c r="P254830" s="83"/>
    </row>
    <row r="254831" spans="16:16" x14ac:dyDescent="0.3">
      <c r="P254831" s="83"/>
    </row>
    <row r="254832" spans="16:16" x14ac:dyDescent="0.3">
      <c r="P254832" s="83"/>
    </row>
    <row r="254833" spans="16:16" x14ac:dyDescent="0.3">
      <c r="P254833" s="83"/>
    </row>
    <row r="254834" spans="16:16" x14ac:dyDescent="0.3">
      <c r="P254834" s="83"/>
    </row>
    <row r="254835" spans="16:16" x14ac:dyDescent="0.3">
      <c r="P254835" s="83"/>
    </row>
    <row r="254836" spans="16:16" x14ac:dyDescent="0.3">
      <c r="P254836" s="83"/>
    </row>
    <row r="254837" spans="16:16" x14ac:dyDescent="0.3">
      <c r="P254837" s="83"/>
    </row>
    <row r="254838" spans="16:16" x14ac:dyDescent="0.3">
      <c r="P254838" s="83"/>
    </row>
    <row r="254839" spans="16:16" x14ac:dyDescent="0.3">
      <c r="P254839" s="83"/>
    </row>
    <row r="254840" spans="16:16" x14ac:dyDescent="0.3">
      <c r="P254840" s="83"/>
    </row>
    <row r="254841" spans="16:16" x14ac:dyDescent="0.3">
      <c r="P254841" s="83"/>
    </row>
    <row r="254842" spans="16:16" x14ac:dyDescent="0.3">
      <c r="P254842" s="83"/>
    </row>
    <row r="254843" spans="16:16" x14ac:dyDescent="0.3">
      <c r="P254843" s="83"/>
    </row>
    <row r="254844" spans="16:16" x14ac:dyDescent="0.3">
      <c r="P254844" s="83"/>
    </row>
    <row r="254845" spans="16:16" x14ac:dyDescent="0.3">
      <c r="P254845" s="83"/>
    </row>
    <row r="254846" spans="16:16" x14ac:dyDescent="0.3">
      <c r="P254846" s="83"/>
    </row>
    <row r="254847" spans="16:16" x14ac:dyDescent="0.3">
      <c r="P254847" s="83"/>
    </row>
    <row r="254848" spans="16:16" x14ac:dyDescent="0.3">
      <c r="P254848" s="83"/>
    </row>
    <row r="254849" spans="16:16" x14ac:dyDescent="0.3">
      <c r="P254849" s="83"/>
    </row>
    <row r="254850" spans="16:16" x14ac:dyDescent="0.3">
      <c r="P254850" s="83"/>
    </row>
    <row r="254851" spans="16:16" x14ac:dyDescent="0.3">
      <c r="P254851" s="83"/>
    </row>
    <row r="254852" spans="16:16" x14ac:dyDescent="0.3">
      <c r="P254852" s="83"/>
    </row>
    <row r="254853" spans="16:16" x14ac:dyDescent="0.3">
      <c r="P254853" s="83"/>
    </row>
    <row r="254854" spans="16:16" x14ac:dyDescent="0.3">
      <c r="P254854" s="83"/>
    </row>
    <row r="254855" spans="16:16" x14ac:dyDescent="0.3">
      <c r="P254855" s="83"/>
    </row>
    <row r="254856" spans="16:16" x14ac:dyDescent="0.3">
      <c r="P254856" s="83"/>
    </row>
    <row r="254857" spans="16:16" x14ac:dyDescent="0.3">
      <c r="P254857" s="83"/>
    </row>
    <row r="254858" spans="16:16" x14ac:dyDescent="0.3">
      <c r="P254858" s="83"/>
    </row>
    <row r="254859" spans="16:16" x14ac:dyDescent="0.3">
      <c r="P254859" s="83"/>
    </row>
    <row r="254860" spans="16:16" x14ac:dyDescent="0.3">
      <c r="P254860" s="83"/>
    </row>
    <row r="254861" spans="16:16" x14ac:dyDescent="0.3">
      <c r="P254861" s="83"/>
    </row>
    <row r="254862" spans="16:16" x14ac:dyDescent="0.3">
      <c r="P254862" s="83"/>
    </row>
    <row r="254863" spans="16:16" x14ac:dyDescent="0.3">
      <c r="P254863" s="83"/>
    </row>
    <row r="254864" spans="16:16" x14ac:dyDescent="0.3">
      <c r="P254864" s="83"/>
    </row>
    <row r="254865" spans="16:16" x14ac:dyDescent="0.3">
      <c r="P254865" s="83"/>
    </row>
    <row r="254866" spans="16:16" x14ac:dyDescent="0.3">
      <c r="P254866" s="83"/>
    </row>
    <row r="254867" spans="16:16" x14ac:dyDescent="0.3">
      <c r="P254867" s="83"/>
    </row>
    <row r="254868" spans="16:16" x14ac:dyDescent="0.3">
      <c r="P254868" s="83"/>
    </row>
    <row r="254869" spans="16:16" x14ac:dyDescent="0.3">
      <c r="P254869" s="83"/>
    </row>
    <row r="254870" spans="16:16" x14ac:dyDescent="0.3">
      <c r="P254870" s="83"/>
    </row>
    <row r="254871" spans="16:16" x14ac:dyDescent="0.3">
      <c r="P254871" s="83"/>
    </row>
    <row r="254872" spans="16:16" x14ac:dyDescent="0.3">
      <c r="P254872" s="83"/>
    </row>
    <row r="254873" spans="16:16" x14ac:dyDescent="0.3">
      <c r="P254873" s="83"/>
    </row>
    <row r="254874" spans="16:16" x14ac:dyDescent="0.3">
      <c r="P254874" s="83"/>
    </row>
    <row r="254875" spans="16:16" x14ac:dyDescent="0.3">
      <c r="P254875" s="83"/>
    </row>
    <row r="254876" spans="16:16" x14ac:dyDescent="0.3">
      <c r="P254876" s="83"/>
    </row>
    <row r="254877" spans="16:16" x14ac:dyDescent="0.3">
      <c r="P254877" s="83"/>
    </row>
    <row r="254878" spans="16:16" x14ac:dyDescent="0.3">
      <c r="P254878" s="83"/>
    </row>
    <row r="254879" spans="16:16" x14ac:dyDescent="0.3">
      <c r="P254879" s="83"/>
    </row>
    <row r="254880" spans="16:16" x14ac:dyDescent="0.3">
      <c r="P254880" s="83"/>
    </row>
    <row r="254881" spans="16:16" x14ac:dyDescent="0.3">
      <c r="P254881" s="83"/>
    </row>
    <row r="254882" spans="16:16" x14ac:dyDescent="0.3">
      <c r="P254882" s="83"/>
    </row>
    <row r="254883" spans="16:16" x14ac:dyDescent="0.3">
      <c r="P254883" s="83"/>
    </row>
    <row r="254884" spans="16:16" x14ac:dyDescent="0.3">
      <c r="P254884" s="83"/>
    </row>
    <row r="254885" spans="16:16" x14ac:dyDescent="0.3">
      <c r="P254885" s="83"/>
    </row>
    <row r="254886" spans="16:16" x14ac:dyDescent="0.3">
      <c r="P254886" s="83"/>
    </row>
    <row r="254887" spans="16:16" x14ac:dyDescent="0.3">
      <c r="P254887" s="83"/>
    </row>
    <row r="254888" spans="16:16" x14ac:dyDescent="0.3">
      <c r="P254888" s="83"/>
    </row>
    <row r="254889" spans="16:16" x14ac:dyDescent="0.3">
      <c r="P254889" s="83"/>
    </row>
    <row r="254890" spans="16:16" x14ac:dyDescent="0.3">
      <c r="P254890" s="83"/>
    </row>
    <row r="254891" spans="16:16" x14ac:dyDescent="0.3">
      <c r="P254891" s="83"/>
    </row>
    <row r="254892" spans="16:16" x14ac:dyDescent="0.3">
      <c r="P254892" s="83"/>
    </row>
    <row r="254893" spans="16:16" x14ac:dyDescent="0.3">
      <c r="P254893" s="83"/>
    </row>
    <row r="254894" spans="16:16" x14ac:dyDescent="0.3">
      <c r="P254894" s="83"/>
    </row>
    <row r="254895" spans="16:16" x14ac:dyDescent="0.3">
      <c r="P254895" s="83"/>
    </row>
    <row r="254896" spans="16:16" x14ac:dyDescent="0.3">
      <c r="P254896" s="83"/>
    </row>
    <row r="254897" spans="16:16" x14ac:dyDescent="0.3">
      <c r="P254897" s="83"/>
    </row>
    <row r="254898" spans="16:16" x14ac:dyDescent="0.3">
      <c r="P254898" s="83"/>
    </row>
    <row r="254899" spans="16:16" x14ac:dyDescent="0.3">
      <c r="P254899" s="83"/>
    </row>
    <row r="254900" spans="16:16" x14ac:dyDescent="0.3">
      <c r="P254900" s="83"/>
    </row>
    <row r="254901" spans="16:16" x14ac:dyDescent="0.3">
      <c r="P254901" s="83"/>
    </row>
    <row r="254902" spans="16:16" x14ac:dyDescent="0.3">
      <c r="P254902" s="83"/>
    </row>
    <row r="254903" spans="16:16" x14ac:dyDescent="0.3">
      <c r="P254903" s="83"/>
    </row>
    <row r="254904" spans="16:16" x14ac:dyDescent="0.3">
      <c r="P254904" s="83"/>
    </row>
    <row r="254905" spans="16:16" x14ac:dyDescent="0.3">
      <c r="P254905" s="83"/>
    </row>
    <row r="254906" spans="16:16" x14ac:dyDescent="0.3">
      <c r="P254906" s="83"/>
    </row>
    <row r="254907" spans="16:16" x14ac:dyDescent="0.3">
      <c r="P254907" s="83"/>
    </row>
    <row r="254908" spans="16:16" x14ac:dyDescent="0.3">
      <c r="P254908" s="83"/>
    </row>
    <row r="254909" spans="16:16" x14ac:dyDescent="0.3">
      <c r="P254909" s="83"/>
    </row>
    <row r="254910" spans="16:16" x14ac:dyDescent="0.3">
      <c r="P254910" s="83"/>
    </row>
    <row r="254911" spans="16:16" x14ac:dyDescent="0.3">
      <c r="P254911" s="83"/>
    </row>
    <row r="254912" spans="16:16" x14ac:dyDescent="0.3">
      <c r="P254912" s="83"/>
    </row>
    <row r="254913" spans="16:16" x14ac:dyDescent="0.3">
      <c r="P254913" s="83"/>
    </row>
    <row r="254914" spans="16:16" x14ac:dyDescent="0.3">
      <c r="P254914" s="83"/>
    </row>
    <row r="254915" spans="16:16" x14ac:dyDescent="0.3">
      <c r="P254915" s="83"/>
    </row>
    <row r="254916" spans="16:16" x14ac:dyDescent="0.3">
      <c r="P254916" s="83"/>
    </row>
    <row r="254917" spans="16:16" x14ac:dyDescent="0.3">
      <c r="P254917" s="83"/>
    </row>
    <row r="254918" spans="16:16" x14ac:dyDescent="0.3">
      <c r="P254918" s="83"/>
    </row>
    <row r="254919" spans="16:16" x14ac:dyDescent="0.3">
      <c r="P254919" s="83"/>
    </row>
    <row r="254920" spans="16:16" x14ac:dyDescent="0.3">
      <c r="P254920" s="83"/>
    </row>
    <row r="254921" spans="16:16" x14ac:dyDescent="0.3">
      <c r="P254921" s="83"/>
    </row>
    <row r="254922" spans="16:16" x14ac:dyDescent="0.3">
      <c r="P254922" s="83"/>
    </row>
    <row r="254923" spans="16:16" x14ac:dyDescent="0.3">
      <c r="P254923" s="83"/>
    </row>
    <row r="254924" spans="16:16" x14ac:dyDescent="0.3">
      <c r="P254924" s="83"/>
    </row>
    <row r="254925" spans="16:16" x14ac:dyDescent="0.3">
      <c r="P254925" s="83"/>
    </row>
    <row r="254926" spans="16:16" x14ac:dyDescent="0.3">
      <c r="P254926" s="83"/>
    </row>
    <row r="254927" spans="16:16" x14ac:dyDescent="0.3">
      <c r="P254927" s="83"/>
    </row>
    <row r="254928" spans="16:16" x14ac:dyDescent="0.3">
      <c r="P254928" s="83"/>
    </row>
    <row r="254929" spans="16:16" x14ac:dyDescent="0.3">
      <c r="P254929" s="83"/>
    </row>
    <row r="254930" spans="16:16" x14ac:dyDescent="0.3">
      <c r="P254930" s="83"/>
    </row>
    <row r="254931" spans="16:16" x14ac:dyDescent="0.3">
      <c r="P254931" s="83"/>
    </row>
    <row r="254932" spans="16:16" x14ac:dyDescent="0.3">
      <c r="P254932" s="83"/>
    </row>
    <row r="254933" spans="16:16" x14ac:dyDescent="0.3">
      <c r="P254933" s="83"/>
    </row>
    <row r="254934" spans="16:16" x14ac:dyDescent="0.3">
      <c r="P254934" s="83"/>
    </row>
    <row r="254935" spans="16:16" x14ac:dyDescent="0.3">
      <c r="P254935" s="83"/>
    </row>
    <row r="254936" spans="16:16" x14ac:dyDescent="0.3">
      <c r="P254936" s="83"/>
    </row>
    <row r="254937" spans="16:16" x14ac:dyDescent="0.3">
      <c r="P254937" s="83"/>
    </row>
    <row r="254938" spans="16:16" x14ac:dyDescent="0.3">
      <c r="P254938" s="83"/>
    </row>
    <row r="254939" spans="16:16" x14ac:dyDescent="0.3">
      <c r="P254939" s="83"/>
    </row>
    <row r="254940" spans="16:16" x14ac:dyDescent="0.3">
      <c r="P254940" s="83"/>
    </row>
    <row r="254941" spans="16:16" x14ac:dyDescent="0.3">
      <c r="P254941" s="83"/>
    </row>
    <row r="254942" spans="16:16" x14ac:dyDescent="0.3">
      <c r="P254942" s="83"/>
    </row>
    <row r="254943" spans="16:16" x14ac:dyDescent="0.3">
      <c r="P254943" s="83"/>
    </row>
    <row r="254944" spans="16:16" x14ac:dyDescent="0.3">
      <c r="P254944" s="83"/>
    </row>
    <row r="254945" spans="16:16" x14ac:dyDescent="0.3">
      <c r="P254945" s="83"/>
    </row>
    <row r="254946" spans="16:16" x14ac:dyDescent="0.3">
      <c r="P254946" s="83"/>
    </row>
    <row r="254947" spans="16:16" x14ac:dyDescent="0.3">
      <c r="P254947" s="83"/>
    </row>
    <row r="254948" spans="16:16" x14ac:dyDescent="0.3">
      <c r="P254948" s="83"/>
    </row>
    <row r="254949" spans="16:16" x14ac:dyDescent="0.3">
      <c r="P254949" s="83"/>
    </row>
    <row r="254950" spans="16:16" x14ac:dyDescent="0.3">
      <c r="P254950" s="83"/>
    </row>
    <row r="254951" spans="16:16" x14ac:dyDescent="0.3">
      <c r="P254951" s="83"/>
    </row>
    <row r="254952" spans="16:16" x14ac:dyDescent="0.3">
      <c r="P254952" s="83"/>
    </row>
    <row r="254953" spans="16:16" x14ac:dyDescent="0.3">
      <c r="P254953" s="83"/>
    </row>
    <row r="254954" spans="16:16" x14ac:dyDescent="0.3">
      <c r="P254954" s="83"/>
    </row>
    <row r="254955" spans="16:16" x14ac:dyDescent="0.3">
      <c r="P254955" s="83"/>
    </row>
    <row r="254956" spans="16:16" x14ac:dyDescent="0.3">
      <c r="P254956" s="83"/>
    </row>
    <row r="254957" spans="16:16" x14ac:dyDescent="0.3">
      <c r="P254957" s="83"/>
    </row>
    <row r="254958" spans="16:16" x14ac:dyDescent="0.3">
      <c r="P254958" s="83"/>
    </row>
    <row r="254959" spans="16:16" x14ac:dyDescent="0.3">
      <c r="P254959" s="83"/>
    </row>
    <row r="254960" spans="16:16" x14ac:dyDescent="0.3">
      <c r="P254960" s="83"/>
    </row>
    <row r="254961" spans="16:16" x14ac:dyDescent="0.3">
      <c r="P254961" s="83"/>
    </row>
    <row r="254962" spans="16:16" x14ac:dyDescent="0.3">
      <c r="P254962" s="83"/>
    </row>
    <row r="254963" spans="16:16" x14ac:dyDescent="0.3">
      <c r="P254963" s="83"/>
    </row>
    <row r="254964" spans="16:16" x14ac:dyDescent="0.3">
      <c r="P254964" s="83"/>
    </row>
    <row r="254965" spans="16:16" x14ac:dyDescent="0.3">
      <c r="P254965" s="83"/>
    </row>
    <row r="254966" spans="16:16" x14ac:dyDescent="0.3">
      <c r="P254966" s="83"/>
    </row>
    <row r="254967" spans="16:16" x14ac:dyDescent="0.3">
      <c r="P254967" s="83"/>
    </row>
    <row r="254968" spans="16:16" x14ac:dyDescent="0.3">
      <c r="P254968" s="83"/>
    </row>
    <row r="254969" spans="16:16" x14ac:dyDescent="0.3">
      <c r="P254969" s="83"/>
    </row>
    <row r="254970" spans="16:16" x14ac:dyDescent="0.3">
      <c r="P254970" s="83"/>
    </row>
    <row r="254971" spans="16:16" x14ac:dyDescent="0.3">
      <c r="P254971" s="83"/>
    </row>
    <row r="254972" spans="16:16" x14ac:dyDescent="0.3">
      <c r="P254972" s="83"/>
    </row>
    <row r="254973" spans="16:16" x14ac:dyDescent="0.3">
      <c r="P254973" s="83"/>
    </row>
    <row r="254974" spans="16:16" x14ac:dyDescent="0.3">
      <c r="P254974" s="83"/>
    </row>
    <row r="254975" spans="16:16" x14ac:dyDescent="0.3">
      <c r="P254975" s="83"/>
    </row>
    <row r="254976" spans="16:16" x14ac:dyDescent="0.3">
      <c r="P254976" s="83"/>
    </row>
    <row r="254977" spans="16:16" x14ac:dyDescent="0.3">
      <c r="P254977" s="83"/>
    </row>
    <row r="254978" spans="16:16" x14ac:dyDescent="0.3">
      <c r="P254978" s="83"/>
    </row>
    <row r="254979" spans="16:16" x14ac:dyDescent="0.3">
      <c r="P254979" s="83"/>
    </row>
    <row r="254980" spans="16:16" x14ac:dyDescent="0.3">
      <c r="P254980" s="83"/>
    </row>
    <row r="254981" spans="16:16" x14ac:dyDescent="0.3">
      <c r="P254981" s="83"/>
    </row>
    <row r="254982" spans="16:16" x14ac:dyDescent="0.3">
      <c r="P254982" s="83"/>
    </row>
    <row r="254983" spans="16:16" x14ac:dyDescent="0.3">
      <c r="P254983" s="83"/>
    </row>
    <row r="254984" spans="16:16" x14ac:dyDescent="0.3">
      <c r="P254984" s="83"/>
    </row>
    <row r="254985" spans="16:16" x14ac:dyDescent="0.3">
      <c r="P254985" s="83"/>
    </row>
    <row r="254986" spans="16:16" x14ac:dyDescent="0.3">
      <c r="P254986" s="83"/>
    </row>
    <row r="254987" spans="16:16" x14ac:dyDescent="0.3">
      <c r="P254987" s="83"/>
    </row>
    <row r="254988" spans="16:16" x14ac:dyDescent="0.3">
      <c r="P254988" s="83"/>
    </row>
    <row r="254989" spans="16:16" x14ac:dyDescent="0.3">
      <c r="P254989" s="83"/>
    </row>
    <row r="254990" spans="16:16" x14ac:dyDescent="0.3">
      <c r="P254990" s="83"/>
    </row>
    <row r="254991" spans="16:16" x14ac:dyDescent="0.3">
      <c r="P254991" s="83"/>
    </row>
    <row r="254992" spans="16:16" x14ac:dyDescent="0.3">
      <c r="P254992" s="83"/>
    </row>
    <row r="254993" spans="16:16" x14ac:dyDescent="0.3">
      <c r="P254993" s="83"/>
    </row>
    <row r="254994" spans="16:16" x14ac:dyDescent="0.3">
      <c r="P254994" s="83"/>
    </row>
    <row r="254995" spans="16:16" x14ac:dyDescent="0.3">
      <c r="P254995" s="83"/>
    </row>
    <row r="254996" spans="16:16" x14ac:dyDescent="0.3">
      <c r="P254996" s="83"/>
    </row>
    <row r="254997" spans="16:16" x14ac:dyDescent="0.3">
      <c r="P254997" s="83"/>
    </row>
    <row r="254998" spans="16:16" x14ac:dyDescent="0.3">
      <c r="P254998" s="83"/>
    </row>
    <row r="254999" spans="16:16" x14ac:dyDescent="0.3">
      <c r="P254999" s="83"/>
    </row>
    <row r="255000" spans="16:16" x14ac:dyDescent="0.3">
      <c r="P255000" s="83"/>
    </row>
    <row r="255001" spans="16:16" x14ac:dyDescent="0.3">
      <c r="P255001" s="83"/>
    </row>
    <row r="255002" spans="16:16" x14ac:dyDescent="0.3">
      <c r="P255002" s="83"/>
    </row>
    <row r="255003" spans="16:16" x14ac:dyDescent="0.3">
      <c r="P255003" s="83"/>
    </row>
    <row r="255004" spans="16:16" x14ac:dyDescent="0.3">
      <c r="P255004" s="83"/>
    </row>
    <row r="255005" spans="16:16" x14ac:dyDescent="0.3">
      <c r="P255005" s="83"/>
    </row>
    <row r="255006" spans="16:16" x14ac:dyDescent="0.3">
      <c r="P255006" s="83"/>
    </row>
    <row r="255007" spans="16:16" x14ac:dyDescent="0.3">
      <c r="P255007" s="83"/>
    </row>
    <row r="255008" spans="16:16" x14ac:dyDescent="0.3">
      <c r="P255008" s="83"/>
    </row>
    <row r="255009" spans="16:16" x14ac:dyDescent="0.3">
      <c r="P255009" s="83"/>
    </row>
    <row r="255010" spans="16:16" x14ac:dyDescent="0.3">
      <c r="P255010" s="83"/>
    </row>
    <row r="255011" spans="16:16" x14ac:dyDescent="0.3">
      <c r="P255011" s="83"/>
    </row>
    <row r="255012" spans="16:16" x14ac:dyDescent="0.3">
      <c r="P255012" s="83"/>
    </row>
    <row r="255013" spans="16:16" x14ac:dyDescent="0.3">
      <c r="P255013" s="83"/>
    </row>
    <row r="255014" spans="16:16" x14ac:dyDescent="0.3">
      <c r="P255014" s="83"/>
    </row>
    <row r="255015" spans="16:16" x14ac:dyDescent="0.3">
      <c r="P255015" s="83"/>
    </row>
    <row r="255016" spans="16:16" x14ac:dyDescent="0.3">
      <c r="P255016" s="83"/>
    </row>
    <row r="255017" spans="16:16" x14ac:dyDescent="0.3">
      <c r="P255017" s="83"/>
    </row>
    <row r="255018" spans="16:16" x14ac:dyDescent="0.3">
      <c r="P255018" s="83"/>
    </row>
    <row r="255019" spans="16:16" x14ac:dyDescent="0.3">
      <c r="P255019" s="83"/>
    </row>
    <row r="255020" spans="16:16" x14ac:dyDescent="0.3">
      <c r="P255020" s="83"/>
    </row>
    <row r="255021" spans="16:16" x14ac:dyDescent="0.3">
      <c r="P255021" s="83"/>
    </row>
    <row r="255022" spans="16:16" x14ac:dyDescent="0.3">
      <c r="P255022" s="83"/>
    </row>
    <row r="255023" spans="16:16" x14ac:dyDescent="0.3">
      <c r="P255023" s="83"/>
    </row>
    <row r="255024" spans="16:16" x14ac:dyDescent="0.3">
      <c r="P255024" s="83"/>
    </row>
    <row r="255025" spans="16:16" x14ac:dyDescent="0.3">
      <c r="P255025" s="83"/>
    </row>
    <row r="255026" spans="16:16" x14ac:dyDescent="0.3">
      <c r="P255026" s="83"/>
    </row>
    <row r="255027" spans="16:16" x14ac:dyDescent="0.3">
      <c r="P255027" s="83"/>
    </row>
    <row r="255028" spans="16:16" x14ac:dyDescent="0.3">
      <c r="P255028" s="83"/>
    </row>
    <row r="255029" spans="16:16" x14ac:dyDescent="0.3">
      <c r="P255029" s="83"/>
    </row>
    <row r="255030" spans="16:16" x14ac:dyDescent="0.3">
      <c r="P255030" s="83"/>
    </row>
    <row r="255031" spans="16:16" x14ac:dyDescent="0.3">
      <c r="P255031" s="83"/>
    </row>
    <row r="255032" spans="16:16" x14ac:dyDescent="0.3">
      <c r="P255032" s="83"/>
    </row>
    <row r="255033" spans="16:16" x14ac:dyDescent="0.3">
      <c r="P255033" s="83"/>
    </row>
    <row r="255034" spans="16:16" x14ac:dyDescent="0.3">
      <c r="P255034" s="83"/>
    </row>
    <row r="255035" spans="16:16" x14ac:dyDescent="0.3">
      <c r="P255035" s="83"/>
    </row>
    <row r="255036" spans="16:16" x14ac:dyDescent="0.3">
      <c r="P255036" s="83"/>
    </row>
    <row r="255037" spans="16:16" x14ac:dyDescent="0.3">
      <c r="P255037" s="83"/>
    </row>
    <row r="255038" spans="16:16" x14ac:dyDescent="0.3">
      <c r="P255038" s="83"/>
    </row>
    <row r="255039" spans="16:16" x14ac:dyDescent="0.3">
      <c r="P255039" s="83"/>
    </row>
    <row r="255040" spans="16:16" x14ac:dyDescent="0.3">
      <c r="P255040" s="83"/>
    </row>
    <row r="255041" spans="16:16" x14ac:dyDescent="0.3">
      <c r="P255041" s="83"/>
    </row>
    <row r="255042" spans="16:16" x14ac:dyDescent="0.3">
      <c r="P255042" s="83"/>
    </row>
    <row r="255043" spans="16:16" x14ac:dyDescent="0.3">
      <c r="P255043" s="83"/>
    </row>
    <row r="255044" spans="16:16" x14ac:dyDescent="0.3">
      <c r="P255044" s="83"/>
    </row>
    <row r="255045" spans="16:16" x14ac:dyDescent="0.3">
      <c r="P255045" s="83"/>
    </row>
    <row r="255046" spans="16:16" x14ac:dyDescent="0.3">
      <c r="P255046" s="83"/>
    </row>
    <row r="255047" spans="16:16" x14ac:dyDescent="0.3">
      <c r="P255047" s="83"/>
    </row>
    <row r="255048" spans="16:16" x14ac:dyDescent="0.3">
      <c r="P255048" s="83"/>
    </row>
    <row r="255049" spans="16:16" x14ac:dyDescent="0.3">
      <c r="P255049" s="83"/>
    </row>
    <row r="255050" spans="16:16" x14ac:dyDescent="0.3">
      <c r="P255050" s="83"/>
    </row>
    <row r="255051" spans="16:16" x14ac:dyDescent="0.3">
      <c r="P255051" s="83"/>
    </row>
    <row r="255052" spans="16:16" x14ac:dyDescent="0.3">
      <c r="P255052" s="83"/>
    </row>
    <row r="255053" spans="16:16" x14ac:dyDescent="0.3">
      <c r="P255053" s="83"/>
    </row>
    <row r="255054" spans="16:16" x14ac:dyDescent="0.3">
      <c r="P255054" s="83"/>
    </row>
    <row r="255055" spans="16:16" x14ac:dyDescent="0.3">
      <c r="P255055" s="83"/>
    </row>
    <row r="255056" spans="16:16" x14ac:dyDescent="0.3">
      <c r="P255056" s="83"/>
    </row>
    <row r="255057" spans="16:16" x14ac:dyDescent="0.3">
      <c r="P255057" s="83"/>
    </row>
    <row r="255058" spans="16:16" x14ac:dyDescent="0.3">
      <c r="P255058" s="83"/>
    </row>
    <row r="255059" spans="16:16" x14ac:dyDescent="0.3">
      <c r="P255059" s="83"/>
    </row>
    <row r="255060" spans="16:16" x14ac:dyDescent="0.3">
      <c r="P255060" s="83"/>
    </row>
    <row r="255061" spans="16:16" x14ac:dyDescent="0.3">
      <c r="P255061" s="83"/>
    </row>
    <row r="255062" spans="16:16" x14ac:dyDescent="0.3">
      <c r="P255062" s="83"/>
    </row>
    <row r="255063" spans="16:16" x14ac:dyDescent="0.3">
      <c r="P255063" s="83"/>
    </row>
    <row r="255064" spans="16:16" x14ac:dyDescent="0.3">
      <c r="P255064" s="83"/>
    </row>
    <row r="255065" spans="16:16" x14ac:dyDescent="0.3">
      <c r="P255065" s="83"/>
    </row>
    <row r="255066" spans="16:16" x14ac:dyDescent="0.3">
      <c r="P255066" s="83"/>
    </row>
    <row r="255067" spans="16:16" x14ac:dyDescent="0.3">
      <c r="P255067" s="83"/>
    </row>
    <row r="255068" spans="16:16" x14ac:dyDescent="0.3">
      <c r="P255068" s="83"/>
    </row>
    <row r="255069" spans="16:16" x14ac:dyDescent="0.3">
      <c r="P255069" s="83"/>
    </row>
    <row r="255070" spans="16:16" x14ac:dyDescent="0.3">
      <c r="P255070" s="83"/>
    </row>
    <row r="255071" spans="16:16" x14ac:dyDescent="0.3">
      <c r="P255071" s="83"/>
    </row>
    <row r="255072" spans="16:16" x14ac:dyDescent="0.3">
      <c r="P255072" s="83"/>
    </row>
    <row r="255073" spans="16:16" x14ac:dyDescent="0.3">
      <c r="P255073" s="83"/>
    </row>
    <row r="255074" spans="16:16" x14ac:dyDescent="0.3">
      <c r="P255074" s="83"/>
    </row>
    <row r="255075" spans="16:16" x14ac:dyDescent="0.3">
      <c r="P255075" s="83"/>
    </row>
    <row r="255076" spans="16:16" x14ac:dyDescent="0.3">
      <c r="P255076" s="83"/>
    </row>
    <row r="255077" spans="16:16" x14ac:dyDescent="0.3">
      <c r="P255077" s="83"/>
    </row>
    <row r="255078" spans="16:16" x14ac:dyDescent="0.3">
      <c r="P255078" s="83"/>
    </row>
    <row r="255079" spans="16:16" x14ac:dyDescent="0.3">
      <c r="P255079" s="83"/>
    </row>
    <row r="255080" spans="16:16" x14ac:dyDescent="0.3">
      <c r="P255080" s="83"/>
    </row>
    <row r="255081" spans="16:16" x14ac:dyDescent="0.3">
      <c r="P255081" s="83"/>
    </row>
    <row r="255082" spans="16:16" x14ac:dyDescent="0.3">
      <c r="P255082" s="83"/>
    </row>
    <row r="255083" spans="16:16" x14ac:dyDescent="0.3">
      <c r="P255083" s="83"/>
    </row>
    <row r="255084" spans="16:16" x14ac:dyDescent="0.3">
      <c r="P255084" s="83"/>
    </row>
    <row r="255085" spans="16:16" x14ac:dyDescent="0.3">
      <c r="P255085" s="83"/>
    </row>
    <row r="255086" spans="16:16" x14ac:dyDescent="0.3">
      <c r="P255086" s="83"/>
    </row>
    <row r="255087" spans="16:16" x14ac:dyDescent="0.3">
      <c r="P255087" s="83"/>
    </row>
    <row r="255088" spans="16:16" x14ac:dyDescent="0.3">
      <c r="P255088" s="83"/>
    </row>
    <row r="255089" spans="16:16" x14ac:dyDescent="0.3">
      <c r="P255089" s="83"/>
    </row>
    <row r="255090" spans="16:16" x14ac:dyDescent="0.3">
      <c r="P255090" s="83"/>
    </row>
    <row r="255091" spans="16:16" x14ac:dyDescent="0.3">
      <c r="P255091" s="83"/>
    </row>
    <row r="255092" spans="16:16" x14ac:dyDescent="0.3">
      <c r="P255092" s="83"/>
    </row>
    <row r="255093" spans="16:16" x14ac:dyDescent="0.3">
      <c r="P255093" s="83"/>
    </row>
    <row r="255094" spans="16:16" x14ac:dyDescent="0.3">
      <c r="P255094" s="83"/>
    </row>
    <row r="255095" spans="16:16" x14ac:dyDescent="0.3">
      <c r="P255095" s="83"/>
    </row>
    <row r="255096" spans="16:16" x14ac:dyDescent="0.3">
      <c r="P255096" s="83"/>
    </row>
    <row r="255097" spans="16:16" x14ac:dyDescent="0.3">
      <c r="P255097" s="83"/>
    </row>
    <row r="255098" spans="16:16" x14ac:dyDescent="0.3">
      <c r="P255098" s="83"/>
    </row>
    <row r="255099" spans="16:16" x14ac:dyDescent="0.3">
      <c r="P255099" s="83"/>
    </row>
    <row r="255100" spans="16:16" x14ac:dyDescent="0.3">
      <c r="P255100" s="83"/>
    </row>
    <row r="255101" spans="16:16" x14ac:dyDescent="0.3">
      <c r="P255101" s="83"/>
    </row>
    <row r="255102" spans="16:16" x14ac:dyDescent="0.3">
      <c r="P255102" s="83"/>
    </row>
    <row r="255103" spans="16:16" x14ac:dyDescent="0.3">
      <c r="P255103" s="83"/>
    </row>
    <row r="255104" spans="16:16" x14ac:dyDescent="0.3">
      <c r="P255104" s="83"/>
    </row>
    <row r="255105" spans="16:16" x14ac:dyDescent="0.3">
      <c r="P255105" s="83"/>
    </row>
    <row r="255106" spans="16:16" x14ac:dyDescent="0.3">
      <c r="P255106" s="83"/>
    </row>
    <row r="255107" spans="16:16" x14ac:dyDescent="0.3">
      <c r="P255107" s="83"/>
    </row>
    <row r="255108" spans="16:16" x14ac:dyDescent="0.3">
      <c r="P255108" s="83"/>
    </row>
    <row r="255109" spans="16:16" x14ac:dyDescent="0.3">
      <c r="P255109" s="83"/>
    </row>
    <row r="255110" spans="16:16" x14ac:dyDescent="0.3">
      <c r="P255110" s="83"/>
    </row>
    <row r="255111" spans="16:16" x14ac:dyDescent="0.3">
      <c r="P255111" s="83"/>
    </row>
    <row r="255112" spans="16:16" x14ac:dyDescent="0.3">
      <c r="P255112" s="83"/>
    </row>
    <row r="255113" spans="16:16" x14ac:dyDescent="0.3">
      <c r="P255113" s="83"/>
    </row>
    <row r="255114" spans="16:16" x14ac:dyDescent="0.3">
      <c r="P255114" s="83"/>
    </row>
    <row r="255115" spans="16:16" x14ac:dyDescent="0.3">
      <c r="P255115" s="83"/>
    </row>
    <row r="255116" spans="16:16" x14ac:dyDescent="0.3">
      <c r="P255116" s="83"/>
    </row>
    <row r="255117" spans="16:16" x14ac:dyDescent="0.3">
      <c r="P255117" s="83"/>
    </row>
    <row r="255118" spans="16:16" x14ac:dyDescent="0.3">
      <c r="P255118" s="83"/>
    </row>
    <row r="255119" spans="16:16" x14ac:dyDescent="0.3">
      <c r="P255119" s="83"/>
    </row>
    <row r="255120" spans="16:16" x14ac:dyDescent="0.3">
      <c r="P255120" s="83"/>
    </row>
    <row r="255121" spans="16:16" x14ac:dyDescent="0.3">
      <c r="P255121" s="83"/>
    </row>
    <row r="255122" spans="16:16" x14ac:dyDescent="0.3">
      <c r="P255122" s="83"/>
    </row>
    <row r="255123" spans="16:16" x14ac:dyDescent="0.3">
      <c r="P255123" s="83"/>
    </row>
    <row r="255124" spans="16:16" x14ac:dyDescent="0.3">
      <c r="P255124" s="83"/>
    </row>
    <row r="255125" spans="16:16" x14ac:dyDescent="0.3">
      <c r="P255125" s="83"/>
    </row>
    <row r="255126" spans="16:16" x14ac:dyDescent="0.3">
      <c r="P255126" s="83"/>
    </row>
    <row r="255127" spans="16:16" x14ac:dyDescent="0.3">
      <c r="P255127" s="83"/>
    </row>
    <row r="255128" spans="16:16" x14ac:dyDescent="0.3">
      <c r="P255128" s="83"/>
    </row>
    <row r="255129" spans="16:16" x14ac:dyDescent="0.3">
      <c r="P255129" s="83"/>
    </row>
    <row r="255130" spans="16:16" x14ac:dyDescent="0.3">
      <c r="P255130" s="83"/>
    </row>
    <row r="255131" spans="16:16" x14ac:dyDescent="0.3">
      <c r="P255131" s="83"/>
    </row>
    <row r="255132" spans="16:16" x14ac:dyDescent="0.3">
      <c r="P255132" s="83"/>
    </row>
    <row r="255133" spans="16:16" x14ac:dyDescent="0.3">
      <c r="P255133" s="83"/>
    </row>
    <row r="255134" spans="16:16" x14ac:dyDescent="0.3">
      <c r="P255134" s="83"/>
    </row>
    <row r="255135" spans="16:16" x14ac:dyDescent="0.3">
      <c r="P255135" s="83"/>
    </row>
    <row r="255136" spans="16:16" x14ac:dyDescent="0.3">
      <c r="P255136" s="83"/>
    </row>
    <row r="255137" spans="16:16" x14ac:dyDescent="0.3">
      <c r="P255137" s="83"/>
    </row>
    <row r="255138" spans="16:16" x14ac:dyDescent="0.3">
      <c r="P255138" s="83"/>
    </row>
    <row r="255139" spans="16:16" x14ac:dyDescent="0.3">
      <c r="P255139" s="83"/>
    </row>
    <row r="255140" spans="16:16" x14ac:dyDescent="0.3">
      <c r="P255140" s="83"/>
    </row>
    <row r="255141" spans="16:16" x14ac:dyDescent="0.3">
      <c r="P255141" s="83"/>
    </row>
    <row r="255142" spans="16:16" x14ac:dyDescent="0.3">
      <c r="P255142" s="83"/>
    </row>
    <row r="255143" spans="16:16" x14ac:dyDescent="0.3">
      <c r="P255143" s="83"/>
    </row>
    <row r="255144" spans="16:16" x14ac:dyDescent="0.3">
      <c r="P255144" s="83"/>
    </row>
    <row r="255145" spans="16:16" x14ac:dyDescent="0.3">
      <c r="P255145" s="83"/>
    </row>
    <row r="255146" spans="16:16" x14ac:dyDescent="0.3">
      <c r="P255146" s="83"/>
    </row>
    <row r="255147" spans="16:16" x14ac:dyDescent="0.3">
      <c r="P255147" s="83"/>
    </row>
    <row r="255148" spans="16:16" x14ac:dyDescent="0.3">
      <c r="P255148" s="83"/>
    </row>
    <row r="255149" spans="16:16" x14ac:dyDescent="0.3">
      <c r="P255149" s="83"/>
    </row>
    <row r="255150" spans="16:16" x14ac:dyDescent="0.3">
      <c r="P255150" s="83"/>
    </row>
    <row r="255151" spans="16:16" x14ac:dyDescent="0.3">
      <c r="P255151" s="83"/>
    </row>
    <row r="255152" spans="16:16" x14ac:dyDescent="0.3">
      <c r="P255152" s="83"/>
    </row>
    <row r="255153" spans="16:16" x14ac:dyDescent="0.3">
      <c r="P255153" s="83"/>
    </row>
    <row r="255154" spans="16:16" x14ac:dyDescent="0.3">
      <c r="P255154" s="83"/>
    </row>
    <row r="255155" spans="16:16" x14ac:dyDescent="0.3">
      <c r="P255155" s="83"/>
    </row>
    <row r="255156" spans="16:16" x14ac:dyDescent="0.3">
      <c r="P255156" s="83"/>
    </row>
    <row r="255157" spans="16:16" x14ac:dyDescent="0.3">
      <c r="P255157" s="83"/>
    </row>
    <row r="255158" spans="16:16" x14ac:dyDescent="0.3">
      <c r="P255158" s="83"/>
    </row>
    <row r="255159" spans="16:16" x14ac:dyDescent="0.3">
      <c r="P255159" s="83"/>
    </row>
    <row r="255160" spans="16:16" x14ac:dyDescent="0.3">
      <c r="P255160" s="83"/>
    </row>
    <row r="255161" spans="16:16" x14ac:dyDescent="0.3">
      <c r="P255161" s="83"/>
    </row>
    <row r="255162" spans="16:16" x14ac:dyDescent="0.3">
      <c r="P255162" s="83"/>
    </row>
    <row r="255163" spans="16:16" x14ac:dyDescent="0.3">
      <c r="P255163" s="83"/>
    </row>
    <row r="255164" spans="16:16" x14ac:dyDescent="0.3">
      <c r="P255164" s="83"/>
    </row>
    <row r="255165" spans="16:16" x14ac:dyDescent="0.3">
      <c r="P255165" s="83"/>
    </row>
    <row r="255166" spans="16:16" x14ac:dyDescent="0.3">
      <c r="P255166" s="83"/>
    </row>
    <row r="255167" spans="16:16" x14ac:dyDescent="0.3">
      <c r="P255167" s="83"/>
    </row>
    <row r="255168" spans="16:16" x14ac:dyDescent="0.3">
      <c r="P255168" s="83"/>
    </row>
    <row r="255169" spans="16:16" x14ac:dyDescent="0.3">
      <c r="P255169" s="83"/>
    </row>
    <row r="255170" spans="16:16" x14ac:dyDescent="0.3">
      <c r="P255170" s="83"/>
    </row>
    <row r="255171" spans="16:16" x14ac:dyDescent="0.3">
      <c r="P255171" s="83"/>
    </row>
    <row r="255172" spans="16:16" x14ac:dyDescent="0.3">
      <c r="P255172" s="83"/>
    </row>
    <row r="255173" spans="16:16" x14ac:dyDescent="0.3">
      <c r="P255173" s="83"/>
    </row>
    <row r="255174" spans="16:16" x14ac:dyDescent="0.3">
      <c r="P255174" s="83"/>
    </row>
    <row r="255175" spans="16:16" x14ac:dyDescent="0.3">
      <c r="P255175" s="83"/>
    </row>
    <row r="255176" spans="16:16" x14ac:dyDescent="0.3">
      <c r="P255176" s="83"/>
    </row>
    <row r="255177" spans="16:16" x14ac:dyDescent="0.3">
      <c r="P255177" s="83"/>
    </row>
    <row r="255178" spans="16:16" x14ac:dyDescent="0.3">
      <c r="P255178" s="83"/>
    </row>
    <row r="255179" spans="16:16" x14ac:dyDescent="0.3">
      <c r="P255179" s="83"/>
    </row>
    <row r="255180" spans="16:16" x14ac:dyDescent="0.3">
      <c r="P255180" s="83"/>
    </row>
    <row r="255181" spans="16:16" x14ac:dyDescent="0.3">
      <c r="P255181" s="83"/>
    </row>
    <row r="255182" spans="16:16" x14ac:dyDescent="0.3">
      <c r="P255182" s="83"/>
    </row>
    <row r="255183" spans="16:16" x14ac:dyDescent="0.3">
      <c r="P255183" s="83"/>
    </row>
    <row r="255184" spans="16:16" x14ac:dyDescent="0.3">
      <c r="P255184" s="83"/>
    </row>
    <row r="255185" spans="16:16" x14ac:dyDescent="0.3">
      <c r="P255185" s="83"/>
    </row>
    <row r="255186" spans="16:16" x14ac:dyDescent="0.3">
      <c r="P255186" s="83"/>
    </row>
    <row r="255187" spans="16:16" x14ac:dyDescent="0.3">
      <c r="P255187" s="83"/>
    </row>
    <row r="255188" spans="16:16" x14ac:dyDescent="0.3">
      <c r="P255188" s="83"/>
    </row>
    <row r="255189" spans="16:16" x14ac:dyDescent="0.3">
      <c r="P255189" s="83"/>
    </row>
    <row r="255190" spans="16:16" x14ac:dyDescent="0.3">
      <c r="P255190" s="83"/>
    </row>
    <row r="255191" spans="16:16" x14ac:dyDescent="0.3">
      <c r="P255191" s="83"/>
    </row>
    <row r="255192" spans="16:16" x14ac:dyDescent="0.3">
      <c r="P255192" s="83"/>
    </row>
    <row r="255193" spans="16:16" x14ac:dyDescent="0.3">
      <c r="P255193" s="83"/>
    </row>
    <row r="255194" spans="16:16" x14ac:dyDescent="0.3">
      <c r="P255194" s="83"/>
    </row>
    <row r="255195" spans="16:16" x14ac:dyDescent="0.3">
      <c r="P255195" s="83"/>
    </row>
    <row r="255196" spans="16:16" x14ac:dyDescent="0.3">
      <c r="P255196" s="83"/>
    </row>
    <row r="255197" spans="16:16" x14ac:dyDescent="0.3">
      <c r="P255197" s="83"/>
    </row>
    <row r="255198" spans="16:16" x14ac:dyDescent="0.3">
      <c r="P255198" s="83"/>
    </row>
    <row r="255199" spans="16:16" x14ac:dyDescent="0.3">
      <c r="P255199" s="83"/>
    </row>
    <row r="255200" spans="16:16" x14ac:dyDescent="0.3">
      <c r="P255200" s="83"/>
    </row>
    <row r="255201" spans="16:16" x14ac:dyDescent="0.3">
      <c r="P255201" s="83"/>
    </row>
    <row r="255202" spans="16:16" x14ac:dyDescent="0.3">
      <c r="P255202" s="83"/>
    </row>
    <row r="255203" spans="16:16" x14ac:dyDescent="0.3">
      <c r="P255203" s="83"/>
    </row>
    <row r="255204" spans="16:16" x14ac:dyDescent="0.3">
      <c r="P255204" s="83"/>
    </row>
    <row r="255205" spans="16:16" x14ac:dyDescent="0.3">
      <c r="P255205" s="83"/>
    </row>
    <row r="255206" spans="16:16" x14ac:dyDescent="0.3">
      <c r="P255206" s="83"/>
    </row>
    <row r="255207" spans="16:16" x14ac:dyDescent="0.3">
      <c r="P255207" s="83"/>
    </row>
    <row r="255208" spans="16:16" x14ac:dyDescent="0.3">
      <c r="P255208" s="83"/>
    </row>
    <row r="255209" spans="16:16" x14ac:dyDescent="0.3">
      <c r="P255209" s="83"/>
    </row>
    <row r="255210" spans="16:16" x14ac:dyDescent="0.3">
      <c r="P255210" s="83"/>
    </row>
    <row r="255211" spans="16:16" x14ac:dyDescent="0.3">
      <c r="P255211" s="83"/>
    </row>
    <row r="255212" spans="16:16" x14ac:dyDescent="0.3">
      <c r="P255212" s="83"/>
    </row>
    <row r="255213" spans="16:16" x14ac:dyDescent="0.3">
      <c r="P255213" s="83"/>
    </row>
    <row r="255214" spans="16:16" x14ac:dyDescent="0.3">
      <c r="P255214" s="83"/>
    </row>
    <row r="255215" spans="16:16" x14ac:dyDescent="0.3">
      <c r="P255215" s="83"/>
    </row>
    <row r="255216" spans="16:16" x14ac:dyDescent="0.3">
      <c r="P255216" s="83"/>
    </row>
    <row r="255217" spans="16:16" x14ac:dyDescent="0.3">
      <c r="P255217" s="83"/>
    </row>
    <row r="255218" spans="16:16" x14ac:dyDescent="0.3">
      <c r="P255218" s="83"/>
    </row>
    <row r="255219" spans="16:16" x14ac:dyDescent="0.3">
      <c r="P255219" s="83"/>
    </row>
    <row r="255220" spans="16:16" x14ac:dyDescent="0.3">
      <c r="P255220" s="83"/>
    </row>
    <row r="255221" spans="16:16" x14ac:dyDescent="0.3">
      <c r="P255221" s="83"/>
    </row>
    <row r="255222" spans="16:16" x14ac:dyDescent="0.3">
      <c r="P255222" s="83"/>
    </row>
    <row r="255223" spans="16:16" x14ac:dyDescent="0.3">
      <c r="P255223" s="83"/>
    </row>
    <row r="255224" spans="16:16" x14ac:dyDescent="0.3">
      <c r="P255224" s="83"/>
    </row>
    <row r="255225" spans="16:16" x14ac:dyDescent="0.3">
      <c r="P255225" s="83"/>
    </row>
    <row r="255226" spans="16:16" x14ac:dyDescent="0.3">
      <c r="P255226" s="83"/>
    </row>
    <row r="255227" spans="16:16" x14ac:dyDescent="0.3">
      <c r="P255227" s="83"/>
    </row>
    <row r="255228" spans="16:16" x14ac:dyDescent="0.3">
      <c r="P255228" s="83"/>
    </row>
    <row r="255229" spans="16:16" x14ac:dyDescent="0.3">
      <c r="P255229" s="83"/>
    </row>
    <row r="255230" spans="16:16" x14ac:dyDescent="0.3">
      <c r="P255230" s="83"/>
    </row>
    <row r="255231" spans="16:16" x14ac:dyDescent="0.3">
      <c r="P255231" s="83"/>
    </row>
    <row r="255232" spans="16:16" x14ac:dyDescent="0.3">
      <c r="P255232" s="83"/>
    </row>
    <row r="255233" spans="16:16" x14ac:dyDescent="0.3">
      <c r="P255233" s="83"/>
    </row>
    <row r="255234" spans="16:16" x14ac:dyDescent="0.3">
      <c r="P255234" s="83"/>
    </row>
    <row r="255235" spans="16:16" x14ac:dyDescent="0.3">
      <c r="P255235" s="83"/>
    </row>
    <row r="255236" spans="16:16" x14ac:dyDescent="0.3">
      <c r="P255236" s="83"/>
    </row>
    <row r="255237" spans="16:16" x14ac:dyDescent="0.3">
      <c r="P255237" s="83"/>
    </row>
    <row r="255238" spans="16:16" x14ac:dyDescent="0.3">
      <c r="P255238" s="83"/>
    </row>
    <row r="255239" spans="16:16" x14ac:dyDescent="0.3">
      <c r="P255239" s="83"/>
    </row>
    <row r="255240" spans="16:16" x14ac:dyDescent="0.3">
      <c r="P255240" s="83"/>
    </row>
    <row r="255241" spans="16:16" x14ac:dyDescent="0.3">
      <c r="P255241" s="83"/>
    </row>
    <row r="255242" spans="16:16" x14ac:dyDescent="0.3">
      <c r="P255242" s="83"/>
    </row>
    <row r="255243" spans="16:16" x14ac:dyDescent="0.3">
      <c r="P255243" s="83"/>
    </row>
    <row r="255244" spans="16:16" x14ac:dyDescent="0.3">
      <c r="P255244" s="83"/>
    </row>
    <row r="255245" spans="16:16" x14ac:dyDescent="0.3">
      <c r="P255245" s="83"/>
    </row>
    <row r="255246" spans="16:16" x14ac:dyDescent="0.3">
      <c r="P255246" s="83"/>
    </row>
    <row r="255247" spans="16:16" x14ac:dyDescent="0.3">
      <c r="P255247" s="83"/>
    </row>
    <row r="255248" spans="16:16" x14ac:dyDescent="0.3">
      <c r="P255248" s="83"/>
    </row>
    <row r="255249" spans="16:16" x14ac:dyDescent="0.3">
      <c r="P255249" s="83"/>
    </row>
    <row r="255250" spans="16:16" x14ac:dyDescent="0.3">
      <c r="P255250" s="83"/>
    </row>
    <row r="255251" spans="16:16" x14ac:dyDescent="0.3">
      <c r="P255251" s="83"/>
    </row>
    <row r="255252" spans="16:16" x14ac:dyDescent="0.3">
      <c r="P255252" s="83"/>
    </row>
    <row r="255253" spans="16:16" x14ac:dyDescent="0.3">
      <c r="P255253" s="83"/>
    </row>
    <row r="255254" spans="16:16" x14ac:dyDescent="0.3">
      <c r="P255254" s="83"/>
    </row>
    <row r="255255" spans="16:16" x14ac:dyDescent="0.3">
      <c r="P255255" s="83"/>
    </row>
    <row r="255256" spans="16:16" x14ac:dyDescent="0.3">
      <c r="P255256" s="83"/>
    </row>
    <row r="255257" spans="16:16" x14ac:dyDescent="0.3">
      <c r="P255257" s="83"/>
    </row>
    <row r="255258" spans="16:16" x14ac:dyDescent="0.3">
      <c r="P255258" s="83"/>
    </row>
    <row r="255259" spans="16:16" x14ac:dyDescent="0.3">
      <c r="P255259" s="83"/>
    </row>
    <row r="255260" spans="16:16" x14ac:dyDescent="0.3">
      <c r="P255260" s="83"/>
    </row>
    <row r="255261" spans="16:16" x14ac:dyDescent="0.3">
      <c r="P255261" s="83"/>
    </row>
    <row r="255262" spans="16:16" x14ac:dyDescent="0.3">
      <c r="P255262" s="83"/>
    </row>
    <row r="255263" spans="16:16" x14ac:dyDescent="0.3">
      <c r="P255263" s="83"/>
    </row>
    <row r="255264" spans="16:16" x14ac:dyDescent="0.3">
      <c r="P255264" s="83"/>
    </row>
    <row r="255265" spans="16:16" x14ac:dyDescent="0.3">
      <c r="P255265" s="83"/>
    </row>
    <row r="255266" spans="16:16" x14ac:dyDescent="0.3">
      <c r="P255266" s="83"/>
    </row>
    <row r="255267" spans="16:16" x14ac:dyDescent="0.3">
      <c r="P255267" s="83"/>
    </row>
    <row r="255268" spans="16:16" x14ac:dyDescent="0.3">
      <c r="P255268" s="83"/>
    </row>
    <row r="255269" spans="16:16" x14ac:dyDescent="0.3">
      <c r="P255269" s="83"/>
    </row>
    <row r="255270" spans="16:16" x14ac:dyDescent="0.3">
      <c r="P255270" s="83"/>
    </row>
    <row r="255271" spans="16:16" x14ac:dyDescent="0.3">
      <c r="P255271" s="83"/>
    </row>
    <row r="255272" spans="16:16" x14ac:dyDescent="0.3">
      <c r="P255272" s="83"/>
    </row>
    <row r="255273" spans="16:16" x14ac:dyDescent="0.3">
      <c r="P255273" s="83"/>
    </row>
    <row r="255274" spans="16:16" x14ac:dyDescent="0.3">
      <c r="P255274" s="83"/>
    </row>
    <row r="255275" spans="16:16" x14ac:dyDescent="0.3">
      <c r="P255275" s="83"/>
    </row>
    <row r="255276" spans="16:16" x14ac:dyDescent="0.3">
      <c r="P255276" s="83"/>
    </row>
    <row r="255277" spans="16:16" x14ac:dyDescent="0.3">
      <c r="P255277" s="83"/>
    </row>
    <row r="255278" spans="16:16" x14ac:dyDescent="0.3">
      <c r="P255278" s="83"/>
    </row>
    <row r="255279" spans="16:16" x14ac:dyDescent="0.3">
      <c r="P255279" s="83"/>
    </row>
    <row r="255280" spans="16:16" x14ac:dyDescent="0.3">
      <c r="P255280" s="83"/>
    </row>
    <row r="255281" spans="16:16" x14ac:dyDescent="0.3">
      <c r="P255281" s="83"/>
    </row>
    <row r="255282" spans="16:16" x14ac:dyDescent="0.3">
      <c r="P255282" s="83"/>
    </row>
    <row r="255283" spans="16:16" x14ac:dyDescent="0.3">
      <c r="P255283" s="83"/>
    </row>
    <row r="255284" spans="16:16" x14ac:dyDescent="0.3">
      <c r="P255284" s="83"/>
    </row>
    <row r="255285" spans="16:16" x14ac:dyDescent="0.3">
      <c r="P255285" s="83"/>
    </row>
    <row r="255286" spans="16:16" x14ac:dyDescent="0.3">
      <c r="P255286" s="83"/>
    </row>
    <row r="255287" spans="16:16" x14ac:dyDescent="0.3">
      <c r="P255287" s="83"/>
    </row>
    <row r="255288" spans="16:16" x14ac:dyDescent="0.3">
      <c r="P255288" s="83"/>
    </row>
    <row r="255289" spans="16:16" x14ac:dyDescent="0.3">
      <c r="P255289" s="83"/>
    </row>
    <row r="255290" spans="16:16" x14ac:dyDescent="0.3">
      <c r="P255290" s="83"/>
    </row>
    <row r="255291" spans="16:16" x14ac:dyDescent="0.3">
      <c r="P255291" s="83"/>
    </row>
    <row r="255292" spans="16:16" x14ac:dyDescent="0.3">
      <c r="P255292" s="83"/>
    </row>
    <row r="255293" spans="16:16" x14ac:dyDescent="0.3">
      <c r="P255293" s="83"/>
    </row>
    <row r="255294" spans="16:16" x14ac:dyDescent="0.3">
      <c r="P255294" s="83"/>
    </row>
    <row r="255295" spans="16:16" x14ac:dyDescent="0.3">
      <c r="P255295" s="83"/>
    </row>
    <row r="255296" spans="16:16" x14ac:dyDescent="0.3">
      <c r="P255296" s="83"/>
    </row>
    <row r="255297" spans="16:16" x14ac:dyDescent="0.3">
      <c r="P255297" s="83"/>
    </row>
    <row r="255298" spans="16:16" x14ac:dyDescent="0.3">
      <c r="P255298" s="83"/>
    </row>
    <row r="255299" spans="16:16" x14ac:dyDescent="0.3">
      <c r="P255299" s="83"/>
    </row>
    <row r="255300" spans="16:16" x14ac:dyDescent="0.3">
      <c r="P255300" s="83"/>
    </row>
    <row r="255301" spans="16:16" x14ac:dyDescent="0.3">
      <c r="P255301" s="83"/>
    </row>
    <row r="255302" spans="16:16" x14ac:dyDescent="0.3">
      <c r="P255302" s="83"/>
    </row>
    <row r="255303" spans="16:16" x14ac:dyDescent="0.3">
      <c r="P255303" s="83"/>
    </row>
    <row r="255304" spans="16:16" x14ac:dyDescent="0.3">
      <c r="P255304" s="83"/>
    </row>
    <row r="255305" spans="16:16" x14ac:dyDescent="0.3">
      <c r="P255305" s="83"/>
    </row>
    <row r="255306" spans="16:16" x14ac:dyDescent="0.3">
      <c r="P255306" s="83"/>
    </row>
    <row r="255307" spans="16:16" x14ac:dyDescent="0.3">
      <c r="P255307" s="83"/>
    </row>
    <row r="255308" spans="16:16" x14ac:dyDescent="0.3">
      <c r="P255308" s="83"/>
    </row>
    <row r="255309" spans="16:16" x14ac:dyDescent="0.3">
      <c r="P255309" s="83"/>
    </row>
    <row r="255310" spans="16:16" x14ac:dyDescent="0.3">
      <c r="P255310" s="83"/>
    </row>
    <row r="255311" spans="16:16" x14ac:dyDescent="0.3">
      <c r="P255311" s="83"/>
    </row>
    <row r="255312" spans="16:16" x14ac:dyDescent="0.3">
      <c r="P255312" s="83"/>
    </row>
    <row r="255313" spans="16:16" x14ac:dyDescent="0.3">
      <c r="P255313" s="83"/>
    </row>
    <row r="255314" spans="16:16" x14ac:dyDescent="0.3">
      <c r="P255314" s="83"/>
    </row>
    <row r="255315" spans="16:16" x14ac:dyDescent="0.3">
      <c r="P255315" s="83"/>
    </row>
    <row r="255316" spans="16:16" x14ac:dyDescent="0.3">
      <c r="P255316" s="83"/>
    </row>
    <row r="255317" spans="16:16" x14ac:dyDescent="0.3">
      <c r="P255317" s="83"/>
    </row>
    <row r="255318" spans="16:16" x14ac:dyDescent="0.3">
      <c r="P255318" s="83"/>
    </row>
    <row r="255319" spans="16:16" x14ac:dyDescent="0.3">
      <c r="P255319" s="83"/>
    </row>
    <row r="255320" spans="16:16" x14ac:dyDescent="0.3">
      <c r="P255320" s="83"/>
    </row>
    <row r="255321" spans="16:16" x14ac:dyDescent="0.3">
      <c r="P255321" s="83"/>
    </row>
    <row r="255322" spans="16:16" x14ac:dyDescent="0.3">
      <c r="P255322" s="83"/>
    </row>
    <row r="255323" spans="16:16" x14ac:dyDescent="0.3">
      <c r="P255323" s="83"/>
    </row>
    <row r="255324" spans="16:16" x14ac:dyDescent="0.3">
      <c r="P255324" s="83"/>
    </row>
    <row r="255325" spans="16:16" x14ac:dyDescent="0.3">
      <c r="P255325" s="83"/>
    </row>
    <row r="255326" spans="16:16" x14ac:dyDescent="0.3">
      <c r="P255326" s="83"/>
    </row>
    <row r="255327" spans="16:16" x14ac:dyDescent="0.3">
      <c r="P255327" s="83"/>
    </row>
    <row r="255328" spans="16:16" x14ac:dyDescent="0.3">
      <c r="P255328" s="83"/>
    </row>
    <row r="255329" spans="16:16" x14ac:dyDescent="0.3">
      <c r="P255329" s="83"/>
    </row>
    <row r="255330" spans="16:16" x14ac:dyDescent="0.3">
      <c r="P255330" s="83"/>
    </row>
    <row r="255331" spans="16:16" x14ac:dyDescent="0.3">
      <c r="P255331" s="83"/>
    </row>
    <row r="255332" spans="16:16" x14ac:dyDescent="0.3">
      <c r="P255332" s="83"/>
    </row>
    <row r="255333" spans="16:16" x14ac:dyDescent="0.3">
      <c r="P255333" s="83"/>
    </row>
    <row r="255334" spans="16:16" x14ac:dyDescent="0.3">
      <c r="P255334" s="83"/>
    </row>
    <row r="255335" spans="16:16" x14ac:dyDescent="0.3">
      <c r="P255335" s="83"/>
    </row>
    <row r="255336" spans="16:16" x14ac:dyDescent="0.3">
      <c r="P255336" s="83"/>
    </row>
    <row r="255337" spans="16:16" x14ac:dyDescent="0.3">
      <c r="P255337" s="83"/>
    </row>
    <row r="255338" spans="16:16" x14ac:dyDescent="0.3">
      <c r="P255338" s="83"/>
    </row>
    <row r="255339" spans="16:16" x14ac:dyDescent="0.3">
      <c r="P255339" s="83"/>
    </row>
    <row r="255340" spans="16:16" x14ac:dyDescent="0.3">
      <c r="P255340" s="83"/>
    </row>
    <row r="255341" spans="16:16" x14ac:dyDescent="0.3">
      <c r="P255341" s="83"/>
    </row>
    <row r="255342" spans="16:16" x14ac:dyDescent="0.3">
      <c r="P255342" s="83"/>
    </row>
    <row r="255343" spans="16:16" x14ac:dyDescent="0.3">
      <c r="P255343" s="83"/>
    </row>
    <row r="255344" spans="16:16" x14ac:dyDescent="0.3">
      <c r="P255344" s="83"/>
    </row>
    <row r="255345" spans="16:16" x14ac:dyDescent="0.3">
      <c r="P255345" s="83"/>
    </row>
    <row r="255346" spans="16:16" x14ac:dyDescent="0.3">
      <c r="P255346" s="83"/>
    </row>
    <row r="255347" spans="16:16" x14ac:dyDescent="0.3">
      <c r="P255347" s="83"/>
    </row>
    <row r="255348" spans="16:16" x14ac:dyDescent="0.3">
      <c r="P255348" s="83"/>
    </row>
    <row r="255349" spans="16:16" x14ac:dyDescent="0.3">
      <c r="P255349" s="83"/>
    </row>
    <row r="255350" spans="16:16" x14ac:dyDescent="0.3">
      <c r="P255350" s="83"/>
    </row>
    <row r="255351" spans="16:16" x14ac:dyDescent="0.3">
      <c r="P255351" s="83"/>
    </row>
    <row r="255352" spans="16:16" x14ac:dyDescent="0.3">
      <c r="P255352" s="83"/>
    </row>
    <row r="255353" spans="16:16" x14ac:dyDescent="0.3">
      <c r="P255353" s="83"/>
    </row>
    <row r="255354" spans="16:16" x14ac:dyDescent="0.3">
      <c r="P255354" s="83"/>
    </row>
    <row r="255355" spans="16:16" x14ac:dyDescent="0.3">
      <c r="P255355" s="83"/>
    </row>
    <row r="255356" spans="16:16" x14ac:dyDescent="0.3">
      <c r="P255356" s="83"/>
    </row>
    <row r="255357" spans="16:16" x14ac:dyDescent="0.3">
      <c r="P255357" s="83"/>
    </row>
    <row r="255358" spans="16:16" x14ac:dyDescent="0.3">
      <c r="P255358" s="83"/>
    </row>
    <row r="255359" spans="16:16" x14ac:dyDescent="0.3">
      <c r="P255359" s="83"/>
    </row>
    <row r="255360" spans="16:16" x14ac:dyDescent="0.3">
      <c r="P255360" s="83"/>
    </row>
    <row r="255361" spans="16:16" x14ac:dyDescent="0.3">
      <c r="P255361" s="83"/>
    </row>
    <row r="255362" spans="16:16" x14ac:dyDescent="0.3">
      <c r="P255362" s="83"/>
    </row>
    <row r="255363" spans="16:16" x14ac:dyDescent="0.3">
      <c r="P255363" s="83"/>
    </row>
    <row r="255364" spans="16:16" x14ac:dyDescent="0.3">
      <c r="P255364" s="83"/>
    </row>
    <row r="255365" spans="16:16" x14ac:dyDescent="0.3">
      <c r="P255365" s="83"/>
    </row>
    <row r="255366" spans="16:16" x14ac:dyDescent="0.3">
      <c r="P255366" s="83"/>
    </row>
    <row r="255367" spans="16:16" x14ac:dyDescent="0.3">
      <c r="P255367" s="83"/>
    </row>
    <row r="255368" spans="16:16" x14ac:dyDescent="0.3">
      <c r="P255368" s="83"/>
    </row>
    <row r="255369" spans="16:16" x14ac:dyDescent="0.3">
      <c r="P255369" s="83"/>
    </row>
    <row r="255370" spans="16:16" x14ac:dyDescent="0.3">
      <c r="P255370" s="83"/>
    </row>
    <row r="255371" spans="16:16" x14ac:dyDescent="0.3">
      <c r="P255371" s="83"/>
    </row>
    <row r="255372" spans="16:16" x14ac:dyDescent="0.3">
      <c r="P255372" s="83"/>
    </row>
    <row r="255373" spans="16:16" x14ac:dyDescent="0.3">
      <c r="P255373" s="83"/>
    </row>
    <row r="255374" spans="16:16" x14ac:dyDescent="0.3">
      <c r="P255374" s="83"/>
    </row>
    <row r="255375" spans="16:16" x14ac:dyDescent="0.3">
      <c r="P255375" s="83"/>
    </row>
    <row r="255376" spans="16:16" x14ac:dyDescent="0.3">
      <c r="P255376" s="83"/>
    </row>
    <row r="255377" spans="16:16" x14ac:dyDescent="0.3">
      <c r="P255377" s="83"/>
    </row>
    <row r="255378" spans="16:16" x14ac:dyDescent="0.3">
      <c r="P255378" s="83"/>
    </row>
    <row r="255379" spans="16:16" x14ac:dyDescent="0.3">
      <c r="P255379" s="83"/>
    </row>
    <row r="255380" spans="16:16" x14ac:dyDescent="0.3">
      <c r="P255380" s="83"/>
    </row>
    <row r="255381" spans="16:16" x14ac:dyDescent="0.3">
      <c r="P255381" s="83"/>
    </row>
    <row r="255382" spans="16:16" x14ac:dyDescent="0.3">
      <c r="P255382" s="83"/>
    </row>
    <row r="255383" spans="16:16" x14ac:dyDescent="0.3">
      <c r="P255383" s="83"/>
    </row>
    <row r="255384" spans="16:16" x14ac:dyDescent="0.3">
      <c r="P255384" s="83"/>
    </row>
    <row r="255385" spans="16:16" x14ac:dyDescent="0.3">
      <c r="P255385" s="83"/>
    </row>
    <row r="255386" spans="16:16" x14ac:dyDescent="0.3">
      <c r="P255386" s="83"/>
    </row>
    <row r="255387" spans="16:16" x14ac:dyDescent="0.3">
      <c r="P255387" s="83"/>
    </row>
    <row r="255388" spans="16:16" x14ac:dyDescent="0.3">
      <c r="P255388" s="83"/>
    </row>
    <row r="255389" spans="16:16" x14ac:dyDescent="0.3">
      <c r="P255389" s="83"/>
    </row>
    <row r="255390" spans="16:16" x14ac:dyDescent="0.3">
      <c r="P255390" s="83"/>
    </row>
    <row r="255391" spans="16:16" x14ac:dyDescent="0.3">
      <c r="P255391" s="83"/>
    </row>
    <row r="255392" spans="16:16" x14ac:dyDescent="0.3">
      <c r="P255392" s="83"/>
    </row>
    <row r="255393" spans="16:16" x14ac:dyDescent="0.3">
      <c r="P255393" s="83"/>
    </row>
    <row r="255394" spans="16:16" x14ac:dyDescent="0.3">
      <c r="P255394" s="83"/>
    </row>
    <row r="255395" spans="16:16" x14ac:dyDescent="0.3">
      <c r="P255395" s="83"/>
    </row>
    <row r="255396" spans="16:16" x14ac:dyDescent="0.3">
      <c r="P255396" s="83"/>
    </row>
    <row r="255397" spans="16:16" x14ac:dyDescent="0.3">
      <c r="P255397" s="83"/>
    </row>
    <row r="255398" spans="16:16" x14ac:dyDescent="0.3">
      <c r="P255398" s="83"/>
    </row>
    <row r="255399" spans="16:16" x14ac:dyDescent="0.3">
      <c r="P255399" s="83"/>
    </row>
    <row r="255400" spans="16:16" x14ac:dyDescent="0.3">
      <c r="P255400" s="83"/>
    </row>
    <row r="255401" spans="16:16" x14ac:dyDescent="0.3">
      <c r="P255401" s="83"/>
    </row>
    <row r="255402" spans="16:16" x14ac:dyDescent="0.3">
      <c r="P255402" s="83"/>
    </row>
    <row r="255403" spans="16:16" x14ac:dyDescent="0.3">
      <c r="P255403" s="83"/>
    </row>
    <row r="255404" spans="16:16" x14ac:dyDescent="0.3">
      <c r="P255404" s="83"/>
    </row>
    <row r="255405" spans="16:16" x14ac:dyDescent="0.3">
      <c r="P255405" s="83"/>
    </row>
    <row r="255406" spans="16:16" x14ac:dyDescent="0.3">
      <c r="P255406" s="83"/>
    </row>
    <row r="255407" spans="16:16" x14ac:dyDescent="0.3">
      <c r="P255407" s="83"/>
    </row>
    <row r="255408" spans="16:16" x14ac:dyDescent="0.3">
      <c r="P255408" s="83"/>
    </row>
    <row r="255409" spans="16:16" x14ac:dyDescent="0.3">
      <c r="P255409" s="83"/>
    </row>
    <row r="255410" spans="16:16" x14ac:dyDescent="0.3">
      <c r="P255410" s="83"/>
    </row>
    <row r="255411" spans="16:16" x14ac:dyDescent="0.3">
      <c r="P255411" s="83"/>
    </row>
    <row r="255412" spans="16:16" x14ac:dyDescent="0.3">
      <c r="P255412" s="83"/>
    </row>
    <row r="255413" spans="16:16" x14ac:dyDescent="0.3">
      <c r="P255413" s="83"/>
    </row>
    <row r="255414" spans="16:16" x14ac:dyDescent="0.3">
      <c r="P255414" s="83"/>
    </row>
    <row r="255415" spans="16:16" x14ac:dyDescent="0.3">
      <c r="P255415" s="83"/>
    </row>
    <row r="255416" spans="16:16" x14ac:dyDescent="0.3">
      <c r="P255416" s="83"/>
    </row>
    <row r="255417" spans="16:16" x14ac:dyDescent="0.3">
      <c r="P255417" s="83"/>
    </row>
    <row r="255418" spans="16:16" x14ac:dyDescent="0.3">
      <c r="P255418" s="83"/>
    </row>
    <row r="255419" spans="16:16" x14ac:dyDescent="0.3">
      <c r="P255419" s="83"/>
    </row>
    <row r="255420" spans="16:16" x14ac:dyDescent="0.3">
      <c r="P255420" s="83"/>
    </row>
    <row r="255421" spans="16:16" x14ac:dyDescent="0.3">
      <c r="P255421" s="83"/>
    </row>
    <row r="255422" spans="16:16" x14ac:dyDescent="0.3">
      <c r="P255422" s="83"/>
    </row>
    <row r="255423" spans="16:16" x14ac:dyDescent="0.3">
      <c r="P255423" s="83"/>
    </row>
    <row r="255424" spans="16:16" x14ac:dyDescent="0.3">
      <c r="P255424" s="83"/>
    </row>
    <row r="255425" spans="16:16" x14ac:dyDescent="0.3">
      <c r="P255425" s="83"/>
    </row>
    <row r="255426" spans="16:16" x14ac:dyDescent="0.3">
      <c r="P255426" s="83"/>
    </row>
    <row r="255427" spans="16:16" x14ac:dyDescent="0.3">
      <c r="P255427" s="83"/>
    </row>
    <row r="255428" spans="16:16" x14ac:dyDescent="0.3">
      <c r="P255428" s="83"/>
    </row>
    <row r="255429" spans="16:16" x14ac:dyDescent="0.3">
      <c r="P255429" s="83"/>
    </row>
    <row r="255430" spans="16:16" x14ac:dyDescent="0.3">
      <c r="P255430" s="83"/>
    </row>
    <row r="255431" spans="16:16" x14ac:dyDescent="0.3">
      <c r="P255431" s="83"/>
    </row>
    <row r="255432" spans="16:16" x14ac:dyDescent="0.3">
      <c r="P255432" s="83"/>
    </row>
    <row r="255433" spans="16:16" x14ac:dyDescent="0.3">
      <c r="P255433" s="83"/>
    </row>
    <row r="255434" spans="16:16" x14ac:dyDescent="0.3">
      <c r="P255434" s="83"/>
    </row>
    <row r="255435" spans="16:16" x14ac:dyDescent="0.3">
      <c r="P255435" s="83"/>
    </row>
    <row r="255436" spans="16:16" x14ac:dyDescent="0.3">
      <c r="P255436" s="83"/>
    </row>
    <row r="255437" spans="16:16" x14ac:dyDescent="0.3">
      <c r="P255437" s="83"/>
    </row>
    <row r="255438" spans="16:16" x14ac:dyDescent="0.3">
      <c r="P255438" s="83"/>
    </row>
    <row r="255439" spans="16:16" x14ac:dyDescent="0.3">
      <c r="P255439" s="83"/>
    </row>
    <row r="255440" spans="16:16" x14ac:dyDescent="0.3">
      <c r="P255440" s="83"/>
    </row>
    <row r="255441" spans="16:16" x14ac:dyDescent="0.3">
      <c r="P255441" s="83"/>
    </row>
    <row r="255442" spans="16:16" x14ac:dyDescent="0.3">
      <c r="P255442" s="83"/>
    </row>
    <row r="255443" spans="16:16" x14ac:dyDescent="0.3">
      <c r="P255443" s="83"/>
    </row>
    <row r="255444" spans="16:16" x14ac:dyDescent="0.3">
      <c r="P255444" s="83"/>
    </row>
    <row r="255445" spans="16:16" x14ac:dyDescent="0.3">
      <c r="P255445" s="83"/>
    </row>
    <row r="255446" spans="16:16" x14ac:dyDescent="0.3">
      <c r="P255446" s="83"/>
    </row>
    <row r="255447" spans="16:16" x14ac:dyDescent="0.3">
      <c r="P255447" s="83"/>
    </row>
    <row r="255448" spans="16:16" x14ac:dyDescent="0.3">
      <c r="P255448" s="83"/>
    </row>
    <row r="255449" spans="16:16" x14ac:dyDescent="0.3">
      <c r="P255449" s="83"/>
    </row>
    <row r="255450" spans="16:16" x14ac:dyDescent="0.3">
      <c r="P255450" s="83"/>
    </row>
    <row r="255451" spans="16:16" x14ac:dyDescent="0.3">
      <c r="P255451" s="83"/>
    </row>
    <row r="255452" spans="16:16" x14ac:dyDescent="0.3">
      <c r="P255452" s="83"/>
    </row>
    <row r="255453" spans="16:16" x14ac:dyDescent="0.3">
      <c r="P255453" s="83"/>
    </row>
    <row r="255454" spans="16:16" x14ac:dyDescent="0.3">
      <c r="P255454" s="83"/>
    </row>
    <row r="255455" spans="16:16" x14ac:dyDescent="0.3">
      <c r="P255455" s="83"/>
    </row>
    <row r="255456" spans="16:16" x14ac:dyDescent="0.3">
      <c r="P255456" s="83"/>
    </row>
    <row r="255457" spans="16:16" x14ac:dyDescent="0.3">
      <c r="P255457" s="83"/>
    </row>
    <row r="255458" spans="16:16" x14ac:dyDescent="0.3">
      <c r="P255458" s="83"/>
    </row>
    <row r="255459" spans="16:16" x14ac:dyDescent="0.3">
      <c r="P255459" s="83"/>
    </row>
    <row r="255460" spans="16:16" x14ac:dyDescent="0.3">
      <c r="P255460" s="83"/>
    </row>
    <row r="255461" spans="16:16" x14ac:dyDescent="0.3">
      <c r="P255461" s="83"/>
    </row>
    <row r="255462" spans="16:16" x14ac:dyDescent="0.3">
      <c r="P255462" s="83"/>
    </row>
    <row r="255463" spans="16:16" x14ac:dyDescent="0.3">
      <c r="P255463" s="83"/>
    </row>
    <row r="255464" spans="16:16" x14ac:dyDescent="0.3">
      <c r="P255464" s="83"/>
    </row>
    <row r="255465" spans="16:16" x14ac:dyDescent="0.3">
      <c r="P255465" s="83"/>
    </row>
    <row r="255466" spans="16:16" x14ac:dyDescent="0.3">
      <c r="P255466" s="83"/>
    </row>
    <row r="255467" spans="16:16" x14ac:dyDescent="0.3">
      <c r="P255467" s="83"/>
    </row>
    <row r="255468" spans="16:16" x14ac:dyDescent="0.3">
      <c r="P255468" s="83"/>
    </row>
    <row r="255469" spans="16:16" x14ac:dyDescent="0.3">
      <c r="P255469" s="83"/>
    </row>
    <row r="255470" spans="16:16" x14ac:dyDescent="0.3">
      <c r="P255470" s="83"/>
    </row>
    <row r="255471" spans="16:16" x14ac:dyDescent="0.3">
      <c r="P255471" s="83"/>
    </row>
    <row r="255472" spans="16:16" x14ac:dyDescent="0.3">
      <c r="P255472" s="83"/>
    </row>
    <row r="255473" spans="16:16" x14ac:dyDescent="0.3">
      <c r="P255473" s="83"/>
    </row>
    <row r="255474" spans="16:16" x14ac:dyDescent="0.3">
      <c r="P255474" s="83"/>
    </row>
    <row r="255475" spans="16:16" x14ac:dyDescent="0.3">
      <c r="P255475" s="83"/>
    </row>
    <row r="255476" spans="16:16" x14ac:dyDescent="0.3">
      <c r="P255476" s="83"/>
    </row>
    <row r="255477" spans="16:16" x14ac:dyDescent="0.3">
      <c r="P255477" s="83"/>
    </row>
    <row r="255478" spans="16:16" x14ac:dyDescent="0.3">
      <c r="P255478" s="83"/>
    </row>
    <row r="255479" spans="16:16" x14ac:dyDescent="0.3">
      <c r="P255479" s="83"/>
    </row>
    <row r="255480" spans="16:16" x14ac:dyDescent="0.3">
      <c r="P255480" s="83"/>
    </row>
    <row r="255481" spans="16:16" x14ac:dyDescent="0.3">
      <c r="P255481" s="83"/>
    </row>
    <row r="255482" spans="16:16" x14ac:dyDescent="0.3">
      <c r="P255482" s="83"/>
    </row>
    <row r="255483" spans="16:16" x14ac:dyDescent="0.3">
      <c r="P255483" s="83"/>
    </row>
    <row r="255484" spans="16:16" x14ac:dyDescent="0.3">
      <c r="P255484" s="83"/>
    </row>
    <row r="255485" spans="16:16" x14ac:dyDescent="0.3">
      <c r="P255485" s="83"/>
    </row>
    <row r="255486" spans="16:16" x14ac:dyDescent="0.3">
      <c r="P255486" s="83"/>
    </row>
    <row r="255487" spans="16:16" x14ac:dyDescent="0.3">
      <c r="P255487" s="83"/>
    </row>
    <row r="255488" spans="16:16" x14ac:dyDescent="0.3">
      <c r="P255488" s="83"/>
    </row>
    <row r="255489" spans="16:16" x14ac:dyDescent="0.3">
      <c r="P255489" s="83"/>
    </row>
    <row r="255490" spans="16:16" x14ac:dyDescent="0.3">
      <c r="P255490" s="83"/>
    </row>
    <row r="255491" spans="16:16" x14ac:dyDescent="0.3">
      <c r="P255491" s="83"/>
    </row>
    <row r="255492" spans="16:16" x14ac:dyDescent="0.3">
      <c r="P255492" s="83"/>
    </row>
    <row r="255493" spans="16:16" x14ac:dyDescent="0.3">
      <c r="P255493" s="83"/>
    </row>
    <row r="255494" spans="16:16" x14ac:dyDescent="0.3">
      <c r="P255494" s="83"/>
    </row>
    <row r="255495" spans="16:16" x14ac:dyDescent="0.3">
      <c r="P255495" s="83"/>
    </row>
    <row r="255496" spans="16:16" x14ac:dyDescent="0.3">
      <c r="P255496" s="83"/>
    </row>
    <row r="255497" spans="16:16" x14ac:dyDescent="0.3">
      <c r="P255497" s="83"/>
    </row>
    <row r="255498" spans="16:16" x14ac:dyDescent="0.3">
      <c r="P255498" s="83"/>
    </row>
    <row r="255499" spans="16:16" x14ac:dyDescent="0.3">
      <c r="P255499" s="83"/>
    </row>
    <row r="255500" spans="16:16" x14ac:dyDescent="0.3">
      <c r="P255500" s="83"/>
    </row>
    <row r="255501" spans="16:16" x14ac:dyDescent="0.3">
      <c r="P255501" s="83"/>
    </row>
    <row r="255502" spans="16:16" x14ac:dyDescent="0.3">
      <c r="P255502" s="83"/>
    </row>
    <row r="255503" spans="16:16" x14ac:dyDescent="0.3">
      <c r="P255503" s="83"/>
    </row>
    <row r="255504" spans="16:16" x14ac:dyDescent="0.3">
      <c r="P255504" s="83"/>
    </row>
    <row r="255505" spans="16:16" x14ac:dyDescent="0.3">
      <c r="P255505" s="83"/>
    </row>
    <row r="255506" spans="16:16" x14ac:dyDescent="0.3">
      <c r="P255506" s="83"/>
    </row>
    <row r="255507" spans="16:16" x14ac:dyDescent="0.3">
      <c r="P255507" s="83"/>
    </row>
    <row r="255508" spans="16:16" x14ac:dyDescent="0.3">
      <c r="P255508" s="83"/>
    </row>
    <row r="255509" spans="16:16" x14ac:dyDescent="0.3">
      <c r="P255509" s="83"/>
    </row>
    <row r="255510" spans="16:16" x14ac:dyDescent="0.3">
      <c r="P255510" s="83"/>
    </row>
    <row r="255511" spans="16:16" x14ac:dyDescent="0.3">
      <c r="P255511" s="83"/>
    </row>
    <row r="255512" spans="16:16" x14ac:dyDescent="0.3">
      <c r="P255512" s="83"/>
    </row>
    <row r="255513" spans="16:16" x14ac:dyDescent="0.3">
      <c r="P255513" s="83"/>
    </row>
    <row r="255514" spans="16:16" x14ac:dyDescent="0.3">
      <c r="P255514" s="83"/>
    </row>
    <row r="255515" spans="16:16" x14ac:dyDescent="0.3">
      <c r="P255515" s="83"/>
    </row>
    <row r="255516" spans="16:16" x14ac:dyDescent="0.3">
      <c r="P255516" s="83"/>
    </row>
    <row r="255517" spans="16:16" x14ac:dyDescent="0.3">
      <c r="P255517" s="83"/>
    </row>
    <row r="255518" spans="16:16" x14ac:dyDescent="0.3">
      <c r="P255518" s="83"/>
    </row>
    <row r="255519" spans="16:16" x14ac:dyDescent="0.3">
      <c r="P255519" s="83"/>
    </row>
    <row r="255520" spans="16:16" x14ac:dyDescent="0.3">
      <c r="P255520" s="83"/>
    </row>
    <row r="255521" spans="16:16" x14ac:dyDescent="0.3">
      <c r="P255521" s="83"/>
    </row>
    <row r="255522" spans="16:16" x14ac:dyDescent="0.3">
      <c r="P255522" s="83"/>
    </row>
    <row r="255523" spans="16:16" x14ac:dyDescent="0.3">
      <c r="P255523" s="83"/>
    </row>
    <row r="255524" spans="16:16" x14ac:dyDescent="0.3">
      <c r="P255524" s="83"/>
    </row>
    <row r="255525" spans="16:16" x14ac:dyDescent="0.3">
      <c r="P255525" s="83"/>
    </row>
    <row r="255526" spans="16:16" x14ac:dyDescent="0.3">
      <c r="P255526" s="83"/>
    </row>
    <row r="255527" spans="16:16" x14ac:dyDescent="0.3">
      <c r="P255527" s="83"/>
    </row>
    <row r="255528" spans="16:16" x14ac:dyDescent="0.3">
      <c r="P255528" s="83"/>
    </row>
    <row r="255529" spans="16:16" x14ac:dyDescent="0.3">
      <c r="P255529" s="83"/>
    </row>
    <row r="255530" spans="16:16" x14ac:dyDescent="0.3">
      <c r="P255530" s="83"/>
    </row>
    <row r="255531" spans="16:16" x14ac:dyDescent="0.3">
      <c r="P255531" s="83"/>
    </row>
    <row r="255532" spans="16:16" x14ac:dyDescent="0.3">
      <c r="P255532" s="83"/>
    </row>
    <row r="255533" spans="16:16" x14ac:dyDescent="0.3">
      <c r="P255533" s="83"/>
    </row>
    <row r="255534" spans="16:16" x14ac:dyDescent="0.3">
      <c r="P255534" s="83"/>
    </row>
    <row r="255535" spans="16:16" x14ac:dyDescent="0.3">
      <c r="P255535" s="83"/>
    </row>
    <row r="255536" spans="16:16" x14ac:dyDescent="0.3">
      <c r="P255536" s="83"/>
    </row>
    <row r="255537" spans="16:16" x14ac:dyDescent="0.3">
      <c r="P255537" s="83"/>
    </row>
    <row r="255538" spans="16:16" x14ac:dyDescent="0.3">
      <c r="P255538" s="83"/>
    </row>
    <row r="255539" spans="16:16" x14ac:dyDescent="0.3">
      <c r="P255539" s="83"/>
    </row>
    <row r="255540" spans="16:16" x14ac:dyDescent="0.3">
      <c r="P255540" s="83"/>
    </row>
    <row r="255541" spans="16:16" x14ac:dyDescent="0.3">
      <c r="P255541" s="83"/>
    </row>
    <row r="255542" spans="16:16" x14ac:dyDescent="0.3">
      <c r="P255542" s="83"/>
    </row>
    <row r="255543" spans="16:16" x14ac:dyDescent="0.3">
      <c r="P255543" s="83"/>
    </row>
    <row r="255544" spans="16:16" x14ac:dyDescent="0.3">
      <c r="P255544" s="83"/>
    </row>
    <row r="255545" spans="16:16" x14ac:dyDescent="0.3">
      <c r="P255545" s="83"/>
    </row>
    <row r="255546" spans="16:16" x14ac:dyDescent="0.3">
      <c r="P255546" s="83"/>
    </row>
    <row r="255547" spans="16:16" x14ac:dyDescent="0.3">
      <c r="P255547" s="83"/>
    </row>
    <row r="255548" spans="16:16" x14ac:dyDescent="0.3">
      <c r="P255548" s="83"/>
    </row>
    <row r="255549" spans="16:16" x14ac:dyDescent="0.3">
      <c r="P255549" s="83"/>
    </row>
    <row r="255550" spans="16:16" x14ac:dyDescent="0.3">
      <c r="P255550" s="83"/>
    </row>
    <row r="255551" spans="16:16" x14ac:dyDescent="0.3">
      <c r="P255551" s="83"/>
    </row>
    <row r="255552" spans="16:16" x14ac:dyDescent="0.3">
      <c r="P255552" s="83"/>
    </row>
    <row r="255553" spans="16:16" x14ac:dyDescent="0.3">
      <c r="P255553" s="83"/>
    </row>
    <row r="255554" spans="16:16" x14ac:dyDescent="0.3">
      <c r="P255554" s="83"/>
    </row>
    <row r="255555" spans="16:16" x14ac:dyDescent="0.3">
      <c r="P255555" s="83"/>
    </row>
    <row r="255556" spans="16:16" x14ac:dyDescent="0.3">
      <c r="P255556" s="83"/>
    </row>
    <row r="255557" spans="16:16" x14ac:dyDescent="0.3">
      <c r="P255557" s="83"/>
    </row>
    <row r="255558" spans="16:16" x14ac:dyDescent="0.3">
      <c r="P255558" s="83"/>
    </row>
    <row r="255559" spans="16:16" x14ac:dyDescent="0.3">
      <c r="P255559" s="83"/>
    </row>
    <row r="255560" spans="16:16" x14ac:dyDescent="0.3">
      <c r="P255560" s="83"/>
    </row>
    <row r="255561" spans="16:16" x14ac:dyDescent="0.3">
      <c r="P255561" s="83"/>
    </row>
    <row r="255562" spans="16:16" x14ac:dyDescent="0.3">
      <c r="P255562" s="83"/>
    </row>
    <row r="255563" spans="16:16" x14ac:dyDescent="0.3">
      <c r="P255563" s="83"/>
    </row>
    <row r="255564" spans="16:16" x14ac:dyDescent="0.3">
      <c r="P255564" s="83"/>
    </row>
    <row r="255565" spans="16:16" x14ac:dyDescent="0.3">
      <c r="P255565" s="83"/>
    </row>
    <row r="255566" spans="16:16" x14ac:dyDescent="0.3">
      <c r="P255566" s="83"/>
    </row>
    <row r="255567" spans="16:16" x14ac:dyDescent="0.3">
      <c r="P255567" s="83"/>
    </row>
    <row r="255568" spans="16:16" x14ac:dyDescent="0.3">
      <c r="P255568" s="83"/>
    </row>
    <row r="255569" spans="16:16" x14ac:dyDescent="0.3">
      <c r="P255569" s="83"/>
    </row>
    <row r="255570" spans="16:16" x14ac:dyDescent="0.3">
      <c r="P255570" s="83"/>
    </row>
    <row r="255571" spans="16:16" x14ac:dyDescent="0.3">
      <c r="P255571" s="83"/>
    </row>
    <row r="255572" spans="16:16" x14ac:dyDescent="0.3">
      <c r="P255572" s="83"/>
    </row>
    <row r="255573" spans="16:16" x14ac:dyDescent="0.3">
      <c r="P255573" s="83"/>
    </row>
    <row r="255574" spans="16:16" x14ac:dyDescent="0.3">
      <c r="P255574" s="83"/>
    </row>
    <row r="255575" spans="16:16" x14ac:dyDescent="0.3">
      <c r="P255575" s="83"/>
    </row>
    <row r="255576" spans="16:16" x14ac:dyDescent="0.3">
      <c r="P255576" s="83"/>
    </row>
    <row r="255577" spans="16:16" x14ac:dyDescent="0.3">
      <c r="P255577" s="83"/>
    </row>
    <row r="255578" spans="16:16" x14ac:dyDescent="0.3">
      <c r="P255578" s="83"/>
    </row>
    <row r="255579" spans="16:16" x14ac:dyDescent="0.3">
      <c r="P255579" s="83"/>
    </row>
    <row r="255580" spans="16:16" x14ac:dyDescent="0.3">
      <c r="P255580" s="83"/>
    </row>
    <row r="255581" spans="16:16" x14ac:dyDescent="0.3">
      <c r="P255581" s="83"/>
    </row>
    <row r="255582" spans="16:16" x14ac:dyDescent="0.3">
      <c r="P255582" s="83"/>
    </row>
    <row r="255583" spans="16:16" x14ac:dyDescent="0.3">
      <c r="P255583" s="83"/>
    </row>
    <row r="255584" spans="16:16" x14ac:dyDescent="0.3">
      <c r="P255584" s="83"/>
    </row>
    <row r="255585" spans="16:16" x14ac:dyDescent="0.3">
      <c r="P255585" s="83"/>
    </row>
    <row r="255586" spans="16:16" x14ac:dyDescent="0.3">
      <c r="P255586" s="83"/>
    </row>
    <row r="255587" spans="16:16" x14ac:dyDescent="0.3">
      <c r="P255587" s="83"/>
    </row>
    <row r="255588" spans="16:16" x14ac:dyDescent="0.3">
      <c r="P255588" s="83"/>
    </row>
    <row r="255589" spans="16:16" x14ac:dyDescent="0.3">
      <c r="P255589" s="83"/>
    </row>
    <row r="255590" spans="16:16" x14ac:dyDescent="0.3">
      <c r="P255590" s="83"/>
    </row>
    <row r="255591" spans="16:16" x14ac:dyDescent="0.3">
      <c r="P255591" s="83"/>
    </row>
    <row r="255592" spans="16:16" x14ac:dyDescent="0.3">
      <c r="P255592" s="83"/>
    </row>
    <row r="255593" spans="16:16" x14ac:dyDescent="0.3">
      <c r="P255593" s="83"/>
    </row>
    <row r="255594" spans="16:16" x14ac:dyDescent="0.3">
      <c r="P255594" s="83"/>
    </row>
    <row r="255595" spans="16:16" x14ac:dyDescent="0.3">
      <c r="P255595" s="83"/>
    </row>
    <row r="255596" spans="16:16" x14ac:dyDescent="0.3">
      <c r="P255596" s="83"/>
    </row>
    <row r="255597" spans="16:16" x14ac:dyDescent="0.3">
      <c r="P255597" s="83"/>
    </row>
    <row r="255598" spans="16:16" x14ac:dyDescent="0.3">
      <c r="P255598" s="83"/>
    </row>
    <row r="255599" spans="16:16" x14ac:dyDescent="0.3">
      <c r="P255599" s="83"/>
    </row>
    <row r="255600" spans="16:16" x14ac:dyDescent="0.3">
      <c r="P255600" s="83"/>
    </row>
    <row r="255601" spans="16:16" x14ac:dyDescent="0.3">
      <c r="P255601" s="83"/>
    </row>
    <row r="255602" spans="16:16" x14ac:dyDescent="0.3">
      <c r="P255602" s="83"/>
    </row>
    <row r="255603" spans="16:16" x14ac:dyDescent="0.3">
      <c r="P255603" s="83"/>
    </row>
    <row r="255604" spans="16:16" x14ac:dyDescent="0.3">
      <c r="P255604" s="83"/>
    </row>
    <row r="255605" spans="16:16" x14ac:dyDescent="0.3">
      <c r="P255605" s="83"/>
    </row>
    <row r="255606" spans="16:16" x14ac:dyDescent="0.3">
      <c r="P255606" s="83"/>
    </row>
    <row r="255607" spans="16:16" x14ac:dyDescent="0.3">
      <c r="P255607" s="83"/>
    </row>
    <row r="255608" spans="16:16" x14ac:dyDescent="0.3">
      <c r="P255608" s="83"/>
    </row>
    <row r="255609" spans="16:16" x14ac:dyDescent="0.3">
      <c r="P255609" s="83"/>
    </row>
    <row r="255610" spans="16:16" x14ac:dyDescent="0.3">
      <c r="P255610" s="83"/>
    </row>
    <row r="255611" spans="16:16" x14ac:dyDescent="0.3">
      <c r="P255611" s="83"/>
    </row>
    <row r="255612" spans="16:16" x14ac:dyDescent="0.3">
      <c r="P255612" s="83"/>
    </row>
    <row r="255613" spans="16:16" x14ac:dyDescent="0.3">
      <c r="P255613" s="83"/>
    </row>
    <row r="255614" spans="16:16" x14ac:dyDescent="0.3">
      <c r="P255614" s="83"/>
    </row>
    <row r="255615" spans="16:16" x14ac:dyDescent="0.3">
      <c r="P255615" s="83"/>
    </row>
    <row r="255616" spans="16:16" x14ac:dyDescent="0.3">
      <c r="P255616" s="83"/>
    </row>
    <row r="255617" spans="16:16" x14ac:dyDescent="0.3">
      <c r="P255617" s="83"/>
    </row>
    <row r="255618" spans="16:16" x14ac:dyDescent="0.3">
      <c r="P255618" s="83"/>
    </row>
    <row r="255619" spans="16:16" x14ac:dyDescent="0.3">
      <c r="P255619" s="83"/>
    </row>
    <row r="255620" spans="16:16" x14ac:dyDescent="0.3">
      <c r="P255620" s="83"/>
    </row>
    <row r="255621" spans="16:16" x14ac:dyDescent="0.3">
      <c r="P255621" s="83"/>
    </row>
    <row r="255622" spans="16:16" x14ac:dyDescent="0.3">
      <c r="P255622" s="83"/>
    </row>
    <row r="255623" spans="16:16" x14ac:dyDescent="0.3">
      <c r="P255623" s="83"/>
    </row>
    <row r="255624" spans="16:16" x14ac:dyDescent="0.3">
      <c r="P255624" s="83"/>
    </row>
    <row r="255625" spans="16:16" x14ac:dyDescent="0.3">
      <c r="P255625" s="83"/>
    </row>
    <row r="255626" spans="16:16" x14ac:dyDescent="0.3">
      <c r="P255626" s="83"/>
    </row>
    <row r="255627" spans="16:16" x14ac:dyDescent="0.3">
      <c r="P255627" s="83"/>
    </row>
    <row r="255628" spans="16:16" x14ac:dyDescent="0.3">
      <c r="P255628" s="83"/>
    </row>
    <row r="255629" spans="16:16" x14ac:dyDescent="0.3">
      <c r="P255629" s="83"/>
    </row>
    <row r="255630" spans="16:16" x14ac:dyDescent="0.3">
      <c r="P255630" s="83"/>
    </row>
    <row r="255631" spans="16:16" x14ac:dyDescent="0.3">
      <c r="P255631" s="83"/>
    </row>
    <row r="255632" spans="16:16" x14ac:dyDescent="0.3">
      <c r="P255632" s="83"/>
    </row>
    <row r="255633" spans="16:16" x14ac:dyDescent="0.3">
      <c r="P255633" s="83"/>
    </row>
    <row r="255634" spans="16:16" x14ac:dyDescent="0.3">
      <c r="P255634" s="83"/>
    </row>
    <row r="255635" spans="16:16" x14ac:dyDescent="0.3">
      <c r="P255635" s="83"/>
    </row>
    <row r="255636" spans="16:16" x14ac:dyDescent="0.3">
      <c r="P255636" s="83"/>
    </row>
    <row r="255637" spans="16:16" x14ac:dyDescent="0.3">
      <c r="P255637" s="83"/>
    </row>
    <row r="255638" spans="16:16" x14ac:dyDescent="0.3">
      <c r="P255638" s="83"/>
    </row>
    <row r="255639" spans="16:16" x14ac:dyDescent="0.3">
      <c r="P255639" s="83"/>
    </row>
    <row r="255640" spans="16:16" x14ac:dyDescent="0.3">
      <c r="P255640" s="83"/>
    </row>
    <row r="255641" spans="16:16" x14ac:dyDescent="0.3">
      <c r="P255641" s="83"/>
    </row>
    <row r="255642" spans="16:16" x14ac:dyDescent="0.3">
      <c r="P255642" s="83"/>
    </row>
    <row r="255643" spans="16:16" x14ac:dyDescent="0.3">
      <c r="P255643" s="83"/>
    </row>
    <row r="255644" spans="16:16" x14ac:dyDescent="0.3">
      <c r="P255644" s="83"/>
    </row>
    <row r="255645" spans="16:16" x14ac:dyDescent="0.3">
      <c r="P255645" s="83"/>
    </row>
    <row r="255646" spans="16:16" x14ac:dyDescent="0.3">
      <c r="P255646" s="83"/>
    </row>
    <row r="255647" spans="16:16" x14ac:dyDescent="0.3">
      <c r="P255647" s="83"/>
    </row>
    <row r="255648" spans="16:16" x14ac:dyDescent="0.3">
      <c r="P255648" s="83"/>
    </row>
    <row r="255649" spans="16:16" x14ac:dyDescent="0.3">
      <c r="P255649" s="83"/>
    </row>
    <row r="255650" spans="16:16" x14ac:dyDescent="0.3">
      <c r="P255650" s="83"/>
    </row>
    <row r="255651" spans="16:16" x14ac:dyDescent="0.3">
      <c r="P255651" s="83"/>
    </row>
    <row r="255652" spans="16:16" x14ac:dyDescent="0.3">
      <c r="P255652" s="83"/>
    </row>
    <row r="255653" spans="16:16" x14ac:dyDescent="0.3">
      <c r="P255653" s="83"/>
    </row>
    <row r="255654" spans="16:16" x14ac:dyDescent="0.3">
      <c r="P255654" s="83"/>
    </row>
    <row r="255655" spans="16:16" x14ac:dyDescent="0.3">
      <c r="P255655" s="83"/>
    </row>
    <row r="255656" spans="16:16" x14ac:dyDescent="0.3">
      <c r="P255656" s="83"/>
    </row>
    <row r="255657" spans="16:16" x14ac:dyDescent="0.3">
      <c r="P255657" s="83"/>
    </row>
    <row r="255658" spans="16:16" x14ac:dyDescent="0.3">
      <c r="P255658" s="83"/>
    </row>
    <row r="255659" spans="16:16" x14ac:dyDescent="0.3">
      <c r="P255659" s="83"/>
    </row>
    <row r="255660" spans="16:16" x14ac:dyDescent="0.3">
      <c r="P255660" s="83"/>
    </row>
    <row r="255661" spans="16:16" x14ac:dyDescent="0.3">
      <c r="P255661" s="83"/>
    </row>
    <row r="255662" spans="16:16" x14ac:dyDescent="0.3">
      <c r="P255662" s="83"/>
    </row>
    <row r="255663" spans="16:16" x14ac:dyDescent="0.3">
      <c r="P255663" s="83"/>
    </row>
    <row r="255664" spans="16:16" x14ac:dyDescent="0.3">
      <c r="P255664" s="83"/>
    </row>
    <row r="255665" spans="16:16" x14ac:dyDescent="0.3">
      <c r="P255665" s="83"/>
    </row>
    <row r="255666" spans="16:16" x14ac:dyDescent="0.3">
      <c r="P255666" s="83"/>
    </row>
    <row r="255667" spans="16:16" x14ac:dyDescent="0.3">
      <c r="P255667" s="83"/>
    </row>
    <row r="255668" spans="16:16" x14ac:dyDescent="0.3">
      <c r="P255668" s="83"/>
    </row>
    <row r="255669" spans="16:16" x14ac:dyDescent="0.3">
      <c r="P255669" s="83"/>
    </row>
    <row r="255670" spans="16:16" x14ac:dyDescent="0.3">
      <c r="P255670" s="83"/>
    </row>
    <row r="255671" spans="16:16" x14ac:dyDescent="0.3">
      <c r="P255671" s="83"/>
    </row>
    <row r="255672" spans="16:16" x14ac:dyDescent="0.3">
      <c r="P255672" s="83"/>
    </row>
    <row r="255673" spans="16:16" x14ac:dyDescent="0.3">
      <c r="P255673" s="83"/>
    </row>
    <row r="255674" spans="16:16" x14ac:dyDescent="0.3">
      <c r="P255674" s="83"/>
    </row>
    <row r="255675" spans="16:16" x14ac:dyDescent="0.3">
      <c r="P255675" s="83"/>
    </row>
    <row r="255676" spans="16:16" x14ac:dyDescent="0.3">
      <c r="P255676" s="83"/>
    </row>
    <row r="255677" spans="16:16" x14ac:dyDescent="0.3">
      <c r="P255677" s="83"/>
    </row>
    <row r="255678" spans="16:16" x14ac:dyDescent="0.3">
      <c r="P255678" s="83"/>
    </row>
    <row r="255679" spans="16:16" x14ac:dyDescent="0.3">
      <c r="P255679" s="83"/>
    </row>
    <row r="255680" spans="16:16" x14ac:dyDescent="0.3">
      <c r="P255680" s="83"/>
    </row>
    <row r="255681" spans="16:16" x14ac:dyDescent="0.3">
      <c r="P255681" s="83"/>
    </row>
    <row r="255682" spans="16:16" x14ac:dyDescent="0.3">
      <c r="P255682" s="83"/>
    </row>
    <row r="255683" spans="16:16" x14ac:dyDescent="0.3">
      <c r="P255683" s="83"/>
    </row>
    <row r="255684" spans="16:16" x14ac:dyDescent="0.3">
      <c r="P255684" s="83"/>
    </row>
    <row r="255685" spans="16:16" x14ac:dyDescent="0.3">
      <c r="P255685" s="83"/>
    </row>
    <row r="255686" spans="16:16" x14ac:dyDescent="0.3">
      <c r="P255686" s="83"/>
    </row>
    <row r="255687" spans="16:16" x14ac:dyDescent="0.3">
      <c r="P255687" s="83"/>
    </row>
    <row r="255688" spans="16:16" x14ac:dyDescent="0.3">
      <c r="P255688" s="83"/>
    </row>
    <row r="255689" spans="16:16" x14ac:dyDescent="0.3">
      <c r="P255689" s="83"/>
    </row>
    <row r="255690" spans="16:16" x14ac:dyDescent="0.3">
      <c r="P255690" s="83"/>
    </row>
    <row r="255691" spans="16:16" x14ac:dyDescent="0.3">
      <c r="P255691" s="83"/>
    </row>
    <row r="255692" spans="16:16" x14ac:dyDescent="0.3">
      <c r="P255692" s="83"/>
    </row>
    <row r="255693" spans="16:16" x14ac:dyDescent="0.3">
      <c r="P255693" s="83"/>
    </row>
    <row r="255694" spans="16:16" x14ac:dyDescent="0.3">
      <c r="P255694" s="83"/>
    </row>
    <row r="255695" spans="16:16" x14ac:dyDescent="0.3">
      <c r="P255695" s="83"/>
    </row>
    <row r="255696" spans="16:16" x14ac:dyDescent="0.3">
      <c r="P255696" s="83"/>
    </row>
    <row r="255697" spans="16:16" x14ac:dyDescent="0.3">
      <c r="P255697" s="83"/>
    </row>
    <row r="255698" spans="16:16" x14ac:dyDescent="0.3">
      <c r="P255698" s="83"/>
    </row>
    <row r="255699" spans="16:16" x14ac:dyDescent="0.3">
      <c r="P255699" s="83"/>
    </row>
    <row r="255700" spans="16:16" x14ac:dyDescent="0.3">
      <c r="P255700" s="83"/>
    </row>
    <row r="255701" spans="16:16" x14ac:dyDescent="0.3">
      <c r="P255701" s="83"/>
    </row>
    <row r="255702" spans="16:16" x14ac:dyDescent="0.3">
      <c r="P255702" s="83"/>
    </row>
    <row r="255703" spans="16:16" x14ac:dyDescent="0.3">
      <c r="P255703" s="83"/>
    </row>
    <row r="255704" spans="16:16" x14ac:dyDescent="0.3">
      <c r="P255704" s="83"/>
    </row>
    <row r="255705" spans="16:16" x14ac:dyDescent="0.3">
      <c r="P255705" s="83"/>
    </row>
    <row r="255706" spans="16:16" x14ac:dyDescent="0.3">
      <c r="P255706" s="83"/>
    </row>
    <row r="255707" spans="16:16" x14ac:dyDescent="0.3">
      <c r="P255707" s="83"/>
    </row>
    <row r="255708" spans="16:16" x14ac:dyDescent="0.3">
      <c r="P255708" s="83"/>
    </row>
    <row r="255709" spans="16:16" x14ac:dyDescent="0.3">
      <c r="P255709" s="83"/>
    </row>
    <row r="255710" spans="16:16" x14ac:dyDescent="0.3">
      <c r="P255710" s="83"/>
    </row>
    <row r="255711" spans="16:16" x14ac:dyDescent="0.3">
      <c r="P255711" s="83"/>
    </row>
    <row r="255712" spans="16:16" x14ac:dyDescent="0.3">
      <c r="P255712" s="83"/>
    </row>
    <row r="255713" spans="16:16" x14ac:dyDescent="0.3">
      <c r="P255713" s="83"/>
    </row>
    <row r="255714" spans="16:16" x14ac:dyDescent="0.3">
      <c r="P255714" s="83"/>
    </row>
    <row r="255715" spans="16:16" x14ac:dyDescent="0.3">
      <c r="P255715" s="83"/>
    </row>
    <row r="255716" spans="16:16" x14ac:dyDescent="0.3">
      <c r="P255716" s="83"/>
    </row>
    <row r="255717" spans="16:16" x14ac:dyDescent="0.3">
      <c r="P255717" s="83"/>
    </row>
    <row r="255718" spans="16:16" x14ac:dyDescent="0.3">
      <c r="P255718" s="83"/>
    </row>
    <row r="255719" spans="16:16" x14ac:dyDescent="0.3">
      <c r="P255719" s="83"/>
    </row>
    <row r="255720" spans="16:16" x14ac:dyDescent="0.3">
      <c r="P255720" s="83"/>
    </row>
    <row r="255721" spans="16:16" x14ac:dyDescent="0.3">
      <c r="P255721" s="83"/>
    </row>
    <row r="255722" spans="16:16" x14ac:dyDescent="0.3">
      <c r="P255722" s="83"/>
    </row>
    <row r="255723" spans="16:16" x14ac:dyDescent="0.3">
      <c r="P255723" s="83"/>
    </row>
    <row r="255724" spans="16:16" x14ac:dyDescent="0.3">
      <c r="P255724" s="83"/>
    </row>
    <row r="255725" spans="16:16" x14ac:dyDescent="0.3">
      <c r="P255725" s="83"/>
    </row>
    <row r="255726" spans="16:16" x14ac:dyDescent="0.3">
      <c r="P255726" s="83"/>
    </row>
    <row r="255727" spans="16:16" x14ac:dyDescent="0.3">
      <c r="P255727" s="83"/>
    </row>
    <row r="255728" spans="16:16" x14ac:dyDescent="0.3">
      <c r="P255728" s="83"/>
    </row>
    <row r="255729" spans="16:16" x14ac:dyDescent="0.3">
      <c r="P255729" s="83"/>
    </row>
    <row r="255730" spans="16:16" x14ac:dyDescent="0.3">
      <c r="P255730" s="83"/>
    </row>
    <row r="255731" spans="16:16" x14ac:dyDescent="0.3">
      <c r="P255731" s="83"/>
    </row>
    <row r="255732" spans="16:16" x14ac:dyDescent="0.3">
      <c r="P255732" s="83"/>
    </row>
    <row r="255733" spans="16:16" x14ac:dyDescent="0.3">
      <c r="P255733" s="83"/>
    </row>
    <row r="255734" spans="16:16" x14ac:dyDescent="0.3">
      <c r="P255734" s="83"/>
    </row>
    <row r="255735" spans="16:16" x14ac:dyDescent="0.3">
      <c r="P255735" s="83"/>
    </row>
    <row r="255736" spans="16:16" x14ac:dyDescent="0.3">
      <c r="P255736" s="83"/>
    </row>
    <row r="255737" spans="16:16" x14ac:dyDescent="0.3">
      <c r="P255737" s="83"/>
    </row>
    <row r="255738" spans="16:16" x14ac:dyDescent="0.3">
      <c r="P255738" s="83"/>
    </row>
    <row r="255739" spans="16:16" x14ac:dyDescent="0.3">
      <c r="P255739" s="83"/>
    </row>
    <row r="255740" spans="16:16" x14ac:dyDescent="0.3">
      <c r="P255740" s="83"/>
    </row>
    <row r="255741" spans="16:16" x14ac:dyDescent="0.3">
      <c r="P255741" s="83"/>
    </row>
    <row r="255742" spans="16:16" x14ac:dyDescent="0.3">
      <c r="P255742" s="83"/>
    </row>
    <row r="255743" spans="16:16" x14ac:dyDescent="0.3">
      <c r="P255743" s="83"/>
    </row>
    <row r="255744" spans="16:16" x14ac:dyDescent="0.3">
      <c r="P255744" s="83"/>
    </row>
    <row r="255745" spans="16:16" x14ac:dyDescent="0.3">
      <c r="P255745" s="83"/>
    </row>
    <row r="255746" spans="16:16" x14ac:dyDescent="0.3">
      <c r="P255746" s="83"/>
    </row>
    <row r="255747" spans="16:16" x14ac:dyDescent="0.3">
      <c r="P255747" s="83"/>
    </row>
    <row r="255748" spans="16:16" x14ac:dyDescent="0.3">
      <c r="P255748" s="83"/>
    </row>
    <row r="255749" spans="16:16" x14ac:dyDescent="0.3">
      <c r="P255749" s="83"/>
    </row>
    <row r="255750" spans="16:16" x14ac:dyDescent="0.3">
      <c r="P255750" s="83"/>
    </row>
    <row r="255751" spans="16:16" x14ac:dyDescent="0.3">
      <c r="P255751" s="83"/>
    </row>
    <row r="255752" spans="16:16" x14ac:dyDescent="0.3">
      <c r="P255752" s="83"/>
    </row>
    <row r="255753" spans="16:16" x14ac:dyDescent="0.3">
      <c r="P255753" s="83"/>
    </row>
    <row r="255754" spans="16:16" x14ac:dyDescent="0.3">
      <c r="P255754" s="83"/>
    </row>
    <row r="255755" spans="16:16" x14ac:dyDescent="0.3">
      <c r="P255755" s="83"/>
    </row>
    <row r="255756" spans="16:16" x14ac:dyDescent="0.3">
      <c r="P255756" s="83"/>
    </row>
    <row r="255757" spans="16:16" x14ac:dyDescent="0.3">
      <c r="P255757" s="83"/>
    </row>
    <row r="255758" spans="16:16" x14ac:dyDescent="0.3">
      <c r="P255758" s="83"/>
    </row>
    <row r="255759" spans="16:16" x14ac:dyDescent="0.3">
      <c r="P255759" s="83"/>
    </row>
    <row r="255760" spans="16:16" x14ac:dyDescent="0.3">
      <c r="P255760" s="83"/>
    </row>
    <row r="255761" spans="16:16" x14ac:dyDescent="0.3">
      <c r="P255761" s="83"/>
    </row>
    <row r="255762" spans="16:16" x14ac:dyDescent="0.3">
      <c r="P255762" s="83"/>
    </row>
    <row r="255763" spans="16:16" x14ac:dyDescent="0.3">
      <c r="P255763" s="83"/>
    </row>
    <row r="255764" spans="16:16" x14ac:dyDescent="0.3">
      <c r="P255764" s="83"/>
    </row>
    <row r="255765" spans="16:16" x14ac:dyDescent="0.3">
      <c r="P255765" s="83"/>
    </row>
    <row r="255766" spans="16:16" x14ac:dyDescent="0.3">
      <c r="P255766" s="83"/>
    </row>
    <row r="255767" spans="16:16" x14ac:dyDescent="0.3">
      <c r="P255767" s="83"/>
    </row>
    <row r="255768" spans="16:16" x14ac:dyDescent="0.3">
      <c r="P255768" s="83"/>
    </row>
    <row r="255769" spans="16:16" x14ac:dyDescent="0.3">
      <c r="P255769" s="83"/>
    </row>
    <row r="255770" spans="16:16" x14ac:dyDescent="0.3">
      <c r="P255770" s="83"/>
    </row>
    <row r="255771" spans="16:16" x14ac:dyDescent="0.3">
      <c r="P255771" s="83"/>
    </row>
    <row r="255772" spans="16:16" x14ac:dyDescent="0.3">
      <c r="P255772" s="83"/>
    </row>
    <row r="255773" spans="16:16" x14ac:dyDescent="0.3">
      <c r="P255773" s="83"/>
    </row>
    <row r="255774" spans="16:16" x14ac:dyDescent="0.3">
      <c r="P255774" s="83"/>
    </row>
    <row r="255775" spans="16:16" x14ac:dyDescent="0.3">
      <c r="P255775" s="83"/>
    </row>
    <row r="255776" spans="16:16" x14ac:dyDescent="0.3">
      <c r="P255776" s="83"/>
    </row>
    <row r="255777" spans="16:16" x14ac:dyDescent="0.3">
      <c r="P255777" s="83"/>
    </row>
    <row r="255778" spans="16:16" x14ac:dyDescent="0.3">
      <c r="P255778" s="83"/>
    </row>
    <row r="255779" spans="16:16" x14ac:dyDescent="0.3">
      <c r="P255779" s="83"/>
    </row>
    <row r="255780" spans="16:16" x14ac:dyDescent="0.3">
      <c r="P255780" s="83"/>
    </row>
    <row r="255781" spans="16:16" x14ac:dyDescent="0.3">
      <c r="P255781" s="83"/>
    </row>
    <row r="255782" spans="16:16" x14ac:dyDescent="0.3">
      <c r="P255782" s="83"/>
    </row>
    <row r="255783" spans="16:16" x14ac:dyDescent="0.3">
      <c r="P255783" s="83"/>
    </row>
    <row r="255784" spans="16:16" x14ac:dyDescent="0.3">
      <c r="P255784" s="83"/>
    </row>
    <row r="255785" spans="16:16" x14ac:dyDescent="0.3">
      <c r="P255785" s="83"/>
    </row>
    <row r="255786" spans="16:16" x14ac:dyDescent="0.3">
      <c r="P255786" s="83"/>
    </row>
    <row r="255787" spans="16:16" x14ac:dyDescent="0.3">
      <c r="P255787" s="83"/>
    </row>
    <row r="255788" spans="16:16" x14ac:dyDescent="0.3">
      <c r="P255788" s="83"/>
    </row>
    <row r="255789" spans="16:16" x14ac:dyDescent="0.3">
      <c r="P255789" s="83"/>
    </row>
    <row r="255790" spans="16:16" x14ac:dyDescent="0.3">
      <c r="P255790" s="83"/>
    </row>
    <row r="255791" spans="16:16" x14ac:dyDescent="0.3">
      <c r="P255791" s="83"/>
    </row>
    <row r="255792" spans="16:16" x14ac:dyDescent="0.3">
      <c r="P255792" s="83"/>
    </row>
    <row r="255793" spans="16:16" x14ac:dyDescent="0.3">
      <c r="P255793" s="83"/>
    </row>
    <row r="255794" spans="16:16" x14ac:dyDescent="0.3">
      <c r="P255794" s="83"/>
    </row>
    <row r="255795" spans="16:16" x14ac:dyDescent="0.3">
      <c r="P255795" s="83"/>
    </row>
    <row r="255796" spans="16:16" x14ac:dyDescent="0.3">
      <c r="P255796" s="83"/>
    </row>
    <row r="255797" spans="16:16" x14ac:dyDescent="0.3">
      <c r="P255797" s="83"/>
    </row>
    <row r="255798" spans="16:16" x14ac:dyDescent="0.3">
      <c r="P255798" s="83"/>
    </row>
    <row r="255799" spans="16:16" x14ac:dyDescent="0.3">
      <c r="P255799" s="83"/>
    </row>
    <row r="255800" spans="16:16" x14ac:dyDescent="0.3">
      <c r="P255800" s="83"/>
    </row>
    <row r="255801" spans="16:16" x14ac:dyDescent="0.3">
      <c r="P255801" s="83"/>
    </row>
    <row r="255802" spans="16:16" x14ac:dyDescent="0.3">
      <c r="P255802" s="83"/>
    </row>
    <row r="255803" spans="16:16" x14ac:dyDescent="0.3">
      <c r="P255803" s="83"/>
    </row>
    <row r="255804" spans="16:16" x14ac:dyDescent="0.3">
      <c r="P255804" s="83"/>
    </row>
    <row r="255805" spans="16:16" x14ac:dyDescent="0.3">
      <c r="P255805" s="83"/>
    </row>
    <row r="255806" spans="16:16" x14ac:dyDescent="0.3">
      <c r="P255806" s="83"/>
    </row>
    <row r="255807" spans="16:16" x14ac:dyDescent="0.3">
      <c r="P255807" s="83"/>
    </row>
    <row r="255808" spans="16:16" x14ac:dyDescent="0.3">
      <c r="P255808" s="83"/>
    </row>
    <row r="255809" spans="16:16" x14ac:dyDescent="0.3">
      <c r="P255809" s="83"/>
    </row>
    <row r="255810" spans="16:16" x14ac:dyDescent="0.3">
      <c r="P255810" s="83"/>
    </row>
    <row r="255811" spans="16:16" x14ac:dyDescent="0.3">
      <c r="P255811" s="83"/>
    </row>
    <row r="255812" spans="16:16" x14ac:dyDescent="0.3">
      <c r="P255812" s="83"/>
    </row>
    <row r="255813" spans="16:16" x14ac:dyDescent="0.3">
      <c r="P255813" s="83"/>
    </row>
    <row r="255814" spans="16:16" x14ac:dyDescent="0.3">
      <c r="P255814" s="83"/>
    </row>
    <row r="255815" spans="16:16" x14ac:dyDescent="0.3">
      <c r="P255815" s="83"/>
    </row>
    <row r="255816" spans="16:16" x14ac:dyDescent="0.3">
      <c r="P255816" s="83"/>
    </row>
    <row r="255817" spans="16:16" x14ac:dyDescent="0.3">
      <c r="P255817" s="83"/>
    </row>
    <row r="255818" spans="16:16" x14ac:dyDescent="0.3">
      <c r="P255818" s="83"/>
    </row>
    <row r="255819" spans="16:16" x14ac:dyDescent="0.3">
      <c r="P255819" s="83"/>
    </row>
    <row r="255820" spans="16:16" x14ac:dyDescent="0.3">
      <c r="P255820" s="83"/>
    </row>
    <row r="255821" spans="16:16" x14ac:dyDescent="0.3">
      <c r="P255821" s="83"/>
    </row>
    <row r="255822" spans="16:16" x14ac:dyDescent="0.3">
      <c r="P255822" s="83"/>
    </row>
    <row r="255823" spans="16:16" x14ac:dyDescent="0.3">
      <c r="P255823" s="83"/>
    </row>
    <row r="255824" spans="16:16" x14ac:dyDescent="0.3">
      <c r="P255824" s="83"/>
    </row>
    <row r="255825" spans="16:16" x14ac:dyDescent="0.3">
      <c r="P255825" s="83"/>
    </row>
    <row r="255826" spans="16:16" x14ac:dyDescent="0.3">
      <c r="P255826" s="83"/>
    </row>
    <row r="255827" spans="16:16" x14ac:dyDescent="0.3">
      <c r="P255827" s="83"/>
    </row>
    <row r="255828" spans="16:16" x14ac:dyDescent="0.3">
      <c r="P255828" s="83"/>
    </row>
    <row r="255829" spans="16:16" x14ac:dyDescent="0.3">
      <c r="P255829" s="83"/>
    </row>
    <row r="255830" spans="16:16" x14ac:dyDescent="0.3">
      <c r="P255830" s="83"/>
    </row>
    <row r="255831" spans="16:16" x14ac:dyDescent="0.3">
      <c r="P255831" s="83"/>
    </row>
    <row r="255832" spans="16:16" x14ac:dyDescent="0.3">
      <c r="P255832" s="83"/>
    </row>
    <row r="255833" spans="16:16" x14ac:dyDescent="0.3">
      <c r="P255833" s="83"/>
    </row>
    <row r="255834" spans="16:16" x14ac:dyDescent="0.3">
      <c r="P255834" s="83"/>
    </row>
    <row r="255835" spans="16:16" x14ac:dyDescent="0.3">
      <c r="P255835" s="83"/>
    </row>
    <row r="255836" spans="16:16" x14ac:dyDescent="0.3">
      <c r="P255836" s="83"/>
    </row>
    <row r="255837" spans="16:16" x14ac:dyDescent="0.3">
      <c r="P255837" s="83"/>
    </row>
    <row r="255838" spans="16:16" x14ac:dyDescent="0.3">
      <c r="P255838" s="83"/>
    </row>
    <row r="255839" spans="16:16" x14ac:dyDescent="0.3">
      <c r="P255839" s="83"/>
    </row>
    <row r="255840" spans="16:16" x14ac:dyDescent="0.3">
      <c r="P255840" s="83"/>
    </row>
    <row r="255841" spans="16:16" x14ac:dyDescent="0.3">
      <c r="P255841" s="83"/>
    </row>
    <row r="255842" spans="16:16" x14ac:dyDescent="0.3">
      <c r="P255842" s="83"/>
    </row>
    <row r="255843" spans="16:16" x14ac:dyDescent="0.3">
      <c r="P255843" s="83"/>
    </row>
    <row r="255844" spans="16:16" x14ac:dyDescent="0.3">
      <c r="P255844" s="83"/>
    </row>
    <row r="255845" spans="16:16" x14ac:dyDescent="0.3">
      <c r="P255845" s="83"/>
    </row>
    <row r="255846" spans="16:16" x14ac:dyDescent="0.3">
      <c r="P255846" s="83"/>
    </row>
    <row r="255847" spans="16:16" x14ac:dyDescent="0.3">
      <c r="P255847" s="83"/>
    </row>
    <row r="255848" spans="16:16" x14ac:dyDescent="0.3">
      <c r="P255848" s="83"/>
    </row>
    <row r="255849" spans="16:16" x14ac:dyDescent="0.3">
      <c r="P255849" s="83"/>
    </row>
    <row r="255850" spans="16:16" x14ac:dyDescent="0.3">
      <c r="P255850" s="83"/>
    </row>
    <row r="255851" spans="16:16" x14ac:dyDescent="0.3">
      <c r="P255851" s="83"/>
    </row>
    <row r="255852" spans="16:16" x14ac:dyDescent="0.3">
      <c r="P255852" s="83"/>
    </row>
    <row r="255853" spans="16:16" x14ac:dyDescent="0.3">
      <c r="P255853" s="83"/>
    </row>
    <row r="255854" spans="16:16" x14ac:dyDescent="0.3">
      <c r="P255854" s="83"/>
    </row>
    <row r="255855" spans="16:16" x14ac:dyDescent="0.3">
      <c r="P255855" s="83"/>
    </row>
    <row r="255856" spans="16:16" x14ac:dyDescent="0.3">
      <c r="P255856" s="83"/>
    </row>
    <row r="255857" spans="16:16" x14ac:dyDescent="0.3">
      <c r="P255857" s="83"/>
    </row>
    <row r="255858" spans="16:16" x14ac:dyDescent="0.3">
      <c r="P255858" s="83"/>
    </row>
    <row r="255859" spans="16:16" x14ac:dyDescent="0.3">
      <c r="P255859" s="83"/>
    </row>
    <row r="255860" spans="16:16" x14ac:dyDescent="0.3">
      <c r="P255860" s="83"/>
    </row>
    <row r="255861" spans="16:16" x14ac:dyDescent="0.3">
      <c r="P255861" s="83"/>
    </row>
    <row r="255862" spans="16:16" x14ac:dyDescent="0.3">
      <c r="P255862" s="83"/>
    </row>
    <row r="255863" spans="16:16" x14ac:dyDescent="0.3">
      <c r="P255863" s="83"/>
    </row>
    <row r="255864" spans="16:16" x14ac:dyDescent="0.3">
      <c r="P255864" s="83"/>
    </row>
    <row r="255865" spans="16:16" x14ac:dyDescent="0.3">
      <c r="P255865" s="83"/>
    </row>
    <row r="255866" spans="16:16" x14ac:dyDescent="0.3">
      <c r="P255866" s="83"/>
    </row>
    <row r="255867" spans="16:16" x14ac:dyDescent="0.3">
      <c r="P255867" s="83"/>
    </row>
    <row r="255868" spans="16:16" x14ac:dyDescent="0.3">
      <c r="P255868" s="83"/>
    </row>
    <row r="255869" spans="16:16" x14ac:dyDescent="0.3">
      <c r="P255869" s="83"/>
    </row>
    <row r="255870" spans="16:16" x14ac:dyDescent="0.3">
      <c r="P255870" s="83"/>
    </row>
    <row r="255871" spans="16:16" x14ac:dyDescent="0.3">
      <c r="P255871" s="83"/>
    </row>
    <row r="255872" spans="16:16" x14ac:dyDescent="0.3">
      <c r="P255872" s="83"/>
    </row>
    <row r="255873" spans="16:16" x14ac:dyDescent="0.3">
      <c r="P255873" s="83"/>
    </row>
    <row r="255874" spans="16:16" x14ac:dyDescent="0.3">
      <c r="P255874" s="83"/>
    </row>
    <row r="255875" spans="16:16" x14ac:dyDescent="0.3">
      <c r="P255875" s="83"/>
    </row>
    <row r="255876" spans="16:16" x14ac:dyDescent="0.3">
      <c r="P255876" s="83"/>
    </row>
    <row r="255877" spans="16:16" x14ac:dyDescent="0.3">
      <c r="P255877" s="83"/>
    </row>
    <row r="255878" spans="16:16" x14ac:dyDescent="0.3">
      <c r="P255878" s="83"/>
    </row>
    <row r="255879" spans="16:16" x14ac:dyDescent="0.3">
      <c r="P255879" s="83"/>
    </row>
    <row r="255880" spans="16:16" x14ac:dyDescent="0.3">
      <c r="P255880" s="83"/>
    </row>
    <row r="255881" spans="16:16" x14ac:dyDescent="0.3">
      <c r="P255881" s="83"/>
    </row>
    <row r="255882" spans="16:16" x14ac:dyDescent="0.3">
      <c r="P255882" s="83"/>
    </row>
    <row r="255883" spans="16:16" x14ac:dyDescent="0.3">
      <c r="P255883" s="83"/>
    </row>
    <row r="255884" spans="16:16" x14ac:dyDescent="0.3">
      <c r="P255884" s="83"/>
    </row>
    <row r="255885" spans="16:16" x14ac:dyDescent="0.3">
      <c r="P255885" s="83"/>
    </row>
    <row r="255886" spans="16:16" x14ac:dyDescent="0.3">
      <c r="P255886" s="83"/>
    </row>
    <row r="255887" spans="16:16" x14ac:dyDescent="0.3">
      <c r="P255887" s="83"/>
    </row>
    <row r="255888" spans="16:16" x14ac:dyDescent="0.3">
      <c r="P255888" s="83"/>
    </row>
    <row r="255889" spans="16:16" x14ac:dyDescent="0.3">
      <c r="P255889" s="83"/>
    </row>
    <row r="255890" spans="16:16" x14ac:dyDescent="0.3">
      <c r="P255890" s="83"/>
    </row>
    <row r="255891" spans="16:16" x14ac:dyDescent="0.3">
      <c r="P255891" s="83"/>
    </row>
    <row r="255892" spans="16:16" x14ac:dyDescent="0.3">
      <c r="P255892" s="83"/>
    </row>
    <row r="255893" spans="16:16" x14ac:dyDescent="0.3">
      <c r="P255893" s="83"/>
    </row>
    <row r="255894" spans="16:16" x14ac:dyDescent="0.3">
      <c r="P255894" s="83"/>
    </row>
    <row r="255895" spans="16:16" x14ac:dyDescent="0.3">
      <c r="P255895" s="83"/>
    </row>
    <row r="255896" spans="16:16" x14ac:dyDescent="0.3">
      <c r="P255896" s="83"/>
    </row>
    <row r="255897" spans="16:16" x14ac:dyDescent="0.3">
      <c r="P255897" s="83"/>
    </row>
    <row r="255898" spans="16:16" x14ac:dyDescent="0.3">
      <c r="P255898" s="83"/>
    </row>
    <row r="255899" spans="16:16" x14ac:dyDescent="0.3">
      <c r="P255899" s="83"/>
    </row>
    <row r="255900" spans="16:16" x14ac:dyDescent="0.3">
      <c r="P255900" s="83"/>
    </row>
    <row r="255901" spans="16:16" x14ac:dyDescent="0.3">
      <c r="P255901" s="83"/>
    </row>
    <row r="255902" spans="16:16" x14ac:dyDescent="0.3">
      <c r="P255902" s="83"/>
    </row>
    <row r="255903" spans="16:16" x14ac:dyDescent="0.3">
      <c r="P255903" s="83"/>
    </row>
    <row r="255904" spans="16:16" x14ac:dyDescent="0.3">
      <c r="P255904" s="83"/>
    </row>
    <row r="255905" spans="16:16" x14ac:dyDescent="0.3">
      <c r="P255905" s="83"/>
    </row>
    <row r="255906" spans="16:16" x14ac:dyDescent="0.3">
      <c r="P255906" s="83"/>
    </row>
    <row r="255907" spans="16:16" x14ac:dyDescent="0.3">
      <c r="P255907" s="83"/>
    </row>
    <row r="255908" spans="16:16" x14ac:dyDescent="0.3">
      <c r="P255908" s="83"/>
    </row>
    <row r="255909" spans="16:16" x14ac:dyDescent="0.3">
      <c r="P255909" s="83"/>
    </row>
    <row r="255910" spans="16:16" x14ac:dyDescent="0.3">
      <c r="P255910" s="83"/>
    </row>
    <row r="255911" spans="16:16" x14ac:dyDescent="0.3">
      <c r="P255911" s="83"/>
    </row>
    <row r="255912" spans="16:16" x14ac:dyDescent="0.3">
      <c r="P255912" s="83"/>
    </row>
    <row r="255913" spans="16:16" x14ac:dyDescent="0.3">
      <c r="P255913" s="83"/>
    </row>
    <row r="255914" spans="16:16" x14ac:dyDescent="0.3">
      <c r="P255914" s="83"/>
    </row>
    <row r="255915" spans="16:16" x14ac:dyDescent="0.3">
      <c r="P255915" s="83"/>
    </row>
    <row r="255916" spans="16:16" x14ac:dyDescent="0.3">
      <c r="P255916" s="83"/>
    </row>
    <row r="255917" spans="16:16" x14ac:dyDescent="0.3">
      <c r="P255917" s="83"/>
    </row>
    <row r="255918" spans="16:16" x14ac:dyDescent="0.3">
      <c r="P255918" s="83"/>
    </row>
    <row r="255919" spans="16:16" x14ac:dyDescent="0.3">
      <c r="P255919" s="83"/>
    </row>
    <row r="255920" spans="16:16" x14ac:dyDescent="0.3">
      <c r="P255920" s="83"/>
    </row>
    <row r="255921" spans="16:16" x14ac:dyDescent="0.3">
      <c r="P255921" s="83"/>
    </row>
    <row r="255922" spans="16:16" x14ac:dyDescent="0.3">
      <c r="P255922" s="83"/>
    </row>
    <row r="255923" spans="16:16" x14ac:dyDescent="0.3">
      <c r="P255923" s="83"/>
    </row>
    <row r="255924" spans="16:16" x14ac:dyDescent="0.3">
      <c r="P255924" s="83"/>
    </row>
    <row r="255925" spans="16:16" x14ac:dyDescent="0.3">
      <c r="P255925" s="83"/>
    </row>
    <row r="255926" spans="16:16" x14ac:dyDescent="0.3">
      <c r="P255926" s="83"/>
    </row>
    <row r="255927" spans="16:16" x14ac:dyDescent="0.3">
      <c r="P255927" s="83"/>
    </row>
    <row r="255928" spans="16:16" x14ac:dyDescent="0.3">
      <c r="P255928" s="83"/>
    </row>
    <row r="255929" spans="16:16" x14ac:dyDescent="0.3">
      <c r="P255929" s="83"/>
    </row>
    <row r="255930" spans="16:16" x14ac:dyDescent="0.3">
      <c r="P255930" s="83"/>
    </row>
    <row r="255931" spans="16:16" x14ac:dyDescent="0.3">
      <c r="P255931" s="83"/>
    </row>
    <row r="255932" spans="16:16" x14ac:dyDescent="0.3">
      <c r="P255932" s="83"/>
    </row>
    <row r="255933" spans="16:16" x14ac:dyDescent="0.3">
      <c r="P255933" s="83"/>
    </row>
    <row r="255934" spans="16:16" x14ac:dyDescent="0.3">
      <c r="P255934" s="83"/>
    </row>
    <row r="255935" spans="16:16" x14ac:dyDescent="0.3">
      <c r="P255935" s="83"/>
    </row>
    <row r="255936" spans="16:16" x14ac:dyDescent="0.3">
      <c r="P255936" s="83"/>
    </row>
    <row r="255937" spans="16:16" x14ac:dyDescent="0.3">
      <c r="P255937" s="83"/>
    </row>
    <row r="255938" spans="16:16" x14ac:dyDescent="0.3">
      <c r="P255938" s="83"/>
    </row>
    <row r="255939" spans="16:16" x14ac:dyDescent="0.3">
      <c r="P255939" s="83"/>
    </row>
    <row r="255940" spans="16:16" x14ac:dyDescent="0.3">
      <c r="P255940" s="83"/>
    </row>
    <row r="255941" spans="16:16" x14ac:dyDescent="0.3">
      <c r="P255941" s="83"/>
    </row>
    <row r="255942" spans="16:16" x14ac:dyDescent="0.3">
      <c r="P255942" s="83"/>
    </row>
    <row r="255943" spans="16:16" x14ac:dyDescent="0.3">
      <c r="P255943" s="83"/>
    </row>
    <row r="255944" spans="16:16" x14ac:dyDescent="0.3">
      <c r="P255944" s="83"/>
    </row>
    <row r="255945" spans="16:16" x14ac:dyDescent="0.3">
      <c r="P255945" s="83"/>
    </row>
    <row r="255946" spans="16:16" x14ac:dyDescent="0.3">
      <c r="P255946" s="83"/>
    </row>
    <row r="255947" spans="16:16" x14ac:dyDescent="0.3">
      <c r="P255947" s="83"/>
    </row>
    <row r="255948" spans="16:16" x14ac:dyDescent="0.3">
      <c r="P255948" s="83"/>
    </row>
    <row r="255949" spans="16:16" x14ac:dyDescent="0.3">
      <c r="P255949" s="83"/>
    </row>
    <row r="255950" spans="16:16" x14ac:dyDescent="0.3">
      <c r="P255950" s="83"/>
    </row>
    <row r="255951" spans="16:16" x14ac:dyDescent="0.3">
      <c r="P255951" s="83"/>
    </row>
    <row r="255952" spans="16:16" x14ac:dyDescent="0.3">
      <c r="P255952" s="83"/>
    </row>
    <row r="255953" spans="16:16" x14ac:dyDescent="0.3">
      <c r="P255953" s="83"/>
    </row>
    <row r="255954" spans="16:16" x14ac:dyDescent="0.3">
      <c r="P255954" s="83"/>
    </row>
    <row r="255955" spans="16:16" x14ac:dyDescent="0.3">
      <c r="P255955" s="83"/>
    </row>
    <row r="255956" spans="16:16" x14ac:dyDescent="0.3">
      <c r="P255956" s="83"/>
    </row>
    <row r="255957" spans="16:16" x14ac:dyDescent="0.3">
      <c r="P255957" s="83"/>
    </row>
    <row r="255958" spans="16:16" x14ac:dyDescent="0.3">
      <c r="P255958" s="83"/>
    </row>
    <row r="255959" spans="16:16" x14ac:dyDescent="0.3">
      <c r="P255959" s="83"/>
    </row>
    <row r="255960" spans="16:16" x14ac:dyDescent="0.3">
      <c r="P255960" s="83"/>
    </row>
    <row r="255961" spans="16:16" x14ac:dyDescent="0.3">
      <c r="P255961" s="83"/>
    </row>
    <row r="255962" spans="16:16" x14ac:dyDescent="0.3">
      <c r="P255962" s="83"/>
    </row>
    <row r="255963" spans="16:16" x14ac:dyDescent="0.3">
      <c r="P255963" s="83"/>
    </row>
    <row r="255964" spans="16:16" x14ac:dyDescent="0.3">
      <c r="P255964" s="83"/>
    </row>
    <row r="255965" spans="16:16" x14ac:dyDescent="0.3">
      <c r="P255965" s="83"/>
    </row>
    <row r="255966" spans="16:16" x14ac:dyDescent="0.3">
      <c r="P255966" s="83"/>
    </row>
    <row r="255967" spans="16:16" x14ac:dyDescent="0.3">
      <c r="P255967" s="83"/>
    </row>
    <row r="255968" spans="16:16" x14ac:dyDescent="0.3">
      <c r="P255968" s="83"/>
    </row>
    <row r="255969" spans="16:16" x14ac:dyDescent="0.3">
      <c r="P255969" s="83"/>
    </row>
    <row r="255970" spans="16:16" x14ac:dyDescent="0.3">
      <c r="P255970" s="83"/>
    </row>
    <row r="255971" spans="16:16" x14ac:dyDescent="0.3">
      <c r="P255971" s="83"/>
    </row>
    <row r="255972" spans="16:16" x14ac:dyDescent="0.3">
      <c r="P255972" s="83"/>
    </row>
    <row r="255973" spans="16:16" x14ac:dyDescent="0.3">
      <c r="P255973" s="83"/>
    </row>
    <row r="255974" spans="16:16" x14ac:dyDescent="0.3">
      <c r="P255974" s="83"/>
    </row>
    <row r="255975" spans="16:16" x14ac:dyDescent="0.3">
      <c r="P255975" s="83"/>
    </row>
    <row r="255976" spans="16:16" x14ac:dyDescent="0.3">
      <c r="P255976" s="83"/>
    </row>
    <row r="255977" spans="16:16" x14ac:dyDescent="0.3">
      <c r="P255977" s="83"/>
    </row>
    <row r="255978" spans="16:16" x14ac:dyDescent="0.3">
      <c r="P255978" s="83"/>
    </row>
    <row r="255979" spans="16:16" x14ac:dyDescent="0.3">
      <c r="P255979" s="83"/>
    </row>
    <row r="255980" spans="16:16" x14ac:dyDescent="0.3">
      <c r="P255980" s="83"/>
    </row>
    <row r="255981" spans="16:16" x14ac:dyDescent="0.3">
      <c r="P255981" s="83"/>
    </row>
    <row r="255982" spans="16:16" x14ac:dyDescent="0.3">
      <c r="P255982" s="83"/>
    </row>
    <row r="255983" spans="16:16" x14ac:dyDescent="0.3">
      <c r="P255983" s="83"/>
    </row>
    <row r="255984" spans="16:16" x14ac:dyDescent="0.3">
      <c r="P255984" s="83"/>
    </row>
    <row r="255985" spans="16:16" x14ac:dyDescent="0.3">
      <c r="P255985" s="83"/>
    </row>
    <row r="255986" spans="16:16" x14ac:dyDescent="0.3">
      <c r="P255986" s="83"/>
    </row>
    <row r="255987" spans="16:16" x14ac:dyDescent="0.3">
      <c r="P255987" s="83"/>
    </row>
    <row r="255988" spans="16:16" x14ac:dyDescent="0.3">
      <c r="P255988" s="83"/>
    </row>
    <row r="255989" spans="16:16" x14ac:dyDescent="0.3">
      <c r="P255989" s="83"/>
    </row>
    <row r="255990" spans="16:16" x14ac:dyDescent="0.3">
      <c r="P255990" s="83"/>
    </row>
    <row r="255991" spans="16:16" x14ac:dyDescent="0.3">
      <c r="P255991" s="83"/>
    </row>
    <row r="255992" spans="16:16" x14ac:dyDescent="0.3">
      <c r="P255992" s="83"/>
    </row>
    <row r="255993" spans="16:16" x14ac:dyDescent="0.3">
      <c r="P255993" s="83"/>
    </row>
    <row r="255994" spans="16:16" x14ac:dyDescent="0.3">
      <c r="P255994" s="83"/>
    </row>
    <row r="255995" spans="16:16" x14ac:dyDescent="0.3">
      <c r="P255995" s="83"/>
    </row>
    <row r="255996" spans="16:16" x14ac:dyDescent="0.3">
      <c r="P255996" s="83"/>
    </row>
    <row r="255997" spans="16:16" x14ac:dyDescent="0.3">
      <c r="P255997" s="83"/>
    </row>
    <row r="255998" spans="16:16" x14ac:dyDescent="0.3">
      <c r="P255998" s="83"/>
    </row>
    <row r="255999" spans="16:16" x14ac:dyDescent="0.3">
      <c r="P255999" s="83"/>
    </row>
    <row r="256000" spans="16:16" x14ac:dyDescent="0.3">
      <c r="P256000" s="83"/>
    </row>
    <row r="256001" spans="16:16" x14ac:dyDescent="0.3">
      <c r="P256001" s="83"/>
    </row>
    <row r="256002" spans="16:16" x14ac:dyDescent="0.3">
      <c r="P256002" s="83"/>
    </row>
    <row r="256003" spans="16:16" x14ac:dyDescent="0.3">
      <c r="P256003" s="83"/>
    </row>
    <row r="256004" spans="16:16" x14ac:dyDescent="0.3">
      <c r="P256004" s="83"/>
    </row>
    <row r="256005" spans="16:16" x14ac:dyDescent="0.3">
      <c r="P256005" s="83"/>
    </row>
    <row r="256006" spans="16:16" x14ac:dyDescent="0.3">
      <c r="P256006" s="83"/>
    </row>
    <row r="256007" spans="16:16" x14ac:dyDescent="0.3">
      <c r="P256007" s="83"/>
    </row>
    <row r="256008" spans="16:16" x14ac:dyDescent="0.3">
      <c r="P256008" s="83"/>
    </row>
    <row r="256009" spans="16:16" x14ac:dyDescent="0.3">
      <c r="P256009" s="83"/>
    </row>
    <row r="256010" spans="16:16" x14ac:dyDescent="0.3">
      <c r="P256010" s="83"/>
    </row>
    <row r="256011" spans="16:16" x14ac:dyDescent="0.3">
      <c r="P256011" s="83"/>
    </row>
    <row r="256012" spans="16:16" x14ac:dyDescent="0.3">
      <c r="P256012" s="83"/>
    </row>
    <row r="256013" spans="16:16" x14ac:dyDescent="0.3">
      <c r="P256013" s="83"/>
    </row>
    <row r="256014" spans="16:16" x14ac:dyDescent="0.3">
      <c r="P256014" s="83"/>
    </row>
    <row r="256015" spans="16:16" x14ac:dyDescent="0.3">
      <c r="P256015" s="83"/>
    </row>
    <row r="256016" spans="16:16" x14ac:dyDescent="0.3">
      <c r="P256016" s="83"/>
    </row>
    <row r="256017" spans="16:16" x14ac:dyDescent="0.3">
      <c r="P256017" s="83"/>
    </row>
    <row r="256018" spans="16:16" x14ac:dyDescent="0.3">
      <c r="P256018" s="83"/>
    </row>
    <row r="256019" spans="16:16" x14ac:dyDescent="0.3">
      <c r="P256019" s="83"/>
    </row>
    <row r="256020" spans="16:16" x14ac:dyDescent="0.3">
      <c r="P256020" s="83"/>
    </row>
    <row r="256021" spans="16:16" x14ac:dyDescent="0.3">
      <c r="P256021" s="83"/>
    </row>
    <row r="256022" spans="16:16" x14ac:dyDescent="0.3">
      <c r="P256022" s="83"/>
    </row>
    <row r="256023" spans="16:16" x14ac:dyDescent="0.3">
      <c r="P256023" s="83"/>
    </row>
    <row r="256024" spans="16:16" x14ac:dyDescent="0.3">
      <c r="P256024" s="83"/>
    </row>
    <row r="256025" spans="16:16" x14ac:dyDescent="0.3">
      <c r="P256025" s="83"/>
    </row>
    <row r="256026" spans="16:16" x14ac:dyDescent="0.3">
      <c r="P256026" s="83"/>
    </row>
    <row r="256027" spans="16:16" x14ac:dyDescent="0.3">
      <c r="P256027" s="83"/>
    </row>
    <row r="256028" spans="16:16" x14ac:dyDescent="0.3">
      <c r="P256028" s="83"/>
    </row>
    <row r="256029" spans="16:16" x14ac:dyDescent="0.3">
      <c r="P256029" s="83"/>
    </row>
    <row r="256030" spans="16:16" x14ac:dyDescent="0.3">
      <c r="P256030" s="83"/>
    </row>
    <row r="256031" spans="16:16" x14ac:dyDescent="0.3">
      <c r="P256031" s="83"/>
    </row>
    <row r="256032" spans="16:16" x14ac:dyDescent="0.3">
      <c r="P256032" s="83"/>
    </row>
    <row r="256033" spans="16:16" x14ac:dyDescent="0.3">
      <c r="P256033" s="83"/>
    </row>
    <row r="256034" spans="16:16" x14ac:dyDescent="0.3">
      <c r="P256034" s="83"/>
    </row>
    <row r="256035" spans="16:16" x14ac:dyDescent="0.3">
      <c r="P256035" s="83"/>
    </row>
    <row r="256036" spans="16:16" x14ac:dyDescent="0.3">
      <c r="P256036" s="83"/>
    </row>
    <row r="256037" spans="16:16" x14ac:dyDescent="0.3">
      <c r="P256037" s="83"/>
    </row>
    <row r="256038" spans="16:16" x14ac:dyDescent="0.3">
      <c r="P256038" s="83"/>
    </row>
    <row r="256039" spans="16:16" x14ac:dyDescent="0.3">
      <c r="P256039" s="83"/>
    </row>
    <row r="256040" spans="16:16" x14ac:dyDescent="0.3">
      <c r="P256040" s="83"/>
    </row>
    <row r="256041" spans="16:16" x14ac:dyDescent="0.3">
      <c r="P256041" s="83"/>
    </row>
    <row r="256042" spans="16:16" x14ac:dyDescent="0.3">
      <c r="P256042" s="83"/>
    </row>
    <row r="256043" spans="16:16" x14ac:dyDescent="0.3">
      <c r="P256043" s="83"/>
    </row>
    <row r="256044" spans="16:16" x14ac:dyDescent="0.3">
      <c r="P256044" s="83"/>
    </row>
    <row r="256045" spans="16:16" x14ac:dyDescent="0.3">
      <c r="P256045" s="83"/>
    </row>
    <row r="256046" spans="16:16" x14ac:dyDescent="0.3">
      <c r="P256046" s="83"/>
    </row>
    <row r="256047" spans="16:16" x14ac:dyDescent="0.3">
      <c r="P256047" s="83"/>
    </row>
    <row r="256048" spans="16:16" x14ac:dyDescent="0.3">
      <c r="P256048" s="83"/>
    </row>
    <row r="256049" spans="16:16" x14ac:dyDescent="0.3">
      <c r="P256049" s="83"/>
    </row>
    <row r="256050" spans="16:16" x14ac:dyDescent="0.3">
      <c r="P256050" s="83"/>
    </row>
    <row r="256051" spans="16:16" x14ac:dyDescent="0.3">
      <c r="P256051" s="83"/>
    </row>
    <row r="256052" spans="16:16" x14ac:dyDescent="0.3">
      <c r="P256052" s="83"/>
    </row>
    <row r="256053" spans="16:16" x14ac:dyDescent="0.3">
      <c r="P256053" s="83"/>
    </row>
    <row r="256054" spans="16:16" x14ac:dyDescent="0.3">
      <c r="P256054" s="83"/>
    </row>
    <row r="256055" spans="16:16" x14ac:dyDescent="0.3">
      <c r="P256055" s="83"/>
    </row>
    <row r="256056" spans="16:16" x14ac:dyDescent="0.3">
      <c r="P256056" s="83"/>
    </row>
    <row r="256057" spans="16:16" x14ac:dyDescent="0.3">
      <c r="P256057" s="83"/>
    </row>
    <row r="256058" spans="16:16" x14ac:dyDescent="0.3">
      <c r="P256058" s="83"/>
    </row>
    <row r="256059" spans="16:16" x14ac:dyDescent="0.3">
      <c r="P256059" s="83"/>
    </row>
    <row r="256060" spans="16:16" x14ac:dyDescent="0.3">
      <c r="P256060" s="83"/>
    </row>
    <row r="256061" spans="16:16" x14ac:dyDescent="0.3">
      <c r="P256061" s="83"/>
    </row>
    <row r="256062" spans="16:16" x14ac:dyDescent="0.3">
      <c r="P256062" s="83"/>
    </row>
    <row r="256063" spans="16:16" x14ac:dyDescent="0.3">
      <c r="P256063" s="83"/>
    </row>
    <row r="256064" spans="16:16" x14ac:dyDescent="0.3">
      <c r="P256064" s="83"/>
    </row>
    <row r="256065" spans="16:16" x14ac:dyDescent="0.3">
      <c r="P256065" s="83"/>
    </row>
    <row r="256066" spans="16:16" x14ac:dyDescent="0.3">
      <c r="P256066" s="83"/>
    </row>
    <row r="256067" spans="16:16" x14ac:dyDescent="0.3">
      <c r="P256067" s="83"/>
    </row>
    <row r="256068" spans="16:16" x14ac:dyDescent="0.3">
      <c r="P256068" s="83"/>
    </row>
    <row r="256069" spans="16:16" x14ac:dyDescent="0.3">
      <c r="P256069" s="83"/>
    </row>
    <row r="256070" spans="16:16" x14ac:dyDescent="0.3">
      <c r="P256070" s="83"/>
    </row>
    <row r="256071" spans="16:16" x14ac:dyDescent="0.3">
      <c r="P256071" s="83"/>
    </row>
    <row r="256072" spans="16:16" x14ac:dyDescent="0.3">
      <c r="P256072" s="83"/>
    </row>
    <row r="256073" spans="16:16" x14ac:dyDescent="0.3">
      <c r="P256073" s="83"/>
    </row>
    <row r="256074" spans="16:16" x14ac:dyDescent="0.3">
      <c r="P256074" s="83"/>
    </row>
    <row r="256075" spans="16:16" x14ac:dyDescent="0.3">
      <c r="P256075" s="83"/>
    </row>
    <row r="256076" spans="16:16" x14ac:dyDescent="0.3">
      <c r="P256076" s="83"/>
    </row>
    <row r="256077" spans="16:16" x14ac:dyDescent="0.3">
      <c r="P256077" s="83"/>
    </row>
    <row r="256078" spans="16:16" x14ac:dyDescent="0.3">
      <c r="P256078" s="83"/>
    </row>
    <row r="256079" spans="16:16" x14ac:dyDescent="0.3">
      <c r="P256079" s="83"/>
    </row>
    <row r="256080" spans="16:16" x14ac:dyDescent="0.3">
      <c r="P256080" s="83"/>
    </row>
    <row r="256081" spans="16:16" x14ac:dyDescent="0.3">
      <c r="P256081" s="83"/>
    </row>
    <row r="256082" spans="16:16" x14ac:dyDescent="0.3">
      <c r="P256082" s="83"/>
    </row>
    <row r="256083" spans="16:16" x14ac:dyDescent="0.3">
      <c r="P256083" s="83"/>
    </row>
    <row r="256084" spans="16:16" x14ac:dyDescent="0.3">
      <c r="P256084" s="83"/>
    </row>
    <row r="256085" spans="16:16" x14ac:dyDescent="0.3">
      <c r="P256085" s="83"/>
    </row>
    <row r="256086" spans="16:16" x14ac:dyDescent="0.3">
      <c r="P256086" s="83"/>
    </row>
    <row r="256087" spans="16:16" x14ac:dyDescent="0.3">
      <c r="P256087" s="83"/>
    </row>
    <row r="256088" spans="16:16" x14ac:dyDescent="0.3">
      <c r="P256088" s="83"/>
    </row>
    <row r="256089" spans="16:16" x14ac:dyDescent="0.3">
      <c r="P256089" s="83"/>
    </row>
    <row r="256090" spans="16:16" x14ac:dyDescent="0.3">
      <c r="P256090" s="83"/>
    </row>
    <row r="256091" spans="16:16" x14ac:dyDescent="0.3">
      <c r="P256091" s="83"/>
    </row>
    <row r="256092" spans="16:16" x14ac:dyDescent="0.3">
      <c r="P256092" s="83"/>
    </row>
    <row r="256093" spans="16:16" x14ac:dyDescent="0.3">
      <c r="P256093" s="83"/>
    </row>
    <row r="256094" spans="16:16" x14ac:dyDescent="0.3">
      <c r="P256094" s="83"/>
    </row>
    <row r="256095" spans="16:16" x14ac:dyDescent="0.3">
      <c r="P256095" s="83"/>
    </row>
    <row r="256096" spans="16:16" x14ac:dyDescent="0.3">
      <c r="P256096" s="83"/>
    </row>
    <row r="256097" spans="16:16" x14ac:dyDescent="0.3">
      <c r="P256097" s="83"/>
    </row>
    <row r="256098" spans="16:16" x14ac:dyDescent="0.3">
      <c r="P256098" s="83"/>
    </row>
    <row r="256099" spans="16:16" x14ac:dyDescent="0.3">
      <c r="P256099" s="83"/>
    </row>
    <row r="256100" spans="16:16" x14ac:dyDescent="0.3">
      <c r="P256100" s="83"/>
    </row>
    <row r="256101" spans="16:16" x14ac:dyDescent="0.3">
      <c r="P256101" s="83"/>
    </row>
    <row r="256102" spans="16:16" x14ac:dyDescent="0.3">
      <c r="P256102" s="83"/>
    </row>
    <row r="256103" spans="16:16" x14ac:dyDescent="0.3">
      <c r="P256103" s="83"/>
    </row>
    <row r="256104" spans="16:16" x14ac:dyDescent="0.3">
      <c r="P256104" s="83"/>
    </row>
    <row r="256105" spans="16:16" x14ac:dyDescent="0.3">
      <c r="P256105" s="83"/>
    </row>
    <row r="256106" spans="16:16" x14ac:dyDescent="0.3">
      <c r="P256106" s="83"/>
    </row>
    <row r="256107" spans="16:16" x14ac:dyDescent="0.3">
      <c r="P256107" s="83"/>
    </row>
    <row r="256108" spans="16:16" x14ac:dyDescent="0.3">
      <c r="P256108" s="83"/>
    </row>
    <row r="256109" spans="16:16" x14ac:dyDescent="0.3">
      <c r="P256109" s="83"/>
    </row>
    <row r="256110" spans="16:16" x14ac:dyDescent="0.3">
      <c r="P256110" s="83"/>
    </row>
    <row r="256111" spans="16:16" x14ac:dyDescent="0.3">
      <c r="P256111" s="83"/>
    </row>
    <row r="256112" spans="16:16" x14ac:dyDescent="0.3">
      <c r="P256112" s="83"/>
    </row>
    <row r="256113" spans="16:16" x14ac:dyDescent="0.3">
      <c r="P256113" s="83"/>
    </row>
    <row r="256114" spans="16:16" x14ac:dyDescent="0.3">
      <c r="P256114" s="83"/>
    </row>
    <row r="256115" spans="16:16" x14ac:dyDescent="0.3">
      <c r="P256115" s="83"/>
    </row>
    <row r="256116" spans="16:16" x14ac:dyDescent="0.3">
      <c r="P256116" s="83"/>
    </row>
    <row r="256117" spans="16:16" x14ac:dyDescent="0.3">
      <c r="P256117" s="83"/>
    </row>
    <row r="256118" spans="16:16" x14ac:dyDescent="0.3">
      <c r="P256118" s="83"/>
    </row>
    <row r="256119" spans="16:16" x14ac:dyDescent="0.3">
      <c r="P256119" s="83"/>
    </row>
    <row r="256120" spans="16:16" x14ac:dyDescent="0.3">
      <c r="P256120" s="83"/>
    </row>
    <row r="256121" spans="16:16" x14ac:dyDescent="0.3">
      <c r="P256121" s="83"/>
    </row>
    <row r="256122" spans="16:16" x14ac:dyDescent="0.3">
      <c r="P256122" s="83"/>
    </row>
    <row r="256123" spans="16:16" x14ac:dyDescent="0.3">
      <c r="P256123" s="83"/>
    </row>
    <row r="256124" spans="16:16" x14ac:dyDescent="0.3">
      <c r="P256124" s="83"/>
    </row>
    <row r="256125" spans="16:16" x14ac:dyDescent="0.3">
      <c r="P256125" s="83"/>
    </row>
    <row r="256126" spans="16:16" x14ac:dyDescent="0.3">
      <c r="P256126" s="83"/>
    </row>
    <row r="256127" spans="16:16" x14ac:dyDescent="0.3">
      <c r="P256127" s="83"/>
    </row>
    <row r="256128" spans="16:16" x14ac:dyDescent="0.3">
      <c r="P256128" s="83"/>
    </row>
    <row r="256129" spans="16:16" x14ac:dyDescent="0.3">
      <c r="P256129" s="83"/>
    </row>
    <row r="256130" spans="16:16" x14ac:dyDescent="0.3">
      <c r="P256130" s="83"/>
    </row>
    <row r="256131" spans="16:16" x14ac:dyDescent="0.3">
      <c r="P256131" s="83"/>
    </row>
    <row r="256132" spans="16:16" x14ac:dyDescent="0.3">
      <c r="P256132" s="83"/>
    </row>
    <row r="256133" spans="16:16" x14ac:dyDescent="0.3">
      <c r="P256133" s="83"/>
    </row>
    <row r="256134" spans="16:16" x14ac:dyDescent="0.3">
      <c r="P256134" s="83"/>
    </row>
    <row r="256135" spans="16:16" x14ac:dyDescent="0.3">
      <c r="P256135" s="83"/>
    </row>
    <row r="256136" spans="16:16" x14ac:dyDescent="0.3">
      <c r="P256136" s="83"/>
    </row>
    <row r="256137" spans="16:16" x14ac:dyDescent="0.3">
      <c r="P256137" s="83"/>
    </row>
    <row r="256138" spans="16:16" x14ac:dyDescent="0.3">
      <c r="P256138" s="83"/>
    </row>
    <row r="256139" spans="16:16" x14ac:dyDescent="0.3">
      <c r="P256139" s="83"/>
    </row>
    <row r="256140" spans="16:16" x14ac:dyDescent="0.3">
      <c r="P256140" s="83"/>
    </row>
    <row r="256141" spans="16:16" x14ac:dyDescent="0.3">
      <c r="P256141" s="83"/>
    </row>
    <row r="256142" spans="16:16" x14ac:dyDescent="0.3">
      <c r="P256142" s="83"/>
    </row>
    <row r="256143" spans="16:16" x14ac:dyDescent="0.3">
      <c r="P256143" s="83"/>
    </row>
    <row r="256144" spans="16:16" x14ac:dyDescent="0.3">
      <c r="P256144" s="83"/>
    </row>
    <row r="256145" spans="16:16" x14ac:dyDescent="0.3">
      <c r="P256145" s="83"/>
    </row>
    <row r="256146" spans="16:16" x14ac:dyDescent="0.3">
      <c r="P256146" s="83"/>
    </row>
    <row r="256147" spans="16:16" x14ac:dyDescent="0.3">
      <c r="P256147" s="83"/>
    </row>
    <row r="256148" spans="16:16" x14ac:dyDescent="0.3">
      <c r="P256148" s="83"/>
    </row>
    <row r="256149" spans="16:16" x14ac:dyDescent="0.3">
      <c r="P256149" s="83"/>
    </row>
    <row r="256150" spans="16:16" x14ac:dyDescent="0.3">
      <c r="P256150" s="83"/>
    </row>
    <row r="256151" spans="16:16" x14ac:dyDescent="0.3">
      <c r="P256151" s="83"/>
    </row>
    <row r="256152" spans="16:16" x14ac:dyDescent="0.3">
      <c r="P256152" s="83"/>
    </row>
    <row r="256153" spans="16:16" x14ac:dyDescent="0.3">
      <c r="P256153" s="83"/>
    </row>
    <row r="256154" spans="16:16" x14ac:dyDescent="0.3">
      <c r="P256154" s="83"/>
    </row>
    <row r="256155" spans="16:16" x14ac:dyDescent="0.3">
      <c r="P256155" s="83"/>
    </row>
    <row r="256156" spans="16:16" x14ac:dyDescent="0.3">
      <c r="P256156" s="83"/>
    </row>
    <row r="256157" spans="16:16" x14ac:dyDescent="0.3">
      <c r="P256157" s="83"/>
    </row>
    <row r="256158" spans="16:16" x14ac:dyDescent="0.3">
      <c r="P256158" s="83"/>
    </row>
    <row r="256159" spans="16:16" x14ac:dyDescent="0.3">
      <c r="P256159" s="83"/>
    </row>
    <row r="256160" spans="16:16" x14ac:dyDescent="0.3">
      <c r="P256160" s="83"/>
    </row>
    <row r="256161" spans="16:16" x14ac:dyDescent="0.3">
      <c r="P256161" s="83"/>
    </row>
    <row r="256162" spans="16:16" x14ac:dyDescent="0.3">
      <c r="P256162" s="83"/>
    </row>
    <row r="256163" spans="16:16" x14ac:dyDescent="0.3">
      <c r="P256163" s="83"/>
    </row>
    <row r="256164" spans="16:16" x14ac:dyDescent="0.3">
      <c r="P256164" s="83"/>
    </row>
    <row r="256165" spans="16:16" x14ac:dyDescent="0.3">
      <c r="P256165" s="83"/>
    </row>
    <row r="256166" spans="16:16" x14ac:dyDescent="0.3">
      <c r="P256166" s="83"/>
    </row>
    <row r="256167" spans="16:16" x14ac:dyDescent="0.3">
      <c r="P256167" s="83"/>
    </row>
    <row r="256168" spans="16:16" x14ac:dyDescent="0.3">
      <c r="P256168" s="83"/>
    </row>
    <row r="256169" spans="16:16" x14ac:dyDescent="0.3">
      <c r="P256169" s="83"/>
    </row>
    <row r="256170" spans="16:16" x14ac:dyDescent="0.3">
      <c r="P256170" s="83"/>
    </row>
    <row r="256171" spans="16:16" x14ac:dyDescent="0.3">
      <c r="P256171" s="83"/>
    </row>
    <row r="256172" spans="16:16" x14ac:dyDescent="0.3">
      <c r="P256172" s="83"/>
    </row>
    <row r="256173" spans="16:16" x14ac:dyDescent="0.3">
      <c r="P256173" s="83"/>
    </row>
    <row r="256174" spans="16:16" x14ac:dyDescent="0.3">
      <c r="P256174" s="83"/>
    </row>
    <row r="256175" spans="16:16" x14ac:dyDescent="0.3">
      <c r="P256175" s="83"/>
    </row>
    <row r="256176" spans="16:16" x14ac:dyDescent="0.3">
      <c r="P256176" s="83"/>
    </row>
    <row r="256177" spans="16:16" x14ac:dyDescent="0.3">
      <c r="P256177" s="83"/>
    </row>
    <row r="256178" spans="16:16" x14ac:dyDescent="0.3">
      <c r="P256178" s="83"/>
    </row>
    <row r="256179" spans="16:16" x14ac:dyDescent="0.3">
      <c r="P256179" s="83"/>
    </row>
    <row r="256180" spans="16:16" x14ac:dyDescent="0.3">
      <c r="P256180" s="83"/>
    </row>
    <row r="256181" spans="16:16" x14ac:dyDescent="0.3">
      <c r="P256181" s="83"/>
    </row>
    <row r="256182" spans="16:16" x14ac:dyDescent="0.3">
      <c r="P256182" s="83"/>
    </row>
    <row r="256183" spans="16:16" x14ac:dyDescent="0.3">
      <c r="P256183" s="83"/>
    </row>
    <row r="256184" spans="16:16" x14ac:dyDescent="0.3">
      <c r="P256184" s="83"/>
    </row>
    <row r="256185" spans="16:16" x14ac:dyDescent="0.3">
      <c r="P256185" s="83"/>
    </row>
    <row r="256186" spans="16:16" x14ac:dyDescent="0.3">
      <c r="P256186" s="83"/>
    </row>
    <row r="256187" spans="16:16" x14ac:dyDescent="0.3">
      <c r="P256187" s="83"/>
    </row>
    <row r="256188" spans="16:16" x14ac:dyDescent="0.3">
      <c r="P256188" s="83"/>
    </row>
    <row r="256189" spans="16:16" x14ac:dyDescent="0.3">
      <c r="P256189" s="83"/>
    </row>
    <row r="256190" spans="16:16" x14ac:dyDescent="0.3">
      <c r="P256190" s="83"/>
    </row>
    <row r="256191" spans="16:16" x14ac:dyDescent="0.3">
      <c r="P256191" s="83"/>
    </row>
    <row r="256192" spans="16:16" x14ac:dyDescent="0.3">
      <c r="P256192" s="83"/>
    </row>
    <row r="256193" spans="16:16" x14ac:dyDescent="0.3">
      <c r="P256193" s="83"/>
    </row>
    <row r="256194" spans="16:16" x14ac:dyDescent="0.3">
      <c r="P256194" s="83"/>
    </row>
    <row r="256195" spans="16:16" x14ac:dyDescent="0.3">
      <c r="P256195" s="83"/>
    </row>
    <row r="256196" spans="16:16" x14ac:dyDescent="0.3">
      <c r="P256196" s="83"/>
    </row>
    <row r="256197" spans="16:16" x14ac:dyDescent="0.3">
      <c r="P256197" s="83"/>
    </row>
    <row r="256198" spans="16:16" x14ac:dyDescent="0.3">
      <c r="P256198" s="83"/>
    </row>
    <row r="256199" spans="16:16" x14ac:dyDescent="0.3">
      <c r="P256199" s="83"/>
    </row>
    <row r="256200" spans="16:16" x14ac:dyDescent="0.3">
      <c r="P256200" s="83"/>
    </row>
    <row r="256201" spans="16:16" x14ac:dyDescent="0.3">
      <c r="P256201" s="83"/>
    </row>
    <row r="256202" spans="16:16" x14ac:dyDescent="0.3">
      <c r="P256202" s="83"/>
    </row>
    <row r="256203" spans="16:16" x14ac:dyDescent="0.3">
      <c r="P256203" s="83"/>
    </row>
    <row r="256204" spans="16:16" x14ac:dyDescent="0.3">
      <c r="P256204" s="83"/>
    </row>
    <row r="256205" spans="16:16" x14ac:dyDescent="0.3">
      <c r="P256205" s="83"/>
    </row>
    <row r="256206" spans="16:16" x14ac:dyDescent="0.3">
      <c r="P256206" s="83"/>
    </row>
    <row r="256207" spans="16:16" x14ac:dyDescent="0.3">
      <c r="P256207" s="83"/>
    </row>
    <row r="256208" spans="16:16" x14ac:dyDescent="0.3">
      <c r="P256208" s="83"/>
    </row>
    <row r="256209" spans="16:16" x14ac:dyDescent="0.3">
      <c r="P256209" s="83"/>
    </row>
    <row r="256210" spans="16:16" x14ac:dyDescent="0.3">
      <c r="P256210" s="83"/>
    </row>
    <row r="256211" spans="16:16" x14ac:dyDescent="0.3">
      <c r="P256211" s="83"/>
    </row>
    <row r="256212" spans="16:16" x14ac:dyDescent="0.3">
      <c r="P256212" s="83"/>
    </row>
    <row r="256213" spans="16:16" x14ac:dyDescent="0.3">
      <c r="P256213" s="83"/>
    </row>
    <row r="256214" spans="16:16" x14ac:dyDescent="0.3">
      <c r="P256214" s="83"/>
    </row>
    <row r="256215" spans="16:16" x14ac:dyDescent="0.3">
      <c r="P256215" s="83"/>
    </row>
    <row r="256216" spans="16:16" x14ac:dyDescent="0.3">
      <c r="P256216" s="83"/>
    </row>
    <row r="256217" spans="16:16" x14ac:dyDescent="0.3">
      <c r="P256217" s="83"/>
    </row>
    <row r="256218" spans="16:16" x14ac:dyDescent="0.3">
      <c r="P256218" s="83"/>
    </row>
    <row r="256219" spans="16:16" x14ac:dyDescent="0.3">
      <c r="P256219" s="83"/>
    </row>
    <row r="256220" spans="16:16" x14ac:dyDescent="0.3">
      <c r="P256220" s="83"/>
    </row>
    <row r="256221" spans="16:16" x14ac:dyDescent="0.3">
      <c r="P256221" s="83"/>
    </row>
    <row r="256222" spans="16:16" x14ac:dyDescent="0.3">
      <c r="P256222" s="83"/>
    </row>
    <row r="256223" spans="16:16" x14ac:dyDescent="0.3">
      <c r="P256223" s="83"/>
    </row>
    <row r="256224" spans="16:16" x14ac:dyDescent="0.3">
      <c r="P256224" s="83"/>
    </row>
    <row r="256225" spans="16:16" x14ac:dyDescent="0.3">
      <c r="P256225" s="83"/>
    </row>
    <row r="256226" spans="16:16" x14ac:dyDescent="0.3">
      <c r="P256226" s="83"/>
    </row>
    <row r="256227" spans="16:16" x14ac:dyDescent="0.3">
      <c r="P256227" s="83"/>
    </row>
    <row r="256228" spans="16:16" x14ac:dyDescent="0.3">
      <c r="P256228" s="83"/>
    </row>
    <row r="256229" spans="16:16" x14ac:dyDescent="0.3">
      <c r="P256229" s="83"/>
    </row>
    <row r="256230" spans="16:16" x14ac:dyDescent="0.3">
      <c r="P256230" s="83"/>
    </row>
    <row r="256231" spans="16:16" x14ac:dyDescent="0.3">
      <c r="P256231" s="83"/>
    </row>
    <row r="256232" spans="16:16" x14ac:dyDescent="0.3">
      <c r="P256232" s="83"/>
    </row>
    <row r="256233" spans="16:16" x14ac:dyDescent="0.3">
      <c r="P256233" s="83"/>
    </row>
    <row r="256234" spans="16:16" x14ac:dyDescent="0.3">
      <c r="P256234" s="83"/>
    </row>
    <row r="256235" spans="16:16" x14ac:dyDescent="0.3">
      <c r="P256235" s="83"/>
    </row>
    <row r="256236" spans="16:16" x14ac:dyDescent="0.3">
      <c r="P256236" s="83"/>
    </row>
    <row r="256237" spans="16:16" x14ac:dyDescent="0.3">
      <c r="P256237" s="83"/>
    </row>
    <row r="256238" spans="16:16" x14ac:dyDescent="0.3">
      <c r="P256238" s="83"/>
    </row>
    <row r="256239" spans="16:16" x14ac:dyDescent="0.3">
      <c r="P256239" s="83"/>
    </row>
    <row r="256240" spans="16:16" x14ac:dyDescent="0.3">
      <c r="P256240" s="83"/>
    </row>
    <row r="256241" spans="16:16" x14ac:dyDescent="0.3">
      <c r="P256241" s="83"/>
    </row>
    <row r="256242" spans="16:16" x14ac:dyDescent="0.3">
      <c r="P256242" s="83"/>
    </row>
    <row r="256243" spans="16:16" x14ac:dyDescent="0.3">
      <c r="P256243" s="83"/>
    </row>
    <row r="256244" spans="16:16" x14ac:dyDescent="0.3">
      <c r="P256244" s="83"/>
    </row>
    <row r="256245" spans="16:16" x14ac:dyDescent="0.3">
      <c r="P256245" s="83"/>
    </row>
    <row r="256246" spans="16:16" x14ac:dyDescent="0.3">
      <c r="P256246" s="83"/>
    </row>
    <row r="256247" spans="16:16" x14ac:dyDescent="0.3">
      <c r="P256247" s="83"/>
    </row>
    <row r="256248" spans="16:16" x14ac:dyDescent="0.3">
      <c r="P256248" s="83"/>
    </row>
    <row r="256249" spans="16:16" x14ac:dyDescent="0.3">
      <c r="P256249" s="83"/>
    </row>
    <row r="256250" spans="16:16" x14ac:dyDescent="0.3">
      <c r="P256250" s="83"/>
    </row>
    <row r="256251" spans="16:16" x14ac:dyDescent="0.3">
      <c r="P256251" s="83"/>
    </row>
    <row r="256252" spans="16:16" x14ac:dyDescent="0.3">
      <c r="P256252" s="83"/>
    </row>
    <row r="256253" spans="16:16" x14ac:dyDescent="0.3">
      <c r="P256253" s="83"/>
    </row>
    <row r="256254" spans="16:16" x14ac:dyDescent="0.3">
      <c r="P256254" s="83"/>
    </row>
    <row r="256255" spans="16:16" x14ac:dyDescent="0.3">
      <c r="P256255" s="83"/>
    </row>
    <row r="256256" spans="16:16" x14ac:dyDescent="0.3">
      <c r="P256256" s="83"/>
    </row>
    <row r="256257" spans="16:16" x14ac:dyDescent="0.3">
      <c r="P256257" s="83"/>
    </row>
    <row r="256258" spans="16:16" x14ac:dyDescent="0.3">
      <c r="P256258" s="83"/>
    </row>
    <row r="256259" spans="16:16" x14ac:dyDescent="0.3">
      <c r="P256259" s="83"/>
    </row>
    <row r="256260" spans="16:16" x14ac:dyDescent="0.3">
      <c r="P256260" s="83"/>
    </row>
    <row r="256261" spans="16:16" x14ac:dyDescent="0.3">
      <c r="P256261" s="83"/>
    </row>
    <row r="256262" spans="16:16" x14ac:dyDescent="0.3">
      <c r="P256262" s="83"/>
    </row>
    <row r="256263" spans="16:16" x14ac:dyDescent="0.3">
      <c r="P256263" s="83"/>
    </row>
    <row r="256264" spans="16:16" x14ac:dyDescent="0.3">
      <c r="P256264" s="83"/>
    </row>
    <row r="256265" spans="16:16" x14ac:dyDescent="0.3">
      <c r="P256265" s="83"/>
    </row>
    <row r="256266" spans="16:16" x14ac:dyDescent="0.3">
      <c r="P256266" s="83"/>
    </row>
    <row r="256267" spans="16:16" x14ac:dyDescent="0.3">
      <c r="P256267" s="83"/>
    </row>
    <row r="256268" spans="16:16" x14ac:dyDescent="0.3">
      <c r="P256268" s="83"/>
    </row>
    <row r="256269" spans="16:16" x14ac:dyDescent="0.3">
      <c r="P256269" s="83"/>
    </row>
    <row r="256270" spans="16:16" x14ac:dyDescent="0.3">
      <c r="P256270" s="83"/>
    </row>
    <row r="256271" spans="16:16" x14ac:dyDescent="0.3">
      <c r="P256271" s="83"/>
    </row>
    <row r="256272" spans="16:16" x14ac:dyDescent="0.3">
      <c r="P256272" s="83"/>
    </row>
    <row r="256273" spans="16:16" x14ac:dyDescent="0.3">
      <c r="P256273" s="83"/>
    </row>
    <row r="256274" spans="16:16" x14ac:dyDescent="0.3">
      <c r="P256274" s="83"/>
    </row>
    <row r="256275" spans="16:16" x14ac:dyDescent="0.3">
      <c r="P256275" s="83"/>
    </row>
    <row r="256276" spans="16:16" x14ac:dyDescent="0.3">
      <c r="P256276" s="83"/>
    </row>
    <row r="256277" spans="16:16" x14ac:dyDescent="0.3">
      <c r="P256277" s="83"/>
    </row>
    <row r="256278" spans="16:16" x14ac:dyDescent="0.3">
      <c r="P256278" s="83"/>
    </row>
    <row r="256279" spans="16:16" x14ac:dyDescent="0.3">
      <c r="P256279" s="83"/>
    </row>
    <row r="256280" spans="16:16" x14ac:dyDescent="0.3">
      <c r="P256280" s="83"/>
    </row>
    <row r="256281" spans="16:16" x14ac:dyDescent="0.3">
      <c r="P256281" s="83"/>
    </row>
    <row r="256282" spans="16:16" x14ac:dyDescent="0.3">
      <c r="P256282" s="83"/>
    </row>
    <row r="256283" spans="16:16" x14ac:dyDescent="0.3">
      <c r="P256283" s="83"/>
    </row>
    <row r="256284" spans="16:16" x14ac:dyDescent="0.3">
      <c r="P256284" s="83"/>
    </row>
    <row r="256285" spans="16:16" x14ac:dyDescent="0.3">
      <c r="P256285" s="83"/>
    </row>
    <row r="256286" spans="16:16" x14ac:dyDescent="0.3">
      <c r="P256286" s="83"/>
    </row>
    <row r="256287" spans="16:16" x14ac:dyDescent="0.3">
      <c r="P256287" s="83"/>
    </row>
    <row r="256288" spans="16:16" x14ac:dyDescent="0.3">
      <c r="P256288" s="83"/>
    </row>
    <row r="256289" spans="16:16" x14ac:dyDescent="0.3">
      <c r="P256289" s="83"/>
    </row>
    <row r="256290" spans="16:16" x14ac:dyDescent="0.3">
      <c r="P256290" s="83"/>
    </row>
    <row r="256291" spans="16:16" x14ac:dyDescent="0.3">
      <c r="P256291" s="83"/>
    </row>
    <row r="256292" spans="16:16" x14ac:dyDescent="0.3">
      <c r="P256292" s="83"/>
    </row>
    <row r="256293" spans="16:16" x14ac:dyDescent="0.3">
      <c r="P256293" s="83"/>
    </row>
    <row r="256294" spans="16:16" x14ac:dyDescent="0.3">
      <c r="P256294" s="83"/>
    </row>
    <row r="256295" spans="16:16" x14ac:dyDescent="0.3">
      <c r="P256295" s="83"/>
    </row>
    <row r="256296" spans="16:16" x14ac:dyDescent="0.3">
      <c r="P256296" s="83"/>
    </row>
    <row r="256297" spans="16:16" x14ac:dyDescent="0.3">
      <c r="P256297" s="83"/>
    </row>
    <row r="256298" spans="16:16" x14ac:dyDescent="0.3">
      <c r="P256298" s="83"/>
    </row>
    <row r="256299" spans="16:16" x14ac:dyDescent="0.3">
      <c r="P256299" s="83"/>
    </row>
    <row r="256300" spans="16:16" x14ac:dyDescent="0.3">
      <c r="P256300" s="83"/>
    </row>
    <row r="256301" spans="16:16" x14ac:dyDescent="0.3">
      <c r="P256301" s="83"/>
    </row>
    <row r="256302" spans="16:16" x14ac:dyDescent="0.3">
      <c r="P256302" s="83"/>
    </row>
    <row r="256303" spans="16:16" x14ac:dyDescent="0.3">
      <c r="P256303" s="83"/>
    </row>
    <row r="256304" spans="16:16" x14ac:dyDescent="0.3">
      <c r="P256304" s="83"/>
    </row>
    <row r="256305" spans="16:16" x14ac:dyDescent="0.3">
      <c r="P256305" s="83"/>
    </row>
    <row r="256306" spans="16:16" x14ac:dyDescent="0.3">
      <c r="P256306" s="83"/>
    </row>
    <row r="256307" spans="16:16" x14ac:dyDescent="0.3">
      <c r="P256307" s="83"/>
    </row>
    <row r="256308" spans="16:16" x14ac:dyDescent="0.3">
      <c r="P256308" s="83"/>
    </row>
    <row r="256309" spans="16:16" x14ac:dyDescent="0.3">
      <c r="P256309" s="83"/>
    </row>
    <row r="256310" spans="16:16" x14ac:dyDescent="0.3">
      <c r="P256310" s="83"/>
    </row>
    <row r="256311" spans="16:16" x14ac:dyDescent="0.3">
      <c r="P256311" s="83"/>
    </row>
    <row r="256312" spans="16:16" x14ac:dyDescent="0.3">
      <c r="P256312" s="83"/>
    </row>
    <row r="256313" spans="16:16" x14ac:dyDescent="0.3">
      <c r="P256313" s="83"/>
    </row>
    <row r="256314" spans="16:16" x14ac:dyDescent="0.3">
      <c r="P256314" s="83"/>
    </row>
    <row r="256315" spans="16:16" x14ac:dyDescent="0.3">
      <c r="P256315" s="83"/>
    </row>
    <row r="256316" spans="16:16" x14ac:dyDescent="0.3">
      <c r="P256316" s="83"/>
    </row>
    <row r="256317" spans="16:16" x14ac:dyDescent="0.3">
      <c r="P256317" s="83"/>
    </row>
    <row r="256318" spans="16:16" x14ac:dyDescent="0.3">
      <c r="P256318" s="83"/>
    </row>
    <row r="256319" spans="16:16" x14ac:dyDescent="0.3">
      <c r="P256319" s="83"/>
    </row>
    <row r="256320" spans="16:16" x14ac:dyDescent="0.3">
      <c r="P256320" s="83"/>
    </row>
    <row r="256321" spans="16:16" x14ac:dyDescent="0.3">
      <c r="P256321" s="83"/>
    </row>
    <row r="256322" spans="16:16" x14ac:dyDescent="0.3">
      <c r="P256322" s="83"/>
    </row>
    <row r="256323" spans="16:16" x14ac:dyDescent="0.3">
      <c r="P256323" s="83"/>
    </row>
    <row r="256324" spans="16:16" x14ac:dyDescent="0.3">
      <c r="P256324" s="83"/>
    </row>
    <row r="256325" spans="16:16" x14ac:dyDescent="0.3">
      <c r="P256325" s="83"/>
    </row>
    <row r="256326" spans="16:16" x14ac:dyDescent="0.3">
      <c r="P256326" s="83"/>
    </row>
    <row r="256327" spans="16:16" x14ac:dyDescent="0.3">
      <c r="P256327" s="83"/>
    </row>
    <row r="256328" spans="16:16" x14ac:dyDescent="0.3">
      <c r="P256328" s="83"/>
    </row>
    <row r="256329" spans="16:16" x14ac:dyDescent="0.3">
      <c r="P256329" s="83"/>
    </row>
    <row r="256330" spans="16:16" x14ac:dyDescent="0.3">
      <c r="P256330" s="83"/>
    </row>
    <row r="256331" spans="16:16" x14ac:dyDescent="0.3">
      <c r="P256331" s="83"/>
    </row>
    <row r="256332" spans="16:16" x14ac:dyDescent="0.3">
      <c r="P256332" s="83"/>
    </row>
    <row r="256333" spans="16:16" x14ac:dyDescent="0.3">
      <c r="P256333" s="83"/>
    </row>
    <row r="256334" spans="16:16" x14ac:dyDescent="0.3">
      <c r="P256334" s="83"/>
    </row>
    <row r="256335" spans="16:16" x14ac:dyDescent="0.3">
      <c r="P256335" s="83"/>
    </row>
    <row r="256336" spans="16:16" x14ac:dyDescent="0.3">
      <c r="P256336" s="83"/>
    </row>
    <row r="256337" spans="16:16" x14ac:dyDescent="0.3">
      <c r="P256337" s="83"/>
    </row>
    <row r="256338" spans="16:16" x14ac:dyDescent="0.3">
      <c r="P256338" s="83"/>
    </row>
    <row r="256339" spans="16:16" x14ac:dyDescent="0.3">
      <c r="P256339" s="83"/>
    </row>
    <row r="256340" spans="16:16" x14ac:dyDescent="0.3">
      <c r="P256340" s="83"/>
    </row>
    <row r="256341" spans="16:16" x14ac:dyDescent="0.3">
      <c r="P256341" s="83"/>
    </row>
    <row r="256342" spans="16:16" x14ac:dyDescent="0.3">
      <c r="P256342" s="83"/>
    </row>
    <row r="256343" spans="16:16" x14ac:dyDescent="0.3">
      <c r="P256343" s="83"/>
    </row>
    <row r="256344" spans="16:16" x14ac:dyDescent="0.3">
      <c r="P256344" s="83"/>
    </row>
    <row r="256345" spans="16:16" x14ac:dyDescent="0.3">
      <c r="P256345" s="83"/>
    </row>
    <row r="256346" spans="16:16" x14ac:dyDescent="0.3">
      <c r="P256346" s="83"/>
    </row>
    <row r="256347" spans="16:16" x14ac:dyDescent="0.3">
      <c r="P256347" s="83"/>
    </row>
    <row r="256348" spans="16:16" x14ac:dyDescent="0.3">
      <c r="P256348" s="83"/>
    </row>
    <row r="256349" spans="16:16" x14ac:dyDescent="0.3">
      <c r="P256349" s="83"/>
    </row>
    <row r="256350" spans="16:16" x14ac:dyDescent="0.3">
      <c r="P256350" s="83"/>
    </row>
    <row r="256351" spans="16:16" x14ac:dyDescent="0.3">
      <c r="P256351" s="83"/>
    </row>
    <row r="256352" spans="16:16" x14ac:dyDescent="0.3">
      <c r="P256352" s="83"/>
    </row>
    <row r="256353" spans="16:16" x14ac:dyDescent="0.3">
      <c r="P256353" s="83"/>
    </row>
    <row r="256354" spans="16:16" x14ac:dyDescent="0.3">
      <c r="P256354" s="83"/>
    </row>
    <row r="256355" spans="16:16" x14ac:dyDescent="0.3">
      <c r="P256355" s="83"/>
    </row>
    <row r="256356" spans="16:16" x14ac:dyDescent="0.3">
      <c r="P256356" s="83"/>
    </row>
    <row r="256357" spans="16:16" x14ac:dyDescent="0.3">
      <c r="P256357" s="83"/>
    </row>
    <row r="256358" spans="16:16" x14ac:dyDescent="0.3">
      <c r="P256358" s="83"/>
    </row>
    <row r="256359" spans="16:16" x14ac:dyDescent="0.3">
      <c r="P256359" s="83"/>
    </row>
    <row r="256360" spans="16:16" x14ac:dyDescent="0.3">
      <c r="P256360" s="83"/>
    </row>
    <row r="256361" spans="16:16" x14ac:dyDescent="0.3">
      <c r="P256361" s="83"/>
    </row>
    <row r="256362" spans="16:16" x14ac:dyDescent="0.3">
      <c r="P256362" s="83"/>
    </row>
    <row r="256363" spans="16:16" x14ac:dyDescent="0.3">
      <c r="P256363" s="83"/>
    </row>
    <row r="256364" spans="16:16" x14ac:dyDescent="0.3">
      <c r="P256364" s="83"/>
    </row>
    <row r="256365" spans="16:16" x14ac:dyDescent="0.3">
      <c r="P256365" s="83"/>
    </row>
    <row r="256366" spans="16:16" x14ac:dyDescent="0.3">
      <c r="P256366" s="83"/>
    </row>
    <row r="256367" spans="16:16" x14ac:dyDescent="0.3">
      <c r="P256367" s="83"/>
    </row>
    <row r="256368" spans="16:16" x14ac:dyDescent="0.3">
      <c r="P256368" s="83"/>
    </row>
    <row r="256369" spans="16:16" x14ac:dyDescent="0.3">
      <c r="P256369" s="83"/>
    </row>
    <row r="256370" spans="16:16" x14ac:dyDescent="0.3">
      <c r="P256370" s="83"/>
    </row>
    <row r="256371" spans="16:16" x14ac:dyDescent="0.3">
      <c r="P256371" s="83"/>
    </row>
    <row r="256372" spans="16:16" x14ac:dyDescent="0.3">
      <c r="P256372" s="83"/>
    </row>
    <row r="256373" spans="16:16" x14ac:dyDescent="0.3">
      <c r="P256373" s="83"/>
    </row>
    <row r="256374" spans="16:16" x14ac:dyDescent="0.3">
      <c r="P256374" s="83"/>
    </row>
    <row r="256375" spans="16:16" x14ac:dyDescent="0.3">
      <c r="P256375" s="83"/>
    </row>
    <row r="256376" spans="16:16" x14ac:dyDescent="0.3">
      <c r="P256376" s="83"/>
    </row>
    <row r="256377" spans="16:16" x14ac:dyDescent="0.3">
      <c r="P256377" s="83"/>
    </row>
    <row r="256378" spans="16:16" x14ac:dyDescent="0.3">
      <c r="P256378" s="83"/>
    </row>
    <row r="256379" spans="16:16" x14ac:dyDescent="0.3">
      <c r="P256379" s="83"/>
    </row>
    <row r="256380" spans="16:16" x14ac:dyDescent="0.3">
      <c r="P256380" s="83"/>
    </row>
    <row r="256381" spans="16:16" x14ac:dyDescent="0.3">
      <c r="P256381" s="83"/>
    </row>
    <row r="256382" spans="16:16" x14ac:dyDescent="0.3">
      <c r="P256382" s="83"/>
    </row>
    <row r="256383" spans="16:16" x14ac:dyDescent="0.3">
      <c r="P256383" s="83"/>
    </row>
    <row r="256384" spans="16:16" x14ac:dyDescent="0.3">
      <c r="P256384" s="83"/>
    </row>
    <row r="256385" spans="16:16" x14ac:dyDescent="0.3">
      <c r="P256385" s="83"/>
    </row>
    <row r="256386" spans="16:16" x14ac:dyDescent="0.3">
      <c r="P256386" s="83"/>
    </row>
    <row r="256387" spans="16:16" x14ac:dyDescent="0.3">
      <c r="P256387" s="83"/>
    </row>
    <row r="256388" spans="16:16" x14ac:dyDescent="0.3">
      <c r="P256388" s="83"/>
    </row>
    <row r="256389" spans="16:16" x14ac:dyDescent="0.3">
      <c r="P256389" s="83"/>
    </row>
    <row r="256390" spans="16:16" x14ac:dyDescent="0.3">
      <c r="P256390" s="83"/>
    </row>
    <row r="256391" spans="16:16" x14ac:dyDescent="0.3">
      <c r="P256391" s="83"/>
    </row>
    <row r="256392" spans="16:16" x14ac:dyDescent="0.3">
      <c r="P256392" s="83"/>
    </row>
    <row r="256393" spans="16:16" x14ac:dyDescent="0.3">
      <c r="P256393" s="83"/>
    </row>
    <row r="256394" spans="16:16" x14ac:dyDescent="0.3">
      <c r="P256394" s="83"/>
    </row>
    <row r="256395" spans="16:16" x14ac:dyDescent="0.3">
      <c r="P256395" s="83"/>
    </row>
    <row r="256396" spans="16:16" x14ac:dyDescent="0.3">
      <c r="P256396" s="83"/>
    </row>
    <row r="256397" spans="16:16" x14ac:dyDescent="0.3">
      <c r="P256397" s="83"/>
    </row>
    <row r="256398" spans="16:16" x14ac:dyDescent="0.3">
      <c r="P256398" s="83"/>
    </row>
    <row r="256399" spans="16:16" x14ac:dyDescent="0.3">
      <c r="P256399" s="83"/>
    </row>
    <row r="256400" spans="16:16" x14ac:dyDescent="0.3">
      <c r="P256400" s="83"/>
    </row>
    <row r="256401" spans="16:16" x14ac:dyDescent="0.3">
      <c r="P256401" s="83"/>
    </row>
    <row r="256402" spans="16:16" x14ac:dyDescent="0.3">
      <c r="P256402" s="83"/>
    </row>
    <row r="256403" spans="16:16" x14ac:dyDescent="0.3">
      <c r="P256403" s="83"/>
    </row>
    <row r="256404" spans="16:16" x14ac:dyDescent="0.3">
      <c r="P256404" s="83"/>
    </row>
    <row r="256405" spans="16:16" x14ac:dyDescent="0.3">
      <c r="P256405" s="83"/>
    </row>
    <row r="256406" spans="16:16" x14ac:dyDescent="0.3">
      <c r="P256406" s="83"/>
    </row>
    <row r="256407" spans="16:16" x14ac:dyDescent="0.3">
      <c r="P256407" s="83"/>
    </row>
    <row r="256408" spans="16:16" x14ac:dyDescent="0.3">
      <c r="P256408" s="83"/>
    </row>
    <row r="256409" spans="16:16" x14ac:dyDescent="0.3">
      <c r="P256409" s="83"/>
    </row>
    <row r="256410" spans="16:16" x14ac:dyDescent="0.3">
      <c r="P256410" s="83"/>
    </row>
    <row r="256411" spans="16:16" x14ac:dyDescent="0.3">
      <c r="P256411" s="83"/>
    </row>
    <row r="256412" spans="16:16" x14ac:dyDescent="0.3">
      <c r="P256412" s="83"/>
    </row>
    <row r="256413" spans="16:16" x14ac:dyDescent="0.3">
      <c r="P256413" s="83"/>
    </row>
    <row r="256414" spans="16:16" x14ac:dyDescent="0.3">
      <c r="P256414" s="83"/>
    </row>
    <row r="256415" spans="16:16" x14ac:dyDescent="0.3">
      <c r="P256415" s="83"/>
    </row>
    <row r="256416" spans="16:16" x14ac:dyDescent="0.3">
      <c r="P256416" s="83"/>
    </row>
    <row r="256417" spans="16:16" x14ac:dyDescent="0.3">
      <c r="P256417" s="83"/>
    </row>
    <row r="256418" spans="16:16" x14ac:dyDescent="0.3">
      <c r="P256418" s="83"/>
    </row>
    <row r="256419" spans="16:16" x14ac:dyDescent="0.3">
      <c r="P256419" s="83"/>
    </row>
    <row r="256420" spans="16:16" x14ac:dyDescent="0.3">
      <c r="P256420" s="83"/>
    </row>
    <row r="256421" spans="16:16" x14ac:dyDescent="0.3">
      <c r="P256421" s="83"/>
    </row>
    <row r="256422" spans="16:16" x14ac:dyDescent="0.3">
      <c r="P256422" s="83"/>
    </row>
    <row r="256423" spans="16:16" x14ac:dyDescent="0.3">
      <c r="P256423" s="83"/>
    </row>
    <row r="256424" spans="16:16" x14ac:dyDescent="0.3">
      <c r="P256424" s="83"/>
    </row>
    <row r="256425" spans="16:16" x14ac:dyDescent="0.3">
      <c r="P256425" s="83"/>
    </row>
    <row r="256426" spans="16:16" x14ac:dyDescent="0.3">
      <c r="P256426" s="83"/>
    </row>
    <row r="256427" spans="16:16" x14ac:dyDescent="0.3">
      <c r="P256427" s="83"/>
    </row>
    <row r="256428" spans="16:16" x14ac:dyDescent="0.3">
      <c r="P256428" s="83"/>
    </row>
    <row r="256429" spans="16:16" x14ac:dyDescent="0.3">
      <c r="P256429" s="83"/>
    </row>
    <row r="256430" spans="16:16" x14ac:dyDescent="0.3">
      <c r="P256430" s="83"/>
    </row>
    <row r="256431" spans="16:16" x14ac:dyDescent="0.3">
      <c r="P256431" s="83"/>
    </row>
    <row r="256432" spans="16:16" x14ac:dyDescent="0.3">
      <c r="P256432" s="83"/>
    </row>
    <row r="256433" spans="16:16" x14ac:dyDescent="0.3">
      <c r="P256433" s="83"/>
    </row>
    <row r="256434" spans="16:16" x14ac:dyDescent="0.3">
      <c r="P256434" s="83"/>
    </row>
    <row r="256435" spans="16:16" x14ac:dyDescent="0.3">
      <c r="P256435" s="83"/>
    </row>
    <row r="256436" spans="16:16" x14ac:dyDescent="0.3">
      <c r="P256436" s="83"/>
    </row>
    <row r="256437" spans="16:16" x14ac:dyDescent="0.3">
      <c r="P256437" s="83"/>
    </row>
    <row r="256438" spans="16:16" x14ac:dyDescent="0.3">
      <c r="P256438" s="83"/>
    </row>
    <row r="256439" spans="16:16" x14ac:dyDescent="0.3">
      <c r="P256439" s="83"/>
    </row>
    <row r="256440" spans="16:16" x14ac:dyDescent="0.3">
      <c r="P256440" s="83"/>
    </row>
    <row r="256441" spans="16:16" x14ac:dyDescent="0.3">
      <c r="P256441" s="83"/>
    </row>
    <row r="256442" spans="16:16" x14ac:dyDescent="0.3">
      <c r="P256442" s="83"/>
    </row>
    <row r="256443" spans="16:16" x14ac:dyDescent="0.3">
      <c r="P256443" s="83"/>
    </row>
    <row r="256444" spans="16:16" x14ac:dyDescent="0.3">
      <c r="P256444" s="83"/>
    </row>
    <row r="256445" spans="16:16" x14ac:dyDescent="0.3">
      <c r="P256445" s="83"/>
    </row>
    <row r="256446" spans="16:16" x14ac:dyDescent="0.3">
      <c r="P256446" s="83"/>
    </row>
    <row r="256447" spans="16:16" x14ac:dyDescent="0.3">
      <c r="P256447" s="83"/>
    </row>
    <row r="256448" spans="16:16" x14ac:dyDescent="0.3">
      <c r="P256448" s="83"/>
    </row>
    <row r="256449" spans="16:16" x14ac:dyDescent="0.3">
      <c r="P256449" s="83"/>
    </row>
    <row r="256450" spans="16:16" x14ac:dyDescent="0.3">
      <c r="P256450" s="83"/>
    </row>
    <row r="256451" spans="16:16" x14ac:dyDescent="0.3">
      <c r="P256451" s="83"/>
    </row>
    <row r="256452" spans="16:16" x14ac:dyDescent="0.3">
      <c r="P256452" s="83"/>
    </row>
    <row r="256453" spans="16:16" x14ac:dyDescent="0.3">
      <c r="P256453" s="83"/>
    </row>
    <row r="256454" spans="16:16" x14ac:dyDescent="0.3">
      <c r="P256454" s="83"/>
    </row>
    <row r="256455" spans="16:16" x14ac:dyDescent="0.3">
      <c r="P256455" s="83"/>
    </row>
    <row r="256456" spans="16:16" x14ac:dyDescent="0.3">
      <c r="P256456" s="83"/>
    </row>
    <row r="256457" spans="16:16" x14ac:dyDescent="0.3">
      <c r="P256457" s="83"/>
    </row>
    <row r="256458" spans="16:16" x14ac:dyDescent="0.3">
      <c r="P256458" s="83"/>
    </row>
    <row r="256459" spans="16:16" x14ac:dyDescent="0.3">
      <c r="P256459" s="83"/>
    </row>
    <row r="256460" spans="16:16" x14ac:dyDescent="0.3">
      <c r="P256460" s="83"/>
    </row>
    <row r="256461" spans="16:16" x14ac:dyDescent="0.3">
      <c r="P256461" s="83"/>
    </row>
    <row r="256462" spans="16:16" x14ac:dyDescent="0.3">
      <c r="P256462" s="83"/>
    </row>
    <row r="256463" spans="16:16" x14ac:dyDescent="0.3">
      <c r="P256463" s="83"/>
    </row>
    <row r="256464" spans="16:16" x14ac:dyDescent="0.3">
      <c r="P256464" s="83"/>
    </row>
    <row r="256465" spans="16:16" x14ac:dyDescent="0.3">
      <c r="P256465" s="83"/>
    </row>
    <row r="256466" spans="16:16" x14ac:dyDescent="0.3">
      <c r="P256466" s="83"/>
    </row>
    <row r="256467" spans="16:16" x14ac:dyDescent="0.3">
      <c r="P256467" s="83"/>
    </row>
    <row r="256468" spans="16:16" x14ac:dyDescent="0.3">
      <c r="P256468" s="83"/>
    </row>
    <row r="256469" spans="16:16" x14ac:dyDescent="0.3">
      <c r="P256469" s="83"/>
    </row>
    <row r="256470" spans="16:16" x14ac:dyDescent="0.3">
      <c r="P256470" s="83"/>
    </row>
    <row r="256471" spans="16:16" x14ac:dyDescent="0.3">
      <c r="P256471" s="83"/>
    </row>
    <row r="256472" spans="16:16" x14ac:dyDescent="0.3">
      <c r="P256472" s="83"/>
    </row>
    <row r="256473" spans="16:16" x14ac:dyDescent="0.3">
      <c r="P256473" s="83"/>
    </row>
    <row r="256474" spans="16:16" x14ac:dyDescent="0.3">
      <c r="P256474" s="83"/>
    </row>
    <row r="256475" spans="16:16" x14ac:dyDescent="0.3">
      <c r="P256475" s="83"/>
    </row>
    <row r="256476" spans="16:16" x14ac:dyDescent="0.3">
      <c r="P256476" s="83"/>
    </row>
    <row r="256477" spans="16:16" x14ac:dyDescent="0.3">
      <c r="P256477" s="83"/>
    </row>
    <row r="256478" spans="16:16" x14ac:dyDescent="0.3">
      <c r="P256478" s="83"/>
    </row>
    <row r="256479" spans="16:16" x14ac:dyDescent="0.3">
      <c r="P256479" s="83"/>
    </row>
    <row r="256480" spans="16:16" x14ac:dyDescent="0.3">
      <c r="P256480" s="83"/>
    </row>
    <row r="256481" spans="16:16" x14ac:dyDescent="0.3">
      <c r="P256481" s="83"/>
    </row>
    <row r="256482" spans="16:16" x14ac:dyDescent="0.3">
      <c r="P256482" s="83"/>
    </row>
    <row r="256483" spans="16:16" x14ac:dyDescent="0.3">
      <c r="P256483" s="83"/>
    </row>
    <row r="256484" spans="16:16" x14ac:dyDescent="0.3">
      <c r="P256484" s="83"/>
    </row>
    <row r="256485" spans="16:16" x14ac:dyDescent="0.3">
      <c r="P256485" s="83"/>
    </row>
    <row r="256486" spans="16:16" x14ac:dyDescent="0.3">
      <c r="P256486" s="83"/>
    </row>
    <row r="256487" spans="16:16" x14ac:dyDescent="0.3">
      <c r="P256487" s="83"/>
    </row>
    <row r="256488" spans="16:16" x14ac:dyDescent="0.3">
      <c r="P256488" s="83"/>
    </row>
    <row r="256489" spans="16:16" x14ac:dyDescent="0.3">
      <c r="P256489" s="83"/>
    </row>
    <row r="256490" spans="16:16" x14ac:dyDescent="0.3">
      <c r="P256490" s="83"/>
    </row>
    <row r="256491" spans="16:16" x14ac:dyDescent="0.3">
      <c r="P256491" s="83"/>
    </row>
    <row r="256492" spans="16:16" x14ac:dyDescent="0.3">
      <c r="P256492" s="83"/>
    </row>
    <row r="256493" spans="16:16" x14ac:dyDescent="0.3">
      <c r="P256493" s="83"/>
    </row>
    <row r="256494" spans="16:16" x14ac:dyDescent="0.3">
      <c r="P256494" s="83"/>
    </row>
    <row r="256495" spans="16:16" x14ac:dyDescent="0.3">
      <c r="P256495" s="83"/>
    </row>
    <row r="256496" spans="16:16" x14ac:dyDescent="0.3">
      <c r="P256496" s="83"/>
    </row>
    <row r="256497" spans="16:16" x14ac:dyDescent="0.3">
      <c r="P256497" s="83"/>
    </row>
    <row r="256498" spans="16:16" x14ac:dyDescent="0.3">
      <c r="P256498" s="83"/>
    </row>
    <row r="256499" spans="16:16" x14ac:dyDescent="0.3">
      <c r="P256499" s="83"/>
    </row>
    <row r="256500" spans="16:16" x14ac:dyDescent="0.3">
      <c r="P256500" s="83"/>
    </row>
    <row r="256501" spans="16:16" x14ac:dyDescent="0.3">
      <c r="P256501" s="83"/>
    </row>
    <row r="256502" spans="16:16" x14ac:dyDescent="0.3">
      <c r="P256502" s="83"/>
    </row>
    <row r="256503" spans="16:16" x14ac:dyDescent="0.3">
      <c r="P256503" s="83"/>
    </row>
    <row r="256504" spans="16:16" x14ac:dyDescent="0.3">
      <c r="P256504" s="83"/>
    </row>
    <row r="256505" spans="16:16" x14ac:dyDescent="0.3">
      <c r="P256505" s="83"/>
    </row>
    <row r="256506" spans="16:16" x14ac:dyDescent="0.3">
      <c r="P256506" s="83"/>
    </row>
    <row r="256507" spans="16:16" x14ac:dyDescent="0.3">
      <c r="P256507" s="83"/>
    </row>
    <row r="256508" spans="16:16" x14ac:dyDescent="0.3">
      <c r="P256508" s="83"/>
    </row>
    <row r="256509" spans="16:16" x14ac:dyDescent="0.3">
      <c r="P256509" s="83"/>
    </row>
    <row r="256510" spans="16:16" x14ac:dyDescent="0.3">
      <c r="P256510" s="83"/>
    </row>
    <row r="256511" spans="16:16" x14ac:dyDescent="0.3">
      <c r="P256511" s="83"/>
    </row>
    <row r="256512" spans="16:16" x14ac:dyDescent="0.3">
      <c r="P256512" s="83"/>
    </row>
    <row r="256513" spans="16:16" x14ac:dyDescent="0.3">
      <c r="P256513" s="83"/>
    </row>
    <row r="256514" spans="16:16" x14ac:dyDescent="0.3">
      <c r="P256514" s="83"/>
    </row>
    <row r="256515" spans="16:16" x14ac:dyDescent="0.3">
      <c r="P256515" s="83"/>
    </row>
    <row r="256516" spans="16:16" x14ac:dyDescent="0.3">
      <c r="P256516" s="83"/>
    </row>
    <row r="256517" spans="16:16" x14ac:dyDescent="0.3">
      <c r="P256517" s="83"/>
    </row>
    <row r="256518" spans="16:16" x14ac:dyDescent="0.3">
      <c r="P256518" s="83"/>
    </row>
    <row r="256519" spans="16:16" x14ac:dyDescent="0.3">
      <c r="P256519" s="83"/>
    </row>
    <row r="256520" spans="16:16" x14ac:dyDescent="0.3">
      <c r="P256520" s="83"/>
    </row>
    <row r="256521" spans="16:16" x14ac:dyDescent="0.3">
      <c r="P256521" s="83"/>
    </row>
    <row r="256522" spans="16:16" x14ac:dyDescent="0.3">
      <c r="P256522" s="83"/>
    </row>
    <row r="256523" spans="16:16" x14ac:dyDescent="0.3">
      <c r="P256523" s="83"/>
    </row>
    <row r="256524" spans="16:16" x14ac:dyDescent="0.3">
      <c r="P256524" s="83"/>
    </row>
    <row r="256525" spans="16:16" x14ac:dyDescent="0.3">
      <c r="P256525" s="83"/>
    </row>
    <row r="256526" spans="16:16" x14ac:dyDescent="0.3">
      <c r="P256526" s="83"/>
    </row>
    <row r="256527" spans="16:16" x14ac:dyDescent="0.3">
      <c r="P256527" s="83"/>
    </row>
    <row r="256528" spans="16:16" x14ac:dyDescent="0.3">
      <c r="P256528" s="83"/>
    </row>
    <row r="256529" spans="16:16" x14ac:dyDescent="0.3">
      <c r="P256529" s="83"/>
    </row>
    <row r="256530" spans="16:16" x14ac:dyDescent="0.3">
      <c r="P256530" s="83"/>
    </row>
    <row r="256531" spans="16:16" x14ac:dyDescent="0.3">
      <c r="P256531" s="83"/>
    </row>
    <row r="256532" spans="16:16" x14ac:dyDescent="0.3">
      <c r="P256532" s="83"/>
    </row>
    <row r="256533" spans="16:16" x14ac:dyDescent="0.3">
      <c r="P256533" s="83"/>
    </row>
    <row r="256534" spans="16:16" x14ac:dyDescent="0.3">
      <c r="P256534" s="83"/>
    </row>
    <row r="256535" spans="16:16" x14ac:dyDescent="0.3">
      <c r="P256535" s="83"/>
    </row>
    <row r="256536" spans="16:16" x14ac:dyDescent="0.3">
      <c r="P256536" s="83"/>
    </row>
    <row r="256537" spans="16:16" x14ac:dyDescent="0.3">
      <c r="P256537" s="83"/>
    </row>
    <row r="256538" spans="16:16" x14ac:dyDescent="0.3">
      <c r="P256538" s="83"/>
    </row>
    <row r="256539" spans="16:16" x14ac:dyDescent="0.3">
      <c r="P256539" s="83"/>
    </row>
    <row r="256540" spans="16:16" x14ac:dyDescent="0.3">
      <c r="P256540" s="83"/>
    </row>
    <row r="256541" spans="16:16" x14ac:dyDescent="0.3">
      <c r="P256541" s="83"/>
    </row>
    <row r="256542" spans="16:16" x14ac:dyDescent="0.3">
      <c r="P256542" s="83"/>
    </row>
    <row r="256543" spans="16:16" x14ac:dyDescent="0.3">
      <c r="P256543" s="83"/>
    </row>
    <row r="256544" spans="16:16" x14ac:dyDescent="0.3">
      <c r="P256544" s="83"/>
    </row>
    <row r="256545" spans="16:16" x14ac:dyDescent="0.3">
      <c r="P256545" s="83"/>
    </row>
    <row r="256546" spans="16:16" x14ac:dyDescent="0.3">
      <c r="P256546" s="83"/>
    </row>
    <row r="256547" spans="16:16" x14ac:dyDescent="0.3">
      <c r="P256547" s="83"/>
    </row>
    <row r="256548" spans="16:16" x14ac:dyDescent="0.3">
      <c r="P256548" s="83"/>
    </row>
    <row r="256549" spans="16:16" x14ac:dyDescent="0.3">
      <c r="P256549" s="83"/>
    </row>
    <row r="256550" spans="16:16" x14ac:dyDescent="0.3">
      <c r="P256550" s="83"/>
    </row>
    <row r="256551" spans="16:16" x14ac:dyDescent="0.3">
      <c r="P256551" s="83"/>
    </row>
    <row r="256552" spans="16:16" x14ac:dyDescent="0.3">
      <c r="P256552" s="83"/>
    </row>
    <row r="256553" spans="16:16" x14ac:dyDescent="0.3">
      <c r="P256553" s="83"/>
    </row>
    <row r="256554" spans="16:16" x14ac:dyDescent="0.3">
      <c r="P256554" s="83"/>
    </row>
    <row r="256555" spans="16:16" x14ac:dyDescent="0.3">
      <c r="P256555" s="83"/>
    </row>
    <row r="256556" spans="16:16" x14ac:dyDescent="0.3">
      <c r="P256556" s="83"/>
    </row>
    <row r="256557" spans="16:16" x14ac:dyDescent="0.3">
      <c r="P256557" s="83"/>
    </row>
    <row r="256558" spans="16:16" x14ac:dyDescent="0.3">
      <c r="P256558" s="83"/>
    </row>
    <row r="256559" spans="16:16" x14ac:dyDescent="0.3">
      <c r="P256559" s="83"/>
    </row>
    <row r="256560" spans="16:16" x14ac:dyDescent="0.3">
      <c r="P256560" s="83"/>
    </row>
    <row r="256561" spans="16:16" x14ac:dyDescent="0.3">
      <c r="P256561" s="83"/>
    </row>
    <row r="256562" spans="16:16" x14ac:dyDescent="0.3">
      <c r="P256562" s="83"/>
    </row>
    <row r="256563" spans="16:16" x14ac:dyDescent="0.3">
      <c r="P256563" s="83"/>
    </row>
    <row r="256564" spans="16:16" x14ac:dyDescent="0.3">
      <c r="P256564" s="83"/>
    </row>
    <row r="256565" spans="16:16" x14ac:dyDescent="0.3">
      <c r="P256565" s="83"/>
    </row>
    <row r="256566" spans="16:16" x14ac:dyDescent="0.3">
      <c r="P256566" s="83"/>
    </row>
    <row r="256567" spans="16:16" x14ac:dyDescent="0.3">
      <c r="P256567" s="83"/>
    </row>
    <row r="256568" spans="16:16" x14ac:dyDescent="0.3">
      <c r="P256568" s="83"/>
    </row>
    <row r="256569" spans="16:16" x14ac:dyDescent="0.3">
      <c r="P256569" s="83"/>
    </row>
    <row r="256570" spans="16:16" x14ac:dyDescent="0.3">
      <c r="P256570" s="83"/>
    </row>
    <row r="256571" spans="16:16" x14ac:dyDescent="0.3">
      <c r="P256571" s="83"/>
    </row>
    <row r="256572" spans="16:16" x14ac:dyDescent="0.3">
      <c r="P256572" s="83"/>
    </row>
    <row r="256573" spans="16:16" x14ac:dyDescent="0.3">
      <c r="P256573" s="83"/>
    </row>
    <row r="256574" spans="16:16" x14ac:dyDescent="0.3">
      <c r="P256574" s="83"/>
    </row>
    <row r="256575" spans="16:16" x14ac:dyDescent="0.3">
      <c r="P256575" s="83"/>
    </row>
    <row r="256576" spans="16:16" x14ac:dyDescent="0.3">
      <c r="P256576" s="83"/>
    </row>
    <row r="256577" spans="16:16" x14ac:dyDescent="0.3">
      <c r="P256577" s="83"/>
    </row>
    <row r="256578" spans="16:16" x14ac:dyDescent="0.3">
      <c r="P256578" s="83"/>
    </row>
    <row r="256579" spans="16:16" x14ac:dyDescent="0.3">
      <c r="P256579" s="83"/>
    </row>
    <row r="256580" spans="16:16" x14ac:dyDescent="0.3">
      <c r="P256580" s="83"/>
    </row>
    <row r="256581" spans="16:16" x14ac:dyDescent="0.3">
      <c r="P256581" s="83"/>
    </row>
    <row r="256582" spans="16:16" x14ac:dyDescent="0.3">
      <c r="P256582" s="83"/>
    </row>
    <row r="256583" spans="16:16" x14ac:dyDescent="0.3">
      <c r="P256583" s="83"/>
    </row>
    <row r="256584" spans="16:16" x14ac:dyDescent="0.3">
      <c r="P256584" s="83"/>
    </row>
    <row r="256585" spans="16:16" x14ac:dyDescent="0.3">
      <c r="P256585" s="83"/>
    </row>
    <row r="256586" spans="16:16" x14ac:dyDescent="0.3">
      <c r="P256586" s="83"/>
    </row>
    <row r="256587" spans="16:16" x14ac:dyDescent="0.3">
      <c r="P256587" s="83"/>
    </row>
    <row r="256588" spans="16:16" x14ac:dyDescent="0.3">
      <c r="P256588" s="83"/>
    </row>
    <row r="256589" spans="16:16" x14ac:dyDescent="0.3">
      <c r="P256589" s="83"/>
    </row>
    <row r="256590" spans="16:16" x14ac:dyDescent="0.3">
      <c r="P256590" s="83"/>
    </row>
    <row r="256591" spans="16:16" x14ac:dyDescent="0.3">
      <c r="P256591" s="83"/>
    </row>
    <row r="256592" spans="16:16" x14ac:dyDescent="0.3">
      <c r="P256592" s="83"/>
    </row>
    <row r="256593" spans="16:16" x14ac:dyDescent="0.3">
      <c r="P256593" s="83"/>
    </row>
    <row r="256594" spans="16:16" x14ac:dyDescent="0.3">
      <c r="P256594" s="83"/>
    </row>
    <row r="256595" spans="16:16" x14ac:dyDescent="0.3">
      <c r="P256595" s="83"/>
    </row>
    <row r="256596" spans="16:16" x14ac:dyDescent="0.3">
      <c r="P256596" s="83"/>
    </row>
    <row r="256597" spans="16:16" x14ac:dyDescent="0.3">
      <c r="P256597" s="83"/>
    </row>
    <row r="256598" spans="16:16" x14ac:dyDescent="0.3">
      <c r="P256598" s="83"/>
    </row>
    <row r="256599" spans="16:16" x14ac:dyDescent="0.3">
      <c r="P256599" s="83"/>
    </row>
    <row r="256600" spans="16:16" x14ac:dyDescent="0.3">
      <c r="P256600" s="83"/>
    </row>
    <row r="256601" spans="16:16" x14ac:dyDescent="0.3">
      <c r="P256601" s="83"/>
    </row>
    <row r="256602" spans="16:16" x14ac:dyDescent="0.3">
      <c r="P256602" s="83"/>
    </row>
    <row r="256603" spans="16:16" x14ac:dyDescent="0.3">
      <c r="P256603" s="83"/>
    </row>
    <row r="256604" spans="16:16" x14ac:dyDescent="0.3">
      <c r="P256604" s="83"/>
    </row>
    <row r="256605" spans="16:16" x14ac:dyDescent="0.3">
      <c r="P256605" s="83"/>
    </row>
    <row r="256606" spans="16:16" x14ac:dyDescent="0.3">
      <c r="P256606" s="83"/>
    </row>
    <row r="256607" spans="16:16" x14ac:dyDescent="0.3">
      <c r="P256607" s="83"/>
    </row>
    <row r="256608" spans="16:16" x14ac:dyDescent="0.3">
      <c r="P256608" s="83"/>
    </row>
    <row r="256609" spans="16:16" x14ac:dyDescent="0.3">
      <c r="P256609" s="83"/>
    </row>
    <row r="256610" spans="16:16" x14ac:dyDescent="0.3">
      <c r="P256610" s="83"/>
    </row>
    <row r="256611" spans="16:16" x14ac:dyDescent="0.3">
      <c r="P256611" s="83"/>
    </row>
    <row r="256612" spans="16:16" x14ac:dyDescent="0.3">
      <c r="P256612" s="83"/>
    </row>
    <row r="256613" spans="16:16" x14ac:dyDescent="0.3">
      <c r="P256613" s="83"/>
    </row>
    <row r="256614" spans="16:16" x14ac:dyDescent="0.3">
      <c r="P256614" s="83"/>
    </row>
    <row r="256615" spans="16:16" x14ac:dyDescent="0.3">
      <c r="P256615" s="83"/>
    </row>
    <row r="256616" spans="16:16" x14ac:dyDescent="0.3">
      <c r="P256616" s="83"/>
    </row>
    <row r="256617" spans="16:16" x14ac:dyDescent="0.3">
      <c r="P256617" s="83"/>
    </row>
    <row r="256618" spans="16:16" x14ac:dyDescent="0.3">
      <c r="P256618" s="83"/>
    </row>
    <row r="256619" spans="16:16" x14ac:dyDescent="0.3">
      <c r="P256619" s="83"/>
    </row>
    <row r="256620" spans="16:16" x14ac:dyDescent="0.3">
      <c r="P256620" s="83"/>
    </row>
    <row r="256621" spans="16:16" x14ac:dyDescent="0.3">
      <c r="P256621" s="83"/>
    </row>
    <row r="256622" spans="16:16" x14ac:dyDescent="0.3">
      <c r="P256622" s="83"/>
    </row>
    <row r="256623" spans="16:16" x14ac:dyDescent="0.3">
      <c r="P256623" s="83"/>
    </row>
    <row r="256624" spans="16:16" x14ac:dyDescent="0.3">
      <c r="P256624" s="83"/>
    </row>
    <row r="256625" spans="16:16" x14ac:dyDescent="0.3">
      <c r="P256625" s="83"/>
    </row>
    <row r="256626" spans="16:16" x14ac:dyDescent="0.3">
      <c r="P256626" s="83"/>
    </row>
    <row r="256627" spans="16:16" x14ac:dyDescent="0.3">
      <c r="P256627" s="83"/>
    </row>
    <row r="256628" spans="16:16" x14ac:dyDescent="0.3">
      <c r="P256628" s="83"/>
    </row>
    <row r="256629" spans="16:16" x14ac:dyDescent="0.3">
      <c r="P256629" s="83"/>
    </row>
    <row r="256630" spans="16:16" x14ac:dyDescent="0.3">
      <c r="P256630" s="83"/>
    </row>
    <row r="256631" spans="16:16" x14ac:dyDescent="0.3">
      <c r="P256631" s="83"/>
    </row>
    <row r="256632" spans="16:16" x14ac:dyDescent="0.3">
      <c r="P256632" s="83"/>
    </row>
    <row r="256633" spans="16:16" x14ac:dyDescent="0.3">
      <c r="P256633" s="83"/>
    </row>
    <row r="256634" spans="16:16" x14ac:dyDescent="0.3">
      <c r="P256634" s="83"/>
    </row>
    <row r="256635" spans="16:16" x14ac:dyDescent="0.3">
      <c r="P256635" s="83"/>
    </row>
    <row r="256636" spans="16:16" x14ac:dyDescent="0.3">
      <c r="P256636" s="83"/>
    </row>
    <row r="256637" spans="16:16" x14ac:dyDescent="0.3">
      <c r="P256637" s="83"/>
    </row>
    <row r="256638" spans="16:16" x14ac:dyDescent="0.3">
      <c r="P256638" s="83"/>
    </row>
    <row r="256639" spans="16:16" x14ac:dyDescent="0.3">
      <c r="P256639" s="83"/>
    </row>
    <row r="256640" spans="16:16" x14ac:dyDescent="0.3">
      <c r="P256640" s="83"/>
    </row>
    <row r="256641" spans="16:16" x14ac:dyDescent="0.3">
      <c r="P256641" s="83"/>
    </row>
    <row r="256642" spans="16:16" x14ac:dyDescent="0.3">
      <c r="P256642" s="83"/>
    </row>
    <row r="256643" spans="16:16" x14ac:dyDescent="0.3">
      <c r="P256643" s="83"/>
    </row>
    <row r="256644" spans="16:16" x14ac:dyDescent="0.3">
      <c r="P256644" s="83"/>
    </row>
    <row r="256645" spans="16:16" x14ac:dyDescent="0.3">
      <c r="P256645" s="83"/>
    </row>
    <row r="256646" spans="16:16" x14ac:dyDescent="0.3">
      <c r="P256646" s="83"/>
    </row>
    <row r="256647" spans="16:16" x14ac:dyDescent="0.3">
      <c r="P256647" s="83"/>
    </row>
    <row r="256648" spans="16:16" x14ac:dyDescent="0.3">
      <c r="P256648" s="83"/>
    </row>
    <row r="256649" spans="16:16" x14ac:dyDescent="0.3">
      <c r="P256649" s="83"/>
    </row>
    <row r="256650" spans="16:16" x14ac:dyDescent="0.3">
      <c r="P256650" s="83"/>
    </row>
    <row r="256651" spans="16:16" x14ac:dyDescent="0.3">
      <c r="P256651" s="83"/>
    </row>
    <row r="256652" spans="16:16" x14ac:dyDescent="0.3">
      <c r="P256652" s="83"/>
    </row>
    <row r="256653" spans="16:16" x14ac:dyDescent="0.3">
      <c r="P256653" s="83"/>
    </row>
    <row r="256654" spans="16:16" x14ac:dyDescent="0.3">
      <c r="P256654" s="83"/>
    </row>
    <row r="256655" spans="16:16" x14ac:dyDescent="0.3">
      <c r="P256655" s="83"/>
    </row>
    <row r="256656" spans="16:16" x14ac:dyDescent="0.3">
      <c r="P256656" s="83"/>
    </row>
    <row r="256657" spans="16:16" x14ac:dyDescent="0.3">
      <c r="P256657" s="83"/>
    </row>
    <row r="256658" spans="16:16" x14ac:dyDescent="0.3">
      <c r="P256658" s="83"/>
    </row>
    <row r="256659" spans="16:16" x14ac:dyDescent="0.3">
      <c r="P256659" s="83"/>
    </row>
    <row r="256660" spans="16:16" x14ac:dyDescent="0.3">
      <c r="P256660" s="83"/>
    </row>
    <row r="256661" spans="16:16" x14ac:dyDescent="0.3">
      <c r="P256661" s="83"/>
    </row>
    <row r="256662" spans="16:16" x14ac:dyDescent="0.3">
      <c r="P256662" s="83"/>
    </row>
    <row r="256663" spans="16:16" x14ac:dyDescent="0.3">
      <c r="P256663" s="83"/>
    </row>
    <row r="256664" spans="16:16" x14ac:dyDescent="0.3">
      <c r="P256664" s="83"/>
    </row>
    <row r="256665" spans="16:16" x14ac:dyDescent="0.3">
      <c r="P256665" s="83"/>
    </row>
    <row r="256666" spans="16:16" x14ac:dyDescent="0.3">
      <c r="P256666" s="83"/>
    </row>
    <row r="256667" spans="16:16" x14ac:dyDescent="0.3">
      <c r="P256667" s="83"/>
    </row>
    <row r="256668" spans="16:16" x14ac:dyDescent="0.3">
      <c r="P256668" s="83"/>
    </row>
    <row r="256669" spans="16:16" x14ac:dyDescent="0.3">
      <c r="P256669" s="83"/>
    </row>
    <row r="256670" spans="16:16" x14ac:dyDescent="0.3">
      <c r="P256670" s="83"/>
    </row>
    <row r="256671" spans="16:16" x14ac:dyDescent="0.3">
      <c r="P256671" s="83"/>
    </row>
    <row r="256672" spans="16:16" x14ac:dyDescent="0.3">
      <c r="P256672" s="83"/>
    </row>
    <row r="256673" spans="16:16" x14ac:dyDescent="0.3">
      <c r="P256673" s="83"/>
    </row>
    <row r="256674" spans="16:16" x14ac:dyDescent="0.3">
      <c r="P256674" s="83"/>
    </row>
    <row r="256675" spans="16:16" x14ac:dyDescent="0.3">
      <c r="P256675" s="83"/>
    </row>
    <row r="256676" spans="16:16" x14ac:dyDescent="0.3">
      <c r="P256676" s="83"/>
    </row>
    <row r="256677" spans="16:16" x14ac:dyDescent="0.3">
      <c r="P256677" s="83"/>
    </row>
    <row r="256678" spans="16:16" x14ac:dyDescent="0.3">
      <c r="P256678" s="83"/>
    </row>
    <row r="256679" spans="16:16" x14ac:dyDescent="0.3">
      <c r="P256679" s="83"/>
    </row>
    <row r="256680" spans="16:16" x14ac:dyDescent="0.3">
      <c r="P256680" s="83"/>
    </row>
    <row r="256681" spans="16:16" x14ac:dyDescent="0.3">
      <c r="P256681" s="83"/>
    </row>
    <row r="256682" spans="16:16" x14ac:dyDescent="0.3">
      <c r="P256682" s="83"/>
    </row>
    <row r="256683" spans="16:16" x14ac:dyDescent="0.3">
      <c r="P256683" s="83"/>
    </row>
    <row r="256684" spans="16:16" x14ac:dyDescent="0.3">
      <c r="P256684" s="83"/>
    </row>
    <row r="256685" spans="16:16" x14ac:dyDescent="0.3">
      <c r="P256685" s="83"/>
    </row>
    <row r="256686" spans="16:16" x14ac:dyDescent="0.3">
      <c r="P256686" s="83"/>
    </row>
    <row r="256687" spans="16:16" x14ac:dyDescent="0.3">
      <c r="P256687" s="83"/>
    </row>
    <row r="256688" spans="16:16" x14ac:dyDescent="0.3">
      <c r="P256688" s="83"/>
    </row>
    <row r="256689" spans="16:16" x14ac:dyDescent="0.3">
      <c r="P256689" s="83"/>
    </row>
    <row r="256690" spans="16:16" x14ac:dyDescent="0.3">
      <c r="P256690" s="83"/>
    </row>
    <row r="256691" spans="16:16" x14ac:dyDescent="0.3">
      <c r="P256691" s="83"/>
    </row>
    <row r="256692" spans="16:16" x14ac:dyDescent="0.3">
      <c r="P256692" s="83"/>
    </row>
    <row r="256693" spans="16:16" x14ac:dyDescent="0.3">
      <c r="P256693" s="83"/>
    </row>
    <row r="256694" spans="16:16" x14ac:dyDescent="0.3">
      <c r="P256694" s="83"/>
    </row>
    <row r="256695" spans="16:16" x14ac:dyDescent="0.3">
      <c r="P256695" s="83"/>
    </row>
    <row r="256696" spans="16:16" x14ac:dyDescent="0.3">
      <c r="P256696" s="83"/>
    </row>
    <row r="256697" spans="16:16" x14ac:dyDescent="0.3">
      <c r="P256697" s="83"/>
    </row>
    <row r="256698" spans="16:16" x14ac:dyDescent="0.3">
      <c r="P256698" s="83"/>
    </row>
    <row r="256699" spans="16:16" x14ac:dyDescent="0.3">
      <c r="P256699" s="83"/>
    </row>
    <row r="256700" spans="16:16" x14ac:dyDescent="0.3">
      <c r="P256700" s="83"/>
    </row>
    <row r="256701" spans="16:16" x14ac:dyDescent="0.3">
      <c r="P256701" s="83"/>
    </row>
    <row r="256702" spans="16:16" x14ac:dyDescent="0.3">
      <c r="P256702" s="83"/>
    </row>
    <row r="256703" spans="16:16" x14ac:dyDescent="0.3">
      <c r="P256703" s="83"/>
    </row>
    <row r="256704" spans="16:16" x14ac:dyDescent="0.3">
      <c r="P256704" s="83"/>
    </row>
    <row r="256705" spans="16:16" x14ac:dyDescent="0.3">
      <c r="P256705" s="83"/>
    </row>
    <row r="256706" spans="16:16" x14ac:dyDescent="0.3">
      <c r="P256706" s="83"/>
    </row>
    <row r="256707" spans="16:16" x14ac:dyDescent="0.3">
      <c r="P256707" s="83"/>
    </row>
    <row r="256708" spans="16:16" x14ac:dyDescent="0.3">
      <c r="P256708" s="83"/>
    </row>
    <row r="256709" spans="16:16" x14ac:dyDescent="0.3">
      <c r="P256709" s="83"/>
    </row>
    <row r="256710" spans="16:16" x14ac:dyDescent="0.3">
      <c r="P256710" s="83"/>
    </row>
    <row r="256711" spans="16:16" x14ac:dyDescent="0.3">
      <c r="P256711" s="83"/>
    </row>
    <row r="256712" spans="16:16" x14ac:dyDescent="0.3">
      <c r="P256712" s="83"/>
    </row>
    <row r="256713" spans="16:16" x14ac:dyDescent="0.3">
      <c r="P256713" s="83"/>
    </row>
    <row r="256714" spans="16:16" x14ac:dyDescent="0.3">
      <c r="P256714" s="83"/>
    </row>
    <row r="256715" spans="16:16" x14ac:dyDescent="0.3">
      <c r="P256715" s="83"/>
    </row>
    <row r="256716" spans="16:16" x14ac:dyDescent="0.3">
      <c r="P256716" s="83"/>
    </row>
    <row r="256717" spans="16:16" x14ac:dyDescent="0.3">
      <c r="P256717" s="83"/>
    </row>
    <row r="256718" spans="16:16" x14ac:dyDescent="0.3">
      <c r="P256718" s="83"/>
    </row>
    <row r="256719" spans="16:16" x14ac:dyDescent="0.3">
      <c r="P256719" s="83"/>
    </row>
    <row r="256720" spans="16:16" x14ac:dyDescent="0.3">
      <c r="P256720" s="83"/>
    </row>
    <row r="256721" spans="16:16" x14ac:dyDescent="0.3">
      <c r="P256721" s="83"/>
    </row>
    <row r="256722" spans="16:16" x14ac:dyDescent="0.3">
      <c r="P256722" s="83"/>
    </row>
    <row r="256723" spans="16:16" x14ac:dyDescent="0.3">
      <c r="P256723" s="83"/>
    </row>
    <row r="256724" spans="16:16" x14ac:dyDescent="0.3">
      <c r="P256724" s="83"/>
    </row>
    <row r="256725" spans="16:16" x14ac:dyDescent="0.3">
      <c r="P256725" s="83"/>
    </row>
    <row r="256726" spans="16:16" x14ac:dyDescent="0.3">
      <c r="P256726" s="83"/>
    </row>
    <row r="256727" spans="16:16" x14ac:dyDescent="0.3">
      <c r="P256727" s="83"/>
    </row>
    <row r="256728" spans="16:16" x14ac:dyDescent="0.3">
      <c r="P256728" s="83"/>
    </row>
    <row r="256729" spans="16:16" x14ac:dyDescent="0.3">
      <c r="P256729" s="83"/>
    </row>
    <row r="256730" spans="16:16" x14ac:dyDescent="0.3">
      <c r="P256730" s="83"/>
    </row>
    <row r="256731" spans="16:16" x14ac:dyDescent="0.3">
      <c r="P256731" s="83"/>
    </row>
    <row r="256732" spans="16:16" x14ac:dyDescent="0.3">
      <c r="P256732" s="83"/>
    </row>
    <row r="256733" spans="16:16" x14ac:dyDescent="0.3">
      <c r="P256733" s="83"/>
    </row>
    <row r="256734" spans="16:16" x14ac:dyDescent="0.3">
      <c r="P256734" s="83"/>
    </row>
    <row r="256735" spans="16:16" x14ac:dyDescent="0.3">
      <c r="P256735" s="83"/>
    </row>
    <row r="256736" spans="16:16" x14ac:dyDescent="0.3">
      <c r="P256736" s="83"/>
    </row>
    <row r="256737" spans="16:16" x14ac:dyDescent="0.3">
      <c r="P256737" s="83"/>
    </row>
    <row r="256738" spans="16:16" x14ac:dyDescent="0.3">
      <c r="P256738" s="83"/>
    </row>
    <row r="256739" spans="16:16" x14ac:dyDescent="0.3">
      <c r="P256739" s="83"/>
    </row>
    <row r="256740" spans="16:16" x14ac:dyDescent="0.3">
      <c r="P256740" s="83"/>
    </row>
    <row r="256741" spans="16:16" x14ac:dyDescent="0.3">
      <c r="P256741" s="83"/>
    </row>
    <row r="256742" spans="16:16" x14ac:dyDescent="0.3">
      <c r="P256742" s="83"/>
    </row>
    <row r="256743" spans="16:16" x14ac:dyDescent="0.3">
      <c r="P256743" s="83"/>
    </row>
    <row r="256744" spans="16:16" x14ac:dyDescent="0.3">
      <c r="P256744" s="83"/>
    </row>
    <row r="256745" spans="16:16" x14ac:dyDescent="0.3">
      <c r="P256745" s="83"/>
    </row>
    <row r="256746" spans="16:16" x14ac:dyDescent="0.3">
      <c r="P256746" s="83"/>
    </row>
    <row r="256747" spans="16:16" x14ac:dyDescent="0.3">
      <c r="P256747" s="83"/>
    </row>
    <row r="256748" spans="16:16" x14ac:dyDescent="0.3">
      <c r="P256748" s="83"/>
    </row>
    <row r="256749" spans="16:16" x14ac:dyDescent="0.3">
      <c r="P256749" s="83"/>
    </row>
    <row r="256750" spans="16:16" x14ac:dyDescent="0.3">
      <c r="P256750" s="83"/>
    </row>
    <row r="256751" spans="16:16" x14ac:dyDescent="0.3">
      <c r="P256751" s="83"/>
    </row>
    <row r="256752" spans="16:16" x14ac:dyDescent="0.3">
      <c r="P256752" s="83"/>
    </row>
    <row r="256753" spans="16:16" x14ac:dyDescent="0.3">
      <c r="P256753" s="83"/>
    </row>
    <row r="256754" spans="16:16" x14ac:dyDescent="0.3">
      <c r="P256754" s="83"/>
    </row>
    <row r="256755" spans="16:16" x14ac:dyDescent="0.3">
      <c r="P256755" s="83"/>
    </row>
    <row r="256756" spans="16:16" x14ac:dyDescent="0.3">
      <c r="P256756" s="83"/>
    </row>
    <row r="256757" spans="16:16" x14ac:dyDescent="0.3">
      <c r="P256757" s="83"/>
    </row>
    <row r="256758" spans="16:16" x14ac:dyDescent="0.3">
      <c r="P256758" s="83"/>
    </row>
    <row r="256759" spans="16:16" x14ac:dyDescent="0.3">
      <c r="P256759" s="83"/>
    </row>
    <row r="256760" spans="16:16" x14ac:dyDescent="0.3">
      <c r="P256760" s="83"/>
    </row>
    <row r="256761" spans="16:16" x14ac:dyDescent="0.3">
      <c r="P256761" s="83"/>
    </row>
    <row r="256762" spans="16:16" x14ac:dyDescent="0.3">
      <c r="P256762" s="83"/>
    </row>
    <row r="256763" spans="16:16" x14ac:dyDescent="0.3">
      <c r="P256763" s="83"/>
    </row>
    <row r="256764" spans="16:16" x14ac:dyDescent="0.3">
      <c r="P256764" s="83"/>
    </row>
    <row r="256765" spans="16:16" x14ac:dyDescent="0.3">
      <c r="P256765" s="83"/>
    </row>
    <row r="256766" spans="16:16" x14ac:dyDescent="0.3">
      <c r="P256766" s="83"/>
    </row>
    <row r="256767" spans="16:16" x14ac:dyDescent="0.3">
      <c r="P256767" s="83"/>
    </row>
    <row r="256768" spans="16:16" x14ac:dyDescent="0.3">
      <c r="P256768" s="83"/>
    </row>
    <row r="256769" spans="16:16" x14ac:dyDescent="0.3">
      <c r="P256769" s="83"/>
    </row>
    <row r="256770" spans="16:16" x14ac:dyDescent="0.3">
      <c r="P256770" s="83"/>
    </row>
    <row r="256771" spans="16:16" x14ac:dyDescent="0.3">
      <c r="P256771" s="83"/>
    </row>
    <row r="256772" spans="16:16" x14ac:dyDescent="0.3">
      <c r="P256772" s="83"/>
    </row>
    <row r="256773" spans="16:16" x14ac:dyDescent="0.3">
      <c r="P256773" s="83"/>
    </row>
    <row r="256774" spans="16:16" x14ac:dyDescent="0.3">
      <c r="P256774" s="83"/>
    </row>
    <row r="256775" spans="16:16" x14ac:dyDescent="0.3">
      <c r="P256775" s="83"/>
    </row>
    <row r="256776" spans="16:16" x14ac:dyDescent="0.3">
      <c r="P256776" s="83"/>
    </row>
    <row r="256777" spans="16:16" x14ac:dyDescent="0.3">
      <c r="P256777" s="83"/>
    </row>
    <row r="256778" spans="16:16" x14ac:dyDescent="0.3">
      <c r="P256778" s="83"/>
    </row>
    <row r="256779" spans="16:16" x14ac:dyDescent="0.3">
      <c r="P256779" s="83"/>
    </row>
    <row r="256780" spans="16:16" x14ac:dyDescent="0.3">
      <c r="P256780" s="83"/>
    </row>
    <row r="256781" spans="16:16" x14ac:dyDescent="0.3">
      <c r="P256781" s="83"/>
    </row>
    <row r="256782" spans="16:16" x14ac:dyDescent="0.3">
      <c r="P256782" s="83"/>
    </row>
    <row r="256783" spans="16:16" x14ac:dyDescent="0.3">
      <c r="P256783" s="83"/>
    </row>
    <row r="256784" spans="16:16" x14ac:dyDescent="0.3">
      <c r="P256784" s="83"/>
    </row>
    <row r="256785" spans="16:16" x14ac:dyDescent="0.3">
      <c r="P256785" s="83"/>
    </row>
    <row r="256786" spans="16:16" x14ac:dyDescent="0.3">
      <c r="P256786" s="83"/>
    </row>
    <row r="256787" spans="16:16" x14ac:dyDescent="0.3">
      <c r="P256787" s="83"/>
    </row>
    <row r="256788" spans="16:16" x14ac:dyDescent="0.3">
      <c r="P256788" s="83"/>
    </row>
    <row r="256789" spans="16:16" x14ac:dyDescent="0.3">
      <c r="P256789" s="83"/>
    </row>
    <row r="256790" spans="16:16" x14ac:dyDescent="0.3">
      <c r="P256790" s="83"/>
    </row>
    <row r="256791" spans="16:16" x14ac:dyDescent="0.3">
      <c r="P256791" s="83"/>
    </row>
    <row r="256792" spans="16:16" x14ac:dyDescent="0.3">
      <c r="P256792" s="83"/>
    </row>
    <row r="256793" spans="16:16" x14ac:dyDescent="0.3">
      <c r="P256793" s="83"/>
    </row>
    <row r="256794" spans="16:16" x14ac:dyDescent="0.3">
      <c r="P256794" s="83"/>
    </row>
    <row r="256795" spans="16:16" x14ac:dyDescent="0.3">
      <c r="P256795" s="83"/>
    </row>
    <row r="256796" spans="16:16" x14ac:dyDescent="0.3">
      <c r="P256796" s="83"/>
    </row>
    <row r="256797" spans="16:16" x14ac:dyDescent="0.3">
      <c r="P256797" s="83"/>
    </row>
    <row r="256798" spans="16:16" x14ac:dyDescent="0.3">
      <c r="P256798" s="83"/>
    </row>
    <row r="256799" spans="16:16" x14ac:dyDescent="0.3">
      <c r="P256799" s="83"/>
    </row>
    <row r="256800" spans="16:16" x14ac:dyDescent="0.3">
      <c r="P256800" s="83"/>
    </row>
    <row r="256801" spans="16:16" x14ac:dyDescent="0.3">
      <c r="P256801" s="83"/>
    </row>
    <row r="256802" spans="16:16" x14ac:dyDescent="0.3">
      <c r="P256802" s="83"/>
    </row>
    <row r="256803" spans="16:16" x14ac:dyDescent="0.3">
      <c r="P256803" s="83"/>
    </row>
    <row r="256804" spans="16:16" x14ac:dyDescent="0.3">
      <c r="P256804" s="83"/>
    </row>
    <row r="256805" spans="16:16" x14ac:dyDescent="0.3">
      <c r="P256805" s="83"/>
    </row>
    <row r="256806" spans="16:16" x14ac:dyDescent="0.3">
      <c r="P256806" s="83"/>
    </row>
    <row r="256807" spans="16:16" x14ac:dyDescent="0.3">
      <c r="P256807" s="83"/>
    </row>
    <row r="256808" spans="16:16" x14ac:dyDescent="0.3">
      <c r="P256808" s="83"/>
    </row>
    <row r="256809" spans="16:16" x14ac:dyDescent="0.3">
      <c r="P256809" s="83"/>
    </row>
    <row r="256810" spans="16:16" x14ac:dyDescent="0.3">
      <c r="P256810" s="83"/>
    </row>
    <row r="256811" spans="16:16" x14ac:dyDescent="0.3">
      <c r="P256811" s="83"/>
    </row>
    <row r="256812" spans="16:16" x14ac:dyDescent="0.3">
      <c r="P256812" s="83"/>
    </row>
    <row r="256813" spans="16:16" x14ac:dyDescent="0.3">
      <c r="P256813" s="83"/>
    </row>
    <row r="256814" spans="16:16" x14ac:dyDescent="0.3">
      <c r="P256814" s="83"/>
    </row>
    <row r="256815" spans="16:16" x14ac:dyDescent="0.3">
      <c r="P256815" s="83"/>
    </row>
    <row r="256816" spans="16:16" x14ac:dyDescent="0.3">
      <c r="P256816" s="83"/>
    </row>
    <row r="256817" spans="16:16" x14ac:dyDescent="0.3">
      <c r="P256817" s="83"/>
    </row>
    <row r="256818" spans="16:16" x14ac:dyDescent="0.3">
      <c r="P256818" s="83"/>
    </row>
    <row r="256819" spans="16:16" x14ac:dyDescent="0.3">
      <c r="P256819" s="83"/>
    </row>
    <row r="256820" spans="16:16" x14ac:dyDescent="0.3">
      <c r="P256820" s="83"/>
    </row>
    <row r="256821" spans="16:16" x14ac:dyDescent="0.3">
      <c r="P256821" s="83"/>
    </row>
    <row r="256822" spans="16:16" x14ac:dyDescent="0.3">
      <c r="P256822" s="83"/>
    </row>
    <row r="256823" spans="16:16" x14ac:dyDescent="0.3">
      <c r="P256823" s="83"/>
    </row>
    <row r="256824" spans="16:16" x14ac:dyDescent="0.3">
      <c r="P256824" s="83"/>
    </row>
    <row r="256825" spans="16:16" x14ac:dyDescent="0.3">
      <c r="P256825" s="83"/>
    </row>
    <row r="256826" spans="16:16" x14ac:dyDescent="0.3">
      <c r="P256826" s="83"/>
    </row>
    <row r="256827" spans="16:16" x14ac:dyDescent="0.3">
      <c r="P256827" s="83"/>
    </row>
    <row r="256828" spans="16:16" x14ac:dyDescent="0.3">
      <c r="P256828" s="83"/>
    </row>
    <row r="256829" spans="16:16" x14ac:dyDescent="0.3">
      <c r="P256829" s="83"/>
    </row>
    <row r="256830" spans="16:16" x14ac:dyDescent="0.3">
      <c r="P256830" s="83"/>
    </row>
    <row r="256831" spans="16:16" x14ac:dyDescent="0.3">
      <c r="P256831" s="83"/>
    </row>
    <row r="256832" spans="16:16" x14ac:dyDescent="0.3">
      <c r="P256832" s="83"/>
    </row>
    <row r="256833" spans="16:16" x14ac:dyDescent="0.3">
      <c r="P256833" s="83"/>
    </row>
    <row r="256834" spans="16:16" x14ac:dyDescent="0.3">
      <c r="P256834" s="83"/>
    </row>
    <row r="256835" spans="16:16" x14ac:dyDescent="0.3">
      <c r="P256835" s="83"/>
    </row>
    <row r="256836" spans="16:16" x14ac:dyDescent="0.3">
      <c r="P256836" s="83"/>
    </row>
    <row r="256837" spans="16:16" x14ac:dyDescent="0.3">
      <c r="P256837" s="83"/>
    </row>
    <row r="256838" spans="16:16" x14ac:dyDescent="0.3">
      <c r="P256838" s="83"/>
    </row>
    <row r="256839" spans="16:16" x14ac:dyDescent="0.3">
      <c r="P256839" s="83"/>
    </row>
    <row r="256840" spans="16:16" x14ac:dyDescent="0.3">
      <c r="P256840" s="83"/>
    </row>
    <row r="256841" spans="16:16" x14ac:dyDescent="0.3">
      <c r="P256841" s="83"/>
    </row>
    <row r="256842" spans="16:16" x14ac:dyDescent="0.3">
      <c r="P256842" s="83"/>
    </row>
    <row r="256843" spans="16:16" x14ac:dyDescent="0.3">
      <c r="P256843" s="83"/>
    </row>
    <row r="256844" spans="16:16" x14ac:dyDescent="0.3">
      <c r="P256844" s="83"/>
    </row>
    <row r="256845" spans="16:16" x14ac:dyDescent="0.3">
      <c r="P256845" s="83"/>
    </row>
    <row r="256846" spans="16:16" x14ac:dyDescent="0.3">
      <c r="P256846" s="83"/>
    </row>
    <row r="256847" spans="16:16" x14ac:dyDescent="0.3">
      <c r="P256847" s="83"/>
    </row>
    <row r="256848" spans="16:16" x14ac:dyDescent="0.3">
      <c r="P256848" s="83"/>
    </row>
    <row r="256849" spans="16:16" x14ac:dyDescent="0.3">
      <c r="P256849" s="83"/>
    </row>
    <row r="256850" spans="16:16" x14ac:dyDescent="0.3">
      <c r="P256850" s="83"/>
    </row>
    <row r="256851" spans="16:16" x14ac:dyDescent="0.3">
      <c r="P256851" s="83"/>
    </row>
    <row r="256852" spans="16:16" x14ac:dyDescent="0.3">
      <c r="P256852" s="83"/>
    </row>
    <row r="256853" spans="16:16" x14ac:dyDescent="0.3">
      <c r="P256853" s="83"/>
    </row>
    <row r="256854" spans="16:16" x14ac:dyDescent="0.3">
      <c r="P256854" s="83"/>
    </row>
    <row r="256855" spans="16:16" x14ac:dyDescent="0.3">
      <c r="P256855" s="83"/>
    </row>
    <row r="256856" spans="16:16" x14ac:dyDescent="0.3">
      <c r="P256856" s="83"/>
    </row>
    <row r="256857" spans="16:16" x14ac:dyDescent="0.3">
      <c r="P256857" s="83"/>
    </row>
    <row r="256858" spans="16:16" x14ac:dyDescent="0.3">
      <c r="P256858" s="83"/>
    </row>
    <row r="256859" spans="16:16" x14ac:dyDescent="0.3">
      <c r="P256859" s="83"/>
    </row>
    <row r="256860" spans="16:16" x14ac:dyDescent="0.3">
      <c r="P256860" s="83"/>
    </row>
    <row r="256861" spans="16:16" x14ac:dyDescent="0.3">
      <c r="P256861" s="83"/>
    </row>
    <row r="256862" spans="16:16" x14ac:dyDescent="0.3">
      <c r="P256862" s="83"/>
    </row>
    <row r="256863" spans="16:16" x14ac:dyDescent="0.3">
      <c r="P256863" s="83"/>
    </row>
    <row r="256864" spans="16:16" x14ac:dyDescent="0.3">
      <c r="P256864" s="83"/>
    </row>
    <row r="256865" spans="16:16" x14ac:dyDescent="0.3">
      <c r="P256865" s="83"/>
    </row>
    <row r="256866" spans="16:16" x14ac:dyDescent="0.3">
      <c r="P256866" s="83"/>
    </row>
    <row r="256867" spans="16:16" x14ac:dyDescent="0.3">
      <c r="P256867" s="83"/>
    </row>
    <row r="256868" spans="16:16" x14ac:dyDescent="0.3">
      <c r="P256868" s="83"/>
    </row>
    <row r="256869" spans="16:16" x14ac:dyDescent="0.3">
      <c r="P256869" s="83"/>
    </row>
    <row r="256870" spans="16:16" x14ac:dyDescent="0.3">
      <c r="P256870" s="83"/>
    </row>
    <row r="256871" spans="16:16" x14ac:dyDescent="0.3">
      <c r="P256871" s="83"/>
    </row>
    <row r="256872" spans="16:16" x14ac:dyDescent="0.3">
      <c r="P256872" s="83"/>
    </row>
    <row r="256873" spans="16:16" x14ac:dyDescent="0.3">
      <c r="P256873" s="83"/>
    </row>
    <row r="256874" spans="16:16" x14ac:dyDescent="0.3">
      <c r="P256874" s="83"/>
    </row>
    <row r="256875" spans="16:16" x14ac:dyDescent="0.3">
      <c r="P256875" s="83"/>
    </row>
    <row r="256876" spans="16:16" x14ac:dyDescent="0.3">
      <c r="P256876" s="83"/>
    </row>
    <row r="256877" spans="16:16" x14ac:dyDescent="0.3">
      <c r="P256877" s="83"/>
    </row>
    <row r="256878" spans="16:16" x14ac:dyDescent="0.3">
      <c r="P256878" s="83"/>
    </row>
    <row r="256879" spans="16:16" x14ac:dyDescent="0.3">
      <c r="P256879" s="83"/>
    </row>
    <row r="256880" spans="16:16" x14ac:dyDescent="0.3">
      <c r="P256880" s="83"/>
    </row>
    <row r="256881" spans="16:16" x14ac:dyDescent="0.3">
      <c r="P256881" s="83"/>
    </row>
    <row r="256882" spans="16:16" x14ac:dyDescent="0.3">
      <c r="P256882" s="83"/>
    </row>
    <row r="256883" spans="16:16" x14ac:dyDescent="0.3">
      <c r="P256883" s="83"/>
    </row>
    <row r="256884" spans="16:16" x14ac:dyDescent="0.3">
      <c r="P256884" s="83"/>
    </row>
    <row r="256885" spans="16:16" x14ac:dyDescent="0.3">
      <c r="P256885" s="83"/>
    </row>
    <row r="256886" spans="16:16" x14ac:dyDescent="0.3">
      <c r="P256886" s="83"/>
    </row>
    <row r="256887" spans="16:16" x14ac:dyDescent="0.3">
      <c r="P256887" s="83"/>
    </row>
    <row r="256888" spans="16:16" x14ac:dyDescent="0.3">
      <c r="P256888" s="83"/>
    </row>
    <row r="256889" spans="16:16" x14ac:dyDescent="0.3">
      <c r="P256889" s="83"/>
    </row>
    <row r="256890" spans="16:16" x14ac:dyDescent="0.3">
      <c r="P256890" s="83"/>
    </row>
    <row r="256891" spans="16:16" x14ac:dyDescent="0.3">
      <c r="P256891" s="83"/>
    </row>
    <row r="256892" spans="16:16" x14ac:dyDescent="0.3">
      <c r="P256892" s="83"/>
    </row>
    <row r="256893" spans="16:16" x14ac:dyDescent="0.3">
      <c r="P256893" s="83"/>
    </row>
    <row r="256894" spans="16:16" x14ac:dyDescent="0.3">
      <c r="P256894" s="83"/>
    </row>
    <row r="256895" spans="16:16" x14ac:dyDescent="0.3">
      <c r="P256895" s="83"/>
    </row>
    <row r="256896" spans="16:16" x14ac:dyDescent="0.3">
      <c r="P256896" s="83"/>
    </row>
    <row r="256897" spans="16:16" x14ac:dyDescent="0.3">
      <c r="P256897" s="83"/>
    </row>
    <row r="256898" spans="16:16" x14ac:dyDescent="0.3">
      <c r="P256898" s="83"/>
    </row>
    <row r="256899" spans="16:16" x14ac:dyDescent="0.3">
      <c r="P256899" s="83"/>
    </row>
    <row r="256900" spans="16:16" x14ac:dyDescent="0.3">
      <c r="P256900" s="83"/>
    </row>
    <row r="256901" spans="16:16" x14ac:dyDescent="0.3">
      <c r="P256901" s="83"/>
    </row>
    <row r="256902" spans="16:16" x14ac:dyDescent="0.3">
      <c r="P256902" s="83"/>
    </row>
    <row r="256903" spans="16:16" x14ac:dyDescent="0.3">
      <c r="P256903" s="83"/>
    </row>
    <row r="256904" spans="16:16" x14ac:dyDescent="0.3">
      <c r="P256904" s="83"/>
    </row>
    <row r="256905" spans="16:16" x14ac:dyDescent="0.3">
      <c r="P256905" s="83"/>
    </row>
    <row r="256906" spans="16:16" x14ac:dyDescent="0.3">
      <c r="P256906" s="83"/>
    </row>
    <row r="256907" spans="16:16" x14ac:dyDescent="0.3">
      <c r="P256907" s="83"/>
    </row>
    <row r="256908" spans="16:16" x14ac:dyDescent="0.3">
      <c r="P256908" s="83"/>
    </row>
    <row r="256909" spans="16:16" x14ac:dyDescent="0.3">
      <c r="P256909" s="83"/>
    </row>
    <row r="256910" spans="16:16" x14ac:dyDescent="0.3">
      <c r="P256910" s="83"/>
    </row>
    <row r="256911" spans="16:16" x14ac:dyDescent="0.3">
      <c r="P256911" s="83"/>
    </row>
    <row r="256912" spans="16:16" x14ac:dyDescent="0.3">
      <c r="P256912" s="83"/>
    </row>
    <row r="256913" spans="16:16" x14ac:dyDescent="0.3">
      <c r="P256913" s="83"/>
    </row>
    <row r="256914" spans="16:16" x14ac:dyDescent="0.3">
      <c r="P256914" s="83"/>
    </row>
    <row r="256915" spans="16:16" x14ac:dyDescent="0.3">
      <c r="P256915" s="83"/>
    </row>
    <row r="256916" spans="16:16" x14ac:dyDescent="0.3">
      <c r="P256916" s="83"/>
    </row>
    <row r="256917" spans="16:16" x14ac:dyDescent="0.3">
      <c r="P256917" s="83"/>
    </row>
    <row r="256918" spans="16:16" x14ac:dyDescent="0.3">
      <c r="P256918" s="83"/>
    </row>
    <row r="256919" spans="16:16" x14ac:dyDescent="0.3">
      <c r="P256919" s="83"/>
    </row>
    <row r="256920" spans="16:16" x14ac:dyDescent="0.3">
      <c r="P256920" s="83"/>
    </row>
    <row r="256921" spans="16:16" x14ac:dyDescent="0.3">
      <c r="P256921" s="83"/>
    </row>
    <row r="256922" spans="16:16" x14ac:dyDescent="0.3">
      <c r="P256922" s="83"/>
    </row>
    <row r="256923" spans="16:16" x14ac:dyDescent="0.3">
      <c r="P256923" s="83"/>
    </row>
    <row r="256924" spans="16:16" x14ac:dyDescent="0.3">
      <c r="P256924" s="83"/>
    </row>
    <row r="256925" spans="16:16" x14ac:dyDescent="0.3">
      <c r="P256925" s="83"/>
    </row>
    <row r="256926" spans="16:16" x14ac:dyDescent="0.3">
      <c r="P256926" s="83"/>
    </row>
    <row r="256927" spans="16:16" x14ac:dyDescent="0.3">
      <c r="P256927" s="83"/>
    </row>
    <row r="256928" spans="16:16" x14ac:dyDescent="0.3">
      <c r="P256928" s="83"/>
    </row>
    <row r="256929" spans="16:16" x14ac:dyDescent="0.3">
      <c r="P256929" s="83"/>
    </row>
    <row r="256930" spans="16:16" x14ac:dyDescent="0.3">
      <c r="P256930" s="83"/>
    </row>
    <row r="256931" spans="16:16" x14ac:dyDescent="0.3">
      <c r="P256931" s="83"/>
    </row>
    <row r="256932" spans="16:16" x14ac:dyDescent="0.3">
      <c r="P256932" s="83"/>
    </row>
    <row r="256933" spans="16:16" x14ac:dyDescent="0.3">
      <c r="P256933" s="83"/>
    </row>
    <row r="256934" spans="16:16" x14ac:dyDescent="0.3">
      <c r="P256934" s="83"/>
    </row>
    <row r="256935" spans="16:16" x14ac:dyDescent="0.3">
      <c r="P256935" s="83"/>
    </row>
    <row r="256936" spans="16:16" x14ac:dyDescent="0.3">
      <c r="P256936" s="83"/>
    </row>
    <row r="256937" spans="16:16" x14ac:dyDescent="0.3">
      <c r="P256937" s="83"/>
    </row>
    <row r="256938" spans="16:16" x14ac:dyDescent="0.3">
      <c r="P256938" s="83"/>
    </row>
    <row r="256939" spans="16:16" x14ac:dyDescent="0.3">
      <c r="P256939" s="83"/>
    </row>
    <row r="256940" spans="16:16" x14ac:dyDescent="0.3">
      <c r="P256940" s="83"/>
    </row>
    <row r="256941" spans="16:16" x14ac:dyDescent="0.3">
      <c r="P256941" s="83"/>
    </row>
    <row r="256942" spans="16:16" x14ac:dyDescent="0.3">
      <c r="P256942" s="83"/>
    </row>
    <row r="256943" spans="16:16" x14ac:dyDescent="0.3">
      <c r="P256943" s="83"/>
    </row>
    <row r="256944" spans="16:16" x14ac:dyDescent="0.3">
      <c r="P256944" s="83"/>
    </row>
    <row r="256945" spans="16:16" x14ac:dyDescent="0.3">
      <c r="P256945" s="83"/>
    </row>
    <row r="256946" spans="16:16" x14ac:dyDescent="0.3">
      <c r="P256946" s="83"/>
    </row>
    <row r="256947" spans="16:16" x14ac:dyDescent="0.3">
      <c r="P256947" s="83"/>
    </row>
    <row r="256948" spans="16:16" x14ac:dyDescent="0.3">
      <c r="P256948" s="83"/>
    </row>
    <row r="256949" spans="16:16" x14ac:dyDescent="0.3">
      <c r="P256949" s="83"/>
    </row>
    <row r="256950" spans="16:16" x14ac:dyDescent="0.3">
      <c r="P256950" s="83"/>
    </row>
    <row r="256951" spans="16:16" x14ac:dyDescent="0.3">
      <c r="P256951" s="83"/>
    </row>
    <row r="256952" spans="16:16" x14ac:dyDescent="0.3">
      <c r="P256952" s="83"/>
    </row>
    <row r="256953" spans="16:16" x14ac:dyDescent="0.3">
      <c r="P256953" s="83"/>
    </row>
    <row r="256954" spans="16:16" x14ac:dyDescent="0.3">
      <c r="P256954" s="83"/>
    </row>
    <row r="256955" spans="16:16" x14ac:dyDescent="0.3">
      <c r="P256955" s="83"/>
    </row>
    <row r="256956" spans="16:16" x14ac:dyDescent="0.3">
      <c r="P256956" s="83"/>
    </row>
    <row r="256957" spans="16:16" x14ac:dyDescent="0.3">
      <c r="P256957" s="83"/>
    </row>
    <row r="256958" spans="16:16" x14ac:dyDescent="0.3">
      <c r="P256958" s="83"/>
    </row>
    <row r="256959" spans="16:16" x14ac:dyDescent="0.3">
      <c r="P256959" s="83"/>
    </row>
    <row r="256960" spans="16:16" x14ac:dyDescent="0.3">
      <c r="P256960" s="83"/>
    </row>
    <row r="256961" spans="16:16" x14ac:dyDescent="0.3">
      <c r="P256961" s="83"/>
    </row>
    <row r="256962" spans="16:16" x14ac:dyDescent="0.3">
      <c r="P256962" s="83"/>
    </row>
    <row r="256963" spans="16:16" x14ac:dyDescent="0.3">
      <c r="P256963" s="83"/>
    </row>
    <row r="256964" spans="16:16" x14ac:dyDescent="0.3">
      <c r="P256964" s="83"/>
    </row>
    <row r="256965" spans="16:16" x14ac:dyDescent="0.3">
      <c r="P256965" s="83"/>
    </row>
    <row r="256966" spans="16:16" x14ac:dyDescent="0.3">
      <c r="P256966" s="83"/>
    </row>
    <row r="256967" spans="16:16" x14ac:dyDescent="0.3">
      <c r="P256967" s="83"/>
    </row>
    <row r="256968" spans="16:16" x14ac:dyDescent="0.3">
      <c r="P256968" s="83"/>
    </row>
    <row r="256969" spans="16:16" x14ac:dyDescent="0.3">
      <c r="P256969" s="83"/>
    </row>
    <row r="256970" spans="16:16" x14ac:dyDescent="0.3">
      <c r="P256970" s="83"/>
    </row>
    <row r="256971" spans="16:16" x14ac:dyDescent="0.3">
      <c r="P256971" s="83"/>
    </row>
    <row r="256972" spans="16:16" x14ac:dyDescent="0.3">
      <c r="P256972" s="83"/>
    </row>
    <row r="256973" spans="16:16" x14ac:dyDescent="0.3">
      <c r="P256973" s="83"/>
    </row>
    <row r="256974" spans="16:16" x14ac:dyDescent="0.3">
      <c r="P256974" s="83"/>
    </row>
    <row r="256975" spans="16:16" x14ac:dyDescent="0.3">
      <c r="P256975" s="83"/>
    </row>
    <row r="256976" spans="16:16" x14ac:dyDescent="0.3">
      <c r="P256976" s="83"/>
    </row>
    <row r="256977" spans="16:16" x14ac:dyDescent="0.3">
      <c r="P256977" s="83"/>
    </row>
    <row r="256978" spans="16:16" x14ac:dyDescent="0.3">
      <c r="P256978" s="83"/>
    </row>
    <row r="256979" spans="16:16" x14ac:dyDescent="0.3">
      <c r="P256979" s="83"/>
    </row>
    <row r="256980" spans="16:16" x14ac:dyDescent="0.3">
      <c r="P256980" s="83"/>
    </row>
    <row r="256981" spans="16:16" x14ac:dyDescent="0.3">
      <c r="P256981" s="83"/>
    </row>
    <row r="256982" spans="16:16" x14ac:dyDescent="0.3">
      <c r="P256982" s="83"/>
    </row>
    <row r="256983" spans="16:16" x14ac:dyDescent="0.3">
      <c r="P256983" s="83"/>
    </row>
    <row r="256984" spans="16:16" x14ac:dyDescent="0.3">
      <c r="P256984" s="83"/>
    </row>
    <row r="256985" spans="16:16" x14ac:dyDescent="0.3">
      <c r="P256985" s="83"/>
    </row>
    <row r="256986" spans="16:16" x14ac:dyDescent="0.3">
      <c r="P256986" s="83"/>
    </row>
    <row r="256987" spans="16:16" x14ac:dyDescent="0.3">
      <c r="P256987" s="83"/>
    </row>
    <row r="256988" spans="16:16" x14ac:dyDescent="0.3">
      <c r="P256988" s="83"/>
    </row>
    <row r="256989" spans="16:16" x14ac:dyDescent="0.3">
      <c r="P256989" s="83"/>
    </row>
    <row r="256990" spans="16:16" x14ac:dyDescent="0.3">
      <c r="P256990" s="83"/>
    </row>
    <row r="256991" spans="16:16" x14ac:dyDescent="0.3">
      <c r="P256991" s="83"/>
    </row>
    <row r="256992" spans="16:16" x14ac:dyDescent="0.3">
      <c r="P256992" s="83"/>
    </row>
    <row r="256993" spans="16:16" x14ac:dyDescent="0.3">
      <c r="P256993" s="83"/>
    </row>
    <row r="256994" spans="16:16" x14ac:dyDescent="0.3">
      <c r="P256994" s="83"/>
    </row>
    <row r="256995" spans="16:16" x14ac:dyDescent="0.3">
      <c r="P256995" s="83"/>
    </row>
    <row r="256996" spans="16:16" x14ac:dyDescent="0.3">
      <c r="P256996" s="83"/>
    </row>
    <row r="256997" spans="16:16" x14ac:dyDescent="0.3">
      <c r="P256997" s="83"/>
    </row>
    <row r="256998" spans="16:16" x14ac:dyDescent="0.3">
      <c r="P256998" s="83"/>
    </row>
    <row r="256999" spans="16:16" x14ac:dyDescent="0.3">
      <c r="P256999" s="83"/>
    </row>
    <row r="257000" spans="16:16" x14ac:dyDescent="0.3">
      <c r="P257000" s="83"/>
    </row>
    <row r="257001" spans="16:16" x14ac:dyDescent="0.3">
      <c r="P257001" s="83"/>
    </row>
    <row r="257002" spans="16:16" x14ac:dyDescent="0.3">
      <c r="P257002" s="83"/>
    </row>
    <row r="257003" spans="16:16" x14ac:dyDescent="0.3">
      <c r="P257003" s="83"/>
    </row>
    <row r="257004" spans="16:16" x14ac:dyDescent="0.3">
      <c r="P257004" s="83"/>
    </row>
    <row r="257005" spans="16:16" x14ac:dyDescent="0.3">
      <c r="P257005" s="83"/>
    </row>
    <row r="257006" spans="16:16" x14ac:dyDescent="0.3">
      <c r="P257006" s="83"/>
    </row>
    <row r="257007" spans="16:16" x14ac:dyDescent="0.3">
      <c r="P257007" s="83"/>
    </row>
    <row r="257008" spans="16:16" x14ac:dyDescent="0.3">
      <c r="P257008" s="83"/>
    </row>
    <row r="257009" spans="16:16" x14ac:dyDescent="0.3">
      <c r="P257009" s="83"/>
    </row>
    <row r="257010" spans="16:16" x14ac:dyDescent="0.3">
      <c r="P257010" s="83"/>
    </row>
    <row r="257011" spans="16:16" x14ac:dyDescent="0.3">
      <c r="P257011" s="83"/>
    </row>
    <row r="257012" spans="16:16" x14ac:dyDescent="0.3">
      <c r="P257012" s="83"/>
    </row>
    <row r="257013" spans="16:16" x14ac:dyDescent="0.3">
      <c r="P257013" s="83"/>
    </row>
    <row r="257014" spans="16:16" x14ac:dyDescent="0.3">
      <c r="P257014" s="83"/>
    </row>
    <row r="257015" spans="16:16" x14ac:dyDescent="0.3">
      <c r="P257015" s="83"/>
    </row>
    <row r="257016" spans="16:16" x14ac:dyDescent="0.3">
      <c r="P257016" s="83"/>
    </row>
    <row r="257017" spans="16:16" x14ac:dyDescent="0.3">
      <c r="P257017" s="83"/>
    </row>
    <row r="257018" spans="16:16" x14ac:dyDescent="0.3">
      <c r="P257018" s="83"/>
    </row>
    <row r="257019" spans="16:16" x14ac:dyDescent="0.3">
      <c r="P257019" s="83"/>
    </row>
    <row r="257020" spans="16:16" x14ac:dyDescent="0.3">
      <c r="P257020" s="83"/>
    </row>
    <row r="257021" spans="16:16" x14ac:dyDescent="0.3">
      <c r="P257021" s="83"/>
    </row>
    <row r="257022" spans="16:16" x14ac:dyDescent="0.3">
      <c r="P257022" s="83"/>
    </row>
    <row r="257023" spans="16:16" x14ac:dyDescent="0.3">
      <c r="P257023" s="83"/>
    </row>
    <row r="257024" spans="16:16" x14ac:dyDescent="0.3">
      <c r="P257024" s="83"/>
    </row>
    <row r="257025" spans="16:16" x14ac:dyDescent="0.3">
      <c r="P257025" s="83"/>
    </row>
    <row r="257026" spans="16:16" x14ac:dyDescent="0.3">
      <c r="P257026" s="83"/>
    </row>
    <row r="257027" spans="16:16" x14ac:dyDescent="0.3">
      <c r="P257027" s="83"/>
    </row>
    <row r="257028" spans="16:16" x14ac:dyDescent="0.3">
      <c r="P257028" s="83"/>
    </row>
    <row r="257029" spans="16:16" x14ac:dyDescent="0.3">
      <c r="P257029" s="83"/>
    </row>
    <row r="257030" spans="16:16" x14ac:dyDescent="0.3">
      <c r="P257030" s="83"/>
    </row>
    <row r="257031" spans="16:16" x14ac:dyDescent="0.3">
      <c r="P257031" s="83"/>
    </row>
    <row r="257032" spans="16:16" x14ac:dyDescent="0.3">
      <c r="P257032" s="83"/>
    </row>
    <row r="257033" spans="16:16" x14ac:dyDescent="0.3">
      <c r="P257033" s="83"/>
    </row>
    <row r="257034" spans="16:16" x14ac:dyDescent="0.3">
      <c r="P257034" s="83"/>
    </row>
    <row r="257035" spans="16:16" x14ac:dyDescent="0.3">
      <c r="P257035" s="83"/>
    </row>
    <row r="257036" spans="16:16" x14ac:dyDescent="0.3">
      <c r="P257036" s="83"/>
    </row>
    <row r="257037" spans="16:16" x14ac:dyDescent="0.3">
      <c r="P257037" s="83"/>
    </row>
    <row r="257038" spans="16:16" x14ac:dyDescent="0.3">
      <c r="P257038" s="83"/>
    </row>
    <row r="257039" spans="16:16" x14ac:dyDescent="0.3">
      <c r="P257039" s="83"/>
    </row>
    <row r="257040" spans="16:16" x14ac:dyDescent="0.3">
      <c r="P257040" s="83"/>
    </row>
    <row r="257041" spans="16:16" x14ac:dyDescent="0.3">
      <c r="P257041" s="83"/>
    </row>
    <row r="257042" spans="16:16" x14ac:dyDescent="0.3">
      <c r="P257042" s="83"/>
    </row>
    <row r="257043" spans="16:16" x14ac:dyDescent="0.3">
      <c r="P257043" s="83"/>
    </row>
    <row r="257044" spans="16:16" x14ac:dyDescent="0.3">
      <c r="P257044" s="83"/>
    </row>
    <row r="257045" spans="16:16" x14ac:dyDescent="0.3">
      <c r="P257045" s="83"/>
    </row>
    <row r="257046" spans="16:16" x14ac:dyDescent="0.3">
      <c r="P257046" s="83"/>
    </row>
    <row r="257047" spans="16:16" x14ac:dyDescent="0.3">
      <c r="P257047" s="83"/>
    </row>
    <row r="257048" spans="16:16" x14ac:dyDescent="0.3">
      <c r="P257048" s="83"/>
    </row>
    <row r="257049" spans="16:16" x14ac:dyDescent="0.3">
      <c r="P257049" s="83"/>
    </row>
    <row r="257050" spans="16:16" x14ac:dyDescent="0.3">
      <c r="P257050" s="83"/>
    </row>
    <row r="257051" spans="16:16" x14ac:dyDescent="0.3">
      <c r="P257051" s="83"/>
    </row>
    <row r="257052" spans="16:16" x14ac:dyDescent="0.3">
      <c r="P257052" s="83"/>
    </row>
    <row r="257053" spans="16:16" x14ac:dyDescent="0.3">
      <c r="P257053" s="83"/>
    </row>
    <row r="257054" spans="16:16" x14ac:dyDescent="0.3">
      <c r="P257054" s="83"/>
    </row>
    <row r="257055" spans="16:16" x14ac:dyDescent="0.3">
      <c r="P257055" s="83"/>
    </row>
    <row r="257056" spans="16:16" x14ac:dyDescent="0.3">
      <c r="P257056" s="83"/>
    </row>
    <row r="257057" spans="16:16" x14ac:dyDescent="0.3">
      <c r="P257057" s="83"/>
    </row>
    <row r="257058" spans="16:16" x14ac:dyDescent="0.3">
      <c r="P257058" s="83"/>
    </row>
    <row r="257059" spans="16:16" x14ac:dyDescent="0.3">
      <c r="P257059" s="83"/>
    </row>
    <row r="257060" spans="16:16" x14ac:dyDescent="0.3">
      <c r="P257060" s="83"/>
    </row>
    <row r="257061" spans="16:16" x14ac:dyDescent="0.3">
      <c r="P257061" s="83"/>
    </row>
    <row r="257062" spans="16:16" x14ac:dyDescent="0.3">
      <c r="P257062" s="83"/>
    </row>
    <row r="257063" spans="16:16" x14ac:dyDescent="0.3">
      <c r="P257063" s="83"/>
    </row>
    <row r="257064" spans="16:16" x14ac:dyDescent="0.3">
      <c r="P257064" s="83"/>
    </row>
    <row r="257065" spans="16:16" x14ac:dyDescent="0.3">
      <c r="P257065" s="83"/>
    </row>
    <row r="257066" spans="16:16" x14ac:dyDescent="0.3">
      <c r="P257066" s="83"/>
    </row>
    <row r="257067" spans="16:16" x14ac:dyDescent="0.3">
      <c r="P257067" s="83"/>
    </row>
    <row r="257068" spans="16:16" x14ac:dyDescent="0.3">
      <c r="P257068" s="83"/>
    </row>
    <row r="257069" spans="16:16" x14ac:dyDescent="0.3">
      <c r="P257069" s="83"/>
    </row>
    <row r="257070" spans="16:16" x14ac:dyDescent="0.3">
      <c r="P257070" s="83"/>
    </row>
    <row r="257071" spans="16:16" x14ac:dyDescent="0.3">
      <c r="P257071" s="83"/>
    </row>
    <row r="257072" spans="16:16" x14ac:dyDescent="0.3">
      <c r="P257072" s="83"/>
    </row>
    <row r="257073" spans="16:16" x14ac:dyDescent="0.3">
      <c r="P257073" s="83"/>
    </row>
    <row r="257074" spans="16:16" x14ac:dyDescent="0.3">
      <c r="P257074" s="83"/>
    </row>
    <row r="257075" spans="16:16" x14ac:dyDescent="0.3">
      <c r="P257075" s="83"/>
    </row>
    <row r="257076" spans="16:16" x14ac:dyDescent="0.3">
      <c r="P257076" s="83"/>
    </row>
    <row r="257077" spans="16:16" x14ac:dyDescent="0.3">
      <c r="P257077" s="83"/>
    </row>
    <row r="257078" spans="16:16" x14ac:dyDescent="0.3">
      <c r="P257078" s="83"/>
    </row>
    <row r="257079" spans="16:16" x14ac:dyDescent="0.3">
      <c r="P257079" s="83"/>
    </row>
    <row r="257080" spans="16:16" x14ac:dyDescent="0.3">
      <c r="P257080" s="83"/>
    </row>
    <row r="257081" spans="16:16" x14ac:dyDescent="0.3">
      <c r="P257081" s="83"/>
    </row>
    <row r="257082" spans="16:16" x14ac:dyDescent="0.3">
      <c r="P257082" s="83"/>
    </row>
    <row r="257083" spans="16:16" x14ac:dyDescent="0.3">
      <c r="P257083" s="83"/>
    </row>
    <row r="257084" spans="16:16" x14ac:dyDescent="0.3">
      <c r="P257084" s="83"/>
    </row>
    <row r="257085" spans="16:16" x14ac:dyDescent="0.3">
      <c r="P257085" s="83"/>
    </row>
    <row r="257086" spans="16:16" x14ac:dyDescent="0.3">
      <c r="P257086" s="83"/>
    </row>
    <row r="257087" spans="16:16" x14ac:dyDescent="0.3">
      <c r="P257087" s="83"/>
    </row>
    <row r="257088" spans="16:16" x14ac:dyDescent="0.3">
      <c r="P257088" s="83"/>
    </row>
    <row r="257089" spans="16:16" x14ac:dyDescent="0.3">
      <c r="P257089" s="83"/>
    </row>
    <row r="257090" spans="16:16" x14ac:dyDescent="0.3">
      <c r="P257090" s="83"/>
    </row>
    <row r="257091" spans="16:16" x14ac:dyDescent="0.3">
      <c r="P257091" s="83"/>
    </row>
    <row r="257092" spans="16:16" x14ac:dyDescent="0.3">
      <c r="P257092" s="83"/>
    </row>
    <row r="257093" spans="16:16" x14ac:dyDescent="0.3">
      <c r="P257093" s="83"/>
    </row>
    <row r="257094" spans="16:16" x14ac:dyDescent="0.3">
      <c r="P257094" s="83"/>
    </row>
    <row r="257095" spans="16:16" x14ac:dyDescent="0.3">
      <c r="P257095" s="83"/>
    </row>
    <row r="257096" spans="16:16" x14ac:dyDescent="0.3">
      <c r="P257096" s="83"/>
    </row>
    <row r="257097" spans="16:16" x14ac:dyDescent="0.3">
      <c r="P257097" s="83"/>
    </row>
    <row r="257098" spans="16:16" x14ac:dyDescent="0.3">
      <c r="P257098" s="83"/>
    </row>
    <row r="257099" spans="16:16" x14ac:dyDescent="0.3">
      <c r="P257099" s="83"/>
    </row>
    <row r="257100" spans="16:16" x14ac:dyDescent="0.3">
      <c r="P257100" s="83"/>
    </row>
    <row r="257101" spans="16:16" x14ac:dyDescent="0.3">
      <c r="P257101" s="83"/>
    </row>
    <row r="257102" spans="16:16" x14ac:dyDescent="0.3">
      <c r="P257102" s="83"/>
    </row>
    <row r="257103" spans="16:16" x14ac:dyDescent="0.3">
      <c r="P257103" s="83"/>
    </row>
    <row r="257104" spans="16:16" x14ac:dyDescent="0.3">
      <c r="P257104" s="83"/>
    </row>
    <row r="257105" spans="16:16" x14ac:dyDescent="0.3">
      <c r="P257105" s="83"/>
    </row>
    <row r="257106" spans="16:16" x14ac:dyDescent="0.3">
      <c r="P257106" s="83"/>
    </row>
    <row r="257107" spans="16:16" x14ac:dyDescent="0.3">
      <c r="P257107" s="83"/>
    </row>
    <row r="257108" spans="16:16" x14ac:dyDescent="0.3">
      <c r="P257108" s="83"/>
    </row>
    <row r="257109" spans="16:16" x14ac:dyDescent="0.3">
      <c r="P257109" s="83"/>
    </row>
    <row r="257110" spans="16:16" x14ac:dyDescent="0.3">
      <c r="P257110" s="83"/>
    </row>
    <row r="257111" spans="16:16" x14ac:dyDescent="0.3">
      <c r="P257111" s="83"/>
    </row>
    <row r="257112" spans="16:16" x14ac:dyDescent="0.3">
      <c r="P257112" s="83"/>
    </row>
    <row r="257113" spans="16:16" x14ac:dyDescent="0.3">
      <c r="P257113" s="83"/>
    </row>
    <row r="257114" spans="16:16" x14ac:dyDescent="0.3">
      <c r="P257114" s="83"/>
    </row>
    <row r="257115" spans="16:16" x14ac:dyDescent="0.3">
      <c r="P257115" s="83"/>
    </row>
    <row r="257116" spans="16:16" x14ac:dyDescent="0.3">
      <c r="P257116" s="83"/>
    </row>
    <row r="257117" spans="16:16" x14ac:dyDescent="0.3">
      <c r="P257117" s="83"/>
    </row>
    <row r="257118" spans="16:16" x14ac:dyDescent="0.3">
      <c r="P257118" s="83"/>
    </row>
    <row r="257119" spans="16:16" x14ac:dyDescent="0.3">
      <c r="P257119" s="83"/>
    </row>
    <row r="257120" spans="16:16" x14ac:dyDescent="0.3">
      <c r="P257120" s="83"/>
    </row>
    <row r="257121" spans="16:16" x14ac:dyDescent="0.3">
      <c r="P257121" s="83"/>
    </row>
    <row r="257122" spans="16:16" x14ac:dyDescent="0.3">
      <c r="P257122" s="83"/>
    </row>
    <row r="257123" spans="16:16" x14ac:dyDescent="0.3">
      <c r="P257123" s="83"/>
    </row>
    <row r="257124" spans="16:16" x14ac:dyDescent="0.3">
      <c r="P257124" s="83"/>
    </row>
    <row r="257125" spans="16:16" x14ac:dyDescent="0.3">
      <c r="P257125" s="83"/>
    </row>
    <row r="257126" spans="16:16" x14ac:dyDescent="0.3">
      <c r="P257126" s="83"/>
    </row>
    <row r="257127" spans="16:16" x14ac:dyDescent="0.3">
      <c r="P257127" s="83"/>
    </row>
    <row r="257128" spans="16:16" x14ac:dyDescent="0.3">
      <c r="P257128" s="83"/>
    </row>
    <row r="257129" spans="16:16" x14ac:dyDescent="0.3">
      <c r="P257129" s="83"/>
    </row>
    <row r="257130" spans="16:16" x14ac:dyDescent="0.3">
      <c r="P257130" s="83"/>
    </row>
    <row r="257131" spans="16:16" x14ac:dyDescent="0.3">
      <c r="P257131" s="83"/>
    </row>
    <row r="257132" spans="16:16" x14ac:dyDescent="0.3">
      <c r="P257132" s="83"/>
    </row>
    <row r="257133" spans="16:16" x14ac:dyDescent="0.3">
      <c r="P257133" s="83"/>
    </row>
    <row r="257134" spans="16:16" x14ac:dyDescent="0.3">
      <c r="P257134" s="83"/>
    </row>
    <row r="257135" spans="16:16" x14ac:dyDescent="0.3">
      <c r="P257135" s="83"/>
    </row>
    <row r="257136" spans="16:16" x14ac:dyDescent="0.3">
      <c r="P257136" s="83"/>
    </row>
    <row r="257137" spans="16:16" x14ac:dyDescent="0.3">
      <c r="P257137" s="83"/>
    </row>
    <row r="257138" spans="16:16" x14ac:dyDescent="0.3">
      <c r="P257138" s="83"/>
    </row>
    <row r="257139" spans="16:16" x14ac:dyDescent="0.3">
      <c r="P257139" s="83"/>
    </row>
    <row r="257140" spans="16:16" x14ac:dyDescent="0.3">
      <c r="P257140" s="83"/>
    </row>
    <row r="257141" spans="16:16" x14ac:dyDescent="0.3">
      <c r="P257141" s="83"/>
    </row>
    <row r="257142" spans="16:16" x14ac:dyDescent="0.3">
      <c r="P257142" s="83"/>
    </row>
    <row r="257143" spans="16:16" x14ac:dyDescent="0.3">
      <c r="P257143" s="83"/>
    </row>
    <row r="257144" spans="16:16" x14ac:dyDescent="0.3">
      <c r="P257144" s="83"/>
    </row>
    <row r="257145" spans="16:16" x14ac:dyDescent="0.3">
      <c r="P257145" s="83"/>
    </row>
    <row r="257146" spans="16:16" x14ac:dyDescent="0.3">
      <c r="P257146" s="83"/>
    </row>
    <row r="257147" spans="16:16" x14ac:dyDescent="0.3">
      <c r="P257147" s="83"/>
    </row>
    <row r="257148" spans="16:16" x14ac:dyDescent="0.3">
      <c r="P257148" s="83"/>
    </row>
    <row r="257149" spans="16:16" x14ac:dyDescent="0.3">
      <c r="P257149" s="83"/>
    </row>
    <row r="257150" spans="16:16" x14ac:dyDescent="0.3">
      <c r="P257150" s="83"/>
    </row>
    <row r="257151" spans="16:16" x14ac:dyDescent="0.3">
      <c r="P257151" s="83"/>
    </row>
    <row r="257152" spans="16:16" x14ac:dyDescent="0.3">
      <c r="P257152" s="83"/>
    </row>
    <row r="257153" spans="16:16" x14ac:dyDescent="0.3">
      <c r="P257153" s="83"/>
    </row>
    <row r="257154" spans="16:16" x14ac:dyDescent="0.3">
      <c r="P257154" s="83"/>
    </row>
    <row r="257155" spans="16:16" x14ac:dyDescent="0.3">
      <c r="P257155" s="83"/>
    </row>
    <row r="257156" spans="16:16" x14ac:dyDescent="0.3">
      <c r="P257156" s="83"/>
    </row>
    <row r="257157" spans="16:16" x14ac:dyDescent="0.3">
      <c r="P257157" s="83"/>
    </row>
    <row r="257158" spans="16:16" x14ac:dyDescent="0.3">
      <c r="P257158" s="83"/>
    </row>
    <row r="257159" spans="16:16" x14ac:dyDescent="0.3">
      <c r="P257159" s="83"/>
    </row>
    <row r="257160" spans="16:16" x14ac:dyDescent="0.3">
      <c r="P257160" s="83"/>
    </row>
    <row r="257161" spans="16:16" x14ac:dyDescent="0.3">
      <c r="P257161" s="83"/>
    </row>
    <row r="257162" spans="16:16" x14ac:dyDescent="0.3">
      <c r="P257162" s="83"/>
    </row>
    <row r="257163" spans="16:16" x14ac:dyDescent="0.3">
      <c r="P257163" s="83"/>
    </row>
    <row r="257164" spans="16:16" x14ac:dyDescent="0.3">
      <c r="P257164" s="83"/>
    </row>
    <row r="257165" spans="16:16" x14ac:dyDescent="0.3">
      <c r="P257165" s="83"/>
    </row>
    <row r="257166" spans="16:16" x14ac:dyDescent="0.3">
      <c r="P257166" s="83"/>
    </row>
    <row r="257167" spans="16:16" x14ac:dyDescent="0.3">
      <c r="P257167" s="83"/>
    </row>
    <row r="257168" spans="16:16" x14ac:dyDescent="0.3">
      <c r="P257168" s="83"/>
    </row>
    <row r="257169" spans="16:16" x14ac:dyDescent="0.3">
      <c r="P257169" s="83"/>
    </row>
    <row r="257170" spans="16:16" x14ac:dyDescent="0.3">
      <c r="P257170" s="83"/>
    </row>
    <row r="257171" spans="16:16" x14ac:dyDescent="0.3">
      <c r="P257171" s="83"/>
    </row>
    <row r="257172" spans="16:16" x14ac:dyDescent="0.3">
      <c r="P257172" s="83"/>
    </row>
    <row r="257173" spans="16:16" x14ac:dyDescent="0.3">
      <c r="P257173" s="83"/>
    </row>
    <row r="257174" spans="16:16" x14ac:dyDescent="0.3">
      <c r="P257174" s="83"/>
    </row>
    <row r="257175" spans="16:16" x14ac:dyDescent="0.3">
      <c r="P257175" s="83"/>
    </row>
    <row r="257176" spans="16:16" x14ac:dyDescent="0.3">
      <c r="P257176" s="83"/>
    </row>
    <row r="257177" spans="16:16" x14ac:dyDescent="0.3">
      <c r="P257177" s="83"/>
    </row>
    <row r="257178" spans="16:16" x14ac:dyDescent="0.3">
      <c r="P257178" s="83"/>
    </row>
    <row r="257179" spans="16:16" x14ac:dyDescent="0.3">
      <c r="P257179" s="83"/>
    </row>
    <row r="257180" spans="16:16" x14ac:dyDescent="0.3">
      <c r="P257180" s="83"/>
    </row>
    <row r="257181" spans="16:16" x14ac:dyDescent="0.3">
      <c r="P257181" s="83"/>
    </row>
    <row r="257182" spans="16:16" x14ac:dyDescent="0.3">
      <c r="P257182" s="83"/>
    </row>
    <row r="257183" spans="16:16" x14ac:dyDescent="0.3">
      <c r="P257183" s="83"/>
    </row>
    <row r="257184" spans="16:16" x14ac:dyDescent="0.3">
      <c r="P257184" s="83"/>
    </row>
    <row r="257185" spans="16:16" x14ac:dyDescent="0.3">
      <c r="P257185" s="83"/>
    </row>
    <row r="257186" spans="16:16" x14ac:dyDescent="0.3">
      <c r="P257186" s="83"/>
    </row>
    <row r="257187" spans="16:16" x14ac:dyDescent="0.3">
      <c r="P257187" s="83"/>
    </row>
    <row r="257188" spans="16:16" x14ac:dyDescent="0.3">
      <c r="P257188" s="83"/>
    </row>
    <row r="257189" spans="16:16" x14ac:dyDescent="0.3">
      <c r="P257189" s="83"/>
    </row>
    <row r="257190" spans="16:16" x14ac:dyDescent="0.3">
      <c r="P257190" s="83"/>
    </row>
    <row r="257191" spans="16:16" x14ac:dyDescent="0.3">
      <c r="P257191" s="83"/>
    </row>
    <row r="257192" spans="16:16" x14ac:dyDescent="0.3">
      <c r="P257192" s="83"/>
    </row>
    <row r="257193" spans="16:16" x14ac:dyDescent="0.3">
      <c r="P257193" s="83"/>
    </row>
    <row r="257194" spans="16:16" x14ac:dyDescent="0.3">
      <c r="P257194" s="83"/>
    </row>
    <row r="257195" spans="16:16" x14ac:dyDescent="0.3">
      <c r="P257195" s="83"/>
    </row>
    <row r="257196" spans="16:16" x14ac:dyDescent="0.3">
      <c r="P257196" s="83"/>
    </row>
    <row r="257197" spans="16:16" x14ac:dyDescent="0.3">
      <c r="P257197" s="83"/>
    </row>
    <row r="257198" spans="16:16" x14ac:dyDescent="0.3">
      <c r="P257198" s="83"/>
    </row>
    <row r="257199" spans="16:16" x14ac:dyDescent="0.3">
      <c r="P257199" s="83"/>
    </row>
    <row r="257200" spans="16:16" x14ac:dyDescent="0.3">
      <c r="P257200" s="83"/>
    </row>
    <row r="257201" spans="16:16" x14ac:dyDescent="0.3">
      <c r="P257201" s="83"/>
    </row>
    <row r="257202" spans="16:16" x14ac:dyDescent="0.3">
      <c r="P257202" s="83"/>
    </row>
    <row r="257203" spans="16:16" x14ac:dyDescent="0.3">
      <c r="P257203" s="83"/>
    </row>
    <row r="257204" spans="16:16" x14ac:dyDescent="0.3">
      <c r="P257204" s="83"/>
    </row>
    <row r="257205" spans="16:16" x14ac:dyDescent="0.3">
      <c r="P257205" s="83"/>
    </row>
    <row r="257206" spans="16:16" x14ac:dyDescent="0.3">
      <c r="P257206" s="83"/>
    </row>
    <row r="257207" spans="16:16" x14ac:dyDescent="0.3">
      <c r="P257207" s="83"/>
    </row>
    <row r="257208" spans="16:16" x14ac:dyDescent="0.3">
      <c r="P257208" s="83"/>
    </row>
    <row r="257209" spans="16:16" x14ac:dyDescent="0.3">
      <c r="P257209" s="83"/>
    </row>
    <row r="257210" spans="16:16" x14ac:dyDescent="0.3">
      <c r="P257210" s="83"/>
    </row>
    <row r="257211" spans="16:16" x14ac:dyDescent="0.3">
      <c r="P257211" s="83"/>
    </row>
    <row r="257212" spans="16:16" x14ac:dyDescent="0.3">
      <c r="P257212" s="83"/>
    </row>
    <row r="257213" spans="16:16" x14ac:dyDescent="0.3">
      <c r="P257213" s="83"/>
    </row>
    <row r="257214" spans="16:16" x14ac:dyDescent="0.3">
      <c r="P257214" s="83"/>
    </row>
    <row r="257215" spans="16:16" x14ac:dyDescent="0.3">
      <c r="P257215" s="83"/>
    </row>
    <row r="257216" spans="16:16" x14ac:dyDescent="0.3">
      <c r="P257216" s="83"/>
    </row>
    <row r="257217" spans="16:16" x14ac:dyDescent="0.3">
      <c r="P257217" s="83"/>
    </row>
    <row r="257218" spans="16:16" x14ac:dyDescent="0.3">
      <c r="P257218" s="83"/>
    </row>
    <row r="257219" spans="16:16" x14ac:dyDescent="0.3">
      <c r="P257219" s="83"/>
    </row>
    <row r="257220" spans="16:16" x14ac:dyDescent="0.3">
      <c r="P257220" s="83"/>
    </row>
    <row r="257221" spans="16:16" x14ac:dyDescent="0.3">
      <c r="P257221" s="83"/>
    </row>
    <row r="257222" spans="16:16" x14ac:dyDescent="0.3">
      <c r="P257222" s="83"/>
    </row>
    <row r="257223" spans="16:16" x14ac:dyDescent="0.3">
      <c r="P257223" s="83"/>
    </row>
    <row r="257224" spans="16:16" x14ac:dyDescent="0.3">
      <c r="P257224" s="83"/>
    </row>
    <row r="257225" spans="16:16" x14ac:dyDescent="0.3">
      <c r="P257225" s="83"/>
    </row>
    <row r="257226" spans="16:16" x14ac:dyDescent="0.3">
      <c r="P257226" s="83"/>
    </row>
    <row r="257227" spans="16:16" x14ac:dyDescent="0.3">
      <c r="P257227" s="83"/>
    </row>
    <row r="257228" spans="16:16" x14ac:dyDescent="0.3">
      <c r="P257228" s="83"/>
    </row>
    <row r="257229" spans="16:16" x14ac:dyDescent="0.3">
      <c r="P257229" s="83"/>
    </row>
    <row r="257230" spans="16:16" x14ac:dyDescent="0.3">
      <c r="P257230" s="83"/>
    </row>
    <row r="257231" spans="16:16" x14ac:dyDescent="0.3">
      <c r="P257231" s="83"/>
    </row>
    <row r="257232" spans="16:16" x14ac:dyDescent="0.3">
      <c r="P257232" s="83"/>
    </row>
    <row r="257233" spans="16:16" x14ac:dyDescent="0.3">
      <c r="P257233" s="83"/>
    </row>
    <row r="257234" spans="16:16" x14ac:dyDescent="0.3">
      <c r="P257234" s="83"/>
    </row>
    <row r="257235" spans="16:16" x14ac:dyDescent="0.3">
      <c r="P257235" s="83"/>
    </row>
    <row r="257236" spans="16:16" x14ac:dyDescent="0.3">
      <c r="P257236" s="83"/>
    </row>
    <row r="257237" spans="16:16" x14ac:dyDescent="0.3">
      <c r="P257237" s="83"/>
    </row>
    <row r="257238" spans="16:16" x14ac:dyDescent="0.3">
      <c r="P257238" s="83"/>
    </row>
    <row r="257239" spans="16:16" x14ac:dyDescent="0.3">
      <c r="P257239" s="83"/>
    </row>
    <row r="257240" spans="16:16" x14ac:dyDescent="0.3">
      <c r="P257240" s="83"/>
    </row>
    <row r="257241" spans="16:16" x14ac:dyDescent="0.3">
      <c r="P257241" s="83"/>
    </row>
    <row r="257242" spans="16:16" x14ac:dyDescent="0.3">
      <c r="P257242" s="83"/>
    </row>
    <row r="257243" spans="16:16" x14ac:dyDescent="0.3">
      <c r="P257243" s="83"/>
    </row>
    <row r="257244" spans="16:16" x14ac:dyDescent="0.3">
      <c r="P257244" s="83"/>
    </row>
    <row r="257245" spans="16:16" x14ac:dyDescent="0.3">
      <c r="P257245" s="83"/>
    </row>
    <row r="257246" spans="16:16" x14ac:dyDescent="0.3">
      <c r="P257246" s="83"/>
    </row>
    <row r="257247" spans="16:16" x14ac:dyDescent="0.3">
      <c r="P257247" s="83"/>
    </row>
    <row r="257248" spans="16:16" x14ac:dyDescent="0.3">
      <c r="P257248" s="83"/>
    </row>
    <row r="257249" spans="16:16" x14ac:dyDescent="0.3">
      <c r="P257249" s="83"/>
    </row>
    <row r="257250" spans="16:16" x14ac:dyDescent="0.3">
      <c r="P257250" s="83"/>
    </row>
    <row r="257251" spans="16:16" x14ac:dyDescent="0.3">
      <c r="P257251" s="83"/>
    </row>
    <row r="257252" spans="16:16" x14ac:dyDescent="0.3">
      <c r="P257252" s="83"/>
    </row>
    <row r="257253" spans="16:16" x14ac:dyDescent="0.3">
      <c r="P257253" s="83"/>
    </row>
    <row r="257254" spans="16:16" x14ac:dyDescent="0.3">
      <c r="P257254" s="83"/>
    </row>
    <row r="257255" spans="16:16" x14ac:dyDescent="0.3">
      <c r="P257255" s="83"/>
    </row>
    <row r="257256" spans="16:16" x14ac:dyDescent="0.3">
      <c r="P257256" s="83"/>
    </row>
    <row r="257257" spans="16:16" x14ac:dyDescent="0.3">
      <c r="P257257" s="83"/>
    </row>
    <row r="257258" spans="16:16" x14ac:dyDescent="0.3">
      <c r="P257258" s="83"/>
    </row>
    <row r="257259" spans="16:16" x14ac:dyDescent="0.3">
      <c r="P257259" s="83"/>
    </row>
    <row r="257260" spans="16:16" x14ac:dyDescent="0.3">
      <c r="P257260" s="83"/>
    </row>
    <row r="257261" spans="16:16" x14ac:dyDescent="0.3">
      <c r="P257261" s="83"/>
    </row>
    <row r="257262" spans="16:16" x14ac:dyDescent="0.3">
      <c r="P257262" s="83"/>
    </row>
    <row r="257263" spans="16:16" x14ac:dyDescent="0.3">
      <c r="P257263" s="83"/>
    </row>
    <row r="257264" spans="16:16" x14ac:dyDescent="0.3">
      <c r="P257264" s="83"/>
    </row>
    <row r="257265" spans="16:16" x14ac:dyDescent="0.3">
      <c r="P257265" s="83"/>
    </row>
    <row r="257266" spans="16:16" x14ac:dyDescent="0.3">
      <c r="P257266" s="83"/>
    </row>
    <row r="257267" spans="16:16" x14ac:dyDescent="0.3">
      <c r="P257267" s="83"/>
    </row>
    <row r="257268" spans="16:16" x14ac:dyDescent="0.3">
      <c r="P257268" s="83"/>
    </row>
    <row r="257269" spans="16:16" x14ac:dyDescent="0.3">
      <c r="P257269" s="83"/>
    </row>
    <row r="257270" spans="16:16" x14ac:dyDescent="0.3">
      <c r="P257270" s="83"/>
    </row>
    <row r="257271" spans="16:16" x14ac:dyDescent="0.3">
      <c r="P257271" s="83"/>
    </row>
    <row r="257272" spans="16:16" x14ac:dyDescent="0.3">
      <c r="P257272" s="83"/>
    </row>
    <row r="257273" spans="16:16" x14ac:dyDescent="0.3">
      <c r="P257273" s="83"/>
    </row>
    <row r="257274" spans="16:16" x14ac:dyDescent="0.3">
      <c r="P257274" s="83"/>
    </row>
    <row r="257275" spans="16:16" x14ac:dyDescent="0.3">
      <c r="P257275" s="83"/>
    </row>
    <row r="257276" spans="16:16" x14ac:dyDescent="0.3">
      <c r="P257276" s="83"/>
    </row>
    <row r="257277" spans="16:16" x14ac:dyDescent="0.3">
      <c r="P257277" s="83"/>
    </row>
    <row r="257278" spans="16:16" x14ac:dyDescent="0.3">
      <c r="P257278" s="83"/>
    </row>
    <row r="257279" spans="16:16" x14ac:dyDescent="0.3">
      <c r="P257279" s="83"/>
    </row>
    <row r="257280" spans="16:16" x14ac:dyDescent="0.3">
      <c r="P257280" s="83"/>
    </row>
    <row r="257281" spans="16:16" x14ac:dyDescent="0.3">
      <c r="P257281" s="83"/>
    </row>
    <row r="257282" spans="16:16" x14ac:dyDescent="0.3">
      <c r="P257282" s="83"/>
    </row>
    <row r="257283" spans="16:16" x14ac:dyDescent="0.3">
      <c r="P257283" s="83"/>
    </row>
    <row r="257284" spans="16:16" x14ac:dyDescent="0.3">
      <c r="P257284" s="83"/>
    </row>
    <row r="257285" spans="16:16" x14ac:dyDescent="0.3">
      <c r="P257285" s="83"/>
    </row>
    <row r="257286" spans="16:16" x14ac:dyDescent="0.3">
      <c r="P257286" s="83"/>
    </row>
    <row r="257287" spans="16:16" x14ac:dyDescent="0.3">
      <c r="P257287" s="83"/>
    </row>
    <row r="257288" spans="16:16" x14ac:dyDescent="0.3">
      <c r="P257288" s="83"/>
    </row>
    <row r="257289" spans="16:16" x14ac:dyDescent="0.3">
      <c r="P257289" s="83"/>
    </row>
    <row r="257290" spans="16:16" x14ac:dyDescent="0.3">
      <c r="P257290" s="83"/>
    </row>
    <row r="257291" spans="16:16" x14ac:dyDescent="0.3">
      <c r="P257291" s="83"/>
    </row>
    <row r="257292" spans="16:16" x14ac:dyDescent="0.3">
      <c r="P257292" s="83"/>
    </row>
    <row r="257293" spans="16:16" x14ac:dyDescent="0.3">
      <c r="P257293" s="83"/>
    </row>
    <row r="257294" spans="16:16" x14ac:dyDescent="0.3">
      <c r="P257294" s="83"/>
    </row>
    <row r="257295" spans="16:16" x14ac:dyDescent="0.3">
      <c r="P257295" s="83"/>
    </row>
    <row r="257296" spans="16:16" x14ac:dyDescent="0.3">
      <c r="P257296" s="83"/>
    </row>
    <row r="257297" spans="16:16" x14ac:dyDescent="0.3">
      <c r="P257297" s="83"/>
    </row>
    <row r="257298" spans="16:16" x14ac:dyDescent="0.3">
      <c r="P257298" s="83"/>
    </row>
    <row r="257299" spans="16:16" x14ac:dyDescent="0.3">
      <c r="P257299" s="83"/>
    </row>
    <row r="257300" spans="16:16" x14ac:dyDescent="0.3">
      <c r="P257300" s="83"/>
    </row>
    <row r="257301" spans="16:16" x14ac:dyDescent="0.3">
      <c r="P257301" s="83"/>
    </row>
    <row r="257302" spans="16:16" x14ac:dyDescent="0.3">
      <c r="P257302" s="83"/>
    </row>
    <row r="257303" spans="16:16" x14ac:dyDescent="0.3">
      <c r="P257303" s="83"/>
    </row>
    <row r="257304" spans="16:16" x14ac:dyDescent="0.3">
      <c r="P257304" s="83"/>
    </row>
    <row r="257305" spans="16:16" x14ac:dyDescent="0.3">
      <c r="P257305" s="83"/>
    </row>
    <row r="257306" spans="16:16" x14ac:dyDescent="0.3">
      <c r="P257306" s="83"/>
    </row>
    <row r="257307" spans="16:16" x14ac:dyDescent="0.3">
      <c r="P257307" s="83"/>
    </row>
    <row r="257308" spans="16:16" x14ac:dyDescent="0.3">
      <c r="P257308" s="83"/>
    </row>
    <row r="257309" spans="16:16" x14ac:dyDescent="0.3">
      <c r="P257309" s="83"/>
    </row>
    <row r="257310" spans="16:16" x14ac:dyDescent="0.3">
      <c r="P257310" s="83"/>
    </row>
    <row r="257311" spans="16:16" x14ac:dyDescent="0.3">
      <c r="P257311" s="83"/>
    </row>
    <row r="257312" spans="16:16" x14ac:dyDescent="0.3">
      <c r="P257312" s="83"/>
    </row>
    <row r="257313" spans="16:16" x14ac:dyDescent="0.3">
      <c r="P257313" s="83"/>
    </row>
    <row r="257314" spans="16:16" x14ac:dyDescent="0.3">
      <c r="P257314" s="83"/>
    </row>
    <row r="257315" spans="16:16" x14ac:dyDescent="0.3">
      <c r="P257315" s="83"/>
    </row>
    <row r="257316" spans="16:16" x14ac:dyDescent="0.3">
      <c r="P257316" s="83"/>
    </row>
    <row r="257317" spans="16:16" x14ac:dyDescent="0.3">
      <c r="P257317" s="83"/>
    </row>
    <row r="257318" spans="16:16" x14ac:dyDescent="0.3">
      <c r="P257318" s="83"/>
    </row>
    <row r="257319" spans="16:16" x14ac:dyDescent="0.3">
      <c r="P257319" s="83"/>
    </row>
    <row r="257320" spans="16:16" x14ac:dyDescent="0.3">
      <c r="P257320" s="83"/>
    </row>
    <row r="257321" spans="16:16" x14ac:dyDescent="0.3">
      <c r="P257321" s="83"/>
    </row>
    <row r="257322" spans="16:16" x14ac:dyDescent="0.3">
      <c r="P257322" s="83"/>
    </row>
    <row r="257323" spans="16:16" x14ac:dyDescent="0.3">
      <c r="P257323" s="83"/>
    </row>
    <row r="257324" spans="16:16" x14ac:dyDescent="0.3">
      <c r="P257324" s="83"/>
    </row>
    <row r="257325" spans="16:16" x14ac:dyDescent="0.3">
      <c r="P257325" s="83"/>
    </row>
    <row r="257326" spans="16:16" x14ac:dyDescent="0.3">
      <c r="P257326" s="83"/>
    </row>
    <row r="257327" spans="16:16" x14ac:dyDescent="0.3">
      <c r="P257327" s="83"/>
    </row>
    <row r="257328" spans="16:16" x14ac:dyDescent="0.3">
      <c r="P257328" s="83"/>
    </row>
    <row r="257329" spans="16:16" x14ac:dyDescent="0.3">
      <c r="P257329" s="83"/>
    </row>
    <row r="257330" spans="16:16" x14ac:dyDescent="0.3">
      <c r="P257330" s="83"/>
    </row>
    <row r="257331" spans="16:16" x14ac:dyDescent="0.3">
      <c r="P257331" s="83"/>
    </row>
    <row r="257332" spans="16:16" x14ac:dyDescent="0.3">
      <c r="P257332" s="83"/>
    </row>
    <row r="257333" spans="16:16" x14ac:dyDescent="0.3">
      <c r="P257333" s="83"/>
    </row>
    <row r="257334" spans="16:16" x14ac:dyDescent="0.3">
      <c r="P257334" s="83"/>
    </row>
    <row r="257335" spans="16:16" x14ac:dyDescent="0.3">
      <c r="P257335" s="83"/>
    </row>
    <row r="257336" spans="16:16" x14ac:dyDescent="0.3">
      <c r="P257336" s="83"/>
    </row>
    <row r="257337" spans="16:16" x14ac:dyDescent="0.3">
      <c r="P257337" s="83"/>
    </row>
    <row r="257338" spans="16:16" x14ac:dyDescent="0.3">
      <c r="P257338" s="83"/>
    </row>
    <row r="257339" spans="16:16" x14ac:dyDescent="0.3">
      <c r="P257339" s="83"/>
    </row>
    <row r="257340" spans="16:16" x14ac:dyDescent="0.3">
      <c r="P257340" s="83"/>
    </row>
    <row r="257341" spans="16:16" x14ac:dyDescent="0.3">
      <c r="P257341" s="83"/>
    </row>
    <row r="257342" spans="16:16" x14ac:dyDescent="0.3">
      <c r="P257342" s="83"/>
    </row>
    <row r="257343" spans="16:16" x14ac:dyDescent="0.3">
      <c r="P257343" s="83"/>
    </row>
    <row r="257344" spans="16:16" x14ac:dyDescent="0.3">
      <c r="P257344" s="83"/>
    </row>
    <row r="257345" spans="16:16" x14ac:dyDescent="0.3">
      <c r="P257345" s="83"/>
    </row>
    <row r="257346" spans="16:16" x14ac:dyDescent="0.3">
      <c r="P257346" s="83"/>
    </row>
    <row r="257347" spans="16:16" x14ac:dyDescent="0.3">
      <c r="P257347" s="83"/>
    </row>
    <row r="257348" spans="16:16" x14ac:dyDescent="0.3">
      <c r="P257348" s="83"/>
    </row>
    <row r="257349" spans="16:16" x14ac:dyDescent="0.3">
      <c r="P257349" s="83"/>
    </row>
    <row r="257350" spans="16:16" x14ac:dyDescent="0.3">
      <c r="P257350" s="83"/>
    </row>
    <row r="257351" spans="16:16" x14ac:dyDescent="0.3">
      <c r="P257351" s="83"/>
    </row>
    <row r="257352" spans="16:16" x14ac:dyDescent="0.3">
      <c r="P257352" s="83"/>
    </row>
    <row r="257353" spans="16:16" x14ac:dyDescent="0.3">
      <c r="P257353" s="83"/>
    </row>
    <row r="257354" spans="16:16" x14ac:dyDescent="0.3">
      <c r="P257354" s="83"/>
    </row>
    <row r="257355" spans="16:16" x14ac:dyDescent="0.3">
      <c r="P257355" s="83"/>
    </row>
    <row r="257356" spans="16:16" x14ac:dyDescent="0.3">
      <c r="P257356" s="83"/>
    </row>
    <row r="257357" spans="16:16" x14ac:dyDescent="0.3">
      <c r="P257357" s="83"/>
    </row>
    <row r="257358" spans="16:16" x14ac:dyDescent="0.3">
      <c r="P257358" s="83"/>
    </row>
    <row r="257359" spans="16:16" x14ac:dyDescent="0.3">
      <c r="P257359" s="83"/>
    </row>
    <row r="257360" spans="16:16" x14ac:dyDescent="0.3">
      <c r="P257360" s="83"/>
    </row>
    <row r="257361" spans="16:16" x14ac:dyDescent="0.3">
      <c r="P257361" s="83"/>
    </row>
    <row r="257362" spans="16:16" x14ac:dyDescent="0.3">
      <c r="P257362" s="83"/>
    </row>
    <row r="257363" spans="16:16" x14ac:dyDescent="0.3">
      <c r="P257363" s="83"/>
    </row>
    <row r="257364" spans="16:16" x14ac:dyDescent="0.3">
      <c r="P257364" s="83"/>
    </row>
    <row r="257365" spans="16:16" x14ac:dyDescent="0.3">
      <c r="P257365" s="83"/>
    </row>
    <row r="257366" spans="16:16" x14ac:dyDescent="0.3">
      <c r="P257366" s="83"/>
    </row>
    <row r="257367" spans="16:16" x14ac:dyDescent="0.3">
      <c r="P257367" s="83"/>
    </row>
    <row r="257368" spans="16:16" x14ac:dyDescent="0.3">
      <c r="P257368" s="83"/>
    </row>
    <row r="257369" spans="16:16" x14ac:dyDescent="0.3">
      <c r="P257369" s="83"/>
    </row>
    <row r="257370" spans="16:16" x14ac:dyDescent="0.3">
      <c r="P257370" s="83"/>
    </row>
    <row r="257371" spans="16:16" x14ac:dyDescent="0.3">
      <c r="P257371" s="83"/>
    </row>
    <row r="257372" spans="16:16" x14ac:dyDescent="0.3">
      <c r="P257372" s="83"/>
    </row>
    <row r="257373" spans="16:16" x14ac:dyDescent="0.3">
      <c r="P257373" s="83"/>
    </row>
    <row r="257374" spans="16:16" x14ac:dyDescent="0.3">
      <c r="P257374" s="83"/>
    </row>
    <row r="257375" spans="16:16" x14ac:dyDescent="0.3">
      <c r="P257375" s="83"/>
    </row>
    <row r="257376" spans="16:16" x14ac:dyDescent="0.3">
      <c r="P257376" s="83"/>
    </row>
    <row r="257377" spans="16:16" x14ac:dyDescent="0.3">
      <c r="P257377" s="83"/>
    </row>
    <row r="257378" spans="16:16" x14ac:dyDescent="0.3">
      <c r="P257378" s="83"/>
    </row>
    <row r="257379" spans="16:16" x14ac:dyDescent="0.3">
      <c r="P257379" s="83"/>
    </row>
    <row r="257380" spans="16:16" x14ac:dyDescent="0.3">
      <c r="P257380" s="83"/>
    </row>
    <row r="257381" spans="16:16" x14ac:dyDescent="0.3">
      <c r="P257381" s="83"/>
    </row>
    <row r="257382" spans="16:16" x14ac:dyDescent="0.3">
      <c r="P257382" s="83"/>
    </row>
    <row r="257383" spans="16:16" x14ac:dyDescent="0.3">
      <c r="P257383" s="83"/>
    </row>
    <row r="257384" spans="16:16" x14ac:dyDescent="0.3">
      <c r="P257384" s="83"/>
    </row>
    <row r="257385" spans="16:16" x14ac:dyDescent="0.3">
      <c r="P257385" s="83"/>
    </row>
    <row r="257386" spans="16:16" x14ac:dyDescent="0.3">
      <c r="P257386" s="83"/>
    </row>
    <row r="257387" spans="16:16" x14ac:dyDescent="0.3">
      <c r="P257387" s="83"/>
    </row>
    <row r="257388" spans="16:16" x14ac:dyDescent="0.3">
      <c r="P257388" s="83"/>
    </row>
    <row r="257389" spans="16:16" x14ac:dyDescent="0.3">
      <c r="P257389" s="83"/>
    </row>
    <row r="257390" spans="16:16" x14ac:dyDescent="0.3">
      <c r="P257390" s="83"/>
    </row>
    <row r="257391" spans="16:16" x14ac:dyDescent="0.3">
      <c r="P257391" s="83"/>
    </row>
    <row r="257392" spans="16:16" x14ac:dyDescent="0.3">
      <c r="P257392" s="83"/>
    </row>
    <row r="257393" spans="16:16" x14ac:dyDescent="0.3">
      <c r="P257393" s="83"/>
    </row>
    <row r="257394" spans="16:16" x14ac:dyDescent="0.3">
      <c r="P257394" s="83"/>
    </row>
    <row r="257395" spans="16:16" x14ac:dyDescent="0.3">
      <c r="P257395" s="83"/>
    </row>
    <row r="257396" spans="16:16" x14ac:dyDescent="0.3">
      <c r="P257396" s="83"/>
    </row>
    <row r="257397" spans="16:16" x14ac:dyDescent="0.3">
      <c r="P257397" s="83"/>
    </row>
    <row r="257398" spans="16:16" x14ac:dyDescent="0.3">
      <c r="P257398" s="83"/>
    </row>
    <row r="257399" spans="16:16" x14ac:dyDescent="0.3">
      <c r="P257399" s="83"/>
    </row>
    <row r="257400" spans="16:16" x14ac:dyDescent="0.3">
      <c r="P257400" s="83"/>
    </row>
    <row r="257401" spans="16:16" x14ac:dyDescent="0.3">
      <c r="P257401" s="83"/>
    </row>
    <row r="257402" spans="16:16" x14ac:dyDescent="0.3">
      <c r="P257402" s="83"/>
    </row>
    <row r="257403" spans="16:16" x14ac:dyDescent="0.3">
      <c r="P257403" s="83"/>
    </row>
    <row r="257404" spans="16:16" x14ac:dyDescent="0.3">
      <c r="P257404" s="83"/>
    </row>
    <row r="257405" spans="16:16" x14ac:dyDescent="0.3">
      <c r="P257405" s="83"/>
    </row>
    <row r="257406" spans="16:16" x14ac:dyDescent="0.3">
      <c r="P257406" s="83"/>
    </row>
    <row r="257407" spans="16:16" x14ac:dyDescent="0.3">
      <c r="P257407" s="83"/>
    </row>
    <row r="257408" spans="16:16" x14ac:dyDescent="0.3">
      <c r="P257408" s="83"/>
    </row>
    <row r="257409" spans="16:16" x14ac:dyDescent="0.3">
      <c r="P257409" s="83"/>
    </row>
    <row r="257410" spans="16:16" x14ac:dyDescent="0.3">
      <c r="P257410" s="83"/>
    </row>
    <row r="257411" spans="16:16" x14ac:dyDescent="0.3">
      <c r="P257411" s="83"/>
    </row>
    <row r="257412" spans="16:16" x14ac:dyDescent="0.3">
      <c r="P257412" s="83"/>
    </row>
    <row r="257413" spans="16:16" x14ac:dyDescent="0.3">
      <c r="P257413" s="83"/>
    </row>
    <row r="257414" spans="16:16" x14ac:dyDescent="0.3">
      <c r="P257414" s="83"/>
    </row>
    <row r="257415" spans="16:16" x14ac:dyDescent="0.3">
      <c r="P257415" s="83"/>
    </row>
    <row r="257416" spans="16:16" x14ac:dyDescent="0.3">
      <c r="P257416" s="83"/>
    </row>
    <row r="257417" spans="16:16" x14ac:dyDescent="0.3">
      <c r="P257417" s="83"/>
    </row>
    <row r="257418" spans="16:16" x14ac:dyDescent="0.3">
      <c r="P257418" s="83"/>
    </row>
    <row r="257419" spans="16:16" x14ac:dyDescent="0.3">
      <c r="P257419" s="83"/>
    </row>
    <row r="257420" spans="16:16" x14ac:dyDescent="0.3">
      <c r="P257420" s="83"/>
    </row>
    <row r="257421" spans="16:16" x14ac:dyDescent="0.3">
      <c r="P257421" s="83"/>
    </row>
    <row r="257422" spans="16:16" x14ac:dyDescent="0.3">
      <c r="P257422" s="83"/>
    </row>
    <row r="257423" spans="16:16" x14ac:dyDescent="0.3">
      <c r="P257423" s="83"/>
    </row>
    <row r="257424" spans="16:16" x14ac:dyDescent="0.3">
      <c r="P257424" s="83"/>
    </row>
    <row r="257425" spans="16:16" x14ac:dyDescent="0.3">
      <c r="P257425" s="83"/>
    </row>
    <row r="257426" spans="16:16" x14ac:dyDescent="0.3">
      <c r="P257426" s="83"/>
    </row>
    <row r="257427" spans="16:16" x14ac:dyDescent="0.3">
      <c r="P257427" s="83"/>
    </row>
    <row r="257428" spans="16:16" x14ac:dyDescent="0.3">
      <c r="P257428" s="83"/>
    </row>
    <row r="257429" spans="16:16" x14ac:dyDescent="0.3">
      <c r="P257429" s="83"/>
    </row>
    <row r="257430" spans="16:16" x14ac:dyDescent="0.3">
      <c r="P257430" s="83"/>
    </row>
    <row r="257431" spans="16:16" x14ac:dyDescent="0.3">
      <c r="P257431" s="83"/>
    </row>
    <row r="257432" spans="16:16" x14ac:dyDescent="0.3">
      <c r="P257432" s="83"/>
    </row>
    <row r="257433" spans="16:16" x14ac:dyDescent="0.3">
      <c r="P257433" s="83"/>
    </row>
    <row r="257434" spans="16:16" x14ac:dyDescent="0.3">
      <c r="P257434" s="83"/>
    </row>
    <row r="257435" spans="16:16" x14ac:dyDescent="0.3">
      <c r="P257435" s="83"/>
    </row>
    <row r="257436" spans="16:16" x14ac:dyDescent="0.3">
      <c r="P257436" s="83"/>
    </row>
    <row r="257437" spans="16:16" x14ac:dyDescent="0.3">
      <c r="P257437" s="83"/>
    </row>
    <row r="257438" spans="16:16" x14ac:dyDescent="0.3">
      <c r="P257438" s="83"/>
    </row>
    <row r="257439" spans="16:16" x14ac:dyDescent="0.3">
      <c r="P257439" s="83"/>
    </row>
    <row r="257440" spans="16:16" x14ac:dyDescent="0.3">
      <c r="P257440" s="83"/>
    </row>
    <row r="257441" spans="16:16" x14ac:dyDescent="0.3">
      <c r="P257441" s="83"/>
    </row>
    <row r="257442" spans="16:16" x14ac:dyDescent="0.3">
      <c r="P257442" s="83"/>
    </row>
    <row r="257443" spans="16:16" x14ac:dyDescent="0.3">
      <c r="P257443" s="83"/>
    </row>
    <row r="257444" spans="16:16" x14ac:dyDescent="0.3">
      <c r="P257444" s="83"/>
    </row>
    <row r="257445" spans="16:16" x14ac:dyDescent="0.3">
      <c r="P257445" s="83"/>
    </row>
    <row r="257446" spans="16:16" x14ac:dyDescent="0.3">
      <c r="P257446" s="83"/>
    </row>
    <row r="257447" spans="16:16" x14ac:dyDescent="0.3">
      <c r="P257447" s="83"/>
    </row>
    <row r="257448" spans="16:16" x14ac:dyDescent="0.3">
      <c r="P257448" s="83"/>
    </row>
    <row r="257449" spans="16:16" x14ac:dyDescent="0.3">
      <c r="P257449" s="83"/>
    </row>
    <row r="257450" spans="16:16" x14ac:dyDescent="0.3">
      <c r="P257450" s="83"/>
    </row>
    <row r="257451" spans="16:16" x14ac:dyDescent="0.3">
      <c r="P257451" s="83"/>
    </row>
    <row r="257452" spans="16:16" x14ac:dyDescent="0.3">
      <c r="P257452" s="83"/>
    </row>
    <row r="257453" spans="16:16" x14ac:dyDescent="0.3">
      <c r="P257453" s="83"/>
    </row>
    <row r="257454" spans="16:16" x14ac:dyDescent="0.3">
      <c r="P257454" s="83"/>
    </row>
    <row r="257455" spans="16:16" x14ac:dyDescent="0.3">
      <c r="P257455" s="83"/>
    </row>
    <row r="257456" spans="16:16" x14ac:dyDescent="0.3">
      <c r="P257456" s="83"/>
    </row>
    <row r="257457" spans="16:16" x14ac:dyDescent="0.3">
      <c r="P257457" s="83"/>
    </row>
    <row r="257458" spans="16:16" x14ac:dyDescent="0.3">
      <c r="P257458" s="83"/>
    </row>
    <row r="257459" spans="16:16" x14ac:dyDescent="0.3">
      <c r="P257459" s="83"/>
    </row>
    <row r="257460" spans="16:16" x14ac:dyDescent="0.3">
      <c r="P257460" s="83"/>
    </row>
    <row r="257461" spans="16:16" x14ac:dyDescent="0.3">
      <c r="P257461" s="83"/>
    </row>
    <row r="257462" spans="16:16" x14ac:dyDescent="0.3">
      <c r="P257462" s="83"/>
    </row>
    <row r="257463" spans="16:16" x14ac:dyDescent="0.3">
      <c r="P257463" s="83"/>
    </row>
    <row r="257464" spans="16:16" x14ac:dyDescent="0.3">
      <c r="P257464" s="83"/>
    </row>
    <row r="257465" spans="16:16" x14ac:dyDescent="0.3">
      <c r="P257465" s="83"/>
    </row>
    <row r="257466" spans="16:16" x14ac:dyDescent="0.3">
      <c r="P257466" s="83"/>
    </row>
    <row r="257467" spans="16:16" x14ac:dyDescent="0.3">
      <c r="P257467" s="83"/>
    </row>
    <row r="257468" spans="16:16" x14ac:dyDescent="0.3">
      <c r="P257468" s="83"/>
    </row>
    <row r="257469" spans="16:16" x14ac:dyDescent="0.3">
      <c r="P257469" s="83"/>
    </row>
    <row r="257470" spans="16:16" x14ac:dyDescent="0.3">
      <c r="P257470" s="83"/>
    </row>
    <row r="257471" spans="16:16" x14ac:dyDescent="0.3">
      <c r="P257471" s="83"/>
    </row>
    <row r="257472" spans="16:16" x14ac:dyDescent="0.3">
      <c r="P257472" s="83"/>
    </row>
    <row r="257473" spans="16:16" x14ac:dyDescent="0.3">
      <c r="P257473" s="83"/>
    </row>
    <row r="257474" spans="16:16" x14ac:dyDescent="0.3">
      <c r="P257474" s="83"/>
    </row>
    <row r="257475" spans="16:16" x14ac:dyDescent="0.3">
      <c r="P257475" s="83"/>
    </row>
    <row r="257476" spans="16:16" x14ac:dyDescent="0.3">
      <c r="P257476" s="83"/>
    </row>
    <row r="257477" spans="16:16" x14ac:dyDescent="0.3">
      <c r="P257477" s="83"/>
    </row>
    <row r="257478" spans="16:16" x14ac:dyDescent="0.3">
      <c r="P257478" s="83"/>
    </row>
    <row r="257479" spans="16:16" x14ac:dyDescent="0.3">
      <c r="P257479" s="83"/>
    </row>
    <row r="257480" spans="16:16" x14ac:dyDescent="0.3">
      <c r="P257480" s="83"/>
    </row>
    <row r="257481" spans="16:16" x14ac:dyDescent="0.3">
      <c r="P257481" s="83"/>
    </row>
    <row r="257482" spans="16:16" x14ac:dyDescent="0.3">
      <c r="P257482" s="83"/>
    </row>
    <row r="257483" spans="16:16" x14ac:dyDescent="0.3">
      <c r="P257483" s="83"/>
    </row>
    <row r="257484" spans="16:16" x14ac:dyDescent="0.3">
      <c r="P257484" s="83"/>
    </row>
    <row r="257485" spans="16:16" x14ac:dyDescent="0.3">
      <c r="P257485" s="83"/>
    </row>
    <row r="257486" spans="16:16" x14ac:dyDescent="0.3">
      <c r="P257486" s="83"/>
    </row>
    <row r="257487" spans="16:16" x14ac:dyDescent="0.3">
      <c r="P257487" s="83"/>
    </row>
    <row r="257488" spans="16:16" x14ac:dyDescent="0.3">
      <c r="P257488" s="83"/>
    </row>
    <row r="257489" spans="16:16" x14ac:dyDescent="0.3">
      <c r="P257489" s="83"/>
    </row>
    <row r="257490" spans="16:16" x14ac:dyDescent="0.3">
      <c r="P257490" s="83"/>
    </row>
    <row r="257491" spans="16:16" x14ac:dyDescent="0.3">
      <c r="P257491" s="83"/>
    </row>
    <row r="257492" spans="16:16" x14ac:dyDescent="0.3">
      <c r="P257492" s="83"/>
    </row>
    <row r="257493" spans="16:16" x14ac:dyDescent="0.3">
      <c r="P257493" s="83"/>
    </row>
    <row r="257494" spans="16:16" x14ac:dyDescent="0.3">
      <c r="P257494" s="83"/>
    </row>
    <row r="257495" spans="16:16" x14ac:dyDescent="0.3">
      <c r="P257495" s="83"/>
    </row>
    <row r="257496" spans="16:16" x14ac:dyDescent="0.3">
      <c r="P257496" s="83"/>
    </row>
    <row r="257497" spans="16:16" x14ac:dyDescent="0.3">
      <c r="P257497" s="83"/>
    </row>
    <row r="257498" spans="16:16" x14ac:dyDescent="0.3">
      <c r="P257498" s="83"/>
    </row>
    <row r="257499" spans="16:16" x14ac:dyDescent="0.3">
      <c r="P257499" s="83"/>
    </row>
    <row r="257500" spans="16:16" x14ac:dyDescent="0.3">
      <c r="P257500" s="83"/>
    </row>
    <row r="257501" spans="16:16" x14ac:dyDescent="0.3">
      <c r="P257501" s="83"/>
    </row>
    <row r="257502" spans="16:16" x14ac:dyDescent="0.3">
      <c r="P257502" s="83"/>
    </row>
    <row r="257503" spans="16:16" x14ac:dyDescent="0.3">
      <c r="P257503" s="83"/>
    </row>
    <row r="257504" spans="16:16" x14ac:dyDescent="0.3">
      <c r="P257504" s="83"/>
    </row>
    <row r="257505" spans="16:16" x14ac:dyDescent="0.3">
      <c r="P257505" s="83"/>
    </row>
    <row r="257506" spans="16:16" x14ac:dyDescent="0.3">
      <c r="P257506" s="83"/>
    </row>
    <row r="257507" spans="16:16" x14ac:dyDescent="0.3">
      <c r="P257507" s="83"/>
    </row>
    <row r="257508" spans="16:16" x14ac:dyDescent="0.3">
      <c r="P257508" s="83"/>
    </row>
    <row r="257509" spans="16:16" x14ac:dyDescent="0.3">
      <c r="P257509" s="83"/>
    </row>
    <row r="257510" spans="16:16" x14ac:dyDescent="0.3">
      <c r="P257510" s="83"/>
    </row>
    <row r="257511" spans="16:16" x14ac:dyDescent="0.3">
      <c r="P257511" s="83"/>
    </row>
    <row r="257512" spans="16:16" x14ac:dyDescent="0.3">
      <c r="P257512" s="83"/>
    </row>
    <row r="257513" spans="16:16" x14ac:dyDescent="0.3">
      <c r="P257513" s="83"/>
    </row>
    <row r="257514" spans="16:16" x14ac:dyDescent="0.3">
      <c r="P257514" s="83"/>
    </row>
    <row r="257515" spans="16:16" x14ac:dyDescent="0.3">
      <c r="P257515" s="83"/>
    </row>
    <row r="257516" spans="16:16" x14ac:dyDescent="0.3">
      <c r="P257516" s="83"/>
    </row>
    <row r="257517" spans="16:16" x14ac:dyDescent="0.3">
      <c r="P257517" s="83"/>
    </row>
    <row r="257518" spans="16:16" x14ac:dyDescent="0.3">
      <c r="P257518" s="83"/>
    </row>
    <row r="257519" spans="16:16" x14ac:dyDescent="0.3">
      <c r="P257519" s="83"/>
    </row>
    <row r="257520" spans="16:16" x14ac:dyDescent="0.3">
      <c r="P257520" s="83"/>
    </row>
    <row r="257521" spans="16:16" x14ac:dyDescent="0.3">
      <c r="P257521" s="83"/>
    </row>
    <row r="257522" spans="16:16" x14ac:dyDescent="0.3">
      <c r="P257522" s="83"/>
    </row>
    <row r="257523" spans="16:16" x14ac:dyDescent="0.3">
      <c r="P257523" s="83"/>
    </row>
    <row r="257524" spans="16:16" x14ac:dyDescent="0.3">
      <c r="P257524" s="83"/>
    </row>
    <row r="257525" spans="16:16" x14ac:dyDescent="0.3">
      <c r="P257525" s="83"/>
    </row>
    <row r="257526" spans="16:16" x14ac:dyDescent="0.3">
      <c r="P257526" s="83"/>
    </row>
    <row r="257527" spans="16:16" x14ac:dyDescent="0.3">
      <c r="P257527" s="83"/>
    </row>
    <row r="257528" spans="16:16" x14ac:dyDescent="0.3">
      <c r="P257528" s="83"/>
    </row>
    <row r="257529" spans="16:16" x14ac:dyDescent="0.3">
      <c r="P257529" s="83"/>
    </row>
    <row r="257530" spans="16:16" x14ac:dyDescent="0.3">
      <c r="P257530" s="83"/>
    </row>
    <row r="257531" spans="16:16" x14ac:dyDescent="0.3">
      <c r="P257531" s="83"/>
    </row>
    <row r="257532" spans="16:16" x14ac:dyDescent="0.3">
      <c r="P257532" s="83"/>
    </row>
    <row r="257533" spans="16:16" x14ac:dyDescent="0.3">
      <c r="P257533" s="83"/>
    </row>
    <row r="257534" spans="16:16" x14ac:dyDescent="0.3">
      <c r="P257534" s="83"/>
    </row>
    <row r="257535" spans="16:16" x14ac:dyDescent="0.3">
      <c r="P257535" s="83"/>
    </row>
    <row r="257536" spans="16:16" x14ac:dyDescent="0.3">
      <c r="P257536" s="83"/>
    </row>
    <row r="257537" spans="16:16" x14ac:dyDescent="0.3">
      <c r="P257537" s="83"/>
    </row>
    <row r="257538" spans="16:16" x14ac:dyDescent="0.3">
      <c r="P257538" s="83"/>
    </row>
    <row r="257539" spans="16:16" x14ac:dyDescent="0.3">
      <c r="P257539" s="83"/>
    </row>
    <row r="257540" spans="16:16" x14ac:dyDescent="0.3">
      <c r="P257540" s="83"/>
    </row>
    <row r="257541" spans="16:16" x14ac:dyDescent="0.3">
      <c r="P257541" s="83"/>
    </row>
    <row r="257542" spans="16:16" x14ac:dyDescent="0.3">
      <c r="P257542" s="83"/>
    </row>
    <row r="257543" spans="16:16" x14ac:dyDescent="0.3">
      <c r="P257543" s="83"/>
    </row>
    <row r="257544" spans="16:16" x14ac:dyDescent="0.3">
      <c r="P257544" s="83"/>
    </row>
    <row r="257545" spans="16:16" x14ac:dyDescent="0.3">
      <c r="P257545" s="83"/>
    </row>
    <row r="257546" spans="16:16" x14ac:dyDescent="0.3">
      <c r="P257546" s="83"/>
    </row>
    <row r="257547" spans="16:16" x14ac:dyDescent="0.3">
      <c r="P257547" s="83"/>
    </row>
    <row r="257548" spans="16:16" x14ac:dyDescent="0.3">
      <c r="P257548" s="83"/>
    </row>
    <row r="257549" spans="16:16" x14ac:dyDescent="0.3">
      <c r="P257549" s="83"/>
    </row>
    <row r="257550" spans="16:16" x14ac:dyDescent="0.3">
      <c r="P257550" s="83"/>
    </row>
    <row r="257551" spans="16:16" x14ac:dyDescent="0.3">
      <c r="P257551" s="83"/>
    </row>
    <row r="257552" spans="16:16" x14ac:dyDescent="0.3">
      <c r="P257552" s="83"/>
    </row>
    <row r="257553" spans="16:16" x14ac:dyDescent="0.3">
      <c r="P257553" s="83"/>
    </row>
    <row r="257554" spans="16:16" x14ac:dyDescent="0.3">
      <c r="P257554" s="83"/>
    </row>
    <row r="257555" spans="16:16" x14ac:dyDescent="0.3">
      <c r="P257555" s="83"/>
    </row>
    <row r="257556" spans="16:16" x14ac:dyDescent="0.3">
      <c r="P257556" s="83"/>
    </row>
    <row r="257557" spans="16:16" x14ac:dyDescent="0.3">
      <c r="P257557" s="83"/>
    </row>
    <row r="257558" spans="16:16" x14ac:dyDescent="0.3">
      <c r="P257558" s="83"/>
    </row>
    <row r="257559" spans="16:16" x14ac:dyDescent="0.3">
      <c r="P257559" s="83"/>
    </row>
    <row r="257560" spans="16:16" x14ac:dyDescent="0.3">
      <c r="P257560" s="83"/>
    </row>
    <row r="257561" spans="16:16" x14ac:dyDescent="0.3">
      <c r="P257561" s="83"/>
    </row>
    <row r="257562" spans="16:16" x14ac:dyDescent="0.3">
      <c r="P257562" s="83"/>
    </row>
    <row r="257563" spans="16:16" x14ac:dyDescent="0.3">
      <c r="P257563" s="83"/>
    </row>
    <row r="257564" spans="16:16" x14ac:dyDescent="0.3">
      <c r="P257564" s="83"/>
    </row>
    <row r="257565" spans="16:16" x14ac:dyDescent="0.3">
      <c r="P257565" s="83"/>
    </row>
    <row r="257566" spans="16:16" x14ac:dyDescent="0.3">
      <c r="P257566" s="83"/>
    </row>
    <row r="257567" spans="16:16" x14ac:dyDescent="0.3">
      <c r="P257567" s="83"/>
    </row>
    <row r="257568" spans="16:16" x14ac:dyDescent="0.3">
      <c r="P257568" s="83"/>
    </row>
    <row r="257569" spans="16:16" x14ac:dyDescent="0.3">
      <c r="P257569" s="83"/>
    </row>
    <row r="257570" spans="16:16" x14ac:dyDescent="0.3">
      <c r="P257570" s="83"/>
    </row>
    <row r="257571" spans="16:16" x14ac:dyDescent="0.3">
      <c r="P257571" s="83"/>
    </row>
    <row r="257572" spans="16:16" x14ac:dyDescent="0.3">
      <c r="P257572" s="83"/>
    </row>
    <row r="257573" spans="16:16" x14ac:dyDescent="0.3">
      <c r="P257573" s="83"/>
    </row>
    <row r="257574" spans="16:16" x14ac:dyDescent="0.3">
      <c r="P257574" s="83"/>
    </row>
    <row r="257575" spans="16:16" x14ac:dyDescent="0.3">
      <c r="P257575" s="83"/>
    </row>
    <row r="257576" spans="16:16" x14ac:dyDescent="0.3">
      <c r="P257576" s="83"/>
    </row>
    <row r="257577" spans="16:16" x14ac:dyDescent="0.3">
      <c r="P257577" s="83"/>
    </row>
    <row r="257578" spans="16:16" x14ac:dyDescent="0.3">
      <c r="P257578" s="83"/>
    </row>
    <row r="257579" spans="16:16" x14ac:dyDescent="0.3">
      <c r="P257579" s="83"/>
    </row>
    <row r="257580" spans="16:16" x14ac:dyDescent="0.3">
      <c r="P257580" s="83"/>
    </row>
    <row r="257581" spans="16:16" x14ac:dyDescent="0.3">
      <c r="P257581" s="83"/>
    </row>
    <row r="257582" spans="16:16" x14ac:dyDescent="0.3">
      <c r="P257582" s="83"/>
    </row>
    <row r="257583" spans="16:16" x14ac:dyDescent="0.3">
      <c r="P257583" s="83"/>
    </row>
    <row r="257584" spans="16:16" x14ac:dyDescent="0.3">
      <c r="P257584" s="83"/>
    </row>
    <row r="257585" spans="16:16" x14ac:dyDescent="0.3">
      <c r="P257585" s="83"/>
    </row>
    <row r="257586" spans="16:16" x14ac:dyDescent="0.3">
      <c r="P257586" s="83"/>
    </row>
    <row r="257587" spans="16:16" x14ac:dyDescent="0.3">
      <c r="P257587" s="83"/>
    </row>
    <row r="257588" spans="16:16" x14ac:dyDescent="0.3">
      <c r="P257588" s="83"/>
    </row>
    <row r="257589" spans="16:16" x14ac:dyDescent="0.3">
      <c r="P257589" s="83"/>
    </row>
    <row r="257590" spans="16:16" x14ac:dyDescent="0.3">
      <c r="P257590" s="83"/>
    </row>
    <row r="257591" spans="16:16" x14ac:dyDescent="0.3">
      <c r="P257591" s="83"/>
    </row>
    <row r="257592" spans="16:16" x14ac:dyDescent="0.3">
      <c r="P257592" s="83"/>
    </row>
    <row r="257593" spans="16:16" x14ac:dyDescent="0.3">
      <c r="P257593" s="83"/>
    </row>
    <row r="257594" spans="16:16" x14ac:dyDescent="0.3">
      <c r="P257594" s="83"/>
    </row>
    <row r="257595" spans="16:16" x14ac:dyDescent="0.3">
      <c r="P257595" s="83"/>
    </row>
    <row r="257596" spans="16:16" x14ac:dyDescent="0.3">
      <c r="P257596" s="83"/>
    </row>
    <row r="257597" spans="16:16" x14ac:dyDescent="0.3">
      <c r="P257597" s="83"/>
    </row>
    <row r="257598" spans="16:16" x14ac:dyDescent="0.3">
      <c r="P257598" s="83"/>
    </row>
    <row r="257599" spans="16:16" x14ac:dyDescent="0.3">
      <c r="P257599" s="83"/>
    </row>
    <row r="257600" spans="16:16" x14ac:dyDescent="0.3">
      <c r="P257600" s="83"/>
    </row>
    <row r="257601" spans="16:16" x14ac:dyDescent="0.3">
      <c r="P257601" s="83"/>
    </row>
    <row r="257602" spans="16:16" x14ac:dyDescent="0.3">
      <c r="P257602" s="83"/>
    </row>
    <row r="257603" spans="16:16" x14ac:dyDescent="0.3">
      <c r="P257603" s="83"/>
    </row>
    <row r="257604" spans="16:16" x14ac:dyDescent="0.3">
      <c r="P257604" s="83"/>
    </row>
    <row r="257605" spans="16:16" x14ac:dyDescent="0.3">
      <c r="P257605" s="83"/>
    </row>
    <row r="257606" spans="16:16" x14ac:dyDescent="0.3">
      <c r="P257606" s="83"/>
    </row>
    <row r="257607" spans="16:16" x14ac:dyDescent="0.3">
      <c r="P257607" s="83"/>
    </row>
    <row r="257608" spans="16:16" x14ac:dyDescent="0.3">
      <c r="P257608" s="83"/>
    </row>
    <row r="257609" spans="16:16" x14ac:dyDescent="0.3">
      <c r="P257609" s="83"/>
    </row>
    <row r="257610" spans="16:16" x14ac:dyDescent="0.3">
      <c r="P257610" s="83"/>
    </row>
    <row r="257611" spans="16:16" x14ac:dyDescent="0.3">
      <c r="P257611" s="83"/>
    </row>
    <row r="257612" spans="16:16" x14ac:dyDescent="0.3">
      <c r="P257612" s="83"/>
    </row>
    <row r="257613" spans="16:16" x14ac:dyDescent="0.3">
      <c r="P257613" s="83"/>
    </row>
    <row r="257614" spans="16:16" x14ac:dyDescent="0.3">
      <c r="P257614" s="83"/>
    </row>
    <row r="257615" spans="16:16" x14ac:dyDescent="0.3">
      <c r="P257615" s="83"/>
    </row>
    <row r="257616" spans="16:16" x14ac:dyDescent="0.3">
      <c r="P257616" s="83"/>
    </row>
    <row r="257617" spans="16:16" x14ac:dyDescent="0.3">
      <c r="P257617" s="83"/>
    </row>
    <row r="257618" spans="16:16" x14ac:dyDescent="0.3">
      <c r="P257618" s="83"/>
    </row>
    <row r="257619" spans="16:16" x14ac:dyDescent="0.3">
      <c r="P257619" s="83"/>
    </row>
    <row r="257620" spans="16:16" x14ac:dyDescent="0.3">
      <c r="P257620" s="83"/>
    </row>
    <row r="257621" spans="16:16" x14ac:dyDescent="0.3">
      <c r="P257621" s="83"/>
    </row>
    <row r="257622" spans="16:16" x14ac:dyDescent="0.3">
      <c r="P257622" s="83"/>
    </row>
    <row r="257623" spans="16:16" x14ac:dyDescent="0.3">
      <c r="P257623" s="83"/>
    </row>
    <row r="257624" spans="16:16" x14ac:dyDescent="0.3">
      <c r="P257624" s="83"/>
    </row>
    <row r="257625" spans="16:16" x14ac:dyDescent="0.3">
      <c r="P257625" s="83"/>
    </row>
    <row r="257626" spans="16:16" x14ac:dyDescent="0.3">
      <c r="P257626" s="83"/>
    </row>
    <row r="257627" spans="16:16" x14ac:dyDescent="0.3">
      <c r="P257627" s="83"/>
    </row>
    <row r="257628" spans="16:16" x14ac:dyDescent="0.3">
      <c r="P257628" s="83"/>
    </row>
    <row r="257629" spans="16:16" x14ac:dyDescent="0.3">
      <c r="P257629" s="83"/>
    </row>
    <row r="257630" spans="16:16" x14ac:dyDescent="0.3">
      <c r="P257630" s="83"/>
    </row>
    <row r="257631" spans="16:16" x14ac:dyDescent="0.3">
      <c r="P257631" s="83"/>
    </row>
    <row r="257632" spans="16:16" x14ac:dyDescent="0.3">
      <c r="P257632" s="83"/>
    </row>
    <row r="257633" spans="16:16" x14ac:dyDescent="0.3">
      <c r="P257633" s="83"/>
    </row>
    <row r="257634" spans="16:16" x14ac:dyDescent="0.3">
      <c r="P257634" s="83"/>
    </row>
    <row r="257635" spans="16:16" x14ac:dyDescent="0.3">
      <c r="P257635" s="83"/>
    </row>
    <row r="257636" spans="16:16" x14ac:dyDescent="0.3">
      <c r="P257636" s="83"/>
    </row>
    <row r="257637" spans="16:16" x14ac:dyDescent="0.3">
      <c r="P257637" s="83"/>
    </row>
    <row r="257638" spans="16:16" x14ac:dyDescent="0.3">
      <c r="P257638" s="83"/>
    </row>
    <row r="257639" spans="16:16" x14ac:dyDescent="0.3">
      <c r="P257639" s="83"/>
    </row>
    <row r="257640" spans="16:16" x14ac:dyDescent="0.3">
      <c r="P257640" s="83"/>
    </row>
    <row r="257641" spans="16:16" x14ac:dyDescent="0.3">
      <c r="P257641" s="83"/>
    </row>
    <row r="257642" spans="16:16" x14ac:dyDescent="0.3">
      <c r="P257642" s="83"/>
    </row>
    <row r="257643" spans="16:16" x14ac:dyDescent="0.3">
      <c r="P257643" s="83"/>
    </row>
    <row r="257644" spans="16:16" x14ac:dyDescent="0.3">
      <c r="P257644" s="83"/>
    </row>
    <row r="257645" spans="16:16" x14ac:dyDescent="0.3">
      <c r="P257645" s="83"/>
    </row>
    <row r="257646" spans="16:16" x14ac:dyDescent="0.3">
      <c r="P257646" s="83"/>
    </row>
    <row r="257647" spans="16:16" x14ac:dyDescent="0.3">
      <c r="P257647" s="83"/>
    </row>
    <row r="257648" spans="16:16" x14ac:dyDescent="0.3">
      <c r="P257648" s="83"/>
    </row>
    <row r="257649" spans="16:16" x14ac:dyDescent="0.3">
      <c r="P257649" s="83"/>
    </row>
    <row r="257650" spans="16:16" x14ac:dyDescent="0.3">
      <c r="P257650" s="83"/>
    </row>
    <row r="257651" spans="16:16" x14ac:dyDescent="0.3">
      <c r="P257651" s="83"/>
    </row>
    <row r="257652" spans="16:16" x14ac:dyDescent="0.3">
      <c r="P257652" s="83"/>
    </row>
    <row r="257653" spans="16:16" x14ac:dyDescent="0.3">
      <c r="P257653" s="83"/>
    </row>
    <row r="257654" spans="16:16" x14ac:dyDescent="0.3">
      <c r="P257654" s="83"/>
    </row>
    <row r="257655" spans="16:16" x14ac:dyDescent="0.3">
      <c r="P257655" s="83"/>
    </row>
    <row r="257656" spans="16:16" x14ac:dyDescent="0.3">
      <c r="P257656" s="83"/>
    </row>
    <row r="257657" spans="16:16" x14ac:dyDescent="0.3">
      <c r="P257657" s="83"/>
    </row>
    <row r="257658" spans="16:16" x14ac:dyDescent="0.3">
      <c r="P257658" s="83"/>
    </row>
    <row r="257659" spans="16:16" x14ac:dyDescent="0.3">
      <c r="P257659" s="83"/>
    </row>
    <row r="257660" spans="16:16" x14ac:dyDescent="0.3">
      <c r="P257660" s="83"/>
    </row>
    <row r="257661" spans="16:16" x14ac:dyDescent="0.3">
      <c r="P257661" s="83"/>
    </row>
    <row r="257662" spans="16:16" x14ac:dyDescent="0.3">
      <c r="P257662" s="83"/>
    </row>
    <row r="257663" spans="16:16" x14ac:dyDescent="0.3">
      <c r="P257663" s="83"/>
    </row>
    <row r="257664" spans="16:16" x14ac:dyDescent="0.3">
      <c r="P257664" s="83"/>
    </row>
    <row r="257665" spans="16:16" x14ac:dyDescent="0.3">
      <c r="P257665" s="83"/>
    </row>
    <row r="257666" spans="16:16" x14ac:dyDescent="0.3">
      <c r="P257666" s="83"/>
    </row>
    <row r="257667" spans="16:16" x14ac:dyDescent="0.3">
      <c r="P257667" s="83"/>
    </row>
    <row r="257668" spans="16:16" x14ac:dyDescent="0.3">
      <c r="P257668" s="83"/>
    </row>
    <row r="257669" spans="16:16" x14ac:dyDescent="0.3">
      <c r="P257669" s="83"/>
    </row>
    <row r="257670" spans="16:16" x14ac:dyDescent="0.3">
      <c r="P257670" s="83"/>
    </row>
    <row r="257671" spans="16:16" x14ac:dyDescent="0.3">
      <c r="P257671" s="83"/>
    </row>
    <row r="257672" spans="16:16" x14ac:dyDescent="0.3">
      <c r="P257672" s="83"/>
    </row>
    <row r="257673" spans="16:16" x14ac:dyDescent="0.3">
      <c r="P257673" s="83"/>
    </row>
    <row r="257674" spans="16:16" x14ac:dyDescent="0.3">
      <c r="P257674" s="83"/>
    </row>
    <row r="257675" spans="16:16" x14ac:dyDescent="0.3">
      <c r="P257675" s="83"/>
    </row>
    <row r="257676" spans="16:16" x14ac:dyDescent="0.3">
      <c r="P257676" s="83"/>
    </row>
    <row r="257677" spans="16:16" x14ac:dyDescent="0.3">
      <c r="P257677" s="83"/>
    </row>
    <row r="257678" spans="16:16" x14ac:dyDescent="0.3">
      <c r="P257678" s="83"/>
    </row>
    <row r="257679" spans="16:16" x14ac:dyDescent="0.3">
      <c r="P257679" s="83"/>
    </row>
    <row r="257680" spans="16:16" x14ac:dyDescent="0.3">
      <c r="P257680" s="83"/>
    </row>
    <row r="257681" spans="16:16" x14ac:dyDescent="0.3">
      <c r="P257681" s="83"/>
    </row>
    <row r="257682" spans="16:16" x14ac:dyDescent="0.3">
      <c r="P257682" s="83"/>
    </row>
    <row r="257683" spans="16:16" x14ac:dyDescent="0.3">
      <c r="P257683" s="83"/>
    </row>
    <row r="257684" spans="16:16" x14ac:dyDescent="0.3">
      <c r="P257684" s="83"/>
    </row>
    <row r="257685" spans="16:16" x14ac:dyDescent="0.3">
      <c r="P257685" s="83"/>
    </row>
    <row r="257686" spans="16:16" x14ac:dyDescent="0.3">
      <c r="P257686" s="83"/>
    </row>
    <row r="257687" spans="16:16" x14ac:dyDescent="0.3">
      <c r="P257687" s="83"/>
    </row>
    <row r="257688" spans="16:16" x14ac:dyDescent="0.3">
      <c r="P257688" s="83"/>
    </row>
    <row r="257689" spans="16:16" x14ac:dyDescent="0.3">
      <c r="P257689" s="83"/>
    </row>
    <row r="257690" spans="16:16" x14ac:dyDescent="0.3">
      <c r="P257690" s="83"/>
    </row>
    <row r="257691" spans="16:16" x14ac:dyDescent="0.3">
      <c r="P257691" s="83"/>
    </row>
    <row r="257692" spans="16:16" x14ac:dyDescent="0.3">
      <c r="P257692" s="83"/>
    </row>
    <row r="257693" spans="16:16" x14ac:dyDescent="0.3">
      <c r="P257693" s="83"/>
    </row>
    <row r="257694" spans="16:16" x14ac:dyDescent="0.3">
      <c r="P257694" s="83"/>
    </row>
    <row r="257695" spans="16:16" x14ac:dyDescent="0.3">
      <c r="P257695" s="83"/>
    </row>
    <row r="257696" spans="16:16" x14ac:dyDescent="0.3">
      <c r="P257696" s="83"/>
    </row>
    <row r="257697" spans="16:16" x14ac:dyDescent="0.3">
      <c r="P257697" s="83"/>
    </row>
    <row r="257698" spans="16:16" x14ac:dyDescent="0.3">
      <c r="P257698" s="83"/>
    </row>
    <row r="257699" spans="16:16" x14ac:dyDescent="0.3">
      <c r="P257699" s="83"/>
    </row>
    <row r="257700" spans="16:16" x14ac:dyDescent="0.3">
      <c r="P257700" s="83"/>
    </row>
    <row r="257701" spans="16:16" x14ac:dyDescent="0.3">
      <c r="P257701" s="83"/>
    </row>
    <row r="257702" spans="16:16" x14ac:dyDescent="0.3">
      <c r="P257702" s="83"/>
    </row>
    <row r="257703" spans="16:16" x14ac:dyDescent="0.3">
      <c r="P257703" s="83"/>
    </row>
    <row r="257704" spans="16:16" x14ac:dyDescent="0.3">
      <c r="P257704" s="83"/>
    </row>
    <row r="257705" spans="16:16" x14ac:dyDescent="0.3">
      <c r="P257705" s="83"/>
    </row>
    <row r="257706" spans="16:16" x14ac:dyDescent="0.3">
      <c r="P257706" s="83"/>
    </row>
    <row r="257707" spans="16:16" x14ac:dyDescent="0.3">
      <c r="P257707" s="83"/>
    </row>
    <row r="257708" spans="16:16" x14ac:dyDescent="0.3">
      <c r="P257708" s="83"/>
    </row>
    <row r="257709" spans="16:16" x14ac:dyDescent="0.3">
      <c r="P257709" s="83"/>
    </row>
    <row r="257710" spans="16:16" x14ac:dyDescent="0.3">
      <c r="P257710" s="83"/>
    </row>
    <row r="257711" spans="16:16" x14ac:dyDescent="0.3">
      <c r="P257711" s="83"/>
    </row>
    <row r="257712" spans="16:16" x14ac:dyDescent="0.3">
      <c r="P257712" s="83"/>
    </row>
    <row r="257713" spans="16:16" x14ac:dyDescent="0.3">
      <c r="P257713" s="83"/>
    </row>
    <row r="257714" spans="16:16" x14ac:dyDescent="0.3">
      <c r="P257714" s="83"/>
    </row>
    <row r="257715" spans="16:16" x14ac:dyDescent="0.3">
      <c r="P257715" s="83"/>
    </row>
    <row r="257716" spans="16:16" x14ac:dyDescent="0.3">
      <c r="P257716" s="83"/>
    </row>
    <row r="257717" spans="16:16" x14ac:dyDescent="0.3">
      <c r="P257717" s="83"/>
    </row>
    <row r="257718" spans="16:16" x14ac:dyDescent="0.3">
      <c r="P257718" s="83"/>
    </row>
    <row r="257719" spans="16:16" x14ac:dyDescent="0.3">
      <c r="P257719" s="83"/>
    </row>
    <row r="257720" spans="16:16" x14ac:dyDescent="0.3">
      <c r="P257720" s="83"/>
    </row>
    <row r="257721" spans="16:16" x14ac:dyDescent="0.3">
      <c r="P257721" s="83"/>
    </row>
    <row r="257722" spans="16:16" x14ac:dyDescent="0.3">
      <c r="P257722" s="83"/>
    </row>
    <row r="257723" spans="16:16" x14ac:dyDescent="0.3">
      <c r="P257723" s="83"/>
    </row>
    <row r="257724" spans="16:16" x14ac:dyDescent="0.3">
      <c r="P257724" s="83"/>
    </row>
    <row r="257725" spans="16:16" x14ac:dyDescent="0.3">
      <c r="P257725" s="83"/>
    </row>
    <row r="257726" spans="16:16" x14ac:dyDescent="0.3">
      <c r="P257726" s="83"/>
    </row>
    <row r="257727" spans="16:16" x14ac:dyDescent="0.3">
      <c r="P257727" s="83"/>
    </row>
    <row r="257728" spans="16:16" x14ac:dyDescent="0.3">
      <c r="P257728" s="83"/>
    </row>
    <row r="257729" spans="16:16" x14ac:dyDescent="0.3">
      <c r="P257729" s="83"/>
    </row>
    <row r="257730" spans="16:16" x14ac:dyDescent="0.3">
      <c r="P257730" s="83"/>
    </row>
    <row r="257731" spans="16:16" x14ac:dyDescent="0.3">
      <c r="P257731" s="83"/>
    </row>
    <row r="257732" spans="16:16" x14ac:dyDescent="0.3">
      <c r="P257732" s="83"/>
    </row>
    <row r="257733" spans="16:16" x14ac:dyDescent="0.3">
      <c r="P257733" s="83"/>
    </row>
    <row r="257734" spans="16:16" x14ac:dyDescent="0.3">
      <c r="P257734" s="83"/>
    </row>
    <row r="257735" spans="16:16" x14ac:dyDescent="0.3">
      <c r="P257735" s="83"/>
    </row>
    <row r="257736" spans="16:16" x14ac:dyDescent="0.3">
      <c r="P257736" s="83"/>
    </row>
    <row r="257737" spans="16:16" x14ac:dyDescent="0.3">
      <c r="P257737" s="83"/>
    </row>
    <row r="257738" spans="16:16" x14ac:dyDescent="0.3">
      <c r="P257738" s="83"/>
    </row>
    <row r="257739" spans="16:16" x14ac:dyDescent="0.3">
      <c r="P257739" s="83"/>
    </row>
    <row r="257740" spans="16:16" x14ac:dyDescent="0.3">
      <c r="P257740" s="83"/>
    </row>
    <row r="257741" spans="16:16" x14ac:dyDescent="0.3">
      <c r="P257741" s="83"/>
    </row>
    <row r="257742" spans="16:16" x14ac:dyDescent="0.3">
      <c r="P257742" s="83"/>
    </row>
    <row r="257743" spans="16:16" x14ac:dyDescent="0.3">
      <c r="P257743" s="83"/>
    </row>
    <row r="257744" spans="16:16" x14ac:dyDescent="0.3">
      <c r="P257744" s="83"/>
    </row>
    <row r="257745" spans="16:16" x14ac:dyDescent="0.3">
      <c r="P257745" s="83"/>
    </row>
    <row r="257746" spans="16:16" x14ac:dyDescent="0.3">
      <c r="P257746" s="83"/>
    </row>
    <row r="257747" spans="16:16" x14ac:dyDescent="0.3">
      <c r="P257747" s="83"/>
    </row>
    <row r="257748" spans="16:16" x14ac:dyDescent="0.3">
      <c r="P257748" s="83"/>
    </row>
    <row r="257749" spans="16:16" x14ac:dyDescent="0.3">
      <c r="P257749" s="83"/>
    </row>
    <row r="257750" spans="16:16" x14ac:dyDescent="0.3">
      <c r="P257750" s="83"/>
    </row>
    <row r="257751" spans="16:16" x14ac:dyDescent="0.3">
      <c r="P257751" s="83"/>
    </row>
    <row r="257752" spans="16:16" x14ac:dyDescent="0.3">
      <c r="P257752" s="83"/>
    </row>
    <row r="257753" spans="16:16" x14ac:dyDescent="0.3">
      <c r="P257753" s="83"/>
    </row>
    <row r="257754" spans="16:16" x14ac:dyDescent="0.3">
      <c r="P257754" s="83"/>
    </row>
    <row r="257755" spans="16:16" x14ac:dyDescent="0.3">
      <c r="P257755" s="83"/>
    </row>
    <row r="257756" spans="16:16" x14ac:dyDescent="0.3">
      <c r="P257756" s="83"/>
    </row>
    <row r="257757" spans="16:16" x14ac:dyDescent="0.3">
      <c r="P257757" s="83"/>
    </row>
    <row r="257758" spans="16:16" x14ac:dyDescent="0.3">
      <c r="P257758" s="83"/>
    </row>
    <row r="257759" spans="16:16" x14ac:dyDescent="0.3">
      <c r="P257759" s="83"/>
    </row>
    <row r="257760" spans="16:16" x14ac:dyDescent="0.3">
      <c r="P257760" s="83"/>
    </row>
    <row r="257761" spans="16:16" x14ac:dyDescent="0.3">
      <c r="P257761" s="83"/>
    </row>
    <row r="257762" spans="16:16" x14ac:dyDescent="0.3">
      <c r="P257762" s="83"/>
    </row>
    <row r="257763" spans="16:16" x14ac:dyDescent="0.3">
      <c r="P257763" s="83"/>
    </row>
    <row r="257764" spans="16:16" x14ac:dyDescent="0.3">
      <c r="P257764" s="83"/>
    </row>
    <row r="257765" spans="16:16" x14ac:dyDescent="0.3">
      <c r="P257765" s="83"/>
    </row>
    <row r="257766" spans="16:16" x14ac:dyDescent="0.3">
      <c r="P257766" s="83"/>
    </row>
    <row r="257767" spans="16:16" x14ac:dyDescent="0.3">
      <c r="P257767" s="83"/>
    </row>
    <row r="257768" spans="16:16" x14ac:dyDescent="0.3">
      <c r="P257768" s="83"/>
    </row>
    <row r="257769" spans="16:16" x14ac:dyDescent="0.3">
      <c r="P257769" s="83"/>
    </row>
    <row r="257770" spans="16:16" x14ac:dyDescent="0.3">
      <c r="P257770" s="83"/>
    </row>
    <row r="257771" spans="16:16" x14ac:dyDescent="0.3">
      <c r="P257771" s="83"/>
    </row>
    <row r="257772" spans="16:16" x14ac:dyDescent="0.3">
      <c r="P257772" s="83"/>
    </row>
    <row r="257773" spans="16:16" x14ac:dyDescent="0.3">
      <c r="P257773" s="83"/>
    </row>
    <row r="257774" spans="16:16" x14ac:dyDescent="0.3">
      <c r="P257774" s="83"/>
    </row>
    <row r="257775" spans="16:16" x14ac:dyDescent="0.3">
      <c r="P257775" s="83"/>
    </row>
    <row r="257776" spans="16:16" x14ac:dyDescent="0.3">
      <c r="P257776" s="83"/>
    </row>
    <row r="257777" spans="16:16" x14ac:dyDescent="0.3">
      <c r="P257777" s="83"/>
    </row>
    <row r="257778" spans="16:16" x14ac:dyDescent="0.3">
      <c r="P257778" s="83"/>
    </row>
    <row r="257779" spans="16:16" x14ac:dyDescent="0.3">
      <c r="P257779" s="83"/>
    </row>
    <row r="257780" spans="16:16" x14ac:dyDescent="0.3">
      <c r="P257780" s="83"/>
    </row>
    <row r="257781" spans="16:16" x14ac:dyDescent="0.3">
      <c r="P257781" s="83"/>
    </row>
    <row r="257782" spans="16:16" x14ac:dyDescent="0.3">
      <c r="P257782" s="83"/>
    </row>
    <row r="257783" spans="16:16" x14ac:dyDescent="0.3">
      <c r="P257783" s="83"/>
    </row>
    <row r="257784" spans="16:16" x14ac:dyDescent="0.3">
      <c r="P257784" s="83"/>
    </row>
    <row r="257785" spans="16:16" x14ac:dyDescent="0.3">
      <c r="P257785" s="83"/>
    </row>
    <row r="257786" spans="16:16" x14ac:dyDescent="0.3">
      <c r="P257786" s="83"/>
    </row>
    <row r="257787" spans="16:16" x14ac:dyDescent="0.3">
      <c r="P257787" s="83"/>
    </row>
    <row r="257788" spans="16:16" x14ac:dyDescent="0.3">
      <c r="P257788" s="83"/>
    </row>
    <row r="257789" spans="16:16" x14ac:dyDescent="0.3">
      <c r="P257789" s="83"/>
    </row>
    <row r="257790" spans="16:16" x14ac:dyDescent="0.3">
      <c r="P257790" s="83"/>
    </row>
    <row r="257791" spans="16:16" x14ac:dyDescent="0.3">
      <c r="P257791" s="83"/>
    </row>
    <row r="257792" spans="16:16" x14ac:dyDescent="0.3">
      <c r="P257792" s="83"/>
    </row>
    <row r="257793" spans="16:16" x14ac:dyDescent="0.3">
      <c r="P257793" s="83"/>
    </row>
    <row r="257794" spans="16:16" x14ac:dyDescent="0.3">
      <c r="P257794" s="83"/>
    </row>
    <row r="257795" spans="16:16" x14ac:dyDescent="0.3">
      <c r="P257795" s="83"/>
    </row>
    <row r="257796" spans="16:16" x14ac:dyDescent="0.3">
      <c r="P257796" s="83"/>
    </row>
    <row r="257797" spans="16:16" x14ac:dyDescent="0.3">
      <c r="P257797" s="83"/>
    </row>
    <row r="257798" spans="16:16" x14ac:dyDescent="0.3">
      <c r="P257798" s="83"/>
    </row>
    <row r="257799" spans="16:16" x14ac:dyDescent="0.3">
      <c r="P257799" s="83"/>
    </row>
    <row r="257800" spans="16:16" x14ac:dyDescent="0.3">
      <c r="P257800" s="83"/>
    </row>
    <row r="257801" spans="16:16" x14ac:dyDescent="0.3">
      <c r="P257801" s="83"/>
    </row>
    <row r="257802" spans="16:16" x14ac:dyDescent="0.3">
      <c r="P257802" s="83"/>
    </row>
    <row r="257803" spans="16:16" x14ac:dyDescent="0.3">
      <c r="P257803" s="83"/>
    </row>
    <row r="257804" spans="16:16" x14ac:dyDescent="0.3">
      <c r="P257804" s="83"/>
    </row>
    <row r="257805" spans="16:16" x14ac:dyDescent="0.3">
      <c r="P257805" s="83"/>
    </row>
    <row r="257806" spans="16:16" x14ac:dyDescent="0.3">
      <c r="P257806" s="83"/>
    </row>
    <row r="257807" spans="16:16" x14ac:dyDescent="0.3">
      <c r="P257807" s="83"/>
    </row>
    <row r="257808" spans="16:16" x14ac:dyDescent="0.3">
      <c r="P257808" s="83"/>
    </row>
    <row r="257809" spans="16:16" x14ac:dyDescent="0.3">
      <c r="P257809" s="83"/>
    </row>
    <row r="257810" spans="16:16" x14ac:dyDescent="0.3">
      <c r="P257810" s="83"/>
    </row>
    <row r="257811" spans="16:16" x14ac:dyDescent="0.3">
      <c r="P257811" s="83"/>
    </row>
    <row r="257812" spans="16:16" x14ac:dyDescent="0.3">
      <c r="P257812" s="83"/>
    </row>
    <row r="257813" spans="16:16" x14ac:dyDescent="0.3">
      <c r="P257813" s="83"/>
    </row>
    <row r="257814" spans="16:16" x14ac:dyDescent="0.3">
      <c r="P257814" s="83"/>
    </row>
    <row r="257815" spans="16:16" x14ac:dyDescent="0.3">
      <c r="P257815" s="83"/>
    </row>
    <row r="257816" spans="16:16" x14ac:dyDescent="0.3">
      <c r="P257816" s="83"/>
    </row>
    <row r="257817" spans="16:16" x14ac:dyDescent="0.3">
      <c r="P257817" s="83"/>
    </row>
    <row r="257818" spans="16:16" x14ac:dyDescent="0.3">
      <c r="P257818" s="83"/>
    </row>
    <row r="257819" spans="16:16" x14ac:dyDescent="0.3">
      <c r="P257819" s="83"/>
    </row>
    <row r="257820" spans="16:16" x14ac:dyDescent="0.3">
      <c r="P257820" s="83"/>
    </row>
    <row r="257821" spans="16:16" x14ac:dyDescent="0.3">
      <c r="P257821" s="83"/>
    </row>
    <row r="257822" spans="16:16" x14ac:dyDescent="0.3">
      <c r="P257822" s="83"/>
    </row>
    <row r="257823" spans="16:16" x14ac:dyDescent="0.3">
      <c r="P257823" s="83"/>
    </row>
    <row r="257824" spans="16:16" x14ac:dyDescent="0.3">
      <c r="P257824" s="83"/>
    </row>
    <row r="257825" spans="16:16" x14ac:dyDescent="0.3">
      <c r="P257825" s="83"/>
    </row>
    <row r="257826" spans="16:16" x14ac:dyDescent="0.3">
      <c r="P257826" s="83"/>
    </row>
    <row r="257827" spans="16:16" x14ac:dyDescent="0.3">
      <c r="P257827" s="83"/>
    </row>
    <row r="257828" spans="16:16" x14ac:dyDescent="0.3">
      <c r="P257828" s="83"/>
    </row>
    <row r="257829" spans="16:16" x14ac:dyDescent="0.3">
      <c r="P257829" s="83"/>
    </row>
    <row r="257830" spans="16:16" x14ac:dyDescent="0.3">
      <c r="P257830" s="83"/>
    </row>
    <row r="257831" spans="16:16" x14ac:dyDescent="0.3">
      <c r="P257831" s="83"/>
    </row>
    <row r="257832" spans="16:16" x14ac:dyDescent="0.3">
      <c r="P257832" s="83"/>
    </row>
    <row r="257833" spans="16:16" x14ac:dyDescent="0.3">
      <c r="P257833" s="83"/>
    </row>
    <row r="257834" spans="16:16" x14ac:dyDescent="0.3">
      <c r="P257834" s="83"/>
    </row>
    <row r="257835" spans="16:16" x14ac:dyDescent="0.3">
      <c r="P257835" s="83"/>
    </row>
    <row r="257836" spans="16:16" x14ac:dyDescent="0.3">
      <c r="P257836" s="83"/>
    </row>
    <row r="257837" spans="16:16" x14ac:dyDescent="0.3">
      <c r="P257837" s="83"/>
    </row>
    <row r="257838" spans="16:16" x14ac:dyDescent="0.3">
      <c r="P257838" s="83"/>
    </row>
    <row r="257839" spans="16:16" x14ac:dyDescent="0.3">
      <c r="P257839" s="83"/>
    </row>
    <row r="257840" spans="16:16" x14ac:dyDescent="0.3">
      <c r="P257840" s="83"/>
    </row>
    <row r="257841" spans="16:16" x14ac:dyDescent="0.3">
      <c r="P257841" s="83"/>
    </row>
    <row r="257842" spans="16:16" x14ac:dyDescent="0.3">
      <c r="P257842" s="83"/>
    </row>
    <row r="257843" spans="16:16" x14ac:dyDescent="0.3">
      <c r="P257843" s="83"/>
    </row>
    <row r="257844" spans="16:16" x14ac:dyDescent="0.3">
      <c r="P257844" s="83"/>
    </row>
    <row r="257845" spans="16:16" x14ac:dyDescent="0.3">
      <c r="P257845" s="83"/>
    </row>
    <row r="257846" spans="16:16" x14ac:dyDescent="0.3">
      <c r="P257846" s="83"/>
    </row>
    <row r="257847" spans="16:16" x14ac:dyDescent="0.3">
      <c r="P257847" s="83"/>
    </row>
    <row r="257848" spans="16:16" x14ac:dyDescent="0.3">
      <c r="P257848" s="83"/>
    </row>
    <row r="257849" spans="16:16" x14ac:dyDescent="0.3">
      <c r="P257849" s="83"/>
    </row>
    <row r="257850" spans="16:16" x14ac:dyDescent="0.3">
      <c r="P257850" s="83"/>
    </row>
    <row r="257851" spans="16:16" x14ac:dyDescent="0.3">
      <c r="P257851" s="83"/>
    </row>
    <row r="257852" spans="16:16" x14ac:dyDescent="0.3">
      <c r="P257852" s="83"/>
    </row>
    <row r="257853" spans="16:16" x14ac:dyDescent="0.3">
      <c r="P257853" s="83"/>
    </row>
    <row r="257854" spans="16:16" x14ac:dyDescent="0.3">
      <c r="P257854" s="83"/>
    </row>
    <row r="257855" spans="16:16" x14ac:dyDescent="0.3">
      <c r="P257855" s="83"/>
    </row>
    <row r="257856" spans="16:16" x14ac:dyDescent="0.3">
      <c r="P257856" s="83"/>
    </row>
    <row r="257857" spans="16:16" x14ac:dyDescent="0.3">
      <c r="P257857" s="83"/>
    </row>
    <row r="257858" spans="16:16" x14ac:dyDescent="0.3">
      <c r="P257858" s="83"/>
    </row>
    <row r="257859" spans="16:16" x14ac:dyDescent="0.3">
      <c r="P257859" s="83"/>
    </row>
    <row r="257860" spans="16:16" x14ac:dyDescent="0.3">
      <c r="P257860" s="83"/>
    </row>
    <row r="257861" spans="16:16" x14ac:dyDescent="0.3">
      <c r="P257861" s="83"/>
    </row>
    <row r="257862" spans="16:16" x14ac:dyDescent="0.3">
      <c r="P257862" s="83"/>
    </row>
    <row r="257863" spans="16:16" x14ac:dyDescent="0.3">
      <c r="P257863" s="83"/>
    </row>
    <row r="257864" spans="16:16" x14ac:dyDescent="0.3">
      <c r="P257864" s="83"/>
    </row>
    <row r="257865" spans="16:16" x14ac:dyDescent="0.3">
      <c r="P257865" s="83"/>
    </row>
    <row r="257866" spans="16:16" x14ac:dyDescent="0.3">
      <c r="P257866" s="83"/>
    </row>
    <row r="257867" spans="16:16" x14ac:dyDescent="0.3">
      <c r="P257867" s="83"/>
    </row>
    <row r="257868" spans="16:16" x14ac:dyDescent="0.3">
      <c r="P257868" s="83"/>
    </row>
    <row r="257869" spans="16:16" x14ac:dyDescent="0.3">
      <c r="P257869" s="83"/>
    </row>
    <row r="257870" spans="16:16" x14ac:dyDescent="0.3">
      <c r="P257870" s="83"/>
    </row>
    <row r="257871" spans="16:16" x14ac:dyDescent="0.3">
      <c r="P257871" s="83"/>
    </row>
    <row r="257872" spans="16:16" x14ac:dyDescent="0.3">
      <c r="P257872" s="83"/>
    </row>
    <row r="257873" spans="16:16" x14ac:dyDescent="0.3">
      <c r="P257873" s="83"/>
    </row>
    <row r="257874" spans="16:16" x14ac:dyDescent="0.3">
      <c r="P257874" s="83"/>
    </row>
    <row r="257875" spans="16:16" x14ac:dyDescent="0.3">
      <c r="P257875" s="83"/>
    </row>
    <row r="257876" spans="16:16" x14ac:dyDescent="0.3">
      <c r="P257876" s="83"/>
    </row>
    <row r="257877" spans="16:16" x14ac:dyDescent="0.3">
      <c r="P257877" s="83"/>
    </row>
    <row r="257878" spans="16:16" x14ac:dyDescent="0.3">
      <c r="P257878" s="83"/>
    </row>
    <row r="257879" spans="16:16" x14ac:dyDescent="0.3">
      <c r="P257879" s="83"/>
    </row>
    <row r="257880" spans="16:16" x14ac:dyDescent="0.3">
      <c r="P257880" s="83"/>
    </row>
    <row r="257881" spans="16:16" x14ac:dyDescent="0.3">
      <c r="P257881" s="83"/>
    </row>
    <row r="257882" spans="16:16" x14ac:dyDescent="0.3">
      <c r="P257882" s="83"/>
    </row>
    <row r="257883" spans="16:16" x14ac:dyDescent="0.3">
      <c r="P257883" s="83"/>
    </row>
    <row r="257884" spans="16:16" x14ac:dyDescent="0.3">
      <c r="P257884" s="83"/>
    </row>
    <row r="257885" spans="16:16" x14ac:dyDescent="0.3">
      <c r="P257885" s="83"/>
    </row>
    <row r="257886" spans="16:16" x14ac:dyDescent="0.3">
      <c r="P257886" s="83"/>
    </row>
    <row r="257887" spans="16:16" x14ac:dyDescent="0.3">
      <c r="P257887" s="83"/>
    </row>
    <row r="257888" spans="16:16" x14ac:dyDescent="0.3">
      <c r="P257888" s="83"/>
    </row>
    <row r="257889" spans="16:16" x14ac:dyDescent="0.3">
      <c r="P257889" s="83"/>
    </row>
    <row r="257890" spans="16:16" x14ac:dyDescent="0.3">
      <c r="P257890" s="83"/>
    </row>
    <row r="257891" spans="16:16" x14ac:dyDescent="0.3">
      <c r="P257891" s="83"/>
    </row>
    <row r="257892" spans="16:16" x14ac:dyDescent="0.3">
      <c r="P257892" s="83"/>
    </row>
    <row r="257893" spans="16:16" x14ac:dyDescent="0.3">
      <c r="P257893" s="83"/>
    </row>
    <row r="257894" spans="16:16" x14ac:dyDescent="0.3">
      <c r="P257894" s="83"/>
    </row>
    <row r="257895" spans="16:16" x14ac:dyDescent="0.3">
      <c r="P257895" s="83"/>
    </row>
    <row r="257896" spans="16:16" x14ac:dyDescent="0.3">
      <c r="P257896" s="83"/>
    </row>
    <row r="257897" spans="16:16" x14ac:dyDescent="0.3">
      <c r="P257897" s="83"/>
    </row>
    <row r="257898" spans="16:16" x14ac:dyDescent="0.3">
      <c r="P257898" s="83"/>
    </row>
    <row r="257899" spans="16:16" x14ac:dyDescent="0.3">
      <c r="P257899" s="83"/>
    </row>
    <row r="257900" spans="16:16" x14ac:dyDescent="0.3">
      <c r="P257900" s="83"/>
    </row>
    <row r="257901" spans="16:16" x14ac:dyDescent="0.3">
      <c r="P257901" s="83"/>
    </row>
    <row r="257902" spans="16:16" x14ac:dyDescent="0.3">
      <c r="P257902" s="83"/>
    </row>
    <row r="257903" spans="16:16" x14ac:dyDescent="0.3">
      <c r="P257903" s="83"/>
    </row>
    <row r="257904" spans="16:16" x14ac:dyDescent="0.3">
      <c r="P257904" s="83"/>
    </row>
    <row r="257905" spans="16:16" x14ac:dyDescent="0.3">
      <c r="P257905" s="83"/>
    </row>
    <row r="257906" spans="16:16" x14ac:dyDescent="0.3">
      <c r="P257906" s="83"/>
    </row>
    <row r="257907" spans="16:16" x14ac:dyDescent="0.3">
      <c r="P257907" s="83"/>
    </row>
    <row r="257908" spans="16:16" x14ac:dyDescent="0.3">
      <c r="P257908" s="83"/>
    </row>
    <row r="257909" spans="16:16" x14ac:dyDescent="0.3">
      <c r="P257909" s="83"/>
    </row>
    <row r="257910" spans="16:16" x14ac:dyDescent="0.3">
      <c r="P257910" s="83"/>
    </row>
    <row r="257911" spans="16:16" x14ac:dyDescent="0.3">
      <c r="P257911" s="83"/>
    </row>
    <row r="257912" spans="16:16" x14ac:dyDescent="0.3">
      <c r="P257912" s="83"/>
    </row>
    <row r="257913" spans="16:16" x14ac:dyDescent="0.3">
      <c r="P257913" s="83"/>
    </row>
    <row r="257914" spans="16:16" x14ac:dyDescent="0.3">
      <c r="P257914" s="83"/>
    </row>
    <row r="257915" spans="16:16" x14ac:dyDescent="0.3">
      <c r="P257915" s="83"/>
    </row>
    <row r="257916" spans="16:16" x14ac:dyDescent="0.3">
      <c r="P257916" s="83"/>
    </row>
    <row r="257917" spans="16:16" x14ac:dyDescent="0.3">
      <c r="P257917" s="83"/>
    </row>
    <row r="257918" spans="16:16" x14ac:dyDescent="0.3">
      <c r="P257918" s="83"/>
    </row>
    <row r="257919" spans="16:16" x14ac:dyDescent="0.3">
      <c r="P257919" s="83"/>
    </row>
    <row r="257920" spans="16:16" x14ac:dyDescent="0.3">
      <c r="P257920" s="83"/>
    </row>
    <row r="257921" spans="16:16" x14ac:dyDescent="0.3">
      <c r="P257921" s="83"/>
    </row>
    <row r="257922" spans="16:16" x14ac:dyDescent="0.3">
      <c r="P257922" s="83"/>
    </row>
    <row r="257923" spans="16:16" x14ac:dyDescent="0.3">
      <c r="P257923" s="83"/>
    </row>
    <row r="257924" spans="16:16" x14ac:dyDescent="0.3">
      <c r="P257924" s="83"/>
    </row>
    <row r="257925" spans="16:16" x14ac:dyDescent="0.3">
      <c r="P257925" s="83"/>
    </row>
    <row r="257926" spans="16:16" x14ac:dyDescent="0.3">
      <c r="P257926" s="83"/>
    </row>
    <row r="257927" spans="16:16" x14ac:dyDescent="0.3">
      <c r="P257927" s="83"/>
    </row>
    <row r="257928" spans="16:16" x14ac:dyDescent="0.3">
      <c r="P257928" s="83"/>
    </row>
    <row r="257929" spans="16:16" x14ac:dyDescent="0.3">
      <c r="P257929" s="83"/>
    </row>
    <row r="257930" spans="16:16" x14ac:dyDescent="0.3">
      <c r="P257930" s="83"/>
    </row>
    <row r="257931" spans="16:16" x14ac:dyDescent="0.3">
      <c r="P257931" s="83"/>
    </row>
    <row r="257932" spans="16:16" x14ac:dyDescent="0.3">
      <c r="P257932" s="83"/>
    </row>
    <row r="257933" spans="16:16" x14ac:dyDescent="0.3">
      <c r="P257933" s="83"/>
    </row>
    <row r="257934" spans="16:16" x14ac:dyDescent="0.3">
      <c r="P257934" s="83"/>
    </row>
    <row r="257935" spans="16:16" x14ac:dyDescent="0.3">
      <c r="P257935" s="83"/>
    </row>
    <row r="257936" spans="16:16" x14ac:dyDescent="0.3">
      <c r="P257936" s="83"/>
    </row>
    <row r="257937" spans="16:16" x14ac:dyDescent="0.3">
      <c r="P257937" s="83"/>
    </row>
    <row r="257938" spans="16:16" x14ac:dyDescent="0.3">
      <c r="P257938" s="83"/>
    </row>
    <row r="257939" spans="16:16" x14ac:dyDescent="0.3">
      <c r="P257939" s="83"/>
    </row>
    <row r="257940" spans="16:16" x14ac:dyDescent="0.3">
      <c r="P257940" s="83"/>
    </row>
    <row r="257941" spans="16:16" x14ac:dyDescent="0.3">
      <c r="P257941" s="83"/>
    </row>
    <row r="257942" spans="16:16" x14ac:dyDescent="0.3">
      <c r="P257942" s="83"/>
    </row>
    <row r="257943" spans="16:16" x14ac:dyDescent="0.3">
      <c r="P257943" s="83"/>
    </row>
    <row r="257944" spans="16:16" x14ac:dyDescent="0.3">
      <c r="P257944" s="83"/>
    </row>
    <row r="257945" spans="16:16" x14ac:dyDescent="0.3">
      <c r="P257945" s="83"/>
    </row>
    <row r="257946" spans="16:16" x14ac:dyDescent="0.3">
      <c r="P257946" s="83"/>
    </row>
    <row r="257947" spans="16:16" x14ac:dyDescent="0.3">
      <c r="P257947" s="83"/>
    </row>
    <row r="257948" spans="16:16" x14ac:dyDescent="0.3">
      <c r="P257948" s="83"/>
    </row>
    <row r="257949" spans="16:16" x14ac:dyDescent="0.3">
      <c r="P257949" s="83"/>
    </row>
    <row r="257950" spans="16:16" x14ac:dyDescent="0.3">
      <c r="P257950" s="83"/>
    </row>
    <row r="257951" spans="16:16" x14ac:dyDescent="0.3">
      <c r="P257951" s="83"/>
    </row>
    <row r="257952" spans="16:16" x14ac:dyDescent="0.3">
      <c r="P257952" s="83"/>
    </row>
    <row r="257953" spans="16:16" x14ac:dyDescent="0.3">
      <c r="P257953" s="83"/>
    </row>
    <row r="257954" spans="16:16" x14ac:dyDescent="0.3">
      <c r="P257954" s="83"/>
    </row>
    <row r="257955" spans="16:16" x14ac:dyDescent="0.3">
      <c r="P257955" s="83"/>
    </row>
    <row r="257956" spans="16:16" x14ac:dyDescent="0.3">
      <c r="P257956" s="83"/>
    </row>
    <row r="257957" spans="16:16" x14ac:dyDescent="0.3">
      <c r="P257957" s="83"/>
    </row>
    <row r="257958" spans="16:16" x14ac:dyDescent="0.3">
      <c r="P257958" s="83"/>
    </row>
    <row r="257959" spans="16:16" x14ac:dyDescent="0.3">
      <c r="P257959" s="83"/>
    </row>
    <row r="257960" spans="16:16" x14ac:dyDescent="0.3">
      <c r="P257960" s="83"/>
    </row>
    <row r="257961" spans="16:16" x14ac:dyDescent="0.3">
      <c r="P257961" s="83"/>
    </row>
    <row r="257962" spans="16:16" x14ac:dyDescent="0.3">
      <c r="P257962" s="83"/>
    </row>
    <row r="257963" spans="16:16" x14ac:dyDescent="0.3">
      <c r="P257963" s="83"/>
    </row>
    <row r="257964" spans="16:16" x14ac:dyDescent="0.3">
      <c r="P257964" s="83"/>
    </row>
    <row r="257965" spans="16:16" x14ac:dyDescent="0.3">
      <c r="P257965" s="83"/>
    </row>
    <row r="257966" spans="16:16" x14ac:dyDescent="0.3">
      <c r="P257966" s="83"/>
    </row>
    <row r="257967" spans="16:16" x14ac:dyDescent="0.3">
      <c r="P257967" s="83"/>
    </row>
    <row r="257968" spans="16:16" x14ac:dyDescent="0.3">
      <c r="P257968" s="83"/>
    </row>
    <row r="257969" spans="16:16" x14ac:dyDescent="0.3">
      <c r="P257969" s="83"/>
    </row>
    <row r="257970" spans="16:16" x14ac:dyDescent="0.3">
      <c r="P257970" s="83"/>
    </row>
    <row r="257971" spans="16:16" x14ac:dyDescent="0.3">
      <c r="P257971" s="83"/>
    </row>
    <row r="257972" spans="16:16" x14ac:dyDescent="0.3">
      <c r="P257972" s="83"/>
    </row>
    <row r="257973" spans="16:16" x14ac:dyDescent="0.3">
      <c r="P257973" s="83"/>
    </row>
    <row r="257974" spans="16:16" x14ac:dyDescent="0.3">
      <c r="P257974" s="83"/>
    </row>
    <row r="257975" spans="16:16" x14ac:dyDescent="0.3">
      <c r="P257975" s="83"/>
    </row>
    <row r="257976" spans="16:16" x14ac:dyDescent="0.3">
      <c r="P257976" s="83"/>
    </row>
    <row r="257977" spans="16:16" x14ac:dyDescent="0.3">
      <c r="P257977" s="83"/>
    </row>
    <row r="257978" spans="16:16" x14ac:dyDescent="0.3">
      <c r="P257978" s="83"/>
    </row>
    <row r="257979" spans="16:16" x14ac:dyDescent="0.3">
      <c r="P257979" s="83"/>
    </row>
    <row r="257980" spans="16:16" x14ac:dyDescent="0.3">
      <c r="P257980" s="83"/>
    </row>
    <row r="257981" spans="16:16" x14ac:dyDescent="0.3">
      <c r="P257981" s="83"/>
    </row>
    <row r="257982" spans="16:16" x14ac:dyDescent="0.3">
      <c r="P257982" s="83"/>
    </row>
    <row r="257983" spans="16:16" x14ac:dyDescent="0.3">
      <c r="P257983" s="83"/>
    </row>
    <row r="257984" spans="16:16" x14ac:dyDescent="0.3">
      <c r="P257984" s="83"/>
    </row>
    <row r="257985" spans="16:16" x14ac:dyDescent="0.3">
      <c r="P257985" s="83"/>
    </row>
    <row r="257986" spans="16:16" x14ac:dyDescent="0.3">
      <c r="P257986" s="83"/>
    </row>
    <row r="257987" spans="16:16" x14ac:dyDescent="0.3">
      <c r="P257987" s="83"/>
    </row>
    <row r="257988" spans="16:16" x14ac:dyDescent="0.3">
      <c r="P257988" s="83"/>
    </row>
    <row r="257989" spans="16:16" x14ac:dyDescent="0.3">
      <c r="P257989" s="83"/>
    </row>
    <row r="257990" spans="16:16" x14ac:dyDescent="0.3">
      <c r="P257990" s="83"/>
    </row>
    <row r="257991" spans="16:16" x14ac:dyDescent="0.3">
      <c r="P257991" s="83"/>
    </row>
    <row r="257992" spans="16:16" x14ac:dyDescent="0.3">
      <c r="P257992" s="83"/>
    </row>
    <row r="257993" spans="16:16" x14ac:dyDescent="0.3">
      <c r="P257993" s="83"/>
    </row>
    <row r="257994" spans="16:16" x14ac:dyDescent="0.3">
      <c r="P257994" s="83"/>
    </row>
    <row r="257995" spans="16:16" x14ac:dyDescent="0.3">
      <c r="P257995" s="83"/>
    </row>
    <row r="257996" spans="16:16" x14ac:dyDescent="0.3">
      <c r="P257996" s="83"/>
    </row>
    <row r="257997" spans="16:16" x14ac:dyDescent="0.3">
      <c r="P257997" s="83"/>
    </row>
    <row r="257998" spans="16:16" x14ac:dyDescent="0.3">
      <c r="P257998" s="83"/>
    </row>
    <row r="257999" spans="16:16" x14ac:dyDescent="0.3">
      <c r="P257999" s="83"/>
    </row>
    <row r="258000" spans="16:16" x14ac:dyDescent="0.3">
      <c r="P258000" s="83"/>
    </row>
    <row r="258001" spans="16:16" x14ac:dyDescent="0.3">
      <c r="P258001" s="83"/>
    </row>
    <row r="258002" spans="16:16" x14ac:dyDescent="0.3">
      <c r="P258002" s="83"/>
    </row>
    <row r="258003" spans="16:16" x14ac:dyDescent="0.3">
      <c r="P258003" s="83"/>
    </row>
    <row r="258004" spans="16:16" x14ac:dyDescent="0.3">
      <c r="P258004" s="83"/>
    </row>
    <row r="258005" spans="16:16" x14ac:dyDescent="0.3">
      <c r="P258005" s="83"/>
    </row>
    <row r="258006" spans="16:16" x14ac:dyDescent="0.3">
      <c r="P258006" s="83"/>
    </row>
    <row r="258007" spans="16:16" x14ac:dyDescent="0.3">
      <c r="P258007" s="83"/>
    </row>
    <row r="258008" spans="16:16" x14ac:dyDescent="0.3">
      <c r="P258008" s="83"/>
    </row>
    <row r="258009" spans="16:16" x14ac:dyDescent="0.3">
      <c r="P258009" s="83"/>
    </row>
    <row r="258010" spans="16:16" x14ac:dyDescent="0.3">
      <c r="P258010" s="83"/>
    </row>
    <row r="258011" spans="16:16" x14ac:dyDescent="0.3">
      <c r="P258011" s="83"/>
    </row>
    <row r="258012" spans="16:16" x14ac:dyDescent="0.3">
      <c r="P258012" s="83"/>
    </row>
    <row r="258013" spans="16:16" x14ac:dyDescent="0.3">
      <c r="P258013" s="83"/>
    </row>
    <row r="258014" spans="16:16" x14ac:dyDescent="0.3">
      <c r="P258014" s="83"/>
    </row>
    <row r="258015" spans="16:16" x14ac:dyDescent="0.3">
      <c r="P258015" s="83"/>
    </row>
    <row r="258016" spans="16:16" x14ac:dyDescent="0.3">
      <c r="P258016" s="83"/>
    </row>
    <row r="258017" spans="16:16" x14ac:dyDescent="0.3">
      <c r="P258017" s="83"/>
    </row>
    <row r="258018" spans="16:16" x14ac:dyDescent="0.3">
      <c r="P258018" s="83"/>
    </row>
    <row r="258019" spans="16:16" x14ac:dyDescent="0.3">
      <c r="P258019" s="83"/>
    </row>
    <row r="258020" spans="16:16" x14ac:dyDescent="0.3">
      <c r="P258020" s="83"/>
    </row>
    <row r="258021" spans="16:16" x14ac:dyDescent="0.3">
      <c r="P258021" s="83"/>
    </row>
    <row r="258022" spans="16:16" x14ac:dyDescent="0.3">
      <c r="P258022" s="83"/>
    </row>
    <row r="258023" spans="16:16" x14ac:dyDescent="0.3">
      <c r="P258023" s="83"/>
    </row>
    <row r="258024" spans="16:16" x14ac:dyDescent="0.3">
      <c r="P258024" s="83"/>
    </row>
    <row r="258025" spans="16:16" x14ac:dyDescent="0.3">
      <c r="P258025" s="83"/>
    </row>
    <row r="258026" spans="16:16" x14ac:dyDescent="0.3">
      <c r="P258026" s="83"/>
    </row>
    <row r="258027" spans="16:16" x14ac:dyDescent="0.3">
      <c r="P258027" s="83"/>
    </row>
    <row r="258028" spans="16:16" x14ac:dyDescent="0.3">
      <c r="P258028" s="83"/>
    </row>
    <row r="258029" spans="16:16" x14ac:dyDescent="0.3">
      <c r="P258029" s="83"/>
    </row>
    <row r="258030" spans="16:16" x14ac:dyDescent="0.3">
      <c r="P258030" s="83"/>
    </row>
    <row r="258031" spans="16:16" x14ac:dyDescent="0.3">
      <c r="P258031" s="83"/>
    </row>
    <row r="258032" spans="16:16" x14ac:dyDescent="0.3">
      <c r="P258032" s="83"/>
    </row>
    <row r="258033" spans="16:16" x14ac:dyDescent="0.3">
      <c r="P258033" s="83"/>
    </row>
    <row r="258034" spans="16:16" x14ac:dyDescent="0.3">
      <c r="P258034" s="83"/>
    </row>
    <row r="258035" spans="16:16" x14ac:dyDescent="0.3">
      <c r="P258035" s="83"/>
    </row>
    <row r="258036" spans="16:16" x14ac:dyDescent="0.3">
      <c r="P258036" s="83"/>
    </row>
    <row r="258037" spans="16:16" x14ac:dyDescent="0.3">
      <c r="P258037" s="83"/>
    </row>
    <row r="258038" spans="16:16" x14ac:dyDescent="0.3">
      <c r="P258038" s="83"/>
    </row>
    <row r="258039" spans="16:16" x14ac:dyDescent="0.3">
      <c r="P258039" s="83"/>
    </row>
    <row r="258040" spans="16:16" x14ac:dyDescent="0.3">
      <c r="P258040" s="83"/>
    </row>
    <row r="258041" spans="16:16" x14ac:dyDescent="0.3">
      <c r="P258041" s="83"/>
    </row>
    <row r="258042" spans="16:16" x14ac:dyDescent="0.3">
      <c r="P258042" s="83"/>
    </row>
    <row r="258043" spans="16:16" x14ac:dyDescent="0.3">
      <c r="P258043" s="83"/>
    </row>
    <row r="258044" spans="16:16" x14ac:dyDescent="0.3">
      <c r="P258044" s="83"/>
    </row>
    <row r="258045" spans="16:16" x14ac:dyDescent="0.3">
      <c r="P258045" s="83"/>
    </row>
    <row r="258046" spans="16:16" x14ac:dyDescent="0.3">
      <c r="P258046" s="83"/>
    </row>
    <row r="258047" spans="16:16" x14ac:dyDescent="0.3">
      <c r="P258047" s="83"/>
    </row>
    <row r="258048" spans="16:16" x14ac:dyDescent="0.3">
      <c r="P258048" s="83"/>
    </row>
    <row r="258049" spans="16:16" x14ac:dyDescent="0.3">
      <c r="P258049" s="83"/>
    </row>
    <row r="258050" spans="16:16" x14ac:dyDescent="0.3">
      <c r="P258050" s="83"/>
    </row>
    <row r="258051" spans="16:16" x14ac:dyDescent="0.3">
      <c r="P258051" s="83"/>
    </row>
    <row r="258052" spans="16:16" x14ac:dyDescent="0.3">
      <c r="P258052" s="83"/>
    </row>
    <row r="258053" spans="16:16" x14ac:dyDescent="0.3">
      <c r="P258053" s="83"/>
    </row>
    <row r="258054" spans="16:16" x14ac:dyDescent="0.3">
      <c r="P258054" s="83"/>
    </row>
    <row r="258055" spans="16:16" x14ac:dyDescent="0.3">
      <c r="P258055" s="83"/>
    </row>
    <row r="258056" spans="16:16" x14ac:dyDescent="0.3">
      <c r="P258056" s="83"/>
    </row>
    <row r="258057" spans="16:16" x14ac:dyDescent="0.3">
      <c r="P258057" s="83"/>
    </row>
    <row r="258058" spans="16:16" x14ac:dyDescent="0.3">
      <c r="P258058" s="83"/>
    </row>
    <row r="258059" spans="16:16" x14ac:dyDescent="0.3">
      <c r="P258059" s="83"/>
    </row>
    <row r="258060" spans="16:16" x14ac:dyDescent="0.3">
      <c r="P258060" s="83"/>
    </row>
    <row r="258061" spans="16:16" x14ac:dyDescent="0.3">
      <c r="P258061" s="83"/>
    </row>
    <row r="258062" spans="16:16" x14ac:dyDescent="0.3">
      <c r="P258062" s="83"/>
    </row>
    <row r="258063" spans="16:16" x14ac:dyDescent="0.3">
      <c r="P258063" s="83"/>
    </row>
    <row r="258064" spans="16:16" x14ac:dyDescent="0.3">
      <c r="P258064" s="83"/>
    </row>
    <row r="258065" spans="16:16" x14ac:dyDescent="0.3">
      <c r="P258065" s="83"/>
    </row>
    <row r="258066" spans="16:16" x14ac:dyDescent="0.3">
      <c r="P258066" s="83"/>
    </row>
    <row r="258067" spans="16:16" x14ac:dyDescent="0.3">
      <c r="P258067" s="83"/>
    </row>
    <row r="258068" spans="16:16" x14ac:dyDescent="0.3">
      <c r="P258068" s="83"/>
    </row>
    <row r="258069" spans="16:16" x14ac:dyDescent="0.3">
      <c r="P258069" s="83"/>
    </row>
    <row r="258070" spans="16:16" x14ac:dyDescent="0.3">
      <c r="P258070" s="83"/>
    </row>
    <row r="258071" spans="16:16" x14ac:dyDescent="0.3">
      <c r="P258071" s="83"/>
    </row>
    <row r="258072" spans="16:16" x14ac:dyDescent="0.3">
      <c r="P258072" s="83"/>
    </row>
    <row r="258073" spans="16:16" x14ac:dyDescent="0.3">
      <c r="P258073" s="83"/>
    </row>
    <row r="258074" spans="16:16" x14ac:dyDescent="0.3">
      <c r="P258074" s="83"/>
    </row>
    <row r="258075" spans="16:16" x14ac:dyDescent="0.3">
      <c r="P258075" s="83"/>
    </row>
    <row r="258076" spans="16:16" x14ac:dyDescent="0.3">
      <c r="P258076" s="83"/>
    </row>
    <row r="258077" spans="16:16" x14ac:dyDescent="0.3">
      <c r="P258077" s="83"/>
    </row>
    <row r="258078" spans="16:16" x14ac:dyDescent="0.3">
      <c r="P258078" s="83"/>
    </row>
    <row r="258079" spans="16:16" x14ac:dyDescent="0.3">
      <c r="P258079" s="83"/>
    </row>
    <row r="258080" spans="16:16" x14ac:dyDescent="0.3">
      <c r="P258080" s="83"/>
    </row>
    <row r="258081" spans="16:16" x14ac:dyDescent="0.3">
      <c r="P258081" s="83"/>
    </row>
    <row r="258082" spans="16:16" x14ac:dyDescent="0.3">
      <c r="P258082" s="83"/>
    </row>
    <row r="258083" spans="16:16" x14ac:dyDescent="0.3">
      <c r="P258083" s="83"/>
    </row>
    <row r="258084" spans="16:16" x14ac:dyDescent="0.3">
      <c r="P258084" s="83"/>
    </row>
    <row r="258085" spans="16:16" x14ac:dyDescent="0.3">
      <c r="P258085" s="83"/>
    </row>
    <row r="258086" spans="16:16" x14ac:dyDescent="0.3">
      <c r="P258086" s="83"/>
    </row>
    <row r="258087" spans="16:16" x14ac:dyDescent="0.3">
      <c r="P258087" s="83"/>
    </row>
    <row r="258088" spans="16:16" x14ac:dyDescent="0.3">
      <c r="P258088" s="83"/>
    </row>
    <row r="258089" spans="16:16" x14ac:dyDescent="0.3">
      <c r="P258089" s="83"/>
    </row>
    <row r="258090" spans="16:16" x14ac:dyDescent="0.3">
      <c r="P258090" s="83"/>
    </row>
    <row r="258091" spans="16:16" x14ac:dyDescent="0.3">
      <c r="P258091" s="83"/>
    </row>
    <row r="258092" spans="16:16" x14ac:dyDescent="0.3">
      <c r="P258092" s="83"/>
    </row>
    <row r="258093" spans="16:16" x14ac:dyDescent="0.3">
      <c r="P258093" s="83"/>
    </row>
    <row r="258094" spans="16:16" x14ac:dyDescent="0.3">
      <c r="P258094" s="83"/>
    </row>
    <row r="258095" spans="16:16" x14ac:dyDescent="0.3">
      <c r="P258095" s="83"/>
    </row>
    <row r="258096" spans="16:16" x14ac:dyDescent="0.3">
      <c r="P258096" s="83"/>
    </row>
    <row r="258097" spans="16:16" x14ac:dyDescent="0.3">
      <c r="P258097" s="83"/>
    </row>
    <row r="258098" spans="16:16" x14ac:dyDescent="0.3">
      <c r="P258098" s="83"/>
    </row>
    <row r="258099" spans="16:16" x14ac:dyDescent="0.3">
      <c r="P258099" s="83"/>
    </row>
    <row r="258100" spans="16:16" x14ac:dyDescent="0.3">
      <c r="P258100" s="83"/>
    </row>
    <row r="258101" spans="16:16" x14ac:dyDescent="0.3">
      <c r="P258101" s="83"/>
    </row>
    <row r="258102" spans="16:16" x14ac:dyDescent="0.3">
      <c r="P258102" s="83"/>
    </row>
    <row r="258103" spans="16:16" x14ac:dyDescent="0.3">
      <c r="P258103" s="83"/>
    </row>
    <row r="258104" spans="16:16" x14ac:dyDescent="0.3">
      <c r="P258104" s="83"/>
    </row>
    <row r="258105" spans="16:16" x14ac:dyDescent="0.3">
      <c r="P258105" s="83"/>
    </row>
    <row r="258106" spans="16:16" x14ac:dyDescent="0.3">
      <c r="P258106" s="83"/>
    </row>
    <row r="258107" spans="16:16" x14ac:dyDescent="0.3">
      <c r="P258107" s="83"/>
    </row>
    <row r="258108" spans="16:16" x14ac:dyDescent="0.3">
      <c r="P258108" s="83"/>
    </row>
    <row r="258109" spans="16:16" x14ac:dyDescent="0.3">
      <c r="P258109" s="83"/>
    </row>
    <row r="258110" spans="16:16" x14ac:dyDescent="0.3">
      <c r="P258110" s="83"/>
    </row>
    <row r="258111" spans="16:16" x14ac:dyDescent="0.3">
      <c r="P258111" s="83"/>
    </row>
    <row r="258112" spans="16:16" x14ac:dyDescent="0.3">
      <c r="P258112" s="83"/>
    </row>
    <row r="258113" spans="16:16" x14ac:dyDescent="0.3">
      <c r="P258113" s="83"/>
    </row>
    <row r="258114" spans="16:16" x14ac:dyDescent="0.3">
      <c r="P258114" s="83"/>
    </row>
    <row r="258115" spans="16:16" x14ac:dyDescent="0.3">
      <c r="P258115" s="83"/>
    </row>
    <row r="258116" spans="16:16" x14ac:dyDescent="0.3">
      <c r="P258116" s="83"/>
    </row>
    <row r="258117" spans="16:16" x14ac:dyDescent="0.3">
      <c r="P258117" s="83"/>
    </row>
    <row r="258118" spans="16:16" x14ac:dyDescent="0.3">
      <c r="P258118" s="83"/>
    </row>
    <row r="258119" spans="16:16" x14ac:dyDescent="0.3">
      <c r="P258119" s="83"/>
    </row>
    <row r="258120" spans="16:16" x14ac:dyDescent="0.3">
      <c r="P258120" s="83"/>
    </row>
    <row r="258121" spans="16:16" x14ac:dyDescent="0.3">
      <c r="P258121" s="83"/>
    </row>
    <row r="258122" spans="16:16" x14ac:dyDescent="0.3">
      <c r="P258122" s="83"/>
    </row>
    <row r="258123" spans="16:16" x14ac:dyDescent="0.3">
      <c r="P258123" s="83"/>
    </row>
    <row r="258124" spans="16:16" x14ac:dyDescent="0.3">
      <c r="P258124" s="83"/>
    </row>
    <row r="258125" spans="16:16" x14ac:dyDescent="0.3">
      <c r="P258125" s="83"/>
    </row>
    <row r="258126" spans="16:16" x14ac:dyDescent="0.3">
      <c r="P258126" s="83"/>
    </row>
    <row r="258127" spans="16:16" x14ac:dyDescent="0.3">
      <c r="P258127" s="83"/>
    </row>
    <row r="258128" spans="16:16" x14ac:dyDescent="0.3">
      <c r="P258128" s="83"/>
    </row>
    <row r="258129" spans="16:16" x14ac:dyDescent="0.3">
      <c r="P258129" s="83"/>
    </row>
    <row r="258130" spans="16:16" x14ac:dyDescent="0.3">
      <c r="P258130" s="83"/>
    </row>
    <row r="258131" spans="16:16" x14ac:dyDescent="0.3">
      <c r="P258131" s="83"/>
    </row>
    <row r="258132" spans="16:16" x14ac:dyDescent="0.3">
      <c r="P258132" s="83"/>
    </row>
    <row r="258133" spans="16:16" x14ac:dyDescent="0.3">
      <c r="P258133" s="83"/>
    </row>
    <row r="258134" spans="16:16" x14ac:dyDescent="0.3">
      <c r="P258134" s="83"/>
    </row>
    <row r="258135" spans="16:16" x14ac:dyDescent="0.3">
      <c r="P258135" s="83"/>
    </row>
    <row r="258136" spans="16:16" x14ac:dyDescent="0.3">
      <c r="P258136" s="83"/>
    </row>
    <row r="258137" spans="16:16" x14ac:dyDescent="0.3">
      <c r="P258137" s="83"/>
    </row>
    <row r="258138" spans="16:16" x14ac:dyDescent="0.3">
      <c r="P258138" s="83"/>
    </row>
    <row r="258139" spans="16:16" x14ac:dyDescent="0.3">
      <c r="P258139" s="83"/>
    </row>
    <row r="258140" spans="16:16" x14ac:dyDescent="0.3">
      <c r="P258140" s="83"/>
    </row>
    <row r="258141" spans="16:16" x14ac:dyDescent="0.3">
      <c r="P258141" s="83"/>
    </row>
    <row r="258142" spans="16:16" x14ac:dyDescent="0.3">
      <c r="P258142" s="83"/>
    </row>
    <row r="258143" spans="16:16" x14ac:dyDescent="0.3">
      <c r="P258143" s="83"/>
    </row>
    <row r="258144" spans="16:16" x14ac:dyDescent="0.3">
      <c r="P258144" s="83"/>
    </row>
    <row r="258145" spans="16:16" x14ac:dyDescent="0.3">
      <c r="P258145" s="83"/>
    </row>
    <row r="258146" spans="16:16" x14ac:dyDescent="0.3">
      <c r="P258146" s="83"/>
    </row>
    <row r="258147" spans="16:16" x14ac:dyDescent="0.3">
      <c r="P258147" s="83"/>
    </row>
    <row r="258148" spans="16:16" x14ac:dyDescent="0.3">
      <c r="P258148" s="83"/>
    </row>
    <row r="258149" spans="16:16" x14ac:dyDescent="0.3">
      <c r="P258149" s="83"/>
    </row>
    <row r="258150" spans="16:16" x14ac:dyDescent="0.3">
      <c r="P258150" s="83"/>
    </row>
    <row r="258151" spans="16:16" x14ac:dyDescent="0.3">
      <c r="P258151" s="83"/>
    </row>
    <row r="258152" spans="16:16" x14ac:dyDescent="0.3">
      <c r="P258152" s="83"/>
    </row>
    <row r="258153" spans="16:16" x14ac:dyDescent="0.3">
      <c r="P258153" s="83"/>
    </row>
    <row r="258154" spans="16:16" x14ac:dyDescent="0.3">
      <c r="P258154" s="83"/>
    </row>
    <row r="258155" spans="16:16" x14ac:dyDescent="0.3">
      <c r="P258155" s="83"/>
    </row>
    <row r="258156" spans="16:16" x14ac:dyDescent="0.3">
      <c r="P258156" s="83"/>
    </row>
    <row r="258157" spans="16:16" x14ac:dyDescent="0.3">
      <c r="P258157" s="83"/>
    </row>
    <row r="258158" spans="16:16" x14ac:dyDescent="0.3">
      <c r="P258158" s="83"/>
    </row>
    <row r="258159" spans="16:16" x14ac:dyDescent="0.3">
      <c r="P258159" s="83"/>
    </row>
    <row r="258160" spans="16:16" x14ac:dyDescent="0.3">
      <c r="P258160" s="83"/>
    </row>
    <row r="258161" spans="16:16" x14ac:dyDescent="0.3">
      <c r="P258161" s="83"/>
    </row>
    <row r="258162" spans="16:16" x14ac:dyDescent="0.3">
      <c r="P258162" s="83"/>
    </row>
    <row r="258163" spans="16:16" x14ac:dyDescent="0.3">
      <c r="P258163" s="83"/>
    </row>
    <row r="258164" spans="16:16" x14ac:dyDescent="0.3">
      <c r="P258164" s="83"/>
    </row>
    <row r="258165" spans="16:16" x14ac:dyDescent="0.3">
      <c r="P258165" s="83"/>
    </row>
    <row r="258166" spans="16:16" x14ac:dyDescent="0.3">
      <c r="P258166" s="83"/>
    </row>
    <row r="258167" spans="16:16" x14ac:dyDescent="0.3">
      <c r="P258167" s="83"/>
    </row>
    <row r="258168" spans="16:16" x14ac:dyDescent="0.3">
      <c r="P258168" s="83"/>
    </row>
    <row r="258169" spans="16:16" x14ac:dyDescent="0.3">
      <c r="P258169" s="83"/>
    </row>
    <row r="258170" spans="16:16" x14ac:dyDescent="0.3">
      <c r="P258170" s="83"/>
    </row>
    <row r="258171" spans="16:16" x14ac:dyDescent="0.3">
      <c r="P258171" s="83"/>
    </row>
    <row r="258172" spans="16:16" x14ac:dyDescent="0.3">
      <c r="P258172" s="83"/>
    </row>
    <row r="258173" spans="16:16" x14ac:dyDescent="0.3">
      <c r="P258173" s="83"/>
    </row>
    <row r="258174" spans="16:16" x14ac:dyDescent="0.3">
      <c r="P258174" s="83"/>
    </row>
    <row r="258175" spans="16:16" x14ac:dyDescent="0.3">
      <c r="P258175" s="83"/>
    </row>
    <row r="258176" spans="16:16" x14ac:dyDescent="0.3">
      <c r="P258176" s="83"/>
    </row>
    <row r="258177" spans="16:16" x14ac:dyDescent="0.3">
      <c r="P258177" s="83"/>
    </row>
    <row r="258178" spans="16:16" x14ac:dyDescent="0.3">
      <c r="P258178" s="83"/>
    </row>
    <row r="258179" spans="16:16" x14ac:dyDescent="0.3">
      <c r="P258179" s="83"/>
    </row>
    <row r="258180" spans="16:16" x14ac:dyDescent="0.3">
      <c r="P258180" s="83"/>
    </row>
    <row r="258181" spans="16:16" x14ac:dyDescent="0.3">
      <c r="P258181" s="83"/>
    </row>
    <row r="258182" spans="16:16" x14ac:dyDescent="0.3">
      <c r="P258182" s="83"/>
    </row>
    <row r="258183" spans="16:16" x14ac:dyDescent="0.3">
      <c r="P258183" s="83"/>
    </row>
    <row r="258184" spans="16:16" x14ac:dyDescent="0.3">
      <c r="P258184" s="83"/>
    </row>
    <row r="258185" spans="16:16" x14ac:dyDescent="0.3">
      <c r="P258185" s="83"/>
    </row>
    <row r="258186" spans="16:16" x14ac:dyDescent="0.3">
      <c r="P258186" s="83"/>
    </row>
    <row r="258187" spans="16:16" x14ac:dyDescent="0.3">
      <c r="P258187" s="83"/>
    </row>
    <row r="258188" spans="16:16" x14ac:dyDescent="0.3">
      <c r="P258188" s="83"/>
    </row>
    <row r="258189" spans="16:16" x14ac:dyDescent="0.3">
      <c r="P258189" s="83"/>
    </row>
    <row r="258190" spans="16:16" x14ac:dyDescent="0.3">
      <c r="P258190" s="83"/>
    </row>
    <row r="258191" spans="16:16" x14ac:dyDescent="0.3">
      <c r="P258191" s="83"/>
    </row>
    <row r="258192" spans="16:16" x14ac:dyDescent="0.3">
      <c r="P258192" s="83"/>
    </row>
    <row r="258193" spans="16:16" x14ac:dyDescent="0.3">
      <c r="P258193" s="83"/>
    </row>
    <row r="258194" spans="16:16" x14ac:dyDescent="0.3">
      <c r="P258194" s="83"/>
    </row>
    <row r="258195" spans="16:16" x14ac:dyDescent="0.3">
      <c r="P258195" s="83"/>
    </row>
    <row r="258196" spans="16:16" x14ac:dyDescent="0.3">
      <c r="P258196" s="83"/>
    </row>
    <row r="258197" spans="16:16" x14ac:dyDescent="0.3">
      <c r="P258197" s="83"/>
    </row>
    <row r="258198" spans="16:16" x14ac:dyDescent="0.3">
      <c r="P258198" s="83"/>
    </row>
    <row r="258199" spans="16:16" x14ac:dyDescent="0.3">
      <c r="P258199" s="83"/>
    </row>
    <row r="258200" spans="16:16" x14ac:dyDescent="0.3">
      <c r="P258200" s="83"/>
    </row>
    <row r="258201" spans="16:16" x14ac:dyDescent="0.3">
      <c r="P258201" s="83"/>
    </row>
    <row r="258202" spans="16:16" x14ac:dyDescent="0.3">
      <c r="P258202" s="83"/>
    </row>
    <row r="258203" spans="16:16" x14ac:dyDescent="0.3">
      <c r="P258203" s="83"/>
    </row>
    <row r="258204" spans="16:16" x14ac:dyDescent="0.3">
      <c r="P258204" s="83"/>
    </row>
    <row r="258205" spans="16:16" x14ac:dyDescent="0.3">
      <c r="P258205" s="83"/>
    </row>
    <row r="258206" spans="16:16" x14ac:dyDescent="0.3">
      <c r="P258206" s="83"/>
    </row>
    <row r="258207" spans="16:16" x14ac:dyDescent="0.3">
      <c r="P258207" s="83"/>
    </row>
    <row r="258208" spans="16:16" x14ac:dyDescent="0.3">
      <c r="P258208" s="83"/>
    </row>
    <row r="258209" spans="16:16" x14ac:dyDescent="0.3">
      <c r="P258209" s="83"/>
    </row>
    <row r="258210" spans="16:16" x14ac:dyDescent="0.3">
      <c r="P258210" s="83"/>
    </row>
    <row r="258211" spans="16:16" x14ac:dyDescent="0.3">
      <c r="P258211" s="83"/>
    </row>
    <row r="258212" spans="16:16" x14ac:dyDescent="0.3">
      <c r="P258212" s="83"/>
    </row>
    <row r="258213" spans="16:16" x14ac:dyDescent="0.3">
      <c r="P258213" s="83"/>
    </row>
    <row r="258214" spans="16:16" x14ac:dyDescent="0.3">
      <c r="P258214" s="83"/>
    </row>
    <row r="258215" spans="16:16" x14ac:dyDescent="0.3">
      <c r="P258215" s="83"/>
    </row>
    <row r="258216" spans="16:16" x14ac:dyDescent="0.3">
      <c r="P258216" s="83"/>
    </row>
    <row r="258217" spans="16:16" x14ac:dyDescent="0.3">
      <c r="P258217" s="83"/>
    </row>
    <row r="258218" spans="16:16" x14ac:dyDescent="0.3">
      <c r="P258218" s="83"/>
    </row>
    <row r="258219" spans="16:16" x14ac:dyDescent="0.3">
      <c r="P258219" s="83"/>
    </row>
    <row r="258220" spans="16:16" x14ac:dyDescent="0.3">
      <c r="P258220" s="83"/>
    </row>
    <row r="258221" spans="16:16" x14ac:dyDescent="0.3">
      <c r="P258221" s="83"/>
    </row>
    <row r="258222" spans="16:16" x14ac:dyDescent="0.3">
      <c r="P258222" s="83"/>
    </row>
    <row r="258223" spans="16:16" x14ac:dyDescent="0.3">
      <c r="P258223" s="83"/>
    </row>
    <row r="258224" spans="16:16" x14ac:dyDescent="0.3">
      <c r="P258224" s="83"/>
    </row>
    <row r="258225" spans="16:16" x14ac:dyDescent="0.3">
      <c r="P258225" s="83"/>
    </row>
    <row r="258226" spans="16:16" x14ac:dyDescent="0.3">
      <c r="P258226" s="83"/>
    </row>
    <row r="258227" spans="16:16" x14ac:dyDescent="0.3">
      <c r="P258227" s="83"/>
    </row>
    <row r="258228" spans="16:16" x14ac:dyDescent="0.3">
      <c r="P258228" s="83"/>
    </row>
    <row r="258229" spans="16:16" x14ac:dyDescent="0.3">
      <c r="P258229" s="83"/>
    </row>
    <row r="258230" spans="16:16" x14ac:dyDescent="0.3">
      <c r="P258230" s="83"/>
    </row>
    <row r="258231" spans="16:16" x14ac:dyDescent="0.3">
      <c r="P258231" s="83"/>
    </row>
    <row r="258232" spans="16:16" x14ac:dyDescent="0.3">
      <c r="P258232" s="83"/>
    </row>
    <row r="258233" spans="16:16" x14ac:dyDescent="0.3">
      <c r="P258233" s="83"/>
    </row>
    <row r="258234" spans="16:16" x14ac:dyDescent="0.3">
      <c r="P258234" s="83"/>
    </row>
    <row r="258235" spans="16:16" x14ac:dyDescent="0.3">
      <c r="P258235" s="83"/>
    </row>
    <row r="258236" spans="16:16" x14ac:dyDescent="0.3">
      <c r="P258236" s="83"/>
    </row>
    <row r="258237" spans="16:16" x14ac:dyDescent="0.3">
      <c r="P258237" s="83"/>
    </row>
    <row r="258238" spans="16:16" x14ac:dyDescent="0.3">
      <c r="P258238" s="83"/>
    </row>
    <row r="258239" spans="16:16" x14ac:dyDescent="0.3">
      <c r="P258239" s="83"/>
    </row>
    <row r="258240" spans="16:16" x14ac:dyDescent="0.3">
      <c r="P258240" s="83"/>
    </row>
    <row r="258241" spans="16:16" x14ac:dyDescent="0.3">
      <c r="P258241" s="83"/>
    </row>
    <row r="258242" spans="16:16" x14ac:dyDescent="0.3">
      <c r="P258242" s="83"/>
    </row>
    <row r="258243" spans="16:16" x14ac:dyDescent="0.3">
      <c r="P258243" s="83"/>
    </row>
    <row r="258244" spans="16:16" x14ac:dyDescent="0.3">
      <c r="P258244" s="83"/>
    </row>
    <row r="258245" spans="16:16" x14ac:dyDescent="0.3">
      <c r="P258245" s="83"/>
    </row>
    <row r="258246" spans="16:16" x14ac:dyDescent="0.3">
      <c r="P258246" s="83"/>
    </row>
    <row r="258247" spans="16:16" x14ac:dyDescent="0.3">
      <c r="P258247" s="83"/>
    </row>
    <row r="258248" spans="16:16" x14ac:dyDescent="0.3">
      <c r="P258248" s="83"/>
    </row>
    <row r="258249" spans="16:16" x14ac:dyDescent="0.3">
      <c r="P258249" s="83"/>
    </row>
    <row r="258250" spans="16:16" x14ac:dyDescent="0.3">
      <c r="P258250" s="83"/>
    </row>
    <row r="258251" spans="16:16" x14ac:dyDescent="0.3">
      <c r="P258251" s="83"/>
    </row>
    <row r="258252" spans="16:16" x14ac:dyDescent="0.3">
      <c r="P258252" s="83"/>
    </row>
    <row r="258253" spans="16:16" x14ac:dyDescent="0.3">
      <c r="P258253" s="83"/>
    </row>
    <row r="258254" spans="16:16" x14ac:dyDescent="0.3">
      <c r="P258254" s="83"/>
    </row>
    <row r="258255" spans="16:16" x14ac:dyDescent="0.3">
      <c r="P258255" s="83"/>
    </row>
    <row r="258256" spans="16:16" x14ac:dyDescent="0.3">
      <c r="P258256" s="83"/>
    </row>
    <row r="258257" spans="16:16" x14ac:dyDescent="0.3">
      <c r="P258257" s="83"/>
    </row>
    <row r="258258" spans="16:16" x14ac:dyDescent="0.3">
      <c r="P258258" s="83"/>
    </row>
    <row r="258259" spans="16:16" x14ac:dyDescent="0.3">
      <c r="P258259" s="83"/>
    </row>
    <row r="258260" spans="16:16" x14ac:dyDescent="0.3">
      <c r="P258260" s="83"/>
    </row>
    <row r="258261" spans="16:16" x14ac:dyDescent="0.3">
      <c r="P258261" s="83"/>
    </row>
    <row r="258262" spans="16:16" x14ac:dyDescent="0.3">
      <c r="P258262" s="83"/>
    </row>
    <row r="258263" spans="16:16" x14ac:dyDescent="0.3">
      <c r="P258263" s="83"/>
    </row>
    <row r="258264" spans="16:16" x14ac:dyDescent="0.3">
      <c r="P258264" s="83"/>
    </row>
    <row r="258265" spans="16:16" x14ac:dyDescent="0.3">
      <c r="P258265" s="83"/>
    </row>
    <row r="258266" spans="16:16" x14ac:dyDescent="0.3">
      <c r="P258266" s="83"/>
    </row>
    <row r="258267" spans="16:16" x14ac:dyDescent="0.3">
      <c r="P258267" s="83"/>
    </row>
    <row r="258268" spans="16:16" x14ac:dyDescent="0.3">
      <c r="P258268" s="83"/>
    </row>
    <row r="258269" spans="16:16" x14ac:dyDescent="0.3">
      <c r="P258269" s="83"/>
    </row>
    <row r="258270" spans="16:16" x14ac:dyDescent="0.3">
      <c r="P258270" s="83"/>
    </row>
    <row r="258271" spans="16:16" x14ac:dyDescent="0.3">
      <c r="P258271" s="83"/>
    </row>
    <row r="258272" spans="16:16" x14ac:dyDescent="0.3">
      <c r="P258272" s="83"/>
    </row>
    <row r="258273" spans="16:16" x14ac:dyDescent="0.3">
      <c r="P258273" s="83"/>
    </row>
    <row r="258274" spans="16:16" x14ac:dyDescent="0.3">
      <c r="P258274" s="83"/>
    </row>
    <row r="258275" spans="16:16" x14ac:dyDescent="0.3">
      <c r="P258275" s="83"/>
    </row>
    <row r="258276" spans="16:16" x14ac:dyDescent="0.3">
      <c r="P258276" s="83"/>
    </row>
    <row r="258277" spans="16:16" x14ac:dyDescent="0.3">
      <c r="P258277" s="83"/>
    </row>
    <row r="258278" spans="16:16" x14ac:dyDescent="0.3">
      <c r="P258278" s="83"/>
    </row>
    <row r="258279" spans="16:16" x14ac:dyDescent="0.3">
      <c r="P258279" s="83"/>
    </row>
    <row r="258280" spans="16:16" x14ac:dyDescent="0.3">
      <c r="P258280" s="83"/>
    </row>
    <row r="258281" spans="16:16" x14ac:dyDescent="0.3">
      <c r="P258281" s="83"/>
    </row>
    <row r="258282" spans="16:16" x14ac:dyDescent="0.3">
      <c r="P258282" s="83"/>
    </row>
    <row r="258283" spans="16:16" x14ac:dyDescent="0.3">
      <c r="P258283" s="83"/>
    </row>
    <row r="258284" spans="16:16" x14ac:dyDescent="0.3">
      <c r="P258284" s="83"/>
    </row>
    <row r="258285" spans="16:16" x14ac:dyDescent="0.3">
      <c r="P258285" s="83"/>
    </row>
    <row r="258286" spans="16:16" x14ac:dyDescent="0.3">
      <c r="P258286" s="83"/>
    </row>
    <row r="258287" spans="16:16" x14ac:dyDescent="0.3">
      <c r="P258287" s="83"/>
    </row>
    <row r="258288" spans="16:16" x14ac:dyDescent="0.3">
      <c r="P258288" s="83"/>
    </row>
    <row r="258289" spans="16:16" x14ac:dyDescent="0.3">
      <c r="P258289" s="83"/>
    </row>
    <row r="258290" spans="16:16" x14ac:dyDescent="0.3">
      <c r="P258290" s="83"/>
    </row>
    <row r="258291" spans="16:16" x14ac:dyDescent="0.3">
      <c r="P258291" s="83"/>
    </row>
    <row r="258292" spans="16:16" x14ac:dyDescent="0.3">
      <c r="P258292" s="83"/>
    </row>
    <row r="258293" spans="16:16" x14ac:dyDescent="0.3">
      <c r="P258293" s="83"/>
    </row>
    <row r="258294" spans="16:16" x14ac:dyDescent="0.3">
      <c r="P258294" s="83"/>
    </row>
    <row r="258295" spans="16:16" x14ac:dyDescent="0.3">
      <c r="P258295" s="83"/>
    </row>
    <row r="258296" spans="16:16" x14ac:dyDescent="0.3">
      <c r="P258296" s="83"/>
    </row>
    <row r="258297" spans="16:16" x14ac:dyDescent="0.3">
      <c r="P258297" s="83"/>
    </row>
    <row r="258298" spans="16:16" x14ac:dyDescent="0.3">
      <c r="P258298" s="83"/>
    </row>
    <row r="258299" spans="16:16" x14ac:dyDescent="0.3">
      <c r="P258299" s="83"/>
    </row>
    <row r="258300" spans="16:16" x14ac:dyDescent="0.3">
      <c r="P258300" s="83"/>
    </row>
    <row r="258301" spans="16:16" x14ac:dyDescent="0.3">
      <c r="P258301" s="83"/>
    </row>
    <row r="258302" spans="16:16" x14ac:dyDescent="0.3">
      <c r="P258302" s="83"/>
    </row>
    <row r="258303" spans="16:16" x14ac:dyDescent="0.3">
      <c r="P258303" s="83"/>
    </row>
    <row r="258304" spans="16:16" x14ac:dyDescent="0.3">
      <c r="P258304" s="83"/>
    </row>
    <row r="258305" spans="16:16" x14ac:dyDescent="0.3">
      <c r="P258305" s="83"/>
    </row>
    <row r="258306" spans="16:16" x14ac:dyDescent="0.3">
      <c r="P258306" s="83"/>
    </row>
    <row r="258307" spans="16:16" x14ac:dyDescent="0.3">
      <c r="P258307" s="83"/>
    </row>
    <row r="258308" spans="16:16" x14ac:dyDescent="0.3">
      <c r="P258308" s="83"/>
    </row>
    <row r="258309" spans="16:16" x14ac:dyDescent="0.3">
      <c r="P258309" s="83"/>
    </row>
    <row r="258310" spans="16:16" x14ac:dyDescent="0.3">
      <c r="P258310" s="83"/>
    </row>
    <row r="258311" spans="16:16" x14ac:dyDescent="0.3">
      <c r="P258311" s="83"/>
    </row>
    <row r="258312" spans="16:16" x14ac:dyDescent="0.3">
      <c r="P258312" s="83"/>
    </row>
    <row r="258313" spans="16:16" x14ac:dyDescent="0.3">
      <c r="P258313" s="83"/>
    </row>
    <row r="258314" spans="16:16" x14ac:dyDescent="0.3">
      <c r="P258314" s="83"/>
    </row>
    <row r="258315" spans="16:16" x14ac:dyDescent="0.3">
      <c r="P258315" s="83"/>
    </row>
    <row r="258316" spans="16:16" x14ac:dyDescent="0.3">
      <c r="P258316" s="83"/>
    </row>
    <row r="258317" spans="16:16" x14ac:dyDescent="0.3">
      <c r="P258317" s="83"/>
    </row>
    <row r="258318" spans="16:16" x14ac:dyDescent="0.3">
      <c r="P258318" s="83"/>
    </row>
    <row r="258319" spans="16:16" x14ac:dyDescent="0.3">
      <c r="P258319" s="83"/>
    </row>
    <row r="258320" spans="16:16" x14ac:dyDescent="0.3">
      <c r="P258320" s="83"/>
    </row>
    <row r="258321" spans="16:16" x14ac:dyDescent="0.3">
      <c r="P258321" s="83"/>
    </row>
    <row r="258322" spans="16:16" x14ac:dyDescent="0.3">
      <c r="P258322" s="83"/>
    </row>
    <row r="258323" spans="16:16" x14ac:dyDescent="0.3">
      <c r="P258323" s="83"/>
    </row>
    <row r="258324" spans="16:16" x14ac:dyDescent="0.3">
      <c r="P258324" s="83"/>
    </row>
    <row r="258325" spans="16:16" x14ac:dyDescent="0.3">
      <c r="P258325" s="83"/>
    </row>
    <row r="258326" spans="16:16" x14ac:dyDescent="0.3">
      <c r="P258326" s="83"/>
    </row>
    <row r="258327" spans="16:16" x14ac:dyDescent="0.3">
      <c r="P258327" s="83"/>
    </row>
    <row r="258328" spans="16:16" x14ac:dyDescent="0.3">
      <c r="P258328" s="83"/>
    </row>
    <row r="258329" spans="16:16" x14ac:dyDescent="0.3">
      <c r="P258329" s="83"/>
    </row>
    <row r="258330" spans="16:16" x14ac:dyDescent="0.3">
      <c r="P258330" s="83"/>
    </row>
    <row r="258331" spans="16:16" x14ac:dyDescent="0.3">
      <c r="P258331" s="83"/>
    </row>
    <row r="258332" spans="16:16" x14ac:dyDescent="0.3">
      <c r="P258332" s="83"/>
    </row>
    <row r="258333" spans="16:16" x14ac:dyDescent="0.3">
      <c r="P258333" s="83"/>
    </row>
    <row r="258334" spans="16:16" x14ac:dyDescent="0.3">
      <c r="P258334" s="83"/>
    </row>
    <row r="258335" spans="16:16" x14ac:dyDescent="0.3">
      <c r="P258335" s="83"/>
    </row>
    <row r="258336" spans="16:16" x14ac:dyDescent="0.3">
      <c r="P258336" s="83"/>
    </row>
    <row r="258337" spans="16:16" x14ac:dyDescent="0.3">
      <c r="P258337" s="83"/>
    </row>
    <row r="258338" spans="16:16" x14ac:dyDescent="0.3">
      <c r="P258338" s="83"/>
    </row>
    <row r="258339" spans="16:16" x14ac:dyDescent="0.3">
      <c r="P258339" s="83"/>
    </row>
    <row r="258340" spans="16:16" x14ac:dyDescent="0.3">
      <c r="P258340" s="83"/>
    </row>
    <row r="258341" spans="16:16" x14ac:dyDescent="0.3">
      <c r="P258341" s="83"/>
    </row>
    <row r="258342" spans="16:16" x14ac:dyDescent="0.3">
      <c r="P258342" s="83"/>
    </row>
    <row r="258343" spans="16:16" x14ac:dyDescent="0.3">
      <c r="P258343" s="83"/>
    </row>
    <row r="258344" spans="16:16" x14ac:dyDescent="0.3">
      <c r="P258344" s="83"/>
    </row>
    <row r="258345" spans="16:16" x14ac:dyDescent="0.3">
      <c r="P258345" s="83"/>
    </row>
    <row r="258346" spans="16:16" x14ac:dyDescent="0.3">
      <c r="P258346" s="83"/>
    </row>
    <row r="258347" spans="16:16" x14ac:dyDescent="0.3">
      <c r="P258347" s="83"/>
    </row>
    <row r="258348" spans="16:16" x14ac:dyDescent="0.3">
      <c r="P258348" s="83"/>
    </row>
    <row r="258349" spans="16:16" x14ac:dyDescent="0.3">
      <c r="P258349" s="83"/>
    </row>
    <row r="258350" spans="16:16" x14ac:dyDescent="0.3">
      <c r="P258350" s="83"/>
    </row>
    <row r="258351" spans="16:16" x14ac:dyDescent="0.3">
      <c r="P258351" s="83"/>
    </row>
    <row r="258352" spans="16:16" x14ac:dyDescent="0.3">
      <c r="P258352" s="83"/>
    </row>
    <row r="258353" spans="16:16" x14ac:dyDescent="0.3">
      <c r="P258353" s="83"/>
    </row>
    <row r="258354" spans="16:16" x14ac:dyDescent="0.3">
      <c r="P258354" s="83"/>
    </row>
    <row r="258355" spans="16:16" x14ac:dyDescent="0.3">
      <c r="P258355" s="83"/>
    </row>
    <row r="258356" spans="16:16" x14ac:dyDescent="0.3">
      <c r="P258356" s="83"/>
    </row>
    <row r="258357" spans="16:16" x14ac:dyDescent="0.3">
      <c r="P258357" s="83"/>
    </row>
    <row r="258358" spans="16:16" x14ac:dyDescent="0.3">
      <c r="P258358" s="83"/>
    </row>
    <row r="258359" spans="16:16" x14ac:dyDescent="0.3">
      <c r="P258359" s="83"/>
    </row>
    <row r="258360" spans="16:16" x14ac:dyDescent="0.3">
      <c r="P258360" s="83"/>
    </row>
    <row r="258361" spans="16:16" x14ac:dyDescent="0.3">
      <c r="P258361" s="83"/>
    </row>
    <row r="258362" spans="16:16" x14ac:dyDescent="0.3">
      <c r="P258362" s="83"/>
    </row>
    <row r="258363" spans="16:16" x14ac:dyDescent="0.3">
      <c r="P258363" s="83"/>
    </row>
    <row r="258364" spans="16:16" x14ac:dyDescent="0.3">
      <c r="P258364" s="83"/>
    </row>
    <row r="258365" spans="16:16" x14ac:dyDescent="0.3">
      <c r="P258365" s="83"/>
    </row>
    <row r="258366" spans="16:16" x14ac:dyDescent="0.3">
      <c r="P258366" s="83"/>
    </row>
    <row r="258367" spans="16:16" x14ac:dyDescent="0.3">
      <c r="P258367" s="83"/>
    </row>
    <row r="258368" spans="16:16" x14ac:dyDescent="0.3">
      <c r="P258368" s="83"/>
    </row>
    <row r="258369" spans="16:16" x14ac:dyDescent="0.3">
      <c r="P258369" s="83"/>
    </row>
    <row r="258370" spans="16:16" x14ac:dyDescent="0.3">
      <c r="P258370" s="83"/>
    </row>
    <row r="258371" spans="16:16" x14ac:dyDescent="0.3">
      <c r="P258371" s="83"/>
    </row>
    <row r="258372" spans="16:16" x14ac:dyDescent="0.3">
      <c r="P258372" s="83"/>
    </row>
    <row r="258373" spans="16:16" x14ac:dyDescent="0.3">
      <c r="P258373" s="83"/>
    </row>
    <row r="258374" spans="16:16" x14ac:dyDescent="0.3">
      <c r="P258374" s="83"/>
    </row>
    <row r="258375" spans="16:16" x14ac:dyDescent="0.3">
      <c r="P258375" s="83"/>
    </row>
    <row r="258376" spans="16:16" x14ac:dyDescent="0.3">
      <c r="P258376" s="83"/>
    </row>
    <row r="258377" spans="16:16" x14ac:dyDescent="0.3">
      <c r="P258377" s="83"/>
    </row>
    <row r="258378" spans="16:16" x14ac:dyDescent="0.3">
      <c r="P258378" s="83"/>
    </row>
    <row r="258379" spans="16:16" x14ac:dyDescent="0.3">
      <c r="P258379" s="83"/>
    </row>
    <row r="258380" spans="16:16" x14ac:dyDescent="0.3">
      <c r="P258380" s="83"/>
    </row>
    <row r="258381" spans="16:16" x14ac:dyDescent="0.3">
      <c r="P258381" s="83"/>
    </row>
    <row r="258382" spans="16:16" x14ac:dyDescent="0.3">
      <c r="P258382" s="83"/>
    </row>
    <row r="258383" spans="16:16" x14ac:dyDescent="0.3">
      <c r="P258383" s="83"/>
    </row>
    <row r="258384" spans="16:16" x14ac:dyDescent="0.3">
      <c r="P258384" s="83"/>
    </row>
    <row r="258385" spans="16:16" x14ac:dyDescent="0.3">
      <c r="P258385" s="83"/>
    </row>
    <row r="258386" spans="16:16" x14ac:dyDescent="0.3">
      <c r="P258386" s="83"/>
    </row>
    <row r="258387" spans="16:16" x14ac:dyDescent="0.3">
      <c r="P258387" s="83"/>
    </row>
    <row r="258388" spans="16:16" x14ac:dyDescent="0.3">
      <c r="P258388" s="83"/>
    </row>
    <row r="258389" spans="16:16" x14ac:dyDescent="0.3">
      <c r="P258389" s="83"/>
    </row>
    <row r="258390" spans="16:16" x14ac:dyDescent="0.3">
      <c r="P258390" s="83"/>
    </row>
    <row r="258391" spans="16:16" x14ac:dyDescent="0.3">
      <c r="P258391" s="83"/>
    </row>
    <row r="258392" spans="16:16" x14ac:dyDescent="0.3">
      <c r="P258392" s="83"/>
    </row>
    <row r="258393" spans="16:16" x14ac:dyDescent="0.3">
      <c r="P258393" s="83"/>
    </row>
    <row r="258394" spans="16:16" x14ac:dyDescent="0.3">
      <c r="P258394" s="83"/>
    </row>
    <row r="258395" spans="16:16" x14ac:dyDescent="0.3">
      <c r="P258395" s="83"/>
    </row>
    <row r="258396" spans="16:16" x14ac:dyDescent="0.3">
      <c r="P258396" s="83"/>
    </row>
    <row r="258397" spans="16:16" x14ac:dyDescent="0.3">
      <c r="P258397" s="83"/>
    </row>
    <row r="258398" spans="16:16" x14ac:dyDescent="0.3">
      <c r="P258398" s="83"/>
    </row>
    <row r="258399" spans="16:16" x14ac:dyDescent="0.3">
      <c r="P258399" s="83"/>
    </row>
    <row r="258400" spans="16:16" x14ac:dyDescent="0.3">
      <c r="P258400" s="83"/>
    </row>
    <row r="258401" spans="16:16" x14ac:dyDescent="0.3">
      <c r="P258401" s="83"/>
    </row>
    <row r="258402" spans="16:16" x14ac:dyDescent="0.3">
      <c r="P258402" s="83"/>
    </row>
    <row r="258403" spans="16:16" x14ac:dyDescent="0.3">
      <c r="P258403" s="83"/>
    </row>
    <row r="258404" spans="16:16" x14ac:dyDescent="0.3">
      <c r="P258404" s="83"/>
    </row>
    <row r="258405" spans="16:16" x14ac:dyDescent="0.3">
      <c r="P258405" s="83"/>
    </row>
    <row r="258406" spans="16:16" x14ac:dyDescent="0.3">
      <c r="P258406" s="83"/>
    </row>
    <row r="258407" spans="16:16" x14ac:dyDescent="0.3">
      <c r="P258407" s="83"/>
    </row>
    <row r="258408" spans="16:16" x14ac:dyDescent="0.3">
      <c r="P258408" s="83"/>
    </row>
    <row r="258409" spans="16:16" x14ac:dyDescent="0.3">
      <c r="P258409" s="83"/>
    </row>
    <row r="258410" spans="16:16" x14ac:dyDescent="0.3">
      <c r="P258410" s="83"/>
    </row>
    <row r="258411" spans="16:16" x14ac:dyDescent="0.3">
      <c r="P258411" s="83"/>
    </row>
    <row r="258412" spans="16:16" x14ac:dyDescent="0.3">
      <c r="P258412" s="83"/>
    </row>
    <row r="258413" spans="16:16" x14ac:dyDescent="0.3">
      <c r="P258413" s="83"/>
    </row>
    <row r="258414" spans="16:16" x14ac:dyDescent="0.3">
      <c r="P258414" s="83"/>
    </row>
    <row r="258415" spans="16:16" x14ac:dyDescent="0.3">
      <c r="P258415" s="83"/>
    </row>
    <row r="258416" spans="16:16" x14ac:dyDescent="0.3">
      <c r="P258416" s="83"/>
    </row>
    <row r="258417" spans="16:16" x14ac:dyDescent="0.3">
      <c r="P258417" s="83"/>
    </row>
    <row r="258418" spans="16:16" x14ac:dyDescent="0.3">
      <c r="P258418" s="83"/>
    </row>
    <row r="258419" spans="16:16" x14ac:dyDescent="0.3">
      <c r="P258419" s="83"/>
    </row>
    <row r="258420" spans="16:16" x14ac:dyDescent="0.3">
      <c r="P258420" s="83"/>
    </row>
    <row r="258421" spans="16:16" x14ac:dyDescent="0.3">
      <c r="P258421" s="83"/>
    </row>
    <row r="258422" spans="16:16" x14ac:dyDescent="0.3">
      <c r="P258422" s="83"/>
    </row>
    <row r="258423" spans="16:16" x14ac:dyDescent="0.3">
      <c r="P258423" s="83"/>
    </row>
    <row r="258424" spans="16:16" x14ac:dyDescent="0.3">
      <c r="P258424" s="83"/>
    </row>
    <row r="258425" spans="16:16" x14ac:dyDescent="0.3">
      <c r="P258425" s="83"/>
    </row>
    <row r="258426" spans="16:16" x14ac:dyDescent="0.3">
      <c r="P258426" s="83"/>
    </row>
    <row r="258427" spans="16:16" x14ac:dyDescent="0.3">
      <c r="P258427" s="83"/>
    </row>
    <row r="258428" spans="16:16" x14ac:dyDescent="0.3">
      <c r="P258428" s="83"/>
    </row>
    <row r="258429" spans="16:16" x14ac:dyDescent="0.3">
      <c r="P258429" s="83"/>
    </row>
    <row r="258430" spans="16:16" x14ac:dyDescent="0.3">
      <c r="P258430" s="83"/>
    </row>
    <row r="258431" spans="16:16" x14ac:dyDescent="0.3">
      <c r="P258431" s="83"/>
    </row>
    <row r="258432" spans="16:16" x14ac:dyDescent="0.3">
      <c r="P258432" s="83"/>
    </row>
    <row r="258433" spans="16:16" x14ac:dyDescent="0.3">
      <c r="P258433" s="83"/>
    </row>
    <row r="258434" spans="16:16" x14ac:dyDescent="0.3">
      <c r="P258434" s="83"/>
    </row>
    <row r="258435" spans="16:16" x14ac:dyDescent="0.3">
      <c r="P258435" s="83"/>
    </row>
    <row r="258436" spans="16:16" x14ac:dyDescent="0.3">
      <c r="P258436" s="83"/>
    </row>
    <row r="258437" spans="16:16" x14ac:dyDescent="0.3">
      <c r="P258437" s="83"/>
    </row>
    <row r="258438" spans="16:16" x14ac:dyDescent="0.3">
      <c r="P258438" s="83"/>
    </row>
    <row r="258439" spans="16:16" x14ac:dyDescent="0.3">
      <c r="P258439" s="83"/>
    </row>
    <row r="258440" spans="16:16" x14ac:dyDescent="0.3">
      <c r="P258440" s="83"/>
    </row>
    <row r="258441" spans="16:16" x14ac:dyDescent="0.3">
      <c r="P258441" s="83"/>
    </row>
    <row r="258442" spans="16:16" x14ac:dyDescent="0.3">
      <c r="P258442" s="83"/>
    </row>
    <row r="258443" spans="16:16" x14ac:dyDescent="0.3">
      <c r="P258443" s="83"/>
    </row>
    <row r="258444" spans="16:16" x14ac:dyDescent="0.3">
      <c r="P258444" s="83"/>
    </row>
    <row r="258445" spans="16:16" x14ac:dyDescent="0.3">
      <c r="P258445" s="83"/>
    </row>
    <row r="258446" spans="16:16" x14ac:dyDescent="0.3">
      <c r="P258446" s="83"/>
    </row>
    <row r="258447" spans="16:16" x14ac:dyDescent="0.3">
      <c r="P258447" s="83"/>
    </row>
    <row r="258448" spans="16:16" x14ac:dyDescent="0.3">
      <c r="P258448" s="83"/>
    </row>
    <row r="258449" spans="16:16" x14ac:dyDescent="0.3">
      <c r="P258449" s="83"/>
    </row>
    <row r="258450" spans="16:16" x14ac:dyDescent="0.3">
      <c r="P258450" s="83"/>
    </row>
    <row r="258451" spans="16:16" x14ac:dyDescent="0.3">
      <c r="P258451" s="83"/>
    </row>
    <row r="258452" spans="16:16" x14ac:dyDescent="0.3">
      <c r="P258452" s="83"/>
    </row>
    <row r="258453" spans="16:16" x14ac:dyDescent="0.3">
      <c r="P258453" s="83"/>
    </row>
    <row r="258454" spans="16:16" x14ac:dyDescent="0.3">
      <c r="P258454" s="83"/>
    </row>
    <row r="258455" spans="16:16" x14ac:dyDescent="0.3">
      <c r="P258455" s="83"/>
    </row>
    <row r="258456" spans="16:16" x14ac:dyDescent="0.3">
      <c r="P258456" s="83"/>
    </row>
    <row r="258457" spans="16:16" x14ac:dyDescent="0.3">
      <c r="P258457" s="83"/>
    </row>
    <row r="258458" spans="16:16" x14ac:dyDescent="0.3">
      <c r="P258458" s="83"/>
    </row>
    <row r="258459" spans="16:16" x14ac:dyDescent="0.3">
      <c r="P258459" s="83"/>
    </row>
    <row r="258460" spans="16:16" x14ac:dyDescent="0.3">
      <c r="P258460" s="83"/>
    </row>
    <row r="258461" spans="16:16" x14ac:dyDescent="0.3">
      <c r="P258461" s="83"/>
    </row>
    <row r="258462" spans="16:16" x14ac:dyDescent="0.3">
      <c r="P258462" s="83"/>
    </row>
    <row r="258463" spans="16:16" x14ac:dyDescent="0.3">
      <c r="P258463" s="83"/>
    </row>
    <row r="258464" spans="16:16" x14ac:dyDescent="0.3">
      <c r="P258464" s="83"/>
    </row>
    <row r="258465" spans="16:16" x14ac:dyDescent="0.3">
      <c r="P258465" s="83"/>
    </row>
    <row r="258466" spans="16:16" x14ac:dyDescent="0.3">
      <c r="P258466" s="83"/>
    </row>
    <row r="258467" spans="16:16" x14ac:dyDescent="0.3">
      <c r="P258467" s="83"/>
    </row>
    <row r="258468" spans="16:16" x14ac:dyDescent="0.3">
      <c r="P258468" s="83"/>
    </row>
    <row r="258469" spans="16:16" x14ac:dyDescent="0.3">
      <c r="P258469" s="83"/>
    </row>
    <row r="258470" spans="16:16" x14ac:dyDescent="0.3">
      <c r="P258470" s="83"/>
    </row>
    <row r="258471" spans="16:16" x14ac:dyDescent="0.3">
      <c r="P258471" s="83"/>
    </row>
    <row r="258472" spans="16:16" x14ac:dyDescent="0.3">
      <c r="P258472" s="83"/>
    </row>
    <row r="258473" spans="16:16" x14ac:dyDescent="0.3">
      <c r="P258473" s="83"/>
    </row>
    <row r="258474" spans="16:16" x14ac:dyDescent="0.3">
      <c r="P258474" s="83"/>
    </row>
    <row r="258475" spans="16:16" x14ac:dyDescent="0.3">
      <c r="P258475" s="83"/>
    </row>
    <row r="258476" spans="16:16" x14ac:dyDescent="0.3">
      <c r="P258476" s="83"/>
    </row>
    <row r="258477" spans="16:16" x14ac:dyDescent="0.3">
      <c r="P258477" s="83"/>
    </row>
    <row r="258478" spans="16:16" x14ac:dyDescent="0.3">
      <c r="P258478" s="83"/>
    </row>
    <row r="258479" spans="16:16" x14ac:dyDescent="0.3">
      <c r="P258479" s="83"/>
    </row>
    <row r="258480" spans="16:16" x14ac:dyDescent="0.3">
      <c r="P258480" s="83"/>
    </row>
    <row r="258481" spans="16:16" x14ac:dyDescent="0.3">
      <c r="P258481" s="83"/>
    </row>
    <row r="258482" spans="16:16" x14ac:dyDescent="0.3">
      <c r="P258482" s="83"/>
    </row>
    <row r="258483" spans="16:16" x14ac:dyDescent="0.3">
      <c r="P258483" s="83"/>
    </row>
    <row r="258484" spans="16:16" x14ac:dyDescent="0.3">
      <c r="P258484" s="83"/>
    </row>
    <row r="258485" spans="16:16" x14ac:dyDescent="0.3">
      <c r="P258485" s="83"/>
    </row>
    <row r="258486" spans="16:16" x14ac:dyDescent="0.3">
      <c r="P258486" s="83"/>
    </row>
    <row r="258487" spans="16:16" x14ac:dyDescent="0.3">
      <c r="P258487" s="83"/>
    </row>
    <row r="258488" spans="16:16" x14ac:dyDescent="0.3">
      <c r="P258488" s="83"/>
    </row>
    <row r="258489" spans="16:16" x14ac:dyDescent="0.3">
      <c r="P258489" s="83"/>
    </row>
    <row r="258490" spans="16:16" x14ac:dyDescent="0.3">
      <c r="P258490" s="83"/>
    </row>
    <row r="258491" spans="16:16" x14ac:dyDescent="0.3">
      <c r="P258491" s="83"/>
    </row>
    <row r="258492" spans="16:16" x14ac:dyDescent="0.3">
      <c r="P258492" s="83"/>
    </row>
    <row r="258493" spans="16:16" x14ac:dyDescent="0.3">
      <c r="P258493" s="83"/>
    </row>
    <row r="258494" spans="16:16" x14ac:dyDescent="0.3">
      <c r="P258494" s="83"/>
    </row>
    <row r="258495" spans="16:16" x14ac:dyDescent="0.3">
      <c r="P258495" s="83"/>
    </row>
    <row r="258496" spans="16:16" x14ac:dyDescent="0.3">
      <c r="P258496" s="83"/>
    </row>
    <row r="258497" spans="16:16" x14ac:dyDescent="0.3">
      <c r="P258497" s="83"/>
    </row>
    <row r="258498" spans="16:16" x14ac:dyDescent="0.3">
      <c r="P258498" s="83"/>
    </row>
    <row r="258499" spans="16:16" x14ac:dyDescent="0.3">
      <c r="P258499" s="83"/>
    </row>
    <row r="258500" spans="16:16" x14ac:dyDescent="0.3">
      <c r="P258500" s="83"/>
    </row>
    <row r="258501" spans="16:16" x14ac:dyDescent="0.3">
      <c r="P258501" s="83"/>
    </row>
    <row r="258502" spans="16:16" x14ac:dyDescent="0.3">
      <c r="P258502" s="83"/>
    </row>
    <row r="258503" spans="16:16" x14ac:dyDescent="0.3">
      <c r="P258503" s="83"/>
    </row>
    <row r="258504" spans="16:16" x14ac:dyDescent="0.3">
      <c r="P258504" s="83"/>
    </row>
    <row r="258505" spans="16:16" x14ac:dyDescent="0.3">
      <c r="P258505" s="83"/>
    </row>
    <row r="258506" spans="16:16" x14ac:dyDescent="0.3">
      <c r="P258506" s="83"/>
    </row>
    <row r="258507" spans="16:16" x14ac:dyDescent="0.3">
      <c r="P258507" s="83"/>
    </row>
    <row r="258508" spans="16:16" x14ac:dyDescent="0.3">
      <c r="P258508" s="83"/>
    </row>
    <row r="258509" spans="16:16" x14ac:dyDescent="0.3">
      <c r="P258509" s="83"/>
    </row>
    <row r="258510" spans="16:16" x14ac:dyDescent="0.3">
      <c r="P258510" s="83"/>
    </row>
    <row r="258511" spans="16:16" x14ac:dyDescent="0.3">
      <c r="P258511" s="83"/>
    </row>
    <row r="258512" spans="16:16" x14ac:dyDescent="0.3">
      <c r="P258512" s="83"/>
    </row>
    <row r="258513" spans="16:16" x14ac:dyDescent="0.3">
      <c r="P258513" s="83"/>
    </row>
    <row r="258514" spans="16:16" x14ac:dyDescent="0.3">
      <c r="P258514" s="83"/>
    </row>
    <row r="258515" spans="16:16" x14ac:dyDescent="0.3">
      <c r="P258515" s="83"/>
    </row>
    <row r="258516" spans="16:16" x14ac:dyDescent="0.3">
      <c r="P258516" s="83"/>
    </row>
    <row r="258517" spans="16:16" x14ac:dyDescent="0.3">
      <c r="P258517" s="83"/>
    </row>
    <row r="258518" spans="16:16" x14ac:dyDescent="0.3">
      <c r="P258518" s="83"/>
    </row>
    <row r="258519" spans="16:16" x14ac:dyDescent="0.3">
      <c r="P258519" s="83"/>
    </row>
    <row r="258520" spans="16:16" x14ac:dyDescent="0.3">
      <c r="P258520" s="83"/>
    </row>
    <row r="258521" spans="16:16" x14ac:dyDescent="0.3">
      <c r="P258521" s="83"/>
    </row>
    <row r="258522" spans="16:16" x14ac:dyDescent="0.3">
      <c r="P258522" s="83"/>
    </row>
    <row r="258523" spans="16:16" x14ac:dyDescent="0.3">
      <c r="P258523" s="83"/>
    </row>
    <row r="258524" spans="16:16" x14ac:dyDescent="0.3">
      <c r="P258524" s="83"/>
    </row>
    <row r="258525" spans="16:16" x14ac:dyDescent="0.3">
      <c r="P258525" s="83"/>
    </row>
    <row r="258526" spans="16:16" x14ac:dyDescent="0.3">
      <c r="P258526" s="83"/>
    </row>
    <row r="258527" spans="16:16" x14ac:dyDescent="0.3">
      <c r="P258527" s="83"/>
    </row>
    <row r="258528" spans="16:16" x14ac:dyDescent="0.3">
      <c r="P258528" s="83"/>
    </row>
    <row r="258529" spans="16:16" x14ac:dyDescent="0.3">
      <c r="P258529" s="83"/>
    </row>
    <row r="258530" spans="16:16" x14ac:dyDescent="0.3">
      <c r="P258530" s="83"/>
    </row>
    <row r="258531" spans="16:16" x14ac:dyDescent="0.3">
      <c r="P258531" s="83"/>
    </row>
    <row r="258532" spans="16:16" x14ac:dyDescent="0.3">
      <c r="P258532" s="83"/>
    </row>
    <row r="258533" spans="16:16" x14ac:dyDescent="0.3">
      <c r="P258533" s="83"/>
    </row>
    <row r="258534" spans="16:16" x14ac:dyDescent="0.3">
      <c r="P258534" s="83"/>
    </row>
    <row r="258535" spans="16:16" x14ac:dyDescent="0.3">
      <c r="P258535" s="83"/>
    </row>
    <row r="258536" spans="16:16" x14ac:dyDescent="0.3">
      <c r="P258536" s="83"/>
    </row>
    <row r="258537" spans="16:16" x14ac:dyDescent="0.3">
      <c r="P258537" s="83"/>
    </row>
    <row r="258538" spans="16:16" x14ac:dyDescent="0.3">
      <c r="P258538" s="83"/>
    </row>
    <row r="258539" spans="16:16" x14ac:dyDescent="0.3">
      <c r="P258539" s="83"/>
    </row>
    <row r="258540" spans="16:16" x14ac:dyDescent="0.3">
      <c r="P258540" s="83"/>
    </row>
    <row r="258541" spans="16:16" x14ac:dyDescent="0.3">
      <c r="P258541" s="83"/>
    </row>
    <row r="258542" spans="16:16" x14ac:dyDescent="0.3">
      <c r="P258542" s="83"/>
    </row>
    <row r="258543" spans="16:16" x14ac:dyDescent="0.3">
      <c r="P258543" s="83"/>
    </row>
    <row r="258544" spans="16:16" x14ac:dyDescent="0.3">
      <c r="P258544" s="83"/>
    </row>
    <row r="258545" spans="16:16" x14ac:dyDescent="0.3">
      <c r="P258545" s="83"/>
    </row>
    <row r="258546" spans="16:16" x14ac:dyDescent="0.3">
      <c r="P258546" s="83"/>
    </row>
    <row r="258547" spans="16:16" x14ac:dyDescent="0.3">
      <c r="P258547" s="83"/>
    </row>
    <row r="258548" spans="16:16" x14ac:dyDescent="0.3">
      <c r="P258548" s="83"/>
    </row>
    <row r="258549" spans="16:16" x14ac:dyDescent="0.3">
      <c r="P258549" s="83"/>
    </row>
    <row r="258550" spans="16:16" x14ac:dyDescent="0.3">
      <c r="P258550" s="83"/>
    </row>
    <row r="258551" spans="16:16" x14ac:dyDescent="0.3">
      <c r="P258551" s="83"/>
    </row>
    <row r="258552" spans="16:16" x14ac:dyDescent="0.3">
      <c r="P258552" s="83"/>
    </row>
    <row r="258553" spans="16:16" x14ac:dyDescent="0.3">
      <c r="P258553" s="83"/>
    </row>
    <row r="258554" spans="16:16" x14ac:dyDescent="0.3">
      <c r="P258554" s="83"/>
    </row>
    <row r="258555" spans="16:16" x14ac:dyDescent="0.3">
      <c r="P258555" s="83"/>
    </row>
    <row r="258556" spans="16:16" x14ac:dyDescent="0.3">
      <c r="P258556" s="83"/>
    </row>
    <row r="258557" spans="16:16" x14ac:dyDescent="0.3">
      <c r="P258557" s="83"/>
    </row>
    <row r="258558" spans="16:16" x14ac:dyDescent="0.3">
      <c r="P258558" s="83"/>
    </row>
    <row r="258559" spans="16:16" x14ac:dyDescent="0.3">
      <c r="P258559" s="83"/>
    </row>
    <row r="258560" spans="16:16" x14ac:dyDescent="0.3">
      <c r="P258560" s="83"/>
    </row>
    <row r="258561" spans="16:16" x14ac:dyDescent="0.3">
      <c r="P258561" s="83"/>
    </row>
    <row r="258562" spans="16:16" x14ac:dyDescent="0.3">
      <c r="P258562" s="83"/>
    </row>
    <row r="258563" spans="16:16" x14ac:dyDescent="0.3">
      <c r="P258563" s="83"/>
    </row>
    <row r="258564" spans="16:16" x14ac:dyDescent="0.3">
      <c r="P258564" s="83"/>
    </row>
    <row r="258565" spans="16:16" x14ac:dyDescent="0.3">
      <c r="P258565" s="83"/>
    </row>
    <row r="258566" spans="16:16" x14ac:dyDescent="0.3">
      <c r="P258566" s="83"/>
    </row>
    <row r="258567" spans="16:16" x14ac:dyDescent="0.3">
      <c r="P258567" s="83"/>
    </row>
    <row r="258568" spans="16:16" x14ac:dyDescent="0.3">
      <c r="P258568" s="83"/>
    </row>
    <row r="258569" spans="16:16" x14ac:dyDescent="0.3">
      <c r="P258569" s="83"/>
    </row>
    <row r="258570" spans="16:16" x14ac:dyDescent="0.3">
      <c r="P258570" s="83"/>
    </row>
    <row r="258571" spans="16:16" x14ac:dyDescent="0.3">
      <c r="P258571" s="83"/>
    </row>
    <row r="258572" spans="16:16" x14ac:dyDescent="0.3">
      <c r="P258572" s="83"/>
    </row>
    <row r="258573" spans="16:16" x14ac:dyDescent="0.3">
      <c r="P258573" s="83"/>
    </row>
    <row r="258574" spans="16:16" x14ac:dyDescent="0.3">
      <c r="P258574" s="83"/>
    </row>
    <row r="258575" spans="16:16" x14ac:dyDescent="0.3">
      <c r="P258575" s="83"/>
    </row>
    <row r="258576" spans="16:16" x14ac:dyDescent="0.3">
      <c r="P258576" s="83"/>
    </row>
    <row r="258577" spans="16:16" x14ac:dyDescent="0.3">
      <c r="P258577" s="83"/>
    </row>
    <row r="258578" spans="16:16" x14ac:dyDescent="0.3">
      <c r="P258578" s="83"/>
    </row>
    <row r="258579" spans="16:16" x14ac:dyDescent="0.3">
      <c r="P258579" s="83"/>
    </row>
    <row r="258580" spans="16:16" x14ac:dyDescent="0.3">
      <c r="P258580" s="83"/>
    </row>
    <row r="258581" spans="16:16" x14ac:dyDescent="0.3">
      <c r="P258581" s="83"/>
    </row>
    <row r="258582" spans="16:16" x14ac:dyDescent="0.3">
      <c r="P258582" s="83"/>
    </row>
    <row r="258583" spans="16:16" x14ac:dyDescent="0.3">
      <c r="P258583" s="83"/>
    </row>
    <row r="258584" spans="16:16" x14ac:dyDescent="0.3">
      <c r="P258584" s="83"/>
    </row>
    <row r="258585" spans="16:16" x14ac:dyDescent="0.3">
      <c r="P258585" s="83"/>
    </row>
    <row r="258586" spans="16:16" x14ac:dyDescent="0.3">
      <c r="P258586" s="83"/>
    </row>
    <row r="258587" spans="16:16" x14ac:dyDescent="0.3">
      <c r="P258587" s="83"/>
    </row>
    <row r="258588" spans="16:16" x14ac:dyDescent="0.3">
      <c r="P258588" s="83"/>
    </row>
    <row r="258589" spans="16:16" x14ac:dyDescent="0.3">
      <c r="P258589" s="83"/>
    </row>
    <row r="258590" spans="16:16" x14ac:dyDescent="0.3">
      <c r="P258590" s="83"/>
    </row>
    <row r="258591" spans="16:16" x14ac:dyDescent="0.3">
      <c r="P258591" s="83"/>
    </row>
    <row r="258592" spans="16:16" x14ac:dyDescent="0.3">
      <c r="P258592" s="83"/>
    </row>
    <row r="258593" spans="16:16" x14ac:dyDescent="0.3">
      <c r="P258593" s="83"/>
    </row>
    <row r="258594" spans="16:16" x14ac:dyDescent="0.3">
      <c r="P258594" s="83"/>
    </row>
    <row r="258595" spans="16:16" x14ac:dyDescent="0.3">
      <c r="P258595" s="83"/>
    </row>
    <row r="258596" spans="16:16" x14ac:dyDescent="0.3">
      <c r="P258596" s="83"/>
    </row>
    <row r="258597" spans="16:16" x14ac:dyDescent="0.3">
      <c r="P258597" s="83"/>
    </row>
    <row r="258598" spans="16:16" x14ac:dyDescent="0.3">
      <c r="P258598" s="83"/>
    </row>
    <row r="258599" spans="16:16" x14ac:dyDescent="0.3">
      <c r="P258599" s="83"/>
    </row>
    <row r="258600" spans="16:16" x14ac:dyDescent="0.3">
      <c r="P258600" s="83"/>
    </row>
    <row r="258601" spans="16:16" x14ac:dyDescent="0.3">
      <c r="P258601" s="83"/>
    </row>
    <row r="258602" spans="16:16" x14ac:dyDescent="0.3">
      <c r="P258602" s="83"/>
    </row>
    <row r="258603" spans="16:16" x14ac:dyDescent="0.3">
      <c r="P258603" s="83"/>
    </row>
    <row r="258604" spans="16:16" x14ac:dyDescent="0.3">
      <c r="P258604" s="83"/>
    </row>
    <row r="258605" spans="16:16" x14ac:dyDescent="0.3">
      <c r="P258605" s="83"/>
    </row>
    <row r="258606" spans="16:16" x14ac:dyDescent="0.3">
      <c r="P258606" s="83"/>
    </row>
    <row r="258607" spans="16:16" x14ac:dyDescent="0.3">
      <c r="P258607" s="83"/>
    </row>
    <row r="258608" spans="16:16" x14ac:dyDescent="0.3">
      <c r="P258608" s="83"/>
    </row>
    <row r="258609" spans="16:16" x14ac:dyDescent="0.3">
      <c r="P258609" s="83"/>
    </row>
    <row r="258610" spans="16:16" x14ac:dyDescent="0.3">
      <c r="P258610" s="83"/>
    </row>
    <row r="258611" spans="16:16" x14ac:dyDescent="0.3">
      <c r="P258611" s="83"/>
    </row>
    <row r="258612" spans="16:16" x14ac:dyDescent="0.3">
      <c r="P258612" s="83"/>
    </row>
    <row r="258613" spans="16:16" x14ac:dyDescent="0.3">
      <c r="P258613" s="83"/>
    </row>
    <row r="258614" spans="16:16" x14ac:dyDescent="0.3">
      <c r="P258614" s="83"/>
    </row>
    <row r="258615" spans="16:16" x14ac:dyDescent="0.3">
      <c r="P258615" s="83"/>
    </row>
    <row r="258616" spans="16:16" x14ac:dyDescent="0.3">
      <c r="P258616" s="83"/>
    </row>
    <row r="258617" spans="16:16" x14ac:dyDescent="0.3">
      <c r="P258617" s="83"/>
    </row>
    <row r="258618" spans="16:16" x14ac:dyDescent="0.3">
      <c r="P258618" s="83"/>
    </row>
    <row r="258619" spans="16:16" x14ac:dyDescent="0.3">
      <c r="P258619" s="83"/>
    </row>
    <row r="258620" spans="16:16" x14ac:dyDescent="0.3">
      <c r="P258620" s="83"/>
    </row>
    <row r="258621" spans="16:16" x14ac:dyDescent="0.3">
      <c r="P258621" s="83"/>
    </row>
    <row r="258622" spans="16:16" x14ac:dyDescent="0.3">
      <c r="P258622" s="83"/>
    </row>
    <row r="258623" spans="16:16" x14ac:dyDescent="0.3">
      <c r="P258623" s="83"/>
    </row>
    <row r="258624" spans="16:16" x14ac:dyDescent="0.3">
      <c r="P258624" s="83"/>
    </row>
    <row r="258625" spans="16:16" x14ac:dyDescent="0.3">
      <c r="P258625" s="83"/>
    </row>
    <row r="258626" spans="16:16" x14ac:dyDescent="0.3">
      <c r="P258626" s="83"/>
    </row>
    <row r="258627" spans="16:16" x14ac:dyDescent="0.3">
      <c r="P258627" s="83"/>
    </row>
    <row r="258628" spans="16:16" x14ac:dyDescent="0.3">
      <c r="P258628" s="83"/>
    </row>
    <row r="258629" spans="16:16" x14ac:dyDescent="0.3">
      <c r="P258629" s="83"/>
    </row>
    <row r="258630" spans="16:16" x14ac:dyDescent="0.3">
      <c r="P258630" s="83"/>
    </row>
    <row r="258631" spans="16:16" x14ac:dyDescent="0.3">
      <c r="P258631" s="83"/>
    </row>
    <row r="258632" spans="16:16" x14ac:dyDescent="0.3">
      <c r="P258632" s="83"/>
    </row>
    <row r="258633" spans="16:16" x14ac:dyDescent="0.3">
      <c r="P258633" s="83"/>
    </row>
    <row r="258634" spans="16:16" x14ac:dyDescent="0.3">
      <c r="P258634" s="83"/>
    </row>
    <row r="258635" spans="16:16" x14ac:dyDescent="0.3">
      <c r="P258635" s="83"/>
    </row>
    <row r="258636" spans="16:16" x14ac:dyDescent="0.3">
      <c r="P258636" s="83"/>
    </row>
    <row r="258637" spans="16:16" x14ac:dyDescent="0.3">
      <c r="P258637" s="83"/>
    </row>
    <row r="258638" spans="16:16" x14ac:dyDescent="0.3">
      <c r="P258638" s="83"/>
    </row>
    <row r="258639" spans="16:16" x14ac:dyDescent="0.3">
      <c r="P258639" s="83"/>
    </row>
    <row r="258640" spans="16:16" x14ac:dyDescent="0.3">
      <c r="P258640" s="83"/>
    </row>
    <row r="258641" spans="16:16" x14ac:dyDescent="0.3">
      <c r="P258641" s="83"/>
    </row>
    <row r="258642" spans="16:16" x14ac:dyDescent="0.3">
      <c r="P258642" s="83"/>
    </row>
    <row r="258643" spans="16:16" x14ac:dyDescent="0.3">
      <c r="P258643" s="83"/>
    </row>
    <row r="258644" spans="16:16" x14ac:dyDescent="0.3">
      <c r="P258644" s="83"/>
    </row>
    <row r="258645" spans="16:16" x14ac:dyDescent="0.3">
      <c r="P258645" s="83"/>
    </row>
    <row r="258646" spans="16:16" x14ac:dyDescent="0.3">
      <c r="P258646" s="83"/>
    </row>
    <row r="258647" spans="16:16" x14ac:dyDescent="0.3">
      <c r="P258647" s="83"/>
    </row>
    <row r="258648" spans="16:16" x14ac:dyDescent="0.3">
      <c r="P258648" s="83"/>
    </row>
    <row r="258649" spans="16:16" x14ac:dyDescent="0.3">
      <c r="P258649" s="83"/>
    </row>
    <row r="258650" spans="16:16" x14ac:dyDescent="0.3">
      <c r="P258650" s="83"/>
    </row>
    <row r="258651" spans="16:16" x14ac:dyDescent="0.3">
      <c r="P258651" s="83"/>
    </row>
    <row r="258652" spans="16:16" x14ac:dyDescent="0.3">
      <c r="P258652" s="83"/>
    </row>
    <row r="258653" spans="16:16" x14ac:dyDescent="0.3">
      <c r="P258653" s="83"/>
    </row>
    <row r="258654" spans="16:16" x14ac:dyDescent="0.3">
      <c r="P258654" s="83"/>
    </row>
    <row r="258655" spans="16:16" x14ac:dyDescent="0.3">
      <c r="P258655" s="83"/>
    </row>
    <row r="258656" spans="16:16" x14ac:dyDescent="0.3">
      <c r="P258656" s="83"/>
    </row>
    <row r="258657" spans="16:16" x14ac:dyDescent="0.3">
      <c r="P258657" s="83"/>
    </row>
    <row r="258658" spans="16:16" x14ac:dyDescent="0.3">
      <c r="P258658" s="83"/>
    </row>
    <row r="258659" spans="16:16" x14ac:dyDescent="0.3">
      <c r="P258659" s="83"/>
    </row>
    <row r="258660" spans="16:16" x14ac:dyDescent="0.3">
      <c r="P258660" s="83"/>
    </row>
    <row r="258661" spans="16:16" x14ac:dyDescent="0.3">
      <c r="P258661" s="83"/>
    </row>
    <row r="258662" spans="16:16" x14ac:dyDescent="0.3">
      <c r="P258662" s="83"/>
    </row>
    <row r="258663" spans="16:16" x14ac:dyDescent="0.3">
      <c r="P258663" s="83"/>
    </row>
    <row r="258664" spans="16:16" x14ac:dyDescent="0.3">
      <c r="P258664" s="83"/>
    </row>
    <row r="258665" spans="16:16" x14ac:dyDescent="0.3">
      <c r="P258665" s="83"/>
    </row>
    <row r="258666" spans="16:16" x14ac:dyDescent="0.3">
      <c r="P258666" s="83"/>
    </row>
    <row r="258667" spans="16:16" x14ac:dyDescent="0.3">
      <c r="P258667" s="83"/>
    </row>
    <row r="258668" spans="16:16" x14ac:dyDescent="0.3">
      <c r="P258668" s="83"/>
    </row>
    <row r="258669" spans="16:16" x14ac:dyDescent="0.3">
      <c r="P258669" s="83"/>
    </row>
    <row r="258670" spans="16:16" x14ac:dyDescent="0.3">
      <c r="P258670" s="83"/>
    </row>
    <row r="258671" spans="16:16" x14ac:dyDescent="0.3">
      <c r="P258671" s="83"/>
    </row>
    <row r="258672" spans="16:16" x14ac:dyDescent="0.3">
      <c r="P258672" s="83"/>
    </row>
    <row r="258673" spans="16:16" x14ac:dyDescent="0.3">
      <c r="P258673" s="83"/>
    </row>
    <row r="258674" spans="16:16" x14ac:dyDescent="0.3">
      <c r="P258674" s="83"/>
    </row>
    <row r="258675" spans="16:16" x14ac:dyDescent="0.3">
      <c r="P258675" s="83"/>
    </row>
    <row r="258676" spans="16:16" x14ac:dyDescent="0.3">
      <c r="P258676" s="83"/>
    </row>
    <row r="258677" spans="16:16" x14ac:dyDescent="0.3">
      <c r="P258677" s="83"/>
    </row>
    <row r="258678" spans="16:16" x14ac:dyDescent="0.3">
      <c r="P258678" s="83"/>
    </row>
    <row r="258679" spans="16:16" x14ac:dyDescent="0.3">
      <c r="P258679" s="83"/>
    </row>
    <row r="258680" spans="16:16" x14ac:dyDescent="0.3">
      <c r="P258680" s="83"/>
    </row>
    <row r="258681" spans="16:16" x14ac:dyDescent="0.3">
      <c r="P258681" s="83"/>
    </row>
    <row r="258682" spans="16:16" x14ac:dyDescent="0.3">
      <c r="P258682" s="83"/>
    </row>
    <row r="258683" spans="16:16" x14ac:dyDescent="0.3">
      <c r="P258683" s="83"/>
    </row>
    <row r="258684" spans="16:16" x14ac:dyDescent="0.3">
      <c r="P258684" s="83"/>
    </row>
    <row r="258685" spans="16:16" x14ac:dyDescent="0.3">
      <c r="P258685" s="83"/>
    </row>
    <row r="258686" spans="16:16" x14ac:dyDescent="0.3">
      <c r="P258686" s="83"/>
    </row>
    <row r="258687" spans="16:16" x14ac:dyDescent="0.3">
      <c r="P258687" s="83"/>
    </row>
    <row r="258688" spans="16:16" x14ac:dyDescent="0.3">
      <c r="P258688" s="83"/>
    </row>
    <row r="258689" spans="16:16" x14ac:dyDescent="0.3">
      <c r="P258689" s="83"/>
    </row>
    <row r="258690" spans="16:16" x14ac:dyDescent="0.3">
      <c r="P258690" s="83"/>
    </row>
    <row r="258691" spans="16:16" x14ac:dyDescent="0.3">
      <c r="P258691" s="83"/>
    </row>
    <row r="258692" spans="16:16" x14ac:dyDescent="0.3">
      <c r="P258692" s="83"/>
    </row>
    <row r="258693" spans="16:16" x14ac:dyDescent="0.3">
      <c r="P258693" s="83"/>
    </row>
    <row r="258694" spans="16:16" x14ac:dyDescent="0.3">
      <c r="P258694" s="83"/>
    </row>
    <row r="258695" spans="16:16" x14ac:dyDescent="0.3">
      <c r="P258695" s="83"/>
    </row>
    <row r="258696" spans="16:16" x14ac:dyDescent="0.3">
      <c r="P258696" s="83"/>
    </row>
    <row r="258697" spans="16:16" x14ac:dyDescent="0.3">
      <c r="P258697" s="83"/>
    </row>
    <row r="258698" spans="16:16" x14ac:dyDescent="0.3">
      <c r="P258698" s="83"/>
    </row>
    <row r="258699" spans="16:16" x14ac:dyDescent="0.3">
      <c r="P258699" s="83"/>
    </row>
    <row r="258700" spans="16:16" x14ac:dyDescent="0.3">
      <c r="P258700" s="83"/>
    </row>
    <row r="258701" spans="16:16" x14ac:dyDescent="0.3">
      <c r="P258701" s="83"/>
    </row>
    <row r="258702" spans="16:16" x14ac:dyDescent="0.3">
      <c r="P258702" s="83"/>
    </row>
    <row r="258703" spans="16:16" x14ac:dyDescent="0.3">
      <c r="P258703" s="83"/>
    </row>
    <row r="258704" spans="16:16" x14ac:dyDescent="0.3">
      <c r="P258704" s="83"/>
    </row>
    <row r="258705" spans="16:16" x14ac:dyDescent="0.3">
      <c r="P258705" s="83"/>
    </row>
    <row r="258706" spans="16:16" x14ac:dyDescent="0.3">
      <c r="P258706" s="83"/>
    </row>
    <row r="258707" spans="16:16" x14ac:dyDescent="0.3">
      <c r="P258707" s="83"/>
    </row>
    <row r="258708" spans="16:16" x14ac:dyDescent="0.3">
      <c r="P258708" s="83"/>
    </row>
    <row r="258709" spans="16:16" x14ac:dyDescent="0.3">
      <c r="P258709" s="83"/>
    </row>
    <row r="258710" spans="16:16" x14ac:dyDescent="0.3">
      <c r="P258710" s="83"/>
    </row>
    <row r="258711" spans="16:16" x14ac:dyDescent="0.3">
      <c r="P258711" s="83"/>
    </row>
    <row r="258712" spans="16:16" x14ac:dyDescent="0.3">
      <c r="P258712" s="83"/>
    </row>
    <row r="258713" spans="16:16" x14ac:dyDescent="0.3">
      <c r="P258713" s="83"/>
    </row>
    <row r="258714" spans="16:16" x14ac:dyDescent="0.3">
      <c r="P258714" s="83"/>
    </row>
    <row r="258715" spans="16:16" x14ac:dyDescent="0.3">
      <c r="P258715" s="83"/>
    </row>
    <row r="258716" spans="16:16" x14ac:dyDescent="0.3">
      <c r="P258716" s="83"/>
    </row>
    <row r="258717" spans="16:16" x14ac:dyDescent="0.3">
      <c r="P258717" s="83"/>
    </row>
    <row r="258718" spans="16:16" x14ac:dyDescent="0.3">
      <c r="P258718" s="83"/>
    </row>
    <row r="258719" spans="16:16" x14ac:dyDescent="0.3">
      <c r="P258719" s="83"/>
    </row>
    <row r="258720" spans="16:16" x14ac:dyDescent="0.3">
      <c r="P258720" s="83"/>
    </row>
    <row r="258721" spans="16:16" x14ac:dyDescent="0.3">
      <c r="P258721" s="83"/>
    </row>
    <row r="258722" spans="16:16" x14ac:dyDescent="0.3">
      <c r="P258722" s="83"/>
    </row>
    <row r="258723" spans="16:16" x14ac:dyDescent="0.3">
      <c r="P258723" s="83"/>
    </row>
    <row r="258724" spans="16:16" x14ac:dyDescent="0.3">
      <c r="P258724" s="83"/>
    </row>
    <row r="258725" spans="16:16" x14ac:dyDescent="0.3">
      <c r="P258725" s="83"/>
    </row>
    <row r="258726" spans="16:16" x14ac:dyDescent="0.3">
      <c r="P258726" s="83"/>
    </row>
    <row r="258727" spans="16:16" x14ac:dyDescent="0.3">
      <c r="P258727" s="83"/>
    </row>
    <row r="258728" spans="16:16" x14ac:dyDescent="0.3">
      <c r="P258728" s="83"/>
    </row>
    <row r="258729" spans="16:16" x14ac:dyDescent="0.3">
      <c r="P258729" s="83"/>
    </row>
    <row r="258730" spans="16:16" x14ac:dyDescent="0.3">
      <c r="P258730" s="83"/>
    </row>
    <row r="258731" spans="16:16" x14ac:dyDescent="0.3">
      <c r="P258731" s="83"/>
    </row>
    <row r="258732" spans="16:16" x14ac:dyDescent="0.3">
      <c r="P258732" s="83"/>
    </row>
    <row r="258733" spans="16:16" x14ac:dyDescent="0.3">
      <c r="P258733" s="83"/>
    </row>
    <row r="258734" spans="16:16" x14ac:dyDescent="0.3">
      <c r="P258734" s="83"/>
    </row>
    <row r="258735" spans="16:16" x14ac:dyDescent="0.3">
      <c r="P258735" s="83"/>
    </row>
    <row r="258736" spans="16:16" x14ac:dyDescent="0.3">
      <c r="P258736" s="83"/>
    </row>
    <row r="258737" spans="16:16" x14ac:dyDescent="0.3">
      <c r="P258737" s="83"/>
    </row>
    <row r="258738" spans="16:16" x14ac:dyDescent="0.3">
      <c r="P258738" s="83"/>
    </row>
    <row r="258739" spans="16:16" x14ac:dyDescent="0.3">
      <c r="P258739" s="83"/>
    </row>
    <row r="258740" spans="16:16" x14ac:dyDescent="0.3">
      <c r="P258740" s="83"/>
    </row>
    <row r="258741" spans="16:16" x14ac:dyDescent="0.3">
      <c r="P258741" s="83"/>
    </row>
    <row r="258742" spans="16:16" x14ac:dyDescent="0.3">
      <c r="P258742" s="83"/>
    </row>
    <row r="258743" spans="16:16" x14ac:dyDescent="0.3">
      <c r="P258743" s="83"/>
    </row>
    <row r="258744" spans="16:16" x14ac:dyDescent="0.3">
      <c r="P258744" s="83"/>
    </row>
    <row r="258745" spans="16:16" x14ac:dyDescent="0.3">
      <c r="P258745" s="83"/>
    </row>
    <row r="258746" spans="16:16" x14ac:dyDescent="0.3">
      <c r="P258746" s="83"/>
    </row>
    <row r="258747" spans="16:16" x14ac:dyDescent="0.3">
      <c r="P258747" s="83"/>
    </row>
    <row r="258748" spans="16:16" x14ac:dyDescent="0.3">
      <c r="P258748" s="83"/>
    </row>
    <row r="258749" spans="16:16" x14ac:dyDescent="0.3">
      <c r="P258749" s="83"/>
    </row>
    <row r="258750" spans="16:16" x14ac:dyDescent="0.3">
      <c r="P258750" s="83"/>
    </row>
    <row r="258751" spans="16:16" x14ac:dyDescent="0.3">
      <c r="P258751" s="83"/>
    </row>
    <row r="258752" spans="16:16" x14ac:dyDescent="0.3">
      <c r="P258752" s="83"/>
    </row>
    <row r="258753" spans="16:16" x14ac:dyDescent="0.3">
      <c r="P258753" s="83"/>
    </row>
    <row r="258754" spans="16:16" x14ac:dyDescent="0.3">
      <c r="P258754" s="83"/>
    </row>
    <row r="258755" spans="16:16" x14ac:dyDescent="0.3">
      <c r="P258755" s="83"/>
    </row>
    <row r="258756" spans="16:16" x14ac:dyDescent="0.3">
      <c r="P258756" s="83"/>
    </row>
    <row r="258757" spans="16:16" x14ac:dyDescent="0.3">
      <c r="P258757" s="83"/>
    </row>
    <row r="258758" spans="16:16" x14ac:dyDescent="0.3">
      <c r="P258758" s="83"/>
    </row>
    <row r="258759" spans="16:16" x14ac:dyDescent="0.3">
      <c r="P258759" s="83"/>
    </row>
    <row r="258760" spans="16:16" x14ac:dyDescent="0.3">
      <c r="P258760" s="83"/>
    </row>
    <row r="258761" spans="16:16" x14ac:dyDescent="0.3">
      <c r="P258761" s="83"/>
    </row>
    <row r="258762" spans="16:16" x14ac:dyDescent="0.3">
      <c r="P258762" s="83"/>
    </row>
    <row r="258763" spans="16:16" x14ac:dyDescent="0.3">
      <c r="P258763" s="83"/>
    </row>
    <row r="258764" spans="16:16" x14ac:dyDescent="0.3">
      <c r="P258764" s="83"/>
    </row>
    <row r="258765" spans="16:16" x14ac:dyDescent="0.3">
      <c r="P258765" s="83"/>
    </row>
    <row r="258766" spans="16:16" x14ac:dyDescent="0.3">
      <c r="P258766" s="83"/>
    </row>
    <row r="258767" spans="16:16" x14ac:dyDescent="0.3">
      <c r="P258767" s="83"/>
    </row>
    <row r="258768" spans="16:16" x14ac:dyDescent="0.3">
      <c r="P258768" s="83"/>
    </row>
    <row r="258769" spans="16:16" x14ac:dyDescent="0.3">
      <c r="P258769" s="83"/>
    </row>
    <row r="258770" spans="16:16" x14ac:dyDescent="0.3">
      <c r="P258770" s="83"/>
    </row>
    <row r="258771" spans="16:16" x14ac:dyDescent="0.3">
      <c r="P258771" s="83"/>
    </row>
    <row r="258772" spans="16:16" x14ac:dyDescent="0.3">
      <c r="P258772" s="83"/>
    </row>
    <row r="258773" spans="16:16" x14ac:dyDescent="0.3">
      <c r="P258773" s="83"/>
    </row>
    <row r="258774" spans="16:16" x14ac:dyDescent="0.3">
      <c r="P258774" s="83"/>
    </row>
    <row r="258775" spans="16:16" x14ac:dyDescent="0.3">
      <c r="P258775" s="83"/>
    </row>
    <row r="258776" spans="16:16" x14ac:dyDescent="0.3">
      <c r="P258776" s="83"/>
    </row>
    <row r="258777" spans="16:16" x14ac:dyDescent="0.3">
      <c r="P258777" s="83"/>
    </row>
    <row r="258778" spans="16:16" x14ac:dyDescent="0.3">
      <c r="P258778" s="83"/>
    </row>
    <row r="258779" spans="16:16" x14ac:dyDescent="0.3">
      <c r="P258779" s="83"/>
    </row>
    <row r="258780" spans="16:16" x14ac:dyDescent="0.3">
      <c r="P258780" s="83"/>
    </row>
    <row r="258781" spans="16:16" x14ac:dyDescent="0.3">
      <c r="P258781" s="83"/>
    </row>
    <row r="258782" spans="16:16" x14ac:dyDescent="0.3">
      <c r="P258782" s="83"/>
    </row>
    <row r="258783" spans="16:16" x14ac:dyDescent="0.3">
      <c r="P258783" s="83"/>
    </row>
    <row r="258784" spans="16:16" x14ac:dyDescent="0.3">
      <c r="P258784" s="83"/>
    </row>
    <row r="258785" spans="16:16" x14ac:dyDescent="0.3">
      <c r="P258785" s="83"/>
    </row>
    <row r="258786" spans="16:16" x14ac:dyDescent="0.3">
      <c r="P258786" s="83"/>
    </row>
    <row r="258787" spans="16:16" x14ac:dyDescent="0.3">
      <c r="P258787" s="83"/>
    </row>
    <row r="258788" spans="16:16" x14ac:dyDescent="0.3">
      <c r="P258788" s="83"/>
    </row>
    <row r="258789" spans="16:16" x14ac:dyDescent="0.3">
      <c r="P258789" s="83"/>
    </row>
    <row r="258790" spans="16:16" x14ac:dyDescent="0.3">
      <c r="P258790" s="83"/>
    </row>
    <row r="258791" spans="16:16" x14ac:dyDescent="0.3">
      <c r="P258791" s="83"/>
    </row>
    <row r="258792" spans="16:16" x14ac:dyDescent="0.3">
      <c r="P258792" s="83"/>
    </row>
    <row r="258793" spans="16:16" x14ac:dyDescent="0.3">
      <c r="P258793" s="83"/>
    </row>
    <row r="258794" spans="16:16" x14ac:dyDescent="0.3">
      <c r="P258794" s="83"/>
    </row>
    <row r="258795" spans="16:16" x14ac:dyDescent="0.3">
      <c r="P258795" s="83"/>
    </row>
    <row r="258796" spans="16:16" x14ac:dyDescent="0.3">
      <c r="P258796" s="83"/>
    </row>
    <row r="258797" spans="16:16" x14ac:dyDescent="0.3">
      <c r="P258797" s="83"/>
    </row>
    <row r="258798" spans="16:16" x14ac:dyDescent="0.3">
      <c r="P258798" s="83"/>
    </row>
    <row r="258799" spans="16:16" x14ac:dyDescent="0.3">
      <c r="P258799" s="83"/>
    </row>
    <row r="258800" spans="16:16" x14ac:dyDescent="0.3">
      <c r="P258800" s="83"/>
    </row>
    <row r="258801" spans="16:16" x14ac:dyDescent="0.3">
      <c r="P258801" s="83"/>
    </row>
    <row r="258802" spans="16:16" x14ac:dyDescent="0.3">
      <c r="P258802" s="83"/>
    </row>
    <row r="258803" spans="16:16" x14ac:dyDescent="0.3">
      <c r="P258803" s="83"/>
    </row>
    <row r="258804" spans="16:16" x14ac:dyDescent="0.3">
      <c r="P258804" s="83"/>
    </row>
    <row r="258805" spans="16:16" x14ac:dyDescent="0.3">
      <c r="P258805" s="83"/>
    </row>
    <row r="258806" spans="16:16" x14ac:dyDescent="0.3">
      <c r="P258806" s="83"/>
    </row>
    <row r="258807" spans="16:16" x14ac:dyDescent="0.3">
      <c r="P258807" s="83"/>
    </row>
    <row r="258808" spans="16:16" x14ac:dyDescent="0.3">
      <c r="P258808" s="83"/>
    </row>
    <row r="258809" spans="16:16" x14ac:dyDescent="0.3">
      <c r="P258809" s="83"/>
    </row>
    <row r="258810" spans="16:16" x14ac:dyDescent="0.3">
      <c r="P258810" s="83"/>
    </row>
    <row r="258811" spans="16:16" x14ac:dyDescent="0.3">
      <c r="P258811" s="83"/>
    </row>
    <row r="258812" spans="16:16" x14ac:dyDescent="0.3">
      <c r="P258812" s="83"/>
    </row>
    <row r="258813" spans="16:16" x14ac:dyDescent="0.3">
      <c r="P258813" s="83"/>
    </row>
    <row r="258814" spans="16:16" x14ac:dyDescent="0.3">
      <c r="P258814" s="83"/>
    </row>
    <row r="258815" spans="16:16" x14ac:dyDescent="0.3">
      <c r="P258815" s="83"/>
    </row>
    <row r="258816" spans="16:16" x14ac:dyDescent="0.3">
      <c r="P258816" s="83"/>
    </row>
    <row r="258817" spans="16:16" x14ac:dyDescent="0.3">
      <c r="P258817" s="83"/>
    </row>
    <row r="258818" spans="16:16" x14ac:dyDescent="0.3">
      <c r="P258818" s="83"/>
    </row>
    <row r="258819" spans="16:16" x14ac:dyDescent="0.3">
      <c r="P258819" s="83"/>
    </row>
    <row r="258820" spans="16:16" x14ac:dyDescent="0.3">
      <c r="P258820" s="83"/>
    </row>
    <row r="258821" spans="16:16" x14ac:dyDescent="0.3">
      <c r="P258821" s="83"/>
    </row>
    <row r="258822" spans="16:16" x14ac:dyDescent="0.3">
      <c r="P258822" s="83"/>
    </row>
    <row r="258823" spans="16:16" x14ac:dyDescent="0.3">
      <c r="P258823" s="83"/>
    </row>
    <row r="258824" spans="16:16" x14ac:dyDescent="0.3">
      <c r="P258824" s="83"/>
    </row>
    <row r="258825" spans="16:16" x14ac:dyDescent="0.3">
      <c r="P258825" s="83"/>
    </row>
    <row r="258826" spans="16:16" x14ac:dyDescent="0.3">
      <c r="P258826" s="83"/>
    </row>
    <row r="258827" spans="16:16" x14ac:dyDescent="0.3">
      <c r="P258827" s="83"/>
    </row>
    <row r="258828" spans="16:16" x14ac:dyDescent="0.3">
      <c r="P258828" s="83"/>
    </row>
    <row r="258829" spans="16:16" x14ac:dyDescent="0.3">
      <c r="P258829" s="83"/>
    </row>
    <row r="258830" spans="16:16" x14ac:dyDescent="0.3">
      <c r="P258830" s="83"/>
    </row>
    <row r="258831" spans="16:16" x14ac:dyDescent="0.3">
      <c r="P258831" s="83"/>
    </row>
    <row r="258832" spans="16:16" x14ac:dyDescent="0.3">
      <c r="P258832" s="83"/>
    </row>
    <row r="258833" spans="16:16" x14ac:dyDescent="0.3">
      <c r="P258833" s="83"/>
    </row>
    <row r="258834" spans="16:16" x14ac:dyDescent="0.3">
      <c r="P258834" s="83"/>
    </row>
    <row r="258835" spans="16:16" x14ac:dyDescent="0.3">
      <c r="P258835" s="83"/>
    </row>
    <row r="258836" spans="16:16" x14ac:dyDescent="0.3">
      <c r="P258836" s="83"/>
    </row>
    <row r="258837" spans="16:16" x14ac:dyDescent="0.3">
      <c r="P258837" s="83"/>
    </row>
    <row r="258838" spans="16:16" x14ac:dyDescent="0.3">
      <c r="P258838" s="83"/>
    </row>
    <row r="258839" spans="16:16" x14ac:dyDescent="0.3">
      <c r="P258839" s="83"/>
    </row>
    <row r="258840" spans="16:16" x14ac:dyDescent="0.3">
      <c r="P258840" s="83"/>
    </row>
    <row r="258841" spans="16:16" x14ac:dyDescent="0.3">
      <c r="P258841" s="83"/>
    </row>
    <row r="258842" spans="16:16" x14ac:dyDescent="0.3">
      <c r="P258842" s="83"/>
    </row>
    <row r="258843" spans="16:16" x14ac:dyDescent="0.3">
      <c r="P258843" s="83"/>
    </row>
    <row r="258844" spans="16:16" x14ac:dyDescent="0.3">
      <c r="P258844" s="83"/>
    </row>
    <row r="258845" spans="16:16" x14ac:dyDescent="0.3">
      <c r="P258845" s="83"/>
    </row>
    <row r="258846" spans="16:16" x14ac:dyDescent="0.3">
      <c r="P258846" s="83"/>
    </row>
    <row r="258847" spans="16:16" x14ac:dyDescent="0.3">
      <c r="P258847" s="83"/>
    </row>
    <row r="258848" spans="16:16" x14ac:dyDescent="0.3">
      <c r="P258848" s="83"/>
    </row>
    <row r="258849" spans="16:16" x14ac:dyDescent="0.3">
      <c r="P258849" s="83"/>
    </row>
    <row r="258850" spans="16:16" x14ac:dyDescent="0.3">
      <c r="P258850" s="83"/>
    </row>
    <row r="258851" spans="16:16" x14ac:dyDescent="0.3">
      <c r="P258851" s="83"/>
    </row>
    <row r="258852" spans="16:16" x14ac:dyDescent="0.3">
      <c r="P258852" s="83"/>
    </row>
    <row r="258853" spans="16:16" x14ac:dyDescent="0.3">
      <c r="P258853" s="83"/>
    </row>
    <row r="258854" spans="16:16" x14ac:dyDescent="0.3">
      <c r="P258854" s="83"/>
    </row>
    <row r="258855" spans="16:16" x14ac:dyDescent="0.3">
      <c r="P258855" s="83"/>
    </row>
    <row r="258856" spans="16:16" x14ac:dyDescent="0.3">
      <c r="P258856" s="83"/>
    </row>
    <row r="258857" spans="16:16" x14ac:dyDescent="0.3">
      <c r="P258857" s="83"/>
    </row>
    <row r="258858" spans="16:16" x14ac:dyDescent="0.3">
      <c r="P258858" s="83"/>
    </row>
    <row r="258859" spans="16:16" x14ac:dyDescent="0.3">
      <c r="P258859" s="83"/>
    </row>
    <row r="258860" spans="16:16" x14ac:dyDescent="0.3">
      <c r="P258860" s="83"/>
    </row>
    <row r="258861" spans="16:16" x14ac:dyDescent="0.3">
      <c r="P258861" s="83"/>
    </row>
    <row r="258862" spans="16:16" x14ac:dyDescent="0.3">
      <c r="P258862" s="83"/>
    </row>
    <row r="258863" spans="16:16" x14ac:dyDescent="0.3">
      <c r="P258863" s="83"/>
    </row>
    <row r="258864" spans="16:16" x14ac:dyDescent="0.3">
      <c r="P258864" s="83"/>
    </row>
    <row r="258865" spans="16:16" x14ac:dyDescent="0.3">
      <c r="P258865" s="83"/>
    </row>
    <row r="258866" spans="16:16" x14ac:dyDescent="0.3">
      <c r="P258866" s="83"/>
    </row>
    <row r="258867" spans="16:16" x14ac:dyDescent="0.3">
      <c r="P258867" s="83"/>
    </row>
    <row r="258868" spans="16:16" x14ac:dyDescent="0.3">
      <c r="P258868" s="83"/>
    </row>
    <row r="258869" spans="16:16" x14ac:dyDescent="0.3">
      <c r="P258869" s="83"/>
    </row>
    <row r="258870" spans="16:16" x14ac:dyDescent="0.3">
      <c r="P258870" s="83"/>
    </row>
    <row r="258871" spans="16:16" x14ac:dyDescent="0.3">
      <c r="P258871" s="83"/>
    </row>
    <row r="258872" spans="16:16" x14ac:dyDescent="0.3">
      <c r="P258872" s="83"/>
    </row>
    <row r="258873" spans="16:16" x14ac:dyDescent="0.3">
      <c r="P258873" s="83"/>
    </row>
    <row r="258874" spans="16:16" x14ac:dyDescent="0.3">
      <c r="P258874" s="83"/>
    </row>
    <row r="258875" spans="16:16" x14ac:dyDescent="0.3">
      <c r="P258875" s="83"/>
    </row>
    <row r="258876" spans="16:16" x14ac:dyDescent="0.3">
      <c r="P258876" s="83"/>
    </row>
    <row r="258877" spans="16:16" x14ac:dyDescent="0.3">
      <c r="P258877" s="83"/>
    </row>
    <row r="258878" spans="16:16" x14ac:dyDescent="0.3">
      <c r="P258878" s="83"/>
    </row>
    <row r="258879" spans="16:16" x14ac:dyDescent="0.3">
      <c r="P258879" s="83"/>
    </row>
    <row r="258880" spans="16:16" x14ac:dyDescent="0.3">
      <c r="P258880" s="83"/>
    </row>
    <row r="258881" spans="16:16" x14ac:dyDescent="0.3">
      <c r="P258881" s="83"/>
    </row>
    <row r="258882" spans="16:16" x14ac:dyDescent="0.3">
      <c r="P258882" s="83"/>
    </row>
    <row r="258883" spans="16:16" x14ac:dyDescent="0.3">
      <c r="P258883" s="83"/>
    </row>
    <row r="258884" spans="16:16" x14ac:dyDescent="0.3">
      <c r="P258884" s="83"/>
    </row>
    <row r="258885" spans="16:16" x14ac:dyDescent="0.3">
      <c r="P258885" s="83"/>
    </row>
    <row r="258886" spans="16:16" x14ac:dyDescent="0.3">
      <c r="P258886" s="83"/>
    </row>
    <row r="258887" spans="16:16" x14ac:dyDescent="0.3">
      <c r="P258887" s="83"/>
    </row>
    <row r="258888" spans="16:16" x14ac:dyDescent="0.3">
      <c r="P258888" s="83"/>
    </row>
    <row r="258889" spans="16:16" x14ac:dyDescent="0.3">
      <c r="P258889" s="83"/>
    </row>
    <row r="258890" spans="16:16" x14ac:dyDescent="0.3">
      <c r="P258890" s="83"/>
    </row>
    <row r="258891" spans="16:16" x14ac:dyDescent="0.3">
      <c r="P258891" s="83"/>
    </row>
    <row r="258892" spans="16:16" x14ac:dyDescent="0.3">
      <c r="P258892" s="83"/>
    </row>
    <row r="258893" spans="16:16" x14ac:dyDescent="0.3">
      <c r="P258893" s="83"/>
    </row>
    <row r="258894" spans="16:16" x14ac:dyDescent="0.3">
      <c r="P258894" s="83"/>
    </row>
    <row r="258895" spans="16:16" x14ac:dyDescent="0.3">
      <c r="P258895" s="83"/>
    </row>
    <row r="258896" spans="16:16" x14ac:dyDescent="0.3">
      <c r="P258896" s="83"/>
    </row>
    <row r="258897" spans="16:16" x14ac:dyDescent="0.3">
      <c r="P258897" s="83"/>
    </row>
    <row r="258898" spans="16:16" x14ac:dyDescent="0.3">
      <c r="P258898" s="83"/>
    </row>
    <row r="258899" spans="16:16" x14ac:dyDescent="0.3">
      <c r="P258899" s="83"/>
    </row>
    <row r="258900" spans="16:16" x14ac:dyDescent="0.3">
      <c r="P258900" s="83"/>
    </row>
    <row r="258901" spans="16:16" x14ac:dyDescent="0.3">
      <c r="P258901" s="83"/>
    </row>
    <row r="258902" spans="16:16" x14ac:dyDescent="0.3">
      <c r="P258902" s="83"/>
    </row>
    <row r="258903" spans="16:16" x14ac:dyDescent="0.3">
      <c r="P258903" s="83"/>
    </row>
    <row r="258904" spans="16:16" x14ac:dyDescent="0.3">
      <c r="P258904" s="83"/>
    </row>
    <row r="258905" spans="16:16" x14ac:dyDescent="0.3">
      <c r="P258905" s="83"/>
    </row>
    <row r="258906" spans="16:16" x14ac:dyDescent="0.3">
      <c r="P258906" s="83"/>
    </row>
    <row r="258907" spans="16:16" x14ac:dyDescent="0.3">
      <c r="P258907" s="83"/>
    </row>
    <row r="258908" spans="16:16" x14ac:dyDescent="0.3">
      <c r="P258908" s="83"/>
    </row>
    <row r="258909" spans="16:16" x14ac:dyDescent="0.3">
      <c r="P258909" s="83"/>
    </row>
    <row r="258910" spans="16:16" x14ac:dyDescent="0.3">
      <c r="P258910" s="83"/>
    </row>
    <row r="258911" spans="16:16" x14ac:dyDescent="0.3">
      <c r="P258911" s="83"/>
    </row>
    <row r="258912" spans="16:16" x14ac:dyDescent="0.3">
      <c r="P258912" s="83"/>
    </row>
    <row r="258913" spans="16:16" x14ac:dyDescent="0.3">
      <c r="P258913" s="83"/>
    </row>
    <row r="258914" spans="16:16" x14ac:dyDescent="0.3">
      <c r="P258914" s="83"/>
    </row>
    <row r="258915" spans="16:16" x14ac:dyDescent="0.3">
      <c r="P258915" s="83"/>
    </row>
    <row r="258916" spans="16:16" x14ac:dyDescent="0.3">
      <c r="P258916" s="83"/>
    </row>
    <row r="258917" spans="16:16" x14ac:dyDescent="0.3">
      <c r="P258917" s="83"/>
    </row>
    <row r="258918" spans="16:16" x14ac:dyDescent="0.3">
      <c r="P258918" s="83"/>
    </row>
    <row r="258919" spans="16:16" x14ac:dyDescent="0.3">
      <c r="P258919" s="83"/>
    </row>
    <row r="258920" spans="16:16" x14ac:dyDescent="0.3">
      <c r="P258920" s="83"/>
    </row>
    <row r="258921" spans="16:16" x14ac:dyDescent="0.3">
      <c r="P258921" s="83"/>
    </row>
    <row r="258922" spans="16:16" x14ac:dyDescent="0.3">
      <c r="P258922" s="83"/>
    </row>
    <row r="258923" spans="16:16" x14ac:dyDescent="0.3">
      <c r="P258923" s="83"/>
    </row>
    <row r="258924" spans="16:16" x14ac:dyDescent="0.3">
      <c r="P258924" s="83"/>
    </row>
    <row r="258925" spans="16:16" x14ac:dyDescent="0.3">
      <c r="P258925" s="83"/>
    </row>
    <row r="258926" spans="16:16" x14ac:dyDescent="0.3">
      <c r="P258926" s="83"/>
    </row>
    <row r="258927" spans="16:16" x14ac:dyDescent="0.3">
      <c r="P258927" s="83"/>
    </row>
    <row r="258928" spans="16:16" x14ac:dyDescent="0.3">
      <c r="P258928" s="83"/>
    </row>
    <row r="258929" spans="16:16" x14ac:dyDescent="0.3">
      <c r="P258929" s="83"/>
    </row>
    <row r="258930" spans="16:16" x14ac:dyDescent="0.3">
      <c r="P258930" s="83"/>
    </row>
    <row r="258931" spans="16:16" x14ac:dyDescent="0.3">
      <c r="P258931" s="83"/>
    </row>
    <row r="258932" spans="16:16" x14ac:dyDescent="0.3">
      <c r="P258932" s="83"/>
    </row>
    <row r="258933" spans="16:16" x14ac:dyDescent="0.3">
      <c r="P258933" s="83"/>
    </row>
    <row r="258934" spans="16:16" x14ac:dyDescent="0.3">
      <c r="P258934" s="83"/>
    </row>
    <row r="258935" spans="16:16" x14ac:dyDescent="0.3">
      <c r="P258935" s="83"/>
    </row>
    <row r="258936" spans="16:16" x14ac:dyDescent="0.3">
      <c r="P258936" s="83"/>
    </row>
    <row r="258937" spans="16:16" x14ac:dyDescent="0.3">
      <c r="P258937" s="83"/>
    </row>
    <row r="258938" spans="16:16" x14ac:dyDescent="0.3">
      <c r="P258938" s="83"/>
    </row>
    <row r="258939" spans="16:16" x14ac:dyDescent="0.3">
      <c r="P258939" s="83"/>
    </row>
    <row r="258940" spans="16:16" x14ac:dyDescent="0.3">
      <c r="P258940" s="83"/>
    </row>
    <row r="258941" spans="16:16" x14ac:dyDescent="0.3">
      <c r="P258941" s="83"/>
    </row>
    <row r="258942" spans="16:16" x14ac:dyDescent="0.3">
      <c r="P258942" s="83"/>
    </row>
    <row r="258943" spans="16:16" x14ac:dyDescent="0.3">
      <c r="P258943" s="83"/>
    </row>
    <row r="258944" spans="16:16" x14ac:dyDescent="0.3">
      <c r="P258944" s="83"/>
    </row>
    <row r="258945" spans="16:16" x14ac:dyDescent="0.3">
      <c r="P258945" s="83"/>
    </row>
    <row r="258946" spans="16:16" x14ac:dyDescent="0.3">
      <c r="P258946" s="83"/>
    </row>
    <row r="258947" spans="16:16" x14ac:dyDescent="0.3">
      <c r="P258947" s="83"/>
    </row>
    <row r="258948" spans="16:16" x14ac:dyDescent="0.3">
      <c r="P258948" s="83"/>
    </row>
    <row r="258949" spans="16:16" x14ac:dyDescent="0.3">
      <c r="P258949" s="83"/>
    </row>
    <row r="258950" spans="16:16" x14ac:dyDescent="0.3">
      <c r="P258950" s="83"/>
    </row>
    <row r="258951" spans="16:16" x14ac:dyDescent="0.3">
      <c r="P258951" s="83"/>
    </row>
    <row r="258952" spans="16:16" x14ac:dyDescent="0.3">
      <c r="P258952" s="83"/>
    </row>
    <row r="258953" spans="16:16" x14ac:dyDescent="0.3">
      <c r="P258953" s="83"/>
    </row>
    <row r="258954" spans="16:16" x14ac:dyDescent="0.3">
      <c r="P258954" s="83"/>
    </row>
    <row r="258955" spans="16:16" x14ac:dyDescent="0.3">
      <c r="P258955" s="83"/>
    </row>
    <row r="258956" spans="16:16" x14ac:dyDescent="0.3">
      <c r="P258956" s="83"/>
    </row>
    <row r="258957" spans="16:16" x14ac:dyDescent="0.3">
      <c r="P258957" s="83"/>
    </row>
    <row r="258958" spans="16:16" x14ac:dyDescent="0.3">
      <c r="P258958" s="83"/>
    </row>
    <row r="258959" spans="16:16" x14ac:dyDescent="0.3">
      <c r="P258959" s="83"/>
    </row>
    <row r="258960" spans="16:16" x14ac:dyDescent="0.3">
      <c r="P258960" s="83"/>
    </row>
    <row r="258961" spans="16:16" x14ac:dyDescent="0.3">
      <c r="P258961" s="83"/>
    </row>
    <row r="258962" spans="16:16" x14ac:dyDescent="0.3">
      <c r="P258962" s="83"/>
    </row>
    <row r="258963" spans="16:16" x14ac:dyDescent="0.3">
      <c r="P258963" s="83"/>
    </row>
    <row r="258964" spans="16:16" x14ac:dyDescent="0.3">
      <c r="P258964" s="83"/>
    </row>
    <row r="258965" spans="16:16" x14ac:dyDescent="0.3">
      <c r="P258965" s="83"/>
    </row>
    <row r="258966" spans="16:16" x14ac:dyDescent="0.3">
      <c r="P258966" s="83"/>
    </row>
    <row r="258967" spans="16:16" x14ac:dyDescent="0.3">
      <c r="P258967" s="83"/>
    </row>
    <row r="258968" spans="16:16" x14ac:dyDescent="0.3">
      <c r="P258968" s="83"/>
    </row>
    <row r="258969" spans="16:16" x14ac:dyDescent="0.3">
      <c r="P258969" s="83"/>
    </row>
    <row r="258970" spans="16:16" x14ac:dyDescent="0.3">
      <c r="P258970" s="83"/>
    </row>
    <row r="258971" spans="16:16" x14ac:dyDescent="0.3">
      <c r="P258971" s="83"/>
    </row>
    <row r="258972" spans="16:16" x14ac:dyDescent="0.3">
      <c r="P258972" s="83"/>
    </row>
    <row r="258973" spans="16:16" x14ac:dyDescent="0.3">
      <c r="P258973" s="83"/>
    </row>
    <row r="258974" spans="16:16" x14ac:dyDescent="0.3">
      <c r="P258974" s="83"/>
    </row>
    <row r="258975" spans="16:16" x14ac:dyDescent="0.3">
      <c r="P258975" s="83"/>
    </row>
    <row r="258976" spans="16:16" x14ac:dyDescent="0.3">
      <c r="P258976" s="83"/>
    </row>
    <row r="258977" spans="16:16" x14ac:dyDescent="0.3">
      <c r="P258977" s="83"/>
    </row>
    <row r="258978" spans="16:16" x14ac:dyDescent="0.3">
      <c r="P258978" s="83"/>
    </row>
    <row r="258979" spans="16:16" x14ac:dyDescent="0.3">
      <c r="P258979" s="83"/>
    </row>
    <row r="258980" spans="16:16" x14ac:dyDescent="0.3">
      <c r="P258980" s="83"/>
    </row>
    <row r="258981" spans="16:16" x14ac:dyDescent="0.3">
      <c r="P258981" s="83"/>
    </row>
    <row r="258982" spans="16:16" x14ac:dyDescent="0.3">
      <c r="P258982" s="83"/>
    </row>
    <row r="258983" spans="16:16" x14ac:dyDescent="0.3">
      <c r="P258983" s="83"/>
    </row>
    <row r="258984" spans="16:16" x14ac:dyDescent="0.3">
      <c r="P258984" s="83"/>
    </row>
    <row r="258985" spans="16:16" x14ac:dyDescent="0.3">
      <c r="P258985" s="83"/>
    </row>
    <row r="258986" spans="16:16" x14ac:dyDescent="0.3">
      <c r="P258986" s="83"/>
    </row>
    <row r="258987" spans="16:16" x14ac:dyDescent="0.3">
      <c r="P258987" s="83"/>
    </row>
    <row r="258988" spans="16:16" x14ac:dyDescent="0.3">
      <c r="P258988" s="83"/>
    </row>
    <row r="258989" spans="16:16" x14ac:dyDescent="0.3">
      <c r="P258989" s="83"/>
    </row>
    <row r="258990" spans="16:16" x14ac:dyDescent="0.3">
      <c r="P258990" s="83"/>
    </row>
    <row r="258991" spans="16:16" x14ac:dyDescent="0.3">
      <c r="P258991" s="83"/>
    </row>
    <row r="258992" spans="16:16" x14ac:dyDescent="0.3">
      <c r="P258992" s="83"/>
    </row>
    <row r="258993" spans="16:16" x14ac:dyDescent="0.3">
      <c r="P258993" s="83"/>
    </row>
    <row r="258994" spans="16:16" x14ac:dyDescent="0.3">
      <c r="P258994" s="83"/>
    </row>
    <row r="258995" spans="16:16" x14ac:dyDescent="0.3">
      <c r="P258995" s="83"/>
    </row>
    <row r="258996" spans="16:16" x14ac:dyDescent="0.3">
      <c r="P258996" s="83"/>
    </row>
    <row r="258997" spans="16:16" x14ac:dyDescent="0.3">
      <c r="P258997" s="83"/>
    </row>
    <row r="258998" spans="16:16" x14ac:dyDescent="0.3">
      <c r="P258998" s="83"/>
    </row>
    <row r="258999" spans="16:16" x14ac:dyDescent="0.3">
      <c r="P258999" s="83"/>
    </row>
    <row r="259000" spans="16:16" x14ac:dyDescent="0.3">
      <c r="P259000" s="83"/>
    </row>
    <row r="259001" spans="16:16" x14ac:dyDescent="0.3">
      <c r="P259001" s="83"/>
    </row>
    <row r="259002" spans="16:16" x14ac:dyDescent="0.3">
      <c r="P259002" s="83"/>
    </row>
    <row r="259003" spans="16:16" x14ac:dyDescent="0.3">
      <c r="P259003" s="83"/>
    </row>
    <row r="259004" spans="16:16" x14ac:dyDescent="0.3">
      <c r="P259004" s="83"/>
    </row>
    <row r="259005" spans="16:16" x14ac:dyDescent="0.3">
      <c r="P259005" s="83"/>
    </row>
    <row r="259006" spans="16:16" x14ac:dyDescent="0.3">
      <c r="P259006" s="83"/>
    </row>
    <row r="259007" spans="16:16" x14ac:dyDescent="0.3">
      <c r="P259007" s="83"/>
    </row>
    <row r="259008" spans="16:16" x14ac:dyDescent="0.3">
      <c r="P259008" s="83"/>
    </row>
    <row r="259009" spans="16:16" x14ac:dyDescent="0.3">
      <c r="P259009" s="83"/>
    </row>
    <row r="259010" spans="16:16" x14ac:dyDescent="0.3">
      <c r="P259010" s="83"/>
    </row>
    <row r="259011" spans="16:16" x14ac:dyDescent="0.3">
      <c r="P259011" s="83"/>
    </row>
    <row r="259012" spans="16:16" x14ac:dyDescent="0.3">
      <c r="P259012" s="83"/>
    </row>
    <row r="259013" spans="16:16" x14ac:dyDescent="0.3">
      <c r="P259013" s="83"/>
    </row>
    <row r="259014" spans="16:16" x14ac:dyDescent="0.3">
      <c r="P259014" s="83"/>
    </row>
    <row r="259015" spans="16:16" x14ac:dyDescent="0.3">
      <c r="P259015" s="83"/>
    </row>
    <row r="259016" spans="16:16" x14ac:dyDescent="0.3">
      <c r="P259016" s="83"/>
    </row>
    <row r="259017" spans="16:16" x14ac:dyDescent="0.3">
      <c r="P259017" s="83"/>
    </row>
    <row r="259018" spans="16:16" x14ac:dyDescent="0.3">
      <c r="P259018" s="83"/>
    </row>
    <row r="259019" spans="16:16" x14ac:dyDescent="0.3">
      <c r="P259019" s="83"/>
    </row>
    <row r="259020" spans="16:16" x14ac:dyDescent="0.3">
      <c r="P259020" s="83"/>
    </row>
    <row r="259021" spans="16:16" x14ac:dyDescent="0.3">
      <c r="P259021" s="83"/>
    </row>
    <row r="259022" spans="16:16" x14ac:dyDescent="0.3">
      <c r="P259022" s="83"/>
    </row>
    <row r="259023" spans="16:16" x14ac:dyDescent="0.3">
      <c r="P259023" s="83"/>
    </row>
    <row r="259024" spans="16:16" x14ac:dyDescent="0.3">
      <c r="P259024" s="83"/>
    </row>
    <row r="259025" spans="16:16" x14ac:dyDescent="0.3">
      <c r="P259025" s="83"/>
    </row>
    <row r="259026" spans="16:16" x14ac:dyDescent="0.3">
      <c r="P259026" s="83"/>
    </row>
    <row r="259027" spans="16:16" x14ac:dyDescent="0.3">
      <c r="P259027" s="83"/>
    </row>
    <row r="259028" spans="16:16" x14ac:dyDescent="0.3">
      <c r="P259028" s="83"/>
    </row>
    <row r="259029" spans="16:16" x14ac:dyDescent="0.3">
      <c r="P259029" s="83"/>
    </row>
    <row r="259030" spans="16:16" x14ac:dyDescent="0.3">
      <c r="P259030" s="83"/>
    </row>
    <row r="259031" spans="16:16" x14ac:dyDescent="0.3">
      <c r="P259031" s="83"/>
    </row>
    <row r="259032" spans="16:16" x14ac:dyDescent="0.3">
      <c r="P259032" s="83"/>
    </row>
    <row r="259033" spans="16:16" x14ac:dyDescent="0.3">
      <c r="P259033" s="83"/>
    </row>
    <row r="259034" spans="16:16" x14ac:dyDescent="0.3">
      <c r="P259034" s="83"/>
    </row>
    <row r="259035" spans="16:16" x14ac:dyDescent="0.3">
      <c r="P259035" s="83"/>
    </row>
    <row r="259036" spans="16:16" x14ac:dyDescent="0.3">
      <c r="P259036" s="83"/>
    </row>
    <row r="259037" spans="16:16" x14ac:dyDescent="0.3">
      <c r="P259037" s="83"/>
    </row>
    <row r="259038" spans="16:16" x14ac:dyDescent="0.3">
      <c r="P259038" s="83"/>
    </row>
    <row r="259039" spans="16:16" x14ac:dyDescent="0.3">
      <c r="P259039" s="83"/>
    </row>
    <row r="259040" spans="16:16" x14ac:dyDescent="0.3">
      <c r="P259040" s="83"/>
    </row>
    <row r="259041" spans="16:16" x14ac:dyDescent="0.3">
      <c r="P259041" s="83"/>
    </row>
    <row r="259042" spans="16:16" x14ac:dyDescent="0.3">
      <c r="P259042" s="83"/>
    </row>
    <row r="259043" spans="16:16" x14ac:dyDescent="0.3">
      <c r="P259043" s="83"/>
    </row>
    <row r="259044" spans="16:16" x14ac:dyDescent="0.3">
      <c r="P259044" s="83"/>
    </row>
    <row r="259045" spans="16:16" x14ac:dyDescent="0.3">
      <c r="P259045" s="83"/>
    </row>
    <row r="259046" spans="16:16" x14ac:dyDescent="0.3">
      <c r="P259046" s="83"/>
    </row>
    <row r="259047" spans="16:16" x14ac:dyDescent="0.3">
      <c r="P259047" s="83"/>
    </row>
    <row r="259048" spans="16:16" x14ac:dyDescent="0.3">
      <c r="P259048" s="83"/>
    </row>
    <row r="259049" spans="16:16" x14ac:dyDescent="0.3">
      <c r="P259049" s="83"/>
    </row>
    <row r="259050" spans="16:16" x14ac:dyDescent="0.3">
      <c r="P259050" s="83"/>
    </row>
    <row r="259051" spans="16:16" x14ac:dyDescent="0.3">
      <c r="P259051" s="83"/>
    </row>
    <row r="259052" spans="16:16" x14ac:dyDescent="0.3">
      <c r="P259052" s="83"/>
    </row>
    <row r="259053" spans="16:16" x14ac:dyDescent="0.3">
      <c r="P259053" s="83"/>
    </row>
    <row r="259054" spans="16:16" x14ac:dyDescent="0.3">
      <c r="P259054" s="83"/>
    </row>
    <row r="259055" spans="16:16" x14ac:dyDescent="0.3">
      <c r="P259055" s="83"/>
    </row>
    <row r="259056" spans="16:16" x14ac:dyDescent="0.3">
      <c r="P259056" s="83"/>
    </row>
    <row r="259057" spans="16:16" x14ac:dyDescent="0.3">
      <c r="P259057" s="83"/>
    </row>
    <row r="259058" spans="16:16" x14ac:dyDescent="0.3">
      <c r="P259058" s="83"/>
    </row>
    <row r="259059" spans="16:16" x14ac:dyDescent="0.3">
      <c r="P259059" s="83"/>
    </row>
    <row r="259060" spans="16:16" x14ac:dyDescent="0.3">
      <c r="P259060" s="83"/>
    </row>
    <row r="259061" spans="16:16" x14ac:dyDescent="0.3">
      <c r="P259061" s="83"/>
    </row>
    <row r="259062" spans="16:16" x14ac:dyDescent="0.3">
      <c r="P259062" s="83"/>
    </row>
    <row r="259063" spans="16:16" x14ac:dyDescent="0.3">
      <c r="P259063" s="83"/>
    </row>
    <row r="259064" spans="16:16" x14ac:dyDescent="0.3">
      <c r="P259064" s="83"/>
    </row>
    <row r="259065" spans="16:16" x14ac:dyDescent="0.3">
      <c r="P259065" s="83"/>
    </row>
    <row r="259066" spans="16:16" x14ac:dyDescent="0.3">
      <c r="P259066" s="83"/>
    </row>
    <row r="259067" spans="16:16" x14ac:dyDescent="0.3">
      <c r="P259067" s="83"/>
    </row>
    <row r="259068" spans="16:16" x14ac:dyDescent="0.3">
      <c r="P259068" s="83"/>
    </row>
    <row r="259069" spans="16:16" x14ac:dyDescent="0.3">
      <c r="P259069" s="83"/>
    </row>
    <row r="259070" spans="16:16" x14ac:dyDescent="0.3">
      <c r="P259070" s="83"/>
    </row>
    <row r="259071" spans="16:16" x14ac:dyDescent="0.3">
      <c r="P259071" s="83"/>
    </row>
    <row r="259072" spans="16:16" x14ac:dyDescent="0.3">
      <c r="P259072" s="83"/>
    </row>
    <row r="259073" spans="16:16" x14ac:dyDescent="0.3">
      <c r="P259073" s="83"/>
    </row>
    <row r="259074" spans="16:16" x14ac:dyDescent="0.3">
      <c r="P259074" s="83"/>
    </row>
    <row r="259075" spans="16:16" x14ac:dyDescent="0.3">
      <c r="P259075" s="83"/>
    </row>
    <row r="259076" spans="16:16" x14ac:dyDescent="0.3">
      <c r="P259076" s="83"/>
    </row>
    <row r="259077" spans="16:16" x14ac:dyDescent="0.3">
      <c r="P259077" s="83"/>
    </row>
    <row r="259078" spans="16:16" x14ac:dyDescent="0.3">
      <c r="P259078" s="83"/>
    </row>
    <row r="259079" spans="16:16" x14ac:dyDescent="0.3">
      <c r="P259079" s="83"/>
    </row>
    <row r="259080" spans="16:16" x14ac:dyDescent="0.3">
      <c r="P259080" s="83"/>
    </row>
    <row r="259081" spans="16:16" x14ac:dyDescent="0.3">
      <c r="P259081" s="83"/>
    </row>
    <row r="259082" spans="16:16" x14ac:dyDescent="0.3">
      <c r="P259082" s="83"/>
    </row>
    <row r="259083" spans="16:16" x14ac:dyDescent="0.3">
      <c r="P259083" s="83"/>
    </row>
    <row r="259084" spans="16:16" x14ac:dyDescent="0.3">
      <c r="P259084" s="83"/>
    </row>
    <row r="259085" spans="16:16" x14ac:dyDescent="0.3">
      <c r="P259085" s="83"/>
    </row>
    <row r="259086" spans="16:16" x14ac:dyDescent="0.3">
      <c r="P259086" s="83"/>
    </row>
    <row r="259087" spans="16:16" x14ac:dyDescent="0.3">
      <c r="P259087" s="83"/>
    </row>
    <row r="259088" spans="16:16" x14ac:dyDescent="0.3">
      <c r="P259088" s="83"/>
    </row>
    <row r="259089" spans="16:16" x14ac:dyDescent="0.3">
      <c r="P259089" s="83"/>
    </row>
    <row r="259090" spans="16:16" x14ac:dyDescent="0.3">
      <c r="P259090" s="83"/>
    </row>
    <row r="259091" spans="16:16" x14ac:dyDescent="0.3">
      <c r="P259091" s="83"/>
    </row>
    <row r="259092" spans="16:16" x14ac:dyDescent="0.3">
      <c r="P259092" s="83"/>
    </row>
    <row r="259093" spans="16:16" x14ac:dyDescent="0.3">
      <c r="P259093" s="83"/>
    </row>
    <row r="259094" spans="16:16" x14ac:dyDescent="0.3">
      <c r="P259094" s="83"/>
    </row>
    <row r="259095" spans="16:16" x14ac:dyDescent="0.3">
      <c r="P259095" s="83"/>
    </row>
    <row r="259096" spans="16:16" x14ac:dyDescent="0.3">
      <c r="P259096" s="83"/>
    </row>
    <row r="259097" spans="16:16" x14ac:dyDescent="0.3">
      <c r="P259097" s="83"/>
    </row>
    <row r="259098" spans="16:16" x14ac:dyDescent="0.3">
      <c r="P259098" s="83"/>
    </row>
    <row r="259099" spans="16:16" x14ac:dyDescent="0.3">
      <c r="P259099" s="83"/>
    </row>
    <row r="259100" spans="16:16" x14ac:dyDescent="0.3">
      <c r="P259100" s="83"/>
    </row>
    <row r="259101" spans="16:16" x14ac:dyDescent="0.3">
      <c r="P259101" s="83"/>
    </row>
    <row r="259102" spans="16:16" x14ac:dyDescent="0.3">
      <c r="P259102" s="83"/>
    </row>
    <row r="259103" spans="16:16" x14ac:dyDescent="0.3">
      <c r="P259103" s="83"/>
    </row>
    <row r="259104" spans="16:16" x14ac:dyDescent="0.3">
      <c r="P259104" s="83"/>
    </row>
    <row r="259105" spans="16:16" x14ac:dyDescent="0.3">
      <c r="P259105" s="83"/>
    </row>
    <row r="259106" spans="16:16" x14ac:dyDescent="0.3">
      <c r="P259106" s="83"/>
    </row>
    <row r="259107" spans="16:16" x14ac:dyDescent="0.3">
      <c r="P259107" s="83"/>
    </row>
    <row r="259108" spans="16:16" x14ac:dyDescent="0.3">
      <c r="P259108" s="83"/>
    </row>
    <row r="259109" spans="16:16" x14ac:dyDescent="0.3">
      <c r="P259109" s="83"/>
    </row>
    <row r="259110" spans="16:16" x14ac:dyDescent="0.3">
      <c r="P259110" s="83"/>
    </row>
    <row r="259111" spans="16:16" x14ac:dyDescent="0.3">
      <c r="P259111" s="83"/>
    </row>
    <row r="259112" spans="16:16" x14ac:dyDescent="0.3">
      <c r="P259112" s="83"/>
    </row>
    <row r="259113" spans="16:16" x14ac:dyDescent="0.3">
      <c r="P259113" s="83"/>
    </row>
    <row r="259114" spans="16:16" x14ac:dyDescent="0.3">
      <c r="P259114" s="83"/>
    </row>
    <row r="259115" spans="16:16" x14ac:dyDescent="0.3">
      <c r="P259115" s="83"/>
    </row>
    <row r="259116" spans="16:16" x14ac:dyDescent="0.3">
      <c r="P259116" s="83"/>
    </row>
    <row r="259117" spans="16:16" x14ac:dyDescent="0.3">
      <c r="P259117" s="83"/>
    </row>
    <row r="259118" spans="16:16" x14ac:dyDescent="0.3">
      <c r="P259118" s="83"/>
    </row>
    <row r="259119" spans="16:16" x14ac:dyDescent="0.3">
      <c r="P259119" s="83"/>
    </row>
    <row r="259120" spans="16:16" x14ac:dyDescent="0.3">
      <c r="P259120" s="83"/>
    </row>
    <row r="259121" spans="16:16" x14ac:dyDescent="0.3">
      <c r="P259121" s="83"/>
    </row>
    <row r="259122" spans="16:16" x14ac:dyDescent="0.3">
      <c r="P259122" s="83"/>
    </row>
    <row r="259123" spans="16:16" x14ac:dyDescent="0.3">
      <c r="P259123" s="83"/>
    </row>
    <row r="259124" spans="16:16" x14ac:dyDescent="0.3">
      <c r="P259124" s="83"/>
    </row>
    <row r="259125" spans="16:16" x14ac:dyDescent="0.3">
      <c r="P259125" s="83"/>
    </row>
    <row r="259126" spans="16:16" x14ac:dyDescent="0.3">
      <c r="P259126" s="83"/>
    </row>
    <row r="259127" spans="16:16" x14ac:dyDescent="0.3">
      <c r="P259127" s="83"/>
    </row>
    <row r="259128" spans="16:16" x14ac:dyDescent="0.3">
      <c r="P259128" s="83"/>
    </row>
    <row r="259129" spans="16:16" x14ac:dyDescent="0.3">
      <c r="P259129" s="83"/>
    </row>
    <row r="259130" spans="16:16" x14ac:dyDescent="0.3">
      <c r="P259130" s="83"/>
    </row>
    <row r="259131" spans="16:16" x14ac:dyDescent="0.3">
      <c r="P259131" s="83"/>
    </row>
    <row r="259132" spans="16:16" x14ac:dyDescent="0.3">
      <c r="P259132" s="83"/>
    </row>
    <row r="259133" spans="16:16" x14ac:dyDescent="0.3">
      <c r="P259133" s="83"/>
    </row>
    <row r="259134" spans="16:16" x14ac:dyDescent="0.3">
      <c r="P259134" s="83"/>
    </row>
    <row r="259135" spans="16:16" x14ac:dyDescent="0.3">
      <c r="P259135" s="83"/>
    </row>
    <row r="259136" spans="16:16" x14ac:dyDescent="0.3">
      <c r="P259136" s="83"/>
    </row>
    <row r="259137" spans="16:16" x14ac:dyDescent="0.3">
      <c r="P259137" s="83"/>
    </row>
    <row r="259138" spans="16:16" x14ac:dyDescent="0.3">
      <c r="P259138" s="83"/>
    </row>
    <row r="259139" spans="16:16" x14ac:dyDescent="0.3">
      <c r="P259139" s="83"/>
    </row>
    <row r="259140" spans="16:16" x14ac:dyDescent="0.3">
      <c r="P259140" s="83"/>
    </row>
    <row r="259141" spans="16:16" x14ac:dyDescent="0.3">
      <c r="P259141" s="83"/>
    </row>
    <row r="259142" spans="16:16" x14ac:dyDescent="0.3">
      <c r="P259142" s="83"/>
    </row>
    <row r="259143" spans="16:16" x14ac:dyDescent="0.3">
      <c r="P259143" s="83"/>
    </row>
    <row r="259144" spans="16:16" x14ac:dyDescent="0.3">
      <c r="P259144" s="83"/>
    </row>
    <row r="259145" spans="16:16" x14ac:dyDescent="0.3">
      <c r="P259145" s="83"/>
    </row>
    <row r="259146" spans="16:16" x14ac:dyDescent="0.3">
      <c r="P259146" s="83"/>
    </row>
    <row r="259147" spans="16:16" x14ac:dyDescent="0.3">
      <c r="P259147" s="83"/>
    </row>
    <row r="259148" spans="16:16" x14ac:dyDescent="0.3">
      <c r="P259148" s="83"/>
    </row>
    <row r="259149" spans="16:16" x14ac:dyDescent="0.3">
      <c r="P259149" s="83"/>
    </row>
    <row r="259150" spans="16:16" x14ac:dyDescent="0.3">
      <c r="P259150" s="83"/>
    </row>
    <row r="259151" spans="16:16" x14ac:dyDescent="0.3">
      <c r="P259151" s="83"/>
    </row>
    <row r="259152" spans="16:16" x14ac:dyDescent="0.3">
      <c r="P259152" s="83"/>
    </row>
    <row r="259153" spans="16:16" x14ac:dyDescent="0.3">
      <c r="P259153" s="83"/>
    </row>
    <row r="259154" spans="16:16" x14ac:dyDescent="0.3">
      <c r="P259154" s="83"/>
    </row>
    <row r="259155" spans="16:16" x14ac:dyDescent="0.3">
      <c r="P259155" s="83"/>
    </row>
    <row r="259156" spans="16:16" x14ac:dyDescent="0.3">
      <c r="P259156" s="83"/>
    </row>
    <row r="259157" spans="16:16" x14ac:dyDescent="0.3">
      <c r="P259157" s="83"/>
    </row>
    <row r="259158" spans="16:16" x14ac:dyDescent="0.3">
      <c r="P259158" s="83"/>
    </row>
    <row r="259159" spans="16:16" x14ac:dyDescent="0.3">
      <c r="P259159" s="83"/>
    </row>
    <row r="259160" spans="16:16" x14ac:dyDescent="0.3">
      <c r="P259160" s="83"/>
    </row>
    <row r="259161" spans="16:16" x14ac:dyDescent="0.3">
      <c r="P259161" s="83"/>
    </row>
    <row r="259162" spans="16:16" x14ac:dyDescent="0.3">
      <c r="P259162" s="83"/>
    </row>
    <row r="259163" spans="16:16" x14ac:dyDescent="0.3">
      <c r="P259163" s="83"/>
    </row>
    <row r="259164" spans="16:16" x14ac:dyDescent="0.3">
      <c r="P259164" s="83"/>
    </row>
    <row r="259165" spans="16:16" x14ac:dyDescent="0.3">
      <c r="P259165" s="83"/>
    </row>
    <row r="259166" spans="16:16" x14ac:dyDescent="0.3">
      <c r="P259166" s="83"/>
    </row>
    <row r="259167" spans="16:16" x14ac:dyDescent="0.3">
      <c r="P259167" s="83"/>
    </row>
    <row r="259168" spans="16:16" x14ac:dyDescent="0.3">
      <c r="P259168" s="83"/>
    </row>
    <row r="259169" spans="16:16" x14ac:dyDescent="0.3">
      <c r="P259169" s="83"/>
    </row>
    <row r="259170" spans="16:16" x14ac:dyDescent="0.3">
      <c r="P259170" s="83"/>
    </row>
    <row r="259171" spans="16:16" x14ac:dyDescent="0.3">
      <c r="P259171" s="83"/>
    </row>
    <row r="259172" spans="16:16" x14ac:dyDescent="0.3">
      <c r="P259172" s="83"/>
    </row>
    <row r="259173" spans="16:16" x14ac:dyDescent="0.3">
      <c r="P259173" s="83"/>
    </row>
    <row r="259174" spans="16:16" x14ac:dyDescent="0.3">
      <c r="P259174" s="83"/>
    </row>
    <row r="259175" spans="16:16" x14ac:dyDescent="0.3">
      <c r="P259175" s="83"/>
    </row>
    <row r="259176" spans="16:16" x14ac:dyDescent="0.3">
      <c r="P259176" s="83"/>
    </row>
    <row r="259177" spans="16:16" x14ac:dyDescent="0.3">
      <c r="P259177" s="83"/>
    </row>
    <row r="259178" spans="16:16" x14ac:dyDescent="0.3">
      <c r="P259178" s="83"/>
    </row>
    <row r="259179" spans="16:16" x14ac:dyDescent="0.3">
      <c r="P259179" s="83"/>
    </row>
    <row r="259180" spans="16:16" x14ac:dyDescent="0.3">
      <c r="P259180" s="83"/>
    </row>
    <row r="259181" spans="16:16" x14ac:dyDescent="0.3">
      <c r="P259181" s="83"/>
    </row>
    <row r="259182" spans="16:16" x14ac:dyDescent="0.3">
      <c r="P259182" s="83"/>
    </row>
    <row r="259183" spans="16:16" x14ac:dyDescent="0.3">
      <c r="P259183" s="83"/>
    </row>
    <row r="259184" spans="16:16" x14ac:dyDescent="0.3">
      <c r="P259184" s="83"/>
    </row>
    <row r="259185" spans="16:16" x14ac:dyDescent="0.3">
      <c r="P259185" s="83"/>
    </row>
    <row r="259186" spans="16:16" x14ac:dyDescent="0.3">
      <c r="P259186" s="83"/>
    </row>
    <row r="259187" spans="16:16" x14ac:dyDescent="0.3">
      <c r="P259187" s="83"/>
    </row>
    <row r="259188" spans="16:16" x14ac:dyDescent="0.3">
      <c r="P259188" s="83"/>
    </row>
    <row r="259189" spans="16:16" x14ac:dyDescent="0.3">
      <c r="P259189" s="83"/>
    </row>
    <row r="259190" spans="16:16" x14ac:dyDescent="0.3">
      <c r="P259190" s="83"/>
    </row>
    <row r="259191" spans="16:16" x14ac:dyDescent="0.3">
      <c r="P259191" s="83"/>
    </row>
    <row r="259192" spans="16:16" x14ac:dyDescent="0.3">
      <c r="P259192" s="83"/>
    </row>
    <row r="259193" spans="16:16" x14ac:dyDescent="0.3">
      <c r="P259193" s="83"/>
    </row>
    <row r="259194" spans="16:16" x14ac:dyDescent="0.3">
      <c r="P259194" s="83"/>
    </row>
    <row r="259195" spans="16:16" x14ac:dyDescent="0.3">
      <c r="P259195" s="83"/>
    </row>
    <row r="259196" spans="16:16" x14ac:dyDescent="0.3">
      <c r="P259196" s="83"/>
    </row>
    <row r="259197" spans="16:16" x14ac:dyDescent="0.3">
      <c r="P259197" s="83"/>
    </row>
    <row r="259198" spans="16:16" x14ac:dyDescent="0.3">
      <c r="P259198" s="83"/>
    </row>
    <row r="259199" spans="16:16" x14ac:dyDescent="0.3">
      <c r="P259199" s="83"/>
    </row>
    <row r="259200" spans="16:16" x14ac:dyDescent="0.3">
      <c r="P259200" s="83"/>
    </row>
    <row r="259201" spans="16:16" x14ac:dyDescent="0.3">
      <c r="P259201" s="83"/>
    </row>
    <row r="259202" spans="16:16" x14ac:dyDescent="0.3">
      <c r="P259202" s="83"/>
    </row>
    <row r="259203" spans="16:16" x14ac:dyDescent="0.3">
      <c r="P259203" s="83"/>
    </row>
    <row r="259204" spans="16:16" x14ac:dyDescent="0.3">
      <c r="P259204" s="83"/>
    </row>
    <row r="259205" spans="16:16" x14ac:dyDescent="0.3">
      <c r="P259205" s="83"/>
    </row>
    <row r="259206" spans="16:16" x14ac:dyDescent="0.3">
      <c r="P259206" s="83"/>
    </row>
    <row r="259207" spans="16:16" x14ac:dyDescent="0.3">
      <c r="P259207" s="83"/>
    </row>
    <row r="259208" spans="16:16" x14ac:dyDescent="0.3">
      <c r="P259208" s="83"/>
    </row>
    <row r="259209" spans="16:16" x14ac:dyDescent="0.3">
      <c r="P259209" s="83"/>
    </row>
    <row r="259210" spans="16:16" x14ac:dyDescent="0.3">
      <c r="P259210" s="83"/>
    </row>
    <row r="259211" spans="16:16" x14ac:dyDescent="0.3">
      <c r="P259211" s="83"/>
    </row>
    <row r="259212" spans="16:16" x14ac:dyDescent="0.3">
      <c r="P259212" s="83"/>
    </row>
    <row r="259213" spans="16:16" x14ac:dyDescent="0.3">
      <c r="P259213" s="83"/>
    </row>
    <row r="259214" spans="16:16" x14ac:dyDescent="0.3">
      <c r="P259214" s="83"/>
    </row>
    <row r="259215" spans="16:16" x14ac:dyDescent="0.3">
      <c r="P259215" s="83"/>
    </row>
    <row r="259216" spans="16:16" x14ac:dyDescent="0.3">
      <c r="P259216" s="83"/>
    </row>
    <row r="259217" spans="16:16" x14ac:dyDescent="0.3">
      <c r="P259217" s="83"/>
    </row>
    <row r="259218" spans="16:16" x14ac:dyDescent="0.3">
      <c r="P259218" s="83"/>
    </row>
    <row r="259219" spans="16:16" x14ac:dyDescent="0.3">
      <c r="P259219" s="83"/>
    </row>
    <row r="259220" spans="16:16" x14ac:dyDescent="0.3">
      <c r="P259220" s="83"/>
    </row>
    <row r="259221" spans="16:16" x14ac:dyDescent="0.3">
      <c r="P259221" s="83"/>
    </row>
    <row r="259222" spans="16:16" x14ac:dyDescent="0.3">
      <c r="P259222" s="83"/>
    </row>
    <row r="259223" spans="16:16" x14ac:dyDescent="0.3">
      <c r="P259223" s="83"/>
    </row>
    <row r="259224" spans="16:16" x14ac:dyDescent="0.3">
      <c r="P259224" s="83"/>
    </row>
    <row r="259225" spans="16:16" x14ac:dyDescent="0.3">
      <c r="P259225" s="83"/>
    </row>
    <row r="259226" spans="16:16" x14ac:dyDescent="0.3">
      <c r="P259226" s="83"/>
    </row>
    <row r="259227" spans="16:16" x14ac:dyDescent="0.3">
      <c r="P259227" s="83"/>
    </row>
    <row r="259228" spans="16:16" x14ac:dyDescent="0.3">
      <c r="P259228" s="83"/>
    </row>
    <row r="259229" spans="16:16" x14ac:dyDescent="0.3">
      <c r="P259229" s="83"/>
    </row>
    <row r="259230" spans="16:16" x14ac:dyDescent="0.3">
      <c r="P259230" s="83"/>
    </row>
    <row r="259231" spans="16:16" x14ac:dyDescent="0.3">
      <c r="P259231" s="83"/>
    </row>
    <row r="259232" spans="16:16" x14ac:dyDescent="0.3">
      <c r="P259232" s="83"/>
    </row>
    <row r="259233" spans="16:16" x14ac:dyDescent="0.3">
      <c r="P259233" s="83"/>
    </row>
    <row r="259234" spans="16:16" x14ac:dyDescent="0.3">
      <c r="P259234" s="83"/>
    </row>
    <row r="259235" spans="16:16" x14ac:dyDescent="0.3">
      <c r="P259235" s="83"/>
    </row>
    <row r="259236" spans="16:16" x14ac:dyDescent="0.3">
      <c r="P259236" s="83"/>
    </row>
    <row r="259237" spans="16:16" x14ac:dyDescent="0.3">
      <c r="P259237" s="83"/>
    </row>
    <row r="259238" spans="16:16" x14ac:dyDescent="0.3">
      <c r="P259238" s="83"/>
    </row>
    <row r="259239" spans="16:16" x14ac:dyDescent="0.3">
      <c r="P259239" s="83"/>
    </row>
    <row r="259240" spans="16:16" x14ac:dyDescent="0.3">
      <c r="P259240" s="83"/>
    </row>
    <row r="259241" spans="16:16" x14ac:dyDescent="0.3">
      <c r="P259241" s="83"/>
    </row>
    <row r="259242" spans="16:16" x14ac:dyDescent="0.3">
      <c r="P259242" s="83"/>
    </row>
    <row r="259243" spans="16:16" x14ac:dyDescent="0.3">
      <c r="P259243" s="83"/>
    </row>
    <row r="259244" spans="16:16" x14ac:dyDescent="0.3">
      <c r="P259244" s="83"/>
    </row>
    <row r="259245" spans="16:16" x14ac:dyDescent="0.3">
      <c r="P259245" s="83"/>
    </row>
    <row r="259246" spans="16:16" x14ac:dyDescent="0.3">
      <c r="P259246" s="83"/>
    </row>
    <row r="259247" spans="16:16" x14ac:dyDescent="0.3">
      <c r="P259247" s="83"/>
    </row>
    <row r="259248" spans="16:16" x14ac:dyDescent="0.3">
      <c r="P259248" s="83"/>
    </row>
    <row r="259249" spans="16:16" x14ac:dyDescent="0.3">
      <c r="P259249" s="83"/>
    </row>
    <row r="259250" spans="16:16" x14ac:dyDescent="0.3">
      <c r="P259250" s="83"/>
    </row>
    <row r="259251" spans="16:16" x14ac:dyDescent="0.3">
      <c r="P259251" s="83"/>
    </row>
    <row r="259252" spans="16:16" x14ac:dyDescent="0.3">
      <c r="P259252" s="83"/>
    </row>
    <row r="259253" spans="16:16" x14ac:dyDescent="0.3">
      <c r="P259253" s="83"/>
    </row>
    <row r="259254" spans="16:16" x14ac:dyDescent="0.3">
      <c r="P259254" s="83"/>
    </row>
    <row r="259255" spans="16:16" x14ac:dyDescent="0.3">
      <c r="P259255" s="83"/>
    </row>
    <row r="259256" spans="16:16" x14ac:dyDescent="0.3">
      <c r="P259256" s="83"/>
    </row>
    <row r="259257" spans="16:16" x14ac:dyDescent="0.3">
      <c r="P259257" s="83"/>
    </row>
    <row r="259258" spans="16:16" x14ac:dyDescent="0.3">
      <c r="P259258" s="83"/>
    </row>
    <row r="259259" spans="16:16" x14ac:dyDescent="0.3">
      <c r="P259259" s="83"/>
    </row>
    <row r="259260" spans="16:16" x14ac:dyDescent="0.3">
      <c r="P259260" s="83"/>
    </row>
    <row r="259261" spans="16:16" x14ac:dyDescent="0.3">
      <c r="P259261" s="83"/>
    </row>
    <row r="259262" spans="16:16" x14ac:dyDescent="0.3">
      <c r="P259262" s="83"/>
    </row>
    <row r="259263" spans="16:16" x14ac:dyDescent="0.3">
      <c r="P259263" s="83"/>
    </row>
    <row r="259264" spans="16:16" x14ac:dyDescent="0.3">
      <c r="P259264" s="83"/>
    </row>
    <row r="259265" spans="16:16" x14ac:dyDescent="0.3">
      <c r="P259265" s="83"/>
    </row>
    <row r="259266" spans="16:16" x14ac:dyDescent="0.3">
      <c r="P259266" s="83"/>
    </row>
    <row r="259267" spans="16:16" x14ac:dyDescent="0.3">
      <c r="P259267" s="83"/>
    </row>
    <row r="259268" spans="16:16" x14ac:dyDescent="0.3">
      <c r="P259268" s="83"/>
    </row>
    <row r="259269" spans="16:16" x14ac:dyDescent="0.3">
      <c r="P259269" s="83"/>
    </row>
    <row r="259270" spans="16:16" x14ac:dyDescent="0.3">
      <c r="P259270" s="83"/>
    </row>
    <row r="259271" spans="16:16" x14ac:dyDescent="0.3">
      <c r="P259271" s="83"/>
    </row>
    <row r="259272" spans="16:16" x14ac:dyDescent="0.3">
      <c r="P259272" s="83"/>
    </row>
    <row r="259273" spans="16:16" x14ac:dyDescent="0.3">
      <c r="P259273" s="83"/>
    </row>
    <row r="259274" spans="16:16" x14ac:dyDescent="0.3">
      <c r="P259274" s="83"/>
    </row>
    <row r="259275" spans="16:16" x14ac:dyDescent="0.3">
      <c r="P259275" s="83"/>
    </row>
    <row r="259276" spans="16:16" x14ac:dyDescent="0.3">
      <c r="P259276" s="83"/>
    </row>
    <row r="259277" spans="16:16" x14ac:dyDescent="0.3">
      <c r="P259277" s="83"/>
    </row>
    <row r="259278" spans="16:16" x14ac:dyDescent="0.3">
      <c r="P259278" s="83"/>
    </row>
    <row r="259279" spans="16:16" x14ac:dyDescent="0.3">
      <c r="P259279" s="83"/>
    </row>
    <row r="259280" spans="16:16" x14ac:dyDescent="0.3">
      <c r="P259280" s="83"/>
    </row>
    <row r="259281" spans="16:16" x14ac:dyDescent="0.3">
      <c r="P259281" s="83"/>
    </row>
    <row r="259282" spans="16:16" x14ac:dyDescent="0.3">
      <c r="P259282" s="83"/>
    </row>
    <row r="259283" spans="16:16" x14ac:dyDescent="0.3">
      <c r="P259283" s="83"/>
    </row>
    <row r="259284" spans="16:16" x14ac:dyDescent="0.3">
      <c r="P259284" s="83"/>
    </row>
    <row r="259285" spans="16:16" x14ac:dyDescent="0.3">
      <c r="P259285" s="83"/>
    </row>
    <row r="259286" spans="16:16" x14ac:dyDescent="0.3">
      <c r="P259286" s="83"/>
    </row>
    <row r="259287" spans="16:16" x14ac:dyDescent="0.3">
      <c r="P259287" s="83"/>
    </row>
    <row r="259288" spans="16:16" x14ac:dyDescent="0.3">
      <c r="P259288" s="83"/>
    </row>
    <row r="259289" spans="16:16" x14ac:dyDescent="0.3">
      <c r="P259289" s="83"/>
    </row>
    <row r="259290" spans="16:16" x14ac:dyDescent="0.3">
      <c r="P259290" s="83"/>
    </row>
    <row r="259291" spans="16:16" x14ac:dyDescent="0.3">
      <c r="P259291" s="83"/>
    </row>
    <row r="259292" spans="16:16" x14ac:dyDescent="0.3">
      <c r="P259292" s="83"/>
    </row>
    <row r="259293" spans="16:16" x14ac:dyDescent="0.3">
      <c r="P259293" s="83"/>
    </row>
    <row r="259294" spans="16:16" x14ac:dyDescent="0.3">
      <c r="P259294" s="83"/>
    </row>
    <row r="259295" spans="16:16" x14ac:dyDescent="0.3">
      <c r="P259295" s="83"/>
    </row>
    <row r="259296" spans="16:16" x14ac:dyDescent="0.3">
      <c r="P259296" s="83"/>
    </row>
    <row r="259297" spans="16:16" x14ac:dyDescent="0.3">
      <c r="P259297" s="83"/>
    </row>
    <row r="259298" spans="16:16" x14ac:dyDescent="0.3">
      <c r="P259298" s="83"/>
    </row>
    <row r="259299" spans="16:16" x14ac:dyDescent="0.3">
      <c r="P259299" s="83"/>
    </row>
    <row r="259300" spans="16:16" x14ac:dyDescent="0.3">
      <c r="P259300" s="83"/>
    </row>
    <row r="259301" spans="16:16" x14ac:dyDescent="0.3">
      <c r="P259301" s="83"/>
    </row>
    <row r="259302" spans="16:16" x14ac:dyDescent="0.3">
      <c r="P259302" s="83"/>
    </row>
    <row r="259303" spans="16:16" x14ac:dyDescent="0.3">
      <c r="P259303" s="83"/>
    </row>
    <row r="259304" spans="16:16" x14ac:dyDescent="0.3">
      <c r="P259304" s="83"/>
    </row>
    <row r="259305" spans="16:16" x14ac:dyDescent="0.3">
      <c r="P259305" s="83"/>
    </row>
    <row r="259306" spans="16:16" x14ac:dyDescent="0.3">
      <c r="P259306" s="83"/>
    </row>
    <row r="259307" spans="16:16" x14ac:dyDescent="0.3">
      <c r="P259307" s="83"/>
    </row>
    <row r="259308" spans="16:16" x14ac:dyDescent="0.3">
      <c r="P259308" s="83"/>
    </row>
    <row r="259309" spans="16:16" x14ac:dyDescent="0.3">
      <c r="P259309" s="83"/>
    </row>
    <row r="259310" spans="16:16" x14ac:dyDescent="0.3">
      <c r="P259310" s="83"/>
    </row>
    <row r="259311" spans="16:16" x14ac:dyDescent="0.3">
      <c r="P259311" s="83"/>
    </row>
    <row r="259312" spans="16:16" x14ac:dyDescent="0.3">
      <c r="P259312" s="83"/>
    </row>
    <row r="259313" spans="16:16" x14ac:dyDescent="0.3">
      <c r="P259313" s="83"/>
    </row>
    <row r="259314" spans="16:16" x14ac:dyDescent="0.3">
      <c r="P259314" s="83"/>
    </row>
    <row r="259315" spans="16:16" x14ac:dyDescent="0.3">
      <c r="P259315" s="83"/>
    </row>
    <row r="259316" spans="16:16" x14ac:dyDescent="0.3">
      <c r="P259316" s="83"/>
    </row>
    <row r="259317" spans="16:16" x14ac:dyDescent="0.3">
      <c r="P259317" s="83"/>
    </row>
    <row r="259318" spans="16:16" x14ac:dyDescent="0.3">
      <c r="P259318" s="83"/>
    </row>
    <row r="259319" spans="16:16" x14ac:dyDescent="0.3">
      <c r="P259319" s="83"/>
    </row>
    <row r="259320" spans="16:16" x14ac:dyDescent="0.3">
      <c r="P259320" s="83"/>
    </row>
    <row r="259321" spans="16:16" x14ac:dyDescent="0.3">
      <c r="P259321" s="83"/>
    </row>
    <row r="259322" spans="16:16" x14ac:dyDescent="0.3">
      <c r="P259322" s="83"/>
    </row>
    <row r="259323" spans="16:16" x14ac:dyDescent="0.3">
      <c r="P259323" s="83"/>
    </row>
    <row r="259324" spans="16:16" x14ac:dyDescent="0.3">
      <c r="P259324" s="83"/>
    </row>
    <row r="259325" spans="16:16" x14ac:dyDescent="0.3">
      <c r="P259325" s="83"/>
    </row>
    <row r="259326" spans="16:16" x14ac:dyDescent="0.3">
      <c r="P259326" s="83"/>
    </row>
    <row r="259327" spans="16:16" x14ac:dyDescent="0.3">
      <c r="P259327" s="83"/>
    </row>
    <row r="259328" spans="16:16" x14ac:dyDescent="0.3">
      <c r="P259328" s="83"/>
    </row>
    <row r="259329" spans="16:16" x14ac:dyDescent="0.3">
      <c r="P259329" s="83"/>
    </row>
    <row r="259330" spans="16:16" x14ac:dyDescent="0.3">
      <c r="P259330" s="83"/>
    </row>
    <row r="259331" spans="16:16" x14ac:dyDescent="0.3">
      <c r="P259331" s="83"/>
    </row>
    <row r="259332" spans="16:16" x14ac:dyDescent="0.3">
      <c r="P259332" s="83"/>
    </row>
    <row r="259333" spans="16:16" x14ac:dyDescent="0.3">
      <c r="P259333" s="83"/>
    </row>
    <row r="259334" spans="16:16" x14ac:dyDescent="0.3">
      <c r="P259334" s="83"/>
    </row>
    <row r="259335" spans="16:16" x14ac:dyDescent="0.3">
      <c r="P259335" s="83"/>
    </row>
    <row r="259336" spans="16:16" x14ac:dyDescent="0.3">
      <c r="P259336" s="83"/>
    </row>
    <row r="259337" spans="16:16" x14ac:dyDescent="0.3">
      <c r="P259337" s="83"/>
    </row>
    <row r="259338" spans="16:16" x14ac:dyDescent="0.3">
      <c r="P259338" s="83"/>
    </row>
    <row r="259339" spans="16:16" x14ac:dyDescent="0.3">
      <c r="P259339" s="83"/>
    </row>
    <row r="259340" spans="16:16" x14ac:dyDescent="0.3">
      <c r="P259340" s="83"/>
    </row>
    <row r="259341" spans="16:16" x14ac:dyDescent="0.3">
      <c r="P259341" s="83"/>
    </row>
    <row r="259342" spans="16:16" x14ac:dyDescent="0.3">
      <c r="P259342" s="83"/>
    </row>
    <row r="259343" spans="16:16" x14ac:dyDescent="0.3">
      <c r="P259343" s="83"/>
    </row>
    <row r="259344" spans="16:16" x14ac:dyDescent="0.3">
      <c r="P259344" s="83"/>
    </row>
    <row r="259345" spans="16:16" x14ac:dyDescent="0.3">
      <c r="P259345" s="83"/>
    </row>
    <row r="259346" spans="16:16" x14ac:dyDescent="0.3">
      <c r="P259346" s="83"/>
    </row>
    <row r="259347" spans="16:16" x14ac:dyDescent="0.3">
      <c r="P259347" s="83"/>
    </row>
    <row r="259348" spans="16:16" x14ac:dyDescent="0.3">
      <c r="P259348" s="83"/>
    </row>
    <row r="259349" spans="16:16" x14ac:dyDescent="0.3">
      <c r="P259349" s="83"/>
    </row>
    <row r="259350" spans="16:16" x14ac:dyDescent="0.3">
      <c r="P259350" s="83"/>
    </row>
    <row r="259351" spans="16:16" x14ac:dyDescent="0.3">
      <c r="P259351" s="83"/>
    </row>
    <row r="259352" spans="16:16" x14ac:dyDescent="0.3">
      <c r="P259352" s="83"/>
    </row>
    <row r="259353" spans="16:16" x14ac:dyDescent="0.3">
      <c r="P259353" s="83"/>
    </row>
    <row r="259354" spans="16:16" x14ac:dyDescent="0.3">
      <c r="P259354" s="83"/>
    </row>
    <row r="259355" spans="16:16" x14ac:dyDescent="0.3">
      <c r="P259355" s="83"/>
    </row>
    <row r="259356" spans="16:16" x14ac:dyDescent="0.3">
      <c r="P259356" s="83"/>
    </row>
    <row r="259357" spans="16:16" x14ac:dyDescent="0.3">
      <c r="P259357" s="83"/>
    </row>
    <row r="259358" spans="16:16" x14ac:dyDescent="0.3">
      <c r="P259358" s="83"/>
    </row>
    <row r="259359" spans="16:16" x14ac:dyDescent="0.3">
      <c r="P259359" s="83"/>
    </row>
    <row r="259360" spans="16:16" x14ac:dyDescent="0.3">
      <c r="P259360" s="83"/>
    </row>
    <row r="259361" spans="16:16" x14ac:dyDescent="0.3">
      <c r="P259361" s="83"/>
    </row>
    <row r="259362" spans="16:16" x14ac:dyDescent="0.3">
      <c r="P259362" s="83"/>
    </row>
    <row r="259363" spans="16:16" x14ac:dyDescent="0.3">
      <c r="P259363" s="83"/>
    </row>
    <row r="259364" spans="16:16" x14ac:dyDescent="0.3">
      <c r="P259364" s="83"/>
    </row>
    <row r="259365" spans="16:16" x14ac:dyDescent="0.3">
      <c r="P259365" s="83"/>
    </row>
    <row r="259366" spans="16:16" x14ac:dyDescent="0.3">
      <c r="P259366" s="83"/>
    </row>
    <row r="259367" spans="16:16" x14ac:dyDescent="0.3">
      <c r="P259367" s="83"/>
    </row>
    <row r="259368" spans="16:16" x14ac:dyDescent="0.3">
      <c r="P259368" s="83"/>
    </row>
    <row r="259369" spans="16:16" x14ac:dyDescent="0.3">
      <c r="P259369" s="83"/>
    </row>
    <row r="259370" spans="16:16" x14ac:dyDescent="0.3">
      <c r="P259370" s="83"/>
    </row>
    <row r="259371" spans="16:16" x14ac:dyDescent="0.3">
      <c r="P259371" s="83"/>
    </row>
    <row r="259372" spans="16:16" x14ac:dyDescent="0.3">
      <c r="P259372" s="83"/>
    </row>
    <row r="259373" spans="16:16" x14ac:dyDescent="0.3">
      <c r="P259373" s="83"/>
    </row>
    <row r="259374" spans="16:16" x14ac:dyDescent="0.3">
      <c r="P259374" s="83"/>
    </row>
    <row r="259375" spans="16:16" x14ac:dyDescent="0.3">
      <c r="P259375" s="83"/>
    </row>
    <row r="259376" spans="16:16" x14ac:dyDescent="0.3">
      <c r="P259376" s="83"/>
    </row>
    <row r="259377" spans="16:16" x14ac:dyDescent="0.3">
      <c r="P259377" s="83"/>
    </row>
    <row r="259378" spans="16:16" x14ac:dyDescent="0.3">
      <c r="P259378" s="83"/>
    </row>
    <row r="259379" spans="16:16" x14ac:dyDescent="0.3">
      <c r="P259379" s="83"/>
    </row>
    <row r="259380" spans="16:16" x14ac:dyDescent="0.3">
      <c r="P259380" s="83"/>
    </row>
    <row r="259381" spans="16:16" x14ac:dyDescent="0.3">
      <c r="P259381" s="83"/>
    </row>
    <row r="259382" spans="16:16" x14ac:dyDescent="0.3">
      <c r="P259382" s="83"/>
    </row>
    <row r="259383" spans="16:16" x14ac:dyDescent="0.3">
      <c r="P259383" s="83"/>
    </row>
    <row r="259384" spans="16:16" x14ac:dyDescent="0.3">
      <c r="P259384" s="83"/>
    </row>
    <row r="259385" spans="16:16" x14ac:dyDescent="0.3">
      <c r="P259385" s="83"/>
    </row>
    <row r="259386" spans="16:16" x14ac:dyDescent="0.3">
      <c r="P259386" s="83"/>
    </row>
    <row r="259387" spans="16:16" x14ac:dyDescent="0.3">
      <c r="P259387" s="83"/>
    </row>
    <row r="259388" spans="16:16" x14ac:dyDescent="0.3">
      <c r="P259388" s="83"/>
    </row>
    <row r="259389" spans="16:16" x14ac:dyDescent="0.3">
      <c r="P259389" s="83"/>
    </row>
    <row r="259390" spans="16:16" x14ac:dyDescent="0.3">
      <c r="P259390" s="83"/>
    </row>
    <row r="259391" spans="16:16" x14ac:dyDescent="0.3">
      <c r="P259391" s="83"/>
    </row>
    <row r="259392" spans="16:16" x14ac:dyDescent="0.3">
      <c r="P259392" s="83"/>
    </row>
    <row r="259393" spans="16:16" x14ac:dyDescent="0.3">
      <c r="P259393" s="83"/>
    </row>
    <row r="259394" spans="16:16" x14ac:dyDescent="0.3">
      <c r="P259394" s="83"/>
    </row>
    <row r="259395" spans="16:16" x14ac:dyDescent="0.3">
      <c r="P259395" s="83"/>
    </row>
    <row r="259396" spans="16:16" x14ac:dyDescent="0.3">
      <c r="P259396" s="83"/>
    </row>
    <row r="259397" spans="16:16" x14ac:dyDescent="0.3">
      <c r="P259397" s="83"/>
    </row>
    <row r="259398" spans="16:16" x14ac:dyDescent="0.3">
      <c r="P259398" s="83"/>
    </row>
    <row r="259399" spans="16:16" x14ac:dyDescent="0.3">
      <c r="P259399" s="83"/>
    </row>
    <row r="259400" spans="16:16" x14ac:dyDescent="0.3">
      <c r="P259400" s="83"/>
    </row>
    <row r="259401" spans="16:16" x14ac:dyDescent="0.3">
      <c r="P259401" s="83"/>
    </row>
    <row r="259402" spans="16:16" x14ac:dyDescent="0.3">
      <c r="P259402" s="83"/>
    </row>
    <row r="259403" spans="16:16" x14ac:dyDescent="0.3">
      <c r="P259403" s="83"/>
    </row>
    <row r="259404" spans="16:16" x14ac:dyDescent="0.3">
      <c r="P259404" s="83"/>
    </row>
    <row r="259405" spans="16:16" x14ac:dyDescent="0.3">
      <c r="P259405" s="83"/>
    </row>
    <row r="259406" spans="16:16" x14ac:dyDescent="0.3">
      <c r="P259406" s="83"/>
    </row>
    <row r="259407" spans="16:16" x14ac:dyDescent="0.3">
      <c r="P259407" s="83"/>
    </row>
    <row r="259408" spans="16:16" x14ac:dyDescent="0.3">
      <c r="P259408" s="83"/>
    </row>
    <row r="259409" spans="16:16" x14ac:dyDescent="0.3">
      <c r="P259409" s="83"/>
    </row>
    <row r="259410" spans="16:16" x14ac:dyDescent="0.3">
      <c r="P259410" s="83"/>
    </row>
    <row r="259411" spans="16:16" x14ac:dyDescent="0.3">
      <c r="P259411" s="83"/>
    </row>
    <row r="259412" spans="16:16" x14ac:dyDescent="0.3">
      <c r="P259412" s="83"/>
    </row>
    <row r="259413" spans="16:16" x14ac:dyDescent="0.3">
      <c r="P259413" s="83"/>
    </row>
    <row r="259414" spans="16:16" x14ac:dyDescent="0.3">
      <c r="P259414" s="83"/>
    </row>
    <row r="259415" spans="16:16" x14ac:dyDescent="0.3">
      <c r="P259415" s="83"/>
    </row>
    <row r="259416" spans="16:16" x14ac:dyDescent="0.3">
      <c r="P259416" s="83"/>
    </row>
    <row r="259417" spans="16:16" x14ac:dyDescent="0.3">
      <c r="P259417" s="83"/>
    </row>
    <row r="259418" spans="16:16" x14ac:dyDescent="0.3">
      <c r="P259418" s="83"/>
    </row>
    <row r="259419" spans="16:16" x14ac:dyDescent="0.3">
      <c r="P259419" s="83"/>
    </row>
    <row r="259420" spans="16:16" x14ac:dyDescent="0.3">
      <c r="P259420" s="83"/>
    </row>
    <row r="259421" spans="16:16" x14ac:dyDescent="0.3">
      <c r="P259421" s="83"/>
    </row>
    <row r="259422" spans="16:16" x14ac:dyDescent="0.3">
      <c r="P259422" s="83"/>
    </row>
    <row r="259423" spans="16:16" x14ac:dyDescent="0.3">
      <c r="P259423" s="83"/>
    </row>
    <row r="259424" spans="16:16" x14ac:dyDescent="0.3">
      <c r="P259424" s="83"/>
    </row>
    <row r="259425" spans="16:16" x14ac:dyDescent="0.3">
      <c r="P259425" s="83"/>
    </row>
    <row r="259426" spans="16:16" x14ac:dyDescent="0.3">
      <c r="P259426" s="83"/>
    </row>
    <row r="259427" spans="16:16" x14ac:dyDescent="0.3">
      <c r="P259427" s="83"/>
    </row>
    <row r="259428" spans="16:16" x14ac:dyDescent="0.3">
      <c r="P259428" s="83"/>
    </row>
    <row r="259429" spans="16:16" x14ac:dyDescent="0.3">
      <c r="P259429" s="83"/>
    </row>
    <row r="259430" spans="16:16" x14ac:dyDescent="0.3">
      <c r="P259430" s="83"/>
    </row>
    <row r="259431" spans="16:16" x14ac:dyDescent="0.3">
      <c r="P259431" s="83"/>
    </row>
    <row r="259432" spans="16:16" x14ac:dyDescent="0.3">
      <c r="P259432" s="83"/>
    </row>
    <row r="259433" spans="16:16" x14ac:dyDescent="0.3">
      <c r="P259433" s="83"/>
    </row>
    <row r="259434" spans="16:16" x14ac:dyDescent="0.3">
      <c r="P259434" s="83"/>
    </row>
    <row r="259435" spans="16:16" x14ac:dyDescent="0.3">
      <c r="P259435" s="83"/>
    </row>
    <row r="259436" spans="16:16" x14ac:dyDescent="0.3">
      <c r="P259436" s="83"/>
    </row>
    <row r="259437" spans="16:16" x14ac:dyDescent="0.3">
      <c r="P259437" s="83"/>
    </row>
    <row r="259438" spans="16:16" x14ac:dyDescent="0.3">
      <c r="P259438" s="83"/>
    </row>
    <row r="259439" spans="16:16" x14ac:dyDescent="0.3">
      <c r="P259439" s="83"/>
    </row>
    <row r="259440" spans="16:16" x14ac:dyDescent="0.3">
      <c r="P259440" s="83"/>
    </row>
    <row r="259441" spans="16:16" x14ac:dyDescent="0.3">
      <c r="P259441" s="83"/>
    </row>
    <row r="259442" spans="16:16" x14ac:dyDescent="0.3">
      <c r="P259442" s="83"/>
    </row>
    <row r="259443" spans="16:16" x14ac:dyDescent="0.3">
      <c r="P259443" s="83"/>
    </row>
    <row r="259444" spans="16:16" x14ac:dyDescent="0.3">
      <c r="P259444" s="83"/>
    </row>
    <row r="259445" spans="16:16" x14ac:dyDescent="0.3">
      <c r="P259445" s="83"/>
    </row>
    <row r="259446" spans="16:16" x14ac:dyDescent="0.3">
      <c r="P259446" s="83"/>
    </row>
    <row r="259447" spans="16:16" x14ac:dyDescent="0.3">
      <c r="P259447" s="83"/>
    </row>
    <row r="259448" spans="16:16" x14ac:dyDescent="0.3">
      <c r="P259448" s="83"/>
    </row>
    <row r="259449" spans="16:16" x14ac:dyDescent="0.3">
      <c r="P259449" s="83"/>
    </row>
    <row r="259450" spans="16:16" x14ac:dyDescent="0.3">
      <c r="P259450" s="83"/>
    </row>
    <row r="259451" spans="16:16" x14ac:dyDescent="0.3">
      <c r="P259451" s="83"/>
    </row>
    <row r="259452" spans="16:16" x14ac:dyDescent="0.3">
      <c r="P259452" s="83"/>
    </row>
    <row r="259453" spans="16:16" x14ac:dyDescent="0.3">
      <c r="P259453" s="83"/>
    </row>
    <row r="259454" spans="16:16" x14ac:dyDescent="0.3">
      <c r="P259454" s="83"/>
    </row>
    <row r="259455" spans="16:16" x14ac:dyDescent="0.3">
      <c r="P259455" s="83"/>
    </row>
    <row r="259456" spans="16:16" x14ac:dyDescent="0.3">
      <c r="P259456" s="83"/>
    </row>
    <row r="259457" spans="16:16" x14ac:dyDescent="0.3">
      <c r="P259457" s="83"/>
    </row>
    <row r="259458" spans="16:16" x14ac:dyDescent="0.3">
      <c r="P259458" s="83"/>
    </row>
    <row r="259459" spans="16:16" x14ac:dyDescent="0.3">
      <c r="P259459" s="83"/>
    </row>
    <row r="259460" spans="16:16" x14ac:dyDescent="0.3">
      <c r="P259460" s="83"/>
    </row>
    <row r="259461" spans="16:16" x14ac:dyDescent="0.3">
      <c r="P259461" s="83"/>
    </row>
    <row r="259462" spans="16:16" x14ac:dyDescent="0.3">
      <c r="P259462" s="83"/>
    </row>
    <row r="259463" spans="16:16" x14ac:dyDescent="0.3">
      <c r="P259463" s="83"/>
    </row>
    <row r="259464" spans="16:16" x14ac:dyDescent="0.3">
      <c r="P259464" s="83"/>
    </row>
    <row r="259465" spans="16:16" x14ac:dyDescent="0.3">
      <c r="P259465" s="83"/>
    </row>
    <row r="259466" spans="16:16" x14ac:dyDescent="0.3">
      <c r="P259466" s="83"/>
    </row>
    <row r="259467" spans="16:16" x14ac:dyDescent="0.3">
      <c r="P259467" s="83"/>
    </row>
    <row r="259468" spans="16:16" x14ac:dyDescent="0.3">
      <c r="P259468" s="83"/>
    </row>
    <row r="259469" spans="16:16" x14ac:dyDescent="0.3">
      <c r="P259469" s="83"/>
    </row>
    <row r="259470" spans="16:16" x14ac:dyDescent="0.3">
      <c r="P259470" s="83"/>
    </row>
    <row r="259471" spans="16:16" x14ac:dyDescent="0.3">
      <c r="P259471" s="83"/>
    </row>
    <row r="259472" spans="16:16" x14ac:dyDescent="0.3">
      <c r="P259472" s="83"/>
    </row>
    <row r="259473" spans="16:16" x14ac:dyDescent="0.3">
      <c r="P259473" s="83"/>
    </row>
    <row r="259474" spans="16:16" x14ac:dyDescent="0.3">
      <c r="P259474" s="83"/>
    </row>
    <row r="259475" spans="16:16" x14ac:dyDescent="0.3">
      <c r="P259475" s="83"/>
    </row>
    <row r="259476" spans="16:16" x14ac:dyDescent="0.3">
      <c r="P259476" s="83"/>
    </row>
    <row r="259477" spans="16:16" x14ac:dyDescent="0.3">
      <c r="P259477" s="83"/>
    </row>
    <row r="259478" spans="16:16" x14ac:dyDescent="0.3">
      <c r="P259478" s="83"/>
    </row>
    <row r="259479" spans="16:16" x14ac:dyDescent="0.3">
      <c r="P259479" s="83"/>
    </row>
    <row r="259480" spans="16:16" x14ac:dyDescent="0.3">
      <c r="P259480" s="83"/>
    </row>
    <row r="259481" spans="16:16" x14ac:dyDescent="0.3">
      <c r="P259481" s="83"/>
    </row>
    <row r="259482" spans="16:16" x14ac:dyDescent="0.3">
      <c r="P259482" s="83"/>
    </row>
    <row r="259483" spans="16:16" x14ac:dyDescent="0.3">
      <c r="P259483" s="83"/>
    </row>
    <row r="259484" spans="16:16" x14ac:dyDescent="0.3">
      <c r="P259484" s="83"/>
    </row>
    <row r="259485" spans="16:16" x14ac:dyDescent="0.3">
      <c r="P259485" s="83"/>
    </row>
    <row r="259486" spans="16:16" x14ac:dyDescent="0.3">
      <c r="P259486" s="83"/>
    </row>
    <row r="259487" spans="16:16" x14ac:dyDescent="0.3">
      <c r="P259487" s="83"/>
    </row>
    <row r="259488" spans="16:16" x14ac:dyDescent="0.3">
      <c r="P259488" s="83"/>
    </row>
    <row r="259489" spans="16:16" x14ac:dyDescent="0.3">
      <c r="P259489" s="83"/>
    </row>
    <row r="259490" spans="16:16" x14ac:dyDescent="0.3">
      <c r="P259490" s="83"/>
    </row>
    <row r="259491" spans="16:16" x14ac:dyDescent="0.3">
      <c r="P259491" s="83"/>
    </row>
    <row r="259492" spans="16:16" x14ac:dyDescent="0.3">
      <c r="P259492" s="83"/>
    </row>
    <row r="259493" spans="16:16" x14ac:dyDescent="0.3">
      <c r="P259493" s="83"/>
    </row>
    <row r="259494" spans="16:16" x14ac:dyDescent="0.3">
      <c r="P259494" s="83"/>
    </row>
    <row r="259495" spans="16:16" x14ac:dyDescent="0.3">
      <c r="P259495" s="83"/>
    </row>
    <row r="259496" spans="16:16" x14ac:dyDescent="0.3">
      <c r="P259496" s="83"/>
    </row>
    <row r="259497" spans="16:16" x14ac:dyDescent="0.3">
      <c r="P259497" s="83"/>
    </row>
    <row r="259498" spans="16:16" x14ac:dyDescent="0.3">
      <c r="P259498" s="83"/>
    </row>
    <row r="259499" spans="16:16" x14ac:dyDescent="0.3">
      <c r="P259499" s="83"/>
    </row>
    <row r="259500" spans="16:16" x14ac:dyDescent="0.3">
      <c r="P259500" s="83"/>
    </row>
    <row r="259501" spans="16:16" x14ac:dyDescent="0.3">
      <c r="P259501" s="83"/>
    </row>
    <row r="259502" spans="16:16" x14ac:dyDescent="0.3">
      <c r="P259502" s="83"/>
    </row>
    <row r="259503" spans="16:16" x14ac:dyDescent="0.3">
      <c r="P259503" s="83"/>
    </row>
    <row r="259504" spans="16:16" x14ac:dyDescent="0.3">
      <c r="P259504" s="83"/>
    </row>
    <row r="259505" spans="16:16" x14ac:dyDescent="0.3">
      <c r="P259505" s="83"/>
    </row>
    <row r="259506" spans="16:16" x14ac:dyDescent="0.3">
      <c r="P259506" s="83"/>
    </row>
    <row r="259507" spans="16:16" x14ac:dyDescent="0.3">
      <c r="P259507" s="83"/>
    </row>
    <row r="259508" spans="16:16" x14ac:dyDescent="0.3">
      <c r="P259508" s="83"/>
    </row>
    <row r="259509" spans="16:16" x14ac:dyDescent="0.3">
      <c r="P259509" s="83"/>
    </row>
    <row r="259510" spans="16:16" x14ac:dyDescent="0.3">
      <c r="P259510" s="83"/>
    </row>
    <row r="259511" spans="16:16" x14ac:dyDescent="0.3">
      <c r="P259511" s="83"/>
    </row>
    <row r="259512" spans="16:16" x14ac:dyDescent="0.3">
      <c r="P259512" s="83"/>
    </row>
    <row r="259513" spans="16:16" x14ac:dyDescent="0.3">
      <c r="P259513" s="83"/>
    </row>
    <row r="259514" spans="16:16" x14ac:dyDescent="0.3">
      <c r="P259514" s="83"/>
    </row>
    <row r="259515" spans="16:16" x14ac:dyDescent="0.3">
      <c r="P259515" s="83"/>
    </row>
    <row r="259516" spans="16:16" x14ac:dyDescent="0.3">
      <c r="P259516" s="83"/>
    </row>
    <row r="259517" spans="16:16" x14ac:dyDescent="0.3">
      <c r="P259517" s="83"/>
    </row>
    <row r="259518" spans="16:16" x14ac:dyDescent="0.3">
      <c r="P259518" s="83"/>
    </row>
    <row r="259519" spans="16:16" x14ac:dyDescent="0.3">
      <c r="P259519" s="83"/>
    </row>
    <row r="259520" spans="16:16" x14ac:dyDescent="0.3">
      <c r="P259520" s="83"/>
    </row>
    <row r="259521" spans="16:16" x14ac:dyDescent="0.3">
      <c r="P259521" s="83"/>
    </row>
    <row r="259522" spans="16:16" x14ac:dyDescent="0.3">
      <c r="P259522" s="83"/>
    </row>
    <row r="259523" spans="16:16" x14ac:dyDescent="0.3">
      <c r="P259523" s="83"/>
    </row>
    <row r="259524" spans="16:16" x14ac:dyDescent="0.3">
      <c r="P259524" s="83"/>
    </row>
    <row r="259525" spans="16:16" x14ac:dyDescent="0.3">
      <c r="P259525" s="83"/>
    </row>
    <row r="259526" spans="16:16" x14ac:dyDescent="0.3">
      <c r="P259526" s="83"/>
    </row>
    <row r="259527" spans="16:16" x14ac:dyDescent="0.3">
      <c r="P259527" s="83"/>
    </row>
    <row r="259528" spans="16:16" x14ac:dyDescent="0.3">
      <c r="P259528" s="83"/>
    </row>
    <row r="259529" spans="16:16" x14ac:dyDescent="0.3">
      <c r="P259529" s="83"/>
    </row>
    <row r="259530" spans="16:16" x14ac:dyDescent="0.3">
      <c r="P259530" s="83"/>
    </row>
    <row r="259531" spans="16:16" x14ac:dyDescent="0.3">
      <c r="P259531" s="83"/>
    </row>
    <row r="259532" spans="16:16" x14ac:dyDescent="0.3">
      <c r="P259532" s="83"/>
    </row>
    <row r="259533" spans="16:16" x14ac:dyDescent="0.3">
      <c r="P259533" s="83"/>
    </row>
    <row r="259534" spans="16:16" x14ac:dyDescent="0.3">
      <c r="P259534" s="83"/>
    </row>
    <row r="259535" spans="16:16" x14ac:dyDescent="0.3">
      <c r="P259535" s="83"/>
    </row>
    <row r="259536" spans="16:16" x14ac:dyDescent="0.3">
      <c r="P259536" s="83"/>
    </row>
    <row r="259537" spans="16:16" x14ac:dyDescent="0.3">
      <c r="P259537" s="83"/>
    </row>
    <row r="259538" spans="16:16" x14ac:dyDescent="0.3">
      <c r="P259538" s="83"/>
    </row>
    <row r="259539" spans="16:16" x14ac:dyDescent="0.3">
      <c r="P259539" s="83"/>
    </row>
    <row r="259540" spans="16:16" x14ac:dyDescent="0.3">
      <c r="P259540" s="83"/>
    </row>
    <row r="259541" spans="16:16" x14ac:dyDescent="0.3">
      <c r="P259541" s="83"/>
    </row>
    <row r="259542" spans="16:16" x14ac:dyDescent="0.3">
      <c r="P259542" s="83"/>
    </row>
    <row r="259543" spans="16:16" x14ac:dyDescent="0.3">
      <c r="P259543" s="83"/>
    </row>
    <row r="259544" spans="16:16" x14ac:dyDescent="0.3">
      <c r="P259544" s="83"/>
    </row>
    <row r="259545" spans="16:16" x14ac:dyDescent="0.3">
      <c r="P259545" s="83"/>
    </row>
    <row r="259546" spans="16:16" x14ac:dyDescent="0.3">
      <c r="P259546" s="83"/>
    </row>
    <row r="259547" spans="16:16" x14ac:dyDescent="0.3">
      <c r="P259547" s="83"/>
    </row>
    <row r="259548" spans="16:16" x14ac:dyDescent="0.3">
      <c r="P259548" s="83"/>
    </row>
    <row r="259549" spans="16:16" x14ac:dyDescent="0.3">
      <c r="P259549" s="83"/>
    </row>
    <row r="259550" spans="16:16" x14ac:dyDescent="0.3">
      <c r="P259550" s="83"/>
    </row>
    <row r="259551" spans="16:16" x14ac:dyDescent="0.3">
      <c r="P259551" s="83"/>
    </row>
    <row r="259552" spans="16:16" x14ac:dyDescent="0.3">
      <c r="P259552" s="83"/>
    </row>
    <row r="259553" spans="16:16" x14ac:dyDescent="0.3">
      <c r="P259553" s="83"/>
    </row>
    <row r="259554" spans="16:16" x14ac:dyDescent="0.3">
      <c r="P259554" s="83"/>
    </row>
    <row r="259555" spans="16:16" x14ac:dyDescent="0.3">
      <c r="P259555" s="83"/>
    </row>
    <row r="259556" spans="16:16" x14ac:dyDescent="0.3">
      <c r="P259556" s="83"/>
    </row>
    <row r="259557" spans="16:16" x14ac:dyDescent="0.3">
      <c r="P259557" s="83"/>
    </row>
    <row r="259558" spans="16:16" x14ac:dyDescent="0.3">
      <c r="P259558" s="83"/>
    </row>
    <row r="259559" spans="16:16" x14ac:dyDescent="0.3">
      <c r="P259559" s="83"/>
    </row>
    <row r="259560" spans="16:16" x14ac:dyDescent="0.3">
      <c r="P259560" s="83"/>
    </row>
    <row r="259561" spans="16:16" x14ac:dyDescent="0.3">
      <c r="P259561" s="83"/>
    </row>
    <row r="259562" spans="16:16" x14ac:dyDescent="0.3">
      <c r="P259562" s="83"/>
    </row>
    <row r="259563" spans="16:16" x14ac:dyDescent="0.3">
      <c r="P259563" s="83"/>
    </row>
    <row r="259564" spans="16:16" x14ac:dyDescent="0.3">
      <c r="P259564" s="83"/>
    </row>
    <row r="259565" spans="16:16" x14ac:dyDescent="0.3">
      <c r="P259565" s="83"/>
    </row>
    <row r="259566" spans="16:16" x14ac:dyDescent="0.3">
      <c r="P259566" s="83"/>
    </row>
    <row r="259567" spans="16:16" x14ac:dyDescent="0.3">
      <c r="P259567" s="83"/>
    </row>
    <row r="259568" spans="16:16" x14ac:dyDescent="0.3">
      <c r="P259568" s="83"/>
    </row>
    <row r="259569" spans="16:16" x14ac:dyDescent="0.3">
      <c r="P259569" s="83"/>
    </row>
    <row r="259570" spans="16:16" x14ac:dyDescent="0.3">
      <c r="P259570" s="83"/>
    </row>
    <row r="259571" spans="16:16" x14ac:dyDescent="0.3">
      <c r="P259571" s="83"/>
    </row>
    <row r="259572" spans="16:16" x14ac:dyDescent="0.3">
      <c r="P259572" s="83"/>
    </row>
    <row r="259573" spans="16:16" x14ac:dyDescent="0.3">
      <c r="P259573" s="83"/>
    </row>
    <row r="259574" spans="16:16" x14ac:dyDescent="0.3">
      <c r="P259574" s="83"/>
    </row>
    <row r="259575" spans="16:16" x14ac:dyDescent="0.3">
      <c r="P259575" s="83"/>
    </row>
    <row r="259576" spans="16:16" x14ac:dyDescent="0.3">
      <c r="P259576" s="83"/>
    </row>
    <row r="259577" spans="16:16" x14ac:dyDescent="0.3">
      <c r="P259577" s="83"/>
    </row>
    <row r="259578" spans="16:16" x14ac:dyDescent="0.3">
      <c r="P259578" s="83"/>
    </row>
    <row r="259579" spans="16:16" x14ac:dyDescent="0.3">
      <c r="P259579" s="83"/>
    </row>
    <row r="259580" spans="16:16" x14ac:dyDescent="0.3">
      <c r="P259580" s="83"/>
    </row>
    <row r="259581" spans="16:16" x14ac:dyDescent="0.3">
      <c r="P259581" s="83"/>
    </row>
    <row r="259582" spans="16:16" x14ac:dyDescent="0.3">
      <c r="P259582" s="83"/>
    </row>
    <row r="259583" spans="16:16" x14ac:dyDescent="0.3">
      <c r="P259583" s="83"/>
    </row>
    <row r="259584" spans="16:16" x14ac:dyDescent="0.3">
      <c r="P259584" s="83"/>
    </row>
    <row r="259585" spans="16:16" x14ac:dyDescent="0.3">
      <c r="P259585" s="83"/>
    </row>
    <row r="259586" spans="16:16" x14ac:dyDescent="0.3">
      <c r="P259586" s="83"/>
    </row>
    <row r="259587" spans="16:16" x14ac:dyDescent="0.3">
      <c r="P259587" s="83"/>
    </row>
    <row r="259588" spans="16:16" x14ac:dyDescent="0.3">
      <c r="P259588" s="83"/>
    </row>
    <row r="259589" spans="16:16" x14ac:dyDescent="0.3">
      <c r="P259589" s="83"/>
    </row>
    <row r="259590" spans="16:16" x14ac:dyDescent="0.3">
      <c r="P259590" s="83"/>
    </row>
    <row r="259591" spans="16:16" x14ac:dyDescent="0.3">
      <c r="P259591" s="83"/>
    </row>
    <row r="259592" spans="16:16" x14ac:dyDescent="0.3">
      <c r="P259592" s="83"/>
    </row>
    <row r="259593" spans="16:16" x14ac:dyDescent="0.3">
      <c r="P259593" s="83"/>
    </row>
    <row r="259594" spans="16:16" x14ac:dyDescent="0.3">
      <c r="P259594" s="83"/>
    </row>
    <row r="259595" spans="16:16" x14ac:dyDescent="0.3">
      <c r="P259595" s="83"/>
    </row>
    <row r="259596" spans="16:16" x14ac:dyDescent="0.3">
      <c r="P259596" s="83"/>
    </row>
    <row r="259597" spans="16:16" x14ac:dyDescent="0.3">
      <c r="P259597" s="83"/>
    </row>
    <row r="259598" spans="16:16" x14ac:dyDescent="0.3">
      <c r="P259598" s="83"/>
    </row>
    <row r="259599" spans="16:16" x14ac:dyDescent="0.3">
      <c r="P259599" s="83"/>
    </row>
    <row r="259600" spans="16:16" x14ac:dyDescent="0.3">
      <c r="P259600" s="83"/>
    </row>
    <row r="259601" spans="16:16" x14ac:dyDescent="0.3">
      <c r="P259601" s="83"/>
    </row>
    <row r="259602" spans="16:16" x14ac:dyDescent="0.3">
      <c r="P259602" s="83"/>
    </row>
    <row r="259603" spans="16:16" x14ac:dyDescent="0.3">
      <c r="P259603" s="83"/>
    </row>
    <row r="259604" spans="16:16" x14ac:dyDescent="0.3">
      <c r="P259604" s="83"/>
    </row>
    <row r="259605" spans="16:16" x14ac:dyDescent="0.3">
      <c r="P259605" s="83"/>
    </row>
    <row r="259606" spans="16:16" x14ac:dyDescent="0.3">
      <c r="P259606" s="83"/>
    </row>
    <row r="259607" spans="16:16" x14ac:dyDescent="0.3">
      <c r="P259607" s="83"/>
    </row>
    <row r="259608" spans="16:16" x14ac:dyDescent="0.3">
      <c r="P259608" s="83"/>
    </row>
    <row r="259609" spans="16:16" x14ac:dyDescent="0.3">
      <c r="P259609" s="83"/>
    </row>
    <row r="259610" spans="16:16" x14ac:dyDescent="0.3">
      <c r="P259610" s="83"/>
    </row>
    <row r="259611" spans="16:16" x14ac:dyDescent="0.3">
      <c r="P259611" s="83"/>
    </row>
    <row r="259612" spans="16:16" x14ac:dyDescent="0.3">
      <c r="P259612" s="83"/>
    </row>
    <row r="259613" spans="16:16" x14ac:dyDescent="0.3">
      <c r="P259613" s="83"/>
    </row>
    <row r="259614" spans="16:16" x14ac:dyDescent="0.3">
      <c r="P259614" s="83"/>
    </row>
    <row r="259615" spans="16:16" x14ac:dyDescent="0.3">
      <c r="P259615" s="83"/>
    </row>
    <row r="259616" spans="16:16" x14ac:dyDescent="0.3">
      <c r="P259616" s="83"/>
    </row>
    <row r="259617" spans="16:16" x14ac:dyDescent="0.3">
      <c r="P259617" s="83"/>
    </row>
    <row r="259618" spans="16:16" x14ac:dyDescent="0.3">
      <c r="P259618" s="83"/>
    </row>
    <row r="259619" spans="16:16" x14ac:dyDescent="0.3">
      <c r="P259619" s="83"/>
    </row>
    <row r="259620" spans="16:16" x14ac:dyDescent="0.3">
      <c r="P259620" s="83"/>
    </row>
    <row r="259621" spans="16:16" x14ac:dyDescent="0.3">
      <c r="P259621" s="83"/>
    </row>
    <row r="259622" spans="16:16" x14ac:dyDescent="0.3">
      <c r="P259622" s="83"/>
    </row>
    <row r="259623" spans="16:16" x14ac:dyDescent="0.3">
      <c r="P259623" s="83"/>
    </row>
    <row r="259624" spans="16:16" x14ac:dyDescent="0.3">
      <c r="P259624" s="83"/>
    </row>
    <row r="259625" spans="16:16" x14ac:dyDescent="0.3">
      <c r="P259625" s="83"/>
    </row>
    <row r="259626" spans="16:16" x14ac:dyDescent="0.3">
      <c r="P259626" s="83"/>
    </row>
    <row r="259627" spans="16:16" x14ac:dyDescent="0.3">
      <c r="P259627" s="83"/>
    </row>
    <row r="259628" spans="16:16" x14ac:dyDescent="0.3">
      <c r="P259628" s="83"/>
    </row>
    <row r="259629" spans="16:16" x14ac:dyDescent="0.3">
      <c r="P259629" s="83"/>
    </row>
    <row r="259630" spans="16:16" x14ac:dyDescent="0.3">
      <c r="P259630" s="83"/>
    </row>
    <row r="259631" spans="16:16" x14ac:dyDescent="0.3">
      <c r="P259631" s="83"/>
    </row>
    <row r="259632" spans="16:16" x14ac:dyDescent="0.3">
      <c r="P259632" s="83"/>
    </row>
    <row r="259633" spans="16:16" x14ac:dyDescent="0.3">
      <c r="P259633" s="83"/>
    </row>
    <row r="259634" spans="16:16" x14ac:dyDescent="0.3">
      <c r="P259634" s="83"/>
    </row>
    <row r="259635" spans="16:16" x14ac:dyDescent="0.3">
      <c r="P259635" s="83"/>
    </row>
    <row r="259636" spans="16:16" x14ac:dyDescent="0.3">
      <c r="P259636" s="83"/>
    </row>
    <row r="259637" spans="16:16" x14ac:dyDescent="0.3">
      <c r="P259637" s="83"/>
    </row>
    <row r="259638" spans="16:16" x14ac:dyDescent="0.3">
      <c r="P259638" s="83"/>
    </row>
    <row r="259639" spans="16:16" x14ac:dyDescent="0.3">
      <c r="P259639" s="83"/>
    </row>
    <row r="259640" spans="16:16" x14ac:dyDescent="0.3">
      <c r="P259640" s="83"/>
    </row>
    <row r="259641" spans="16:16" x14ac:dyDescent="0.3">
      <c r="P259641" s="83"/>
    </row>
    <row r="259642" spans="16:16" x14ac:dyDescent="0.3">
      <c r="P259642" s="83"/>
    </row>
    <row r="259643" spans="16:16" x14ac:dyDescent="0.3">
      <c r="P259643" s="83"/>
    </row>
    <row r="259644" spans="16:16" x14ac:dyDescent="0.3">
      <c r="P259644" s="83"/>
    </row>
    <row r="259645" spans="16:16" x14ac:dyDescent="0.3">
      <c r="P259645" s="83"/>
    </row>
    <row r="259646" spans="16:16" x14ac:dyDescent="0.3">
      <c r="P259646" s="83"/>
    </row>
    <row r="259647" spans="16:16" x14ac:dyDescent="0.3">
      <c r="P259647" s="83"/>
    </row>
    <row r="259648" spans="16:16" x14ac:dyDescent="0.3">
      <c r="P259648" s="83"/>
    </row>
    <row r="259649" spans="16:16" x14ac:dyDescent="0.3">
      <c r="P259649" s="83"/>
    </row>
    <row r="259650" spans="16:16" x14ac:dyDescent="0.3">
      <c r="P259650" s="83"/>
    </row>
    <row r="259651" spans="16:16" x14ac:dyDescent="0.3">
      <c r="P259651" s="83"/>
    </row>
    <row r="259652" spans="16:16" x14ac:dyDescent="0.3">
      <c r="P259652" s="83"/>
    </row>
    <row r="259653" spans="16:16" x14ac:dyDescent="0.3">
      <c r="P259653" s="83"/>
    </row>
    <row r="259654" spans="16:16" x14ac:dyDescent="0.3">
      <c r="P259654" s="83"/>
    </row>
    <row r="259655" spans="16:16" x14ac:dyDescent="0.3">
      <c r="P259655" s="83"/>
    </row>
    <row r="259656" spans="16:16" x14ac:dyDescent="0.3">
      <c r="P259656" s="83"/>
    </row>
    <row r="259657" spans="16:16" x14ac:dyDescent="0.3">
      <c r="P259657" s="83"/>
    </row>
    <row r="259658" spans="16:16" x14ac:dyDescent="0.3">
      <c r="P259658" s="83"/>
    </row>
    <row r="259659" spans="16:16" x14ac:dyDescent="0.3">
      <c r="P259659" s="83"/>
    </row>
    <row r="259660" spans="16:16" x14ac:dyDescent="0.3">
      <c r="P259660" s="83"/>
    </row>
    <row r="259661" spans="16:16" x14ac:dyDescent="0.3">
      <c r="P259661" s="83"/>
    </row>
    <row r="259662" spans="16:16" x14ac:dyDescent="0.3">
      <c r="P259662" s="83"/>
    </row>
    <row r="259663" spans="16:16" x14ac:dyDescent="0.3">
      <c r="P259663" s="83"/>
    </row>
    <row r="259664" spans="16:16" x14ac:dyDescent="0.3">
      <c r="P259664" s="83"/>
    </row>
    <row r="259665" spans="16:16" x14ac:dyDescent="0.3">
      <c r="P259665" s="83"/>
    </row>
    <row r="259666" spans="16:16" x14ac:dyDescent="0.3">
      <c r="P259666" s="83"/>
    </row>
    <row r="259667" spans="16:16" x14ac:dyDescent="0.3">
      <c r="P259667" s="83"/>
    </row>
    <row r="259668" spans="16:16" x14ac:dyDescent="0.3">
      <c r="P259668" s="83"/>
    </row>
    <row r="259669" spans="16:16" x14ac:dyDescent="0.3">
      <c r="P259669" s="83"/>
    </row>
    <row r="259670" spans="16:16" x14ac:dyDescent="0.3">
      <c r="P259670" s="83"/>
    </row>
    <row r="259671" spans="16:16" x14ac:dyDescent="0.3">
      <c r="P259671" s="83"/>
    </row>
    <row r="259672" spans="16:16" x14ac:dyDescent="0.3">
      <c r="P259672" s="83"/>
    </row>
    <row r="259673" spans="16:16" x14ac:dyDescent="0.3">
      <c r="P259673" s="83"/>
    </row>
    <row r="259674" spans="16:16" x14ac:dyDescent="0.3">
      <c r="P259674" s="83"/>
    </row>
    <row r="259675" spans="16:16" x14ac:dyDescent="0.3">
      <c r="P259675" s="83"/>
    </row>
    <row r="259676" spans="16:16" x14ac:dyDescent="0.3">
      <c r="P259676" s="83"/>
    </row>
    <row r="259677" spans="16:16" x14ac:dyDescent="0.3">
      <c r="P259677" s="83"/>
    </row>
    <row r="259678" spans="16:16" x14ac:dyDescent="0.3">
      <c r="P259678" s="83"/>
    </row>
    <row r="259679" spans="16:16" x14ac:dyDescent="0.3">
      <c r="P259679" s="83"/>
    </row>
    <row r="259680" spans="16:16" x14ac:dyDescent="0.3">
      <c r="P259680" s="83"/>
    </row>
    <row r="259681" spans="16:16" x14ac:dyDescent="0.3">
      <c r="P259681" s="83"/>
    </row>
    <row r="259682" spans="16:16" x14ac:dyDescent="0.3">
      <c r="P259682" s="83"/>
    </row>
    <row r="259683" spans="16:16" x14ac:dyDescent="0.3">
      <c r="P259683" s="83"/>
    </row>
    <row r="259684" spans="16:16" x14ac:dyDescent="0.3">
      <c r="P259684" s="83"/>
    </row>
    <row r="259685" spans="16:16" x14ac:dyDescent="0.3">
      <c r="P259685" s="83"/>
    </row>
    <row r="259686" spans="16:16" x14ac:dyDescent="0.3">
      <c r="P259686" s="83"/>
    </row>
    <row r="259687" spans="16:16" x14ac:dyDescent="0.3">
      <c r="P259687" s="83"/>
    </row>
    <row r="259688" spans="16:16" x14ac:dyDescent="0.3">
      <c r="P259688" s="83"/>
    </row>
    <row r="259689" spans="16:16" x14ac:dyDescent="0.3">
      <c r="P259689" s="83"/>
    </row>
    <row r="259690" spans="16:16" x14ac:dyDescent="0.3">
      <c r="P259690" s="83"/>
    </row>
    <row r="259691" spans="16:16" x14ac:dyDescent="0.3">
      <c r="P259691" s="83"/>
    </row>
    <row r="259692" spans="16:16" x14ac:dyDescent="0.3">
      <c r="P259692" s="83"/>
    </row>
    <row r="259693" spans="16:16" x14ac:dyDescent="0.3">
      <c r="P259693" s="83"/>
    </row>
    <row r="259694" spans="16:16" x14ac:dyDescent="0.3">
      <c r="P259694" s="83"/>
    </row>
    <row r="259695" spans="16:16" x14ac:dyDescent="0.3">
      <c r="P259695" s="83"/>
    </row>
    <row r="259696" spans="16:16" x14ac:dyDescent="0.3">
      <c r="P259696" s="83"/>
    </row>
    <row r="259697" spans="16:16" x14ac:dyDescent="0.3">
      <c r="P259697" s="83"/>
    </row>
    <row r="259698" spans="16:16" x14ac:dyDescent="0.3">
      <c r="P259698" s="83"/>
    </row>
    <row r="259699" spans="16:16" x14ac:dyDescent="0.3">
      <c r="P259699" s="83"/>
    </row>
    <row r="259700" spans="16:16" x14ac:dyDescent="0.3">
      <c r="P259700" s="83"/>
    </row>
    <row r="259701" spans="16:16" x14ac:dyDescent="0.3">
      <c r="P259701" s="83"/>
    </row>
    <row r="259702" spans="16:16" x14ac:dyDescent="0.3">
      <c r="P259702" s="83"/>
    </row>
    <row r="259703" spans="16:16" x14ac:dyDescent="0.3">
      <c r="P259703" s="83"/>
    </row>
    <row r="259704" spans="16:16" x14ac:dyDescent="0.3">
      <c r="P259704" s="83"/>
    </row>
    <row r="259705" spans="16:16" x14ac:dyDescent="0.3">
      <c r="P259705" s="83"/>
    </row>
    <row r="259706" spans="16:16" x14ac:dyDescent="0.3">
      <c r="P259706" s="83"/>
    </row>
    <row r="259707" spans="16:16" x14ac:dyDescent="0.3">
      <c r="P259707" s="83"/>
    </row>
    <row r="259708" spans="16:16" x14ac:dyDescent="0.3">
      <c r="P259708" s="83"/>
    </row>
    <row r="259709" spans="16:16" x14ac:dyDescent="0.3">
      <c r="P259709" s="83"/>
    </row>
    <row r="259710" spans="16:16" x14ac:dyDescent="0.3">
      <c r="P259710" s="83"/>
    </row>
    <row r="259711" spans="16:16" x14ac:dyDescent="0.3">
      <c r="P259711" s="83"/>
    </row>
    <row r="259712" spans="16:16" x14ac:dyDescent="0.3">
      <c r="P259712" s="83"/>
    </row>
    <row r="259713" spans="16:16" x14ac:dyDescent="0.3">
      <c r="P259713" s="83"/>
    </row>
    <row r="259714" spans="16:16" x14ac:dyDescent="0.3">
      <c r="P259714" s="83"/>
    </row>
    <row r="259715" spans="16:16" x14ac:dyDescent="0.3">
      <c r="P259715" s="83"/>
    </row>
    <row r="259716" spans="16:16" x14ac:dyDescent="0.3">
      <c r="P259716" s="83"/>
    </row>
    <row r="259717" spans="16:16" x14ac:dyDescent="0.3">
      <c r="P259717" s="83"/>
    </row>
    <row r="259718" spans="16:16" x14ac:dyDescent="0.3">
      <c r="P259718" s="83"/>
    </row>
    <row r="259719" spans="16:16" x14ac:dyDescent="0.3">
      <c r="P259719" s="83"/>
    </row>
    <row r="259720" spans="16:16" x14ac:dyDescent="0.3">
      <c r="P259720" s="83"/>
    </row>
    <row r="259721" spans="16:16" x14ac:dyDescent="0.3">
      <c r="P259721" s="83"/>
    </row>
    <row r="259722" spans="16:16" x14ac:dyDescent="0.3">
      <c r="P259722" s="83"/>
    </row>
    <row r="259723" spans="16:16" x14ac:dyDescent="0.3">
      <c r="P259723" s="83"/>
    </row>
    <row r="259724" spans="16:16" x14ac:dyDescent="0.3">
      <c r="P259724" s="83"/>
    </row>
    <row r="259725" spans="16:16" x14ac:dyDescent="0.3">
      <c r="P259725" s="83"/>
    </row>
    <row r="259726" spans="16:16" x14ac:dyDescent="0.3">
      <c r="P259726" s="83"/>
    </row>
    <row r="259727" spans="16:16" x14ac:dyDescent="0.3">
      <c r="P259727" s="83"/>
    </row>
    <row r="259728" spans="16:16" x14ac:dyDescent="0.3">
      <c r="P259728" s="83"/>
    </row>
    <row r="259729" spans="16:16" x14ac:dyDescent="0.3">
      <c r="P259729" s="83"/>
    </row>
    <row r="259730" spans="16:16" x14ac:dyDescent="0.3">
      <c r="P259730" s="83"/>
    </row>
    <row r="259731" spans="16:16" x14ac:dyDescent="0.3">
      <c r="P259731" s="83"/>
    </row>
    <row r="259732" spans="16:16" x14ac:dyDescent="0.3">
      <c r="P259732" s="83"/>
    </row>
    <row r="259733" spans="16:16" x14ac:dyDescent="0.3">
      <c r="P259733" s="83"/>
    </row>
    <row r="259734" spans="16:16" x14ac:dyDescent="0.3">
      <c r="P259734" s="83"/>
    </row>
    <row r="259735" spans="16:16" x14ac:dyDescent="0.3">
      <c r="P259735" s="83"/>
    </row>
    <row r="259736" spans="16:16" x14ac:dyDescent="0.3">
      <c r="P259736" s="83"/>
    </row>
    <row r="259737" spans="16:16" x14ac:dyDescent="0.3">
      <c r="P259737" s="83"/>
    </row>
    <row r="259738" spans="16:16" x14ac:dyDescent="0.3">
      <c r="P259738" s="83"/>
    </row>
    <row r="259739" spans="16:16" x14ac:dyDescent="0.3">
      <c r="P259739" s="83"/>
    </row>
    <row r="259740" spans="16:16" x14ac:dyDescent="0.3">
      <c r="P259740" s="83"/>
    </row>
    <row r="259741" spans="16:16" x14ac:dyDescent="0.3">
      <c r="P259741" s="83"/>
    </row>
    <row r="259742" spans="16:16" x14ac:dyDescent="0.3">
      <c r="P259742" s="83"/>
    </row>
    <row r="259743" spans="16:16" x14ac:dyDescent="0.3">
      <c r="P259743" s="83"/>
    </row>
    <row r="259744" spans="16:16" x14ac:dyDescent="0.3">
      <c r="P259744" s="83"/>
    </row>
    <row r="259745" spans="16:16" x14ac:dyDescent="0.3">
      <c r="P259745" s="83"/>
    </row>
    <row r="259746" spans="16:16" x14ac:dyDescent="0.3">
      <c r="P259746" s="83"/>
    </row>
    <row r="259747" spans="16:16" x14ac:dyDescent="0.3">
      <c r="P259747" s="83"/>
    </row>
    <row r="259748" spans="16:16" x14ac:dyDescent="0.3">
      <c r="P259748" s="83"/>
    </row>
    <row r="259749" spans="16:16" x14ac:dyDescent="0.3">
      <c r="P259749" s="83"/>
    </row>
    <row r="259750" spans="16:16" x14ac:dyDescent="0.3">
      <c r="P259750" s="83"/>
    </row>
    <row r="259751" spans="16:16" x14ac:dyDescent="0.3">
      <c r="P259751" s="83"/>
    </row>
    <row r="259752" spans="16:16" x14ac:dyDescent="0.3">
      <c r="P259752" s="83"/>
    </row>
    <row r="259753" spans="16:16" x14ac:dyDescent="0.3">
      <c r="P259753" s="83"/>
    </row>
    <row r="259754" spans="16:16" x14ac:dyDescent="0.3">
      <c r="P259754" s="83"/>
    </row>
    <row r="259755" spans="16:16" x14ac:dyDescent="0.3">
      <c r="P259755" s="83"/>
    </row>
    <row r="259756" spans="16:16" x14ac:dyDescent="0.3">
      <c r="P259756" s="83"/>
    </row>
    <row r="259757" spans="16:16" x14ac:dyDescent="0.3">
      <c r="P259757" s="83"/>
    </row>
    <row r="259758" spans="16:16" x14ac:dyDescent="0.3">
      <c r="P259758" s="83"/>
    </row>
    <row r="259759" spans="16:16" x14ac:dyDescent="0.3">
      <c r="P259759" s="83"/>
    </row>
    <row r="259760" spans="16:16" x14ac:dyDescent="0.3">
      <c r="P259760" s="83"/>
    </row>
    <row r="259761" spans="16:16" x14ac:dyDescent="0.3">
      <c r="P259761" s="83"/>
    </row>
    <row r="259762" spans="16:16" x14ac:dyDescent="0.3">
      <c r="P259762" s="83"/>
    </row>
    <row r="259763" spans="16:16" x14ac:dyDescent="0.3">
      <c r="P259763" s="83"/>
    </row>
    <row r="259764" spans="16:16" x14ac:dyDescent="0.3">
      <c r="P259764" s="83"/>
    </row>
    <row r="259765" spans="16:16" x14ac:dyDescent="0.3">
      <c r="P259765" s="83"/>
    </row>
    <row r="259766" spans="16:16" x14ac:dyDescent="0.3">
      <c r="P259766" s="83"/>
    </row>
    <row r="259767" spans="16:16" x14ac:dyDescent="0.3">
      <c r="P259767" s="83"/>
    </row>
    <row r="259768" spans="16:16" x14ac:dyDescent="0.3">
      <c r="P259768" s="83"/>
    </row>
    <row r="259769" spans="16:16" x14ac:dyDescent="0.3">
      <c r="P259769" s="83"/>
    </row>
    <row r="259770" spans="16:16" x14ac:dyDescent="0.3">
      <c r="P259770" s="83"/>
    </row>
    <row r="259771" spans="16:16" x14ac:dyDescent="0.3">
      <c r="P259771" s="83"/>
    </row>
    <row r="259772" spans="16:16" x14ac:dyDescent="0.3">
      <c r="P259772" s="83"/>
    </row>
    <row r="259773" spans="16:16" x14ac:dyDescent="0.3">
      <c r="P259773" s="83"/>
    </row>
    <row r="259774" spans="16:16" x14ac:dyDescent="0.3">
      <c r="P259774" s="83"/>
    </row>
    <row r="259775" spans="16:16" x14ac:dyDescent="0.3">
      <c r="P259775" s="83"/>
    </row>
    <row r="259776" spans="16:16" x14ac:dyDescent="0.3">
      <c r="P259776" s="83"/>
    </row>
    <row r="259777" spans="16:16" x14ac:dyDescent="0.3">
      <c r="P259777" s="83"/>
    </row>
    <row r="259778" spans="16:16" x14ac:dyDescent="0.3">
      <c r="P259778" s="83"/>
    </row>
    <row r="259779" spans="16:16" x14ac:dyDescent="0.3">
      <c r="P259779" s="83"/>
    </row>
    <row r="259780" spans="16:16" x14ac:dyDescent="0.3">
      <c r="P259780" s="83"/>
    </row>
    <row r="259781" spans="16:16" x14ac:dyDescent="0.3">
      <c r="P259781" s="83"/>
    </row>
    <row r="259782" spans="16:16" x14ac:dyDescent="0.3">
      <c r="P259782" s="83"/>
    </row>
    <row r="259783" spans="16:16" x14ac:dyDescent="0.3">
      <c r="P259783" s="83"/>
    </row>
    <row r="259784" spans="16:16" x14ac:dyDescent="0.3">
      <c r="P259784" s="83"/>
    </row>
    <row r="259785" spans="16:16" x14ac:dyDescent="0.3">
      <c r="P259785" s="83"/>
    </row>
    <row r="259786" spans="16:16" x14ac:dyDescent="0.3">
      <c r="P259786" s="83"/>
    </row>
    <row r="259787" spans="16:16" x14ac:dyDescent="0.3">
      <c r="P259787" s="83"/>
    </row>
    <row r="259788" spans="16:16" x14ac:dyDescent="0.3">
      <c r="P259788" s="83"/>
    </row>
    <row r="259789" spans="16:16" x14ac:dyDescent="0.3">
      <c r="P259789" s="83"/>
    </row>
    <row r="259790" spans="16:16" x14ac:dyDescent="0.3">
      <c r="P259790" s="83"/>
    </row>
    <row r="259791" spans="16:16" x14ac:dyDescent="0.3">
      <c r="P259791" s="83"/>
    </row>
    <row r="259792" spans="16:16" x14ac:dyDescent="0.3">
      <c r="P259792" s="83"/>
    </row>
    <row r="259793" spans="16:16" x14ac:dyDescent="0.3">
      <c r="P259793" s="83"/>
    </row>
    <row r="259794" spans="16:16" x14ac:dyDescent="0.3">
      <c r="P259794" s="83"/>
    </row>
    <row r="259795" spans="16:16" x14ac:dyDescent="0.3">
      <c r="P259795" s="83"/>
    </row>
    <row r="259796" spans="16:16" x14ac:dyDescent="0.3">
      <c r="P259796" s="83"/>
    </row>
    <row r="259797" spans="16:16" x14ac:dyDescent="0.3">
      <c r="P259797" s="83"/>
    </row>
    <row r="259798" spans="16:16" x14ac:dyDescent="0.3">
      <c r="P259798" s="83"/>
    </row>
    <row r="259799" spans="16:16" x14ac:dyDescent="0.3">
      <c r="P259799" s="83"/>
    </row>
    <row r="259800" spans="16:16" x14ac:dyDescent="0.3">
      <c r="P259800" s="83"/>
    </row>
    <row r="259801" spans="16:16" x14ac:dyDescent="0.3">
      <c r="P259801" s="83"/>
    </row>
    <row r="259802" spans="16:16" x14ac:dyDescent="0.3">
      <c r="P259802" s="83"/>
    </row>
    <row r="259803" spans="16:16" x14ac:dyDescent="0.3">
      <c r="P259803" s="83"/>
    </row>
    <row r="259804" spans="16:16" x14ac:dyDescent="0.3">
      <c r="P259804" s="83"/>
    </row>
    <row r="259805" spans="16:16" x14ac:dyDescent="0.3">
      <c r="P259805" s="83"/>
    </row>
    <row r="259806" spans="16:16" x14ac:dyDescent="0.3">
      <c r="P259806" s="83"/>
    </row>
    <row r="259807" spans="16:16" x14ac:dyDescent="0.3">
      <c r="P259807" s="83"/>
    </row>
    <row r="259808" spans="16:16" x14ac:dyDescent="0.3">
      <c r="P259808" s="83"/>
    </row>
    <row r="259809" spans="16:16" x14ac:dyDescent="0.3">
      <c r="P259809" s="83"/>
    </row>
    <row r="259810" spans="16:16" x14ac:dyDescent="0.3">
      <c r="P259810" s="83"/>
    </row>
    <row r="259811" spans="16:16" x14ac:dyDescent="0.3">
      <c r="P259811" s="83"/>
    </row>
    <row r="259812" spans="16:16" x14ac:dyDescent="0.3">
      <c r="P259812" s="83"/>
    </row>
    <row r="259813" spans="16:16" x14ac:dyDescent="0.3">
      <c r="P259813" s="83"/>
    </row>
    <row r="259814" spans="16:16" x14ac:dyDescent="0.3">
      <c r="P259814" s="83"/>
    </row>
    <row r="259815" spans="16:16" x14ac:dyDescent="0.3">
      <c r="P259815" s="83"/>
    </row>
    <row r="259816" spans="16:16" x14ac:dyDescent="0.3">
      <c r="P259816" s="83"/>
    </row>
    <row r="259817" spans="16:16" x14ac:dyDescent="0.3">
      <c r="P259817" s="83"/>
    </row>
    <row r="259818" spans="16:16" x14ac:dyDescent="0.3">
      <c r="P259818" s="83"/>
    </row>
    <row r="259819" spans="16:16" x14ac:dyDescent="0.3">
      <c r="P259819" s="83"/>
    </row>
    <row r="259820" spans="16:16" x14ac:dyDescent="0.3">
      <c r="P259820" s="83"/>
    </row>
    <row r="259821" spans="16:16" x14ac:dyDescent="0.3">
      <c r="P259821" s="83"/>
    </row>
    <row r="259822" spans="16:16" x14ac:dyDescent="0.3">
      <c r="P259822" s="83"/>
    </row>
    <row r="259823" spans="16:16" x14ac:dyDescent="0.3">
      <c r="P259823" s="83"/>
    </row>
    <row r="259824" spans="16:16" x14ac:dyDescent="0.3">
      <c r="P259824" s="83"/>
    </row>
    <row r="259825" spans="16:16" x14ac:dyDescent="0.3">
      <c r="P259825" s="83"/>
    </row>
    <row r="259826" spans="16:16" x14ac:dyDescent="0.3">
      <c r="P259826" s="83"/>
    </row>
    <row r="259827" spans="16:16" x14ac:dyDescent="0.3">
      <c r="P259827" s="83"/>
    </row>
    <row r="259828" spans="16:16" x14ac:dyDescent="0.3">
      <c r="P259828" s="83"/>
    </row>
    <row r="259829" spans="16:16" x14ac:dyDescent="0.3">
      <c r="P259829" s="83"/>
    </row>
    <row r="259830" spans="16:16" x14ac:dyDescent="0.3">
      <c r="P259830" s="83"/>
    </row>
    <row r="259831" spans="16:16" x14ac:dyDescent="0.3">
      <c r="P259831" s="83"/>
    </row>
    <row r="259832" spans="16:16" x14ac:dyDescent="0.3">
      <c r="P259832" s="83"/>
    </row>
    <row r="259833" spans="16:16" x14ac:dyDescent="0.3">
      <c r="P259833" s="83"/>
    </row>
    <row r="259834" spans="16:16" x14ac:dyDescent="0.3">
      <c r="P259834" s="83"/>
    </row>
    <row r="259835" spans="16:16" x14ac:dyDescent="0.3">
      <c r="P259835" s="83"/>
    </row>
    <row r="259836" spans="16:16" x14ac:dyDescent="0.3">
      <c r="P259836" s="83"/>
    </row>
    <row r="259837" spans="16:16" x14ac:dyDescent="0.3">
      <c r="P259837" s="83"/>
    </row>
    <row r="259838" spans="16:16" x14ac:dyDescent="0.3">
      <c r="P259838" s="83"/>
    </row>
    <row r="259839" spans="16:16" x14ac:dyDescent="0.3">
      <c r="P259839" s="83"/>
    </row>
    <row r="259840" spans="16:16" x14ac:dyDescent="0.3">
      <c r="P259840" s="83"/>
    </row>
    <row r="259841" spans="16:16" x14ac:dyDescent="0.3">
      <c r="P259841" s="83"/>
    </row>
    <row r="259842" spans="16:16" x14ac:dyDescent="0.3">
      <c r="P259842" s="83"/>
    </row>
    <row r="259843" spans="16:16" x14ac:dyDescent="0.3">
      <c r="P259843" s="83"/>
    </row>
    <row r="259844" spans="16:16" x14ac:dyDescent="0.3">
      <c r="P259844" s="83"/>
    </row>
    <row r="259845" spans="16:16" x14ac:dyDescent="0.3">
      <c r="P259845" s="83"/>
    </row>
    <row r="259846" spans="16:16" x14ac:dyDescent="0.3">
      <c r="P259846" s="83"/>
    </row>
    <row r="259847" spans="16:16" x14ac:dyDescent="0.3">
      <c r="P259847" s="83"/>
    </row>
    <row r="259848" spans="16:16" x14ac:dyDescent="0.3">
      <c r="P259848" s="83"/>
    </row>
    <row r="259849" spans="16:16" x14ac:dyDescent="0.3">
      <c r="P259849" s="83"/>
    </row>
    <row r="259850" spans="16:16" x14ac:dyDescent="0.3">
      <c r="P259850" s="83"/>
    </row>
    <row r="259851" spans="16:16" x14ac:dyDescent="0.3">
      <c r="P259851" s="83"/>
    </row>
    <row r="259852" spans="16:16" x14ac:dyDescent="0.3">
      <c r="P259852" s="83"/>
    </row>
    <row r="259853" spans="16:16" x14ac:dyDescent="0.3">
      <c r="P259853" s="83"/>
    </row>
    <row r="259854" spans="16:16" x14ac:dyDescent="0.3">
      <c r="P259854" s="83"/>
    </row>
    <row r="259855" spans="16:16" x14ac:dyDescent="0.3">
      <c r="P259855" s="83"/>
    </row>
    <row r="259856" spans="16:16" x14ac:dyDescent="0.3">
      <c r="P259856" s="83"/>
    </row>
    <row r="259857" spans="16:16" x14ac:dyDescent="0.3">
      <c r="P259857" s="83"/>
    </row>
    <row r="259858" spans="16:16" x14ac:dyDescent="0.3">
      <c r="P259858" s="83"/>
    </row>
    <row r="259859" spans="16:16" x14ac:dyDescent="0.3">
      <c r="P259859" s="83"/>
    </row>
    <row r="259860" spans="16:16" x14ac:dyDescent="0.3">
      <c r="P259860" s="83"/>
    </row>
    <row r="259861" spans="16:16" x14ac:dyDescent="0.3">
      <c r="P259861" s="83"/>
    </row>
    <row r="259862" spans="16:16" x14ac:dyDescent="0.3">
      <c r="P259862" s="83"/>
    </row>
    <row r="259863" spans="16:16" x14ac:dyDescent="0.3">
      <c r="P259863" s="83"/>
    </row>
    <row r="259864" spans="16:16" x14ac:dyDescent="0.3">
      <c r="P259864" s="83"/>
    </row>
    <row r="259865" spans="16:16" x14ac:dyDescent="0.3">
      <c r="P259865" s="83"/>
    </row>
    <row r="259866" spans="16:16" x14ac:dyDescent="0.3">
      <c r="P259866" s="83"/>
    </row>
    <row r="259867" spans="16:16" x14ac:dyDescent="0.3">
      <c r="P259867" s="83"/>
    </row>
    <row r="259868" spans="16:16" x14ac:dyDescent="0.3">
      <c r="P259868" s="83"/>
    </row>
    <row r="259869" spans="16:16" x14ac:dyDescent="0.3">
      <c r="P259869" s="83"/>
    </row>
    <row r="259870" spans="16:16" x14ac:dyDescent="0.3">
      <c r="P259870" s="83"/>
    </row>
    <row r="259871" spans="16:16" x14ac:dyDescent="0.3">
      <c r="P259871" s="83"/>
    </row>
    <row r="259872" spans="16:16" x14ac:dyDescent="0.3">
      <c r="P259872" s="83"/>
    </row>
    <row r="259873" spans="16:16" x14ac:dyDescent="0.3">
      <c r="P259873" s="83"/>
    </row>
    <row r="259874" spans="16:16" x14ac:dyDescent="0.3">
      <c r="P259874" s="83"/>
    </row>
    <row r="259875" spans="16:16" x14ac:dyDescent="0.3">
      <c r="P259875" s="83"/>
    </row>
    <row r="259876" spans="16:16" x14ac:dyDescent="0.3">
      <c r="P259876" s="83"/>
    </row>
    <row r="259877" spans="16:16" x14ac:dyDescent="0.3">
      <c r="P259877" s="83"/>
    </row>
    <row r="259878" spans="16:16" x14ac:dyDescent="0.3">
      <c r="P259878" s="83"/>
    </row>
    <row r="259879" spans="16:16" x14ac:dyDescent="0.3">
      <c r="P259879" s="83"/>
    </row>
    <row r="259880" spans="16:16" x14ac:dyDescent="0.3">
      <c r="P259880" s="83"/>
    </row>
    <row r="259881" spans="16:16" x14ac:dyDescent="0.3">
      <c r="P259881" s="83"/>
    </row>
    <row r="259882" spans="16:16" x14ac:dyDescent="0.3">
      <c r="P259882" s="83"/>
    </row>
    <row r="259883" spans="16:16" x14ac:dyDescent="0.3">
      <c r="P259883" s="83"/>
    </row>
    <row r="259884" spans="16:16" x14ac:dyDescent="0.3">
      <c r="P259884" s="83"/>
    </row>
    <row r="259885" spans="16:16" x14ac:dyDescent="0.3">
      <c r="P259885" s="83"/>
    </row>
    <row r="259886" spans="16:16" x14ac:dyDescent="0.3">
      <c r="P259886" s="83"/>
    </row>
    <row r="259887" spans="16:16" x14ac:dyDescent="0.3">
      <c r="P259887" s="83"/>
    </row>
    <row r="259888" spans="16:16" x14ac:dyDescent="0.3">
      <c r="P259888" s="83"/>
    </row>
    <row r="259889" spans="16:16" x14ac:dyDescent="0.3">
      <c r="P259889" s="83"/>
    </row>
    <row r="259890" spans="16:16" x14ac:dyDescent="0.3">
      <c r="P259890" s="83"/>
    </row>
    <row r="259891" spans="16:16" x14ac:dyDescent="0.3">
      <c r="P259891" s="83"/>
    </row>
    <row r="259892" spans="16:16" x14ac:dyDescent="0.3">
      <c r="P259892" s="83"/>
    </row>
    <row r="259893" spans="16:16" x14ac:dyDescent="0.3">
      <c r="P259893" s="83"/>
    </row>
    <row r="259894" spans="16:16" x14ac:dyDescent="0.3">
      <c r="P259894" s="83"/>
    </row>
    <row r="259895" spans="16:16" x14ac:dyDescent="0.3">
      <c r="P259895" s="83"/>
    </row>
    <row r="259896" spans="16:16" x14ac:dyDescent="0.3">
      <c r="P259896" s="83"/>
    </row>
    <row r="259897" spans="16:16" x14ac:dyDescent="0.3">
      <c r="P259897" s="83"/>
    </row>
    <row r="259898" spans="16:16" x14ac:dyDescent="0.3">
      <c r="P259898" s="83"/>
    </row>
    <row r="259899" spans="16:16" x14ac:dyDescent="0.3">
      <c r="P259899" s="83"/>
    </row>
    <row r="259900" spans="16:16" x14ac:dyDescent="0.3">
      <c r="P259900" s="83"/>
    </row>
    <row r="259901" spans="16:16" x14ac:dyDescent="0.3">
      <c r="P259901" s="83"/>
    </row>
    <row r="259902" spans="16:16" x14ac:dyDescent="0.3">
      <c r="P259902" s="83"/>
    </row>
    <row r="259903" spans="16:16" x14ac:dyDescent="0.3">
      <c r="P259903" s="83"/>
    </row>
    <row r="259904" spans="16:16" x14ac:dyDescent="0.3">
      <c r="P259904" s="83"/>
    </row>
    <row r="259905" spans="16:16" x14ac:dyDescent="0.3">
      <c r="P259905" s="83"/>
    </row>
    <row r="259906" spans="16:16" x14ac:dyDescent="0.3">
      <c r="P259906" s="83"/>
    </row>
    <row r="259907" spans="16:16" x14ac:dyDescent="0.3">
      <c r="P259907" s="83"/>
    </row>
    <row r="259908" spans="16:16" x14ac:dyDescent="0.3">
      <c r="P259908" s="83"/>
    </row>
    <row r="259909" spans="16:16" x14ac:dyDescent="0.3">
      <c r="P259909" s="83"/>
    </row>
    <row r="259910" spans="16:16" x14ac:dyDescent="0.3">
      <c r="P259910" s="83"/>
    </row>
    <row r="259911" spans="16:16" x14ac:dyDescent="0.3">
      <c r="P259911" s="83"/>
    </row>
    <row r="259912" spans="16:16" x14ac:dyDescent="0.3">
      <c r="P259912" s="83"/>
    </row>
    <row r="259913" spans="16:16" x14ac:dyDescent="0.3">
      <c r="P259913" s="83"/>
    </row>
    <row r="259914" spans="16:16" x14ac:dyDescent="0.3">
      <c r="P259914" s="83"/>
    </row>
    <row r="259915" spans="16:16" x14ac:dyDescent="0.3">
      <c r="P259915" s="83"/>
    </row>
    <row r="259916" spans="16:16" x14ac:dyDescent="0.3">
      <c r="P259916" s="83"/>
    </row>
    <row r="259917" spans="16:16" x14ac:dyDescent="0.3">
      <c r="P259917" s="83"/>
    </row>
    <row r="259918" spans="16:16" x14ac:dyDescent="0.3">
      <c r="P259918" s="83"/>
    </row>
    <row r="259919" spans="16:16" x14ac:dyDescent="0.3">
      <c r="P259919" s="83"/>
    </row>
    <row r="259920" spans="16:16" x14ac:dyDescent="0.3">
      <c r="P259920" s="83"/>
    </row>
    <row r="259921" spans="16:16" x14ac:dyDescent="0.3">
      <c r="P259921" s="83"/>
    </row>
    <row r="259922" spans="16:16" x14ac:dyDescent="0.3">
      <c r="P259922" s="83"/>
    </row>
    <row r="259923" spans="16:16" x14ac:dyDescent="0.3">
      <c r="P259923" s="83"/>
    </row>
    <row r="259924" spans="16:16" x14ac:dyDescent="0.3">
      <c r="P259924" s="83"/>
    </row>
    <row r="259925" spans="16:16" x14ac:dyDescent="0.3">
      <c r="P259925" s="83"/>
    </row>
    <row r="259926" spans="16:16" x14ac:dyDescent="0.3">
      <c r="P259926" s="83"/>
    </row>
    <row r="259927" spans="16:16" x14ac:dyDescent="0.3">
      <c r="P259927" s="83"/>
    </row>
    <row r="259928" spans="16:16" x14ac:dyDescent="0.3">
      <c r="P259928" s="83"/>
    </row>
    <row r="259929" spans="16:16" x14ac:dyDescent="0.3">
      <c r="P259929" s="83"/>
    </row>
    <row r="259930" spans="16:16" x14ac:dyDescent="0.3">
      <c r="P259930" s="83"/>
    </row>
    <row r="259931" spans="16:16" x14ac:dyDescent="0.3">
      <c r="P259931" s="83"/>
    </row>
    <row r="259932" spans="16:16" x14ac:dyDescent="0.3">
      <c r="P259932" s="83"/>
    </row>
    <row r="259933" spans="16:16" x14ac:dyDescent="0.3">
      <c r="P259933" s="83"/>
    </row>
    <row r="259934" spans="16:16" x14ac:dyDescent="0.3">
      <c r="P259934" s="83"/>
    </row>
    <row r="259935" spans="16:16" x14ac:dyDescent="0.3">
      <c r="P259935" s="83"/>
    </row>
    <row r="259936" spans="16:16" x14ac:dyDescent="0.3">
      <c r="P259936" s="83"/>
    </row>
    <row r="259937" spans="16:16" x14ac:dyDescent="0.3">
      <c r="P259937" s="83"/>
    </row>
    <row r="259938" spans="16:16" x14ac:dyDescent="0.3">
      <c r="P259938" s="83"/>
    </row>
    <row r="259939" spans="16:16" x14ac:dyDescent="0.3">
      <c r="P259939" s="83"/>
    </row>
    <row r="259940" spans="16:16" x14ac:dyDescent="0.3">
      <c r="P259940" s="83"/>
    </row>
    <row r="259941" spans="16:16" x14ac:dyDescent="0.3">
      <c r="P259941" s="83"/>
    </row>
    <row r="259942" spans="16:16" x14ac:dyDescent="0.3">
      <c r="P259942" s="83"/>
    </row>
    <row r="259943" spans="16:16" x14ac:dyDescent="0.3">
      <c r="P259943" s="83"/>
    </row>
    <row r="259944" spans="16:16" x14ac:dyDescent="0.3">
      <c r="P259944" s="83"/>
    </row>
    <row r="259945" spans="16:16" x14ac:dyDescent="0.3">
      <c r="P259945" s="83"/>
    </row>
    <row r="259946" spans="16:16" x14ac:dyDescent="0.3">
      <c r="P259946" s="83"/>
    </row>
    <row r="259947" spans="16:16" x14ac:dyDescent="0.3">
      <c r="P259947" s="83"/>
    </row>
    <row r="259948" spans="16:16" x14ac:dyDescent="0.3">
      <c r="P259948" s="83"/>
    </row>
    <row r="259949" spans="16:16" x14ac:dyDescent="0.3">
      <c r="P259949" s="83"/>
    </row>
    <row r="259950" spans="16:16" x14ac:dyDescent="0.3">
      <c r="P259950" s="83"/>
    </row>
    <row r="259951" spans="16:16" x14ac:dyDescent="0.3">
      <c r="P259951" s="83"/>
    </row>
    <row r="259952" spans="16:16" x14ac:dyDescent="0.3">
      <c r="P259952" s="83"/>
    </row>
    <row r="259953" spans="16:16" x14ac:dyDescent="0.3">
      <c r="P259953" s="83"/>
    </row>
    <row r="259954" spans="16:16" x14ac:dyDescent="0.3">
      <c r="P259954" s="83"/>
    </row>
    <row r="259955" spans="16:16" x14ac:dyDescent="0.3">
      <c r="P259955" s="83"/>
    </row>
    <row r="259956" spans="16:16" x14ac:dyDescent="0.3">
      <c r="P259956" s="83"/>
    </row>
    <row r="259957" spans="16:16" x14ac:dyDescent="0.3">
      <c r="P259957" s="83"/>
    </row>
    <row r="259958" spans="16:16" x14ac:dyDescent="0.3">
      <c r="P259958" s="83"/>
    </row>
    <row r="259959" spans="16:16" x14ac:dyDescent="0.3">
      <c r="P259959" s="83"/>
    </row>
    <row r="259960" spans="16:16" x14ac:dyDescent="0.3">
      <c r="P259960" s="83"/>
    </row>
    <row r="259961" spans="16:16" x14ac:dyDescent="0.3">
      <c r="P259961" s="83"/>
    </row>
    <row r="259962" spans="16:16" x14ac:dyDescent="0.3">
      <c r="P259962" s="83"/>
    </row>
    <row r="259963" spans="16:16" x14ac:dyDescent="0.3">
      <c r="P259963" s="83"/>
    </row>
    <row r="259964" spans="16:16" x14ac:dyDescent="0.3">
      <c r="P259964" s="83"/>
    </row>
    <row r="259965" spans="16:16" x14ac:dyDescent="0.3">
      <c r="P259965" s="83"/>
    </row>
    <row r="259966" spans="16:16" x14ac:dyDescent="0.3">
      <c r="P259966" s="83"/>
    </row>
    <row r="259967" spans="16:16" x14ac:dyDescent="0.3">
      <c r="P259967" s="83"/>
    </row>
    <row r="259968" spans="16:16" x14ac:dyDescent="0.3">
      <c r="P259968" s="83"/>
    </row>
    <row r="259969" spans="16:16" x14ac:dyDescent="0.3">
      <c r="P259969" s="83"/>
    </row>
    <row r="259970" spans="16:16" x14ac:dyDescent="0.3">
      <c r="P259970" s="83"/>
    </row>
    <row r="259971" spans="16:16" x14ac:dyDescent="0.3">
      <c r="P259971" s="83"/>
    </row>
    <row r="259972" spans="16:16" x14ac:dyDescent="0.3">
      <c r="P259972" s="83"/>
    </row>
    <row r="259973" spans="16:16" x14ac:dyDescent="0.3">
      <c r="P259973" s="83"/>
    </row>
    <row r="259974" spans="16:16" x14ac:dyDescent="0.3">
      <c r="P259974" s="83"/>
    </row>
    <row r="259975" spans="16:16" x14ac:dyDescent="0.3">
      <c r="P259975" s="83"/>
    </row>
    <row r="259976" spans="16:16" x14ac:dyDescent="0.3">
      <c r="P259976" s="83"/>
    </row>
    <row r="259977" spans="16:16" x14ac:dyDescent="0.3">
      <c r="P259977" s="83"/>
    </row>
    <row r="259978" spans="16:16" x14ac:dyDescent="0.3">
      <c r="P259978" s="83"/>
    </row>
    <row r="259979" spans="16:16" x14ac:dyDescent="0.3">
      <c r="P259979" s="83"/>
    </row>
    <row r="259980" spans="16:16" x14ac:dyDescent="0.3">
      <c r="P259980" s="83"/>
    </row>
    <row r="259981" spans="16:16" x14ac:dyDescent="0.3">
      <c r="P259981" s="83"/>
    </row>
    <row r="259982" spans="16:16" x14ac:dyDescent="0.3">
      <c r="P259982" s="83"/>
    </row>
    <row r="259983" spans="16:16" x14ac:dyDescent="0.3">
      <c r="P259983" s="83"/>
    </row>
    <row r="259984" spans="16:16" x14ac:dyDescent="0.3">
      <c r="P259984" s="83"/>
    </row>
    <row r="259985" spans="16:16" x14ac:dyDescent="0.3">
      <c r="P259985" s="83"/>
    </row>
    <row r="259986" spans="16:16" x14ac:dyDescent="0.3">
      <c r="P259986" s="83"/>
    </row>
    <row r="259987" spans="16:16" x14ac:dyDescent="0.3">
      <c r="P259987" s="83"/>
    </row>
    <row r="259988" spans="16:16" x14ac:dyDescent="0.3">
      <c r="P259988" s="83"/>
    </row>
    <row r="259989" spans="16:16" x14ac:dyDescent="0.3">
      <c r="P259989" s="83"/>
    </row>
    <row r="259990" spans="16:16" x14ac:dyDescent="0.3">
      <c r="P259990" s="83"/>
    </row>
    <row r="259991" spans="16:16" x14ac:dyDescent="0.3">
      <c r="P259991" s="83"/>
    </row>
    <row r="259992" spans="16:16" x14ac:dyDescent="0.3">
      <c r="P259992" s="83"/>
    </row>
    <row r="259993" spans="16:16" x14ac:dyDescent="0.3">
      <c r="P259993" s="83"/>
    </row>
    <row r="259994" spans="16:16" x14ac:dyDescent="0.3">
      <c r="P259994" s="83"/>
    </row>
    <row r="259995" spans="16:16" x14ac:dyDescent="0.3">
      <c r="P259995" s="83"/>
    </row>
    <row r="259996" spans="16:16" x14ac:dyDescent="0.3">
      <c r="P259996" s="83"/>
    </row>
    <row r="259997" spans="16:16" x14ac:dyDescent="0.3">
      <c r="P259997" s="83"/>
    </row>
    <row r="259998" spans="16:16" x14ac:dyDescent="0.3">
      <c r="P259998" s="83"/>
    </row>
    <row r="259999" spans="16:16" x14ac:dyDescent="0.3">
      <c r="P259999" s="83"/>
    </row>
    <row r="260000" spans="16:16" x14ac:dyDescent="0.3">
      <c r="P260000" s="83"/>
    </row>
    <row r="260001" spans="16:16" x14ac:dyDescent="0.3">
      <c r="P260001" s="83"/>
    </row>
    <row r="260002" spans="16:16" x14ac:dyDescent="0.3">
      <c r="P260002" s="83"/>
    </row>
    <row r="260003" spans="16:16" x14ac:dyDescent="0.3">
      <c r="P260003" s="83"/>
    </row>
    <row r="260004" spans="16:16" x14ac:dyDescent="0.3">
      <c r="P260004" s="83"/>
    </row>
    <row r="260005" spans="16:16" x14ac:dyDescent="0.3">
      <c r="P260005" s="83"/>
    </row>
    <row r="260006" spans="16:16" x14ac:dyDescent="0.3">
      <c r="P260006" s="83"/>
    </row>
    <row r="260007" spans="16:16" x14ac:dyDescent="0.3">
      <c r="P260007" s="83"/>
    </row>
    <row r="260008" spans="16:16" x14ac:dyDescent="0.3">
      <c r="P260008" s="83"/>
    </row>
    <row r="260009" spans="16:16" x14ac:dyDescent="0.3">
      <c r="P260009" s="83"/>
    </row>
    <row r="260010" spans="16:16" x14ac:dyDescent="0.3">
      <c r="P260010" s="83"/>
    </row>
    <row r="260011" spans="16:16" x14ac:dyDescent="0.3">
      <c r="P260011" s="83"/>
    </row>
    <row r="260012" spans="16:16" x14ac:dyDescent="0.3">
      <c r="P260012" s="83"/>
    </row>
    <row r="260013" spans="16:16" x14ac:dyDescent="0.3">
      <c r="P260013" s="83"/>
    </row>
    <row r="260014" spans="16:16" x14ac:dyDescent="0.3">
      <c r="P260014" s="83"/>
    </row>
    <row r="260015" spans="16:16" x14ac:dyDescent="0.3">
      <c r="P260015" s="83"/>
    </row>
    <row r="260016" spans="16:16" x14ac:dyDescent="0.3">
      <c r="P260016" s="83"/>
    </row>
    <row r="260017" spans="16:16" x14ac:dyDescent="0.3">
      <c r="P260017" s="83"/>
    </row>
    <row r="260018" spans="16:16" x14ac:dyDescent="0.3">
      <c r="P260018" s="83"/>
    </row>
    <row r="260019" spans="16:16" x14ac:dyDescent="0.3">
      <c r="P260019" s="83"/>
    </row>
    <row r="260020" spans="16:16" x14ac:dyDescent="0.3">
      <c r="P260020" s="83"/>
    </row>
    <row r="260021" spans="16:16" x14ac:dyDescent="0.3">
      <c r="P260021" s="83"/>
    </row>
    <row r="260022" spans="16:16" x14ac:dyDescent="0.3">
      <c r="P260022" s="83"/>
    </row>
    <row r="260023" spans="16:16" x14ac:dyDescent="0.3">
      <c r="P260023" s="83"/>
    </row>
    <row r="260024" spans="16:16" x14ac:dyDescent="0.3">
      <c r="P260024" s="83"/>
    </row>
    <row r="260025" spans="16:16" x14ac:dyDescent="0.3">
      <c r="P260025" s="83"/>
    </row>
    <row r="260026" spans="16:16" x14ac:dyDescent="0.3">
      <c r="P260026" s="83"/>
    </row>
    <row r="260027" spans="16:16" x14ac:dyDescent="0.3">
      <c r="P260027" s="83"/>
    </row>
    <row r="260028" spans="16:16" x14ac:dyDescent="0.3">
      <c r="P260028" s="83"/>
    </row>
    <row r="260029" spans="16:16" x14ac:dyDescent="0.3">
      <c r="P260029" s="83"/>
    </row>
    <row r="260030" spans="16:16" x14ac:dyDescent="0.3">
      <c r="P260030" s="83"/>
    </row>
    <row r="260031" spans="16:16" x14ac:dyDescent="0.3">
      <c r="P260031" s="83"/>
    </row>
    <row r="260032" spans="16:16" x14ac:dyDescent="0.3">
      <c r="P260032" s="83"/>
    </row>
    <row r="260033" spans="16:16" x14ac:dyDescent="0.3">
      <c r="P260033" s="83"/>
    </row>
    <row r="260034" spans="16:16" x14ac:dyDescent="0.3">
      <c r="P260034" s="83"/>
    </row>
    <row r="260035" spans="16:16" x14ac:dyDescent="0.3">
      <c r="P260035" s="83"/>
    </row>
    <row r="260036" spans="16:16" x14ac:dyDescent="0.3">
      <c r="P260036" s="83"/>
    </row>
    <row r="260037" spans="16:16" x14ac:dyDescent="0.3">
      <c r="P260037" s="83"/>
    </row>
    <row r="260038" spans="16:16" x14ac:dyDescent="0.3">
      <c r="P260038" s="83"/>
    </row>
    <row r="260039" spans="16:16" x14ac:dyDescent="0.3">
      <c r="P260039" s="83"/>
    </row>
    <row r="260040" spans="16:16" x14ac:dyDescent="0.3">
      <c r="P260040" s="83"/>
    </row>
    <row r="260041" spans="16:16" x14ac:dyDescent="0.3">
      <c r="P260041" s="83"/>
    </row>
    <row r="260042" spans="16:16" x14ac:dyDescent="0.3">
      <c r="P260042" s="83"/>
    </row>
    <row r="260043" spans="16:16" x14ac:dyDescent="0.3">
      <c r="P260043" s="83"/>
    </row>
    <row r="260044" spans="16:16" x14ac:dyDescent="0.3">
      <c r="P260044" s="83"/>
    </row>
    <row r="260045" spans="16:16" x14ac:dyDescent="0.3">
      <c r="P260045" s="83"/>
    </row>
    <row r="260046" spans="16:16" x14ac:dyDescent="0.3">
      <c r="P260046" s="83"/>
    </row>
    <row r="260047" spans="16:16" x14ac:dyDescent="0.3">
      <c r="P260047" s="83"/>
    </row>
    <row r="260048" spans="16:16" x14ac:dyDescent="0.3">
      <c r="P260048" s="83"/>
    </row>
    <row r="260049" spans="16:16" x14ac:dyDescent="0.3">
      <c r="P260049" s="83"/>
    </row>
    <row r="260050" spans="16:16" x14ac:dyDescent="0.3">
      <c r="P260050" s="83"/>
    </row>
    <row r="260051" spans="16:16" x14ac:dyDescent="0.3">
      <c r="P260051" s="83"/>
    </row>
    <row r="260052" spans="16:16" x14ac:dyDescent="0.3">
      <c r="P260052" s="83"/>
    </row>
    <row r="260053" spans="16:16" x14ac:dyDescent="0.3">
      <c r="P260053" s="83"/>
    </row>
    <row r="260054" spans="16:16" x14ac:dyDescent="0.3">
      <c r="P260054" s="83"/>
    </row>
    <row r="260055" spans="16:16" x14ac:dyDescent="0.3">
      <c r="P260055" s="83"/>
    </row>
    <row r="260056" spans="16:16" x14ac:dyDescent="0.3">
      <c r="P260056" s="83"/>
    </row>
    <row r="260057" spans="16:16" x14ac:dyDescent="0.3">
      <c r="P260057" s="83"/>
    </row>
    <row r="260058" spans="16:16" x14ac:dyDescent="0.3">
      <c r="P260058" s="83"/>
    </row>
    <row r="260059" spans="16:16" x14ac:dyDescent="0.3">
      <c r="P260059" s="83"/>
    </row>
    <row r="260060" spans="16:16" x14ac:dyDescent="0.3">
      <c r="P260060" s="83"/>
    </row>
    <row r="260061" spans="16:16" x14ac:dyDescent="0.3">
      <c r="P260061" s="83"/>
    </row>
    <row r="260062" spans="16:16" x14ac:dyDescent="0.3">
      <c r="P260062" s="83"/>
    </row>
    <row r="260063" spans="16:16" x14ac:dyDescent="0.3">
      <c r="P260063" s="83"/>
    </row>
    <row r="260064" spans="16:16" x14ac:dyDescent="0.3">
      <c r="P260064" s="83"/>
    </row>
    <row r="260065" spans="16:16" x14ac:dyDescent="0.3">
      <c r="P260065" s="83"/>
    </row>
    <row r="260066" spans="16:16" x14ac:dyDescent="0.3">
      <c r="P260066" s="83"/>
    </row>
    <row r="260067" spans="16:16" x14ac:dyDescent="0.3">
      <c r="P260067" s="83"/>
    </row>
    <row r="260068" spans="16:16" x14ac:dyDescent="0.3">
      <c r="P260068" s="83"/>
    </row>
    <row r="260069" spans="16:16" x14ac:dyDescent="0.3">
      <c r="P260069" s="83"/>
    </row>
    <row r="260070" spans="16:16" x14ac:dyDescent="0.3">
      <c r="P260070" s="83"/>
    </row>
    <row r="260071" spans="16:16" x14ac:dyDescent="0.3">
      <c r="P260071" s="83"/>
    </row>
    <row r="260072" spans="16:16" x14ac:dyDescent="0.3">
      <c r="P260072" s="83"/>
    </row>
    <row r="260073" spans="16:16" x14ac:dyDescent="0.3">
      <c r="P260073" s="83"/>
    </row>
    <row r="260074" spans="16:16" x14ac:dyDescent="0.3">
      <c r="P260074" s="83"/>
    </row>
    <row r="260075" spans="16:16" x14ac:dyDescent="0.3">
      <c r="P260075" s="83"/>
    </row>
    <row r="260076" spans="16:16" x14ac:dyDescent="0.3">
      <c r="P260076" s="83"/>
    </row>
    <row r="260077" spans="16:16" x14ac:dyDescent="0.3">
      <c r="P260077" s="83"/>
    </row>
    <row r="260078" spans="16:16" x14ac:dyDescent="0.3">
      <c r="P260078" s="83"/>
    </row>
    <row r="260079" spans="16:16" x14ac:dyDescent="0.3">
      <c r="P260079" s="83"/>
    </row>
    <row r="260080" spans="16:16" x14ac:dyDescent="0.3">
      <c r="P260080" s="83"/>
    </row>
    <row r="260081" spans="16:16" x14ac:dyDescent="0.3">
      <c r="P260081" s="83"/>
    </row>
    <row r="260082" spans="16:16" x14ac:dyDescent="0.3">
      <c r="P260082" s="83"/>
    </row>
    <row r="260083" spans="16:16" x14ac:dyDescent="0.3">
      <c r="P260083" s="83"/>
    </row>
    <row r="260084" spans="16:16" x14ac:dyDescent="0.3">
      <c r="P260084" s="83"/>
    </row>
    <row r="260085" spans="16:16" x14ac:dyDescent="0.3">
      <c r="P260085" s="83"/>
    </row>
    <row r="260086" spans="16:16" x14ac:dyDescent="0.3">
      <c r="P260086" s="83"/>
    </row>
    <row r="260087" spans="16:16" x14ac:dyDescent="0.3">
      <c r="P260087" s="83"/>
    </row>
    <row r="260088" spans="16:16" x14ac:dyDescent="0.3">
      <c r="P260088" s="83"/>
    </row>
    <row r="260089" spans="16:16" x14ac:dyDescent="0.3">
      <c r="P260089" s="83"/>
    </row>
    <row r="260090" spans="16:16" x14ac:dyDescent="0.3">
      <c r="P260090" s="83"/>
    </row>
    <row r="260091" spans="16:16" x14ac:dyDescent="0.3">
      <c r="P260091" s="83"/>
    </row>
    <row r="260092" spans="16:16" x14ac:dyDescent="0.3">
      <c r="P260092" s="83"/>
    </row>
    <row r="260093" spans="16:16" x14ac:dyDescent="0.3">
      <c r="P260093" s="83"/>
    </row>
    <row r="260094" spans="16:16" x14ac:dyDescent="0.3">
      <c r="P260094" s="83"/>
    </row>
    <row r="260095" spans="16:16" x14ac:dyDescent="0.3">
      <c r="P260095" s="83"/>
    </row>
    <row r="260096" spans="16:16" x14ac:dyDescent="0.3">
      <c r="P260096" s="83"/>
    </row>
    <row r="260097" spans="16:16" x14ac:dyDescent="0.3">
      <c r="P260097" s="83"/>
    </row>
    <row r="260098" spans="16:16" x14ac:dyDescent="0.3">
      <c r="P260098" s="83"/>
    </row>
    <row r="260099" spans="16:16" x14ac:dyDescent="0.3">
      <c r="P260099" s="83"/>
    </row>
    <row r="260100" spans="16:16" x14ac:dyDescent="0.3">
      <c r="P260100" s="83"/>
    </row>
    <row r="260101" spans="16:16" x14ac:dyDescent="0.3">
      <c r="P260101" s="83"/>
    </row>
    <row r="260102" spans="16:16" x14ac:dyDescent="0.3">
      <c r="P260102" s="83"/>
    </row>
    <row r="260103" spans="16:16" x14ac:dyDescent="0.3">
      <c r="P260103" s="83"/>
    </row>
    <row r="260104" spans="16:16" x14ac:dyDescent="0.3">
      <c r="P260104" s="83"/>
    </row>
    <row r="260105" spans="16:16" x14ac:dyDescent="0.3">
      <c r="P260105" s="83"/>
    </row>
    <row r="260106" spans="16:16" x14ac:dyDescent="0.3">
      <c r="P260106" s="83"/>
    </row>
    <row r="260107" spans="16:16" x14ac:dyDescent="0.3">
      <c r="P260107" s="83"/>
    </row>
    <row r="260108" spans="16:16" x14ac:dyDescent="0.3">
      <c r="P260108" s="83"/>
    </row>
    <row r="260109" spans="16:16" x14ac:dyDescent="0.3">
      <c r="P260109" s="83"/>
    </row>
    <row r="260110" spans="16:16" x14ac:dyDescent="0.3">
      <c r="P260110" s="83"/>
    </row>
    <row r="260111" spans="16:16" x14ac:dyDescent="0.3">
      <c r="P260111" s="83"/>
    </row>
    <row r="260112" spans="16:16" x14ac:dyDescent="0.3">
      <c r="P260112" s="83"/>
    </row>
    <row r="260113" spans="16:16" x14ac:dyDescent="0.3">
      <c r="P260113" s="83"/>
    </row>
    <row r="260114" spans="16:16" x14ac:dyDescent="0.3">
      <c r="P260114" s="83"/>
    </row>
    <row r="260115" spans="16:16" x14ac:dyDescent="0.3">
      <c r="P260115" s="83"/>
    </row>
    <row r="260116" spans="16:16" x14ac:dyDescent="0.3">
      <c r="P260116" s="83"/>
    </row>
    <row r="260117" spans="16:16" x14ac:dyDescent="0.3">
      <c r="P260117" s="83"/>
    </row>
    <row r="260118" spans="16:16" x14ac:dyDescent="0.3">
      <c r="P260118" s="83"/>
    </row>
    <row r="260119" spans="16:16" x14ac:dyDescent="0.3">
      <c r="P260119" s="83"/>
    </row>
    <row r="260120" spans="16:16" x14ac:dyDescent="0.3">
      <c r="P260120" s="83"/>
    </row>
    <row r="260121" spans="16:16" x14ac:dyDescent="0.3">
      <c r="P260121" s="83"/>
    </row>
    <row r="260122" spans="16:16" x14ac:dyDescent="0.3">
      <c r="P260122" s="83"/>
    </row>
    <row r="260123" spans="16:16" x14ac:dyDescent="0.3">
      <c r="P260123" s="83"/>
    </row>
    <row r="260124" spans="16:16" x14ac:dyDescent="0.3">
      <c r="P260124" s="83"/>
    </row>
    <row r="260125" spans="16:16" x14ac:dyDescent="0.3">
      <c r="P260125" s="83"/>
    </row>
    <row r="260126" spans="16:16" x14ac:dyDescent="0.3">
      <c r="P260126" s="83"/>
    </row>
    <row r="260127" spans="16:16" x14ac:dyDescent="0.3">
      <c r="P260127" s="83"/>
    </row>
    <row r="260128" spans="16:16" x14ac:dyDescent="0.3">
      <c r="P260128" s="83"/>
    </row>
    <row r="260129" spans="16:16" x14ac:dyDescent="0.3">
      <c r="P260129" s="83"/>
    </row>
    <row r="260130" spans="16:16" x14ac:dyDescent="0.3">
      <c r="P260130" s="83"/>
    </row>
    <row r="260131" spans="16:16" x14ac:dyDescent="0.3">
      <c r="P260131" s="83"/>
    </row>
    <row r="260132" spans="16:16" x14ac:dyDescent="0.3">
      <c r="P260132" s="83"/>
    </row>
    <row r="260133" spans="16:16" x14ac:dyDescent="0.3">
      <c r="P260133" s="83"/>
    </row>
    <row r="260134" spans="16:16" x14ac:dyDescent="0.3">
      <c r="P260134" s="83"/>
    </row>
    <row r="260135" spans="16:16" x14ac:dyDescent="0.3">
      <c r="P260135" s="83"/>
    </row>
    <row r="260136" spans="16:16" x14ac:dyDescent="0.3">
      <c r="P260136" s="83"/>
    </row>
    <row r="260137" spans="16:16" x14ac:dyDescent="0.3">
      <c r="P260137" s="83"/>
    </row>
    <row r="260138" spans="16:16" x14ac:dyDescent="0.3">
      <c r="P260138" s="83"/>
    </row>
    <row r="260139" spans="16:16" x14ac:dyDescent="0.3">
      <c r="P260139" s="83"/>
    </row>
    <row r="260140" spans="16:16" x14ac:dyDescent="0.3">
      <c r="P260140" s="83"/>
    </row>
    <row r="260141" spans="16:16" x14ac:dyDescent="0.3">
      <c r="P260141" s="83"/>
    </row>
    <row r="260142" spans="16:16" x14ac:dyDescent="0.3">
      <c r="P260142" s="83"/>
    </row>
    <row r="260143" spans="16:16" x14ac:dyDescent="0.3">
      <c r="P260143" s="83"/>
    </row>
    <row r="260144" spans="16:16" x14ac:dyDescent="0.3">
      <c r="P260144" s="83"/>
    </row>
    <row r="260145" spans="16:16" x14ac:dyDescent="0.3">
      <c r="P260145" s="83"/>
    </row>
    <row r="260146" spans="16:16" x14ac:dyDescent="0.3">
      <c r="P260146" s="83"/>
    </row>
    <row r="260147" spans="16:16" x14ac:dyDescent="0.3">
      <c r="P260147" s="83"/>
    </row>
    <row r="260148" spans="16:16" x14ac:dyDescent="0.3">
      <c r="P260148" s="83"/>
    </row>
    <row r="260149" spans="16:16" x14ac:dyDescent="0.3">
      <c r="P260149" s="83"/>
    </row>
    <row r="260150" spans="16:16" x14ac:dyDescent="0.3">
      <c r="P260150" s="83"/>
    </row>
    <row r="260151" spans="16:16" x14ac:dyDescent="0.3">
      <c r="P260151" s="83"/>
    </row>
    <row r="260152" spans="16:16" x14ac:dyDescent="0.3">
      <c r="P260152" s="83"/>
    </row>
    <row r="260153" spans="16:16" x14ac:dyDescent="0.3">
      <c r="P260153" s="83"/>
    </row>
    <row r="260154" spans="16:16" x14ac:dyDescent="0.3">
      <c r="P260154" s="83"/>
    </row>
    <row r="260155" spans="16:16" x14ac:dyDescent="0.3">
      <c r="P260155" s="83"/>
    </row>
    <row r="260156" spans="16:16" x14ac:dyDescent="0.3">
      <c r="P260156" s="83"/>
    </row>
    <row r="260157" spans="16:16" x14ac:dyDescent="0.3">
      <c r="P260157" s="83"/>
    </row>
    <row r="260158" spans="16:16" x14ac:dyDescent="0.3">
      <c r="P260158" s="83"/>
    </row>
    <row r="260159" spans="16:16" x14ac:dyDescent="0.3">
      <c r="P260159" s="83"/>
    </row>
    <row r="260160" spans="16:16" x14ac:dyDescent="0.3">
      <c r="P260160" s="83"/>
    </row>
    <row r="260161" spans="16:16" x14ac:dyDescent="0.3">
      <c r="P260161" s="83"/>
    </row>
    <row r="260162" spans="16:16" x14ac:dyDescent="0.3">
      <c r="P260162" s="83"/>
    </row>
    <row r="260163" spans="16:16" x14ac:dyDescent="0.3">
      <c r="P260163" s="83"/>
    </row>
    <row r="260164" spans="16:16" x14ac:dyDescent="0.3">
      <c r="P260164" s="83"/>
    </row>
    <row r="260165" spans="16:16" x14ac:dyDescent="0.3">
      <c r="P260165" s="83"/>
    </row>
    <row r="260166" spans="16:16" x14ac:dyDescent="0.3">
      <c r="P260166" s="83"/>
    </row>
    <row r="260167" spans="16:16" x14ac:dyDescent="0.3">
      <c r="P260167" s="83"/>
    </row>
    <row r="260168" spans="16:16" x14ac:dyDescent="0.3">
      <c r="P260168" s="83"/>
    </row>
    <row r="260169" spans="16:16" x14ac:dyDescent="0.3">
      <c r="P260169" s="83"/>
    </row>
    <row r="260170" spans="16:16" x14ac:dyDescent="0.3">
      <c r="P260170" s="83"/>
    </row>
    <row r="260171" spans="16:16" x14ac:dyDescent="0.3">
      <c r="P260171" s="83"/>
    </row>
    <row r="260172" spans="16:16" x14ac:dyDescent="0.3">
      <c r="P260172" s="83"/>
    </row>
    <row r="260173" spans="16:16" x14ac:dyDescent="0.3">
      <c r="P260173" s="83"/>
    </row>
    <row r="260174" spans="16:16" x14ac:dyDescent="0.3">
      <c r="P260174" s="83"/>
    </row>
    <row r="260175" spans="16:16" x14ac:dyDescent="0.3">
      <c r="P260175" s="83"/>
    </row>
    <row r="260176" spans="16:16" x14ac:dyDescent="0.3">
      <c r="P260176" s="83"/>
    </row>
    <row r="260177" spans="16:16" x14ac:dyDescent="0.3">
      <c r="P260177" s="83"/>
    </row>
    <row r="260178" spans="16:16" x14ac:dyDescent="0.3">
      <c r="P260178" s="83"/>
    </row>
    <row r="260179" spans="16:16" x14ac:dyDescent="0.3">
      <c r="P260179" s="83"/>
    </row>
    <row r="260180" spans="16:16" x14ac:dyDescent="0.3">
      <c r="P260180" s="83"/>
    </row>
    <row r="260181" spans="16:16" x14ac:dyDescent="0.3">
      <c r="P260181" s="83"/>
    </row>
    <row r="260182" spans="16:16" x14ac:dyDescent="0.3">
      <c r="P260182" s="83"/>
    </row>
    <row r="260183" spans="16:16" x14ac:dyDescent="0.3">
      <c r="P260183" s="83"/>
    </row>
    <row r="260184" spans="16:16" x14ac:dyDescent="0.3">
      <c r="P260184" s="83"/>
    </row>
    <row r="260185" spans="16:16" x14ac:dyDescent="0.3">
      <c r="P260185" s="83"/>
    </row>
    <row r="260186" spans="16:16" x14ac:dyDescent="0.3">
      <c r="P260186" s="83"/>
    </row>
    <row r="260187" spans="16:16" x14ac:dyDescent="0.3">
      <c r="P260187" s="83"/>
    </row>
    <row r="260188" spans="16:16" x14ac:dyDescent="0.3">
      <c r="P260188" s="83"/>
    </row>
    <row r="260189" spans="16:16" x14ac:dyDescent="0.3">
      <c r="P260189" s="83"/>
    </row>
    <row r="260190" spans="16:16" x14ac:dyDescent="0.3">
      <c r="P260190" s="83"/>
    </row>
    <row r="260191" spans="16:16" x14ac:dyDescent="0.3">
      <c r="P260191" s="83"/>
    </row>
    <row r="260192" spans="16:16" x14ac:dyDescent="0.3">
      <c r="P260192" s="83"/>
    </row>
    <row r="260193" spans="16:16" x14ac:dyDescent="0.3">
      <c r="P260193" s="83"/>
    </row>
    <row r="260194" spans="16:16" x14ac:dyDescent="0.3">
      <c r="P260194" s="83"/>
    </row>
    <row r="260195" spans="16:16" x14ac:dyDescent="0.3">
      <c r="P260195" s="83"/>
    </row>
    <row r="260196" spans="16:16" x14ac:dyDescent="0.3">
      <c r="P260196" s="83"/>
    </row>
    <row r="260197" spans="16:16" x14ac:dyDescent="0.3">
      <c r="P260197" s="83"/>
    </row>
    <row r="260198" spans="16:16" x14ac:dyDescent="0.3">
      <c r="P260198" s="83"/>
    </row>
    <row r="260199" spans="16:16" x14ac:dyDescent="0.3">
      <c r="P260199" s="83"/>
    </row>
    <row r="260200" spans="16:16" x14ac:dyDescent="0.3">
      <c r="P260200" s="83"/>
    </row>
    <row r="260201" spans="16:16" x14ac:dyDescent="0.3">
      <c r="P260201" s="83"/>
    </row>
    <row r="260202" spans="16:16" x14ac:dyDescent="0.3">
      <c r="P260202" s="83"/>
    </row>
    <row r="260203" spans="16:16" x14ac:dyDescent="0.3">
      <c r="P260203" s="83"/>
    </row>
    <row r="260204" spans="16:16" x14ac:dyDescent="0.3">
      <c r="P260204" s="83"/>
    </row>
    <row r="260205" spans="16:16" x14ac:dyDescent="0.3">
      <c r="P260205" s="83"/>
    </row>
    <row r="260206" spans="16:16" x14ac:dyDescent="0.3">
      <c r="P260206" s="83"/>
    </row>
    <row r="260207" spans="16:16" x14ac:dyDescent="0.3">
      <c r="P260207" s="83"/>
    </row>
    <row r="260208" spans="16:16" x14ac:dyDescent="0.3">
      <c r="P260208" s="83"/>
    </row>
    <row r="260209" spans="16:16" x14ac:dyDescent="0.3">
      <c r="P260209" s="83"/>
    </row>
    <row r="260210" spans="16:16" x14ac:dyDescent="0.3">
      <c r="P260210" s="83"/>
    </row>
    <row r="260211" spans="16:16" x14ac:dyDescent="0.3">
      <c r="P260211" s="83"/>
    </row>
    <row r="260212" spans="16:16" x14ac:dyDescent="0.3">
      <c r="P260212" s="83"/>
    </row>
    <row r="260213" spans="16:16" x14ac:dyDescent="0.3">
      <c r="P260213" s="83"/>
    </row>
    <row r="260214" spans="16:16" x14ac:dyDescent="0.3">
      <c r="P260214" s="83"/>
    </row>
    <row r="260215" spans="16:16" x14ac:dyDescent="0.3">
      <c r="P260215" s="83"/>
    </row>
    <row r="260216" spans="16:16" x14ac:dyDescent="0.3">
      <c r="P260216" s="83"/>
    </row>
    <row r="260217" spans="16:16" x14ac:dyDescent="0.3">
      <c r="P260217" s="83"/>
    </row>
    <row r="260218" spans="16:16" x14ac:dyDescent="0.3">
      <c r="P260218" s="83"/>
    </row>
    <row r="260219" spans="16:16" x14ac:dyDescent="0.3">
      <c r="P260219" s="83"/>
    </row>
    <row r="260220" spans="16:16" x14ac:dyDescent="0.3">
      <c r="P260220" s="83"/>
    </row>
    <row r="260221" spans="16:16" x14ac:dyDescent="0.3">
      <c r="P260221" s="83"/>
    </row>
    <row r="260222" spans="16:16" x14ac:dyDescent="0.3">
      <c r="P260222" s="83"/>
    </row>
    <row r="260223" spans="16:16" x14ac:dyDescent="0.3">
      <c r="P260223" s="83"/>
    </row>
    <row r="260224" spans="16:16" x14ac:dyDescent="0.3">
      <c r="P260224" s="83"/>
    </row>
    <row r="260225" spans="16:16" x14ac:dyDescent="0.3">
      <c r="P260225" s="83"/>
    </row>
    <row r="260226" spans="16:16" x14ac:dyDescent="0.3">
      <c r="P260226" s="83"/>
    </row>
    <row r="260227" spans="16:16" x14ac:dyDescent="0.3">
      <c r="P260227" s="83"/>
    </row>
    <row r="260228" spans="16:16" x14ac:dyDescent="0.3">
      <c r="P260228" s="83"/>
    </row>
    <row r="260229" spans="16:16" x14ac:dyDescent="0.3">
      <c r="P260229" s="83"/>
    </row>
    <row r="260230" spans="16:16" x14ac:dyDescent="0.3">
      <c r="P260230" s="83"/>
    </row>
    <row r="260231" spans="16:16" x14ac:dyDescent="0.3">
      <c r="P260231" s="83"/>
    </row>
    <row r="260232" spans="16:16" x14ac:dyDescent="0.3">
      <c r="P260232" s="83"/>
    </row>
    <row r="260233" spans="16:16" x14ac:dyDescent="0.3">
      <c r="P260233" s="83"/>
    </row>
    <row r="260234" spans="16:16" x14ac:dyDescent="0.3">
      <c r="P260234" s="83"/>
    </row>
    <row r="260235" spans="16:16" x14ac:dyDescent="0.3">
      <c r="P260235" s="83"/>
    </row>
    <row r="260236" spans="16:16" x14ac:dyDescent="0.3">
      <c r="P260236" s="83"/>
    </row>
    <row r="260237" spans="16:16" x14ac:dyDescent="0.3">
      <c r="P260237" s="83"/>
    </row>
    <row r="260238" spans="16:16" x14ac:dyDescent="0.3">
      <c r="P260238" s="83"/>
    </row>
    <row r="260239" spans="16:16" x14ac:dyDescent="0.3">
      <c r="P260239" s="83"/>
    </row>
    <row r="260240" spans="16:16" x14ac:dyDescent="0.3">
      <c r="P260240" s="83"/>
    </row>
    <row r="260241" spans="16:16" x14ac:dyDescent="0.3">
      <c r="P260241" s="83"/>
    </row>
    <row r="260242" spans="16:16" x14ac:dyDescent="0.3">
      <c r="P260242" s="83"/>
    </row>
    <row r="260243" spans="16:16" x14ac:dyDescent="0.3">
      <c r="P260243" s="83"/>
    </row>
    <row r="260244" spans="16:16" x14ac:dyDescent="0.3">
      <c r="P260244" s="83"/>
    </row>
    <row r="260245" spans="16:16" x14ac:dyDescent="0.3">
      <c r="P260245" s="83"/>
    </row>
    <row r="260246" spans="16:16" x14ac:dyDescent="0.3">
      <c r="P260246" s="83"/>
    </row>
    <row r="260247" spans="16:16" x14ac:dyDescent="0.3">
      <c r="P260247" s="83"/>
    </row>
    <row r="260248" spans="16:16" x14ac:dyDescent="0.3">
      <c r="P260248" s="83"/>
    </row>
    <row r="260249" spans="16:16" x14ac:dyDescent="0.3">
      <c r="P260249" s="83"/>
    </row>
    <row r="260250" spans="16:16" x14ac:dyDescent="0.3">
      <c r="P260250" s="83"/>
    </row>
    <row r="260251" spans="16:16" x14ac:dyDescent="0.3">
      <c r="P260251" s="83"/>
    </row>
    <row r="260252" spans="16:16" x14ac:dyDescent="0.3">
      <c r="P260252" s="83"/>
    </row>
    <row r="260253" spans="16:16" x14ac:dyDescent="0.3">
      <c r="P260253" s="83"/>
    </row>
    <row r="260254" spans="16:16" x14ac:dyDescent="0.3">
      <c r="P260254" s="83"/>
    </row>
    <row r="260255" spans="16:16" x14ac:dyDescent="0.3">
      <c r="P260255" s="83"/>
    </row>
    <row r="260256" spans="16:16" x14ac:dyDescent="0.3">
      <c r="P260256" s="83"/>
    </row>
    <row r="260257" spans="16:16" x14ac:dyDescent="0.3">
      <c r="P260257" s="83"/>
    </row>
    <row r="260258" spans="16:16" x14ac:dyDescent="0.3">
      <c r="P260258" s="83"/>
    </row>
    <row r="260259" spans="16:16" x14ac:dyDescent="0.3">
      <c r="P260259" s="83"/>
    </row>
    <row r="260260" spans="16:16" x14ac:dyDescent="0.3">
      <c r="P260260" s="83"/>
    </row>
    <row r="260261" spans="16:16" x14ac:dyDescent="0.3">
      <c r="P260261" s="83"/>
    </row>
    <row r="260262" spans="16:16" x14ac:dyDescent="0.3">
      <c r="P260262" s="83"/>
    </row>
    <row r="260263" spans="16:16" x14ac:dyDescent="0.3">
      <c r="P260263" s="83"/>
    </row>
    <row r="260264" spans="16:16" x14ac:dyDescent="0.3">
      <c r="P260264" s="83"/>
    </row>
    <row r="260265" spans="16:16" x14ac:dyDescent="0.3">
      <c r="P260265" s="83"/>
    </row>
    <row r="260266" spans="16:16" x14ac:dyDescent="0.3">
      <c r="P260266" s="83"/>
    </row>
    <row r="260267" spans="16:16" x14ac:dyDescent="0.3">
      <c r="P260267" s="83"/>
    </row>
    <row r="260268" spans="16:16" x14ac:dyDescent="0.3">
      <c r="P260268" s="83"/>
    </row>
    <row r="260269" spans="16:16" x14ac:dyDescent="0.3">
      <c r="P260269" s="83"/>
    </row>
    <row r="260270" spans="16:16" x14ac:dyDescent="0.3">
      <c r="P260270" s="83"/>
    </row>
    <row r="260271" spans="16:16" x14ac:dyDescent="0.3">
      <c r="P260271" s="83"/>
    </row>
    <row r="260272" spans="16:16" x14ac:dyDescent="0.3">
      <c r="P260272" s="83"/>
    </row>
    <row r="260273" spans="16:16" x14ac:dyDescent="0.3">
      <c r="P260273" s="83"/>
    </row>
    <row r="260274" spans="16:16" x14ac:dyDescent="0.3">
      <c r="P260274" s="83"/>
    </row>
    <row r="260275" spans="16:16" x14ac:dyDescent="0.3">
      <c r="P260275" s="83"/>
    </row>
    <row r="260276" spans="16:16" x14ac:dyDescent="0.3">
      <c r="P260276" s="83"/>
    </row>
    <row r="260277" spans="16:16" x14ac:dyDescent="0.3">
      <c r="P260277" s="83"/>
    </row>
    <row r="260278" spans="16:16" x14ac:dyDescent="0.3">
      <c r="P260278" s="83"/>
    </row>
    <row r="260279" spans="16:16" x14ac:dyDescent="0.3">
      <c r="P260279" s="83"/>
    </row>
    <row r="260280" spans="16:16" x14ac:dyDescent="0.3">
      <c r="P260280" s="83"/>
    </row>
    <row r="260281" spans="16:16" x14ac:dyDescent="0.3">
      <c r="P260281" s="83"/>
    </row>
    <row r="260282" spans="16:16" x14ac:dyDescent="0.3">
      <c r="P260282" s="83"/>
    </row>
    <row r="260283" spans="16:16" x14ac:dyDescent="0.3">
      <c r="P260283" s="83"/>
    </row>
    <row r="260284" spans="16:16" x14ac:dyDescent="0.3">
      <c r="P260284" s="83"/>
    </row>
    <row r="260285" spans="16:16" x14ac:dyDescent="0.3">
      <c r="P260285" s="83"/>
    </row>
    <row r="260286" spans="16:16" x14ac:dyDescent="0.3">
      <c r="P260286" s="83"/>
    </row>
    <row r="260287" spans="16:16" x14ac:dyDescent="0.3">
      <c r="P260287" s="83"/>
    </row>
    <row r="260288" spans="16:16" x14ac:dyDescent="0.3">
      <c r="P260288" s="83"/>
    </row>
    <row r="260289" spans="16:16" x14ac:dyDescent="0.3">
      <c r="P260289" s="83"/>
    </row>
    <row r="260290" spans="16:16" x14ac:dyDescent="0.3">
      <c r="P260290" s="83"/>
    </row>
    <row r="260291" spans="16:16" x14ac:dyDescent="0.3">
      <c r="P260291" s="83"/>
    </row>
    <row r="260292" spans="16:16" x14ac:dyDescent="0.3">
      <c r="P260292" s="83"/>
    </row>
    <row r="260293" spans="16:16" x14ac:dyDescent="0.3">
      <c r="P260293" s="83"/>
    </row>
    <row r="260294" spans="16:16" x14ac:dyDescent="0.3">
      <c r="P260294" s="83"/>
    </row>
    <row r="260295" spans="16:16" x14ac:dyDescent="0.3">
      <c r="P260295" s="83"/>
    </row>
    <row r="260296" spans="16:16" x14ac:dyDescent="0.3">
      <c r="P260296" s="83"/>
    </row>
    <row r="260297" spans="16:16" x14ac:dyDescent="0.3">
      <c r="P260297" s="83"/>
    </row>
    <row r="260298" spans="16:16" x14ac:dyDescent="0.3">
      <c r="P260298" s="83"/>
    </row>
    <row r="260299" spans="16:16" x14ac:dyDescent="0.3">
      <c r="P260299" s="83"/>
    </row>
    <row r="260300" spans="16:16" x14ac:dyDescent="0.3">
      <c r="P260300" s="83"/>
    </row>
    <row r="260301" spans="16:16" x14ac:dyDescent="0.3">
      <c r="P260301" s="83"/>
    </row>
    <row r="260302" spans="16:16" x14ac:dyDescent="0.3">
      <c r="P260302" s="83"/>
    </row>
    <row r="260303" spans="16:16" x14ac:dyDescent="0.3">
      <c r="P260303" s="83"/>
    </row>
    <row r="260304" spans="16:16" x14ac:dyDescent="0.3">
      <c r="P260304" s="83"/>
    </row>
    <row r="260305" spans="16:16" x14ac:dyDescent="0.3">
      <c r="P260305" s="83"/>
    </row>
    <row r="260306" spans="16:16" x14ac:dyDescent="0.3">
      <c r="P260306" s="83"/>
    </row>
    <row r="260307" spans="16:16" x14ac:dyDescent="0.3">
      <c r="P260307" s="83"/>
    </row>
    <row r="260308" spans="16:16" x14ac:dyDescent="0.3">
      <c r="P260308" s="83"/>
    </row>
    <row r="260309" spans="16:16" x14ac:dyDescent="0.3">
      <c r="P260309" s="83"/>
    </row>
    <row r="260310" spans="16:16" x14ac:dyDescent="0.3">
      <c r="P260310" s="83"/>
    </row>
    <row r="260311" spans="16:16" x14ac:dyDescent="0.3">
      <c r="P260311" s="83"/>
    </row>
    <row r="260312" spans="16:16" x14ac:dyDescent="0.3">
      <c r="P260312" s="83"/>
    </row>
    <row r="260313" spans="16:16" x14ac:dyDescent="0.3">
      <c r="P260313" s="83"/>
    </row>
    <row r="260314" spans="16:16" x14ac:dyDescent="0.3">
      <c r="P260314" s="83"/>
    </row>
    <row r="260315" spans="16:16" x14ac:dyDescent="0.3">
      <c r="P260315" s="83"/>
    </row>
    <row r="260316" spans="16:16" x14ac:dyDescent="0.3">
      <c r="P260316" s="83"/>
    </row>
    <row r="260317" spans="16:16" x14ac:dyDescent="0.3">
      <c r="P260317" s="83"/>
    </row>
    <row r="260318" spans="16:16" x14ac:dyDescent="0.3">
      <c r="P260318" s="83"/>
    </row>
    <row r="260319" spans="16:16" x14ac:dyDescent="0.3">
      <c r="P260319" s="83"/>
    </row>
    <row r="260320" spans="16:16" x14ac:dyDescent="0.3">
      <c r="P260320" s="83"/>
    </row>
    <row r="260321" spans="16:16" x14ac:dyDescent="0.3">
      <c r="P260321" s="83"/>
    </row>
    <row r="260322" spans="16:16" x14ac:dyDescent="0.3">
      <c r="P260322" s="83"/>
    </row>
    <row r="260323" spans="16:16" x14ac:dyDescent="0.3">
      <c r="P260323" s="83"/>
    </row>
    <row r="260324" spans="16:16" x14ac:dyDescent="0.3">
      <c r="P260324" s="83"/>
    </row>
    <row r="260325" spans="16:16" x14ac:dyDescent="0.3">
      <c r="P260325" s="83"/>
    </row>
    <row r="260326" spans="16:16" x14ac:dyDescent="0.3">
      <c r="P260326" s="83"/>
    </row>
    <row r="260327" spans="16:16" x14ac:dyDescent="0.3">
      <c r="P260327" s="83"/>
    </row>
    <row r="260328" spans="16:16" x14ac:dyDescent="0.3">
      <c r="P260328" s="83"/>
    </row>
    <row r="260329" spans="16:16" x14ac:dyDescent="0.3">
      <c r="P260329" s="83"/>
    </row>
    <row r="260330" spans="16:16" x14ac:dyDescent="0.3">
      <c r="P260330" s="83"/>
    </row>
    <row r="260331" spans="16:16" x14ac:dyDescent="0.3">
      <c r="P260331" s="83"/>
    </row>
    <row r="260332" spans="16:16" x14ac:dyDescent="0.3">
      <c r="P260332" s="83"/>
    </row>
    <row r="260333" spans="16:16" x14ac:dyDescent="0.3">
      <c r="P260333" s="83"/>
    </row>
    <row r="260334" spans="16:16" x14ac:dyDescent="0.3">
      <c r="P260334" s="83"/>
    </row>
    <row r="260335" spans="16:16" x14ac:dyDescent="0.3">
      <c r="P260335" s="83"/>
    </row>
    <row r="260336" spans="16:16" x14ac:dyDescent="0.3">
      <c r="P260336" s="83"/>
    </row>
    <row r="260337" spans="16:16" x14ac:dyDescent="0.3">
      <c r="P260337" s="83"/>
    </row>
    <row r="260338" spans="16:16" x14ac:dyDescent="0.3">
      <c r="P260338" s="83"/>
    </row>
    <row r="260339" spans="16:16" x14ac:dyDescent="0.3">
      <c r="P260339" s="83"/>
    </row>
    <row r="260340" spans="16:16" x14ac:dyDescent="0.3">
      <c r="P260340" s="83"/>
    </row>
    <row r="260341" spans="16:16" x14ac:dyDescent="0.3">
      <c r="P260341" s="83"/>
    </row>
    <row r="260342" spans="16:16" x14ac:dyDescent="0.3">
      <c r="P260342" s="83"/>
    </row>
    <row r="260343" spans="16:16" x14ac:dyDescent="0.3">
      <c r="P260343" s="83"/>
    </row>
    <row r="260344" spans="16:16" x14ac:dyDescent="0.3">
      <c r="P260344" s="83"/>
    </row>
    <row r="260345" spans="16:16" x14ac:dyDescent="0.3">
      <c r="P260345" s="83"/>
    </row>
    <row r="260346" spans="16:16" x14ac:dyDescent="0.3">
      <c r="P260346" s="83"/>
    </row>
    <row r="260347" spans="16:16" x14ac:dyDescent="0.3">
      <c r="P260347" s="83"/>
    </row>
    <row r="260348" spans="16:16" x14ac:dyDescent="0.3">
      <c r="P260348" s="83"/>
    </row>
    <row r="260349" spans="16:16" x14ac:dyDescent="0.3">
      <c r="P260349" s="83"/>
    </row>
    <row r="260350" spans="16:16" x14ac:dyDescent="0.3">
      <c r="P260350" s="83"/>
    </row>
    <row r="260351" spans="16:16" x14ac:dyDescent="0.3">
      <c r="P260351" s="83"/>
    </row>
    <row r="260352" spans="16:16" x14ac:dyDescent="0.3">
      <c r="P260352" s="83"/>
    </row>
    <row r="260353" spans="16:16" x14ac:dyDescent="0.3">
      <c r="P260353" s="83"/>
    </row>
    <row r="260354" spans="16:16" x14ac:dyDescent="0.3">
      <c r="P260354" s="83"/>
    </row>
    <row r="260355" spans="16:16" x14ac:dyDescent="0.3">
      <c r="P260355" s="83"/>
    </row>
    <row r="260356" spans="16:16" x14ac:dyDescent="0.3">
      <c r="P260356" s="83"/>
    </row>
    <row r="260357" spans="16:16" x14ac:dyDescent="0.3">
      <c r="P260357" s="83"/>
    </row>
    <row r="260358" spans="16:16" x14ac:dyDescent="0.3">
      <c r="P260358" s="83"/>
    </row>
    <row r="260359" spans="16:16" x14ac:dyDescent="0.3">
      <c r="P260359" s="83"/>
    </row>
    <row r="260360" spans="16:16" x14ac:dyDescent="0.3">
      <c r="P260360" s="83"/>
    </row>
    <row r="260361" spans="16:16" x14ac:dyDescent="0.3">
      <c r="P260361" s="83"/>
    </row>
    <row r="260362" spans="16:16" x14ac:dyDescent="0.3">
      <c r="P260362" s="83"/>
    </row>
    <row r="260363" spans="16:16" x14ac:dyDescent="0.3">
      <c r="P260363" s="83"/>
    </row>
    <row r="260364" spans="16:16" x14ac:dyDescent="0.3">
      <c r="P260364" s="83"/>
    </row>
    <row r="260365" spans="16:16" x14ac:dyDescent="0.3">
      <c r="P260365" s="83"/>
    </row>
    <row r="260366" spans="16:16" x14ac:dyDescent="0.3">
      <c r="P260366" s="83"/>
    </row>
    <row r="260367" spans="16:16" x14ac:dyDescent="0.3">
      <c r="P260367" s="83"/>
    </row>
    <row r="260368" spans="16:16" x14ac:dyDescent="0.3">
      <c r="P260368" s="83"/>
    </row>
    <row r="260369" spans="16:16" x14ac:dyDescent="0.3">
      <c r="P260369" s="83"/>
    </row>
    <row r="260370" spans="16:16" x14ac:dyDescent="0.3">
      <c r="P260370" s="83"/>
    </row>
    <row r="260371" spans="16:16" x14ac:dyDescent="0.3">
      <c r="P260371" s="83"/>
    </row>
    <row r="260372" spans="16:16" x14ac:dyDescent="0.3">
      <c r="P260372" s="83"/>
    </row>
    <row r="260373" spans="16:16" x14ac:dyDescent="0.3">
      <c r="P260373" s="83"/>
    </row>
    <row r="260374" spans="16:16" x14ac:dyDescent="0.3">
      <c r="P260374" s="83"/>
    </row>
    <row r="260375" spans="16:16" x14ac:dyDescent="0.3">
      <c r="P260375" s="83"/>
    </row>
    <row r="260376" spans="16:16" x14ac:dyDescent="0.3">
      <c r="P260376" s="83"/>
    </row>
    <row r="260377" spans="16:16" x14ac:dyDescent="0.3">
      <c r="P260377" s="83"/>
    </row>
    <row r="260378" spans="16:16" x14ac:dyDescent="0.3">
      <c r="P260378" s="83"/>
    </row>
    <row r="260379" spans="16:16" x14ac:dyDescent="0.3">
      <c r="P260379" s="83"/>
    </row>
    <row r="260380" spans="16:16" x14ac:dyDescent="0.3">
      <c r="P260380" s="83"/>
    </row>
    <row r="260381" spans="16:16" x14ac:dyDescent="0.3">
      <c r="P260381" s="83"/>
    </row>
    <row r="260382" spans="16:16" x14ac:dyDescent="0.3">
      <c r="P260382" s="83"/>
    </row>
    <row r="260383" spans="16:16" x14ac:dyDescent="0.3">
      <c r="P260383" s="83"/>
    </row>
    <row r="260384" spans="16:16" x14ac:dyDescent="0.3">
      <c r="P260384" s="83"/>
    </row>
    <row r="260385" spans="16:16" x14ac:dyDescent="0.3">
      <c r="P260385" s="83"/>
    </row>
    <row r="260386" spans="16:16" x14ac:dyDescent="0.3">
      <c r="P260386" s="83"/>
    </row>
    <row r="260387" spans="16:16" x14ac:dyDescent="0.3">
      <c r="P260387" s="83"/>
    </row>
    <row r="260388" spans="16:16" x14ac:dyDescent="0.3">
      <c r="P260388" s="83"/>
    </row>
    <row r="260389" spans="16:16" x14ac:dyDescent="0.3">
      <c r="P260389" s="83"/>
    </row>
    <row r="260390" spans="16:16" x14ac:dyDescent="0.3">
      <c r="P260390" s="83"/>
    </row>
    <row r="260391" spans="16:16" x14ac:dyDescent="0.3">
      <c r="P260391" s="83"/>
    </row>
    <row r="260392" spans="16:16" x14ac:dyDescent="0.3">
      <c r="P260392" s="83"/>
    </row>
    <row r="260393" spans="16:16" x14ac:dyDescent="0.3">
      <c r="P260393" s="83"/>
    </row>
    <row r="260394" spans="16:16" x14ac:dyDescent="0.3">
      <c r="P260394" s="83"/>
    </row>
    <row r="260395" spans="16:16" x14ac:dyDescent="0.3">
      <c r="P260395" s="83"/>
    </row>
    <row r="260396" spans="16:16" x14ac:dyDescent="0.3">
      <c r="P260396" s="83"/>
    </row>
    <row r="260397" spans="16:16" x14ac:dyDescent="0.3">
      <c r="P260397" s="83"/>
    </row>
    <row r="260398" spans="16:16" x14ac:dyDescent="0.3">
      <c r="P260398" s="83"/>
    </row>
    <row r="260399" spans="16:16" x14ac:dyDescent="0.3">
      <c r="P260399" s="83"/>
    </row>
    <row r="260400" spans="16:16" x14ac:dyDescent="0.3">
      <c r="P260400" s="83"/>
    </row>
    <row r="260401" spans="16:16" x14ac:dyDescent="0.3">
      <c r="P260401" s="83"/>
    </row>
    <row r="260402" spans="16:16" x14ac:dyDescent="0.3">
      <c r="P260402" s="83"/>
    </row>
    <row r="260403" spans="16:16" x14ac:dyDescent="0.3">
      <c r="P260403" s="83"/>
    </row>
    <row r="260404" spans="16:16" x14ac:dyDescent="0.3">
      <c r="P260404" s="83"/>
    </row>
    <row r="260405" spans="16:16" x14ac:dyDescent="0.3">
      <c r="P260405" s="83"/>
    </row>
    <row r="260406" spans="16:16" x14ac:dyDescent="0.3">
      <c r="P260406" s="83"/>
    </row>
    <row r="260407" spans="16:16" x14ac:dyDescent="0.3">
      <c r="P260407" s="83"/>
    </row>
    <row r="260408" spans="16:16" x14ac:dyDescent="0.3">
      <c r="P260408" s="83"/>
    </row>
    <row r="260409" spans="16:16" x14ac:dyDescent="0.3">
      <c r="P260409" s="83"/>
    </row>
    <row r="260410" spans="16:16" x14ac:dyDescent="0.3">
      <c r="P260410" s="83"/>
    </row>
    <row r="260411" spans="16:16" x14ac:dyDescent="0.3">
      <c r="P260411" s="83"/>
    </row>
    <row r="260412" spans="16:16" x14ac:dyDescent="0.3">
      <c r="P260412" s="83"/>
    </row>
    <row r="260413" spans="16:16" x14ac:dyDescent="0.3">
      <c r="P260413" s="83"/>
    </row>
    <row r="260414" spans="16:16" x14ac:dyDescent="0.3">
      <c r="P260414" s="83"/>
    </row>
    <row r="260415" spans="16:16" x14ac:dyDescent="0.3">
      <c r="P260415" s="83"/>
    </row>
    <row r="260416" spans="16:16" x14ac:dyDescent="0.3">
      <c r="P260416" s="83"/>
    </row>
    <row r="260417" spans="16:16" x14ac:dyDescent="0.3">
      <c r="P260417" s="83"/>
    </row>
    <row r="260418" spans="16:16" x14ac:dyDescent="0.3">
      <c r="P260418" s="83"/>
    </row>
    <row r="260419" spans="16:16" x14ac:dyDescent="0.3">
      <c r="P260419" s="83"/>
    </row>
    <row r="260420" spans="16:16" x14ac:dyDescent="0.3">
      <c r="P260420" s="83"/>
    </row>
    <row r="260421" spans="16:16" x14ac:dyDescent="0.3">
      <c r="P260421" s="83"/>
    </row>
    <row r="260422" spans="16:16" x14ac:dyDescent="0.3">
      <c r="P260422" s="83"/>
    </row>
    <row r="260423" spans="16:16" x14ac:dyDescent="0.3">
      <c r="P260423" s="83"/>
    </row>
    <row r="260424" spans="16:16" x14ac:dyDescent="0.3">
      <c r="P260424" s="83"/>
    </row>
    <row r="260425" spans="16:16" x14ac:dyDescent="0.3">
      <c r="P260425" s="83"/>
    </row>
    <row r="260426" spans="16:16" x14ac:dyDescent="0.3">
      <c r="P260426" s="83"/>
    </row>
    <row r="260427" spans="16:16" x14ac:dyDescent="0.3">
      <c r="P260427" s="83"/>
    </row>
    <row r="260428" spans="16:16" x14ac:dyDescent="0.3">
      <c r="P260428" s="83"/>
    </row>
    <row r="260429" spans="16:16" x14ac:dyDescent="0.3">
      <c r="P260429" s="83"/>
    </row>
    <row r="260430" spans="16:16" x14ac:dyDescent="0.3">
      <c r="P260430" s="83"/>
    </row>
    <row r="260431" spans="16:16" x14ac:dyDescent="0.3">
      <c r="P260431" s="83"/>
    </row>
    <row r="260432" spans="16:16" x14ac:dyDescent="0.3">
      <c r="P260432" s="83"/>
    </row>
    <row r="260433" spans="16:16" x14ac:dyDescent="0.3">
      <c r="P260433" s="83"/>
    </row>
    <row r="260434" spans="16:16" x14ac:dyDescent="0.3">
      <c r="P260434" s="83"/>
    </row>
    <row r="260435" spans="16:16" x14ac:dyDescent="0.3">
      <c r="P260435" s="83"/>
    </row>
    <row r="260436" spans="16:16" x14ac:dyDescent="0.3">
      <c r="P260436" s="83"/>
    </row>
    <row r="260437" spans="16:16" x14ac:dyDescent="0.3">
      <c r="P260437" s="83"/>
    </row>
    <row r="260438" spans="16:16" x14ac:dyDescent="0.3">
      <c r="P260438" s="83"/>
    </row>
    <row r="260439" spans="16:16" x14ac:dyDescent="0.3">
      <c r="P260439" s="83"/>
    </row>
    <row r="260440" spans="16:16" x14ac:dyDescent="0.3">
      <c r="P260440" s="83"/>
    </row>
    <row r="260441" spans="16:16" x14ac:dyDescent="0.3">
      <c r="P260441" s="83"/>
    </row>
    <row r="260442" spans="16:16" x14ac:dyDescent="0.3">
      <c r="P260442" s="83"/>
    </row>
    <row r="260443" spans="16:16" x14ac:dyDescent="0.3">
      <c r="P260443" s="83"/>
    </row>
    <row r="260444" spans="16:16" x14ac:dyDescent="0.3">
      <c r="P260444" s="83"/>
    </row>
    <row r="260445" spans="16:16" x14ac:dyDescent="0.3">
      <c r="P260445" s="83"/>
    </row>
    <row r="260446" spans="16:16" x14ac:dyDescent="0.3">
      <c r="P260446" s="83"/>
    </row>
    <row r="260447" spans="16:16" x14ac:dyDescent="0.3">
      <c r="P260447" s="83"/>
    </row>
    <row r="260448" spans="16:16" x14ac:dyDescent="0.3">
      <c r="P260448" s="83"/>
    </row>
    <row r="260449" spans="16:16" x14ac:dyDescent="0.3">
      <c r="P260449" s="83"/>
    </row>
    <row r="260450" spans="16:16" x14ac:dyDescent="0.3">
      <c r="P260450" s="83"/>
    </row>
    <row r="260451" spans="16:16" x14ac:dyDescent="0.3">
      <c r="P260451" s="83"/>
    </row>
    <row r="260452" spans="16:16" x14ac:dyDescent="0.3">
      <c r="P260452" s="83"/>
    </row>
    <row r="260453" spans="16:16" x14ac:dyDescent="0.3">
      <c r="P260453" s="83"/>
    </row>
    <row r="260454" spans="16:16" x14ac:dyDescent="0.3">
      <c r="P260454" s="83"/>
    </row>
    <row r="260455" spans="16:16" x14ac:dyDescent="0.3">
      <c r="P260455" s="83"/>
    </row>
    <row r="260456" spans="16:16" x14ac:dyDescent="0.3">
      <c r="P260456" s="83"/>
    </row>
    <row r="260457" spans="16:16" x14ac:dyDescent="0.3">
      <c r="P260457" s="83"/>
    </row>
    <row r="260458" spans="16:16" x14ac:dyDescent="0.3">
      <c r="P260458" s="83"/>
    </row>
    <row r="260459" spans="16:16" x14ac:dyDescent="0.3">
      <c r="P260459" s="83"/>
    </row>
    <row r="260460" spans="16:16" x14ac:dyDescent="0.3">
      <c r="P260460" s="83"/>
    </row>
    <row r="260461" spans="16:16" x14ac:dyDescent="0.3">
      <c r="P260461" s="83"/>
    </row>
    <row r="260462" spans="16:16" x14ac:dyDescent="0.3">
      <c r="P260462" s="83"/>
    </row>
    <row r="260463" spans="16:16" x14ac:dyDescent="0.3">
      <c r="P260463" s="83"/>
    </row>
    <row r="260464" spans="16:16" x14ac:dyDescent="0.3">
      <c r="P260464" s="83"/>
    </row>
    <row r="260465" spans="16:16" x14ac:dyDescent="0.3">
      <c r="P260465" s="83"/>
    </row>
    <row r="260466" spans="16:16" x14ac:dyDescent="0.3">
      <c r="P260466" s="83"/>
    </row>
    <row r="260467" spans="16:16" x14ac:dyDescent="0.3">
      <c r="P260467" s="83"/>
    </row>
    <row r="260468" spans="16:16" x14ac:dyDescent="0.3">
      <c r="P260468" s="83"/>
    </row>
    <row r="260469" spans="16:16" x14ac:dyDescent="0.3">
      <c r="P260469" s="83"/>
    </row>
    <row r="260470" spans="16:16" x14ac:dyDescent="0.3">
      <c r="P260470" s="83"/>
    </row>
    <row r="260471" spans="16:16" x14ac:dyDescent="0.3">
      <c r="P260471" s="83"/>
    </row>
    <row r="260472" spans="16:16" x14ac:dyDescent="0.3">
      <c r="P260472" s="83"/>
    </row>
    <row r="260473" spans="16:16" x14ac:dyDescent="0.3">
      <c r="P260473" s="83"/>
    </row>
    <row r="260474" spans="16:16" x14ac:dyDescent="0.3">
      <c r="P260474" s="83"/>
    </row>
    <row r="260475" spans="16:16" x14ac:dyDescent="0.3">
      <c r="P260475" s="83"/>
    </row>
    <row r="260476" spans="16:16" x14ac:dyDescent="0.3">
      <c r="P260476" s="83"/>
    </row>
    <row r="260477" spans="16:16" x14ac:dyDescent="0.3">
      <c r="P260477" s="83"/>
    </row>
    <row r="260478" spans="16:16" x14ac:dyDescent="0.3">
      <c r="P260478" s="83"/>
    </row>
    <row r="260479" spans="16:16" x14ac:dyDescent="0.3">
      <c r="P260479" s="83"/>
    </row>
    <row r="260480" spans="16:16" x14ac:dyDescent="0.3">
      <c r="P260480" s="83"/>
    </row>
    <row r="260481" spans="16:16" x14ac:dyDescent="0.3">
      <c r="P260481" s="83"/>
    </row>
    <row r="260482" spans="16:16" x14ac:dyDescent="0.3">
      <c r="P260482" s="83"/>
    </row>
    <row r="260483" spans="16:16" x14ac:dyDescent="0.3">
      <c r="P260483" s="83"/>
    </row>
    <row r="260484" spans="16:16" x14ac:dyDescent="0.3">
      <c r="P260484" s="83"/>
    </row>
    <row r="260485" spans="16:16" x14ac:dyDescent="0.3">
      <c r="P260485" s="83"/>
    </row>
    <row r="260486" spans="16:16" x14ac:dyDescent="0.3">
      <c r="P260486" s="83"/>
    </row>
    <row r="260487" spans="16:16" x14ac:dyDescent="0.3">
      <c r="P260487" s="83"/>
    </row>
    <row r="260488" spans="16:16" x14ac:dyDescent="0.3">
      <c r="P260488" s="83"/>
    </row>
    <row r="260489" spans="16:16" x14ac:dyDescent="0.3">
      <c r="P260489" s="83"/>
    </row>
    <row r="260490" spans="16:16" x14ac:dyDescent="0.3">
      <c r="P260490" s="83"/>
    </row>
    <row r="260491" spans="16:16" x14ac:dyDescent="0.3">
      <c r="P260491" s="83"/>
    </row>
    <row r="260492" spans="16:16" x14ac:dyDescent="0.3">
      <c r="P260492" s="83"/>
    </row>
    <row r="260493" spans="16:16" x14ac:dyDescent="0.3">
      <c r="P260493" s="83"/>
    </row>
    <row r="260494" spans="16:16" x14ac:dyDescent="0.3">
      <c r="P260494" s="83"/>
    </row>
    <row r="260495" spans="16:16" x14ac:dyDescent="0.3">
      <c r="P260495" s="83"/>
    </row>
    <row r="260496" spans="16:16" x14ac:dyDescent="0.3">
      <c r="P260496" s="83"/>
    </row>
    <row r="260497" spans="16:16" x14ac:dyDescent="0.3">
      <c r="P260497" s="83"/>
    </row>
    <row r="260498" spans="16:16" x14ac:dyDescent="0.3">
      <c r="P260498" s="83"/>
    </row>
    <row r="260499" spans="16:16" x14ac:dyDescent="0.3">
      <c r="P260499" s="83"/>
    </row>
    <row r="260500" spans="16:16" x14ac:dyDescent="0.3">
      <c r="P260500" s="83"/>
    </row>
    <row r="260501" spans="16:16" x14ac:dyDescent="0.3">
      <c r="P260501" s="83"/>
    </row>
    <row r="260502" spans="16:16" x14ac:dyDescent="0.3">
      <c r="P260502" s="83"/>
    </row>
    <row r="260503" spans="16:16" x14ac:dyDescent="0.3">
      <c r="P260503" s="83"/>
    </row>
    <row r="260504" spans="16:16" x14ac:dyDescent="0.3">
      <c r="P260504" s="83"/>
    </row>
    <row r="260505" spans="16:16" x14ac:dyDescent="0.3">
      <c r="P260505" s="83"/>
    </row>
    <row r="260506" spans="16:16" x14ac:dyDescent="0.3">
      <c r="P260506" s="83"/>
    </row>
    <row r="260507" spans="16:16" x14ac:dyDescent="0.3">
      <c r="P260507" s="83"/>
    </row>
    <row r="260508" spans="16:16" x14ac:dyDescent="0.3">
      <c r="P260508" s="83"/>
    </row>
    <row r="260509" spans="16:16" x14ac:dyDescent="0.3">
      <c r="P260509" s="83"/>
    </row>
    <row r="260510" spans="16:16" x14ac:dyDescent="0.3">
      <c r="P260510" s="83"/>
    </row>
    <row r="260511" spans="16:16" x14ac:dyDescent="0.3">
      <c r="P260511" s="83"/>
    </row>
    <row r="260512" spans="16:16" x14ac:dyDescent="0.3">
      <c r="P260512" s="83"/>
    </row>
    <row r="260513" spans="16:16" x14ac:dyDescent="0.3">
      <c r="P260513" s="83"/>
    </row>
    <row r="260514" spans="16:16" x14ac:dyDescent="0.3">
      <c r="P260514" s="83"/>
    </row>
    <row r="260515" spans="16:16" x14ac:dyDescent="0.3">
      <c r="P260515" s="83"/>
    </row>
    <row r="260516" spans="16:16" x14ac:dyDescent="0.3">
      <c r="P260516" s="83"/>
    </row>
    <row r="260517" spans="16:16" x14ac:dyDescent="0.3">
      <c r="P260517" s="83"/>
    </row>
    <row r="260518" spans="16:16" x14ac:dyDescent="0.3">
      <c r="P260518" s="83"/>
    </row>
    <row r="260519" spans="16:16" x14ac:dyDescent="0.3">
      <c r="P260519" s="83"/>
    </row>
    <row r="260520" spans="16:16" x14ac:dyDescent="0.3">
      <c r="P260520" s="83"/>
    </row>
    <row r="260521" spans="16:16" x14ac:dyDescent="0.3">
      <c r="P260521" s="83"/>
    </row>
    <row r="260522" spans="16:16" x14ac:dyDescent="0.3">
      <c r="P260522" s="83"/>
    </row>
    <row r="260523" spans="16:16" x14ac:dyDescent="0.3">
      <c r="P260523" s="83"/>
    </row>
    <row r="260524" spans="16:16" x14ac:dyDescent="0.3">
      <c r="P260524" s="83"/>
    </row>
    <row r="260525" spans="16:16" x14ac:dyDescent="0.3">
      <c r="P260525" s="83"/>
    </row>
    <row r="260526" spans="16:16" x14ac:dyDescent="0.3">
      <c r="P260526" s="83"/>
    </row>
    <row r="260527" spans="16:16" x14ac:dyDescent="0.3">
      <c r="P260527" s="83"/>
    </row>
    <row r="260528" spans="16:16" x14ac:dyDescent="0.3">
      <c r="P260528" s="83"/>
    </row>
    <row r="260529" spans="16:16" x14ac:dyDescent="0.3">
      <c r="P260529" s="83"/>
    </row>
    <row r="260530" spans="16:16" x14ac:dyDescent="0.3">
      <c r="P260530" s="83"/>
    </row>
    <row r="260531" spans="16:16" x14ac:dyDescent="0.3">
      <c r="P260531" s="83"/>
    </row>
    <row r="260532" spans="16:16" x14ac:dyDescent="0.3">
      <c r="P260532" s="83"/>
    </row>
    <row r="260533" spans="16:16" x14ac:dyDescent="0.3">
      <c r="P260533" s="83"/>
    </row>
    <row r="260534" spans="16:16" x14ac:dyDescent="0.3">
      <c r="P260534" s="83"/>
    </row>
    <row r="260535" spans="16:16" x14ac:dyDescent="0.3">
      <c r="P260535" s="83"/>
    </row>
    <row r="260536" spans="16:16" x14ac:dyDescent="0.3">
      <c r="P260536" s="83"/>
    </row>
    <row r="260537" spans="16:16" x14ac:dyDescent="0.3">
      <c r="P260537" s="83"/>
    </row>
    <row r="260538" spans="16:16" x14ac:dyDescent="0.3">
      <c r="P260538" s="83"/>
    </row>
    <row r="260539" spans="16:16" x14ac:dyDescent="0.3">
      <c r="P260539" s="83"/>
    </row>
    <row r="260540" spans="16:16" x14ac:dyDescent="0.3">
      <c r="P260540" s="83"/>
    </row>
    <row r="260541" spans="16:16" x14ac:dyDescent="0.3">
      <c r="P260541" s="83"/>
    </row>
    <row r="260542" spans="16:16" x14ac:dyDescent="0.3">
      <c r="P260542" s="83"/>
    </row>
    <row r="260543" spans="16:16" x14ac:dyDescent="0.3">
      <c r="P260543" s="83"/>
    </row>
    <row r="260544" spans="16:16" x14ac:dyDescent="0.3">
      <c r="P260544" s="83"/>
    </row>
    <row r="260545" spans="16:16" x14ac:dyDescent="0.3">
      <c r="P260545" s="83"/>
    </row>
    <row r="260546" spans="16:16" x14ac:dyDescent="0.3">
      <c r="P260546" s="83"/>
    </row>
    <row r="260547" spans="16:16" x14ac:dyDescent="0.3">
      <c r="P260547" s="83"/>
    </row>
    <row r="260548" spans="16:16" x14ac:dyDescent="0.3">
      <c r="P260548" s="83"/>
    </row>
    <row r="260549" spans="16:16" x14ac:dyDescent="0.3">
      <c r="P260549" s="83"/>
    </row>
    <row r="260550" spans="16:16" x14ac:dyDescent="0.3">
      <c r="P260550" s="83"/>
    </row>
    <row r="260551" spans="16:16" x14ac:dyDescent="0.3">
      <c r="P260551" s="83"/>
    </row>
    <row r="260552" spans="16:16" x14ac:dyDescent="0.3">
      <c r="P260552" s="83"/>
    </row>
    <row r="260553" spans="16:16" x14ac:dyDescent="0.3">
      <c r="P260553" s="83"/>
    </row>
    <row r="260554" spans="16:16" x14ac:dyDescent="0.3">
      <c r="P260554" s="83"/>
    </row>
    <row r="260555" spans="16:16" x14ac:dyDescent="0.3">
      <c r="P260555" s="83"/>
    </row>
    <row r="260556" spans="16:16" x14ac:dyDescent="0.3">
      <c r="P260556" s="83"/>
    </row>
    <row r="260557" spans="16:16" x14ac:dyDescent="0.3">
      <c r="P260557" s="83"/>
    </row>
    <row r="260558" spans="16:16" x14ac:dyDescent="0.3">
      <c r="P260558" s="83"/>
    </row>
    <row r="260559" spans="16:16" x14ac:dyDescent="0.3">
      <c r="P260559" s="83"/>
    </row>
    <row r="260560" spans="16:16" x14ac:dyDescent="0.3">
      <c r="P260560" s="83"/>
    </row>
    <row r="260561" spans="16:16" x14ac:dyDescent="0.3">
      <c r="P260561" s="83"/>
    </row>
    <row r="260562" spans="16:16" x14ac:dyDescent="0.3">
      <c r="P260562" s="83"/>
    </row>
    <row r="260563" spans="16:16" x14ac:dyDescent="0.3">
      <c r="P260563" s="83"/>
    </row>
    <row r="260564" spans="16:16" x14ac:dyDescent="0.3">
      <c r="P260564" s="83"/>
    </row>
    <row r="260565" spans="16:16" x14ac:dyDescent="0.3">
      <c r="P260565" s="83"/>
    </row>
    <row r="260566" spans="16:16" x14ac:dyDescent="0.3">
      <c r="P260566" s="83"/>
    </row>
    <row r="260567" spans="16:16" x14ac:dyDescent="0.3">
      <c r="P260567" s="83"/>
    </row>
    <row r="260568" spans="16:16" x14ac:dyDescent="0.3">
      <c r="P260568" s="83"/>
    </row>
    <row r="260569" spans="16:16" x14ac:dyDescent="0.3">
      <c r="P260569" s="83"/>
    </row>
    <row r="260570" spans="16:16" x14ac:dyDescent="0.3">
      <c r="P260570" s="83"/>
    </row>
    <row r="260571" spans="16:16" x14ac:dyDescent="0.3">
      <c r="P260571" s="83"/>
    </row>
    <row r="260572" spans="16:16" x14ac:dyDescent="0.3">
      <c r="P260572" s="83"/>
    </row>
    <row r="260573" spans="16:16" x14ac:dyDescent="0.3">
      <c r="P260573" s="83"/>
    </row>
    <row r="260574" spans="16:16" x14ac:dyDescent="0.3">
      <c r="P260574" s="83"/>
    </row>
    <row r="260575" spans="16:16" x14ac:dyDescent="0.3">
      <c r="P260575" s="83"/>
    </row>
    <row r="260576" spans="16:16" x14ac:dyDescent="0.3">
      <c r="P260576" s="83"/>
    </row>
    <row r="260577" spans="16:16" x14ac:dyDescent="0.3">
      <c r="P260577" s="83"/>
    </row>
    <row r="260578" spans="16:16" x14ac:dyDescent="0.3">
      <c r="P260578" s="83"/>
    </row>
    <row r="260579" spans="16:16" x14ac:dyDescent="0.3">
      <c r="P260579" s="83"/>
    </row>
    <row r="260580" spans="16:16" x14ac:dyDescent="0.3">
      <c r="P260580" s="83"/>
    </row>
    <row r="260581" spans="16:16" x14ac:dyDescent="0.3">
      <c r="P260581" s="83"/>
    </row>
    <row r="260582" spans="16:16" x14ac:dyDescent="0.3">
      <c r="P260582" s="83"/>
    </row>
    <row r="260583" spans="16:16" x14ac:dyDescent="0.3">
      <c r="P260583" s="83"/>
    </row>
    <row r="260584" spans="16:16" x14ac:dyDescent="0.3">
      <c r="P260584" s="83"/>
    </row>
    <row r="260585" spans="16:16" x14ac:dyDescent="0.3">
      <c r="P260585" s="83"/>
    </row>
    <row r="260586" spans="16:16" x14ac:dyDescent="0.3">
      <c r="P260586" s="83"/>
    </row>
    <row r="260587" spans="16:16" x14ac:dyDescent="0.3">
      <c r="P260587" s="83"/>
    </row>
    <row r="260588" spans="16:16" x14ac:dyDescent="0.3">
      <c r="P260588" s="83"/>
    </row>
    <row r="260589" spans="16:16" x14ac:dyDescent="0.3">
      <c r="P260589" s="83"/>
    </row>
    <row r="260590" spans="16:16" x14ac:dyDescent="0.3">
      <c r="P260590" s="83"/>
    </row>
    <row r="260591" spans="16:16" x14ac:dyDescent="0.3">
      <c r="P260591" s="83"/>
    </row>
    <row r="260592" spans="16:16" x14ac:dyDescent="0.3">
      <c r="P260592" s="83"/>
    </row>
    <row r="260593" spans="16:16" x14ac:dyDescent="0.3">
      <c r="P260593" s="83"/>
    </row>
    <row r="260594" spans="16:16" x14ac:dyDescent="0.3">
      <c r="P260594" s="83"/>
    </row>
    <row r="260595" spans="16:16" x14ac:dyDescent="0.3">
      <c r="P260595" s="83"/>
    </row>
    <row r="260596" spans="16:16" x14ac:dyDescent="0.3">
      <c r="P260596" s="83"/>
    </row>
    <row r="260597" spans="16:16" x14ac:dyDescent="0.3">
      <c r="P260597" s="83"/>
    </row>
    <row r="260598" spans="16:16" x14ac:dyDescent="0.3">
      <c r="P260598" s="83"/>
    </row>
    <row r="260599" spans="16:16" x14ac:dyDescent="0.3">
      <c r="P260599" s="83"/>
    </row>
    <row r="260600" spans="16:16" x14ac:dyDescent="0.3">
      <c r="P260600" s="83"/>
    </row>
    <row r="260601" spans="16:16" x14ac:dyDescent="0.3">
      <c r="P260601" s="83"/>
    </row>
    <row r="260602" spans="16:16" x14ac:dyDescent="0.3">
      <c r="P260602" s="83"/>
    </row>
    <row r="260603" spans="16:16" x14ac:dyDescent="0.3">
      <c r="P260603" s="83"/>
    </row>
    <row r="260604" spans="16:16" x14ac:dyDescent="0.3">
      <c r="P260604" s="83"/>
    </row>
    <row r="260605" spans="16:16" x14ac:dyDescent="0.3">
      <c r="P260605" s="83"/>
    </row>
    <row r="260606" spans="16:16" x14ac:dyDescent="0.3">
      <c r="P260606" s="83"/>
    </row>
    <row r="260607" spans="16:16" x14ac:dyDescent="0.3">
      <c r="P260607" s="83"/>
    </row>
    <row r="260608" spans="16:16" x14ac:dyDescent="0.3">
      <c r="P260608" s="83"/>
    </row>
    <row r="260609" spans="16:16" x14ac:dyDescent="0.3">
      <c r="P260609" s="83"/>
    </row>
    <row r="260610" spans="16:16" x14ac:dyDescent="0.3">
      <c r="P260610" s="83"/>
    </row>
    <row r="260611" spans="16:16" x14ac:dyDescent="0.3">
      <c r="P260611" s="83"/>
    </row>
    <row r="260612" spans="16:16" x14ac:dyDescent="0.3">
      <c r="P260612" s="83"/>
    </row>
    <row r="260613" spans="16:16" x14ac:dyDescent="0.3">
      <c r="P260613" s="83"/>
    </row>
    <row r="260614" spans="16:16" x14ac:dyDescent="0.3">
      <c r="P260614" s="83"/>
    </row>
    <row r="260615" spans="16:16" x14ac:dyDescent="0.3">
      <c r="P260615" s="83"/>
    </row>
    <row r="260616" spans="16:16" x14ac:dyDescent="0.3">
      <c r="P260616" s="83"/>
    </row>
    <row r="260617" spans="16:16" x14ac:dyDescent="0.3">
      <c r="P260617" s="83"/>
    </row>
    <row r="260618" spans="16:16" x14ac:dyDescent="0.3">
      <c r="P260618" s="83"/>
    </row>
    <row r="260619" spans="16:16" x14ac:dyDescent="0.3">
      <c r="P260619" s="83"/>
    </row>
    <row r="260620" spans="16:16" x14ac:dyDescent="0.3">
      <c r="P260620" s="83"/>
    </row>
    <row r="260621" spans="16:16" x14ac:dyDescent="0.3">
      <c r="P260621" s="83"/>
    </row>
    <row r="260622" spans="16:16" x14ac:dyDescent="0.3">
      <c r="P260622" s="83"/>
    </row>
    <row r="260623" spans="16:16" x14ac:dyDescent="0.3">
      <c r="P260623" s="83"/>
    </row>
    <row r="260624" spans="16:16" x14ac:dyDescent="0.3">
      <c r="P260624" s="83"/>
    </row>
    <row r="260625" spans="16:16" x14ac:dyDescent="0.3">
      <c r="P260625" s="83"/>
    </row>
    <row r="260626" spans="16:16" x14ac:dyDescent="0.3">
      <c r="P260626" s="83"/>
    </row>
    <row r="260627" spans="16:16" x14ac:dyDescent="0.3">
      <c r="P260627" s="83"/>
    </row>
    <row r="260628" spans="16:16" x14ac:dyDescent="0.3">
      <c r="P260628" s="83"/>
    </row>
    <row r="260629" spans="16:16" x14ac:dyDescent="0.3">
      <c r="P260629" s="83"/>
    </row>
    <row r="260630" spans="16:16" x14ac:dyDescent="0.3">
      <c r="P260630" s="83"/>
    </row>
    <row r="260631" spans="16:16" x14ac:dyDescent="0.3">
      <c r="P260631" s="83"/>
    </row>
    <row r="260632" spans="16:16" x14ac:dyDescent="0.3">
      <c r="P260632" s="83"/>
    </row>
    <row r="260633" spans="16:16" x14ac:dyDescent="0.3">
      <c r="P260633" s="83"/>
    </row>
    <row r="260634" spans="16:16" x14ac:dyDescent="0.3">
      <c r="P260634" s="83"/>
    </row>
    <row r="260635" spans="16:16" x14ac:dyDescent="0.3">
      <c r="P260635" s="83"/>
    </row>
    <row r="260636" spans="16:16" x14ac:dyDescent="0.3">
      <c r="P260636" s="83"/>
    </row>
    <row r="260637" spans="16:16" x14ac:dyDescent="0.3">
      <c r="P260637" s="83"/>
    </row>
    <row r="260638" spans="16:16" x14ac:dyDescent="0.3">
      <c r="P260638" s="83"/>
    </row>
    <row r="260639" spans="16:16" x14ac:dyDescent="0.3">
      <c r="P260639" s="83"/>
    </row>
    <row r="260640" spans="16:16" x14ac:dyDescent="0.3">
      <c r="P260640" s="83"/>
    </row>
    <row r="260641" spans="16:16" x14ac:dyDescent="0.3">
      <c r="P260641" s="83"/>
    </row>
    <row r="260642" spans="16:16" x14ac:dyDescent="0.3">
      <c r="P260642" s="83"/>
    </row>
    <row r="260643" spans="16:16" x14ac:dyDescent="0.3">
      <c r="P260643" s="83"/>
    </row>
    <row r="260644" spans="16:16" x14ac:dyDescent="0.3">
      <c r="P260644" s="83"/>
    </row>
    <row r="260645" spans="16:16" x14ac:dyDescent="0.3">
      <c r="P260645" s="83"/>
    </row>
    <row r="260646" spans="16:16" x14ac:dyDescent="0.3">
      <c r="P260646" s="83"/>
    </row>
    <row r="260647" spans="16:16" x14ac:dyDescent="0.3">
      <c r="P260647" s="83"/>
    </row>
    <row r="260648" spans="16:16" x14ac:dyDescent="0.3">
      <c r="P260648" s="83"/>
    </row>
    <row r="260649" spans="16:16" x14ac:dyDescent="0.3">
      <c r="P260649" s="83"/>
    </row>
    <row r="260650" spans="16:16" x14ac:dyDescent="0.3">
      <c r="P260650" s="83"/>
    </row>
    <row r="260651" spans="16:16" x14ac:dyDescent="0.3">
      <c r="P260651" s="83"/>
    </row>
    <row r="260652" spans="16:16" x14ac:dyDescent="0.3">
      <c r="P260652" s="83"/>
    </row>
    <row r="260653" spans="16:16" x14ac:dyDescent="0.3">
      <c r="P260653" s="83"/>
    </row>
    <row r="260654" spans="16:16" x14ac:dyDescent="0.3">
      <c r="P260654" s="83"/>
    </row>
    <row r="260655" spans="16:16" x14ac:dyDescent="0.3">
      <c r="P260655" s="83"/>
    </row>
    <row r="260656" spans="16:16" x14ac:dyDescent="0.3">
      <c r="P260656" s="83"/>
    </row>
    <row r="260657" spans="16:16" x14ac:dyDescent="0.3">
      <c r="P260657" s="83"/>
    </row>
    <row r="260658" spans="16:16" x14ac:dyDescent="0.3">
      <c r="P260658" s="83"/>
    </row>
    <row r="260659" spans="16:16" x14ac:dyDescent="0.3">
      <c r="P260659" s="83"/>
    </row>
    <row r="260660" spans="16:16" x14ac:dyDescent="0.3">
      <c r="P260660" s="83"/>
    </row>
    <row r="260661" spans="16:16" x14ac:dyDescent="0.3">
      <c r="P260661" s="83"/>
    </row>
    <row r="260662" spans="16:16" x14ac:dyDescent="0.3">
      <c r="P260662" s="83"/>
    </row>
    <row r="260663" spans="16:16" x14ac:dyDescent="0.3">
      <c r="P260663" s="83"/>
    </row>
    <row r="260664" spans="16:16" x14ac:dyDescent="0.3">
      <c r="P260664" s="83"/>
    </row>
    <row r="260665" spans="16:16" x14ac:dyDescent="0.3">
      <c r="P260665" s="83"/>
    </row>
    <row r="260666" spans="16:16" x14ac:dyDescent="0.3">
      <c r="P260666" s="83"/>
    </row>
    <row r="260667" spans="16:16" x14ac:dyDescent="0.3">
      <c r="P260667" s="83"/>
    </row>
    <row r="260668" spans="16:16" x14ac:dyDescent="0.3">
      <c r="P260668" s="83"/>
    </row>
    <row r="260669" spans="16:16" x14ac:dyDescent="0.3">
      <c r="P260669" s="83"/>
    </row>
    <row r="260670" spans="16:16" x14ac:dyDescent="0.3">
      <c r="P260670" s="83"/>
    </row>
    <row r="260671" spans="16:16" x14ac:dyDescent="0.3">
      <c r="P260671" s="83"/>
    </row>
    <row r="260672" spans="16:16" x14ac:dyDescent="0.3">
      <c r="P260672" s="83"/>
    </row>
    <row r="260673" spans="16:16" x14ac:dyDescent="0.3">
      <c r="P260673" s="83"/>
    </row>
    <row r="260674" spans="16:16" x14ac:dyDescent="0.3">
      <c r="P260674" s="83"/>
    </row>
    <row r="260675" spans="16:16" x14ac:dyDescent="0.3">
      <c r="P260675" s="83"/>
    </row>
    <row r="260676" spans="16:16" x14ac:dyDescent="0.3">
      <c r="P260676" s="83"/>
    </row>
    <row r="260677" spans="16:16" x14ac:dyDescent="0.3">
      <c r="P260677" s="83"/>
    </row>
    <row r="260678" spans="16:16" x14ac:dyDescent="0.3">
      <c r="P260678" s="83"/>
    </row>
    <row r="260679" spans="16:16" x14ac:dyDescent="0.3">
      <c r="P260679" s="83"/>
    </row>
    <row r="260680" spans="16:16" x14ac:dyDescent="0.3">
      <c r="P260680" s="83"/>
    </row>
    <row r="260681" spans="16:16" x14ac:dyDescent="0.3">
      <c r="P260681" s="83"/>
    </row>
    <row r="260682" spans="16:16" x14ac:dyDescent="0.3">
      <c r="P260682" s="83"/>
    </row>
    <row r="260683" spans="16:16" x14ac:dyDescent="0.3">
      <c r="P260683" s="83"/>
    </row>
    <row r="260684" spans="16:16" x14ac:dyDescent="0.3">
      <c r="P260684" s="83"/>
    </row>
    <row r="260685" spans="16:16" x14ac:dyDescent="0.3">
      <c r="P260685" s="83"/>
    </row>
    <row r="260686" spans="16:16" x14ac:dyDescent="0.3">
      <c r="P260686" s="83"/>
    </row>
    <row r="260687" spans="16:16" x14ac:dyDescent="0.3">
      <c r="P260687" s="83"/>
    </row>
    <row r="260688" spans="16:16" x14ac:dyDescent="0.3">
      <c r="P260688" s="83"/>
    </row>
    <row r="260689" spans="16:16" x14ac:dyDescent="0.3">
      <c r="P260689" s="83"/>
    </row>
    <row r="260690" spans="16:16" x14ac:dyDescent="0.3">
      <c r="P260690" s="83"/>
    </row>
    <row r="260691" spans="16:16" x14ac:dyDescent="0.3">
      <c r="P260691" s="83"/>
    </row>
    <row r="260692" spans="16:16" x14ac:dyDescent="0.3">
      <c r="P260692" s="83"/>
    </row>
    <row r="260693" spans="16:16" x14ac:dyDescent="0.3">
      <c r="P260693" s="83"/>
    </row>
    <row r="260694" spans="16:16" x14ac:dyDescent="0.3">
      <c r="P260694" s="83"/>
    </row>
    <row r="260695" spans="16:16" x14ac:dyDescent="0.3">
      <c r="P260695" s="83"/>
    </row>
    <row r="260696" spans="16:16" x14ac:dyDescent="0.3">
      <c r="P260696" s="83"/>
    </row>
    <row r="260697" spans="16:16" x14ac:dyDescent="0.3">
      <c r="P260697" s="83"/>
    </row>
    <row r="260698" spans="16:16" x14ac:dyDescent="0.3">
      <c r="P260698" s="83"/>
    </row>
    <row r="260699" spans="16:16" x14ac:dyDescent="0.3">
      <c r="P260699" s="83"/>
    </row>
    <row r="260700" spans="16:16" x14ac:dyDescent="0.3">
      <c r="P260700" s="83"/>
    </row>
    <row r="260701" spans="16:16" x14ac:dyDescent="0.3">
      <c r="P260701" s="83"/>
    </row>
    <row r="260702" spans="16:16" x14ac:dyDescent="0.3">
      <c r="P260702" s="83"/>
    </row>
    <row r="260703" spans="16:16" x14ac:dyDescent="0.3">
      <c r="P260703" s="83"/>
    </row>
    <row r="260704" spans="16:16" x14ac:dyDescent="0.3">
      <c r="P260704" s="83"/>
    </row>
    <row r="260705" spans="16:16" x14ac:dyDescent="0.3">
      <c r="P260705" s="83"/>
    </row>
    <row r="260706" spans="16:16" x14ac:dyDescent="0.3">
      <c r="P260706" s="83"/>
    </row>
    <row r="260707" spans="16:16" x14ac:dyDescent="0.3">
      <c r="P260707" s="83"/>
    </row>
    <row r="260708" spans="16:16" x14ac:dyDescent="0.3">
      <c r="P260708" s="83"/>
    </row>
    <row r="260709" spans="16:16" x14ac:dyDescent="0.3">
      <c r="P260709" s="83"/>
    </row>
    <row r="260710" spans="16:16" x14ac:dyDescent="0.3">
      <c r="P260710" s="83"/>
    </row>
    <row r="260711" spans="16:16" x14ac:dyDescent="0.3">
      <c r="P260711" s="83"/>
    </row>
    <row r="260712" spans="16:16" x14ac:dyDescent="0.3">
      <c r="P260712" s="83"/>
    </row>
    <row r="260713" spans="16:16" x14ac:dyDescent="0.3">
      <c r="P260713" s="83"/>
    </row>
    <row r="260714" spans="16:16" x14ac:dyDescent="0.3">
      <c r="P260714" s="83"/>
    </row>
    <row r="260715" spans="16:16" x14ac:dyDescent="0.3">
      <c r="P260715" s="83"/>
    </row>
    <row r="260716" spans="16:16" x14ac:dyDescent="0.3">
      <c r="P260716" s="83"/>
    </row>
    <row r="260717" spans="16:16" x14ac:dyDescent="0.3">
      <c r="P260717" s="83"/>
    </row>
    <row r="260718" spans="16:16" x14ac:dyDescent="0.3">
      <c r="P260718" s="83"/>
    </row>
    <row r="260719" spans="16:16" x14ac:dyDescent="0.3">
      <c r="P260719" s="83"/>
    </row>
    <row r="260720" spans="16:16" x14ac:dyDescent="0.3">
      <c r="P260720" s="83"/>
    </row>
    <row r="260721" spans="16:16" x14ac:dyDescent="0.3">
      <c r="P260721" s="83"/>
    </row>
    <row r="260722" spans="16:16" x14ac:dyDescent="0.3">
      <c r="P260722" s="83"/>
    </row>
    <row r="260723" spans="16:16" x14ac:dyDescent="0.3">
      <c r="P260723" s="83"/>
    </row>
    <row r="260724" spans="16:16" x14ac:dyDescent="0.3">
      <c r="P260724" s="83"/>
    </row>
    <row r="260725" spans="16:16" x14ac:dyDescent="0.3">
      <c r="P260725" s="83"/>
    </row>
    <row r="260726" spans="16:16" x14ac:dyDescent="0.3">
      <c r="P260726" s="83"/>
    </row>
    <row r="260727" spans="16:16" x14ac:dyDescent="0.3">
      <c r="P260727" s="83"/>
    </row>
    <row r="260728" spans="16:16" x14ac:dyDescent="0.3">
      <c r="P260728" s="83"/>
    </row>
    <row r="260729" spans="16:16" x14ac:dyDescent="0.3">
      <c r="P260729" s="83"/>
    </row>
    <row r="260730" spans="16:16" x14ac:dyDescent="0.3">
      <c r="P260730" s="83"/>
    </row>
    <row r="260731" spans="16:16" x14ac:dyDescent="0.3">
      <c r="P260731" s="83"/>
    </row>
    <row r="260732" spans="16:16" x14ac:dyDescent="0.3">
      <c r="P260732" s="83"/>
    </row>
    <row r="260733" spans="16:16" x14ac:dyDescent="0.3">
      <c r="P260733" s="83"/>
    </row>
    <row r="260734" spans="16:16" x14ac:dyDescent="0.3">
      <c r="P260734" s="83"/>
    </row>
    <row r="260735" spans="16:16" x14ac:dyDescent="0.3">
      <c r="P260735" s="83"/>
    </row>
    <row r="260736" spans="16:16" x14ac:dyDescent="0.3">
      <c r="P260736" s="83"/>
    </row>
    <row r="260737" spans="16:16" x14ac:dyDescent="0.3">
      <c r="P260737" s="83"/>
    </row>
    <row r="260738" spans="16:16" x14ac:dyDescent="0.3">
      <c r="P260738" s="83"/>
    </row>
    <row r="260739" spans="16:16" x14ac:dyDescent="0.3">
      <c r="P260739" s="83"/>
    </row>
    <row r="260740" spans="16:16" x14ac:dyDescent="0.3">
      <c r="P260740" s="83"/>
    </row>
    <row r="260741" spans="16:16" x14ac:dyDescent="0.3">
      <c r="P260741" s="83"/>
    </row>
    <row r="260742" spans="16:16" x14ac:dyDescent="0.3">
      <c r="P260742" s="83"/>
    </row>
    <row r="260743" spans="16:16" x14ac:dyDescent="0.3">
      <c r="P260743" s="83"/>
    </row>
    <row r="260744" spans="16:16" x14ac:dyDescent="0.3">
      <c r="P260744" s="83"/>
    </row>
    <row r="260745" spans="16:16" x14ac:dyDescent="0.3">
      <c r="P260745" s="83"/>
    </row>
    <row r="260746" spans="16:16" x14ac:dyDescent="0.3">
      <c r="P260746" s="83"/>
    </row>
    <row r="260747" spans="16:16" x14ac:dyDescent="0.3">
      <c r="P260747" s="83"/>
    </row>
    <row r="260748" spans="16:16" x14ac:dyDescent="0.3">
      <c r="P260748" s="83"/>
    </row>
    <row r="260749" spans="16:16" x14ac:dyDescent="0.3">
      <c r="P260749" s="83"/>
    </row>
    <row r="260750" spans="16:16" x14ac:dyDescent="0.3">
      <c r="P260750" s="83"/>
    </row>
    <row r="260751" spans="16:16" x14ac:dyDescent="0.3">
      <c r="P260751" s="83"/>
    </row>
    <row r="260752" spans="16:16" x14ac:dyDescent="0.3">
      <c r="P260752" s="83"/>
    </row>
    <row r="260753" spans="16:16" x14ac:dyDescent="0.3">
      <c r="P260753" s="83"/>
    </row>
    <row r="260754" spans="16:16" x14ac:dyDescent="0.3">
      <c r="P260754" s="83"/>
    </row>
    <row r="260755" spans="16:16" x14ac:dyDescent="0.3">
      <c r="P260755" s="83"/>
    </row>
    <row r="260756" spans="16:16" x14ac:dyDescent="0.3">
      <c r="P260756" s="83"/>
    </row>
    <row r="260757" spans="16:16" x14ac:dyDescent="0.3">
      <c r="P260757" s="83"/>
    </row>
    <row r="260758" spans="16:16" x14ac:dyDescent="0.3">
      <c r="P260758" s="83"/>
    </row>
    <row r="260759" spans="16:16" x14ac:dyDescent="0.3">
      <c r="P260759" s="83"/>
    </row>
    <row r="260760" spans="16:16" x14ac:dyDescent="0.3">
      <c r="P260760" s="83"/>
    </row>
    <row r="260761" spans="16:16" x14ac:dyDescent="0.3">
      <c r="P260761" s="83"/>
    </row>
    <row r="260762" spans="16:16" x14ac:dyDescent="0.3">
      <c r="P260762" s="83"/>
    </row>
    <row r="260763" spans="16:16" x14ac:dyDescent="0.3">
      <c r="P260763" s="83"/>
    </row>
    <row r="260764" spans="16:16" x14ac:dyDescent="0.3">
      <c r="P260764" s="83"/>
    </row>
    <row r="260765" spans="16:16" x14ac:dyDescent="0.3">
      <c r="P260765" s="83"/>
    </row>
    <row r="260766" spans="16:16" x14ac:dyDescent="0.3">
      <c r="P260766" s="83"/>
    </row>
    <row r="260767" spans="16:16" x14ac:dyDescent="0.3">
      <c r="P260767" s="83"/>
    </row>
    <row r="260768" spans="16:16" x14ac:dyDescent="0.3">
      <c r="P260768" s="83"/>
    </row>
    <row r="260769" spans="16:16" x14ac:dyDescent="0.3">
      <c r="P260769" s="83"/>
    </row>
    <row r="260770" spans="16:16" x14ac:dyDescent="0.3">
      <c r="P260770" s="83"/>
    </row>
    <row r="260771" spans="16:16" x14ac:dyDescent="0.3">
      <c r="P260771" s="83"/>
    </row>
    <row r="260772" spans="16:16" x14ac:dyDescent="0.3">
      <c r="P260772" s="83"/>
    </row>
    <row r="260773" spans="16:16" x14ac:dyDescent="0.3">
      <c r="P260773" s="83"/>
    </row>
    <row r="260774" spans="16:16" x14ac:dyDescent="0.3">
      <c r="P260774" s="83"/>
    </row>
    <row r="260775" spans="16:16" x14ac:dyDescent="0.3">
      <c r="P260775" s="83"/>
    </row>
    <row r="260776" spans="16:16" x14ac:dyDescent="0.3">
      <c r="P260776" s="83"/>
    </row>
    <row r="260777" spans="16:16" x14ac:dyDescent="0.3">
      <c r="P260777" s="83"/>
    </row>
    <row r="260778" spans="16:16" x14ac:dyDescent="0.3">
      <c r="P260778" s="83"/>
    </row>
    <row r="260779" spans="16:16" x14ac:dyDescent="0.3">
      <c r="P260779" s="83"/>
    </row>
    <row r="260780" spans="16:16" x14ac:dyDescent="0.3">
      <c r="P260780" s="83"/>
    </row>
    <row r="260781" spans="16:16" x14ac:dyDescent="0.3">
      <c r="P260781" s="83"/>
    </row>
    <row r="260782" spans="16:16" x14ac:dyDescent="0.3">
      <c r="P260782" s="83"/>
    </row>
    <row r="260783" spans="16:16" x14ac:dyDescent="0.3">
      <c r="P260783" s="83"/>
    </row>
    <row r="260784" spans="16:16" x14ac:dyDescent="0.3">
      <c r="P260784" s="83"/>
    </row>
    <row r="260785" spans="16:16" x14ac:dyDescent="0.3">
      <c r="P260785" s="83"/>
    </row>
    <row r="260786" spans="16:16" x14ac:dyDescent="0.3">
      <c r="P260786" s="83"/>
    </row>
    <row r="260787" spans="16:16" x14ac:dyDescent="0.3">
      <c r="P260787" s="83"/>
    </row>
    <row r="260788" spans="16:16" x14ac:dyDescent="0.3">
      <c r="P260788" s="83"/>
    </row>
    <row r="260789" spans="16:16" x14ac:dyDescent="0.3">
      <c r="P260789" s="83"/>
    </row>
    <row r="260790" spans="16:16" x14ac:dyDescent="0.3">
      <c r="P260790" s="83"/>
    </row>
    <row r="260791" spans="16:16" x14ac:dyDescent="0.3">
      <c r="P260791" s="83"/>
    </row>
    <row r="260792" spans="16:16" x14ac:dyDescent="0.3">
      <c r="P260792" s="83"/>
    </row>
    <row r="260793" spans="16:16" x14ac:dyDescent="0.3">
      <c r="P260793" s="83"/>
    </row>
    <row r="260794" spans="16:16" x14ac:dyDescent="0.3">
      <c r="P260794" s="83"/>
    </row>
    <row r="260795" spans="16:16" x14ac:dyDescent="0.3">
      <c r="P260795" s="83"/>
    </row>
    <row r="260796" spans="16:16" x14ac:dyDescent="0.3">
      <c r="P260796" s="83"/>
    </row>
    <row r="260797" spans="16:16" x14ac:dyDescent="0.3">
      <c r="P260797" s="83"/>
    </row>
    <row r="260798" spans="16:16" x14ac:dyDescent="0.3">
      <c r="P260798" s="83"/>
    </row>
    <row r="260799" spans="16:16" x14ac:dyDescent="0.3">
      <c r="P260799" s="83"/>
    </row>
    <row r="260800" spans="16:16" x14ac:dyDescent="0.3">
      <c r="P260800" s="83"/>
    </row>
    <row r="260801" spans="16:16" x14ac:dyDescent="0.3">
      <c r="P260801" s="83"/>
    </row>
    <row r="260802" spans="16:16" x14ac:dyDescent="0.3">
      <c r="P260802" s="83"/>
    </row>
    <row r="260803" spans="16:16" x14ac:dyDescent="0.3">
      <c r="P260803" s="83"/>
    </row>
    <row r="260804" spans="16:16" x14ac:dyDescent="0.3">
      <c r="P260804" s="83"/>
    </row>
    <row r="260805" spans="16:16" x14ac:dyDescent="0.3">
      <c r="P260805" s="83"/>
    </row>
    <row r="260806" spans="16:16" x14ac:dyDescent="0.3">
      <c r="P260806" s="83"/>
    </row>
    <row r="260807" spans="16:16" x14ac:dyDescent="0.3">
      <c r="P260807" s="83"/>
    </row>
    <row r="260808" spans="16:16" x14ac:dyDescent="0.3">
      <c r="P260808" s="83"/>
    </row>
    <row r="260809" spans="16:16" x14ac:dyDescent="0.3">
      <c r="P260809" s="83"/>
    </row>
    <row r="260810" spans="16:16" x14ac:dyDescent="0.3">
      <c r="P260810" s="83"/>
    </row>
    <row r="260811" spans="16:16" x14ac:dyDescent="0.3">
      <c r="P260811" s="83"/>
    </row>
    <row r="260812" spans="16:16" x14ac:dyDescent="0.3">
      <c r="P260812" s="83"/>
    </row>
    <row r="260813" spans="16:16" x14ac:dyDescent="0.3">
      <c r="P260813" s="83"/>
    </row>
    <row r="260814" spans="16:16" x14ac:dyDescent="0.3">
      <c r="P260814" s="83"/>
    </row>
    <row r="260815" spans="16:16" x14ac:dyDescent="0.3">
      <c r="P260815" s="83"/>
    </row>
    <row r="260816" spans="16:16" x14ac:dyDescent="0.3">
      <c r="P260816" s="83"/>
    </row>
    <row r="260817" spans="16:16" x14ac:dyDescent="0.3">
      <c r="P260817" s="83"/>
    </row>
    <row r="260818" spans="16:16" x14ac:dyDescent="0.3">
      <c r="P260818" s="83"/>
    </row>
    <row r="260819" spans="16:16" x14ac:dyDescent="0.3">
      <c r="P260819" s="83"/>
    </row>
    <row r="260820" spans="16:16" x14ac:dyDescent="0.3">
      <c r="P260820" s="83"/>
    </row>
    <row r="260821" spans="16:16" x14ac:dyDescent="0.3">
      <c r="P260821" s="83"/>
    </row>
    <row r="260822" spans="16:16" x14ac:dyDescent="0.3">
      <c r="P260822" s="83"/>
    </row>
    <row r="260823" spans="16:16" x14ac:dyDescent="0.3">
      <c r="P260823" s="83"/>
    </row>
    <row r="260824" spans="16:16" x14ac:dyDescent="0.3">
      <c r="P260824" s="83"/>
    </row>
    <row r="260825" spans="16:16" x14ac:dyDescent="0.3">
      <c r="P260825" s="83"/>
    </row>
    <row r="260826" spans="16:16" x14ac:dyDescent="0.3">
      <c r="P260826" s="83"/>
    </row>
    <row r="260827" spans="16:16" x14ac:dyDescent="0.3">
      <c r="P260827" s="83"/>
    </row>
    <row r="260828" spans="16:16" x14ac:dyDescent="0.3">
      <c r="P260828" s="83"/>
    </row>
    <row r="260829" spans="16:16" x14ac:dyDescent="0.3">
      <c r="P260829" s="83"/>
    </row>
    <row r="260830" spans="16:16" x14ac:dyDescent="0.3">
      <c r="P260830" s="83"/>
    </row>
    <row r="260831" spans="16:16" x14ac:dyDescent="0.3">
      <c r="P260831" s="83"/>
    </row>
    <row r="260832" spans="16:16" x14ac:dyDescent="0.3">
      <c r="P260832" s="83"/>
    </row>
    <row r="260833" spans="16:16" x14ac:dyDescent="0.3">
      <c r="P260833" s="83"/>
    </row>
    <row r="260834" spans="16:16" x14ac:dyDescent="0.3">
      <c r="P260834" s="83"/>
    </row>
    <row r="260835" spans="16:16" x14ac:dyDescent="0.3">
      <c r="P260835" s="83"/>
    </row>
    <row r="260836" spans="16:16" x14ac:dyDescent="0.3">
      <c r="P260836" s="83"/>
    </row>
    <row r="260837" spans="16:16" x14ac:dyDescent="0.3">
      <c r="P260837" s="83"/>
    </row>
    <row r="260838" spans="16:16" x14ac:dyDescent="0.3">
      <c r="P260838" s="83"/>
    </row>
    <row r="260839" spans="16:16" x14ac:dyDescent="0.3">
      <c r="P260839" s="83"/>
    </row>
    <row r="260840" spans="16:16" x14ac:dyDescent="0.3">
      <c r="P260840" s="83"/>
    </row>
    <row r="260841" spans="16:16" x14ac:dyDescent="0.3">
      <c r="P260841" s="83"/>
    </row>
    <row r="260842" spans="16:16" x14ac:dyDescent="0.3">
      <c r="P260842" s="83"/>
    </row>
    <row r="260843" spans="16:16" x14ac:dyDescent="0.3">
      <c r="P260843" s="83"/>
    </row>
    <row r="260844" spans="16:16" x14ac:dyDescent="0.3">
      <c r="P260844" s="83"/>
    </row>
    <row r="260845" spans="16:16" x14ac:dyDescent="0.3">
      <c r="P260845" s="83"/>
    </row>
    <row r="260846" spans="16:16" x14ac:dyDescent="0.3">
      <c r="P260846" s="83"/>
    </row>
    <row r="260847" spans="16:16" x14ac:dyDescent="0.3">
      <c r="P260847" s="83"/>
    </row>
    <row r="260848" spans="16:16" x14ac:dyDescent="0.3">
      <c r="P260848" s="83"/>
    </row>
    <row r="260849" spans="16:16" x14ac:dyDescent="0.3">
      <c r="P260849" s="83"/>
    </row>
    <row r="260850" spans="16:16" x14ac:dyDescent="0.3">
      <c r="P260850" s="83"/>
    </row>
    <row r="260851" spans="16:16" x14ac:dyDescent="0.3">
      <c r="P260851" s="83"/>
    </row>
    <row r="260852" spans="16:16" x14ac:dyDescent="0.3">
      <c r="P260852" s="83"/>
    </row>
    <row r="260853" spans="16:16" x14ac:dyDescent="0.3">
      <c r="P260853" s="83"/>
    </row>
    <row r="260854" spans="16:16" x14ac:dyDescent="0.3">
      <c r="P260854" s="83"/>
    </row>
    <row r="260855" spans="16:16" x14ac:dyDescent="0.3">
      <c r="P260855" s="83"/>
    </row>
    <row r="260856" spans="16:16" x14ac:dyDescent="0.3">
      <c r="P260856" s="83"/>
    </row>
    <row r="260857" spans="16:16" x14ac:dyDescent="0.3">
      <c r="P260857" s="83"/>
    </row>
    <row r="260858" spans="16:16" x14ac:dyDescent="0.3">
      <c r="P260858" s="83"/>
    </row>
    <row r="260859" spans="16:16" x14ac:dyDescent="0.3">
      <c r="P260859" s="83"/>
    </row>
    <row r="260860" spans="16:16" x14ac:dyDescent="0.3">
      <c r="P260860" s="83"/>
    </row>
    <row r="260861" spans="16:16" x14ac:dyDescent="0.3">
      <c r="P260861" s="83"/>
    </row>
    <row r="260862" spans="16:16" x14ac:dyDescent="0.3">
      <c r="P260862" s="83"/>
    </row>
    <row r="260863" spans="16:16" x14ac:dyDescent="0.3">
      <c r="P260863" s="83"/>
    </row>
    <row r="260864" spans="16:16" x14ac:dyDescent="0.3">
      <c r="P260864" s="83"/>
    </row>
    <row r="260865" spans="16:16" x14ac:dyDescent="0.3">
      <c r="P260865" s="83"/>
    </row>
    <row r="260866" spans="16:16" x14ac:dyDescent="0.3">
      <c r="P260866" s="83"/>
    </row>
    <row r="260867" spans="16:16" x14ac:dyDescent="0.3">
      <c r="P260867" s="83"/>
    </row>
    <row r="260868" spans="16:16" x14ac:dyDescent="0.3">
      <c r="P260868" s="83"/>
    </row>
    <row r="260869" spans="16:16" x14ac:dyDescent="0.3">
      <c r="P260869" s="83"/>
    </row>
    <row r="260870" spans="16:16" x14ac:dyDescent="0.3">
      <c r="P260870" s="83"/>
    </row>
    <row r="260871" spans="16:16" x14ac:dyDescent="0.3">
      <c r="P260871" s="83"/>
    </row>
    <row r="260872" spans="16:16" x14ac:dyDescent="0.3">
      <c r="P260872" s="83"/>
    </row>
    <row r="260873" spans="16:16" x14ac:dyDescent="0.3">
      <c r="P260873" s="83"/>
    </row>
    <row r="260874" spans="16:16" x14ac:dyDescent="0.3">
      <c r="P260874" s="83"/>
    </row>
    <row r="260875" spans="16:16" x14ac:dyDescent="0.3">
      <c r="P260875" s="83"/>
    </row>
    <row r="260876" spans="16:16" x14ac:dyDescent="0.3">
      <c r="P260876" s="83"/>
    </row>
    <row r="260877" spans="16:16" x14ac:dyDescent="0.3">
      <c r="P260877" s="83"/>
    </row>
    <row r="260878" spans="16:16" x14ac:dyDescent="0.3">
      <c r="P260878" s="83"/>
    </row>
    <row r="260879" spans="16:16" x14ac:dyDescent="0.3">
      <c r="P260879" s="83"/>
    </row>
    <row r="260880" spans="16:16" x14ac:dyDescent="0.3">
      <c r="P260880" s="83"/>
    </row>
    <row r="260881" spans="16:16" x14ac:dyDescent="0.3">
      <c r="P260881" s="83"/>
    </row>
    <row r="260882" spans="16:16" x14ac:dyDescent="0.3">
      <c r="P260882" s="83"/>
    </row>
    <row r="260883" spans="16:16" x14ac:dyDescent="0.3">
      <c r="P260883" s="83"/>
    </row>
    <row r="260884" spans="16:16" x14ac:dyDescent="0.3">
      <c r="P260884" s="83"/>
    </row>
    <row r="260885" spans="16:16" x14ac:dyDescent="0.3">
      <c r="P260885" s="83"/>
    </row>
    <row r="260886" spans="16:16" x14ac:dyDescent="0.3">
      <c r="P260886" s="83"/>
    </row>
    <row r="260887" spans="16:16" x14ac:dyDescent="0.3">
      <c r="P260887" s="83"/>
    </row>
    <row r="260888" spans="16:16" x14ac:dyDescent="0.3">
      <c r="P260888" s="83"/>
    </row>
    <row r="260889" spans="16:16" x14ac:dyDescent="0.3">
      <c r="P260889" s="83"/>
    </row>
    <row r="260890" spans="16:16" x14ac:dyDescent="0.3">
      <c r="P260890" s="83"/>
    </row>
    <row r="260891" spans="16:16" x14ac:dyDescent="0.3">
      <c r="P260891" s="83"/>
    </row>
    <row r="260892" spans="16:16" x14ac:dyDescent="0.3">
      <c r="P260892" s="83"/>
    </row>
    <row r="260893" spans="16:16" x14ac:dyDescent="0.3">
      <c r="P260893" s="83"/>
    </row>
    <row r="260894" spans="16:16" x14ac:dyDescent="0.3">
      <c r="P260894" s="83"/>
    </row>
    <row r="260895" spans="16:16" x14ac:dyDescent="0.3">
      <c r="P260895" s="83"/>
    </row>
    <row r="260896" spans="16:16" x14ac:dyDescent="0.3">
      <c r="P260896" s="83"/>
    </row>
    <row r="260897" spans="16:16" x14ac:dyDescent="0.3">
      <c r="P260897" s="83"/>
    </row>
    <row r="260898" spans="16:16" x14ac:dyDescent="0.3">
      <c r="P260898" s="83"/>
    </row>
    <row r="260899" spans="16:16" x14ac:dyDescent="0.3">
      <c r="P260899" s="83"/>
    </row>
    <row r="260900" spans="16:16" x14ac:dyDescent="0.3">
      <c r="P260900" s="83"/>
    </row>
    <row r="260901" spans="16:16" x14ac:dyDescent="0.3">
      <c r="P260901" s="83"/>
    </row>
    <row r="260902" spans="16:16" x14ac:dyDescent="0.3">
      <c r="P260902" s="83"/>
    </row>
    <row r="260903" spans="16:16" x14ac:dyDescent="0.3">
      <c r="P260903" s="83"/>
    </row>
    <row r="260904" spans="16:16" x14ac:dyDescent="0.3">
      <c r="P260904" s="83"/>
    </row>
    <row r="260905" spans="16:16" x14ac:dyDescent="0.3">
      <c r="P260905" s="83"/>
    </row>
    <row r="260906" spans="16:16" x14ac:dyDescent="0.3">
      <c r="P260906" s="83"/>
    </row>
    <row r="260907" spans="16:16" x14ac:dyDescent="0.3">
      <c r="P260907" s="83"/>
    </row>
    <row r="260908" spans="16:16" x14ac:dyDescent="0.3">
      <c r="P260908" s="83"/>
    </row>
    <row r="260909" spans="16:16" x14ac:dyDescent="0.3">
      <c r="P260909" s="83"/>
    </row>
    <row r="260910" spans="16:16" x14ac:dyDescent="0.3">
      <c r="P260910" s="83"/>
    </row>
    <row r="260911" spans="16:16" x14ac:dyDescent="0.3">
      <c r="P260911" s="83"/>
    </row>
    <row r="260912" spans="16:16" x14ac:dyDescent="0.3">
      <c r="P260912" s="83"/>
    </row>
    <row r="260913" spans="16:16" x14ac:dyDescent="0.3">
      <c r="P260913" s="83"/>
    </row>
    <row r="260914" spans="16:16" x14ac:dyDescent="0.3">
      <c r="P260914" s="83"/>
    </row>
    <row r="260915" spans="16:16" x14ac:dyDescent="0.3">
      <c r="P260915" s="83"/>
    </row>
    <row r="260916" spans="16:16" x14ac:dyDescent="0.3">
      <c r="P260916" s="83"/>
    </row>
    <row r="260917" spans="16:16" x14ac:dyDescent="0.3">
      <c r="P260917" s="83"/>
    </row>
    <row r="260918" spans="16:16" x14ac:dyDescent="0.3">
      <c r="P260918" s="83"/>
    </row>
    <row r="260919" spans="16:16" x14ac:dyDescent="0.3">
      <c r="P260919" s="83"/>
    </row>
    <row r="260920" spans="16:16" x14ac:dyDescent="0.3">
      <c r="P260920" s="83"/>
    </row>
    <row r="260921" spans="16:16" x14ac:dyDescent="0.3">
      <c r="P260921" s="83"/>
    </row>
    <row r="260922" spans="16:16" x14ac:dyDescent="0.3">
      <c r="P260922" s="83"/>
    </row>
    <row r="260923" spans="16:16" x14ac:dyDescent="0.3">
      <c r="P260923" s="83"/>
    </row>
    <row r="260924" spans="16:16" x14ac:dyDescent="0.3">
      <c r="P260924" s="83"/>
    </row>
    <row r="260925" spans="16:16" x14ac:dyDescent="0.3">
      <c r="P260925" s="83"/>
    </row>
    <row r="260926" spans="16:16" x14ac:dyDescent="0.3">
      <c r="P260926" s="83"/>
    </row>
    <row r="260927" spans="16:16" x14ac:dyDescent="0.3">
      <c r="P260927" s="83"/>
    </row>
    <row r="260928" spans="16:16" x14ac:dyDescent="0.3">
      <c r="P260928" s="83"/>
    </row>
    <row r="260929" spans="16:16" x14ac:dyDescent="0.3">
      <c r="P260929" s="83"/>
    </row>
    <row r="260930" spans="16:16" x14ac:dyDescent="0.3">
      <c r="P260930" s="83"/>
    </row>
    <row r="260931" spans="16:16" x14ac:dyDescent="0.3">
      <c r="P260931" s="83"/>
    </row>
    <row r="260932" spans="16:16" x14ac:dyDescent="0.3">
      <c r="P260932" s="83"/>
    </row>
    <row r="260933" spans="16:16" x14ac:dyDescent="0.3">
      <c r="P260933" s="83"/>
    </row>
    <row r="260934" spans="16:16" x14ac:dyDescent="0.3">
      <c r="P260934" s="83"/>
    </row>
    <row r="260935" spans="16:16" x14ac:dyDescent="0.3">
      <c r="P260935" s="83"/>
    </row>
    <row r="260936" spans="16:16" x14ac:dyDescent="0.3">
      <c r="P260936" s="83"/>
    </row>
    <row r="260937" spans="16:16" x14ac:dyDescent="0.3">
      <c r="P260937" s="83"/>
    </row>
    <row r="260938" spans="16:16" x14ac:dyDescent="0.3">
      <c r="P260938" s="83"/>
    </row>
    <row r="260939" spans="16:16" x14ac:dyDescent="0.3">
      <c r="P260939" s="83"/>
    </row>
    <row r="260940" spans="16:16" x14ac:dyDescent="0.3">
      <c r="P260940" s="83"/>
    </row>
    <row r="260941" spans="16:16" x14ac:dyDescent="0.3">
      <c r="P260941" s="83"/>
    </row>
    <row r="260942" spans="16:16" x14ac:dyDescent="0.3">
      <c r="P260942" s="83"/>
    </row>
    <row r="260943" spans="16:16" x14ac:dyDescent="0.3">
      <c r="P260943" s="83"/>
    </row>
    <row r="260944" spans="16:16" x14ac:dyDescent="0.3">
      <c r="P260944" s="83"/>
    </row>
    <row r="260945" spans="16:16" x14ac:dyDescent="0.3">
      <c r="P260945" s="83"/>
    </row>
    <row r="260946" spans="16:16" x14ac:dyDescent="0.3">
      <c r="P260946" s="83"/>
    </row>
    <row r="260947" spans="16:16" x14ac:dyDescent="0.3">
      <c r="P260947" s="83"/>
    </row>
    <row r="260948" spans="16:16" x14ac:dyDescent="0.3">
      <c r="P260948" s="83"/>
    </row>
    <row r="260949" spans="16:16" x14ac:dyDescent="0.3">
      <c r="P260949" s="83"/>
    </row>
    <row r="260950" spans="16:16" x14ac:dyDescent="0.3">
      <c r="P260950" s="83"/>
    </row>
    <row r="260951" spans="16:16" x14ac:dyDescent="0.3">
      <c r="P260951" s="83"/>
    </row>
    <row r="260952" spans="16:16" x14ac:dyDescent="0.3">
      <c r="P260952" s="83"/>
    </row>
    <row r="260953" spans="16:16" x14ac:dyDescent="0.3">
      <c r="P260953" s="83"/>
    </row>
    <row r="260954" spans="16:16" x14ac:dyDescent="0.3">
      <c r="P260954" s="83"/>
    </row>
    <row r="260955" spans="16:16" x14ac:dyDescent="0.3">
      <c r="P260955" s="83"/>
    </row>
    <row r="260956" spans="16:16" x14ac:dyDescent="0.3">
      <c r="P260956" s="83"/>
    </row>
    <row r="260957" spans="16:16" x14ac:dyDescent="0.3">
      <c r="P260957" s="83"/>
    </row>
    <row r="260958" spans="16:16" x14ac:dyDescent="0.3">
      <c r="P260958" s="83"/>
    </row>
    <row r="260959" spans="16:16" x14ac:dyDescent="0.3">
      <c r="P260959" s="83"/>
    </row>
    <row r="260960" spans="16:16" x14ac:dyDescent="0.3">
      <c r="P260960" s="83"/>
    </row>
    <row r="260961" spans="16:16" x14ac:dyDescent="0.3">
      <c r="P260961" s="83"/>
    </row>
    <row r="260962" spans="16:16" x14ac:dyDescent="0.3">
      <c r="P260962" s="83"/>
    </row>
    <row r="260963" spans="16:16" x14ac:dyDescent="0.3">
      <c r="P260963" s="83"/>
    </row>
    <row r="260964" spans="16:16" x14ac:dyDescent="0.3">
      <c r="P260964" s="83"/>
    </row>
    <row r="260965" spans="16:16" x14ac:dyDescent="0.3">
      <c r="P260965" s="83"/>
    </row>
    <row r="260966" spans="16:16" x14ac:dyDescent="0.3">
      <c r="P260966" s="83"/>
    </row>
    <row r="260967" spans="16:16" x14ac:dyDescent="0.3">
      <c r="P260967" s="83"/>
    </row>
    <row r="260968" spans="16:16" x14ac:dyDescent="0.3">
      <c r="P260968" s="83"/>
    </row>
    <row r="260969" spans="16:16" x14ac:dyDescent="0.3">
      <c r="P260969" s="83"/>
    </row>
    <row r="260970" spans="16:16" x14ac:dyDescent="0.3">
      <c r="P260970" s="83"/>
    </row>
    <row r="260971" spans="16:16" x14ac:dyDescent="0.3">
      <c r="P260971" s="83"/>
    </row>
    <row r="260972" spans="16:16" x14ac:dyDescent="0.3">
      <c r="P260972" s="83"/>
    </row>
    <row r="260973" spans="16:16" x14ac:dyDescent="0.3">
      <c r="P260973" s="83"/>
    </row>
    <row r="260974" spans="16:16" x14ac:dyDescent="0.3">
      <c r="P260974" s="83"/>
    </row>
    <row r="260975" spans="16:16" x14ac:dyDescent="0.3">
      <c r="P260975" s="83"/>
    </row>
    <row r="260976" spans="16:16" x14ac:dyDescent="0.3">
      <c r="P260976" s="83"/>
    </row>
    <row r="260977" spans="16:16" x14ac:dyDescent="0.3">
      <c r="P260977" s="83"/>
    </row>
    <row r="260978" spans="16:16" x14ac:dyDescent="0.3">
      <c r="P260978" s="83"/>
    </row>
    <row r="260979" spans="16:16" x14ac:dyDescent="0.3">
      <c r="P260979" s="83"/>
    </row>
    <row r="260980" spans="16:16" x14ac:dyDescent="0.3">
      <c r="P260980" s="83"/>
    </row>
    <row r="260981" spans="16:16" x14ac:dyDescent="0.3">
      <c r="P260981" s="83"/>
    </row>
    <row r="260982" spans="16:16" x14ac:dyDescent="0.3">
      <c r="P260982" s="83"/>
    </row>
    <row r="260983" spans="16:16" x14ac:dyDescent="0.3">
      <c r="P260983" s="83"/>
    </row>
    <row r="260984" spans="16:16" x14ac:dyDescent="0.3">
      <c r="P260984" s="83"/>
    </row>
    <row r="260985" spans="16:16" x14ac:dyDescent="0.3">
      <c r="P260985" s="83"/>
    </row>
    <row r="260986" spans="16:16" x14ac:dyDescent="0.3">
      <c r="P260986" s="83"/>
    </row>
    <row r="260987" spans="16:16" x14ac:dyDescent="0.3">
      <c r="P260987" s="83"/>
    </row>
    <row r="260988" spans="16:16" x14ac:dyDescent="0.3">
      <c r="P260988" s="83"/>
    </row>
    <row r="260989" spans="16:16" x14ac:dyDescent="0.3">
      <c r="P260989" s="83"/>
    </row>
    <row r="260990" spans="16:16" x14ac:dyDescent="0.3">
      <c r="P260990" s="83"/>
    </row>
    <row r="260991" spans="16:16" x14ac:dyDescent="0.3">
      <c r="P260991" s="83"/>
    </row>
    <row r="260992" spans="16:16" x14ac:dyDescent="0.3">
      <c r="P260992" s="83"/>
    </row>
    <row r="260993" spans="16:16" x14ac:dyDescent="0.3">
      <c r="P260993" s="83"/>
    </row>
    <row r="260994" spans="16:16" x14ac:dyDescent="0.3">
      <c r="P260994" s="83"/>
    </row>
    <row r="260995" spans="16:16" x14ac:dyDescent="0.3">
      <c r="P260995" s="83"/>
    </row>
    <row r="260996" spans="16:16" x14ac:dyDescent="0.3">
      <c r="P260996" s="83"/>
    </row>
    <row r="260997" spans="16:16" x14ac:dyDescent="0.3">
      <c r="P260997" s="83"/>
    </row>
    <row r="260998" spans="16:16" x14ac:dyDescent="0.3">
      <c r="P260998" s="83"/>
    </row>
    <row r="260999" spans="16:16" x14ac:dyDescent="0.3">
      <c r="P260999" s="83"/>
    </row>
    <row r="261000" spans="16:16" x14ac:dyDescent="0.3">
      <c r="P261000" s="83"/>
    </row>
    <row r="261001" spans="16:16" x14ac:dyDescent="0.3">
      <c r="P261001" s="83"/>
    </row>
    <row r="261002" spans="16:16" x14ac:dyDescent="0.3">
      <c r="P261002" s="83"/>
    </row>
    <row r="261003" spans="16:16" x14ac:dyDescent="0.3">
      <c r="P261003" s="83"/>
    </row>
    <row r="261004" spans="16:16" x14ac:dyDescent="0.3">
      <c r="P261004" s="83"/>
    </row>
    <row r="261005" spans="16:16" x14ac:dyDescent="0.3">
      <c r="P261005" s="83"/>
    </row>
    <row r="261006" spans="16:16" x14ac:dyDescent="0.3">
      <c r="P261006" s="83"/>
    </row>
    <row r="261007" spans="16:16" x14ac:dyDescent="0.3">
      <c r="P261007" s="83"/>
    </row>
    <row r="261008" spans="16:16" x14ac:dyDescent="0.3">
      <c r="P261008" s="83"/>
    </row>
    <row r="261009" spans="16:16" x14ac:dyDescent="0.3">
      <c r="P261009" s="83"/>
    </row>
    <row r="261010" spans="16:16" x14ac:dyDescent="0.3">
      <c r="P261010" s="83"/>
    </row>
    <row r="261011" spans="16:16" x14ac:dyDescent="0.3">
      <c r="P261011" s="83"/>
    </row>
    <row r="261012" spans="16:16" x14ac:dyDescent="0.3">
      <c r="P261012" s="83"/>
    </row>
    <row r="261013" spans="16:16" x14ac:dyDescent="0.3">
      <c r="P261013" s="83"/>
    </row>
    <row r="261014" spans="16:16" x14ac:dyDescent="0.3">
      <c r="P261014" s="83"/>
    </row>
    <row r="261015" spans="16:16" x14ac:dyDescent="0.3">
      <c r="P261015" s="83"/>
    </row>
    <row r="261016" spans="16:16" x14ac:dyDescent="0.3">
      <c r="P261016" s="83"/>
    </row>
    <row r="261017" spans="16:16" x14ac:dyDescent="0.3">
      <c r="P261017" s="83"/>
    </row>
    <row r="261018" spans="16:16" x14ac:dyDescent="0.3">
      <c r="P261018" s="83"/>
    </row>
    <row r="261019" spans="16:16" x14ac:dyDescent="0.3">
      <c r="P261019" s="83"/>
    </row>
    <row r="261020" spans="16:16" x14ac:dyDescent="0.3">
      <c r="P261020" s="83"/>
    </row>
    <row r="261021" spans="16:16" x14ac:dyDescent="0.3">
      <c r="P261021" s="83"/>
    </row>
    <row r="261022" spans="16:16" x14ac:dyDescent="0.3">
      <c r="P261022" s="83"/>
    </row>
    <row r="261023" spans="16:16" x14ac:dyDescent="0.3">
      <c r="P261023" s="83"/>
    </row>
    <row r="261024" spans="16:16" x14ac:dyDescent="0.3">
      <c r="P261024" s="83"/>
    </row>
    <row r="261025" spans="16:16" x14ac:dyDescent="0.3">
      <c r="P261025" s="83"/>
    </row>
    <row r="261026" spans="16:16" x14ac:dyDescent="0.3">
      <c r="P261026" s="83"/>
    </row>
    <row r="261027" spans="16:16" x14ac:dyDescent="0.3">
      <c r="P261027" s="83"/>
    </row>
    <row r="261028" spans="16:16" x14ac:dyDescent="0.3">
      <c r="P261028" s="83"/>
    </row>
    <row r="261029" spans="16:16" x14ac:dyDescent="0.3">
      <c r="P261029" s="83"/>
    </row>
    <row r="261030" spans="16:16" x14ac:dyDescent="0.3">
      <c r="P261030" s="83"/>
    </row>
    <row r="261031" spans="16:16" x14ac:dyDescent="0.3">
      <c r="P261031" s="83"/>
    </row>
    <row r="261032" spans="16:16" x14ac:dyDescent="0.3">
      <c r="P261032" s="83"/>
    </row>
    <row r="261033" spans="16:16" x14ac:dyDescent="0.3">
      <c r="P261033" s="83"/>
    </row>
    <row r="261034" spans="16:16" x14ac:dyDescent="0.3">
      <c r="P261034" s="83"/>
    </row>
    <row r="261035" spans="16:16" x14ac:dyDescent="0.3">
      <c r="P261035" s="83"/>
    </row>
    <row r="261036" spans="16:16" x14ac:dyDescent="0.3">
      <c r="P261036" s="83"/>
    </row>
    <row r="261037" spans="16:16" x14ac:dyDescent="0.3">
      <c r="P261037" s="83"/>
    </row>
    <row r="261038" spans="16:16" x14ac:dyDescent="0.3">
      <c r="P261038" s="83"/>
    </row>
    <row r="261039" spans="16:16" x14ac:dyDescent="0.3">
      <c r="P261039" s="83"/>
    </row>
    <row r="261040" spans="16:16" x14ac:dyDescent="0.3">
      <c r="P261040" s="83"/>
    </row>
    <row r="261041" spans="16:16" x14ac:dyDescent="0.3">
      <c r="P261041" s="83"/>
    </row>
    <row r="261042" spans="16:16" x14ac:dyDescent="0.3">
      <c r="P261042" s="83"/>
    </row>
    <row r="261043" spans="16:16" x14ac:dyDescent="0.3">
      <c r="P261043" s="83"/>
    </row>
    <row r="261044" spans="16:16" x14ac:dyDescent="0.3">
      <c r="P261044" s="83"/>
    </row>
    <row r="261045" spans="16:16" x14ac:dyDescent="0.3">
      <c r="P261045" s="83"/>
    </row>
    <row r="261046" spans="16:16" x14ac:dyDescent="0.3">
      <c r="P261046" s="83"/>
    </row>
    <row r="261047" spans="16:16" x14ac:dyDescent="0.3">
      <c r="P261047" s="83"/>
    </row>
    <row r="261048" spans="16:16" x14ac:dyDescent="0.3">
      <c r="P261048" s="83"/>
    </row>
    <row r="261049" spans="16:16" x14ac:dyDescent="0.3">
      <c r="P261049" s="83"/>
    </row>
    <row r="261050" spans="16:16" x14ac:dyDescent="0.3">
      <c r="P261050" s="83"/>
    </row>
    <row r="261051" spans="16:16" x14ac:dyDescent="0.3">
      <c r="P261051" s="83"/>
    </row>
    <row r="261052" spans="16:16" x14ac:dyDescent="0.3">
      <c r="P261052" s="83"/>
    </row>
    <row r="261053" spans="16:16" x14ac:dyDescent="0.3">
      <c r="P261053" s="83"/>
    </row>
    <row r="261054" spans="16:16" x14ac:dyDescent="0.3">
      <c r="P261054" s="83"/>
    </row>
    <row r="261055" spans="16:16" x14ac:dyDescent="0.3">
      <c r="P261055" s="83"/>
    </row>
    <row r="261056" spans="16:16" x14ac:dyDescent="0.3">
      <c r="P261056" s="83"/>
    </row>
    <row r="261057" spans="16:16" x14ac:dyDescent="0.3">
      <c r="P261057" s="83"/>
    </row>
    <row r="261058" spans="16:16" x14ac:dyDescent="0.3">
      <c r="P261058" s="83"/>
    </row>
    <row r="261059" spans="16:16" x14ac:dyDescent="0.3">
      <c r="P261059" s="83"/>
    </row>
    <row r="261060" spans="16:16" x14ac:dyDescent="0.3">
      <c r="P261060" s="83"/>
    </row>
    <row r="261061" spans="16:16" x14ac:dyDescent="0.3">
      <c r="P261061" s="83"/>
    </row>
    <row r="261062" spans="16:16" x14ac:dyDescent="0.3">
      <c r="P261062" s="83"/>
    </row>
    <row r="261063" spans="16:16" x14ac:dyDescent="0.3">
      <c r="P261063" s="83"/>
    </row>
    <row r="261064" spans="16:16" x14ac:dyDescent="0.3">
      <c r="P261064" s="83"/>
    </row>
    <row r="261065" spans="16:16" x14ac:dyDescent="0.3">
      <c r="P261065" s="83"/>
    </row>
    <row r="261066" spans="16:16" x14ac:dyDescent="0.3">
      <c r="P261066" s="83"/>
    </row>
    <row r="261067" spans="16:16" x14ac:dyDescent="0.3">
      <c r="P261067" s="83"/>
    </row>
    <row r="261068" spans="16:16" x14ac:dyDescent="0.3">
      <c r="P261068" s="83"/>
    </row>
    <row r="261069" spans="16:16" x14ac:dyDescent="0.3">
      <c r="P261069" s="83"/>
    </row>
    <row r="261070" spans="16:16" x14ac:dyDescent="0.3">
      <c r="P261070" s="83"/>
    </row>
    <row r="261071" spans="16:16" x14ac:dyDescent="0.3">
      <c r="P261071" s="83"/>
    </row>
    <row r="261072" spans="16:16" x14ac:dyDescent="0.3">
      <c r="P261072" s="83"/>
    </row>
    <row r="261073" spans="16:16" x14ac:dyDescent="0.3">
      <c r="P261073" s="83"/>
    </row>
    <row r="261074" spans="16:16" x14ac:dyDescent="0.3">
      <c r="P261074" s="83"/>
    </row>
    <row r="261075" spans="16:16" x14ac:dyDescent="0.3">
      <c r="P261075" s="83"/>
    </row>
    <row r="261076" spans="16:16" x14ac:dyDescent="0.3">
      <c r="P261076" s="83"/>
    </row>
    <row r="261077" spans="16:16" x14ac:dyDescent="0.3">
      <c r="P261077" s="83"/>
    </row>
    <row r="261078" spans="16:16" x14ac:dyDescent="0.3">
      <c r="P261078" s="83"/>
    </row>
    <row r="261079" spans="16:16" x14ac:dyDescent="0.3">
      <c r="P261079" s="83"/>
    </row>
    <row r="261080" spans="16:16" x14ac:dyDescent="0.3">
      <c r="P261080" s="83"/>
    </row>
    <row r="261081" spans="16:16" x14ac:dyDescent="0.3">
      <c r="P261081" s="83"/>
    </row>
    <row r="261082" spans="16:16" x14ac:dyDescent="0.3">
      <c r="P261082" s="83"/>
    </row>
    <row r="261083" spans="16:16" x14ac:dyDescent="0.3">
      <c r="P261083" s="83"/>
    </row>
    <row r="261084" spans="16:16" x14ac:dyDescent="0.3">
      <c r="P261084" s="83"/>
    </row>
    <row r="261085" spans="16:16" x14ac:dyDescent="0.3">
      <c r="P261085" s="83"/>
    </row>
    <row r="261086" spans="16:16" x14ac:dyDescent="0.3">
      <c r="P261086" s="83"/>
    </row>
    <row r="261087" spans="16:16" x14ac:dyDescent="0.3">
      <c r="P261087" s="83"/>
    </row>
    <row r="261088" spans="16:16" x14ac:dyDescent="0.3">
      <c r="P261088" s="83"/>
    </row>
    <row r="261089" spans="16:16" x14ac:dyDescent="0.3">
      <c r="P261089" s="83"/>
    </row>
    <row r="261090" spans="16:16" x14ac:dyDescent="0.3">
      <c r="P261090" s="83"/>
    </row>
    <row r="261091" spans="16:16" x14ac:dyDescent="0.3">
      <c r="P261091" s="83"/>
    </row>
    <row r="261092" spans="16:16" x14ac:dyDescent="0.3">
      <c r="P261092" s="83"/>
    </row>
    <row r="261093" spans="16:16" x14ac:dyDescent="0.3">
      <c r="P261093" s="83"/>
    </row>
    <row r="261094" spans="16:16" x14ac:dyDescent="0.3">
      <c r="P261094" s="83"/>
    </row>
    <row r="261095" spans="16:16" x14ac:dyDescent="0.3">
      <c r="P261095" s="83"/>
    </row>
    <row r="261096" spans="16:16" x14ac:dyDescent="0.3">
      <c r="P261096" s="83"/>
    </row>
    <row r="261097" spans="16:16" x14ac:dyDescent="0.3">
      <c r="P261097" s="83"/>
    </row>
    <row r="261098" spans="16:16" x14ac:dyDescent="0.3">
      <c r="P261098" s="83"/>
    </row>
    <row r="261099" spans="16:16" x14ac:dyDescent="0.3">
      <c r="P261099" s="83"/>
    </row>
    <row r="261100" spans="16:16" x14ac:dyDescent="0.3">
      <c r="P261100" s="83"/>
    </row>
    <row r="261101" spans="16:16" x14ac:dyDescent="0.3">
      <c r="P261101" s="83"/>
    </row>
    <row r="261102" spans="16:16" x14ac:dyDescent="0.3">
      <c r="P261102" s="83"/>
    </row>
    <row r="261103" spans="16:16" x14ac:dyDescent="0.3">
      <c r="P261103" s="83"/>
    </row>
    <row r="261104" spans="16:16" x14ac:dyDescent="0.3">
      <c r="P261104" s="83"/>
    </row>
    <row r="261105" spans="16:16" x14ac:dyDescent="0.3">
      <c r="P261105" s="83"/>
    </row>
    <row r="261106" spans="16:16" x14ac:dyDescent="0.3">
      <c r="P261106" s="83"/>
    </row>
    <row r="261107" spans="16:16" x14ac:dyDescent="0.3">
      <c r="P261107" s="83"/>
    </row>
    <row r="261108" spans="16:16" x14ac:dyDescent="0.3">
      <c r="P261108" s="83"/>
    </row>
    <row r="261109" spans="16:16" x14ac:dyDescent="0.3">
      <c r="P261109" s="83"/>
    </row>
    <row r="261110" spans="16:16" x14ac:dyDescent="0.3">
      <c r="P261110" s="83"/>
    </row>
    <row r="261111" spans="16:16" x14ac:dyDescent="0.3">
      <c r="P261111" s="83"/>
    </row>
    <row r="261112" spans="16:16" x14ac:dyDescent="0.3">
      <c r="P261112" s="83"/>
    </row>
    <row r="261113" spans="16:16" x14ac:dyDescent="0.3">
      <c r="P261113" s="83"/>
    </row>
    <row r="261114" spans="16:16" x14ac:dyDescent="0.3">
      <c r="P261114" s="83"/>
    </row>
    <row r="261115" spans="16:16" x14ac:dyDescent="0.3">
      <c r="P261115" s="83"/>
    </row>
    <row r="261116" spans="16:16" x14ac:dyDescent="0.3">
      <c r="P261116" s="83"/>
    </row>
    <row r="261117" spans="16:16" x14ac:dyDescent="0.3">
      <c r="P261117" s="83"/>
    </row>
    <row r="261118" spans="16:16" x14ac:dyDescent="0.3">
      <c r="P261118" s="83"/>
    </row>
    <row r="261119" spans="16:16" x14ac:dyDescent="0.3">
      <c r="P261119" s="83"/>
    </row>
    <row r="261120" spans="16:16" x14ac:dyDescent="0.3">
      <c r="P261120" s="83"/>
    </row>
    <row r="261121" spans="16:16" x14ac:dyDescent="0.3">
      <c r="P261121" s="83"/>
    </row>
    <row r="261122" spans="16:16" x14ac:dyDescent="0.3">
      <c r="P261122" s="83"/>
    </row>
    <row r="261123" spans="16:16" x14ac:dyDescent="0.3">
      <c r="P261123" s="83"/>
    </row>
    <row r="261124" spans="16:16" x14ac:dyDescent="0.3">
      <c r="P261124" s="83"/>
    </row>
    <row r="261125" spans="16:16" x14ac:dyDescent="0.3">
      <c r="P261125" s="83"/>
    </row>
    <row r="261126" spans="16:16" x14ac:dyDescent="0.3">
      <c r="P261126" s="83"/>
    </row>
    <row r="261127" spans="16:16" x14ac:dyDescent="0.3">
      <c r="P261127" s="83"/>
    </row>
    <row r="261128" spans="16:16" x14ac:dyDescent="0.3">
      <c r="P261128" s="83"/>
    </row>
    <row r="261129" spans="16:16" x14ac:dyDescent="0.3">
      <c r="P261129" s="83"/>
    </row>
    <row r="261130" spans="16:16" x14ac:dyDescent="0.3">
      <c r="P261130" s="83"/>
    </row>
    <row r="261131" spans="16:16" x14ac:dyDescent="0.3">
      <c r="P261131" s="83"/>
    </row>
    <row r="261132" spans="16:16" x14ac:dyDescent="0.3">
      <c r="P261132" s="83"/>
    </row>
    <row r="261133" spans="16:16" x14ac:dyDescent="0.3">
      <c r="P261133" s="83"/>
    </row>
    <row r="261134" spans="16:16" x14ac:dyDescent="0.3">
      <c r="P261134" s="83"/>
    </row>
    <row r="261135" spans="16:16" x14ac:dyDescent="0.3">
      <c r="P261135" s="83"/>
    </row>
    <row r="261136" spans="16:16" x14ac:dyDescent="0.3">
      <c r="P261136" s="83"/>
    </row>
    <row r="261137" spans="16:16" x14ac:dyDescent="0.3">
      <c r="P261137" s="83"/>
    </row>
    <row r="261138" spans="16:16" x14ac:dyDescent="0.3">
      <c r="P261138" s="83"/>
    </row>
    <row r="261139" spans="16:16" x14ac:dyDescent="0.3">
      <c r="P261139" s="83"/>
    </row>
    <row r="261140" spans="16:16" x14ac:dyDescent="0.3">
      <c r="P261140" s="83"/>
    </row>
    <row r="261141" spans="16:16" x14ac:dyDescent="0.3">
      <c r="P261141" s="83"/>
    </row>
    <row r="261142" spans="16:16" x14ac:dyDescent="0.3">
      <c r="P261142" s="83"/>
    </row>
    <row r="261143" spans="16:16" x14ac:dyDescent="0.3">
      <c r="P261143" s="83"/>
    </row>
    <row r="261144" spans="16:16" x14ac:dyDescent="0.3">
      <c r="P261144" s="83"/>
    </row>
    <row r="261145" spans="16:16" x14ac:dyDescent="0.3">
      <c r="P261145" s="83"/>
    </row>
    <row r="261146" spans="16:16" x14ac:dyDescent="0.3">
      <c r="P261146" s="83"/>
    </row>
    <row r="261147" spans="16:16" x14ac:dyDescent="0.3">
      <c r="P261147" s="83"/>
    </row>
    <row r="261148" spans="16:16" x14ac:dyDescent="0.3">
      <c r="P261148" s="83"/>
    </row>
    <row r="261149" spans="16:16" x14ac:dyDescent="0.3">
      <c r="P261149" s="83"/>
    </row>
    <row r="261150" spans="16:16" x14ac:dyDescent="0.3">
      <c r="P261150" s="83"/>
    </row>
    <row r="261151" spans="16:16" x14ac:dyDescent="0.3">
      <c r="P261151" s="83"/>
    </row>
    <row r="261152" spans="16:16" x14ac:dyDescent="0.3">
      <c r="P261152" s="83"/>
    </row>
    <row r="261153" spans="16:16" x14ac:dyDescent="0.3">
      <c r="P261153" s="83"/>
    </row>
    <row r="261154" spans="16:16" x14ac:dyDescent="0.3">
      <c r="P261154" s="83"/>
    </row>
    <row r="261155" spans="16:16" x14ac:dyDescent="0.3">
      <c r="P261155" s="83"/>
    </row>
    <row r="261156" spans="16:16" x14ac:dyDescent="0.3">
      <c r="P261156" s="83"/>
    </row>
    <row r="261157" spans="16:16" x14ac:dyDescent="0.3">
      <c r="P261157" s="83"/>
    </row>
    <row r="261158" spans="16:16" x14ac:dyDescent="0.3">
      <c r="P261158" s="83"/>
    </row>
    <row r="261159" spans="16:16" x14ac:dyDescent="0.3">
      <c r="P261159" s="83"/>
    </row>
    <row r="261160" spans="16:16" x14ac:dyDescent="0.3">
      <c r="P261160" s="83"/>
    </row>
    <row r="261161" spans="16:16" x14ac:dyDescent="0.3">
      <c r="P261161" s="83"/>
    </row>
    <row r="261162" spans="16:16" x14ac:dyDescent="0.3">
      <c r="P261162" s="83"/>
    </row>
    <row r="261163" spans="16:16" x14ac:dyDescent="0.3">
      <c r="P261163" s="83"/>
    </row>
    <row r="261164" spans="16:16" x14ac:dyDescent="0.3">
      <c r="P261164" s="83"/>
    </row>
    <row r="261165" spans="16:16" x14ac:dyDescent="0.3">
      <c r="P261165" s="83"/>
    </row>
    <row r="261166" spans="16:16" x14ac:dyDescent="0.3">
      <c r="P261166" s="83"/>
    </row>
    <row r="261167" spans="16:16" x14ac:dyDescent="0.3">
      <c r="P261167" s="83"/>
    </row>
    <row r="261168" spans="16:16" x14ac:dyDescent="0.3">
      <c r="P261168" s="83"/>
    </row>
    <row r="261169" spans="16:16" x14ac:dyDescent="0.3">
      <c r="P261169" s="83"/>
    </row>
    <row r="261170" spans="16:16" x14ac:dyDescent="0.3">
      <c r="P261170" s="83"/>
    </row>
    <row r="261171" spans="16:16" x14ac:dyDescent="0.3">
      <c r="P261171" s="83"/>
    </row>
    <row r="261172" spans="16:16" x14ac:dyDescent="0.3">
      <c r="P261172" s="83"/>
    </row>
    <row r="261173" spans="16:16" x14ac:dyDescent="0.3">
      <c r="P261173" s="83"/>
    </row>
    <row r="261174" spans="16:16" x14ac:dyDescent="0.3">
      <c r="P261174" s="83"/>
    </row>
    <row r="261175" spans="16:16" x14ac:dyDescent="0.3">
      <c r="P261175" s="83"/>
    </row>
    <row r="261176" spans="16:16" x14ac:dyDescent="0.3">
      <c r="P261176" s="83"/>
    </row>
    <row r="261177" spans="16:16" x14ac:dyDescent="0.3">
      <c r="P261177" s="83"/>
    </row>
    <row r="261178" spans="16:16" x14ac:dyDescent="0.3">
      <c r="P261178" s="83"/>
    </row>
    <row r="261179" spans="16:16" x14ac:dyDescent="0.3">
      <c r="P261179" s="83"/>
    </row>
    <row r="261180" spans="16:16" x14ac:dyDescent="0.3">
      <c r="P261180" s="83"/>
    </row>
    <row r="261181" spans="16:16" x14ac:dyDescent="0.3">
      <c r="P261181" s="83"/>
    </row>
    <row r="261182" spans="16:16" x14ac:dyDescent="0.3">
      <c r="P261182" s="83"/>
    </row>
    <row r="261183" spans="16:16" x14ac:dyDescent="0.3">
      <c r="P261183" s="83"/>
    </row>
    <row r="261184" spans="16:16" x14ac:dyDescent="0.3">
      <c r="P261184" s="83"/>
    </row>
    <row r="261185" spans="16:16" x14ac:dyDescent="0.3">
      <c r="P261185" s="83"/>
    </row>
    <row r="261186" spans="16:16" x14ac:dyDescent="0.3">
      <c r="P261186" s="83"/>
    </row>
    <row r="261187" spans="16:16" x14ac:dyDescent="0.3">
      <c r="P261187" s="83"/>
    </row>
    <row r="261188" spans="16:16" x14ac:dyDescent="0.3">
      <c r="P261188" s="83"/>
    </row>
    <row r="261189" spans="16:16" x14ac:dyDescent="0.3">
      <c r="P261189" s="83"/>
    </row>
    <row r="261190" spans="16:16" x14ac:dyDescent="0.3">
      <c r="P261190" s="83"/>
    </row>
    <row r="261191" spans="16:16" x14ac:dyDescent="0.3">
      <c r="P261191" s="83"/>
    </row>
    <row r="261192" spans="16:16" x14ac:dyDescent="0.3">
      <c r="P261192" s="83"/>
    </row>
    <row r="261193" spans="16:16" x14ac:dyDescent="0.3">
      <c r="P261193" s="83"/>
    </row>
    <row r="261194" spans="16:16" x14ac:dyDescent="0.3">
      <c r="P261194" s="83"/>
    </row>
    <row r="261195" spans="16:16" x14ac:dyDescent="0.3">
      <c r="P261195" s="83"/>
    </row>
    <row r="261196" spans="16:16" x14ac:dyDescent="0.3">
      <c r="P261196" s="83"/>
    </row>
    <row r="261197" spans="16:16" x14ac:dyDescent="0.3">
      <c r="P261197" s="83"/>
    </row>
    <row r="261198" spans="16:16" x14ac:dyDescent="0.3">
      <c r="P261198" s="83"/>
    </row>
    <row r="261199" spans="16:16" x14ac:dyDescent="0.3">
      <c r="P261199" s="83"/>
    </row>
    <row r="261200" spans="16:16" x14ac:dyDescent="0.3">
      <c r="P261200" s="83"/>
    </row>
    <row r="261201" spans="16:16" x14ac:dyDescent="0.3">
      <c r="P261201" s="83"/>
    </row>
    <row r="261202" spans="16:16" x14ac:dyDescent="0.3">
      <c r="P261202" s="83"/>
    </row>
    <row r="261203" spans="16:16" x14ac:dyDescent="0.3">
      <c r="P261203" s="83"/>
    </row>
    <row r="261204" spans="16:16" x14ac:dyDescent="0.3">
      <c r="P261204" s="83"/>
    </row>
    <row r="261205" spans="16:16" x14ac:dyDescent="0.3">
      <c r="P261205" s="83"/>
    </row>
    <row r="261206" spans="16:16" x14ac:dyDescent="0.3">
      <c r="P261206" s="83"/>
    </row>
    <row r="261207" spans="16:16" x14ac:dyDescent="0.3">
      <c r="P261207" s="83"/>
    </row>
    <row r="261208" spans="16:16" x14ac:dyDescent="0.3">
      <c r="P261208" s="83"/>
    </row>
    <row r="261209" spans="16:16" x14ac:dyDescent="0.3">
      <c r="P261209" s="83"/>
    </row>
    <row r="261210" spans="16:16" x14ac:dyDescent="0.3">
      <c r="P261210" s="83"/>
    </row>
    <row r="261211" spans="16:16" x14ac:dyDescent="0.3">
      <c r="P261211" s="83"/>
    </row>
    <row r="261212" spans="16:16" x14ac:dyDescent="0.3">
      <c r="P261212" s="83"/>
    </row>
    <row r="261213" spans="16:16" x14ac:dyDescent="0.3">
      <c r="P261213" s="83"/>
    </row>
    <row r="261214" spans="16:16" x14ac:dyDescent="0.3">
      <c r="P261214" s="83"/>
    </row>
    <row r="261215" spans="16:16" x14ac:dyDescent="0.3">
      <c r="P261215" s="83"/>
    </row>
    <row r="261216" spans="16:16" x14ac:dyDescent="0.3">
      <c r="P261216" s="83"/>
    </row>
    <row r="261217" spans="16:16" x14ac:dyDescent="0.3">
      <c r="P261217" s="83"/>
    </row>
    <row r="261218" spans="16:16" x14ac:dyDescent="0.3">
      <c r="P261218" s="83"/>
    </row>
    <row r="261219" spans="16:16" x14ac:dyDescent="0.3">
      <c r="P261219" s="83"/>
    </row>
    <row r="261220" spans="16:16" x14ac:dyDescent="0.3">
      <c r="P261220" s="83"/>
    </row>
    <row r="261221" spans="16:16" x14ac:dyDescent="0.3">
      <c r="P261221" s="83"/>
    </row>
    <row r="261222" spans="16:16" x14ac:dyDescent="0.3">
      <c r="P261222" s="83"/>
    </row>
    <row r="261223" spans="16:16" x14ac:dyDescent="0.3">
      <c r="P261223" s="83"/>
    </row>
    <row r="261224" spans="16:16" x14ac:dyDescent="0.3">
      <c r="P261224" s="83"/>
    </row>
    <row r="261225" spans="16:16" x14ac:dyDescent="0.3">
      <c r="P261225" s="83"/>
    </row>
    <row r="261226" spans="16:16" x14ac:dyDescent="0.3">
      <c r="P261226" s="83"/>
    </row>
    <row r="261227" spans="16:16" x14ac:dyDescent="0.3">
      <c r="P261227" s="83"/>
    </row>
    <row r="261228" spans="16:16" x14ac:dyDescent="0.3">
      <c r="P261228" s="83"/>
    </row>
    <row r="261229" spans="16:16" x14ac:dyDescent="0.3">
      <c r="P261229" s="83"/>
    </row>
    <row r="261230" spans="16:16" x14ac:dyDescent="0.3">
      <c r="P261230" s="83"/>
    </row>
    <row r="261231" spans="16:16" x14ac:dyDescent="0.3">
      <c r="P261231" s="83"/>
    </row>
    <row r="261232" spans="16:16" x14ac:dyDescent="0.3">
      <c r="P261232" s="83"/>
    </row>
    <row r="261233" spans="16:16" x14ac:dyDescent="0.3">
      <c r="P261233" s="83"/>
    </row>
    <row r="261234" spans="16:16" x14ac:dyDescent="0.3">
      <c r="P261234" s="83"/>
    </row>
    <row r="261235" spans="16:16" x14ac:dyDescent="0.3">
      <c r="P261235" s="83"/>
    </row>
    <row r="261236" spans="16:16" x14ac:dyDescent="0.3">
      <c r="P261236" s="83"/>
    </row>
    <row r="261237" spans="16:16" x14ac:dyDescent="0.3">
      <c r="P261237" s="83"/>
    </row>
    <row r="261238" spans="16:16" x14ac:dyDescent="0.3">
      <c r="P261238" s="83"/>
    </row>
    <row r="261239" spans="16:16" x14ac:dyDescent="0.3">
      <c r="P261239" s="83"/>
    </row>
    <row r="261240" spans="16:16" x14ac:dyDescent="0.3">
      <c r="P261240" s="83"/>
    </row>
    <row r="261241" spans="16:16" x14ac:dyDescent="0.3">
      <c r="P261241" s="83"/>
    </row>
    <row r="261242" spans="16:16" x14ac:dyDescent="0.3">
      <c r="P261242" s="83"/>
    </row>
    <row r="261243" spans="16:16" x14ac:dyDescent="0.3">
      <c r="P261243" s="83"/>
    </row>
    <row r="261244" spans="16:16" x14ac:dyDescent="0.3">
      <c r="P261244" s="83"/>
    </row>
    <row r="261245" spans="16:16" x14ac:dyDescent="0.3">
      <c r="P261245" s="83"/>
    </row>
    <row r="261246" spans="16:16" x14ac:dyDescent="0.3">
      <c r="P261246" s="83"/>
    </row>
    <row r="261247" spans="16:16" x14ac:dyDescent="0.3">
      <c r="P261247" s="83"/>
    </row>
    <row r="261248" spans="16:16" x14ac:dyDescent="0.3">
      <c r="P261248" s="83"/>
    </row>
    <row r="261249" spans="16:16" x14ac:dyDescent="0.3">
      <c r="P261249" s="83"/>
    </row>
    <row r="261250" spans="16:16" x14ac:dyDescent="0.3">
      <c r="P261250" s="83"/>
    </row>
    <row r="261251" spans="16:16" x14ac:dyDescent="0.3">
      <c r="P261251" s="83"/>
    </row>
    <row r="261252" spans="16:16" x14ac:dyDescent="0.3">
      <c r="P261252" s="83"/>
    </row>
    <row r="261253" spans="16:16" x14ac:dyDescent="0.3">
      <c r="P261253" s="83"/>
    </row>
    <row r="261254" spans="16:16" x14ac:dyDescent="0.3">
      <c r="P261254" s="83"/>
    </row>
    <row r="261255" spans="16:16" x14ac:dyDescent="0.3">
      <c r="P261255" s="83"/>
    </row>
    <row r="261256" spans="16:16" x14ac:dyDescent="0.3">
      <c r="P261256" s="83"/>
    </row>
    <row r="261257" spans="16:16" x14ac:dyDescent="0.3">
      <c r="P261257" s="83"/>
    </row>
    <row r="261258" spans="16:16" x14ac:dyDescent="0.3">
      <c r="P261258" s="83"/>
    </row>
    <row r="261259" spans="16:16" x14ac:dyDescent="0.3">
      <c r="P261259" s="83"/>
    </row>
    <row r="261260" spans="16:16" x14ac:dyDescent="0.3">
      <c r="P261260" s="83"/>
    </row>
    <row r="261261" spans="16:16" x14ac:dyDescent="0.3">
      <c r="P261261" s="83"/>
    </row>
    <row r="261262" spans="16:16" x14ac:dyDescent="0.3">
      <c r="P261262" s="83"/>
    </row>
    <row r="261263" spans="16:16" x14ac:dyDescent="0.3">
      <c r="P261263" s="83"/>
    </row>
    <row r="261264" spans="16:16" x14ac:dyDescent="0.3">
      <c r="P261264" s="83"/>
    </row>
    <row r="261265" spans="16:16" x14ac:dyDescent="0.3">
      <c r="P261265" s="83"/>
    </row>
    <row r="261266" spans="16:16" x14ac:dyDescent="0.3">
      <c r="P261266" s="83"/>
    </row>
    <row r="261267" spans="16:16" x14ac:dyDescent="0.3">
      <c r="P261267" s="83"/>
    </row>
    <row r="261268" spans="16:16" x14ac:dyDescent="0.3">
      <c r="P261268" s="83"/>
    </row>
    <row r="261269" spans="16:16" x14ac:dyDescent="0.3">
      <c r="P261269" s="83"/>
    </row>
    <row r="261270" spans="16:16" x14ac:dyDescent="0.3">
      <c r="P261270" s="83"/>
    </row>
    <row r="261271" spans="16:16" x14ac:dyDescent="0.3">
      <c r="P261271" s="83"/>
    </row>
    <row r="261272" spans="16:16" x14ac:dyDescent="0.3">
      <c r="P261272" s="83"/>
    </row>
    <row r="261273" spans="16:16" x14ac:dyDescent="0.3">
      <c r="P261273" s="83"/>
    </row>
    <row r="261274" spans="16:16" x14ac:dyDescent="0.3">
      <c r="P261274" s="83"/>
    </row>
    <row r="261275" spans="16:16" x14ac:dyDescent="0.3">
      <c r="P261275" s="83"/>
    </row>
    <row r="261276" spans="16:16" x14ac:dyDescent="0.3">
      <c r="P261276" s="83"/>
    </row>
    <row r="261277" spans="16:16" x14ac:dyDescent="0.3">
      <c r="P261277" s="83"/>
    </row>
    <row r="261278" spans="16:16" x14ac:dyDescent="0.3">
      <c r="P261278" s="83"/>
    </row>
    <row r="261279" spans="16:16" x14ac:dyDescent="0.3">
      <c r="P261279" s="83"/>
    </row>
    <row r="261280" spans="16:16" x14ac:dyDescent="0.3">
      <c r="P261280" s="83"/>
    </row>
    <row r="261281" spans="16:16" x14ac:dyDescent="0.3">
      <c r="P261281" s="83"/>
    </row>
    <row r="261282" spans="16:16" x14ac:dyDescent="0.3">
      <c r="P261282" s="83"/>
    </row>
    <row r="261283" spans="16:16" x14ac:dyDescent="0.3">
      <c r="P261283" s="83"/>
    </row>
    <row r="261284" spans="16:16" x14ac:dyDescent="0.3">
      <c r="P261284" s="83"/>
    </row>
    <row r="261285" spans="16:16" x14ac:dyDescent="0.3">
      <c r="P261285" s="83"/>
    </row>
    <row r="261286" spans="16:16" x14ac:dyDescent="0.3">
      <c r="P261286" s="83"/>
    </row>
    <row r="261287" spans="16:16" x14ac:dyDescent="0.3">
      <c r="P261287" s="83"/>
    </row>
    <row r="261288" spans="16:16" x14ac:dyDescent="0.3">
      <c r="P261288" s="83"/>
    </row>
    <row r="261289" spans="16:16" x14ac:dyDescent="0.3">
      <c r="P261289" s="83"/>
    </row>
    <row r="261290" spans="16:16" x14ac:dyDescent="0.3">
      <c r="P261290" s="83"/>
    </row>
    <row r="261291" spans="16:16" x14ac:dyDescent="0.3">
      <c r="P261291" s="83"/>
    </row>
    <row r="261292" spans="16:16" x14ac:dyDescent="0.3">
      <c r="P261292" s="83"/>
    </row>
    <row r="261293" spans="16:16" x14ac:dyDescent="0.3">
      <c r="P261293" s="83"/>
    </row>
    <row r="261294" spans="16:16" x14ac:dyDescent="0.3">
      <c r="P261294" s="83"/>
    </row>
    <row r="261295" spans="16:16" x14ac:dyDescent="0.3">
      <c r="P261295" s="83"/>
    </row>
    <row r="261296" spans="16:16" x14ac:dyDescent="0.3">
      <c r="P261296" s="83"/>
    </row>
    <row r="261297" spans="16:16" x14ac:dyDescent="0.3">
      <c r="P261297" s="83"/>
    </row>
    <row r="261298" spans="16:16" x14ac:dyDescent="0.3">
      <c r="P261298" s="83"/>
    </row>
    <row r="261299" spans="16:16" x14ac:dyDescent="0.3">
      <c r="P261299" s="83"/>
    </row>
    <row r="261300" spans="16:16" x14ac:dyDescent="0.3">
      <c r="P261300" s="83"/>
    </row>
    <row r="261301" spans="16:16" x14ac:dyDescent="0.3">
      <c r="P261301" s="83"/>
    </row>
    <row r="261302" spans="16:16" x14ac:dyDescent="0.3">
      <c r="P261302" s="83"/>
    </row>
    <row r="261303" spans="16:16" x14ac:dyDescent="0.3">
      <c r="P261303" s="83"/>
    </row>
    <row r="261304" spans="16:16" x14ac:dyDescent="0.3">
      <c r="P261304" s="83"/>
    </row>
    <row r="261305" spans="16:16" x14ac:dyDescent="0.3">
      <c r="P261305" s="83"/>
    </row>
    <row r="261306" spans="16:16" x14ac:dyDescent="0.3">
      <c r="P261306" s="83"/>
    </row>
    <row r="261307" spans="16:16" x14ac:dyDescent="0.3">
      <c r="P261307" s="83"/>
    </row>
    <row r="261308" spans="16:16" x14ac:dyDescent="0.3">
      <c r="P261308" s="83"/>
    </row>
    <row r="261309" spans="16:16" x14ac:dyDescent="0.3">
      <c r="P261309" s="83"/>
    </row>
    <row r="261310" spans="16:16" x14ac:dyDescent="0.3">
      <c r="P261310" s="83"/>
    </row>
    <row r="261311" spans="16:16" x14ac:dyDescent="0.3">
      <c r="P261311" s="83"/>
    </row>
    <row r="261312" spans="16:16" x14ac:dyDescent="0.3">
      <c r="P261312" s="83"/>
    </row>
    <row r="261313" spans="16:16" x14ac:dyDescent="0.3">
      <c r="P261313" s="83"/>
    </row>
    <row r="261314" spans="16:16" x14ac:dyDescent="0.3">
      <c r="P261314" s="83"/>
    </row>
    <row r="261315" spans="16:16" x14ac:dyDescent="0.3">
      <c r="P261315" s="83"/>
    </row>
    <row r="261316" spans="16:16" x14ac:dyDescent="0.3">
      <c r="P261316" s="83"/>
    </row>
    <row r="261317" spans="16:16" x14ac:dyDescent="0.3">
      <c r="P261317" s="83"/>
    </row>
    <row r="261318" spans="16:16" x14ac:dyDescent="0.3">
      <c r="P261318" s="83"/>
    </row>
    <row r="261319" spans="16:16" x14ac:dyDescent="0.3">
      <c r="P261319" s="83"/>
    </row>
    <row r="261320" spans="16:16" x14ac:dyDescent="0.3">
      <c r="P261320" s="83"/>
    </row>
    <row r="261321" spans="16:16" x14ac:dyDescent="0.3">
      <c r="P261321" s="83"/>
    </row>
    <row r="261322" spans="16:16" x14ac:dyDescent="0.3">
      <c r="P261322" s="83"/>
    </row>
    <row r="261323" spans="16:16" x14ac:dyDescent="0.3">
      <c r="P261323" s="83"/>
    </row>
    <row r="261324" spans="16:16" x14ac:dyDescent="0.3">
      <c r="P261324" s="83"/>
    </row>
    <row r="261325" spans="16:16" x14ac:dyDescent="0.3">
      <c r="P261325" s="83"/>
    </row>
    <row r="261326" spans="16:16" x14ac:dyDescent="0.3">
      <c r="P261326" s="83"/>
    </row>
    <row r="261327" spans="16:16" x14ac:dyDescent="0.3">
      <c r="P261327" s="83"/>
    </row>
    <row r="261328" spans="16:16" x14ac:dyDescent="0.3">
      <c r="P261328" s="83"/>
    </row>
    <row r="261329" spans="16:16" x14ac:dyDescent="0.3">
      <c r="P261329" s="83"/>
    </row>
    <row r="261330" spans="16:16" x14ac:dyDescent="0.3">
      <c r="P261330" s="83"/>
    </row>
    <row r="261331" spans="16:16" x14ac:dyDescent="0.3">
      <c r="P261331" s="83"/>
    </row>
    <row r="261332" spans="16:16" x14ac:dyDescent="0.3">
      <c r="P261332" s="83"/>
    </row>
    <row r="261333" spans="16:16" x14ac:dyDescent="0.3">
      <c r="P261333" s="83"/>
    </row>
    <row r="261334" spans="16:16" x14ac:dyDescent="0.3">
      <c r="P261334" s="83"/>
    </row>
    <row r="261335" spans="16:16" x14ac:dyDescent="0.3">
      <c r="P261335" s="83"/>
    </row>
    <row r="261336" spans="16:16" x14ac:dyDescent="0.3">
      <c r="P261336" s="83"/>
    </row>
    <row r="261337" spans="16:16" x14ac:dyDescent="0.3">
      <c r="P261337" s="83"/>
    </row>
    <row r="261338" spans="16:16" x14ac:dyDescent="0.3">
      <c r="P261338" s="83"/>
    </row>
    <row r="261339" spans="16:16" x14ac:dyDescent="0.3">
      <c r="P261339" s="83"/>
    </row>
    <row r="261340" spans="16:16" x14ac:dyDescent="0.3">
      <c r="P261340" s="83"/>
    </row>
    <row r="261341" spans="16:16" x14ac:dyDescent="0.3">
      <c r="P261341" s="83"/>
    </row>
    <row r="261342" spans="16:16" x14ac:dyDescent="0.3">
      <c r="P261342" s="83"/>
    </row>
    <row r="261343" spans="16:16" x14ac:dyDescent="0.3">
      <c r="P261343" s="83"/>
    </row>
    <row r="261344" spans="16:16" x14ac:dyDescent="0.3">
      <c r="P261344" s="83"/>
    </row>
    <row r="261345" spans="16:16" x14ac:dyDescent="0.3">
      <c r="P261345" s="83"/>
    </row>
    <row r="261346" spans="16:16" x14ac:dyDescent="0.3">
      <c r="P261346" s="83"/>
    </row>
    <row r="261347" spans="16:16" x14ac:dyDescent="0.3">
      <c r="P261347" s="83"/>
    </row>
    <row r="261348" spans="16:16" x14ac:dyDescent="0.3">
      <c r="P261348" s="83"/>
    </row>
    <row r="261349" spans="16:16" x14ac:dyDescent="0.3">
      <c r="P261349" s="83"/>
    </row>
    <row r="261350" spans="16:16" x14ac:dyDescent="0.3">
      <c r="P261350" s="83"/>
    </row>
    <row r="261351" spans="16:16" x14ac:dyDescent="0.3">
      <c r="P261351" s="83"/>
    </row>
    <row r="261352" spans="16:16" x14ac:dyDescent="0.3">
      <c r="P261352" s="83"/>
    </row>
    <row r="261353" spans="16:16" x14ac:dyDescent="0.3">
      <c r="P261353" s="83"/>
    </row>
    <row r="261354" spans="16:16" x14ac:dyDescent="0.3">
      <c r="P261354" s="83"/>
    </row>
    <row r="261355" spans="16:16" x14ac:dyDescent="0.3">
      <c r="P261355" s="83"/>
    </row>
    <row r="261356" spans="16:16" x14ac:dyDescent="0.3">
      <c r="P261356" s="83"/>
    </row>
    <row r="261357" spans="16:16" x14ac:dyDescent="0.3">
      <c r="P261357" s="83"/>
    </row>
    <row r="261358" spans="16:16" x14ac:dyDescent="0.3">
      <c r="P261358" s="83"/>
    </row>
    <row r="261359" spans="16:16" x14ac:dyDescent="0.3">
      <c r="P261359" s="83"/>
    </row>
    <row r="261360" spans="16:16" x14ac:dyDescent="0.3">
      <c r="P261360" s="83"/>
    </row>
    <row r="261361" spans="16:16" x14ac:dyDescent="0.3">
      <c r="P261361" s="83"/>
    </row>
    <row r="261362" spans="16:16" x14ac:dyDescent="0.3">
      <c r="P261362" s="83"/>
    </row>
    <row r="261363" spans="16:16" x14ac:dyDescent="0.3">
      <c r="P261363" s="83"/>
    </row>
    <row r="261364" spans="16:16" x14ac:dyDescent="0.3">
      <c r="P261364" s="83"/>
    </row>
    <row r="261365" spans="16:16" x14ac:dyDescent="0.3">
      <c r="P261365" s="83"/>
    </row>
    <row r="261366" spans="16:16" x14ac:dyDescent="0.3">
      <c r="P261366" s="83"/>
    </row>
    <row r="261367" spans="16:16" x14ac:dyDescent="0.3">
      <c r="P261367" s="83"/>
    </row>
    <row r="261368" spans="16:16" x14ac:dyDescent="0.3">
      <c r="P261368" s="83"/>
    </row>
    <row r="261369" spans="16:16" x14ac:dyDescent="0.3">
      <c r="P261369" s="83"/>
    </row>
    <row r="261370" spans="16:16" x14ac:dyDescent="0.3">
      <c r="P261370" s="83"/>
    </row>
    <row r="261371" spans="16:16" x14ac:dyDescent="0.3">
      <c r="P261371" s="83"/>
    </row>
    <row r="261372" spans="16:16" x14ac:dyDescent="0.3">
      <c r="P261372" s="83"/>
    </row>
    <row r="261373" spans="16:16" x14ac:dyDescent="0.3">
      <c r="P261373" s="83"/>
    </row>
    <row r="261374" spans="16:16" x14ac:dyDescent="0.3">
      <c r="P261374" s="83"/>
    </row>
    <row r="261375" spans="16:16" x14ac:dyDescent="0.3">
      <c r="P261375" s="83"/>
    </row>
    <row r="261376" spans="16:16" x14ac:dyDescent="0.3">
      <c r="P261376" s="83"/>
    </row>
    <row r="261377" spans="16:16" x14ac:dyDescent="0.3">
      <c r="P261377" s="83"/>
    </row>
    <row r="261378" spans="16:16" x14ac:dyDescent="0.3">
      <c r="P261378" s="83"/>
    </row>
    <row r="261379" spans="16:16" x14ac:dyDescent="0.3">
      <c r="P261379" s="83"/>
    </row>
    <row r="261380" spans="16:16" x14ac:dyDescent="0.3">
      <c r="P261380" s="83"/>
    </row>
    <row r="261381" spans="16:16" x14ac:dyDescent="0.3">
      <c r="P261381" s="83"/>
    </row>
    <row r="261382" spans="16:16" x14ac:dyDescent="0.3">
      <c r="P261382" s="83"/>
    </row>
    <row r="261383" spans="16:16" x14ac:dyDescent="0.3">
      <c r="P261383" s="83"/>
    </row>
    <row r="261384" spans="16:16" x14ac:dyDescent="0.3">
      <c r="P261384" s="83"/>
    </row>
    <row r="261385" spans="16:16" x14ac:dyDescent="0.3">
      <c r="P261385" s="83"/>
    </row>
    <row r="261386" spans="16:16" x14ac:dyDescent="0.3">
      <c r="P261386" s="83"/>
    </row>
    <row r="261387" spans="16:16" x14ac:dyDescent="0.3">
      <c r="P261387" s="83"/>
    </row>
    <row r="261388" spans="16:16" x14ac:dyDescent="0.3">
      <c r="P261388" s="83"/>
    </row>
    <row r="261389" spans="16:16" x14ac:dyDescent="0.3">
      <c r="P261389" s="83"/>
    </row>
    <row r="261390" spans="16:16" x14ac:dyDescent="0.3">
      <c r="P261390" s="83"/>
    </row>
    <row r="261391" spans="16:16" x14ac:dyDescent="0.3">
      <c r="P261391" s="83"/>
    </row>
    <row r="261392" spans="16:16" x14ac:dyDescent="0.3">
      <c r="P261392" s="83"/>
    </row>
    <row r="261393" spans="16:16" x14ac:dyDescent="0.3">
      <c r="P261393" s="83"/>
    </row>
    <row r="261394" spans="16:16" x14ac:dyDescent="0.3">
      <c r="P261394" s="83"/>
    </row>
    <row r="261395" spans="16:16" x14ac:dyDescent="0.3">
      <c r="P261395" s="83"/>
    </row>
    <row r="261396" spans="16:16" x14ac:dyDescent="0.3">
      <c r="P261396" s="83"/>
    </row>
    <row r="261397" spans="16:16" x14ac:dyDescent="0.3">
      <c r="P261397" s="83"/>
    </row>
    <row r="261398" spans="16:16" x14ac:dyDescent="0.3">
      <c r="P261398" s="83"/>
    </row>
    <row r="261399" spans="16:16" x14ac:dyDescent="0.3">
      <c r="P261399" s="83"/>
    </row>
    <row r="261400" spans="16:16" x14ac:dyDescent="0.3">
      <c r="P261400" s="83"/>
    </row>
    <row r="261401" spans="16:16" x14ac:dyDescent="0.3">
      <c r="P261401" s="83"/>
    </row>
    <row r="261402" spans="16:16" x14ac:dyDescent="0.3">
      <c r="P261402" s="83"/>
    </row>
    <row r="261403" spans="16:16" x14ac:dyDescent="0.3">
      <c r="P261403" s="83"/>
    </row>
    <row r="261404" spans="16:16" x14ac:dyDescent="0.3">
      <c r="P261404" s="83"/>
    </row>
    <row r="261405" spans="16:16" x14ac:dyDescent="0.3">
      <c r="P261405" s="83"/>
    </row>
    <row r="261406" spans="16:16" x14ac:dyDescent="0.3">
      <c r="P261406" s="83"/>
    </row>
    <row r="261407" spans="16:16" x14ac:dyDescent="0.3">
      <c r="P261407" s="83"/>
    </row>
    <row r="261408" spans="16:16" x14ac:dyDescent="0.3">
      <c r="P261408" s="83"/>
    </row>
    <row r="261409" spans="16:16" x14ac:dyDescent="0.3">
      <c r="P261409" s="83"/>
    </row>
    <row r="261410" spans="16:16" x14ac:dyDescent="0.3">
      <c r="P261410" s="83"/>
    </row>
    <row r="261411" spans="16:16" x14ac:dyDescent="0.3">
      <c r="P261411" s="83"/>
    </row>
    <row r="261412" spans="16:16" x14ac:dyDescent="0.3">
      <c r="P261412" s="83"/>
    </row>
    <row r="261413" spans="16:16" x14ac:dyDescent="0.3">
      <c r="P261413" s="83"/>
    </row>
    <row r="261414" spans="16:16" x14ac:dyDescent="0.3">
      <c r="P261414" s="83"/>
    </row>
    <row r="261415" spans="16:16" x14ac:dyDescent="0.3">
      <c r="P261415" s="83"/>
    </row>
    <row r="261416" spans="16:16" x14ac:dyDescent="0.3">
      <c r="P261416" s="83"/>
    </row>
    <row r="261417" spans="16:16" x14ac:dyDescent="0.3">
      <c r="P261417" s="83"/>
    </row>
    <row r="261418" spans="16:16" x14ac:dyDescent="0.3">
      <c r="P261418" s="83"/>
    </row>
    <row r="261419" spans="16:16" x14ac:dyDescent="0.3">
      <c r="P261419" s="83"/>
    </row>
    <row r="261420" spans="16:16" x14ac:dyDescent="0.3">
      <c r="P261420" s="83"/>
    </row>
    <row r="261421" spans="16:16" x14ac:dyDescent="0.3">
      <c r="P261421" s="83"/>
    </row>
    <row r="261422" spans="16:16" x14ac:dyDescent="0.3">
      <c r="P261422" s="83"/>
    </row>
    <row r="261423" spans="16:16" x14ac:dyDescent="0.3">
      <c r="P261423" s="83"/>
    </row>
    <row r="261424" spans="16:16" x14ac:dyDescent="0.3">
      <c r="P261424" s="83"/>
    </row>
    <row r="261425" spans="16:16" x14ac:dyDescent="0.3">
      <c r="P261425" s="83"/>
    </row>
    <row r="261426" spans="16:16" x14ac:dyDescent="0.3">
      <c r="P261426" s="83"/>
    </row>
    <row r="261427" spans="16:16" x14ac:dyDescent="0.3">
      <c r="P261427" s="83"/>
    </row>
    <row r="261428" spans="16:16" x14ac:dyDescent="0.3">
      <c r="P261428" s="83"/>
    </row>
    <row r="261429" spans="16:16" x14ac:dyDescent="0.3">
      <c r="P261429" s="83"/>
    </row>
    <row r="261430" spans="16:16" x14ac:dyDescent="0.3">
      <c r="P261430" s="83"/>
    </row>
    <row r="261431" spans="16:16" x14ac:dyDescent="0.3">
      <c r="P261431" s="83"/>
    </row>
    <row r="261432" spans="16:16" x14ac:dyDescent="0.3">
      <c r="P261432" s="83"/>
    </row>
    <row r="261433" spans="16:16" x14ac:dyDescent="0.3">
      <c r="P261433" s="83"/>
    </row>
    <row r="261434" spans="16:16" x14ac:dyDescent="0.3">
      <c r="P261434" s="83"/>
    </row>
    <row r="261435" spans="16:16" x14ac:dyDescent="0.3">
      <c r="P261435" s="83"/>
    </row>
    <row r="261436" spans="16:16" x14ac:dyDescent="0.3">
      <c r="P261436" s="83"/>
    </row>
    <row r="261437" spans="16:16" x14ac:dyDescent="0.3">
      <c r="P261437" s="83"/>
    </row>
    <row r="261438" spans="16:16" x14ac:dyDescent="0.3">
      <c r="P261438" s="83"/>
    </row>
    <row r="261439" spans="16:16" x14ac:dyDescent="0.3">
      <c r="P261439" s="83"/>
    </row>
    <row r="261440" spans="16:16" x14ac:dyDescent="0.3">
      <c r="P261440" s="83"/>
    </row>
    <row r="261441" spans="16:16" x14ac:dyDescent="0.3">
      <c r="P261441" s="83"/>
    </row>
    <row r="261442" spans="16:16" x14ac:dyDescent="0.3">
      <c r="P261442" s="83"/>
    </row>
    <row r="261443" spans="16:16" x14ac:dyDescent="0.3">
      <c r="P261443" s="83"/>
    </row>
    <row r="261444" spans="16:16" x14ac:dyDescent="0.3">
      <c r="P261444" s="83"/>
    </row>
    <row r="261445" spans="16:16" x14ac:dyDescent="0.3">
      <c r="P261445" s="83"/>
    </row>
    <row r="261446" spans="16:16" x14ac:dyDescent="0.3">
      <c r="P261446" s="83"/>
    </row>
    <row r="261447" spans="16:16" x14ac:dyDescent="0.3">
      <c r="P261447" s="83"/>
    </row>
    <row r="261448" spans="16:16" x14ac:dyDescent="0.3">
      <c r="P261448" s="83"/>
    </row>
    <row r="261449" spans="16:16" x14ac:dyDescent="0.3">
      <c r="P261449" s="83"/>
    </row>
    <row r="261450" spans="16:16" x14ac:dyDescent="0.3">
      <c r="P261450" s="83"/>
    </row>
    <row r="261451" spans="16:16" x14ac:dyDescent="0.3">
      <c r="P261451" s="83"/>
    </row>
    <row r="261452" spans="16:16" x14ac:dyDescent="0.3">
      <c r="P261452" s="83"/>
    </row>
    <row r="261453" spans="16:16" x14ac:dyDescent="0.3">
      <c r="P261453" s="83"/>
    </row>
    <row r="261454" spans="16:16" x14ac:dyDescent="0.3">
      <c r="P261454" s="83"/>
    </row>
    <row r="261455" spans="16:16" x14ac:dyDescent="0.3">
      <c r="P261455" s="83"/>
    </row>
    <row r="261456" spans="16:16" x14ac:dyDescent="0.3">
      <c r="P261456" s="83"/>
    </row>
    <row r="261457" spans="16:16" x14ac:dyDescent="0.3">
      <c r="P261457" s="83"/>
    </row>
    <row r="261458" spans="16:16" x14ac:dyDescent="0.3">
      <c r="P261458" s="83"/>
    </row>
    <row r="261459" spans="16:16" x14ac:dyDescent="0.3">
      <c r="P261459" s="83"/>
    </row>
    <row r="261460" spans="16:16" x14ac:dyDescent="0.3">
      <c r="P261460" s="83"/>
    </row>
    <row r="261461" spans="16:16" x14ac:dyDescent="0.3">
      <c r="P261461" s="83"/>
    </row>
    <row r="261462" spans="16:16" x14ac:dyDescent="0.3">
      <c r="P261462" s="83"/>
    </row>
    <row r="261463" spans="16:16" x14ac:dyDescent="0.3">
      <c r="P261463" s="83"/>
    </row>
    <row r="261464" spans="16:16" x14ac:dyDescent="0.3">
      <c r="P261464" s="83"/>
    </row>
    <row r="261465" spans="16:16" x14ac:dyDescent="0.3">
      <c r="P261465" s="83"/>
    </row>
    <row r="261466" spans="16:16" x14ac:dyDescent="0.3">
      <c r="P261466" s="83"/>
    </row>
    <row r="261467" spans="16:16" x14ac:dyDescent="0.3">
      <c r="P261467" s="83"/>
    </row>
    <row r="261468" spans="16:16" x14ac:dyDescent="0.3">
      <c r="P261468" s="83"/>
    </row>
    <row r="261469" spans="16:16" x14ac:dyDescent="0.3">
      <c r="P261469" s="83"/>
    </row>
    <row r="261470" spans="16:16" x14ac:dyDescent="0.3">
      <c r="P261470" s="83"/>
    </row>
    <row r="261471" spans="16:16" x14ac:dyDescent="0.3">
      <c r="P261471" s="83"/>
    </row>
    <row r="261472" spans="16:16" x14ac:dyDescent="0.3">
      <c r="P261472" s="83"/>
    </row>
    <row r="261473" spans="16:16" x14ac:dyDescent="0.3">
      <c r="P261473" s="83"/>
    </row>
    <row r="261474" spans="16:16" x14ac:dyDescent="0.3">
      <c r="P261474" s="83"/>
    </row>
    <row r="261475" spans="16:16" x14ac:dyDescent="0.3">
      <c r="P261475" s="83"/>
    </row>
    <row r="261476" spans="16:16" x14ac:dyDescent="0.3">
      <c r="P261476" s="83"/>
    </row>
    <row r="261477" spans="16:16" x14ac:dyDescent="0.3">
      <c r="P261477" s="83"/>
    </row>
    <row r="261478" spans="16:16" x14ac:dyDescent="0.3">
      <c r="P261478" s="83"/>
    </row>
    <row r="261479" spans="16:16" x14ac:dyDescent="0.3">
      <c r="P261479" s="83"/>
    </row>
    <row r="261480" spans="16:16" x14ac:dyDescent="0.3">
      <c r="P261480" s="83"/>
    </row>
    <row r="261481" spans="16:16" x14ac:dyDescent="0.3">
      <c r="P261481" s="83"/>
    </row>
    <row r="261482" spans="16:16" x14ac:dyDescent="0.3">
      <c r="P261482" s="83"/>
    </row>
    <row r="261483" spans="16:16" x14ac:dyDescent="0.3">
      <c r="P261483" s="83"/>
    </row>
    <row r="261484" spans="16:16" x14ac:dyDescent="0.3">
      <c r="P261484" s="83"/>
    </row>
    <row r="261485" spans="16:16" x14ac:dyDescent="0.3">
      <c r="P261485" s="83"/>
    </row>
    <row r="261486" spans="16:16" x14ac:dyDescent="0.3">
      <c r="P261486" s="83"/>
    </row>
    <row r="261487" spans="16:16" x14ac:dyDescent="0.3">
      <c r="P261487" s="83"/>
    </row>
    <row r="261488" spans="16:16" x14ac:dyDescent="0.3">
      <c r="P261488" s="83"/>
    </row>
    <row r="261489" spans="16:16" x14ac:dyDescent="0.3">
      <c r="P261489" s="83"/>
    </row>
    <row r="261490" spans="16:16" x14ac:dyDescent="0.3">
      <c r="P261490" s="83"/>
    </row>
    <row r="261491" spans="16:16" x14ac:dyDescent="0.3">
      <c r="P261491" s="83"/>
    </row>
    <row r="261492" spans="16:16" x14ac:dyDescent="0.3">
      <c r="P261492" s="83"/>
    </row>
    <row r="261493" spans="16:16" x14ac:dyDescent="0.3">
      <c r="P261493" s="83"/>
    </row>
    <row r="261494" spans="16:16" x14ac:dyDescent="0.3">
      <c r="P261494" s="83"/>
    </row>
    <row r="261495" spans="16:16" x14ac:dyDescent="0.3">
      <c r="P261495" s="83"/>
    </row>
    <row r="261496" spans="16:16" x14ac:dyDescent="0.3">
      <c r="P261496" s="83"/>
    </row>
    <row r="261497" spans="16:16" x14ac:dyDescent="0.3">
      <c r="P261497" s="83"/>
    </row>
    <row r="261498" spans="16:16" x14ac:dyDescent="0.3">
      <c r="P261498" s="83"/>
    </row>
    <row r="261499" spans="16:16" x14ac:dyDescent="0.3">
      <c r="P261499" s="83"/>
    </row>
    <row r="261500" spans="16:16" x14ac:dyDescent="0.3">
      <c r="P261500" s="83"/>
    </row>
    <row r="261501" spans="16:16" x14ac:dyDescent="0.3">
      <c r="P261501" s="83"/>
    </row>
    <row r="261502" spans="16:16" x14ac:dyDescent="0.3">
      <c r="P261502" s="83"/>
    </row>
    <row r="261503" spans="16:16" x14ac:dyDescent="0.3">
      <c r="P261503" s="83"/>
    </row>
    <row r="261504" spans="16:16" x14ac:dyDescent="0.3">
      <c r="P261504" s="83"/>
    </row>
    <row r="261505" spans="16:16" x14ac:dyDescent="0.3">
      <c r="P261505" s="83"/>
    </row>
    <row r="261506" spans="16:16" x14ac:dyDescent="0.3">
      <c r="P261506" s="83"/>
    </row>
    <row r="261507" spans="16:16" x14ac:dyDescent="0.3">
      <c r="P261507" s="83"/>
    </row>
    <row r="261508" spans="16:16" x14ac:dyDescent="0.3">
      <c r="P261508" s="83"/>
    </row>
    <row r="261509" spans="16:16" x14ac:dyDescent="0.3">
      <c r="P261509" s="83"/>
    </row>
    <row r="261510" spans="16:16" x14ac:dyDescent="0.3">
      <c r="P261510" s="83"/>
    </row>
    <row r="261511" spans="16:16" x14ac:dyDescent="0.3">
      <c r="P261511" s="83"/>
    </row>
    <row r="261512" spans="16:16" x14ac:dyDescent="0.3">
      <c r="P261512" s="83"/>
    </row>
    <row r="261513" spans="16:16" x14ac:dyDescent="0.3">
      <c r="P261513" s="83"/>
    </row>
    <row r="261514" spans="16:16" x14ac:dyDescent="0.3">
      <c r="P261514" s="83"/>
    </row>
    <row r="261515" spans="16:16" x14ac:dyDescent="0.3">
      <c r="P261515" s="83"/>
    </row>
    <row r="261516" spans="16:16" x14ac:dyDescent="0.3">
      <c r="P261516" s="83"/>
    </row>
    <row r="261517" spans="16:16" x14ac:dyDescent="0.3">
      <c r="P261517" s="83"/>
    </row>
    <row r="261518" spans="16:16" x14ac:dyDescent="0.3">
      <c r="P261518" s="83"/>
    </row>
    <row r="261519" spans="16:16" x14ac:dyDescent="0.3">
      <c r="P261519" s="83"/>
    </row>
    <row r="261520" spans="16:16" x14ac:dyDescent="0.3">
      <c r="P261520" s="83"/>
    </row>
    <row r="261521" spans="16:16" x14ac:dyDescent="0.3">
      <c r="P261521" s="83"/>
    </row>
    <row r="261522" spans="16:16" x14ac:dyDescent="0.3">
      <c r="P261522" s="83"/>
    </row>
    <row r="261523" spans="16:16" x14ac:dyDescent="0.3">
      <c r="P261523" s="83"/>
    </row>
    <row r="261524" spans="16:16" x14ac:dyDescent="0.3">
      <c r="P261524" s="83"/>
    </row>
    <row r="261525" spans="16:16" x14ac:dyDescent="0.3">
      <c r="P261525" s="83"/>
    </row>
    <row r="261526" spans="16:16" x14ac:dyDescent="0.3">
      <c r="P261526" s="83"/>
    </row>
    <row r="261527" spans="16:16" x14ac:dyDescent="0.3">
      <c r="P261527" s="83"/>
    </row>
    <row r="261528" spans="16:16" x14ac:dyDescent="0.3">
      <c r="P261528" s="83"/>
    </row>
    <row r="261529" spans="16:16" x14ac:dyDescent="0.3">
      <c r="P261529" s="83"/>
    </row>
    <row r="261530" spans="16:16" x14ac:dyDescent="0.3">
      <c r="P261530" s="83"/>
    </row>
    <row r="261531" spans="16:16" x14ac:dyDescent="0.3">
      <c r="P261531" s="83"/>
    </row>
    <row r="261532" spans="16:16" x14ac:dyDescent="0.3">
      <c r="P261532" s="83"/>
    </row>
    <row r="261533" spans="16:16" x14ac:dyDescent="0.3">
      <c r="P261533" s="83"/>
    </row>
    <row r="261534" spans="16:16" x14ac:dyDescent="0.3">
      <c r="P261534" s="83"/>
    </row>
    <row r="261535" spans="16:16" x14ac:dyDescent="0.3">
      <c r="P261535" s="83"/>
    </row>
    <row r="261536" spans="16:16" x14ac:dyDescent="0.3">
      <c r="P261536" s="83"/>
    </row>
    <row r="261537" spans="16:16" x14ac:dyDescent="0.3">
      <c r="P261537" s="83"/>
    </row>
    <row r="261538" spans="16:16" x14ac:dyDescent="0.3">
      <c r="P261538" s="83"/>
    </row>
    <row r="261539" spans="16:16" x14ac:dyDescent="0.3">
      <c r="P261539" s="83"/>
    </row>
    <row r="261540" spans="16:16" x14ac:dyDescent="0.3">
      <c r="P261540" s="83"/>
    </row>
    <row r="261541" spans="16:16" x14ac:dyDescent="0.3">
      <c r="P261541" s="83"/>
    </row>
    <row r="261542" spans="16:16" x14ac:dyDescent="0.3">
      <c r="P261542" s="83"/>
    </row>
    <row r="261543" spans="16:16" x14ac:dyDescent="0.3">
      <c r="P261543" s="83"/>
    </row>
    <row r="261544" spans="16:16" x14ac:dyDescent="0.3">
      <c r="P261544" s="83"/>
    </row>
    <row r="261545" spans="16:16" x14ac:dyDescent="0.3">
      <c r="P261545" s="83"/>
    </row>
    <row r="261546" spans="16:16" x14ac:dyDescent="0.3">
      <c r="P261546" s="83"/>
    </row>
    <row r="261547" spans="16:16" x14ac:dyDescent="0.3">
      <c r="P261547" s="83"/>
    </row>
    <row r="261548" spans="16:16" x14ac:dyDescent="0.3">
      <c r="P261548" s="83"/>
    </row>
    <row r="261549" spans="16:16" x14ac:dyDescent="0.3">
      <c r="P261549" s="83"/>
    </row>
    <row r="261550" spans="16:16" x14ac:dyDescent="0.3">
      <c r="P261550" s="83"/>
    </row>
    <row r="261551" spans="16:16" x14ac:dyDescent="0.3">
      <c r="P261551" s="83"/>
    </row>
    <row r="261552" spans="16:16" x14ac:dyDescent="0.3">
      <c r="P261552" s="83"/>
    </row>
    <row r="261553" spans="16:16" x14ac:dyDescent="0.3">
      <c r="P261553" s="83"/>
    </row>
    <row r="261554" spans="16:16" x14ac:dyDescent="0.3">
      <c r="P261554" s="83"/>
    </row>
    <row r="261555" spans="16:16" x14ac:dyDescent="0.3">
      <c r="P261555" s="83"/>
    </row>
    <row r="261556" spans="16:16" x14ac:dyDescent="0.3">
      <c r="P261556" s="83"/>
    </row>
    <row r="261557" spans="16:16" x14ac:dyDescent="0.3">
      <c r="P261557" s="83"/>
    </row>
    <row r="261558" spans="16:16" x14ac:dyDescent="0.3">
      <c r="P261558" s="83"/>
    </row>
    <row r="261559" spans="16:16" x14ac:dyDescent="0.3">
      <c r="P261559" s="83"/>
    </row>
    <row r="261560" spans="16:16" x14ac:dyDescent="0.3">
      <c r="P261560" s="83"/>
    </row>
    <row r="261561" spans="16:16" x14ac:dyDescent="0.3">
      <c r="P261561" s="83"/>
    </row>
    <row r="261562" spans="16:16" x14ac:dyDescent="0.3">
      <c r="P261562" s="83"/>
    </row>
    <row r="261563" spans="16:16" x14ac:dyDescent="0.3">
      <c r="P261563" s="83"/>
    </row>
    <row r="261564" spans="16:16" x14ac:dyDescent="0.3">
      <c r="P261564" s="83"/>
    </row>
    <row r="261565" spans="16:16" x14ac:dyDescent="0.3">
      <c r="P261565" s="83"/>
    </row>
    <row r="261566" spans="16:16" x14ac:dyDescent="0.3">
      <c r="P261566" s="83"/>
    </row>
    <row r="261567" spans="16:16" x14ac:dyDescent="0.3">
      <c r="P261567" s="83"/>
    </row>
    <row r="261568" spans="16:16" x14ac:dyDescent="0.3">
      <c r="P261568" s="83"/>
    </row>
    <row r="261569" spans="16:16" x14ac:dyDescent="0.3">
      <c r="P261569" s="83"/>
    </row>
    <row r="261570" spans="16:16" x14ac:dyDescent="0.3">
      <c r="P261570" s="83"/>
    </row>
    <row r="261571" spans="16:16" x14ac:dyDescent="0.3">
      <c r="P261571" s="83"/>
    </row>
    <row r="261572" spans="16:16" x14ac:dyDescent="0.3">
      <c r="P261572" s="83"/>
    </row>
    <row r="261573" spans="16:16" x14ac:dyDescent="0.3">
      <c r="P261573" s="83"/>
    </row>
    <row r="261574" spans="16:16" x14ac:dyDescent="0.3">
      <c r="P261574" s="83"/>
    </row>
    <row r="261575" spans="16:16" x14ac:dyDescent="0.3">
      <c r="P261575" s="83"/>
    </row>
    <row r="261576" spans="16:16" x14ac:dyDescent="0.3">
      <c r="P261576" s="83"/>
    </row>
    <row r="261577" spans="16:16" x14ac:dyDescent="0.3">
      <c r="P261577" s="83"/>
    </row>
    <row r="261578" spans="16:16" x14ac:dyDescent="0.3">
      <c r="P261578" s="83"/>
    </row>
    <row r="261579" spans="16:16" x14ac:dyDescent="0.3">
      <c r="P261579" s="83"/>
    </row>
    <row r="261580" spans="16:16" x14ac:dyDescent="0.3">
      <c r="P261580" s="83"/>
    </row>
    <row r="261581" spans="16:16" x14ac:dyDescent="0.3">
      <c r="P261581" s="83"/>
    </row>
    <row r="261582" spans="16:16" x14ac:dyDescent="0.3">
      <c r="P261582" s="83"/>
    </row>
    <row r="261583" spans="16:16" x14ac:dyDescent="0.3">
      <c r="P261583" s="83"/>
    </row>
    <row r="261584" spans="16:16" x14ac:dyDescent="0.3">
      <c r="P261584" s="83"/>
    </row>
    <row r="261585" spans="16:16" x14ac:dyDescent="0.3">
      <c r="P261585" s="83"/>
    </row>
    <row r="261586" spans="16:16" x14ac:dyDescent="0.3">
      <c r="P261586" s="83"/>
    </row>
    <row r="261587" spans="16:16" x14ac:dyDescent="0.3">
      <c r="P261587" s="83"/>
    </row>
    <row r="261588" spans="16:16" x14ac:dyDescent="0.3">
      <c r="P261588" s="83"/>
    </row>
    <row r="261589" spans="16:16" x14ac:dyDescent="0.3">
      <c r="P261589" s="83"/>
    </row>
    <row r="261590" spans="16:16" x14ac:dyDescent="0.3">
      <c r="P261590" s="83"/>
    </row>
    <row r="261591" spans="16:16" x14ac:dyDescent="0.3">
      <c r="P261591" s="83"/>
    </row>
    <row r="261592" spans="16:16" x14ac:dyDescent="0.3">
      <c r="P261592" s="83"/>
    </row>
    <row r="261593" spans="16:16" x14ac:dyDescent="0.3">
      <c r="P261593" s="83"/>
    </row>
    <row r="261594" spans="16:16" x14ac:dyDescent="0.3">
      <c r="P261594" s="83"/>
    </row>
    <row r="261595" spans="16:16" x14ac:dyDescent="0.3">
      <c r="P261595" s="83"/>
    </row>
    <row r="261596" spans="16:16" x14ac:dyDescent="0.3">
      <c r="P261596" s="83"/>
    </row>
    <row r="261597" spans="16:16" x14ac:dyDescent="0.3">
      <c r="P261597" s="83"/>
    </row>
    <row r="261598" spans="16:16" x14ac:dyDescent="0.3">
      <c r="P261598" s="83"/>
    </row>
    <row r="261599" spans="16:16" x14ac:dyDescent="0.3">
      <c r="P261599" s="83"/>
    </row>
    <row r="261600" spans="16:16" x14ac:dyDescent="0.3">
      <c r="P261600" s="83"/>
    </row>
    <row r="261601" spans="16:16" x14ac:dyDescent="0.3">
      <c r="P261601" s="83"/>
    </row>
    <row r="261602" spans="16:16" x14ac:dyDescent="0.3">
      <c r="P261602" s="83"/>
    </row>
    <row r="261603" spans="16:16" x14ac:dyDescent="0.3">
      <c r="P261603" s="83"/>
    </row>
    <row r="261604" spans="16:16" x14ac:dyDescent="0.3">
      <c r="P261604" s="83"/>
    </row>
    <row r="261605" spans="16:16" x14ac:dyDescent="0.3">
      <c r="P261605" s="83"/>
    </row>
    <row r="261606" spans="16:16" x14ac:dyDescent="0.3">
      <c r="P261606" s="83"/>
    </row>
    <row r="261607" spans="16:16" x14ac:dyDescent="0.3">
      <c r="P261607" s="83"/>
    </row>
    <row r="261608" spans="16:16" x14ac:dyDescent="0.3">
      <c r="P261608" s="83"/>
    </row>
    <row r="261609" spans="16:16" x14ac:dyDescent="0.3">
      <c r="P261609" s="83"/>
    </row>
    <row r="261610" spans="16:16" x14ac:dyDescent="0.3">
      <c r="P261610" s="83"/>
    </row>
    <row r="261611" spans="16:16" x14ac:dyDescent="0.3">
      <c r="P261611" s="83"/>
    </row>
    <row r="261612" spans="16:16" x14ac:dyDescent="0.3">
      <c r="P261612" s="83"/>
    </row>
    <row r="261613" spans="16:16" x14ac:dyDescent="0.3">
      <c r="P261613" s="83"/>
    </row>
    <row r="261614" spans="16:16" x14ac:dyDescent="0.3">
      <c r="P261614" s="83"/>
    </row>
    <row r="261615" spans="16:16" x14ac:dyDescent="0.3">
      <c r="P261615" s="83"/>
    </row>
    <row r="261616" spans="16:16" x14ac:dyDescent="0.3">
      <c r="P261616" s="83"/>
    </row>
    <row r="261617" spans="16:16" x14ac:dyDescent="0.3">
      <c r="P261617" s="83"/>
    </row>
    <row r="261618" spans="16:16" x14ac:dyDescent="0.3">
      <c r="P261618" s="83"/>
    </row>
    <row r="261619" spans="16:16" x14ac:dyDescent="0.3">
      <c r="P261619" s="83"/>
    </row>
    <row r="261620" spans="16:16" x14ac:dyDescent="0.3">
      <c r="P261620" s="83"/>
    </row>
    <row r="261621" spans="16:16" x14ac:dyDescent="0.3">
      <c r="P261621" s="83"/>
    </row>
    <row r="261622" spans="16:16" x14ac:dyDescent="0.3">
      <c r="P261622" s="83"/>
    </row>
    <row r="261623" spans="16:16" x14ac:dyDescent="0.3">
      <c r="P261623" s="83"/>
    </row>
    <row r="261624" spans="16:16" x14ac:dyDescent="0.3">
      <c r="P261624" s="83"/>
    </row>
    <row r="261625" spans="16:16" x14ac:dyDescent="0.3">
      <c r="P261625" s="83"/>
    </row>
    <row r="261626" spans="16:16" x14ac:dyDescent="0.3">
      <c r="P261626" s="83"/>
    </row>
    <row r="261627" spans="16:16" x14ac:dyDescent="0.3">
      <c r="P261627" s="83"/>
    </row>
    <row r="261628" spans="16:16" x14ac:dyDescent="0.3">
      <c r="P261628" s="83"/>
    </row>
    <row r="261629" spans="16:16" x14ac:dyDescent="0.3">
      <c r="P261629" s="83"/>
    </row>
    <row r="261630" spans="16:16" x14ac:dyDescent="0.3">
      <c r="P261630" s="83"/>
    </row>
    <row r="261631" spans="16:16" x14ac:dyDescent="0.3">
      <c r="P261631" s="83"/>
    </row>
    <row r="261632" spans="16:16" x14ac:dyDescent="0.3">
      <c r="P261632" s="83"/>
    </row>
    <row r="261633" spans="16:16" x14ac:dyDescent="0.3">
      <c r="P261633" s="83"/>
    </row>
    <row r="261634" spans="16:16" x14ac:dyDescent="0.3">
      <c r="P261634" s="83"/>
    </row>
    <row r="261635" spans="16:16" x14ac:dyDescent="0.3">
      <c r="P261635" s="83"/>
    </row>
    <row r="261636" spans="16:16" x14ac:dyDescent="0.3">
      <c r="P261636" s="83"/>
    </row>
    <row r="261637" spans="16:16" x14ac:dyDescent="0.3">
      <c r="P261637" s="83"/>
    </row>
    <row r="261638" spans="16:16" x14ac:dyDescent="0.3">
      <c r="P261638" s="83"/>
    </row>
    <row r="261639" spans="16:16" x14ac:dyDescent="0.3">
      <c r="P261639" s="83"/>
    </row>
    <row r="261640" spans="16:16" x14ac:dyDescent="0.3">
      <c r="P261640" s="83"/>
    </row>
    <row r="261641" spans="16:16" x14ac:dyDescent="0.3">
      <c r="P261641" s="83"/>
    </row>
    <row r="261642" spans="16:16" x14ac:dyDescent="0.3">
      <c r="P261642" s="83"/>
    </row>
    <row r="261643" spans="16:16" x14ac:dyDescent="0.3">
      <c r="P261643" s="83"/>
    </row>
    <row r="261644" spans="16:16" x14ac:dyDescent="0.3">
      <c r="P261644" s="83"/>
    </row>
    <row r="261645" spans="16:16" x14ac:dyDescent="0.3">
      <c r="P261645" s="83"/>
    </row>
    <row r="261646" spans="16:16" x14ac:dyDescent="0.3">
      <c r="P261646" s="83"/>
    </row>
    <row r="261647" spans="16:16" x14ac:dyDescent="0.3">
      <c r="P261647" s="83"/>
    </row>
    <row r="261648" spans="16:16" x14ac:dyDescent="0.3">
      <c r="P261648" s="83"/>
    </row>
    <row r="261649" spans="16:16" x14ac:dyDescent="0.3">
      <c r="P261649" s="83"/>
    </row>
    <row r="261650" spans="16:16" x14ac:dyDescent="0.3">
      <c r="P261650" s="83"/>
    </row>
    <row r="261651" spans="16:16" x14ac:dyDescent="0.3">
      <c r="P261651" s="83"/>
    </row>
    <row r="261652" spans="16:16" x14ac:dyDescent="0.3">
      <c r="P261652" s="83"/>
    </row>
    <row r="261653" spans="16:16" x14ac:dyDescent="0.3">
      <c r="P261653" s="83"/>
    </row>
    <row r="261654" spans="16:16" x14ac:dyDescent="0.3">
      <c r="P261654" s="83"/>
    </row>
    <row r="261655" spans="16:16" x14ac:dyDescent="0.3">
      <c r="P261655" s="83"/>
    </row>
    <row r="261656" spans="16:16" x14ac:dyDescent="0.3">
      <c r="P261656" s="83"/>
    </row>
    <row r="261657" spans="16:16" x14ac:dyDescent="0.3">
      <c r="P261657" s="83"/>
    </row>
    <row r="261658" spans="16:16" x14ac:dyDescent="0.3">
      <c r="P261658" s="83"/>
    </row>
    <row r="261659" spans="16:16" x14ac:dyDescent="0.3">
      <c r="P261659" s="83"/>
    </row>
    <row r="261660" spans="16:16" x14ac:dyDescent="0.3">
      <c r="P261660" s="83"/>
    </row>
    <row r="261661" spans="16:16" x14ac:dyDescent="0.3">
      <c r="P261661" s="83"/>
    </row>
    <row r="261662" spans="16:16" x14ac:dyDescent="0.3">
      <c r="P261662" s="83"/>
    </row>
    <row r="261663" spans="16:16" x14ac:dyDescent="0.3">
      <c r="P261663" s="83"/>
    </row>
    <row r="261664" spans="16:16" x14ac:dyDescent="0.3">
      <c r="P261664" s="83"/>
    </row>
    <row r="261665" spans="16:16" x14ac:dyDescent="0.3">
      <c r="P261665" s="83"/>
    </row>
    <row r="261666" spans="16:16" x14ac:dyDescent="0.3">
      <c r="P261666" s="83"/>
    </row>
    <row r="261667" spans="16:16" x14ac:dyDescent="0.3">
      <c r="P261667" s="83"/>
    </row>
    <row r="261668" spans="16:16" x14ac:dyDescent="0.3">
      <c r="P261668" s="83"/>
    </row>
    <row r="261669" spans="16:16" x14ac:dyDescent="0.3">
      <c r="P261669" s="83"/>
    </row>
    <row r="261670" spans="16:16" x14ac:dyDescent="0.3">
      <c r="P261670" s="83"/>
    </row>
    <row r="261671" spans="16:16" x14ac:dyDescent="0.3">
      <c r="P261671" s="83"/>
    </row>
    <row r="261672" spans="16:16" x14ac:dyDescent="0.3">
      <c r="P261672" s="83"/>
    </row>
    <row r="261673" spans="16:16" x14ac:dyDescent="0.3">
      <c r="P261673" s="83"/>
    </row>
    <row r="261674" spans="16:16" x14ac:dyDescent="0.3">
      <c r="P261674" s="83"/>
    </row>
    <row r="261675" spans="16:16" x14ac:dyDescent="0.3">
      <c r="P261675" s="83"/>
    </row>
    <row r="261676" spans="16:16" x14ac:dyDescent="0.3">
      <c r="P261676" s="83"/>
    </row>
    <row r="261677" spans="16:16" x14ac:dyDescent="0.3">
      <c r="P261677" s="83"/>
    </row>
    <row r="261678" spans="16:16" x14ac:dyDescent="0.3">
      <c r="P261678" s="83"/>
    </row>
    <row r="261679" spans="16:16" x14ac:dyDescent="0.3">
      <c r="P261679" s="83"/>
    </row>
    <row r="261680" spans="16:16" x14ac:dyDescent="0.3">
      <c r="P261680" s="83"/>
    </row>
    <row r="261681" spans="16:16" x14ac:dyDescent="0.3">
      <c r="P261681" s="83"/>
    </row>
    <row r="261682" spans="16:16" x14ac:dyDescent="0.3">
      <c r="P261682" s="83"/>
    </row>
    <row r="261683" spans="16:16" x14ac:dyDescent="0.3">
      <c r="P261683" s="83"/>
    </row>
    <row r="261684" spans="16:16" x14ac:dyDescent="0.3">
      <c r="P261684" s="83"/>
    </row>
    <row r="261685" spans="16:16" x14ac:dyDescent="0.3">
      <c r="P261685" s="83"/>
    </row>
    <row r="261686" spans="16:16" x14ac:dyDescent="0.3">
      <c r="P261686" s="83"/>
    </row>
    <row r="261687" spans="16:16" x14ac:dyDescent="0.3">
      <c r="P261687" s="83"/>
    </row>
    <row r="261688" spans="16:16" x14ac:dyDescent="0.3">
      <c r="P261688" s="83"/>
    </row>
    <row r="261689" spans="16:16" x14ac:dyDescent="0.3">
      <c r="P261689" s="83"/>
    </row>
    <row r="261690" spans="16:16" x14ac:dyDescent="0.3">
      <c r="P261690" s="83"/>
    </row>
    <row r="261691" spans="16:16" x14ac:dyDescent="0.3">
      <c r="P261691" s="83"/>
    </row>
    <row r="261692" spans="16:16" x14ac:dyDescent="0.3">
      <c r="P261692" s="83"/>
    </row>
    <row r="261693" spans="16:16" x14ac:dyDescent="0.3">
      <c r="P261693" s="83"/>
    </row>
    <row r="261694" spans="16:16" x14ac:dyDescent="0.3">
      <c r="P261694" s="83"/>
    </row>
    <row r="261695" spans="16:16" x14ac:dyDescent="0.3">
      <c r="P261695" s="83"/>
    </row>
    <row r="261696" spans="16:16" x14ac:dyDescent="0.3">
      <c r="P261696" s="83"/>
    </row>
    <row r="261697" spans="16:16" x14ac:dyDescent="0.3">
      <c r="P261697" s="83"/>
    </row>
    <row r="261698" spans="16:16" x14ac:dyDescent="0.3">
      <c r="P261698" s="83"/>
    </row>
    <row r="261699" spans="16:16" x14ac:dyDescent="0.3">
      <c r="P261699" s="83"/>
    </row>
    <row r="261700" spans="16:16" x14ac:dyDescent="0.3">
      <c r="P261700" s="83"/>
    </row>
    <row r="261701" spans="16:16" x14ac:dyDescent="0.3">
      <c r="P261701" s="83"/>
    </row>
    <row r="261702" spans="16:16" x14ac:dyDescent="0.3">
      <c r="P261702" s="83"/>
    </row>
    <row r="261703" spans="16:16" x14ac:dyDescent="0.3">
      <c r="P261703" s="83"/>
    </row>
    <row r="261704" spans="16:16" x14ac:dyDescent="0.3">
      <c r="P261704" s="83"/>
    </row>
    <row r="261705" spans="16:16" x14ac:dyDescent="0.3">
      <c r="P261705" s="83"/>
    </row>
    <row r="261706" spans="16:16" x14ac:dyDescent="0.3">
      <c r="P261706" s="83"/>
    </row>
    <row r="261707" spans="16:16" x14ac:dyDescent="0.3">
      <c r="P261707" s="83"/>
    </row>
    <row r="261708" spans="16:16" x14ac:dyDescent="0.3">
      <c r="P261708" s="83"/>
    </row>
    <row r="261709" spans="16:16" x14ac:dyDescent="0.3">
      <c r="P261709" s="83"/>
    </row>
    <row r="261710" spans="16:16" x14ac:dyDescent="0.3">
      <c r="P261710" s="83"/>
    </row>
    <row r="261711" spans="16:16" x14ac:dyDescent="0.3">
      <c r="P261711" s="83"/>
    </row>
    <row r="261712" spans="16:16" x14ac:dyDescent="0.3">
      <c r="P261712" s="83"/>
    </row>
    <row r="261713" spans="16:16" x14ac:dyDescent="0.3">
      <c r="P261713" s="83"/>
    </row>
    <row r="261714" spans="16:16" x14ac:dyDescent="0.3">
      <c r="P261714" s="83"/>
    </row>
    <row r="261715" spans="16:16" x14ac:dyDescent="0.3">
      <c r="P261715" s="83"/>
    </row>
    <row r="261716" spans="16:16" x14ac:dyDescent="0.3">
      <c r="P261716" s="83"/>
    </row>
    <row r="261717" spans="16:16" x14ac:dyDescent="0.3">
      <c r="P261717" s="83"/>
    </row>
    <row r="261718" spans="16:16" x14ac:dyDescent="0.3">
      <c r="P261718" s="83"/>
    </row>
    <row r="261719" spans="16:16" x14ac:dyDescent="0.3">
      <c r="P261719" s="83"/>
    </row>
    <row r="261720" spans="16:16" x14ac:dyDescent="0.3">
      <c r="P261720" s="83"/>
    </row>
    <row r="261721" spans="16:16" x14ac:dyDescent="0.3">
      <c r="P261721" s="83"/>
    </row>
    <row r="261722" spans="16:16" x14ac:dyDescent="0.3">
      <c r="P261722" s="83"/>
    </row>
    <row r="261723" spans="16:16" x14ac:dyDescent="0.3">
      <c r="P261723" s="83"/>
    </row>
    <row r="261724" spans="16:16" x14ac:dyDescent="0.3">
      <c r="P261724" s="83"/>
    </row>
    <row r="261725" spans="16:16" x14ac:dyDescent="0.3">
      <c r="P261725" s="83"/>
    </row>
    <row r="261726" spans="16:16" x14ac:dyDescent="0.3">
      <c r="P261726" s="83"/>
    </row>
    <row r="261727" spans="16:16" x14ac:dyDescent="0.3">
      <c r="P261727" s="83"/>
    </row>
    <row r="261728" spans="16:16" x14ac:dyDescent="0.3">
      <c r="P261728" s="83"/>
    </row>
    <row r="261729" spans="16:16" x14ac:dyDescent="0.3">
      <c r="P261729" s="83"/>
    </row>
    <row r="261730" spans="16:16" x14ac:dyDescent="0.3">
      <c r="P261730" s="83"/>
    </row>
    <row r="261731" spans="16:16" x14ac:dyDescent="0.3">
      <c r="P261731" s="83"/>
    </row>
    <row r="261732" spans="16:16" x14ac:dyDescent="0.3">
      <c r="P261732" s="83"/>
    </row>
    <row r="261733" spans="16:16" x14ac:dyDescent="0.3">
      <c r="P261733" s="83"/>
    </row>
    <row r="261734" spans="16:16" x14ac:dyDescent="0.3">
      <c r="P261734" s="83"/>
    </row>
    <row r="261735" spans="16:16" x14ac:dyDescent="0.3">
      <c r="P261735" s="83"/>
    </row>
    <row r="261736" spans="16:16" x14ac:dyDescent="0.3">
      <c r="P261736" s="83"/>
    </row>
    <row r="261737" spans="16:16" x14ac:dyDescent="0.3">
      <c r="P261737" s="83"/>
    </row>
    <row r="261738" spans="16:16" x14ac:dyDescent="0.3">
      <c r="P261738" s="83"/>
    </row>
    <row r="261739" spans="16:16" x14ac:dyDescent="0.3">
      <c r="P261739" s="83"/>
    </row>
    <row r="261740" spans="16:16" x14ac:dyDescent="0.3">
      <c r="P261740" s="83"/>
    </row>
    <row r="261741" spans="16:16" x14ac:dyDescent="0.3">
      <c r="P261741" s="83"/>
    </row>
    <row r="261742" spans="16:16" x14ac:dyDescent="0.3">
      <c r="P261742" s="83"/>
    </row>
    <row r="261743" spans="16:16" x14ac:dyDescent="0.3">
      <c r="P261743" s="83"/>
    </row>
    <row r="261744" spans="16:16" x14ac:dyDescent="0.3">
      <c r="P261744" s="83"/>
    </row>
    <row r="261745" spans="16:16" x14ac:dyDescent="0.3">
      <c r="P261745" s="83"/>
    </row>
    <row r="261746" spans="16:16" x14ac:dyDescent="0.3">
      <c r="P261746" s="83"/>
    </row>
    <row r="261747" spans="16:16" x14ac:dyDescent="0.3">
      <c r="P261747" s="83"/>
    </row>
    <row r="261748" spans="16:16" x14ac:dyDescent="0.3">
      <c r="P261748" s="83"/>
    </row>
    <row r="261749" spans="16:16" x14ac:dyDescent="0.3">
      <c r="P261749" s="83"/>
    </row>
    <row r="261750" spans="16:16" x14ac:dyDescent="0.3">
      <c r="P261750" s="83"/>
    </row>
    <row r="261751" spans="16:16" x14ac:dyDescent="0.3">
      <c r="P261751" s="83"/>
    </row>
    <row r="261752" spans="16:16" x14ac:dyDescent="0.3">
      <c r="P261752" s="83"/>
    </row>
    <row r="261753" spans="16:16" x14ac:dyDescent="0.3">
      <c r="P261753" s="83"/>
    </row>
    <row r="261754" spans="16:16" x14ac:dyDescent="0.3">
      <c r="P261754" s="83"/>
    </row>
    <row r="261755" spans="16:16" x14ac:dyDescent="0.3">
      <c r="P261755" s="83"/>
    </row>
    <row r="261756" spans="16:16" x14ac:dyDescent="0.3">
      <c r="P261756" s="83"/>
    </row>
    <row r="261757" spans="16:16" x14ac:dyDescent="0.3">
      <c r="P261757" s="83"/>
    </row>
    <row r="261758" spans="16:16" x14ac:dyDescent="0.3">
      <c r="P261758" s="83"/>
    </row>
    <row r="261759" spans="16:16" x14ac:dyDescent="0.3">
      <c r="P261759" s="83"/>
    </row>
    <row r="261760" spans="16:16" x14ac:dyDescent="0.3">
      <c r="P261760" s="83"/>
    </row>
    <row r="261761" spans="16:16" x14ac:dyDescent="0.3">
      <c r="P261761" s="83"/>
    </row>
    <row r="261762" spans="16:16" x14ac:dyDescent="0.3">
      <c r="P261762" s="83"/>
    </row>
    <row r="261763" spans="16:16" x14ac:dyDescent="0.3">
      <c r="P261763" s="83"/>
    </row>
    <row r="261764" spans="16:16" x14ac:dyDescent="0.3">
      <c r="P261764" s="83"/>
    </row>
    <row r="261765" spans="16:16" x14ac:dyDescent="0.3">
      <c r="P261765" s="83"/>
    </row>
    <row r="261766" spans="16:16" x14ac:dyDescent="0.3">
      <c r="P261766" s="83"/>
    </row>
    <row r="261767" spans="16:16" x14ac:dyDescent="0.3">
      <c r="P261767" s="83"/>
    </row>
    <row r="261768" spans="16:16" x14ac:dyDescent="0.3">
      <c r="P261768" s="83"/>
    </row>
    <row r="261769" spans="16:16" x14ac:dyDescent="0.3">
      <c r="P261769" s="83"/>
    </row>
    <row r="261770" spans="16:16" x14ac:dyDescent="0.3">
      <c r="P261770" s="83"/>
    </row>
    <row r="261771" spans="16:16" x14ac:dyDescent="0.3">
      <c r="P261771" s="83"/>
    </row>
    <row r="261772" spans="16:16" x14ac:dyDescent="0.3">
      <c r="P261772" s="83"/>
    </row>
    <row r="261773" spans="16:16" x14ac:dyDescent="0.3">
      <c r="P261773" s="83"/>
    </row>
    <row r="261774" spans="16:16" x14ac:dyDescent="0.3">
      <c r="P261774" s="83"/>
    </row>
    <row r="261775" spans="16:16" x14ac:dyDescent="0.3">
      <c r="P261775" s="83"/>
    </row>
    <row r="261776" spans="16:16" x14ac:dyDescent="0.3">
      <c r="P261776" s="83"/>
    </row>
    <row r="261777" spans="16:16" x14ac:dyDescent="0.3">
      <c r="P261777" s="83"/>
    </row>
    <row r="261778" spans="16:16" x14ac:dyDescent="0.3">
      <c r="P261778" s="83"/>
    </row>
    <row r="261779" spans="16:16" x14ac:dyDescent="0.3">
      <c r="P261779" s="83"/>
    </row>
    <row r="261780" spans="16:16" x14ac:dyDescent="0.3">
      <c r="P261780" s="83"/>
    </row>
    <row r="261781" spans="16:16" x14ac:dyDescent="0.3">
      <c r="P261781" s="83"/>
    </row>
    <row r="261782" spans="16:16" x14ac:dyDescent="0.3">
      <c r="P261782" s="83"/>
    </row>
    <row r="261783" spans="16:16" x14ac:dyDescent="0.3">
      <c r="P261783" s="83"/>
    </row>
    <row r="261784" spans="16:16" x14ac:dyDescent="0.3">
      <c r="P261784" s="83"/>
    </row>
    <row r="261785" spans="16:16" x14ac:dyDescent="0.3">
      <c r="P261785" s="83"/>
    </row>
    <row r="261786" spans="16:16" x14ac:dyDescent="0.3">
      <c r="P261786" s="83"/>
    </row>
    <row r="261787" spans="16:16" x14ac:dyDescent="0.3">
      <c r="P261787" s="83"/>
    </row>
    <row r="261788" spans="16:16" x14ac:dyDescent="0.3">
      <c r="P261788" s="83"/>
    </row>
    <row r="261789" spans="16:16" x14ac:dyDescent="0.3">
      <c r="P261789" s="83"/>
    </row>
    <row r="261790" spans="16:16" x14ac:dyDescent="0.3">
      <c r="P261790" s="83"/>
    </row>
    <row r="261791" spans="16:16" x14ac:dyDescent="0.3">
      <c r="P261791" s="83"/>
    </row>
    <row r="261792" spans="16:16" x14ac:dyDescent="0.3">
      <c r="P261792" s="83"/>
    </row>
    <row r="261793" spans="16:16" x14ac:dyDescent="0.3">
      <c r="P261793" s="83"/>
    </row>
    <row r="261794" spans="16:16" x14ac:dyDescent="0.3">
      <c r="P261794" s="83"/>
    </row>
    <row r="261795" spans="16:16" x14ac:dyDescent="0.3">
      <c r="P261795" s="83"/>
    </row>
    <row r="261796" spans="16:16" x14ac:dyDescent="0.3">
      <c r="P261796" s="83"/>
    </row>
    <row r="261797" spans="16:16" x14ac:dyDescent="0.3">
      <c r="P261797" s="83"/>
    </row>
    <row r="261798" spans="16:16" x14ac:dyDescent="0.3">
      <c r="P261798" s="83"/>
    </row>
    <row r="261799" spans="16:16" x14ac:dyDescent="0.3">
      <c r="P261799" s="83"/>
    </row>
    <row r="261800" spans="16:16" x14ac:dyDescent="0.3">
      <c r="P261800" s="83"/>
    </row>
    <row r="261801" spans="16:16" x14ac:dyDescent="0.3">
      <c r="P261801" s="83"/>
    </row>
    <row r="261802" spans="16:16" x14ac:dyDescent="0.3">
      <c r="P261802" s="83"/>
    </row>
    <row r="261803" spans="16:16" x14ac:dyDescent="0.3">
      <c r="P261803" s="83"/>
    </row>
    <row r="261804" spans="16:16" x14ac:dyDescent="0.3">
      <c r="P261804" s="83"/>
    </row>
    <row r="261805" spans="16:16" x14ac:dyDescent="0.3">
      <c r="P261805" s="83"/>
    </row>
    <row r="261806" spans="16:16" x14ac:dyDescent="0.3">
      <c r="P261806" s="83"/>
    </row>
    <row r="261807" spans="16:16" x14ac:dyDescent="0.3">
      <c r="P261807" s="83"/>
    </row>
    <row r="261808" spans="16:16" x14ac:dyDescent="0.3">
      <c r="P261808" s="83"/>
    </row>
    <row r="261809" spans="16:16" x14ac:dyDescent="0.3">
      <c r="P261809" s="83"/>
    </row>
    <row r="261810" spans="16:16" x14ac:dyDescent="0.3">
      <c r="P261810" s="83"/>
    </row>
    <row r="261811" spans="16:16" x14ac:dyDescent="0.3">
      <c r="P261811" s="83"/>
    </row>
    <row r="261812" spans="16:16" x14ac:dyDescent="0.3">
      <c r="P261812" s="83"/>
    </row>
    <row r="261813" spans="16:16" x14ac:dyDescent="0.3">
      <c r="P261813" s="83"/>
    </row>
    <row r="261814" spans="16:16" x14ac:dyDescent="0.3">
      <c r="P261814" s="83"/>
    </row>
    <row r="261815" spans="16:16" x14ac:dyDescent="0.3">
      <c r="P261815" s="83"/>
    </row>
    <row r="261816" spans="16:16" x14ac:dyDescent="0.3">
      <c r="P261816" s="83"/>
    </row>
    <row r="261817" spans="16:16" x14ac:dyDescent="0.3">
      <c r="P261817" s="83"/>
    </row>
    <row r="261818" spans="16:16" x14ac:dyDescent="0.3">
      <c r="P261818" s="83"/>
    </row>
    <row r="261819" spans="16:16" x14ac:dyDescent="0.3">
      <c r="P261819" s="83"/>
    </row>
    <row r="261820" spans="16:16" x14ac:dyDescent="0.3">
      <c r="P261820" s="83"/>
    </row>
    <row r="261821" spans="16:16" x14ac:dyDescent="0.3">
      <c r="P261821" s="83"/>
    </row>
    <row r="261822" spans="16:16" x14ac:dyDescent="0.3">
      <c r="P261822" s="83"/>
    </row>
    <row r="261823" spans="16:16" x14ac:dyDescent="0.3">
      <c r="P261823" s="83"/>
    </row>
    <row r="261824" spans="16:16" x14ac:dyDescent="0.3">
      <c r="P261824" s="83"/>
    </row>
    <row r="261825" spans="16:16" x14ac:dyDescent="0.3">
      <c r="P261825" s="83"/>
    </row>
    <row r="261826" spans="16:16" x14ac:dyDescent="0.3">
      <c r="P261826" s="83"/>
    </row>
    <row r="261827" spans="16:16" x14ac:dyDescent="0.3">
      <c r="P261827" s="83"/>
    </row>
    <row r="261828" spans="16:16" x14ac:dyDescent="0.3">
      <c r="P261828" s="83"/>
    </row>
    <row r="261829" spans="16:16" x14ac:dyDescent="0.3">
      <c r="P261829" s="83"/>
    </row>
    <row r="261830" spans="16:16" x14ac:dyDescent="0.3">
      <c r="P261830" s="83"/>
    </row>
    <row r="261831" spans="16:16" x14ac:dyDescent="0.3">
      <c r="P261831" s="83"/>
    </row>
    <row r="261832" spans="16:16" x14ac:dyDescent="0.3">
      <c r="P261832" s="83"/>
    </row>
    <row r="261833" spans="16:16" x14ac:dyDescent="0.3">
      <c r="P261833" s="83"/>
    </row>
    <row r="261834" spans="16:16" x14ac:dyDescent="0.3">
      <c r="P261834" s="83"/>
    </row>
    <row r="261835" spans="16:16" x14ac:dyDescent="0.3">
      <c r="P261835" s="83"/>
    </row>
    <row r="261836" spans="16:16" x14ac:dyDescent="0.3">
      <c r="P261836" s="83"/>
    </row>
    <row r="261837" spans="16:16" x14ac:dyDescent="0.3">
      <c r="P261837" s="83"/>
    </row>
    <row r="261838" spans="16:16" x14ac:dyDescent="0.3">
      <c r="P261838" s="83"/>
    </row>
    <row r="261839" spans="16:16" x14ac:dyDescent="0.3">
      <c r="P261839" s="83"/>
    </row>
    <row r="261840" spans="16:16" x14ac:dyDescent="0.3">
      <c r="P261840" s="83"/>
    </row>
    <row r="261841" spans="16:16" x14ac:dyDescent="0.3">
      <c r="P261841" s="83"/>
    </row>
    <row r="261842" spans="16:16" x14ac:dyDescent="0.3">
      <c r="P261842" s="83"/>
    </row>
    <row r="261843" spans="16:16" x14ac:dyDescent="0.3">
      <c r="P261843" s="83"/>
    </row>
    <row r="261844" spans="16:16" x14ac:dyDescent="0.3">
      <c r="P261844" s="83"/>
    </row>
    <row r="261845" spans="16:16" x14ac:dyDescent="0.3">
      <c r="P261845" s="83"/>
    </row>
    <row r="261846" spans="16:16" x14ac:dyDescent="0.3">
      <c r="P261846" s="83"/>
    </row>
    <row r="261847" spans="16:16" x14ac:dyDescent="0.3">
      <c r="P261847" s="83"/>
    </row>
    <row r="261848" spans="16:16" x14ac:dyDescent="0.3">
      <c r="P261848" s="83"/>
    </row>
    <row r="261849" spans="16:16" x14ac:dyDescent="0.3">
      <c r="P261849" s="83"/>
    </row>
    <row r="261850" spans="16:16" x14ac:dyDescent="0.3">
      <c r="P261850" s="83"/>
    </row>
    <row r="261851" spans="16:16" x14ac:dyDescent="0.3">
      <c r="P261851" s="83"/>
    </row>
    <row r="261852" spans="16:16" x14ac:dyDescent="0.3">
      <c r="P261852" s="83"/>
    </row>
    <row r="261853" spans="16:16" x14ac:dyDescent="0.3">
      <c r="P261853" s="83"/>
    </row>
    <row r="261854" spans="16:16" x14ac:dyDescent="0.3">
      <c r="P261854" s="83"/>
    </row>
    <row r="261855" spans="16:16" x14ac:dyDescent="0.3">
      <c r="P261855" s="83"/>
    </row>
    <row r="261856" spans="16:16" x14ac:dyDescent="0.3">
      <c r="P261856" s="83"/>
    </row>
    <row r="261857" spans="16:16" x14ac:dyDescent="0.3">
      <c r="P261857" s="83"/>
    </row>
    <row r="261858" spans="16:16" x14ac:dyDescent="0.3">
      <c r="P261858" s="83"/>
    </row>
    <row r="261859" spans="16:16" x14ac:dyDescent="0.3">
      <c r="P261859" s="83"/>
    </row>
    <row r="261860" spans="16:16" x14ac:dyDescent="0.3">
      <c r="P261860" s="83"/>
    </row>
    <row r="261861" spans="16:16" x14ac:dyDescent="0.3">
      <c r="P261861" s="83"/>
    </row>
    <row r="261862" spans="16:16" x14ac:dyDescent="0.3">
      <c r="P261862" s="83"/>
    </row>
    <row r="261863" spans="16:16" x14ac:dyDescent="0.3">
      <c r="P261863" s="83"/>
    </row>
    <row r="261864" spans="16:16" x14ac:dyDescent="0.3">
      <c r="P261864" s="83"/>
    </row>
    <row r="261865" spans="16:16" x14ac:dyDescent="0.3">
      <c r="P261865" s="83"/>
    </row>
    <row r="261866" spans="16:16" x14ac:dyDescent="0.3">
      <c r="P261866" s="83"/>
    </row>
    <row r="261867" spans="16:16" x14ac:dyDescent="0.3">
      <c r="P261867" s="83"/>
    </row>
    <row r="261868" spans="16:16" x14ac:dyDescent="0.3">
      <c r="P261868" s="83"/>
    </row>
    <row r="261869" spans="16:16" x14ac:dyDescent="0.3">
      <c r="P261869" s="83"/>
    </row>
    <row r="261870" spans="16:16" x14ac:dyDescent="0.3">
      <c r="P261870" s="83"/>
    </row>
    <row r="261871" spans="16:16" x14ac:dyDescent="0.3">
      <c r="P261871" s="83"/>
    </row>
    <row r="261872" spans="16:16" x14ac:dyDescent="0.3">
      <c r="P261872" s="83"/>
    </row>
    <row r="261873" spans="16:16" x14ac:dyDescent="0.3">
      <c r="P261873" s="83"/>
    </row>
    <row r="261874" spans="16:16" x14ac:dyDescent="0.3">
      <c r="P261874" s="83"/>
    </row>
    <row r="261875" spans="16:16" x14ac:dyDescent="0.3">
      <c r="P261875" s="83"/>
    </row>
    <row r="261876" spans="16:16" x14ac:dyDescent="0.3">
      <c r="P261876" s="83"/>
    </row>
    <row r="261877" spans="16:16" x14ac:dyDescent="0.3">
      <c r="P261877" s="83"/>
    </row>
    <row r="261878" spans="16:16" x14ac:dyDescent="0.3">
      <c r="P261878" s="83"/>
    </row>
    <row r="261879" spans="16:16" x14ac:dyDescent="0.3">
      <c r="P261879" s="83"/>
    </row>
    <row r="261880" spans="16:16" x14ac:dyDescent="0.3">
      <c r="P261880" s="83"/>
    </row>
    <row r="261881" spans="16:16" x14ac:dyDescent="0.3">
      <c r="P261881" s="83"/>
    </row>
    <row r="261882" spans="16:16" x14ac:dyDescent="0.3">
      <c r="P261882" s="83"/>
    </row>
    <row r="261883" spans="16:16" x14ac:dyDescent="0.3">
      <c r="P261883" s="83"/>
    </row>
    <row r="261884" spans="16:16" x14ac:dyDescent="0.3">
      <c r="P261884" s="83"/>
    </row>
    <row r="261885" spans="16:16" x14ac:dyDescent="0.3">
      <c r="P261885" s="83"/>
    </row>
    <row r="261886" spans="16:16" x14ac:dyDescent="0.3">
      <c r="P261886" s="83"/>
    </row>
    <row r="261887" spans="16:16" x14ac:dyDescent="0.3">
      <c r="P261887" s="83"/>
    </row>
    <row r="261888" spans="16:16" x14ac:dyDescent="0.3">
      <c r="P261888" s="83"/>
    </row>
    <row r="261889" spans="16:16" x14ac:dyDescent="0.3">
      <c r="P261889" s="83"/>
    </row>
    <row r="261890" spans="16:16" x14ac:dyDescent="0.3">
      <c r="P261890" s="83"/>
    </row>
    <row r="261891" spans="16:16" x14ac:dyDescent="0.3">
      <c r="P261891" s="83"/>
    </row>
    <row r="261892" spans="16:16" x14ac:dyDescent="0.3">
      <c r="P261892" s="83"/>
    </row>
    <row r="261893" spans="16:16" x14ac:dyDescent="0.3">
      <c r="P261893" s="83"/>
    </row>
    <row r="261894" spans="16:16" x14ac:dyDescent="0.3">
      <c r="P261894" s="83"/>
    </row>
    <row r="261895" spans="16:16" x14ac:dyDescent="0.3">
      <c r="P261895" s="83"/>
    </row>
    <row r="261896" spans="16:16" x14ac:dyDescent="0.3">
      <c r="P261896" s="83"/>
    </row>
    <row r="261897" spans="16:16" x14ac:dyDescent="0.3">
      <c r="P261897" s="83"/>
    </row>
    <row r="261898" spans="16:16" x14ac:dyDescent="0.3">
      <c r="P261898" s="83"/>
    </row>
    <row r="261899" spans="16:16" x14ac:dyDescent="0.3">
      <c r="P261899" s="83"/>
    </row>
    <row r="261900" spans="16:16" x14ac:dyDescent="0.3">
      <c r="P261900" s="83"/>
    </row>
    <row r="261901" spans="16:16" x14ac:dyDescent="0.3">
      <c r="P261901" s="83"/>
    </row>
    <row r="261902" spans="16:16" x14ac:dyDescent="0.3">
      <c r="P261902" s="83"/>
    </row>
    <row r="261903" spans="16:16" x14ac:dyDescent="0.3">
      <c r="P261903" s="83"/>
    </row>
    <row r="261904" spans="16:16" x14ac:dyDescent="0.3">
      <c r="P261904" s="83"/>
    </row>
    <row r="261905" spans="16:16" x14ac:dyDescent="0.3">
      <c r="P261905" s="83"/>
    </row>
    <row r="261906" spans="16:16" x14ac:dyDescent="0.3">
      <c r="P261906" s="83"/>
    </row>
    <row r="261907" spans="16:16" x14ac:dyDescent="0.3">
      <c r="P261907" s="83"/>
    </row>
    <row r="261908" spans="16:16" x14ac:dyDescent="0.3">
      <c r="P261908" s="83"/>
    </row>
    <row r="261909" spans="16:16" x14ac:dyDescent="0.3">
      <c r="P261909" s="83"/>
    </row>
    <row r="261910" spans="16:16" x14ac:dyDescent="0.3">
      <c r="P261910" s="83"/>
    </row>
    <row r="261911" spans="16:16" x14ac:dyDescent="0.3">
      <c r="P261911" s="83"/>
    </row>
    <row r="261912" spans="16:16" x14ac:dyDescent="0.3">
      <c r="P261912" s="83"/>
    </row>
    <row r="261913" spans="16:16" x14ac:dyDescent="0.3">
      <c r="P261913" s="83"/>
    </row>
    <row r="261914" spans="16:16" x14ac:dyDescent="0.3">
      <c r="P261914" s="83"/>
    </row>
    <row r="261915" spans="16:16" x14ac:dyDescent="0.3">
      <c r="P261915" s="83"/>
    </row>
    <row r="261916" spans="16:16" x14ac:dyDescent="0.3">
      <c r="P261916" s="83"/>
    </row>
    <row r="261917" spans="16:16" x14ac:dyDescent="0.3">
      <c r="P261917" s="83"/>
    </row>
    <row r="261918" spans="16:16" x14ac:dyDescent="0.3">
      <c r="P261918" s="83"/>
    </row>
    <row r="261919" spans="16:16" x14ac:dyDescent="0.3">
      <c r="P261919" s="83"/>
    </row>
    <row r="261920" spans="16:16" x14ac:dyDescent="0.3">
      <c r="P261920" s="83"/>
    </row>
    <row r="261921" spans="16:16" x14ac:dyDescent="0.3">
      <c r="P261921" s="83"/>
    </row>
    <row r="261922" spans="16:16" x14ac:dyDescent="0.3">
      <c r="P261922" s="83"/>
    </row>
    <row r="261923" spans="16:16" x14ac:dyDescent="0.3">
      <c r="P261923" s="83"/>
    </row>
    <row r="261924" spans="16:16" x14ac:dyDescent="0.3">
      <c r="P261924" s="83"/>
    </row>
    <row r="261925" spans="16:16" x14ac:dyDescent="0.3">
      <c r="P261925" s="83"/>
    </row>
    <row r="261926" spans="16:16" x14ac:dyDescent="0.3">
      <c r="P261926" s="83"/>
    </row>
    <row r="261927" spans="16:16" x14ac:dyDescent="0.3">
      <c r="P261927" s="83"/>
    </row>
    <row r="261928" spans="16:16" x14ac:dyDescent="0.3">
      <c r="P261928" s="83"/>
    </row>
    <row r="261929" spans="16:16" x14ac:dyDescent="0.3">
      <c r="P261929" s="83"/>
    </row>
    <row r="261930" spans="16:16" x14ac:dyDescent="0.3">
      <c r="P261930" s="83"/>
    </row>
    <row r="261931" spans="16:16" x14ac:dyDescent="0.3">
      <c r="P261931" s="83"/>
    </row>
    <row r="261932" spans="16:16" x14ac:dyDescent="0.3">
      <c r="P261932" s="83"/>
    </row>
    <row r="261933" spans="16:16" x14ac:dyDescent="0.3">
      <c r="P261933" s="83"/>
    </row>
    <row r="261934" spans="16:16" x14ac:dyDescent="0.3">
      <c r="P261934" s="83"/>
    </row>
    <row r="261935" spans="16:16" x14ac:dyDescent="0.3">
      <c r="P261935" s="83"/>
    </row>
    <row r="261936" spans="16:16" x14ac:dyDescent="0.3">
      <c r="P261936" s="83"/>
    </row>
    <row r="261937" spans="16:16" x14ac:dyDescent="0.3">
      <c r="P261937" s="83"/>
    </row>
    <row r="261938" spans="16:16" x14ac:dyDescent="0.3">
      <c r="P261938" s="83"/>
    </row>
    <row r="261939" spans="16:16" x14ac:dyDescent="0.3">
      <c r="P261939" s="83"/>
    </row>
    <row r="261940" spans="16:16" x14ac:dyDescent="0.3">
      <c r="P261940" s="83"/>
    </row>
    <row r="261941" spans="16:16" x14ac:dyDescent="0.3">
      <c r="P261941" s="83"/>
    </row>
    <row r="261942" spans="16:16" x14ac:dyDescent="0.3">
      <c r="P261942" s="83"/>
    </row>
    <row r="261943" spans="16:16" x14ac:dyDescent="0.3">
      <c r="P261943" s="83"/>
    </row>
    <row r="261944" spans="16:16" x14ac:dyDescent="0.3">
      <c r="P261944" s="83"/>
    </row>
    <row r="261945" spans="16:16" x14ac:dyDescent="0.3">
      <c r="P261945" s="83"/>
    </row>
    <row r="261946" spans="16:16" x14ac:dyDescent="0.3">
      <c r="P261946" s="83"/>
    </row>
    <row r="261947" spans="16:16" x14ac:dyDescent="0.3">
      <c r="P261947" s="83"/>
    </row>
    <row r="261948" spans="16:16" x14ac:dyDescent="0.3">
      <c r="P261948" s="83"/>
    </row>
    <row r="261949" spans="16:16" x14ac:dyDescent="0.3">
      <c r="P261949" s="83"/>
    </row>
    <row r="261950" spans="16:16" x14ac:dyDescent="0.3">
      <c r="P261950" s="83"/>
    </row>
    <row r="261951" spans="16:16" x14ac:dyDescent="0.3">
      <c r="P261951" s="83"/>
    </row>
    <row r="261952" spans="16:16" x14ac:dyDescent="0.3">
      <c r="P261952" s="83"/>
    </row>
    <row r="261953" spans="16:16" x14ac:dyDescent="0.3">
      <c r="P261953" s="83"/>
    </row>
    <row r="261954" spans="16:16" x14ac:dyDescent="0.3">
      <c r="P261954" s="83"/>
    </row>
    <row r="261955" spans="16:16" x14ac:dyDescent="0.3">
      <c r="P261955" s="83"/>
    </row>
    <row r="261956" spans="16:16" x14ac:dyDescent="0.3">
      <c r="P261956" s="83"/>
    </row>
    <row r="261957" spans="16:16" x14ac:dyDescent="0.3">
      <c r="P261957" s="83"/>
    </row>
    <row r="261958" spans="16:16" x14ac:dyDescent="0.3">
      <c r="P261958" s="83"/>
    </row>
    <row r="261959" spans="16:16" x14ac:dyDescent="0.3">
      <c r="P261959" s="83"/>
    </row>
    <row r="261960" spans="16:16" x14ac:dyDescent="0.3">
      <c r="P261960" s="83"/>
    </row>
    <row r="261961" spans="16:16" x14ac:dyDescent="0.3">
      <c r="P261961" s="83"/>
    </row>
    <row r="261962" spans="16:16" x14ac:dyDescent="0.3">
      <c r="P261962" s="83"/>
    </row>
    <row r="261963" spans="16:16" x14ac:dyDescent="0.3">
      <c r="P261963" s="83"/>
    </row>
    <row r="261964" spans="16:16" x14ac:dyDescent="0.3">
      <c r="P261964" s="83"/>
    </row>
    <row r="261965" spans="16:16" x14ac:dyDescent="0.3">
      <c r="P261965" s="83"/>
    </row>
    <row r="261966" spans="16:16" x14ac:dyDescent="0.3">
      <c r="P261966" s="83"/>
    </row>
    <row r="261967" spans="16:16" x14ac:dyDescent="0.3">
      <c r="P261967" s="83"/>
    </row>
    <row r="261968" spans="16:16" x14ac:dyDescent="0.3">
      <c r="P261968" s="83"/>
    </row>
    <row r="261969" spans="16:16" x14ac:dyDescent="0.3">
      <c r="P261969" s="83"/>
    </row>
    <row r="261970" spans="16:16" x14ac:dyDescent="0.3">
      <c r="P261970" s="83"/>
    </row>
    <row r="261971" spans="16:16" x14ac:dyDescent="0.3">
      <c r="P261971" s="83"/>
    </row>
    <row r="261972" spans="16:16" x14ac:dyDescent="0.3">
      <c r="P261972" s="83"/>
    </row>
    <row r="261973" spans="16:16" x14ac:dyDescent="0.3">
      <c r="P261973" s="83"/>
    </row>
    <row r="261974" spans="16:16" x14ac:dyDescent="0.3">
      <c r="P261974" s="83"/>
    </row>
    <row r="261975" spans="16:16" x14ac:dyDescent="0.3">
      <c r="P261975" s="83"/>
    </row>
    <row r="261976" spans="16:16" x14ac:dyDescent="0.3">
      <c r="P261976" s="83"/>
    </row>
    <row r="261977" spans="16:16" x14ac:dyDescent="0.3">
      <c r="P261977" s="83"/>
    </row>
    <row r="261978" spans="16:16" x14ac:dyDescent="0.3">
      <c r="P261978" s="83"/>
    </row>
    <row r="261979" spans="16:16" x14ac:dyDescent="0.3">
      <c r="P261979" s="83"/>
    </row>
    <row r="261980" spans="16:16" x14ac:dyDescent="0.3">
      <c r="P261980" s="83"/>
    </row>
    <row r="261981" spans="16:16" x14ac:dyDescent="0.3">
      <c r="P261981" s="83"/>
    </row>
    <row r="261982" spans="16:16" x14ac:dyDescent="0.3">
      <c r="P261982" s="83"/>
    </row>
    <row r="261983" spans="16:16" x14ac:dyDescent="0.3">
      <c r="P261983" s="83"/>
    </row>
    <row r="261984" spans="16:16" x14ac:dyDescent="0.3">
      <c r="P261984" s="83"/>
    </row>
    <row r="261985" spans="16:16" x14ac:dyDescent="0.3">
      <c r="P261985" s="83"/>
    </row>
    <row r="261986" spans="16:16" x14ac:dyDescent="0.3">
      <c r="P261986" s="83"/>
    </row>
    <row r="261987" spans="16:16" x14ac:dyDescent="0.3">
      <c r="P261987" s="83"/>
    </row>
    <row r="261988" spans="16:16" x14ac:dyDescent="0.3">
      <c r="P261988" s="83"/>
    </row>
    <row r="261989" spans="16:16" x14ac:dyDescent="0.3">
      <c r="P261989" s="83"/>
    </row>
    <row r="261990" spans="16:16" x14ac:dyDescent="0.3">
      <c r="P261990" s="83"/>
    </row>
    <row r="261991" spans="16:16" x14ac:dyDescent="0.3">
      <c r="P261991" s="83"/>
    </row>
    <row r="261992" spans="16:16" x14ac:dyDescent="0.3">
      <c r="P261992" s="83"/>
    </row>
    <row r="261993" spans="16:16" x14ac:dyDescent="0.3">
      <c r="P261993" s="83"/>
    </row>
    <row r="261994" spans="16:16" x14ac:dyDescent="0.3">
      <c r="P261994" s="83"/>
    </row>
    <row r="261995" spans="16:16" x14ac:dyDescent="0.3">
      <c r="P261995" s="83"/>
    </row>
    <row r="261996" spans="16:16" x14ac:dyDescent="0.3">
      <c r="P261996" s="83"/>
    </row>
    <row r="261997" spans="16:16" x14ac:dyDescent="0.3">
      <c r="P261997" s="83"/>
    </row>
    <row r="261998" spans="16:16" x14ac:dyDescent="0.3">
      <c r="P261998" s="83"/>
    </row>
    <row r="261999" spans="16:16" x14ac:dyDescent="0.3">
      <c r="P261999" s="83"/>
    </row>
    <row r="262000" spans="16:16" x14ac:dyDescent="0.3">
      <c r="P262000" s="83"/>
    </row>
    <row r="262001" spans="16:16" x14ac:dyDescent="0.3">
      <c r="P262001" s="83"/>
    </row>
    <row r="262002" spans="16:16" x14ac:dyDescent="0.3">
      <c r="P262002" s="83"/>
    </row>
    <row r="262003" spans="16:16" x14ac:dyDescent="0.3">
      <c r="P262003" s="83"/>
    </row>
    <row r="262004" spans="16:16" x14ac:dyDescent="0.3">
      <c r="P262004" s="83"/>
    </row>
    <row r="262005" spans="16:16" x14ac:dyDescent="0.3">
      <c r="P262005" s="83"/>
    </row>
    <row r="262006" spans="16:16" x14ac:dyDescent="0.3">
      <c r="P262006" s="83"/>
    </row>
    <row r="262007" spans="16:16" x14ac:dyDescent="0.3">
      <c r="P262007" s="83"/>
    </row>
    <row r="262008" spans="16:16" x14ac:dyDescent="0.3">
      <c r="P262008" s="83"/>
    </row>
    <row r="262009" spans="16:16" x14ac:dyDescent="0.3">
      <c r="P262009" s="83"/>
    </row>
    <row r="262010" spans="16:16" x14ac:dyDescent="0.3">
      <c r="P262010" s="83"/>
    </row>
    <row r="262011" spans="16:16" x14ac:dyDescent="0.3">
      <c r="P262011" s="83"/>
    </row>
    <row r="262012" spans="16:16" x14ac:dyDescent="0.3">
      <c r="P262012" s="83"/>
    </row>
    <row r="262013" spans="16:16" x14ac:dyDescent="0.3">
      <c r="P262013" s="83"/>
    </row>
    <row r="262014" spans="16:16" x14ac:dyDescent="0.3">
      <c r="P262014" s="83"/>
    </row>
    <row r="262015" spans="16:16" x14ac:dyDescent="0.3">
      <c r="P262015" s="83"/>
    </row>
    <row r="262016" spans="16:16" x14ac:dyDescent="0.3">
      <c r="P262016" s="83"/>
    </row>
    <row r="262017" spans="16:16" x14ac:dyDescent="0.3">
      <c r="P262017" s="83"/>
    </row>
    <row r="262018" spans="16:16" x14ac:dyDescent="0.3">
      <c r="P262018" s="83"/>
    </row>
    <row r="262019" spans="16:16" x14ac:dyDescent="0.3">
      <c r="P262019" s="83"/>
    </row>
    <row r="262020" spans="16:16" x14ac:dyDescent="0.3">
      <c r="P262020" s="83"/>
    </row>
    <row r="262021" spans="16:16" x14ac:dyDescent="0.3">
      <c r="P262021" s="83"/>
    </row>
    <row r="262022" spans="16:16" x14ac:dyDescent="0.3">
      <c r="P262022" s="83"/>
    </row>
    <row r="262023" spans="16:16" x14ac:dyDescent="0.3">
      <c r="P262023" s="83"/>
    </row>
    <row r="262024" spans="16:16" x14ac:dyDescent="0.3">
      <c r="P262024" s="83"/>
    </row>
    <row r="262025" spans="16:16" x14ac:dyDescent="0.3">
      <c r="P262025" s="83"/>
    </row>
    <row r="262026" spans="16:16" x14ac:dyDescent="0.3">
      <c r="P262026" s="83"/>
    </row>
    <row r="262027" spans="16:16" x14ac:dyDescent="0.3">
      <c r="P262027" s="83"/>
    </row>
    <row r="262028" spans="16:16" x14ac:dyDescent="0.3">
      <c r="P262028" s="83"/>
    </row>
    <row r="262029" spans="16:16" x14ac:dyDescent="0.3">
      <c r="P262029" s="83"/>
    </row>
    <row r="262030" spans="16:16" x14ac:dyDescent="0.3">
      <c r="P262030" s="83"/>
    </row>
    <row r="262031" spans="16:16" x14ac:dyDescent="0.3">
      <c r="P262031" s="83"/>
    </row>
    <row r="262032" spans="16:16" x14ac:dyDescent="0.3">
      <c r="P262032" s="83"/>
    </row>
    <row r="262033" spans="16:16" x14ac:dyDescent="0.3">
      <c r="P262033" s="83"/>
    </row>
    <row r="262034" spans="16:16" x14ac:dyDescent="0.3">
      <c r="P262034" s="83"/>
    </row>
    <row r="262035" spans="16:16" x14ac:dyDescent="0.3">
      <c r="P262035" s="83"/>
    </row>
    <row r="262036" spans="16:16" x14ac:dyDescent="0.3">
      <c r="P262036" s="83"/>
    </row>
    <row r="262037" spans="16:16" x14ac:dyDescent="0.3">
      <c r="P262037" s="83"/>
    </row>
    <row r="262038" spans="16:16" x14ac:dyDescent="0.3">
      <c r="P262038" s="83"/>
    </row>
    <row r="262039" spans="16:16" x14ac:dyDescent="0.3">
      <c r="P262039" s="83"/>
    </row>
    <row r="262040" spans="16:16" x14ac:dyDescent="0.3">
      <c r="P262040" s="83"/>
    </row>
    <row r="262041" spans="16:16" x14ac:dyDescent="0.3">
      <c r="P262041" s="83"/>
    </row>
    <row r="262042" spans="16:16" x14ac:dyDescent="0.3">
      <c r="P262042" s="83"/>
    </row>
    <row r="262043" spans="16:16" x14ac:dyDescent="0.3">
      <c r="P262043" s="83"/>
    </row>
    <row r="262044" spans="16:16" x14ac:dyDescent="0.3">
      <c r="P262044" s="83"/>
    </row>
    <row r="262045" spans="16:16" x14ac:dyDescent="0.3">
      <c r="P262045" s="83"/>
    </row>
    <row r="262046" spans="16:16" x14ac:dyDescent="0.3">
      <c r="P262046" s="83"/>
    </row>
    <row r="262047" spans="16:16" x14ac:dyDescent="0.3">
      <c r="P262047" s="83"/>
    </row>
    <row r="262048" spans="16:16" x14ac:dyDescent="0.3">
      <c r="P262048" s="83"/>
    </row>
    <row r="262049" spans="16:16" x14ac:dyDescent="0.3">
      <c r="P262049" s="83"/>
    </row>
    <row r="262050" spans="16:16" x14ac:dyDescent="0.3">
      <c r="P262050" s="83"/>
    </row>
    <row r="262051" spans="16:16" x14ac:dyDescent="0.3">
      <c r="P262051" s="83"/>
    </row>
    <row r="262052" spans="16:16" x14ac:dyDescent="0.3">
      <c r="P262052" s="83"/>
    </row>
    <row r="262053" spans="16:16" x14ac:dyDescent="0.3">
      <c r="P262053" s="83"/>
    </row>
    <row r="262054" spans="16:16" x14ac:dyDescent="0.3">
      <c r="P262054" s="83"/>
    </row>
    <row r="262055" spans="16:16" x14ac:dyDescent="0.3">
      <c r="P262055" s="83"/>
    </row>
    <row r="262056" spans="16:16" x14ac:dyDescent="0.3">
      <c r="P262056" s="83"/>
    </row>
    <row r="262057" spans="16:16" x14ac:dyDescent="0.3">
      <c r="P262057" s="83"/>
    </row>
    <row r="262058" spans="16:16" x14ac:dyDescent="0.3">
      <c r="P262058" s="83"/>
    </row>
    <row r="262059" spans="16:16" x14ac:dyDescent="0.3">
      <c r="P262059" s="83"/>
    </row>
    <row r="262060" spans="16:16" x14ac:dyDescent="0.3">
      <c r="P262060" s="83"/>
    </row>
    <row r="262061" spans="16:16" x14ac:dyDescent="0.3">
      <c r="P262061" s="83"/>
    </row>
    <row r="262062" spans="16:16" x14ac:dyDescent="0.3">
      <c r="P262062" s="83"/>
    </row>
    <row r="262063" spans="16:16" x14ac:dyDescent="0.3">
      <c r="P262063" s="83"/>
    </row>
    <row r="262064" spans="16:16" x14ac:dyDescent="0.3">
      <c r="P262064" s="83"/>
    </row>
    <row r="262065" spans="16:16" x14ac:dyDescent="0.3">
      <c r="P262065" s="83"/>
    </row>
    <row r="262066" spans="16:16" x14ac:dyDescent="0.3">
      <c r="P262066" s="83"/>
    </row>
    <row r="262067" spans="16:16" x14ac:dyDescent="0.3">
      <c r="P262067" s="83"/>
    </row>
    <row r="262068" spans="16:16" x14ac:dyDescent="0.3">
      <c r="P262068" s="83"/>
    </row>
    <row r="262069" spans="16:16" x14ac:dyDescent="0.3">
      <c r="P262069" s="83"/>
    </row>
    <row r="262070" spans="16:16" x14ac:dyDescent="0.3">
      <c r="P262070" s="83"/>
    </row>
    <row r="262071" spans="16:16" x14ac:dyDescent="0.3">
      <c r="P262071" s="83"/>
    </row>
    <row r="262072" spans="16:16" x14ac:dyDescent="0.3">
      <c r="P262072" s="83"/>
    </row>
    <row r="262073" spans="16:16" x14ac:dyDescent="0.3">
      <c r="P262073" s="83"/>
    </row>
    <row r="262074" spans="16:16" x14ac:dyDescent="0.3">
      <c r="P262074" s="83"/>
    </row>
    <row r="262075" spans="16:16" x14ac:dyDescent="0.3">
      <c r="P262075" s="83"/>
    </row>
    <row r="262076" spans="16:16" x14ac:dyDescent="0.3">
      <c r="P262076" s="83"/>
    </row>
    <row r="262077" spans="16:16" x14ac:dyDescent="0.3">
      <c r="P262077" s="83"/>
    </row>
    <row r="262078" spans="16:16" x14ac:dyDescent="0.3">
      <c r="P262078" s="83"/>
    </row>
    <row r="262079" spans="16:16" x14ac:dyDescent="0.3">
      <c r="P262079" s="83"/>
    </row>
    <row r="262080" spans="16:16" x14ac:dyDescent="0.3">
      <c r="P262080" s="83"/>
    </row>
    <row r="262081" spans="16:16" x14ac:dyDescent="0.3">
      <c r="P262081" s="83"/>
    </row>
    <row r="262082" spans="16:16" x14ac:dyDescent="0.3">
      <c r="P262082" s="83"/>
    </row>
    <row r="262083" spans="16:16" x14ac:dyDescent="0.3">
      <c r="P262083" s="83"/>
    </row>
    <row r="262084" spans="16:16" x14ac:dyDescent="0.3">
      <c r="P262084" s="83"/>
    </row>
    <row r="262085" spans="16:16" x14ac:dyDescent="0.3">
      <c r="P262085" s="83"/>
    </row>
    <row r="262086" spans="16:16" x14ac:dyDescent="0.3">
      <c r="P262086" s="83"/>
    </row>
    <row r="262087" spans="16:16" x14ac:dyDescent="0.3">
      <c r="P262087" s="83"/>
    </row>
    <row r="262088" spans="16:16" x14ac:dyDescent="0.3">
      <c r="P262088" s="83"/>
    </row>
    <row r="262089" spans="16:16" x14ac:dyDescent="0.3">
      <c r="P262089" s="83"/>
    </row>
    <row r="262090" spans="16:16" x14ac:dyDescent="0.3">
      <c r="P262090" s="83"/>
    </row>
    <row r="262091" spans="16:16" x14ac:dyDescent="0.3">
      <c r="P262091" s="83"/>
    </row>
    <row r="262092" spans="16:16" x14ac:dyDescent="0.3">
      <c r="P262092" s="83"/>
    </row>
    <row r="262093" spans="16:16" x14ac:dyDescent="0.3">
      <c r="P262093" s="83"/>
    </row>
    <row r="262094" spans="16:16" x14ac:dyDescent="0.3">
      <c r="P262094" s="83"/>
    </row>
    <row r="262095" spans="16:16" x14ac:dyDescent="0.3">
      <c r="P262095" s="83"/>
    </row>
    <row r="262096" spans="16:16" x14ac:dyDescent="0.3">
      <c r="P262096" s="83"/>
    </row>
    <row r="262097" spans="16:16" x14ac:dyDescent="0.3">
      <c r="P262097" s="83"/>
    </row>
    <row r="262098" spans="16:16" x14ac:dyDescent="0.3">
      <c r="P262098" s="83"/>
    </row>
    <row r="262099" spans="16:16" x14ac:dyDescent="0.3">
      <c r="P262099" s="83"/>
    </row>
    <row r="262100" spans="16:16" x14ac:dyDescent="0.3">
      <c r="P262100" s="83"/>
    </row>
    <row r="262101" spans="16:16" x14ac:dyDescent="0.3">
      <c r="P262101" s="83"/>
    </row>
    <row r="262102" spans="16:16" x14ac:dyDescent="0.3">
      <c r="P262102" s="83"/>
    </row>
    <row r="262103" spans="16:16" x14ac:dyDescent="0.3">
      <c r="P262103" s="83"/>
    </row>
    <row r="262104" spans="16:16" x14ac:dyDescent="0.3">
      <c r="P262104" s="83"/>
    </row>
    <row r="262105" spans="16:16" x14ac:dyDescent="0.3">
      <c r="P262105" s="83"/>
    </row>
    <row r="262106" spans="16:16" x14ac:dyDescent="0.3">
      <c r="P262106" s="83"/>
    </row>
    <row r="262107" spans="16:16" x14ac:dyDescent="0.3">
      <c r="P262107" s="83"/>
    </row>
    <row r="262108" spans="16:16" x14ac:dyDescent="0.3">
      <c r="P262108" s="83"/>
    </row>
    <row r="262109" spans="16:16" x14ac:dyDescent="0.3">
      <c r="P262109" s="83"/>
    </row>
    <row r="262110" spans="16:16" x14ac:dyDescent="0.3">
      <c r="P262110" s="83"/>
    </row>
    <row r="262111" spans="16:16" x14ac:dyDescent="0.3">
      <c r="P262111" s="83"/>
    </row>
    <row r="262112" spans="16:16" x14ac:dyDescent="0.3">
      <c r="P262112" s="83"/>
    </row>
    <row r="262113" spans="16:16" x14ac:dyDescent="0.3">
      <c r="P262113" s="83"/>
    </row>
    <row r="262114" spans="16:16" x14ac:dyDescent="0.3">
      <c r="P262114" s="83"/>
    </row>
    <row r="262115" spans="16:16" x14ac:dyDescent="0.3">
      <c r="P262115" s="83"/>
    </row>
    <row r="262116" spans="16:16" x14ac:dyDescent="0.3">
      <c r="P262116" s="83"/>
    </row>
    <row r="262117" spans="16:16" x14ac:dyDescent="0.3">
      <c r="P262117" s="83"/>
    </row>
    <row r="262118" spans="16:16" x14ac:dyDescent="0.3">
      <c r="P262118" s="83"/>
    </row>
    <row r="262119" spans="16:16" x14ac:dyDescent="0.3">
      <c r="P262119" s="83"/>
    </row>
    <row r="262120" spans="16:16" x14ac:dyDescent="0.3">
      <c r="P262120" s="83"/>
    </row>
    <row r="262121" spans="16:16" x14ac:dyDescent="0.3">
      <c r="P262121" s="83"/>
    </row>
    <row r="262122" spans="16:16" x14ac:dyDescent="0.3">
      <c r="P262122" s="83"/>
    </row>
    <row r="262123" spans="16:16" x14ac:dyDescent="0.3">
      <c r="P262123" s="83"/>
    </row>
    <row r="262124" spans="16:16" x14ac:dyDescent="0.3">
      <c r="P262124" s="83"/>
    </row>
    <row r="262125" spans="16:16" x14ac:dyDescent="0.3">
      <c r="P262125" s="83"/>
    </row>
    <row r="262126" spans="16:16" x14ac:dyDescent="0.3">
      <c r="P262126" s="83"/>
    </row>
    <row r="262127" spans="16:16" x14ac:dyDescent="0.3">
      <c r="P262127" s="83"/>
    </row>
    <row r="262128" spans="16:16" x14ac:dyDescent="0.3">
      <c r="P262128" s="83"/>
    </row>
    <row r="262129" spans="16:16" x14ac:dyDescent="0.3">
      <c r="P262129" s="83"/>
    </row>
    <row r="262130" spans="16:16" x14ac:dyDescent="0.3">
      <c r="P262130" s="83"/>
    </row>
    <row r="262131" spans="16:16" x14ac:dyDescent="0.3">
      <c r="P262131" s="83"/>
    </row>
    <row r="262132" spans="16:16" x14ac:dyDescent="0.3">
      <c r="P262132" s="83"/>
    </row>
    <row r="262133" spans="16:16" x14ac:dyDescent="0.3">
      <c r="P262133" s="83"/>
    </row>
    <row r="262134" spans="16:16" x14ac:dyDescent="0.3">
      <c r="P262134" s="83"/>
    </row>
    <row r="262135" spans="16:16" x14ac:dyDescent="0.3">
      <c r="P262135" s="83"/>
    </row>
    <row r="262136" spans="16:16" x14ac:dyDescent="0.3">
      <c r="P262136" s="83"/>
    </row>
    <row r="262137" spans="16:16" x14ac:dyDescent="0.3">
      <c r="P262137" s="83"/>
    </row>
    <row r="262138" spans="16:16" x14ac:dyDescent="0.3">
      <c r="P262138" s="83"/>
    </row>
    <row r="262139" spans="16:16" x14ac:dyDescent="0.3">
      <c r="P262139" s="83"/>
    </row>
    <row r="262140" spans="16:16" x14ac:dyDescent="0.3">
      <c r="P262140" s="83"/>
    </row>
    <row r="262141" spans="16:16" x14ac:dyDescent="0.3">
      <c r="P262141" s="83"/>
    </row>
    <row r="262142" spans="16:16" x14ac:dyDescent="0.3">
      <c r="P262142" s="83"/>
    </row>
    <row r="262143" spans="16:16" x14ac:dyDescent="0.3">
      <c r="P262143" s="83"/>
    </row>
    <row r="262144" spans="16:16" x14ac:dyDescent="0.3">
      <c r="P262144" s="83"/>
    </row>
    <row r="262145" spans="16:16" x14ac:dyDescent="0.3">
      <c r="P262145" s="83"/>
    </row>
    <row r="262146" spans="16:16" x14ac:dyDescent="0.3">
      <c r="P262146" s="83"/>
    </row>
    <row r="262147" spans="16:16" x14ac:dyDescent="0.3">
      <c r="P262147" s="83"/>
    </row>
    <row r="262148" spans="16:16" x14ac:dyDescent="0.3">
      <c r="P262148" s="83"/>
    </row>
    <row r="262149" spans="16:16" x14ac:dyDescent="0.3">
      <c r="P262149" s="83"/>
    </row>
    <row r="262150" spans="16:16" x14ac:dyDescent="0.3">
      <c r="P262150" s="83"/>
    </row>
    <row r="262151" spans="16:16" x14ac:dyDescent="0.3">
      <c r="P262151" s="83"/>
    </row>
    <row r="262152" spans="16:16" x14ac:dyDescent="0.3">
      <c r="P262152" s="83"/>
    </row>
    <row r="262153" spans="16:16" x14ac:dyDescent="0.3">
      <c r="P262153" s="83"/>
    </row>
    <row r="262154" spans="16:16" x14ac:dyDescent="0.3">
      <c r="P262154" s="83"/>
    </row>
    <row r="262155" spans="16:16" x14ac:dyDescent="0.3">
      <c r="P262155" s="83"/>
    </row>
    <row r="262156" spans="16:16" x14ac:dyDescent="0.3">
      <c r="P262156" s="83"/>
    </row>
    <row r="262157" spans="16:16" x14ac:dyDescent="0.3">
      <c r="P262157" s="83"/>
    </row>
    <row r="262158" spans="16:16" x14ac:dyDescent="0.3">
      <c r="P262158" s="83"/>
    </row>
    <row r="262159" spans="16:16" x14ac:dyDescent="0.3">
      <c r="P262159" s="83"/>
    </row>
    <row r="262160" spans="16:16" x14ac:dyDescent="0.3">
      <c r="P262160" s="83"/>
    </row>
    <row r="262161" spans="16:16" x14ac:dyDescent="0.3">
      <c r="P262161" s="83"/>
    </row>
    <row r="262162" spans="16:16" x14ac:dyDescent="0.3">
      <c r="P262162" s="83"/>
    </row>
    <row r="262163" spans="16:16" x14ac:dyDescent="0.3">
      <c r="P262163" s="83"/>
    </row>
    <row r="262164" spans="16:16" x14ac:dyDescent="0.3">
      <c r="P262164" s="83"/>
    </row>
    <row r="262165" spans="16:16" x14ac:dyDescent="0.3">
      <c r="P262165" s="83"/>
    </row>
    <row r="262166" spans="16:16" x14ac:dyDescent="0.3">
      <c r="P262166" s="83"/>
    </row>
    <row r="262167" spans="16:16" x14ac:dyDescent="0.3">
      <c r="P262167" s="83"/>
    </row>
    <row r="262168" spans="16:16" x14ac:dyDescent="0.3">
      <c r="P262168" s="83"/>
    </row>
    <row r="262169" spans="16:16" x14ac:dyDescent="0.3">
      <c r="P262169" s="83"/>
    </row>
    <row r="262170" spans="16:16" x14ac:dyDescent="0.3">
      <c r="P262170" s="83"/>
    </row>
    <row r="262171" spans="16:16" x14ac:dyDescent="0.3">
      <c r="P262171" s="83"/>
    </row>
    <row r="262172" spans="16:16" x14ac:dyDescent="0.3">
      <c r="P262172" s="83"/>
    </row>
    <row r="262173" spans="16:16" x14ac:dyDescent="0.3">
      <c r="P262173" s="83"/>
    </row>
    <row r="262174" spans="16:16" x14ac:dyDescent="0.3">
      <c r="P262174" s="83"/>
    </row>
    <row r="262175" spans="16:16" x14ac:dyDescent="0.3">
      <c r="P262175" s="83"/>
    </row>
    <row r="262176" spans="16:16" x14ac:dyDescent="0.3">
      <c r="P262176" s="83"/>
    </row>
    <row r="262177" spans="16:16" x14ac:dyDescent="0.3">
      <c r="P262177" s="83"/>
    </row>
    <row r="262178" spans="16:16" x14ac:dyDescent="0.3">
      <c r="P262178" s="83"/>
    </row>
    <row r="262179" spans="16:16" x14ac:dyDescent="0.3">
      <c r="P262179" s="83"/>
    </row>
    <row r="262180" spans="16:16" x14ac:dyDescent="0.3">
      <c r="P262180" s="83"/>
    </row>
    <row r="262181" spans="16:16" x14ac:dyDescent="0.3">
      <c r="P262181" s="83"/>
    </row>
    <row r="262182" spans="16:16" x14ac:dyDescent="0.3">
      <c r="P262182" s="83"/>
    </row>
    <row r="262183" spans="16:16" x14ac:dyDescent="0.3">
      <c r="P262183" s="83"/>
    </row>
    <row r="262184" spans="16:16" x14ac:dyDescent="0.3">
      <c r="P262184" s="83"/>
    </row>
    <row r="262185" spans="16:16" x14ac:dyDescent="0.3">
      <c r="P262185" s="83"/>
    </row>
    <row r="262186" spans="16:16" x14ac:dyDescent="0.3">
      <c r="P262186" s="83"/>
    </row>
    <row r="262187" spans="16:16" x14ac:dyDescent="0.3">
      <c r="P262187" s="83"/>
    </row>
    <row r="262188" spans="16:16" x14ac:dyDescent="0.3">
      <c r="P262188" s="83"/>
    </row>
    <row r="262189" spans="16:16" x14ac:dyDescent="0.3">
      <c r="P262189" s="83"/>
    </row>
    <row r="262190" spans="16:16" x14ac:dyDescent="0.3">
      <c r="P262190" s="83"/>
    </row>
    <row r="262191" spans="16:16" x14ac:dyDescent="0.3">
      <c r="P262191" s="83"/>
    </row>
    <row r="262192" spans="16:16" x14ac:dyDescent="0.3">
      <c r="P262192" s="83"/>
    </row>
    <row r="262193" spans="16:16" x14ac:dyDescent="0.3">
      <c r="P262193" s="83"/>
    </row>
    <row r="262194" spans="16:16" x14ac:dyDescent="0.3">
      <c r="P262194" s="83"/>
    </row>
    <row r="262195" spans="16:16" x14ac:dyDescent="0.3">
      <c r="P262195" s="83"/>
    </row>
    <row r="262196" spans="16:16" x14ac:dyDescent="0.3">
      <c r="P262196" s="83"/>
    </row>
    <row r="262197" spans="16:16" x14ac:dyDescent="0.3">
      <c r="P262197" s="83"/>
    </row>
    <row r="262198" spans="16:16" x14ac:dyDescent="0.3">
      <c r="P262198" s="83"/>
    </row>
    <row r="262199" spans="16:16" x14ac:dyDescent="0.3">
      <c r="P262199" s="83"/>
    </row>
    <row r="262200" spans="16:16" x14ac:dyDescent="0.3">
      <c r="P262200" s="83"/>
    </row>
    <row r="262201" spans="16:16" x14ac:dyDescent="0.3">
      <c r="P262201" s="83"/>
    </row>
    <row r="262202" spans="16:16" x14ac:dyDescent="0.3">
      <c r="P262202" s="83"/>
    </row>
    <row r="262203" spans="16:16" x14ac:dyDescent="0.3">
      <c r="P262203" s="83"/>
    </row>
    <row r="262204" spans="16:16" x14ac:dyDescent="0.3">
      <c r="P262204" s="83"/>
    </row>
    <row r="262205" spans="16:16" x14ac:dyDescent="0.3">
      <c r="P262205" s="83"/>
    </row>
    <row r="262206" spans="16:16" x14ac:dyDescent="0.3">
      <c r="P262206" s="83"/>
    </row>
    <row r="262207" spans="16:16" x14ac:dyDescent="0.3">
      <c r="P262207" s="83"/>
    </row>
    <row r="262208" spans="16:16" x14ac:dyDescent="0.3">
      <c r="P262208" s="83"/>
    </row>
    <row r="262209" spans="16:16" x14ac:dyDescent="0.3">
      <c r="P262209" s="83"/>
    </row>
    <row r="262210" spans="16:16" x14ac:dyDescent="0.3">
      <c r="P262210" s="83"/>
    </row>
    <row r="262211" spans="16:16" x14ac:dyDescent="0.3">
      <c r="P262211" s="83"/>
    </row>
    <row r="262212" spans="16:16" x14ac:dyDescent="0.3">
      <c r="P262212" s="83"/>
    </row>
    <row r="262213" spans="16:16" x14ac:dyDescent="0.3">
      <c r="P262213" s="83"/>
    </row>
    <row r="262214" spans="16:16" x14ac:dyDescent="0.3">
      <c r="P262214" s="83"/>
    </row>
    <row r="262215" spans="16:16" x14ac:dyDescent="0.3">
      <c r="P262215" s="83"/>
    </row>
    <row r="262216" spans="16:16" x14ac:dyDescent="0.3">
      <c r="P262216" s="83"/>
    </row>
    <row r="262217" spans="16:16" x14ac:dyDescent="0.3">
      <c r="P262217" s="83"/>
    </row>
    <row r="262218" spans="16:16" x14ac:dyDescent="0.3">
      <c r="P262218" s="83"/>
    </row>
    <row r="262219" spans="16:16" x14ac:dyDescent="0.3">
      <c r="P262219" s="83"/>
    </row>
    <row r="262220" spans="16:16" x14ac:dyDescent="0.3">
      <c r="P262220" s="83"/>
    </row>
    <row r="262221" spans="16:16" x14ac:dyDescent="0.3">
      <c r="P262221" s="83"/>
    </row>
    <row r="262222" spans="16:16" x14ac:dyDescent="0.3">
      <c r="P262222" s="83"/>
    </row>
    <row r="262223" spans="16:16" x14ac:dyDescent="0.3">
      <c r="P262223" s="83"/>
    </row>
    <row r="262224" spans="16:16" x14ac:dyDescent="0.3">
      <c r="P262224" s="83"/>
    </row>
    <row r="262225" spans="16:16" x14ac:dyDescent="0.3">
      <c r="P262225" s="83"/>
    </row>
    <row r="262226" spans="16:16" x14ac:dyDescent="0.3">
      <c r="P262226" s="83"/>
    </row>
    <row r="262227" spans="16:16" x14ac:dyDescent="0.3">
      <c r="P262227" s="83"/>
    </row>
    <row r="262228" spans="16:16" x14ac:dyDescent="0.3">
      <c r="P262228" s="83"/>
    </row>
    <row r="262229" spans="16:16" x14ac:dyDescent="0.3">
      <c r="P262229" s="83"/>
    </row>
    <row r="262230" spans="16:16" x14ac:dyDescent="0.3">
      <c r="P262230" s="83"/>
    </row>
    <row r="262231" spans="16:16" x14ac:dyDescent="0.3">
      <c r="P262231" s="83"/>
    </row>
    <row r="262232" spans="16:16" x14ac:dyDescent="0.3">
      <c r="P262232" s="83"/>
    </row>
    <row r="262233" spans="16:16" x14ac:dyDescent="0.3">
      <c r="P262233" s="83"/>
    </row>
    <row r="262234" spans="16:16" x14ac:dyDescent="0.3">
      <c r="P262234" s="83"/>
    </row>
    <row r="262235" spans="16:16" x14ac:dyDescent="0.3">
      <c r="P262235" s="83"/>
    </row>
    <row r="262236" spans="16:16" x14ac:dyDescent="0.3">
      <c r="P262236" s="83"/>
    </row>
    <row r="262237" spans="16:16" x14ac:dyDescent="0.3">
      <c r="P262237" s="83"/>
    </row>
    <row r="262238" spans="16:16" x14ac:dyDescent="0.3">
      <c r="P262238" s="83"/>
    </row>
    <row r="262239" spans="16:16" x14ac:dyDescent="0.3">
      <c r="P262239" s="83"/>
    </row>
    <row r="262240" spans="16:16" x14ac:dyDescent="0.3">
      <c r="P262240" s="83"/>
    </row>
    <row r="262241" spans="16:16" x14ac:dyDescent="0.3">
      <c r="P262241" s="83"/>
    </row>
    <row r="262242" spans="16:16" x14ac:dyDescent="0.3">
      <c r="P262242" s="83"/>
    </row>
    <row r="262243" spans="16:16" x14ac:dyDescent="0.3">
      <c r="P262243" s="83"/>
    </row>
    <row r="262244" spans="16:16" x14ac:dyDescent="0.3">
      <c r="P262244" s="83"/>
    </row>
    <row r="262245" spans="16:16" x14ac:dyDescent="0.3">
      <c r="P262245" s="83"/>
    </row>
    <row r="262246" spans="16:16" x14ac:dyDescent="0.3">
      <c r="P262246" s="83"/>
    </row>
    <row r="262247" spans="16:16" x14ac:dyDescent="0.3">
      <c r="P262247" s="83"/>
    </row>
    <row r="262248" spans="16:16" x14ac:dyDescent="0.3">
      <c r="P262248" s="83"/>
    </row>
    <row r="262249" spans="16:16" x14ac:dyDescent="0.3">
      <c r="P262249" s="83"/>
    </row>
    <row r="262250" spans="16:16" x14ac:dyDescent="0.3">
      <c r="P262250" s="83"/>
    </row>
    <row r="262251" spans="16:16" x14ac:dyDescent="0.3">
      <c r="P262251" s="83"/>
    </row>
    <row r="262252" spans="16:16" x14ac:dyDescent="0.3">
      <c r="P262252" s="83"/>
    </row>
    <row r="262253" spans="16:16" x14ac:dyDescent="0.3">
      <c r="P262253" s="83"/>
    </row>
    <row r="262254" spans="16:16" x14ac:dyDescent="0.3">
      <c r="P262254" s="83"/>
    </row>
    <row r="262255" spans="16:16" x14ac:dyDescent="0.3">
      <c r="P262255" s="83"/>
    </row>
    <row r="262256" spans="16:16" x14ac:dyDescent="0.3">
      <c r="P262256" s="83"/>
    </row>
    <row r="262257" spans="16:16" x14ac:dyDescent="0.3">
      <c r="P262257" s="83"/>
    </row>
    <row r="262258" spans="16:16" x14ac:dyDescent="0.3">
      <c r="P262258" s="83"/>
    </row>
    <row r="262259" spans="16:16" x14ac:dyDescent="0.3">
      <c r="P262259" s="83"/>
    </row>
    <row r="262260" spans="16:16" x14ac:dyDescent="0.3">
      <c r="P262260" s="83"/>
    </row>
    <row r="262261" spans="16:16" x14ac:dyDescent="0.3">
      <c r="P262261" s="83"/>
    </row>
    <row r="262262" spans="16:16" x14ac:dyDescent="0.3">
      <c r="P262262" s="83"/>
    </row>
    <row r="262263" spans="16:16" x14ac:dyDescent="0.3">
      <c r="P262263" s="83"/>
    </row>
    <row r="262264" spans="16:16" x14ac:dyDescent="0.3">
      <c r="P262264" s="83"/>
    </row>
    <row r="262265" spans="16:16" x14ac:dyDescent="0.3">
      <c r="P262265" s="83"/>
    </row>
    <row r="262266" spans="16:16" x14ac:dyDescent="0.3">
      <c r="P262266" s="83"/>
    </row>
    <row r="262267" spans="16:16" x14ac:dyDescent="0.3">
      <c r="P262267" s="83"/>
    </row>
    <row r="262268" spans="16:16" x14ac:dyDescent="0.3">
      <c r="P262268" s="83"/>
    </row>
    <row r="262269" spans="16:16" x14ac:dyDescent="0.3">
      <c r="P262269" s="83"/>
    </row>
    <row r="262270" spans="16:16" x14ac:dyDescent="0.3">
      <c r="P262270" s="83"/>
    </row>
    <row r="262271" spans="16:16" x14ac:dyDescent="0.3">
      <c r="P262271" s="83"/>
    </row>
    <row r="262272" spans="16:16" x14ac:dyDescent="0.3">
      <c r="P262272" s="83"/>
    </row>
    <row r="262273" spans="16:16" x14ac:dyDescent="0.3">
      <c r="P262273" s="83"/>
    </row>
    <row r="262274" spans="16:16" x14ac:dyDescent="0.3">
      <c r="P262274" s="83"/>
    </row>
    <row r="262275" spans="16:16" x14ac:dyDescent="0.3">
      <c r="P262275" s="83"/>
    </row>
    <row r="262276" spans="16:16" x14ac:dyDescent="0.3">
      <c r="P262276" s="83"/>
    </row>
    <row r="262277" spans="16:16" x14ac:dyDescent="0.3">
      <c r="P262277" s="83"/>
    </row>
    <row r="262278" spans="16:16" x14ac:dyDescent="0.3">
      <c r="P262278" s="83"/>
    </row>
    <row r="262279" spans="16:16" x14ac:dyDescent="0.3">
      <c r="P262279" s="83"/>
    </row>
    <row r="262280" spans="16:16" x14ac:dyDescent="0.3">
      <c r="P262280" s="83"/>
    </row>
    <row r="262281" spans="16:16" x14ac:dyDescent="0.3">
      <c r="P262281" s="83"/>
    </row>
    <row r="262282" spans="16:16" x14ac:dyDescent="0.3">
      <c r="P262282" s="83"/>
    </row>
    <row r="262283" spans="16:16" x14ac:dyDescent="0.3">
      <c r="P262283" s="83"/>
    </row>
    <row r="262284" spans="16:16" x14ac:dyDescent="0.3">
      <c r="P262284" s="83"/>
    </row>
    <row r="262285" spans="16:16" x14ac:dyDescent="0.3">
      <c r="P262285" s="83"/>
    </row>
    <row r="262286" spans="16:16" x14ac:dyDescent="0.3">
      <c r="P262286" s="83"/>
    </row>
    <row r="262287" spans="16:16" x14ac:dyDescent="0.3">
      <c r="P262287" s="83"/>
    </row>
    <row r="262288" spans="16:16" x14ac:dyDescent="0.3">
      <c r="P262288" s="83"/>
    </row>
    <row r="262289" spans="16:16" x14ac:dyDescent="0.3">
      <c r="P262289" s="83"/>
    </row>
    <row r="262290" spans="16:16" x14ac:dyDescent="0.3">
      <c r="P262290" s="83"/>
    </row>
    <row r="262291" spans="16:16" x14ac:dyDescent="0.3">
      <c r="P262291" s="83"/>
    </row>
    <row r="262292" spans="16:16" x14ac:dyDescent="0.3">
      <c r="P262292" s="83"/>
    </row>
    <row r="262293" spans="16:16" x14ac:dyDescent="0.3">
      <c r="P262293" s="83"/>
    </row>
    <row r="262294" spans="16:16" x14ac:dyDescent="0.3">
      <c r="P262294" s="83"/>
    </row>
    <row r="262295" spans="16:16" x14ac:dyDescent="0.3">
      <c r="P262295" s="83"/>
    </row>
    <row r="262296" spans="16:16" x14ac:dyDescent="0.3">
      <c r="P262296" s="83"/>
    </row>
    <row r="262297" spans="16:16" x14ac:dyDescent="0.3">
      <c r="P262297" s="83"/>
    </row>
    <row r="262298" spans="16:16" x14ac:dyDescent="0.3">
      <c r="P262298" s="83"/>
    </row>
    <row r="262299" spans="16:16" x14ac:dyDescent="0.3">
      <c r="P262299" s="83"/>
    </row>
    <row r="262300" spans="16:16" x14ac:dyDescent="0.3">
      <c r="P262300" s="83"/>
    </row>
    <row r="262301" spans="16:16" x14ac:dyDescent="0.3">
      <c r="P262301" s="83"/>
    </row>
    <row r="262302" spans="16:16" x14ac:dyDescent="0.3">
      <c r="P262302" s="83"/>
    </row>
    <row r="262303" spans="16:16" x14ac:dyDescent="0.3">
      <c r="P262303" s="83"/>
    </row>
    <row r="262304" spans="16:16" x14ac:dyDescent="0.3">
      <c r="P262304" s="83"/>
    </row>
    <row r="262305" spans="16:16" x14ac:dyDescent="0.3">
      <c r="P262305" s="83"/>
    </row>
    <row r="262306" spans="16:16" x14ac:dyDescent="0.3">
      <c r="P262306" s="83"/>
    </row>
    <row r="262307" spans="16:16" x14ac:dyDescent="0.3">
      <c r="P262307" s="83"/>
    </row>
    <row r="262308" spans="16:16" x14ac:dyDescent="0.3">
      <c r="P262308" s="83"/>
    </row>
    <row r="262309" spans="16:16" x14ac:dyDescent="0.3">
      <c r="P262309" s="83"/>
    </row>
    <row r="262310" spans="16:16" x14ac:dyDescent="0.3">
      <c r="P262310" s="83"/>
    </row>
    <row r="262311" spans="16:16" x14ac:dyDescent="0.3">
      <c r="P262311" s="83"/>
    </row>
    <row r="262312" spans="16:16" x14ac:dyDescent="0.3">
      <c r="P262312" s="83"/>
    </row>
    <row r="262313" spans="16:16" x14ac:dyDescent="0.3">
      <c r="P262313" s="83"/>
    </row>
    <row r="262314" spans="16:16" x14ac:dyDescent="0.3">
      <c r="P262314" s="83"/>
    </row>
    <row r="262315" spans="16:16" x14ac:dyDescent="0.3">
      <c r="P262315" s="83"/>
    </row>
    <row r="262316" spans="16:16" x14ac:dyDescent="0.3">
      <c r="P262316" s="83"/>
    </row>
    <row r="262317" spans="16:16" x14ac:dyDescent="0.3">
      <c r="P262317" s="83"/>
    </row>
    <row r="262318" spans="16:16" x14ac:dyDescent="0.3">
      <c r="P262318" s="83"/>
    </row>
    <row r="262319" spans="16:16" x14ac:dyDescent="0.3">
      <c r="P262319" s="83"/>
    </row>
    <row r="262320" spans="16:16" x14ac:dyDescent="0.3">
      <c r="P262320" s="83"/>
    </row>
    <row r="262321" spans="16:16" x14ac:dyDescent="0.3">
      <c r="P262321" s="83"/>
    </row>
    <row r="262322" spans="16:16" x14ac:dyDescent="0.3">
      <c r="P262322" s="83"/>
    </row>
    <row r="262323" spans="16:16" x14ac:dyDescent="0.3">
      <c r="P262323" s="83"/>
    </row>
    <row r="262324" spans="16:16" x14ac:dyDescent="0.3">
      <c r="P262324" s="83"/>
    </row>
    <row r="262325" spans="16:16" x14ac:dyDescent="0.3">
      <c r="P262325" s="83"/>
    </row>
    <row r="262326" spans="16:16" x14ac:dyDescent="0.3">
      <c r="P262326" s="83"/>
    </row>
    <row r="262327" spans="16:16" x14ac:dyDescent="0.3">
      <c r="P262327" s="83"/>
    </row>
    <row r="262328" spans="16:16" x14ac:dyDescent="0.3">
      <c r="P262328" s="83"/>
    </row>
    <row r="262329" spans="16:16" x14ac:dyDescent="0.3">
      <c r="P262329" s="83"/>
    </row>
    <row r="262330" spans="16:16" x14ac:dyDescent="0.3">
      <c r="P262330" s="83"/>
    </row>
    <row r="262331" spans="16:16" x14ac:dyDescent="0.3">
      <c r="P262331" s="83"/>
    </row>
    <row r="262332" spans="16:16" x14ac:dyDescent="0.3">
      <c r="P262332" s="83"/>
    </row>
    <row r="262333" spans="16:16" x14ac:dyDescent="0.3">
      <c r="P262333" s="83"/>
    </row>
    <row r="262334" spans="16:16" x14ac:dyDescent="0.3">
      <c r="P262334" s="83"/>
    </row>
    <row r="262335" spans="16:16" x14ac:dyDescent="0.3">
      <c r="P262335" s="83"/>
    </row>
    <row r="262336" spans="16:16" x14ac:dyDescent="0.3">
      <c r="P262336" s="83"/>
    </row>
    <row r="262337" spans="16:16" x14ac:dyDescent="0.3">
      <c r="P262337" s="83"/>
    </row>
    <row r="262338" spans="16:16" x14ac:dyDescent="0.3">
      <c r="P262338" s="83"/>
    </row>
    <row r="262339" spans="16:16" x14ac:dyDescent="0.3">
      <c r="P262339" s="83"/>
    </row>
    <row r="262340" spans="16:16" x14ac:dyDescent="0.3">
      <c r="P262340" s="83"/>
    </row>
    <row r="262341" spans="16:16" x14ac:dyDescent="0.3">
      <c r="P262341" s="83"/>
    </row>
    <row r="262342" spans="16:16" x14ac:dyDescent="0.3">
      <c r="P262342" s="83"/>
    </row>
    <row r="262343" spans="16:16" x14ac:dyDescent="0.3">
      <c r="P262343" s="83"/>
    </row>
    <row r="262344" spans="16:16" x14ac:dyDescent="0.3">
      <c r="P262344" s="83"/>
    </row>
    <row r="262345" spans="16:16" x14ac:dyDescent="0.3">
      <c r="P262345" s="83"/>
    </row>
    <row r="262346" spans="16:16" x14ac:dyDescent="0.3">
      <c r="P262346" s="83"/>
    </row>
    <row r="262347" spans="16:16" x14ac:dyDescent="0.3">
      <c r="P262347" s="83"/>
    </row>
    <row r="262348" spans="16:16" x14ac:dyDescent="0.3">
      <c r="P262348" s="83"/>
    </row>
    <row r="262349" spans="16:16" x14ac:dyDescent="0.3">
      <c r="P262349" s="83"/>
    </row>
    <row r="262350" spans="16:16" x14ac:dyDescent="0.3">
      <c r="P262350" s="83"/>
    </row>
    <row r="262351" spans="16:16" x14ac:dyDescent="0.3">
      <c r="P262351" s="83"/>
    </row>
    <row r="262352" spans="16:16" x14ac:dyDescent="0.3">
      <c r="P262352" s="83"/>
    </row>
    <row r="262353" spans="16:16" x14ac:dyDescent="0.3">
      <c r="P262353" s="83"/>
    </row>
    <row r="262354" spans="16:16" x14ac:dyDescent="0.3">
      <c r="P262354" s="83"/>
    </row>
    <row r="262355" spans="16:16" x14ac:dyDescent="0.3">
      <c r="P262355" s="83"/>
    </row>
    <row r="262356" spans="16:16" x14ac:dyDescent="0.3">
      <c r="P262356" s="83"/>
    </row>
    <row r="262357" spans="16:16" x14ac:dyDescent="0.3">
      <c r="P262357" s="83"/>
    </row>
    <row r="262358" spans="16:16" x14ac:dyDescent="0.3">
      <c r="P262358" s="83"/>
    </row>
    <row r="262359" spans="16:16" x14ac:dyDescent="0.3">
      <c r="P262359" s="83"/>
    </row>
    <row r="262360" spans="16:16" x14ac:dyDescent="0.3">
      <c r="P262360" s="83"/>
    </row>
    <row r="262361" spans="16:16" x14ac:dyDescent="0.3">
      <c r="P262361" s="83"/>
    </row>
    <row r="262362" spans="16:16" x14ac:dyDescent="0.3">
      <c r="P262362" s="83"/>
    </row>
    <row r="262363" spans="16:16" x14ac:dyDescent="0.3">
      <c r="P262363" s="83"/>
    </row>
    <row r="262364" spans="16:16" x14ac:dyDescent="0.3">
      <c r="P262364" s="83"/>
    </row>
    <row r="262365" spans="16:16" x14ac:dyDescent="0.3">
      <c r="P262365" s="83"/>
    </row>
    <row r="262366" spans="16:16" x14ac:dyDescent="0.3">
      <c r="P262366" s="83"/>
    </row>
    <row r="262367" spans="16:16" x14ac:dyDescent="0.3">
      <c r="P262367" s="83"/>
    </row>
    <row r="262368" spans="16:16" x14ac:dyDescent="0.3">
      <c r="P262368" s="83"/>
    </row>
    <row r="262369" spans="16:16" x14ac:dyDescent="0.3">
      <c r="P262369" s="83"/>
    </row>
    <row r="262370" spans="16:16" x14ac:dyDescent="0.3">
      <c r="P262370" s="83"/>
    </row>
    <row r="262371" spans="16:16" x14ac:dyDescent="0.3">
      <c r="P262371" s="83"/>
    </row>
    <row r="262372" spans="16:16" x14ac:dyDescent="0.3">
      <c r="P262372" s="83"/>
    </row>
    <row r="262373" spans="16:16" x14ac:dyDescent="0.3">
      <c r="P262373" s="83"/>
    </row>
    <row r="262374" spans="16:16" x14ac:dyDescent="0.3">
      <c r="P262374" s="83"/>
    </row>
    <row r="262375" spans="16:16" x14ac:dyDescent="0.3">
      <c r="P262375" s="83"/>
    </row>
    <row r="262376" spans="16:16" x14ac:dyDescent="0.3">
      <c r="P262376" s="83"/>
    </row>
    <row r="262377" spans="16:16" x14ac:dyDescent="0.3">
      <c r="P262377" s="83"/>
    </row>
    <row r="262378" spans="16:16" x14ac:dyDescent="0.3">
      <c r="P262378" s="83"/>
    </row>
    <row r="262379" spans="16:16" x14ac:dyDescent="0.3">
      <c r="P262379" s="83"/>
    </row>
    <row r="262380" spans="16:16" x14ac:dyDescent="0.3">
      <c r="P262380" s="83"/>
    </row>
    <row r="262381" spans="16:16" x14ac:dyDescent="0.3">
      <c r="P262381" s="83"/>
    </row>
    <row r="262382" spans="16:16" x14ac:dyDescent="0.3">
      <c r="P262382" s="83"/>
    </row>
    <row r="262383" spans="16:16" x14ac:dyDescent="0.3">
      <c r="P262383" s="83"/>
    </row>
    <row r="262384" spans="16:16" x14ac:dyDescent="0.3">
      <c r="P262384" s="83"/>
    </row>
    <row r="262385" spans="16:16" x14ac:dyDescent="0.3">
      <c r="P262385" s="83"/>
    </row>
    <row r="262386" spans="16:16" x14ac:dyDescent="0.3">
      <c r="P262386" s="83"/>
    </row>
    <row r="262387" spans="16:16" x14ac:dyDescent="0.3">
      <c r="P262387" s="83"/>
    </row>
    <row r="262388" spans="16:16" x14ac:dyDescent="0.3">
      <c r="P262388" s="83"/>
    </row>
    <row r="262389" spans="16:16" x14ac:dyDescent="0.3">
      <c r="P262389" s="83"/>
    </row>
    <row r="262390" spans="16:16" x14ac:dyDescent="0.3">
      <c r="P262390" s="83"/>
    </row>
    <row r="262391" spans="16:16" x14ac:dyDescent="0.3">
      <c r="P262391" s="83"/>
    </row>
    <row r="262392" spans="16:16" x14ac:dyDescent="0.3">
      <c r="P262392" s="83"/>
    </row>
    <row r="262393" spans="16:16" x14ac:dyDescent="0.3">
      <c r="P262393" s="83"/>
    </row>
    <row r="262394" spans="16:16" x14ac:dyDescent="0.3">
      <c r="P262394" s="83"/>
    </row>
    <row r="262395" spans="16:16" x14ac:dyDescent="0.3">
      <c r="P262395" s="83"/>
    </row>
    <row r="262396" spans="16:16" x14ac:dyDescent="0.3">
      <c r="P262396" s="83"/>
    </row>
    <row r="262397" spans="16:16" x14ac:dyDescent="0.3">
      <c r="P262397" s="83"/>
    </row>
    <row r="262398" spans="16:16" x14ac:dyDescent="0.3">
      <c r="P262398" s="83"/>
    </row>
    <row r="262399" spans="16:16" x14ac:dyDescent="0.3">
      <c r="P262399" s="83"/>
    </row>
    <row r="262400" spans="16:16" x14ac:dyDescent="0.3">
      <c r="P262400" s="83"/>
    </row>
    <row r="262401" spans="16:16" x14ac:dyDescent="0.3">
      <c r="P262401" s="83"/>
    </row>
    <row r="262402" spans="16:16" x14ac:dyDescent="0.3">
      <c r="P262402" s="83"/>
    </row>
    <row r="262403" spans="16:16" x14ac:dyDescent="0.3">
      <c r="P262403" s="83"/>
    </row>
    <row r="262404" spans="16:16" x14ac:dyDescent="0.3">
      <c r="P262404" s="83"/>
    </row>
    <row r="262405" spans="16:16" x14ac:dyDescent="0.3">
      <c r="P262405" s="83"/>
    </row>
    <row r="262406" spans="16:16" x14ac:dyDescent="0.3">
      <c r="P262406" s="83"/>
    </row>
    <row r="262407" spans="16:16" x14ac:dyDescent="0.3">
      <c r="P262407" s="83"/>
    </row>
    <row r="262408" spans="16:16" x14ac:dyDescent="0.3">
      <c r="P262408" s="83"/>
    </row>
    <row r="262409" spans="16:16" x14ac:dyDescent="0.3">
      <c r="P262409" s="83"/>
    </row>
    <row r="262410" spans="16:16" x14ac:dyDescent="0.3">
      <c r="P262410" s="83"/>
    </row>
    <row r="262411" spans="16:16" x14ac:dyDescent="0.3">
      <c r="P262411" s="83"/>
    </row>
    <row r="262412" spans="16:16" x14ac:dyDescent="0.3">
      <c r="P262412" s="83"/>
    </row>
    <row r="262413" spans="16:16" x14ac:dyDescent="0.3">
      <c r="P262413" s="83"/>
    </row>
    <row r="262414" spans="16:16" x14ac:dyDescent="0.3">
      <c r="P262414" s="83"/>
    </row>
    <row r="262415" spans="16:16" x14ac:dyDescent="0.3">
      <c r="P262415" s="83"/>
    </row>
    <row r="262416" spans="16:16" x14ac:dyDescent="0.3">
      <c r="P262416" s="83"/>
    </row>
    <row r="262417" spans="16:16" x14ac:dyDescent="0.3">
      <c r="P262417" s="83"/>
    </row>
    <row r="262418" spans="16:16" x14ac:dyDescent="0.3">
      <c r="P262418" s="83"/>
    </row>
    <row r="262419" spans="16:16" x14ac:dyDescent="0.3">
      <c r="P262419" s="83"/>
    </row>
    <row r="262420" spans="16:16" x14ac:dyDescent="0.3">
      <c r="P262420" s="83"/>
    </row>
    <row r="262421" spans="16:16" x14ac:dyDescent="0.3">
      <c r="P262421" s="83"/>
    </row>
    <row r="262422" spans="16:16" x14ac:dyDescent="0.3">
      <c r="P262422" s="83"/>
    </row>
    <row r="262423" spans="16:16" x14ac:dyDescent="0.3">
      <c r="P262423" s="83"/>
    </row>
    <row r="262424" spans="16:16" x14ac:dyDescent="0.3">
      <c r="P262424" s="83"/>
    </row>
    <row r="262425" spans="16:16" x14ac:dyDescent="0.3">
      <c r="P262425" s="83"/>
    </row>
    <row r="262426" spans="16:16" x14ac:dyDescent="0.3">
      <c r="P262426" s="83"/>
    </row>
    <row r="262427" spans="16:16" x14ac:dyDescent="0.3">
      <c r="P262427" s="83"/>
    </row>
    <row r="262428" spans="16:16" x14ac:dyDescent="0.3">
      <c r="P262428" s="83"/>
    </row>
    <row r="262429" spans="16:16" x14ac:dyDescent="0.3">
      <c r="P262429" s="83"/>
    </row>
    <row r="262430" spans="16:16" x14ac:dyDescent="0.3">
      <c r="P262430" s="83"/>
    </row>
    <row r="262431" spans="16:16" x14ac:dyDescent="0.3">
      <c r="P262431" s="83"/>
    </row>
    <row r="262432" spans="16:16" x14ac:dyDescent="0.3">
      <c r="P262432" s="83"/>
    </row>
    <row r="262433" spans="16:16" x14ac:dyDescent="0.3">
      <c r="P262433" s="83"/>
    </row>
    <row r="262434" spans="16:16" x14ac:dyDescent="0.3">
      <c r="P262434" s="83"/>
    </row>
    <row r="262435" spans="16:16" x14ac:dyDescent="0.3">
      <c r="P262435" s="83"/>
    </row>
    <row r="262436" spans="16:16" x14ac:dyDescent="0.3">
      <c r="P262436" s="83"/>
    </row>
    <row r="262437" spans="16:16" x14ac:dyDescent="0.3">
      <c r="P262437" s="83"/>
    </row>
    <row r="262438" spans="16:16" x14ac:dyDescent="0.3">
      <c r="P262438" s="83"/>
    </row>
    <row r="262439" spans="16:16" x14ac:dyDescent="0.3">
      <c r="P262439" s="83"/>
    </row>
    <row r="262440" spans="16:16" x14ac:dyDescent="0.3">
      <c r="P262440" s="83"/>
    </row>
    <row r="262441" spans="16:16" x14ac:dyDescent="0.3">
      <c r="P262441" s="83"/>
    </row>
    <row r="262442" spans="16:16" x14ac:dyDescent="0.3">
      <c r="P262442" s="83"/>
    </row>
    <row r="262443" spans="16:16" x14ac:dyDescent="0.3">
      <c r="P262443" s="83"/>
    </row>
    <row r="262444" spans="16:16" x14ac:dyDescent="0.3">
      <c r="P262444" s="83"/>
    </row>
    <row r="262445" spans="16:16" x14ac:dyDescent="0.3">
      <c r="P262445" s="83"/>
    </row>
    <row r="262446" spans="16:16" x14ac:dyDescent="0.3">
      <c r="P262446" s="83"/>
    </row>
    <row r="262447" spans="16:16" x14ac:dyDescent="0.3">
      <c r="P262447" s="83"/>
    </row>
    <row r="262448" spans="16:16" x14ac:dyDescent="0.3">
      <c r="P262448" s="83"/>
    </row>
    <row r="262449" spans="16:16" x14ac:dyDescent="0.3">
      <c r="P262449" s="83"/>
    </row>
    <row r="262450" spans="16:16" x14ac:dyDescent="0.3">
      <c r="P262450" s="83"/>
    </row>
    <row r="262451" spans="16:16" x14ac:dyDescent="0.3">
      <c r="P262451" s="83"/>
    </row>
    <row r="262452" spans="16:16" x14ac:dyDescent="0.3">
      <c r="P262452" s="83"/>
    </row>
    <row r="262453" spans="16:16" x14ac:dyDescent="0.3">
      <c r="P262453" s="83"/>
    </row>
    <row r="262454" spans="16:16" x14ac:dyDescent="0.3">
      <c r="P262454" s="83"/>
    </row>
    <row r="262455" spans="16:16" x14ac:dyDescent="0.3">
      <c r="P262455" s="83"/>
    </row>
    <row r="262456" spans="16:16" x14ac:dyDescent="0.3">
      <c r="P262456" s="83"/>
    </row>
    <row r="262457" spans="16:16" x14ac:dyDescent="0.3">
      <c r="P262457" s="83"/>
    </row>
    <row r="262458" spans="16:16" x14ac:dyDescent="0.3">
      <c r="P262458" s="83"/>
    </row>
    <row r="262459" spans="16:16" x14ac:dyDescent="0.3">
      <c r="P262459" s="83"/>
    </row>
    <row r="262460" spans="16:16" x14ac:dyDescent="0.3">
      <c r="P262460" s="83"/>
    </row>
    <row r="262461" spans="16:16" x14ac:dyDescent="0.3">
      <c r="P262461" s="83"/>
    </row>
    <row r="262462" spans="16:16" x14ac:dyDescent="0.3">
      <c r="P262462" s="83"/>
    </row>
    <row r="262463" spans="16:16" x14ac:dyDescent="0.3">
      <c r="P262463" s="83"/>
    </row>
    <row r="262464" spans="16:16" x14ac:dyDescent="0.3">
      <c r="P262464" s="83"/>
    </row>
    <row r="262465" spans="16:16" x14ac:dyDescent="0.3">
      <c r="P262465" s="83"/>
    </row>
    <row r="262466" spans="16:16" x14ac:dyDescent="0.3">
      <c r="P262466" s="83"/>
    </row>
    <row r="262467" spans="16:16" x14ac:dyDescent="0.3">
      <c r="P262467" s="83"/>
    </row>
    <row r="262468" spans="16:16" x14ac:dyDescent="0.3">
      <c r="P262468" s="83"/>
    </row>
    <row r="262469" spans="16:16" x14ac:dyDescent="0.3">
      <c r="P262469" s="83"/>
    </row>
    <row r="262470" spans="16:16" x14ac:dyDescent="0.3">
      <c r="P262470" s="83"/>
    </row>
    <row r="262471" spans="16:16" x14ac:dyDescent="0.3">
      <c r="P262471" s="83"/>
    </row>
    <row r="262472" spans="16:16" x14ac:dyDescent="0.3">
      <c r="P262472" s="83"/>
    </row>
    <row r="262473" spans="16:16" x14ac:dyDescent="0.3">
      <c r="P262473" s="83"/>
    </row>
    <row r="262474" spans="16:16" x14ac:dyDescent="0.3">
      <c r="P262474" s="83"/>
    </row>
    <row r="262475" spans="16:16" x14ac:dyDescent="0.3">
      <c r="P262475" s="83"/>
    </row>
    <row r="262476" spans="16:16" x14ac:dyDescent="0.3">
      <c r="P262476" s="83"/>
    </row>
    <row r="262477" spans="16:16" x14ac:dyDescent="0.3">
      <c r="P262477" s="83"/>
    </row>
    <row r="262478" spans="16:16" x14ac:dyDescent="0.3">
      <c r="P262478" s="83"/>
    </row>
    <row r="262479" spans="16:16" x14ac:dyDescent="0.3">
      <c r="P262479" s="83"/>
    </row>
    <row r="262480" spans="16:16" x14ac:dyDescent="0.3">
      <c r="P262480" s="83"/>
    </row>
    <row r="262481" spans="16:16" x14ac:dyDescent="0.3">
      <c r="P262481" s="83"/>
    </row>
    <row r="262482" spans="16:16" x14ac:dyDescent="0.3">
      <c r="P262482" s="83"/>
    </row>
    <row r="262483" spans="16:16" x14ac:dyDescent="0.3">
      <c r="P262483" s="83"/>
    </row>
    <row r="262484" spans="16:16" x14ac:dyDescent="0.3">
      <c r="P262484" s="83"/>
    </row>
    <row r="262485" spans="16:16" x14ac:dyDescent="0.3">
      <c r="P262485" s="83"/>
    </row>
    <row r="262486" spans="16:16" x14ac:dyDescent="0.3">
      <c r="P262486" s="83"/>
    </row>
    <row r="262487" spans="16:16" x14ac:dyDescent="0.3">
      <c r="P262487" s="83"/>
    </row>
    <row r="262488" spans="16:16" x14ac:dyDescent="0.3">
      <c r="P262488" s="83"/>
    </row>
    <row r="262489" spans="16:16" x14ac:dyDescent="0.3">
      <c r="P262489" s="83"/>
    </row>
    <row r="262490" spans="16:16" x14ac:dyDescent="0.3">
      <c r="P262490" s="83"/>
    </row>
    <row r="262491" spans="16:16" x14ac:dyDescent="0.3">
      <c r="P262491" s="83"/>
    </row>
    <row r="262492" spans="16:16" x14ac:dyDescent="0.3">
      <c r="P262492" s="83"/>
    </row>
    <row r="262493" spans="16:16" x14ac:dyDescent="0.3">
      <c r="P262493" s="83"/>
    </row>
    <row r="262494" spans="16:16" x14ac:dyDescent="0.3">
      <c r="P262494" s="83"/>
    </row>
    <row r="262495" spans="16:16" x14ac:dyDescent="0.3">
      <c r="P262495" s="83"/>
    </row>
    <row r="262496" spans="16:16" x14ac:dyDescent="0.3">
      <c r="P262496" s="83"/>
    </row>
    <row r="262497" spans="16:16" x14ac:dyDescent="0.3">
      <c r="P262497" s="83"/>
    </row>
    <row r="262498" spans="16:16" x14ac:dyDescent="0.3">
      <c r="P262498" s="83"/>
    </row>
    <row r="262499" spans="16:16" x14ac:dyDescent="0.3">
      <c r="P262499" s="83"/>
    </row>
    <row r="262500" spans="16:16" x14ac:dyDescent="0.3">
      <c r="P262500" s="83"/>
    </row>
    <row r="262501" spans="16:16" x14ac:dyDescent="0.3">
      <c r="P262501" s="83"/>
    </row>
    <row r="262502" spans="16:16" x14ac:dyDescent="0.3">
      <c r="P262502" s="83"/>
    </row>
    <row r="262503" spans="16:16" x14ac:dyDescent="0.3">
      <c r="P262503" s="83"/>
    </row>
    <row r="262504" spans="16:16" x14ac:dyDescent="0.3">
      <c r="P262504" s="83"/>
    </row>
    <row r="262505" spans="16:16" x14ac:dyDescent="0.3">
      <c r="P262505" s="83"/>
    </row>
    <row r="262506" spans="16:16" x14ac:dyDescent="0.3">
      <c r="P262506" s="83"/>
    </row>
    <row r="262507" spans="16:16" x14ac:dyDescent="0.3">
      <c r="P262507" s="83"/>
    </row>
    <row r="262508" spans="16:16" x14ac:dyDescent="0.3">
      <c r="P262508" s="83"/>
    </row>
    <row r="262509" spans="16:16" x14ac:dyDescent="0.3">
      <c r="P262509" s="83"/>
    </row>
    <row r="262510" spans="16:16" x14ac:dyDescent="0.3">
      <c r="P262510" s="83"/>
    </row>
    <row r="262511" spans="16:16" x14ac:dyDescent="0.3">
      <c r="P262511" s="83"/>
    </row>
    <row r="262512" spans="16:16" x14ac:dyDescent="0.3">
      <c r="P262512" s="83"/>
    </row>
    <row r="262513" spans="16:16" x14ac:dyDescent="0.3">
      <c r="P262513" s="83"/>
    </row>
    <row r="262514" spans="16:16" x14ac:dyDescent="0.3">
      <c r="P262514" s="83"/>
    </row>
    <row r="262515" spans="16:16" x14ac:dyDescent="0.3">
      <c r="P262515" s="83"/>
    </row>
    <row r="262516" spans="16:16" x14ac:dyDescent="0.3">
      <c r="P262516" s="83"/>
    </row>
    <row r="262517" spans="16:16" x14ac:dyDescent="0.3">
      <c r="P262517" s="83"/>
    </row>
    <row r="262518" spans="16:16" x14ac:dyDescent="0.3">
      <c r="P262518" s="83"/>
    </row>
    <row r="262519" spans="16:16" x14ac:dyDescent="0.3">
      <c r="P262519" s="83"/>
    </row>
    <row r="262520" spans="16:16" x14ac:dyDescent="0.3">
      <c r="P262520" s="83"/>
    </row>
    <row r="262521" spans="16:16" x14ac:dyDescent="0.3">
      <c r="P262521" s="83"/>
    </row>
    <row r="262522" spans="16:16" x14ac:dyDescent="0.3">
      <c r="P262522" s="83"/>
    </row>
    <row r="262523" spans="16:16" x14ac:dyDescent="0.3">
      <c r="P262523" s="83"/>
    </row>
    <row r="262524" spans="16:16" x14ac:dyDescent="0.3">
      <c r="P262524" s="83"/>
    </row>
    <row r="262525" spans="16:16" x14ac:dyDescent="0.3">
      <c r="P262525" s="83"/>
    </row>
    <row r="262526" spans="16:16" x14ac:dyDescent="0.3">
      <c r="P262526" s="83"/>
    </row>
    <row r="262527" spans="16:16" x14ac:dyDescent="0.3">
      <c r="P262527" s="83"/>
    </row>
    <row r="262528" spans="16:16" x14ac:dyDescent="0.3">
      <c r="P262528" s="83"/>
    </row>
    <row r="262529" spans="16:16" x14ac:dyDescent="0.3">
      <c r="P262529" s="83"/>
    </row>
    <row r="262530" spans="16:16" x14ac:dyDescent="0.3">
      <c r="P262530" s="83"/>
    </row>
    <row r="262531" spans="16:16" x14ac:dyDescent="0.3">
      <c r="P262531" s="83"/>
    </row>
    <row r="262532" spans="16:16" x14ac:dyDescent="0.3">
      <c r="P262532" s="83"/>
    </row>
    <row r="262533" spans="16:16" x14ac:dyDescent="0.3">
      <c r="P262533" s="83"/>
    </row>
    <row r="262534" spans="16:16" x14ac:dyDescent="0.3">
      <c r="P262534" s="83"/>
    </row>
    <row r="262535" spans="16:16" x14ac:dyDescent="0.3">
      <c r="P262535" s="83"/>
    </row>
    <row r="262536" spans="16:16" x14ac:dyDescent="0.3">
      <c r="P262536" s="83"/>
    </row>
    <row r="262537" spans="16:16" x14ac:dyDescent="0.3">
      <c r="P262537" s="83"/>
    </row>
    <row r="262538" spans="16:16" x14ac:dyDescent="0.3">
      <c r="P262538" s="83"/>
    </row>
    <row r="262539" spans="16:16" x14ac:dyDescent="0.3">
      <c r="P262539" s="83"/>
    </row>
    <row r="262540" spans="16:16" x14ac:dyDescent="0.3">
      <c r="P262540" s="83"/>
    </row>
    <row r="262541" spans="16:16" x14ac:dyDescent="0.3">
      <c r="P262541" s="83"/>
    </row>
    <row r="262542" spans="16:16" x14ac:dyDescent="0.3">
      <c r="P262542" s="83"/>
    </row>
    <row r="262543" spans="16:16" x14ac:dyDescent="0.3">
      <c r="P262543" s="83"/>
    </row>
    <row r="262544" spans="16:16" x14ac:dyDescent="0.3">
      <c r="P262544" s="83"/>
    </row>
    <row r="262545" spans="16:16" x14ac:dyDescent="0.3">
      <c r="P262545" s="83"/>
    </row>
    <row r="262546" spans="16:16" x14ac:dyDescent="0.3">
      <c r="P262546" s="83"/>
    </row>
    <row r="262547" spans="16:16" x14ac:dyDescent="0.3">
      <c r="P262547" s="83"/>
    </row>
    <row r="262548" spans="16:16" x14ac:dyDescent="0.3">
      <c r="P262548" s="83"/>
    </row>
    <row r="262549" spans="16:16" x14ac:dyDescent="0.3">
      <c r="P262549" s="83"/>
    </row>
    <row r="262550" spans="16:16" x14ac:dyDescent="0.3">
      <c r="P262550" s="83"/>
    </row>
    <row r="262551" spans="16:16" x14ac:dyDescent="0.3">
      <c r="P262551" s="83"/>
    </row>
    <row r="262552" spans="16:16" x14ac:dyDescent="0.3">
      <c r="P262552" s="83"/>
    </row>
    <row r="262553" spans="16:16" x14ac:dyDescent="0.3">
      <c r="P262553" s="83"/>
    </row>
    <row r="262554" spans="16:16" x14ac:dyDescent="0.3">
      <c r="P262554" s="83"/>
    </row>
    <row r="262555" spans="16:16" x14ac:dyDescent="0.3">
      <c r="P262555" s="83"/>
    </row>
    <row r="262556" spans="16:16" x14ac:dyDescent="0.3">
      <c r="P262556" s="83"/>
    </row>
    <row r="262557" spans="16:16" x14ac:dyDescent="0.3">
      <c r="P262557" s="83"/>
    </row>
    <row r="262558" spans="16:16" x14ac:dyDescent="0.3">
      <c r="P262558" s="83"/>
    </row>
    <row r="262559" spans="16:16" x14ac:dyDescent="0.3">
      <c r="P262559" s="83"/>
    </row>
    <row r="262560" spans="16:16" x14ac:dyDescent="0.3">
      <c r="P262560" s="83"/>
    </row>
    <row r="262561" spans="16:16" x14ac:dyDescent="0.3">
      <c r="P262561" s="83"/>
    </row>
    <row r="262562" spans="16:16" x14ac:dyDescent="0.3">
      <c r="P262562" s="83"/>
    </row>
    <row r="262563" spans="16:16" x14ac:dyDescent="0.3">
      <c r="P262563" s="83"/>
    </row>
    <row r="262564" spans="16:16" x14ac:dyDescent="0.3">
      <c r="P262564" s="83"/>
    </row>
    <row r="262565" spans="16:16" x14ac:dyDescent="0.3">
      <c r="P262565" s="83"/>
    </row>
    <row r="262566" spans="16:16" x14ac:dyDescent="0.3">
      <c r="P262566" s="83"/>
    </row>
    <row r="262567" spans="16:16" x14ac:dyDescent="0.3">
      <c r="P262567" s="83"/>
    </row>
    <row r="262568" spans="16:16" x14ac:dyDescent="0.3">
      <c r="P262568" s="83"/>
    </row>
    <row r="262569" spans="16:16" x14ac:dyDescent="0.3">
      <c r="P262569" s="83"/>
    </row>
    <row r="262570" spans="16:16" x14ac:dyDescent="0.3">
      <c r="P262570" s="83"/>
    </row>
    <row r="262571" spans="16:16" x14ac:dyDescent="0.3">
      <c r="P262571" s="83"/>
    </row>
    <row r="262572" spans="16:16" x14ac:dyDescent="0.3">
      <c r="P262572" s="83"/>
    </row>
    <row r="262573" spans="16:16" x14ac:dyDescent="0.3">
      <c r="P262573" s="83"/>
    </row>
    <row r="262574" spans="16:16" x14ac:dyDescent="0.3">
      <c r="P262574" s="83"/>
    </row>
    <row r="262575" spans="16:16" x14ac:dyDescent="0.3">
      <c r="P262575" s="83"/>
    </row>
    <row r="262576" spans="16:16" x14ac:dyDescent="0.3">
      <c r="P262576" s="83"/>
    </row>
    <row r="262577" spans="16:16" x14ac:dyDescent="0.3">
      <c r="P262577" s="83"/>
    </row>
    <row r="262578" spans="16:16" x14ac:dyDescent="0.3">
      <c r="P262578" s="83"/>
    </row>
    <row r="262579" spans="16:16" x14ac:dyDescent="0.3">
      <c r="P262579" s="83"/>
    </row>
    <row r="262580" spans="16:16" x14ac:dyDescent="0.3">
      <c r="P262580" s="83"/>
    </row>
    <row r="262581" spans="16:16" x14ac:dyDescent="0.3">
      <c r="P262581" s="83"/>
    </row>
    <row r="262582" spans="16:16" x14ac:dyDescent="0.3">
      <c r="P262582" s="83"/>
    </row>
    <row r="262583" spans="16:16" x14ac:dyDescent="0.3">
      <c r="P262583" s="83"/>
    </row>
    <row r="262584" spans="16:16" x14ac:dyDescent="0.3">
      <c r="P262584" s="83"/>
    </row>
    <row r="262585" spans="16:16" x14ac:dyDescent="0.3">
      <c r="P262585" s="83"/>
    </row>
    <row r="262586" spans="16:16" x14ac:dyDescent="0.3">
      <c r="P262586" s="83"/>
    </row>
    <row r="262587" spans="16:16" x14ac:dyDescent="0.3">
      <c r="P262587" s="83"/>
    </row>
    <row r="262588" spans="16:16" x14ac:dyDescent="0.3">
      <c r="P262588" s="83"/>
    </row>
    <row r="262589" spans="16:16" x14ac:dyDescent="0.3">
      <c r="P262589" s="83"/>
    </row>
    <row r="262590" spans="16:16" x14ac:dyDescent="0.3">
      <c r="P262590" s="83"/>
    </row>
    <row r="262591" spans="16:16" x14ac:dyDescent="0.3">
      <c r="P262591" s="83"/>
    </row>
    <row r="262592" spans="16:16" x14ac:dyDescent="0.3">
      <c r="P262592" s="83"/>
    </row>
    <row r="262593" spans="16:16" x14ac:dyDescent="0.3">
      <c r="P262593" s="83"/>
    </row>
    <row r="262594" spans="16:16" x14ac:dyDescent="0.3">
      <c r="P262594" s="83"/>
    </row>
    <row r="262595" spans="16:16" x14ac:dyDescent="0.3">
      <c r="P262595" s="83"/>
    </row>
    <row r="262596" spans="16:16" x14ac:dyDescent="0.3">
      <c r="P262596" s="83"/>
    </row>
    <row r="262597" spans="16:16" x14ac:dyDescent="0.3">
      <c r="P262597" s="83"/>
    </row>
    <row r="262598" spans="16:16" x14ac:dyDescent="0.3">
      <c r="P262598" s="83"/>
    </row>
    <row r="262599" spans="16:16" x14ac:dyDescent="0.3">
      <c r="P262599" s="83"/>
    </row>
    <row r="262600" spans="16:16" x14ac:dyDescent="0.3">
      <c r="P262600" s="83"/>
    </row>
    <row r="262601" spans="16:16" x14ac:dyDescent="0.3">
      <c r="P262601" s="83"/>
    </row>
    <row r="262602" spans="16:16" x14ac:dyDescent="0.3">
      <c r="P262602" s="83"/>
    </row>
    <row r="262603" spans="16:16" x14ac:dyDescent="0.3">
      <c r="P262603" s="83"/>
    </row>
    <row r="262604" spans="16:16" x14ac:dyDescent="0.3">
      <c r="P262604" s="83"/>
    </row>
    <row r="262605" spans="16:16" x14ac:dyDescent="0.3">
      <c r="P262605" s="83"/>
    </row>
    <row r="262606" spans="16:16" x14ac:dyDescent="0.3">
      <c r="P262606" s="83"/>
    </row>
    <row r="262607" spans="16:16" x14ac:dyDescent="0.3">
      <c r="P262607" s="83"/>
    </row>
    <row r="262608" spans="16:16" x14ac:dyDescent="0.3">
      <c r="P262608" s="83"/>
    </row>
    <row r="262609" spans="16:16" x14ac:dyDescent="0.3">
      <c r="P262609" s="83"/>
    </row>
    <row r="262610" spans="16:16" x14ac:dyDescent="0.3">
      <c r="P262610" s="83"/>
    </row>
    <row r="262611" spans="16:16" x14ac:dyDescent="0.3">
      <c r="P262611" s="83"/>
    </row>
    <row r="262612" spans="16:16" x14ac:dyDescent="0.3">
      <c r="P262612" s="83"/>
    </row>
    <row r="262613" spans="16:16" x14ac:dyDescent="0.3">
      <c r="P262613" s="83"/>
    </row>
    <row r="262614" spans="16:16" x14ac:dyDescent="0.3">
      <c r="P262614" s="83"/>
    </row>
    <row r="262615" spans="16:16" x14ac:dyDescent="0.3">
      <c r="P262615" s="83"/>
    </row>
    <row r="262616" spans="16:16" x14ac:dyDescent="0.3">
      <c r="P262616" s="83"/>
    </row>
    <row r="262617" spans="16:16" x14ac:dyDescent="0.3">
      <c r="P262617" s="83"/>
    </row>
    <row r="262618" spans="16:16" x14ac:dyDescent="0.3">
      <c r="P262618" s="83"/>
    </row>
    <row r="262619" spans="16:16" x14ac:dyDescent="0.3">
      <c r="P262619" s="83"/>
    </row>
    <row r="262620" spans="16:16" x14ac:dyDescent="0.3">
      <c r="P262620" s="83"/>
    </row>
    <row r="262621" spans="16:16" x14ac:dyDescent="0.3">
      <c r="P262621" s="83"/>
    </row>
    <row r="262622" spans="16:16" x14ac:dyDescent="0.3">
      <c r="P262622" s="83"/>
    </row>
    <row r="262623" spans="16:16" x14ac:dyDescent="0.3">
      <c r="P262623" s="83"/>
    </row>
    <row r="262624" spans="16:16" x14ac:dyDescent="0.3">
      <c r="P262624" s="83"/>
    </row>
    <row r="262625" spans="16:16" x14ac:dyDescent="0.3">
      <c r="P262625" s="83"/>
    </row>
    <row r="262626" spans="16:16" x14ac:dyDescent="0.3">
      <c r="P262626" s="83"/>
    </row>
    <row r="262627" spans="16:16" x14ac:dyDescent="0.3">
      <c r="P262627" s="83"/>
    </row>
    <row r="262628" spans="16:16" x14ac:dyDescent="0.3">
      <c r="P262628" s="83"/>
    </row>
    <row r="262629" spans="16:16" x14ac:dyDescent="0.3">
      <c r="P262629" s="83"/>
    </row>
    <row r="262630" spans="16:16" x14ac:dyDescent="0.3">
      <c r="P262630" s="83"/>
    </row>
    <row r="262631" spans="16:16" x14ac:dyDescent="0.3">
      <c r="P262631" s="83"/>
    </row>
    <row r="262632" spans="16:16" x14ac:dyDescent="0.3">
      <c r="P262632" s="83"/>
    </row>
    <row r="262633" spans="16:16" x14ac:dyDescent="0.3">
      <c r="P262633" s="83"/>
    </row>
    <row r="262634" spans="16:16" x14ac:dyDescent="0.3">
      <c r="P262634" s="83"/>
    </row>
    <row r="262635" spans="16:16" x14ac:dyDescent="0.3">
      <c r="P262635" s="83"/>
    </row>
    <row r="262636" spans="16:16" x14ac:dyDescent="0.3">
      <c r="P262636" s="83"/>
    </row>
    <row r="262637" spans="16:16" x14ac:dyDescent="0.3">
      <c r="P262637" s="83"/>
    </row>
    <row r="262638" spans="16:16" x14ac:dyDescent="0.3">
      <c r="P262638" s="83"/>
    </row>
    <row r="262639" spans="16:16" x14ac:dyDescent="0.3">
      <c r="P262639" s="83"/>
    </row>
    <row r="262640" spans="16:16" x14ac:dyDescent="0.3">
      <c r="P262640" s="83"/>
    </row>
    <row r="262641" spans="16:16" x14ac:dyDescent="0.3">
      <c r="P262641" s="83"/>
    </row>
    <row r="262642" spans="16:16" x14ac:dyDescent="0.3">
      <c r="P262642" s="83"/>
    </row>
    <row r="262643" spans="16:16" x14ac:dyDescent="0.3">
      <c r="P262643" s="83"/>
    </row>
    <row r="262644" spans="16:16" x14ac:dyDescent="0.3">
      <c r="P262644" s="83"/>
    </row>
    <row r="262645" spans="16:16" x14ac:dyDescent="0.3">
      <c r="P262645" s="83"/>
    </row>
    <row r="262646" spans="16:16" x14ac:dyDescent="0.3">
      <c r="P262646" s="83"/>
    </row>
    <row r="262647" spans="16:16" x14ac:dyDescent="0.3">
      <c r="P262647" s="83"/>
    </row>
    <row r="262648" spans="16:16" x14ac:dyDescent="0.3">
      <c r="P262648" s="83"/>
    </row>
    <row r="262649" spans="16:16" x14ac:dyDescent="0.3">
      <c r="P262649" s="83"/>
    </row>
    <row r="262650" spans="16:16" x14ac:dyDescent="0.3">
      <c r="P262650" s="83"/>
    </row>
    <row r="262651" spans="16:16" x14ac:dyDescent="0.3">
      <c r="P262651" s="83"/>
    </row>
    <row r="262652" spans="16:16" x14ac:dyDescent="0.3">
      <c r="P262652" s="83"/>
    </row>
    <row r="262653" spans="16:16" x14ac:dyDescent="0.3">
      <c r="P262653" s="83"/>
    </row>
    <row r="262654" spans="16:16" x14ac:dyDescent="0.3">
      <c r="P262654" s="83"/>
    </row>
    <row r="262655" spans="16:16" x14ac:dyDescent="0.3">
      <c r="P262655" s="83"/>
    </row>
    <row r="262656" spans="16:16" x14ac:dyDescent="0.3">
      <c r="P262656" s="83"/>
    </row>
    <row r="262657" spans="16:16" x14ac:dyDescent="0.3">
      <c r="P262657" s="83"/>
    </row>
    <row r="262658" spans="16:16" x14ac:dyDescent="0.3">
      <c r="P262658" s="83"/>
    </row>
    <row r="262659" spans="16:16" x14ac:dyDescent="0.3">
      <c r="P262659" s="83"/>
    </row>
    <row r="262660" spans="16:16" x14ac:dyDescent="0.3">
      <c r="P262660" s="83"/>
    </row>
    <row r="262661" spans="16:16" x14ac:dyDescent="0.3">
      <c r="P262661" s="83"/>
    </row>
    <row r="262662" spans="16:16" x14ac:dyDescent="0.3">
      <c r="P262662" s="83"/>
    </row>
    <row r="262663" spans="16:16" x14ac:dyDescent="0.3">
      <c r="P262663" s="83"/>
    </row>
    <row r="262664" spans="16:16" x14ac:dyDescent="0.3">
      <c r="P262664" s="83"/>
    </row>
    <row r="262665" spans="16:16" x14ac:dyDescent="0.3">
      <c r="P262665" s="83"/>
    </row>
    <row r="262666" spans="16:16" x14ac:dyDescent="0.3">
      <c r="P262666" s="83"/>
    </row>
    <row r="262667" spans="16:16" x14ac:dyDescent="0.3">
      <c r="P262667" s="83"/>
    </row>
    <row r="262668" spans="16:16" x14ac:dyDescent="0.3">
      <c r="P262668" s="83"/>
    </row>
    <row r="262669" spans="16:16" x14ac:dyDescent="0.3">
      <c r="P262669" s="83"/>
    </row>
    <row r="262670" spans="16:16" x14ac:dyDescent="0.3">
      <c r="P262670" s="83"/>
    </row>
    <row r="262671" spans="16:16" x14ac:dyDescent="0.3">
      <c r="P262671" s="83"/>
    </row>
    <row r="262672" spans="16:16" x14ac:dyDescent="0.3">
      <c r="P262672" s="83"/>
    </row>
    <row r="262673" spans="16:16" x14ac:dyDescent="0.3">
      <c r="P262673" s="83"/>
    </row>
    <row r="262674" spans="16:16" x14ac:dyDescent="0.3">
      <c r="P262674" s="83"/>
    </row>
    <row r="262675" spans="16:16" x14ac:dyDescent="0.3">
      <c r="P262675" s="83"/>
    </row>
    <row r="262676" spans="16:16" x14ac:dyDescent="0.3">
      <c r="P262676" s="83"/>
    </row>
    <row r="262677" spans="16:16" x14ac:dyDescent="0.3">
      <c r="P262677" s="83"/>
    </row>
    <row r="262678" spans="16:16" x14ac:dyDescent="0.3">
      <c r="P262678" s="83"/>
    </row>
    <row r="262679" spans="16:16" x14ac:dyDescent="0.3">
      <c r="P262679" s="83"/>
    </row>
    <row r="262680" spans="16:16" x14ac:dyDescent="0.3">
      <c r="P262680" s="83"/>
    </row>
    <row r="262681" spans="16:16" x14ac:dyDescent="0.3">
      <c r="P262681" s="83"/>
    </row>
    <row r="262682" spans="16:16" x14ac:dyDescent="0.3">
      <c r="P262682" s="83"/>
    </row>
    <row r="262683" spans="16:16" x14ac:dyDescent="0.3">
      <c r="P262683" s="83"/>
    </row>
    <row r="262684" spans="16:16" x14ac:dyDescent="0.3">
      <c r="P262684" s="83"/>
    </row>
    <row r="262685" spans="16:16" x14ac:dyDescent="0.3">
      <c r="P262685" s="83"/>
    </row>
    <row r="262686" spans="16:16" x14ac:dyDescent="0.3">
      <c r="P262686" s="83"/>
    </row>
    <row r="262687" spans="16:16" x14ac:dyDescent="0.3">
      <c r="P262687" s="83"/>
    </row>
    <row r="262688" spans="16:16" x14ac:dyDescent="0.3">
      <c r="P262688" s="83"/>
    </row>
    <row r="262689" spans="16:16" x14ac:dyDescent="0.3">
      <c r="P262689" s="83"/>
    </row>
    <row r="262690" spans="16:16" x14ac:dyDescent="0.3">
      <c r="P262690" s="83"/>
    </row>
    <row r="262691" spans="16:16" x14ac:dyDescent="0.3">
      <c r="P262691" s="83"/>
    </row>
    <row r="262692" spans="16:16" x14ac:dyDescent="0.3">
      <c r="P262692" s="83"/>
    </row>
    <row r="262693" spans="16:16" x14ac:dyDescent="0.3">
      <c r="P262693" s="83"/>
    </row>
    <row r="262694" spans="16:16" x14ac:dyDescent="0.3">
      <c r="P262694" s="83"/>
    </row>
    <row r="262695" spans="16:16" x14ac:dyDescent="0.3">
      <c r="P262695" s="83"/>
    </row>
    <row r="262696" spans="16:16" x14ac:dyDescent="0.3">
      <c r="P262696" s="83"/>
    </row>
    <row r="262697" spans="16:16" x14ac:dyDescent="0.3">
      <c r="P262697" s="83"/>
    </row>
    <row r="262698" spans="16:16" x14ac:dyDescent="0.3">
      <c r="P262698" s="83"/>
    </row>
    <row r="262699" spans="16:16" x14ac:dyDescent="0.3">
      <c r="P262699" s="83"/>
    </row>
    <row r="262700" spans="16:16" x14ac:dyDescent="0.3">
      <c r="P262700" s="83"/>
    </row>
    <row r="262701" spans="16:16" x14ac:dyDescent="0.3">
      <c r="P262701" s="83"/>
    </row>
    <row r="262702" spans="16:16" x14ac:dyDescent="0.3">
      <c r="P262702" s="83"/>
    </row>
    <row r="262703" spans="16:16" x14ac:dyDescent="0.3">
      <c r="P262703" s="83"/>
    </row>
    <row r="262704" spans="16:16" x14ac:dyDescent="0.3">
      <c r="P262704" s="83"/>
    </row>
    <row r="262705" spans="16:16" x14ac:dyDescent="0.3">
      <c r="P262705" s="83"/>
    </row>
    <row r="262706" spans="16:16" x14ac:dyDescent="0.3">
      <c r="P262706" s="83"/>
    </row>
    <row r="262707" spans="16:16" x14ac:dyDescent="0.3">
      <c r="P262707" s="83"/>
    </row>
    <row r="262708" spans="16:16" x14ac:dyDescent="0.3">
      <c r="P262708" s="83"/>
    </row>
    <row r="262709" spans="16:16" x14ac:dyDescent="0.3">
      <c r="P262709" s="83"/>
    </row>
    <row r="262710" spans="16:16" x14ac:dyDescent="0.3">
      <c r="P262710" s="83"/>
    </row>
    <row r="262711" spans="16:16" x14ac:dyDescent="0.3">
      <c r="P262711" s="83"/>
    </row>
    <row r="262712" spans="16:16" x14ac:dyDescent="0.3">
      <c r="P262712" s="83"/>
    </row>
    <row r="262713" spans="16:16" x14ac:dyDescent="0.3">
      <c r="P262713" s="83"/>
    </row>
    <row r="262714" spans="16:16" x14ac:dyDescent="0.3">
      <c r="P262714" s="83"/>
    </row>
    <row r="262715" spans="16:16" x14ac:dyDescent="0.3">
      <c r="P262715" s="83"/>
    </row>
    <row r="262716" spans="16:16" x14ac:dyDescent="0.3">
      <c r="P262716" s="83"/>
    </row>
    <row r="262717" spans="16:16" x14ac:dyDescent="0.3">
      <c r="P262717" s="83"/>
    </row>
    <row r="262718" spans="16:16" x14ac:dyDescent="0.3">
      <c r="P262718" s="83"/>
    </row>
    <row r="262719" spans="16:16" x14ac:dyDescent="0.3">
      <c r="P262719" s="83"/>
    </row>
    <row r="262720" spans="16:16" x14ac:dyDescent="0.3">
      <c r="P262720" s="83"/>
    </row>
    <row r="262721" spans="16:16" x14ac:dyDescent="0.3">
      <c r="P262721" s="83"/>
    </row>
    <row r="262722" spans="16:16" x14ac:dyDescent="0.3">
      <c r="P262722" s="83"/>
    </row>
    <row r="262723" spans="16:16" x14ac:dyDescent="0.3">
      <c r="P262723" s="83"/>
    </row>
    <row r="262724" spans="16:16" x14ac:dyDescent="0.3">
      <c r="P262724" s="83"/>
    </row>
    <row r="262725" spans="16:16" x14ac:dyDescent="0.3">
      <c r="P262725" s="83"/>
    </row>
    <row r="262726" spans="16:16" x14ac:dyDescent="0.3">
      <c r="P262726" s="83"/>
    </row>
    <row r="262727" spans="16:16" x14ac:dyDescent="0.3">
      <c r="P262727" s="83"/>
    </row>
    <row r="262728" spans="16:16" x14ac:dyDescent="0.3">
      <c r="P262728" s="83"/>
    </row>
    <row r="262729" spans="16:16" x14ac:dyDescent="0.3">
      <c r="P262729" s="83"/>
    </row>
    <row r="262730" spans="16:16" x14ac:dyDescent="0.3">
      <c r="P262730" s="83"/>
    </row>
    <row r="262731" spans="16:16" x14ac:dyDescent="0.3">
      <c r="P262731" s="83"/>
    </row>
    <row r="262732" spans="16:16" x14ac:dyDescent="0.3">
      <c r="P262732" s="83"/>
    </row>
    <row r="262733" spans="16:16" x14ac:dyDescent="0.3">
      <c r="P262733" s="83"/>
    </row>
    <row r="262734" spans="16:16" x14ac:dyDescent="0.3">
      <c r="P262734" s="83"/>
    </row>
    <row r="262735" spans="16:16" x14ac:dyDescent="0.3">
      <c r="P262735" s="83"/>
    </row>
    <row r="262736" spans="16:16" x14ac:dyDescent="0.3">
      <c r="P262736" s="83"/>
    </row>
    <row r="262737" spans="16:16" x14ac:dyDescent="0.3">
      <c r="P262737" s="83"/>
    </row>
    <row r="262738" spans="16:16" x14ac:dyDescent="0.3">
      <c r="P262738" s="83"/>
    </row>
    <row r="262739" spans="16:16" x14ac:dyDescent="0.3">
      <c r="P262739" s="83"/>
    </row>
    <row r="262740" spans="16:16" x14ac:dyDescent="0.3">
      <c r="P262740" s="83"/>
    </row>
    <row r="262741" spans="16:16" x14ac:dyDescent="0.3">
      <c r="P262741" s="83"/>
    </row>
    <row r="262742" spans="16:16" x14ac:dyDescent="0.3">
      <c r="P262742" s="83"/>
    </row>
    <row r="262743" spans="16:16" x14ac:dyDescent="0.3">
      <c r="P262743" s="83"/>
    </row>
    <row r="262744" spans="16:16" x14ac:dyDescent="0.3">
      <c r="P262744" s="83"/>
    </row>
    <row r="262745" spans="16:16" x14ac:dyDescent="0.3">
      <c r="P262745" s="83"/>
    </row>
    <row r="262746" spans="16:16" x14ac:dyDescent="0.3">
      <c r="P262746" s="83"/>
    </row>
    <row r="262747" spans="16:16" x14ac:dyDescent="0.3">
      <c r="P262747" s="83"/>
    </row>
    <row r="262748" spans="16:16" x14ac:dyDescent="0.3">
      <c r="P262748" s="83"/>
    </row>
    <row r="262749" spans="16:16" x14ac:dyDescent="0.3">
      <c r="P262749" s="83"/>
    </row>
    <row r="262750" spans="16:16" x14ac:dyDescent="0.3">
      <c r="P262750" s="83"/>
    </row>
    <row r="262751" spans="16:16" x14ac:dyDescent="0.3">
      <c r="P262751" s="83"/>
    </row>
    <row r="262752" spans="16:16" x14ac:dyDescent="0.3">
      <c r="P262752" s="83"/>
    </row>
    <row r="262753" spans="16:16" x14ac:dyDescent="0.3">
      <c r="P262753" s="83"/>
    </row>
    <row r="262754" spans="16:16" x14ac:dyDescent="0.3">
      <c r="P262754" s="83"/>
    </row>
    <row r="262755" spans="16:16" x14ac:dyDescent="0.3">
      <c r="P262755" s="83"/>
    </row>
    <row r="262756" spans="16:16" x14ac:dyDescent="0.3">
      <c r="P262756" s="83"/>
    </row>
    <row r="262757" spans="16:16" x14ac:dyDescent="0.3">
      <c r="P262757" s="83"/>
    </row>
    <row r="262758" spans="16:16" x14ac:dyDescent="0.3">
      <c r="P262758" s="83"/>
    </row>
    <row r="262759" spans="16:16" x14ac:dyDescent="0.3">
      <c r="P262759" s="83"/>
    </row>
    <row r="262760" spans="16:16" x14ac:dyDescent="0.3">
      <c r="P262760" s="83"/>
    </row>
    <row r="262761" spans="16:16" x14ac:dyDescent="0.3">
      <c r="P262761" s="83"/>
    </row>
    <row r="262762" spans="16:16" x14ac:dyDescent="0.3">
      <c r="P262762" s="83"/>
    </row>
    <row r="262763" spans="16:16" x14ac:dyDescent="0.3">
      <c r="P262763" s="83"/>
    </row>
    <row r="262764" spans="16:16" x14ac:dyDescent="0.3">
      <c r="P262764" s="83"/>
    </row>
    <row r="262765" spans="16:16" x14ac:dyDescent="0.3">
      <c r="P262765" s="83"/>
    </row>
    <row r="262766" spans="16:16" x14ac:dyDescent="0.3">
      <c r="P262766" s="83"/>
    </row>
    <row r="262767" spans="16:16" x14ac:dyDescent="0.3">
      <c r="P262767" s="83"/>
    </row>
    <row r="262768" spans="16:16" x14ac:dyDescent="0.3">
      <c r="P262768" s="83"/>
    </row>
    <row r="262769" spans="16:16" x14ac:dyDescent="0.3">
      <c r="P262769" s="83"/>
    </row>
    <row r="262770" spans="16:16" x14ac:dyDescent="0.3">
      <c r="P262770" s="83"/>
    </row>
    <row r="262771" spans="16:16" x14ac:dyDescent="0.3">
      <c r="P262771" s="83"/>
    </row>
    <row r="262772" spans="16:16" x14ac:dyDescent="0.3">
      <c r="P262772" s="83"/>
    </row>
    <row r="262773" spans="16:16" x14ac:dyDescent="0.3">
      <c r="P262773" s="83"/>
    </row>
    <row r="262774" spans="16:16" x14ac:dyDescent="0.3">
      <c r="P262774" s="83"/>
    </row>
    <row r="262775" spans="16:16" x14ac:dyDescent="0.3">
      <c r="P262775" s="83"/>
    </row>
    <row r="262776" spans="16:16" x14ac:dyDescent="0.3">
      <c r="P262776" s="83"/>
    </row>
    <row r="262777" spans="16:16" x14ac:dyDescent="0.3">
      <c r="P262777" s="83"/>
    </row>
    <row r="262778" spans="16:16" x14ac:dyDescent="0.3">
      <c r="P262778" s="83"/>
    </row>
    <row r="262779" spans="16:16" x14ac:dyDescent="0.3">
      <c r="P262779" s="83"/>
    </row>
    <row r="262780" spans="16:16" x14ac:dyDescent="0.3">
      <c r="P262780" s="83"/>
    </row>
    <row r="262781" spans="16:16" x14ac:dyDescent="0.3">
      <c r="P262781" s="83"/>
    </row>
    <row r="262782" spans="16:16" x14ac:dyDescent="0.3">
      <c r="P262782" s="83"/>
    </row>
    <row r="262783" spans="16:16" x14ac:dyDescent="0.3">
      <c r="P262783" s="83"/>
    </row>
    <row r="262784" spans="16:16" x14ac:dyDescent="0.3">
      <c r="P262784" s="83"/>
    </row>
    <row r="262785" spans="16:16" x14ac:dyDescent="0.3">
      <c r="P262785" s="83"/>
    </row>
    <row r="262786" spans="16:16" x14ac:dyDescent="0.3">
      <c r="P262786" s="83"/>
    </row>
    <row r="262787" spans="16:16" x14ac:dyDescent="0.3">
      <c r="P262787" s="83"/>
    </row>
    <row r="262788" spans="16:16" x14ac:dyDescent="0.3">
      <c r="P262788" s="83"/>
    </row>
    <row r="262789" spans="16:16" x14ac:dyDescent="0.3">
      <c r="P262789" s="83"/>
    </row>
    <row r="262790" spans="16:16" x14ac:dyDescent="0.3">
      <c r="P262790" s="83"/>
    </row>
    <row r="262791" spans="16:16" x14ac:dyDescent="0.3">
      <c r="P262791" s="83"/>
    </row>
    <row r="262792" spans="16:16" x14ac:dyDescent="0.3">
      <c r="P262792" s="83"/>
    </row>
    <row r="262793" spans="16:16" x14ac:dyDescent="0.3">
      <c r="P262793" s="83"/>
    </row>
    <row r="262794" spans="16:16" x14ac:dyDescent="0.3">
      <c r="P262794" s="83"/>
    </row>
    <row r="262795" spans="16:16" x14ac:dyDescent="0.3">
      <c r="P262795" s="83"/>
    </row>
    <row r="262796" spans="16:16" x14ac:dyDescent="0.3">
      <c r="P262796" s="83"/>
    </row>
    <row r="262797" spans="16:16" x14ac:dyDescent="0.3">
      <c r="P262797" s="83"/>
    </row>
    <row r="262798" spans="16:16" x14ac:dyDescent="0.3">
      <c r="P262798" s="83"/>
    </row>
    <row r="262799" spans="16:16" x14ac:dyDescent="0.3">
      <c r="P262799" s="83"/>
    </row>
    <row r="262800" spans="16:16" x14ac:dyDescent="0.3">
      <c r="P262800" s="83"/>
    </row>
    <row r="262801" spans="16:16" x14ac:dyDescent="0.3">
      <c r="P262801" s="83"/>
    </row>
    <row r="262802" spans="16:16" x14ac:dyDescent="0.3">
      <c r="P262802" s="83"/>
    </row>
    <row r="262803" spans="16:16" x14ac:dyDescent="0.3">
      <c r="P262803" s="83"/>
    </row>
    <row r="262804" spans="16:16" x14ac:dyDescent="0.3">
      <c r="P262804" s="83"/>
    </row>
    <row r="262805" spans="16:16" x14ac:dyDescent="0.3">
      <c r="P262805" s="83"/>
    </row>
    <row r="262806" spans="16:16" x14ac:dyDescent="0.3">
      <c r="P262806" s="83"/>
    </row>
    <row r="262807" spans="16:16" x14ac:dyDescent="0.3">
      <c r="P262807" s="83"/>
    </row>
    <row r="262808" spans="16:16" x14ac:dyDescent="0.3">
      <c r="P262808" s="83"/>
    </row>
    <row r="262809" spans="16:16" x14ac:dyDescent="0.3">
      <c r="P262809" s="83"/>
    </row>
    <row r="262810" spans="16:16" x14ac:dyDescent="0.3">
      <c r="P262810" s="83"/>
    </row>
    <row r="262811" spans="16:16" x14ac:dyDescent="0.3">
      <c r="P262811" s="83"/>
    </row>
    <row r="262812" spans="16:16" x14ac:dyDescent="0.3">
      <c r="P262812" s="83"/>
    </row>
    <row r="262813" spans="16:16" x14ac:dyDescent="0.3">
      <c r="P262813" s="83"/>
    </row>
    <row r="262814" spans="16:16" x14ac:dyDescent="0.3">
      <c r="P262814" s="83"/>
    </row>
    <row r="262815" spans="16:16" x14ac:dyDescent="0.3">
      <c r="P262815" s="83"/>
    </row>
    <row r="262816" spans="16:16" x14ac:dyDescent="0.3">
      <c r="P262816" s="83"/>
    </row>
    <row r="262817" spans="16:16" x14ac:dyDescent="0.3">
      <c r="P262817" s="83"/>
    </row>
    <row r="262818" spans="16:16" x14ac:dyDescent="0.3">
      <c r="P262818" s="83"/>
    </row>
    <row r="262819" spans="16:16" x14ac:dyDescent="0.3">
      <c r="P262819" s="83"/>
    </row>
    <row r="262820" spans="16:16" x14ac:dyDescent="0.3">
      <c r="P262820" s="83"/>
    </row>
    <row r="262821" spans="16:16" x14ac:dyDescent="0.3">
      <c r="P262821" s="83"/>
    </row>
    <row r="262822" spans="16:16" x14ac:dyDescent="0.3">
      <c r="P262822" s="83"/>
    </row>
    <row r="262823" spans="16:16" x14ac:dyDescent="0.3">
      <c r="P262823" s="83"/>
    </row>
    <row r="262824" spans="16:16" x14ac:dyDescent="0.3">
      <c r="P262824" s="83"/>
    </row>
    <row r="262825" spans="16:16" x14ac:dyDescent="0.3">
      <c r="P262825" s="83"/>
    </row>
    <row r="262826" spans="16:16" x14ac:dyDescent="0.3">
      <c r="P262826" s="83"/>
    </row>
    <row r="262827" spans="16:16" x14ac:dyDescent="0.3">
      <c r="P262827" s="83"/>
    </row>
    <row r="262828" spans="16:16" x14ac:dyDescent="0.3">
      <c r="P262828" s="83"/>
    </row>
    <row r="262829" spans="16:16" x14ac:dyDescent="0.3">
      <c r="P262829" s="83"/>
    </row>
    <row r="262830" spans="16:16" x14ac:dyDescent="0.3">
      <c r="P262830" s="83"/>
    </row>
    <row r="262831" spans="16:16" x14ac:dyDescent="0.3">
      <c r="P262831" s="83"/>
    </row>
    <row r="262832" spans="16:16" x14ac:dyDescent="0.3">
      <c r="P262832" s="83"/>
    </row>
    <row r="262833" spans="16:16" x14ac:dyDescent="0.3">
      <c r="P262833" s="83"/>
    </row>
    <row r="262834" spans="16:16" x14ac:dyDescent="0.3">
      <c r="P262834" s="83"/>
    </row>
    <row r="262835" spans="16:16" x14ac:dyDescent="0.3">
      <c r="P262835" s="83"/>
    </row>
    <row r="262836" spans="16:16" x14ac:dyDescent="0.3">
      <c r="P262836" s="83"/>
    </row>
    <row r="262837" spans="16:16" x14ac:dyDescent="0.3">
      <c r="P262837" s="83"/>
    </row>
    <row r="262838" spans="16:16" x14ac:dyDescent="0.3">
      <c r="P262838" s="83"/>
    </row>
    <row r="262839" spans="16:16" x14ac:dyDescent="0.3">
      <c r="P262839" s="83"/>
    </row>
    <row r="262840" spans="16:16" x14ac:dyDescent="0.3">
      <c r="P262840" s="83"/>
    </row>
    <row r="262841" spans="16:16" x14ac:dyDescent="0.3">
      <c r="P262841" s="83"/>
    </row>
    <row r="262842" spans="16:16" x14ac:dyDescent="0.3">
      <c r="P262842" s="83"/>
    </row>
    <row r="262843" spans="16:16" x14ac:dyDescent="0.3">
      <c r="P262843" s="83"/>
    </row>
    <row r="262844" spans="16:16" x14ac:dyDescent="0.3">
      <c r="P262844" s="83"/>
    </row>
    <row r="262845" spans="16:16" x14ac:dyDescent="0.3">
      <c r="P262845" s="83"/>
    </row>
    <row r="262846" spans="16:16" x14ac:dyDescent="0.3">
      <c r="P262846" s="83"/>
    </row>
    <row r="262847" spans="16:16" x14ac:dyDescent="0.3">
      <c r="P262847" s="83"/>
    </row>
    <row r="262848" spans="16:16" x14ac:dyDescent="0.3">
      <c r="P262848" s="83"/>
    </row>
    <row r="262849" spans="16:16" x14ac:dyDescent="0.3">
      <c r="P262849" s="83"/>
    </row>
    <row r="262850" spans="16:16" x14ac:dyDescent="0.3">
      <c r="P262850" s="83"/>
    </row>
    <row r="262851" spans="16:16" x14ac:dyDescent="0.3">
      <c r="P262851" s="83"/>
    </row>
    <row r="262852" spans="16:16" x14ac:dyDescent="0.3">
      <c r="P262852" s="83"/>
    </row>
    <row r="262853" spans="16:16" x14ac:dyDescent="0.3">
      <c r="P262853" s="83"/>
    </row>
    <row r="262854" spans="16:16" x14ac:dyDescent="0.3">
      <c r="P262854" s="83"/>
    </row>
    <row r="262855" spans="16:16" x14ac:dyDescent="0.3">
      <c r="P262855" s="83"/>
    </row>
    <row r="262856" spans="16:16" x14ac:dyDescent="0.3">
      <c r="P262856" s="83"/>
    </row>
    <row r="262857" spans="16:16" x14ac:dyDescent="0.3">
      <c r="P262857" s="83"/>
    </row>
    <row r="262858" spans="16:16" x14ac:dyDescent="0.3">
      <c r="P262858" s="83"/>
    </row>
    <row r="262859" spans="16:16" x14ac:dyDescent="0.3">
      <c r="P262859" s="83"/>
    </row>
    <row r="262860" spans="16:16" x14ac:dyDescent="0.3">
      <c r="P262860" s="83"/>
    </row>
    <row r="262861" spans="16:16" x14ac:dyDescent="0.3">
      <c r="P262861" s="83"/>
    </row>
    <row r="262862" spans="16:16" x14ac:dyDescent="0.3">
      <c r="P262862" s="83"/>
    </row>
    <row r="262863" spans="16:16" x14ac:dyDescent="0.3">
      <c r="P262863" s="83"/>
    </row>
    <row r="262864" spans="16:16" x14ac:dyDescent="0.3">
      <c r="P262864" s="83"/>
    </row>
    <row r="262865" spans="16:16" x14ac:dyDescent="0.3">
      <c r="P262865" s="83"/>
    </row>
    <row r="262866" spans="16:16" x14ac:dyDescent="0.3">
      <c r="P262866" s="83"/>
    </row>
    <row r="262867" spans="16:16" x14ac:dyDescent="0.3">
      <c r="P262867" s="83"/>
    </row>
    <row r="262868" spans="16:16" x14ac:dyDescent="0.3">
      <c r="P262868" s="83"/>
    </row>
    <row r="262869" spans="16:16" x14ac:dyDescent="0.3">
      <c r="P262869" s="83"/>
    </row>
    <row r="262870" spans="16:16" x14ac:dyDescent="0.3">
      <c r="P262870" s="83"/>
    </row>
    <row r="262871" spans="16:16" x14ac:dyDescent="0.3">
      <c r="P262871" s="83"/>
    </row>
    <row r="262872" spans="16:16" x14ac:dyDescent="0.3">
      <c r="P262872" s="83"/>
    </row>
    <row r="262873" spans="16:16" x14ac:dyDescent="0.3">
      <c r="P262873" s="83"/>
    </row>
    <row r="262874" spans="16:16" x14ac:dyDescent="0.3">
      <c r="P262874" s="83"/>
    </row>
    <row r="262875" spans="16:16" x14ac:dyDescent="0.3">
      <c r="P262875" s="83"/>
    </row>
    <row r="262876" spans="16:16" x14ac:dyDescent="0.3">
      <c r="P262876" s="83"/>
    </row>
    <row r="262877" spans="16:16" x14ac:dyDescent="0.3">
      <c r="P262877" s="83"/>
    </row>
    <row r="262878" spans="16:16" x14ac:dyDescent="0.3">
      <c r="P262878" s="83"/>
    </row>
    <row r="262879" spans="16:16" x14ac:dyDescent="0.3">
      <c r="P262879" s="83"/>
    </row>
    <row r="262880" spans="16:16" x14ac:dyDescent="0.3">
      <c r="P262880" s="83"/>
    </row>
    <row r="262881" spans="16:16" x14ac:dyDescent="0.3">
      <c r="P262881" s="83"/>
    </row>
    <row r="262882" spans="16:16" x14ac:dyDescent="0.3">
      <c r="P262882" s="83"/>
    </row>
    <row r="262883" spans="16:16" x14ac:dyDescent="0.3">
      <c r="P262883" s="83"/>
    </row>
    <row r="262884" spans="16:16" x14ac:dyDescent="0.3">
      <c r="P262884" s="83"/>
    </row>
    <row r="262885" spans="16:16" x14ac:dyDescent="0.3">
      <c r="P262885" s="83"/>
    </row>
    <row r="262886" spans="16:16" x14ac:dyDescent="0.3">
      <c r="P262886" s="83"/>
    </row>
    <row r="262887" spans="16:16" x14ac:dyDescent="0.3">
      <c r="P262887" s="83"/>
    </row>
    <row r="262888" spans="16:16" x14ac:dyDescent="0.3">
      <c r="P262888" s="83"/>
    </row>
    <row r="262889" spans="16:16" x14ac:dyDescent="0.3">
      <c r="P262889" s="83"/>
    </row>
    <row r="262890" spans="16:16" x14ac:dyDescent="0.3">
      <c r="P262890" s="83"/>
    </row>
    <row r="262891" spans="16:16" x14ac:dyDescent="0.3">
      <c r="P262891" s="83"/>
    </row>
    <row r="262892" spans="16:16" x14ac:dyDescent="0.3">
      <c r="P262892" s="83"/>
    </row>
    <row r="262893" spans="16:16" x14ac:dyDescent="0.3">
      <c r="P262893" s="83"/>
    </row>
    <row r="262894" spans="16:16" x14ac:dyDescent="0.3">
      <c r="P262894" s="83"/>
    </row>
    <row r="262895" spans="16:16" x14ac:dyDescent="0.3">
      <c r="P262895" s="83"/>
    </row>
    <row r="262896" spans="16:16" x14ac:dyDescent="0.3">
      <c r="P262896" s="83"/>
    </row>
    <row r="262897" spans="16:16" x14ac:dyDescent="0.3">
      <c r="P262897" s="83"/>
    </row>
    <row r="262898" spans="16:16" x14ac:dyDescent="0.3">
      <c r="P262898" s="83"/>
    </row>
    <row r="262899" spans="16:16" x14ac:dyDescent="0.3">
      <c r="P262899" s="83"/>
    </row>
    <row r="262900" spans="16:16" x14ac:dyDescent="0.3">
      <c r="P262900" s="83"/>
    </row>
    <row r="262901" spans="16:16" x14ac:dyDescent="0.3">
      <c r="P262901" s="83"/>
    </row>
    <row r="262902" spans="16:16" x14ac:dyDescent="0.3">
      <c r="P262902" s="83"/>
    </row>
    <row r="262903" spans="16:16" x14ac:dyDescent="0.3">
      <c r="P262903" s="83"/>
    </row>
    <row r="262904" spans="16:16" x14ac:dyDescent="0.3">
      <c r="P262904" s="83"/>
    </row>
    <row r="262905" spans="16:16" x14ac:dyDescent="0.3">
      <c r="P262905" s="83"/>
    </row>
    <row r="262906" spans="16:16" x14ac:dyDescent="0.3">
      <c r="P262906" s="83"/>
    </row>
    <row r="262907" spans="16:16" x14ac:dyDescent="0.3">
      <c r="P262907" s="83"/>
    </row>
    <row r="262908" spans="16:16" x14ac:dyDescent="0.3">
      <c r="P262908" s="83"/>
    </row>
    <row r="262909" spans="16:16" x14ac:dyDescent="0.3">
      <c r="P262909" s="83"/>
    </row>
    <row r="262910" spans="16:16" x14ac:dyDescent="0.3">
      <c r="P262910" s="83"/>
    </row>
    <row r="262911" spans="16:16" x14ac:dyDescent="0.3">
      <c r="P262911" s="83"/>
    </row>
    <row r="262912" spans="16:16" x14ac:dyDescent="0.3">
      <c r="P262912" s="83"/>
    </row>
    <row r="262913" spans="16:16" x14ac:dyDescent="0.3">
      <c r="P262913" s="83"/>
    </row>
    <row r="262914" spans="16:16" x14ac:dyDescent="0.3">
      <c r="P262914" s="83"/>
    </row>
    <row r="262915" spans="16:16" x14ac:dyDescent="0.3">
      <c r="P262915" s="83"/>
    </row>
    <row r="262916" spans="16:16" x14ac:dyDescent="0.3">
      <c r="P262916" s="83"/>
    </row>
    <row r="262917" spans="16:16" x14ac:dyDescent="0.3">
      <c r="P262917" s="83"/>
    </row>
    <row r="262918" spans="16:16" x14ac:dyDescent="0.3">
      <c r="P262918" s="83"/>
    </row>
    <row r="262919" spans="16:16" x14ac:dyDescent="0.3">
      <c r="P262919" s="83"/>
    </row>
    <row r="262920" spans="16:16" x14ac:dyDescent="0.3">
      <c r="P262920" s="83"/>
    </row>
    <row r="262921" spans="16:16" x14ac:dyDescent="0.3">
      <c r="P262921" s="83"/>
    </row>
    <row r="262922" spans="16:16" x14ac:dyDescent="0.3">
      <c r="P262922" s="83"/>
    </row>
    <row r="262923" spans="16:16" x14ac:dyDescent="0.3">
      <c r="P262923" s="83"/>
    </row>
    <row r="262924" spans="16:16" x14ac:dyDescent="0.3">
      <c r="P262924" s="83"/>
    </row>
    <row r="262925" spans="16:16" x14ac:dyDescent="0.3">
      <c r="P262925" s="83"/>
    </row>
    <row r="262926" spans="16:16" x14ac:dyDescent="0.3">
      <c r="P262926" s="83"/>
    </row>
    <row r="262927" spans="16:16" x14ac:dyDescent="0.3">
      <c r="P262927" s="83"/>
    </row>
    <row r="262928" spans="16:16" x14ac:dyDescent="0.3">
      <c r="P262928" s="83"/>
    </row>
    <row r="262929" spans="16:16" x14ac:dyDescent="0.3">
      <c r="P262929" s="83"/>
    </row>
    <row r="262930" spans="16:16" x14ac:dyDescent="0.3">
      <c r="P262930" s="83"/>
    </row>
    <row r="262931" spans="16:16" x14ac:dyDescent="0.3">
      <c r="P262931" s="83"/>
    </row>
    <row r="262932" spans="16:16" x14ac:dyDescent="0.3">
      <c r="P262932" s="83"/>
    </row>
    <row r="262933" spans="16:16" x14ac:dyDescent="0.3">
      <c r="P262933" s="83"/>
    </row>
    <row r="262934" spans="16:16" x14ac:dyDescent="0.3">
      <c r="P262934" s="83"/>
    </row>
    <row r="262935" spans="16:16" x14ac:dyDescent="0.3">
      <c r="P262935" s="83"/>
    </row>
    <row r="262936" spans="16:16" x14ac:dyDescent="0.3">
      <c r="P262936" s="83"/>
    </row>
    <row r="262937" spans="16:16" x14ac:dyDescent="0.3">
      <c r="P262937" s="83"/>
    </row>
    <row r="262938" spans="16:16" x14ac:dyDescent="0.3">
      <c r="P262938" s="83"/>
    </row>
    <row r="262939" spans="16:16" x14ac:dyDescent="0.3">
      <c r="P262939" s="83"/>
    </row>
    <row r="262940" spans="16:16" x14ac:dyDescent="0.3">
      <c r="P262940" s="83"/>
    </row>
    <row r="262941" spans="16:16" x14ac:dyDescent="0.3">
      <c r="P262941" s="83"/>
    </row>
    <row r="262942" spans="16:16" x14ac:dyDescent="0.3">
      <c r="P262942" s="83"/>
    </row>
    <row r="262943" spans="16:16" x14ac:dyDescent="0.3">
      <c r="P262943" s="83"/>
    </row>
    <row r="262944" spans="16:16" x14ac:dyDescent="0.3">
      <c r="P262944" s="83"/>
    </row>
    <row r="262945" spans="16:16" x14ac:dyDescent="0.3">
      <c r="P262945" s="83"/>
    </row>
    <row r="262946" spans="16:16" x14ac:dyDescent="0.3">
      <c r="P262946" s="83"/>
    </row>
    <row r="262947" spans="16:16" x14ac:dyDescent="0.3">
      <c r="P262947" s="83"/>
    </row>
    <row r="262948" spans="16:16" x14ac:dyDescent="0.3">
      <c r="P262948" s="83"/>
    </row>
    <row r="262949" spans="16:16" x14ac:dyDescent="0.3">
      <c r="P262949" s="83"/>
    </row>
    <row r="262950" spans="16:16" x14ac:dyDescent="0.3">
      <c r="P262950" s="83"/>
    </row>
    <row r="262951" spans="16:16" x14ac:dyDescent="0.3">
      <c r="P262951" s="83"/>
    </row>
    <row r="262952" spans="16:16" x14ac:dyDescent="0.3">
      <c r="P262952" s="83"/>
    </row>
    <row r="262953" spans="16:16" x14ac:dyDescent="0.3">
      <c r="P262953" s="83"/>
    </row>
    <row r="262954" spans="16:16" x14ac:dyDescent="0.3">
      <c r="P262954" s="83"/>
    </row>
    <row r="262955" spans="16:16" x14ac:dyDescent="0.3">
      <c r="P262955" s="83"/>
    </row>
    <row r="262956" spans="16:16" x14ac:dyDescent="0.3">
      <c r="P262956" s="83"/>
    </row>
    <row r="262957" spans="16:16" x14ac:dyDescent="0.3">
      <c r="P262957" s="83"/>
    </row>
    <row r="262958" spans="16:16" x14ac:dyDescent="0.3">
      <c r="P262958" s="83"/>
    </row>
    <row r="262959" spans="16:16" x14ac:dyDescent="0.3">
      <c r="P262959" s="83"/>
    </row>
    <row r="262960" spans="16:16" x14ac:dyDescent="0.3">
      <c r="P262960" s="83"/>
    </row>
    <row r="262961" spans="16:16" x14ac:dyDescent="0.3">
      <c r="P262961" s="83"/>
    </row>
    <row r="262962" spans="16:16" x14ac:dyDescent="0.3">
      <c r="P262962" s="83"/>
    </row>
    <row r="262963" spans="16:16" x14ac:dyDescent="0.3">
      <c r="P262963" s="83"/>
    </row>
    <row r="262964" spans="16:16" x14ac:dyDescent="0.3">
      <c r="P262964" s="83"/>
    </row>
    <row r="262965" spans="16:16" x14ac:dyDescent="0.3">
      <c r="P262965" s="83"/>
    </row>
    <row r="262966" spans="16:16" x14ac:dyDescent="0.3">
      <c r="P262966" s="83"/>
    </row>
    <row r="262967" spans="16:16" x14ac:dyDescent="0.3">
      <c r="P262967" s="83"/>
    </row>
    <row r="262968" spans="16:16" x14ac:dyDescent="0.3">
      <c r="P262968" s="83"/>
    </row>
    <row r="262969" spans="16:16" x14ac:dyDescent="0.3">
      <c r="P262969" s="83"/>
    </row>
    <row r="262970" spans="16:16" x14ac:dyDescent="0.3">
      <c r="P262970" s="83"/>
    </row>
    <row r="262971" spans="16:16" x14ac:dyDescent="0.3">
      <c r="P262971" s="83"/>
    </row>
    <row r="262972" spans="16:16" x14ac:dyDescent="0.3">
      <c r="P262972" s="83"/>
    </row>
    <row r="262973" spans="16:16" x14ac:dyDescent="0.3">
      <c r="P262973" s="83"/>
    </row>
    <row r="262974" spans="16:16" x14ac:dyDescent="0.3">
      <c r="P262974" s="83"/>
    </row>
    <row r="262975" spans="16:16" x14ac:dyDescent="0.3">
      <c r="P262975" s="83"/>
    </row>
    <row r="262976" spans="16:16" x14ac:dyDescent="0.3">
      <c r="P262976" s="83"/>
    </row>
    <row r="262977" spans="16:16" x14ac:dyDescent="0.3">
      <c r="P262977" s="83"/>
    </row>
    <row r="262978" spans="16:16" x14ac:dyDescent="0.3">
      <c r="P262978" s="83"/>
    </row>
    <row r="262979" spans="16:16" x14ac:dyDescent="0.3">
      <c r="P262979" s="83"/>
    </row>
    <row r="262980" spans="16:16" x14ac:dyDescent="0.3">
      <c r="P262980" s="83"/>
    </row>
    <row r="262981" spans="16:16" x14ac:dyDescent="0.3">
      <c r="P262981" s="83"/>
    </row>
    <row r="262982" spans="16:16" x14ac:dyDescent="0.3">
      <c r="P262982" s="83"/>
    </row>
    <row r="262983" spans="16:16" x14ac:dyDescent="0.3">
      <c r="P262983" s="83"/>
    </row>
    <row r="262984" spans="16:16" x14ac:dyDescent="0.3">
      <c r="P262984" s="83"/>
    </row>
    <row r="262985" spans="16:16" x14ac:dyDescent="0.3">
      <c r="P262985" s="83"/>
    </row>
    <row r="262986" spans="16:16" x14ac:dyDescent="0.3">
      <c r="P262986" s="83"/>
    </row>
    <row r="262987" spans="16:16" x14ac:dyDescent="0.3">
      <c r="P262987" s="83"/>
    </row>
    <row r="262988" spans="16:16" x14ac:dyDescent="0.3">
      <c r="P262988" s="83"/>
    </row>
    <row r="262989" spans="16:16" x14ac:dyDescent="0.3">
      <c r="P262989" s="83"/>
    </row>
    <row r="262990" spans="16:16" x14ac:dyDescent="0.3">
      <c r="P262990" s="83"/>
    </row>
    <row r="262991" spans="16:16" x14ac:dyDescent="0.3">
      <c r="P262991" s="83"/>
    </row>
    <row r="262992" spans="16:16" x14ac:dyDescent="0.3">
      <c r="P262992" s="83"/>
    </row>
    <row r="262993" spans="16:16" x14ac:dyDescent="0.3">
      <c r="P262993" s="83"/>
    </row>
    <row r="262994" spans="16:16" x14ac:dyDescent="0.3">
      <c r="P262994" s="83"/>
    </row>
    <row r="262995" spans="16:16" x14ac:dyDescent="0.3">
      <c r="P262995" s="83"/>
    </row>
    <row r="262996" spans="16:16" x14ac:dyDescent="0.3">
      <c r="P262996" s="83"/>
    </row>
    <row r="262997" spans="16:16" x14ac:dyDescent="0.3">
      <c r="P262997" s="83"/>
    </row>
    <row r="262998" spans="16:16" x14ac:dyDescent="0.3">
      <c r="P262998" s="83"/>
    </row>
    <row r="262999" spans="16:16" x14ac:dyDescent="0.3">
      <c r="P262999" s="83"/>
    </row>
    <row r="263000" spans="16:16" x14ac:dyDescent="0.3">
      <c r="P263000" s="83"/>
    </row>
    <row r="263001" spans="16:16" x14ac:dyDescent="0.3">
      <c r="P263001" s="83"/>
    </row>
    <row r="263002" spans="16:16" x14ac:dyDescent="0.3">
      <c r="P263002" s="83"/>
    </row>
    <row r="263003" spans="16:16" x14ac:dyDescent="0.3">
      <c r="P263003" s="83"/>
    </row>
    <row r="263004" spans="16:16" x14ac:dyDescent="0.3">
      <c r="P263004" s="83"/>
    </row>
    <row r="263005" spans="16:16" x14ac:dyDescent="0.3">
      <c r="P263005" s="83"/>
    </row>
    <row r="263006" spans="16:16" x14ac:dyDescent="0.3">
      <c r="P263006" s="83"/>
    </row>
    <row r="263007" spans="16:16" x14ac:dyDescent="0.3">
      <c r="P263007" s="83"/>
    </row>
    <row r="263008" spans="16:16" x14ac:dyDescent="0.3">
      <c r="P263008" s="83"/>
    </row>
    <row r="263009" spans="16:16" x14ac:dyDescent="0.3">
      <c r="P263009" s="83"/>
    </row>
    <row r="263010" spans="16:16" x14ac:dyDescent="0.3">
      <c r="P263010" s="83"/>
    </row>
    <row r="263011" spans="16:16" x14ac:dyDescent="0.3">
      <c r="P263011" s="83"/>
    </row>
    <row r="263012" spans="16:16" x14ac:dyDescent="0.3">
      <c r="P263012" s="83"/>
    </row>
    <row r="263013" spans="16:16" x14ac:dyDescent="0.3">
      <c r="P263013" s="83"/>
    </row>
    <row r="263014" spans="16:16" x14ac:dyDescent="0.3">
      <c r="P263014" s="83"/>
    </row>
    <row r="263015" spans="16:16" x14ac:dyDescent="0.3">
      <c r="P263015" s="83"/>
    </row>
    <row r="263016" spans="16:16" x14ac:dyDescent="0.3">
      <c r="P263016" s="83"/>
    </row>
    <row r="263017" spans="16:16" x14ac:dyDescent="0.3">
      <c r="P263017" s="83"/>
    </row>
    <row r="263018" spans="16:16" x14ac:dyDescent="0.3">
      <c r="P263018" s="83"/>
    </row>
    <row r="263019" spans="16:16" x14ac:dyDescent="0.3">
      <c r="P263019" s="83"/>
    </row>
    <row r="263020" spans="16:16" x14ac:dyDescent="0.3">
      <c r="P263020" s="83"/>
    </row>
    <row r="263021" spans="16:16" x14ac:dyDescent="0.3">
      <c r="P263021" s="83"/>
    </row>
    <row r="263022" spans="16:16" x14ac:dyDescent="0.3">
      <c r="P263022" s="83"/>
    </row>
    <row r="263023" spans="16:16" x14ac:dyDescent="0.3">
      <c r="P263023" s="83"/>
    </row>
    <row r="263024" spans="16:16" x14ac:dyDescent="0.3">
      <c r="P263024" s="83"/>
    </row>
    <row r="263025" spans="16:16" x14ac:dyDescent="0.3">
      <c r="P263025" s="83"/>
    </row>
    <row r="263026" spans="16:16" x14ac:dyDescent="0.3">
      <c r="P263026" s="83"/>
    </row>
    <row r="263027" spans="16:16" x14ac:dyDescent="0.3">
      <c r="P263027" s="83"/>
    </row>
    <row r="263028" spans="16:16" x14ac:dyDescent="0.3">
      <c r="P263028" s="83"/>
    </row>
    <row r="263029" spans="16:16" x14ac:dyDescent="0.3">
      <c r="P263029" s="83"/>
    </row>
    <row r="263030" spans="16:16" x14ac:dyDescent="0.3">
      <c r="P263030" s="83"/>
    </row>
    <row r="263031" spans="16:16" x14ac:dyDescent="0.3">
      <c r="P263031" s="83"/>
    </row>
    <row r="263032" spans="16:16" x14ac:dyDescent="0.3">
      <c r="P263032" s="83"/>
    </row>
    <row r="263033" spans="16:16" x14ac:dyDescent="0.3">
      <c r="P263033" s="83"/>
    </row>
    <row r="263034" spans="16:16" x14ac:dyDescent="0.3">
      <c r="P263034" s="83"/>
    </row>
    <row r="263035" spans="16:16" x14ac:dyDescent="0.3">
      <c r="P263035" s="83"/>
    </row>
    <row r="263036" spans="16:16" x14ac:dyDescent="0.3">
      <c r="P263036" s="83"/>
    </row>
    <row r="263037" spans="16:16" x14ac:dyDescent="0.3">
      <c r="P263037" s="83"/>
    </row>
    <row r="263038" spans="16:16" x14ac:dyDescent="0.3">
      <c r="P263038" s="83"/>
    </row>
    <row r="263039" spans="16:16" x14ac:dyDescent="0.3">
      <c r="P263039" s="83"/>
    </row>
    <row r="263040" spans="16:16" x14ac:dyDescent="0.3">
      <c r="P263040" s="83"/>
    </row>
    <row r="263041" spans="16:16" x14ac:dyDescent="0.3">
      <c r="P263041" s="83"/>
    </row>
    <row r="263042" spans="16:16" x14ac:dyDescent="0.3">
      <c r="P263042" s="83"/>
    </row>
    <row r="263043" spans="16:16" x14ac:dyDescent="0.3">
      <c r="P263043" s="83"/>
    </row>
    <row r="263044" spans="16:16" x14ac:dyDescent="0.3">
      <c r="P263044" s="83"/>
    </row>
    <row r="263045" spans="16:16" x14ac:dyDescent="0.3">
      <c r="P263045" s="83"/>
    </row>
    <row r="263046" spans="16:16" x14ac:dyDescent="0.3">
      <c r="P263046" s="83"/>
    </row>
    <row r="263047" spans="16:16" x14ac:dyDescent="0.3">
      <c r="P263047" s="83"/>
    </row>
    <row r="263048" spans="16:16" x14ac:dyDescent="0.3">
      <c r="P263048" s="83"/>
    </row>
    <row r="263049" spans="16:16" x14ac:dyDescent="0.3">
      <c r="P263049" s="83"/>
    </row>
    <row r="263050" spans="16:16" x14ac:dyDescent="0.3">
      <c r="P263050" s="83"/>
    </row>
    <row r="263051" spans="16:16" x14ac:dyDescent="0.3">
      <c r="P263051" s="83"/>
    </row>
    <row r="263052" spans="16:16" x14ac:dyDescent="0.3">
      <c r="P263052" s="83"/>
    </row>
    <row r="263053" spans="16:16" x14ac:dyDescent="0.3">
      <c r="P263053" s="83"/>
    </row>
    <row r="263054" spans="16:16" x14ac:dyDescent="0.3">
      <c r="P263054" s="83"/>
    </row>
    <row r="263055" spans="16:16" x14ac:dyDescent="0.3">
      <c r="P263055" s="83"/>
    </row>
    <row r="263056" spans="16:16" x14ac:dyDescent="0.3">
      <c r="P263056" s="83"/>
    </row>
    <row r="263057" spans="16:16" x14ac:dyDescent="0.3">
      <c r="P263057" s="83"/>
    </row>
    <row r="263058" spans="16:16" x14ac:dyDescent="0.3">
      <c r="P263058" s="83"/>
    </row>
    <row r="263059" spans="16:16" x14ac:dyDescent="0.3">
      <c r="P263059" s="83"/>
    </row>
    <row r="263060" spans="16:16" x14ac:dyDescent="0.3">
      <c r="P263060" s="83"/>
    </row>
    <row r="263061" spans="16:16" x14ac:dyDescent="0.3">
      <c r="P263061" s="83"/>
    </row>
    <row r="263062" spans="16:16" x14ac:dyDescent="0.3">
      <c r="P263062" s="83"/>
    </row>
    <row r="263063" spans="16:16" x14ac:dyDescent="0.3">
      <c r="P263063" s="83"/>
    </row>
    <row r="263064" spans="16:16" x14ac:dyDescent="0.3">
      <c r="P263064" s="83"/>
    </row>
    <row r="263065" spans="16:16" x14ac:dyDescent="0.3">
      <c r="P263065" s="83"/>
    </row>
    <row r="263066" spans="16:16" x14ac:dyDescent="0.3">
      <c r="P263066" s="83"/>
    </row>
    <row r="263067" spans="16:16" x14ac:dyDescent="0.3">
      <c r="P263067" s="83"/>
    </row>
    <row r="263068" spans="16:16" x14ac:dyDescent="0.3">
      <c r="P263068" s="83"/>
    </row>
    <row r="263069" spans="16:16" x14ac:dyDescent="0.3">
      <c r="P263069" s="83"/>
    </row>
    <row r="263070" spans="16:16" x14ac:dyDescent="0.3">
      <c r="P263070" s="83"/>
    </row>
    <row r="263071" spans="16:16" x14ac:dyDescent="0.3">
      <c r="P263071" s="83"/>
    </row>
    <row r="263072" spans="16:16" x14ac:dyDescent="0.3">
      <c r="P263072" s="83"/>
    </row>
    <row r="263073" spans="16:16" x14ac:dyDescent="0.3">
      <c r="P263073" s="83"/>
    </row>
    <row r="263074" spans="16:16" x14ac:dyDescent="0.3">
      <c r="P263074" s="83"/>
    </row>
    <row r="263075" spans="16:16" x14ac:dyDescent="0.3">
      <c r="P263075" s="83"/>
    </row>
    <row r="263076" spans="16:16" x14ac:dyDescent="0.3">
      <c r="P263076" s="83"/>
    </row>
    <row r="263077" spans="16:16" x14ac:dyDescent="0.3">
      <c r="P263077" s="83"/>
    </row>
    <row r="263078" spans="16:16" x14ac:dyDescent="0.3">
      <c r="P263078" s="83"/>
    </row>
    <row r="263079" spans="16:16" x14ac:dyDescent="0.3">
      <c r="P263079" s="83"/>
    </row>
    <row r="263080" spans="16:16" x14ac:dyDescent="0.3">
      <c r="P263080" s="83"/>
    </row>
    <row r="263081" spans="16:16" x14ac:dyDescent="0.3">
      <c r="P263081" s="83"/>
    </row>
    <row r="263082" spans="16:16" x14ac:dyDescent="0.3">
      <c r="P263082" s="83"/>
    </row>
    <row r="263083" spans="16:16" x14ac:dyDescent="0.3">
      <c r="P263083" s="83"/>
    </row>
    <row r="263084" spans="16:16" x14ac:dyDescent="0.3">
      <c r="P263084" s="83"/>
    </row>
    <row r="263085" spans="16:16" x14ac:dyDescent="0.3">
      <c r="P263085" s="83"/>
    </row>
    <row r="263086" spans="16:16" x14ac:dyDescent="0.3">
      <c r="P263086" s="83"/>
    </row>
    <row r="263087" spans="16:16" x14ac:dyDescent="0.3">
      <c r="P263087" s="83"/>
    </row>
    <row r="263088" spans="16:16" x14ac:dyDescent="0.3">
      <c r="P263088" s="83"/>
    </row>
    <row r="263089" spans="16:16" x14ac:dyDescent="0.3">
      <c r="P263089" s="83"/>
    </row>
    <row r="263090" spans="16:16" x14ac:dyDescent="0.3">
      <c r="P263090" s="83"/>
    </row>
    <row r="263091" spans="16:16" x14ac:dyDescent="0.3">
      <c r="P263091" s="83"/>
    </row>
    <row r="263092" spans="16:16" x14ac:dyDescent="0.3">
      <c r="P263092" s="83"/>
    </row>
    <row r="263093" spans="16:16" x14ac:dyDescent="0.3">
      <c r="P263093" s="83"/>
    </row>
    <row r="263094" spans="16:16" x14ac:dyDescent="0.3">
      <c r="P263094" s="83"/>
    </row>
    <row r="263095" spans="16:16" x14ac:dyDescent="0.3">
      <c r="P263095" s="83"/>
    </row>
    <row r="263096" spans="16:16" x14ac:dyDescent="0.3">
      <c r="P263096" s="83"/>
    </row>
    <row r="263097" spans="16:16" x14ac:dyDescent="0.3">
      <c r="P263097" s="83"/>
    </row>
    <row r="263098" spans="16:16" x14ac:dyDescent="0.3">
      <c r="P263098" s="83"/>
    </row>
    <row r="263099" spans="16:16" x14ac:dyDescent="0.3">
      <c r="P263099" s="83"/>
    </row>
    <row r="263100" spans="16:16" x14ac:dyDescent="0.3">
      <c r="P263100" s="83"/>
    </row>
    <row r="263101" spans="16:16" x14ac:dyDescent="0.3">
      <c r="P263101" s="83"/>
    </row>
    <row r="263102" spans="16:16" x14ac:dyDescent="0.3">
      <c r="P263102" s="83"/>
    </row>
    <row r="263103" spans="16:16" x14ac:dyDescent="0.3">
      <c r="P263103" s="83"/>
    </row>
    <row r="263104" spans="16:16" x14ac:dyDescent="0.3">
      <c r="P263104" s="83"/>
    </row>
    <row r="263105" spans="16:16" x14ac:dyDescent="0.3">
      <c r="P263105" s="83"/>
    </row>
    <row r="263106" spans="16:16" x14ac:dyDescent="0.3">
      <c r="P263106" s="83"/>
    </row>
    <row r="263107" spans="16:16" x14ac:dyDescent="0.3">
      <c r="P263107" s="83"/>
    </row>
    <row r="263108" spans="16:16" x14ac:dyDescent="0.3">
      <c r="P263108" s="83"/>
    </row>
    <row r="263109" spans="16:16" x14ac:dyDescent="0.3">
      <c r="P263109" s="83"/>
    </row>
    <row r="263110" spans="16:16" x14ac:dyDescent="0.3">
      <c r="P263110" s="83"/>
    </row>
    <row r="263111" spans="16:16" x14ac:dyDescent="0.3">
      <c r="P263111" s="83"/>
    </row>
    <row r="263112" spans="16:16" x14ac:dyDescent="0.3">
      <c r="P263112" s="83"/>
    </row>
    <row r="263113" spans="16:16" x14ac:dyDescent="0.3">
      <c r="P263113" s="83"/>
    </row>
    <row r="263114" spans="16:16" x14ac:dyDescent="0.3">
      <c r="P263114" s="83"/>
    </row>
    <row r="263115" spans="16:16" x14ac:dyDescent="0.3">
      <c r="P263115" s="83"/>
    </row>
    <row r="263116" spans="16:16" x14ac:dyDescent="0.3">
      <c r="P263116" s="83"/>
    </row>
    <row r="263117" spans="16:16" x14ac:dyDescent="0.3">
      <c r="P263117" s="83"/>
    </row>
    <row r="263118" spans="16:16" x14ac:dyDescent="0.3">
      <c r="P263118" s="83"/>
    </row>
    <row r="263119" spans="16:16" x14ac:dyDescent="0.3">
      <c r="P263119" s="83"/>
    </row>
    <row r="263120" spans="16:16" x14ac:dyDescent="0.3">
      <c r="P263120" s="83"/>
    </row>
    <row r="263121" spans="16:16" x14ac:dyDescent="0.3">
      <c r="P263121" s="83"/>
    </row>
    <row r="263122" spans="16:16" x14ac:dyDescent="0.3">
      <c r="P263122" s="83"/>
    </row>
    <row r="263123" spans="16:16" x14ac:dyDescent="0.3">
      <c r="P263123" s="83"/>
    </row>
    <row r="263124" spans="16:16" x14ac:dyDescent="0.3">
      <c r="P263124" s="83"/>
    </row>
    <row r="263125" spans="16:16" x14ac:dyDescent="0.3">
      <c r="P263125" s="83"/>
    </row>
    <row r="263126" spans="16:16" x14ac:dyDescent="0.3">
      <c r="P263126" s="83"/>
    </row>
    <row r="263127" spans="16:16" x14ac:dyDescent="0.3">
      <c r="P263127" s="83"/>
    </row>
    <row r="263128" spans="16:16" x14ac:dyDescent="0.3">
      <c r="P263128" s="83"/>
    </row>
    <row r="263129" spans="16:16" x14ac:dyDescent="0.3">
      <c r="P263129" s="83"/>
    </row>
    <row r="263130" spans="16:16" x14ac:dyDescent="0.3">
      <c r="P263130" s="83"/>
    </row>
    <row r="263131" spans="16:16" x14ac:dyDescent="0.3">
      <c r="P263131" s="83"/>
    </row>
    <row r="263132" spans="16:16" x14ac:dyDescent="0.3">
      <c r="P263132" s="83"/>
    </row>
    <row r="263133" spans="16:16" x14ac:dyDescent="0.3">
      <c r="P263133" s="83"/>
    </row>
    <row r="263134" spans="16:16" x14ac:dyDescent="0.3">
      <c r="P263134" s="83"/>
    </row>
    <row r="263135" spans="16:16" x14ac:dyDescent="0.3">
      <c r="P263135" s="83"/>
    </row>
    <row r="263136" spans="16:16" x14ac:dyDescent="0.3">
      <c r="P263136" s="83"/>
    </row>
    <row r="263137" spans="16:16" x14ac:dyDescent="0.3">
      <c r="P263137" s="83"/>
    </row>
    <row r="263138" spans="16:16" x14ac:dyDescent="0.3">
      <c r="P263138" s="83"/>
    </row>
    <row r="263139" spans="16:16" x14ac:dyDescent="0.3">
      <c r="P263139" s="83"/>
    </row>
    <row r="263140" spans="16:16" x14ac:dyDescent="0.3">
      <c r="P263140" s="83"/>
    </row>
    <row r="263141" spans="16:16" x14ac:dyDescent="0.3">
      <c r="P263141" s="83"/>
    </row>
    <row r="263142" spans="16:16" x14ac:dyDescent="0.3">
      <c r="P263142" s="83"/>
    </row>
    <row r="263143" spans="16:16" x14ac:dyDescent="0.3">
      <c r="P263143" s="83"/>
    </row>
    <row r="263144" spans="16:16" x14ac:dyDescent="0.3">
      <c r="P263144" s="83"/>
    </row>
    <row r="263145" spans="16:16" x14ac:dyDescent="0.3">
      <c r="P263145" s="83"/>
    </row>
    <row r="263146" spans="16:16" x14ac:dyDescent="0.3">
      <c r="P263146" s="83"/>
    </row>
    <row r="263147" spans="16:16" x14ac:dyDescent="0.3">
      <c r="P263147" s="83"/>
    </row>
    <row r="263148" spans="16:16" x14ac:dyDescent="0.3">
      <c r="P263148" s="83"/>
    </row>
    <row r="263149" spans="16:16" x14ac:dyDescent="0.3">
      <c r="P263149" s="83"/>
    </row>
    <row r="263150" spans="16:16" x14ac:dyDescent="0.3">
      <c r="P263150" s="83"/>
    </row>
    <row r="263151" spans="16:16" x14ac:dyDescent="0.3">
      <c r="P263151" s="83"/>
    </row>
    <row r="263152" spans="16:16" x14ac:dyDescent="0.3">
      <c r="P263152" s="83"/>
    </row>
    <row r="263153" spans="16:16" x14ac:dyDescent="0.3">
      <c r="P263153" s="83"/>
    </row>
    <row r="263154" spans="16:16" x14ac:dyDescent="0.3">
      <c r="P263154" s="83"/>
    </row>
    <row r="263155" spans="16:16" x14ac:dyDescent="0.3">
      <c r="P263155" s="83"/>
    </row>
    <row r="263156" spans="16:16" x14ac:dyDescent="0.3">
      <c r="P263156" s="83"/>
    </row>
    <row r="263157" spans="16:16" x14ac:dyDescent="0.3">
      <c r="P263157" s="83"/>
    </row>
    <row r="263158" spans="16:16" x14ac:dyDescent="0.3">
      <c r="P263158" s="83"/>
    </row>
    <row r="263159" spans="16:16" x14ac:dyDescent="0.3">
      <c r="P263159" s="83"/>
    </row>
    <row r="263160" spans="16:16" x14ac:dyDescent="0.3">
      <c r="P263160" s="83"/>
    </row>
    <row r="263161" spans="16:16" x14ac:dyDescent="0.3">
      <c r="P263161" s="83"/>
    </row>
    <row r="263162" spans="16:16" x14ac:dyDescent="0.3">
      <c r="P263162" s="83"/>
    </row>
    <row r="263163" spans="16:16" x14ac:dyDescent="0.3">
      <c r="P263163" s="83"/>
    </row>
    <row r="263164" spans="16:16" x14ac:dyDescent="0.3">
      <c r="P263164" s="83"/>
    </row>
    <row r="263165" spans="16:16" x14ac:dyDescent="0.3">
      <c r="P263165" s="83"/>
    </row>
    <row r="263166" spans="16:16" x14ac:dyDescent="0.3">
      <c r="P263166" s="83"/>
    </row>
    <row r="263167" spans="16:16" x14ac:dyDescent="0.3">
      <c r="P263167" s="83"/>
    </row>
    <row r="263168" spans="16:16" x14ac:dyDescent="0.3">
      <c r="P263168" s="83"/>
    </row>
    <row r="263169" spans="16:16" x14ac:dyDescent="0.3">
      <c r="P263169" s="83"/>
    </row>
    <row r="263170" spans="16:16" x14ac:dyDescent="0.3">
      <c r="P263170" s="83"/>
    </row>
    <row r="263171" spans="16:16" x14ac:dyDescent="0.3">
      <c r="P263171" s="83"/>
    </row>
    <row r="263172" spans="16:16" x14ac:dyDescent="0.3">
      <c r="P263172" s="83"/>
    </row>
    <row r="263173" spans="16:16" x14ac:dyDescent="0.3">
      <c r="P263173" s="83"/>
    </row>
    <row r="263174" spans="16:16" x14ac:dyDescent="0.3">
      <c r="P263174" s="83"/>
    </row>
    <row r="263175" spans="16:16" x14ac:dyDescent="0.3">
      <c r="P263175" s="83"/>
    </row>
    <row r="263176" spans="16:16" x14ac:dyDescent="0.3">
      <c r="P263176" s="83"/>
    </row>
    <row r="263177" spans="16:16" x14ac:dyDescent="0.3">
      <c r="P263177" s="83"/>
    </row>
    <row r="263178" spans="16:16" x14ac:dyDescent="0.3">
      <c r="P263178" s="83"/>
    </row>
    <row r="263179" spans="16:16" x14ac:dyDescent="0.3">
      <c r="P263179" s="83"/>
    </row>
    <row r="263180" spans="16:16" x14ac:dyDescent="0.3">
      <c r="P263180" s="83"/>
    </row>
    <row r="263181" spans="16:16" x14ac:dyDescent="0.3">
      <c r="P263181" s="83"/>
    </row>
    <row r="263182" spans="16:16" x14ac:dyDescent="0.3">
      <c r="P263182" s="83"/>
    </row>
    <row r="263183" spans="16:16" x14ac:dyDescent="0.3">
      <c r="P263183" s="83"/>
    </row>
    <row r="263184" spans="16:16" x14ac:dyDescent="0.3">
      <c r="P263184" s="83"/>
    </row>
    <row r="263185" spans="16:16" x14ac:dyDescent="0.3">
      <c r="P263185" s="83"/>
    </row>
    <row r="263186" spans="16:16" x14ac:dyDescent="0.3">
      <c r="P263186" s="83"/>
    </row>
    <row r="263187" spans="16:16" x14ac:dyDescent="0.3">
      <c r="P263187" s="83"/>
    </row>
    <row r="263188" spans="16:16" x14ac:dyDescent="0.3">
      <c r="P263188" s="83"/>
    </row>
    <row r="263189" spans="16:16" x14ac:dyDescent="0.3">
      <c r="P263189" s="83"/>
    </row>
    <row r="263190" spans="16:16" x14ac:dyDescent="0.3">
      <c r="P263190" s="83"/>
    </row>
    <row r="263191" spans="16:16" x14ac:dyDescent="0.3">
      <c r="P263191" s="83"/>
    </row>
    <row r="263192" spans="16:16" x14ac:dyDescent="0.3">
      <c r="P263192" s="83"/>
    </row>
    <row r="263193" spans="16:16" x14ac:dyDescent="0.3">
      <c r="P263193" s="83"/>
    </row>
    <row r="263194" spans="16:16" x14ac:dyDescent="0.3">
      <c r="P263194" s="83"/>
    </row>
    <row r="263195" spans="16:16" x14ac:dyDescent="0.3">
      <c r="P263195" s="83"/>
    </row>
    <row r="263196" spans="16:16" x14ac:dyDescent="0.3">
      <c r="P263196" s="83"/>
    </row>
    <row r="263197" spans="16:16" x14ac:dyDescent="0.3">
      <c r="P263197" s="83"/>
    </row>
    <row r="263198" spans="16:16" x14ac:dyDescent="0.3">
      <c r="P263198" s="83"/>
    </row>
    <row r="263199" spans="16:16" x14ac:dyDescent="0.3">
      <c r="P263199" s="83"/>
    </row>
    <row r="263200" spans="16:16" x14ac:dyDescent="0.3">
      <c r="P263200" s="83"/>
    </row>
    <row r="263201" spans="16:16" x14ac:dyDescent="0.3">
      <c r="P263201" s="83"/>
    </row>
    <row r="263202" spans="16:16" x14ac:dyDescent="0.3">
      <c r="P263202" s="83"/>
    </row>
    <row r="263203" spans="16:16" x14ac:dyDescent="0.3">
      <c r="P263203" s="83"/>
    </row>
    <row r="263204" spans="16:16" x14ac:dyDescent="0.3">
      <c r="P263204" s="83"/>
    </row>
    <row r="263205" spans="16:16" x14ac:dyDescent="0.3">
      <c r="P263205" s="83"/>
    </row>
    <row r="263206" spans="16:16" x14ac:dyDescent="0.3">
      <c r="P263206" s="83"/>
    </row>
    <row r="263207" spans="16:16" x14ac:dyDescent="0.3">
      <c r="P263207" s="83"/>
    </row>
    <row r="263208" spans="16:16" x14ac:dyDescent="0.3">
      <c r="P263208" s="83"/>
    </row>
    <row r="263209" spans="16:16" x14ac:dyDescent="0.3">
      <c r="P263209" s="83"/>
    </row>
    <row r="263210" spans="16:16" x14ac:dyDescent="0.3">
      <c r="P263210" s="83"/>
    </row>
    <row r="263211" spans="16:16" x14ac:dyDescent="0.3">
      <c r="P263211" s="83"/>
    </row>
    <row r="263212" spans="16:16" x14ac:dyDescent="0.3">
      <c r="P263212" s="83"/>
    </row>
    <row r="263213" spans="16:16" x14ac:dyDescent="0.3">
      <c r="P263213" s="83"/>
    </row>
    <row r="263214" spans="16:16" x14ac:dyDescent="0.3">
      <c r="P263214" s="83"/>
    </row>
    <row r="263215" spans="16:16" x14ac:dyDescent="0.3">
      <c r="P263215" s="83"/>
    </row>
    <row r="263216" spans="16:16" x14ac:dyDescent="0.3">
      <c r="P263216" s="83"/>
    </row>
    <row r="263217" spans="16:16" x14ac:dyDescent="0.3">
      <c r="P263217" s="83"/>
    </row>
    <row r="263218" spans="16:16" x14ac:dyDescent="0.3">
      <c r="P263218" s="83"/>
    </row>
    <row r="263219" spans="16:16" x14ac:dyDescent="0.3">
      <c r="P263219" s="83"/>
    </row>
    <row r="263220" spans="16:16" x14ac:dyDescent="0.3">
      <c r="P263220" s="83"/>
    </row>
    <row r="263221" spans="16:16" x14ac:dyDescent="0.3">
      <c r="P263221" s="83"/>
    </row>
    <row r="263222" spans="16:16" x14ac:dyDescent="0.3">
      <c r="P263222" s="83"/>
    </row>
    <row r="263223" spans="16:16" x14ac:dyDescent="0.3">
      <c r="P263223" s="83"/>
    </row>
    <row r="263224" spans="16:16" x14ac:dyDescent="0.3">
      <c r="P263224" s="83"/>
    </row>
    <row r="263225" spans="16:16" x14ac:dyDescent="0.3">
      <c r="P263225" s="83"/>
    </row>
    <row r="263226" spans="16:16" x14ac:dyDescent="0.3">
      <c r="P263226" s="83"/>
    </row>
    <row r="263227" spans="16:16" x14ac:dyDescent="0.3">
      <c r="P263227" s="83"/>
    </row>
    <row r="263228" spans="16:16" x14ac:dyDescent="0.3">
      <c r="P263228" s="83"/>
    </row>
    <row r="263229" spans="16:16" x14ac:dyDescent="0.3">
      <c r="P263229" s="83"/>
    </row>
    <row r="263230" spans="16:16" x14ac:dyDescent="0.3">
      <c r="P263230" s="83"/>
    </row>
    <row r="263231" spans="16:16" x14ac:dyDescent="0.3">
      <c r="P263231" s="83"/>
    </row>
    <row r="263232" spans="16:16" x14ac:dyDescent="0.3">
      <c r="P263232" s="83"/>
    </row>
    <row r="263233" spans="16:16" x14ac:dyDescent="0.3">
      <c r="P263233" s="83"/>
    </row>
    <row r="263234" spans="16:16" x14ac:dyDescent="0.3">
      <c r="P263234" s="83"/>
    </row>
    <row r="263235" spans="16:16" x14ac:dyDescent="0.3">
      <c r="P263235" s="83"/>
    </row>
    <row r="263236" spans="16:16" x14ac:dyDescent="0.3">
      <c r="P263236" s="83"/>
    </row>
    <row r="263237" spans="16:16" x14ac:dyDescent="0.3">
      <c r="P263237" s="83"/>
    </row>
    <row r="263238" spans="16:16" x14ac:dyDescent="0.3">
      <c r="P263238" s="83"/>
    </row>
    <row r="263239" spans="16:16" x14ac:dyDescent="0.3">
      <c r="P263239" s="83"/>
    </row>
    <row r="263240" spans="16:16" x14ac:dyDescent="0.3">
      <c r="P263240" s="83"/>
    </row>
    <row r="263241" spans="16:16" x14ac:dyDescent="0.3">
      <c r="P263241" s="83"/>
    </row>
    <row r="263242" spans="16:16" x14ac:dyDescent="0.3">
      <c r="P263242" s="83"/>
    </row>
    <row r="263243" spans="16:16" x14ac:dyDescent="0.3">
      <c r="P263243" s="83"/>
    </row>
    <row r="263244" spans="16:16" x14ac:dyDescent="0.3">
      <c r="P263244" s="83"/>
    </row>
    <row r="263245" spans="16:16" x14ac:dyDescent="0.3">
      <c r="P263245" s="83"/>
    </row>
    <row r="263246" spans="16:16" x14ac:dyDescent="0.3">
      <c r="P263246" s="83"/>
    </row>
    <row r="263247" spans="16:16" x14ac:dyDescent="0.3">
      <c r="P263247" s="83"/>
    </row>
    <row r="263248" spans="16:16" x14ac:dyDescent="0.3">
      <c r="P263248" s="83"/>
    </row>
    <row r="263249" spans="16:16" x14ac:dyDescent="0.3">
      <c r="P263249" s="83"/>
    </row>
    <row r="263250" spans="16:16" x14ac:dyDescent="0.3">
      <c r="P263250" s="83"/>
    </row>
    <row r="263251" spans="16:16" x14ac:dyDescent="0.3">
      <c r="P263251" s="83"/>
    </row>
    <row r="263252" spans="16:16" x14ac:dyDescent="0.3">
      <c r="P263252" s="83"/>
    </row>
    <row r="263253" spans="16:16" x14ac:dyDescent="0.3">
      <c r="P263253" s="83"/>
    </row>
    <row r="263254" spans="16:16" x14ac:dyDescent="0.3">
      <c r="P263254" s="83"/>
    </row>
    <row r="263255" spans="16:16" x14ac:dyDescent="0.3">
      <c r="P263255" s="83"/>
    </row>
    <row r="263256" spans="16:16" x14ac:dyDescent="0.3">
      <c r="P263256" s="83"/>
    </row>
    <row r="263257" spans="16:16" x14ac:dyDescent="0.3">
      <c r="P263257" s="83"/>
    </row>
    <row r="263258" spans="16:16" x14ac:dyDescent="0.3">
      <c r="P263258" s="83"/>
    </row>
    <row r="263259" spans="16:16" x14ac:dyDescent="0.3">
      <c r="P263259" s="83"/>
    </row>
    <row r="263260" spans="16:16" x14ac:dyDescent="0.3">
      <c r="P263260" s="83"/>
    </row>
    <row r="263261" spans="16:16" x14ac:dyDescent="0.3">
      <c r="P263261" s="83"/>
    </row>
    <row r="263262" spans="16:16" x14ac:dyDescent="0.3">
      <c r="P263262" s="83"/>
    </row>
    <row r="263263" spans="16:16" x14ac:dyDescent="0.3">
      <c r="P263263" s="83"/>
    </row>
    <row r="263264" spans="16:16" x14ac:dyDescent="0.3">
      <c r="P263264" s="83"/>
    </row>
    <row r="263265" spans="16:16" x14ac:dyDescent="0.3">
      <c r="P263265" s="83"/>
    </row>
    <row r="263266" spans="16:16" x14ac:dyDescent="0.3">
      <c r="P263266" s="83"/>
    </row>
    <row r="263267" spans="16:16" x14ac:dyDescent="0.3">
      <c r="P263267" s="83"/>
    </row>
    <row r="263268" spans="16:16" x14ac:dyDescent="0.3">
      <c r="P263268" s="83"/>
    </row>
    <row r="263269" spans="16:16" x14ac:dyDescent="0.3">
      <c r="P263269" s="83"/>
    </row>
    <row r="263270" spans="16:16" x14ac:dyDescent="0.3">
      <c r="P263270" s="83"/>
    </row>
    <row r="263271" spans="16:16" x14ac:dyDescent="0.3">
      <c r="P263271" s="83"/>
    </row>
    <row r="263272" spans="16:16" x14ac:dyDescent="0.3">
      <c r="P263272" s="83"/>
    </row>
    <row r="263273" spans="16:16" x14ac:dyDescent="0.3">
      <c r="P263273" s="83"/>
    </row>
    <row r="263274" spans="16:16" x14ac:dyDescent="0.3">
      <c r="P263274" s="83"/>
    </row>
    <row r="263275" spans="16:16" x14ac:dyDescent="0.3">
      <c r="P263275" s="83"/>
    </row>
    <row r="263276" spans="16:16" x14ac:dyDescent="0.3">
      <c r="P263276" s="83"/>
    </row>
    <row r="263277" spans="16:16" x14ac:dyDescent="0.3">
      <c r="P263277" s="83"/>
    </row>
    <row r="263278" spans="16:16" x14ac:dyDescent="0.3">
      <c r="P263278" s="83"/>
    </row>
    <row r="263279" spans="16:16" x14ac:dyDescent="0.3">
      <c r="P263279" s="83"/>
    </row>
    <row r="263280" spans="16:16" x14ac:dyDescent="0.3">
      <c r="P263280" s="83"/>
    </row>
    <row r="263281" spans="16:16" x14ac:dyDescent="0.3">
      <c r="P263281" s="83"/>
    </row>
    <row r="263282" spans="16:16" x14ac:dyDescent="0.3">
      <c r="P263282" s="83"/>
    </row>
    <row r="263283" spans="16:16" x14ac:dyDescent="0.3">
      <c r="P263283" s="83"/>
    </row>
    <row r="263284" spans="16:16" x14ac:dyDescent="0.3">
      <c r="P263284" s="83"/>
    </row>
    <row r="263285" spans="16:16" x14ac:dyDescent="0.3">
      <c r="P263285" s="83"/>
    </row>
    <row r="263286" spans="16:16" x14ac:dyDescent="0.3">
      <c r="P263286" s="83"/>
    </row>
    <row r="263287" spans="16:16" x14ac:dyDescent="0.3">
      <c r="P263287" s="83"/>
    </row>
    <row r="263288" spans="16:16" x14ac:dyDescent="0.3">
      <c r="P263288" s="83"/>
    </row>
    <row r="263289" spans="16:16" x14ac:dyDescent="0.3">
      <c r="P263289" s="83"/>
    </row>
    <row r="263290" spans="16:16" x14ac:dyDescent="0.3">
      <c r="P263290" s="83"/>
    </row>
    <row r="263291" spans="16:16" x14ac:dyDescent="0.3">
      <c r="P263291" s="83"/>
    </row>
    <row r="263292" spans="16:16" x14ac:dyDescent="0.3">
      <c r="P263292" s="83"/>
    </row>
    <row r="263293" spans="16:16" x14ac:dyDescent="0.3">
      <c r="P263293" s="83"/>
    </row>
    <row r="263294" spans="16:16" x14ac:dyDescent="0.3">
      <c r="P263294" s="83"/>
    </row>
    <row r="263295" spans="16:16" x14ac:dyDescent="0.3">
      <c r="P263295" s="83"/>
    </row>
    <row r="263296" spans="16:16" x14ac:dyDescent="0.3">
      <c r="P263296" s="83"/>
    </row>
    <row r="263297" spans="16:16" x14ac:dyDescent="0.3">
      <c r="P263297" s="83"/>
    </row>
    <row r="263298" spans="16:16" x14ac:dyDescent="0.3">
      <c r="P263298" s="83"/>
    </row>
    <row r="263299" spans="16:16" x14ac:dyDescent="0.3">
      <c r="P263299" s="83"/>
    </row>
    <row r="263300" spans="16:16" x14ac:dyDescent="0.3">
      <c r="P263300" s="83"/>
    </row>
    <row r="263301" spans="16:16" x14ac:dyDescent="0.3">
      <c r="P263301" s="83"/>
    </row>
    <row r="263302" spans="16:16" x14ac:dyDescent="0.3">
      <c r="P263302" s="83"/>
    </row>
    <row r="263303" spans="16:16" x14ac:dyDescent="0.3">
      <c r="P263303" s="83"/>
    </row>
    <row r="263304" spans="16:16" x14ac:dyDescent="0.3">
      <c r="P263304" s="83"/>
    </row>
    <row r="263305" spans="16:16" x14ac:dyDescent="0.3">
      <c r="P263305" s="83"/>
    </row>
    <row r="263306" spans="16:16" x14ac:dyDescent="0.3">
      <c r="P263306" s="83"/>
    </row>
    <row r="263307" spans="16:16" x14ac:dyDescent="0.3">
      <c r="P263307" s="83"/>
    </row>
    <row r="263308" spans="16:16" x14ac:dyDescent="0.3">
      <c r="P263308" s="83"/>
    </row>
    <row r="263309" spans="16:16" x14ac:dyDescent="0.3">
      <c r="P263309" s="83"/>
    </row>
    <row r="263310" spans="16:16" x14ac:dyDescent="0.3">
      <c r="P263310" s="83"/>
    </row>
    <row r="263311" spans="16:16" x14ac:dyDescent="0.3">
      <c r="P263311" s="83"/>
    </row>
    <row r="263312" spans="16:16" x14ac:dyDescent="0.3">
      <c r="P263312" s="83"/>
    </row>
    <row r="263313" spans="16:16" x14ac:dyDescent="0.3">
      <c r="P263313" s="83"/>
    </row>
    <row r="263314" spans="16:16" x14ac:dyDescent="0.3">
      <c r="P263314" s="83"/>
    </row>
    <row r="263315" spans="16:16" x14ac:dyDescent="0.3">
      <c r="P263315" s="83"/>
    </row>
    <row r="263316" spans="16:16" x14ac:dyDescent="0.3">
      <c r="P263316" s="83"/>
    </row>
    <row r="263317" spans="16:16" x14ac:dyDescent="0.3">
      <c r="P263317" s="83"/>
    </row>
    <row r="263318" spans="16:16" x14ac:dyDescent="0.3">
      <c r="P263318" s="83"/>
    </row>
    <row r="263319" spans="16:16" x14ac:dyDescent="0.3">
      <c r="P263319" s="83"/>
    </row>
    <row r="263320" spans="16:16" x14ac:dyDescent="0.3">
      <c r="P263320" s="83"/>
    </row>
    <row r="263321" spans="16:16" x14ac:dyDescent="0.3">
      <c r="P263321" s="83"/>
    </row>
    <row r="263322" spans="16:16" x14ac:dyDescent="0.3">
      <c r="P263322" s="83"/>
    </row>
    <row r="263323" spans="16:16" x14ac:dyDescent="0.3">
      <c r="P263323" s="83"/>
    </row>
    <row r="263324" spans="16:16" x14ac:dyDescent="0.3">
      <c r="P263324" s="83"/>
    </row>
    <row r="263325" spans="16:16" x14ac:dyDescent="0.3">
      <c r="P263325" s="83"/>
    </row>
    <row r="263326" spans="16:16" x14ac:dyDescent="0.3">
      <c r="P263326" s="83"/>
    </row>
    <row r="263327" spans="16:16" x14ac:dyDescent="0.3">
      <c r="P263327" s="83"/>
    </row>
    <row r="263328" spans="16:16" x14ac:dyDescent="0.3">
      <c r="P263328" s="83"/>
    </row>
    <row r="263329" spans="16:16" x14ac:dyDescent="0.3">
      <c r="P263329" s="83"/>
    </row>
    <row r="263330" spans="16:16" x14ac:dyDescent="0.3">
      <c r="P263330" s="83"/>
    </row>
    <row r="263331" spans="16:16" x14ac:dyDescent="0.3">
      <c r="P263331" s="83"/>
    </row>
    <row r="263332" spans="16:16" x14ac:dyDescent="0.3">
      <c r="P263332" s="83"/>
    </row>
    <row r="263333" spans="16:16" x14ac:dyDescent="0.3">
      <c r="P263333" s="83"/>
    </row>
    <row r="263334" spans="16:16" x14ac:dyDescent="0.3">
      <c r="P263334" s="83"/>
    </row>
    <row r="263335" spans="16:16" x14ac:dyDescent="0.3">
      <c r="P263335" s="83"/>
    </row>
    <row r="263336" spans="16:16" x14ac:dyDescent="0.3">
      <c r="P263336" s="83"/>
    </row>
    <row r="263337" spans="16:16" x14ac:dyDescent="0.3">
      <c r="P263337" s="83"/>
    </row>
    <row r="263338" spans="16:16" x14ac:dyDescent="0.3">
      <c r="P263338" s="83"/>
    </row>
    <row r="263339" spans="16:16" x14ac:dyDescent="0.3">
      <c r="P263339" s="83"/>
    </row>
    <row r="263340" spans="16:16" x14ac:dyDescent="0.3">
      <c r="P263340" s="83"/>
    </row>
    <row r="263341" spans="16:16" x14ac:dyDescent="0.3">
      <c r="P263341" s="83"/>
    </row>
    <row r="263342" spans="16:16" x14ac:dyDescent="0.3">
      <c r="P263342" s="83"/>
    </row>
    <row r="263343" spans="16:16" x14ac:dyDescent="0.3">
      <c r="P263343" s="83"/>
    </row>
    <row r="263344" spans="16:16" x14ac:dyDescent="0.3">
      <c r="P263344" s="83"/>
    </row>
    <row r="263345" spans="16:16" x14ac:dyDescent="0.3">
      <c r="P263345" s="83"/>
    </row>
    <row r="263346" spans="16:16" x14ac:dyDescent="0.3">
      <c r="P263346" s="83"/>
    </row>
    <row r="263347" spans="16:16" x14ac:dyDescent="0.3">
      <c r="P263347" s="83"/>
    </row>
    <row r="263348" spans="16:16" x14ac:dyDescent="0.3">
      <c r="P263348" s="83"/>
    </row>
    <row r="263349" spans="16:16" x14ac:dyDescent="0.3">
      <c r="P263349" s="83"/>
    </row>
    <row r="263350" spans="16:16" x14ac:dyDescent="0.3">
      <c r="P263350" s="83"/>
    </row>
    <row r="263351" spans="16:16" x14ac:dyDescent="0.3">
      <c r="P263351" s="83"/>
    </row>
    <row r="263352" spans="16:16" x14ac:dyDescent="0.3">
      <c r="P263352" s="83"/>
    </row>
    <row r="263353" spans="16:16" x14ac:dyDescent="0.3">
      <c r="P263353" s="83"/>
    </row>
    <row r="263354" spans="16:16" x14ac:dyDescent="0.3">
      <c r="P263354" s="83"/>
    </row>
    <row r="263355" spans="16:16" x14ac:dyDescent="0.3">
      <c r="P263355" s="83"/>
    </row>
    <row r="263356" spans="16:16" x14ac:dyDescent="0.3">
      <c r="P263356" s="83"/>
    </row>
    <row r="263357" spans="16:16" x14ac:dyDescent="0.3">
      <c r="P263357" s="83"/>
    </row>
    <row r="263358" spans="16:16" x14ac:dyDescent="0.3">
      <c r="P263358" s="83"/>
    </row>
    <row r="263359" spans="16:16" x14ac:dyDescent="0.3">
      <c r="P263359" s="83"/>
    </row>
    <row r="263360" spans="16:16" x14ac:dyDescent="0.3">
      <c r="P263360" s="83"/>
    </row>
    <row r="263361" spans="16:16" x14ac:dyDescent="0.3">
      <c r="P263361" s="83"/>
    </row>
    <row r="263362" spans="16:16" x14ac:dyDescent="0.3">
      <c r="P263362" s="83"/>
    </row>
    <row r="263363" spans="16:16" x14ac:dyDescent="0.3">
      <c r="P263363" s="83"/>
    </row>
    <row r="263364" spans="16:16" x14ac:dyDescent="0.3">
      <c r="P263364" s="83"/>
    </row>
    <row r="263365" spans="16:16" x14ac:dyDescent="0.3">
      <c r="P263365" s="83"/>
    </row>
    <row r="263366" spans="16:16" x14ac:dyDescent="0.3">
      <c r="P263366" s="83"/>
    </row>
    <row r="263367" spans="16:16" x14ac:dyDescent="0.3">
      <c r="P263367" s="83"/>
    </row>
    <row r="263368" spans="16:16" x14ac:dyDescent="0.3">
      <c r="P263368" s="83"/>
    </row>
    <row r="263369" spans="16:16" x14ac:dyDescent="0.3">
      <c r="P263369" s="83"/>
    </row>
    <row r="263370" spans="16:16" x14ac:dyDescent="0.3">
      <c r="P263370" s="83"/>
    </row>
    <row r="263371" spans="16:16" x14ac:dyDescent="0.3">
      <c r="P263371" s="83"/>
    </row>
    <row r="263372" spans="16:16" x14ac:dyDescent="0.3">
      <c r="P263372" s="83"/>
    </row>
    <row r="263373" spans="16:16" x14ac:dyDescent="0.3">
      <c r="P263373" s="83"/>
    </row>
    <row r="263374" spans="16:16" x14ac:dyDescent="0.3">
      <c r="P263374" s="83"/>
    </row>
    <row r="263375" spans="16:16" x14ac:dyDescent="0.3">
      <c r="P263375" s="83"/>
    </row>
    <row r="263376" spans="16:16" x14ac:dyDescent="0.3">
      <c r="P263376" s="83"/>
    </row>
    <row r="263377" spans="16:16" x14ac:dyDescent="0.3">
      <c r="P263377" s="83"/>
    </row>
    <row r="263378" spans="16:16" x14ac:dyDescent="0.3">
      <c r="P263378" s="83"/>
    </row>
    <row r="263379" spans="16:16" x14ac:dyDescent="0.3">
      <c r="P263379" s="83"/>
    </row>
    <row r="263380" spans="16:16" x14ac:dyDescent="0.3">
      <c r="P263380" s="83"/>
    </row>
    <row r="263381" spans="16:16" x14ac:dyDescent="0.3">
      <c r="P263381" s="83"/>
    </row>
    <row r="263382" spans="16:16" x14ac:dyDescent="0.3">
      <c r="P263382" s="83"/>
    </row>
    <row r="263383" spans="16:16" x14ac:dyDescent="0.3">
      <c r="P263383" s="83"/>
    </row>
    <row r="263384" spans="16:16" x14ac:dyDescent="0.3">
      <c r="P263384" s="83"/>
    </row>
    <row r="263385" spans="16:16" x14ac:dyDescent="0.3">
      <c r="P263385" s="83"/>
    </row>
    <row r="263386" spans="16:16" x14ac:dyDescent="0.3">
      <c r="P263386" s="83"/>
    </row>
    <row r="263387" spans="16:16" x14ac:dyDescent="0.3">
      <c r="P263387" s="83"/>
    </row>
    <row r="263388" spans="16:16" x14ac:dyDescent="0.3">
      <c r="P263388" s="83"/>
    </row>
    <row r="263389" spans="16:16" x14ac:dyDescent="0.3">
      <c r="P263389" s="83"/>
    </row>
    <row r="263390" spans="16:16" x14ac:dyDescent="0.3">
      <c r="P263390" s="83"/>
    </row>
    <row r="263391" spans="16:16" x14ac:dyDescent="0.3">
      <c r="P263391" s="83"/>
    </row>
    <row r="263392" spans="16:16" x14ac:dyDescent="0.3">
      <c r="P263392" s="83"/>
    </row>
    <row r="263393" spans="16:16" x14ac:dyDescent="0.3">
      <c r="P263393" s="83"/>
    </row>
    <row r="263394" spans="16:16" x14ac:dyDescent="0.3">
      <c r="P263394" s="83"/>
    </row>
    <row r="263395" spans="16:16" x14ac:dyDescent="0.3">
      <c r="P263395" s="83"/>
    </row>
    <row r="263396" spans="16:16" x14ac:dyDescent="0.3">
      <c r="P263396" s="83"/>
    </row>
    <row r="263397" spans="16:16" x14ac:dyDescent="0.3">
      <c r="P263397" s="83"/>
    </row>
    <row r="263398" spans="16:16" x14ac:dyDescent="0.3">
      <c r="P263398" s="83"/>
    </row>
    <row r="263399" spans="16:16" x14ac:dyDescent="0.3">
      <c r="P263399" s="83"/>
    </row>
    <row r="263400" spans="16:16" x14ac:dyDescent="0.3">
      <c r="P263400" s="83"/>
    </row>
    <row r="263401" spans="16:16" x14ac:dyDescent="0.3">
      <c r="P263401" s="83"/>
    </row>
    <row r="263402" spans="16:16" x14ac:dyDescent="0.3">
      <c r="P263402" s="83"/>
    </row>
    <row r="263403" spans="16:16" x14ac:dyDescent="0.3">
      <c r="P263403" s="83"/>
    </row>
    <row r="263404" spans="16:16" x14ac:dyDescent="0.3">
      <c r="P263404" s="83"/>
    </row>
    <row r="263405" spans="16:16" x14ac:dyDescent="0.3">
      <c r="P263405" s="83"/>
    </row>
    <row r="263406" spans="16:16" x14ac:dyDescent="0.3">
      <c r="P263406" s="83"/>
    </row>
    <row r="263407" spans="16:16" x14ac:dyDescent="0.3">
      <c r="P263407" s="83"/>
    </row>
    <row r="263408" spans="16:16" x14ac:dyDescent="0.3">
      <c r="P263408" s="83"/>
    </row>
    <row r="263409" spans="16:16" x14ac:dyDescent="0.3">
      <c r="P263409" s="83"/>
    </row>
    <row r="263410" spans="16:16" x14ac:dyDescent="0.3">
      <c r="P263410" s="83"/>
    </row>
    <row r="263411" spans="16:16" x14ac:dyDescent="0.3">
      <c r="P263411" s="83"/>
    </row>
    <row r="263412" spans="16:16" x14ac:dyDescent="0.3">
      <c r="P263412" s="83"/>
    </row>
    <row r="263413" spans="16:16" x14ac:dyDescent="0.3">
      <c r="P263413" s="83"/>
    </row>
    <row r="263414" spans="16:16" x14ac:dyDescent="0.3">
      <c r="P263414" s="83"/>
    </row>
    <row r="263415" spans="16:16" x14ac:dyDescent="0.3">
      <c r="P263415" s="83"/>
    </row>
    <row r="263416" spans="16:16" x14ac:dyDescent="0.3">
      <c r="P263416" s="83"/>
    </row>
    <row r="263417" spans="16:16" x14ac:dyDescent="0.3">
      <c r="P263417" s="83"/>
    </row>
    <row r="263418" spans="16:16" x14ac:dyDescent="0.3">
      <c r="P263418" s="83"/>
    </row>
    <row r="263419" spans="16:16" x14ac:dyDescent="0.3">
      <c r="P263419" s="83"/>
    </row>
    <row r="263420" spans="16:16" x14ac:dyDescent="0.3">
      <c r="P263420" s="83"/>
    </row>
    <row r="263421" spans="16:16" x14ac:dyDescent="0.3">
      <c r="P263421" s="83"/>
    </row>
    <row r="263422" spans="16:16" x14ac:dyDescent="0.3">
      <c r="P263422" s="83"/>
    </row>
    <row r="263423" spans="16:16" x14ac:dyDescent="0.3">
      <c r="P263423" s="83"/>
    </row>
    <row r="263424" spans="16:16" x14ac:dyDescent="0.3">
      <c r="P263424" s="83"/>
    </row>
    <row r="263425" spans="16:16" x14ac:dyDescent="0.3">
      <c r="P263425" s="83"/>
    </row>
    <row r="263426" spans="16:16" x14ac:dyDescent="0.3">
      <c r="P263426" s="83"/>
    </row>
    <row r="263427" spans="16:16" x14ac:dyDescent="0.3">
      <c r="P263427" s="83"/>
    </row>
    <row r="263428" spans="16:16" x14ac:dyDescent="0.3">
      <c r="P263428" s="83"/>
    </row>
    <row r="263429" spans="16:16" x14ac:dyDescent="0.3">
      <c r="P263429" s="83"/>
    </row>
    <row r="263430" spans="16:16" x14ac:dyDescent="0.3">
      <c r="P263430" s="83"/>
    </row>
    <row r="263431" spans="16:16" x14ac:dyDescent="0.3">
      <c r="P263431" s="83"/>
    </row>
    <row r="263432" spans="16:16" x14ac:dyDescent="0.3">
      <c r="P263432" s="83"/>
    </row>
    <row r="263433" spans="16:16" x14ac:dyDescent="0.3">
      <c r="P263433" s="83"/>
    </row>
    <row r="263434" spans="16:16" x14ac:dyDescent="0.3">
      <c r="P263434" s="83"/>
    </row>
    <row r="263435" spans="16:16" x14ac:dyDescent="0.3">
      <c r="P263435" s="83"/>
    </row>
    <row r="263436" spans="16:16" x14ac:dyDescent="0.3">
      <c r="P263436" s="83"/>
    </row>
    <row r="263437" spans="16:16" x14ac:dyDescent="0.3">
      <c r="P263437" s="83"/>
    </row>
    <row r="263438" spans="16:16" x14ac:dyDescent="0.3">
      <c r="P263438" s="83"/>
    </row>
    <row r="263439" spans="16:16" x14ac:dyDescent="0.3">
      <c r="P263439" s="83"/>
    </row>
    <row r="263440" spans="16:16" x14ac:dyDescent="0.3">
      <c r="P263440" s="83"/>
    </row>
    <row r="263441" spans="16:16" x14ac:dyDescent="0.3">
      <c r="P263441" s="83"/>
    </row>
    <row r="263442" spans="16:16" x14ac:dyDescent="0.3">
      <c r="P263442" s="83"/>
    </row>
    <row r="263443" spans="16:16" x14ac:dyDescent="0.3">
      <c r="P263443" s="83"/>
    </row>
    <row r="263444" spans="16:16" x14ac:dyDescent="0.3">
      <c r="P263444" s="83"/>
    </row>
    <row r="263445" spans="16:16" x14ac:dyDescent="0.3">
      <c r="P263445" s="83"/>
    </row>
    <row r="263446" spans="16:16" x14ac:dyDescent="0.3">
      <c r="P263446" s="83"/>
    </row>
    <row r="263447" spans="16:16" x14ac:dyDescent="0.3">
      <c r="P263447" s="83"/>
    </row>
    <row r="263448" spans="16:16" x14ac:dyDescent="0.3">
      <c r="P263448" s="83"/>
    </row>
    <row r="263449" spans="16:16" x14ac:dyDescent="0.3">
      <c r="P263449" s="83"/>
    </row>
    <row r="263450" spans="16:16" x14ac:dyDescent="0.3">
      <c r="P263450" s="83"/>
    </row>
    <row r="263451" spans="16:16" x14ac:dyDescent="0.3">
      <c r="P263451" s="83"/>
    </row>
    <row r="263452" spans="16:16" x14ac:dyDescent="0.3">
      <c r="P263452" s="83"/>
    </row>
    <row r="263453" spans="16:16" x14ac:dyDescent="0.3">
      <c r="P263453" s="83"/>
    </row>
    <row r="263454" spans="16:16" x14ac:dyDescent="0.3">
      <c r="P263454" s="83"/>
    </row>
    <row r="263455" spans="16:16" x14ac:dyDescent="0.3">
      <c r="P263455" s="83"/>
    </row>
    <row r="263456" spans="16:16" x14ac:dyDescent="0.3">
      <c r="P263456" s="83"/>
    </row>
    <row r="263457" spans="16:16" x14ac:dyDescent="0.3">
      <c r="P263457" s="83"/>
    </row>
    <row r="263458" spans="16:16" x14ac:dyDescent="0.3">
      <c r="P263458" s="83"/>
    </row>
    <row r="263459" spans="16:16" x14ac:dyDescent="0.3">
      <c r="P263459" s="83"/>
    </row>
    <row r="263460" spans="16:16" x14ac:dyDescent="0.3">
      <c r="P263460" s="83"/>
    </row>
    <row r="263461" spans="16:16" x14ac:dyDescent="0.3">
      <c r="P263461" s="83"/>
    </row>
    <row r="263462" spans="16:16" x14ac:dyDescent="0.3">
      <c r="P263462" s="83"/>
    </row>
    <row r="263463" spans="16:16" x14ac:dyDescent="0.3">
      <c r="P263463" s="83"/>
    </row>
    <row r="263464" spans="16:16" x14ac:dyDescent="0.3">
      <c r="P263464" s="83"/>
    </row>
    <row r="263465" spans="16:16" x14ac:dyDescent="0.3">
      <c r="P263465" s="83"/>
    </row>
    <row r="263466" spans="16:16" x14ac:dyDescent="0.3">
      <c r="P263466" s="83"/>
    </row>
    <row r="263467" spans="16:16" x14ac:dyDescent="0.3">
      <c r="P263467" s="83"/>
    </row>
    <row r="263468" spans="16:16" x14ac:dyDescent="0.3">
      <c r="P263468" s="83"/>
    </row>
    <row r="263469" spans="16:16" x14ac:dyDescent="0.3">
      <c r="P263469" s="83"/>
    </row>
    <row r="263470" spans="16:16" x14ac:dyDescent="0.3">
      <c r="P263470" s="83"/>
    </row>
    <row r="263471" spans="16:16" x14ac:dyDescent="0.3">
      <c r="P263471" s="83"/>
    </row>
    <row r="263472" spans="16:16" x14ac:dyDescent="0.3">
      <c r="P263472" s="83"/>
    </row>
    <row r="263473" spans="16:16" x14ac:dyDescent="0.3">
      <c r="P263473" s="83"/>
    </row>
    <row r="263474" spans="16:16" x14ac:dyDescent="0.3">
      <c r="P263474" s="83"/>
    </row>
    <row r="263475" spans="16:16" x14ac:dyDescent="0.3">
      <c r="P263475" s="83"/>
    </row>
    <row r="263476" spans="16:16" x14ac:dyDescent="0.3">
      <c r="P263476" s="83"/>
    </row>
    <row r="263477" spans="16:16" x14ac:dyDescent="0.3">
      <c r="P263477" s="83"/>
    </row>
    <row r="263478" spans="16:16" x14ac:dyDescent="0.3">
      <c r="P263478" s="83"/>
    </row>
    <row r="263479" spans="16:16" x14ac:dyDescent="0.3">
      <c r="P263479" s="83"/>
    </row>
    <row r="263480" spans="16:16" x14ac:dyDescent="0.3">
      <c r="P263480" s="83"/>
    </row>
    <row r="263481" spans="16:16" x14ac:dyDescent="0.3">
      <c r="P263481" s="83"/>
    </row>
    <row r="263482" spans="16:16" x14ac:dyDescent="0.3">
      <c r="P263482" s="83"/>
    </row>
    <row r="263483" spans="16:16" x14ac:dyDescent="0.3">
      <c r="P263483" s="83"/>
    </row>
    <row r="263484" spans="16:16" x14ac:dyDescent="0.3">
      <c r="P263484" s="83"/>
    </row>
    <row r="263485" spans="16:16" x14ac:dyDescent="0.3">
      <c r="P263485" s="83"/>
    </row>
    <row r="263486" spans="16:16" x14ac:dyDescent="0.3">
      <c r="P263486" s="83"/>
    </row>
    <row r="263487" spans="16:16" x14ac:dyDescent="0.3">
      <c r="P263487" s="83"/>
    </row>
    <row r="263488" spans="16:16" x14ac:dyDescent="0.3">
      <c r="P263488" s="83"/>
    </row>
    <row r="263489" spans="16:16" x14ac:dyDescent="0.3">
      <c r="P263489" s="83"/>
    </row>
    <row r="263490" spans="16:16" x14ac:dyDescent="0.3">
      <c r="P263490" s="83"/>
    </row>
    <row r="263491" spans="16:16" x14ac:dyDescent="0.3">
      <c r="P263491" s="83"/>
    </row>
    <row r="263492" spans="16:16" x14ac:dyDescent="0.3">
      <c r="P263492" s="83"/>
    </row>
    <row r="263493" spans="16:16" x14ac:dyDescent="0.3">
      <c r="P263493" s="83"/>
    </row>
    <row r="263494" spans="16:16" x14ac:dyDescent="0.3">
      <c r="P263494" s="83"/>
    </row>
    <row r="263495" spans="16:16" x14ac:dyDescent="0.3">
      <c r="P263495" s="83"/>
    </row>
    <row r="263496" spans="16:16" x14ac:dyDescent="0.3">
      <c r="P263496" s="83"/>
    </row>
    <row r="263497" spans="16:16" x14ac:dyDescent="0.3">
      <c r="P263497" s="83"/>
    </row>
    <row r="263498" spans="16:16" x14ac:dyDescent="0.3">
      <c r="P263498" s="83"/>
    </row>
    <row r="263499" spans="16:16" x14ac:dyDescent="0.3">
      <c r="P263499" s="83"/>
    </row>
    <row r="263500" spans="16:16" x14ac:dyDescent="0.3">
      <c r="P263500" s="83"/>
    </row>
    <row r="263501" spans="16:16" x14ac:dyDescent="0.3">
      <c r="P263501" s="83"/>
    </row>
    <row r="263502" spans="16:16" x14ac:dyDescent="0.3">
      <c r="P263502" s="83"/>
    </row>
    <row r="263503" spans="16:16" x14ac:dyDescent="0.3">
      <c r="P263503" s="83"/>
    </row>
    <row r="263504" spans="16:16" x14ac:dyDescent="0.3">
      <c r="P263504" s="83"/>
    </row>
    <row r="263505" spans="16:16" x14ac:dyDescent="0.3">
      <c r="P263505" s="83"/>
    </row>
    <row r="263506" spans="16:16" x14ac:dyDescent="0.3">
      <c r="P263506" s="83"/>
    </row>
    <row r="263507" spans="16:16" x14ac:dyDescent="0.3">
      <c r="P263507" s="83"/>
    </row>
    <row r="263508" spans="16:16" x14ac:dyDescent="0.3">
      <c r="P263508" s="83"/>
    </row>
    <row r="263509" spans="16:16" x14ac:dyDescent="0.3">
      <c r="P263509" s="83"/>
    </row>
    <row r="263510" spans="16:16" x14ac:dyDescent="0.3">
      <c r="P263510" s="83"/>
    </row>
    <row r="263511" spans="16:16" x14ac:dyDescent="0.3">
      <c r="P263511" s="83"/>
    </row>
    <row r="263512" spans="16:16" x14ac:dyDescent="0.3">
      <c r="P263512" s="83"/>
    </row>
    <row r="263513" spans="16:16" x14ac:dyDescent="0.3">
      <c r="P263513" s="83"/>
    </row>
    <row r="263514" spans="16:16" x14ac:dyDescent="0.3">
      <c r="P263514" s="83"/>
    </row>
    <row r="263515" spans="16:16" x14ac:dyDescent="0.3">
      <c r="P263515" s="83"/>
    </row>
    <row r="263516" spans="16:16" x14ac:dyDescent="0.3">
      <c r="P263516" s="83"/>
    </row>
    <row r="263517" spans="16:16" x14ac:dyDescent="0.3">
      <c r="P263517" s="83"/>
    </row>
    <row r="263518" spans="16:16" x14ac:dyDescent="0.3">
      <c r="P263518" s="83"/>
    </row>
    <row r="263519" spans="16:16" x14ac:dyDescent="0.3">
      <c r="P263519" s="83"/>
    </row>
    <row r="263520" spans="16:16" x14ac:dyDescent="0.3">
      <c r="P263520" s="83"/>
    </row>
    <row r="263521" spans="16:16" x14ac:dyDescent="0.3">
      <c r="P263521" s="83"/>
    </row>
    <row r="263522" spans="16:16" x14ac:dyDescent="0.3">
      <c r="P263522" s="83"/>
    </row>
    <row r="263523" spans="16:16" x14ac:dyDescent="0.3">
      <c r="P263523" s="83"/>
    </row>
    <row r="263524" spans="16:16" x14ac:dyDescent="0.3">
      <c r="P263524" s="83"/>
    </row>
    <row r="263525" spans="16:16" x14ac:dyDescent="0.3">
      <c r="P263525" s="83"/>
    </row>
    <row r="263526" spans="16:16" x14ac:dyDescent="0.3">
      <c r="P263526" s="83"/>
    </row>
    <row r="263527" spans="16:16" x14ac:dyDescent="0.3">
      <c r="P263527" s="83"/>
    </row>
    <row r="263528" spans="16:16" x14ac:dyDescent="0.3">
      <c r="P263528" s="83"/>
    </row>
    <row r="263529" spans="16:16" x14ac:dyDescent="0.3">
      <c r="P263529" s="83"/>
    </row>
    <row r="263530" spans="16:16" x14ac:dyDescent="0.3">
      <c r="P263530" s="83"/>
    </row>
    <row r="263531" spans="16:16" x14ac:dyDescent="0.3">
      <c r="P263531" s="83"/>
    </row>
    <row r="263532" spans="16:16" x14ac:dyDescent="0.3">
      <c r="P263532" s="83"/>
    </row>
    <row r="263533" spans="16:16" x14ac:dyDescent="0.3">
      <c r="P263533" s="83"/>
    </row>
    <row r="263534" spans="16:16" x14ac:dyDescent="0.3">
      <c r="P263534" s="83"/>
    </row>
    <row r="263535" spans="16:16" x14ac:dyDescent="0.3">
      <c r="P263535" s="83"/>
    </row>
    <row r="263536" spans="16:16" x14ac:dyDescent="0.3">
      <c r="P263536" s="83"/>
    </row>
    <row r="263537" spans="16:16" x14ac:dyDescent="0.3">
      <c r="P263537" s="83"/>
    </row>
    <row r="263538" spans="16:16" x14ac:dyDescent="0.3">
      <c r="P263538" s="83"/>
    </row>
    <row r="263539" spans="16:16" x14ac:dyDescent="0.3">
      <c r="P263539" s="83"/>
    </row>
    <row r="263540" spans="16:16" x14ac:dyDescent="0.3">
      <c r="P263540" s="83"/>
    </row>
    <row r="263541" spans="16:16" x14ac:dyDescent="0.3">
      <c r="P263541" s="83"/>
    </row>
    <row r="263542" spans="16:16" x14ac:dyDescent="0.3">
      <c r="P263542" s="83"/>
    </row>
    <row r="263543" spans="16:16" x14ac:dyDescent="0.3">
      <c r="P263543" s="83"/>
    </row>
    <row r="263544" spans="16:16" x14ac:dyDescent="0.3">
      <c r="P263544" s="83"/>
    </row>
    <row r="263545" spans="16:16" x14ac:dyDescent="0.3">
      <c r="P263545" s="83"/>
    </row>
    <row r="263546" spans="16:16" x14ac:dyDescent="0.3">
      <c r="P263546" s="83"/>
    </row>
    <row r="263547" spans="16:16" x14ac:dyDescent="0.3">
      <c r="P263547" s="83"/>
    </row>
    <row r="263548" spans="16:16" x14ac:dyDescent="0.3">
      <c r="P263548" s="83"/>
    </row>
    <row r="263549" spans="16:16" x14ac:dyDescent="0.3">
      <c r="P263549" s="83"/>
    </row>
    <row r="263550" spans="16:16" x14ac:dyDescent="0.3">
      <c r="P263550" s="83"/>
    </row>
    <row r="263551" spans="16:16" x14ac:dyDescent="0.3">
      <c r="P263551" s="83"/>
    </row>
    <row r="263552" spans="16:16" x14ac:dyDescent="0.3">
      <c r="P263552" s="83"/>
    </row>
    <row r="263553" spans="16:16" x14ac:dyDescent="0.3">
      <c r="P263553" s="83"/>
    </row>
    <row r="263554" spans="16:16" x14ac:dyDescent="0.3">
      <c r="P263554" s="83"/>
    </row>
    <row r="263555" spans="16:16" x14ac:dyDescent="0.3">
      <c r="P263555" s="83"/>
    </row>
    <row r="263556" spans="16:16" x14ac:dyDescent="0.3">
      <c r="P263556" s="83"/>
    </row>
    <row r="263557" spans="16:16" x14ac:dyDescent="0.3">
      <c r="P263557" s="83"/>
    </row>
    <row r="263558" spans="16:16" x14ac:dyDescent="0.3">
      <c r="P263558" s="83"/>
    </row>
    <row r="263559" spans="16:16" x14ac:dyDescent="0.3">
      <c r="P263559" s="83"/>
    </row>
    <row r="263560" spans="16:16" x14ac:dyDescent="0.3">
      <c r="P263560" s="83"/>
    </row>
    <row r="263561" spans="16:16" x14ac:dyDescent="0.3">
      <c r="P263561" s="83"/>
    </row>
    <row r="263562" spans="16:16" x14ac:dyDescent="0.3">
      <c r="P263562" s="83"/>
    </row>
    <row r="263563" spans="16:16" x14ac:dyDescent="0.3">
      <c r="P263563" s="83"/>
    </row>
    <row r="263564" spans="16:16" x14ac:dyDescent="0.3">
      <c r="P263564" s="83"/>
    </row>
    <row r="263565" spans="16:16" x14ac:dyDescent="0.3">
      <c r="P263565" s="83"/>
    </row>
    <row r="263566" spans="16:16" x14ac:dyDescent="0.3">
      <c r="P263566" s="83"/>
    </row>
    <row r="263567" spans="16:16" x14ac:dyDescent="0.3">
      <c r="P263567" s="83"/>
    </row>
    <row r="263568" spans="16:16" x14ac:dyDescent="0.3">
      <c r="P263568" s="83"/>
    </row>
    <row r="263569" spans="16:16" x14ac:dyDescent="0.3">
      <c r="P263569" s="83"/>
    </row>
    <row r="263570" spans="16:16" x14ac:dyDescent="0.3">
      <c r="P263570" s="83"/>
    </row>
    <row r="263571" spans="16:16" x14ac:dyDescent="0.3">
      <c r="P263571" s="83"/>
    </row>
    <row r="263572" spans="16:16" x14ac:dyDescent="0.3">
      <c r="P263572" s="83"/>
    </row>
    <row r="263573" spans="16:16" x14ac:dyDescent="0.3">
      <c r="P263573" s="83"/>
    </row>
    <row r="263574" spans="16:16" x14ac:dyDescent="0.3">
      <c r="P263574" s="83"/>
    </row>
    <row r="263575" spans="16:16" x14ac:dyDescent="0.3">
      <c r="P263575" s="83"/>
    </row>
    <row r="263576" spans="16:16" x14ac:dyDescent="0.3">
      <c r="P263576" s="83"/>
    </row>
    <row r="263577" spans="16:16" x14ac:dyDescent="0.3">
      <c r="P263577" s="83"/>
    </row>
    <row r="263578" spans="16:16" x14ac:dyDescent="0.3">
      <c r="P263578" s="83"/>
    </row>
    <row r="263579" spans="16:16" x14ac:dyDescent="0.3">
      <c r="P263579" s="83"/>
    </row>
    <row r="263580" spans="16:16" x14ac:dyDescent="0.3">
      <c r="P263580" s="83"/>
    </row>
    <row r="263581" spans="16:16" x14ac:dyDescent="0.3">
      <c r="P263581" s="83"/>
    </row>
    <row r="263582" spans="16:16" x14ac:dyDescent="0.3">
      <c r="P263582" s="83"/>
    </row>
    <row r="263583" spans="16:16" x14ac:dyDescent="0.3">
      <c r="P263583" s="83"/>
    </row>
    <row r="263584" spans="16:16" x14ac:dyDescent="0.3">
      <c r="P263584" s="83"/>
    </row>
    <row r="263585" spans="16:16" x14ac:dyDescent="0.3">
      <c r="P263585" s="83"/>
    </row>
    <row r="263586" spans="16:16" x14ac:dyDescent="0.3">
      <c r="P263586" s="83"/>
    </row>
    <row r="263587" spans="16:16" x14ac:dyDescent="0.3">
      <c r="P263587" s="83"/>
    </row>
    <row r="263588" spans="16:16" x14ac:dyDescent="0.3">
      <c r="P263588" s="83"/>
    </row>
    <row r="263589" spans="16:16" x14ac:dyDescent="0.3">
      <c r="P263589" s="83"/>
    </row>
    <row r="263590" spans="16:16" x14ac:dyDescent="0.3">
      <c r="P263590" s="83"/>
    </row>
    <row r="263591" spans="16:16" x14ac:dyDescent="0.3">
      <c r="P263591" s="83"/>
    </row>
    <row r="263592" spans="16:16" x14ac:dyDescent="0.3">
      <c r="P263592" s="83"/>
    </row>
    <row r="263593" spans="16:16" x14ac:dyDescent="0.3">
      <c r="P263593" s="83"/>
    </row>
    <row r="263594" spans="16:16" x14ac:dyDescent="0.3">
      <c r="P263594" s="83"/>
    </row>
    <row r="263595" spans="16:16" x14ac:dyDescent="0.3">
      <c r="P263595" s="83"/>
    </row>
    <row r="263596" spans="16:16" x14ac:dyDescent="0.3">
      <c r="P263596" s="83"/>
    </row>
    <row r="263597" spans="16:16" x14ac:dyDescent="0.3">
      <c r="P263597" s="83"/>
    </row>
    <row r="263598" spans="16:16" x14ac:dyDescent="0.3">
      <c r="P263598" s="83"/>
    </row>
    <row r="263599" spans="16:16" x14ac:dyDescent="0.3">
      <c r="P263599" s="83"/>
    </row>
    <row r="263600" spans="16:16" x14ac:dyDescent="0.3">
      <c r="P263600" s="83"/>
    </row>
    <row r="263601" spans="16:16" x14ac:dyDescent="0.3">
      <c r="P263601" s="83"/>
    </row>
    <row r="263602" spans="16:16" x14ac:dyDescent="0.3">
      <c r="P263602" s="83"/>
    </row>
    <row r="263603" spans="16:16" x14ac:dyDescent="0.3">
      <c r="P263603" s="83"/>
    </row>
    <row r="263604" spans="16:16" x14ac:dyDescent="0.3">
      <c r="P263604" s="83"/>
    </row>
    <row r="263605" spans="16:16" x14ac:dyDescent="0.3">
      <c r="P263605" s="83"/>
    </row>
    <row r="263606" spans="16:16" x14ac:dyDescent="0.3">
      <c r="P263606" s="83"/>
    </row>
    <row r="263607" spans="16:16" x14ac:dyDescent="0.3">
      <c r="P263607" s="83"/>
    </row>
    <row r="263608" spans="16:16" x14ac:dyDescent="0.3">
      <c r="P263608" s="83"/>
    </row>
    <row r="263609" spans="16:16" x14ac:dyDescent="0.3">
      <c r="P263609" s="83"/>
    </row>
    <row r="263610" spans="16:16" x14ac:dyDescent="0.3">
      <c r="P263610" s="83"/>
    </row>
    <row r="263611" spans="16:16" x14ac:dyDescent="0.3">
      <c r="P263611" s="83"/>
    </row>
    <row r="263612" spans="16:16" x14ac:dyDescent="0.3">
      <c r="P263612" s="83"/>
    </row>
    <row r="263613" spans="16:16" x14ac:dyDescent="0.3">
      <c r="P263613" s="83"/>
    </row>
    <row r="263614" spans="16:16" x14ac:dyDescent="0.3">
      <c r="P263614" s="83"/>
    </row>
    <row r="263615" spans="16:16" x14ac:dyDescent="0.3">
      <c r="P263615" s="83"/>
    </row>
    <row r="263616" spans="16:16" x14ac:dyDescent="0.3">
      <c r="P263616" s="83"/>
    </row>
    <row r="263617" spans="16:16" x14ac:dyDescent="0.3">
      <c r="P263617" s="83"/>
    </row>
    <row r="263618" spans="16:16" x14ac:dyDescent="0.3">
      <c r="P263618" s="83"/>
    </row>
    <row r="263619" spans="16:16" x14ac:dyDescent="0.3">
      <c r="P263619" s="83"/>
    </row>
    <row r="263620" spans="16:16" x14ac:dyDescent="0.3">
      <c r="P263620" s="83"/>
    </row>
    <row r="263621" spans="16:16" x14ac:dyDescent="0.3">
      <c r="P263621" s="83"/>
    </row>
    <row r="263622" spans="16:16" x14ac:dyDescent="0.3">
      <c r="P263622" s="83"/>
    </row>
    <row r="263623" spans="16:16" x14ac:dyDescent="0.3">
      <c r="P263623" s="83"/>
    </row>
    <row r="263624" spans="16:16" x14ac:dyDescent="0.3">
      <c r="P263624" s="83"/>
    </row>
    <row r="263625" spans="16:16" x14ac:dyDescent="0.3">
      <c r="P263625" s="83"/>
    </row>
    <row r="263626" spans="16:16" x14ac:dyDescent="0.3">
      <c r="P263626" s="83"/>
    </row>
    <row r="263627" spans="16:16" x14ac:dyDescent="0.3">
      <c r="P263627" s="83"/>
    </row>
    <row r="263628" spans="16:16" x14ac:dyDescent="0.3">
      <c r="P263628" s="83"/>
    </row>
    <row r="263629" spans="16:16" x14ac:dyDescent="0.3">
      <c r="P263629" s="83"/>
    </row>
    <row r="263630" spans="16:16" x14ac:dyDescent="0.3">
      <c r="P263630" s="83"/>
    </row>
    <row r="263631" spans="16:16" x14ac:dyDescent="0.3">
      <c r="P263631" s="83"/>
    </row>
    <row r="263632" spans="16:16" x14ac:dyDescent="0.3">
      <c r="P263632" s="83"/>
    </row>
    <row r="263633" spans="16:16" x14ac:dyDescent="0.3">
      <c r="P263633" s="83"/>
    </row>
    <row r="263634" spans="16:16" x14ac:dyDescent="0.3">
      <c r="P263634" s="83"/>
    </row>
    <row r="263635" spans="16:16" x14ac:dyDescent="0.3">
      <c r="P263635" s="83"/>
    </row>
    <row r="263636" spans="16:16" x14ac:dyDescent="0.3">
      <c r="P263636" s="83"/>
    </row>
    <row r="263637" spans="16:16" x14ac:dyDescent="0.3">
      <c r="P263637" s="83"/>
    </row>
    <row r="263638" spans="16:16" x14ac:dyDescent="0.3">
      <c r="P263638" s="83"/>
    </row>
    <row r="263639" spans="16:16" x14ac:dyDescent="0.3">
      <c r="P263639" s="83"/>
    </row>
    <row r="263640" spans="16:16" x14ac:dyDescent="0.3">
      <c r="P263640" s="83"/>
    </row>
    <row r="263641" spans="16:16" x14ac:dyDescent="0.3">
      <c r="P263641" s="83"/>
    </row>
    <row r="263642" spans="16:16" x14ac:dyDescent="0.3">
      <c r="P263642" s="83"/>
    </row>
    <row r="263643" spans="16:16" x14ac:dyDescent="0.3">
      <c r="P263643" s="83"/>
    </row>
    <row r="263644" spans="16:16" x14ac:dyDescent="0.3">
      <c r="P263644" s="83"/>
    </row>
    <row r="263645" spans="16:16" x14ac:dyDescent="0.3">
      <c r="P263645" s="83"/>
    </row>
    <row r="263646" spans="16:16" x14ac:dyDescent="0.3">
      <c r="P263646" s="83"/>
    </row>
    <row r="263647" spans="16:16" x14ac:dyDescent="0.3">
      <c r="P263647" s="83"/>
    </row>
    <row r="263648" spans="16:16" x14ac:dyDescent="0.3">
      <c r="P263648" s="83"/>
    </row>
    <row r="263649" spans="16:16" x14ac:dyDescent="0.3">
      <c r="P263649" s="83"/>
    </row>
    <row r="263650" spans="16:16" x14ac:dyDescent="0.3">
      <c r="P263650" s="83"/>
    </row>
    <row r="263651" spans="16:16" x14ac:dyDescent="0.3">
      <c r="P263651" s="83"/>
    </row>
    <row r="263652" spans="16:16" x14ac:dyDescent="0.3">
      <c r="P263652" s="83"/>
    </row>
    <row r="263653" spans="16:16" x14ac:dyDescent="0.3">
      <c r="P263653" s="83"/>
    </row>
    <row r="263654" spans="16:16" x14ac:dyDescent="0.3">
      <c r="P263654" s="83"/>
    </row>
    <row r="263655" spans="16:16" x14ac:dyDescent="0.3">
      <c r="P263655" s="83"/>
    </row>
    <row r="263656" spans="16:16" x14ac:dyDescent="0.3">
      <c r="P263656" s="83"/>
    </row>
    <row r="263657" spans="16:16" x14ac:dyDescent="0.3">
      <c r="P263657" s="83"/>
    </row>
    <row r="263658" spans="16:16" x14ac:dyDescent="0.3">
      <c r="P263658" s="83"/>
    </row>
    <row r="263659" spans="16:16" x14ac:dyDescent="0.3">
      <c r="P263659" s="83"/>
    </row>
    <row r="263660" spans="16:16" x14ac:dyDescent="0.3">
      <c r="P263660" s="83"/>
    </row>
    <row r="263661" spans="16:16" x14ac:dyDescent="0.3">
      <c r="P263661" s="83"/>
    </row>
    <row r="263662" spans="16:16" x14ac:dyDescent="0.3">
      <c r="P263662" s="83"/>
    </row>
    <row r="263663" spans="16:16" x14ac:dyDescent="0.3">
      <c r="P263663" s="83"/>
    </row>
    <row r="263664" spans="16:16" x14ac:dyDescent="0.3">
      <c r="P263664" s="83"/>
    </row>
    <row r="263665" spans="16:16" x14ac:dyDescent="0.3">
      <c r="P263665" s="83"/>
    </row>
    <row r="263666" spans="16:16" x14ac:dyDescent="0.3">
      <c r="P263666" s="83"/>
    </row>
    <row r="263667" spans="16:16" x14ac:dyDescent="0.3">
      <c r="P263667" s="83"/>
    </row>
    <row r="263668" spans="16:16" x14ac:dyDescent="0.3">
      <c r="P263668" s="83"/>
    </row>
    <row r="263669" spans="16:16" x14ac:dyDescent="0.3">
      <c r="P263669" s="83"/>
    </row>
    <row r="263670" spans="16:16" x14ac:dyDescent="0.3">
      <c r="P263670" s="83"/>
    </row>
    <row r="263671" spans="16:16" x14ac:dyDescent="0.3">
      <c r="P263671" s="83"/>
    </row>
    <row r="263672" spans="16:16" x14ac:dyDescent="0.3">
      <c r="P263672" s="83"/>
    </row>
    <row r="263673" spans="16:16" x14ac:dyDescent="0.3">
      <c r="P263673" s="83"/>
    </row>
    <row r="263674" spans="16:16" x14ac:dyDescent="0.3">
      <c r="P263674" s="83"/>
    </row>
    <row r="263675" spans="16:16" x14ac:dyDescent="0.3">
      <c r="P263675" s="83"/>
    </row>
    <row r="263676" spans="16:16" x14ac:dyDescent="0.3">
      <c r="P263676" s="83"/>
    </row>
    <row r="263677" spans="16:16" x14ac:dyDescent="0.3">
      <c r="P263677" s="83"/>
    </row>
    <row r="263678" spans="16:16" x14ac:dyDescent="0.3">
      <c r="P263678" s="83"/>
    </row>
    <row r="263679" spans="16:16" x14ac:dyDescent="0.3">
      <c r="P263679" s="83"/>
    </row>
    <row r="263680" spans="16:16" x14ac:dyDescent="0.3">
      <c r="P263680" s="83"/>
    </row>
    <row r="263681" spans="16:16" x14ac:dyDescent="0.3">
      <c r="P263681" s="83"/>
    </row>
    <row r="263682" spans="16:16" x14ac:dyDescent="0.3">
      <c r="P263682" s="83"/>
    </row>
    <row r="263683" spans="16:16" x14ac:dyDescent="0.3">
      <c r="P263683" s="83"/>
    </row>
    <row r="263684" spans="16:16" x14ac:dyDescent="0.3">
      <c r="P263684" s="83"/>
    </row>
    <row r="263685" spans="16:16" x14ac:dyDescent="0.3">
      <c r="P263685" s="83"/>
    </row>
    <row r="263686" spans="16:16" x14ac:dyDescent="0.3">
      <c r="P263686" s="83"/>
    </row>
    <row r="263687" spans="16:16" x14ac:dyDescent="0.3">
      <c r="P263687" s="83"/>
    </row>
    <row r="263688" spans="16:16" x14ac:dyDescent="0.3">
      <c r="P263688" s="83"/>
    </row>
    <row r="263689" spans="16:16" x14ac:dyDescent="0.3">
      <c r="P263689" s="83"/>
    </row>
    <row r="263690" spans="16:16" x14ac:dyDescent="0.3">
      <c r="P263690" s="83"/>
    </row>
    <row r="263691" spans="16:16" x14ac:dyDescent="0.3">
      <c r="P263691" s="83"/>
    </row>
    <row r="263692" spans="16:16" x14ac:dyDescent="0.3">
      <c r="P263692" s="83"/>
    </row>
    <row r="263693" spans="16:16" x14ac:dyDescent="0.3">
      <c r="P263693" s="83"/>
    </row>
    <row r="263694" spans="16:16" x14ac:dyDescent="0.3">
      <c r="P263694" s="83"/>
    </row>
    <row r="263695" spans="16:16" x14ac:dyDescent="0.3">
      <c r="P263695" s="83"/>
    </row>
    <row r="263696" spans="16:16" x14ac:dyDescent="0.3">
      <c r="P263696" s="83"/>
    </row>
    <row r="263697" spans="16:16" x14ac:dyDescent="0.3">
      <c r="P263697" s="83"/>
    </row>
    <row r="263698" spans="16:16" x14ac:dyDescent="0.3">
      <c r="P263698" s="83"/>
    </row>
    <row r="263699" spans="16:16" x14ac:dyDescent="0.3">
      <c r="P263699" s="83"/>
    </row>
    <row r="263700" spans="16:16" x14ac:dyDescent="0.3">
      <c r="P263700" s="83"/>
    </row>
    <row r="263701" spans="16:16" x14ac:dyDescent="0.3">
      <c r="P263701" s="83"/>
    </row>
    <row r="263702" spans="16:16" x14ac:dyDescent="0.3">
      <c r="P263702" s="83"/>
    </row>
    <row r="263703" spans="16:16" x14ac:dyDescent="0.3">
      <c r="P263703" s="83"/>
    </row>
    <row r="263704" spans="16:16" x14ac:dyDescent="0.3">
      <c r="P263704" s="83"/>
    </row>
    <row r="263705" spans="16:16" x14ac:dyDescent="0.3">
      <c r="P263705" s="83"/>
    </row>
    <row r="263706" spans="16:16" x14ac:dyDescent="0.3">
      <c r="P263706" s="83"/>
    </row>
    <row r="263707" spans="16:16" x14ac:dyDescent="0.3">
      <c r="P263707" s="83"/>
    </row>
    <row r="263708" spans="16:16" x14ac:dyDescent="0.3">
      <c r="P263708" s="83"/>
    </row>
    <row r="263709" spans="16:16" x14ac:dyDescent="0.3">
      <c r="P263709" s="83"/>
    </row>
    <row r="263710" spans="16:16" x14ac:dyDescent="0.3">
      <c r="P263710" s="83"/>
    </row>
    <row r="263711" spans="16:16" x14ac:dyDescent="0.3">
      <c r="P263711" s="83"/>
    </row>
    <row r="263712" spans="16:16" x14ac:dyDescent="0.3">
      <c r="P263712" s="83"/>
    </row>
    <row r="263713" spans="16:16" x14ac:dyDescent="0.3">
      <c r="P263713" s="83"/>
    </row>
    <row r="263714" spans="16:16" x14ac:dyDescent="0.3">
      <c r="P263714" s="83"/>
    </row>
    <row r="263715" spans="16:16" x14ac:dyDescent="0.3">
      <c r="P263715" s="83"/>
    </row>
    <row r="263716" spans="16:16" x14ac:dyDescent="0.3">
      <c r="P263716" s="83"/>
    </row>
    <row r="263717" spans="16:16" x14ac:dyDescent="0.3">
      <c r="P263717" s="83"/>
    </row>
    <row r="263718" spans="16:16" x14ac:dyDescent="0.3">
      <c r="P263718" s="83"/>
    </row>
    <row r="263719" spans="16:16" x14ac:dyDescent="0.3">
      <c r="P263719" s="83"/>
    </row>
    <row r="263720" spans="16:16" x14ac:dyDescent="0.3">
      <c r="P263720" s="83"/>
    </row>
    <row r="263721" spans="16:16" x14ac:dyDescent="0.3">
      <c r="P263721" s="83"/>
    </row>
    <row r="263722" spans="16:16" x14ac:dyDescent="0.3">
      <c r="P263722" s="83"/>
    </row>
    <row r="263723" spans="16:16" x14ac:dyDescent="0.3">
      <c r="P263723" s="83"/>
    </row>
    <row r="263724" spans="16:16" x14ac:dyDescent="0.3">
      <c r="P263724" s="83"/>
    </row>
    <row r="263725" spans="16:16" x14ac:dyDescent="0.3">
      <c r="P263725" s="83"/>
    </row>
    <row r="263726" spans="16:16" x14ac:dyDescent="0.3">
      <c r="P263726" s="83"/>
    </row>
    <row r="263727" spans="16:16" x14ac:dyDescent="0.3">
      <c r="P263727" s="83"/>
    </row>
    <row r="263728" spans="16:16" x14ac:dyDescent="0.3">
      <c r="P263728" s="83"/>
    </row>
    <row r="263729" spans="16:16" x14ac:dyDescent="0.3">
      <c r="P263729" s="83"/>
    </row>
    <row r="263730" spans="16:16" x14ac:dyDescent="0.3">
      <c r="P263730" s="83"/>
    </row>
    <row r="263731" spans="16:16" x14ac:dyDescent="0.3">
      <c r="P263731" s="83"/>
    </row>
    <row r="263732" spans="16:16" x14ac:dyDescent="0.3">
      <c r="P263732" s="83"/>
    </row>
    <row r="263733" spans="16:16" x14ac:dyDescent="0.3">
      <c r="P263733" s="83"/>
    </row>
    <row r="263734" spans="16:16" x14ac:dyDescent="0.3">
      <c r="P263734" s="83"/>
    </row>
    <row r="263735" spans="16:16" x14ac:dyDescent="0.3">
      <c r="P263735" s="83"/>
    </row>
    <row r="263736" spans="16:16" x14ac:dyDescent="0.3">
      <c r="P263736" s="83"/>
    </row>
    <row r="263737" spans="16:16" x14ac:dyDescent="0.3">
      <c r="P263737" s="83"/>
    </row>
    <row r="263738" spans="16:16" x14ac:dyDescent="0.3">
      <c r="P263738" s="83"/>
    </row>
    <row r="263739" spans="16:16" x14ac:dyDescent="0.3">
      <c r="P263739" s="83"/>
    </row>
    <row r="263740" spans="16:16" x14ac:dyDescent="0.3">
      <c r="P263740" s="83"/>
    </row>
    <row r="263741" spans="16:16" x14ac:dyDescent="0.3">
      <c r="P263741" s="83"/>
    </row>
    <row r="263742" spans="16:16" x14ac:dyDescent="0.3">
      <c r="P263742" s="83"/>
    </row>
    <row r="263743" spans="16:16" x14ac:dyDescent="0.3">
      <c r="P263743" s="83"/>
    </row>
    <row r="263744" spans="16:16" x14ac:dyDescent="0.3">
      <c r="P263744" s="83"/>
    </row>
    <row r="263745" spans="16:16" x14ac:dyDescent="0.3">
      <c r="P263745" s="83"/>
    </row>
    <row r="263746" spans="16:16" x14ac:dyDescent="0.3">
      <c r="P263746" s="83"/>
    </row>
    <row r="263747" spans="16:16" x14ac:dyDescent="0.3">
      <c r="P263747" s="83"/>
    </row>
    <row r="263748" spans="16:16" x14ac:dyDescent="0.3">
      <c r="P263748" s="83"/>
    </row>
    <row r="263749" spans="16:16" x14ac:dyDescent="0.3">
      <c r="P263749" s="83"/>
    </row>
    <row r="263750" spans="16:16" x14ac:dyDescent="0.3">
      <c r="P263750" s="83"/>
    </row>
    <row r="263751" spans="16:16" x14ac:dyDescent="0.3">
      <c r="P263751" s="83"/>
    </row>
    <row r="263752" spans="16:16" x14ac:dyDescent="0.3">
      <c r="P263752" s="83"/>
    </row>
    <row r="263753" spans="16:16" x14ac:dyDescent="0.3">
      <c r="P263753" s="83"/>
    </row>
    <row r="263754" spans="16:16" x14ac:dyDescent="0.3">
      <c r="P263754" s="83"/>
    </row>
    <row r="263755" spans="16:16" x14ac:dyDescent="0.3">
      <c r="P263755" s="83"/>
    </row>
    <row r="263756" spans="16:16" x14ac:dyDescent="0.3">
      <c r="P263756" s="83"/>
    </row>
    <row r="263757" spans="16:16" x14ac:dyDescent="0.3">
      <c r="P263757" s="83"/>
    </row>
    <row r="263758" spans="16:16" x14ac:dyDescent="0.3">
      <c r="P263758" s="83"/>
    </row>
    <row r="263759" spans="16:16" x14ac:dyDescent="0.3">
      <c r="P263759" s="83"/>
    </row>
    <row r="263760" spans="16:16" x14ac:dyDescent="0.3">
      <c r="P263760" s="83"/>
    </row>
    <row r="263761" spans="16:16" x14ac:dyDescent="0.3">
      <c r="P263761" s="83"/>
    </row>
    <row r="263762" spans="16:16" x14ac:dyDescent="0.3">
      <c r="P263762" s="83"/>
    </row>
    <row r="263763" spans="16:16" x14ac:dyDescent="0.3">
      <c r="P263763" s="83"/>
    </row>
    <row r="263764" spans="16:16" x14ac:dyDescent="0.3">
      <c r="P263764" s="83"/>
    </row>
    <row r="263765" spans="16:16" x14ac:dyDescent="0.3">
      <c r="P263765" s="83"/>
    </row>
    <row r="263766" spans="16:16" x14ac:dyDescent="0.3">
      <c r="P263766" s="83"/>
    </row>
    <row r="263767" spans="16:16" x14ac:dyDescent="0.3">
      <c r="P263767" s="83"/>
    </row>
    <row r="263768" spans="16:16" x14ac:dyDescent="0.3">
      <c r="P263768" s="83"/>
    </row>
    <row r="263769" spans="16:16" x14ac:dyDescent="0.3">
      <c r="P263769" s="83"/>
    </row>
    <row r="263770" spans="16:16" x14ac:dyDescent="0.3">
      <c r="P263770" s="83"/>
    </row>
    <row r="263771" spans="16:16" x14ac:dyDescent="0.3">
      <c r="P263771" s="83"/>
    </row>
    <row r="263772" spans="16:16" x14ac:dyDescent="0.3">
      <c r="P263772" s="83"/>
    </row>
    <row r="263773" spans="16:16" x14ac:dyDescent="0.3">
      <c r="P263773" s="83"/>
    </row>
    <row r="263774" spans="16:16" x14ac:dyDescent="0.3">
      <c r="P263774" s="83"/>
    </row>
    <row r="263775" spans="16:16" x14ac:dyDescent="0.3">
      <c r="P263775" s="83"/>
    </row>
    <row r="263776" spans="16:16" x14ac:dyDescent="0.3">
      <c r="P263776" s="83"/>
    </row>
    <row r="263777" spans="16:16" x14ac:dyDescent="0.3">
      <c r="P263777" s="83"/>
    </row>
    <row r="263778" spans="16:16" x14ac:dyDescent="0.3">
      <c r="P263778" s="83"/>
    </row>
    <row r="263779" spans="16:16" x14ac:dyDescent="0.3">
      <c r="P263779" s="83"/>
    </row>
    <row r="263780" spans="16:16" x14ac:dyDescent="0.3">
      <c r="P263780" s="83"/>
    </row>
    <row r="263781" spans="16:16" x14ac:dyDescent="0.3">
      <c r="P263781" s="83"/>
    </row>
    <row r="263782" spans="16:16" x14ac:dyDescent="0.3">
      <c r="P263782" s="83"/>
    </row>
    <row r="263783" spans="16:16" x14ac:dyDescent="0.3">
      <c r="P263783" s="83"/>
    </row>
    <row r="263784" spans="16:16" x14ac:dyDescent="0.3">
      <c r="P263784" s="83"/>
    </row>
    <row r="263785" spans="16:16" x14ac:dyDescent="0.3">
      <c r="P263785" s="83"/>
    </row>
    <row r="263786" spans="16:16" x14ac:dyDescent="0.3">
      <c r="P263786" s="83"/>
    </row>
    <row r="263787" spans="16:16" x14ac:dyDescent="0.3">
      <c r="P263787" s="83"/>
    </row>
    <row r="263788" spans="16:16" x14ac:dyDescent="0.3">
      <c r="P263788" s="83"/>
    </row>
    <row r="263789" spans="16:16" x14ac:dyDescent="0.3">
      <c r="P263789" s="83"/>
    </row>
    <row r="263790" spans="16:16" x14ac:dyDescent="0.3">
      <c r="P263790" s="83"/>
    </row>
    <row r="263791" spans="16:16" x14ac:dyDescent="0.3">
      <c r="P263791" s="83"/>
    </row>
    <row r="263792" spans="16:16" x14ac:dyDescent="0.3">
      <c r="P263792" s="83"/>
    </row>
    <row r="263793" spans="16:16" x14ac:dyDescent="0.3">
      <c r="P263793" s="83"/>
    </row>
    <row r="263794" spans="16:16" x14ac:dyDescent="0.3">
      <c r="P263794" s="83"/>
    </row>
    <row r="263795" spans="16:16" x14ac:dyDescent="0.3">
      <c r="P263795" s="83"/>
    </row>
    <row r="263796" spans="16:16" x14ac:dyDescent="0.3">
      <c r="P263796" s="83"/>
    </row>
    <row r="263797" spans="16:16" x14ac:dyDescent="0.3">
      <c r="P263797" s="83"/>
    </row>
    <row r="263798" spans="16:16" x14ac:dyDescent="0.3">
      <c r="P263798" s="83"/>
    </row>
    <row r="263799" spans="16:16" x14ac:dyDescent="0.3">
      <c r="P263799" s="83"/>
    </row>
    <row r="263800" spans="16:16" x14ac:dyDescent="0.3">
      <c r="P263800" s="83"/>
    </row>
    <row r="263801" spans="16:16" x14ac:dyDescent="0.3">
      <c r="P263801" s="83"/>
    </row>
    <row r="263802" spans="16:16" x14ac:dyDescent="0.3">
      <c r="P263802" s="83"/>
    </row>
    <row r="263803" spans="16:16" x14ac:dyDescent="0.3">
      <c r="P263803" s="83"/>
    </row>
    <row r="263804" spans="16:16" x14ac:dyDescent="0.3">
      <c r="P263804" s="83"/>
    </row>
    <row r="263805" spans="16:16" x14ac:dyDescent="0.3">
      <c r="P263805" s="83"/>
    </row>
    <row r="263806" spans="16:16" x14ac:dyDescent="0.3">
      <c r="P263806" s="83"/>
    </row>
    <row r="263807" spans="16:16" x14ac:dyDescent="0.3">
      <c r="P263807" s="83"/>
    </row>
    <row r="263808" spans="16:16" x14ac:dyDescent="0.3">
      <c r="P263808" s="83"/>
    </row>
    <row r="263809" spans="16:16" x14ac:dyDescent="0.3">
      <c r="P263809" s="83"/>
    </row>
    <row r="263810" spans="16:16" x14ac:dyDescent="0.3">
      <c r="P263810" s="83"/>
    </row>
    <row r="263811" spans="16:16" x14ac:dyDescent="0.3">
      <c r="P263811" s="83"/>
    </row>
    <row r="263812" spans="16:16" x14ac:dyDescent="0.3">
      <c r="P263812" s="83"/>
    </row>
    <row r="263813" spans="16:16" x14ac:dyDescent="0.3">
      <c r="P263813" s="83"/>
    </row>
    <row r="263814" spans="16:16" x14ac:dyDescent="0.3">
      <c r="P263814" s="83"/>
    </row>
    <row r="263815" spans="16:16" x14ac:dyDescent="0.3">
      <c r="P263815" s="83"/>
    </row>
    <row r="263816" spans="16:16" x14ac:dyDescent="0.3">
      <c r="P263816" s="83"/>
    </row>
    <row r="263817" spans="16:16" x14ac:dyDescent="0.3">
      <c r="P263817" s="83"/>
    </row>
    <row r="263818" spans="16:16" x14ac:dyDescent="0.3">
      <c r="P263818" s="83"/>
    </row>
    <row r="263819" spans="16:16" x14ac:dyDescent="0.3">
      <c r="P263819" s="83"/>
    </row>
    <row r="263820" spans="16:16" x14ac:dyDescent="0.3">
      <c r="P263820" s="83"/>
    </row>
    <row r="263821" spans="16:16" x14ac:dyDescent="0.3">
      <c r="P263821" s="83"/>
    </row>
    <row r="263822" spans="16:16" x14ac:dyDescent="0.3">
      <c r="P263822" s="83"/>
    </row>
    <row r="263823" spans="16:16" x14ac:dyDescent="0.3">
      <c r="P263823" s="83"/>
    </row>
    <row r="263824" spans="16:16" x14ac:dyDescent="0.3">
      <c r="P263824" s="83"/>
    </row>
    <row r="263825" spans="16:16" x14ac:dyDescent="0.3">
      <c r="P263825" s="83"/>
    </row>
    <row r="263826" spans="16:16" x14ac:dyDescent="0.3">
      <c r="P263826" s="83"/>
    </row>
    <row r="263827" spans="16:16" x14ac:dyDescent="0.3">
      <c r="P263827" s="83"/>
    </row>
    <row r="263828" spans="16:16" x14ac:dyDescent="0.3">
      <c r="P263828" s="83"/>
    </row>
    <row r="263829" spans="16:16" x14ac:dyDescent="0.3">
      <c r="P263829" s="83"/>
    </row>
    <row r="263830" spans="16:16" x14ac:dyDescent="0.3">
      <c r="P263830" s="83"/>
    </row>
    <row r="263831" spans="16:16" x14ac:dyDescent="0.3">
      <c r="P263831" s="83"/>
    </row>
    <row r="263832" spans="16:16" x14ac:dyDescent="0.3">
      <c r="P263832" s="83"/>
    </row>
    <row r="263833" spans="16:16" x14ac:dyDescent="0.3">
      <c r="P263833" s="83"/>
    </row>
    <row r="263834" spans="16:16" x14ac:dyDescent="0.3">
      <c r="P263834" s="83"/>
    </row>
    <row r="263835" spans="16:16" x14ac:dyDescent="0.3">
      <c r="P263835" s="83"/>
    </row>
    <row r="263836" spans="16:16" x14ac:dyDescent="0.3">
      <c r="P263836" s="83"/>
    </row>
    <row r="263837" spans="16:16" x14ac:dyDescent="0.3">
      <c r="P263837" s="83"/>
    </row>
    <row r="263838" spans="16:16" x14ac:dyDescent="0.3">
      <c r="P263838" s="83"/>
    </row>
    <row r="263839" spans="16:16" x14ac:dyDescent="0.3">
      <c r="P263839" s="83"/>
    </row>
    <row r="263840" spans="16:16" x14ac:dyDescent="0.3">
      <c r="P263840" s="83"/>
    </row>
    <row r="263841" spans="16:16" x14ac:dyDescent="0.3">
      <c r="P263841" s="83"/>
    </row>
    <row r="263842" spans="16:16" x14ac:dyDescent="0.3">
      <c r="P263842" s="83"/>
    </row>
    <row r="263843" spans="16:16" x14ac:dyDescent="0.3">
      <c r="P263843" s="83"/>
    </row>
    <row r="263844" spans="16:16" x14ac:dyDescent="0.3">
      <c r="P263844" s="83"/>
    </row>
    <row r="263845" spans="16:16" x14ac:dyDescent="0.3">
      <c r="P263845" s="83"/>
    </row>
    <row r="263846" spans="16:16" x14ac:dyDescent="0.3">
      <c r="P263846" s="83"/>
    </row>
    <row r="263847" spans="16:16" x14ac:dyDescent="0.3">
      <c r="P263847" s="83"/>
    </row>
    <row r="263848" spans="16:16" x14ac:dyDescent="0.3">
      <c r="P263848" s="83"/>
    </row>
    <row r="263849" spans="16:16" x14ac:dyDescent="0.3">
      <c r="P263849" s="83"/>
    </row>
    <row r="263850" spans="16:16" x14ac:dyDescent="0.3">
      <c r="P263850" s="83"/>
    </row>
    <row r="263851" spans="16:16" x14ac:dyDescent="0.3">
      <c r="P263851" s="83"/>
    </row>
    <row r="263852" spans="16:16" x14ac:dyDescent="0.3">
      <c r="P263852" s="83"/>
    </row>
    <row r="263853" spans="16:16" x14ac:dyDescent="0.3">
      <c r="P263853" s="83"/>
    </row>
    <row r="263854" spans="16:16" x14ac:dyDescent="0.3">
      <c r="P263854" s="83"/>
    </row>
    <row r="263855" spans="16:16" x14ac:dyDescent="0.3">
      <c r="P263855" s="83"/>
    </row>
    <row r="263856" spans="16:16" x14ac:dyDescent="0.3">
      <c r="P263856" s="83"/>
    </row>
    <row r="263857" spans="16:16" x14ac:dyDescent="0.3">
      <c r="P263857" s="83"/>
    </row>
    <row r="263858" spans="16:16" x14ac:dyDescent="0.3">
      <c r="P263858" s="83"/>
    </row>
    <row r="263859" spans="16:16" x14ac:dyDescent="0.3">
      <c r="P263859" s="83"/>
    </row>
    <row r="263860" spans="16:16" x14ac:dyDescent="0.3">
      <c r="P263860" s="83"/>
    </row>
    <row r="263861" spans="16:16" x14ac:dyDescent="0.3">
      <c r="P263861" s="83"/>
    </row>
    <row r="263862" spans="16:16" x14ac:dyDescent="0.3">
      <c r="P263862" s="83"/>
    </row>
    <row r="263863" spans="16:16" x14ac:dyDescent="0.3">
      <c r="P263863" s="83"/>
    </row>
    <row r="263864" spans="16:16" x14ac:dyDescent="0.3">
      <c r="P263864" s="83"/>
    </row>
    <row r="263865" spans="16:16" x14ac:dyDescent="0.3">
      <c r="P263865" s="83"/>
    </row>
    <row r="263866" spans="16:16" x14ac:dyDescent="0.3">
      <c r="P263866" s="83"/>
    </row>
    <row r="263867" spans="16:16" x14ac:dyDescent="0.3">
      <c r="P263867" s="83"/>
    </row>
    <row r="263868" spans="16:16" x14ac:dyDescent="0.3">
      <c r="P263868" s="83"/>
    </row>
    <row r="263869" spans="16:16" x14ac:dyDescent="0.3">
      <c r="P263869" s="83"/>
    </row>
    <row r="263870" spans="16:16" x14ac:dyDescent="0.3">
      <c r="P263870" s="83"/>
    </row>
    <row r="263871" spans="16:16" x14ac:dyDescent="0.3">
      <c r="P263871" s="83"/>
    </row>
    <row r="263872" spans="16:16" x14ac:dyDescent="0.3">
      <c r="P263872" s="83"/>
    </row>
    <row r="263873" spans="16:16" x14ac:dyDescent="0.3">
      <c r="P263873" s="83"/>
    </row>
    <row r="263874" spans="16:16" x14ac:dyDescent="0.3">
      <c r="P263874" s="83"/>
    </row>
    <row r="263875" spans="16:16" x14ac:dyDescent="0.3">
      <c r="P263875" s="83"/>
    </row>
    <row r="263876" spans="16:16" x14ac:dyDescent="0.3">
      <c r="P263876" s="83"/>
    </row>
    <row r="263877" spans="16:16" x14ac:dyDescent="0.3">
      <c r="P263877" s="83"/>
    </row>
    <row r="263878" spans="16:16" x14ac:dyDescent="0.3">
      <c r="P263878" s="83"/>
    </row>
    <row r="263879" spans="16:16" x14ac:dyDescent="0.3">
      <c r="P263879" s="83"/>
    </row>
    <row r="263880" spans="16:16" x14ac:dyDescent="0.3">
      <c r="P263880" s="83"/>
    </row>
    <row r="263881" spans="16:16" x14ac:dyDescent="0.3">
      <c r="P263881" s="83"/>
    </row>
    <row r="263882" spans="16:16" x14ac:dyDescent="0.3">
      <c r="P263882" s="83"/>
    </row>
    <row r="263883" spans="16:16" x14ac:dyDescent="0.3">
      <c r="P263883" s="83"/>
    </row>
    <row r="263884" spans="16:16" x14ac:dyDescent="0.3">
      <c r="P263884" s="83"/>
    </row>
    <row r="263885" spans="16:16" x14ac:dyDescent="0.3">
      <c r="P263885" s="83"/>
    </row>
    <row r="263886" spans="16:16" x14ac:dyDescent="0.3">
      <c r="P263886" s="83"/>
    </row>
    <row r="263887" spans="16:16" x14ac:dyDescent="0.3">
      <c r="P263887" s="83"/>
    </row>
    <row r="263888" spans="16:16" x14ac:dyDescent="0.3">
      <c r="P263888" s="83"/>
    </row>
    <row r="263889" spans="16:16" x14ac:dyDescent="0.3">
      <c r="P263889" s="83"/>
    </row>
    <row r="263890" spans="16:16" x14ac:dyDescent="0.3">
      <c r="P263890" s="83"/>
    </row>
    <row r="263891" spans="16:16" x14ac:dyDescent="0.3">
      <c r="P263891" s="83"/>
    </row>
    <row r="263892" spans="16:16" x14ac:dyDescent="0.3">
      <c r="P263892" s="83"/>
    </row>
    <row r="263893" spans="16:16" x14ac:dyDescent="0.3">
      <c r="P263893" s="83"/>
    </row>
    <row r="263894" spans="16:16" x14ac:dyDescent="0.3">
      <c r="P263894" s="83"/>
    </row>
    <row r="263895" spans="16:16" x14ac:dyDescent="0.3">
      <c r="P263895" s="83"/>
    </row>
    <row r="263896" spans="16:16" x14ac:dyDescent="0.3">
      <c r="P263896" s="83"/>
    </row>
    <row r="263897" spans="16:16" x14ac:dyDescent="0.3">
      <c r="P263897" s="83"/>
    </row>
    <row r="263898" spans="16:16" x14ac:dyDescent="0.3">
      <c r="P263898" s="83"/>
    </row>
    <row r="263899" spans="16:16" x14ac:dyDescent="0.3">
      <c r="P263899" s="83"/>
    </row>
    <row r="263900" spans="16:16" x14ac:dyDescent="0.3">
      <c r="P263900" s="83"/>
    </row>
    <row r="263901" spans="16:16" x14ac:dyDescent="0.3">
      <c r="P263901" s="83"/>
    </row>
    <row r="263902" spans="16:16" x14ac:dyDescent="0.3">
      <c r="P263902" s="83"/>
    </row>
    <row r="263903" spans="16:16" x14ac:dyDescent="0.3">
      <c r="P263903" s="83"/>
    </row>
    <row r="263904" spans="16:16" x14ac:dyDescent="0.3">
      <c r="P263904" s="83"/>
    </row>
    <row r="263905" spans="16:16" x14ac:dyDescent="0.3">
      <c r="P263905" s="83"/>
    </row>
    <row r="263906" spans="16:16" x14ac:dyDescent="0.3">
      <c r="P263906" s="83"/>
    </row>
    <row r="263907" spans="16:16" x14ac:dyDescent="0.3">
      <c r="P263907" s="83"/>
    </row>
    <row r="263908" spans="16:16" x14ac:dyDescent="0.3">
      <c r="P263908" s="83"/>
    </row>
    <row r="263909" spans="16:16" x14ac:dyDescent="0.3">
      <c r="P263909" s="83"/>
    </row>
    <row r="263910" spans="16:16" x14ac:dyDescent="0.3">
      <c r="P263910" s="83"/>
    </row>
    <row r="263911" spans="16:16" x14ac:dyDescent="0.3">
      <c r="P263911" s="83"/>
    </row>
    <row r="263912" spans="16:16" x14ac:dyDescent="0.3">
      <c r="P263912" s="83"/>
    </row>
    <row r="263913" spans="16:16" x14ac:dyDescent="0.3">
      <c r="P263913" s="83"/>
    </row>
    <row r="263914" spans="16:16" x14ac:dyDescent="0.3">
      <c r="P263914" s="83"/>
    </row>
    <row r="263915" spans="16:16" x14ac:dyDescent="0.3">
      <c r="P263915" s="83"/>
    </row>
    <row r="263916" spans="16:16" x14ac:dyDescent="0.3">
      <c r="P263916" s="83"/>
    </row>
    <row r="263917" spans="16:16" x14ac:dyDescent="0.3">
      <c r="P263917" s="83"/>
    </row>
    <row r="263918" spans="16:16" x14ac:dyDescent="0.3">
      <c r="P263918" s="83"/>
    </row>
    <row r="263919" spans="16:16" x14ac:dyDescent="0.3">
      <c r="P263919" s="83"/>
    </row>
    <row r="263920" spans="16:16" x14ac:dyDescent="0.3">
      <c r="P263920" s="83"/>
    </row>
    <row r="263921" spans="16:16" x14ac:dyDescent="0.3">
      <c r="P263921" s="83"/>
    </row>
    <row r="263922" spans="16:16" x14ac:dyDescent="0.3">
      <c r="P263922" s="83"/>
    </row>
    <row r="263923" spans="16:16" x14ac:dyDescent="0.3">
      <c r="P263923" s="83"/>
    </row>
    <row r="263924" spans="16:16" x14ac:dyDescent="0.3">
      <c r="P263924" s="83"/>
    </row>
    <row r="263925" spans="16:16" x14ac:dyDescent="0.3">
      <c r="P263925" s="83"/>
    </row>
    <row r="263926" spans="16:16" x14ac:dyDescent="0.3">
      <c r="P263926" s="83"/>
    </row>
    <row r="263927" spans="16:16" x14ac:dyDescent="0.3">
      <c r="P263927" s="83"/>
    </row>
    <row r="263928" spans="16:16" x14ac:dyDescent="0.3">
      <c r="P263928" s="83"/>
    </row>
    <row r="263929" spans="16:16" x14ac:dyDescent="0.3">
      <c r="P263929" s="83"/>
    </row>
    <row r="263930" spans="16:16" x14ac:dyDescent="0.3">
      <c r="P263930" s="83"/>
    </row>
    <row r="263931" spans="16:16" x14ac:dyDescent="0.3">
      <c r="P263931" s="83"/>
    </row>
    <row r="263932" spans="16:16" x14ac:dyDescent="0.3">
      <c r="P263932" s="83"/>
    </row>
    <row r="263933" spans="16:16" x14ac:dyDescent="0.3">
      <c r="P263933" s="83"/>
    </row>
    <row r="263934" spans="16:16" x14ac:dyDescent="0.3">
      <c r="P263934" s="83"/>
    </row>
    <row r="263935" spans="16:16" x14ac:dyDescent="0.3">
      <c r="P263935" s="83"/>
    </row>
    <row r="263936" spans="16:16" x14ac:dyDescent="0.3">
      <c r="P263936" s="83"/>
    </row>
    <row r="263937" spans="16:16" x14ac:dyDescent="0.3">
      <c r="P263937" s="83"/>
    </row>
    <row r="263938" spans="16:16" x14ac:dyDescent="0.3">
      <c r="P263938" s="83"/>
    </row>
    <row r="263939" spans="16:16" x14ac:dyDescent="0.3">
      <c r="P263939" s="83"/>
    </row>
    <row r="263940" spans="16:16" x14ac:dyDescent="0.3">
      <c r="P263940" s="83"/>
    </row>
    <row r="263941" spans="16:16" x14ac:dyDescent="0.3">
      <c r="P263941" s="83"/>
    </row>
    <row r="263942" spans="16:16" x14ac:dyDescent="0.3">
      <c r="P263942" s="83"/>
    </row>
    <row r="263943" spans="16:16" x14ac:dyDescent="0.3">
      <c r="P263943" s="83"/>
    </row>
    <row r="263944" spans="16:16" x14ac:dyDescent="0.3">
      <c r="P263944" s="83"/>
    </row>
    <row r="263945" spans="16:16" x14ac:dyDescent="0.3">
      <c r="P263945" s="83"/>
    </row>
    <row r="263946" spans="16:16" x14ac:dyDescent="0.3">
      <c r="P263946" s="83"/>
    </row>
    <row r="263947" spans="16:16" x14ac:dyDescent="0.3">
      <c r="P263947" s="83"/>
    </row>
    <row r="263948" spans="16:16" x14ac:dyDescent="0.3">
      <c r="P263948" s="83"/>
    </row>
    <row r="263949" spans="16:16" x14ac:dyDescent="0.3">
      <c r="P263949" s="83"/>
    </row>
    <row r="263950" spans="16:16" x14ac:dyDescent="0.3">
      <c r="P263950" s="83"/>
    </row>
    <row r="263951" spans="16:16" x14ac:dyDescent="0.3">
      <c r="P263951" s="83"/>
    </row>
    <row r="263952" spans="16:16" x14ac:dyDescent="0.3">
      <c r="P263952" s="83"/>
    </row>
    <row r="263953" spans="16:16" x14ac:dyDescent="0.3">
      <c r="P263953" s="83"/>
    </row>
    <row r="263954" spans="16:16" x14ac:dyDescent="0.3">
      <c r="P263954" s="83"/>
    </row>
    <row r="263955" spans="16:16" x14ac:dyDescent="0.3">
      <c r="P263955" s="83"/>
    </row>
    <row r="263956" spans="16:16" x14ac:dyDescent="0.3">
      <c r="P263956" s="83"/>
    </row>
    <row r="263957" spans="16:16" x14ac:dyDescent="0.3">
      <c r="P263957" s="83"/>
    </row>
    <row r="263958" spans="16:16" x14ac:dyDescent="0.3">
      <c r="P263958" s="83"/>
    </row>
    <row r="263959" spans="16:16" x14ac:dyDescent="0.3">
      <c r="P263959" s="83"/>
    </row>
    <row r="263960" spans="16:16" x14ac:dyDescent="0.3">
      <c r="P263960" s="83"/>
    </row>
    <row r="263961" spans="16:16" x14ac:dyDescent="0.3">
      <c r="P263961" s="83"/>
    </row>
    <row r="263962" spans="16:16" x14ac:dyDescent="0.3">
      <c r="P263962" s="83"/>
    </row>
    <row r="263963" spans="16:16" x14ac:dyDescent="0.3">
      <c r="P263963" s="83"/>
    </row>
    <row r="263964" spans="16:16" x14ac:dyDescent="0.3">
      <c r="P263964" s="83"/>
    </row>
    <row r="263965" spans="16:16" x14ac:dyDescent="0.3">
      <c r="P263965" s="83"/>
    </row>
    <row r="263966" spans="16:16" x14ac:dyDescent="0.3">
      <c r="P263966" s="83"/>
    </row>
    <row r="263967" spans="16:16" x14ac:dyDescent="0.3">
      <c r="P263967" s="83"/>
    </row>
    <row r="263968" spans="16:16" x14ac:dyDescent="0.3">
      <c r="P263968" s="83"/>
    </row>
    <row r="263969" spans="16:16" x14ac:dyDescent="0.3">
      <c r="P263969" s="83"/>
    </row>
    <row r="263970" spans="16:16" x14ac:dyDescent="0.3">
      <c r="P263970" s="83"/>
    </row>
    <row r="263971" spans="16:16" x14ac:dyDescent="0.3">
      <c r="P263971" s="83"/>
    </row>
    <row r="263972" spans="16:16" x14ac:dyDescent="0.3">
      <c r="P263972" s="83"/>
    </row>
    <row r="263973" spans="16:16" x14ac:dyDescent="0.3">
      <c r="P263973" s="83"/>
    </row>
    <row r="263974" spans="16:16" x14ac:dyDescent="0.3">
      <c r="P263974" s="83"/>
    </row>
    <row r="263975" spans="16:16" x14ac:dyDescent="0.3">
      <c r="P263975" s="83"/>
    </row>
    <row r="263976" spans="16:16" x14ac:dyDescent="0.3">
      <c r="P263976" s="83"/>
    </row>
    <row r="263977" spans="16:16" x14ac:dyDescent="0.3">
      <c r="P263977" s="83"/>
    </row>
    <row r="263978" spans="16:16" x14ac:dyDescent="0.3">
      <c r="P263978" s="83"/>
    </row>
    <row r="263979" spans="16:16" x14ac:dyDescent="0.3">
      <c r="P263979" s="83"/>
    </row>
    <row r="263980" spans="16:16" x14ac:dyDescent="0.3">
      <c r="P263980" s="83"/>
    </row>
    <row r="263981" spans="16:16" x14ac:dyDescent="0.3">
      <c r="P263981" s="83"/>
    </row>
    <row r="263982" spans="16:16" x14ac:dyDescent="0.3">
      <c r="P263982" s="83"/>
    </row>
    <row r="263983" spans="16:16" x14ac:dyDescent="0.3">
      <c r="P263983" s="83"/>
    </row>
    <row r="263984" spans="16:16" x14ac:dyDescent="0.3">
      <c r="P263984" s="83"/>
    </row>
    <row r="263985" spans="16:16" x14ac:dyDescent="0.3">
      <c r="P263985" s="83"/>
    </row>
    <row r="263986" spans="16:16" x14ac:dyDescent="0.3">
      <c r="P263986" s="83"/>
    </row>
    <row r="263987" spans="16:16" x14ac:dyDescent="0.3">
      <c r="P263987" s="83"/>
    </row>
    <row r="263988" spans="16:16" x14ac:dyDescent="0.3">
      <c r="P263988" s="83"/>
    </row>
    <row r="263989" spans="16:16" x14ac:dyDescent="0.3">
      <c r="P263989" s="83"/>
    </row>
    <row r="263990" spans="16:16" x14ac:dyDescent="0.3">
      <c r="P263990" s="83"/>
    </row>
    <row r="263991" spans="16:16" x14ac:dyDescent="0.3">
      <c r="P263991" s="83"/>
    </row>
    <row r="263992" spans="16:16" x14ac:dyDescent="0.3">
      <c r="P263992" s="83"/>
    </row>
    <row r="263993" spans="16:16" x14ac:dyDescent="0.3">
      <c r="P263993" s="83"/>
    </row>
    <row r="263994" spans="16:16" x14ac:dyDescent="0.3">
      <c r="P263994" s="83"/>
    </row>
    <row r="263995" spans="16:16" x14ac:dyDescent="0.3">
      <c r="P263995" s="83"/>
    </row>
    <row r="263996" spans="16:16" x14ac:dyDescent="0.3">
      <c r="P263996" s="83"/>
    </row>
    <row r="263997" spans="16:16" x14ac:dyDescent="0.3">
      <c r="P263997" s="83"/>
    </row>
    <row r="263998" spans="16:16" x14ac:dyDescent="0.3">
      <c r="P263998" s="83"/>
    </row>
    <row r="263999" spans="16:16" x14ac:dyDescent="0.3">
      <c r="P263999" s="83"/>
    </row>
    <row r="264000" spans="16:16" x14ac:dyDescent="0.3">
      <c r="P264000" s="83"/>
    </row>
    <row r="264001" spans="16:16" x14ac:dyDescent="0.3">
      <c r="P264001" s="83"/>
    </row>
    <row r="264002" spans="16:16" x14ac:dyDescent="0.3">
      <c r="P264002" s="83"/>
    </row>
    <row r="264003" spans="16:16" x14ac:dyDescent="0.3">
      <c r="P264003" s="83"/>
    </row>
    <row r="264004" spans="16:16" x14ac:dyDescent="0.3">
      <c r="P264004" s="83"/>
    </row>
    <row r="264005" spans="16:16" x14ac:dyDescent="0.3">
      <c r="P264005" s="83"/>
    </row>
    <row r="264006" spans="16:16" x14ac:dyDescent="0.3">
      <c r="P264006" s="83"/>
    </row>
    <row r="264007" spans="16:16" x14ac:dyDescent="0.3">
      <c r="P264007" s="83"/>
    </row>
    <row r="264008" spans="16:16" x14ac:dyDescent="0.3">
      <c r="P264008" s="83"/>
    </row>
    <row r="264009" spans="16:16" x14ac:dyDescent="0.3">
      <c r="P264009" s="83"/>
    </row>
    <row r="264010" spans="16:16" x14ac:dyDescent="0.3">
      <c r="P264010" s="83"/>
    </row>
    <row r="264011" spans="16:16" x14ac:dyDescent="0.3">
      <c r="P264011" s="83"/>
    </row>
    <row r="264012" spans="16:16" x14ac:dyDescent="0.3">
      <c r="P264012" s="83"/>
    </row>
    <row r="264013" spans="16:16" x14ac:dyDescent="0.3">
      <c r="P264013" s="83"/>
    </row>
    <row r="264014" spans="16:16" x14ac:dyDescent="0.3">
      <c r="P264014" s="83"/>
    </row>
    <row r="264015" spans="16:16" x14ac:dyDescent="0.3">
      <c r="P264015" s="83"/>
    </row>
    <row r="264016" spans="16:16" x14ac:dyDescent="0.3">
      <c r="P264016" s="83"/>
    </row>
    <row r="264017" spans="16:16" x14ac:dyDescent="0.3">
      <c r="P264017" s="83"/>
    </row>
    <row r="264018" spans="16:16" x14ac:dyDescent="0.3">
      <c r="P264018" s="83"/>
    </row>
    <row r="264019" spans="16:16" x14ac:dyDescent="0.3">
      <c r="P264019" s="83"/>
    </row>
    <row r="264020" spans="16:16" x14ac:dyDescent="0.3">
      <c r="P264020" s="83"/>
    </row>
    <row r="264021" spans="16:16" x14ac:dyDescent="0.3">
      <c r="P264021" s="83"/>
    </row>
    <row r="264022" spans="16:16" x14ac:dyDescent="0.3">
      <c r="P264022" s="83"/>
    </row>
    <row r="264023" spans="16:16" x14ac:dyDescent="0.3">
      <c r="P264023" s="83"/>
    </row>
    <row r="264024" spans="16:16" x14ac:dyDescent="0.3">
      <c r="P264024" s="83"/>
    </row>
    <row r="264025" spans="16:16" x14ac:dyDescent="0.3">
      <c r="P264025" s="83"/>
    </row>
    <row r="264026" spans="16:16" x14ac:dyDescent="0.3">
      <c r="P264026" s="83"/>
    </row>
    <row r="264027" spans="16:16" x14ac:dyDescent="0.3">
      <c r="P264027" s="83"/>
    </row>
    <row r="264028" spans="16:16" x14ac:dyDescent="0.3">
      <c r="P264028" s="83"/>
    </row>
    <row r="264029" spans="16:16" x14ac:dyDescent="0.3">
      <c r="P264029" s="83"/>
    </row>
    <row r="264030" spans="16:16" x14ac:dyDescent="0.3">
      <c r="P264030" s="83"/>
    </row>
    <row r="264031" spans="16:16" x14ac:dyDescent="0.3">
      <c r="P264031" s="83"/>
    </row>
    <row r="264032" spans="16:16" x14ac:dyDescent="0.3">
      <c r="P264032" s="83"/>
    </row>
    <row r="264033" spans="16:16" x14ac:dyDescent="0.3">
      <c r="P264033" s="83"/>
    </row>
    <row r="264034" spans="16:16" x14ac:dyDescent="0.3">
      <c r="P264034" s="83"/>
    </row>
    <row r="264035" spans="16:16" x14ac:dyDescent="0.3">
      <c r="P264035" s="83"/>
    </row>
    <row r="264036" spans="16:16" x14ac:dyDescent="0.3">
      <c r="P264036" s="83"/>
    </row>
    <row r="264037" spans="16:16" x14ac:dyDescent="0.3">
      <c r="P264037" s="83"/>
    </row>
    <row r="264038" spans="16:16" x14ac:dyDescent="0.3">
      <c r="P264038" s="83"/>
    </row>
    <row r="264039" spans="16:16" x14ac:dyDescent="0.3">
      <c r="P264039" s="83"/>
    </row>
    <row r="264040" spans="16:16" x14ac:dyDescent="0.3">
      <c r="P264040" s="83"/>
    </row>
    <row r="264041" spans="16:16" x14ac:dyDescent="0.3">
      <c r="P264041" s="83"/>
    </row>
    <row r="264042" spans="16:16" x14ac:dyDescent="0.3">
      <c r="P264042" s="83"/>
    </row>
    <row r="264043" spans="16:16" x14ac:dyDescent="0.3">
      <c r="P264043" s="83"/>
    </row>
    <row r="264044" spans="16:16" x14ac:dyDescent="0.3">
      <c r="P264044" s="83"/>
    </row>
    <row r="264045" spans="16:16" x14ac:dyDescent="0.3">
      <c r="P264045" s="83"/>
    </row>
    <row r="264046" spans="16:16" x14ac:dyDescent="0.3">
      <c r="P264046" s="83"/>
    </row>
    <row r="264047" spans="16:16" x14ac:dyDescent="0.3">
      <c r="P264047" s="83"/>
    </row>
    <row r="264048" spans="16:16" x14ac:dyDescent="0.3">
      <c r="P264048" s="83"/>
    </row>
    <row r="264049" spans="16:16" x14ac:dyDescent="0.3">
      <c r="P264049" s="83"/>
    </row>
    <row r="264050" spans="16:16" x14ac:dyDescent="0.3">
      <c r="P264050" s="83"/>
    </row>
    <row r="264051" spans="16:16" x14ac:dyDescent="0.3">
      <c r="P264051" s="83"/>
    </row>
    <row r="264052" spans="16:16" x14ac:dyDescent="0.3">
      <c r="P264052" s="83"/>
    </row>
    <row r="264053" spans="16:16" x14ac:dyDescent="0.3">
      <c r="P264053" s="83"/>
    </row>
    <row r="264054" spans="16:16" x14ac:dyDescent="0.3">
      <c r="P264054" s="83"/>
    </row>
    <row r="264055" spans="16:16" x14ac:dyDescent="0.3">
      <c r="P264055" s="83"/>
    </row>
    <row r="264056" spans="16:16" x14ac:dyDescent="0.3">
      <c r="P264056" s="83"/>
    </row>
    <row r="264057" spans="16:16" x14ac:dyDescent="0.3">
      <c r="P264057" s="83"/>
    </row>
    <row r="264058" spans="16:16" x14ac:dyDescent="0.3">
      <c r="P264058" s="83"/>
    </row>
    <row r="264059" spans="16:16" x14ac:dyDescent="0.3">
      <c r="P264059" s="83"/>
    </row>
    <row r="264060" spans="16:16" x14ac:dyDescent="0.3">
      <c r="P264060" s="83"/>
    </row>
    <row r="264061" spans="16:16" x14ac:dyDescent="0.3">
      <c r="P264061" s="83"/>
    </row>
    <row r="264062" spans="16:16" x14ac:dyDescent="0.3">
      <c r="P264062" s="83"/>
    </row>
    <row r="264063" spans="16:16" x14ac:dyDescent="0.3">
      <c r="P264063" s="83"/>
    </row>
    <row r="264064" spans="16:16" x14ac:dyDescent="0.3">
      <c r="P264064" s="83"/>
    </row>
    <row r="264065" spans="16:16" x14ac:dyDescent="0.3">
      <c r="P264065" s="83"/>
    </row>
    <row r="264066" spans="16:16" x14ac:dyDescent="0.3">
      <c r="P264066" s="83"/>
    </row>
    <row r="264067" spans="16:16" x14ac:dyDescent="0.3">
      <c r="P264067" s="83"/>
    </row>
    <row r="264068" spans="16:16" x14ac:dyDescent="0.3">
      <c r="P264068" s="83"/>
    </row>
    <row r="264069" spans="16:16" x14ac:dyDescent="0.3">
      <c r="P264069" s="83"/>
    </row>
    <row r="264070" spans="16:16" x14ac:dyDescent="0.3">
      <c r="P264070" s="83"/>
    </row>
    <row r="264071" spans="16:16" x14ac:dyDescent="0.3">
      <c r="P264071" s="83"/>
    </row>
    <row r="264072" spans="16:16" x14ac:dyDescent="0.3">
      <c r="P264072" s="83"/>
    </row>
    <row r="264073" spans="16:16" x14ac:dyDescent="0.3">
      <c r="P264073" s="83"/>
    </row>
    <row r="264074" spans="16:16" x14ac:dyDescent="0.3">
      <c r="P264074" s="83"/>
    </row>
    <row r="264075" spans="16:16" x14ac:dyDescent="0.3">
      <c r="P264075" s="83"/>
    </row>
    <row r="264076" spans="16:16" x14ac:dyDescent="0.3">
      <c r="P264076" s="83"/>
    </row>
    <row r="264077" spans="16:16" x14ac:dyDescent="0.3">
      <c r="P264077" s="83"/>
    </row>
    <row r="264078" spans="16:16" x14ac:dyDescent="0.3">
      <c r="P264078" s="83"/>
    </row>
    <row r="264079" spans="16:16" x14ac:dyDescent="0.3">
      <c r="P264079" s="83"/>
    </row>
    <row r="264080" spans="16:16" x14ac:dyDescent="0.3">
      <c r="P264080" s="83"/>
    </row>
    <row r="264081" spans="16:16" x14ac:dyDescent="0.3">
      <c r="P264081" s="83"/>
    </row>
    <row r="264082" spans="16:16" x14ac:dyDescent="0.3">
      <c r="P264082" s="83"/>
    </row>
    <row r="264083" spans="16:16" x14ac:dyDescent="0.3">
      <c r="P264083" s="83"/>
    </row>
    <row r="264084" spans="16:16" x14ac:dyDescent="0.3">
      <c r="P264084" s="83"/>
    </row>
    <row r="264085" spans="16:16" x14ac:dyDescent="0.3">
      <c r="P264085" s="83"/>
    </row>
    <row r="264086" spans="16:16" x14ac:dyDescent="0.3">
      <c r="P264086" s="83"/>
    </row>
    <row r="264087" spans="16:16" x14ac:dyDescent="0.3">
      <c r="P264087" s="83"/>
    </row>
    <row r="264088" spans="16:16" x14ac:dyDescent="0.3">
      <c r="P264088" s="83"/>
    </row>
    <row r="264089" spans="16:16" x14ac:dyDescent="0.3">
      <c r="P264089" s="83"/>
    </row>
    <row r="264090" spans="16:16" x14ac:dyDescent="0.3">
      <c r="P264090" s="83"/>
    </row>
    <row r="264091" spans="16:16" x14ac:dyDescent="0.3">
      <c r="P264091" s="83"/>
    </row>
    <row r="264092" spans="16:16" x14ac:dyDescent="0.3">
      <c r="P264092" s="83"/>
    </row>
    <row r="264093" spans="16:16" x14ac:dyDescent="0.3">
      <c r="P264093" s="83"/>
    </row>
    <row r="264094" spans="16:16" x14ac:dyDescent="0.3">
      <c r="P264094" s="83"/>
    </row>
    <row r="264095" spans="16:16" x14ac:dyDescent="0.3">
      <c r="P264095" s="83"/>
    </row>
    <row r="264096" spans="16:16" x14ac:dyDescent="0.3">
      <c r="P264096" s="83"/>
    </row>
    <row r="264097" spans="16:16" x14ac:dyDescent="0.3">
      <c r="P264097" s="83"/>
    </row>
    <row r="264098" spans="16:16" x14ac:dyDescent="0.3">
      <c r="P264098" s="83"/>
    </row>
    <row r="264099" spans="16:16" x14ac:dyDescent="0.3">
      <c r="P264099" s="83"/>
    </row>
    <row r="264100" spans="16:16" x14ac:dyDescent="0.3">
      <c r="P264100" s="83"/>
    </row>
    <row r="264101" spans="16:16" x14ac:dyDescent="0.3">
      <c r="P264101" s="83"/>
    </row>
    <row r="264102" spans="16:16" x14ac:dyDescent="0.3">
      <c r="P264102" s="83"/>
    </row>
    <row r="264103" spans="16:16" x14ac:dyDescent="0.3">
      <c r="P264103" s="83"/>
    </row>
    <row r="264104" spans="16:16" x14ac:dyDescent="0.3">
      <c r="P264104" s="83"/>
    </row>
    <row r="264105" spans="16:16" x14ac:dyDescent="0.3">
      <c r="P264105" s="83"/>
    </row>
    <row r="264106" spans="16:16" x14ac:dyDescent="0.3">
      <c r="P264106" s="83"/>
    </row>
    <row r="264107" spans="16:16" x14ac:dyDescent="0.3">
      <c r="P264107" s="83"/>
    </row>
    <row r="264108" spans="16:16" x14ac:dyDescent="0.3">
      <c r="P264108" s="83"/>
    </row>
    <row r="264109" spans="16:16" x14ac:dyDescent="0.3">
      <c r="P264109" s="83"/>
    </row>
    <row r="264110" spans="16:16" x14ac:dyDescent="0.3">
      <c r="P264110" s="83"/>
    </row>
    <row r="264111" spans="16:16" x14ac:dyDescent="0.3">
      <c r="P264111" s="83"/>
    </row>
    <row r="264112" spans="16:16" x14ac:dyDescent="0.3">
      <c r="P264112" s="83"/>
    </row>
    <row r="264113" spans="16:16" x14ac:dyDescent="0.3">
      <c r="P264113" s="83"/>
    </row>
    <row r="264114" spans="16:16" x14ac:dyDescent="0.3">
      <c r="P264114" s="83"/>
    </row>
    <row r="264115" spans="16:16" x14ac:dyDescent="0.3">
      <c r="P264115" s="83"/>
    </row>
    <row r="264116" spans="16:16" x14ac:dyDescent="0.3">
      <c r="P264116" s="83"/>
    </row>
    <row r="264117" spans="16:16" x14ac:dyDescent="0.3">
      <c r="P264117" s="83"/>
    </row>
    <row r="264118" spans="16:16" x14ac:dyDescent="0.3">
      <c r="P264118" s="83"/>
    </row>
    <row r="264119" spans="16:16" x14ac:dyDescent="0.3">
      <c r="P264119" s="83"/>
    </row>
    <row r="264120" spans="16:16" x14ac:dyDescent="0.3">
      <c r="P264120" s="83"/>
    </row>
    <row r="264121" spans="16:16" x14ac:dyDescent="0.3">
      <c r="P264121" s="83"/>
    </row>
    <row r="264122" spans="16:16" x14ac:dyDescent="0.3">
      <c r="P264122" s="83"/>
    </row>
    <row r="264123" spans="16:16" x14ac:dyDescent="0.3">
      <c r="P264123" s="83"/>
    </row>
    <row r="264124" spans="16:16" x14ac:dyDescent="0.3">
      <c r="P264124" s="83"/>
    </row>
    <row r="264125" spans="16:16" x14ac:dyDescent="0.3">
      <c r="P264125" s="83"/>
    </row>
    <row r="264126" spans="16:16" x14ac:dyDescent="0.3">
      <c r="P264126" s="83"/>
    </row>
    <row r="264127" spans="16:16" x14ac:dyDescent="0.3">
      <c r="P264127" s="83"/>
    </row>
    <row r="264128" spans="16:16" x14ac:dyDescent="0.3">
      <c r="P264128" s="83"/>
    </row>
    <row r="264129" spans="16:16" x14ac:dyDescent="0.3">
      <c r="P264129" s="83"/>
    </row>
    <row r="264130" spans="16:16" x14ac:dyDescent="0.3">
      <c r="P264130" s="83"/>
    </row>
    <row r="264131" spans="16:16" x14ac:dyDescent="0.3">
      <c r="P264131" s="83"/>
    </row>
    <row r="264132" spans="16:16" x14ac:dyDescent="0.3">
      <c r="P264132" s="83"/>
    </row>
    <row r="264133" spans="16:16" x14ac:dyDescent="0.3">
      <c r="P264133" s="83"/>
    </row>
    <row r="264134" spans="16:16" x14ac:dyDescent="0.3">
      <c r="P264134" s="83"/>
    </row>
    <row r="264135" spans="16:16" x14ac:dyDescent="0.3">
      <c r="P264135" s="83"/>
    </row>
    <row r="264136" spans="16:16" x14ac:dyDescent="0.3">
      <c r="P264136" s="83"/>
    </row>
    <row r="264137" spans="16:16" x14ac:dyDescent="0.3">
      <c r="P264137" s="83"/>
    </row>
    <row r="264138" spans="16:16" x14ac:dyDescent="0.3">
      <c r="P264138" s="83"/>
    </row>
    <row r="264139" spans="16:16" x14ac:dyDescent="0.3">
      <c r="P264139" s="83"/>
    </row>
    <row r="264140" spans="16:16" x14ac:dyDescent="0.3">
      <c r="P264140" s="83"/>
    </row>
    <row r="264141" spans="16:16" x14ac:dyDescent="0.3">
      <c r="P264141" s="83"/>
    </row>
    <row r="264142" spans="16:16" x14ac:dyDescent="0.3">
      <c r="P264142" s="83"/>
    </row>
    <row r="264143" spans="16:16" x14ac:dyDescent="0.3">
      <c r="P264143" s="83"/>
    </row>
    <row r="264144" spans="16:16" x14ac:dyDescent="0.3">
      <c r="P264144" s="83"/>
    </row>
    <row r="264145" spans="16:16" x14ac:dyDescent="0.3">
      <c r="P264145" s="83"/>
    </row>
    <row r="264146" spans="16:16" x14ac:dyDescent="0.3">
      <c r="P264146" s="83"/>
    </row>
    <row r="264147" spans="16:16" x14ac:dyDescent="0.3">
      <c r="P264147" s="83"/>
    </row>
    <row r="264148" spans="16:16" x14ac:dyDescent="0.3">
      <c r="P264148" s="83"/>
    </row>
    <row r="264149" spans="16:16" x14ac:dyDescent="0.3">
      <c r="P264149" s="83"/>
    </row>
    <row r="264150" spans="16:16" x14ac:dyDescent="0.3">
      <c r="P264150" s="83"/>
    </row>
    <row r="264151" spans="16:16" x14ac:dyDescent="0.3">
      <c r="P264151" s="83"/>
    </row>
    <row r="264152" spans="16:16" x14ac:dyDescent="0.3">
      <c r="P264152" s="83"/>
    </row>
    <row r="264153" spans="16:16" x14ac:dyDescent="0.3">
      <c r="P264153" s="83"/>
    </row>
    <row r="264154" spans="16:16" x14ac:dyDescent="0.3">
      <c r="P264154" s="83"/>
    </row>
    <row r="264155" spans="16:16" x14ac:dyDescent="0.3">
      <c r="P264155" s="83"/>
    </row>
    <row r="264156" spans="16:16" x14ac:dyDescent="0.3">
      <c r="P264156" s="83"/>
    </row>
    <row r="264157" spans="16:16" x14ac:dyDescent="0.3">
      <c r="P264157" s="83"/>
    </row>
    <row r="264158" spans="16:16" x14ac:dyDescent="0.3">
      <c r="P264158" s="83"/>
    </row>
    <row r="264159" spans="16:16" x14ac:dyDescent="0.3">
      <c r="P264159" s="83"/>
    </row>
    <row r="264160" spans="16:16" x14ac:dyDescent="0.3">
      <c r="P264160" s="83"/>
    </row>
    <row r="264161" spans="16:16" x14ac:dyDescent="0.3">
      <c r="P264161" s="83"/>
    </row>
    <row r="264162" spans="16:16" x14ac:dyDescent="0.3">
      <c r="P264162" s="83"/>
    </row>
    <row r="264163" spans="16:16" x14ac:dyDescent="0.3">
      <c r="P264163" s="83"/>
    </row>
    <row r="264164" spans="16:16" x14ac:dyDescent="0.3">
      <c r="P264164" s="83"/>
    </row>
    <row r="264165" spans="16:16" x14ac:dyDescent="0.3">
      <c r="P264165" s="83"/>
    </row>
    <row r="264166" spans="16:16" x14ac:dyDescent="0.3">
      <c r="P264166" s="83"/>
    </row>
    <row r="264167" spans="16:16" x14ac:dyDescent="0.3">
      <c r="P264167" s="83"/>
    </row>
    <row r="264168" spans="16:16" x14ac:dyDescent="0.3">
      <c r="P264168" s="83"/>
    </row>
    <row r="264169" spans="16:16" x14ac:dyDescent="0.3">
      <c r="P264169" s="83"/>
    </row>
    <row r="264170" spans="16:16" x14ac:dyDescent="0.3">
      <c r="P264170" s="83"/>
    </row>
    <row r="264171" spans="16:16" x14ac:dyDescent="0.3">
      <c r="P264171" s="83"/>
    </row>
    <row r="264172" spans="16:16" x14ac:dyDescent="0.3">
      <c r="P264172" s="83"/>
    </row>
    <row r="264173" spans="16:16" x14ac:dyDescent="0.3">
      <c r="P264173" s="83"/>
    </row>
    <row r="264174" spans="16:16" x14ac:dyDescent="0.3">
      <c r="P264174" s="83"/>
    </row>
    <row r="264175" spans="16:16" x14ac:dyDescent="0.3">
      <c r="P264175" s="83"/>
    </row>
    <row r="264176" spans="16:16" x14ac:dyDescent="0.3">
      <c r="P264176" s="83"/>
    </row>
    <row r="264177" spans="16:16" x14ac:dyDescent="0.3">
      <c r="P264177" s="83"/>
    </row>
    <row r="264178" spans="16:16" x14ac:dyDescent="0.3">
      <c r="P264178" s="83"/>
    </row>
    <row r="264179" spans="16:16" x14ac:dyDescent="0.3">
      <c r="P264179" s="83"/>
    </row>
    <row r="264180" spans="16:16" x14ac:dyDescent="0.3">
      <c r="P264180" s="83"/>
    </row>
    <row r="264181" spans="16:16" x14ac:dyDescent="0.3">
      <c r="P264181" s="83"/>
    </row>
    <row r="264182" spans="16:16" x14ac:dyDescent="0.3">
      <c r="P264182" s="83"/>
    </row>
    <row r="264183" spans="16:16" x14ac:dyDescent="0.3">
      <c r="P264183" s="83"/>
    </row>
    <row r="264184" spans="16:16" x14ac:dyDescent="0.3">
      <c r="P264184" s="83"/>
    </row>
    <row r="264185" spans="16:16" x14ac:dyDescent="0.3">
      <c r="P264185" s="83"/>
    </row>
    <row r="264186" spans="16:16" x14ac:dyDescent="0.3">
      <c r="P264186" s="83"/>
    </row>
    <row r="264187" spans="16:16" x14ac:dyDescent="0.3">
      <c r="P264187" s="83"/>
    </row>
    <row r="264188" spans="16:16" x14ac:dyDescent="0.3">
      <c r="P264188" s="83"/>
    </row>
    <row r="264189" spans="16:16" x14ac:dyDescent="0.3">
      <c r="P264189" s="83"/>
    </row>
    <row r="264190" spans="16:16" x14ac:dyDescent="0.3">
      <c r="P264190" s="83"/>
    </row>
    <row r="264191" spans="16:16" x14ac:dyDescent="0.3">
      <c r="P264191" s="83"/>
    </row>
    <row r="264192" spans="16:16" x14ac:dyDescent="0.3">
      <c r="P264192" s="83"/>
    </row>
    <row r="264193" spans="16:16" x14ac:dyDescent="0.3">
      <c r="P264193" s="83"/>
    </row>
    <row r="264194" spans="16:16" x14ac:dyDescent="0.3">
      <c r="P264194" s="83"/>
    </row>
    <row r="264195" spans="16:16" x14ac:dyDescent="0.3">
      <c r="P264195" s="83"/>
    </row>
    <row r="264196" spans="16:16" x14ac:dyDescent="0.3">
      <c r="P264196" s="83"/>
    </row>
    <row r="264197" spans="16:16" x14ac:dyDescent="0.3">
      <c r="P264197" s="83"/>
    </row>
    <row r="264198" spans="16:16" x14ac:dyDescent="0.3">
      <c r="P264198" s="83"/>
    </row>
    <row r="264199" spans="16:16" x14ac:dyDescent="0.3">
      <c r="P264199" s="83"/>
    </row>
    <row r="264200" spans="16:16" x14ac:dyDescent="0.3">
      <c r="P264200" s="83"/>
    </row>
    <row r="264201" spans="16:16" x14ac:dyDescent="0.3">
      <c r="P264201" s="83"/>
    </row>
    <row r="264202" spans="16:16" x14ac:dyDescent="0.3">
      <c r="P264202" s="83"/>
    </row>
    <row r="264203" spans="16:16" x14ac:dyDescent="0.3">
      <c r="P264203" s="83"/>
    </row>
    <row r="264204" spans="16:16" x14ac:dyDescent="0.3">
      <c r="P264204" s="83"/>
    </row>
    <row r="264205" spans="16:16" x14ac:dyDescent="0.3">
      <c r="P264205" s="83"/>
    </row>
    <row r="264206" spans="16:16" x14ac:dyDescent="0.3">
      <c r="P264206" s="83"/>
    </row>
    <row r="264207" spans="16:16" x14ac:dyDescent="0.3">
      <c r="P264207" s="83"/>
    </row>
    <row r="264208" spans="16:16" x14ac:dyDescent="0.3">
      <c r="P264208" s="83"/>
    </row>
    <row r="264209" spans="16:16" x14ac:dyDescent="0.3">
      <c r="P264209" s="83"/>
    </row>
    <row r="264210" spans="16:16" x14ac:dyDescent="0.3">
      <c r="P264210" s="83"/>
    </row>
    <row r="264211" spans="16:16" x14ac:dyDescent="0.3">
      <c r="P264211" s="83"/>
    </row>
    <row r="264212" spans="16:16" x14ac:dyDescent="0.3">
      <c r="P264212" s="83"/>
    </row>
    <row r="264213" spans="16:16" x14ac:dyDescent="0.3">
      <c r="P264213" s="83"/>
    </row>
    <row r="264214" spans="16:16" x14ac:dyDescent="0.3">
      <c r="P264214" s="83"/>
    </row>
    <row r="264215" spans="16:16" x14ac:dyDescent="0.3">
      <c r="P264215" s="83"/>
    </row>
    <row r="264216" spans="16:16" x14ac:dyDescent="0.3">
      <c r="P264216" s="83"/>
    </row>
    <row r="264217" spans="16:16" x14ac:dyDescent="0.3">
      <c r="P264217" s="83"/>
    </row>
    <row r="264218" spans="16:16" x14ac:dyDescent="0.3">
      <c r="P264218" s="83"/>
    </row>
    <row r="264219" spans="16:16" x14ac:dyDescent="0.3">
      <c r="P264219" s="83"/>
    </row>
    <row r="264220" spans="16:16" x14ac:dyDescent="0.3">
      <c r="P264220" s="83"/>
    </row>
    <row r="264221" spans="16:16" x14ac:dyDescent="0.3">
      <c r="P264221" s="83"/>
    </row>
    <row r="264222" spans="16:16" x14ac:dyDescent="0.3">
      <c r="P264222" s="83"/>
    </row>
    <row r="264223" spans="16:16" x14ac:dyDescent="0.3">
      <c r="P264223" s="83"/>
    </row>
    <row r="264224" spans="16:16" x14ac:dyDescent="0.3">
      <c r="P264224" s="83"/>
    </row>
    <row r="264225" spans="16:16" x14ac:dyDescent="0.3">
      <c r="P264225" s="83"/>
    </row>
    <row r="264226" spans="16:16" x14ac:dyDescent="0.3">
      <c r="P264226" s="83"/>
    </row>
    <row r="264227" spans="16:16" x14ac:dyDescent="0.3">
      <c r="P264227" s="83"/>
    </row>
    <row r="264228" spans="16:16" x14ac:dyDescent="0.3">
      <c r="P264228" s="83"/>
    </row>
    <row r="264229" spans="16:16" x14ac:dyDescent="0.3">
      <c r="P264229" s="83"/>
    </row>
    <row r="264230" spans="16:16" x14ac:dyDescent="0.3">
      <c r="P264230" s="83"/>
    </row>
    <row r="264231" spans="16:16" x14ac:dyDescent="0.3">
      <c r="P264231" s="83"/>
    </row>
    <row r="264232" spans="16:16" x14ac:dyDescent="0.3">
      <c r="P264232" s="83"/>
    </row>
    <row r="264233" spans="16:16" x14ac:dyDescent="0.3">
      <c r="P264233" s="83"/>
    </row>
    <row r="264234" spans="16:16" x14ac:dyDescent="0.3">
      <c r="P264234" s="83"/>
    </row>
    <row r="264235" spans="16:16" x14ac:dyDescent="0.3">
      <c r="P264235" s="83"/>
    </row>
    <row r="264236" spans="16:16" x14ac:dyDescent="0.3">
      <c r="P264236" s="83"/>
    </row>
    <row r="264237" spans="16:16" x14ac:dyDescent="0.3">
      <c r="P264237" s="83"/>
    </row>
    <row r="264238" spans="16:16" x14ac:dyDescent="0.3">
      <c r="P264238" s="83"/>
    </row>
    <row r="264239" spans="16:16" x14ac:dyDescent="0.3">
      <c r="P264239" s="83"/>
    </row>
    <row r="264240" spans="16:16" x14ac:dyDescent="0.3">
      <c r="P264240" s="83"/>
    </row>
    <row r="264241" spans="16:16" x14ac:dyDescent="0.3">
      <c r="P264241" s="83"/>
    </row>
    <row r="264242" spans="16:16" x14ac:dyDescent="0.3">
      <c r="P264242" s="83"/>
    </row>
    <row r="264243" spans="16:16" x14ac:dyDescent="0.3">
      <c r="P264243" s="83"/>
    </row>
    <row r="264244" spans="16:16" x14ac:dyDescent="0.3">
      <c r="P264244" s="83"/>
    </row>
    <row r="264245" spans="16:16" x14ac:dyDescent="0.3">
      <c r="P264245" s="83"/>
    </row>
    <row r="264246" spans="16:16" x14ac:dyDescent="0.3">
      <c r="P264246" s="83"/>
    </row>
    <row r="264247" spans="16:16" x14ac:dyDescent="0.3">
      <c r="P264247" s="83"/>
    </row>
    <row r="264248" spans="16:16" x14ac:dyDescent="0.3">
      <c r="P264248" s="83"/>
    </row>
    <row r="264249" spans="16:16" x14ac:dyDescent="0.3">
      <c r="P264249" s="83"/>
    </row>
    <row r="264250" spans="16:16" x14ac:dyDescent="0.3">
      <c r="P264250" s="83"/>
    </row>
    <row r="264251" spans="16:16" x14ac:dyDescent="0.3">
      <c r="P264251" s="83"/>
    </row>
    <row r="264252" spans="16:16" x14ac:dyDescent="0.3">
      <c r="P264252" s="83"/>
    </row>
    <row r="264253" spans="16:16" x14ac:dyDescent="0.3">
      <c r="P264253" s="83"/>
    </row>
    <row r="264254" spans="16:16" x14ac:dyDescent="0.3">
      <c r="P264254" s="83"/>
    </row>
    <row r="264255" spans="16:16" x14ac:dyDescent="0.3">
      <c r="P264255" s="83"/>
    </row>
    <row r="264256" spans="16:16" x14ac:dyDescent="0.3">
      <c r="P264256" s="83"/>
    </row>
    <row r="264257" spans="16:16" x14ac:dyDescent="0.3">
      <c r="P264257" s="83"/>
    </row>
    <row r="264258" spans="16:16" x14ac:dyDescent="0.3">
      <c r="P264258" s="83"/>
    </row>
    <row r="264259" spans="16:16" x14ac:dyDescent="0.3">
      <c r="P264259" s="83"/>
    </row>
    <row r="264260" spans="16:16" x14ac:dyDescent="0.3">
      <c r="P264260" s="83"/>
    </row>
    <row r="264261" spans="16:16" x14ac:dyDescent="0.3">
      <c r="P264261" s="83"/>
    </row>
    <row r="264262" spans="16:16" x14ac:dyDescent="0.3">
      <c r="P264262" s="83"/>
    </row>
    <row r="264263" spans="16:16" x14ac:dyDescent="0.3">
      <c r="P264263" s="83"/>
    </row>
    <row r="264264" spans="16:16" x14ac:dyDescent="0.3">
      <c r="P264264" s="83"/>
    </row>
    <row r="264265" spans="16:16" x14ac:dyDescent="0.3">
      <c r="P264265" s="83"/>
    </row>
    <row r="264266" spans="16:16" x14ac:dyDescent="0.3">
      <c r="P264266" s="83"/>
    </row>
    <row r="264267" spans="16:16" x14ac:dyDescent="0.3">
      <c r="P264267" s="83"/>
    </row>
    <row r="264268" spans="16:16" x14ac:dyDescent="0.3">
      <c r="P264268" s="83"/>
    </row>
    <row r="264269" spans="16:16" x14ac:dyDescent="0.3">
      <c r="P264269" s="83"/>
    </row>
    <row r="264270" spans="16:16" x14ac:dyDescent="0.3">
      <c r="P264270" s="83"/>
    </row>
    <row r="264271" spans="16:16" x14ac:dyDescent="0.3">
      <c r="P264271" s="83"/>
    </row>
    <row r="264272" spans="16:16" x14ac:dyDescent="0.3">
      <c r="P264272" s="83"/>
    </row>
    <row r="264273" spans="16:16" x14ac:dyDescent="0.3">
      <c r="P264273" s="83"/>
    </row>
    <row r="264274" spans="16:16" x14ac:dyDescent="0.3">
      <c r="P264274" s="83"/>
    </row>
    <row r="264275" spans="16:16" x14ac:dyDescent="0.3">
      <c r="P264275" s="83"/>
    </row>
    <row r="264276" spans="16:16" x14ac:dyDescent="0.3">
      <c r="P264276" s="83"/>
    </row>
    <row r="264277" spans="16:16" x14ac:dyDescent="0.3">
      <c r="P264277" s="83"/>
    </row>
    <row r="264278" spans="16:16" x14ac:dyDescent="0.3">
      <c r="P264278" s="83"/>
    </row>
    <row r="264279" spans="16:16" x14ac:dyDescent="0.3">
      <c r="P264279" s="83"/>
    </row>
    <row r="264280" spans="16:16" x14ac:dyDescent="0.3">
      <c r="P264280" s="83"/>
    </row>
    <row r="264281" spans="16:16" x14ac:dyDescent="0.3">
      <c r="P264281" s="83"/>
    </row>
    <row r="264282" spans="16:16" x14ac:dyDescent="0.3">
      <c r="P264282" s="83"/>
    </row>
    <row r="264283" spans="16:16" x14ac:dyDescent="0.3">
      <c r="P264283" s="83"/>
    </row>
    <row r="264284" spans="16:16" x14ac:dyDescent="0.3">
      <c r="P264284" s="83"/>
    </row>
    <row r="264285" spans="16:16" x14ac:dyDescent="0.3">
      <c r="P264285" s="83"/>
    </row>
    <row r="264286" spans="16:16" x14ac:dyDescent="0.3">
      <c r="P264286" s="83"/>
    </row>
    <row r="264287" spans="16:16" x14ac:dyDescent="0.3">
      <c r="P264287" s="83"/>
    </row>
    <row r="264288" spans="16:16" x14ac:dyDescent="0.3">
      <c r="P264288" s="83"/>
    </row>
    <row r="264289" spans="16:16" x14ac:dyDescent="0.3">
      <c r="P264289" s="83"/>
    </row>
    <row r="264290" spans="16:16" x14ac:dyDescent="0.3">
      <c r="P264290" s="83"/>
    </row>
    <row r="264291" spans="16:16" x14ac:dyDescent="0.3">
      <c r="P264291" s="83"/>
    </row>
    <row r="264292" spans="16:16" x14ac:dyDescent="0.3">
      <c r="P264292" s="83"/>
    </row>
    <row r="264293" spans="16:16" x14ac:dyDescent="0.3">
      <c r="P264293" s="83"/>
    </row>
    <row r="264294" spans="16:16" x14ac:dyDescent="0.3">
      <c r="P264294" s="83"/>
    </row>
    <row r="264295" spans="16:16" x14ac:dyDescent="0.3">
      <c r="P264295" s="83"/>
    </row>
    <row r="264296" spans="16:16" x14ac:dyDescent="0.3">
      <c r="P264296" s="83"/>
    </row>
    <row r="264297" spans="16:16" x14ac:dyDescent="0.3">
      <c r="P264297" s="83"/>
    </row>
    <row r="264298" spans="16:16" x14ac:dyDescent="0.3">
      <c r="P264298" s="83"/>
    </row>
    <row r="264299" spans="16:16" x14ac:dyDescent="0.3">
      <c r="P264299" s="83"/>
    </row>
    <row r="264300" spans="16:16" x14ac:dyDescent="0.3">
      <c r="P264300" s="83"/>
    </row>
    <row r="264301" spans="16:16" x14ac:dyDescent="0.3">
      <c r="P264301" s="83"/>
    </row>
    <row r="264302" spans="16:16" x14ac:dyDescent="0.3">
      <c r="P264302" s="83"/>
    </row>
    <row r="264303" spans="16:16" x14ac:dyDescent="0.3">
      <c r="P264303" s="83"/>
    </row>
    <row r="264304" spans="16:16" x14ac:dyDescent="0.3">
      <c r="P264304" s="83"/>
    </row>
    <row r="264305" spans="16:16" x14ac:dyDescent="0.3">
      <c r="P264305" s="83"/>
    </row>
    <row r="264306" spans="16:16" x14ac:dyDescent="0.3">
      <c r="P264306" s="83"/>
    </row>
    <row r="264307" spans="16:16" x14ac:dyDescent="0.3">
      <c r="P264307" s="83"/>
    </row>
    <row r="264308" spans="16:16" x14ac:dyDescent="0.3">
      <c r="P264308" s="83"/>
    </row>
    <row r="264309" spans="16:16" x14ac:dyDescent="0.3">
      <c r="P264309" s="83"/>
    </row>
    <row r="264310" spans="16:16" x14ac:dyDescent="0.3">
      <c r="P264310" s="83"/>
    </row>
    <row r="264311" spans="16:16" x14ac:dyDescent="0.3">
      <c r="P264311" s="83"/>
    </row>
    <row r="264312" spans="16:16" x14ac:dyDescent="0.3">
      <c r="P264312" s="83"/>
    </row>
    <row r="264313" spans="16:16" x14ac:dyDescent="0.3">
      <c r="P264313" s="83"/>
    </row>
    <row r="264314" spans="16:16" x14ac:dyDescent="0.3">
      <c r="P264314" s="83"/>
    </row>
    <row r="264315" spans="16:16" x14ac:dyDescent="0.3">
      <c r="P264315" s="83"/>
    </row>
    <row r="264316" spans="16:16" x14ac:dyDescent="0.3">
      <c r="P264316" s="83"/>
    </row>
    <row r="264317" spans="16:16" x14ac:dyDescent="0.3">
      <c r="P264317" s="83"/>
    </row>
    <row r="264318" spans="16:16" x14ac:dyDescent="0.3">
      <c r="P264318" s="83"/>
    </row>
    <row r="264319" spans="16:16" x14ac:dyDescent="0.3">
      <c r="P264319" s="83"/>
    </row>
    <row r="264320" spans="16:16" x14ac:dyDescent="0.3">
      <c r="P264320" s="83"/>
    </row>
    <row r="264321" spans="16:16" x14ac:dyDescent="0.3">
      <c r="P264321" s="83"/>
    </row>
    <row r="264322" spans="16:16" x14ac:dyDescent="0.3">
      <c r="P264322" s="83"/>
    </row>
    <row r="264323" spans="16:16" x14ac:dyDescent="0.3">
      <c r="P264323" s="83"/>
    </row>
    <row r="264324" spans="16:16" x14ac:dyDescent="0.3">
      <c r="P264324" s="83"/>
    </row>
    <row r="264325" spans="16:16" x14ac:dyDescent="0.3">
      <c r="P264325" s="83"/>
    </row>
    <row r="264326" spans="16:16" x14ac:dyDescent="0.3">
      <c r="P264326" s="83"/>
    </row>
    <row r="264327" spans="16:16" x14ac:dyDescent="0.3">
      <c r="P264327" s="83"/>
    </row>
    <row r="264328" spans="16:16" x14ac:dyDescent="0.3">
      <c r="P264328" s="83"/>
    </row>
    <row r="264329" spans="16:16" x14ac:dyDescent="0.3">
      <c r="P264329" s="83"/>
    </row>
    <row r="264330" spans="16:16" x14ac:dyDescent="0.3">
      <c r="P264330" s="83"/>
    </row>
    <row r="264331" spans="16:16" x14ac:dyDescent="0.3">
      <c r="P264331" s="83"/>
    </row>
    <row r="264332" spans="16:16" x14ac:dyDescent="0.3">
      <c r="P264332" s="83"/>
    </row>
    <row r="264333" spans="16:16" x14ac:dyDescent="0.3">
      <c r="P264333" s="83"/>
    </row>
    <row r="264334" spans="16:16" x14ac:dyDescent="0.3">
      <c r="P264334" s="83"/>
    </row>
    <row r="264335" spans="16:16" x14ac:dyDescent="0.3">
      <c r="P264335" s="83"/>
    </row>
    <row r="264336" spans="16:16" x14ac:dyDescent="0.3">
      <c r="P264336" s="83"/>
    </row>
    <row r="264337" spans="16:16" x14ac:dyDescent="0.3">
      <c r="P264337" s="83"/>
    </row>
    <row r="264338" spans="16:16" x14ac:dyDescent="0.3">
      <c r="P264338" s="83"/>
    </row>
    <row r="264339" spans="16:16" x14ac:dyDescent="0.3">
      <c r="P264339" s="83"/>
    </row>
    <row r="264340" spans="16:16" x14ac:dyDescent="0.3">
      <c r="P264340" s="83"/>
    </row>
    <row r="264341" spans="16:16" x14ac:dyDescent="0.3">
      <c r="P264341" s="83"/>
    </row>
    <row r="264342" spans="16:16" x14ac:dyDescent="0.3">
      <c r="P264342" s="83"/>
    </row>
    <row r="264343" spans="16:16" x14ac:dyDescent="0.3">
      <c r="P264343" s="83"/>
    </row>
    <row r="264344" spans="16:16" x14ac:dyDescent="0.3">
      <c r="P264344" s="83"/>
    </row>
    <row r="264345" spans="16:16" x14ac:dyDescent="0.3">
      <c r="P264345" s="83"/>
    </row>
    <row r="264346" spans="16:16" x14ac:dyDescent="0.3">
      <c r="P264346" s="83"/>
    </row>
    <row r="264347" spans="16:16" x14ac:dyDescent="0.3">
      <c r="P264347" s="83"/>
    </row>
    <row r="264348" spans="16:16" x14ac:dyDescent="0.3">
      <c r="P264348" s="83"/>
    </row>
    <row r="264349" spans="16:16" x14ac:dyDescent="0.3">
      <c r="P264349" s="83"/>
    </row>
    <row r="264350" spans="16:16" x14ac:dyDescent="0.3">
      <c r="P264350" s="83"/>
    </row>
    <row r="264351" spans="16:16" x14ac:dyDescent="0.3">
      <c r="P264351" s="83"/>
    </row>
    <row r="264352" spans="16:16" x14ac:dyDescent="0.3">
      <c r="P264352" s="83"/>
    </row>
    <row r="264353" spans="16:16" x14ac:dyDescent="0.3">
      <c r="P264353" s="83"/>
    </row>
    <row r="264354" spans="16:16" x14ac:dyDescent="0.3">
      <c r="P264354" s="83"/>
    </row>
    <row r="264355" spans="16:16" x14ac:dyDescent="0.3">
      <c r="P264355" s="83"/>
    </row>
    <row r="264356" spans="16:16" x14ac:dyDescent="0.3">
      <c r="P264356" s="83"/>
    </row>
    <row r="264357" spans="16:16" x14ac:dyDescent="0.3">
      <c r="P264357" s="83"/>
    </row>
    <row r="264358" spans="16:16" x14ac:dyDescent="0.3">
      <c r="P264358" s="83"/>
    </row>
    <row r="264359" spans="16:16" x14ac:dyDescent="0.3">
      <c r="P264359" s="83"/>
    </row>
    <row r="264360" spans="16:16" x14ac:dyDescent="0.3">
      <c r="P264360" s="83"/>
    </row>
    <row r="264361" spans="16:16" x14ac:dyDescent="0.3">
      <c r="P264361" s="83"/>
    </row>
    <row r="264362" spans="16:16" x14ac:dyDescent="0.3">
      <c r="P264362" s="83"/>
    </row>
    <row r="264363" spans="16:16" x14ac:dyDescent="0.3">
      <c r="P264363" s="83"/>
    </row>
    <row r="264364" spans="16:16" x14ac:dyDescent="0.3">
      <c r="P264364" s="83"/>
    </row>
    <row r="264365" spans="16:16" x14ac:dyDescent="0.3">
      <c r="P264365" s="83"/>
    </row>
    <row r="264366" spans="16:16" x14ac:dyDescent="0.3">
      <c r="P264366" s="83"/>
    </row>
    <row r="264367" spans="16:16" x14ac:dyDescent="0.3">
      <c r="P264367" s="83"/>
    </row>
    <row r="264368" spans="16:16" x14ac:dyDescent="0.3">
      <c r="P264368" s="83"/>
    </row>
    <row r="264369" spans="16:16" x14ac:dyDescent="0.3">
      <c r="P264369" s="83"/>
    </row>
    <row r="264370" spans="16:16" x14ac:dyDescent="0.3">
      <c r="P264370" s="83"/>
    </row>
    <row r="264371" spans="16:16" x14ac:dyDescent="0.3">
      <c r="P264371" s="83"/>
    </row>
    <row r="264372" spans="16:16" x14ac:dyDescent="0.3">
      <c r="P264372" s="83"/>
    </row>
    <row r="264373" spans="16:16" x14ac:dyDescent="0.3">
      <c r="P264373" s="83"/>
    </row>
    <row r="264374" spans="16:16" x14ac:dyDescent="0.3">
      <c r="P264374" s="83"/>
    </row>
    <row r="264375" spans="16:16" x14ac:dyDescent="0.3">
      <c r="P264375" s="83"/>
    </row>
    <row r="264376" spans="16:16" x14ac:dyDescent="0.3">
      <c r="P264376" s="83"/>
    </row>
    <row r="264377" spans="16:16" x14ac:dyDescent="0.3">
      <c r="P264377" s="83"/>
    </row>
    <row r="264378" spans="16:16" x14ac:dyDescent="0.3">
      <c r="P264378" s="83"/>
    </row>
    <row r="264379" spans="16:16" x14ac:dyDescent="0.3">
      <c r="P264379" s="83"/>
    </row>
    <row r="264380" spans="16:16" x14ac:dyDescent="0.3">
      <c r="P264380" s="83"/>
    </row>
    <row r="264381" spans="16:16" x14ac:dyDescent="0.3">
      <c r="P264381" s="83"/>
    </row>
    <row r="264382" spans="16:16" x14ac:dyDescent="0.3">
      <c r="P264382" s="83"/>
    </row>
    <row r="264383" spans="16:16" x14ac:dyDescent="0.3">
      <c r="P264383" s="83"/>
    </row>
    <row r="264384" spans="16:16" x14ac:dyDescent="0.3">
      <c r="P264384" s="83"/>
    </row>
    <row r="264385" spans="16:16" x14ac:dyDescent="0.3">
      <c r="P264385" s="83"/>
    </row>
    <row r="264386" spans="16:16" x14ac:dyDescent="0.3">
      <c r="P264386" s="83"/>
    </row>
    <row r="264387" spans="16:16" x14ac:dyDescent="0.3">
      <c r="P264387" s="83"/>
    </row>
    <row r="264388" spans="16:16" x14ac:dyDescent="0.3">
      <c r="P264388" s="83"/>
    </row>
    <row r="264389" spans="16:16" x14ac:dyDescent="0.3">
      <c r="P264389" s="83"/>
    </row>
    <row r="264390" spans="16:16" x14ac:dyDescent="0.3">
      <c r="P264390" s="83"/>
    </row>
    <row r="264391" spans="16:16" x14ac:dyDescent="0.3">
      <c r="P264391" s="83"/>
    </row>
    <row r="264392" spans="16:16" x14ac:dyDescent="0.3">
      <c r="P264392" s="83"/>
    </row>
    <row r="264393" spans="16:16" x14ac:dyDescent="0.3">
      <c r="P264393" s="83"/>
    </row>
    <row r="264394" spans="16:16" x14ac:dyDescent="0.3">
      <c r="P264394" s="83"/>
    </row>
    <row r="264395" spans="16:16" x14ac:dyDescent="0.3">
      <c r="P264395" s="83"/>
    </row>
    <row r="264396" spans="16:16" x14ac:dyDescent="0.3">
      <c r="P264396" s="83"/>
    </row>
    <row r="264397" spans="16:16" x14ac:dyDescent="0.3">
      <c r="P264397" s="83"/>
    </row>
    <row r="264398" spans="16:16" x14ac:dyDescent="0.3">
      <c r="P264398" s="83"/>
    </row>
    <row r="264399" spans="16:16" x14ac:dyDescent="0.3">
      <c r="P264399" s="83"/>
    </row>
    <row r="264400" spans="16:16" x14ac:dyDescent="0.3">
      <c r="P264400" s="83"/>
    </row>
    <row r="264401" spans="16:16" x14ac:dyDescent="0.3">
      <c r="P264401" s="83"/>
    </row>
    <row r="264402" spans="16:16" x14ac:dyDescent="0.3">
      <c r="P264402" s="83"/>
    </row>
    <row r="264403" spans="16:16" x14ac:dyDescent="0.3">
      <c r="P264403" s="83"/>
    </row>
    <row r="264404" spans="16:16" x14ac:dyDescent="0.3">
      <c r="P264404" s="83"/>
    </row>
    <row r="264405" spans="16:16" x14ac:dyDescent="0.3">
      <c r="P264405" s="83"/>
    </row>
    <row r="264406" spans="16:16" x14ac:dyDescent="0.3">
      <c r="P264406" s="83"/>
    </row>
    <row r="264407" spans="16:16" x14ac:dyDescent="0.3">
      <c r="P264407" s="83"/>
    </row>
    <row r="264408" spans="16:16" x14ac:dyDescent="0.3">
      <c r="P264408" s="83"/>
    </row>
    <row r="264409" spans="16:16" x14ac:dyDescent="0.3">
      <c r="P264409" s="83"/>
    </row>
    <row r="264410" spans="16:16" x14ac:dyDescent="0.3">
      <c r="P264410" s="83"/>
    </row>
    <row r="264411" spans="16:16" x14ac:dyDescent="0.3">
      <c r="P264411" s="83"/>
    </row>
    <row r="264412" spans="16:16" x14ac:dyDescent="0.3">
      <c r="P264412" s="83"/>
    </row>
    <row r="264413" spans="16:16" x14ac:dyDescent="0.3">
      <c r="P264413" s="83"/>
    </row>
    <row r="264414" spans="16:16" x14ac:dyDescent="0.3">
      <c r="P264414" s="83"/>
    </row>
    <row r="264415" spans="16:16" x14ac:dyDescent="0.3">
      <c r="P264415" s="83"/>
    </row>
    <row r="264416" spans="16:16" x14ac:dyDescent="0.3">
      <c r="P264416" s="83"/>
    </row>
    <row r="264417" spans="16:16" x14ac:dyDescent="0.3">
      <c r="P264417" s="83"/>
    </row>
    <row r="264418" spans="16:16" x14ac:dyDescent="0.3">
      <c r="P264418" s="83"/>
    </row>
    <row r="264419" spans="16:16" x14ac:dyDescent="0.3">
      <c r="P264419" s="83"/>
    </row>
    <row r="264420" spans="16:16" x14ac:dyDescent="0.3">
      <c r="P264420" s="83"/>
    </row>
    <row r="264421" spans="16:16" x14ac:dyDescent="0.3">
      <c r="P264421" s="83"/>
    </row>
    <row r="264422" spans="16:16" x14ac:dyDescent="0.3">
      <c r="P264422" s="83"/>
    </row>
    <row r="264423" spans="16:16" x14ac:dyDescent="0.3">
      <c r="P264423" s="83"/>
    </row>
    <row r="264424" spans="16:16" x14ac:dyDescent="0.3">
      <c r="P264424" s="83"/>
    </row>
    <row r="264425" spans="16:16" x14ac:dyDescent="0.3">
      <c r="P264425" s="83"/>
    </row>
    <row r="264426" spans="16:16" x14ac:dyDescent="0.3">
      <c r="P264426" s="83"/>
    </row>
    <row r="264427" spans="16:16" x14ac:dyDescent="0.3">
      <c r="P264427" s="83"/>
    </row>
    <row r="264428" spans="16:16" x14ac:dyDescent="0.3">
      <c r="P264428" s="83"/>
    </row>
    <row r="264429" spans="16:16" x14ac:dyDescent="0.3">
      <c r="P264429" s="83"/>
    </row>
    <row r="264430" spans="16:16" x14ac:dyDescent="0.3">
      <c r="P264430" s="83"/>
    </row>
    <row r="264431" spans="16:16" x14ac:dyDescent="0.3">
      <c r="P264431" s="83"/>
    </row>
    <row r="264432" spans="16:16" x14ac:dyDescent="0.3">
      <c r="P264432" s="83"/>
    </row>
    <row r="264433" spans="16:16" x14ac:dyDescent="0.3">
      <c r="P264433" s="83"/>
    </row>
    <row r="264434" spans="16:16" x14ac:dyDescent="0.3">
      <c r="P264434" s="83"/>
    </row>
    <row r="264435" spans="16:16" x14ac:dyDescent="0.3">
      <c r="P264435" s="83"/>
    </row>
    <row r="264436" spans="16:16" x14ac:dyDescent="0.3">
      <c r="P264436" s="83"/>
    </row>
    <row r="264437" spans="16:16" x14ac:dyDescent="0.3">
      <c r="P264437" s="83"/>
    </row>
    <row r="264438" spans="16:16" x14ac:dyDescent="0.3">
      <c r="P264438" s="83"/>
    </row>
    <row r="264439" spans="16:16" x14ac:dyDescent="0.3">
      <c r="P264439" s="83"/>
    </row>
    <row r="264440" spans="16:16" x14ac:dyDescent="0.3">
      <c r="P264440" s="83"/>
    </row>
    <row r="264441" spans="16:16" x14ac:dyDescent="0.3">
      <c r="P264441" s="83"/>
    </row>
    <row r="264442" spans="16:16" x14ac:dyDescent="0.3">
      <c r="P264442" s="83"/>
    </row>
    <row r="264443" spans="16:16" x14ac:dyDescent="0.3">
      <c r="P264443" s="83"/>
    </row>
    <row r="264444" spans="16:16" x14ac:dyDescent="0.3">
      <c r="P264444" s="83"/>
    </row>
    <row r="264445" spans="16:16" x14ac:dyDescent="0.3">
      <c r="P264445" s="83"/>
    </row>
    <row r="264446" spans="16:16" x14ac:dyDescent="0.3">
      <c r="P264446" s="83"/>
    </row>
    <row r="264447" spans="16:16" x14ac:dyDescent="0.3">
      <c r="P264447" s="83"/>
    </row>
    <row r="264448" spans="16:16" x14ac:dyDescent="0.3">
      <c r="P264448" s="83"/>
    </row>
    <row r="264449" spans="16:16" x14ac:dyDescent="0.3">
      <c r="P264449" s="83"/>
    </row>
    <row r="264450" spans="16:16" x14ac:dyDescent="0.3">
      <c r="P264450" s="83"/>
    </row>
    <row r="264451" spans="16:16" x14ac:dyDescent="0.3">
      <c r="P264451" s="83"/>
    </row>
    <row r="264452" spans="16:16" x14ac:dyDescent="0.3">
      <c r="P264452" s="83"/>
    </row>
    <row r="264453" spans="16:16" x14ac:dyDescent="0.3">
      <c r="P264453" s="83"/>
    </row>
    <row r="264454" spans="16:16" x14ac:dyDescent="0.3">
      <c r="P264454" s="83"/>
    </row>
    <row r="264455" spans="16:16" x14ac:dyDescent="0.3">
      <c r="P264455" s="83"/>
    </row>
    <row r="264456" spans="16:16" x14ac:dyDescent="0.3">
      <c r="P264456" s="83"/>
    </row>
    <row r="264457" spans="16:16" x14ac:dyDescent="0.3">
      <c r="P264457" s="83"/>
    </row>
    <row r="264458" spans="16:16" x14ac:dyDescent="0.3">
      <c r="P264458" s="83"/>
    </row>
    <row r="264459" spans="16:16" x14ac:dyDescent="0.3">
      <c r="P264459" s="83"/>
    </row>
    <row r="264460" spans="16:16" x14ac:dyDescent="0.3">
      <c r="P264460" s="83"/>
    </row>
    <row r="264461" spans="16:16" x14ac:dyDescent="0.3">
      <c r="P264461" s="83"/>
    </row>
    <row r="264462" spans="16:16" x14ac:dyDescent="0.3">
      <c r="P264462" s="83"/>
    </row>
    <row r="264463" spans="16:16" x14ac:dyDescent="0.3">
      <c r="P264463" s="83"/>
    </row>
    <row r="264464" spans="16:16" x14ac:dyDescent="0.3">
      <c r="P264464" s="83"/>
    </row>
    <row r="264465" spans="16:16" x14ac:dyDescent="0.3">
      <c r="P264465" s="83"/>
    </row>
    <row r="264466" spans="16:16" x14ac:dyDescent="0.3">
      <c r="P264466" s="83"/>
    </row>
    <row r="264467" spans="16:16" x14ac:dyDescent="0.3">
      <c r="P264467" s="83"/>
    </row>
    <row r="264468" spans="16:16" x14ac:dyDescent="0.3">
      <c r="P264468" s="83"/>
    </row>
    <row r="264469" spans="16:16" x14ac:dyDescent="0.3">
      <c r="P264469" s="83"/>
    </row>
    <row r="264470" spans="16:16" x14ac:dyDescent="0.3">
      <c r="P264470" s="83"/>
    </row>
    <row r="264471" spans="16:16" x14ac:dyDescent="0.3">
      <c r="P264471" s="83"/>
    </row>
    <row r="264472" spans="16:16" x14ac:dyDescent="0.3">
      <c r="P264472" s="83"/>
    </row>
    <row r="264473" spans="16:16" x14ac:dyDescent="0.3">
      <c r="P264473" s="83"/>
    </row>
    <row r="264474" spans="16:16" x14ac:dyDescent="0.3">
      <c r="P264474" s="83"/>
    </row>
    <row r="264475" spans="16:16" x14ac:dyDescent="0.3">
      <c r="P264475" s="83"/>
    </row>
    <row r="264476" spans="16:16" x14ac:dyDescent="0.3">
      <c r="P264476" s="83"/>
    </row>
    <row r="264477" spans="16:16" x14ac:dyDescent="0.3">
      <c r="P264477" s="83"/>
    </row>
    <row r="264478" spans="16:16" x14ac:dyDescent="0.3">
      <c r="P264478" s="83"/>
    </row>
    <row r="264479" spans="16:16" x14ac:dyDescent="0.3">
      <c r="P264479" s="83"/>
    </row>
    <row r="264480" spans="16:16" x14ac:dyDescent="0.3">
      <c r="P264480" s="83"/>
    </row>
    <row r="264481" spans="16:16" x14ac:dyDescent="0.3">
      <c r="P264481" s="83"/>
    </row>
    <row r="264482" spans="16:16" x14ac:dyDescent="0.3">
      <c r="P264482" s="83"/>
    </row>
    <row r="264483" spans="16:16" x14ac:dyDescent="0.3">
      <c r="P264483" s="83"/>
    </row>
    <row r="264484" spans="16:16" x14ac:dyDescent="0.3">
      <c r="P264484" s="83"/>
    </row>
    <row r="264485" spans="16:16" x14ac:dyDescent="0.3">
      <c r="P264485" s="83"/>
    </row>
    <row r="264486" spans="16:16" x14ac:dyDescent="0.3">
      <c r="P264486" s="83"/>
    </row>
    <row r="264487" spans="16:16" x14ac:dyDescent="0.3">
      <c r="P264487" s="83"/>
    </row>
    <row r="264488" spans="16:16" x14ac:dyDescent="0.3">
      <c r="P264488" s="83"/>
    </row>
    <row r="264489" spans="16:16" x14ac:dyDescent="0.3">
      <c r="P264489" s="83"/>
    </row>
    <row r="264490" spans="16:16" x14ac:dyDescent="0.3">
      <c r="P264490" s="83"/>
    </row>
    <row r="264491" spans="16:16" x14ac:dyDescent="0.3">
      <c r="P264491" s="83"/>
    </row>
    <row r="264492" spans="16:16" x14ac:dyDescent="0.3">
      <c r="P264492" s="83"/>
    </row>
    <row r="264493" spans="16:16" x14ac:dyDescent="0.3">
      <c r="P264493" s="83"/>
    </row>
    <row r="264494" spans="16:16" x14ac:dyDescent="0.3">
      <c r="P264494" s="83"/>
    </row>
    <row r="264495" spans="16:16" x14ac:dyDescent="0.3">
      <c r="P264495" s="83"/>
    </row>
    <row r="264496" spans="16:16" x14ac:dyDescent="0.3">
      <c r="P264496" s="83"/>
    </row>
    <row r="264497" spans="16:16" x14ac:dyDescent="0.3">
      <c r="P264497" s="83"/>
    </row>
    <row r="264498" spans="16:16" x14ac:dyDescent="0.3">
      <c r="P264498" s="83"/>
    </row>
    <row r="264499" spans="16:16" x14ac:dyDescent="0.3">
      <c r="P264499" s="83"/>
    </row>
    <row r="264500" spans="16:16" x14ac:dyDescent="0.3">
      <c r="P264500" s="83"/>
    </row>
    <row r="264501" spans="16:16" x14ac:dyDescent="0.3">
      <c r="P264501" s="83"/>
    </row>
    <row r="264502" spans="16:16" x14ac:dyDescent="0.3">
      <c r="P264502" s="83"/>
    </row>
    <row r="264503" spans="16:16" x14ac:dyDescent="0.3">
      <c r="P264503" s="83"/>
    </row>
    <row r="264504" spans="16:16" x14ac:dyDescent="0.3">
      <c r="P264504" s="83"/>
    </row>
    <row r="264505" spans="16:16" x14ac:dyDescent="0.3">
      <c r="P264505" s="83"/>
    </row>
    <row r="264506" spans="16:16" x14ac:dyDescent="0.3">
      <c r="P264506" s="83"/>
    </row>
    <row r="264507" spans="16:16" x14ac:dyDescent="0.3">
      <c r="P264507" s="83"/>
    </row>
    <row r="264508" spans="16:16" x14ac:dyDescent="0.3">
      <c r="P264508" s="83"/>
    </row>
    <row r="264509" spans="16:16" x14ac:dyDescent="0.3">
      <c r="P264509" s="83"/>
    </row>
    <row r="264510" spans="16:16" x14ac:dyDescent="0.3">
      <c r="P264510" s="83"/>
    </row>
    <row r="264511" spans="16:16" x14ac:dyDescent="0.3">
      <c r="P264511" s="83"/>
    </row>
    <row r="264512" spans="16:16" x14ac:dyDescent="0.3">
      <c r="P264512" s="83"/>
    </row>
    <row r="264513" spans="16:16" x14ac:dyDescent="0.3">
      <c r="P264513" s="83"/>
    </row>
    <row r="264514" spans="16:16" x14ac:dyDescent="0.3">
      <c r="P264514" s="83"/>
    </row>
    <row r="264515" spans="16:16" x14ac:dyDescent="0.3">
      <c r="P264515" s="83"/>
    </row>
    <row r="264516" spans="16:16" x14ac:dyDescent="0.3">
      <c r="P264516" s="83"/>
    </row>
    <row r="264517" spans="16:16" x14ac:dyDescent="0.3">
      <c r="P264517" s="83"/>
    </row>
    <row r="264518" spans="16:16" x14ac:dyDescent="0.3">
      <c r="P264518" s="83"/>
    </row>
    <row r="264519" spans="16:16" x14ac:dyDescent="0.3">
      <c r="P264519" s="83"/>
    </row>
    <row r="264520" spans="16:16" x14ac:dyDescent="0.3">
      <c r="P264520" s="83"/>
    </row>
    <row r="264521" spans="16:16" x14ac:dyDescent="0.3">
      <c r="P264521" s="83"/>
    </row>
    <row r="264522" spans="16:16" x14ac:dyDescent="0.3">
      <c r="P264522" s="83"/>
    </row>
    <row r="264523" spans="16:16" x14ac:dyDescent="0.3">
      <c r="P264523" s="83"/>
    </row>
    <row r="264524" spans="16:16" x14ac:dyDescent="0.3">
      <c r="P264524" s="83"/>
    </row>
    <row r="264525" spans="16:16" x14ac:dyDescent="0.3">
      <c r="P264525" s="83"/>
    </row>
    <row r="264526" spans="16:16" x14ac:dyDescent="0.3">
      <c r="P264526" s="83"/>
    </row>
    <row r="264527" spans="16:16" x14ac:dyDescent="0.3">
      <c r="P264527" s="83"/>
    </row>
    <row r="264528" spans="16:16" x14ac:dyDescent="0.3">
      <c r="P264528" s="83"/>
    </row>
    <row r="264529" spans="16:16" x14ac:dyDescent="0.3">
      <c r="P264529" s="83"/>
    </row>
    <row r="264530" spans="16:16" x14ac:dyDescent="0.3">
      <c r="P264530" s="83"/>
    </row>
    <row r="264531" spans="16:16" x14ac:dyDescent="0.3">
      <c r="P264531" s="83"/>
    </row>
    <row r="264532" spans="16:16" x14ac:dyDescent="0.3">
      <c r="P264532" s="83"/>
    </row>
    <row r="264533" spans="16:16" x14ac:dyDescent="0.3">
      <c r="P264533" s="83"/>
    </row>
    <row r="264534" spans="16:16" x14ac:dyDescent="0.3">
      <c r="P264534" s="83"/>
    </row>
    <row r="264535" spans="16:16" x14ac:dyDescent="0.3">
      <c r="P264535" s="83"/>
    </row>
    <row r="264536" spans="16:16" x14ac:dyDescent="0.3">
      <c r="P264536" s="83"/>
    </row>
    <row r="264537" spans="16:16" x14ac:dyDescent="0.3">
      <c r="P264537" s="83"/>
    </row>
    <row r="264538" spans="16:16" x14ac:dyDescent="0.3">
      <c r="P264538" s="83"/>
    </row>
    <row r="264539" spans="16:16" x14ac:dyDescent="0.3">
      <c r="P264539" s="83"/>
    </row>
    <row r="264540" spans="16:16" x14ac:dyDescent="0.3">
      <c r="P264540" s="83"/>
    </row>
    <row r="264541" spans="16:16" x14ac:dyDescent="0.3">
      <c r="P264541" s="83"/>
    </row>
    <row r="264542" spans="16:16" x14ac:dyDescent="0.3">
      <c r="P264542" s="83"/>
    </row>
    <row r="264543" spans="16:16" x14ac:dyDescent="0.3">
      <c r="P264543" s="83"/>
    </row>
    <row r="264544" spans="16:16" x14ac:dyDescent="0.3">
      <c r="P264544" s="83"/>
    </row>
    <row r="264545" spans="16:16" x14ac:dyDescent="0.3">
      <c r="P264545" s="83"/>
    </row>
    <row r="264546" spans="16:16" x14ac:dyDescent="0.3">
      <c r="P264546" s="83"/>
    </row>
    <row r="264547" spans="16:16" x14ac:dyDescent="0.3">
      <c r="P264547" s="83"/>
    </row>
    <row r="264548" spans="16:16" x14ac:dyDescent="0.3">
      <c r="P264548" s="83"/>
    </row>
    <row r="264549" spans="16:16" x14ac:dyDescent="0.3">
      <c r="P264549" s="83"/>
    </row>
    <row r="264550" spans="16:16" x14ac:dyDescent="0.3">
      <c r="P264550" s="83"/>
    </row>
    <row r="264551" spans="16:16" x14ac:dyDescent="0.3">
      <c r="P264551" s="83"/>
    </row>
    <row r="264552" spans="16:16" x14ac:dyDescent="0.3">
      <c r="P264552" s="83"/>
    </row>
    <row r="264553" spans="16:16" x14ac:dyDescent="0.3">
      <c r="P264553" s="83"/>
    </row>
    <row r="264554" spans="16:16" x14ac:dyDescent="0.3">
      <c r="P264554" s="83"/>
    </row>
    <row r="264555" spans="16:16" x14ac:dyDescent="0.3">
      <c r="P264555" s="83"/>
    </row>
    <row r="264556" spans="16:16" x14ac:dyDescent="0.3">
      <c r="P264556" s="83"/>
    </row>
    <row r="264557" spans="16:16" x14ac:dyDescent="0.3">
      <c r="P264557" s="83"/>
    </row>
    <row r="264558" spans="16:16" x14ac:dyDescent="0.3">
      <c r="P264558" s="83"/>
    </row>
    <row r="264559" spans="16:16" x14ac:dyDescent="0.3">
      <c r="P264559" s="83"/>
    </row>
    <row r="264560" spans="16:16" x14ac:dyDescent="0.3">
      <c r="P264560" s="83"/>
    </row>
    <row r="264561" spans="16:16" x14ac:dyDescent="0.3">
      <c r="P264561" s="83"/>
    </row>
    <row r="264562" spans="16:16" x14ac:dyDescent="0.3">
      <c r="P264562" s="83"/>
    </row>
    <row r="264563" spans="16:16" x14ac:dyDescent="0.3">
      <c r="P264563" s="83"/>
    </row>
    <row r="264564" spans="16:16" x14ac:dyDescent="0.3">
      <c r="P264564" s="83"/>
    </row>
    <row r="264565" spans="16:16" x14ac:dyDescent="0.3">
      <c r="P264565" s="83"/>
    </row>
    <row r="264566" spans="16:16" x14ac:dyDescent="0.3">
      <c r="P264566" s="83"/>
    </row>
    <row r="264567" spans="16:16" x14ac:dyDescent="0.3">
      <c r="P264567" s="83"/>
    </row>
    <row r="264568" spans="16:16" x14ac:dyDescent="0.3">
      <c r="P264568" s="83"/>
    </row>
    <row r="264569" spans="16:16" x14ac:dyDescent="0.3">
      <c r="P264569" s="83"/>
    </row>
    <row r="264570" spans="16:16" x14ac:dyDescent="0.3">
      <c r="P264570" s="83"/>
    </row>
    <row r="264571" spans="16:16" x14ac:dyDescent="0.3">
      <c r="P264571" s="83"/>
    </row>
    <row r="264572" spans="16:16" x14ac:dyDescent="0.3">
      <c r="P264572" s="83"/>
    </row>
    <row r="264573" spans="16:16" x14ac:dyDescent="0.3">
      <c r="P264573" s="83"/>
    </row>
    <row r="264574" spans="16:16" x14ac:dyDescent="0.3">
      <c r="P264574" s="83"/>
    </row>
    <row r="264575" spans="16:16" x14ac:dyDescent="0.3">
      <c r="P264575" s="83"/>
    </row>
    <row r="264576" spans="16:16" x14ac:dyDescent="0.3">
      <c r="P264576" s="83"/>
    </row>
    <row r="264577" spans="16:16" x14ac:dyDescent="0.3">
      <c r="P264577" s="83"/>
    </row>
    <row r="264578" spans="16:16" x14ac:dyDescent="0.3">
      <c r="P264578" s="83"/>
    </row>
    <row r="264579" spans="16:16" x14ac:dyDescent="0.3">
      <c r="P264579" s="83"/>
    </row>
    <row r="264580" spans="16:16" x14ac:dyDescent="0.3">
      <c r="P264580" s="83"/>
    </row>
    <row r="264581" spans="16:16" x14ac:dyDescent="0.3">
      <c r="P264581" s="83"/>
    </row>
    <row r="264582" spans="16:16" x14ac:dyDescent="0.3">
      <c r="P264582" s="83"/>
    </row>
    <row r="264583" spans="16:16" x14ac:dyDescent="0.3">
      <c r="P264583" s="83"/>
    </row>
    <row r="264584" spans="16:16" x14ac:dyDescent="0.3">
      <c r="P264584" s="83"/>
    </row>
    <row r="264585" spans="16:16" x14ac:dyDescent="0.3">
      <c r="P264585" s="83"/>
    </row>
    <row r="264586" spans="16:16" x14ac:dyDescent="0.3">
      <c r="P264586" s="83"/>
    </row>
    <row r="264587" spans="16:16" x14ac:dyDescent="0.3">
      <c r="P264587" s="83"/>
    </row>
    <row r="264588" spans="16:16" x14ac:dyDescent="0.3">
      <c r="P264588" s="83"/>
    </row>
    <row r="264589" spans="16:16" x14ac:dyDescent="0.3">
      <c r="P264589" s="83"/>
    </row>
    <row r="264590" spans="16:16" x14ac:dyDescent="0.3">
      <c r="P264590" s="83"/>
    </row>
    <row r="264591" spans="16:16" x14ac:dyDescent="0.3">
      <c r="P264591" s="83"/>
    </row>
    <row r="264592" spans="16:16" x14ac:dyDescent="0.3">
      <c r="P264592" s="83"/>
    </row>
    <row r="264593" spans="16:16" x14ac:dyDescent="0.3">
      <c r="P264593" s="83"/>
    </row>
    <row r="264594" spans="16:16" x14ac:dyDescent="0.3">
      <c r="P264594" s="83"/>
    </row>
    <row r="264595" spans="16:16" x14ac:dyDescent="0.3">
      <c r="P264595" s="83"/>
    </row>
    <row r="264596" spans="16:16" x14ac:dyDescent="0.3">
      <c r="P264596" s="83"/>
    </row>
    <row r="264597" spans="16:16" x14ac:dyDescent="0.3">
      <c r="P264597" s="83"/>
    </row>
    <row r="264598" spans="16:16" x14ac:dyDescent="0.3">
      <c r="P264598" s="83"/>
    </row>
    <row r="264599" spans="16:16" x14ac:dyDescent="0.3">
      <c r="P264599" s="83"/>
    </row>
    <row r="264600" spans="16:16" x14ac:dyDescent="0.3">
      <c r="P264600" s="83"/>
    </row>
    <row r="264601" spans="16:16" x14ac:dyDescent="0.3">
      <c r="P264601" s="83"/>
    </row>
    <row r="264602" spans="16:16" x14ac:dyDescent="0.3">
      <c r="P264602" s="83"/>
    </row>
    <row r="264603" spans="16:16" x14ac:dyDescent="0.3">
      <c r="P264603" s="83"/>
    </row>
    <row r="264604" spans="16:16" x14ac:dyDescent="0.3">
      <c r="P264604" s="83"/>
    </row>
    <row r="264605" spans="16:16" x14ac:dyDescent="0.3">
      <c r="P264605" s="83"/>
    </row>
    <row r="264606" spans="16:16" x14ac:dyDescent="0.3">
      <c r="P264606" s="83"/>
    </row>
    <row r="264607" spans="16:16" x14ac:dyDescent="0.3">
      <c r="P264607" s="83"/>
    </row>
    <row r="264608" spans="16:16" x14ac:dyDescent="0.3">
      <c r="P264608" s="83"/>
    </row>
    <row r="264609" spans="16:16" x14ac:dyDescent="0.3">
      <c r="P264609" s="83"/>
    </row>
    <row r="264610" spans="16:16" x14ac:dyDescent="0.3">
      <c r="P264610" s="83"/>
    </row>
    <row r="264611" spans="16:16" x14ac:dyDescent="0.3">
      <c r="P264611" s="83"/>
    </row>
    <row r="264612" spans="16:16" x14ac:dyDescent="0.3">
      <c r="P264612" s="83"/>
    </row>
    <row r="264613" spans="16:16" x14ac:dyDescent="0.3">
      <c r="P264613" s="83"/>
    </row>
    <row r="264614" spans="16:16" x14ac:dyDescent="0.3">
      <c r="P264614" s="83"/>
    </row>
    <row r="264615" spans="16:16" x14ac:dyDescent="0.3">
      <c r="P264615" s="83"/>
    </row>
    <row r="264616" spans="16:16" x14ac:dyDescent="0.3">
      <c r="P264616" s="83"/>
    </row>
    <row r="264617" spans="16:16" x14ac:dyDescent="0.3">
      <c r="P264617" s="83"/>
    </row>
    <row r="264618" spans="16:16" x14ac:dyDescent="0.3">
      <c r="P264618" s="83"/>
    </row>
    <row r="264619" spans="16:16" x14ac:dyDescent="0.3">
      <c r="P264619" s="83"/>
    </row>
    <row r="264620" spans="16:16" x14ac:dyDescent="0.3">
      <c r="P264620" s="83"/>
    </row>
    <row r="264621" spans="16:16" x14ac:dyDescent="0.3">
      <c r="P264621" s="83"/>
    </row>
    <row r="264622" spans="16:16" x14ac:dyDescent="0.3">
      <c r="P264622" s="83"/>
    </row>
    <row r="264623" spans="16:16" x14ac:dyDescent="0.3">
      <c r="P264623" s="83"/>
    </row>
    <row r="264624" spans="16:16" x14ac:dyDescent="0.3">
      <c r="P264624" s="83"/>
    </row>
    <row r="264625" spans="16:16" x14ac:dyDescent="0.3">
      <c r="P264625" s="83"/>
    </row>
    <row r="264626" spans="16:16" x14ac:dyDescent="0.3">
      <c r="P264626" s="83"/>
    </row>
    <row r="264627" spans="16:16" x14ac:dyDescent="0.3">
      <c r="P264627" s="83"/>
    </row>
    <row r="264628" spans="16:16" x14ac:dyDescent="0.3">
      <c r="P264628" s="83"/>
    </row>
    <row r="264629" spans="16:16" x14ac:dyDescent="0.3">
      <c r="P264629" s="83"/>
    </row>
    <row r="264630" spans="16:16" x14ac:dyDescent="0.3">
      <c r="P264630" s="83"/>
    </row>
    <row r="264631" spans="16:16" x14ac:dyDescent="0.3">
      <c r="P264631" s="83"/>
    </row>
    <row r="264632" spans="16:16" x14ac:dyDescent="0.3">
      <c r="P264632" s="83"/>
    </row>
    <row r="264633" spans="16:16" x14ac:dyDescent="0.3">
      <c r="P264633" s="83"/>
    </row>
    <row r="264634" spans="16:16" x14ac:dyDescent="0.3">
      <c r="P264634" s="83"/>
    </row>
    <row r="264635" spans="16:16" x14ac:dyDescent="0.3">
      <c r="P264635" s="83"/>
    </row>
    <row r="264636" spans="16:16" x14ac:dyDescent="0.3">
      <c r="P264636" s="83"/>
    </row>
    <row r="264637" spans="16:16" x14ac:dyDescent="0.3">
      <c r="P264637" s="83"/>
    </row>
    <row r="264638" spans="16:16" x14ac:dyDescent="0.3">
      <c r="P264638" s="83"/>
    </row>
    <row r="264639" spans="16:16" x14ac:dyDescent="0.3">
      <c r="P264639" s="83"/>
    </row>
    <row r="264640" spans="16:16" x14ac:dyDescent="0.3">
      <c r="P264640" s="83"/>
    </row>
    <row r="264641" spans="16:16" x14ac:dyDescent="0.3">
      <c r="P264641" s="83"/>
    </row>
    <row r="264642" spans="16:16" x14ac:dyDescent="0.3">
      <c r="P264642" s="83"/>
    </row>
    <row r="264643" spans="16:16" x14ac:dyDescent="0.3">
      <c r="P264643" s="83"/>
    </row>
    <row r="264644" spans="16:16" x14ac:dyDescent="0.3">
      <c r="P264644" s="83"/>
    </row>
    <row r="264645" spans="16:16" x14ac:dyDescent="0.3">
      <c r="P264645" s="83"/>
    </row>
    <row r="264646" spans="16:16" x14ac:dyDescent="0.3">
      <c r="P264646" s="83"/>
    </row>
    <row r="264647" spans="16:16" x14ac:dyDescent="0.3">
      <c r="P264647" s="83"/>
    </row>
    <row r="264648" spans="16:16" x14ac:dyDescent="0.3">
      <c r="P264648" s="83"/>
    </row>
    <row r="264649" spans="16:16" x14ac:dyDescent="0.3">
      <c r="P264649" s="83"/>
    </row>
    <row r="264650" spans="16:16" x14ac:dyDescent="0.3">
      <c r="P264650" s="83"/>
    </row>
    <row r="264651" spans="16:16" x14ac:dyDescent="0.3">
      <c r="P264651" s="83"/>
    </row>
    <row r="264652" spans="16:16" x14ac:dyDescent="0.3">
      <c r="P264652" s="83"/>
    </row>
    <row r="264653" spans="16:16" x14ac:dyDescent="0.3">
      <c r="P264653" s="83"/>
    </row>
    <row r="264654" spans="16:16" x14ac:dyDescent="0.3">
      <c r="P264654" s="83"/>
    </row>
    <row r="264655" spans="16:16" x14ac:dyDescent="0.3">
      <c r="P264655" s="83"/>
    </row>
    <row r="264656" spans="16:16" x14ac:dyDescent="0.3">
      <c r="P264656" s="83"/>
    </row>
    <row r="264657" spans="16:16" x14ac:dyDescent="0.3">
      <c r="P264657" s="83"/>
    </row>
    <row r="264658" spans="16:16" x14ac:dyDescent="0.3">
      <c r="P264658" s="83"/>
    </row>
    <row r="264659" spans="16:16" x14ac:dyDescent="0.3">
      <c r="P264659" s="83"/>
    </row>
    <row r="264660" spans="16:16" x14ac:dyDescent="0.3">
      <c r="P264660" s="83"/>
    </row>
    <row r="264661" spans="16:16" x14ac:dyDescent="0.3">
      <c r="P264661" s="83"/>
    </row>
    <row r="264662" spans="16:16" x14ac:dyDescent="0.3">
      <c r="P264662" s="83"/>
    </row>
    <row r="264663" spans="16:16" x14ac:dyDescent="0.3">
      <c r="P264663" s="83"/>
    </row>
    <row r="264664" spans="16:16" x14ac:dyDescent="0.3">
      <c r="P264664" s="83"/>
    </row>
    <row r="264665" spans="16:16" x14ac:dyDescent="0.3">
      <c r="P264665" s="83"/>
    </row>
    <row r="264666" spans="16:16" x14ac:dyDescent="0.3">
      <c r="P264666" s="83"/>
    </row>
    <row r="264667" spans="16:16" x14ac:dyDescent="0.3">
      <c r="P264667" s="83"/>
    </row>
    <row r="264668" spans="16:16" x14ac:dyDescent="0.3">
      <c r="P264668" s="83"/>
    </row>
    <row r="264669" spans="16:16" x14ac:dyDescent="0.3">
      <c r="P264669" s="83"/>
    </row>
    <row r="264670" spans="16:16" x14ac:dyDescent="0.3">
      <c r="P264670" s="83"/>
    </row>
    <row r="264671" spans="16:16" x14ac:dyDescent="0.3">
      <c r="P264671" s="83"/>
    </row>
    <row r="264672" spans="16:16" x14ac:dyDescent="0.3">
      <c r="P264672" s="83"/>
    </row>
    <row r="264673" spans="16:16" x14ac:dyDescent="0.3">
      <c r="P264673" s="83"/>
    </row>
    <row r="264674" spans="16:16" x14ac:dyDescent="0.3">
      <c r="P264674" s="83"/>
    </row>
    <row r="264675" spans="16:16" x14ac:dyDescent="0.3">
      <c r="P264675" s="83"/>
    </row>
    <row r="264676" spans="16:16" x14ac:dyDescent="0.3">
      <c r="P264676" s="83"/>
    </row>
    <row r="264677" spans="16:16" x14ac:dyDescent="0.3">
      <c r="P264677" s="83"/>
    </row>
    <row r="264678" spans="16:16" x14ac:dyDescent="0.3">
      <c r="P264678" s="83"/>
    </row>
    <row r="264679" spans="16:16" x14ac:dyDescent="0.3">
      <c r="P264679" s="83"/>
    </row>
    <row r="264680" spans="16:16" x14ac:dyDescent="0.3">
      <c r="P264680" s="83"/>
    </row>
    <row r="264681" spans="16:16" x14ac:dyDescent="0.3">
      <c r="P264681" s="83"/>
    </row>
    <row r="264682" spans="16:16" x14ac:dyDescent="0.3">
      <c r="P264682" s="83"/>
    </row>
    <row r="264683" spans="16:16" x14ac:dyDescent="0.3">
      <c r="P264683" s="83"/>
    </row>
    <row r="264684" spans="16:16" x14ac:dyDescent="0.3">
      <c r="P264684" s="83"/>
    </row>
    <row r="264685" spans="16:16" x14ac:dyDescent="0.3">
      <c r="P264685" s="83"/>
    </row>
    <row r="264686" spans="16:16" x14ac:dyDescent="0.3">
      <c r="P264686" s="83"/>
    </row>
    <row r="264687" spans="16:16" x14ac:dyDescent="0.3">
      <c r="P264687" s="83"/>
    </row>
    <row r="264688" spans="16:16" x14ac:dyDescent="0.3">
      <c r="P264688" s="83"/>
    </row>
    <row r="264689" spans="16:16" x14ac:dyDescent="0.3">
      <c r="P264689" s="83"/>
    </row>
    <row r="264690" spans="16:16" x14ac:dyDescent="0.3">
      <c r="P264690" s="83"/>
    </row>
    <row r="264691" spans="16:16" x14ac:dyDescent="0.3">
      <c r="P264691" s="83"/>
    </row>
    <row r="264692" spans="16:16" x14ac:dyDescent="0.3">
      <c r="P264692" s="83"/>
    </row>
    <row r="264693" spans="16:16" x14ac:dyDescent="0.3">
      <c r="P264693" s="83"/>
    </row>
    <row r="264694" spans="16:16" x14ac:dyDescent="0.3">
      <c r="P264694" s="83"/>
    </row>
    <row r="264695" spans="16:16" x14ac:dyDescent="0.3">
      <c r="P264695" s="83"/>
    </row>
    <row r="264696" spans="16:16" x14ac:dyDescent="0.3">
      <c r="P264696" s="83"/>
    </row>
    <row r="264697" spans="16:16" x14ac:dyDescent="0.3">
      <c r="P264697" s="83"/>
    </row>
    <row r="264698" spans="16:16" x14ac:dyDescent="0.3">
      <c r="P264698" s="83"/>
    </row>
    <row r="264699" spans="16:16" x14ac:dyDescent="0.3">
      <c r="P264699" s="83"/>
    </row>
    <row r="264700" spans="16:16" x14ac:dyDescent="0.3">
      <c r="P264700" s="83"/>
    </row>
    <row r="264701" spans="16:16" x14ac:dyDescent="0.3">
      <c r="P264701" s="83"/>
    </row>
    <row r="264702" spans="16:16" x14ac:dyDescent="0.3">
      <c r="P264702" s="83"/>
    </row>
    <row r="264703" spans="16:16" x14ac:dyDescent="0.3">
      <c r="P264703" s="83"/>
    </row>
    <row r="264704" spans="16:16" x14ac:dyDescent="0.3">
      <c r="P264704" s="83"/>
    </row>
    <row r="264705" spans="16:16" x14ac:dyDescent="0.3">
      <c r="P264705" s="83"/>
    </row>
    <row r="264706" spans="16:16" x14ac:dyDescent="0.3">
      <c r="P264706" s="83"/>
    </row>
    <row r="264707" spans="16:16" x14ac:dyDescent="0.3">
      <c r="P264707" s="83"/>
    </row>
    <row r="264708" spans="16:16" x14ac:dyDescent="0.3">
      <c r="P264708" s="83"/>
    </row>
    <row r="264709" spans="16:16" x14ac:dyDescent="0.3">
      <c r="P264709" s="83"/>
    </row>
    <row r="264710" spans="16:16" x14ac:dyDescent="0.3">
      <c r="P264710" s="83"/>
    </row>
    <row r="264711" spans="16:16" x14ac:dyDescent="0.3">
      <c r="P264711" s="83"/>
    </row>
    <row r="264712" spans="16:16" x14ac:dyDescent="0.3">
      <c r="P264712" s="83"/>
    </row>
    <row r="264713" spans="16:16" x14ac:dyDescent="0.3">
      <c r="P264713" s="83"/>
    </row>
    <row r="264714" spans="16:16" x14ac:dyDescent="0.3">
      <c r="P264714" s="83"/>
    </row>
    <row r="264715" spans="16:16" x14ac:dyDescent="0.3">
      <c r="P264715" s="83"/>
    </row>
    <row r="264716" spans="16:16" x14ac:dyDescent="0.3">
      <c r="P264716" s="83"/>
    </row>
    <row r="264717" spans="16:16" x14ac:dyDescent="0.3">
      <c r="P264717" s="83"/>
    </row>
    <row r="264718" spans="16:16" x14ac:dyDescent="0.3">
      <c r="P264718" s="83"/>
    </row>
    <row r="264719" spans="16:16" x14ac:dyDescent="0.3">
      <c r="P264719" s="83"/>
    </row>
    <row r="264720" spans="16:16" x14ac:dyDescent="0.3">
      <c r="P264720" s="83"/>
    </row>
    <row r="264721" spans="16:16" x14ac:dyDescent="0.3">
      <c r="P264721" s="83"/>
    </row>
    <row r="264722" spans="16:16" x14ac:dyDescent="0.3">
      <c r="P264722" s="83"/>
    </row>
    <row r="264723" spans="16:16" x14ac:dyDescent="0.3">
      <c r="P264723" s="83"/>
    </row>
    <row r="264724" spans="16:16" x14ac:dyDescent="0.3">
      <c r="P264724" s="83"/>
    </row>
    <row r="264725" spans="16:16" x14ac:dyDescent="0.3">
      <c r="P264725" s="83"/>
    </row>
    <row r="264726" spans="16:16" x14ac:dyDescent="0.3">
      <c r="P264726" s="83"/>
    </row>
    <row r="264727" spans="16:16" x14ac:dyDescent="0.3">
      <c r="P264727" s="83"/>
    </row>
    <row r="264728" spans="16:16" x14ac:dyDescent="0.3">
      <c r="P264728" s="83"/>
    </row>
    <row r="264729" spans="16:16" x14ac:dyDescent="0.3">
      <c r="P264729" s="83"/>
    </row>
    <row r="264730" spans="16:16" x14ac:dyDescent="0.3">
      <c r="P264730" s="83"/>
    </row>
    <row r="264731" spans="16:16" x14ac:dyDescent="0.3">
      <c r="P264731" s="83"/>
    </row>
    <row r="264732" spans="16:16" x14ac:dyDescent="0.3">
      <c r="P264732" s="83"/>
    </row>
    <row r="264733" spans="16:16" x14ac:dyDescent="0.3">
      <c r="P264733" s="83"/>
    </row>
    <row r="264734" spans="16:16" x14ac:dyDescent="0.3">
      <c r="P264734" s="83"/>
    </row>
    <row r="264735" spans="16:16" x14ac:dyDescent="0.3">
      <c r="P264735" s="83"/>
    </row>
    <row r="264736" spans="16:16" x14ac:dyDescent="0.3">
      <c r="P264736" s="83"/>
    </row>
    <row r="264737" spans="16:16" x14ac:dyDescent="0.3">
      <c r="P264737" s="83"/>
    </row>
    <row r="264738" spans="16:16" x14ac:dyDescent="0.3">
      <c r="P264738" s="83"/>
    </row>
    <row r="264739" spans="16:16" x14ac:dyDescent="0.3">
      <c r="P264739" s="83"/>
    </row>
    <row r="264740" spans="16:16" x14ac:dyDescent="0.3">
      <c r="P264740" s="83"/>
    </row>
    <row r="264741" spans="16:16" x14ac:dyDescent="0.3">
      <c r="P264741" s="83"/>
    </row>
    <row r="264742" spans="16:16" x14ac:dyDescent="0.3">
      <c r="P264742" s="83"/>
    </row>
    <row r="264743" spans="16:16" x14ac:dyDescent="0.3">
      <c r="P264743" s="83"/>
    </row>
    <row r="264744" spans="16:16" x14ac:dyDescent="0.3">
      <c r="P264744" s="83"/>
    </row>
    <row r="264745" spans="16:16" x14ac:dyDescent="0.3">
      <c r="P264745" s="83"/>
    </row>
    <row r="264746" spans="16:16" x14ac:dyDescent="0.3">
      <c r="P264746" s="83"/>
    </row>
    <row r="264747" spans="16:16" x14ac:dyDescent="0.3">
      <c r="P264747" s="83"/>
    </row>
    <row r="264748" spans="16:16" x14ac:dyDescent="0.3">
      <c r="P264748" s="83"/>
    </row>
    <row r="264749" spans="16:16" x14ac:dyDescent="0.3">
      <c r="P264749" s="83"/>
    </row>
    <row r="264750" spans="16:16" x14ac:dyDescent="0.3">
      <c r="P264750" s="83"/>
    </row>
    <row r="264751" spans="16:16" x14ac:dyDescent="0.3">
      <c r="P264751" s="83"/>
    </row>
    <row r="264752" spans="16:16" x14ac:dyDescent="0.3">
      <c r="P264752" s="83"/>
    </row>
    <row r="264753" spans="16:16" x14ac:dyDescent="0.3">
      <c r="P264753" s="83"/>
    </row>
    <row r="264754" spans="16:16" x14ac:dyDescent="0.3">
      <c r="P264754" s="83"/>
    </row>
    <row r="264755" spans="16:16" x14ac:dyDescent="0.3">
      <c r="P264755" s="83"/>
    </row>
    <row r="264756" spans="16:16" x14ac:dyDescent="0.3">
      <c r="P264756" s="83"/>
    </row>
    <row r="264757" spans="16:16" x14ac:dyDescent="0.3">
      <c r="P264757" s="83"/>
    </row>
    <row r="264758" spans="16:16" x14ac:dyDescent="0.3">
      <c r="P264758" s="83"/>
    </row>
    <row r="264759" spans="16:16" x14ac:dyDescent="0.3">
      <c r="P264759" s="83"/>
    </row>
    <row r="264760" spans="16:16" x14ac:dyDescent="0.3">
      <c r="P264760" s="83"/>
    </row>
    <row r="264761" spans="16:16" x14ac:dyDescent="0.3">
      <c r="P264761" s="83"/>
    </row>
    <row r="264762" spans="16:16" x14ac:dyDescent="0.3">
      <c r="P264762" s="83"/>
    </row>
    <row r="264763" spans="16:16" x14ac:dyDescent="0.3">
      <c r="P264763" s="83"/>
    </row>
    <row r="264764" spans="16:16" x14ac:dyDescent="0.3">
      <c r="P264764" s="83"/>
    </row>
    <row r="264765" spans="16:16" x14ac:dyDescent="0.3">
      <c r="P264765" s="83"/>
    </row>
    <row r="264766" spans="16:16" x14ac:dyDescent="0.3">
      <c r="P264766" s="83"/>
    </row>
    <row r="264767" spans="16:16" x14ac:dyDescent="0.3">
      <c r="P264767" s="83"/>
    </row>
    <row r="264768" spans="16:16" x14ac:dyDescent="0.3">
      <c r="P264768" s="83"/>
    </row>
    <row r="264769" spans="16:16" x14ac:dyDescent="0.3">
      <c r="P264769" s="83"/>
    </row>
    <row r="264770" spans="16:16" x14ac:dyDescent="0.3">
      <c r="P264770" s="83"/>
    </row>
    <row r="264771" spans="16:16" x14ac:dyDescent="0.3">
      <c r="P264771" s="83"/>
    </row>
    <row r="264772" spans="16:16" x14ac:dyDescent="0.3">
      <c r="P264772" s="83"/>
    </row>
    <row r="264773" spans="16:16" x14ac:dyDescent="0.3">
      <c r="P264773" s="83"/>
    </row>
    <row r="264774" spans="16:16" x14ac:dyDescent="0.3">
      <c r="P264774" s="83"/>
    </row>
    <row r="264775" spans="16:16" x14ac:dyDescent="0.3">
      <c r="P264775" s="83"/>
    </row>
    <row r="264776" spans="16:16" x14ac:dyDescent="0.3">
      <c r="P264776" s="83"/>
    </row>
    <row r="264777" spans="16:16" x14ac:dyDescent="0.3">
      <c r="P264777" s="83"/>
    </row>
    <row r="264778" spans="16:16" x14ac:dyDescent="0.3">
      <c r="P264778" s="83"/>
    </row>
    <row r="264779" spans="16:16" x14ac:dyDescent="0.3">
      <c r="P264779" s="83"/>
    </row>
    <row r="264780" spans="16:16" x14ac:dyDescent="0.3">
      <c r="P264780" s="83"/>
    </row>
    <row r="264781" spans="16:16" x14ac:dyDescent="0.3">
      <c r="P264781" s="83"/>
    </row>
    <row r="264782" spans="16:16" x14ac:dyDescent="0.3">
      <c r="P264782" s="83"/>
    </row>
    <row r="264783" spans="16:16" x14ac:dyDescent="0.3">
      <c r="P264783" s="83"/>
    </row>
    <row r="264784" spans="16:16" x14ac:dyDescent="0.3">
      <c r="P264784" s="83"/>
    </row>
    <row r="264785" spans="16:16" x14ac:dyDescent="0.3">
      <c r="P264785" s="83"/>
    </row>
    <row r="264786" spans="16:16" x14ac:dyDescent="0.3">
      <c r="P264786" s="83"/>
    </row>
    <row r="264787" spans="16:16" x14ac:dyDescent="0.3">
      <c r="P264787" s="83"/>
    </row>
    <row r="264788" spans="16:16" x14ac:dyDescent="0.3">
      <c r="P264788" s="83"/>
    </row>
    <row r="264789" spans="16:16" x14ac:dyDescent="0.3">
      <c r="P264789" s="83"/>
    </row>
    <row r="264790" spans="16:16" x14ac:dyDescent="0.3">
      <c r="P264790" s="83"/>
    </row>
    <row r="264791" spans="16:16" x14ac:dyDescent="0.3">
      <c r="P264791" s="83"/>
    </row>
    <row r="264792" spans="16:16" x14ac:dyDescent="0.3">
      <c r="P264792" s="83"/>
    </row>
    <row r="264793" spans="16:16" x14ac:dyDescent="0.3">
      <c r="P264793" s="83"/>
    </row>
    <row r="264794" spans="16:16" x14ac:dyDescent="0.3">
      <c r="P264794" s="83"/>
    </row>
    <row r="264795" spans="16:16" x14ac:dyDescent="0.3">
      <c r="P264795" s="83"/>
    </row>
    <row r="264796" spans="16:16" x14ac:dyDescent="0.3">
      <c r="P264796" s="83"/>
    </row>
    <row r="264797" spans="16:16" x14ac:dyDescent="0.3">
      <c r="P264797" s="83"/>
    </row>
    <row r="264798" spans="16:16" x14ac:dyDescent="0.3">
      <c r="P264798" s="83"/>
    </row>
    <row r="264799" spans="16:16" x14ac:dyDescent="0.3">
      <c r="P264799" s="83"/>
    </row>
    <row r="264800" spans="16:16" x14ac:dyDescent="0.3">
      <c r="P264800" s="83"/>
    </row>
    <row r="264801" spans="16:16" x14ac:dyDescent="0.3">
      <c r="P264801" s="83"/>
    </row>
    <row r="264802" spans="16:16" x14ac:dyDescent="0.3">
      <c r="P264802" s="83"/>
    </row>
    <row r="264803" spans="16:16" x14ac:dyDescent="0.3">
      <c r="P264803" s="83"/>
    </row>
    <row r="264804" spans="16:16" x14ac:dyDescent="0.3">
      <c r="P264804" s="83"/>
    </row>
    <row r="264805" spans="16:16" x14ac:dyDescent="0.3">
      <c r="P264805" s="83"/>
    </row>
    <row r="264806" spans="16:16" x14ac:dyDescent="0.3">
      <c r="P264806" s="83"/>
    </row>
    <row r="264807" spans="16:16" x14ac:dyDescent="0.3">
      <c r="P264807" s="83"/>
    </row>
    <row r="264808" spans="16:16" x14ac:dyDescent="0.3">
      <c r="P264808" s="83"/>
    </row>
    <row r="264809" spans="16:16" x14ac:dyDescent="0.3">
      <c r="P264809" s="83"/>
    </row>
    <row r="264810" spans="16:16" x14ac:dyDescent="0.3">
      <c r="P264810" s="83"/>
    </row>
    <row r="264811" spans="16:16" x14ac:dyDescent="0.3">
      <c r="P264811" s="83"/>
    </row>
    <row r="264812" spans="16:16" x14ac:dyDescent="0.3">
      <c r="P264812" s="83"/>
    </row>
    <row r="264813" spans="16:16" x14ac:dyDescent="0.3">
      <c r="P264813" s="83"/>
    </row>
    <row r="264814" spans="16:16" x14ac:dyDescent="0.3">
      <c r="P264814" s="83"/>
    </row>
    <row r="264815" spans="16:16" x14ac:dyDescent="0.3">
      <c r="P264815" s="83"/>
    </row>
    <row r="264816" spans="16:16" x14ac:dyDescent="0.3">
      <c r="P264816" s="83"/>
    </row>
    <row r="264817" spans="16:16" x14ac:dyDescent="0.3">
      <c r="P264817" s="83"/>
    </row>
    <row r="264818" spans="16:16" x14ac:dyDescent="0.3">
      <c r="P264818" s="83"/>
    </row>
    <row r="264819" spans="16:16" x14ac:dyDescent="0.3">
      <c r="P264819" s="83"/>
    </row>
    <row r="264820" spans="16:16" x14ac:dyDescent="0.3">
      <c r="P264820" s="83"/>
    </row>
    <row r="264821" spans="16:16" x14ac:dyDescent="0.3">
      <c r="P264821" s="83"/>
    </row>
    <row r="264822" spans="16:16" x14ac:dyDescent="0.3">
      <c r="P264822" s="83"/>
    </row>
    <row r="264823" spans="16:16" x14ac:dyDescent="0.3">
      <c r="P264823" s="83"/>
    </row>
    <row r="264824" spans="16:16" x14ac:dyDescent="0.3">
      <c r="P264824" s="83"/>
    </row>
    <row r="264825" spans="16:16" x14ac:dyDescent="0.3">
      <c r="P264825" s="83"/>
    </row>
    <row r="264826" spans="16:16" x14ac:dyDescent="0.3">
      <c r="P264826" s="83"/>
    </row>
    <row r="264827" spans="16:16" x14ac:dyDescent="0.3">
      <c r="P264827" s="83"/>
    </row>
    <row r="264828" spans="16:16" x14ac:dyDescent="0.3">
      <c r="P264828" s="83"/>
    </row>
    <row r="264829" spans="16:16" x14ac:dyDescent="0.3">
      <c r="P264829" s="83"/>
    </row>
    <row r="264830" spans="16:16" x14ac:dyDescent="0.3">
      <c r="P264830" s="83"/>
    </row>
    <row r="264831" spans="16:16" x14ac:dyDescent="0.3">
      <c r="P264831" s="83"/>
    </row>
    <row r="264832" spans="16:16" x14ac:dyDescent="0.3">
      <c r="P264832" s="83"/>
    </row>
    <row r="264833" spans="16:16" x14ac:dyDescent="0.3">
      <c r="P264833" s="83"/>
    </row>
    <row r="264834" spans="16:16" x14ac:dyDescent="0.3">
      <c r="P264834" s="83"/>
    </row>
    <row r="264835" spans="16:16" x14ac:dyDescent="0.3">
      <c r="P264835" s="83"/>
    </row>
    <row r="264836" spans="16:16" x14ac:dyDescent="0.3">
      <c r="P264836" s="83"/>
    </row>
    <row r="264837" spans="16:16" x14ac:dyDescent="0.3">
      <c r="P264837" s="83"/>
    </row>
    <row r="264838" spans="16:16" x14ac:dyDescent="0.3">
      <c r="P264838" s="83"/>
    </row>
    <row r="264839" spans="16:16" x14ac:dyDescent="0.3">
      <c r="P264839" s="83"/>
    </row>
    <row r="264840" spans="16:16" x14ac:dyDescent="0.3">
      <c r="P264840" s="83"/>
    </row>
    <row r="264841" spans="16:16" x14ac:dyDescent="0.3">
      <c r="P264841" s="83"/>
    </row>
    <row r="264842" spans="16:16" x14ac:dyDescent="0.3">
      <c r="P264842" s="83"/>
    </row>
    <row r="264843" spans="16:16" x14ac:dyDescent="0.3">
      <c r="P264843" s="83"/>
    </row>
    <row r="264844" spans="16:16" x14ac:dyDescent="0.3">
      <c r="P264844" s="83"/>
    </row>
    <row r="264845" spans="16:16" x14ac:dyDescent="0.3">
      <c r="P264845" s="83"/>
    </row>
    <row r="264846" spans="16:16" x14ac:dyDescent="0.3">
      <c r="P264846" s="83"/>
    </row>
    <row r="264847" spans="16:16" x14ac:dyDescent="0.3">
      <c r="P264847" s="83"/>
    </row>
    <row r="264848" spans="16:16" x14ac:dyDescent="0.3">
      <c r="P264848" s="83"/>
    </row>
    <row r="264849" spans="16:16" x14ac:dyDescent="0.3">
      <c r="P264849" s="83"/>
    </row>
    <row r="264850" spans="16:16" x14ac:dyDescent="0.3">
      <c r="P264850" s="83"/>
    </row>
    <row r="264851" spans="16:16" x14ac:dyDescent="0.3">
      <c r="P264851" s="83"/>
    </row>
    <row r="264852" spans="16:16" x14ac:dyDescent="0.3">
      <c r="P264852" s="83"/>
    </row>
    <row r="264853" spans="16:16" x14ac:dyDescent="0.3">
      <c r="P264853" s="83"/>
    </row>
    <row r="264854" spans="16:16" x14ac:dyDescent="0.3">
      <c r="P264854" s="83"/>
    </row>
    <row r="264855" spans="16:16" x14ac:dyDescent="0.3">
      <c r="P264855" s="83"/>
    </row>
    <row r="264856" spans="16:16" x14ac:dyDescent="0.3">
      <c r="P264856" s="83"/>
    </row>
    <row r="264857" spans="16:16" x14ac:dyDescent="0.3">
      <c r="P264857" s="83"/>
    </row>
    <row r="264858" spans="16:16" x14ac:dyDescent="0.3">
      <c r="P264858" s="83"/>
    </row>
    <row r="264859" spans="16:16" x14ac:dyDescent="0.3">
      <c r="P264859" s="83"/>
    </row>
    <row r="264860" spans="16:16" x14ac:dyDescent="0.3">
      <c r="P264860" s="83"/>
    </row>
    <row r="264861" spans="16:16" x14ac:dyDescent="0.3">
      <c r="P264861" s="83"/>
    </row>
    <row r="264862" spans="16:16" x14ac:dyDescent="0.3">
      <c r="P264862" s="83"/>
    </row>
    <row r="264863" spans="16:16" x14ac:dyDescent="0.3">
      <c r="P264863" s="83"/>
    </row>
    <row r="264864" spans="16:16" x14ac:dyDescent="0.3">
      <c r="P264864" s="83"/>
    </row>
    <row r="264865" spans="16:16" x14ac:dyDescent="0.3">
      <c r="P264865" s="83"/>
    </row>
    <row r="264866" spans="16:16" x14ac:dyDescent="0.3">
      <c r="P264866" s="83"/>
    </row>
    <row r="264867" spans="16:16" x14ac:dyDescent="0.3">
      <c r="P264867" s="83"/>
    </row>
    <row r="264868" spans="16:16" x14ac:dyDescent="0.3">
      <c r="P264868" s="83"/>
    </row>
    <row r="264869" spans="16:16" x14ac:dyDescent="0.3">
      <c r="P264869" s="83"/>
    </row>
    <row r="264870" spans="16:16" x14ac:dyDescent="0.3">
      <c r="P264870" s="83"/>
    </row>
    <row r="264871" spans="16:16" x14ac:dyDescent="0.3">
      <c r="P264871" s="83"/>
    </row>
    <row r="264872" spans="16:16" x14ac:dyDescent="0.3">
      <c r="P264872" s="83"/>
    </row>
    <row r="264873" spans="16:16" x14ac:dyDescent="0.3">
      <c r="P264873" s="83"/>
    </row>
    <row r="264874" spans="16:16" x14ac:dyDescent="0.3">
      <c r="P264874" s="83"/>
    </row>
    <row r="264875" spans="16:16" x14ac:dyDescent="0.3">
      <c r="P264875" s="83"/>
    </row>
    <row r="264876" spans="16:16" x14ac:dyDescent="0.3">
      <c r="P264876" s="83"/>
    </row>
    <row r="264877" spans="16:16" x14ac:dyDescent="0.3">
      <c r="P264877" s="83"/>
    </row>
    <row r="264878" spans="16:16" x14ac:dyDescent="0.3">
      <c r="P264878" s="83"/>
    </row>
    <row r="264879" spans="16:16" x14ac:dyDescent="0.3">
      <c r="P264879" s="83"/>
    </row>
    <row r="264880" spans="16:16" x14ac:dyDescent="0.3">
      <c r="P264880" s="83"/>
    </row>
    <row r="264881" spans="16:16" x14ac:dyDescent="0.3">
      <c r="P264881" s="83"/>
    </row>
    <row r="264882" spans="16:16" x14ac:dyDescent="0.3">
      <c r="P264882" s="83"/>
    </row>
    <row r="264883" spans="16:16" x14ac:dyDescent="0.3">
      <c r="P264883" s="83"/>
    </row>
    <row r="264884" spans="16:16" x14ac:dyDescent="0.3">
      <c r="P264884" s="83"/>
    </row>
    <row r="264885" spans="16:16" x14ac:dyDescent="0.3">
      <c r="P264885" s="83"/>
    </row>
    <row r="264886" spans="16:16" x14ac:dyDescent="0.3">
      <c r="P264886" s="83"/>
    </row>
    <row r="264887" spans="16:16" x14ac:dyDescent="0.3">
      <c r="P264887" s="83"/>
    </row>
    <row r="264888" spans="16:16" x14ac:dyDescent="0.3">
      <c r="P264888" s="83"/>
    </row>
    <row r="264889" spans="16:16" x14ac:dyDescent="0.3">
      <c r="P264889" s="83"/>
    </row>
    <row r="264890" spans="16:16" x14ac:dyDescent="0.3">
      <c r="P264890" s="83"/>
    </row>
    <row r="264891" spans="16:16" x14ac:dyDescent="0.3">
      <c r="P264891" s="83"/>
    </row>
    <row r="264892" spans="16:16" x14ac:dyDescent="0.3">
      <c r="P264892" s="83"/>
    </row>
    <row r="264893" spans="16:16" x14ac:dyDescent="0.3">
      <c r="P264893" s="83"/>
    </row>
    <row r="264894" spans="16:16" x14ac:dyDescent="0.3">
      <c r="P264894" s="83"/>
    </row>
    <row r="264895" spans="16:16" x14ac:dyDescent="0.3">
      <c r="P264895" s="83"/>
    </row>
    <row r="264896" spans="16:16" x14ac:dyDescent="0.3">
      <c r="P264896" s="83"/>
    </row>
    <row r="264897" spans="16:16" x14ac:dyDescent="0.3">
      <c r="P264897" s="83"/>
    </row>
    <row r="264898" spans="16:16" x14ac:dyDescent="0.3">
      <c r="P264898" s="83"/>
    </row>
    <row r="264899" spans="16:16" x14ac:dyDescent="0.3">
      <c r="P264899" s="83"/>
    </row>
    <row r="264900" spans="16:16" x14ac:dyDescent="0.3">
      <c r="P264900" s="83"/>
    </row>
    <row r="264901" spans="16:16" x14ac:dyDescent="0.3">
      <c r="P264901" s="83"/>
    </row>
    <row r="264902" spans="16:16" x14ac:dyDescent="0.3">
      <c r="P264902" s="83"/>
    </row>
    <row r="264903" spans="16:16" x14ac:dyDescent="0.3">
      <c r="P264903" s="83"/>
    </row>
    <row r="264904" spans="16:16" x14ac:dyDescent="0.3">
      <c r="P264904" s="83"/>
    </row>
    <row r="264905" spans="16:16" x14ac:dyDescent="0.3">
      <c r="P264905" s="83"/>
    </row>
    <row r="264906" spans="16:16" x14ac:dyDescent="0.3">
      <c r="P264906" s="83"/>
    </row>
    <row r="264907" spans="16:16" x14ac:dyDescent="0.3">
      <c r="P264907" s="83"/>
    </row>
    <row r="264908" spans="16:16" x14ac:dyDescent="0.3">
      <c r="P264908" s="83"/>
    </row>
    <row r="264909" spans="16:16" x14ac:dyDescent="0.3">
      <c r="P264909" s="83"/>
    </row>
    <row r="264910" spans="16:16" x14ac:dyDescent="0.3">
      <c r="P264910" s="83"/>
    </row>
    <row r="264911" spans="16:16" x14ac:dyDescent="0.3">
      <c r="P264911" s="83"/>
    </row>
    <row r="264912" spans="16:16" x14ac:dyDescent="0.3">
      <c r="P264912" s="83"/>
    </row>
    <row r="264913" spans="16:16" x14ac:dyDescent="0.3">
      <c r="P264913" s="83"/>
    </row>
    <row r="264914" spans="16:16" x14ac:dyDescent="0.3">
      <c r="P264914" s="83"/>
    </row>
    <row r="264915" spans="16:16" x14ac:dyDescent="0.3">
      <c r="P264915" s="83"/>
    </row>
    <row r="264916" spans="16:16" x14ac:dyDescent="0.3">
      <c r="P264916" s="83"/>
    </row>
    <row r="264917" spans="16:16" x14ac:dyDescent="0.3">
      <c r="P264917" s="83"/>
    </row>
    <row r="264918" spans="16:16" x14ac:dyDescent="0.3">
      <c r="P264918" s="83"/>
    </row>
    <row r="264919" spans="16:16" x14ac:dyDescent="0.3">
      <c r="P264919" s="83"/>
    </row>
    <row r="264920" spans="16:16" x14ac:dyDescent="0.3">
      <c r="P264920" s="83"/>
    </row>
    <row r="264921" spans="16:16" x14ac:dyDescent="0.3">
      <c r="P264921" s="83"/>
    </row>
    <row r="264922" spans="16:16" x14ac:dyDescent="0.3">
      <c r="P264922" s="83"/>
    </row>
    <row r="264923" spans="16:16" x14ac:dyDescent="0.3">
      <c r="P264923" s="83"/>
    </row>
    <row r="264924" spans="16:16" x14ac:dyDescent="0.3">
      <c r="P264924" s="83"/>
    </row>
    <row r="264925" spans="16:16" x14ac:dyDescent="0.3">
      <c r="P264925" s="83"/>
    </row>
    <row r="264926" spans="16:16" x14ac:dyDescent="0.3">
      <c r="P264926" s="83"/>
    </row>
    <row r="264927" spans="16:16" x14ac:dyDescent="0.3">
      <c r="P264927" s="83"/>
    </row>
    <row r="264928" spans="16:16" x14ac:dyDescent="0.3">
      <c r="P264928" s="83"/>
    </row>
    <row r="264929" spans="16:16" x14ac:dyDescent="0.3">
      <c r="P264929" s="83"/>
    </row>
    <row r="264930" spans="16:16" x14ac:dyDescent="0.3">
      <c r="P264930" s="83"/>
    </row>
    <row r="264931" spans="16:16" x14ac:dyDescent="0.3">
      <c r="P264931" s="83"/>
    </row>
    <row r="264932" spans="16:16" x14ac:dyDescent="0.3">
      <c r="P264932" s="83"/>
    </row>
    <row r="264933" spans="16:16" x14ac:dyDescent="0.3">
      <c r="P264933" s="83"/>
    </row>
    <row r="264934" spans="16:16" x14ac:dyDescent="0.3">
      <c r="P264934" s="83"/>
    </row>
    <row r="264935" spans="16:16" x14ac:dyDescent="0.3">
      <c r="P264935" s="83"/>
    </row>
    <row r="264936" spans="16:16" x14ac:dyDescent="0.3">
      <c r="P264936" s="83"/>
    </row>
    <row r="264937" spans="16:16" x14ac:dyDescent="0.3">
      <c r="P264937" s="83"/>
    </row>
    <row r="264938" spans="16:16" x14ac:dyDescent="0.3">
      <c r="P264938" s="83"/>
    </row>
    <row r="264939" spans="16:16" x14ac:dyDescent="0.3">
      <c r="P264939" s="83"/>
    </row>
    <row r="264940" spans="16:16" x14ac:dyDescent="0.3">
      <c r="P264940" s="83"/>
    </row>
    <row r="264941" spans="16:16" x14ac:dyDescent="0.3">
      <c r="P264941" s="83"/>
    </row>
    <row r="264942" spans="16:16" x14ac:dyDescent="0.3">
      <c r="P264942" s="83"/>
    </row>
    <row r="264943" spans="16:16" x14ac:dyDescent="0.3">
      <c r="P264943" s="83"/>
    </row>
    <row r="264944" spans="16:16" x14ac:dyDescent="0.3">
      <c r="P264944" s="83"/>
    </row>
    <row r="264945" spans="16:16" x14ac:dyDescent="0.3">
      <c r="P264945" s="83"/>
    </row>
    <row r="264946" spans="16:16" x14ac:dyDescent="0.3">
      <c r="P264946" s="83"/>
    </row>
    <row r="264947" spans="16:16" x14ac:dyDescent="0.3">
      <c r="P264947" s="83"/>
    </row>
    <row r="264948" spans="16:16" x14ac:dyDescent="0.3">
      <c r="P264948" s="83"/>
    </row>
    <row r="264949" spans="16:16" x14ac:dyDescent="0.3">
      <c r="P264949" s="83"/>
    </row>
    <row r="264950" spans="16:16" x14ac:dyDescent="0.3">
      <c r="P264950" s="83"/>
    </row>
    <row r="264951" spans="16:16" x14ac:dyDescent="0.3">
      <c r="P264951" s="83"/>
    </row>
    <row r="264952" spans="16:16" x14ac:dyDescent="0.3">
      <c r="P264952" s="83"/>
    </row>
    <row r="264953" spans="16:16" x14ac:dyDescent="0.3">
      <c r="P264953" s="83"/>
    </row>
    <row r="264954" spans="16:16" x14ac:dyDescent="0.3">
      <c r="P264954" s="83"/>
    </row>
    <row r="264955" spans="16:16" x14ac:dyDescent="0.3">
      <c r="P264955" s="83"/>
    </row>
    <row r="264956" spans="16:16" x14ac:dyDescent="0.3">
      <c r="P264956" s="83"/>
    </row>
    <row r="264957" spans="16:16" x14ac:dyDescent="0.3">
      <c r="P264957" s="83"/>
    </row>
    <row r="264958" spans="16:16" x14ac:dyDescent="0.3">
      <c r="P264958" s="83"/>
    </row>
    <row r="264959" spans="16:16" x14ac:dyDescent="0.3">
      <c r="P264959" s="83"/>
    </row>
    <row r="264960" spans="16:16" x14ac:dyDescent="0.3">
      <c r="P264960" s="83"/>
    </row>
    <row r="264961" spans="16:16" x14ac:dyDescent="0.3">
      <c r="P264961" s="83"/>
    </row>
    <row r="264962" spans="16:16" x14ac:dyDescent="0.3">
      <c r="P264962" s="83"/>
    </row>
    <row r="264963" spans="16:16" x14ac:dyDescent="0.3">
      <c r="P264963" s="83"/>
    </row>
    <row r="264964" spans="16:16" x14ac:dyDescent="0.3">
      <c r="P264964" s="83"/>
    </row>
    <row r="264965" spans="16:16" x14ac:dyDescent="0.3">
      <c r="P264965" s="83"/>
    </row>
    <row r="264966" spans="16:16" x14ac:dyDescent="0.3">
      <c r="P264966" s="83"/>
    </row>
    <row r="264967" spans="16:16" x14ac:dyDescent="0.3">
      <c r="P264967" s="83"/>
    </row>
    <row r="264968" spans="16:16" x14ac:dyDescent="0.3">
      <c r="P264968" s="83"/>
    </row>
    <row r="264969" spans="16:16" x14ac:dyDescent="0.3">
      <c r="P264969" s="83"/>
    </row>
    <row r="264970" spans="16:16" x14ac:dyDescent="0.3">
      <c r="P264970" s="83"/>
    </row>
    <row r="264971" spans="16:16" x14ac:dyDescent="0.3">
      <c r="P264971" s="83"/>
    </row>
    <row r="264972" spans="16:16" x14ac:dyDescent="0.3">
      <c r="P264972" s="83"/>
    </row>
    <row r="264973" spans="16:16" x14ac:dyDescent="0.3">
      <c r="P264973" s="83"/>
    </row>
    <row r="264974" spans="16:16" x14ac:dyDescent="0.3">
      <c r="P264974" s="83"/>
    </row>
    <row r="264975" spans="16:16" x14ac:dyDescent="0.3">
      <c r="P264975" s="83"/>
    </row>
    <row r="264976" spans="16:16" x14ac:dyDescent="0.3">
      <c r="P264976" s="83"/>
    </row>
    <row r="264977" spans="16:16" x14ac:dyDescent="0.3">
      <c r="P264977" s="83"/>
    </row>
    <row r="264978" spans="16:16" x14ac:dyDescent="0.3">
      <c r="P264978" s="83"/>
    </row>
    <row r="264979" spans="16:16" x14ac:dyDescent="0.3">
      <c r="P264979" s="83"/>
    </row>
    <row r="264980" spans="16:16" x14ac:dyDescent="0.3">
      <c r="P264980" s="83"/>
    </row>
    <row r="264981" spans="16:16" x14ac:dyDescent="0.3">
      <c r="P264981" s="83"/>
    </row>
    <row r="264982" spans="16:16" x14ac:dyDescent="0.3">
      <c r="P264982" s="83"/>
    </row>
    <row r="264983" spans="16:16" x14ac:dyDescent="0.3">
      <c r="P264983" s="83"/>
    </row>
    <row r="264984" spans="16:16" x14ac:dyDescent="0.3">
      <c r="P264984" s="83"/>
    </row>
    <row r="264985" spans="16:16" x14ac:dyDescent="0.3">
      <c r="P264985" s="83"/>
    </row>
    <row r="264986" spans="16:16" x14ac:dyDescent="0.3">
      <c r="P264986" s="83"/>
    </row>
    <row r="264987" spans="16:16" x14ac:dyDescent="0.3">
      <c r="P264987" s="83"/>
    </row>
    <row r="264988" spans="16:16" x14ac:dyDescent="0.3">
      <c r="P264988" s="83"/>
    </row>
    <row r="264989" spans="16:16" x14ac:dyDescent="0.3">
      <c r="P264989" s="83"/>
    </row>
    <row r="264990" spans="16:16" x14ac:dyDescent="0.3">
      <c r="P264990" s="83"/>
    </row>
    <row r="264991" spans="16:16" x14ac:dyDescent="0.3">
      <c r="P264991" s="83"/>
    </row>
    <row r="264992" spans="16:16" x14ac:dyDescent="0.3">
      <c r="P264992" s="83"/>
    </row>
    <row r="264993" spans="16:16" x14ac:dyDescent="0.3">
      <c r="P264993" s="83"/>
    </row>
    <row r="264994" spans="16:16" x14ac:dyDescent="0.3">
      <c r="P264994" s="83"/>
    </row>
    <row r="264995" spans="16:16" x14ac:dyDescent="0.3">
      <c r="P264995" s="83"/>
    </row>
    <row r="264996" spans="16:16" x14ac:dyDescent="0.3">
      <c r="P264996" s="83"/>
    </row>
    <row r="264997" spans="16:16" x14ac:dyDescent="0.3">
      <c r="P264997" s="83"/>
    </row>
    <row r="264998" spans="16:16" x14ac:dyDescent="0.3">
      <c r="P264998" s="83"/>
    </row>
    <row r="264999" spans="16:16" x14ac:dyDescent="0.3">
      <c r="P264999" s="83"/>
    </row>
    <row r="265000" spans="16:16" x14ac:dyDescent="0.3">
      <c r="P265000" s="83"/>
    </row>
    <row r="265001" spans="16:16" x14ac:dyDescent="0.3">
      <c r="P265001" s="83"/>
    </row>
    <row r="265002" spans="16:16" x14ac:dyDescent="0.3">
      <c r="P265002" s="83"/>
    </row>
    <row r="265003" spans="16:16" x14ac:dyDescent="0.3">
      <c r="P265003" s="83"/>
    </row>
    <row r="265004" spans="16:16" x14ac:dyDescent="0.3">
      <c r="P265004" s="83"/>
    </row>
    <row r="265005" spans="16:16" x14ac:dyDescent="0.3">
      <c r="P265005" s="83"/>
    </row>
    <row r="265006" spans="16:16" x14ac:dyDescent="0.3">
      <c r="P265006" s="83"/>
    </row>
    <row r="265007" spans="16:16" x14ac:dyDescent="0.3">
      <c r="P265007" s="83"/>
    </row>
    <row r="265008" spans="16:16" x14ac:dyDescent="0.3">
      <c r="P265008" s="83"/>
    </row>
    <row r="265009" spans="16:16" x14ac:dyDescent="0.3">
      <c r="P265009" s="83"/>
    </row>
    <row r="265010" spans="16:16" x14ac:dyDescent="0.3">
      <c r="P265010" s="83"/>
    </row>
    <row r="265011" spans="16:16" x14ac:dyDescent="0.3">
      <c r="P265011" s="83"/>
    </row>
    <row r="265012" spans="16:16" x14ac:dyDescent="0.3">
      <c r="P265012" s="83"/>
    </row>
    <row r="265013" spans="16:16" x14ac:dyDescent="0.3">
      <c r="P265013" s="83"/>
    </row>
    <row r="265014" spans="16:16" x14ac:dyDescent="0.3">
      <c r="P265014" s="83"/>
    </row>
    <row r="265015" spans="16:16" x14ac:dyDescent="0.3">
      <c r="P265015" s="83"/>
    </row>
    <row r="265016" spans="16:16" x14ac:dyDescent="0.3">
      <c r="P265016" s="83"/>
    </row>
    <row r="265017" spans="16:16" x14ac:dyDescent="0.3">
      <c r="P265017" s="83"/>
    </row>
    <row r="265018" spans="16:16" x14ac:dyDescent="0.3">
      <c r="P265018" s="83"/>
    </row>
    <row r="265019" spans="16:16" x14ac:dyDescent="0.3">
      <c r="P265019" s="83"/>
    </row>
    <row r="265020" spans="16:16" x14ac:dyDescent="0.3">
      <c r="P265020" s="83"/>
    </row>
    <row r="265021" spans="16:16" x14ac:dyDescent="0.3">
      <c r="P265021" s="83"/>
    </row>
    <row r="265022" spans="16:16" x14ac:dyDescent="0.3">
      <c r="P265022" s="83"/>
    </row>
    <row r="265023" spans="16:16" x14ac:dyDescent="0.3">
      <c r="P265023" s="83"/>
    </row>
    <row r="265024" spans="16:16" x14ac:dyDescent="0.3">
      <c r="P265024" s="83"/>
    </row>
    <row r="265025" spans="16:16" x14ac:dyDescent="0.3">
      <c r="P265025" s="83"/>
    </row>
    <row r="265026" spans="16:16" x14ac:dyDescent="0.3">
      <c r="P265026" s="83"/>
    </row>
    <row r="265027" spans="16:16" x14ac:dyDescent="0.3">
      <c r="P265027" s="83"/>
    </row>
    <row r="265028" spans="16:16" x14ac:dyDescent="0.3">
      <c r="P265028" s="83"/>
    </row>
    <row r="265029" spans="16:16" x14ac:dyDescent="0.3">
      <c r="P265029" s="83"/>
    </row>
    <row r="265030" spans="16:16" x14ac:dyDescent="0.3">
      <c r="P265030" s="83"/>
    </row>
    <row r="265031" spans="16:16" x14ac:dyDescent="0.3">
      <c r="P265031" s="83"/>
    </row>
    <row r="265032" spans="16:16" x14ac:dyDescent="0.3">
      <c r="P265032" s="83"/>
    </row>
    <row r="265033" spans="16:16" x14ac:dyDescent="0.3">
      <c r="P265033" s="83"/>
    </row>
    <row r="265034" spans="16:16" x14ac:dyDescent="0.3">
      <c r="P265034" s="83"/>
    </row>
    <row r="265035" spans="16:16" x14ac:dyDescent="0.3">
      <c r="P265035" s="83"/>
    </row>
    <row r="265036" spans="16:16" x14ac:dyDescent="0.3">
      <c r="P265036" s="83"/>
    </row>
    <row r="265037" spans="16:16" x14ac:dyDescent="0.3">
      <c r="P265037" s="83"/>
    </row>
    <row r="265038" spans="16:16" x14ac:dyDescent="0.3">
      <c r="P265038" s="83"/>
    </row>
    <row r="265039" spans="16:16" x14ac:dyDescent="0.3">
      <c r="P265039" s="83"/>
    </row>
    <row r="265040" spans="16:16" x14ac:dyDescent="0.3">
      <c r="P265040" s="83"/>
    </row>
    <row r="265041" spans="16:16" x14ac:dyDescent="0.3">
      <c r="P265041" s="83"/>
    </row>
    <row r="265042" spans="16:16" x14ac:dyDescent="0.3">
      <c r="P265042" s="83"/>
    </row>
    <row r="265043" spans="16:16" x14ac:dyDescent="0.3">
      <c r="P265043" s="83"/>
    </row>
    <row r="265044" spans="16:16" x14ac:dyDescent="0.3">
      <c r="P265044" s="83"/>
    </row>
    <row r="265045" spans="16:16" x14ac:dyDescent="0.3">
      <c r="P265045" s="83"/>
    </row>
    <row r="265046" spans="16:16" x14ac:dyDescent="0.3">
      <c r="P265046" s="83"/>
    </row>
    <row r="265047" spans="16:16" x14ac:dyDescent="0.3">
      <c r="P265047" s="83"/>
    </row>
    <row r="265048" spans="16:16" x14ac:dyDescent="0.3">
      <c r="P265048" s="83"/>
    </row>
    <row r="265049" spans="16:16" x14ac:dyDescent="0.3">
      <c r="P265049" s="83"/>
    </row>
    <row r="265050" spans="16:16" x14ac:dyDescent="0.3">
      <c r="P265050" s="83"/>
    </row>
    <row r="265051" spans="16:16" x14ac:dyDescent="0.3">
      <c r="P265051" s="83"/>
    </row>
    <row r="265052" spans="16:16" x14ac:dyDescent="0.3">
      <c r="P265052" s="83"/>
    </row>
    <row r="265053" spans="16:16" x14ac:dyDescent="0.3">
      <c r="P265053" s="83"/>
    </row>
    <row r="265054" spans="16:16" x14ac:dyDescent="0.3">
      <c r="P265054" s="83"/>
    </row>
    <row r="265055" spans="16:16" x14ac:dyDescent="0.3">
      <c r="P265055" s="83"/>
    </row>
    <row r="265056" spans="16:16" x14ac:dyDescent="0.3">
      <c r="P265056" s="83"/>
    </row>
    <row r="265057" spans="16:16" x14ac:dyDescent="0.3">
      <c r="P265057" s="83"/>
    </row>
    <row r="265058" spans="16:16" x14ac:dyDescent="0.3">
      <c r="P265058" s="83"/>
    </row>
    <row r="265059" spans="16:16" x14ac:dyDescent="0.3">
      <c r="P265059" s="83"/>
    </row>
    <row r="265060" spans="16:16" x14ac:dyDescent="0.3">
      <c r="P265060" s="83"/>
    </row>
    <row r="265061" spans="16:16" x14ac:dyDescent="0.3">
      <c r="P265061" s="83"/>
    </row>
    <row r="265062" spans="16:16" x14ac:dyDescent="0.3">
      <c r="P265062" s="83"/>
    </row>
    <row r="265063" spans="16:16" x14ac:dyDescent="0.3">
      <c r="P265063" s="83"/>
    </row>
    <row r="265064" spans="16:16" x14ac:dyDescent="0.3">
      <c r="P265064" s="83"/>
    </row>
    <row r="265065" spans="16:16" x14ac:dyDescent="0.3">
      <c r="P265065" s="83"/>
    </row>
    <row r="265066" spans="16:16" x14ac:dyDescent="0.3">
      <c r="P265066" s="83"/>
    </row>
    <row r="265067" spans="16:16" x14ac:dyDescent="0.3">
      <c r="P265067" s="83"/>
    </row>
    <row r="265068" spans="16:16" x14ac:dyDescent="0.3">
      <c r="P265068" s="83"/>
    </row>
    <row r="265069" spans="16:16" x14ac:dyDescent="0.3">
      <c r="P265069" s="83"/>
    </row>
    <row r="265070" spans="16:16" x14ac:dyDescent="0.3">
      <c r="P265070" s="83"/>
    </row>
    <row r="265071" spans="16:16" x14ac:dyDescent="0.3">
      <c r="P265071" s="83"/>
    </row>
    <row r="265072" spans="16:16" x14ac:dyDescent="0.3">
      <c r="P265072" s="83"/>
    </row>
    <row r="265073" spans="16:16" x14ac:dyDescent="0.3">
      <c r="P265073" s="83"/>
    </row>
    <row r="265074" spans="16:16" x14ac:dyDescent="0.3">
      <c r="P265074" s="83"/>
    </row>
    <row r="265075" spans="16:16" x14ac:dyDescent="0.3">
      <c r="P265075" s="83"/>
    </row>
    <row r="265076" spans="16:16" x14ac:dyDescent="0.3">
      <c r="P265076" s="83"/>
    </row>
    <row r="265077" spans="16:16" x14ac:dyDescent="0.3">
      <c r="P265077" s="83"/>
    </row>
    <row r="265078" spans="16:16" x14ac:dyDescent="0.3">
      <c r="P265078" s="83"/>
    </row>
    <row r="265079" spans="16:16" x14ac:dyDescent="0.3">
      <c r="P265079" s="83"/>
    </row>
    <row r="265080" spans="16:16" x14ac:dyDescent="0.3">
      <c r="P265080" s="83"/>
    </row>
    <row r="265081" spans="16:16" x14ac:dyDescent="0.3">
      <c r="P265081" s="83"/>
    </row>
    <row r="265082" spans="16:16" x14ac:dyDescent="0.3">
      <c r="P265082" s="83"/>
    </row>
    <row r="265083" spans="16:16" x14ac:dyDescent="0.3">
      <c r="P265083" s="83"/>
    </row>
    <row r="265084" spans="16:16" x14ac:dyDescent="0.3">
      <c r="P265084" s="83"/>
    </row>
    <row r="265085" spans="16:16" x14ac:dyDescent="0.3">
      <c r="P265085" s="83"/>
    </row>
    <row r="265086" spans="16:16" x14ac:dyDescent="0.3">
      <c r="P265086" s="83"/>
    </row>
    <row r="265087" spans="16:16" x14ac:dyDescent="0.3">
      <c r="P265087" s="83"/>
    </row>
    <row r="265088" spans="16:16" x14ac:dyDescent="0.3">
      <c r="P265088" s="83"/>
    </row>
    <row r="265089" spans="16:16" x14ac:dyDescent="0.3">
      <c r="P265089" s="83"/>
    </row>
    <row r="265090" spans="16:16" x14ac:dyDescent="0.3">
      <c r="P265090" s="83"/>
    </row>
    <row r="265091" spans="16:16" x14ac:dyDescent="0.3">
      <c r="P265091" s="83"/>
    </row>
    <row r="265092" spans="16:16" x14ac:dyDescent="0.3">
      <c r="P265092" s="83"/>
    </row>
    <row r="265093" spans="16:16" x14ac:dyDescent="0.3">
      <c r="P265093" s="83"/>
    </row>
    <row r="265094" spans="16:16" x14ac:dyDescent="0.3">
      <c r="P265094" s="83"/>
    </row>
    <row r="265095" spans="16:16" x14ac:dyDescent="0.3">
      <c r="P265095" s="83"/>
    </row>
    <row r="265096" spans="16:16" x14ac:dyDescent="0.3">
      <c r="P265096" s="83"/>
    </row>
    <row r="265097" spans="16:16" x14ac:dyDescent="0.3">
      <c r="P265097" s="83"/>
    </row>
    <row r="265098" spans="16:16" x14ac:dyDescent="0.3">
      <c r="P265098" s="83"/>
    </row>
    <row r="265099" spans="16:16" x14ac:dyDescent="0.3">
      <c r="P265099" s="83"/>
    </row>
    <row r="265100" spans="16:16" x14ac:dyDescent="0.3">
      <c r="P265100" s="83"/>
    </row>
    <row r="265101" spans="16:16" x14ac:dyDescent="0.3">
      <c r="P265101" s="83"/>
    </row>
    <row r="265102" spans="16:16" x14ac:dyDescent="0.3">
      <c r="P265102" s="83"/>
    </row>
    <row r="265103" spans="16:16" x14ac:dyDescent="0.3">
      <c r="P265103" s="83"/>
    </row>
    <row r="265104" spans="16:16" x14ac:dyDescent="0.3">
      <c r="P265104" s="83"/>
    </row>
    <row r="265105" spans="16:16" x14ac:dyDescent="0.3">
      <c r="P265105" s="83"/>
    </row>
    <row r="265106" spans="16:16" x14ac:dyDescent="0.3">
      <c r="P265106" s="83"/>
    </row>
    <row r="265107" spans="16:16" x14ac:dyDescent="0.3">
      <c r="P265107" s="83"/>
    </row>
    <row r="265108" spans="16:16" x14ac:dyDescent="0.3">
      <c r="P265108" s="83"/>
    </row>
    <row r="265109" spans="16:16" x14ac:dyDescent="0.3">
      <c r="P265109" s="83"/>
    </row>
    <row r="265110" spans="16:16" x14ac:dyDescent="0.3">
      <c r="P265110" s="83"/>
    </row>
    <row r="265111" spans="16:16" x14ac:dyDescent="0.3">
      <c r="P265111" s="83"/>
    </row>
    <row r="265112" spans="16:16" x14ac:dyDescent="0.3">
      <c r="P265112" s="83"/>
    </row>
    <row r="265113" spans="16:16" x14ac:dyDescent="0.3">
      <c r="P265113" s="83"/>
    </row>
    <row r="265114" spans="16:16" x14ac:dyDescent="0.3">
      <c r="P265114" s="83"/>
    </row>
    <row r="265115" spans="16:16" x14ac:dyDescent="0.3">
      <c r="P265115" s="83"/>
    </row>
    <row r="265116" spans="16:16" x14ac:dyDescent="0.3">
      <c r="P265116" s="83"/>
    </row>
    <row r="265117" spans="16:16" x14ac:dyDescent="0.3">
      <c r="P265117" s="83"/>
    </row>
    <row r="265118" spans="16:16" x14ac:dyDescent="0.3">
      <c r="P265118" s="83"/>
    </row>
    <row r="265119" spans="16:16" x14ac:dyDescent="0.3">
      <c r="P265119" s="83"/>
    </row>
    <row r="265120" spans="16:16" x14ac:dyDescent="0.3">
      <c r="P265120" s="83"/>
    </row>
    <row r="265121" spans="16:16" x14ac:dyDescent="0.3">
      <c r="P265121" s="83"/>
    </row>
    <row r="265122" spans="16:16" x14ac:dyDescent="0.3">
      <c r="P265122" s="83"/>
    </row>
    <row r="265123" spans="16:16" x14ac:dyDescent="0.3">
      <c r="P265123" s="83"/>
    </row>
    <row r="265124" spans="16:16" x14ac:dyDescent="0.3">
      <c r="P265124" s="83"/>
    </row>
    <row r="265125" spans="16:16" x14ac:dyDescent="0.3">
      <c r="P265125" s="83"/>
    </row>
    <row r="265126" spans="16:16" x14ac:dyDescent="0.3">
      <c r="P265126" s="83"/>
    </row>
    <row r="265127" spans="16:16" x14ac:dyDescent="0.3">
      <c r="P265127" s="83"/>
    </row>
    <row r="265128" spans="16:16" x14ac:dyDescent="0.3">
      <c r="P265128" s="83"/>
    </row>
    <row r="265129" spans="16:16" x14ac:dyDescent="0.3">
      <c r="P265129" s="83"/>
    </row>
    <row r="265130" spans="16:16" x14ac:dyDescent="0.3">
      <c r="P265130" s="83"/>
    </row>
    <row r="265131" spans="16:16" x14ac:dyDescent="0.3">
      <c r="P265131" s="83"/>
    </row>
    <row r="265132" spans="16:16" x14ac:dyDescent="0.3">
      <c r="P265132" s="83"/>
    </row>
    <row r="265133" spans="16:16" x14ac:dyDescent="0.3">
      <c r="P265133" s="83"/>
    </row>
    <row r="265134" spans="16:16" x14ac:dyDescent="0.3">
      <c r="P265134" s="83"/>
    </row>
    <row r="265135" spans="16:16" x14ac:dyDescent="0.3">
      <c r="P265135" s="83"/>
    </row>
    <row r="265136" spans="16:16" x14ac:dyDescent="0.3">
      <c r="P265136" s="83"/>
    </row>
    <row r="265137" spans="16:16" x14ac:dyDescent="0.3">
      <c r="P265137" s="83"/>
    </row>
    <row r="265138" spans="16:16" x14ac:dyDescent="0.3">
      <c r="P265138" s="83"/>
    </row>
    <row r="265139" spans="16:16" x14ac:dyDescent="0.3">
      <c r="P265139" s="83"/>
    </row>
    <row r="265140" spans="16:16" x14ac:dyDescent="0.3">
      <c r="P265140" s="83"/>
    </row>
    <row r="265141" spans="16:16" x14ac:dyDescent="0.3">
      <c r="P265141" s="83"/>
    </row>
    <row r="265142" spans="16:16" x14ac:dyDescent="0.3">
      <c r="P265142" s="83"/>
    </row>
    <row r="265143" spans="16:16" x14ac:dyDescent="0.3">
      <c r="P265143" s="83"/>
    </row>
    <row r="265144" spans="16:16" x14ac:dyDescent="0.3">
      <c r="P265144" s="83"/>
    </row>
    <row r="265145" spans="16:16" x14ac:dyDescent="0.3">
      <c r="P265145" s="83"/>
    </row>
    <row r="265146" spans="16:16" x14ac:dyDescent="0.3">
      <c r="P265146" s="83"/>
    </row>
    <row r="265147" spans="16:16" x14ac:dyDescent="0.3">
      <c r="P265147" s="83"/>
    </row>
    <row r="265148" spans="16:16" x14ac:dyDescent="0.3">
      <c r="P265148" s="83"/>
    </row>
    <row r="265149" spans="16:16" x14ac:dyDescent="0.3">
      <c r="P265149" s="83"/>
    </row>
    <row r="265150" spans="16:16" x14ac:dyDescent="0.3">
      <c r="P265150" s="83"/>
    </row>
    <row r="265151" spans="16:16" x14ac:dyDescent="0.3">
      <c r="P265151" s="83"/>
    </row>
    <row r="265152" spans="16:16" x14ac:dyDescent="0.3">
      <c r="P265152" s="83"/>
    </row>
    <row r="265153" spans="16:16" x14ac:dyDescent="0.3">
      <c r="P265153" s="83"/>
    </row>
    <row r="265154" spans="16:16" x14ac:dyDescent="0.3">
      <c r="P265154" s="83"/>
    </row>
    <row r="265155" spans="16:16" x14ac:dyDescent="0.3">
      <c r="P265155" s="83"/>
    </row>
    <row r="265156" spans="16:16" x14ac:dyDescent="0.3">
      <c r="P265156" s="83"/>
    </row>
    <row r="265157" spans="16:16" x14ac:dyDescent="0.3">
      <c r="P265157" s="83"/>
    </row>
    <row r="265158" spans="16:16" x14ac:dyDescent="0.3">
      <c r="P265158" s="83"/>
    </row>
    <row r="265159" spans="16:16" x14ac:dyDescent="0.3">
      <c r="P265159" s="83"/>
    </row>
    <row r="265160" spans="16:16" x14ac:dyDescent="0.3">
      <c r="P265160" s="83"/>
    </row>
    <row r="265161" spans="16:16" x14ac:dyDescent="0.3">
      <c r="P265161" s="83"/>
    </row>
    <row r="265162" spans="16:16" x14ac:dyDescent="0.3">
      <c r="P265162" s="83"/>
    </row>
    <row r="265163" spans="16:16" x14ac:dyDescent="0.3">
      <c r="P265163" s="83"/>
    </row>
    <row r="265164" spans="16:16" x14ac:dyDescent="0.3">
      <c r="P265164" s="83"/>
    </row>
    <row r="265165" spans="16:16" x14ac:dyDescent="0.3">
      <c r="P265165" s="83"/>
    </row>
    <row r="265166" spans="16:16" x14ac:dyDescent="0.3">
      <c r="P265166" s="83"/>
    </row>
    <row r="265167" spans="16:16" x14ac:dyDescent="0.3">
      <c r="P265167" s="83"/>
    </row>
    <row r="265168" spans="16:16" x14ac:dyDescent="0.3">
      <c r="P265168" s="83"/>
    </row>
    <row r="265169" spans="16:16" x14ac:dyDescent="0.3">
      <c r="P265169" s="83"/>
    </row>
    <row r="265170" spans="16:16" x14ac:dyDescent="0.3">
      <c r="P265170" s="83"/>
    </row>
    <row r="265171" spans="16:16" x14ac:dyDescent="0.3">
      <c r="P265171" s="83"/>
    </row>
    <row r="265172" spans="16:16" x14ac:dyDescent="0.3">
      <c r="P265172" s="83"/>
    </row>
    <row r="265173" spans="16:16" x14ac:dyDescent="0.3">
      <c r="P265173" s="83"/>
    </row>
    <row r="265174" spans="16:16" x14ac:dyDescent="0.3">
      <c r="P265174" s="83"/>
    </row>
    <row r="265175" spans="16:16" x14ac:dyDescent="0.3">
      <c r="P265175" s="83"/>
    </row>
    <row r="265176" spans="16:16" x14ac:dyDescent="0.3">
      <c r="P265176" s="83"/>
    </row>
    <row r="265177" spans="16:16" x14ac:dyDescent="0.3">
      <c r="P265177" s="83"/>
    </row>
    <row r="265178" spans="16:16" x14ac:dyDescent="0.3">
      <c r="P265178" s="83"/>
    </row>
    <row r="265179" spans="16:16" x14ac:dyDescent="0.3">
      <c r="P265179" s="83"/>
    </row>
    <row r="265180" spans="16:16" x14ac:dyDescent="0.3">
      <c r="P265180" s="83"/>
    </row>
    <row r="265181" spans="16:16" x14ac:dyDescent="0.3">
      <c r="P265181" s="83"/>
    </row>
    <row r="265182" spans="16:16" x14ac:dyDescent="0.3">
      <c r="P265182" s="83"/>
    </row>
    <row r="265183" spans="16:16" x14ac:dyDescent="0.3">
      <c r="P265183" s="83"/>
    </row>
    <row r="265184" spans="16:16" x14ac:dyDescent="0.3">
      <c r="P265184" s="83"/>
    </row>
    <row r="265185" spans="16:16" x14ac:dyDescent="0.3">
      <c r="P265185" s="83"/>
    </row>
    <row r="265186" spans="16:16" x14ac:dyDescent="0.3">
      <c r="P265186" s="83"/>
    </row>
    <row r="265187" spans="16:16" x14ac:dyDescent="0.3">
      <c r="P265187" s="83"/>
    </row>
    <row r="265188" spans="16:16" x14ac:dyDescent="0.3">
      <c r="P265188" s="83"/>
    </row>
    <row r="265189" spans="16:16" x14ac:dyDescent="0.3">
      <c r="P265189" s="83"/>
    </row>
    <row r="265190" spans="16:16" x14ac:dyDescent="0.3">
      <c r="P265190" s="83"/>
    </row>
    <row r="265191" spans="16:16" x14ac:dyDescent="0.3">
      <c r="P265191" s="83"/>
    </row>
    <row r="265192" spans="16:16" x14ac:dyDescent="0.3">
      <c r="P265192" s="83"/>
    </row>
    <row r="265193" spans="16:16" x14ac:dyDescent="0.3">
      <c r="P265193" s="83"/>
    </row>
    <row r="265194" spans="16:16" x14ac:dyDescent="0.3">
      <c r="P265194" s="83"/>
    </row>
    <row r="265195" spans="16:16" x14ac:dyDescent="0.3">
      <c r="P265195" s="83"/>
    </row>
    <row r="265196" spans="16:16" x14ac:dyDescent="0.3">
      <c r="P265196" s="83"/>
    </row>
    <row r="265197" spans="16:16" x14ac:dyDescent="0.3">
      <c r="P265197" s="83"/>
    </row>
    <row r="265198" spans="16:16" x14ac:dyDescent="0.3">
      <c r="P265198" s="83"/>
    </row>
    <row r="265199" spans="16:16" x14ac:dyDescent="0.3">
      <c r="P265199" s="83"/>
    </row>
    <row r="265200" spans="16:16" x14ac:dyDescent="0.3">
      <c r="P265200" s="83"/>
    </row>
    <row r="265201" spans="16:16" x14ac:dyDescent="0.3">
      <c r="P265201" s="83"/>
    </row>
    <row r="265202" spans="16:16" x14ac:dyDescent="0.3">
      <c r="P265202" s="83"/>
    </row>
    <row r="265203" spans="16:16" x14ac:dyDescent="0.3">
      <c r="P265203" s="83"/>
    </row>
    <row r="265204" spans="16:16" x14ac:dyDescent="0.3">
      <c r="P265204" s="83"/>
    </row>
    <row r="265205" spans="16:16" x14ac:dyDescent="0.3">
      <c r="P265205" s="83"/>
    </row>
    <row r="265206" spans="16:16" x14ac:dyDescent="0.3">
      <c r="P265206" s="83"/>
    </row>
    <row r="265207" spans="16:16" x14ac:dyDescent="0.3">
      <c r="P265207" s="83"/>
    </row>
    <row r="265208" spans="16:16" x14ac:dyDescent="0.3">
      <c r="P265208" s="83"/>
    </row>
    <row r="265209" spans="16:16" x14ac:dyDescent="0.3">
      <c r="P265209" s="83"/>
    </row>
    <row r="265210" spans="16:16" x14ac:dyDescent="0.3">
      <c r="P265210" s="83"/>
    </row>
    <row r="265211" spans="16:16" x14ac:dyDescent="0.3">
      <c r="P265211" s="83"/>
    </row>
    <row r="265212" spans="16:16" x14ac:dyDescent="0.3">
      <c r="P265212" s="83"/>
    </row>
    <row r="265213" spans="16:16" x14ac:dyDescent="0.3">
      <c r="P265213" s="83"/>
    </row>
    <row r="265214" spans="16:16" x14ac:dyDescent="0.3">
      <c r="P265214" s="83"/>
    </row>
    <row r="265215" spans="16:16" x14ac:dyDescent="0.3">
      <c r="P265215" s="83"/>
    </row>
    <row r="265216" spans="16:16" x14ac:dyDescent="0.3">
      <c r="P265216" s="83"/>
    </row>
    <row r="265217" spans="16:16" x14ac:dyDescent="0.3">
      <c r="P265217" s="83"/>
    </row>
    <row r="265218" spans="16:16" x14ac:dyDescent="0.3">
      <c r="P265218" s="83"/>
    </row>
    <row r="265219" spans="16:16" x14ac:dyDescent="0.3">
      <c r="P265219" s="83"/>
    </row>
    <row r="265220" spans="16:16" x14ac:dyDescent="0.3">
      <c r="P265220" s="83"/>
    </row>
    <row r="265221" spans="16:16" x14ac:dyDescent="0.3">
      <c r="P265221" s="83"/>
    </row>
    <row r="265222" spans="16:16" x14ac:dyDescent="0.3">
      <c r="P265222" s="83"/>
    </row>
    <row r="265223" spans="16:16" x14ac:dyDescent="0.3">
      <c r="P265223" s="83"/>
    </row>
    <row r="265224" spans="16:16" x14ac:dyDescent="0.3">
      <c r="P265224" s="83"/>
    </row>
    <row r="265225" spans="16:16" x14ac:dyDescent="0.3">
      <c r="P265225" s="83"/>
    </row>
    <row r="265226" spans="16:16" x14ac:dyDescent="0.3">
      <c r="P265226" s="83"/>
    </row>
    <row r="265227" spans="16:16" x14ac:dyDescent="0.3">
      <c r="P265227" s="83"/>
    </row>
    <row r="265228" spans="16:16" x14ac:dyDescent="0.3">
      <c r="P265228" s="83"/>
    </row>
    <row r="265229" spans="16:16" x14ac:dyDescent="0.3">
      <c r="P265229" s="83"/>
    </row>
    <row r="265230" spans="16:16" x14ac:dyDescent="0.3">
      <c r="P265230" s="83"/>
    </row>
    <row r="265231" spans="16:16" x14ac:dyDescent="0.3">
      <c r="P265231" s="83"/>
    </row>
    <row r="265232" spans="16:16" x14ac:dyDescent="0.3">
      <c r="P265232" s="83"/>
    </row>
    <row r="265233" spans="16:16" x14ac:dyDescent="0.3">
      <c r="P265233" s="83"/>
    </row>
    <row r="265234" spans="16:16" x14ac:dyDescent="0.3">
      <c r="P265234" s="83"/>
    </row>
    <row r="265235" spans="16:16" x14ac:dyDescent="0.3">
      <c r="P265235" s="83"/>
    </row>
    <row r="265236" spans="16:16" x14ac:dyDescent="0.3">
      <c r="P265236" s="83"/>
    </row>
    <row r="265237" spans="16:16" x14ac:dyDescent="0.3">
      <c r="P265237" s="83"/>
    </row>
    <row r="265238" spans="16:16" x14ac:dyDescent="0.3">
      <c r="P265238" s="83"/>
    </row>
    <row r="265239" spans="16:16" x14ac:dyDescent="0.3">
      <c r="P265239" s="83"/>
    </row>
    <row r="265240" spans="16:16" x14ac:dyDescent="0.3">
      <c r="P265240" s="83"/>
    </row>
    <row r="265241" spans="16:16" x14ac:dyDescent="0.3">
      <c r="P265241" s="83"/>
    </row>
    <row r="265242" spans="16:16" x14ac:dyDescent="0.3">
      <c r="P265242" s="83"/>
    </row>
    <row r="265243" spans="16:16" x14ac:dyDescent="0.3">
      <c r="P265243" s="83"/>
    </row>
    <row r="265244" spans="16:16" x14ac:dyDescent="0.3">
      <c r="P265244" s="83"/>
    </row>
    <row r="265245" spans="16:16" x14ac:dyDescent="0.3">
      <c r="P265245" s="83"/>
    </row>
    <row r="265246" spans="16:16" x14ac:dyDescent="0.3">
      <c r="P265246" s="83"/>
    </row>
    <row r="265247" spans="16:16" x14ac:dyDescent="0.3">
      <c r="P265247" s="83"/>
    </row>
    <row r="265248" spans="16:16" x14ac:dyDescent="0.3">
      <c r="P265248" s="83"/>
    </row>
    <row r="265249" spans="16:16" x14ac:dyDescent="0.3">
      <c r="P265249" s="83"/>
    </row>
    <row r="265250" spans="16:16" x14ac:dyDescent="0.3">
      <c r="P265250" s="83"/>
    </row>
    <row r="265251" spans="16:16" x14ac:dyDescent="0.3">
      <c r="P265251" s="83"/>
    </row>
    <row r="265252" spans="16:16" x14ac:dyDescent="0.3">
      <c r="P265252" s="83"/>
    </row>
    <row r="265253" spans="16:16" x14ac:dyDescent="0.3">
      <c r="P265253" s="83"/>
    </row>
    <row r="265254" spans="16:16" x14ac:dyDescent="0.3">
      <c r="P265254" s="83"/>
    </row>
    <row r="265255" spans="16:16" x14ac:dyDescent="0.3">
      <c r="P265255" s="83"/>
    </row>
    <row r="265256" spans="16:16" x14ac:dyDescent="0.3">
      <c r="P265256" s="83"/>
    </row>
    <row r="265257" spans="16:16" x14ac:dyDescent="0.3">
      <c r="P265257" s="83"/>
    </row>
    <row r="265258" spans="16:16" x14ac:dyDescent="0.3">
      <c r="P265258" s="83"/>
    </row>
    <row r="265259" spans="16:16" x14ac:dyDescent="0.3">
      <c r="P265259" s="83"/>
    </row>
    <row r="265260" spans="16:16" x14ac:dyDescent="0.3">
      <c r="P265260" s="83"/>
    </row>
    <row r="265261" spans="16:16" x14ac:dyDescent="0.3">
      <c r="P265261" s="83"/>
    </row>
    <row r="265262" spans="16:16" x14ac:dyDescent="0.3">
      <c r="P265262" s="83"/>
    </row>
    <row r="265263" spans="16:16" x14ac:dyDescent="0.3">
      <c r="P265263" s="83"/>
    </row>
    <row r="265264" spans="16:16" x14ac:dyDescent="0.3">
      <c r="P265264" s="83"/>
    </row>
    <row r="265265" spans="16:16" x14ac:dyDescent="0.3">
      <c r="P265265" s="83"/>
    </row>
    <row r="265266" spans="16:16" x14ac:dyDescent="0.3">
      <c r="P265266" s="83"/>
    </row>
    <row r="265267" spans="16:16" x14ac:dyDescent="0.3">
      <c r="P265267" s="83"/>
    </row>
    <row r="265268" spans="16:16" x14ac:dyDescent="0.3">
      <c r="P265268" s="83"/>
    </row>
    <row r="265269" spans="16:16" x14ac:dyDescent="0.3">
      <c r="P265269" s="83"/>
    </row>
    <row r="265270" spans="16:16" x14ac:dyDescent="0.3">
      <c r="P265270" s="83"/>
    </row>
    <row r="265271" spans="16:16" x14ac:dyDescent="0.3">
      <c r="P265271" s="83"/>
    </row>
    <row r="265272" spans="16:16" x14ac:dyDescent="0.3">
      <c r="P265272" s="83"/>
    </row>
    <row r="265273" spans="16:16" x14ac:dyDescent="0.3">
      <c r="P265273" s="83"/>
    </row>
    <row r="265274" spans="16:16" x14ac:dyDescent="0.3">
      <c r="P265274" s="83"/>
    </row>
    <row r="265275" spans="16:16" x14ac:dyDescent="0.3">
      <c r="P265275" s="83"/>
    </row>
    <row r="265276" spans="16:16" x14ac:dyDescent="0.3">
      <c r="P265276" s="83"/>
    </row>
    <row r="265277" spans="16:16" x14ac:dyDescent="0.3">
      <c r="P265277" s="83"/>
    </row>
    <row r="265278" spans="16:16" x14ac:dyDescent="0.3">
      <c r="P265278" s="83"/>
    </row>
    <row r="265279" spans="16:16" x14ac:dyDescent="0.3">
      <c r="P265279" s="83"/>
    </row>
    <row r="265280" spans="16:16" x14ac:dyDescent="0.3">
      <c r="P265280" s="83"/>
    </row>
    <row r="265281" spans="16:16" x14ac:dyDescent="0.3">
      <c r="P265281" s="83"/>
    </row>
    <row r="265282" spans="16:16" x14ac:dyDescent="0.3">
      <c r="P265282" s="83"/>
    </row>
    <row r="265283" spans="16:16" x14ac:dyDescent="0.3">
      <c r="P265283" s="83"/>
    </row>
    <row r="265284" spans="16:16" x14ac:dyDescent="0.3">
      <c r="P265284" s="83"/>
    </row>
    <row r="265285" spans="16:16" x14ac:dyDescent="0.3">
      <c r="P265285" s="83"/>
    </row>
    <row r="265286" spans="16:16" x14ac:dyDescent="0.3">
      <c r="P265286" s="83"/>
    </row>
    <row r="265287" spans="16:16" x14ac:dyDescent="0.3">
      <c r="P265287" s="83"/>
    </row>
    <row r="265288" spans="16:16" x14ac:dyDescent="0.3">
      <c r="P265288" s="83"/>
    </row>
    <row r="265289" spans="16:16" x14ac:dyDescent="0.3">
      <c r="P265289" s="83"/>
    </row>
    <row r="265290" spans="16:16" x14ac:dyDescent="0.3">
      <c r="P265290" s="83"/>
    </row>
    <row r="265291" spans="16:16" x14ac:dyDescent="0.3">
      <c r="P265291" s="83"/>
    </row>
    <row r="265292" spans="16:16" x14ac:dyDescent="0.3">
      <c r="P265292" s="83"/>
    </row>
    <row r="265293" spans="16:16" x14ac:dyDescent="0.3">
      <c r="P265293" s="83"/>
    </row>
    <row r="265294" spans="16:16" x14ac:dyDescent="0.3">
      <c r="P265294" s="83"/>
    </row>
    <row r="265295" spans="16:16" x14ac:dyDescent="0.3">
      <c r="P265295" s="83"/>
    </row>
    <row r="265296" spans="16:16" x14ac:dyDescent="0.3">
      <c r="P265296" s="83"/>
    </row>
    <row r="265297" spans="16:16" x14ac:dyDescent="0.3">
      <c r="P265297" s="83"/>
    </row>
    <row r="265298" spans="16:16" x14ac:dyDescent="0.3">
      <c r="P265298" s="83"/>
    </row>
    <row r="265299" spans="16:16" x14ac:dyDescent="0.3">
      <c r="P265299" s="83"/>
    </row>
    <row r="265300" spans="16:16" x14ac:dyDescent="0.3">
      <c r="P265300" s="83"/>
    </row>
    <row r="265301" spans="16:16" x14ac:dyDescent="0.3">
      <c r="P265301" s="83"/>
    </row>
    <row r="265302" spans="16:16" x14ac:dyDescent="0.3">
      <c r="P265302" s="83"/>
    </row>
    <row r="265303" spans="16:16" x14ac:dyDescent="0.3">
      <c r="P265303" s="83"/>
    </row>
    <row r="265304" spans="16:16" x14ac:dyDescent="0.3">
      <c r="P265304" s="83"/>
    </row>
    <row r="265305" spans="16:16" x14ac:dyDescent="0.3">
      <c r="P265305" s="83"/>
    </row>
    <row r="265306" spans="16:16" x14ac:dyDescent="0.3">
      <c r="P265306" s="83"/>
    </row>
    <row r="265307" spans="16:16" x14ac:dyDescent="0.3">
      <c r="P265307" s="83"/>
    </row>
    <row r="265308" spans="16:16" x14ac:dyDescent="0.3">
      <c r="P265308" s="83"/>
    </row>
    <row r="265309" spans="16:16" x14ac:dyDescent="0.3">
      <c r="P265309" s="83"/>
    </row>
    <row r="265310" spans="16:16" x14ac:dyDescent="0.3">
      <c r="P265310" s="83"/>
    </row>
    <row r="265311" spans="16:16" x14ac:dyDescent="0.3">
      <c r="P265311" s="83"/>
    </row>
    <row r="265312" spans="16:16" x14ac:dyDescent="0.3">
      <c r="P265312" s="83"/>
    </row>
    <row r="265313" spans="16:16" x14ac:dyDescent="0.3">
      <c r="P265313" s="83"/>
    </row>
    <row r="265314" spans="16:16" x14ac:dyDescent="0.3">
      <c r="P265314" s="83"/>
    </row>
    <row r="265315" spans="16:16" x14ac:dyDescent="0.3">
      <c r="P265315" s="83"/>
    </row>
    <row r="265316" spans="16:16" x14ac:dyDescent="0.3">
      <c r="P265316" s="83"/>
    </row>
    <row r="265317" spans="16:16" x14ac:dyDescent="0.3">
      <c r="P265317" s="83"/>
    </row>
    <row r="265318" spans="16:16" x14ac:dyDescent="0.3">
      <c r="P265318" s="83"/>
    </row>
    <row r="265319" spans="16:16" x14ac:dyDescent="0.3">
      <c r="P265319" s="83"/>
    </row>
    <row r="265320" spans="16:16" x14ac:dyDescent="0.3">
      <c r="P265320" s="83"/>
    </row>
    <row r="265321" spans="16:16" x14ac:dyDescent="0.3">
      <c r="P265321" s="83"/>
    </row>
    <row r="265322" spans="16:16" x14ac:dyDescent="0.3">
      <c r="P265322" s="83"/>
    </row>
    <row r="265323" spans="16:16" x14ac:dyDescent="0.3">
      <c r="P265323" s="83"/>
    </row>
    <row r="265324" spans="16:16" x14ac:dyDescent="0.3">
      <c r="P265324" s="83"/>
    </row>
    <row r="265325" spans="16:16" x14ac:dyDescent="0.3">
      <c r="P265325" s="83"/>
    </row>
    <row r="265326" spans="16:16" x14ac:dyDescent="0.3">
      <c r="P265326" s="83"/>
    </row>
    <row r="265327" spans="16:16" x14ac:dyDescent="0.3">
      <c r="P265327" s="83"/>
    </row>
    <row r="265328" spans="16:16" x14ac:dyDescent="0.3">
      <c r="P265328" s="83"/>
    </row>
    <row r="265329" spans="16:16" x14ac:dyDescent="0.3">
      <c r="P265329" s="83"/>
    </row>
    <row r="265330" spans="16:16" x14ac:dyDescent="0.3">
      <c r="P265330" s="83"/>
    </row>
    <row r="265331" spans="16:16" x14ac:dyDescent="0.3">
      <c r="P265331" s="83"/>
    </row>
    <row r="265332" spans="16:16" x14ac:dyDescent="0.3">
      <c r="P265332" s="83"/>
    </row>
    <row r="265333" spans="16:16" x14ac:dyDescent="0.3">
      <c r="P265333" s="83"/>
    </row>
    <row r="265334" spans="16:16" x14ac:dyDescent="0.3">
      <c r="P265334" s="83"/>
    </row>
    <row r="265335" spans="16:16" x14ac:dyDescent="0.3">
      <c r="P265335" s="83"/>
    </row>
    <row r="265336" spans="16:16" x14ac:dyDescent="0.3">
      <c r="P265336" s="83"/>
    </row>
    <row r="265337" spans="16:16" x14ac:dyDescent="0.3">
      <c r="P265337" s="83"/>
    </row>
    <row r="265338" spans="16:16" x14ac:dyDescent="0.3">
      <c r="P265338" s="83"/>
    </row>
    <row r="265339" spans="16:16" x14ac:dyDescent="0.3">
      <c r="P265339" s="83"/>
    </row>
    <row r="265340" spans="16:16" x14ac:dyDescent="0.3">
      <c r="P265340" s="83"/>
    </row>
    <row r="265341" spans="16:16" x14ac:dyDescent="0.3">
      <c r="P265341" s="83"/>
    </row>
    <row r="265342" spans="16:16" x14ac:dyDescent="0.3">
      <c r="P265342" s="83"/>
    </row>
    <row r="265343" spans="16:16" x14ac:dyDescent="0.3">
      <c r="P265343" s="83"/>
    </row>
    <row r="265344" spans="16:16" x14ac:dyDescent="0.3">
      <c r="P265344" s="83"/>
    </row>
    <row r="265345" spans="16:16" x14ac:dyDescent="0.3">
      <c r="P265345" s="83"/>
    </row>
    <row r="265346" spans="16:16" x14ac:dyDescent="0.3">
      <c r="P265346" s="83"/>
    </row>
    <row r="265347" spans="16:16" x14ac:dyDescent="0.3">
      <c r="P265347" s="83"/>
    </row>
    <row r="265348" spans="16:16" x14ac:dyDescent="0.3">
      <c r="P265348" s="83"/>
    </row>
    <row r="265349" spans="16:16" x14ac:dyDescent="0.3">
      <c r="P265349" s="83"/>
    </row>
    <row r="265350" spans="16:16" x14ac:dyDescent="0.3">
      <c r="P265350" s="83"/>
    </row>
    <row r="265351" spans="16:16" x14ac:dyDescent="0.3">
      <c r="P265351" s="83"/>
    </row>
    <row r="265352" spans="16:16" x14ac:dyDescent="0.3">
      <c r="P265352" s="83"/>
    </row>
    <row r="265353" spans="16:16" x14ac:dyDescent="0.3">
      <c r="P265353" s="83"/>
    </row>
    <row r="265354" spans="16:16" x14ac:dyDescent="0.3">
      <c r="P265354" s="83"/>
    </row>
    <row r="265355" spans="16:16" x14ac:dyDescent="0.3">
      <c r="P265355" s="83"/>
    </row>
    <row r="265356" spans="16:16" x14ac:dyDescent="0.3">
      <c r="P265356" s="83"/>
    </row>
    <row r="265357" spans="16:16" x14ac:dyDescent="0.3">
      <c r="P265357" s="83"/>
    </row>
    <row r="265358" spans="16:16" x14ac:dyDescent="0.3">
      <c r="P265358" s="83"/>
    </row>
    <row r="265359" spans="16:16" x14ac:dyDescent="0.3">
      <c r="P265359" s="83"/>
    </row>
    <row r="265360" spans="16:16" x14ac:dyDescent="0.3">
      <c r="P265360" s="83"/>
    </row>
    <row r="265361" spans="16:16" x14ac:dyDescent="0.3">
      <c r="P265361" s="83"/>
    </row>
    <row r="265362" spans="16:16" x14ac:dyDescent="0.3">
      <c r="P265362" s="83"/>
    </row>
    <row r="265363" spans="16:16" x14ac:dyDescent="0.3">
      <c r="P265363" s="83"/>
    </row>
    <row r="265364" spans="16:16" x14ac:dyDescent="0.3">
      <c r="P265364" s="83"/>
    </row>
    <row r="265365" spans="16:16" x14ac:dyDescent="0.3">
      <c r="P265365" s="83"/>
    </row>
    <row r="265366" spans="16:16" x14ac:dyDescent="0.3">
      <c r="P265366" s="83"/>
    </row>
    <row r="265367" spans="16:16" x14ac:dyDescent="0.3">
      <c r="P265367" s="83"/>
    </row>
    <row r="265368" spans="16:16" x14ac:dyDescent="0.3">
      <c r="P265368" s="83"/>
    </row>
    <row r="265369" spans="16:16" x14ac:dyDescent="0.3">
      <c r="P265369" s="83"/>
    </row>
    <row r="265370" spans="16:16" x14ac:dyDescent="0.3">
      <c r="P265370" s="83"/>
    </row>
    <row r="265371" spans="16:16" x14ac:dyDescent="0.3">
      <c r="P265371" s="83"/>
    </row>
    <row r="265372" spans="16:16" x14ac:dyDescent="0.3">
      <c r="P265372" s="83"/>
    </row>
    <row r="265373" spans="16:16" x14ac:dyDescent="0.3">
      <c r="P265373" s="83"/>
    </row>
    <row r="265374" spans="16:16" x14ac:dyDescent="0.3">
      <c r="P265374" s="83"/>
    </row>
    <row r="265375" spans="16:16" x14ac:dyDescent="0.3">
      <c r="P265375" s="83"/>
    </row>
    <row r="265376" spans="16:16" x14ac:dyDescent="0.3">
      <c r="P265376" s="83"/>
    </row>
    <row r="265377" spans="16:16" x14ac:dyDescent="0.3">
      <c r="P265377" s="83"/>
    </row>
    <row r="265378" spans="16:16" x14ac:dyDescent="0.3">
      <c r="P265378" s="83"/>
    </row>
    <row r="265379" spans="16:16" x14ac:dyDescent="0.3">
      <c r="P265379" s="83"/>
    </row>
    <row r="265380" spans="16:16" x14ac:dyDescent="0.3">
      <c r="P265380" s="83"/>
    </row>
    <row r="265381" spans="16:16" x14ac:dyDescent="0.3">
      <c r="P265381" s="83"/>
    </row>
    <row r="265382" spans="16:16" x14ac:dyDescent="0.3">
      <c r="P265382" s="83"/>
    </row>
    <row r="265383" spans="16:16" x14ac:dyDescent="0.3">
      <c r="P265383" s="83"/>
    </row>
    <row r="265384" spans="16:16" x14ac:dyDescent="0.3">
      <c r="P265384" s="83"/>
    </row>
    <row r="265385" spans="16:16" x14ac:dyDescent="0.3">
      <c r="P265385" s="83"/>
    </row>
    <row r="265386" spans="16:16" x14ac:dyDescent="0.3">
      <c r="P265386" s="83"/>
    </row>
    <row r="265387" spans="16:16" x14ac:dyDescent="0.3">
      <c r="P265387" s="83"/>
    </row>
    <row r="265388" spans="16:16" x14ac:dyDescent="0.3">
      <c r="P265388" s="83"/>
    </row>
    <row r="265389" spans="16:16" x14ac:dyDescent="0.3">
      <c r="P265389" s="83"/>
    </row>
    <row r="265390" spans="16:16" x14ac:dyDescent="0.3">
      <c r="P265390" s="83"/>
    </row>
    <row r="265391" spans="16:16" x14ac:dyDescent="0.3">
      <c r="P265391" s="83"/>
    </row>
    <row r="265392" spans="16:16" x14ac:dyDescent="0.3">
      <c r="P265392" s="83"/>
    </row>
    <row r="265393" spans="16:16" x14ac:dyDescent="0.3">
      <c r="P265393" s="83"/>
    </row>
    <row r="265394" spans="16:16" x14ac:dyDescent="0.3">
      <c r="P265394" s="83"/>
    </row>
    <row r="265395" spans="16:16" x14ac:dyDescent="0.3">
      <c r="P265395" s="83"/>
    </row>
    <row r="265396" spans="16:16" x14ac:dyDescent="0.3">
      <c r="P265396" s="83"/>
    </row>
    <row r="265397" spans="16:16" x14ac:dyDescent="0.3">
      <c r="P265397" s="83"/>
    </row>
    <row r="265398" spans="16:16" x14ac:dyDescent="0.3">
      <c r="P265398" s="83"/>
    </row>
    <row r="265399" spans="16:16" x14ac:dyDescent="0.3">
      <c r="P265399" s="83"/>
    </row>
    <row r="265400" spans="16:16" x14ac:dyDescent="0.3">
      <c r="P265400" s="83"/>
    </row>
    <row r="265401" spans="16:16" x14ac:dyDescent="0.3">
      <c r="P265401" s="83"/>
    </row>
    <row r="265402" spans="16:16" x14ac:dyDescent="0.3">
      <c r="P265402" s="83"/>
    </row>
    <row r="265403" spans="16:16" x14ac:dyDescent="0.3">
      <c r="P265403" s="83"/>
    </row>
    <row r="265404" spans="16:16" x14ac:dyDescent="0.3">
      <c r="P265404" s="83"/>
    </row>
    <row r="265405" spans="16:16" x14ac:dyDescent="0.3">
      <c r="P265405" s="83"/>
    </row>
    <row r="265406" spans="16:16" x14ac:dyDescent="0.3">
      <c r="P265406" s="83"/>
    </row>
    <row r="265407" spans="16:16" x14ac:dyDescent="0.3">
      <c r="P265407" s="83"/>
    </row>
    <row r="265408" spans="16:16" x14ac:dyDescent="0.3">
      <c r="P265408" s="83"/>
    </row>
    <row r="265409" spans="16:16" x14ac:dyDescent="0.3">
      <c r="P265409" s="83"/>
    </row>
    <row r="265410" spans="16:16" x14ac:dyDescent="0.3">
      <c r="P265410" s="83"/>
    </row>
    <row r="265411" spans="16:16" x14ac:dyDescent="0.3">
      <c r="P265411" s="83"/>
    </row>
    <row r="265412" spans="16:16" x14ac:dyDescent="0.3">
      <c r="P265412" s="83"/>
    </row>
    <row r="265413" spans="16:16" x14ac:dyDescent="0.3">
      <c r="P265413" s="83"/>
    </row>
    <row r="265414" spans="16:16" x14ac:dyDescent="0.3">
      <c r="P265414" s="83"/>
    </row>
    <row r="265415" spans="16:16" x14ac:dyDescent="0.3">
      <c r="P265415" s="83"/>
    </row>
    <row r="265416" spans="16:16" x14ac:dyDescent="0.3">
      <c r="P265416" s="83"/>
    </row>
    <row r="265417" spans="16:16" x14ac:dyDescent="0.3">
      <c r="P265417" s="83"/>
    </row>
    <row r="265418" spans="16:16" x14ac:dyDescent="0.3">
      <c r="P265418" s="83"/>
    </row>
    <row r="265419" spans="16:16" x14ac:dyDescent="0.3">
      <c r="P265419" s="83"/>
    </row>
    <row r="265420" spans="16:16" x14ac:dyDescent="0.3">
      <c r="P265420" s="83"/>
    </row>
    <row r="265421" spans="16:16" x14ac:dyDescent="0.3">
      <c r="P265421" s="83"/>
    </row>
    <row r="265422" spans="16:16" x14ac:dyDescent="0.3">
      <c r="P265422" s="83"/>
    </row>
    <row r="265423" spans="16:16" x14ac:dyDescent="0.3">
      <c r="P265423" s="83"/>
    </row>
    <row r="265424" spans="16:16" x14ac:dyDescent="0.3">
      <c r="P265424" s="83"/>
    </row>
    <row r="265425" spans="16:16" x14ac:dyDescent="0.3">
      <c r="P265425" s="83"/>
    </row>
    <row r="265426" spans="16:16" x14ac:dyDescent="0.3">
      <c r="P265426" s="83"/>
    </row>
    <row r="265427" spans="16:16" x14ac:dyDescent="0.3">
      <c r="P265427" s="83"/>
    </row>
    <row r="265428" spans="16:16" x14ac:dyDescent="0.3">
      <c r="P265428" s="83"/>
    </row>
    <row r="265429" spans="16:16" x14ac:dyDescent="0.3">
      <c r="P265429" s="83"/>
    </row>
    <row r="265430" spans="16:16" x14ac:dyDescent="0.3">
      <c r="P265430" s="83"/>
    </row>
    <row r="265431" spans="16:16" x14ac:dyDescent="0.3">
      <c r="P265431" s="83"/>
    </row>
    <row r="265432" spans="16:16" x14ac:dyDescent="0.3">
      <c r="P265432" s="83"/>
    </row>
    <row r="265433" spans="16:16" x14ac:dyDescent="0.3">
      <c r="P265433" s="83"/>
    </row>
    <row r="265434" spans="16:16" x14ac:dyDescent="0.3">
      <c r="P265434" s="83"/>
    </row>
    <row r="265435" spans="16:16" x14ac:dyDescent="0.3">
      <c r="P265435" s="83"/>
    </row>
    <row r="265436" spans="16:16" x14ac:dyDescent="0.3">
      <c r="P265436" s="83"/>
    </row>
    <row r="265437" spans="16:16" x14ac:dyDescent="0.3">
      <c r="P265437" s="83"/>
    </row>
    <row r="265438" spans="16:16" x14ac:dyDescent="0.3">
      <c r="P265438" s="83"/>
    </row>
    <row r="265439" spans="16:16" x14ac:dyDescent="0.3">
      <c r="P265439" s="83"/>
    </row>
    <row r="265440" spans="16:16" x14ac:dyDescent="0.3">
      <c r="P265440" s="83"/>
    </row>
    <row r="265441" spans="16:16" x14ac:dyDescent="0.3">
      <c r="P265441" s="83"/>
    </row>
    <row r="265442" spans="16:16" x14ac:dyDescent="0.3">
      <c r="P265442" s="83"/>
    </row>
    <row r="265443" spans="16:16" x14ac:dyDescent="0.3">
      <c r="P265443" s="83"/>
    </row>
    <row r="265444" spans="16:16" x14ac:dyDescent="0.3">
      <c r="P265444" s="83"/>
    </row>
    <row r="265445" spans="16:16" x14ac:dyDescent="0.3">
      <c r="P265445" s="83"/>
    </row>
    <row r="265446" spans="16:16" x14ac:dyDescent="0.3">
      <c r="P265446" s="83"/>
    </row>
    <row r="265447" spans="16:16" x14ac:dyDescent="0.3">
      <c r="P265447" s="83"/>
    </row>
    <row r="265448" spans="16:16" x14ac:dyDescent="0.3">
      <c r="P265448" s="83"/>
    </row>
    <row r="265449" spans="16:16" x14ac:dyDescent="0.3">
      <c r="P265449" s="83"/>
    </row>
    <row r="265450" spans="16:16" x14ac:dyDescent="0.3">
      <c r="P265450" s="83"/>
    </row>
    <row r="265451" spans="16:16" x14ac:dyDescent="0.3">
      <c r="P265451" s="83"/>
    </row>
    <row r="265452" spans="16:16" x14ac:dyDescent="0.3">
      <c r="P265452" s="83"/>
    </row>
    <row r="265453" spans="16:16" x14ac:dyDescent="0.3">
      <c r="P265453" s="83"/>
    </row>
    <row r="265454" spans="16:16" x14ac:dyDescent="0.3">
      <c r="P265454" s="83"/>
    </row>
    <row r="265455" spans="16:16" x14ac:dyDescent="0.3">
      <c r="P265455" s="83"/>
    </row>
    <row r="265456" spans="16:16" x14ac:dyDescent="0.3">
      <c r="P265456" s="83"/>
    </row>
    <row r="265457" spans="16:16" x14ac:dyDescent="0.3">
      <c r="P265457" s="83"/>
    </row>
    <row r="265458" spans="16:16" x14ac:dyDescent="0.3">
      <c r="P265458" s="83"/>
    </row>
    <row r="265459" spans="16:16" x14ac:dyDescent="0.3">
      <c r="P265459" s="83"/>
    </row>
    <row r="265460" spans="16:16" x14ac:dyDescent="0.3">
      <c r="P265460" s="83"/>
    </row>
    <row r="265461" spans="16:16" x14ac:dyDescent="0.3">
      <c r="P265461" s="83"/>
    </row>
    <row r="265462" spans="16:16" x14ac:dyDescent="0.3">
      <c r="P265462" s="83"/>
    </row>
    <row r="265463" spans="16:16" x14ac:dyDescent="0.3">
      <c r="P265463" s="83"/>
    </row>
    <row r="265464" spans="16:16" x14ac:dyDescent="0.3">
      <c r="P265464" s="83"/>
    </row>
    <row r="265465" spans="16:16" x14ac:dyDescent="0.3">
      <c r="P265465" s="83"/>
    </row>
    <row r="265466" spans="16:16" x14ac:dyDescent="0.3">
      <c r="P265466" s="83"/>
    </row>
    <row r="265467" spans="16:16" x14ac:dyDescent="0.3">
      <c r="P265467" s="83"/>
    </row>
    <row r="265468" spans="16:16" x14ac:dyDescent="0.3">
      <c r="P265468" s="83"/>
    </row>
    <row r="265469" spans="16:16" x14ac:dyDescent="0.3">
      <c r="P265469" s="83"/>
    </row>
    <row r="265470" spans="16:16" x14ac:dyDescent="0.3">
      <c r="P265470" s="83"/>
    </row>
    <row r="265471" spans="16:16" x14ac:dyDescent="0.3">
      <c r="P265471" s="83"/>
    </row>
    <row r="265472" spans="16:16" x14ac:dyDescent="0.3">
      <c r="P265472" s="83"/>
    </row>
    <row r="265473" spans="16:16" x14ac:dyDescent="0.3">
      <c r="P265473" s="83"/>
    </row>
    <row r="265474" spans="16:16" x14ac:dyDescent="0.3">
      <c r="P265474" s="83"/>
    </row>
    <row r="265475" spans="16:16" x14ac:dyDescent="0.3">
      <c r="P265475" s="83"/>
    </row>
    <row r="265476" spans="16:16" x14ac:dyDescent="0.3">
      <c r="P265476" s="83"/>
    </row>
    <row r="265477" spans="16:16" x14ac:dyDescent="0.3">
      <c r="P265477" s="83"/>
    </row>
    <row r="265478" spans="16:16" x14ac:dyDescent="0.3">
      <c r="P265478" s="83"/>
    </row>
    <row r="265479" spans="16:16" x14ac:dyDescent="0.3">
      <c r="P265479" s="83"/>
    </row>
    <row r="265480" spans="16:16" x14ac:dyDescent="0.3">
      <c r="P265480" s="83"/>
    </row>
    <row r="265481" spans="16:16" x14ac:dyDescent="0.3">
      <c r="P265481" s="83"/>
    </row>
    <row r="265482" spans="16:16" x14ac:dyDescent="0.3">
      <c r="P265482" s="83"/>
    </row>
    <row r="265483" spans="16:16" x14ac:dyDescent="0.3">
      <c r="P265483" s="83"/>
    </row>
    <row r="265484" spans="16:16" x14ac:dyDescent="0.3">
      <c r="P265484" s="83"/>
    </row>
    <row r="265485" spans="16:16" x14ac:dyDescent="0.3">
      <c r="P265485" s="83"/>
    </row>
    <row r="265486" spans="16:16" x14ac:dyDescent="0.3">
      <c r="P265486" s="83"/>
    </row>
    <row r="265487" spans="16:16" x14ac:dyDescent="0.3">
      <c r="P265487" s="83"/>
    </row>
    <row r="265488" spans="16:16" x14ac:dyDescent="0.3">
      <c r="P265488" s="83"/>
    </row>
    <row r="265489" spans="16:16" x14ac:dyDescent="0.3">
      <c r="P265489" s="83"/>
    </row>
    <row r="265490" spans="16:16" x14ac:dyDescent="0.3">
      <c r="P265490" s="83"/>
    </row>
    <row r="265491" spans="16:16" x14ac:dyDescent="0.3">
      <c r="P265491" s="83"/>
    </row>
    <row r="265492" spans="16:16" x14ac:dyDescent="0.3">
      <c r="P265492" s="83"/>
    </row>
    <row r="265493" spans="16:16" x14ac:dyDescent="0.3">
      <c r="P265493" s="83"/>
    </row>
    <row r="265494" spans="16:16" x14ac:dyDescent="0.3">
      <c r="P265494" s="83"/>
    </row>
    <row r="265495" spans="16:16" x14ac:dyDescent="0.3">
      <c r="P265495" s="83"/>
    </row>
    <row r="265496" spans="16:16" x14ac:dyDescent="0.3">
      <c r="P265496" s="83"/>
    </row>
    <row r="265497" spans="16:16" x14ac:dyDescent="0.3">
      <c r="P265497" s="83"/>
    </row>
    <row r="265498" spans="16:16" x14ac:dyDescent="0.3">
      <c r="P265498" s="83"/>
    </row>
    <row r="265499" spans="16:16" x14ac:dyDescent="0.3">
      <c r="P265499" s="83"/>
    </row>
    <row r="265500" spans="16:16" x14ac:dyDescent="0.3">
      <c r="P265500" s="83"/>
    </row>
    <row r="265501" spans="16:16" x14ac:dyDescent="0.3">
      <c r="P265501" s="83"/>
    </row>
    <row r="265502" spans="16:16" x14ac:dyDescent="0.3">
      <c r="P265502" s="83"/>
    </row>
    <row r="265503" spans="16:16" x14ac:dyDescent="0.3">
      <c r="P265503" s="83"/>
    </row>
    <row r="265504" spans="16:16" x14ac:dyDescent="0.3">
      <c r="P265504" s="83"/>
    </row>
    <row r="265505" spans="16:16" x14ac:dyDescent="0.3">
      <c r="P265505" s="83"/>
    </row>
    <row r="265506" spans="16:16" x14ac:dyDescent="0.3">
      <c r="P265506" s="83"/>
    </row>
    <row r="265507" spans="16:16" x14ac:dyDescent="0.3">
      <c r="P265507" s="83"/>
    </row>
    <row r="265508" spans="16:16" x14ac:dyDescent="0.3">
      <c r="P265508" s="83"/>
    </row>
    <row r="265509" spans="16:16" x14ac:dyDescent="0.3">
      <c r="P265509" s="83"/>
    </row>
    <row r="265510" spans="16:16" x14ac:dyDescent="0.3">
      <c r="P265510" s="83"/>
    </row>
    <row r="265511" spans="16:16" x14ac:dyDescent="0.3">
      <c r="P265511" s="83"/>
    </row>
    <row r="265512" spans="16:16" x14ac:dyDescent="0.3">
      <c r="P265512" s="83"/>
    </row>
    <row r="265513" spans="16:16" x14ac:dyDescent="0.3">
      <c r="P265513" s="83"/>
    </row>
    <row r="265514" spans="16:16" x14ac:dyDescent="0.3">
      <c r="P265514" s="83"/>
    </row>
    <row r="265515" spans="16:16" x14ac:dyDescent="0.3">
      <c r="P265515" s="83"/>
    </row>
    <row r="265516" spans="16:16" x14ac:dyDescent="0.3">
      <c r="P265516" s="83"/>
    </row>
    <row r="265517" spans="16:16" x14ac:dyDescent="0.3">
      <c r="P265517" s="83"/>
    </row>
    <row r="265518" spans="16:16" x14ac:dyDescent="0.3">
      <c r="P265518" s="83"/>
    </row>
    <row r="265519" spans="16:16" x14ac:dyDescent="0.3">
      <c r="P265519" s="83"/>
    </row>
    <row r="265520" spans="16:16" x14ac:dyDescent="0.3">
      <c r="P265520" s="83"/>
    </row>
    <row r="265521" spans="16:16" x14ac:dyDescent="0.3">
      <c r="P265521" s="83"/>
    </row>
    <row r="265522" spans="16:16" x14ac:dyDescent="0.3">
      <c r="P265522" s="83"/>
    </row>
    <row r="265523" spans="16:16" x14ac:dyDescent="0.3">
      <c r="P265523" s="83"/>
    </row>
    <row r="265524" spans="16:16" x14ac:dyDescent="0.3">
      <c r="P265524" s="83"/>
    </row>
    <row r="265525" spans="16:16" x14ac:dyDescent="0.3">
      <c r="P265525" s="83"/>
    </row>
    <row r="265526" spans="16:16" x14ac:dyDescent="0.3">
      <c r="P265526" s="83"/>
    </row>
    <row r="265527" spans="16:16" x14ac:dyDescent="0.3">
      <c r="P265527" s="83"/>
    </row>
    <row r="265528" spans="16:16" x14ac:dyDescent="0.3">
      <c r="P265528" s="83"/>
    </row>
    <row r="265529" spans="16:16" x14ac:dyDescent="0.3">
      <c r="P265529" s="83"/>
    </row>
    <row r="265530" spans="16:16" x14ac:dyDescent="0.3">
      <c r="P265530" s="83"/>
    </row>
    <row r="265531" spans="16:16" x14ac:dyDescent="0.3">
      <c r="P265531" s="83"/>
    </row>
    <row r="265532" spans="16:16" x14ac:dyDescent="0.3">
      <c r="P265532" s="83"/>
    </row>
    <row r="265533" spans="16:16" x14ac:dyDescent="0.3">
      <c r="P265533" s="83"/>
    </row>
    <row r="265534" spans="16:16" x14ac:dyDescent="0.3">
      <c r="P265534" s="83"/>
    </row>
    <row r="265535" spans="16:16" x14ac:dyDescent="0.3">
      <c r="P265535" s="83"/>
    </row>
    <row r="265536" spans="16:16" x14ac:dyDescent="0.3">
      <c r="P265536" s="83"/>
    </row>
    <row r="265537" spans="16:16" x14ac:dyDescent="0.3">
      <c r="P265537" s="83"/>
    </row>
    <row r="265538" spans="16:16" x14ac:dyDescent="0.3">
      <c r="P265538" s="83"/>
    </row>
    <row r="265539" spans="16:16" x14ac:dyDescent="0.3">
      <c r="P265539" s="83"/>
    </row>
    <row r="265540" spans="16:16" x14ac:dyDescent="0.3">
      <c r="P265540" s="83"/>
    </row>
    <row r="265541" spans="16:16" x14ac:dyDescent="0.3">
      <c r="P265541" s="83"/>
    </row>
    <row r="265542" spans="16:16" x14ac:dyDescent="0.3">
      <c r="P265542" s="83"/>
    </row>
    <row r="265543" spans="16:16" x14ac:dyDescent="0.3">
      <c r="P265543" s="83"/>
    </row>
    <row r="265544" spans="16:16" x14ac:dyDescent="0.3">
      <c r="P265544" s="83"/>
    </row>
    <row r="265545" spans="16:16" x14ac:dyDescent="0.3">
      <c r="P265545" s="83"/>
    </row>
    <row r="265546" spans="16:16" x14ac:dyDescent="0.3">
      <c r="P265546" s="83"/>
    </row>
    <row r="265547" spans="16:16" x14ac:dyDescent="0.3">
      <c r="P265547" s="83"/>
    </row>
    <row r="265548" spans="16:16" x14ac:dyDescent="0.3">
      <c r="P265548" s="83"/>
    </row>
    <row r="265549" spans="16:16" x14ac:dyDescent="0.3">
      <c r="P265549" s="83"/>
    </row>
    <row r="265550" spans="16:16" x14ac:dyDescent="0.3">
      <c r="P265550" s="83"/>
    </row>
    <row r="265551" spans="16:16" x14ac:dyDescent="0.3">
      <c r="P265551" s="83"/>
    </row>
    <row r="265552" spans="16:16" x14ac:dyDescent="0.3">
      <c r="P265552" s="83"/>
    </row>
    <row r="265553" spans="16:16" x14ac:dyDescent="0.3">
      <c r="P265553" s="83"/>
    </row>
    <row r="265554" spans="16:16" x14ac:dyDescent="0.3">
      <c r="P265554" s="83"/>
    </row>
    <row r="265555" spans="16:16" x14ac:dyDescent="0.3">
      <c r="P265555" s="83"/>
    </row>
    <row r="265556" spans="16:16" x14ac:dyDescent="0.3">
      <c r="P265556" s="83"/>
    </row>
    <row r="265557" spans="16:16" x14ac:dyDescent="0.3">
      <c r="P265557" s="83"/>
    </row>
    <row r="265558" spans="16:16" x14ac:dyDescent="0.3">
      <c r="P265558" s="83"/>
    </row>
    <row r="265559" spans="16:16" x14ac:dyDescent="0.3">
      <c r="P265559" s="83"/>
    </row>
    <row r="265560" spans="16:16" x14ac:dyDescent="0.3">
      <c r="P265560" s="83"/>
    </row>
    <row r="265561" spans="16:16" x14ac:dyDescent="0.3">
      <c r="P265561" s="83"/>
    </row>
    <row r="265562" spans="16:16" x14ac:dyDescent="0.3">
      <c r="P265562" s="83"/>
    </row>
    <row r="265563" spans="16:16" x14ac:dyDescent="0.3">
      <c r="P265563" s="83"/>
    </row>
    <row r="265564" spans="16:16" x14ac:dyDescent="0.3">
      <c r="P265564" s="83"/>
    </row>
    <row r="265565" spans="16:16" x14ac:dyDescent="0.3">
      <c r="P265565" s="83"/>
    </row>
    <row r="265566" spans="16:16" x14ac:dyDescent="0.3">
      <c r="P265566" s="83"/>
    </row>
    <row r="265567" spans="16:16" x14ac:dyDescent="0.3">
      <c r="P265567" s="83"/>
    </row>
    <row r="265568" spans="16:16" x14ac:dyDescent="0.3">
      <c r="P265568" s="83"/>
    </row>
    <row r="265569" spans="16:16" x14ac:dyDescent="0.3">
      <c r="P265569" s="83"/>
    </row>
    <row r="265570" spans="16:16" x14ac:dyDescent="0.3">
      <c r="P265570" s="83"/>
    </row>
    <row r="265571" spans="16:16" x14ac:dyDescent="0.3">
      <c r="P265571" s="83"/>
    </row>
    <row r="265572" spans="16:16" x14ac:dyDescent="0.3">
      <c r="P265572" s="83"/>
    </row>
    <row r="265573" spans="16:16" x14ac:dyDescent="0.3">
      <c r="P265573" s="83"/>
    </row>
    <row r="265574" spans="16:16" x14ac:dyDescent="0.3">
      <c r="P265574" s="83"/>
    </row>
    <row r="265575" spans="16:16" x14ac:dyDescent="0.3">
      <c r="P265575" s="83"/>
    </row>
    <row r="265576" spans="16:16" x14ac:dyDescent="0.3">
      <c r="P265576" s="83"/>
    </row>
    <row r="265577" spans="16:16" x14ac:dyDescent="0.3">
      <c r="P265577" s="83"/>
    </row>
    <row r="265578" spans="16:16" x14ac:dyDescent="0.3">
      <c r="P265578" s="83"/>
    </row>
    <row r="265579" spans="16:16" x14ac:dyDescent="0.3">
      <c r="P265579" s="83"/>
    </row>
    <row r="265580" spans="16:16" x14ac:dyDescent="0.3">
      <c r="P265580" s="83"/>
    </row>
    <row r="265581" spans="16:16" x14ac:dyDescent="0.3">
      <c r="P265581" s="83"/>
    </row>
    <row r="265582" spans="16:16" x14ac:dyDescent="0.3">
      <c r="P265582" s="83"/>
    </row>
    <row r="265583" spans="16:16" x14ac:dyDescent="0.3">
      <c r="P265583" s="83"/>
    </row>
    <row r="265584" spans="16:16" x14ac:dyDescent="0.3">
      <c r="P265584" s="83"/>
    </row>
    <row r="265585" spans="16:16" x14ac:dyDescent="0.3">
      <c r="P265585" s="83"/>
    </row>
    <row r="265586" spans="16:16" x14ac:dyDescent="0.3">
      <c r="P265586" s="83"/>
    </row>
    <row r="265587" spans="16:16" x14ac:dyDescent="0.3">
      <c r="P265587" s="83"/>
    </row>
    <row r="265588" spans="16:16" x14ac:dyDescent="0.3">
      <c r="P265588" s="83"/>
    </row>
    <row r="265589" spans="16:16" x14ac:dyDescent="0.3">
      <c r="P265589" s="83"/>
    </row>
    <row r="265590" spans="16:16" x14ac:dyDescent="0.3">
      <c r="P265590" s="83"/>
    </row>
    <row r="265591" spans="16:16" x14ac:dyDescent="0.3">
      <c r="P265591" s="83"/>
    </row>
    <row r="265592" spans="16:16" x14ac:dyDescent="0.3">
      <c r="P265592" s="83"/>
    </row>
    <row r="265593" spans="16:16" x14ac:dyDescent="0.3">
      <c r="P265593" s="83"/>
    </row>
    <row r="265594" spans="16:16" x14ac:dyDescent="0.3">
      <c r="P265594" s="83"/>
    </row>
    <row r="265595" spans="16:16" x14ac:dyDescent="0.3">
      <c r="P265595" s="83"/>
    </row>
    <row r="265596" spans="16:16" x14ac:dyDescent="0.3">
      <c r="P265596" s="83"/>
    </row>
    <row r="265597" spans="16:16" x14ac:dyDescent="0.3">
      <c r="P265597" s="83"/>
    </row>
    <row r="265598" spans="16:16" x14ac:dyDescent="0.3">
      <c r="P265598" s="83"/>
    </row>
    <row r="265599" spans="16:16" x14ac:dyDescent="0.3">
      <c r="P265599" s="83"/>
    </row>
    <row r="265600" spans="16:16" x14ac:dyDescent="0.3">
      <c r="P265600" s="83"/>
    </row>
    <row r="265601" spans="16:16" x14ac:dyDescent="0.3">
      <c r="P265601" s="83"/>
    </row>
    <row r="265602" spans="16:16" x14ac:dyDescent="0.3">
      <c r="P265602" s="83"/>
    </row>
    <row r="265603" spans="16:16" x14ac:dyDescent="0.3">
      <c r="P265603" s="83"/>
    </row>
    <row r="265604" spans="16:16" x14ac:dyDescent="0.3">
      <c r="P265604" s="83"/>
    </row>
    <row r="265605" spans="16:16" x14ac:dyDescent="0.3">
      <c r="P265605" s="83"/>
    </row>
    <row r="265606" spans="16:16" x14ac:dyDescent="0.3">
      <c r="P265606" s="83"/>
    </row>
    <row r="265607" spans="16:16" x14ac:dyDescent="0.3">
      <c r="P265607" s="83"/>
    </row>
    <row r="265608" spans="16:16" x14ac:dyDescent="0.3">
      <c r="P265608" s="83"/>
    </row>
    <row r="265609" spans="16:16" x14ac:dyDescent="0.3">
      <c r="P265609" s="83"/>
    </row>
    <row r="265610" spans="16:16" x14ac:dyDescent="0.3">
      <c r="P265610" s="83"/>
    </row>
    <row r="265611" spans="16:16" x14ac:dyDescent="0.3">
      <c r="P265611" s="83"/>
    </row>
    <row r="265612" spans="16:16" x14ac:dyDescent="0.3">
      <c r="P265612" s="83"/>
    </row>
    <row r="265613" spans="16:16" x14ac:dyDescent="0.3">
      <c r="P265613" s="83"/>
    </row>
    <row r="265614" spans="16:16" x14ac:dyDescent="0.3">
      <c r="P265614" s="83"/>
    </row>
    <row r="265615" spans="16:16" x14ac:dyDescent="0.3">
      <c r="P265615" s="83"/>
    </row>
    <row r="265616" spans="16:16" x14ac:dyDescent="0.3">
      <c r="P265616" s="83"/>
    </row>
    <row r="265617" spans="16:16" x14ac:dyDescent="0.3">
      <c r="P265617" s="83"/>
    </row>
    <row r="265618" spans="16:16" x14ac:dyDescent="0.3">
      <c r="P265618" s="83"/>
    </row>
    <row r="265619" spans="16:16" x14ac:dyDescent="0.3">
      <c r="P265619" s="83"/>
    </row>
    <row r="265620" spans="16:16" x14ac:dyDescent="0.3">
      <c r="P265620" s="83"/>
    </row>
    <row r="265621" spans="16:16" x14ac:dyDescent="0.3">
      <c r="P265621" s="83"/>
    </row>
    <row r="265622" spans="16:16" x14ac:dyDescent="0.3">
      <c r="P265622" s="83"/>
    </row>
    <row r="265623" spans="16:16" x14ac:dyDescent="0.3">
      <c r="P265623" s="83"/>
    </row>
    <row r="265624" spans="16:16" x14ac:dyDescent="0.3">
      <c r="P265624" s="83"/>
    </row>
    <row r="265625" spans="16:16" x14ac:dyDescent="0.3">
      <c r="P265625" s="83"/>
    </row>
    <row r="265626" spans="16:16" x14ac:dyDescent="0.3">
      <c r="P265626" s="83"/>
    </row>
    <row r="265627" spans="16:16" x14ac:dyDescent="0.3">
      <c r="P265627" s="83"/>
    </row>
    <row r="265628" spans="16:16" x14ac:dyDescent="0.3">
      <c r="P265628" s="83"/>
    </row>
    <row r="265629" spans="16:16" x14ac:dyDescent="0.3">
      <c r="P265629" s="83"/>
    </row>
    <row r="265630" spans="16:16" x14ac:dyDescent="0.3">
      <c r="P265630" s="83"/>
    </row>
    <row r="265631" spans="16:16" x14ac:dyDescent="0.3">
      <c r="P265631" s="83"/>
    </row>
    <row r="265632" spans="16:16" x14ac:dyDescent="0.3">
      <c r="P265632" s="83"/>
    </row>
    <row r="265633" spans="16:16" x14ac:dyDescent="0.3">
      <c r="P265633" s="83"/>
    </row>
    <row r="265634" spans="16:16" x14ac:dyDescent="0.3">
      <c r="P265634" s="83"/>
    </row>
    <row r="265635" spans="16:16" x14ac:dyDescent="0.3">
      <c r="P265635" s="83"/>
    </row>
    <row r="265636" spans="16:16" x14ac:dyDescent="0.3">
      <c r="P265636" s="83"/>
    </row>
    <row r="265637" spans="16:16" x14ac:dyDescent="0.3">
      <c r="P265637" s="83"/>
    </row>
    <row r="265638" spans="16:16" x14ac:dyDescent="0.3">
      <c r="P265638" s="83"/>
    </row>
    <row r="265639" spans="16:16" x14ac:dyDescent="0.3">
      <c r="P265639" s="83"/>
    </row>
    <row r="265640" spans="16:16" x14ac:dyDescent="0.3">
      <c r="P265640" s="83"/>
    </row>
    <row r="265641" spans="16:16" x14ac:dyDescent="0.3">
      <c r="P265641" s="83"/>
    </row>
    <row r="265642" spans="16:16" x14ac:dyDescent="0.3">
      <c r="P265642" s="83"/>
    </row>
    <row r="265643" spans="16:16" x14ac:dyDescent="0.3">
      <c r="P265643" s="83"/>
    </row>
    <row r="265644" spans="16:16" x14ac:dyDescent="0.3">
      <c r="P265644" s="83"/>
    </row>
    <row r="265645" spans="16:16" x14ac:dyDescent="0.3">
      <c r="P265645" s="83"/>
    </row>
    <row r="265646" spans="16:16" x14ac:dyDescent="0.3">
      <c r="P265646" s="83"/>
    </row>
    <row r="265647" spans="16:16" x14ac:dyDescent="0.3">
      <c r="P265647" s="83"/>
    </row>
    <row r="265648" spans="16:16" x14ac:dyDescent="0.3">
      <c r="P265648" s="83"/>
    </row>
    <row r="265649" spans="16:16" x14ac:dyDescent="0.3">
      <c r="P265649" s="83"/>
    </row>
    <row r="265650" spans="16:16" x14ac:dyDescent="0.3">
      <c r="P265650" s="83"/>
    </row>
    <row r="265651" spans="16:16" x14ac:dyDescent="0.3">
      <c r="P265651" s="83"/>
    </row>
    <row r="265652" spans="16:16" x14ac:dyDescent="0.3">
      <c r="P265652" s="83"/>
    </row>
    <row r="265653" spans="16:16" x14ac:dyDescent="0.3">
      <c r="P265653" s="83"/>
    </row>
    <row r="265654" spans="16:16" x14ac:dyDescent="0.3">
      <c r="P265654" s="83"/>
    </row>
    <row r="265655" spans="16:16" x14ac:dyDescent="0.3">
      <c r="P265655" s="83"/>
    </row>
    <row r="265656" spans="16:16" x14ac:dyDescent="0.3">
      <c r="P265656" s="83"/>
    </row>
    <row r="265657" spans="16:16" x14ac:dyDescent="0.3">
      <c r="P265657" s="83"/>
    </row>
    <row r="265658" spans="16:16" x14ac:dyDescent="0.3">
      <c r="P265658" s="83"/>
    </row>
    <row r="265659" spans="16:16" x14ac:dyDescent="0.3">
      <c r="P265659" s="83"/>
    </row>
    <row r="265660" spans="16:16" x14ac:dyDescent="0.3">
      <c r="P265660" s="83"/>
    </row>
    <row r="265661" spans="16:16" x14ac:dyDescent="0.3">
      <c r="P265661" s="83"/>
    </row>
    <row r="265662" spans="16:16" x14ac:dyDescent="0.3">
      <c r="P265662" s="83"/>
    </row>
    <row r="265663" spans="16:16" x14ac:dyDescent="0.3">
      <c r="P265663" s="83"/>
    </row>
    <row r="265664" spans="16:16" x14ac:dyDescent="0.3">
      <c r="P265664" s="83"/>
    </row>
    <row r="265665" spans="16:16" x14ac:dyDescent="0.3">
      <c r="P265665" s="83"/>
    </row>
    <row r="265666" spans="16:16" x14ac:dyDescent="0.3">
      <c r="P265666" s="83"/>
    </row>
    <row r="265667" spans="16:16" x14ac:dyDescent="0.3">
      <c r="P265667" s="83"/>
    </row>
    <row r="265668" spans="16:16" x14ac:dyDescent="0.3">
      <c r="P265668" s="83"/>
    </row>
    <row r="265669" spans="16:16" x14ac:dyDescent="0.3">
      <c r="P265669" s="83"/>
    </row>
    <row r="265670" spans="16:16" x14ac:dyDescent="0.3">
      <c r="P265670" s="83"/>
    </row>
    <row r="265671" spans="16:16" x14ac:dyDescent="0.3">
      <c r="P265671" s="83"/>
    </row>
    <row r="265672" spans="16:16" x14ac:dyDescent="0.3">
      <c r="P265672" s="83"/>
    </row>
    <row r="265673" spans="16:16" x14ac:dyDescent="0.3">
      <c r="P265673" s="83"/>
    </row>
    <row r="265674" spans="16:16" x14ac:dyDescent="0.3">
      <c r="P265674" s="83"/>
    </row>
    <row r="265675" spans="16:16" x14ac:dyDescent="0.3">
      <c r="P265675" s="83"/>
    </row>
    <row r="265676" spans="16:16" x14ac:dyDescent="0.3">
      <c r="P265676" s="83"/>
    </row>
    <row r="265677" spans="16:16" x14ac:dyDescent="0.3">
      <c r="P265677" s="83"/>
    </row>
    <row r="265678" spans="16:16" x14ac:dyDescent="0.3">
      <c r="P265678" s="83"/>
    </row>
    <row r="265679" spans="16:16" x14ac:dyDescent="0.3">
      <c r="P265679" s="83"/>
    </row>
    <row r="265680" spans="16:16" x14ac:dyDescent="0.3">
      <c r="P265680" s="83"/>
    </row>
    <row r="265681" spans="16:16" x14ac:dyDescent="0.3">
      <c r="P265681" s="83"/>
    </row>
    <row r="265682" spans="16:16" x14ac:dyDescent="0.3">
      <c r="P265682" s="83"/>
    </row>
    <row r="265683" spans="16:16" x14ac:dyDescent="0.3">
      <c r="P265683" s="83"/>
    </row>
    <row r="265684" spans="16:16" x14ac:dyDescent="0.3">
      <c r="P265684" s="83"/>
    </row>
    <row r="265685" spans="16:16" x14ac:dyDescent="0.3">
      <c r="P265685" s="83"/>
    </row>
    <row r="265686" spans="16:16" x14ac:dyDescent="0.3">
      <c r="P265686" s="83"/>
    </row>
    <row r="265687" spans="16:16" x14ac:dyDescent="0.3">
      <c r="P265687" s="83"/>
    </row>
    <row r="265688" spans="16:16" x14ac:dyDescent="0.3">
      <c r="P265688" s="83"/>
    </row>
    <row r="265689" spans="16:16" x14ac:dyDescent="0.3">
      <c r="P265689" s="83"/>
    </row>
    <row r="265690" spans="16:16" x14ac:dyDescent="0.3">
      <c r="P265690" s="83"/>
    </row>
    <row r="265691" spans="16:16" x14ac:dyDescent="0.3">
      <c r="P265691" s="83"/>
    </row>
    <row r="265692" spans="16:16" x14ac:dyDescent="0.3">
      <c r="P265692" s="83"/>
    </row>
    <row r="265693" spans="16:16" x14ac:dyDescent="0.3">
      <c r="P265693" s="83"/>
    </row>
    <row r="265694" spans="16:16" x14ac:dyDescent="0.3">
      <c r="P265694" s="83"/>
    </row>
    <row r="265695" spans="16:16" x14ac:dyDescent="0.3">
      <c r="P265695" s="83"/>
    </row>
    <row r="265696" spans="16:16" x14ac:dyDescent="0.3">
      <c r="P265696" s="83"/>
    </row>
    <row r="265697" spans="16:16" x14ac:dyDescent="0.3">
      <c r="P265697" s="83"/>
    </row>
    <row r="265698" spans="16:16" x14ac:dyDescent="0.3">
      <c r="P265698" s="83"/>
    </row>
    <row r="265699" spans="16:16" x14ac:dyDescent="0.3">
      <c r="P265699" s="83"/>
    </row>
    <row r="265700" spans="16:16" x14ac:dyDescent="0.3">
      <c r="P265700" s="83"/>
    </row>
    <row r="265701" spans="16:16" x14ac:dyDescent="0.3">
      <c r="P265701" s="83"/>
    </row>
    <row r="265702" spans="16:16" x14ac:dyDescent="0.3">
      <c r="P265702" s="83"/>
    </row>
    <row r="265703" spans="16:16" x14ac:dyDescent="0.3">
      <c r="P265703" s="83"/>
    </row>
    <row r="265704" spans="16:16" x14ac:dyDescent="0.3">
      <c r="P265704" s="83"/>
    </row>
    <row r="265705" spans="16:16" x14ac:dyDescent="0.3">
      <c r="P265705" s="83"/>
    </row>
    <row r="265706" spans="16:16" x14ac:dyDescent="0.3">
      <c r="P265706" s="83"/>
    </row>
    <row r="265707" spans="16:16" x14ac:dyDescent="0.3">
      <c r="P265707" s="83"/>
    </row>
    <row r="265708" spans="16:16" x14ac:dyDescent="0.3">
      <c r="P265708" s="83"/>
    </row>
    <row r="265709" spans="16:16" x14ac:dyDescent="0.3">
      <c r="P265709" s="83"/>
    </row>
    <row r="265710" spans="16:16" x14ac:dyDescent="0.3">
      <c r="P265710" s="83"/>
    </row>
    <row r="265711" spans="16:16" x14ac:dyDescent="0.3">
      <c r="P265711" s="83"/>
    </row>
    <row r="265712" spans="16:16" x14ac:dyDescent="0.3">
      <c r="P265712" s="83"/>
    </row>
    <row r="265713" spans="16:16" x14ac:dyDescent="0.3">
      <c r="P265713" s="83"/>
    </row>
    <row r="265714" spans="16:16" x14ac:dyDescent="0.3">
      <c r="P265714" s="83"/>
    </row>
    <row r="265715" spans="16:16" x14ac:dyDescent="0.3">
      <c r="P265715" s="83"/>
    </row>
    <row r="265716" spans="16:16" x14ac:dyDescent="0.3">
      <c r="P265716" s="83"/>
    </row>
    <row r="265717" spans="16:16" x14ac:dyDescent="0.3">
      <c r="P265717" s="83"/>
    </row>
    <row r="265718" spans="16:16" x14ac:dyDescent="0.3">
      <c r="P265718" s="83"/>
    </row>
    <row r="265719" spans="16:16" x14ac:dyDescent="0.3">
      <c r="P265719" s="83"/>
    </row>
    <row r="265720" spans="16:16" x14ac:dyDescent="0.3">
      <c r="P265720" s="83"/>
    </row>
    <row r="265721" spans="16:16" x14ac:dyDescent="0.3">
      <c r="P265721" s="83"/>
    </row>
    <row r="265722" spans="16:16" x14ac:dyDescent="0.3">
      <c r="P265722" s="83"/>
    </row>
    <row r="265723" spans="16:16" x14ac:dyDescent="0.3">
      <c r="P265723" s="83"/>
    </row>
    <row r="265724" spans="16:16" x14ac:dyDescent="0.3">
      <c r="P265724" s="83"/>
    </row>
    <row r="265725" spans="16:16" x14ac:dyDescent="0.3">
      <c r="P265725" s="83"/>
    </row>
    <row r="265726" spans="16:16" x14ac:dyDescent="0.3">
      <c r="P265726" s="83"/>
    </row>
    <row r="265727" spans="16:16" x14ac:dyDescent="0.3">
      <c r="P265727" s="83"/>
    </row>
    <row r="265728" spans="16:16" x14ac:dyDescent="0.3">
      <c r="P265728" s="83"/>
    </row>
    <row r="265729" spans="16:16" x14ac:dyDescent="0.3">
      <c r="P265729" s="83"/>
    </row>
    <row r="265730" spans="16:16" x14ac:dyDescent="0.3">
      <c r="P265730" s="83"/>
    </row>
    <row r="265731" spans="16:16" x14ac:dyDescent="0.3">
      <c r="P265731" s="83"/>
    </row>
    <row r="265732" spans="16:16" x14ac:dyDescent="0.3">
      <c r="P265732" s="83"/>
    </row>
    <row r="265733" spans="16:16" x14ac:dyDescent="0.3">
      <c r="P265733" s="83"/>
    </row>
    <row r="265734" spans="16:16" x14ac:dyDescent="0.3">
      <c r="P265734" s="83"/>
    </row>
    <row r="265735" spans="16:16" x14ac:dyDescent="0.3">
      <c r="P265735" s="83"/>
    </row>
    <row r="265736" spans="16:16" x14ac:dyDescent="0.3">
      <c r="P265736" s="83"/>
    </row>
    <row r="265737" spans="16:16" x14ac:dyDescent="0.3">
      <c r="P265737" s="83"/>
    </row>
    <row r="265738" spans="16:16" x14ac:dyDescent="0.3">
      <c r="P265738" s="83"/>
    </row>
    <row r="265739" spans="16:16" x14ac:dyDescent="0.3">
      <c r="P265739" s="83"/>
    </row>
    <row r="265740" spans="16:16" x14ac:dyDescent="0.3">
      <c r="P265740" s="83"/>
    </row>
    <row r="265741" spans="16:16" x14ac:dyDescent="0.3">
      <c r="P265741" s="83"/>
    </row>
    <row r="265742" spans="16:16" x14ac:dyDescent="0.3">
      <c r="P265742" s="83"/>
    </row>
    <row r="265743" spans="16:16" x14ac:dyDescent="0.3">
      <c r="P265743" s="83"/>
    </row>
    <row r="265744" spans="16:16" x14ac:dyDescent="0.3">
      <c r="P265744" s="83"/>
    </row>
    <row r="265745" spans="16:16" x14ac:dyDescent="0.3">
      <c r="P265745" s="83"/>
    </row>
    <row r="265746" spans="16:16" x14ac:dyDescent="0.3">
      <c r="P265746" s="83"/>
    </row>
    <row r="265747" spans="16:16" x14ac:dyDescent="0.3">
      <c r="P265747" s="83"/>
    </row>
    <row r="265748" spans="16:16" x14ac:dyDescent="0.3">
      <c r="P265748" s="83"/>
    </row>
    <row r="265749" spans="16:16" x14ac:dyDescent="0.3">
      <c r="P265749" s="83"/>
    </row>
    <row r="265750" spans="16:16" x14ac:dyDescent="0.3">
      <c r="P265750" s="83"/>
    </row>
    <row r="265751" spans="16:16" x14ac:dyDescent="0.3">
      <c r="P265751" s="83"/>
    </row>
    <row r="265752" spans="16:16" x14ac:dyDescent="0.3">
      <c r="P265752" s="83"/>
    </row>
    <row r="265753" spans="16:16" x14ac:dyDescent="0.3">
      <c r="P265753" s="83"/>
    </row>
    <row r="265754" spans="16:16" x14ac:dyDescent="0.3">
      <c r="P265754" s="83"/>
    </row>
    <row r="265755" spans="16:16" x14ac:dyDescent="0.3">
      <c r="P265755" s="83"/>
    </row>
    <row r="265756" spans="16:16" x14ac:dyDescent="0.3">
      <c r="P265756" s="83"/>
    </row>
    <row r="265757" spans="16:16" x14ac:dyDescent="0.3">
      <c r="P265757" s="83"/>
    </row>
    <row r="265758" spans="16:16" x14ac:dyDescent="0.3">
      <c r="P265758" s="83"/>
    </row>
    <row r="265759" spans="16:16" x14ac:dyDescent="0.3">
      <c r="P265759" s="83"/>
    </row>
    <row r="265760" spans="16:16" x14ac:dyDescent="0.3">
      <c r="P265760" s="83"/>
    </row>
    <row r="265761" spans="16:16" x14ac:dyDescent="0.3">
      <c r="P265761" s="83"/>
    </row>
    <row r="265762" spans="16:16" x14ac:dyDescent="0.3">
      <c r="P265762" s="83"/>
    </row>
    <row r="265763" spans="16:16" x14ac:dyDescent="0.3">
      <c r="P265763" s="83"/>
    </row>
    <row r="265764" spans="16:16" x14ac:dyDescent="0.3">
      <c r="P265764" s="83"/>
    </row>
    <row r="265765" spans="16:16" x14ac:dyDescent="0.3">
      <c r="P265765" s="83"/>
    </row>
    <row r="265766" spans="16:16" x14ac:dyDescent="0.3">
      <c r="P265766" s="83"/>
    </row>
    <row r="265767" spans="16:16" x14ac:dyDescent="0.3">
      <c r="P265767" s="83"/>
    </row>
    <row r="265768" spans="16:16" x14ac:dyDescent="0.3">
      <c r="P265768" s="83"/>
    </row>
    <row r="265769" spans="16:16" x14ac:dyDescent="0.3">
      <c r="P265769" s="83"/>
    </row>
    <row r="265770" spans="16:16" x14ac:dyDescent="0.3">
      <c r="P265770" s="83"/>
    </row>
    <row r="265771" spans="16:16" x14ac:dyDescent="0.3">
      <c r="P265771" s="83"/>
    </row>
    <row r="265772" spans="16:16" x14ac:dyDescent="0.3">
      <c r="P265772" s="83"/>
    </row>
    <row r="265773" spans="16:16" x14ac:dyDescent="0.3">
      <c r="P265773" s="83"/>
    </row>
    <row r="265774" spans="16:16" x14ac:dyDescent="0.3">
      <c r="P265774" s="83"/>
    </row>
    <row r="265775" spans="16:16" x14ac:dyDescent="0.3">
      <c r="P265775" s="83"/>
    </row>
    <row r="265776" spans="16:16" x14ac:dyDescent="0.3">
      <c r="P265776" s="83"/>
    </row>
    <row r="265777" spans="16:16" x14ac:dyDescent="0.3">
      <c r="P265777" s="83"/>
    </row>
    <row r="265778" spans="16:16" x14ac:dyDescent="0.3">
      <c r="P265778" s="83"/>
    </row>
    <row r="265779" spans="16:16" x14ac:dyDescent="0.3">
      <c r="P265779" s="83"/>
    </row>
    <row r="265780" spans="16:16" x14ac:dyDescent="0.3">
      <c r="P265780" s="83"/>
    </row>
    <row r="265781" spans="16:16" x14ac:dyDescent="0.3">
      <c r="P265781" s="83"/>
    </row>
    <row r="265782" spans="16:16" x14ac:dyDescent="0.3">
      <c r="P265782" s="83"/>
    </row>
    <row r="265783" spans="16:16" x14ac:dyDescent="0.3">
      <c r="P265783" s="83"/>
    </row>
    <row r="265784" spans="16:16" x14ac:dyDescent="0.3">
      <c r="P265784" s="83"/>
    </row>
    <row r="265785" spans="16:16" x14ac:dyDescent="0.3">
      <c r="P265785" s="83"/>
    </row>
    <row r="265786" spans="16:16" x14ac:dyDescent="0.3">
      <c r="P265786" s="83"/>
    </row>
    <row r="265787" spans="16:16" x14ac:dyDescent="0.3">
      <c r="P265787" s="83"/>
    </row>
    <row r="265788" spans="16:16" x14ac:dyDescent="0.3">
      <c r="P265788" s="83"/>
    </row>
    <row r="265789" spans="16:16" x14ac:dyDescent="0.3">
      <c r="P265789" s="83"/>
    </row>
    <row r="265790" spans="16:16" x14ac:dyDescent="0.3">
      <c r="P265790" s="83"/>
    </row>
    <row r="265791" spans="16:16" x14ac:dyDescent="0.3">
      <c r="P265791" s="83"/>
    </row>
    <row r="265792" spans="16:16" x14ac:dyDescent="0.3">
      <c r="P265792" s="83"/>
    </row>
    <row r="265793" spans="16:16" x14ac:dyDescent="0.3">
      <c r="P265793" s="83"/>
    </row>
    <row r="265794" spans="16:16" x14ac:dyDescent="0.3">
      <c r="P265794" s="83"/>
    </row>
    <row r="265795" spans="16:16" x14ac:dyDescent="0.3">
      <c r="P265795" s="83"/>
    </row>
    <row r="265796" spans="16:16" x14ac:dyDescent="0.3">
      <c r="P265796" s="83"/>
    </row>
    <row r="265797" spans="16:16" x14ac:dyDescent="0.3">
      <c r="P265797" s="83"/>
    </row>
    <row r="265798" spans="16:16" x14ac:dyDescent="0.3">
      <c r="P265798" s="83"/>
    </row>
    <row r="265799" spans="16:16" x14ac:dyDescent="0.3">
      <c r="P265799" s="83"/>
    </row>
    <row r="265800" spans="16:16" x14ac:dyDescent="0.3">
      <c r="P265800" s="83"/>
    </row>
    <row r="265801" spans="16:16" x14ac:dyDescent="0.3">
      <c r="P265801" s="83"/>
    </row>
    <row r="265802" spans="16:16" x14ac:dyDescent="0.3">
      <c r="P265802" s="83"/>
    </row>
    <row r="265803" spans="16:16" x14ac:dyDescent="0.3">
      <c r="P265803" s="83"/>
    </row>
    <row r="265804" spans="16:16" x14ac:dyDescent="0.3">
      <c r="P265804" s="83"/>
    </row>
    <row r="265805" spans="16:16" x14ac:dyDescent="0.3">
      <c r="P265805" s="83"/>
    </row>
    <row r="265806" spans="16:16" x14ac:dyDescent="0.3">
      <c r="P265806" s="83"/>
    </row>
    <row r="265807" spans="16:16" x14ac:dyDescent="0.3">
      <c r="P265807" s="83"/>
    </row>
    <row r="265808" spans="16:16" x14ac:dyDescent="0.3">
      <c r="P265808" s="83"/>
    </row>
    <row r="265809" spans="16:16" x14ac:dyDescent="0.3">
      <c r="P265809" s="83"/>
    </row>
    <row r="265810" spans="16:16" x14ac:dyDescent="0.3">
      <c r="P265810" s="83"/>
    </row>
    <row r="265811" spans="16:16" x14ac:dyDescent="0.3">
      <c r="P265811" s="83"/>
    </row>
    <row r="265812" spans="16:16" x14ac:dyDescent="0.3">
      <c r="P265812" s="83"/>
    </row>
    <row r="265813" spans="16:16" x14ac:dyDescent="0.3">
      <c r="P265813" s="83"/>
    </row>
    <row r="265814" spans="16:16" x14ac:dyDescent="0.3">
      <c r="P265814" s="83"/>
    </row>
    <row r="265815" spans="16:16" x14ac:dyDescent="0.3">
      <c r="P265815" s="83"/>
    </row>
    <row r="265816" spans="16:16" x14ac:dyDescent="0.3">
      <c r="P265816" s="83"/>
    </row>
    <row r="265817" spans="16:16" x14ac:dyDescent="0.3">
      <c r="P265817" s="83"/>
    </row>
    <row r="265818" spans="16:16" x14ac:dyDescent="0.3">
      <c r="P265818" s="83"/>
    </row>
    <row r="265819" spans="16:16" x14ac:dyDescent="0.3">
      <c r="P265819" s="83"/>
    </row>
    <row r="265820" spans="16:16" x14ac:dyDescent="0.3">
      <c r="P265820" s="83"/>
    </row>
    <row r="265821" spans="16:16" x14ac:dyDescent="0.3">
      <c r="P265821" s="83"/>
    </row>
    <row r="265822" spans="16:16" x14ac:dyDescent="0.3">
      <c r="P265822" s="83"/>
    </row>
    <row r="265823" spans="16:16" x14ac:dyDescent="0.3">
      <c r="P265823" s="83"/>
    </row>
    <row r="265824" spans="16:16" x14ac:dyDescent="0.3">
      <c r="P265824" s="83"/>
    </row>
    <row r="265825" spans="16:16" x14ac:dyDescent="0.3">
      <c r="P265825" s="83"/>
    </row>
    <row r="265826" spans="16:16" x14ac:dyDescent="0.3">
      <c r="P265826" s="83"/>
    </row>
    <row r="265827" spans="16:16" x14ac:dyDescent="0.3">
      <c r="P265827" s="83"/>
    </row>
    <row r="265828" spans="16:16" x14ac:dyDescent="0.3">
      <c r="P265828" s="83"/>
    </row>
    <row r="265829" spans="16:16" x14ac:dyDescent="0.3">
      <c r="P265829" s="83"/>
    </row>
    <row r="265830" spans="16:16" x14ac:dyDescent="0.3">
      <c r="P265830" s="83"/>
    </row>
    <row r="265831" spans="16:16" x14ac:dyDescent="0.3">
      <c r="P265831" s="83"/>
    </row>
    <row r="265832" spans="16:16" x14ac:dyDescent="0.3">
      <c r="P265832" s="83"/>
    </row>
    <row r="265833" spans="16:16" x14ac:dyDescent="0.3">
      <c r="P265833" s="83"/>
    </row>
    <row r="265834" spans="16:16" x14ac:dyDescent="0.3">
      <c r="P265834" s="83"/>
    </row>
    <row r="265835" spans="16:16" x14ac:dyDescent="0.3">
      <c r="P265835" s="83"/>
    </row>
    <row r="265836" spans="16:16" x14ac:dyDescent="0.3">
      <c r="P265836" s="83"/>
    </row>
    <row r="265837" spans="16:16" x14ac:dyDescent="0.3">
      <c r="P265837" s="83"/>
    </row>
    <row r="265838" spans="16:16" x14ac:dyDescent="0.3">
      <c r="P265838" s="83"/>
    </row>
    <row r="265839" spans="16:16" x14ac:dyDescent="0.3">
      <c r="P265839" s="83"/>
    </row>
    <row r="265840" spans="16:16" x14ac:dyDescent="0.3">
      <c r="P265840" s="83"/>
    </row>
    <row r="265841" spans="16:16" x14ac:dyDescent="0.3">
      <c r="P265841" s="83"/>
    </row>
    <row r="265842" spans="16:16" x14ac:dyDescent="0.3">
      <c r="P265842" s="83"/>
    </row>
    <row r="265843" spans="16:16" x14ac:dyDescent="0.3">
      <c r="P265843" s="83"/>
    </row>
    <row r="265844" spans="16:16" x14ac:dyDescent="0.3">
      <c r="P265844" s="83"/>
    </row>
    <row r="265845" spans="16:16" x14ac:dyDescent="0.3">
      <c r="P265845" s="83"/>
    </row>
    <row r="265846" spans="16:16" x14ac:dyDescent="0.3">
      <c r="P265846" s="83"/>
    </row>
    <row r="265847" spans="16:16" x14ac:dyDescent="0.3">
      <c r="P265847" s="83"/>
    </row>
    <row r="265848" spans="16:16" x14ac:dyDescent="0.3">
      <c r="P265848" s="83"/>
    </row>
    <row r="265849" spans="16:16" x14ac:dyDescent="0.3">
      <c r="P265849" s="83"/>
    </row>
    <row r="265850" spans="16:16" x14ac:dyDescent="0.3">
      <c r="P265850" s="83"/>
    </row>
    <row r="265851" spans="16:16" x14ac:dyDescent="0.3">
      <c r="P265851" s="83"/>
    </row>
    <row r="265852" spans="16:16" x14ac:dyDescent="0.3">
      <c r="P265852" s="83"/>
    </row>
    <row r="265853" spans="16:16" x14ac:dyDescent="0.3">
      <c r="P265853" s="83"/>
    </row>
    <row r="265854" spans="16:16" x14ac:dyDescent="0.3">
      <c r="P265854" s="83"/>
    </row>
    <row r="265855" spans="16:16" x14ac:dyDescent="0.3">
      <c r="P265855" s="83"/>
    </row>
    <row r="265856" spans="16:16" x14ac:dyDescent="0.3">
      <c r="P265856" s="83"/>
    </row>
    <row r="265857" spans="16:16" x14ac:dyDescent="0.3">
      <c r="P265857" s="83"/>
    </row>
    <row r="265858" spans="16:16" x14ac:dyDescent="0.3">
      <c r="P265858" s="83"/>
    </row>
    <row r="265859" spans="16:16" x14ac:dyDescent="0.3">
      <c r="P265859" s="83"/>
    </row>
    <row r="265860" spans="16:16" x14ac:dyDescent="0.3">
      <c r="P265860" s="83"/>
    </row>
    <row r="265861" spans="16:16" x14ac:dyDescent="0.3">
      <c r="P265861" s="83"/>
    </row>
    <row r="265862" spans="16:16" x14ac:dyDescent="0.3">
      <c r="P265862" s="83"/>
    </row>
    <row r="265863" spans="16:16" x14ac:dyDescent="0.3">
      <c r="P265863" s="83"/>
    </row>
    <row r="265864" spans="16:16" x14ac:dyDescent="0.3">
      <c r="P265864" s="83"/>
    </row>
    <row r="265865" spans="16:16" x14ac:dyDescent="0.3">
      <c r="P265865" s="83"/>
    </row>
    <row r="265866" spans="16:16" x14ac:dyDescent="0.3">
      <c r="P265866" s="83"/>
    </row>
    <row r="265867" spans="16:16" x14ac:dyDescent="0.3">
      <c r="P265867" s="83"/>
    </row>
    <row r="265868" spans="16:16" x14ac:dyDescent="0.3">
      <c r="P265868" s="83"/>
    </row>
    <row r="265869" spans="16:16" x14ac:dyDescent="0.3">
      <c r="P265869" s="83"/>
    </row>
    <row r="265870" spans="16:16" x14ac:dyDescent="0.3">
      <c r="P265870" s="83"/>
    </row>
    <row r="265871" spans="16:16" x14ac:dyDescent="0.3">
      <c r="P265871" s="83"/>
    </row>
    <row r="265872" spans="16:16" x14ac:dyDescent="0.3">
      <c r="P265872" s="83"/>
    </row>
    <row r="265873" spans="16:16" x14ac:dyDescent="0.3">
      <c r="P265873" s="83"/>
    </row>
    <row r="265874" spans="16:16" x14ac:dyDescent="0.3">
      <c r="P265874" s="83"/>
    </row>
    <row r="265875" spans="16:16" x14ac:dyDescent="0.3">
      <c r="P265875" s="83"/>
    </row>
    <row r="265876" spans="16:16" x14ac:dyDescent="0.3">
      <c r="P265876" s="83"/>
    </row>
    <row r="265877" spans="16:16" x14ac:dyDescent="0.3">
      <c r="P265877" s="83"/>
    </row>
    <row r="265878" spans="16:16" x14ac:dyDescent="0.3">
      <c r="P265878" s="83"/>
    </row>
    <row r="265879" spans="16:16" x14ac:dyDescent="0.3">
      <c r="P265879" s="83"/>
    </row>
    <row r="265880" spans="16:16" x14ac:dyDescent="0.3">
      <c r="P265880" s="83"/>
    </row>
    <row r="265881" spans="16:16" x14ac:dyDescent="0.3">
      <c r="P265881" s="83"/>
    </row>
    <row r="265882" spans="16:16" x14ac:dyDescent="0.3">
      <c r="P265882" s="83"/>
    </row>
    <row r="265883" spans="16:16" x14ac:dyDescent="0.3">
      <c r="P265883" s="83"/>
    </row>
    <row r="265884" spans="16:16" x14ac:dyDescent="0.3">
      <c r="P265884" s="83"/>
    </row>
    <row r="265885" spans="16:16" x14ac:dyDescent="0.3">
      <c r="P265885" s="83"/>
    </row>
    <row r="265886" spans="16:16" x14ac:dyDescent="0.3">
      <c r="P265886" s="83"/>
    </row>
    <row r="265887" spans="16:16" x14ac:dyDescent="0.3">
      <c r="P265887" s="83"/>
    </row>
    <row r="265888" spans="16:16" x14ac:dyDescent="0.3">
      <c r="P265888" s="83"/>
    </row>
    <row r="265889" spans="16:16" x14ac:dyDescent="0.3">
      <c r="P265889" s="83"/>
    </row>
    <row r="265890" spans="16:16" x14ac:dyDescent="0.3">
      <c r="P265890" s="83"/>
    </row>
    <row r="265891" spans="16:16" x14ac:dyDescent="0.3">
      <c r="P265891" s="83"/>
    </row>
    <row r="265892" spans="16:16" x14ac:dyDescent="0.3">
      <c r="P265892" s="83"/>
    </row>
    <row r="265893" spans="16:16" x14ac:dyDescent="0.3">
      <c r="P265893" s="83"/>
    </row>
    <row r="265894" spans="16:16" x14ac:dyDescent="0.3">
      <c r="P265894" s="83"/>
    </row>
    <row r="265895" spans="16:16" x14ac:dyDescent="0.3">
      <c r="P265895" s="83"/>
    </row>
    <row r="265896" spans="16:16" x14ac:dyDescent="0.3">
      <c r="P265896" s="83"/>
    </row>
    <row r="265897" spans="16:16" x14ac:dyDescent="0.3">
      <c r="P265897" s="83"/>
    </row>
    <row r="265898" spans="16:16" x14ac:dyDescent="0.3">
      <c r="P265898" s="83"/>
    </row>
    <row r="265899" spans="16:16" x14ac:dyDescent="0.3">
      <c r="P265899" s="83"/>
    </row>
    <row r="265900" spans="16:16" x14ac:dyDescent="0.3">
      <c r="P265900" s="83"/>
    </row>
    <row r="265901" spans="16:16" x14ac:dyDescent="0.3">
      <c r="P265901" s="83"/>
    </row>
    <row r="265902" spans="16:16" x14ac:dyDescent="0.3">
      <c r="P265902" s="83"/>
    </row>
    <row r="265903" spans="16:16" x14ac:dyDescent="0.3">
      <c r="P265903" s="83"/>
    </row>
    <row r="265904" spans="16:16" x14ac:dyDescent="0.3">
      <c r="P265904" s="83"/>
    </row>
    <row r="265905" spans="16:16" x14ac:dyDescent="0.3">
      <c r="P265905" s="83"/>
    </row>
    <row r="265906" spans="16:16" x14ac:dyDescent="0.3">
      <c r="P265906" s="83"/>
    </row>
    <row r="265907" spans="16:16" x14ac:dyDescent="0.3">
      <c r="P265907" s="83"/>
    </row>
    <row r="265908" spans="16:16" x14ac:dyDescent="0.3">
      <c r="P265908" s="83"/>
    </row>
    <row r="265909" spans="16:16" x14ac:dyDescent="0.3">
      <c r="P265909" s="83"/>
    </row>
    <row r="265910" spans="16:16" x14ac:dyDescent="0.3">
      <c r="P265910" s="83"/>
    </row>
    <row r="265911" spans="16:16" x14ac:dyDescent="0.3">
      <c r="P265911" s="83"/>
    </row>
    <row r="265912" spans="16:16" x14ac:dyDescent="0.3">
      <c r="P265912" s="83"/>
    </row>
    <row r="265913" spans="16:16" x14ac:dyDescent="0.3">
      <c r="P265913" s="83"/>
    </row>
    <row r="265914" spans="16:16" x14ac:dyDescent="0.3">
      <c r="P265914" s="83"/>
    </row>
    <row r="265915" spans="16:16" x14ac:dyDescent="0.3">
      <c r="P265915" s="83"/>
    </row>
    <row r="265916" spans="16:16" x14ac:dyDescent="0.3">
      <c r="P265916" s="83"/>
    </row>
    <row r="265917" spans="16:16" x14ac:dyDescent="0.3">
      <c r="P265917" s="83"/>
    </row>
    <row r="265918" spans="16:16" x14ac:dyDescent="0.3">
      <c r="P265918" s="83"/>
    </row>
    <row r="265919" spans="16:16" x14ac:dyDescent="0.3">
      <c r="P265919" s="83"/>
    </row>
    <row r="265920" spans="16:16" x14ac:dyDescent="0.3">
      <c r="P265920" s="83"/>
    </row>
    <row r="265921" spans="16:16" x14ac:dyDescent="0.3">
      <c r="P265921" s="83"/>
    </row>
    <row r="265922" spans="16:16" x14ac:dyDescent="0.3">
      <c r="P265922" s="83"/>
    </row>
    <row r="265923" spans="16:16" x14ac:dyDescent="0.3">
      <c r="P265923" s="83"/>
    </row>
    <row r="265924" spans="16:16" x14ac:dyDescent="0.3">
      <c r="P265924" s="83"/>
    </row>
    <row r="265925" spans="16:16" x14ac:dyDescent="0.3">
      <c r="P265925" s="83"/>
    </row>
    <row r="265926" spans="16:16" x14ac:dyDescent="0.3">
      <c r="P265926" s="83"/>
    </row>
    <row r="265927" spans="16:16" x14ac:dyDescent="0.3">
      <c r="P265927" s="83"/>
    </row>
    <row r="265928" spans="16:16" x14ac:dyDescent="0.3">
      <c r="P265928" s="83"/>
    </row>
    <row r="265929" spans="16:16" x14ac:dyDescent="0.3">
      <c r="P265929" s="83"/>
    </row>
    <row r="265930" spans="16:16" x14ac:dyDescent="0.3">
      <c r="P265930" s="83"/>
    </row>
    <row r="265931" spans="16:16" x14ac:dyDescent="0.3">
      <c r="P265931" s="83"/>
    </row>
    <row r="265932" spans="16:16" x14ac:dyDescent="0.3">
      <c r="P265932" s="83"/>
    </row>
    <row r="265933" spans="16:16" x14ac:dyDescent="0.3">
      <c r="P265933" s="83"/>
    </row>
    <row r="265934" spans="16:16" x14ac:dyDescent="0.3">
      <c r="P265934" s="83"/>
    </row>
    <row r="265935" spans="16:16" x14ac:dyDescent="0.3">
      <c r="P265935" s="83"/>
    </row>
    <row r="265936" spans="16:16" x14ac:dyDescent="0.3">
      <c r="P265936" s="83"/>
    </row>
    <row r="265937" spans="16:16" x14ac:dyDescent="0.3">
      <c r="P265937" s="83"/>
    </row>
    <row r="265938" spans="16:16" x14ac:dyDescent="0.3">
      <c r="P265938" s="83"/>
    </row>
    <row r="265939" spans="16:16" x14ac:dyDescent="0.3">
      <c r="P265939" s="83"/>
    </row>
    <row r="265940" spans="16:16" x14ac:dyDescent="0.3">
      <c r="P265940" s="83"/>
    </row>
    <row r="265941" spans="16:16" x14ac:dyDescent="0.3">
      <c r="P265941" s="83"/>
    </row>
    <row r="265942" spans="16:16" x14ac:dyDescent="0.3">
      <c r="P265942" s="83"/>
    </row>
    <row r="265943" spans="16:16" x14ac:dyDescent="0.3">
      <c r="P265943" s="83"/>
    </row>
    <row r="265944" spans="16:16" x14ac:dyDescent="0.3">
      <c r="P265944" s="83"/>
    </row>
    <row r="265945" spans="16:16" x14ac:dyDescent="0.3">
      <c r="P265945" s="83"/>
    </row>
    <row r="265946" spans="16:16" x14ac:dyDescent="0.3">
      <c r="P265946" s="83"/>
    </row>
    <row r="265947" spans="16:16" x14ac:dyDescent="0.3">
      <c r="P265947" s="83"/>
    </row>
    <row r="265948" spans="16:16" x14ac:dyDescent="0.3">
      <c r="P265948" s="83"/>
    </row>
    <row r="265949" spans="16:16" x14ac:dyDescent="0.3">
      <c r="P265949" s="83"/>
    </row>
    <row r="265950" spans="16:16" x14ac:dyDescent="0.3">
      <c r="P265950" s="83"/>
    </row>
    <row r="265951" spans="16:16" x14ac:dyDescent="0.3">
      <c r="P265951" s="83"/>
    </row>
    <row r="265952" spans="16:16" x14ac:dyDescent="0.3">
      <c r="P265952" s="83"/>
    </row>
    <row r="265953" spans="16:16" x14ac:dyDescent="0.3">
      <c r="P265953" s="83"/>
    </row>
    <row r="265954" spans="16:16" x14ac:dyDescent="0.3">
      <c r="P265954" s="83"/>
    </row>
    <row r="265955" spans="16:16" x14ac:dyDescent="0.3">
      <c r="P265955" s="83"/>
    </row>
    <row r="265956" spans="16:16" x14ac:dyDescent="0.3">
      <c r="P265956" s="83"/>
    </row>
    <row r="265957" spans="16:16" x14ac:dyDescent="0.3">
      <c r="P265957" s="83"/>
    </row>
    <row r="265958" spans="16:16" x14ac:dyDescent="0.3">
      <c r="P265958" s="83"/>
    </row>
    <row r="265959" spans="16:16" x14ac:dyDescent="0.3">
      <c r="P265959" s="83"/>
    </row>
    <row r="265960" spans="16:16" x14ac:dyDescent="0.3">
      <c r="P265960" s="83"/>
    </row>
    <row r="265961" spans="16:16" x14ac:dyDescent="0.3">
      <c r="P265961" s="83"/>
    </row>
    <row r="265962" spans="16:16" x14ac:dyDescent="0.3">
      <c r="P265962" s="83"/>
    </row>
    <row r="265963" spans="16:16" x14ac:dyDescent="0.3">
      <c r="P265963" s="83"/>
    </row>
    <row r="265964" spans="16:16" x14ac:dyDescent="0.3">
      <c r="P265964" s="83"/>
    </row>
    <row r="265965" spans="16:16" x14ac:dyDescent="0.3">
      <c r="P265965" s="83"/>
    </row>
    <row r="265966" spans="16:16" x14ac:dyDescent="0.3">
      <c r="P265966" s="83"/>
    </row>
    <row r="265967" spans="16:16" x14ac:dyDescent="0.3">
      <c r="P265967" s="83"/>
    </row>
    <row r="265968" spans="16:16" x14ac:dyDescent="0.3">
      <c r="P265968" s="83"/>
    </row>
    <row r="265969" spans="16:16" x14ac:dyDescent="0.3">
      <c r="P265969" s="83"/>
    </row>
    <row r="265970" spans="16:16" x14ac:dyDescent="0.3">
      <c r="P265970" s="83"/>
    </row>
    <row r="265971" spans="16:16" x14ac:dyDescent="0.3">
      <c r="P265971" s="83"/>
    </row>
    <row r="265972" spans="16:16" x14ac:dyDescent="0.3">
      <c r="P265972" s="83"/>
    </row>
    <row r="265973" spans="16:16" x14ac:dyDescent="0.3">
      <c r="P265973" s="83"/>
    </row>
    <row r="265974" spans="16:16" x14ac:dyDescent="0.3">
      <c r="P265974" s="83"/>
    </row>
    <row r="265975" spans="16:16" x14ac:dyDescent="0.3">
      <c r="P265975" s="83"/>
    </row>
    <row r="265976" spans="16:16" x14ac:dyDescent="0.3">
      <c r="P265976" s="83"/>
    </row>
    <row r="265977" spans="16:16" x14ac:dyDescent="0.3">
      <c r="P265977" s="83"/>
    </row>
    <row r="265978" spans="16:16" x14ac:dyDescent="0.3">
      <c r="P265978" s="83"/>
    </row>
    <row r="265979" spans="16:16" x14ac:dyDescent="0.3">
      <c r="P265979" s="83"/>
    </row>
    <row r="265980" spans="16:16" x14ac:dyDescent="0.3">
      <c r="P265980" s="83"/>
    </row>
    <row r="265981" spans="16:16" x14ac:dyDescent="0.3">
      <c r="P265981" s="83"/>
    </row>
    <row r="265982" spans="16:16" x14ac:dyDescent="0.3">
      <c r="P265982" s="83"/>
    </row>
    <row r="265983" spans="16:16" x14ac:dyDescent="0.3">
      <c r="P265983" s="83"/>
    </row>
    <row r="265984" spans="16:16" x14ac:dyDescent="0.3">
      <c r="P265984" s="83"/>
    </row>
    <row r="265985" spans="16:16" x14ac:dyDescent="0.3">
      <c r="P265985" s="83"/>
    </row>
    <row r="265986" spans="16:16" x14ac:dyDescent="0.3">
      <c r="P265986" s="83"/>
    </row>
    <row r="265987" spans="16:16" x14ac:dyDescent="0.3">
      <c r="P265987" s="83"/>
    </row>
    <row r="265988" spans="16:16" x14ac:dyDescent="0.3">
      <c r="P265988" s="83"/>
    </row>
    <row r="265989" spans="16:16" x14ac:dyDescent="0.3">
      <c r="P265989" s="83"/>
    </row>
    <row r="265990" spans="16:16" x14ac:dyDescent="0.3">
      <c r="P265990" s="83"/>
    </row>
    <row r="265991" spans="16:16" x14ac:dyDescent="0.3">
      <c r="P265991" s="83"/>
    </row>
    <row r="265992" spans="16:16" x14ac:dyDescent="0.3">
      <c r="P265992" s="83"/>
    </row>
    <row r="265993" spans="16:16" x14ac:dyDescent="0.3">
      <c r="P265993" s="83"/>
    </row>
    <row r="265994" spans="16:16" x14ac:dyDescent="0.3">
      <c r="P265994" s="83"/>
    </row>
    <row r="265995" spans="16:16" x14ac:dyDescent="0.3">
      <c r="P265995" s="83"/>
    </row>
    <row r="265996" spans="16:16" x14ac:dyDescent="0.3">
      <c r="P265996" s="83"/>
    </row>
    <row r="265997" spans="16:16" x14ac:dyDescent="0.3">
      <c r="P265997" s="83"/>
    </row>
    <row r="265998" spans="16:16" x14ac:dyDescent="0.3">
      <c r="P265998" s="83"/>
    </row>
    <row r="265999" spans="16:16" x14ac:dyDescent="0.3">
      <c r="P265999" s="83"/>
    </row>
    <row r="266000" spans="16:16" x14ac:dyDescent="0.3">
      <c r="P266000" s="83"/>
    </row>
    <row r="266001" spans="16:16" x14ac:dyDescent="0.3">
      <c r="P266001" s="83"/>
    </row>
    <row r="266002" spans="16:16" x14ac:dyDescent="0.3">
      <c r="P266002" s="83"/>
    </row>
    <row r="266003" spans="16:16" x14ac:dyDescent="0.3">
      <c r="P266003" s="83"/>
    </row>
    <row r="266004" spans="16:16" x14ac:dyDescent="0.3">
      <c r="P266004" s="83"/>
    </row>
    <row r="266005" spans="16:16" x14ac:dyDescent="0.3">
      <c r="P266005" s="83"/>
    </row>
    <row r="266006" spans="16:16" x14ac:dyDescent="0.3">
      <c r="P266006" s="83"/>
    </row>
    <row r="266007" spans="16:16" x14ac:dyDescent="0.3">
      <c r="P266007" s="83"/>
    </row>
    <row r="266008" spans="16:16" x14ac:dyDescent="0.3">
      <c r="P266008" s="83"/>
    </row>
    <row r="266009" spans="16:16" x14ac:dyDescent="0.3">
      <c r="P266009" s="83"/>
    </row>
    <row r="266010" spans="16:16" x14ac:dyDescent="0.3">
      <c r="P266010" s="83"/>
    </row>
    <row r="266011" spans="16:16" x14ac:dyDescent="0.3">
      <c r="P266011" s="83"/>
    </row>
    <row r="266012" spans="16:16" x14ac:dyDescent="0.3">
      <c r="P266012" s="83"/>
    </row>
    <row r="266013" spans="16:16" x14ac:dyDescent="0.3">
      <c r="P266013" s="83"/>
    </row>
    <row r="266014" spans="16:16" x14ac:dyDescent="0.3">
      <c r="P266014" s="83"/>
    </row>
    <row r="266015" spans="16:16" x14ac:dyDescent="0.3">
      <c r="P266015" s="83"/>
    </row>
    <row r="266016" spans="16:16" x14ac:dyDescent="0.3">
      <c r="P266016" s="83"/>
    </row>
    <row r="266017" spans="16:16" x14ac:dyDescent="0.3">
      <c r="P266017" s="83"/>
    </row>
    <row r="266018" spans="16:16" x14ac:dyDescent="0.3">
      <c r="P266018" s="83"/>
    </row>
    <row r="266019" spans="16:16" x14ac:dyDescent="0.3">
      <c r="P266019" s="83"/>
    </row>
    <row r="266020" spans="16:16" x14ac:dyDescent="0.3">
      <c r="P266020" s="83"/>
    </row>
    <row r="266021" spans="16:16" x14ac:dyDescent="0.3">
      <c r="P266021" s="83"/>
    </row>
    <row r="266022" spans="16:16" x14ac:dyDescent="0.3">
      <c r="P266022" s="83"/>
    </row>
    <row r="266023" spans="16:16" x14ac:dyDescent="0.3">
      <c r="P266023" s="83"/>
    </row>
    <row r="266024" spans="16:16" x14ac:dyDescent="0.3">
      <c r="P266024" s="83"/>
    </row>
    <row r="266025" spans="16:16" x14ac:dyDescent="0.3">
      <c r="P266025" s="83"/>
    </row>
    <row r="266026" spans="16:16" x14ac:dyDescent="0.3">
      <c r="P266026" s="83"/>
    </row>
    <row r="266027" spans="16:16" x14ac:dyDescent="0.3">
      <c r="P266027" s="83"/>
    </row>
    <row r="266028" spans="16:16" x14ac:dyDescent="0.3">
      <c r="P266028" s="83"/>
    </row>
    <row r="266029" spans="16:16" x14ac:dyDescent="0.3">
      <c r="P266029" s="83"/>
    </row>
    <row r="266030" spans="16:16" x14ac:dyDescent="0.3">
      <c r="P266030" s="83"/>
    </row>
    <row r="266031" spans="16:16" x14ac:dyDescent="0.3">
      <c r="P266031" s="83"/>
    </row>
    <row r="266032" spans="16:16" x14ac:dyDescent="0.3">
      <c r="P266032" s="83"/>
    </row>
    <row r="266033" spans="16:16" x14ac:dyDescent="0.3">
      <c r="P266033" s="83"/>
    </row>
    <row r="266034" spans="16:16" x14ac:dyDescent="0.3">
      <c r="P266034" s="83"/>
    </row>
    <row r="266035" spans="16:16" x14ac:dyDescent="0.3">
      <c r="P266035" s="83"/>
    </row>
    <row r="266036" spans="16:16" x14ac:dyDescent="0.3">
      <c r="P266036" s="83"/>
    </row>
    <row r="266037" spans="16:16" x14ac:dyDescent="0.3">
      <c r="P266037" s="83"/>
    </row>
    <row r="266038" spans="16:16" x14ac:dyDescent="0.3">
      <c r="P266038" s="83"/>
    </row>
    <row r="266039" spans="16:16" x14ac:dyDescent="0.3">
      <c r="P266039" s="83"/>
    </row>
    <row r="266040" spans="16:16" x14ac:dyDescent="0.3">
      <c r="P266040" s="83"/>
    </row>
    <row r="266041" spans="16:16" x14ac:dyDescent="0.3">
      <c r="P266041" s="83"/>
    </row>
    <row r="266042" spans="16:16" x14ac:dyDescent="0.3">
      <c r="P266042" s="83"/>
    </row>
    <row r="266043" spans="16:16" x14ac:dyDescent="0.3">
      <c r="P266043" s="83"/>
    </row>
    <row r="266044" spans="16:16" x14ac:dyDescent="0.3">
      <c r="P266044" s="83"/>
    </row>
    <row r="266045" spans="16:16" x14ac:dyDescent="0.3">
      <c r="P266045" s="83"/>
    </row>
    <row r="266046" spans="16:16" x14ac:dyDescent="0.3">
      <c r="P266046" s="83"/>
    </row>
    <row r="266047" spans="16:16" x14ac:dyDescent="0.3">
      <c r="P266047" s="83"/>
    </row>
    <row r="266048" spans="16:16" x14ac:dyDescent="0.3">
      <c r="P266048" s="83"/>
    </row>
    <row r="266049" spans="16:16" x14ac:dyDescent="0.3">
      <c r="P266049" s="83"/>
    </row>
    <row r="266050" spans="16:16" x14ac:dyDescent="0.3">
      <c r="P266050" s="83"/>
    </row>
    <row r="266051" spans="16:16" x14ac:dyDescent="0.3">
      <c r="P266051" s="83"/>
    </row>
    <row r="266052" spans="16:16" x14ac:dyDescent="0.3">
      <c r="P266052" s="83"/>
    </row>
    <row r="266053" spans="16:16" x14ac:dyDescent="0.3">
      <c r="P266053" s="83"/>
    </row>
    <row r="266054" spans="16:16" x14ac:dyDescent="0.3">
      <c r="P266054" s="83"/>
    </row>
    <row r="266055" spans="16:16" x14ac:dyDescent="0.3">
      <c r="P266055" s="83"/>
    </row>
    <row r="266056" spans="16:16" x14ac:dyDescent="0.3">
      <c r="P266056" s="83"/>
    </row>
    <row r="266057" spans="16:16" x14ac:dyDescent="0.3">
      <c r="P266057" s="83"/>
    </row>
    <row r="266058" spans="16:16" x14ac:dyDescent="0.3">
      <c r="P266058" s="83"/>
    </row>
    <row r="266059" spans="16:16" x14ac:dyDescent="0.3">
      <c r="P266059" s="83"/>
    </row>
    <row r="266060" spans="16:16" x14ac:dyDescent="0.3">
      <c r="P266060" s="83"/>
    </row>
    <row r="266061" spans="16:16" x14ac:dyDescent="0.3">
      <c r="P266061" s="83"/>
    </row>
    <row r="266062" spans="16:16" x14ac:dyDescent="0.3">
      <c r="P266062" s="83"/>
    </row>
    <row r="266063" spans="16:16" x14ac:dyDescent="0.3">
      <c r="P266063" s="83"/>
    </row>
    <row r="266064" spans="16:16" x14ac:dyDescent="0.3">
      <c r="P266064" s="83"/>
    </row>
    <row r="266065" spans="16:16" x14ac:dyDescent="0.3">
      <c r="P266065" s="83"/>
    </row>
    <row r="266066" spans="16:16" x14ac:dyDescent="0.3">
      <c r="P266066" s="83"/>
    </row>
    <row r="266067" spans="16:16" x14ac:dyDescent="0.3">
      <c r="P266067" s="83"/>
    </row>
    <row r="266068" spans="16:16" x14ac:dyDescent="0.3">
      <c r="P266068" s="83"/>
    </row>
    <row r="266069" spans="16:16" x14ac:dyDescent="0.3">
      <c r="P266069" s="83"/>
    </row>
    <row r="266070" spans="16:16" x14ac:dyDescent="0.3">
      <c r="P266070" s="83"/>
    </row>
    <row r="266071" spans="16:16" x14ac:dyDescent="0.3">
      <c r="P266071" s="83"/>
    </row>
    <row r="266072" spans="16:16" x14ac:dyDescent="0.3">
      <c r="P266072" s="83"/>
    </row>
    <row r="266073" spans="16:16" x14ac:dyDescent="0.3">
      <c r="P266073" s="83"/>
    </row>
    <row r="266074" spans="16:16" x14ac:dyDescent="0.3">
      <c r="P266074" s="83"/>
    </row>
    <row r="266075" spans="16:16" x14ac:dyDescent="0.3">
      <c r="P266075" s="83"/>
    </row>
    <row r="266076" spans="16:16" x14ac:dyDescent="0.3">
      <c r="P266076" s="83"/>
    </row>
    <row r="266077" spans="16:16" x14ac:dyDescent="0.3">
      <c r="P266077" s="83"/>
    </row>
    <row r="266078" spans="16:16" x14ac:dyDescent="0.3">
      <c r="P266078" s="83"/>
    </row>
    <row r="266079" spans="16:16" x14ac:dyDescent="0.3">
      <c r="P266079" s="83"/>
    </row>
    <row r="266080" spans="16:16" x14ac:dyDescent="0.3">
      <c r="P266080" s="83"/>
    </row>
    <row r="266081" spans="16:16" x14ac:dyDescent="0.3">
      <c r="P266081" s="83"/>
    </row>
    <row r="266082" spans="16:16" x14ac:dyDescent="0.3">
      <c r="P266082" s="83"/>
    </row>
    <row r="266083" spans="16:16" x14ac:dyDescent="0.3">
      <c r="P266083" s="83"/>
    </row>
    <row r="266084" spans="16:16" x14ac:dyDescent="0.3">
      <c r="P266084" s="83"/>
    </row>
    <row r="266085" spans="16:16" x14ac:dyDescent="0.3">
      <c r="P266085" s="83"/>
    </row>
    <row r="266086" spans="16:16" x14ac:dyDescent="0.3">
      <c r="P266086" s="83"/>
    </row>
    <row r="266087" spans="16:16" x14ac:dyDescent="0.3">
      <c r="P266087" s="83"/>
    </row>
    <row r="266088" spans="16:16" x14ac:dyDescent="0.3">
      <c r="P266088" s="83"/>
    </row>
    <row r="266089" spans="16:16" x14ac:dyDescent="0.3">
      <c r="P266089" s="83"/>
    </row>
    <row r="266090" spans="16:16" x14ac:dyDescent="0.3">
      <c r="P266090" s="83"/>
    </row>
    <row r="266091" spans="16:16" x14ac:dyDescent="0.3">
      <c r="P266091" s="83"/>
    </row>
    <row r="266092" spans="16:16" x14ac:dyDescent="0.3">
      <c r="P266092" s="83"/>
    </row>
    <row r="266093" spans="16:16" x14ac:dyDescent="0.3">
      <c r="P266093" s="83"/>
    </row>
    <row r="266094" spans="16:16" x14ac:dyDescent="0.3">
      <c r="P266094" s="83"/>
    </row>
    <row r="266095" spans="16:16" x14ac:dyDescent="0.3">
      <c r="P266095" s="83"/>
    </row>
    <row r="266096" spans="16:16" x14ac:dyDescent="0.3">
      <c r="P266096" s="83"/>
    </row>
    <row r="266097" spans="16:16" x14ac:dyDescent="0.3">
      <c r="P266097" s="83"/>
    </row>
    <row r="266098" spans="16:16" x14ac:dyDescent="0.3">
      <c r="P266098" s="83"/>
    </row>
    <row r="266099" spans="16:16" x14ac:dyDescent="0.3">
      <c r="P266099" s="83"/>
    </row>
    <row r="266100" spans="16:16" x14ac:dyDescent="0.3">
      <c r="P266100" s="83"/>
    </row>
    <row r="266101" spans="16:16" x14ac:dyDescent="0.3">
      <c r="P266101" s="83"/>
    </row>
    <row r="266102" spans="16:16" x14ac:dyDescent="0.3">
      <c r="P266102" s="83"/>
    </row>
    <row r="266103" spans="16:16" x14ac:dyDescent="0.3">
      <c r="P266103" s="83"/>
    </row>
    <row r="266104" spans="16:16" x14ac:dyDescent="0.3">
      <c r="P266104" s="83"/>
    </row>
    <row r="266105" spans="16:16" x14ac:dyDescent="0.3">
      <c r="P266105" s="83"/>
    </row>
    <row r="266106" spans="16:16" x14ac:dyDescent="0.3">
      <c r="P266106" s="83"/>
    </row>
    <row r="266107" spans="16:16" x14ac:dyDescent="0.3">
      <c r="P266107" s="83"/>
    </row>
    <row r="266108" spans="16:16" x14ac:dyDescent="0.3">
      <c r="P266108" s="83"/>
    </row>
    <row r="266109" spans="16:16" x14ac:dyDescent="0.3">
      <c r="P266109" s="83"/>
    </row>
    <row r="266110" spans="16:16" x14ac:dyDescent="0.3">
      <c r="P266110" s="83"/>
    </row>
    <row r="266111" spans="16:16" x14ac:dyDescent="0.3">
      <c r="P266111" s="83"/>
    </row>
    <row r="266112" spans="16:16" x14ac:dyDescent="0.3">
      <c r="P266112" s="83"/>
    </row>
    <row r="266113" spans="16:16" x14ac:dyDescent="0.3">
      <c r="P266113" s="83"/>
    </row>
    <row r="266114" spans="16:16" x14ac:dyDescent="0.3">
      <c r="P266114" s="83"/>
    </row>
    <row r="266115" spans="16:16" x14ac:dyDescent="0.3">
      <c r="P266115" s="83"/>
    </row>
    <row r="266116" spans="16:16" x14ac:dyDescent="0.3">
      <c r="P266116" s="83"/>
    </row>
    <row r="266117" spans="16:16" x14ac:dyDescent="0.3">
      <c r="P266117" s="83"/>
    </row>
    <row r="266118" spans="16:16" x14ac:dyDescent="0.3">
      <c r="P266118" s="83"/>
    </row>
    <row r="266119" spans="16:16" x14ac:dyDescent="0.3">
      <c r="P266119" s="83"/>
    </row>
    <row r="266120" spans="16:16" x14ac:dyDescent="0.3">
      <c r="P266120" s="83"/>
    </row>
    <row r="266121" spans="16:16" x14ac:dyDescent="0.3">
      <c r="P266121" s="83"/>
    </row>
    <row r="266122" spans="16:16" x14ac:dyDescent="0.3">
      <c r="P266122" s="83"/>
    </row>
    <row r="266123" spans="16:16" x14ac:dyDescent="0.3">
      <c r="P266123" s="83"/>
    </row>
    <row r="266124" spans="16:16" x14ac:dyDescent="0.3">
      <c r="P266124" s="83"/>
    </row>
    <row r="266125" spans="16:16" x14ac:dyDescent="0.3">
      <c r="P266125" s="83"/>
    </row>
    <row r="266126" spans="16:16" x14ac:dyDescent="0.3">
      <c r="P266126" s="83"/>
    </row>
    <row r="266127" spans="16:16" x14ac:dyDescent="0.3">
      <c r="P266127" s="83"/>
    </row>
    <row r="266128" spans="16:16" x14ac:dyDescent="0.3">
      <c r="P266128" s="83"/>
    </row>
    <row r="266129" spans="16:16" x14ac:dyDescent="0.3">
      <c r="P266129" s="83"/>
    </row>
    <row r="266130" spans="16:16" x14ac:dyDescent="0.3">
      <c r="P266130" s="83"/>
    </row>
    <row r="266131" spans="16:16" x14ac:dyDescent="0.3">
      <c r="P266131" s="83"/>
    </row>
    <row r="266132" spans="16:16" x14ac:dyDescent="0.3">
      <c r="P266132" s="83"/>
    </row>
    <row r="266133" spans="16:16" x14ac:dyDescent="0.3">
      <c r="P266133" s="83"/>
    </row>
    <row r="266134" spans="16:16" x14ac:dyDescent="0.3">
      <c r="P266134" s="83"/>
    </row>
    <row r="266135" spans="16:16" x14ac:dyDescent="0.3">
      <c r="P266135" s="83"/>
    </row>
    <row r="266136" spans="16:16" x14ac:dyDescent="0.3">
      <c r="P266136" s="83"/>
    </row>
    <row r="266137" spans="16:16" x14ac:dyDescent="0.3">
      <c r="P266137" s="83"/>
    </row>
    <row r="266138" spans="16:16" x14ac:dyDescent="0.3">
      <c r="P266138" s="83"/>
    </row>
    <row r="266139" spans="16:16" x14ac:dyDescent="0.3">
      <c r="P266139" s="83"/>
    </row>
    <row r="266140" spans="16:16" x14ac:dyDescent="0.3">
      <c r="P266140" s="83"/>
    </row>
    <row r="266141" spans="16:16" x14ac:dyDescent="0.3">
      <c r="P266141" s="83"/>
    </row>
    <row r="266142" spans="16:16" x14ac:dyDescent="0.3">
      <c r="P266142" s="83"/>
    </row>
    <row r="266143" spans="16:16" x14ac:dyDescent="0.3">
      <c r="P266143" s="83"/>
    </row>
    <row r="266144" spans="16:16" x14ac:dyDescent="0.3">
      <c r="P266144" s="83"/>
    </row>
    <row r="266145" spans="16:16" x14ac:dyDescent="0.3">
      <c r="P266145" s="83"/>
    </row>
    <row r="266146" spans="16:16" x14ac:dyDescent="0.3">
      <c r="P266146" s="83"/>
    </row>
    <row r="266147" spans="16:16" x14ac:dyDescent="0.3">
      <c r="P266147" s="83"/>
    </row>
    <row r="266148" spans="16:16" x14ac:dyDescent="0.3">
      <c r="P266148" s="83"/>
    </row>
    <row r="266149" spans="16:16" x14ac:dyDescent="0.3">
      <c r="P266149" s="83"/>
    </row>
    <row r="266150" spans="16:16" x14ac:dyDescent="0.3">
      <c r="P266150" s="83"/>
    </row>
    <row r="266151" spans="16:16" x14ac:dyDescent="0.3">
      <c r="P266151" s="83"/>
    </row>
    <row r="266152" spans="16:16" x14ac:dyDescent="0.3">
      <c r="P266152" s="83"/>
    </row>
    <row r="266153" spans="16:16" x14ac:dyDescent="0.3">
      <c r="P266153" s="83"/>
    </row>
    <row r="266154" spans="16:16" x14ac:dyDescent="0.3">
      <c r="P266154" s="83"/>
    </row>
    <row r="266155" spans="16:16" x14ac:dyDescent="0.3">
      <c r="P266155" s="83"/>
    </row>
    <row r="266156" spans="16:16" x14ac:dyDescent="0.3">
      <c r="P266156" s="83"/>
    </row>
    <row r="266157" spans="16:16" x14ac:dyDescent="0.3">
      <c r="P266157" s="83"/>
    </row>
    <row r="266158" spans="16:16" x14ac:dyDescent="0.3">
      <c r="P266158" s="83"/>
    </row>
    <row r="266159" spans="16:16" x14ac:dyDescent="0.3">
      <c r="P266159" s="83"/>
    </row>
    <row r="266160" spans="16:16" x14ac:dyDescent="0.3">
      <c r="P266160" s="83"/>
    </row>
    <row r="266161" spans="16:16" x14ac:dyDescent="0.3">
      <c r="P266161" s="83"/>
    </row>
    <row r="266162" spans="16:16" x14ac:dyDescent="0.3">
      <c r="P266162" s="83"/>
    </row>
    <row r="266163" spans="16:16" x14ac:dyDescent="0.3">
      <c r="P266163" s="83"/>
    </row>
    <row r="266164" spans="16:16" x14ac:dyDescent="0.3">
      <c r="P266164" s="83"/>
    </row>
    <row r="266165" spans="16:16" x14ac:dyDescent="0.3">
      <c r="P266165" s="83"/>
    </row>
    <row r="266166" spans="16:16" x14ac:dyDescent="0.3">
      <c r="P266166" s="83"/>
    </row>
    <row r="266167" spans="16:16" x14ac:dyDescent="0.3">
      <c r="P266167" s="83"/>
    </row>
    <row r="266168" spans="16:16" x14ac:dyDescent="0.3">
      <c r="P266168" s="83"/>
    </row>
    <row r="266169" spans="16:16" x14ac:dyDescent="0.3">
      <c r="P266169" s="83"/>
    </row>
    <row r="266170" spans="16:16" x14ac:dyDescent="0.3">
      <c r="P266170" s="83"/>
    </row>
    <row r="266171" spans="16:16" x14ac:dyDescent="0.3">
      <c r="P266171" s="83"/>
    </row>
    <row r="266172" spans="16:16" x14ac:dyDescent="0.3">
      <c r="P266172" s="83"/>
    </row>
    <row r="266173" spans="16:16" x14ac:dyDescent="0.3">
      <c r="P266173" s="83"/>
    </row>
    <row r="266174" spans="16:16" x14ac:dyDescent="0.3">
      <c r="P266174" s="83"/>
    </row>
    <row r="266175" spans="16:16" x14ac:dyDescent="0.3">
      <c r="P266175" s="83"/>
    </row>
    <row r="266176" spans="16:16" x14ac:dyDescent="0.3">
      <c r="P266176" s="83"/>
    </row>
    <row r="266177" spans="16:16" x14ac:dyDescent="0.3">
      <c r="P266177" s="83"/>
    </row>
    <row r="266178" spans="16:16" x14ac:dyDescent="0.3">
      <c r="P266178" s="83"/>
    </row>
    <row r="266179" spans="16:16" x14ac:dyDescent="0.3">
      <c r="P266179" s="83"/>
    </row>
    <row r="266180" spans="16:16" x14ac:dyDescent="0.3">
      <c r="P266180" s="83"/>
    </row>
    <row r="266181" spans="16:16" x14ac:dyDescent="0.3">
      <c r="P266181" s="83"/>
    </row>
    <row r="266182" spans="16:16" x14ac:dyDescent="0.3">
      <c r="P266182" s="83"/>
    </row>
    <row r="266183" spans="16:16" x14ac:dyDescent="0.3">
      <c r="P266183" s="83"/>
    </row>
    <row r="266184" spans="16:16" x14ac:dyDescent="0.3">
      <c r="P266184" s="83"/>
    </row>
    <row r="266185" spans="16:16" x14ac:dyDescent="0.3">
      <c r="P266185" s="83"/>
    </row>
    <row r="266186" spans="16:16" x14ac:dyDescent="0.3">
      <c r="P266186" s="83"/>
    </row>
    <row r="266187" spans="16:16" x14ac:dyDescent="0.3">
      <c r="P266187" s="83"/>
    </row>
    <row r="266188" spans="16:16" x14ac:dyDescent="0.3">
      <c r="P266188" s="83"/>
    </row>
    <row r="266189" spans="16:16" x14ac:dyDescent="0.3">
      <c r="P266189" s="83"/>
    </row>
    <row r="266190" spans="16:16" x14ac:dyDescent="0.3">
      <c r="P266190" s="83"/>
    </row>
    <row r="266191" spans="16:16" x14ac:dyDescent="0.3">
      <c r="P266191" s="83"/>
    </row>
    <row r="266192" spans="16:16" x14ac:dyDescent="0.3">
      <c r="P266192" s="83"/>
    </row>
    <row r="266193" spans="16:16" x14ac:dyDescent="0.3">
      <c r="P266193" s="83"/>
    </row>
    <row r="266194" spans="16:16" x14ac:dyDescent="0.3">
      <c r="P266194" s="83"/>
    </row>
    <row r="266195" spans="16:16" x14ac:dyDescent="0.3">
      <c r="P266195" s="83"/>
    </row>
    <row r="266196" spans="16:16" x14ac:dyDescent="0.3">
      <c r="P266196" s="83"/>
    </row>
    <row r="266197" spans="16:16" x14ac:dyDescent="0.3">
      <c r="P266197" s="83"/>
    </row>
    <row r="266198" spans="16:16" x14ac:dyDescent="0.3">
      <c r="P266198" s="83"/>
    </row>
    <row r="266199" spans="16:16" x14ac:dyDescent="0.3">
      <c r="P266199" s="83"/>
    </row>
    <row r="266200" spans="16:16" x14ac:dyDescent="0.3">
      <c r="P266200" s="83"/>
    </row>
    <row r="266201" spans="16:16" x14ac:dyDescent="0.3">
      <c r="P266201" s="83"/>
    </row>
    <row r="266202" spans="16:16" x14ac:dyDescent="0.3">
      <c r="P266202" s="83"/>
    </row>
    <row r="266203" spans="16:16" x14ac:dyDescent="0.3">
      <c r="P266203" s="83"/>
    </row>
    <row r="266204" spans="16:16" x14ac:dyDescent="0.3">
      <c r="P266204" s="83"/>
    </row>
    <row r="266205" spans="16:16" x14ac:dyDescent="0.3">
      <c r="P266205" s="83"/>
    </row>
    <row r="266206" spans="16:16" x14ac:dyDescent="0.3">
      <c r="P266206" s="83"/>
    </row>
    <row r="266207" spans="16:16" x14ac:dyDescent="0.3">
      <c r="P266207" s="83"/>
    </row>
    <row r="266208" spans="16:16" x14ac:dyDescent="0.3">
      <c r="P266208" s="83"/>
    </row>
    <row r="266209" spans="16:16" x14ac:dyDescent="0.3">
      <c r="P266209" s="83"/>
    </row>
    <row r="266210" spans="16:16" x14ac:dyDescent="0.3">
      <c r="P266210" s="83"/>
    </row>
    <row r="266211" spans="16:16" x14ac:dyDescent="0.3">
      <c r="P266211" s="83"/>
    </row>
    <row r="266212" spans="16:16" x14ac:dyDescent="0.3">
      <c r="P266212" s="83"/>
    </row>
    <row r="266213" spans="16:16" x14ac:dyDescent="0.3">
      <c r="P266213" s="83"/>
    </row>
    <row r="266214" spans="16:16" x14ac:dyDescent="0.3">
      <c r="P266214" s="83"/>
    </row>
    <row r="266215" spans="16:16" x14ac:dyDescent="0.3">
      <c r="P266215" s="83"/>
    </row>
    <row r="266216" spans="16:16" x14ac:dyDescent="0.3">
      <c r="P266216" s="83"/>
    </row>
    <row r="266217" spans="16:16" x14ac:dyDescent="0.3">
      <c r="P266217" s="83"/>
    </row>
    <row r="266218" spans="16:16" x14ac:dyDescent="0.3">
      <c r="P266218" s="83"/>
    </row>
    <row r="266219" spans="16:16" x14ac:dyDescent="0.3">
      <c r="P266219" s="83"/>
    </row>
    <row r="266220" spans="16:16" x14ac:dyDescent="0.3">
      <c r="P266220" s="83"/>
    </row>
    <row r="266221" spans="16:16" x14ac:dyDescent="0.3">
      <c r="P266221" s="83"/>
    </row>
    <row r="266222" spans="16:16" x14ac:dyDescent="0.3">
      <c r="P266222" s="83"/>
    </row>
    <row r="266223" spans="16:16" x14ac:dyDescent="0.3">
      <c r="P266223" s="83"/>
    </row>
    <row r="266224" spans="16:16" x14ac:dyDescent="0.3">
      <c r="P266224" s="83"/>
    </row>
    <row r="266225" spans="16:16" x14ac:dyDescent="0.3">
      <c r="P266225" s="83"/>
    </row>
    <row r="266226" spans="16:16" x14ac:dyDescent="0.3">
      <c r="P266226" s="83"/>
    </row>
    <row r="266227" spans="16:16" x14ac:dyDescent="0.3">
      <c r="P266227" s="83"/>
    </row>
    <row r="266228" spans="16:16" x14ac:dyDescent="0.3">
      <c r="P266228" s="83"/>
    </row>
    <row r="266229" spans="16:16" x14ac:dyDescent="0.3">
      <c r="P266229" s="83"/>
    </row>
    <row r="266230" spans="16:16" x14ac:dyDescent="0.3">
      <c r="P266230" s="83"/>
    </row>
    <row r="266231" spans="16:16" x14ac:dyDescent="0.3">
      <c r="P266231" s="83"/>
    </row>
    <row r="266232" spans="16:16" x14ac:dyDescent="0.3">
      <c r="P266232" s="83"/>
    </row>
    <row r="266233" spans="16:16" x14ac:dyDescent="0.3">
      <c r="P266233" s="83"/>
    </row>
    <row r="266234" spans="16:16" x14ac:dyDescent="0.3">
      <c r="P266234" s="83"/>
    </row>
    <row r="266235" spans="16:16" x14ac:dyDescent="0.3">
      <c r="P266235" s="83"/>
    </row>
    <row r="266236" spans="16:16" x14ac:dyDescent="0.3">
      <c r="P266236" s="83"/>
    </row>
    <row r="266237" spans="16:16" x14ac:dyDescent="0.3">
      <c r="P266237" s="83"/>
    </row>
    <row r="266238" spans="16:16" x14ac:dyDescent="0.3">
      <c r="P266238" s="83"/>
    </row>
    <row r="266239" spans="16:16" x14ac:dyDescent="0.3">
      <c r="P266239" s="83"/>
    </row>
    <row r="266240" spans="16:16" x14ac:dyDescent="0.3">
      <c r="P266240" s="83"/>
    </row>
    <row r="266241" spans="16:16" x14ac:dyDescent="0.3">
      <c r="P266241" s="83"/>
    </row>
    <row r="266242" spans="16:16" x14ac:dyDescent="0.3">
      <c r="P266242" s="83"/>
    </row>
    <row r="266243" spans="16:16" x14ac:dyDescent="0.3">
      <c r="P266243" s="83"/>
    </row>
    <row r="266244" spans="16:16" x14ac:dyDescent="0.3">
      <c r="P266244" s="83"/>
    </row>
    <row r="266245" spans="16:16" x14ac:dyDescent="0.3">
      <c r="P266245" s="83"/>
    </row>
    <row r="266246" spans="16:16" x14ac:dyDescent="0.3">
      <c r="P266246" s="83"/>
    </row>
    <row r="266247" spans="16:16" x14ac:dyDescent="0.3">
      <c r="P266247" s="83"/>
    </row>
    <row r="266248" spans="16:16" x14ac:dyDescent="0.3">
      <c r="P266248" s="83"/>
    </row>
    <row r="266249" spans="16:16" x14ac:dyDescent="0.3">
      <c r="P266249" s="83"/>
    </row>
    <row r="266250" spans="16:16" x14ac:dyDescent="0.3">
      <c r="P266250" s="83"/>
    </row>
    <row r="266251" spans="16:16" x14ac:dyDescent="0.3">
      <c r="P266251" s="83"/>
    </row>
    <row r="266252" spans="16:16" x14ac:dyDescent="0.3">
      <c r="P266252" s="83"/>
    </row>
    <row r="266253" spans="16:16" x14ac:dyDescent="0.3">
      <c r="P266253" s="83"/>
    </row>
    <row r="266254" spans="16:16" x14ac:dyDescent="0.3">
      <c r="P266254" s="83"/>
    </row>
    <row r="266255" spans="16:16" x14ac:dyDescent="0.3">
      <c r="P266255" s="83"/>
    </row>
    <row r="266256" spans="16:16" x14ac:dyDescent="0.3">
      <c r="P266256" s="83"/>
    </row>
    <row r="266257" spans="16:16" x14ac:dyDescent="0.3">
      <c r="P266257" s="83"/>
    </row>
    <row r="266258" spans="16:16" x14ac:dyDescent="0.3">
      <c r="P266258" s="83"/>
    </row>
    <row r="266259" spans="16:16" x14ac:dyDescent="0.3">
      <c r="P266259" s="83"/>
    </row>
    <row r="266260" spans="16:16" x14ac:dyDescent="0.3">
      <c r="P266260" s="83"/>
    </row>
    <row r="266261" spans="16:16" x14ac:dyDescent="0.3">
      <c r="P266261" s="83"/>
    </row>
    <row r="266262" spans="16:16" x14ac:dyDescent="0.3">
      <c r="P266262" s="83"/>
    </row>
    <row r="266263" spans="16:16" x14ac:dyDescent="0.3">
      <c r="P266263" s="83"/>
    </row>
    <row r="266264" spans="16:16" x14ac:dyDescent="0.3">
      <c r="P266264" s="83"/>
    </row>
    <row r="266265" spans="16:16" x14ac:dyDescent="0.3">
      <c r="P266265" s="83"/>
    </row>
    <row r="266266" spans="16:16" x14ac:dyDescent="0.3">
      <c r="P266266" s="83"/>
    </row>
    <row r="266267" spans="16:16" x14ac:dyDescent="0.3">
      <c r="P266267" s="83"/>
    </row>
    <row r="266268" spans="16:16" x14ac:dyDescent="0.3">
      <c r="P266268" s="83"/>
    </row>
    <row r="266269" spans="16:16" x14ac:dyDescent="0.3">
      <c r="P266269" s="83"/>
    </row>
    <row r="266270" spans="16:16" x14ac:dyDescent="0.3">
      <c r="P266270" s="83"/>
    </row>
    <row r="266271" spans="16:16" x14ac:dyDescent="0.3">
      <c r="P266271" s="83"/>
    </row>
    <row r="266272" spans="16:16" x14ac:dyDescent="0.3">
      <c r="P266272" s="83"/>
    </row>
    <row r="266273" spans="16:16" x14ac:dyDescent="0.3">
      <c r="P266273" s="83"/>
    </row>
    <row r="266274" spans="16:16" x14ac:dyDescent="0.3">
      <c r="P266274" s="83"/>
    </row>
    <row r="266275" spans="16:16" x14ac:dyDescent="0.3">
      <c r="P266275" s="83"/>
    </row>
    <row r="266276" spans="16:16" x14ac:dyDescent="0.3">
      <c r="P266276" s="83"/>
    </row>
    <row r="266277" spans="16:16" x14ac:dyDescent="0.3">
      <c r="P266277" s="83"/>
    </row>
    <row r="266278" spans="16:16" x14ac:dyDescent="0.3">
      <c r="P266278" s="83"/>
    </row>
    <row r="266279" spans="16:16" x14ac:dyDescent="0.3">
      <c r="P266279" s="83"/>
    </row>
    <row r="266280" spans="16:16" x14ac:dyDescent="0.3">
      <c r="P266280" s="83"/>
    </row>
    <row r="266281" spans="16:16" x14ac:dyDescent="0.3">
      <c r="P266281" s="83"/>
    </row>
    <row r="266282" spans="16:16" x14ac:dyDescent="0.3">
      <c r="P266282" s="83"/>
    </row>
    <row r="266283" spans="16:16" x14ac:dyDescent="0.3">
      <c r="P266283" s="83"/>
    </row>
    <row r="266284" spans="16:16" x14ac:dyDescent="0.3">
      <c r="P266284" s="83"/>
    </row>
    <row r="266285" spans="16:16" x14ac:dyDescent="0.3">
      <c r="P266285" s="83"/>
    </row>
    <row r="266286" spans="16:16" x14ac:dyDescent="0.3">
      <c r="P266286" s="83"/>
    </row>
    <row r="266287" spans="16:16" x14ac:dyDescent="0.3">
      <c r="P266287" s="83"/>
    </row>
    <row r="266288" spans="16:16" x14ac:dyDescent="0.3">
      <c r="P266288" s="83"/>
    </row>
    <row r="266289" spans="16:16" x14ac:dyDescent="0.3">
      <c r="P266289" s="83"/>
    </row>
    <row r="266290" spans="16:16" x14ac:dyDescent="0.3">
      <c r="P266290" s="83"/>
    </row>
    <row r="266291" spans="16:16" x14ac:dyDescent="0.3">
      <c r="P266291" s="83"/>
    </row>
    <row r="266292" spans="16:16" x14ac:dyDescent="0.3">
      <c r="P266292" s="83"/>
    </row>
    <row r="266293" spans="16:16" x14ac:dyDescent="0.3">
      <c r="P266293" s="83"/>
    </row>
    <row r="266294" spans="16:16" x14ac:dyDescent="0.3">
      <c r="P266294" s="83"/>
    </row>
    <row r="266295" spans="16:16" x14ac:dyDescent="0.3">
      <c r="P266295" s="83"/>
    </row>
    <row r="266296" spans="16:16" x14ac:dyDescent="0.3">
      <c r="P266296" s="83"/>
    </row>
    <row r="266297" spans="16:16" x14ac:dyDescent="0.3">
      <c r="P266297" s="83"/>
    </row>
    <row r="266298" spans="16:16" x14ac:dyDescent="0.3">
      <c r="P266298" s="83"/>
    </row>
    <row r="266299" spans="16:16" x14ac:dyDescent="0.3">
      <c r="P266299" s="83"/>
    </row>
    <row r="266300" spans="16:16" x14ac:dyDescent="0.3">
      <c r="P266300" s="83"/>
    </row>
    <row r="266301" spans="16:16" x14ac:dyDescent="0.3">
      <c r="P266301" s="83"/>
    </row>
    <row r="266302" spans="16:16" x14ac:dyDescent="0.3">
      <c r="P266302" s="83"/>
    </row>
    <row r="266303" spans="16:16" x14ac:dyDescent="0.3">
      <c r="P266303" s="83"/>
    </row>
    <row r="266304" spans="16:16" x14ac:dyDescent="0.3">
      <c r="P266304" s="83"/>
    </row>
    <row r="266305" spans="16:16" x14ac:dyDescent="0.3">
      <c r="P266305" s="83"/>
    </row>
    <row r="266306" spans="16:16" x14ac:dyDescent="0.3">
      <c r="P266306" s="83"/>
    </row>
    <row r="266307" spans="16:16" x14ac:dyDescent="0.3">
      <c r="P266307" s="83"/>
    </row>
    <row r="266308" spans="16:16" x14ac:dyDescent="0.3">
      <c r="P266308" s="83"/>
    </row>
    <row r="266309" spans="16:16" x14ac:dyDescent="0.3">
      <c r="P266309" s="83"/>
    </row>
    <row r="266310" spans="16:16" x14ac:dyDescent="0.3">
      <c r="P266310" s="83"/>
    </row>
    <row r="266311" spans="16:16" x14ac:dyDescent="0.3">
      <c r="P266311" s="83"/>
    </row>
    <row r="266312" spans="16:16" x14ac:dyDescent="0.3">
      <c r="P266312" s="83"/>
    </row>
    <row r="266313" spans="16:16" x14ac:dyDescent="0.3">
      <c r="P266313" s="83"/>
    </row>
    <row r="266314" spans="16:16" x14ac:dyDescent="0.3">
      <c r="P266314" s="83"/>
    </row>
    <row r="266315" spans="16:16" x14ac:dyDescent="0.3">
      <c r="P266315" s="83"/>
    </row>
    <row r="266316" spans="16:16" x14ac:dyDescent="0.3">
      <c r="P266316" s="83"/>
    </row>
    <row r="266317" spans="16:16" x14ac:dyDescent="0.3">
      <c r="P266317" s="83"/>
    </row>
    <row r="266318" spans="16:16" x14ac:dyDescent="0.3">
      <c r="P266318" s="83"/>
    </row>
    <row r="266319" spans="16:16" x14ac:dyDescent="0.3">
      <c r="P266319" s="83"/>
    </row>
    <row r="266320" spans="16:16" x14ac:dyDescent="0.3">
      <c r="P266320" s="83"/>
    </row>
    <row r="266321" spans="16:16" x14ac:dyDescent="0.3">
      <c r="P266321" s="83"/>
    </row>
    <row r="266322" spans="16:16" x14ac:dyDescent="0.3">
      <c r="P266322" s="83"/>
    </row>
    <row r="266323" spans="16:16" x14ac:dyDescent="0.3">
      <c r="P266323" s="83"/>
    </row>
    <row r="266324" spans="16:16" x14ac:dyDescent="0.3">
      <c r="P266324" s="83"/>
    </row>
    <row r="266325" spans="16:16" x14ac:dyDescent="0.3">
      <c r="P266325" s="83"/>
    </row>
    <row r="266326" spans="16:16" x14ac:dyDescent="0.3">
      <c r="P266326" s="83"/>
    </row>
    <row r="266327" spans="16:16" x14ac:dyDescent="0.3">
      <c r="P266327" s="83"/>
    </row>
    <row r="266328" spans="16:16" x14ac:dyDescent="0.3">
      <c r="P266328" s="83"/>
    </row>
    <row r="266329" spans="16:16" x14ac:dyDescent="0.3">
      <c r="P266329" s="83"/>
    </row>
    <row r="266330" spans="16:16" x14ac:dyDescent="0.3">
      <c r="P266330" s="83"/>
    </row>
    <row r="266331" spans="16:16" x14ac:dyDescent="0.3">
      <c r="P266331" s="83"/>
    </row>
    <row r="266332" spans="16:16" x14ac:dyDescent="0.3">
      <c r="P266332" s="83"/>
    </row>
    <row r="266333" spans="16:16" x14ac:dyDescent="0.3">
      <c r="P266333" s="83"/>
    </row>
    <row r="266334" spans="16:16" x14ac:dyDescent="0.3">
      <c r="P266334" s="83"/>
    </row>
    <row r="266335" spans="16:16" x14ac:dyDescent="0.3">
      <c r="P266335" s="83"/>
    </row>
    <row r="266336" spans="16:16" x14ac:dyDescent="0.3">
      <c r="P266336" s="83"/>
    </row>
    <row r="266337" spans="16:16" x14ac:dyDescent="0.3">
      <c r="P266337" s="83"/>
    </row>
    <row r="266338" spans="16:16" x14ac:dyDescent="0.3">
      <c r="P266338" s="83"/>
    </row>
    <row r="266339" spans="16:16" x14ac:dyDescent="0.3">
      <c r="P266339" s="83"/>
    </row>
    <row r="266340" spans="16:16" x14ac:dyDescent="0.3">
      <c r="P266340" s="83"/>
    </row>
    <row r="266341" spans="16:16" x14ac:dyDescent="0.3">
      <c r="P266341" s="83"/>
    </row>
    <row r="266342" spans="16:16" x14ac:dyDescent="0.3">
      <c r="P266342" s="83"/>
    </row>
    <row r="266343" spans="16:16" x14ac:dyDescent="0.3">
      <c r="P266343" s="83"/>
    </row>
    <row r="266344" spans="16:16" x14ac:dyDescent="0.3">
      <c r="P266344" s="83"/>
    </row>
    <row r="266345" spans="16:16" x14ac:dyDescent="0.3">
      <c r="P266345" s="83"/>
    </row>
    <row r="266346" spans="16:16" x14ac:dyDescent="0.3">
      <c r="P266346" s="83"/>
    </row>
    <row r="266347" spans="16:16" x14ac:dyDescent="0.3">
      <c r="P266347" s="83"/>
    </row>
    <row r="266348" spans="16:16" x14ac:dyDescent="0.3">
      <c r="P266348" s="83"/>
    </row>
    <row r="266349" spans="16:16" x14ac:dyDescent="0.3">
      <c r="P266349" s="83"/>
    </row>
    <row r="266350" spans="16:16" x14ac:dyDescent="0.3">
      <c r="P266350" s="83"/>
    </row>
    <row r="266351" spans="16:16" x14ac:dyDescent="0.3">
      <c r="P266351" s="83"/>
    </row>
    <row r="266352" spans="16:16" x14ac:dyDescent="0.3">
      <c r="P266352" s="83"/>
    </row>
    <row r="266353" spans="16:16" x14ac:dyDescent="0.3">
      <c r="P266353" s="83"/>
    </row>
    <row r="266354" spans="16:16" x14ac:dyDescent="0.3">
      <c r="P266354" s="83"/>
    </row>
    <row r="266355" spans="16:16" x14ac:dyDescent="0.3">
      <c r="P266355" s="83"/>
    </row>
    <row r="266356" spans="16:16" x14ac:dyDescent="0.3">
      <c r="P266356" s="83"/>
    </row>
    <row r="266357" spans="16:16" x14ac:dyDescent="0.3">
      <c r="P266357" s="83"/>
    </row>
    <row r="266358" spans="16:16" x14ac:dyDescent="0.3">
      <c r="P266358" s="83"/>
    </row>
    <row r="266359" spans="16:16" x14ac:dyDescent="0.3">
      <c r="P266359" s="83"/>
    </row>
    <row r="266360" spans="16:16" x14ac:dyDescent="0.3">
      <c r="P266360" s="83"/>
    </row>
    <row r="266361" spans="16:16" x14ac:dyDescent="0.3">
      <c r="P266361" s="83"/>
    </row>
    <row r="266362" spans="16:16" x14ac:dyDescent="0.3">
      <c r="P266362" s="83"/>
    </row>
    <row r="266363" spans="16:16" x14ac:dyDescent="0.3">
      <c r="P266363" s="83"/>
    </row>
    <row r="266364" spans="16:16" x14ac:dyDescent="0.3">
      <c r="P266364" s="83"/>
    </row>
    <row r="266365" spans="16:16" x14ac:dyDescent="0.3">
      <c r="P266365" s="83"/>
    </row>
    <row r="266366" spans="16:16" x14ac:dyDescent="0.3">
      <c r="P266366" s="83"/>
    </row>
    <row r="266367" spans="16:16" x14ac:dyDescent="0.3">
      <c r="P266367" s="83"/>
    </row>
    <row r="266368" spans="16:16" x14ac:dyDescent="0.3">
      <c r="P266368" s="83"/>
    </row>
    <row r="266369" spans="16:16" x14ac:dyDescent="0.3">
      <c r="P266369" s="83"/>
    </row>
    <row r="266370" spans="16:16" x14ac:dyDescent="0.3">
      <c r="P266370" s="83"/>
    </row>
    <row r="266371" spans="16:16" x14ac:dyDescent="0.3">
      <c r="P266371" s="83"/>
    </row>
    <row r="266372" spans="16:16" x14ac:dyDescent="0.3">
      <c r="P266372" s="83"/>
    </row>
    <row r="266373" spans="16:16" x14ac:dyDescent="0.3">
      <c r="P266373" s="83"/>
    </row>
    <row r="266374" spans="16:16" x14ac:dyDescent="0.3">
      <c r="P266374" s="83"/>
    </row>
    <row r="266375" spans="16:16" x14ac:dyDescent="0.3">
      <c r="P266375" s="83"/>
    </row>
    <row r="266376" spans="16:16" x14ac:dyDescent="0.3">
      <c r="P266376" s="83"/>
    </row>
    <row r="266377" spans="16:16" x14ac:dyDescent="0.3">
      <c r="P266377" s="83"/>
    </row>
    <row r="266378" spans="16:16" x14ac:dyDescent="0.3">
      <c r="P266378" s="83"/>
    </row>
    <row r="266379" spans="16:16" x14ac:dyDescent="0.3">
      <c r="P266379" s="83"/>
    </row>
    <row r="266380" spans="16:16" x14ac:dyDescent="0.3">
      <c r="P266380" s="83"/>
    </row>
    <row r="266381" spans="16:16" x14ac:dyDescent="0.3">
      <c r="P266381" s="83"/>
    </row>
    <row r="266382" spans="16:16" x14ac:dyDescent="0.3">
      <c r="P266382" s="83"/>
    </row>
    <row r="266383" spans="16:16" x14ac:dyDescent="0.3">
      <c r="P266383" s="83"/>
    </row>
    <row r="266384" spans="16:16" x14ac:dyDescent="0.3">
      <c r="P266384" s="83"/>
    </row>
    <row r="266385" spans="16:16" x14ac:dyDescent="0.3">
      <c r="P266385" s="83"/>
    </row>
    <row r="266386" spans="16:16" x14ac:dyDescent="0.3">
      <c r="P266386" s="83"/>
    </row>
    <row r="266387" spans="16:16" x14ac:dyDescent="0.3">
      <c r="P266387" s="83"/>
    </row>
    <row r="266388" spans="16:16" x14ac:dyDescent="0.3">
      <c r="P266388" s="83"/>
    </row>
    <row r="266389" spans="16:16" x14ac:dyDescent="0.3">
      <c r="P266389" s="83"/>
    </row>
    <row r="266390" spans="16:16" x14ac:dyDescent="0.3">
      <c r="P266390" s="83"/>
    </row>
    <row r="266391" spans="16:16" x14ac:dyDescent="0.3">
      <c r="P266391" s="83"/>
    </row>
    <row r="266392" spans="16:16" x14ac:dyDescent="0.3">
      <c r="P266392" s="83"/>
    </row>
    <row r="266393" spans="16:16" x14ac:dyDescent="0.3">
      <c r="P266393" s="83"/>
    </row>
    <row r="266394" spans="16:16" x14ac:dyDescent="0.3">
      <c r="P266394" s="83"/>
    </row>
    <row r="266395" spans="16:16" x14ac:dyDescent="0.3">
      <c r="P266395" s="83"/>
    </row>
    <row r="266396" spans="16:16" x14ac:dyDescent="0.3">
      <c r="P266396" s="83"/>
    </row>
    <row r="266397" spans="16:16" x14ac:dyDescent="0.3">
      <c r="P266397" s="83"/>
    </row>
    <row r="266398" spans="16:16" x14ac:dyDescent="0.3">
      <c r="P266398" s="83"/>
    </row>
    <row r="266399" spans="16:16" x14ac:dyDescent="0.3">
      <c r="P266399" s="83"/>
    </row>
    <row r="266400" spans="16:16" x14ac:dyDescent="0.3">
      <c r="P266400" s="83"/>
    </row>
    <row r="266401" spans="16:16" x14ac:dyDescent="0.3">
      <c r="P266401" s="83"/>
    </row>
    <row r="266402" spans="16:16" x14ac:dyDescent="0.3">
      <c r="P266402" s="83"/>
    </row>
    <row r="266403" spans="16:16" x14ac:dyDescent="0.3">
      <c r="P266403" s="83"/>
    </row>
    <row r="266404" spans="16:16" x14ac:dyDescent="0.3">
      <c r="P266404" s="83"/>
    </row>
    <row r="266405" spans="16:16" x14ac:dyDescent="0.3">
      <c r="P266405" s="83"/>
    </row>
    <row r="266406" spans="16:16" x14ac:dyDescent="0.3">
      <c r="P266406" s="83"/>
    </row>
    <row r="266407" spans="16:16" x14ac:dyDescent="0.3">
      <c r="P266407" s="83"/>
    </row>
    <row r="266408" spans="16:16" x14ac:dyDescent="0.3">
      <c r="P266408" s="83"/>
    </row>
    <row r="266409" spans="16:16" x14ac:dyDescent="0.3">
      <c r="P266409" s="83"/>
    </row>
    <row r="266410" spans="16:16" x14ac:dyDescent="0.3">
      <c r="P266410" s="83"/>
    </row>
    <row r="266411" spans="16:16" x14ac:dyDescent="0.3">
      <c r="P266411" s="83"/>
    </row>
    <row r="266412" spans="16:16" x14ac:dyDescent="0.3">
      <c r="P266412" s="83"/>
    </row>
    <row r="266413" spans="16:16" x14ac:dyDescent="0.3">
      <c r="P266413" s="83"/>
    </row>
    <row r="266414" spans="16:16" x14ac:dyDescent="0.3">
      <c r="P266414" s="83"/>
    </row>
    <row r="266415" spans="16:16" x14ac:dyDescent="0.3">
      <c r="P266415" s="83"/>
    </row>
    <row r="266416" spans="16:16" x14ac:dyDescent="0.3">
      <c r="P266416" s="83"/>
    </row>
    <row r="266417" spans="16:16" x14ac:dyDescent="0.3">
      <c r="P266417" s="83"/>
    </row>
    <row r="266418" spans="16:16" x14ac:dyDescent="0.3">
      <c r="P266418" s="83"/>
    </row>
    <row r="266419" spans="16:16" x14ac:dyDescent="0.3">
      <c r="P266419" s="83"/>
    </row>
    <row r="266420" spans="16:16" x14ac:dyDescent="0.3">
      <c r="P266420" s="83"/>
    </row>
    <row r="266421" spans="16:16" x14ac:dyDescent="0.3">
      <c r="P266421" s="83"/>
    </row>
    <row r="266422" spans="16:16" x14ac:dyDescent="0.3">
      <c r="P266422" s="83"/>
    </row>
    <row r="266423" spans="16:16" x14ac:dyDescent="0.3">
      <c r="P266423" s="83"/>
    </row>
    <row r="266424" spans="16:16" x14ac:dyDescent="0.3">
      <c r="P266424" s="83"/>
    </row>
    <row r="266425" spans="16:16" x14ac:dyDescent="0.3">
      <c r="P266425" s="83"/>
    </row>
    <row r="266426" spans="16:16" x14ac:dyDescent="0.3">
      <c r="P266426" s="83"/>
    </row>
    <row r="266427" spans="16:16" x14ac:dyDescent="0.3">
      <c r="P266427" s="83"/>
    </row>
    <row r="266428" spans="16:16" x14ac:dyDescent="0.3">
      <c r="P266428" s="83"/>
    </row>
    <row r="266429" spans="16:16" x14ac:dyDescent="0.3">
      <c r="P266429" s="83"/>
    </row>
    <row r="266430" spans="16:16" x14ac:dyDescent="0.3">
      <c r="P266430" s="83"/>
    </row>
    <row r="266431" spans="16:16" x14ac:dyDescent="0.3">
      <c r="P266431" s="83"/>
    </row>
    <row r="266432" spans="16:16" x14ac:dyDescent="0.3">
      <c r="P266432" s="83"/>
    </row>
    <row r="266433" spans="16:16" x14ac:dyDescent="0.3">
      <c r="P266433" s="83"/>
    </row>
    <row r="266434" spans="16:16" x14ac:dyDescent="0.3">
      <c r="P266434" s="83"/>
    </row>
    <row r="266435" spans="16:16" x14ac:dyDescent="0.3">
      <c r="P266435" s="83"/>
    </row>
    <row r="266436" spans="16:16" x14ac:dyDescent="0.3">
      <c r="P266436" s="83"/>
    </row>
    <row r="266437" spans="16:16" x14ac:dyDescent="0.3">
      <c r="P266437" s="83"/>
    </row>
    <row r="266438" spans="16:16" x14ac:dyDescent="0.3">
      <c r="P266438" s="83"/>
    </row>
    <row r="266439" spans="16:16" x14ac:dyDescent="0.3">
      <c r="P266439" s="83"/>
    </row>
    <row r="266440" spans="16:16" x14ac:dyDescent="0.3">
      <c r="P266440" s="83"/>
    </row>
    <row r="266441" spans="16:16" x14ac:dyDescent="0.3">
      <c r="P266441" s="83"/>
    </row>
    <row r="266442" spans="16:16" x14ac:dyDescent="0.3">
      <c r="P266442" s="83"/>
    </row>
    <row r="266443" spans="16:16" x14ac:dyDescent="0.3">
      <c r="P266443" s="83"/>
    </row>
    <row r="266444" spans="16:16" x14ac:dyDescent="0.3">
      <c r="P266444" s="83"/>
    </row>
    <row r="266445" spans="16:16" x14ac:dyDescent="0.3">
      <c r="P266445" s="83"/>
    </row>
    <row r="266446" spans="16:16" x14ac:dyDescent="0.3">
      <c r="P266446" s="83"/>
    </row>
    <row r="266447" spans="16:16" x14ac:dyDescent="0.3">
      <c r="P266447" s="83"/>
    </row>
    <row r="266448" spans="16:16" x14ac:dyDescent="0.3">
      <c r="P266448" s="83"/>
    </row>
    <row r="266449" spans="16:16" x14ac:dyDescent="0.3">
      <c r="P266449" s="83"/>
    </row>
    <row r="266450" spans="16:16" x14ac:dyDescent="0.3">
      <c r="P266450" s="83"/>
    </row>
    <row r="266451" spans="16:16" x14ac:dyDescent="0.3">
      <c r="P266451" s="83"/>
    </row>
    <row r="266452" spans="16:16" x14ac:dyDescent="0.3">
      <c r="P266452" s="83"/>
    </row>
    <row r="266453" spans="16:16" x14ac:dyDescent="0.3">
      <c r="P266453" s="83"/>
    </row>
    <row r="266454" spans="16:16" x14ac:dyDescent="0.3">
      <c r="P266454" s="83"/>
    </row>
    <row r="266455" spans="16:16" x14ac:dyDescent="0.3">
      <c r="P266455" s="83"/>
    </row>
    <row r="266456" spans="16:16" x14ac:dyDescent="0.3">
      <c r="P266456" s="83"/>
    </row>
    <row r="266457" spans="16:16" x14ac:dyDescent="0.3">
      <c r="P266457" s="83"/>
    </row>
    <row r="266458" spans="16:16" x14ac:dyDescent="0.3">
      <c r="P266458" s="83"/>
    </row>
    <row r="266459" spans="16:16" x14ac:dyDescent="0.3">
      <c r="P266459" s="83"/>
    </row>
    <row r="266460" spans="16:16" x14ac:dyDescent="0.3">
      <c r="P266460" s="83"/>
    </row>
    <row r="266461" spans="16:16" x14ac:dyDescent="0.3">
      <c r="P266461" s="83"/>
    </row>
    <row r="266462" spans="16:16" x14ac:dyDescent="0.3">
      <c r="P266462" s="83"/>
    </row>
    <row r="266463" spans="16:16" x14ac:dyDescent="0.3">
      <c r="P266463" s="83"/>
    </row>
    <row r="266464" spans="16:16" x14ac:dyDescent="0.3">
      <c r="P266464" s="83"/>
    </row>
    <row r="266465" spans="16:16" x14ac:dyDescent="0.3">
      <c r="P266465" s="83"/>
    </row>
    <row r="266466" spans="16:16" x14ac:dyDescent="0.3">
      <c r="P266466" s="83"/>
    </row>
    <row r="266467" spans="16:16" x14ac:dyDescent="0.3">
      <c r="P266467" s="83"/>
    </row>
    <row r="266468" spans="16:16" x14ac:dyDescent="0.3">
      <c r="P266468" s="83"/>
    </row>
    <row r="266469" spans="16:16" x14ac:dyDescent="0.3">
      <c r="P266469" s="83"/>
    </row>
    <row r="266470" spans="16:16" x14ac:dyDescent="0.3">
      <c r="P266470" s="83"/>
    </row>
    <row r="266471" spans="16:16" x14ac:dyDescent="0.3">
      <c r="P266471" s="83"/>
    </row>
    <row r="266472" spans="16:16" x14ac:dyDescent="0.3">
      <c r="P266472" s="83"/>
    </row>
    <row r="266473" spans="16:16" x14ac:dyDescent="0.3">
      <c r="P266473" s="83"/>
    </row>
    <row r="266474" spans="16:16" x14ac:dyDescent="0.3">
      <c r="P266474" s="83"/>
    </row>
    <row r="266475" spans="16:16" x14ac:dyDescent="0.3">
      <c r="P266475" s="83"/>
    </row>
    <row r="266476" spans="16:16" x14ac:dyDescent="0.3">
      <c r="P266476" s="83"/>
    </row>
    <row r="266477" spans="16:16" x14ac:dyDescent="0.3">
      <c r="P266477" s="83"/>
    </row>
    <row r="266478" spans="16:16" x14ac:dyDescent="0.3">
      <c r="P266478" s="83"/>
    </row>
    <row r="266479" spans="16:16" x14ac:dyDescent="0.3">
      <c r="P266479" s="83"/>
    </row>
    <row r="266480" spans="16:16" x14ac:dyDescent="0.3">
      <c r="P266480" s="83"/>
    </row>
    <row r="266481" spans="16:16" x14ac:dyDescent="0.3">
      <c r="P266481" s="83"/>
    </row>
    <row r="266482" spans="16:16" x14ac:dyDescent="0.3">
      <c r="P266482" s="83"/>
    </row>
    <row r="266483" spans="16:16" x14ac:dyDescent="0.3">
      <c r="P266483" s="83"/>
    </row>
    <row r="266484" spans="16:16" x14ac:dyDescent="0.3">
      <c r="P266484" s="83"/>
    </row>
    <row r="266485" spans="16:16" x14ac:dyDescent="0.3">
      <c r="P266485" s="83"/>
    </row>
    <row r="266486" spans="16:16" x14ac:dyDescent="0.3">
      <c r="P266486" s="83"/>
    </row>
    <row r="266487" spans="16:16" x14ac:dyDescent="0.3">
      <c r="P266487" s="83"/>
    </row>
    <row r="266488" spans="16:16" x14ac:dyDescent="0.3">
      <c r="P266488" s="83"/>
    </row>
    <row r="266489" spans="16:16" x14ac:dyDescent="0.3">
      <c r="P266489" s="83"/>
    </row>
    <row r="266490" spans="16:16" x14ac:dyDescent="0.3">
      <c r="P266490" s="83"/>
    </row>
    <row r="266491" spans="16:16" x14ac:dyDescent="0.3">
      <c r="P266491" s="83"/>
    </row>
    <row r="266492" spans="16:16" x14ac:dyDescent="0.3">
      <c r="P266492" s="83"/>
    </row>
    <row r="266493" spans="16:16" x14ac:dyDescent="0.3">
      <c r="P266493" s="83"/>
    </row>
    <row r="266494" spans="16:16" x14ac:dyDescent="0.3">
      <c r="P266494" s="83"/>
    </row>
    <row r="266495" spans="16:16" x14ac:dyDescent="0.3">
      <c r="P266495" s="83"/>
    </row>
    <row r="266496" spans="16:16" x14ac:dyDescent="0.3">
      <c r="P266496" s="83"/>
    </row>
    <row r="266497" spans="16:16" x14ac:dyDescent="0.3">
      <c r="P266497" s="83"/>
    </row>
    <row r="266498" spans="16:16" x14ac:dyDescent="0.3">
      <c r="P266498" s="83"/>
    </row>
    <row r="266499" spans="16:16" x14ac:dyDescent="0.3">
      <c r="P266499" s="83"/>
    </row>
    <row r="266500" spans="16:16" x14ac:dyDescent="0.3">
      <c r="P266500" s="83"/>
    </row>
    <row r="266501" spans="16:16" x14ac:dyDescent="0.3">
      <c r="P266501" s="83"/>
    </row>
    <row r="266502" spans="16:16" x14ac:dyDescent="0.3">
      <c r="P266502" s="83"/>
    </row>
    <row r="266503" spans="16:16" x14ac:dyDescent="0.3">
      <c r="P266503" s="83"/>
    </row>
    <row r="266504" spans="16:16" x14ac:dyDescent="0.3">
      <c r="P266504" s="83"/>
    </row>
    <row r="266505" spans="16:16" x14ac:dyDescent="0.3">
      <c r="P266505" s="83"/>
    </row>
    <row r="266506" spans="16:16" x14ac:dyDescent="0.3">
      <c r="P266506" s="83"/>
    </row>
    <row r="266507" spans="16:16" x14ac:dyDescent="0.3">
      <c r="P266507" s="83"/>
    </row>
    <row r="266508" spans="16:16" x14ac:dyDescent="0.3">
      <c r="P266508" s="83"/>
    </row>
    <row r="266509" spans="16:16" x14ac:dyDescent="0.3">
      <c r="P266509" s="83"/>
    </row>
    <row r="266510" spans="16:16" x14ac:dyDescent="0.3">
      <c r="P266510" s="83"/>
    </row>
    <row r="266511" spans="16:16" x14ac:dyDescent="0.3">
      <c r="P266511" s="83"/>
    </row>
    <row r="266512" spans="16:16" x14ac:dyDescent="0.3">
      <c r="P266512" s="83"/>
    </row>
    <row r="266513" spans="16:16" x14ac:dyDescent="0.3">
      <c r="P266513" s="83"/>
    </row>
    <row r="266514" spans="16:16" x14ac:dyDescent="0.3">
      <c r="P266514" s="83"/>
    </row>
    <row r="266515" spans="16:16" x14ac:dyDescent="0.3">
      <c r="P266515" s="83"/>
    </row>
    <row r="266516" spans="16:16" x14ac:dyDescent="0.3">
      <c r="P266516" s="83"/>
    </row>
    <row r="266517" spans="16:16" x14ac:dyDescent="0.3">
      <c r="P266517" s="83"/>
    </row>
    <row r="266518" spans="16:16" x14ac:dyDescent="0.3">
      <c r="P266518" s="83"/>
    </row>
    <row r="266519" spans="16:16" x14ac:dyDescent="0.3">
      <c r="P266519" s="83"/>
    </row>
    <row r="266520" spans="16:16" x14ac:dyDescent="0.3">
      <c r="P266520" s="83"/>
    </row>
    <row r="266521" spans="16:16" x14ac:dyDescent="0.3">
      <c r="P266521" s="83"/>
    </row>
    <row r="266522" spans="16:16" x14ac:dyDescent="0.3">
      <c r="P266522" s="83"/>
    </row>
    <row r="266523" spans="16:16" x14ac:dyDescent="0.3">
      <c r="P266523" s="83"/>
    </row>
    <row r="266524" spans="16:16" x14ac:dyDescent="0.3">
      <c r="P266524" s="83"/>
    </row>
    <row r="266525" spans="16:16" x14ac:dyDescent="0.3">
      <c r="P266525" s="83"/>
    </row>
    <row r="266526" spans="16:16" x14ac:dyDescent="0.3">
      <c r="P266526" s="83"/>
    </row>
    <row r="266527" spans="16:16" x14ac:dyDescent="0.3">
      <c r="P266527" s="83"/>
    </row>
    <row r="266528" spans="16:16" x14ac:dyDescent="0.3">
      <c r="P266528" s="83"/>
    </row>
    <row r="266529" spans="16:16" x14ac:dyDescent="0.3">
      <c r="P266529" s="83"/>
    </row>
    <row r="266530" spans="16:16" x14ac:dyDescent="0.3">
      <c r="P266530" s="83"/>
    </row>
    <row r="266531" spans="16:16" x14ac:dyDescent="0.3">
      <c r="P266531" s="83"/>
    </row>
    <row r="266532" spans="16:16" x14ac:dyDescent="0.3">
      <c r="P266532" s="83"/>
    </row>
    <row r="266533" spans="16:16" x14ac:dyDescent="0.3">
      <c r="P266533" s="83"/>
    </row>
    <row r="266534" spans="16:16" x14ac:dyDescent="0.3">
      <c r="P266534" s="83"/>
    </row>
    <row r="266535" spans="16:16" x14ac:dyDescent="0.3">
      <c r="P266535" s="83"/>
    </row>
    <row r="266536" spans="16:16" x14ac:dyDescent="0.3">
      <c r="P266536" s="83"/>
    </row>
    <row r="266537" spans="16:16" x14ac:dyDescent="0.3">
      <c r="P266537" s="83"/>
    </row>
    <row r="266538" spans="16:16" x14ac:dyDescent="0.3">
      <c r="P266538" s="83"/>
    </row>
    <row r="266539" spans="16:16" x14ac:dyDescent="0.3">
      <c r="P266539" s="83"/>
    </row>
    <row r="266540" spans="16:16" x14ac:dyDescent="0.3">
      <c r="P266540" s="83"/>
    </row>
    <row r="266541" spans="16:16" x14ac:dyDescent="0.3">
      <c r="P266541" s="83"/>
    </row>
    <row r="266542" spans="16:16" x14ac:dyDescent="0.3">
      <c r="P266542" s="83"/>
    </row>
    <row r="266543" spans="16:16" x14ac:dyDescent="0.3">
      <c r="P266543" s="83"/>
    </row>
    <row r="266544" spans="16:16" x14ac:dyDescent="0.3">
      <c r="P266544" s="83"/>
    </row>
    <row r="266545" spans="16:16" x14ac:dyDescent="0.3">
      <c r="P266545" s="83"/>
    </row>
    <row r="266546" spans="16:16" x14ac:dyDescent="0.3">
      <c r="P266546" s="83"/>
    </row>
    <row r="266547" spans="16:16" x14ac:dyDescent="0.3">
      <c r="P266547" s="83"/>
    </row>
    <row r="266548" spans="16:16" x14ac:dyDescent="0.3">
      <c r="P266548" s="83"/>
    </row>
    <row r="266549" spans="16:16" x14ac:dyDescent="0.3">
      <c r="P266549" s="83"/>
    </row>
    <row r="266550" spans="16:16" x14ac:dyDescent="0.3">
      <c r="P266550" s="83"/>
    </row>
    <row r="266551" spans="16:16" x14ac:dyDescent="0.3">
      <c r="P266551" s="83"/>
    </row>
    <row r="266552" spans="16:16" x14ac:dyDescent="0.3">
      <c r="P266552" s="83"/>
    </row>
    <row r="266553" spans="16:16" x14ac:dyDescent="0.3">
      <c r="P266553" s="83"/>
    </row>
    <row r="266554" spans="16:16" x14ac:dyDescent="0.3">
      <c r="P266554" s="83"/>
    </row>
    <row r="266555" spans="16:16" x14ac:dyDescent="0.3">
      <c r="P266555" s="83"/>
    </row>
    <row r="266556" spans="16:16" x14ac:dyDescent="0.3">
      <c r="P266556" s="83"/>
    </row>
    <row r="266557" spans="16:16" x14ac:dyDescent="0.3">
      <c r="P266557" s="83"/>
    </row>
    <row r="266558" spans="16:16" x14ac:dyDescent="0.3">
      <c r="P266558" s="83"/>
    </row>
    <row r="266559" spans="16:16" x14ac:dyDescent="0.3">
      <c r="P266559" s="83"/>
    </row>
    <row r="266560" spans="16:16" x14ac:dyDescent="0.3">
      <c r="P266560" s="83"/>
    </row>
    <row r="266561" spans="16:16" x14ac:dyDescent="0.3">
      <c r="P266561" s="83"/>
    </row>
    <row r="266562" spans="16:16" x14ac:dyDescent="0.3">
      <c r="P266562" s="83"/>
    </row>
    <row r="266563" spans="16:16" x14ac:dyDescent="0.3">
      <c r="P266563" s="83"/>
    </row>
    <row r="266564" spans="16:16" x14ac:dyDescent="0.3">
      <c r="P266564" s="83"/>
    </row>
    <row r="266565" spans="16:16" x14ac:dyDescent="0.3">
      <c r="P266565" s="83"/>
    </row>
    <row r="266566" spans="16:16" x14ac:dyDescent="0.3">
      <c r="P266566" s="83"/>
    </row>
    <row r="266567" spans="16:16" x14ac:dyDescent="0.3">
      <c r="P266567" s="83"/>
    </row>
    <row r="266568" spans="16:16" x14ac:dyDescent="0.3">
      <c r="P266568" s="83"/>
    </row>
    <row r="266569" spans="16:16" x14ac:dyDescent="0.3">
      <c r="P266569" s="83"/>
    </row>
    <row r="266570" spans="16:16" x14ac:dyDescent="0.3">
      <c r="P266570" s="83"/>
    </row>
    <row r="266571" spans="16:16" x14ac:dyDescent="0.3">
      <c r="P266571" s="83"/>
    </row>
    <row r="266572" spans="16:16" x14ac:dyDescent="0.3">
      <c r="P266572" s="83"/>
    </row>
    <row r="266573" spans="16:16" x14ac:dyDescent="0.3">
      <c r="P266573" s="83"/>
    </row>
    <row r="266574" spans="16:16" x14ac:dyDescent="0.3">
      <c r="P266574" s="83"/>
    </row>
    <row r="266575" spans="16:16" x14ac:dyDescent="0.3">
      <c r="P266575" s="83"/>
    </row>
    <row r="266576" spans="16:16" x14ac:dyDescent="0.3">
      <c r="P266576" s="83"/>
    </row>
    <row r="266577" spans="16:16" x14ac:dyDescent="0.3">
      <c r="P266577" s="83"/>
    </row>
    <row r="266578" spans="16:16" x14ac:dyDescent="0.3">
      <c r="P266578" s="83"/>
    </row>
    <row r="266579" spans="16:16" x14ac:dyDescent="0.3">
      <c r="P266579" s="83"/>
    </row>
    <row r="266580" spans="16:16" x14ac:dyDescent="0.3">
      <c r="P266580" s="83"/>
    </row>
    <row r="266581" spans="16:16" x14ac:dyDescent="0.3">
      <c r="P266581" s="83"/>
    </row>
    <row r="266582" spans="16:16" x14ac:dyDescent="0.3">
      <c r="P266582" s="83"/>
    </row>
    <row r="266583" spans="16:16" x14ac:dyDescent="0.3">
      <c r="P266583" s="83"/>
    </row>
    <row r="266584" spans="16:16" x14ac:dyDescent="0.3">
      <c r="P266584" s="83"/>
    </row>
    <row r="266585" spans="16:16" x14ac:dyDescent="0.3">
      <c r="P266585" s="83"/>
    </row>
    <row r="266586" spans="16:16" x14ac:dyDescent="0.3">
      <c r="P266586" s="83"/>
    </row>
    <row r="266587" spans="16:16" x14ac:dyDescent="0.3">
      <c r="P266587" s="83"/>
    </row>
    <row r="266588" spans="16:16" x14ac:dyDescent="0.3">
      <c r="P266588" s="83"/>
    </row>
    <row r="266589" spans="16:16" x14ac:dyDescent="0.3">
      <c r="P266589" s="83"/>
    </row>
    <row r="266590" spans="16:16" x14ac:dyDescent="0.3">
      <c r="P266590" s="83"/>
    </row>
    <row r="266591" spans="16:16" x14ac:dyDescent="0.3">
      <c r="P266591" s="83"/>
    </row>
    <row r="266592" spans="16:16" x14ac:dyDescent="0.3">
      <c r="P266592" s="83"/>
    </row>
    <row r="266593" spans="16:16" x14ac:dyDescent="0.3">
      <c r="P266593" s="83"/>
    </row>
    <row r="266594" spans="16:16" x14ac:dyDescent="0.3">
      <c r="P266594" s="83"/>
    </row>
    <row r="266595" spans="16:16" x14ac:dyDescent="0.3">
      <c r="P266595" s="83"/>
    </row>
    <row r="266596" spans="16:16" x14ac:dyDescent="0.3">
      <c r="P266596" s="83"/>
    </row>
    <row r="266597" spans="16:16" x14ac:dyDescent="0.3">
      <c r="P266597" s="83"/>
    </row>
    <row r="266598" spans="16:16" x14ac:dyDescent="0.3">
      <c r="P266598" s="83"/>
    </row>
    <row r="266599" spans="16:16" x14ac:dyDescent="0.3">
      <c r="P266599" s="83"/>
    </row>
    <row r="266600" spans="16:16" x14ac:dyDescent="0.3">
      <c r="P266600" s="83"/>
    </row>
    <row r="266601" spans="16:16" x14ac:dyDescent="0.3">
      <c r="P266601" s="83"/>
    </row>
    <row r="266602" spans="16:16" x14ac:dyDescent="0.3">
      <c r="P266602" s="83"/>
    </row>
    <row r="266603" spans="16:16" x14ac:dyDescent="0.3">
      <c r="P266603" s="83"/>
    </row>
    <row r="266604" spans="16:16" x14ac:dyDescent="0.3">
      <c r="P266604" s="83"/>
    </row>
    <row r="266605" spans="16:16" x14ac:dyDescent="0.3">
      <c r="P266605" s="83"/>
    </row>
    <row r="266606" spans="16:16" x14ac:dyDescent="0.3">
      <c r="P266606" s="83"/>
    </row>
    <row r="266607" spans="16:16" x14ac:dyDescent="0.3">
      <c r="P266607" s="83"/>
    </row>
    <row r="266608" spans="16:16" x14ac:dyDescent="0.3">
      <c r="P266608" s="83"/>
    </row>
    <row r="266609" spans="16:16" x14ac:dyDescent="0.3">
      <c r="P266609" s="83"/>
    </row>
    <row r="266610" spans="16:16" x14ac:dyDescent="0.3">
      <c r="P266610" s="83"/>
    </row>
    <row r="266611" spans="16:16" x14ac:dyDescent="0.3">
      <c r="P266611" s="83"/>
    </row>
    <row r="266612" spans="16:16" x14ac:dyDescent="0.3">
      <c r="P266612" s="83"/>
    </row>
    <row r="266613" spans="16:16" x14ac:dyDescent="0.3">
      <c r="P266613" s="83"/>
    </row>
    <row r="266614" spans="16:16" x14ac:dyDescent="0.3">
      <c r="P266614" s="83"/>
    </row>
    <row r="266615" spans="16:16" x14ac:dyDescent="0.3">
      <c r="P266615" s="83"/>
    </row>
    <row r="266616" spans="16:16" x14ac:dyDescent="0.3">
      <c r="P266616" s="83"/>
    </row>
    <row r="266617" spans="16:16" x14ac:dyDescent="0.3">
      <c r="P266617" s="83"/>
    </row>
    <row r="266618" spans="16:16" x14ac:dyDescent="0.3">
      <c r="P266618" s="83"/>
    </row>
    <row r="266619" spans="16:16" x14ac:dyDescent="0.3">
      <c r="P266619" s="83"/>
    </row>
    <row r="266620" spans="16:16" x14ac:dyDescent="0.3">
      <c r="P266620" s="83"/>
    </row>
    <row r="266621" spans="16:16" x14ac:dyDescent="0.3">
      <c r="P266621" s="83"/>
    </row>
    <row r="266622" spans="16:16" x14ac:dyDescent="0.3">
      <c r="P266622" s="83"/>
    </row>
    <row r="266623" spans="16:16" x14ac:dyDescent="0.3">
      <c r="P266623" s="83"/>
    </row>
    <row r="266624" spans="16:16" x14ac:dyDescent="0.3">
      <c r="P266624" s="83"/>
    </row>
    <row r="266625" spans="16:16" x14ac:dyDescent="0.3">
      <c r="P266625" s="83"/>
    </row>
    <row r="266626" spans="16:16" x14ac:dyDescent="0.3">
      <c r="P266626" s="83"/>
    </row>
    <row r="266627" spans="16:16" x14ac:dyDescent="0.3">
      <c r="P266627" s="83"/>
    </row>
    <row r="266628" spans="16:16" x14ac:dyDescent="0.3">
      <c r="P266628" s="83"/>
    </row>
    <row r="266629" spans="16:16" x14ac:dyDescent="0.3">
      <c r="P266629" s="83"/>
    </row>
    <row r="266630" spans="16:16" x14ac:dyDescent="0.3">
      <c r="P266630" s="83"/>
    </row>
    <row r="266631" spans="16:16" x14ac:dyDescent="0.3">
      <c r="P266631" s="83"/>
    </row>
    <row r="266632" spans="16:16" x14ac:dyDescent="0.3">
      <c r="P266632" s="83"/>
    </row>
    <row r="266633" spans="16:16" x14ac:dyDescent="0.3">
      <c r="P266633" s="83"/>
    </row>
    <row r="266634" spans="16:16" x14ac:dyDescent="0.3">
      <c r="P266634" s="83"/>
    </row>
    <row r="266635" spans="16:16" x14ac:dyDescent="0.3">
      <c r="P266635" s="83"/>
    </row>
    <row r="266636" spans="16:16" x14ac:dyDescent="0.3">
      <c r="P266636" s="83"/>
    </row>
    <row r="266637" spans="16:16" x14ac:dyDescent="0.3">
      <c r="P266637" s="83"/>
    </row>
    <row r="266638" spans="16:16" x14ac:dyDescent="0.3">
      <c r="P266638" s="83"/>
    </row>
    <row r="266639" spans="16:16" x14ac:dyDescent="0.3">
      <c r="P266639" s="83"/>
    </row>
    <row r="266640" spans="16:16" x14ac:dyDescent="0.3">
      <c r="P266640" s="83"/>
    </row>
    <row r="266641" spans="16:16" x14ac:dyDescent="0.3">
      <c r="P266641" s="83"/>
    </row>
    <row r="266642" spans="16:16" x14ac:dyDescent="0.3">
      <c r="P266642" s="83"/>
    </row>
    <row r="266643" spans="16:16" x14ac:dyDescent="0.3">
      <c r="P266643" s="83"/>
    </row>
    <row r="266644" spans="16:16" x14ac:dyDescent="0.3">
      <c r="P266644" s="83"/>
    </row>
    <row r="266645" spans="16:16" x14ac:dyDescent="0.3">
      <c r="P266645" s="83"/>
    </row>
    <row r="266646" spans="16:16" x14ac:dyDescent="0.3">
      <c r="P266646" s="83"/>
    </row>
    <row r="266647" spans="16:16" x14ac:dyDescent="0.3">
      <c r="P266647" s="83"/>
    </row>
    <row r="266648" spans="16:16" x14ac:dyDescent="0.3">
      <c r="P266648" s="83"/>
    </row>
    <row r="266649" spans="16:16" x14ac:dyDescent="0.3">
      <c r="P266649" s="83"/>
    </row>
    <row r="266650" spans="16:16" x14ac:dyDescent="0.3">
      <c r="P266650" s="83"/>
    </row>
    <row r="266651" spans="16:16" x14ac:dyDescent="0.3">
      <c r="P266651" s="83"/>
    </row>
    <row r="266652" spans="16:16" x14ac:dyDescent="0.3">
      <c r="P266652" s="83"/>
    </row>
    <row r="266653" spans="16:16" x14ac:dyDescent="0.3">
      <c r="P266653" s="83"/>
    </row>
    <row r="266654" spans="16:16" x14ac:dyDescent="0.3">
      <c r="P266654" s="83"/>
    </row>
    <row r="266655" spans="16:16" x14ac:dyDescent="0.3">
      <c r="P266655" s="83"/>
    </row>
    <row r="266656" spans="16:16" x14ac:dyDescent="0.3">
      <c r="P266656" s="83"/>
    </row>
    <row r="266657" spans="16:16" x14ac:dyDescent="0.3">
      <c r="P266657" s="83"/>
    </row>
    <row r="266658" spans="16:16" x14ac:dyDescent="0.3">
      <c r="P266658" s="83"/>
    </row>
    <row r="266659" spans="16:16" x14ac:dyDescent="0.3">
      <c r="P266659" s="83"/>
    </row>
    <row r="266660" spans="16:16" x14ac:dyDescent="0.3">
      <c r="P266660" s="83"/>
    </row>
    <row r="266661" spans="16:16" x14ac:dyDescent="0.3">
      <c r="P266661" s="83"/>
    </row>
    <row r="266662" spans="16:16" x14ac:dyDescent="0.3">
      <c r="P266662" s="83"/>
    </row>
    <row r="266663" spans="16:16" x14ac:dyDescent="0.3">
      <c r="P266663" s="83"/>
    </row>
    <row r="266664" spans="16:16" x14ac:dyDescent="0.3">
      <c r="P266664" s="83"/>
    </row>
    <row r="266665" spans="16:16" x14ac:dyDescent="0.3">
      <c r="P266665" s="83"/>
    </row>
    <row r="266666" spans="16:16" x14ac:dyDescent="0.3">
      <c r="P266666" s="83"/>
    </row>
    <row r="266667" spans="16:16" x14ac:dyDescent="0.3">
      <c r="P266667" s="83"/>
    </row>
    <row r="266668" spans="16:16" x14ac:dyDescent="0.3">
      <c r="P266668" s="83"/>
    </row>
    <row r="266669" spans="16:16" x14ac:dyDescent="0.3">
      <c r="P266669" s="83"/>
    </row>
    <row r="266670" spans="16:16" x14ac:dyDescent="0.3">
      <c r="P266670" s="83"/>
    </row>
    <row r="266671" spans="16:16" x14ac:dyDescent="0.3">
      <c r="P266671" s="83"/>
    </row>
    <row r="266672" spans="16:16" x14ac:dyDescent="0.3">
      <c r="P266672" s="83"/>
    </row>
    <row r="266673" spans="16:16" x14ac:dyDescent="0.3">
      <c r="P266673" s="83"/>
    </row>
    <row r="266674" spans="16:16" x14ac:dyDescent="0.3">
      <c r="P266674" s="83"/>
    </row>
    <row r="266675" spans="16:16" x14ac:dyDescent="0.3">
      <c r="P266675" s="83"/>
    </row>
    <row r="266676" spans="16:16" x14ac:dyDescent="0.3">
      <c r="P266676" s="83"/>
    </row>
    <row r="266677" spans="16:16" x14ac:dyDescent="0.3">
      <c r="P266677" s="83"/>
    </row>
    <row r="266678" spans="16:16" x14ac:dyDescent="0.3">
      <c r="P266678" s="83"/>
    </row>
    <row r="266679" spans="16:16" x14ac:dyDescent="0.3">
      <c r="P266679" s="83"/>
    </row>
    <row r="266680" spans="16:16" x14ac:dyDescent="0.3">
      <c r="P266680" s="83"/>
    </row>
    <row r="266681" spans="16:16" x14ac:dyDescent="0.3">
      <c r="P266681" s="83"/>
    </row>
    <row r="266682" spans="16:16" x14ac:dyDescent="0.3">
      <c r="P266682" s="83"/>
    </row>
    <row r="266683" spans="16:16" x14ac:dyDescent="0.3">
      <c r="P266683" s="83"/>
    </row>
    <row r="266684" spans="16:16" x14ac:dyDescent="0.3">
      <c r="P266684" s="83"/>
    </row>
    <row r="266685" spans="16:16" x14ac:dyDescent="0.3">
      <c r="P266685" s="83"/>
    </row>
    <row r="266686" spans="16:16" x14ac:dyDescent="0.3">
      <c r="P266686" s="83"/>
    </row>
    <row r="266687" spans="16:16" x14ac:dyDescent="0.3">
      <c r="P266687" s="83"/>
    </row>
    <row r="266688" spans="16:16" x14ac:dyDescent="0.3">
      <c r="P266688" s="83"/>
    </row>
    <row r="266689" spans="16:16" x14ac:dyDescent="0.3">
      <c r="P266689" s="83"/>
    </row>
    <row r="266690" spans="16:16" x14ac:dyDescent="0.3">
      <c r="P266690" s="83"/>
    </row>
    <row r="266691" spans="16:16" x14ac:dyDescent="0.3">
      <c r="P266691" s="83"/>
    </row>
    <row r="266692" spans="16:16" x14ac:dyDescent="0.3">
      <c r="P266692" s="83"/>
    </row>
    <row r="266693" spans="16:16" x14ac:dyDescent="0.3">
      <c r="P266693" s="83"/>
    </row>
    <row r="266694" spans="16:16" x14ac:dyDescent="0.3">
      <c r="P266694" s="83"/>
    </row>
    <row r="266695" spans="16:16" x14ac:dyDescent="0.3">
      <c r="P266695" s="83"/>
    </row>
    <row r="266696" spans="16:16" x14ac:dyDescent="0.3">
      <c r="P266696" s="83"/>
    </row>
    <row r="266697" spans="16:16" x14ac:dyDescent="0.3">
      <c r="P266697" s="83"/>
    </row>
    <row r="266698" spans="16:16" x14ac:dyDescent="0.3">
      <c r="P266698" s="83"/>
    </row>
    <row r="266699" spans="16:16" x14ac:dyDescent="0.3">
      <c r="P266699" s="83"/>
    </row>
    <row r="266700" spans="16:16" x14ac:dyDescent="0.3">
      <c r="P266700" s="83"/>
    </row>
    <row r="266701" spans="16:16" x14ac:dyDescent="0.3">
      <c r="P266701" s="83"/>
    </row>
    <row r="266702" spans="16:16" x14ac:dyDescent="0.3">
      <c r="P266702" s="83"/>
    </row>
    <row r="266703" spans="16:16" x14ac:dyDescent="0.3">
      <c r="P266703" s="83"/>
    </row>
    <row r="266704" spans="16:16" x14ac:dyDescent="0.3">
      <c r="P266704" s="83"/>
    </row>
    <row r="266705" spans="16:16" x14ac:dyDescent="0.3">
      <c r="P266705" s="83"/>
    </row>
    <row r="266706" spans="16:16" x14ac:dyDescent="0.3">
      <c r="P266706" s="83"/>
    </row>
    <row r="266707" spans="16:16" x14ac:dyDescent="0.3">
      <c r="P266707" s="83"/>
    </row>
    <row r="266708" spans="16:16" x14ac:dyDescent="0.3">
      <c r="P266708" s="83"/>
    </row>
    <row r="266709" spans="16:16" x14ac:dyDescent="0.3">
      <c r="P266709" s="83"/>
    </row>
    <row r="266710" spans="16:16" x14ac:dyDescent="0.3">
      <c r="P266710" s="83"/>
    </row>
    <row r="266711" spans="16:16" x14ac:dyDescent="0.3">
      <c r="P266711" s="83"/>
    </row>
    <row r="266712" spans="16:16" x14ac:dyDescent="0.3">
      <c r="P266712" s="83"/>
    </row>
    <row r="266713" spans="16:16" x14ac:dyDescent="0.3">
      <c r="P266713" s="83"/>
    </row>
    <row r="266714" spans="16:16" x14ac:dyDescent="0.3">
      <c r="P266714" s="83"/>
    </row>
    <row r="266715" spans="16:16" x14ac:dyDescent="0.3">
      <c r="P266715" s="83"/>
    </row>
    <row r="266716" spans="16:16" x14ac:dyDescent="0.3">
      <c r="P266716" s="83"/>
    </row>
    <row r="266717" spans="16:16" x14ac:dyDescent="0.3">
      <c r="P266717" s="83"/>
    </row>
    <row r="266718" spans="16:16" x14ac:dyDescent="0.3">
      <c r="P266718" s="83"/>
    </row>
    <row r="266719" spans="16:16" x14ac:dyDescent="0.3">
      <c r="P266719" s="83"/>
    </row>
    <row r="266720" spans="16:16" x14ac:dyDescent="0.3">
      <c r="P266720" s="83"/>
    </row>
    <row r="266721" spans="16:16" x14ac:dyDescent="0.3">
      <c r="P266721" s="83"/>
    </row>
    <row r="266722" spans="16:16" x14ac:dyDescent="0.3">
      <c r="P266722" s="83"/>
    </row>
    <row r="266723" spans="16:16" x14ac:dyDescent="0.3">
      <c r="P266723" s="83"/>
    </row>
    <row r="266724" spans="16:16" x14ac:dyDescent="0.3">
      <c r="P266724" s="83"/>
    </row>
    <row r="266725" spans="16:16" x14ac:dyDescent="0.3">
      <c r="P266725" s="83"/>
    </row>
    <row r="266726" spans="16:16" x14ac:dyDescent="0.3">
      <c r="P266726" s="83"/>
    </row>
    <row r="266727" spans="16:16" x14ac:dyDescent="0.3">
      <c r="P266727" s="83"/>
    </row>
    <row r="266728" spans="16:16" x14ac:dyDescent="0.3">
      <c r="P266728" s="83"/>
    </row>
    <row r="266729" spans="16:16" x14ac:dyDescent="0.3">
      <c r="P266729" s="83"/>
    </row>
    <row r="266730" spans="16:16" x14ac:dyDescent="0.3">
      <c r="P266730" s="83"/>
    </row>
    <row r="266731" spans="16:16" x14ac:dyDescent="0.3">
      <c r="P266731" s="83"/>
    </row>
    <row r="266732" spans="16:16" x14ac:dyDescent="0.3">
      <c r="P266732" s="83"/>
    </row>
    <row r="266733" spans="16:16" x14ac:dyDescent="0.3">
      <c r="P266733" s="83"/>
    </row>
    <row r="266734" spans="16:16" x14ac:dyDescent="0.3">
      <c r="P266734" s="83"/>
    </row>
    <row r="266735" spans="16:16" x14ac:dyDescent="0.3">
      <c r="P266735" s="83"/>
    </row>
    <row r="266736" spans="16:16" x14ac:dyDescent="0.3">
      <c r="P266736" s="83"/>
    </row>
    <row r="266737" spans="16:16" x14ac:dyDescent="0.3">
      <c r="P266737" s="83"/>
    </row>
    <row r="266738" spans="16:16" x14ac:dyDescent="0.3">
      <c r="P266738" s="83"/>
    </row>
    <row r="266739" spans="16:16" x14ac:dyDescent="0.3">
      <c r="P266739" s="83"/>
    </row>
    <row r="266740" spans="16:16" x14ac:dyDescent="0.3">
      <c r="P266740" s="83"/>
    </row>
    <row r="266741" spans="16:16" x14ac:dyDescent="0.3">
      <c r="P266741" s="83"/>
    </row>
    <row r="266742" spans="16:16" x14ac:dyDescent="0.3">
      <c r="P266742" s="83"/>
    </row>
    <row r="266743" spans="16:16" x14ac:dyDescent="0.3">
      <c r="P266743" s="83"/>
    </row>
    <row r="266744" spans="16:16" x14ac:dyDescent="0.3">
      <c r="P266744" s="83"/>
    </row>
    <row r="266745" spans="16:16" x14ac:dyDescent="0.3">
      <c r="P266745" s="83"/>
    </row>
    <row r="266746" spans="16:16" x14ac:dyDescent="0.3">
      <c r="P266746" s="83"/>
    </row>
    <row r="266747" spans="16:16" x14ac:dyDescent="0.3">
      <c r="P266747" s="83"/>
    </row>
    <row r="266748" spans="16:16" x14ac:dyDescent="0.3">
      <c r="P266748" s="83"/>
    </row>
    <row r="266749" spans="16:16" x14ac:dyDescent="0.3">
      <c r="P266749" s="83"/>
    </row>
    <row r="266750" spans="16:16" x14ac:dyDescent="0.3">
      <c r="P266750" s="83"/>
    </row>
    <row r="266751" spans="16:16" x14ac:dyDescent="0.3">
      <c r="P266751" s="83"/>
    </row>
    <row r="266752" spans="16:16" x14ac:dyDescent="0.3">
      <c r="P266752" s="83"/>
    </row>
    <row r="266753" spans="16:16" x14ac:dyDescent="0.3">
      <c r="P266753" s="83"/>
    </row>
    <row r="266754" spans="16:16" x14ac:dyDescent="0.3">
      <c r="P266754" s="83"/>
    </row>
    <row r="266755" spans="16:16" x14ac:dyDescent="0.3">
      <c r="P266755" s="83"/>
    </row>
    <row r="266756" spans="16:16" x14ac:dyDescent="0.3">
      <c r="P266756" s="83"/>
    </row>
    <row r="266757" spans="16:16" x14ac:dyDescent="0.3">
      <c r="P266757" s="83"/>
    </row>
    <row r="266758" spans="16:16" x14ac:dyDescent="0.3">
      <c r="P266758" s="83"/>
    </row>
    <row r="266759" spans="16:16" x14ac:dyDescent="0.3">
      <c r="P266759" s="83"/>
    </row>
    <row r="266760" spans="16:16" x14ac:dyDescent="0.3">
      <c r="P266760" s="83"/>
    </row>
    <row r="266761" spans="16:16" x14ac:dyDescent="0.3">
      <c r="P266761" s="83"/>
    </row>
    <row r="266762" spans="16:16" x14ac:dyDescent="0.3">
      <c r="P266762" s="83"/>
    </row>
    <row r="266763" spans="16:16" x14ac:dyDescent="0.3">
      <c r="P266763" s="83"/>
    </row>
    <row r="266764" spans="16:16" x14ac:dyDescent="0.3">
      <c r="P266764" s="83"/>
    </row>
    <row r="266765" spans="16:16" x14ac:dyDescent="0.3">
      <c r="P266765" s="83"/>
    </row>
    <row r="266766" spans="16:16" x14ac:dyDescent="0.3">
      <c r="P266766" s="83"/>
    </row>
    <row r="266767" spans="16:16" x14ac:dyDescent="0.3">
      <c r="P266767" s="83"/>
    </row>
    <row r="266768" spans="16:16" x14ac:dyDescent="0.3">
      <c r="P266768" s="83"/>
    </row>
    <row r="266769" spans="16:16" x14ac:dyDescent="0.3">
      <c r="P266769" s="83"/>
    </row>
    <row r="266770" spans="16:16" x14ac:dyDescent="0.3">
      <c r="P266770" s="83"/>
    </row>
    <row r="266771" spans="16:16" x14ac:dyDescent="0.3">
      <c r="P266771" s="83"/>
    </row>
    <row r="266772" spans="16:16" x14ac:dyDescent="0.3">
      <c r="P266772" s="83"/>
    </row>
    <row r="266773" spans="16:16" x14ac:dyDescent="0.3">
      <c r="P266773" s="83"/>
    </row>
    <row r="266774" spans="16:16" x14ac:dyDescent="0.3">
      <c r="P266774" s="83"/>
    </row>
    <row r="266775" spans="16:16" x14ac:dyDescent="0.3">
      <c r="P266775" s="83"/>
    </row>
    <row r="266776" spans="16:16" x14ac:dyDescent="0.3">
      <c r="P266776" s="83"/>
    </row>
    <row r="266777" spans="16:16" x14ac:dyDescent="0.3">
      <c r="P266777" s="83"/>
    </row>
    <row r="266778" spans="16:16" x14ac:dyDescent="0.3">
      <c r="P266778" s="83"/>
    </row>
    <row r="266779" spans="16:16" x14ac:dyDescent="0.3">
      <c r="P266779" s="83"/>
    </row>
    <row r="266780" spans="16:16" x14ac:dyDescent="0.3">
      <c r="P266780" s="83"/>
    </row>
    <row r="266781" spans="16:16" x14ac:dyDescent="0.3">
      <c r="P266781" s="83"/>
    </row>
    <row r="266782" spans="16:16" x14ac:dyDescent="0.3">
      <c r="P266782" s="83"/>
    </row>
    <row r="266783" spans="16:16" x14ac:dyDescent="0.3">
      <c r="P266783" s="83"/>
    </row>
    <row r="266784" spans="16:16" x14ac:dyDescent="0.3">
      <c r="P266784" s="83"/>
    </row>
    <row r="266785" spans="16:16" x14ac:dyDescent="0.3">
      <c r="P266785" s="83"/>
    </row>
    <row r="266786" spans="16:16" x14ac:dyDescent="0.3">
      <c r="P266786" s="83"/>
    </row>
    <row r="266787" spans="16:16" x14ac:dyDescent="0.3">
      <c r="P266787" s="83"/>
    </row>
    <row r="266788" spans="16:16" x14ac:dyDescent="0.3">
      <c r="P266788" s="83"/>
    </row>
    <row r="266789" spans="16:16" x14ac:dyDescent="0.3">
      <c r="P266789" s="83"/>
    </row>
    <row r="266790" spans="16:16" x14ac:dyDescent="0.3">
      <c r="P266790" s="83"/>
    </row>
    <row r="266791" spans="16:16" x14ac:dyDescent="0.3">
      <c r="P266791" s="83"/>
    </row>
    <row r="266792" spans="16:16" x14ac:dyDescent="0.3">
      <c r="P266792" s="83"/>
    </row>
    <row r="266793" spans="16:16" x14ac:dyDescent="0.3">
      <c r="P266793" s="83"/>
    </row>
    <row r="266794" spans="16:16" x14ac:dyDescent="0.3">
      <c r="P266794" s="83"/>
    </row>
    <row r="266795" spans="16:16" x14ac:dyDescent="0.3">
      <c r="P266795" s="83"/>
    </row>
    <row r="266796" spans="16:16" x14ac:dyDescent="0.3">
      <c r="P266796" s="83"/>
    </row>
    <row r="266797" spans="16:16" x14ac:dyDescent="0.3">
      <c r="P266797" s="83"/>
    </row>
    <row r="266798" spans="16:16" x14ac:dyDescent="0.3">
      <c r="P266798" s="83"/>
    </row>
    <row r="266799" spans="16:16" x14ac:dyDescent="0.3">
      <c r="P266799" s="83"/>
    </row>
    <row r="266800" spans="16:16" x14ac:dyDescent="0.3">
      <c r="P266800" s="83"/>
    </row>
    <row r="266801" spans="16:16" x14ac:dyDescent="0.3">
      <c r="P266801" s="83"/>
    </row>
    <row r="266802" spans="16:16" x14ac:dyDescent="0.3">
      <c r="P266802" s="83"/>
    </row>
    <row r="266803" spans="16:16" x14ac:dyDescent="0.3">
      <c r="P266803" s="83"/>
    </row>
    <row r="266804" spans="16:16" x14ac:dyDescent="0.3">
      <c r="P266804" s="83"/>
    </row>
    <row r="266805" spans="16:16" x14ac:dyDescent="0.3">
      <c r="P266805" s="83"/>
    </row>
    <row r="266806" spans="16:16" x14ac:dyDescent="0.3">
      <c r="P266806" s="83"/>
    </row>
    <row r="266807" spans="16:16" x14ac:dyDescent="0.3">
      <c r="P266807" s="83"/>
    </row>
    <row r="266808" spans="16:16" x14ac:dyDescent="0.3">
      <c r="P266808" s="83"/>
    </row>
    <row r="266809" spans="16:16" x14ac:dyDescent="0.3">
      <c r="P266809" s="83"/>
    </row>
    <row r="266810" spans="16:16" x14ac:dyDescent="0.3">
      <c r="P266810" s="83"/>
    </row>
    <row r="266811" spans="16:16" x14ac:dyDescent="0.3">
      <c r="P266811" s="83"/>
    </row>
    <row r="266812" spans="16:16" x14ac:dyDescent="0.3">
      <c r="P266812" s="83"/>
    </row>
    <row r="266813" spans="16:16" x14ac:dyDescent="0.3">
      <c r="P266813" s="83"/>
    </row>
    <row r="266814" spans="16:16" x14ac:dyDescent="0.3">
      <c r="P266814" s="83"/>
    </row>
    <row r="266815" spans="16:16" x14ac:dyDescent="0.3">
      <c r="P266815" s="83"/>
    </row>
    <row r="266816" spans="16:16" x14ac:dyDescent="0.3">
      <c r="P266816" s="83"/>
    </row>
    <row r="266817" spans="16:16" x14ac:dyDescent="0.3">
      <c r="P266817" s="83"/>
    </row>
    <row r="266818" spans="16:16" x14ac:dyDescent="0.3">
      <c r="P266818" s="83"/>
    </row>
    <row r="266819" spans="16:16" x14ac:dyDescent="0.3">
      <c r="P266819" s="83"/>
    </row>
    <row r="266820" spans="16:16" x14ac:dyDescent="0.3">
      <c r="P266820" s="83"/>
    </row>
    <row r="266821" spans="16:16" x14ac:dyDescent="0.3">
      <c r="P266821" s="83"/>
    </row>
    <row r="266822" spans="16:16" x14ac:dyDescent="0.3">
      <c r="P266822" s="83"/>
    </row>
    <row r="266823" spans="16:16" x14ac:dyDescent="0.3">
      <c r="P266823" s="83"/>
    </row>
    <row r="266824" spans="16:16" x14ac:dyDescent="0.3">
      <c r="P266824" s="83"/>
    </row>
    <row r="266825" spans="16:16" x14ac:dyDescent="0.3">
      <c r="P266825" s="83"/>
    </row>
    <row r="266826" spans="16:16" x14ac:dyDescent="0.3">
      <c r="P266826" s="83"/>
    </row>
    <row r="266827" spans="16:16" x14ac:dyDescent="0.3">
      <c r="P266827" s="83"/>
    </row>
    <row r="266828" spans="16:16" x14ac:dyDescent="0.3">
      <c r="P266828" s="83"/>
    </row>
    <row r="266829" spans="16:16" x14ac:dyDescent="0.3">
      <c r="P266829" s="83"/>
    </row>
    <row r="266830" spans="16:16" x14ac:dyDescent="0.3">
      <c r="P266830" s="83"/>
    </row>
    <row r="266831" spans="16:16" x14ac:dyDescent="0.3">
      <c r="P266831" s="83"/>
    </row>
    <row r="266832" spans="16:16" x14ac:dyDescent="0.3">
      <c r="P266832" s="83"/>
    </row>
    <row r="266833" spans="16:16" x14ac:dyDescent="0.3">
      <c r="P266833" s="83"/>
    </row>
    <row r="266834" spans="16:16" x14ac:dyDescent="0.3">
      <c r="P266834" s="83"/>
    </row>
    <row r="266835" spans="16:16" x14ac:dyDescent="0.3">
      <c r="P266835" s="83"/>
    </row>
    <row r="266836" spans="16:16" x14ac:dyDescent="0.3">
      <c r="P266836" s="83"/>
    </row>
    <row r="266837" spans="16:16" x14ac:dyDescent="0.3">
      <c r="P266837" s="83"/>
    </row>
    <row r="266838" spans="16:16" x14ac:dyDescent="0.3">
      <c r="P266838" s="83"/>
    </row>
    <row r="266839" spans="16:16" x14ac:dyDescent="0.3">
      <c r="P266839" s="83"/>
    </row>
    <row r="266840" spans="16:16" x14ac:dyDescent="0.3">
      <c r="P266840" s="83"/>
    </row>
    <row r="266841" spans="16:16" x14ac:dyDescent="0.3">
      <c r="P266841" s="83"/>
    </row>
    <row r="266842" spans="16:16" x14ac:dyDescent="0.3">
      <c r="P266842" s="83"/>
    </row>
    <row r="266843" spans="16:16" x14ac:dyDescent="0.3">
      <c r="P266843" s="83"/>
    </row>
    <row r="266844" spans="16:16" x14ac:dyDescent="0.3">
      <c r="P266844" s="83"/>
    </row>
    <row r="266845" spans="16:16" x14ac:dyDescent="0.3">
      <c r="P266845" s="83"/>
    </row>
    <row r="266846" spans="16:16" x14ac:dyDescent="0.3">
      <c r="P266846" s="83"/>
    </row>
    <row r="266847" spans="16:16" x14ac:dyDescent="0.3">
      <c r="P266847" s="83"/>
    </row>
    <row r="266848" spans="16:16" x14ac:dyDescent="0.3">
      <c r="P266848" s="83"/>
    </row>
    <row r="266849" spans="16:16" x14ac:dyDescent="0.3">
      <c r="P266849" s="83"/>
    </row>
    <row r="266850" spans="16:16" x14ac:dyDescent="0.3">
      <c r="P266850" s="83"/>
    </row>
    <row r="266851" spans="16:16" x14ac:dyDescent="0.3">
      <c r="P266851" s="83"/>
    </row>
    <row r="266852" spans="16:16" x14ac:dyDescent="0.3">
      <c r="P266852" s="83"/>
    </row>
    <row r="266853" spans="16:16" x14ac:dyDescent="0.3">
      <c r="P266853" s="83"/>
    </row>
    <row r="266854" spans="16:16" x14ac:dyDescent="0.3">
      <c r="P266854" s="83"/>
    </row>
    <row r="266855" spans="16:16" x14ac:dyDescent="0.3">
      <c r="P266855" s="83"/>
    </row>
    <row r="266856" spans="16:16" x14ac:dyDescent="0.3">
      <c r="P266856" s="83"/>
    </row>
    <row r="266857" spans="16:16" x14ac:dyDescent="0.3">
      <c r="P266857" s="83"/>
    </row>
    <row r="266858" spans="16:16" x14ac:dyDescent="0.3">
      <c r="P266858" s="83"/>
    </row>
    <row r="266859" spans="16:16" x14ac:dyDescent="0.3">
      <c r="P266859" s="83"/>
    </row>
    <row r="266860" spans="16:16" x14ac:dyDescent="0.3">
      <c r="P266860" s="83"/>
    </row>
    <row r="266861" spans="16:16" x14ac:dyDescent="0.3">
      <c r="P266861" s="83"/>
    </row>
    <row r="266862" spans="16:16" x14ac:dyDescent="0.3">
      <c r="P266862" s="83"/>
    </row>
    <row r="266863" spans="16:16" x14ac:dyDescent="0.3">
      <c r="P266863" s="83"/>
    </row>
    <row r="266864" spans="16:16" x14ac:dyDescent="0.3">
      <c r="P266864" s="83"/>
    </row>
    <row r="266865" spans="16:16" x14ac:dyDescent="0.3">
      <c r="P266865" s="83"/>
    </row>
    <row r="266866" spans="16:16" x14ac:dyDescent="0.3">
      <c r="P266866" s="83"/>
    </row>
    <row r="266867" spans="16:16" x14ac:dyDescent="0.3">
      <c r="P266867" s="83"/>
    </row>
    <row r="266868" spans="16:16" x14ac:dyDescent="0.3">
      <c r="P266868" s="83"/>
    </row>
    <row r="266869" spans="16:16" x14ac:dyDescent="0.3">
      <c r="P266869" s="83"/>
    </row>
    <row r="266870" spans="16:16" x14ac:dyDescent="0.3">
      <c r="P266870" s="83"/>
    </row>
    <row r="266871" spans="16:16" x14ac:dyDescent="0.3">
      <c r="P266871" s="83"/>
    </row>
    <row r="266872" spans="16:16" x14ac:dyDescent="0.3">
      <c r="P266872" s="83"/>
    </row>
    <row r="266873" spans="16:16" x14ac:dyDescent="0.3">
      <c r="P266873" s="83"/>
    </row>
    <row r="266874" spans="16:16" x14ac:dyDescent="0.3">
      <c r="P266874" s="83"/>
    </row>
    <row r="266875" spans="16:16" x14ac:dyDescent="0.3">
      <c r="P266875" s="83"/>
    </row>
    <row r="266876" spans="16:16" x14ac:dyDescent="0.3">
      <c r="P266876" s="83"/>
    </row>
    <row r="266877" spans="16:16" x14ac:dyDescent="0.3">
      <c r="P266877" s="83"/>
    </row>
    <row r="266878" spans="16:16" x14ac:dyDescent="0.3">
      <c r="P266878" s="83"/>
    </row>
    <row r="266879" spans="16:16" x14ac:dyDescent="0.3">
      <c r="P266879" s="83"/>
    </row>
    <row r="266880" spans="16:16" x14ac:dyDescent="0.3">
      <c r="P266880" s="83"/>
    </row>
    <row r="266881" spans="16:16" x14ac:dyDescent="0.3">
      <c r="P266881" s="83"/>
    </row>
    <row r="266882" spans="16:16" x14ac:dyDescent="0.3">
      <c r="P266882" s="83"/>
    </row>
    <row r="266883" spans="16:16" x14ac:dyDescent="0.3">
      <c r="P266883" s="83"/>
    </row>
    <row r="266884" spans="16:16" x14ac:dyDescent="0.3">
      <c r="P266884" s="83"/>
    </row>
    <row r="266885" spans="16:16" x14ac:dyDescent="0.3">
      <c r="P266885" s="83"/>
    </row>
    <row r="266886" spans="16:16" x14ac:dyDescent="0.3">
      <c r="P266886" s="83"/>
    </row>
    <row r="266887" spans="16:16" x14ac:dyDescent="0.3">
      <c r="P266887" s="83"/>
    </row>
    <row r="266888" spans="16:16" x14ac:dyDescent="0.3">
      <c r="P266888" s="83"/>
    </row>
    <row r="266889" spans="16:16" x14ac:dyDescent="0.3">
      <c r="P266889" s="83"/>
    </row>
    <row r="266890" spans="16:16" x14ac:dyDescent="0.3">
      <c r="P266890" s="83"/>
    </row>
    <row r="266891" spans="16:16" x14ac:dyDescent="0.3">
      <c r="P266891" s="83"/>
    </row>
    <row r="266892" spans="16:16" x14ac:dyDescent="0.3">
      <c r="P266892" s="83"/>
    </row>
    <row r="266893" spans="16:16" x14ac:dyDescent="0.3">
      <c r="P266893" s="83"/>
    </row>
    <row r="266894" spans="16:16" x14ac:dyDescent="0.3">
      <c r="P266894" s="83"/>
    </row>
    <row r="266895" spans="16:16" x14ac:dyDescent="0.3">
      <c r="P266895" s="83"/>
    </row>
    <row r="266896" spans="16:16" x14ac:dyDescent="0.3">
      <c r="P266896" s="83"/>
    </row>
    <row r="266897" spans="16:16" x14ac:dyDescent="0.3">
      <c r="P266897" s="83"/>
    </row>
    <row r="266898" spans="16:16" x14ac:dyDescent="0.3">
      <c r="P266898" s="83"/>
    </row>
    <row r="266899" spans="16:16" x14ac:dyDescent="0.3">
      <c r="P266899" s="83"/>
    </row>
    <row r="266900" spans="16:16" x14ac:dyDescent="0.3">
      <c r="P266900" s="83"/>
    </row>
    <row r="266901" spans="16:16" x14ac:dyDescent="0.3">
      <c r="P266901" s="83"/>
    </row>
    <row r="266902" spans="16:16" x14ac:dyDescent="0.3">
      <c r="P266902" s="83"/>
    </row>
    <row r="266903" spans="16:16" x14ac:dyDescent="0.3">
      <c r="P266903" s="83"/>
    </row>
    <row r="266904" spans="16:16" x14ac:dyDescent="0.3">
      <c r="P266904" s="83"/>
    </row>
    <row r="266905" spans="16:16" x14ac:dyDescent="0.3">
      <c r="P266905" s="83"/>
    </row>
    <row r="266906" spans="16:16" x14ac:dyDescent="0.3">
      <c r="P266906" s="83"/>
    </row>
    <row r="266907" spans="16:16" x14ac:dyDescent="0.3">
      <c r="P266907" s="83"/>
    </row>
    <row r="266908" spans="16:16" x14ac:dyDescent="0.3">
      <c r="P266908" s="83"/>
    </row>
    <row r="266909" spans="16:16" x14ac:dyDescent="0.3">
      <c r="P266909" s="83"/>
    </row>
    <row r="266910" spans="16:16" x14ac:dyDescent="0.3">
      <c r="P266910" s="83"/>
    </row>
    <row r="266911" spans="16:16" x14ac:dyDescent="0.3">
      <c r="P266911" s="83"/>
    </row>
    <row r="266912" spans="16:16" x14ac:dyDescent="0.3">
      <c r="P266912" s="83"/>
    </row>
    <row r="266913" spans="16:16" x14ac:dyDescent="0.3">
      <c r="P266913" s="83"/>
    </row>
    <row r="266914" spans="16:16" x14ac:dyDescent="0.3">
      <c r="P266914" s="83"/>
    </row>
    <row r="266915" spans="16:16" x14ac:dyDescent="0.3">
      <c r="P266915" s="83"/>
    </row>
    <row r="266916" spans="16:16" x14ac:dyDescent="0.3">
      <c r="P266916" s="83"/>
    </row>
    <row r="266917" spans="16:16" x14ac:dyDescent="0.3">
      <c r="P266917" s="83"/>
    </row>
    <row r="266918" spans="16:16" x14ac:dyDescent="0.3">
      <c r="P266918" s="83"/>
    </row>
    <row r="266919" spans="16:16" x14ac:dyDescent="0.3">
      <c r="P266919" s="83"/>
    </row>
    <row r="266920" spans="16:16" x14ac:dyDescent="0.3">
      <c r="P266920" s="83"/>
    </row>
    <row r="266921" spans="16:16" x14ac:dyDescent="0.3">
      <c r="P266921" s="83"/>
    </row>
    <row r="266922" spans="16:16" x14ac:dyDescent="0.3">
      <c r="P266922" s="83"/>
    </row>
    <row r="266923" spans="16:16" x14ac:dyDescent="0.3">
      <c r="P266923" s="83"/>
    </row>
    <row r="266924" spans="16:16" x14ac:dyDescent="0.3">
      <c r="P266924" s="83"/>
    </row>
    <row r="266925" spans="16:16" x14ac:dyDescent="0.3">
      <c r="P266925" s="83"/>
    </row>
    <row r="266926" spans="16:16" x14ac:dyDescent="0.3">
      <c r="P266926" s="83"/>
    </row>
    <row r="266927" spans="16:16" x14ac:dyDescent="0.3">
      <c r="P266927" s="83"/>
    </row>
    <row r="266928" spans="16:16" x14ac:dyDescent="0.3">
      <c r="P266928" s="83"/>
    </row>
    <row r="266929" spans="16:16" x14ac:dyDescent="0.3">
      <c r="P266929" s="83"/>
    </row>
    <row r="266930" spans="16:16" x14ac:dyDescent="0.3">
      <c r="P266930" s="83"/>
    </row>
    <row r="266931" spans="16:16" x14ac:dyDescent="0.3">
      <c r="P266931" s="83"/>
    </row>
    <row r="266932" spans="16:16" x14ac:dyDescent="0.3">
      <c r="P266932" s="83"/>
    </row>
    <row r="266933" spans="16:16" x14ac:dyDescent="0.3">
      <c r="P266933" s="83"/>
    </row>
    <row r="266934" spans="16:16" x14ac:dyDescent="0.3">
      <c r="P266934" s="83"/>
    </row>
    <row r="266935" spans="16:16" x14ac:dyDescent="0.3">
      <c r="P266935" s="83"/>
    </row>
    <row r="266936" spans="16:16" x14ac:dyDescent="0.3">
      <c r="P266936" s="83"/>
    </row>
    <row r="266937" spans="16:16" x14ac:dyDescent="0.3">
      <c r="P266937" s="83"/>
    </row>
    <row r="266938" spans="16:16" x14ac:dyDescent="0.3">
      <c r="P266938" s="83"/>
    </row>
    <row r="266939" spans="16:16" x14ac:dyDescent="0.3">
      <c r="P266939" s="83"/>
    </row>
    <row r="266940" spans="16:16" x14ac:dyDescent="0.3">
      <c r="P266940" s="83"/>
    </row>
    <row r="266941" spans="16:16" x14ac:dyDescent="0.3">
      <c r="P266941" s="83"/>
    </row>
    <row r="266942" spans="16:16" x14ac:dyDescent="0.3">
      <c r="P266942" s="83"/>
    </row>
    <row r="266943" spans="16:16" x14ac:dyDescent="0.3">
      <c r="P266943" s="83"/>
    </row>
    <row r="266944" spans="16:16" x14ac:dyDescent="0.3">
      <c r="P266944" s="83"/>
    </row>
    <row r="266945" spans="16:16" x14ac:dyDescent="0.3">
      <c r="P266945" s="83"/>
    </row>
    <row r="266946" spans="16:16" x14ac:dyDescent="0.3">
      <c r="P266946" s="83"/>
    </row>
    <row r="266947" spans="16:16" x14ac:dyDescent="0.3">
      <c r="P266947" s="83"/>
    </row>
    <row r="266948" spans="16:16" x14ac:dyDescent="0.3">
      <c r="P266948" s="83"/>
    </row>
    <row r="266949" spans="16:16" x14ac:dyDescent="0.3">
      <c r="P266949" s="83"/>
    </row>
    <row r="266950" spans="16:16" x14ac:dyDescent="0.3">
      <c r="P266950" s="83"/>
    </row>
    <row r="266951" spans="16:16" x14ac:dyDescent="0.3">
      <c r="P266951" s="83"/>
    </row>
    <row r="266952" spans="16:16" x14ac:dyDescent="0.3">
      <c r="P266952" s="83"/>
    </row>
    <row r="266953" spans="16:16" x14ac:dyDescent="0.3">
      <c r="P266953" s="83"/>
    </row>
    <row r="266954" spans="16:16" x14ac:dyDescent="0.3">
      <c r="P266954" s="83"/>
    </row>
    <row r="266955" spans="16:16" x14ac:dyDescent="0.3">
      <c r="P266955" s="83"/>
    </row>
    <row r="266956" spans="16:16" x14ac:dyDescent="0.3">
      <c r="P266956" s="83"/>
    </row>
    <row r="266957" spans="16:16" x14ac:dyDescent="0.3">
      <c r="P266957" s="83"/>
    </row>
    <row r="266958" spans="16:16" x14ac:dyDescent="0.3">
      <c r="P266958" s="83"/>
    </row>
    <row r="266959" spans="16:16" x14ac:dyDescent="0.3">
      <c r="P266959" s="83"/>
    </row>
    <row r="266960" spans="16:16" x14ac:dyDescent="0.3">
      <c r="P266960" s="83"/>
    </row>
    <row r="266961" spans="16:16" x14ac:dyDescent="0.3">
      <c r="P266961" s="83"/>
    </row>
    <row r="266962" spans="16:16" x14ac:dyDescent="0.3">
      <c r="P266962" s="83"/>
    </row>
    <row r="266963" spans="16:16" x14ac:dyDescent="0.3">
      <c r="P266963" s="83"/>
    </row>
    <row r="266964" spans="16:16" x14ac:dyDescent="0.3">
      <c r="P266964" s="83"/>
    </row>
    <row r="266965" spans="16:16" x14ac:dyDescent="0.3">
      <c r="P266965" s="83"/>
    </row>
    <row r="266966" spans="16:16" x14ac:dyDescent="0.3">
      <c r="P266966" s="83"/>
    </row>
    <row r="266967" spans="16:16" x14ac:dyDescent="0.3">
      <c r="P266967" s="83"/>
    </row>
    <row r="266968" spans="16:16" x14ac:dyDescent="0.3">
      <c r="P266968" s="83"/>
    </row>
    <row r="266969" spans="16:16" x14ac:dyDescent="0.3">
      <c r="P266969" s="83"/>
    </row>
    <row r="266970" spans="16:16" x14ac:dyDescent="0.3">
      <c r="P266970" s="83"/>
    </row>
    <row r="266971" spans="16:16" x14ac:dyDescent="0.3">
      <c r="P266971" s="83"/>
    </row>
    <row r="266972" spans="16:16" x14ac:dyDescent="0.3">
      <c r="P266972" s="83"/>
    </row>
    <row r="266973" spans="16:16" x14ac:dyDescent="0.3">
      <c r="P266973" s="83"/>
    </row>
    <row r="266974" spans="16:16" x14ac:dyDescent="0.3">
      <c r="P266974" s="83"/>
    </row>
    <row r="266975" spans="16:16" x14ac:dyDescent="0.3">
      <c r="P266975" s="83"/>
    </row>
    <row r="266976" spans="16:16" x14ac:dyDescent="0.3">
      <c r="P266976" s="83"/>
    </row>
    <row r="266977" spans="16:16" x14ac:dyDescent="0.3">
      <c r="P266977" s="83"/>
    </row>
    <row r="266978" spans="16:16" x14ac:dyDescent="0.3">
      <c r="P266978" s="83"/>
    </row>
    <row r="266979" spans="16:16" x14ac:dyDescent="0.3">
      <c r="P266979" s="83"/>
    </row>
    <row r="266980" spans="16:16" x14ac:dyDescent="0.3">
      <c r="P266980" s="83"/>
    </row>
    <row r="266981" spans="16:16" x14ac:dyDescent="0.3">
      <c r="P266981" s="83"/>
    </row>
    <row r="266982" spans="16:16" x14ac:dyDescent="0.3">
      <c r="P266982" s="83"/>
    </row>
    <row r="266983" spans="16:16" x14ac:dyDescent="0.3">
      <c r="P266983" s="83"/>
    </row>
    <row r="266984" spans="16:16" x14ac:dyDescent="0.3">
      <c r="P266984" s="83"/>
    </row>
    <row r="266985" spans="16:16" x14ac:dyDescent="0.3">
      <c r="P266985" s="83"/>
    </row>
    <row r="266986" spans="16:16" x14ac:dyDescent="0.3">
      <c r="P266986" s="83"/>
    </row>
    <row r="266987" spans="16:16" x14ac:dyDescent="0.3">
      <c r="P266987" s="83"/>
    </row>
    <row r="266988" spans="16:16" x14ac:dyDescent="0.3">
      <c r="P266988" s="83"/>
    </row>
    <row r="266989" spans="16:16" x14ac:dyDescent="0.3">
      <c r="P266989" s="83"/>
    </row>
    <row r="266990" spans="16:16" x14ac:dyDescent="0.3">
      <c r="P266990" s="83"/>
    </row>
    <row r="266991" spans="16:16" x14ac:dyDescent="0.3">
      <c r="P266991" s="83"/>
    </row>
    <row r="266992" spans="16:16" x14ac:dyDescent="0.3">
      <c r="P266992" s="83"/>
    </row>
    <row r="266993" spans="16:16" x14ac:dyDescent="0.3">
      <c r="P266993" s="83"/>
    </row>
    <row r="266994" spans="16:16" x14ac:dyDescent="0.3">
      <c r="P266994" s="83"/>
    </row>
    <row r="266995" spans="16:16" x14ac:dyDescent="0.3">
      <c r="P266995" s="83"/>
    </row>
    <row r="266996" spans="16:16" x14ac:dyDescent="0.3">
      <c r="P266996" s="83"/>
    </row>
    <row r="266997" spans="16:16" x14ac:dyDescent="0.3">
      <c r="P266997" s="83"/>
    </row>
    <row r="266998" spans="16:16" x14ac:dyDescent="0.3">
      <c r="P266998" s="83"/>
    </row>
    <row r="266999" spans="16:16" x14ac:dyDescent="0.3">
      <c r="P266999" s="83"/>
    </row>
    <row r="267000" spans="16:16" x14ac:dyDescent="0.3">
      <c r="P267000" s="83"/>
    </row>
    <row r="267001" spans="16:16" x14ac:dyDescent="0.3">
      <c r="P267001" s="83"/>
    </row>
    <row r="267002" spans="16:16" x14ac:dyDescent="0.3">
      <c r="P267002" s="83"/>
    </row>
    <row r="267003" spans="16:16" x14ac:dyDescent="0.3">
      <c r="P267003" s="83"/>
    </row>
    <row r="267004" spans="16:16" x14ac:dyDescent="0.3">
      <c r="P267004" s="83"/>
    </row>
    <row r="267005" spans="16:16" x14ac:dyDescent="0.3">
      <c r="P267005" s="83"/>
    </row>
    <row r="267006" spans="16:16" x14ac:dyDescent="0.3">
      <c r="P267006" s="83"/>
    </row>
    <row r="267007" spans="16:16" x14ac:dyDescent="0.3">
      <c r="P267007" s="83"/>
    </row>
    <row r="267008" spans="16:16" x14ac:dyDescent="0.3">
      <c r="P267008" s="83"/>
    </row>
    <row r="267009" spans="16:16" x14ac:dyDescent="0.3">
      <c r="P267009" s="83"/>
    </row>
    <row r="267010" spans="16:16" x14ac:dyDescent="0.3">
      <c r="P267010" s="83"/>
    </row>
    <row r="267011" spans="16:16" x14ac:dyDescent="0.3">
      <c r="P267011" s="83"/>
    </row>
    <row r="267012" spans="16:16" x14ac:dyDescent="0.3">
      <c r="P267012" s="83"/>
    </row>
    <row r="267013" spans="16:16" x14ac:dyDescent="0.3">
      <c r="P267013" s="83"/>
    </row>
    <row r="267014" spans="16:16" x14ac:dyDescent="0.3">
      <c r="P267014" s="83"/>
    </row>
    <row r="267015" spans="16:16" x14ac:dyDescent="0.3">
      <c r="P267015" s="83"/>
    </row>
    <row r="267016" spans="16:16" x14ac:dyDescent="0.3">
      <c r="P267016" s="83"/>
    </row>
    <row r="267017" spans="16:16" x14ac:dyDescent="0.3">
      <c r="P267017" s="83"/>
    </row>
    <row r="267018" spans="16:16" x14ac:dyDescent="0.3">
      <c r="P267018" s="83"/>
    </row>
    <row r="267019" spans="16:16" x14ac:dyDescent="0.3">
      <c r="P267019" s="83"/>
    </row>
    <row r="267020" spans="16:16" x14ac:dyDescent="0.3">
      <c r="P267020" s="83"/>
    </row>
    <row r="267021" spans="16:16" x14ac:dyDescent="0.3">
      <c r="P267021" s="83"/>
    </row>
    <row r="267022" spans="16:16" x14ac:dyDescent="0.3">
      <c r="P267022" s="83"/>
    </row>
    <row r="267023" spans="16:16" x14ac:dyDescent="0.3">
      <c r="P267023" s="83"/>
    </row>
    <row r="267024" spans="16:16" x14ac:dyDescent="0.3">
      <c r="P267024" s="83"/>
    </row>
    <row r="267025" spans="16:16" x14ac:dyDescent="0.3">
      <c r="P267025" s="83"/>
    </row>
    <row r="267026" spans="16:16" x14ac:dyDescent="0.3">
      <c r="P267026" s="83"/>
    </row>
    <row r="267027" spans="16:16" x14ac:dyDescent="0.3">
      <c r="P267027" s="83"/>
    </row>
    <row r="267028" spans="16:16" x14ac:dyDescent="0.3">
      <c r="P267028" s="83"/>
    </row>
    <row r="267029" spans="16:16" x14ac:dyDescent="0.3">
      <c r="P267029" s="83"/>
    </row>
    <row r="267030" spans="16:16" x14ac:dyDescent="0.3">
      <c r="P267030" s="83"/>
    </row>
    <row r="267031" spans="16:16" x14ac:dyDescent="0.3">
      <c r="P267031" s="83"/>
    </row>
    <row r="267032" spans="16:16" x14ac:dyDescent="0.3">
      <c r="P267032" s="83"/>
    </row>
    <row r="267033" spans="16:16" x14ac:dyDescent="0.3">
      <c r="P267033" s="83"/>
    </row>
    <row r="267034" spans="16:16" x14ac:dyDescent="0.3">
      <c r="P267034" s="83"/>
    </row>
    <row r="267035" spans="16:16" x14ac:dyDescent="0.3">
      <c r="P267035" s="83"/>
    </row>
    <row r="267036" spans="16:16" x14ac:dyDescent="0.3">
      <c r="P267036" s="83"/>
    </row>
    <row r="267037" spans="16:16" x14ac:dyDescent="0.3">
      <c r="P267037" s="83"/>
    </row>
    <row r="267038" spans="16:16" x14ac:dyDescent="0.3">
      <c r="P267038" s="83"/>
    </row>
    <row r="267039" spans="16:16" x14ac:dyDescent="0.3">
      <c r="P267039" s="83"/>
    </row>
    <row r="267040" spans="16:16" x14ac:dyDescent="0.3">
      <c r="P267040" s="83"/>
    </row>
    <row r="267041" spans="16:16" x14ac:dyDescent="0.3">
      <c r="P267041" s="83"/>
    </row>
    <row r="267042" spans="16:16" x14ac:dyDescent="0.3">
      <c r="P267042" s="83"/>
    </row>
    <row r="267043" spans="16:16" x14ac:dyDescent="0.3">
      <c r="P267043" s="83"/>
    </row>
    <row r="267044" spans="16:16" x14ac:dyDescent="0.3">
      <c r="P267044" s="83"/>
    </row>
    <row r="267045" spans="16:16" x14ac:dyDescent="0.3">
      <c r="P267045" s="83"/>
    </row>
    <row r="267046" spans="16:16" x14ac:dyDescent="0.3">
      <c r="P267046" s="83"/>
    </row>
    <row r="267047" spans="16:16" x14ac:dyDescent="0.3">
      <c r="P267047" s="83"/>
    </row>
    <row r="267048" spans="16:16" x14ac:dyDescent="0.3">
      <c r="P267048" s="83"/>
    </row>
    <row r="267049" spans="16:16" x14ac:dyDescent="0.3">
      <c r="P267049" s="83"/>
    </row>
    <row r="267050" spans="16:16" x14ac:dyDescent="0.3">
      <c r="P267050" s="83"/>
    </row>
    <row r="267051" spans="16:16" x14ac:dyDescent="0.3">
      <c r="P267051" s="83"/>
    </row>
    <row r="267052" spans="16:16" x14ac:dyDescent="0.3">
      <c r="P267052" s="83"/>
    </row>
    <row r="267053" spans="16:16" x14ac:dyDescent="0.3">
      <c r="P267053" s="83"/>
    </row>
    <row r="267054" spans="16:16" x14ac:dyDescent="0.3">
      <c r="P267054" s="83"/>
    </row>
    <row r="267055" spans="16:16" x14ac:dyDescent="0.3">
      <c r="P267055" s="83"/>
    </row>
    <row r="267056" spans="16:16" x14ac:dyDescent="0.3">
      <c r="P267056" s="83"/>
    </row>
    <row r="267057" spans="16:16" x14ac:dyDescent="0.3">
      <c r="P267057" s="83"/>
    </row>
    <row r="267058" spans="16:16" x14ac:dyDescent="0.3">
      <c r="P267058" s="83"/>
    </row>
    <row r="267059" spans="16:16" x14ac:dyDescent="0.3">
      <c r="P267059" s="83"/>
    </row>
    <row r="267060" spans="16:16" x14ac:dyDescent="0.3">
      <c r="P267060" s="83"/>
    </row>
    <row r="267061" spans="16:16" x14ac:dyDescent="0.3">
      <c r="P267061" s="83"/>
    </row>
    <row r="267062" spans="16:16" x14ac:dyDescent="0.3">
      <c r="P267062" s="83"/>
    </row>
    <row r="267063" spans="16:16" x14ac:dyDescent="0.3">
      <c r="P267063" s="83"/>
    </row>
    <row r="267064" spans="16:16" x14ac:dyDescent="0.3">
      <c r="P267064" s="83"/>
    </row>
    <row r="267065" spans="16:16" x14ac:dyDescent="0.3">
      <c r="P267065" s="83"/>
    </row>
    <row r="267066" spans="16:16" x14ac:dyDescent="0.3">
      <c r="P267066" s="83"/>
    </row>
    <row r="267067" spans="16:16" x14ac:dyDescent="0.3">
      <c r="P267067" s="83"/>
    </row>
    <row r="267068" spans="16:16" x14ac:dyDescent="0.3">
      <c r="P267068" s="83"/>
    </row>
    <row r="267069" spans="16:16" x14ac:dyDescent="0.3">
      <c r="P267069" s="83"/>
    </row>
    <row r="267070" spans="16:16" x14ac:dyDescent="0.3">
      <c r="P267070" s="83"/>
    </row>
    <row r="267071" spans="16:16" x14ac:dyDescent="0.3">
      <c r="P267071" s="83"/>
    </row>
    <row r="267072" spans="16:16" x14ac:dyDescent="0.3">
      <c r="P267072" s="83"/>
    </row>
    <row r="267073" spans="16:16" x14ac:dyDescent="0.3">
      <c r="P267073" s="83"/>
    </row>
    <row r="267074" spans="16:16" x14ac:dyDescent="0.3">
      <c r="P267074" s="83"/>
    </row>
    <row r="267075" spans="16:16" x14ac:dyDescent="0.3">
      <c r="P267075" s="83"/>
    </row>
    <row r="267076" spans="16:16" x14ac:dyDescent="0.3">
      <c r="P267076" s="83"/>
    </row>
    <row r="267077" spans="16:16" x14ac:dyDescent="0.3">
      <c r="P267077" s="83"/>
    </row>
    <row r="267078" spans="16:16" x14ac:dyDescent="0.3">
      <c r="P267078" s="83"/>
    </row>
    <row r="267079" spans="16:16" x14ac:dyDescent="0.3">
      <c r="P267079" s="83"/>
    </row>
    <row r="267080" spans="16:16" x14ac:dyDescent="0.3">
      <c r="P267080" s="83"/>
    </row>
    <row r="267081" spans="16:16" x14ac:dyDescent="0.3">
      <c r="P267081" s="83"/>
    </row>
    <row r="267082" spans="16:16" x14ac:dyDescent="0.3">
      <c r="P267082" s="83"/>
    </row>
    <row r="267083" spans="16:16" x14ac:dyDescent="0.3">
      <c r="P267083" s="83"/>
    </row>
    <row r="267084" spans="16:16" x14ac:dyDescent="0.3">
      <c r="P267084" s="83"/>
    </row>
    <row r="267085" spans="16:16" x14ac:dyDescent="0.3">
      <c r="P267085" s="83"/>
    </row>
    <row r="267086" spans="16:16" x14ac:dyDescent="0.3">
      <c r="P267086" s="83"/>
    </row>
    <row r="267087" spans="16:16" x14ac:dyDescent="0.3">
      <c r="P267087" s="83"/>
    </row>
    <row r="267088" spans="16:16" x14ac:dyDescent="0.3">
      <c r="P267088" s="83"/>
    </row>
    <row r="267089" spans="16:16" x14ac:dyDescent="0.3">
      <c r="P267089" s="83"/>
    </row>
    <row r="267090" spans="16:16" x14ac:dyDescent="0.3">
      <c r="P267090" s="83"/>
    </row>
    <row r="267091" spans="16:16" x14ac:dyDescent="0.3">
      <c r="P267091" s="83"/>
    </row>
    <row r="267092" spans="16:16" x14ac:dyDescent="0.3">
      <c r="P267092" s="83"/>
    </row>
    <row r="267093" spans="16:16" x14ac:dyDescent="0.3">
      <c r="P267093" s="83"/>
    </row>
    <row r="267094" spans="16:16" x14ac:dyDescent="0.3">
      <c r="P267094" s="83"/>
    </row>
    <row r="267095" spans="16:16" x14ac:dyDescent="0.3">
      <c r="P267095" s="83"/>
    </row>
    <row r="267096" spans="16:16" x14ac:dyDescent="0.3">
      <c r="P267096" s="83"/>
    </row>
    <row r="267097" spans="16:16" x14ac:dyDescent="0.3">
      <c r="P267097" s="83"/>
    </row>
    <row r="267098" spans="16:16" x14ac:dyDescent="0.3">
      <c r="P267098" s="83"/>
    </row>
    <row r="267099" spans="16:16" x14ac:dyDescent="0.3">
      <c r="P267099" s="83"/>
    </row>
    <row r="267100" spans="16:16" x14ac:dyDescent="0.3">
      <c r="P267100" s="83"/>
    </row>
    <row r="267101" spans="16:16" x14ac:dyDescent="0.3">
      <c r="P267101" s="83"/>
    </row>
    <row r="267102" spans="16:16" x14ac:dyDescent="0.3">
      <c r="P267102" s="83"/>
    </row>
    <row r="267103" spans="16:16" x14ac:dyDescent="0.3">
      <c r="P267103" s="83"/>
    </row>
    <row r="267104" spans="16:16" x14ac:dyDescent="0.3">
      <c r="P267104" s="83"/>
    </row>
    <row r="267105" spans="16:16" x14ac:dyDescent="0.3">
      <c r="P267105" s="83"/>
    </row>
    <row r="267106" spans="16:16" x14ac:dyDescent="0.3">
      <c r="P267106" s="83"/>
    </row>
    <row r="267107" spans="16:16" x14ac:dyDescent="0.3">
      <c r="P267107" s="83"/>
    </row>
    <row r="267108" spans="16:16" x14ac:dyDescent="0.3">
      <c r="P267108" s="83"/>
    </row>
    <row r="267109" spans="16:16" x14ac:dyDescent="0.3">
      <c r="P267109" s="83"/>
    </row>
    <row r="267110" spans="16:16" x14ac:dyDescent="0.3">
      <c r="P267110" s="83"/>
    </row>
    <row r="267111" spans="16:16" x14ac:dyDescent="0.3">
      <c r="P267111" s="83"/>
    </row>
    <row r="267112" spans="16:16" x14ac:dyDescent="0.3">
      <c r="P267112" s="83"/>
    </row>
    <row r="267113" spans="16:16" x14ac:dyDescent="0.3">
      <c r="P267113" s="83"/>
    </row>
    <row r="267114" spans="16:16" x14ac:dyDescent="0.3">
      <c r="P267114" s="83"/>
    </row>
    <row r="267115" spans="16:16" x14ac:dyDescent="0.3">
      <c r="P267115" s="83"/>
    </row>
    <row r="267116" spans="16:16" x14ac:dyDescent="0.3">
      <c r="P267116" s="83"/>
    </row>
    <row r="267117" spans="16:16" x14ac:dyDescent="0.3">
      <c r="P267117" s="83"/>
    </row>
    <row r="267118" spans="16:16" x14ac:dyDescent="0.3">
      <c r="P267118" s="83"/>
    </row>
    <row r="267119" spans="16:16" x14ac:dyDescent="0.3">
      <c r="P267119" s="83"/>
    </row>
    <row r="267120" spans="16:16" x14ac:dyDescent="0.3">
      <c r="P267120" s="83"/>
    </row>
    <row r="267121" spans="16:16" x14ac:dyDescent="0.3">
      <c r="P267121" s="83"/>
    </row>
    <row r="267122" spans="16:16" x14ac:dyDescent="0.3">
      <c r="P267122" s="83"/>
    </row>
    <row r="267123" spans="16:16" x14ac:dyDescent="0.3">
      <c r="P267123" s="83"/>
    </row>
    <row r="267124" spans="16:16" x14ac:dyDescent="0.3">
      <c r="P267124" s="83"/>
    </row>
    <row r="267125" spans="16:16" x14ac:dyDescent="0.3">
      <c r="P267125" s="83"/>
    </row>
    <row r="267126" spans="16:16" x14ac:dyDescent="0.3">
      <c r="P267126" s="83"/>
    </row>
    <row r="267127" spans="16:16" x14ac:dyDescent="0.3">
      <c r="P267127" s="83"/>
    </row>
    <row r="267128" spans="16:16" x14ac:dyDescent="0.3">
      <c r="P267128" s="83"/>
    </row>
    <row r="267129" spans="16:16" x14ac:dyDescent="0.3">
      <c r="P267129" s="83"/>
    </row>
    <row r="267130" spans="16:16" x14ac:dyDescent="0.3">
      <c r="P267130" s="83"/>
    </row>
    <row r="267131" spans="16:16" x14ac:dyDescent="0.3">
      <c r="P267131" s="83"/>
    </row>
    <row r="267132" spans="16:16" x14ac:dyDescent="0.3">
      <c r="P267132" s="83"/>
    </row>
    <row r="267133" spans="16:16" x14ac:dyDescent="0.3">
      <c r="P267133" s="83"/>
    </row>
    <row r="267134" spans="16:16" x14ac:dyDescent="0.3">
      <c r="P267134" s="83"/>
    </row>
    <row r="267135" spans="16:16" x14ac:dyDescent="0.3">
      <c r="P267135" s="83"/>
    </row>
    <row r="267136" spans="16:16" x14ac:dyDescent="0.3">
      <c r="P267136" s="83"/>
    </row>
    <row r="267137" spans="16:16" x14ac:dyDescent="0.3">
      <c r="P267137" s="83"/>
    </row>
    <row r="267138" spans="16:16" x14ac:dyDescent="0.3">
      <c r="P267138" s="83"/>
    </row>
    <row r="267139" spans="16:16" x14ac:dyDescent="0.3">
      <c r="P267139" s="83"/>
    </row>
    <row r="267140" spans="16:16" x14ac:dyDescent="0.3">
      <c r="P267140" s="83"/>
    </row>
    <row r="267141" spans="16:16" x14ac:dyDescent="0.3">
      <c r="P267141" s="83"/>
    </row>
    <row r="267142" spans="16:16" x14ac:dyDescent="0.3">
      <c r="P267142" s="83"/>
    </row>
    <row r="267143" spans="16:16" x14ac:dyDescent="0.3">
      <c r="P267143" s="83"/>
    </row>
    <row r="267144" spans="16:16" x14ac:dyDescent="0.3">
      <c r="P267144" s="83"/>
    </row>
    <row r="267145" spans="16:16" x14ac:dyDescent="0.3">
      <c r="P267145" s="83"/>
    </row>
    <row r="267146" spans="16:16" x14ac:dyDescent="0.3">
      <c r="P267146" s="83"/>
    </row>
    <row r="267147" spans="16:16" x14ac:dyDescent="0.3">
      <c r="P267147" s="83"/>
    </row>
    <row r="267148" spans="16:16" x14ac:dyDescent="0.3">
      <c r="P267148" s="83"/>
    </row>
    <row r="267149" spans="16:16" x14ac:dyDescent="0.3">
      <c r="P267149" s="83"/>
    </row>
    <row r="267150" spans="16:16" x14ac:dyDescent="0.3">
      <c r="P267150" s="83"/>
    </row>
    <row r="267151" spans="16:16" x14ac:dyDescent="0.3">
      <c r="P267151" s="83"/>
    </row>
    <row r="267152" spans="16:16" x14ac:dyDescent="0.3">
      <c r="P267152" s="83"/>
    </row>
    <row r="267153" spans="16:16" x14ac:dyDescent="0.3">
      <c r="P267153" s="83"/>
    </row>
    <row r="267154" spans="16:16" x14ac:dyDescent="0.3">
      <c r="P267154" s="83"/>
    </row>
    <row r="267155" spans="16:16" x14ac:dyDescent="0.3">
      <c r="P267155" s="83"/>
    </row>
    <row r="267156" spans="16:16" x14ac:dyDescent="0.3">
      <c r="P267156" s="83"/>
    </row>
    <row r="267157" spans="16:16" x14ac:dyDescent="0.3">
      <c r="P267157" s="83"/>
    </row>
    <row r="267158" spans="16:16" x14ac:dyDescent="0.3">
      <c r="P267158" s="83"/>
    </row>
    <row r="267159" spans="16:16" x14ac:dyDescent="0.3">
      <c r="P267159" s="83"/>
    </row>
    <row r="267160" spans="16:16" x14ac:dyDescent="0.3">
      <c r="P267160" s="83"/>
    </row>
    <row r="267161" spans="16:16" x14ac:dyDescent="0.3">
      <c r="P267161" s="83"/>
    </row>
    <row r="267162" spans="16:16" x14ac:dyDescent="0.3">
      <c r="P267162" s="83"/>
    </row>
    <row r="267163" spans="16:16" x14ac:dyDescent="0.3">
      <c r="P267163" s="83"/>
    </row>
    <row r="267164" spans="16:16" x14ac:dyDescent="0.3">
      <c r="P267164" s="83"/>
    </row>
    <row r="267165" spans="16:16" x14ac:dyDescent="0.3">
      <c r="P267165" s="83"/>
    </row>
    <row r="267166" spans="16:16" x14ac:dyDescent="0.3">
      <c r="P267166" s="83"/>
    </row>
    <row r="267167" spans="16:16" x14ac:dyDescent="0.3">
      <c r="P267167" s="83"/>
    </row>
    <row r="267168" spans="16:16" x14ac:dyDescent="0.3">
      <c r="P267168" s="83"/>
    </row>
    <row r="267169" spans="16:16" x14ac:dyDescent="0.3">
      <c r="P267169" s="83"/>
    </row>
    <row r="267170" spans="16:16" x14ac:dyDescent="0.3">
      <c r="P267170" s="83"/>
    </row>
    <row r="267171" spans="16:16" x14ac:dyDescent="0.3">
      <c r="P267171" s="83"/>
    </row>
    <row r="267172" spans="16:16" x14ac:dyDescent="0.3">
      <c r="P267172" s="83"/>
    </row>
    <row r="267173" spans="16:16" x14ac:dyDescent="0.3">
      <c r="P267173" s="83"/>
    </row>
    <row r="267174" spans="16:16" x14ac:dyDescent="0.3">
      <c r="P267174" s="83"/>
    </row>
    <row r="267175" spans="16:16" x14ac:dyDescent="0.3">
      <c r="P267175" s="83"/>
    </row>
    <row r="267176" spans="16:16" x14ac:dyDescent="0.3">
      <c r="P267176" s="83"/>
    </row>
    <row r="267177" spans="16:16" x14ac:dyDescent="0.3">
      <c r="P267177" s="83"/>
    </row>
    <row r="267178" spans="16:16" x14ac:dyDescent="0.3">
      <c r="P267178" s="83"/>
    </row>
    <row r="267179" spans="16:16" x14ac:dyDescent="0.3">
      <c r="P267179" s="83"/>
    </row>
    <row r="267180" spans="16:16" x14ac:dyDescent="0.3">
      <c r="P267180" s="83"/>
    </row>
    <row r="267181" spans="16:16" x14ac:dyDescent="0.3">
      <c r="P267181" s="83"/>
    </row>
    <row r="267182" spans="16:16" x14ac:dyDescent="0.3">
      <c r="P267182" s="83"/>
    </row>
    <row r="267183" spans="16:16" x14ac:dyDescent="0.3">
      <c r="P267183" s="83"/>
    </row>
    <row r="267184" spans="16:16" x14ac:dyDescent="0.3">
      <c r="P267184" s="83"/>
    </row>
    <row r="267185" spans="16:16" x14ac:dyDescent="0.3">
      <c r="P267185" s="83"/>
    </row>
    <row r="267186" spans="16:16" x14ac:dyDescent="0.3">
      <c r="P267186" s="83"/>
    </row>
    <row r="267187" spans="16:16" x14ac:dyDescent="0.3">
      <c r="P267187" s="83"/>
    </row>
    <row r="267188" spans="16:16" x14ac:dyDescent="0.3">
      <c r="P267188" s="83"/>
    </row>
    <row r="267189" spans="16:16" x14ac:dyDescent="0.3">
      <c r="P267189" s="83"/>
    </row>
    <row r="267190" spans="16:16" x14ac:dyDescent="0.3">
      <c r="P267190" s="83"/>
    </row>
    <row r="267191" spans="16:16" x14ac:dyDescent="0.3">
      <c r="P267191" s="83"/>
    </row>
    <row r="267192" spans="16:16" x14ac:dyDescent="0.3">
      <c r="P267192" s="83"/>
    </row>
    <row r="267193" spans="16:16" x14ac:dyDescent="0.3">
      <c r="P267193" s="83"/>
    </row>
    <row r="267194" spans="16:16" x14ac:dyDescent="0.3">
      <c r="P267194" s="83"/>
    </row>
    <row r="267195" spans="16:16" x14ac:dyDescent="0.3">
      <c r="P267195" s="83"/>
    </row>
    <row r="267196" spans="16:16" x14ac:dyDescent="0.3">
      <c r="P267196" s="83"/>
    </row>
    <row r="267197" spans="16:16" x14ac:dyDescent="0.3">
      <c r="P267197" s="83"/>
    </row>
    <row r="267198" spans="16:16" x14ac:dyDescent="0.3">
      <c r="P267198" s="83"/>
    </row>
    <row r="267199" spans="16:16" x14ac:dyDescent="0.3">
      <c r="P267199" s="83"/>
    </row>
    <row r="267200" spans="16:16" x14ac:dyDescent="0.3">
      <c r="P267200" s="83"/>
    </row>
    <row r="267201" spans="16:16" x14ac:dyDescent="0.3">
      <c r="P267201" s="83"/>
    </row>
    <row r="267202" spans="16:16" x14ac:dyDescent="0.3">
      <c r="P267202" s="83"/>
    </row>
    <row r="267203" spans="16:16" x14ac:dyDescent="0.3">
      <c r="P267203" s="83"/>
    </row>
    <row r="267204" spans="16:16" x14ac:dyDescent="0.3">
      <c r="P267204" s="83"/>
    </row>
    <row r="267205" spans="16:16" x14ac:dyDescent="0.3">
      <c r="P267205" s="83"/>
    </row>
    <row r="267206" spans="16:16" x14ac:dyDescent="0.3">
      <c r="P267206" s="83"/>
    </row>
    <row r="267207" spans="16:16" x14ac:dyDescent="0.3">
      <c r="P267207" s="83"/>
    </row>
    <row r="267208" spans="16:16" x14ac:dyDescent="0.3">
      <c r="P267208" s="83"/>
    </row>
    <row r="267209" spans="16:16" x14ac:dyDescent="0.3">
      <c r="P267209" s="83"/>
    </row>
    <row r="267210" spans="16:16" x14ac:dyDescent="0.3">
      <c r="P267210" s="83"/>
    </row>
    <row r="267211" spans="16:16" x14ac:dyDescent="0.3">
      <c r="P267211" s="83"/>
    </row>
    <row r="267212" spans="16:16" x14ac:dyDescent="0.3">
      <c r="P267212" s="83"/>
    </row>
    <row r="267213" spans="16:16" x14ac:dyDescent="0.3">
      <c r="P267213" s="83"/>
    </row>
    <row r="267214" spans="16:16" x14ac:dyDescent="0.3">
      <c r="P267214" s="83"/>
    </row>
    <row r="267215" spans="16:16" x14ac:dyDescent="0.3">
      <c r="P267215" s="83"/>
    </row>
    <row r="267216" spans="16:16" x14ac:dyDescent="0.3">
      <c r="P267216" s="83"/>
    </row>
    <row r="267217" spans="16:16" x14ac:dyDescent="0.3">
      <c r="P267217" s="83"/>
    </row>
    <row r="267218" spans="16:16" x14ac:dyDescent="0.3">
      <c r="P267218" s="83"/>
    </row>
    <row r="267219" spans="16:16" x14ac:dyDescent="0.3">
      <c r="P267219" s="83"/>
    </row>
    <row r="267220" spans="16:16" x14ac:dyDescent="0.3">
      <c r="P267220" s="83"/>
    </row>
    <row r="267221" spans="16:16" x14ac:dyDescent="0.3">
      <c r="P267221" s="83"/>
    </row>
    <row r="267222" spans="16:16" x14ac:dyDescent="0.3">
      <c r="P267222" s="83"/>
    </row>
    <row r="267223" spans="16:16" x14ac:dyDescent="0.3">
      <c r="P267223" s="83"/>
    </row>
    <row r="267224" spans="16:16" x14ac:dyDescent="0.3">
      <c r="P267224" s="83"/>
    </row>
    <row r="267225" spans="16:16" x14ac:dyDescent="0.3">
      <c r="P267225" s="83"/>
    </row>
    <row r="267226" spans="16:16" x14ac:dyDescent="0.3">
      <c r="P267226" s="83"/>
    </row>
    <row r="267227" spans="16:16" x14ac:dyDescent="0.3">
      <c r="P267227" s="83"/>
    </row>
    <row r="267228" spans="16:16" x14ac:dyDescent="0.3">
      <c r="P267228" s="83"/>
    </row>
    <row r="267229" spans="16:16" x14ac:dyDescent="0.3">
      <c r="P267229" s="83"/>
    </row>
    <row r="267230" spans="16:16" x14ac:dyDescent="0.3">
      <c r="P267230" s="83"/>
    </row>
    <row r="267231" spans="16:16" x14ac:dyDescent="0.3">
      <c r="P267231" s="83"/>
    </row>
    <row r="267232" spans="16:16" x14ac:dyDescent="0.3">
      <c r="P267232" s="83"/>
    </row>
    <row r="267233" spans="16:16" x14ac:dyDescent="0.3">
      <c r="P267233" s="83"/>
    </row>
    <row r="267234" spans="16:16" x14ac:dyDescent="0.3">
      <c r="P267234" s="83"/>
    </row>
    <row r="267235" spans="16:16" x14ac:dyDescent="0.3">
      <c r="P267235" s="83"/>
    </row>
    <row r="267236" spans="16:16" x14ac:dyDescent="0.3">
      <c r="P267236" s="83"/>
    </row>
    <row r="267237" spans="16:16" x14ac:dyDescent="0.3">
      <c r="P267237" s="83"/>
    </row>
    <row r="267238" spans="16:16" x14ac:dyDescent="0.3">
      <c r="P267238" s="83"/>
    </row>
    <row r="267239" spans="16:16" x14ac:dyDescent="0.3">
      <c r="P267239" s="83"/>
    </row>
    <row r="267240" spans="16:16" x14ac:dyDescent="0.3">
      <c r="P267240" s="83"/>
    </row>
    <row r="267241" spans="16:16" x14ac:dyDescent="0.3">
      <c r="P267241" s="83"/>
    </row>
    <row r="267242" spans="16:16" x14ac:dyDescent="0.3">
      <c r="P267242" s="83"/>
    </row>
    <row r="267243" spans="16:16" x14ac:dyDescent="0.3">
      <c r="P267243" s="83"/>
    </row>
    <row r="267244" spans="16:16" x14ac:dyDescent="0.3">
      <c r="P267244" s="83"/>
    </row>
    <row r="267245" spans="16:16" x14ac:dyDescent="0.3">
      <c r="P267245" s="83"/>
    </row>
    <row r="267246" spans="16:16" x14ac:dyDescent="0.3">
      <c r="P267246" s="83"/>
    </row>
    <row r="267247" spans="16:16" x14ac:dyDescent="0.3">
      <c r="P267247" s="83"/>
    </row>
    <row r="267248" spans="16:16" x14ac:dyDescent="0.3">
      <c r="P267248" s="83"/>
    </row>
    <row r="267249" spans="16:16" x14ac:dyDescent="0.3">
      <c r="P267249" s="83"/>
    </row>
    <row r="267250" spans="16:16" x14ac:dyDescent="0.3">
      <c r="P267250" s="83"/>
    </row>
    <row r="267251" spans="16:16" x14ac:dyDescent="0.3">
      <c r="P267251" s="83"/>
    </row>
    <row r="267252" spans="16:16" x14ac:dyDescent="0.3">
      <c r="P267252" s="83"/>
    </row>
    <row r="267253" spans="16:16" x14ac:dyDescent="0.3">
      <c r="P267253" s="83"/>
    </row>
    <row r="267254" spans="16:16" x14ac:dyDescent="0.3">
      <c r="P267254" s="83"/>
    </row>
    <row r="267255" spans="16:16" x14ac:dyDescent="0.3">
      <c r="P267255" s="83"/>
    </row>
    <row r="267256" spans="16:16" x14ac:dyDescent="0.3">
      <c r="P267256" s="83"/>
    </row>
    <row r="267257" spans="16:16" x14ac:dyDescent="0.3">
      <c r="P267257" s="83"/>
    </row>
    <row r="267258" spans="16:16" x14ac:dyDescent="0.3">
      <c r="P267258" s="83"/>
    </row>
    <row r="267259" spans="16:16" x14ac:dyDescent="0.3">
      <c r="P267259" s="83"/>
    </row>
    <row r="267260" spans="16:16" x14ac:dyDescent="0.3">
      <c r="P267260" s="83"/>
    </row>
    <row r="267261" spans="16:16" x14ac:dyDescent="0.3">
      <c r="P267261" s="83"/>
    </row>
    <row r="267262" spans="16:16" x14ac:dyDescent="0.3">
      <c r="P267262" s="83"/>
    </row>
    <row r="267263" spans="16:16" x14ac:dyDescent="0.3">
      <c r="P267263" s="83"/>
    </row>
    <row r="267264" spans="16:16" x14ac:dyDescent="0.3">
      <c r="P267264" s="83"/>
    </row>
    <row r="267265" spans="16:16" x14ac:dyDescent="0.3">
      <c r="P267265" s="83"/>
    </row>
    <row r="267266" spans="16:16" x14ac:dyDescent="0.3">
      <c r="P267266" s="83"/>
    </row>
    <row r="267267" spans="16:16" x14ac:dyDescent="0.3">
      <c r="P267267" s="83"/>
    </row>
    <row r="267268" spans="16:16" x14ac:dyDescent="0.3">
      <c r="P267268" s="83"/>
    </row>
    <row r="267269" spans="16:16" x14ac:dyDescent="0.3">
      <c r="P267269" s="83"/>
    </row>
    <row r="267270" spans="16:16" x14ac:dyDescent="0.3">
      <c r="P267270" s="83"/>
    </row>
    <row r="267271" spans="16:16" x14ac:dyDescent="0.3">
      <c r="P267271" s="83"/>
    </row>
    <row r="267272" spans="16:16" x14ac:dyDescent="0.3">
      <c r="P267272" s="83"/>
    </row>
    <row r="267273" spans="16:16" x14ac:dyDescent="0.3">
      <c r="P267273" s="83"/>
    </row>
    <row r="267274" spans="16:16" x14ac:dyDescent="0.3">
      <c r="P267274" s="83"/>
    </row>
    <row r="267275" spans="16:16" x14ac:dyDescent="0.3">
      <c r="P267275" s="83"/>
    </row>
    <row r="267276" spans="16:16" x14ac:dyDescent="0.3">
      <c r="P267276" s="83"/>
    </row>
    <row r="267277" spans="16:16" x14ac:dyDescent="0.3">
      <c r="P267277" s="83"/>
    </row>
    <row r="267278" spans="16:16" x14ac:dyDescent="0.3">
      <c r="P267278" s="83"/>
    </row>
    <row r="267279" spans="16:16" x14ac:dyDescent="0.3">
      <c r="P267279" s="83"/>
    </row>
    <row r="267280" spans="16:16" x14ac:dyDescent="0.3">
      <c r="P267280" s="83"/>
    </row>
    <row r="267281" spans="16:16" x14ac:dyDescent="0.3">
      <c r="P267281" s="83"/>
    </row>
    <row r="267282" spans="16:16" x14ac:dyDescent="0.3">
      <c r="P267282" s="83"/>
    </row>
    <row r="267283" spans="16:16" x14ac:dyDescent="0.3">
      <c r="P267283" s="83"/>
    </row>
    <row r="267284" spans="16:16" x14ac:dyDescent="0.3">
      <c r="P267284" s="83"/>
    </row>
    <row r="267285" spans="16:16" x14ac:dyDescent="0.3">
      <c r="P267285" s="83"/>
    </row>
    <row r="267286" spans="16:16" x14ac:dyDescent="0.3">
      <c r="P267286" s="83"/>
    </row>
    <row r="267287" spans="16:16" x14ac:dyDescent="0.3">
      <c r="P267287" s="83"/>
    </row>
    <row r="267288" spans="16:16" x14ac:dyDescent="0.3">
      <c r="P267288" s="83"/>
    </row>
    <row r="267289" spans="16:16" x14ac:dyDescent="0.3">
      <c r="P267289" s="83"/>
    </row>
    <row r="267290" spans="16:16" x14ac:dyDescent="0.3">
      <c r="P267290" s="83"/>
    </row>
    <row r="267291" spans="16:16" x14ac:dyDescent="0.3">
      <c r="P267291" s="83"/>
    </row>
    <row r="267292" spans="16:16" x14ac:dyDescent="0.3">
      <c r="P267292" s="83"/>
    </row>
    <row r="267293" spans="16:16" x14ac:dyDescent="0.3">
      <c r="P267293" s="83"/>
    </row>
    <row r="267294" spans="16:16" x14ac:dyDescent="0.3">
      <c r="P267294" s="83"/>
    </row>
    <row r="267295" spans="16:16" x14ac:dyDescent="0.3">
      <c r="P267295" s="83"/>
    </row>
    <row r="267296" spans="16:16" x14ac:dyDescent="0.3">
      <c r="P267296" s="83"/>
    </row>
    <row r="267297" spans="16:16" x14ac:dyDescent="0.3">
      <c r="P267297" s="83"/>
    </row>
    <row r="267298" spans="16:16" x14ac:dyDescent="0.3">
      <c r="P267298" s="83"/>
    </row>
    <row r="267299" spans="16:16" x14ac:dyDescent="0.3">
      <c r="P267299" s="83"/>
    </row>
    <row r="267300" spans="16:16" x14ac:dyDescent="0.3">
      <c r="P267300" s="83"/>
    </row>
    <row r="267301" spans="16:16" x14ac:dyDescent="0.3">
      <c r="P267301" s="83"/>
    </row>
    <row r="267302" spans="16:16" x14ac:dyDescent="0.3">
      <c r="P267302" s="83"/>
    </row>
    <row r="267303" spans="16:16" x14ac:dyDescent="0.3">
      <c r="P267303" s="83"/>
    </row>
    <row r="267304" spans="16:16" x14ac:dyDescent="0.3">
      <c r="P267304" s="83"/>
    </row>
    <row r="267305" spans="16:16" x14ac:dyDescent="0.3">
      <c r="P267305" s="83"/>
    </row>
    <row r="267306" spans="16:16" x14ac:dyDescent="0.3">
      <c r="P267306" s="83"/>
    </row>
    <row r="267307" spans="16:16" x14ac:dyDescent="0.3">
      <c r="P267307" s="83"/>
    </row>
    <row r="267308" spans="16:16" x14ac:dyDescent="0.3">
      <c r="P267308" s="83"/>
    </row>
    <row r="267309" spans="16:16" x14ac:dyDescent="0.3">
      <c r="P267309" s="83"/>
    </row>
    <row r="267310" spans="16:16" x14ac:dyDescent="0.3">
      <c r="P267310" s="83"/>
    </row>
    <row r="267311" spans="16:16" x14ac:dyDescent="0.3">
      <c r="P267311" s="83"/>
    </row>
    <row r="267312" spans="16:16" x14ac:dyDescent="0.3">
      <c r="P267312" s="83"/>
    </row>
    <row r="267313" spans="16:16" x14ac:dyDescent="0.3">
      <c r="P267313" s="83"/>
    </row>
    <row r="267314" spans="16:16" x14ac:dyDescent="0.3">
      <c r="P267314" s="83"/>
    </row>
    <row r="267315" spans="16:16" x14ac:dyDescent="0.3">
      <c r="P267315" s="83"/>
    </row>
    <row r="267316" spans="16:16" x14ac:dyDescent="0.3">
      <c r="P267316" s="83"/>
    </row>
    <row r="267317" spans="16:16" x14ac:dyDescent="0.3">
      <c r="P267317" s="83"/>
    </row>
    <row r="267318" spans="16:16" x14ac:dyDescent="0.3">
      <c r="P267318" s="83"/>
    </row>
    <row r="267319" spans="16:16" x14ac:dyDescent="0.3">
      <c r="P267319" s="83"/>
    </row>
    <row r="267320" spans="16:16" x14ac:dyDescent="0.3">
      <c r="P267320" s="83"/>
    </row>
    <row r="267321" spans="16:16" x14ac:dyDescent="0.3">
      <c r="P267321" s="83"/>
    </row>
    <row r="267322" spans="16:16" x14ac:dyDescent="0.3">
      <c r="P267322" s="83"/>
    </row>
    <row r="267323" spans="16:16" x14ac:dyDescent="0.3">
      <c r="P267323" s="83"/>
    </row>
    <row r="267324" spans="16:16" x14ac:dyDescent="0.3">
      <c r="P267324" s="83"/>
    </row>
    <row r="267325" spans="16:16" x14ac:dyDescent="0.3">
      <c r="P267325" s="83"/>
    </row>
    <row r="267326" spans="16:16" x14ac:dyDescent="0.3">
      <c r="P267326" s="83"/>
    </row>
    <row r="267327" spans="16:16" x14ac:dyDescent="0.3">
      <c r="P267327" s="83"/>
    </row>
    <row r="267328" spans="16:16" x14ac:dyDescent="0.3">
      <c r="P267328" s="83"/>
    </row>
    <row r="267329" spans="16:16" x14ac:dyDescent="0.3">
      <c r="P267329" s="83"/>
    </row>
    <row r="267330" spans="16:16" x14ac:dyDescent="0.3">
      <c r="P267330" s="83"/>
    </row>
    <row r="267331" spans="16:16" x14ac:dyDescent="0.3">
      <c r="P267331" s="83"/>
    </row>
    <row r="267332" spans="16:16" x14ac:dyDescent="0.3">
      <c r="P267332" s="83"/>
    </row>
    <row r="267333" spans="16:16" x14ac:dyDescent="0.3">
      <c r="P267333" s="83"/>
    </row>
    <row r="267334" spans="16:16" x14ac:dyDescent="0.3">
      <c r="P267334" s="83"/>
    </row>
    <row r="267335" spans="16:16" x14ac:dyDescent="0.3">
      <c r="P267335" s="83"/>
    </row>
    <row r="267336" spans="16:16" x14ac:dyDescent="0.3">
      <c r="P267336" s="83"/>
    </row>
    <row r="267337" spans="16:16" x14ac:dyDescent="0.3">
      <c r="P267337" s="83"/>
    </row>
    <row r="267338" spans="16:16" x14ac:dyDescent="0.3">
      <c r="P267338" s="83"/>
    </row>
    <row r="267339" spans="16:16" x14ac:dyDescent="0.3">
      <c r="P267339" s="83"/>
    </row>
    <row r="267340" spans="16:16" x14ac:dyDescent="0.3">
      <c r="P267340" s="83"/>
    </row>
    <row r="267341" spans="16:16" x14ac:dyDescent="0.3">
      <c r="P267341" s="83"/>
    </row>
    <row r="267342" spans="16:16" x14ac:dyDescent="0.3">
      <c r="P267342" s="83"/>
    </row>
    <row r="267343" spans="16:16" x14ac:dyDescent="0.3">
      <c r="P267343" s="83"/>
    </row>
    <row r="267344" spans="16:16" x14ac:dyDescent="0.3">
      <c r="P267344" s="83"/>
    </row>
    <row r="267345" spans="16:16" x14ac:dyDescent="0.3">
      <c r="P267345" s="83"/>
    </row>
    <row r="267346" spans="16:16" x14ac:dyDescent="0.3">
      <c r="P267346" s="83"/>
    </row>
    <row r="267347" spans="16:16" x14ac:dyDescent="0.3">
      <c r="P267347" s="83"/>
    </row>
    <row r="267348" spans="16:16" x14ac:dyDescent="0.3">
      <c r="P267348" s="83"/>
    </row>
    <row r="267349" spans="16:16" x14ac:dyDescent="0.3">
      <c r="P267349" s="83"/>
    </row>
    <row r="267350" spans="16:16" x14ac:dyDescent="0.3">
      <c r="P267350" s="83"/>
    </row>
    <row r="267351" spans="16:16" x14ac:dyDescent="0.3">
      <c r="P267351" s="83"/>
    </row>
    <row r="267352" spans="16:16" x14ac:dyDescent="0.3">
      <c r="P267352" s="83"/>
    </row>
    <row r="267353" spans="16:16" x14ac:dyDescent="0.3">
      <c r="P267353" s="83"/>
    </row>
    <row r="267354" spans="16:16" x14ac:dyDescent="0.3">
      <c r="P267354" s="83"/>
    </row>
    <row r="267355" spans="16:16" x14ac:dyDescent="0.3">
      <c r="P267355" s="83"/>
    </row>
    <row r="267356" spans="16:16" x14ac:dyDescent="0.3">
      <c r="P267356" s="83"/>
    </row>
    <row r="267357" spans="16:16" x14ac:dyDescent="0.3">
      <c r="P267357" s="83"/>
    </row>
    <row r="267358" spans="16:16" x14ac:dyDescent="0.3">
      <c r="P267358" s="83"/>
    </row>
    <row r="267359" spans="16:16" x14ac:dyDescent="0.3">
      <c r="P267359" s="83"/>
    </row>
    <row r="267360" spans="16:16" x14ac:dyDescent="0.3">
      <c r="P267360" s="83"/>
    </row>
    <row r="267361" spans="16:16" x14ac:dyDescent="0.3">
      <c r="P267361" s="83"/>
    </row>
    <row r="267362" spans="16:16" x14ac:dyDescent="0.3">
      <c r="P267362" s="83"/>
    </row>
    <row r="267363" spans="16:16" x14ac:dyDescent="0.3">
      <c r="P267363" s="83"/>
    </row>
    <row r="267364" spans="16:16" x14ac:dyDescent="0.3">
      <c r="P267364" s="83"/>
    </row>
    <row r="267365" spans="16:16" x14ac:dyDescent="0.3">
      <c r="P267365" s="83"/>
    </row>
    <row r="267366" spans="16:16" x14ac:dyDescent="0.3">
      <c r="P267366" s="83"/>
    </row>
    <row r="267367" spans="16:16" x14ac:dyDescent="0.3">
      <c r="P267367" s="83"/>
    </row>
    <row r="267368" spans="16:16" x14ac:dyDescent="0.3">
      <c r="P267368" s="83"/>
    </row>
    <row r="267369" spans="16:16" x14ac:dyDescent="0.3">
      <c r="P267369" s="83"/>
    </row>
    <row r="267370" spans="16:16" x14ac:dyDescent="0.3">
      <c r="P267370" s="83"/>
    </row>
    <row r="267371" spans="16:16" x14ac:dyDescent="0.3">
      <c r="P267371" s="83"/>
    </row>
    <row r="267372" spans="16:16" x14ac:dyDescent="0.3">
      <c r="P267372" s="83"/>
    </row>
    <row r="267373" spans="16:16" x14ac:dyDescent="0.3">
      <c r="P267373" s="83"/>
    </row>
    <row r="267374" spans="16:16" x14ac:dyDescent="0.3">
      <c r="P267374" s="83"/>
    </row>
    <row r="267375" spans="16:16" x14ac:dyDescent="0.3">
      <c r="P267375" s="83"/>
    </row>
    <row r="267376" spans="16:16" x14ac:dyDescent="0.3">
      <c r="P267376" s="83"/>
    </row>
    <row r="267377" spans="16:16" x14ac:dyDescent="0.3">
      <c r="P267377" s="83"/>
    </row>
    <row r="267378" spans="16:16" x14ac:dyDescent="0.3">
      <c r="P267378" s="83"/>
    </row>
    <row r="267379" spans="16:16" x14ac:dyDescent="0.3">
      <c r="P267379" s="83"/>
    </row>
    <row r="267380" spans="16:16" x14ac:dyDescent="0.3">
      <c r="P267380" s="83"/>
    </row>
    <row r="267381" spans="16:16" x14ac:dyDescent="0.3">
      <c r="P267381" s="83"/>
    </row>
    <row r="267382" spans="16:16" x14ac:dyDescent="0.3">
      <c r="P267382" s="83"/>
    </row>
    <row r="267383" spans="16:16" x14ac:dyDescent="0.3">
      <c r="P267383" s="83"/>
    </row>
    <row r="267384" spans="16:16" x14ac:dyDescent="0.3">
      <c r="P267384" s="83"/>
    </row>
    <row r="267385" spans="16:16" x14ac:dyDescent="0.3">
      <c r="P267385" s="83"/>
    </row>
    <row r="267386" spans="16:16" x14ac:dyDescent="0.3">
      <c r="P267386" s="83"/>
    </row>
    <row r="267387" spans="16:16" x14ac:dyDescent="0.3">
      <c r="P267387" s="83"/>
    </row>
    <row r="267388" spans="16:16" x14ac:dyDescent="0.3">
      <c r="P267388" s="83"/>
    </row>
    <row r="267389" spans="16:16" x14ac:dyDescent="0.3">
      <c r="P267389" s="83"/>
    </row>
    <row r="267390" spans="16:16" x14ac:dyDescent="0.3">
      <c r="P267390" s="83"/>
    </row>
    <row r="267391" spans="16:16" x14ac:dyDescent="0.3">
      <c r="P267391" s="83"/>
    </row>
    <row r="267392" spans="16:16" x14ac:dyDescent="0.3">
      <c r="P267392" s="83"/>
    </row>
    <row r="267393" spans="16:16" x14ac:dyDescent="0.3">
      <c r="P267393" s="83"/>
    </row>
    <row r="267394" spans="16:16" x14ac:dyDescent="0.3">
      <c r="P267394" s="83"/>
    </row>
    <row r="267395" spans="16:16" x14ac:dyDescent="0.3">
      <c r="P267395" s="83"/>
    </row>
    <row r="267396" spans="16:16" x14ac:dyDescent="0.3">
      <c r="P267396" s="83"/>
    </row>
    <row r="267397" spans="16:16" x14ac:dyDescent="0.3">
      <c r="P267397" s="83"/>
    </row>
    <row r="267398" spans="16:16" x14ac:dyDescent="0.3">
      <c r="P267398" s="83"/>
    </row>
    <row r="267399" spans="16:16" x14ac:dyDescent="0.3">
      <c r="P267399" s="83"/>
    </row>
    <row r="267400" spans="16:16" x14ac:dyDescent="0.3">
      <c r="P267400" s="83"/>
    </row>
    <row r="267401" spans="16:16" x14ac:dyDescent="0.3">
      <c r="P267401" s="83"/>
    </row>
    <row r="267402" spans="16:16" x14ac:dyDescent="0.3">
      <c r="P267402" s="83"/>
    </row>
    <row r="267403" spans="16:16" x14ac:dyDescent="0.3">
      <c r="P267403" s="83"/>
    </row>
    <row r="267404" spans="16:16" x14ac:dyDescent="0.3">
      <c r="P267404" s="83"/>
    </row>
    <row r="267405" spans="16:16" x14ac:dyDescent="0.3">
      <c r="P267405" s="83"/>
    </row>
    <row r="267406" spans="16:16" x14ac:dyDescent="0.3">
      <c r="P267406" s="83"/>
    </row>
    <row r="267407" spans="16:16" x14ac:dyDescent="0.3">
      <c r="P267407" s="83"/>
    </row>
    <row r="267408" spans="16:16" x14ac:dyDescent="0.3">
      <c r="P267408" s="83"/>
    </row>
    <row r="267409" spans="16:16" x14ac:dyDescent="0.3">
      <c r="P267409" s="83"/>
    </row>
    <row r="267410" spans="16:16" x14ac:dyDescent="0.3">
      <c r="P267410" s="83"/>
    </row>
    <row r="267411" spans="16:16" x14ac:dyDescent="0.3">
      <c r="P267411" s="83"/>
    </row>
    <row r="267412" spans="16:16" x14ac:dyDescent="0.3">
      <c r="P267412" s="83"/>
    </row>
    <row r="267413" spans="16:16" x14ac:dyDescent="0.3">
      <c r="P267413" s="83"/>
    </row>
    <row r="267414" spans="16:16" x14ac:dyDescent="0.3">
      <c r="P267414" s="83"/>
    </row>
    <row r="267415" spans="16:16" x14ac:dyDescent="0.3">
      <c r="P267415" s="83"/>
    </row>
    <row r="267416" spans="16:16" x14ac:dyDescent="0.3">
      <c r="P267416" s="83"/>
    </row>
    <row r="267417" spans="16:16" x14ac:dyDescent="0.3">
      <c r="P267417" s="83"/>
    </row>
    <row r="267418" spans="16:16" x14ac:dyDescent="0.3">
      <c r="P267418" s="83"/>
    </row>
    <row r="267419" spans="16:16" x14ac:dyDescent="0.3">
      <c r="P267419" s="83"/>
    </row>
    <row r="267420" spans="16:16" x14ac:dyDescent="0.3">
      <c r="P267420" s="83"/>
    </row>
    <row r="267421" spans="16:16" x14ac:dyDescent="0.3">
      <c r="P267421" s="83"/>
    </row>
    <row r="267422" spans="16:16" x14ac:dyDescent="0.3">
      <c r="P267422" s="83"/>
    </row>
    <row r="267423" spans="16:16" x14ac:dyDescent="0.3">
      <c r="P267423" s="83"/>
    </row>
    <row r="267424" spans="16:16" x14ac:dyDescent="0.3">
      <c r="P267424" s="83"/>
    </row>
    <row r="267425" spans="16:16" x14ac:dyDescent="0.3">
      <c r="P267425" s="83"/>
    </row>
    <row r="267426" spans="16:16" x14ac:dyDescent="0.3">
      <c r="P267426" s="83"/>
    </row>
    <row r="267427" spans="16:16" x14ac:dyDescent="0.3">
      <c r="P267427" s="83"/>
    </row>
    <row r="267428" spans="16:16" x14ac:dyDescent="0.3">
      <c r="P267428" s="83"/>
    </row>
    <row r="267429" spans="16:16" x14ac:dyDescent="0.3">
      <c r="P267429" s="83"/>
    </row>
    <row r="267430" spans="16:16" x14ac:dyDescent="0.3">
      <c r="P267430" s="83"/>
    </row>
    <row r="267431" spans="16:16" x14ac:dyDescent="0.3">
      <c r="P267431" s="83"/>
    </row>
    <row r="267432" spans="16:16" x14ac:dyDescent="0.3">
      <c r="P267432" s="83"/>
    </row>
    <row r="267433" spans="16:16" x14ac:dyDescent="0.3">
      <c r="P267433" s="83"/>
    </row>
    <row r="267434" spans="16:16" x14ac:dyDescent="0.3">
      <c r="P267434" s="83"/>
    </row>
    <row r="267435" spans="16:16" x14ac:dyDescent="0.3">
      <c r="P267435" s="83"/>
    </row>
    <row r="267436" spans="16:16" x14ac:dyDescent="0.3">
      <c r="P267436" s="83"/>
    </row>
    <row r="267437" spans="16:16" x14ac:dyDescent="0.3">
      <c r="P267437" s="83"/>
    </row>
    <row r="267438" spans="16:16" x14ac:dyDescent="0.3">
      <c r="P267438" s="83"/>
    </row>
    <row r="267439" spans="16:16" x14ac:dyDescent="0.3">
      <c r="P267439" s="83"/>
    </row>
    <row r="267440" spans="16:16" x14ac:dyDescent="0.3">
      <c r="P267440" s="83"/>
    </row>
    <row r="267441" spans="16:16" x14ac:dyDescent="0.3">
      <c r="P267441" s="83"/>
    </row>
    <row r="267442" spans="16:16" x14ac:dyDescent="0.3">
      <c r="P267442" s="83"/>
    </row>
    <row r="267443" spans="16:16" x14ac:dyDescent="0.3">
      <c r="P267443" s="83"/>
    </row>
    <row r="267444" spans="16:16" x14ac:dyDescent="0.3">
      <c r="P267444" s="83"/>
    </row>
    <row r="267445" spans="16:16" x14ac:dyDescent="0.3">
      <c r="P267445" s="83"/>
    </row>
    <row r="267446" spans="16:16" x14ac:dyDescent="0.3">
      <c r="P267446" s="83"/>
    </row>
    <row r="267447" spans="16:16" x14ac:dyDescent="0.3">
      <c r="P267447" s="83"/>
    </row>
    <row r="267448" spans="16:16" x14ac:dyDescent="0.3">
      <c r="P267448" s="83"/>
    </row>
    <row r="267449" spans="16:16" x14ac:dyDescent="0.3">
      <c r="P267449" s="83"/>
    </row>
    <row r="267450" spans="16:16" x14ac:dyDescent="0.3">
      <c r="P267450" s="83"/>
    </row>
    <row r="267451" spans="16:16" x14ac:dyDescent="0.3">
      <c r="P267451" s="83"/>
    </row>
    <row r="267452" spans="16:16" x14ac:dyDescent="0.3">
      <c r="P267452" s="83"/>
    </row>
    <row r="267453" spans="16:16" x14ac:dyDescent="0.3">
      <c r="P267453" s="83"/>
    </row>
    <row r="267454" spans="16:16" x14ac:dyDescent="0.3">
      <c r="P267454" s="83"/>
    </row>
    <row r="267455" spans="16:16" x14ac:dyDescent="0.3">
      <c r="P267455" s="83"/>
    </row>
    <row r="267456" spans="16:16" x14ac:dyDescent="0.3">
      <c r="P267456" s="83"/>
    </row>
    <row r="267457" spans="16:16" x14ac:dyDescent="0.3">
      <c r="P267457" s="83"/>
    </row>
    <row r="267458" spans="16:16" x14ac:dyDescent="0.3">
      <c r="P267458" s="83"/>
    </row>
    <row r="267459" spans="16:16" x14ac:dyDescent="0.3">
      <c r="P267459" s="83"/>
    </row>
    <row r="267460" spans="16:16" x14ac:dyDescent="0.3">
      <c r="P267460" s="83"/>
    </row>
    <row r="267461" spans="16:16" x14ac:dyDescent="0.3">
      <c r="P267461" s="83"/>
    </row>
    <row r="267462" spans="16:16" x14ac:dyDescent="0.3">
      <c r="P267462" s="83"/>
    </row>
    <row r="267463" spans="16:16" x14ac:dyDescent="0.3">
      <c r="P267463" s="83"/>
    </row>
    <row r="267464" spans="16:16" x14ac:dyDescent="0.3">
      <c r="P267464" s="83"/>
    </row>
    <row r="267465" spans="16:16" x14ac:dyDescent="0.3">
      <c r="P267465" s="83"/>
    </row>
    <row r="267466" spans="16:16" x14ac:dyDescent="0.3">
      <c r="P267466" s="83"/>
    </row>
    <row r="267467" spans="16:16" x14ac:dyDescent="0.3">
      <c r="P267467" s="83"/>
    </row>
    <row r="267468" spans="16:16" x14ac:dyDescent="0.3">
      <c r="P267468" s="83"/>
    </row>
    <row r="267469" spans="16:16" x14ac:dyDescent="0.3">
      <c r="P267469" s="83"/>
    </row>
    <row r="267470" spans="16:16" x14ac:dyDescent="0.3">
      <c r="P267470" s="83"/>
    </row>
    <row r="267471" spans="16:16" x14ac:dyDescent="0.3">
      <c r="P267471" s="83"/>
    </row>
    <row r="267472" spans="16:16" x14ac:dyDescent="0.3">
      <c r="P267472" s="83"/>
    </row>
    <row r="267473" spans="16:16" x14ac:dyDescent="0.3">
      <c r="P267473" s="83"/>
    </row>
    <row r="267474" spans="16:16" x14ac:dyDescent="0.3">
      <c r="P267474" s="83"/>
    </row>
    <row r="267475" spans="16:16" x14ac:dyDescent="0.3">
      <c r="P267475" s="83"/>
    </row>
    <row r="267476" spans="16:16" x14ac:dyDescent="0.3">
      <c r="P267476" s="83"/>
    </row>
    <row r="267477" spans="16:16" x14ac:dyDescent="0.3">
      <c r="P267477" s="83"/>
    </row>
    <row r="267478" spans="16:16" x14ac:dyDescent="0.3">
      <c r="P267478" s="83"/>
    </row>
    <row r="267479" spans="16:16" x14ac:dyDescent="0.3">
      <c r="P267479" s="83"/>
    </row>
    <row r="267480" spans="16:16" x14ac:dyDescent="0.3">
      <c r="P267480" s="83"/>
    </row>
    <row r="267481" spans="16:16" x14ac:dyDescent="0.3">
      <c r="P267481" s="83"/>
    </row>
    <row r="267482" spans="16:16" x14ac:dyDescent="0.3">
      <c r="P267482" s="83"/>
    </row>
    <row r="267483" spans="16:16" x14ac:dyDescent="0.3">
      <c r="P267483" s="83"/>
    </row>
    <row r="267484" spans="16:16" x14ac:dyDescent="0.3">
      <c r="P267484" s="83"/>
    </row>
    <row r="267485" spans="16:16" x14ac:dyDescent="0.3">
      <c r="P267485" s="83"/>
    </row>
    <row r="267486" spans="16:16" x14ac:dyDescent="0.3">
      <c r="P267486" s="83"/>
    </row>
    <row r="267487" spans="16:16" x14ac:dyDescent="0.3">
      <c r="P267487" s="83"/>
    </row>
    <row r="267488" spans="16:16" x14ac:dyDescent="0.3">
      <c r="P267488" s="83"/>
    </row>
    <row r="267489" spans="16:16" x14ac:dyDescent="0.3">
      <c r="P267489" s="83"/>
    </row>
    <row r="267490" spans="16:16" x14ac:dyDescent="0.3">
      <c r="P267490" s="83"/>
    </row>
    <row r="267491" spans="16:16" x14ac:dyDescent="0.3">
      <c r="P267491" s="83"/>
    </row>
    <row r="267492" spans="16:16" x14ac:dyDescent="0.3">
      <c r="P267492" s="83"/>
    </row>
    <row r="267493" spans="16:16" x14ac:dyDescent="0.3">
      <c r="P267493" s="83"/>
    </row>
    <row r="267494" spans="16:16" x14ac:dyDescent="0.3">
      <c r="P267494" s="83"/>
    </row>
    <row r="267495" spans="16:16" x14ac:dyDescent="0.3">
      <c r="P267495" s="83"/>
    </row>
    <row r="267496" spans="16:16" x14ac:dyDescent="0.3">
      <c r="P267496" s="83"/>
    </row>
    <row r="267497" spans="16:16" x14ac:dyDescent="0.3">
      <c r="P267497" s="83"/>
    </row>
    <row r="267498" spans="16:16" x14ac:dyDescent="0.3">
      <c r="P267498" s="83"/>
    </row>
    <row r="267499" spans="16:16" x14ac:dyDescent="0.3">
      <c r="P267499" s="83"/>
    </row>
    <row r="267500" spans="16:16" x14ac:dyDescent="0.3">
      <c r="P267500" s="83"/>
    </row>
    <row r="267501" spans="16:16" x14ac:dyDescent="0.3">
      <c r="P267501" s="83"/>
    </row>
    <row r="267502" spans="16:16" x14ac:dyDescent="0.3">
      <c r="P267502" s="83"/>
    </row>
    <row r="267503" spans="16:16" x14ac:dyDescent="0.3">
      <c r="P267503" s="83"/>
    </row>
    <row r="267504" spans="16:16" x14ac:dyDescent="0.3">
      <c r="P267504" s="83"/>
    </row>
    <row r="267505" spans="16:16" x14ac:dyDescent="0.3">
      <c r="P267505" s="83"/>
    </row>
    <row r="267506" spans="16:16" x14ac:dyDescent="0.3">
      <c r="P267506" s="83"/>
    </row>
    <row r="267507" spans="16:16" x14ac:dyDescent="0.3">
      <c r="P267507" s="83"/>
    </row>
    <row r="267508" spans="16:16" x14ac:dyDescent="0.3">
      <c r="P267508" s="83"/>
    </row>
    <row r="267509" spans="16:16" x14ac:dyDescent="0.3">
      <c r="P267509" s="83"/>
    </row>
    <row r="267510" spans="16:16" x14ac:dyDescent="0.3">
      <c r="P267510" s="83"/>
    </row>
    <row r="267511" spans="16:16" x14ac:dyDescent="0.3">
      <c r="P267511" s="83"/>
    </row>
    <row r="267512" spans="16:16" x14ac:dyDescent="0.3">
      <c r="P267512" s="83"/>
    </row>
    <row r="267513" spans="16:16" x14ac:dyDescent="0.3">
      <c r="P267513" s="83"/>
    </row>
    <row r="267514" spans="16:16" x14ac:dyDescent="0.3">
      <c r="P267514" s="83"/>
    </row>
    <row r="267515" spans="16:16" x14ac:dyDescent="0.3">
      <c r="P267515" s="83"/>
    </row>
    <row r="267516" spans="16:16" x14ac:dyDescent="0.3">
      <c r="P267516" s="83"/>
    </row>
    <row r="267517" spans="16:16" x14ac:dyDescent="0.3">
      <c r="P267517" s="83"/>
    </row>
    <row r="267518" spans="16:16" x14ac:dyDescent="0.3">
      <c r="P267518" s="83"/>
    </row>
    <row r="267519" spans="16:16" x14ac:dyDescent="0.3">
      <c r="P267519" s="83"/>
    </row>
    <row r="267520" spans="16:16" x14ac:dyDescent="0.3">
      <c r="P267520" s="83"/>
    </row>
    <row r="267521" spans="16:16" x14ac:dyDescent="0.3">
      <c r="P267521" s="83"/>
    </row>
    <row r="267522" spans="16:16" x14ac:dyDescent="0.3">
      <c r="P267522" s="83"/>
    </row>
    <row r="267523" spans="16:16" x14ac:dyDescent="0.3">
      <c r="P267523" s="83"/>
    </row>
    <row r="267524" spans="16:16" x14ac:dyDescent="0.3">
      <c r="P267524" s="83"/>
    </row>
    <row r="267525" spans="16:16" x14ac:dyDescent="0.3">
      <c r="P267525" s="83"/>
    </row>
    <row r="267526" spans="16:16" x14ac:dyDescent="0.3">
      <c r="P267526" s="83"/>
    </row>
    <row r="267527" spans="16:16" x14ac:dyDescent="0.3">
      <c r="P267527" s="83"/>
    </row>
    <row r="267528" spans="16:16" x14ac:dyDescent="0.3">
      <c r="P267528" s="83"/>
    </row>
    <row r="267529" spans="16:16" x14ac:dyDescent="0.3">
      <c r="P267529" s="83"/>
    </row>
    <row r="267530" spans="16:16" x14ac:dyDescent="0.3">
      <c r="P267530" s="83"/>
    </row>
    <row r="267531" spans="16:16" x14ac:dyDescent="0.3">
      <c r="P267531" s="83"/>
    </row>
    <row r="267532" spans="16:16" x14ac:dyDescent="0.3">
      <c r="P267532" s="83"/>
    </row>
    <row r="267533" spans="16:16" x14ac:dyDescent="0.3">
      <c r="P267533" s="83"/>
    </row>
    <row r="267534" spans="16:16" x14ac:dyDescent="0.3">
      <c r="P267534" s="83"/>
    </row>
    <row r="267535" spans="16:16" x14ac:dyDescent="0.3">
      <c r="P267535" s="83"/>
    </row>
    <row r="267536" spans="16:16" x14ac:dyDescent="0.3">
      <c r="P267536" s="83"/>
    </row>
    <row r="267537" spans="16:16" x14ac:dyDescent="0.3">
      <c r="P267537" s="83"/>
    </row>
    <row r="267538" spans="16:16" x14ac:dyDescent="0.3">
      <c r="P267538" s="83"/>
    </row>
    <row r="267539" spans="16:16" x14ac:dyDescent="0.3">
      <c r="P267539" s="83"/>
    </row>
    <row r="267540" spans="16:16" x14ac:dyDescent="0.3">
      <c r="P267540" s="83"/>
    </row>
    <row r="267541" spans="16:16" x14ac:dyDescent="0.3">
      <c r="P267541" s="83"/>
    </row>
    <row r="267542" spans="16:16" x14ac:dyDescent="0.3">
      <c r="P267542" s="83"/>
    </row>
    <row r="267543" spans="16:16" x14ac:dyDescent="0.3">
      <c r="P267543" s="83"/>
    </row>
    <row r="267544" spans="16:16" x14ac:dyDescent="0.3">
      <c r="P267544" s="83"/>
    </row>
    <row r="267545" spans="16:16" x14ac:dyDescent="0.3">
      <c r="P267545" s="83"/>
    </row>
    <row r="267546" spans="16:16" x14ac:dyDescent="0.3">
      <c r="P267546" s="83"/>
    </row>
    <row r="267547" spans="16:16" x14ac:dyDescent="0.3">
      <c r="P267547" s="83"/>
    </row>
    <row r="267548" spans="16:16" x14ac:dyDescent="0.3">
      <c r="P267548" s="83"/>
    </row>
    <row r="267549" spans="16:16" x14ac:dyDescent="0.3">
      <c r="P267549" s="83"/>
    </row>
    <row r="267550" spans="16:16" x14ac:dyDescent="0.3">
      <c r="P267550" s="83"/>
    </row>
    <row r="267551" spans="16:16" x14ac:dyDescent="0.3">
      <c r="P267551" s="83"/>
    </row>
    <row r="267552" spans="16:16" x14ac:dyDescent="0.3">
      <c r="P267552" s="83"/>
    </row>
    <row r="267553" spans="16:16" x14ac:dyDescent="0.3">
      <c r="P267553" s="83"/>
    </row>
    <row r="267554" spans="16:16" x14ac:dyDescent="0.3">
      <c r="P267554" s="83"/>
    </row>
    <row r="267555" spans="16:16" x14ac:dyDescent="0.3">
      <c r="P267555" s="83"/>
    </row>
    <row r="267556" spans="16:16" x14ac:dyDescent="0.3">
      <c r="P267556" s="83"/>
    </row>
    <row r="267557" spans="16:16" x14ac:dyDescent="0.3">
      <c r="P267557" s="83"/>
    </row>
    <row r="267558" spans="16:16" x14ac:dyDescent="0.3">
      <c r="P267558" s="83"/>
    </row>
    <row r="267559" spans="16:16" x14ac:dyDescent="0.3">
      <c r="P267559" s="83"/>
    </row>
    <row r="267560" spans="16:16" x14ac:dyDescent="0.3">
      <c r="P267560" s="83"/>
    </row>
    <row r="267561" spans="16:16" x14ac:dyDescent="0.3">
      <c r="P267561" s="83"/>
    </row>
    <row r="267562" spans="16:16" x14ac:dyDescent="0.3">
      <c r="P267562" s="83"/>
    </row>
    <row r="267563" spans="16:16" x14ac:dyDescent="0.3">
      <c r="P267563" s="83"/>
    </row>
    <row r="267564" spans="16:16" x14ac:dyDescent="0.3">
      <c r="P267564" s="83"/>
    </row>
    <row r="267565" spans="16:16" x14ac:dyDescent="0.3">
      <c r="P267565" s="83"/>
    </row>
    <row r="267566" spans="16:16" x14ac:dyDescent="0.3">
      <c r="P267566" s="83"/>
    </row>
    <row r="267567" spans="16:16" x14ac:dyDescent="0.3">
      <c r="P267567" s="83"/>
    </row>
    <row r="267568" spans="16:16" x14ac:dyDescent="0.3">
      <c r="P267568" s="83"/>
    </row>
    <row r="267569" spans="16:16" x14ac:dyDescent="0.3">
      <c r="P267569" s="83"/>
    </row>
    <row r="267570" spans="16:16" x14ac:dyDescent="0.3">
      <c r="P267570" s="83"/>
    </row>
    <row r="267571" spans="16:16" x14ac:dyDescent="0.3">
      <c r="P267571" s="83"/>
    </row>
    <row r="267572" spans="16:16" x14ac:dyDescent="0.3">
      <c r="P267572" s="83"/>
    </row>
    <row r="267573" spans="16:16" x14ac:dyDescent="0.3">
      <c r="P267573" s="83"/>
    </row>
    <row r="267574" spans="16:16" x14ac:dyDescent="0.3">
      <c r="P267574" s="83"/>
    </row>
    <row r="267575" spans="16:16" x14ac:dyDescent="0.3">
      <c r="P267575" s="83"/>
    </row>
    <row r="267576" spans="16:16" x14ac:dyDescent="0.3">
      <c r="P267576" s="83"/>
    </row>
    <row r="267577" spans="16:16" x14ac:dyDescent="0.3">
      <c r="P267577" s="83"/>
    </row>
    <row r="267578" spans="16:16" x14ac:dyDescent="0.3">
      <c r="P267578" s="83"/>
    </row>
    <row r="267579" spans="16:16" x14ac:dyDescent="0.3">
      <c r="P267579" s="83"/>
    </row>
    <row r="267580" spans="16:16" x14ac:dyDescent="0.3">
      <c r="P267580" s="83"/>
    </row>
    <row r="267581" spans="16:16" x14ac:dyDescent="0.3">
      <c r="P267581" s="83"/>
    </row>
    <row r="267582" spans="16:16" x14ac:dyDescent="0.3">
      <c r="P267582" s="83"/>
    </row>
    <row r="267583" spans="16:16" x14ac:dyDescent="0.3">
      <c r="P267583" s="83"/>
    </row>
    <row r="267584" spans="16:16" x14ac:dyDescent="0.3">
      <c r="P267584" s="83"/>
    </row>
    <row r="267585" spans="16:16" x14ac:dyDescent="0.3">
      <c r="P267585" s="83"/>
    </row>
    <row r="267586" spans="16:16" x14ac:dyDescent="0.3">
      <c r="P267586" s="83"/>
    </row>
    <row r="267587" spans="16:16" x14ac:dyDescent="0.3">
      <c r="P267587" s="83"/>
    </row>
    <row r="267588" spans="16:16" x14ac:dyDescent="0.3">
      <c r="P267588" s="83"/>
    </row>
    <row r="267589" spans="16:16" x14ac:dyDescent="0.3">
      <c r="P267589" s="83"/>
    </row>
    <row r="267590" spans="16:16" x14ac:dyDescent="0.3">
      <c r="P267590" s="83"/>
    </row>
    <row r="267591" spans="16:16" x14ac:dyDescent="0.3">
      <c r="P267591" s="83"/>
    </row>
    <row r="267592" spans="16:16" x14ac:dyDescent="0.3">
      <c r="P267592" s="83"/>
    </row>
    <row r="267593" spans="16:16" x14ac:dyDescent="0.3">
      <c r="P267593" s="83"/>
    </row>
    <row r="267594" spans="16:16" x14ac:dyDescent="0.3">
      <c r="P267594" s="83"/>
    </row>
    <row r="267595" spans="16:16" x14ac:dyDescent="0.3">
      <c r="P267595" s="83"/>
    </row>
    <row r="267596" spans="16:16" x14ac:dyDescent="0.3">
      <c r="P267596" s="83"/>
    </row>
    <row r="267597" spans="16:16" x14ac:dyDescent="0.3">
      <c r="P267597" s="83"/>
    </row>
    <row r="267598" spans="16:16" x14ac:dyDescent="0.3">
      <c r="P267598" s="83"/>
    </row>
    <row r="267599" spans="16:16" x14ac:dyDescent="0.3">
      <c r="P267599" s="83"/>
    </row>
    <row r="267600" spans="16:16" x14ac:dyDescent="0.3">
      <c r="P267600" s="83"/>
    </row>
    <row r="267601" spans="16:16" x14ac:dyDescent="0.3">
      <c r="P267601" s="83"/>
    </row>
    <row r="267602" spans="16:16" x14ac:dyDescent="0.3">
      <c r="P267602" s="83"/>
    </row>
    <row r="267603" spans="16:16" x14ac:dyDescent="0.3">
      <c r="P267603" s="83"/>
    </row>
    <row r="267604" spans="16:16" x14ac:dyDescent="0.3">
      <c r="P267604" s="83"/>
    </row>
    <row r="267605" spans="16:16" x14ac:dyDescent="0.3">
      <c r="P267605" s="83"/>
    </row>
    <row r="267606" spans="16:16" x14ac:dyDescent="0.3">
      <c r="P267606" s="83"/>
    </row>
    <row r="267607" spans="16:16" x14ac:dyDescent="0.3">
      <c r="P267607" s="83"/>
    </row>
    <row r="267608" spans="16:16" x14ac:dyDescent="0.3">
      <c r="P267608" s="83"/>
    </row>
    <row r="267609" spans="16:16" x14ac:dyDescent="0.3">
      <c r="P267609" s="83"/>
    </row>
    <row r="267610" spans="16:16" x14ac:dyDescent="0.3">
      <c r="P267610" s="83"/>
    </row>
    <row r="267611" spans="16:16" x14ac:dyDescent="0.3">
      <c r="P267611" s="83"/>
    </row>
    <row r="267612" spans="16:16" x14ac:dyDescent="0.3">
      <c r="P267612" s="83"/>
    </row>
    <row r="267613" spans="16:16" x14ac:dyDescent="0.3">
      <c r="P267613" s="83"/>
    </row>
    <row r="267614" spans="16:16" x14ac:dyDescent="0.3">
      <c r="P267614" s="83"/>
    </row>
    <row r="267615" spans="16:16" x14ac:dyDescent="0.3">
      <c r="P267615" s="83"/>
    </row>
    <row r="267616" spans="16:16" x14ac:dyDescent="0.3">
      <c r="P267616" s="83"/>
    </row>
    <row r="267617" spans="16:16" x14ac:dyDescent="0.3">
      <c r="P267617" s="83"/>
    </row>
    <row r="267618" spans="16:16" x14ac:dyDescent="0.3">
      <c r="P267618" s="83"/>
    </row>
    <row r="267619" spans="16:16" x14ac:dyDescent="0.3">
      <c r="P267619" s="83"/>
    </row>
    <row r="267620" spans="16:16" x14ac:dyDescent="0.3">
      <c r="P267620" s="83"/>
    </row>
    <row r="267621" spans="16:16" x14ac:dyDescent="0.3">
      <c r="P267621" s="83"/>
    </row>
    <row r="267622" spans="16:16" x14ac:dyDescent="0.3">
      <c r="P267622" s="83"/>
    </row>
    <row r="267623" spans="16:16" x14ac:dyDescent="0.3">
      <c r="P267623" s="83"/>
    </row>
    <row r="267624" spans="16:16" x14ac:dyDescent="0.3">
      <c r="P267624" s="83"/>
    </row>
    <row r="267625" spans="16:16" x14ac:dyDescent="0.3">
      <c r="P267625" s="83"/>
    </row>
    <row r="267626" spans="16:16" x14ac:dyDescent="0.3">
      <c r="P267626" s="83"/>
    </row>
    <row r="267627" spans="16:16" x14ac:dyDescent="0.3">
      <c r="P267627" s="83"/>
    </row>
    <row r="267628" spans="16:16" x14ac:dyDescent="0.3">
      <c r="P267628" s="83"/>
    </row>
    <row r="267629" spans="16:16" x14ac:dyDescent="0.3">
      <c r="P267629" s="83"/>
    </row>
    <row r="267630" spans="16:16" x14ac:dyDescent="0.3">
      <c r="P267630" s="83"/>
    </row>
    <row r="267631" spans="16:16" x14ac:dyDescent="0.3">
      <c r="P267631" s="83"/>
    </row>
    <row r="267632" spans="16:16" x14ac:dyDescent="0.3">
      <c r="P267632" s="83"/>
    </row>
    <row r="267633" spans="16:16" x14ac:dyDescent="0.3">
      <c r="P267633" s="83"/>
    </row>
    <row r="267634" spans="16:16" x14ac:dyDescent="0.3">
      <c r="P267634" s="83"/>
    </row>
    <row r="267635" spans="16:16" x14ac:dyDescent="0.3">
      <c r="P267635" s="83"/>
    </row>
    <row r="267636" spans="16:16" x14ac:dyDescent="0.3">
      <c r="P267636" s="83"/>
    </row>
    <row r="267637" spans="16:16" x14ac:dyDescent="0.3">
      <c r="P267637" s="83"/>
    </row>
    <row r="267638" spans="16:16" x14ac:dyDescent="0.3">
      <c r="P267638" s="83"/>
    </row>
    <row r="267639" spans="16:16" x14ac:dyDescent="0.3">
      <c r="P267639" s="83"/>
    </row>
    <row r="267640" spans="16:16" x14ac:dyDescent="0.3">
      <c r="P267640" s="83"/>
    </row>
    <row r="267641" spans="16:16" x14ac:dyDescent="0.3">
      <c r="P267641" s="83"/>
    </row>
    <row r="267642" spans="16:16" x14ac:dyDescent="0.3">
      <c r="P267642" s="83"/>
    </row>
    <row r="267643" spans="16:16" x14ac:dyDescent="0.3">
      <c r="P267643" s="83"/>
    </row>
    <row r="267644" spans="16:16" x14ac:dyDescent="0.3">
      <c r="P267644" s="83"/>
    </row>
    <row r="267645" spans="16:16" x14ac:dyDescent="0.3">
      <c r="P267645" s="83"/>
    </row>
    <row r="267646" spans="16:16" x14ac:dyDescent="0.3">
      <c r="P267646" s="83"/>
    </row>
    <row r="267647" spans="16:16" x14ac:dyDescent="0.3">
      <c r="P267647" s="83"/>
    </row>
    <row r="267648" spans="16:16" x14ac:dyDescent="0.3">
      <c r="P267648" s="83"/>
    </row>
    <row r="267649" spans="16:16" x14ac:dyDescent="0.3">
      <c r="P267649" s="83"/>
    </row>
    <row r="267650" spans="16:16" x14ac:dyDescent="0.3">
      <c r="P267650" s="83"/>
    </row>
    <row r="267651" spans="16:16" x14ac:dyDescent="0.3">
      <c r="P267651" s="83"/>
    </row>
    <row r="267652" spans="16:16" x14ac:dyDescent="0.3">
      <c r="P267652" s="83"/>
    </row>
    <row r="267653" spans="16:16" x14ac:dyDescent="0.3">
      <c r="P267653" s="83"/>
    </row>
    <row r="267654" spans="16:16" x14ac:dyDescent="0.3">
      <c r="P267654" s="83"/>
    </row>
    <row r="267655" spans="16:16" x14ac:dyDescent="0.3">
      <c r="P267655" s="83"/>
    </row>
    <row r="267656" spans="16:16" x14ac:dyDescent="0.3">
      <c r="P267656" s="83"/>
    </row>
    <row r="267657" spans="16:16" x14ac:dyDescent="0.3">
      <c r="P267657" s="83"/>
    </row>
    <row r="267658" spans="16:16" x14ac:dyDescent="0.3">
      <c r="P267658" s="83"/>
    </row>
    <row r="267659" spans="16:16" x14ac:dyDescent="0.3">
      <c r="P267659" s="83"/>
    </row>
    <row r="267660" spans="16:16" x14ac:dyDescent="0.3">
      <c r="P267660" s="83"/>
    </row>
    <row r="267661" spans="16:16" x14ac:dyDescent="0.3">
      <c r="P267661" s="83"/>
    </row>
    <row r="267662" spans="16:16" x14ac:dyDescent="0.3">
      <c r="P267662" s="83"/>
    </row>
    <row r="267663" spans="16:16" x14ac:dyDescent="0.3">
      <c r="P267663" s="83"/>
    </row>
    <row r="267664" spans="16:16" x14ac:dyDescent="0.3">
      <c r="P267664" s="83"/>
    </row>
    <row r="267665" spans="16:16" x14ac:dyDescent="0.3">
      <c r="P267665" s="83"/>
    </row>
    <row r="267666" spans="16:16" x14ac:dyDescent="0.3">
      <c r="P267666" s="83"/>
    </row>
    <row r="267667" spans="16:16" x14ac:dyDescent="0.3">
      <c r="P267667" s="83"/>
    </row>
    <row r="267668" spans="16:16" x14ac:dyDescent="0.3">
      <c r="P267668" s="83"/>
    </row>
    <row r="267669" spans="16:16" x14ac:dyDescent="0.3">
      <c r="P267669" s="83"/>
    </row>
    <row r="267670" spans="16:16" x14ac:dyDescent="0.3">
      <c r="P267670" s="83"/>
    </row>
    <row r="267671" spans="16:16" x14ac:dyDescent="0.3">
      <c r="P267671" s="83"/>
    </row>
    <row r="267672" spans="16:16" x14ac:dyDescent="0.3">
      <c r="P267672" s="83"/>
    </row>
    <row r="267673" spans="16:16" x14ac:dyDescent="0.3">
      <c r="P267673" s="83"/>
    </row>
    <row r="267674" spans="16:16" x14ac:dyDescent="0.3">
      <c r="P267674" s="83"/>
    </row>
    <row r="267675" spans="16:16" x14ac:dyDescent="0.3">
      <c r="P267675" s="83"/>
    </row>
    <row r="267676" spans="16:16" x14ac:dyDescent="0.3">
      <c r="P267676" s="83"/>
    </row>
    <row r="267677" spans="16:16" x14ac:dyDescent="0.3">
      <c r="P267677" s="83"/>
    </row>
    <row r="267678" spans="16:16" x14ac:dyDescent="0.3">
      <c r="P267678" s="83"/>
    </row>
    <row r="267679" spans="16:16" x14ac:dyDescent="0.3">
      <c r="P267679" s="83"/>
    </row>
    <row r="267680" spans="16:16" x14ac:dyDescent="0.3">
      <c r="P267680" s="83"/>
    </row>
    <row r="267681" spans="16:16" x14ac:dyDescent="0.3">
      <c r="P267681" s="83"/>
    </row>
    <row r="267682" spans="16:16" x14ac:dyDescent="0.3">
      <c r="P267682" s="83"/>
    </row>
    <row r="267683" spans="16:16" x14ac:dyDescent="0.3">
      <c r="P267683" s="83"/>
    </row>
    <row r="267684" spans="16:16" x14ac:dyDescent="0.3">
      <c r="P267684" s="83"/>
    </row>
    <row r="267685" spans="16:16" x14ac:dyDescent="0.3">
      <c r="P267685" s="83"/>
    </row>
    <row r="267686" spans="16:16" x14ac:dyDescent="0.3">
      <c r="P267686" s="83"/>
    </row>
    <row r="267687" spans="16:16" x14ac:dyDescent="0.3">
      <c r="P267687" s="83"/>
    </row>
    <row r="267688" spans="16:16" x14ac:dyDescent="0.3">
      <c r="P267688" s="83"/>
    </row>
    <row r="267689" spans="16:16" x14ac:dyDescent="0.3">
      <c r="P267689" s="83"/>
    </row>
    <row r="267690" spans="16:16" x14ac:dyDescent="0.3">
      <c r="P267690" s="83"/>
    </row>
    <row r="267691" spans="16:16" x14ac:dyDescent="0.3">
      <c r="P267691" s="83"/>
    </row>
    <row r="267692" spans="16:16" x14ac:dyDescent="0.3">
      <c r="P267692" s="83"/>
    </row>
    <row r="267693" spans="16:16" x14ac:dyDescent="0.3">
      <c r="P267693" s="83"/>
    </row>
    <row r="267694" spans="16:16" x14ac:dyDescent="0.3">
      <c r="P267694" s="83"/>
    </row>
    <row r="267695" spans="16:16" x14ac:dyDescent="0.3">
      <c r="P267695" s="83"/>
    </row>
    <row r="267696" spans="16:16" x14ac:dyDescent="0.3">
      <c r="P267696" s="83"/>
    </row>
    <row r="267697" spans="16:16" x14ac:dyDescent="0.3">
      <c r="P267697" s="83"/>
    </row>
    <row r="267698" spans="16:16" x14ac:dyDescent="0.3">
      <c r="P267698" s="83"/>
    </row>
    <row r="267699" spans="16:16" x14ac:dyDescent="0.3">
      <c r="P267699" s="83"/>
    </row>
    <row r="267700" spans="16:16" x14ac:dyDescent="0.3">
      <c r="P267700" s="83"/>
    </row>
    <row r="267701" spans="16:16" x14ac:dyDescent="0.3">
      <c r="P267701" s="83"/>
    </row>
    <row r="267702" spans="16:16" x14ac:dyDescent="0.3">
      <c r="P267702" s="83"/>
    </row>
    <row r="267703" spans="16:16" x14ac:dyDescent="0.3">
      <c r="P267703" s="83"/>
    </row>
    <row r="267704" spans="16:16" x14ac:dyDescent="0.3">
      <c r="P267704" s="83"/>
    </row>
    <row r="267705" spans="16:16" x14ac:dyDescent="0.3">
      <c r="P267705" s="83"/>
    </row>
    <row r="267706" spans="16:16" x14ac:dyDescent="0.3">
      <c r="P267706" s="83"/>
    </row>
    <row r="267707" spans="16:16" x14ac:dyDescent="0.3">
      <c r="P267707" s="83"/>
    </row>
    <row r="267708" spans="16:16" x14ac:dyDescent="0.3">
      <c r="P267708" s="83"/>
    </row>
    <row r="267709" spans="16:16" x14ac:dyDescent="0.3">
      <c r="P267709" s="83"/>
    </row>
    <row r="267710" spans="16:16" x14ac:dyDescent="0.3">
      <c r="P267710" s="83"/>
    </row>
    <row r="267711" spans="16:16" x14ac:dyDescent="0.3">
      <c r="P267711" s="83"/>
    </row>
    <row r="267712" spans="16:16" x14ac:dyDescent="0.3">
      <c r="P267712" s="83"/>
    </row>
    <row r="267713" spans="16:16" x14ac:dyDescent="0.3">
      <c r="P267713" s="83"/>
    </row>
    <row r="267714" spans="16:16" x14ac:dyDescent="0.3">
      <c r="P267714" s="83"/>
    </row>
    <row r="267715" spans="16:16" x14ac:dyDescent="0.3">
      <c r="P267715" s="83"/>
    </row>
    <row r="267716" spans="16:16" x14ac:dyDescent="0.3">
      <c r="P267716" s="83"/>
    </row>
    <row r="267717" spans="16:16" x14ac:dyDescent="0.3">
      <c r="P267717" s="83"/>
    </row>
    <row r="267718" spans="16:16" x14ac:dyDescent="0.3">
      <c r="P267718" s="83"/>
    </row>
    <row r="267719" spans="16:16" x14ac:dyDescent="0.3">
      <c r="P267719" s="83"/>
    </row>
    <row r="267720" spans="16:16" x14ac:dyDescent="0.3">
      <c r="P267720" s="83"/>
    </row>
    <row r="267721" spans="16:16" x14ac:dyDescent="0.3">
      <c r="P267721" s="83"/>
    </row>
    <row r="267722" spans="16:16" x14ac:dyDescent="0.3">
      <c r="P267722" s="83"/>
    </row>
    <row r="267723" spans="16:16" x14ac:dyDescent="0.3">
      <c r="P267723" s="83"/>
    </row>
    <row r="267724" spans="16:16" x14ac:dyDescent="0.3">
      <c r="P267724" s="83"/>
    </row>
    <row r="267725" spans="16:16" x14ac:dyDescent="0.3">
      <c r="P267725" s="83"/>
    </row>
    <row r="267726" spans="16:16" x14ac:dyDescent="0.3">
      <c r="P267726" s="83"/>
    </row>
    <row r="267727" spans="16:16" x14ac:dyDescent="0.3">
      <c r="P267727" s="83"/>
    </row>
    <row r="267728" spans="16:16" x14ac:dyDescent="0.3">
      <c r="P267728" s="83"/>
    </row>
    <row r="267729" spans="16:16" x14ac:dyDescent="0.3">
      <c r="P267729" s="83"/>
    </row>
    <row r="267730" spans="16:16" x14ac:dyDescent="0.3">
      <c r="P267730" s="83"/>
    </row>
    <row r="267731" spans="16:16" x14ac:dyDescent="0.3">
      <c r="P267731" s="83"/>
    </row>
    <row r="267732" spans="16:16" x14ac:dyDescent="0.3">
      <c r="P267732" s="83"/>
    </row>
    <row r="267733" spans="16:16" x14ac:dyDescent="0.3">
      <c r="P267733" s="83"/>
    </row>
    <row r="267734" spans="16:16" x14ac:dyDescent="0.3">
      <c r="P267734" s="83"/>
    </row>
    <row r="267735" spans="16:16" x14ac:dyDescent="0.3">
      <c r="P267735" s="83"/>
    </row>
    <row r="267736" spans="16:16" x14ac:dyDescent="0.3">
      <c r="P267736" s="83"/>
    </row>
    <row r="267737" spans="16:16" x14ac:dyDescent="0.3">
      <c r="P267737" s="83"/>
    </row>
    <row r="267738" spans="16:16" x14ac:dyDescent="0.3">
      <c r="P267738" s="83"/>
    </row>
    <row r="267739" spans="16:16" x14ac:dyDescent="0.3">
      <c r="P267739" s="83"/>
    </row>
    <row r="267740" spans="16:16" x14ac:dyDescent="0.3">
      <c r="P267740" s="83"/>
    </row>
    <row r="267741" spans="16:16" x14ac:dyDescent="0.3">
      <c r="P267741" s="83"/>
    </row>
    <row r="267742" spans="16:16" x14ac:dyDescent="0.3">
      <c r="P267742" s="83"/>
    </row>
    <row r="267743" spans="16:16" x14ac:dyDescent="0.3">
      <c r="P267743" s="83"/>
    </row>
    <row r="267744" spans="16:16" x14ac:dyDescent="0.3">
      <c r="P267744" s="83"/>
    </row>
    <row r="267745" spans="16:16" x14ac:dyDescent="0.3">
      <c r="P267745" s="83"/>
    </row>
    <row r="267746" spans="16:16" x14ac:dyDescent="0.3">
      <c r="P267746" s="83"/>
    </row>
    <row r="267747" spans="16:16" x14ac:dyDescent="0.3">
      <c r="P267747" s="83"/>
    </row>
    <row r="267748" spans="16:16" x14ac:dyDescent="0.3">
      <c r="P267748" s="83"/>
    </row>
    <row r="267749" spans="16:16" x14ac:dyDescent="0.3">
      <c r="P267749" s="83"/>
    </row>
    <row r="267750" spans="16:16" x14ac:dyDescent="0.3">
      <c r="P267750" s="83"/>
    </row>
    <row r="267751" spans="16:16" x14ac:dyDescent="0.3">
      <c r="P267751" s="83"/>
    </row>
    <row r="267752" spans="16:16" x14ac:dyDescent="0.3">
      <c r="P267752" s="83"/>
    </row>
    <row r="267753" spans="16:16" x14ac:dyDescent="0.3">
      <c r="P267753" s="83"/>
    </row>
    <row r="267754" spans="16:16" x14ac:dyDescent="0.3">
      <c r="P267754" s="83"/>
    </row>
    <row r="267755" spans="16:16" x14ac:dyDescent="0.3">
      <c r="P267755" s="83"/>
    </row>
    <row r="267756" spans="16:16" x14ac:dyDescent="0.3">
      <c r="P267756" s="83"/>
    </row>
    <row r="267757" spans="16:16" x14ac:dyDescent="0.3">
      <c r="P267757" s="83"/>
    </row>
    <row r="267758" spans="16:16" x14ac:dyDescent="0.3">
      <c r="P267758" s="83"/>
    </row>
    <row r="267759" spans="16:16" x14ac:dyDescent="0.3">
      <c r="P267759" s="83"/>
    </row>
    <row r="267760" spans="16:16" x14ac:dyDescent="0.3">
      <c r="P267760" s="83"/>
    </row>
    <row r="267761" spans="16:16" x14ac:dyDescent="0.3">
      <c r="P267761" s="83"/>
    </row>
    <row r="267762" spans="16:16" x14ac:dyDescent="0.3">
      <c r="P267762" s="83"/>
    </row>
    <row r="267763" spans="16:16" x14ac:dyDescent="0.3">
      <c r="P267763" s="83"/>
    </row>
    <row r="267764" spans="16:16" x14ac:dyDescent="0.3">
      <c r="P267764" s="83"/>
    </row>
    <row r="267765" spans="16:16" x14ac:dyDescent="0.3">
      <c r="P267765" s="83"/>
    </row>
    <row r="267766" spans="16:16" x14ac:dyDescent="0.3">
      <c r="P267766" s="83"/>
    </row>
    <row r="267767" spans="16:16" x14ac:dyDescent="0.3">
      <c r="P267767" s="83"/>
    </row>
    <row r="267768" spans="16:16" x14ac:dyDescent="0.3">
      <c r="P267768" s="83"/>
    </row>
    <row r="267769" spans="16:16" x14ac:dyDescent="0.3">
      <c r="P267769" s="83"/>
    </row>
    <row r="267770" spans="16:16" x14ac:dyDescent="0.3">
      <c r="P267770" s="83"/>
    </row>
    <row r="267771" spans="16:16" x14ac:dyDescent="0.3">
      <c r="P267771" s="83"/>
    </row>
    <row r="267772" spans="16:16" x14ac:dyDescent="0.3">
      <c r="P267772" s="83"/>
    </row>
    <row r="267773" spans="16:16" x14ac:dyDescent="0.3">
      <c r="P267773" s="83"/>
    </row>
    <row r="267774" spans="16:16" x14ac:dyDescent="0.3">
      <c r="P267774" s="83"/>
    </row>
    <row r="267775" spans="16:16" x14ac:dyDescent="0.3">
      <c r="P267775" s="83"/>
    </row>
    <row r="267776" spans="16:16" x14ac:dyDescent="0.3">
      <c r="P267776" s="83"/>
    </row>
    <row r="267777" spans="16:16" x14ac:dyDescent="0.3">
      <c r="P267777" s="83"/>
    </row>
    <row r="267778" spans="16:16" x14ac:dyDescent="0.3">
      <c r="P267778" s="83"/>
    </row>
    <row r="267779" spans="16:16" x14ac:dyDescent="0.3">
      <c r="P267779" s="83"/>
    </row>
    <row r="267780" spans="16:16" x14ac:dyDescent="0.3">
      <c r="P267780" s="83"/>
    </row>
    <row r="267781" spans="16:16" x14ac:dyDescent="0.3">
      <c r="P267781" s="83"/>
    </row>
    <row r="267782" spans="16:16" x14ac:dyDescent="0.3">
      <c r="P267782" s="83"/>
    </row>
    <row r="267783" spans="16:16" x14ac:dyDescent="0.3">
      <c r="P267783" s="83"/>
    </row>
    <row r="267784" spans="16:16" x14ac:dyDescent="0.3">
      <c r="P267784" s="83"/>
    </row>
    <row r="267785" spans="16:16" x14ac:dyDescent="0.3">
      <c r="P267785" s="83"/>
    </row>
    <row r="267786" spans="16:16" x14ac:dyDescent="0.3">
      <c r="P267786" s="83"/>
    </row>
    <row r="267787" spans="16:16" x14ac:dyDescent="0.3">
      <c r="P267787" s="83"/>
    </row>
    <row r="267788" spans="16:16" x14ac:dyDescent="0.3">
      <c r="P267788" s="83"/>
    </row>
    <row r="267789" spans="16:16" x14ac:dyDescent="0.3">
      <c r="P267789" s="83"/>
    </row>
    <row r="267790" spans="16:16" x14ac:dyDescent="0.3">
      <c r="P267790" s="83"/>
    </row>
    <row r="267791" spans="16:16" x14ac:dyDescent="0.3">
      <c r="P267791" s="83"/>
    </row>
    <row r="267792" spans="16:16" x14ac:dyDescent="0.3">
      <c r="P267792" s="83"/>
    </row>
    <row r="267793" spans="16:16" x14ac:dyDescent="0.3">
      <c r="P267793" s="83"/>
    </row>
    <row r="267794" spans="16:16" x14ac:dyDescent="0.3">
      <c r="P267794" s="83"/>
    </row>
    <row r="267795" spans="16:16" x14ac:dyDescent="0.3">
      <c r="P267795" s="83"/>
    </row>
    <row r="267796" spans="16:16" x14ac:dyDescent="0.3">
      <c r="P267796" s="83"/>
    </row>
    <row r="267797" spans="16:16" x14ac:dyDescent="0.3">
      <c r="P267797" s="83"/>
    </row>
    <row r="267798" spans="16:16" x14ac:dyDescent="0.3">
      <c r="P267798" s="83"/>
    </row>
    <row r="267799" spans="16:16" x14ac:dyDescent="0.3">
      <c r="P267799" s="83"/>
    </row>
    <row r="267800" spans="16:16" x14ac:dyDescent="0.3">
      <c r="P267800" s="83"/>
    </row>
    <row r="267801" spans="16:16" x14ac:dyDescent="0.3">
      <c r="P267801" s="83"/>
    </row>
    <row r="267802" spans="16:16" x14ac:dyDescent="0.3">
      <c r="P267802" s="83"/>
    </row>
    <row r="267803" spans="16:16" x14ac:dyDescent="0.3">
      <c r="P267803" s="83"/>
    </row>
    <row r="267804" spans="16:16" x14ac:dyDescent="0.3">
      <c r="P267804" s="83"/>
    </row>
    <row r="267805" spans="16:16" x14ac:dyDescent="0.3">
      <c r="P267805" s="83"/>
    </row>
    <row r="267806" spans="16:16" x14ac:dyDescent="0.3">
      <c r="P267806" s="83"/>
    </row>
    <row r="267807" spans="16:16" x14ac:dyDescent="0.3">
      <c r="P267807" s="83"/>
    </row>
    <row r="267808" spans="16:16" x14ac:dyDescent="0.3">
      <c r="P267808" s="83"/>
    </row>
    <row r="267809" spans="16:16" x14ac:dyDescent="0.3">
      <c r="P267809" s="83"/>
    </row>
    <row r="267810" spans="16:16" x14ac:dyDescent="0.3">
      <c r="P267810" s="83"/>
    </row>
    <row r="267811" spans="16:16" x14ac:dyDescent="0.3">
      <c r="P267811" s="83"/>
    </row>
    <row r="267812" spans="16:16" x14ac:dyDescent="0.3">
      <c r="P267812" s="83"/>
    </row>
    <row r="267813" spans="16:16" x14ac:dyDescent="0.3">
      <c r="P267813" s="83"/>
    </row>
    <row r="267814" spans="16:16" x14ac:dyDescent="0.3">
      <c r="P267814" s="83"/>
    </row>
    <row r="267815" spans="16:16" x14ac:dyDescent="0.3">
      <c r="P267815" s="83"/>
    </row>
    <row r="267816" spans="16:16" x14ac:dyDescent="0.3">
      <c r="P267816" s="83"/>
    </row>
    <row r="267817" spans="16:16" x14ac:dyDescent="0.3">
      <c r="P267817" s="83"/>
    </row>
    <row r="267818" spans="16:16" x14ac:dyDescent="0.3">
      <c r="P267818" s="83"/>
    </row>
    <row r="267819" spans="16:16" x14ac:dyDescent="0.3">
      <c r="P267819" s="83"/>
    </row>
    <row r="267820" spans="16:16" x14ac:dyDescent="0.3">
      <c r="P267820" s="83"/>
    </row>
    <row r="267821" spans="16:16" x14ac:dyDescent="0.3">
      <c r="P267821" s="83"/>
    </row>
    <row r="267822" spans="16:16" x14ac:dyDescent="0.3">
      <c r="P267822" s="83"/>
    </row>
    <row r="267823" spans="16:16" x14ac:dyDescent="0.3">
      <c r="P267823" s="83"/>
    </row>
    <row r="267824" spans="16:16" x14ac:dyDescent="0.3">
      <c r="P267824" s="83"/>
    </row>
    <row r="267825" spans="16:16" x14ac:dyDescent="0.3">
      <c r="P267825" s="83"/>
    </row>
    <row r="267826" spans="16:16" x14ac:dyDescent="0.3">
      <c r="P267826" s="83"/>
    </row>
    <row r="267827" spans="16:16" x14ac:dyDescent="0.3">
      <c r="P267827" s="83"/>
    </row>
    <row r="267828" spans="16:16" x14ac:dyDescent="0.3">
      <c r="P267828" s="83"/>
    </row>
    <row r="267829" spans="16:16" x14ac:dyDescent="0.3">
      <c r="P267829" s="83"/>
    </row>
    <row r="267830" spans="16:16" x14ac:dyDescent="0.3">
      <c r="P267830" s="83"/>
    </row>
    <row r="267831" spans="16:16" x14ac:dyDescent="0.3">
      <c r="P267831" s="83"/>
    </row>
    <row r="267832" spans="16:16" x14ac:dyDescent="0.3">
      <c r="P267832" s="83"/>
    </row>
    <row r="267833" spans="16:16" x14ac:dyDescent="0.3">
      <c r="P267833" s="83"/>
    </row>
    <row r="267834" spans="16:16" x14ac:dyDescent="0.3">
      <c r="P267834" s="83"/>
    </row>
    <row r="267835" spans="16:16" x14ac:dyDescent="0.3">
      <c r="P267835" s="83"/>
    </row>
    <row r="267836" spans="16:16" x14ac:dyDescent="0.3">
      <c r="P267836" s="83"/>
    </row>
    <row r="267837" spans="16:16" x14ac:dyDescent="0.3">
      <c r="P267837" s="83"/>
    </row>
    <row r="267838" spans="16:16" x14ac:dyDescent="0.3">
      <c r="P267838" s="83"/>
    </row>
    <row r="267839" spans="16:16" x14ac:dyDescent="0.3">
      <c r="P267839" s="83"/>
    </row>
    <row r="267840" spans="16:16" x14ac:dyDescent="0.3">
      <c r="P267840" s="83"/>
    </row>
    <row r="267841" spans="16:16" x14ac:dyDescent="0.3">
      <c r="P267841" s="83"/>
    </row>
    <row r="267842" spans="16:16" x14ac:dyDescent="0.3">
      <c r="P267842" s="83"/>
    </row>
    <row r="267843" spans="16:16" x14ac:dyDescent="0.3">
      <c r="P267843" s="83"/>
    </row>
    <row r="267844" spans="16:16" x14ac:dyDescent="0.3">
      <c r="P267844" s="83"/>
    </row>
    <row r="267845" spans="16:16" x14ac:dyDescent="0.3">
      <c r="P267845" s="83"/>
    </row>
    <row r="267846" spans="16:16" x14ac:dyDescent="0.3">
      <c r="P267846" s="83"/>
    </row>
    <row r="267847" spans="16:16" x14ac:dyDescent="0.3">
      <c r="P267847" s="83"/>
    </row>
    <row r="267848" spans="16:16" x14ac:dyDescent="0.3">
      <c r="P267848" s="83"/>
    </row>
    <row r="267849" spans="16:16" x14ac:dyDescent="0.3">
      <c r="P267849" s="83"/>
    </row>
    <row r="267850" spans="16:16" x14ac:dyDescent="0.3">
      <c r="P267850" s="83"/>
    </row>
    <row r="267851" spans="16:16" x14ac:dyDescent="0.3">
      <c r="P267851" s="83"/>
    </row>
    <row r="267852" spans="16:16" x14ac:dyDescent="0.3">
      <c r="P267852" s="83"/>
    </row>
    <row r="267853" spans="16:16" x14ac:dyDescent="0.3">
      <c r="P267853" s="83"/>
    </row>
    <row r="267854" spans="16:16" x14ac:dyDescent="0.3">
      <c r="P267854" s="83"/>
    </row>
    <row r="267855" spans="16:16" x14ac:dyDescent="0.3">
      <c r="P267855" s="83"/>
    </row>
    <row r="267856" spans="16:16" x14ac:dyDescent="0.3">
      <c r="P267856" s="83"/>
    </row>
    <row r="267857" spans="16:16" x14ac:dyDescent="0.3">
      <c r="P267857" s="83"/>
    </row>
    <row r="267858" spans="16:16" x14ac:dyDescent="0.3">
      <c r="P267858" s="83"/>
    </row>
    <row r="267859" spans="16:16" x14ac:dyDescent="0.3">
      <c r="P267859" s="83"/>
    </row>
    <row r="267860" spans="16:16" x14ac:dyDescent="0.3">
      <c r="P267860" s="83"/>
    </row>
    <row r="267861" spans="16:16" x14ac:dyDescent="0.3">
      <c r="P267861" s="83"/>
    </row>
    <row r="267862" spans="16:16" x14ac:dyDescent="0.3">
      <c r="P267862" s="83"/>
    </row>
    <row r="267863" spans="16:16" x14ac:dyDescent="0.3">
      <c r="P267863" s="83"/>
    </row>
    <row r="267864" spans="16:16" x14ac:dyDescent="0.3">
      <c r="P267864" s="83"/>
    </row>
    <row r="267865" spans="16:16" x14ac:dyDescent="0.3">
      <c r="P267865" s="83"/>
    </row>
    <row r="267866" spans="16:16" x14ac:dyDescent="0.3">
      <c r="P267866" s="83"/>
    </row>
    <row r="267867" spans="16:16" x14ac:dyDescent="0.3">
      <c r="P267867" s="83"/>
    </row>
    <row r="267868" spans="16:16" x14ac:dyDescent="0.3">
      <c r="P267868" s="83"/>
    </row>
    <row r="267869" spans="16:16" x14ac:dyDescent="0.3">
      <c r="P267869" s="83"/>
    </row>
    <row r="267870" spans="16:16" x14ac:dyDescent="0.3">
      <c r="P267870" s="83"/>
    </row>
    <row r="267871" spans="16:16" x14ac:dyDescent="0.3">
      <c r="P267871" s="83"/>
    </row>
    <row r="267872" spans="16:16" x14ac:dyDescent="0.3">
      <c r="P267872" s="83"/>
    </row>
    <row r="267873" spans="16:16" x14ac:dyDescent="0.3">
      <c r="P267873" s="83"/>
    </row>
    <row r="267874" spans="16:16" x14ac:dyDescent="0.3">
      <c r="P267874" s="83"/>
    </row>
    <row r="267875" spans="16:16" x14ac:dyDescent="0.3">
      <c r="P267875" s="83"/>
    </row>
    <row r="267876" spans="16:16" x14ac:dyDescent="0.3">
      <c r="P267876" s="83"/>
    </row>
    <row r="267877" spans="16:16" x14ac:dyDescent="0.3">
      <c r="P267877" s="83"/>
    </row>
    <row r="267878" spans="16:16" x14ac:dyDescent="0.3">
      <c r="P267878" s="83"/>
    </row>
    <row r="267879" spans="16:16" x14ac:dyDescent="0.3">
      <c r="P267879" s="83"/>
    </row>
    <row r="267880" spans="16:16" x14ac:dyDescent="0.3">
      <c r="P267880" s="83"/>
    </row>
    <row r="267881" spans="16:16" x14ac:dyDescent="0.3">
      <c r="P267881" s="83"/>
    </row>
    <row r="267882" spans="16:16" x14ac:dyDescent="0.3">
      <c r="P267882" s="83"/>
    </row>
    <row r="267883" spans="16:16" x14ac:dyDescent="0.3">
      <c r="P267883" s="83"/>
    </row>
    <row r="267884" spans="16:16" x14ac:dyDescent="0.3">
      <c r="P267884" s="83"/>
    </row>
    <row r="267885" spans="16:16" x14ac:dyDescent="0.3">
      <c r="P267885" s="83"/>
    </row>
    <row r="267886" spans="16:16" x14ac:dyDescent="0.3">
      <c r="P267886" s="83"/>
    </row>
    <row r="267887" spans="16:16" x14ac:dyDescent="0.3">
      <c r="P267887" s="83"/>
    </row>
    <row r="267888" spans="16:16" x14ac:dyDescent="0.3">
      <c r="P267888" s="83"/>
    </row>
    <row r="267889" spans="16:16" x14ac:dyDescent="0.3">
      <c r="P267889" s="83"/>
    </row>
    <row r="267890" spans="16:16" x14ac:dyDescent="0.3">
      <c r="P267890" s="83"/>
    </row>
    <row r="267891" spans="16:16" x14ac:dyDescent="0.3">
      <c r="P267891" s="83"/>
    </row>
    <row r="267892" spans="16:16" x14ac:dyDescent="0.3">
      <c r="P267892" s="83"/>
    </row>
    <row r="267893" spans="16:16" x14ac:dyDescent="0.3">
      <c r="P267893" s="83"/>
    </row>
    <row r="267894" spans="16:16" x14ac:dyDescent="0.3">
      <c r="P267894" s="83"/>
    </row>
    <row r="267895" spans="16:16" x14ac:dyDescent="0.3">
      <c r="P267895" s="83"/>
    </row>
    <row r="267896" spans="16:16" x14ac:dyDescent="0.3">
      <c r="P267896" s="83"/>
    </row>
    <row r="267897" spans="16:16" x14ac:dyDescent="0.3">
      <c r="P267897" s="83"/>
    </row>
    <row r="267898" spans="16:16" x14ac:dyDescent="0.3">
      <c r="P267898" s="83"/>
    </row>
    <row r="267899" spans="16:16" x14ac:dyDescent="0.3">
      <c r="P267899" s="83"/>
    </row>
    <row r="267900" spans="16:16" x14ac:dyDescent="0.3">
      <c r="P267900" s="83"/>
    </row>
    <row r="267901" spans="16:16" x14ac:dyDescent="0.3">
      <c r="P267901" s="83"/>
    </row>
    <row r="267902" spans="16:16" x14ac:dyDescent="0.3">
      <c r="P267902" s="83"/>
    </row>
    <row r="267903" spans="16:16" x14ac:dyDescent="0.3">
      <c r="P267903" s="83"/>
    </row>
    <row r="267904" spans="16:16" x14ac:dyDescent="0.3">
      <c r="P267904" s="83"/>
    </row>
    <row r="267905" spans="16:16" x14ac:dyDescent="0.3">
      <c r="P267905" s="83"/>
    </row>
    <row r="267906" spans="16:16" x14ac:dyDescent="0.3">
      <c r="P267906" s="83"/>
    </row>
    <row r="267907" spans="16:16" x14ac:dyDescent="0.3">
      <c r="P267907" s="83"/>
    </row>
    <row r="267908" spans="16:16" x14ac:dyDescent="0.3">
      <c r="P267908" s="83"/>
    </row>
    <row r="267909" spans="16:16" x14ac:dyDescent="0.3">
      <c r="P267909" s="83"/>
    </row>
    <row r="267910" spans="16:16" x14ac:dyDescent="0.3">
      <c r="P267910" s="83"/>
    </row>
    <row r="267911" spans="16:16" x14ac:dyDescent="0.3">
      <c r="P267911" s="83"/>
    </row>
    <row r="267912" spans="16:16" x14ac:dyDescent="0.3">
      <c r="P267912" s="83"/>
    </row>
    <row r="267913" spans="16:16" x14ac:dyDescent="0.3">
      <c r="P267913" s="83"/>
    </row>
    <row r="267914" spans="16:16" x14ac:dyDescent="0.3">
      <c r="P267914" s="83"/>
    </row>
    <row r="267915" spans="16:16" x14ac:dyDescent="0.3">
      <c r="P267915" s="83"/>
    </row>
    <row r="267916" spans="16:16" x14ac:dyDescent="0.3">
      <c r="P267916" s="83"/>
    </row>
    <row r="267917" spans="16:16" x14ac:dyDescent="0.3">
      <c r="P267917" s="83"/>
    </row>
    <row r="267918" spans="16:16" x14ac:dyDescent="0.3">
      <c r="P267918" s="83"/>
    </row>
    <row r="267919" spans="16:16" x14ac:dyDescent="0.3">
      <c r="P267919" s="83"/>
    </row>
    <row r="267920" spans="16:16" x14ac:dyDescent="0.3">
      <c r="P267920" s="83"/>
    </row>
    <row r="267921" spans="16:16" x14ac:dyDescent="0.3">
      <c r="P267921" s="83"/>
    </row>
    <row r="267922" spans="16:16" x14ac:dyDescent="0.3">
      <c r="P267922" s="83"/>
    </row>
    <row r="267923" spans="16:16" x14ac:dyDescent="0.3">
      <c r="P267923" s="83"/>
    </row>
    <row r="267924" spans="16:16" x14ac:dyDescent="0.3">
      <c r="P267924" s="83"/>
    </row>
    <row r="267925" spans="16:16" x14ac:dyDescent="0.3">
      <c r="P267925" s="83"/>
    </row>
    <row r="267926" spans="16:16" x14ac:dyDescent="0.3">
      <c r="P267926" s="83"/>
    </row>
    <row r="267927" spans="16:16" x14ac:dyDescent="0.3">
      <c r="P267927" s="83"/>
    </row>
    <row r="267928" spans="16:16" x14ac:dyDescent="0.3">
      <c r="P267928" s="83"/>
    </row>
    <row r="267929" spans="16:16" x14ac:dyDescent="0.3">
      <c r="P267929" s="83"/>
    </row>
    <row r="267930" spans="16:16" x14ac:dyDescent="0.3">
      <c r="P267930" s="83"/>
    </row>
    <row r="267931" spans="16:16" x14ac:dyDescent="0.3">
      <c r="P267931" s="83"/>
    </row>
    <row r="267932" spans="16:16" x14ac:dyDescent="0.3">
      <c r="P267932" s="83"/>
    </row>
    <row r="267933" spans="16:16" x14ac:dyDescent="0.3">
      <c r="P267933" s="83"/>
    </row>
    <row r="267934" spans="16:16" x14ac:dyDescent="0.3">
      <c r="P267934" s="83"/>
    </row>
    <row r="267935" spans="16:16" x14ac:dyDescent="0.3">
      <c r="P267935" s="83"/>
    </row>
    <row r="267936" spans="16:16" x14ac:dyDescent="0.3">
      <c r="P267936" s="83"/>
    </row>
    <row r="267937" spans="16:16" x14ac:dyDescent="0.3">
      <c r="P267937" s="83"/>
    </row>
    <row r="267938" spans="16:16" x14ac:dyDescent="0.3">
      <c r="P267938" s="83"/>
    </row>
    <row r="267939" spans="16:16" x14ac:dyDescent="0.3">
      <c r="P267939" s="83"/>
    </row>
    <row r="267940" spans="16:16" x14ac:dyDescent="0.3">
      <c r="P267940" s="83"/>
    </row>
    <row r="267941" spans="16:16" x14ac:dyDescent="0.3">
      <c r="P267941" s="83"/>
    </row>
    <row r="267942" spans="16:16" x14ac:dyDescent="0.3">
      <c r="P267942" s="83"/>
    </row>
    <row r="267943" spans="16:16" x14ac:dyDescent="0.3">
      <c r="P267943" s="83"/>
    </row>
    <row r="267944" spans="16:16" x14ac:dyDescent="0.3">
      <c r="P267944" s="83"/>
    </row>
    <row r="267945" spans="16:16" x14ac:dyDescent="0.3">
      <c r="P267945" s="83"/>
    </row>
    <row r="267946" spans="16:16" x14ac:dyDescent="0.3">
      <c r="P267946" s="83"/>
    </row>
    <row r="267947" spans="16:16" x14ac:dyDescent="0.3">
      <c r="P267947" s="83"/>
    </row>
    <row r="267948" spans="16:16" x14ac:dyDescent="0.3">
      <c r="P267948" s="83"/>
    </row>
    <row r="267949" spans="16:16" x14ac:dyDescent="0.3">
      <c r="P267949" s="83"/>
    </row>
    <row r="267950" spans="16:16" x14ac:dyDescent="0.3">
      <c r="P267950" s="83"/>
    </row>
    <row r="267951" spans="16:16" x14ac:dyDescent="0.3">
      <c r="P267951" s="83"/>
    </row>
    <row r="267952" spans="16:16" x14ac:dyDescent="0.3">
      <c r="P267952" s="83"/>
    </row>
    <row r="267953" spans="16:16" x14ac:dyDescent="0.3">
      <c r="P267953" s="83"/>
    </row>
    <row r="267954" spans="16:16" x14ac:dyDescent="0.3">
      <c r="P267954" s="83"/>
    </row>
    <row r="267955" spans="16:16" x14ac:dyDescent="0.3">
      <c r="P267955" s="83"/>
    </row>
    <row r="267956" spans="16:16" x14ac:dyDescent="0.3">
      <c r="P267956" s="83"/>
    </row>
    <row r="267957" spans="16:16" x14ac:dyDescent="0.3">
      <c r="P267957" s="83"/>
    </row>
    <row r="267958" spans="16:16" x14ac:dyDescent="0.3">
      <c r="P267958" s="83"/>
    </row>
    <row r="267959" spans="16:16" x14ac:dyDescent="0.3">
      <c r="P267959" s="83"/>
    </row>
    <row r="267960" spans="16:16" x14ac:dyDescent="0.3">
      <c r="P267960" s="83"/>
    </row>
    <row r="267961" spans="16:16" x14ac:dyDescent="0.3">
      <c r="P267961" s="83"/>
    </row>
    <row r="267962" spans="16:16" x14ac:dyDescent="0.3">
      <c r="P267962" s="83"/>
    </row>
    <row r="267963" spans="16:16" x14ac:dyDescent="0.3">
      <c r="P267963" s="83"/>
    </row>
    <row r="267964" spans="16:16" x14ac:dyDescent="0.3">
      <c r="P267964" s="83"/>
    </row>
    <row r="267965" spans="16:16" x14ac:dyDescent="0.3">
      <c r="P267965" s="83"/>
    </row>
    <row r="267966" spans="16:16" x14ac:dyDescent="0.3">
      <c r="P267966" s="83"/>
    </row>
    <row r="267967" spans="16:16" x14ac:dyDescent="0.3">
      <c r="P267967" s="83"/>
    </row>
    <row r="267968" spans="16:16" x14ac:dyDescent="0.3">
      <c r="P267968" s="83"/>
    </row>
    <row r="267969" spans="16:16" x14ac:dyDescent="0.3">
      <c r="P267969" s="83"/>
    </row>
    <row r="267970" spans="16:16" x14ac:dyDescent="0.3">
      <c r="P267970" s="83"/>
    </row>
    <row r="267971" spans="16:16" x14ac:dyDescent="0.3">
      <c r="P267971" s="83"/>
    </row>
    <row r="267972" spans="16:16" x14ac:dyDescent="0.3">
      <c r="P267972" s="83"/>
    </row>
    <row r="267973" spans="16:16" x14ac:dyDescent="0.3">
      <c r="P267973" s="83"/>
    </row>
    <row r="267974" spans="16:16" x14ac:dyDescent="0.3">
      <c r="P267974" s="83"/>
    </row>
    <row r="267975" spans="16:16" x14ac:dyDescent="0.3">
      <c r="P267975" s="83"/>
    </row>
    <row r="267976" spans="16:16" x14ac:dyDescent="0.3">
      <c r="P267976" s="83"/>
    </row>
    <row r="267977" spans="16:16" x14ac:dyDescent="0.3">
      <c r="P267977" s="83"/>
    </row>
    <row r="267978" spans="16:16" x14ac:dyDescent="0.3">
      <c r="P267978" s="83"/>
    </row>
    <row r="267979" spans="16:16" x14ac:dyDescent="0.3">
      <c r="P267979" s="83"/>
    </row>
    <row r="267980" spans="16:16" x14ac:dyDescent="0.3">
      <c r="P267980" s="83"/>
    </row>
    <row r="267981" spans="16:16" x14ac:dyDescent="0.3">
      <c r="P267981" s="83"/>
    </row>
    <row r="267982" spans="16:16" x14ac:dyDescent="0.3">
      <c r="P267982" s="83"/>
    </row>
    <row r="267983" spans="16:16" x14ac:dyDescent="0.3">
      <c r="P267983" s="83"/>
    </row>
    <row r="267984" spans="16:16" x14ac:dyDescent="0.3">
      <c r="P267984" s="83"/>
    </row>
    <row r="267985" spans="16:16" x14ac:dyDescent="0.3">
      <c r="P267985" s="83"/>
    </row>
    <row r="267986" spans="16:16" x14ac:dyDescent="0.3">
      <c r="P267986" s="83"/>
    </row>
    <row r="267987" spans="16:16" x14ac:dyDescent="0.3">
      <c r="P267987" s="83"/>
    </row>
    <row r="267988" spans="16:16" x14ac:dyDescent="0.3">
      <c r="P267988" s="83"/>
    </row>
    <row r="267989" spans="16:16" x14ac:dyDescent="0.3">
      <c r="P267989" s="83"/>
    </row>
    <row r="267990" spans="16:16" x14ac:dyDescent="0.3">
      <c r="P267990" s="83"/>
    </row>
    <row r="267991" spans="16:16" x14ac:dyDescent="0.3">
      <c r="P267991" s="83"/>
    </row>
    <row r="267992" spans="16:16" x14ac:dyDescent="0.3">
      <c r="P267992" s="83"/>
    </row>
    <row r="267993" spans="16:16" x14ac:dyDescent="0.3">
      <c r="P267993" s="83"/>
    </row>
    <row r="267994" spans="16:16" x14ac:dyDescent="0.3">
      <c r="P267994" s="83"/>
    </row>
    <row r="267995" spans="16:16" x14ac:dyDescent="0.3">
      <c r="P267995" s="83"/>
    </row>
    <row r="267996" spans="16:16" x14ac:dyDescent="0.3">
      <c r="P267996" s="83"/>
    </row>
    <row r="267997" spans="16:16" x14ac:dyDescent="0.3">
      <c r="P267997" s="83"/>
    </row>
    <row r="267998" spans="16:16" x14ac:dyDescent="0.3">
      <c r="P267998" s="83"/>
    </row>
    <row r="267999" spans="16:16" x14ac:dyDescent="0.3">
      <c r="P267999" s="83"/>
    </row>
    <row r="268000" spans="16:16" x14ac:dyDescent="0.3">
      <c r="P268000" s="83"/>
    </row>
    <row r="268001" spans="16:16" x14ac:dyDescent="0.3">
      <c r="P268001" s="83"/>
    </row>
    <row r="268002" spans="16:16" x14ac:dyDescent="0.3">
      <c r="P268002" s="83"/>
    </row>
    <row r="268003" spans="16:16" x14ac:dyDescent="0.3">
      <c r="P268003" s="83"/>
    </row>
    <row r="268004" spans="16:16" x14ac:dyDescent="0.3">
      <c r="P268004" s="83"/>
    </row>
    <row r="268005" spans="16:16" x14ac:dyDescent="0.3">
      <c r="P268005" s="83"/>
    </row>
    <row r="268006" spans="16:16" x14ac:dyDescent="0.3">
      <c r="P268006" s="83"/>
    </row>
    <row r="268007" spans="16:16" x14ac:dyDescent="0.3">
      <c r="P268007" s="83"/>
    </row>
    <row r="268008" spans="16:16" x14ac:dyDescent="0.3">
      <c r="P268008" s="83"/>
    </row>
    <row r="268009" spans="16:16" x14ac:dyDescent="0.3">
      <c r="P268009" s="83"/>
    </row>
    <row r="268010" spans="16:16" x14ac:dyDescent="0.3">
      <c r="P268010" s="83"/>
    </row>
    <row r="268011" spans="16:16" x14ac:dyDescent="0.3">
      <c r="P268011" s="83"/>
    </row>
    <row r="268012" spans="16:16" x14ac:dyDescent="0.3">
      <c r="P268012" s="83"/>
    </row>
    <row r="268013" spans="16:16" x14ac:dyDescent="0.3">
      <c r="P268013" s="83"/>
    </row>
    <row r="268014" spans="16:16" x14ac:dyDescent="0.3">
      <c r="P268014" s="83"/>
    </row>
    <row r="268015" spans="16:16" x14ac:dyDescent="0.3">
      <c r="P268015" s="83"/>
    </row>
    <row r="268016" spans="16:16" x14ac:dyDescent="0.3">
      <c r="P268016" s="83"/>
    </row>
    <row r="268017" spans="16:16" x14ac:dyDescent="0.3">
      <c r="P268017" s="83"/>
    </row>
    <row r="268018" spans="16:16" x14ac:dyDescent="0.3">
      <c r="P268018" s="83"/>
    </row>
    <row r="268019" spans="16:16" x14ac:dyDescent="0.3">
      <c r="P268019" s="83"/>
    </row>
    <row r="268020" spans="16:16" x14ac:dyDescent="0.3">
      <c r="P268020" s="83"/>
    </row>
    <row r="268021" spans="16:16" x14ac:dyDescent="0.3">
      <c r="P268021" s="83"/>
    </row>
    <row r="268022" spans="16:16" x14ac:dyDescent="0.3">
      <c r="P268022" s="83"/>
    </row>
    <row r="268023" spans="16:16" x14ac:dyDescent="0.3">
      <c r="P268023" s="83"/>
    </row>
    <row r="268024" spans="16:16" x14ac:dyDescent="0.3">
      <c r="P268024" s="83"/>
    </row>
    <row r="268025" spans="16:16" x14ac:dyDescent="0.3">
      <c r="P268025" s="83"/>
    </row>
    <row r="268026" spans="16:16" x14ac:dyDescent="0.3">
      <c r="P268026" s="83"/>
    </row>
    <row r="268027" spans="16:16" x14ac:dyDescent="0.3">
      <c r="P268027" s="83"/>
    </row>
    <row r="268028" spans="16:16" x14ac:dyDescent="0.3">
      <c r="P268028" s="83"/>
    </row>
    <row r="268029" spans="16:16" x14ac:dyDescent="0.3">
      <c r="P268029" s="83"/>
    </row>
    <row r="268030" spans="16:16" x14ac:dyDescent="0.3">
      <c r="P268030" s="83"/>
    </row>
    <row r="268031" spans="16:16" x14ac:dyDescent="0.3">
      <c r="P268031" s="83"/>
    </row>
    <row r="268032" spans="16:16" x14ac:dyDescent="0.3">
      <c r="P268032" s="83"/>
    </row>
    <row r="268033" spans="16:16" x14ac:dyDescent="0.3">
      <c r="P268033" s="83"/>
    </row>
    <row r="268034" spans="16:16" x14ac:dyDescent="0.3">
      <c r="P268034" s="83"/>
    </row>
    <row r="268035" spans="16:16" x14ac:dyDescent="0.3">
      <c r="P268035" s="83"/>
    </row>
    <row r="268036" spans="16:16" x14ac:dyDescent="0.3">
      <c r="P268036" s="83"/>
    </row>
    <row r="268037" spans="16:16" x14ac:dyDescent="0.3">
      <c r="P268037" s="83"/>
    </row>
    <row r="268038" spans="16:16" x14ac:dyDescent="0.3">
      <c r="P268038" s="83"/>
    </row>
    <row r="268039" spans="16:16" x14ac:dyDescent="0.3">
      <c r="P268039" s="83"/>
    </row>
    <row r="268040" spans="16:16" x14ac:dyDescent="0.3">
      <c r="P268040" s="83"/>
    </row>
    <row r="268041" spans="16:16" x14ac:dyDescent="0.3">
      <c r="P268041" s="83"/>
    </row>
    <row r="268042" spans="16:16" x14ac:dyDescent="0.3">
      <c r="P268042" s="83"/>
    </row>
    <row r="268043" spans="16:16" x14ac:dyDescent="0.3">
      <c r="P268043" s="83"/>
    </row>
    <row r="268044" spans="16:16" x14ac:dyDescent="0.3">
      <c r="P268044" s="83"/>
    </row>
    <row r="268045" spans="16:16" x14ac:dyDescent="0.3">
      <c r="P268045" s="83"/>
    </row>
    <row r="268046" spans="16:16" x14ac:dyDescent="0.3">
      <c r="P268046" s="83"/>
    </row>
    <row r="268047" spans="16:16" x14ac:dyDescent="0.3">
      <c r="P268047" s="83"/>
    </row>
    <row r="268048" spans="16:16" x14ac:dyDescent="0.3">
      <c r="P268048" s="83"/>
    </row>
    <row r="268049" spans="16:16" x14ac:dyDescent="0.3">
      <c r="P268049" s="83"/>
    </row>
    <row r="268050" spans="16:16" x14ac:dyDescent="0.3">
      <c r="P268050" s="83"/>
    </row>
    <row r="268051" spans="16:16" x14ac:dyDescent="0.3">
      <c r="P268051" s="83"/>
    </row>
    <row r="268052" spans="16:16" x14ac:dyDescent="0.3">
      <c r="P268052" s="83"/>
    </row>
    <row r="268053" spans="16:16" x14ac:dyDescent="0.3">
      <c r="P268053" s="83"/>
    </row>
    <row r="268054" spans="16:16" x14ac:dyDescent="0.3">
      <c r="P268054" s="83"/>
    </row>
    <row r="268055" spans="16:16" x14ac:dyDescent="0.3">
      <c r="P268055" s="83"/>
    </row>
    <row r="268056" spans="16:16" x14ac:dyDescent="0.3">
      <c r="P268056" s="83"/>
    </row>
    <row r="268057" spans="16:16" x14ac:dyDescent="0.3">
      <c r="P268057" s="83"/>
    </row>
    <row r="268058" spans="16:16" x14ac:dyDescent="0.3">
      <c r="P268058" s="83"/>
    </row>
    <row r="268059" spans="16:16" x14ac:dyDescent="0.3">
      <c r="P268059" s="83"/>
    </row>
    <row r="268060" spans="16:16" x14ac:dyDescent="0.3">
      <c r="P268060" s="83"/>
    </row>
    <row r="268061" spans="16:16" x14ac:dyDescent="0.3">
      <c r="P268061" s="83"/>
    </row>
    <row r="268062" spans="16:16" x14ac:dyDescent="0.3">
      <c r="P268062" s="83"/>
    </row>
    <row r="268063" spans="16:16" x14ac:dyDescent="0.3">
      <c r="P268063" s="83"/>
    </row>
    <row r="268064" spans="16:16" x14ac:dyDescent="0.3">
      <c r="P268064" s="83"/>
    </row>
    <row r="268065" spans="16:16" x14ac:dyDescent="0.3">
      <c r="P268065" s="83"/>
    </row>
    <row r="268066" spans="16:16" x14ac:dyDescent="0.3">
      <c r="P268066" s="83"/>
    </row>
    <row r="268067" spans="16:16" x14ac:dyDescent="0.3">
      <c r="P268067" s="83"/>
    </row>
    <row r="268068" spans="16:16" x14ac:dyDescent="0.3">
      <c r="P268068" s="83"/>
    </row>
    <row r="268069" spans="16:16" x14ac:dyDescent="0.3">
      <c r="P268069" s="83"/>
    </row>
    <row r="268070" spans="16:16" x14ac:dyDescent="0.3">
      <c r="P268070" s="83"/>
    </row>
    <row r="268071" spans="16:16" x14ac:dyDescent="0.3">
      <c r="P268071" s="83"/>
    </row>
    <row r="268072" spans="16:16" x14ac:dyDescent="0.3">
      <c r="P268072" s="83"/>
    </row>
    <row r="268073" spans="16:16" x14ac:dyDescent="0.3">
      <c r="P268073" s="83"/>
    </row>
    <row r="268074" spans="16:16" x14ac:dyDescent="0.3">
      <c r="P268074" s="83"/>
    </row>
    <row r="268075" spans="16:16" x14ac:dyDescent="0.3">
      <c r="P268075" s="83"/>
    </row>
    <row r="268076" spans="16:16" x14ac:dyDescent="0.3">
      <c r="P268076" s="83"/>
    </row>
    <row r="268077" spans="16:16" x14ac:dyDescent="0.3">
      <c r="P268077" s="83"/>
    </row>
    <row r="268078" spans="16:16" x14ac:dyDescent="0.3">
      <c r="P268078" s="83"/>
    </row>
    <row r="268079" spans="16:16" x14ac:dyDescent="0.3">
      <c r="P268079" s="83"/>
    </row>
    <row r="268080" spans="16:16" x14ac:dyDescent="0.3">
      <c r="P268080" s="83"/>
    </row>
    <row r="268081" spans="16:16" x14ac:dyDescent="0.3">
      <c r="P268081" s="83"/>
    </row>
    <row r="268082" spans="16:16" x14ac:dyDescent="0.3">
      <c r="P268082" s="83"/>
    </row>
    <row r="268083" spans="16:16" x14ac:dyDescent="0.3">
      <c r="P268083" s="83"/>
    </row>
    <row r="268084" spans="16:16" x14ac:dyDescent="0.3">
      <c r="P268084" s="83"/>
    </row>
    <row r="268085" spans="16:16" x14ac:dyDescent="0.3">
      <c r="P268085" s="83"/>
    </row>
    <row r="268086" spans="16:16" x14ac:dyDescent="0.3">
      <c r="P268086" s="83"/>
    </row>
    <row r="268087" spans="16:16" x14ac:dyDescent="0.3">
      <c r="P268087" s="83"/>
    </row>
    <row r="268088" spans="16:16" x14ac:dyDescent="0.3">
      <c r="P268088" s="83"/>
    </row>
    <row r="268089" spans="16:16" x14ac:dyDescent="0.3">
      <c r="P268089" s="83"/>
    </row>
    <row r="268090" spans="16:16" x14ac:dyDescent="0.3">
      <c r="P268090" s="83"/>
    </row>
    <row r="268091" spans="16:16" x14ac:dyDescent="0.3">
      <c r="P268091" s="83"/>
    </row>
    <row r="268092" spans="16:16" x14ac:dyDescent="0.3">
      <c r="P268092" s="83"/>
    </row>
    <row r="268093" spans="16:16" x14ac:dyDescent="0.3">
      <c r="P268093" s="83"/>
    </row>
    <row r="268094" spans="16:16" x14ac:dyDescent="0.3">
      <c r="P268094" s="83"/>
    </row>
    <row r="268095" spans="16:16" x14ac:dyDescent="0.3">
      <c r="P268095" s="83"/>
    </row>
    <row r="268096" spans="16:16" x14ac:dyDescent="0.3">
      <c r="P268096" s="83"/>
    </row>
    <row r="268097" spans="16:16" x14ac:dyDescent="0.3">
      <c r="P268097" s="83"/>
    </row>
    <row r="268098" spans="16:16" x14ac:dyDescent="0.3">
      <c r="P268098" s="83"/>
    </row>
    <row r="268099" spans="16:16" x14ac:dyDescent="0.3">
      <c r="P268099" s="83"/>
    </row>
    <row r="268100" spans="16:16" x14ac:dyDescent="0.3">
      <c r="P268100" s="83"/>
    </row>
    <row r="268101" spans="16:16" x14ac:dyDescent="0.3">
      <c r="P268101" s="83"/>
    </row>
    <row r="268102" spans="16:16" x14ac:dyDescent="0.3">
      <c r="P268102" s="83"/>
    </row>
    <row r="268103" spans="16:16" x14ac:dyDescent="0.3">
      <c r="P268103" s="83"/>
    </row>
    <row r="268104" spans="16:16" x14ac:dyDescent="0.3">
      <c r="P268104" s="83"/>
    </row>
    <row r="268105" spans="16:16" x14ac:dyDescent="0.3">
      <c r="P268105" s="83"/>
    </row>
    <row r="268106" spans="16:16" x14ac:dyDescent="0.3">
      <c r="P268106" s="83"/>
    </row>
    <row r="268107" spans="16:16" x14ac:dyDescent="0.3">
      <c r="P268107" s="83"/>
    </row>
    <row r="268108" spans="16:16" x14ac:dyDescent="0.3">
      <c r="P268108" s="83"/>
    </row>
    <row r="268109" spans="16:16" x14ac:dyDescent="0.3">
      <c r="P268109" s="83"/>
    </row>
    <row r="268110" spans="16:16" x14ac:dyDescent="0.3">
      <c r="P268110" s="83"/>
    </row>
    <row r="268111" spans="16:16" x14ac:dyDescent="0.3">
      <c r="P268111" s="83"/>
    </row>
    <row r="268112" spans="16:16" x14ac:dyDescent="0.3">
      <c r="P268112" s="83"/>
    </row>
    <row r="268113" spans="16:16" x14ac:dyDescent="0.3">
      <c r="P268113" s="83"/>
    </row>
    <row r="268114" spans="16:16" x14ac:dyDescent="0.3">
      <c r="P268114" s="83"/>
    </row>
    <row r="268115" spans="16:16" x14ac:dyDescent="0.3">
      <c r="P268115" s="83"/>
    </row>
    <row r="268116" spans="16:16" x14ac:dyDescent="0.3">
      <c r="P268116" s="83"/>
    </row>
    <row r="268117" spans="16:16" x14ac:dyDescent="0.3">
      <c r="P268117" s="83"/>
    </row>
    <row r="268118" spans="16:16" x14ac:dyDescent="0.3">
      <c r="P268118" s="83"/>
    </row>
    <row r="268119" spans="16:16" x14ac:dyDescent="0.3">
      <c r="P268119" s="83"/>
    </row>
    <row r="268120" spans="16:16" x14ac:dyDescent="0.3">
      <c r="P268120" s="83"/>
    </row>
    <row r="268121" spans="16:16" x14ac:dyDescent="0.3">
      <c r="P268121" s="83"/>
    </row>
    <row r="268122" spans="16:16" x14ac:dyDescent="0.3">
      <c r="P268122" s="83"/>
    </row>
    <row r="268123" spans="16:16" x14ac:dyDescent="0.3">
      <c r="P268123" s="83"/>
    </row>
    <row r="268124" spans="16:16" x14ac:dyDescent="0.3">
      <c r="P268124" s="83"/>
    </row>
    <row r="268125" spans="16:16" x14ac:dyDescent="0.3">
      <c r="P268125" s="83"/>
    </row>
    <row r="268126" spans="16:16" x14ac:dyDescent="0.3">
      <c r="P268126" s="83"/>
    </row>
    <row r="268127" spans="16:16" x14ac:dyDescent="0.3">
      <c r="P268127" s="83"/>
    </row>
    <row r="268128" spans="16:16" x14ac:dyDescent="0.3">
      <c r="P268128" s="83"/>
    </row>
    <row r="268129" spans="16:16" x14ac:dyDescent="0.3">
      <c r="P268129" s="83"/>
    </row>
    <row r="268130" spans="16:16" x14ac:dyDescent="0.3">
      <c r="P268130" s="83"/>
    </row>
    <row r="268131" spans="16:16" x14ac:dyDescent="0.3">
      <c r="P268131" s="83"/>
    </row>
    <row r="268132" spans="16:16" x14ac:dyDescent="0.3">
      <c r="P268132" s="83"/>
    </row>
    <row r="268133" spans="16:16" x14ac:dyDescent="0.3">
      <c r="P268133" s="83"/>
    </row>
    <row r="268134" spans="16:16" x14ac:dyDescent="0.3">
      <c r="P268134" s="83"/>
    </row>
    <row r="268135" spans="16:16" x14ac:dyDescent="0.3">
      <c r="P268135" s="83"/>
    </row>
    <row r="268136" spans="16:16" x14ac:dyDescent="0.3">
      <c r="P268136" s="83"/>
    </row>
    <row r="268137" spans="16:16" x14ac:dyDescent="0.3">
      <c r="P268137" s="83"/>
    </row>
    <row r="268138" spans="16:16" x14ac:dyDescent="0.3">
      <c r="P268138" s="83"/>
    </row>
    <row r="268139" spans="16:16" x14ac:dyDescent="0.3">
      <c r="P268139" s="83"/>
    </row>
    <row r="268140" spans="16:16" x14ac:dyDescent="0.3">
      <c r="P268140" s="83"/>
    </row>
    <row r="268141" spans="16:16" x14ac:dyDescent="0.3">
      <c r="P268141" s="83"/>
    </row>
    <row r="268142" spans="16:16" x14ac:dyDescent="0.3">
      <c r="P268142" s="83"/>
    </row>
    <row r="268143" spans="16:16" x14ac:dyDescent="0.3">
      <c r="P268143" s="83"/>
    </row>
    <row r="268144" spans="16:16" x14ac:dyDescent="0.3">
      <c r="P268144" s="83"/>
    </row>
    <row r="268145" spans="16:16" x14ac:dyDescent="0.3">
      <c r="P268145" s="83"/>
    </row>
    <row r="268146" spans="16:16" x14ac:dyDescent="0.3">
      <c r="P268146" s="83"/>
    </row>
    <row r="268147" spans="16:16" x14ac:dyDescent="0.3">
      <c r="P268147" s="83"/>
    </row>
    <row r="268148" spans="16:16" x14ac:dyDescent="0.3">
      <c r="P268148" s="83"/>
    </row>
    <row r="268149" spans="16:16" x14ac:dyDescent="0.3">
      <c r="P268149" s="83"/>
    </row>
    <row r="268150" spans="16:16" x14ac:dyDescent="0.3">
      <c r="P268150" s="83"/>
    </row>
    <row r="268151" spans="16:16" x14ac:dyDescent="0.3">
      <c r="P268151" s="83"/>
    </row>
    <row r="268152" spans="16:16" x14ac:dyDescent="0.3">
      <c r="P268152" s="83"/>
    </row>
    <row r="268153" spans="16:16" x14ac:dyDescent="0.3">
      <c r="P268153" s="83"/>
    </row>
    <row r="268154" spans="16:16" x14ac:dyDescent="0.3">
      <c r="P268154" s="83"/>
    </row>
    <row r="268155" spans="16:16" x14ac:dyDescent="0.3">
      <c r="P268155" s="83"/>
    </row>
    <row r="268156" spans="16:16" x14ac:dyDescent="0.3">
      <c r="P268156" s="83"/>
    </row>
    <row r="268157" spans="16:16" x14ac:dyDescent="0.3">
      <c r="P268157" s="83"/>
    </row>
    <row r="268158" spans="16:16" x14ac:dyDescent="0.3">
      <c r="P268158" s="83"/>
    </row>
    <row r="268159" spans="16:16" x14ac:dyDescent="0.3">
      <c r="P268159" s="83"/>
    </row>
    <row r="268160" spans="16:16" x14ac:dyDescent="0.3">
      <c r="P268160" s="83"/>
    </row>
    <row r="268161" spans="16:16" x14ac:dyDescent="0.3">
      <c r="P268161" s="83"/>
    </row>
    <row r="268162" spans="16:16" x14ac:dyDescent="0.3">
      <c r="P268162" s="83"/>
    </row>
    <row r="268163" spans="16:16" x14ac:dyDescent="0.3">
      <c r="P268163" s="83"/>
    </row>
    <row r="268164" spans="16:16" x14ac:dyDescent="0.3">
      <c r="P268164" s="83"/>
    </row>
    <row r="268165" spans="16:16" x14ac:dyDescent="0.3">
      <c r="P268165" s="83"/>
    </row>
    <row r="268166" spans="16:16" x14ac:dyDescent="0.3">
      <c r="P268166" s="83"/>
    </row>
    <row r="268167" spans="16:16" x14ac:dyDescent="0.3">
      <c r="P268167" s="83"/>
    </row>
    <row r="268168" spans="16:16" x14ac:dyDescent="0.3">
      <c r="P268168" s="83"/>
    </row>
    <row r="268169" spans="16:16" x14ac:dyDescent="0.3">
      <c r="P268169" s="83"/>
    </row>
    <row r="268170" spans="16:16" x14ac:dyDescent="0.3">
      <c r="P268170" s="83"/>
    </row>
    <row r="268171" spans="16:16" x14ac:dyDescent="0.3">
      <c r="P268171" s="83"/>
    </row>
    <row r="268172" spans="16:16" x14ac:dyDescent="0.3">
      <c r="P268172" s="83"/>
    </row>
    <row r="268173" spans="16:16" x14ac:dyDescent="0.3">
      <c r="P268173" s="83"/>
    </row>
    <row r="268174" spans="16:16" x14ac:dyDescent="0.3">
      <c r="P268174" s="83"/>
    </row>
    <row r="268175" spans="16:16" x14ac:dyDescent="0.3">
      <c r="P268175" s="83"/>
    </row>
    <row r="268176" spans="16:16" x14ac:dyDescent="0.3">
      <c r="P268176" s="83"/>
    </row>
    <row r="268177" spans="16:16" x14ac:dyDescent="0.3">
      <c r="P268177" s="83"/>
    </row>
    <row r="268178" spans="16:16" x14ac:dyDescent="0.3">
      <c r="P268178" s="83"/>
    </row>
    <row r="268179" spans="16:16" x14ac:dyDescent="0.3">
      <c r="P268179" s="83"/>
    </row>
    <row r="268180" spans="16:16" x14ac:dyDescent="0.3">
      <c r="P268180" s="83"/>
    </row>
    <row r="268181" spans="16:16" x14ac:dyDescent="0.3">
      <c r="P268181" s="83"/>
    </row>
    <row r="268182" spans="16:16" x14ac:dyDescent="0.3">
      <c r="P268182" s="83"/>
    </row>
    <row r="268183" spans="16:16" x14ac:dyDescent="0.3">
      <c r="P268183" s="83"/>
    </row>
    <row r="268184" spans="16:16" x14ac:dyDescent="0.3">
      <c r="P268184" s="83"/>
    </row>
    <row r="268185" spans="16:16" x14ac:dyDescent="0.3">
      <c r="P268185" s="83"/>
    </row>
    <row r="268186" spans="16:16" x14ac:dyDescent="0.3">
      <c r="P268186" s="83"/>
    </row>
    <row r="268187" spans="16:16" x14ac:dyDescent="0.3">
      <c r="P268187" s="83"/>
    </row>
    <row r="268188" spans="16:16" x14ac:dyDescent="0.3">
      <c r="P268188" s="83"/>
    </row>
    <row r="268189" spans="16:16" x14ac:dyDescent="0.3">
      <c r="P268189" s="83"/>
    </row>
    <row r="268190" spans="16:16" x14ac:dyDescent="0.3">
      <c r="P268190" s="83"/>
    </row>
    <row r="268191" spans="16:16" x14ac:dyDescent="0.3">
      <c r="P268191" s="83"/>
    </row>
    <row r="268192" spans="16:16" x14ac:dyDescent="0.3">
      <c r="P268192" s="83"/>
    </row>
    <row r="268193" spans="16:16" x14ac:dyDescent="0.3">
      <c r="P268193" s="83"/>
    </row>
    <row r="268194" spans="16:16" x14ac:dyDescent="0.3">
      <c r="P268194" s="83"/>
    </row>
    <row r="268195" spans="16:16" x14ac:dyDescent="0.3">
      <c r="P268195" s="83"/>
    </row>
    <row r="268196" spans="16:16" x14ac:dyDescent="0.3">
      <c r="P268196" s="83"/>
    </row>
    <row r="268197" spans="16:16" x14ac:dyDescent="0.3">
      <c r="P268197" s="83"/>
    </row>
    <row r="268198" spans="16:16" x14ac:dyDescent="0.3">
      <c r="P268198" s="83"/>
    </row>
    <row r="268199" spans="16:16" x14ac:dyDescent="0.3">
      <c r="P268199" s="83"/>
    </row>
    <row r="268200" spans="16:16" x14ac:dyDescent="0.3">
      <c r="P268200" s="83"/>
    </row>
    <row r="268201" spans="16:16" x14ac:dyDescent="0.3">
      <c r="P268201" s="83"/>
    </row>
    <row r="268202" spans="16:16" x14ac:dyDescent="0.3">
      <c r="P268202" s="83"/>
    </row>
    <row r="268203" spans="16:16" x14ac:dyDescent="0.3">
      <c r="P268203" s="83"/>
    </row>
    <row r="268204" spans="16:16" x14ac:dyDescent="0.3">
      <c r="P268204" s="83"/>
    </row>
    <row r="268205" spans="16:16" x14ac:dyDescent="0.3">
      <c r="P268205" s="83"/>
    </row>
    <row r="268206" spans="16:16" x14ac:dyDescent="0.3">
      <c r="P268206" s="83"/>
    </row>
    <row r="268207" spans="16:16" x14ac:dyDescent="0.3">
      <c r="P268207" s="83"/>
    </row>
    <row r="268208" spans="16:16" x14ac:dyDescent="0.3">
      <c r="P268208" s="83"/>
    </row>
    <row r="268209" spans="16:16" x14ac:dyDescent="0.3">
      <c r="P268209" s="83"/>
    </row>
    <row r="268210" spans="16:16" x14ac:dyDescent="0.3">
      <c r="P268210" s="83"/>
    </row>
    <row r="268211" spans="16:16" x14ac:dyDescent="0.3">
      <c r="P268211" s="83"/>
    </row>
    <row r="268212" spans="16:16" x14ac:dyDescent="0.3">
      <c r="P268212" s="83"/>
    </row>
    <row r="268213" spans="16:16" x14ac:dyDescent="0.3">
      <c r="P268213" s="83"/>
    </row>
    <row r="268214" spans="16:16" x14ac:dyDescent="0.3">
      <c r="P268214" s="83"/>
    </row>
    <row r="268215" spans="16:16" x14ac:dyDescent="0.3">
      <c r="P268215" s="83"/>
    </row>
    <row r="268216" spans="16:16" x14ac:dyDescent="0.3">
      <c r="P268216" s="83"/>
    </row>
    <row r="268217" spans="16:16" x14ac:dyDescent="0.3">
      <c r="P268217" s="83"/>
    </row>
    <row r="268218" spans="16:16" x14ac:dyDescent="0.3">
      <c r="P268218" s="83"/>
    </row>
    <row r="268219" spans="16:16" x14ac:dyDescent="0.3">
      <c r="P268219" s="83"/>
    </row>
    <row r="268220" spans="16:16" x14ac:dyDescent="0.3">
      <c r="P268220" s="83"/>
    </row>
    <row r="268221" spans="16:16" x14ac:dyDescent="0.3">
      <c r="P268221" s="83"/>
    </row>
    <row r="268222" spans="16:16" x14ac:dyDescent="0.3">
      <c r="P268222" s="83"/>
    </row>
    <row r="268223" spans="16:16" x14ac:dyDescent="0.3">
      <c r="P268223" s="83"/>
    </row>
    <row r="268224" spans="16:16" x14ac:dyDescent="0.3">
      <c r="P268224" s="83"/>
    </row>
    <row r="268225" spans="16:16" x14ac:dyDescent="0.3">
      <c r="P268225" s="83"/>
    </row>
    <row r="268226" spans="16:16" x14ac:dyDescent="0.3">
      <c r="P268226" s="83"/>
    </row>
    <row r="268227" spans="16:16" x14ac:dyDescent="0.3">
      <c r="P268227" s="83"/>
    </row>
    <row r="268228" spans="16:16" x14ac:dyDescent="0.3">
      <c r="P268228" s="83"/>
    </row>
    <row r="268229" spans="16:16" x14ac:dyDescent="0.3">
      <c r="P268229" s="83"/>
    </row>
    <row r="268230" spans="16:16" x14ac:dyDescent="0.3">
      <c r="P268230" s="83"/>
    </row>
    <row r="268231" spans="16:16" x14ac:dyDescent="0.3">
      <c r="P268231" s="83"/>
    </row>
    <row r="268232" spans="16:16" x14ac:dyDescent="0.3">
      <c r="P268232" s="83"/>
    </row>
    <row r="268233" spans="16:16" x14ac:dyDescent="0.3">
      <c r="P268233" s="83"/>
    </row>
    <row r="268234" spans="16:16" x14ac:dyDescent="0.3">
      <c r="P268234" s="83"/>
    </row>
    <row r="268235" spans="16:16" x14ac:dyDescent="0.3">
      <c r="P268235" s="83"/>
    </row>
    <row r="268236" spans="16:16" x14ac:dyDescent="0.3">
      <c r="P268236" s="83"/>
    </row>
    <row r="268237" spans="16:16" x14ac:dyDescent="0.3">
      <c r="P268237" s="83"/>
    </row>
    <row r="268238" spans="16:16" x14ac:dyDescent="0.3">
      <c r="P268238" s="83"/>
    </row>
    <row r="268239" spans="16:16" x14ac:dyDescent="0.3">
      <c r="P268239" s="83"/>
    </row>
    <row r="268240" spans="16:16" x14ac:dyDescent="0.3">
      <c r="P268240" s="83"/>
    </row>
    <row r="268241" spans="16:16" x14ac:dyDescent="0.3">
      <c r="P268241" s="83"/>
    </row>
    <row r="268242" spans="16:16" x14ac:dyDescent="0.3">
      <c r="P268242" s="83"/>
    </row>
    <row r="268243" spans="16:16" x14ac:dyDescent="0.3">
      <c r="P268243" s="83"/>
    </row>
    <row r="268244" spans="16:16" x14ac:dyDescent="0.3">
      <c r="P268244" s="83"/>
    </row>
    <row r="268245" spans="16:16" x14ac:dyDescent="0.3">
      <c r="P268245" s="83"/>
    </row>
    <row r="268246" spans="16:16" x14ac:dyDescent="0.3">
      <c r="P268246" s="83"/>
    </row>
    <row r="268247" spans="16:16" x14ac:dyDescent="0.3">
      <c r="P268247" s="83"/>
    </row>
    <row r="268248" spans="16:16" x14ac:dyDescent="0.3">
      <c r="P268248" s="83"/>
    </row>
    <row r="268249" spans="16:16" x14ac:dyDescent="0.3">
      <c r="P268249" s="83"/>
    </row>
    <row r="268250" spans="16:16" x14ac:dyDescent="0.3">
      <c r="P268250" s="83"/>
    </row>
    <row r="268251" spans="16:16" x14ac:dyDescent="0.3">
      <c r="P268251" s="83"/>
    </row>
    <row r="268252" spans="16:16" x14ac:dyDescent="0.3">
      <c r="P268252" s="83"/>
    </row>
    <row r="268253" spans="16:16" x14ac:dyDescent="0.3">
      <c r="P268253" s="83"/>
    </row>
    <row r="268254" spans="16:16" x14ac:dyDescent="0.3">
      <c r="P268254" s="83"/>
    </row>
    <row r="268255" spans="16:16" x14ac:dyDescent="0.3">
      <c r="P268255" s="83"/>
    </row>
    <row r="268256" spans="16:16" x14ac:dyDescent="0.3">
      <c r="P268256" s="83"/>
    </row>
    <row r="268257" spans="16:16" x14ac:dyDescent="0.3">
      <c r="P268257" s="83"/>
    </row>
    <row r="268258" spans="16:16" x14ac:dyDescent="0.3">
      <c r="P268258" s="83"/>
    </row>
    <row r="268259" spans="16:16" x14ac:dyDescent="0.3">
      <c r="P268259" s="83"/>
    </row>
    <row r="268260" spans="16:16" x14ac:dyDescent="0.3">
      <c r="P268260" s="83"/>
    </row>
    <row r="268261" spans="16:16" x14ac:dyDescent="0.3">
      <c r="P268261" s="83"/>
    </row>
    <row r="268262" spans="16:16" x14ac:dyDescent="0.3">
      <c r="P268262" s="83"/>
    </row>
    <row r="268263" spans="16:16" x14ac:dyDescent="0.3">
      <c r="P268263" s="83"/>
    </row>
    <row r="268264" spans="16:16" x14ac:dyDescent="0.3">
      <c r="P268264" s="83"/>
    </row>
    <row r="268265" spans="16:16" x14ac:dyDescent="0.3">
      <c r="P268265" s="83"/>
    </row>
    <row r="268266" spans="16:16" x14ac:dyDescent="0.3">
      <c r="P268266" s="83"/>
    </row>
    <row r="268267" spans="16:16" x14ac:dyDescent="0.3">
      <c r="P268267" s="83"/>
    </row>
    <row r="268268" spans="16:16" x14ac:dyDescent="0.3">
      <c r="P268268" s="83"/>
    </row>
    <row r="268269" spans="16:16" x14ac:dyDescent="0.3">
      <c r="P268269" s="83"/>
    </row>
    <row r="268270" spans="16:16" x14ac:dyDescent="0.3">
      <c r="P268270" s="83"/>
    </row>
    <row r="268271" spans="16:16" x14ac:dyDescent="0.3">
      <c r="P268271" s="83"/>
    </row>
    <row r="268272" spans="16:16" x14ac:dyDescent="0.3">
      <c r="P268272" s="83"/>
    </row>
    <row r="268273" spans="16:16" x14ac:dyDescent="0.3">
      <c r="P268273" s="83"/>
    </row>
    <row r="268274" spans="16:16" x14ac:dyDescent="0.3">
      <c r="P268274" s="83"/>
    </row>
    <row r="268275" spans="16:16" x14ac:dyDescent="0.3">
      <c r="P268275" s="83"/>
    </row>
    <row r="268276" spans="16:16" x14ac:dyDescent="0.3">
      <c r="P268276" s="83"/>
    </row>
    <row r="268277" spans="16:16" x14ac:dyDescent="0.3">
      <c r="P268277" s="83"/>
    </row>
    <row r="268278" spans="16:16" x14ac:dyDescent="0.3">
      <c r="P268278" s="83"/>
    </row>
    <row r="268279" spans="16:16" x14ac:dyDescent="0.3">
      <c r="P268279" s="83"/>
    </row>
    <row r="268280" spans="16:16" x14ac:dyDescent="0.3">
      <c r="P268280" s="83"/>
    </row>
    <row r="268281" spans="16:16" x14ac:dyDescent="0.3">
      <c r="P268281" s="83"/>
    </row>
    <row r="268282" spans="16:16" x14ac:dyDescent="0.3">
      <c r="P268282" s="83"/>
    </row>
    <row r="268283" spans="16:16" x14ac:dyDescent="0.3">
      <c r="P268283" s="83"/>
    </row>
    <row r="268284" spans="16:16" x14ac:dyDescent="0.3">
      <c r="P268284" s="83"/>
    </row>
    <row r="268285" spans="16:16" x14ac:dyDescent="0.3">
      <c r="P268285" s="83"/>
    </row>
    <row r="268286" spans="16:16" x14ac:dyDescent="0.3">
      <c r="P268286" s="83"/>
    </row>
    <row r="268287" spans="16:16" x14ac:dyDescent="0.3">
      <c r="P268287" s="83"/>
    </row>
    <row r="268288" spans="16:16" x14ac:dyDescent="0.3">
      <c r="P268288" s="83"/>
    </row>
    <row r="268289" spans="16:16" x14ac:dyDescent="0.3">
      <c r="P268289" s="83"/>
    </row>
    <row r="268290" spans="16:16" x14ac:dyDescent="0.3">
      <c r="P268290" s="83"/>
    </row>
    <row r="268291" spans="16:16" x14ac:dyDescent="0.3">
      <c r="P268291" s="83"/>
    </row>
    <row r="268292" spans="16:16" x14ac:dyDescent="0.3">
      <c r="P268292" s="83"/>
    </row>
    <row r="268293" spans="16:16" x14ac:dyDescent="0.3">
      <c r="P268293" s="83"/>
    </row>
    <row r="268294" spans="16:16" x14ac:dyDescent="0.3">
      <c r="P268294" s="83"/>
    </row>
    <row r="268295" spans="16:16" x14ac:dyDescent="0.3">
      <c r="P268295" s="83"/>
    </row>
    <row r="268296" spans="16:16" x14ac:dyDescent="0.3">
      <c r="P268296" s="83"/>
    </row>
    <row r="268297" spans="16:16" x14ac:dyDescent="0.3">
      <c r="P268297" s="83"/>
    </row>
    <row r="268298" spans="16:16" x14ac:dyDescent="0.3">
      <c r="P268298" s="83"/>
    </row>
    <row r="268299" spans="16:16" x14ac:dyDescent="0.3">
      <c r="P268299" s="83"/>
    </row>
    <row r="268300" spans="16:16" x14ac:dyDescent="0.3">
      <c r="P268300" s="83"/>
    </row>
    <row r="268301" spans="16:16" x14ac:dyDescent="0.3">
      <c r="P268301" s="83"/>
    </row>
    <row r="268302" spans="16:16" x14ac:dyDescent="0.3">
      <c r="P268302" s="83"/>
    </row>
    <row r="268303" spans="16:16" x14ac:dyDescent="0.3">
      <c r="P268303" s="83"/>
    </row>
    <row r="268304" spans="16:16" x14ac:dyDescent="0.3">
      <c r="P268304" s="83"/>
    </row>
    <row r="268305" spans="16:16" x14ac:dyDescent="0.3">
      <c r="P268305" s="83"/>
    </row>
    <row r="268306" spans="16:16" x14ac:dyDescent="0.3">
      <c r="P268306" s="83"/>
    </row>
    <row r="268307" spans="16:16" x14ac:dyDescent="0.3">
      <c r="P268307" s="83"/>
    </row>
    <row r="268308" spans="16:16" x14ac:dyDescent="0.3">
      <c r="P268308" s="83"/>
    </row>
    <row r="268309" spans="16:16" x14ac:dyDescent="0.3">
      <c r="P268309" s="83"/>
    </row>
    <row r="268310" spans="16:16" x14ac:dyDescent="0.3">
      <c r="P268310" s="83"/>
    </row>
    <row r="268311" spans="16:16" x14ac:dyDescent="0.3">
      <c r="P268311" s="83"/>
    </row>
    <row r="268312" spans="16:16" x14ac:dyDescent="0.3">
      <c r="P268312" s="83"/>
    </row>
    <row r="268313" spans="16:16" x14ac:dyDescent="0.3">
      <c r="P268313" s="83"/>
    </row>
    <row r="268314" spans="16:16" x14ac:dyDescent="0.3">
      <c r="P268314" s="83"/>
    </row>
    <row r="268315" spans="16:16" x14ac:dyDescent="0.3">
      <c r="P268315" s="83"/>
    </row>
    <row r="268316" spans="16:16" x14ac:dyDescent="0.3">
      <c r="P268316" s="83"/>
    </row>
    <row r="268317" spans="16:16" x14ac:dyDescent="0.3">
      <c r="P268317" s="83"/>
    </row>
    <row r="268318" spans="16:16" x14ac:dyDescent="0.3">
      <c r="P268318" s="83"/>
    </row>
    <row r="268319" spans="16:16" x14ac:dyDescent="0.3">
      <c r="P268319" s="83"/>
    </row>
    <row r="268320" spans="16:16" x14ac:dyDescent="0.3">
      <c r="P268320" s="83"/>
    </row>
    <row r="268321" spans="16:16" x14ac:dyDescent="0.3">
      <c r="P268321" s="83"/>
    </row>
    <row r="268322" spans="16:16" x14ac:dyDescent="0.3">
      <c r="P268322" s="83"/>
    </row>
    <row r="268323" spans="16:16" x14ac:dyDescent="0.3">
      <c r="P268323" s="83"/>
    </row>
    <row r="268324" spans="16:16" x14ac:dyDescent="0.3">
      <c r="P268324" s="83"/>
    </row>
    <row r="268325" spans="16:16" x14ac:dyDescent="0.3">
      <c r="P268325" s="83"/>
    </row>
    <row r="268326" spans="16:16" x14ac:dyDescent="0.3">
      <c r="P268326" s="83"/>
    </row>
    <row r="268327" spans="16:16" x14ac:dyDescent="0.3">
      <c r="P268327" s="83"/>
    </row>
    <row r="268328" spans="16:16" x14ac:dyDescent="0.3">
      <c r="P268328" s="83"/>
    </row>
    <row r="268329" spans="16:16" x14ac:dyDescent="0.3">
      <c r="P268329" s="83"/>
    </row>
    <row r="268330" spans="16:16" x14ac:dyDescent="0.3">
      <c r="P268330" s="83"/>
    </row>
    <row r="268331" spans="16:16" x14ac:dyDescent="0.3">
      <c r="P268331" s="83"/>
    </row>
    <row r="268332" spans="16:16" x14ac:dyDescent="0.3">
      <c r="P268332" s="83"/>
    </row>
    <row r="268333" spans="16:16" x14ac:dyDescent="0.3">
      <c r="P268333" s="83"/>
    </row>
    <row r="268334" spans="16:16" x14ac:dyDescent="0.3">
      <c r="P268334" s="83"/>
    </row>
    <row r="268335" spans="16:16" x14ac:dyDescent="0.3">
      <c r="P268335" s="83"/>
    </row>
    <row r="268336" spans="16:16" x14ac:dyDescent="0.3">
      <c r="P268336" s="83"/>
    </row>
    <row r="268337" spans="16:16" x14ac:dyDescent="0.3">
      <c r="P268337" s="83"/>
    </row>
    <row r="268338" spans="16:16" x14ac:dyDescent="0.3">
      <c r="P268338" s="83"/>
    </row>
    <row r="268339" spans="16:16" x14ac:dyDescent="0.3">
      <c r="P268339" s="83"/>
    </row>
    <row r="268340" spans="16:16" x14ac:dyDescent="0.3">
      <c r="P268340" s="83"/>
    </row>
    <row r="268341" spans="16:16" x14ac:dyDescent="0.3">
      <c r="P268341" s="83"/>
    </row>
    <row r="268342" spans="16:16" x14ac:dyDescent="0.3">
      <c r="P268342" s="83"/>
    </row>
    <row r="268343" spans="16:16" x14ac:dyDescent="0.3">
      <c r="P268343" s="83"/>
    </row>
    <row r="268344" spans="16:16" x14ac:dyDescent="0.3">
      <c r="P268344" s="83"/>
    </row>
    <row r="268345" spans="16:16" x14ac:dyDescent="0.3">
      <c r="P268345" s="83"/>
    </row>
    <row r="268346" spans="16:16" x14ac:dyDescent="0.3">
      <c r="P268346" s="83"/>
    </row>
    <row r="268347" spans="16:16" x14ac:dyDescent="0.3">
      <c r="P268347" s="83"/>
    </row>
    <row r="268348" spans="16:16" x14ac:dyDescent="0.3">
      <c r="P268348" s="83"/>
    </row>
    <row r="268349" spans="16:16" x14ac:dyDescent="0.3">
      <c r="P268349" s="83"/>
    </row>
    <row r="268350" spans="16:16" x14ac:dyDescent="0.3">
      <c r="P268350" s="83"/>
    </row>
    <row r="268351" spans="16:16" x14ac:dyDescent="0.3">
      <c r="P268351" s="83"/>
    </row>
    <row r="268352" spans="16:16" x14ac:dyDescent="0.3">
      <c r="P268352" s="83"/>
    </row>
    <row r="268353" spans="16:16" x14ac:dyDescent="0.3">
      <c r="P268353" s="83"/>
    </row>
    <row r="268354" spans="16:16" x14ac:dyDescent="0.3">
      <c r="P268354" s="83"/>
    </row>
    <row r="268355" spans="16:16" x14ac:dyDescent="0.3">
      <c r="P268355" s="83"/>
    </row>
    <row r="268356" spans="16:16" x14ac:dyDescent="0.3">
      <c r="P268356" s="83"/>
    </row>
    <row r="268357" spans="16:16" x14ac:dyDescent="0.3">
      <c r="P268357" s="83"/>
    </row>
    <row r="268358" spans="16:16" x14ac:dyDescent="0.3">
      <c r="P268358" s="83"/>
    </row>
    <row r="268359" spans="16:16" x14ac:dyDescent="0.3">
      <c r="P268359" s="83"/>
    </row>
    <row r="268360" spans="16:16" x14ac:dyDescent="0.3">
      <c r="P268360" s="83"/>
    </row>
    <row r="268361" spans="16:16" x14ac:dyDescent="0.3">
      <c r="P268361" s="83"/>
    </row>
    <row r="268362" spans="16:16" x14ac:dyDescent="0.3">
      <c r="P268362" s="83"/>
    </row>
    <row r="268363" spans="16:16" x14ac:dyDescent="0.3">
      <c r="P268363" s="83"/>
    </row>
    <row r="268364" spans="16:16" x14ac:dyDescent="0.3">
      <c r="P268364" s="83"/>
    </row>
    <row r="268365" spans="16:16" x14ac:dyDescent="0.3">
      <c r="P268365" s="83"/>
    </row>
    <row r="268366" spans="16:16" x14ac:dyDescent="0.3">
      <c r="P268366" s="83"/>
    </row>
    <row r="268367" spans="16:16" x14ac:dyDescent="0.3">
      <c r="P268367" s="83"/>
    </row>
    <row r="268368" spans="16:16" x14ac:dyDescent="0.3">
      <c r="P268368" s="83"/>
    </row>
    <row r="268369" spans="16:16" x14ac:dyDescent="0.3">
      <c r="P268369" s="83"/>
    </row>
    <row r="268370" spans="16:16" x14ac:dyDescent="0.3">
      <c r="P268370" s="83"/>
    </row>
    <row r="268371" spans="16:16" x14ac:dyDescent="0.3">
      <c r="P268371" s="83"/>
    </row>
    <row r="268372" spans="16:16" x14ac:dyDescent="0.3">
      <c r="P268372" s="83"/>
    </row>
    <row r="268373" spans="16:16" x14ac:dyDescent="0.3">
      <c r="P268373" s="83"/>
    </row>
    <row r="268374" spans="16:16" x14ac:dyDescent="0.3">
      <c r="P268374" s="83"/>
    </row>
    <row r="268375" spans="16:16" x14ac:dyDescent="0.3">
      <c r="P268375" s="83"/>
    </row>
    <row r="268376" spans="16:16" x14ac:dyDescent="0.3">
      <c r="P268376" s="83"/>
    </row>
    <row r="268377" spans="16:16" x14ac:dyDescent="0.3">
      <c r="P268377" s="83"/>
    </row>
    <row r="268378" spans="16:16" x14ac:dyDescent="0.3">
      <c r="P268378" s="83"/>
    </row>
    <row r="268379" spans="16:16" x14ac:dyDescent="0.3">
      <c r="P268379" s="83"/>
    </row>
    <row r="268380" spans="16:16" x14ac:dyDescent="0.3">
      <c r="P268380" s="83"/>
    </row>
    <row r="268381" spans="16:16" x14ac:dyDescent="0.3">
      <c r="P268381" s="83"/>
    </row>
    <row r="268382" spans="16:16" x14ac:dyDescent="0.3">
      <c r="P268382" s="83"/>
    </row>
    <row r="268383" spans="16:16" x14ac:dyDescent="0.3">
      <c r="P268383" s="83"/>
    </row>
    <row r="268384" spans="16:16" x14ac:dyDescent="0.3">
      <c r="P268384" s="83"/>
    </row>
    <row r="268385" spans="16:16" x14ac:dyDescent="0.3">
      <c r="P268385" s="83"/>
    </row>
    <row r="268386" spans="16:16" x14ac:dyDescent="0.3">
      <c r="P268386" s="83"/>
    </row>
    <row r="268387" spans="16:16" x14ac:dyDescent="0.3">
      <c r="P268387" s="83"/>
    </row>
    <row r="268388" spans="16:16" x14ac:dyDescent="0.3">
      <c r="P268388" s="83"/>
    </row>
    <row r="268389" spans="16:16" x14ac:dyDescent="0.3">
      <c r="P268389" s="83"/>
    </row>
    <row r="268390" spans="16:16" x14ac:dyDescent="0.3">
      <c r="P268390" s="83"/>
    </row>
    <row r="268391" spans="16:16" x14ac:dyDescent="0.3">
      <c r="P268391" s="83"/>
    </row>
    <row r="268392" spans="16:16" x14ac:dyDescent="0.3">
      <c r="P268392" s="83"/>
    </row>
    <row r="268393" spans="16:16" x14ac:dyDescent="0.3">
      <c r="P268393" s="83"/>
    </row>
    <row r="268394" spans="16:16" x14ac:dyDescent="0.3">
      <c r="P268394" s="83"/>
    </row>
    <row r="268395" spans="16:16" x14ac:dyDescent="0.3">
      <c r="P268395" s="83"/>
    </row>
    <row r="268396" spans="16:16" x14ac:dyDescent="0.3">
      <c r="P268396" s="83"/>
    </row>
    <row r="268397" spans="16:16" x14ac:dyDescent="0.3">
      <c r="P268397" s="83"/>
    </row>
    <row r="268398" spans="16:16" x14ac:dyDescent="0.3">
      <c r="P268398" s="83"/>
    </row>
    <row r="268399" spans="16:16" x14ac:dyDescent="0.3">
      <c r="P268399" s="83"/>
    </row>
    <row r="268400" spans="16:16" x14ac:dyDescent="0.3">
      <c r="P268400" s="83"/>
    </row>
    <row r="268401" spans="16:16" x14ac:dyDescent="0.3">
      <c r="P268401" s="83"/>
    </row>
    <row r="268402" spans="16:16" x14ac:dyDescent="0.3">
      <c r="P268402" s="83"/>
    </row>
    <row r="268403" spans="16:16" x14ac:dyDescent="0.3">
      <c r="P268403" s="83"/>
    </row>
    <row r="268404" spans="16:16" x14ac:dyDescent="0.3">
      <c r="P268404" s="83"/>
    </row>
    <row r="268405" spans="16:16" x14ac:dyDescent="0.3">
      <c r="P268405" s="83"/>
    </row>
    <row r="268406" spans="16:16" x14ac:dyDescent="0.3">
      <c r="P268406" s="83"/>
    </row>
    <row r="268407" spans="16:16" x14ac:dyDescent="0.3">
      <c r="P268407" s="83"/>
    </row>
    <row r="268408" spans="16:16" x14ac:dyDescent="0.3">
      <c r="P268408" s="83"/>
    </row>
    <row r="268409" spans="16:16" x14ac:dyDescent="0.3">
      <c r="P268409" s="83"/>
    </row>
    <row r="268410" spans="16:16" x14ac:dyDescent="0.3">
      <c r="P268410" s="83"/>
    </row>
    <row r="268411" spans="16:16" x14ac:dyDescent="0.3">
      <c r="P268411" s="83"/>
    </row>
    <row r="268412" spans="16:16" x14ac:dyDescent="0.3">
      <c r="P268412" s="83"/>
    </row>
    <row r="268413" spans="16:16" x14ac:dyDescent="0.3">
      <c r="P268413" s="83"/>
    </row>
    <row r="268414" spans="16:16" x14ac:dyDescent="0.3">
      <c r="P268414" s="83"/>
    </row>
    <row r="268415" spans="16:16" x14ac:dyDescent="0.3">
      <c r="P268415" s="83"/>
    </row>
    <row r="268416" spans="16:16" x14ac:dyDescent="0.3">
      <c r="P268416" s="83"/>
    </row>
    <row r="268417" spans="16:16" x14ac:dyDescent="0.3">
      <c r="P268417" s="83"/>
    </row>
    <row r="268418" spans="16:16" x14ac:dyDescent="0.3">
      <c r="P268418" s="83"/>
    </row>
    <row r="268419" spans="16:16" x14ac:dyDescent="0.3">
      <c r="P268419" s="83"/>
    </row>
    <row r="268420" spans="16:16" x14ac:dyDescent="0.3">
      <c r="P268420" s="83"/>
    </row>
    <row r="268421" spans="16:16" x14ac:dyDescent="0.3">
      <c r="P268421" s="83"/>
    </row>
    <row r="268422" spans="16:16" x14ac:dyDescent="0.3">
      <c r="P268422" s="83"/>
    </row>
    <row r="268423" spans="16:16" x14ac:dyDescent="0.3">
      <c r="P268423" s="83"/>
    </row>
    <row r="268424" spans="16:16" x14ac:dyDescent="0.3">
      <c r="P268424" s="83"/>
    </row>
    <row r="268425" spans="16:16" x14ac:dyDescent="0.3">
      <c r="P268425" s="83"/>
    </row>
    <row r="268426" spans="16:16" x14ac:dyDescent="0.3">
      <c r="P268426" s="83"/>
    </row>
    <row r="268427" spans="16:16" x14ac:dyDescent="0.3">
      <c r="P268427" s="83"/>
    </row>
    <row r="268428" spans="16:16" x14ac:dyDescent="0.3">
      <c r="P268428" s="83"/>
    </row>
    <row r="268429" spans="16:16" x14ac:dyDescent="0.3">
      <c r="P268429" s="83"/>
    </row>
    <row r="268430" spans="16:16" x14ac:dyDescent="0.3">
      <c r="P268430" s="83"/>
    </row>
    <row r="268431" spans="16:16" x14ac:dyDescent="0.3">
      <c r="P268431" s="83"/>
    </row>
    <row r="268432" spans="16:16" x14ac:dyDescent="0.3">
      <c r="P268432" s="83"/>
    </row>
    <row r="268433" spans="16:16" x14ac:dyDescent="0.3">
      <c r="P268433" s="83"/>
    </row>
    <row r="268434" spans="16:16" x14ac:dyDescent="0.3">
      <c r="P268434" s="83"/>
    </row>
    <row r="268435" spans="16:16" x14ac:dyDescent="0.3">
      <c r="P268435" s="83"/>
    </row>
    <row r="268436" spans="16:16" x14ac:dyDescent="0.3">
      <c r="P268436" s="83"/>
    </row>
    <row r="268437" spans="16:16" x14ac:dyDescent="0.3">
      <c r="P268437" s="83"/>
    </row>
    <row r="268438" spans="16:16" x14ac:dyDescent="0.3">
      <c r="P268438" s="83"/>
    </row>
    <row r="268439" spans="16:16" x14ac:dyDescent="0.3">
      <c r="P268439" s="83"/>
    </row>
    <row r="268440" spans="16:16" x14ac:dyDescent="0.3">
      <c r="P268440" s="83"/>
    </row>
    <row r="268441" spans="16:16" x14ac:dyDescent="0.3">
      <c r="P268441" s="83"/>
    </row>
    <row r="268442" spans="16:16" x14ac:dyDescent="0.3">
      <c r="P268442" s="83"/>
    </row>
    <row r="268443" spans="16:16" x14ac:dyDescent="0.3">
      <c r="P268443" s="83"/>
    </row>
    <row r="268444" spans="16:16" x14ac:dyDescent="0.3">
      <c r="P268444" s="83"/>
    </row>
    <row r="268445" spans="16:16" x14ac:dyDescent="0.3">
      <c r="P268445" s="83"/>
    </row>
    <row r="268446" spans="16:16" x14ac:dyDescent="0.3">
      <c r="P268446" s="83"/>
    </row>
    <row r="268447" spans="16:16" x14ac:dyDescent="0.3">
      <c r="P268447" s="83"/>
    </row>
    <row r="268448" spans="16:16" x14ac:dyDescent="0.3">
      <c r="P268448" s="83"/>
    </row>
    <row r="268449" spans="16:16" x14ac:dyDescent="0.3">
      <c r="P268449" s="83"/>
    </row>
    <row r="268450" spans="16:16" x14ac:dyDescent="0.3">
      <c r="P268450" s="83"/>
    </row>
    <row r="268451" spans="16:16" x14ac:dyDescent="0.3">
      <c r="P268451" s="83"/>
    </row>
    <row r="268452" spans="16:16" x14ac:dyDescent="0.3">
      <c r="P268452" s="83"/>
    </row>
    <row r="268453" spans="16:16" x14ac:dyDescent="0.3">
      <c r="P268453" s="83"/>
    </row>
    <row r="268454" spans="16:16" x14ac:dyDescent="0.3">
      <c r="P268454" s="83"/>
    </row>
    <row r="268455" spans="16:16" x14ac:dyDescent="0.3">
      <c r="P268455" s="83"/>
    </row>
    <row r="268456" spans="16:16" x14ac:dyDescent="0.3">
      <c r="P268456" s="83"/>
    </row>
    <row r="268457" spans="16:16" x14ac:dyDescent="0.3">
      <c r="P268457" s="83"/>
    </row>
    <row r="268458" spans="16:16" x14ac:dyDescent="0.3">
      <c r="P268458" s="83"/>
    </row>
    <row r="268459" spans="16:16" x14ac:dyDescent="0.3">
      <c r="P268459" s="83"/>
    </row>
    <row r="268460" spans="16:16" x14ac:dyDescent="0.3">
      <c r="P268460" s="83"/>
    </row>
    <row r="268461" spans="16:16" x14ac:dyDescent="0.3">
      <c r="P268461" s="83"/>
    </row>
    <row r="268462" spans="16:16" x14ac:dyDescent="0.3">
      <c r="P268462" s="83"/>
    </row>
    <row r="268463" spans="16:16" x14ac:dyDescent="0.3">
      <c r="P268463" s="83"/>
    </row>
    <row r="268464" spans="16:16" x14ac:dyDescent="0.3">
      <c r="P268464" s="83"/>
    </row>
    <row r="268465" spans="16:16" x14ac:dyDescent="0.3">
      <c r="P268465" s="83"/>
    </row>
    <row r="268466" spans="16:16" x14ac:dyDescent="0.3">
      <c r="P268466" s="83"/>
    </row>
    <row r="268467" spans="16:16" x14ac:dyDescent="0.3">
      <c r="P268467" s="83"/>
    </row>
    <row r="268468" spans="16:16" x14ac:dyDescent="0.3">
      <c r="P268468" s="83"/>
    </row>
    <row r="268469" spans="16:16" x14ac:dyDescent="0.3">
      <c r="P268469" s="83"/>
    </row>
    <row r="268470" spans="16:16" x14ac:dyDescent="0.3">
      <c r="P268470" s="83"/>
    </row>
    <row r="268471" spans="16:16" x14ac:dyDescent="0.3">
      <c r="P268471" s="83"/>
    </row>
    <row r="268472" spans="16:16" x14ac:dyDescent="0.3">
      <c r="P268472" s="83"/>
    </row>
    <row r="268473" spans="16:16" x14ac:dyDescent="0.3">
      <c r="P268473" s="83"/>
    </row>
    <row r="268474" spans="16:16" x14ac:dyDescent="0.3">
      <c r="P268474" s="83"/>
    </row>
    <row r="268475" spans="16:16" x14ac:dyDescent="0.3">
      <c r="P268475" s="83"/>
    </row>
    <row r="268476" spans="16:16" x14ac:dyDescent="0.3">
      <c r="P268476" s="83"/>
    </row>
    <row r="268477" spans="16:16" x14ac:dyDescent="0.3">
      <c r="P268477" s="83"/>
    </row>
    <row r="268478" spans="16:16" x14ac:dyDescent="0.3">
      <c r="P268478" s="83"/>
    </row>
    <row r="268479" spans="16:16" x14ac:dyDescent="0.3">
      <c r="P268479" s="83"/>
    </row>
    <row r="268480" spans="16:16" x14ac:dyDescent="0.3">
      <c r="P268480" s="83"/>
    </row>
    <row r="268481" spans="16:16" x14ac:dyDescent="0.3">
      <c r="P268481" s="83"/>
    </row>
    <row r="268482" spans="16:16" x14ac:dyDescent="0.3">
      <c r="P268482" s="83"/>
    </row>
    <row r="268483" spans="16:16" x14ac:dyDescent="0.3">
      <c r="P268483" s="83"/>
    </row>
    <row r="268484" spans="16:16" x14ac:dyDescent="0.3">
      <c r="P268484" s="83"/>
    </row>
    <row r="268485" spans="16:16" x14ac:dyDescent="0.3">
      <c r="P268485" s="83"/>
    </row>
    <row r="268486" spans="16:16" x14ac:dyDescent="0.3">
      <c r="P268486" s="83"/>
    </row>
    <row r="268487" spans="16:16" x14ac:dyDescent="0.3">
      <c r="P268487" s="83"/>
    </row>
    <row r="268488" spans="16:16" x14ac:dyDescent="0.3">
      <c r="P268488" s="83"/>
    </row>
    <row r="268489" spans="16:16" x14ac:dyDescent="0.3">
      <c r="P268489" s="83"/>
    </row>
    <row r="268490" spans="16:16" x14ac:dyDescent="0.3">
      <c r="P268490" s="83"/>
    </row>
    <row r="268491" spans="16:16" x14ac:dyDescent="0.3">
      <c r="P268491" s="83"/>
    </row>
    <row r="268492" spans="16:16" x14ac:dyDescent="0.3">
      <c r="P268492" s="83"/>
    </row>
    <row r="268493" spans="16:16" x14ac:dyDescent="0.3">
      <c r="P268493" s="83"/>
    </row>
    <row r="268494" spans="16:16" x14ac:dyDescent="0.3">
      <c r="P268494" s="83"/>
    </row>
    <row r="268495" spans="16:16" x14ac:dyDescent="0.3">
      <c r="P268495" s="83"/>
    </row>
    <row r="268496" spans="16:16" x14ac:dyDescent="0.3">
      <c r="P268496" s="83"/>
    </row>
    <row r="268497" spans="16:16" x14ac:dyDescent="0.3">
      <c r="P268497" s="83"/>
    </row>
    <row r="268498" spans="16:16" x14ac:dyDescent="0.3">
      <c r="P268498" s="83"/>
    </row>
    <row r="268499" spans="16:16" x14ac:dyDescent="0.3">
      <c r="P268499" s="83"/>
    </row>
    <row r="268500" spans="16:16" x14ac:dyDescent="0.3">
      <c r="P268500" s="83"/>
    </row>
    <row r="268501" spans="16:16" x14ac:dyDescent="0.3">
      <c r="P268501" s="83"/>
    </row>
    <row r="268502" spans="16:16" x14ac:dyDescent="0.3">
      <c r="P268502" s="83"/>
    </row>
    <row r="268503" spans="16:16" x14ac:dyDescent="0.3">
      <c r="P268503" s="83"/>
    </row>
    <row r="268504" spans="16:16" x14ac:dyDescent="0.3">
      <c r="P268504" s="83"/>
    </row>
    <row r="268505" spans="16:16" x14ac:dyDescent="0.3">
      <c r="P268505" s="83"/>
    </row>
    <row r="268506" spans="16:16" x14ac:dyDescent="0.3">
      <c r="P268506" s="83"/>
    </row>
    <row r="268507" spans="16:16" x14ac:dyDescent="0.3">
      <c r="P268507" s="83"/>
    </row>
    <row r="268508" spans="16:16" x14ac:dyDescent="0.3">
      <c r="P268508" s="83"/>
    </row>
    <row r="268509" spans="16:16" x14ac:dyDescent="0.3">
      <c r="P268509" s="83"/>
    </row>
    <row r="268510" spans="16:16" x14ac:dyDescent="0.3">
      <c r="P268510" s="83"/>
    </row>
    <row r="268511" spans="16:16" x14ac:dyDescent="0.3">
      <c r="P268511" s="83"/>
    </row>
    <row r="268512" spans="16:16" x14ac:dyDescent="0.3">
      <c r="P268512" s="83"/>
    </row>
    <row r="268513" spans="16:16" x14ac:dyDescent="0.3">
      <c r="P268513" s="83"/>
    </row>
    <row r="268514" spans="16:16" x14ac:dyDescent="0.3">
      <c r="P268514" s="83"/>
    </row>
    <row r="268515" spans="16:16" x14ac:dyDescent="0.3">
      <c r="P268515" s="83"/>
    </row>
    <row r="268516" spans="16:16" x14ac:dyDescent="0.3">
      <c r="P268516" s="83"/>
    </row>
    <row r="268517" spans="16:16" x14ac:dyDescent="0.3">
      <c r="P268517" s="83"/>
    </row>
    <row r="268518" spans="16:16" x14ac:dyDescent="0.3">
      <c r="P268518" s="83"/>
    </row>
    <row r="268519" spans="16:16" x14ac:dyDescent="0.3">
      <c r="P268519" s="83"/>
    </row>
    <row r="268520" spans="16:16" x14ac:dyDescent="0.3">
      <c r="P268520" s="83"/>
    </row>
    <row r="268521" spans="16:16" x14ac:dyDescent="0.3">
      <c r="P268521" s="83"/>
    </row>
    <row r="268522" spans="16:16" x14ac:dyDescent="0.3">
      <c r="P268522" s="83"/>
    </row>
    <row r="268523" spans="16:16" x14ac:dyDescent="0.3">
      <c r="P268523" s="83"/>
    </row>
    <row r="268524" spans="16:16" x14ac:dyDescent="0.3">
      <c r="P268524" s="83"/>
    </row>
    <row r="268525" spans="16:16" x14ac:dyDescent="0.3">
      <c r="P268525" s="83"/>
    </row>
    <row r="268526" spans="16:16" x14ac:dyDescent="0.3">
      <c r="P268526" s="83"/>
    </row>
    <row r="268527" spans="16:16" x14ac:dyDescent="0.3">
      <c r="P268527" s="83"/>
    </row>
    <row r="268528" spans="16:16" x14ac:dyDescent="0.3">
      <c r="P268528" s="83"/>
    </row>
    <row r="268529" spans="16:16" x14ac:dyDescent="0.3">
      <c r="P268529" s="83"/>
    </row>
    <row r="268530" spans="16:16" x14ac:dyDescent="0.3">
      <c r="P268530" s="83"/>
    </row>
    <row r="268531" spans="16:16" x14ac:dyDescent="0.3">
      <c r="P268531" s="83"/>
    </row>
    <row r="268532" spans="16:16" x14ac:dyDescent="0.3">
      <c r="P268532" s="83"/>
    </row>
    <row r="268533" spans="16:16" x14ac:dyDescent="0.3">
      <c r="P268533" s="83"/>
    </row>
    <row r="268534" spans="16:16" x14ac:dyDescent="0.3">
      <c r="P268534" s="83"/>
    </row>
    <row r="268535" spans="16:16" x14ac:dyDescent="0.3">
      <c r="P268535" s="83"/>
    </row>
    <row r="268536" spans="16:16" x14ac:dyDescent="0.3">
      <c r="P268536" s="83"/>
    </row>
    <row r="268537" spans="16:16" x14ac:dyDescent="0.3">
      <c r="P268537" s="83"/>
    </row>
    <row r="268538" spans="16:16" x14ac:dyDescent="0.3">
      <c r="P268538" s="83"/>
    </row>
    <row r="268539" spans="16:16" x14ac:dyDescent="0.3">
      <c r="P268539" s="83"/>
    </row>
    <row r="268540" spans="16:16" x14ac:dyDescent="0.3">
      <c r="P268540" s="83"/>
    </row>
    <row r="268541" spans="16:16" x14ac:dyDescent="0.3">
      <c r="P268541" s="83"/>
    </row>
    <row r="268542" spans="16:16" x14ac:dyDescent="0.3">
      <c r="P268542" s="83"/>
    </row>
    <row r="268543" spans="16:16" x14ac:dyDescent="0.3">
      <c r="P268543" s="83"/>
    </row>
    <row r="268544" spans="16:16" x14ac:dyDescent="0.3">
      <c r="P268544" s="83"/>
    </row>
    <row r="268545" spans="16:16" x14ac:dyDescent="0.3">
      <c r="P268545" s="83"/>
    </row>
    <row r="268546" spans="16:16" x14ac:dyDescent="0.3">
      <c r="P268546" s="83"/>
    </row>
    <row r="268547" spans="16:16" x14ac:dyDescent="0.3">
      <c r="P268547" s="83"/>
    </row>
    <row r="268548" spans="16:16" x14ac:dyDescent="0.3">
      <c r="P268548" s="83"/>
    </row>
    <row r="268549" spans="16:16" x14ac:dyDescent="0.3">
      <c r="P268549" s="83"/>
    </row>
    <row r="268550" spans="16:16" x14ac:dyDescent="0.3">
      <c r="P268550" s="83"/>
    </row>
    <row r="268551" spans="16:16" x14ac:dyDescent="0.3">
      <c r="P268551" s="83"/>
    </row>
    <row r="268552" spans="16:16" x14ac:dyDescent="0.3">
      <c r="P268552" s="83"/>
    </row>
    <row r="268553" spans="16:16" x14ac:dyDescent="0.3">
      <c r="P268553" s="83"/>
    </row>
    <row r="268554" spans="16:16" x14ac:dyDescent="0.3">
      <c r="P268554" s="83"/>
    </row>
    <row r="268555" spans="16:16" x14ac:dyDescent="0.3">
      <c r="P268555" s="83"/>
    </row>
    <row r="268556" spans="16:16" x14ac:dyDescent="0.3">
      <c r="P268556" s="83"/>
    </row>
    <row r="268557" spans="16:16" x14ac:dyDescent="0.3">
      <c r="P268557" s="83"/>
    </row>
    <row r="268558" spans="16:16" x14ac:dyDescent="0.3">
      <c r="P268558" s="83"/>
    </row>
    <row r="268559" spans="16:16" x14ac:dyDescent="0.3">
      <c r="P268559" s="83"/>
    </row>
    <row r="268560" spans="16:16" x14ac:dyDescent="0.3">
      <c r="P268560" s="83"/>
    </row>
    <row r="268561" spans="16:16" x14ac:dyDescent="0.3">
      <c r="P268561" s="83"/>
    </row>
    <row r="268562" spans="16:16" x14ac:dyDescent="0.3">
      <c r="P268562" s="83"/>
    </row>
    <row r="268563" spans="16:16" x14ac:dyDescent="0.3">
      <c r="P268563" s="83"/>
    </row>
    <row r="268564" spans="16:16" x14ac:dyDescent="0.3">
      <c r="P268564" s="83"/>
    </row>
    <row r="268565" spans="16:16" x14ac:dyDescent="0.3">
      <c r="P268565" s="83"/>
    </row>
    <row r="268566" spans="16:16" x14ac:dyDescent="0.3">
      <c r="P268566" s="83"/>
    </row>
    <row r="268567" spans="16:16" x14ac:dyDescent="0.3">
      <c r="P268567" s="83"/>
    </row>
    <row r="268568" spans="16:16" x14ac:dyDescent="0.3">
      <c r="P268568" s="83"/>
    </row>
    <row r="268569" spans="16:16" x14ac:dyDescent="0.3">
      <c r="P268569" s="83"/>
    </row>
    <row r="268570" spans="16:16" x14ac:dyDescent="0.3">
      <c r="P268570" s="83"/>
    </row>
    <row r="268571" spans="16:16" x14ac:dyDescent="0.3">
      <c r="P268571" s="83"/>
    </row>
    <row r="268572" spans="16:16" x14ac:dyDescent="0.3">
      <c r="P268572" s="83"/>
    </row>
    <row r="268573" spans="16:16" x14ac:dyDescent="0.3">
      <c r="P268573" s="83"/>
    </row>
    <row r="268574" spans="16:16" x14ac:dyDescent="0.3">
      <c r="P268574" s="83"/>
    </row>
    <row r="268575" spans="16:16" x14ac:dyDescent="0.3">
      <c r="P268575" s="83"/>
    </row>
    <row r="268576" spans="16:16" x14ac:dyDescent="0.3">
      <c r="P268576" s="83"/>
    </row>
    <row r="268577" spans="16:16" x14ac:dyDescent="0.3">
      <c r="P268577" s="83"/>
    </row>
    <row r="268578" spans="16:16" x14ac:dyDescent="0.3">
      <c r="P268578" s="83"/>
    </row>
    <row r="268579" spans="16:16" x14ac:dyDescent="0.3">
      <c r="P268579" s="83"/>
    </row>
    <row r="268580" spans="16:16" x14ac:dyDescent="0.3">
      <c r="P268580" s="83"/>
    </row>
    <row r="268581" spans="16:16" x14ac:dyDescent="0.3">
      <c r="P268581" s="83"/>
    </row>
    <row r="268582" spans="16:16" x14ac:dyDescent="0.3">
      <c r="P268582" s="83"/>
    </row>
    <row r="268583" spans="16:16" x14ac:dyDescent="0.3">
      <c r="P268583" s="83"/>
    </row>
    <row r="268584" spans="16:16" x14ac:dyDescent="0.3">
      <c r="P268584" s="83"/>
    </row>
    <row r="268585" spans="16:16" x14ac:dyDescent="0.3">
      <c r="P268585" s="83"/>
    </row>
    <row r="268586" spans="16:16" x14ac:dyDescent="0.3">
      <c r="P268586" s="83"/>
    </row>
    <row r="268587" spans="16:16" x14ac:dyDescent="0.3">
      <c r="P268587" s="83"/>
    </row>
    <row r="268588" spans="16:16" x14ac:dyDescent="0.3">
      <c r="P268588" s="83"/>
    </row>
    <row r="268589" spans="16:16" x14ac:dyDescent="0.3">
      <c r="P268589" s="83"/>
    </row>
    <row r="268590" spans="16:16" x14ac:dyDescent="0.3">
      <c r="P268590" s="83"/>
    </row>
    <row r="268591" spans="16:16" x14ac:dyDescent="0.3">
      <c r="P268591" s="83"/>
    </row>
    <row r="268592" spans="16:16" x14ac:dyDescent="0.3">
      <c r="P268592" s="83"/>
    </row>
    <row r="268593" spans="16:16" x14ac:dyDescent="0.3">
      <c r="P268593" s="83"/>
    </row>
    <row r="268594" spans="16:16" x14ac:dyDescent="0.3">
      <c r="P268594" s="83"/>
    </row>
    <row r="268595" spans="16:16" x14ac:dyDescent="0.3">
      <c r="P268595" s="83"/>
    </row>
    <row r="268596" spans="16:16" x14ac:dyDescent="0.3">
      <c r="P268596" s="83"/>
    </row>
    <row r="268597" spans="16:16" x14ac:dyDescent="0.3">
      <c r="P268597" s="83"/>
    </row>
    <row r="268598" spans="16:16" x14ac:dyDescent="0.3">
      <c r="P268598" s="83"/>
    </row>
    <row r="268599" spans="16:16" x14ac:dyDescent="0.3">
      <c r="P268599" s="83"/>
    </row>
    <row r="268600" spans="16:16" x14ac:dyDescent="0.3">
      <c r="P268600" s="83"/>
    </row>
    <row r="268601" spans="16:16" x14ac:dyDescent="0.3">
      <c r="P268601" s="83"/>
    </row>
    <row r="268602" spans="16:16" x14ac:dyDescent="0.3">
      <c r="P268602" s="83"/>
    </row>
    <row r="268603" spans="16:16" x14ac:dyDescent="0.3">
      <c r="P268603" s="83"/>
    </row>
    <row r="268604" spans="16:16" x14ac:dyDescent="0.3">
      <c r="P268604" s="83"/>
    </row>
    <row r="268605" spans="16:16" x14ac:dyDescent="0.3">
      <c r="P268605" s="83"/>
    </row>
    <row r="268606" spans="16:16" x14ac:dyDescent="0.3">
      <c r="P268606" s="83"/>
    </row>
    <row r="268607" spans="16:16" x14ac:dyDescent="0.3">
      <c r="P268607" s="83"/>
    </row>
    <row r="268608" spans="16:16" x14ac:dyDescent="0.3">
      <c r="P268608" s="83"/>
    </row>
    <row r="268609" spans="16:16" x14ac:dyDescent="0.3">
      <c r="P268609" s="83"/>
    </row>
    <row r="268610" spans="16:16" x14ac:dyDescent="0.3">
      <c r="P268610" s="83"/>
    </row>
    <row r="268611" spans="16:16" x14ac:dyDescent="0.3">
      <c r="P268611" s="83"/>
    </row>
    <row r="268612" spans="16:16" x14ac:dyDescent="0.3">
      <c r="P268612" s="83"/>
    </row>
    <row r="268613" spans="16:16" x14ac:dyDescent="0.3">
      <c r="P268613" s="83"/>
    </row>
    <row r="268614" spans="16:16" x14ac:dyDescent="0.3">
      <c r="P268614" s="83"/>
    </row>
    <row r="268615" spans="16:16" x14ac:dyDescent="0.3">
      <c r="P268615" s="83"/>
    </row>
    <row r="268616" spans="16:16" x14ac:dyDescent="0.3">
      <c r="P268616" s="83"/>
    </row>
    <row r="268617" spans="16:16" x14ac:dyDescent="0.3">
      <c r="P268617" s="83"/>
    </row>
    <row r="268618" spans="16:16" x14ac:dyDescent="0.3">
      <c r="P268618" s="83"/>
    </row>
    <row r="268619" spans="16:16" x14ac:dyDescent="0.3">
      <c r="P268619" s="83"/>
    </row>
    <row r="268620" spans="16:16" x14ac:dyDescent="0.3">
      <c r="P268620" s="83"/>
    </row>
    <row r="268621" spans="16:16" x14ac:dyDescent="0.3">
      <c r="P268621" s="83"/>
    </row>
    <row r="268622" spans="16:16" x14ac:dyDescent="0.3">
      <c r="P268622" s="83"/>
    </row>
    <row r="268623" spans="16:16" x14ac:dyDescent="0.3">
      <c r="P268623" s="83"/>
    </row>
    <row r="268624" spans="16:16" x14ac:dyDescent="0.3">
      <c r="P268624" s="83"/>
    </row>
    <row r="268625" spans="16:16" x14ac:dyDescent="0.3">
      <c r="P268625" s="83"/>
    </row>
    <row r="268626" spans="16:16" x14ac:dyDescent="0.3">
      <c r="P268626" s="83"/>
    </row>
    <row r="268627" spans="16:16" x14ac:dyDescent="0.3">
      <c r="P268627" s="83"/>
    </row>
    <row r="268628" spans="16:16" x14ac:dyDescent="0.3">
      <c r="P268628" s="83"/>
    </row>
    <row r="268629" spans="16:16" x14ac:dyDescent="0.3">
      <c r="P268629" s="83"/>
    </row>
    <row r="268630" spans="16:16" x14ac:dyDescent="0.3">
      <c r="P268630" s="83"/>
    </row>
    <row r="268631" spans="16:16" x14ac:dyDescent="0.3">
      <c r="P268631" s="83"/>
    </row>
    <row r="268632" spans="16:16" x14ac:dyDescent="0.3">
      <c r="P268632" s="83"/>
    </row>
    <row r="268633" spans="16:16" x14ac:dyDescent="0.3">
      <c r="P268633" s="83"/>
    </row>
    <row r="268634" spans="16:16" x14ac:dyDescent="0.3">
      <c r="P268634" s="83"/>
    </row>
    <row r="268635" spans="16:16" x14ac:dyDescent="0.3">
      <c r="P268635" s="83"/>
    </row>
    <row r="268636" spans="16:16" x14ac:dyDescent="0.3">
      <c r="P268636" s="83"/>
    </row>
    <row r="268637" spans="16:16" x14ac:dyDescent="0.3">
      <c r="P268637" s="83"/>
    </row>
    <row r="268638" spans="16:16" x14ac:dyDescent="0.3">
      <c r="P268638" s="83"/>
    </row>
    <row r="268639" spans="16:16" x14ac:dyDescent="0.3">
      <c r="P268639" s="83"/>
    </row>
    <row r="268640" spans="16:16" x14ac:dyDescent="0.3">
      <c r="P268640" s="83"/>
    </row>
    <row r="268641" spans="16:16" x14ac:dyDescent="0.3">
      <c r="P268641" s="83"/>
    </row>
    <row r="268642" spans="16:16" x14ac:dyDescent="0.3">
      <c r="P268642" s="83"/>
    </row>
    <row r="268643" spans="16:16" x14ac:dyDescent="0.3">
      <c r="P268643" s="83"/>
    </row>
    <row r="268644" spans="16:16" x14ac:dyDescent="0.3">
      <c r="P268644" s="83"/>
    </row>
    <row r="268645" spans="16:16" x14ac:dyDescent="0.3">
      <c r="P268645" s="83"/>
    </row>
    <row r="268646" spans="16:16" x14ac:dyDescent="0.3">
      <c r="P268646" s="83"/>
    </row>
    <row r="268647" spans="16:16" x14ac:dyDescent="0.3">
      <c r="P268647" s="83"/>
    </row>
    <row r="268648" spans="16:16" x14ac:dyDescent="0.3">
      <c r="P268648" s="83"/>
    </row>
    <row r="268649" spans="16:16" x14ac:dyDescent="0.3">
      <c r="P268649" s="83"/>
    </row>
    <row r="268650" spans="16:16" x14ac:dyDescent="0.3">
      <c r="P268650" s="83"/>
    </row>
    <row r="268651" spans="16:16" x14ac:dyDescent="0.3">
      <c r="P268651" s="83"/>
    </row>
    <row r="268652" spans="16:16" x14ac:dyDescent="0.3">
      <c r="P268652" s="83"/>
    </row>
    <row r="268653" spans="16:16" x14ac:dyDescent="0.3">
      <c r="P268653" s="83"/>
    </row>
    <row r="268654" spans="16:16" x14ac:dyDescent="0.3">
      <c r="P268654" s="83"/>
    </row>
    <row r="268655" spans="16:16" x14ac:dyDescent="0.3">
      <c r="P268655" s="83"/>
    </row>
    <row r="268656" spans="16:16" x14ac:dyDescent="0.3">
      <c r="P268656" s="83"/>
    </row>
    <row r="268657" spans="16:16" x14ac:dyDescent="0.3">
      <c r="P268657" s="83"/>
    </row>
    <row r="268658" spans="16:16" x14ac:dyDescent="0.3">
      <c r="P268658" s="83"/>
    </row>
    <row r="268659" spans="16:16" x14ac:dyDescent="0.3">
      <c r="P268659" s="83"/>
    </row>
    <row r="268660" spans="16:16" x14ac:dyDescent="0.3">
      <c r="P268660" s="83"/>
    </row>
    <row r="268661" spans="16:16" x14ac:dyDescent="0.3">
      <c r="P268661" s="83"/>
    </row>
    <row r="268662" spans="16:16" x14ac:dyDescent="0.3">
      <c r="P268662" s="83"/>
    </row>
    <row r="268663" spans="16:16" x14ac:dyDescent="0.3">
      <c r="P268663" s="83"/>
    </row>
    <row r="268664" spans="16:16" x14ac:dyDescent="0.3">
      <c r="P268664" s="83"/>
    </row>
    <row r="268665" spans="16:16" x14ac:dyDescent="0.3">
      <c r="P268665" s="83"/>
    </row>
    <row r="268666" spans="16:16" x14ac:dyDescent="0.3">
      <c r="P268666" s="83"/>
    </row>
    <row r="268667" spans="16:16" x14ac:dyDescent="0.3">
      <c r="P268667" s="83"/>
    </row>
    <row r="268668" spans="16:16" x14ac:dyDescent="0.3">
      <c r="P268668" s="83"/>
    </row>
    <row r="268669" spans="16:16" x14ac:dyDescent="0.3">
      <c r="P268669" s="83"/>
    </row>
    <row r="268670" spans="16:16" x14ac:dyDescent="0.3">
      <c r="P268670" s="83"/>
    </row>
    <row r="268671" spans="16:16" x14ac:dyDescent="0.3">
      <c r="P268671" s="83"/>
    </row>
    <row r="268672" spans="16:16" x14ac:dyDescent="0.3">
      <c r="P268672" s="83"/>
    </row>
    <row r="268673" spans="16:16" x14ac:dyDescent="0.3">
      <c r="P268673" s="83"/>
    </row>
    <row r="268674" spans="16:16" x14ac:dyDescent="0.3">
      <c r="P268674" s="83"/>
    </row>
    <row r="268675" spans="16:16" x14ac:dyDescent="0.3">
      <c r="P268675" s="83"/>
    </row>
    <row r="268676" spans="16:16" x14ac:dyDescent="0.3">
      <c r="P268676" s="83"/>
    </row>
    <row r="268677" spans="16:16" x14ac:dyDescent="0.3">
      <c r="P268677" s="83"/>
    </row>
    <row r="268678" spans="16:16" x14ac:dyDescent="0.3">
      <c r="P268678" s="83"/>
    </row>
    <row r="268679" spans="16:16" x14ac:dyDescent="0.3">
      <c r="P268679" s="83"/>
    </row>
    <row r="268680" spans="16:16" x14ac:dyDescent="0.3">
      <c r="P268680" s="83"/>
    </row>
    <row r="268681" spans="16:16" x14ac:dyDescent="0.3">
      <c r="P268681" s="83"/>
    </row>
    <row r="268682" spans="16:16" x14ac:dyDescent="0.3">
      <c r="P268682" s="83"/>
    </row>
    <row r="268683" spans="16:16" x14ac:dyDescent="0.3">
      <c r="P268683" s="83"/>
    </row>
    <row r="268684" spans="16:16" x14ac:dyDescent="0.3">
      <c r="P268684" s="83"/>
    </row>
    <row r="268685" spans="16:16" x14ac:dyDescent="0.3">
      <c r="P268685" s="83"/>
    </row>
    <row r="268686" spans="16:16" x14ac:dyDescent="0.3">
      <c r="P268686" s="83"/>
    </row>
    <row r="268687" spans="16:16" x14ac:dyDescent="0.3">
      <c r="P268687" s="83"/>
    </row>
    <row r="268688" spans="16:16" x14ac:dyDescent="0.3">
      <c r="P268688" s="83"/>
    </row>
    <row r="268689" spans="16:16" x14ac:dyDescent="0.3">
      <c r="P268689" s="83"/>
    </row>
    <row r="268690" spans="16:16" x14ac:dyDescent="0.3">
      <c r="P268690" s="83"/>
    </row>
    <row r="268691" spans="16:16" x14ac:dyDescent="0.3">
      <c r="P268691" s="83"/>
    </row>
    <row r="268692" spans="16:16" x14ac:dyDescent="0.3">
      <c r="P268692" s="83"/>
    </row>
    <row r="268693" spans="16:16" x14ac:dyDescent="0.3">
      <c r="P268693" s="83"/>
    </row>
    <row r="268694" spans="16:16" x14ac:dyDescent="0.3">
      <c r="P268694" s="83"/>
    </row>
    <row r="268695" spans="16:16" x14ac:dyDescent="0.3">
      <c r="P268695" s="83"/>
    </row>
    <row r="268696" spans="16:16" x14ac:dyDescent="0.3">
      <c r="P268696" s="83"/>
    </row>
    <row r="268697" spans="16:16" x14ac:dyDescent="0.3">
      <c r="P268697" s="83"/>
    </row>
    <row r="268698" spans="16:16" x14ac:dyDescent="0.3">
      <c r="P268698" s="83"/>
    </row>
    <row r="268699" spans="16:16" x14ac:dyDescent="0.3">
      <c r="P268699" s="83"/>
    </row>
    <row r="268700" spans="16:16" x14ac:dyDescent="0.3">
      <c r="P268700" s="83"/>
    </row>
    <row r="268701" spans="16:16" x14ac:dyDescent="0.3">
      <c r="P268701" s="83"/>
    </row>
    <row r="268702" spans="16:16" x14ac:dyDescent="0.3">
      <c r="P268702" s="83"/>
    </row>
    <row r="268703" spans="16:16" x14ac:dyDescent="0.3">
      <c r="P268703" s="83"/>
    </row>
    <row r="268704" spans="16:16" x14ac:dyDescent="0.3">
      <c r="P268704" s="83"/>
    </row>
    <row r="268705" spans="16:16" x14ac:dyDescent="0.3">
      <c r="P268705" s="83"/>
    </row>
    <row r="268706" spans="16:16" x14ac:dyDescent="0.3">
      <c r="P268706" s="83"/>
    </row>
    <row r="268707" spans="16:16" x14ac:dyDescent="0.3">
      <c r="P268707" s="83"/>
    </row>
    <row r="268708" spans="16:16" x14ac:dyDescent="0.3">
      <c r="P268708" s="83"/>
    </row>
    <row r="268709" spans="16:16" x14ac:dyDescent="0.3">
      <c r="P268709" s="83"/>
    </row>
    <row r="268710" spans="16:16" x14ac:dyDescent="0.3">
      <c r="P268710" s="83"/>
    </row>
    <row r="268711" spans="16:16" x14ac:dyDescent="0.3">
      <c r="P268711" s="83"/>
    </row>
    <row r="268712" spans="16:16" x14ac:dyDescent="0.3">
      <c r="P268712" s="83"/>
    </row>
    <row r="268713" spans="16:16" x14ac:dyDescent="0.3">
      <c r="P268713" s="83"/>
    </row>
    <row r="268714" spans="16:16" x14ac:dyDescent="0.3">
      <c r="P268714" s="83"/>
    </row>
    <row r="268715" spans="16:16" x14ac:dyDescent="0.3">
      <c r="P268715" s="83"/>
    </row>
    <row r="268716" spans="16:16" x14ac:dyDescent="0.3">
      <c r="P268716" s="83"/>
    </row>
    <row r="268717" spans="16:16" x14ac:dyDescent="0.3">
      <c r="P268717" s="83"/>
    </row>
    <row r="268718" spans="16:16" x14ac:dyDescent="0.3">
      <c r="P268718" s="83"/>
    </row>
    <row r="268719" spans="16:16" x14ac:dyDescent="0.3">
      <c r="P268719" s="83"/>
    </row>
    <row r="268720" spans="16:16" x14ac:dyDescent="0.3">
      <c r="P268720" s="83"/>
    </row>
    <row r="268721" spans="16:16" x14ac:dyDescent="0.3">
      <c r="P268721" s="83"/>
    </row>
    <row r="268722" spans="16:16" x14ac:dyDescent="0.3">
      <c r="P268722" s="83"/>
    </row>
    <row r="268723" spans="16:16" x14ac:dyDescent="0.3">
      <c r="P268723" s="83"/>
    </row>
    <row r="268724" spans="16:16" x14ac:dyDescent="0.3">
      <c r="P268724" s="83"/>
    </row>
    <row r="268725" spans="16:16" x14ac:dyDescent="0.3">
      <c r="P268725" s="83"/>
    </row>
    <row r="268726" spans="16:16" x14ac:dyDescent="0.3">
      <c r="P268726" s="83"/>
    </row>
    <row r="268727" spans="16:16" x14ac:dyDescent="0.3">
      <c r="P268727" s="83"/>
    </row>
    <row r="268728" spans="16:16" x14ac:dyDescent="0.3">
      <c r="P268728" s="83"/>
    </row>
    <row r="268729" spans="16:16" x14ac:dyDescent="0.3">
      <c r="P268729" s="83"/>
    </row>
    <row r="268730" spans="16:16" x14ac:dyDescent="0.3">
      <c r="P268730" s="83"/>
    </row>
    <row r="268731" spans="16:16" x14ac:dyDescent="0.3">
      <c r="P268731" s="83"/>
    </row>
    <row r="268732" spans="16:16" x14ac:dyDescent="0.3">
      <c r="P268732" s="83"/>
    </row>
    <row r="268733" spans="16:16" x14ac:dyDescent="0.3">
      <c r="P268733" s="83"/>
    </row>
    <row r="268734" spans="16:16" x14ac:dyDescent="0.3">
      <c r="P268734" s="83"/>
    </row>
    <row r="268735" spans="16:16" x14ac:dyDescent="0.3">
      <c r="P268735" s="83"/>
    </row>
    <row r="268736" spans="16:16" x14ac:dyDescent="0.3">
      <c r="P268736" s="83"/>
    </row>
    <row r="268737" spans="16:16" x14ac:dyDescent="0.3">
      <c r="P268737" s="83"/>
    </row>
    <row r="268738" spans="16:16" x14ac:dyDescent="0.3">
      <c r="P268738" s="83"/>
    </row>
    <row r="268739" spans="16:16" x14ac:dyDescent="0.3">
      <c r="P268739" s="83"/>
    </row>
    <row r="268740" spans="16:16" x14ac:dyDescent="0.3">
      <c r="P268740" s="83"/>
    </row>
    <row r="268741" spans="16:16" x14ac:dyDescent="0.3">
      <c r="P268741" s="83"/>
    </row>
    <row r="268742" spans="16:16" x14ac:dyDescent="0.3">
      <c r="P268742" s="83"/>
    </row>
    <row r="268743" spans="16:16" x14ac:dyDescent="0.3">
      <c r="P268743" s="83"/>
    </row>
    <row r="268744" spans="16:16" x14ac:dyDescent="0.3">
      <c r="P268744" s="83"/>
    </row>
    <row r="268745" spans="16:16" x14ac:dyDescent="0.3">
      <c r="P268745" s="83"/>
    </row>
    <row r="268746" spans="16:16" x14ac:dyDescent="0.3">
      <c r="P268746" s="83"/>
    </row>
    <row r="268747" spans="16:16" x14ac:dyDescent="0.3">
      <c r="P268747" s="83"/>
    </row>
    <row r="268748" spans="16:16" x14ac:dyDescent="0.3">
      <c r="P268748" s="83"/>
    </row>
    <row r="268749" spans="16:16" x14ac:dyDescent="0.3">
      <c r="P268749" s="83"/>
    </row>
    <row r="268750" spans="16:16" x14ac:dyDescent="0.3">
      <c r="P268750" s="83"/>
    </row>
    <row r="268751" spans="16:16" x14ac:dyDescent="0.3">
      <c r="P268751" s="83"/>
    </row>
    <row r="268752" spans="16:16" x14ac:dyDescent="0.3">
      <c r="P268752" s="83"/>
    </row>
    <row r="268753" spans="16:16" x14ac:dyDescent="0.3">
      <c r="P268753" s="83"/>
    </row>
    <row r="268754" spans="16:16" x14ac:dyDescent="0.3">
      <c r="P268754" s="83"/>
    </row>
    <row r="268755" spans="16:16" x14ac:dyDescent="0.3">
      <c r="P268755" s="83"/>
    </row>
    <row r="268756" spans="16:16" x14ac:dyDescent="0.3">
      <c r="P268756" s="83"/>
    </row>
    <row r="268757" spans="16:16" x14ac:dyDescent="0.3">
      <c r="P268757" s="83"/>
    </row>
    <row r="268758" spans="16:16" x14ac:dyDescent="0.3">
      <c r="P268758" s="83"/>
    </row>
    <row r="268759" spans="16:16" x14ac:dyDescent="0.3">
      <c r="P268759" s="83"/>
    </row>
    <row r="268760" spans="16:16" x14ac:dyDescent="0.3">
      <c r="P268760" s="83"/>
    </row>
    <row r="268761" spans="16:16" x14ac:dyDescent="0.3">
      <c r="P268761" s="83"/>
    </row>
    <row r="268762" spans="16:16" x14ac:dyDescent="0.3">
      <c r="P268762" s="83"/>
    </row>
    <row r="268763" spans="16:16" x14ac:dyDescent="0.3">
      <c r="P268763" s="83"/>
    </row>
    <row r="268764" spans="16:16" x14ac:dyDescent="0.3">
      <c r="P268764" s="83"/>
    </row>
    <row r="268765" spans="16:16" x14ac:dyDescent="0.3">
      <c r="P268765" s="83"/>
    </row>
    <row r="268766" spans="16:16" x14ac:dyDescent="0.3">
      <c r="P268766" s="83"/>
    </row>
    <row r="268767" spans="16:16" x14ac:dyDescent="0.3">
      <c r="P268767" s="83"/>
    </row>
    <row r="268768" spans="16:16" x14ac:dyDescent="0.3">
      <c r="P268768" s="83"/>
    </row>
    <row r="268769" spans="16:16" x14ac:dyDescent="0.3">
      <c r="P268769" s="83"/>
    </row>
    <row r="268770" spans="16:16" x14ac:dyDescent="0.3">
      <c r="P268770" s="83"/>
    </row>
    <row r="268771" spans="16:16" x14ac:dyDescent="0.3">
      <c r="P268771" s="83"/>
    </row>
    <row r="268772" spans="16:16" x14ac:dyDescent="0.3">
      <c r="P268772" s="83"/>
    </row>
    <row r="268773" spans="16:16" x14ac:dyDescent="0.3">
      <c r="P268773" s="83"/>
    </row>
    <row r="268774" spans="16:16" x14ac:dyDescent="0.3">
      <c r="P268774" s="83"/>
    </row>
    <row r="268775" spans="16:16" x14ac:dyDescent="0.3">
      <c r="P268775" s="83"/>
    </row>
    <row r="268776" spans="16:16" x14ac:dyDescent="0.3">
      <c r="P268776" s="83"/>
    </row>
    <row r="268777" spans="16:16" x14ac:dyDescent="0.3">
      <c r="P268777" s="83"/>
    </row>
    <row r="268778" spans="16:16" x14ac:dyDescent="0.3">
      <c r="P268778" s="83"/>
    </row>
    <row r="268779" spans="16:16" x14ac:dyDescent="0.3">
      <c r="P268779" s="83"/>
    </row>
    <row r="268780" spans="16:16" x14ac:dyDescent="0.3">
      <c r="P268780" s="83"/>
    </row>
    <row r="268781" spans="16:16" x14ac:dyDescent="0.3">
      <c r="P268781" s="83"/>
    </row>
    <row r="268782" spans="16:16" x14ac:dyDescent="0.3">
      <c r="P268782" s="83"/>
    </row>
    <row r="268783" spans="16:16" x14ac:dyDescent="0.3">
      <c r="P268783" s="83"/>
    </row>
    <row r="268784" spans="16:16" x14ac:dyDescent="0.3">
      <c r="P268784" s="83"/>
    </row>
    <row r="268785" spans="16:16" x14ac:dyDescent="0.3">
      <c r="P268785" s="83"/>
    </row>
    <row r="268786" spans="16:16" x14ac:dyDescent="0.3">
      <c r="P268786" s="83"/>
    </row>
    <row r="268787" spans="16:16" x14ac:dyDescent="0.3">
      <c r="P268787" s="83"/>
    </row>
    <row r="268788" spans="16:16" x14ac:dyDescent="0.3">
      <c r="P268788" s="83"/>
    </row>
    <row r="268789" spans="16:16" x14ac:dyDescent="0.3">
      <c r="P268789" s="83"/>
    </row>
    <row r="268790" spans="16:16" x14ac:dyDescent="0.3">
      <c r="P268790" s="83"/>
    </row>
    <row r="268791" spans="16:16" x14ac:dyDescent="0.3">
      <c r="P268791" s="83"/>
    </row>
    <row r="268792" spans="16:16" x14ac:dyDescent="0.3">
      <c r="P268792" s="83"/>
    </row>
    <row r="268793" spans="16:16" x14ac:dyDescent="0.3">
      <c r="P268793" s="83"/>
    </row>
    <row r="268794" spans="16:16" x14ac:dyDescent="0.3">
      <c r="P268794" s="83"/>
    </row>
    <row r="268795" spans="16:16" x14ac:dyDescent="0.3">
      <c r="P268795" s="83"/>
    </row>
    <row r="268796" spans="16:16" x14ac:dyDescent="0.3">
      <c r="P268796" s="83"/>
    </row>
    <row r="268797" spans="16:16" x14ac:dyDescent="0.3">
      <c r="P268797" s="83"/>
    </row>
    <row r="268798" spans="16:16" x14ac:dyDescent="0.3">
      <c r="P268798" s="83"/>
    </row>
    <row r="268799" spans="16:16" x14ac:dyDescent="0.3">
      <c r="P268799" s="83"/>
    </row>
    <row r="268800" spans="16:16" x14ac:dyDescent="0.3">
      <c r="P268800" s="83"/>
    </row>
    <row r="268801" spans="16:16" x14ac:dyDescent="0.3">
      <c r="P268801" s="83"/>
    </row>
    <row r="268802" spans="16:16" x14ac:dyDescent="0.3">
      <c r="P268802" s="83"/>
    </row>
    <row r="268803" spans="16:16" x14ac:dyDescent="0.3">
      <c r="P268803" s="83"/>
    </row>
    <row r="268804" spans="16:16" x14ac:dyDescent="0.3">
      <c r="P268804" s="83"/>
    </row>
    <row r="268805" spans="16:16" x14ac:dyDescent="0.3">
      <c r="P268805" s="83"/>
    </row>
    <row r="268806" spans="16:16" x14ac:dyDescent="0.3">
      <c r="P268806" s="83"/>
    </row>
    <row r="268807" spans="16:16" x14ac:dyDescent="0.3">
      <c r="P268807" s="83"/>
    </row>
    <row r="268808" spans="16:16" x14ac:dyDescent="0.3">
      <c r="P268808" s="83"/>
    </row>
    <row r="268809" spans="16:16" x14ac:dyDescent="0.3">
      <c r="P268809" s="83"/>
    </row>
    <row r="268810" spans="16:16" x14ac:dyDescent="0.3">
      <c r="P268810" s="83"/>
    </row>
    <row r="268811" spans="16:16" x14ac:dyDescent="0.3">
      <c r="P268811" s="83"/>
    </row>
    <row r="268812" spans="16:16" x14ac:dyDescent="0.3">
      <c r="P268812" s="83"/>
    </row>
    <row r="268813" spans="16:16" x14ac:dyDescent="0.3">
      <c r="P268813" s="83"/>
    </row>
    <row r="268814" spans="16:16" x14ac:dyDescent="0.3">
      <c r="P268814" s="83"/>
    </row>
    <row r="268815" spans="16:16" x14ac:dyDescent="0.3">
      <c r="P268815" s="83"/>
    </row>
    <row r="268816" spans="16:16" x14ac:dyDescent="0.3">
      <c r="P268816" s="83"/>
    </row>
    <row r="268817" spans="16:16" x14ac:dyDescent="0.3">
      <c r="P268817" s="83"/>
    </row>
    <row r="268818" spans="16:16" x14ac:dyDescent="0.3">
      <c r="P268818" s="83"/>
    </row>
    <row r="268819" spans="16:16" x14ac:dyDescent="0.3">
      <c r="P268819" s="83"/>
    </row>
    <row r="268820" spans="16:16" x14ac:dyDescent="0.3">
      <c r="P268820" s="83"/>
    </row>
    <row r="268821" spans="16:16" x14ac:dyDescent="0.3">
      <c r="P268821" s="83"/>
    </row>
    <row r="268822" spans="16:16" x14ac:dyDescent="0.3">
      <c r="P268822" s="83"/>
    </row>
    <row r="268823" spans="16:16" x14ac:dyDescent="0.3">
      <c r="P268823" s="83"/>
    </row>
    <row r="268824" spans="16:16" x14ac:dyDescent="0.3">
      <c r="P268824" s="83"/>
    </row>
    <row r="268825" spans="16:16" x14ac:dyDescent="0.3">
      <c r="P268825" s="83"/>
    </row>
    <row r="268826" spans="16:16" x14ac:dyDescent="0.3">
      <c r="P268826" s="83"/>
    </row>
    <row r="268827" spans="16:16" x14ac:dyDescent="0.3">
      <c r="P268827" s="83"/>
    </row>
    <row r="268828" spans="16:16" x14ac:dyDescent="0.3">
      <c r="P268828" s="83"/>
    </row>
    <row r="268829" spans="16:16" x14ac:dyDescent="0.3">
      <c r="P268829" s="83"/>
    </row>
    <row r="268830" spans="16:16" x14ac:dyDescent="0.3">
      <c r="P268830" s="83"/>
    </row>
    <row r="268831" spans="16:16" x14ac:dyDescent="0.3">
      <c r="P268831" s="83"/>
    </row>
    <row r="268832" spans="16:16" x14ac:dyDescent="0.3">
      <c r="P268832" s="83"/>
    </row>
    <row r="268833" spans="16:16" x14ac:dyDescent="0.3">
      <c r="P268833" s="83"/>
    </row>
    <row r="268834" spans="16:16" x14ac:dyDescent="0.3">
      <c r="P268834" s="83"/>
    </row>
    <row r="268835" spans="16:16" x14ac:dyDescent="0.3">
      <c r="P268835" s="83"/>
    </row>
    <row r="268836" spans="16:16" x14ac:dyDescent="0.3">
      <c r="P268836" s="83"/>
    </row>
    <row r="268837" spans="16:16" x14ac:dyDescent="0.3">
      <c r="P268837" s="83"/>
    </row>
    <row r="268838" spans="16:16" x14ac:dyDescent="0.3">
      <c r="P268838" s="83"/>
    </row>
    <row r="268839" spans="16:16" x14ac:dyDescent="0.3">
      <c r="P268839" s="83"/>
    </row>
    <row r="268840" spans="16:16" x14ac:dyDescent="0.3">
      <c r="P268840" s="83"/>
    </row>
    <row r="268841" spans="16:16" x14ac:dyDescent="0.3">
      <c r="P268841" s="83"/>
    </row>
    <row r="268842" spans="16:16" x14ac:dyDescent="0.3">
      <c r="P268842" s="83"/>
    </row>
    <row r="268843" spans="16:16" x14ac:dyDescent="0.3">
      <c r="P268843" s="83"/>
    </row>
    <row r="268844" spans="16:16" x14ac:dyDescent="0.3">
      <c r="P268844" s="83"/>
    </row>
    <row r="268845" spans="16:16" x14ac:dyDescent="0.3">
      <c r="P268845" s="83"/>
    </row>
    <row r="268846" spans="16:16" x14ac:dyDescent="0.3">
      <c r="P268846" s="83"/>
    </row>
    <row r="268847" spans="16:16" x14ac:dyDescent="0.3">
      <c r="P268847" s="83"/>
    </row>
    <row r="268848" spans="16:16" x14ac:dyDescent="0.3">
      <c r="P268848" s="83"/>
    </row>
    <row r="268849" spans="16:16" x14ac:dyDescent="0.3">
      <c r="P268849" s="83"/>
    </row>
    <row r="268850" spans="16:16" x14ac:dyDescent="0.3">
      <c r="P268850" s="83"/>
    </row>
    <row r="268851" spans="16:16" x14ac:dyDescent="0.3">
      <c r="P268851" s="83"/>
    </row>
    <row r="268852" spans="16:16" x14ac:dyDescent="0.3">
      <c r="P268852" s="83"/>
    </row>
    <row r="268853" spans="16:16" x14ac:dyDescent="0.3">
      <c r="P268853" s="83"/>
    </row>
    <row r="268854" spans="16:16" x14ac:dyDescent="0.3">
      <c r="P268854" s="83"/>
    </row>
    <row r="268855" spans="16:16" x14ac:dyDescent="0.3">
      <c r="P268855" s="83"/>
    </row>
    <row r="268856" spans="16:16" x14ac:dyDescent="0.3">
      <c r="P268856" s="83"/>
    </row>
    <row r="268857" spans="16:16" x14ac:dyDescent="0.3">
      <c r="P268857" s="83"/>
    </row>
    <row r="268858" spans="16:16" x14ac:dyDescent="0.3">
      <c r="P268858" s="83"/>
    </row>
    <row r="268859" spans="16:16" x14ac:dyDescent="0.3">
      <c r="P268859" s="83"/>
    </row>
    <row r="268860" spans="16:16" x14ac:dyDescent="0.3">
      <c r="P268860" s="83"/>
    </row>
    <row r="268861" spans="16:16" x14ac:dyDescent="0.3">
      <c r="P268861" s="83"/>
    </row>
    <row r="268862" spans="16:16" x14ac:dyDescent="0.3">
      <c r="P268862" s="83"/>
    </row>
    <row r="268863" spans="16:16" x14ac:dyDescent="0.3">
      <c r="P268863" s="83"/>
    </row>
    <row r="268864" spans="16:16" x14ac:dyDescent="0.3">
      <c r="P268864" s="83"/>
    </row>
    <row r="268865" spans="16:16" x14ac:dyDescent="0.3">
      <c r="P268865" s="83"/>
    </row>
    <row r="268866" spans="16:16" x14ac:dyDescent="0.3">
      <c r="P268866" s="83"/>
    </row>
    <row r="268867" spans="16:16" x14ac:dyDescent="0.3">
      <c r="P268867" s="83"/>
    </row>
    <row r="268868" spans="16:16" x14ac:dyDescent="0.3">
      <c r="P268868" s="83"/>
    </row>
    <row r="268869" spans="16:16" x14ac:dyDescent="0.3">
      <c r="P268869" s="83"/>
    </row>
    <row r="268870" spans="16:16" x14ac:dyDescent="0.3">
      <c r="P268870" s="83"/>
    </row>
    <row r="268871" spans="16:16" x14ac:dyDescent="0.3">
      <c r="P268871" s="83"/>
    </row>
    <row r="268872" spans="16:16" x14ac:dyDescent="0.3">
      <c r="P268872" s="83"/>
    </row>
    <row r="268873" spans="16:16" x14ac:dyDescent="0.3">
      <c r="P268873" s="83"/>
    </row>
    <row r="268874" spans="16:16" x14ac:dyDescent="0.3">
      <c r="P268874" s="83"/>
    </row>
    <row r="268875" spans="16:16" x14ac:dyDescent="0.3">
      <c r="P268875" s="83"/>
    </row>
    <row r="268876" spans="16:16" x14ac:dyDescent="0.3">
      <c r="P268876" s="83"/>
    </row>
    <row r="268877" spans="16:16" x14ac:dyDescent="0.3">
      <c r="P268877" s="83"/>
    </row>
    <row r="268878" spans="16:16" x14ac:dyDescent="0.3">
      <c r="P268878" s="83"/>
    </row>
    <row r="268879" spans="16:16" x14ac:dyDescent="0.3">
      <c r="P268879" s="83"/>
    </row>
    <row r="268880" spans="16:16" x14ac:dyDescent="0.3">
      <c r="P268880" s="83"/>
    </row>
    <row r="268881" spans="16:16" x14ac:dyDescent="0.3">
      <c r="P268881" s="83"/>
    </row>
    <row r="268882" spans="16:16" x14ac:dyDescent="0.3">
      <c r="P268882" s="83"/>
    </row>
    <row r="268883" spans="16:16" x14ac:dyDescent="0.3">
      <c r="P268883" s="83"/>
    </row>
    <row r="268884" spans="16:16" x14ac:dyDescent="0.3">
      <c r="P268884" s="83"/>
    </row>
    <row r="268885" spans="16:16" x14ac:dyDescent="0.3">
      <c r="P268885" s="83"/>
    </row>
    <row r="268886" spans="16:16" x14ac:dyDescent="0.3">
      <c r="P268886" s="83"/>
    </row>
    <row r="268887" spans="16:16" x14ac:dyDescent="0.3">
      <c r="P268887" s="83"/>
    </row>
    <row r="268888" spans="16:16" x14ac:dyDescent="0.3">
      <c r="P268888" s="83"/>
    </row>
    <row r="268889" spans="16:16" x14ac:dyDescent="0.3">
      <c r="P268889" s="83"/>
    </row>
    <row r="268890" spans="16:16" x14ac:dyDescent="0.3">
      <c r="P268890" s="83"/>
    </row>
    <row r="268891" spans="16:16" x14ac:dyDescent="0.3">
      <c r="P268891" s="83"/>
    </row>
    <row r="268892" spans="16:16" x14ac:dyDescent="0.3">
      <c r="P268892" s="83"/>
    </row>
    <row r="268893" spans="16:16" x14ac:dyDescent="0.3">
      <c r="P268893" s="83"/>
    </row>
    <row r="268894" spans="16:16" x14ac:dyDescent="0.3">
      <c r="P268894" s="83"/>
    </row>
    <row r="268895" spans="16:16" x14ac:dyDescent="0.3">
      <c r="P268895" s="83"/>
    </row>
    <row r="268896" spans="16:16" x14ac:dyDescent="0.3">
      <c r="P268896" s="83"/>
    </row>
    <row r="268897" spans="16:16" x14ac:dyDescent="0.3">
      <c r="P268897" s="83"/>
    </row>
    <row r="268898" spans="16:16" x14ac:dyDescent="0.3">
      <c r="P268898" s="83"/>
    </row>
    <row r="268899" spans="16:16" x14ac:dyDescent="0.3">
      <c r="P268899" s="83"/>
    </row>
    <row r="268900" spans="16:16" x14ac:dyDescent="0.3">
      <c r="P268900" s="83"/>
    </row>
    <row r="268901" spans="16:16" x14ac:dyDescent="0.3">
      <c r="P268901" s="83"/>
    </row>
    <row r="268902" spans="16:16" x14ac:dyDescent="0.3">
      <c r="P268902" s="83"/>
    </row>
    <row r="268903" spans="16:16" x14ac:dyDescent="0.3">
      <c r="P268903" s="83"/>
    </row>
    <row r="268904" spans="16:16" x14ac:dyDescent="0.3">
      <c r="P268904" s="83"/>
    </row>
    <row r="268905" spans="16:16" x14ac:dyDescent="0.3">
      <c r="P268905" s="83"/>
    </row>
    <row r="268906" spans="16:16" x14ac:dyDescent="0.3">
      <c r="P268906" s="83"/>
    </row>
    <row r="268907" spans="16:16" x14ac:dyDescent="0.3">
      <c r="P268907" s="83"/>
    </row>
    <row r="268908" spans="16:16" x14ac:dyDescent="0.3">
      <c r="P268908" s="83"/>
    </row>
    <row r="268909" spans="16:16" x14ac:dyDescent="0.3">
      <c r="P268909" s="83"/>
    </row>
    <row r="268910" spans="16:16" x14ac:dyDescent="0.3">
      <c r="P268910" s="83"/>
    </row>
    <row r="268911" spans="16:16" x14ac:dyDescent="0.3">
      <c r="P268911" s="83"/>
    </row>
    <row r="268912" spans="16:16" x14ac:dyDescent="0.3">
      <c r="P268912" s="83"/>
    </row>
    <row r="268913" spans="16:16" x14ac:dyDescent="0.3">
      <c r="P268913" s="83"/>
    </row>
    <row r="268914" spans="16:16" x14ac:dyDescent="0.3">
      <c r="P268914" s="83"/>
    </row>
    <row r="268915" spans="16:16" x14ac:dyDescent="0.3">
      <c r="P268915" s="83"/>
    </row>
    <row r="268916" spans="16:16" x14ac:dyDescent="0.3">
      <c r="P268916" s="83"/>
    </row>
    <row r="268917" spans="16:16" x14ac:dyDescent="0.3">
      <c r="P268917" s="83"/>
    </row>
    <row r="268918" spans="16:16" x14ac:dyDescent="0.3">
      <c r="P268918" s="83"/>
    </row>
    <row r="268919" spans="16:16" x14ac:dyDescent="0.3">
      <c r="P268919" s="83"/>
    </row>
    <row r="268920" spans="16:16" x14ac:dyDescent="0.3">
      <c r="P268920" s="83"/>
    </row>
    <row r="268921" spans="16:16" x14ac:dyDescent="0.3">
      <c r="P268921" s="83"/>
    </row>
    <row r="268922" spans="16:16" x14ac:dyDescent="0.3">
      <c r="P268922" s="83"/>
    </row>
    <row r="268923" spans="16:16" x14ac:dyDescent="0.3">
      <c r="P268923" s="83"/>
    </row>
    <row r="268924" spans="16:16" x14ac:dyDescent="0.3">
      <c r="P268924" s="83"/>
    </row>
    <row r="268925" spans="16:16" x14ac:dyDescent="0.3">
      <c r="P268925" s="83"/>
    </row>
    <row r="268926" spans="16:16" x14ac:dyDescent="0.3">
      <c r="P268926" s="83"/>
    </row>
    <row r="268927" spans="16:16" x14ac:dyDescent="0.3">
      <c r="P268927" s="83"/>
    </row>
    <row r="268928" spans="16:16" x14ac:dyDescent="0.3">
      <c r="P268928" s="83"/>
    </row>
    <row r="268929" spans="16:16" x14ac:dyDescent="0.3">
      <c r="P268929" s="83"/>
    </row>
    <row r="268930" spans="16:16" x14ac:dyDescent="0.3">
      <c r="P268930" s="83"/>
    </row>
    <row r="268931" spans="16:16" x14ac:dyDescent="0.3">
      <c r="P268931" s="83"/>
    </row>
    <row r="268932" spans="16:16" x14ac:dyDescent="0.3">
      <c r="P268932" s="83"/>
    </row>
    <row r="268933" spans="16:16" x14ac:dyDescent="0.3">
      <c r="P268933" s="83"/>
    </row>
    <row r="268934" spans="16:16" x14ac:dyDescent="0.3">
      <c r="P268934" s="83"/>
    </row>
    <row r="268935" spans="16:16" x14ac:dyDescent="0.3">
      <c r="P268935" s="83"/>
    </row>
    <row r="268936" spans="16:16" x14ac:dyDescent="0.3">
      <c r="P268936" s="83"/>
    </row>
    <row r="268937" spans="16:16" x14ac:dyDescent="0.3">
      <c r="P268937" s="83"/>
    </row>
    <row r="268938" spans="16:16" x14ac:dyDescent="0.3">
      <c r="P268938" s="83"/>
    </row>
    <row r="268939" spans="16:16" x14ac:dyDescent="0.3">
      <c r="P268939" s="83"/>
    </row>
    <row r="268940" spans="16:16" x14ac:dyDescent="0.3">
      <c r="P268940" s="83"/>
    </row>
    <row r="268941" spans="16:16" x14ac:dyDescent="0.3">
      <c r="P268941" s="83"/>
    </row>
    <row r="268942" spans="16:16" x14ac:dyDescent="0.3">
      <c r="P268942" s="83"/>
    </row>
    <row r="268943" spans="16:16" x14ac:dyDescent="0.3">
      <c r="P268943" s="83"/>
    </row>
    <row r="268944" spans="16:16" x14ac:dyDescent="0.3">
      <c r="P268944" s="83"/>
    </row>
    <row r="268945" spans="16:16" x14ac:dyDescent="0.3">
      <c r="P268945" s="83"/>
    </row>
    <row r="268946" spans="16:16" x14ac:dyDescent="0.3">
      <c r="P268946" s="83"/>
    </row>
    <row r="268947" spans="16:16" x14ac:dyDescent="0.3">
      <c r="P268947" s="83"/>
    </row>
    <row r="268948" spans="16:16" x14ac:dyDescent="0.3">
      <c r="P268948" s="83"/>
    </row>
    <row r="268949" spans="16:16" x14ac:dyDescent="0.3">
      <c r="P268949" s="83"/>
    </row>
    <row r="268950" spans="16:16" x14ac:dyDescent="0.3">
      <c r="P268950" s="83"/>
    </row>
    <row r="268951" spans="16:16" x14ac:dyDescent="0.3">
      <c r="P268951" s="83"/>
    </row>
    <row r="268952" spans="16:16" x14ac:dyDescent="0.3">
      <c r="P268952" s="83"/>
    </row>
    <row r="268953" spans="16:16" x14ac:dyDescent="0.3">
      <c r="P268953" s="83"/>
    </row>
    <row r="268954" spans="16:16" x14ac:dyDescent="0.3">
      <c r="P268954" s="83"/>
    </row>
    <row r="268955" spans="16:16" x14ac:dyDescent="0.3">
      <c r="P268955" s="83"/>
    </row>
    <row r="268956" spans="16:16" x14ac:dyDescent="0.3">
      <c r="P268956" s="83"/>
    </row>
    <row r="268957" spans="16:16" x14ac:dyDescent="0.3">
      <c r="P268957" s="83"/>
    </row>
    <row r="268958" spans="16:16" x14ac:dyDescent="0.3">
      <c r="P268958" s="83"/>
    </row>
    <row r="268959" spans="16:16" x14ac:dyDescent="0.3">
      <c r="P268959" s="83"/>
    </row>
    <row r="268960" spans="16:16" x14ac:dyDescent="0.3">
      <c r="P268960" s="83"/>
    </row>
    <row r="268961" spans="16:16" x14ac:dyDescent="0.3">
      <c r="P268961" s="83"/>
    </row>
    <row r="268962" spans="16:16" x14ac:dyDescent="0.3">
      <c r="P268962" s="83"/>
    </row>
    <row r="268963" spans="16:16" x14ac:dyDescent="0.3">
      <c r="P268963" s="83"/>
    </row>
    <row r="268964" spans="16:16" x14ac:dyDescent="0.3">
      <c r="P268964" s="83"/>
    </row>
    <row r="268965" spans="16:16" x14ac:dyDescent="0.3">
      <c r="P268965" s="83"/>
    </row>
    <row r="268966" spans="16:16" x14ac:dyDescent="0.3">
      <c r="P268966" s="83"/>
    </row>
    <row r="268967" spans="16:16" x14ac:dyDescent="0.3">
      <c r="P268967" s="83"/>
    </row>
    <row r="268968" spans="16:16" x14ac:dyDescent="0.3">
      <c r="P268968" s="83"/>
    </row>
    <row r="268969" spans="16:16" x14ac:dyDescent="0.3">
      <c r="P268969" s="83"/>
    </row>
    <row r="268970" spans="16:16" x14ac:dyDescent="0.3">
      <c r="P268970" s="83"/>
    </row>
    <row r="268971" spans="16:16" x14ac:dyDescent="0.3">
      <c r="P268971" s="83"/>
    </row>
    <row r="268972" spans="16:16" x14ac:dyDescent="0.3">
      <c r="P268972" s="83"/>
    </row>
    <row r="268973" spans="16:16" x14ac:dyDescent="0.3">
      <c r="P268973" s="83"/>
    </row>
    <row r="268974" spans="16:16" x14ac:dyDescent="0.3">
      <c r="P268974" s="83"/>
    </row>
    <row r="268975" spans="16:16" x14ac:dyDescent="0.3">
      <c r="P268975" s="83"/>
    </row>
    <row r="268976" spans="16:16" x14ac:dyDescent="0.3">
      <c r="P268976" s="83"/>
    </row>
    <row r="268977" spans="16:16" x14ac:dyDescent="0.3">
      <c r="P268977" s="83"/>
    </row>
    <row r="268978" spans="16:16" x14ac:dyDescent="0.3">
      <c r="P268978" s="83"/>
    </row>
    <row r="268979" spans="16:16" x14ac:dyDescent="0.3">
      <c r="P268979" s="83"/>
    </row>
    <row r="268980" spans="16:16" x14ac:dyDescent="0.3">
      <c r="P268980" s="83"/>
    </row>
    <row r="268981" spans="16:16" x14ac:dyDescent="0.3">
      <c r="P268981" s="83"/>
    </row>
    <row r="268982" spans="16:16" x14ac:dyDescent="0.3">
      <c r="P268982" s="83"/>
    </row>
    <row r="268983" spans="16:16" x14ac:dyDescent="0.3">
      <c r="P268983" s="83"/>
    </row>
    <row r="268984" spans="16:16" x14ac:dyDescent="0.3">
      <c r="P268984" s="83"/>
    </row>
    <row r="268985" spans="16:16" x14ac:dyDescent="0.3">
      <c r="P268985" s="83"/>
    </row>
    <row r="268986" spans="16:16" x14ac:dyDescent="0.3">
      <c r="P268986" s="83"/>
    </row>
    <row r="268987" spans="16:16" x14ac:dyDescent="0.3">
      <c r="P268987" s="83"/>
    </row>
    <row r="268988" spans="16:16" x14ac:dyDescent="0.3">
      <c r="P268988" s="83"/>
    </row>
    <row r="268989" spans="16:16" x14ac:dyDescent="0.3">
      <c r="P268989" s="83"/>
    </row>
    <row r="268990" spans="16:16" x14ac:dyDescent="0.3">
      <c r="P268990" s="83"/>
    </row>
    <row r="268991" spans="16:16" x14ac:dyDescent="0.3">
      <c r="P268991" s="83"/>
    </row>
    <row r="268992" spans="16:16" x14ac:dyDescent="0.3">
      <c r="P268992" s="83"/>
    </row>
    <row r="268993" spans="16:16" x14ac:dyDescent="0.3">
      <c r="P268993" s="83"/>
    </row>
    <row r="268994" spans="16:16" x14ac:dyDescent="0.3">
      <c r="P268994" s="83"/>
    </row>
    <row r="268995" spans="16:16" x14ac:dyDescent="0.3">
      <c r="P268995" s="83"/>
    </row>
    <row r="268996" spans="16:16" x14ac:dyDescent="0.3">
      <c r="P268996" s="83"/>
    </row>
    <row r="268997" spans="16:16" x14ac:dyDescent="0.3">
      <c r="P268997" s="83"/>
    </row>
    <row r="268998" spans="16:16" x14ac:dyDescent="0.3">
      <c r="P268998" s="83"/>
    </row>
    <row r="268999" spans="16:16" x14ac:dyDescent="0.3">
      <c r="P268999" s="83"/>
    </row>
    <row r="269000" spans="16:16" x14ac:dyDescent="0.3">
      <c r="P269000" s="83"/>
    </row>
    <row r="269001" spans="16:16" x14ac:dyDescent="0.3">
      <c r="P269001" s="83"/>
    </row>
    <row r="269002" spans="16:16" x14ac:dyDescent="0.3">
      <c r="P269002" s="83"/>
    </row>
    <row r="269003" spans="16:16" x14ac:dyDescent="0.3">
      <c r="P269003" s="83"/>
    </row>
    <row r="269004" spans="16:16" x14ac:dyDescent="0.3">
      <c r="P269004" s="83"/>
    </row>
    <row r="269005" spans="16:16" x14ac:dyDescent="0.3">
      <c r="P269005" s="83"/>
    </row>
    <row r="269006" spans="16:16" x14ac:dyDescent="0.3">
      <c r="P269006" s="83"/>
    </row>
    <row r="269007" spans="16:16" x14ac:dyDescent="0.3">
      <c r="P269007" s="83"/>
    </row>
    <row r="269008" spans="16:16" x14ac:dyDescent="0.3">
      <c r="P269008" s="83"/>
    </row>
    <row r="269009" spans="16:16" x14ac:dyDescent="0.3">
      <c r="P269009" s="83"/>
    </row>
    <row r="269010" spans="16:16" x14ac:dyDescent="0.3">
      <c r="P269010" s="83"/>
    </row>
    <row r="269011" spans="16:16" x14ac:dyDescent="0.3">
      <c r="P269011" s="83"/>
    </row>
    <row r="269012" spans="16:16" x14ac:dyDescent="0.3">
      <c r="P269012" s="83"/>
    </row>
    <row r="269013" spans="16:16" x14ac:dyDescent="0.3">
      <c r="P269013" s="83"/>
    </row>
    <row r="269014" spans="16:16" x14ac:dyDescent="0.3">
      <c r="P269014" s="83"/>
    </row>
    <row r="269015" spans="16:16" x14ac:dyDescent="0.3">
      <c r="P269015" s="83"/>
    </row>
    <row r="269016" spans="16:16" x14ac:dyDescent="0.3">
      <c r="P269016" s="83"/>
    </row>
    <row r="269017" spans="16:16" x14ac:dyDescent="0.3">
      <c r="P269017" s="83"/>
    </row>
    <row r="269018" spans="16:16" x14ac:dyDescent="0.3">
      <c r="P269018" s="83"/>
    </row>
    <row r="269019" spans="16:16" x14ac:dyDescent="0.3">
      <c r="P269019" s="83"/>
    </row>
    <row r="269020" spans="16:16" x14ac:dyDescent="0.3">
      <c r="P269020" s="83"/>
    </row>
    <row r="269021" spans="16:16" x14ac:dyDescent="0.3">
      <c r="P269021" s="83"/>
    </row>
    <row r="269022" spans="16:16" x14ac:dyDescent="0.3">
      <c r="P269022" s="83"/>
    </row>
    <row r="269023" spans="16:16" x14ac:dyDescent="0.3">
      <c r="P269023" s="83"/>
    </row>
    <row r="269024" spans="16:16" x14ac:dyDescent="0.3">
      <c r="P269024" s="83"/>
    </row>
    <row r="269025" spans="16:16" x14ac:dyDescent="0.3">
      <c r="P269025" s="83"/>
    </row>
    <row r="269026" spans="16:16" x14ac:dyDescent="0.3">
      <c r="P269026" s="83"/>
    </row>
    <row r="269027" spans="16:16" x14ac:dyDescent="0.3">
      <c r="P269027" s="83"/>
    </row>
    <row r="269028" spans="16:16" x14ac:dyDescent="0.3">
      <c r="P269028" s="83"/>
    </row>
    <row r="269029" spans="16:16" x14ac:dyDescent="0.3">
      <c r="P269029" s="83"/>
    </row>
    <row r="269030" spans="16:16" x14ac:dyDescent="0.3">
      <c r="P269030" s="83"/>
    </row>
    <row r="269031" spans="16:16" x14ac:dyDescent="0.3">
      <c r="P269031" s="83"/>
    </row>
    <row r="269032" spans="16:16" x14ac:dyDescent="0.3">
      <c r="P269032" s="83"/>
    </row>
    <row r="269033" spans="16:16" x14ac:dyDescent="0.3">
      <c r="P269033" s="83"/>
    </row>
    <row r="269034" spans="16:16" x14ac:dyDescent="0.3">
      <c r="P269034" s="83"/>
    </row>
    <row r="269035" spans="16:16" x14ac:dyDescent="0.3">
      <c r="P269035" s="83"/>
    </row>
    <row r="269036" spans="16:16" x14ac:dyDescent="0.3">
      <c r="P269036" s="83"/>
    </row>
    <row r="269037" spans="16:16" x14ac:dyDescent="0.3">
      <c r="P269037" s="83"/>
    </row>
    <row r="269038" spans="16:16" x14ac:dyDescent="0.3">
      <c r="P269038" s="83"/>
    </row>
    <row r="269039" spans="16:16" x14ac:dyDescent="0.3">
      <c r="P269039" s="83"/>
    </row>
    <row r="269040" spans="16:16" x14ac:dyDescent="0.3">
      <c r="P269040" s="83"/>
    </row>
    <row r="269041" spans="16:16" x14ac:dyDescent="0.3">
      <c r="P269041" s="83"/>
    </row>
    <row r="269042" spans="16:16" x14ac:dyDescent="0.3">
      <c r="P269042" s="83"/>
    </row>
    <row r="269043" spans="16:16" x14ac:dyDescent="0.3">
      <c r="P269043" s="83"/>
    </row>
    <row r="269044" spans="16:16" x14ac:dyDescent="0.3">
      <c r="P269044" s="83"/>
    </row>
    <row r="269045" spans="16:16" x14ac:dyDescent="0.3">
      <c r="P269045" s="83"/>
    </row>
    <row r="269046" spans="16:16" x14ac:dyDescent="0.3">
      <c r="P269046" s="83"/>
    </row>
    <row r="269047" spans="16:16" x14ac:dyDescent="0.3">
      <c r="P269047" s="83"/>
    </row>
    <row r="269048" spans="16:16" x14ac:dyDescent="0.3">
      <c r="P269048" s="83"/>
    </row>
    <row r="269049" spans="16:16" x14ac:dyDescent="0.3">
      <c r="P269049" s="83"/>
    </row>
    <row r="269050" spans="16:16" x14ac:dyDescent="0.3">
      <c r="P269050" s="83"/>
    </row>
    <row r="269051" spans="16:16" x14ac:dyDescent="0.3">
      <c r="P269051" s="83"/>
    </row>
    <row r="269052" spans="16:16" x14ac:dyDescent="0.3">
      <c r="P269052" s="83"/>
    </row>
    <row r="269053" spans="16:16" x14ac:dyDescent="0.3">
      <c r="P269053" s="83"/>
    </row>
    <row r="269054" spans="16:16" x14ac:dyDescent="0.3">
      <c r="P269054" s="83"/>
    </row>
    <row r="269055" spans="16:16" x14ac:dyDescent="0.3">
      <c r="P269055" s="83"/>
    </row>
    <row r="269056" spans="16:16" x14ac:dyDescent="0.3">
      <c r="P269056" s="83"/>
    </row>
    <row r="269057" spans="16:16" x14ac:dyDescent="0.3">
      <c r="P269057" s="83"/>
    </row>
    <row r="269058" spans="16:16" x14ac:dyDescent="0.3">
      <c r="P269058" s="83"/>
    </row>
    <row r="269059" spans="16:16" x14ac:dyDescent="0.3">
      <c r="P269059" s="83"/>
    </row>
    <row r="269060" spans="16:16" x14ac:dyDescent="0.3">
      <c r="P269060" s="83"/>
    </row>
    <row r="269061" spans="16:16" x14ac:dyDescent="0.3">
      <c r="P269061" s="83"/>
    </row>
    <row r="269062" spans="16:16" x14ac:dyDescent="0.3">
      <c r="P269062" s="83"/>
    </row>
    <row r="269063" spans="16:16" x14ac:dyDescent="0.3">
      <c r="P269063" s="83"/>
    </row>
    <row r="269064" spans="16:16" x14ac:dyDescent="0.3">
      <c r="P269064" s="83"/>
    </row>
    <row r="269065" spans="16:16" x14ac:dyDescent="0.3">
      <c r="P269065" s="83"/>
    </row>
    <row r="269066" spans="16:16" x14ac:dyDescent="0.3">
      <c r="P269066" s="83"/>
    </row>
    <row r="269067" spans="16:16" x14ac:dyDescent="0.3">
      <c r="P269067" s="83"/>
    </row>
    <row r="269068" spans="16:16" x14ac:dyDescent="0.3">
      <c r="P269068" s="83"/>
    </row>
    <row r="269069" spans="16:16" x14ac:dyDescent="0.3">
      <c r="P269069" s="83"/>
    </row>
    <row r="269070" spans="16:16" x14ac:dyDescent="0.3">
      <c r="P269070" s="83"/>
    </row>
    <row r="269071" spans="16:16" x14ac:dyDescent="0.3">
      <c r="P269071" s="83"/>
    </row>
    <row r="269072" spans="16:16" x14ac:dyDescent="0.3">
      <c r="P269072" s="83"/>
    </row>
    <row r="269073" spans="16:16" x14ac:dyDescent="0.3">
      <c r="P269073" s="83"/>
    </row>
    <row r="269074" spans="16:16" x14ac:dyDescent="0.3">
      <c r="P269074" s="83"/>
    </row>
    <row r="269075" spans="16:16" x14ac:dyDescent="0.3">
      <c r="P269075" s="83"/>
    </row>
    <row r="269076" spans="16:16" x14ac:dyDescent="0.3">
      <c r="P269076" s="83"/>
    </row>
    <row r="269077" spans="16:16" x14ac:dyDescent="0.3">
      <c r="P269077" s="83"/>
    </row>
    <row r="269078" spans="16:16" x14ac:dyDescent="0.3">
      <c r="P269078" s="83"/>
    </row>
    <row r="269079" spans="16:16" x14ac:dyDescent="0.3">
      <c r="P269079" s="83"/>
    </row>
    <row r="269080" spans="16:16" x14ac:dyDescent="0.3">
      <c r="P269080" s="83"/>
    </row>
    <row r="269081" spans="16:16" x14ac:dyDescent="0.3">
      <c r="P269081" s="83"/>
    </row>
    <row r="269082" spans="16:16" x14ac:dyDescent="0.3">
      <c r="P269082" s="83"/>
    </row>
    <row r="269083" spans="16:16" x14ac:dyDescent="0.3">
      <c r="P269083" s="83"/>
    </row>
    <row r="269084" spans="16:16" x14ac:dyDescent="0.3">
      <c r="P269084" s="83"/>
    </row>
    <row r="269085" spans="16:16" x14ac:dyDescent="0.3">
      <c r="P269085" s="83"/>
    </row>
    <row r="269086" spans="16:16" x14ac:dyDescent="0.3">
      <c r="P269086" s="83"/>
    </row>
    <row r="269087" spans="16:16" x14ac:dyDescent="0.3">
      <c r="P269087" s="83"/>
    </row>
    <row r="269088" spans="16:16" x14ac:dyDescent="0.3">
      <c r="P269088" s="83"/>
    </row>
    <row r="269089" spans="16:16" x14ac:dyDescent="0.3">
      <c r="P269089" s="83"/>
    </row>
    <row r="269090" spans="16:16" x14ac:dyDescent="0.3">
      <c r="P269090" s="83"/>
    </row>
    <row r="269091" spans="16:16" x14ac:dyDescent="0.3">
      <c r="P269091" s="83"/>
    </row>
    <row r="269092" spans="16:16" x14ac:dyDescent="0.3">
      <c r="P269092" s="83"/>
    </row>
    <row r="269093" spans="16:16" x14ac:dyDescent="0.3">
      <c r="P269093" s="83"/>
    </row>
    <row r="269094" spans="16:16" x14ac:dyDescent="0.3">
      <c r="P269094" s="83"/>
    </row>
    <row r="269095" spans="16:16" x14ac:dyDescent="0.3">
      <c r="P269095" s="83"/>
    </row>
    <row r="269096" spans="16:16" x14ac:dyDescent="0.3">
      <c r="P269096" s="83"/>
    </row>
    <row r="269097" spans="16:16" x14ac:dyDescent="0.3">
      <c r="P269097" s="83"/>
    </row>
    <row r="269098" spans="16:16" x14ac:dyDescent="0.3">
      <c r="P269098" s="83"/>
    </row>
    <row r="269099" spans="16:16" x14ac:dyDescent="0.3">
      <c r="P269099" s="83"/>
    </row>
    <row r="269100" spans="16:16" x14ac:dyDescent="0.3">
      <c r="P269100" s="83"/>
    </row>
    <row r="269101" spans="16:16" x14ac:dyDescent="0.3">
      <c r="P269101" s="83"/>
    </row>
    <row r="269102" spans="16:16" x14ac:dyDescent="0.3">
      <c r="P269102" s="83"/>
    </row>
    <row r="269103" spans="16:16" x14ac:dyDescent="0.3">
      <c r="P269103" s="83"/>
    </row>
    <row r="269104" spans="16:16" x14ac:dyDescent="0.3">
      <c r="P269104" s="83"/>
    </row>
    <row r="269105" spans="16:16" x14ac:dyDescent="0.3">
      <c r="P269105" s="83"/>
    </row>
    <row r="269106" spans="16:16" x14ac:dyDescent="0.3">
      <c r="P269106" s="83"/>
    </row>
    <row r="269107" spans="16:16" x14ac:dyDescent="0.3">
      <c r="P269107" s="83"/>
    </row>
    <row r="269108" spans="16:16" x14ac:dyDescent="0.3">
      <c r="P269108" s="83"/>
    </row>
    <row r="269109" spans="16:16" x14ac:dyDescent="0.3">
      <c r="P269109" s="83"/>
    </row>
    <row r="269110" spans="16:16" x14ac:dyDescent="0.3">
      <c r="P269110" s="83"/>
    </row>
    <row r="269111" spans="16:16" x14ac:dyDescent="0.3">
      <c r="P269111" s="83"/>
    </row>
    <row r="269112" spans="16:16" x14ac:dyDescent="0.3">
      <c r="P269112" s="83"/>
    </row>
    <row r="269113" spans="16:16" x14ac:dyDescent="0.3">
      <c r="P269113" s="83"/>
    </row>
    <row r="269114" spans="16:16" x14ac:dyDescent="0.3">
      <c r="P269114" s="83"/>
    </row>
    <row r="269115" spans="16:16" x14ac:dyDescent="0.3">
      <c r="P269115" s="83"/>
    </row>
    <row r="269116" spans="16:16" x14ac:dyDescent="0.3">
      <c r="P269116" s="83"/>
    </row>
    <row r="269117" spans="16:16" x14ac:dyDescent="0.3">
      <c r="P269117" s="83"/>
    </row>
    <row r="269118" spans="16:16" x14ac:dyDescent="0.3">
      <c r="P269118" s="83"/>
    </row>
    <row r="269119" spans="16:16" x14ac:dyDescent="0.3">
      <c r="P269119" s="83"/>
    </row>
    <row r="269120" spans="16:16" x14ac:dyDescent="0.3">
      <c r="P269120" s="83"/>
    </row>
    <row r="269121" spans="16:16" x14ac:dyDescent="0.3">
      <c r="P269121" s="83"/>
    </row>
    <row r="269122" spans="16:16" x14ac:dyDescent="0.3">
      <c r="P269122" s="83"/>
    </row>
    <row r="269123" spans="16:16" x14ac:dyDescent="0.3">
      <c r="P269123" s="83"/>
    </row>
    <row r="269124" spans="16:16" x14ac:dyDescent="0.3">
      <c r="P269124" s="83"/>
    </row>
    <row r="269125" spans="16:16" x14ac:dyDescent="0.3">
      <c r="P269125" s="83"/>
    </row>
    <row r="269126" spans="16:16" x14ac:dyDescent="0.3">
      <c r="P269126" s="83"/>
    </row>
    <row r="269127" spans="16:16" x14ac:dyDescent="0.3">
      <c r="P269127" s="83"/>
    </row>
    <row r="269128" spans="16:16" x14ac:dyDescent="0.3">
      <c r="P269128" s="83"/>
    </row>
    <row r="269129" spans="16:16" x14ac:dyDescent="0.3">
      <c r="P269129" s="83"/>
    </row>
    <row r="269130" spans="16:16" x14ac:dyDescent="0.3">
      <c r="P269130" s="83"/>
    </row>
    <row r="269131" spans="16:16" x14ac:dyDescent="0.3">
      <c r="P269131" s="83"/>
    </row>
    <row r="269132" spans="16:16" x14ac:dyDescent="0.3">
      <c r="P269132" s="83"/>
    </row>
    <row r="269133" spans="16:16" x14ac:dyDescent="0.3">
      <c r="P269133" s="83"/>
    </row>
    <row r="269134" spans="16:16" x14ac:dyDescent="0.3">
      <c r="P269134" s="83"/>
    </row>
    <row r="269135" spans="16:16" x14ac:dyDescent="0.3">
      <c r="P269135" s="83"/>
    </row>
    <row r="269136" spans="16:16" x14ac:dyDescent="0.3">
      <c r="P269136" s="83"/>
    </row>
    <row r="269137" spans="16:16" x14ac:dyDescent="0.3">
      <c r="P269137" s="83"/>
    </row>
    <row r="269138" spans="16:16" x14ac:dyDescent="0.3">
      <c r="P269138" s="83"/>
    </row>
    <row r="269139" spans="16:16" x14ac:dyDescent="0.3">
      <c r="P269139" s="83"/>
    </row>
    <row r="269140" spans="16:16" x14ac:dyDescent="0.3">
      <c r="P269140" s="83"/>
    </row>
    <row r="269141" spans="16:16" x14ac:dyDescent="0.3">
      <c r="P269141" s="83"/>
    </row>
    <row r="269142" spans="16:16" x14ac:dyDescent="0.3">
      <c r="P269142" s="83"/>
    </row>
    <row r="269143" spans="16:16" x14ac:dyDescent="0.3">
      <c r="P269143" s="83"/>
    </row>
    <row r="269144" spans="16:16" x14ac:dyDescent="0.3">
      <c r="P269144" s="83"/>
    </row>
    <row r="269145" spans="16:16" x14ac:dyDescent="0.3">
      <c r="P269145" s="83"/>
    </row>
    <row r="269146" spans="16:16" x14ac:dyDescent="0.3">
      <c r="P269146" s="83"/>
    </row>
    <row r="269147" spans="16:16" x14ac:dyDescent="0.3">
      <c r="P269147" s="83"/>
    </row>
    <row r="269148" spans="16:16" x14ac:dyDescent="0.3">
      <c r="P269148" s="83"/>
    </row>
    <row r="269149" spans="16:16" x14ac:dyDescent="0.3">
      <c r="P269149" s="83"/>
    </row>
    <row r="269150" spans="16:16" x14ac:dyDescent="0.3">
      <c r="P269150" s="83"/>
    </row>
    <row r="269151" spans="16:16" x14ac:dyDescent="0.3">
      <c r="P269151" s="83"/>
    </row>
    <row r="269152" spans="16:16" x14ac:dyDescent="0.3">
      <c r="P269152" s="83"/>
    </row>
    <row r="269153" spans="16:16" x14ac:dyDescent="0.3">
      <c r="P269153" s="83"/>
    </row>
    <row r="269154" spans="16:16" x14ac:dyDescent="0.3">
      <c r="P269154" s="83"/>
    </row>
    <row r="269155" spans="16:16" x14ac:dyDescent="0.3">
      <c r="P269155" s="83"/>
    </row>
    <row r="269156" spans="16:16" x14ac:dyDescent="0.3">
      <c r="P269156" s="83"/>
    </row>
    <row r="269157" spans="16:16" x14ac:dyDescent="0.3">
      <c r="P269157" s="83"/>
    </row>
    <row r="269158" spans="16:16" x14ac:dyDescent="0.3">
      <c r="P269158" s="83"/>
    </row>
    <row r="269159" spans="16:16" x14ac:dyDescent="0.3">
      <c r="P269159" s="83"/>
    </row>
    <row r="269160" spans="16:16" x14ac:dyDescent="0.3">
      <c r="P269160" s="83"/>
    </row>
    <row r="269161" spans="16:16" x14ac:dyDescent="0.3">
      <c r="P269161" s="83"/>
    </row>
    <row r="269162" spans="16:16" x14ac:dyDescent="0.3">
      <c r="P269162" s="83"/>
    </row>
    <row r="269163" spans="16:16" x14ac:dyDescent="0.3">
      <c r="P269163" s="83"/>
    </row>
    <row r="269164" spans="16:16" x14ac:dyDescent="0.3">
      <c r="P269164" s="83"/>
    </row>
    <row r="269165" spans="16:16" x14ac:dyDescent="0.3">
      <c r="P269165" s="83"/>
    </row>
    <row r="269166" spans="16:16" x14ac:dyDescent="0.3">
      <c r="P269166" s="83"/>
    </row>
    <row r="269167" spans="16:16" x14ac:dyDescent="0.3">
      <c r="P269167" s="83"/>
    </row>
    <row r="269168" spans="16:16" x14ac:dyDescent="0.3">
      <c r="P269168" s="83"/>
    </row>
    <row r="269169" spans="16:16" x14ac:dyDescent="0.3">
      <c r="P269169" s="83"/>
    </row>
    <row r="269170" spans="16:16" x14ac:dyDescent="0.3">
      <c r="P269170" s="83"/>
    </row>
    <row r="269171" spans="16:16" x14ac:dyDescent="0.3">
      <c r="P269171" s="83"/>
    </row>
    <row r="269172" spans="16:16" x14ac:dyDescent="0.3">
      <c r="P269172" s="83"/>
    </row>
    <row r="269173" spans="16:16" x14ac:dyDescent="0.3">
      <c r="P269173" s="83"/>
    </row>
    <row r="269174" spans="16:16" x14ac:dyDescent="0.3">
      <c r="P269174" s="83"/>
    </row>
    <row r="269175" spans="16:16" x14ac:dyDescent="0.3">
      <c r="P269175" s="83"/>
    </row>
    <row r="269176" spans="16:16" x14ac:dyDescent="0.3">
      <c r="P269176" s="83"/>
    </row>
    <row r="269177" spans="16:16" x14ac:dyDescent="0.3">
      <c r="P269177" s="83"/>
    </row>
    <row r="269178" spans="16:16" x14ac:dyDescent="0.3">
      <c r="P269178" s="83"/>
    </row>
    <row r="269179" spans="16:16" x14ac:dyDescent="0.3">
      <c r="P269179" s="83"/>
    </row>
    <row r="269180" spans="16:16" x14ac:dyDescent="0.3">
      <c r="P269180" s="83"/>
    </row>
    <row r="269181" spans="16:16" x14ac:dyDescent="0.3">
      <c r="P269181" s="83"/>
    </row>
    <row r="269182" spans="16:16" x14ac:dyDescent="0.3">
      <c r="P269182" s="83"/>
    </row>
    <row r="269183" spans="16:16" x14ac:dyDescent="0.3">
      <c r="P269183" s="83"/>
    </row>
    <row r="269184" spans="16:16" x14ac:dyDescent="0.3">
      <c r="P269184" s="83"/>
    </row>
    <row r="269185" spans="16:16" x14ac:dyDescent="0.3">
      <c r="P269185" s="83"/>
    </row>
    <row r="269186" spans="16:16" x14ac:dyDescent="0.3">
      <c r="P269186" s="83"/>
    </row>
    <row r="269187" spans="16:16" x14ac:dyDescent="0.3">
      <c r="P269187" s="83"/>
    </row>
    <row r="269188" spans="16:16" x14ac:dyDescent="0.3">
      <c r="P269188" s="83"/>
    </row>
    <row r="269189" spans="16:16" x14ac:dyDescent="0.3">
      <c r="P269189" s="83"/>
    </row>
    <row r="269190" spans="16:16" x14ac:dyDescent="0.3">
      <c r="P269190" s="83"/>
    </row>
    <row r="269191" spans="16:16" x14ac:dyDescent="0.3">
      <c r="P269191" s="83"/>
    </row>
    <row r="269192" spans="16:16" x14ac:dyDescent="0.3">
      <c r="P269192" s="83"/>
    </row>
    <row r="269193" spans="16:16" x14ac:dyDescent="0.3">
      <c r="P269193" s="83"/>
    </row>
    <row r="269194" spans="16:16" x14ac:dyDescent="0.3">
      <c r="P269194" s="83"/>
    </row>
    <row r="269195" spans="16:16" x14ac:dyDescent="0.3">
      <c r="P269195" s="83"/>
    </row>
    <row r="269196" spans="16:16" x14ac:dyDescent="0.3">
      <c r="P269196" s="83"/>
    </row>
    <row r="269197" spans="16:16" x14ac:dyDescent="0.3">
      <c r="P269197" s="83"/>
    </row>
    <row r="269198" spans="16:16" x14ac:dyDescent="0.3">
      <c r="P269198" s="83"/>
    </row>
    <row r="269199" spans="16:16" x14ac:dyDescent="0.3">
      <c r="P269199" s="83"/>
    </row>
    <row r="269200" spans="16:16" x14ac:dyDescent="0.3">
      <c r="P269200" s="83"/>
    </row>
    <row r="269201" spans="16:16" x14ac:dyDescent="0.3">
      <c r="P269201" s="83"/>
    </row>
    <row r="269202" spans="16:16" x14ac:dyDescent="0.3">
      <c r="P269202" s="83"/>
    </row>
    <row r="269203" spans="16:16" x14ac:dyDescent="0.3">
      <c r="P269203" s="83"/>
    </row>
    <row r="269204" spans="16:16" x14ac:dyDescent="0.3">
      <c r="P269204" s="83"/>
    </row>
    <row r="269205" spans="16:16" x14ac:dyDescent="0.3">
      <c r="P269205" s="83"/>
    </row>
    <row r="269206" spans="16:16" x14ac:dyDescent="0.3">
      <c r="P269206" s="83"/>
    </row>
    <row r="269207" spans="16:16" x14ac:dyDescent="0.3">
      <c r="P269207" s="83"/>
    </row>
    <row r="269208" spans="16:16" x14ac:dyDescent="0.3">
      <c r="P269208" s="83"/>
    </row>
    <row r="269209" spans="16:16" x14ac:dyDescent="0.3">
      <c r="P269209" s="83"/>
    </row>
    <row r="269210" spans="16:16" x14ac:dyDescent="0.3">
      <c r="P269210" s="83"/>
    </row>
    <row r="269211" spans="16:16" x14ac:dyDescent="0.3">
      <c r="P269211" s="83"/>
    </row>
    <row r="269212" spans="16:16" x14ac:dyDescent="0.3">
      <c r="P269212" s="83"/>
    </row>
    <row r="269213" spans="16:16" x14ac:dyDescent="0.3">
      <c r="P269213" s="83"/>
    </row>
    <row r="269214" spans="16:16" x14ac:dyDescent="0.3">
      <c r="P269214" s="83"/>
    </row>
    <row r="269215" spans="16:16" x14ac:dyDescent="0.3">
      <c r="P269215" s="83"/>
    </row>
    <row r="269216" spans="16:16" x14ac:dyDescent="0.3">
      <c r="P269216" s="83"/>
    </row>
    <row r="269217" spans="16:16" x14ac:dyDescent="0.3">
      <c r="P269217" s="83"/>
    </row>
    <row r="269218" spans="16:16" x14ac:dyDescent="0.3">
      <c r="P269218" s="83"/>
    </row>
    <row r="269219" spans="16:16" x14ac:dyDescent="0.3">
      <c r="P269219" s="83"/>
    </row>
    <row r="269220" spans="16:16" x14ac:dyDescent="0.3">
      <c r="P269220" s="83"/>
    </row>
    <row r="269221" spans="16:16" x14ac:dyDescent="0.3">
      <c r="P269221" s="83"/>
    </row>
    <row r="269222" spans="16:16" x14ac:dyDescent="0.3">
      <c r="P269222" s="83"/>
    </row>
    <row r="269223" spans="16:16" x14ac:dyDescent="0.3">
      <c r="P269223" s="83"/>
    </row>
    <row r="269224" spans="16:16" x14ac:dyDescent="0.3">
      <c r="P269224" s="83"/>
    </row>
    <row r="269225" spans="16:16" x14ac:dyDescent="0.3">
      <c r="P269225" s="83"/>
    </row>
    <row r="269226" spans="16:16" x14ac:dyDescent="0.3">
      <c r="P269226" s="83"/>
    </row>
    <row r="269227" spans="16:16" x14ac:dyDescent="0.3">
      <c r="P269227" s="83"/>
    </row>
    <row r="269228" spans="16:16" x14ac:dyDescent="0.3">
      <c r="P269228" s="83"/>
    </row>
    <row r="269229" spans="16:16" x14ac:dyDescent="0.3">
      <c r="P269229" s="83"/>
    </row>
    <row r="269230" spans="16:16" x14ac:dyDescent="0.3">
      <c r="P269230" s="83"/>
    </row>
    <row r="269231" spans="16:16" x14ac:dyDescent="0.3">
      <c r="P269231" s="83"/>
    </row>
    <row r="269232" spans="16:16" x14ac:dyDescent="0.3">
      <c r="P269232" s="83"/>
    </row>
    <row r="269233" spans="16:16" x14ac:dyDescent="0.3">
      <c r="P269233" s="83"/>
    </row>
    <row r="269234" spans="16:16" x14ac:dyDescent="0.3">
      <c r="P269234" s="83"/>
    </row>
    <row r="269235" spans="16:16" x14ac:dyDescent="0.3">
      <c r="P269235" s="83"/>
    </row>
    <row r="269236" spans="16:16" x14ac:dyDescent="0.3">
      <c r="P269236" s="83"/>
    </row>
    <row r="269237" spans="16:16" x14ac:dyDescent="0.3">
      <c r="P269237" s="83"/>
    </row>
    <row r="269238" spans="16:16" x14ac:dyDescent="0.3">
      <c r="P269238" s="83"/>
    </row>
    <row r="269239" spans="16:16" x14ac:dyDescent="0.3">
      <c r="P269239" s="83"/>
    </row>
    <row r="269240" spans="16:16" x14ac:dyDescent="0.3">
      <c r="P269240" s="83"/>
    </row>
    <row r="269241" spans="16:16" x14ac:dyDescent="0.3">
      <c r="P269241" s="83"/>
    </row>
    <row r="269242" spans="16:16" x14ac:dyDescent="0.3">
      <c r="P269242" s="83"/>
    </row>
    <row r="269243" spans="16:16" x14ac:dyDescent="0.3">
      <c r="P269243" s="83"/>
    </row>
    <row r="269244" spans="16:16" x14ac:dyDescent="0.3">
      <c r="P269244" s="83"/>
    </row>
    <row r="269245" spans="16:16" x14ac:dyDescent="0.3">
      <c r="P269245" s="83"/>
    </row>
    <row r="269246" spans="16:16" x14ac:dyDescent="0.3">
      <c r="P269246" s="83"/>
    </row>
    <row r="269247" spans="16:16" x14ac:dyDescent="0.3">
      <c r="P269247" s="83"/>
    </row>
    <row r="269248" spans="16:16" x14ac:dyDescent="0.3">
      <c r="P269248" s="83"/>
    </row>
    <row r="269249" spans="16:16" x14ac:dyDescent="0.3">
      <c r="P269249" s="83"/>
    </row>
    <row r="269250" spans="16:16" x14ac:dyDescent="0.3">
      <c r="P269250" s="83"/>
    </row>
    <row r="269251" spans="16:16" x14ac:dyDescent="0.3">
      <c r="P269251" s="83"/>
    </row>
    <row r="269252" spans="16:16" x14ac:dyDescent="0.3">
      <c r="P269252" s="83"/>
    </row>
    <row r="269253" spans="16:16" x14ac:dyDescent="0.3">
      <c r="P269253" s="83"/>
    </row>
    <row r="269254" spans="16:16" x14ac:dyDescent="0.3">
      <c r="P269254" s="83"/>
    </row>
    <row r="269255" spans="16:16" x14ac:dyDescent="0.3">
      <c r="P269255" s="83"/>
    </row>
    <row r="269256" spans="16:16" x14ac:dyDescent="0.3">
      <c r="P269256" s="83"/>
    </row>
    <row r="269257" spans="16:16" x14ac:dyDescent="0.3">
      <c r="P269257" s="83"/>
    </row>
    <row r="269258" spans="16:16" x14ac:dyDescent="0.3">
      <c r="P269258" s="83"/>
    </row>
    <row r="269259" spans="16:16" x14ac:dyDescent="0.3">
      <c r="P269259" s="83"/>
    </row>
    <row r="269260" spans="16:16" x14ac:dyDescent="0.3">
      <c r="P269260" s="83"/>
    </row>
    <row r="269261" spans="16:16" x14ac:dyDescent="0.3">
      <c r="P269261" s="83"/>
    </row>
    <row r="269262" spans="16:16" x14ac:dyDescent="0.3">
      <c r="P269262" s="83"/>
    </row>
    <row r="269263" spans="16:16" x14ac:dyDescent="0.3">
      <c r="P269263" s="83"/>
    </row>
    <row r="269264" spans="16:16" x14ac:dyDescent="0.3">
      <c r="P269264" s="83"/>
    </row>
    <row r="269265" spans="16:16" x14ac:dyDescent="0.3">
      <c r="P269265" s="83"/>
    </row>
    <row r="269266" spans="16:16" x14ac:dyDescent="0.3">
      <c r="P269266" s="83"/>
    </row>
    <row r="269267" spans="16:16" x14ac:dyDescent="0.3">
      <c r="P269267" s="83"/>
    </row>
    <row r="269268" spans="16:16" x14ac:dyDescent="0.3">
      <c r="P269268" s="83"/>
    </row>
    <row r="269269" spans="16:16" x14ac:dyDescent="0.3">
      <c r="P269269" s="83"/>
    </row>
    <row r="269270" spans="16:16" x14ac:dyDescent="0.3">
      <c r="P269270" s="83"/>
    </row>
    <row r="269271" spans="16:16" x14ac:dyDescent="0.3">
      <c r="P269271" s="83"/>
    </row>
    <row r="269272" spans="16:16" x14ac:dyDescent="0.3">
      <c r="P269272" s="83"/>
    </row>
    <row r="269273" spans="16:16" x14ac:dyDescent="0.3">
      <c r="P269273" s="83"/>
    </row>
    <row r="269274" spans="16:16" x14ac:dyDescent="0.3">
      <c r="P269274" s="83"/>
    </row>
    <row r="269275" spans="16:16" x14ac:dyDescent="0.3">
      <c r="P269275" s="83"/>
    </row>
    <row r="269276" spans="16:16" x14ac:dyDescent="0.3">
      <c r="P269276" s="83"/>
    </row>
    <row r="269277" spans="16:16" x14ac:dyDescent="0.3">
      <c r="P269277" s="83"/>
    </row>
    <row r="269278" spans="16:16" x14ac:dyDescent="0.3">
      <c r="P269278" s="83"/>
    </row>
    <row r="269279" spans="16:16" x14ac:dyDescent="0.3">
      <c r="P269279" s="83"/>
    </row>
    <row r="269280" spans="16:16" x14ac:dyDescent="0.3">
      <c r="P269280" s="83"/>
    </row>
    <row r="269281" spans="16:16" x14ac:dyDescent="0.3">
      <c r="P269281" s="83"/>
    </row>
    <row r="269282" spans="16:16" x14ac:dyDescent="0.3">
      <c r="P269282" s="83"/>
    </row>
    <row r="269283" spans="16:16" x14ac:dyDescent="0.3">
      <c r="P269283" s="83"/>
    </row>
    <row r="269284" spans="16:16" x14ac:dyDescent="0.3">
      <c r="P269284" s="83"/>
    </row>
    <row r="269285" spans="16:16" x14ac:dyDescent="0.3">
      <c r="P269285" s="83"/>
    </row>
    <row r="269286" spans="16:16" x14ac:dyDescent="0.3">
      <c r="P269286" s="83"/>
    </row>
    <row r="269287" spans="16:16" x14ac:dyDescent="0.3">
      <c r="P269287" s="83"/>
    </row>
    <row r="269288" spans="16:16" x14ac:dyDescent="0.3">
      <c r="P269288" s="83"/>
    </row>
    <row r="269289" spans="16:16" x14ac:dyDescent="0.3">
      <c r="P269289" s="83"/>
    </row>
    <row r="269290" spans="16:16" x14ac:dyDescent="0.3">
      <c r="P269290" s="83"/>
    </row>
    <row r="269291" spans="16:16" x14ac:dyDescent="0.3">
      <c r="P269291" s="83"/>
    </row>
    <row r="269292" spans="16:16" x14ac:dyDescent="0.3">
      <c r="P269292" s="83"/>
    </row>
    <row r="269293" spans="16:16" x14ac:dyDescent="0.3">
      <c r="P269293" s="83"/>
    </row>
    <row r="269294" spans="16:16" x14ac:dyDescent="0.3">
      <c r="P269294" s="83"/>
    </row>
    <row r="269295" spans="16:16" x14ac:dyDescent="0.3">
      <c r="P269295" s="83"/>
    </row>
    <row r="269296" spans="16:16" x14ac:dyDescent="0.3">
      <c r="P269296" s="83"/>
    </row>
    <row r="269297" spans="16:16" x14ac:dyDescent="0.3">
      <c r="P269297" s="83"/>
    </row>
    <row r="269298" spans="16:16" x14ac:dyDescent="0.3">
      <c r="P269298" s="83"/>
    </row>
    <row r="269299" spans="16:16" x14ac:dyDescent="0.3">
      <c r="P269299" s="83"/>
    </row>
    <row r="269300" spans="16:16" x14ac:dyDescent="0.3">
      <c r="P269300" s="83"/>
    </row>
    <row r="269301" spans="16:16" x14ac:dyDescent="0.3">
      <c r="P269301" s="83"/>
    </row>
    <row r="269302" spans="16:16" x14ac:dyDescent="0.3">
      <c r="P269302" s="83"/>
    </row>
    <row r="269303" spans="16:16" x14ac:dyDescent="0.3">
      <c r="P269303" s="83"/>
    </row>
    <row r="269304" spans="16:16" x14ac:dyDescent="0.3">
      <c r="P269304" s="83"/>
    </row>
    <row r="269305" spans="16:16" x14ac:dyDescent="0.3">
      <c r="P269305" s="83"/>
    </row>
    <row r="269306" spans="16:16" x14ac:dyDescent="0.3">
      <c r="P269306" s="83"/>
    </row>
    <row r="269307" spans="16:16" x14ac:dyDescent="0.3">
      <c r="P269307" s="83"/>
    </row>
    <row r="269308" spans="16:16" x14ac:dyDescent="0.3">
      <c r="P269308" s="83"/>
    </row>
    <row r="269309" spans="16:16" x14ac:dyDescent="0.3">
      <c r="P269309" s="83"/>
    </row>
    <row r="269310" spans="16:16" x14ac:dyDescent="0.3">
      <c r="P269310" s="83"/>
    </row>
    <row r="269311" spans="16:16" x14ac:dyDescent="0.3">
      <c r="P269311" s="83"/>
    </row>
    <row r="269312" spans="16:16" x14ac:dyDescent="0.3">
      <c r="P269312" s="83"/>
    </row>
    <row r="269313" spans="16:16" x14ac:dyDescent="0.3">
      <c r="P269313" s="83"/>
    </row>
    <row r="269314" spans="16:16" x14ac:dyDescent="0.3">
      <c r="P269314" s="83"/>
    </row>
    <row r="269315" spans="16:16" x14ac:dyDescent="0.3">
      <c r="P269315" s="83"/>
    </row>
    <row r="269316" spans="16:16" x14ac:dyDescent="0.3">
      <c r="P269316" s="83"/>
    </row>
    <row r="269317" spans="16:16" x14ac:dyDescent="0.3">
      <c r="P269317" s="83"/>
    </row>
    <row r="269318" spans="16:16" x14ac:dyDescent="0.3">
      <c r="P269318" s="83"/>
    </row>
    <row r="269319" spans="16:16" x14ac:dyDescent="0.3">
      <c r="P269319" s="83"/>
    </row>
    <row r="269320" spans="16:16" x14ac:dyDescent="0.3">
      <c r="P269320" s="83"/>
    </row>
    <row r="269321" spans="16:16" x14ac:dyDescent="0.3">
      <c r="P269321" s="83"/>
    </row>
    <row r="269322" spans="16:16" x14ac:dyDescent="0.3">
      <c r="P269322" s="83"/>
    </row>
    <row r="269323" spans="16:16" x14ac:dyDescent="0.3">
      <c r="P269323" s="83"/>
    </row>
    <row r="269324" spans="16:16" x14ac:dyDescent="0.3">
      <c r="P269324" s="83"/>
    </row>
    <row r="269325" spans="16:16" x14ac:dyDescent="0.3">
      <c r="P269325" s="83"/>
    </row>
    <row r="269326" spans="16:16" x14ac:dyDescent="0.3">
      <c r="P269326" s="83"/>
    </row>
    <row r="269327" spans="16:16" x14ac:dyDescent="0.3">
      <c r="P269327" s="83"/>
    </row>
    <row r="269328" spans="16:16" x14ac:dyDescent="0.3">
      <c r="P269328" s="83"/>
    </row>
    <row r="269329" spans="16:16" x14ac:dyDescent="0.3">
      <c r="P269329" s="83"/>
    </row>
    <row r="269330" spans="16:16" x14ac:dyDescent="0.3">
      <c r="P269330" s="83"/>
    </row>
    <row r="269331" spans="16:16" x14ac:dyDescent="0.3">
      <c r="P269331" s="83"/>
    </row>
    <row r="269332" spans="16:16" x14ac:dyDescent="0.3">
      <c r="P269332" s="83"/>
    </row>
    <row r="269333" spans="16:16" x14ac:dyDescent="0.3">
      <c r="P269333" s="83"/>
    </row>
    <row r="269334" spans="16:16" x14ac:dyDescent="0.3">
      <c r="P269334" s="83"/>
    </row>
    <row r="269335" spans="16:16" x14ac:dyDescent="0.3">
      <c r="P269335" s="83"/>
    </row>
    <row r="269336" spans="16:16" x14ac:dyDescent="0.3">
      <c r="P269336" s="83"/>
    </row>
    <row r="269337" spans="16:16" x14ac:dyDescent="0.3">
      <c r="P269337" s="83"/>
    </row>
    <row r="269338" spans="16:16" x14ac:dyDescent="0.3">
      <c r="P269338" s="83"/>
    </row>
    <row r="269339" spans="16:16" x14ac:dyDescent="0.3">
      <c r="P269339" s="83"/>
    </row>
    <row r="269340" spans="16:16" x14ac:dyDescent="0.3">
      <c r="P269340" s="83"/>
    </row>
    <row r="269341" spans="16:16" x14ac:dyDescent="0.3">
      <c r="P269341" s="83"/>
    </row>
    <row r="269342" spans="16:16" x14ac:dyDescent="0.3">
      <c r="P269342" s="83"/>
    </row>
    <row r="269343" spans="16:16" x14ac:dyDescent="0.3">
      <c r="P269343" s="83"/>
    </row>
    <row r="269344" spans="16:16" x14ac:dyDescent="0.3">
      <c r="P269344" s="83"/>
    </row>
    <row r="269345" spans="16:16" x14ac:dyDescent="0.3">
      <c r="P269345" s="83"/>
    </row>
    <row r="269346" spans="16:16" x14ac:dyDescent="0.3">
      <c r="P269346" s="83"/>
    </row>
    <row r="269347" spans="16:16" x14ac:dyDescent="0.3">
      <c r="P269347" s="83"/>
    </row>
    <row r="269348" spans="16:16" x14ac:dyDescent="0.3">
      <c r="P269348" s="83"/>
    </row>
    <row r="269349" spans="16:16" x14ac:dyDescent="0.3">
      <c r="P269349" s="83"/>
    </row>
    <row r="269350" spans="16:16" x14ac:dyDescent="0.3">
      <c r="P269350" s="83"/>
    </row>
    <row r="269351" spans="16:16" x14ac:dyDescent="0.3">
      <c r="P269351" s="83"/>
    </row>
    <row r="269352" spans="16:16" x14ac:dyDescent="0.3">
      <c r="P269352" s="83"/>
    </row>
    <row r="269353" spans="16:16" x14ac:dyDescent="0.3">
      <c r="P269353" s="83"/>
    </row>
    <row r="269354" spans="16:16" x14ac:dyDescent="0.3">
      <c r="P269354" s="83"/>
    </row>
    <row r="269355" spans="16:16" x14ac:dyDescent="0.3">
      <c r="P269355" s="83"/>
    </row>
    <row r="269356" spans="16:16" x14ac:dyDescent="0.3">
      <c r="P269356" s="83"/>
    </row>
    <row r="269357" spans="16:16" x14ac:dyDescent="0.3">
      <c r="P269357" s="83"/>
    </row>
    <row r="269358" spans="16:16" x14ac:dyDescent="0.3">
      <c r="P269358" s="83"/>
    </row>
    <row r="269359" spans="16:16" x14ac:dyDescent="0.3">
      <c r="P269359" s="83"/>
    </row>
    <row r="269360" spans="16:16" x14ac:dyDescent="0.3">
      <c r="P269360" s="83"/>
    </row>
    <row r="269361" spans="16:16" x14ac:dyDescent="0.3">
      <c r="P269361" s="83"/>
    </row>
    <row r="269362" spans="16:16" x14ac:dyDescent="0.3">
      <c r="P269362" s="83"/>
    </row>
    <row r="269363" spans="16:16" x14ac:dyDescent="0.3">
      <c r="P269363" s="83"/>
    </row>
    <row r="269364" spans="16:16" x14ac:dyDescent="0.3">
      <c r="P269364" s="83"/>
    </row>
    <row r="269365" spans="16:16" x14ac:dyDescent="0.3">
      <c r="P269365" s="83"/>
    </row>
    <row r="269366" spans="16:16" x14ac:dyDescent="0.3">
      <c r="P269366" s="83"/>
    </row>
    <row r="269367" spans="16:16" x14ac:dyDescent="0.3">
      <c r="P269367" s="83"/>
    </row>
    <row r="269368" spans="16:16" x14ac:dyDescent="0.3">
      <c r="P269368" s="83"/>
    </row>
    <row r="269369" spans="16:16" x14ac:dyDescent="0.3">
      <c r="P269369" s="83"/>
    </row>
    <row r="269370" spans="16:16" x14ac:dyDescent="0.3">
      <c r="P269370" s="83"/>
    </row>
    <row r="269371" spans="16:16" x14ac:dyDescent="0.3">
      <c r="P269371" s="83"/>
    </row>
    <row r="269372" spans="16:16" x14ac:dyDescent="0.3">
      <c r="P269372" s="83"/>
    </row>
    <row r="269373" spans="16:16" x14ac:dyDescent="0.3">
      <c r="P269373" s="83"/>
    </row>
    <row r="269374" spans="16:16" x14ac:dyDescent="0.3">
      <c r="P269374" s="83"/>
    </row>
    <row r="269375" spans="16:16" x14ac:dyDescent="0.3">
      <c r="P269375" s="83"/>
    </row>
    <row r="269376" spans="16:16" x14ac:dyDescent="0.3">
      <c r="P269376" s="83"/>
    </row>
    <row r="269377" spans="16:16" x14ac:dyDescent="0.3">
      <c r="P269377" s="83"/>
    </row>
    <row r="269378" spans="16:16" x14ac:dyDescent="0.3">
      <c r="P269378" s="83"/>
    </row>
    <row r="269379" spans="16:16" x14ac:dyDescent="0.3">
      <c r="P269379" s="83"/>
    </row>
    <row r="269380" spans="16:16" x14ac:dyDescent="0.3">
      <c r="P269380" s="83"/>
    </row>
    <row r="269381" spans="16:16" x14ac:dyDescent="0.3">
      <c r="P269381" s="83"/>
    </row>
    <row r="269382" spans="16:16" x14ac:dyDescent="0.3">
      <c r="P269382" s="83"/>
    </row>
    <row r="269383" spans="16:16" x14ac:dyDescent="0.3">
      <c r="P269383" s="83"/>
    </row>
    <row r="269384" spans="16:16" x14ac:dyDescent="0.3">
      <c r="P269384" s="83"/>
    </row>
    <row r="269385" spans="16:16" x14ac:dyDescent="0.3">
      <c r="P269385" s="83"/>
    </row>
    <row r="269386" spans="16:16" x14ac:dyDescent="0.3">
      <c r="P269386" s="83"/>
    </row>
    <row r="269387" spans="16:16" x14ac:dyDescent="0.3">
      <c r="P269387" s="83"/>
    </row>
    <row r="269388" spans="16:16" x14ac:dyDescent="0.3">
      <c r="P269388" s="83"/>
    </row>
    <row r="269389" spans="16:16" x14ac:dyDescent="0.3">
      <c r="P269389" s="83"/>
    </row>
    <row r="269390" spans="16:16" x14ac:dyDescent="0.3">
      <c r="P269390" s="83"/>
    </row>
    <row r="269391" spans="16:16" x14ac:dyDescent="0.3">
      <c r="P269391" s="83"/>
    </row>
    <row r="269392" spans="16:16" x14ac:dyDescent="0.3">
      <c r="P269392" s="83"/>
    </row>
    <row r="269393" spans="16:16" x14ac:dyDescent="0.3">
      <c r="P269393" s="83"/>
    </row>
    <row r="269394" spans="16:16" x14ac:dyDescent="0.3">
      <c r="P269394" s="83"/>
    </row>
    <row r="269395" spans="16:16" x14ac:dyDescent="0.3">
      <c r="P269395" s="83"/>
    </row>
    <row r="269396" spans="16:16" x14ac:dyDescent="0.3">
      <c r="P269396" s="83"/>
    </row>
    <row r="269397" spans="16:16" x14ac:dyDescent="0.3">
      <c r="P269397" s="83"/>
    </row>
    <row r="269398" spans="16:16" x14ac:dyDescent="0.3">
      <c r="P269398" s="83"/>
    </row>
    <row r="269399" spans="16:16" x14ac:dyDescent="0.3">
      <c r="P269399" s="83"/>
    </row>
    <row r="269400" spans="16:16" x14ac:dyDescent="0.3">
      <c r="P269400" s="83"/>
    </row>
    <row r="269401" spans="16:16" x14ac:dyDescent="0.3">
      <c r="P269401" s="83"/>
    </row>
    <row r="269402" spans="16:16" x14ac:dyDescent="0.3">
      <c r="P269402" s="83"/>
    </row>
    <row r="269403" spans="16:16" x14ac:dyDescent="0.3">
      <c r="P269403" s="83"/>
    </row>
    <row r="269404" spans="16:16" x14ac:dyDescent="0.3">
      <c r="P269404" s="83"/>
    </row>
    <row r="269405" spans="16:16" x14ac:dyDescent="0.3">
      <c r="P269405" s="83"/>
    </row>
    <row r="269406" spans="16:16" x14ac:dyDescent="0.3">
      <c r="P269406" s="83"/>
    </row>
    <row r="269407" spans="16:16" x14ac:dyDescent="0.3">
      <c r="P269407" s="83"/>
    </row>
    <row r="269408" spans="16:16" x14ac:dyDescent="0.3">
      <c r="P269408" s="83"/>
    </row>
    <row r="269409" spans="16:16" x14ac:dyDescent="0.3">
      <c r="P269409" s="83"/>
    </row>
    <row r="269410" spans="16:16" x14ac:dyDescent="0.3">
      <c r="P269410" s="83"/>
    </row>
    <row r="269411" spans="16:16" x14ac:dyDescent="0.3">
      <c r="P269411" s="83"/>
    </row>
    <row r="269412" spans="16:16" x14ac:dyDescent="0.3">
      <c r="P269412" s="83"/>
    </row>
    <row r="269413" spans="16:16" x14ac:dyDescent="0.3">
      <c r="P269413" s="83"/>
    </row>
    <row r="269414" spans="16:16" x14ac:dyDescent="0.3">
      <c r="P269414" s="83"/>
    </row>
    <row r="269415" spans="16:16" x14ac:dyDescent="0.3">
      <c r="P269415" s="83"/>
    </row>
    <row r="269416" spans="16:16" x14ac:dyDescent="0.3">
      <c r="P269416" s="83"/>
    </row>
    <row r="269417" spans="16:16" x14ac:dyDescent="0.3">
      <c r="P269417" s="83"/>
    </row>
    <row r="269418" spans="16:16" x14ac:dyDescent="0.3">
      <c r="P269418" s="83"/>
    </row>
    <row r="269419" spans="16:16" x14ac:dyDescent="0.3">
      <c r="P269419" s="83"/>
    </row>
    <row r="269420" spans="16:16" x14ac:dyDescent="0.3">
      <c r="P269420" s="83"/>
    </row>
    <row r="269421" spans="16:16" x14ac:dyDescent="0.3">
      <c r="P269421" s="83"/>
    </row>
    <row r="269422" spans="16:16" x14ac:dyDescent="0.3">
      <c r="P269422" s="83"/>
    </row>
    <row r="269423" spans="16:16" x14ac:dyDescent="0.3">
      <c r="P269423" s="83"/>
    </row>
    <row r="269424" spans="16:16" x14ac:dyDescent="0.3">
      <c r="P269424" s="83"/>
    </row>
    <row r="269425" spans="16:16" x14ac:dyDescent="0.3">
      <c r="P269425" s="83"/>
    </row>
    <row r="269426" spans="16:16" x14ac:dyDescent="0.3">
      <c r="P269426" s="83"/>
    </row>
    <row r="269427" spans="16:16" x14ac:dyDescent="0.3">
      <c r="P269427" s="83"/>
    </row>
    <row r="269428" spans="16:16" x14ac:dyDescent="0.3">
      <c r="P269428" s="83"/>
    </row>
    <row r="269429" spans="16:16" x14ac:dyDescent="0.3">
      <c r="P269429" s="83"/>
    </row>
    <row r="269430" spans="16:16" x14ac:dyDescent="0.3">
      <c r="P269430" s="83"/>
    </row>
    <row r="269431" spans="16:16" x14ac:dyDescent="0.3">
      <c r="P269431" s="83"/>
    </row>
    <row r="269432" spans="16:16" x14ac:dyDescent="0.3">
      <c r="P269432" s="83"/>
    </row>
    <row r="269433" spans="16:16" x14ac:dyDescent="0.3">
      <c r="P269433" s="83"/>
    </row>
    <row r="269434" spans="16:16" x14ac:dyDescent="0.3">
      <c r="P269434" s="83"/>
    </row>
    <row r="269435" spans="16:16" x14ac:dyDescent="0.3">
      <c r="P269435" s="83"/>
    </row>
    <row r="269436" spans="16:16" x14ac:dyDescent="0.3">
      <c r="P269436" s="83"/>
    </row>
    <row r="269437" spans="16:16" x14ac:dyDescent="0.3">
      <c r="P269437" s="83"/>
    </row>
    <row r="269438" spans="16:16" x14ac:dyDescent="0.3">
      <c r="P269438" s="83"/>
    </row>
    <row r="269439" spans="16:16" x14ac:dyDescent="0.3">
      <c r="P269439" s="83"/>
    </row>
    <row r="269440" spans="16:16" x14ac:dyDescent="0.3">
      <c r="P269440" s="83"/>
    </row>
    <row r="269441" spans="16:16" x14ac:dyDescent="0.3">
      <c r="P269441" s="83"/>
    </row>
    <row r="269442" spans="16:16" x14ac:dyDescent="0.3">
      <c r="P269442" s="83"/>
    </row>
    <row r="269443" spans="16:16" x14ac:dyDescent="0.3">
      <c r="P269443" s="83"/>
    </row>
    <row r="269444" spans="16:16" x14ac:dyDescent="0.3">
      <c r="P269444" s="83"/>
    </row>
    <row r="269445" spans="16:16" x14ac:dyDescent="0.3">
      <c r="P269445" s="83"/>
    </row>
    <row r="269446" spans="16:16" x14ac:dyDescent="0.3">
      <c r="P269446" s="83"/>
    </row>
    <row r="269447" spans="16:16" x14ac:dyDescent="0.3">
      <c r="P269447" s="83"/>
    </row>
    <row r="269448" spans="16:16" x14ac:dyDescent="0.3">
      <c r="P269448" s="83"/>
    </row>
    <row r="269449" spans="16:16" x14ac:dyDescent="0.3">
      <c r="P269449" s="83"/>
    </row>
    <row r="269450" spans="16:16" x14ac:dyDescent="0.3">
      <c r="P269450" s="83"/>
    </row>
    <row r="269451" spans="16:16" x14ac:dyDescent="0.3">
      <c r="P269451" s="83"/>
    </row>
    <row r="269452" spans="16:16" x14ac:dyDescent="0.3">
      <c r="P269452" s="83"/>
    </row>
    <row r="269453" spans="16:16" x14ac:dyDescent="0.3">
      <c r="P269453" s="83"/>
    </row>
    <row r="269454" spans="16:16" x14ac:dyDescent="0.3">
      <c r="P269454" s="83"/>
    </row>
    <row r="269455" spans="16:16" x14ac:dyDescent="0.3">
      <c r="P269455" s="83"/>
    </row>
    <row r="269456" spans="16:16" x14ac:dyDescent="0.3">
      <c r="P269456" s="83"/>
    </row>
    <row r="269457" spans="16:16" x14ac:dyDescent="0.3">
      <c r="P269457" s="83"/>
    </row>
    <row r="269458" spans="16:16" x14ac:dyDescent="0.3">
      <c r="P269458" s="83"/>
    </row>
    <row r="269459" spans="16:16" x14ac:dyDescent="0.3">
      <c r="P269459" s="83"/>
    </row>
    <row r="269460" spans="16:16" x14ac:dyDescent="0.3">
      <c r="P269460" s="83"/>
    </row>
    <row r="269461" spans="16:16" x14ac:dyDescent="0.3">
      <c r="P269461" s="83"/>
    </row>
    <row r="269462" spans="16:16" x14ac:dyDescent="0.3">
      <c r="P269462" s="83"/>
    </row>
    <row r="269463" spans="16:16" x14ac:dyDescent="0.3">
      <c r="P269463" s="83"/>
    </row>
    <row r="269464" spans="16:16" x14ac:dyDescent="0.3">
      <c r="P269464" s="83"/>
    </row>
    <row r="269465" spans="16:16" x14ac:dyDescent="0.3">
      <c r="P269465" s="83"/>
    </row>
    <row r="269466" spans="16:16" x14ac:dyDescent="0.3">
      <c r="P269466" s="83"/>
    </row>
    <row r="269467" spans="16:16" x14ac:dyDescent="0.3">
      <c r="P269467" s="83"/>
    </row>
    <row r="269468" spans="16:16" x14ac:dyDescent="0.3">
      <c r="P269468" s="83"/>
    </row>
    <row r="269469" spans="16:16" x14ac:dyDescent="0.3">
      <c r="P269469" s="83"/>
    </row>
    <row r="269470" spans="16:16" x14ac:dyDescent="0.3">
      <c r="P269470" s="83"/>
    </row>
    <row r="269471" spans="16:16" x14ac:dyDescent="0.3">
      <c r="P269471" s="83"/>
    </row>
    <row r="269472" spans="16:16" x14ac:dyDescent="0.3">
      <c r="P269472" s="83"/>
    </row>
    <row r="269473" spans="16:16" x14ac:dyDescent="0.3">
      <c r="P269473" s="83"/>
    </row>
    <row r="269474" spans="16:16" x14ac:dyDescent="0.3">
      <c r="P269474" s="83"/>
    </row>
    <row r="269475" spans="16:16" x14ac:dyDescent="0.3">
      <c r="P269475" s="83"/>
    </row>
    <row r="269476" spans="16:16" x14ac:dyDescent="0.3">
      <c r="P269476" s="83"/>
    </row>
    <row r="269477" spans="16:16" x14ac:dyDescent="0.3">
      <c r="P269477" s="83"/>
    </row>
    <row r="269478" spans="16:16" x14ac:dyDescent="0.3">
      <c r="P269478" s="83"/>
    </row>
    <row r="269479" spans="16:16" x14ac:dyDescent="0.3">
      <c r="P269479" s="83"/>
    </row>
    <row r="269480" spans="16:16" x14ac:dyDescent="0.3">
      <c r="P269480" s="83"/>
    </row>
    <row r="269481" spans="16:16" x14ac:dyDescent="0.3">
      <c r="P269481" s="83"/>
    </row>
    <row r="269482" spans="16:16" x14ac:dyDescent="0.3">
      <c r="P269482" s="83"/>
    </row>
    <row r="269483" spans="16:16" x14ac:dyDescent="0.3">
      <c r="P269483" s="83"/>
    </row>
    <row r="269484" spans="16:16" x14ac:dyDescent="0.3">
      <c r="P269484" s="83"/>
    </row>
    <row r="269485" spans="16:16" x14ac:dyDescent="0.3">
      <c r="P269485" s="83"/>
    </row>
    <row r="269486" spans="16:16" x14ac:dyDescent="0.3">
      <c r="P269486" s="83"/>
    </row>
    <row r="269487" spans="16:16" x14ac:dyDescent="0.3">
      <c r="P269487" s="83"/>
    </row>
    <row r="269488" spans="16:16" x14ac:dyDescent="0.3">
      <c r="P269488" s="83"/>
    </row>
    <row r="269489" spans="16:16" x14ac:dyDescent="0.3">
      <c r="P269489" s="83"/>
    </row>
    <row r="269490" spans="16:16" x14ac:dyDescent="0.3">
      <c r="P269490" s="83"/>
    </row>
    <row r="269491" spans="16:16" x14ac:dyDescent="0.3">
      <c r="P269491" s="83"/>
    </row>
    <row r="269492" spans="16:16" x14ac:dyDescent="0.3">
      <c r="P269492" s="83"/>
    </row>
    <row r="269493" spans="16:16" x14ac:dyDescent="0.3">
      <c r="P269493" s="83"/>
    </row>
    <row r="269494" spans="16:16" x14ac:dyDescent="0.3">
      <c r="P269494" s="83"/>
    </row>
    <row r="269495" spans="16:16" x14ac:dyDescent="0.3">
      <c r="P269495" s="83"/>
    </row>
    <row r="269496" spans="16:16" x14ac:dyDescent="0.3">
      <c r="P269496" s="83"/>
    </row>
    <row r="269497" spans="16:16" x14ac:dyDescent="0.3">
      <c r="P269497" s="83"/>
    </row>
    <row r="269498" spans="16:16" x14ac:dyDescent="0.3">
      <c r="P269498" s="83"/>
    </row>
    <row r="269499" spans="16:16" x14ac:dyDescent="0.3">
      <c r="P269499" s="83"/>
    </row>
    <row r="269500" spans="16:16" x14ac:dyDescent="0.3">
      <c r="P269500" s="83"/>
    </row>
    <row r="269501" spans="16:16" x14ac:dyDescent="0.3">
      <c r="P269501" s="83"/>
    </row>
    <row r="269502" spans="16:16" x14ac:dyDescent="0.3">
      <c r="P269502" s="83"/>
    </row>
    <row r="269503" spans="16:16" x14ac:dyDescent="0.3">
      <c r="P269503" s="83"/>
    </row>
    <row r="269504" spans="16:16" x14ac:dyDescent="0.3">
      <c r="P269504" s="83"/>
    </row>
    <row r="269505" spans="16:16" x14ac:dyDescent="0.3">
      <c r="P269505" s="83"/>
    </row>
    <row r="269506" spans="16:16" x14ac:dyDescent="0.3">
      <c r="P269506" s="83"/>
    </row>
    <row r="269507" spans="16:16" x14ac:dyDescent="0.3">
      <c r="P269507" s="83"/>
    </row>
    <row r="269508" spans="16:16" x14ac:dyDescent="0.3">
      <c r="P269508" s="83"/>
    </row>
    <row r="269509" spans="16:16" x14ac:dyDescent="0.3">
      <c r="P269509" s="83"/>
    </row>
    <row r="269510" spans="16:16" x14ac:dyDescent="0.3">
      <c r="P269510" s="83"/>
    </row>
    <row r="269511" spans="16:16" x14ac:dyDescent="0.3">
      <c r="P269511" s="83"/>
    </row>
    <row r="269512" spans="16:16" x14ac:dyDescent="0.3">
      <c r="P269512" s="83"/>
    </row>
    <row r="269513" spans="16:16" x14ac:dyDescent="0.3">
      <c r="P269513" s="83"/>
    </row>
    <row r="269514" spans="16:16" x14ac:dyDescent="0.3">
      <c r="P269514" s="83"/>
    </row>
    <row r="269515" spans="16:16" x14ac:dyDescent="0.3">
      <c r="P269515" s="83"/>
    </row>
    <row r="269516" spans="16:16" x14ac:dyDescent="0.3">
      <c r="P269516" s="83"/>
    </row>
    <row r="269517" spans="16:16" x14ac:dyDescent="0.3">
      <c r="P269517" s="83"/>
    </row>
    <row r="269518" spans="16:16" x14ac:dyDescent="0.3">
      <c r="P269518" s="83"/>
    </row>
    <row r="269519" spans="16:16" x14ac:dyDescent="0.3">
      <c r="P269519" s="83"/>
    </row>
    <row r="269520" spans="16:16" x14ac:dyDescent="0.3">
      <c r="P269520" s="83"/>
    </row>
    <row r="269521" spans="16:16" x14ac:dyDescent="0.3">
      <c r="P269521" s="83"/>
    </row>
    <row r="269522" spans="16:16" x14ac:dyDescent="0.3">
      <c r="P269522" s="83"/>
    </row>
    <row r="269523" spans="16:16" x14ac:dyDescent="0.3">
      <c r="P269523" s="83"/>
    </row>
    <row r="269524" spans="16:16" x14ac:dyDescent="0.3">
      <c r="P269524" s="83"/>
    </row>
    <row r="269525" spans="16:16" x14ac:dyDescent="0.3">
      <c r="P269525" s="83"/>
    </row>
    <row r="269526" spans="16:16" x14ac:dyDescent="0.3">
      <c r="P269526" s="83"/>
    </row>
    <row r="269527" spans="16:16" x14ac:dyDescent="0.3">
      <c r="P269527" s="83"/>
    </row>
    <row r="269528" spans="16:16" x14ac:dyDescent="0.3">
      <c r="P269528" s="83"/>
    </row>
    <row r="269529" spans="16:16" x14ac:dyDescent="0.3">
      <c r="P269529" s="83"/>
    </row>
    <row r="269530" spans="16:16" x14ac:dyDescent="0.3">
      <c r="P269530" s="83"/>
    </row>
    <row r="269531" spans="16:16" x14ac:dyDescent="0.3">
      <c r="P269531" s="83"/>
    </row>
    <row r="269532" spans="16:16" x14ac:dyDescent="0.3">
      <c r="P269532" s="83"/>
    </row>
    <row r="269533" spans="16:16" x14ac:dyDescent="0.3">
      <c r="P269533" s="83"/>
    </row>
    <row r="269534" spans="16:16" x14ac:dyDescent="0.3">
      <c r="P269534" s="83"/>
    </row>
    <row r="269535" spans="16:16" x14ac:dyDescent="0.3">
      <c r="P269535" s="83"/>
    </row>
    <row r="269536" spans="16:16" x14ac:dyDescent="0.3">
      <c r="P269536" s="83"/>
    </row>
    <row r="269537" spans="16:16" x14ac:dyDescent="0.3">
      <c r="P269537" s="83"/>
    </row>
    <row r="269538" spans="16:16" x14ac:dyDescent="0.3">
      <c r="P269538" s="83"/>
    </row>
    <row r="269539" spans="16:16" x14ac:dyDescent="0.3">
      <c r="P269539" s="83"/>
    </row>
    <row r="269540" spans="16:16" x14ac:dyDescent="0.3">
      <c r="P269540" s="83"/>
    </row>
    <row r="269541" spans="16:16" x14ac:dyDescent="0.3">
      <c r="P269541" s="83"/>
    </row>
    <row r="269542" spans="16:16" x14ac:dyDescent="0.3">
      <c r="P269542" s="83"/>
    </row>
    <row r="269543" spans="16:16" x14ac:dyDescent="0.3">
      <c r="P269543" s="83"/>
    </row>
    <row r="269544" spans="16:16" x14ac:dyDescent="0.3">
      <c r="P269544" s="83"/>
    </row>
    <row r="269545" spans="16:16" x14ac:dyDescent="0.3">
      <c r="P269545" s="83"/>
    </row>
    <row r="269546" spans="16:16" x14ac:dyDescent="0.3">
      <c r="P269546" s="83"/>
    </row>
    <row r="269547" spans="16:16" x14ac:dyDescent="0.3">
      <c r="P269547" s="83"/>
    </row>
    <row r="269548" spans="16:16" x14ac:dyDescent="0.3">
      <c r="P269548" s="83"/>
    </row>
    <row r="269549" spans="16:16" x14ac:dyDescent="0.3">
      <c r="P269549" s="83"/>
    </row>
    <row r="269550" spans="16:16" x14ac:dyDescent="0.3">
      <c r="P269550" s="83"/>
    </row>
    <row r="269551" spans="16:16" x14ac:dyDescent="0.3">
      <c r="P269551" s="83"/>
    </row>
    <row r="269552" spans="16:16" x14ac:dyDescent="0.3">
      <c r="P269552" s="83"/>
    </row>
    <row r="269553" spans="16:16" x14ac:dyDescent="0.3">
      <c r="P269553" s="83"/>
    </row>
    <row r="269554" spans="16:16" x14ac:dyDescent="0.3">
      <c r="P269554" s="83"/>
    </row>
    <row r="269555" spans="16:16" x14ac:dyDescent="0.3">
      <c r="P269555" s="83"/>
    </row>
    <row r="269556" spans="16:16" x14ac:dyDescent="0.3">
      <c r="P269556" s="83"/>
    </row>
    <row r="269557" spans="16:16" x14ac:dyDescent="0.3">
      <c r="P269557" s="83"/>
    </row>
    <row r="269558" spans="16:16" x14ac:dyDescent="0.3">
      <c r="P269558" s="83"/>
    </row>
    <row r="269559" spans="16:16" x14ac:dyDescent="0.3">
      <c r="P269559" s="83"/>
    </row>
    <row r="269560" spans="16:16" x14ac:dyDescent="0.3">
      <c r="P269560" s="83"/>
    </row>
    <row r="269561" spans="16:16" x14ac:dyDescent="0.3">
      <c r="P269561" s="83"/>
    </row>
    <row r="269562" spans="16:16" x14ac:dyDescent="0.3">
      <c r="P269562" s="83"/>
    </row>
    <row r="269563" spans="16:16" x14ac:dyDescent="0.3">
      <c r="P269563" s="83"/>
    </row>
    <row r="269564" spans="16:16" x14ac:dyDescent="0.3">
      <c r="P269564" s="83"/>
    </row>
    <row r="269565" spans="16:16" x14ac:dyDescent="0.3">
      <c r="P269565" s="83"/>
    </row>
    <row r="269566" spans="16:16" x14ac:dyDescent="0.3">
      <c r="P269566" s="83"/>
    </row>
    <row r="269567" spans="16:16" x14ac:dyDescent="0.3">
      <c r="P269567" s="83"/>
    </row>
    <row r="269568" spans="16:16" x14ac:dyDescent="0.3">
      <c r="P269568" s="83"/>
    </row>
    <row r="269569" spans="16:16" x14ac:dyDescent="0.3">
      <c r="P269569" s="83"/>
    </row>
    <row r="269570" spans="16:16" x14ac:dyDescent="0.3">
      <c r="P269570" s="83"/>
    </row>
    <row r="269571" spans="16:16" x14ac:dyDescent="0.3">
      <c r="P269571" s="83"/>
    </row>
    <row r="269572" spans="16:16" x14ac:dyDescent="0.3">
      <c r="P269572" s="83"/>
    </row>
    <row r="269573" spans="16:16" x14ac:dyDescent="0.3">
      <c r="P269573" s="83"/>
    </row>
    <row r="269574" spans="16:16" x14ac:dyDescent="0.3">
      <c r="P269574" s="83"/>
    </row>
    <row r="269575" spans="16:16" x14ac:dyDescent="0.3">
      <c r="P269575" s="83"/>
    </row>
    <row r="269576" spans="16:16" x14ac:dyDescent="0.3">
      <c r="P269576" s="83"/>
    </row>
    <row r="269577" spans="16:16" x14ac:dyDescent="0.3">
      <c r="P269577" s="83"/>
    </row>
    <row r="269578" spans="16:16" x14ac:dyDescent="0.3">
      <c r="P269578" s="83"/>
    </row>
    <row r="269579" spans="16:16" x14ac:dyDescent="0.3">
      <c r="P269579" s="83"/>
    </row>
    <row r="269580" spans="16:16" x14ac:dyDescent="0.3">
      <c r="P269580" s="83"/>
    </row>
    <row r="269581" spans="16:16" x14ac:dyDescent="0.3">
      <c r="P269581" s="83"/>
    </row>
    <row r="269582" spans="16:16" x14ac:dyDescent="0.3">
      <c r="P269582" s="83"/>
    </row>
    <row r="269583" spans="16:16" x14ac:dyDescent="0.3">
      <c r="P269583" s="83"/>
    </row>
    <row r="269584" spans="16:16" x14ac:dyDescent="0.3">
      <c r="P269584" s="83"/>
    </row>
    <row r="269585" spans="16:16" x14ac:dyDescent="0.3">
      <c r="P269585" s="83"/>
    </row>
    <row r="269586" spans="16:16" x14ac:dyDescent="0.3">
      <c r="P269586" s="83"/>
    </row>
    <row r="269587" spans="16:16" x14ac:dyDescent="0.3">
      <c r="P269587" s="83"/>
    </row>
    <row r="269588" spans="16:16" x14ac:dyDescent="0.3">
      <c r="P269588" s="83"/>
    </row>
    <row r="269589" spans="16:16" x14ac:dyDescent="0.3">
      <c r="P269589" s="83"/>
    </row>
    <row r="269590" spans="16:16" x14ac:dyDescent="0.3">
      <c r="P269590" s="83"/>
    </row>
    <row r="269591" spans="16:16" x14ac:dyDescent="0.3">
      <c r="P269591" s="83"/>
    </row>
    <row r="269592" spans="16:16" x14ac:dyDescent="0.3">
      <c r="P269592" s="83"/>
    </row>
    <row r="269593" spans="16:16" x14ac:dyDescent="0.3">
      <c r="P269593" s="83"/>
    </row>
    <row r="269594" spans="16:16" x14ac:dyDescent="0.3">
      <c r="P269594" s="83"/>
    </row>
    <row r="269595" spans="16:16" x14ac:dyDescent="0.3">
      <c r="P269595" s="83"/>
    </row>
    <row r="269596" spans="16:16" x14ac:dyDescent="0.3">
      <c r="P269596" s="83"/>
    </row>
    <row r="269597" spans="16:16" x14ac:dyDescent="0.3">
      <c r="P269597" s="83"/>
    </row>
    <row r="269598" spans="16:16" x14ac:dyDescent="0.3">
      <c r="P269598" s="83"/>
    </row>
    <row r="269599" spans="16:16" x14ac:dyDescent="0.3">
      <c r="P269599" s="83"/>
    </row>
    <row r="269600" spans="16:16" x14ac:dyDescent="0.3">
      <c r="P269600" s="83"/>
    </row>
    <row r="269601" spans="16:16" x14ac:dyDescent="0.3">
      <c r="P269601" s="83"/>
    </row>
    <row r="269602" spans="16:16" x14ac:dyDescent="0.3">
      <c r="P269602" s="83"/>
    </row>
    <row r="269603" spans="16:16" x14ac:dyDescent="0.3">
      <c r="P269603" s="83"/>
    </row>
    <row r="269604" spans="16:16" x14ac:dyDescent="0.3">
      <c r="P269604" s="83"/>
    </row>
    <row r="269605" spans="16:16" x14ac:dyDescent="0.3">
      <c r="P269605" s="83"/>
    </row>
    <row r="269606" spans="16:16" x14ac:dyDescent="0.3">
      <c r="P269606" s="83"/>
    </row>
    <row r="269607" spans="16:16" x14ac:dyDescent="0.3">
      <c r="P269607" s="83"/>
    </row>
    <row r="269608" spans="16:16" x14ac:dyDescent="0.3">
      <c r="P269608" s="83"/>
    </row>
    <row r="269609" spans="16:16" x14ac:dyDescent="0.3">
      <c r="P269609" s="83"/>
    </row>
    <row r="269610" spans="16:16" x14ac:dyDescent="0.3">
      <c r="P269610" s="83"/>
    </row>
    <row r="269611" spans="16:16" x14ac:dyDescent="0.3">
      <c r="P269611" s="83"/>
    </row>
    <row r="269612" spans="16:16" x14ac:dyDescent="0.3">
      <c r="P269612" s="83"/>
    </row>
    <row r="269613" spans="16:16" x14ac:dyDescent="0.3">
      <c r="P269613" s="83"/>
    </row>
    <row r="269614" spans="16:16" x14ac:dyDescent="0.3">
      <c r="P269614" s="83"/>
    </row>
    <row r="269615" spans="16:16" x14ac:dyDescent="0.3">
      <c r="P269615" s="83"/>
    </row>
    <row r="269616" spans="16:16" x14ac:dyDescent="0.3">
      <c r="P269616" s="83"/>
    </row>
    <row r="269617" spans="16:16" x14ac:dyDescent="0.3">
      <c r="P269617" s="83"/>
    </row>
    <row r="269618" spans="16:16" x14ac:dyDescent="0.3">
      <c r="P269618" s="83"/>
    </row>
    <row r="269619" spans="16:16" x14ac:dyDescent="0.3">
      <c r="P269619" s="83"/>
    </row>
    <row r="269620" spans="16:16" x14ac:dyDescent="0.3">
      <c r="P269620" s="83"/>
    </row>
    <row r="269621" spans="16:16" x14ac:dyDescent="0.3">
      <c r="P269621" s="83"/>
    </row>
    <row r="269622" spans="16:16" x14ac:dyDescent="0.3">
      <c r="P269622" s="83"/>
    </row>
    <row r="269623" spans="16:16" x14ac:dyDescent="0.3">
      <c r="P269623" s="83"/>
    </row>
    <row r="269624" spans="16:16" x14ac:dyDescent="0.3">
      <c r="P269624" s="83"/>
    </row>
    <row r="269625" spans="16:16" x14ac:dyDescent="0.3">
      <c r="P269625" s="83"/>
    </row>
    <row r="269626" spans="16:16" x14ac:dyDescent="0.3">
      <c r="P269626" s="83"/>
    </row>
    <row r="269627" spans="16:16" x14ac:dyDescent="0.3">
      <c r="P269627" s="83"/>
    </row>
    <row r="269628" spans="16:16" x14ac:dyDescent="0.3">
      <c r="P269628" s="83"/>
    </row>
    <row r="269629" spans="16:16" x14ac:dyDescent="0.3">
      <c r="P269629" s="83"/>
    </row>
    <row r="269630" spans="16:16" x14ac:dyDescent="0.3">
      <c r="P269630" s="83"/>
    </row>
    <row r="269631" spans="16:16" x14ac:dyDescent="0.3">
      <c r="P269631" s="83"/>
    </row>
    <row r="269632" spans="16:16" x14ac:dyDescent="0.3">
      <c r="P269632" s="83"/>
    </row>
    <row r="269633" spans="16:16" x14ac:dyDescent="0.3">
      <c r="P269633" s="83"/>
    </row>
    <row r="269634" spans="16:16" x14ac:dyDescent="0.3">
      <c r="P269634" s="83"/>
    </row>
    <row r="269635" spans="16:16" x14ac:dyDescent="0.3">
      <c r="P269635" s="83"/>
    </row>
    <row r="269636" spans="16:16" x14ac:dyDescent="0.3">
      <c r="P269636" s="83"/>
    </row>
    <row r="269637" spans="16:16" x14ac:dyDescent="0.3">
      <c r="P269637" s="83"/>
    </row>
    <row r="269638" spans="16:16" x14ac:dyDescent="0.3">
      <c r="P269638" s="83"/>
    </row>
    <row r="269639" spans="16:16" x14ac:dyDescent="0.3">
      <c r="P269639" s="83"/>
    </row>
    <row r="269640" spans="16:16" x14ac:dyDescent="0.3">
      <c r="P269640" s="83"/>
    </row>
    <row r="269641" spans="16:16" x14ac:dyDescent="0.3">
      <c r="P269641" s="83"/>
    </row>
    <row r="269642" spans="16:16" x14ac:dyDescent="0.3">
      <c r="P269642" s="83"/>
    </row>
    <row r="269643" spans="16:16" x14ac:dyDescent="0.3">
      <c r="P269643" s="83"/>
    </row>
    <row r="269644" spans="16:16" x14ac:dyDescent="0.3">
      <c r="P269644" s="83"/>
    </row>
    <row r="269645" spans="16:16" x14ac:dyDescent="0.3">
      <c r="P269645" s="83"/>
    </row>
    <row r="269646" spans="16:16" x14ac:dyDescent="0.3">
      <c r="P269646" s="83"/>
    </row>
    <row r="269647" spans="16:16" x14ac:dyDescent="0.3">
      <c r="P269647" s="83"/>
    </row>
    <row r="269648" spans="16:16" x14ac:dyDescent="0.3">
      <c r="P269648" s="83"/>
    </row>
    <row r="269649" spans="16:16" x14ac:dyDescent="0.3">
      <c r="P269649" s="83"/>
    </row>
    <row r="269650" spans="16:16" x14ac:dyDescent="0.3">
      <c r="P269650" s="83"/>
    </row>
    <row r="269651" spans="16:16" x14ac:dyDescent="0.3">
      <c r="P269651" s="83"/>
    </row>
    <row r="269652" spans="16:16" x14ac:dyDescent="0.3">
      <c r="P269652" s="83"/>
    </row>
    <row r="269653" spans="16:16" x14ac:dyDescent="0.3">
      <c r="P269653" s="83"/>
    </row>
    <row r="269654" spans="16:16" x14ac:dyDescent="0.3">
      <c r="P269654" s="83"/>
    </row>
    <row r="269655" spans="16:16" x14ac:dyDescent="0.3">
      <c r="P269655" s="83"/>
    </row>
    <row r="269656" spans="16:16" x14ac:dyDescent="0.3">
      <c r="P269656" s="83"/>
    </row>
    <row r="269657" spans="16:16" x14ac:dyDescent="0.3">
      <c r="P269657" s="83"/>
    </row>
    <row r="269658" spans="16:16" x14ac:dyDescent="0.3">
      <c r="P269658" s="83"/>
    </row>
    <row r="269659" spans="16:16" x14ac:dyDescent="0.3">
      <c r="P269659" s="83"/>
    </row>
    <row r="269660" spans="16:16" x14ac:dyDescent="0.3">
      <c r="P269660" s="83"/>
    </row>
    <row r="269661" spans="16:16" x14ac:dyDescent="0.3">
      <c r="P269661" s="83"/>
    </row>
    <row r="269662" spans="16:16" x14ac:dyDescent="0.3">
      <c r="P269662" s="83"/>
    </row>
    <row r="269663" spans="16:16" x14ac:dyDescent="0.3">
      <c r="P269663" s="83"/>
    </row>
    <row r="269664" spans="16:16" x14ac:dyDescent="0.3">
      <c r="P269664" s="83"/>
    </row>
    <row r="269665" spans="16:16" x14ac:dyDescent="0.3">
      <c r="P269665" s="83"/>
    </row>
    <row r="269666" spans="16:16" x14ac:dyDescent="0.3">
      <c r="P269666" s="83"/>
    </row>
    <row r="269667" spans="16:16" x14ac:dyDescent="0.3">
      <c r="P269667" s="83"/>
    </row>
    <row r="269668" spans="16:16" x14ac:dyDescent="0.3">
      <c r="P269668" s="83"/>
    </row>
    <row r="269669" spans="16:16" x14ac:dyDescent="0.3">
      <c r="P269669" s="83"/>
    </row>
    <row r="269670" spans="16:16" x14ac:dyDescent="0.3">
      <c r="P269670" s="83"/>
    </row>
    <row r="269671" spans="16:16" x14ac:dyDescent="0.3">
      <c r="P269671" s="83"/>
    </row>
    <row r="269672" spans="16:16" x14ac:dyDescent="0.3">
      <c r="P269672" s="83"/>
    </row>
    <row r="269673" spans="16:16" x14ac:dyDescent="0.3">
      <c r="P269673" s="83"/>
    </row>
    <row r="269674" spans="16:16" x14ac:dyDescent="0.3">
      <c r="P269674" s="83"/>
    </row>
    <row r="269675" spans="16:16" x14ac:dyDescent="0.3">
      <c r="P269675" s="83"/>
    </row>
    <row r="269676" spans="16:16" x14ac:dyDescent="0.3">
      <c r="P269676" s="83"/>
    </row>
    <row r="269677" spans="16:16" x14ac:dyDescent="0.3">
      <c r="P269677" s="83"/>
    </row>
    <row r="269678" spans="16:16" x14ac:dyDescent="0.3">
      <c r="P269678" s="83"/>
    </row>
    <row r="269679" spans="16:16" x14ac:dyDescent="0.3">
      <c r="P269679" s="83"/>
    </row>
    <row r="269680" spans="16:16" x14ac:dyDescent="0.3">
      <c r="P269680" s="83"/>
    </row>
    <row r="269681" spans="16:16" x14ac:dyDescent="0.3">
      <c r="P269681" s="83"/>
    </row>
    <row r="269682" spans="16:16" x14ac:dyDescent="0.3">
      <c r="P269682" s="83"/>
    </row>
    <row r="269683" spans="16:16" x14ac:dyDescent="0.3">
      <c r="P269683" s="83"/>
    </row>
    <row r="269684" spans="16:16" x14ac:dyDescent="0.3">
      <c r="P269684" s="83"/>
    </row>
    <row r="269685" spans="16:16" x14ac:dyDescent="0.3">
      <c r="P269685" s="83"/>
    </row>
    <row r="269686" spans="16:16" x14ac:dyDescent="0.3">
      <c r="P269686" s="83"/>
    </row>
    <row r="269687" spans="16:16" x14ac:dyDescent="0.3">
      <c r="P269687" s="83"/>
    </row>
    <row r="269688" spans="16:16" x14ac:dyDescent="0.3">
      <c r="P269688" s="83"/>
    </row>
    <row r="269689" spans="16:16" x14ac:dyDescent="0.3">
      <c r="P269689" s="83"/>
    </row>
    <row r="269690" spans="16:16" x14ac:dyDescent="0.3">
      <c r="P269690" s="83"/>
    </row>
    <row r="269691" spans="16:16" x14ac:dyDescent="0.3">
      <c r="P269691" s="83"/>
    </row>
    <row r="269692" spans="16:16" x14ac:dyDescent="0.3">
      <c r="P269692" s="83"/>
    </row>
    <row r="269693" spans="16:16" x14ac:dyDescent="0.3">
      <c r="P269693" s="83"/>
    </row>
    <row r="269694" spans="16:16" x14ac:dyDescent="0.3">
      <c r="P269694" s="83"/>
    </row>
    <row r="269695" spans="16:16" x14ac:dyDescent="0.3">
      <c r="P269695" s="83"/>
    </row>
    <row r="269696" spans="16:16" x14ac:dyDescent="0.3">
      <c r="P269696" s="83"/>
    </row>
    <row r="269697" spans="16:16" x14ac:dyDescent="0.3">
      <c r="P269697" s="83"/>
    </row>
    <row r="269698" spans="16:16" x14ac:dyDescent="0.3">
      <c r="P269698" s="83"/>
    </row>
    <row r="269699" spans="16:16" x14ac:dyDescent="0.3">
      <c r="P269699" s="83"/>
    </row>
    <row r="269700" spans="16:16" x14ac:dyDescent="0.3">
      <c r="P269700" s="83"/>
    </row>
    <row r="269701" spans="16:16" x14ac:dyDescent="0.3">
      <c r="P269701" s="83"/>
    </row>
    <row r="269702" spans="16:16" x14ac:dyDescent="0.3">
      <c r="P269702" s="83"/>
    </row>
    <row r="269703" spans="16:16" x14ac:dyDescent="0.3">
      <c r="P269703" s="83"/>
    </row>
    <row r="269704" spans="16:16" x14ac:dyDescent="0.3">
      <c r="P269704" s="83"/>
    </row>
    <row r="269705" spans="16:16" x14ac:dyDescent="0.3">
      <c r="P269705" s="83"/>
    </row>
    <row r="269706" spans="16:16" x14ac:dyDescent="0.3">
      <c r="P269706" s="83"/>
    </row>
    <row r="269707" spans="16:16" x14ac:dyDescent="0.3">
      <c r="P269707" s="83"/>
    </row>
    <row r="269708" spans="16:16" x14ac:dyDescent="0.3">
      <c r="P269708" s="83"/>
    </row>
    <row r="269709" spans="16:16" x14ac:dyDescent="0.3">
      <c r="P269709" s="83"/>
    </row>
    <row r="269710" spans="16:16" x14ac:dyDescent="0.3">
      <c r="P269710" s="83"/>
    </row>
    <row r="269711" spans="16:16" x14ac:dyDescent="0.3">
      <c r="P269711" s="83"/>
    </row>
    <row r="269712" spans="16:16" x14ac:dyDescent="0.3">
      <c r="P269712" s="83"/>
    </row>
    <row r="269713" spans="16:16" x14ac:dyDescent="0.3">
      <c r="P269713" s="83"/>
    </row>
    <row r="269714" spans="16:16" x14ac:dyDescent="0.3">
      <c r="P269714" s="83"/>
    </row>
    <row r="269715" spans="16:16" x14ac:dyDescent="0.3">
      <c r="P269715" s="83"/>
    </row>
    <row r="269716" spans="16:16" x14ac:dyDescent="0.3">
      <c r="P269716" s="83"/>
    </row>
    <row r="269717" spans="16:16" x14ac:dyDescent="0.3">
      <c r="P269717" s="83"/>
    </row>
    <row r="269718" spans="16:16" x14ac:dyDescent="0.3">
      <c r="P269718" s="83"/>
    </row>
    <row r="269719" spans="16:16" x14ac:dyDescent="0.3">
      <c r="P269719" s="83"/>
    </row>
    <row r="269720" spans="16:16" x14ac:dyDescent="0.3">
      <c r="P269720" s="83"/>
    </row>
    <row r="269721" spans="16:16" x14ac:dyDescent="0.3">
      <c r="P269721" s="83"/>
    </row>
    <row r="269722" spans="16:16" x14ac:dyDescent="0.3">
      <c r="P269722" s="83"/>
    </row>
    <row r="269723" spans="16:16" x14ac:dyDescent="0.3">
      <c r="P269723" s="83"/>
    </row>
    <row r="269724" spans="16:16" x14ac:dyDescent="0.3">
      <c r="P269724" s="83"/>
    </row>
    <row r="269725" spans="16:16" x14ac:dyDescent="0.3">
      <c r="P269725" s="83"/>
    </row>
    <row r="269726" spans="16:16" x14ac:dyDescent="0.3">
      <c r="P269726" s="83"/>
    </row>
    <row r="269727" spans="16:16" x14ac:dyDescent="0.3">
      <c r="P269727" s="83"/>
    </row>
    <row r="269728" spans="16:16" x14ac:dyDescent="0.3">
      <c r="P269728" s="83"/>
    </row>
    <row r="269729" spans="16:16" x14ac:dyDescent="0.3">
      <c r="P269729" s="83"/>
    </row>
    <row r="269730" spans="16:16" x14ac:dyDescent="0.3">
      <c r="P269730" s="83"/>
    </row>
    <row r="269731" spans="16:16" x14ac:dyDescent="0.3">
      <c r="P269731" s="83"/>
    </row>
    <row r="269732" spans="16:16" x14ac:dyDescent="0.3">
      <c r="P269732" s="83"/>
    </row>
    <row r="269733" spans="16:16" x14ac:dyDescent="0.3">
      <c r="P269733" s="83"/>
    </row>
    <row r="269734" spans="16:16" x14ac:dyDescent="0.3">
      <c r="P269734" s="83"/>
    </row>
    <row r="269735" spans="16:16" x14ac:dyDescent="0.3">
      <c r="P269735" s="83"/>
    </row>
    <row r="269736" spans="16:16" x14ac:dyDescent="0.3">
      <c r="P269736" s="83"/>
    </row>
    <row r="269737" spans="16:16" x14ac:dyDescent="0.3">
      <c r="P269737" s="83"/>
    </row>
    <row r="269738" spans="16:16" x14ac:dyDescent="0.3">
      <c r="P269738" s="83"/>
    </row>
    <row r="269739" spans="16:16" x14ac:dyDescent="0.3">
      <c r="P269739" s="83"/>
    </row>
    <row r="269740" spans="16:16" x14ac:dyDescent="0.3">
      <c r="P269740" s="83"/>
    </row>
    <row r="269741" spans="16:16" x14ac:dyDescent="0.3">
      <c r="P269741" s="83"/>
    </row>
    <row r="269742" spans="16:16" x14ac:dyDescent="0.3">
      <c r="P269742" s="83"/>
    </row>
    <row r="269743" spans="16:16" x14ac:dyDescent="0.3">
      <c r="P269743" s="83"/>
    </row>
    <row r="269744" spans="16:16" x14ac:dyDescent="0.3">
      <c r="P269744" s="83"/>
    </row>
    <row r="269745" spans="16:16" x14ac:dyDescent="0.3">
      <c r="P269745" s="83"/>
    </row>
    <row r="269746" spans="16:16" x14ac:dyDescent="0.3">
      <c r="P269746" s="83"/>
    </row>
    <row r="269747" spans="16:16" x14ac:dyDescent="0.3">
      <c r="P269747" s="83"/>
    </row>
    <row r="269748" spans="16:16" x14ac:dyDescent="0.3">
      <c r="P269748" s="83"/>
    </row>
    <row r="269749" spans="16:16" x14ac:dyDescent="0.3">
      <c r="P269749" s="83"/>
    </row>
    <row r="269750" spans="16:16" x14ac:dyDescent="0.3">
      <c r="P269750" s="83"/>
    </row>
    <row r="269751" spans="16:16" x14ac:dyDescent="0.3">
      <c r="P269751" s="83"/>
    </row>
    <row r="269752" spans="16:16" x14ac:dyDescent="0.3">
      <c r="P269752" s="83"/>
    </row>
    <row r="269753" spans="16:16" x14ac:dyDescent="0.3">
      <c r="P269753" s="83"/>
    </row>
    <row r="269754" spans="16:16" x14ac:dyDescent="0.3">
      <c r="P269754" s="83"/>
    </row>
    <row r="269755" spans="16:16" x14ac:dyDescent="0.3">
      <c r="P269755" s="83"/>
    </row>
    <row r="269756" spans="16:16" x14ac:dyDescent="0.3">
      <c r="P269756" s="83"/>
    </row>
    <row r="269757" spans="16:16" x14ac:dyDescent="0.3">
      <c r="P269757" s="83"/>
    </row>
    <row r="269758" spans="16:16" x14ac:dyDescent="0.3">
      <c r="P269758" s="83"/>
    </row>
    <row r="269759" spans="16:16" x14ac:dyDescent="0.3">
      <c r="P269759" s="83"/>
    </row>
    <row r="269760" spans="16:16" x14ac:dyDescent="0.3">
      <c r="P269760" s="83"/>
    </row>
    <row r="269761" spans="16:16" x14ac:dyDescent="0.3">
      <c r="P269761" s="83"/>
    </row>
    <row r="269762" spans="16:16" x14ac:dyDescent="0.3">
      <c r="P269762" s="83"/>
    </row>
    <row r="269763" spans="16:16" x14ac:dyDescent="0.3">
      <c r="P269763" s="83"/>
    </row>
    <row r="269764" spans="16:16" x14ac:dyDescent="0.3">
      <c r="P269764" s="83"/>
    </row>
    <row r="269765" spans="16:16" x14ac:dyDescent="0.3">
      <c r="P269765" s="83"/>
    </row>
    <row r="269766" spans="16:16" x14ac:dyDescent="0.3">
      <c r="P269766" s="83"/>
    </row>
    <row r="269767" spans="16:16" x14ac:dyDescent="0.3">
      <c r="P269767" s="83"/>
    </row>
    <row r="269768" spans="16:16" x14ac:dyDescent="0.3">
      <c r="P269768" s="83"/>
    </row>
    <row r="269769" spans="16:16" x14ac:dyDescent="0.3">
      <c r="P269769" s="83"/>
    </row>
    <row r="269770" spans="16:16" x14ac:dyDescent="0.3">
      <c r="P269770" s="83"/>
    </row>
    <row r="269771" spans="16:16" x14ac:dyDescent="0.3">
      <c r="P269771" s="83"/>
    </row>
    <row r="269772" spans="16:16" x14ac:dyDescent="0.3">
      <c r="P269772" s="83"/>
    </row>
    <row r="269773" spans="16:16" x14ac:dyDescent="0.3">
      <c r="P269773" s="83"/>
    </row>
    <row r="269774" spans="16:16" x14ac:dyDescent="0.3">
      <c r="P269774" s="83"/>
    </row>
    <row r="269775" spans="16:16" x14ac:dyDescent="0.3">
      <c r="P269775" s="83"/>
    </row>
    <row r="269776" spans="16:16" x14ac:dyDescent="0.3">
      <c r="P269776" s="83"/>
    </row>
    <row r="269777" spans="16:16" x14ac:dyDescent="0.3">
      <c r="P269777" s="83"/>
    </row>
    <row r="269778" spans="16:16" x14ac:dyDescent="0.3">
      <c r="P269778" s="83"/>
    </row>
    <row r="269779" spans="16:16" x14ac:dyDescent="0.3">
      <c r="P269779" s="83"/>
    </row>
    <row r="269780" spans="16:16" x14ac:dyDescent="0.3">
      <c r="P269780" s="83"/>
    </row>
    <row r="269781" spans="16:16" x14ac:dyDescent="0.3">
      <c r="P269781" s="83"/>
    </row>
    <row r="269782" spans="16:16" x14ac:dyDescent="0.3">
      <c r="P269782" s="83"/>
    </row>
    <row r="269783" spans="16:16" x14ac:dyDescent="0.3">
      <c r="P269783" s="83"/>
    </row>
    <row r="269784" spans="16:16" x14ac:dyDescent="0.3">
      <c r="P269784" s="83"/>
    </row>
    <row r="269785" spans="16:16" x14ac:dyDescent="0.3">
      <c r="P269785" s="83"/>
    </row>
    <row r="269786" spans="16:16" x14ac:dyDescent="0.3">
      <c r="P269786" s="83"/>
    </row>
    <row r="269787" spans="16:16" x14ac:dyDescent="0.3">
      <c r="P269787" s="83"/>
    </row>
    <row r="269788" spans="16:16" x14ac:dyDescent="0.3">
      <c r="P269788" s="83"/>
    </row>
    <row r="269789" spans="16:16" x14ac:dyDescent="0.3">
      <c r="P269789" s="83"/>
    </row>
    <row r="269790" spans="16:16" x14ac:dyDescent="0.3">
      <c r="P269790" s="83"/>
    </row>
    <row r="269791" spans="16:16" x14ac:dyDescent="0.3">
      <c r="P269791" s="83"/>
    </row>
    <row r="269792" spans="16:16" x14ac:dyDescent="0.3">
      <c r="P269792" s="83"/>
    </row>
    <row r="269793" spans="16:16" x14ac:dyDescent="0.3">
      <c r="P269793" s="83"/>
    </row>
    <row r="269794" spans="16:16" x14ac:dyDescent="0.3">
      <c r="P269794" s="83"/>
    </row>
    <row r="269795" spans="16:16" x14ac:dyDescent="0.3">
      <c r="P269795" s="83"/>
    </row>
    <row r="269796" spans="16:16" x14ac:dyDescent="0.3">
      <c r="P269796" s="83"/>
    </row>
    <row r="269797" spans="16:16" x14ac:dyDescent="0.3">
      <c r="P269797" s="83"/>
    </row>
    <row r="269798" spans="16:16" x14ac:dyDescent="0.3">
      <c r="P269798" s="83"/>
    </row>
    <row r="269799" spans="16:16" x14ac:dyDescent="0.3">
      <c r="P269799" s="83"/>
    </row>
    <row r="269800" spans="16:16" x14ac:dyDescent="0.3">
      <c r="P269800" s="83"/>
    </row>
    <row r="269801" spans="16:16" x14ac:dyDescent="0.3">
      <c r="P269801" s="83"/>
    </row>
    <row r="269802" spans="16:16" x14ac:dyDescent="0.3">
      <c r="P269802" s="83"/>
    </row>
    <row r="269803" spans="16:16" x14ac:dyDescent="0.3">
      <c r="P269803" s="83"/>
    </row>
    <row r="269804" spans="16:16" x14ac:dyDescent="0.3">
      <c r="P269804" s="83"/>
    </row>
    <row r="269805" spans="16:16" x14ac:dyDescent="0.3">
      <c r="P269805" s="83"/>
    </row>
    <row r="269806" spans="16:16" x14ac:dyDescent="0.3">
      <c r="P269806" s="83"/>
    </row>
    <row r="269807" spans="16:16" x14ac:dyDescent="0.3">
      <c r="P269807" s="83"/>
    </row>
    <row r="269808" spans="16:16" x14ac:dyDescent="0.3">
      <c r="P269808" s="83"/>
    </row>
    <row r="269809" spans="16:16" x14ac:dyDescent="0.3">
      <c r="P269809" s="83"/>
    </row>
    <row r="269810" spans="16:16" x14ac:dyDescent="0.3">
      <c r="P269810" s="83"/>
    </row>
    <row r="269811" spans="16:16" x14ac:dyDescent="0.3">
      <c r="P269811" s="83"/>
    </row>
    <row r="269812" spans="16:16" x14ac:dyDescent="0.3">
      <c r="P269812" s="83"/>
    </row>
    <row r="269813" spans="16:16" x14ac:dyDescent="0.3">
      <c r="P269813" s="83"/>
    </row>
    <row r="269814" spans="16:16" x14ac:dyDescent="0.3">
      <c r="P269814" s="83"/>
    </row>
    <row r="269815" spans="16:16" x14ac:dyDescent="0.3">
      <c r="P269815" s="83"/>
    </row>
    <row r="269816" spans="16:16" x14ac:dyDescent="0.3">
      <c r="P269816" s="83"/>
    </row>
    <row r="269817" spans="16:16" x14ac:dyDescent="0.3">
      <c r="P269817" s="83"/>
    </row>
    <row r="269818" spans="16:16" x14ac:dyDescent="0.3">
      <c r="P269818" s="83"/>
    </row>
    <row r="269819" spans="16:16" x14ac:dyDescent="0.3">
      <c r="P269819" s="83"/>
    </row>
    <row r="269820" spans="16:16" x14ac:dyDescent="0.3">
      <c r="P269820" s="83"/>
    </row>
    <row r="269821" spans="16:16" x14ac:dyDescent="0.3">
      <c r="P269821" s="83"/>
    </row>
    <row r="269822" spans="16:16" x14ac:dyDescent="0.3">
      <c r="P269822" s="83"/>
    </row>
    <row r="269823" spans="16:16" x14ac:dyDescent="0.3">
      <c r="P269823" s="83"/>
    </row>
    <row r="269824" spans="16:16" x14ac:dyDescent="0.3">
      <c r="P269824" s="83"/>
    </row>
    <row r="269825" spans="16:16" x14ac:dyDescent="0.3">
      <c r="P269825" s="83"/>
    </row>
    <row r="269826" spans="16:16" x14ac:dyDescent="0.3">
      <c r="P269826" s="83"/>
    </row>
    <row r="269827" spans="16:16" x14ac:dyDescent="0.3">
      <c r="P269827" s="83"/>
    </row>
    <row r="269828" spans="16:16" x14ac:dyDescent="0.3">
      <c r="P269828" s="83"/>
    </row>
    <row r="269829" spans="16:16" x14ac:dyDescent="0.3">
      <c r="P269829" s="83"/>
    </row>
    <row r="269830" spans="16:16" x14ac:dyDescent="0.3">
      <c r="P269830" s="83"/>
    </row>
    <row r="269831" spans="16:16" x14ac:dyDescent="0.3">
      <c r="P269831" s="83"/>
    </row>
    <row r="269832" spans="16:16" x14ac:dyDescent="0.3">
      <c r="P269832" s="83"/>
    </row>
    <row r="269833" spans="16:16" x14ac:dyDescent="0.3">
      <c r="P269833" s="83"/>
    </row>
    <row r="269834" spans="16:16" x14ac:dyDescent="0.3">
      <c r="P269834" s="83"/>
    </row>
    <row r="269835" spans="16:16" x14ac:dyDescent="0.3">
      <c r="P269835" s="83"/>
    </row>
    <row r="269836" spans="16:16" x14ac:dyDescent="0.3">
      <c r="P269836" s="83"/>
    </row>
    <row r="269837" spans="16:16" x14ac:dyDescent="0.3">
      <c r="P269837" s="83"/>
    </row>
    <row r="269838" spans="16:16" x14ac:dyDescent="0.3">
      <c r="P269838" s="83"/>
    </row>
    <row r="269839" spans="16:16" x14ac:dyDescent="0.3">
      <c r="P269839" s="83"/>
    </row>
    <row r="269840" spans="16:16" x14ac:dyDescent="0.3">
      <c r="P269840" s="83"/>
    </row>
    <row r="269841" spans="16:16" x14ac:dyDescent="0.3">
      <c r="P269841" s="83"/>
    </row>
    <row r="269842" spans="16:16" x14ac:dyDescent="0.3">
      <c r="P269842" s="83"/>
    </row>
    <row r="269843" spans="16:16" x14ac:dyDescent="0.3">
      <c r="P269843" s="83"/>
    </row>
    <row r="269844" spans="16:16" x14ac:dyDescent="0.3">
      <c r="P269844" s="83"/>
    </row>
    <row r="269845" spans="16:16" x14ac:dyDescent="0.3">
      <c r="P269845" s="83"/>
    </row>
    <row r="269846" spans="16:16" x14ac:dyDescent="0.3">
      <c r="P269846" s="83"/>
    </row>
    <row r="269847" spans="16:16" x14ac:dyDescent="0.3">
      <c r="P269847" s="83"/>
    </row>
    <row r="269848" spans="16:16" x14ac:dyDescent="0.3">
      <c r="P269848" s="83"/>
    </row>
    <row r="269849" spans="16:16" x14ac:dyDescent="0.3">
      <c r="P269849" s="83"/>
    </row>
    <row r="269850" spans="16:16" x14ac:dyDescent="0.3">
      <c r="P269850" s="83"/>
    </row>
    <row r="269851" spans="16:16" x14ac:dyDescent="0.3">
      <c r="P269851" s="83"/>
    </row>
    <row r="269852" spans="16:16" x14ac:dyDescent="0.3">
      <c r="P269852" s="83"/>
    </row>
    <row r="269853" spans="16:16" x14ac:dyDescent="0.3">
      <c r="P269853" s="83"/>
    </row>
    <row r="269854" spans="16:16" x14ac:dyDescent="0.3">
      <c r="P269854" s="83"/>
    </row>
    <row r="269855" spans="16:16" x14ac:dyDescent="0.3">
      <c r="P269855" s="83"/>
    </row>
    <row r="269856" spans="16:16" x14ac:dyDescent="0.3">
      <c r="P269856" s="83"/>
    </row>
    <row r="269857" spans="16:16" x14ac:dyDescent="0.3">
      <c r="P269857" s="83"/>
    </row>
    <row r="269858" spans="16:16" x14ac:dyDescent="0.3">
      <c r="P269858" s="83"/>
    </row>
    <row r="269859" spans="16:16" x14ac:dyDescent="0.3">
      <c r="P269859" s="83"/>
    </row>
    <row r="269860" spans="16:16" x14ac:dyDescent="0.3">
      <c r="P269860" s="83"/>
    </row>
    <row r="269861" spans="16:16" x14ac:dyDescent="0.3">
      <c r="P269861" s="83"/>
    </row>
    <row r="269862" spans="16:16" x14ac:dyDescent="0.3">
      <c r="P269862" s="83"/>
    </row>
    <row r="269863" spans="16:16" x14ac:dyDescent="0.3">
      <c r="P269863" s="83"/>
    </row>
    <row r="269864" spans="16:16" x14ac:dyDescent="0.3">
      <c r="P269864" s="83"/>
    </row>
    <row r="269865" spans="16:16" x14ac:dyDescent="0.3">
      <c r="P269865" s="83"/>
    </row>
    <row r="269866" spans="16:16" x14ac:dyDescent="0.3">
      <c r="P269866" s="83"/>
    </row>
    <row r="269867" spans="16:16" x14ac:dyDescent="0.3">
      <c r="P269867" s="83"/>
    </row>
    <row r="269868" spans="16:16" x14ac:dyDescent="0.3">
      <c r="P269868" s="83"/>
    </row>
    <row r="269869" spans="16:16" x14ac:dyDescent="0.3">
      <c r="P269869" s="83"/>
    </row>
    <row r="269870" spans="16:16" x14ac:dyDescent="0.3">
      <c r="P269870" s="83"/>
    </row>
    <row r="269871" spans="16:16" x14ac:dyDescent="0.3">
      <c r="P269871" s="83"/>
    </row>
    <row r="269872" spans="16:16" x14ac:dyDescent="0.3">
      <c r="P269872" s="83"/>
    </row>
    <row r="269873" spans="16:16" x14ac:dyDescent="0.3">
      <c r="P269873" s="83"/>
    </row>
    <row r="269874" spans="16:16" x14ac:dyDescent="0.3">
      <c r="P269874" s="83"/>
    </row>
    <row r="269875" spans="16:16" x14ac:dyDescent="0.3">
      <c r="P269875" s="83"/>
    </row>
    <row r="269876" spans="16:16" x14ac:dyDescent="0.3">
      <c r="P269876" s="83"/>
    </row>
    <row r="269877" spans="16:16" x14ac:dyDescent="0.3">
      <c r="P269877" s="83"/>
    </row>
    <row r="269878" spans="16:16" x14ac:dyDescent="0.3">
      <c r="P269878" s="83"/>
    </row>
    <row r="269879" spans="16:16" x14ac:dyDescent="0.3">
      <c r="P269879" s="83"/>
    </row>
    <row r="269880" spans="16:16" x14ac:dyDescent="0.3">
      <c r="P269880" s="83"/>
    </row>
    <row r="269881" spans="16:16" x14ac:dyDescent="0.3">
      <c r="P269881" s="83"/>
    </row>
    <row r="269882" spans="16:16" x14ac:dyDescent="0.3">
      <c r="P269882" s="83"/>
    </row>
    <row r="269883" spans="16:16" x14ac:dyDescent="0.3">
      <c r="P269883" s="83"/>
    </row>
    <row r="269884" spans="16:16" x14ac:dyDescent="0.3">
      <c r="P269884" s="83"/>
    </row>
    <row r="269885" spans="16:16" x14ac:dyDescent="0.3">
      <c r="P269885" s="83"/>
    </row>
    <row r="269886" spans="16:16" x14ac:dyDescent="0.3">
      <c r="P269886" s="83"/>
    </row>
    <row r="269887" spans="16:16" x14ac:dyDescent="0.3">
      <c r="P269887" s="83"/>
    </row>
    <row r="269888" spans="16:16" x14ac:dyDescent="0.3">
      <c r="P269888" s="83"/>
    </row>
    <row r="269889" spans="16:16" x14ac:dyDescent="0.3">
      <c r="P269889" s="83"/>
    </row>
    <row r="269890" spans="16:16" x14ac:dyDescent="0.3">
      <c r="P269890" s="83"/>
    </row>
    <row r="269891" spans="16:16" x14ac:dyDescent="0.3">
      <c r="P269891" s="83"/>
    </row>
    <row r="269892" spans="16:16" x14ac:dyDescent="0.3">
      <c r="P269892" s="83"/>
    </row>
    <row r="269893" spans="16:16" x14ac:dyDescent="0.3">
      <c r="P269893" s="83"/>
    </row>
    <row r="269894" spans="16:16" x14ac:dyDescent="0.3">
      <c r="P269894" s="83"/>
    </row>
    <row r="269895" spans="16:16" x14ac:dyDescent="0.3">
      <c r="P269895" s="83"/>
    </row>
    <row r="269896" spans="16:16" x14ac:dyDescent="0.3">
      <c r="P269896" s="83"/>
    </row>
    <row r="269897" spans="16:16" x14ac:dyDescent="0.3">
      <c r="P269897" s="83"/>
    </row>
    <row r="269898" spans="16:16" x14ac:dyDescent="0.3">
      <c r="P269898" s="83"/>
    </row>
    <row r="269899" spans="16:16" x14ac:dyDescent="0.3">
      <c r="P269899" s="83"/>
    </row>
    <row r="269900" spans="16:16" x14ac:dyDescent="0.3">
      <c r="P269900" s="83"/>
    </row>
    <row r="269901" spans="16:16" x14ac:dyDescent="0.3">
      <c r="P269901" s="83"/>
    </row>
    <row r="269902" spans="16:16" x14ac:dyDescent="0.3">
      <c r="P269902" s="83"/>
    </row>
    <row r="269903" spans="16:16" x14ac:dyDescent="0.3">
      <c r="P269903" s="83"/>
    </row>
    <row r="269904" spans="16:16" x14ac:dyDescent="0.3">
      <c r="P269904" s="83"/>
    </row>
    <row r="269905" spans="16:16" x14ac:dyDescent="0.3">
      <c r="P269905" s="83"/>
    </row>
    <row r="269906" spans="16:16" x14ac:dyDescent="0.3">
      <c r="P269906" s="83"/>
    </row>
    <row r="269907" spans="16:16" x14ac:dyDescent="0.3">
      <c r="P269907" s="83"/>
    </row>
    <row r="269908" spans="16:16" x14ac:dyDescent="0.3">
      <c r="P269908" s="83"/>
    </row>
    <row r="269909" spans="16:16" x14ac:dyDescent="0.3">
      <c r="P269909" s="83"/>
    </row>
    <row r="269910" spans="16:16" x14ac:dyDescent="0.3">
      <c r="P269910" s="83"/>
    </row>
    <row r="269911" spans="16:16" x14ac:dyDescent="0.3">
      <c r="P269911" s="83"/>
    </row>
    <row r="269912" spans="16:16" x14ac:dyDescent="0.3">
      <c r="P269912" s="83"/>
    </row>
    <row r="269913" spans="16:16" x14ac:dyDescent="0.3">
      <c r="P269913" s="83"/>
    </row>
    <row r="269914" spans="16:16" x14ac:dyDescent="0.3">
      <c r="P269914" s="83"/>
    </row>
    <row r="269915" spans="16:16" x14ac:dyDescent="0.3">
      <c r="P269915" s="83"/>
    </row>
    <row r="269916" spans="16:16" x14ac:dyDescent="0.3">
      <c r="P269916" s="83"/>
    </row>
    <row r="269917" spans="16:16" x14ac:dyDescent="0.3">
      <c r="P269917" s="83"/>
    </row>
    <row r="269918" spans="16:16" x14ac:dyDescent="0.3">
      <c r="P269918" s="83"/>
    </row>
    <row r="269919" spans="16:16" x14ac:dyDescent="0.3">
      <c r="P269919" s="83"/>
    </row>
    <row r="269920" spans="16:16" x14ac:dyDescent="0.3">
      <c r="P269920" s="83"/>
    </row>
    <row r="269921" spans="16:16" x14ac:dyDescent="0.3">
      <c r="P269921" s="83"/>
    </row>
    <row r="269922" spans="16:16" x14ac:dyDescent="0.3">
      <c r="P269922" s="83"/>
    </row>
    <row r="269923" spans="16:16" x14ac:dyDescent="0.3">
      <c r="P269923" s="83"/>
    </row>
    <row r="269924" spans="16:16" x14ac:dyDescent="0.3">
      <c r="P269924" s="83"/>
    </row>
    <row r="269925" spans="16:16" x14ac:dyDescent="0.3">
      <c r="P269925" s="83"/>
    </row>
    <row r="269926" spans="16:16" x14ac:dyDescent="0.3">
      <c r="P269926" s="83"/>
    </row>
    <row r="269927" spans="16:16" x14ac:dyDescent="0.3">
      <c r="P269927" s="83"/>
    </row>
    <row r="269928" spans="16:16" x14ac:dyDescent="0.3">
      <c r="P269928" s="83"/>
    </row>
    <row r="269929" spans="16:16" x14ac:dyDescent="0.3">
      <c r="P269929" s="83"/>
    </row>
    <row r="269930" spans="16:16" x14ac:dyDescent="0.3">
      <c r="P269930" s="83"/>
    </row>
    <row r="269931" spans="16:16" x14ac:dyDescent="0.3">
      <c r="P269931" s="83"/>
    </row>
    <row r="269932" spans="16:16" x14ac:dyDescent="0.3">
      <c r="P269932" s="83"/>
    </row>
    <row r="269933" spans="16:16" x14ac:dyDescent="0.3">
      <c r="P269933" s="83"/>
    </row>
    <row r="269934" spans="16:16" x14ac:dyDescent="0.3">
      <c r="P269934" s="83"/>
    </row>
    <row r="269935" spans="16:16" x14ac:dyDescent="0.3">
      <c r="P269935" s="83"/>
    </row>
    <row r="269936" spans="16:16" x14ac:dyDescent="0.3">
      <c r="P269936" s="83"/>
    </row>
    <row r="269937" spans="16:16" x14ac:dyDescent="0.3">
      <c r="P269937" s="83"/>
    </row>
    <row r="269938" spans="16:16" x14ac:dyDescent="0.3">
      <c r="P269938" s="83"/>
    </row>
    <row r="269939" spans="16:16" x14ac:dyDescent="0.3">
      <c r="P269939" s="83"/>
    </row>
    <row r="269940" spans="16:16" x14ac:dyDescent="0.3">
      <c r="P269940" s="83"/>
    </row>
    <row r="269941" spans="16:16" x14ac:dyDescent="0.3">
      <c r="P269941" s="83"/>
    </row>
    <row r="269942" spans="16:16" x14ac:dyDescent="0.3">
      <c r="P269942" s="83"/>
    </row>
    <row r="269943" spans="16:16" x14ac:dyDescent="0.3">
      <c r="P269943" s="83"/>
    </row>
    <row r="269944" spans="16:16" x14ac:dyDescent="0.3">
      <c r="P269944" s="83"/>
    </row>
    <row r="269945" spans="16:16" x14ac:dyDescent="0.3">
      <c r="P269945" s="83"/>
    </row>
    <row r="269946" spans="16:16" x14ac:dyDescent="0.3">
      <c r="P269946" s="83"/>
    </row>
    <row r="269947" spans="16:16" x14ac:dyDescent="0.3">
      <c r="P269947" s="83"/>
    </row>
    <row r="269948" spans="16:16" x14ac:dyDescent="0.3">
      <c r="P269948" s="83"/>
    </row>
    <row r="269949" spans="16:16" x14ac:dyDescent="0.3">
      <c r="P269949" s="83"/>
    </row>
    <row r="269950" spans="16:16" x14ac:dyDescent="0.3">
      <c r="P269950" s="83"/>
    </row>
    <row r="269951" spans="16:16" x14ac:dyDescent="0.3">
      <c r="P269951" s="83"/>
    </row>
    <row r="269952" spans="16:16" x14ac:dyDescent="0.3">
      <c r="P269952" s="83"/>
    </row>
    <row r="269953" spans="16:16" x14ac:dyDescent="0.3">
      <c r="P269953" s="83"/>
    </row>
    <row r="269954" spans="16:16" x14ac:dyDescent="0.3">
      <c r="P269954" s="83"/>
    </row>
    <row r="269955" spans="16:16" x14ac:dyDescent="0.3">
      <c r="P269955" s="83"/>
    </row>
    <row r="269956" spans="16:16" x14ac:dyDescent="0.3">
      <c r="P269956" s="83"/>
    </row>
    <row r="269957" spans="16:16" x14ac:dyDescent="0.3">
      <c r="P269957" s="83"/>
    </row>
    <row r="269958" spans="16:16" x14ac:dyDescent="0.3">
      <c r="P269958" s="83"/>
    </row>
    <row r="269959" spans="16:16" x14ac:dyDescent="0.3">
      <c r="P269959" s="83"/>
    </row>
    <row r="269960" spans="16:16" x14ac:dyDescent="0.3">
      <c r="P269960" s="83"/>
    </row>
    <row r="269961" spans="16:16" x14ac:dyDescent="0.3">
      <c r="P269961" s="83"/>
    </row>
    <row r="269962" spans="16:16" x14ac:dyDescent="0.3">
      <c r="P269962" s="83"/>
    </row>
    <row r="269963" spans="16:16" x14ac:dyDescent="0.3">
      <c r="P269963" s="83"/>
    </row>
    <row r="269964" spans="16:16" x14ac:dyDescent="0.3">
      <c r="P269964" s="83"/>
    </row>
    <row r="269965" spans="16:16" x14ac:dyDescent="0.3">
      <c r="P269965" s="83"/>
    </row>
    <row r="269966" spans="16:16" x14ac:dyDescent="0.3">
      <c r="P269966" s="83"/>
    </row>
    <row r="269967" spans="16:16" x14ac:dyDescent="0.3">
      <c r="P269967" s="83"/>
    </row>
    <row r="269968" spans="16:16" x14ac:dyDescent="0.3">
      <c r="P269968" s="83"/>
    </row>
    <row r="269969" spans="16:16" x14ac:dyDescent="0.3">
      <c r="P269969" s="83"/>
    </row>
    <row r="269970" spans="16:16" x14ac:dyDescent="0.3">
      <c r="P269970" s="83"/>
    </row>
    <row r="269971" spans="16:16" x14ac:dyDescent="0.3">
      <c r="P269971" s="83"/>
    </row>
    <row r="269972" spans="16:16" x14ac:dyDescent="0.3">
      <c r="P269972" s="83"/>
    </row>
    <row r="269973" spans="16:16" x14ac:dyDescent="0.3">
      <c r="P269973" s="83"/>
    </row>
    <row r="269974" spans="16:16" x14ac:dyDescent="0.3">
      <c r="P269974" s="83"/>
    </row>
    <row r="269975" spans="16:16" x14ac:dyDescent="0.3">
      <c r="P269975" s="83"/>
    </row>
    <row r="269976" spans="16:16" x14ac:dyDescent="0.3">
      <c r="P269976" s="83"/>
    </row>
    <row r="269977" spans="16:16" x14ac:dyDescent="0.3">
      <c r="P269977" s="83"/>
    </row>
    <row r="269978" spans="16:16" x14ac:dyDescent="0.3">
      <c r="P269978" s="83"/>
    </row>
    <row r="269979" spans="16:16" x14ac:dyDescent="0.3">
      <c r="P269979" s="83"/>
    </row>
    <row r="269980" spans="16:16" x14ac:dyDescent="0.3">
      <c r="P269980" s="83"/>
    </row>
    <row r="269981" spans="16:16" x14ac:dyDescent="0.3">
      <c r="P269981" s="83"/>
    </row>
    <row r="269982" spans="16:16" x14ac:dyDescent="0.3">
      <c r="P269982" s="83"/>
    </row>
    <row r="269983" spans="16:16" x14ac:dyDescent="0.3">
      <c r="P269983" s="83"/>
    </row>
    <row r="269984" spans="16:16" x14ac:dyDescent="0.3">
      <c r="P269984" s="83"/>
    </row>
    <row r="269985" spans="16:16" x14ac:dyDescent="0.3">
      <c r="P269985" s="83"/>
    </row>
    <row r="269986" spans="16:16" x14ac:dyDescent="0.3">
      <c r="P269986" s="83"/>
    </row>
    <row r="269987" spans="16:16" x14ac:dyDescent="0.3">
      <c r="P269987" s="83"/>
    </row>
    <row r="269988" spans="16:16" x14ac:dyDescent="0.3">
      <c r="P269988" s="83"/>
    </row>
    <row r="269989" spans="16:16" x14ac:dyDescent="0.3">
      <c r="P269989" s="83"/>
    </row>
    <row r="269990" spans="16:16" x14ac:dyDescent="0.3">
      <c r="P269990" s="83"/>
    </row>
    <row r="269991" spans="16:16" x14ac:dyDescent="0.3">
      <c r="P269991" s="83"/>
    </row>
    <row r="269992" spans="16:16" x14ac:dyDescent="0.3">
      <c r="P269992" s="83"/>
    </row>
    <row r="269993" spans="16:16" x14ac:dyDescent="0.3">
      <c r="P269993" s="83"/>
    </row>
    <row r="269994" spans="16:16" x14ac:dyDescent="0.3">
      <c r="P269994" s="83"/>
    </row>
    <row r="269995" spans="16:16" x14ac:dyDescent="0.3">
      <c r="P269995" s="83"/>
    </row>
    <row r="269996" spans="16:16" x14ac:dyDescent="0.3">
      <c r="P269996" s="83"/>
    </row>
    <row r="269997" spans="16:16" x14ac:dyDescent="0.3">
      <c r="P269997" s="83"/>
    </row>
    <row r="269998" spans="16:16" x14ac:dyDescent="0.3">
      <c r="P269998" s="83"/>
    </row>
    <row r="269999" spans="16:16" x14ac:dyDescent="0.3">
      <c r="P269999" s="83"/>
    </row>
    <row r="270000" spans="16:16" x14ac:dyDescent="0.3">
      <c r="P270000" s="83"/>
    </row>
    <row r="270001" spans="16:16" x14ac:dyDescent="0.3">
      <c r="P270001" s="83"/>
    </row>
    <row r="270002" spans="16:16" x14ac:dyDescent="0.3">
      <c r="P270002" s="83"/>
    </row>
    <row r="270003" spans="16:16" x14ac:dyDescent="0.3">
      <c r="P270003" s="83"/>
    </row>
    <row r="270004" spans="16:16" x14ac:dyDescent="0.3">
      <c r="P270004" s="83"/>
    </row>
    <row r="270005" spans="16:16" x14ac:dyDescent="0.3">
      <c r="P270005" s="83"/>
    </row>
    <row r="270006" spans="16:16" x14ac:dyDescent="0.3">
      <c r="P270006" s="83"/>
    </row>
    <row r="270007" spans="16:16" x14ac:dyDescent="0.3">
      <c r="P270007" s="83"/>
    </row>
    <row r="270008" spans="16:16" x14ac:dyDescent="0.3">
      <c r="P270008" s="83"/>
    </row>
    <row r="270009" spans="16:16" x14ac:dyDescent="0.3">
      <c r="P270009" s="83"/>
    </row>
    <row r="270010" spans="16:16" x14ac:dyDescent="0.3">
      <c r="P270010" s="83"/>
    </row>
    <row r="270011" spans="16:16" x14ac:dyDescent="0.3">
      <c r="P270011" s="83"/>
    </row>
    <row r="270012" spans="16:16" x14ac:dyDescent="0.3">
      <c r="P270012" s="83"/>
    </row>
    <row r="270013" spans="16:16" x14ac:dyDescent="0.3">
      <c r="P270013" s="83"/>
    </row>
    <row r="270014" spans="16:16" x14ac:dyDescent="0.3">
      <c r="P270014" s="83"/>
    </row>
    <row r="270015" spans="16:16" x14ac:dyDescent="0.3">
      <c r="P270015" s="83"/>
    </row>
    <row r="270016" spans="16:16" x14ac:dyDescent="0.3">
      <c r="P270016" s="83"/>
    </row>
    <row r="270017" spans="16:16" x14ac:dyDescent="0.3">
      <c r="P270017" s="83"/>
    </row>
    <row r="270018" spans="16:16" x14ac:dyDescent="0.3">
      <c r="P270018" s="83"/>
    </row>
    <row r="270019" spans="16:16" x14ac:dyDescent="0.3">
      <c r="P270019" s="83"/>
    </row>
    <row r="270020" spans="16:16" x14ac:dyDescent="0.3">
      <c r="P270020" s="83"/>
    </row>
    <row r="270021" spans="16:16" x14ac:dyDescent="0.3">
      <c r="P270021" s="83"/>
    </row>
    <row r="270022" spans="16:16" x14ac:dyDescent="0.3">
      <c r="P270022" s="83"/>
    </row>
    <row r="270023" spans="16:16" x14ac:dyDescent="0.3">
      <c r="P270023" s="83"/>
    </row>
    <row r="270024" spans="16:16" x14ac:dyDescent="0.3">
      <c r="P270024" s="83"/>
    </row>
    <row r="270025" spans="16:16" x14ac:dyDescent="0.3">
      <c r="P270025" s="83"/>
    </row>
    <row r="270026" spans="16:16" x14ac:dyDescent="0.3">
      <c r="P270026" s="83"/>
    </row>
    <row r="270027" spans="16:16" x14ac:dyDescent="0.3">
      <c r="P270027" s="83"/>
    </row>
    <row r="270028" spans="16:16" x14ac:dyDescent="0.3">
      <c r="P270028" s="83"/>
    </row>
    <row r="270029" spans="16:16" x14ac:dyDescent="0.3">
      <c r="P270029" s="83"/>
    </row>
    <row r="270030" spans="16:16" x14ac:dyDescent="0.3">
      <c r="P270030" s="83"/>
    </row>
    <row r="270031" spans="16:16" x14ac:dyDescent="0.3">
      <c r="P270031" s="83"/>
    </row>
    <row r="270032" spans="16:16" x14ac:dyDescent="0.3">
      <c r="P270032" s="83"/>
    </row>
    <row r="270033" spans="16:16" x14ac:dyDescent="0.3">
      <c r="P270033" s="83"/>
    </row>
    <row r="270034" spans="16:16" x14ac:dyDescent="0.3">
      <c r="P270034" s="83"/>
    </row>
    <row r="270035" spans="16:16" x14ac:dyDescent="0.3">
      <c r="P270035" s="83"/>
    </row>
    <row r="270036" spans="16:16" x14ac:dyDescent="0.3">
      <c r="P270036" s="83"/>
    </row>
    <row r="270037" spans="16:16" x14ac:dyDescent="0.3">
      <c r="P270037" s="83"/>
    </row>
    <row r="270038" spans="16:16" x14ac:dyDescent="0.3">
      <c r="P270038" s="83"/>
    </row>
    <row r="270039" spans="16:16" x14ac:dyDescent="0.3">
      <c r="P270039" s="83"/>
    </row>
    <row r="270040" spans="16:16" x14ac:dyDescent="0.3">
      <c r="P270040" s="83"/>
    </row>
    <row r="270041" spans="16:16" x14ac:dyDescent="0.3">
      <c r="P270041" s="83"/>
    </row>
    <row r="270042" spans="16:16" x14ac:dyDescent="0.3">
      <c r="P270042" s="83"/>
    </row>
    <row r="270043" spans="16:16" x14ac:dyDescent="0.3">
      <c r="P270043" s="83"/>
    </row>
    <row r="270044" spans="16:16" x14ac:dyDescent="0.3">
      <c r="P270044" s="83"/>
    </row>
    <row r="270045" spans="16:16" x14ac:dyDescent="0.3">
      <c r="P270045" s="83"/>
    </row>
    <row r="270046" spans="16:16" x14ac:dyDescent="0.3">
      <c r="P270046" s="83"/>
    </row>
    <row r="270047" spans="16:16" x14ac:dyDescent="0.3">
      <c r="P270047" s="83"/>
    </row>
    <row r="270048" spans="16:16" x14ac:dyDescent="0.3">
      <c r="P270048" s="83"/>
    </row>
    <row r="270049" spans="16:16" x14ac:dyDescent="0.3">
      <c r="P270049" s="83"/>
    </row>
    <row r="270050" spans="16:16" x14ac:dyDescent="0.3">
      <c r="P270050" s="83"/>
    </row>
    <row r="270051" spans="16:16" x14ac:dyDescent="0.3">
      <c r="P270051" s="83"/>
    </row>
    <row r="270052" spans="16:16" x14ac:dyDescent="0.3">
      <c r="P270052" s="83"/>
    </row>
    <row r="270053" spans="16:16" x14ac:dyDescent="0.3">
      <c r="P270053" s="83"/>
    </row>
    <row r="270054" spans="16:16" x14ac:dyDescent="0.3">
      <c r="P270054" s="83"/>
    </row>
    <row r="270055" spans="16:16" x14ac:dyDescent="0.3">
      <c r="P270055" s="83"/>
    </row>
    <row r="270056" spans="16:16" x14ac:dyDescent="0.3">
      <c r="P270056" s="83"/>
    </row>
    <row r="270057" spans="16:16" x14ac:dyDescent="0.3">
      <c r="P270057" s="83"/>
    </row>
    <row r="270058" spans="16:16" x14ac:dyDescent="0.3">
      <c r="P270058" s="83"/>
    </row>
    <row r="270059" spans="16:16" x14ac:dyDescent="0.3">
      <c r="P270059" s="83"/>
    </row>
    <row r="270060" spans="16:16" x14ac:dyDescent="0.3">
      <c r="P270060" s="83"/>
    </row>
    <row r="270061" spans="16:16" x14ac:dyDescent="0.3">
      <c r="P270061" s="83"/>
    </row>
    <row r="270062" spans="16:16" x14ac:dyDescent="0.3">
      <c r="P270062" s="83"/>
    </row>
    <row r="270063" spans="16:16" x14ac:dyDescent="0.3">
      <c r="P270063" s="83"/>
    </row>
    <row r="270064" spans="16:16" x14ac:dyDescent="0.3">
      <c r="P270064" s="83"/>
    </row>
    <row r="270065" spans="16:16" x14ac:dyDescent="0.3">
      <c r="P270065" s="83"/>
    </row>
    <row r="270066" spans="16:16" x14ac:dyDescent="0.3">
      <c r="P270066" s="83"/>
    </row>
    <row r="270067" spans="16:16" x14ac:dyDescent="0.3">
      <c r="P270067" s="83"/>
    </row>
    <row r="270068" spans="16:16" x14ac:dyDescent="0.3">
      <c r="P270068" s="83"/>
    </row>
    <row r="270069" spans="16:16" x14ac:dyDescent="0.3">
      <c r="P270069" s="83"/>
    </row>
    <row r="270070" spans="16:16" x14ac:dyDescent="0.3">
      <c r="P270070" s="83"/>
    </row>
    <row r="270071" spans="16:16" x14ac:dyDescent="0.3">
      <c r="P270071" s="83"/>
    </row>
    <row r="270072" spans="16:16" x14ac:dyDescent="0.3">
      <c r="P270072" s="83"/>
    </row>
    <row r="270073" spans="16:16" x14ac:dyDescent="0.3">
      <c r="P270073" s="83"/>
    </row>
    <row r="270074" spans="16:16" x14ac:dyDescent="0.3">
      <c r="P270074" s="83"/>
    </row>
    <row r="270075" spans="16:16" x14ac:dyDescent="0.3">
      <c r="P270075" s="83"/>
    </row>
    <row r="270076" spans="16:16" x14ac:dyDescent="0.3">
      <c r="P270076" s="83"/>
    </row>
    <row r="270077" spans="16:16" x14ac:dyDescent="0.3">
      <c r="P270077" s="83"/>
    </row>
    <row r="270078" spans="16:16" x14ac:dyDescent="0.3">
      <c r="P270078" s="83"/>
    </row>
    <row r="270079" spans="16:16" x14ac:dyDescent="0.3">
      <c r="P270079" s="83"/>
    </row>
    <row r="270080" spans="16:16" x14ac:dyDescent="0.3">
      <c r="P270080" s="83"/>
    </row>
    <row r="270081" spans="16:16" x14ac:dyDescent="0.3">
      <c r="P270081" s="83"/>
    </row>
    <row r="270082" spans="16:16" x14ac:dyDescent="0.3">
      <c r="P270082" s="83"/>
    </row>
    <row r="270083" spans="16:16" x14ac:dyDescent="0.3">
      <c r="P270083" s="83"/>
    </row>
    <row r="270084" spans="16:16" x14ac:dyDescent="0.3">
      <c r="P270084" s="83"/>
    </row>
    <row r="270085" spans="16:16" x14ac:dyDescent="0.3">
      <c r="P270085" s="83"/>
    </row>
    <row r="270086" spans="16:16" x14ac:dyDescent="0.3">
      <c r="P270086" s="83"/>
    </row>
    <row r="270087" spans="16:16" x14ac:dyDescent="0.3">
      <c r="P270087" s="83"/>
    </row>
    <row r="270088" spans="16:16" x14ac:dyDescent="0.3">
      <c r="P270088" s="83"/>
    </row>
    <row r="270089" spans="16:16" x14ac:dyDescent="0.3">
      <c r="P270089" s="83"/>
    </row>
    <row r="270090" spans="16:16" x14ac:dyDescent="0.3">
      <c r="P270090" s="83"/>
    </row>
    <row r="270091" spans="16:16" x14ac:dyDescent="0.3">
      <c r="P270091" s="83"/>
    </row>
    <row r="270092" spans="16:16" x14ac:dyDescent="0.3">
      <c r="P270092" s="83"/>
    </row>
    <row r="270093" spans="16:16" x14ac:dyDescent="0.3">
      <c r="P270093" s="83"/>
    </row>
    <row r="270094" spans="16:16" x14ac:dyDescent="0.3">
      <c r="P270094" s="83"/>
    </row>
    <row r="270095" spans="16:16" x14ac:dyDescent="0.3">
      <c r="P270095" s="83"/>
    </row>
    <row r="270096" spans="16:16" x14ac:dyDescent="0.3">
      <c r="P270096" s="83"/>
    </row>
    <row r="270097" spans="16:16" x14ac:dyDescent="0.3">
      <c r="P270097" s="83"/>
    </row>
    <row r="270098" spans="16:16" x14ac:dyDescent="0.3">
      <c r="P270098" s="83"/>
    </row>
    <row r="270099" spans="16:16" x14ac:dyDescent="0.3">
      <c r="P270099" s="83"/>
    </row>
    <row r="270100" spans="16:16" x14ac:dyDescent="0.3">
      <c r="P270100" s="83"/>
    </row>
    <row r="270101" spans="16:16" x14ac:dyDescent="0.3">
      <c r="P270101" s="83"/>
    </row>
    <row r="270102" spans="16:16" x14ac:dyDescent="0.3">
      <c r="P270102" s="83"/>
    </row>
    <row r="270103" spans="16:16" x14ac:dyDescent="0.3">
      <c r="P270103" s="83"/>
    </row>
    <row r="270104" spans="16:16" x14ac:dyDescent="0.3">
      <c r="P270104" s="83"/>
    </row>
    <row r="270105" spans="16:16" x14ac:dyDescent="0.3">
      <c r="P270105" s="83"/>
    </row>
    <row r="270106" spans="16:16" x14ac:dyDescent="0.3">
      <c r="P270106" s="83"/>
    </row>
    <row r="270107" spans="16:16" x14ac:dyDescent="0.3">
      <c r="P270107" s="83"/>
    </row>
    <row r="270108" spans="16:16" x14ac:dyDescent="0.3">
      <c r="P270108" s="83"/>
    </row>
    <row r="270109" spans="16:16" x14ac:dyDescent="0.3">
      <c r="P270109" s="83"/>
    </row>
    <row r="270110" spans="16:16" x14ac:dyDescent="0.3">
      <c r="P270110" s="83"/>
    </row>
    <row r="270111" spans="16:16" x14ac:dyDescent="0.3">
      <c r="P270111" s="83"/>
    </row>
    <row r="270112" spans="16:16" x14ac:dyDescent="0.3">
      <c r="P270112" s="83"/>
    </row>
    <row r="270113" spans="16:16" x14ac:dyDescent="0.3">
      <c r="P270113" s="83"/>
    </row>
    <row r="270114" spans="16:16" x14ac:dyDescent="0.3">
      <c r="P270114" s="83"/>
    </row>
    <row r="270115" spans="16:16" x14ac:dyDescent="0.3">
      <c r="P270115" s="83"/>
    </row>
    <row r="270116" spans="16:16" x14ac:dyDescent="0.3">
      <c r="P270116" s="83"/>
    </row>
    <row r="270117" spans="16:16" x14ac:dyDescent="0.3">
      <c r="P270117" s="83"/>
    </row>
    <row r="270118" spans="16:16" x14ac:dyDescent="0.3">
      <c r="P270118" s="83"/>
    </row>
    <row r="270119" spans="16:16" x14ac:dyDescent="0.3">
      <c r="P270119" s="83"/>
    </row>
    <row r="270120" spans="16:16" x14ac:dyDescent="0.3">
      <c r="P270120" s="83"/>
    </row>
    <row r="270121" spans="16:16" x14ac:dyDescent="0.3">
      <c r="P270121" s="83"/>
    </row>
    <row r="270122" spans="16:16" x14ac:dyDescent="0.3">
      <c r="P270122" s="83"/>
    </row>
    <row r="270123" spans="16:16" x14ac:dyDescent="0.3">
      <c r="P270123" s="83"/>
    </row>
    <row r="270124" spans="16:16" x14ac:dyDescent="0.3">
      <c r="P270124" s="83"/>
    </row>
    <row r="270125" spans="16:16" x14ac:dyDescent="0.3">
      <c r="P270125" s="83"/>
    </row>
    <row r="270126" spans="16:16" x14ac:dyDescent="0.3">
      <c r="P270126" s="83"/>
    </row>
    <row r="270127" spans="16:16" x14ac:dyDescent="0.3">
      <c r="P270127" s="83"/>
    </row>
    <row r="270128" spans="16:16" x14ac:dyDescent="0.3">
      <c r="P270128" s="83"/>
    </row>
    <row r="270129" spans="16:16" x14ac:dyDescent="0.3">
      <c r="P270129" s="83"/>
    </row>
    <row r="270130" spans="16:16" x14ac:dyDescent="0.3">
      <c r="P270130" s="83"/>
    </row>
    <row r="270131" spans="16:16" x14ac:dyDescent="0.3">
      <c r="P270131" s="83"/>
    </row>
    <row r="270132" spans="16:16" x14ac:dyDescent="0.3">
      <c r="P270132" s="83"/>
    </row>
    <row r="270133" spans="16:16" x14ac:dyDescent="0.3">
      <c r="P270133" s="83"/>
    </row>
    <row r="270134" spans="16:16" x14ac:dyDescent="0.3">
      <c r="P270134" s="83"/>
    </row>
    <row r="270135" spans="16:16" x14ac:dyDescent="0.3">
      <c r="P270135" s="83"/>
    </row>
    <row r="270136" spans="16:16" x14ac:dyDescent="0.3">
      <c r="P270136" s="83"/>
    </row>
    <row r="270137" spans="16:16" x14ac:dyDescent="0.3">
      <c r="P270137" s="83"/>
    </row>
    <row r="270138" spans="16:16" x14ac:dyDescent="0.3">
      <c r="P270138" s="83"/>
    </row>
    <row r="270139" spans="16:16" x14ac:dyDescent="0.3">
      <c r="P270139" s="83"/>
    </row>
    <row r="270140" spans="16:16" x14ac:dyDescent="0.3">
      <c r="P270140" s="83"/>
    </row>
    <row r="270141" spans="16:16" x14ac:dyDescent="0.3">
      <c r="P270141" s="83"/>
    </row>
    <row r="270142" spans="16:16" x14ac:dyDescent="0.3">
      <c r="P270142" s="83"/>
    </row>
    <row r="270143" spans="16:16" x14ac:dyDescent="0.3">
      <c r="P270143" s="83"/>
    </row>
    <row r="270144" spans="16:16" x14ac:dyDescent="0.3">
      <c r="P270144" s="83"/>
    </row>
    <row r="270145" spans="16:16" x14ac:dyDescent="0.3">
      <c r="P270145" s="83"/>
    </row>
    <row r="270146" spans="16:16" x14ac:dyDescent="0.3">
      <c r="P270146" s="83"/>
    </row>
    <row r="270147" spans="16:16" x14ac:dyDescent="0.3">
      <c r="P270147" s="83"/>
    </row>
    <row r="270148" spans="16:16" x14ac:dyDescent="0.3">
      <c r="P270148" s="83"/>
    </row>
    <row r="270149" spans="16:16" x14ac:dyDescent="0.3">
      <c r="P270149" s="83"/>
    </row>
    <row r="270150" spans="16:16" x14ac:dyDescent="0.3">
      <c r="P270150" s="83"/>
    </row>
    <row r="270151" spans="16:16" x14ac:dyDescent="0.3">
      <c r="P270151" s="83"/>
    </row>
    <row r="270152" spans="16:16" x14ac:dyDescent="0.3">
      <c r="P270152" s="83"/>
    </row>
    <row r="270153" spans="16:16" x14ac:dyDescent="0.3">
      <c r="P270153" s="83"/>
    </row>
    <row r="270154" spans="16:16" x14ac:dyDescent="0.3">
      <c r="P270154" s="83"/>
    </row>
    <row r="270155" spans="16:16" x14ac:dyDescent="0.3">
      <c r="P270155" s="83"/>
    </row>
    <row r="270156" spans="16:16" x14ac:dyDescent="0.3">
      <c r="P270156" s="83"/>
    </row>
    <row r="270157" spans="16:16" x14ac:dyDescent="0.3">
      <c r="P270157" s="83"/>
    </row>
    <row r="270158" spans="16:16" x14ac:dyDescent="0.3">
      <c r="P270158" s="83"/>
    </row>
    <row r="270159" spans="16:16" x14ac:dyDescent="0.3">
      <c r="P270159" s="83"/>
    </row>
    <row r="270160" spans="16:16" x14ac:dyDescent="0.3">
      <c r="P270160" s="83"/>
    </row>
    <row r="270161" spans="16:16" x14ac:dyDescent="0.3">
      <c r="P270161" s="83"/>
    </row>
    <row r="270162" spans="16:16" x14ac:dyDescent="0.3">
      <c r="P270162" s="83"/>
    </row>
    <row r="270163" spans="16:16" x14ac:dyDescent="0.3">
      <c r="P270163" s="83"/>
    </row>
    <row r="270164" spans="16:16" x14ac:dyDescent="0.3">
      <c r="P270164" s="83"/>
    </row>
    <row r="270165" spans="16:16" x14ac:dyDescent="0.3">
      <c r="P270165" s="83"/>
    </row>
    <row r="270166" spans="16:16" x14ac:dyDescent="0.3">
      <c r="P270166" s="83"/>
    </row>
    <row r="270167" spans="16:16" x14ac:dyDescent="0.3">
      <c r="P270167" s="83"/>
    </row>
    <row r="270168" spans="16:16" x14ac:dyDescent="0.3">
      <c r="P270168" s="83"/>
    </row>
    <row r="270169" spans="16:16" x14ac:dyDescent="0.3">
      <c r="P270169" s="83"/>
    </row>
    <row r="270170" spans="16:16" x14ac:dyDescent="0.3">
      <c r="P270170" s="83"/>
    </row>
    <row r="270171" spans="16:16" x14ac:dyDescent="0.3">
      <c r="P270171" s="83"/>
    </row>
    <row r="270172" spans="16:16" x14ac:dyDescent="0.3">
      <c r="P270172" s="83"/>
    </row>
    <row r="270173" spans="16:16" x14ac:dyDescent="0.3">
      <c r="P270173" s="83"/>
    </row>
    <row r="270174" spans="16:16" x14ac:dyDescent="0.3">
      <c r="P270174" s="83"/>
    </row>
    <row r="270175" spans="16:16" x14ac:dyDescent="0.3">
      <c r="P270175" s="83"/>
    </row>
    <row r="270176" spans="16:16" x14ac:dyDescent="0.3">
      <c r="P270176" s="83"/>
    </row>
    <row r="270177" spans="16:16" x14ac:dyDescent="0.3">
      <c r="P270177" s="83"/>
    </row>
    <row r="270178" spans="16:16" x14ac:dyDescent="0.3">
      <c r="P270178" s="83"/>
    </row>
    <row r="270179" spans="16:16" x14ac:dyDescent="0.3">
      <c r="P270179" s="83"/>
    </row>
    <row r="270180" spans="16:16" x14ac:dyDescent="0.3">
      <c r="P270180" s="83"/>
    </row>
    <row r="270181" spans="16:16" x14ac:dyDescent="0.3">
      <c r="P270181" s="83"/>
    </row>
    <row r="270182" spans="16:16" x14ac:dyDescent="0.3">
      <c r="P270182" s="83"/>
    </row>
    <row r="270183" spans="16:16" x14ac:dyDescent="0.3">
      <c r="P270183" s="83"/>
    </row>
    <row r="270184" spans="16:16" x14ac:dyDescent="0.3">
      <c r="P270184" s="83"/>
    </row>
    <row r="270185" spans="16:16" x14ac:dyDescent="0.3">
      <c r="P270185" s="83"/>
    </row>
    <row r="270186" spans="16:16" x14ac:dyDescent="0.3">
      <c r="P270186" s="83"/>
    </row>
    <row r="270187" spans="16:16" x14ac:dyDescent="0.3">
      <c r="P270187" s="83"/>
    </row>
    <row r="270188" spans="16:16" x14ac:dyDescent="0.3">
      <c r="P270188" s="83"/>
    </row>
    <row r="270189" spans="16:16" x14ac:dyDescent="0.3">
      <c r="P270189" s="83"/>
    </row>
    <row r="270190" spans="16:16" x14ac:dyDescent="0.3">
      <c r="P270190" s="83"/>
    </row>
    <row r="270191" spans="16:16" x14ac:dyDescent="0.3">
      <c r="P270191" s="83"/>
    </row>
    <row r="270192" spans="16:16" x14ac:dyDescent="0.3">
      <c r="P270192" s="83"/>
    </row>
    <row r="270193" spans="16:16" x14ac:dyDescent="0.3">
      <c r="P270193" s="83"/>
    </row>
    <row r="270194" spans="16:16" x14ac:dyDescent="0.3">
      <c r="P270194" s="83"/>
    </row>
    <row r="270195" spans="16:16" x14ac:dyDescent="0.3">
      <c r="P270195" s="83"/>
    </row>
    <row r="270196" spans="16:16" x14ac:dyDescent="0.3">
      <c r="P270196" s="83"/>
    </row>
    <row r="270197" spans="16:16" x14ac:dyDescent="0.3">
      <c r="P270197" s="83"/>
    </row>
    <row r="270198" spans="16:16" x14ac:dyDescent="0.3">
      <c r="P270198" s="83"/>
    </row>
    <row r="270199" spans="16:16" x14ac:dyDescent="0.3">
      <c r="P270199" s="83"/>
    </row>
    <row r="270200" spans="16:16" x14ac:dyDescent="0.3">
      <c r="P270200" s="83"/>
    </row>
    <row r="270201" spans="16:16" x14ac:dyDescent="0.3">
      <c r="P270201" s="83"/>
    </row>
    <row r="270202" spans="16:16" x14ac:dyDescent="0.3">
      <c r="P270202" s="83"/>
    </row>
    <row r="270203" spans="16:16" x14ac:dyDescent="0.3">
      <c r="P270203" s="83"/>
    </row>
    <row r="270204" spans="16:16" x14ac:dyDescent="0.3">
      <c r="P270204" s="83"/>
    </row>
    <row r="270205" spans="16:16" x14ac:dyDescent="0.3">
      <c r="P270205" s="83"/>
    </row>
    <row r="270206" spans="16:16" x14ac:dyDescent="0.3">
      <c r="P270206" s="83"/>
    </row>
    <row r="270207" spans="16:16" x14ac:dyDescent="0.3">
      <c r="P270207" s="83"/>
    </row>
    <row r="270208" spans="16:16" x14ac:dyDescent="0.3">
      <c r="P270208" s="83"/>
    </row>
    <row r="270209" spans="16:16" x14ac:dyDescent="0.3">
      <c r="P270209" s="83"/>
    </row>
    <row r="270210" spans="16:16" x14ac:dyDescent="0.3">
      <c r="P270210" s="83"/>
    </row>
    <row r="270211" spans="16:16" x14ac:dyDescent="0.3">
      <c r="P270211" s="83"/>
    </row>
    <row r="270212" spans="16:16" x14ac:dyDescent="0.3">
      <c r="P270212" s="83"/>
    </row>
    <row r="270213" spans="16:16" x14ac:dyDescent="0.3">
      <c r="P270213" s="83"/>
    </row>
    <row r="270214" spans="16:16" x14ac:dyDescent="0.3">
      <c r="P270214" s="83"/>
    </row>
    <row r="270215" spans="16:16" x14ac:dyDescent="0.3">
      <c r="P270215" s="83"/>
    </row>
    <row r="270216" spans="16:16" x14ac:dyDescent="0.3">
      <c r="P270216" s="83"/>
    </row>
    <row r="270217" spans="16:16" x14ac:dyDescent="0.3">
      <c r="P270217" s="83"/>
    </row>
    <row r="270218" spans="16:16" x14ac:dyDescent="0.3">
      <c r="P270218" s="83"/>
    </row>
    <row r="270219" spans="16:16" x14ac:dyDescent="0.3">
      <c r="P270219" s="83"/>
    </row>
    <row r="270220" spans="16:16" x14ac:dyDescent="0.3">
      <c r="P270220" s="83"/>
    </row>
    <row r="270221" spans="16:16" x14ac:dyDescent="0.3">
      <c r="P270221" s="83"/>
    </row>
    <row r="270222" spans="16:16" x14ac:dyDescent="0.3">
      <c r="P270222" s="83"/>
    </row>
    <row r="270223" spans="16:16" x14ac:dyDescent="0.3">
      <c r="P270223" s="83"/>
    </row>
    <row r="270224" spans="16:16" x14ac:dyDescent="0.3">
      <c r="P270224" s="83"/>
    </row>
    <row r="270225" spans="16:16" x14ac:dyDescent="0.3">
      <c r="P270225" s="83"/>
    </row>
    <row r="270226" spans="16:16" x14ac:dyDescent="0.3">
      <c r="P270226" s="83"/>
    </row>
    <row r="270227" spans="16:16" x14ac:dyDescent="0.3">
      <c r="P270227" s="83"/>
    </row>
    <row r="270228" spans="16:16" x14ac:dyDescent="0.3">
      <c r="P270228" s="83"/>
    </row>
    <row r="270229" spans="16:16" x14ac:dyDescent="0.3">
      <c r="P270229" s="83"/>
    </row>
    <row r="270230" spans="16:16" x14ac:dyDescent="0.3">
      <c r="P270230" s="83"/>
    </row>
    <row r="270231" spans="16:16" x14ac:dyDescent="0.3">
      <c r="P270231" s="83"/>
    </row>
    <row r="270232" spans="16:16" x14ac:dyDescent="0.3">
      <c r="P270232" s="83"/>
    </row>
    <row r="270233" spans="16:16" x14ac:dyDescent="0.3">
      <c r="P270233" s="83"/>
    </row>
    <row r="270234" spans="16:16" x14ac:dyDescent="0.3">
      <c r="P270234" s="83"/>
    </row>
    <row r="270235" spans="16:16" x14ac:dyDescent="0.3">
      <c r="P270235" s="83"/>
    </row>
    <row r="270236" spans="16:16" x14ac:dyDescent="0.3">
      <c r="P270236" s="83"/>
    </row>
    <row r="270237" spans="16:16" x14ac:dyDescent="0.3">
      <c r="P270237" s="83"/>
    </row>
    <row r="270238" spans="16:16" x14ac:dyDescent="0.3">
      <c r="P270238" s="83"/>
    </row>
    <row r="270239" spans="16:16" x14ac:dyDescent="0.3">
      <c r="P270239" s="83"/>
    </row>
    <row r="270240" spans="16:16" x14ac:dyDescent="0.3">
      <c r="P270240" s="83"/>
    </row>
    <row r="270241" spans="16:16" x14ac:dyDescent="0.3">
      <c r="P270241" s="83"/>
    </row>
    <row r="270242" spans="16:16" x14ac:dyDescent="0.3">
      <c r="P270242" s="83"/>
    </row>
    <row r="270243" spans="16:16" x14ac:dyDescent="0.3">
      <c r="P270243" s="83"/>
    </row>
    <row r="270244" spans="16:16" x14ac:dyDescent="0.3">
      <c r="P270244" s="83"/>
    </row>
    <row r="270245" spans="16:16" x14ac:dyDescent="0.3">
      <c r="P270245" s="83"/>
    </row>
    <row r="270246" spans="16:16" x14ac:dyDescent="0.3">
      <c r="P270246" s="83"/>
    </row>
    <row r="270247" spans="16:16" x14ac:dyDescent="0.3">
      <c r="P270247" s="83"/>
    </row>
    <row r="270248" spans="16:16" x14ac:dyDescent="0.3">
      <c r="P270248" s="83"/>
    </row>
    <row r="270249" spans="16:16" x14ac:dyDescent="0.3">
      <c r="P270249" s="83"/>
    </row>
    <row r="270250" spans="16:16" x14ac:dyDescent="0.3">
      <c r="P270250" s="83"/>
    </row>
    <row r="270251" spans="16:16" x14ac:dyDescent="0.3">
      <c r="P270251" s="83"/>
    </row>
    <row r="270252" spans="16:16" x14ac:dyDescent="0.3">
      <c r="P270252" s="83"/>
    </row>
    <row r="270253" spans="16:16" x14ac:dyDescent="0.3">
      <c r="P270253" s="83"/>
    </row>
    <row r="270254" spans="16:16" x14ac:dyDescent="0.3">
      <c r="P270254" s="83"/>
    </row>
    <row r="270255" spans="16:16" x14ac:dyDescent="0.3">
      <c r="P270255" s="83"/>
    </row>
    <row r="270256" spans="16:16" x14ac:dyDescent="0.3">
      <c r="P270256" s="83"/>
    </row>
    <row r="270257" spans="16:16" x14ac:dyDescent="0.3">
      <c r="P270257" s="83"/>
    </row>
    <row r="270258" spans="16:16" x14ac:dyDescent="0.3">
      <c r="P270258" s="83"/>
    </row>
    <row r="270259" spans="16:16" x14ac:dyDescent="0.3">
      <c r="P270259" s="83"/>
    </row>
    <row r="270260" spans="16:16" x14ac:dyDescent="0.3">
      <c r="P270260" s="83"/>
    </row>
    <row r="270261" spans="16:16" x14ac:dyDescent="0.3">
      <c r="P270261" s="83"/>
    </row>
    <row r="270262" spans="16:16" x14ac:dyDescent="0.3">
      <c r="P270262" s="83"/>
    </row>
    <row r="270263" spans="16:16" x14ac:dyDescent="0.3">
      <c r="P270263" s="83"/>
    </row>
    <row r="270264" spans="16:16" x14ac:dyDescent="0.3">
      <c r="P270264" s="83"/>
    </row>
    <row r="270265" spans="16:16" x14ac:dyDescent="0.3">
      <c r="P270265" s="83"/>
    </row>
    <row r="270266" spans="16:16" x14ac:dyDescent="0.3">
      <c r="P270266" s="83"/>
    </row>
    <row r="270267" spans="16:16" x14ac:dyDescent="0.3">
      <c r="P270267" s="83"/>
    </row>
    <row r="270268" spans="16:16" x14ac:dyDescent="0.3">
      <c r="P270268" s="83"/>
    </row>
    <row r="270269" spans="16:16" x14ac:dyDescent="0.3">
      <c r="P270269" s="83"/>
    </row>
    <row r="270270" spans="16:16" x14ac:dyDescent="0.3">
      <c r="P270270" s="83"/>
    </row>
    <row r="270271" spans="16:16" x14ac:dyDescent="0.3">
      <c r="P270271" s="83"/>
    </row>
    <row r="270272" spans="16:16" x14ac:dyDescent="0.3">
      <c r="P270272" s="83"/>
    </row>
    <row r="270273" spans="16:16" x14ac:dyDescent="0.3">
      <c r="P270273" s="83"/>
    </row>
    <row r="270274" spans="16:16" x14ac:dyDescent="0.3">
      <c r="P270274" s="83"/>
    </row>
    <row r="270275" spans="16:16" x14ac:dyDescent="0.3">
      <c r="P270275" s="83"/>
    </row>
    <row r="270276" spans="16:16" x14ac:dyDescent="0.3">
      <c r="P270276" s="83"/>
    </row>
    <row r="270277" spans="16:16" x14ac:dyDescent="0.3">
      <c r="P270277" s="83"/>
    </row>
    <row r="270278" spans="16:16" x14ac:dyDescent="0.3">
      <c r="P270278" s="83"/>
    </row>
    <row r="270279" spans="16:16" x14ac:dyDescent="0.3">
      <c r="P270279" s="83"/>
    </row>
    <row r="270280" spans="16:16" x14ac:dyDescent="0.3">
      <c r="P270280" s="83"/>
    </row>
    <row r="270281" spans="16:16" x14ac:dyDescent="0.3">
      <c r="P270281" s="83"/>
    </row>
    <row r="270282" spans="16:16" x14ac:dyDescent="0.3">
      <c r="P270282" s="83"/>
    </row>
    <row r="270283" spans="16:16" x14ac:dyDescent="0.3">
      <c r="P270283" s="83"/>
    </row>
    <row r="270284" spans="16:16" x14ac:dyDescent="0.3">
      <c r="P270284" s="83"/>
    </row>
    <row r="270285" spans="16:16" x14ac:dyDescent="0.3">
      <c r="P270285" s="83"/>
    </row>
    <row r="270286" spans="16:16" x14ac:dyDescent="0.3">
      <c r="P270286" s="83"/>
    </row>
    <row r="270287" spans="16:16" x14ac:dyDescent="0.3">
      <c r="P270287" s="83"/>
    </row>
    <row r="270288" spans="16:16" x14ac:dyDescent="0.3">
      <c r="P270288" s="83"/>
    </row>
    <row r="270289" spans="16:16" x14ac:dyDescent="0.3">
      <c r="P270289" s="83"/>
    </row>
    <row r="270290" spans="16:16" x14ac:dyDescent="0.3">
      <c r="P270290" s="83"/>
    </row>
    <row r="270291" spans="16:16" x14ac:dyDescent="0.3">
      <c r="P270291" s="83"/>
    </row>
    <row r="270292" spans="16:16" x14ac:dyDescent="0.3">
      <c r="P270292" s="83"/>
    </row>
    <row r="270293" spans="16:16" x14ac:dyDescent="0.3">
      <c r="P270293" s="83"/>
    </row>
    <row r="270294" spans="16:16" x14ac:dyDescent="0.3">
      <c r="P270294" s="83"/>
    </row>
    <row r="270295" spans="16:16" x14ac:dyDescent="0.3">
      <c r="P270295" s="83"/>
    </row>
    <row r="270296" spans="16:16" x14ac:dyDescent="0.3">
      <c r="P270296" s="83"/>
    </row>
    <row r="270297" spans="16:16" x14ac:dyDescent="0.3">
      <c r="P270297" s="83"/>
    </row>
    <row r="270298" spans="16:16" x14ac:dyDescent="0.3">
      <c r="P270298" s="83"/>
    </row>
    <row r="270299" spans="16:16" x14ac:dyDescent="0.3">
      <c r="P270299" s="83"/>
    </row>
    <row r="270300" spans="16:16" x14ac:dyDescent="0.3">
      <c r="P270300" s="83"/>
    </row>
    <row r="270301" spans="16:16" x14ac:dyDescent="0.3">
      <c r="P270301" s="83"/>
    </row>
    <row r="270302" spans="16:16" x14ac:dyDescent="0.3">
      <c r="P270302" s="83"/>
    </row>
    <row r="270303" spans="16:16" x14ac:dyDescent="0.3">
      <c r="P270303" s="83"/>
    </row>
    <row r="270304" spans="16:16" x14ac:dyDescent="0.3">
      <c r="P270304" s="83"/>
    </row>
    <row r="270305" spans="16:16" x14ac:dyDescent="0.3">
      <c r="P270305" s="83"/>
    </row>
    <row r="270306" spans="16:16" x14ac:dyDescent="0.3">
      <c r="P270306" s="83"/>
    </row>
    <row r="270307" spans="16:16" x14ac:dyDescent="0.3">
      <c r="P270307" s="83"/>
    </row>
    <row r="270308" spans="16:16" x14ac:dyDescent="0.3">
      <c r="P270308" s="83"/>
    </row>
    <row r="270309" spans="16:16" x14ac:dyDescent="0.3">
      <c r="P270309" s="83"/>
    </row>
    <row r="270310" spans="16:16" x14ac:dyDescent="0.3">
      <c r="P270310" s="83"/>
    </row>
    <row r="270311" spans="16:16" x14ac:dyDescent="0.3">
      <c r="P270311" s="83"/>
    </row>
    <row r="270312" spans="16:16" x14ac:dyDescent="0.3">
      <c r="P270312" s="83"/>
    </row>
    <row r="270313" spans="16:16" x14ac:dyDescent="0.3">
      <c r="P270313" s="83"/>
    </row>
    <row r="270314" spans="16:16" x14ac:dyDescent="0.3">
      <c r="P270314" s="83"/>
    </row>
    <row r="270315" spans="16:16" x14ac:dyDescent="0.3">
      <c r="P270315" s="83"/>
    </row>
    <row r="270316" spans="16:16" x14ac:dyDescent="0.3">
      <c r="P270316" s="83"/>
    </row>
    <row r="270317" spans="16:16" x14ac:dyDescent="0.3">
      <c r="P270317" s="83"/>
    </row>
    <row r="270318" spans="16:16" x14ac:dyDescent="0.3">
      <c r="P270318" s="83"/>
    </row>
    <row r="270319" spans="16:16" x14ac:dyDescent="0.3">
      <c r="P270319" s="83"/>
    </row>
    <row r="270320" spans="16:16" x14ac:dyDescent="0.3">
      <c r="P270320" s="83"/>
    </row>
    <row r="270321" spans="16:16" x14ac:dyDescent="0.3">
      <c r="P270321" s="83"/>
    </row>
    <row r="270322" spans="16:16" x14ac:dyDescent="0.3">
      <c r="P270322" s="83"/>
    </row>
    <row r="270323" spans="16:16" x14ac:dyDescent="0.3">
      <c r="P270323" s="83"/>
    </row>
    <row r="270324" spans="16:16" x14ac:dyDescent="0.3">
      <c r="P270324" s="83"/>
    </row>
    <row r="270325" spans="16:16" x14ac:dyDescent="0.3">
      <c r="P270325" s="83"/>
    </row>
    <row r="270326" spans="16:16" x14ac:dyDescent="0.3">
      <c r="P270326" s="83"/>
    </row>
    <row r="270327" spans="16:16" x14ac:dyDescent="0.3">
      <c r="P270327" s="83"/>
    </row>
    <row r="270328" spans="16:16" x14ac:dyDescent="0.3">
      <c r="P270328" s="83"/>
    </row>
    <row r="270329" spans="16:16" x14ac:dyDescent="0.3">
      <c r="P270329" s="83"/>
    </row>
    <row r="270330" spans="16:16" x14ac:dyDescent="0.3">
      <c r="P270330" s="83"/>
    </row>
    <row r="270331" spans="16:16" x14ac:dyDescent="0.3">
      <c r="P270331" s="83"/>
    </row>
    <row r="270332" spans="16:16" x14ac:dyDescent="0.3">
      <c r="P270332" s="83"/>
    </row>
    <row r="270333" spans="16:16" x14ac:dyDescent="0.3">
      <c r="P270333" s="83"/>
    </row>
    <row r="270334" spans="16:16" x14ac:dyDescent="0.3">
      <c r="P270334" s="83"/>
    </row>
    <row r="270335" spans="16:16" x14ac:dyDescent="0.3">
      <c r="P270335" s="83"/>
    </row>
    <row r="270336" spans="16:16" x14ac:dyDescent="0.3">
      <c r="P270336" s="83"/>
    </row>
    <row r="270337" spans="16:16" x14ac:dyDescent="0.3">
      <c r="P270337" s="83"/>
    </row>
    <row r="270338" spans="16:16" x14ac:dyDescent="0.3">
      <c r="P270338" s="83"/>
    </row>
    <row r="270339" spans="16:16" x14ac:dyDescent="0.3">
      <c r="P270339" s="83"/>
    </row>
    <row r="270340" spans="16:16" x14ac:dyDescent="0.3">
      <c r="P270340" s="83"/>
    </row>
    <row r="270341" spans="16:16" x14ac:dyDescent="0.3">
      <c r="P270341" s="83"/>
    </row>
    <row r="270342" spans="16:16" x14ac:dyDescent="0.3">
      <c r="P270342" s="83"/>
    </row>
    <row r="270343" spans="16:16" x14ac:dyDescent="0.3">
      <c r="P270343" s="83"/>
    </row>
    <row r="270344" spans="16:16" x14ac:dyDescent="0.3">
      <c r="P270344" s="83"/>
    </row>
    <row r="270345" spans="16:16" x14ac:dyDescent="0.3">
      <c r="P270345" s="83"/>
    </row>
    <row r="270346" spans="16:16" x14ac:dyDescent="0.3">
      <c r="P270346" s="83"/>
    </row>
    <row r="270347" spans="16:16" x14ac:dyDescent="0.3">
      <c r="P270347" s="83"/>
    </row>
    <row r="270348" spans="16:16" x14ac:dyDescent="0.3">
      <c r="P270348" s="83"/>
    </row>
    <row r="270349" spans="16:16" x14ac:dyDescent="0.3">
      <c r="P270349" s="83"/>
    </row>
    <row r="270350" spans="16:16" x14ac:dyDescent="0.3">
      <c r="P270350" s="83"/>
    </row>
    <row r="270351" spans="16:16" x14ac:dyDescent="0.3">
      <c r="P270351" s="83"/>
    </row>
    <row r="270352" spans="16:16" x14ac:dyDescent="0.3">
      <c r="P270352" s="83"/>
    </row>
    <row r="270353" spans="16:16" x14ac:dyDescent="0.3">
      <c r="P270353" s="83"/>
    </row>
    <row r="270354" spans="16:16" x14ac:dyDescent="0.3">
      <c r="P270354" s="83"/>
    </row>
    <row r="270355" spans="16:16" x14ac:dyDescent="0.3">
      <c r="P270355" s="83"/>
    </row>
    <row r="270356" spans="16:16" x14ac:dyDescent="0.3">
      <c r="P270356" s="83"/>
    </row>
    <row r="270357" spans="16:16" x14ac:dyDescent="0.3">
      <c r="P270357" s="83"/>
    </row>
    <row r="270358" spans="16:16" x14ac:dyDescent="0.3">
      <c r="P270358" s="83"/>
    </row>
    <row r="270359" spans="16:16" x14ac:dyDescent="0.3">
      <c r="P270359" s="83"/>
    </row>
    <row r="270360" spans="16:16" x14ac:dyDescent="0.3">
      <c r="P270360" s="83"/>
    </row>
    <row r="270361" spans="16:16" x14ac:dyDescent="0.3">
      <c r="P270361" s="83"/>
    </row>
    <row r="270362" spans="16:16" x14ac:dyDescent="0.3">
      <c r="P270362" s="83"/>
    </row>
    <row r="270363" spans="16:16" x14ac:dyDescent="0.3">
      <c r="P270363" s="83"/>
    </row>
    <row r="270364" spans="16:16" x14ac:dyDescent="0.3">
      <c r="P270364" s="83"/>
    </row>
    <row r="270365" spans="16:16" x14ac:dyDescent="0.3">
      <c r="P270365" s="83"/>
    </row>
    <row r="270366" spans="16:16" x14ac:dyDescent="0.3">
      <c r="P270366" s="83"/>
    </row>
    <row r="270367" spans="16:16" x14ac:dyDescent="0.3">
      <c r="P270367" s="83"/>
    </row>
    <row r="270368" spans="16:16" x14ac:dyDescent="0.3">
      <c r="P270368" s="83"/>
    </row>
    <row r="270369" spans="16:16" x14ac:dyDescent="0.3">
      <c r="P270369" s="83"/>
    </row>
    <row r="270370" spans="16:16" x14ac:dyDescent="0.3">
      <c r="P270370" s="83"/>
    </row>
    <row r="270371" spans="16:16" x14ac:dyDescent="0.3">
      <c r="P270371" s="83"/>
    </row>
    <row r="270372" spans="16:16" x14ac:dyDescent="0.3">
      <c r="P270372" s="83"/>
    </row>
    <row r="270373" spans="16:16" x14ac:dyDescent="0.3">
      <c r="P270373" s="83"/>
    </row>
    <row r="270374" spans="16:16" x14ac:dyDescent="0.3">
      <c r="P270374" s="83"/>
    </row>
    <row r="270375" spans="16:16" x14ac:dyDescent="0.3">
      <c r="P270375" s="83"/>
    </row>
    <row r="270376" spans="16:16" x14ac:dyDescent="0.3">
      <c r="P270376" s="83"/>
    </row>
    <row r="270377" spans="16:16" x14ac:dyDescent="0.3">
      <c r="P270377" s="83"/>
    </row>
    <row r="270378" spans="16:16" x14ac:dyDescent="0.3">
      <c r="P270378" s="83"/>
    </row>
    <row r="270379" spans="16:16" x14ac:dyDescent="0.3">
      <c r="P270379" s="83"/>
    </row>
    <row r="270380" spans="16:16" x14ac:dyDescent="0.3">
      <c r="P270380" s="83"/>
    </row>
    <row r="270381" spans="16:16" x14ac:dyDescent="0.3">
      <c r="P270381" s="83"/>
    </row>
    <row r="270382" spans="16:16" x14ac:dyDescent="0.3">
      <c r="P270382" s="83"/>
    </row>
    <row r="270383" spans="16:16" x14ac:dyDescent="0.3">
      <c r="P270383" s="83"/>
    </row>
    <row r="270384" spans="16:16" x14ac:dyDescent="0.3">
      <c r="P270384" s="83"/>
    </row>
    <row r="270385" spans="16:16" x14ac:dyDescent="0.3">
      <c r="P270385" s="83"/>
    </row>
    <row r="270386" spans="16:16" x14ac:dyDescent="0.3">
      <c r="P270386" s="83"/>
    </row>
    <row r="270387" spans="16:16" x14ac:dyDescent="0.3">
      <c r="P270387" s="83"/>
    </row>
    <row r="270388" spans="16:16" x14ac:dyDescent="0.3">
      <c r="P270388" s="83"/>
    </row>
    <row r="270389" spans="16:16" x14ac:dyDescent="0.3">
      <c r="P270389" s="83"/>
    </row>
    <row r="270390" spans="16:16" x14ac:dyDescent="0.3">
      <c r="P270390" s="83"/>
    </row>
    <row r="270391" spans="16:16" x14ac:dyDescent="0.3">
      <c r="P270391" s="83"/>
    </row>
    <row r="270392" spans="16:16" x14ac:dyDescent="0.3">
      <c r="P270392" s="83"/>
    </row>
    <row r="270393" spans="16:16" x14ac:dyDescent="0.3">
      <c r="P270393" s="83"/>
    </row>
    <row r="270394" spans="16:16" x14ac:dyDescent="0.3">
      <c r="P270394" s="83"/>
    </row>
    <row r="270395" spans="16:16" x14ac:dyDescent="0.3">
      <c r="P270395" s="83"/>
    </row>
    <row r="270396" spans="16:16" x14ac:dyDescent="0.3">
      <c r="P270396" s="83"/>
    </row>
    <row r="270397" spans="16:16" x14ac:dyDescent="0.3">
      <c r="P270397" s="83"/>
    </row>
    <row r="270398" spans="16:16" x14ac:dyDescent="0.3">
      <c r="P270398" s="83"/>
    </row>
    <row r="270399" spans="16:16" x14ac:dyDescent="0.3">
      <c r="P270399" s="83"/>
    </row>
    <row r="270400" spans="16:16" x14ac:dyDescent="0.3">
      <c r="P270400" s="83"/>
    </row>
    <row r="270401" spans="16:16" x14ac:dyDescent="0.3">
      <c r="P270401" s="83"/>
    </row>
    <row r="270402" spans="16:16" x14ac:dyDescent="0.3">
      <c r="P270402" s="83"/>
    </row>
    <row r="270403" spans="16:16" x14ac:dyDescent="0.3">
      <c r="P270403" s="83"/>
    </row>
    <row r="270404" spans="16:16" x14ac:dyDescent="0.3">
      <c r="P270404" s="83"/>
    </row>
    <row r="270405" spans="16:16" x14ac:dyDescent="0.3">
      <c r="P270405" s="83"/>
    </row>
    <row r="270406" spans="16:16" x14ac:dyDescent="0.3">
      <c r="P270406" s="83"/>
    </row>
    <row r="270407" spans="16:16" x14ac:dyDescent="0.3">
      <c r="P270407" s="83"/>
    </row>
    <row r="270408" spans="16:16" x14ac:dyDescent="0.3">
      <c r="P270408" s="83"/>
    </row>
    <row r="270409" spans="16:16" x14ac:dyDescent="0.3">
      <c r="P270409" s="83"/>
    </row>
    <row r="270410" spans="16:16" x14ac:dyDescent="0.3">
      <c r="P270410" s="83"/>
    </row>
    <row r="270411" spans="16:16" x14ac:dyDescent="0.3">
      <c r="P270411" s="83"/>
    </row>
    <row r="270412" spans="16:16" x14ac:dyDescent="0.3">
      <c r="P270412" s="83"/>
    </row>
    <row r="270413" spans="16:16" x14ac:dyDescent="0.3">
      <c r="P270413" s="83"/>
    </row>
    <row r="270414" spans="16:16" x14ac:dyDescent="0.3">
      <c r="P270414" s="83"/>
    </row>
    <row r="270415" spans="16:16" x14ac:dyDescent="0.3">
      <c r="P270415" s="83"/>
    </row>
    <row r="270416" spans="16:16" x14ac:dyDescent="0.3">
      <c r="P270416" s="83"/>
    </row>
    <row r="270417" spans="16:16" x14ac:dyDescent="0.3">
      <c r="P270417" s="83"/>
    </row>
    <row r="270418" spans="16:16" x14ac:dyDescent="0.3">
      <c r="P270418" s="83"/>
    </row>
    <row r="270419" spans="16:16" x14ac:dyDescent="0.3">
      <c r="P270419" s="83"/>
    </row>
    <row r="270420" spans="16:16" x14ac:dyDescent="0.3">
      <c r="P270420" s="83"/>
    </row>
    <row r="270421" spans="16:16" x14ac:dyDescent="0.3">
      <c r="P270421" s="83"/>
    </row>
    <row r="270422" spans="16:16" x14ac:dyDescent="0.3">
      <c r="P270422" s="83"/>
    </row>
    <row r="270423" spans="16:16" x14ac:dyDescent="0.3">
      <c r="P270423" s="83"/>
    </row>
    <row r="270424" spans="16:16" x14ac:dyDescent="0.3">
      <c r="P270424" s="83"/>
    </row>
    <row r="270425" spans="16:16" x14ac:dyDescent="0.3">
      <c r="P270425" s="83"/>
    </row>
    <row r="270426" spans="16:16" x14ac:dyDescent="0.3">
      <c r="P270426" s="83"/>
    </row>
    <row r="270427" spans="16:16" x14ac:dyDescent="0.3">
      <c r="P270427" s="83"/>
    </row>
    <row r="270428" spans="16:16" x14ac:dyDescent="0.3">
      <c r="P270428" s="83"/>
    </row>
    <row r="270429" spans="16:16" x14ac:dyDescent="0.3">
      <c r="P270429" s="83"/>
    </row>
    <row r="270430" spans="16:16" x14ac:dyDescent="0.3">
      <c r="P270430" s="83"/>
    </row>
    <row r="270431" spans="16:16" x14ac:dyDescent="0.3">
      <c r="P270431" s="83"/>
    </row>
    <row r="270432" spans="16:16" x14ac:dyDescent="0.3">
      <c r="P270432" s="83"/>
    </row>
    <row r="270433" spans="16:16" x14ac:dyDescent="0.3">
      <c r="P270433" s="83"/>
    </row>
    <row r="270434" spans="16:16" x14ac:dyDescent="0.3">
      <c r="P270434" s="83"/>
    </row>
    <row r="270435" spans="16:16" x14ac:dyDescent="0.3">
      <c r="P270435" s="83"/>
    </row>
    <row r="270436" spans="16:16" x14ac:dyDescent="0.3">
      <c r="P270436" s="83"/>
    </row>
    <row r="270437" spans="16:16" x14ac:dyDescent="0.3">
      <c r="P270437" s="83"/>
    </row>
    <row r="270438" spans="16:16" x14ac:dyDescent="0.3">
      <c r="P270438" s="83"/>
    </row>
    <row r="270439" spans="16:16" x14ac:dyDescent="0.3">
      <c r="P270439" s="83"/>
    </row>
    <row r="270440" spans="16:16" x14ac:dyDescent="0.3">
      <c r="P270440" s="83"/>
    </row>
    <row r="270441" spans="16:16" x14ac:dyDescent="0.3">
      <c r="P270441" s="83"/>
    </row>
    <row r="270442" spans="16:16" x14ac:dyDescent="0.3">
      <c r="P270442" s="83"/>
    </row>
    <row r="270443" spans="16:16" x14ac:dyDescent="0.3">
      <c r="P270443" s="83"/>
    </row>
    <row r="270444" spans="16:16" x14ac:dyDescent="0.3">
      <c r="P270444" s="83"/>
    </row>
    <row r="270445" spans="16:16" x14ac:dyDescent="0.3">
      <c r="P270445" s="83"/>
    </row>
    <row r="270446" spans="16:16" x14ac:dyDescent="0.3">
      <c r="P270446" s="83"/>
    </row>
    <row r="270447" spans="16:16" x14ac:dyDescent="0.3">
      <c r="P270447" s="83"/>
    </row>
    <row r="270448" spans="16:16" x14ac:dyDescent="0.3">
      <c r="P270448" s="83"/>
    </row>
    <row r="270449" spans="16:16" x14ac:dyDescent="0.3">
      <c r="P270449" s="83"/>
    </row>
    <row r="270450" spans="16:16" x14ac:dyDescent="0.3">
      <c r="P270450" s="83"/>
    </row>
    <row r="270451" spans="16:16" x14ac:dyDescent="0.3">
      <c r="P270451" s="83"/>
    </row>
    <row r="270452" spans="16:16" x14ac:dyDescent="0.3">
      <c r="P270452" s="83"/>
    </row>
    <row r="270453" spans="16:16" x14ac:dyDescent="0.3">
      <c r="P270453" s="83"/>
    </row>
    <row r="270454" spans="16:16" x14ac:dyDescent="0.3">
      <c r="P270454" s="83"/>
    </row>
    <row r="270455" spans="16:16" x14ac:dyDescent="0.3">
      <c r="P270455" s="83"/>
    </row>
    <row r="270456" spans="16:16" x14ac:dyDescent="0.3">
      <c r="P270456" s="83"/>
    </row>
    <row r="270457" spans="16:16" x14ac:dyDescent="0.3">
      <c r="P270457" s="83"/>
    </row>
    <row r="270458" spans="16:16" x14ac:dyDescent="0.3">
      <c r="P270458" s="83"/>
    </row>
    <row r="270459" spans="16:16" x14ac:dyDescent="0.3">
      <c r="P270459" s="83"/>
    </row>
    <row r="270460" spans="16:16" x14ac:dyDescent="0.3">
      <c r="P270460" s="83"/>
    </row>
    <row r="270461" spans="16:16" x14ac:dyDescent="0.3">
      <c r="P270461" s="83"/>
    </row>
    <row r="270462" spans="16:16" x14ac:dyDescent="0.3">
      <c r="P270462" s="83"/>
    </row>
    <row r="270463" spans="16:16" x14ac:dyDescent="0.3">
      <c r="P270463" s="83"/>
    </row>
    <row r="270464" spans="16:16" x14ac:dyDescent="0.3">
      <c r="P270464" s="83"/>
    </row>
    <row r="270465" spans="16:16" x14ac:dyDescent="0.3">
      <c r="P270465" s="83"/>
    </row>
    <row r="270466" spans="16:16" x14ac:dyDescent="0.3">
      <c r="P270466" s="83"/>
    </row>
    <row r="270467" spans="16:16" x14ac:dyDescent="0.3">
      <c r="P270467" s="83"/>
    </row>
    <row r="270468" spans="16:16" x14ac:dyDescent="0.3">
      <c r="P270468" s="83"/>
    </row>
    <row r="270469" spans="16:16" x14ac:dyDescent="0.3">
      <c r="P270469" s="83"/>
    </row>
    <row r="270470" spans="16:16" x14ac:dyDescent="0.3">
      <c r="P270470" s="83"/>
    </row>
    <row r="270471" spans="16:16" x14ac:dyDescent="0.3">
      <c r="P270471" s="83"/>
    </row>
    <row r="270472" spans="16:16" x14ac:dyDescent="0.3">
      <c r="P270472" s="83"/>
    </row>
    <row r="270473" spans="16:16" x14ac:dyDescent="0.3">
      <c r="P270473" s="83"/>
    </row>
    <row r="270474" spans="16:16" x14ac:dyDescent="0.3">
      <c r="P270474" s="83"/>
    </row>
    <row r="270475" spans="16:16" x14ac:dyDescent="0.3">
      <c r="P270475" s="83"/>
    </row>
    <row r="270476" spans="16:16" x14ac:dyDescent="0.3">
      <c r="P270476" s="83"/>
    </row>
    <row r="270477" spans="16:16" x14ac:dyDescent="0.3">
      <c r="P270477" s="83"/>
    </row>
    <row r="270478" spans="16:16" x14ac:dyDescent="0.3">
      <c r="P270478" s="83"/>
    </row>
    <row r="270479" spans="16:16" x14ac:dyDescent="0.3">
      <c r="P270479" s="83"/>
    </row>
    <row r="270480" spans="16:16" x14ac:dyDescent="0.3">
      <c r="P270480" s="83"/>
    </row>
    <row r="270481" spans="16:16" x14ac:dyDescent="0.3">
      <c r="P270481" s="83"/>
    </row>
    <row r="270482" spans="16:16" x14ac:dyDescent="0.3">
      <c r="P270482" s="83"/>
    </row>
    <row r="270483" spans="16:16" x14ac:dyDescent="0.3">
      <c r="P270483" s="83"/>
    </row>
    <row r="270484" spans="16:16" x14ac:dyDescent="0.3">
      <c r="P270484" s="83"/>
    </row>
    <row r="270485" spans="16:16" x14ac:dyDescent="0.3">
      <c r="P270485" s="83"/>
    </row>
    <row r="270486" spans="16:16" x14ac:dyDescent="0.3">
      <c r="P270486" s="83"/>
    </row>
    <row r="270487" spans="16:16" x14ac:dyDescent="0.3">
      <c r="P270487" s="83"/>
    </row>
    <row r="270488" spans="16:16" x14ac:dyDescent="0.3">
      <c r="P270488" s="83"/>
    </row>
    <row r="270489" spans="16:16" x14ac:dyDescent="0.3">
      <c r="P270489" s="83"/>
    </row>
    <row r="270490" spans="16:16" x14ac:dyDescent="0.3">
      <c r="P270490" s="83"/>
    </row>
    <row r="270491" spans="16:16" x14ac:dyDescent="0.3">
      <c r="P270491" s="83"/>
    </row>
    <row r="270492" spans="16:16" x14ac:dyDescent="0.3">
      <c r="P270492" s="83"/>
    </row>
    <row r="270493" spans="16:16" x14ac:dyDescent="0.3">
      <c r="P270493" s="83"/>
    </row>
    <row r="270494" spans="16:16" x14ac:dyDescent="0.3">
      <c r="P270494" s="83"/>
    </row>
    <row r="270495" spans="16:16" x14ac:dyDescent="0.3">
      <c r="P270495" s="83"/>
    </row>
    <row r="270496" spans="16:16" x14ac:dyDescent="0.3">
      <c r="P270496" s="83"/>
    </row>
    <row r="270497" spans="16:16" x14ac:dyDescent="0.3">
      <c r="P270497" s="83"/>
    </row>
    <row r="270498" spans="16:16" x14ac:dyDescent="0.3">
      <c r="P270498" s="83"/>
    </row>
    <row r="270499" spans="16:16" x14ac:dyDescent="0.3">
      <c r="P270499" s="83"/>
    </row>
    <row r="270500" spans="16:16" x14ac:dyDescent="0.3">
      <c r="P270500" s="83"/>
    </row>
    <row r="270501" spans="16:16" x14ac:dyDescent="0.3">
      <c r="P270501" s="83"/>
    </row>
    <row r="270502" spans="16:16" x14ac:dyDescent="0.3">
      <c r="P270502" s="83"/>
    </row>
    <row r="270503" spans="16:16" x14ac:dyDescent="0.3">
      <c r="P270503" s="83"/>
    </row>
    <row r="270504" spans="16:16" x14ac:dyDescent="0.3">
      <c r="P270504" s="83"/>
    </row>
    <row r="270505" spans="16:16" x14ac:dyDescent="0.3">
      <c r="P270505" s="83"/>
    </row>
    <row r="270506" spans="16:16" x14ac:dyDescent="0.3">
      <c r="P270506" s="83"/>
    </row>
    <row r="270507" spans="16:16" x14ac:dyDescent="0.3">
      <c r="P270507" s="83"/>
    </row>
    <row r="270508" spans="16:16" x14ac:dyDescent="0.3">
      <c r="P270508" s="83"/>
    </row>
    <row r="270509" spans="16:16" x14ac:dyDescent="0.3">
      <c r="P270509" s="83"/>
    </row>
    <row r="270510" spans="16:16" x14ac:dyDescent="0.3">
      <c r="P270510" s="83"/>
    </row>
    <row r="270511" spans="16:16" x14ac:dyDescent="0.3">
      <c r="P270511" s="83"/>
    </row>
    <row r="270512" spans="16:16" x14ac:dyDescent="0.3">
      <c r="P270512" s="83"/>
    </row>
    <row r="270513" spans="16:16" x14ac:dyDescent="0.3">
      <c r="P270513" s="83"/>
    </row>
    <row r="270514" spans="16:16" x14ac:dyDescent="0.3">
      <c r="P270514" s="83"/>
    </row>
    <row r="270515" spans="16:16" x14ac:dyDescent="0.3">
      <c r="P270515" s="83"/>
    </row>
    <row r="270516" spans="16:16" x14ac:dyDescent="0.3">
      <c r="P270516" s="83"/>
    </row>
    <row r="270517" spans="16:16" x14ac:dyDescent="0.3">
      <c r="P270517" s="83"/>
    </row>
    <row r="270518" spans="16:16" x14ac:dyDescent="0.3">
      <c r="P270518" s="83"/>
    </row>
    <row r="270519" spans="16:16" x14ac:dyDescent="0.3">
      <c r="P270519" s="83"/>
    </row>
    <row r="270520" spans="16:16" x14ac:dyDescent="0.3">
      <c r="P270520" s="83"/>
    </row>
    <row r="270521" spans="16:16" x14ac:dyDescent="0.3">
      <c r="P270521" s="83"/>
    </row>
    <row r="270522" spans="16:16" x14ac:dyDescent="0.3">
      <c r="P270522" s="83"/>
    </row>
    <row r="270523" spans="16:16" x14ac:dyDescent="0.3">
      <c r="P270523" s="83"/>
    </row>
    <row r="270524" spans="16:16" x14ac:dyDescent="0.3">
      <c r="P270524" s="83"/>
    </row>
    <row r="270525" spans="16:16" x14ac:dyDescent="0.3">
      <c r="P270525" s="83"/>
    </row>
    <row r="270526" spans="16:16" x14ac:dyDescent="0.3">
      <c r="P270526" s="83"/>
    </row>
    <row r="270527" spans="16:16" x14ac:dyDescent="0.3">
      <c r="P270527" s="83"/>
    </row>
    <row r="270528" spans="16:16" x14ac:dyDescent="0.3">
      <c r="P270528" s="83"/>
    </row>
    <row r="270529" spans="16:16" x14ac:dyDescent="0.3">
      <c r="P270529" s="83"/>
    </row>
    <row r="270530" spans="16:16" x14ac:dyDescent="0.3">
      <c r="P270530" s="83"/>
    </row>
    <row r="270531" spans="16:16" x14ac:dyDescent="0.3">
      <c r="P270531" s="83"/>
    </row>
    <row r="270532" spans="16:16" x14ac:dyDescent="0.3">
      <c r="P270532" s="83"/>
    </row>
    <row r="270533" spans="16:16" x14ac:dyDescent="0.3">
      <c r="P270533" s="83"/>
    </row>
    <row r="270534" spans="16:16" x14ac:dyDescent="0.3">
      <c r="P270534" s="83"/>
    </row>
    <row r="270535" spans="16:16" x14ac:dyDescent="0.3">
      <c r="P270535" s="83"/>
    </row>
    <row r="270536" spans="16:16" x14ac:dyDescent="0.3">
      <c r="P270536" s="83"/>
    </row>
    <row r="270537" spans="16:16" x14ac:dyDescent="0.3">
      <c r="P270537" s="83"/>
    </row>
    <row r="270538" spans="16:16" x14ac:dyDescent="0.3">
      <c r="P270538" s="83"/>
    </row>
    <row r="270539" spans="16:16" x14ac:dyDescent="0.3">
      <c r="P270539" s="83"/>
    </row>
    <row r="270540" spans="16:16" x14ac:dyDescent="0.3">
      <c r="P270540" s="83"/>
    </row>
    <row r="270541" spans="16:16" x14ac:dyDescent="0.3">
      <c r="P270541" s="83"/>
    </row>
    <row r="270542" spans="16:16" x14ac:dyDescent="0.3">
      <c r="P270542" s="83"/>
    </row>
    <row r="270543" spans="16:16" x14ac:dyDescent="0.3">
      <c r="P270543" s="83"/>
    </row>
    <row r="270544" spans="16:16" x14ac:dyDescent="0.3">
      <c r="P270544" s="83"/>
    </row>
    <row r="270545" spans="16:16" x14ac:dyDescent="0.3">
      <c r="P270545" s="83"/>
    </row>
    <row r="270546" spans="16:16" x14ac:dyDescent="0.3">
      <c r="P270546" s="83"/>
    </row>
    <row r="270547" spans="16:16" x14ac:dyDescent="0.3">
      <c r="P270547" s="83"/>
    </row>
    <row r="270548" spans="16:16" x14ac:dyDescent="0.3">
      <c r="P270548" s="83"/>
    </row>
    <row r="270549" spans="16:16" x14ac:dyDescent="0.3">
      <c r="P270549" s="83"/>
    </row>
    <row r="270550" spans="16:16" x14ac:dyDescent="0.3">
      <c r="P270550" s="83"/>
    </row>
    <row r="270551" spans="16:16" x14ac:dyDescent="0.3">
      <c r="P270551" s="83"/>
    </row>
    <row r="270552" spans="16:16" x14ac:dyDescent="0.3">
      <c r="P270552" s="83"/>
    </row>
    <row r="270553" spans="16:16" x14ac:dyDescent="0.3">
      <c r="P270553" s="83"/>
    </row>
    <row r="270554" spans="16:16" x14ac:dyDescent="0.3">
      <c r="P270554" s="83"/>
    </row>
    <row r="270555" spans="16:16" x14ac:dyDescent="0.3">
      <c r="P270555" s="83"/>
    </row>
    <row r="270556" spans="16:16" x14ac:dyDescent="0.3">
      <c r="P270556" s="83"/>
    </row>
    <row r="270557" spans="16:16" x14ac:dyDescent="0.3">
      <c r="P270557" s="83"/>
    </row>
    <row r="270558" spans="16:16" x14ac:dyDescent="0.3">
      <c r="P270558" s="83"/>
    </row>
    <row r="270559" spans="16:16" x14ac:dyDescent="0.3">
      <c r="P270559" s="83"/>
    </row>
    <row r="270560" spans="16:16" x14ac:dyDescent="0.3">
      <c r="P270560" s="83"/>
    </row>
    <row r="270561" spans="16:16" x14ac:dyDescent="0.3">
      <c r="P270561" s="83"/>
    </row>
    <row r="270562" spans="16:16" x14ac:dyDescent="0.3">
      <c r="P270562" s="83"/>
    </row>
    <row r="270563" spans="16:16" x14ac:dyDescent="0.3">
      <c r="P270563" s="83"/>
    </row>
    <row r="270564" spans="16:16" x14ac:dyDescent="0.3">
      <c r="P270564" s="83"/>
    </row>
    <row r="270565" spans="16:16" x14ac:dyDescent="0.3">
      <c r="P270565" s="83"/>
    </row>
    <row r="270566" spans="16:16" x14ac:dyDescent="0.3">
      <c r="P270566" s="83"/>
    </row>
    <row r="270567" spans="16:16" x14ac:dyDescent="0.3">
      <c r="P270567" s="83"/>
    </row>
    <row r="270568" spans="16:16" x14ac:dyDescent="0.3">
      <c r="P270568" s="83"/>
    </row>
    <row r="270569" spans="16:16" x14ac:dyDescent="0.3">
      <c r="P270569" s="83"/>
    </row>
    <row r="270570" spans="16:16" x14ac:dyDescent="0.3">
      <c r="P270570" s="83"/>
    </row>
    <row r="270571" spans="16:16" x14ac:dyDescent="0.3">
      <c r="P270571" s="83"/>
    </row>
    <row r="270572" spans="16:16" x14ac:dyDescent="0.3">
      <c r="P270572" s="83"/>
    </row>
    <row r="270573" spans="16:16" x14ac:dyDescent="0.3">
      <c r="P270573" s="83"/>
    </row>
    <row r="270574" spans="16:16" x14ac:dyDescent="0.3">
      <c r="P270574" s="83"/>
    </row>
    <row r="270575" spans="16:16" x14ac:dyDescent="0.3">
      <c r="P270575" s="83"/>
    </row>
    <row r="270576" spans="16:16" x14ac:dyDescent="0.3">
      <c r="P270576" s="83"/>
    </row>
    <row r="270577" spans="16:16" x14ac:dyDescent="0.3">
      <c r="P270577" s="83"/>
    </row>
    <row r="270578" spans="16:16" x14ac:dyDescent="0.3">
      <c r="P270578" s="83"/>
    </row>
    <row r="270579" spans="16:16" x14ac:dyDescent="0.3">
      <c r="P270579" s="83"/>
    </row>
    <row r="270580" spans="16:16" x14ac:dyDescent="0.3">
      <c r="P270580" s="83"/>
    </row>
    <row r="270581" spans="16:16" x14ac:dyDescent="0.3">
      <c r="P270581" s="83"/>
    </row>
    <row r="270582" spans="16:16" x14ac:dyDescent="0.3">
      <c r="P270582" s="83"/>
    </row>
    <row r="270583" spans="16:16" x14ac:dyDescent="0.3">
      <c r="P270583" s="83"/>
    </row>
    <row r="270584" spans="16:16" x14ac:dyDescent="0.3">
      <c r="P270584" s="83"/>
    </row>
    <row r="270585" spans="16:16" x14ac:dyDescent="0.3">
      <c r="P270585" s="83"/>
    </row>
    <row r="270586" spans="16:16" x14ac:dyDescent="0.3">
      <c r="P270586" s="83"/>
    </row>
    <row r="270587" spans="16:16" x14ac:dyDescent="0.3">
      <c r="P270587" s="83"/>
    </row>
    <row r="270588" spans="16:16" x14ac:dyDescent="0.3">
      <c r="P270588" s="83"/>
    </row>
    <row r="270589" spans="16:16" x14ac:dyDescent="0.3">
      <c r="P270589" s="83"/>
    </row>
    <row r="270590" spans="16:16" x14ac:dyDescent="0.3">
      <c r="P270590" s="83"/>
    </row>
    <row r="270591" spans="16:16" x14ac:dyDescent="0.3">
      <c r="P270591" s="83"/>
    </row>
    <row r="270592" spans="16:16" x14ac:dyDescent="0.3">
      <c r="P270592" s="83"/>
    </row>
    <row r="270593" spans="16:16" x14ac:dyDescent="0.3">
      <c r="P270593" s="83"/>
    </row>
    <row r="270594" spans="16:16" x14ac:dyDescent="0.3">
      <c r="P270594" s="83"/>
    </row>
    <row r="270595" spans="16:16" x14ac:dyDescent="0.3">
      <c r="P270595" s="83"/>
    </row>
    <row r="270596" spans="16:16" x14ac:dyDescent="0.3">
      <c r="P270596" s="83"/>
    </row>
    <row r="270597" spans="16:16" x14ac:dyDescent="0.3">
      <c r="P270597" s="83"/>
    </row>
    <row r="270598" spans="16:16" x14ac:dyDescent="0.3">
      <c r="P270598" s="83"/>
    </row>
    <row r="270599" spans="16:16" x14ac:dyDescent="0.3">
      <c r="P270599" s="83"/>
    </row>
    <row r="270600" spans="16:16" x14ac:dyDescent="0.3">
      <c r="P270600" s="83"/>
    </row>
    <row r="270601" spans="16:16" x14ac:dyDescent="0.3">
      <c r="P270601" s="83"/>
    </row>
    <row r="270602" spans="16:16" x14ac:dyDescent="0.3">
      <c r="P270602" s="83"/>
    </row>
    <row r="270603" spans="16:16" x14ac:dyDescent="0.3">
      <c r="P270603" s="83"/>
    </row>
    <row r="270604" spans="16:16" x14ac:dyDescent="0.3">
      <c r="P270604" s="83"/>
    </row>
    <row r="270605" spans="16:16" x14ac:dyDescent="0.3">
      <c r="P270605" s="83"/>
    </row>
    <row r="270606" spans="16:16" x14ac:dyDescent="0.3">
      <c r="P270606" s="83"/>
    </row>
    <row r="270607" spans="16:16" x14ac:dyDescent="0.3">
      <c r="P270607" s="83"/>
    </row>
    <row r="270608" spans="16:16" x14ac:dyDescent="0.3">
      <c r="P270608" s="83"/>
    </row>
    <row r="270609" spans="16:16" x14ac:dyDescent="0.3">
      <c r="P270609" s="83"/>
    </row>
    <row r="270610" spans="16:16" x14ac:dyDescent="0.3">
      <c r="P270610" s="83"/>
    </row>
    <row r="270611" spans="16:16" x14ac:dyDescent="0.3">
      <c r="P270611" s="83"/>
    </row>
    <row r="270612" spans="16:16" x14ac:dyDescent="0.3">
      <c r="P270612" s="83"/>
    </row>
    <row r="270613" spans="16:16" x14ac:dyDescent="0.3">
      <c r="P270613" s="83"/>
    </row>
    <row r="270614" spans="16:16" x14ac:dyDescent="0.3">
      <c r="P270614" s="83"/>
    </row>
    <row r="270615" spans="16:16" x14ac:dyDescent="0.3">
      <c r="P270615" s="83"/>
    </row>
    <row r="270616" spans="16:16" x14ac:dyDescent="0.3">
      <c r="P270616" s="83"/>
    </row>
    <row r="270617" spans="16:16" x14ac:dyDescent="0.3">
      <c r="P270617" s="83"/>
    </row>
    <row r="270618" spans="16:16" x14ac:dyDescent="0.3">
      <c r="P270618" s="83"/>
    </row>
    <row r="270619" spans="16:16" x14ac:dyDescent="0.3">
      <c r="P270619" s="83"/>
    </row>
    <row r="270620" spans="16:16" x14ac:dyDescent="0.3">
      <c r="P270620" s="83"/>
    </row>
    <row r="270621" spans="16:16" x14ac:dyDescent="0.3">
      <c r="P270621" s="83"/>
    </row>
    <row r="270622" spans="16:16" x14ac:dyDescent="0.3">
      <c r="P270622" s="83"/>
    </row>
    <row r="270623" spans="16:16" x14ac:dyDescent="0.3">
      <c r="P270623" s="83"/>
    </row>
    <row r="270624" spans="16:16" x14ac:dyDescent="0.3">
      <c r="P270624" s="83"/>
    </row>
    <row r="270625" spans="16:16" x14ac:dyDescent="0.3">
      <c r="P270625" s="83"/>
    </row>
    <row r="270626" spans="16:16" x14ac:dyDescent="0.3">
      <c r="P270626" s="83"/>
    </row>
    <row r="270627" spans="16:16" x14ac:dyDescent="0.3">
      <c r="P270627" s="83"/>
    </row>
    <row r="270628" spans="16:16" x14ac:dyDescent="0.3">
      <c r="P270628" s="83"/>
    </row>
    <row r="270629" spans="16:16" x14ac:dyDescent="0.3">
      <c r="P270629" s="83"/>
    </row>
    <row r="270630" spans="16:16" x14ac:dyDescent="0.3">
      <c r="P270630" s="83"/>
    </row>
    <row r="270631" spans="16:16" x14ac:dyDescent="0.3">
      <c r="P270631" s="83"/>
    </row>
    <row r="270632" spans="16:16" x14ac:dyDescent="0.3">
      <c r="P270632" s="83"/>
    </row>
    <row r="270633" spans="16:16" x14ac:dyDescent="0.3">
      <c r="P270633" s="83"/>
    </row>
    <row r="270634" spans="16:16" x14ac:dyDescent="0.3">
      <c r="P270634" s="83"/>
    </row>
    <row r="270635" spans="16:16" x14ac:dyDescent="0.3">
      <c r="P270635" s="83"/>
    </row>
    <row r="270636" spans="16:16" x14ac:dyDescent="0.3">
      <c r="P270636" s="83"/>
    </row>
    <row r="270637" spans="16:16" x14ac:dyDescent="0.3">
      <c r="P270637" s="83"/>
    </row>
    <row r="270638" spans="16:16" x14ac:dyDescent="0.3">
      <c r="P270638" s="83"/>
    </row>
    <row r="270639" spans="16:16" x14ac:dyDescent="0.3">
      <c r="P270639" s="83"/>
    </row>
    <row r="270640" spans="16:16" x14ac:dyDescent="0.3">
      <c r="P270640" s="83"/>
    </row>
    <row r="270641" spans="16:16" x14ac:dyDescent="0.3">
      <c r="P270641" s="83"/>
    </row>
    <row r="270642" spans="16:16" x14ac:dyDescent="0.3">
      <c r="P270642" s="83"/>
    </row>
    <row r="270643" spans="16:16" x14ac:dyDescent="0.3">
      <c r="P270643" s="83"/>
    </row>
    <row r="270644" spans="16:16" x14ac:dyDescent="0.3">
      <c r="P270644" s="83"/>
    </row>
    <row r="270645" spans="16:16" x14ac:dyDescent="0.3">
      <c r="P270645" s="83"/>
    </row>
    <row r="270646" spans="16:16" x14ac:dyDescent="0.3">
      <c r="P270646" s="83"/>
    </row>
    <row r="270647" spans="16:16" x14ac:dyDescent="0.3">
      <c r="P270647" s="83"/>
    </row>
    <row r="270648" spans="16:16" x14ac:dyDescent="0.3">
      <c r="P270648" s="83"/>
    </row>
    <row r="270649" spans="16:16" x14ac:dyDescent="0.3">
      <c r="P270649" s="83"/>
    </row>
    <row r="270650" spans="16:16" x14ac:dyDescent="0.3">
      <c r="P270650" s="83"/>
    </row>
    <row r="270651" spans="16:16" x14ac:dyDescent="0.3">
      <c r="P270651" s="83"/>
    </row>
    <row r="270652" spans="16:16" x14ac:dyDescent="0.3">
      <c r="P270652" s="83"/>
    </row>
    <row r="270653" spans="16:16" x14ac:dyDescent="0.3">
      <c r="P270653" s="83"/>
    </row>
    <row r="270654" spans="16:16" x14ac:dyDescent="0.3">
      <c r="P270654" s="83"/>
    </row>
    <row r="270655" spans="16:16" x14ac:dyDescent="0.3">
      <c r="P270655" s="83"/>
    </row>
    <row r="270656" spans="16:16" x14ac:dyDescent="0.3">
      <c r="P270656" s="83"/>
    </row>
    <row r="270657" spans="16:16" x14ac:dyDescent="0.3">
      <c r="P270657" s="83"/>
    </row>
    <row r="270658" spans="16:16" x14ac:dyDescent="0.3">
      <c r="P270658" s="83"/>
    </row>
    <row r="270659" spans="16:16" x14ac:dyDescent="0.3">
      <c r="P270659" s="83"/>
    </row>
    <row r="270660" spans="16:16" x14ac:dyDescent="0.3">
      <c r="P270660" s="83"/>
    </row>
    <row r="270661" spans="16:16" x14ac:dyDescent="0.3">
      <c r="P270661" s="83"/>
    </row>
    <row r="270662" spans="16:16" x14ac:dyDescent="0.3">
      <c r="P270662" s="83"/>
    </row>
    <row r="270663" spans="16:16" x14ac:dyDescent="0.3">
      <c r="P270663" s="83"/>
    </row>
    <row r="270664" spans="16:16" x14ac:dyDescent="0.3">
      <c r="P270664" s="83"/>
    </row>
    <row r="270665" spans="16:16" x14ac:dyDescent="0.3">
      <c r="P270665" s="83"/>
    </row>
    <row r="270666" spans="16:16" x14ac:dyDescent="0.3">
      <c r="P270666" s="83"/>
    </row>
    <row r="270667" spans="16:16" x14ac:dyDescent="0.3">
      <c r="P270667" s="83"/>
    </row>
    <row r="270668" spans="16:16" x14ac:dyDescent="0.3">
      <c r="P270668" s="83"/>
    </row>
    <row r="270669" spans="16:16" x14ac:dyDescent="0.3">
      <c r="P270669" s="83"/>
    </row>
    <row r="270670" spans="16:16" x14ac:dyDescent="0.3">
      <c r="P270670" s="83"/>
    </row>
    <row r="270671" spans="16:16" x14ac:dyDescent="0.3">
      <c r="P270671" s="83"/>
    </row>
    <row r="270672" spans="16:16" x14ac:dyDescent="0.3">
      <c r="P270672" s="83"/>
    </row>
    <row r="270673" spans="16:16" x14ac:dyDescent="0.3">
      <c r="P270673" s="83"/>
    </row>
    <row r="270674" spans="16:16" x14ac:dyDescent="0.3">
      <c r="P270674" s="83"/>
    </row>
    <row r="270675" spans="16:16" x14ac:dyDescent="0.3">
      <c r="P270675" s="83"/>
    </row>
    <row r="270676" spans="16:16" x14ac:dyDescent="0.3">
      <c r="P270676" s="83"/>
    </row>
    <row r="270677" spans="16:16" x14ac:dyDescent="0.3">
      <c r="P270677" s="83"/>
    </row>
    <row r="270678" spans="16:16" x14ac:dyDescent="0.3">
      <c r="P270678" s="83"/>
    </row>
    <row r="270679" spans="16:16" x14ac:dyDescent="0.3">
      <c r="P270679" s="83"/>
    </row>
    <row r="270680" spans="16:16" x14ac:dyDescent="0.3">
      <c r="P270680" s="83"/>
    </row>
    <row r="270681" spans="16:16" x14ac:dyDescent="0.3">
      <c r="P270681" s="83"/>
    </row>
    <row r="270682" spans="16:16" x14ac:dyDescent="0.3">
      <c r="P270682" s="83"/>
    </row>
    <row r="270683" spans="16:16" x14ac:dyDescent="0.3">
      <c r="P270683" s="83"/>
    </row>
    <row r="270684" spans="16:16" x14ac:dyDescent="0.3">
      <c r="P270684" s="83"/>
    </row>
    <row r="270685" spans="16:16" x14ac:dyDescent="0.3">
      <c r="P270685" s="83"/>
    </row>
    <row r="270686" spans="16:16" x14ac:dyDescent="0.3">
      <c r="P270686" s="83"/>
    </row>
    <row r="270687" spans="16:16" x14ac:dyDescent="0.3">
      <c r="P270687" s="83"/>
    </row>
    <row r="270688" spans="16:16" x14ac:dyDescent="0.3">
      <c r="P270688" s="83"/>
    </row>
    <row r="270689" spans="16:16" x14ac:dyDescent="0.3">
      <c r="P270689" s="83"/>
    </row>
    <row r="270690" spans="16:16" x14ac:dyDescent="0.3">
      <c r="P270690" s="83"/>
    </row>
    <row r="270691" spans="16:16" x14ac:dyDescent="0.3">
      <c r="P270691" s="83"/>
    </row>
    <row r="270692" spans="16:16" x14ac:dyDescent="0.3">
      <c r="P270692" s="83"/>
    </row>
    <row r="270693" spans="16:16" x14ac:dyDescent="0.3">
      <c r="P270693" s="83"/>
    </row>
    <row r="270694" spans="16:16" x14ac:dyDescent="0.3">
      <c r="P270694" s="83"/>
    </row>
    <row r="270695" spans="16:16" x14ac:dyDescent="0.3">
      <c r="P270695" s="83"/>
    </row>
    <row r="270696" spans="16:16" x14ac:dyDescent="0.3">
      <c r="P270696" s="83"/>
    </row>
    <row r="270697" spans="16:16" x14ac:dyDescent="0.3">
      <c r="P270697" s="83"/>
    </row>
    <row r="270698" spans="16:16" x14ac:dyDescent="0.3">
      <c r="P270698" s="83"/>
    </row>
    <row r="270699" spans="16:16" x14ac:dyDescent="0.3">
      <c r="P270699" s="83"/>
    </row>
    <row r="270700" spans="16:16" x14ac:dyDescent="0.3">
      <c r="P270700" s="83"/>
    </row>
    <row r="270701" spans="16:16" x14ac:dyDescent="0.3">
      <c r="P270701" s="83"/>
    </row>
    <row r="270702" spans="16:16" x14ac:dyDescent="0.3">
      <c r="P270702" s="83"/>
    </row>
    <row r="270703" spans="16:16" x14ac:dyDescent="0.3">
      <c r="P270703" s="83"/>
    </row>
    <row r="270704" spans="16:16" x14ac:dyDescent="0.3">
      <c r="P270704" s="83"/>
    </row>
    <row r="270705" spans="16:16" x14ac:dyDescent="0.3">
      <c r="P270705" s="83"/>
    </row>
    <row r="270706" spans="16:16" x14ac:dyDescent="0.3">
      <c r="P270706" s="83"/>
    </row>
    <row r="270707" spans="16:16" x14ac:dyDescent="0.3">
      <c r="P270707" s="83"/>
    </row>
    <row r="270708" spans="16:16" x14ac:dyDescent="0.3">
      <c r="P270708" s="83"/>
    </row>
    <row r="270709" spans="16:16" x14ac:dyDescent="0.3">
      <c r="P270709" s="83"/>
    </row>
    <row r="270710" spans="16:16" x14ac:dyDescent="0.3">
      <c r="P270710" s="83"/>
    </row>
    <row r="270711" spans="16:16" x14ac:dyDescent="0.3">
      <c r="P270711" s="83"/>
    </row>
    <row r="270712" spans="16:16" x14ac:dyDescent="0.3">
      <c r="P270712" s="83"/>
    </row>
    <row r="270713" spans="16:16" x14ac:dyDescent="0.3">
      <c r="P270713" s="83"/>
    </row>
    <row r="270714" spans="16:16" x14ac:dyDescent="0.3">
      <c r="P270714" s="83"/>
    </row>
    <row r="270715" spans="16:16" x14ac:dyDescent="0.3">
      <c r="P270715" s="83"/>
    </row>
    <row r="270716" spans="16:16" x14ac:dyDescent="0.3">
      <c r="P270716" s="83"/>
    </row>
    <row r="270717" spans="16:16" x14ac:dyDescent="0.3">
      <c r="P270717" s="83"/>
    </row>
    <row r="270718" spans="16:16" x14ac:dyDescent="0.3">
      <c r="P270718" s="83"/>
    </row>
    <row r="270719" spans="16:16" x14ac:dyDescent="0.3">
      <c r="P270719" s="83"/>
    </row>
    <row r="270720" spans="16:16" x14ac:dyDescent="0.3">
      <c r="P270720" s="83"/>
    </row>
    <row r="270721" spans="16:16" x14ac:dyDescent="0.3">
      <c r="P270721" s="83"/>
    </row>
    <row r="270722" spans="16:16" x14ac:dyDescent="0.3">
      <c r="P270722" s="83"/>
    </row>
    <row r="270723" spans="16:16" x14ac:dyDescent="0.3">
      <c r="P270723" s="83"/>
    </row>
    <row r="270724" spans="16:16" x14ac:dyDescent="0.3">
      <c r="P270724" s="83"/>
    </row>
    <row r="270725" spans="16:16" x14ac:dyDescent="0.3">
      <c r="P270725" s="83"/>
    </row>
    <row r="270726" spans="16:16" x14ac:dyDescent="0.3">
      <c r="P270726" s="83"/>
    </row>
    <row r="270727" spans="16:16" x14ac:dyDescent="0.3">
      <c r="P270727" s="83"/>
    </row>
    <row r="270728" spans="16:16" x14ac:dyDescent="0.3">
      <c r="P270728" s="83"/>
    </row>
    <row r="270729" spans="16:16" x14ac:dyDescent="0.3">
      <c r="P270729" s="83"/>
    </row>
    <row r="270730" spans="16:16" x14ac:dyDescent="0.3">
      <c r="P270730" s="83"/>
    </row>
    <row r="270731" spans="16:16" x14ac:dyDescent="0.3">
      <c r="P270731" s="83"/>
    </row>
    <row r="270732" spans="16:16" x14ac:dyDescent="0.3">
      <c r="P270732" s="83"/>
    </row>
    <row r="270733" spans="16:16" x14ac:dyDescent="0.3">
      <c r="P270733" s="83"/>
    </row>
    <row r="270734" spans="16:16" x14ac:dyDescent="0.3">
      <c r="P270734" s="83"/>
    </row>
    <row r="270735" spans="16:16" x14ac:dyDescent="0.3">
      <c r="P270735" s="83"/>
    </row>
    <row r="270736" spans="16:16" x14ac:dyDescent="0.3">
      <c r="P270736" s="83"/>
    </row>
    <row r="270737" spans="16:16" x14ac:dyDescent="0.3">
      <c r="P270737" s="83"/>
    </row>
    <row r="270738" spans="16:16" x14ac:dyDescent="0.3">
      <c r="P270738" s="83"/>
    </row>
    <row r="270739" spans="16:16" x14ac:dyDescent="0.3">
      <c r="P270739" s="83"/>
    </row>
    <row r="270740" spans="16:16" x14ac:dyDescent="0.3">
      <c r="P270740" s="83"/>
    </row>
    <row r="270741" spans="16:16" x14ac:dyDescent="0.3">
      <c r="P270741" s="83"/>
    </row>
    <row r="270742" spans="16:16" x14ac:dyDescent="0.3">
      <c r="P270742" s="83"/>
    </row>
    <row r="270743" spans="16:16" x14ac:dyDescent="0.3">
      <c r="P270743" s="83"/>
    </row>
    <row r="270744" spans="16:16" x14ac:dyDescent="0.3">
      <c r="P270744" s="83"/>
    </row>
    <row r="270745" spans="16:16" x14ac:dyDescent="0.3">
      <c r="P270745" s="83"/>
    </row>
    <row r="270746" spans="16:16" x14ac:dyDescent="0.3">
      <c r="P270746" s="83"/>
    </row>
    <row r="270747" spans="16:16" x14ac:dyDescent="0.3">
      <c r="P270747" s="83"/>
    </row>
    <row r="270748" spans="16:16" x14ac:dyDescent="0.3">
      <c r="P270748" s="83"/>
    </row>
    <row r="270749" spans="16:16" x14ac:dyDescent="0.3">
      <c r="P270749" s="83"/>
    </row>
    <row r="270750" spans="16:16" x14ac:dyDescent="0.3">
      <c r="P270750" s="83"/>
    </row>
    <row r="270751" spans="16:16" x14ac:dyDescent="0.3">
      <c r="P270751" s="83"/>
    </row>
    <row r="270752" spans="16:16" x14ac:dyDescent="0.3">
      <c r="P270752" s="83"/>
    </row>
    <row r="270753" spans="16:16" x14ac:dyDescent="0.3">
      <c r="P270753" s="83"/>
    </row>
    <row r="270754" spans="16:16" x14ac:dyDescent="0.3">
      <c r="P270754" s="83"/>
    </row>
    <row r="270755" spans="16:16" x14ac:dyDescent="0.3">
      <c r="P270755" s="83"/>
    </row>
    <row r="270756" spans="16:16" x14ac:dyDescent="0.3">
      <c r="P270756" s="83"/>
    </row>
    <row r="270757" spans="16:16" x14ac:dyDescent="0.3">
      <c r="P270757" s="83"/>
    </row>
    <row r="270758" spans="16:16" x14ac:dyDescent="0.3">
      <c r="P270758" s="83"/>
    </row>
    <row r="270759" spans="16:16" x14ac:dyDescent="0.3">
      <c r="P270759" s="83"/>
    </row>
    <row r="270760" spans="16:16" x14ac:dyDescent="0.3">
      <c r="P270760" s="83"/>
    </row>
    <row r="270761" spans="16:16" x14ac:dyDescent="0.3">
      <c r="P270761" s="83"/>
    </row>
    <row r="270762" spans="16:16" x14ac:dyDescent="0.3">
      <c r="P270762" s="83"/>
    </row>
    <row r="270763" spans="16:16" x14ac:dyDescent="0.3">
      <c r="P270763" s="83"/>
    </row>
    <row r="270764" spans="16:16" x14ac:dyDescent="0.3">
      <c r="P270764" s="83"/>
    </row>
    <row r="270765" spans="16:16" x14ac:dyDescent="0.3">
      <c r="P270765" s="83"/>
    </row>
    <row r="270766" spans="16:16" x14ac:dyDescent="0.3">
      <c r="P270766" s="83"/>
    </row>
    <row r="270767" spans="16:16" x14ac:dyDescent="0.3">
      <c r="P270767" s="83"/>
    </row>
    <row r="270768" spans="16:16" x14ac:dyDescent="0.3">
      <c r="P270768" s="83"/>
    </row>
    <row r="270769" spans="16:16" x14ac:dyDescent="0.3">
      <c r="P270769" s="83"/>
    </row>
    <row r="270770" spans="16:16" x14ac:dyDescent="0.3">
      <c r="P270770" s="83"/>
    </row>
    <row r="270771" spans="16:16" x14ac:dyDescent="0.3">
      <c r="P270771" s="83"/>
    </row>
    <row r="270772" spans="16:16" x14ac:dyDescent="0.3">
      <c r="P270772" s="83"/>
    </row>
    <row r="270773" spans="16:16" x14ac:dyDescent="0.3">
      <c r="P270773" s="83"/>
    </row>
    <row r="270774" spans="16:16" x14ac:dyDescent="0.3">
      <c r="P270774" s="83"/>
    </row>
    <row r="270775" spans="16:16" x14ac:dyDescent="0.3">
      <c r="P270775" s="83"/>
    </row>
    <row r="270776" spans="16:16" x14ac:dyDescent="0.3">
      <c r="P270776" s="83"/>
    </row>
    <row r="270777" spans="16:16" x14ac:dyDescent="0.3">
      <c r="P270777" s="83"/>
    </row>
    <row r="270778" spans="16:16" x14ac:dyDescent="0.3">
      <c r="P270778" s="83"/>
    </row>
    <row r="270779" spans="16:16" x14ac:dyDescent="0.3">
      <c r="P270779" s="83"/>
    </row>
    <row r="270780" spans="16:16" x14ac:dyDescent="0.3">
      <c r="P270780" s="83"/>
    </row>
    <row r="270781" spans="16:16" x14ac:dyDescent="0.3">
      <c r="P270781" s="83"/>
    </row>
    <row r="270782" spans="16:16" x14ac:dyDescent="0.3">
      <c r="P270782" s="83"/>
    </row>
    <row r="270783" spans="16:16" x14ac:dyDescent="0.3">
      <c r="P270783" s="83"/>
    </row>
    <row r="270784" spans="16:16" x14ac:dyDescent="0.3">
      <c r="P270784" s="83"/>
    </row>
    <row r="270785" spans="16:16" x14ac:dyDescent="0.3">
      <c r="P270785" s="83"/>
    </row>
    <row r="270786" spans="16:16" x14ac:dyDescent="0.3">
      <c r="P270786" s="83"/>
    </row>
    <row r="270787" spans="16:16" x14ac:dyDescent="0.3">
      <c r="P270787" s="83"/>
    </row>
    <row r="270788" spans="16:16" x14ac:dyDescent="0.3">
      <c r="P270788" s="83"/>
    </row>
    <row r="270789" spans="16:16" x14ac:dyDescent="0.3">
      <c r="P270789" s="83"/>
    </row>
    <row r="270790" spans="16:16" x14ac:dyDescent="0.3">
      <c r="P270790" s="83"/>
    </row>
    <row r="270791" spans="16:16" x14ac:dyDescent="0.3">
      <c r="P270791" s="83"/>
    </row>
    <row r="270792" spans="16:16" x14ac:dyDescent="0.3">
      <c r="P270792" s="83"/>
    </row>
    <row r="270793" spans="16:16" x14ac:dyDescent="0.3">
      <c r="P270793" s="83"/>
    </row>
    <row r="270794" spans="16:16" x14ac:dyDescent="0.3">
      <c r="P270794" s="83"/>
    </row>
    <row r="270795" spans="16:16" x14ac:dyDescent="0.3">
      <c r="P270795" s="83"/>
    </row>
    <row r="270796" spans="16:16" x14ac:dyDescent="0.3">
      <c r="P270796" s="83"/>
    </row>
    <row r="270797" spans="16:16" x14ac:dyDescent="0.3">
      <c r="P270797" s="83"/>
    </row>
    <row r="270798" spans="16:16" x14ac:dyDescent="0.3">
      <c r="P270798" s="83"/>
    </row>
    <row r="270799" spans="16:16" x14ac:dyDescent="0.3">
      <c r="P270799" s="83"/>
    </row>
    <row r="270800" spans="16:16" x14ac:dyDescent="0.3">
      <c r="P270800" s="83"/>
    </row>
    <row r="270801" spans="16:16" x14ac:dyDescent="0.3">
      <c r="P270801" s="83"/>
    </row>
    <row r="270802" spans="16:16" x14ac:dyDescent="0.3">
      <c r="P270802" s="83"/>
    </row>
    <row r="270803" spans="16:16" x14ac:dyDescent="0.3">
      <c r="P270803" s="83"/>
    </row>
    <row r="270804" spans="16:16" x14ac:dyDescent="0.3">
      <c r="P270804" s="83"/>
    </row>
    <row r="270805" spans="16:16" x14ac:dyDescent="0.3">
      <c r="P270805" s="83"/>
    </row>
    <row r="270806" spans="16:16" x14ac:dyDescent="0.3">
      <c r="P270806" s="83"/>
    </row>
    <row r="270807" spans="16:16" x14ac:dyDescent="0.3">
      <c r="P270807" s="83"/>
    </row>
    <row r="270808" spans="16:16" x14ac:dyDescent="0.3">
      <c r="P270808" s="83"/>
    </row>
    <row r="270809" spans="16:16" x14ac:dyDescent="0.3">
      <c r="P270809" s="83"/>
    </row>
    <row r="270810" spans="16:16" x14ac:dyDescent="0.3">
      <c r="P270810" s="83"/>
    </row>
    <row r="270811" spans="16:16" x14ac:dyDescent="0.3">
      <c r="P270811" s="83"/>
    </row>
    <row r="270812" spans="16:16" x14ac:dyDescent="0.3">
      <c r="P270812" s="83"/>
    </row>
    <row r="270813" spans="16:16" x14ac:dyDescent="0.3">
      <c r="P270813" s="83"/>
    </row>
    <row r="270814" spans="16:16" x14ac:dyDescent="0.3">
      <c r="P270814" s="83"/>
    </row>
    <row r="270815" spans="16:16" x14ac:dyDescent="0.3">
      <c r="P270815" s="83"/>
    </row>
    <row r="270816" spans="16:16" x14ac:dyDescent="0.3">
      <c r="P270816" s="83"/>
    </row>
    <row r="270817" spans="16:16" x14ac:dyDescent="0.3">
      <c r="P270817" s="83"/>
    </row>
    <row r="270818" spans="16:16" x14ac:dyDescent="0.3">
      <c r="P270818" s="83"/>
    </row>
    <row r="270819" spans="16:16" x14ac:dyDescent="0.3">
      <c r="P270819" s="83"/>
    </row>
    <row r="270820" spans="16:16" x14ac:dyDescent="0.3">
      <c r="P270820" s="83"/>
    </row>
    <row r="270821" spans="16:16" x14ac:dyDescent="0.3">
      <c r="P270821" s="83"/>
    </row>
    <row r="270822" spans="16:16" x14ac:dyDescent="0.3">
      <c r="P270822" s="83"/>
    </row>
    <row r="270823" spans="16:16" x14ac:dyDescent="0.3">
      <c r="P270823" s="83"/>
    </row>
    <row r="270824" spans="16:16" x14ac:dyDescent="0.3">
      <c r="P270824" s="83"/>
    </row>
    <row r="270825" spans="16:16" x14ac:dyDescent="0.3">
      <c r="P270825" s="83"/>
    </row>
    <row r="270826" spans="16:16" x14ac:dyDescent="0.3">
      <c r="P270826" s="83"/>
    </row>
    <row r="270827" spans="16:16" x14ac:dyDescent="0.3">
      <c r="P270827" s="83"/>
    </row>
    <row r="270828" spans="16:16" x14ac:dyDescent="0.3">
      <c r="P270828" s="83"/>
    </row>
    <row r="270829" spans="16:16" x14ac:dyDescent="0.3">
      <c r="P270829" s="83"/>
    </row>
    <row r="270830" spans="16:16" x14ac:dyDescent="0.3">
      <c r="P270830" s="83"/>
    </row>
    <row r="270831" spans="16:16" x14ac:dyDescent="0.3">
      <c r="P270831" s="83"/>
    </row>
    <row r="270832" spans="16:16" x14ac:dyDescent="0.3">
      <c r="P270832" s="83"/>
    </row>
    <row r="270833" spans="16:16" x14ac:dyDescent="0.3">
      <c r="P270833" s="83"/>
    </row>
    <row r="270834" spans="16:16" x14ac:dyDescent="0.3">
      <c r="P270834" s="83"/>
    </row>
    <row r="270835" spans="16:16" x14ac:dyDescent="0.3">
      <c r="P270835" s="83"/>
    </row>
    <row r="270836" spans="16:16" x14ac:dyDescent="0.3">
      <c r="P270836" s="83"/>
    </row>
    <row r="270837" spans="16:16" x14ac:dyDescent="0.3">
      <c r="P270837" s="83"/>
    </row>
    <row r="270838" spans="16:16" x14ac:dyDescent="0.3">
      <c r="P270838" s="83"/>
    </row>
    <row r="270839" spans="16:16" x14ac:dyDescent="0.3">
      <c r="P270839" s="83"/>
    </row>
    <row r="270840" spans="16:16" x14ac:dyDescent="0.3">
      <c r="P270840" s="83"/>
    </row>
    <row r="270841" spans="16:16" x14ac:dyDescent="0.3">
      <c r="P270841" s="83"/>
    </row>
    <row r="270842" spans="16:16" x14ac:dyDescent="0.3">
      <c r="P270842" s="83"/>
    </row>
    <row r="270843" spans="16:16" x14ac:dyDescent="0.3">
      <c r="P270843" s="83"/>
    </row>
    <row r="270844" spans="16:16" x14ac:dyDescent="0.3">
      <c r="P270844" s="83"/>
    </row>
    <row r="270845" spans="16:16" x14ac:dyDescent="0.3">
      <c r="P270845" s="83"/>
    </row>
    <row r="270846" spans="16:16" x14ac:dyDescent="0.3">
      <c r="P270846" s="83"/>
    </row>
    <row r="270847" spans="16:16" x14ac:dyDescent="0.3">
      <c r="P270847" s="83"/>
    </row>
    <row r="270848" spans="16:16" x14ac:dyDescent="0.3">
      <c r="P270848" s="83"/>
    </row>
    <row r="270849" spans="16:16" x14ac:dyDescent="0.3">
      <c r="P270849" s="83"/>
    </row>
    <row r="270850" spans="16:16" x14ac:dyDescent="0.3">
      <c r="P270850" s="83"/>
    </row>
    <row r="270851" spans="16:16" x14ac:dyDescent="0.3">
      <c r="P270851" s="83"/>
    </row>
    <row r="270852" spans="16:16" x14ac:dyDescent="0.3">
      <c r="P270852" s="83"/>
    </row>
    <row r="270853" spans="16:16" x14ac:dyDescent="0.3">
      <c r="P270853" s="83"/>
    </row>
    <row r="270854" spans="16:16" x14ac:dyDescent="0.3">
      <c r="P270854" s="83"/>
    </row>
    <row r="270855" spans="16:16" x14ac:dyDescent="0.3">
      <c r="P270855" s="83"/>
    </row>
    <row r="270856" spans="16:16" x14ac:dyDescent="0.3">
      <c r="P270856" s="83"/>
    </row>
    <row r="270857" spans="16:16" x14ac:dyDescent="0.3">
      <c r="P270857" s="83"/>
    </row>
    <row r="270858" spans="16:16" x14ac:dyDescent="0.3">
      <c r="P270858" s="83"/>
    </row>
    <row r="270859" spans="16:16" x14ac:dyDescent="0.3">
      <c r="P270859" s="83"/>
    </row>
    <row r="270860" spans="16:16" x14ac:dyDescent="0.3">
      <c r="P270860" s="83"/>
    </row>
    <row r="270861" spans="16:16" x14ac:dyDescent="0.3">
      <c r="P270861" s="83"/>
    </row>
    <row r="270862" spans="16:16" x14ac:dyDescent="0.3">
      <c r="P270862" s="83"/>
    </row>
    <row r="270863" spans="16:16" x14ac:dyDescent="0.3">
      <c r="P270863" s="83"/>
    </row>
    <row r="270864" spans="16:16" x14ac:dyDescent="0.3">
      <c r="P270864" s="83"/>
    </row>
    <row r="270865" spans="16:16" x14ac:dyDescent="0.3">
      <c r="P270865" s="83"/>
    </row>
    <row r="270866" spans="16:16" x14ac:dyDescent="0.3">
      <c r="P270866" s="83"/>
    </row>
    <row r="270867" spans="16:16" x14ac:dyDescent="0.3">
      <c r="P270867" s="83"/>
    </row>
    <row r="270868" spans="16:16" x14ac:dyDescent="0.3">
      <c r="P270868" s="83"/>
    </row>
    <row r="270869" spans="16:16" x14ac:dyDescent="0.3">
      <c r="P270869" s="83"/>
    </row>
    <row r="270870" spans="16:16" x14ac:dyDescent="0.3">
      <c r="P270870" s="83"/>
    </row>
    <row r="270871" spans="16:16" x14ac:dyDescent="0.3">
      <c r="P270871" s="83"/>
    </row>
    <row r="270872" spans="16:16" x14ac:dyDescent="0.3">
      <c r="P270872" s="83"/>
    </row>
    <row r="270873" spans="16:16" x14ac:dyDescent="0.3">
      <c r="P270873" s="83"/>
    </row>
    <row r="270874" spans="16:16" x14ac:dyDescent="0.3">
      <c r="P270874" s="83"/>
    </row>
    <row r="270875" spans="16:16" x14ac:dyDescent="0.3">
      <c r="P270875" s="83"/>
    </row>
    <row r="270876" spans="16:16" x14ac:dyDescent="0.3">
      <c r="P270876" s="83"/>
    </row>
    <row r="270877" spans="16:16" x14ac:dyDescent="0.3">
      <c r="P270877" s="83"/>
    </row>
    <row r="270878" spans="16:16" x14ac:dyDescent="0.3">
      <c r="P270878" s="83"/>
    </row>
    <row r="270879" spans="16:16" x14ac:dyDescent="0.3">
      <c r="P270879" s="83"/>
    </row>
    <row r="270880" spans="16:16" x14ac:dyDescent="0.3">
      <c r="P270880" s="83"/>
    </row>
    <row r="270881" spans="16:16" x14ac:dyDescent="0.3">
      <c r="P270881" s="83"/>
    </row>
    <row r="270882" spans="16:16" x14ac:dyDescent="0.3">
      <c r="P270882" s="83"/>
    </row>
    <row r="270883" spans="16:16" x14ac:dyDescent="0.3">
      <c r="P270883" s="83"/>
    </row>
    <row r="270884" spans="16:16" x14ac:dyDescent="0.3">
      <c r="P270884" s="83"/>
    </row>
    <row r="270885" spans="16:16" x14ac:dyDescent="0.3">
      <c r="P270885" s="83"/>
    </row>
    <row r="270886" spans="16:16" x14ac:dyDescent="0.3">
      <c r="P270886" s="83"/>
    </row>
    <row r="270887" spans="16:16" x14ac:dyDescent="0.3">
      <c r="P270887" s="83"/>
    </row>
    <row r="270888" spans="16:16" x14ac:dyDescent="0.3">
      <c r="P270888" s="83"/>
    </row>
    <row r="270889" spans="16:16" x14ac:dyDescent="0.3">
      <c r="P270889" s="83"/>
    </row>
    <row r="270890" spans="16:16" x14ac:dyDescent="0.3">
      <c r="P270890" s="83"/>
    </row>
    <row r="270891" spans="16:16" x14ac:dyDescent="0.3">
      <c r="P270891" s="83"/>
    </row>
    <row r="270892" spans="16:16" x14ac:dyDescent="0.3">
      <c r="P270892" s="83"/>
    </row>
    <row r="270893" spans="16:16" x14ac:dyDescent="0.3">
      <c r="P270893" s="83"/>
    </row>
    <row r="270894" spans="16:16" x14ac:dyDescent="0.3">
      <c r="P270894" s="83"/>
    </row>
    <row r="270895" spans="16:16" x14ac:dyDescent="0.3">
      <c r="P270895" s="83"/>
    </row>
    <row r="270896" spans="16:16" x14ac:dyDescent="0.3">
      <c r="P270896" s="83"/>
    </row>
    <row r="270897" spans="16:16" x14ac:dyDescent="0.3">
      <c r="P270897" s="83"/>
    </row>
    <row r="270898" spans="16:16" x14ac:dyDescent="0.3">
      <c r="P270898" s="83"/>
    </row>
    <row r="270899" spans="16:16" x14ac:dyDescent="0.3">
      <c r="P270899" s="83"/>
    </row>
    <row r="270900" spans="16:16" x14ac:dyDescent="0.3">
      <c r="P270900" s="83"/>
    </row>
    <row r="270901" spans="16:16" x14ac:dyDescent="0.3">
      <c r="P270901" s="83"/>
    </row>
    <row r="270902" spans="16:16" x14ac:dyDescent="0.3">
      <c r="P270902" s="83"/>
    </row>
    <row r="270903" spans="16:16" x14ac:dyDescent="0.3">
      <c r="P270903" s="83"/>
    </row>
    <row r="270904" spans="16:16" x14ac:dyDescent="0.3">
      <c r="P270904" s="83"/>
    </row>
    <row r="270905" spans="16:16" x14ac:dyDescent="0.3">
      <c r="P270905" s="83"/>
    </row>
    <row r="270906" spans="16:16" x14ac:dyDescent="0.3">
      <c r="P270906" s="83"/>
    </row>
    <row r="270907" spans="16:16" x14ac:dyDescent="0.3">
      <c r="P270907" s="83"/>
    </row>
    <row r="270908" spans="16:16" x14ac:dyDescent="0.3">
      <c r="P270908" s="83"/>
    </row>
    <row r="270909" spans="16:16" x14ac:dyDescent="0.3">
      <c r="P270909" s="83"/>
    </row>
    <row r="270910" spans="16:16" x14ac:dyDescent="0.3">
      <c r="P270910" s="83"/>
    </row>
    <row r="270911" spans="16:16" x14ac:dyDescent="0.3">
      <c r="P270911" s="83"/>
    </row>
    <row r="270912" spans="16:16" x14ac:dyDescent="0.3">
      <c r="P270912" s="83"/>
    </row>
    <row r="270913" spans="16:16" x14ac:dyDescent="0.3">
      <c r="P270913" s="83"/>
    </row>
    <row r="270914" spans="16:16" x14ac:dyDescent="0.3">
      <c r="P270914" s="83"/>
    </row>
    <row r="270915" spans="16:16" x14ac:dyDescent="0.3">
      <c r="P270915" s="83"/>
    </row>
    <row r="270916" spans="16:16" x14ac:dyDescent="0.3">
      <c r="P270916" s="83"/>
    </row>
    <row r="270917" spans="16:16" x14ac:dyDescent="0.3">
      <c r="P270917" s="83"/>
    </row>
    <row r="270918" spans="16:16" x14ac:dyDescent="0.3">
      <c r="P270918" s="83"/>
    </row>
    <row r="270919" spans="16:16" x14ac:dyDescent="0.3">
      <c r="P270919" s="83"/>
    </row>
    <row r="270920" spans="16:16" x14ac:dyDescent="0.3">
      <c r="P270920" s="83"/>
    </row>
    <row r="270921" spans="16:16" x14ac:dyDescent="0.3">
      <c r="P270921" s="83"/>
    </row>
    <row r="270922" spans="16:16" x14ac:dyDescent="0.3">
      <c r="P270922" s="83"/>
    </row>
    <row r="270923" spans="16:16" x14ac:dyDescent="0.3">
      <c r="P270923" s="83"/>
    </row>
    <row r="270924" spans="16:16" x14ac:dyDescent="0.3">
      <c r="P270924" s="83"/>
    </row>
    <row r="270925" spans="16:16" x14ac:dyDescent="0.3">
      <c r="P270925" s="83"/>
    </row>
    <row r="270926" spans="16:16" x14ac:dyDescent="0.3">
      <c r="P270926" s="83"/>
    </row>
    <row r="270927" spans="16:16" x14ac:dyDescent="0.3">
      <c r="P270927" s="83"/>
    </row>
    <row r="270928" spans="16:16" x14ac:dyDescent="0.3">
      <c r="P270928" s="83"/>
    </row>
    <row r="270929" spans="16:16" x14ac:dyDescent="0.3">
      <c r="P270929" s="83"/>
    </row>
    <row r="270930" spans="16:16" x14ac:dyDescent="0.3">
      <c r="P270930" s="83"/>
    </row>
    <row r="270931" spans="16:16" x14ac:dyDescent="0.3">
      <c r="P270931" s="83"/>
    </row>
    <row r="270932" spans="16:16" x14ac:dyDescent="0.3">
      <c r="P270932" s="83"/>
    </row>
    <row r="270933" spans="16:16" x14ac:dyDescent="0.3">
      <c r="P270933" s="83"/>
    </row>
    <row r="270934" spans="16:16" x14ac:dyDescent="0.3">
      <c r="P270934" s="83"/>
    </row>
    <row r="270935" spans="16:16" x14ac:dyDescent="0.3">
      <c r="P270935" s="83"/>
    </row>
    <row r="270936" spans="16:16" x14ac:dyDescent="0.3">
      <c r="P270936" s="83"/>
    </row>
    <row r="270937" spans="16:16" x14ac:dyDescent="0.3">
      <c r="P270937" s="83"/>
    </row>
    <row r="270938" spans="16:16" x14ac:dyDescent="0.3">
      <c r="P270938" s="83"/>
    </row>
    <row r="270939" spans="16:16" x14ac:dyDescent="0.3">
      <c r="P270939" s="83"/>
    </row>
    <row r="270940" spans="16:16" x14ac:dyDescent="0.3">
      <c r="P270940" s="83"/>
    </row>
    <row r="270941" spans="16:16" x14ac:dyDescent="0.3">
      <c r="P270941" s="83"/>
    </row>
    <row r="270942" spans="16:16" x14ac:dyDescent="0.3">
      <c r="P270942" s="83"/>
    </row>
    <row r="270943" spans="16:16" x14ac:dyDescent="0.3">
      <c r="P270943" s="83"/>
    </row>
    <row r="270944" spans="16:16" x14ac:dyDescent="0.3">
      <c r="P270944" s="83"/>
    </row>
    <row r="270945" spans="16:16" x14ac:dyDescent="0.3">
      <c r="P270945" s="83"/>
    </row>
    <row r="270946" spans="16:16" x14ac:dyDescent="0.3">
      <c r="P270946" s="83"/>
    </row>
    <row r="270947" spans="16:16" x14ac:dyDescent="0.3">
      <c r="P270947" s="83"/>
    </row>
    <row r="270948" spans="16:16" x14ac:dyDescent="0.3">
      <c r="P270948" s="83"/>
    </row>
    <row r="270949" spans="16:16" x14ac:dyDescent="0.3">
      <c r="P270949" s="83"/>
    </row>
    <row r="270950" spans="16:16" x14ac:dyDescent="0.3">
      <c r="P270950" s="83"/>
    </row>
    <row r="270951" spans="16:16" x14ac:dyDescent="0.3">
      <c r="P270951" s="83"/>
    </row>
    <row r="270952" spans="16:16" x14ac:dyDescent="0.3">
      <c r="P270952" s="83"/>
    </row>
    <row r="270953" spans="16:16" x14ac:dyDescent="0.3">
      <c r="P270953" s="83"/>
    </row>
    <row r="270954" spans="16:16" x14ac:dyDescent="0.3">
      <c r="P270954" s="83"/>
    </row>
    <row r="270955" spans="16:16" x14ac:dyDescent="0.3">
      <c r="P270955" s="83"/>
    </row>
    <row r="270956" spans="16:16" x14ac:dyDescent="0.3">
      <c r="P270956" s="83"/>
    </row>
    <row r="270957" spans="16:16" x14ac:dyDescent="0.3">
      <c r="P270957" s="83"/>
    </row>
    <row r="270958" spans="16:16" x14ac:dyDescent="0.3">
      <c r="P270958" s="83"/>
    </row>
    <row r="270959" spans="16:16" x14ac:dyDescent="0.3">
      <c r="P270959" s="83"/>
    </row>
    <row r="270960" spans="16:16" x14ac:dyDescent="0.3">
      <c r="P270960" s="83"/>
    </row>
    <row r="270961" spans="16:16" x14ac:dyDescent="0.3">
      <c r="P270961" s="83"/>
    </row>
    <row r="270962" spans="16:16" x14ac:dyDescent="0.3">
      <c r="P270962" s="83"/>
    </row>
    <row r="270963" spans="16:16" x14ac:dyDescent="0.3">
      <c r="P270963" s="83"/>
    </row>
    <row r="270964" spans="16:16" x14ac:dyDescent="0.3">
      <c r="P270964" s="83"/>
    </row>
    <row r="270965" spans="16:16" x14ac:dyDescent="0.3">
      <c r="P270965" s="83"/>
    </row>
    <row r="270966" spans="16:16" x14ac:dyDescent="0.3">
      <c r="P270966" s="83"/>
    </row>
    <row r="270967" spans="16:16" x14ac:dyDescent="0.3">
      <c r="P270967" s="83"/>
    </row>
    <row r="270968" spans="16:16" x14ac:dyDescent="0.3">
      <c r="P270968" s="83"/>
    </row>
    <row r="270969" spans="16:16" x14ac:dyDescent="0.3">
      <c r="P270969" s="83"/>
    </row>
    <row r="270970" spans="16:16" x14ac:dyDescent="0.3">
      <c r="P270970" s="83"/>
    </row>
    <row r="270971" spans="16:16" x14ac:dyDescent="0.3">
      <c r="P270971" s="83"/>
    </row>
    <row r="270972" spans="16:16" x14ac:dyDescent="0.3">
      <c r="P270972" s="83"/>
    </row>
    <row r="270973" spans="16:16" x14ac:dyDescent="0.3">
      <c r="P270973" s="83"/>
    </row>
    <row r="270974" spans="16:16" x14ac:dyDescent="0.3">
      <c r="P270974" s="83"/>
    </row>
    <row r="270975" spans="16:16" x14ac:dyDescent="0.3">
      <c r="P270975" s="83"/>
    </row>
    <row r="270976" spans="16:16" x14ac:dyDescent="0.3">
      <c r="P270976" s="83"/>
    </row>
    <row r="270977" spans="16:16" x14ac:dyDescent="0.3">
      <c r="P270977" s="83"/>
    </row>
    <row r="270978" spans="16:16" x14ac:dyDescent="0.3">
      <c r="P270978" s="83"/>
    </row>
    <row r="270979" spans="16:16" x14ac:dyDescent="0.3">
      <c r="P270979" s="83"/>
    </row>
    <row r="270980" spans="16:16" x14ac:dyDescent="0.3">
      <c r="P270980" s="83"/>
    </row>
    <row r="270981" spans="16:16" x14ac:dyDescent="0.3">
      <c r="P270981" s="83"/>
    </row>
    <row r="270982" spans="16:16" x14ac:dyDescent="0.3">
      <c r="P270982" s="83"/>
    </row>
    <row r="270983" spans="16:16" x14ac:dyDescent="0.3">
      <c r="P270983" s="83"/>
    </row>
    <row r="270984" spans="16:16" x14ac:dyDescent="0.3">
      <c r="P270984" s="83"/>
    </row>
    <row r="270985" spans="16:16" x14ac:dyDescent="0.3">
      <c r="P270985" s="83"/>
    </row>
    <row r="270986" spans="16:16" x14ac:dyDescent="0.3">
      <c r="P270986" s="83"/>
    </row>
    <row r="270987" spans="16:16" x14ac:dyDescent="0.3">
      <c r="P270987" s="83"/>
    </row>
    <row r="270988" spans="16:16" x14ac:dyDescent="0.3">
      <c r="P270988" s="83"/>
    </row>
    <row r="270989" spans="16:16" x14ac:dyDescent="0.3">
      <c r="P270989" s="83"/>
    </row>
    <row r="270990" spans="16:16" x14ac:dyDescent="0.3">
      <c r="P270990" s="83"/>
    </row>
    <row r="270991" spans="16:16" x14ac:dyDescent="0.3">
      <c r="P270991" s="83"/>
    </row>
    <row r="270992" spans="16:16" x14ac:dyDescent="0.3">
      <c r="P270992" s="83"/>
    </row>
    <row r="270993" spans="16:16" x14ac:dyDescent="0.3">
      <c r="P270993" s="83"/>
    </row>
    <row r="270994" spans="16:16" x14ac:dyDescent="0.3">
      <c r="P270994" s="83"/>
    </row>
    <row r="270995" spans="16:16" x14ac:dyDescent="0.3">
      <c r="P270995" s="83"/>
    </row>
    <row r="270996" spans="16:16" x14ac:dyDescent="0.3">
      <c r="P270996" s="83"/>
    </row>
    <row r="270997" spans="16:16" x14ac:dyDescent="0.3">
      <c r="P270997" s="83"/>
    </row>
    <row r="270998" spans="16:16" x14ac:dyDescent="0.3">
      <c r="P270998" s="83"/>
    </row>
    <row r="270999" spans="16:16" x14ac:dyDescent="0.3">
      <c r="P270999" s="83"/>
    </row>
    <row r="271000" spans="16:16" x14ac:dyDescent="0.3">
      <c r="P271000" s="83"/>
    </row>
    <row r="271001" spans="16:16" x14ac:dyDescent="0.3">
      <c r="P271001" s="83"/>
    </row>
    <row r="271002" spans="16:16" x14ac:dyDescent="0.3">
      <c r="P271002" s="83"/>
    </row>
    <row r="271003" spans="16:16" x14ac:dyDescent="0.3">
      <c r="P271003" s="83"/>
    </row>
    <row r="271004" spans="16:16" x14ac:dyDescent="0.3">
      <c r="P271004" s="83"/>
    </row>
    <row r="271005" spans="16:16" x14ac:dyDescent="0.3">
      <c r="P271005" s="83"/>
    </row>
    <row r="271006" spans="16:16" x14ac:dyDescent="0.3">
      <c r="P271006" s="83"/>
    </row>
    <row r="271007" spans="16:16" x14ac:dyDescent="0.3">
      <c r="P271007" s="83"/>
    </row>
    <row r="271008" spans="16:16" x14ac:dyDescent="0.3">
      <c r="P271008" s="83"/>
    </row>
    <row r="271009" spans="16:16" x14ac:dyDescent="0.3">
      <c r="P271009" s="83"/>
    </row>
    <row r="271010" spans="16:16" x14ac:dyDescent="0.3">
      <c r="P271010" s="83"/>
    </row>
    <row r="271011" spans="16:16" x14ac:dyDescent="0.3">
      <c r="P271011" s="83"/>
    </row>
    <row r="271012" spans="16:16" x14ac:dyDescent="0.3">
      <c r="P271012" s="83"/>
    </row>
    <row r="271013" spans="16:16" x14ac:dyDescent="0.3">
      <c r="P271013" s="83"/>
    </row>
    <row r="271014" spans="16:16" x14ac:dyDescent="0.3">
      <c r="P271014" s="83"/>
    </row>
    <row r="271015" spans="16:16" x14ac:dyDescent="0.3">
      <c r="P271015" s="83"/>
    </row>
    <row r="271016" spans="16:16" x14ac:dyDescent="0.3">
      <c r="P271016" s="83"/>
    </row>
    <row r="271017" spans="16:16" x14ac:dyDescent="0.3">
      <c r="P271017" s="83"/>
    </row>
    <row r="271018" spans="16:16" x14ac:dyDescent="0.3">
      <c r="P271018" s="83"/>
    </row>
    <row r="271019" spans="16:16" x14ac:dyDescent="0.3">
      <c r="P271019" s="83"/>
    </row>
    <row r="271020" spans="16:16" x14ac:dyDescent="0.3">
      <c r="P271020" s="83"/>
    </row>
    <row r="271021" spans="16:16" x14ac:dyDescent="0.3">
      <c r="P271021" s="83"/>
    </row>
    <row r="271022" spans="16:16" x14ac:dyDescent="0.3">
      <c r="P271022" s="83"/>
    </row>
    <row r="271023" spans="16:16" x14ac:dyDescent="0.3">
      <c r="P271023" s="83"/>
    </row>
    <row r="271024" spans="16:16" x14ac:dyDescent="0.3">
      <c r="P271024" s="83"/>
    </row>
    <row r="271025" spans="16:16" x14ac:dyDescent="0.3">
      <c r="P271025" s="83"/>
    </row>
    <row r="271026" spans="16:16" x14ac:dyDescent="0.3">
      <c r="P271026" s="83"/>
    </row>
    <row r="271027" spans="16:16" x14ac:dyDescent="0.3">
      <c r="P271027" s="83"/>
    </row>
    <row r="271028" spans="16:16" x14ac:dyDescent="0.3">
      <c r="P271028" s="83"/>
    </row>
    <row r="271029" spans="16:16" x14ac:dyDescent="0.3">
      <c r="P271029" s="83"/>
    </row>
    <row r="271030" spans="16:16" x14ac:dyDescent="0.3">
      <c r="P271030" s="83"/>
    </row>
    <row r="271031" spans="16:16" x14ac:dyDescent="0.3">
      <c r="P271031" s="83"/>
    </row>
    <row r="271032" spans="16:16" x14ac:dyDescent="0.3">
      <c r="P271032" s="83"/>
    </row>
    <row r="271033" spans="16:16" x14ac:dyDescent="0.3">
      <c r="P271033" s="83"/>
    </row>
    <row r="271034" spans="16:16" x14ac:dyDescent="0.3">
      <c r="P271034" s="83"/>
    </row>
    <row r="271035" spans="16:16" x14ac:dyDescent="0.3">
      <c r="P271035" s="83"/>
    </row>
    <row r="271036" spans="16:16" x14ac:dyDescent="0.3">
      <c r="P271036" s="83"/>
    </row>
    <row r="271037" spans="16:16" x14ac:dyDescent="0.3">
      <c r="P271037" s="83"/>
    </row>
    <row r="271038" spans="16:16" x14ac:dyDescent="0.3">
      <c r="P271038" s="83"/>
    </row>
    <row r="271039" spans="16:16" x14ac:dyDescent="0.3">
      <c r="P271039" s="83"/>
    </row>
    <row r="271040" spans="16:16" x14ac:dyDescent="0.3">
      <c r="P271040" s="83"/>
    </row>
    <row r="271041" spans="16:16" x14ac:dyDescent="0.3">
      <c r="P271041" s="83"/>
    </row>
    <row r="271042" spans="16:16" x14ac:dyDescent="0.3">
      <c r="P271042" s="83"/>
    </row>
    <row r="271043" spans="16:16" x14ac:dyDescent="0.3">
      <c r="P271043" s="83"/>
    </row>
    <row r="271044" spans="16:16" x14ac:dyDescent="0.3">
      <c r="P271044" s="83"/>
    </row>
    <row r="271045" spans="16:16" x14ac:dyDescent="0.3">
      <c r="P271045" s="83"/>
    </row>
    <row r="271046" spans="16:16" x14ac:dyDescent="0.3">
      <c r="P271046" s="83"/>
    </row>
    <row r="271047" spans="16:16" x14ac:dyDescent="0.3">
      <c r="P271047" s="83"/>
    </row>
    <row r="271048" spans="16:16" x14ac:dyDescent="0.3">
      <c r="P271048" s="83"/>
    </row>
    <row r="271049" spans="16:16" x14ac:dyDescent="0.3">
      <c r="P271049" s="83"/>
    </row>
    <row r="271050" spans="16:16" x14ac:dyDescent="0.3">
      <c r="P271050" s="83"/>
    </row>
    <row r="271051" spans="16:16" x14ac:dyDescent="0.3">
      <c r="P271051" s="83"/>
    </row>
    <row r="271052" spans="16:16" x14ac:dyDescent="0.3">
      <c r="P271052" s="83"/>
    </row>
    <row r="271053" spans="16:16" x14ac:dyDescent="0.3">
      <c r="P271053" s="83"/>
    </row>
    <row r="271054" spans="16:16" x14ac:dyDescent="0.3">
      <c r="P271054" s="83"/>
    </row>
    <row r="271055" spans="16:16" x14ac:dyDescent="0.3">
      <c r="P271055" s="83"/>
    </row>
    <row r="271056" spans="16:16" x14ac:dyDescent="0.3">
      <c r="P271056" s="83"/>
    </row>
    <row r="271057" spans="16:16" x14ac:dyDescent="0.3">
      <c r="P271057" s="83"/>
    </row>
    <row r="271058" spans="16:16" x14ac:dyDescent="0.3">
      <c r="P271058" s="83"/>
    </row>
    <row r="271059" spans="16:16" x14ac:dyDescent="0.3">
      <c r="P271059" s="83"/>
    </row>
    <row r="271060" spans="16:16" x14ac:dyDescent="0.3">
      <c r="P271060" s="83"/>
    </row>
    <row r="271061" spans="16:16" x14ac:dyDescent="0.3">
      <c r="P271061" s="83"/>
    </row>
    <row r="271062" spans="16:16" x14ac:dyDescent="0.3">
      <c r="P271062" s="83"/>
    </row>
    <row r="271063" spans="16:16" x14ac:dyDescent="0.3">
      <c r="P271063" s="83"/>
    </row>
    <row r="271064" spans="16:16" x14ac:dyDescent="0.3">
      <c r="P271064" s="83"/>
    </row>
    <row r="271065" spans="16:16" x14ac:dyDescent="0.3">
      <c r="P271065" s="83"/>
    </row>
    <row r="271066" spans="16:16" x14ac:dyDescent="0.3">
      <c r="P271066" s="83"/>
    </row>
    <row r="271067" spans="16:16" x14ac:dyDescent="0.3">
      <c r="P271067" s="83"/>
    </row>
    <row r="271068" spans="16:16" x14ac:dyDescent="0.3">
      <c r="P271068" s="83"/>
    </row>
    <row r="271069" spans="16:16" x14ac:dyDescent="0.3">
      <c r="P271069" s="83"/>
    </row>
    <row r="271070" spans="16:16" x14ac:dyDescent="0.3">
      <c r="P271070" s="83"/>
    </row>
    <row r="271071" spans="16:16" x14ac:dyDescent="0.3">
      <c r="P271071" s="83"/>
    </row>
    <row r="271072" spans="16:16" x14ac:dyDescent="0.3">
      <c r="P271072" s="83"/>
    </row>
    <row r="271073" spans="16:16" x14ac:dyDescent="0.3">
      <c r="P271073" s="83"/>
    </row>
    <row r="271074" spans="16:16" x14ac:dyDescent="0.3">
      <c r="P271074" s="83"/>
    </row>
    <row r="271075" spans="16:16" x14ac:dyDescent="0.3">
      <c r="P271075" s="83"/>
    </row>
    <row r="271076" spans="16:16" x14ac:dyDescent="0.3">
      <c r="P271076" s="83"/>
    </row>
    <row r="271077" spans="16:16" x14ac:dyDescent="0.3">
      <c r="P271077" s="83"/>
    </row>
    <row r="271078" spans="16:16" x14ac:dyDescent="0.3">
      <c r="P271078" s="83"/>
    </row>
    <row r="271079" spans="16:16" x14ac:dyDescent="0.3">
      <c r="P271079" s="83"/>
    </row>
    <row r="271080" spans="16:16" x14ac:dyDescent="0.3">
      <c r="P271080" s="83"/>
    </row>
    <row r="271081" spans="16:16" x14ac:dyDescent="0.3">
      <c r="P271081" s="83"/>
    </row>
    <row r="271082" spans="16:16" x14ac:dyDescent="0.3">
      <c r="P271082" s="83"/>
    </row>
    <row r="271083" spans="16:16" x14ac:dyDescent="0.3">
      <c r="P271083" s="83"/>
    </row>
    <row r="271084" spans="16:16" x14ac:dyDescent="0.3">
      <c r="P271084" s="83"/>
    </row>
    <row r="271085" spans="16:16" x14ac:dyDescent="0.3">
      <c r="P271085" s="83"/>
    </row>
    <row r="271086" spans="16:16" x14ac:dyDescent="0.3">
      <c r="P271086" s="83"/>
    </row>
    <row r="271087" spans="16:16" x14ac:dyDescent="0.3">
      <c r="P271087" s="83"/>
    </row>
    <row r="271088" spans="16:16" x14ac:dyDescent="0.3">
      <c r="P271088" s="83"/>
    </row>
    <row r="271089" spans="16:16" x14ac:dyDescent="0.3">
      <c r="P271089" s="83"/>
    </row>
    <row r="271090" spans="16:16" x14ac:dyDescent="0.3">
      <c r="P271090" s="83"/>
    </row>
    <row r="271091" spans="16:16" x14ac:dyDescent="0.3">
      <c r="P271091" s="83"/>
    </row>
    <row r="271092" spans="16:16" x14ac:dyDescent="0.3">
      <c r="P271092" s="83"/>
    </row>
    <row r="271093" spans="16:16" x14ac:dyDescent="0.3">
      <c r="P271093" s="83"/>
    </row>
    <row r="271094" spans="16:16" x14ac:dyDescent="0.3">
      <c r="P271094" s="83"/>
    </row>
    <row r="271095" spans="16:16" x14ac:dyDescent="0.3">
      <c r="P271095" s="83"/>
    </row>
    <row r="271096" spans="16:16" x14ac:dyDescent="0.3">
      <c r="P271096" s="83"/>
    </row>
    <row r="271097" spans="16:16" x14ac:dyDescent="0.3">
      <c r="P271097" s="83"/>
    </row>
    <row r="271098" spans="16:16" x14ac:dyDescent="0.3">
      <c r="P271098" s="83"/>
    </row>
    <row r="271099" spans="16:16" x14ac:dyDescent="0.3">
      <c r="P271099" s="83"/>
    </row>
    <row r="271100" spans="16:16" x14ac:dyDescent="0.3">
      <c r="P271100" s="83"/>
    </row>
    <row r="271101" spans="16:16" x14ac:dyDescent="0.3">
      <c r="P271101" s="83"/>
    </row>
    <row r="271102" spans="16:16" x14ac:dyDescent="0.3">
      <c r="P271102" s="83"/>
    </row>
    <row r="271103" spans="16:16" x14ac:dyDescent="0.3">
      <c r="P271103" s="83"/>
    </row>
    <row r="271104" spans="16:16" x14ac:dyDescent="0.3">
      <c r="P271104" s="83"/>
    </row>
    <row r="271105" spans="16:16" x14ac:dyDescent="0.3">
      <c r="P271105" s="83"/>
    </row>
    <row r="271106" spans="16:16" x14ac:dyDescent="0.3">
      <c r="P271106" s="83"/>
    </row>
    <row r="271107" spans="16:16" x14ac:dyDescent="0.3">
      <c r="P271107" s="83"/>
    </row>
    <row r="271108" spans="16:16" x14ac:dyDescent="0.3">
      <c r="P271108" s="83"/>
    </row>
    <row r="271109" spans="16:16" x14ac:dyDescent="0.3">
      <c r="P271109" s="83"/>
    </row>
    <row r="271110" spans="16:16" x14ac:dyDescent="0.3">
      <c r="P271110" s="83"/>
    </row>
    <row r="271111" spans="16:16" x14ac:dyDescent="0.3">
      <c r="P271111" s="83"/>
    </row>
    <row r="271112" spans="16:16" x14ac:dyDescent="0.3">
      <c r="P271112" s="83"/>
    </row>
    <row r="271113" spans="16:16" x14ac:dyDescent="0.3">
      <c r="P271113" s="83"/>
    </row>
    <row r="271114" spans="16:16" x14ac:dyDescent="0.3">
      <c r="P271114" s="83"/>
    </row>
    <row r="271115" spans="16:16" x14ac:dyDescent="0.3">
      <c r="P271115" s="83"/>
    </row>
    <row r="271116" spans="16:16" x14ac:dyDescent="0.3">
      <c r="P271116" s="83"/>
    </row>
    <row r="271117" spans="16:16" x14ac:dyDescent="0.3">
      <c r="P271117" s="83"/>
    </row>
    <row r="271118" spans="16:16" x14ac:dyDescent="0.3">
      <c r="P271118" s="83"/>
    </row>
    <row r="271119" spans="16:16" x14ac:dyDescent="0.3">
      <c r="P271119" s="83"/>
    </row>
    <row r="271120" spans="16:16" x14ac:dyDescent="0.3">
      <c r="P271120" s="83"/>
    </row>
    <row r="271121" spans="16:16" x14ac:dyDescent="0.3">
      <c r="P271121" s="83"/>
    </row>
    <row r="271122" spans="16:16" x14ac:dyDescent="0.3">
      <c r="P271122" s="83"/>
    </row>
    <row r="271123" spans="16:16" x14ac:dyDescent="0.3">
      <c r="P271123" s="83"/>
    </row>
    <row r="271124" spans="16:16" x14ac:dyDescent="0.3">
      <c r="P271124" s="83"/>
    </row>
    <row r="271125" spans="16:16" x14ac:dyDescent="0.3">
      <c r="P271125" s="83"/>
    </row>
    <row r="271126" spans="16:16" x14ac:dyDescent="0.3">
      <c r="P271126" s="83"/>
    </row>
    <row r="271127" spans="16:16" x14ac:dyDescent="0.3">
      <c r="P271127" s="83"/>
    </row>
    <row r="271128" spans="16:16" x14ac:dyDescent="0.3">
      <c r="P271128" s="83"/>
    </row>
    <row r="271129" spans="16:16" x14ac:dyDescent="0.3">
      <c r="P271129" s="83"/>
    </row>
    <row r="271130" spans="16:16" x14ac:dyDescent="0.3">
      <c r="P271130" s="83"/>
    </row>
    <row r="271131" spans="16:16" x14ac:dyDescent="0.3">
      <c r="P271131" s="83"/>
    </row>
    <row r="271132" spans="16:16" x14ac:dyDescent="0.3">
      <c r="P271132" s="83"/>
    </row>
    <row r="271133" spans="16:16" x14ac:dyDescent="0.3">
      <c r="P271133" s="83"/>
    </row>
    <row r="271134" spans="16:16" x14ac:dyDescent="0.3">
      <c r="P271134" s="83"/>
    </row>
    <row r="271135" spans="16:16" x14ac:dyDescent="0.3">
      <c r="P271135" s="83"/>
    </row>
    <row r="271136" spans="16:16" x14ac:dyDescent="0.3">
      <c r="P271136" s="83"/>
    </row>
    <row r="271137" spans="16:16" x14ac:dyDescent="0.3">
      <c r="P271137" s="83"/>
    </row>
    <row r="271138" spans="16:16" x14ac:dyDescent="0.3">
      <c r="P271138" s="83"/>
    </row>
    <row r="271139" spans="16:16" x14ac:dyDescent="0.3">
      <c r="P271139" s="83"/>
    </row>
    <row r="271140" spans="16:16" x14ac:dyDescent="0.3">
      <c r="P271140" s="83"/>
    </row>
    <row r="271141" spans="16:16" x14ac:dyDescent="0.3">
      <c r="P271141" s="83"/>
    </row>
    <row r="271142" spans="16:16" x14ac:dyDescent="0.3">
      <c r="P271142" s="83"/>
    </row>
    <row r="271143" spans="16:16" x14ac:dyDescent="0.3">
      <c r="P271143" s="83"/>
    </row>
    <row r="271144" spans="16:16" x14ac:dyDescent="0.3">
      <c r="P271144" s="83"/>
    </row>
    <row r="271145" spans="16:16" x14ac:dyDescent="0.3">
      <c r="P271145" s="83"/>
    </row>
    <row r="271146" spans="16:16" x14ac:dyDescent="0.3">
      <c r="P271146" s="83"/>
    </row>
    <row r="271147" spans="16:16" x14ac:dyDescent="0.3">
      <c r="P271147" s="83"/>
    </row>
    <row r="271148" spans="16:16" x14ac:dyDescent="0.3">
      <c r="P271148" s="83"/>
    </row>
    <row r="271149" spans="16:16" x14ac:dyDescent="0.3">
      <c r="P271149" s="83"/>
    </row>
    <row r="271150" spans="16:16" x14ac:dyDescent="0.3">
      <c r="P271150" s="83"/>
    </row>
    <row r="271151" spans="16:16" x14ac:dyDescent="0.3">
      <c r="P271151" s="83"/>
    </row>
    <row r="271152" spans="16:16" x14ac:dyDescent="0.3">
      <c r="P271152" s="83"/>
    </row>
    <row r="271153" spans="16:16" x14ac:dyDescent="0.3">
      <c r="P271153" s="83"/>
    </row>
    <row r="271154" spans="16:16" x14ac:dyDescent="0.3">
      <c r="P271154" s="83"/>
    </row>
    <row r="271155" spans="16:16" x14ac:dyDescent="0.3">
      <c r="P271155" s="83"/>
    </row>
    <row r="271156" spans="16:16" x14ac:dyDescent="0.3">
      <c r="P271156" s="83"/>
    </row>
    <row r="271157" spans="16:16" x14ac:dyDescent="0.3">
      <c r="P271157" s="83"/>
    </row>
    <row r="271158" spans="16:16" x14ac:dyDescent="0.3">
      <c r="P271158" s="83"/>
    </row>
    <row r="271159" spans="16:16" x14ac:dyDescent="0.3">
      <c r="P271159" s="83"/>
    </row>
    <row r="271160" spans="16:16" x14ac:dyDescent="0.3">
      <c r="P271160" s="83"/>
    </row>
    <row r="271161" spans="16:16" x14ac:dyDescent="0.3">
      <c r="P271161" s="83"/>
    </row>
    <row r="271162" spans="16:16" x14ac:dyDescent="0.3">
      <c r="P271162" s="83"/>
    </row>
    <row r="271163" spans="16:16" x14ac:dyDescent="0.3">
      <c r="P271163" s="83"/>
    </row>
    <row r="271164" spans="16:16" x14ac:dyDescent="0.3">
      <c r="P271164" s="83"/>
    </row>
    <row r="271165" spans="16:16" x14ac:dyDescent="0.3">
      <c r="P271165" s="83"/>
    </row>
    <row r="271166" spans="16:16" x14ac:dyDescent="0.3">
      <c r="P271166" s="83"/>
    </row>
    <row r="271167" spans="16:16" x14ac:dyDescent="0.3">
      <c r="P271167" s="83"/>
    </row>
    <row r="271168" spans="16:16" x14ac:dyDescent="0.3">
      <c r="P271168" s="83"/>
    </row>
    <row r="271169" spans="16:16" x14ac:dyDescent="0.3">
      <c r="P271169" s="83"/>
    </row>
    <row r="271170" spans="16:16" x14ac:dyDescent="0.3">
      <c r="P271170" s="83"/>
    </row>
    <row r="271171" spans="16:16" x14ac:dyDescent="0.3">
      <c r="P271171" s="83"/>
    </row>
    <row r="271172" spans="16:16" x14ac:dyDescent="0.3">
      <c r="P271172" s="83"/>
    </row>
    <row r="271173" spans="16:16" x14ac:dyDescent="0.3">
      <c r="P271173" s="83"/>
    </row>
    <row r="271174" spans="16:16" x14ac:dyDescent="0.3">
      <c r="P271174" s="83"/>
    </row>
    <row r="271175" spans="16:16" x14ac:dyDescent="0.3">
      <c r="P271175" s="83"/>
    </row>
    <row r="271176" spans="16:16" x14ac:dyDescent="0.3">
      <c r="P271176" s="83"/>
    </row>
    <row r="271177" spans="16:16" x14ac:dyDescent="0.3">
      <c r="P271177" s="83"/>
    </row>
    <row r="271178" spans="16:16" x14ac:dyDescent="0.3">
      <c r="P271178" s="83"/>
    </row>
    <row r="271179" spans="16:16" x14ac:dyDescent="0.3">
      <c r="P271179" s="83"/>
    </row>
    <row r="271180" spans="16:16" x14ac:dyDescent="0.3">
      <c r="P271180" s="83"/>
    </row>
    <row r="271181" spans="16:16" x14ac:dyDescent="0.3">
      <c r="P271181" s="83"/>
    </row>
    <row r="271182" spans="16:16" x14ac:dyDescent="0.3">
      <c r="P271182" s="83"/>
    </row>
    <row r="271183" spans="16:16" x14ac:dyDescent="0.3">
      <c r="P271183" s="83"/>
    </row>
    <row r="271184" spans="16:16" x14ac:dyDescent="0.3">
      <c r="P271184" s="83"/>
    </row>
    <row r="271185" spans="16:16" x14ac:dyDescent="0.3">
      <c r="P271185" s="83"/>
    </row>
    <row r="271186" spans="16:16" x14ac:dyDescent="0.3">
      <c r="P271186" s="83"/>
    </row>
    <row r="271187" spans="16:16" x14ac:dyDescent="0.3">
      <c r="P271187" s="83"/>
    </row>
    <row r="271188" spans="16:16" x14ac:dyDescent="0.3">
      <c r="P271188" s="83"/>
    </row>
    <row r="271189" spans="16:16" x14ac:dyDescent="0.3">
      <c r="P271189" s="83"/>
    </row>
    <row r="271190" spans="16:16" x14ac:dyDescent="0.3">
      <c r="P271190" s="83"/>
    </row>
    <row r="271191" spans="16:16" x14ac:dyDescent="0.3">
      <c r="P271191" s="83"/>
    </row>
    <row r="271192" spans="16:16" x14ac:dyDescent="0.3">
      <c r="P271192" s="83"/>
    </row>
    <row r="271193" spans="16:16" x14ac:dyDescent="0.3">
      <c r="P271193" s="83"/>
    </row>
    <row r="271194" spans="16:16" x14ac:dyDescent="0.3">
      <c r="P271194" s="83"/>
    </row>
    <row r="271195" spans="16:16" x14ac:dyDescent="0.3">
      <c r="P271195" s="83"/>
    </row>
    <row r="271196" spans="16:16" x14ac:dyDescent="0.3">
      <c r="P271196" s="83"/>
    </row>
    <row r="271197" spans="16:16" x14ac:dyDescent="0.3">
      <c r="P271197" s="83"/>
    </row>
    <row r="271198" spans="16:16" x14ac:dyDescent="0.3">
      <c r="P271198" s="83"/>
    </row>
    <row r="271199" spans="16:16" x14ac:dyDescent="0.3">
      <c r="P271199" s="83"/>
    </row>
    <row r="271200" spans="16:16" x14ac:dyDescent="0.3">
      <c r="P271200" s="83"/>
    </row>
    <row r="271201" spans="16:16" x14ac:dyDescent="0.3">
      <c r="P271201" s="83"/>
    </row>
    <row r="271202" spans="16:16" x14ac:dyDescent="0.3">
      <c r="P271202" s="83"/>
    </row>
    <row r="271203" spans="16:16" x14ac:dyDescent="0.3">
      <c r="P271203" s="83"/>
    </row>
    <row r="271204" spans="16:16" x14ac:dyDescent="0.3">
      <c r="P271204" s="83"/>
    </row>
    <row r="271205" spans="16:16" x14ac:dyDescent="0.3">
      <c r="P271205" s="83"/>
    </row>
    <row r="271206" spans="16:16" x14ac:dyDescent="0.3">
      <c r="P271206" s="83"/>
    </row>
    <row r="271207" spans="16:16" x14ac:dyDescent="0.3">
      <c r="P271207" s="83"/>
    </row>
    <row r="271208" spans="16:16" x14ac:dyDescent="0.3">
      <c r="P271208" s="83"/>
    </row>
    <row r="271209" spans="16:16" x14ac:dyDescent="0.3">
      <c r="P271209" s="83"/>
    </row>
    <row r="271210" spans="16:16" x14ac:dyDescent="0.3">
      <c r="P271210" s="83"/>
    </row>
    <row r="271211" spans="16:16" x14ac:dyDescent="0.3">
      <c r="P271211" s="83"/>
    </row>
    <row r="271212" spans="16:16" x14ac:dyDescent="0.3">
      <c r="P271212" s="83"/>
    </row>
    <row r="271213" spans="16:16" x14ac:dyDescent="0.3">
      <c r="P271213" s="83"/>
    </row>
    <row r="271214" spans="16:16" x14ac:dyDescent="0.3">
      <c r="P271214" s="83"/>
    </row>
    <row r="271215" spans="16:16" x14ac:dyDescent="0.3">
      <c r="P271215" s="83"/>
    </row>
    <row r="271216" spans="16:16" x14ac:dyDescent="0.3">
      <c r="P271216" s="83"/>
    </row>
    <row r="271217" spans="16:16" x14ac:dyDescent="0.3">
      <c r="P271217" s="83"/>
    </row>
    <row r="271218" spans="16:16" x14ac:dyDescent="0.3">
      <c r="P271218" s="83"/>
    </row>
    <row r="271219" spans="16:16" x14ac:dyDescent="0.3">
      <c r="P271219" s="83"/>
    </row>
    <row r="271220" spans="16:16" x14ac:dyDescent="0.3">
      <c r="P271220" s="83"/>
    </row>
    <row r="271221" spans="16:16" x14ac:dyDescent="0.3">
      <c r="P271221" s="83"/>
    </row>
    <row r="271222" spans="16:16" x14ac:dyDescent="0.3">
      <c r="P271222" s="83"/>
    </row>
    <row r="271223" spans="16:16" x14ac:dyDescent="0.3">
      <c r="P271223" s="83"/>
    </row>
    <row r="271224" spans="16:16" x14ac:dyDescent="0.3">
      <c r="P271224" s="83"/>
    </row>
    <row r="271225" spans="16:16" x14ac:dyDescent="0.3">
      <c r="P271225" s="83"/>
    </row>
    <row r="271226" spans="16:16" x14ac:dyDescent="0.3">
      <c r="P271226" s="83"/>
    </row>
    <row r="271227" spans="16:16" x14ac:dyDescent="0.3">
      <c r="P271227" s="83"/>
    </row>
    <row r="271228" spans="16:16" x14ac:dyDescent="0.3">
      <c r="P271228" s="83"/>
    </row>
    <row r="271229" spans="16:16" x14ac:dyDescent="0.3">
      <c r="P271229" s="83"/>
    </row>
    <row r="271230" spans="16:16" x14ac:dyDescent="0.3">
      <c r="P271230" s="83"/>
    </row>
    <row r="271231" spans="16:16" x14ac:dyDescent="0.3">
      <c r="P271231" s="83"/>
    </row>
    <row r="271232" spans="16:16" x14ac:dyDescent="0.3">
      <c r="P271232" s="83"/>
    </row>
    <row r="271233" spans="16:16" x14ac:dyDescent="0.3">
      <c r="P271233" s="83"/>
    </row>
    <row r="271234" spans="16:16" x14ac:dyDescent="0.3">
      <c r="P271234" s="83"/>
    </row>
    <row r="271235" spans="16:16" x14ac:dyDescent="0.3">
      <c r="P271235" s="83"/>
    </row>
    <row r="271236" spans="16:16" x14ac:dyDescent="0.3">
      <c r="P271236" s="83"/>
    </row>
    <row r="271237" spans="16:16" x14ac:dyDescent="0.3">
      <c r="P271237" s="83"/>
    </row>
    <row r="271238" spans="16:16" x14ac:dyDescent="0.3">
      <c r="P271238" s="83"/>
    </row>
    <row r="271239" spans="16:16" x14ac:dyDescent="0.3">
      <c r="P271239" s="83"/>
    </row>
    <row r="271240" spans="16:16" x14ac:dyDescent="0.3">
      <c r="P271240" s="83"/>
    </row>
    <row r="271241" spans="16:16" x14ac:dyDescent="0.3">
      <c r="P271241" s="83"/>
    </row>
    <row r="271242" spans="16:16" x14ac:dyDescent="0.3">
      <c r="P271242" s="83"/>
    </row>
    <row r="271243" spans="16:16" x14ac:dyDescent="0.3">
      <c r="P271243" s="83"/>
    </row>
    <row r="271244" spans="16:16" x14ac:dyDescent="0.3">
      <c r="P271244" s="83"/>
    </row>
    <row r="271245" spans="16:16" x14ac:dyDescent="0.3">
      <c r="P271245" s="83"/>
    </row>
    <row r="271246" spans="16:16" x14ac:dyDescent="0.3">
      <c r="P271246" s="83"/>
    </row>
    <row r="271247" spans="16:16" x14ac:dyDescent="0.3">
      <c r="P271247" s="83"/>
    </row>
    <row r="271248" spans="16:16" x14ac:dyDescent="0.3">
      <c r="P271248" s="83"/>
    </row>
    <row r="271249" spans="16:16" x14ac:dyDescent="0.3">
      <c r="P271249" s="83"/>
    </row>
    <row r="271250" spans="16:16" x14ac:dyDescent="0.3">
      <c r="P271250" s="83"/>
    </row>
    <row r="271251" spans="16:16" x14ac:dyDescent="0.3">
      <c r="P271251" s="83"/>
    </row>
    <row r="271252" spans="16:16" x14ac:dyDescent="0.3">
      <c r="P271252" s="83"/>
    </row>
    <row r="271253" spans="16:16" x14ac:dyDescent="0.3">
      <c r="P271253" s="83"/>
    </row>
    <row r="271254" spans="16:16" x14ac:dyDescent="0.3">
      <c r="P271254" s="83"/>
    </row>
    <row r="271255" spans="16:16" x14ac:dyDescent="0.3">
      <c r="P271255" s="83"/>
    </row>
    <row r="271256" spans="16:16" x14ac:dyDescent="0.3">
      <c r="P271256" s="83"/>
    </row>
    <row r="271257" spans="16:16" x14ac:dyDescent="0.3">
      <c r="P271257" s="83"/>
    </row>
    <row r="271258" spans="16:16" x14ac:dyDescent="0.3">
      <c r="P271258" s="83"/>
    </row>
    <row r="271259" spans="16:16" x14ac:dyDescent="0.3">
      <c r="P271259" s="83"/>
    </row>
    <row r="271260" spans="16:16" x14ac:dyDescent="0.3">
      <c r="P271260" s="83"/>
    </row>
    <row r="271261" spans="16:16" x14ac:dyDescent="0.3">
      <c r="P271261" s="83"/>
    </row>
    <row r="271262" spans="16:16" x14ac:dyDescent="0.3">
      <c r="P271262" s="83"/>
    </row>
    <row r="271263" spans="16:16" x14ac:dyDescent="0.3">
      <c r="P271263" s="83"/>
    </row>
    <row r="271264" spans="16:16" x14ac:dyDescent="0.3">
      <c r="P271264" s="83"/>
    </row>
    <row r="271265" spans="16:16" x14ac:dyDescent="0.3">
      <c r="P271265" s="83"/>
    </row>
    <row r="271266" spans="16:16" x14ac:dyDescent="0.3">
      <c r="P271266" s="83"/>
    </row>
    <row r="271267" spans="16:16" x14ac:dyDescent="0.3">
      <c r="P271267" s="83"/>
    </row>
    <row r="271268" spans="16:16" x14ac:dyDescent="0.3">
      <c r="P271268" s="83"/>
    </row>
    <row r="271269" spans="16:16" x14ac:dyDescent="0.3">
      <c r="P271269" s="83"/>
    </row>
    <row r="271270" spans="16:16" x14ac:dyDescent="0.3">
      <c r="P271270" s="83"/>
    </row>
    <row r="271271" spans="16:16" x14ac:dyDescent="0.3">
      <c r="P271271" s="83"/>
    </row>
    <row r="271272" spans="16:16" x14ac:dyDescent="0.3">
      <c r="P271272" s="83"/>
    </row>
    <row r="271273" spans="16:16" x14ac:dyDescent="0.3">
      <c r="P271273" s="83"/>
    </row>
    <row r="271274" spans="16:16" x14ac:dyDescent="0.3">
      <c r="P271274" s="83"/>
    </row>
    <row r="271275" spans="16:16" x14ac:dyDescent="0.3">
      <c r="P271275" s="83"/>
    </row>
    <row r="271276" spans="16:16" x14ac:dyDescent="0.3">
      <c r="P271276" s="83"/>
    </row>
    <row r="271277" spans="16:16" x14ac:dyDescent="0.3">
      <c r="P271277" s="83"/>
    </row>
    <row r="271278" spans="16:16" x14ac:dyDescent="0.3">
      <c r="P271278" s="83"/>
    </row>
    <row r="271279" spans="16:16" x14ac:dyDescent="0.3">
      <c r="P271279" s="83"/>
    </row>
    <row r="271280" spans="16:16" x14ac:dyDescent="0.3">
      <c r="P271280" s="83"/>
    </row>
    <row r="271281" spans="16:16" x14ac:dyDescent="0.3">
      <c r="P271281" s="83"/>
    </row>
    <row r="271282" spans="16:16" x14ac:dyDescent="0.3">
      <c r="P271282" s="83"/>
    </row>
    <row r="271283" spans="16:16" x14ac:dyDescent="0.3">
      <c r="P271283" s="83"/>
    </row>
    <row r="271284" spans="16:16" x14ac:dyDescent="0.3">
      <c r="P271284" s="83"/>
    </row>
    <row r="271285" spans="16:16" x14ac:dyDescent="0.3">
      <c r="P271285" s="83"/>
    </row>
    <row r="271286" spans="16:16" x14ac:dyDescent="0.3">
      <c r="P271286" s="83"/>
    </row>
    <row r="271287" spans="16:16" x14ac:dyDescent="0.3">
      <c r="P271287" s="83"/>
    </row>
    <row r="271288" spans="16:16" x14ac:dyDescent="0.3">
      <c r="P271288" s="83"/>
    </row>
    <row r="271289" spans="16:16" x14ac:dyDescent="0.3">
      <c r="P271289" s="83"/>
    </row>
    <row r="271290" spans="16:16" x14ac:dyDescent="0.3">
      <c r="P271290" s="83"/>
    </row>
    <row r="271291" spans="16:16" x14ac:dyDescent="0.3">
      <c r="P271291" s="83"/>
    </row>
    <row r="271292" spans="16:16" x14ac:dyDescent="0.3">
      <c r="P271292" s="83"/>
    </row>
    <row r="271293" spans="16:16" x14ac:dyDescent="0.3">
      <c r="P271293" s="83"/>
    </row>
    <row r="271294" spans="16:16" x14ac:dyDescent="0.3">
      <c r="P271294" s="83"/>
    </row>
    <row r="271295" spans="16:16" x14ac:dyDescent="0.3">
      <c r="P271295" s="83"/>
    </row>
    <row r="271296" spans="16:16" x14ac:dyDescent="0.3">
      <c r="P271296" s="83"/>
    </row>
    <row r="271297" spans="16:16" x14ac:dyDescent="0.3">
      <c r="P271297" s="83"/>
    </row>
    <row r="271298" spans="16:16" x14ac:dyDescent="0.3">
      <c r="P271298" s="83"/>
    </row>
    <row r="271299" spans="16:16" x14ac:dyDescent="0.3">
      <c r="P271299" s="83"/>
    </row>
    <row r="271300" spans="16:16" x14ac:dyDescent="0.3">
      <c r="P271300" s="83"/>
    </row>
    <row r="271301" spans="16:16" x14ac:dyDescent="0.3">
      <c r="P271301" s="83"/>
    </row>
    <row r="271302" spans="16:16" x14ac:dyDescent="0.3">
      <c r="P271302" s="83"/>
    </row>
    <row r="271303" spans="16:16" x14ac:dyDescent="0.3">
      <c r="P271303" s="83"/>
    </row>
    <row r="271304" spans="16:16" x14ac:dyDescent="0.3">
      <c r="P271304" s="83"/>
    </row>
    <row r="271305" spans="16:16" x14ac:dyDescent="0.3">
      <c r="P271305" s="83"/>
    </row>
    <row r="271306" spans="16:16" x14ac:dyDescent="0.3">
      <c r="P271306" s="83"/>
    </row>
    <row r="271307" spans="16:16" x14ac:dyDescent="0.3">
      <c r="P271307" s="83"/>
    </row>
    <row r="271308" spans="16:16" x14ac:dyDescent="0.3">
      <c r="P271308" s="83"/>
    </row>
    <row r="271309" spans="16:16" x14ac:dyDescent="0.3">
      <c r="P271309" s="83"/>
    </row>
    <row r="271310" spans="16:16" x14ac:dyDescent="0.3">
      <c r="P271310" s="83"/>
    </row>
    <row r="271311" spans="16:16" x14ac:dyDescent="0.3">
      <c r="P271311" s="83"/>
    </row>
    <row r="271312" spans="16:16" x14ac:dyDescent="0.3">
      <c r="P271312" s="83"/>
    </row>
    <row r="271313" spans="16:16" x14ac:dyDescent="0.3">
      <c r="P271313" s="83"/>
    </row>
    <row r="271314" spans="16:16" x14ac:dyDescent="0.3">
      <c r="P271314" s="83"/>
    </row>
    <row r="271315" spans="16:16" x14ac:dyDescent="0.3">
      <c r="P271315" s="83"/>
    </row>
    <row r="271316" spans="16:16" x14ac:dyDescent="0.3">
      <c r="P271316" s="83"/>
    </row>
    <row r="271317" spans="16:16" x14ac:dyDescent="0.3">
      <c r="P271317" s="83"/>
    </row>
    <row r="271318" spans="16:16" x14ac:dyDescent="0.3">
      <c r="P271318" s="83"/>
    </row>
    <row r="271319" spans="16:16" x14ac:dyDescent="0.3">
      <c r="P271319" s="83"/>
    </row>
    <row r="271320" spans="16:16" x14ac:dyDescent="0.3">
      <c r="P271320" s="83"/>
    </row>
    <row r="271321" spans="16:16" x14ac:dyDescent="0.3">
      <c r="P271321" s="83"/>
    </row>
    <row r="271322" spans="16:16" x14ac:dyDescent="0.3">
      <c r="P271322" s="83"/>
    </row>
    <row r="271323" spans="16:16" x14ac:dyDescent="0.3">
      <c r="P271323" s="83"/>
    </row>
    <row r="271324" spans="16:16" x14ac:dyDescent="0.3">
      <c r="P271324" s="83"/>
    </row>
    <row r="271325" spans="16:16" x14ac:dyDescent="0.3">
      <c r="P271325" s="83"/>
    </row>
    <row r="271326" spans="16:16" x14ac:dyDescent="0.3">
      <c r="P271326" s="83"/>
    </row>
    <row r="271327" spans="16:16" x14ac:dyDescent="0.3">
      <c r="P271327" s="83"/>
    </row>
    <row r="271328" spans="16:16" x14ac:dyDescent="0.3">
      <c r="P271328" s="83"/>
    </row>
    <row r="271329" spans="16:16" x14ac:dyDescent="0.3">
      <c r="P271329" s="83"/>
    </row>
    <row r="271330" spans="16:16" x14ac:dyDescent="0.3">
      <c r="P271330" s="83"/>
    </row>
    <row r="271331" spans="16:16" x14ac:dyDescent="0.3">
      <c r="P271331" s="83"/>
    </row>
    <row r="271332" spans="16:16" x14ac:dyDescent="0.3">
      <c r="P271332" s="83"/>
    </row>
    <row r="271333" spans="16:16" x14ac:dyDescent="0.3">
      <c r="P271333" s="83"/>
    </row>
    <row r="271334" spans="16:16" x14ac:dyDescent="0.3">
      <c r="P271334" s="83"/>
    </row>
    <row r="271335" spans="16:16" x14ac:dyDescent="0.3">
      <c r="P271335" s="83"/>
    </row>
    <row r="271336" spans="16:16" x14ac:dyDescent="0.3">
      <c r="P271336" s="83"/>
    </row>
    <row r="271337" spans="16:16" x14ac:dyDescent="0.3">
      <c r="P271337" s="83"/>
    </row>
    <row r="271338" spans="16:16" x14ac:dyDescent="0.3">
      <c r="P271338" s="83"/>
    </row>
    <row r="271339" spans="16:16" x14ac:dyDescent="0.3">
      <c r="P271339" s="83"/>
    </row>
    <row r="271340" spans="16:16" x14ac:dyDescent="0.3">
      <c r="P271340" s="83"/>
    </row>
    <row r="271341" spans="16:16" x14ac:dyDescent="0.3">
      <c r="P271341" s="83"/>
    </row>
    <row r="271342" spans="16:16" x14ac:dyDescent="0.3">
      <c r="P271342" s="83"/>
    </row>
    <row r="271343" spans="16:16" x14ac:dyDescent="0.3">
      <c r="P271343" s="83"/>
    </row>
    <row r="271344" spans="16:16" x14ac:dyDescent="0.3">
      <c r="P271344" s="83"/>
    </row>
    <row r="271345" spans="16:16" x14ac:dyDescent="0.3">
      <c r="P271345" s="83"/>
    </row>
    <row r="271346" spans="16:16" x14ac:dyDescent="0.3">
      <c r="P271346" s="83"/>
    </row>
    <row r="271347" spans="16:16" x14ac:dyDescent="0.3">
      <c r="P271347" s="83"/>
    </row>
    <row r="271348" spans="16:16" x14ac:dyDescent="0.3">
      <c r="P271348" s="83"/>
    </row>
    <row r="271349" spans="16:16" x14ac:dyDescent="0.3">
      <c r="P271349" s="83"/>
    </row>
    <row r="271350" spans="16:16" x14ac:dyDescent="0.3">
      <c r="P271350" s="83"/>
    </row>
    <row r="271351" spans="16:16" x14ac:dyDescent="0.3">
      <c r="P271351" s="83"/>
    </row>
    <row r="271352" spans="16:16" x14ac:dyDescent="0.3">
      <c r="P271352" s="83"/>
    </row>
    <row r="271353" spans="16:16" x14ac:dyDescent="0.3">
      <c r="P271353" s="83"/>
    </row>
    <row r="271354" spans="16:16" x14ac:dyDescent="0.3">
      <c r="P271354" s="83"/>
    </row>
    <row r="271355" spans="16:16" x14ac:dyDescent="0.3">
      <c r="P271355" s="83"/>
    </row>
    <row r="271356" spans="16:16" x14ac:dyDescent="0.3">
      <c r="P271356" s="83"/>
    </row>
    <row r="271357" spans="16:16" x14ac:dyDescent="0.3">
      <c r="P271357" s="83"/>
    </row>
    <row r="271358" spans="16:16" x14ac:dyDescent="0.3">
      <c r="P271358" s="83"/>
    </row>
    <row r="271359" spans="16:16" x14ac:dyDescent="0.3">
      <c r="P271359" s="83"/>
    </row>
    <row r="271360" spans="16:16" x14ac:dyDescent="0.3">
      <c r="P271360" s="83"/>
    </row>
    <row r="271361" spans="16:16" x14ac:dyDescent="0.3">
      <c r="P271361" s="83"/>
    </row>
    <row r="271362" spans="16:16" x14ac:dyDescent="0.3">
      <c r="P271362" s="83"/>
    </row>
    <row r="271363" spans="16:16" x14ac:dyDescent="0.3">
      <c r="P271363" s="83"/>
    </row>
    <row r="271364" spans="16:16" x14ac:dyDescent="0.3">
      <c r="P271364" s="83"/>
    </row>
    <row r="271365" spans="16:16" x14ac:dyDescent="0.3">
      <c r="P271365" s="83"/>
    </row>
    <row r="271366" spans="16:16" x14ac:dyDescent="0.3">
      <c r="P271366" s="83"/>
    </row>
    <row r="271367" spans="16:16" x14ac:dyDescent="0.3">
      <c r="P271367" s="83"/>
    </row>
    <row r="271368" spans="16:16" x14ac:dyDescent="0.3">
      <c r="P271368" s="83"/>
    </row>
    <row r="271369" spans="16:16" x14ac:dyDescent="0.3">
      <c r="P271369" s="83"/>
    </row>
    <row r="271370" spans="16:16" x14ac:dyDescent="0.3">
      <c r="P271370" s="83"/>
    </row>
    <row r="271371" spans="16:16" x14ac:dyDescent="0.3">
      <c r="P271371" s="83"/>
    </row>
    <row r="271372" spans="16:16" x14ac:dyDescent="0.3">
      <c r="P271372" s="83"/>
    </row>
    <row r="271373" spans="16:16" x14ac:dyDescent="0.3">
      <c r="P271373" s="83"/>
    </row>
    <row r="271374" spans="16:16" x14ac:dyDescent="0.3">
      <c r="P271374" s="83"/>
    </row>
    <row r="271375" spans="16:16" x14ac:dyDescent="0.3">
      <c r="P271375" s="83"/>
    </row>
    <row r="271376" spans="16:16" x14ac:dyDescent="0.3">
      <c r="P271376" s="83"/>
    </row>
    <row r="271377" spans="16:16" x14ac:dyDescent="0.3">
      <c r="P271377" s="83"/>
    </row>
    <row r="271378" spans="16:16" x14ac:dyDescent="0.3">
      <c r="P271378" s="83"/>
    </row>
    <row r="271379" spans="16:16" x14ac:dyDescent="0.3">
      <c r="P271379" s="83"/>
    </row>
    <row r="271380" spans="16:16" x14ac:dyDescent="0.3">
      <c r="P271380" s="83"/>
    </row>
    <row r="271381" spans="16:16" x14ac:dyDescent="0.3">
      <c r="P271381" s="83"/>
    </row>
    <row r="271382" spans="16:16" x14ac:dyDescent="0.3">
      <c r="P271382" s="83"/>
    </row>
    <row r="271383" spans="16:16" x14ac:dyDescent="0.3">
      <c r="P271383" s="83"/>
    </row>
    <row r="271384" spans="16:16" x14ac:dyDescent="0.3">
      <c r="P271384" s="83"/>
    </row>
    <row r="271385" spans="16:16" x14ac:dyDescent="0.3">
      <c r="P271385" s="83"/>
    </row>
    <row r="271386" spans="16:16" x14ac:dyDescent="0.3">
      <c r="P271386" s="83"/>
    </row>
    <row r="271387" spans="16:16" x14ac:dyDescent="0.3">
      <c r="P271387" s="83"/>
    </row>
    <row r="271388" spans="16:16" x14ac:dyDescent="0.3">
      <c r="P271388" s="83"/>
    </row>
    <row r="271389" spans="16:16" x14ac:dyDescent="0.3">
      <c r="P271389" s="83"/>
    </row>
    <row r="271390" spans="16:16" x14ac:dyDescent="0.3">
      <c r="P271390" s="83"/>
    </row>
    <row r="271391" spans="16:16" x14ac:dyDescent="0.3">
      <c r="P271391" s="83"/>
    </row>
    <row r="271392" spans="16:16" x14ac:dyDescent="0.3">
      <c r="P271392" s="83"/>
    </row>
    <row r="271393" spans="16:16" x14ac:dyDescent="0.3">
      <c r="P271393" s="83"/>
    </row>
    <row r="271394" spans="16:16" x14ac:dyDescent="0.3">
      <c r="P271394" s="83"/>
    </row>
    <row r="271395" spans="16:16" x14ac:dyDescent="0.3">
      <c r="P271395" s="83"/>
    </row>
    <row r="271396" spans="16:16" x14ac:dyDescent="0.3">
      <c r="P271396" s="83"/>
    </row>
    <row r="271397" spans="16:16" x14ac:dyDescent="0.3">
      <c r="P271397" s="83"/>
    </row>
    <row r="271398" spans="16:16" x14ac:dyDescent="0.3">
      <c r="P271398" s="83"/>
    </row>
    <row r="271399" spans="16:16" x14ac:dyDescent="0.3">
      <c r="P271399" s="83"/>
    </row>
    <row r="271400" spans="16:16" x14ac:dyDescent="0.3">
      <c r="P271400" s="83"/>
    </row>
    <row r="271401" spans="16:16" x14ac:dyDescent="0.3">
      <c r="P271401" s="83"/>
    </row>
    <row r="271402" spans="16:16" x14ac:dyDescent="0.3">
      <c r="P271402" s="83"/>
    </row>
    <row r="271403" spans="16:16" x14ac:dyDescent="0.3">
      <c r="P271403" s="83"/>
    </row>
    <row r="271404" spans="16:16" x14ac:dyDescent="0.3">
      <c r="P271404" s="83"/>
    </row>
    <row r="271405" spans="16:16" x14ac:dyDescent="0.3">
      <c r="P271405" s="83"/>
    </row>
    <row r="271406" spans="16:16" x14ac:dyDescent="0.3">
      <c r="P271406" s="83"/>
    </row>
    <row r="271407" spans="16:16" x14ac:dyDescent="0.3">
      <c r="P271407" s="83"/>
    </row>
    <row r="271408" spans="16:16" x14ac:dyDescent="0.3">
      <c r="P271408" s="83"/>
    </row>
    <row r="271409" spans="16:16" x14ac:dyDescent="0.3">
      <c r="P271409" s="83"/>
    </row>
    <row r="271410" spans="16:16" x14ac:dyDescent="0.3">
      <c r="P271410" s="83"/>
    </row>
    <row r="271411" spans="16:16" x14ac:dyDescent="0.3">
      <c r="P271411" s="83"/>
    </row>
    <row r="271412" spans="16:16" x14ac:dyDescent="0.3">
      <c r="P271412" s="83"/>
    </row>
    <row r="271413" spans="16:16" x14ac:dyDescent="0.3">
      <c r="P271413" s="83"/>
    </row>
    <row r="271414" spans="16:16" x14ac:dyDescent="0.3">
      <c r="P271414" s="83"/>
    </row>
    <row r="271415" spans="16:16" x14ac:dyDescent="0.3">
      <c r="P271415" s="83"/>
    </row>
    <row r="271416" spans="16:16" x14ac:dyDescent="0.3">
      <c r="P271416" s="83"/>
    </row>
    <row r="271417" spans="16:16" x14ac:dyDescent="0.3">
      <c r="P271417" s="83"/>
    </row>
    <row r="271418" spans="16:16" x14ac:dyDescent="0.3">
      <c r="P271418" s="83"/>
    </row>
    <row r="271419" spans="16:16" x14ac:dyDescent="0.3">
      <c r="P271419" s="83"/>
    </row>
    <row r="271420" spans="16:16" x14ac:dyDescent="0.3">
      <c r="P271420" s="83"/>
    </row>
    <row r="271421" spans="16:16" x14ac:dyDescent="0.3">
      <c r="P271421" s="83"/>
    </row>
    <row r="271422" spans="16:16" x14ac:dyDescent="0.3">
      <c r="P271422" s="83"/>
    </row>
    <row r="271423" spans="16:16" x14ac:dyDescent="0.3">
      <c r="P271423" s="83"/>
    </row>
    <row r="271424" spans="16:16" x14ac:dyDescent="0.3">
      <c r="P271424" s="83"/>
    </row>
    <row r="271425" spans="16:16" x14ac:dyDescent="0.3">
      <c r="P271425" s="83"/>
    </row>
    <row r="271426" spans="16:16" x14ac:dyDescent="0.3">
      <c r="P271426" s="83"/>
    </row>
    <row r="271427" spans="16:16" x14ac:dyDescent="0.3">
      <c r="P271427" s="83"/>
    </row>
    <row r="271428" spans="16:16" x14ac:dyDescent="0.3">
      <c r="P271428" s="83"/>
    </row>
    <row r="271429" spans="16:16" x14ac:dyDescent="0.3">
      <c r="P271429" s="83"/>
    </row>
    <row r="271430" spans="16:16" x14ac:dyDescent="0.3">
      <c r="P271430" s="83"/>
    </row>
    <row r="271431" spans="16:16" x14ac:dyDescent="0.3">
      <c r="P271431" s="83"/>
    </row>
    <row r="271432" spans="16:16" x14ac:dyDescent="0.3">
      <c r="P271432" s="83"/>
    </row>
    <row r="271433" spans="16:16" x14ac:dyDescent="0.3">
      <c r="P271433" s="83"/>
    </row>
    <row r="271434" spans="16:16" x14ac:dyDescent="0.3">
      <c r="P271434" s="83"/>
    </row>
    <row r="271435" spans="16:16" x14ac:dyDescent="0.3">
      <c r="P271435" s="83"/>
    </row>
    <row r="271436" spans="16:16" x14ac:dyDescent="0.3">
      <c r="P271436" s="83"/>
    </row>
    <row r="271437" spans="16:16" x14ac:dyDescent="0.3">
      <c r="P271437" s="83"/>
    </row>
    <row r="271438" spans="16:16" x14ac:dyDescent="0.3">
      <c r="P271438" s="83"/>
    </row>
    <row r="271439" spans="16:16" x14ac:dyDescent="0.3">
      <c r="P271439" s="83"/>
    </row>
    <row r="271440" spans="16:16" x14ac:dyDescent="0.3">
      <c r="P271440" s="83"/>
    </row>
    <row r="271441" spans="16:16" x14ac:dyDescent="0.3">
      <c r="P271441" s="83"/>
    </row>
    <row r="271442" spans="16:16" x14ac:dyDescent="0.3">
      <c r="P271442" s="83"/>
    </row>
    <row r="271443" spans="16:16" x14ac:dyDescent="0.3">
      <c r="P271443" s="83"/>
    </row>
    <row r="271444" spans="16:16" x14ac:dyDescent="0.3">
      <c r="P271444" s="83"/>
    </row>
    <row r="271445" spans="16:16" x14ac:dyDescent="0.3">
      <c r="P271445" s="83"/>
    </row>
    <row r="271446" spans="16:16" x14ac:dyDescent="0.3">
      <c r="P271446" s="83"/>
    </row>
    <row r="271447" spans="16:16" x14ac:dyDescent="0.3">
      <c r="P271447" s="83"/>
    </row>
    <row r="271448" spans="16:16" x14ac:dyDescent="0.3">
      <c r="P271448" s="83"/>
    </row>
    <row r="271449" spans="16:16" x14ac:dyDescent="0.3">
      <c r="P271449" s="83"/>
    </row>
    <row r="271450" spans="16:16" x14ac:dyDescent="0.3">
      <c r="P271450" s="83"/>
    </row>
    <row r="271451" spans="16:16" x14ac:dyDescent="0.3">
      <c r="P271451" s="83"/>
    </row>
    <row r="271452" spans="16:16" x14ac:dyDescent="0.3">
      <c r="P271452" s="83"/>
    </row>
    <row r="271453" spans="16:16" x14ac:dyDescent="0.3">
      <c r="P271453" s="83"/>
    </row>
    <row r="271454" spans="16:16" x14ac:dyDescent="0.3">
      <c r="P271454" s="83"/>
    </row>
    <row r="271455" spans="16:16" x14ac:dyDescent="0.3">
      <c r="P271455" s="83"/>
    </row>
    <row r="271456" spans="16:16" x14ac:dyDescent="0.3">
      <c r="P271456" s="83"/>
    </row>
    <row r="271457" spans="16:16" x14ac:dyDescent="0.3">
      <c r="P271457" s="83"/>
    </row>
    <row r="271458" spans="16:16" x14ac:dyDescent="0.3">
      <c r="P271458" s="83"/>
    </row>
    <row r="271459" spans="16:16" x14ac:dyDescent="0.3">
      <c r="P271459" s="83"/>
    </row>
    <row r="271460" spans="16:16" x14ac:dyDescent="0.3">
      <c r="P271460" s="83"/>
    </row>
    <row r="271461" spans="16:16" x14ac:dyDescent="0.3">
      <c r="P271461" s="83"/>
    </row>
    <row r="271462" spans="16:16" x14ac:dyDescent="0.3">
      <c r="P271462" s="83"/>
    </row>
    <row r="271463" spans="16:16" x14ac:dyDescent="0.3">
      <c r="P271463" s="83"/>
    </row>
    <row r="271464" spans="16:16" x14ac:dyDescent="0.3">
      <c r="P271464" s="83"/>
    </row>
    <row r="271465" spans="16:16" x14ac:dyDescent="0.3">
      <c r="P271465" s="83"/>
    </row>
    <row r="271466" spans="16:16" x14ac:dyDescent="0.3">
      <c r="P271466" s="83"/>
    </row>
    <row r="271467" spans="16:16" x14ac:dyDescent="0.3">
      <c r="P271467" s="83"/>
    </row>
    <row r="271468" spans="16:16" x14ac:dyDescent="0.3">
      <c r="P271468" s="83"/>
    </row>
    <row r="271469" spans="16:16" x14ac:dyDescent="0.3">
      <c r="P271469" s="83"/>
    </row>
    <row r="271470" spans="16:16" x14ac:dyDescent="0.3">
      <c r="P271470" s="83"/>
    </row>
    <row r="271471" spans="16:16" x14ac:dyDescent="0.3">
      <c r="P271471" s="83"/>
    </row>
    <row r="271472" spans="16:16" x14ac:dyDescent="0.3">
      <c r="P271472" s="83"/>
    </row>
    <row r="271473" spans="16:16" x14ac:dyDescent="0.3">
      <c r="P271473" s="83"/>
    </row>
    <row r="271474" spans="16:16" x14ac:dyDescent="0.3">
      <c r="P271474" s="83"/>
    </row>
    <row r="271475" spans="16:16" x14ac:dyDescent="0.3">
      <c r="P271475" s="83"/>
    </row>
    <row r="271476" spans="16:16" x14ac:dyDescent="0.3">
      <c r="P271476" s="83"/>
    </row>
    <row r="271477" spans="16:16" x14ac:dyDescent="0.3">
      <c r="P271477" s="83"/>
    </row>
    <row r="271478" spans="16:16" x14ac:dyDescent="0.3">
      <c r="P271478" s="83"/>
    </row>
    <row r="271479" spans="16:16" x14ac:dyDescent="0.3">
      <c r="P271479" s="83"/>
    </row>
    <row r="271480" spans="16:16" x14ac:dyDescent="0.3">
      <c r="P271480" s="83"/>
    </row>
    <row r="271481" spans="16:16" x14ac:dyDescent="0.3">
      <c r="P271481" s="83"/>
    </row>
    <row r="271482" spans="16:16" x14ac:dyDescent="0.3">
      <c r="P271482" s="83"/>
    </row>
    <row r="271483" spans="16:16" x14ac:dyDescent="0.3">
      <c r="P271483" s="83"/>
    </row>
    <row r="271484" spans="16:16" x14ac:dyDescent="0.3">
      <c r="P271484" s="83"/>
    </row>
    <row r="271485" spans="16:16" x14ac:dyDescent="0.3">
      <c r="P271485" s="83"/>
    </row>
    <row r="271486" spans="16:16" x14ac:dyDescent="0.3">
      <c r="P271486" s="83"/>
    </row>
    <row r="271487" spans="16:16" x14ac:dyDescent="0.3">
      <c r="P271487" s="83"/>
    </row>
    <row r="271488" spans="16:16" x14ac:dyDescent="0.3">
      <c r="P271488" s="83"/>
    </row>
    <row r="271489" spans="16:16" x14ac:dyDescent="0.3">
      <c r="P271489" s="83"/>
    </row>
    <row r="271490" spans="16:16" x14ac:dyDescent="0.3">
      <c r="P271490" s="83"/>
    </row>
    <row r="271491" spans="16:16" x14ac:dyDescent="0.3">
      <c r="P271491" s="83"/>
    </row>
    <row r="271492" spans="16:16" x14ac:dyDescent="0.3">
      <c r="P271492" s="83"/>
    </row>
    <row r="271493" spans="16:16" x14ac:dyDescent="0.3">
      <c r="P271493" s="83"/>
    </row>
    <row r="271494" spans="16:16" x14ac:dyDescent="0.3">
      <c r="P271494" s="83"/>
    </row>
    <row r="271495" spans="16:16" x14ac:dyDescent="0.3">
      <c r="P271495" s="83"/>
    </row>
    <row r="271496" spans="16:16" x14ac:dyDescent="0.3">
      <c r="P271496" s="83"/>
    </row>
    <row r="271497" spans="16:16" x14ac:dyDescent="0.3">
      <c r="P271497" s="83"/>
    </row>
    <row r="271498" spans="16:16" x14ac:dyDescent="0.3">
      <c r="P271498" s="83"/>
    </row>
    <row r="271499" spans="16:16" x14ac:dyDescent="0.3">
      <c r="P271499" s="83"/>
    </row>
    <row r="271500" spans="16:16" x14ac:dyDescent="0.3">
      <c r="P271500" s="83"/>
    </row>
    <row r="271501" spans="16:16" x14ac:dyDescent="0.3">
      <c r="P271501" s="83"/>
    </row>
    <row r="271502" spans="16:16" x14ac:dyDescent="0.3">
      <c r="P271502" s="83"/>
    </row>
    <row r="271503" spans="16:16" x14ac:dyDescent="0.3">
      <c r="P271503" s="83"/>
    </row>
    <row r="271504" spans="16:16" x14ac:dyDescent="0.3">
      <c r="P271504" s="83"/>
    </row>
    <row r="271505" spans="16:16" x14ac:dyDescent="0.3">
      <c r="P271505" s="83"/>
    </row>
    <row r="271506" spans="16:16" x14ac:dyDescent="0.3">
      <c r="P271506" s="83"/>
    </row>
    <row r="271507" spans="16:16" x14ac:dyDescent="0.3">
      <c r="P271507" s="83"/>
    </row>
    <row r="271508" spans="16:16" x14ac:dyDescent="0.3">
      <c r="P271508" s="83"/>
    </row>
    <row r="271509" spans="16:16" x14ac:dyDescent="0.3">
      <c r="P271509" s="83"/>
    </row>
    <row r="271510" spans="16:16" x14ac:dyDescent="0.3">
      <c r="P271510" s="83"/>
    </row>
    <row r="271511" spans="16:16" x14ac:dyDescent="0.3">
      <c r="P271511" s="83"/>
    </row>
    <row r="271512" spans="16:16" x14ac:dyDescent="0.3">
      <c r="P271512" s="83"/>
    </row>
    <row r="271513" spans="16:16" x14ac:dyDescent="0.3">
      <c r="P271513" s="83"/>
    </row>
    <row r="271514" spans="16:16" x14ac:dyDescent="0.3">
      <c r="P271514" s="83"/>
    </row>
    <row r="271515" spans="16:16" x14ac:dyDescent="0.3">
      <c r="P271515" s="83"/>
    </row>
    <row r="271516" spans="16:16" x14ac:dyDescent="0.3">
      <c r="P271516" s="83"/>
    </row>
    <row r="271517" spans="16:16" x14ac:dyDescent="0.3">
      <c r="P271517" s="83"/>
    </row>
    <row r="271518" spans="16:16" x14ac:dyDescent="0.3">
      <c r="P271518" s="83"/>
    </row>
    <row r="271519" spans="16:16" x14ac:dyDescent="0.3">
      <c r="P271519" s="83"/>
    </row>
    <row r="271520" spans="16:16" x14ac:dyDescent="0.3">
      <c r="P271520" s="83"/>
    </row>
    <row r="271521" spans="16:16" x14ac:dyDescent="0.3">
      <c r="P271521" s="83"/>
    </row>
    <row r="271522" spans="16:16" x14ac:dyDescent="0.3">
      <c r="P271522" s="83"/>
    </row>
    <row r="271523" spans="16:16" x14ac:dyDescent="0.3">
      <c r="P271523" s="83"/>
    </row>
    <row r="271524" spans="16:16" x14ac:dyDescent="0.3">
      <c r="P271524" s="83"/>
    </row>
    <row r="271525" spans="16:16" x14ac:dyDescent="0.3">
      <c r="P271525" s="83"/>
    </row>
    <row r="271526" spans="16:16" x14ac:dyDescent="0.3">
      <c r="P271526" s="83"/>
    </row>
    <row r="271527" spans="16:16" x14ac:dyDescent="0.3">
      <c r="P271527" s="83"/>
    </row>
    <row r="271528" spans="16:16" x14ac:dyDescent="0.3">
      <c r="P271528" s="83"/>
    </row>
    <row r="271529" spans="16:16" x14ac:dyDescent="0.3">
      <c r="P271529" s="83"/>
    </row>
    <row r="271530" spans="16:16" x14ac:dyDescent="0.3">
      <c r="P271530" s="83"/>
    </row>
    <row r="271531" spans="16:16" x14ac:dyDescent="0.3">
      <c r="P271531" s="83"/>
    </row>
    <row r="271532" spans="16:16" x14ac:dyDescent="0.3">
      <c r="P271532" s="83"/>
    </row>
    <row r="271533" spans="16:16" x14ac:dyDescent="0.3">
      <c r="P271533" s="83"/>
    </row>
    <row r="271534" spans="16:16" x14ac:dyDescent="0.3">
      <c r="P271534" s="83"/>
    </row>
    <row r="271535" spans="16:16" x14ac:dyDescent="0.3">
      <c r="P271535" s="83"/>
    </row>
    <row r="271536" spans="16:16" x14ac:dyDescent="0.3">
      <c r="P271536" s="83"/>
    </row>
    <row r="271537" spans="16:16" x14ac:dyDescent="0.3">
      <c r="P271537" s="83"/>
    </row>
    <row r="271538" spans="16:16" x14ac:dyDescent="0.3">
      <c r="P271538" s="83"/>
    </row>
    <row r="271539" spans="16:16" x14ac:dyDescent="0.3">
      <c r="P271539" s="83"/>
    </row>
    <row r="271540" spans="16:16" x14ac:dyDescent="0.3">
      <c r="P271540" s="83"/>
    </row>
    <row r="271541" spans="16:16" x14ac:dyDescent="0.3">
      <c r="P271541" s="83"/>
    </row>
    <row r="271542" spans="16:16" x14ac:dyDescent="0.3">
      <c r="P271542" s="83"/>
    </row>
    <row r="271543" spans="16:16" x14ac:dyDescent="0.3">
      <c r="P271543" s="83"/>
    </row>
    <row r="271544" spans="16:16" x14ac:dyDescent="0.3">
      <c r="P271544" s="83"/>
    </row>
    <row r="271545" spans="16:16" x14ac:dyDescent="0.3">
      <c r="P271545" s="83"/>
    </row>
    <row r="271546" spans="16:16" x14ac:dyDescent="0.3">
      <c r="P271546" s="83"/>
    </row>
    <row r="271547" spans="16:16" x14ac:dyDescent="0.3">
      <c r="P271547" s="83"/>
    </row>
    <row r="271548" spans="16:16" x14ac:dyDescent="0.3">
      <c r="P271548" s="83"/>
    </row>
    <row r="271549" spans="16:16" x14ac:dyDescent="0.3">
      <c r="P271549" s="83"/>
    </row>
    <row r="271550" spans="16:16" x14ac:dyDescent="0.3">
      <c r="P271550" s="83"/>
    </row>
    <row r="271551" spans="16:16" x14ac:dyDescent="0.3">
      <c r="P271551" s="83"/>
    </row>
    <row r="271552" spans="16:16" x14ac:dyDescent="0.3">
      <c r="P271552" s="83"/>
    </row>
    <row r="271553" spans="16:16" x14ac:dyDescent="0.3">
      <c r="P271553" s="83"/>
    </row>
    <row r="271554" spans="16:16" x14ac:dyDescent="0.3">
      <c r="P271554" s="83"/>
    </row>
    <row r="271555" spans="16:16" x14ac:dyDescent="0.3">
      <c r="P271555" s="83"/>
    </row>
    <row r="271556" spans="16:16" x14ac:dyDescent="0.3">
      <c r="P271556" s="83"/>
    </row>
    <row r="271557" spans="16:16" x14ac:dyDescent="0.3">
      <c r="P271557" s="83"/>
    </row>
    <row r="271558" spans="16:16" x14ac:dyDescent="0.3">
      <c r="P271558" s="83"/>
    </row>
    <row r="271559" spans="16:16" x14ac:dyDescent="0.3">
      <c r="P271559" s="83"/>
    </row>
    <row r="271560" spans="16:16" x14ac:dyDescent="0.3">
      <c r="P271560" s="83"/>
    </row>
    <row r="271561" spans="16:16" x14ac:dyDescent="0.3">
      <c r="P271561" s="83"/>
    </row>
    <row r="271562" spans="16:16" x14ac:dyDescent="0.3">
      <c r="P271562" s="83"/>
    </row>
    <row r="271563" spans="16:16" x14ac:dyDescent="0.3">
      <c r="P271563" s="83"/>
    </row>
    <row r="271564" spans="16:16" x14ac:dyDescent="0.3">
      <c r="P271564" s="83"/>
    </row>
    <row r="271565" spans="16:16" x14ac:dyDescent="0.3">
      <c r="P271565" s="83"/>
    </row>
    <row r="271566" spans="16:16" x14ac:dyDescent="0.3">
      <c r="P271566" s="83"/>
    </row>
    <row r="271567" spans="16:16" x14ac:dyDescent="0.3">
      <c r="P271567" s="83"/>
    </row>
    <row r="271568" spans="16:16" x14ac:dyDescent="0.3">
      <c r="P271568" s="83"/>
    </row>
    <row r="271569" spans="16:16" x14ac:dyDescent="0.3">
      <c r="P271569" s="83"/>
    </row>
    <row r="271570" spans="16:16" x14ac:dyDescent="0.3">
      <c r="P271570" s="83"/>
    </row>
    <row r="271571" spans="16:16" x14ac:dyDescent="0.3">
      <c r="P271571" s="83"/>
    </row>
    <row r="271572" spans="16:16" x14ac:dyDescent="0.3">
      <c r="P271572" s="83"/>
    </row>
    <row r="271573" spans="16:16" x14ac:dyDescent="0.3">
      <c r="P271573" s="83"/>
    </row>
    <row r="271574" spans="16:16" x14ac:dyDescent="0.3">
      <c r="P271574" s="83"/>
    </row>
    <row r="271575" spans="16:16" x14ac:dyDescent="0.3">
      <c r="P271575" s="83"/>
    </row>
    <row r="271576" spans="16:16" x14ac:dyDescent="0.3">
      <c r="P271576" s="83"/>
    </row>
    <row r="271577" spans="16:16" x14ac:dyDescent="0.3">
      <c r="P271577" s="83"/>
    </row>
    <row r="271578" spans="16:16" x14ac:dyDescent="0.3">
      <c r="P271578" s="83"/>
    </row>
    <row r="271579" spans="16:16" x14ac:dyDescent="0.3">
      <c r="P271579" s="83"/>
    </row>
    <row r="271580" spans="16:16" x14ac:dyDescent="0.3">
      <c r="P271580" s="83"/>
    </row>
    <row r="271581" spans="16:16" x14ac:dyDescent="0.3">
      <c r="P271581" s="83"/>
    </row>
    <row r="271582" spans="16:16" x14ac:dyDescent="0.3">
      <c r="P271582" s="83"/>
    </row>
    <row r="271583" spans="16:16" x14ac:dyDescent="0.3">
      <c r="P271583" s="83"/>
    </row>
    <row r="271584" spans="16:16" x14ac:dyDescent="0.3">
      <c r="P271584" s="83"/>
    </row>
    <row r="271585" spans="16:16" x14ac:dyDescent="0.3">
      <c r="P271585" s="83"/>
    </row>
    <row r="271586" spans="16:16" x14ac:dyDescent="0.3">
      <c r="P271586" s="83"/>
    </row>
    <row r="271587" spans="16:16" x14ac:dyDescent="0.3">
      <c r="P271587" s="83"/>
    </row>
    <row r="271588" spans="16:16" x14ac:dyDescent="0.3">
      <c r="P271588" s="83"/>
    </row>
    <row r="271589" spans="16:16" x14ac:dyDescent="0.3">
      <c r="P271589" s="83"/>
    </row>
    <row r="271590" spans="16:16" x14ac:dyDescent="0.3">
      <c r="P271590" s="83"/>
    </row>
    <row r="271591" spans="16:16" x14ac:dyDescent="0.3">
      <c r="P271591" s="83"/>
    </row>
    <row r="271592" spans="16:16" x14ac:dyDescent="0.3">
      <c r="P271592" s="83"/>
    </row>
    <row r="271593" spans="16:16" x14ac:dyDescent="0.3">
      <c r="P271593" s="83"/>
    </row>
    <row r="271594" spans="16:16" x14ac:dyDescent="0.3">
      <c r="P271594" s="83"/>
    </row>
    <row r="271595" spans="16:16" x14ac:dyDescent="0.3">
      <c r="P271595" s="83"/>
    </row>
    <row r="271596" spans="16:16" x14ac:dyDescent="0.3">
      <c r="P271596" s="83"/>
    </row>
    <row r="271597" spans="16:16" x14ac:dyDescent="0.3">
      <c r="P271597" s="83"/>
    </row>
    <row r="271598" spans="16:16" x14ac:dyDescent="0.3">
      <c r="P271598" s="83"/>
    </row>
    <row r="271599" spans="16:16" x14ac:dyDescent="0.3">
      <c r="P271599" s="83"/>
    </row>
    <row r="271600" spans="16:16" x14ac:dyDescent="0.3">
      <c r="P271600" s="83"/>
    </row>
    <row r="271601" spans="16:16" x14ac:dyDescent="0.3">
      <c r="P271601" s="83"/>
    </row>
    <row r="271602" spans="16:16" x14ac:dyDescent="0.3">
      <c r="P271602" s="83"/>
    </row>
    <row r="271603" spans="16:16" x14ac:dyDescent="0.3">
      <c r="P271603" s="83"/>
    </row>
    <row r="271604" spans="16:16" x14ac:dyDescent="0.3">
      <c r="P271604" s="83"/>
    </row>
    <row r="271605" spans="16:16" x14ac:dyDescent="0.3">
      <c r="P271605" s="83"/>
    </row>
    <row r="271606" spans="16:16" x14ac:dyDescent="0.3">
      <c r="P271606" s="83"/>
    </row>
    <row r="271607" spans="16:16" x14ac:dyDescent="0.3">
      <c r="P271607" s="83"/>
    </row>
    <row r="271608" spans="16:16" x14ac:dyDescent="0.3">
      <c r="P271608" s="83"/>
    </row>
    <row r="271609" spans="16:16" x14ac:dyDescent="0.3">
      <c r="P271609" s="83"/>
    </row>
    <row r="271610" spans="16:16" x14ac:dyDescent="0.3">
      <c r="P271610" s="83"/>
    </row>
    <row r="271611" spans="16:16" x14ac:dyDescent="0.3">
      <c r="P271611" s="83"/>
    </row>
    <row r="271612" spans="16:16" x14ac:dyDescent="0.3">
      <c r="P271612" s="83"/>
    </row>
    <row r="271613" spans="16:16" x14ac:dyDescent="0.3">
      <c r="P271613" s="83"/>
    </row>
    <row r="271614" spans="16:16" x14ac:dyDescent="0.3">
      <c r="P271614" s="83"/>
    </row>
    <row r="271615" spans="16:16" x14ac:dyDescent="0.3">
      <c r="P271615" s="83"/>
    </row>
    <row r="271616" spans="16:16" x14ac:dyDescent="0.3">
      <c r="P271616" s="83"/>
    </row>
    <row r="271617" spans="16:16" x14ac:dyDescent="0.3">
      <c r="P271617" s="83"/>
    </row>
    <row r="271618" spans="16:16" x14ac:dyDescent="0.3">
      <c r="P271618" s="83"/>
    </row>
    <row r="271619" spans="16:16" x14ac:dyDescent="0.3">
      <c r="P271619" s="83"/>
    </row>
    <row r="271620" spans="16:16" x14ac:dyDescent="0.3">
      <c r="P271620" s="83"/>
    </row>
    <row r="271621" spans="16:16" x14ac:dyDescent="0.3">
      <c r="P271621" s="83"/>
    </row>
    <row r="271622" spans="16:16" x14ac:dyDescent="0.3">
      <c r="P271622" s="83"/>
    </row>
    <row r="271623" spans="16:16" x14ac:dyDescent="0.3">
      <c r="P271623" s="83"/>
    </row>
    <row r="271624" spans="16:16" x14ac:dyDescent="0.3">
      <c r="P271624" s="83"/>
    </row>
    <row r="271625" spans="16:16" x14ac:dyDescent="0.3">
      <c r="P271625" s="83"/>
    </row>
    <row r="271626" spans="16:16" x14ac:dyDescent="0.3">
      <c r="P271626" s="83"/>
    </row>
    <row r="271627" spans="16:16" x14ac:dyDescent="0.3">
      <c r="P271627" s="83"/>
    </row>
    <row r="271628" spans="16:16" x14ac:dyDescent="0.3">
      <c r="P271628" s="83"/>
    </row>
    <row r="271629" spans="16:16" x14ac:dyDescent="0.3">
      <c r="P271629" s="83"/>
    </row>
    <row r="271630" spans="16:16" x14ac:dyDescent="0.3">
      <c r="P271630" s="83"/>
    </row>
    <row r="271631" spans="16:16" x14ac:dyDescent="0.3">
      <c r="P271631" s="83"/>
    </row>
    <row r="271632" spans="16:16" x14ac:dyDescent="0.3">
      <c r="P271632" s="83"/>
    </row>
    <row r="271633" spans="16:16" x14ac:dyDescent="0.3">
      <c r="P271633" s="83"/>
    </row>
    <row r="271634" spans="16:16" x14ac:dyDescent="0.3">
      <c r="P271634" s="83"/>
    </row>
    <row r="271635" spans="16:16" x14ac:dyDescent="0.3">
      <c r="P271635" s="83"/>
    </row>
    <row r="271636" spans="16:16" x14ac:dyDescent="0.3">
      <c r="P271636" s="83"/>
    </row>
    <row r="271637" spans="16:16" x14ac:dyDescent="0.3">
      <c r="P271637" s="83"/>
    </row>
    <row r="271638" spans="16:16" x14ac:dyDescent="0.3">
      <c r="P271638" s="83"/>
    </row>
    <row r="271639" spans="16:16" x14ac:dyDescent="0.3">
      <c r="P271639" s="83"/>
    </row>
    <row r="271640" spans="16:16" x14ac:dyDescent="0.3">
      <c r="P271640" s="83"/>
    </row>
    <row r="271641" spans="16:16" x14ac:dyDescent="0.3">
      <c r="P271641" s="83"/>
    </row>
    <row r="271642" spans="16:16" x14ac:dyDescent="0.3">
      <c r="P271642" s="83"/>
    </row>
    <row r="271643" spans="16:16" x14ac:dyDescent="0.3">
      <c r="P271643" s="83"/>
    </row>
    <row r="271644" spans="16:16" x14ac:dyDescent="0.3">
      <c r="P271644" s="83"/>
    </row>
    <row r="271645" spans="16:16" x14ac:dyDescent="0.3">
      <c r="P271645" s="83"/>
    </row>
    <row r="271646" spans="16:16" x14ac:dyDescent="0.3">
      <c r="P271646" s="83"/>
    </row>
    <row r="271647" spans="16:16" x14ac:dyDescent="0.3">
      <c r="P271647" s="83"/>
    </row>
    <row r="271648" spans="16:16" x14ac:dyDescent="0.3">
      <c r="P271648" s="83"/>
    </row>
    <row r="271649" spans="16:16" x14ac:dyDescent="0.3">
      <c r="P271649" s="83"/>
    </row>
    <row r="271650" spans="16:16" x14ac:dyDescent="0.3">
      <c r="P271650" s="83"/>
    </row>
    <row r="271651" spans="16:16" x14ac:dyDescent="0.3">
      <c r="P271651" s="83"/>
    </row>
    <row r="271652" spans="16:16" x14ac:dyDescent="0.3">
      <c r="P271652" s="83"/>
    </row>
    <row r="271653" spans="16:16" x14ac:dyDescent="0.3">
      <c r="P271653" s="83"/>
    </row>
    <row r="271654" spans="16:16" x14ac:dyDescent="0.3">
      <c r="P271654" s="83"/>
    </row>
    <row r="271655" spans="16:16" x14ac:dyDescent="0.3">
      <c r="P271655" s="83"/>
    </row>
    <row r="271656" spans="16:16" x14ac:dyDescent="0.3">
      <c r="P271656" s="83"/>
    </row>
    <row r="271657" spans="16:16" x14ac:dyDescent="0.3">
      <c r="P271657" s="83"/>
    </row>
    <row r="271658" spans="16:16" x14ac:dyDescent="0.3">
      <c r="P271658" s="83"/>
    </row>
    <row r="271659" spans="16:16" x14ac:dyDescent="0.3">
      <c r="P271659" s="83"/>
    </row>
    <row r="271660" spans="16:16" x14ac:dyDescent="0.3">
      <c r="P271660" s="83"/>
    </row>
    <row r="271661" spans="16:16" x14ac:dyDescent="0.3">
      <c r="P271661" s="83"/>
    </row>
    <row r="271662" spans="16:16" x14ac:dyDescent="0.3">
      <c r="P271662" s="83"/>
    </row>
    <row r="271663" spans="16:16" x14ac:dyDescent="0.3">
      <c r="P271663" s="83"/>
    </row>
    <row r="271664" spans="16:16" x14ac:dyDescent="0.3">
      <c r="P271664" s="83"/>
    </row>
    <row r="271665" spans="16:16" x14ac:dyDescent="0.3">
      <c r="P271665" s="83"/>
    </row>
    <row r="271666" spans="16:16" x14ac:dyDescent="0.3">
      <c r="P271666" s="83"/>
    </row>
    <row r="271667" spans="16:16" x14ac:dyDescent="0.3">
      <c r="P271667" s="83"/>
    </row>
    <row r="271668" spans="16:16" x14ac:dyDescent="0.3">
      <c r="P271668" s="83"/>
    </row>
    <row r="271669" spans="16:16" x14ac:dyDescent="0.3">
      <c r="P271669" s="83"/>
    </row>
    <row r="271670" spans="16:16" x14ac:dyDescent="0.3">
      <c r="P271670" s="83"/>
    </row>
    <row r="271671" spans="16:16" x14ac:dyDescent="0.3">
      <c r="P271671" s="83"/>
    </row>
    <row r="271672" spans="16:16" x14ac:dyDescent="0.3">
      <c r="P271672" s="83"/>
    </row>
    <row r="271673" spans="16:16" x14ac:dyDescent="0.3">
      <c r="P271673" s="83"/>
    </row>
    <row r="271674" spans="16:16" x14ac:dyDescent="0.3">
      <c r="P271674" s="83"/>
    </row>
    <row r="271675" spans="16:16" x14ac:dyDescent="0.3">
      <c r="P271675" s="83"/>
    </row>
    <row r="271676" spans="16:16" x14ac:dyDescent="0.3">
      <c r="P271676" s="83"/>
    </row>
    <row r="271677" spans="16:16" x14ac:dyDescent="0.3">
      <c r="P271677" s="83"/>
    </row>
    <row r="271678" spans="16:16" x14ac:dyDescent="0.3">
      <c r="P271678" s="83"/>
    </row>
    <row r="271679" spans="16:16" x14ac:dyDescent="0.3">
      <c r="P271679" s="83"/>
    </row>
    <row r="271680" spans="16:16" x14ac:dyDescent="0.3">
      <c r="P271680" s="83"/>
    </row>
    <row r="271681" spans="16:16" x14ac:dyDescent="0.3">
      <c r="P271681" s="83"/>
    </row>
    <row r="271682" spans="16:16" x14ac:dyDescent="0.3">
      <c r="P271682" s="83"/>
    </row>
    <row r="271683" spans="16:16" x14ac:dyDescent="0.3">
      <c r="P271683" s="83"/>
    </row>
    <row r="271684" spans="16:16" x14ac:dyDescent="0.3">
      <c r="P271684" s="83"/>
    </row>
    <row r="271685" spans="16:16" x14ac:dyDescent="0.3">
      <c r="P271685" s="83"/>
    </row>
    <row r="271686" spans="16:16" x14ac:dyDescent="0.3">
      <c r="P271686" s="83"/>
    </row>
    <row r="271687" spans="16:16" x14ac:dyDescent="0.3">
      <c r="P271687" s="83"/>
    </row>
    <row r="271688" spans="16:16" x14ac:dyDescent="0.3">
      <c r="P271688" s="83"/>
    </row>
    <row r="271689" spans="16:16" x14ac:dyDescent="0.3">
      <c r="P271689" s="83"/>
    </row>
    <row r="271690" spans="16:16" x14ac:dyDescent="0.3">
      <c r="P271690" s="83"/>
    </row>
    <row r="271691" spans="16:16" x14ac:dyDescent="0.3">
      <c r="P271691" s="83"/>
    </row>
    <row r="271692" spans="16:16" x14ac:dyDescent="0.3">
      <c r="P271692" s="83"/>
    </row>
    <row r="271693" spans="16:16" x14ac:dyDescent="0.3">
      <c r="P271693" s="83"/>
    </row>
    <row r="271694" spans="16:16" x14ac:dyDescent="0.3">
      <c r="P271694" s="83"/>
    </row>
    <row r="271695" spans="16:16" x14ac:dyDescent="0.3">
      <c r="P271695" s="83"/>
    </row>
    <row r="271696" spans="16:16" x14ac:dyDescent="0.3">
      <c r="P271696" s="83"/>
    </row>
    <row r="271697" spans="16:16" x14ac:dyDescent="0.3">
      <c r="P271697" s="83"/>
    </row>
    <row r="271698" spans="16:16" x14ac:dyDescent="0.3">
      <c r="P271698" s="83"/>
    </row>
    <row r="271699" spans="16:16" x14ac:dyDescent="0.3">
      <c r="P271699" s="83"/>
    </row>
    <row r="271700" spans="16:16" x14ac:dyDescent="0.3">
      <c r="P271700" s="83"/>
    </row>
    <row r="271701" spans="16:16" x14ac:dyDescent="0.3">
      <c r="P271701" s="83"/>
    </row>
    <row r="271702" spans="16:16" x14ac:dyDescent="0.3">
      <c r="P271702" s="83"/>
    </row>
    <row r="271703" spans="16:16" x14ac:dyDescent="0.3">
      <c r="P271703" s="83"/>
    </row>
    <row r="271704" spans="16:16" x14ac:dyDescent="0.3">
      <c r="P271704" s="83"/>
    </row>
    <row r="271705" spans="16:16" x14ac:dyDescent="0.3">
      <c r="P271705" s="83"/>
    </row>
    <row r="271706" spans="16:16" x14ac:dyDescent="0.3">
      <c r="P271706" s="83"/>
    </row>
    <row r="271707" spans="16:16" x14ac:dyDescent="0.3">
      <c r="P271707" s="83"/>
    </row>
    <row r="271708" spans="16:16" x14ac:dyDescent="0.3">
      <c r="P271708" s="83"/>
    </row>
    <row r="271709" spans="16:16" x14ac:dyDescent="0.3">
      <c r="P271709" s="83"/>
    </row>
    <row r="271710" spans="16:16" x14ac:dyDescent="0.3">
      <c r="P271710" s="83"/>
    </row>
    <row r="271711" spans="16:16" x14ac:dyDescent="0.3">
      <c r="P271711" s="83"/>
    </row>
    <row r="271712" spans="16:16" x14ac:dyDescent="0.3">
      <c r="P271712" s="83"/>
    </row>
    <row r="271713" spans="16:16" x14ac:dyDescent="0.3">
      <c r="P271713" s="83"/>
    </row>
    <row r="271714" spans="16:16" x14ac:dyDescent="0.3">
      <c r="P271714" s="83"/>
    </row>
    <row r="271715" spans="16:16" x14ac:dyDescent="0.3">
      <c r="P271715" s="83"/>
    </row>
    <row r="271716" spans="16:16" x14ac:dyDescent="0.3">
      <c r="P271716" s="83"/>
    </row>
    <row r="271717" spans="16:16" x14ac:dyDescent="0.3">
      <c r="P271717" s="83"/>
    </row>
    <row r="271718" spans="16:16" x14ac:dyDescent="0.3">
      <c r="P271718" s="83"/>
    </row>
    <row r="271719" spans="16:16" x14ac:dyDescent="0.3">
      <c r="P271719" s="83"/>
    </row>
    <row r="271720" spans="16:16" x14ac:dyDescent="0.3">
      <c r="P271720" s="83"/>
    </row>
    <row r="271721" spans="16:16" x14ac:dyDescent="0.3">
      <c r="P271721" s="83"/>
    </row>
    <row r="271722" spans="16:16" x14ac:dyDescent="0.3">
      <c r="P271722" s="83"/>
    </row>
    <row r="271723" spans="16:16" x14ac:dyDescent="0.3">
      <c r="P271723" s="83"/>
    </row>
    <row r="271724" spans="16:16" x14ac:dyDescent="0.3">
      <c r="P271724" s="83"/>
    </row>
    <row r="271725" spans="16:16" x14ac:dyDescent="0.3">
      <c r="P271725" s="83"/>
    </row>
    <row r="271726" spans="16:16" x14ac:dyDescent="0.3">
      <c r="P271726" s="83"/>
    </row>
    <row r="271727" spans="16:16" x14ac:dyDescent="0.3">
      <c r="P271727" s="83"/>
    </row>
    <row r="271728" spans="16:16" x14ac:dyDescent="0.3">
      <c r="P271728" s="83"/>
    </row>
    <row r="271729" spans="16:16" x14ac:dyDescent="0.3">
      <c r="P271729" s="83"/>
    </row>
    <row r="271730" spans="16:16" x14ac:dyDescent="0.3">
      <c r="P271730" s="83"/>
    </row>
    <row r="271731" spans="16:16" x14ac:dyDescent="0.3">
      <c r="P271731" s="83"/>
    </row>
    <row r="271732" spans="16:16" x14ac:dyDescent="0.3">
      <c r="P271732" s="83"/>
    </row>
    <row r="271733" spans="16:16" x14ac:dyDescent="0.3">
      <c r="P271733" s="83"/>
    </row>
    <row r="271734" spans="16:16" x14ac:dyDescent="0.3">
      <c r="P271734" s="83"/>
    </row>
    <row r="271735" spans="16:16" x14ac:dyDescent="0.3">
      <c r="P271735" s="83"/>
    </row>
    <row r="271736" spans="16:16" x14ac:dyDescent="0.3">
      <c r="P271736" s="83"/>
    </row>
    <row r="271737" spans="16:16" x14ac:dyDescent="0.3">
      <c r="P271737" s="83"/>
    </row>
    <row r="271738" spans="16:16" x14ac:dyDescent="0.3">
      <c r="P271738" s="83"/>
    </row>
    <row r="271739" spans="16:16" x14ac:dyDescent="0.3">
      <c r="P271739" s="83"/>
    </row>
    <row r="271740" spans="16:16" x14ac:dyDescent="0.3">
      <c r="P271740" s="83"/>
    </row>
    <row r="271741" spans="16:16" x14ac:dyDescent="0.3">
      <c r="P271741" s="83"/>
    </row>
    <row r="271742" spans="16:16" x14ac:dyDescent="0.3">
      <c r="P271742" s="83"/>
    </row>
    <row r="271743" spans="16:16" x14ac:dyDescent="0.3">
      <c r="P271743" s="83"/>
    </row>
    <row r="271744" spans="16:16" x14ac:dyDescent="0.3">
      <c r="P271744" s="83"/>
    </row>
    <row r="271745" spans="16:16" x14ac:dyDescent="0.3">
      <c r="P271745" s="83"/>
    </row>
    <row r="271746" spans="16:16" x14ac:dyDescent="0.3">
      <c r="P271746" s="83"/>
    </row>
    <row r="271747" spans="16:16" x14ac:dyDescent="0.3">
      <c r="P271747" s="83"/>
    </row>
    <row r="271748" spans="16:16" x14ac:dyDescent="0.3">
      <c r="P271748" s="83"/>
    </row>
    <row r="271749" spans="16:16" x14ac:dyDescent="0.3">
      <c r="P271749" s="83"/>
    </row>
    <row r="271750" spans="16:16" x14ac:dyDescent="0.3">
      <c r="P271750" s="83"/>
    </row>
    <row r="271751" spans="16:16" x14ac:dyDescent="0.3">
      <c r="P271751" s="83"/>
    </row>
    <row r="271752" spans="16:16" x14ac:dyDescent="0.3">
      <c r="P271752" s="83"/>
    </row>
    <row r="271753" spans="16:16" x14ac:dyDescent="0.3">
      <c r="P271753" s="83"/>
    </row>
    <row r="271754" spans="16:16" x14ac:dyDescent="0.3">
      <c r="P271754" s="83"/>
    </row>
    <row r="271755" spans="16:16" x14ac:dyDescent="0.3">
      <c r="P271755" s="83"/>
    </row>
    <row r="271756" spans="16:16" x14ac:dyDescent="0.3">
      <c r="P271756" s="83"/>
    </row>
    <row r="271757" spans="16:16" x14ac:dyDescent="0.3">
      <c r="P271757" s="83"/>
    </row>
    <row r="271758" spans="16:16" x14ac:dyDescent="0.3">
      <c r="P271758" s="83"/>
    </row>
    <row r="271759" spans="16:16" x14ac:dyDescent="0.3">
      <c r="P271759" s="83"/>
    </row>
    <row r="271760" spans="16:16" x14ac:dyDescent="0.3">
      <c r="P271760" s="83"/>
    </row>
    <row r="271761" spans="16:16" x14ac:dyDescent="0.3">
      <c r="P271761" s="83"/>
    </row>
    <row r="271762" spans="16:16" x14ac:dyDescent="0.3">
      <c r="P271762" s="83"/>
    </row>
    <row r="271763" spans="16:16" x14ac:dyDescent="0.3">
      <c r="P271763" s="83"/>
    </row>
    <row r="271764" spans="16:16" x14ac:dyDescent="0.3">
      <c r="P271764" s="83"/>
    </row>
    <row r="271765" spans="16:16" x14ac:dyDescent="0.3">
      <c r="P271765" s="83"/>
    </row>
    <row r="271766" spans="16:16" x14ac:dyDescent="0.3">
      <c r="P271766" s="83"/>
    </row>
    <row r="271767" spans="16:16" x14ac:dyDescent="0.3">
      <c r="P271767" s="83"/>
    </row>
    <row r="271768" spans="16:16" x14ac:dyDescent="0.3">
      <c r="P271768" s="83"/>
    </row>
    <row r="271769" spans="16:16" x14ac:dyDescent="0.3">
      <c r="P271769" s="83"/>
    </row>
    <row r="271770" spans="16:16" x14ac:dyDescent="0.3">
      <c r="P271770" s="83"/>
    </row>
    <row r="271771" spans="16:16" x14ac:dyDescent="0.3">
      <c r="P271771" s="83"/>
    </row>
    <row r="271772" spans="16:16" x14ac:dyDescent="0.3">
      <c r="P271772" s="83"/>
    </row>
    <row r="271773" spans="16:16" x14ac:dyDescent="0.3">
      <c r="P271773" s="83"/>
    </row>
    <row r="271774" spans="16:16" x14ac:dyDescent="0.3">
      <c r="P271774" s="83"/>
    </row>
    <row r="271775" spans="16:16" x14ac:dyDescent="0.3">
      <c r="P271775" s="83"/>
    </row>
    <row r="271776" spans="16:16" x14ac:dyDescent="0.3">
      <c r="P271776" s="83"/>
    </row>
    <row r="271777" spans="16:16" x14ac:dyDescent="0.3">
      <c r="P271777" s="83"/>
    </row>
    <row r="271778" spans="16:16" x14ac:dyDescent="0.3">
      <c r="P271778" s="83"/>
    </row>
    <row r="271779" spans="16:16" x14ac:dyDescent="0.3">
      <c r="P271779" s="83"/>
    </row>
    <row r="271780" spans="16:16" x14ac:dyDescent="0.3">
      <c r="P271780" s="83"/>
    </row>
    <row r="271781" spans="16:16" x14ac:dyDescent="0.3">
      <c r="P271781" s="83"/>
    </row>
    <row r="271782" spans="16:16" x14ac:dyDescent="0.3">
      <c r="P271782" s="83"/>
    </row>
    <row r="271783" spans="16:16" x14ac:dyDescent="0.3">
      <c r="P271783" s="83"/>
    </row>
    <row r="271784" spans="16:16" x14ac:dyDescent="0.3">
      <c r="P271784" s="83"/>
    </row>
    <row r="271785" spans="16:16" x14ac:dyDescent="0.3">
      <c r="P271785" s="83"/>
    </row>
    <row r="271786" spans="16:16" x14ac:dyDescent="0.3">
      <c r="P271786" s="83"/>
    </row>
    <row r="271787" spans="16:16" x14ac:dyDescent="0.3">
      <c r="P271787" s="83"/>
    </row>
    <row r="271788" spans="16:16" x14ac:dyDescent="0.3">
      <c r="P271788" s="83"/>
    </row>
    <row r="271789" spans="16:16" x14ac:dyDescent="0.3">
      <c r="P271789" s="83"/>
    </row>
    <row r="271790" spans="16:16" x14ac:dyDescent="0.3">
      <c r="P271790" s="83"/>
    </row>
    <row r="271791" spans="16:16" x14ac:dyDescent="0.3">
      <c r="P271791" s="83"/>
    </row>
    <row r="271792" spans="16:16" x14ac:dyDescent="0.3">
      <c r="P271792" s="83"/>
    </row>
    <row r="271793" spans="16:16" x14ac:dyDescent="0.3">
      <c r="P271793" s="83"/>
    </row>
    <row r="271794" spans="16:16" x14ac:dyDescent="0.3">
      <c r="P271794" s="83"/>
    </row>
    <row r="271795" spans="16:16" x14ac:dyDescent="0.3">
      <c r="P271795" s="83"/>
    </row>
    <row r="271796" spans="16:16" x14ac:dyDescent="0.3">
      <c r="P271796" s="83"/>
    </row>
    <row r="271797" spans="16:16" x14ac:dyDescent="0.3">
      <c r="P271797" s="83"/>
    </row>
    <row r="271798" spans="16:16" x14ac:dyDescent="0.3">
      <c r="P271798" s="83"/>
    </row>
    <row r="271799" spans="16:16" x14ac:dyDescent="0.3">
      <c r="P271799" s="83"/>
    </row>
    <row r="271800" spans="16:16" x14ac:dyDescent="0.3">
      <c r="P271800" s="83"/>
    </row>
    <row r="271801" spans="16:16" x14ac:dyDescent="0.3">
      <c r="P271801" s="83"/>
    </row>
    <row r="271802" spans="16:16" x14ac:dyDescent="0.3">
      <c r="P271802" s="83"/>
    </row>
    <row r="271803" spans="16:16" x14ac:dyDescent="0.3">
      <c r="P271803" s="83"/>
    </row>
    <row r="271804" spans="16:16" x14ac:dyDescent="0.3">
      <c r="P271804" s="83"/>
    </row>
    <row r="271805" spans="16:16" x14ac:dyDescent="0.3">
      <c r="P271805" s="83"/>
    </row>
    <row r="271806" spans="16:16" x14ac:dyDescent="0.3">
      <c r="P271806" s="83"/>
    </row>
    <row r="271807" spans="16:16" x14ac:dyDescent="0.3">
      <c r="P271807" s="83"/>
    </row>
    <row r="271808" spans="16:16" x14ac:dyDescent="0.3">
      <c r="P271808" s="83"/>
    </row>
    <row r="271809" spans="16:16" x14ac:dyDescent="0.3">
      <c r="P271809" s="83"/>
    </row>
    <row r="271810" spans="16:16" x14ac:dyDescent="0.3">
      <c r="P271810" s="83"/>
    </row>
    <row r="271811" spans="16:16" x14ac:dyDescent="0.3">
      <c r="P271811" s="83"/>
    </row>
    <row r="271812" spans="16:16" x14ac:dyDescent="0.3">
      <c r="P271812" s="83"/>
    </row>
    <row r="271813" spans="16:16" x14ac:dyDescent="0.3">
      <c r="P271813" s="83"/>
    </row>
    <row r="271814" spans="16:16" x14ac:dyDescent="0.3">
      <c r="P271814" s="83"/>
    </row>
    <row r="271815" spans="16:16" x14ac:dyDescent="0.3">
      <c r="P271815" s="83"/>
    </row>
    <row r="271816" spans="16:16" x14ac:dyDescent="0.3">
      <c r="P271816" s="83"/>
    </row>
    <row r="271817" spans="16:16" x14ac:dyDescent="0.3">
      <c r="P271817" s="83"/>
    </row>
    <row r="271818" spans="16:16" x14ac:dyDescent="0.3">
      <c r="P271818" s="83"/>
    </row>
    <row r="271819" spans="16:16" x14ac:dyDescent="0.3">
      <c r="P271819" s="83"/>
    </row>
    <row r="271820" spans="16:16" x14ac:dyDescent="0.3">
      <c r="P271820" s="83"/>
    </row>
    <row r="271821" spans="16:16" x14ac:dyDescent="0.3">
      <c r="P271821" s="83"/>
    </row>
    <row r="271822" spans="16:16" x14ac:dyDescent="0.3">
      <c r="P271822" s="83"/>
    </row>
    <row r="271823" spans="16:16" x14ac:dyDescent="0.3">
      <c r="P271823" s="83"/>
    </row>
    <row r="271824" spans="16:16" x14ac:dyDescent="0.3">
      <c r="P271824" s="83"/>
    </row>
    <row r="271825" spans="16:16" x14ac:dyDescent="0.3">
      <c r="P271825" s="83"/>
    </row>
    <row r="271826" spans="16:16" x14ac:dyDescent="0.3">
      <c r="P271826" s="83"/>
    </row>
    <row r="271827" spans="16:16" x14ac:dyDescent="0.3">
      <c r="P271827" s="83"/>
    </row>
    <row r="271828" spans="16:16" x14ac:dyDescent="0.3">
      <c r="P271828" s="83"/>
    </row>
    <row r="271829" spans="16:16" x14ac:dyDescent="0.3">
      <c r="P271829" s="83"/>
    </row>
    <row r="271830" spans="16:16" x14ac:dyDescent="0.3">
      <c r="P271830" s="83"/>
    </row>
    <row r="271831" spans="16:16" x14ac:dyDescent="0.3">
      <c r="P271831" s="83"/>
    </row>
    <row r="271832" spans="16:16" x14ac:dyDescent="0.3">
      <c r="P271832" s="83"/>
    </row>
    <row r="271833" spans="16:16" x14ac:dyDescent="0.3">
      <c r="P271833" s="83"/>
    </row>
    <row r="271834" spans="16:16" x14ac:dyDescent="0.3">
      <c r="P271834" s="83"/>
    </row>
    <row r="271835" spans="16:16" x14ac:dyDescent="0.3">
      <c r="P271835" s="83"/>
    </row>
    <row r="271836" spans="16:16" x14ac:dyDescent="0.3">
      <c r="P271836" s="83"/>
    </row>
    <row r="271837" spans="16:16" x14ac:dyDescent="0.3">
      <c r="P271837" s="83"/>
    </row>
    <row r="271838" spans="16:16" x14ac:dyDescent="0.3">
      <c r="P271838" s="83"/>
    </row>
    <row r="271839" spans="16:16" x14ac:dyDescent="0.3">
      <c r="P271839" s="83"/>
    </row>
    <row r="271840" spans="16:16" x14ac:dyDescent="0.3">
      <c r="P271840" s="83"/>
    </row>
    <row r="271841" spans="16:16" x14ac:dyDescent="0.3">
      <c r="P271841" s="83"/>
    </row>
    <row r="271842" spans="16:16" x14ac:dyDescent="0.3">
      <c r="P271842" s="83"/>
    </row>
    <row r="271843" spans="16:16" x14ac:dyDescent="0.3">
      <c r="P271843" s="83"/>
    </row>
    <row r="271844" spans="16:16" x14ac:dyDescent="0.3">
      <c r="P271844" s="83"/>
    </row>
    <row r="271845" spans="16:16" x14ac:dyDescent="0.3">
      <c r="P271845" s="83"/>
    </row>
    <row r="271846" spans="16:16" x14ac:dyDescent="0.3">
      <c r="P271846" s="83"/>
    </row>
    <row r="271847" spans="16:16" x14ac:dyDescent="0.3">
      <c r="P271847" s="83"/>
    </row>
    <row r="271848" spans="16:16" x14ac:dyDescent="0.3">
      <c r="P271848" s="83"/>
    </row>
    <row r="271849" spans="16:16" x14ac:dyDescent="0.3">
      <c r="P271849" s="83"/>
    </row>
    <row r="271850" spans="16:16" x14ac:dyDescent="0.3">
      <c r="P271850" s="83"/>
    </row>
    <row r="271851" spans="16:16" x14ac:dyDescent="0.3">
      <c r="P271851" s="83"/>
    </row>
    <row r="271852" spans="16:16" x14ac:dyDescent="0.3">
      <c r="P271852" s="83"/>
    </row>
    <row r="271853" spans="16:16" x14ac:dyDescent="0.3">
      <c r="P271853" s="83"/>
    </row>
    <row r="271854" spans="16:16" x14ac:dyDescent="0.3">
      <c r="P271854" s="83"/>
    </row>
    <row r="271855" spans="16:16" x14ac:dyDescent="0.3">
      <c r="P271855" s="83"/>
    </row>
    <row r="271856" spans="16:16" x14ac:dyDescent="0.3">
      <c r="P271856" s="83"/>
    </row>
    <row r="271857" spans="16:16" x14ac:dyDescent="0.3">
      <c r="P271857" s="83"/>
    </row>
    <row r="271858" spans="16:16" x14ac:dyDescent="0.3">
      <c r="P271858" s="83"/>
    </row>
    <row r="271859" spans="16:16" x14ac:dyDescent="0.3">
      <c r="P271859" s="83"/>
    </row>
    <row r="271860" spans="16:16" x14ac:dyDescent="0.3">
      <c r="P271860" s="83"/>
    </row>
    <row r="271861" spans="16:16" x14ac:dyDescent="0.3">
      <c r="P271861" s="83"/>
    </row>
    <row r="271862" spans="16:16" x14ac:dyDescent="0.3">
      <c r="P271862" s="83"/>
    </row>
    <row r="271863" spans="16:16" x14ac:dyDescent="0.3">
      <c r="P271863" s="83"/>
    </row>
    <row r="271864" spans="16:16" x14ac:dyDescent="0.3">
      <c r="P271864" s="83"/>
    </row>
    <row r="271865" spans="16:16" x14ac:dyDescent="0.3">
      <c r="P271865" s="83"/>
    </row>
    <row r="271866" spans="16:16" x14ac:dyDescent="0.3">
      <c r="P271866" s="83"/>
    </row>
    <row r="271867" spans="16:16" x14ac:dyDescent="0.3">
      <c r="P271867" s="83"/>
    </row>
    <row r="271868" spans="16:16" x14ac:dyDescent="0.3">
      <c r="P271868" s="83"/>
    </row>
    <row r="271869" spans="16:16" x14ac:dyDescent="0.3">
      <c r="P271869" s="83"/>
    </row>
    <row r="271870" spans="16:16" x14ac:dyDescent="0.3">
      <c r="P271870" s="83"/>
    </row>
    <row r="271871" spans="16:16" x14ac:dyDescent="0.3">
      <c r="P271871" s="83"/>
    </row>
    <row r="271872" spans="16:16" x14ac:dyDescent="0.3">
      <c r="P271872" s="83"/>
    </row>
    <row r="271873" spans="16:16" x14ac:dyDescent="0.3">
      <c r="P271873" s="83"/>
    </row>
    <row r="271874" spans="16:16" x14ac:dyDescent="0.3">
      <c r="P271874" s="83"/>
    </row>
    <row r="271875" spans="16:16" x14ac:dyDescent="0.3">
      <c r="P271875" s="83"/>
    </row>
    <row r="271876" spans="16:16" x14ac:dyDescent="0.3">
      <c r="P271876" s="83"/>
    </row>
    <row r="271877" spans="16:16" x14ac:dyDescent="0.3">
      <c r="P271877" s="83"/>
    </row>
    <row r="271878" spans="16:16" x14ac:dyDescent="0.3">
      <c r="P271878" s="83"/>
    </row>
    <row r="271879" spans="16:16" x14ac:dyDescent="0.3">
      <c r="P271879" s="83"/>
    </row>
    <row r="271880" spans="16:16" x14ac:dyDescent="0.3">
      <c r="P271880" s="83"/>
    </row>
    <row r="271881" spans="16:16" x14ac:dyDescent="0.3">
      <c r="P271881" s="83"/>
    </row>
    <row r="271882" spans="16:16" x14ac:dyDescent="0.3">
      <c r="P271882" s="83"/>
    </row>
    <row r="271883" spans="16:16" x14ac:dyDescent="0.3">
      <c r="P271883" s="83"/>
    </row>
    <row r="271884" spans="16:16" x14ac:dyDescent="0.3">
      <c r="P271884" s="83"/>
    </row>
    <row r="271885" spans="16:16" x14ac:dyDescent="0.3">
      <c r="P271885" s="83"/>
    </row>
    <row r="271886" spans="16:16" x14ac:dyDescent="0.3">
      <c r="P271886" s="83"/>
    </row>
    <row r="271887" spans="16:16" x14ac:dyDescent="0.3">
      <c r="P271887" s="83"/>
    </row>
    <row r="271888" spans="16:16" x14ac:dyDescent="0.3">
      <c r="P271888" s="83"/>
    </row>
    <row r="271889" spans="16:16" x14ac:dyDescent="0.3">
      <c r="P271889" s="83"/>
    </row>
    <row r="271890" spans="16:16" x14ac:dyDescent="0.3">
      <c r="P271890" s="83"/>
    </row>
    <row r="271891" spans="16:16" x14ac:dyDescent="0.3">
      <c r="P271891" s="83"/>
    </row>
    <row r="271892" spans="16:16" x14ac:dyDescent="0.3">
      <c r="P271892" s="83"/>
    </row>
    <row r="271893" spans="16:16" x14ac:dyDescent="0.3">
      <c r="P271893" s="83"/>
    </row>
    <row r="271894" spans="16:16" x14ac:dyDescent="0.3">
      <c r="P271894" s="83"/>
    </row>
    <row r="271895" spans="16:16" x14ac:dyDescent="0.3">
      <c r="P271895" s="83"/>
    </row>
    <row r="271896" spans="16:16" x14ac:dyDescent="0.3">
      <c r="P271896" s="83"/>
    </row>
    <row r="271897" spans="16:16" x14ac:dyDescent="0.3">
      <c r="P271897" s="83"/>
    </row>
    <row r="271898" spans="16:16" x14ac:dyDescent="0.3">
      <c r="P271898" s="83"/>
    </row>
    <row r="271899" spans="16:16" x14ac:dyDescent="0.3">
      <c r="P271899" s="83"/>
    </row>
    <row r="271900" spans="16:16" x14ac:dyDescent="0.3">
      <c r="P271900" s="83"/>
    </row>
    <row r="271901" spans="16:16" x14ac:dyDescent="0.3">
      <c r="P271901" s="83"/>
    </row>
    <row r="271902" spans="16:16" x14ac:dyDescent="0.3">
      <c r="P271902" s="83"/>
    </row>
    <row r="271903" spans="16:16" x14ac:dyDescent="0.3">
      <c r="P271903" s="83"/>
    </row>
    <row r="271904" spans="16:16" x14ac:dyDescent="0.3">
      <c r="P271904" s="83"/>
    </row>
    <row r="271905" spans="16:16" x14ac:dyDescent="0.3">
      <c r="P271905" s="83"/>
    </row>
    <row r="271906" spans="16:16" x14ac:dyDescent="0.3">
      <c r="P271906" s="83"/>
    </row>
    <row r="271907" spans="16:16" x14ac:dyDescent="0.3">
      <c r="P271907" s="83"/>
    </row>
    <row r="271908" spans="16:16" x14ac:dyDescent="0.3">
      <c r="P271908" s="83"/>
    </row>
    <row r="271909" spans="16:16" x14ac:dyDescent="0.3">
      <c r="P271909" s="83"/>
    </row>
    <row r="271910" spans="16:16" x14ac:dyDescent="0.3">
      <c r="P271910" s="83"/>
    </row>
    <row r="271911" spans="16:16" x14ac:dyDescent="0.3">
      <c r="P271911" s="83"/>
    </row>
    <row r="271912" spans="16:16" x14ac:dyDescent="0.3">
      <c r="P271912" s="83"/>
    </row>
    <row r="271913" spans="16:16" x14ac:dyDescent="0.3">
      <c r="P271913" s="83"/>
    </row>
    <row r="271914" spans="16:16" x14ac:dyDescent="0.3">
      <c r="P271914" s="83"/>
    </row>
    <row r="271915" spans="16:16" x14ac:dyDescent="0.3">
      <c r="P271915" s="83"/>
    </row>
    <row r="271916" spans="16:16" x14ac:dyDescent="0.3">
      <c r="P271916" s="83"/>
    </row>
    <row r="271917" spans="16:16" x14ac:dyDescent="0.3">
      <c r="P271917" s="83"/>
    </row>
    <row r="271918" spans="16:16" x14ac:dyDescent="0.3">
      <c r="P271918" s="83"/>
    </row>
    <row r="271919" spans="16:16" x14ac:dyDescent="0.3">
      <c r="P271919" s="83"/>
    </row>
    <row r="271920" spans="16:16" x14ac:dyDescent="0.3">
      <c r="P271920" s="83"/>
    </row>
    <row r="271921" spans="16:16" x14ac:dyDescent="0.3">
      <c r="P271921" s="83"/>
    </row>
    <row r="271922" spans="16:16" x14ac:dyDescent="0.3">
      <c r="P271922" s="83"/>
    </row>
    <row r="271923" spans="16:16" x14ac:dyDescent="0.3">
      <c r="P271923" s="83"/>
    </row>
    <row r="271924" spans="16:16" x14ac:dyDescent="0.3">
      <c r="P271924" s="83"/>
    </row>
    <row r="271925" spans="16:16" x14ac:dyDescent="0.3">
      <c r="P271925" s="83"/>
    </row>
    <row r="271926" spans="16:16" x14ac:dyDescent="0.3">
      <c r="P271926" s="83"/>
    </row>
    <row r="271927" spans="16:16" x14ac:dyDescent="0.3">
      <c r="P271927" s="83"/>
    </row>
    <row r="271928" spans="16:16" x14ac:dyDescent="0.3">
      <c r="P271928" s="83"/>
    </row>
    <row r="271929" spans="16:16" x14ac:dyDescent="0.3">
      <c r="P271929" s="83"/>
    </row>
    <row r="271930" spans="16:16" x14ac:dyDescent="0.3">
      <c r="P271930" s="83"/>
    </row>
    <row r="271931" spans="16:16" x14ac:dyDescent="0.3">
      <c r="P271931" s="83"/>
    </row>
    <row r="271932" spans="16:16" x14ac:dyDescent="0.3">
      <c r="P271932" s="83"/>
    </row>
    <row r="271933" spans="16:16" x14ac:dyDescent="0.3">
      <c r="P271933" s="83"/>
    </row>
    <row r="271934" spans="16:16" x14ac:dyDescent="0.3">
      <c r="P271934" s="83"/>
    </row>
    <row r="271935" spans="16:16" x14ac:dyDescent="0.3">
      <c r="P271935" s="83"/>
    </row>
    <row r="271936" spans="16:16" x14ac:dyDescent="0.3">
      <c r="P271936" s="83"/>
    </row>
    <row r="271937" spans="16:16" x14ac:dyDescent="0.3">
      <c r="P271937" s="83"/>
    </row>
    <row r="271938" spans="16:16" x14ac:dyDescent="0.3">
      <c r="P271938" s="83"/>
    </row>
    <row r="271939" spans="16:16" x14ac:dyDescent="0.3">
      <c r="P271939" s="83"/>
    </row>
    <row r="271940" spans="16:16" x14ac:dyDescent="0.3">
      <c r="P271940" s="83"/>
    </row>
    <row r="271941" spans="16:16" x14ac:dyDescent="0.3">
      <c r="P271941" s="83"/>
    </row>
    <row r="271942" spans="16:16" x14ac:dyDescent="0.3">
      <c r="P271942" s="83"/>
    </row>
    <row r="271943" spans="16:16" x14ac:dyDescent="0.3">
      <c r="P271943" s="83"/>
    </row>
    <row r="271944" spans="16:16" x14ac:dyDescent="0.3">
      <c r="P271944" s="83"/>
    </row>
    <row r="271945" spans="16:16" x14ac:dyDescent="0.3">
      <c r="P271945" s="83"/>
    </row>
    <row r="271946" spans="16:16" x14ac:dyDescent="0.3">
      <c r="P271946" s="83"/>
    </row>
    <row r="271947" spans="16:16" x14ac:dyDescent="0.3">
      <c r="P271947" s="83"/>
    </row>
    <row r="271948" spans="16:16" x14ac:dyDescent="0.3">
      <c r="P271948" s="83"/>
    </row>
    <row r="271949" spans="16:16" x14ac:dyDescent="0.3">
      <c r="P271949" s="83"/>
    </row>
    <row r="271950" spans="16:16" x14ac:dyDescent="0.3">
      <c r="P271950" s="83"/>
    </row>
    <row r="271951" spans="16:16" x14ac:dyDescent="0.3">
      <c r="P271951" s="83"/>
    </row>
    <row r="271952" spans="16:16" x14ac:dyDescent="0.3">
      <c r="P271952" s="83"/>
    </row>
    <row r="271953" spans="16:16" x14ac:dyDescent="0.3">
      <c r="P271953" s="83"/>
    </row>
    <row r="271954" spans="16:16" x14ac:dyDescent="0.3">
      <c r="P271954" s="83"/>
    </row>
    <row r="271955" spans="16:16" x14ac:dyDescent="0.3">
      <c r="P271955" s="83"/>
    </row>
    <row r="271956" spans="16:16" x14ac:dyDescent="0.3">
      <c r="P271956" s="83"/>
    </row>
    <row r="271957" spans="16:16" x14ac:dyDescent="0.3">
      <c r="P271957" s="83"/>
    </row>
    <row r="271958" spans="16:16" x14ac:dyDescent="0.3">
      <c r="P271958" s="83"/>
    </row>
    <row r="271959" spans="16:16" x14ac:dyDescent="0.3">
      <c r="P271959" s="83"/>
    </row>
    <row r="271960" spans="16:16" x14ac:dyDescent="0.3">
      <c r="P271960" s="83"/>
    </row>
    <row r="271961" spans="16:16" x14ac:dyDescent="0.3">
      <c r="P271961" s="83"/>
    </row>
    <row r="271962" spans="16:16" x14ac:dyDescent="0.3">
      <c r="P271962" s="83"/>
    </row>
    <row r="271963" spans="16:16" x14ac:dyDescent="0.3">
      <c r="P271963" s="83"/>
    </row>
    <row r="271964" spans="16:16" x14ac:dyDescent="0.3">
      <c r="P271964" s="83"/>
    </row>
    <row r="271965" spans="16:16" x14ac:dyDescent="0.3">
      <c r="P271965" s="83"/>
    </row>
    <row r="271966" spans="16:16" x14ac:dyDescent="0.3">
      <c r="P271966" s="83"/>
    </row>
    <row r="271967" spans="16:16" x14ac:dyDescent="0.3">
      <c r="P271967" s="83"/>
    </row>
    <row r="271968" spans="16:16" x14ac:dyDescent="0.3">
      <c r="P271968" s="83"/>
    </row>
    <row r="271969" spans="16:16" x14ac:dyDescent="0.3">
      <c r="P271969" s="83"/>
    </row>
    <row r="271970" spans="16:16" x14ac:dyDescent="0.3">
      <c r="P271970" s="83"/>
    </row>
    <row r="271971" spans="16:16" x14ac:dyDescent="0.3">
      <c r="P271971" s="83"/>
    </row>
    <row r="271972" spans="16:16" x14ac:dyDescent="0.3">
      <c r="P271972" s="83"/>
    </row>
    <row r="271973" spans="16:16" x14ac:dyDescent="0.3">
      <c r="P271973" s="83"/>
    </row>
    <row r="271974" spans="16:16" x14ac:dyDescent="0.3">
      <c r="P271974" s="83"/>
    </row>
    <row r="271975" spans="16:16" x14ac:dyDescent="0.3">
      <c r="P271975" s="83"/>
    </row>
    <row r="271976" spans="16:16" x14ac:dyDescent="0.3">
      <c r="P271976" s="83"/>
    </row>
    <row r="271977" spans="16:16" x14ac:dyDescent="0.3">
      <c r="P271977" s="83"/>
    </row>
    <row r="271978" spans="16:16" x14ac:dyDescent="0.3">
      <c r="P271978" s="83"/>
    </row>
    <row r="271979" spans="16:16" x14ac:dyDescent="0.3">
      <c r="P271979" s="83"/>
    </row>
    <row r="271980" spans="16:16" x14ac:dyDescent="0.3">
      <c r="P271980" s="83"/>
    </row>
    <row r="271981" spans="16:16" x14ac:dyDescent="0.3">
      <c r="P271981" s="83"/>
    </row>
    <row r="271982" spans="16:16" x14ac:dyDescent="0.3">
      <c r="P271982" s="83"/>
    </row>
    <row r="271983" spans="16:16" x14ac:dyDescent="0.3">
      <c r="P271983" s="83"/>
    </row>
    <row r="271984" spans="16:16" x14ac:dyDescent="0.3">
      <c r="P271984" s="83"/>
    </row>
    <row r="271985" spans="16:16" x14ac:dyDescent="0.3">
      <c r="P271985" s="83"/>
    </row>
    <row r="271986" spans="16:16" x14ac:dyDescent="0.3">
      <c r="P271986" s="83"/>
    </row>
    <row r="271987" spans="16:16" x14ac:dyDescent="0.3">
      <c r="P271987" s="83"/>
    </row>
    <row r="271988" spans="16:16" x14ac:dyDescent="0.3">
      <c r="P271988" s="83"/>
    </row>
    <row r="271989" spans="16:16" x14ac:dyDescent="0.3">
      <c r="P271989" s="83"/>
    </row>
    <row r="271990" spans="16:16" x14ac:dyDescent="0.3">
      <c r="P271990" s="83"/>
    </row>
    <row r="271991" spans="16:16" x14ac:dyDescent="0.3">
      <c r="P271991" s="83"/>
    </row>
    <row r="271992" spans="16:16" x14ac:dyDescent="0.3">
      <c r="P271992" s="83"/>
    </row>
    <row r="271993" spans="16:16" x14ac:dyDescent="0.3">
      <c r="P271993" s="83"/>
    </row>
    <row r="271994" spans="16:16" x14ac:dyDescent="0.3">
      <c r="P271994" s="83"/>
    </row>
    <row r="271995" spans="16:16" x14ac:dyDescent="0.3">
      <c r="P271995" s="83"/>
    </row>
    <row r="271996" spans="16:16" x14ac:dyDescent="0.3">
      <c r="P271996" s="83"/>
    </row>
    <row r="271997" spans="16:16" x14ac:dyDescent="0.3">
      <c r="P271997" s="83"/>
    </row>
    <row r="271998" spans="16:16" x14ac:dyDescent="0.3">
      <c r="P271998" s="83"/>
    </row>
    <row r="271999" spans="16:16" x14ac:dyDescent="0.3">
      <c r="P271999" s="83"/>
    </row>
    <row r="272000" spans="16:16" x14ac:dyDescent="0.3">
      <c r="P272000" s="83"/>
    </row>
    <row r="272001" spans="16:16" x14ac:dyDescent="0.3">
      <c r="P272001" s="83"/>
    </row>
    <row r="272002" spans="16:16" x14ac:dyDescent="0.3">
      <c r="P272002" s="83"/>
    </row>
    <row r="272003" spans="16:16" x14ac:dyDescent="0.3">
      <c r="P272003" s="83"/>
    </row>
    <row r="272004" spans="16:16" x14ac:dyDescent="0.3">
      <c r="P272004" s="83"/>
    </row>
    <row r="272005" spans="16:16" x14ac:dyDescent="0.3">
      <c r="P272005" s="83"/>
    </row>
    <row r="272006" spans="16:16" x14ac:dyDescent="0.3">
      <c r="P272006" s="83"/>
    </row>
    <row r="272007" spans="16:16" x14ac:dyDescent="0.3">
      <c r="P272007" s="83"/>
    </row>
    <row r="272008" spans="16:16" x14ac:dyDescent="0.3">
      <c r="P272008" s="83"/>
    </row>
    <row r="272009" spans="16:16" x14ac:dyDescent="0.3">
      <c r="P272009" s="83"/>
    </row>
    <row r="272010" spans="16:16" x14ac:dyDescent="0.3">
      <c r="P272010" s="83"/>
    </row>
    <row r="272011" spans="16:16" x14ac:dyDescent="0.3">
      <c r="P272011" s="83"/>
    </row>
    <row r="272012" spans="16:16" x14ac:dyDescent="0.3">
      <c r="P272012" s="83"/>
    </row>
    <row r="272013" spans="16:16" x14ac:dyDescent="0.3">
      <c r="P272013" s="83"/>
    </row>
    <row r="272014" spans="16:16" x14ac:dyDescent="0.3">
      <c r="P272014" s="83"/>
    </row>
    <row r="272015" spans="16:16" x14ac:dyDescent="0.3">
      <c r="P272015" s="83"/>
    </row>
    <row r="272016" spans="16:16" x14ac:dyDescent="0.3">
      <c r="P272016" s="83"/>
    </row>
    <row r="272017" spans="16:16" x14ac:dyDescent="0.3">
      <c r="P272017" s="83"/>
    </row>
    <row r="272018" spans="16:16" x14ac:dyDescent="0.3">
      <c r="P272018" s="83"/>
    </row>
    <row r="272019" spans="16:16" x14ac:dyDescent="0.3">
      <c r="P272019" s="83"/>
    </row>
    <row r="272020" spans="16:16" x14ac:dyDescent="0.3">
      <c r="P272020" s="83"/>
    </row>
    <row r="272021" spans="16:16" x14ac:dyDescent="0.3">
      <c r="P272021" s="83"/>
    </row>
    <row r="272022" spans="16:16" x14ac:dyDescent="0.3">
      <c r="P272022" s="83"/>
    </row>
    <row r="272023" spans="16:16" x14ac:dyDescent="0.3">
      <c r="P272023" s="83"/>
    </row>
    <row r="272024" spans="16:16" x14ac:dyDescent="0.3">
      <c r="P272024" s="83"/>
    </row>
    <row r="272025" spans="16:16" x14ac:dyDescent="0.3">
      <c r="P272025" s="83"/>
    </row>
    <row r="272026" spans="16:16" x14ac:dyDescent="0.3">
      <c r="P272026" s="83"/>
    </row>
    <row r="272027" spans="16:16" x14ac:dyDescent="0.3">
      <c r="P272027" s="83"/>
    </row>
    <row r="272028" spans="16:16" x14ac:dyDescent="0.3">
      <c r="P272028" s="83"/>
    </row>
    <row r="272029" spans="16:16" x14ac:dyDescent="0.3">
      <c r="P272029" s="83"/>
    </row>
    <row r="272030" spans="16:16" x14ac:dyDescent="0.3">
      <c r="P272030" s="83"/>
    </row>
    <row r="272031" spans="16:16" x14ac:dyDescent="0.3">
      <c r="P272031" s="83"/>
    </row>
    <row r="272032" spans="16:16" x14ac:dyDescent="0.3">
      <c r="P272032" s="83"/>
    </row>
    <row r="272033" spans="16:16" x14ac:dyDescent="0.3">
      <c r="P272033" s="83"/>
    </row>
    <row r="272034" spans="16:16" x14ac:dyDescent="0.3">
      <c r="P272034" s="83"/>
    </row>
    <row r="272035" spans="16:16" x14ac:dyDescent="0.3">
      <c r="P272035" s="83"/>
    </row>
    <row r="272036" spans="16:16" x14ac:dyDescent="0.3">
      <c r="P272036" s="83"/>
    </row>
    <row r="272037" spans="16:16" x14ac:dyDescent="0.3">
      <c r="P272037" s="83"/>
    </row>
    <row r="272038" spans="16:16" x14ac:dyDescent="0.3">
      <c r="P272038" s="83"/>
    </row>
    <row r="272039" spans="16:16" x14ac:dyDescent="0.3">
      <c r="P272039" s="83"/>
    </row>
    <row r="272040" spans="16:16" x14ac:dyDescent="0.3">
      <c r="P272040" s="83"/>
    </row>
    <row r="272041" spans="16:16" x14ac:dyDescent="0.3">
      <c r="P272041" s="83"/>
    </row>
    <row r="272042" spans="16:16" x14ac:dyDescent="0.3">
      <c r="P272042" s="83"/>
    </row>
    <row r="272043" spans="16:16" x14ac:dyDescent="0.3">
      <c r="P272043" s="83"/>
    </row>
    <row r="272044" spans="16:16" x14ac:dyDescent="0.3">
      <c r="P272044" s="83"/>
    </row>
    <row r="272045" spans="16:16" x14ac:dyDescent="0.3">
      <c r="P272045" s="83"/>
    </row>
    <row r="272046" spans="16:16" x14ac:dyDescent="0.3">
      <c r="P272046" s="83"/>
    </row>
    <row r="272047" spans="16:16" x14ac:dyDescent="0.3">
      <c r="P272047" s="83"/>
    </row>
    <row r="272048" spans="16:16" x14ac:dyDescent="0.3">
      <c r="P272048" s="83"/>
    </row>
    <row r="272049" spans="16:16" x14ac:dyDescent="0.3">
      <c r="P272049" s="83"/>
    </row>
    <row r="272050" spans="16:16" x14ac:dyDescent="0.3">
      <c r="P272050" s="83"/>
    </row>
    <row r="272051" spans="16:16" x14ac:dyDescent="0.3">
      <c r="P272051" s="83"/>
    </row>
    <row r="272052" spans="16:16" x14ac:dyDescent="0.3">
      <c r="P272052" s="83"/>
    </row>
    <row r="272053" spans="16:16" x14ac:dyDescent="0.3">
      <c r="P272053" s="83"/>
    </row>
    <row r="272054" spans="16:16" x14ac:dyDescent="0.3">
      <c r="P272054" s="83"/>
    </row>
    <row r="272055" spans="16:16" x14ac:dyDescent="0.3">
      <c r="P272055" s="83"/>
    </row>
    <row r="272056" spans="16:16" x14ac:dyDescent="0.3">
      <c r="P272056" s="83"/>
    </row>
    <row r="272057" spans="16:16" x14ac:dyDescent="0.3">
      <c r="P272057" s="83"/>
    </row>
    <row r="272058" spans="16:16" x14ac:dyDescent="0.3">
      <c r="P272058" s="83"/>
    </row>
    <row r="272059" spans="16:16" x14ac:dyDescent="0.3">
      <c r="P272059" s="83"/>
    </row>
    <row r="272060" spans="16:16" x14ac:dyDescent="0.3">
      <c r="P272060" s="83"/>
    </row>
    <row r="272061" spans="16:16" x14ac:dyDescent="0.3">
      <c r="P272061" s="83"/>
    </row>
    <row r="272062" spans="16:16" x14ac:dyDescent="0.3">
      <c r="P272062" s="83"/>
    </row>
    <row r="272063" spans="16:16" x14ac:dyDescent="0.3">
      <c r="P272063" s="83"/>
    </row>
    <row r="272064" spans="16:16" x14ac:dyDescent="0.3">
      <c r="P272064" s="83"/>
    </row>
    <row r="272065" spans="16:16" x14ac:dyDescent="0.3">
      <c r="P272065" s="83"/>
    </row>
    <row r="272066" spans="16:16" x14ac:dyDescent="0.3">
      <c r="P272066" s="83"/>
    </row>
    <row r="272067" spans="16:16" x14ac:dyDescent="0.3">
      <c r="P272067" s="83"/>
    </row>
    <row r="272068" spans="16:16" x14ac:dyDescent="0.3">
      <c r="P272068" s="83"/>
    </row>
    <row r="272069" spans="16:16" x14ac:dyDescent="0.3">
      <c r="P272069" s="83"/>
    </row>
    <row r="272070" spans="16:16" x14ac:dyDescent="0.3">
      <c r="P272070" s="83"/>
    </row>
    <row r="272071" spans="16:16" x14ac:dyDescent="0.3">
      <c r="P272071" s="83"/>
    </row>
    <row r="272072" spans="16:16" x14ac:dyDescent="0.3">
      <c r="P272072" s="83"/>
    </row>
    <row r="272073" spans="16:16" x14ac:dyDescent="0.3">
      <c r="P272073" s="83"/>
    </row>
    <row r="272074" spans="16:16" x14ac:dyDescent="0.3">
      <c r="P272074" s="83"/>
    </row>
    <row r="272075" spans="16:16" x14ac:dyDescent="0.3">
      <c r="P272075" s="83"/>
    </row>
    <row r="272076" spans="16:16" x14ac:dyDescent="0.3">
      <c r="P272076" s="83"/>
    </row>
    <row r="272077" spans="16:16" x14ac:dyDescent="0.3">
      <c r="P272077" s="83"/>
    </row>
    <row r="272078" spans="16:16" x14ac:dyDescent="0.3">
      <c r="P272078" s="83"/>
    </row>
    <row r="272079" spans="16:16" x14ac:dyDescent="0.3">
      <c r="P272079" s="83"/>
    </row>
    <row r="272080" spans="16:16" x14ac:dyDescent="0.3">
      <c r="P272080" s="83"/>
    </row>
    <row r="272081" spans="16:16" x14ac:dyDescent="0.3">
      <c r="P272081" s="83"/>
    </row>
    <row r="272082" spans="16:16" x14ac:dyDescent="0.3">
      <c r="P272082" s="83"/>
    </row>
    <row r="272083" spans="16:16" x14ac:dyDescent="0.3">
      <c r="P272083" s="83"/>
    </row>
    <row r="272084" spans="16:16" x14ac:dyDescent="0.3">
      <c r="P272084" s="83"/>
    </row>
    <row r="272085" spans="16:16" x14ac:dyDescent="0.3">
      <c r="P272085" s="83"/>
    </row>
    <row r="272086" spans="16:16" x14ac:dyDescent="0.3">
      <c r="P272086" s="83"/>
    </row>
    <row r="272087" spans="16:16" x14ac:dyDescent="0.3">
      <c r="P272087" s="83"/>
    </row>
    <row r="272088" spans="16:16" x14ac:dyDescent="0.3">
      <c r="P272088" s="83"/>
    </row>
    <row r="272089" spans="16:16" x14ac:dyDescent="0.3">
      <c r="P272089" s="83"/>
    </row>
    <row r="272090" spans="16:16" x14ac:dyDescent="0.3">
      <c r="P272090" s="83"/>
    </row>
    <row r="272091" spans="16:16" x14ac:dyDescent="0.3">
      <c r="P272091" s="83"/>
    </row>
    <row r="272092" spans="16:16" x14ac:dyDescent="0.3">
      <c r="P272092" s="83"/>
    </row>
    <row r="272093" spans="16:16" x14ac:dyDescent="0.3">
      <c r="P272093" s="83"/>
    </row>
    <row r="272094" spans="16:16" x14ac:dyDescent="0.3">
      <c r="P272094" s="83"/>
    </row>
    <row r="272095" spans="16:16" x14ac:dyDescent="0.3">
      <c r="P272095" s="83"/>
    </row>
    <row r="272096" spans="16:16" x14ac:dyDescent="0.3">
      <c r="P272096" s="83"/>
    </row>
    <row r="272097" spans="16:16" x14ac:dyDescent="0.3">
      <c r="P272097" s="83"/>
    </row>
    <row r="272098" spans="16:16" x14ac:dyDescent="0.3">
      <c r="P272098" s="83"/>
    </row>
    <row r="272099" spans="16:16" x14ac:dyDescent="0.3">
      <c r="P272099" s="83"/>
    </row>
    <row r="272100" spans="16:16" x14ac:dyDescent="0.3">
      <c r="P272100" s="83"/>
    </row>
    <row r="272101" spans="16:16" x14ac:dyDescent="0.3">
      <c r="P272101" s="83"/>
    </row>
    <row r="272102" spans="16:16" x14ac:dyDescent="0.3">
      <c r="P272102" s="83"/>
    </row>
    <row r="272103" spans="16:16" x14ac:dyDescent="0.3">
      <c r="P272103" s="83"/>
    </row>
    <row r="272104" spans="16:16" x14ac:dyDescent="0.3">
      <c r="P272104" s="83"/>
    </row>
    <row r="272105" spans="16:16" x14ac:dyDescent="0.3">
      <c r="P272105" s="83"/>
    </row>
    <row r="272106" spans="16:16" x14ac:dyDescent="0.3">
      <c r="P272106" s="83"/>
    </row>
    <row r="272107" spans="16:16" x14ac:dyDescent="0.3">
      <c r="P272107" s="83"/>
    </row>
    <row r="272108" spans="16:16" x14ac:dyDescent="0.3">
      <c r="P272108" s="83"/>
    </row>
    <row r="272109" spans="16:16" x14ac:dyDescent="0.3">
      <c r="P272109" s="83"/>
    </row>
    <row r="272110" spans="16:16" x14ac:dyDescent="0.3">
      <c r="P272110" s="83"/>
    </row>
    <row r="272111" spans="16:16" x14ac:dyDescent="0.3">
      <c r="P272111" s="83"/>
    </row>
    <row r="272112" spans="16:16" x14ac:dyDescent="0.3">
      <c r="P272112" s="83"/>
    </row>
    <row r="272113" spans="16:16" x14ac:dyDescent="0.3">
      <c r="P272113" s="83"/>
    </row>
    <row r="272114" spans="16:16" x14ac:dyDescent="0.3">
      <c r="P272114" s="83"/>
    </row>
    <row r="272115" spans="16:16" x14ac:dyDescent="0.3">
      <c r="P272115" s="83"/>
    </row>
    <row r="272116" spans="16:16" x14ac:dyDescent="0.3">
      <c r="P272116" s="83"/>
    </row>
    <row r="272117" spans="16:16" x14ac:dyDescent="0.3">
      <c r="P272117" s="83"/>
    </row>
    <row r="272118" spans="16:16" x14ac:dyDescent="0.3">
      <c r="P272118" s="83"/>
    </row>
    <row r="272119" spans="16:16" x14ac:dyDescent="0.3">
      <c r="P272119" s="83"/>
    </row>
    <row r="272120" spans="16:16" x14ac:dyDescent="0.3">
      <c r="P272120" s="83"/>
    </row>
    <row r="272121" spans="16:16" x14ac:dyDescent="0.3">
      <c r="P272121" s="83"/>
    </row>
    <row r="272122" spans="16:16" x14ac:dyDescent="0.3">
      <c r="P272122" s="83"/>
    </row>
    <row r="272123" spans="16:16" x14ac:dyDescent="0.3">
      <c r="P272123" s="83"/>
    </row>
    <row r="272124" spans="16:16" x14ac:dyDescent="0.3">
      <c r="P272124" s="83"/>
    </row>
    <row r="272125" spans="16:16" x14ac:dyDescent="0.3">
      <c r="P272125" s="83"/>
    </row>
    <row r="272126" spans="16:16" x14ac:dyDescent="0.3">
      <c r="P272126" s="83"/>
    </row>
    <row r="272127" spans="16:16" x14ac:dyDescent="0.3">
      <c r="P272127" s="83"/>
    </row>
    <row r="272128" spans="16:16" x14ac:dyDescent="0.3">
      <c r="P272128" s="83"/>
    </row>
    <row r="272129" spans="16:16" x14ac:dyDescent="0.3">
      <c r="P272129" s="83"/>
    </row>
    <row r="272130" spans="16:16" x14ac:dyDescent="0.3">
      <c r="P272130" s="83"/>
    </row>
    <row r="272131" spans="16:16" x14ac:dyDescent="0.3">
      <c r="P272131" s="83"/>
    </row>
    <row r="272132" spans="16:16" x14ac:dyDescent="0.3">
      <c r="P272132" s="83"/>
    </row>
    <row r="272133" spans="16:16" x14ac:dyDescent="0.3">
      <c r="P272133" s="83"/>
    </row>
    <row r="272134" spans="16:16" x14ac:dyDescent="0.3">
      <c r="P272134" s="83"/>
    </row>
    <row r="272135" spans="16:16" x14ac:dyDescent="0.3">
      <c r="P272135" s="83"/>
    </row>
    <row r="272136" spans="16:16" x14ac:dyDescent="0.3">
      <c r="P272136" s="83"/>
    </row>
    <row r="272137" spans="16:16" x14ac:dyDescent="0.3">
      <c r="P272137" s="83"/>
    </row>
    <row r="272138" spans="16:16" x14ac:dyDescent="0.3">
      <c r="P272138" s="83"/>
    </row>
    <row r="272139" spans="16:16" x14ac:dyDescent="0.3">
      <c r="P272139" s="83"/>
    </row>
    <row r="272140" spans="16:16" x14ac:dyDescent="0.3">
      <c r="P272140" s="83"/>
    </row>
    <row r="272141" spans="16:16" x14ac:dyDescent="0.3">
      <c r="P272141" s="83"/>
    </row>
    <row r="272142" spans="16:16" x14ac:dyDescent="0.3">
      <c r="P272142" s="83"/>
    </row>
    <row r="272143" spans="16:16" x14ac:dyDescent="0.3">
      <c r="P272143" s="83"/>
    </row>
    <row r="272144" spans="16:16" x14ac:dyDescent="0.3">
      <c r="P272144" s="83"/>
    </row>
    <row r="272145" spans="16:16" x14ac:dyDescent="0.3">
      <c r="P272145" s="83"/>
    </row>
    <row r="272146" spans="16:16" x14ac:dyDescent="0.3">
      <c r="P272146" s="83"/>
    </row>
    <row r="272147" spans="16:16" x14ac:dyDescent="0.3">
      <c r="P272147" s="83"/>
    </row>
    <row r="272148" spans="16:16" x14ac:dyDescent="0.3">
      <c r="P272148" s="83"/>
    </row>
    <row r="272149" spans="16:16" x14ac:dyDescent="0.3">
      <c r="P272149" s="83"/>
    </row>
    <row r="272150" spans="16:16" x14ac:dyDescent="0.3">
      <c r="P272150" s="83"/>
    </row>
    <row r="272151" spans="16:16" x14ac:dyDescent="0.3">
      <c r="P272151" s="83"/>
    </row>
    <row r="272152" spans="16:16" x14ac:dyDescent="0.3">
      <c r="P272152" s="83"/>
    </row>
    <row r="272153" spans="16:16" x14ac:dyDescent="0.3">
      <c r="P272153" s="83"/>
    </row>
    <row r="272154" spans="16:16" x14ac:dyDescent="0.3">
      <c r="P272154" s="83"/>
    </row>
    <row r="272155" spans="16:16" x14ac:dyDescent="0.3">
      <c r="P272155" s="83"/>
    </row>
    <row r="272156" spans="16:16" x14ac:dyDescent="0.3">
      <c r="P272156" s="83"/>
    </row>
    <row r="272157" spans="16:16" x14ac:dyDescent="0.3">
      <c r="P272157" s="83"/>
    </row>
    <row r="272158" spans="16:16" x14ac:dyDescent="0.3">
      <c r="P272158" s="83"/>
    </row>
    <row r="272159" spans="16:16" x14ac:dyDescent="0.3">
      <c r="P272159" s="83"/>
    </row>
    <row r="272160" spans="16:16" x14ac:dyDescent="0.3">
      <c r="P272160" s="83"/>
    </row>
    <row r="272161" spans="16:16" x14ac:dyDescent="0.3">
      <c r="P272161" s="83"/>
    </row>
    <row r="272162" spans="16:16" x14ac:dyDescent="0.3">
      <c r="P272162" s="83"/>
    </row>
    <row r="272163" spans="16:16" x14ac:dyDescent="0.3">
      <c r="P272163" s="83"/>
    </row>
    <row r="272164" spans="16:16" x14ac:dyDescent="0.3">
      <c r="P272164" s="83"/>
    </row>
    <row r="272165" spans="16:16" x14ac:dyDescent="0.3">
      <c r="P272165" s="83"/>
    </row>
    <row r="272166" spans="16:16" x14ac:dyDescent="0.3">
      <c r="P272166" s="83"/>
    </row>
    <row r="272167" spans="16:16" x14ac:dyDescent="0.3">
      <c r="P272167" s="83"/>
    </row>
    <row r="272168" spans="16:16" x14ac:dyDescent="0.3">
      <c r="P272168" s="83"/>
    </row>
    <row r="272169" spans="16:16" x14ac:dyDescent="0.3">
      <c r="P272169" s="83"/>
    </row>
    <row r="272170" spans="16:16" x14ac:dyDescent="0.3">
      <c r="P272170" s="83"/>
    </row>
    <row r="272171" spans="16:16" x14ac:dyDescent="0.3">
      <c r="P272171" s="83"/>
    </row>
    <row r="272172" spans="16:16" x14ac:dyDescent="0.3">
      <c r="P272172" s="83"/>
    </row>
    <row r="272173" spans="16:16" x14ac:dyDescent="0.3">
      <c r="P272173" s="83"/>
    </row>
    <row r="272174" spans="16:16" x14ac:dyDescent="0.3">
      <c r="P272174" s="83"/>
    </row>
    <row r="272175" spans="16:16" x14ac:dyDescent="0.3">
      <c r="P272175" s="83"/>
    </row>
    <row r="272176" spans="16:16" x14ac:dyDescent="0.3">
      <c r="P272176" s="83"/>
    </row>
    <row r="272177" spans="16:16" x14ac:dyDescent="0.3">
      <c r="P272177" s="83"/>
    </row>
    <row r="272178" spans="16:16" x14ac:dyDescent="0.3">
      <c r="P272178" s="83"/>
    </row>
    <row r="272179" spans="16:16" x14ac:dyDescent="0.3">
      <c r="P272179" s="83"/>
    </row>
    <row r="272180" spans="16:16" x14ac:dyDescent="0.3">
      <c r="P272180" s="83"/>
    </row>
    <row r="272181" spans="16:16" x14ac:dyDescent="0.3">
      <c r="P272181" s="83"/>
    </row>
    <row r="272182" spans="16:16" x14ac:dyDescent="0.3">
      <c r="P272182" s="83"/>
    </row>
    <row r="272183" spans="16:16" x14ac:dyDescent="0.3">
      <c r="P272183" s="83"/>
    </row>
    <row r="272184" spans="16:16" x14ac:dyDescent="0.3">
      <c r="P272184" s="83"/>
    </row>
    <row r="272185" spans="16:16" x14ac:dyDescent="0.3">
      <c r="P272185" s="83"/>
    </row>
    <row r="272186" spans="16:16" x14ac:dyDescent="0.3">
      <c r="P272186" s="83"/>
    </row>
    <row r="272187" spans="16:16" x14ac:dyDescent="0.3">
      <c r="P272187" s="83"/>
    </row>
    <row r="272188" spans="16:16" x14ac:dyDescent="0.3">
      <c r="P272188" s="83"/>
    </row>
    <row r="272189" spans="16:16" x14ac:dyDescent="0.3">
      <c r="P272189" s="83"/>
    </row>
    <row r="272190" spans="16:16" x14ac:dyDescent="0.3">
      <c r="P272190" s="83"/>
    </row>
    <row r="272191" spans="16:16" x14ac:dyDescent="0.3">
      <c r="P272191" s="83"/>
    </row>
    <row r="272192" spans="16:16" x14ac:dyDescent="0.3">
      <c r="P272192" s="83"/>
    </row>
    <row r="272193" spans="16:16" x14ac:dyDescent="0.3">
      <c r="P272193" s="83"/>
    </row>
    <row r="272194" spans="16:16" x14ac:dyDescent="0.3">
      <c r="P272194" s="83"/>
    </row>
    <row r="272195" spans="16:16" x14ac:dyDescent="0.3">
      <c r="P272195" s="83"/>
    </row>
    <row r="272196" spans="16:16" x14ac:dyDescent="0.3">
      <c r="P272196" s="83"/>
    </row>
    <row r="272197" spans="16:16" x14ac:dyDescent="0.3">
      <c r="P272197" s="83"/>
    </row>
    <row r="272198" spans="16:16" x14ac:dyDescent="0.3">
      <c r="P272198" s="83"/>
    </row>
    <row r="272199" spans="16:16" x14ac:dyDescent="0.3">
      <c r="P272199" s="83"/>
    </row>
    <row r="272200" spans="16:16" x14ac:dyDescent="0.3">
      <c r="P272200" s="83"/>
    </row>
    <row r="272201" spans="16:16" x14ac:dyDescent="0.3">
      <c r="P272201" s="83"/>
    </row>
    <row r="272202" spans="16:16" x14ac:dyDescent="0.3">
      <c r="P272202" s="83"/>
    </row>
    <row r="272203" spans="16:16" x14ac:dyDescent="0.3">
      <c r="P272203" s="83"/>
    </row>
    <row r="272204" spans="16:16" x14ac:dyDescent="0.3">
      <c r="P272204" s="83"/>
    </row>
    <row r="272205" spans="16:16" x14ac:dyDescent="0.3">
      <c r="P272205" s="83"/>
    </row>
    <row r="272206" spans="16:16" x14ac:dyDescent="0.3">
      <c r="P272206" s="83"/>
    </row>
    <row r="272207" spans="16:16" x14ac:dyDescent="0.3">
      <c r="P272207" s="83"/>
    </row>
    <row r="272208" spans="16:16" x14ac:dyDescent="0.3">
      <c r="P272208" s="83"/>
    </row>
    <row r="272209" spans="16:16" x14ac:dyDescent="0.3">
      <c r="P272209" s="83"/>
    </row>
    <row r="272210" spans="16:16" x14ac:dyDescent="0.3">
      <c r="P272210" s="83"/>
    </row>
    <row r="272211" spans="16:16" x14ac:dyDescent="0.3">
      <c r="P272211" s="83"/>
    </row>
    <row r="272212" spans="16:16" x14ac:dyDescent="0.3">
      <c r="P272212" s="83"/>
    </row>
    <row r="272213" spans="16:16" x14ac:dyDescent="0.3">
      <c r="P272213" s="83"/>
    </row>
    <row r="272214" spans="16:16" x14ac:dyDescent="0.3">
      <c r="P272214" s="83"/>
    </row>
    <row r="272215" spans="16:16" x14ac:dyDescent="0.3">
      <c r="P272215" s="83"/>
    </row>
    <row r="272216" spans="16:16" x14ac:dyDescent="0.3">
      <c r="P272216" s="83"/>
    </row>
    <row r="272217" spans="16:16" x14ac:dyDescent="0.3">
      <c r="P272217" s="83"/>
    </row>
    <row r="272218" spans="16:16" x14ac:dyDescent="0.3">
      <c r="P272218" s="83"/>
    </row>
    <row r="272219" spans="16:16" x14ac:dyDescent="0.3">
      <c r="P272219" s="83"/>
    </row>
    <row r="272220" spans="16:16" x14ac:dyDescent="0.3">
      <c r="P272220" s="83"/>
    </row>
    <row r="272221" spans="16:16" x14ac:dyDescent="0.3">
      <c r="P272221" s="83"/>
    </row>
    <row r="272222" spans="16:16" x14ac:dyDescent="0.3">
      <c r="P272222" s="83"/>
    </row>
    <row r="272223" spans="16:16" x14ac:dyDescent="0.3">
      <c r="P272223" s="83"/>
    </row>
    <row r="272224" spans="16:16" x14ac:dyDescent="0.3">
      <c r="P272224" s="83"/>
    </row>
    <row r="272225" spans="16:16" x14ac:dyDescent="0.3">
      <c r="P272225" s="83"/>
    </row>
    <row r="272226" spans="16:16" x14ac:dyDescent="0.3">
      <c r="P272226" s="83"/>
    </row>
    <row r="272227" spans="16:16" x14ac:dyDescent="0.3">
      <c r="P272227" s="83"/>
    </row>
    <row r="272228" spans="16:16" x14ac:dyDescent="0.3">
      <c r="P272228" s="83"/>
    </row>
    <row r="272229" spans="16:16" x14ac:dyDescent="0.3">
      <c r="P272229" s="83"/>
    </row>
    <row r="272230" spans="16:16" x14ac:dyDescent="0.3">
      <c r="P272230" s="83"/>
    </row>
    <row r="272231" spans="16:16" x14ac:dyDescent="0.3">
      <c r="P272231" s="83"/>
    </row>
    <row r="272232" spans="16:16" x14ac:dyDescent="0.3">
      <c r="P272232" s="83"/>
    </row>
    <row r="272233" spans="16:16" x14ac:dyDescent="0.3">
      <c r="P272233" s="83"/>
    </row>
    <row r="272234" spans="16:16" x14ac:dyDescent="0.3">
      <c r="P272234" s="83"/>
    </row>
    <row r="272235" spans="16:16" x14ac:dyDescent="0.3">
      <c r="P272235" s="83"/>
    </row>
    <row r="272236" spans="16:16" x14ac:dyDescent="0.3">
      <c r="P272236" s="83"/>
    </row>
    <row r="272237" spans="16:16" x14ac:dyDescent="0.3">
      <c r="P272237" s="83"/>
    </row>
    <row r="272238" spans="16:16" x14ac:dyDescent="0.3">
      <c r="P272238" s="83"/>
    </row>
    <row r="272239" spans="16:16" x14ac:dyDescent="0.3">
      <c r="P272239" s="83"/>
    </row>
    <row r="272240" spans="16:16" x14ac:dyDescent="0.3">
      <c r="P272240" s="83"/>
    </row>
    <row r="272241" spans="16:16" x14ac:dyDescent="0.3">
      <c r="P272241" s="83"/>
    </row>
    <row r="272242" spans="16:16" x14ac:dyDescent="0.3">
      <c r="P272242" s="83"/>
    </row>
    <row r="272243" spans="16:16" x14ac:dyDescent="0.3">
      <c r="P272243" s="83"/>
    </row>
    <row r="272244" spans="16:16" x14ac:dyDescent="0.3">
      <c r="P272244" s="83"/>
    </row>
    <row r="272245" spans="16:16" x14ac:dyDescent="0.3">
      <c r="P272245" s="83"/>
    </row>
    <row r="272246" spans="16:16" x14ac:dyDescent="0.3">
      <c r="P272246" s="83"/>
    </row>
    <row r="272247" spans="16:16" x14ac:dyDescent="0.3">
      <c r="P272247" s="83"/>
    </row>
    <row r="272248" spans="16:16" x14ac:dyDescent="0.3">
      <c r="P272248" s="83"/>
    </row>
    <row r="272249" spans="16:16" x14ac:dyDescent="0.3">
      <c r="P272249" s="83"/>
    </row>
    <row r="272250" spans="16:16" x14ac:dyDescent="0.3">
      <c r="P272250" s="83"/>
    </row>
    <row r="272251" spans="16:16" x14ac:dyDescent="0.3">
      <c r="P272251" s="83"/>
    </row>
    <row r="272252" spans="16:16" x14ac:dyDescent="0.3">
      <c r="P272252" s="83"/>
    </row>
    <row r="272253" spans="16:16" x14ac:dyDescent="0.3">
      <c r="P272253" s="83"/>
    </row>
    <row r="272254" spans="16:16" x14ac:dyDescent="0.3">
      <c r="P272254" s="83"/>
    </row>
    <row r="272255" spans="16:16" x14ac:dyDescent="0.3">
      <c r="P272255" s="83"/>
    </row>
    <row r="272256" spans="16:16" x14ac:dyDescent="0.3">
      <c r="P272256" s="83"/>
    </row>
    <row r="272257" spans="16:16" x14ac:dyDescent="0.3">
      <c r="P272257" s="83"/>
    </row>
    <row r="272258" spans="16:16" x14ac:dyDescent="0.3">
      <c r="P272258" s="83"/>
    </row>
    <row r="272259" spans="16:16" x14ac:dyDescent="0.3">
      <c r="P272259" s="83"/>
    </row>
    <row r="272260" spans="16:16" x14ac:dyDescent="0.3">
      <c r="P272260" s="83"/>
    </row>
    <row r="272261" spans="16:16" x14ac:dyDescent="0.3">
      <c r="P272261" s="83"/>
    </row>
    <row r="272262" spans="16:16" x14ac:dyDescent="0.3">
      <c r="P272262" s="83"/>
    </row>
    <row r="272263" spans="16:16" x14ac:dyDescent="0.3">
      <c r="P272263" s="83"/>
    </row>
    <row r="272264" spans="16:16" x14ac:dyDescent="0.3">
      <c r="P272264" s="83"/>
    </row>
    <row r="272265" spans="16:16" x14ac:dyDescent="0.3">
      <c r="P272265" s="83"/>
    </row>
    <row r="272266" spans="16:16" x14ac:dyDescent="0.3">
      <c r="P272266" s="83"/>
    </row>
    <row r="272267" spans="16:16" x14ac:dyDescent="0.3">
      <c r="P272267" s="83"/>
    </row>
    <row r="272268" spans="16:16" x14ac:dyDescent="0.3">
      <c r="P272268" s="83"/>
    </row>
    <row r="272269" spans="16:16" x14ac:dyDescent="0.3">
      <c r="P272269" s="83"/>
    </row>
    <row r="272270" spans="16:16" x14ac:dyDescent="0.3">
      <c r="P272270" s="83"/>
    </row>
    <row r="272271" spans="16:16" x14ac:dyDescent="0.3">
      <c r="P272271" s="83"/>
    </row>
    <row r="272272" spans="16:16" x14ac:dyDescent="0.3">
      <c r="P272272" s="83"/>
    </row>
    <row r="272273" spans="16:16" x14ac:dyDescent="0.3">
      <c r="P272273" s="83"/>
    </row>
    <row r="272274" spans="16:16" x14ac:dyDescent="0.3">
      <c r="P272274" s="83"/>
    </row>
    <row r="272275" spans="16:16" x14ac:dyDescent="0.3">
      <c r="P272275" s="83"/>
    </row>
    <row r="272276" spans="16:16" x14ac:dyDescent="0.3">
      <c r="P272276" s="83"/>
    </row>
    <row r="272277" spans="16:16" x14ac:dyDescent="0.3">
      <c r="P272277" s="83"/>
    </row>
    <row r="272278" spans="16:16" x14ac:dyDescent="0.3">
      <c r="P272278" s="83"/>
    </row>
    <row r="272279" spans="16:16" x14ac:dyDescent="0.3">
      <c r="P272279" s="83"/>
    </row>
    <row r="272280" spans="16:16" x14ac:dyDescent="0.3">
      <c r="P272280" s="83"/>
    </row>
    <row r="272281" spans="16:16" x14ac:dyDescent="0.3">
      <c r="P272281" s="83"/>
    </row>
    <row r="272282" spans="16:16" x14ac:dyDescent="0.3">
      <c r="P272282" s="83"/>
    </row>
    <row r="272283" spans="16:16" x14ac:dyDescent="0.3">
      <c r="P272283" s="83"/>
    </row>
    <row r="272284" spans="16:16" x14ac:dyDescent="0.3">
      <c r="P272284" s="83"/>
    </row>
    <row r="272285" spans="16:16" x14ac:dyDescent="0.3">
      <c r="P272285" s="83"/>
    </row>
    <row r="272286" spans="16:16" x14ac:dyDescent="0.3">
      <c r="P272286" s="83"/>
    </row>
    <row r="272287" spans="16:16" x14ac:dyDescent="0.3">
      <c r="P272287" s="83"/>
    </row>
    <row r="272288" spans="16:16" x14ac:dyDescent="0.3">
      <c r="P272288" s="83"/>
    </row>
    <row r="272289" spans="16:16" x14ac:dyDescent="0.3">
      <c r="P272289" s="83"/>
    </row>
    <row r="272290" spans="16:16" x14ac:dyDescent="0.3">
      <c r="P272290" s="83"/>
    </row>
    <row r="272291" spans="16:16" x14ac:dyDescent="0.3">
      <c r="P272291" s="83"/>
    </row>
    <row r="272292" spans="16:16" x14ac:dyDescent="0.3">
      <c r="P272292" s="83"/>
    </row>
    <row r="272293" spans="16:16" x14ac:dyDescent="0.3">
      <c r="P272293" s="83"/>
    </row>
    <row r="272294" spans="16:16" x14ac:dyDescent="0.3">
      <c r="P272294" s="83"/>
    </row>
    <row r="272295" spans="16:16" x14ac:dyDescent="0.3">
      <c r="P272295" s="83"/>
    </row>
    <row r="272296" spans="16:16" x14ac:dyDescent="0.3">
      <c r="P272296" s="83"/>
    </row>
    <row r="272297" spans="16:16" x14ac:dyDescent="0.3">
      <c r="P272297" s="83"/>
    </row>
    <row r="272298" spans="16:16" x14ac:dyDescent="0.3">
      <c r="P272298" s="83"/>
    </row>
    <row r="272299" spans="16:16" x14ac:dyDescent="0.3">
      <c r="P272299" s="83"/>
    </row>
    <row r="272300" spans="16:16" x14ac:dyDescent="0.3">
      <c r="P272300" s="83"/>
    </row>
    <row r="272301" spans="16:16" x14ac:dyDescent="0.3">
      <c r="P272301" s="83"/>
    </row>
    <row r="272302" spans="16:16" x14ac:dyDescent="0.3">
      <c r="P272302" s="83"/>
    </row>
    <row r="272303" spans="16:16" x14ac:dyDescent="0.3">
      <c r="P272303" s="83"/>
    </row>
    <row r="272304" spans="16:16" x14ac:dyDescent="0.3">
      <c r="P272304" s="83"/>
    </row>
    <row r="272305" spans="16:16" x14ac:dyDescent="0.3">
      <c r="P272305" s="83"/>
    </row>
    <row r="272306" spans="16:16" x14ac:dyDescent="0.3">
      <c r="P272306" s="83"/>
    </row>
    <row r="272307" spans="16:16" x14ac:dyDescent="0.3">
      <c r="P272307" s="83"/>
    </row>
    <row r="272308" spans="16:16" x14ac:dyDescent="0.3">
      <c r="P272308" s="83"/>
    </row>
    <row r="272309" spans="16:16" x14ac:dyDescent="0.3">
      <c r="P272309" s="83"/>
    </row>
    <row r="272310" spans="16:16" x14ac:dyDescent="0.3">
      <c r="P272310" s="83"/>
    </row>
    <row r="272311" spans="16:16" x14ac:dyDescent="0.3">
      <c r="P272311" s="83"/>
    </row>
    <row r="272312" spans="16:16" x14ac:dyDescent="0.3">
      <c r="P272312" s="83"/>
    </row>
    <row r="272313" spans="16:16" x14ac:dyDescent="0.3">
      <c r="P272313" s="83"/>
    </row>
    <row r="272314" spans="16:16" x14ac:dyDescent="0.3">
      <c r="P272314" s="83"/>
    </row>
    <row r="272315" spans="16:16" x14ac:dyDescent="0.3">
      <c r="P272315" s="83"/>
    </row>
    <row r="272316" spans="16:16" x14ac:dyDescent="0.3">
      <c r="P272316" s="83"/>
    </row>
    <row r="272317" spans="16:16" x14ac:dyDescent="0.3">
      <c r="P272317" s="83"/>
    </row>
    <row r="272318" spans="16:16" x14ac:dyDescent="0.3">
      <c r="P272318" s="83"/>
    </row>
    <row r="272319" spans="16:16" x14ac:dyDescent="0.3">
      <c r="P272319" s="83"/>
    </row>
    <row r="272320" spans="16:16" x14ac:dyDescent="0.3">
      <c r="P272320" s="83"/>
    </row>
    <row r="272321" spans="16:16" x14ac:dyDescent="0.3">
      <c r="P272321" s="83"/>
    </row>
    <row r="272322" spans="16:16" x14ac:dyDescent="0.3">
      <c r="P272322" s="83"/>
    </row>
    <row r="272323" spans="16:16" x14ac:dyDescent="0.3">
      <c r="P272323" s="83"/>
    </row>
    <row r="272324" spans="16:16" x14ac:dyDescent="0.3">
      <c r="P272324" s="83"/>
    </row>
    <row r="272325" spans="16:16" x14ac:dyDescent="0.3">
      <c r="P272325" s="83"/>
    </row>
    <row r="272326" spans="16:16" x14ac:dyDescent="0.3">
      <c r="P272326" s="83"/>
    </row>
    <row r="272327" spans="16:16" x14ac:dyDescent="0.3">
      <c r="P272327" s="83"/>
    </row>
    <row r="272328" spans="16:16" x14ac:dyDescent="0.3">
      <c r="P272328" s="83"/>
    </row>
    <row r="272329" spans="16:16" x14ac:dyDescent="0.3">
      <c r="P272329" s="83"/>
    </row>
    <row r="272330" spans="16:16" x14ac:dyDescent="0.3">
      <c r="P272330" s="83"/>
    </row>
    <row r="272331" spans="16:16" x14ac:dyDescent="0.3">
      <c r="P272331" s="83"/>
    </row>
    <row r="272332" spans="16:16" x14ac:dyDescent="0.3">
      <c r="P272332" s="83"/>
    </row>
    <row r="272333" spans="16:16" x14ac:dyDescent="0.3">
      <c r="P272333" s="83"/>
    </row>
    <row r="272334" spans="16:16" x14ac:dyDescent="0.3">
      <c r="P272334" s="83"/>
    </row>
    <row r="272335" spans="16:16" x14ac:dyDescent="0.3">
      <c r="P272335" s="83"/>
    </row>
    <row r="272336" spans="16:16" x14ac:dyDescent="0.3">
      <c r="P272336" s="83"/>
    </row>
    <row r="272337" spans="16:16" x14ac:dyDescent="0.3">
      <c r="P272337" s="83"/>
    </row>
    <row r="272338" spans="16:16" x14ac:dyDescent="0.3">
      <c r="P272338" s="83"/>
    </row>
    <row r="272339" spans="16:16" x14ac:dyDescent="0.3">
      <c r="P272339" s="83"/>
    </row>
    <row r="272340" spans="16:16" x14ac:dyDescent="0.3">
      <c r="P272340" s="83"/>
    </row>
    <row r="272341" spans="16:16" x14ac:dyDescent="0.3">
      <c r="P272341" s="83"/>
    </row>
    <row r="272342" spans="16:16" x14ac:dyDescent="0.3">
      <c r="P272342" s="83"/>
    </row>
    <row r="272343" spans="16:16" x14ac:dyDescent="0.3">
      <c r="P272343" s="83"/>
    </row>
    <row r="272344" spans="16:16" x14ac:dyDescent="0.3">
      <c r="P272344" s="83"/>
    </row>
    <row r="272345" spans="16:16" x14ac:dyDescent="0.3">
      <c r="P272345" s="83"/>
    </row>
    <row r="272346" spans="16:16" x14ac:dyDescent="0.3">
      <c r="P272346" s="83"/>
    </row>
    <row r="272347" spans="16:16" x14ac:dyDescent="0.3">
      <c r="P272347" s="83"/>
    </row>
    <row r="272348" spans="16:16" x14ac:dyDescent="0.3">
      <c r="P272348" s="83"/>
    </row>
    <row r="272349" spans="16:16" x14ac:dyDescent="0.3">
      <c r="P272349" s="83"/>
    </row>
    <row r="272350" spans="16:16" x14ac:dyDescent="0.3">
      <c r="P272350" s="83"/>
    </row>
    <row r="272351" spans="16:16" x14ac:dyDescent="0.3">
      <c r="P272351" s="83"/>
    </row>
    <row r="272352" spans="16:16" x14ac:dyDescent="0.3">
      <c r="P272352" s="83"/>
    </row>
    <row r="272353" spans="16:16" x14ac:dyDescent="0.3">
      <c r="P272353" s="83"/>
    </row>
    <row r="272354" spans="16:16" x14ac:dyDescent="0.3">
      <c r="P272354" s="83"/>
    </row>
    <row r="272355" spans="16:16" x14ac:dyDescent="0.3">
      <c r="P272355" s="83"/>
    </row>
    <row r="272356" spans="16:16" x14ac:dyDescent="0.3">
      <c r="P272356" s="83"/>
    </row>
    <row r="272357" spans="16:16" x14ac:dyDescent="0.3">
      <c r="P272357" s="83"/>
    </row>
    <row r="272358" spans="16:16" x14ac:dyDescent="0.3">
      <c r="P272358" s="83"/>
    </row>
    <row r="272359" spans="16:16" x14ac:dyDescent="0.3">
      <c r="P272359" s="83"/>
    </row>
    <row r="272360" spans="16:16" x14ac:dyDescent="0.3">
      <c r="P272360" s="83"/>
    </row>
    <row r="272361" spans="16:16" x14ac:dyDescent="0.3">
      <c r="P272361" s="83"/>
    </row>
    <row r="272362" spans="16:16" x14ac:dyDescent="0.3">
      <c r="P272362" s="83"/>
    </row>
    <row r="272363" spans="16:16" x14ac:dyDescent="0.3">
      <c r="P272363" s="83"/>
    </row>
    <row r="272364" spans="16:16" x14ac:dyDescent="0.3">
      <c r="P272364" s="83"/>
    </row>
    <row r="272365" spans="16:16" x14ac:dyDescent="0.3">
      <c r="P272365" s="83"/>
    </row>
    <row r="272366" spans="16:16" x14ac:dyDescent="0.3">
      <c r="P272366" s="83"/>
    </row>
    <row r="272367" spans="16:16" x14ac:dyDescent="0.3">
      <c r="P272367" s="83"/>
    </row>
    <row r="272368" spans="16:16" x14ac:dyDescent="0.3">
      <c r="P272368" s="83"/>
    </row>
    <row r="272369" spans="16:16" x14ac:dyDescent="0.3">
      <c r="P272369" s="83"/>
    </row>
    <row r="272370" spans="16:16" x14ac:dyDescent="0.3">
      <c r="P272370" s="83"/>
    </row>
    <row r="272371" spans="16:16" x14ac:dyDescent="0.3">
      <c r="P272371" s="83"/>
    </row>
    <row r="272372" spans="16:16" x14ac:dyDescent="0.3">
      <c r="P272372" s="83"/>
    </row>
    <row r="272373" spans="16:16" x14ac:dyDescent="0.3">
      <c r="P272373" s="83"/>
    </row>
    <row r="272374" spans="16:16" x14ac:dyDescent="0.3">
      <c r="P272374" s="83"/>
    </row>
    <row r="272375" spans="16:16" x14ac:dyDescent="0.3">
      <c r="P272375" s="83"/>
    </row>
    <row r="272376" spans="16:16" x14ac:dyDescent="0.3">
      <c r="P272376" s="83"/>
    </row>
    <row r="272377" spans="16:16" x14ac:dyDescent="0.3">
      <c r="P272377" s="83"/>
    </row>
    <row r="272378" spans="16:16" x14ac:dyDescent="0.3">
      <c r="P272378" s="83"/>
    </row>
    <row r="272379" spans="16:16" x14ac:dyDescent="0.3">
      <c r="P272379" s="83"/>
    </row>
    <row r="272380" spans="16:16" x14ac:dyDescent="0.3">
      <c r="P272380" s="83"/>
    </row>
    <row r="272381" spans="16:16" x14ac:dyDescent="0.3">
      <c r="P272381" s="83"/>
    </row>
    <row r="272382" spans="16:16" x14ac:dyDescent="0.3">
      <c r="P272382" s="83"/>
    </row>
    <row r="272383" spans="16:16" x14ac:dyDescent="0.3">
      <c r="P272383" s="83"/>
    </row>
    <row r="272384" spans="16:16" x14ac:dyDescent="0.3">
      <c r="P272384" s="83"/>
    </row>
    <row r="272385" spans="16:16" x14ac:dyDescent="0.3">
      <c r="P272385" s="83"/>
    </row>
    <row r="272386" spans="16:16" x14ac:dyDescent="0.3">
      <c r="P272386" s="83"/>
    </row>
    <row r="272387" spans="16:16" x14ac:dyDescent="0.3">
      <c r="P272387" s="83"/>
    </row>
    <row r="272388" spans="16:16" x14ac:dyDescent="0.3">
      <c r="P272388" s="83"/>
    </row>
    <row r="272389" spans="16:16" x14ac:dyDescent="0.3">
      <c r="P272389" s="83"/>
    </row>
    <row r="272390" spans="16:16" x14ac:dyDescent="0.3">
      <c r="P272390" s="83"/>
    </row>
    <row r="272391" spans="16:16" x14ac:dyDescent="0.3">
      <c r="P272391" s="83"/>
    </row>
    <row r="272392" spans="16:16" x14ac:dyDescent="0.3">
      <c r="P272392" s="83"/>
    </row>
    <row r="272393" spans="16:16" x14ac:dyDescent="0.3">
      <c r="P272393" s="83"/>
    </row>
    <row r="272394" spans="16:16" x14ac:dyDescent="0.3">
      <c r="P272394" s="83"/>
    </row>
    <row r="272395" spans="16:16" x14ac:dyDescent="0.3">
      <c r="P272395" s="83"/>
    </row>
    <row r="272396" spans="16:16" x14ac:dyDescent="0.3">
      <c r="P272396" s="83"/>
    </row>
    <row r="272397" spans="16:16" x14ac:dyDescent="0.3">
      <c r="P272397" s="83"/>
    </row>
    <row r="272398" spans="16:16" x14ac:dyDescent="0.3">
      <c r="P272398" s="83"/>
    </row>
    <row r="272399" spans="16:16" x14ac:dyDescent="0.3">
      <c r="P272399" s="83"/>
    </row>
    <row r="272400" spans="16:16" x14ac:dyDescent="0.3">
      <c r="P272400" s="83"/>
    </row>
    <row r="272401" spans="16:16" x14ac:dyDescent="0.3">
      <c r="P272401" s="83"/>
    </row>
    <row r="272402" spans="16:16" x14ac:dyDescent="0.3">
      <c r="P272402" s="83"/>
    </row>
    <row r="272403" spans="16:16" x14ac:dyDescent="0.3">
      <c r="P272403" s="83"/>
    </row>
    <row r="272404" spans="16:16" x14ac:dyDescent="0.3">
      <c r="P272404" s="83"/>
    </row>
    <row r="272405" spans="16:16" x14ac:dyDescent="0.3">
      <c r="P272405" s="83"/>
    </row>
    <row r="272406" spans="16:16" x14ac:dyDescent="0.3">
      <c r="P272406" s="83"/>
    </row>
    <row r="272407" spans="16:16" x14ac:dyDescent="0.3">
      <c r="P272407" s="83"/>
    </row>
    <row r="272408" spans="16:16" x14ac:dyDescent="0.3">
      <c r="P272408" s="83"/>
    </row>
    <row r="272409" spans="16:16" x14ac:dyDescent="0.3">
      <c r="P272409" s="83"/>
    </row>
    <row r="272410" spans="16:16" x14ac:dyDescent="0.3">
      <c r="P272410" s="83"/>
    </row>
    <row r="272411" spans="16:16" x14ac:dyDescent="0.3">
      <c r="P272411" s="83"/>
    </row>
    <row r="272412" spans="16:16" x14ac:dyDescent="0.3">
      <c r="P272412" s="83"/>
    </row>
    <row r="272413" spans="16:16" x14ac:dyDescent="0.3">
      <c r="P272413" s="83"/>
    </row>
    <row r="272414" spans="16:16" x14ac:dyDescent="0.3">
      <c r="P272414" s="83"/>
    </row>
    <row r="272415" spans="16:16" x14ac:dyDescent="0.3">
      <c r="P272415" s="83"/>
    </row>
    <row r="272416" spans="16:16" x14ac:dyDescent="0.3">
      <c r="P272416" s="83"/>
    </row>
    <row r="272417" spans="16:16" x14ac:dyDescent="0.3">
      <c r="P272417" s="83"/>
    </row>
    <row r="272418" spans="16:16" x14ac:dyDescent="0.3">
      <c r="P272418" s="83"/>
    </row>
    <row r="272419" spans="16:16" x14ac:dyDescent="0.3">
      <c r="P272419" s="83"/>
    </row>
    <row r="272420" spans="16:16" x14ac:dyDescent="0.3">
      <c r="P272420" s="83"/>
    </row>
    <row r="272421" spans="16:16" x14ac:dyDescent="0.3">
      <c r="P272421" s="83"/>
    </row>
    <row r="272422" spans="16:16" x14ac:dyDescent="0.3">
      <c r="P272422" s="83"/>
    </row>
    <row r="272423" spans="16:16" x14ac:dyDescent="0.3">
      <c r="P272423" s="83"/>
    </row>
    <row r="272424" spans="16:16" x14ac:dyDescent="0.3">
      <c r="P272424" s="83"/>
    </row>
    <row r="272425" spans="16:16" x14ac:dyDescent="0.3">
      <c r="P272425" s="83"/>
    </row>
    <row r="272426" spans="16:16" x14ac:dyDescent="0.3">
      <c r="P272426" s="83"/>
    </row>
    <row r="272427" spans="16:16" x14ac:dyDescent="0.3">
      <c r="P272427" s="83"/>
    </row>
    <row r="272428" spans="16:16" x14ac:dyDescent="0.3">
      <c r="P272428" s="83"/>
    </row>
    <row r="272429" spans="16:16" x14ac:dyDescent="0.3">
      <c r="P272429" s="83"/>
    </row>
    <row r="272430" spans="16:16" x14ac:dyDescent="0.3">
      <c r="P272430" s="83"/>
    </row>
    <row r="272431" spans="16:16" x14ac:dyDescent="0.3">
      <c r="P272431" s="83"/>
    </row>
    <row r="272432" spans="16:16" x14ac:dyDescent="0.3">
      <c r="P272432" s="83"/>
    </row>
    <row r="272433" spans="16:16" x14ac:dyDescent="0.3">
      <c r="P272433" s="83"/>
    </row>
    <row r="272434" spans="16:16" x14ac:dyDescent="0.3">
      <c r="P272434" s="83"/>
    </row>
    <row r="272435" spans="16:16" x14ac:dyDescent="0.3">
      <c r="P272435" s="83"/>
    </row>
    <row r="272436" spans="16:16" x14ac:dyDescent="0.3">
      <c r="P272436" s="83"/>
    </row>
    <row r="272437" spans="16:16" x14ac:dyDescent="0.3">
      <c r="P272437" s="83"/>
    </row>
    <row r="272438" spans="16:16" x14ac:dyDescent="0.3">
      <c r="P272438" s="83"/>
    </row>
    <row r="272439" spans="16:16" x14ac:dyDescent="0.3">
      <c r="P272439" s="83"/>
    </row>
    <row r="272440" spans="16:16" x14ac:dyDescent="0.3">
      <c r="P272440" s="83"/>
    </row>
    <row r="272441" spans="16:16" x14ac:dyDescent="0.3">
      <c r="P272441" s="83"/>
    </row>
    <row r="272442" spans="16:16" x14ac:dyDescent="0.3">
      <c r="P272442" s="83"/>
    </row>
    <row r="272443" spans="16:16" x14ac:dyDescent="0.3">
      <c r="P272443" s="83"/>
    </row>
    <row r="272444" spans="16:16" x14ac:dyDescent="0.3">
      <c r="P272444" s="83"/>
    </row>
    <row r="272445" spans="16:16" x14ac:dyDescent="0.3">
      <c r="P272445" s="83"/>
    </row>
    <row r="272446" spans="16:16" x14ac:dyDescent="0.3">
      <c r="P272446" s="83"/>
    </row>
    <row r="272447" spans="16:16" x14ac:dyDescent="0.3">
      <c r="P272447" s="83"/>
    </row>
    <row r="272448" spans="16:16" x14ac:dyDescent="0.3">
      <c r="P272448" s="83"/>
    </row>
    <row r="272449" spans="16:16" x14ac:dyDescent="0.3">
      <c r="P272449" s="83"/>
    </row>
    <row r="272450" spans="16:16" x14ac:dyDescent="0.3">
      <c r="P272450" s="83"/>
    </row>
    <row r="272451" spans="16:16" x14ac:dyDescent="0.3">
      <c r="P272451" s="83"/>
    </row>
    <row r="272452" spans="16:16" x14ac:dyDescent="0.3">
      <c r="P272452" s="83"/>
    </row>
    <row r="272453" spans="16:16" x14ac:dyDescent="0.3">
      <c r="P272453" s="83"/>
    </row>
    <row r="272454" spans="16:16" x14ac:dyDescent="0.3">
      <c r="P272454" s="83"/>
    </row>
    <row r="272455" spans="16:16" x14ac:dyDescent="0.3">
      <c r="P272455" s="83"/>
    </row>
    <row r="272456" spans="16:16" x14ac:dyDescent="0.3">
      <c r="P272456" s="83"/>
    </row>
    <row r="272457" spans="16:16" x14ac:dyDescent="0.3">
      <c r="P272457" s="83"/>
    </row>
    <row r="272458" spans="16:16" x14ac:dyDescent="0.3">
      <c r="P272458" s="83"/>
    </row>
    <row r="272459" spans="16:16" x14ac:dyDescent="0.3">
      <c r="P272459" s="83"/>
    </row>
    <row r="272460" spans="16:16" x14ac:dyDescent="0.3">
      <c r="P272460" s="83"/>
    </row>
    <row r="272461" spans="16:16" x14ac:dyDescent="0.3">
      <c r="P272461" s="83"/>
    </row>
    <row r="272462" spans="16:16" x14ac:dyDescent="0.3">
      <c r="P272462" s="83"/>
    </row>
    <row r="272463" spans="16:16" x14ac:dyDescent="0.3">
      <c r="P272463" s="83"/>
    </row>
    <row r="272464" spans="16:16" x14ac:dyDescent="0.3">
      <c r="P272464" s="83"/>
    </row>
    <row r="272465" spans="16:16" x14ac:dyDescent="0.3">
      <c r="P272465" s="83"/>
    </row>
    <row r="272466" spans="16:16" x14ac:dyDescent="0.3">
      <c r="P272466" s="83"/>
    </row>
    <row r="272467" spans="16:16" x14ac:dyDescent="0.3">
      <c r="P272467" s="83"/>
    </row>
    <row r="272468" spans="16:16" x14ac:dyDescent="0.3">
      <c r="P272468" s="83"/>
    </row>
    <row r="272469" spans="16:16" x14ac:dyDescent="0.3">
      <c r="P272469" s="83"/>
    </row>
    <row r="272470" spans="16:16" x14ac:dyDescent="0.3">
      <c r="P272470" s="83"/>
    </row>
    <row r="272471" spans="16:16" x14ac:dyDescent="0.3">
      <c r="P272471" s="83"/>
    </row>
    <row r="272472" spans="16:16" x14ac:dyDescent="0.3">
      <c r="P272472" s="83"/>
    </row>
    <row r="272473" spans="16:16" x14ac:dyDescent="0.3">
      <c r="P272473" s="83"/>
    </row>
    <row r="272474" spans="16:16" x14ac:dyDescent="0.3">
      <c r="P272474" s="83"/>
    </row>
    <row r="272475" spans="16:16" x14ac:dyDescent="0.3">
      <c r="P272475" s="83"/>
    </row>
    <row r="272476" spans="16:16" x14ac:dyDescent="0.3">
      <c r="P272476" s="83"/>
    </row>
    <row r="272477" spans="16:16" x14ac:dyDescent="0.3">
      <c r="P272477" s="83"/>
    </row>
    <row r="272478" spans="16:16" x14ac:dyDescent="0.3">
      <c r="P272478" s="83"/>
    </row>
    <row r="272479" spans="16:16" x14ac:dyDescent="0.3">
      <c r="P272479" s="83"/>
    </row>
    <row r="272480" spans="16:16" x14ac:dyDescent="0.3">
      <c r="P272480" s="83"/>
    </row>
    <row r="272481" spans="16:16" x14ac:dyDescent="0.3">
      <c r="P272481" s="83"/>
    </row>
    <row r="272482" spans="16:16" x14ac:dyDescent="0.3">
      <c r="P272482" s="83"/>
    </row>
    <row r="272483" spans="16:16" x14ac:dyDescent="0.3">
      <c r="P272483" s="83"/>
    </row>
    <row r="272484" spans="16:16" x14ac:dyDescent="0.3">
      <c r="P272484" s="83"/>
    </row>
    <row r="272485" spans="16:16" x14ac:dyDescent="0.3">
      <c r="P272485" s="83"/>
    </row>
    <row r="272486" spans="16:16" x14ac:dyDescent="0.3">
      <c r="P272486" s="83"/>
    </row>
    <row r="272487" spans="16:16" x14ac:dyDescent="0.3">
      <c r="P272487" s="83"/>
    </row>
    <row r="272488" spans="16:16" x14ac:dyDescent="0.3">
      <c r="P272488" s="83"/>
    </row>
    <row r="272489" spans="16:16" x14ac:dyDescent="0.3">
      <c r="P272489" s="83"/>
    </row>
    <row r="272490" spans="16:16" x14ac:dyDescent="0.3">
      <c r="P272490" s="83"/>
    </row>
    <row r="272491" spans="16:16" x14ac:dyDescent="0.3">
      <c r="P272491" s="83"/>
    </row>
    <row r="272492" spans="16:16" x14ac:dyDescent="0.3">
      <c r="P272492" s="83"/>
    </row>
    <row r="272493" spans="16:16" x14ac:dyDescent="0.3">
      <c r="P272493" s="83"/>
    </row>
    <row r="272494" spans="16:16" x14ac:dyDescent="0.3">
      <c r="P272494" s="83"/>
    </row>
    <row r="272495" spans="16:16" x14ac:dyDescent="0.3">
      <c r="P272495" s="83"/>
    </row>
    <row r="272496" spans="16:16" x14ac:dyDescent="0.3">
      <c r="P272496" s="83"/>
    </row>
    <row r="272497" spans="16:16" x14ac:dyDescent="0.3">
      <c r="P272497" s="83"/>
    </row>
    <row r="272498" spans="16:16" x14ac:dyDescent="0.3">
      <c r="P272498" s="83"/>
    </row>
    <row r="272499" spans="16:16" x14ac:dyDescent="0.3">
      <c r="P272499" s="83"/>
    </row>
    <row r="272500" spans="16:16" x14ac:dyDescent="0.3">
      <c r="P272500" s="83"/>
    </row>
    <row r="272501" spans="16:16" x14ac:dyDescent="0.3">
      <c r="P272501" s="83"/>
    </row>
    <row r="272502" spans="16:16" x14ac:dyDescent="0.3">
      <c r="P272502" s="83"/>
    </row>
    <row r="272503" spans="16:16" x14ac:dyDescent="0.3">
      <c r="P272503" s="83"/>
    </row>
    <row r="272504" spans="16:16" x14ac:dyDescent="0.3">
      <c r="P272504" s="83"/>
    </row>
    <row r="272505" spans="16:16" x14ac:dyDescent="0.3">
      <c r="P272505" s="83"/>
    </row>
    <row r="272506" spans="16:16" x14ac:dyDescent="0.3">
      <c r="P272506" s="83"/>
    </row>
    <row r="272507" spans="16:16" x14ac:dyDescent="0.3">
      <c r="P272507" s="83"/>
    </row>
    <row r="272508" spans="16:16" x14ac:dyDescent="0.3">
      <c r="P272508" s="83"/>
    </row>
    <row r="272509" spans="16:16" x14ac:dyDescent="0.3">
      <c r="P272509" s="83"/>
    </row>
    <row r="272510" spans="16:16" x14ac:dyDescent="0.3">
      <c r="P272510" s="83"/>
    </row>
    <row r="272511" spans="16:16" x14ac:dyDescent="0.3">
      <c r="P272511" s="83"/>
    </row>
    <row r="272512" spans="16:16" x14ac:dyDescent="0.3">
      <c r="P272512" s="83"/>
    </row>
    <row r="272513" spans="16:16" x14ac:dyDescent="0.3">
      <c r="P272513" s="83"/>
    </row>
    <row r="272514" spans="16:16" x14ac:dyDescent="0.3">
      <c r="P272514" s="83"/>
    </row>
    <row r="272515" spans="16:16" x14ac:dyDescent="0.3">
      <c r="P272515" s="83"/>
    </row>
    <row r="272516" spans="16:16" x14ac:dyDescent="0.3">
      <c r="P272516" s="83"/>
    </row>
    <row r="272517" spans="16:16" x14ac:dyDescent="0.3">
      <c r="P272517" s="83"/>
    </row>
    <row r="272518" spans="16:16" x14ac:dyDescent="0.3">
      <c r="P272518" s="83"/>
    </row>
    <row r="272519" spans="16:16" x14ac:dyDescent="0.3">
      <c r="P272519" s="83"/>
    </row>
    <row r="272520" spans="16:16" x14ac:dyDescent="0.3">
      <c r="P272520" s="83"/>
    </row>
    <row r="272521" spans="16:16" x14ac:dyDescent="0.3">
      <c r="P272521" s="83"/>
    </row>
    <row r="272522" spans="16:16" x14ac:dyDescent="0.3">
      <c r="P272522" s="83"/>
    </row>
    <row r="272523" spans="16:16" x14ac:dyDescent="0.3">
      <c r="P272523" s="83"/>
    </row>
    <row r="272524" spans="16:16" x14ac:dyDescent="0.3">
      <c r="P272524" s="83"/>
    </row>
    <row r="272525" spans="16:16" x14ac:dyDescent="0.3">
      <c r="P272525" s="83"/>
    </row>
    <row r="272526" spans="16:16" x14ac:dyDescent="0.3">
      <c r="P272526" s="83"/>
    </row>
    <row r="272527" spans="16:16" x14ac:dyDescent="0.3">
      <c r="P272527" s="83"/>
    </row>
    <row r="272528" spans="16:16" x14ac:dyDescent="0.3">
      <c r="P272528" s="83"/>
    </row>
    <row r="272529" spans="16:16" x14ac:dyDescent="0.3">
      <c r="P272529" s="83"/>
    </row>
    <row r="272530" spans="16:16" x14ac:dyDescent="0.3">
      <c r="P272530" s="83"/>
    </row>
    <row r="272531" spans="16:16" x14ac:dyDescent="0.3">
      <c r="P272531" s="83"/>
    </row>
    <row r="272532" spans="16:16" x14ac:dyDescent="0.3">
      <c r="P272532" s="83"/>
    </row>
    <row r="272533" spans="16:16" x14ac:dyDescent="0.3">
      <c r="P272533" s="83"/>
    </row>
    <row r="272534" spans="16:16" x14ac:dyDescent="0.3">
      <c r="P272534" s="83"/>
    </row>
    <row r="272535" spans="16:16" x14ac:dyDescent="0.3">
      <c r="P272535" s="83"/>
    </row>
    <row r="272536" spans="16:16" x14ac:dyDescent="0.3">
      <c r="P272536" s="83"/>
    </row>
    <row r="272537" spans="16:16" x14ac:dyDescent="0.3">
      <c r="P272537" s="83"/>
    </row>
    <row r="272538" spans="16:16" x14ac:dyDescent="0.3">
      <c r="P272538" s="83"/>
    </row>
    <row r="272539" spans="16:16" x14ac:dyDescent="0.3">
      <c r="P272539" s="83"/>
    </row>
    <row r="272540" spans="16:16" x14ac:dyDescent="0.3">
      <c r="P272540" s="83"/>
    </row>
    <row r="272541" spans="16:16" x14ac:dyDescent="0.3">
      <c r="P272541" s="83"/>
    </row>
    <row r="272542" spans="16:16" x14ac:dyDescent="0.3">
      <c r="P272542" s="83"/>
    </row>
    <row r="272543" spans="16:16" x14ac:dyDescent="0.3">
      <c r="P272543" s="83"/>
    </row>
    <row r="272544" spans="16:16" x14ac:dyDescent="0.3">
      <c r="P272544" s="83"/>
    </row>
    <row r="272545" spans="16:16" x14ac:dyDescent="0.3">
      <c r="P272545" s="83"/>
    </row>
    <row r="272546" spans="16:16" x14ac:dyDescent="0.3">
      <c r="P272546" s="83"/>
    </row>
    <row r="272547" spans="16:16" x14ac:dyDescent="0.3">
      <c r="P272547" s="83"/>
    </row>
    <row r="272548" spans="16:16" x14ac:dyDescent="0.3">
      <c r="P272548" s="83"/>
    </row>
    <row r="272549" spans="16:16" x14ac:dyDescent="0.3">
      <c r="P272549" s="83"/>
    </row>
    <row r="272550" spans="16:16" x14ac:dyDescent="0.3">
      <c r="P272550" s="83"/>
    </row>
    <row r="272551" spans="16:16" x14ac:dyDescent="0.3">
      <c r="P272551" s="83"/>
    </row>
    <row r="272552" spans="16:16" x14ac:dyDescent="0.3">
      <c r="P272552" s="83"/>
    </row>
    <row r="272553" spans="16:16" x14ac:dyDescent="0.3">
      <c r="P272553" s="83"/>
    </row>
    <row r="272554" spans="16:16" x14ac:dyDescent="0.3">
      <c r="P272554" s="83"/>
    </row>
    <row r="272555" spans="16:16" x14ac:dyDescent="0.3">
      <c r="P272555" s="83"/>
    </row>
    <row r="272556" spans="16:16" x14ac:dyDescent="0.3">
      <c r="P272556" s="83"/>
    </row>
    <row r="272557" spans="16:16" x14ac:dyDescent="0.3">
      <c r="P272557" s="83"/>
    </row>
    <row r="272558" spans="16:16" x14ac:dyDescent="0.3">
      <c r="P272558" s="83"/>
    </row>
    <row r="272559" spans="16:16" x14ac:dyDescent="0.3">
      <c r="P272559" s="83"/>
    </row>
    <row r="272560" spans="16:16" x14ac:dyDescent="0.3">
      <c r="P272560" s="83"/>
    </row>
    <row r="272561" spans="16:16" x14ac:dyDescent="0.3">
      <c r="P272561" s="83"/>
    </row>
    <row r="272562" spans="16:16" x14ac:dyDescent="0.3">
      <c r="P272562" s="83"/>
    </row>
    <row r="272563" spans="16:16" x14ac:dyDescent="0.3">
      <c r="P272563" s="83"/>
    </row>
    <row r="272564" spans="16:16" x14ac:dyDescent="0.3">
      <c r="P272564" s="83"/>
    </row>
    <row r="272565" spans="16:16" x14ac:dyDescent="0.3">
      <c r="P272565" s="83"/>
    </row>
    <row r="272566" spans="16:16" x14ac:dyDescent="0.3">
      <c r="P272566" s="83"/>
    </row>
    <row r="272567" spans="16:16" x14ac:dyDescent="0.3">
      <c r="P272567" s="83"/>
    </row>
    <row r="272568" spans="16:16" x14ac:dyDescent="0.3">
      <c r="P272568" s="83"/>
    </row>
    <row r="272569" spans="16:16" x14ac:dyDescent="0.3">
      <c r="P272569" s="83"/>
    </row>
    <row r="272570" spans="16:16" x14ac:dyDescent="0.3">
      <c r="P272570" s="83"/>
    </row>
    <row r="272571" spans="16:16" x14ac:dyDescent="0.3">
      <c r="P272571" s="83"/>
    </row>
    <row r="272572" spans="16:16" x14ac:dyDescent="0.3">
      <c r="P272572" s="83"/>
    </row>
    <row r="272573" spans="16:16" x14ac:dyDescent="0.3">
      <c r="P272573" s="83"/>
    </row>
    <row r="272574" spans="16:16" x14ac:dyDescent="0.3">
      <c r="P272574" s="83"/>
    </row>
    <row r="272575" spans="16:16" x14ac:dyDescent="0.3">
      <c r="P272575" s="83"/>
    </row>
    <row r="272576" spans="16:16" x14ac:dyDescent="0.3">
      <c r="P272576" s="83"/>
    </row>
    <row r="272577" spans="16:16" x14ac:dyDescent="0.3">
      <c r="P272577" s="83"/>
    </row>
    <row r="272578" spans="16:16" x14ac:dyDescent="0.3">
      <c r="P272578" s="83"/>
    </row>
    <row r="272579" spans="16:16" x14ac:dyDescent="0.3">
      <c r="P272579" s="83"/>
    </row>
    <row r="272580" spans="16:16" x14ac:dyDescent="0.3">
      <c r="P272580" s="83"/>
    </row>
    <row r="272581" spans="16:16" x14ac:dyDescent="0.3">
      <c r="P272581" s="83"/>
    </row>
    <row r="272582" spans="16:16" x14ac:dyDescent="0.3">
      <c r="P272582" s="83"/>
    </row>
    <row r="272583" spans="16:16" x14ac:dyDescent="0.3">
      <c r="P272583" s="83"/>
    </row>
    <row r="272584" spans="16:16" x14ac:dyDescent="0.3">
      <c r="P272584" s="83"/>
    </row>
    <row r="272585" spans="16:16" x14ac:dyDescent="0.3">
      <c r="P272585" s="83"/>
    </row>
    <row r="272586" spans="16:16" x14ac:dyDescent="0.3">
      <c r="P272586" s="83"/>
    </row>
    <row r="272587" spans="16:16" x14ac:dyDescent="0.3">
      <c r="P272587" s="83"/>
    </row>
    <row r="272588" spans="16:16" x14ac:dyDescent="0.3">
      <c r="P272588" s="83"/>
    </row>
    <row r="272589" spans="16:16" x14ac:dyDescent="0.3">
      <c r="P272589" s="83"/>
    </row>
    <row r="272590" spans="16:16" x14ac:dyDescent="0.3">
      <c r="P272590" s="83"/>
    </row>
    <row r="272591" spans="16:16" x14ac:dyDescent="0.3">
      <c r="P272591" s="83"/>
    </row>
    <row r="272592" spans="16:16" x14ac:dyDescent="0.3">
      <c r="P272592" s="83"/>
    </row>
    <row r="272593" spans="16:16" x14ac:dyDescent="0.3">
      <c r="P272593" s="83"/>
    </row>
    <row r="272594" spans="16:16" x14ac:dyDescent="0.3">
      <c r="P272594" s="83"/>
    </row>
    <row r="272595" spans="16:16" x14ac:dyDescent="0.3">
      <c r="P272595" s="83"/>
    </row>
    <row r="272596" spans="16:16" x14ac:dyDescent="0.3">
      <c r="P272596" s="83"/>
    </row>
    <row r="272597" spans="16:16" x14ac:dyDescent="0.3">
      <c r="P272597" s="83"/>
    </row>
    <row r="272598" spans="16:16" x14ac:dyDescent="0.3">
      <c r="P272598" s="83"/>
    </row>
    <row r="272599" spans="16:16" x14ac:dyDescent="0.3">
      <c r="P272599" s="83"/>
    </row>
    <row r="272600" spans="16:16" x14ac:dyDescent="0.3">
      <c r="P272600" s="83"/>
    </row>
    <row r="272601" spans="16:16" x14ac:dyDescent="0.3">
      <c r="P272601" s="83"/>
    </row>
    <row r="272602" spans="16:16" x14ac:dyDescent="0.3">
      <c r="P272602" s="83"/>
    </row>
    <row r="272603" spans="16:16" x14ac:dyDescent="0.3">
      <c r="P272603" s="83"/>
    </row>
    <row r="272604" spans="16:16" x14ac:dyDescent="0.3">
      <c r="P272604" s="83"/>
    </row>
    <row r="272605" spans="16:16" x14ac:dyDescent="0.3">
      <c r="P272605" s="83"/>
    </row>
    <row r="272606" spans="16:16" x14ac:dyDescent="0.3">
      <c r="P272606" s="83"/>
    </row>
    <row r="272607" spans="16:16" x14ac:dyDescent="0.3">
      <c r="P272607" s="83"/>
    </row>
    <row r="272608" spans="16:16" x14ac:dyDescent="0.3">
      <c r="P272608" s="83"/>
    </row>
    <row r="272609" spans="16:16" x14ac:dyDescent="0.3">
      <c r="P272609" s="83"/>
    </row>
    <row r="272610" spans="16:16" x14ac:dyDescent="0.3">
      <c r="P272610" s="83"/>
    </row>
    <row r="272611" spans="16:16" x14ac:dyDescent="0.3">
      <c r="P272611" s="83"/>
    </row>
    <row r="272612" spans="16:16" x14ac:dyDescent="0.3">
      <c r="P272612" s="83"/>
    </row>
    <row r="272613" spans="16:16" x14ac:dyDescent="0.3">
      <c r="P272613" s="83"/>
    </row>
    <row r="272614" spans="16:16" x14ac:dyDescent="0.3">
      <c r="P272614" s="83"/>
    </row>
    <row r="272615" spans="16:16" x14ac:dyDescent="0.3">
      <c r="P272615" s="83"/>
    </row>
    <row r="272616" spans="16:16" x14ac:dyDescent="0.3">
      <c r="P272616" s="83"/>
    </row>
    <row r="272617" spans="16:16" x14ac:dyDescent="0.3">
      <c r="P272617" s="83"/>
    </row>
    <row r="272618" spans="16:16" x14ac:dyDescent="0.3">
      <c r="P272618" s="83"/>
    </row>
    <row r="272619" spans="16:16" x14ac:dyDescent="0.3">
      <c r="P272619" s="83"/>
    </row>
    <row r="272620" spans="16:16" x14ac:dyDescent="0.3">
      <c r="P272620" s="83"/>
    </row>
    <row r="272621" spans="16:16" x14ac:dyDescent="0.3">
      <c r="P272621" s="83"/>
    </row>
    <row r="272622" spans="16:16" x14ac:dyDescent="0.3">
      <c r="P272622" s="83"/>
    </row>
    <row r="272623" spans="16:16" x14ac:dyDescent="0.3">
      <c r="P272623" s="83"/>
    </row>
    <row r="272624" spans="16:16" x14ac:dyDescent="0.3">
      <c r="P272624" s="83"/>
    </row>
    <row r="272625" spans="16:16" x14ac:dyDescent="0.3">
      <c r="P272625" s="83"/>
    </row>
    <row r="272626" spans="16:16" x14ac:dyDescent="0.3">
      <c r="P272626" s="83"/>
    </row>
    <row r="272627" spans="16:16" x14ac:dyDescent="0.3">
      <c r="P272627" s="83"/>
    </row>
    <row r="272628" spans="16:16" x14ac:dyDescent="0.3">
      <c r="P272628" s="83"/>
    </row>
    <row r="272629" spans="16:16" x14ac:dyDescent="0.3">
      <c r="P272629" s="83"/>
    </row>
    <row r="272630" spans="16:16" x14ac:dyDescent="0.3">
      <c r="P272630" s="83"/>
    </row>
    <row r="272631" spans="16:16" x14ac:dyDescent="0.3">
      <c r="P272631" s="83"/>
    </row>
    <row r="272632" spans="16:16" x14ac:dyDescent="0.3">
      <c r="P272632" s="83"/>
    </row>
    <row r="272633" spans="16:16" x14ac:dyDescent="0.3">
      <c r="P272633" s="83"/>
    </row>
    <row r="272634" spans="16:16" x14ac:dyDescent="0.3">
      <c r="P272634" s="83"/>
    </row>
    <row r="272635" spans="16:16" x14ac:dyDescent="0.3">
      <c r="P272635" s="83"/>
    </row>
    <row r="272636" spans="16:16" x14ac:dyDescent="0.3">
      <c r="P272636" s="83"/>
    </row>
    <row r="272637" spans="16:16" x14ac:dyDescent="0.3">
      <c r="P272637" s="83"/>
    </row>
    <row r="272638" spans="16:16" x14ac:dyDescent="0.3">
      <c r="P272638" s="83"/>
    </row>
    <row r="272639" spans="16:16" x14ac:dyDescent="0.3">
      <c r="P272639" s="83"/>
    </row>
    <row r="272640" spans="16:16" x14ac:dyDescent="0.3">
      <c r="P272640" s="83"/>
    </row>
    <row r="272641" spans="16:16" x14ac:dyDescent="0.3">
      <c r="P272641" s="83"/>
    </row>
    <row r="272642" spans="16:16" x14ac:dyDescent="0.3">
      <c r="P272642" s="83"/>
    </row>
    <row r="272643" spans="16:16" x14ac:dyDescent="0.3">
      <c r="P272643" s="83"/>
    </row>
    <row r="272644" spans="16:16" x14ac:dyDescent="0.3">
      <c r="P272644" s="83"/>
    </row>
    <row r="272645" spans="16:16" x14ac:dyDescent="0.3">
      <c r="P272645" s="83"/>
    </row>
    <row r="272646" spans="16:16" x14ac:dyDescent="0.3">
      <c r="P272646" s="83"/>
    </row>
    <row r="272647" spans="16:16" x14ac:dyDescent="0.3">
      <c r="P272647" s="83"/>
    </row>
    <row r="272648" spans="16:16" x14ac:dyDescent="0.3">
      <c r="P272648" s="83"/>
    </row>
    <row r="272649" spans="16:16" x14ac:dyDescent="0.3">
      <c r="P272649" s="83"/>
    </row>
    <row r="272650" spans="16:16" x14ac:dyDescent="0.3">
      <c r="P272650" s="83"/>
    </row>
    <row r="272651" spans="16:16" x14ac:dyDescent="0.3">
      <c r="P272651" s="83"/>
    </row>
    <row r="272652" spans="16:16" x14ac:dyDescent="0.3">
      <c r="P272652" s="83"/>
    </row>
    <row r="272653" spans="16:16" x14ac:dyDescent="0.3">
      <c r="P272653" s="83"/>
    </row>
    <row r="272654" spans="16:16" x14ac:dyDescent="0.3">
      <c r="P272654" s="83"/>
    </row>
    <row r="272655" spans="16:16" x14ac:dyDescent="0.3">
      <c r="P272655" s="83"/>
    </row>
    <row r="272656" spans="16:16" x14ac:dyDescent="0.3">
      <c r="P272656" s="83"/>
    </row>
    <row r="272657" spans="16:16" x14ac:dyDescent="0.3">
      <c r="P272657" s="83"/>
    </row>
    <row r="272658" spans="16:16" x14ac:dyDescent="0.3">
      <c r="P272658" s="83"/>
    </row>
    <row r="272659" spans="16:16" x14ac:dyDescent="0.3">
      <c r="P272659" s="83"/>
    </row>
    <row r="272660" spans="16:16" x14ac:dyDescent="0.3">
      <c r="P272660" s="83"/>
    </row>
    <row r="272661" spans="16:16" x14ac:dyDescent="0.3">
      <c r="P272661" s="83"/>
    </row>
    <row r="272662" spans="16:16" x14ac:dyDescent="0.3">
      <c r="P272662" s="83"/>
    </row>
    <row r="272663" spans="16:16" x14ac:dyDescent="0.3">
      <c r="P272663" s="83"/>
    </row>
    <row r="272664" spans="16:16" x14ac:dyDescent="0.3">
      <c r="P272664" s="83"/>
    </row>
    <row r="272665" spans="16:16" x14ac:dyDescent="0.3">
      <c r="P272665" s="83"/>
    </row>
    <row r="272666" spans="16:16" x14ac:dyDescent="0.3">
      <c r="P272666" s="83"/>
    </row>
    <row r="272667" spans="16:16" x14ac:dyDescent="0.3">
      <c r="P272667" s="83"/>
    </row>
    <row r="272668" spans="16:16" x14ac:dyDescent="0.3">
      <c r="P272668" s="83"/>
    </row>
    <row r="272669" spans="16:16" x14ac:dyDescent="0.3">
      <c r="P272669" s="83"/>
    </row>
    <row r="272670" spans="16:16" x14ac:dyDescent="0.3">
      <c r="P272670" s="83"/>
    </row>
    <row r="272671" spans="16:16" x14ac:dyDescent="0.3">
      <c r="P272671" s="83"/>
    </row>
    <row r="272672" spans="16:16" x14ac:dyDescent="0.3">
      <c r="P272672" s="83"/>
    </row>
    <row r="272673" spans="16:16" x14ac:dyDescent="0.3">
      <c r="P272673" s="83"/>
    </row>
    <row r="272674" spans="16:16" x14ac:dyDescent="0.3">
      <c r="P272674" s="83"/>
    </row>
    <row r="272675" spans="16:16" x14ac:dyDescent="0.3">
      <c r="P272675" s="83"/>
    </row>
    <row r="272676" spans="16:16" x14ac:dyDescent="0.3">
      <c r="P272676" s="83"/>
    </row>
    <row r="272677" spans="16:16" x14ac:dyDescent="0.3">
      <c r="P272677" s="83"/>
    </row>
    <row r="272678" spans="16:16" x14ac:dyDescent="0.3">
      <c r="P272678" s="83"/>
    </row>
    <row r="272679" spans="16:16" x14ac:dyDescent="0.3">
      <c r="P272679" s="83"/>
    </row>
    <row r="272680" spans="16:16" x14ac:dyDescent="0.3">
      <c r="P272680" s="83"/>
    </row>
    <row r="272681" spans="16:16" x14ac:dyDescent="0.3">
      <c r="P272681" s="83"/>
    </row>
    <row r="272682" spans="16:16" x14ac:dyDescent="0.3">
      <c r="P272682" s="83"/>
    </row>
    <row r="272683" spans="16:16" x14ac:dyDescent="0.3">
      <c r="P272683" s="83"/>
    </row>
    <row r="272684" spans="16:16" x14ac:dyDescent="0.3">
      <c r="P272684" s="83"/>
    </row>
    <row r="272685" spans="16:16" x14ac:dyDescent="0.3">
      <c r="P272685" s="83"/>
    </row>
    <row r="272686" spans="16:16" x14ac:dyDescent="0.3">
      <c r="P272686" s="83"/>
    </row>
    <row r="272687" spans="16:16" x14ac:dyDescent="0.3">
      <c r="P272687" s="83"/>
    </row>
    <row r="272688" spans="16:16" x14ac:dyDescent="0.3">
      <c r="P272688" s="83"/>
    </row>
    <row r="272689" spans="16:16" x14ac:dyDescent="0.3">
      <c r="P272689" s="83"/>
    </row>
    <row r="272690" spans="16:16" x14ac:dyDescent="0.3">
      <c r="P272690" s="83"/>
    </row>
    <row r="272691" spans="16:16" x14ac:dyDescent="0.3">
      <c r="P272691" s="83"/>
    </row>
    <row r="272692" spans="16:16" x14ac:dyDescent="0.3">
      <c r="P272692" s="83"/>
    </row>
    <row r="272693" spans="16:16" x14ac:dyDescent="0.3">
      <c r="P272693" s="83"/>
    </row>
    <row r="272694" spans="16:16" x14ac:dyDescent="0.3">
      <c r="P272694" s="83"/>
    </row>
    <row r="272695" spans="16:16" x14ac:dyDescent="0.3">
      <c r="P272695" s="83"/>
    </row>
    <row r="272696" spans="16:16" x14ac:dyDescent="0.3">
      <c r="P272696" s="83"/>
    </row>
    <row r="272697" spans="16:16" x14ac:dyDescent="0.3">
      <c r="P272697" s="83"/>
    </row>
    <row r="272698" spans="16:16" x14ac:dyDescent="0.3">
      <c r="P272698" s="83"/>
    </row>
    <row r="272699" spans="16:16" x14ac:dyDescent="0.3">
      <c r="P272699" s="83"/>
    </row>
    <row r="272700" spans="16:16" x14ac:dyDescent="0.3">
      <c r="P272700" s="83"/>
    </row>
    <row r="272701" spans="16:16" x14ac:dyDescent="0.3">
      <c r="P272701" s="83"/>
    </row>
    <row r="272702" spans="16:16" x14ac:dyDescent="0.3">
      <c r="P272702" s="83"/>
    </row>
    <row r="272703" spans="16:16" x14ac:dyDescent="0.3">
      <c r="P272703" s="83"/>
    </row>
    <row r="272704" spans="16:16" x14ac:dyDescent="0.3">
      <c r="P272704" s="83"/>
    </row>
    <row r="272705" spans="16:16" x14ac:dyDescent="0.3">
      <c r="P272705" s="83"/>
    </row>
    <row r="272706" spans="16:16" x14ac:dyDescent="0.3">
      <c r="P272706" s="83"/>
    </row>
    <row r="272707" spans="16:16" x14ac:dyDescent="0.3">
      <c r="P272707" s="83"/>
    </row>
    <row r="272708" spans="16:16" x14ac:dyDescent="0.3">
      <c r="P272708" s="83"/>
    </row>
    <row r="272709" spans="16:16" x14ac:dyDescent="0.3">
      <c r="P272709" s="83"/>
    </row>
    <row r="272710" spans="16:16" x14ac:dyDescent="0.3">
      <c r="P272710" s="83"/>
    </row>
    <row r="272711" spans="16:16" x14ac:dyDescent="0.3">
      <c r="P272711" s="83"/>
    </row>
    <row r="272712" spans="16:16" x14ac:dyDescent="0.3">
      <c r="P272712" s="83"/>
    </row>
    <row r="272713" spans="16:16" x14ac:dyDescent="0.3">
      <c r="P272713" s="83"/>
    </row>
    <row r="272714" spans="16:16" x14ac:dyDescent="0.3">
      <c r="P272714" s="83"/>
    </row>
    <row r="272715" spans="16:16" x14ac:dyDescent="0.3">
      <c r="P272715" s="83"/>
    </row>
    <row r="272716" spans="16:16" x14ac:dyDescent="0.3">
      <c r="P272716" s="83"/>
    </row>
    <row r="272717" spans="16:16" x14ac:dyDescent="0.3">
      <c r="P272717" s="83"/>
    </row>
    <row r="272718" spans="16:16" x14ac:dyDescent="0.3">
      <c r="P272718" s="83"/>
    </row>
    <row r="272719" spans="16:16" x14ac:dyDescent="0.3">
      <c r="P272719" s="83"/>
    </row>
    <row r="272720" spans="16:16" x14ac:dyDescent="0.3">
      <c r="P272720" s="83"/>
    </row>
    <row r="272721" spans="16:16" x14ac:dyDescent="0.3">
      <c r="P272721" s="83"/>
    </row>
    <row r="272722" spans="16:16" x14ac:dyDescent="0.3">
      <c r="P272722" s="83"/>
    </row>
    <row r="272723" spans="16:16" x14ac:dyDescent="0.3">
      <c r="P272723" s="83"/>
    </row>
    <row r="272724" spans="16:16" x14ac:dyDescent="0.3">
      <c r="P272724" s="83"/>
    </row>
    <row r="272725" spans="16:16" x14ac:dyDescent="0.3">
      <c r="P272725" s="83"/>
    </row>
    <row r="272726" spans="16:16" x14ac:dyDescent="0.3">
      <c r="P272726" s="83"/>
    </row>
    <row r="272727" spans="16:16" x14ac:dyDescent="0.3">
      <c r="P272727" s="83"/>
    </row>
    <row r="272728" spans="16:16" x14ac:dyDescent="0.3">
      <c r="P272728" s="83"/>
    </row>
    <row r="272729" spans="16:16" x14ac:dyDescent="0.3">
      <c r="P272729" s="83"/>
    </row>
    <row r="272730" spans="16:16" x14ac:dyDescent="0.3">
      <c r="P272730" s="83"/>
    </row>
    <row r="272731" spans="16:16" x14ac:dyDescent="0.3">
      <c r="P272731" s="83"/>
    </row>
    <row r="272732" spans="16:16" x14ac:dyDescent="0.3">
      <c r="P272732" s="83"/>
    </row>
    <row r="272733" spans="16:16" x14ac:dyDescent="0.3">
      <c r="P272733" s="83"/>
    </row>
    <row r="272734" spans="16:16" x14ac:dyDescent="0.3">
      <c r="P272734" s="83"/>
    </row>
    <row r="272735" spans="16:16" x14ac:dyDescent="0.3">
      <c r="P272735" s="83"/>
    </row>
    <row r="272736" spans="16:16" x14ac:dyDescent="0.3">
      <c r="P272736" s="83"/>
    </row>
    <row r="272737" spans="16:16" x14ac:dyDescent="0.3">
      <c r="P272737" s="83"/>
    </row>
    <row r="272738" spans="16:16" x14ac:dyDescent="0.3">
      <c r="P272738" s="83"/>
    </row>
    <row r="272739" spans="16:16" x14ac:dyDescent="0.3">
      <c r="P272739" s="83"/>
    </row>
    <row r="272740" spans="16:16" x14ac:dyDescent="0.3">
      <c r="P272740" s="83"/>
    </row>
    <row r="272741" spans="16:16" x14ac:dyDescent="0.3">
      <c r="P272741" s="83"/>
    </row>
    <row r="272742" spans="16:16" x14ac:dyDescent="0.3">
      <c r="P272742" s="83"/>
    </row>
    <row r="272743" spans="16:16" x14ac:dyDescent="0.3">
      <c r="P272743" s="83"/>
    </row>
    <row r="272744" spans="16:16" x14ac:dyDescent="0.3">
      <c r="P272744" s="83"/>
    </row>
    <row r="272745" spans="16:16" x14ac:dyDescent="0.3">
      <c r="P272745" s="83"/>
    </row>
    <row r="272746" spans="16:16" x14ac:dyDescent="0.3">
      <c r="P272746" s="83"/>
    </row>
    <row r="272747" spans="16:16" x14ac:dyDescent="0.3">
      <c r="P272747" s="83"/>
    </row>
    <row r="272748" spans="16:16" x14ac:dyDescent="0.3">
      <c r="P272748" s="83"/>
    </row>
    <row r="272749" spans="16:16" x14ac:dyDescent="0.3">
      <c r="P272749" s="83"/>
    </row>
    <row r="272750" spans="16:16" x14ac:dyDescent="0.3">
      <c r="P272750" s="83"/>
    </row>
    <row r="272751" spans="16:16" x14ac:dyDescent="0.3">
      <c r="P272751" s="83"/>
    </row>
    <row r="272752" spans="16:16" x14ac:dyDescent="0.3">
      <c r="P272752" s="83"/>
    </row>
    <row r="272753" spans="16:16" x14ac:dyDescent="0.3">
      <c r="P272753" s="83"/>
    </row>
    <row r="272754" spans="16:16" x14ac:dyDescent="0.3">
      <c r="P272754" s="83"/>
    </row>
    <row r="272755" spans="16:16" x14ac:dyDescent="0.3">
      <c r="P272755" s="83"/>
    </row>
    <row r="272756" spans="16:16" x14ac:dyDescent="0.3">
      <c r="P272756" s="83"/>
    </row>
    <row r="272757" spans="16:16" x14ac:dyDescent="0.3">
      <c r="P272757" s="83"/>
    </row>
    <row r="272758" spans="16:16" x14ac:dyDescent="0.3">
      <c r="P272758" s="83"/>
    </row>
    <row r="272759" spans="16:16" x14ac:dyDescent="0.3">
      <c r="P272759" s="83"/>
    </row>
    <row r="272760" spans="16:16" x14ac:dyDescent="0.3">
      <c r="P272760" s="83"/>
    </row>
    <row r="272761" spans="16:16" x14ac:dyDescent="0.3">
      <c r="P272761" s="83"/>
    </row>
    <row r="272762" spans="16:16" x14ac:dyDescent="0.3">
      <c r="P272762" s="83"/>
    </row>
    <row r="272763" spans="16:16" x14ac:dyDescent="0.3">
      <c r="P272763" s="83"/>
    </row>
    <row r="272764" spans="16:16" x14ac:dyDescent="0.3">
      <c r="P272764" s="83"/>
    </row>
    <row r="272765" spans="16:16" x14ac:dyDescent="0.3">
      <c r="P272765" s="83"/>
    </row>
    <row r="272766" spans="16:16" x14ac:dyDescent="0.3">
      <c r="P272766" s="83"/>
    </row>
    <row r="272767" spans="16:16" x14ac:dyDescent="0.3">
      <c r="P272767" s="83"/>
    </row>
    <row r="272768" spans="16:16" x14ac:dyDescent="0.3">
      <c r="P272768" s="83"/>
    </row>
    <row r="272769" spans="16:16" x14ac:dyDescent="0.3">
      <c r="P272769" s="83"/>
    </row>
    <row r="272770" spans="16:16" x14ac:dyDescent="0.3">
      <c r="P272770" s="83"/>
    </row>
    <row r="272771" spans="16:16" x14ac:dyDescent="0.3">
      <c r="P272771" s="83"/>
    </row>
    <row r="272772" spans="16:16" x14ac:dyDescent="0.3">
      <c r="P272772" s="83"/>
    </row>
    <row r="272773" spans="16:16" x14ac:dyDescent="0.3">
      <c r="P272773" s="83"/>
    </row>
    <row r="272774" spans="16:16" x14ac:dyDescent="0.3">
      <c r="P272774" s="83"/>
    </row>
    <row r="272775" spans="16:16" x14ac:dyDescent="0.3">
      <c r="P272775" s="83"/>
    </row>
    <row r="272776" spans="16:16" x14ac:dyDescent="0.3">
      <c r="P272776" s="83"/>
    </row>
    <row r="272777" spans="16:16" x14ac:dyDescent="0.3">
      <c r="P272777" s="83"/>
    </row>
    <row r="272778" spans="16:16" x14ac:dyDescent="0.3">
      <c r="P272778" s="83"/>
    </row>
    <row r="272779" spans="16:16" x14ac:dyDescent="0.3">
      <c r="P272779" s="83"/>
    </row>
    <row r="272780" spans="16:16" x14ac:dyDescent="0.3">
      <c r="P272780" s="83"/>
    </row>
    <row r="272781" spans="16:16" x14ac:dyDescent="0.3">
      <c r="P272781" s="83"/>
    </row>
    <row r="272782" spans="16:16" x14ac:dyDescent="0.3">
      <c r="P272782" s="83"/>
    </row>
    <row r="272783" spans="16:16" x14ac:dyDescent="0.3">
      <c r="P272783" s="83"/>
    </row>
    <row r="272784" spans="16:16" x14ac:dyDescent="0.3">
      <c r="P272784" s="83"/>
    </row>
    <row r="272785" spans="16:16" x14ac:dyDescent="0.3">
      <c r="P272785" s="83"/>
    </row>
    <row r="272786" spans="16:16" x14ac:dyDescent="0.3">
      <c r="P272786" s="83"/>
    </row>
    <row r="272787" spans="16:16" x14ac:dyDescent="0.3">
      <c r="P272787" s="83"/>
    </row>
    <row r="272788" spans="16:16" x14ac:dyDescent="0.3">
      <c r="P272788" s="83"/>
    </row>
    <row r="272789" spans="16:16" x14ac:dyDescent="0.3">
      <c r="P272789" s="83"/>
    </row>
    <row r="272790" spans="16:16" x14ac:dyDescent="0.3">
      <c r="P272790" s="83"/>
    </row>
    <row r="272791" spans="16:16" x14ac:dyDescent="0.3">
      <c r="P272791" s="83"/>
    </row>
    <row r="272792" spans="16:16" x14ac:dyDescent="0.3">
      <c r="P272792" s="83"/>
    </row>
    <row r="272793" spans="16:16" x14ac:dyDescent="0.3">
      <c r="P272793" s="83"/>
    </row>
    <row r="272794" spans="16:16" x14ac:dyDescent="0.3">
      <c r="P272794" s="83"/>
    </row>
    <row r="272795" spans="16:16" x14ac:dyDescent="0.3">
      <c r="P272795" s="83"/>
    </row>
    <row r="272796" spans="16:16" x14ac:dyDescent="0.3">
      <c r="P272796" s="83"/>
    </row>
    <row r="272797" spans="16:16" x14ac:dyDescent="0.3">
      <c r="P272797" s="83"/>
    </row>
    <row r="272798" spans="16:16" x14ac:dyDescent="0.3">
      <c r="P272798" s="83"/>
    </row>
    <row r="272799" spans="16:16" x14ac:dyDescent="0.3">
      <c r="P272799" s="83"/>
    </row>
    <row r="272800" spans="16:16" x14ac:dyDescent="0.3">
      <c r="P272800" s="83"/>
    </row>
    <row r="272801" spans="16:16" x14ac:dyDescent="0.3">
      <c r="P272801" s="83"/>
    </row>
    <row r="272802" spans="16:16" x14ac:dyDescent="0.3">
      <c r="P272802" s="83"/>
    </row>
    <row r="272803" spans="16:16" x14ac:dyDescent="0.3">
      <c r="P272803" s="83"/>
    </row>
    <row r="272804" spans="16:16" x14ac:dyDescent="0.3">
      <c r="P272804" s="83"/>
    </row>
    <row r="272805" spans="16:16" x14ac:dyDescent="0.3">
      <c r="P272805" s="83"/>
    </row>
    <row r="272806" spans="16:16" x14ac:dyDescent="0.3">
      <c r="P272806" s="83"/>
    </row>
    <row r="272807" spans="16:16" x14ac:dyDescent="0.3">
      <c r="P272807" s="83"/>
    </row>
    <row r="272808" spans="16:16" x14ac:dyDescent="0.3">
      <c r="P272808" s="83"/>
    </row>
    <row r="272809" spans="16:16" x14ac:dyDescent="0.3">
      <c r="P272809" s="83"/>
    </row>
    <row r="272810" spans="16:16" x14ac:dyDescent="0.3">
      <c r="P272810" s="83"/>
    </row>
    <row r="272811" spans="16:16" x14ac:dyDescent="0.3">
      <c r="P272811" s="83"/>
    </row>
    <row r="272812" spans="16:16" x14ac:dyDescent="0.3">
      <c r="P272812" s="83"/>
    </row>
    <row r="272813" spans="16:16" x14ac:dyDescent="0.3">
      <c r="P272813" s="83"/>
    </row>
    <row r="272814" spans="16:16" x14ac:dyDescent="0.3">
      <c r="P272814" s="83"/>
    </row>
    <row r="272815" spans="16:16" x14ac:dyDescent="0.3">
      <c r="P272815" s="83"/>
    </row>
    <row r="272816" spans="16:16" x14ac:dyDescent="0.3">
      <c r="P272816" s="83"/>
    </row>
    <row r="272817" spans="16:16" x14ac:dyDescent="0.3">
      <c r="P272817" s="83"/>
    </row>
    <row r="272818" spans="16:16" x14ac:dyDescent="0.3">
      <c r="P272818" s="83"/>
    </row>
    <row r="272819" spans="16:16" x14ac:dyDescent="0.3">
      <c r="P272819" s="83"/>
    </row>
    <row r="272820" spans="16:16" x14ac:dyDescent="0.3">
      <c r="P272820" s="83"/>
    </row>
    <row r="272821" spans="16:16" x14ac:dyDescent="0.3">
      <c r="P272821" s="83"/>
    </row>
    <row r="272822" spans="16:16" x14ac:dyDescent="0.3">
      <c r="P272822" s="83"/>
    </row>
    <row r="272823" spans="16:16" x14ac:dyDescent="0.3">
      <c r="P272823" s="83"/>
    </row>
    <row r="272824" spans="16:16" x14ac:dyDescent="0.3">
      <c r="P272824" s="83"/>
    </row>
    <row r="272825" spans="16:16" x14ac:dyDescent="0.3">
      <c r="P272825" s="83"/>
    </row>
    <row r="272826" spans="16:16" x14ac:dyDescent="0.3">
      <c r="P272826" s="83"/>
    </row>
    <row r="272827" spans="16:16" x14ac:dyDescent="0.3">
      <c r="P272827" s="83"/>
    </row>
    <row r="272828" spans="16:16" x14ac:dyDescent="0.3">
      <c r="P272828" s="83"/>
    </row>
    <row r="272829" spans="16:16" x14ac:dyDescent="0.3">
      <c r="P272829" s="83"/>
    </row>
    <row r="272830" spans="16:16" x14ac:dyDescent="0.3">
      <c r="P272830" s="83"/>
    </row>
    <row r="272831" spans="16:16" x14ac:dyDescent="0.3">
      <c r="P272831" s="83"/>
    </row>
    <row r="272832" spans="16:16" x14ac:dyDescent="0.3">
      <c r="P272832" s="83"/>
    </row>
    <row r="272833" spans="16:16" x14ac:dyDescent="0.3">
      <c r="P272833" s="83"/>
    </row>
    <row r="272834" spans="16:16" x14ac:dyDescent="0.3">
      <c r="P272834" s="83"/>
    </row>
    <row r="272835" spans="16:16" x14ac:dyDescent="0.3">
      <c r="P272835" s="83"/>
    </row>
    <row r="272836" spans="16:16" x14ac:dyDescent="0.3">
      <c r="P272836" s="83"/>
    </row>
    <row r="272837" spans="16:16" x14ac:dyDescent="0.3">
      <c r="P272837" s="83"/>
    </row>
    <row r="272838" spans="16:16" x14ac:dyDescent="0.3">
      <c r="P272838" s="83"/>
    </row>
    <row r="272839" spans="16:16" x14ac:dyDescent="0.3">
      <c r="P272839" s="83"/>
    </row>
    <row r="272840" spans="16:16" x14ac:dyDescent="0.3">
      <c r="P272840" s="83"/>
    </row>
    <row r="272841" spans="16:16" x14ac:dyDescent="0.3">
      <c r="P272841" s="83"/>
    </row>
    <row r="272842" spans="16:16" x14ac:dyDescent="0.3">
      <c r="P272842" s="83"/>
    </row>
    <row r="272843" spans="16:16" x14ac:dyDescent="0.3">
      <c r="P272843" s="83"/>
    </row>
    <row r="272844" spans="16:16" x14ac:dyDescent="0.3">
      <c r="P272844" s="83"/>
    </row>
    <row r="272845" spans="16:16" x14ac:dyDescent="0.3">
      <c r="P272845" s="83"/>
    </row>
    <row r="272846" spans="16:16" x14ac:dyDescent="0.3">
      <c r="P272846" s="83"/>
    </row>
    <row r="272847" spans="16:16" x14ac:dyDescent="0.3">
      <c r="P272847" s="83"/>
    </row>
    <row r="272848" spans="16:16" x14ac:dyDescent="0.3">
      <c r="P272848" s="83"/>
    </row>
    <row r="272849" spans="16:16" x14ac:dyDescent="0.3">
      <c r="P272849" s="83"/>
    </row>
    <row r="272850" spans="16:16" x14ac:dyDescent="0.3">
      <c r="P272850" s="83"/>
    </row>
    <row r="272851" spans="16:16" x14ac:dyDescent="0.3">
      <c r="P272851" s="83"/>
    </row>
    <row r="272852" spans="16:16" x14ac:dyDescent="0.3">
      <c r="P272852" s="83"/>
    </row>
    <row r="272853" spans="16:16" x14ac:dyDescent="0.3">
      <c r="P272853" s="83"/>
    </row>
    <row r="272854" spans="16:16" x14ac:dyDescent="0.3">
      <c r="P272854" s="83"/>
    </row>
    <row r="272855" spans="16:16" x14ac:dyDescent="0.3">
      <c r="P272855" s="83"/>
    </row>
    <row r="272856" spans="16:16" x14ac:dyDescent="0.3">
      <c r="P272856" s="83"/>
    </row>
    <row r="272857" spans="16:16" x14ac:dyDescent="0.3">
      <c r="P272857" s="83"/>
    </row>
    <row r="272858" spans="16:16" x14ac:dyDescent="0.3">
      <c r="P272858" s="83"/>
    </row>
    <row r="272859" spans="16:16" x14ac:dyDescent="0.3">
      <c r="P272859" s="83"/>
    </row>
    <row r="272860" spans="16:16" x14ac:dyDescent="0.3">
      <c r="P272860" s="83"/>
    </row>
    <row r="272861" spans="16:16" x14ac:dyDescent="0.3">
      <c r="P272861" s="83"/>
    </row>
    <row r="272862" spans="16:16" x14ac:dyDescent="0.3">
      <c r="P272862" s="83"/>
    </row>
    <row r="272863" spans="16:16" x14ac:dyDescent="0.3">
      <c r="P272863" s="83"/>
    </row>
    <row r="272864" spans="16:16" x14ac:dyDescent="0.3">
      <c r="P272864" s="83"/>
    </row>
    <row r="272865" spans="16:16" x14ac:dyDescent="0.3">
      <c r="P272865" s="83"/>
    </row>
    <row r="272866" spans="16:16" x14ac:dyDescent="0.3">
      <c r="P272866" s="83"/>
    </row>
    <row r="272867" spans="16:16" x14ac:dyDescent="0.3">
      <c r="P272867" s="83"/>
    </row>
    <row r="272868" spans="16:16" x14ac:dyDescent="0.3">
      <c r="P272868" s="83"/>
    </row>
    <row r="272869" spans="16:16" x14ac:dyDescent="0.3">
      <c r="P272869" s="83"/>
    </row>
    <row r="272870" spans="16:16" x14ac:dyDescent="0.3">
      <c r="P272870" s="83"/>
    </row>
    <row r="272871" spans="16:16" x14ac:dyDescent="0.3">
      <c r="P272871" s="83"/>
    </row>
    <row r="272872" spans="16:16" x14ac:dyDescent="0.3">
      <c r="P272872" s="83"/>
    </row>
    <row r="272873" spans="16:16" x14ac:dyDescent="0.3">
      <c r="P272873" s="83"/>
    </row>
    <row r="272874" spans="16:16" x14ac:dyDescent="0.3">
      <c r="P272874" s="83"/>
    </row>
    <row r="272875" spans="16:16" x14ac:dyDescent="0.3">
      <c r="P272875" s="83"/>
    </row>
    <row r="272876" spans="16:16" x14ac:dyDescent="0.3">
      <c r="P272876" s="83"/>
    </row>
    <row r="272877" spans="16:16" x14ac:dyDescent="0.3">
      <c r="P272877" s="83"/>
    </row>
    <row r="272878" spans="16:16" x14ac:dyDescent="0.3">
      <c r="P272878" s="83"/>
    </row>
    <row r="272879" spans="16:16" x14ac:dyDescent="0.3">
      <c r="P272879" s="83"/>
    </row>
    <row r="272880" spans="16:16" x14ac:dyDescent="0.3">
      <c r="P272880" s="83"/>
    </row>
    <row r="272881" spans="16:16" x14ac:dyDescent="0.3">
      <c r="P272881" s="83"/>
    </row>
    <row r="272882" spans="16:16" x14ac:dyDescent="0.3">
      <c r="P272882" s="83"/>
    </row>
    <row r="272883" spans="16:16" x14ac:dyDescent="0.3">
      <c r="P272883" s="83"/>
    </row>
    <row r="272884" spans="16:16" x14ac:dyDescent="0.3">
      <c r="P272884" s="83"/>
    </row>
    <row r="272885" spans="16:16" x14ac:dyDescent="0.3">
      <c r="P272885" s="83"/>
    </row>
    <row r="272886" spans="16:16" x14ac:dyDescent="0.3">
      <c r="P272886" s="83"/>
    </row>
    <row r="272887" spans="16:16" x14ac:dyDescent="0.3">
      <c r="P272887" s="83"/>
    </row>
    <row r="272888" spans="16:16" x14ac:dyDescent="0.3">
      <c r="P272888" s="83"/>
    </row>
    <row r="272889" spans="16:16" x14ac:dyDescent="0.3">
      <c r="P272889" s="83"/>
    </row>
    <row r="272890" spans="16:16" x14ac:dyDescent="0.3">
      <c r="P272890" s="83"/>
    </row>
    <row r="272891" spans="16:16" x14ac:dyDescent="0.3">
      <c r="P272891" s="83"/>
    </row>
    <row r="272892" spans="16:16" x14ac:dyDescent="0.3">
      <c r="P272892" s="83"/>
    </row>
    <row r="272893" spans="16:16" x14ac:dyDescent="0.3">
      <c r="P272893" s="83"/>
    </row>
    <row r="272894" spans="16:16" x14ac:dyDescent="0.3">
      <c r="P272894" s="83"/>
    </row>
    <row r="272895" spans="16:16" x14ac:dyDescent="0.3">
      <c r="P272895" s="83"/>
    </row>
    <row r="272896" spans="16:16" x14ac:dyDescent="0.3">
      <c r="P272896" s="83"/>
    </row>
    <row r="272897" spans="16:16" x14ac:dyDescent="0.3">
      <c r="P272897" s="83"/>
    </row>
    <row r="272898" spans="16:16" x14ac:dyDescent="0.3">
      <c r="P272898" s="83"/>
    </row>
    <row r="272899" spans="16:16" x14ac:dyDescent="0.3">
      <c r="P272899" s="83"/>
    </row>
    <row r="272900" spans="16:16" x14ac:dyDescent="0.3">
      <c r="P272900" s="83"/>
    </row>
    <row r="272901" spans="16:16" x14ac:dyDescent="0.3">
      <c r="P272901" s="83"/>
    </row>
    <row r="272902" spans="16:16" x14ac:dyDescent="0.3">
      <c r="P272902" s="83"/>
    </row>
    <row r="272903" spans="16:16" x14ac:dyDescent="0.3">
      <c r="P272903" s="83"/>
    </row>
    <row r="272904" spans="16:16" x14ac:dyDescent="0.3">
      <c r="P272904" s="83"/>
    </row>
    <row r="272905" spans="16:16" x14ac:dyDescent="0.3">
      <c r="P272905" s="83"/>
    </row>
    <row r="272906" spans="16:16" x14ac:dyDescent="0.3">
      <c r="P272906" s="83"/>
    </row>
    <row r="272907" spans="16:16" x14ac:dyDescent="0.3">
      <c r="P272907" s="83"/>
    </row>
    <row r="272908" spans="16:16" x14ac:dyDescent="0.3">
      <c r="P272908" s="83"/>
    </row>
    <row r="272909" spans="16:16" x14ac:dyDescent="0.3">
      <c r="P272909" s="83"/>
    </row>
    <row r="272910" spans="16:16" x14ac:dyDescent="0.3">
      <c r="P272910" s="83"/>
    </row>
    <row r="272911" spans="16:16" x14ac:dyDescent="0.3">
      <c r="P272911" s="83"/>
    </row>
    <row r="272912" spans="16:16" x14ac:dyDescent="0.3">
      <c r="P272912" s="83"/>
    </row>
    <row r="272913" spans="16:16" x14ac:dyDescent="0.3">
      <c r="P272913" s="83"/>
    </row>
    <row r="272914" spans="16:16" x14ac:dyDescent="0.3">
      <c r="P272914" s="83"/>
    </row>
    <row r="272915" spans="16:16" x14ac:dyDescent="0.3">
      <c r="P272915" s="83"/>
    </row>
    <row r="272916" spans="16:16" x14ac:dyDescent="0.3">
      <c r="P272916" s="83"/>
    </row>
    <row r="272917" spans="16:16" x14ac:dyDescent="0.3">
      <c r="P272917" s="83"/>
    </row>
    <row r="272918" spans="16:16" x14ac:dyDescent="0.3">
      <c r="P272918" s="83"/>
    </row>
    <row r="272919" spans="16:16" x14ac:dyDescent="0.3">
      <c r="P272919" s="83"/>
    </row>
    <row r="272920" spans="16:16" x14ac:dyDescent="0.3">
      <c r="P272920" s="83"/>
    </row>
    <row r="272921" spans="16:16" x14ac:dyDescent="0.3">
      <c r="P272921" s="83"/>
    </row>
    <row r="272922" spans="16:16" x14ac:dyDescent="0.3">
      <c r="P272922" s="83"/>
    </row>
    <row r="272923" spans="16:16" x14ac:dyDescent="0.3">
      <c r="P272923" s="83"/>
    </row>
    <row r="272924" spans="16:16" x14ac:dyDescent="0.3">
      <c r="P272924" s="83"/>
    </row>
    <row r="272925" spans="16:16" x14ac:dyDescent="0.3">
      <c r="P272925" s="83"/>
    </row>
    <row r="272926" spans="16:16" x14ac:dyDescent="0.3">
      <c r="P272926" s="83"/>
    </row>
    <row r="272927" spans="16:16" x14ac:dyDescent="0.3">
      <c r="P272927" s="83"/>
    </row>
    <row r="272928" spans="16:16" x14ac:dyDescent="0.3">
      <c r="P272928" s="83"/>
    </row>
    <row r="272929" spans="16:16" x14ac:dyDescent="0.3">
      <c r="P272929" s="83"/>
    </row>
    <row r="272930" spans="16:16" x14ac:dyDescent="0.3">
      <c r="P272930" s="83"/>
    </row>
    <row r="272931" spans="16:16" x14ac:dyDescent="0.3">
      <c r="P272931" s="83"/>
    </row>
    <row r="272932" spans="16:16" x14ac:dyDescent="0.3">
      <c r="P272932" s="83"/>
    </row>
    <row r="272933" spans="16:16" x14ac:dyDescent="0.3">
      <c r="P272933" s="83"/>
    </row>
    <row r="272934" spans="16:16" x14ac:dyDescent="0.3">
      <c r="P272934" s="83"/>
    </row>
    <row r="272935" spans="16:16" x14ac:dyDescent="0.3">
      <c r="P272935" s="83"/>
    </row>
    <row r="272936" spans="16:16" x14ac:dyDescent="0.3">
      <c r="P272936" s="83"/>
    </row>
    <row r="272937" spans="16:16" x14ac:dyDescent="0.3">
      <c r="P272937" s="83"/>
    </row>
    <row r="272938" spans="16:16" x14ac:dyDescent="0.3">
      <c r="P272938" s="83"/>
    </row>
    <row r="272939" spans="16:16" x14ac:dyDescent="0.3">
      <c r="P272939" s="83"/>
    </row>
    <row r="272940" spans="16:16" x14ac:dyDescent="0.3">
      <c r="P272940" s="83"/>
    </row>
    <row r="272941" spans="16:16" x14ac:dyDescent="0.3">
      <c r="P272941" s="83"/>
    </row>
    <row r="272942" spans="16:16" x14ac:dyDescent="0.3">
      <c r="P272942" s="83"/>
    </row>
    <row r="272943" spans="16:16" x14ac:dyDescent="0.3">
      <c r="P272943" s="83"/>
    </row>
    <row r="272944" spans="16:16" x14ac:dyDescent="0.3">
      <c r="P272944" s="83"/>
    </row>
    <row r="272945" spans="16:16" x14ac:dyDescent="0.3">
      <c r="P272945" s="83"/>
    </row>
    <row r="272946" spans="16:16" x14ac:dyDescent="0.3">
      <c r="P272946" s="83"/>
    </row>
    <row r="272947" spans="16:16" x14ac:dyDescent="0.3">
      <c r="P272947" s="83"/>
    </row>
    <row r="272948" spans="16:16" x14ac:dyDescent="0.3">
      <c r="P272948" s="83"/>
    </row>
    <row r="272949" spans="16:16" x14ac:dyDescent="0.3">
      <c r="P272949" s="83"/>
    </row>
    <row r="272950" spans="16:16" x14ac:dyDescent="0.3">
      <c r="P272950" s="83"/>
    </row>
    <row r="272951" spans="16:16" x14ac:dyDescent="0.3">
      <c r="P272951" s="83"/>
    </row>
    <row r="272952" spans="16:16" x14ac:dyDescent="0.3">
      <c r="P272952" s="83"/>
    </row>
    <row r="272953" spans="16:16" x14ac:dyDescent="0.3">
      <c r="P272953" s="83"/>
    </row>
    <row r="272954" spans="16:16" x14ac:dyDescent="0.3">
      <c r="P272954" s="83"/>
    </row>
    <row r="272955" spans="16:16" x14ac:dyDescent="0.3">
      <c r="P272955" s="83"/>
    </row>
    <row r="272956" spans="16:16" x14ac:dyDescent="0.3">
      <c r="P272956" s="83"/>
    </row>
    <row r="272957" spans="16:16" x14ac:dyDescent="0.3">
      <c r="P272957" s="83"/>
    </row>
    <row r="272958" spans="16:16" x14ac:dyDescent="0.3">
      <c r="P272958" s="83"/>
    </row>
    <row r="272959" spans="16:16" x14ac:dyDescent="0.3">
      <c r="P272959" s="83"/>
    </row>
    <row r="272960" spans="16:16" x14ac:dyDescent="0.3">
      <c r="P272960" s="83"/>
    </row>
    <row r="272961" spans="16:16" x14ac:dyDescent="0.3">
      <c r="P272961" s="83"/>
    </row>
    <row r="272962" spans="16:16" x14ac:dyDescent="0.3">
      <c r="P272962" s="83"/>
    </row>
    <row r="272963" spans="16:16" x14ac:dyDescent="0.3">
      <c r="P272963" s="83"/>
    </row>
    <row r="272964" spans="16:16" x14ac:dyDescent="0.3">
      <c r="P272964" s="83"/>
    </row>
    <row r="272965" spans="16:16" x14ac:dyDescent="0.3">
      <c r="P272965" s="83"/>
    </row>
    <row r="272966" spans="16:16" x14ac:dyDescent="0.3">
      <c r="P272966" s="83"/>
    </row>
    <row r="272967" spans="16:16" x14ac:dyDescent="0.3">
      <c r="P272967" s="83"/>
    </row>
    <row r="272968" spans="16:16" x14ac:dyDescent="0.3">
      <c r="P272968" s="83"/>
    </row>
    <row r="272969" spans="16:16" x14ac:dyDescent="0.3">
      <c r="P272969" s="83"/>
    </row>
    <row r="272970" spans="16:16" x14ac:dyDescent="0.3">
      <c r="P272970" s="83"/>
    </row>
    <row r="272971" spans="16:16" x14ac:dyDescent="0.3">
      <c r="P272971" s="83"/>
    </row>
    <row r="272972" spans="16:16" x14ac:dyDescent="0.3">
      <c r="P272972" s="83"/>
    </row>
    <row r="272973" spans="16:16" x14ac:dyDescent="0.3">
      <c r="P272973" s="83"/>
    </row>
    <row r="272974" spans="16:16" x14ac:dyDescent="0.3">
      <c r="P272974" s="83"/>
    </row>
    <row r="272975" spans="16:16" x14ac:dyDescent="0.3">
      <c r="P272975" s="83"/>
    </row>
    <row r="272976" spans="16:16" x14ac:dyDescent="0.3">
      <c r="P272976" s="83"/>
    </row>
    <row r="272977" spans="16:16" x14ac:dyDescent="0.3">
      <c r="P272977" s="83"/>
    </row>
    <row r="272978" spans="16:16" x14ac:dyDescent="0.3">
      <c r="P272978" s="83"/>
    </row>
    <row r="272979" spans="16:16" x14ac:dyDescent="0.3">
      <c r="P272979" s="83"/>
    </row>
    <row r="272980" spans="16:16" x14ac:dyDescent="0.3">
      <c r="P272980" s="83"/>
    </row>
    <row r="272981" spans="16:16" x14ac:dyDescent="0.3">
      <c r="P272981" s="83"/>
    </row>
    <row r="272982" spans="16:16" x14ac:dyDescent="0.3">
      <c r="P272982" s="83"/>
    </row>
    <row r="272983" spans="16:16" x14ac:dyDescent="0.3">
      <c r="P272983" s="83"/>
    </row>
    <row r="272984" spans="16:16" x14ac:dyDescent="0.3">
      <c r="P272984" s="83"/>
    </row>
    <row r="272985" spans="16:16" x14ac:dyDescent="0.3">
      <c r="P272985" s="83"/>
    </row>
    <row r="272986" spans="16:16" x14ac:dyDescent="0.3">
      <c r="P272986" s="83"/>
    </row>
    <row r="272987" spans="16:16" x14ac:dyDescent="0.3">
      <c r="P272987" s="83"/>
    </row>
    <row r="272988" spans="16:16" x14ac:dyDescent="0.3">
      <c r="P272988" s="83"/>
    </row>
    <row r="272989" spans="16:16" x14ac:dyDescent="0.3">
      <c r="P272989" s="83"/>
    </row>
    <row r="272990" spans="16:16" x14ac:dyDescent="0.3">
      <c r="P272990" s="83"/>
    </row>
    <row r="272991" spans="16:16" x14ac:dyDescent="0.3">
      <c r="P272991" s="83"/>
    </row>
    <row r="272992" spans="16:16" x14ac:dyDescent="0.3">
      <c r="P272992" s="83"/>
    </row>
    <row r="272993" spans="16:16" x14ac:dyDescent="0.3">
      <c r="P272993" s="83"/>
    </row>
    <row r="272994" spans="16:16" x14ac:dyDescent="0.3">
      <c r="P272994" s="83"/>
    </row>
    <row r="272995" spans="16:16" x14ac:dyDescent="0.3">
      <c r="P272995" s="83"/>
    </row>
    <row r="272996" spans="16:16" x14ac:dyDescent="0.3">
      <c r="P272996" s="83"/>
    </row>
    <row r="272997" spans="16:16" x14ac:dyDescent="0.3">
      <c r="P272997" s="83"/>
    </row>
    <row r="272998" spans="16:16" x14ac:dyDescent="0.3">
      <c r="P272998" s="83"/>
    </row>
    <row r="272999" spans="16:16" x14ac:dyDescent="0.3">
      <c r="P272999" s="83"/>
    </row>
    <row r="273000" spans="16:16" x14ac:dyDescent="0.3">
      <c r="P273000" s="83"/>
    </row>
    <row r="273001" spans="16:16" x14ac:dyDescent="0.3">
      <c r="P273001" s="83"/>
    </row>
    <row r="273002" spans="16:16" x14ac:dyDescent="0.3">
      <c r="P273002" s="83"/>
    </row>
    <row r="273003" spans="16:16" x14ac:dyDescent="0.3">
      <c r="P273003" s="83"/>
    </row>
    <row r="273004" spans="16:16" x14ac:dyDescent="0.3">
      <c r="P273004" s="83"/>
    </row>
    <row r="273005" spans="16:16" x14ac:dyDescent="0.3">
      <c r="P273005" s="83"/>
    </row>
    <row r="273006" spans="16:16" x14ac:dyDescent="0.3">
      <c r="P273006" s="83"/>
    </row>
    <row r="273007" spans="16:16" x14ac:dyDescent="0.3">
      <c r="P273007" s="83"/>
    </row>
    <row r="273008" spans="16:16" x14ac:dyDescent="0.3">
      <c r="P273008" s="83"/>
    </row>
    <row r="273009" spans="16:16" x14ac:dyDescent="0.3">
      <c r="P273009" s="83"/>
    </row>
    <row r="273010" spans="16:16" x14ac:dyDescent="0.3">
      <c r="P273010" s="83"/>
    </row>
    <row r="273011" spans="16:16" x14ac:dyDescent="0.3">
      <c r="P273011" s="83"/>
    </row>
    <row r="273012" spans="16:16" x14ac:dyDescent="0.3">
      <c r="P273012" s="83"/>
    </row>
    <row r="273013" spans="16:16" x14ac:dyDescent="0.3">
      <c r="P273013" s="83"/>
    </row>
    <row r="273014" spans="16:16" x14ac:dyDescent="0.3">
      <c r="P273014" s="83"/>
    </row>
    <row r="273015" spans="16:16" x14ac:dyDescent="0.3">
      <c r="P273015" s="83"/>
    </row>
    <row r="273016" spans="16:16" x14ac:dyDescent="0.3">
      <c r="P273016" s="83"/>
    </row>
    <row r="273017" spans="16:16" x14ac:dyDescent="0.3">
      <c r="P273017" s="83"/>
    </row>
    <row r="273018" spans="16:16" x14ac:dyDescent="0.3">
      <c r="P273018" s="83"/>
    </row>
    <row r="273019" spans="16:16" x14ac:dyDescent="0.3">
      <c r="P273019" s="83"/>
    </row>
    <row r="273020" spans="16:16" x14ac:dyDescent="0.3">
      <c r="P273020" s="83"/>
    </row>
    <row r="273021" spans="16:16" x14ac:dyDescent="0.3">
      <c r="P273021" s="83"/>
    </row>
    <row r="273022" spans="16:16" x14ac:dyDescent="0.3">
      <c r="P273022" s="83"/>
    </row>
    <row r="273023" spans="16:16" x14ac:dyDescent="0.3">
      <c r="P273023" s="83"/>
    </row>
    <row r="273024" spans="16:16" x14ac:dyDescent="0.3">
      <c r="P273024" s="83"/>
    </row>
    <row r="273025" spans="16:16" x14ac:dyDescent="0.3">
      <c r="P273025" s="83"/>
    </row>
    <row r="273026" spans="16:16" x14ac:dyDescent="0.3">
      <c r="P273026" s="83"/>
    </row>
    <row r="273027" spans="16:16" x14ac:dyDescent="0.3">
      <c r="P273027" s="83"/>
    </row>
    <row r="273028" spans="16:16" x14ac:dyDescent="0.3">
      <c r="P273028" s="83"/>
    </row>
    <row r="273029" spans="16:16" x14ac:dyDescent="0.3">
      <c r="P273029" s="83"/>
    </row>
    <row r="273030" spans="16:16" x14ac:dyDescent="0.3">
      <c r="P273030" s="83"/>
    </row>
    <row r="273031" spans="16:16" x14ac:dyDescent="0.3">
      <c r="P273031" s="83"/>
    </row>
    <row r="273032" spans="16:16" x14ac:dyDescent="0.3">
      <c r="P273032" s="83"/>
    </row>
    <row r="273033" spans="16:16" x14ac:dyDescent="0.3">
      <c r="P273033" s="83"/>
    </row>
    <row r="273034" spans="16:16" x14ac:dyDescent="0.3">
      <c r="P273034" s="83"/>
    </row>
    <row r="273035" spans="16:16" x14ac:dyDescent="0.3">
      <c r="P273035" s="83"/>
    </row>
    <row r="273036" spans="16:16" x14ac:dyDescent="0.3">
      <c r="P273036" s="83"/>
    </row>
    <row r="273037" spans="16:16" x14ac:dyDescent="0.3">
      <c r="P273037" s="83"/>
    </row>
    <row r="273038" spans="16:16" x14ac:dyDescent="0.3">
      <c r="P273038" s="83"/>
    </row>
    <row r="273039" spans="16:16" x14ac:dyDescent="0.3">
      <c r="P273039" s="83"/>
    </row>
    <row r="273040" spans="16:16" x14ac:dyDescent="0.3">
      <c r="P273040" s="83"/>
    </row>
    <row r="273041" spans="16:16" x14ac:dyDescent="0.3">
      <c r="P273041" s="83"/>
    </row>
    <row r="273042" spans="16:16" x14ac:dyDescent="0.3">
      <c r="P273042" s="83"/>
    </row>
    <row r="273043" spans="16:16" x14ac:dyDescent="0.3">
      <c r="P273043" s="83"/>
    </row>
    <row r="273044" spans="16:16" x14ac:dyDescent="0.3">
      <c r="P273044" s="83"/>
    </row>
    <row r="273045" spans="16:16" x14ac:dyDescent="0.3">
      <c r="P273045" s="83"/>
    </row>
    <row r="273046" spans="16:16" x14ac:dyDescent="0.3">
      <c r="P273046" s="83"/>
    </row>
    <row r="273047" spans="16:16" x14ac:dyDescent="0.3">
      <c r="P273047" s="83"/>
    </row>
    <row r="273048" spans="16:16" x14ac:dyDescent="0.3">
      <c r="P273048" s="83"/>
    </row>
    <row r="273049" spans="16:16" x14ac:dyDescent="0.3">
      <c r="P273049" s="83"/>
    </row>
    <row r="273050" spans="16:16" x14ac:dyDescent="0.3">
      <c r="P273050" s="83"/>
    </row>
    <row r="273051" spans="16:16" x14ac:dyDescent="0.3">
      <c r="P273051" s="83"/>
    </row>
    <row r="273052" spans="16:16" x14ac:dyDescent="0.3">
      <c r="P273052" s="83"/>
    </row>
    <row r="273053" spans="16:16" x14ac:dyDescent="0.3">
      <c r="P273053" s="83"/>
    </row>
    <row r="273054" spans="16:16" x14ac:dyDescent="0.3">
      <c r="P273054" s="83"/>
    </row>
    <row r="273055" spans="16:16" x14ac:dyDescent="0.3">
      <c r="P273055" s="83"/>
    </row>
    <row r="273056" spans="16:16" x14ac:dyDescent="0.3">
      <c r="P273056" s="83"/>
    </row>
    <row r="273057" spans="16:16" x14ac:dyDescent="0.3">
      <c r="P273057" s="83"/>
    </row>
    <row r="273058" spans="16:16" x14ac:dyDescent="0.3">
      <c r="P273058" s="83"/>
    </row>
    <row r="273059" spans="16:16" x14ac:dyDescent="0.3">
      <c r="P273059" s="83"/>
    </row>
    <row r="273060" spans="16:16" x14ac:dyDescent="0.3">
      <c r="P273060" s="83"/>
    </row>
    <row r="273061" spans="16:16" x14ac:dyDescent="0.3">
      <c r="P273061" s="83"/>
    </row>
    <row r="273062" spans="16:16" x14ac:dyDescent="0.3">
      <c r="P273062" s="83"/>
    </row>
    <row r="273063" spans="16:16" x14ac:dyDescent="0.3">
      <c r="P273063" s="83"/>
    </row>
    <row r="273064" spans="16:16" x14ac:dyDescent="0.3">
      <c r="P273064" s="83"/>
    </row>
    <row r="273065" spans="16:16" x14ac:dyDescent="0.3">
      <c r="P273065" s="83"/>
    </row>
    <row r="273066" spans="16:16" x14ac:dyDescent="0.3">
      <c r="P273066" s="83"/>
    </row>
    <row r="273067" spans="16:16" x14ac:dyDescent="0.3">
      <c r="P273067" s="83"/>
    </row>
    <row r="273068" spans="16:16" x14ac:dyDescent="0.3">
      <c r="P273068" s="83"/>
    </row>
    <row r="273069" spans="16:16" x14ac:dyDescent="0.3">
      <c r="P273069" s="83"/>
    </row>
    <row r="273070" spans="16:16" x14ac:dyDescent="0.3">
      <c r="P273070" s="83"/>
    </row>
    <row r="273071" spans="16:16" x14ac:dyDescent="0.3">
      <c r="P273071" s="83"/>
    </row>
    <row r="273072" spans="16:16" x14ac:dyDescent="0.3">
      <c r="P273072" s="83"/>
    </row>
    <row r="273073" spans="16:16" x14ac:dyDescent="0.3">
      <c r="P273073" s="83"/>
    </row>
    <row r="273074" spans="16:16" x14ac:dyDescent="0.3">
      <c r="P273074" s="83"/>
    </row>
    <row r="273075" spans="16:16" x14ac:dyDescent="0.3">
      <c r="P273075" s="83"/>
    </row>
    <row r="273076" spans="16:16" x14ac:dyDescent="0.3">
      <c r="P273076" s="83"/>
    </row>
    <row r="273077" spans="16:16" x14ac:dyDescent="0.3">
      <c r="P273077" s="83"/>
    </row>
    <row r="273078" spans="16:16" x14ac:dyDescent="0.3">
      <c r="P273078" s="83"/>
    </row>
    <row r="273079" spans="16:16" x14ac:dyDescent="0.3">
      <c r="P273079" s="83"/>
    </row>
    <row r="273080" spans="16:16" x14ac:dyDescent="0.3">
      <c r="P273080" s="83"/>
    </row>
    <row r="273081" spans="16:16" x14ac:dyDescent="0.3">
      <c r="P273081" s="83"/>
    </row>
    <row r="273082" spans="16:16" x14ac:dyDescent="0.3">
      <c r="P273082" s="83"/>
    </row>
    <row r="273083" spans="16:16" x14ac:dyDescent="0.3">
      <c r="P273083" s="83"/>
    </row>
    <row r="273084" spans="16:16" x14ac:dyDescent="0.3">
      <c r="P273084" s="83"/>
    </row>
    <row r="273085" spans="16:16" x14ac:dyDescent="0.3">
      <c r="P273085" s="83"/>
    </row>
    <row r="273086" spans="16:16" x14ac:dyDescent="0.3">
      <c r="P273086" s="83"/>
    </row>
    <row r="273087" spans="16:16" x14ac:dyDescent="0.3">
      <c r="P273087" s="83"/>
    </row>
    <row r="273088" spans="16:16" x14ac:dyDescent="0.3">
      <c r="P273088" s="83"/>
    </row>
    <row r="273089" spans="16:16" x14ac:dyDescent="0.3">
      <c r="P273089" s="83"/>
    </row>
    <row r="273090" spans="16:16" x14ac:dyDescent="0.3">
      <c r="P273090" s="83"/>
    </row>
    <row r="273091" spans="16:16" x14ac:dyDescent="0.3">
      <c r="P273091" s="83"/>
    </row>
    <row r="273092" spans="16:16" x14ac:dyDescent="0.3">
      <c r="P273092" s="83"/>
    </row>
    <row r="273093" spans="16:16" x14ac:dyDescent="0.3">
      <c r="P273093" s="83"/>
    </row>
    <row r="273094" spans="16:16" x14ac:dyDescent="0.3">
      <c r="P273094" s="83"/>
    </row>
    <row r="273095" spans="16:16" x14ac:dyDescent="0.3">
      <c r="P273095" s="83"/>
    </row>
    <row r="273096" spans="16:16" x14ac:dyDescent="0.3">
      <c r="P273096" s="83"/>
    </row>
    <row r="273097" spans="16:16" x14ac:dyDescent="0.3">
      <c r="P273097" s="83"/>
    </row>
    <row r="273098" spans="16:16" x14ac:dyDescent="0.3">
      <c r="P273098" s="83"/>
    </row>
    <row r="273099" spans="16:16" x14ac:dyDescent="0.3">
      <c r="P273099" s="83"/>
    </row>
    <row r="273100" spans="16:16" x14ac:dyDescent="0.3">
      <c r="P273100" s="83"/>
    </row>
    <row r="273101" spans="16:16" x14ac:dyDescent="0.3">
      <c r="P273101" s="83"/>
    </row>
    <row r="273102" spans="16:16" x14ac:dyDescent="0.3">
      <c r="P273102" s="83"/>
    </row>
    <row r="273103" spans="16:16" x14ac:dyDescent="0.3">
      <c r="P273103" s="83"/>
    </row>
    <row r="273104" spans="16:16" x14ac:dyDescent="0.3">
      <c r="P273104" s="83"/>
    </row>
    <row r="273105" spans="16:16" x14ac:dyDescent="0.3">
      <c r="P273105" s="83"/>
    </row>
    <row r="273106" spans="16:16" x14ac:dyDescent="0.3">
      <c r="P273106" s="83"/>
    </row>
    <row r="273107" spans="16:16" x14ac:dyDescent="0.3">
      <c r="P273107" s="83"/>
    </row>
    <row r="273108" spans="16:16" x14ac:dyDescent="0.3">
      <c r="P273108" s="83"/>
    </row>
    <row r="273109" spans="16:16" x14ac:dyDescent="0.3">
      <c r="P273109" s="83"/>
    </row>
    <row r="273110" spans="16:16" x14ac:dyDescent="0.3">
      <c r="P273110" s="83"/>
    </row>
    <row r="273111" spans="16:16" x14ac:dyDescent="0.3">
      <c r="P273111" s="83"/>
    </row>
    <row r="273112" spans="16:16" x14ac:dyDescent="0.3">
      <c r="P273112" s="83"/>
    </row>
    <row r="273113" spans="16:16" x14ac:dyDescent="0.3">
      <c r="P273113" s="83"/>
    </row>
    <row r="273114" spans="16:16" x14ac:dyDescent="0.3">
      <c r="P273114" s="83"/>
    </row>
    <row r="273115" spans="16:16" x14ac:dyDescent="0.3">
      <c r="P273115" s="83"/>
    </row>
    <row r="273116" spans="16:16" x14ac:dyDescent="0.3">
      <c r="P273116" s="83"/>
    </row>
    <row r="273117" spans="16:16" x14ac:dyDescent="0.3">
      <c r="P273117" s="83"/>
    </row>
    <row r="273118" spans="16:16" x14ac:dyDescent="0.3">
      <c r="P273118" s="83"/>
    </row>
    <row r="273119" spans="16:16" x14ac:dyDescent="0.3">
      <c r="P273119" s="83"/>
    </row>
    <row r="273120" spans="16:16" x14ac:dyDescent="0.3">
      <c r="P273120" s="83"/>
    </row>
    <row r="273121" spans="16:16" x14ac:dyDescent="0.3">
      <c r="P273121" s="83"/>
    </row>
    <row r="273122" spans="16:16" x14ac:dyDescent="0.3">
      <c r="P273122" s="83"/>
    </row>
    <row r="273123" spans="16:16" x14ac:dyDescent="0.3">
      <c r="P273123" s="83"/>
    </row>
    <row r="273124" spans="16:16" x14ac:dyDescent="0.3">
      <c r="P273124" s="83"/>
    </row>
    <row r="273125" spans="16:16" x14ac:dyDescent="0.3">
      <c r="P273125" s="83"/>
    </row>
    <row r="273126" spans="16:16" x14ac:dyDescent="0.3">
      <c r="P273126" s="83"/>
    </row>
    <row r="273127" spans="16:16" x14ac:dyDescent="0.3">
      <c r="P273127" s="83"/>
    </row>
    <row r="273128" spans="16:16" x14ac:dyDescent="0.3">
      <c r="P273128" s="83"/>
    </row>
    <row r="273129" spans="16:16" x14ac:dyDescent="0.3">
      <c r="P273129" s="83"/>
    </row>
    <row r="273130" spans="16:16" x14ac:dyDescent="0.3">
      <c r="P273130" s="83"/>
    </row>
    <row r="273131" spans="16:16" x14ac:dyDescent="0.3">
      <c r="P273131" s="83"/>
    </row>
    <row r="273132" spans="16:16" x14ac:dyDescent="0.3">
      <c r="P273132" s="83"/>
    </row>
    <row r="273133" spans="16:16" x14ac:dyDescent="0.3">
      <c r="P273133" s="83"/>
    </row>
    <row r="273134" spans="16:16" x14ac:dyDescent="0.3">
      <c r="P273134" s="83"/>
    </row>
    <row r="273135" spans="16:16" x14ac:dyDescent="0.3">
      <c r="P273135" s="83"/>
    </row>
    <row r="273136" spans="16:16" x14ac:dyDescent="0.3">
      <c r="P273136" s="83"/>
    </row>
    <row r="273137" spans="16:16" x14ac:dyDescent="0.3">
      <c r="P273137" s="83"/>
    </row>
    <row r="273138" spans="16:16" x14ac:dyDescent="0.3">
      <c r="P273138" s="83"/>
    </row>
    <row r="273139" spans="16:16" x14ac:dyDescent="0.3">
      <c r="P273139" s="83"/>
    </row>
    <row r="273140" spans="16:16" x14ac:dyDescent="0.3">
      <c r="P273140" s="83"/>
    </row>
    <row r="273141" spans="16:16" x14ac:dyDescent="0.3">
      <c r="P273141" s="83"/>
    </row>
    <row r="273142" spans="16:16" x14ac:dyDescent="0.3">
      <c r="P273142" s="83"/>
    </row>
    <row r="273143" spans="16:16" x14ac:dyDescent="0.3">
      <c r="P273143" s="83"/>
    </row>
    <row r="273144" spans="16:16" x14ac:dyDescent="0.3">
      <c r="P273144" s="83"/>
    </row>
    <row r="273145" spans="16:16" x14ac:dyDescent="0.3">
      <c r="P273145" s="83"/>
    </row>
    <row r="273146" spans="16:16" x14ac:dyDescent="0.3">
      <c r="P273146" s="83"/>
    </row>
    <row r="273147" spans="16:16" x14ac:dyDescent="0.3">
      <c r="P273147" s="83"/>
    </row>
    <row r="273148" spans="16:16" x14ac:dyDescent="0.3">
      <c r="P273148" s="83"/>
    </row>
    <row r="273149" spans="16:16" x14ac:dyDescent="0.3">
      <c r="P273149" s="83"/>
    </row>
    <row r="273150" spans="16:16" x14ac:dyDescent="0.3">
      <c r="P273150" s="83"/>
    </row>
    <row r="273151" spans="16:16" x14ac:dyDescent="0.3">
      <c r="P273151" s="83"/>
    </row>
    <row r="273152" spans="16:16" x14ac:dyDescent="0.3">
      <c r="P273152" s="83"/>
    </row>
    <row r="273153" spans="16:16" x14ac:dyDescent="0.3">
      <c r="P273153" s="83"/>
    </row>
    <row r="273154" spans="16:16" x14ac:dyDescent="0.3">
      <c r="P273154" s="83"/>
    </row>
    <row r="273155" spans="16:16" x14ac:dyDescent="0.3">
      <c r="P273155" s="83"/>
    </row>
    <row r="273156" spans="16:16" x14ac:dyDescent="0.3">
      <c r="P273156" s="83"/>
    </row>
    <row r="273157" spans="16:16" x14ac:dyDescent="0.3">
      <c r="P273157" s="83"/>
    </row>
    <row r="273158" spans="16:16" x14ac:dyDescent="0.3">
      <c r="P273158" s="83"/>
    </row>
    <row r="273159" spans="16:16" x14ac:dyDescent="0.3">
      <c r="P273159" s="83"/>
    </row>
    <row r="273160" spans="16:16" x14ac:dyDescent="0.3">
      <c r="P273160" s="83"/>
    </row>
    <row r="273161" spans="16:16" x14ac:dyDescent="0.3">
      <c r="P273161" s="83"/>
    </row>
    <row r="273162" spans="16:16" x14ac:dyDescent="0.3">
      <c r="P273162" s="83"/>
    </row>
    <row r="273163" spans="16:16" x14ac:dyDescent="0.3">
      <c r="P273163" s="83"/>
    </row>
    <row r="273164" spans="16:16" x14ac:dyDescent="0.3">
      <c r="P273164" s="83"/>
    </row>
    <row r="273165" spans="16:16" x14ac:dyDescent="0.3">
      <c r="P273165" s="83"/>
    </row>
    <row r="273166" spans="16:16" x14ac:dyDescent="0.3">
      <c r="P273166" s="83"/>
    </row>
    <row r="273167" spans="16:16" x14ac:dyDescent="0.3">
      <c r="P273167" s="83"/>
    </row>
    <row r="273168" spans="16:16" x14ac:dyDescent="0.3">
      <c r="P273168" s="83"/>
    </row>
    <row r="273169" spans="16:16" x14ac:dyDescent="0.3">
      <c r="P273169" s="83"/>
    </row>
    <row r="273170" spans="16:16" x14ac:dyDescent="0.3">
      <c r="P273170" s="83"/>
    </row>
    <row r="273171" spans="16:16" x14ac:dyDescent="0.3">
      <c r="P273171" s="83"/>
    </row>
    <row r="273172" spans="16:16" x14ac:dyDescent="0.3">
      <c r="P273172" s="83"/>
    </row>
    <row r="273173" spans="16:16" x14ac:dyDescent="0.3">
      <c r="P273173" s="83"/>
    </row>
    <row r="273174" spans="16:16" x14ac:dyDescent="0.3">
      <c r="P273174" s="83"/>
    </row>
    <row r="273175" spans="16:16" x14ac:dyDescent="0.3">
      <c r="P273175" s="83"/>
    </row>
    <row r="273176" spans="16:16" x14ac:dyDescent="0.3">
      <c r="P273176" s="83"/>
    </row>
    <row r="273177" spans="16:16" x14ac:dyDescent="0.3">
      <c r="P273177" s="83"/>
    </row>
    <row r="273178" spans="16:16" x14ac:dyDescent="0.3">
      <c r="P273178" s="83"/>
    </row>
    <row r="273179" spans="16:16" x14ac:dyDescent="0.3">
      <c r="P273179" s="83"/>
    </row>
    <row r="273180" spans="16:16" x14ac:dyDescent="0.3">
      <c r="P273180" s="83"/>
    </row>
    <row r="273181" spans="16:16" x14ac:dyDescent="0.3">
      <c r="P273181" s="83"/>
    </row>
    <row r="273182" spans="16:16" x14ac:dyDescent="0.3">
      <c r="P273182" s="83"/>
    </row>
    <row r="273183" spans="16:16" x14ac:dyDescent="0.3">
      <c r="P273183" s="83"/>
    </row>
    <row r="273184" spans="16:16" x14ac:dyDescent="0.3">
      <c r="P273184" s="83"/>
    </row>
    <row r="273185" spans="16:16" x14ac:dyDescent="0.3">
      <c r="P273185" s="83"/>
    </row>
    <row r="273186" spans="16:16" x14ac:dyDescent="0.3">
      <c r="P273186" s="83"/>
    </row>
    <row r="273187" spans="16:16" x14ac:dyDescent="0.3">
      <c r="P273187" s="83"/>
    </row>
    <row r="273188" spans="16:16" x14ac:dyDescent="0.3">
      <c r="P273188" s="83"/>
    </row>
    <row r="273189" spans="16:16" x14ac:dyDescent="0.3">
      <c r="P273189" s="83"/>
    </row>
    <row r="273190" spans="16:16" x14ac:dyDescent="0.3">
      <c r="P273190" s="83"/>
    </row>
    <row r="273191" spans="16:16" x14ac:dyDescent="0.3">
      <c r="P273191" s="83"/>
    </row>
    <row r="273192" spans="16:16" x14ac:dyDescent="0.3">
      <c r="P273192" s="83"/>
    </row>
    <row r="273193" spans="16:16" x14ac:dyDescent="0.3">
      <c r="P273193" s="83"/>
    </row>
    <row r="273194" spans="16:16" x14ac:dyDescent="0.3">
      <c r="P273194" s="83"/>
    </row>
    <row r="273195" spans="16:16" x14ac:dyDescent="0.3">
      <c r="P273195" s="83"/>
    </row>
    <row r="273196" spans="16:16" x14ac:dyDescent="0.3">
      <c r="P273196" s="83"/>
    </row>
    <row r="273197" spans="16:16" x14ac:dyDescent="0.3">
      <c r="P273197" s="83"/>
    </row>
    <row r="273198" spans="16:16" x14ac:dyDescent="0.3">
      <c r="P273198" s="83"/>
    </row>
    <row r="273199" spans="16:16" x14ac:dyDescent="0.3">
      <c r="P273199" s="83"/>
    </row>
    <row r="273200" spans="16:16" x14ac:dyDescent="0.3">
      <c r="P273200" s="83"/>
    </row>
    <row r="273201" spans="16:16" x14ac:dyDescent="0.3">
      <c r="P273201" s="83"/>
    </row>
    <row r="273202" spans="16:16" x14ac:dyDescent="0.3">
      <c r="P273202" s="83"/>
    </row>
    <row r="273203" spans="16:16" x14ac:dyDescent="0.3">
      <c r="P273203" s="83"/>
    </row>
    <row r="273204" spans="16:16" x14ac:dyDescent="0.3">
      <c r="P273204" s="83"/>
    </row>
    <row r="273205" spans="16:16" x14ac:dyDescent="0.3">
      <c r="P273205" s="83"/>
    </row>
    <row r="273206" spans="16:16" x14ac:dyDescent="0.3">
      <c r="P273206" s="83"/>
    </row>
    <row r="273207" spans="16:16" x14ac:dyDescent="0.3">
      <c r="P273207" s="83"/>
    </row>
    <row r="273208" spans="16:16" x14ac:dyDescent="0.3">
      <c r="P273208" s="83"/>
    </row>
    <row r="273209" spans="16:16" x14ac:dyDescent="0.3">
      <c r="P273209" s="83"/>
    </row>
    <row r="273210" spans="16:16" x14ac:dyDescent="0.3">
      <c r="P273210" s="83"/>
    </row>
    <row r="273211" spans="16:16" x14ac:dyDescent="0.3">
      <c r="P273211" s="83"/>
    </row>
    <row r="273212" spans="16:16" x14ac:dyDescent="0.3">
      <c r="P273212" s="83"/>
    </row>
    <row r="273213" spans="16:16" x14ac:dyDescent="0.3">
      <c r="P273213" s="83"/>
    </row>
    <row r="273214" spans="16:16" x14ac:dyDescent="0.3">
      <c r="P273214" s="83"/>
    </row>
    <row r="273215" spans="16:16" x14ac:dyDescent="0.3">
      <c r="P273215" s="83"/>
    </row>
    <row r="273216" spans="16:16" x14ac:dyDescent="0.3">
      <c r="P273216" s="83"/>
    </row>
    <row r="273217" spans="16:16" x14ac:dyDescent="0.3">
      <c r="P273217" s="83"/>
    </row>
    <row r="273218" spans="16:16" x14ac:dyDescent="0.3">
      <c r="P273218" s="83"/>
    </row>
    <row r="273219" spans="16:16" x14ac:dyDescent="0.3">
      <c r="P273219" s="83"/>
    </row>
    <row r="273220" spans="16:16" x14ac:dyDescent="0.3">
      <c r="P273220" s="83"/>
    </row>
    <row r="273221" spans="16:16" x14ac:dyDescent="0.3">
      <c r="P273221" s="83"/>
    </row>
    <row r="273222" spans="16:16" x14ac:dyDescent="0.3">
      <c r="P273222" s="83"/>
    </row>
    <row r="273223" spans="16:16" x14ac:dyDescent="0.3">
      <c r="P273223" s="83"/>
    </row>
    <row r="273224" spans="16:16" x14ac:dyDescent="0.3">
      <c r="P273224" s="83"/>
    </row>
    <row r="273225" spans="16:16" x14ac:dyDescent="0.3">
      <c r="P273225" s="83"/>
    </row>
    <row r="273226" spans="16:16" x14ac:dyDescent="0.3">
      <c r="P273226" s="83"/>
    </row>
    <row r="273227" spans="16:16" x14ac:dyDescent="0.3">
      <c r="P273227" s="83"/>
    </row>
    <row r="273228" spans="16:16" x14ac:dyDescent="0.3">
      <c r="P273228" s="83"/>
    </row>
    <row r="273229" spans="16:16" x14ac:dyDescent="0.3">
      <c r="P273229" s="83"/>
    </row>
    <row r="273230" spans="16:16" x14ac:dyDescent="0.3">
      <c r="P273230" s="83"/>
    </row>
    <row r="273231" spans="16:16" x14ac:dyDescent="0.3">
      <c r="P273231" s="83"/>
    </row>
    <row r="273232" spans="16:16" x14ac:dyDescent="0.3">
      <c r="P273232" s="83"/>
    </row>
    <row r="273233" spans="16:16" x14ac:dyDescent="0.3">
      <c r="P273233" s="83"/>
    </row>
    <row r="273234" spans="16:16" x14ac:dyDescent="0.3">
      <c r="P273234" s="83"/>
    </row>
    <row r="273235" spans="16:16" x14ac:dyDescent="0.3">
      <c r="P273235" s="83"/>
    </row>
    <row r="273236" spans="16:16" x14ac:dyDescent="0.3">
      <c r="P273236" s="83"/>
    </row>
    <row r="273237" spans="16:16" x14ac:dyDescent="0.3">
      <c r="P273237" s="83"/>
    </row>
    <row r="273238" spans="16:16" x14ac:dyDescent="0.3">
      <c r="P273238" s="83"/>
    </row>
    <row r="273239" spans="16:16" x14ac:dyDescent="0.3">
      <c r="P273239" s="83"/>
    </row>
    <row r="273240" spans="16:16" x14ac:dyDescent="0.3">
      <c r="P273240" s="83"/>
    </row>
    <row r="273241" spans="16:16" x14ac:dyDescent="0.3">
      <c r="P273241" s="83"/>
    </row>
    <row r="273242" spans="16:16" x14ac:dyDescent="0.3">
      <c r="P273242" s="83"/>
    </row>
    <row r="273243" spans="16:16" x14ac:dyDescent="0.3">
      <c r="P273243" s="83"/>
    </row>
    <row r="273244" spans="16:16" x14ac:dyDescent="0.3">
      <c r="P273244" s="83"/>
    </row>
    <row r="273245" spans="16:16" x14ac:dyDescent="0.3">
      <c r="P273245" s="83"/>
    </row>
    <row r="273246" spans="16:16" x14ac:dyDescent="0.3">
      <c r="P273246" s="83"/>
    </row>
    <row r="273247" spans="16:16" x14ac:dyDescent="0.3">
      <c r="P273247" s="83"/>
    </row>
    <row r="273248" spans="16:16" x14ac:dyDescent="0.3">
      <c r="P273248" s="83"/>
    </row>
    <row r="273249" spans="16:16" x14ac:dyDescent="0.3">
      <c r="P273249" s="83"/>
    </row>
    <row r="273250" spans="16:16" x14ac:dyDescent="0.3">
      <c r="P273250" s="83"/>
    </row>
    <row r="273251" spans="16:16" x14ac:dyDescent="0.3">
      <c r="P273251" s="83"/>
    </row>
    <row r="273252" spans="16:16" x14ac:dyDescent="0.3">
      <c r="P273252" s="83"/>
    </row>
    <row r="273253" spans="16:16" x14ac:dyDescent="0.3">
      <c r="P273253" s="83"/>
    </row>
    <row r="273254" spans="16:16" x14ac:dyDescent="0.3">
      <c r="P273254" s="83"/>
    </row>
    <row r="273255" spans="16:16" x14ac:dyDescent="0.3">
      <c r="P273255" s="83"/>
    </row>
    <row r="273256" spans="16:16" x14ac:dyDescent="0.3">
      <c r="P273256" s="83"/>
    </row>
    <row r="273257" spans="16:16" x14ac:dyDescent="0.3">
      <c r="P273257" s="83"/>
    </row>
    <row r="273258" spans="16:16" x14ac:dyDescent="0.3">
      <c r="P273258" s="83"/>
    </row>
    <row r="273259" spans="16:16" x14ac:dyDescent="0.3">
      <c r="P273259" s="83"/>
    </row>
    <row r="273260" spans="16:16" x14ac:dyDescent="0.3">
      <c r="P273260" s="83"/>
    </row>
    <row r="273261" spans="16:16" x14ac:dyDescent="0.3">
      <c r="P273261" s="83"/>
    </row>
    <row r="273262" spans="16:16" x14ac:dyDescent="0.3">
      <c r="P273262" s="83"/>
    </row>
    <row r="273263" spans="16:16" x14ac:dyDescent="0.3">
      <c r="P273263" s="83"/>
    </row>
    <row r="273264" spans="16:16" x14ac:dyDescent="0.3">
      <c r="P273264" s="83"/>
    </row>
    <row r="273265" spans="16:16" x14ac:dyDescent="0.3">
      <c r="P273265" s="83"/>
    </row>
    <row r="273266" spans="16:16" x14ac:dyDescent="0.3">
      <c r="P273266" s="83"/>
    </row>
    <row r="273267" spans="16:16" x14ac:dyDescent="0.3">
      <c r="P273267" s="83"/>
    </row>
    <row r="273268" spans="16:16" x14ac:dyDescent="0.3">
      <c r="P273268" s="83"/>
    </row>
    <row r="273269" spans="16:16" x14ac:dyDescent="0.3">
      <c r="P273269" s="83"/>
    </row>
    <row r="273270" spans="16:16" x14ac:dyDescent="0.3">
      <c r="P273270" s="83"/>
    </row>
    <row r="273271" spans="16:16" x14ac:dyDescent="0.3">
      <c r="P273271" s="83"/>
    </row>
    <row r="273272" spans="16:16" x14ac:dyDescent="0.3">
      <c r="P273272" s="83"/>
    </row>
    <row r="273273" spans="16:16" x14ac:dyDescent="0.3">
      <c r="P273273" s="83"/>
    </row>
    <row r="273274" spans="16:16" x14ac:dyDescent="0.3">
      <c r="P273274" s="83"/>
    </row>
    <row r="273275" spans="16:16" x14ac:dyDescent="0.3">
      <c r="P273275" s="83"/>
    </row>
    <row r="273276" spans="16:16" x14ac:dyDescent="0.3">
      <c r="P273276" s="83"/>
    </row>
    <row r="273277" spans="16:16" x14ac:dyDescent="0.3">
      <c r="P273277" s="83"/>
    </row>
    <row r="273278" spans="16:16" x14ac:dyDescent="0.3">
      <c r="P273278" s="83"/>
    </row>
    <row r="273279" spans="16:16" x14ac:dyDescent="0.3">
      <c r="P273279" s="83"/>
    </row>
    <row r="273280" spans="16:16" x14ac:dyDescent="0.3">
      <c r="P273280" s="83"/>
    </row>
    <row r="273281" spans="16:16" x14ac:dyDescent="0.3">
      <c r="P273281" s="83"/>
    </row>
    <row r="273282" spans="16:16" x14ac:dyDescent="0.3">
      <c r="P273282" s="83"/>
    </row>
    <row r="273283" spans="16:16" x14ac:dyDescent="0.3">
      <c r="P273283" s="83"/>
    </row>
    <row r="273284" spans="16:16" x14ac:dyDescent="0.3">
      <c r="P273284" s="83"/>
    </row>
    <row r="273285" spans="16:16" x14ac:dyDescent="0.3">
      <c r="P273285" s="83"/>
    </row>
    <row r="273286" spans="16:16" x14ac:dyDescent="0.3">
      <c r="P273286" s="83"/>
    </row>
    <row r="273287" spans="16:16" x14ac:dyDescent="0.3">
      <c r="P273287" s="83"/>
    </row>
    <row r="273288" spans="16:16" x14ac:dyDescent="0.3">
      <c r="P273288" s="83"/>
    </row>
    <row r="273289" spans="16:16" x14ac:dyDescent="0.3">
      <c r="P273289" s="83"/>
    </row>
    <row r="273290" spans="16:16" x14ac:dyDescent="0.3">
      <c r="P273290" s="83"/>
    </row>
    <row r="273291" spans="16:16" x14ac:dyDescent="0.3">
      <c r="P273291" s="83"/>
    </row>
    <row r="273292" spans="16:16" x14ac:dyDescent="0.3">
      <c r="P273292" s="83"/>
    </row>
    <row r="273293" spans="16:16" x14ac:dyDescent="0.3">
      <c r="P273293" s="83"/>
    </row>
    <row r="273294" spans="16:16" x14ac:dyDescent="0.3">
      <c r="P273294" s="83"/>
    </row>
    <row r="273295" spans="16:16" x14ac:dyDescent="0.3">
      <c r="P273295" s="83"/>
    </row>
    <row r="273296" spans="16:16" x14ac:dyDescent="0.3">
      <c r="P273296" s="83"/>
    </row>
    <row r="273297" spans="16:16" x14ac:dyDescent="0.3">
      <c r="P273297" s="83"/>
    </row>
    <row r="273298" spans="16:16" x14ac:dyDescent="0.3">
      <c r="P273298" s="83"/>
    </row>
    <row r="273299" spans="16:16" x14ac:dyDescent="0.3">
      <c r="P273299" s="83"/>
    </row>
    <row r="273300" spans="16:16" x14ac:dyDescent="0.3">
      <c r="P273300" s="83"/>
    </row>
    <row r="273301" spans="16:16" x14ac:dyDescent="0.3">
      <c r="P273301" s="83"/>
    </row>
    <row r="273302" spans="16:16" x14ac:dyDescent="0.3">
      <c r="P273302" s="83"/>
    </row>
    <row r="273303" spans="16:16" x14ac:dyDescent="0.3">
      <c r="P273303" s="83"/>
    </row>
    <row r="273304" spans="16:16" x14ac:dyDescent="0.3">
      <c r="P273304" s="83"/>
    </row>
    <row r="273305" spans="16:16" x14ac:dyDescent="0.3">
      <c r="P273305" s="83"/>
    </row>
    <row r="273306" spans="16:16" x14ac:dyDescent="0.3">
      <c r="P273306" s="83"/>
    </row>
    <row r="273307" spans="16:16" x14ac:dyDescent="0.3">
      <c r="P273307" s="83"/>
    </row>
    <row r="273308" spans="16:16" x14ac:dyDescent="0.3">
      <c r="P273308" s="83"/>
    </row>
    <row r="273309" spans="16:16" x14ac:dyDescent="0.3">
      <c r="P273309" s="83"/>
    </row>
    <row r="273310" spans="16:16" x14ac:dyDescent="0.3">
      <c r="P273310" s="83"/>
    </row>
    <row r="273311" spans="16:16" x14ac:dyDescent="0.3">
      <c r="P273311" s="83"/>
    </row>
    <row r="273312" spans="16:16" x14ac:dyDescent="0.3">
      <c r="P273312" s="83"/>
    </row>
    <row r="273313" spans="16:16" x14ac:dyDescent="0.3">
      <c r="P273313" s="83"/>
    </row>
    <row r="273314" spans="16:16" x14ac:dyDescent="0.3">
      <c r="P273314" s="83"/>
    </row>
    <row r="273315" spans="16:16" x14ac:dyDescent="0.3">
      <c r="P273315" s="83"/>
    </row>
    <row r="273316" spans="16:16" x14ac:dyDescent="0.3">
      <c r="P273316" s="83"/>
    </row>
    <row r="273317" spans="16:16" x14ac:dyDescent="0.3">
      <c r="P273317" s="83"/>
    </row>
    <row r="273318" spans="16:16" x14ac:dyDescent="0.3">
      <c r="P273318" s="83"/>
    </row>
    <row r="273319" spans="16:16" x14ac:dyDescent="0.3">
      <c r="P273319" s="83"/>
    </row>
    <row r="273320" spans="16:16" x14ac:dyDescent="0.3">
      <c r="P273320" s="83"/>
    </row>
    <row r="273321" spans="16:16" x14ac:dyDescent="0.3">
      <c r="P273321" s="83"/>
    </row>
    <row r="273322" spans="16:16" x14ac:dyDescent="0.3">
      <c r="P273322" s="83"/>
    </row>
    <row r="273323" spans="16:16" x14ac:dyDescent="0.3">
      <c r="P273323" s="83"/>
    </row>
    <row r="273324" spans="16:16" x14ac:dyDescent="0.3">
      <c r="P273324" s="83"/>
    </row>
    <row r="273325" spans="16:16" x14ac:dyDescent="0.3">
      <c r="P273325" s="83"/>
    </row>
    <row r="273326" spans="16:16" x14ac:dyDescent="0.3">
      <c r="P273326" s="83"/>
    </row>
    <row r="273327" spans="16:16" x14ac:dyDescent="0.3">
      <c r="P273327" s="83"/>
    </row>
    <row r="273328" spans="16:16" x14ac:dyDescent="0.3">
      <c r="P273328" s="83"/>
    </row>
    <row r="273329" spans="16:16" x14ac:dyDescent="0.3">
      <c r="P273329" s="83"/>
    </row>
    <row r="273330" spans="16:16" x14ac:dyDescent="0.3">
      <c r="P273330" s="83"/>
    </row>
    <row r="273331" spans="16:16" x14ac:dyDescent="0.3">
      <c r="P273331" s="83"/>
    </row>
    <row r="273332" spans="16:16" x14ac:dyDescent="0.3">
      <c r="P273332" s="83"/>
    </row>
    <row r="273333" spans="16:16" x14ac:dyDescent="0.3">
      <c r="P273333" s="83"/>
    </row>
    <row r="273334" spans="16:16" x14ac:dyDescent="0.3">
      <c r="P273334" s="83"/>
    </row>
    <row r="273335" spans="16:16" x14ac:dyDescent="0.3">
      <c r="P273335" s="83"/>
    </row>
    <row r="273336" spans="16:16" x14ac:dyDescent="0.3">
      <c r="P273336" s="83"/>
    </row>
    <row r="273337" spans="16:16" x14ac:dyDescent="0.3">
      <c r="P273337" s="83"/>
    </row>
    <row r="273338" spans="16:16" x14ac:dyDescent="0.3">
      <c r="P273338" s="83"/>
    </row>
    <row r="273339" spans="16:16" x14ac:dyDescent="0.3">
      <c r="P273339" s="83"/>
    </row>
    <row r="273340" spans="16:16" x14ac:dyDescent="0.3">
      <c r="P273340" s="83"/>
    </row>
    <row r="273341" spans="16:16" x14ac:dyDescent="0.3">
      <c r="P273341" s="83"/>
    </row>
    <row r="273342" spans="16:16" x14ac:dyDescent="0.3">
      <c r="P273342" s="83"/>
    </row>
    <row r="273343" spans="16:16" x14ac:dyDescent="0.3">
      <c r="P273343" s="83"/>
    </row>
    <row r="273344" spans="16:16" x14ac:dyDescent="0.3">
      <c r="P273344" s="83"/>
    </row>
    <row r="273345" spans="16:16" x14ac:dyDescent="0.3">
      <c r="P273345" s="83"/>
    </row>
    <row r="273346" spans="16:16" x14ac:dyDescent="0.3">
      <c r="P273346" s="83"/>
    </row>
    <row r="273347" spans="16:16" x14ac:dyDescent="0.3">
      <c r="P273347" s="83"/>
    </row>
    <row r="273348" spans="16:16" x14ac:dyDescent="0.3">
      <c r="P273348" s="83"/>
    </row>
    <row r="273349" spans="16:16" x14ac:dyDescent="0.3">
      <c r="P273349" s="83"/>
    </row>
    <row r="273350" spans="16:16" x14ac:dyDescent="0.3">
      <c r="P273350" s="83"/>
    </row>
    <row r="273351" spans="16:16" x14ac:dyDescent="0.3">
      <c r="P273351" s="83"/>
    </row>
    <row r="273352" spans="16:16" x14ac:dyDescent="0.3">
      <c r="P273352" s="83"/>
    </row>
    <row r="273353" spans="16:16" x14ac:dyDescent="0.3">
      <c r="P273353" s="83"/>
    </row>
    <row r="273354" spans="16:16" x14ac:dyDescent="0.3">
      <c r="P273354" s="83"/>
    </row>
    <row r="273355" spans="16:16" x14ac:dyDescent="0.3">
      <c r="P273355" s="83"/>
    </row>
    <row r="273356" spans="16:16" x14ac:dyDescent="0.3">
      <c r="P273356" s="83"/>
    </row>
    <row r="273357" spans="16:16" x14ac:dyDescent="0.3">
      <c r="P273357" s="83"/>
    </row>
    <row r="273358" spans="16:16" x14ac:dyDescent="0.3">
      <c r="P273358" s="83"/>
    </row>
    <row r="273359" spans="16:16" x14ac:dyDescent="0.3">
      <c r="P273359" s="83"/>
    </row>
    <row r="273360" spans="16:16" x14ac:dyDescent="0.3">
      <c r="P273360" s="83"/>
    </row>
    <row r="273361" spans="16:16" x14ac:dyDescent="0.3">
      <c r="P273361" s="83"/>
    </row>
    <row r="273362" spans="16:16" x14ac:dyDescent="0.3">
      <c r="P273362" s="83"/>
    </row>
    <row r="273363" spans="16:16" x14ac:dyDescent="0.3">
      <c r="P273363" s="83"/>
    </row>
    <row r="273364" spans="16:16" x14ac:dyDescent="0.3">
      <c r="P273364" s="83"/>
    </row>
    <row r="273365" spans="16:16" x14ac:dyDescent="0.3">
      <c r="P273365" s="83"/>
    </row>
    <row r="273366" spans="16:16" x14ac:dyDescent="0.3">
      <c r="P273366" s="83"/>
    </row>
    <row r="273367" spans="16:16" x14ac:dyDescent="0.3">
      <c r="P273367" s="83"/>
    </row>
    <row r="273368" spans="16:16" x14ac:dyDescent="0.3">
      <c r="P273368" s="83"/>
    </row>
    <row r="273369" spans="16:16" x14ac:dyDescent="0.3">
      <c r="P273369" s="83"/>
    </row>
    <row r="273370" spans="16:16" x14ac:dyDescent="0.3">
      <c r="P273370" s="83"/>
    </row>
    <row r="273371" spans="16:16" x14ac:dyDescent="0.3">
      <c r="P273371" s="83"/>
    </row>
    <row r="273372" spans="16:16" x14ac:dyDescent="0.3">
      <c r="P273372" s="83"/>
    </row>
    <row r="273373" spans="16:16" x14ac:dyDescent="0.3">
      <c r="P273373" s="83"/>
    </row>
    <row r="273374" spans="16:16" x14ac:dyDescent="0.3">
      <c r="P273374" s="83"/>
    </row>
    <row r="273375" spans="16:16" x14ac:dyDescent="0.3">
      <c r="P273375" s="83"/>
    </row>
    <row r="273376" spans="16:16" x14ac:dyDescent="0.3">
      <c r="P273376" s="83"/>
    </row>
    <row r="273377" spans="16:16" x14ac:dyDescent="0.3">
      <c r="P273377" s="83"/>
    </row>
    <row r="273378" spans="16:16" x14ac:dyDescent="0.3">
      <c r="P273378" s="83"/>
    </row>
    <row r="273379" spans="16:16" x14ac:dyDescent="0.3">
      <c r="P273379" s="83"/>
    </row>
    <row r="273380" spans="16:16" x14ac:dyDescent="0.3">
      <c r="P273380" s="83"/>
    </row>
    <row r="273381" spans="16:16" x14ac:dyDescent="0.3">
      <c r="P273381" s="83"/>
    </row>
    <row r="273382" spans="16:16" x14ac:dyDescent="0.3">
      <c r="P273382" s="83"/>
    </row>
    <row r="273383" spans="16:16" x14ac:dyDescent="0.3">
      <c r="P273383" s="83"/>
    </row>
    <row r="273384" spans="16:16" x14ac:dyDescent="0.3">
      <c r="P273384" s="83"/>
    </row>
    <row r="273385" spans="16:16" x14ac:dyDescent="0.3">
      <c r="P273385" s="83"/>
    </row>
    <row r="273386" spans="16:16" x14ac:dyDescent="0.3">
      <c r="P273386" s="83"/>
    </row>
    <row r="273387" spans="16:16" x14ac:dyDescent="0.3">
      <c r="P273387" s="83"/>
    </row>
    <row r="273388" spans="16:16" x14ac:dyDescent="0.3">
      <c r="P273388" s="83"/>
    </row>
    <row r="273389" spans="16:16" x14ac:dyDescent="0.3">
      <c r="P273389" s="83"/>
    </row>
    <row r="273390" spans="16:16" x14ac:dyDescent="0.3">
      <c r="P273390" s="83"/>
    </row>
    <row r="273391" spans="16:16" x14ac:dyDescent="0.3">
      <c r="P273391" s="83"/>
    </row>
    <row r="273392" spans="16:16" x14ac:dyDescent="0.3">
      <c r="P273392" s="83"/>
    </row>
    <row r="273393" spans="16:16" x14ac:dyDescent="0.3">
      <c r="P273393" s="83"/>
    </row>
    <row r="273394" spans="16:16" x14ac:dyDescent="0.3">
      <c r="P273394" s="83"/>
    </row>
    <row r="273395" spans="16:16" x14ac:dyDescent="0.3">
      <c r="P273395" s="83"/>
    </row>
    <row r="273396" spans="16:16" x14ac:dyDescent="0.3">
      <c r="P273396" s="83"/>
    </row>
    <row r="273397" spans="16:16" x14ac:dyDescent="0.3">
      <c r="P273397" s="83"/>
    </row>
    <row r="273398" spans="16:16" x14ac:dyDescent="0.3">
      <c r="P273398" s="83"/>
    </row>
    <row r="273399" spans="16:16" x14ac:dyDescent="0.3">
      <c r="P273399" s="83"/>
    </row>
    <row r="273400" spans="16:16" x14ac:dyDescent="0.3">
      <c r="P273400" s="83"/>
    </row>
    <row r="273401" spans="16:16" x14ac:dyDescent="0.3">
      <c r="P273401" s="83"/>
    </row>
    <row r="273402" spans="16:16" x14ac:dyDescent="0.3">
      <c r="P273402" s="83"/>
    </row>
    <row r="273403" spans="16:16" x14ac:dyDescent="0.3">
      <c r="P273403" s="83"/>
    </row>
    <row r="273404" spans="16:16" x14ac:dyDescent="0.3">
      <c r="P273404" s="83"/>
    </row>
    <row r="273405" spans="16:16" x14ac:dyDescent="0.3">
      <c r="P273405" s="83"/>
    </row>
    <row r="273406" spans="16:16" x14ac:dyDescent="0.3">
      <c r="P273406" s="83"/>
    </row>
    <row r="273407" spans="16:16" x14ac:dyDescent="0.3">
      <c r="P273407" s="83"/>
    </row>
    <row r="273408" spans="16:16" x14ac:dyDescent="0.3">
      <c r="P273408" s="83"/>
    </row>
    <row r="273409" spans="16:16" x14ac:dyDescent="0.3">
      <c r="P273409" s="83"/>
    </row>
    <row r="273410" spans="16:16" x14ac:dyDescent="0.3">
      <c r="P273410" s="83"/>
    </row>
    <row r="273411" spans="16:16" x14ac:dyDescent="0.3">
      <c r="P273411" s="83"/>
    </row>
    <row r="273412" spans="16:16" x14ac:dyDescent="0.3">
      <c r="P273412" s="83"/>
    </row>
    <row r="273413" spans="16:16" x14ac:dyDescent="0.3">
      <c r="P273413" s="83"/>
    </row>
    <row r="273414" spans="16:16" x14ac:dyDescent="0.3">
      <c r="P273414" s="83"/>
    </row>
    <row r="273415" spans="16:16" x14ac:dyDescent="0.3">
      <c r="P273415" s="83"/>
    </row>
    <row r="273416" spans="16:16" x14ac:dyDescent="0.3">
      <c r="P273416" s="83"/>
    </row>
    <row r="273417" spans="16:16" x14ac:dyDescent="0.3">
      <c r="P273417" s="83"/>
    </row>
    <row r="273418" spans="16:16" x14ac:dyDescent="0.3">
      <c r="P273418" s="83"/>
    </row>
    <row r="273419" spans="16:16" x14ac:dyDescent="0.3">
      <c r="P273419" s="83"/>
    </row>
    <row r="273420" spans="16:16" x14ac:dyDescent="0.3">
      <c r="P273420" s="83"/>
    </row>
    <row r="273421" spans="16:16" x14ac:dyDescent="0.3">
      <c r="P273421" s="83"/>
    </row>
    <row r="273422" spans="16:16" x14ac:dyDescent="0.3">
      <c r="P273422" s="83"/>
    </row>
    <row r="273423" spans="16:16" x14ac:dyDescent="0.3">
      <c r="P273423" s="83"/>
    </row>
    <row r="273424" spans="16:16" x14ac:dyDescent="0.3">
      <c r="P273424" s="83"/>
    </row>
    <row r="273425" spans="16:16" x14ac:dyDescent="0.3">
      <c r="P273425" s="83"/>
    </row>
    <row r="273426" spans="16:16" x14ac:dyDescent="0.3">
      <c r="P273426" s="83"/>
    </row>
    <row r="273427" spans="16:16" x14ac:dyDescent="0.3">
      <c r="P273427" s="83"/>
    </row>
    <row r="273428" spans="16:16" x14ac:dyDescent="0.3">
      <c r="P273428" s="83"/>
    </row>
    <row r="273429" spans="16:16" x14ac:dyDescent="0.3">
      <c r="P273429" s="83"/>
    </row>
    <row r="273430" spans="16:16" x14ac:dyDescent="0.3">
      <c r="P273430" s="83"/>
    </row>
    <row r="273431" spans="16:16" x14ac:dyDescent="0.3">
      <c r="P273431" s="83"/>
    </row>
    <row r="273432" spans="16:16" x14ac:dyDescent="0.3">
      <c r="P273432" s="83"/>
    </row>
    <row r="273433" spans="16:16" x14ac:dyDescent="0.3">
      <c r="P273433" s="83"/>
    </row>
    <row r="273434" spans="16:16" x14ac:dyDescent="0.3">
      <c r="P273434" s="83"/>
    </row>
    <row r="273435" spans="16:16" x14ac:dyDescent="0.3">
      <c r="P273435" s="83"/>
    </row>
    <row r="273436" spans="16:16" x14ac:dyDescent="0.3">
      <c r="P273436" s="83"/>
    </row>
    <row r="273437" spans="16:16" x14ac:dyDescent="0.3">
      <c r="P273437" s="83"/>
    </row>
    <row r="273438" spans="16:16" x14ac:dyDescent="0.3">
      <c r="P273438" s="83"/>
    </row>
    <row r="273439" spans="16:16" x14ac:dyDescent="0.3">
      <c r="P273439" s="83"/>
    </row>
    <row r="273440" spans="16:16" x14ac:dyDescent="0.3">
      <c r="P273440" s="83"/>
    </row>
    <row r="273441" spans="16:16" x14ac:dyDescent="0.3">
      <c r="P273441" s="83"/>
    </row>
    <row r="273442" spans="16:16" x14ac:dyDescent="0.3">
      <c r="P273442" s="83"/>
    </row>
    <row r="273443" spans="16:16" x14ac:dyDescent="0.3">
      <c r="P273443" s="83"/>
    </row>
    <row r="273444" spans="16:16" x14ac:dyDescent="0.3">
      <c r="P273444" s="83"/>
    </row>
    <row r="273445" spans="16:16" x14ac:dyDescent="0.3">
      <c r="P273445" s="83"/>
    </row>
    <row r="273446" spans="16:16" x14ac:dyDescent="0.3">
      <c r="P273446" s="83"/>
    </row>
    <row r="273447" spans="16:16" x14ac:dyDescent="0.3">
      <c r="P273447" s="83"/>
    </row>
    <row r="273448" spans="16:16" x14ac:dyDescent="0.3">
      <c r="P273448" s="83"/>
    </row>
    <row r="273449" spans="16:16" x14ac:dyDescent="0.3">
      <c r="P273449" s="83"/>
    </row>
    <row r="273450" spans="16:16" x14ac:dyDescent="0.3">
      <c r="P273450" s="83"/>
    </row>
    <row r="273451" spans="16:16" x14ac:dyDescent="0.3">
      <c r="P273451" s="83"/>
    </row>
    <row r="273452" spans="16:16" x14ac:dyDescent="0.3">
      <c r="P273452" s="83"/>
    </row>
    <row r="273453" spans="16:16" x14ac:dyDescent="0.3">
      <c r="P273453" s="83"/>
    </row>
    <row r="273454" spans="16:16" x14ac:dyDescent="0.3">
      <c r="P273454" s="83"/>
    </row>
    <row r="273455" spans="16:16" x14ac:dyDescent="0.3">
      <c r="P273455" s="83"/>
    </row>
    <row r="273456" spans="16:16" x14ac:dyDescent="0.3">
      <c r="P273456" s="83"/>
    </row>
    <row r="273457" spans="16:16" x14ac:dyDescent="0.3">
      <c r="P273457" s="83"/>
    </row>
    <row r="273458" spans="16:16" x14ac:dyDescent="0.3">
      <c r="P273458" s="83"/>
    </row>
    <row r="273459" spans="16:16" x14ac:dyDescent="0.3">
      <c r="P273459" s="83"/>
    </row>
    <row r="273460" spans="16:16" x14ac:dyDescent="0.3">
      <c r="P273460" s="83"/>
    </row>
    <row r="273461" spans="16:16" x14ac:dyDescent="0.3">
      <c r="P273461" s="83"/>
    </row>
    <row r="273462" spans="16:16" x14ac:dyDescent="0.3">
      <c r="P273462" s="83"/>
    </row>
    <row r="273463" spans="16:16" x14ac:dyDescent="0.3">
      <c r="P273463" s="83"/>
    </row>
    <row r="273464" spans="16:16" x14ac:dyDescent="0.3">
      <c r="P273464" s="83"/>
    </row>
    <row r="273465" spans="16:16" x14ac:dyDescent="0.3">
      <c r="P273465" s="83"/>
    </row>
    <row r="273466" spans="16:16" x14ac:dyDescent="0.3">
      <c r="P273466" s="83"/>
    </row>
    <row r="273467" spans="16:16" x14ac:dyDescent="0.3">
      <c r="P273467" s="83"/>
    </row>
    <row r="273468" spans="16:16" x14ac:dyDescent="0.3">
      <c r="P273468" s="83"/>
    </row>
    <row r="273469" spans="16:16" x14ac:dyDescent="0.3">
      <c r="P273469" s="83"/>
    </row>
    <row r="273470" spans="16:16" x14ac:dyDescent="0.3">
      <c r="P273470" s="83"/>
    </row>
    <row r="273471" spans="16:16" x14ac:dyDescent="0.3">
      <c r="P273471" s="83"/>
    </row>
    <row r="273472" spans="16:16" x14ac:dyDescent="0.3">
      <c r="P273472" s="83"/>
    </row>
    <row r="273473" spans="16:16" x14ac:dyDescent="0.3">
      <c r="P273473" s="83"/>
    </row>
    <row r="273474" spans="16:16" x14ac:dyDescent="0.3">
      <c r="P273474" s="83"/>
    </row>
    <row r="273475" spans="16:16" x14ac:dyDescent="0.3">
      <c r="P273475" s="83"/>
    </row>
    <row r="273476" spans="16:16" x14ac:dyDescent="0.3">
      <c r="P273476" s="83"/>
    </row>
    <row r="273477" spans="16:16" x14ac:dyDescent="0.3">
      <c r="P273477" s="83"/>
    </row>
    <row r="273478" spans="16:16" x14ac:dyDescent="0.3">
      <c r="P273478" s="83"/>
    </row>
    <row r="273479" spans="16:16" x14ac:dyDescent="0.3">
      <c r="P273479" s="83"/>
    </row>
    <row r="273480" spans="16:16" x14ac:dyDescent="0.3">
      <c r="P273480" s="83"/>
    </row>
    <row r="273481" spans="16:16" x14ac:dyDescent="0.3">
      <c r="P273481" s="83"/>
    </row>
    <row r="273482" spans="16:16" x14ac:dyDescent="0.3">
      <c r="P273482" s="83"/>
    </row>
    <row r="273483" spans="16:16" x14ac:dyDescent="0.3">
      <c r="P273483" s="83"/>
    </row>
    <row r="273484" spans="16:16" x14ac:dyDescent="0.3">
      <c r="P273484" s="83"/>
    </row>
    <row r="273485" spans="16:16" x14ac:dyDescent="0.3">
      <c r="P273485" s="83"/>
    </row>
    <row r="273486" spans="16:16" x14ac:dyDescent="0.3">
      <c r="P273486" s="83"/>
    </row>
    <row r="273487" spans="16:16" x14ac:dyDescent="0.3">
      <c r="P273487" s="83"/>
    </row>
    <row r="273488" spans="16:16" x14ac:dyDescent="0.3">
      <c r="P273488" s="83"/>
    </row>
    <row r="273489" spans="16:16" x14ac:dyDescent="0.3">
      <c r="P273489" s="83"/>
    </row>
    <row r="273490" spans="16:16" x14ac:dyDescent="0.3">
      <c r="P273490" s="83"/>
    </row>
    <row r="273491" spans="16:16" x14ac:dyDescent="0.3">
      <c r="P273491" s="83"/>
    </row>
    <row r="273492" spans="16:16" x14ac:dyDescent="0.3">
      <c r="P273492" s="83"/>
    </row>
    <row r="273493" spans="16:16" x14ac:dyDescent="0.3">
      <c r="P273493" s="83"/>
    </row>
    <row r="273494" spans="16:16" x14ac:dyDescent="0.3">
      <c r="P273494" s="83"/>
    </row>
    <row r="273495" spans="16:16" x14ac:dyDescent="0.3">
      <c r="P273495" s="83"/>
    </row>
    <row r="273496" spans="16:16" x14ac:dyDescent="0.3">
      <c r="P273496" s="83"/>
    </row>
    <row r="273497" spans="16:16" x14ac:dyDescent="0.3">
      <c r="P273497" s="83"/>
    </row>
    <row r="273498" spans="16:16" x14ac:dyDescent="0.3">
      <c r="P273498" s="83"/>
    </row>
    <row r="273499" spans="16:16" x14ac:dyDescent="0.3">
      <c r="P273499" s="83"/>
    </row>
    <row r="273500" spans="16:16" x14ac:dyDescent="0.3">
      <c r="P273500" s="83"/>
    </row>
    <row r="273501" spans="16:16" x14ac:dyDescent="0.3">
      <c r="P273501" s="83"/>
    </row>
    <row r="273502" spans="16:16" x14ac:dyDescent="0.3">
      <c r="P273502" s="83"/>
    </row>
    <row r="273503" spans="16:16" x14ac:dyDescent="0.3">
      <c r="P273503" s="83"/>
    </row>
    <row r="273504" spans="16:16" x14ac:dyDescent="0.3">
      <c r="P273504" s="83"/>
    </row>
    <row r="273505" spans="16:16" x14ac:dyDescent="0.3">
      <c r="P273505" s="83"/>
    </row>
    <row r="273506" spans="16:16" x14ac:dyDescent="0.3">
      <c r="P273506" s="83"/>
    </row>
    <row r="273507" spans="16:16" x14ac:dyDescent="0.3">
      <c r="P273507" s="83"/>
    </row>
    <row r="273508" spans="16:16" x14ac:dyDescent="0.3">
      <c r="P273508" s="83"/>
    </row>
    <row r="273509" spans="16:16" x14ac:dyDescent="0.3">
      <c r="P273509" s="83"/>
    </row>
    <row r="273510" spans="16:16" x14ac:dyDescent="0.3">
      <c r="P273510" s="83"/>
    </row>
    <row r="273511" spans="16:16" x14ac:dyDescent="0.3">
      <c r="P273511" s="83"/>
    </row>
    <row r="273512" spans="16:16" x14ac:dyDescent="0.3">
      <c r="P273512" s="83"/>
    </row>
    <row r="273513" spans="16:16" x14ac:dyDescent="0.3">
      <c r="P273513" s="83"/>
    </row>
    <row r="273514" spans="16:16" x14ac:dyDescent="0.3">
      <c r="P273514" s="83"/>
    </row>
    <row r="273515" spans="16:16" x14ac:dyDescent="0.3">
      <c r="P273515" s="83"/>
    </row>
    <row r="273516" spans="16:16" x14ac:dyDescent="0.3">
      <c r="P273516" s="83"/>
    </row>
    <row r="273517" spans="16:16" x14ac:dyDescent="0.3">
      <c r="P273517" s="83"/>
    </row>
    <row r="273518" spans="16:16" x14ac:dyDescent="0.3">
      <c r="P273518" s="83"/>
    </row>
    <row r="273519" spans="16:16" x14ac:dyDescent="0.3">
      <c r="P273519" s="83"/>
    </row>
    <row r="273520" spans="16:16" x14ac:dyDescent="0.3">
      <c r="P273520" s="83"/>
    </row>
    <row r="273521" spans="16:16" x14ac:dyDescent="0.3">
      <c r="P273521" s="83"/>
    </row>
    <row r="273522" spans="16:16" x14ac:dyDescent="0.3">
      <c r="P273522" s="83"/>
    </row>
    <row r="273523" spans="16:16" x14ac:dyDescent="0.3">
      <c r="P273523" s="83"/>
    </row>
    <row r="273524" spans="16:16" x14ac:dyDescent="0.3">
      <c r="P273524" s="83"/>
    </row>
    <row r="273525" spans="16:16" x14ac:dyDescent="0.3">
      <c r="P273525" s="83"/>
    </row>
    <row r="273526" spans="16:16" x14ac:dyDescent="0.3">
      <c r="P273526" s="83"/>
    </row>
    <row r="273527" spans="16:16" x14ac:dyDescent="0.3">
      <c r="P273527" s="83"/>
    </row>
    <row r="273528" spans="16:16" x14ac:dyDescent="0.3">
      <c r="P273528" s="83"/>
    </row>
    <row r="273529" spans="16:16" x14ac:dyDescent="0.3">
      <c r="P273529" s="83"/>
    </row>
    <row r="273530" spans="16:16" x14ac:dyDescent="0.3">
      <c r="P273530" s="83"/>
    </row>
    <row r="273531" spans="16:16" x14ac:dyDescent="0.3">
      <c r="P273531" s="83"/>
    </row>
    <row r="273532" spans="16:16" x14ac:dyDescent="0.3">
      <c r="P273532" s="83"/>
    </row>
    <row r="273533" spans="16:16" x14ac:dyDescent="0.3">
      <c r="P273533" s="83"/>
    </row>
    <row r="273534" spans="16:16" x14ac:dyDescent="0.3">
      <c r="P273534" s="83"/>
    </row>
    <row r="273535" spans="16:16" x14ac:dyDescent="0.3">
      <c r="P273535" s="83"/>
    </row>
    <row r="273536" spans="16:16" x14ac:dyDescent="0.3">
      <c r="P273536" s="83"/>
    </row>
    <row r="273537" spans="16:16" x14ac:dyDescent="0.3">
      <c r="P273537" s="83"/>
    </row>
    <row r="273538" spans="16:16" x14ac:dyDescent="0.3">
      <c r="P273538" s="83"/>
    </row>
    <row r="273539" spans="16:16" x14ac:dyDescent="0.3">
      <c r="P273539" s="83"/>
    </row>
    <row r="273540" spans="16:16" x14ac:dyDescent="0.3">
      <c r="P273540" s="83"/>
    </row>
    <row r="273541" spans="16:16" x14ac:dyDescent="0.3">
      <c r="P273541" s="83"/>
    </row>
    <row r="273542" spans="16:16" x14ac:dyDescent="0.3">
      <c r="P273542" s="83"/>
    </row>
    <row r="273543" spans="16:16" x14ac:dyDescent="0.3">
      <c r="P273543" s="83"/>
    </row>
    <row r="273544" spans="16:16" x14ac:dyDescent="0.3">
      <c r="P273544" s="83"/>
    </row>
    <row r="273545" spans="16:16" x14ac:dyDescent="0.3">
      <c r="P273545" s="83"/>
    </row>
    <row r="273546" spans="16:16" x14ac:dyDescent="0.3">
      <c r="P273546" s="83"/>
    </row>
    <row r="273547" spans="16:16" x14ac:dyDescent="0.3">
      <c r="P273547" s="83"/>
    </row>
    <row r="273548" spans="16:16" x14ac:dyDescent="0.3">
      <c r="P273548" s="83"/>
    </row>
    <row r="273549" spans="16:16" x14ac:dyDescent="0.3">
      <c r="P273549" s="83"/>
    </row>
    <row r="273550" spans="16:16" x14ac:dyDescent="0.3">
      <c r="P273550" s="83"/>
    </row>
    <row r="273551" spans="16:16" x14ac:dyDescent="0.3">
      <c r="P273551" s="83"/>
    </row>
    <row r="273552" spans="16:16" x14ac:dyDescent="0.3">
      <c r="P273552" s="83"/>
    </row>
    <row r="273553" spans="16:16" x14ac:dyDescent="0.3">
      <c r="P273553" s="83"/>
    </row>
    <row r="273554" spans="16:16" x14ac:dyDescent="0.3">
      <c r="P273554" s="83"/>
    </row>
    <row r="273555" spans="16:16" x14ac:dyDescent="0.3">
      <c r="P273555" s="83"/>
    </row>
    <row r="273556" spans="16:16" x14ac:dyDescent="0.3">
      <c r="P273556" s="83"/>
    </row>
    <row r="273557" spans="16:16" x14ac:dyDescent="0.3">
      <c r="P273557" s="83"/>
    </row>
    <row r="273558" spans="16:16" x14ac:dyDescent="0.3">
      <c r="P273558" s="83"/>
    </row>
    <row r="273559" spans="16:16" x14ac:dyDescent="0.3">
      <c r="P273559" s="83"/>
    </row>
    <row r="273560" spans="16:16" x14ac:dyDescent="0.3">
      <c r="P273560" s="83"/>
    </row>
    <row r="273561" spans="16:16" x14ac:dyDescent="0.3">
      <c r="P273561" s="83"/>
    </row>
    <row r="273562" spans="16:16" x14ac:dyDescent="0.3">
      <c r="P273562" s="83"/>
    </row>
    <row r="273563" spans="16:16" x14ac:dyDescent="0.3">
      <c r="P273563" s="83"/>
    </row>
    <row r="273564" spans="16:16" x14ac:dyDescent="0.3">
      <c r="P273564" s="83"/>
    </row>
    <row r="273565" spans="16:16" x14ac:dyDescent="0.3">
      <c r="P273565" s="83"/>
    </row>
    <row r="273566" spans="16:16" x14ac:dyDescent="0.3">
      <c r="P273566" s="83"/>
    </row>
    <row r="273567" spans="16:16" x14ac:dyDescent="0.3">
      <c r="P273567" s="83"/>
    </row>
    <row r="273568" spans="16:16" x14ac:dyDescent="0.3">
      <c r="P273568" s="83"/>
    </row>
    <row r="273569" spans="16:16" x14ac:dyDescent="0.3">
      <c r="P273569" s="83"/>
    </row>
    <row r="273570" spans="16:16" x14ac:dyDescent="0.3">
      <c r="P273570" s="83"/>
    </row>
    <row r="273571" spans="16:16" x14ac:dyDescent="0.3">
      <c r="P273571" s="83"/>
    </row>
    <row r="273572" spans="16:16" x14ac:dyDescent="0.3">
      <c r="P273572" s="83"/>
    </row>
    <row r="273573" spans="16:16" x14ac:dyDescent="0.3">
      <c r="P273573" s="83"/>
    </row>
    <row r="273574" spans="16:16" x14ac:dyDescent="0.3">
      <c r="P273574" s="83"/>
    </row>
    <row r="273575" spans="16:16" x14ac:dyDescent="0.3">
      <c r="P273575" s="83"/>
    </row>
    <row r="273576" spans="16:16" x14ac:dyDescent="0.3">
      <c r="P273576" s="83"/>
    </row>
    <row r="273577" spans="16:16" x14ac:dyDescent="0.3">
      <c r="P273577" s="83"/>
    </row>
    <row r="273578" spans="16:16" x14ac:dyDescent="0.3">
      <c r="P273578" s="83"/>
    </row>
    <row r="273579" spans="16:16" x14ac:dyDescent="0.3">
      <c r="P273579" s="83"/>
    </row>
    <row r="273580" spans="16:16" x14ac:dyDescent="0.3">
      <c r="P273580" s="83"/>
    </row>
    <row r="273581" spans="16:16" x14ac:dyDescent="0.3">
      <c r="P273581" s="83"/>
    </row>
    <row r="273582" spans="16:16" x14ac:dyDescent="0.3">
      <c r="P273582" s="83"/>
    </row>
    <row r="273583" spans="16:16" x14ac:dyDescent="0.3">
      <c r="P273583" s="83"/>
    </row>
    <row r="273584" spans="16:16" x14ac:dyDescent="0.3">
      <c r="P273584" s="83"/>
    </row>
    <row r="273585" spans="16:16" x14ac:dyDescent="0.3">
      <c r="P273585" s="83"/>
    </row>
    <row r="273586" spans="16:16" x14ac:dyDescent="0.3">
      <c r="P273586" s="83"/>
    </row>
    <row r="273587" spans="16:16" x14ac:dyDescent="0.3">
      <c r="P273587" s="83"/>
    </row>
    <row r="273588" spans="16:16" x14ac:dyDescent="0.3">
      <c r="P273588" s="83"/>
    </row>
    <row r="273589" spans="16:16" x14ac:dyDescent="0.3">
      <c r="P273589" s="83"/>
    </row>
    <row r="273590" spans="16:16" x14ac:dyDescent="0.3">
      <c r="P273590" s="83"/>
    </row>
    <row r="273591" spans="16:16" x14ac:dyDescent="0.3">
      <c r="P273591" s="83"/>
    </row>
    <row r="273592" spans="16:16" x14ac:dyDescent="0.3">
      <c r="P273592" s="83"/>
    </row>
    <row r="273593" spans="16:16" x14ac:dyDescent="0.3">
      <c r="P273593" s="83"/>
    </row>
    <row r="273594" spans="16:16" x14ac:dyDescent="0.3">
      <c r="P273594" s="83"/>
    </row>
    <row r="273595" spans="16:16" x14ac:dyDescent="0.3">
      <c r="P273595" s="83"/>
    </row>
    <row r="273596" spans="16:16" x14ac:dyDescent="0.3">
      <c r="P273596" s="83"/>
    </row>
    <row r="273597" spans="16:16" x14ac:dyDescent="0.3">
      <c r="P273597" s="83"/>
    </row>
    <row r="273598" spans="16:16" x14ac:dyDescent="0.3">
      <c r="P273598" s="83"/>
    </row>
    <row r="273599" spans="16:16" x14ac:dyDescent="0.3">
      <c r="P273599" s="83"/>
    </row>
    <row r="273600" spans="16:16" x14ac:dyDescent="0.3">
      <c r="P273600" s="83"/>
    </row>
    <row r="273601" spans="16:16" x14ac:dyDescent="0.3">
      <c r="P273601" s="83"/>
    </row>
    <row r="273602" spans="16:16" x14ac:dyDescent="0.3">
      <c r="P273602" s="83"/>
    </row>
    <row r="273603" spans="16:16" x14ac:dyDescent="0.3">
      <c r="P273603" s="83"/>
    </row>
    <row r="273604" spans="16:16" x14ac:dyDescent="0.3">
      <c r="P273604" s="83"/>
    </row>
    <row r="273605" spans="16:16" x14ac:dyDescent="0.3">
      <c r="P273605" s="83"/>
    </row>
    <row r="273606" spans="16:16" x14ac:dyDescent="0.3">
      <c r="P273606" s="83"/>
    </row>
    <row r="273607" spans="16:16" x14ac:dyDescent="0.3">
      <c r="P273607" s="83"/>
    </row>
    <row r="273608" spans="16:16" x14ac:dyDescent="0.3">
      <c r="P273608" s="83"/>
    </row>
    <row r="273609" spans="16:16" x14ac:dyDescent="0.3">
      <c r="P273609" s="83"/>
    </row>
    <row r="273610" spans="16:16" x14ac:dyDescent="0.3">
      <c r="P273610" s="83"/>
    </row>
    <row r="273611" spans="16:16" x14ac:dyDescent="0.3">
      <c r="P273611" s="83"/>
    </row>
    <row r="273612" spans="16:16" x14ac:dyDescent="0.3">
      <c r="P273612" s="83"/>
    </row>
    <row r="273613" spans="16:16" x14ac:dyDescent="0.3">
      <c r="P273613" s="83"/>
    </row>
    <row r="273614" spans="16:16" x14ac:dyDescent="0.3">
      <c r="P273614" s="83"/>
    </row>
    <row r="273615" spans="16:16" x14ac:dyDescent="0.3">
      <c r="P273615" s="83"/>
    </row>
    <row r="273616" spans="16:16" x14ac:dyDescent="0.3">
      <c r="P273616" s="83"/>
    </row>
    <row r="273617" spans="16:16" x14ac:dyDescent="0.3">
      <c r="P273617" s="83"/>
    </row>
    <row r="273618" spans="16:16" x14ac:dyDescent="0.3">
      <c r="P273618" s="83"/>
    </row>
    <row r="273619" spans="16:16" x14ac:dyDescent="0.3">
      <c r="P273619" s="83"/>
    </row>
    <row r="273620" spans="16:16" x14ac:dyDescent="0.3">
      <c r="P273620" s="83"/>
    </row>
    <row r="273621" spans="16:16" x14ac:dyDescent="0.3">
      <c r="P273621" s="83"/>
    </row>
    <row r="273622" spans="16:16" x14ac:dyDescent="0.3">
      <c r="P273622" s="83"/>
    </row>
    <row r="273623" spans="16:16" x14ac:dyDescent="0.3">
      <c r="P273623" s="83"/>
    </row>
    <row r="273624" spans="16:16" x14ac:dyDescent="0.3">
      <c r="P273624" s="83"/>
    </row>
    <row r="273625" spans="16:16" x14ac:dyDescent="0.3">
      <c r="P273625" s="83"/>
    </row>
    <row r="273626" spans="16:16" x14ac:dyDescent="0.3">
      <c r="P273626" s="83"/>
    </row>
    <row r="273627" spans="16:16" x14ac:dyDescent="0.3">
      <c r="P273627" s="83"/>
    </row>
    <row r="273628" spans="16:16" x14ac:dyDescent="0.3">
      <c r="P273628" s="83"/>
    </row>
    <row r="273629" spans="16:16" x14ac:dyDescent="0.3">
      <c r="P273629" s="83"/>
    </row>
    <row r="273630" spans="16:16" x14ac:dyDescent="0.3">
      <c r="P273630" s="83"/>
    </row>
    <row r="273631" spans="16:16" x14ac:dyDescent="0.3">
      <c r="P273631" s="83"/>
    </row>
    <row r="273632" spans="16:16" x14ac:dyDescent="0.3">
      <c r="P273632" s="83"/>
    </row>
    <row r="273633" spans="16:16" x14ac:dyDescent="0.3">
      <c r="P273633" s="83"/>
    </row>
    <row r="273634" spans="16:16" x14ac:dyDescent="0.3">
      <c r="P273634" s="83"/>
    </row>
    <row r="273635" spans="16:16" x14ac:dyDescent="0.3">
      <c r="P273635" s="83"/>
    </row>
    <row r="273636" spans="16:16" x14ac:dyDescent="0.3">
      <c r="P273636" s="83"/>
    </row>
    <row r="273637" spans="16:16" x14ac:dyDescent="0.3">
      <c r="P273637" s="83"/>
    </row>
    <row r="273638" spans="16:16" x14ac:dyDescent="0.3">
      <c r="P273638" s="83"/>
    </row>
    <row r="273639" spans="16:16" x14ac:dyDescent="0.3">
      <c r="P273639" s="83"/>
    </row>
    <row r="273640" spans="16:16" x14ac:dyDescent="0.3">
      <c r="P273640" s="83"/>
    </row>
    <row r="273641" spans="16:16" x14ac:dyDescent="0.3">
      <c r="P273641" s="83"/>
    </row>
    <row r="273642" spans="16:16" x14ac:dyDescent="0.3">
      <c r="P273642" s="83"/>
    </row>
    <row r="273643" spans="16:16" x14ac:dyDescent="0.3">
      <c r="P273643" s="83"/>
    </row>
    <row r="273644" spans="16:16" x14ac:dyDescent="0.3">
      <c r="P273644" s="83"/>
    </row>
    <row r="273645" spans="16:16" x14ac:dyDescent="0.3">
      <c r="P273645" s="83"/>
    </row>
    <row r="273646" spans="16:16" x14ac:dyDescent="0.3">
      <c r="P273646" s="83"/>
    </row>
    <row r="273647" spans="16:16" x14ac:dyDescent="0.3">
      <c r="P273647" s="83"/>
    </row>
    <row r="273648" spans="16:16" x14ac:dyDescent="0.3">
      <c r="P273648" s="83"/>
    </row>
    <row r="273649" spans="16:16" x14ac:dyDescent="0.3">
      <c r="P273649" s="83"/>
    </row>
    <row r="273650" spans="16:16" x14ac:dyDescent="0.3">
      <c r="P273650" s="83"/>
    </row>
    <row r="273651" spans="16:16" x14ac:dyDescent="0.3">
      <c r="P273651" s="83"/>
    </row>
    <row r="273652" spans="16:16" x14ac:dyDescent="0.3">
      <c r="P273652" s="83"/>
    </row>
    <row r="273653" spans="16:16" x14ac:dyDescent="0.3">
      <c r="P273653" s="83"/>
    </row>
    <row r="273654" spans="16:16" x14ac:dyDescent="0.3">
      <c r="P273654" s="83"/>
    </row>
    <row r="273655" spans="16:16" x14ac:dyDescent="0.3">
      <c r="P273655" s="83"/>
    </row>
    <row r="273656" spans="16:16" x14ac:dyDescent="0.3">
      <c r="P273656" s="83"/>
    </row>
    <row r="273657" spans="16:16" x14ac:dyDescent="0.3">
      <c r="P273657" s="83"/>
    </row>
    <row r="273658" spans="16:16" x14ac:dyDescent="0.3">
      <c r="P273658" s="83"/>
    </row>
    <row r="273659" spans="16:16" x14ac:dyDescent="0.3">
      <c r="P273659" s="83"/>
    </row>
    <row r="273660" spans="16:16" x14ac:dyDescent="0.3">
      <c r="P273660" s="83"/>
    </row>
    <row r="273661" spans="16:16" x14ac:dyDescent="0.3">
      <c r="P273661" s="83"/>
    </row>
    <row r="273662" spans="16:16" x14ac:dyDescent="0.3">
      <c r="P273662" s="83"/>
    </row>
    <row r="273663" spans="16:16" x14ac:dyDescent="0.3">
      <c r="P273663" s="83"/>
    </row>
    <row r="273664" spans="16:16" x14ac:dyDescent="0.3">
      <c r="P273664" s="83"/>
    </row>
    <row r="273665" spans="16:16" x14ac:dyDescent="0.3">
      <c r="P273665" s="83"/>
    </row>
    <row r="273666" spans="16:16" x14ac:dyDescent="0.3">
      <c r="P273666" s="83"/>
    </row>
    <row r="273667" spans="16:16" x14ac:dyDescent="0.3">
      <c r="P273667" s="83"/>
    </row>
    <row r="273668" spans="16:16" x14ac:dyDescent="0.3">
      <c r="P273668" s="83"/>
    </row>
    <row r="273669" spans="16:16" x14ac:dyDescent="0.3">
      <c r="P273669" s="83"/>
    </row>
    <row r="273670" spans="16:16" x14ac:dyDescent="0.3">
      <c r="P273670" s="83"/>
    </row>
    <row r="273671" spans="16:16" x14ac:dyDescent="0.3">
      <c r="P273671" s="83"/>
    </row>
    <row r="273672" spans="16:16" x14ac:dyDescent="0.3">
      <c r="P273672" s="83"/>
    </row>
    <row r="273673" spans="16:16" x14ac:dyDescent="0.3">
      <c r="P273673" s="83"/>
    </row>
    <row r="273674" spans="16:16" x14ac:dyDescent="0.3">
      <c r="P273674" s="83"/>
    </row>
    <row r="273675" spans="16:16" x14ac:dyDescent="0.3">
      <c r="P273675" s="83"/>
    </row>
    <row r="273676" spans="16:16" x14ac:dyDescent="0.3">
      <c r="P273676" s="83"/>
    </row>
    <row r="273677" spans="16:16" x14ac:dyDescent="0.3">
      <c r="P273677" s="83"/>
    </row>
    <row r="273678" spans="16:16" x14ac:dyDescent="0.3">
      <c r="P273678" s="83"/>
    </row>
    <row r="273679" spans="16:16" x14ac:dyDescent="0.3">
      <c r="P273679" s="83"/>
    </row>
    <row r="273680" spans="16:16" x14ac:dyDescent="0.3">
      <c r="P273680" s="83"/>
    </row>
    <row r="273681" spans="16:16" x14ac:dyDescent="0.3">
      <c r="P273681" s="83"/>
    </row>
    <row r="273682" spans="16:16" x14ac:dyDescent="0.3">
      <c r="P273682" s="83"/>
    </row>
    <row r="273683" spans="16:16" x14ac:dyDescent="0.3">
      <c r="P273683" s="83"/>
    </row>
    <row r="273684" spans="16:16" x14ac:dyDescent="0.3">
      <c r="P273684" s="83"/>
    </row>
    <row r="273685" spans="16:16" x14ac:dyDescent="0.3">
      <c r="P273685" s="83"/>
    </row>
    <row r="273686" spans="16:16" x14ac:dyDescent="0.3">
      <c r="P273686" s="83"/>
    </row>
    <row r="273687" spans="16:16" x14ac:dyDescent="0.3">
      <c r="P273687" s="83"/>
    </row>
    <row r="273688" spans="16:16" x14ac:dyDescent="0.3">
      <c r="P273688" s="83"/>
    </row>
    <row r="273689" spans="16:16" x14ac:dyDescent="0.3">
      <c r="P273689" s="83"/>
    </row>
    <row r="273690" spans="16:16" x14ac:dyDescent="0.3">
      <c r="P273690" s="83"/>
    </row>
    <row r="273691" spans="16:16" x14ac:dyDescent="0.3">
      <c r="P273691" s="83"/>
    </row>
    <row r="273692" spans="16:16" x14ac:dyDescent="0.3">
      <c r="P273692" s="83"/>
    </row>
    <row r="273693" spans="16:16" x14ac:dyDescent="0.3">
      <c r="P273693" s="83"/>
    </row>
    <row r="273694" spans="16:16" x14ac:dyDescent="0.3">
      <c r="P273694" s="83"/>
    </row>
    <row r="273695" spans="16:16" x14ac:dyDescent="0.3">
      <c r="P273695" s="83"/>
    </row>
    <row r="273696" spans="16:16" x14ac:dyDescent="0.3">
      <c r="P273696" s="83"/>
    </row>
    <row r="273697" spans="16:16" x14ac:dyDescent="0.3">
      <c r="P273697" s="83"/>
    </row>
    <row r="273698" spans="16:16" x14ac:dyDescent="0.3">
      <c r="P273698" s="83"/>
    </row>
    <row r="273699" spans="16:16" x14ac:dyDescent="0.3">
      <c r="P273699" s="83"/>
    </row>
    <row r="273700" spans="16:16" x14ac:dyDescent="0.3">
      <c r="P273700" s="83"/>
    </row>
    <row r="273701" spans="16:16" x14ac:dyDescent="0.3">
      <c r="P273701" s="83"/>
    </row>
    <row r="273702" spans="16:16" x14ac:dyDescent="0.3">
      <c r="P273702" s="83"/>
    </row>
    <row r="273703" spans="16:16" x14ac:dyDescent="0.3">
      <c r="P273703" s="83"/>
    </row>
    <row r="273704" spans="16:16" x14ac:dyDescent="0.3">
      <c r="P273704" s="83"/>
    </row>
    <row r="273705" spans="16:16" x14ac:dyDescent="0.3">
      <c r="P273705" s="83"/>
    </row>
    <row r="273706" spans="16:16" x14ac:dyDescent="0.3">
      <c r="P273706" s="83"/>
    </row>
    <row r="273707" spans="16:16" x14ac:dyDescent="0.3">
      <c r="P273707" s="83"/>
    </row>
    <row r="273708" spans="16:16" x14ac:dyDescent="0.3">
      <c r="P273708" s="83"/>
    </row>
    <row r="273709" spans="16:16" x14ac:dyDescent="0.3">
      <c r="P273709" s="83"/>
    </row>
    <row r="273710" spans="16:16" x14ac:dyDescent="0.3">
      <c r="P273710" s="83"/>
    </row>
    <row r="273711" spans="16:16" x14ac:dyDescent="0.3">
      <c r="P273711" s="83"/>
    </row>
    <row r="273712" spans="16:16" x14ac:dyDescent="0.3">
      <c r="P273712" s="83"/>
    </row>
    <row r="273713" spans="16:16" x14ac:dyDescent="0.3">
      <c r="P273713" s="83"/>
    </row>
    <row r="273714" spans="16:16" x14ac:dyDescent="0.3">
      <c r="P273714" s="83"/>
    </row>
    <row r="273715" spans="16:16" x14ac:dyDescent="0.3">
      <c r="P273715" s="83"/>
    </row>
    <row r="273716" spans="16:16" x14ac:dyDescent="0.3">
      <c r="P273716" s="83"/>
    </row>
    <row r="273717" spans="16:16" x14ac:dyDescent="0.3">
      <c r="P273717" s="83"/>
    </row>
    <row r="273718" spans="16:16" x14ac:dyDescent="0.3">
      <c r="P273718" s="83"/>
    </row>
    <row r="273719" spans="16:16" x14ac:dyDescent="0.3">
      <c r="P273719" s="83"/>
    </row>
    <row r="273720" spans="16:16" x14ac:dyDescent="0.3">
      <c r="P273720" s="83"/>
    </row>
    <row r="273721" spans="16:16" x14ac:dyDescent="0.3">
      <c r="P273721" s="83"/>
    </row>
    <row r="273722" spans="16:16" x14ac:dyDescent="0.3">
      <c r="P273722" s="83"/>
    </row>
    <row r="273723" spans="16:16" x14ac:dyDescent="0.3">
      <c r="P273723" s="83"/>
    </row>
    <row r="273724" spans="16:16" x14ac:dyDescent="0.3">
      <c r="P273724" s="83"/>
    </row>
    <row r="273725" spans="16:16" x14ac:dyDescent="0.3">
      <c r="P273725" s="83"/>
    </row>
    <row r="273726" spans="16:16" x14ac:dyDescent="0.3">
      <c r="P273726" s="83"/>
    </row>
    <row r="273727" spans="16:16" x14ac:dyDescent="0.3">
      <c r="P273727" s="83"/>
    </row>
    <row r="273728" spans="16:16" x14ac:dyDescent="0.3">
      <c r="P273728" s="83"/>
    </row>
    <row r="273729" spans="16:16" x14ac:dyDescent="0.3">
      <c r="P273729" s="83"/>
    </row>
    <row r="273730" spans="16:16" x14ac:dyDescent="0.3">
      <c r="P273730" s="83"/>
    </row>
    <row r="273731" spans="16:16" x14ac:dyDescent="0.3">
      <c r="P273731" s="83"/>
    </row>
    <row r="273732" spans="16:16" x14ac:dyDescent="0.3">
      <c r="P273732" s="83"/>
    </row>
    <row r="273733" spans="16:16" x14ac:dyDescent="0.3">
      <c r="P273733" s="83"/>
    </row>
    <row r="273734" spans="16:16" x14ac:dyDescent="0.3">
      <c r="P273734" s="83"/>
    </row>
    <row r="273735" spans="16:16" x14ac:dyDescent="0.3">
      <c r="P273735" s="83"/>
    </row>
    <row r="273736" spans="16:16" x14ac:dyDescent="0.3">
      <c r="P273736" s="83"/>
    </row>
    <row r="273737" spans="16:16" x14ac:dyDescent="0.3">
      <c r="P273737" s="83"/>
    </row>
    <row r="273738" spans="16:16" x14ac:dyDescent="0.3">
      <c r="P273738" s="83"/>
    </row>
    <row r="273739" spans="16:16" x14ac:dyDescent="0.3">
      <c r="P273739" s="83"/>
    </row>
    <row r="273740" spans="16:16" x14ac:dyDescent="0.3">
      <c r="P273740" s="83"/>
    </row>
    <row r="273741" spans="16:16" x14ac:dyDescent="0.3">
      <c r="P273741" s="83"/>
    </row>
    <row r="273742" spans="16:16" x14ac:dyDescent="0.3">
      <c r="P273742" s="83"/>
    </row>
    <row r="273743" spans="16:16" x14ac:dyDescent="0.3">
      <c r="P273743" s="83"/>
    </row>
    <row r="273744" spans="16:16" x14ac:dyDescent="0.3">
      <c r="P273744" s="83"/>
    </row>
    <row r="273745" spans="16:16" x14ac:dyDescent="0.3">
      <c r="P273745" s="83"/>
    </row>
    <row r="273746" spans="16:16" x14ac:dyDescent="0.3">
      <c r="P273746" s="83"/>
    </row>
    <row r="273747" spans="16:16" x14ac:dyDescent="0.3">
      <c r="P273747" s="83"/>
    </row>
    <row r="273748" spans="16:16" x14ac:dyDescent="0.3">
      <c r="P273748" s="83"/>
    </row>
    <row r="273749" spans="16:16" x14ac:dyDescent="0.3">
      <c r="P273749" s="83"/>
    </row>
    <row r="273750" spans="16:16" x14ac:dyDescent="0.3">
      <c r="P273750" s="83"/>
    </row>
    <row r="273751" spans="16:16" x14ac:dyDescent="0.3">
      <c r="P273751" s="83"/>
    </row>
    <row r="273752" spans="16:16" x14ac:dyDescent="0.3">
      <c r="P273752" s="83"/>
    </row>
    <row r="273753" spans="16:16" x14ac:dyDescent="0.3">
      <c r="P273753" s="83"/>
    </row>
    <row r="273754" spans="16:16" x14ac:dyDescent="0.3">
      <c r="P273754" s="83"/>
    </row>
    <row r="273755" spans="16:16" x14ac:dyDescent="0.3">
      <c r="P273755" s="83"/>
    </row>
    <row r="273756" spans="16:16" x14ac:dyDescent="0.3">
      <c r="P273756" s="83"/>
    </row>
    <row r="273757" spans="16:16" x14ac:dyDescent="0.3">
      <c r="P273757" s="83"/>
    </row>
    <row r="273758" spans="16:16" x14ac:dyDescent="0.3">
      <c r="P273758" s="83"/>
    </row>
    <row r="273759" spans="16:16" x14ac:dyDescent="0.3">
      <c r="P273759" s="83"/>
    </row>
    <row r="273760" spans="16:16" x14ac:dyDescent="0.3">
      <c r="P273760" s="83"/>
    </row>
    <row r="273761" spans="16:16" x14ac:dyDescent="0.3">
      <c r="P273761" s="83"/>
    </row>
    <row r="273762" spans="16:16" x14ac:dyDescent="0.3">
      <c r="P273762" s="83"/>
    </row>
    <row r="273763" spans="16:16" x14ac:dyDescent="0.3">
      <c r="P273763" s="83"/>
    </row>
    <row r="273764" spans="16:16" x14ac:dyDescent="0.3">
      <c r="P273764" s="83"/>
    </row>
    <row r="273765" spans="16:16" x14ac:dyDescent="0.3">
      <c r="P273765" s="83"/>
    </row>
    <row r="273766" spans="16:16" x14ac:dyDescent="0.3">
      <c r="P273766" s="83"/>
    </row>
    <row r="273767" spans="16:16" x14ac:dyDescent="0.3">
      <c r="P273767" s="83"/>
    </row>
    <row r="273768" spans="16:16" x14ac:dyDescent="0.3">
      <c r="P273768" s="83"/>
    </row>
    <row r="273769" spans="16:16" x14ac:dyDescent="0.3">
      <c r="P273769" s="83"/>
    </row>
    <row r="273770" spans="16:16" x14ac:dyDescent="0.3">
      <c r="P273770" s="83"/>
    </row>
    <row r="273771" spans="16:16" x14ac:dyDescent="0.3">
      <c r="P273771" s="83"/>
    </row>
    <row r="273772" spans="16:16" x14ac:dyDescent="0.3">
      <c r="P273772" s="83"/>
    </row>
    <row r="273773" spans="16:16" x14ac:dyDescent="0.3">
      <c r="P273773" s="83"/>
    </row>
    <row r="273774" spans="16:16" x14ac:dyDescent="0.3">
      <c r="P273774" s="83"/>
    </row>
    <row r="273775" spans="16:16" x14ac:dyDescent="0.3">
      <c r="P273775" s="83"/>
    </row>
    <row r="273776" spans="16:16" x14ac:dyDescent="0.3">
      <c r="P273776" s="83"/>
    </row>
    <row r="273777" spans="16:16" x14ac:dyDescent="0.3">
      <c r="P273777" s="83"/>
    </row>
    <row r="273778" spans="16:16" x14ac:dyDescent="0.3">
      <c r="P273778" s="83"/>
    </row>
    <row r="273779" spans="16:16" x14ac:dyDescent="0.3">
      <c r="P273779" s="83"/>
    </row>
    <row r="273780" spans="16:16" x14ac:dyDescent="0.3">
      <c r="P273780" s="83"/>
    </row>
    <row r="273781" spans="16:16" x14ac:dyDescent="0.3">
      <c r="P273781" s="83"/>
    </row>
    <row r="273782" spans="16:16" x14ac:dyDescent="0.3">
      <c r="P273782" s="83"/>
    </row>
    <row r="273783" spans="16:16" x14ac:dyDescent="0.3">
      <c r="P273783" s="83"/>
    </row>
    <row r="273784" spans="16:16" x14ac:dyDescent="0.3">
      <c r="P273784" s="83"/>
    </row>
    <row r="273785" spans="16:16" x14ac:dyDescent="0.3">
      <c r="P273785" s="83"/>
    </row>
    <row r="273786" spans="16:16" x14ac:dyDescent="0.3">
      <c r="P273786" s="83"/>
    </row>
    <row r="273787" spans="16:16" x14ac:dyDescent="0.3">
      <c r="P273787" s="83"/>
    </row>
    <row r="273788" spans="16:16" x14ac:dyDescent="0.3">
      <c r="P273788" s="83"/>
    </row>
    <row r="273789" spans="16:16" x14ac:dyDescent="0.3">
      <c r="P273789" s="83"/>
    </row>
    <row r="273790" spans="16:16" x14ac:dyDescent="0.3">
      <c r="P273790" s="83"/>
    </row>
    <row r="273791" spans="16:16" x14ac:dyDescent="0.3">
      <c r="P273791" s="83"/>
    </row>
    <row r="273792" spans="16:16" x14ac:dyDescent="0.3">
      <c r="P273792" s="83"/>
    </row>
    <row r="273793" spans="16:16" x14ac:dyDescent="0.3">
      <c r="P273793" s="83"/>
    </row>
    <row r="273794" spans="16:16" x14ac:dyDescent="0.3">
      <c r="P273794" s="83"/>
    </row>
    <row r="273795" spans="16:16" x14ac:dyDescent="0.3">
      <c r="P273795" s="83"/>
    </row>
    <row r="273796" spans="16:16" x14ac:dyDescent="0.3">
      <c r="P273796" s="83"/>
    </row>
    <row r="273797" spans="16:16" x14ac:dyDescent="0.3">
      <c r="P273797" s="83"/>
    </row>
    <row r="273798" spans="16:16" x14ac:dyDescent="0.3">
      <c r="P273798" s="83"/>
    </row>
    <row r="273799" spans="16:16" x14ac:dyDescent="0.3">
      <c r="P273799" s="83"/>
    </row>
    <row r="273800" spans="16:16" x14ac:dyDescent="0.3">
      <c r="P273800" s="83"/>
    </row>
    <row r="273801" spans="16:16" x14ac:dyDescent="0.3">
      <c r="P273801" s="83"/>
    </row>
    <row r="273802" spans="16:16" x14ac:dyDescent="0.3">
      <c r="P273802" s="83"/>
    </row>
    <row r="273803" spans="16:16" x14ac:dyDescent="0.3">
      <c r="P273803" s="83"/>
    </row>
    <row r="273804" spans="16:16" x14ac:dyDescent="0.3">
      <c r="P273804" s="83"/>
    </row>
    <row r="273805" spans="16:16" x14ac:dyDescent="0.3">
      <c r="P273805" s="83"/>
    </row>
    <row r="273806" spans="16:16" x14ac:dyDescent="0.3">
      <c r="P273806" s="83"/>
    </row>
    <row r="273807" spans="16:16" x14ac:dyDescent="0.3">
      <c r="P273807" s="83"/>
    </row>
    <row r="273808" spans="16:16" x14ac:dyDescent="0.3">
      <c r="P273808" s="83"/>
    </row>
    <row r="273809" spans="16:16" x14ac:dyDescent="0.3">
      <c r="P273809" s="83"/>
    </row>
    <row r="273810" spans="16:16" x14ac:dyDescent="0.3">
      <c r="P273810" s="83"/>
    </row>
    <row r="273811" spans="16:16" x14ac:dyDescent="0.3">
      <c r="P273811" s="83"/>
    </row>
    <row r="273812" spans="16:16" x14ac:dyDescent="0.3">
      <c r="P273812" s="83"/>
    </row>
    <row r="273813" spans="16:16" x14ac:dyDescent="0.3">
      <c r="P273813" s="83"/>
    </row>
    <row r="273814" spans="16:16" x14ac:dyDescent="0.3">
      <c r="P273814" s="83"/>
    </row>
    <row r="273815" spans="16:16" x14ac:dyDescent="0.3">
      <c r="P273815" s="83"/>
    </row>
    <row r="273816" spans="16:16" x14ac:dyDescent="0.3">
      <c r="P273816" s="83"/>
    </row>
    <row r="273817" spans="16:16" x14ac:dyDescent="0.3">
      <c r="P273817" s="83"/>
    </row>
    <row r="273818" spans="16:16" x14ac:dyDescent="0.3">
      <c r="P273818" s="83"/>
    </row>
    <row r="273819" spans="16:16" x14ac:dyDescent="0.3">
      <c r="P273819" s="83"/>
    </row>
    <row r="273820" spans="16:16" x14ac:dyDescent="0.3">
      <c r="P273820" s="83"/>
    </row>
    <row r="273821" spans="16:16" x14ac:dyDescent="0.3">
      <c r="P273821" s="83"/>
    </row>
    <row r="273822" spans="16:16" x14ac:dyDescent="0.3">
      <c r="P273822" s="83"/>
    </row>
    <row r="273823" spans="16:16" x14ac:dyDescent="0.3">
      <c r="P273823" s="83"/>
    </row>
    <row r="273824" spans="16:16" x14ac:dyDescent="0.3">
      <c r="P273824" s="83"/>
    </row>
    <row r="273825" spans="16:16" x14ac:dyDescent="0.3">
      <c r="P273825" s="83"/>
    </row>
    <row r="273826" spans="16:16" x14ac:dyDescent="0.3">
      <c r="P273826" s="83"/>
    </row>
    <row r="273827" spans="16:16" x14ac:dyDescent="0.3">
      <c r="P273827" s="83"/>
    </row>
    <row r="273828" spans="16:16" x14ac:dyDescent="0.3">
      <c r="P273828" s="83"/>
    </row>
    <row r="273829" spans="16:16" x14ac:dyDescent="0.3">
      <c r="P273829" s="83"/>
    </row>
    <row r="273830" spans="16:16" x14ac:dyDescent="0.3">
      <c r="P273830" s="83"/>
    </row>
    <row r="273831" spans="16:16" x14ac:dyDescent="0.3">
      <c r="P273831" s="83"/>
    </row>
    <row r="273832" spans="16:16" x14ac:dyDescent="0.3">
      <c r="P273832" s="83"/>
    </row>
    <row r="273833" spans="16:16" x14ac:dyDescent="0.3">
      <c r="P273833" s="83"/>
    </row>
    <row r="273834" spans="16:16" x14ac:dyDescent="0.3">
      <c r="P273834" s="83"/>
    </row>
    <row r="273835" spans="16:16" x14ac:dyDescent="0.3">
      <c r="P273835" s="83"/>
    </row>
    <row r="273836" spans="16:16" x14ac:dyDescent="0.3">
      <c r="P273836" s="83"/>
    </row>
    <row r="273837" spans="16:16" x14ac:dyDescent="0.3">
      <c r="P273837" s="83"/>
    </row>
    <row r="273838" spans="16:16" x14ac:dyDescent="0.3">
      <c r="P273838" s="83"/>
    </row>
    <row r="273839" spans="16:16" x14ac:dyDescent="0.3">
      <c r="P273839" s="83"/>
    </row>
    <row r="273840" spans="16:16" x14ac:dyDescent="0.3">
      <c r="P273840" s="83"/>
    </row>
    <row r="273841" spans="16:16" x14ac:dyDescent="0.3">
      <c r="P273841" s="83"/>
    </row>
    <row r="273842" spans="16:16" x14ac:dyDescent="0.3">
      <c r="P273842" s="83"/>
    </row>
    <row r="273843" spans="16:16" x14ac:dyDescent="0.3">
      <c r="P273843" s="83"/>
    </row>
    <row r="273844" spans="16:16" x14ac:dyDescent="0.3">
      <c r="P273844" s="83"/>
    </row>
    <row r="273845" spans="16:16" x14ac:dyDescent="0.3">
      <c r="P273845" s="83"/>
    </row>
    <row r="273846" spans="16:16" x14ac:dyDescent="0.3">
      <c r="P273846" s="83"/>
    </row>
    <row r="273847" spans="16:16" x14ac:dyDescent="0.3">
      <c r="P273847" s="83"/>
    </row>
    <row r="273848" spans="16:16" x14ac:dyDescent="0.3">
      <c r="P273848" s="83"/>
    </row>
    <row r="273849" spans="16:16" x14ac:dyDescent="0.3">
      <c r="P273849" s="83"/>
    </row>
    <row r="273850" spans="16:16" x14ac:dyDescent="0.3">
      <c r="P273850" s="83"/>
    </row>
    <row r="273851" spans="16:16" x14ac:dyDescent="0.3">
      <c r="P273851" s="83"/>
    </row>
    <row r="273852" spans="16:16" x14ac:dyDescent="0.3">
      <c r="P273852" s="83"/>
    </row>
    <row r="273853" spans="16:16" x14ac:dyDescent="0.3">
      <c r="P273853" s="83"/>
    </row>
    <row r="273854" spans="16:16" x14ac:dyDescent="0.3">
      <c r="P273854" s="83"/>
    </row>
    <row r="273855" spans="16:16" x14ac:dyDescent="0.3">
      <c r="P273855" s="83"/>
    </row>
    <row r="273856" spans="16:16" x14ac:dyDescent="0.3">
      <c r="P273856" s="83"/>
    </row>
    <row r="273857" spans="16:16" x14ac:dyDescent="0.3">
      <c r="P273857" s="83"/>
    </row>
    <row r="273858" spans="16:16" x14ac:dyDescent="0.3">
      <c r="P273858" s="83"/>
    </row>
    <row r="273859" spans="16:16" x14ac:dyDescent="0.3">
      <c r="P273859" s="83"/>
    </row>
    <row r="273860" spans="16:16" x14ac:dyDescent="0.3">
      <c r="P273860" s="83"/>
    </row>
    <row r="273861" spans="16:16" x14ac:dyDescent="0.3">
      <c r="P273861" s="83"/>
    </row>
    <row r="273862" spans="16:16" x14ac:dyDescent="0.3">
      <c r="P273862" s="83"/>
    </row>
    <row r="273863" spans="16:16" x14ac:dyDescent="0.3">
      <c r="P273863" s="83"/>
    </row>
    <row r="273864" spans="16:16" x14ac:dyDescent="0.3">
      <c r="P273864" s="83"/>
    </row>
    <row r="273865" spans="16:16" x14ac:dyDescent="0.3">
      <c r="P273865" s="83"/>
    </row>
    <row r="273866" spans="16:16" x14ac:dyDescent="0.3">
      <c r="P273866" s="83"/>
    </row>
    <row r="273867" spans="16:16" x14ac:dyDescent="0.3">
      <c r="P273867" s="83"/>
    </row>
    <row r="273868" spans="16:16" x14ac:dyDescent="0.3">
      <c r="P273868" s="83"/>
    </row>
    <row r="273869" spans="16:16" x14ac:dyDescent="0.3">
      <c r="P273869" s="83"/>
    </row>
    <row r="273870" spans="16:16" x14ac:dyDescent="0.3">
      <c r="P273870" s="83"/>
    </row>
    <row r="273871" spans="16:16" x14ac:dyDescent="0.3">
      <c r="P273871" s="83"/>
    </row>
    <row r="273872" spans="16:16" x14ac:dyDescent="0.3">
      <c r="P273872" s="83"/>
    </row>
    <row r="273873" spans="16:16" x14ac:dyDescent="0.3">
      <c r="P273873" s="83"/>
    </row>
    <row r="273874" spans="16:16" x14ac:dyDescent="0.3">
      <c r="P273874" s="83"/>
    </row>
    <row r="273875" spans="16:16" x14ac:dyDescent="0.3">
      <c r="P273875" s="83"/>
    </row>
    <row r="273876" spans="16:16" x14ac:dyDescent="0.3">
      <c r="P273876" s="83"/>
    </row>
    <row r="273877" spans="16:16" x14ac:dyDescent="0.3">
      <c r="P273877" s="83"/>
    </row>
    <row r="273878" spans="16:16" x14ac:dyDescent="0.3">
      <c r="P273878" s="83"/>
    </row>
    <row r="273879" spans="16:16" x14ac:dyDescent="0.3">
      <c r="P273879" s="83"/>
    </row>
    <row r="273880" spans="16:16" x14ac:dyDescent="0.3">
      <c r="P273880" s="83"/>
    </row>
    <row r="273881" spans="16:16" x14ac:dyDescent="0.3">
      <c r="P273881" s="83"/>
    </row>
    <row r="273882" spans="16:16" x14ac:dyDescent="0.3">
      <c r="P273882" s="83"/>
    </row>
    <row r="273883" spans="16:16" x14ac:dyDescent="0.3">
      <c r="P273883" s="83"/>
    </row>
    <row r="273884" spans="16:16" x14ac:dyDescent="0.3">
      <c r="P273884" s="83"/>
    </row>
    <row r="273885" spans="16:16" x14ac:dyDescent="0.3">
      <c r="P273885" s="83"/>
    </row>
    <row r="273886" spans="16:16" x14ac:dyDescent="0.3">
      <c r="P273886" s="83"/>
    </row>
    <row r="273887" spans="16:16" x14ac:dyDescent="0.3">
      <c r="P273887" s="83"/>
    </row>
    <row r="273888" spans="16:16" x14ac:dyDescent="0.3">
      <c r="P273888" s="83"/>
    </row>
    <row r="273889" spans="16:16" x14ac:dyDescent="0.3">
      <c r="P273889" s="83"/>
    </row>
    <row r="273890" spans="16:16" x14ac:dyDescent="0.3">
      <c r="P273890" s="83"/>
    </row>
    <row r="273891" spans="16:16" x14ac:dyDescent="0.3">
      <c r="P273891" s="83"/>
    </row>
    <row r="273892" spans="16:16" x14ac:dyDescent="0.3">
      <c r="P273892" s="83"/>
    </row>
    <row r="273893" spans="16:16" x14ac:dyDescent="0.3">
      <c r="P273893" s="83"/>
    </row>
    <row r="273894" spans="16:16" x14ac:dyDescent="0.3">
      <c r="P273894" s="83"/>
    </row>
    <row r="273895" spans="16:16" x14ac:dyDescent="0.3">
      <c r="P273895" s="83"/>
    </row>
    <row r="273896" spans="16:16" x14ac:dyDescent="0.3">
      <c r="P273896" s="83"/>
    </row>
    <row r="273897" spans="16:16" x14ac:dyDescent="0.3">
      <c r="P273897" s="83"/>
    </row>
    <row r="273898" spans="16:16" x14ac:dyDescent="0.3">
      <c r="P273898" s="83"/>
    </row>
    <row r="273899" spans="16:16" x14ac:dyDescent="0.3">
      <c r="P273899" s="83"/>
    </row>
    <row r="273900" spans="16:16" x14ac:dyDescent="0.3">
      <c r="P273900" s="83"/>
    </row>
    <row r="273901" spans="16:16" x14ac:dyDescent="0.3">
      <c r="P273901" s="83"/>
    </row>
    <row r="273902" spans="16:16" x14ac:dyDescent="0.3">
      <c r="P273902" s="83"/>
    </row>
    <row r="273903" spans="16:16" x14ac:dyDescent="0.3">
      <c r="P273903" s="83"/>
    </row>
    <row r="273904" spans="16:16" x14ac:dyDescent="0.3">
      <c r="P273904" s="83"/>
    </row>
    <row r="273905" spans="16:16" x14ac:dyDescent="0.3">
      <c r="P273905" s="83"/>
    </row>
    <row r="273906" spans="16:16" x14ac:dyDescent="0.3">
      <c r="P273906" s="83"/>
    </row>
    <row r="273907" spans="16:16" x14ac:dyDescent="0.3">
      <c r="P273907" s="83"/>
    </row>
    <row r="273908" spans="16:16" x14ac:dyDescent="0.3">
      <c r="P273908" s="83"/>
    </row>
    <row r="273909" spans="16:16" x14ac:dyDescent="0.3">
      <c r="P273909" s="83"/>
    </row>
    <row r="273910" spans="16:16" x14ac:dyDescent="0.3">
      <c r="P273910" s="83"/>
    </row>
    <row r="273911" spans="16:16" x14ac:dyDescent="0.3">
      <c r="P273911" s="83"/>
    </row>
    <row r="273912" spans="16:16" x14ac:dyDescent="0.3">
      <c r="P273912" s="83"/>
    </row>
    <row r="273913" spans="16:16" x14ac:dyDescent="0.3">
      <c r="P273913" s="83"/>
    </row>
    <row r="273914" spans="16:16" x14ac:dyDescent="0.3">
      <c r="P273914" s="83"/>
    </row>
    <row r="273915" spans="16:16" x14ac:dyDescent="0.3">
      <c r="P273915" s="83"/>
    </row>
    <row r="273916" spans="16:16" x14ac:dyDescent="0.3">
      <c r="P273916" s="83"/>
    </row>
    <row r="273917" spans="16:16" x14ac:dyDescent="0.3">
      <c r="P273917" s="83"/>
    </row>
    <row r="273918" spans="16:16" x14ac:dyDescent="0.3">
      <c r="P273918" s="83"/>
    </row>
    <row r="273919" spans="16:16" x14ac:dyDescent="0.3">
      <c r="P273919" s="83"/>
    </row>
    <row r="273920" spans="16:16" x14ac:dyDescent="0.3">
      <c r="P273920" s="83"/>
    </row>
    <row r="273921" spans="16:16" x14ac:dyDescent="0.3">
      <c r="P273921" s="83"/>
    </row>
    <row r="273922" spans="16:16" x14ac:dyDescent="0.3">
      <c r="P273922" s="83"/>
    </row>
    <row r="273923" spans="16:16" x14ac:dyDescent="0.3">
      <c r="P273923" s="83"/>
    </row>
    <row r="273924" spans="16:16" x14ac:dyDescent="0.3">
      <c r="P273924" s="83"/>
    </row>
    <row r="273925" spans="16:16" x14ac:dyDescent="0.3">
      <c r="P273925" s="83"/>
    </row>
    <row r="273926" spans="16:16" x14ac:dyDescent="0.3">
      <c r="P273926" s="83"/>
    </row>
    <row r="273927" spans="16:16" x14ac:dyDescent="0.3">
      <c r="P273927" s="83"/>
    </row>
    <row r="273928" spans="16:16" x14ac:dyDescent="0.3">
      <c r="P273928" s="83"/>
    </row>
    <row r="273929" spans="16:16" x14ac:dyDescent="0.3">
      <c r="P273929" s="83"/>
    </row>
    <row r="273930" spans="16:16" x14ac:dyDescent="0.3">
      <c r="P273930" s="83"/>
    </row>
    <row r="273931" spans="16:16" x14ac:dyDescent="0.3">
      <c r="P273931" s="83"/>
    </row>
    <row r="273932" spans="16:16" x14ac:dyDescent="0.3">
      <c r="P273932" s="83"/>
    </row>
    <row r="273933" spans="16:16" x14ac:dyDescent="0.3">
      <c r="P273933" s="83"/>
    </row>
    <row r="273934" spans="16:16" x14ac:dyDescent="0.3">
      <c r="P273934" s="83"/>
    </row>
    <row r="273935" spans="16:16" x14ac:dyDescent="0.3">
      <c r="P273935" s="83"/>
    </row>
    <row r="273936" spans="16:16" x14ac:dyDescent="0.3">
      <c r="P273936" s="83"/>
    </row>
    <row r="273937" spans="16:16" x14ac:dyDescent="0.3">
      <c r="P273937" s="83"/>
    </row>
    <row r="273938" spans="16:16" x14ac:dyDescent="0.3">
      <c r="P273938" s="83"/>
    </row>
    <row r="273939" spans="16:16" x14ac:dyDescent="0.3">
      <c r="P273939" s="83"/>
    </row>
    <row r="273940" spans="16:16" x14ac:dyDescent="0.3">
      <c r="P273940" s="83"/>
    </row>
    <row r="273941" spans="16:16" x14ac:dyDescent="0.3">
      <c r="P273941" s="83"/>
    </row>
    <row r="273942" spans="16:16" x14ac:dyDescent="0.3">
      <c r="P273942" s="83"/>
    </row>
    <row r="273943" spans="16:16" x14ac:dyDescent="0.3">
      <c r="P273943" s="83"/>
    </row>
    <row r="273944" spans="16:16" x14ac:dyDescent="0.3">
      <c r="P273944" s="83"/>
    </row>
    <row r="273945" spans="16:16" x14ac:dyDescent="0.3">
      <c r="P273945" s="83"/>
    </row>
    <row r="273946" spans="16:16" x14ac:dyDescent="0.3">
      <c r="P273946" s="83"/>
    </row>
    <row r="273947" spans="16:16" x14ac:dyDescent="0.3">
      <c r="P273947" s="83"/>
    </row>
    <row r="273948" spans="16:16" x14ac:dyDescent="0.3">
      <c r="P273948" s="83"/>
    </row>
    <row r="273949" spans="16:16" x14ac:dyDescent="0.3">
      <c r="P273949" s="83"/>
    </row>
    <row r="273950" spans="16:16" x14ac:dyDescent="0.3">
      <c r="P273950" s="83"/>
    </row>
    <row r="273951" spans="16:16" x14ac:dyDescent="0.3">
      <c r="P273951" s="83"/>
    </row>
    <row r="273952" spans="16:16" x14ac:dyDescent="0.3">
      <c r="P273952" s="83"/>
    </row>
    <row r="273953" spans="16:16" x14ac:dyDescent="0.3">
      <c r="P273953" s="83"/>
    </row>
    <row r="273954" spans="16:16" x14ac:dyDescent="0.3">
      <c r="P273954" s="83"/>
    </row>
    <row r="273955" spans="16:16" x14ac:dyDescent="0.3">
      <c r="P273955" s="83"/>
    </row>
    <row r="273956" spans="16:16" x14ac:dyDescent="0.3">
      <c r="P273956" s="83"/>
    </row>
    <row r="273957" spans="16:16" x14ac:dyDescent="0.3">
      <c r="P273957" s="83"/>
    </row>
    <row r="273958" spans="16:16" x14ac:dyDescent="0.3">
      <c r="P273958" s="83"/>
    </row>
    <row r="273959" spans="16:16" x14ac:dyDescent="0.3">
      <c r="P273959" s="83"/>
    </row>
    <row r="273960" spans="16:16" x14ac:dyDescent="0.3">
      <c r="P273960" s="83"/>
    </row>
    <row r="273961" spans="16:16" x14ac:dyDescent="0.3">
      <c r="P273961" s="83"/>
    </row>
    <row r="273962" spans="16:16" x14ac:dyDescent="0.3">
      <c r="P273962" s="83"/>
    </row>
    <row r="273963" spans="16:16" x14ac:dyDescent="0.3">
      <c r="P273963" s="83"/>
    </row>
    <row r="273964" spans="16:16" x14ac:dyDescent="0.3">
      <c r="P273964" s="83"/>
    </row>
    <row r="273965" spans="16:16" x14ac:dyDescent="0.3">
      <c r="P273965" s="83"/>
    </row>
    <row r="273966" spans="16:16" x14ac:dyDescent="0.3">
      <c r="P273966" s="83"/>
    </row>
    <row r="273967" spans="16:16" x14ac:dyDescent="0.3">
      <c r="P273967" s="83"/>
    </row>
    <row r="273968" spans="16:16" x14ac:dyDescent="0.3">
      <c r="P273968" s="83"/>
    </row>
    <row r="273969" spans="16:16" x14ac:dyDescent="0.3">
      <c r="P273969" s="83"/>
    </row>
    <row r="273970" spans="16:16" x14ac:dyDescent="0.3">
      <c r="P273970" s="83"/>
    </row>
    <row r="273971" spans="16:16" x14ac:dyDescent="0.3">
      <c r="P273971" s="83"/>
    </row>
    <row r="273972" spans="16:16" x14ac:dyDescent="0.3">
      <c r="P273972" s="83"/>
    </row>
    <row r="273973" spans="16:16" x14ac:dyDescent="0.3">
      <c r="P273973" s="83"/>
    </row>
    <row r="273974" spans="16:16" x14ac:dyDescent="0.3">
      <c r="P273974" s="83"/>
    </row>
    <row r="273975" spans="16:16" x14ac:dyDescent="0.3">
      <c r="P273975" s="83"/>
    </row>
    <row r="273976" spans="16:16" x14ac:dyDescent="0.3">
      <c r="P273976" s="83"/>
    </row>
    <row r="273977" spans="16:16" x14ac:dyDescent="0.3">
      <c r="P273977" s="83"/>
    </row>
    <row r="273978" spans="16:16" x14ac:dyDescent="0.3">
      <c r="P273978" s="83"/>
    </row>
    <row r="273979" spans="16:16" x14ac:dyDescent="0.3">
      <c r="P273979" s="83"/>
    </row>
    <row r="273980" spans="16:16" x14ac:dyDescent="0.3">
      <c r="P273980" s="83"/>
    </row>
    <row r="273981" spans="16:16" x14ac:dyDescent="0.3">
      <c r="P273981" s="83"/>
    </row>
    <row r="273982" spans="16:16" x14ac:dyDescent="0.3">
      <c r="P273982" s="83"/>
    </row>
    <row r="273983" spans="16:16" x14ac:dyDescent="0.3">
      <c r="P273983" s="83"/>
    </row>
    <row r="273984" spans="16:16" x14ac:dyDescent="0.3">
      <c r="P273984" s="83"/>
    </row>
    <row r="273985" spans="16:16" x14ac:dyDescent="0.3">
      <c r="P273985" s="83"/>
    </row>
    <row r="273986" spans="16:16" x14ac:dyDescent="0.3">
      <c r="P273986" s="83"/>
    </row>
    <row r="273987" spans="16:16" x14ac:dyDescent="0.3">
      <c r="P273987" s="83"/>
    </row>
    <row r="273988" spans="16:16" x14ac:dyDescent="0.3">
      <c r="P273988" s="83"/>
    </row>
    <row r="273989" spans="16:16" x14ac:dyDescent="0.3">
      <c r="P273989" s="83"/>
    </row>
    <row r="273990" spans="16:16" x14ac:dyDescent="0.3">
      <c r="P273990" s="83"/>
    </row>
    <row r="273991" spans="16:16" x14ac:dyDescent="0.3">
      <c r="P273991" s="83"/>
    </row>
    <row r="273992" spans="16:16" x14ac:dyDescent="0.3">
      <c r="P273992" s="83"/>
    </row>
    <row r="273993" spans="16:16" x14ac:dyDescent="0.3">
      <c r="P273993" s="83"/>
    </row>
    <row r="273994" spans="16:16" x14ac:dyDescent="0.3">
      <c r="P273994" s="83"/>
    </row>
    <row r="273995" spans="16:16" x14ac:dyDescent="0.3">
      <c r="P273995" s="83"/>
    </row>
    <row r="273996" spans="16:16" x14ac:dyDescent="0.3">
      <c r="P273996" s="83"/>
    </row>
    <row r="273997" spans="16:16" x14ac:dyDescent="0.3">
      <c r="P273997" s="83"/>
    </row>
    <row r="273998" spans="16:16" x14ac:dyDescent="0.3">
      <c r="P273998" s="83"/>
    </row>
    <row r="273999" spans="16:16" x14ac:dyDescent="0.3">
      <c r="P273999" s="83"/>
    </row>
    <row r="274000" spans="16:16" x14ac:dyDescent="0.3">
      <c r="P274000" s="83"/>
    </row>
    <row r="274001" spans="16:16" x14ac:dyDescent="0.3">
      <c r="P274001" s="83"/>
    </row>
    <row r="274002" spans="16:16" x14ac:dyDescent="0.3">
      <c r="P274002" s="83"/>
    </row>
    <row r="274003" spans="16:16" x14ac:dyDescent="0.3">
      <c r="P274003" s="83"/>
    </row>
    <row r="274004" spans="16:16" x14ac:dyDescent="0.3">
      <c r="P274004" s="83"/>
    </row>
    <row r="274005" spans="16:16" x14ac:dyDescent="0.3">
      <c r="P274005" s="83"/>
    </row>
    <row r="274006" spans="16:16" x14ac:dyDescent="0.3">
      <c r="P274006" s="83"/>
    </row>
    <row r="274007" spans="16:16" x14ac:dyDescent="0.3">
      <c r="P274007" s="83"/>
    </row>
    <row r="274008" spans="16:16" x14ac:dyDescent="0.3">
      <c r="P274008" s="83"/>
    </row>
    <row r="274009" spans="16:16" x14ac:dyDescent="0.3">
      <c r="P274009" s="83"/>
    </row>
    <row r="274010" spans="16:16" x14ac:dyDescent="0.3">
      <c r="P274010" s="83"/>
    </row>
    <row r="274011" spans="16:16" x14ac:dyDescent="0.3">
      <c r="P274011" s="83"/>
    </row>
    <row r="274012" spans="16:16" x14ac:dyDescent="0.3">
      <c r="P274012" s="83"/>
    </row>
    <row r="274013" spans="16:16" x14ac:dyDescent="0.3">
      <c r="P274013" s="83"/>
    </row>
    <row r="274014" spans="16:16" x14ac:dyDescent="0.3">
      <c r="P274014" s="83"/>
    </row>
    <row r="274015" spans="16:16" x14ac:dyDescent="0.3">
      <c r="P274015" s="83"/>
    </row>
    <row r="274016" spans="16:16" x14ac:dyDescent="0.3">
      <c r="P274016" s="83"/>
    </row>
    <row r="274017" spans="16:16" x14ac:dyDescent="0.3">
      <c r="P274017" s="83"/>
    </row>
    <row r="274018" spans="16:16" x14ac:dyDescent="0.3">
      <c r="P274018" s="83"/>
    </row>
    <row r="274019" spans="16:16" x14ac:dyDescent="0.3">
      <c r="P274019" s="83"/>
    </row>
    <row r="274020" spans="16:16" x14ac:dyDescent="0.3">
      <c r="P274020" s="83"/>
    </row>
    <row r="274021" spans="16:16" x14ac:dyDescent="0.3">
      <c r="P274021" s="83"/>
    </row>
    <row r="274022" spans="16:16" x14ac:dyDescent="0.3">
      <c r="P274022" s="83"/>
    </row>
    <row r="274023" spans="16:16" x14ac:dyDescent="0.3">
      <c r="P274023" s="83"/>
    </row>
    <row r="274024" spans="16:16" x14ac:dyDescent="0.3">
      <c r="P274024" s="83"/>
    </row>
    <row r="274025" spans="16:16" x14ac:dyDescent="0.3">
      <c r="P274025" s="83"/>
    </row>
    <row r="274026" spans="16:16" x14ac:dyDescent="0.3">
      <c r="P274026" s="83"/>
    </row>
    <row r="274027" spans="16:16" x14ac:dyDescent="0.3">
      <c r="P274027" s="83"/>
    </row>
    <row r="274028" spans="16:16" x14ac:dyDescent="0.3">
      <c r="P274028" s="83"/>
    </row>
    <row r="274029" spans="16:16" x14ac:dyDescent="0.3">
      <c r="P274029" s="83"/>
    </row>
    <row r="274030" spans="16:16" x14ac:dyDescent="0.3">
      <c r="P274030" s="83"/>
    </row>
    <row r="274031" spans="16:16" x14ac:dyDescent="0.3">
      <c r="P274031" s="83"/>
    </row>
    <row r="274032" spans="16:16" x14ac:dyDescent="0.3">
      <c r="P274032" s="83"/>
    </row>
    <row r="274033" spans="16:16" x14ac:dyDescent="0.3">
      <c r="P274033" s="83"/>
    </row>
    <row r="274034" spans="16:16" x14ac:dyDescent="0.3">
      <c r="P274034" s="83"/>
    </row>
    <row r="274035" spans="16:16" x14ac:dyDescent="0.3">
      <c r="P274035" s="83"/>
    </row>
    <row r="274036" spans="16:16" x14ac:dyDescent="0.3">
      <c r="P274036" s="83"/>
    </row>
    <row r="274037" spans="16:16" x14ac:dyDescent="0.3">
      <c r="P274037" s="83"/>
    </row>
    <row r="274038" spans="16:16" x14ac:dyDescent="0.3">
      <c r="P274038" s="83"/>
    </row>
    <row r="274039" spans="16:16" x14ac:dyDescent="0.3">
      <c r="P274039" s="83"/>
    </row>
    <row r="274040" spans="16:16" x14ac:dyDescent="0.3">
      <c r="P274040" s="83"/>
    </row>
    <row r="274041" spans="16:16" x14ac:dyDescent="0.3">
      <c r="P274041" s="83"/>
    </row>
    <row r="274042" spans="16:16" x14ac:dyDescent="0.3">
      <c r="P274042" s="83"/>
    </row>
    <row r="274043" spans="16:16" x14ac:dyDescent="0.3">
      <c r="P274043" s="83"/>
    </row>
    <row r="274044" spans="16:16" x14ac:dyDescent="0.3">
      <c r="P274044" s="83"/>
    </row>
    <row r="274045" spans="16:16" x14ac:dyDescent="0.3">
      <c r="P274045" s="83"/>
    </row>
    <row r="274046" spans="16:16" x14ac:dyDescent="0.3">
      <c r="P274046" s="83"/>
    </row>
    <row r="274047" spans="16:16" x14ac:dyDescent="0.3">
      <c r="P274047" s="83"/>
    </row>
    <row r="274048" spans="16:16" x14ac:dyDescent="0.3">
      <c r="P274048" s="83"/>
    </row>
    <row r="274049" spans="16:16" x14ac:dyDescent="0.3">
      <c r="P274049" s="83"/>
    </row>
    <row r="274050" spans="16:16" x14ac:dyDescent="0.3">
      <c r="P274050" s="83"/>
    </row>
    <row r="274051" spans="16:16" x14ac:dyDescent="0.3">
      <c r="P274051" s="83"/>
    </row>
    <row r="274052" spans="16:16" x14ac:dyDescent="0.3">
      <c r="P274052" s="83"/>
    </row>
    <row r="274053" spans="16:16" x14ac:dyDescent="0.3">
      <c r="P274053" s="83"/>
    </row>
    <row r="274054" spans="16:16" x14ac:dyDescent="0.3">
      <c r="P274054" s="83"/>
    </row>
    <row r="274055" spans="16:16" x14ac:dyDescent="0.3">
      <c r="P274055" s="83"/>
    </row>
    <row r="274056" spans="16:16" x14ac:dyDescent="0.3">
      <c r="P274056" s="83"/>
    </row>
    <row r="274057" spans="16:16" x14ac:dyDescent="0.3">
      <c r="P274057" s="83"/>
    </row>
    <row r="274058" spans="16:16" x14ac:dyDescent="0.3">
      <c r="P274058" s="83"/>
    </row>
    <row r="274059" spans="16:16" x14ac:dyDescent="0.3">
      <c r="P274059" s="83"/>
    </row>
    <row r="274060" spans="16:16" x14ac:dyDescent="0.3">
      <c r="P274060" s="83"/>
    </row>
    <row r="274061" spans="16:16" x14ac:dyDescent="0.3">
      <c r="P274061" s="83"/>
    </row>
    <row r="274062" spans="16:16" x14ac:dyDescent="0.3">
      <c r="P274062" s="83"/>
    </row>
    <row r="274063" spans="16:16" x14ac:dyDescent="0.3">
      <c r="P274063" s="83"/>
    </row>
    <row r="274064" spans="16:16" x14ac:dyDescent="0.3">
      <c r="P274064" s="83"/>
    </row>
    <row r="274065" spans="16:16" x14ac:dyDescent="0.3">
      <c r="P274065" s="83"/>
    </row>
    <row r="274066" spans="16:16" x14ac:dyDescent="0.3">
      <c r="P274066" s="83"/>
    </row>
    <row r="274067" spans="16:16" x14ac:dyDescent="0.3">
      <c r="P274067" s="83"/>
    </row>
    <row r="274068" spans="16:16" x14ac:dyDescent="0.3">
      <c r="P274068" s="83"/>
    </row>
    <row r="274069" spans="16:16" x14ac:dyDescent="0.3">
      <c r="P274069" s="83"/>
    </row>
    <row r="274070" spans="16:16" x14ac:dyDescent="0.3">
      <c r="P274070" s="83"/>
    </row>
    <row r="274071" spans="16:16" x14ac:dyDescent="0.3">
      <c r="P274071" s="83"/>
    </row>
    <row r="274072" spans="16:16" x14ac:dyDescent="0.3">
      <c r="P274072" s="83"/>
    </row>
    <row r="274073" spans="16:16" x14ac:dyDescent="0.3">
      <c r="P274073" s="83"/>
    </row>
    <row r="274074" spans="16:16" x14ac:dyDescent="0.3">
      <c r="P274074" s="83"/>
    </row>
    <row r="274075" spans="16:16" x14ac:dyDescent="0.3">
      <c r="P274075" s="83"/>
    </row>
    <row r="274076" spans="16:16" x14ac:dyDescent="0.3">
      <c r="P274076" s="83"/>
    </row>
    <row r="274077" spans="16:16" x14ac:dyDescent="0.3">
      <c r="P274077" s="83"/>
    </row>
    <row r="274078" spans="16:16" x14ac:dyDescent="0.3">
      <c r="P274078" s="83"/>
    </row>
    <row r="274079" spans="16:16" x14ac:dyDescent="0.3">
      <c r="P274079" s="83"/>
    </row>
    <row r="274080" spans="16:16" x14ac:dyDescent="0.3">
      <c r="P274080" s="83"/>
    </row>
    <row r="274081" spans="16:16" x14ac:dyDescent="0.3">
      <c r="P274081" s="83"/>
    </row>
    <row r="274082" spans="16:16" x14ac:dyDescent="0.3">
      <c r="P274082" s="83"/>
    </row>
    <row r="274083" spans="16:16" x14ac:dyDescent="0.3">
      <c r="P274083" s="83"/>
    </row>
    <row r="274084" spans="16:16" x14ac:dyDescent="0.3">
      <c r="P274084" s="83"/>
    </row>
    <row r="274085" spans="16:16" x14ac:dyDescent="0.3">
      <c r="P274085" s="83"/>
    </row>
    <row r="274086" spans="16:16" x14ac:dyDescent="0.3">
      <c r="P274086" s="83"/>
    </row>
    <row r="274087" spans="16:16" x14ac:dyDescent="0.3">
      <c r="P274087" s="83"/>
    </row>
    <row r="274088" spans="16:16" x14ac:dyDescent="0.3">
      <c r="P274088" s="83"/>
    </row>
    <row r="274089" spans="16:16" x14ac:dyDescent="0.3">
      <c r="P274089" s="83"/>
    </row>
    <row r="274090" spans="16:16" x14ac:dyDescent="0.3">
      <c r="P274090" s="83"/>
    </row>
    <row r="274091" spans="16:16" x14ac:dyDescent="0.3">
      <c r="P274091" s="83"/>
    </row>
    <row r="274092" spans="16:16" x14ac:dyDescent="0.3">
      <c r="P274092" s="83"/>
    </row>
    <row r="274093" spans="16:16" x14ac:dyDescent="0.3">
      <c r="P274093" s="83"/>
    </row>
    <row r="274094" spans="16:16" x14ac:dyDescent="0.3">
      <c r="P274094" s="83"/>
    </row>
    <row r="274095" spans="16:16" x14ac:dyDescent="0.3">
      <c r="P274095" s="83"/>
    </row>
    <row r="274096" spans="16:16" x14ac:dyDescent="0.3">
      <c r="P274096" s="83"/>
    </row>
    <row r="274097" spans="16:16" x14ac:dyDescent="0.3">
      <c r="P274097" s="83"/>
    </row>
    <row r="274098" spans="16:16" x14ac:dyDescent="0.3">
      <c r="P274098" s="83"/>
    </row>
    <row r="274099" spans="16:16" x14ac:dyDescent="0.3">
      <c r="P274099" s="83"/>
    </row>
    <row r="274100" spans="16:16" x14ac:dyDescent="0.3">
      <c r="P274100" s="83"/>
    </row>
    <row r="274101" spans="16:16" x14ac:dyDescent="0.3">
      <c r="P274101" s="83"/>
    </row>
    <row r="274102" spans="16:16" x14ac:dyDescent="0.3">
      <c r="P274102" s="83"/>
    </row>
    <row r="274103" spans="16:16" x14ac:dyDescent="0.3">
      <c r="P274103" s="83"/>
    </row>
    <row r="274104" spans="16:16" x14ac:dyDescent="0.3">
      <c r="P274104" s="83"/>
    </row>
    <row r="274105" spans="16:16" x14ac:dyDescent="0.3">
      <c r="P274105" s="83"/>
    </row>
    <row r="274106" spans="16:16" x14ac:dyDescent="0.3">
      <c r="P274106" s="83"/>
    </row>
    <row r="274107" spans="16:16" x14ac:dyDescent="0.3">
      <c r="P274107" s="83"/>
    </row>
    <row r="274108" spans="16:16" x14ac:dyDescent="0.3">
      <c r="P274108" s="83"/>
    </row>
    <row r="274109" spans="16:16" x14ac:dyDescent="0.3">
      <c r="P274109" s="83"/>
    </row>
    <row r="274110" spans="16:16" x14ac:dyDescent="0.3">
      <c r="P274110" s="83"/>
    </row>
    <row r="274111" spans="16:16" x14ac:dyDescent="0.3">
      <c r="P274111" s="83"/>
    </row>
    <row r="274112" spans="16:16" x14ac:dyDescent="0.3">
      <c r="P274112" s="83"/>
    </row>
    <row r="274113" spans="16:16" x14ac:dyDescent="0.3">
      <c r="P274113" s="83"/>
    </row>
    <row r="274114" spans="16:16" x14ac:dyDescent="0.3">
      <c r="P274114" s="83"/>
    </row>
    <row r="274115" spans="16:16" x14ac:dyDescent="0.3">
      <c r="P274115" s="83"/>
    </row>
    <row r="274116" spans="16:16" x14ac:dyDescent="0.3">
      <c r="P274116" s="83"/>
    </row>
    <row r="274117" spans="16:16" x14ac:dyDescent="0.3">
      <c r="P274117" s="83"/>
    </row>
    <row r="274118" spans="16:16" x14ac:dyDescent="0.3">
      <c r="P274118" s="83"/>
    </row>
    <row r="274119" spans="16:16" x14ac:dyDescent="0.3">
      <c r="P274119" s="83"/>
    </row>
    <row r="274120" spans="16:16" x14ac:dyDescent="0.3">
      <c r="P274120" s="83"/>
    </row>
    <row r="274121" spans="16:16" x14ac:dyDescent="0.3">
      <c r="P274121" s="83"/>
    </row>
    <row r="274122" spans="16:16" x14ac:dyDescent="0.3">
      <c r="P274122" s="83"/>
    </row>
    <row r="274123" spans="16:16" x14ac:dyDescent="0.3">
      <c r="P274123" s="83"/>
    </row>
    <row r="274124" spans="16:16" x14ac:dyDescent="0.3">
      <c r="P274124" s="83"/>
    </row>
    <row r="274125" spans="16:16" x14ac:dyDescent="0.3">
      <c r="P274125" s="83"/>
    </row>
    <row r="274126" spans="16:16" x14ac:dyDescent="0.3">
      <c r="P274126" s="83"/>
    </row>
    <row r="274127" spans="16:16" x14ac:dyDescent="0.3">
      <c r="P274127" s="83"/>
    </row>
    <row r="274128" spans="16:16" x14ac:dyDescent="0.3">
      <c r="P274128" s="83"/>
    </row>
    <row r="274129" spans="16:16" x14ac:dyDescent="0.3">
      <c r="P274129" s="83"/>
    </row>
    <row r="274130" spans="16:16" x14ac:dyDescent="0.3">
      <c r="P274130" s="83"/>
    </row>
    <row r="274131" spans="16:16" x14ac:dyDescent="0.3">
      <c r="P274131" s="83"/>
    </row>
    <row r="274132" spans="16:16" x14ac:dyDescent="0.3">
      <c r="P274132" s="83"/>
    </row>
    <row r="274133" spans="16:16" x14ac:dyDescent="0.3">
      <c r="P274133" s="83"/>
    </row>
    <row r="274134" spans="16:16" x14ac:dyDescent="0.3">
      <c r="P274134" s="83"/>
    </row>
    <row r="274135" spans="16:16" x14ac:dyDescent="0.3">
      <c r="P274135" s="83"/>
    </row>
    <row r="274136" spans="16:16" x14ac:dyDescent="0.3">
      <c r="P274136" s="83"/>
    </row>
    <row r="274137" spans="16:16" x14ac:dyDescent="0.3">
      <c r="P274137" s="83"/>
    </row>
    <row r="274138" spans="16:16" x14ac:dyDescent="0.3">
      <c r="P274138" s="83"/>
    </row>
    <row r="274139" spans="16:16" x14ac:dyDescent="0.3">
      <c r="P274139" s="83"/>
    </row>
    <row r="274140" spans="16:16" x14ac:dyDescent="0.3">
      <c r="P274140" s="83"/>
    </row>
    <row r="274141" spans="16:16" x14ac:dyDescent="0.3">
      <c r="P274141" s="83"/>
    </row>
    <row r="274142" spans="16:16" x14ac:dyDescent="0.3">
      <c r="P274142" s="83"/>
    </row>
    <row r="274143" spans="16:16" x14ac:dyDescent="0.3">
      <c r="P274143" s="83"/>
    </row>
    <row r="274144" spans="16:16" x14ac:dyDescent="0.3">
      <c r="P274144" s="83"/>
    </row>
    <row r="274145" spans="16:16" x14ac:dyDescent="0.3">
      <c r="P274145" s="83"/>
    </row>
    <row r="274146" spans="16:16" x14ac:dyDescent="0.3">
      <c r="P274146" s="83"/>
    </row>
    <row r="274147" spans="16:16" x14ac:dyDescent="0.3">
      <c r="P274147" s="83"/>
    </row>
    <row r="274148" spans="16:16" x14ac:dyDescent="0.3">
      <c r="P274148" s="83"/>
    </row>
    <row r="274149" spans="16:16" x14ac:dyDescent="0.3">
      <c r="P274149" s="83"/>
    </row>
    <row r="274150" spans="16:16" x14ac:dyDescent="0.3">
      <c r="P274150" s="83"/>
    </row>
    <row r="274151" spans="16:16" x14ac:dyDescent="0.3">
      <c r="P274151" s="83"/>
    </row>
    <row r="274152" spans="16:16" x14ac:dyDescent="0.3">
      <c r="P274152" s="83"/>
    </row>
    <row r="274153" spans="16:16" x14ac:dyDescent="0.3">
      <c r="P274153" s="83"/>
    </row>
    <row r="274154" spans="16:16" x14ac:dyDescent="0.3">
      <c r="P274154" s="83"/>
    </row>
    <row r="274155" spans="16:16" x14ac:dyDescent="0.3">
      <c r="P274155" s="83"/>
    </row>
    <row r="274156" spans="16:16" x14ac:dyDescent="0.3">
      <c r="P274156" s="83"/>
    </row>
    <row r="274157" spans="16:16" x14ac:dyDescent="0.3">
      <c r="P274157" s="83"/>
    </row>
    <row r="274158" spans="16:16" x14ac:dyDescent="0.3">
      <c r="P274158" s="83"/>
    </row>
    <row r="274159" spans="16:16" x14ac:dyDescent="0.3">
      <c r="P274159" s="83"/>
    </row>
    <row r="274160" spans="16:16" x14ac:dyDescent="0.3">
      <c r="P274160" s="83"/>
    </row>
    <row r="274161" spans="16:16" x14ac:dyDescent="0.3">
      <c r="P274161" s="83"/>
    </row>
    <row r="274162" spans="16:16" x14ac:dyDescent="0.3">
      <c r="P274162" s="83"/>
    </row>
    <row r="274163" spans="16:16" x14ac:dyDescent="0.3">
      <c r="P274163" s="83"/>
    </row>
    <row r="274164" spans="16:16" x14ac:dyDescent="0.3">
      <c r="P274164" s="83"/>
    </row>
    <row r="274165" spans="16:16" x14ac:dyDescent="0.3">
      <c r="P274165" s="83"/>
    </row>
    <row r="274166" spans="16:16" x14ac:dyDescent="0.3">
      <c r="P274166" s="83"/>
    </row>
    <row r="274167" spans="16:16" x14ac:dyDescent="0.3">
      <c r="P274167" s="83"/>
    </row>
    <row r="274168" spans="16:16" x14ac:dyDescent="0.3">
      <c r="P274168" s="83"/>
    </row>
    <row r="274169" spans="16:16" x14ac:dyDescent="0.3">
      <c r="P274169" s="83"/>
    </row>
    <row r="274170" spans="16:16" x14ac:dyDescent="0.3">
      <c r="P274170" s="83"/>
    </row>
    <row r="274171" spans="16:16" x14ac:dyDescent="0.3">
      <c r="P274171" s="83"/>
    </row>
    <row r="274172" spans="16:16" x14ac:dyDescent="0.3">
      <c r="P274172" s="83"/>
    </row>
    <row r="274173" spans="16:16" x14ac:dyDescent="0.3">
      <c r="P274173" s="83"/>
    </row>
    <row r="274174" spans="16:16" x14ac:dyDescent="0.3">
      <c r="P274174" s="83"/>
    </row>
    <row r="274175" spans="16:16" x14ac:dyDescent="0.3">
      <c r="P274175" s="83"/>
    </row>
    <row r="274176" spans="16:16" x14ac:dyDescent="0.3">
      <c r="P274176" s="83"/>
    </row>
    <row r="274177" spans="16:16" x14ac:dyDescent="0.3">
      <c r="P274177" s="83"/>
    </row>
    <row r="274178" spans="16:16" x14ac:dyDescent="0.3">
      <c r="P274178" s="83"/>
    </row>
    <row r="274179" spans="16:16" x14ac:dyDescent="0.3">
      <c r="P274179" s="83"/>
    </row>
    <row r="274180" spans="16:16" x14ac:dyDescent="0.3">
      <c r="P274180" s="83"/>
    </row>
    <row r="274181" spans="16:16" x14ac:dyDescent="0.3">
      <c r="P274181" s="83"/>
    </row>
    <row r="274182" spans="16:16" x14ac:dyDescent="0.3">
      <c r="P274182" s="83"/>
    </row>
    <row r="274183" spans="16:16" x14ac:dyDescent="0.3">
      <c r="P274183" s="83"/>
    </row>
    <row r="274184" spans="16:16" x14ac:dyDescent="0.3">
      <c r="P274184" s="83"/>
    </row>
    <row r="274185" spans="16:16" x14ac:dyDescent="0.3">
      <c r="P274185" s="83"/>
    </row>
    <row r="274186" spans="16:16" x14ac:dyDescent="0.3">
      <c r="P274186" s="83"/>
    </row>
    <row r="274187" spans="16:16" x14ac:dyDescent="0.3">
      <c r="P274187" s="83"/>
    </row>
    <row r="274188" spans="16:16" x14ac:dyDescent="0.3">
      <c r="P274188" s="83"/>
    </row>
    <row r="274189" spans="16:16" x14ac:dyDescent="0.3">
      <c r="P274189" s="83"/>
    </row>
    <row r="274190" spans="16:16" x14ac:dyDescent="0.3">
      <c r="P274190" s="83"/>
    </row>
    <row r="274191" spans="16:16" x14ac:dyDescent="0.3">
      <c r="P274191" s="83"/>
    </row>
    <row r="274192" spans="16:16" x14ac:dyDescent="0.3">
      <c r="P274192" s="83"/>
    </row>
    <row r="274193" spans="16:16" x14ac:dyDescent="0.3">
      <c r="P274193" s="83"/>
    </row>
    <row r="274194" spans="16:16" x14ac:dyDescent="0.3">
      <c r="P274194" s="83"/>
    </row>
    <row r="274195" spans="16:16" x14ac:dyDescent="0.3">
      <c r="P274195" s="83"/>
    </row>
    <row r="274196" spans="16:16" x14ac:dyDescent="0.3">
      <c r="P274196" s="83"/>
    </row>
    <row r="274197" spans="16:16" x14ac:dyDescent="0.3">
      <c r="P274197" s="83"/>
    </row>
    <row r="274198" spans="16:16" x14ac:dyDescent="0.3">
      <c r="P274198" s="83"/>
    </row>
    <row r="274199" spans="16:16" x14ac:dyDescent="0.3">
      <c r="P274199" s="83"/>
    </row>
    <row r="274200" spans="16:16" x14ac:dyDescent="0.3">
      <c r="P274200" s="83"/>
    </row>
    <row r="274201" spans="16:16" x14ac:dyDescent="0.3">
      <c r="P274201" s="83"/>
    </row>
    <row r="274202" spans="16:16" x14ac:dyDescent="0.3">
      <c r="P274202" s="83"/>
    </row>
    <row r="274203" spans="16:16" x14ac:dyDescent="0.3">
      <c r="P274203" s="83"/>
    </row>
    <row r="274204" spans="16:16" x14ac:dyDescent="0.3">
      <c r="P274204" s="83"/>
    </row>
    <row r="274205" spans="16:16" x14ac:dyDescent="0.3">
      <c r="P274205" s="83"/>
    </row>
    <row r="274206" spans="16:16" x14ac:dyDescent="0.3">
      <c r="P274206" s="83"/>
    </row>
    <row r="274207" spans="16:16" x14ac:dyDescent="0.3">
      <c r="P274207" s="83"/>
    </row>
    <row r="274208" spans="16:16" x14ac:dyDescent="0.3">
      <c r="P274208" s="83"/>
    </row>
    <row r="274209" spans="16:16" x14ac:dyDescent="0.3">
      <c r="P274209" s="83"/>
    </row>
    <row r="274210" spans="16:16" x14ac:dyDescent="0.3">
      <c r="P274210" s="83"/>
    </row>
    <row r="274211" spans="16:16" x14ac:dyDescent="0.3">
      <c r="P274211" s="83"/>
    </row>
    <row r="274212" spans="16:16" x14ac:dyDescent="0.3">
      <c r="P274212" s="83"/>
    </row>
    <row r="274213" spans="16:16" x14ac:dyDescent="0.3">
      <c r="P274213" s="83"/>
    </row>
    <row r="274214" spans="16:16" x14ac:dyDescent="0.3">
      <c r="P274214" s="83"/>
    </row>
    <row r="274215" spans="16:16" x14ac:dyDescent="0.3">
      <c r="P274215" s="83"/>
    </row>
    <row r="274216" spans="16:16" x14ac:dyDescent="0.3">
      <c r="P274216" s="83"/>
    </row>
    <row r="274217" spans="16:16" x14ac:dyDescent="0.3">
      <c r="P274217" s="83"/>
    </row>
    <row r="274218" spans="16:16" x14ac:dyDescent="0.3">
      <c r="P274218" s="83"/>
    </row>
    <row r="274219" spans="16:16" x14ac:dyDescent="0.3">
      <c r="P274219" s="83"/>
    </row>
    <row r="274220" spans="16:16" x14ac:dyDescent="0.3">
      <c r="P274220" s="83"/>
    </row>
    <row r="274221" spans="16:16" x14ac:dyDescent="0.3">
      <c r="P274221" s="83"/>
    </row>
    <row r="274222" spans="16:16" x14ac:dyDescent="0.3">
      <c r="P274222" s="83"/>
    </row>
    <row r="274223" spans="16:16" x14ac:dyDescent="0.3">
      <c r="P274223" s="83"/>
    </row>
    <row r="274224" spans="16:16" x14ac:dyDescent="0.3">
      <c r="P274224" s="83"/>
    </row>
    <row r="274225" spans="16:16" x14ac:dyDescent="0.3">
      <c r="P274225" s="83"/>
    </row>
    <row r="274226" spans="16:16" x14ac:dyDescent="0.3">
      <c r="P274226" s="83"/>
    </row>
    <row r="274227" spans="16:16" x14ac:dyDescent="0.3">
      <c r="P274227" s="83"/>
    </row>
    <row r="274228" spans="16:16" x14ac:dyDescent="0.3">
      <c r="P274228" s="83"/>
    </row>
    <row r="274229" spans="16:16" x14ac:dyDescent="0.3">
      <c r="P274229" s="83"/>
    </row>
    <row r="274230" spans="16:16" x14ac:dyDescent="0.3">
      <c r="P274230" s="83"/>
    </row>
    <row r="274231" spans="16:16" x14ac:dyDescent="0.3">
      <c r="P274231" s="83"/>
    </row>
    <row r="274232" spans="16:16" x14ac:dyDescent="0.3">
      <c r="P274232" s="83"/>
    </row>
    <row r="274233" spans="16:16" x14ac:dyDescent="0.3">
      <c r="P274233" s="83"/>
    </row>
    <row r="274234" spans="16:16" x14ac:dyDescent="0.3">
      <c r="P274234" s="83"/>
    </row>
    <row r="274235" spans="16:16" x14ac:dyDescent="0.3">
      <c r="P274235" s="83"/>
    </row>
    <row r="274236" spans="16:16" x14ac:dyDescent="0.3">
      <c r="P274236" s="83"/>
    </row>
    <row r="274237" spans="16:16" x14ac:dyDescent="0.3">
      <c r="P274237" s="83"/>
    </row>
    <row r="274238" spans="16:16" x14ac:dyDescent="0.3">
      <c r="P274238" s="83"/>
    </row>
    <row r="274239" spans="16:16" x14ac:dyDescent="0.3">
      <c r="P274239" s="83"/>
    </row>
    <row r="274240" spans="16:16" x14ac:dyDescent="0.3">
      <c r="P274240" s="83"/>
    </row>
    <row r="274241" spans="16:16" x14ac:dyDescent="0.3">
      <c r="P274241" s="83"/>
    </row>
    <row r="274242" spans="16:16" x14ac:dyDescent="0.3">
      <c r="P274242" s="83"/>
    </row>
    <row r="274243" spans="16:16" x14ac:dyDescent="0.3">
      <c r="P274243" s="83"/>
    </row>
    <row r="274244" spans="16:16" x14ac:dyDescent="0.3">
      <c r="P274244" s="83"/>
    </row>
    <row r="274245" spans="16:16" x14ac:dyDescent="0.3">
      <c r="P274245" s="83"/>
    </row>
    <row r="274246" spans="16:16" x14ac:dyDescent="0.3">
      <c r="P274246" s="83"/>
    </row>
    <row r="274247" spans="16:16" x14ac:dyDescent="0.3">
      <c r="P274247" s="83"/>
    </row>
    <row r="274248" spans="16:16" x14ac:dyDescent="0.3">
      <c r="P274248" s="83"/>
    </row>
    <row r="274249" spans="16:16" x14ac:dyDescent="0.3">
      <c r="P274249" s="83"/>
    </row>
    <row r="274250" spans="16:16" x14ac:dyDescent="0.3">
      <c r="P274250" s="83"/>
    </row>
    <row r="274251" spans="16:16" x14ac:dyDescent="0.3">
      <c r="P274251" s="83"/>
    </row>
    <row r="274252" spans="16:16" x14ac:dyDescent="0.3">
      <c r="P274252" s="83"/>
    </row>
    <row r="274253" spans="16:16" x14ac:dyDescent="0.3">
      <c r="P274253" s="83"/>
    </row>
    <row r="274254" spans="16:16" x14ac:dyDescent="0.3">
      <c r="P274254" s="83"/>
    </row>
    <row r="274255" spans="16:16" x14ac:dyDescent="0.3">
      <c r="P274255" s="83"/>
    </row>
    <row r="274256" spans="16:16" x14ac:dyDescent="0.3">
      <c r="P274256" s="83"/>
    </row>
    <row r="274257" spans="16:16" x14ac:dyDescent="0.3">
      <c r="P274257" s="83"/>
    </row>
    <row r="274258" spans="16:16" x14ac:dyDescent="0.3">
      <c r="P274258" s="83"/>
    </row>
    <row r="274259" spans="16:16" x14ac:dyDescent="0.3">
      <c r="P274259" s="83"/>
    </row>
    <row r="274260" spans="16:16" x14ac:dyDescent="0.3">
      <c r="P274260" s="83"/>
    </row>
    <row r="274261" spans="16:16" x14ac:dyDescent="0.3">
      <c r="P274261" s="83"/>
    </row>
    <row r="274262" spans="16:16" x14ac:dyDescent="0.3">
      <c r="P274262" s="83"/>
    </row>
    <row r="274263" spans="16:16" x14ac:dyDescent="0.3">
      <c r="P274263" s="83"/>
    </row>
    <row r="274264" spans="16:16" x14ac:dyDescent="0.3">
      <c r="P274264" s="83"/>
    </row>
    <row r="274265" spans="16:16" x14ac:dyDescent="0.3">
      <c r="P274265" s="83"/>
    </row>
    <row r="274266" spans="16:16" x14ac:dyDescent="0.3">
      <c r="P274266" s="83"/>
    </row>
    <row r="274267" spans="16:16" x14ac:dyDescent="0.3">
      <c r="P274267" s="83"/>
    </row>
    <row r="274268" spans="16:16" x14ac:dyDescent="0.3">
      <c r="P274268" s="83"/>
    </row>
    <row r="274269" spans="16:16" x14ac:dyDescent="0.3">
      <c r="P274269" s="83"/>
    </row>
    <row r="274270" spans="16:16" x14ac:dyDescent="0.3">
      <c r="P274270" s="83"/>
    </row>
    <row r="274271" spans="16:16" x14ac:dyDescent="0.3">
      <c r="P274271" s="83"/>
    </row>
    <row r="274272" spans="16:16" x14ac:dyDescent="0.3">
      <c r="P274272" s="83"/>
    </row>
    <row r="274273" spans="16:16" x14ac:dyDescent="0.3">
      <c r="P274273" s="83"/>
    </row>
    <row r="274274" spans="16:16" x14ac:dyDescent="0.3">
      <c r="P274274" s="83"/>
    </row>
    <row r="274275" spans="16:16" x14ac:dyDescent="0.3">
      <c r="P274275" s="83"/>
    </row>
    <row r="274276" spans="16:16" x14ac:dyDescent="0.3">
      <c r="P274276" s="83"/>
    </row>
    <row r="274277" spans="16:16" x14ac:dyDescent="0.3">
      <c r="P274277" s="83"/>
    </row>
    <row r="274278" spans="16:16" x14ac:dyDescent="0.3">
      <c r="P274278" s="83"/>
    </row>
    <row r="274279" spans="16:16" x14ac:dyDescent="0.3">
      <c r="P274279" s="83"/>
    </row>
    <row r="274280" spans="16:16" x14ac:dyDescent="0.3">
      <c r="P274280" s="83"/>
    </row>
    <row r="274281" spans="16:16" x14ac:dyDescent="0.3">
      <c r="P274281" s="83"/>
    </row>
    <row r="274282" spans="16:16" x14ac:dyDescent="0.3">
      <c r="P274282" s="83"/>
    </row>
    <row r="274283" spans="16:16" x14ac:dyDescent="0.3">
      <c r="P274283" s="83"/>
    </row>
    <row r="274284" spans="16:16" x14ac:dyDescent="0.3">
      <c r="P274284" s="83"/>
    </row>
    <row r="274285" spans="16:16" x14ac:dyDescent="0.3">
      <c r="P274285" s="83"/>
    </row>
    <row r="274286" spans="16:16" x14ac:dyDescent="0.3">
      <c r="P274286" s="83"/>
    </row>
    <row r="274287" spans="16:16" x14ac:dyDescent="0.3">
      <c r="P274287" s="83"/>
    </row>
    <row r="274288" spans="16:16" x14ac:dyDescent="0.3">
      <c r="P274288" s="83"/>
    </row>
    <row r="274289" spans="16:16" x14ac:dyDescent="0.3">
      <c r="P274289" s="83"/>
    </row>
    <row r="274290" spans="16:16" x14ac:dyDescent="0.3">
      <c r="P274290" s="83"/>
    </row>
    <row r="274291" spans="16:16" x14ac:dyDescent="0.3">
      <c r="P274291" s="83"/>
    </row>
    <row r="274292" spans="16:16" x14ac:dyDescent="0.3">
      <c r="P274292" s="83"/>
    </row>
    <row r="274293" spans="16:16" x14ac:dyDescent="0.3">
      <c r="P274293" s="83"/>
    </row>
    <row r="274294" spans="16:16" x14ac:dyDescent="0.3">
      <c r="P274294" s="83"/>
    </row>
    <row r="274295" spans="16:16" x14ac:dyDescent="0.3">
      <c r="P274295" s="83"/>
    </row>
    <row r="274296" spans="16:16" x14ac:dyDescent="0.3">
      <c r="P274296" s="83"/>
    </row>
    <row r="274297" spans="16:16" x14ac:dyDescent="0.3">
      <c r="P274297" s="83"/>
    </row>
    <row r="274298" spans="16:16" x14ac:dyDescent="0.3">
      <c r="P274298" s="83"/>
    </row>
    <row r="274299" spans="16:16" x14ac:dyDescent="0.3">
      <c r="P274299" s="83"/>
    </row>
    <row r="274300" spans="16:16" x14ac:dyDescent="0.3">
      <c r="P274300" s="83"/>
    </row>
    <row r="274301" spans="16:16" x14ac:dyDescent="0.3">
      <c r="P274301" s="83"/>
    </row>
    <row r="274302" spans="16:16" x14ac:dyDescent="0.3">
      <c r="P274302" s="83"/>
    </row>
    <row r="274303" spans="16:16" x14ac:dyDescent="0.3">
      <c r="P274303" s="83"/>
    </row>
    <row r="274304" spans="16:16" x14ac:dyDescent="0.3">
      <c r="P274304" s="83"/>
    </row>
    <row r="274305" spans="16:16" x14ac:dyDescent="0.3">
      <c r="P274305" s="83"/>
    </row>
    <row r="274306" spans="16:16" x14ac:dyDescent="0.3">
      <c r="P274306" s="83"/>
    </row>
    <row r="274307" spans="16:16" x14ac:dyDescent="0.3">
      <c r="P274307" s="83"/>
    </row>
    <row r="274308" spans="16:16" x14ac:dyDescent="0.3">
      <c r="P274308" s="83"/>
    </row>
    <row r="274309" spans="16:16" x14ac:dyDescent="0.3">
      <c r="P274309" s="83"/>
    </row>
    <row r="274310" spans="16:16" x14ac:dyDescent="0.3">
      <c r="P274310" s="83"/>
    </row>
    <row r="274311" spans="16:16" x14ac:dyDescent="0.3">
      <c r="P274311" s="83"/>
    </row>
    <row r="274312" spans="16:16" x14ac:dyDescent="0.3">
      <c r="P274312" s="83"/>
    </row>
    <row r="274313" spans="16:16" x14ac:dyDescent="0.3">
      <c r="P274313" s="83"/>
    </row>
    <row r="274314" spans="16:16" x14ac:dyDescent="0.3">
      <c r="P274314" s="83"/>
    </row>
    <row r="274315" spans="16:16" x14ac:dyDescent="0.3">
      <c r="P274315" s="83"/>
    </row>
    <row r="274316" spans="16:16" x14ac:dyDescent="0.3">
      <c r="P274316" s="83"/>
    </row>
    <row r="274317" spans="16:16" x14ac:dyDescent="0.3">
      <c r="P274317" s="83"/>
    </row>
    <row r="274318" spans="16:16" x14ac:dyDescent="0.3">
      <c r="P274318" s="83"/>
    </row>
    <row r="274319" spans="16:16" x14ac:dyDescent="0.3">
      <c r="P274319" s="83"/>
    </row>
    <row r="274320" spans="16:16" x14ac:dyDescent="0.3">
      <c r="P274320" s="83"/>
    </row>
    <row r="274321" spans="16:16" x14ac:dyDescent="0.3">
      <c r="P274321" s="83"/>
    </row>
    <row r="274322" spans="16:16" x14ac:dyDescent="0.3">
      <c r="P274322" s="83"/>
    </row>
    <row r="274323" spans="16:16" x14ac:dyDescent="0.3">
      <c r="P274323" s="83"/>
    </row>
    <row r="274324" spans="16:16" x14ac:dyDescent="0.3">
      <c r="P274324" s="83"/>
    </row>
    <row r="274325" spans="16:16" x14ac:dyDescent="0.3">
      <c r="P274325" s="83"/>
    </row>
    <row r="274326" spans="16:16" x14ac:dyDescent="0.3">
      <c r="P274326" s="83"/>
    </row>
    <row r="274327" spans="16:16" x14ac:dyDescent="0.3">
      <c r="P274327" s="83"/>
    </row>
    <row r="274328" spans="16:16" x14ac:dyDescent="0.3">
      <c r="P274328" s="83"/>
    </row>
    <row r="274329" spans="16:16" x14ac:dyDescent="0.3">
      <c r="P274329" s="83"/>
    </row>
    <row r="274330" spans="16:16" x14ac:dyDescent="0.3">
      <c r="P274330" s="83"/>
    </row>
    <row r="274331" spans="16:16" x14ac:dyDescent="0.3">
      <c r="P274331" s="83"/>
    </row>
    <row r="274332" spans="16:16" x14ac:dyDescent="0.3">
      <c r="P274332" s="83"/>
    </row>
    <row r="274333" spans="16:16" x14ac:dyDescent="0.3">
      <c r="P274333" s="83"/>
    </row>
    <row r="274334" spans="16:16" x14ac:dyDescent="0.3">
      <c r="P274334" s="83"/>
    </row>
    <row r="274335" spans="16:16" x14ac:dyDescent="0.3">
      <c r="P274335" s="83"/>
    </row>
    <row r="274336" spans="16:16" x14ac:dyDescent="0.3">
      <c r="P274336" s="83"/>
    </row>
    <row r="274337" spans="16:16" x14ac:dyDescent="0.3">
      <c r="P274337" s="83"/>
    </row>
    <row r="274338" spans="16:16" x14ac:dyDescent="0.3">
      <c r="P274338" s="83"/>
    </row>
    <row r="274339" spans="16:16" x14ac:dyDescent="0.3">
      <c r="P274339" s="83"/>
    </row>
    <row r="274340" spans="16:16" x14ac:dyDescent="0.3">
      <c r="P274340" s="83"/>
    </row>
    <row r="274341" spans="16:16" x14ac:dyDescent="0.3">
      <c r="P274341" s="83"/>
    </row>
    <row r="274342" spans="16:16" x14ac:dyDescent="0.3">
      <c r="P274342" s="83"/>
    </row>
    <row r="274343" spans="16:16" x14ac:dyDescent="0.3">
      <c r="P274343" s="83"/>
    </row>
    <row r="274344" spans="16:16" x14ac:dyDescent="0.3">
      <c r="P274344" s="83"/>
    </row>
    <row r="274345" spans="16:16" x14ac:dyDescent="0.3">
      <c r="P274345" s="83"/>
    </row>
    <row r="274346" spans="16:16" x14ac:dyDescent="0.3">
      <c r="P274346" s="83"/>
    </row>
    <row r="274347" spans="16:16" x14ac:dyDescent="0.3">
      <c r="P274347" s="83"/>
    </row>
    <row r="274348" spans="16:16" x14ac:dyDescent="0.3">
      <c r="P274348" s="83"/>
    </row>
    <row r="274349" spans="16:16" x14ac:dyDescent="0.3">
      <c r="P274349" s="83"/>
    </row>
    <row r="274350" spans="16:16" x14ac:dyDescent="0.3">
      <c r="P274350" s="83"/>
    </row>
    <row r="274351" spans="16:16" x14ac:dyDescent="0.3">
      <c r="P274351" s="83"/>
    </row>
    <row r="274352" spans="16:16" x14ac:dyDescent="0.3">
      <c r="P274352" s="83"/>
    </row>
    <row r="274353" spans="16:16" x14ac:dyDescent="0.3">
      <c r="P274353" s="83"/>
    </row>
    <row r="274354" spans="16:16" x14ac:dyDescent="0.3">
      <c r="P274354" s="83"/>
    </row>
    <row r="274355" spans="16:16" x14ac:dyDescent="0.3">
      <c r="P274355" s="83"/>
    </row>
    <row r="274356" spans="16:16" x14ac:dyDescent="0.3">
      <c r="P274356" s="83"/>
    </row>
    <row r="274357" spans="16:16" x14ac:dyDescent="0.3">
      <c r="P274357" s="83"/>
    </row>
    <row r="274358" spans="16:16" x14ac:dyDescent="0.3">
      <c r="P274358" s="83"/>
    </row>
    <row r="274359" spans="16:16" x14ac:dyDescent="0.3">
      <c r="P274359" s="83"/>
    </row>
    <row r="274360" spans="16:16" x14ac:dyDescent="0.3">
      <c r="P274360" s="83"/>
    </row>
    <row r="274361" spans="16:16" x14ac:dyDescent="0.3">
      <c r="P274361" s="83"/>
    </row>
    <row r="274362" spans="16:16" x14ac:dyDescent="0.3">
      <c r="P274362" s="83"/>
    </row>
    <row r="274363" spans="16:16" x14ac:dyDescent="0.3">
      <c r="P274363" s="83"/>
    </row>
    <row r="274364" spans="16:16" x14ac:dyDescent="0.3">
      <c r="P274364" s="83"/>
    </row>
    <row r="274365" spans="16:16" x14ac:dyDescent="0.3">
      <c r="P274365" s="83"/>
    </row>
    <row r="274366" spans="16:16" x14ac:dyDescent="0.3">
      <c r="P274366" s="83"/>
    </row>
    <row r="274367" spans="16:16" x14ac:dyDescent="0.3">
      <c r="P274367" s="83"/>
    </row>
    <row r="274368" spans="16:16" x14ac:dyDescent="0.3">
      <c r="P274368" s="83"/>
    </row>
    <row r="274369" spans="16:16" x14ac:dyDescent="0.3">
      <c r="P274369" s="83"/>
    </row>
    <row r="274370" spans="16:16" x14ac:dyDescent="0.3">
      <c r="P274370" s="83"/>
    </row>
    <row r="274371" spans="16:16" x14ac:dyDescent="0.3">
      <c r="P274371" s="83"/>
    </row>
    <row r="274372" spans="16:16" x14ac:dyDescent="0.3">
      <c r="P274372" s="83"/>
    </row>
    <row r="274373" spans="16:16" x14ac:dyDescent="0.3">
      <c r="P274373" s="83"/>
    </row>
    <row r="274374" spans="16:16" x14ac:dyDescent="0.3">
      <c r="P274374" s="83"/>
    </row>
    <row r="274375" spans="16:16" x14ac:dyDescent="0.3">
      <c r="P274375" s="83"/>
    </row>
    <row r="274376" spans="16:16" x14ac:dyDescent="0.3">
      <c r="P274376" s="83"/>
    </row>
    <row r="274377" spans="16:16" x14ac:dyDescent="0.3">
      <c r="P274377" s="83"/>
    </row>
    <row r="274378" spans="16:16" x14ac:dyDescent="0.3">
      <c r="P274378" s="83"/>
    </row>
    <row r="274379" spans="16:16" x14ac:dyDescent="0.3">
      <c r="P274379" s="83"/>
    </row>
    <row r="274380" spans="16:16" x14ac:dyDescent="0.3">
      <c r="P274380" s="83"/>
    </row>
    <row r="274381" spans="16:16" x14ac:dyDescent="0.3">
      <c r="P274381" s="83"/>
    </row>
    <row r="274382" spans="16:16" x14ac:dyDescent="0.3">
      <c r="P274382" s="83"/>
    </row>
    <row r="274383" spans="16:16" x14ac:dyDescent="0.3">
      <c r="P274383" s="83"/>
    </row>
    <row r="274384" spans="16:16" x14ac:dyDescent="0.3">
      <c r="P274384" s="83"/>
    </row>
    <row r="274385" spans="16:16" x14ac:dyDescent="0.3">
      <c r="P274385" s="83"/>
    </row>
    <row r="274386" spans="16:16" x14ac:dyDescent="0.3">
      <c r="P274386" s="83"/>
    </row>
    <row r="274387" spans="16:16" x14ac:dyDescent="0.3">
      <c r="P274387" s="83"/>
    </row>
    <row r="274388" spans="16:16" x14ac:dyDescent="0.3">
      <c r="P274388" s="83"/>
    </row>
    <row r="274389" spans="16:16" x14ac:dyDescent="0.3">
      <c r="P274389" s="83"/>
    </row>
    <row r="274390" spans="16:16" x14ac:dyDescent="0.3">
      <c r="P274390" s="83"/>
    </row>
    <row r="274391" spans="16:16" x14ac:dyDescent="0.3">
      <c r="P274391" s="83"/>
    </row>
    <row r="274392" spans="16:16" x14ac:dyDescent="0.3">
      <c r="P274392" s="83"/>
    </row>
    <row r="274393" spans="16:16" x14ac:dyDescent="0.3">
      <c r="P274393" s="83"/>
    </row>
    <row r="274394" spans="16:16" x14ac:dyDescent="0.3">
      <c r="P274394" s="83"/>
    </row>
    <row r="274395" spans="16:16" x14ac:dyDescent="0.3">
      <c r="P274395" s="83"/>
    </row>
    <row r="274396" spans="16:16" x14ac:dyDescent="0.3">
      <c r="P274396" s="83"/>
    </row>
    <row r="274397" spans="16:16" x14ac:dyDescent="0.3">
      <c r="P274397" s="83"/>
    </row>
    <row r="274398" spans="16:16" x14ac:dyDescent="0.3">
      <c r="P274398" s="83"/>
    </row>
    <row r="274399" spans="16:16" x14ac:dyDescent="0.3">
      <c r="P274399" s="83"/>
    </row>
    <row r="274400" spans="16:16" x14ac:dyDescent="0.3">
      <c r="P274400" s="83"/>
    </row>
    <row r="274401" spans="16:16" x14ac:dyDescent="0.3">
      <c r="P274401" s="83"/>
    </row>
    <row r="274402" spans="16:16" x14ac:dyDescent="0.3">
      <c r="P274402" s="83"/>
    </row>
    <row r="274403" spans="16:16" x14ac:dyDescent="0.3">
      <c r="P274403" s="83"/>
    </row>
    <row r="274404" spans="16:16" x14ac:dyDescent="0.3">
      <c r="P274404" s="83"/>
    </row>
    <row r="274405" spans="16:16" x14ac:dyDescent="0.3">
      <c r="P274405" s="83"/>
    </row>
    <row r="274406" spans="16:16" x14ac:dyDescent="0.3">
      <c r="P274406" s="83"/>
    </row>
    <row r="274407" spans="16:16" x14ac:dyDescent="0.3">
      <c r="P274407" s="83"/>
    </row>
    <row r="274408" spans="16:16" x14ac:dyDescent="0.3">
      <c r="P274408" s="83"/>
    </row>
    <row r="274409" spans="16:16" x14ac:dyDescent="0.3">
      <c r="P274409" s="83"/>
    </row>
    <row r="274410" spans="16:16" x14ac:dyDescent="0.3">
      <c r="P274410" s="83"/>
    </row>
    <row r="274411" spans="16:16" x14ac:dyDescent="0.3">
      <c r="P274411" s="83"/>
    </row>
    <row r="274412" spans="16:16" x14ac:dyDescent="0.3">
      <c r="P274412" s="83"/>
    </row>
    <row r="274413" spans="16:16" x14ac:dyDescent="0.3">
      <c r="P274413" s="83"/>
    </row>
    <row r="274414" spans="16:16" x14ac:dyDescent="0.3">
      <c r="P274414" s="83"/>
    </row>
    <row r="274415" spans="16:16" x14ac:dyDescent="0.3">
      <c r="P274415" s="83"/>
    </row>
    <row r="274416" spans="16:16" x14ac:dyDescent="0.3">
      <c r="P274416" s="83"/>
    </row>
    <row r="274417" spans="16:16" x14ac:dyDescent="0.3">
      <c r="P274417" s="83"/>
    </row>
    <row r="274418" spans="16:16" x14ac:dyDescent="0.3">
      <c r="P274418" s="83"/>
    </row>
    <row r="274419" spans="16:16" x14ac:dyDescent="0.3">
      <c r="P274419" s="83"/>
    </row>
    <row r="274420" spans="16:16" x14ac:dyDescent="0.3">
      <c r="P274420" s="83"/>
    </row>
    <row r="274421" spans="16:16" x14ac:dyDescent="0.3">
      <c r="P274421" s="83"/>
    </row>
    <row r="274422" spans="16:16" x14ac:dyDescent="0.3">
      <c r="P274422" s="83"/>
    </row>
    <row r="274423" spans="16:16" x14ac:dyDescent="0.3">
      <c r="P274423" s="83"/>
    </row>
    <row r="274424" spans="16:16" x14ac:dyDescent="0.3">
      <c r="P274424" s="83"/>
    </row>
    <row r="274425" spans="16:16" x14ac:dyDescent="0.3">
      <c r="P274425" s="83"/>
    </row>
    <row r="274426" spans="16:16" x14ac:dyDescent="0.3">
      <c r="P274426" s="83"/>
    </row>
    <row r="274427" spans="16:16" x14ac:dyDescent="0.3">
      <c r="P274427" s="83"/>
    </row>
    <row r="274428" spans="16:16" x14ac:dyDescent="0.3">
      <c r="P274428" s="83"/>
    </row>
    <row r="274429" spans="16:16" x14ac:dyDescent="0.3">
      <c r="P274429" s="83"/>
    </row>
    <row r="274430" spans="16:16" x14ac:dyDescent="0.3">
      <c r="P274430" s="83"/>
    </row>
    <row r="274431" spans="16:16" x14ac:dyDescent="0.3">
      <c r="P274431" s="83"/>
    </row>
    <row r="274432" spans="16:16" x14ac:dyDescent="0.3">
      <c r="P274432" s="83"/>
    </row>
    <row r="274433" spans="16:16" x14ac:dyDescent="0.3">
      <c r="P274433" s="83"/>
    </row>
    <row r="274434" spans="16:16" x14ac:dyDescent="0.3">
      <c r="P274434" s="83"/>
    </row>
    <row r="274435" spans="16:16" x14ac:dyDescent="0.3">
      <c r="P274435" s="83"/>
    </row>
    <row r="274436" spans="16:16" x14ac:dyDescent="0.3">
      <c r="P274436" s="83"/>
    </row>
    <row r="274437" spans="16:16" x14ac:dyDescent="0.3">
      <c r="P274437" s="83"/>
    </row>
    <row r="274438" spans="16:16" x14ac:dyDescent="0.3">
      <c r="P274438" s="83"/>
    </row>
    <row r="274439" spans="16:16" x14ac:dyDescent="0.3">
      <c r="P274439" s="83"/>
    </row>
    <row r="274440" spans="16:16" x14ac:dyDescent="0.3">
      <c r="P274440" s="83"/>
    </row>
    <row r="274441" spans="16:16" x14ac:dyDescent="0.3">
      <c r="P274441" s="83"/>
    </row>
    <row r="274442" spans="16:16" x14ac:dyDescent="0.3">
      <c r="P274442" s="83"/>
    </row>
    <row r="274443" spans="16:16" x14ac:dyDescent="0.3">
      <c r="P274443" s="83"/>
    </row>
    <row r="274444" spans="16:16" x14ac:dyDescent="0.3">
      <c r="P274444" s="83"/>
    </row>
    <row r="274445" spans="16:16" x14ac:dyDescent="0.3">
      <c r="P274445" s="83"/>
    </row>
    <row r="274446" spans="16:16" x14ac:dyDescent="0.3">
      <c r="P274446" s="83"/>
    </row>
    <row r="274447" spans="16:16" x14ac:dyDescent="0.3">
      <c r="P274447" s="83"/>
    </row>
    <row r="274448" spans="16:16" x14ac:dyDescent="0.3">
      <c r="P274448" s="83"/>
    </row>
    <row r="274449" spans="16:16" x14ac:dyDescent="0.3">
      <c r="P274449" s="83"/>
    </row>
    <row r="274450" spans="16:16" x14ac:dyDescent="0.3">
      <c r="P274450" s="83"/>
    </row>
    <row r="274451" spans="16:16" x14ac:dyDescent="0.3">
      <c r="P274451" s="83"/>
    </row>
    <row r="274452" spans="16:16" x14ac:dyDescent="0.3">
      <c r="P274452" s="83"/>
    </row>
    <row r="274453" spans="16:16" x14ac:dyDescent="0.3">
      <c r="P274453" s="83"/>
    </row>
    <row r="274454" spans="16:16" x14ac:dyDescent="0.3">
      <c r="P274454" s="83"/>
    </row>
    <row r="274455" spans="16:16" x14ac:dyDescent="0.3">
      <c r="P274455" s="83"/>
    </row>
    <row r="274456" spans="16:16" x14ac:dyDescent="0.3">
      <c r="P274456" s="83"/>
    </row>
    <row r="274457" spans="16:16" x14ac:dyDescent="0.3">
      <c r="P274457" s="83"/>
    </row>
    <row r="274458" spans="16:16" x14ac:dyDescent="0.3">
      <c r="P274458" s="83"/>
    </row>
    <row r="274459" spans="16:16" x14ac:dyDescent="0.3">
      <c r="P274459" s="83"/>
    </row>
    <row r="274460" spans="16:16" x14ac:dyDescent="0.3">
      <c r="P274460" s="83"/>
    </row>
    <row r="274461" spans="16:16" x14ac:dyDescent="0.3">
      <c r="P274461" s="83"/>
    </row>
    <row r="274462" spans="16:16" x14ac:dyDescent="0.3">
      <c r="P274462" s="83"/>
    </row>
    <row r="274463" spans="16:16" x14ac:dyDescent="0.3">
      <c r="P274463" s="83"/>
    </row>
    <row r="274464" spans="16:16" x14ac:dyDescent="0.3">
      <c r="P274464" s="83"/>
    </row>
    <row r="274465" spans="16:16" x14ac:dyDescent="0.3">
      <c r="P274465" s="83"/>
    </row>
    <row r="274466" spans="16:16" x14ac:dyDescent="0.3">
      <c r="P274466" s="83"/>
    </row>
    <row r="274467" spans="16:16" x14ac:dyDescent="0.3">
      <c r="P274467" s="83"/>
    </row>
    <row r="274468" spans="16:16" x14ac:dyDescent="0.3">
      <c r="P274468" s="83"/>
    </row>
    <row r="274469" spans="16:16" x14ac:dyDescent="0.3">
      <c r="P274469" s="83"/>
    </row>
    <row r="274470" spans="16:16" x14ac:dyDescent="0.3">
      <c r="P274470" s="83"/>
    </row>
    <row r="274471" spans="16:16" x14ac:dyDescent="0.3">
      <c r="P274471" s="83"/>
    </row>
    <row r="274472" spans="16:16" x14ac:dyDescent="0.3">
      <c r="P274472" s="83"/>
    </row>
    <row r="274473" spans="16:16" x14ac:dyDescent="0.3">
      <c r="P274473" s="83"/>
    </row>
    <row r="274474" spans="16:16" x14ac:dyDescent="0.3">
      <c r="P274474" s="83"/>
    </row>
    <row r="274475" spans="16:16" x14ac:dyDescent="0.3">
      <c r="P274475" s="83"/>
    </row>
    <row r="274476" spans="16:16" x14ac:dyDescent="0.3">
      <c r="P274476" s="83"/>
    </row>
    <row r="274477" spans="16:16" x14ac:dyDescent="0.3">
      <c r="P274477" s="83"/>
    </row>
    <row r="274478" spans="16:16" x14ac:dyDescent="0.3">
      <c r="P274478" s="83"/>
    </row>
    <row r="274479" spans="16:16" x14ac:dyDescent="0.3">
      <c r="P274479" s="83"/>
    </row>
    <row r="274480" spans="16:16" x14ac:dyDescent="0.3">
      <c r="P274480" s="83"/>
    </row>
    <row r="274481" spans="16:16" x14ac:dyDescent="0.3">
      <c r="P274481" s="83"/>
    </row>
    <row r="274482" spans="16:16" x14ac:dyDescent="0.3">
      <c r="P274482" s="83"/>
    </row>
    <row r="274483" spans="16:16" x14ac:dyDescent="0.3">
      <c r="P274483" s="83"/>
    </row>
    <row r="274484" spans="16:16" x14ac:dyDescent="0.3">
      <c r="P274484" s="83"/>
    </row>
    <row r="274485" spans="16:16" x14ac:dyDescent="0.3">
      <c r="P274485" s="83"/>
    </row>
    <row r="274486" spans="16:16" x14ac:dyDescent="0.3">
      <c r="P274486" s="83"/>
    </row>
    <row r="274487" spans="16:16" x14ac:dyDescent="0.3">
      <c r="P274487" s="83"/>
    </row>
    <row r="274488" spans="16:16" x14ac:dyDescent="0.3">
      <c r="P274488" s="83"/>
    </row>
    <row r="274489" spans="16:16" x14ac:dyDescent="0.3">
      <c r="P274489" s="83"/>
    </row>
    <row r="274490" spans="16:16" x14ac:dyDescent="0.3">
      <c r="P274490" s="83"/>
    </row>
    <row r="274491" spans="16:16" x14ac:dyDescent="0.3">
      <c r="P274491" s="83"/>
    </row>
    <row r="274492" spans="16:16" x14ac:dyDescent="0.3">
      <c r="P274492" s="83"/>
    </row>
    <row r="274493" spans="16:16" x14ac:dyDescent="0.3">
      <c r="P274493" s="83"/>
    </row>
    <row r="274494" spans="16:16" x14ac:dyDescent="0.3">
      <c r="P274494" s="83"/>
    </row>
    <row r="274495" spans="16:16" x14ac:dyDescent="0.3">
      <c r="P274495" s="83"/>
    </row>
    <row r="274496" spans="16:16" x14ac:dyDescent="0.3">
      <c r="P274496" s="83"/>
    </row>
    <row r="274497" spans="16:16" x14ac:dyDescent="0.3">
      <c r="P274497" s="83"/>
    </row>
    <row r="274498" spans="16:16" x14ac:dyDescent="0.3">
      <c r="P274498" s="83"/>
    </row>
    <row r="274499" spans="16:16" x14ac:dyDescent="0.3">
      <c r="P274499" s="83"/>
    </row>
    <row r="274500" spans="16:16" x14ac:dyDescent="0.3">
      <c r="P274500" s="83"/>
    </row>
    <row r="274501" spans="16:16" x14ac:dyDescent="0.3">
      <c r="P274501" s="83"/>
    </row>
    <row r="274502" spans="16:16" x14ac:dyDescent="0.3">
      <c r="P274502" s="83"/>
    </row>
    <row r="274503" spans="16:16" x14ac:dyDescent="0.3">
      <c r="P274503" s="83"/>
    </row>
    <row r="274504" spans="16:16" x14ac:dyDescent="0.3">
      <c r="P274504" s="83"/>
    </row>
    <row r="274505" spans="16:16" x14ac:dyDescent="0.3">
      <c r="P274505" s="83"/>
    </row>
    <row r="274506" spans="16:16" x14ac:dyDescent="0.3">
      <c r="P274506" s="83"/>
    </row>
    <row r="274507" spans="16:16" x14ac:dyDescent="0.3">
      <c r="P274507" s="83"/>
    </row>
    <row r="274508" spans="16:16" x14ac:dyDescent="0.3">
      <c r="P274508" s="83"/>
    </row>
    <row r="274509" spans="16:16" x14ac:dyDescent="0.3">
      <c r="P274509" s="83"/>
    </row>
    <row r="274510" spans="16:16" x14ac:dyDescent="0.3">
      <c r="P274510" s="83"/>
    </row>
    <row r="274511" spans="16:16" x14ac:dyDescent="0.3">
      <c r="P274511" s="83"/>
    </row>
    <row r="274512" spans="16:16" x14ac:dyDescent="0.3">
      <c r="P274512" s="83"/>
    </row>
    <row r="274513" spans="16:16" x14ac:dyDescent="0.3">
      <c r="P274513" s="83"/>
    </row>
    <row r="274514" spans="16:16" x14ac:dyDescent="0.3">
      <c r="P274514" s="83"/>
    </row>
    <row r="274515" spans="16:16" x14ac:dyDescent="0.3">
      <c r="P274515" s="83"/>
    </row>
    <row r="274516" spans="16:16" x14ac:dyDescent="0.3">
      <c r="P274516" s="83"/>
    </row>
    <row r="274517" spans="16:16" x14ac:dyDescent="0.3">
      <c r="P274517" s="83"/>
    </row>
    <row r="274518" spans="16:16" x14ac:dyDescent="0.3">
      <c r="P274518" s="83"/>
    </row>
    <row r="274519" spans="16:16" x14ac:dyDescent="0.3">
      <c r="P274519" s="83"/>
    </row>
    <row r="274520" spans="16:16" x14ac:dyDescent="0.3">
      <c r="P274520" s="83"/>
    </row>
    <row r="274521" spans="16:16" x14ac:dyDescent="0.3">
      <c r="P274521" s="83"/>
    </row>
    <row r="274522" spans="16:16" x14ac:dyDescent="0.3">
      <c r="P274522" s="83"/>
    </row>
    <row r="274523" spans="16:16" x14ac:dyDescent="0.3">
      <c r="P274523" s="83"/>
    </row>
    <row r="274524" spans="16:16" x14ac:dyDescent="0.3">
      <c r="P274524" s="83"/>
    </row>
    <row r="274525" spans="16:16" x14ac:dyDescent="0.3">
      <c r="P274525" s="83"/>
    </row>
    <row r="274526" spans="16:16" x14ac:dyDescent="0.3">
      <c r="P274526" s="83"/>
    </row>
    <row r="274527" spans="16:16" x14ac:dyDescent="0.3">
      <c r="P274527" s="83"/>
    </row>
    <row r="274528" spans="16:16" x14ac:dyDescent="0.3">
      <c r="P274528" s="83"/>
    </row>
    <row r="274529" spans="16:16" x14ac:dyDescent="0.3">
      <c r="P274529" s="83"/>
    </row>
    <row r="274530" spans="16:16" x14ac:dyDescent="0.3">
      <c r="P274530" s="83"/>
    </row>
    <row r="274531" spans="16:16" x14ac:dyDescent="0.3">
      <c r="P274531" s="83"/>
    </row>
    <row r="274532" spans="16:16" x14ac:dyDescent="0.3">
      <c r="P274532" s="83"/>
    </row>
    <row r="274533" spans="16:16" x14ac:dyDescent="0.3">
      <c r="P274533" s="83"/>
    </row>
    <row r="274534" spans="16:16" x14ac:dyDescent="0.3">
      <c r="P274534" s="83"/>
    </row>
    <row r="274535" spans="16:16" x14ac:dyDescent="0.3">
      <c r="P274535" s="83"/>
    </row>
    <row r="274536" spans="16:16" x14ac:dyDescent="0.3">
      <c r="P274536" s="83"/>
    </row>
    <row r="274537" spans="16:16" x14ac:dyDescent="0.3">
      <c r="P274537" s="83"/>
    </row>
    <row r="274538" spans="16:16" x14ac:dyDescent="0.3">
      <c r="P274538" s="83"/>
    </row>
    <row r="274539" spans="16:16" x14ac:dyDescent="0.3">
      <c r="P274539" s="83"/>
    </row>
    <row r="274540" spans="16:16" x14ac:dyDescent="0.3">
      <c r="P274540" s="83"/>
    </row>
    <row r="274541" spans="16:16" x14ac:dyDescent="0.3">
      <c r="P274541" s="83"/>
    </row>
    <row r="274542" spans="16:16" x14ac:dyDescent="0.3">
      <c r="P274542" s="83"/>
    </row>
    <row r="274543" spans="16:16" x14ac:dyDescent="0.3">
      <c r="P274543" s="83"/>
    </row>
    <row r="274544" spans="16:16" x14ac:dyDescent="0.3">
      <c r="P274544" s="83"/>
    </row>
    <row r="274545" spans="16:16" x14ac:dyDescent="0.3">
      <c r="P274545" s="83"/>
    </row>
    <row r="274546" spans="16:16" x14ac:dyDescent="0.3">
      <c r="P274546" s="83"/>
    </row>
    <row r="274547" spans="16:16" x14ac:dyDescent="0.3">
      <c r="P274547" s="83"/>
    </row>
    <row r="274548" spans="16:16" x14ac:dyDescent="0.3">
      <c r="P274548" s="83"/>
    </row>
    <row r="274549" spans="16:16" x14ac:dyDescent="0.3">
      <c r="P274549" s="83"/>
    </row>
    <row r="274550" spans="16:16" x14ac:dyDescent="0.3">
      <c r="P274550" s="83"/>
    </row>
    <row r="274551" spans="16:16" x14ac:dyDescent="0.3">
      <c r="P274551" s="83"/>
    </row>
    <row r="274552" spans="16:16" x14ac:dyDescent="0.3">
      <c r="P274552" s="83"/>
    </row>
    <row r="274553" spans="16:16" x14ac:dyDescent="0.3">
      <c r="P274553" s="83"/>
    </row>
    <row r="274554" spans="16:16" x14ac:dyDescent="0.3">
      <c r="P274554" s="83"/>
    </row>
    <row r="274555" spans="16:16" x14ac:dyDescent="0.3">
      <c r="P274555" s="83"/>
    </row>
    <row r="274556" spans="16:16" x14ac:dyDescent="0.3">
      <c r="P274556" s="83"/>
    </row>
    <row r="274557" spans="16:16" x14ac:dyDescent="0.3">
      <c r="P274557" s="83"/>
    </row>
    <row r="274558" spans="16:16" x14ac:dyDescent="0.3">
      <c r="P274558" s="83"/>
    </row>
    <row r="274559" spans="16:16" x14ac:dyDescent="0.3">
      <c r="P274559" s="83"/>
    </row>
    <row r="274560" spans="16:16" x14ac:dyDescent="0.3">
      <c r="P274560" s="83"/>
    </row>
    <row r="274561" spans="16:16" x14ac:dyDescent="0.3">
      <c r="P274561" s="83"/>
    </row>
    <row r="274562" spans="16:16" x14ac:dyDescent="0.3">
      <c r="P274562" s="83"/>
    </row>
    <row r="274563" spans="16:16" x14ac:dyDescent="0.3">
      <c r="P274563" s="83"/>
    </row>
    <row r="274564" spans="16:16" x14ac:dyDescent="0.3">
      <c r="P274564" s="83"/>
    </row>
    <row r="274565" spans="16:16" x14ac:dyDescent="0.3">
      <c r="P274565" s="83"/>
    </row>
    <row r="274566" spans="16:16" x14ac:dyDescent="0.3">
      <c r="P274566" s="83"/>
    </row>
    <row r="274567" spans="16:16" x14ac:dyDescent="0.3">
      <c r="P274567" s="83"/>
    </row>
    <row r="274568" spans="16:16" x14ac:dyDescent="0.3">
      <c r="P274568" s="83"/>
    </row>
    <row r="274569" spans="16:16" x14ac:dyDescent="0.3">
      <c r="P274569" s="83"/>
    </row>
    <row r="274570" spans="16:16" x14ac:dyDescent="0.3">
      <c r="P274570" s="83"/>
    </row>
    <row r="274571" spans="16:16" x14ac:dyDescent="0.3">
      <c r="P274571" s="83"/>
    </row>
    <row r="274572" spans="16:16" x14ac:dyDescent="0.3">
      <c r="P274572" s="83"/>
    </row>
    <row r="274573" spans="16:16" x14ac:dyDescent="0.3">
      <c r="P274573" s="83"/>
    </row>
    <row r="274574" spans="16:16" x14ac:dyDescent="0.3">
      <c r="P274574" s="83"/>
    </row>
    <row r="274575" spans="16:16" x14ac:dyDescent="0.3">
      <c r="P274575" s="83"/>
    </row>
    <row r="274576" spans="16:16" x14ac:dyDescent="0.3">
      <c r="P274576" s="83"/>
    </row>
    <row r="274577" spans="16:16" x14ac:dyDescent="0.3">
      <c r="P274577" s="83"/>
    </row>
    <row r="274578" spans="16:16" x14ac:dyDescent="0.3">
      <c r="P274578" s="83"/>
    </row>
    <row r="274579" spans="16:16" x14ac:dyDescent="0.3">
      <c r="P274579" s="83"/>
    </row>
    <row r="274580" spans="16:16" x14ac:dyDescent="0.3">
      <c r="P274580" s="83"/>
    </row>
    <row r="274581" spans="16:16" x14ac:dyDescent="0.3">
      <c r="P274581" s="83"/>
    </row>
    <row r="274582" spans="16:16" x14ac:dyDescent="0.3">
      <c r="P274582" s="83"/>
    </row>
    <row r="274583" spans="16:16" x14ac:dyDescent="0.3">
      <c r="P274583" s="83"/>
    </row>
    <row r="274584" spans="16:16" x14ac:dyDescent="0.3">
      <c r="P274584" s="83"/>
    </row>
    <row r="274585" spans="16:16" x14ac:dyDescent="0.3">
      <c r="P274585" s="83"/>
    </row>
    <row r="274586" spans="16:16" x14ac:dyDescent="0.3">
      <c r="P274586" s="83"/>
    </row>
    <row r="274587" spans="16:16" x14ac:dyDescent="0.3">
      <c r="P274587" s="83"/>
    </row>
    <row r="274588" spans="16:16" x14ac:dyDescent="0.3">
      <c r="P274588" s="83"/>
    </row>
    <row r="274589" spans="16:16" x14ac:dyDescent="0.3">
      <c r="P274589" s="83"/>
    </row>
    <row r="274590" spans="16:16" x14ac:dyDescent="0.3">
      <c r="P274590" s="83"/>
    </row>
    <row r="274591" spans="16:16" x14ac:dyDescent="0.3">
      <c r="P274591" s="83"/>
    </row>
    <row r="274592" spans="16:16" x14ac:dyDescent="0.3">
      <c r="P274592" s="83"/>
    </row>
    <row r="274593" spans="16:16" x14ac:dyDescent="0.3">
      <c r="P274593" s="83"/>
    </row>
    <row r="274594" spans="16:16" x14ac:dyDescent="0.3">
      <c r="P274594" s="83"/>
    </row>
    <row r="274595" spans="16:16" x14ac:dyDescent="0.3">
      <c r="P274595" s="83"/>
    </row>
    <row r="274596" spans="16:16" x14ac:dyDescent="0.3">
      <c r="P274596" s="83"/>
    </row>
    <row r="274597" spans="16:16" x14ac:dyDescent="0.3">
      <c r="P274597" s="83"/>
    </row>
    <row r="274598" spans="16:16" x14ac:dyDescent="0.3">
      <c r="P274598" s="83"/>
    </row>
    <row r="274599" spans="16:16" x14ac:dyDescent="0.3">
      <c r="P274599" s="83"/>
    </row>
    <row r="274600" spans="16:16" x14ac:dyDescent="0.3">
      <c r="P274600" s="83"/>
    </row>
    <row r="274601" spans="16:16" x14ac:dyDescent="0.3">
      <c r="P274601" s="83"/>
    </row>
    <row r="274602" spans="16:16" x14ac:dyDescent="0.3">
      <c r="P274602" s="83"/>
    </row>
    <row r="274603" spans="16:16" x14ac:dyDescent="0.3">
      <c r="P274603" s="83"/>
    </row>
    <row r="274604" spans="16:16" x14ac:dyDescent="0.3">
      <c r="P274604" s="83"/>
    </row>
    <row r="274605" spans="16:16" x14ac:dyDescent="0.3">
      <c r="P274605" s="83"/>
    </row>
    <row r="274606" spans="16:16" x14ac:dyDescent="0.3">
      <c r="P274606" s="83"/>
    </row>
    <row r="274607" spans="16:16" x14ac:dyDescent="0.3">
      <c r="P274607" s="83"/>
    </row>
    <row r="274608" spans="16:16" x14ac:dyDescent="0.3">
      <c r="P274608" s="83"/>
    </row>
    <row r="274609" spans="16:16" x14ac:dyDescent="0.3">
      <c r="P274609" s="83"/>
    </row>
    <row r="274610" spans="16:16" x14ac:dyDescent="0.3">
      <c r="P274610" s="83"/>
    </row>
    <row r="274611" spans="16:16" x14ac:dyDescent="0.3">
      <c r="P274611" s="83"/>
    </row>
    <row r="274612" spans="16:16" x14ac:dyDescent="0.3">
      <c r="P274612" s="83"/>
    </row>
    <row r="274613" spans="16:16" x14ac:dyDescent="0.3">
      <c r="P274613" s="83"/>
    </row>
    <row r="274614" spans="16:16" x14ac:dyDescent="0.3">
      <c r="P274614" s="83"/>
    </row>
    <row r="274615" spans="16:16" x14ac:dyDescent="0.3">
      <c r="P274615" s="83"/>
    </row>
    <row r="274616" spans="16:16" x14ac:dyDescent="0.3">
      <c r="P274616" s="83"/>
    </row>
    <row r="274617" spans="16:16" x14ac:dyDescent="0.3">
      <c r="P274617" s="83"/>
    </row>
    <row r="274618" spans="16:16" x14ac:dyDescent="0.3">
      <c r="P274618" s="83"/>
    </row>
    <row r="274619" spans="16:16" x14ac:dyDescent="0.3">
      <c r="P274619" s="83"/>
    </row>
    <row r="274620" spans="16:16" x14ac:dyDescent="0.3">
      <c r="P274620" s="83"/>
    </row>
    <row r="274621" spans="16:16" x14ac:dyDescent="0.3">
      <c r="P274621" s="83"/>
    </row>
    <row r="274622" spans="16:16" x14ac:dyDescent="0.3">
      <c r="P274622" s="83"/>
    </row>
    <row r="274623" spans="16:16" x14ac:dyDescent="0.3">
      <c r="P274623" s="83"/>
    </row>
    <row r="274624" spans="16:16" x14ac:dyDescent="0.3">
      <c r="P274624" s="83"/>
    </row>
    <row r="274625" spans="16:16" x14ac:dyDescent="0.3">
      <c r="P274625" s="83"/>
    </row>
    <row r="274626" spans="16:16" x14ac:dyDescent="0.3">
      <c r="P274626" s="83"/>
    </row>
    <row r="274627" spans="16:16" x14ac:dyDescent="0.3">
      <c r="P274627" s="83"/>
    </row>
    <row r="274628" spans="16:16" x14ac:dyDescent="0.3">
      <c r="P274628" s="83"/>
    </row>
    <row r="274629" spans="16:16" x14ac:dyDescent="0.3">
      <c r="P274629" s="83"/>
    </row>
    <row r="274630" spans="16:16" x14ac:dyDescent="0.3">
      <c r="P274630" s="83"/>
    </row>
    <row r="274631" spans="16:16" x14ac:dyDescent="0.3">
      <c r="P274631" s="83"/>
    </row>
    <row r="274632" spans="16:16" x14ac:dyDescent="0.3">
      <c r="P274632" s="83"/>
    </row>
    <row r="274633" spans="16:16" x14ac:dyDescent="0.3">
      <c r="P274633" s="83"/>
    </row>
    <row r="274634" spans="16:16" x14ac:dyDescent="0.3">
      <c r="P274634" s="83"/>
    </row>
    <row r="274635" spans="16:16" x14ac:dyDescent="0.3">
      <c r="P274635" s="83"/>
    </row>
    <row r="274636" spans="16:16" x14ac:dyDescent="0.3">
      <c r="P274636" s="83"/>
    </row>
    <row r="274637" spans="16:16" x14ac:dyDescent="0.3">
      <c r="P274637" s="83"/>
    </row>
    <row r="274638" spans="16:16" x14ac:dyDescent="0.3">
      <c r="P274638" s="83"/>
    </row>
    <row r="274639" spans="16:16" x14ac:dyDescent="0.3">
      <c r="P274639" s="83"/>
    </row>
    <row r="274640" spans="16:16" x14ac:dyDescent="0.3">
      <c r="P274640" s="83"/>
    </row>
    <row r="274641" spans="16:16" x14ac:dyDescent="0.3">
      <c r="P274641" s="83"/>
    </row>
    <row r="274642" spans="16:16" x14ac:dyDescent="0.3">
      <c r="P274642" s="83"/>
    </row>
    <row r="274643" spans="16:16" x14ac:dyDescent="0.3">
      <c r="P274643" s="83"/>
    </row>
    <row r="274644" spans="16:16" x14ac:dyDescent="0.3">
      <c r="P274644" s="83"/>
    </row>
    <row r="274645" spans="16:16" x14ac:dyDescent="0.3">
      <c r="P274645" s="83"/>
    </row>
    <row r="274646" spans="16:16" x14ac:dyDescent="0.3">
      <c r="P274646" s="83"/>
    </row>
    <row r="274647" spans="16:16" x14ac:dyDescent="0.3">
      <c r="P274647" s="83"/>
    </row>
    <row r="274648" spans="16:16" x14ac:dyDescent="0.3">
      <c r="P274648" s="83"/>
    </row>
    <row r="274649" spans="16:16" x14ac:dyDescent="0.3">
      <c r="P274649" s="83"/>
    </row>
    <row r="274650" spans="16:16" x14ac:dyDescent="0.3">
      <c r="P274650" s="83"/>
    </row>
    <row r="274651" spans="16:16" x14ac:dyDescent="0.3">
      <c r="P274651" s="83"/>
    </row>
    <row r="274652" spans="16:16" x14ac:dyDescent="0.3">
      <c r="P274652" s="83"/>
    </row>
    <row r="274653" spans="16:16" x14ac:dyDescent="0.3">
      <c r="P274653" s="83"/>
    </row>
    <row r="274654" spans="16:16" x14ac:dyDescent="0.3">
      <c r="P274654" s="83"/>
    </row>
    <row r="274655" spans="16:16" x14ac:dyDescent="0.3">
      <c r="P274655" s="83"/>
    </row>
    <row r="274656" spans="16:16" x14ac:dyDescent="0.3">
      <c r="P274656" s="83"/>
    </row>
    <row r="274657" spans="16:16" x14ac:dyDescent="0.3">
      <c r="P274657" s="83"/>
    </row>
    <row r="274658" spans="16:16" x14ac:dyDescent="0.3">
      <c r="P274658" s="83"/>
    </row>
    <row r="274659" spans="16:16" x14ac:dyDescent="0.3">
      <c r="P274659" s="83"/>
    </row>
    <row r="274660" spans="16:16" x14ac:dyDescent="0.3">
      <c r="P274660" s="83"/>
    </row>
    <row r="274661" spans="16:16" x14ac:dyDescent="0.3">
      <c r="P274661" s="83"/>
    </row>
    <row r="274662" spans="16:16" x14ac:dyDescent="0.3">
      <c r="P274662" s="83"/>
    </row>
    <row r="274663" spans="16:16" x14ac:dyDescent="0.3">
      <c r="P274663" s="83"/>
    </row>
    <row r="274664" spans="16:16" x14ac:dyDescent="0.3">
      <c r="P274664" s="83"/>
    </row>
    <row r="274665" spans="16:16" x14ac:dyDescent="0.3">
      <c r="P274665" s="83"/>
    </row>
    <row r="274666" spans="16:16" x14ac:dyDescent="0.3">
      <c r="P274666" s="83"/>
    </row>
    <row r="274667" spans="16:16" x14ac:dyDescent="0.3">
      <c r="P274667" s="83"/>
    </row>
    <row r="274668" spans="16:16" x14ac:dyDescent="0.3">
      <c r="P274668" s="83"/>
    </row>
    <row r="274669" spans="16:16" x14ac:dyDescent="0.3">
      <c r="P274669" s="83"/>
    </row>
    <row r="274670" spans="16:16" x14ac:dyDescent="0.3">
      <c r="P274670" s="83"/>
    </row>
    <row r="274671" spans="16:16" x14ac:dyDescent="0.3">
      <c r="P274671" s="83"/>
    </row>
    <row r="274672" spans="16:16" x14ac:dyDescent="0.3">
      <c r="P274672" s="83"/>
    </row>
    <row r="274673" spans="16:16" x14ac:dyDescent="0.3">
      <c r="P274673" s="83"/>
    </row>
    <row r="274674" spans="16:16" x14ac:dyDescent="0.3">
      <c r="P274674" s="83"/>
    </row>
    <row r="274675" spans="16:16" x14ac:dyDescent="0.3">
      <c r="P274675" s="83"/>
    </row>
    <row r="274676" spans="16:16" x14ac:dyDescent="0.3">
      <c r="P274676" s="83"/>
    </row>
    <row r="274677" spans="16:16" x14ac:dyDescent="0.3">
      <c r="P274677" s="83"/>
    </row>
    <row r="274678" spans="16:16" x14ac:dyDescent="0.3">
      <c r="P274678" s="83"/>
    </row>
    <row r="274679" spans="16:16" x14ac:dyDescent="0.3">
      <c r="P274679" s="83"/>
    </row>
    <row r="274680" spans="16:16" x14ac:dyDescent="0.3">
      <c r="P274680" s="83"/>
    </row>
    <row r="274681" spans="16:16" x14ac:dyDescent="0.3">
      <c r="P274681" s="83"/>
    </row>
    <row r="274682" spans="16:16" x14ac:dyDescent="0.3">
      <c r="P274682" s="83"/>
    </row>
    <row r="274683" spans="16:16" x14ac:dyDescent="0.3">
      <c r="P274683" s="83"/>
    </row>
    <row r="274684" spans="16:16" x14ac:dyDescent="0.3">
      <c r="P274684" s="83"/>
    </row>
    <row r="274685" spans="16:16" x14ac:dyDescent="0.3">
      <c r="P274685" s="83"/>
    </row>
    <row r="274686" spans="16:16" x14ac:dyDescent="0.3">
      <c r="P274686" s="83"/>
    </row>
    <row r="274687" spans="16:16" x14ac:dyDescent="0.3">
      <c r="P274687" s="83"/>
    </row>
    <row r="274688" spans="16:16" x14ac:dyDescent="0.3">
      <c r="P274688" s="83"/>
    </row>
    <row r="274689" spans="16:16" x14ac:dyDescent="0.3">
      <c r="P274689" s="83"/>
    </row>
    <row r="274690" spans="16:16" x14ac:dyDescent="0.3">
      <c r="P274690" s="83"/>
    </row>
    <row r="274691" spans="16:16" x14ac:dyDescent="0.3">
      <c r="P274691" s="83"/>
    </row>
    <row r="274692" spans="16:16" x14ac:dyDescent="0.3">
      <c r="P274692" s="83"/>
    </row>
    <row r="274693" spans="16:16" x14ac:dyDescent="0.3">
      <c r="P274693" s="83"/>
    </row>
    <row r="274694" spans="16:16" x14ac:dyDescent="0.3">
      <c r="P274694" s="83"/>
    </row>
    <row r="274695" spans="16:16" x14ac:dyDescent="0.3">
      <c r="P274695" s="83"/>
    </row>
    <row r="274696" spans="16:16" x14ac:dyDescent="0.3">
      <c r="P274696" s="83"/>
    </row>
    <row r="274697" spans="16:16" x14ac:dyDescent="0.3">
      <c r="P274697" s="83"/>
    </row>
    <row r="274698" spans="16:16" x14ac:dyDescent="0.3">
      <c r="P274698" s="83"/>
    </row>
    <row r="274699" spans="16:16" x14ac:dyDescent="0.3">
      <c r="P274699" s="83"/>
    </row>
    <row r="274700" spans="16:16" x14ac:dyDescent="0.3">
      <c r="P274700" s="83"/>
    </row>
    <row r="274701" spans="16:16" x14ac:dyDescent="0.3">
      <c r="P274701" s="83"/>
    </row>
    <row r="274702" spans="16:16" x14ac:dyDescent="0.3">
      <c r="P274702" s="83"/>
    </row>
    <row r="274703" spans="16:16" x14ac:dyDescent="0.3">
      <c r="P274703" s="83"/>
    </row>
    <row r="274704" spans="16:16" x14ac:dyDescent="0.3">
      <c r="P274704" s="83"/>
    </row>
    <row r="274705" spans="16:16" x14ac:dyDescent="0.3">
      <c r="P274705" s="83"/>
    </row>
    <row r="274706" spans="16:16" x14ac:dyDescent="0.3">
      <c r="P274706" s="83"/>
    </row>
    <row r="274707" spans="16:16" x14ac:dyDescent="0.3">
      <c r="P274707" s="83"/>
    </row>
    <row r="274708" spans="16:16" x14ac:dyDescent="0.3">
      <c r="P274708" s="83"/>
    </row>
    <row r="274709" spans="16:16" x14ac:dyDescent="0.3">
      <c r="P274709" s="83"/>
    </row>
    <row r="274710" spans="16:16" x14ac:dyDescent="0.3">
      <c r="P274710" s="83"/>
    </row>
    <row r="274711" spans="16:16" x14ac:dyDescent="0.3">
      <c r="P274711" s="83"/>
    </row>
    <row r="274712" spans="16:16" x14ac:dyDescent="0.3">
      <c r="P274712" s="83"/>
    </row>
    <row r="274713" spans="16:16" x14ac:dyDescent="0.3">
      <c r="P274713" s="83"/>
    </row>
    <row r="274714" spans="16:16" x14ac:dyDescent="0.3">
      <c r="P274714" s="83"/>
    </row>
    <row r="274715" spans="16:16" x14ac:dyDescent="0.3">
      <c r="P274715" s="83"/>
    </row>
    <row r="274716" spans="16:16" x14ac:dyDescent="0.3">
      <c r="P274716" s="83"/>
    </row>
    <row r="274717" spans="16:16" x14ac:dyDescent="0.3">
      <c r="P274717" s="83"/>
    </row>
    <row r="274718" spans="16:16" x14ac:dyDescent="0.3">
      <c r="P274718" s="83"/>
    </row>
    <row r="274719" spans="16:16" x14ac:dyDescent="0.3">
      <c r="P274719" s="83"/>
    </row>
    <row r="274720" spans="16:16" x14ac:dyDescent="0.3">
      <c r="P274720" s="83"/>
    </row>
    <row r="274721" spans="16:16" x14ac:dyDescent="0.3">
      <c r="P274721" s="83"/>
    </row>
    <row r="274722" spans="16:16" x14ac:dyDescent="0.3">
      <c r="P274722" s="83"/>
    </row>
    <row r="274723" spans="16:16" x14ac:dyDescent="0.3">
      <c r="P274723" s="83"/>
    </row>
    <row r="274724" spans="16:16" x14ac:dyDescent="0.3">
      <c r="P274724" s="83"/>
    </row>
    <row r="274725" spans="16:16" x14ac:dyDescent="0.3">
      <c r="P274725" s="83"/>
    </row>
    <row r="274726" spans="16:16" x14ac:dyDescent="0.3">
      <c r="P274726" s="83"/>
    </row>
    <row r="274727" spans="16:16" x14ac:dyDescent="0.3">
      <c r="P274727" s="83"/>
    </row>
    <row r="274728" spans="16:16" x14ac:dyDescent="0.3">
      <c r="P274728" s="83"/>
    </row>
    <row r="274729" spans="16:16" x14ac:dyDescent="0.3">
      <c r="P274729" s="83"/>
    </row>
    <row r="274730" spans="16:16" x14ac:dyDescent="0.3">
      <c r="P274730" s="83"/>
    </row>
    <row r="274731" spans="16:16" x14ac:dyDescent="0.3">
      <c r="P274731" s="83"/>
    </row>
    <row r="274732" spans="16:16" x14ac:dyDescent="0.3">
      <c r="P274732" s="83"/>
    </row>
    <row r="274733" spans="16:16" x14ac:dyDescent="0.3">
      <c r="P274733" s="83"/>
    </row>
    <row r="274734" spans="16:16" x14ac:dyDescent="0.3">
      <c r="P274734" s="83"/>
    </row>
    <row r="274735" spans="16:16" x14ac:dyDescent="0.3">
      <c r="P274735" s="83"/>
    </row>
    <row r="274736" spans="16:16" x14ac:dyDescent="0.3">
      <c r="P274736" s="83"/>
    </row>
    <row r="274737" spans="16:16" x14ac:dyDescent="0.3">
      <c r="P274737" s="83"/>
    </row>
    <row r="274738" spans="16:16" x14ac:dyDescent="0.3">
      <c r="P274738" s="83"/>
    </row>
    <row r="274739" spans="16:16" x14ac:dyDescent="0.3">
      <c r="P274739" s="83"/>
    </row>
    <row r="274740" spans="16:16" x14ac:dyDescent="0.3">
      <c r="P274740" s="83"/>
    </row>
    <row r="274741" spans="16:16" x14ac:dyDescent="0.3">
      <c r="P274741" s="83"/>
    </row>
    <row r="274742" spans="16:16" x14ac:dyDescent="0.3">
      <c r="P274742" s="83"/>
    </row>
    <row r="274743" spans="16:16" x14ac:dyDescent="0.3">
      <c r="P274743" s="83"/>
    </row>
    <row r="274744" spans="16:16" x14ac:dyDescent="0.3">
      <c r="P274744" s="83"/>
    </row>
    <row r="274745" spans="16:16" x14ac:dyDescent="0.3">
      <c r="P274745" s="83"/>
    </row>
    <row r="274746" spans="16:16" x14ac:dyDescent="0.3">
      <c r="P274746" s="83"/>
    </row>
    <row r="274747" spans="16:16" x14ac:dyDescent="0.3">
      <c r="P274747" s="83"/>
    </row>
    <row r="274748" spans="16:16" x14ac:dyDescent="0.3">
      <c r="P274748" s="83"/>
    </row>
    <row r="274749" spans="16:16" x14ac:dyDescent="0.3">
      <c r="P274749" s="83"/>
    </row>
    <row r="274750" spans="16:16" x14ac:dyDescent="0.3">
      <c r="P274750" s="83"/>
    </row>
    <row r="274751" spans="16:16" x14ac:dyDescent="0.3">
      <c r="P274751" s="83"/>
    </row>
    <row r="274752" spans="16:16" x14ac:dyDescent="0.3">
      <c r="P274752" s="83"/>
    </row>
    <row r="274753" spans="16:16" x14ac:dyDescent="0.3">
      <c r="P274753" s="83"/>
    </row>
    <row r="274754" spans="16:16" x14ac:dyDescent="0.3">
      <c r="P274754" s="83"/>
    </row>
    <row r="274755" spans="16:16" x14ac:dyDescent="0.3">
      <c r="P274755" s="83"/>
    </row>
    <row r="274756" spans="16:16" x14ac:dyDescent="0.3">
      <c r="P274756" s="83"/>
    </row>
    <row r="274757" spans="16:16" x14ac:dyDescent="0.3">
      <c r="P274757" s="83"/>
    </row>
    <row r="274758" spans="16:16" x14ac:dyDescent="0.3">
      <c r="P274758" s="83"/>
    </row>
    <row r="274759" spans="16:16" x14ac:dyDescent="0.3">
      <c r="P274759" s="83"/>
    </row>
    <row r="274760" spans="16:16" x14ac:dyDescent="0.3">
      <c r="P274760" s="83"/>
    </row>
    <row r="274761" spans="16:16" x14ac:dyDescent="0.3">
      <c r="P274761" s="83"/>
    </row>
    <row r="274762" spans="16:16" x14ac:dyDescent="0.3">
      <c r="P274762" s="83"/>
    </row>
    <row r="274763" spans="16:16" x14ac:dyDescent="0.3">
      <c r="P274763" s="83"/>
    </row>
    <row r="274764" spans="16:16" x14ac:dyDescent="0.3">
      <c r="P274764" s="83"/>
    </row>
    <row r="274765" spans="16:16" x14ac:dyDescent="0.3">
      <c r="P274765" s="83"/>
    </row>
    <row r="274766" spans="16:16" x14ac:dyDescent="0.3">
      <c r="P274766" s="83"/>
    </row>
    <row r="274767" spans="16:16" x14ac:dyDescent="0.3">
      <c r="P274767" s="83"/>
    </row>
    <row r="274768" spans="16:16" x14ac:dyDescent="0.3">
      <c r="P274768" s="83"/>
    </row>
    <row r="274769" spans="16:16" x14ac:dyDescent="0.3">
      <c r="P274769" s="83"/>
    </row>
    <row r="274770" spans="16:16" x14ac:dyDescent="0.3">
      <c r="P274770" s="83"/>
    </row>
    <row r="274771" spans="16:16" x14ac:dyDescent="0.3">
      <c r="P274771" s="83"/>
    </row>
    <row r="274772" spans="16:16" x14ac:dyDescent="0.3">
      <c r="P274772" s="83"/>
    </row>
    <row r="274773" spans="16:16" x14ac:dyDescent="0.3">
      <c r="P274773" s="83"/>
    </row>
    <row r="274774" spans="16:16" x14ac:dyDescent="0.3">
      <c r="P274774" s="83"/>
    </row>
    <row r="274775" spans="16:16" x14ac:dyDescent="0.3">
      <c r="P274775" s="83"/>
    </row>
    <row r="274776" spans="16:16" x14ac:dyDescent="0.3">
      <c r="P274776" s="83"/>
    </row>
    <row r="274777" spans="16:16" x14ac:dyDescent="0.3">
      <c r="P274777" s="83"/>
    </row>
    <row r="274778" spans="16:16" x14ac:dyDescent="0.3">
      <c r="P274778" s="83"/>
    </row>
    <row r="274779" spans="16:16" x14ac:dyDescent="0.3">
      <c r="P274779" s="83"/>
    </row>
    <row r="274780" spans="16:16" x14ac:dyDescent="0.3">
      <c r="P274780" s="83"/>
    </row>
    <row r="274781" spans="16:16" x14ac:dyDescent="0.3">
      <c r="P274781" s="83"/>
    </row>
    <row r="274782" spans="16:16" x14ac:dyDescent="0.3">
      <c r="P274782" s="83"/>
    </row>
    <row r="274783" spans="16:16" x14ac:dyDescent="0.3">
      <c r="P274783" s="83"/>
    </row>
    <row r="274784" spans="16:16" x14ac:dyDescent="0.3">
      <c r="P274784" s="83"/>
    </row>
    <row r="274785" spans="16:16" x14ac:dyDescent="0.3">
      <c r="P274785" s="83"/>
    </row>
    <row r="274786" spans="16:16" x14ac:dyDescent="0.3">
      <c r="P274786" s="83"/>
    </row>
    <row r="274787" spans="16:16" x14ac:dyDescent="0.3">
      <c r="P274787" s="83"/>
    </row>
    <row r="274788" spans="16:16" x14ac:dyDescent="0.3">
      <c r="P274788" s="83"/>
    </row>
    <row r="274789" spans="16:16" x14ac:dyDescent="0.3">
      <c r="P274789" s="83"/>
    </row>
    <row r="274790" spans="16:16" x14ac:dyDescent="0.3">
      <c r="P274790" s="83"/>
    </row>
    <row r="274791" spans="16:16" x14ac:dyDescent="0.3">
      <c r="P274791" s="83"/>
    </row>
    <row r="274792" spans="16:16" x14ac:dyDescent="0.3">
      <c r="P274792" s="83"/>
    </row>
    <row r="274793" spans="16:16" x14ac:dyDescent="0.3">
      <c r="P274793" s="83"/>
    </row>
    <row r="274794" spans="16:16" x14ac:dyDescent="0.3">
      <c r="P274794" s="83"/>
    </row>
    <row r="274795" spans="16:16" x14ac:dyDescent="0.3">
      <c r="P274795" s="83"/>
    </row>
    <row r="274796" spans="16:16" x14ac:dyDescent="0.3">
      <c r="P274796" s="83"/>
    </row>
    <row r="274797" spans="16:16" x14ac:dyDescent="0.3">
      <c r="P274797" s="83"/>
    </row>
    <row r="274798" spans="16:16" x14ac:dyDescent="0.3">
      <c r="P274798" s="83"/>
    </row>
    <row r="274799" spans="16:16" x14ac:dyDescent="0.3">
      <c r="P274799" s="83"/>
    </row>
    <row r="274800" spans="16:16" x14ac:dyDescent="0.3">
      <c r="P274800" s="83"/>
    </row>
    <row r="274801" spans="16:16" x14ac:dyDescent="0.3">
      <c r="P274801" s="83"/>
    </row>
    <row r="274802" spans="16:16" x14ac:dyDescent="0.3">
      <c r="P274802" s="83"/>
    </row>
    <row r="274803" spans="16:16" x14ac:dyDescent="0.3">
      <c r="P274803" s="83"/>
    </row>
    <row r="274804" spans="16:16" x14ac:dyDescent="0.3">
      <c r="P274804" s="83"/>
    </row>
    <row r="274805" spans="16:16" x14ac:dyDescent="0.3">
      <c r="P274805" s="83"/>
    </row>
    <row r="274806" spans="16:16" x14ac:dyDescent="0.3">
      <c r="P274806" s="83"/>
    </row>
    <row r="274807" spans="16:16" x14ac:dyDescent="0.3">
      <c r="P274807" s="83"/>
    </row>
    <row r="274808" spans="16:16" x14ac:dyDescent="0.3">
      <c r="P274808" s="83"/>
    </row>
    <row r="274809" spans="16:16" x14ac:dyDescent="0.3">
      <c r="P274809" s="83"/>
    </row>
    <row r="274810" spans="16:16" x14ac:dyDescent="0.3">
      <c r="P274810" s="83"/>
    </row>
    <row r="274811" spans="16:16" x14ac:dyDescent="0.3">
      <c r="P274811" s="83"/>
    </row>
    <row r="274812" spans="16:16" x14ac:dyDescent="0.3">
      <c r="P274812" s="83"/>
    </row>
    <row r="274813" spans="16:16" x14ac:dyDescent="0.3">
      <c r="P274813" s="83"/>
    </row>
    <row r="274814" spans="16:16" x14ac:dyDescent="0.3">
      <c r="P274814" s="83"/>
    </row>
    <row r="274815" spans="16:16" x14ac:dyDescent="0.3">
      <c r="P274815" s="83"/>
    </row>
    <row r="274816" spans="16:16" x14ac:dyDescent="0.3">
      <c r="P274816" s="83"/>
    </row>
    <row r="274817" spans="16:16" x14ac:dyDescent="0.3">
      <c r="P274817" s="83"/>
    </row>
    <row r="274818" spans="16:16" x14ac:dyDescent="0.3">
      <c r="P274818" s="83"/>
    </row>
    <row r="274819" spans="16:16" x14ac:dyDescent="0.3">
      <c r="P274819" s="83"/>
    </row>
    <row r="274820" spans="16:16" x14ac:dyDescent="0.3">
      <c r="P274820" s="83"/>
    </row>
    <row r="274821" spans="16:16" x14ac:dyDescent="0.3">
      <c r="P274821" s="83"/>
    </row>
    <row r="274822" spans="16:16" x14ac:dyDescent="0.3">
      <c r="P274822" s="83"/>
    </row>
    <row r="274823" spans="16:16" x14ac:dyDescent="0.3">
      <c r="P274823" s="83"/>
    </row>
    <row r="274824" spans="16:16" x14ac:dyDescent="0.3">
      <c r="P274824" s="83"/>
    </row>
    <row r="274825" spans="16:16" x14ac:dyDescent="0.3">
      <c r="P274825" s="83"/>
    </row>
    <row r="274826" spans="16:16" x14ac:dyDescent="0.3">
      <c r="P274826" s="83"/>
    </row>
    <row r="274827" spans="16:16" x14ac:dyDescent="0.3">
      <c r="P274827" s="83"/>
    </row>
    <row r="274828" spans="16:16" x14ac:dyDescent="0.3">
      <c r="P274828" s="83"/>
    </row>
    <row r="274829" spans="16:16" x14ac:dyDescent="0.3">
      <c r="P274829" s="83"/>
    </row>
    <row r="274830" spans="16:16" x14ac:dyDescent="0.3">
      <c r="P274830" s="83"/>
    </row>
    <row r="274831" spans="16:16" x14ac:dyDescent="0.3">
      <c r="P274831" s="83"/>
    </row>
    <row r="274832" spans="16:16" x14ac:dyDescent="0.3">
      <c r="P274832" s="83"/>
    </row>
    <row r="274833" spans="16:16" x14ac:dyDescent="0.3">
      <c r="P274833" s="83"/>
    </row>
    <row r="274834" spans="16:16" x14ac:dyDescent="0.3">
      <c r="P274834" s="83"/>
    </row>
    <row r="274835" spans="16:16" x14ac:dyDescent="0.3">
      <c r="P274835" s="83"/>
    </row>
    <row r="274836" spans="16:16" x14ac:dyDescent="0.3">
      <c r="P274836" s="83"/>
    </row>
    <row r="274837" spans="16:16" x14ac:dyDescent="0.3">
      <c r="P274837" s="83"/>
    </row>
    <row r="274838" spans="16:16" x14ac:dyDescent="0.3">
      <c r="P274838" s="83"/>
    </row>
    <row r="274839" spans="16:16" x14ac:dyDescent="0.3">
      <c r="P274839" s="83"/>
    </row>
    <row r="274840" spans="16:16" x14ac:dyDescent="0.3">
      <c r="P274840" s="83"/>
    </row>
    <row r="274841" spans="16:16" x14ac:dyDescent="0.3">
      <c r="P274841" s="83"/>
    </row>
    <row r="274842" spans="16:16" x14ac:dyDescent="0.3">
      <c r="P274842" s="83"/>
    </row>
    <row r="274843" spans="16:16" x14ac:dyDescent="0.3">
      <c r="P274843" s="83"/>
    </row>
    <row r="274844" spans="16:16" x14ac:dyDescent="0.3">
      <c r="P274844" s="83"/>
    </row>
    <row r="274845" spans="16:16" x14ac:dyDescent="0.3">
      <c r="P274845" s="83"/>
    </row>
    <row r="274846" spans="16:16" x14ac:dyDescent="0.3">
      <c r="P274846" s="83"/>
    </row>
    <row r="274847" spans="16:16" x14ac:dyDescent="0.3">
      <c r="P274847" s="83"/>
    </row>
    <row r="274848" spans="16:16" x14ac:dyDescent="0.3">
      <c r="P274848" s="83"/>
    </row>
    <row r="274849" spans="16:16" x14ac:dyDescent="0.3">
      <c r="P274849" s="83"/>
    </row>
    <row r="274850" spans="16:16" x14ac:dyDescent="0.3">
      <c r="P274850" s="83"/>
    </row>
    <row r="274851" spans="16:16" x14ac:dyDescent="0.3">
      <c r="P274851" s="83"/>
    </row>
    <row r="274852" spans="16:16" x14ac:dyDescent="0.3">
      <c r="P274852" s="83"/>
    </row>
    <row r="274853" spans="16:16" x14ac:dyDescent="0.3">
      <c r="P274853" s="83"/>
    </row>
    <row r="274854" spans="16:16" x14ac:dyDescent="0.3">
      <c r="P274854" s="83"/>
    </row>
    <row r="274855" spans="16:16" x14ac:dyDescent="0.3">
      <c r="P274855" s="83"/>
    </row>
    <row r="274856" spans="16:16" x14ac:dyDescent="0.3">
      <c r="P274856" s="83"/>
    </row>
    <row r="274857" spans="16:16" x14ac:dyDescent="0.3">
      <c r="P274857" s="83"/>
    </row>
    <row r="274858" spans="16:16" x14ac:dyDescent="0.3">
      <c r="P274858" s="83"/>
    </row>
    <row r="274859" spans="16:16" x14ac:dyDescent="0.3">
      <c r="P274859" s="83"/>
    </row>
    <row r="274860" spans="16:16" x14ac:dyDescent="0.3">
      <c r="P274860" s="83"/>
    </row>
    <row r="274861" spans="16:16" x14ac:dyDescent="0.3">
      <c r="P274861" s="83"/>
    </row>
    <row r="274862" spans="16:16" x14ac:dyDescent="0.3">
      <c r="P274862" s="83"/>
    </row>
    <row r="274863" spans="16:16" x14ac:dyDescent="0.3">
      <c r="P274863" s="83"/>
    </row>
    <row r="274864" spans="16:16" x14ac:dyDescent="0.3">
      <c r="P274864" s="83"/>
    </row>
    <row r="274865" spans="16:16" x14ac:dyDescent="0.3">
      <c r="P274865" s="83"/>
    </row>
    <row r="274866" spans="16:16" x14ac:dyDescent="0.3">
      <c r="P274866" s="83"/>
    </row>
    <row r="274867" spans="16:16" x14ac:dyDescent="0.3">
      <c r="P274867" s="83"/>
    </row>
    <row r="274868" spans="16:16" x14ac:dyDescent="0.3">
      <c r="P274868" s="83"/>
    </row>
    <row r="274869" spans="16:16" x14ac:dyDescent="0.3">
      <c r="P274869" s="83"/>
    </row>
    <row r="274870" spans="16:16" x14ac:dyDescent="0.3">
      <c r="P274870" s="83"/>
    </row>
    <row r="274871" spans="16:16" x14ac:dyDescent="0.3">
      <c r="P274871" s="83"/>
    </row>
    <row r="274872" spans="16:16" x14ac:dyDescent="0.3">
      <c r="P274872" s="83"/>
    </row>
    <row r="274873" spans="16:16" x14ac:dyDescent="0.3">
      <c r="P274873" s="83"/>
    </row>
    <row r="274874" spans="16:16" x14ac:dyDescent="0.3">
      <c r="P274874" s="83"/>
    </row>
    <row r="274875" spans="16:16" x14ac:dyDescent="0.3">
      <c r="P274875" s="83"/>
    </row>
    <row r="274876" spans="16:16" x14ac:dyDescent="0.3">
      <c r="P274876" s="83"/>
    </row>
    <row r="274877" spans="16:16" x14ac:dyDescent="0.3">
      <c r="P274877" s="83"/>
    </row>
    <row r="274878" spans="16:16" x14ac:dyDescent="0.3">
      <c r="P274878" s="83"/>
    </row>
    <row r="274879" spans="16:16" x14ac:dyDescent="0.3">
      <c r="P274879" s="83"/>
    </row>
    <row r="274880" spans="16:16" x14ac:dyDescent="0.3">
      <c r="P274880" s="83"/>
    </row>
    <row r="274881" spans="16:16" x14ac:dyDescent="0.3">
      <c r="P274881" s="83"/>
    </row>
    <row r="274882" spans="16:16" x14ac:dyDescent="0.3">
      <c r="P274882" s="83"/>
    </row>
    <row r="274883" spans="16:16" x14ac:dyDescent="0.3">
      <c r="P274883" s="83"/>
    </row>
    <row r="274884" spans="16:16" x14ac:dyDescent="0.3">
      <c r="P274884" s="83"/>
    </row>
    <row r="274885" spans="16:16" x14ac:dyDescent="0.3">
      <c r="P274885" s="83"/>
    </row>
    <row r="274886" spans="16:16" x14ac:dyDescent="0.3">
      <c r="P274886" s="83"/>
    </row>
    <row r="274887" spans="16:16" x14ac:dyDescent="0.3">
      <c r="P274887" s="83"/>
    </row>
    <row r="274888" spans="16:16" x14ac:dyDescent="0.3">
      <c r="P274888" s="83"/>
    </row>
    <row r="274889" spans="16:16" x14ac:dyDescent="0.3">
      <c r="P274889" s="83"/>
    </row>
    <row r="274890" spans="16:16" x14ac:dyDescent="0.3">
      <c r="P274890" s="83"/>
    </row>
    <row r="274891" spans="16:16" x14ac:dyDescent="0.3">
      <c r="P274891" s="83"/>
    </row>
    <row r="274892" spans="16:16" x14ac:dyDescent="0.3">
      <c r="P274892" s="83"/>
    </row>
    <row r="274893" spans="16:16" x14ac:dyDescent="0.3">
      <c r="P274893" s="83"/>
    </row>
    <row r="274894" spans="16:16" x14ac:dyDescent="0.3">
      <c r="P274894" s="83"/>
    </row>
    <row r="274895" spans="16:16" x14ac:dyDescent="0.3">
      <c r="P274895" s="83"/>
    </row>
    <row r="274896" spans="16:16" x14ac:dyDescent="0.3">
      <c r="P274896" s="83"/>
    </row>
    <row r="274897" spans="16:16" x14ac:dyDescent="0.3">
      <c r="P274897" s="83"/>
    </row>
    <row r="274898" spans="16:16" x14ac:dyDescent="0.3">
      <c r="P274898" s="83"/>
    </row>
    <row r="274899" spans="16:16" x14ac:dyDescent="0.3">
      <c r="P274899" s="83"/>
    </row>
    <row r="274900" spans="16:16" x14ac:dyDescent="0.3">
      <c r="P274900" s="83"/>
    </row>
    <row r="274901" spans="16:16" x14ac:dyDescent="0.3">
      <c r="P274901" s="83"/>
    </row>
    <row r="274902" spans="16:16" x14ac:dyDescent="0.3">
      <c r="P274902" s="83"/>
    </row>
    <row r="274903" spans="16:16" x14ac:dyDescent="0.3">
      <c r="P274903" s="83"/>
    </row>
    <row r="274904" spans="16:16" x14ac:dyDescent="0.3">
      <c r="P274904" s="83"/>
    </row>
    <row r="274905" spans="16:16" x14ac:dyDescent="0.3">
      <c r="P274905" s="83"/>
    </row>
    <row r="274906" spans="16:16" x14ac:dyDescent="0.3">
      <c r="P274906" s="83"/>
    </row>
    <row r="274907" spans="16:16" x14ac:dyDescent="0.3">
      <c r="P274907" s="83"/>
    </row>
    <row r="274908" spans="16:16" x14ac:dyDescent="0.3">
      <c r="P274908" s="83"/>
    </row>
    <row r="274909" spans="16:16" x14ac:dyDescent="0.3">
      <c r="P274909" s="83"/>
    </row>
    <row r="274910" spans="16:16" x14ac:dyDescent="0.3">
      <c r="P274910" s="83"/>
    </row>
    <row r="274911" spans="16:16" x14ac:dyDescent="0.3">
      <c r="P274911" s="83"/>
    </row>
    <row r="274912" spans="16:16" x14ac:dyDescent="0.3">
      <c r="P274912" s="83"/>
    </row>
    <row r="274913" spans="16:16" x14ac:dyDescent="0.3">
      <c r="P274913" s="83"/>
    </row>
    <row r="274914" spans="16:16" x14ac:dyDescent="0.3">
      <c r="P274914" s="83"/>
    </row>
    <row r="274915" spans="16:16" x14ac:dyDescent="0.3">
      <c r="P274915" s="83"/>
    </row>
    <row r="274916" spans="16:16" x14ac:dyDescent="0.3">
      <c r="P274916" s="83"/>
    </row>
    <row r="274917" spans="16:16" x14ac:dyDescent="0.3">
      <c r="P274917" s="83"/>
    </row>
    <row r="274918" spans="16:16" x14ac:dyDescent="0.3">
      <c r="P274918" s="83"/>
    </row>
    <row r="274919" spans="16:16" x14ac:dyDescent="0.3">
      <c r="P274919" s="83"/>
    </row>
    <row r="274920" spans="16:16" x14ac:dyDescent="0.3">
      <c r="P274920" s="83"/>
    </row>
    <row r="274921" spans="16:16" x14ac:dyDescent="0.3">
      <c r="P274921" s="83"/>
    </row>
    <row r="274922" spans="16:16" x14ac:dyDescent="0.3">
      <c r="P274922" s="83"/>
    </row>
    <row r="274923" spans="16:16" x14ac:dyDescent="0.3">
      <c r="P274923" s="83"/>
    </row>
    <row r="274924" spans="16:16" x14ac:dyDescent="0.3">
      <c r="P274924" s="83"/>
    </row>
    <row r="274925" spans="16:16" x14ac:dyDescent="0.3">
      <c r="P274925" s="83"/>
    </row>
    <row r="274926" spans="16:16" x14ac:dyDescent="0.3">
      <c r="P274926" s="83"/>
    </row>
    <row r="274927" spans="16:16" x14ac:dyDescent="0.3">
      <c r="P274927" s="83"/>
    </row>
    <row r="274928" spans="16:16" x14ac:dyDescent="0.3">
      <c r="P274928" s="83"/>
    </row>
    <row r="274929" spans="16:16" x14ac:dyDescent="0.3">
      <c r="P274929" s="83"/>
    </row>
    <row r="274930" spans="16:16" x14ac:dyDescent="0.3">
      <c r="P274930" s="83"/>
    </row>
    <row r="274931" spans="16:16" x14ac:dyDescent="0.3">
      <c r="P274931" s="83"/>
    </row>
    <row r="274932" spans="16:16" x14ac:dyDescent="0.3">
      <c r="P274932" s="83"/>
    </row>
    <row r="274933" spans="16:16" x14ac:dyDescent="0.3">
      <c r="P274933" s="83"/>
    </row>
    <row r="274934" spans="16:16" x14ac:dyDescent="0.3">
      <c r="P274934" s="83"/>
    </row>
    <row r="274935" spans="16:16" x14ac:dyDescent="0.3">
      <c r="P274935" s="83"/>
    </row>
    <row r="274936" spans="16:16" x14ac:dyDescent="0.3">
      <c r="P274936" s="83"/>
    </row>
    <row r="274937" spans="16:16" x14ac:dyDescent="0.3">
      <c r="P274937" s="83"/>
    </row>
    <row r="274938" spans="16:16" x14ac:dyDescent="0.3">
      <c r="P274938" s="83"/>
    </row>
    <row r="274939" spans="16:16" x14ac:dyDescent="0.3">
      <c r="P274939" s="83"/>
    </row>
    <row r="274940" spans="16:16" x14ac:dyDescent="0.3">
      <c r="P274940" s="83"/>
    </row>
    <row r="274941" spans="16:16" x14ac:dyDescent="0.3">
      <c r="P274941" s="83"/>
    </row>
    <row r="274942" spans="16:16" x14ac:dyDescent="0.3">
      <c r="P274942" s="83"/>
    </row>
    <row r="274943" spans="16:16" x14ac:dyDescent="0.3">
      <c r="P274943" s="83"/>
    </row>
    <row r="274944" spans="16:16" x14ac:dyDescent="0.3">
      <c r="P274944" s="83"/>
    </row>
    <row r="274945" spans="16:16" x14ac:dyDescent="0.3">
      <c r="P274945" s="83"/>
    </row>
    <row r="274946" spans="16:16" x14ac:dyDescent="0.3">
      <c r="P274946" s="83"/>
    </row>
    <row r="274947" spans="16:16" x14ac:dyDescent="0.3">
      <c r="P274947" s="83"/>
    </row>
    <row r="274948" spans="16:16" x14ac:dyDescent="0.3">
      <c r="P274948" s="83"/>
    </row>
    <row r="274949" spans="16:16" x14ac:dyDescent="0.3">
      <c r="P274949" s="83"/>
    </row>
    <row r="274950" spans="16:16" x14ac:dyDescent="0.3">
      <c r="P274950" s="83"/>
    </row>
    <row r="274951" spans="16:16" x14ac:dyDescent="0.3">
      <c r="P274951" s="83"/>
    </row>
    <row r="274952" spans="16:16" x14ac:dyDescent="0.3">
      <c r="P274952" s="83"/>
    </row>
    <row r="274953" spans="16:16" x14ac:dyDescent="0.3">
      <c r="P274953" s="83"/>
    </row>
    <row r="274954" spans="16:16" x14ac:dyDescent="0.3">
      <c r="P274954" s="83"/>
    </row>
    <row r="274955" spans="16:16" x14ac:dyDescent="0.3">
      <c r="P274955" s="83"/>
    </row>
    <row r="274956" spans="16:16" x14ac:dyDescent="0.3">
      <c r="P274956" s="83"/>
    </row>
    <row r="274957" spans="16:16" x14ac:dyDescent="0.3">
      <c r="P274957" s="83"/>
    </row>
    <row r="274958" spans="16:16" x14ac:dyDescent="0.3">
      <c r="P274958" s="83"/>
    </row>
    <row r="274959" spans="16:16" x14ac:dyDescent="0.3">
      <c r="P274959" s="83"/>
    </row>
    <row r="274960" spans="16:16" x14ac:dyDescent="0.3">
      <c r="P274960" s="83"/>
    </row>
    <row r="274961" spans="16:16" x14ac:dyDescent="0.3">
      <c r="P274961" s="83"/>
    </row>
    <row r="274962" spans="16:16" x14ac:dyDescent="0.3">
      <c r="P274962" s="83"/>
    </row>
    <row r="274963" spans="16:16" x14ac:dyDescent="0.3">
      <c r="P274963" s="83"/>
    </row>
    <row r="274964" spans="16:16" x14ac:dyDescent="0.3">
      <c r="P274964" s="83"/>
    </row>
    <row r="274965" spans="16:16" x14ac:dyDescent="0.3">
      <c r="P274965" s="83"/>
    </row>
    <row r="274966" spans="16:16" x14ac:dyDescent="0.3">
      <c r="P274966" s="83"/>
    </row>
    <row r="274967" spans="16:16" x14ac:dyDescent="0.3">
      <c r="P274967" s="83"/>
    </row>
    <row r="274968" spans="16:16" x14ac:dyDescent="0.3">
      <c r="P274968" s="83"/>
    </row>
    <row r="274969" spans="16:16" x14ac:dyDescent="0.3">
      <c r="P274969" s="83"/>
    </row>
    <row r="274970" spans="16:16" x14ac:dyDescent="0.3">
      <c r="P274970" s="83"/>
    </row>
    <row r="274971" spans="16:16" x14ac:dyDescent="0.3">
      <c r="P274971" s="83"/>
    </row>
    <row r="274972" spans="16:16" x14ac:dyDescent="0.3">
      <c r="P274972" s="83"/>
    </row>
    <row r="274973" spans="16:16" x14ac:dyDescent="0.3">
      <c r="P274973" s="83"/>
    </row>
    <row r="274974" spans="16:16" x14ac:dyDescent="0.3">
      <c r="P274974" s="83"/>
    </row>
    <row r="274975" spans="16:16" x14ac:dyDescent="0.3">
      <c r="P274975" s="83"/>
    </row>
    <row r="274976" spans="16:16" x14ac:dyDescent="0.3">
      <c r="P274976" s="83"/>
    </row>
    <row r="274977" spans="16:16" x14ac:dyDescent="0.3">
      <c r="P274977" s="83"/>
    </row>
    <row r="274978" spans="16:16" x14ac:dyDescent="0.3">
      <c r="P274978" s="83"/>
    </row>
    <row r="274979" spans="16:16" x14ac:dyDescent="0.3">
      <c r="P274979" s="83"/>
    </row>
    <row r="274980" spans="16:16" x14ac:dyDescent="0.3">
      <c r="P274980" s="83"/>
    </row>
    <row r="274981" spans="16:16" x14ac:dyDescent="0.3">
      <c r="P274981" s="83"/>
    </row>
    <row r="274982" spans="16:16" x14ac:dyDescent="0.3">
      <c r="P274982" s="83"/>
    </row>
    <row r="274983" spans="16:16" x14ac:dyDescent="0.3">
      <c r="P274983" s="83"/>
    </row>
    <row r="274984" spans="16:16" x14ac:dyDescent="0.3">
      <c r="P274984" s="83"/>
    </row>
    <row r="274985" spans="16:16" x14ac:dyDescent="0.3">
      <c r="P274985" s="83"/>
    </row>
    <row r="274986" spans="16:16" x14ac:dyDescent="0.3">
      <c r="P274986" s="83"/>
    </row>
    <row r="274987" spans="16:16" x14ac:dyDescent="0.3">
      <c r="P274987" s="83"/>
    </row>
    <row r="274988" spans="16:16" x14ac:dyDescent="0.3">
      <c r="P274988" s="83"/>
    </row>
    <row r="274989" spans="16:16" x14ac:dyDescent="0.3">
      <c r="P274989" s="83"/>
    </row>
    <row r="274990" spans="16:16" x14ac:dyDescent="0.3">
      <c r="P274990" s="83"/>
    </row>
    <row r="274991" spans="16:16" x14ac:dyDescent="0.3">
      <c r="P274991" s="83"/>
    </row>
    <row r="274992" spans="16:16" x14ac:dyDescent="0.3">
      <c r="P274992" s="83"/>
    </row>
    <row r="274993" spans="16:16" x14ac:dyDescent="0.3">
      <c r="P274993" s="83"/>
    </row>
    <row r="274994" spans="16:16" x14ac:dyDescent="0.3">
      <c r="P274994" s="83"/>
    </row>
    <row r="274995" spans="16:16" x14ac:dyDescent="0.3">
      <c r="P274995" s="83"/>
    </row>
    <row r="274996" spans="16:16" x14ac:dyDescent="0.3">
      <c r="P274996" s="83"/>
    </row>
    <row r="274997" spans="16:16" x14ac:dyDescent="0.3">
      <c r="P274997" s="83"/>
    </row>
    <row r="274998" spans="16:16" x14ac:dyDescent="0.3">
      <c r="P274998" s="83"/>
    </row>
    <row r="274999" spans="16:16" x14ac:dyDescent="0.3">
      <c r="P274999" s="83"/>
    </row>
    <row r="275000" spans="16:16" x14ac:dyDescent="0.3">
      <c r="P275000" s="83"/>
    </row>
    <row r="275001" spans="16:16" x14ac:dyDescent="0.3">
      <c r="P275001" s="83"/>
    </row>
    <row r="275002" spans="16:16" x14ac:dyDescent="0.3">
      <c r="P275002" s="83"/>
    </row>
    <row r="275003" spans="16:16" x14ac:dyDescent="0.3">
      <c r="P275003" s="83"/>
    </row>
    <row r="275004" spans="16:16" x14ac:dyDescent="0.3">
      <c r="P275004" s="83"/>
    </row>
    <row r="275005" spans="16:16" x14ac:dyDescent="0.3">
      <c r="P275005" s="83"/>
    </row>
    <row r="275006" spans="16:16" x14ac:dyDescent="0.3">
      <c r="P275006" s="83"/>
    </row>
    <row r="275007" spans="16:16" x14ac:dyDescent="0.3">
      <c r="P275007" s="83"/>
    </row>
    <row r="275008" spans="16:16" x14ac:dyDescent="0.3">
      <c r="P275008" s="83"/>
    </row>
    <row r="275009" spans="16:16" x14ac:dyDescent="0.3">
      <c r="P275009" s="83"/>
    </row>
    <row r="275010" spans="16:16" x14ac:dyDescent="0.3">
      <c r="P275010" s="83"/>
    </row>
    <row r="275011" spans="16:16" x14ac:dyDescent="0.3">
      <c r="P275011" s="83"/>
    </row>
    <row r="275012" spans="16:16" x14ac:dyDescent="0.3">
      <c r="P275012" s="83"/>
    </row>
    <row r="275013" spans="16:16" x14ac:dyDescent="0.3">
      <c r="P275013" s="83"/>
    </row>
    <row r="275014" spans="16:16" x14ac:dyDescent="0.3">
      <c r="P275014" s="83"/>
    </row>
    <row r="275015" spans="16:16" x14ac:dyDescent="0.3">
      <c r="P275015" s="83"/>
    </row>
    <row r="275016" spans="16:16" x14ac:dyDescent="0.3">
      <c r="P275016" s="83"/>
    </row>
    <row r="275017" spans="16:16" x14ac:dyDescent="0.3">
      <c r="P275017" s="83"/>
    </row>
    <row r="275018" spans="16:16" x14ac:dyDescent="0.3">
      <c r="P275018" s="83"/>
    </row>
    <row r="275019" spans="16:16" x14ac:dyDescent="0.3">
      <c r="P275019" s="83"/>
    </row>
    <row r="275020" spans="16:16" x14ac:dyDescent="0.3">
      <c r="P275020" s="83"/>
    </row>
    <row r="275021" spans="16:16" x14ac:dyDescent="0.3">
      <c r="P275021" s="83"/>
    </row>
    <row r="275022" spans="16:16" x14ac:dyDescent="0.3">
      <c r="P275022" s="83"/>
    </row>
    <row r="275023" spans="16:16" x14ac:dyDescent="0.3">
      <c r="P275023" s="83"/>
    </row>
    <row r="275024" spans="16:16" x14ac:dyDescent="0.3">
      <c r="P275024" s="83"/>
    </row>
    <row r="275025" spans="16:16" x14ac:dyDescent="0.3">
      <c r="P275025" s="83"/>
    </row>
    <row r="275026" spans="16:16" x14ac:dyDescent="0.3">
      <c r="P275026" s="83"/>
    </row>
    <row r="275027" spans="16:16" x14ac:dyDescent="0.3">
      <c r="P275027" s="83"/>
    </row>
    <row r="275028" spans="16:16" x14ac:dyDescent="0.3">
      <c r="P275028" s="83"/>
    </row>
    <row r="275029" spans="16:16" x14ac:dyDescent="0.3">
      <c r="P275029" s="83"/>
    </row>
    <row r="275030" spans="16:16" x14ac:dyDescent="0.3">
      <c r="P275030" s="83"/>
    </row>
    <row r="275031" spans="16:16" x14ac:dyDescent="0.3">
      <c r="P275031" s="83"/>
    </row>
    <row r="275032" spans="16:16" x14ac:dyDescent="0.3">
      <c r="P275032" s="83"/>
    </row>
    <row r="275033" spans="16:16" x14ac:dyDescent="0.3">
      <c r="P275033" s="83"/>
    </row>
    <row r="275034" spans="16:16" x14ac:dyDescent="0.3">
      <c r="P275034" s="83"/>
    </row>
    <row r="275035" spans="16:16" x14ac:dyDescent="0.3">
      <c r="P275035" s="83"/>
    </row>
    <row r="275036" spans="16:16" x14ac:dyDescent="0.3">
      <c r="P275036" s="83"/>
    </row>
    <row r="275037" spans="16:16" x14ac:dyDescent="0.3">
      <c r="P275037" s="83"/>
    </row>
    <row r="275038" spans="16:16" x14ac:dyDescent="0.3">
      <c r="P275038" s="83"/>
    </row>
    <row r="275039" spans="16:16" x14ac:dyDescent="0.3">
      <c r="P275039" s="83"/>
    </row>
    <row r="275040" spans="16:16" x14ac:dyDescent="0.3">
      <c r="P275040" s="83"/>
    </row>
    <row r="275041" spans="16:16" x14ac:dyDescent="0.3">
      <c r="P275041" s="83"/>
    </row>
    <row r="275042" spans="16:16" x14ac:dyDescent="0.3">
      <c r="P275042" s="83"/>
    </row>
    <row r="275043" spans="16:16" x14ac:dyDescent="0.3">
      <c r="P275043" s="83"/>
    </row>
    <row r="275044" spans="16:16" x14ac:dyDescent="0.3">
      <c r="P275044" s="83"/>
    </row>
    <row r="275045" spans="16:16" x14ac:dyDescent="0.3">
      <c r="P275045" s="83"/>
    </row>
    <row r="275046" spans="16:16" x14ac:dyDescent="0.3">
      <c r="P275046" s="83"/>
    </row>
    <row r="275047" spans="16:16" x14ac:dyDescent="0.3">
      <c r="P275047" s="83"/>
    </row>
    <row r="275048" spans="16:16" x14ac:dyDescent="0.3">
      <c r="P275048" s="83"/>
    </row>
    <row r="275049" spans="16:16" x14ac:dyDescent="0.3">
      <c r="P275049" s="83"/>
    </row>
    <row r="275050" spans="16:16" x14ac:dyDescent="0.3">
      <c r="P275050" s="83"/>
    </row>
    <row r="275051" spans="16:16" x14ac:dyDescent="0.3">
      <c r="P275051" s="83"/>
    </row>
    <row r="275052" spans="16:16" x14ac:dyDescent="0.3">
      <c r="P275052" s="83"/>
    </row>
    <row r="275053" spans="16:16" x14ac:dyDescent="0.3">
      <c r="P275053" s="83"/>
    </row>
    <row r="275054" spans="16:16" x14ac:dyDescent="0.3">
      <c r="P275054" s="83"/>
    </row>
    <row r="275055" spans="16:16" x14ac:dyDescent="0.3">
      <c r="P275055" s="83"/>
    </row>
    <row r="275056" spans="16:16" x14ac:dyDescent="0.3">
      <c r="P275056" s="83"/>
    </row>
    <row r="275057" spans="16:16" x14ac:dyDescent="0.3">
      <c r="P275057" s="83"/>
    </row>
    <row r="275058" spans="16:16" x14ac:dyDescent="0.3">
      <c r="P275058" s="83"/>
    </row>
    <row r="275059" spans="16:16" x14ac:dyDescent="0.3">
      <c r="P275059" s="83"/>
    </row>
    <row r="275060" spans="16:16" x14ac:dyDescent="0.3">
      <c r="P275060" s="83"/>
    </row>
    <row r="275061" spans="16:16" x14ac:dyDescent="0.3">
      <c r="P275061" s="83"/>
    </row>
    <row r="275062" spans="16:16" x14ac:dyDescent="0.3">
      <c r="P275062" s="83"/>
    </row>
    <row r="275063" spans="16:16" x14ac:dyDescent="0.3">
      <c r="P275063" s="83"/>
    </row>
    <row r="275064" spans="16:16" x14ac:dyDescent="0.3">
      <c r="P275064" s="83"/>
    </row>
    <row r="275065" spans="16:16" x14ac:dyDescent="0.3">
      <c r="P275065" s="83"/>
    </row>
    <row r="275066" spans="16:16" x14ac:dyDescent="0.3">
      <c r="P275066" s="83"/>
    </row>
    <row r="275067" spans="16:16" x14ac:dyDescent="0.3">
      <c r="P275067" s="83"/>
    </row>
    <row r="275068" spans="16:16" x14ac:dyDescent="0.3">
      <c r="P275068" s="83"/>
    </row>
    <row r="275069" spans="16:16" x14ac:dyDescent="0.3">
      <c r="P275069" s="83"/>
    </row>
    <row r="275070" spans="16:16" x14ac:dyDescent="0.3">
      <c r="P275070" s="83"/>
    </row>
    <row r="275071" spans="16:16" x14ac:dyDescent="0.3">
      <c r="P275071" s="83"/>
    </row>
    <row r="275072" spans="16:16" x14ac:dyDescent="0.3">
      <c r="P275072" s="83"/>
    </row>
    <row r="275073" spans="16:16" x14ac:dyDescent="0.3">
      <c r="P275073" s="83"/>
    </row>
    <row r="275074" spans="16:16" x14ac:dyDescent="0.3">
      <c r="P275074" s="83"/>
    </row>
    <row r="275075" spans="16:16" x14ac:dyDescent="0.3">
      <c r="P275075" s="83"/>
    </row>
    <row r="275076" spans="16:16" x14ac:dyDescent="0.3">
      <c r="P275076" s="83"/>
    </row>
    <row r="275077" spans="16:16" x14ac:dyDescent="0.3">
      <c r="P275077" s="83"/>
    </row>
    <row r="275078" spans="16:16" x14ac:dyDescent="0.3">
      <c r="P275078" s="83"/>
    </row>
    <row r="275079" spans="16:16" x14ac:dyDescent="0.3">
      <c r="P275079" s="83"/>
    </row>
    <row r="275080" spans="16:16" x14ac:dyDescent="0.3">
      <c r="P275080" s="83"/>
    </row>
    <row r="275081" spans="16:16" x14ac:dyDescent="0.3">
      <c r="P275081" s="83"/>
    </row>
    <row r="275082" spans="16:16" x14ac:dyDescent="0.3">
      <c r="P275082" s="83"/>
    </row>
    <row r="275083" spans="16:16" x14ac:dyDescent="0.3">
      <c r="P275083" s="83"/>
    </row>
    <row r="275084" spans="16:16" x14ac:dyDescent="0.3">
      <c r="P275084" s="83"/>
    </row>
    <row r="275085" spans="16:16" x14ac:dyDescent="0.3">
      <c r="P275085" s="83"/>
    </row>
    <row r="275086" spans="16:16" x14ac:dyDescent="0.3">
      <c r="P275086" s="83"/>
    </row>
    <row r="275087" spans="16:16" x14ac:dyDescent="0.3">
      <c r="P275087" s="83"/>
    </row>
    <row r="275088" spans="16:16" x14ac:dyDescent="0.3">
      <c r="P275088" s="83"/>
    </row>
    <row r="275089" spans="16:16" x14ac:dyDescent="0.3">
      <c r="P275089" s="83"/>
    </row>
    <row r="275090" spans="16:16" x14ac:dyDescent="0.3">
      <c r="P275090" s="83"/>
    </row>
    <row r="275091" spans="16:16" x14ac:dyDescent="0.3">
      <c r="P275091" s="83"/>
    </row>
    <row r="275092" spans="16:16" x14ac:dyDescent="0.3">
      <c r="P275092" s="83"/>
    </row>
    <row r="275093" spans="16:16" x14ac:dyDescent="0.3">
      <c r="P275093" s="83"/>
    </row>
    <row r="275094" spans="16:16" x14ac:dyDescent="0.3">
      <c r="P275094" s="83"/>
    </row>
    <row r="275095" spans="16:16" x14ac:dyDescent="0.3">
      <c r="P275095" s="83"/>
    </row>
    <row r="275096" spans="16:16" x14ac:dyDescent="0.3">
      <c r="P275096" s="83"/>
    </row>
    <row r="275097" spans="16:16" x14ac:dyDescent="0.3">
      <c r="P275097" s="83"/>
    </row>
    <row r="275098" spans="16:16" x14ac:dyDescent="0.3">
      <c r="P275098" s="83"/>
    </row>
    <row r="275099" spans="16:16" x14ac:dyDescent="0.3">
      <c r="P275099" s="83"/>
    </row>
    <row r="275100" spans="16:16" x14ac:dyDescent="0.3">
      <c r="P275100" s="83"/>
    </row>
    <row r="275101" spans="16:16" x14ac:dyDescent="0.3">
      <c r="P275101" s="83"/>
    </row>
    <row r="275102" spans="16:16" x14ac:dyDescent="0.3">
      <c r="P275102" s="83"/>
    </row>
    <row r="275103" spans="16:16" x14ac:dyDescent="0.3">
      <c r="P275103" s="83"/>
    </row>
    <row r="275104" spans="16:16" x14ac:dyDescent="0.3">
      <c r="P275104" s="83"/>
    </row>
    <row r="275105" spans="16:16" x14ac:dyDescent="0.3">
      <c r="P275105" s="83"/>
    </row>
    <row r="275106" spans="16:16" x14ac:dyDescent="0.3">
      <c r="P275106" s="83"/>
    </row>
    <row r="275107" spans="16:16" x14ac:dyDescent="0.3">
      <c r="P275107" s="83"/>
    </row>
    <row r="275108" spans="16:16" x14ac:dyDescent="0.3">
      <c r="P275108" s="83"/>
    </row>
    <row r="275109" spans="16:16" x14ac:dyDescent="0.3">
      <c r="P275109" s="83"/>
    </row>
    <row r="275110" spans="16:16" x14ac:dyDescent="0.3">
      <c r="P275110" s="83"/>
    </row>
    <row r="275111" spans="16:16" x14ac:dyDescent="0.3">
      <c r="P275111" s="83"/>
    </row>
    <row r="275112" spans="16:16" x14ac:dyDescent="0.3">
      <c r="P275112" s="83"/>
    </row>
    <row r="275113" spans="16:16" x14ac:dyDescent="0.3">
      <c r="P275113" s="83"/>
    </row>
    <row r="275114" spans="16:16" x14ac:dyDescent="0.3">
      <c r="P275114" s="83"/>
    </row>
    <row r="275115" spans="16:16" x14ac:dyDescent="0.3">
      <c r="P275115" s="83"/>
    </row>
    <row r="275116" spans="16:16" x14ac:dyDescent="0.3">
      <c r="P275116" s="83"/>
    </row>
    <row r="275117" spans="16:16" x14ac:dyDescent="0.3">
      <c r="P275117" s="83"/>
    </row>
    <row r="275118" spans="16:16" x14ac:dyDescent="0.3">
      <c r="P275118" s="83"/>
    </row>
    <row r="275119" spans="16:16" x14ac:dyDescent="0.3">
      <c r="P275119" s="83"/>
    </row>
    <row r="275120" spans="16:16" x14ac:dyDescent="0.3">
      <c r="P275120" s="83"/>
    </row>
    <row r="275121" spans="16:16" x14ac:dyDescent="0.3">
      <c r="P275121" s="83"/>
    </row>
    <row r="275122" spans="16:16" x14ac:dyDescent="0.3">
      <c r="P275122" s="83"/>
    </row>
    <row r="275123" spans="16:16" x14ac:dyDescent="0.3">
      <c r="P275123" s="83"/>
    </row>
    <row r="275124" spans="16:16" x14ac:dyDescent="0.3">
      <c r="P275124" s="83"/>
    </row>
    <row r="275125" spans="16:16" x14ac:dyDescent="0.3">
      <c r="P275125" s="83"/>
    </row>
    <row r="275126" spans="16:16" x14ac:dyDescent="0.3">
      <c r="P275126" s="83"/>
    </row>
    <row r="275127" spans="16:16" x14ac:dyDescent="0.3">
      <c r="P275127" s="83"/>
    </row>
    <row r="275128" spans="16:16" x14ac:dyDescent="0.3">
      <c r="P275128" s="83"/>
    </row>
    <row r="275129" spans="16:16" x14ac:dyDescent="0.3">
      <c r="P275129" s="83"/>
    </row>
    <row r="275130" spans="16:16" x14ac:dyDescent="0.3">
      <c r="P275130" s="83"/>
    </row>
    <row r="275131" spans="16:16" x14ac:dyDescent="0.3">
      <c r="P275131" s="83"/>
    </row>
    <row r="275132" spans="16:16" x14ac:dyDescent="0.3">
      <c r="P275132" s="83"/>
    </row>
    <row r="275133" spans="16:16" x14ac:dyDescent="0.3">
      <c r="P275133" s="83"/>
    </row>
    <row r="275134" spans="16:16" x14ac:dyDescent="0.3">
      <c r="P275134" s="83"/>
    </row>
    <row r="275135" spans="16:16" x14ac:dyDescent="0.3">
      <c r="P275135" s="83"/>
    </row>
    <row r="275136" spans="16:16" x14ac:dyDescent="0.3">
      <c r="P275136" s="83"/>
    </row>
    <row r="275137" spans="16:16" x14ac:dyDescent="0.3">
      <c r="P275137" s="83"/>
    </row>
    <row r="275138" spans="16:16" x14ac:dyDescent="0.3">
      <c r="P275138" s="83"/>
    </row>
    <row r="275139" spans="16:16" x14ac:dyDescent="0.3">
      <c r="P275139" s="83"/>
    </row>
    <row r="275140" spans="16:16" x14ac:dyDescent="0.3">
      <c r="P275140" s="83"/>
    </row>
    <row r="275141" spans="16:16" x14ac:dyDescent="0.3">
      <c r="P275141" s="83"/>
    </row>
    <row r="275142" spans="16:16" x14ac:dyDescent="0.3">
      <c r="P275142" s="83"/>
    </row>
    <row r="275143" spans="16:16" x14ac:dyDescent="0.3">
      <c r="P275143" s="83"/>
    </row>
    <row r="275144" spans="16:16" x14ac:dyDescent="0.3">
      <c r="P275144" s="83"/>
    </row>
    <row r="275145" spans="16:16" x14ac:dyDescent="0.3">
      <c r="P275145" s="83"/>
    </row>
    <row r="275146" spans="16:16" x14ac:dyDescent="0.3">
      <c r="P275146" s="83"/>
    </row>
    <row r="275147" spans="16:16" x14ac:dyDescent="0.3">
      <c r="P275147" s="83"/>
    </row>
    <row r="275148" spans="16:16" x14ac:dyDescent="0.3">
      <c r="P275148" s="83"/>
    </row>
    <row r="275149" spans="16:16" x14ac:dyDescent="0.3">
      <c r="P275149" s="83"/>
    </row>
    <row r="275150" spans="16:16" x14ac:dyDescent="0.3">
      <c r="P275150" s="83"/>
    </row>
    <row r="275151" spans="16:16" x14ac:dyDescent="0.3">
      <c r="P275151" s="83"/>
    </row>
    <row r="275152" spans="16:16" x14ac:dyDescent="0.3">
      <c r="P275152" s="83"/>
    </row>
    <row r="275153" spans="16:16" x14ac:dyDescent="0.3">
      <c r="P275153" s="83"/>
    </row>
    <row r="275154" spans="16:16" x14ac:dyDescent="0.3">
      <c r="P275154" s="83"/>
    </row>
    <row r="275155" spans="16:16" x14ac:dyDescent="0.3">
      <c r="P275155" s="83"/>
    </row>
    <row r="275156" spans="16:16" x14ac:dyDescent="0.3">
      <c r="P275156" s="83"/>
    </row>
    <row r="275157" spans="16:16" x14ac:dyDescent="0.3">
      <c r="P275157" s="83"/>
    </row>
    <row r="275158" spans="16:16" x14ac:dyDescent="0.3">
      <c r="P275158" s="83"/>
    </row>
    <row r="275159" spans="16:16" x14ac:dyDescent="0.3">
      <c r="P275159" s="83"/>
    </row>
    <row r="275160" spans="16:16" x14ac:dyDescent="0.3">
      <c r="P275160" s="83"/>
    </row>
    <row r="275161" spans="16:16" x14ac:dyDescent="0.3">
      <c r="P275161" s="83"/>
    </row>
    <row r="275162" spans="16:16" x14ac:dyDescent="0.3">
      <c r="P275162" s="83"/>
    </row>
    <row r="275163" spans="16:16" x14ac:dyDescent="0.3">
      <c r="P275163" s="83"/>
    </row>
    <row r="275164" spans="16:16" x14ac:dyDescent="0.3">
      <c r="P275164" s="83"/>
    </row>
    <row r="275165" spans="16:16" x14ac:dyDescent="0.3">
      <c r="P275165" s="83"/>
    </row>
    <row r="275166" spans="16:16" x14ac:dyDescent="0.3">
      <c r="P275166" s="83"/>
    </row>
    <row r="275167" spans="16:16" x14ac:dyDescent="0.3">
      <c r="P275167" s="83"/>
    </row>
    <row r="275168" spans="16:16" x14ac:dyDescent="0.3">
      <c r="P275168" s="83"/>
    </row>
    <row r="275169" spans="16:16" x14ac:dyDescent="0.3">
      <c r="P275169" s="83"/>
    </row>
    <row r="275170" spans="16:16" x14ac:dyDescent="0.3">
      <c r="P275170" s="83"/>
    </row>
    <row r="275171" spans="16:16" x14ac:dyDescent="0.3">
      <c r="P275171" s="83"/>
    </row>
    <row r="275172" spans="16:16" x14ac:dyDescent="0.3">
      <c r="P275172" s="83"/>
    </row>
    <row r="275173" spans="16:16" x14ac:dyDescent="0.3">
      <c r="P275173" s="83"/>
    </row>
    <row r="275174" spans="16:16" x14ac:dyDescent="0.3">
      <c r="P275174" s="83"/>
    </row>
    <row r="275175" spans="16:16" x14ac:dyDescent="0.3">
      <c r="P275175" s="83"/>
    </row>
    <row r="275176" spans="16:16" x14ac:dyDescent="0.3">
      <c r="P275176" s="83"/>
    </row>
    <row r="275177" spans="16:16" x14ac:dyDescent="0.3">
      <c r="P275177" s="83"/>
    </row>
    <row r="275178" spans="16:16" x14ac:dyDescent="0.3">
      <c r="P275178" s="83"/>
    </row>
    <row r="275179" spans="16:16" x14ac:dyDescent="0.3">
      <c r="P275179" s="83"/>
    </row>
    <row r="275180" spans="16:16" x14ac:dyDescent="0.3">
      <c r="P275180" s="83"/>
    </row>
    <row r="275181" spans="16:16" x14ac:dyDescent="0.3">
      <c r="P275181" s="83"/>
    </row>
    <row r="275182" spans="16:16" x14ac:dyDescent="0.3">
      <c r="P275182" s="83"/>
    </row>
    <row r="275183" spans="16:16" x14ac:dyDescent="0.3">
      <c r="P275183" s="83"/>
    </row>
    <row r="275184" spans="16:16" x14ac:dyDescent="0.3">
      <c r="P275184" s="83"/>
    </row>
    <row r="275185" spans="16:16" x14ac:dyDescent="0.3">
      <c r="P275185" s="83"/>
    </row>
    <row r="275186" spans="16:16" x14ac:dyDescent="0.3">
      <c r="P275186" s="83"/>
    </row>
    <row r="275187" spans="16:16" x14ac:dyDescent="0.3">
      <c r="P275187" s="83"/>
    </row>
    <row r="275188" spans="16:16" x14ac:dyDescent="0.3">
      <c r="P275188" s="83"/>
    </row>
    <row r="275189" spans="16:16" x14ac:dyDescent="0.3">
      <c r="P275189" s="83"/>
    </row>
    <row r="275190" spans="16:16" x14ac:dyDescent="0.3">
      <c r="P275190" s="83"/>
    </row>
    <row r="275191" spans="16:16" x14ac:dyDescent="0.3">
      <c r="P275191" s="83"/>
    </row>
    <row r="275192" spans="16:16" x14ac:dyDescent="0.3">
      <c r="P275192" s="83"/>
    </row>
    <row r="275193" spans="16:16" x14ac:dyDescent="0.3">
      <c r="P275193" s="83"/>
    </row>
    <row r="275194" spans="16:16" x14ac:dyDescent="0.3">
      <c r="P275194" s="83"/>
    </row>
    <row r="275195" spans="16:16" x14ac:dyDescent="0.3">
      <c r="P275195" s="83"/>
    </row>
    <row r="275196" spans="16:16" x14ac:dyDescent="0.3">
      <c r="P275196" s="83"/>
    </row>
    <row r="275197" spans="16:16" x14ac:dyDescent="0.3">
      <c r="P275197" s="83"/>
    </row>
    <row r="275198" spans="16:16" x14ac:dyDescent="0.3">
      <c r="P275198" s="83"/>
    </row>
    <row r="275199" spans="16:16" x14ac:dyDescent="0.3">
      <c r="P275199" s="83"/>
    </row>
    <row r="275200" spans="16:16" x14ac:dyDescent="0.3">
      <c r="P275200" s="83"/>
    </row>
    <row r="275201" spans="16:16" x14ac:dyDescent="0.3">
      <c r="P275201" s="83"/>
    </row>
    <row r="275202" spans="16:16" x14ac:dyDescent="0.3">
      <c r="P275202" s="83"/>
    </row>
    <row r="275203" spans="16:16" x14ac:dyDescent="0.3">
      <c r="P275203" s="83"/>
    </row>
    <row r="275204" spans="16:16" x14ac:dyDescent="0.3">
      <c r="P275204" s="83"/>
    </row>
    <row r="275205" spans="16:16" x14ac:dyDescent="0.3">
      <c r="P275205" s="83"/>
    </row>
    <row r="275206" spans="16:16" x14ac:dyDescent="0.3">
      <c r="P275206" s="83"/>
    </row>
    <row r="275207" spans="16:16" x14ac:dyDescent="0.3">
      <c r="P275207" s="83"/>
    </row>
    <row r="275208" spans="16:16" x14ac:dyDescent="0.3">
      <c r="P275208" s="83"/>
    </row>
    <row r="275209" spans="16:16" x14ac:dyDescent="0.3">
      <c r="P275209" s="83"/>
    </row>
    <row r="275210" spans="16:16" x14ac:dyDescent="0.3">
      <c r="P275210" s="83"/>
    </row>
    <row r="275211" spans="16:16" x14ac:dyDescent="0.3">
      <c r="P275211" s="83"/>
    </row>
    <row r="275212" spans="16:16" x14ac:dyDescent="0.3">
      <c r="P275212" s="83"/>
    </row>
    <row r="275213" spans="16:16" x14ac:dyDescent="0.3">
      <c r="P275213" s="83"/>
    </row>
    <row r="275214" spans="16:16" x14ac:dyDescent="0.3">
      <c r="P275214" s="83"/>
    </row>
    <row r="275215" spans="16:16" x14ac:dyDescent="0.3">
      <c r="P275215" s="83"/>
    </row>
    <row r="275216" spans="16:16" x14ac:dyDescent="0.3">
      <c r="P275216" s="83"/>
    </row>
    <row r="275217" spans="16:16" x14ac:dyDescent="0.3">
      <c r="P275217" s="83"/>
    </row>
    <row r="275218" spans="16:16" x14ac:dyDescent="0.3">
      <c r="P275218" s="83"/>
    </row>
    <row r="275219" spans="16:16" x14ac:dyDescent="0.3">
      <c r="P275219" s="83"/>
    </row>
    <row r="275220" spans="16:16" x14ac:dyDescent="0.3">
      <c r="P275220" s="83"/>
    </row>
    <row r="275221" spans="16:16" x14ac:dyDescent="0.3">
      <c r="P275221" s="83"/>
    </row>
    <row r="275222" spans="16:16" x14ac:dyDescent="0.3">
      <c r="P275222" s="83"/>
    </row>
    <row r="275223" spans="16:16" x14ac:dyDescent="0.3">
      <c r="P275223" s="83"/>
    </row>
    <row r="275224" spans="16:16" x14ac:dyDescent="0.3">
      <c r="P275224" s="83"/>
    </row>
    <row r="275225" spans="16:16" x14ac:dyDescent="0.3">
      <c r="P275225" s="83"/>
    </row>
    <row r="275226" spans="16:16" x14ac:dyDescent="0.3">
      <c r="P275226" s="83"/>
    </row>
    <row r="275227" spans="16:16" x14ac:dyDescent="0.3">
      <c r="P275227" s="83"/>
    </row>
    <row r="275228" spans="16:16" x14ac:dyDescent="0.3">
      <c r="P275228" s="83"/>
    </row>
    <row r="275229" spans="16:16" x14ac:dyDescent="0.3">
      <c r="P275229" s="83"/>
    </row>
    <row r="275230" spans="16:16" x14ac:dyDescent="0.3">
      <c r="P275230" s="83"/>
    </row>
    <row r="275231" spans="16:16" x14ac:dyDescent="0.3">
      <c r="P275231" s="83"/>
    </row>
    <row r="275232" spans="16:16" x14ac:dyDescent="0.3">
      <c r="P275232" s="83"/>
    </row>
    <row r="275233" spans="16:16" x14ac:dyDescent="0.3">
      <c r="P275233" s="83"/>
    </row>
    <row r="275234" spans="16:16" x14ac:dyDescent="0.3">
      <c r="P275234" s="83"/>
    </row>
    <row r="275235" spans="16:16" x14ac:dyDescent="0.3">
      <c r="P275235" s="83"/>
    </row>
    <row r="275236" spans="16:16" x14ac:dyDescent="0.3">
      <c r="P275236" s="83"/>
    </row>
    <row r="275237" spans="16:16" x14ac:dyDescent="0.3">
      <c r="P275237" s="83"/>
    </row>
    <row r="275238" spans="16:16" x14ac:dyDescent="0.3">
      <c r="P275238" s="83"/>
    </row>
    <row r="275239" spans="16:16" x14ac:dyDescent="0.3">
      <c r="P275239" s="83"/>
    </row>
    <row r="275240" spans="16:16" x14ac:dyDescent="0.3">
      <c r="P275240" s="83"/>
    </row>
    <row r="275241" spans="16:16" x14ac:dyDescent="0.3">
      <c r="P275241" s="83"/>
    </row>
    <row r="275242" spans="16:16" x14ac:dyDescent="0.3">
      <c r="P275242" s="83"/>
    </row>
    <row r="275243" spans="16:16" x14ac:dyDescent="0.3">
      <c r="P275243" s="83"/>
    </row>
    <row r="275244" spans="16:16" x14ac:dyDescent="0.3">
      <c r="P275244" s="83"/>
    </row>
    <row r="275245" spans="16:16" x14ac:dyDescent="0.3">
      <c r="P275245" s="83"/>
    </row>
    <row r="275246" spans="16:16" x14ac:dyDescent="0.3">
      <c r="P275246" s="83"/>
    </row>
    <row r="275247" spans="16:16" x14ac:dyDescent="0.3">
      <c r="P275247" s="83"/>
    </row>
    <row r="275248" spans="16:16" x14ac:dyDescent="0.3">
      <c r="P275248" s="83"/>
    </row>
    <row r="275249" spans="16:16" x14ac:dyDescent="0.3">
      <c r="P275249" s="83"/>
    </row>
    <row r="275250" spans="16:16" x14ac:dyDescent="0.3">
      <c r="P275250" s="83"/>
    </row>
    <row r="275251" spans="16:16" x14ac:dyDescent="0.3">
      <c r="P275251" s="83"/>
    </row>
    <row r="275252" spans="16:16" x14ac:dyDescent="0.3">
      <c r="P275252" s="83"/>
    </row>
    <row r="275253" spans="16:16" x14ac:dyDescent="0.3">
      <c r="P275253" s="83"/>
    </row>
    <row r="275254" spans="16:16" x14ac:dyDescent="0.3">
      <c r="P275254" s="83"/>
    </row>
    <row r="275255" spans="16:16" x14ac:dyDescent="0.3">
      <c r="P275255" s="83"/>
    </row>
    <row r="275256" spans="16:16" x14ac:dyDescent="0.3">
      <c r="P275256" s="83"/>
    </row>
    <row r="275257" spans="16:16" x14ac:dyDescent="0.3">
      <c r="P275257" s="83"/>
    </row>
    <row r="275258" spans="16:16" x14ac:dyDescent="0.3">
      <c r="P275258" s="83"/>
    </row>
    <row r="275259" spans="16:16" x14ac:dyDescent="0.3">
      <c r="P275259" s="83"/>
    </row>
    <row r="275260" spans="16:16" x14ac:dyDescent="0.3">
      <c r="P275260" s="83"/>
    </row>
    <row r="275261" spans="16:16" x14ac:dyDescent="0.3">
      <c r="P275261" s="83"/>
    </row>
    <row r="275262" spans="16:16" x14ac:dyDescent="0.3">
      <c r="P275262" s="83"/>
    </row>
    <row r="275263" spans="16:16" x14ac:dyDescent="0.3">
      <c r="P275263" s="83"/>
    </row>
    <row r="275264" spans="16:16" x14ac:dyDescent="0.3">
      <c r="P275264" s="83"/>
    </row>
    <row r="275265" spans="16:16" x14ac:dyDescent="0.3">
      <c r="P275265" s="83"/>
    </row>
    <row r="275266" spans="16:16" x14ac:dyDescent="0.3">
      <c r="P275266" s="83"/>
    </row>
    <row r="275267" spans="16:16" x14ac:dyDescent="0.3">
      <c r="P275267" s="83"/>
    </row>
    <row r="275268" spans="16:16" x14ac:dyDescent="0.3">
      <c r="P275268" s="83"/>
    </row>
    <row r="275269" spans="16:16" x14ac:dyDescent="0.3">
      <c r="P275269" s="83"/>
    </row>
    <row r="275270" spans="16:16" x14ac:dyDescent="0.3">
      <c r="P275270" s="83"/>
    </row>
    <row r="275271" spans="16:16" x14ac:dyDescent="0.3">
      <c r="P275271" s="83"/>
    </row>
    <row r="275272" spans="16:16" x14ac:dyDescent="0.3">
      <c r="P275272" s="83"/>
    </row>
    <row r="275273" spans="16:16" x14ac:dyDescent="0.3">
      <c r="P275273" s="83"/>
    </row>
    <row r="275274" spans="16:16" x14ac:dyDescent="0.3">
      <c r="P275274" s="83"/>
    </row>
    <row r="275275" spans="16:16" x14ac:dyDescent="0.3">
      <c r="P275275" s="83"/>
    </row>
    <row r="275276" spans="16:16" x14ac:dyDescent="0.3">
      <c r="P275276" s="83"/>
    </row>
    <row r="275277" spans="16:16" x14ac:dyDescent="0.3">
      <c r="P275277" s="83"/>
    </row>
    <row r="275278" spans="16:16" x14ac:dyDescent="0.3">
      <c r="P275278" s="83"/>
    </row>
    <row r="275279" spans="16:16" x14ac:dyDescent="0.3">
      <c r="P275279" s="83"/>
    </row>
    <row r="275280" spans="16:16" x14ac:dyDescent="0.3">
      <c r="P275280" s="83"/>
    </row>
    <row r="275281" spans="16:16" x14ac:dyDescent="0.3">
      <c r="P275281" s="83"/>
    </row>
    <row r="275282" spans="16:16" x14ac:dyDescent="0.3">
      <c r="P275282" s="83"/>
    </row>
    <row r="275283" spans="16:16" x14ac:dyDescent="0.3">
      <c r="P275283" s="83"/>
    </row>
    <row r="275284" spans="16:16" x14ac:dyDescent="0.3">
      <c r="P275284" s="83"/>
    </row>
    <row r="275285" spans="16:16" x14ac:dyDescent="0.3">
      <c r="P275285" s="83"/>
    </row>
    <row r="275286" spans="16:16" x14ac:dyDescent="0.3">
      <c r="P275286" s="83"/>
    </row>
    <row r="275287" spans="16:16" x14ac:dyDescent="0.3">
      <c r="P275287" s="83"/>
    </row>
    <row r="275288" spans="16:16" x14ac:dyDescent="0.3">
      <c r="P275288" s="83"/>
    </row>
    <row r="275289" spans="16:16" x14ac:dyDescent="0.3">
      <c r="P275289" s="83"/>
    </row>
    <row r="275290" spans="16:16" x14ac:dyDescent="0.3">
      <c r="P275290" s="83"/>
    </row>
    <row r="275291" spans="16:16" x14ac:dyDescent="0.3">
      <c r="P275291" s="83"/>
    </row>
    <row r="275292" spans="16:16" x14ac:dyDescent="0.3">
      <c r="P275292" s="83"/>
    </row>
    <row r="275293" spans="16:16" x14ac:dyDescent="0.3">
      <c r="P275293" s="83"/>
    </row>
    <row r="275294" spans="16:16" x14ac:dyDescent="0.3">
      <c r="P275294" s="83"/>
    </row>
    <row r="275295" spans="16:16" x14ac:dyDescent="0.3">
      <c r="P275295" s="83"/>
    </row>
    <row r="275296" spans="16:16" x14ac:dyDescent="0.3">
      <c r="P275296" s="83"/>
    </row>
    <row r="275297" spans="16:16" x14ac:dyDescent="0.3">
      <c r="P275297" s="83"/>
    </row>
    <row r="275298" spans="16:16" x14ac:dyDescent="0.3">
      <c r="P275298" s="83"/>
    </row>
    <row r="275299" spans="16:16" x14ac:dyDescent="0.3">
      <c r="P275299" s="83"/>
    </row>
    <row r="275300" spans="16:16" x14ac:dyDescent="0.3">
      <c r="P275300" s="83"/>
    </row>
    <row r="275301" spans="16:16" x14ac:dyDescent="0.3">
      <c r="P275301" s="83"/>
    </row>
    <row r="275302" spans="16:16" x14ac:dyDescent="0.3">
      <c r="P275302" s="83"/>
    </row>
    <row r="275303" spans="16:16" x14ac:dyDescent="0.3">
      <c r="P275303" s="83"/>
    </row>
    <row r="275304" spans="16:16" x14ac:dyDescent="0.3">
      <c r="P275304" s="83"/>
    </row>
    <row r="275305" spans="16:16" x14ac:dyDescent="0.3">
      <c r="P275305" s="83"/>
    </row>
    <row r="275306" spans="16:16" x14ac:dyDescent="0.3">
      <c r="P275306" s="83"/>
    </row>
    <row r="275307" spans="16:16" x14ac:dyDescent="0.3">
      <c r="P275307" s="83"/>
    </row>
    <row r="275308" spans="16:16" x14ac:dyDescent="0.3">
      <c r="P275308" s="83"/>
    </row>
    <row r="275309" spans="16:16" x14ac:dyDescent="0.3">
      <c r="P275309" s="83"/>
    </row>
    <row r="275310" spans="16:16" x14ac:dyDescent="0.3">
      <c r="P275310" s="83"/>
    </row>
    <row r="275311" spans="16:16" x14ac:dyDescent="0.3">
      <c r="P275311" s="83"/>
    </row>
    <row r="275312" spans="16:16" x14ac:dyDescent="0.3">
      <c r="P275312" s="83"/>
    </row>
    <row r="275313" spans="16:16" x14ac:dyDescent="0.3">
      <c r="P275313" s="83"/>
    </row>
    <row r="275314" spans="16:16" x14ac:dyDescent="0.3">
      <c r="P275314" s="83"/>
    </row>
    <row r="275315" spans="16:16" x14ac:dyDescent="0.3">
      <c r="P275315" s="83"/>
    </row>
    <row r="275316" spans="16:16" x14ac:dyDescent="0.3">
      <c r="P275316" s="83"/>
    </row>
    <row r="275317" spans="16:16" x14ac:dyDescent="0.3">
      <c r="P275317" s="83"/>
    </row>
    <row r="275318" spans="16:16" x14ac:dyDescent="0.3">
      <c r="P275318" s="83"/>
    </row>
    <row r="275319" spans="16:16" x14ac:dyDescent="0.3">
      <c r="P275319" s="83"/>
    </row>
    <row r="275320" spans="16:16" x14ac:dyDescent="0.3">
      <c r="P275320" s="83"/>
    </row>
    <row r="275321" spans="16:16" x14ac:dyDescent="0.3">
      <c r="P275321" s="83"/>
    </row>
    <row r="275322" spans="16:16" x14ac:dyDescent="0.3">
      <c r="P275322" s="83"/>
    </row>
    <row r="275323" spans="16:16" x14ac:dyDescent="0.3">
      <c r="P275323" s="83"/>
    </row>
    <row r="275324" spans="16:16" x14ac:dyDescent="0.3">
      <c r="P275324" s="83"/>
    </row>
    <row r="275325" spans="16:16" x14ac:dyDescent="0.3">
      <c r="P275325" s="83"/>
    </row>
    <row r="275326" spans="16:16" x14ac:dyDescent="0.3">
      <c r="P275326" s="83"/>
    </row>
    <row r="275327" spans="16:16" x14ac:dyDescent="0.3">
      <c r="P275327" s="83"/>
    </row>
    <row r="275328" spans="16:16" x14ac:dyDescent="0.3">
      <c r="P275328" s="83"/>
    </row>
    <row r="275329" spans="16:16" x14ac:dyDescent="0.3">
      <c r="P275329" s="83"/>
    </row>
    <row r="275330" spans="16:16" x14ac:dyDescent="0.3">
      <c r="P275330" s="83"/>
    </row>
    <row r="275331" spans="16:16" x14ac:dyDescent="0.3">
      <c r="P275331" s="83"/>
    </row>
    <row r="275332" spans="16:16" x14ac:dyDescent="0.3">
      <c r="P275332" s="83"/>
    </row>
    <row r="275333" spans="16:16" x14ac:dyDescent="0.3">
      <c r="P275333" s="83"/>
    </row>
    <row r="275334" spans="16:16" x14ac:dyDescent="0.3">
      <c r="P275334" s="83"/>
    </row>
    <row r="275335" spans="16:16" x14ac:dyDescent="0.3">
      <c r="P275335" s="83"/>
    </row>
    <row r="275336" spans="16:16" x14ac:dyDescent="0.3">
      <c r="P275336" s="83"/>
    </row>
    <row r="275337" spans="16:16" x14ac:dyDescent="0.3">
      <c r="P275337" s="83"/>
    </row>
    <row r="275338" spans="16:16" x14ac:dyDescent="0.3">
      <c r="P275338" s="83"/>
    </row>
    <row r="275339" spans="16:16" x14ac:dyDescent="0.3">
      <c r="P275339" s="83"/>
    </row>
    <row r="275340" spans="16:16" x14ac:dyDescent="0.3">
      <c r="P275340" s="83"/>
    </row>
    <row r="275341" spans="16:16" x14ac:dyDescent="0.3">
      <c r="P275341" s="83"/>
    </row>
    <row r="275342" spans="16:16" x14ac:dyDescent="0.3">
      <c r="P275342" s="83"/>
    </row>
    <row r="275343" spans="16:16" x14ac:dyDescent="0.3">
      <c r="P275343" s="83"/>
    </row>
    <row r="275344" spans="16:16" x14ac:dyDescent="0.3">
      <c r="P275344" s="83"/>
    </row>
    <row r="275345" spans="16:16" x14ac:dyDescent="0.3">
      <c r="P275345" s="83"/>
    </row>
    <row r="275346" spans="16:16" x14ac:dyDescent="0.3">
      <c r="P275346" s="83"/>
    </row>
    <row r="275347" spans="16:16" x14ac:dyDescent="0.3">
      <c r="P275347" s="83"/>
    </row>
    <row r="275348" spans="16:16" x14ac:dyDescent="0.3">
      <c r="P275348" s="83"/>
    </row>
    <row r="275349" spans="16:16" x14ac:dyDescent="0.3">
      <c r="P275349" s="83"/>
    </row>
    <row r="275350" spans="16:16" x14ac:dyDescent="0.3">
      <c r="P275350" s="83"/>
    </row>
    <row r="275351" spans="16:16" x14ac:dyDescent="0.3">
      <c r="P275351" s="83"/>
    </row>
    <row r="275352" spans="16:16" x14ac:dyDescent="0.3">
      <c r="P275352" s="83"/>
    </row>
    <row r="275353" spans="16:16" x14ac:dyDescent="0.3">
      <c r="P275353" s="83"/>
    </row>
    <row r="275354" spans="16:16" x14ac:dyDescent="0.3">
      <c r="P275354" s="83"/>
    </row>
    <row r="275355" spans="16:16" x14ac:dyDescent="0.3">
      <c r="P275355" s="83"/>
    </row>
    <row r="275356" spans="16:16" x14ac:dyDescent="0.3">
      <c r="P275356" s="83"/>
    </row>
    <row r="275357" spans="16:16" x14ac:dyDescent="0.3">
      <c r="P275357" s="83"/>
    </row>
    <row r="275358" spans="16:16" x14ac:dyDescent="0.3">
      <c r="P275358" s="83"/>
    </row>
    <row r="275359" spans="16:16" x14ac:dyDescent="0.3">
      <c r="P275359" s="83"/>
    </row>
    <row r="275360" spans="16:16" x14ac:dyDescent="0.3">
      <c r="P275360" s="83"/>
    </row>
    <row r="275361" spans="16:16" x14ac:dyDescent="0.3">
      <c r="P275361" s="83"/>
    </row>
    <row r="275362" spans="16:16" x14ac:dyDescent="0.3">
      <c r="P275362" s="83"/>
    </row>
    <row r="275363" spans="16:16" x14ac:dyDescent="0.3">
      <c r="P275363" s="83"/>
    </row>
    <row r="275364" spans="16:16" x14ac:dyDescent="0.3">
      <c r="P275364" s="83"/>
    </row>
    <row r="275365" spans="16:16" x14ac:dyDescent="0.3">
      <c r="P275365" s="83"/>
    </row>
    <row r="275366" spans="16:16" x14ac:dyDescent="0.3">
      <c r="P275366" s="83"/>
    </row>
    <row r="275367" spans="16:16" x14ac:dyDescent="0.3">
      <c r="P275367" s="83"/>
    </row>
    <row r="275368" spans="16:16" x14ac:dyDescent="0.3">
      <c r="P275368" s="83"/>
    </row>
    <row r="275369" spans="16:16" x14ac:dyDescent="0.3">
      <c r="P275369" s="83"/>
    </row>
    <row r="275370" spans="16:16" x14ac:dyDescent="0.3">
      <c r="P275370" s="83"/>
    </row>
    <row r="275371" spans="16:16" x14ac:dyDescent="0.3">
      <c r="P275371" s="83"/>
    </row>
    <row r="275372" spans="16:16" x14ac:dyDescent="0.3">
      <c r="P275372" s="83"/>
    </row>
    <row r="275373" spans="16:16" x14ac:dyDescent="0.3">
      <c r="P275373" s="83"/>
    </row>
    <row r="275374" spans="16:16" x14ac:dyDescent="0.3">
      <c r="P275374" s="83"/>
    </row>
    <row r="275375" spans="16:16" x14ac:dyDescent="0.3">
      <c r="P275375" s="83"/>
    </row>
    <row r="275376" spans="16:16" x14ac:dyDescent="0.3">
      <c r="P275376" s="83"/>
    </row>
    <row r="275377" spans="16:16" x14ac:dyDescent="0.3">
      <c r="P275377" s="83"/>
    </row>
    <row r="275378" spans="16:16" x14ac:dyDescent="0.3">
      <c r="P275378" s="83"/>
    </row>
    <row r="275379" spans="16:16" x14ac:dyDescent="0.3">
      <c r="P275379" s="83"/>
    </row>
    <row r="275380" spans="16:16" x14ac:dyDescent="0.3">
      <c r="P275380" s="83"/>
    </row>
    <row r="275381" spans="16:16" x14ac:dyDescent="0.3">
      <c r="P275381" s="83"/>
    </row>
    <row r="275382" spans="16:16" x14ac:dyDescent="0.3">
      <c r="P275382" s="83"/>
    </row>
    <row r="275383" spans="16:16" x14ac:dyDescent="0.3">
      <c r="P275383" s="83"/>
    </row>
    <row r="275384" spans="16:16" x14ac:dyDescent="0.3">
      <c r="P275384" s="83"/>
    </row>
    <row r="275385" spans="16:16" x14ac:dyDescent="0.3">
      <c r="P275385" s="83"/>
    </row>
    <row r="275386" spans="16:16" x14ac:dyDescent="0.3">
      <c r="P275386" s="83"/>
    </row>
    <row r="275387" spans="16:16" x14ac:dyDescent="0.3">
      <c r="P275387" s="83"/>
    </row>
    <row r="275388" spans="16:16" x14ac:dyDescent="0.3">
      <c r="P275388" s="83"/>
    </row>
    <row r="275389" spans="16:16" x14ac:dyDescent="0.3">
      <c r="P275389" s="83"/>
    </row>
    <row r="275390" spans="16:16" x14ac:dyDescent="0.3">
      <c r="P275390" s="83"/>
    </row>
    <row r="275391" spans="16:16" x14ac:dyDescent="0.3">
      <c r="P275391" s="83"/>
    </row>
    <row r="275392" spans="16:16" x14ac:dyDescent="0.3">
      <c r="P275392" s="83"/>
    </row>
    <row r="275393" spans="16:16" x14ac:dyDescent="0.3">
      <c r="P275393" s="83"/>
    </row>
    <row r="275394" spans="16:16" x14ac:dyDescent="0.3">
      <c r="P275394" s="83"/>
    </row>
    <row r="275395" spans="16:16" x14ac:dyDescent="0.3">
      <c r="P275395" s="83"/>
    </row>
    <row r="275396" spans="16:16" x14ac:dyDescent="0.3">
      <c r="P275396" s="83"/>
    </row>
    <row r="275397" spans="16:16" x14ac:dyDescent="0.3">
      <c r="P275397" s="83"/>
    </row>
    <row r="275398" spans="16:16" x14ac:dyDescent="0.3">
      <c r="P275398" s="83"/>
    </row>
    <row r="275399" spans="16:16" x14ac:dyDescent="0.3">
      <c r="P275399" s="83"/>
    </row>
    <row r="275400" spans="16:16" x14ac:dyDescent="0.3">
      <c r="P275400" s="83"/>
    </row>
    <row r="275401" spans="16:16" x14ac:dyDescent="0.3">
      <c r="P275401" s="83"/>
    </row>
    <row r="275402" spans="16:16" x14ac:dyDescent="0.3">
      <c r="P275402" s="83"/>
    </row>
    <row r="275403" spans="16:16" x14ac:dyDescent="0.3">
      <c r="P275403" s="83"/>
    </row>
    <row r="275404" spans="16:16" x14ac:dyDescent="0.3">
      <c r="P275404" s="83"/>
    </row>
    <row r="275405" spans="16:16" x14ac:dyDescent="0.3">
      <c r="P275405" s="83"/>
    </row>
    <row r="275406" spans="16:16" x14ac:dyDescent="0.3">
      <c r="P275406" s="83"/>
    </row>
    <row r="275407" spans="16:16" x14ac:dyDescent="0.3">
      <c r="P275407" s="83"/>
    </row>
    <row r="275408" spans="16:16" x14ac:dyDescent="0.3">
      <c r="P275408" s="83"/>
    </row>
    <row r="275409" spans="16:16" x14ac:dyDescent="0.3">
      <c r="P275409" s="83"/>
    </row>
    <row r="275410" spans="16:16" x14ac:dyDescent="0.3">
      <c r="P275410" s="83"/>
    </row>
    <row r="275411" spans="16:16" x14ac:dyDescent="0.3">
      <c r="P275411" s="83"/>
    </row>
    <row r="275412" spans="16:16" x14ac:dyDescent="0.3">
      <c r="P275412" s="83"/>
    </row>
    <row r="275413" spans="16:16" x14ac:dyDescent="0.3">
      <c r="P275413" s="83"/>
    </row>
    <row r="275414" spans="16:16" x14ac:dyDescent="0.3">
      <c r="P275414" s="83"/>
    </row>
    <row r="275415" spans="16:16" x14ac:dyDescent="0.3">
      <c r="P275415" s="83"/>
    </row>
    <row r="275416" spans="16:16" x14ac:dyDescent="0.3">
      <c r="P275416" s="83"/>
    </row>
    <row r="275417" spans="16:16" x14ac:dyDescent="0.3">
      <c r="P275417" s="83"/>
    </row>
    <row r="275418" spans="16:16" x14ac:dyDescent="0.3">
      <c r="P275418" s="83"/>
    </row>
    <row r="275419" spans="16:16" x14ac:dyDescent="0.3">
      <c r="P275419" s="83"/>
    </row>
    <row r="275420" spans="16:16" x14ac:dyDescent="0.3">
      <c r="P275420" s="83"/>
    </row>
    <row r="275421" spans="16:16" x14ac:dyDescent="0.3">
      <c r="P275421" s="83"/>
    </row>
    <row r="275422" spans="16:16" x14ac:dyDescent="0.3">
      <c r="P275422" s="83"/>
    </row>
    <row r="275423" spans="16:16" x14ac:dyDescent="0.3">
      <c r="P275423" s="83"/>
    </row>
    <row r="275424" spans="16:16" x14ac:dyDescent="0.3">
      <c r="P275424" s="83"/>
    </row>
    <row r="275425" spans="16:16" x14ac:dyDescent="0.3">
      <c r="P275425" s="83"/>
    </row>
    <row r="275426" spans="16:16" x14ac:dyDescent="0.3">
      <c r="P275426" s="83"/>
    </row>
    <row r="275427" spans="16:16" x14ac:dyDescent="0.3">
      <c r="P275427" s="83"/>
    </row>
    <row r="275428" spans="16:16" x14ac:dyDescent="0.3">
      <c r="P275428" s="83"/>
    </row>
    <row r="275429" spans="16:16" x14ac:dyDescent="0.3">
      <c r="P275429" s="83"/>
    </row>
    <row r="275430" spans="16:16" x14ac:dyDescent="0.3">
      <c r="P275430" s="83"/>
    </row>
    <row r="275431" spans="16:16" x14ac:dyDescent="0.3">
      <c r="P275431" s="83"/>
    </row>
    <row r="275432" spans="16:16" x14ac:dyDescent="0.3">
      <c r="P275432" s="83"/>
    </row>
    <row r="275433" spans="16:16" x14ac:dyDescent="0.3">
      <c r="P275433" s="83"/>
    </row>
    <row r="275434" spans="16:16" x14ac:dyDescent="0.3">
      <c r="P275434" s="83"/>
    </row>
    <row r="275435" spans="16:16" x14ac:dyDescent="0.3">
      <c r="P275435" s="83"/>
    </row>
    <row r="275436" spans="16:16" x14ac:dyDescent="0.3">
      <c r="P275436" s="83"/>
    </row>
    <row r="275437" spans="16:16" x14ac:dyDescent="0.3">
      <c r="P275437" s="83"/>
    </row>
    <row r="275438" spans="16:16" x14ac:dyDescent="0.3">
      <c r="P275438" s="83"/>
    </row>
    <row r="275439" spans="16:16" x14ac:dyDescent="0.3">
      <c r="P275439" s="83"/>
    </row>
    <row r="275440" spans="16:16" x14ac:dyDescent="0.3">
      <c r="P275440" s="83"/>
    </row>
    <row r="275441" spans="16:16" x14ac:dyDescent="0.3">
      <c r="P275441" s="83"/>
    </row>
    <row r="275442" spans="16:16" x14ac:dyDescent="0.3">
      <c r="P275442" s="83"/>
    </row>
    <row r="275443" spans="16:16" x14ac:dyDescent="0.3">
      <c r="P275443" s="83"/>
    </row>
    <row r="275444" spans="16:16" x14ac:dyDescent="0.3">
      <c r="P275444" s="83"/>
    </row>
    <row r="275445" spans="16:16" x14ac:dyDescent="0.3">
      <c r="P275445" s="83"/>
    </row>
    <row r="275446" spans="16:16" x14ac:dyDescent="0.3">
      <c r="P275446" s="83"/>
    </row>
    <row r="275447" spans="16:16" x14ac:dyDescent="0.3">
      <c r="P275447" s="83"/>
    </row>
    <row r="275448" spans="16:16" x14ac:dyDescent="0.3">
      <c r="P275448" s="83"/>
    </row>
    <row r="275449" spans="16:16" x14ac:dyDescent="0.3">
      <c r="P275449" s="83"/>
    </row>
    <row r="275450" spans="16:16" x14ac:dyDescent="0.3">
      <c r="P275450" s="83"/>
    </row>
    <row r="275451" spans="16:16" x14ac:dyDescent="0.3">
      <c r="P275451" s="83"/>
    </row>
    <row r="275452" spans="16:16" x14ac:dyDescent="0.3">
      <c r="P275452" s="83"/>
    </row>
    <row r="275453" spans="16:16" x14ac:dyDescent="0.3">
      <c r="P275453" s="83"/>
    </row>
    <row r="275454" spans="16:16" x14ac:dyDescent="0.3">
      <c r="P275454" s="83"/>
    </row>
    <row r="275455" spans="16:16" x14ac:dyDescent="0.3">
      <c r="P275455" s="83"/>
    </row>
    <row r="275456" spans="16:16" x14ac:dyDescent="0.3">
      <c r="P275456" s="83"/>
    </row>
    <row r="275457" spans="16:16" x14ac:dyDescent="0.3">
      <c r="P275457" s="83"/>
    </row>
    <row r="275458" spans="16:16" x14ac:dyDescent="0.3">
      <c r="P275458" s="83"/>
    </row>
    <row r="275459" spans="16:16" x14ac:dyDescent="0.3">
      <c r="P275459" s="83"/>
    </row>
    <row r="275460" spans="16:16" x14ac:dyDescent="0.3">
      <c r="P275460" s="83"/>
    </row>
    <row r="275461" spans="16:16" x14ac:dyDescent="0.3">
      <c r="P275461" s="83"/>
    </row>
    <row r="275462" spans="16:16" x14ac:dyDescent="0.3">
      <c r="P275462" s="83"/>
    </row>
    <row r="275463" spans="16:16" x14ac:dyDescent="0.3">
      <c r="P275463" s="83"/>
    </row>
    <row r="275464" spans="16:16" x14ac:dyDescent="0.3">
      <c r="P275464" s="83"/>
    </row>
    <row r="275465" spans="16:16" x14ac:dyDescent="0.3">
      <c r="P275465" s="83"/>
    </row>
    <row r="275466" spans="16:16" x14ac:dyDescent="0.3">
      <c r="P275466" s="83"/>
    </row>
    <row r="275467" spans="16:16" x14ac:dyDescent="0.3">
      <c r="P275467" s="83"/>
    </row>
    <row r="275468" spans="16:16" x14ac:dyDescent="0.3">
      <c r="P275468" s="83"/>
    </row>
    <row r="275469" spans="16:16" x14ac:dyDescent="0.3">
      <c r="P275469" s="83"/>
    </row>
    <row r="275470" spans="16:16" x14ac:dyDescent="0.3">
      <c r="P275470" s="83"/>
    </row>
    <row r="275471" spans="16:16" x14ac:dyDescent="0.3">
      <c r="P275471" s="83"/>
    </row>
    <row r="275472" spans="16:16" x14ac:dyDescent="0.3">
      <c r="P275472" s="83"/>
    </row>
    <row r="275473" spans="16:16" x14ac:dyDescent="0.3">
      <c r="P275473" s="83"/>
    </row>
    <row r="275474" spans="16:16" x14ac:dyDescent="0.3">
      <c r="P275474" s="83"/>
    </row>
    <row r="275475" spans="16:16" x14ac:dyDescent="0.3">
      <c r="P275475" s="83"/>
    </row>
    <row r="275476" spans="16:16" x14ac:dyDescent="0.3">
      <c r="P275476" s="83"/>
    </row>
    <row r="275477" spans="16:16" x14ac:dyDescent="0.3">
      <c r="P275477" s="83"/>
    </row>
    <row r="275478" spans="16:16" x14ac:dyDescent="0.3">
      <c r="P275478" s="83"/>
    </row>
    <row r="275479" spans="16:16" x14ac:dyDescent="0.3">
      <c r="P275479" s="83"/>
    </row>
    <row r="275480" spans="16:16" x14ac:dyDescent="0.3">
      <c r="P275480" s="83"/>
    </row>
    <row r="275481" spans="16:16" x14ac:dyDescent="0.3">
      <c r="P275481" s="83"/>
    </row>
    <row r="275482" spans="16:16" x14ac:dyDescent="0.3">
      <c r="P275482" s="83"/>
    </row>
    <row r="275483" spans="16:16" x14ac:dyDescent="0.3">
      <c r="P275483" s="83"/>
    </row>
    <row r="275484" spans="16:16" x14ac:dyDescent="0.3">
      <c r="P275484" s="83"/>
    </row>
    <row r="275485" spans="16:16" x14ac:dyDescent="0.3">
      <c r="P275485" s="83"/>
    </row>
    <row r="275486" spans="16:16" x14ac:dyDescent="0.3">
      <c r="P275486" s="83"/>
    </row>
    <row r="275487" spans="16:16" x14ac:dyDescent="0.3">
      <c r="P275487" s="83"/>
    </row>
    <row r="275488" spans="16:16" x14ac:dyDescent="0.3">
      <c r="P275488" s="83"/>
    </row>
    <row r="275489" spans="16:16" x14ac:dyDescent="0.3">
      <c r="P275489" s="83"/>
    </row>
    <row r="275490" spans="16:16" x14ac:dyDescent="0.3">
      <c r="P275490" s="83"/>
    </row>
    <row r="275491" spans="16:16" x14ac:dyDescent="0.3">
      <c r="P275491" s="83"/>
    </row>
    <row r="275492" spans="16:16" x14ac:dyDescent="0.3">
      <c r="P275492" s="83"/>
    </row>
    <row r="275493" spans="16:16" x14ac:dyDescent="0.3">
      <c r="P275493" s="83"/>
    </row>
    <row r="275494" spans="16:16" x14ac:dyDescent="0.3">
      <c r="P275494" s="83"/>
    </row>
    <row r="275495" spans="16:16" x14ac:dyDescent="0.3">
      <c r="P275495" s="83"/>
    </row>
    <row r="275496" spans="16:16" x14ac:dyDescent="0.3">
      <c r="P275496" s="83"/>
    </row>
    <row r="275497" spans="16:16" x14ac:dyDescent="0.3">
      <c r="P275497" s="83"/>
    </row>
    <row r="275498" spans="16:16" x14ac:dyDescent="0.3">
      <c r="P275498" s="83"/>
    </row>
    <row r="275499" spans="16:16" x14ac:dyDescent="0.3">
      <c r="P275499" s="83"/>
    </row>
    <row r="275500" spans="16:16" x14ac:dyDescent="0.3">
      <c r="P275500" s="83"/>
    </row>
    <row r="275501" spans="16:16" x14ac:dyDescent="0.3">
      <c r="P275501" s="83"/>
    </row>
    <row r="275502" spans="16:16" x14ac:dyDescent="0.3">
      <c r="P275502" s="83"/>
    </row>
    <row r="275503" spans="16:16" x14ac:dyDescent="0.3">
      <c r="P275503" s="83"/>
    </row>
    <row r="275504" spans="16:16" x14ac:dyDescent="0.3">
      <c r="P275504" s="83"/>
    </row>
    <row r="275505" spans="16:16" x14ac:dyDescent="0.3">
      <c r="P275505" s="83"/>
    </row>
    <row r="275506" spans="16:16" x14ac:dyDescent="0.3">
      <c r="P275506" s="83"/>
    </row>
    <row r="275507" spans="16:16" x14ac:dyDescent="0.3">
      <c r="P275507" s="83"/>
    </row>
    <row r="275508" spans="16:16" x14ac:dyDescent="0.3">
      <c r="P275508" s="83"/>
    </row>
    <row r="275509" spans="16:16" x14ac:dyDescent="0.3">
      <c r="P275509" s="83"/>
    </row>
    <row r="275510" spans="16:16" x14ac:dyDescent="0.3">
      <c r="P275510" s="83"/>
    </row>
    <row r="275511" spans="16:16" x14ac:dyDescent="0.3">
      <c r="P275511" s="83"/>
    </row>
    <row r="275512" spans="16:16" x14ac:dyDescent="0.3">
      <c r="P275512" s="83"/>
    </row>
    <row r="275513" spans="16:16" x14ac:dyDescent="0.3">
      <c r="P275513" s="83"/>
    </row>
    <row r="275514" spans="16:16" x14ac:dyDescent="0.3">
      <c r="P275514" s="83"/>
    </row>
    <row r="275515" spans="16:16" x14ac:dyDescent="0.3">
      <c r="P275515" s="83"/>
    </row>
    <row r="275516" spans="16:16" x14ac:dyDescent="0.3">
      <c r="P275516" s="83"/>
    </row>
    <row r="275517" spans="16:16" x14ac:dyDescent="0.3">
      <c r="P275517" s="83"/>
    </row>
    <row r="275518" spans="16:16" x14ac:dyDescent="0.3">
      <c r="P275518" s="83"/>
    </row>
    <row r="275519" spans="16:16" x14ac:dyDescent="0.3">
      <c r="P275519" s="83"/>
    </row>
    <row r="275520" spans="16:16" x14ac:dyDescent="0.3">
      <c r="P275520" s="83"/>
    </row>
    <row r="275521" spans="16:16" x14ac:dyDescent="0.3">
      <c r="P275521" s="83"/>
    </row>
    <row r="275522" spans="16:16" x14ac:dyDescent="0.3">
      <c r="P275522" s="83"/>
    </row>
    <row r="275523" spans="16:16" x14ac:dyDescent="0.3">
      <c r="P275523" s="83"/>
    </row>
    <row r="275524" spans="16:16" x14ac:dyDescent="0.3">
      <c r="P275524" s="83"/>
    </row>
    <row r="275525" spans="16:16" x14ac:dyDescent="0.3">
      <c r="P275525" s="83"/>
    </row>
    <row r="275526" spans="16:16" x14ac:dyDescent="0.3">
      <c r="P275526" s="83"/>
    </row>
    <row r="275527" spans="16:16" x14ac:dyDescent="0.3">
      <c r="P275527" s="83"/>
    </row>
    <row r="275528" spans="16:16" x14ac:dyDescent="0.3">
      <c r="P275528" s="83"/>
    </row>
    <row r="275529" spans="16:16" x14ac:dyDescent="0.3">
      <c r="P275529" s="83"/>
    </row>
    <row r="275530" spans="16:16" x14ac:dyDescent="0.3">
      <c r="P275530" s="83"/>
    </row>
    <row r="275531" spans="16:16" x14ac:dyDescent="0.3">
      <c r="P275531" s="83"/>
    </row>
    <row r="275532" spans="16:16" x14ac:dyDescent="0.3">
      <c r="P275532" s="83"/>
    </row>
    <row r="275533" spans="16:16" x14ac:dyDescent="0.3">
      <c r="P275533" s="83"/>
    </row>
    <row r="275534" spans="16:16" x14ac:dyDescent="0.3">
      <c r="P275534" s="83"/>
    </row>
    <row r="275535" spans="16:16" x14ac:dyDescent="0.3">
      <c r="P275535" s="83"/>
    </row>
    <row r="275536" spans="16:16" x14ac:dyDescent="0.3">
      <c r="P275536" s="83"/>
    </row>
    <row r="275537" spans="16:16" x14ac:dyDescent="0.3">
      <c r="P275537" s="83"/>
    </row>
    <row r="275538" spans="16:16" x14ac:dyDescent="0.3">
      <c r="P275538" s="83"/>
    </row>
    <row r="275539" spans="16:16" x14ac:dyDescent="0.3">
      <c r="P275539" s="83"/>
    </row>
    <row r="275540" spans="16:16" x14ac:dyDescent="0.3">
      <c r="P275540" s="83"/>
    </row>
    <row r="275541" spans="16:16" x14ac:dyDescent="0.3">
      <c r="P275541" s="83"/>
    </row>
    <row r="275542" spans="16:16" x14ac:dyDescent="0.3">
      <c r="P275542" s="83"/>
    </row>
    <row r="275543" spans="16:16" x14ac:dyDescent="0.3">
      <c r="P275543" s="83"/>
    </row>
    <row r="275544" spans="16:16" x14ac:dyDescent="0.3">
      <c r="P275544" s="83"/>
    </row>
    <row r="275545" spans="16:16" x14ac:dyDescent="0.3">
      <c r="P275545" s="83"/>
    </row>
    <row r="275546" spans="16:16" x14ac:dyDescent="0.3">
      <c r="P275546" s="83"/>
    </row>
    <row r="275547" spans="16:16" x14ac:dyDescent="0.3">
      <c r="P275547" s="83"/>
    </row>
    <row r="275548" spans="16:16" x14ac:dyDescent="0.3">
      <c r="P275548" s="83"/>
    </row>
    <row r="275549" spans="16:16" x14ac:dyDescent="0.3">
      <c r="P275549" s="83"/>
    </row>
    <row r="275550" spans="16:16" x14ac:dyDescent="0.3">
      <c r="P275550" s="83"/>
    </row>
    <row r="275551" spans="16:16" x14ac:dyDescent="0.3">
      <c r="P275551" s="83"/>
    </row>
    <row r="275552" spans="16:16" x14ac:dyDescent="0.3">
      <c r="P275552" s="83"/>
    </row>
    <row r="275553" spans="16:16" x14ac:dyDescent="0.3">
      <c r="P275553" s="83"/>
    </row>
    <row r="275554" spans="16:16" x14ac:dyDescent="0.3">
      <c r="P275554" s="83"/>
    </row>
    <row r="275555" spans="16:16" x14ac:dyDescent="0.3">
      <c r="P275555" s="83"/>
    </row>
    <row r="275556" spans="16:16" x14ac:dyDescent="0.3">
      <c r="P275556" s="83"/>
    </row>
    <row r="275557" spans="16:16" x14ac:dyDescent="0.3">
      <c r="P275557" s="83"/>
    </row>
    <row r="275558" spans="16:16" x14ac:dyDescent="0.3">
      <c r="P275558" s="83"/>
    </row>
    <row r="275559" spans="16:16" x14ac:dyDescent="0.3">
      <c r="P275559" s="83"/>
    </row>
    <row r="275560" spans="16:16" x14ac:dyDescent="0.3">
      <c r="P275560" s="83"/>
    </row>
    <row r="275561" spans="16:16" x14ac:dyDescent="0.3">
      <c r="P275561" s="83"/>
    </row>
    <row r="275562" spans="16:16" x14ac:dyDescent="0.3">
      <c r="P275562" s="83"/>
    </row>
    <row r="275563" spans="16:16" x14ac:dyDescent="0.3">
      <c r="P275563" s="83"/>
    </row>
    <row r="275564" spans="16:16" x14ac:dyDescent="0.3">
      <c r="P275564" s="83"/>
    </row>
    <row r="275565" spans="16:16" x14ac:dyDescent="0.3">
      <c r="P275565" s="83"/>
    </row>
    <row r="275566" spans="16:16" x14ac:dyDescent="0.3">
      <c r="P275566" s="83"/>
    </row>
    <row r="275567" spans="16:16" x14ac:dyDescent="0.3">
      <c r="P275567" s="83"/>
    </row>
    <row r="275568" spans="16:16" x14ac:dyDescent="0.3">
      <c r="P275568" s="83"/>
    </row>
    <row r="275569" spans="16:16" x14ac:dyDescent="0.3">
      <c r="P275569" s="83"/>
    </row>
    <row r="275570" spans="16:16" x14ac:dyDescent="0.3">
      <c r="P275570" s="83"/>
    </row>
    <row r="275571" spans="16:16" x14ac:dyDescent="0.3">
      <c r="P275571" s="83"/>
    </row>
    <row r="275572" spans="16:16" x14ac:dyDescent="0.3">
      <c r="P275572" s="83"/>
    </row>
    <row r="275573" spans="16:16" x14ac:dyDescent="0.3">
      <c r="P275573" s="83"/>
    </row>
    <row r="275574" spans="16:16" x14ac:dyDescent="0.3">
      <c r="P275574" s="83"/>
    </row>
    <row r="275575" spans="16:16" x14ac:dyDescent="0.3">
      <c r="P275575" s="83"/>
    </row>
    <row r="275576" spans="16:16" x14ac:dyDescent="0.3">
      <c r="P275576" s="83"/>
    </row>
    <row r="275577" spans="16:16" x14ac:dyDescent="0.3">
      <c r="P275577" s="83"/>
    </row>
    <row r="275578" spans="16:16" x14ac:dyDescent="0.3">
      <c r="P275578" s="83"/>
    </row>
    <row r="275579" spans="16:16" x14ac:dyDescent="0.3">
      <c r="P275579" s="83"/>
    </row>
    <row r="275580" spans="16:16" x14ac:dyDescent="0.3">
      <c r="P275580" s="83"/>
    </row>
    <row r="275581" spans="16:16" x14ac:dyDescent="0.3">
      <c r="P275581" s="83"/>
    </row>
    <row r="275582" spans="16:16" x14ac:dyDescent="0.3">
      <c r="P275582" s="83"/>
    </row>
    <row r="275583" spans="16:16" x14ac:dyDescent="0.3">
      <c r="P275583" s="83"/>
    </row>
    <row r="275584" spans="16:16" x14ac:dyDescent="0.3">
      <c r="P275584" s="83"/>
    </row>
    <row r="275585" spans="16:16" x14ac:dyDescent="0.3">
      <c r="P275585" s="83"/>
    </row>
    <row r="275586" spans="16:16" x14ac:dyDescent="0.3">
      <c r="P275586" s="83"/>
    </row>
    <row r="275587" spans="16:16" x14ac:dyDescent="0.3">
      <c r="P275587" s="83"/>
    </row>
    <row r="275588" spans="16:16" x14ac:dyDescent="0.3">
      <c r="P275588" s="83"/>
    </row>
    <row r="275589" spans="16:16" x14ac:dyDescent="0.3">
      <c r="P275589" s="83"/>
    </row>
    <row r="275590" spans="16:16" x14ac:dyDescent="0.3">
      <c r="P275590" s="83"/>
    </row>
    <row r="275591" spans="16:16" x14ac:dyDescent="0.3">
      <c r="P275591" s="83"/>
    </row>
    <row r="275592" spans="16:16" x14ac:dyDescent="0.3">
      <c r="P275592" s="83"/>
    </row>
    <row r="275593" spans="16:16" x14ac:dyDescent="0.3">
      <c r="P275593" s="83"/>
    </row>
    <row r="275594" spans="16:16" x14ac:dyDescent="0.3">
      <c r="P275594" s="83"/>
    </row>
    <row r="275595" spans="16:16" x14ac:dyDescent="0.3">
      <c r="P275595" s="83"/>
    </row>
    <row r="275596" spans="16:16" x14ac:dyDescent="0.3">
      <c r="P275596" s="83"/>
    </row>
    <row r="275597" spans="16:16" x14ac:dyDescent="0.3">
      <c r="P275597" s="83"/>
    </row>
    <row r="275598" spans="16:16" x14ac:dyDescent="0.3">
      <c r="P275598" s="83"/>
    </row>
    <row r="275599" spans="16:16" x14ac:dyDescent="0.3">
      <c r="P275599" s="83"/>
    </row>
    <row r="275600" spans="16:16" x14ac:dyDescent="0.3">
      <c r="P275600" s="83"/>
    </row>
    <row r="275601" spans="16:16" x14ac:dyDescent="0.3">
      <c r="P275601" s="83"/>
    </row>
    <row r="275602" spans="16:16" x14ac:dyDescent="0.3">
      <c r="P275602" s="83"/>
    </row>
    <row r="275603" spans="16:16" x14ac:dyDescent="0.3">
      <c r="P275603" s="83"/>
    </row>
    <row r="275604" spans="16:16" x14ac:dyDescent="0.3">
      <c r="P275604" s="83"/>
    </row>
    <row r="275605" spans="16:16" x14ac:dyDescent="0.3">
      <c r="P275605" s="83"/>
    </row>
    <row r="275606" spans="16:16" x14ac:dyDescent="0.3">
      <c r="P275606" s="83"/>
    </row>
    <row r="275607" spans="16:16" x14ac:dyDescent="0.3">
      <c r="P275607" s="83"/>
    </row>
    <row r="275608" spans="16:16" x14ac:dyDescent="0.3">
      <c r="P275608" s="83"/>
    </row>
    <row r="275609" spans="16:16" x14ac:dyDescent="0.3">
      <c r="P275609" s="83"/>
    </row>
    <row r="275610" spans="16:16" x14ac:dyDescent="0.3">
      <c r="P275610" s="83"/>
    </row>
    <row r="275611" spans="16:16" x14ac:dyDescent="0.3">
      <c r="P275611" s="83"/>
    </row>
    <row r="275612" spans="16:16" x14ac:dyDescent="0.3">
      <c r="P275612" s="83"/>
    </row>
    <row r="275613" spans="16:16" x14ac:dyDescent="0.3">
      <c r="P275613" s="83"/>
    </row>
    <row r="275614" spans="16:16" x14ac:dyDescent="0.3">
      <c r="P275614" s="83"/>
    </row>
    <row r="275615" spans="16:16" x14ac:dyDescent="0.3">
      <c r="P275615" s="83"/>
    </row>
    <row r="275616" spans="16:16" x14ac:dyDescent="0.3">
      <c r="P275616" s="83"/>
    </row>
    <row r="275617" spans="16:16" x14ac:dyDescent="0.3">
      <c r="P275617" s="83"/>
    </row>
    <row r="275618" spans="16:16" x14ac:dyDescent="0.3">
      <c r="P275618" s="83"/>
    </row>
    <row r="275619" spans="16:16" x14ac:dyDescent="0.3">
      <c r="P275619" s="83"/>
    </row>
    <row r="275620" spans="16:16" x14ac:dyDescent="0.3">
      <c r="P275620" s="83"/>
    </row>
    <row r="275621" spans="16:16" x14ac:dyDescent="0.3">
      <c r="P275621" s="83"/>
    </row>
    <row r="275622" spans="16:16" x14ac:dyDescent="0.3">
      <c r="P275622" s="83"/>
    </row>
    <row r="275623" spans="16:16" x14ac:dyDescent="0.3">
      <c r="P275623" s="83"/>
    </row>
    <row r="275624" spans="16:16" x14ac:dyDescent="0.3">
      <c r="P275624" s="83"/>
    </row>
    <row r="275625" spans="16:16" x14ac:dyDescent="0.3">
      <c r="P275625" s="83"/>
    </row>
    <row r="275626" spans="16:16" x14ac:dyDescent="0.3">
      <c r="P275626" s="83"/>
    </row>
    <row r="275627" spans="16:16" x14ac:dyDescent="0.3">
      <c r="P275627" s="83"/>
    </row>
    <row r="275628" spans="16:16" x14ac:dyDescent="0.3">
      <c r="P275628" s="83"/>
    </row>
    <row r="275629" spans="16:16" x14ac:dyDescent="0.3">
      <c r="P275629" s="83"/>
    </row>
    <row r="275630" spans="16:16" x14ac:dyDescent="0.3">
      <c r="P275630" s="83"/>
    </row>
    <row r="275631" spans="16:16" x14ac:dyDescent="0.3">
      <c r="P275631" s="83"/>
    </row>
    <row r="275632" spans="16:16" x14ac:dyDescent="0.3">
      <c r="P275632" s="83"/>
    </row>
    <row r="275633" spans="16:16" x14ac:dyDescent="0.3">
      <c r="P275633" s="83"/>
    </row>
    <row r="275634" spans="16:16" x14ac:dyDescent="0.3">
      <c r="P275634" s="83"/>
    </row>
    <row r="275635" spans="16:16" x14ac:dyDescent="0.3">
      <c r="P275635" s="83"/>
    </row>
    <row r="275636" spans="16:16" x14ac:dyDescent="0.3">
      <c r="P275636" s="83"/>
    </row>
    <row r="275637" spans="16:16" x14ac:dyDescent="0.3">
      <c r="P275637" s="83"/>
    </row>
    <row r="275638" spans="16:16" x14ac:dyDescent="0.3">
      <c r="P275638" s="83"/>
    </row>
    <row r="275639" spans="16:16" x14ac:dyDescent="0.3">
      <c r="P275639" s="83"/>
    </row>
    <row r="275640" spans="16:16" x14ac:dyDescent="0.3">
      <c r="P275640" s="83"/>
    </row>
    <row r="275641" spans="16:16" x14ac:dyDescent="0.3">
      <c r="P275641" s="83"/>
    </row>
    <row r="275642" spans="16:16" x14ac:dyDescent="0.3">
      <c r="P275642" s="83"/>
    </row>
    <row r="275643" spans="16:16" x14ac:dyDescent="0.3">
      <c r="P275643" s="83"/>
    </row>
    <row r="275644" spans="16:16" x14ac:dyDescent="0.3">
      <c r="P275644" s="83"/>
    </row>
    <row r="275645" spans="16:16" x14ac:dyDescent="0.3">
      <c r="P275645" s="83"/>
    </row>
    <row r="275646" spans="16:16" x14ac:dyDescent="0.3">
      <c r="P275646" s="83"/>
    </row>
    <row r="275647" spans="16:16" x14ac:dyDescent="0.3">
      <c r="P275647" s="83"/>
    </row>
    <row r="275648" spans="16:16" x14ac:dyDescent="0.3">
      <c r="P275648" s="83"/>
    </row>
    <row r="275649" spans="16:16" x14ac:dyDescent="0.3">
      <c r="P275649" s="83"/>
    </row>
    <row r="275650" spans="16:16" x14ac:dyDescent="0.3">
      <c r="P275650" s="83"/>
    </row>
    <row r="275651" spans="16:16" x14ac:dyDescent="0.3">
      <c r="P275651" s="83"/>
    </row>
    <row r="275652" spans="16:16" x14ac:dyDescent="0.3">
      <c r="P275652" s="83"/>
    </row>
    <row r="275653" spans="16:16" x14ac:dyDescent="0.3">
      <c r="P275653" s="83"/>
    </row>
    <row r="275654" spans="16:16" x14ac:dyDescent="0.3">
      <c r="P275654" s="83"/>
    </row>
    <row r="275655" spans="16:16" x14ac:dyDescent="0.3">
      <c r="P275655" s="83"/>
    </row>
    <row r="275656" spans="16:16" x14ac:dyDescent="0.3">
      <c r="P275656" s="83"/>
    </row>
    <row r="275657" spans="16:16" x14ac:dyDescent="0.3">
      <c r="P275657" s="83"/>
    </row>
    <row r="275658" spans="16:16" x14ac:dyDescent="0.3">
      <c r="P275658" s="83"/>
    </row>
    <row r="275659" spans="16:16" x14ac:dyDescent="0.3">
      <c r="P275659" s="83"/>
    </row>
    <row r="275660" spans="16:16" x14ac:dyDescent="0.3">
      <c r="P275660" s="83"/>
    </row>
    <row r="275661" spans="16:16" x14ac:dyDescent="0.3">
      <c r="P275661" s="83"/>
    </row>
    <row r="275662" spans="16:16" x14ac:dyDescent="0.3">
      <c r="P275662" s="83"/>
    </row>
    <row r="275663" spans="16:16" x14ac:dyDescent="0.3">
      <c r="P275663" s="83"/>
    </row>
    <row r="275664" spans="16:16" x14ac:dyDescent="0.3">
      <c r="P275664" s="83"/>
    </row>
    <row r="275665" spans="16:16" x14ac:dyDescent="0.3">
      <c r="P275665" s="83"/>
    </row>
    <row r="275666" spans="16:16" x14ac:dyDescent="0.3">
      <c r="P275666" s="83"/>
    </row>
    <row r="275667" spans="16:16" x14ac:dyDescent="0.3">
      <c r="P275667" s="83"/>
    </row>
    <row r="275668" spans="16:16" x14ac:dyDescent="0.3">
      <c r="P275668" s="83"/>
    </row>
    <row r="275669" spans="16:16" x14ac:dyDescent="0.3">
      <c r="P275669" s="83"/>
    </row>
    <row r="275670" spans="16:16" x14ac:dyDescent="0.3">
      <c r="P275670" s="83"/>
    </row>
    <row r="275671" spans="16:16" x14ac:dyDescent="0.3">
      <c r="P275671" s="83"/>
    </row>
    <row r="275672" spans="16:16" x14ac:dyDescent="0.3">
      <c r="P275672" s="83"/>
    </row>
    <row r="275673" spans="16:16" x14ac:dyDescent="0.3">
      <c r="P275673" s="83"/>
    </row>
    <row r="275674" spans="16:16" x14ac:dyDescent="0.3">
      <c r="P275674" s="83"/>
    </row>
    <row r="275675" spans="16:16" x14ac:dyDescent="0.3">
      <c r="P275675" s="83"/>
    </row>
    <row r="275676" spans="16:16" x14ac:dyDescent="0.3">
      <c r="P275676" s="83"/>
    </row>
    <row r="275677" spans="16:16" x14ac:dyDescent="0.3">
      <c r="P275677" s="83"/>
    </row>
    <row r="275678" spans="16:16" x14ac:dyDescent="0.3">
      <c r="P275678" s="83"/>
    </row>
    <row r="275679" spans="16:16" x14ac:dyDescent="0.3">
      <c r="P275679" s="83"/>
    </row>
    <row r="275680" spans="16:16" x14ac:dyDescent="0.3">
      <c r="P275680" s="83"/>
    </row>
    <row r="275681" spans="16:16" x14ac:dyDescent="0.3">
      <c r="P275681" s="83"/>
    </row>
    <row r="275682" spans="16:16" x14ac:dyDescent="0.3">
      <c r="P275682" s="83"/>
    </row>
    <row r="275683" spans="16:16" x14ac:dyDescent="0.3">
      <c r="P275683" s="83"/>
    </row>
    <row r="275684" spans="16:16" x14ac:dyDescent="0.3">
      <c r="P275684" s="83"/>
    </row>
    <row r="275685" spans="16:16" x14ac:dyDescent="0.3">
      <c r="P275685" s="83"/>
    </row>
    <row r="275686" spans="16:16" x14ac:dyDescent="0.3">
      <c r="P275686" s="83"/>
    </row>
    <row r="275687" spans="16:16" x14ac:dyDescent="0.3">
      <c r="P275687" s="83"/>
    </row>
    <row r="275688" spans="16:16" x14ac:dyDescent="0.3">
      <c r="P275688" s="83"/>
    </row>
    <row r="275689" spans="16:16" x14ac:dyDescent="0.3">
      <c r="P275689" s="83"/>
    </row>
    <row r="275690" spans="16:16" x14ac:dyDescent="0.3">
      <c r="P275690" s="83"/>
    </row>
    <row r="275691" spans="16:16" x14ac:dyDescent="0.3">
      <c r="P275691" s="83"/>
    </row>
    <row r="275692" spans="16:16" x14ac:dyDescent="0.3">
      <c r="P275692" s="83"/>
    </row>
    <row r="275693" spans="16:16" x14ac:dyDescent="0.3">
      <c r="P275693" s="83"/>
    </row>
    <row r="275694" spans="16:16" x14ac:dyDescent="0.3">
      <c r="P275694" s="83"/>
    </row>
    <row r="275695" spans="16:16" x14ac:dyDescent="0.3">
      <c r="P275695" s="83"/>
    </row>
    <row r="275696" spans="16:16" x14ac:dyDescent="0.3">
      <c r="P275696" s="83"/>
    </row>
    <row r="275697" spans="16:16" x14ac:dyDescent="0.3">
      <c r="P275697" s="83"/>
    </row>
    <row r="275698" spans="16:16" x14ac:dyDescent="0.3">
      <c r="P275698" s="83"/>
    </row>
    <row r="275699" spans="16:16" x14ac:dyDescent="0.3">
      <c r="P275699" s="83"/>
    </row>
    <row r="275700" spans="16:16" x14ac:dyDescent="0.3">
      <c r="P275700" s="83"/>
    </row>
    <row r="275701" spans="16:16" x14ac:dyDescent="0.3">
      <c r="P275701" s="83"/>
    </row>
    <row r="275702" spans="16:16" x14ac:dyDescent="0.3">
      <c r="P275702" s="83"/>
    </row>
    <row r="275703" spans="16:16" x14ac:dyDescent="0.3">
      <c r="P275703" s="83"/>
    </row>
    <row r="275704" spans="16:16" x14ac:dyDescent="0.3">
      <c r="P275704" s="83"/>
    </row>
    <row r="275705" spans="16:16" x14ac:dyDescent="0.3">
      <c r="P275705" s="83"/>
    </row>
    <row r="275706" spans="16:16" x14ac:dyDescent="0.3">
      <c r="P275706" s="83"/>
    </row>
    <row r="275707" spans="16:16" x14ac:dyDescent="0.3">
      <c r="P275707" s="83"/>
    </row>
    <row r="275708" spans="16:16" x14ac:dyDescent="0.3">
      <c r="P275708" s="83"/>
    </row>
    <row r="275709" spans="16:16" x14ac:dyDescent="0.3">
      <c r="P275709" s="83"/>
    </row>
    <row r="275710" spans="16:16" x14ac:dyDescent="0.3">
      <c r="P275710" s="83"/>
    </row>
    <row r="275711" spans="16:16" x14ac:dyDescent="0.3">
      <c r="P275711" s="83"/>
    </row>
    <row r="275712" spans="16:16" x14ac:dyDescent="0.3">
      <c r="P275712" s="83"/>
    </row>
    <row r="275713" spans="16:16" x14ac:dyDescent="0.3">
      <c r="P275713" s="83"/>
    </row>
    <row r="275714" spans="16:16" x14ac:dyDescent="0.3">
      <c r="P275714" s="83"/>
    </row>
    <row r="275715" spans="16:16" x14ac:dyDescent="0.3">
      <c r="P275715" s="83"/>
    </row>
    <row r="275716" spans="16:16" x14ac:dyDescent="0.3">
      <c r="P275716" s="83"/>
    </row>
    <row r="275717" spans="16:16" x14ac:dyDescent="0.3">
      <c r="P275717" s="83"/>
    </row>
    <row r="275718" spans="16:16" x14ac:dyDescent="0.3">
      <c r="P275718" s="83"/>
    </row>
    <row r="275719" spans="16:16" x14ac:dyDescent="0.3">
      <c r="P275719" s="83"/>
    </row>
    <row r="275720" spans="16:16" x14ac:dyDescent="0.3">
      <c r="P275720" s="83"/>
    </row>
    <row r="275721" spans="16:16" x14ac:dyDescent="0.3">
      <c r="P275721" s="83"/>
    </row>
    <row r="275722" spans="16:16" x14ac:dyDescent="0.3">
      <c r="P275722" s="83"/>
    </row>
    <row r="275723" spans="16:16" x14ac:dyDescent="0.3">
      <c r="P275723" s="83"/>
    </row>
    <row r="275724" spans="16:16" x14ac:dyDescent="0.3">
      <c r="P275724" s="83"/>
    </row>
    <row r="275725" spans="16:16" x14ac:dyDescent="0.3">
      <c r="P275725" s="83"/>
    </row>
    <row r="275726" spans="16:16" x14ac:dyDescent="0.3">
      <c r="P275726" s="83"/>
    </row>
    <row r="275727" spans="16:16" x14ac:dyDescent="0.3">
      <c r="P275727" s="83"/>
    </row>
    <row r="275728" spans="16:16" x14ac:dyDescent="0.3">
      <c r="P275728" s="83"/>
    </row>
    <row r="275729" spans="16:16" x14ac:dyDescent="0.3">
      <c r="P275729" s="83"/>
    </row>
    <row r="275730" spans="16:16" x14ac:dyDescent="0.3">
      <c r="P275730" s="83"/>
    </row>
    <row r="275731" spans="16:16" x14ac:dyDescent="0.3">
      <c r="P275731" s="83"/>
    </row>
    <row r="275732" spans="16:16" x14ac:dyDescent="0.3">
      <c r="P275732" s="83"/>
    </row>
    <row r="275733" spans="16:16" x14ac:dyDescent="0.3">
      <c r="P275733" s="83"/>
    </row>
    <row r="275734" spans="16:16" x14ac:dyDescent="0.3">
      <c r="P275734" s="83"/>
    </row>
    <row r="275735" spans="16:16" x14ac:dyDescent="0.3">
      <c r="P275735" s="83"/>
    </row>
    <row r="275736" spans="16:16" x14ac:dyDescent="0.3">
      <c r="P275736" s="83"/>
    </row>
    <row r="275737" spans="16:16" x14ac:dyDescent="0.3">
      <c r="P275737" s="83"/>
    </row>
    <row r="275738" spans="16:16" x14ac:dyDescent="0.3">
      <c r="P275738" s="83"/>
    </row>
    <row r="275739" spans="16:16" x14ac:dyDescent="0.3">
      <c r="P275739" s="83"/>
    </row>
    <row r="275740" spans="16:16" x14ac:dyDescent="0.3">
      <c r="P275740" s="83"/>
    </row>
    <row r="275741" spans="16:16" x14ac:dyDescent="0.3">
      <c r="P275741" s="83"/>
    </row>
    <row r="275742" spans="16:16" x14ac:dyDescent="0.3">
      <c r="P275742" s="83"/>
    </row>
    <row r="275743" spans="16:16" x14ac:dyDescent="0.3">
      <c r="P275743" s="83"/>
    </row>
    <row r="275744" spans="16:16" x14ac:dyDescent="0.3">
      <c r="P275744" s="83"/>
    </row>
    <row r="275745" spans="16:16" x14ac:dyDescent="0.3">
      <c r="P275745" s="83"/>
    </row>
    <row r="275746" spans="16:16" x14ac:dyDescent="0.3">
      <c r="P275746" s="83"/>
    </row>
    <row r="275747" spans="16:16" x14ac:dyDescent="0.3">
      <c r="P275747" s="83"/>
    </row>
    <row r="275748" spans="16:16" x14ac:dyDescent="0.3">
      <c r="P275748" s="83"/>
    </row>
    <row r="275749" spans="16:16" x14ac:dyDescent="0.3">
      <c r="P275749" s="83"/>
    </row>
    <row r="275750" spans="16:16" x14ac:dyDescent="0.3">
      <c r="P275750" s="83"/>
    </row>
    <row r="275751" spans="16:16" x14ac:dyDescent="0.3">
      <c r="P275751" s="83"/>
    </row>
    <row r="275752" spans="16:16" x14ac:dyDescent="0.3">
      <c r="P275752" s="83"/>
    </row>
    <row r="275753" spans="16:16" x14ac:dyDescent="0.3">
      <c r="P275753" s="83"/>
    </row>
    <row r="275754" spans="16:16" x14ac:dyDescent="0.3">
      <c r="P275754" s="83"/>
    </row>
    <row r="275755" spans="16:16" x14ac:dyDescent="0.3">
      <c r="P275755" s="83"/>
    </row>
    <row r="275756" spans="16:16" x14ac:dyDescent="0.3">
      <c r="P275756" s="83"/>
    </row>
    <row r="275757" spans="16:16" x14ac:dyDescent="0.3">
      <c r="P275757" s="83"/>
    </row>
    <row r="275758" spans="16:16" x14ac:dyDescent="0.3">
      <c r="P275758" s="83"/>
    </row>
    <row r="275759" spans="16:16" x14ac:dyDescent="0.3">
      <c r="P275759" s="83"/>
    </row>
    <row r="275760" spans="16:16" x14ac:dyDescent="0.3">
      <c r="P275760" s="83"/>
    </row>
    <row r="275761" spans="16:16" x14ac:dyDescent="0.3">
      <c r="P275761" s="83"/>
    </row>
    <row r="275762" spans="16:16" x14ac:dyDescent="0.3">
      <c r="P275762" s="83"/>
    </row>
    <row r="275763" spans="16:16" x14ac:dyDescent="0.3">
      <c r="P275763" s="83"/>
    </row>
    <row r="275764" spans="16:16" x14ac:dyDescent="0.3">
      <c r="P275764" s="83"/>
    </row>
    <row r="275765" spans="16:16" x14ac:dyDescent="0.3">
      <c r="P275765" s="83"/>
    </row>
    <row r="275766" spans="16:16" x14ac:dyDescent="0.3">
      <c r="P275766" s="83"/>
    </row>
    <row r="275767" spans="16:16" x14ac:dyDescent="0.3">
      <c r="P275767" s="83"/>
    </row>
    <row r="275768" spans="16:16" x14ac:dyDescent="0.3">
      <c r="P275768" s="83"/>
    </row>
    <row r="275769" spans="16:16" x14ac:dyDescent="0.3">
      <c r="P275769" s="83"/>
    </row>
    <row r="275770" spans="16:16" x14ac:dyDescent="0.3">
      <c r="P275770" s="83"/>
    </row>
    <row r="275771" spans="16:16" x14ac:dyDescent="0.3">
      <c r="P275771" s="83"/>
    </row>
    <row r="275772" spans="16:16" x14ac:dyDescent="0.3">
      <c r="P275772" s="83"/>
    </row>
    <row r="275773" spans="16:16" x14ac:dyDescent="0.3">
      <c r="P275773" s="83"/>
    </row>
    <row r="275774" spans="16:16" x14ac:dyDescent="0.3">
      <c r="P275774" s="83"/>
    </row>
    <row r="275775" spans="16:16" x14ac:dyDescent="0.3">
      <c r="P275775" s="83"/>
    </row>
    <row r="275776" spans="16:16" x14ac:dyDescent="0.3">
      <c r="P275776" s="83"/>
    </row>
    <row r="275777" spans="16:16" x14ac:dyDescent="0.3">
      <c r="P275777" s="83"/>
    </row>
    <row r="275778" spans="16:16" x14ac:dyDescent="0.3">
      <c r="P275778" s="83"/>
    </row>
    <row r="275779" spans="16:16" x14ac:dyDescent="0.3">
      <c r="P275779" s="83"/>
    </row>
    <row r="275780" spans="16:16" x14ac:dyDescent="0.3">
      <c r="P275780" s="83"/>
    </row>
    <row r="275781" spans="16:16" x14ac:dyDescent="0.3">
      <c r="P275781" s="83"/>
    </row>
    <row r="275782" spans="16:16" x14ac:dyDescent="0.3">
      <c r="P275782" s="83"/>
    </row>
    <row r="275783" spans="16:16" x14ac:dyDescent="0.3">
      <c r="P275783" s="83"/>
    </row>
    <row r="275784" spans="16:16" x14ac:dyDescent="0.3">
      <c r="P275784" s="83"/>
    </row>
    <row r="275785" spans="16:16" x14ac:dyDescent="0.3">
      <c r="P275785" s="83"/>
    </row>
    <row r="275786" spans="16:16" x14ac:dyDescent="0.3">
      <c r="P275786" s="83"/>
    </row>
    <row r="275787" spans="16:16" x14ac:dyDescent="0.3">
      <c r="P275787" s="83"/>
    </row>
    <row r="275788" spans="16:16" x14ac:dyDescent="0.3">
      <c r="P275788" s="83"/>
    </row>
    <row r="275789" spans="16:16" x14ac:dyDescent="0.3">
      <c r="P275789" s="83"/>
    </row>
    <row r="275790" spans="16:16" x14ac:dyDescent="0.3">
      <c r="P275790" s="83"/>
    </row>
    <row r="275791" spans="16:16" x14ac:dyDescent="0.3">
      <c r="P275791" s="83"/>
    </row>
    <row r="275792" spans="16:16" x14ac:dyDescent="0.3">
      <c r="P275792" s="83"/>
    </row>
    <row r="275793" spans="16:16" x14ac:dyDescent="0.3">
      <c r="P275793" s="83"/>
    </row>
    <row r="275794" spans="16:16" x14ac:dyDescent="0.3">
      <c r="P275794" s="83"/>
    </row>
    <row r="275795" spans="16:16" x14ac:dyDescent="0.3">
      <c r="P275795" s="83"/>
    </row>
    <row r="275796" spans="16:16" x14ac:dyDescent="0.3">
      <c r="P275796" s="83"/>
    </row>
    <row r="275797" spans="16:16" x14ac:dyDescent="0.3">
      <c r="P275797" s="83"/>
    </row>
    <row r="275798" spans="16:16" x14ac:dyDescent="0.3">
      <c r="P275798" s="83"/>
    </row>
    <row r="275799" spans="16:16" x14ac:dyDescent="0.3">
      <c r="P275799" s="83"/>
    </row>
    <row r="275800" spans="16:16" x14ac:dyDescent="0.3">
      <c r="P275800" s="83"/>
    </row>
    <row r="275801" spans="16:16" x14ac:dyDescent="0.3">
      <c r="P275801" s="83"/>
    </row>
    <row r="275802" spans="16:16" x14ac:dyDescent="0.3">
      <c r="P275802" s="83"/>
    </row>
    <row r="275803" spans="16:16" x14ac:dyDescent="0.3">
      <c r="P275803" s="83"/>
    </row>
    <row r="275804" spans="16:16" x14ac:dyDescent="0.3">
      <c r="P275804" s="83"/>
    </row>
    <row r="275805" spans="16:16" x14ac:dyDescent="0.3">
      <c r="P275805" s="83"/>
    </row>
    <row r="275806" spans="16:16" x14ac:dyDescent="0.3">
      <c r="P275806" s="83"/>
    </row>
    <row r="275807" spans="16:16" x14ac:dyDescent="0.3">
      <c r="P275807" s="83"/>
    </row>
    <row r="275808" spans="16:16" x14ac:dyDescent="0.3">
      <c r="P275808" s="83"/>
    </row>
    <row r="275809" spans="16:16" x14ac:dyDescent="0.3">
      <c r="P275809" s="83"/>
    </row>
    <row r="275810" spans="16:16" x14ac:dyDescent="0.3">
      <c r="P275810" s="83"/>
    </row>
    <row r="275811" spans="16:16" x14ac:dyDescent="0.3">
      <c r="P275811" s="83"/>
    </row>
    <row r="275812" spans="16:16" x14ac:dyDescent="0.3">
      <c r="P275812" s="83"/>
    </row>
    <row r="275813" spans="16:16" x14ac:dyDescent="0.3">
      <c r="P275813" s="83"/>
    </row>
    <row r="275814" spans="16:16" x14ac:dyDescent="0.3">
      <c r="P275814" s="83"/>
    </row>
    <row r="275815" spans="16:16" x14ac:dyDescent="0.3">
      <c r="P275815" s="83"/>
    </row>
    <row r="275816" spans="16:16" x14ac:dyDescent="0.3">
      <c r="P275816" s="83"/>
    </row>
    <row r="275817" spans="16:16" x14ac:dyDescent="0.3">
      <c r="P275817" s="83"/>
    </row>
    <row r="275818" spans="16:16" x14ac:dyDescent="0.3">
      <c r="P275818" s="83"/>
    </row>
    <row r="275819" spans="16:16" x14ac:dyDescent="0.3">
      <c r="P275819" s="83"/>
    </row>
    <row r="275820" spans="16:16" x14ac:dyDescent="0.3">
      <c r="P275820" s="83"/>
    </row>
    <row r="275821" spans="16:16" x14ac:dyDescent="0.3">
      <c r="P275821" s="83"/>
    </row>
    <row r="275822" spans="16:16" x14ac:dyDescent="0.3">
      <c r="P275822" s="83"/>
    </row>
    <row r="275823" spans="16:16" x14ac:dyDescent="0.3">
      <c r="P275823" s="83"/>
    </row>
    <row r="275824" spans="16:16" x14ac:dyDescent="0.3">
      <c r="P275824" s="83"/>
    </row>
    <row r="275825" spans="16:16" x14ac:dyDescent="0.3">
      <c r="P275825" s="83"/>
    </row>
    <row r="275826" spans="16:16" x14ac:dyDescent="0.3">
      <c r="P275826" s="83"/>
    </row>
    <row r="275827" spans="16:16" x14ac:dyDescent="0.3">
      <c r="P275827" s="83"/>
    </row>
    <row r="275828" spans="16:16" x14ac:dyDescent="0.3">
      <c r="P275828" s="83"/>
    </row>
    <row r="275829" spans="16:16" x14ac:dyDescent="0.3">
      <c r="P275829" s="83"/>
    </row>
    <row r="275830" spans="16:16" x14ac:dyDescent="0.3">
      <c r="P275830" s="83"/>
    </row>
    <row r="275831" spans="16:16" x14ac:dyDescent="0.3">
      <c r="P275831" s="83"/>
    </row>
    <row r="275832" spans="16:16" x14ac:dyDescent="0.3">
      <c r="P275832" s="83"/>
    </row>
    <row r="275833" spans="16:16" x14ac:dyDescent="0.3">
      <c r="P275833" s="83"/>
    </row>
    <row r="275834" spans="16:16" x14ac:dyDescent="0.3">
      <c r="P275834" s="83"/>
    </row>
    <row r="275835" spans="16:16" x14ac:dyDescent="0.3">
      <c r="P275835" s="83"/>
    </row>
    <row r="275836" spans="16:16" x14ac:dyDescent="0.3">
      <c r="P275836" s="83"/>
    </row>
    <row r="275837" spans="16:16" x14ac:dyDescent="0.3">
      <c r="P275837" s="83"/>
    </row>
    <row r="275838" spans="16:16" x14ac:dyDescent="0.3">
      <c r="P275838" s="83"/>
    </row>
    <row r="275839" spans="16:16" x14ac:dyDescent="0.3">
      <c r="P275839" s="83"/>
    </row>
    <row r="275840" spans="16:16" x14ac:dyDescent="0.3">
      <c r="P275840" s="83"/>
    </row>
    <row r="275841" spans="16:16" x14ac:dyDescent="0.3">
      <c r="P275841" s="83"/>
    </row>
    <row r="275842" spans="16:16" x14ac:dyDescent="0.3">
      <c r="P275842" s="83"/>
    </row>
    <row r="275843" spans="16:16" x14ac:dyDescent="0.3">
      <c r="P275843" s="83"/>
    </row>
    <row r="275844" spans="16:16" x14ac:dyDescent="0.3">
      <c r="P275844" s="83"/>
    </row>
    <row r="275845" spans="16:16" x14ac:dyDescent="0.3">
      <c r="P275845" s="83"/>
    </row>
    <row r="275846" spans="16:16" x14ac:dyDescent="0.3">
      <c r="P275846" s="83"/>
    </row>
    <row r="275847" spans="16:16" x14ac:dyDescent="0.3">
      <c r="P275847" s="83"/>
    </row>
    <row r="275848" spans="16:16" x14ac:dyDescent="0.3">
      <c r="P275848" s="83"/>
    </row>
    <row r="275849" spans="16:16" x14ac:dyDescent="0.3">
      <c r="P275849" s="83"/>
    </row>
    <row r="275850" spans="16:16" x14ac:dyDescent="0.3">
      <c r="P275850" s="83"/>
    </row>
    <row r="275851" spans="16:16" x14ac:dyDescent="0.3">
      <c r="P275851" s="83"/>
    </row>
    <row r="275852" spans="16:16" x14ac:dyDescent="0.3">
      <c r="P275852" s="83"/>
    </row>
    <row r="275853" spans="16:16" x14ac:dyDescent="0.3">
      <c r="P275853" s="83"/>
    </row>
    <row r="275854" spans="16:16" x14ac:dyDescent="0.3">
      <c r="P275854" s="83"/>
    </row>
    <row r="275855" spans="16:16" x14ac:dyDescent="0.3">
      <c r="P275855" s="83"/>
    </row>
    <row r="275856" spans="16:16" x14ac:dyDescent="0.3">
      <c r="P275856" s="83"/>
    </row>
    <row r="275857" spans="16:16" x14ac:dyDescent="0.3">
      <c r="P275857" s="83"/>
    </row>
    <row r="275858" spans="16:16" x14ac:dyDescent="0.3">
      <c r="P275858" s="83"/>
    </row>
    <row r="275859" spans="16:16" x14ac:dyDescent="0.3">
      <c r="P275859" s="83"/>
    </row>
    <row r="275860" spans="16:16" x14ac:dyDescent="0.3">
      <c r="P275860" s="83"/>
    </row>
    <row r="275861" spans="16:16" x14ac:dyDescent="0.3">
      <c r="P275861" s="83"/>
    </row>
    <row r="275862" spans="16:16" x14ac:dyDescent="0.3">
      <c r="P275862" s="83"/>
    </row>
    <row r="275863" spans="16:16" x14ac:dyDescent="0.3">
      <c r="P275863" s="83"/>
    </row>
    <row r="275864" spans="16:16" x14ac:dyDescent="0.3">
      <c r="P275864" s="83"/>
    </row>
    <row r="275865" spans="16:16" x14ac:dyDescent="0.3">
      <c r="P275865" s="83"/>
    </row>
    <row r="275866" spans="16:16" x14ac:dyDescent="0.3">
      <c r="P275866" s="83"/>
    </row>
    <row r="275867" spans="16:16" x14ac:dyDescent="0.3">
      <c r="P275867" s="83"/>
    </row>
    <row r="275868" spans="16:16" x14ac:dyDescent="0.3">
      <c r="P275868" s="83"/>
    </row>
    <row r="275869" spans="16:16" x14ac:dyDescent="0.3">
      <c r="P275869" s="83"/>
    </row>
    <row r="275870" spans="16:16" x14ac:dyDescent="0.3">
      <c r="P275870" s="83"/>
    </row>
    <row r="275871" spans="16:16" x14ac:dyDescent="0.3">
      <c r="P275871" s="83"/>
    </row>
    <row r="275872" spans="16:16" x14ac:dyDescent="0.3">
      <c r="P275872" s="83"/>
    </row>
    <row r="275873" spans="16:16" x14ac:dyDescent="0.3">
      <c r="P275873" s="83"/>
    </row>
    <row r="275874" spans="16:16" x14ac:dyDescent="0.3">
      <c r="P275874" s="83"/>
    </row>
    <row r="275875" spans="16:16" x14ac:dyDescent="0.3">
      <c r="P275875" s="83"/>
    </row>
    <row r="275876" spans="16:16" x14ac:dyDescent="0.3">
      <c r="P275876" s="83"/>
    </row>
    <row r="275877" spans="16:16" x14ac:dyDescent="0.3">
      <c r="P275877" s="83"/>
    </row>
    <row r="275878" spans="16:16" x14ac:dyDescent="0.3">
      <c r="P275878" s="83"/>
    </row>
    <row r="275879" spans="16:16" x14ac:dyDescent="0.3">
      <c r="P275879" s="83"/>
    </row>
    <row r="275880" spans="16:16" x14ac:dyDescent="0.3">
      <c r="P275880" s="83"/>
    </row>
    <row r="275881" spans="16:16" x14ac:dyDescent="0.3">
      <c r="P275881" s="83"/>
    </row>
    <row r="275882" spans="16:16" x14ac:dyDescent="0.3">
      <c r="P275882" s="83"/>
    </row>
    <row r="275883" spans="16:16" x14ac:dyDescent="0.3">
      <c r="P275883" s="83"/>
    </row>
    <row r="275884" spans="16:16" x14ac:dyDescent="0.3">
      <c r="P275884" s="83"/>
    </row>
    <row r="275885" spans="16:16" x14ac:dyDescent="0.3">
      <c r="P275885" s="83"/>
    </row>
    <row r="275886" spans="16:16" x14ac:dyDescent="0.3">
      <c r="P275886" s="83"/>
    </row>
    <row r="275887" spans="16:16" x14ac:dyDescent="0.3">
      <c r="P275887" s="83"/>
    </row>
    <row r="275888" spans="16:16" x14ac:dyDescent="0.3">
      <c r="P275888" s="83"/>
    </row>
    <row r="275889" spans="16:16" x14ac:dyDescent="0.3">
      <c r="P275889" s="83"/>
    </row>
    <row r="275890" spans="16:16" x14ac:dyDescent="0.3">
      <c r="P275890" s="83"/>
    </row>
    <row r="275891" spans="16:16" x14ac:dyDescent="0.3">
      <c r="P275891" s="83"/>
    </row>
    <row r="275892" spans="16:16" x14ac:dyDescent="0.3">
      <c r="P275892" s="83"/>
    </row>
    <row r="275893" spans="16:16" x14ac:dyDescent="0.3">
      <c r="P275893" s="83"/>
    </row>
    <row r="275894" spans="16:16" x14ac:dyDescent="0.3">
      <c r="P275894" s="83"/>
    </row>
    <row r="275895" spans="16:16" x14ac:dyDescent="0.3">
      <c r="P275895" s="83"/>
    </row>
    <row r="275896" spans="16:16" x14ac:dyDescent="0.3">
      <c r="P275896" s="83"/>
    </row>
    <row r="275897" spans="16:16" x14ac:dyDescent="0.3">
      <c r="P275897" s="83"/>
    </row>
    <row r="275898" spans="16:16" x14ac:dyDescent="0.3">
      <c r="P275898" s="83"/>
    </row>
    <row r="275899" spans="16:16" x14ac:dyDescent="0.3">
      <c r="P275899" s="83"/>
    </row>
    <row r="275900" spans="16:16" x14ac:dyDescent="0.3">
      <c r="P275900" s="83"/>
    </row>
    <row r="275901" spans="16:16" x14ac:dyDescent="0.3">
      <c r="P275901" s="83"/>
    </row>
    <row r="275902" spans="16:16" x14ac:dyDescent="0.3">
      <c r="P275902" s="83"/>
    </row>
    <row r="275903" spans="16:16" x14ac:dyDescent="0.3">
      <c r="P275903" s="83"/>
    </row>
    <row r="275904" spans="16:16" x14ac:dyDescent="0.3">
      <c r="P275904" s="83"/>
    </row>
    <row r="275905" spans="16:16" x14ac:dyDescent="0.3">
      <c r="P275905" s="83"/>
    </row>
    <row r="275906" spans="16:16" x14ac:dyDescent="0.3">
      <c r="P275906" s="83"/>
    </row>
    <row r="275907" spans="16:16" x14ac:dyDescent="0.3">
      <c r="P275907" s="83"/>
    </row>
    <row r="275908" spans="16:16" x14ac:dyDescent="0.3">
      <c r="P275908" s="83"/>
    </row>
    <row r="275909" spans="16:16" x14ac:dyDescent="0.3">
      <c r="P275909" s="83"/>
    </row>
    <row r="275910" spans="16:16" x14ac:dyDescent="0.3">
      <c r="P275910" s="83"/>
    </row>
    <row r="275911" spans="16:16" x14ac:dyDescent="0.3">
      <c r="P275911" s="83"/>
    </row>
    <row r="275912" spans="16:16" x14ac:dyDescent="0.3">
      <c r="P275912" s="83"/>
    </row>
    <row r="275913" spans="16:16" x14ac:dyDescent="0.3">
      <c r="P275913" s="83"/>
    </row>
    <row r="275914" spans="16:16" x14ac:dyDescent="0.3">
      <c r="P275914" s="83"/>
    </row>
    <row r="275915" spans="16:16" x14ac:dyDescent="0.3">
      <c r="P275915" s="83"/>
    </row>
    <row r="275916" spans="16:16" x14ac:dyDescent="0.3">
      <c r="P275916" s="83"/>
    </row>
    <row r="275917" spans="16:16" x14ac:dyDescent="0.3">
      <c r="P275917" s="83"/>
    </row>
    <row r="275918" spans="16:16" x14ac:dyDescent="0.3">
      <c r="P275918" s="83"/>
    </row>
    <row r="275919" spans="16:16" x14ac:dyDescent="0.3">
      <c r="P275919" s="83"/>
    </row>
    <row r="275920" spans="16:16" x14ac:dyDescent="0.3">
      <c r="P275920" s="83"/>
    </row>
    <row r="275921" spans="16:16" x14ac:dyDescent="0.3">
      <c r="P275921" s="83"/>
    </row>
    <row r="275922" spans="16:16" x14ac:dyDescent="0.3">
      <c r="P275922" s="83"/>
    </row>
    <row r="275923" spans="16:16" x14ac:dyDescent="0.3">
      <c r="P275923" s="83"/>
    </row>
    <row r="275924" spans="16:16" x14ac:dyDescent="0.3">
      <c r="P275924" s="83"/>
    </row>
    <row r="275925" spans="16:16" x14ac:dyDescent="0.3">
      <c r="P275925" s="83"/>
    </row>
    <row r="275926" spans="16:16" x14ac:dyDescent="0.3">
      <c r="P275926" s="83"/>
    </row>
    <row r="275927" spans="16:16" x14ac:dyDescent="0.3">
      <c r="P275927" s="83"/>
    </row>
    <row r="275928" spans="16:16" x14ac:dyDescent="0.3">
      <c r="P275928" s="83"/>
    </row>
    <row r="275929" spans="16:16" x14ac:dyDescent="0.3">
      <c r="P275929" s="83"/>
    </row>
    <row r="275930" spans="16:16" x14ac:dyDescent="0.3">
      <c r="P275930" s="83"/>
    </row>
    <row r="275931" spans="16:16" x14ac:dyDescent="0.3">
      <c r="P275931" s="83"/>
    </row>
    <row r="275932" spans="16:16" x14ac:dyDescent="0.3">
      <c r="P275932" s="83"/>
    </row>
    <row r="275933" spans="16:16" x14ac:dyDescent="0.3">
      <c r="P275933" s="83"/>
    </row>
    <row r="275934" spans="16:16" x14ac:dyDescent="0.3">
      <c r="P275934" s="83"/>
    </row>
    <row r="275935" spans="16:16" x14ac:dyDescent="0.3">
      <c r="P275935" s="83"/>
    </row>
    <row r="275936" spans="16:16" x14ac:dyDescent="0.3">
      <c r="P275936" s="83"/>
    </row>
    <row r="275937" spans="16:16" x14ac:dyDescent="0.3">
      <c r="P275937" s="83"/>
    </row>
    <row r="275938" spans="16:16" x14ac:dyDescent="0.3">
      <c r="P275938" s="83"/>
    </row>
    <row r="275939" spans="16:16" x14ac:dyDescent="0.3">
      <c r="P275939" s="83"/>
    </row>
    <row r="275940" spans="16:16" x14ac:dyDescent="0.3">
      <c r="P275940" s="83"/>
    </row>
    <row r="275941" spans="16:16" x14ac:dyDescent="0.3">
      <c r="P275941" s="83"/>
    </row>
    <row r="275942" spans="16:16" x14ac:dyDescent="0.3">
      <c r="P275942" s="83"/>
    </row>
    <row r="275943" spans="16:16" x14ac:dyDescent="0.3">
      <c r="P275943" s="83"/>
    </row>
    <row r="275944" spans="16:16" x14ac:dyDescent="0.3">
      <c r="P275944" s="83"/>
    </row>
    <row r="275945" spans="16:16" x14ac:dyDescent="0.3">
      <c r="P275945" s="83"/>
    </row>
    <row r="275946" spans="16:16" x14ac:dyDescent="0.3">
      <c r="P275946" s="83"/>
    </row>
    <row r="275947" spans="16:16" x14ac:dyDescent="0.3">
      <c r="P275947" s="83"/>
    </row>
    <row r="275948" spans="16:16" x14ac:dyDescent="0.3">
      <c r="P275948" s="83"/>
    </row>
    <row r="275949" spans="16:16" x14ac:dyDescent="0.3">
      <c r="P275949" s="83"/>
    </row>
    <row r="275950" spans="16:16" x14ac:dyDescent="0.3">
      <c r="P275950" s="83"/>
    </row>
    <row r="275951" spans="16:16" x14ac:dyDescent="0.3">
      <c r="P275951" s="83"/>
    </row>
    <row r="275952" spans="16:16" x14ac:dyDescent="0.3">
      <c r="P275952" s="83"/>
    </row>
    <row r="275953" spans="16:16" x14ac:dyDescent="0.3">
      <c r="P275953" s="83"/>
    </row>
    <row r="275954" spans="16:16" x14ac:dyDescent="0.3">
      <c r="P275954" s="83"/>
    </row>
    <row r="275955" spans="16:16" x14ac:dyDescent="0.3">
      <c r="P275955" s="83"/>
    </row>
    <row r="275956" spans="16:16" x14ac:dyDescent="0.3">
      <c r="P275956" s="83"/>
    </row>
    <row r="275957" spans="16:16" x14ac:dyDescent="0.3">
      <c r="P275957" s="83"/>
    </row>
    <row r="275958" spans="16:16" x14ac:dyDescent="0.3">
      <c r="P275958" s="83"/>
    </row>
    <row r="275959" spans="16:16" x14ac:dyDescent="0.3">
      <c r="P275959" s="83"/>
    </row>
    <row r="275960" spans="16:16" x14ac:dyDescent="0.3">
      <c r="P275960" s="83"/>
    </row>
    <row r="275961" spans="16:16" x14ac:dyDescent="0.3">
      <c r="P275961" s="83"/>
    </row>
    <row r="275962" spans="16:16" x14ac:dyDescent="0.3">
      <c r="P275962" s="83"/>
    </row>
    <row r="275963" spans="16:16" x14ac:dyDescent="0.3">
      <c r="P275963" s="83"/>
    </row>
    <row r="275964" spans="16:16" x14ac:dyDescent="0.3">
      <c r="P275964" s="83"/>
    </row>
    <row r="275965" spans="16:16" x14ac:dyDescent="0.3">
      <c r="P275965" s="83"/>
    </row>
    <row r="275966" spans="16:16" x14ac:dyDescent="0.3">
      <c r="P275966" s="83"/>
    </row>
    <row r="275967" spans="16:16" x14ac:dyDescent="0.3">
      <c r="P275967" s="83"/>
    </row>
    <row r="275968" spans="16:16" x14ac:dyDescent="0.3">
      <c r="P275968" s="83"/>
    </row>
    <row r="275969" spans="16:16" x14ac:dyDescent="0.3">
      <c r="P275969" s="83"/>
    </row>
    <row r="275970" spans="16:16" x14ac:dyDescent="0.3">
      <c r="P275970" s="83"/>
    </row>
    <row r="275971" spans="16:16" x14ac:dyDescent="0.3">
      <c r="P275971" s="83"/>
    </row>
    <row r="275972" spans="16:16" x14ac:dyDescent="0.3">
      <c r="P275972" s="83"/>
    </row>
    <row r="275973" spans="16:16" x14ac:dyDescent="0.3">
      <c r="P275973" s="83"/>
    </row>
    <row r="275974" spans="16:16" x14ac:dyDescent="0.3">
      <c r="P275974" s="83"/>
    </row>
    <row r="275975" spans="16:16" x14ac:dyDescent="0.3">
      <c r="P275975" s="83"/>
    </row>
    <row r="275976" spans="16:16" x14ac:dyDescent="0.3">
      <c r="P275976" s="83"/>
    </row>
    <row r="275977" spans="16:16" x14ac:dyDescent="0.3">
      <c r="P275977" s="83"/>
    </row>
    <row r="275978" spans="16:16" x14ac:dyDescent="0.3">
      <c r="P275978" s="83"/>
    </row>
    <row r="275979" spans="16:16" x14ac:dyDescent="0.3">
      <c r="P275979" s="83"/>
    </row>
    <row r="275980" spans="16:16" x14ac:dyDescent="0.3">
      <c r="P275980" s="83"/>
    </row>
    <row r="275981" spans="16:16" x14ac:dyDescent="0.3">
      <c r="P275981" s="83"/>
    </row>
    <row r="275982" spans="16:16" x14ac:dyDescent="0.3">
      <c r="P275982" s="83"/>
    </row>
    <row r="275983" spans="16:16" x14ac:dyDescent="0.3">
      <c r="P275983" s="83"/>
    </row>
    <row r="275984" spans="16:16" x14ac:dyDescent="0.3">
      <c r="P275984" s="83"/>
    </row>
    <row r="275985" spans="16:16" x14ac:dyDescent="0.3">
      <c r="P275985" s="83"/>
    </row>
    <row r="275986" spans="16:16" x14ac:dyDescent="0.3">
      <c r="P275986" s="83"/>
    </row>
    <row r="275987" spans="16:16" x14ac:dyDescent="0.3">
      <c r="P275987" s="83"/>
    </row>
    <row r="275988" spans="16:16" x14ac:dyDescent="0.3">
      <c r="P275988" s="83"/>
    </row>
    <row r="275989" spans="16:16" x14ac:dyDescent="0.3">
      <c r="P275989" s="83"/>
    </row>
    <row r="275990" spans="16:16" x14ac:dyDescent="0.3">
      <c r="P275990" s="83"/>
    </row>
    <row r="275991" spans="16:16" x14ac:dyDescent="0.3">
      <c r="P275991" s="83"/>
    </row>
    <row r="275992" spans="16:16" x14ac:dyDescent="0.3">
      <c r="P275992" s="83"/>
    </row>
    <row r="275993" spans="16:16" x14ac:dyDescent="0.3">
      <c r="P275993" s="83"/>
    </row>
    <row r="275994" spans="16:16" x14ac:dyDescent="0.3">
      <c r="P275994" s="83"/>
    </row>
    <row r="275995" spans="16:16" x14ac:dyDescent="0.3">
      <c r="P275995" s="83"/>
    </row>
    <row r="275996" spans="16:16" x14ac:dyDescent="0.3">
      <c r="P275996" s="83"/>
    </row>
    <row r="275997" spans="16:16" x14ac:dyDescent="0.3">
      <c r="P275997" s="83"/>
    </row>
    <row r="275998" spans="16:16" x14ac:dyDescent="0.3">
      <c r="P275998" s="83"/>
    </row>
    <row r="275999" spans="16:16" x14ac:dyDescent="0.3">
      <c r="P275999" s="83"/>
    </row>
    <row r="276000" spans="16:16" x14ac:dyDescent="0.3">
      <c r="P276000" s="83"/>
    </row>
    <row r="276001" spans="16:16" x14ac:dyDescent="0.3">
      <c r="P276001" s="83"/>
    </row>
    <row r="276002" spans="16:16" x14ac:dyDescent="0.3">
      <c r="P276002" s="83"/>
    </row>
    <row r="276003" spans="16:16" x14ac:dyDescent="0.3">
      <c r="P276003" s="83"/>
    </row>
    <row r="276004" spans="16:16" x14ac:dyDescent="0.3">
      <c r="P276004" s="83"/>
    </row>
    <row r="276005" spans="16:16" x14ac:dyDescent="0.3">
      <c r="P276005" s="83"/>
    </row>
    <row r="276006" spans="16:16" x14ac:dyDescent="0.3">
      <c r="P276006" s="83"/>
    </row>
    <row r="276007" spans="16:16" x14ac:dyDescent="0.3">
      <c r="P276007" s="83"/>
    </row>
    <row r="276008" spans="16:16" x14ac:dyDescent="0.3">
      <c r="P276008" s="83"/>
    </row>
    <row r="276009" spans="16:16" x14ac:dyDescent="0.3">
      <c r="P276009" s="83"/>
    </row>
    <row r="276010" spans="16:16" x14ac:dyDescent="0.3">
      <c r="P276010" s="83"/>
    </row>
    <row r="276011" spans="16:16" x14ac:dyDescent="0.3">
      <c r="P276011" s="83"/>
    </row>
    <row r="276012" spans="16:16" x14ac:dyDescent="0.3">
      <c r="P276012" s="83"/>
    </row>
    <row r="276013" spans="16:16" x14ac:dyDescent="0.3">
      <c r="P276013" s="83"/>
    </row>
    <row r="276014" spans="16:16" x14ac:dyDescent="0.3">
      <c r="P276014" s="83"/>
    </row>
    <row r="276015" spans="16:16" x14ac:dyDescent="0.3">
      <c r="P276015" s="83"/>
    </row>
    <row r="276016" spans="16:16" x14ac:dyDescent="0.3">
      <c r="P276016" s="83"/>
    </row>
    <row r="276017" spans="16:16" x14ac:dyDescent="0.3">
      <c r="P276017" s="83"/>
    </row>
    <row r="276018" spans="16:16" x14ac:dyDescent="0.3">
      <c r="P276018" s="83"/>
    </row>
    <row r="276019" spans="16:16" x14ac:dyDescent="0.3">
      <c r="P276019" s="83"/>
    </row>
    <row r="276020" spans="16:16" x14ac:dyDescent="0.3">
      <c r="P276020" s="83"/>
    </row>
    <row r="276021" spans="16:16" x14ac:dyDescent="0.3">
      <c r="P276021" s="83"/>
    </row>
    <row r="276022" spans="16:16" x14ac:dyDescent="0.3">
      <c r="P276022" s="83"/>
    </row>
    <row r="276023" spans="16:16" x14ac:dyDescent="0.3">
      <c r="P276023" s="83"/>
    </row>
    <row r="276024" spans="16:16" x14ac:dyDescent="0.3">
      <c r="P276024" s="83"/>
    </row>
    <row r="276025" spans="16:16" x14ac:dyDescent="0.3">
      <c r="P276025" s="83"/>
    </row>
    <row r="276026" spans="16:16" x14ac:dyDescent="0.3">
      <c r="P276026" s="83"/>
    </row>
    <row r="276027" spans="16:16" x14ac:dyDescent="0.3">
      <c r="P276027" s="83"/>
    </row>
    <row r="276028" spans="16:16" x14ac:dyDescent="0.3">
      <c r="P276028" s="83"/>
    </row>
    <row r="276029" spans="16:16" x14ac:dyDescent="0.3">
      <c r="P276029" s="83"/>
    </row>
    <row r="276030" spans="16:16" x14ac:dyDescent="0.3">
      <c r="P276030" s="83"/>
    </row>
    <row r="276031" spans="16:16" x14ac:dyDescent="0.3">
      <c r="P276031" s="83"/>
    </row>
    <row r="276032" spans="16:16" x14ac:dyDescent="0.3">
      <c r="P276032" s="83"/>
    </row>
    <row r="276033" spans="16:16" x14ac:dyDescent="0.3">
      <c r="P276033" s="83"/>
    </row>
    <row r="276034" spans="16:16" x14ac:dyDescent="0.3">
      <c r="P276034" s="83"/>
    </row>
    <row r="276035" spans="16:16" x14ac:dyDescent="0.3">
      <c r="P276035" s="83"/>
    </row>
    <row r="276036" spans="16:16" x14ac:dyDescent="0.3">
      <c r="P276036" s="83"/>
    </row>
    <row r="276037" spans="16:16" x14ac:dyDescent="0.3">
      <c r="P276037" s="83"/>
    </row>
    <row r="276038" spans="16:16" x14ac:dyDescent="0.3">
      <c r="P276038" s="83"/>
    </row>
    <row r="276039" spans="16:16" x14ac:dyDescent="0.3">
      <c r="P276039" s="83"/>
    </row>
    <row r="276040" spans="16:16" x14ac:dyDescent="0.3">
      <c r="P276040" s="83"/>
    </row>
    <row r="276041" spans="16:16" x14ac:dyDescent="0.3">
      <c r="P276041" s="83"/>
    </row>
    <row r="276042" spans="16:16" x14ac:dyDescent="0.3">
      <c r="P276042" s="83"/>
    </row>
    <row r="276043" spans="16:16" x14ac:dyDescent="0.3">
      <c r="P276043" s="83"/>
    </row>
    <row r="276044" spans="16:16" x14ac:dyDescent="0.3">
      <c r="P276044" s="83"/>
    </row>
    <row r="276045" spans="16:16" x14ac:dyDescent="0.3">
      <c r="P276045" s="83"/>
    </row>
    <row r="276046" spans="16:16" x14ac:dyDescent="0.3">
      <c r="P276046" s="83"/>
    </row>
    <row r="276047" spans="16:16" x14ac:dyDescent="0.3">
      <c r="P276047" s="83"/>
    </row>
    <row r="276048" spans="16:16" x14ac:dyDescent="0.3">
      <c r="P276048" s="83"/>
    </row>
    <row r="276049" spans="16:16" x14ac:dyDescent="0.3">
      <c r="P276049" s="83"/>
    </row>
    <row r="276050" spans="16:16" x14ac:dyDescent="0.3">
      <c r="P276050" s="83"/>
    </row>
    <row r="276051" spans="16:16" x14ac:dyDescent="0.3">
      <c r="P276051" s="83"/>
    </row>
    <row r="276052" spans="16:16" x14ac:dyDescent="0.3">
      <c r="P276052" s="83"/>
    </row>
    <row r="276053" spans="16:16" x14ac:dyDescent="0.3">
      <c r="P276053" s="83"/>
    </row>
    <row r="276054" spans="16:16" x14ac:dyDescent="0.3">
      <c r="P276054" s="83"/>
    </row>
    <row r="276055" spans="16:16" x14ac:dyDescent="0.3">
      <c r="P276055" s="83"/>
    </row>
    <row r="276056" spans="16:16" x14ac:dyDescent="0.3">
      <c r="P276056" s="83"/>
    </row>
    <row r="276057" spans="16:16" x14ac:dyDescent="0.3">
      <c r="P276057" s="83"/>
    </row>
    <row r="276058" spans="16:16" x14ac:dyDescent="0.3">
      <c r="P276058" s="83"/>
    </row>
    <row r="276059" spans="16:16" x14ac:dyDescent="0.3">
      <c r="P276059" s="83"/>
    </row>
    <row r="276060" spans="16:16" x14ac:dyDescent="0.3">
      <c r="P276060" s="83"/>
    </row>
    <row r="276061" spans="16:16" x14ac:dyDescent="0.3">
      <c r="P276061" s="83"/>
    </row>
    <row r="276062" spans="16:16" x14ac:dyDescent="0.3">
      <c r="P276062" s="83"/>
    </row>
    <row r="276063" spans="16:16" x14ac:dyDescent="0.3">
      <c r="P276063" s="83"/>
    </row>
    <row r="276064" spans="16:16" x14ac:dyDescent="0.3">
      <c r="P276064" s="83"/>
    </row>
    <row r="276065" spans="16:16" x14ac:dyDescent="0.3">
      <c r="P276065" s="83"/>
    </row>
    <row r="276066" spans="16:16" x14ac:dyDescent="0.3">
      <c r="P276066" s="83"/>
    </row>
    <row r="276067" spans="16:16" x14ac:dyDescent="0.3">
      <c r="P276067" s="83"/>
    </row>
    <row r="276068" spans="16:16" x14ac:dyDescent="0.3">
      <c r="P276068" s="83"/>
    </row>
    <row r="276069" spans="16:16" x14ac:dyDescent="0.3">
      <c r="P276069" s="83"/>
    </row>
    <row r="276070" spans="16:16" x14ac:dyDescent="0.3">
      <c r="P276070" s="83"/>
    </row>
    <row r="276071" spans="16:16" x14ac:dyDescent="0.3">
      <c r="P276071" s="83"/>
    </row>
    <row r="276072" spans="16:16" x14ac:dyDescent="0.3">
      <c r="P276072" s="83"/>
    </row>
    <row r="276073" spans="16:16" x14ac:dyDescent="0.3">
      <c r="P276073" s="83"/>
    </row>
    <row r="276074" spans="16:16" x14ac:dyDescent="0.3">
      <c r="P276074" s="83"/>
    </row>
    <row r="276075" spans="16:16" x14ac:dyDescent="0.3">
      <c r="P276075" s="83"/>
    </row>
    <row r="276076" spans="16:16" x14ac:dyDescent="0.3">
      <c r="P276076" s="83"/>
    </row>
    <row r="276077" spans="16:16" x14ac:dyDescent="0.3">
      <c r="P276077" s="83"/>
    </row>
    <row r="276078" spans="16:16" x14ac:dyDescent="0.3">
      <c r="P276078" s="83"/>
    </row>
    <row r="276079" spans="16:16" x14ac:dyDescent="0.3">
      <c r="P276079" s="83"/>
    </row>
    <row r="276080" spans="16:16" x14ac:dyDescent="0.3">
      <c r="P276080" s="83"/>
    </row>
    <row r="276081" spans="16:16" x14ac:dyDescent="0.3">
      <c r="P276081" s="83"/>
    </row>
    <row r="276082" spans="16:16" x14ac:dyDescent="0.3">
      <c r="P276082" s="83"/>
    </row>
    <row r="276083" spans="16:16" x14ac:dyDescent="0.3">
      <c r="P276083" s="83"/>
    </row>
    <row r="276084" spans="16:16" x14ac:dyDescent="0.3">
      <c r="P276084" s="83"/>
    </row>
    <row r="276085" spans="16:16" x14ac:dyDescent="0.3">
      <c r="P276085" s="83"/>
    </row>
    <row r="276086" spans="16:16" x14ac:dyDescent="0.3">
      <c r="P276086" s="83"/>
    </row>
    <row r="276087" spans="16:16" x14ac:dyDescent="0.3">
      <c r="P276087" s="83"/>
    </row>
    <row r="276088" spans="16:16" x14ac:dyDescent="0.3">
      <c r="P276088" s="83"/>
    </row>
    <row r="276089" spans="16:16" x14ac:dyDescent="0.3">
      <c r="P276089" s="83"/>
    </row>
    <row r="276090" spans="16:16" x14ac:dyDescent="0.3">
      <c r="P276090" s="83"/>
    </row>
    <row r="276091" spans="16:16" x14ac:dyDescent="0.3">
      <c r="P276091" s="83"/>
    </row>
    <row r="276092" spans="16:16" x14ac:dyDescent="0.3">
      <c r="P276092" s="83"/>
    </row>
    <row r="276093" spans="16:16" x14ac:dyDescent="0.3">
      <c r="P276093" s="83"/>
    </row>
    <row r="276094" spans="16:16" x14ac:dyDescent="0.3">
      <c r="P276094" s="83"/>
    </row>
    <row r="276095" spans="16:16" x14ac:dyDescent="0.3">
      <c r="P276095" s="83"/>
    </row>
    <row r="276096" spans="16:16" x14ac:dyDescent="0.3">
      <c r="P276096" s="83"/>
    </row>
    <row r="276097" spans="16:16" x14ac:dyDescent="0.3">
      <c r="P276097" s="83"/>
    </row>
    <row r="276098" spans="16:16" x14ac:dyDescent="0.3">
      <c r="P276098" s="83"/>
    </row>
    <row r="276099" spans="16:16" x14ac:dyDescent="0.3">
      <c r="P276099" s="83"/>
    </row>
    <row r="276100" spans="16:16" x14ac:dyDescent="0.3">
      <c r="P276100" s="83"/>
    </row>
    <row r="276101" spans="16:16" x14ac:dyDescent="0.3">
      <c r="P276101" s="83"/>
    </row>
    <row r="276102" spans="16:16" x14ac:dyDescent="0.3">
      <c r="P276102" s="83"/>
    </row>
    <row r="276103" spans="16:16" x14ac:dyDescent="0.3">
      <c r="P276103" s="83"/>
    </row>
    <row r="276104" spans="16:16" x14ac:dyDescent="0.3">
      <c r="P276104" s="83"/>
    </row>
    <row r="276105" spans="16:16" x14ac:dyDescent="0.3">
      <c r="P276105" s="83"/>
    </row>
    <row r="276106" spans="16:16" x14ac:dyDescent="0.3">
      <c r="P276106" s="83"/>
    </row>
    <row r="276107" spans="16:16" x14ac:dyDescent="0.3">
      <c r="P276107" s="83"/>
    </row>
    <row r="276108" spans="16:16" x14ac:dyDescent="0.3">
      <c r="P276108" s="83"/>
    </row>
    <row r="276109" spans="16:16" x14ac:dyDescent="0.3">
      <c r="P276109" s="83"/>
    </row>
    <row r="276110" spans="16:16" x14ac:dyDescent="0.3">
      <c r="P276110" s="83"/>
    </row>
    <row r="276111" spans="16:16" x14ac:dyDescent="0.3">
      <c r="P276111" s="83"/>
    </row>
    <row r="276112" spans="16:16" x14ac:dyDescent="0.3">
      <c r="P276112" s="83"/>
    </row>
    <row r="276113" spans="16:16" x14ac:dyDescent="0.3">
      <c r="P276113" s="83"/>
    </row>
    <row r="276114" spans="16:16" x14ac:dyDescent="0.3">
      <c r="P276114" s="83"/>
    </row>
    <row r="276115" spans="16:16" x14ac:dyDescent="0.3">
      <c r="P276115" s="83"/>
    </row>
    <row r="276116" spans="16:16" x14ac:dyDescent="0.3">
      <c r="P276116" s="83"/>
    </row>
    <row r="276117" spans="16:16" x14ac:dyDescent="0.3">
      <c r="P276117" s="83"/>
    </row>
    <row r="276118" spans="16:16" x14ac:dyDescent="0.3">
      <c r="P276118" s="83"/>
    </row>
    <row r="276119" spans="16:16" x14ac:dyDescent="0.3">
      <c r="P276119" s="83"/>
    </row>
    <row r="276120" spans="16:16" x14ac:dyDescent="0.3">
      <c r="P276120" s="83"/>
    </row>
    <row r="276121" spans="16:16" x14ac:dyDescent="0.3">
      <c r="P276121" s="83"/>
    </row>
    <row r="276122" spans="16:16" x14ac:dyDescent="0.3">
      <c r="P276122" s="83"/>
    </row>
    <row r="276123" spans="16:16" x14ac:dyDescent="0.3">
      <c r="P276123" s="83"/>
    </row>
    <row r="276124" spans="16:16" x14ac:dyDescent="0.3">
      <c r="P276124" s="83"/>
    </row>
    <row r="276125" spans="16:16" x14ac:dyDescent="0.3">
      <c r="P276125" s="83"/>
    </row>
    <row r="276126" spans="16:16" x14ac:dyDescent="0.3">
      <c r="P276126" s="83"/>
    </row>
    <row r="276127" spans="16:16" x14ac:dyDescent="0.3">
      <c r="P276127" s="83"/>
    </row>
    <row r="276128" spans="16:16" x14ac:dyDescent="0.3">
      <c r="P276128" s="83"/>
    </row>
    <row r="276129" spans="16:16" x14ac:dyDescent="0.3">
      <c r="P276129" s="83"/>
    </row>
    <row r="276130" spans="16:16" x14ac:dyDescent="0.3">
      <c r="P276130" s="83"/>
    </row>
    <row r="276131" spans="16:16" x14ac:dyDescent="0.3">
      <c r="P276131" s="83"/>
    </row>
    <row r="276132" spans="16:16" x14ac:dyDescent="0.3">
      <c r="P276132" s="83"/>
    </row>
    <row r="276133" spans="16:16" x14ac:dyDescent="0.3">
      <c r="P276133" s="83"/>
    </row>
    <row r="276134" spans="16:16" x14ac:dyDescent="0.3">
      <c r="P276134" s="83"/>
    </row>
    <row r="276135" spans="16:16" x14ac:dyDescent="0.3">
      <c r="P276135" s="83"/>
    </row>
    <row r="276136" spans="16:16" x14ac:dyDescent="0.3">
      <c r="P276136" s="83"/>
    </row>
    <row r="276137" spans="16:16" x14ac:dyDescent="0.3">
      <c r="P276137" s="83"/>
    </row>
    <row r="276138" spans="16:16" x14ac:dyDescent="0.3">
      <c r="P276138" s="83"/>
    </row>
    <row r="276139" spans="16:16" x14ac:dyDescent="0.3">
      <c r="P276139" s="83"/>
    </row>
    <row r="276140" spans="16:16" x14ac:dyDescent="0.3">
      <c r="P276140" s="83"/>
    </row>
    <row r="276141" spans="16:16" x14ac:dyDescent="0.3">
      <c r="P276141" s="83"/>
    </row>
    <row r="276142" spans="16:16" x14ac:dyDescent="0.3">
      <c r="P276142" s="83"/>
    </row>
    <row r="276143" spans="16:16" x14ac:dyDescent="0.3">
      <c r="P276143" s="83"/>
    </row>
    <row r="276144" spans="16:16" x14ac:dyDescent="0.3">
      <c r="P276144" s="83"/>
    </row>
    <row r="276145" spans="16:16" x14ac:dyDescent="0.3">
      <c r="P276145" s="83"/>
    </row>
    <row r="276146" spans="16:16" x14ac:dyDescent="0.3">
      <c r="P276146" s="83"/>
    </row>
    <row r="276147" spans="16:16" x14ac:dyDescent="0.3">
      <c r="P276147" s="83"/>
    </row>
    <row r="276148" spans="16:16" x14ac:dyDescent="0.3">
      <c r="P276148" s="83"/>
    </row>
    <row r="276149" spans="16:16" x14ac:dyDescent="0.3">
      <c r="P276149" s="83"/>
    </row>
    <row r="276150" spans="16:16" x14ac:dyDescent="0.3">
      <c r="P276150" s="83"/>
    </row>
    <row r="276151" spans="16:16" x14ac:dyDescent="0.3">
      <c r="P276151" s="83"/>
    </row>
    <row r="276152" spans="16:16" x14ac:dyDescent="0.3">
      <c r="P276152" s="83"/>
    </row>
    <row r="276153" spans="16:16" x14ac:dyDescent="0.3">
      <c r="P276153" s="83"/>
    </row>
    <row r="276154" spans="16:16" x14ac:dyDescent="0.3">
      <c r="P276154" s="83"/>
    </row>
    <row r="276155" spans="16:16" x14ac:dyDescent="0.3">
      <c r="P276155" s="83"/>
    </row>
    <row r="276156" spans="16:16" x14ac:dyDescent="0.3">
      <c r="P276156" s="83"/>
    </row>
    <row r="276157" spans="16:16" x14ac:dyDescent="0.3">
      <c r="P276157" s="83"/>
    </row>
    <row r="276158" spans="16:16" x14ac:dyDescent="0.3">
      <c r="P276158" s="83"/>
    </row>
    <row r="276159" spans="16:16" x14ac:dyDescent="0.3">
      <c r="P276159" s="83"/>
    </row>
    <row r="276160" spans="16:16" x14ac:dyDescent="0.3">
      <c r="P276160" s="83"/>
    </row>
    <row r="276161" spans="16:16" x14ac:dyDescent="0.3">
      <c r="P276161" s="83"/>
    </row>
    <row r="276162" spans="16:16" x14ac:dyDescent="0.3">
      <c r="P276162" s="83"/>
    </row>
    <row r="276163" spans="16:16" x14ac:dyDescent="0.3">
      <c r="P276163" s="83"/>
    </row>
    <row r="276164" spans="16:16" x14ac:dyDescent="0.3">
      <c r="P276164" s="83"/>
    </row>
    <row r="276165" spans="16:16" x14ac:dyDescent="0.3">
      <c r="P276165" s="83"/>
    </row>
    <row r="276166" spans="16:16" x14ac:dyDescent="0.3">
      <c r="P276166" s="83"/>
    </row>
    <row r="276167" spans="16:16" x14ac:dyDescent="0.3">
      <c r="P276167" s="83"/>
    </row>
    <row r="276168" spans="16:16" x14ac:dyDescent="0.3">
      <c r="P276168" s="83"/>
    </row>
    <row r="276169" spans="16:16" x14ac:dyDescent="0.3">
      <c r="P276169" s="83"/>
    </row>
    <row r="276170" spans="16:16" x14ac:dyDescent="0.3">
      <c r="P276170" s="83"/>
    </row>
    <row r="276171" spans="16:16" x14ac:dyDescent="0.3">
      <c r="P276171" s="83"/>
    </row>
    <row r="276172" spans="16:16" x14ac:dyDescent="0.3">
      <c r="P276172" s="83"/>
    </row>
    <row r="276173" spans="16:16" x14ac:dyDescent="0.3">
      <c r="P276173" s="83"/>
    </row>
    <row r="276174" spans="16:16" x14ac:dyDescent="0.3">
      <c r="P276174" s="83"/>
    </row>
    <row r="276175" spans="16:16" x14ac:dyDescent="0.3">
      <c r="P276175" s="83"/>
    </row>
    <row r="276176" spans="16:16" x14ac:dyDescent="0.3">
      <c r="P276176" s="83"/>
    </row>
    <row r="276177" spans="16:16" x14ac:dyDescent="0.3">
      <c r="P276177" s="83"/>
    </row>
    <row r="276178" spans="16:16" x14ac:dyDescent="0.3">
      <c r="P276178" s="83"/>
    </row>
    <row r="276179" spans="16:16" x14ac:dyDescent="0.3">
      <c r="P276179" s="83"/>
    </row>
    <row r="276180" spans="16:16" x14ac:dyDescent="0.3">
      <c r="P276180" s="83"/>
    </row>
    <row r="276181" spans="16:16" x14ac:dyDescent="0.3">
      <c r="P276181" s="83"/>
    </row>
    <row r="276182" spans="16:16" x14ac:dyDescent="0.3">
      <c r="P276182" s="83"/>
    </row>
    <row r="276183" spans="16:16" x14ac:dyDescent="0.3">
      <c r="P276183" s="83"/>
    </row>
    <row r="276184" spans="16:16" x14ac:dyDescent="0.3">
      <c r="P276184" s="83"/>
    </row>
    <row r="276185" spans="16:16" x14ac:dyDescent="0.3">
      <c r="P276185" s="83"/>
    </row>
    <row r="276186" spans="16:16" x14ac:dyDescent="0.3">
      <c r="P276186" s="83"/>
    </row>
    <row r="276187" spans="16:16" x14ac:dyDescent="0.3">
      <c r="P276187" s="83"/>
    </row>
    <row r="276188" spans="16:16" x14ac:dyDescent="0.3">
      <c r="P276188" s="83"/>
    </row>
    <row r="276189" spans="16:16" x14ac:dyDescent="0.3">
      <c r="P276189" s="83"/>
    </row>
    <row r="276190" spans="16:16" x14ac:dyDescent="0.3">
      <c r="P276190" s="83"/>
    </row>
    <row r="276191" spans="16:16" x14ac:dyDescent="0.3">
      <c r="P276191" s="83"/>
    </row>
    <row r="276192" spans="16:16" x14ac:dyDescent="0.3">
      <c r="P276192" s="83"/>
    </row>
    <row r="276193" spans="16:16" x14ac:dyDescent="0.3">
      <c r="P276193" s="83"/>
    </row>
    <row r="276194" spans="16:16" x14ac:dyDescent="0.3">
      <c r="P276194" s="83"/>
    </row>
    <row r="276195" spans="16:16" x14ac:dyDescent="0.3">
      <c r="P276195" s="83"/>
    </row>
    <row r="276196" spans="16:16" x14ac:dyDescent="0.3">
      <c r="P276196" s="83"/>
    </row>
    <row r="276197" spans="16:16" x14ac:dyDescent="0.3">
      <c r="P276197" s="83"/>
    </row>
    <row r="276198" spans="16:16" x14ac:dyDescent="0.3">
      <c r="P276198" s="83"/>
    </row>
    <row r="276199" spans="16:16" x14ac:dyDescent="0.3">
      <c r="P276199" s="83"/>
    </row>
    <row r="276200" spans="16:16" x14ac:dyDescent="0.3">
      <c r="P276200" s="83"/>
    </row>
    <row r="276201" spans="16:16" x14ac:dyDescent="0.3">
      <c r="P276201" s="83"/>
    </row>
    <row r="276202" spans="16:16" x14ac:dyDescent="0.3">
      <c r="P276202" s="83"/>
    </row>
    <row r="276203" spans="16:16" x14ac:dyDescent="0.3">
      <c r="P276203" s="83"/>
    </row>
    <row r="276204" spans="16:16" x14ac:dyDescent="0.3">
      <c r="P276204" s="83"/>
    </row>
    <row r="276205" spans="16:16" x14ac:dyDescent="0.3">
      <c r="P276205" s="83"/>
    </row>
    <row r="276206" spans="16:16" x14ac:dyDescent="0.3">
      <c r="P276206" s="83"/>
    </row>
    <row r="276207" spans="16:16" x14ac:dyDescent="0.3">
      <c r="P276207" s="83"/>
    </row>
    <row r="276208" spans="16:16" x14ac:dyDescent="0.3">
      <c r="P276208" s="83"/>
    </row>
    <row r="276209" spans="16:16" x14ac:dyDescent="0.3">
      <c r="P276209" s="83"/>
    </row>
    <row r="276210" spans="16:16" x14ac:dyDescent="0.3">
      <c r="P276210" s="83"/>
    </row>
    <row r="276211" spans="16:16" x14ac:dyDescent="0.3">
      <c r="P276211" s="83"/>
    </row>
    <row r="276212" spans="16:16" x14ac:dyDescent="0.3">
      <c r="P276212" s="83"/>
    </row>
    <row r="276213" spans="16:16" x14ac:dyDescent="0.3">
      <c r="P276213" s="83"/>
    </row>
    <row r="276214" spans="16:16" x14ac:dyDescent="0.3">
      <c r="P276214" s="83"/>
    </row>
    <row r="276215" spans="16:16" x14ac:dyDescent="0.3">
      <c r="P276215" s="83"/>
    </row>
    <row r="276216" spans="16:16" x14ac:dyDescent="0.3">
      <c r="P276216" s="83"/>
    </row>
    <row r="276217" spans="16:16" x14ac:dyDescent="0.3">
      <c r="P276217" s="83"/>
    </row>
    <row r="276218" spans="16:16" x14ac:dyDescent="0.3">
      <c r="P276218" s="83"/>
    </row>
    <row r="276219" spans="16:16" x14ac:dyDescent="0.3">
      <c r="P276219" s="83"/>
    </row>
    <row r="276220" spans="16:16" x14ac:dyDescent="0.3">
      <c r="P276220" s="83"/>
    </row>
    <row r="276221" spans="16:16" x14ac:dyDescent="0.3">
      <c r="P276221" s="83"/>
    </row>
    <row r="276222" spans="16:16" x14ac:dyDescent="0.3">
      <c r="P276222" s="83"/>
    </row>
    <row r="276223" spans="16:16" x14ac:dyDescent="0.3">
      <c r="P276223" s="83"/>
    </row>
    <row r="276224" spans="16:16" x14ac:dyDescent="0.3">
      <c r="P276224" s="83"/>
    </row>
    <row r="276225" spans="16:16" x14ac:dyDescent="0.3">
      <c r="P276225" s="83"/>
    </row>
    <row r="276226" spans="16:16" x14ac:dyDescent="0.3">
      <c r="P276226" s="83"/>
    </row>
    <row r="276227" spans="16:16" x14ac:dyDescent="0.3">
      <c r="P276227" s="83"/>
    </row>
    <row r="276228" spans="16:16" x14ac:dyDescent="0.3">
      <c r="P276228" s="83"/>
    </row>
    <row r="276229" spans="16:16" x14ac:dyDescent="0.3">
      <c r="P276229" s="83"/>
    </row>
    <row r="276230" spans="16:16" x14ac:dyDescent="0.3">
      <c r="P276230" s="83"/>
    </row>
    <row r="276231" spans="16:16" x14ac:dyDescent="0.3">
      <c r="P276231" s="83"/>
    </row>
    <row r="276232" spans="16:16" x14ac:dyDescent="0.3">
      <c r="P276232" s="83"/>
    </row>
    <row r="276233" spans="16:16" x14ac:dyDescent="0.3">
      <c r="P276233" s="83"/>
    </row>
    <row r="276234" spans="16:16" x14ac:dyDescent="0.3">
      <c r="P276234" s="83"/>
    </row>
    <row r="276235" spans="16:16" x14ac:dyDescent="0.3">
      <c r="P276235" s="83"/>
    </row>
    <row r="276236" spans="16:16" x14ac:dyDescent="0.3">
      <c r="P276236" s="83"/>
    </row>
    <row r="276237" spans="16:16" x14ac:dyDescent="0.3">
      <c r="P276237" s="83"/>
    </row>
    <row r="276238" spans="16:16" x14ac:dyDescent="0.3">
      <c r="P276238" s="83"/>
    </row>
    <row r="276239" spans="16:16" x14ac:dyDescent="0.3">
      <c r="P276239" s="83"/>
    </row>
    <row r="276240" spans="16:16" x14ac:dyDescent="0.3">
      <c r="P276240" s="83"/>
    </row>
    <row r="276241" spans="16:16" x14ac:dyDescent="0.3">
      <c r="P276241" s="83"/>
    </row>
    <row r="276242" spans="16:16" x14ac:dyDescent="0.3">
      <c r="P276242" s="83"/>
    </row>
    <row r="276243" spans="16:16" x14ac:dyDescent="0.3">
      <c r="P276243" s="83"/>
    </row>
    <row r="276244" spans="16:16" x14ac:dyDescent="0.3">
      <c r="P276244" s="83"/>
    </row>
    <row r="276245" spans="16:16" x14ac:dyDescent="0.3">
      <c r="P276245" s="83"/>
    </row>
    <row r="276246" spans="16:16" x14ac:dyDescent="0.3">
      <c r="P276246" s="83"/>
    </row>
    <row r="276247" spans="16:16" x14ac:dyDescent="0.3">
      <c r="P276247" s="83"/>
    </row>
    <row r="276248" spans="16:16" x14ac:dyDescent="0.3">
      <c r="P276248" s="83"/>
    </row>
    <row r="276249" spans="16:16" x14ac:dyDescent="0.3">
      <c r="P276249" s="83"/>
    </row>
    <row r="276250" spans="16:16" x14ac:dyDescent="0.3">
      <c r="P276250" s="83"/>
    </row>
    <row r="276251" spans="16:16" x14ac:dyDescent="0.3">
      <c r="P276251" s="83"/>
    </row>
    <row r="276252" spans="16:16" x14ac:dyDescent="0.3">
      <c r="P276252" s="83"/>
    </row>
    <row r="276253" spans="16:16" x14ac:dyDescent="0.3">
      <c r="P276253" s="83"/>
    </row>
    <row r="276254" spans="16:16" x14ac:dyDescent="0.3">
      <c r="P276254" s="83"/>
    </row>
    <row r="276255" spans="16:16" x14ac:dyDescent="0.3">
      <c r="P276255" s="83"/>
    </row>
    <row r="276256" spans="16:16" x14ac:dyDescent="0.3">
      <c r="P276256" s="83"/>
    </row>
    <row r="276257" spans="16:16" x14ac:dyDescent="0.3">
      <c r="P276257" s="83"/>
    </row>
    <row r="276258" spans="16:16" x14ac:dyDescent="0.3">
      <c r="P276258" s="83"/>
    </row>
    <row r="276259" spans="16:16" x14ac:dyDescent="0.3">
      <c r="P276259" s="83"/>
    </row>
    <row r="276260" spans="16:16" x14ac:dyDescent="0.3">
      <c r="P276260" s="83"/>
    </row>
    <row r="276261" spans="16:16" x14ac:dyDescent="0.3">
      <c r="P276261" s="83"/>
    </row>
    <row r="276262" spans="16:16" x14ac:dyDescent="0.3">
      <c r="P276262" s="83"/>
    </row>
    <row r="276263" spans="16:16" x14ac:dyDescent="0.3">
      <c r="P276263" s="83"/>
    </row>
    <row r="276264" spans="16:16" x14ac:dyDescent="0.3">
      <c r="P276264" s="83"/>
    </row>
    <row r="276265" spans="16:16" x14ac:dyDescent="0.3">
      <c r="P276265" s="83"/>
    </row>
    <row r="276266" spans="16:16" x14ac:dyDescent="0.3">
      <c r="P276266" s="83"/>
    </row>
    <row r="276267" spans="16:16" x14ac:dyDescent="0.3">
      <c r="P276267" s="83"/>
    </row>
    <row r="276268" spans="16:16" x14ac:dyDescent="0.3">
      <c r="P276268" s="83"/>
    </row>
    <row r="276269" spans="16:16" x14ac:dyDescent="0.3">
      <c r="P276269" s="83"/>
    </row>
    <row r="276270" spans="16:16" x14ac:dyDescent="0.3">
      <c r="P276270" s="83"/>
    </row>
    <row r="276271" spans="16:16" x14ac:dyDescent="0.3">
      <c r="P276271" s="83"/>
    </row>
    <row r="276272" spans="16:16" x14ac:dyDescent="0.3">
      <c r="P276272" s="83"/>
    </row>
    <row r="276273" spans="16:16" x14ac:dyDescent="0.3">
      <c r="P276273" s="83"/>
    </row>
    <row r="276274" spans="16:16" x14ac:dyDescent="0.3">
      <c r="P276274" s="83"/>
    </row>
    <row r="276275" spans="16:16" x14ac:dyDescent="0.3">
      <c r="P276275" s="83"/>
    </row>
    <row r="276276" spans="16:16" x14ac:dyDescent="0.3">
      <c r="P276276" s="83"/>
    </row>
    <row r="276277" spans="16:16" x14ac:dyDescent="0.3">
      <c r="P276277" s="83"/>
    </row>
    <row r="276278" spans="16:16" x14ac:dyDescent="0.3">
      <c r="P276278" s="83"/>
    </row>
    <row r="276279" spans="16:16" x14ac:dyDescent="0.3">
      <c r="P276279" s="83"/>
    </row>
    <row r="276280" spans="16:16" x14ac:dyDescent="0.3">
      <c r="P276280" s="83"/>
    </row>
    <row r="276281" spans="16:16" x14ac:dyDescent="0.3">
      <c r="P276281" s="83"/>
    </row>
    <row r="276282" spans="16:16" x14ac:dyDescent="0.3">
      <c r="P276282" s="83"/>
    </row>
    <row r="276283" spans="16:16" x14ac:dyDescent="0.3">
      <c r="P276283" s="83"/>
    </row>
    <row r="276284" spans="16:16" x14ac:dyDescent="0.3">
      <c r="P276284" s="83"/>
    </row>
    <row r="276285" spans="16:16" x14ac:dyDescent="0.3">
      <c r="P276285" s="83"/>
    </row>
    <row r="276286" spans="16:16" x14ac:dyDescent="0.3">
      <c r="P276286" s="83"/>
    </row>
    <row r="276287" spans="16:16" x14ac:dyDescent="0.3">
      <c r="P276287" s="83"/>
    </row>
    <row r="276288" spans="16:16" x14ac:dyDescent="0.3">
      <c r="P276288" s="83"/>
    </row>
    <row r="276289" spans="16:16" x14ac:dyDescent="0.3">
      <c r="P276289" s="83"/>
    </row>
    <row r="276290" spans="16:16" x14ac:dyDescent="0.3">
      <c r="P276290" s="83"/>
    </row>
    <row r="276291" spans="16:16" x14ac:dyDescent="0.3">
      <c r="P276291" s="83"/>
    </row>
    <row r="276292" spans="16:16" x14ac:dyDescent="0.3">
      <c r="P276292" s="83"/>
    </row>
    <row r="276293" spans="16:16" x14ac:dyDescent="0.3">
      <c r="P276293" s="83"/>
    </row>
    <row r="276294" spans="16:16" x14ac:dyDescent="0.3">
      <c r="P276294" s="83"/>
    </row>
    <row r="276295" spans="16:16" x14ac:dyDescent="0.3">
      <c r="P276295" s="83"/>
    </row>
    <row r="276296" spans="16:16" x14ac:dyDescent="0.3">
      <c r="P276296" s="83"/>
    </row>
    <row r="276297" spans="16:16" x14ac:dyDescent="0.3">
      <c r="P276297" s="83"/>
    </row>
    <row r="276298" spans="16:16" x14ac:dyDescent="0.3">
      <c r="P276298" s="83"/>
    </row>
    <row r="276299" spans="16:16" x14ac:dyDescent="0.3">
      <c r="P276299" s="83"/>
    </row>
    <row r="276300" spans="16:16" x14ac:dyDescent="0.3">
      <c r="P276300" s="83"/>
    </row>
    <row r="276301" spans="16:16" x14ac:dyDescent="0.3">
      <c r="P276301" s="83"/>
    </row>
    <row r="276302" spans="16:16" x14ac:dyDescent="0.3">
      <c r="P276302" s="83"/>
    </row>
    <row r="276303" spans="16:16" x14ac:dyDescent="0.3">
      <c r="P276303" s="83"/>
    </row>
    <row r="276304" spans="16:16" x14ac:dyDescent="0.3">
      <c r="P276304" s="83"/>
    </row>
    <row r="276305" spans="16:16" x14ac:dyDescent="0.3">
      <c r="P276305" s="83"/>
    </row>
    <row r="276306" spans="16:16" x14ac:dyDescent="0.3">
      <c r="P276306" s="83"/>
    </row>
    <row r="276307" spans="16:16" x14ac:dyDescent="0.3">
      <c r="P276307" s="83"/>
    </row>
    <row r="276308" spans="16:16" x14ac:dyDescent="0.3">
      <c r="P276308" s="83"/>
    </row>
    <row r="276309" spans="16:16" x14ac:dyDescent="0.3">
      <c r="P276309" s="83"/>
    </row>
    <row r="276310" spans="16:16" x14ac:dyDescent="0.3">
      <c r="P276310" s="83"/>
    </row>
    <row r="276311" spans="16:16" x14ac:dyDescent="0.3">
      <c r="P276311" s="83"/>
    </row>
    <row r="276312" spans="16:16" x14ac:dyDescent="0.3">
      <c r="P276312" s="83"/>
    </row>
    <row r="276313" spans="16:16" x14ac:dyDescent="0.3">
      <c r="P276313" s="83"/>
    </row>
    <row r="276314" spans="16:16" x14ac:dyDescent="0.3">
      <c r="P276314" s="83"/>
    </row>
    <row r="276315" spans="16:16" x14ac:dyDescent="0.3">
      <c r="P276315" s="83"/>
    </row>
    <row r="276316" spans="16:16" x14ac:dyDescent="0.3">
      <c r="P276316" s="83"/>
    </row>
    <row r="276317" spans="16:16" x14ac:dyDescent="0.3">
      <c r="P276317" s="83"/>
    </row>
    <row r="276318" spans="16:16" x14ac:dyDescent="0.3">
      <c r="P276318" s="83"/>
    </row>
    <row r="276319" spans="16:16" x14ac:dyDescent="0.3">
      <c r="P276319" s="83"/>
    </row>
    <row r="276320" spans="16:16" x14ac:dyDescent="0.3">
      <c r="P276320" s="83"/>
    </row>
    <row r="276321" spans="16:16" x14ac:dyDescent="0.3">
      <c r="P276321" s="83"/>
    </row>
    <row r="276322" spans="16:16" x14ac:dyDescent="0.3">
      <c r="P276322" s="83"/>
    </row>
    <row r="276323" spans="16:16" x14ac:dyDescent="0.3">
      <c r="P276323" s="83"/>
    </row>
    <row r="276324" spans="16:16" x14ac:dyDescent="0.3">
      <c r="P276324" s="83"/>
    </row>
    <row r="276325" spans="16:16" x14ac:dyDescent="0.3">
      <c r="P276325" s="83"/>
    </row>
    <row r="276326" spans="16:16" x14ac:dyDescent="0.3">
      <c r="P276326" s="83"/>
    </row>
    <row r="276327" spans="16:16" x14ac:dyDescent="0.3">
      <c r="P276327" s="83"/>
    </row>
    <row r="276328" spans="16:16" x14ac:dyDescent="0.3">
      <c r="P276328" s="83"/>
    </row>
    <row r="276329" spans="16:16" x14ac:dyDescent="0.3">
      <c r="P276329" s="83"/>
    </row>
    <row r="276330" spans="16:16" x14ac:dyDescent="0.3">
      <c r="P276330" s="83"/>
    </row>
    <row r="276331" spans="16:16" x14ac:dyDescent="0.3">
      <c r="P276331" s="83"/>
    </row>
    <row r="276332" spans="16:16" x14ac:dyDescent="0.3">
      <c r="P276332" s="83"/>
    </row>
    <row r="276333" spans="16:16" x14ac:dyDescent="0.3">
      <c r="P276333" s="83"/>
    </row>
    <row r="276334" spans="16:16" x14ac:dyDescent="0.3">
      <c r="P276334" s="83"/>
    </row>
    <row r="276335" spans="16:16" x14ac:dyDescent="0.3">
      <c r="P276335" s="83"/>
    </row>
    <row r="276336" spans="16:16" x14ac:dyDescent="0.3">
      <c r="P276336" s="83"/>
    </row>
    <row r="276337" spans="16:16" x14ac:dyDescent="0.3">
      <c r="P276337" s="83"/>
    </row>
    <row r="276338" spans="16:16" x14ac:dyDescent="0.3">
      <c r="P276338" s="83"/>
    </row>
    <row r="276339" spans="16:16" x14ac:dyDescent="0.3">
      <c r="P276339" s="83"/>
    </row>
    <row r="276340" spans="16:16" x14ac:dyDescent="0.3">
      <c r="P276340" s="83"/>
    </row>
    <row r="276341" spans="16:16" x14ac:dyDescent="0.3">
      <c r="P276341" s="83"/>
    </row>
    <row r="276342" spans="16:16" x14ac:dyDescent="0.3">
      <c r="P276342" s="83"/>
    </row>
    <row r="276343" spans="16:16" x14ac:dyDescent="0.3">
      <c r="P276343" s="83"/>
    </row>
    <row r="276344" spans="16:16" x14ac:dyDescent="0.3">
      <c r="P276344" s="83"/>
    </row>
    <row r="276345" spans="16:16" x14ac:dyDescent="0.3">
      <c r="P276345" s="83"/>
    </row>
    <row r="276346" spans="16:16" x14ac:dyDescent="0.3">
      <c r="P276346" s="83"/>
    </row>
    <row r="276347" spans="16:16" x14ac:dyDescent="0.3">
      <c r="P276347" s="83"/>
    </row>
    <row r="276348" spans="16:16" x14ac:dyDescent="0.3">
      <c r="P276348" s="83"/>
    </row>
    <row r="276349" spans="16:16" x14ac:dyDescent="0.3">
      <c r="P276349" s="83"/>
    </row>
    <row r="276350" spans="16:16" x14ac:dyDescent="0.3">
      <c r="P276350" s="83"/>
    </row>
    <row r="276351" spans="16:16" x14ac:dyDescent="0.3">
      <c r="P276351" s="83"/>
    </row>
    <row r="276352" spans="16:16" x14ac:dyDescent="0.3">
      <c r="P276352" s="83"/>
    </row>
    <row r="276353" spans="16:16" x14ac:dyDescent="0.3">
      <c r="P276353" s="83"/>
    </row>
    <row r="276354" spans="16:16" x14ac:dyDescent="0.3">
      <c r="P276354" s="83"/>
    </row>
    <row r="276355" spans="16:16" x14ac:dyDescent="0.3">
      <c r="P276355" s="83"/>
    </row>
    <row r="276356" spans="16:16" x14ac:dyDescent="0.3">
      <c r="P276356" s="83"/>
    </row>
    <row r="276357" spans="16:16" x14ac:dyDescent="0.3">
      <c r="P276357" s="83"/>
    </row>
    <row r="276358" spans="16:16" x14ac:dyDescent="0.3">
      <c r="P276358" s="83"/>
    </row>
    <row r="276359" spans="16:16" x14ac:dyDescent="0.3">
      <c r="P276359" s="83"/>
    </row>
    <row r="276360" spans="16:16" x14ac:dyDescent="0.3">
      <c r="P276360" s="83"/>
    </row>
    <row r="276361" spans="16:16" x14ac:dyDescent="0.3">
      <c r="P276361" s="83"/>
    </row>
    <row r="276362" spans="16:16" x14ac:dyDescent="0.3">
      <c r="P276362" s="83"/>
    </row>
    <row r="276363" spans="16:16" x14ac:dyDescent="0.3">
      <c r="P276363" s="83"/>
    </row>
    <row r="276364" spans="16:16" x14ac:dyDescent="0.3">
      <c r="P276364" s="83"/>
    </row>
    <row r="276365" spans="16:16" x14ac:dyDescent="0.3">
      <c r="P276365" s="83"/>
    </row>
    <row r="276366" spans="16:16" x14ac:dyDescent="0.3">
      <c r="P276366" s="83"/>
    </row>
    <row r="276367" spans="16:16" x14ac:dyDescent="0.3">
      <c r="P276367" s="83"/>
    </row>
    <row r="276368" spans="16:16" x14ac:dyDescent="0.3">
      <c r="P276368" s="83"/>
    </row>
    <row r="276369" spans="16:16" x14ac:dyDescent="0.3">
      <c r="P276369" s="83"/>
    </row>
    <row r="276370" spans="16:16" x14ac:dyDescent="0.3">
      <c r="P276370" s="83"/>
    </row>
    <row r="276371" spans="16:16" x14ac:dyDescent="0.3">
      <c r="P276371" s="83"/>
    </row>
    <row r="276372" spans="16:16" x14ac:dyDescent="0.3">
      <c r="P276372" s="83"/>
    </row>
    <row r="276373" spans="16:16" x14ac:dyDescent="0.3">
      <c r="P276373" s="83"/>
    </row>
    <row r="276374" spans="16:16" x14ac:dyDescent="0.3">
      <c r="P276374" s="83"/>
    </row>
    <row r="276375" spans="16:16" x14ac:dyDescent="0.3">
      <c r="P276375" s="83"/>
    </row>
    <row r="276376" spans="16:16" x14ac:dyDescent="0.3">
      <c r="P276376" s="83"/>
    </row>
    <row r="276377" spans="16:16" x14ac:dyDescent="0.3">
      <c r="P276377" s="83"/>
    </row>
    <row r="276378" spans="16:16" x14ac:dyDescent="0.3">
      <c r="P276378" s="83"/>
    </row>
    <row r="276379" spans="16:16" x14ac:dyDescent="0.3">
      <c r="P276379" s="83"/>
    </row>
    <row r="276380" spans="16:16" x14ac:dyDescent="0.3">
      <c r="P276380" s="83"/>
    </row>
    <row r="276381" spans="16:16" x14ac:dyDescent="0.3">
      <c r="P276381" s="83"/>
    </row>
    <row r="276382" spans="16:16" x14ac:dyDescent="0.3">
      <c r="P276382" s="83"/>
    </row>
    <row r="276383" spans="16:16" x14ac:dyDescent="0.3">
      <c r="P276383" s="83"/>
    </row>
    <row r="276384" spans="16:16" x14ac:dyDescent="0.3">
      <c r="P276384" s="83"/>
    </row>
    <row r="276385" spans="16:16" x14ac:dyDescent="0.3">
      <c r="P276385" s="83"/>
    </row>
    <row r="276386" spans="16:16" x14ac:dyDescent="0.3">
      <c r="P276386" s="83"/>
    </row>
    <row r="276387" spans="16:16" x14ac:dyDescent="0.3">
      <c r="P276387" s="83"/>
    </row>
    <row r="276388" spans="16:16" x14ac:dyDescent="0.3">
      <c r="P276388" s="83"/>
    </row>
    <row r="276389" spans="16:16" x14ac:dyDescent="0.3">
      <c r="P276389" s="83"/>
    </row>
    <row r="276390" spans="16:16" x14ac:dyDescent="0.3">
      <c r="P276390" s="83"/>
    </row>
    <row r="276391" spans="16:16" x14ac:dyDescent="0.3">
      <c r="P276391" s="83"/>
    </row>
    <row r="276392" spans="16:16" x14ac:dyDescent="0.3">
      <c r="P276392" s="83"/>
    </row>
    <row r="276393" spans="16:16" x14ac:dyDescent="0.3">
      <c r="P276393" s="83"/>
    </row>
    <row r="276394" spans="16:16" x14ac:dyDescent="0.3">
      <c r="P276394" s="83"/>
    </row>
    <row r="276395" spans="16:16" x14ac:dyDescent="0.3">
      <c r="P276395" s="83"/>
    </row>
    <row r="276396" spans="16:16" x14ac:dyDescent="0.3">
      <c r="P276396" s="83"/>
    </row>
    <row r="276397" spans="16:16" x14ac:dyDescent="0.3">
      <c r="P276397" s="83"/>
    </row>
    <row r="276398" spans="16:16" x14ac:dyDescent="0.3">
      <c r="P276398" s="83"/>
    </row>
    <row r="276399" spans="16:16" x14ac:dyDescent="0.3">
      <c r="P276399" s="83"/>
    </row>
    <row r="276400" spans="16:16" x14ac:dyDescent="0.3">
      <c r="P276400" s="83"/>
    </row>
    <row r="276401" spans="16:16" x14ac:dyDescent="0.3">
      <c r="P276401" s="83"/>
    </row>
    <row r="276402" spans="16:16" x14ac:dyDescent="0.3">
      <c r="P276402" s="83"/>
    </row>
    <row r="276403" spans="16:16" x14ac:dyDescent="0.3">
      <c r="P276403" s="83"/>
    </row>
    <row r="276404" spans="16:16" x14ac:dyDescent="0.3">
      <c r="P276404" s="83"/>
    </row>
    <row r="276405" spans="16:16" x14ac:dyDescent="0.3">
      <c r="P276405" s="83"/>
    </row>
    <row r="276406" spans="16:16" x14ac:dyDescent="0.3">
      <c r="P276406" s="83"/>
    </row>
    <row r="276407" spans="16:16" x14ac:dyDescent="0.3">
      <c r="P276407" s="83"/>
    </row>
    <row r="276408" spans="16:16" x14ac:dyDescent="0.3">
      <c r="P276408" s="83"/>
    </row>
    <row r="276409" spans="16:16" x14ac:dyDescent="0.3">
      <c r="P276409" s="83"/>
    </row>
    <row r="276410" spans="16:16" x14ac:dyDescent="0.3">
      <c r="P276410" s="83"/>
    </row>
    <row r="276411" spans="16:16" x14ac:dyDescent="0.3">
      <c r="P276411" s="83"/>
    </row>
    <row r="276412" spans="16:16" x14ac:dyDescent="0.3">
      <c r="P276412" s="83"/>
    </row>
    <row r="276413" spans="16:16" x14ac:dyDescent="0.3">
      <c r="P276413" s="83"/>
    </row>
    <row r="276414" spans="16:16" x14ac:dyDescent="0.3">
      <c r="P276414" s="83"/>
    </row>
    <row r="276415" spans="16:16" x14ac:dyDescent="0.3">
      <c r="P276415" s="83"/>
    </row>
    <row r="276416" spans="16:16" x14ac:dyDescent="0.3">
      <c r="P276416" s="83"/>
    </row>
    <row r="276417" spans="16:16" x14ac:dyDescent="0.3">
      <c r="P276417" s="83"/>
    </row>
    <row r="276418" spans="16:16" x14ac:dyDescent="0.3">
      <c r="P276418" s="83"/>
    </row>
    <row r="276419" spans="16:16" x14ac:dyDescent="0.3">
      <c r="P276419" s="83"/>
    </row>
    <row r="276420" spans="16:16" x14ac:dyDescent="0.3">
      <c r="P276420" s="83"/>
    </row>
    <row r="276421" spans="16:16" x14ac:dyDescent="0.3">
      <c r="P276421" s="83"/>
    </row>
    <row r="276422" spans="16:16" x14ac:dyDescent="0.3">
      <c r="P276422" s="83"/>
    </row>
    <row r="276423" spans="16:16" x14ac:dyDescent="0.3">
      <c r="P276423" s="83"/>
    </row>
    <row r="276424" spans="16:16" x14ac:dyDescent="0.3">
      <c r="P276424" s="83"/>
    </row>
    <row r="276425" spans="16:16" x14ac:dyDescent="0.3">
      <c r="P276425" s="83"/>
    </row>
    <row r="276426" spans="16:16" x14ac:dyDescent="0.3">
      <c r="P276426" s="83"/>
    </row>
    <row r="276427" spans="16:16" x14ac:dyDescent="0.3">
      <c r="P276427" s="83"/>
    </row>
    <row r="276428" spans="16:16" x14ac:dyDescent="0.3">
      <c r="P276428" s="83"/>
    </row>
    <row r="276429" spans="16:16" x14ac:dyDescent="0.3">
      <c r="P276429" s="83"/>
    </row>
    <row r="276430" spans="16:16" x14ac:dyDescent="0.3">
      <c r="P276430" s="83"/>
    </row>
    <row r="276431" spans="16:16" x14ac:dyDescent="0.3">
      <c r="P276431" s="83"/>
    </row>
    <row r="276432" spans="16:16" x14ac:dyDescent="0.3">
      <c r="P276432" s="83"/>
    </row>
    <row r="276433" spans="16:16" x14ac:dyDescent="0.3">
      <c r="P276433" s="83"/>
    </row>
    <row r="276434" spans="16:16" x14ac:dyDescent="0.3">
      <c r="P276434" s="83"/>
    </row>
    <row r="276435" spans="16:16" x14ac:dyDescent="0.3">
      <c r="P276435" s="83"/>
    </row>
    <row r="276436" spans="16:16" x14ac:dyDescent="0.3">
      <c r="P276436" s="83"/>
    </row>
    <row r="276437" spans="16:16" x14ac:dyDescent="0.3">
      <c r="P276437" s="83"/>
    </row>
    <row r="276438" spans="16:16" x14ac:dyDescent="0.3">
      <c r="P276438" s="83"/>
    </row>
    <row r="276439" spans="16:16" x14ac:dyDescent="0.3">
      <c r="P276439" s="83"/>
    </row>
    <row r="276440" spans="16:16" x14ac:dyDescent="0.3">
      <c r="P276440" s="83"/>
    </row>
    <row r="276441" spans="16:16" x14ac:dyDescent="0.3">
      <c r="P276441" s="83"/>
    </row>
    <row r="276442" spans="16:16" x14ac:dyDescent="0.3">
      <c r="P276442" s="83"/>
    </row>
    <row r="276443" spans="16:16" x14ac:dyDescent="0.3">
      <c r="P276443" s="83"/>
    </row>
    <row r="276444" spans="16:16" x14ac:dyDescent="0.3">
      <c r="P276444" s="83"/>
    </row>
    <row r="276445" spans="16:16" x14ac:dyDescent="0.3">
      <c r="P276445" s="83"/>
    </row>
    <row r="276446" spans="16:16" x14ac:dyDescent="0.3">
      <c r="P276446" s="83"/>
    </row>
    <row r="276447" spans="16:16" x14ac:dyDescent="0.3">
      <c r="P276447" s="83"/>
    </row>
    <row r="276448" spans="16:16" x14ac:dyDescent="0.3">
      <c r="P276448" s="83"/>
    </row>
    <row r="276449" spans="16:16" x14ac:dyDescent="0.3">
      <c r="P276449" s="83"/>
    </row>
    <row r="276450" spans="16:16" x14ac:dyDescent="0.3">
      <c r="P276450" s="83"/>
    </row>
    <row r="276451" spans="16:16" x14ac:dyDescent="0.3">
      <c r="P276451" s="83"/>
    </row>
    <row r="276452" spans="16:16" x14ac:dyDescent="0.3">
      <c r="P276452" s="83"/>
    </row>
    <row r="276453" spans="16:16" x14ac:dyDescent="0.3">
      <c r="P276453" s="83"/>
    </row>
    <row r="276454" spans="16:16" x14ac:dyDescent="0.3">
      <c r="P276454" s="83"/>
    </row>
    <row r="276455" spans="16:16" x14ac:dyDescent="0.3">
      <c r="P276455" s="83"/>
    </row>
    <row r="276456" spans="16:16" x14ac:dyDescent="0.3">
      <c r="P276456" s="83"/>
    </row>
    <row r="276457" spans="16:16" x14ac:dyDescent="0.3">
      <c r="P276457" s="83"/>
    </row>
    <row r="276458" spans="16:16" x14ac:dyDescent="0.3">
      <c r="P276458" s="83"/>
    </row>
    <row r="276459" spans="16:16" x14ac:dyDescent="0.3">
      <c r="P276459" s="83"/>
    </row>
    <row r="276460" spans="16:16" x14ac:dyDescent="0.3">
      <c r="P276460" s="83"/>
    </row>
    <row r="276461" spans="16:16" x14ac:dyDescent="0.3">
      <c r="P276461" s="83"/>
    </row>
    <row r="276462" spans="16:16" x14ac:dyDescent="0.3">
      <c r="P276462" s="83"/>
    </row>
    <row r="276463" spans="16:16" x14ac:dyDescent="0.3">
      <c r="P276463" s="83"/>
    </row>
    <row r="276464" spans="16:16" x14ac:dyDescent="0.3">
      <c r="P276464" s="83"/>
    </row>
    <row r="276465" spans="16:16" x14ac:dyDescent="0.3">
      <c r="P276465" s="83"/>
    </row>
    <row r="276466" spans="16:16" x14ac:dyDescent="0.3">
      <c r="P276466" s="83"/>
    </row>
    <row r="276467" spans="16:16" x14ac:dyDescent="0.3">
      <c r="P276467" s="83"/>
    </row>
    <row r="276468" spans="16:16" x14ac:dyDescent="0.3">
      <c r="P276468" s="83"/>
    </row>
    <row r="276469" spans="16:16" x14ac:dyDescent="0.3">
      <c r="P276469" s="83"/>
    </row>
    <row r="276470" spans="16:16" x14ac:dyDescent="0.3">
      <c r="P276470" s="83"/>
    </row>
    <row r="276471" spans="16:16" x14ac:dyDescent="0.3">
      <c r="P276471" s="83"/>
    </row>
    <row r="276472" spans="16:16" x14ac:dyDescent="0.3">
      <c r="P276472" s="83"/>
    </row>
    <row r="276473" spans="16:16" x14ac:dyDescent="0.3">
      <c r="P276473" s="83"/>
    </row>
    <row r="276474" spans="16:16" x14ac:dyDescent="0.3">
      <c r="P276474" s="83"/>
    </row>
    <row r="276475" spans="16:16" x14ac:dyDescent="0.3">
      <c r="P276475" s="83"/>
    </row>
    <row r="276476" spans="16:16" x14ac:dyDescent="0.3">
      <c r="P276476" s="83"/>
    </row>
    <row r="276477" spans="16:16" x14ac:dyDescent="0.3">
      <c r="P276477" s="83"/>
    </row>
    <row r="276478" spans="16:16" x14ac:dyDescent="0.3">
      <c r="P276478" s="83"/>
    </row>
    <row r="276479" spans="16:16" x14ac:dyDescent="0.3">
      <c r="P276479" s="83"/>
    </row>
    <row r="276480" spans="16:16" x14ac:dyDescent="0.3">
      <c r="P276480" s="83"/>
    </row>
    <row r="276481" spans="16:16" x14ac:dyDescent="0.3">
      <c r="P276481" s="83"/>
    </row>
    <row r="276482" spans="16:16" x14ac:dyDescent="0.3">
      <c r="P276482" s="83"/>
    </row>
    <row r="276483" spans="16:16" x14ac:dyDescent="0.3">
      <c r="P276483" s="83"/>
    </row>
    <row r="276484" spans="16:16" x14ac:dyDescent="0.3">
      <c r="P276484" s="83"/>
    </row>
    <row r="276485" spans="16:16" x14ac:dyDescent="0.3">
      <c r="P276485" s="83"/>
    </row>
    <row r="276486" spans="16:16" x14ac:dyDescent="0.3">
      <c r="P276486" s="83"/>
    </row>
    <row r="276487" spans="16:16" x14ac:dyDescent="0.3">
      <c r="P276487" s="83"/>
    </row>
    <row r="276488" spans="16:16" x14ac:dyDescent="0.3">
      <c r="P276488" s="83"/>
    </row>
    <row r="276489" spans="16:16" x14ac:dyDescent="0.3">
      <c r="P276489" s="83"/>
    </row>
    <row r="276490" spans="16:16" x14ac:dyDescent="0.3">
      <c r="P276490" s="83"/>
    </row>
    <row r="276491" spans="16:16" x14ac:dyDescent="0.3">
      <c r="P276491" s="83"/>
    </row>
    <row r="276492" spans="16:16" x14ac:dyDescent="0.3">
      <c r="P276492" s="83"/>
    </row>
    <row r="276493" spans="16:16" x14ac:dyDescent="0.3">
      <c r="P276493" s="83"/>
    </row>
    <row r="276494" spans="16:16" x14ac:dyDescent="0.3">
      <c r="P276494" s="83"/>
    </row>
    <row r="276495" spans="16:16" x14ac:dyDescent="0.3">
      <c r="P276495" s="83"/>
    </row>
    <row r="276496" spans="16:16" x14ac:dyDescent="0.3">
      <c r="P276496" s="83"/>
    </row>
    <row r="276497" spans="16:16" x14ac:dyDescent="0.3">
      <c r="P276497" s="83"/>
    </row>
    <row r="276498" spans="16:16" x14ac:dyDescent="0.3">
      <c r="P276498" s="83"/>
    </row>
    <row r="276499" spans="16:16" x14ac:dyDescent="0.3">
      <c r="P276499" s="83"/>
    </row>
    <row r="276500" spans="16:16" x14ac:dyDescent="0.3">
      <c r="P276500" s="83"/>
    </row>
    <row r="276501" spans="16:16" x14ac:dyDescent="0.3">
      <c r="P276501" s="83"/>
    </row>
    <row r="276502" spans="16:16" x14ac:dyDescent="0.3">
      <c r="P276502" s="83"/>
    </row>
    <row r="276503" spans="16:16" x14ac:dyDescent="0.3">
      <c r="P276503" s="83"/>
    </row>
    <row r="276504" spans="16:16" x14ac:dyDescent="0.3">
      <c r="P276504" s="83"/>
    </row>
    <row r="276505" spans="16:16" x14ac:dyDescent="0.3">
      <c r="P276505" s="83"/>
    </row>
    <row r="276506" spans="16:16" x14ac:dyDescent="0.3">
      <c r="P276506" s="83"/>
    </row>
    <row r="276507" spans="16:16" x14ac:dyDescent="0.3">
      <c r="P276507" s="83"/>
    </row>
    <row r="276508" spans="16:16" x14ac:dyDescent="0.3">
      <c r="P276508" s="83"/>
    </row>
    <row r="276509" spans="16:16" x14ac:dyDescent="0.3">
      <c r="P276509" s="83"/>
    </row>
    <row r="276510" spans="16:16" x14ac:dyDescent="0.3">
      <c r="P276510" s="83"/>
    </row>
    <row r="276511" spans="16:16" x14ac:dyDescent="0.3">
      <c r="P276511" s="83"/>
    </row>
    <row r="276512" spans="16:16" x14ac:dyDescent="0.3">
      <c r="P276512" s="83"/>
    </row>
    <row r="276513" spans="16:16" x14ac:dyDescent="0.3">
      <c r="P276513" s="83"/>
    </row>
    <row r="276514" spans="16:16" x14ac:dyDescent="0.3">
      <c r="P276514" s="83"/>
    </row>
    <row r="276515" spans="16:16" x14ac:dyDescent="0.3">
      <c r="P276515" s="83"/>
    </row>
    <row r="276516" spans="16:16" x14ac:dyDescent="0.3">
      <c r="P276516" s="83"/>
    </row>
    <row r="276517" spans="16:16" x14ac:dyDescent="0.3">
      <c r="P276517" s="83"/>
    </row>
    <row r="276518" spans="16:16" x14ac:dyDescent="0.3">
      <c r="P276518" s="83"/>
    </row>
    <row r="276519" spans="16:16" x14ac:dyDescent="0.3">
      <c r="P276519" s="83"/>
    </row>
    <row r="276520" spans="16:16" x14ac:dyDescent="0.3">
      <c r="P276520" s="83"/>
    </row>
    <row r="276521" spans="16:16" x14ac:dyDescent="0.3">
      <c r="P276521" s="83"/>
    </row>
    <row r="276522" spans="16:16" x14ac:dyDescent="0.3">
      <c r="P276522" s="83"/>
    </row>
    <row r="276523" spans="16:16" x14ac:dyDescent="0.3">
      <c r="P276523" s="83"/>
    </row>
    <row r="276524" spans="16:16" x14ac:dyDescent="0.3">
      <c r="P276524" s="83"/>
    </row>
    <row r="276525" spans="16:16" x14ac:dyDescent="0.3">
      <c r="P276525" s="83"/>
    </row>
    <row r="276526" spans="16:16" x14ac:dyDescent="0.3">
      <c r="P276526" s="83"/>
    </row>
    <row r="276527" spans="16:16" x14ac:dyDescent="0.3">
      <c r="P276527" s="83"/>
    </row>
    <row r="276528" spans="16:16" x14ac:dyDescent="0.3">
      <c r="P276528" s="83"/>
    </row>
    <row r="276529" spans="16:16" x14ac:dyDescent="0.3">
      <c r="P276529" s="83"/>
    </row>
    <row r="276530" spans="16:16" x14ac:dyDescent="0.3">
      <c r="P276530" s="83"/>
    </row>
    <row r="276531" spans="16:16" x14ac:dyDescent="0.3">
      <c r="P276531" s="83"/>
    </row>
    <row r="276532" spans="16:16" x14ac:dyDescent="0.3">
      <c r="P276532" s="83"/>
    </row>
    <row r="276533" spans="16:16" x14ac:dyDescent="0.3">
      <c r="P276533" s="83"/>
    </row>
    <row r="276534" spans="16:16" x14ac:dyDescent="0.3">
      <c r="P276534" s="83"/>
    </row>
    <row r="276535" spans="16:16" x14ac:dyDescent="0.3">
      <c r="P276535" s="83"/>
    </row>
    <row r="276536" spans="16:16" x14ac:dyDescent="0.3">
      <c r="P276536" s="83"/>
    </row>
    <row r="276537" spans="16:16" x14ac:dyDescent="0.3">
      <c r="P276537" s="83"/>
    </row>
    <row r="276538" spans="16:16" x14ac:dyDescent="0.3">
      <c r="P276538" s="83"/>
    </row>
    <row r="276539" spans="16:16" x14ac:dyDescent="0.3">
      <c r="P276539" s="83"/>
    </row>
    <row r="276540" spans="16:16" x14ac:dyDescent="0.3">
      <c r="P276540" s="83"/>
    </row>
    <row r="276541" spans="16:16" x14ac:dyDescent="0.3">
      <c r="P276541" s="83"/>
    </row>
    <row r="276542" spans="16:16" x14ac:dyDescent="0.3">
      <c r="P276542" s="83"/>
    </row>
    <row r="276543" spans="16:16" x14ac:dyDescent="0.3">
      <c r="P276543" s="83"/>
    </row>
    <row r="276544" spans="16:16" x14ac:dyDescent="0.3">
      <c r="P276544" s="83"/>
    </row>
    <row r="276545" spans="16:16" x14ac:dyDescent="0.3">
      <c r="P276545" s="83"/>
    </row>
    <row r="276546" spans="16:16" x14ac:dyDescent="0.3">
      <c r="P276546" s="83"/>
    </row>
    <row r="276547" spans="16:16" x14ac:dyDescent="0.3">
      <c r="P276547" s="83"/>
    </row>
    <row r="276548" spans="16:16" x14ac:dyDescent="0.3">
      <c r="P276548" s="83"/>
    </row>
    <row r="276549" spans="16:16" x14ac:dyDescent="0.3">
      <c r="P276549" s="83"/>
    </row>
    <row r="276550" spans="16:16" x14ac:dyDescent="0.3">
      <c r="P276550" s="83"/>
    </row>
    <row r="276551" spans="16:16" x14ac:dyDescent="0.3">
      <c r="P276551" s="83"/>
    </row>
    <row r="276552" spans="16:16" x14ac:dyDescent="0.3">
      <c r="P276552" s="83"/>
    </row>
    <row r="276553" spans="16:16" x14ac:dyDescent="0.3">
      <c r="P276553" s="83"/>
    </row>
    <row r="276554" spans="16:16" x14ac:dyDescent="0.3">
      <c r="P276554" s="83"/>
    </row>
    <row r="276555" spans="16:16" x14ac:dyDescent="0.3">
      <c r="P276555" s="83"/>
    </row>
    <row r="276556" spans="16:16" x14ac:dyDescent="0.3">
      <c r="P276556" s="83"/>
    </row>
    <row r="276557" spans="16:16" x14ac:dyDescent="0.3">
      <c r="P276557" s="83"/>
    </row>
    <row r="276558" spans="16:16" x14ac:dyDescent="0.3">
      <c r="P276558" s="83"/>
    </row>
    <row r="276559" spans="16:16" x14ac:dyDescent="0.3">
      <c r="P276559" s="83"/>
    </row>
    <row r="276560" spans="16:16" x14ac:dyDescent="0.3">
      <c r="P276560" s="83"/>
    </row>
    <row r="276561" spans="16:16" x14ac:dyDescent="0.3">
      <c r="P276561" s="83"/>
    </row>
    <row r="276562" spans="16:16" x14ac:dyDescent="0.3">
      <c r="P276562" s="83"/>
    </row>
    <row r="276563" spans="16:16" x14ac:dyDescent="0.3">
      <c r="P276563" s="83"/>
    </row>
    <row r="276564" spans="16:16" x14ac:dyDescent="0.3">
      <c r="P276564" s="83"/>
    </row>
    <row r="276565" spans="16:16" x14ac:dyDescent="0.3">
      <c r="P276565" s="83"/>
    </row>
    <row r="276566" spans="16:16" x14ac:dyDescent="0.3">
      <c r="P276566" s="83"/>
    </row>
    <row r="276567" spans="16:16" x14ac:dyDescent="0.3">
      <c r="P276567" s="83"/>
    </row>
    <row r="276568" spans="16:16" x14ac:dyDescent="0.3">
      <c r="P276568" s="83"/>
    </row>
    <row r="276569" spans="16:16" x14ac:dyDescent="0.3">
      <c r="P276569" s="83"/>
    </row>
    <row r="276570" spans="16:16" x14ac:dyDescent="0.3">
      <c r="P276570" s="83"/>
    </row>
    <row r="276571" spans="16:16" x14ac:dyDescent="0.3">
      <c r="P276571" s="83"/>
    </row>
    <row r="276572" spans="16:16" x14ac:dyDescent="0.3">
      <c r="P276572" s="83"/>
    </row>
    <row r="276573" spans="16:16" x14ac:dyDescent="0.3">
      <c r="P276573" s="83"/>
    </row>
    <row r="276574" spans="16:16" x14ac:dyDescent="0.3">
      <c r="P276574" s="83"/>
    </row>
    <row r="276575" spans="16:16" x14ac:dyDescent="0.3">
      <c r="P276575" s="83"/>
    </row>
    <row r="276576" spans="16:16" x14ac:dyDescent="0.3">
      <c r="P276576" s="83"/>
    </row>
    <row r="276577" spans="16:16" x14ac:dyDescent="0.3">
      <c r="P276577" s="83"/>
    </row>
    <row r="276578" spans="16:16" x14ac:dyDescent="0.3">
      <c r="P276578" s="83"/>
    </row>
    <row r="276579" spans="16:16" x14ac:dyDescent="0.3">
      <c r="P276579" s="83"/>
    </row>
    <row r="276580" spans="16:16" x14ac:dyDescent="0.3">
      <c r="P276580" s="83"/>
    </row>
    <row r="276581" spans="16:16" x14ac:dyDescent="0.3">
      <c r="P276581" s="83"/>
    </row>
    <row r="276582" spans="16:16" x14ac:dyDescent="0.3">
      <c r="P276582" s="83"/>
    </row>
    <row r="276583" spans="16:16" x14ac:dyDescent="0.3">
      <c r="P276583" s="83"/>
    </row>
    <row r="276584" spans="16:16" x14ac:dyDescent="0.3">
      <c r="P276584" s="83"/>
    </row>
    <row r="276585" spans="16:16" x14ac:dyDescent="0.3">
      <c r="P276585" s="83"/>
    </row>
    <row r="276586" spans="16:16" x14ac:dyDescent="0.3">
      <c r="P276586" s="83"/>
    </row>
    <row r="276587" spans="16:16" x14ac:dyDescent="0.3">
      <c r="P276587" s="83"/>
    </row>
    <row r="276588" spans="16:16" x14ac:dyDescent="0.3">
      <c r="P276588" s="83"/>
    </row>
    <row r="276589" spans="16:16" x14ac:dyDescent="0.3">
      <c r="P276589" s="83"/>
    </row>
    <row r="276590" spans="16:16" x14ac:dyDescent="0.3">
      <c r="P276590" s="83"/>
    </row>
    <row r="276591" spans="16:16" x14ac:dyDescent="0.3">
      <c r="P276591" s="83"/>
    </row>
    <row r="276592" spans="16:16" x14ac:dyDescent="0.3">
      <c r="P276592" s="83"/>
    </row>
    <row r="276593" spans="16:16" x14ac:dyDescent="0.3">
      <c r="P276593" s="83"/>
    </row>
    <row r="276594" spans="16:16" x14ac:dyDescent="0.3">
      <c r="P276594" s="83"/>
    </row>
    <row r="276595" spans="16:16" x14ac:dyDescent="0.3">
      <c r="P276595" s="83"/>
    </row>
    <row r="276596" spans="16:16" x14ac:dyDescent="0.3">
      <c r="P276596" s="83"/>
    </row>
    <row r="276597" spans="16:16" x14ac:dyDescent="0.3">
      <c r="P276597" s="83"/>
    </row>
    <row r="276598" spans="16:16" x14ac:dyDescent="0.3">
      <c r="P276598" s="83"/>
    </row>
    <row r="276599" spans="16:16" x14ac:dyDescent="0.3">
      <c r="P276599" s="83"/>
    </row>
    <row r="276600" spans="16:16" x14ac:dyDescent="0.3">
      <c r="P276600" s="83"/>
    </row>
    <row r="276601" spans="16:16" x14ac:dyDescent="0.3">
      <c r="P276601" s="83"/>
    </row>
    <row r="276602" spans="16:16" x14ac:dyDescent="0.3">
      <c r="P276602" s="83"/>
    </row>
    <row r="276603" spans="16:16" x14ac:dyDescent="0.3">
      <c r="P276603" s="83"/>
    </row>
    <row r="276604" spans="16:16" x14ac:dyDescent="0.3">
      <c r="P276604" s="83"/>
    </row>
    <row r="276605" spans="16:16" x14ac:dyDescent="0.3">
      <c r="P276605" s="83"/>
    </row>
    <row r="276606" spans="16:16" x14ac:dyDescent="0.3">
      <c r="P276606" s="83"/>
    </row>
    <row r="276607" spans="16:16" x14ac:dyDescent="0.3">
      <c r="P276607" s="83"/>
    </row>
    <row r="276608" spans="16:16" x14ac:dyDescent="0.3">
      <c r="P276608" s="83"/>
    </row>
    <row r="276609" spans="16:16" x14ac:dyDescent="0.3">
      <c r="P276609" s="83"/>
    </row>
    <row r="276610" spans="16:16" x14ac:dyDescent="0.3">
      <c r="P276610" s="83"/>
    </row>
    <row r="276611" spans="16:16" x14ac:dyDescent="0.3">
      <c r="P276611" s="83"/>
    </row>
    <row r="276612" spans="16:16" x14ac:dyDescent="0.3">
      <c r="P276612" s="83"/>
    </row>
    <row r="276613" spans="16:16" x14ac:dyDescent="0.3">
      <c r="P276613" s="83"/>
    </row>
    <row r="276614" spans="16:16" x14ac:dyDescent="0.3">
      <c r="P276614" s="83"/>
    </row>
    <row r="276615" spans="16:16" x14ac:dyDescent="0.3">
      <c r="P276615" s="83"/>
    </row>
    <row r="276616" spans="16:16" x14ac:dyDescent="0.3">
      <c r="P276616" s="83"/>
    </row>
    <row r="276617" spans="16:16" x14ac:dyDescent="0.3">
      <c r="P276617" s="83"/>
    </row>
    <row r="276618" spans="16:16" x14ac:dyDescent="0.3">
      <c r="P276618" s="83"/>
    </row>
    <row r="276619" spans="16:16" x14ac:dyDescent="0.3">
      <c r="P276619" s="83"/>
    </row>
    <row r="276620" spans="16:16" x14ac:dyDescent="0.3">
      <c r="P276620" s="83"/>
    </row>
    <row r="276621" spans="16:16" x14ac:dyDescent="0.3">
      <c r="P276621" s="83"/>
    </row>
    <row r="276622" spans="16:16" x14ac:dyDescent="0.3">
      <c r="P276622" s="83"/>
    </row>
    <row r="276623" spans="16:16" x14ac:dyDescent="0.3">
      <c r="P276623" s="83"/>
    </row>
    <row r="276624" spans="16:16" x14ac:dyDescent="0.3">
      <c r="P276624" s="83"/>
    </row>
    <row r="276625" spans="16:16" x14ac:dyDescent="0.3">
      <c r="P276625" s="83"/>
    </row>
    <row r="276626" spans="16:16" x14ac:dyDescent="0.3">
      <c r="P276626" s="83"/>
    </row>
    <row r="276627" spans="16:16" x14ac:dyDescent="0.3">
      <c r="P276627" s="83"/>
    </row>
    <row r="276628" spans="16:16" x14ac:dyDescent="0.3">
      <c r="P276628" s="83"/>
    </row>
    <row r="276629" spans="16:16" x14ac:dyDescent="0.3">
      <c r="P276629" s="83"/>
    </row>
    <row r="276630" spans="16:16" x14ac:dyDescent="0.3">
      <c r="P276630" s="83"/>
    </row>
    <row r="276631" spans="16:16" x14ac:dyDescent="0.3">
      <c r="P276631" s="83"/>
    </row>
    <row r="276632" spans="16:16" x14ac:dyDescent="0.3">
      <c r="P276632" s="83"/>
    </row>
    <row r="276633" spans="16:16" x14ac:dyDescent="0.3">
      <c r="P276633" s="83"/>
    </row>
    <row r="276634" spans="16:16" x14ac:dyDescent="0.3">
      <c r="P276634" s="83"/>
    </row>
    <row r="276635" spans="16:16" x14ac:dyDescent="0.3">
      <c r="P276635" s="83"/>
    </row>
    <row r="276636" spans="16:16" x14ac:dyDescent="0.3">
      <c r="P276636" s="83"/>
    </row>
    <row r="276637" spans="16:16" x14ac:dyDescent="0.3">
      <c r="P276637" s="83"/>
    </row>
    <row r="276638" spans="16:16" x14ac:dyDescent="0.3">
      <c r="P276638" s="83"/>
    </row>
    <row r="276639" spans="16:16" x14ac:dyDescent="0.3">
      <c r="P276639" s="83"/>
    </row>
    <row r="276640" spans="16:16" x14ac:dyDescent="0.3">
      <c r="P276640" s="83"/>
    </row>
    <row r="276641" spans="16:16" x14ac:dyDescent="0.3">
      <c r="P276641" s="83"/>
    </row>
    <row r="276642" spans="16:16" x14ac:dyDescent="0.3">
      <c r="P276642" s="83"/>
    </row>
    <row r="276643" spans="16:16" x14ac:dyDescent="0.3">
      <c r="P276643" s="83"/>
    </row>
    <row r="276644" spans="16:16" x14ac:dyDescent="0.3">
      <c r="P276644" s="83"/>
    </row>
    <row r="276645" spans="16:16" x14ac:dyDescent="0.3">
      <c r="P276645" s="83"/>
    </row>
    <row r="276646" spans="16:16" x14ac:dyDescent="0.3">
      <c r="P276646" s="83"/>
    </row>
    <row r="276647" spans="16:16" x14ac:dyDescent="0.3">
      <c r="P276647" s="83"/>
    </row>
    <row r="276648" spans="16:16" x14ac:dyDescent="0.3">
      <c r="P276648" s="83"/>
    </row>
    <row r="276649" spans="16:16" x14ac:dyDescent="0.3">
      <c r="P276649" s="83"/>
    </row>
    <row r="276650" spans="16:16" x14ac:dyDescent="0.3">
      <c r="P276650" s="83"/>
    </row>
    <row r="276651" spans="16:16" x14ac:dyDescent="0.3">
      <c r="P276651" s="83"/>
    </row>
    <row r="276652" spans="16:16" x14ac:dyDescent="0.3">
      <c r="P276652" s="83"/>
    </row>
    <row r="276653" spans="16:16" x14ac:dyDescent="0.3">
      <c r="P276653" s="83"/>
    </row>
    <row r="276654" spans="16:16" x14ac:dyDescent="0.3">
      <c r="P276654" s="83"/>
    </row>
    <row r="276655" spans="16:16" x14ac:dyDescent="0.3">
      <c r="P276655" s="83"/>
    </row>
    <row r="276656" spans="16:16" x14ac:dyDescent="0.3">
      <c r="P276656" s="83"/>
    </row>
    <row r="276657" spans="16:16" x14ac:dyDescent="0.3">
      <c r="P276657" s="83"/>
    </row>
    <row r="276658" spans="16:16" x14ac:dyDescent="0.3">
      <c r="P276658" s="83"/>
    </row>
    <row r="276659" spans="16:16" x14ac:dyDescent="0.3">
      <c r="P276659" s="83"/>
    </row>
    <row r="276660" spans="16:16" x14ac:dyDescent="0.3">
      <c r="P276660" s="83"/>
    </row>
    <row r="276661" spans="16:16" x14ac:dyDescent="0.3">
      <c r="P276661" s="83"/>
    </row>
    <row r="276662" spans="16:16" x14ac:dyDescent="0.3">
      <c r="P276662" s="83"/>
    </row>
    <row r="276663" spans="16:16" x14ac:dyDescent="0.3">
      <c r="P276663" s="83"/>
    </row>
    <row r="276664" spans="16:16" x14ac:dyDescent="0.3">
      <c r="P276664" s="83"/>
    </row>
    <row r="276665" spans="16:16" x14ac:dyDescent="0.3">
      <c r="P276665" s="83"/>
    </row>
    <row r="276666" spans="16:16" x14ac:dyDescent="0.3">
      <c r="P276666" s="83"/>
    </row>
    <row r="276667" spans="16:16" x14ac:dyDescent="0.3">
      <c r="P276667" s="83"/>
    </row>
    <row r="276668" spans="16:16" x14ac:dyDescent="0.3">
      <c r="P276668" s="83"/>
    </row>
    <row r="276669" spans="16:16" x14ac:dyDescent="0.3">
      <c r="P276669" s="83"/>
    </row>
    <row r="276670" spans="16:16" x14ac:dyDescent="0.3">
      <c r="P276670" s="83"/>
    </row>
    <row r="276671" spans="16:16" x14ac:dyDescent="0.3">
      <c r="P276671" s="83"/>
    </row>
    <row r="276672" spans="16:16" x14ac:dyDescent="0.3">
      <c r="P276672" s="83"/>
    </row>
    <row r="276673" spans="16:16" x14ac:dyDescent="0.3">
      <c r="P276673" s="83"/>
    </row>
    <row r="276674" spans="16:16" x14ac:dyDescent="0.3">
      <c r="P276674" s="83"/>
    </row>
    <row r="276675" spans="16:16" x14ac:dyDescent="0.3">
      <c r="P276675" s="83"/>
    </row>
    <row r="276676" spans="16:16" x14ac:dyDescent="0.3">
      <c r="P276676" s="83"/>
    </row>
    <row r="276677" spans="16:16" x14ac:dyDescent="0.3">
      <c r="P276677" s="83"/>
    </row>
    <row r="276678" spans="16:16" x14ac:dyDescent="0.3">
      <c r="P276678" s="83"/>
    </row>
    <row r="276679" spans="16:16" x14ac:dyDescent="0.3">
      <c r="P276679" s="83"/>
    </row>
    <row r="276680" spans="16:16" x14ac:dyDescent="0.3">
      <c r="P276680" s="83"/>
    </row>
    <row r="276681" spans="16:16" x14ac:dyDescent="0.3">
      <c r="P276681" s="83"/>
    </row>
    <row r="276682" spans="16:16" x14ac:dyDescent="0.3">
      <c r="P276682" s="83"/>
    </row>
    <row r="276683" spans="16:16" x14ac:dyDescent="0.3">
      <c r="P276683" s="83"/>
    </row>
    <row r="276684" spans="16:16" x14ac:dyDescent="0.3">
      <c r="P276684" s="83"/>
    </row>
    <row r="276685" spans="16:16" x14ac:dyDescent="0.3">
      <c r="P276685" s="83"/>
    </row>
    <row r="276686" spans="16:16" x14ac:dyDescent="0.3">
      <c r="P276686" s="83"/>
    </row>
    <row r="276687" spans="16:16" x14ac:dyDescent="0.3">
      <c r="P276687" s="83"/>
    </row>
    <row r="276688" spans="16:16" x14ac:dyDescent="0.3">
      <c r="P276688" s="83"/>
    </row>
    <row r="276689" spans="16:16" x14ac:dyDescent="0.3">
      <c r="P276689" s="83"/>
    </row>
    <row r="276690" spans="16:16" x14ac:dyDescent="0.3">
      <c r="P276690" s="83"/>
    </row>
    <row r="276691" spans="16:16" x14ac:dyDescent="0.3">
      <c r="P276691" s="83"/>
    </row>
    <row r="276692" spans="16:16" x14ac:dyDescent="0.3">
      <c r="P276692" s="83"/>
    </row>
    <row r="276693" spans="16:16" x14ac:dyDescent="0.3">
      <c r="P276693" s="83"/>
    </row>
    <row r="276694" spans="16:16" x14ac:dyDescent="0.3">
      <c r="P276694" s="83"/>
    </row>
    <row r="276695" spans="16:16" x14ac:dyDescent="0.3">
      <c r="P276695" s="83"/>
    </row>
    <row r="276696" spans="16:16" x14ac:dyDescent="0.3">
      <c r="P276696" s="83"/>
    </row>
    <row r="276697" spans="16:16" x14ac:dyDescent="0.3">
      <c r="P276697" s="83"/>
    </row>
    <row r="276698" spans="16:16" x14ac:dyDescent="0.3">
      <c r="P276698" s="83"/>
    </row>
    <row r="276699" spans="16:16" x14ac:dyDescent="0.3">
      <c r="P276699" s="83"/>
    </row>
    <row r="276700" spans="16:16" x14ac:dyDescent="0.3">
      <c r="P276700" s="83"/>
    </row>
    <row r="276701" spans="16:16" x14ac:dyDescent="0.3">
      <c r="P276701" s="83"/>
    </row>
    <row r="276702" spans="16:16" x14ac:dyDescent="0.3">
      <c r="P276702" s="83"/>
    </row>
    <row r="276703" spans="16:16" x14ac:dyDescent="0.3">
      <c r="P276703" s="83"/>
    </row>
    <row r="276704" spans="16:16" x14ac:dyDescent="0.3">
      <c r="P276704" s="83"/>
    </row>
    <row r="276705" spans="16:16" x14ac:dyDescent="0.3">
      <c r="P276705" s="83"/>
    </row>
    <row r="276706" spans="16:16" x14ac:dyDescent="0.3">
      <c r="P276706" s="83"/>
    </row>
    <row r="276707" spans="16:16" x14ac:dyDescent="0.3">
      <c r="P276707" s="83"/>
    </row>
    <row r="276708" spans="16:16" x14ac:dyDescent="0.3">
      <c r="P276708" s="83"/>
    </row>
    <row r="276709" spans="16:16" x14ac:dyDescent="0.3">
      <c r="P276709" s="83"/>
    </row>
    <row r="276710" spans="16:16" x14ac:dyDescent="0.3">
      <c r="P276710" s="83"/>
    </row>
    <row r="276711" spans="16:16" x14ac:dyDescent="0.3">
      <c r="P276711" s="83"/>
    </row>
    <row r="276712" spans="16:16" x14ac:dyDescent="0.3">
      <c r="P276712" s="83"/>
    </row>
    <row r="276713" spans="16:16" x14ac:dyDescent="0.3">
      <c r="P276713" s="83"/>
    </row>
    <row r="276714" spans="16:16" x14ac:dyDescent="0.3">
      <c r="P276714" s="83"/>
    </row>
    <row r="276715" spans="16:16" x14ac:dyDescent="0.3">
      <c r="P276715" s="83"/>
    </row>
    <row r="276716" spans="16:16" x14ac:dyDescent="0.3">
      <c r="P276716" s="83"/>
    </row>
    <row r="276717" spans="16:16" x14ac:dyDescent="0.3">
      <c r="P276717" s="83"/>
    </row>
    <row r="276718" spans="16:16" x14ac:dyDescent="0.3">
      <c r="P276718" s="83"/>
    </row>
    <row r="276719" spans="16:16" x14ac:dyDescent="0.3">
      <c r="P276719" s="83"/>
    </row>
    <row r="276720" spans="16:16" x14ac:dyDescent="0.3">
      <c r="P276720" s="83"/>
    </row>
    <row r="276721" spans="16:16" x14ac:dyDescent="0.3">
      <c r="P276721" s="83"/>
    </row>
    <row r="276722" spans="16:16" x14ac:dyDescent="0.3">
      <c r="P276722" s="83"/>
    </row>
    <row r="276723" spans="16:16" x14ac:dyDescent="0.3">
      <c r="P276723" s="83"/>
    </row>
    <row r="276724" spans="16:16" x14ac:dyDescent="0.3">
      <c r="P276724" s="83"/>
    </row>
    <row r="276725" spans="16:16" x14ac:dyDescent="0.3">
      <c r="P276725" s="83"/>
    </row>
    <row r="276726" spans="16:16" x14ac:dyDescent="0.3">
      <c r="P276726" s="83"/>
    </row>
    <row r="276727" spans="16:16" x14ac:dyDescent="0.3">
      <c r="P276727" s="83"/>
    </row>
    <row r="276728" spans="16:16" x14ac:dyDescent="0.3">
      <c r="P276728" s="83"/>
    </row>
    <row r="276729" spans="16:16" x14ac:dyDescent="0.3">
      <c r="P276729" s="83"/>
    </row>
    <row r="276730" spans="16:16" x14ac:dyDescent="0.3">
      <c r="P276730" s="83"/>
    </row>
    <row r="276731" spans="16:16" x14ac:dyDescent="0.3">
      <c r="P276731" s="83"/>
    </row>
    <row r="276732" spans="16:16" x14ac:dyDescent="0.3">
      <c r="P276732" s="83"/>
    </row>
    <row r="276733" spans="16:16" x14ac:dyDescent="0.3">
      <c r="P276733" s="83"/>
    </row>
    <row r="276734" spans="16:16" x14ac:dyDescent="0.3">
      <c r="P276734" s="83"/>
    </row>
    <row r="276735" spans="16:16" x14ac:dyDescent="0.3">
      <c r="P276735" s="83"/>
    </row>
    <row r="276736" spans="16:16" x14ac:dyDescent="0.3">
      <c r="P276736" s="83"/>
    </row>
    <row r="276737" spans="16:16" x14ac:dyDescent="0.3">
      <c r="P276737" s="83"/>
    </row>
    <row r="276738" spans="16:16" x14ac:dyDescent="0.3">
      <c r="P276738" s="83"/>
    </row>
    <row r="276739" spans="16:16" x14ac:dyDescent="0.3">
      <c r="P276739" s="83"/>
    </row>
    <row r="276740" spans="16:16" x14ac:dyDescent="0.3">
      <c r="P276740" s="83"/>
    </row>
    <row r="276741" spans="16:16" x14ac:dyDescent="0.3">
      <c r="P276741" s="83"/>
    </row>
    <row r="276742" spans="16:16" x14ac:dyDescent="0.3">
      <c r="P276742" s="83"/>
    </row>
    <row r="276743" spans="16:16" x14ac:dyDescent="0.3">
      <c r="P276743" s="83"/>
    </row>
    <row r="276744" spans="16:16" x14ac:dyDescent="0.3">
      <c r="P276744" s="83"/>
    </row>
    <row r="276745" spans="16:16" x14ac:dyDescent="0.3">
      <c r="P276745" s="83"/>
    </row>
    <row r="276746" spans="16:16" x14ac:dyDescent="0.3">
      <c r="P276746" s="83"/>
    </row>
    <row r="276747" spans="16:16" x14ac:dyDescent="0.3">
      <c r="P276747" s="83"/>
    </row>
    <row r="276748" spans="16:16" x14ac:dyDescent="0.3">
      <c r="P276748" s="83"/>
    </row>
    <row r="276749" spans="16:16" x14ac:dyDescent="0.3">
      <c r="P276749" s="83"/>
    </row>
    <row r="276750" spans="16:16" x14ac:dyDescent="0.3">
      <c r="P276750" s="83"/>
    </row>
    <row r="276751" spans="16:16" x14ac:dyDescent="0.3">
      <c r="P276751" s="83"/>
    </row>
    <row r="276752" spans="16:16" x14ac:dyDescent="0.3">
      <c r="P276752" s="83"/>
    </row>
    <row r="276753" spans="16:16" x14ac:dyDescent="0.3">
      <c r="P276753" s="83"/>
    </row>
    <row r="276754" spans="16:16" x14ac:dyDescent="0.3">
      <c r="P276754" s="83"/>
    </row>
    <row r="276755" spans="16:16" x14ac:dyDescent="0.3">
      <c r="P276755" s="83"/>
    </row>
    <row r="276756" spans="16:16" x14ac:dyDescent="0.3">
      <c r="P276756" s="83"/>
    </row>
    <row r="276757" spans="16:16" x14ac:dyDescent="0.3">
      <c r="P276757" s="83"/>
    </row>
    <row r="276758" spans="16:16" x14ac:dyDescent="0.3">
      <c r="P276758" s="83"/>
    </row>
    <row r="276759" spans="16:16" x14ac:dyDescent="0.3">
      <c r="P276759" s="83"/>
    </row>
    <row r="276760" spans="16:16" x14ac:dyDescent="0.3">
      <c r="P276760" s="83"/>
    </row>
    <row r="276761" spans="16:16" x14ac:dyDescent="0.3">
      <c r="P276761" s="83"/>
    </row>
    <row r="276762" spans="16:16" x14ac:dyDescent="0.3">
      <c r="P276762" s="83"/>
    </row>
    <row r="276763" spans="16:16" x14ac:dyDescent="0.3">
      <c r="P276763" s="83"/>
    </row>
    <row r="276764" spans="16:16" x14ac:dyDescent="0.3">
      <c r="P276764" s="83"/>
    </row>
    <row r="276765" spans="16:16" x14ac:dyDescent="0.3">
      <c r="P276765" s="83"/>
    </row>
    <row r="276766" spans="16:16" x14ac:dyDescent="0.3">
      <c r="P276766" s="83"/>
    </row>
    <row r="276767" spans="16:16" x14ac:dyDescent="0.3">
      <c r="P276767" s="83"/>
    </row>
    <row r="276768" spans="16:16" x14ac:dyDescent="0.3">
      <c r="P276768" s="83"/>
    </row>
    <row r="276769" spans="16:16" x14ac:dyDescent="0.3">
      <c r="P276769" s="83"/>
    </row>
    <row r="276770" spans="16:16" x14ac:dyDescent="0.3">
      <c r="P276770" s="83"/>
    </row>
    <row r="276771" spans="16:16" x14ac:dyDescent="0.3">
      <c r="P276771" s="83"/>
    </row>
    <row r="276772" spans="16:16" x14ac:dyDescent="0.3">
      <c r="P276772" s="83"/>
    </row>
    <row r="276773" spans="16:16" x14ac:dyDescent="0.3">
      <c r="P276773" s="83"/>
    </row>
    <row r="276774" spans="16:16" x14ac:dyDescent="0.3">
      <c r="P276774" s="83"/>
    </row>
    <row r="276775" spans="16:16" x14ac:dyDescent="0.3">
      <c r="P276775" s="83"/>
    </row>
    <row r="276776" spans="16:16" x14ac:dyDescent="0.3">
      <c r="P276776" s="83"/>
    </row>
    <row r="276777" spans="16:16" x14ac:dyDescent="0.3">
      <c r="P276777" s="83"/>
    </row>
    <row r="276778" spans="16:16" x14ac:dyDescent="0.3">
      <c r="P276778" s="83"/>
    </row>
    <row r="276779" spans="16:16" x14ac:dyDescent="0.3">
      <c r="P276779" s="83"/>
    </row>
    <row r="276780" spans="16:16" x14ac:dyDescent="0.3">
      <c r="P276780" s="83"/>
    </row>
    <row r="276781" spans="16:16" x14ac:dyDescent="0.3">
      <c r="P276781" s="83"/>
    </row>
    <row r="276782" spans="16:16" x14ac:dyDescent="0.3">
      <c r="P276782" s="83"/>
    </row>
    <row r="276783" spans="16:16" x14ac:dyDescent="0.3">
      <c r="P276783" s="83"/>
    </row>
    <row r="276784" spans="16:16" x14ac:dyDescent="0.3">
      <c r="P276784" s="83"/>
    </row>
    <row r="276785" spans="16:16" x14ac:dyDescent="0.3">
      <c r="P276785" s="83"/>
    </row>
    <row r="276786" spans="16:16" x14ac:dyDescent="0.3">
      <c r="P276786" s="83"/>
    </row>
    <row r="276787" spans="16:16" x14ac:dyDescent="0.3">
      <c r="P276787" s="83"/>
    </row>
    <row r="276788" spans="16:16" x14ac:dyDescent="0.3">
      <c r="P276788" s="83"/>
    </row>
    <row r="276789" spans="16:16" x14ac:dyDescent="0.3">
      <c r="P276789" s="83"/>
    </row>
    <row r="276790" spans="16:16" x14ac:dyDescent="0.3">
      <c r="P276790" s="83"/>
    </row>
    <row r="276791" spans="16:16" x14ac:dyDescent="0.3">
      <c r="P276791" s="83"/>
    </row>
    <row r="276792" spans="16:16" x14ac:dyDescent="0.3">
      <c r="P276792" s="83"/>
    </row>
    <row r="276793" spans="16:16" x14ac:dyDescent="0.3">
      <c r="P276793" s="83"/>
    </row>
    <row r="276794" spans="16:16" x14ac:dyDescent="0.3">
      <c r="P276794" s="83"/>
    </row>
    <row r="276795" spans="16:16" x14ac:dyDescent="0.3">
      <c r="P276795" s="83"/>
    </row>
    <row r="276796" spans="16:16" x14ac:dyDescent="0.3">
      <c r="P276796" s="83"/>
    </row>
    <row r="276797" spans="16:16" x14ac:dyDescent="0.3">
      <c r="P276797" s="83"/>
    </row>
    <row r="276798" spans="16:16" x14ac:dyDescent="0.3">
      <c r="P276798" s="83"/>
    </row>
    <row r="276799" spans="16:16" x14ac:dyDescent="0.3">
      <c r="P276799" s="83"/>
    </row>
    <row r="276800" spans="16:16" x14ac:dyDescent="0.3">
      <c r="P276800" s="83"/>
    </row>
    <row r="276801" spans="16:16" x14ac:dyDescent="0.3">
      <c r="P276801" s="83"/>
    </row>
    <row r="276802" spans="16:16" x14ac:dyDescent="0.3">
      <c r="P276802" s="83"/>
    </row>
    <row r="276803" spans="16:16" x14ac:dyDescent="0.3">
      <c r="P276803" s="83"/>
    </row>
    <row r="276804" spans="16:16" x14ac:dyDescent="0.3">
      <c r="P276804" s="83"/>
    </row>
    <row r="276805" spans="16:16" x14ac:dyDescent="0.3">
      <c r="P276805" s="83"/>
    </row>
    <row r="276806" spans="16:16" x14ac:dyDescent="0.3">
      <c r="P276806" s="83"/>
    </row>
    <row r="276807" spans="16:16" x14ac:dyDescent="0.3">
      <c r="P276807" s="83"/>
    </row>
    <row r="276808" spans="16:16" x14ac:dyDescent="0.3">
      <c r="P276808" s="83"/>
    </row>
    <row r="276809" spans="16:16" x14ac:dyDescent="0.3">
      <c r="P276809" s="83"/>
    </row>
    <row r="276810" spans="16:16" x14ac:dyDescent="0.3">
      <c r="P276810" s="83"/>
    </row>
    <row r="276811" spans="16:16" x14ac:dyDescent="0.3">
      <c r="P276811" s="83"/>
    </row>
    <row r="276812" spans="16:16" x14ac:dyDescent="0.3">
      <c r="P276812" s="83"/>
    </row>
    <row r="276813" spans="16:16" x14ac:dyDescent="0.3">
      <c r="P276813" s="83"/>
    </row>
    <row r="276814" spans="16:16" x14ac:dyDescent="0.3">
      <c r="P276814" s="83"/>
    </row>
    <row r="276815" spans="16:16" x14ac:dyDescent="0.3">
      <c r="P276815" s="83"/>
    </row>
    <row r="276816" spans="16:16" x14ac:dyDescent="0.3">
      <c r="P276816" s="83"/>
    </row>
    <row r="276817" spans="16:16" x14ac:dyDescent="0.3">
      <c r="P276817" s="83"/>
    </row>
    <row r="276818" spans="16:16" x14ac:dyDescent="0.3">
      <c r="P276818" s="83"/>
    </row>
    <row r="276819" spans="16:16" x14ac:dyDescent="0.3">
      <c r="P276819" s="83"/>
    </row>
    <row r="276820" spans="16:16" x14ac:dyDescent="0.3">
      <c r="P276820" s="83"/>
    </row>
    <row r="276821" spans="16:16" x14ac:dyDescent="0.3">
      <c r="P276821" s="83"/>
    </row>
    <row r="276822" spans="16:16" x14ac:dyDescent="0.3">
      <c r="P276822" s="83"/>
    </row>
    <row r="276823" spans="16:16" x14ac:dyDescent="0.3">
      <c r="P276823" s="83"/>
    </row>
    <row r="276824" spans="16:16" x14ac:dyDescent="0.3">
      <c r="P276824" s="83"/>
    </row>
    <row r="276825" spans="16:16" x14ac:dyDescent="0.3">
      <c r="P276825" s="83"/>
    </row>
    <row r="276826" spans="16:16" x14ac:dyDescent="0.3">
      <c r="P276826" s="83"/>
    </row>
    <row r="276827" spans="16:16" x14ac:dyDescent="0.3">
      <c r="P276827" s="83"/>
    </row>
    <row r="276828" spans="16:16" x14ac:dyDescent="0.3">
      <c r="P276828" s="83"/>
    </row>
    <row r="276829" spans="16:16" x14ac:dyDescent="0.3">
      <c r="P276829" s="83"/>
    </row>
    <row r="276830" spans="16:16" x14ac:dyDescent="0.3">
      <c r="P276830" s="83"/>
    </row>
    <row r="276831" spans="16:16" x14ac:dyDescent="0.3">
      <c r="P276831" s="83"/>
    </row>
    <row r="276832" spans="16:16" x14ac:dyDescent="0.3">
      <c r="P276832" s="83"/>
    </row>
    <row r="276833" spans="16:16" x14ac:dyDescent="0.3">
      <c r="P276833" s="83"/>
    </row>
    <row r="276834" spans="16:16" x14ac:dyDescent="0.3">
      <c r="P276834" s="83"/>
    </row>
    <row r="276835" spans="16:16" x14ac:dyDescent="0.3">
      <c r="P276835" s="83"/>
    </row>
    <row r="276836" spans="16:16" x14ac:dyDescent="0.3">
      <c r="P276836" s="83"/>
    </row>
    <row r="276837" spans="16:16" x14ac:dyDescent="0.3">
      <c r="P276837" s="83"/>
    </row>
    <row r="276838" spans="16:16" x14ac:dyDescent="0.3">
      <c r="P276838" s="83"/>
    </row>
    <row r="276839" spans="16:16" x14ac:dyDescent="0.3">
      <c r="P276839" s="83"/>
    </row>
    <row r="276840" spans="16:16" x14ac:dyDescent="0.3">
      <c r="P276840" s="83"/>
    </row>
    <row r="276841" spans="16:16" x14ac:dyDescent="0.3">
      <c r="P276841" s="83"/>
    </row>
    <row r="276842" spans="16:16" x14ac:dyDescent="0.3">
      <c r="P276842" s="83"/>
    </row>
    <row r="276843" spans="16:16" x14ac:dyDescent="0.3">
      <c r="P276843" s="83"/>
    </row>
    <row r="276844" spans="16:16" x14ac:dyDescent="0.3">
      <c r="P276844" s="83"/>
    </row>
    <row r="276845" spans="16:16" x14ac:dyDescent="0.3">
      <c r="P276845" s="83"/>
    </row>
    <row r="276846" spans="16:16" x14ac:dyDescent="0.3">
      <c r="P276846" s="83"/>
    </row>
    <row r="276847" spans="16:16" x14ac:dyDescent="0.3">
      <c r="P276847" s="83"/>
    </row>
    <row r="276848" spans="16:16" x14ac:dyDescent="0.3">
      <c r="P276848" s="83"/>
    </row>
    <row r="276849" spans="16:16" x14ac:dyDescent="0.3">
      <c r="P276849" s="83"/>
    </row>
    <row r="276850" spans="16:16" x14ac:dyDescent="0.3">
      <c r="P276850" s="83"/>
    </row>
    <row r="276851" spans="16:16" x14ac:dyDescent="0.3">
      <c r="P276851" s="83"/>
    </row>
    <row r="276852" spans="16:16" x14ac:dyDescent="0.3">
      <c r="P276852" s="83"/>
    </row>
    <row r="276853" spans="16:16" x14ac:dyDescent="0.3">
      <c r="P276853" s="83"/>
    </row>
    <row r="276854" spans="16:16" x14ac:dyDescent="0.3">
      <c r="P276854" s="83"/>
    </row>
    <row r="276855" spans="16:16" x14ac:dyDescent="0.3">
      <c r="P276855" s="83"/>
    </row>
    <row r="276856" spans="16:16" x14ac:dyDescent="0.3">
      <c r="P276856" s="83"/>
    </row>
    <row r="276857" spans="16:16" x14ac:dyDescent="0.3">
      <c r="P276857" s="83"/>
    </row>
    <row r="276858" spans="16:16" x14ac:dyDescent="0.3">
      <c r="P276858" s="83"/>
    </row>
    <row r="276859" spans="16:16" x14ac:dyDescent="0.3">
      <c r="P276859" s="83"/>
    </row>
    <row r="276860" spans="16:16" x14ac:dyDescent="0.3">
      <c r="P276860" s="83"/>
    </row>
    <row r="276861" spans="16:16" x14ac:dyDescent="0.3">
      <c r="P276861" s="83"/>
    </row>
    <row r="276862" spans="16:16" x14ac:dyDescent="0.3">
      <c r="P276862" s="83"/>
    </row>
    <row r="276863" spans="16:16" x14ac:dyDescent="0.3">
      <c r="P276863" s="83"/>
    </row>
    <row r="276864" spans="16:16" x14ac:dyDescent="0.3">
      <c r="P276864" s="83"/>
    </row>
    <row r="276865" spans="16:16" x14ac:dyDescent="0.3">
      <c r="P276865" s="83"/>
    </row>
    <row r="276866" spans="16:16" x14ac:dyDescent="0.3">
      <c r="P276866" s="83"/>
    </row>
    <row r="276867" spans="16:16" x14ac:dyDescent="0.3">
      <c r="P276867" s="83"/>
    </row>
    <row r="276868" spans="16:16" x14ac:dyDescent="0.3">
      <c r="P276868" s="83"/>
    </row>
    <row r="276869" spans="16:16" x14ac:dyDescent="0.3">
      <c r="P276869" s="83"/>
    </row>
    <row r="276870" spans="16:16" x14ac:dyDescent="0.3">
      <c r="P276870" s="83"/>
    </row>
    <row r="276871" spans="16:16" x14ac:dyDescent="0.3">
      <c r="P276871" s="83"/>
    </row>
    <row r="276872" spans="16:16" x14ac:dyDescent="0.3">
      <c r="P276872" s="83"/>
    </row>
    <row r="276873" spans="16:16" x14ac:dyDescent="0.3">
      <c r="P276873" s="83"/>
    </row>
    <row r="276874" spans="16:16" x14ac:dyDescent="0.3">
      <c r="P276874" s="83"/>
    </row>
    <row r="276875" spans="16:16" x14ac:dyDescent="0.3">
      <c r="P276875" s="83"/>
    </row>
    <row r="276876" spans="16:16" x14ac:dyDescent="0.3">
      <c r="P276876" s="83"/>
    </row>
    <row r="276877" spans="16:16" x14ac:dyDescent="0.3">
      <c r="P276877" s="83"/>
    </row>
    <row r="276878" spans="16:16" x14ac:dyDescent="0.3">
      <c r="P276878" s="83"/>
    </row>
    <row r="276879" spans="16:16" x14ac:dyDescent="0.3">
      <c r="P276879" s="83"/>
    </row>
    <row r="276880" spans="16:16" x14ac:dyDescent="0.3">
      <c r="P276880" s="83"/>
    </row>
    <row r="276881" spans="16:16" x14ac:dyDescent="0.3">
      <c r="P276881" s="83"/>
    </row>
    <row r="276882" spans="16:16" x14ac:dyDescent="0.3">
      <c r="P276882" s="83"/>
    </row>
    <row r="276883" spans="16:16" x14ac:dyDescent="0.3">
      <c r="P276883" s="83"/>
    </row>
    <row r="276884" spans="16:16" x14ac:dyDescent="0.3">
      <c r="P276884" s="83"/>
    </row>
    <row r="276885" spans="16:16" x14ac:dyDescent="0.3">
      <c r="P276885" s="83"/>
    </row>
    <row r="276886" spans="16:16" x14ac:dyDescent="0.3">
      <c r="P276886" s="83"/>
    </row>
    <row r="276887" spans="16:16" x14ac:dyDescent="0.3">
      <c r="P276887" s="83"/>
    </row>
    <row r="276888" spans="16:16" x14ac:dyDescent="0.3">
      <c r="P276888" s="83"/>
    </row>
    <row r="276889" spans="16:16" x14ac:dyDescent="0.3">
      <c r="P276889" s="83"/>
    </row>
    <row r="276890" spans="16:16" x14ac:dyDescent="0.3">
      <c r="P276890" s="83"/>
    </row>
    <row r="276891" spans="16:16" x14ac:dyDescent="0.3">
      <c r="P276891" s="83"/>
    </row>
    <row r="276892" spans="16:16" x14ac:dyDescent="0.3">
      <c r="P276892" s="83"/>
    </row>
    <row r="276893" spans="16:16" x14ac:dyDescent="0.3">
      <c r="P276893" s="83"/>
    </row>
    <row r="276894" spans="16:16" x14ac:dyDescent="0.3">
      <c r="P276894" s="83"/>
    </row>
    <row r="276895" spans="16:16" x14ac:dyDescent="0.3">
      <c r="P276895" s="83"/>
    </row>
    <row r="276896" spans="16:16" x14ac:dyDescent="0.3">
      <c r="P276896" s="83"/>
    </row>
    <row r="276897" spans="16:16" x14ac:dyDescent="0.3">
      <c r="P276897" s="83"/>
    </row>
    <row r="276898" spans="16:16" x14ac:dyDescent="0.3">
      <c r="P276898" s="83"/>
    </row>
    <row r="276899" spans="16:16" x14ac:dyDescent="0.3">
      <c r="P276899" s="83"/>
    </row>
    <row r="276900" spans="16:16" x14ac:dyDescent="0.3">
      <c r="P276900" s="83"/>
    </row>
    <row r="276901" spans="16:16" x14ac:dyDescent="0.3">
      <c r="P276901" s="83"/>
    </row>
    <row r="276902" spans="16:16" x14ac:dyDescent="0.3">
      <c r="P276902" s="83"/>
    </row>
    <row r="276903" spans="16:16" x14ac:dyDescent="0.3">
      <c r="P276903" s="83"/>
    </row>
    <row r="276904" spans="16:16" x14ac:dyDescent="0.3">
      <c r="P276904" s="83"/>
    </row>
    <row r="276905" spans="16:16" x14ac:dyDescent="0.3">
      <c r="P276905" s="83"/>
    </row>
    <row r="276906" spans="16:16" x14ac:dyDescent="0.3">
      <c r="P276906" s="83"/>
    </row>
    <row r="276907" spans="16:16" x14ac:dyDescent="0.3">
      <c r="P276907" s="83"/>
    </row>
    <row r="276908" spans="16:16" x14ac:dyDescent="0.3">
      <c r="P276908" s="83"/>
    </row>
    <row r="276909" spans="16:16" x14ac:dyDescent="0.3">
      <c r="P276909" s="83"/>
    </row>
    <row r="276910" spans="16:16" x14ac:dyDescent="0.3">
      <c r="P276910" s="83"/>
    </row>
    <row r="276911" spans="16:16" x14ac:dyDescent="0.3">
      <c r="P276911" s="83"/>
    </row>
    <row r="276912" spans="16:16" x14ac:dyDescent="0.3">
      <c r="P276912" s="83"/>
    </row>
    <row r="276913" spans="16:16" x14ac:dyDescent="0.3">
      <c r="P276913" s="83"/>
    </row>
    <row r="276914" spans="16:16" x14ac:dyDescent="0.3">
      <c r="P276914" s="83"/>
    </row>
    <row r="276915" spans="16:16" x14ac:dyDescent="0.3">
      <c r="P276915" s="83"/>
    </row>
    <row r="276916" spans="16:16" x14ac:dyDescent="0.3">
      <c r="P276916" s="83"/>
    </row>
    <row r="276917" spans="16:16" x14ac:dyDescent="0.3">
      <c r="P276917" s="83"/>
    </row>
    <row r="276918" spans="16:16" x14ac:dyDescent="0.3">
      <c r="P276918" s="83"/>
    </row>
    <row r="276919" spans="16:16" x14ac:dyDescent="0.3">
      <c r="P276919" s="83"/>
    </row>
    <row r="276920" spans="16:16" x14ac:dyDescent="0.3">
      <c r="P276920" s="83"/>
    </row>
    <row r="276921" spans="16:16" x14ac:dyDescent="0.3">
      <c r="P276921" s="83"/>
    </row>
    <row r="276922" spans="16:16" x14ac:dyDescent="0.3">
      <c r="P276922" s="83"/>
    </row>
    <row r="276923" spans="16:16" x14ac:dyDescent="0.3">
      <c r="P276923" s="83"/>
    </row>
    <row r="276924" spans="16:16" x14ac:dyDescent="0.3">
      <c r="P276924" s="83"/>
    </row>
    <row r="276925" spans="16:16" x14ac:dyDescent="0.3">
      <c r="P276925" s="83"/>
    </row>
    <row r="276926" spans="16:16" x14ac:dyDescent="0.3">
      <c r="P276926" s="83"/>
    </row>
    <row r="276927" spans="16:16" x14ac:dyDescent="0.3">
      <c r="P276927" s="83"/>
    </row>
    <row r="276928" spans="16:16" x14ac:dyDescent="0.3">
      <c r="P276928" s="83"/>
    </row>
    <row r="276929" spans="16:16" x14ac:dyDescent="0.3">
      <c r="P276929" s="83"/>
    </row>
    <row r="276930" spans="16:16" x14ac:dyDescent="0.3">
      <c r="P276930" s="83"/>
    </row>
    <row r="276931" spans="16:16" x14ac:dyDescent="0.3">
      <c r="P276931" s="83"/>
    </row>
    <row r="276932" spans="16:16" x14ac:dyDescent="0.3">
      <c r="P276932" s="83"/>
    </row>
    <row r="276933" spans="16:16" x14ac:dyDescent="0.3">
      <c r="P276933" s="83"/>
    </row>
    <row r="276934" spans="16:16" x14ac:dyDescent="0.3">
      <c r="P276934" s="83"/>
    </row>
    <row r="276935" spans="16:16" x14ac:dyDescent="0.3">
      <c r="P276935" s="83"/>
    </row>
    <row r="276936" spans="16:16" x14ac:dyDescent="0.3">
      <c r="P276936" s="83"/>
    </row>
    <row r="276937" spans="16:16" x14ac:dyDescent="0.3">
      <c r="P276937" s="83"/>
    </row>
    <row r="276938" spans="16:16" x14ac:dyDescent="0.3">
      <c r="P276938" s="83"/>
    </row>
    <row r="276939" spans="16:16" x14ac:dyDescent="0.3">
      <c r="P276939" s="83"/>
    </row>
    <row r="276940" spans="16:16" x14ac:dyDescent="0.3">
      <c r="P276940" s="83"/>
    </row>
    <row r="276941" spans="16:16" x14ac:dyDescent="0.3">
      <c r="P276941" s="83"/>
    </row>
    <row r="276942" spans="16:16" x14ac:dyDescent="0.3">
      <c r="P276942" s="83"/>
    </row>
    <row r="276943" spans="16:16" x14ac:dyDescent="0.3">
      <c r="P276943" s="83"/>
    </row>
    <row r="276944" spans="16:16" x14ac:dyDescent="0.3">
      <c r="P276944" s="83"/>
    </row>
    <row r="276945" spans="16:16" x14ac:dyDescent="0.3">
      <c r="P276945" s="83"/>
    </row>
    <row r="276946" spans="16:16" x14ac:dyDescent="0.3">
      <c r="P276946" s="83"/>
    </row>
    <row r="276947" spans="16:16" x14ac:dyDescent="0.3">
      <c r="P276947" s="83"/>
    </row>
    <row r="276948" spans="16:16" x14ac:dyDescent="0.3">
      <c r="P276948" s="83"/>
    </row>
    <row r="276949" spans="16:16" x14ac:dyDescent="0.3">
      <c r="P276949" s="83"/>
    </row>
    <row r="276950" spans="16:16" x14ac:dyDescent="0.3">
      <c r="P276950" s="83"/>
    </row>
    <row r="276951" spans="16:16" x14ac:dyDescent="0.3">
      <c r="P276951" s="83"/>
    </row>
    <row r="276952" spans="16:16" x14ac:dyDescent="0.3">
      <c r="P276952" s="83"/>
    </row>
    <row r="276953" spans="16:16" x14ac:dyDescent="0.3">
      <c r="P276953" s="83"/>
    </row>
    <row r="276954" spans="16:16" x14ac:dyDescent="0.3">
      <c r="P276954" s="83"/>
    </row>
    <row r="276955" spans="16:16" x14ac:dyDescent="0.3">
      <c r="P276955" s="83"/>
    </row>
    <row r="276956" spans="16:16" x14ac:dyDescent="0.3">
      <c r="P276956" s="83"/>
    </row>
    <row r="276957" spans="16:16" x14ac:dyDescent="0.3">
      <c r="P276957" s="83"/>
    </row>
    <row r="276958" spans="16:16" x14ac:dyDescent="0.3">
      <c r="P276958" s="83"/>
    </row>
    <row r="276959" spans="16:16" x14ac:dyDescent="0.3">
      <c r="P276959" s="83"/>
    </row>
    <row r="276960" spans="16:16" x14ac:dyDescent="0.3">
      <c r="P276960" s="83"/>
    </row>
    <row r="276961" spans="16:16" x14ac:dyDescent="0.3">
      <c r="P276961" s="83"/>
    </row>
    <row r="276962" spans="16:16" x14ac:dyDescent="0.3">
      <c r="P276962" s="83"/>
    </row>
    <row r="276963" spans="16:16" x14ac:dyDescent="0.3">
      <c r="P276963" s="83"/>
    </row>
    <row r="276964" spans="16:16" x14ac:dyDescent="0.3">
      <c r="P276964" s="83"/>
    </row>
    <row r="276965" spans="16:16" x14ac:dyDescent="0.3">
      <c r="P276965" s="83"/>
    </row>
    <row r="276966" spans="16:16" x14ac:dyDescent="0.3">
      <c r="P276966" s="83"/>
    </row>
    <row r="276967" spans="16:16" x14ac:dyDescent="0.3">
      <c r="P276967" s="83"/>
    </row>
    <row r="276968" spans="16:16" x14ac:dyDescent="0.3">
      <c r="P276968" s="83"/>
    </row>
    <row r="276969" spans="16:16" x14ac:dyDescent="0.3">
      <c r="P276969" s="83"/>
    </row>
    <row r="276970" spans="16:16" x14ac:dyDescent="0.3">
      <c r="P276970" s="83"/>
    </row>
    <row r="276971" spans="16:16" x14ac:dyDescent="0.3">
      <c r="P276971" s="83"/>
    </row>
    <row r="276972" spans="16:16" x14ac:dyDescent="0.3">
      <c r="P276972" s="83"/>
    </row>
    <row r="276973" spans="16:16" x14ac:dyDescent="0.3">
      <c r="P276973" s="83"/>
    </row>
    <row r="276974" spans="16:16" x14ac:dyDescent="0.3">
      <c r="P276974" s="83"/>
    </row>
    <row r="276975" spans="16:16" x14ac:dyDescent="0.3">
      <c r="P276975" s="83"/>
    </row>
    <row r="276976" spans="16:16" x14ac:dyDescent="0.3">
      <c r="P276976" s="83"/>
    </row>
    <row r="276977" spans="16:16" x14ac:dyDescent="0.3">
      <c r="P276977" s="83"/>
    </row>
    <row r="276978" spans="16:16" x14ac:dyDescent="0.3">
      <c r="P276978" s="83"/>
    </row>
    <row r="276979" spans="16:16" x14ac:dyDescent="0.3">
      <c r="P276979" s="83"/>
    </row>
    <row r="276980" spans="16:16" x14ac:dyDescent="0.3">
      <c r="P276980" s="83"/>
    </row>
    <row r="276981" spans="16:16" x14ac:dyDescent="0.3">
      <c r="P276981" s="83"/>
    </row>
    <row r="276982" spans="16:16" x14ac:dyDescent="0.3">
      <c r="P276982" s="83"/>
    </row>
    <row r="276983" spans="16:16" x14ac:dyDescent="0.3">
      <c r="P276983" s="83"/>
    </row>
    <row r="276984" spans="16:16" x14ac:dyDescent="0.3">
      <c r="P276984" s="83"/>
    </row>
    <row r="276985" spans="16:16" x14ac:dyDescent="0.3">
      <c r="P276985" s="83"/>
    </row>
    <row r="276986" spans="16:16" x14ac:dyDescent="0.3">
      <c r="P276986" s="83"/>
    </row>
    <row r="276987" spans="16:16" x14ac:dyDescent="0.3">
      <c r="P276987" s="83"/>
    </row>
    <row r="276988" spans="16:16" x14ac:dyDescent="0.3">
      <c r="P276988" s="83"/>
    </row>
    <row r="276989" spans="16:16" x14ac:dyDescent="0.3">
      <c r="P276989" s="83"/>
    </row>
    <row r="276990" spans="16:16" x14ac:dyDescent="0.3">
      <c r="P276990" s="83"/>
    </row>
    <row r="276991" spans="16:16" x14ac:dyDescent="0.3">
      <c r="P276991" s="83"/>
    </row>
    <row r="276992" spans="16:16" x14ac:dyDescent="0.3">
      <c r="P276992" s="83"/>
    </row>
    <row r="276993" spans="16:16" x14ac:dyDescent="0.3">
      <c r="P276993" s="83"/>
    </row>
    <row r="276994" spans="16:16" x14ac:dyDescent="0.3">
      <c r="P276994" s="83"/>
    </row>
    <row r="276995" spans="16:16" x14ac:dyDescent="0.3">
      <c r="P276995" s="83"/>
    </row>
    <row r="276996" spans="16:16" x14ac:dyDescent="0.3">
      <c r="P276996" s="83"/>
    </row>
    <row r="276997" spans="16:16" x14ac:dyDescent="0.3">
      <c r="P276997" s="83"/>
    </row>
    <row r="276998" spans="16:16" x14ac:dyDescent="0.3">
      <c r="P276998" s="83"/>
    </row>
    <row r="276999" spans="16:16" x14ac:dyDescent="0.3">
      <c r="P276999" s="83"/>
    </row>
    <row r="277000" spans="16:16" x14ac:dyDescent="0.3">
      <c r="P277000" s="83"/>
    </row>
    <row r="277001" spans="16:16" x14ac:dyDescent="0.3">
      <c r="P277001" s="83"/>
    </row>
    <row r="277002" spans="16:16" x14ac:dyDescent="0.3">
      <c r="P277002" s="83"/>
    </row>
    <row r="277003" spans="16:16" x14ac:dyDescent="0.3">
      <c r="P277003" s="83"/>
    </row>
    <row r="277004" spans="16:16" x14ac:dyDescent="0.3">
      <c r="P277004" s="83"/>
    </row>
    <row r="277005" spans="16:16" x14ac:dyDescent="0.3">
      <c r="P277005" s="83"/>
    </row>
    <row r="277006" spans="16:16" x14ac:dyDescent="0.3">
      <c r="P277006" s="83"/>
    </row>
    <row r="277007" spans="16:16" x14ac:dyDescent="0.3">
      <c r="P277007" s="83"/>
    </row>
    <row r="277008" spans="16:16" x14ac:dyDescent="0.3">
      <c r="P277008" s="83"/>
    </row>
    <row r="277009" spans="16:16" x14ac:dyDescent="0.3">
      <c r="P277009" s="83"/>
    </row>
    <row r="277010" spans="16:16" x14ac:dyDescent="0.3">
      <c r="P277010" s="83"/>
    </row>
    <row r="277011" spans="16:16" x14ac:dyDescent="0.3">
      <c r="P277011" s="83"/>
    </row>
    <row r="277012" spans="16:16" x14ac:dyDescent="0.3">
      <c r="P277012" s="83"/>
    </row>
    <row r="277013" spans="16:16" x14ac:dyDescent="0.3">
      <c r="P277013" s="83"/>
    </row>
    <row r="277014" spans="16:16" x14ac:dyDescent="0.3">
      <c r="P277014" s="83"/>
    </row>
    <row r="277015" spans="16:16" x14ac:dyDescent="0.3">
      <c r="P277015" s="83"/>
    </row>
    <row r="277016" spans="16:16" x14ac:dyDescent="0.3">
      <c r="P277016" s="83"/>
    </row>
    <row r="277017" spans="16:16" x14ac:dyDescent="0.3">
      <c r="P277017" s="83"/>
    </row>
    <row r="277018" spans="16:16" x14ac:dyDescent="0.3">
      <c r="P277018" s="83"/>
    </row>
    <row r="277019" spans="16:16" x14ac:dyDescent="0.3">
      <c r="P277019" s="83"/>
    </row>
    <row r="277020" spans="16:16" x14ac:dyDescent="0.3">
      <c r="P277020" s="83"/>
    </row>
    <row r="277021" spans="16:16" x14ac:dyDescent="0.3">
      <c r="P277021" s="83"/>
    </row>
    <row r="277022" spans="16:16" x14ac:dyDescent="0.3">
      <c r="P277022" s="83"/>
    </row>
    <row r="277023" spans="16:16" x14ac:dyDescent="0.3">
      <c r="P277023" s="83"/>
    </row>
    <row r="277024" spans="16:16" x14ac:dyDescent="0.3">
      <c r="P277024" s="83"/>
    </row>
    <row r="277025" spans="16:16" x14ac:dyDescent="0.3">
      <c r="P277025" s="83"/>
    </row>
    <row r="277026" spans="16:16" x14ac:dyDescent="0.3">
      <c r="P277026" s="83"/>
    </row>
    <row r="277027" spans="16:16" x14ac:dyDescent="0.3">
      <c r="P277027" s="83"/>
    </row>
    <row r="277028" spans="16:16" x14ac:dyDescent="0.3">
      <c r="P277028" s="83"/>
    </row>
    <row r="277029" spans="16:16" x14ac:dyDescent="0.3">
      <c r="P277029" s="83"/>
    </row>
    <row r="277030" spans="16:16" x14ac:dyDescent="0.3">
      <c r="P277030" s="83"/>
    </row>
    <row r="277031" spans="16:16" x14ac:dyDescent="0.3">
      <c r="P277031" s="83"/>
    </row>
    <row r="277032" spans="16:16" x14ac:dyDescent="0.3">
      <c r="P277032" s="83"/>
    </row>
    <row r="277033" spans="16:16" x14ac:dyDescent="0.3">
      <c r="P277033" s="83"/>
    </row>
    <row r="277034" spans="16:16" x14ac:dyDescent="0.3">
      <c r="P277034" s="83"/>
    </row>
    <row r="277035" spans="16:16" x14ac:dyDescent="0.3">
      <c r="P277035" s="83"/>
    </row>
    <row r="277036" spans="16:16" x14ac:dyDescent="0.3">
      <c r="P277036" s="83"/>
    </row>
    <row r="277037" spans="16:16" x14ac:dyDescent="0.3">
      <c r="P277037" s="83"/>
    </row>
    <row r="277038" spans="16:16" x14ac:dyDescent="0.3">
      <c r="P277038" s="83"/>
    </row>
    <row r="277039" spans="16:16" x14ac:dyDescent="0.3">
      <c r="P277039" s="83"/>
    </row>
    <row r="277040" spans="16:16" x14ac:dyDescent="0.3">
      <c r="P277040" s="83"/>
    </row>
    <row r="277041" spans="16:16" x14ac:dyDescent="0.3">
      <c r="P277041" s="83"/>
    </row>
    <row r="277042" spans="16:16" x14ac:dyDescent="0.3">
      <c r="P277042" s="83"/>
    </row>
    <row r="277043" spans="16:16" x14ac:dyDescent="0.3">
      <c r="P277043" s="83"/>
    </row>
    <row r="277044" spans="16:16" x14ac:dyDescent="0.3">
      <c r="P277044" s="83"/>
    </row>
    <row r="277045" spans="16:16" x14ac:dyDescent="0.3">
      <c r="P277045" s="83"/>
    </row>
    <row r="277046" spans="16:16" x14ac:dyDescent="0.3">
      <c r="P277046" s="83"/>
    </row>
    <row r="277047" spans="16:16" x14ac:dyDescent="0.3">
      <c r="P277047" s="83"/>
    </row>
    <row r="277048" spans="16:16" x14ac:dyDescent="0.3">
      <c r="P277048" s="83"/>
    </row>
    <row r="277049" spans="16:16" x14ac:dyDescent="0.3">
      <c r="P277049" s="83"/>
    </row>
    <row r="277050" spans="16:16" x14ac:dyDescent="0.3">
      <c r="P277050" s="83"/>
    </row>
    <row r="277051" spans="16:16" x14ac:dyDescent="0.3">
      <c r="P277051" s="83"/>
    </row>
    <row r="277052" spans="16:16" x14ac:dyDescent="0.3">
      <c r="P277052" s="83"/>
    </row>
    <row r="277053" spans="16:16" x14ac:dyDescent="0.3">
      <c r="P277053" s="83"/>
    </row>
    <row r="277054" spans="16:16" x14ac:dyDescent="0.3">
      <c r="P277054" s="83"/>
    </row>
    <row r="277055" spans="16:16" x14ac:dyDescent="0.3">
      <c r="P277055" s="83"/>
    </row>
    <row r="277056" spans="16:16" x14ac:dyDescent="0.3">
      <c r="P277056" s="83"/>
    </row>
    <row r="277057" spans="16:16" x14ac:dyDescent="0.3">
      <c r="P277057" s="83"/>
    </row>
    <row r="277058" spans="16:16" x14ac:dyDescent="0.3">
      <c r="P277058" s="83"/>
    </row>
    <row r="277059" spans="16:16" x14ac:dyDescent="0.3">
      <c r="P277059" s="83"/>
    </row>
    <row r="277060" spans="16:16" x14ac:dyDescent="0.3">
      <c r="P277060" s="83"/>
    </row>
    <row r="277061" spans="16:16" x14ac:dyDescent="0.3">
      <c r="P277061" s="83"/>
    </row>
    <row r="277062" spans="16:16" x14ac:dyDescent="0.3">
      <c r="P277062" s="83"/>
    </row>
    <row r="277063" spans="16:16" x14ac:dyDescent="0.3">
      <c r="P277063" s="83"/>
    </row>
    <row r="277064" spans="16:16" x14ac:dyDescent="0.3">
      <c r="P277064" s="83"/>
    </row>
    <row r="277065" spans="16:16" x14ac:dyDescent="0.3">
      <c r="P277065" s="83"/>
    </row>
    <row r="277066" spans="16:16" x14ac:dyDescent="0.3">
      <c r="P277066" s="83"/>
    </row>
    <row r="277067" spans="16:16" x14ac:dyDescent="0.3">
      <c r="P277067" s="83"/>
    </row>
    <row r="277068" spans="16:16" x14ac:dyDescent="0.3">
      <c r="P277068" s="83"/>
    </row>
    <row r="277069" spans="16:16" x14ac:dyDescent="0.3">
      <c r="P277069" s="83"/>
    </row>
    <row r="277070" spans="16:16" x14ac:dyDescent="0.3">
      <c r="P277070" s="83"/>
    </row>
    <row r="277071" spans="16:16" x14ac:dyDescent="0.3">
      <c r="P277071" s="83"/>
    </row>
    <row r="277072" spans="16:16" x14ac:dyDescent="0.3">
      <c r="P277072" s="83"/>
    </row>
    <row r="277073" spans="16:16" x14ac:dyDescent="0.3">
      <c r="P277073" s="83"/>
    </row>
    <row r="277074" spans="16:16" x14ac:dyDescent="0.3">
      <c r="P277074" s="83"/>
    </row>
    <row r="277075" spans="16:16" x14ac:dyDescent="0.3">
      <c r="P277075" s="83"/>
    </row>
    <row r="277076" spans="16:16" x14ac:dyDescent="0.3">
      <c r="P277076" s="83"/>
    </row>
    <row r="277077" spans="16:16" x14ac:dyDescent="0.3">
      <c r="P277077" s="83"/>
    </row>
    <row r="277078" spans="16:16" x14ac:dyDescent="0.3">
      <c r="P277078" s="83"/>
    </row>
    <row r="277079" spans="16:16" x14ac:dyDescent="0.3">
      <c r="P277079" s="83"/>
    </row>
    <row r="277080" spans="16:16" x14ac:dyDescent="0.3">
      <c r="P277080" s="83"/>
    </row>
    <row r="277081" spans="16:16" x14ac:dyDescent="0.3">
      <c r="P277081" s="83"/>
    </row>
    <row r="277082" spans="16:16" x14ac:dyDescent="0.3">
      <c r="P277082" s="83"/>
    </row>
    <row r="277083" spans="16:16" x14ac:dyDescent="0.3">
      <c r="P277083" s="83"/>
    </row>
    <row r="277084" spans="16:16" x14ac:dyDescent="0.3">
      <c r="P277084" s="83"/>
    </row>
    <row r="277085" spans="16:16" x14ac:dyDescent="0.3">
      <c r="P277085" s="83"/>
    </row>
    <row r="277086" spans="16:16" x14ac:dyDescent="0.3">
      <c r="P277086" s="83"/>
    </row>
    <row r="277087" spans="16:16" x14ac:dyDescent="0.3">
      <c r="P277087" s="83"/>
    </row>
    <row r="277088" spans="16:16" x14ac:dyDescent="0.3">
      <c r="P277088" s="83"/>
    </row>
    <row r="277089" spans="16:16" x14ac:dyDescent="0.3">
      <c r="P277089" s="83"/>
    </row>
    <row r="277090" spans="16:16" x14ac:dyDescent="0.3">
      <c r="P277090" s="83"/>
    </row>
    <row r="277091" spans="16:16" x14ac:dyDescent="0.3">
      <c r="P277091" s="83"/>
    </row>
    <row r="277092" spans="16:16" x14ac:dyDescent="0.3">
      <c r="P277092" s="83"/>
    </row>
    <row r="277093" spans="16:16" x14ac:dyDescent="0.3">
      <c r="P277093" s="83"/>
    </row>
    <row r="277094" spans="16:16" x14ac:dyDescent="0.3">
      <c r="P277094" s="83"/>
    </row>
    <row r="277095" spans="16:16" x14ac:dyDescent="0.3">
      <c r="P277095" s="83"/>
    </row>
    <row r="277096" spans="16:16" x14ac:dyDescent="0.3">
      <c r="P277096" s="83"/>
    </row>
    <row r="277097" spans="16:16" x14ac:dyDescent="0.3">
      <c r="P277097" s="83"/>
    </row>
    <row r="277098" spans="16:16" x14ac:dyDescent="0.3">
      <c r="P277098" s="83"/>
    </row>
    <row r="277099" spans="16:16" x14ac:dyDescent="0.3">
      <c r="P277099" s="83"/>
    </row>
    <row r="277100" spans="16:16" x14ac:dyDescent="0.3">
      <c r="P277100" s="83"/>
    </row>
    <row r="277101" spans="16:16" x14ac:dyDescent="0.3">
      <c r="P277101" s="83"/>
    </row>
    <row r="277102" spans="16:16" x14ac:dyDescent="0.3">
      <c r="P277102" s="83"/>
    </row>
    <row r="277103" spans="16:16" x14ac:dyDescent="0.3">
      <c r="P277103" s="83"/>
    </row>
    <row r="277104" spans="16:16" x14ac:dyDescent="0.3">
      <c r="P277104" s="83"/>
    </row>
    <row r="277105" spans="16:16" x14ac:dyDescent="0.3">
      <c r="P277105" s="83"/>
    </row>
    <row r="277106" spans="16:16" x14ac:dyDescent="0.3">
      <c r="P277106" s="83"/>
    </row>
    <row r="277107" spans="16:16" x14ac:dyDescent="0.3">
      <c r="P277107" s="83"/>
    </row>
    <row r="277108" spans="16:16" x14ac:dyDescent="0.3">
      <c r="P277108" s="83"/>
    </row>
    <row r="277109" spans="16:16" x14ac:dyDescent="0.3">
      <c r="P277109" s="83"/>
    </row>
    <row r="277110" spans="16:16" x14ac:dyDescent="0.3">
      <c r="P277110" s="83"/>
    </row>
    <row r="277111" spans="16:16" x14ac:dyDescent="0.3">
      <c r="P277111" s="83"/>
    </row>
    <row r="277112" spans="16:16" x14ac:dyDescent="0.3">
      <c r="P277112" s="83"/>
    </row>
    <row r="277113" spans="16:16" x14ac:dyDescent="0.3">
      <c r="P277113" s="83"/>
    </row>
    <row r="277114" spans="16:16" x14ac:dyDescent="0.3">
      <c r="P277114" s="83"/>
    </row>
    <row r="277115" spans="16:16" x14ac:dyDescent="0.3">
      <c r="P277115" s="83"/>
    </row>
    <row r="277116" spans="16:16" x14ac:dyDescent="0.3">
      <c r="P277116" s="83"/>
    </row>
    <row r="277117" spans="16:16" x14ac:dyDescent="0.3">
      <c r="P277117" s="83"/>
    </row>
    <row r="277118" spans="16:16" x14ac:dyDescent="0.3">
      <c r="P277118" s="83"/>
    </row>
    <row r="277119" spans="16:16" x14ac:dyDescent="0.3">
      <c r="P277119" s="83"/>
    </row>
    <row r="277120" spans="16:16" x14ac:dyDescent="0.3">
      <c r="P277120" s="83"/>
    </row>
    <row r="277121" spans="16:16" x14ac:dyDescent="0.3">
      <c r="P277121" s="83"/>
    </row>
    <row r="277122" spans="16:16" x14ac:dyDescent="0.3">
      <c r="P277122" s="83"/>
    </row>
    <row r="277123" spans="16:16" x14ac:dyDescent="0.3">
      <c r="P277123" s="83"/>
    </row>
    <row r="277124" spans="16:16" x14ac:dyDescent="0.3">
      <c r="P277124" s="83"/>
    </row>
    <row r="277125" spans="16:16" x14ac:dyDescent="0.3">
      <c r="P277125" s="83"/>
    </row>
    <row r="277126" spans="16:16" x14ac:dyDescent="0.3">
      <c r="P277126" s="83"/>
    </row>
    <row r="277127" spans="16:16" x14ac:dyDescent="0.3">
      <c r="P277127" s="83"/>
    </row>
    <row r="277128" spans="16:16" x14ac:dyDescent="0.3">
      <c r="P277128" s="83"/>
    </row>
    <row r="277129" spans="16:16" x14ac:dyDescent="0.3">
      <c r="P277129" s="83"/>
    </row>
    <row r="277130" spans="16:16" x14ac:dyDescent="0.3">
      <c r="P277130" s="83"/>
    </row>
    <row r="277131" spans="16:16" x14ac:dyDescent="0.3">
      <c r="P277131" s="83"/>
    </row>
    <row r="277132" spans="16:16" x14ac:dyDescent="0.3">
      <c r="P277132" s="83"/>
    </row>
    <row r="277133" spans="16:16" x14ac:dyDescent="0.3">
      <c r="P277133" s="83"/>
    </row>
    <row r="277134" spans="16:16" x14ac:dyDescent="0.3">
      <c r="P277134" s="83"/>
    </row>
    <row r="277135" spans="16:16" x14ac:dyDescent="0.3">
      <c r="P277135" s="83"/>
    </row>
    <row r="277136" spans="16:16" x14ac:dyDescent="0.3">
      <c r="P277136" s="83"/>
    </row>
    <row r="277137" spans="16:16" x14ac:dyDescent="0.3">
      <c r="P277137" s="83"/>
    </row>
    <row r="277138" spans="16:16" x14ac:dyDescent="0.3">
      <c r="P277138" s="83"/>
    </row>
    <row r="277139" spans="16:16" x14ac:dyDescent="0.3">
      <c r="P277139" s="83"/>
    </row>
    <row r="277140" spans="16:16" x14ac:dyDescent="0.3">
      <c r="P277140" s="83"/>
    </row>
    <row r="277141" spans="16:16" x14ac:dyDescent="0.3">
      <c r="P277141" s="83"/>
    </row>
    <row r="277142" spans="16:16" x14ac:dyDescent="0.3">
      <c r="P277142" s="83"/>
    </row>
    <row r="277143" spans="16:16" x14ac:dyDescent="0.3">
      <c r="P277143" s="83"/>
    </row>
    <row r="277144" spans="16:16" x14ac:dyDescent="0.3">
      <c r="P277144" s="83"/>
    </row>
    <row r="277145" spans="16:16" x14ac:dyDescent="0.3">
      <c r="P277145" s="83"/>
    </row>
    <row r="277146" spans="16:16" x14ac:dyDescent="0.3">
      <c r="P277146" s="83"/>
    </row>
    <row r="277147" spans="16:16" x14ac:dyDescent="0.3">
      <c r="P277147" s="83"/>
    </row>
    <row r="277148" spans="16:16" x14ac:dyDescent="0.3">
      <c r="P277148" s="83"/>
    </row>
    <row r="277149" spans="16:16" x14ac:dyDescent="0.3">
      <c r="P277149" s="83"/>
    </row>
    <row r="277150" spans="16:16" x14ac:dyDescent="0.3">
      <c r="P277150" s="83"/>
    </row>
    <row r="277151" spans="16:16" x14ac:dyDescent="0.3">
      <c r="P277151" s="83"/>
    </row>
    <row r="277152" spans="16:16" x14ac:dyDescent="0.3">
      <c r="P277152" s="83"/>
    </row>
    <row r="277153" spans="16:16" x14ac:dyDescent="0.3">
      <c r="P277153" s="83"/>
    </row>
    <row r="277154" spans="16:16" x14ac:dyDescent="0.3">
      <c r="P277154" s="83"/>
    </row>
    <row r="277155" spans="16:16" x14ac:dyDescent="0.3">
      <c r="P277155" s="83"/>
    </row>
    <row r="277156" spans="16:16" x14ac:dyDescent="0.3">
      <c r="P277156" s="83"/>
    </row>
    <row r="277157" spans="16:16" x14ac:dyDescent="0.3">
      <c r="P277157" s="83"/>
    </row>
    <row r="277158" spans="16:16" x14ac:dyDescent="0.3">
      <c r="P277158" s="83"/>
    </row>
    <row r="277159" spans="16:16" x14ac:dyDescent="0.3">
      <c r="P277159" s="83"/>
    </row>
    <row r="277160" spans="16:16" x14ac:dyDescent="0.3">
      <c r="P277160" s="83"/>
    </row>
    <row r="277161" spans="16:16" x14ac:dyDescent="0.3">
      <c r="P277161" s="83"/>
    </row>
    <row r="277162" spans="16:16" x14ac:dyDescent="0.3">
      <c r="P277162" s="83"/>
    </row>
    <row r="277163" spans="16:16" x14ac:dyDescent="0.3">
      <c r="P277163" s="83"/>
    </row>
    <row r="277164" spans="16:16" x14ac:dyDescent="0.3">
      <c r="P277164" s="83"/>
    </row>
    <row r="277165" spans="16:16" x14ac:dyDescent="0.3">
      <c r="P277165" s="83"/>
    </row>
    <row r="277166" spans="16:16" x14ac:dyDescent="0.3">
      <c r="P277166" s="83"/>
    </row>
    <row r="277167" spans="16:16" x14ac:dyDescent="0.3">
      <c r="P277167" s="83"/>
    </row>
    <row r="277168" spans="16:16" x14ac:dyDescent="0.3">
      <c r="P277168" s="83"/>
    </row>
    <row r="277169" spans="16:16" x14ac:dyDescent="0.3">
      <c r="P277169" s="83"/>
    </row>
    <row r="277170" spans="16:16" x14ac:dyDescent="0.3">
      <c r="P277170" s="83"/>
    </row>
    <row r="277171" spans="16:16" x14ac:dyDescent="0.3">
      <c r="P277171" s="83"/>
    </row>
    <row r="277172" spans="16:16" x14ac:dyDescent="0.3">
      <c r="P277172" s="83"/>
    </row>
    <row r="277173" spans="16:16" x14ac:dyDescent="0.3">
      <c r="P277173" s="83"/>
    </row>
    <row r="277174" spans="16:16" x14ac:dyDescent="0.3">
      <c r="P277174" s="83"/>
    </row>
    <row r="277175" spans="16:16" x14ac:dyDescent="0.3">
      <c r="P277175" s="83"/>
    </row>
    <row r="277176" spans="16:16" x14ac:dyDescent="0.3">
      <c r="P277176" s="83"/>
    </row>
    <row r="277177" spans="16:16" x14ac:dyDescent="0.3">
      <c r="P277177" s="83"/>
    </row>
    <row r="277178" spans="16:16" x14ac:dyDescent="0.3">
      <c r="P277178" s="83"/>
    </row>
    <row r="277179" spans="16:16" x14ac:dyDescent="0.3">
      <c r="P277179" s="83"/>
    </row>
    <row r="277180" spans="16:16" x14ac:dyDescent="0.3">
      <c r="P277180" s="83"/>
    </row>
    <row r="277181" spans="16:16" x14ac:dyDescent="0.3">
      <c r="P277181" s="83"/>
    </row>
    <row r="277182" spans="16:16" x14ac:dyDescent="0.3">
      <c r="P277182" s="83"/>
    </row>
    <row r="277183" spans="16:16" x14ac:dyDescent="0.3">
      <c r="P277183" s="83"/>
    </row>
    <row r="277184" spans="16:16" x14ac:dyDescent="0.3">
      <c r="P277184" s="83"/>
    </row>
    <row r="277185" spans="16:16" x14ac:dyDescent="0.3">
      <c r="P277185" s="83"/>
    </row>
    <row r="277186" spans="16:16" x14ac:dyDescent="0.3">
      <c r="P277186" s="83"/>
    </row>
    <row r="277187" spans="16:16" x14ac:dyDescent="0.3">
      <c r="P277187" s="83"/>
    </row>
    <row r="277188" spans="16:16" x14ac:dyDescent="0.3">
      <c r="P277188" s="83"/>
    </row>
    <row r="277189" spans="16:16" x14ac:dyDescent="0.3">
      <c r="P277189" s="83"/>
    </row>
    <row r="277190" spans="16:16" x14ac:dyDescent="0.3">
      <c r="P277190" s="83"/>
    </row>
    <row r="277191" spans="16:16" x14ac:dyDescent="0.3">
      <c r="P277191" s="83"/>
    </row>
    <row r="277192" spans="16:16" x14ac:dyDescent="0.3">
      <c r="P277192" s="83"/>
    </row>
    <row r="277193" spans="16:16" x14ac:dyDescent="0.3">
      <c r="P277193" s="83"/>
    </row>
    <row r="277194" spans="16:16" x14ac:dyDescent="0.3">
      <c r="P277194" s="83"/>
    </row>
    <row r="277195" spans="16:16" x14ac:dyDescent="0.3">
      <c r="P277195" s="83"/>
    </row>
    <row r="277196" spans="16:16" x14ac:dyDescent="0.3">
      <c r="P277196" s="83"/>
    </row>
    <row r="277197" spans="16:16" x14ac:dyDescent="0.3">
      <c r="P277197" s="83"/>
    </row>
    <row r="277198" spans="16:16" x14ac:dyDescent="0.3">
      <c r="P277198" s="83"/>
    </row>
    <row r="277199" spans="16:16" x14ac:dyDescent="0.3">
      <c r="P277199" s="83"/>
    </row>
    <row r="277200" spans="16:16" x14ac:dyDescent="0.3">
      <c r="P277200" s="83"/>
    </row>
    <row r="277201" spans="16:16" x14ac:dyDescent="0.3">
      <c r="P277201" s="83"/>
    </row>
    <row r="277202" spans="16:16" x14ac:dyDescent="0.3">
      <c r="P277202" s="83"/>
    </row>
    <row r="277203" spans="16:16" x14ac:dyDescent="0.3">
      <c r="P277203" s="83"/>
    </row>
    <row r="277204" spans="16:16" x14ac:dyDescent="0.3">
      <c r="P277204" s="83"/>
    </row>
    <row r="277205" spans="16:16" x14ac:dyDescent="0.3">
      <c r="P277205" s="83"/>
    </row>
    <row r="277206" spans="16:16" x14ac:dyDescent="0.3">
      <c r="P277206" s="83"/>
    </row>
    <row r="277207" spans="16:16" x14ac:dyDescent="0.3">
      <c r="P277207" s="83"/>
    </row>
    <row r="277208" spans="16:16" x14ac:dyDescent="0.3">
      <c r="P277208" s="83"/>
    </row>
    <row r="277209" spans="16:16" x14ac:dyDescent="0.3">
      <c r="P277209" s="83"/>
    </row>
    <row r="277210" spans="16:16" x14ac:dyDescent="0.3">
      <c r="P277210" s="83"/>
    </row>
    <row r="277211" spans="16:16" x14ac:dyDescent="0.3">
      <c r="P277211" s="83"/>
    </row>
    <row r="277212" spans="16:16" x14ac:dyDescent="0.3">
      <c r="P277212" s="83"/>
    </row>
    <row r="277213" spans="16:16" x14ac:dyDescent="0.3">
      <c r="P277213" s="83"/>
    </row>
    <row r="277214" spans="16:16" x14ac:dyDescent="0.3">
      <c r="P277214" s="83"/>
    </row>
    <row r="277215" spans="16:16" x14ac:dyDescent="0.3">
      <c r="P277215" s="83"/>
    </row>
    <row r="277216" spans="16:16" x14ac:dyDescent="0.3">
      <c r="P277216" s="83"/>
    </row>
    <row r="277217" spans="16:16" x14ac:dyDescent="0.3">
      <c r="P277217" s="83"/>
    </row>
    <row r="277218" spans="16:16" x14ac:dyDescent="0.3">
      <c r="P277218" s="83"/>
    </row>
    <row r="277219" spans="16:16" x14ac:dyDescent="0.3">
      <c r="P277219" s="83"/>
    </row>
    <row r="277220" spans="16:16" x14ac:dyDescent="0.3">
      <c r="P277220" s="83"/>
    </row>
    <row r="277221" spans="16:16" x14ac:dyDescent="0.3">
      <c r="P277221" s="83"/>
    </row>
    <row r="277222" spans="16:16" x14ac:dyDescent="0.3">
      <c r="P277222" s="83"/>
    </row>
    <row r="277223" spans="16:16" x14ac:dyDescent="0.3">
      <c r="P277223" s="83"/>
    </row>
    <row r="277224" spans="16:16" x14ac:dyDescent="0.3">
      <c r="P277224" s="83"/>
    </row>
    <row r="277225" spans="16:16" x14ac:dyDescent="0.3">
      <c r="P277225" s="83"/>
    </row>
    <row r="277226" spans="16:16" x14ac:dyDescent="0.3">
      <c r="P277226" s="83"/>
    </row>
    <row r="277227" spans="16:16" x14ac:dyDescent="0.3">
      <c r="P277227" s="83"/>
    </row>
    <row r="277228" spans="16:16" x14ac:dyDescent="0.3">
      <c r="P277228" s="83"/>
    </row>
    <row r="277229" spans="16:16" x14ac:dyDescent="0.3">
      <c r="P277229" s="83"/>
    </row>
    <row r="277230" spans="16:16" x14ac:dyDescent="0.3">
      <c r="P277230" s="83"/>
    </row>
    <row r="277231" spans="16:16" x14ac:dyDescent="0.3">
      <c r="P277231" s="83"/>
    </row>
    <row r="277232" spans="16:16" x14ac:dyDescent="0.3">
      <c r="P277232" s="83"/>
    </row>
    <row r="277233" spans="16:16" x14ac:dyDescent="0.3">
      <c r="P277233" s="83"/>
    </row>
    <row r="277234" spans="16:16" x14ac:dyDescent="0.3">
      <c r="P277234" s="83"/>
    </row>
    <row r="277235" spans="16:16" x14ac:dyDescent="0.3">
      <c r="P277235" s="83"/>
    </row>
    <row r="277236" spans="16:16" x14ac:dyDescent="0.3">
      <c r="P277236" s="83"/>
    </row>
    <row r="277237" spans="16:16" x14ac:dyDescent="0.3">
      <c r="P277237" s="83"/>
    </row>
    <row r="277238" spans="16:16" x14ac:dyDescent="0.3">
      <c r="P277238" s="83"/>
    </row>
    <row r="277239" spans="16:16" x14ac:dyDescent="0.3">
      <c r="P277239" s="83"/>
    </row>
    <row r="277240" spans="16:16" x14ac:dyDescent="0.3">
      <c r="P277240" s="83"/>
    </row>
    <row r="277241" spans="16:16" x14ac:dyDescent="0.3">
      <c r="P277241" s="83"/>
    </row>
    <row r="277242" spans="16:16" x14ac:dyDescent="0.3">
      <c r="P277242" s="83"/>
    </row>
    <row r="277243" spans="16:16" x14ac:dyDescent="0.3">
      <c r="P277243" s="83"/>
    </row>
    <row r="277244" spans="16:16" x14ac:dyDescent="0.3">
      <c r="P277244" s="83"/>
    </row>
    <row r="277245" spans="16:16" x14ac:dyDescent="0.3">
      <c r="P277245" s="83"/>
    </row>
    <row r="277246" spans="16:16" x14ac:dyDescent="0.3">
      <c r="P277246" s="83"/>
    </row>
    <row r="277247" spans="16:16" x14ac:dyDescent="0.3">
      <c r="P277247" s="83"/>
    </row>
    <row r="277248" spans="16:16" x14ac:dyDescent="0.3">
      <c r="P277248" s="83"/>
    </row>
    <row r="277249" spans="16:16" x14ac:dyDescent="0.3">
      <c r="P277249" s="83"/>
    </row>
    <row r="277250" spans="16:16" x14ac:dyDescent="0.3">
      <c r="P277250" s="83"/>
    </row>
    <row r="277251" spans="16:16" x14ac:dyDescent="0.3">
      <c r="P277251" s="83"/>
    </row>
    <row r="277252" spans="16:16" x14ac:dyDescent="0.3">
      <c r="P277252" s="83"/>
    </row>
    <row r="277253" spans="16:16" x14ac:dyDescent="0.3">
      <c r="P277253" s="83"/>
    </row>
    <row r="277254" spans="16:16" x14ac:dyDescent="0.3">
      <c r="P277254" s="83"/>
    </row>
    <row r="277255" spans="16:16" x14ac:dyDescent="0.3">
      <c r="P277255" s="83"/>
    </row>
    <row r="277256" spans="16:16" x14ac:dyDescent="0.3">
      <c r="P277256" s="83"/>
    </row>
    <row r="277257" spans="16:16" x14ac:dyDescent="0.3">
      <c r="P277257" s="83"/>
    </row>
    <row r="277258" spans="16:16" x14ac:dyDescent="0.3">
      <c r="P277258" s="83"/>
    </row>
    <row r="277259" spans="16:16" x14ac:dyDescent="0.3">
      <c r="P277259" s="83"/>
    </row>
    <row r="277260" spans="16:16" x14ac:dyDescent="0.3">
      <c r="P277260" s="83"/>
    </row>
    <row r="277261" spans="16:16" x14ac:dyDescent="0.3">
      <c r="P277261" s="83"/>
    </row>
    <row r="277262" spans="16:16" x14ac:dyDescent="0.3">
      <c r="P277262" s="83"/>
    </row>
    <row r="277263" spans="16:16" x14ac:dyDescent="0.3">
      <c r="P277263" s="83"/>
    </row>
    <row r="277264" spans="16:16" x14ac:dyDescent="0.3">
      <c r="P277264" s="83"/>
    </row>
    <row r="277265" spans="16:16" x14ac:dyDescent="0.3">
      <c r="P277265" s="83"/>
    </row>
    <row r="277266" spans="16:16" x14ac:dyDescent="0.3">
      <c r="P277266" s="83"/>
    </row>
    <row r="277267" spans="16:16" x14ac:dyDescent="0.3">
      <c r="P277267" s="83"/>
    </row>
    <row r="277268" spans="16:16" x14ac:dyDescent="0.3">
      <c r="P277268" s="83"/>
    </row>
    <row r="277269" spans="16:16" x14ac:dyDescent="0.3">
      <c r="P277269" s="83"/>
    </row>
    <row r="277270" spans="16:16" x14ac:dyDescent="0.3">
      <c r="P277270" s="83"/>
    </row>
    <row r="277271" spans="16:16" x14ac:dyDescent="0.3">
      <c r="P277271" s="83"/>
    </row>
    <row r="277272" spans="16:16" x14ac:dyDescent="0.3">
      <c r="P277272" s="83"/>
    </row>
    <row r="277273" spans="16:16" x14ac:dyDescent="0.3">
      <c r="P277273" s="83"/>
    </row>
    <row r="277274" spans="16:16" x14ac:dyDescent="0.3">
      <c r="P277274" s="83"/>
    </row>
    <row r="277275" spans="16:16" x14ac:dyDescent="0.3">
      <c r="P277275" s="83"/>
    </row>
    <row r="277276" spans="16:16" x14ac:dyDescent="0.3">
      <c r="P277276" s="83"/>
    </row>
    <row r="277277" spans="16:16" x14ac:dyDescent="0.3">
      <c r="P277277" s="83"/>
    </row>
    <row r="277278" spans="16:16" x14ac:dyDescent="0.3">
      <c r="P277278" s="83"/>
    </row>
    <row r="277279" spans="16:16" x14ac:dyDescent="0.3">
      <c r="P277279" s="83"/>
    </row>
    <row r="277280" spans="16:16" x14ac:dyDescent="0.3">
      <c r="P277280" s="83"/>
    </row>
    <row r="277281" spans="16:16" x14ac:dyDescent="0.3">
      <c r="P277281" s="83"/>
    </row>
    <row r="277282" spans="16:16" x14ac:dyDescent="0.3">
      <c r="P277282" s="83"/>
    </row>
    <row r="277283" spans="16:16" x14ac:dyDescent="0.3">
      <c r="P277283" s="83"/>
    </row>
    <row r="277284" spans="16:16" x14ac:dyDescent="0.3">
      <c r="P277284" s="83"/>
    </row>
    <row r="277285" spans="16:16" x14ac:dyDescent="0.3">
      <c r="P277285" s="83"/>
    </row>
    <row r="277286" spans="16:16" x14ac:dyDescent="0.3">
      <c r="P277286" s="83"/>
    </row>
    <row r="277287" spans="16:16" x14ac:dyDescent="0.3">
      <c r="P277287" s="83"/>
    </row>
    <row r="277288" spans="16:16" x14ac:dyDescent="0.3">
      <c r="P277288" s="83"/>
    </row>
    <row r="277289" spans="16:16" x14ac:dyDescent="0.3">
      <c r="P277289" s="83"/>
    </row>
    <row r="277290" spans="16:16" x14ac:dyDescent="0.3">
      <c r="P277290" s="83"/>
    </row>
    <row r="277291" spans="16:16" x14ac:dyDescent="0.3">
      <c r="P277291" s="83"/>
    </row>
    <row r="277292" spans="16:16" x14ac:dyDescent="0.3">
      <c r="P277292" s="83"/>
    </row>
    <row r="277293" spans="16:16" x14ac:dyDescent="0.3">
      <c r="P277293" s="83"/>
    </row>
    <row r="277294" spans="16:16" x14ac:dyDescent="0.3">
      <c r="P277294" s="83"/>
    </row>
    <row r="277295" spans="16:16" x14ac:dyDescent="0.3">
      <c r="P277295" s="83"/>
    </row>
    <row r="277296" spans="16:16" x14ac:dyDescent="0.3">
      <c r="P277296" s="83"/>
    </row>
    <row r="277297" spans="16:16" x14ac:dyDescent="0.3">
      <c r="P277297" s="83"/>
    </row>
    <row r="277298" spans="16:16" x14ac:dyDescent="0.3">
      <c r="P277298" s="83"/>
    </row>
    <row r="277299" spans="16:16" x14ac:dyDescent="0.3">
      <c r="P277299" s="83"/>
    </row>
    <row r="277300" spans="16:16" x14ac:dyDescent="0.3">
      <c r="P277300" s="83"/>
    </row>
    <row r="277301" spans="16:16" x14ac:dyDescent="0.3">
      <c r="P277301" s="83"/>
    </row>
    <row r="277302" spans="16:16" x14ac:dyDescent="0.3">
      <c r="P277302" s="83"/>
    </row>
    <row r="277303" spans="16:16" x14ac:dyDescent="0.3">
      <c r="P277303" s="83"/>
    </row>
    <row r="277304" spans="16:16" x14ac:dyDescent="0.3">
      <c r="P277304" s="83"/>
    </row>
    <row r="277305" spans="16:16" x14ac:dyDescent="0.3">
      <c r="P277305" s="83"/>
    </row>
    <row r="277306" spans="16:16" x14ac:dyDescent="0.3">
      <c r="P277306" s="83"/>
    </row>
    <row r="277307" spans="16:16" x14ac:dyDescent="0.3">
      <c r="P277307" s="83"/>
    </row>
    <row r="277308" spans="16:16" x14ac:dyDescent="0.3">
      <c r="P277308" s="83"/>
    </row>
    <row r="277309" spans="16:16" x14ac:dyDescent="0.3">
      <c r="P277309" s="83"/>
    </row>
    <row r="277310" spans="16:16" x14ac:dyDescent="0.3">
      <c r="P277310" s="83"/>
    </row>
    <row r="277311" spans="16:16" x14ac:dyDescent="0.3">
      <c r="P277311" s="83"/>
    </row>
    <row r="277312" spans="16:16" x14ac:dyDescent="0.3">
      <c r="P277312" s="83"/>
    </row>
    <row r="277313" spans="16:16" x14ac:dyDescent="0.3">
      <c r="P277313" s="83"/>
    </row>
    <row r="277314" spans="16:16" x14ac:dyDescent="0.3">
      <c r="P277314" s="83"/>
    </row>
    <row r="277315" spans="16:16" x14ac:dyDescent="0.3">
      <c r="P277315" s="83"/>
    </row>
    <row r="277316" spans="16:16" x14ac:dyDescent="0.3">
      <c r="P277316" s="83"/>
    </row>
    <row r="277317" spans="16:16" x14ac:dyDescent="0.3">
      <c r="P277317" s="83"/>
    </row>
    <row r="277318" spans="16:16" x14ac:dyDescent="0.3">
      <c r="P277318" s="83"/>
    </row>
    <row r="277319" spans="16:16" x14ac:dyDescent="0.3">
      <c r="P277319" s="83"/>
    </row>
    <row r="277320" spans="16:16" x14ac:dyDescent="0.3">
      <c r="P277320" s="83"/>
    </row>
    <row r="277321" spans="16:16" x14ac:dyDescent="0.3">
      <c r="P277321" s="83"/>
    </row>
    <row r="277322" spans="16:16" x14ac:dyDescent="0.3">
      <c r="P277322" s="83"/>
    </row>
    <row r="277323" spans="16:16" x14ac:dyDescent="0.3">
      <c r="P277323" s="83"/>
    </row>
    <row r="277324" spans="16:16" x14ac:dyDescent="0.3">
      <c r="P277324" s="83"/>
    </row>
    <row r="277325" spans="16:16" x14ac:dyDescent="0.3">
      <c r="P277325" s="83"/>
    </row>
    <row r="277326" spans="16:16" x14ac:dyDescent="0.3">
      <c r="P277326" s="83"/>
    </row>
    <row r="277327" spans="16:16" x14ac:dyDescent="0.3">
      <c r="P277327" s="83"/>
    </row>
    <row r="277328" spans="16:16" x14ac:dyDescent="0.3">
      <c r="P277328" s="83"/>
    </row>
    <row r="277329" spans="16:16" x14ac:dyDescent="0.3">
      <c r="P277329" s="83"/>
    </row>
    <row r="277330" spans="16:16" x14ac:dyDescent="0.3">
      <c r="P277330" s="83"/>
    </row>
    <row r="277331" spans="16:16" x14ac:dyDescent="0.3">
      <c r="P277331" s="83"/>
    </row>
    <row r="277332" spans="16:16" x14ac:dyDescent="0.3">
      <c r="P277332" s="83"/>
    </row>
    <row r="277333" spans="16:16" x14ac:dyDescent="0.3">
      <c r="P277333" s="83"/>
    </row>
    <row r="277334" spans="16:16" x14ac:dyDescent="0.3">
      <c r="P277334" s="83"/>
    </row>
    <row r="277335" spans="16:16" x14ac:dyDescent="0.3">
      <c r="P277335" s="83"/>
    </row>
    <row r="277336" spans="16:16" x14ac:dyDescent="0.3">
      <c r="P277336" s="83"/>
    </row>
    <row r="277337" spans="16:16" x14ac:dyDescent="0.3">
      <c r="P277337" s="83"/>
    </row>
    <row r="277338" spans="16:16" x14ac:dyDescent="0.3">
      <c r="P277338" s="83"/>
    </row>
    <row r="277339" spans="16:16" x14ac:dyDescent="0.3">
      <c r="P277339" s="83"/>
    </row>
    <row r="277340" spans="16:16" x14ac:dyDescent="0.3">
      <c r="P277340" s="83"/>
    </row>
    <row r="277341" spans="16:16" x14ac:dyDescent="0.3">
      <c r="P277341" s="83"/>
    </row>
    <row r="277342" spans="16:16" x14ac:dyDescent="0.3">
      <c r="P277342" s="83"/>
    </row>
    <row r="277343" spans="16:16" x14ac:dyDescent="0.3">
      <c r="P277343" s="83"/>
    </row>
    <row r="277344" spans="16:16" x14ac:dyDescent="0.3">
      <c r="P277344" s="83"/>
    </row>
    <row r="277345" spans="16:16" x14ac:dyDescent="0.3">
      <c r="P277345" s="83"/>
    </row>
    <row r="277346" spans="16:16" x14ac:dyDescent="0.3">
      <c r="P277346" s="83"/>
    </row>
    <row r="277347" spans="16:16" x14ac:dyDescent="0.3">
      <c r="P277347" s="83"/>
    </row>
    <row r="277348" spans="16:16" x14ac:dyDescent="0.3">
      <c r="P277348" s="83"/>
    </row>
    <row r="277349" spans="16:16" x14ac:dyDescent="0.3">
      <c r="P277349" s="83"/>
    </row>
    <row r="277350" spans="16:16" x14ac:dyDescent="0.3">
      <c r="P277350" s="83"/>
    </row>
    <row r="277351" spans="16:16" x14ac:dyDescent="0.3">
      <c r="P277351" s="83"/>
    </row>
    <row r="277352" spans="16:16" x14ac:dyDescent="0.3">
      <c r="P277352" s="83"/>
    </row>
    <row r="277353" spans="16:16" x14ac:dyDescent="0.3">
      <c r="P277353" s="83"/>
    </row>
    <row r="277354" spans="16:16" x14ac:dyDescent="0.3">
      <c r="P277354" s="83"/>
    </row>
    <row r="277355" spans="16:16" x14ac:dyDescent="0.3">
      <c r="P277355" s="83"/>
    </row>
    <row r="277356" spans="16:16" x14ac:dyDescent="0.3">
      <c r="P277356" s="83"/>
    </row>
    <row r="277357" spans="16:16" x14ac:dyDescent="0.3">
      <c r="P277357" s="83"/>
    </row>
    <row r="277358" spans="16:16" x14ac:dyDescent="0.3">
      <c r="P277358" s="83"/>
    </row>
    <row r="277359" spans="16:16" x14ac:dyDescent="0.3">
      <c r="P277359" s="83"/>
    </row>
    <row r="277360" spans="16:16" x14ac:dyDescent="0.3">
      <c r="P277360" s="83"/>
    </row>
    <row r="277361" spans="16:16" x14ac:dyDescent="0.3">
      <c r="P277361" s="83"/>
    </row>
    <row r="277362" spans="16:16" x14ac:dyDescent="0.3">
      <c r="P277362" s="83"/>
    </row>
    <row r="277363" spans="16:16" x14ac:dyDescent="0.3">
      <c r="P277363" s="83"/>
    </row>
    <row r="277364" spans="16:16" x14ac:dyDescent="0.3">
      <c r="P277364" s="83"/>
    </row>
    <row r="277365" spans="16:16" x14ac:dyDescent="0.3">
      <c r="P277365" s="83"/>
    </row>
    <row r="277366" spans="16:16" x14ac:dyDescent="0.3">
      <c r="P277366" s="83"/>
    </row>
    <row r="277367" spans="16:16" x14ac:dyDescent="0.3">
      <c r="P277367" s="83"/>
    </row>
    <row r="277368" spans="16:16" x14ac:dyDescent="0.3">
      <c r="P277368" s="83"/>
    </row>
    <row r="277369" spans="16:16" x14ac:dyDescent="0.3">
      <c r="P277369" s="83"/>
    </row>
    <row r="277370" spans="16:16" x14ac:dyDescent="0.3">
      <c r="P277370" s="83"/>
    </row>
    <row r="277371" spans="16:16" x14ac:dyDescent="0.3">
      <c r="P277371" s="83"/>
    </row>
    <row r="277372" spans="16:16" x14ac:dyDescent="0.3">
      <c r="P277372" s="83"/>
    </row>
    <row r="277373" spans="16:16" x14ac:dyDescent="0.3">
      <c r="P277373" s="83"/>
    </row>
    <row r="277374" spans="16:16" x14ac:dyDescent="0.3">
      <c r="P277374" s="83"/>
    </row>
    <row r="277375" spans="16:16" x14ac:dyDescent="0.3">
      <c r="P277375" s="83"/>
    </row>
    <row r="277376" spans="16:16" x14ac:dyDescent="0.3">
      <c r="P277376" s="83"/>
    </row>
    <row r="277377" spans="16:16" x14ac:dyDescent="0.3">
      <c r="P277377" s="83"/>
    </row>
    <row r="277378" spans="16:16" x14ac:dyDescent="0.3">
      <c r="P277378" s="83"/>
    </row>
    <row r="277379" spans="16:16" x14ac:dyDescent="0.3">
      <c r="P277379" s="83"/>
    </row>
    <row r="277380" spans="16:16" x14ac:dyDescent="0.3">
      <c r="P277380" s="83"/>
    </row>
    <row r="277381" spans="16:16" x14ac:dyDescent="0.3">
      <c r="P277381" s="83"/>
    </row>
    <row r="277382" spans="16:16" x14ac:dyDescent="0.3">
      <c r="P277382" s="83"/>
    </row>
    <row r="277383" spans="16:16" x14ac:dyDescent="0.3">
      <c r="P277383" s="83"/>
    </row>
    <row r="277384" spans="16:16" x14ac:dyDescent="0.3">
      <c r="P277384" s="83"/>
    </row>
    <row r="277385" spans="16:16" x14ac:dyDescent="0.3">
      <c r="P277385" s="83"/>
    </row>
    <row r="277386" spans="16:16" x14ac:dyDescent="0.3">
      <c r="P277386" s="83"/>
    </row>
    <row r="277387" spans="16:16" x14ac:dyDescent="0.3">
      <c r="P277387" s="83"/>
    </row>
    <row r="277388" spans="16:16" x14ac:dyDescent="0.3">
      <c r="P277388" s="83"/>
    </row>
    <row r="277389" spans="16:16" x14ac:dyDescent="0.3">
      <c r="P277389" s="83"/>
    </row>
    <row r="277390" spans="16:16" x14ac:dyDescent="0.3">
      <c r="P277390" s="83"/>
    </row>
    <row r="277391" spans="16:16" x14ac:dyDescent="0.3">
      <c r="P277391" s="83"/>
    </row>
    <row r="277392" spans="16:16" x14ac:dyDescent="0.3">
      <c r="P277392" s="83"/>
    </row>
    <row r="277393" spans="16:16" x14ac:dyDescent="0.3">
      <c r="P277393" s="83"/>
    </row>
    <row r="277394" spans="16:16" x14ac:dyDescent="0.3">
      <c r="P277394" s="83"/>
    </row>
    <row r="277395" spans="16:16" x14ac:dyDescent="0.3">
      <c r="P277395" s="83"/>
    </row>
    <row r="277396" spans="16:16" x14ac:dyDescent="0.3">
      <c r="P277396" s="83"/>
    </row>
    <row r="277397" spans="16:16" x14ac:dyDescent="0.3">
      <c r="P277397" s="83"/>
    </row>
    <row r="277398" spans="16:16" x14ac:dyDescent="0.3">
      <c r="P277398" s="83"/>
    </row>
    <row r="277399" spans="16:16" x14ac:dyDescent="0.3">
      <c r="P277399" s="83"/>
    </row>
    <row r="277400" spans="16:16" x14ac:dyDescent="0.3">
      <c r="P277400" s="83"/>
    </row>
    <row r="277401" spans="16:16" x14ac:dyDescent="0.3">
      <c r="P277401" s="83"/>
    </row>
    <row r="277402" spans="16:16" x14ac:dyDescent="0.3">
      <c r="P277402" s="83"/>
    </row>
    <row r="277403" spans="16:16" x14ac:dyDescent="0.3">
      <c r="P277403" s="83"/>
    </row>
    <row r="277404" spans="16:16" x14ac:dyDescent="0.3">
      <c r="P277404" s="83"/>
    </row>
    <row r="277405" spans="16:16" x14ac:dyDescent="0.3">
      <c r="P277405" s="83"/>
    </row>
    <row r="277406" spans="16:16" x14ac:dyDescent="0.3">
      <c r="P277406" s="83"/>
    </row>
    <row r="277407" spans="16:16" x14ac:dyDescent="0.3">
      <c r="P277407" s="83"/>
    </row>
    <row r="277408" spans="16:16" x14ac:dyDescent="0.3">
      <c r="P277408" s="83"/>
    </row>
    <row r="277409" spans="16:16" x14ac:dyDescent="0.3">
      <c r="P277409" s="83"/>
    </row>
    <row r="277410" spans="16:16" x14ac:dyDescent="0.3">
      <c r="P277410" s="83"/>
    </row>
    <row r="277411" spans="16:16" x14ac:dyDescent="0.3">
      <c r="P277411" s="83"/>
    </row>
    <row r="277412" spans="16:16" x14ac:dyDescent="0.3">
      <c r="P277412" s="83"/>
    </row>
    <row r="277413" spans="16:16" x14ac:dyDescent="0.3">
      <c r="P277413" s="83"/>
    </row>
    <row r="277414" spans="16:16" x14ac:dyDescent="0.3">
      <c r="P277414" s="83"/>
    </row>
    <row r="277415" spans="16:16" x14ac:dyDescent="0.3">
      <c r="P277415" s="83"/>
    </row>
    <row r="277416" spans="16:16" x14ac:dyDescent="0.3">
      <c r="P277416" s="83"/>
    </row>
    <row r="277417" spans="16:16" x14ac:dyDescent="0.3">
      <c r="P277417" s="83"/>
    </row>
    <row r="277418" spans="16:16" x14ac:dyDescent="0.3">
      <c r="P277418" s="83"/>
    </row>
    <row r="277419" spans="16:16" x14ac:dyDescent="0.3">
      <c r="P277419" s="83"/>
    </row>
    <row r="277420" spans="16:16" x14ac:dyDescent="0.3">
      <c r="P277420" s="83"/>
    </row>
    <row r="277421" spans="16:16" x14ac:dyDescent="0.3">
      <c r="P277421" s="83"/>
    </row>
    <row r="277422" spans="16:16" x14ac:dyDescent="0.3">
      <c r="P277422" s="83"/>
    </row>
    <row r="277423" spans="16:16" x14ac:dyDescent="0.3">
      <c r="P277423" s="83"/>
    </row>
    <row r="277424" spans="16:16" x14ac:dyDescent="0.3">
      <c r="P277424" s="83"/>
    </row>
    <row r="277425" spans="16:16" x14ac:dyDescent="0.3">
      <c r="P277425" s="83"/>
    </row>
    <row r="277426" spans="16:16" x14ac:dyDescent="0.3">
      <c r="P277426" s="83"/>
    </row>
    <row r="277427" spans="16:16" x14ac:dyDescent="0.3">
      <c r="P277427" s="83"/>
    </row>
    <row r="277428" spans="16:16" x14ac:dyDescent="0.3">
      <c r="P277428" s="83"/>
    </row>
    <row r="277429" spans="16:16" x14ac:dyDescent="0.3">
      <c r="P277429" s="83"/>
    </row>
    <row r="277430" spans="16:16" x14ac:dyDescent="0.3">
      <c r="P277430" s="83"/>
    </row>
    <row r="277431" spans="16:16" x14ac:dyDescent="0.3">
      <c r="P277431" s="83"/>
    </row>
    <row r="277432" spans="16:16" x14ac:dyDescent="0.3">
      <c r="P277432" s="83"/>
    </row>
    <row r="277433" spans="16:16" x14ac:dyDescent="0.3">
      <c r="P277433" s="83"/>
    </row>
    <row r="277434" spans="16:16" x14ac:dyDescent="0.3">
      <c r="P277434" s="83"/>
    </row>
    <row r="277435" spans="16:16" x14ac:dyDescent="0.3">
      <c r="P277435" s="83"/>
    </row>
    <row r="277436" spans="16:16" x14ac:dyDescent="0.3">
      <c r="P277436" s="83"/>
    </row>
    <row r="277437" spans="16:16" x14ac:dyDescent="0.3">
      <c r="P277437" s="83"/>
    </row>
    <row r="277438" spans="16:16" x14ac:dyDescent="0.3">
      <c r="P277438" s="83"/>
    </row>
    <row r="277439" spans="16:16" x14ac:dyDescent="0.3">
      <c r="P277439" s="83"/>
    </row>
    <row r="277440" spans="16:16" x14ac:dyDescent="0.3">
      <c r="P277440" s="83"/>
    </row>
    <row r="277441" spans="16:16" x14ac:dyDescent="0.3">
      <c r="P277441" s="83"/>
    </row>
    <row r="277442" spans="16:16" x14ac:dyDescent="0.3">
      <c r="P277442" s="83"/>
    </row>
    <row r="277443" spans="16:16" x14ac:dyDescent="0.3">
      <c r="P277443" s="83"/>
    </row>
    <row r="277444" spans="16:16" x14ac:dyDescent="0.3">
      <c r="P277444" s="83"/>
    </row>
    <row r="277445" spans="16:16" x14ac:dyDescent="0.3">
      <c r="P277445" s="83"/>
    </row>
    <row r="277446" spans="16:16" x14ac:dyDescent="0.3">
      <c r="P277446" s="83"/>
    </row>
    <row r="277447" spans="16:16" x14ac:dyDescent="0.3">
      <c r="P277447" s="83"/>
    </row>
    <row r="277448" spans="16:16" x14ac:dyDescent="0.3">
      <c r="P277448" s="83"/>
    </row>
    <row r="277449" spans="16:16" x14ac:dyDescent="0.3">
      <c r="P277449" s="83"/>
    </row>
    <row r="277450" spans="16:16" x14ac:dyDescent="0.3">
      <c r="P277450" s="83"/>
    </row>
    <row r="277451" spans="16:16" x14ac:dyDescent="0.3">
      <c r="P277451" s="83"/>
    </row>
    <row r="277452" spans="16:16" x14ac:dyDescent="0.3">
      <c r="P277452" s="83"/>
    </row>
    <row r="277453" spans="16:16" x14ac:dyDescent="0.3">
      <c r="P277453" s="83"/>
    </row>
    <row r="277454" spans="16:16" x14ac:dyDescent="0.3">
      <c r="P277454" s="83"/>
    </row>
    <row r="277455" spans="16:16" x14ac:dyDescent="0.3">
      <c r="P277455" s="83"/>
    </row>
    <row r="277456" spans="16:16" x14ac:dyDescent="0.3">
      <c r="P277456" s="83"/>
    </row>
    <row r="277457" spans="16:16" x14ac:dyDescent="0.3">
      <c r="P277457" s="83"/>
    </row>
    <row r="277458" spans="16:16" x14ac:dyDescent="0.3">
      <c r="P277458" s="83"/>
    </row>
    <row r="277459" spans="16:16" x14ac:dyDescent="0.3">
      <c r="P277459" s="83"/>
    </row>
    <row r="277460" spans="16:16" x14ac:dyDescent="0.3">
      <c r="P277460" s="83"/>
    </row>
    <row r="277461" spans="16:16" x14ac:dyDescent="0.3">
      <c r="P277461" s="83"/>
    </row>
    <row r="277462" spans="16:16" x14ac:dyDescent="0.3">
      <c r="P277462" s="83"/>
    </row>
    <row r="277463" spans="16:16" x14ac:dyDescent="0.3">
      <c r="P277463" s="83"/>
    </row>
    <row r="277464" spans="16:16" x14ac:dyDescent="0.3">
      <c r="P277464" s="83"/>
    </row>
    <row r="277465" spans="16:16" x14ac:dyDescent="0.3">
      <c r="P277465" s="83"/>
    </row>
    <row r="277466" spans="16:16" x14ac:dyDescent="0.3">
      <c r="P277466" s="83"/>
    </row>
    <row r="277467" spans="16:16" x14ac:dyDescent="0.3">
      <c r="P277467" s="83"/>
    </row>
    <row r="277468" spans="16:16" x14ac:dyDescent="0.3">
      <c r="P277468" s="83"/>
    </row>
    <row r="277469" spans="16:16" x14ac:dyDescent="0.3">
      <c r="P277469" s="83"/>
    </row>
    <row r="277470" spans="16:16" x14ac:dyDescent="0.3">
      <c r="P277470" s="83"/>
    </row>
    <row r="277471" spans="16:16" x14ac:dyDescent="0.3">
      <c r="P277471" s="83"/>
    </row>
    <row r="277472" spans="16:16" x14ac:dyDescent="0.3">
      <c r="P277472" s="83"/>
    </row>
    <row r="277473" spans="16:16" x14ac:dyDescent="0.3">
      <c r="P277473" s="83"/>
    </row>
    <row r="277474" spans="16:16" x14ac:dyDescent="0.3">
      <c r="P277474" s="83"/>
    </row>
    <row r="277475" spans="16:16" x14ac:dyDescent="0.3">
      <c r="P277475" s="83"/>
    </row>
    <row r="277476" spans="16:16" x14ac:dyDescent="0.3">
      <c r="P277476" s="83"/>
    </row>
    <row r="277477" spans="16:16" x14ac:dyDescent="0.3">
      <c r="P277477" s="83"/>
    </row>
    <row r="277478" spans="16:16" x14ac:dyDescent="0.3">
      <c r="P277478" s="83"/>
    </row>
    <row r="277479" spans="16:16" x14ac:dyDescent="0.3">
      <c r="P277479" s="83"/>
    </row>
    <row r="277480" spans="16:16" x14ac:dyDescent="0.3">
      <c r="P277480" s="83"/>
    </row>
    <row r="277481" spans="16:16" x14ac:dyDescent="0.3">
      <c r="P277481" s="83"/>
    </row>
    <row r="277482" spans="16:16" x14ac:dyDescent="0.3">
      <c r="P277482" s="83"/>
    </row>
    <row r="277483" spans="16:16" x14ac:dyDescent="0.3">
      <c r="P277483" s="83"/>
    </row>
    <row r="277484" spans="16:16" x14ac:dyDescent="0.3">
      <c r="P277484" s="83"/>
    </row>
    <row r="277485" spans="16:16" x14ac:dyDescent="0.3">
      <c r="P277485" s="83"/>
    </row>
    <row r="277486" spans="16:16" x14ac:dyDescent="0.3">
      <c r="P277486" s="83"/>
    </row>
    <row r="277487" spans="16:16" x14ac:dyDescent="0.3">
      <c r="P277487" s="83"/>
    </row>
    <row r="277488" spans="16:16" x14ac:dyDescent="0.3">
      <c r="P277488" s="83"/>
    </row>
    <row r="277489" spans="16:16" x14ac:dyDescent="0.3">
      <c r="P277489" s="83"/>
    </row>
    <row r="277490" spans="16:16" x14ac:dyDescent="0.3">
      <c r="P277490" s="83"/>
    </row>
    <row r="277491" spans="16:16" x14ac:dyDescent="0.3">
      <c r="P277491" s="83"/>
    </row>
    <row r="277492" spans="16:16" x14ac:dyDescent="0.3">
      <c r="P277492" s="83"/>
    </row>
    <row r="277493" spans="16:16" x14ac:dyDescent="0.3">
      <c r="P277493" s="83"/>
    </row>
    <row r="277494" spans="16:16" x14ac:dyDescent="0.3">
      <c r="P277494" s="83"/>
    </row>
    <row r="277495" spans="16:16" x14ac:dyDescent="0.3">
      <c r="P277495" s="83"/>
    </row>
    <row r="277496" spans="16:16" x14ac:dyDescent="0.3">
      <c r="P277496" s="83"/>
    </row>
    <row r="277497" spans="16:16" x14ac:dyDescent="0.3">
      <c r="P277497" s="83"/>
    </row>
    <row r="277498" spans="16:16" x14ac:dyDescent="0.3">
      <c r="P277498" s="83"/>
    </row>
    <row r="277499" spans="16:16" x14ac:dyDescent="0.3">
      <c r="P277499" s="83"/>
    </row>
    <row r="277500" spans="16:16" x14ac:dyDescent="0.3">
      <c r="P277500" s="83"/>
    </row>
    <row r="277501" spans="16:16" x14ac:dyDescent="0.3">
      <c r="P277501" s="83"/>
    </row>
    <row r="277502" spans="16:16" x14ac:dyDescent="0.3">
      <c r="P277502" s="83"/>
    </row>
    <row r="277503" spans="16:16" x14ac:dyDescent="0.3">
      <c r="P277503" s="83"/>
    </row>
    <row r="277504" spans="16:16" x14ac:dyDescent="0.3">
      <c r="P277504" s="83"/>
    </row>
    <row r="277505" spans="16:16" x14ac:dyDescent="0.3">
      <c r="P277505" s="83"/>
    </row>
    <row r="277506" spans="16:16" x14ac:dyDescent="0.3">
      <c r="P277506" s="83"/>
    </row>
    <row r="277507" spans="16:16" x14ac:dyDescent="0.3">
      <c r="P277507" s="83"/>
    </row>
    <row r="277508" spans="16:16" x14ac:dyDescent="0.3">
      <c r="P277508" s="83"/>
    </row>
    <row r="277509" spans="16:16" x14ac:dyDescent="0.3">
      <c r="P277509" s="83"/>
    </row>
    <row r="277510" spans="16:16" x14ac:dyDescent="0.3">
      <c r="P277510" s="83"/>
    </row>
    <row r="277511" spans="16:16" x14ac:dyDescent="0.3">
      <c r="P277511" s="83"/>
    </row>
    <row r="277512" spans="16:16" x14ac:dyDescent="0.3">
      <c r="P277512" s="83"/>
    </row>
    <row r="277513" spans="16:16" x14ac:dyDescent="0.3">
      <c r="P277513" s="83"/>
    </row>
    <row r="277514" spans="16:16" x14ac:dyDescent="0.3">
      <c r="P277514" s="83"/>
    </row>
    <row r="277515" spans="16:16" x14ac:dyDescent="0.3">
      <c r="P277515" s="83"/>
    </row>
    <row r="277516" spans="16:16" x14ac:dyDescent="0.3">
      <c r="P277516" s="83"/>
    </row>
    <row r="277517" spans="16:16" x14ac:dyDescent="0.3">
      <c r="P277517" s="83"/>
    </row>
    <row r="277518" spans="16:16" x14ac:dyDescent="0.3">
      <c r="P277518" s="83"/>
    </row>
    <row r="277519" spans="16:16" x14ac:dyDescent="0.3">
      <c r="P277519" s="83"/>
    </row>
    <row r="277520" spans="16:16" x14ac:dyDescent="0.3">
      <c r="P277520" s="83"/>
    </row>
    <row r="277521" spans="16:16" x14ac:dyDescent="0.3">
      <c r="P277521" s="83"/>
    </row>
    <row r="277522" spans="16:16" x14ac:dyDescent="0.3">
      <c r="P277522" s="83"/>
    </row>
    <row r="277523" spans="16:16" x14ac:dyDescent="0.3">
      <c r="P277523" s="83"/>
    </row>
    <row r="277524" spans="16:16" x14ac:dyDescent="0.3">
      <c r="P277524" s="83"/>
    </row>
    <row r="277525" spans="16:16" x14ac:dyDescent="0.3">
      <c r="P277525" s="83"/>
    </row>
    <row r="277526" spans="16:16" x14ac:dyDescent="0.3">
      <c r="P277526" s="83"/>
    </row>
    <row r="277527" spans="16:16" x14ac:dyDescent="0.3">
      <c r="P277527" s="83"/>
    </row>
    <row r="277528" spans="16:16" x14ac:dyDescent="0.3">
      <c r="P277528" s="83"/>
    </row>
    <row r="277529" spans="16:16" x14ac:dyDescent="0.3">
      <c r="P277529" s="83"/>
    </row>
    <row r="277530" spans="16:16" x14ac:dyDescent="0.3">
      <c r="P277530" s="83"/>
    </row>
    <row r="277531" spans="16:16" x14ac:dyDescent="0.3">
      <c r="P277531" s="83"/>
    </row>
    <row r="277532" spans="16:16" x14ac:dyDescent="0.3">
      <c r="P277532" s="83"/>
    </row>
    <row r="277533" spans="16:16" x14ac:dyDescent="0.3">
      <c r="P277533" s="83"/>
    </row>
    <row r="277534" spans="16:16" x14ac:dyDescent="0.3">
      <c r="P277534" s="83"/>
    </row>
    <row r="277535" spans="16:16" x14ac:dyDescent="0.3">
      <c r="P277535" s="83"/>
    </row>
    <row r="277536" spans="16:16" x14ac:dyDescent="0.3">
      <c r="P277536" s="83"/>
    </row>
    <row r="277537" spans="16:16" x14ac:dyDescent="0.3">
      <c r="P277537" s="83"/>
    </row>
    <row r="277538" spans="16:16" x14ac:dyDescent="0.3">
      <c r="P277538" s="83"/>
    </row>
    <row r="277539" spans="16:16" x14ac:dyDescent="0.3">
      <c r="P277539" s="83"/>
    </row>
    <row r="277540" spans="16:16" x14ac:dyDescent="0.3">
      <c r="P277540" s="83"/>
    </row>
    <row r="277541" spans="16:16" x14ac:dyDescent="0.3">
      <c r="P277541" s="83"/>
    </row>
    <row r="277542" spans="16:16" x14ac:dyDescent="0.3">
      <c r="P277542" s="83"/>
    </row>
    <row r="277543" spans="16:16" x14ac:dyDescent="0.3">
      <c r="P277543" s="83"/>
    </row>
    <row r="277544" spans="16:16" x14ac:dyDescent="0.3">
      <c r="P277544" s="83"/>
    </row>
    <row r="277545" spans="16:16" x14ac:dyDescent="0.3">
      <c r="P277545" s="83"/>
    </row>
    <row r="277546" spans="16:16" x14ac:dyDescent="0.3">
      <c r="P277546" s="83"/>
    </row>
    <row r="277547" spans="16:16" x14ac:dyDescent="0.3">
      <c r="P277547" s="83"/>
    </row>
    <row r="277548" spans="16:16" x14ac:dyDescent="0.3">
      <c r="P277548" s="83"/>
    </row>
    <row r="277549" spans="16:16" x14ac:dyDescent="0.3">
      <c r="P277549" s="83"/>
    </row>
    <row r="277550" spans="16:16" x14ac:dyDescent="0.3">
      <c r="P277550" s="83"/>
    </row>
    <row r="277551" spans="16:16" x14ac:dyDescent="0.3">
      <c r="P277551" s="83"/>
    </row>
    <row r="277552" spans="16:16" x14ac:dyDescent="0.3">
      <c r="P277552" s="83"/>
    </row>
    <row r="277553" spans="16:16" x14ac:dyDescent="0.3">
      <c r="P277553" s="83"/>
    </row>
    <row r="277554" spans="16:16" x14ac:dyDescent="0.3">
      <c r="P277554" s="83"/>
    </row>
    <row r="277555" spans="16:16" x14ac:dyDescent="0.3">
      <c r="P277555" s="83"/>
    </row>
    <row r="277556" spans="16:16" x14ac:dyDescent="0.3">
      <c r="P277556" s="83"/>
    </row>
    <row r="277557" spans="16:16" x14ac:dyDescent="0.3">
      <c r="P277557" s="83"/>
    </row>
    <row r="277558" spans="16:16" x14ac:dyDescent="0.3">
      <c r="P277558" s="83"/>
    </row>
    <row r="277559" spans="16:16" x14ac:dyDescent="0.3">
      <c r="P277559" s="83"/>
    </row>
    <row r="277560" spans="16:16" x14ac:dyDescent="0.3">
      <c r="P277560" s="83"/>
    </row>
    <row r="277561" spans="16:16" x14ac:dyDescent="0.3">
      <c r="P277561" s="83"/>
    </row>
    <row r="277562" spans="16:16" x14ac:dyDescent="0.3">
      <c r="P277562" s="83"/>
    </row>
    <row r="277563" spans="16:16" x14ac:dyDescent="0.3">
      <c r="P277563" s="83"/>
    </row>
    <row r="277564" spans="16:16" x14ac:dyDescent="0.3">
      <c r="P277564" s="83"/>
    </row>
    <row r="277565" spans="16:16" x14ac:dyDescent="0.3">
      <c r="P277565" s="83"/>
    </row>
    <row r="277566" spans="16:16" x14ac:dyDescent="0.3">
      <c r="P277566" s="83"/>
    </row>
    <row r="277567" spans="16:16" x14ac:dyDescent="0.3">
      <c r="P277567" s="83"/>
    </row>
    <row r="277568" spans="16:16" x14ac:dyDescent="0.3">
      <c r="P277568" s="83"/>
    </row>
    <row r="277569" spans="16:16" x14ac:dyDescent="0.3">
      <c r="P277569" s="83"/>
    </row>
    <row r="277570" spans="16:16" x14ac:dyDescent="0.3">
      <c r="P277570" s="83"/>
    </row>
    <row r="277571" spans="16:16" x14ac:dyDescent="0.3">
      <c r="P277571" s="83"/>
    </row>
    <row r="277572" spans="16:16" x14ac:dyDescent="0.3">
      <c r="P277572" s="83"/>
    </row>
    <row r="277573" spans="16:16" x14ac:dyDescent="0.3">
      <c r="P277573" s="83"/>
    </row>
    <row r="277574" spans="16:16" x14ac:dyDescent="0.3">
      <c r="P277574" s="83"/>
    </row>
    <row r="277575" spans="16:16" x14ac:dyDescent="0.3">
      <c r="P277575" s="83"/>
    </row>
    <row r="277576" spans="16:16" x14ac:dyDescent="0.3">
      <c r="P277576" s="83"/>
    </row>
    <row r="277577" spans="16:16" x14ac:dyDescent="0.3">
      <c r="P277577" s="83"/>
    </row>
    <row r="277578" spans="16:16" x14ac:dyDescent="0.3">
      <c r="P277578" s="83"/>
    </row>
    <row r="277579" spans="16:16" x14ac:dyDescent="0.3">
      <c r="P277579" s="83"/>
    </row>
    <row r="277580" spans="16:16" x14ac:dyDescent="0.3">
      <c r="P277580" s="83"/>
    </row>
    <row r="277581" spans="16:16" x14ac:dyDescent="0.3">
      <c r="P277581" s="83"/>
    </row>
    <row r="277582" spans="16:16" x14ac:dyDescent="0.3">
      <c r="P277582" s="83"/>
    </row>
    <row r="277583" spans="16:16" x14ac:dyDescent="0.3">
      <c r="P277583" s="83"/>
    </row>
    <row r="277584" spans="16:16" x14ac:dyDescent="0.3">
      <c r="P277584" s="83"/>
    </row>
    <row r="277585" spans="16:16" x14ac:dyDescent="0.3">
      <c r="P277585" s="83"/>
    </row>
    <row r="277586" spans="16:16" x14ac:dyDescent="0.3">
      <c r="P277586" s="83"/>
    </row>
    <row r="277587" spans="16:16" x14ac:dyDescent="0.3">
      <c r="P277587" s="83"/>
    </row>
    <row r="277588" spans="16:16" x14ac:dyDescent="0.3">
      <c r="P277588" s="83"/>
    </row>
    <row r="277589" spans="16:16" x14ac:dyDescent="0.3">
      <c r="P277589" s="83"/>
    </row>
    <row r="277590" spans="16:16" x14ac:dyDescent="0.3">
      <c r="P277590" s="83"/>
    </row>
    <row r="277591" spans="16:16" x14ac:dyDescent="0.3">
      <c r="P277591" s="83"/>
    </row>
    <row r="277592" spans="16:16" x14ac:dyDescent="0.3">
      <c r="P277592" s="83"/>
    </row>
    <row r="277593" spans="16:16" x14ac:dyDescent="0.3">
      <c r="P277593" s="83"/>
    </row>
    <row r="277594" spans="16:16" x14ac:dyDescent="0.3">
      <c r="P277594" s="83"/>
    </row>
    <row r="277595" spans="16:16" x14ac:dyDescent="0.3">
      <c r="P277595" s="83"/>
    </row>
    <row r="277596" spans="16:16" x14ac:dyDescent="0.3">
      <c r="P277596" s="83"/>
    </row>
    <row r="277597" spans="16:16" x14ac:dyDescent="0.3">
      <c r="P277597" s="83"/>
    </row>
    <row r="277598" spans="16:16" x14ac:dyDescent="0.3">
      <c r="P277598" s="83"/>
    </row>
    <row r="277599" spans="16:16" x14ac:dyDescent="0.3">
      <c r="P277599" s="83"/>
    </row>
    <row r="277600" spans="16:16" x14ac:dyDescent="0.3">
      <c r="P277600" s="83"/>
    </row>
    <row r="277601" spans="16:16" x14ac:dyDescent="0.3">
      <c r="P277601" s="83"/>
    </row>
    <row r="277602" spans="16:16" x14ac:dyDescent="0.3">
      <c r="P277602" s="83"/>
    </row>
    <row r="277603" spans="16:16" x14ac:dyDescent="0.3">
      <c r="P277603" s="83"/>
    </row>
    <row r="277604" spans="16:16" x14ac:dyDescent="0.3">
      <c r="P277604" s="83"/>
    </row>
    <row r="277605" spans="16:16" x14ac:dyDescent="0.3">
      <c r="P277605" s="83"/>
    </row>
    <row r="277606" spans="16:16" x14ac:dyDescent="0.3">
      <c r="P277606" s="83"/>
    </row>
    <row r="277607" spans="16:16" x14ac:dyDescent="0.3">
      <c r="P277607" s="83"/>
    </row>
    <row r="277608" spans="16:16" x14ac:dyDescent="0.3">
      <c r="P277608" s="83"/>
    </row>
    <row r="277609" spans="16:16" x14ac:dyDescent="0.3">
      <c r="P277609" s="83"/>
    </row>
    <row r="277610" spans="16:16" x14ac:dyDescent="0.3">
      <c r="P277610" s="83"/>
    </row>
    <row r="277611" spans="16:16" x14ac:dyDescent="0.3">
      <c r="P277611" s="83"/>
    </row>
    <row r="277612" spans="16:16" x14ac:dyDescent="0.3">
      <c r="P277612" s="83"/>
    </row>
    <row r="277613" spans="16:16" x14ac:dyDescent="0.3">
      <c r="P277613" s="83"/>
    </row>
    <row r="277614" spans="16:16" x14ac:dyDescent="0.3">
      <c r="P277614" s="83"/>
    </row>
    <row r="277615" spans="16:16" x14ac:dyDescent="0.3">
      <c r="P277615" s="83"/>
    </row>
    <row r="277616" spans="16:16" x14ac:dyDescent="0.3">
      <c r="P277616" s="83"/>
    </row>
    <row r="277617" spans="16:16" x14ac:dyDescent="0.3">
      <c r="P277617" s="83"/>
    </row>
    <row r="277618" spans="16:16" x14ac:dyDescent="0.3">
      <c r="P277618" s="83"/>
    </row>
    <row r="277619" spans="16:16" x14ac:dyDescent="0.3">
      <c r="P277619" s="83"/>
    </row>
    <row r="277620" spans="16:16" x14ac:dyDescent="0.3">
      <c r="P277620" s="83"/>
    </row>
    <row r="277621" spans="16:16" x14ac:dyDescent="0.3">
      <c r="P277621" s="83"/>
    </row>
    <row r="277622" spans="16:16" x14ac:dyDescent="0.3">
      <c r="P277622" s="83"/>
    </row>
    <row r="277623" spans="16:16" x14ac:dyDescent="0.3">
      <c r="P277623" s="83"/>
    </row>
    <row r="277624" spans="16:16" x14ac:dyDescent="0.3">
      <c r="P277624" s="83"/>
    </row>
    <row r="277625" spans="16:16" x14ac:dyDescent="0.3">
      <c r="P277625" s="83"/>
    </row>
    <row r="277626" spans="16:16" x14ac:dyDescent="0.3">
      <c r="P277626" s="83"/>
    </row>
    <row r="277627" spans="16:16" x14ac:dyDescent="0.3">
      <c r="P277627" s="83"/>
    </row>
    <row r="277628" spans="16:16" x14ac:dyDescent="0.3">
      <c r="P277628" s="83"/>
    </row>
    <row r="277629" spans="16:16" x14ac:dyDescent="0.3">
      <c r="P277629" s="83"/>
    </row>
    <row r="277630" spans="16:16" x14ac:dyDescent="0.3">
      <c r="P277630" s="83"/>
    </row>
    <row r="277631" spans="16:16" x14ac:dyDescent="0.3">
      <c r="P277631" s="83"/>
    </row>
    <row r="277632" spans="16:16" x14ac:dyDescent="0.3">
      <c r="P277632" s="83"/>
    </row>
    <row r="277633" spans="16:16" x14ac:dyDescent="0.3">
      <c r="P277633" s="83"/>
    </row>
    <row r="277634" spans="16:16" x14ac:dyDescent="0.3">
      <c r="P277634" s="83"/>
    </row>
    <row r="277635" spans="16:16" x14ac:dyDescent="0.3">
      <c r="P277635" s="83"/>
    </row>
    <row r="277636" spans="16:16" x14ac:dyDescent="0.3">
      <c r="P277636" s="83"/>
    </row>
    <row r="277637" spans="16:16" x14ac:dyDescent="0.3">
      <c r="P277637" s="83"/>
    </row>
    <row r="277638" spans="16:16" x14ac:dyDescent="0.3">
      <c r="P277638" s="83"/>
    </row>
    <row r="277639" spans="16:16" x14ac:dyDescent="0.3">
      <c r="P277639" s="83"/>
    </row>
    <row r="277640" spans="16:16" x14ac:dyDescent="0.3">
      <c r="P277640" s="83"/>
    </row>
    <row r="277641" spans="16:16" x14ac:dyDescent="0.3">
      <c r="P277641" s="83"/>
    </row>
    <row r="277642" spans="16:16" x14ac:dyDescent="0.3">
      <c r="P277642" s="83"/>
    </row>
    <row r="277643" spans="16:16" x14ac:dyDescent="0.3">
      <c r="P277643" s="83"/>
    </row>
    <row r="277644" spans="16:16" x14ac:dyDescent="0.3">
      <c r="P277644" s="83"/>
    </row>
    <row r="277645" spans="16:16" x14ac:dyDescent="0.3">
      <c r="P277645" s="83"/>
    </row>
    <row r="277646" spans="16:16" x14ac:dyDescent="0.3">
      <c r="P277646" s="83"/>
    </row>
    <row r="277647" spans="16:16" x14ac:dyDescent="0.3">
      <c r="P277647" s="83"/>
    </row>
    <row r="277648" spans="16:16" x14ac:dyDescent="0.3">
      <c r="P277648" s="83"/>
    </row>
    <row r="277649" spans="16:16" x14ac:dyDescent="0.3">
      <c r="P277649" s="83"/>
    </row>
    <row r="277650" spans="16:16" x14ac:dyDescent="0.3">
      <c r="P277650" s="83"/>
    </row>
    <row r="277651" spans="16:16" x14ac:dyDescent="0.3">
      <c r="P277651" s="83"/>
    </row>
    <row r="277652" spans="16:16" x14ac:dyDescent="0.3">
      <c r="P277652" s="83"/>
    </row>
    <row r="277653" spans="16:16" x14ac:dyDescent="0.3">
      <c r="P277653" s="83"/>
    </row>
    <row r="277654" spans="16:16" x14ac:dyDescent="0.3">
      <c r="P277654" s="83"/>
    </row>
    <row r="277655" spans="16:16" x14ac:dyDescent="0.3">
      <c r="P277655" s="83"/>
    </row>
    <row r="277656" spans="16:16" x14ac:dyDescent="0.3">
      <c r="P277656" s="83"/>
    </row>
    <row r="277657" spans="16:16" x14ac:dyDescent="0.3">
      <c r="P277657" s="83"/>
    </row>
    <row r="277658" spans="16:16" x14ac:dyDescent="0.3">
      <c r="P277658" s="83"/>
    </row>
    <row r="277659" spans="16:16" x14ac:dyDescent="0.3">
      <c r="P277659" s="83"/>
    </row>
    <row r="277660" spans="16:16" x14ac:dyDescent="0.3">
      <c r="P277660" s="83"/>
    </row>
    <row r="277661" spans="16:16" x14ac:dyDescent="0.3">
      <c r="P277661" s="83"/>
    </row>
    <row r="277662" spans="16:16" x14ac:dyDescent="0.3">
      <c r="P277662" s="83"/>
    </row>
    <row r="277663" spans="16:16" x14ac:dyDescent="0.3">
      <c r="P277663" s="83"/>
    </row>
    <row r="277664" spans="16:16" x14ac:dyDescent="0.3">
      <c r="P277664" s="83"/>
    </row>
    <row r="277665" spans="16:16" x14ac:dyDescent="0.3">
      <c r="P277665" s="83"/>
    </row>
    <row r="277666" spans="16:16" x14ac:dyDescent="0.3">
      <c r="P277666" s="83"/>
    </row>
    <row r="277667" spans="16:16" x14ac:dyDescent="0.3">
      <c r="P277667" s="83"/>
    </row>
    <row r="277668" spans="16:16" x14ac:dyDescent="0.3">
      <c r="P277668" s="83"/>
    </row>
    <row r="277669" spans="16:16" x14ac:dyDescent="0.3">
      <c r="P277669" s="83"/>
    </row>
    <row r="277670" spans="16:16" x14ac:dyDescent="0.3">
      <c r="P277670" s="83"/>
    </row>
    <row r="277671" spans="16:16" x14ac:dyDescent="0.3">
      <c r="P277671" s="83"/>
    </row>
    <row r="277672" spans="16:16" x14ac:dyDescent="0.3">
      <c r="P277672" s="83"/>
    </row>
    <row r="277673" spans="16:16" x14ac:dyDescent="0.3">
      <c r="P277673" s="83"/>
    </row>
    <row r="277674" spans="16:16" x14ac:dyDescent="0.3">
      <c r="P277674" s="83"/>
    </row>
    <row r="277675" spans="16:16" x14ac:dyDescent="0.3">
      <c r="P277675" s="83"/>
    </row>
    <row r="277676" spans="16:16" x14ac:dyDescent="0.3">
      <c r="P277676" s="83"/>
    </row>
    <row r="277677" spans="16:16" x14ac:dyDescent="0.3">
      <c r="P277677" s="83"/>
    </row>
    <row r="277678" spans="16:16" x14ac:dyDescent="0.3">
      <c r="P277678" s="83"/>
    </row>
    <row r="277679" spans="16:16" x14ac:dyDescent="0.3">
      <c r="P277679" s="83"/>
    </row>
    <row r="277680" spans="16:16" x14ac:dyDescent="0.3">
      <c r="P277680" s="83"/>
    </row>
    <row r="277681" spans="16:16" x14ac:dyDescent="0.3">
      <c r="P277681" s="83"/>
    </row>
    <row r="277682" spans="16:16" x14ac:dyDescent="0.3">
      <c r="P277682" s="83"/>
    </row>
    <row r="277683" spans="16:16" x14ac:dyDescent="0.3">
      <c r="P277683" s="83"/>
    </row>
    <row r="277684" spans="16:16" x14ac:dyDescent="0.3">
      <c r="P277684" s="83"/>
    </row>
    <row r="277685" spans="16:16" x14ac:dyDescent="0.3">
      <c r="P277685" s="83"/>
    </row>
    <row r="277686" spans="16:16" x14ac:dyDescent="0.3">
      <c r="P277686" s="83"/>
    </row>
    <row r="277687" spans="16:16" x14ac:dyDescent="0.3">
      <c r="P277687" s="83"/>
    </row>
    <row r="277688" spans="16:16" x14ac:dyDescent="0.3">
      <c r="P277688" s="83"/>
    </row>
    <row r="277689" spans="16:16" x14ac:dyDescent="0.3">
      <c r="P277689" s="83"/>
    </row>
    <row r="277690" spans="16:16" x14ac:dyDescent="0.3">
      <c r="P277690" s="83"/>
    </row>
    <row r="277691" spans="16:16" x14ac:dyDescent="0.3">
      <c r="P277691" s="83"/>
    </row>
    <row r="277692" spans="16:16" x14ac:dyDescent="0.3">
      <c r="P277692" s="83"/>
    </row>
    <row r="277693" spans="16:16" x14ac:dyDescent="0.3">
      <c r="P277693" s="83"/>
    </row>
    <row r="277694" spans="16:16" x14ac:dyDescent="0.3">
      <c r="P277694" s="83"/>
    </row>
    <row r="277695" spans="16:16" x14ac:dyDescent="0.3">
      <c r="P277695" s="83"/>
    </row>
    <row r="277696" spans="16:16" x14ac:dyDescent="0.3">
      <c r="P277696" s="83"/>
    </row>
    <row r="277697" spans="16:16" x14ac:dyDescent="0.3">
      <c r="P277697" s="83"/>
    </row>
    <row r="277698" spans="16:16" x14ac:dyDescent="0.3">
      <c r="P277698" s="83"/>
    </row>
    <row r="277699" spans="16:16" x14ac:dyDescent="0.3">
      <c r="P277699" s="83"/>
    </row>
    <row r="277700" spans="16:16" x14ac:dyDescent="0.3">
      <c r="P277700" s="83"/>
    </row>
    <row r="277701" spans="16:16" x14ac:dyDescent="0.3">
      <c r="P277701" s="83"/>
    </row>
    <row r="277702" spans="16:16" x14ac:dyDescent="0.3">
      <c r="P277702" s="83"/>
    </row>
    <row r="277703" spans="16:16" x14ac:dyDescent="0.3">
      <c r="P277703" s="83"/>
    </row>
    <row r="277704" spans="16:16" x14ac:dyDescent="0.3">
      <c r="P277704" s="83"/>
    </row>
    <row r="277705" spans="16:16" x14ac:dyDescent="0.3">
      <c r="P277705" s="83"/>
    </row>
    <row r="277706" spans="16:16" x14ac:dyDescent="0.3">
      <c r="P277706" s="83"/>
    </row>
    <row r="277707" spans="16:16" x14ac:dyDescent="0.3">
      <c r="P277707" s="83"/>
    </row>
    <row r="277708" spans="16:16" x14ac:dyDescent="0.3">
      <c r="P277708" s="83"/>
    </row>
    <row r="277709" spans="16:16" x14ac:dyDescent="0.3">
      <c r="P277709" s="83"/>
    </row>
    <row r="277710" spans="16:16" x14ac:dyDescent="0.3">
      <c r="P277710" s="83"/>
    </row>
    <row r="277711" spans="16:16" x14ac:dyDescent="0.3">
      <c r="P277711" s="83"/>
    </row>
    <row r="277712" spans="16:16" x14ac:dyDescent="0.3">
      <c r="P277712" s="83"/>
    </row>
    <row r="277713" spans="16:16" x14ac:dyDescent="0.3">
      <c r="P277713" s="83"/>
    </row>
    <row r="277714" spans="16:16" x14ac:dyDescent="0.3">
      <c r="P277714" s="83"/>
    </row>
    <row r="277715" spans="16:16" x14ac:dyDescent="0.3">
      <c r="P277715" s="83"/>
    </row>
    <row r="277716" spans="16:16" x14ac:dyDescent="0.3">
      <c r="P277716" s="83"/>
    </row>
    <row r="277717" spans="16:16" x14ac:dyDescent="0.3">
      <c r="P277717" s="83"/>
    </row>
    <row r="277718" spans="16:16" x14ac:dyDescent="0.3">
      <c r="P277718" s="83"/>
    </row>
    <row r="277719" spans="16:16" x14ac:dyDescent="0.3">
      <c r="P277719" s="83"/>
    </row>
    <row r="277720" spans="16:16" x14ac:dyDescent="0.3">
      <c r="P277720" s="83"/>
    </row>
    <row r="277721" spans="16:16" x14ac:dyDescent="0.3">
      <c r="P277721" s="83"/>
    </row>
    <row r="277722" spans="16:16" x14ac:dyDescent="0.3">
      <c r="P277722" s="83"/>
    </row>
    <row r="277723" spans="16:16" x14ac:dyDescent="0.3">
      <c r="P277723" s="83"/>
    </row>
    <row r="277724" spans="16:16" x14ac:dyDescent="0.3">
      <c r="P277724" s="83"/>
    </row>
    <row r="277725" spans="16:16" x14ac:dyDescent="0.3">
      <c r="P277725" s="83"/>
    </row>
    <row r="277726" spans="16:16" x14ac:dyDescent="0.3">
      <c r="P277726" s="83"/>
    </row>
    <row r="277727" spans="16:16" x14ac:dyDescent="0.3">
      <c r="P277727" s="83"/>
    </row>
    <row r="277728" spans="16:16" x14ac:dyDescent="0.3">
      <c r="P277728" s="83"/>
    </row>
    <row r="277729" spans="16:16" x14ac:dyDescent="0.3">
      <c r="P277729" s="83"/>
    </row>
    <row r="277730" spans="16:16" x14ac:dyDescent="0.3">
      <c r="P277730" s="83"/>
    </row>
    <row r="277731" spans="16:16" x14ac:dyDescent="0.3">
      <c r="P277731" s="83"/>
    </row>
    <row r="277732" spans="16:16" x14ac:dyDescent="0.3">
      <c r="P277732" s="83"/>
    </row>
    <row r="277733" spans="16:16" x14ac:dyDescent="0.3">
      <c r="P277733" s="83"/>
    </row>
    <row r="277734" spans="16:16" x14ac:dyDescent="0.3">
      <c r="P277734" s="83"/>
    </row>
    <row r="277735" spans="16:16" x14ac:dyDescent="0.3">
      <c r="P277735" s="83"/>
    </row>
    <row r="277736" spans="16:16" x14ac:dyDescent="0.3">
      <c r="P277736" s="83"/>
    </row>
    <row r="277737" spans="16:16" x14ac:dyDescent="0.3">
      <c r="P277737" s="83"/>
    </row>
    <row r="277738" spans="16:16" x14ac:dyDescent="0.3">
      <c r="P277738" s="83"/>
    </row>
    <row r="277739" spans="16:16" x14ac:dyDescent="0.3">
      <c r="P277739" s="83"/>
    </row>
    <row r="277740" spans="16:16" x14ac:dyDescent="0.3">
      <c r="P277740" s="83"/>
    </row>
    <row r="277741" spans="16:16" x14ac:dyDescent="0.3">
      <c r="P277741" s="83"/>
    </row>
    <row r="277742" spans="16:16" x14ac:dyDescent="0.3">
      <c r="P277742" s="83"/>
    </row>
    <row r="277743" spans="16:16" x14ac:dyDescent="0.3">
      <c r="P277743" s="83"/>
    </row>
    <row r="277744" spans="16:16" x14ac:dyDescent="0.3">
      <c r="P277744" s="83"/>
    </row>
    <row r="277745" spans="16:16" x14ac:dyDescent="0.3">
      <c r="P277745" s="83"/>
    </row>
    <row r="277746" spans="16:16" x14ac:dyDescent="0.3">
      <c r="P277746" s="83"/>
    </row>
    <row r="277747" spans="16:16" x14ac:dyDescent="0.3">
      <c r="P277747" s="83"/>
    </row>
    <row r="277748" spans="16:16" x14ac:dyDescent="0.3">
      <c r="P277748" s="83"/>
    </row>
    <row r="277749" spans="16:16" x14ac:dyDescent="0.3">
      <c r="P277749" s="83"/>
    </row>
    <row r="277750" spans="16:16" x14ac:dyDescent="0.3">
      <c r="P277750" s="83"/>
    </row>
    <row r="277751" spans="16:16" x14ac:dyDescent="0.3">
      <c r="P277751" s="83"/>
    </row>
    <row r="277752" spans="16:16" x14ac:dyDescent="0.3">
      <c r="P277752" s="83"/>
    </row>
    <row r="277753" spans="16:16" x14ac:dyDescent="0.3">
      <c r="P277753" s="83"/>
    </row>
    <row r="277754" spans="16:16" x14ac:dyDescent="0.3">
      <c r="P277754" s="83"/>
    </row>
    <row r="277755" spans="16:16" x14ac:dyDescent="0.3">
      <c r="P277755" s="83"/>
    </row>
    <row r="277756" spans="16:16" x14ac:dyDescent="0.3">
      <c r="P277756" s="83"/>
    </row>
    <row r="277757" spans="16:16" x14ac:dyDescent="0.3">
      <c r="P277757" s="83"/>
    </row>
    <row r="277758" spans="16:16" x14ac:dyDescent="0.3">
      <c r="P277758" s="83"/>
    </row>
    <row r="277759" spans="16:16" x14ac:dyDescent="0.3">
      <c r="P277759" s="83"/>
    </row>
    <row r="277760" spans="16:16" x14ac:dyDescent="0.3">
      <c r="P277760" s="83"/>
    </row>
    <row r="277761" spans="16:16" x14ac:dyDescent="0.3">
      <c r="P277761" s="83"/>
    </row>
    <row r="277762" spans="16:16" x14ac:dyDescent="0.3">
      <c r="P277762" s="83"/>
    </row>
    <row r="277763" spans="16:16" x14ac:dyDescent="0.3">
      <c r="P277763" s="83"/>
    </row>
    <row r="277764" spans="16:16" x14ac:dyDescent="0.3">
      <c r="P277764" s="83"/>
    </row>
    <row r="277765" spans="16:16" x14ac:dyDescent="0.3">
      <c r="P277765" s="83"/>
    </row>
    <row r="277766" spans="16:16" x14ac:dyDescent="0.3">
      <c r="P277766" s="83"/>
    </row>
    <row r="277767" spans="16:16" x14ac:dyDescent="0.3">
      <c r="P277767" s="83"/>
    </row>
    <row r="277768" spans="16:16" x14ac:dyDescent="0.3">
      <c r="P277768" s="83"/>
    </row>
    <row r="277769" spans="16:16" x14ac:dyDescent="0.3">
      <c r="P277769" s="83"/>
    </row>
    <row r="277770" spans="16:16" x14ac:dyDescent="0.3">
      <c r="P277770" s="83"/>
    </row>
    <row r="277771" spans="16:16" x14ac:dyDescent="0.3">
      <c r="P277771" s="83"/>
    </row>
    <row r="277772" spans="16:16" x14ac:dyDescent="0.3">
      <c r="P277772" s="83"/>
    </row>
    <row r="277773" spans="16:16" x14ac:dyDescent="0.3">
      <c r="P277773" s="83"/>
    </row>
    <row r="277774" spans="16:16" x14ac:dyDescent="0.3">
      <c r="P277774" s="83"/>
    </row>
    <row r="277775" spans="16:16" x14ac:dyDescent="0.3">
      <c r="P277775" s="83"/>
    </row>
    <row r="277776" spans="16:16" x14ac:dyDescent="0.3">
      <c r="P277776" s="83"/>
    </row>
    <row r="277777" spans="16:16" x14ac:dyDescent="0.3">
      <c r="P277777" s="83"/>
    </row>
    <row r="277778" spans="16:16" x14ac:dyDescent="0.3">
      <c r="P277778" s="83"/>
    </row>
    <row r="277779" spans="16:16" x14ac:dyDescent="0.3">
      <c r="P277779" s="83"/>
    </row>
    <row r="277780" spans="16:16" x14ac:dyDescent="0.3">
      <c r="P277780" s="83"/>
    </row>
    <row r="277781" spans="16:16" x14ac:dyDescent="0.3">
      <c r="P277781" s="83"/>
    </row>
    <row r="277782" spans="16:16" x14ac:dyDescent="0.3">
      <c r="P277782" s="83"/>
    </row>
    <row r="277783" spans="16:16" x14ac:dyDescent="0.3">
      <c r="P277783" s="83"/>
    </row>
    <row r="277784" spans="16:16" x14ac:dyDescent="0.3">
      <c r="P277784" s="83"/>
    </row>
    <row r="277785" spans="16:16" x14ac:dyDescent="0.3">
      <c r="P277785" s="83"/>
    </row>
    <row r="277786" spans="16:16" x14ac:dyDescent="0.3">
      <c r="P277786" s="83"/>
    </row>
    <row r="277787" spans="16:16" x14ac:dyDescent="0.3">
      <c r="P277787" s="83"/>
    </row>
    <row r="277788" spans="16:16" x14ac:dyDescent="0.3">
      <c r="P277788" s="83"/>
    </row>
    <row r="277789" spans="16:16" x14ac:dyDescent="0.3">
      <c r="P277789" s="83"/>
    </row>
    <row r="277790" spans="16:16" x14ac:dyDescent="0.3">
      <c r="P277790" s="83"/>
    </row>
    <row r="277791" spans="16:16" x14ac:dyDescent="0.3">
      <c r="P277791" s="83"/>
    </row>
    <row r="277792" spans="16:16" x14ac:dyDescent="0.3">
      <c r="P277792" s="83"/>
    </row>
    <row r="277793" spans="16:16" x14ac:dyDescent="0.3">
      <c r="P277793" s="83"/>
    </row>
    <row r="277794" spans="16:16" x14ac:dyDescent="0.3">
      <c r="P277794" s="83"/>
    </row>
    <row r="277795" spans="16:16" x14ac:dyDescent="0.3">
      <c r="P277795" s="83"/>
    </row>
    <row r="277796" spans="16:16" x14ac:dyDescent="0.3">
      <c r="P277796" s="83"/>
    </row>
    <row r="277797" spans="16:16" x14ac:dyDescent="0.3">
      <c r="P277797" s="83"/>
    </row>
    <row r="277798" spans="16:16" x14ac:dyDescent="0.3">
      <c r="P277798" s="83"/>
    </row>
    <row r="277799" spans="16:16" x14ac:dyDescent="0.3">
      <c r="P277799" s="83"/>
    </row>
    <row r="277800" spans="16:16" x14ac:dyDescent="0.3">
      <c r="P277800" s="83"/>
    </row>
    <row r="277801" spans="16:16" x14ac:dyDescent="0.3">
      <c r="P277801" s="83"/>
    </row>
    <row r="277802" spans="16:16" x14ac:dyDescent="0.3">
      <c r="P277802" s="83"/>
    </row>
    <row r="277803" spans="16:16" x14ac:dyDescent="0.3">
      <c r="P277803" s="83"/>
    </row>
    <row r="277804" spans="16:16" x14ac:dyDescent="0.3">
      <c r="P277804" s="83"/>
    </row>
    <row r="277805" spans="16:16" x14ac:dyDescent="0.3">
      <c r="P277805" s="83"/>
    </row>
    <row r="277806" spans="16:16" x14ac:dyDescent="0.3">
      <c r="P277806" s="83"/>
    </row>
    <row r="277807" spans="16:16" x14ac:dyDescent="0.3">
      <c r="P277807" s="83"/>
    </row>
    <row r="277808" spans="16:16" x14ac:dyDescent="0.3">
      <c r="P277808" s="83"/>
    </row>
    <row r="277809" spans="16:16" x14ac:dyDescent="0.3">
      <c r="P277809" s="83"/>
    </row>
    <row r="277810" spans="16:16" x14ac:dyDescent="0.3">
      <c r="P277810" s="83"/>
    </row>
    <row r="277811" spans="16:16" x14ac:dyDescent="0.3">
      <c r="P277811" s="83"/>
    </row>
    <row r="277812" spans="16:16" x14ac:dyDescent="0.3">
      <c r="P277812" s="83"/>
    </row>
    <row r="277813" spans="16:16" x14ac:dyDescent="0.3">
      <c r="P277813" s="83"/>
    </row>
    <row r="277814" spans="16:16" x14ac:dyDescent="0.3">
      <c r="P277814" s="83"/>
    </row>
    <row r="277815" spans="16:16" x14ac:dyDescent="0.3">
      <c r="P277815" s="83"/>
    </row>
    <row r="277816" spans="16:16" x14ac:dyDescent="0.3">
      <c r="P277816" s="83"/>
    </row>
    <row r="277817" spans="16:16" x14ac:dyDescent="0.3">
      <c r="P277817" s="83"/>
    </row>
    <row r="277818" spans="16:16" x14ac:dyDescent="0.3">
      <c r="P277818" s="83"/>
    </row>
    <row r="277819" spans="16:16" x14ac:dyDescent="0.3">
      <c r="P277819" s="83"/>
    </row>
    <row r="277820" spans="16:16" x14ac:dyDescent="0.3">
      <c r="P277820" s="83"/>
    </row>
    <row r="277821" spans="16:16" x14ac:dyDescent="0.3">
      <c r="P277821" s="83"/>
    </row>
    <row r="277822" spans="16:16" x14ac:dyDescent="0.3">
      <c r="P277822" s="83"/>
    </row>
    <row r="277823" spans="16:16" x14ac:dyDescent="0.3">
      <c r="P277823" s="83"/>
    </row>
    <row r="277824" spans="16:16" x14ac:dyDescent="0.3">
      <c r="P277824" s="83"/>
    </row>
    <row r="277825" spans="16:16" x14ac:dyDescent="0.3">
      <c r="P277825" s="83"/>
    </row>
    <row r="277826" spans="16:16" x14ac:dyDescent="0.3">
      <c r="P277826" s="83"/>
    </row>
    <row r="277827" spans="16:16" x14ac:dyDescent="0.3">
      <c r="P277827" s="83"/>
    </row>
    <row r="277828" spans="16:16" x14ac:dyDescent="0.3">
      <c r="P277828" s="83"/>
    </row>
    <row r="277829" spans="16:16" x14ac:dyDescent="0.3">
      <c r="P277829" s="83"/>
    </row>
    <row r="277830" spans="16:16" x14ac:dyDescent="0.3">
      <c r="P277830" s="83"/>
    </row>
    <row r="277831" spans="16:16" x14ac:dyDescent="0.3">
      <c r="P277831" s="83"/>
    </row>
    <row r="277832" spans="16:16" x14ac:dyDescent="0.3">
      <c r="P277832" s="83"/>
    </row>
    <row r="277833" spans="16:16" x14ac:dyDescent="0.3">
      <c r="P277833" s="83"/>
    </row>
    <row r="277834" spans="16:16" x14ac:dyDescent="0.3">
      <c r="P277834" s="83"/>
    </row>
    <row r="277835" spans="16:16" x14ac:dyDescent="0.3">
      <c r="P277835" s="83"/>
    </row>
    <row r="277836" spans="16:16" x14ac:dyDescent="0.3">
      <c r="P277836" s="83"/>
    </row>
    <row r="277837" spans="16:16" x14ac:dyDescent="0.3">
      <c r="P277837" s="83"/>
    </row>
    <row r="277838" spans="16:16" x14ac:dyDescent="0.3">
      <c r="P277838" s="83"/>
    </row>
    <row r="277839" spans="16:16" x14ac:dyDescent="0.3">
      <c r="P277839" s="83"/>
    </row>
    <row r="277840" spans="16:16" x14ac:dyDescent="0.3">
      <c r="P277840" s="83"/>
    </row>
    <row r="277841" spans="16:16" x14ac:dyDescent="0.3">
      <c r="P277841" s="83"/>
    </row>
    <row r="277842" spans="16:16" x14ac:dyDescent="0.3">
      <c r="P277842" s="83"/>
    </row>
    <row r="277843" spans="16:16" x14ac:dyDescent="0.3">
      <c r="P277843" s="83"/>
    </row>
    <row r="277844" spans="16:16" x14ac:dyDescent="0.3">
      <c r="P277844" s="83"/>
    </row>
    <row r="277845" spans="16:16" x14ac:dyDescent="0.3">
      <c r="P277845" s="83"/>
    </row>
    <row r="277846" spans="16:16" x14ac:dyDescent="0.3">
      <c r="P277846" s="83"/>
    </row>
    <row r="277847" spans="16:16" x14ac:dyDescent="0.3">
      <c r="P277847" s="83"/>
    </row>
    <row r="277848" spans="16:16" x14ac:dyDescent="0.3">
      <c r="P277848" s="83"/>
    </row>
    <row r="277849" spans="16:16" x14ac:dyDescent="0.3">
      <c r="P277849" s="83"/>
    </row>
    <row r="277850" spans="16:16" x14ac:dyDescent="0.3">
      <c r="P277850" s="83"/>
    </row>
    <row r="277851" spans="16:16" x14ac:dyDescent="0.3">
      <c r="P277851" s="83"/>
    </row>
    <row r="277852" spans="16:16" x14ac:dyDescent="0.3">
      <c r="P277852" s="83"/>
    </row>
    <row r="277853" spans="16:16" x14ac:dyDescent="0.3">
      <c r="P277853" s="83"/>
    </row>
    <row r="277854" spans="16:16" x14ac:dyDescent="0.3">
      <c r="P277854" s="83"/>
    </row>
    <row r="277855" spans="16:16" x14ac:dyDescent="0.3">
      <c r="P277855" s="83"/>
    </row>
    <row r="277856" spans="16:16" x14ac:dyDescent="0.3">
      <c r="P277856" s="83"/>
    </row>
    <row r="277857" spans="16:16" x14ac:dyDescent="0.3">
      <c r="P277857" s="83"/>
    </row>
    <row r="277858" spans="16:16" x14ac:dyDescent="0.3">
      <c r="P277858" s="83"/>
    </row>
    <row r="277859" spans="16:16" x14ac:dyDescent="0.3">
      <c r="P277859" s="83"/>
    </row>
    <row r="277860" spans="16:16" x14ac:dyDescent="0.3">
      <c r="P277860" s="83"/>
    </row>
    <row r="277861" spans="16:16" x14ac:dyDescent="0.3">
      <c r="P277861" s="83"/>
    </row>
    <row r="277862" spans="16:16" x14ac:dyDescent="0.3">
      <c r="P277862" s="83"/>
    </row>
    <row r="277863" spans="16:16" x14ac:dyDescent="0.3">
      <c r="P277863" s="83"/>
    </row>
    <row r="277864" spans="16:16" x14ac:dyDescent="0.3">
      <c r="P277864" s="83"/>
    </row>
    <row r="277865" spans="16:16" x14ac:dyDescent="0.3">
      <c r="P277865" s="83"/>
    </row>
    <row r="277866" spans="16:16" x14ac:dyDescent="0.3">
      <c r="P277866" s="83"/>
    </row>
    <row r="277867" spans="16:16" x14ac:dyDescent="0.3">
      <c r="P277867" s="83"/>
    </row>
    <row r="277868" spans="16:16" x14ac:dyDescent="0.3">
      <c r="P277868" s="83"/>
    </row>
    <row r="277869" spans="16:16" x14ac:dyDescent="0.3">
      <c r="P277869" s="83"/>
    </row>
    <row r="277870" spans="16:16" x14ac:dyDescent="0.3">
      <c r="P277870" s="83"/>
    </row>
    <row r="277871" spans="16:16" x14ac:dyDescent="0.3">
      <c r="P277871" s="83"/>
    </row>
    <row r="277872" spans="16:16" x14ac:dyDescent="0.3">
      <c r="P277872" s="83"/>
    </row>
    <row r="277873" spans="16:16" x14ac:dyDescent="0.3">
      <c r="P277873" s="83"/>
    </row>
    <row r="277874" spans="16:16" x14ac:dyDescent="0.3">
      <c r="P277874" s="83"/>
    </row>
    <row r="277875" spans="16:16" x14ac:dyDescent="0.3">
      <c r="P277875" s="83"/>
    </row>
    <row r="277876" spans="16:16" x14ac:dyDescent="0.3">
      <c r="P277876" s="83"/>
    </row>
    <row r="277877" spans="16:16" x14ac:dyDescent="0.3">
      <c r="P277877" s="83"/>
    </row>
    <row r="277878" spans="16:16" x14ac:dyDescent="0.3">
      <c r="P277878" s="83"/>
    </row>
    <row r="277879" spans="16:16" x14ac:dyDescent="0.3">
      <c r="P277879" s="83"/>
    </row>
    <row r="277880" spans="16:16" x14ac:dyDescent="0.3">
      <c r="P277880" s="83"/>
    </row>
    <row r="277881" spans="16:16" x14ac:dyDescent="0.3">
      <c r="P277881" s="83"/>
    </row>
    <row r="277882" spans="16:16" x14ac:dyDescent="0.3">
      <c r="P277882" s="83"/>
    </row>
    <row r="277883" spans="16:16" x14ac:dyDescent="0.3">
      <c r="P277883" s="83"/>
    </row>
    <row r="277884" spans="16:16" x14ac:dyDescent="0.3">
      <c r="P277884" s="83"/>
    </row>
    <row r="277885" spans="16:16" x14ac:dyDescent="0.3">
      <c r="P277885" s="83"/>
    </row>
    <row r="277886" spans="16:16" x14ac:dyDescent="0.3">
      <c r="P277886" s="83"/>
    </row>
    <row r="277887" spans="16:16" x14ac:dyDescent="0.3">
      <c r="P277887" s="83"/>
    </row>
    <row r="277888" spans="16:16" x14ac:dyDescent="0.3">
      <c r="P277888" s="83"/>
    </row>
    <row r="277889" spans="16:16" x14ac:dyDescent="0.3">
      <c r="P277889" s="83"/>
    </row>
    <row r="277890" spans="16:16" x14ac:dyDescent="0.3">
      <c r="P277890" s="83"/>
    </row>
    <row r="277891" spans="16:16" x14ac:dyDescent="0.3">
      <c r="P277891" s="83"/>
    </row>
    <row r="277892" spans="16:16" x14ac:dyDescent="0.3">
      <c r="P277892" s="83"/>
    </row>
    <row r="277893" spans="16:16" x14ac:dyDescent="0.3">
      <c r="P277893" s="83"/>
    </row>
    <row r="277894" spans="16:16" x14ac:dyDescent="0.3">
      <c r="P277894" s="83"/>
    </row>
    <row r="277895" spans="16:16" x14ac:dyDescent="0.3">
      <c r="P277895" s="83"/>
    </row>
    <row r="277896" spans="16:16" x14ac:dyDescent="0.3">
      <c r="P277896" s="83"/>
    </row>
    <row r="277897" spans="16:16" x14ac:dyDescent="0.3">
      <c r="P277897" s="83"/>
    </row>
    <row r="277898" spans="16:16" x14ac:dyDescent="0.3">
      <c r="P277898" s="83"/>
    </row>
    <row r="277899" spans="16:16" x14ac:dyDescent="0.3">
      <c r="P277899" s="83"/>
    </row>
    <row r="277900" spans="16:16" x14ac:dyDescent="0.3">
      <c r="P277900" s="83"/>
    </row>
    <row r="277901" spans="16:16" x14ac:dyDescent="0.3">
      <c r="P277901" s="83"/>
    </row>
    <row r="277902" spans="16:16" x14ac:dyDescent="0.3">
      <c r="P277902" s="83"/>
    </row>
    <row r="277903" spans="16:16" x14ac:dyDescent="0.3">
      <c r="P277903" s="83"/>
    </row>
    <row r="277904" spans="16:16" x14ac:dyDescent="0.3">
      <c r="P277904" s="83"/>
    </row>
    <row r="277905" spans="16:16" x14ac:dyDescent="0.3">
      <c r="P277905" s="83"/>
    </row>
    <row r="277906" spans="16:16" x14ac:dyDescent="0.3">
      <c r="P277906" s="83"/>
    </row>
    <row r="277907" spans="16:16" x14ac:dyDescent="0.3">
      <c r="P277907" s="83"/>
    </row>
    <row r="277908" spans="16:16" x14ac:dyDescent="0.3">
      <c r="P277908" s="83"/>
    </row>
    <row r="277909" spans="16:16" x14ac:dyDescent="0.3">
      <c r="P277909" s="83"/>
    </row>
    <row r="277910" spans="16:16" x14ac:dyDescent="0.3">
      <c r="P277910" s="83"/>
    </row>
    <row r="277911" spans="16:16" x14ac:dyDescent="0.3">
      <c r="P277911" s="83"/>
    </row>
    <row r="277912" spans="16:16" x14ac:dyDescent="0.3">
      <c r="P277912" s="83"/>
    </row>
    <row r="277913" spans="16:16" x14ac:dyDescent="0.3">
      <c r="P277913" s="83"/>
    </row>
    <row r="277914" spans="16:16" x14ac:dyDescent="0.3">
      <c r="P277914" s="83"/>
    </row>
    <row r="277915" spans="16:16" x14ac:dyDescent="0.3">
      <c r="P277915" s="83"/>
    </row>
    <row r="277916" spans="16:16" x14ac:dyDescent="0.3">
      <c r="P277916" s="83"/>
    </row>
    <row r="277917" spans="16:16" x14ac:dyDescent="0.3">
      <c r="P277917" s="83"/>
    </row>
    <row r="277918" spans="16:16" x14ac:dyDescent="0.3">
      <c r="P277918" s="83"/>
    </row>
    <row r="277919" spans="16:16" x14ac:dyDescent="0.3">
      <c r="P277919" s="83"/>
    </row>
    <row r="277920" spans="16:16" x14ac:dyDescent="0.3">
      <c r="P277920" s="83"/>
    </row>
    <row r="277921" spans="16:16" x14ac:dyDescent="0.3">
      <c r="P277921" s="83"/>
    </row>
    <row r="277922" spans="16:16" x14ac:dyDescent="0.3">
      <c r="P277922" s="83"/>
    </row>
    <row r="277923" spans="16:16" x14ac:dyDescent="0.3">
      <c r="P277923" s="83"/>
    </row>
    <row r="277924" spans="16:16" x14ac:dyDescent="0.3">
      <c r="P277924" s="83"/>
    </row>
    <row r="277925" spans="16:16" x14ac:dyDescent="0.3">
      <c r="P277925" s="83"/>
    </row>
    <row r="277926" spans="16:16" x14ac:dyDescent="0.3">
      <c r="P277926" s="83"/>
    </row>
    <row r="277927" spans="16:16" x14ac:dyDescent="0.3">
      <c r="P277927" s="83"/>
    </row>
    <row r="277928" spans="16:16" x14ac:dyDescent="0.3">
      <c r="P277928" s="83"/>
    </row>
    <row r="277929" spans="16:16" x14ac:dyDescent="0.3">
      <c r="P277929" s="83"/>
    </row>
    <row r="277930" spans="16:16" x14ac:dyDescent="0.3">
      <c r="P277930" s="83"/>
    </row>
    <row r="277931" spans="16:16" x14ac:dyDescent="0.3">
      <c r="P277931" s="83"/>
    </row>
    <row r="277932" spans="16:16" x14ac:dyDescent="0.3">
      <c r="P277932" s="83"/>
    </row>
    <row r="277933" spans="16:16" x14ac:dyDescent="0.3">
      <c r="P277933" s="83"/>
    </row>
    <row r="277934" spans="16:16" x14ac:dyDescent="0.3">
      <c r="P277934" s="83"/>
    </row>
    <row r="277935" spans="16:16" x14ac:dyDescent="0.3">
      <c r="P277935" s="83"/>
    </row>
    <row r="277936" spans="16:16" x14ac:dyDescent="0.3">
      <c r="P277936" s="83"/>
    </row>
    <row r="277937" spans="16:16" x14ac:dyDescent="0.3">
      <c r="P277937" s="83"/>
    </row>
    <row r="277938" spans="16:16" x14ac:dyDescent="0.3">
      <c r="P277938" s="83"/>
    </row>
    <row r="277939" spans="16:16" x14ac:dyDescent="0.3">
      <c r="P277939" s="83"/>
    </row>
    <row r="277940" spans="16:16" x14ac:dyDescent="0.3">
      <c r="P277940" s="83"/>
    </row>
    <row r="277941" spans="16:16" x14ac:dyDescent="0.3">
      <c r="P277941" s="83"/>
    </row>
    <row r="277942" spans="16:16" x14ac:dyDescent="0.3">
      <c r="P277942" s="83"/>
    </row>
    <row r="277943" spans="16:16" x14ac:dyDescent="0.3">
      <c r="P277943" s="83"/>
    </row>
    <row r="277944" spans="16:16" x14ac:dyDescent="0.3">
      <c r="P277944" s="83"/>
    </row>
    <row r="277945" spans="16:16" x14ac:dyDescent="0.3">
      <c r="P277945" s="83"/>
    </row>
    <row r="277946" spans="16:16" x14ac:dyDescent="0.3">
      <c r="P277946" s="83"/>
    </row>
    <row r="277947" spans="16:16" x14ac:dyDescent="0.3">
      <c r="P277947" s="83"/>
    </row>
    <row r="277948" spans="16:16" x14ac:dyDescent="0.3">
      <c r="P277948" s="83"/>
    </row>
    <row r="277949" spans="16:16" x14ac:dyDescent="0.3">
      <c r="P277949" s="83"/>
    </row>
    <row r="277950" spans="16:16" x14ac:dyDescent="0.3">
      <c r="P277950" s="83"/>
    </row>
    <row r="277951" spans="16:16" x14ac:dyDescent="0.3">
      <c r="P277951" s="83"/>
    </row>
    <row r="277952" spans="16:16" x14ac:dyDescent="0.3">
      <c r="P277952" s="83"/>
    </row>
    <row r="277953" spans="16:16" x14ac:dyDescent="0.3">
      <c r="P277953" s="83"/>
    </row>
    <row r="277954" spans="16:16" x14ac:dyDescent="0.3">
      <c r="P277954" s="83"/>
    </row>
    <row r="277955" spans="16:16" x14ac:dyDescent="0.3">
      <c r="P277955" s="83"/>
    </row>
    <row r="277956" spans="16:16" x14ac:dyDescent="0.3">
      <c r="P277956" s="83"/>
    </row>
    <row r="277957" spans="16:16" x14ac:dyDescent="0.3">
      <c r="P277957" s="83"/>
    </row>
    <row r="277958" spans="16:16" x14ac:dyDescent="0.3">
      <c r="P277958" s="83"/>
    </row>
    <row r="277959" spans="16:16" x14ac:dyDescent="0.3">
      <c r="P277959" s="83"/>
    </row>
    <row r="277960" spans="16:16" x14ac:dyDescent="0.3">
      <c r="P277960" s="83"/>
    </row>
    <row r="277961" spans="16:16" x14ac:dyDescent="0.3">
      <c r="P277961" s="83"/>
    </row>
    <row r="277962" spans="16:16" x14ac:dyDescent="0.3">
      <c r="P277962" s="83"/>
    </row>
    <row r="277963" spans="16:16" x14ac:dyDescent="0.3">
      <c r="P277963" s="83"/>
    </row>
    <row r="277964" spans="16:16" x14ac:dyDescent="0.3">
      <c r="P277964" s="83"/>
    </row>
    <row r="277965" spans="16:16" x14ac:dyDescent="0.3">
      <c r="P277965" s="83"/>
    </row>
    <row r="277966" spans="16:16" x14ac:dyDescent="0.3">
      <c r="P277966" s="83"/>
    </row>
    <row r="277967" spans="16:16" x14ac:dyDescent="0.3">
      <c r="P277967" s="83"/>
    </row>
    <row r="277968" spans="16:16" x14ac:dyDescent="0.3">
      <c r="P277968" s="83"/>
    </row>
    <row r="277969" spans="16:16" x14ac:dyDescent="0.3">
      <c r="P277969" s="83"/>
    </row>
    <row r="277970" spans="16:16" x14ac:dyDescent="0.3">
      <c r="P277970" s="83"/>
    </row>
    <row r="277971" spans="16:16" x14ac:dyDescent="0.3">
      <c r="P277971" s="83"/>
    </row>
    <row r="277972" spans="16:16" x14ac:dyDescent="0.3">
      <c r="P277972" s="83"/>
    </row>
    <row r="277973" spans="16:16" x14ac:dyDescent="0.3">
      <c r="P277973" s="83"/>
    </row>
    <row r="277974" spans="16:16" x14ac:dyDescent="0.3">
      <c r="P277974" s="83"/>
    </row>
    <row r="277975" spans="16:16" x14ac:dyDescent="0.3">
      <c r="P277975" s="83"/>
    </row>
    <row r="277976" spans="16:16" x14ac:dyDescent="0.3">
      <c r="P277976" s="83"/>
    </row>
    <row r="277977" spans="16:16" x14ac:dyDescent="0.3">
      <c r="P277977" s="83"/>
    </row>
    <row r="277978" spans="16:16" x14ac:dyDescent="0.3">
      <c r="P277978" s="83"/>
    </row>
    <row r="277979" spans="16:16" x14ac:dyDescent="0.3">
      <c r="P277979" s="83"/>
    </row>
    <row r="277980" spans="16:16" x14ac:dyDescent="0.3">
      <c r="P277980" s="83"/>
    </row>
    <row r="277981" spans="16:16" x14ac:dyDescent="0.3">
      <c r="P277981" s="83"/>
    </row>
    <row r="277982" spans="16:16" x14ac:dyDescent="0.3">
      <c r="P277982" s="83"/>
    </row>
    <row r="277983" spans="16:16" x14ac:dyDescent="0.3">
      <c r="P277983" s="83"/>
    </row>
    <row r="277984" spans="16:16" x14ac:dyDescent="0.3">
      <c r="P277984" s="83"/>
    </row>
    <row r="277985" spans="16:16" x14ac:dyDescent="0.3">
      <c r="P277985" s="83"/>
    </row>
    <row r="277986" spans="16:16" x14ac:dyDescent="0.3">
      <c r="P277986" s="83"/>
    </row>
    <row r="277987" spans="16:16" x14ac:dyDescent="0.3">
      <c r="P277987" s="83"/>
    </row>
    <row r="277988" spans="16:16" x14ac:dyDescent="0.3">
      <c r="P277988" s="83"/>
    </row>
    <row r="277989" spans="16:16" x14ac:dyDescent="0.3">
      <c r="P277989" s="83"/>
    </row>
    <row r="277990" spans="16:16" x14ac:dyDescent="0.3">
      <c r="P277990" s="83"/>
    </row>
    <row r="277991" spans="16:16" x14ac:dyDescent="0.3">
      <c r="P277991" s="83"/>
    </row>
    <row r="277992" spans="16:16" x14ac:dyDescent="0.3">
      <c r="P277992" s="83"/>
    </row>
    <row r="277993" spans="16:16" x14ac:dyDescent="0.3">
      <c r="P277993" s="83"/>
    </row>
    <row r="277994" spans="16:16" x14ac:dyDescent="0.3">
      <c r="P277994" s="83"/>
    </row>
    <row r="277995" spans="16:16" x14ac:dyDescent="0.3">
      <c r="P277995" s="83"/>
    </row>
    <row r="277996" spans="16:16" x14ac:dyDescent="0.3">
      <c r="P277996" s="83"/>
    </row>
    <row r="277997" spans="16:16" x14ac:dyDescent="0.3">
      <c r="P277997" s="83"/>
    </row>
    <row r="277998" spans="16:16" x14ac:dyDescent="0.3">
      <c r="P277998" s="83"/>
    </row>
    <row r="277999" spans="16:16" x14ac:dyDescent="0.3">
      <c r="P277999" s="83"/>
    </row>
    <row r="278000" spans="16:16" x14ac:dyDescent="0.3">
      <c r="P278000" s="83"/>
    </row>
    <row r="278001" spans="16:16" x14ac:dyDescent="0.3">
      <c r="P278001" s="83"/>
    </row>
    <row r="278002" spans="16:16" x14ac:dyDescent="0.3">
      <c r="P278002" s="83"/>
    </row>
    <row r="278003" spans="16:16" x14ac:dyDescent="0.3">
      <c r="P278003" s="83"/>
    </row>
    <row r="278004" spans="16:16" x14ac:dyDescent="0.3">
      <c r="P278004" s="83"/>
    </row>
    <row r="278005" spans="16:16" x14ac:dyDescent="0.3">
      <c r="P278005" s="83"/>
    </row>
    <row r="278006" spans="16:16" x14ac:dyDescent="0.3">
      <c r="P278006" s="83"/>
    </row>
    <row r="278007" spans="16:16" x14ac:dyDescent="0.3">
      <c r="P278007" s="83"/>
    </row>
    <row r="278008" spans="16:16" x14ac:dyDescent="0.3">
      <c r="P278008" s="83"/>
    </row>
    <row r="278009" spans="16:16" x14ac:dyDescent="0.3">
      <c r="P278009" s="83"/>
    </row>
    <row r="278010" spans="16:16" x14ac:dyDescent="0.3">
      <c r="P278010" s="83"/>
    </row>
    <row r="278011" spans="16:16" x14ac:dyDescent="0.3">
      <c r="P278011" s="83"/>
    </row>
    <row r="278012" spans="16:16" x14ac:dyDescent="0.3">
      <c r="P278012" s="83"/>
    </row>
    <row r="278013" spans="16:16" x14ac:dyDescent="0.3">
      <c r="P278013" s="83"/>
    </row>
    <row r="278014" spans="16:16" x14ac:dyDescent="0.3">
      <c r="P278014" s="83"/>
    </row>
    <row r="278015" spans="16:16" x14ac:dyDescent="0.3">
      <c r="P278015" s="83"/>
    </row>
    <row r="278016" spans="16:16" x14ac:dyDescent="0.3">
      <c r="P278016" s="83"/>
    </row>
    <row r="278017" spans="16:16" x14ac:dyDescent="0.3">
      <c r="P278017" s="83"/>
    </row>
    <row r="278018" spans="16:16" x14ac:dyDescent="0.3">
      <c r="P278018" s="83"/>
    </row>
    <row r="278019" spans="16:16" x14ac:dyDescent="0.3">
      <c r="P278019" s="83"/>
    </row>
    <row r="278020" spans="16:16" x14ac:dyDescent="0.3">
      <c r="P278020" s="83"/>
    </row>
    <row r="278021" spans="16:16" x14ac:dyDescent="0.3">
      <c r="P278021" s="83"/>
    </row>
    <row r="278022" spans="16:16" x14ac:dyDescent="0.3">
      <c r="P278022" s="83"/>
    </row>
    <row r="278023" spans="16:16" x14ac:dyDescent="0.3">
      <c r="P278023" s="83"/>
    </row>
    <row r="278024" spans="16:16" x14ac:dyDescent="0.3">
      <c r="P278024" s="83"/>
    </row>
    <row r="278025" spans="16:16" x14ac:dyDescent="0.3">
      <c r="P278025" s="83"/>
    </row>
    <row r="278026" spans="16:16" x14ac:dyDescent="0.3">
      <c r="P278026" s="83"/>
    </row>
    <row r="278027" spans="16:16" x14ac:dyDescent="0.3">
      <c r="P278027" s="83"/>
    </row>
    <row r="278028" spans="16:16" x14ac:dyDescent="0.3">
      <c r="P278028" s="83"/>
    </row>
    <row r="278029" spans="16:16" x14ac:dyDescent="0.3">
      <c r="P278029" s="83"/>
    </row>
    <row r="278030" spans="16:16" x14ac:dyDescent="0.3">
      <c r="P278030" s="83"/>
    </row>
    <row r="278031" spans="16:16" x14ac:dyDescent="0.3">
      <c r="P278031" s="83"/>
    </row>
    <row r="278032" spans="16:16" x14ac:dyDescent="0.3">
      <c r="P278032" s="83"/>
    </row>
    <row r="278033" spans="16:16" x14ac:dyDescent="0.3">
      <c r="P278033" s="83"/>
    </row>
    <row r="278034" spans="16:16" x14ac:dyDescent="0.3">
      <c r="P278034" s="83"/>
    </row>
    <row r="278035" spans="16:16" x14ac:dyDescent="0.3">
      <c r="P278035" s="83"/>
    </row>
    <row r="278036" spans="16:16" x14ac:dyDescent="0.3">
      <c r="P278036" s="83"/>
    </row>
    <row r="278037" spans="16:16" x14ac:dyDescent="0.3">
      <c r="P278037" s="83"/>
    </row>
    <row r="278038" spans="16:16" x14ac:dyDescent="0.3">
      <c r="P278038" s="83"/>
    </row>
    <row r="278039" spans="16:16" x14ac:dyDescent="0.3">
      <c r="P278039" s="83"/>
    </row>
    <row r="278040" spans="16:16" x14ac:dyDescent="0.3">
      <c r="P278040" s="83"/>
    </row>
    <row r="278041" spans="16:16" x14ac:dyDescent="0.3">
      <c r="P278041" s="83"/>
    </row>
    <row r="278042" spans="16:16" x14ac:dyDescent="0.3">
      <c r="P278042" s="83"/>
    </row>
    <row r="278043" spans="16:16" x14ac:dyDescent="0.3">
      <c r="P278043" s="83"/>
    </row>
    <row r="278044" spans="16:16" x14ac:dyDescent="0.3">
      <c r="P278044" s="83"/>
    </row>
    <row r="278045" spans="16:16" x14ac:dyDescent="0.3">
      <c r="P278045" s="83"/>
    </row>
    <row r="278046" spans="16:16" x14ac:dyDescent="0.3">
      <c r="P278046" s="83"/>
    </row>
    <row r="278047" spans="16:16" x14ac:dyDescent="0.3">
      <c r="P278047" s="83"/>
    </row>
    <row r="278048" spans="16:16" x14ac:dyDescent="0.3">
      <c r="P278048" s="83"/>
    </row>
    <row r="278049" spans="16:16" x14ac:dyDescent="0.3">
      <c r="P278049" s="83"/>
    </row>
    <row r="278050" spans="16:16" x14ac:dyDescent="0.3">
      <c r="P278050" s="83"/>
    </row>
    <row r="278051" spans="16:16" x14ac:dyDescent="0.3">
      <c r="P278051" s="83"/>
    </row>
    <row r="278052" spans="16:16" x14ac:dyDescent="0.3">
      <c r="P278052" s="83"/>
    </row>
    <row r="278053" spans="16:16" x14ac:dyDescent="0.3">
      <c r="P278053" s="83"/>
    </row>
    <row r="278054" spans="16:16" x14ac:dyDescent="0.3">
      <c r="P278054" s="83"/>
    </row>
    <row r="278055" spans="16:16" x14ac:dyDescent="0.3">
      <c r="P278055" s="83"/>
    </row>
    <row r="278056" spans="16:16" x14ac:dyDescent="0.3">
      <c r="P278056" s="83"/>
    </row>
    <row r="278057" spans="16:16" x14ac:dyDescent="0.3">
      <c r="P278057" s="83"/>
    </row>
    <row r="278058" spans="16:16" x14ac:dyDescent="0.3">
      <c r="P278058" s="83"/>
    </row>
    <row r="278059" spans="16:16" x14ac:dyDescent="0.3">
      <c r="P278059" s="83"/>
    </row>
    <row r="278060" spans="16:16" x14ac:dyDescent="0.3">
      <c r="P278060" s="83"/>
    </row>
    <row r="278061" spans="16:16" x14ac:dyDescent="0.3">
      <c r="P278061" s="83"/>
    </row>
    <row r="278062" spans="16:16" x14ac:dyDescent="0.3">
      <c r="P278062" s="83"/>
    </row>
    <row r="278063" spans="16:16" x14ac:dyDescent="0.3">
      <c r="P278063" s="83"/>
    </row>
    <row r="278064" spans="16:16" x14ac:dyDescent="0.3">
      <c r="P278064" s="83"/>
    </row>
    <row r="278065" spans="16:16" x14ac:dyDescent="0.3">
      <c r="P278065" s="83"/>
    </row>
    <row r="278066" spans="16:16" x14ac:dyDescent="0.3">
      <c r="P278066" s="83"/>
    </row>
    <row r="278067" spans="16:16" x14ac:dyDescent="0.3">
      <c r="P278067" s="83"/>
    </row>
    <row r="278068" spans="16:16" x14ac:dyDescent="0.3">
      <c r="P278068" s="83"/>
    </row>
    <row r="278069" spans="16:16" x14ac:dyDescent="0.3">
      <c r="P278069" s="83"/>
    </row>
    <row r="278070" spans="16:16" x14ac:dyDescent="0.3">
      <c r="P278070" s="83"/>
    </row>
    <row r="278071" spans="16:16" x14ac:dyDescent="0.3">
      <c r="P278071" s="83"/>
    </row>
    <row r="278072" spans="16:16" x14ac:dyDescent="0.3">
      <c r="P278072" s="83"/>
    </row>
    <row r="278073" spans="16:16" x14ac:dyDescent="0.3">
      <c r="P278073" s="83"/>
    </row>
    <row r="278074" spans="16:16" x14ac:dyDescent="0.3">
      <c r="P278074" s="83"/>
    </row>
    <row r="278075" spans="16:16" x14ac:dyDescent="0.3">
      <c r="P278075" s="83"/>
    </row>
    <row r="278076" spans="16:16" x14ac:dyDescent="0.3">
      <c r="P278076" s="83"/>
    </row>
    <row r="278077" spans="16:16" x14ac:dyDescent="0.3">
      <c r="P278077" s="83"/>
    </row>
    <row r="278078" spans="16:16" x14ac:dyDescent="0.3">
      <c r="P278078" s="83"/>
    </row>
    <row r="278079" spans="16:16" x14ac:dyDescent="0.3">
      <c r="P278079" s="83"/>
    </row>
    <row r="278080" spans="16:16" x14ac:dyDescent="0.3">
      <c r="P278080" s="83"/>
    </row>
    <row r="278081" spans="16:16" x14ac:dyDescent="0.3">
      <c r="P278081" s="83"/>
    </row>
    <row r="278082" spans="16:16" x14ac:dyDescent="0.3">
      <c r="P278082" s="83"/>
    </row>
    <row r="278083" spans="16:16" x14ac:dyDescent="0.3">
      <c r="P278083" s="83"/>
    </row>
    <row r="278084" spans="16:16" x14ac:dyDescent="0.3">
      <c r="P278084" s="83"/>
    </row>
    <row r="278085" spans="16:16" x14ac:dyDescent="0.3">
      <c r="P278085" s="83"/>
    </row>
    <row r="278086" spans="16:16" x14ac:dyDescent="0.3">
      <c r="P278086" s="83"/>
    </row>
    <row r="278087" spans="16:16" x14ac:dyDescent="0.3">
      <c r="P278087" s="83"/>
    </row>
    <row r="278088" spans="16:16" x14ac:dyDescent="0.3">
      <c r="P278088" s="83"/>
    </row>
    <row r="278089" spans="16:16" x14ac:dyDescent="0.3">
      <c r="P278089" s="83"/>
    </row>
    <row r="278090" spans="16:16" x14ac:dyDescent="0.3">
      <c r="P278090" s="83"/>
    </row>
    <row r="278091" spans="16:16" x14ac:dyDescent="0.3">
      <c r="P278091" s="83"/>
    </row>
    <row r="278092" spans="16:16" x14ac:dyDescent="0.3">
      <c r="P278092" s="83"/>
    </row>
    <row r="278093" spans="16:16" x14ac:dyDescent="0.3">
      <c r="P278093" s="83"/>
    </row>
    <row r="278094" spans="16:16" x14ac:dyDescent="0.3">
      <c r="P278094" s="83"/>
    </row>
    <row r="278095" spans="16:16" x14ac:dyDescent="0.3">
      <c r="P278095" s="83"/>
    </row>
    <row r="278096" spans="16:16" x14ac:dyDescent="0.3">
      <c r="P278096" s="83"/>
    </row>
    <row r="278097" spans="16:16" x14ac:dyDescent="0.3">
      <c r="P278097" s="83"/>
    </row>
    <row r="278098" spans="16:16" x14ac:dyDescent="0.3">
      <c r="P278098" s="83"/>
    </row>
    <row r="278099" spans="16:16" x14ac:dyDescent="0.3">
      <c r="P278099" s="83"/>
    </row>
    <row r="278100" spans="16:16" x14ac:dyDescent="0.3">
      <c r="P278100" s="83"/>
    </row>
    <row r="278101" spans="16:16" x14ac:dyDescent="0.3">
      <c r="P278101" s="83"/>
    </row>
    <row r="278102" spans="16:16" x14ac:dyDescent="0.3">
      <c r="P278102" s="83"/>
    </row>
    <row r="278103" spans="16:16" x14ac:dyDescent="0.3">
      <c r="P278103" s="83"/>
    </row>
    <row r="278104" spans="16:16" x14ac:dyDescent="0.3">
      <c r="P278104" s="83"/>
    </row>
    <row r="278105" spans="16:16" x14ac:dyDescent="0.3">
      <c r="P278105" s="83"/>
    </row>
    <row r="278106" spans="16:16" x14ac:dyDescent="0.3">
      <c r="P278106" s="83"/>
    </row>
    <row r="278107" spans="16:16" x14ac:dyDescent="0.3">
      <c r="P278107" s="83"/>
    </row>
    <row r="278108" spans="16:16" x14ac:dyDescent="0.3">
      <c r="P278108" s="83"/>
    </row>
    <row r="278109" spans="16:16" x14ac:dyDescent="0.3">
      <c r="P278109" s="83"/>
    </row>
    <row r="278110" spans="16:16" x14ac:dyDescent="0.3">
      <c r="P278110" s="83"/>
    </row>
    <row r="278111" spans="16:16" x14ac:dyDescent="0.3">
      <c r="P278111" s="83"/>
    </row>
    <row r="278112" spans="16:16" x14ac:dyDescent="0.3">
      <c r="P278112" s="83"/>
    </row>
    <row r="278113" spans="16:16" x14ac:dyDescent="0.3">
      <c r="P278113" s="83"/>
    </row>
    <row r="278114" spans="16:16" x14ac:dyDescent="0.3">
      <c r="P278114" s="83"/>
    </row>
    <row r="278115" spans="16:16" x14ac:dyDescent="0.3">
      <c r="P278115" s="83"/>
    </row>
    <row r="278116" spans="16:16" x14ac:dyDescent="0.3">
      <c r="P278116" s="83"/>
    </row>
    <row r="278117" spans="16:16" x14ac:dyDescent="0.3">
      <c r="P278117" s="83"/>
    </row>
    <row r="278118" spans="16:16" x14ac:dyDescent="0.3">
      <c r="P278118" s="83"/>
    </row>
    <row r="278119" spans="16:16" x14ac:dyDescent="0.3">
      <c r="P278119" s="83"/>
    </row>
    <row r="278120" spans="16:16" x14ac:dyDescent="0.3">
      <c r="P278120" s="83"/>
    </row>
    <row r="278121" spans="16:16" x14ac:dyDescent="0.3">
      <c r="P278121" s="83"/>
    </row>
    <row r="278122" spans="16:16" x14ac:dyDescent="0.3">
      <c r="P278122" s="83"/>
    </row>
    <row r="278123" spans="16:16" x14ac:dyDescent="0.3">
      <c r="P278123" s="83"/>
    </row>
    <row r="278124" spans="16:16" x14ac:dyDescent="0.3">
      <c r="P278124" s="83"/>
    </row>
    <row r="278125" spans="16:16" x14ac:dyDescent="0.3">
      <c r="P278125" s="83"/>
    </row>
    <row r="278126" spans="16:16" x14ac:dyDescent="0.3">
      <c r="P278126" s="83"/>
    </row>
    <row r="278127" spans="16:16" x14ac:dyDescent="0.3">
      <c r="P278127" s="83"/>
    </row>
    <row r="278128" spans="16:16" x14ac:dyDescent="0.3">
      <c r="P278128" s="83"/>
    </row>
    <row r="278129" spans="16:16" x14ac:dyDescent="0.3">
      <c r="P278129" s="83"/>
    </row>
    <row r="278130" spans="16:16" x14ac:dyDescent="0.3">
      <c r="P278130" s="83"/>
    </row>
    <row r="278131" spans="16:16" x14ac:dyDescent="0.3">
      <c r="P278131" s="83"/>
    </row>
    <row r="278132" spans="16:16" x14ac:dyDescent="0.3">
      <c r="P278132" s="83"/>
    </row>
    <row r="278133" spans="16:16" x14ac:dyDescent="0.3">
      <c r="P278133" s="83"/>
    </row>
    <row r="278134" spans="16:16" x14ac:dyDescent="0.3">
      <c r="P278134" s="83"/>
    </row>
    <row r="278135" spans="16:16" x14ac:dyDescent="0.3">
      <c r="P278135" s="83"/>
    </row>
    <row r="278136" spans="16:16" x14ac:dyDescent="0.3">
      <c r="P278136" s="83"/>
    </row>
    <row r="278137" spans="16:16" x14ac:dyDescent="0.3">
      <c r="P278137" s="83"/>
    </row>
    <row r="278138" spans="16:16" x14ac:dyDescent="0.3">
      <c r="P278138" s="83"/>
    </row>
    <row r="278139" spans="16:16" x14ac:dyDescent="0.3">
      <c r="P278139" s="83"/>
    </row>
    <row r="278140" spans="16:16" x14ac:dyDescent="0.3">
      <c r="P278140" s="83"/>
    </row>
    <row r="278141" spans="16:16" x14ac:dyDescent="0.3">
      <c r="P278141" s="83"/>
    </row>
    <row r="278142" spans="16:16" x14ac:dyDescent="0.3">
      <c r="P278142" s="83"/>
    </row>
    <row r="278143" spans="16:16" x14ac:dyDescent="0.3">
      <c r="P278143" s="83"/>
    </row>
    <row r="278144" spans="16:16" x14ac:dyDescent="0.3">
      <c r="P278144" s="83"/>
    </row>
    <row r="278145" spans="16:16" x14ac:dyDescent="0.3">
      <c r="P278145" s="83"/>
    </row>
    <row r="278146" spans="16:16" x14ac:dyDescent="0.3">
      <c r="P278146" s="83"/>
    </row>
    <row r="278147" spans="16:16" x14ac:dyDescent="0.3">
      <c r="P278147" s="83"/>
    </row>
    <row r="278148" spans="16:16" x14ac:dyDescent="0.3">
      <c r="P278148" s="83"/>
    </row>
    <row r="278149" spans="16:16" x14ac:dyDescent="0.3">
      <c r="P278149" s="83"/>
    </row>
    <row r="278150" spans="16:16" x14ac:dyDescent="0.3">
      <c r="P278150" s="83"/>
    </row>
    <row r="278151" spans="16:16" x14ac:dyDescent="0.3">
      <c r="P278151" s="83"/>
    </row>
    <row r="278152" spans="16:16" x14ac:dyDescent="0.3">
      <c r="P278152" s="83"/>
    </row>
    <row r="278153" spans="16:16" x14ac:dyDescent="0.3">
      <c r="P278153" s="83"/>
    </row>
    <row r="278154" spans="16:16" x14ac:dyDescent="0.3">
      <c r="P278154" s="83"/>
    </row>
    <row r="278155" spans="16:16" x14ac:dyDescent="0.3">
      <c r="P278155" s="83"/>
    </row>
    <row r="278156" spans="16:16" x14ac:dyDescent="0.3">
      <c r="P278156" s="83"/>
    </row>
    <row r="278157" spans="16:16" x14ac:dyDescent="0.3">
      <c r="P278157" s="83"/>
    </row>
    <row r="278158" spans="16:16" x14ac:dyDescent="0.3">
      <c r="P278158" s="83"/>
    </row>
    <row r="278159" spans="16:16" x14ac:dyDescent="0.3">
      <c r="P278159" s="83"/>
    </row>
    <row r="278160" spans="16:16" x14ac:dyDescent="0.3">
      <c r="P278160" s="83"/>
    </row>
    <row r="278161" spans="16:16" x14ac:dyDescent="0.3">
      <c r="P278161" s="83"/>
    </row>
    <row r="278162" spans="16:16" x14ac:dyDescent="0.3">
      <c r="P278162" s="83"/>
    </row>
    <row r="278163" spans="16:16" x14ac:dyDescent="0.3">
      <c r="P278163" s="83"/>
    </row>
    <row r="278164" spans="16:16" x14ac:dyDescent="0.3">
      <c r="P278164" s="83"/>
    </row>
    <row r="278165" spans="16:16" x14ac:dyDescent="0.3">
      <c r="P278165" s="83"/>
    </row>
    <row r="278166" spans="16:16" x14ac:dyDescent="0.3">
      <c r="P278166" s="83"/>
    </row>
    <row r="278167" spans="16:16" x14ac:dyDescent="0.3">
      <c r="P278167" s="83"/>
    </row>
    <row r="278168" spans="16:16" x14ac:dyDescent="0.3">
      <c r="P278168" s="83"/>
    </row>
    <row r="278169" spans="16:16" x14ac:dyDescent="0.3">
      <c r="P278169" s="83"/>
    </row>
    <row r="278170" spans="16:16" x14ac:dyDescent="0.3">
      <c r="P278170" s="83"/>
    </row>
    <row r="278171" spans="16:16" x14ac:dyDescent="0.3">
      <c r="P278171" s="83"/>
    </row>
    <row r="278172" spans="16:16" x14ac:dyDescent="0.3">
      <c r="P278172" s="83"/>
    </row>
    <row r="278173" spans="16:16" x14ac:dyDescent="0.3">
      <c r="P278173" s="83"/>
    </row>
    <row r="278174" spans="16:16" x14ac:dyDescent="0.3">
      <c r="P278174" s="83"/>
    </row>
    <row r="278175" spans="16:16" x14ac:dyDescent="0.3">
      <c r="P278175" s="83"/>
    </row>
    <row r="278176" spans="16:16" x14ac:dyDescent="0.3">
      <c r="P278176" s="83"/>
    </row>
    <row r="278177" spans="16:16" x14ac:dyDescent="0.3">
      <c r="P278177" s="83"/>
    </row>
    <row r="278178" spans="16:16" x14ac:dyDescent="0.3">
      <c r="P278178" s="83"/>
    </row>
    <row r="278179" spans="16:16" x14ac:dyDescent="0.3">
      <c r="P278179" s="83"/>
    </row>
    <row r="278180" spans="16:16" x14ac:dyDescent="0.3">
      <c r="P278180" s="83"/>
    </row>
    <row r="278181" spans="16:16" x14ac:dyDescent="0.3">
      <c r="P278181" s="83"/>
    </row>
    <row r="278182" spans="16:16" x14ac:dyDescent="0.3">
      <c r="P278182" s="83"/>
    </row>
    <row r="278183" spans="16:16" x14ac:dyDescent="0.3">
      <c r="P278183" s="83"/>
    </row>
    <row r="278184" spans="16:16" x14ac:dyDescent="0.3">
      <c r="P278184" s="83"/>
    </row>
    <row r="278185" spans="16:16" x14ac:dyDescent="0.3">
      <c r="P278185" s="83"/>
    </row>
    <row r="278186" spans="16:16" x14ac:dyDescent="0.3">
      <c r="P278186" s="83"/>
    </row>
    <row r="278187" spans="16:16" x14ac:dyDescent="0.3">
      <c r="P278187" s="83"/>
    </row>
    <row r="278188" spans="16:16" x14ac:dyDescent="0.3">
      <c r="P278188" s="83"/>
    </row>
    <row r="278189" spans="16:16" x14ac:dyDescent="0.3">
      <c r="P278189" s="83"/>
    </row>
    <row r="278190" spans="16:16" x14ac:dyDescent="0.3">
      <c r="P278190" s="83"/>
    </row>
    <row r="278191" spans="16:16" x14ac:dyDescent="0.3">
      <c r="P278191" s="83"/>
    </row>
    <row r="278192" spans="16:16" x14ac:dyDescent="0.3">
      <c r="P278192" s="83"/>
    </row>
    <row r="278193" spans="16:16" x14ac:dyDescent="0.3">
      <c r="P278193" s="83"/>
    </row>
    <row r="278194" spans="16:16" x14ac:dyDescent="0.3">
      <c r="P278194" s="83"/>
    </row>
    <row r="278195" spans="16:16" x14ac:dyDescent="0.3">
      <c r="P278195" s="83"/>
    </row>
    <row r="278196" spans="16:16" x14ac:dyDescent="0.3">
      <c r="P278196" s="83"/>
    </row>
    <row r="278197" spans="16:16" x14ac:dyDescent="0.3">
      <c r="P278197" s="83"/>
    </row>
    <row r="278198" spans="16:16" x14ac:dyDescent="0.3">
      <c r="P278198" s="83"/>
    </row>
    <row r="278199" spans="16:16" x14ac:dyDescent="0.3">
      <c r="P278199" s="83"/>
    </row>
    <row r="278200" spans="16:16" x14ac:dyDescent="0.3">
      <c r="P278200" s="83"/>
    </row>
    <row r="278201" spans="16:16" x14ac:dyDescent="0.3">
      <c r="P278201" s="83"/>
    </row>
    <row r="278202" spans="16:16" x14ac:dyDescent="0.3">
      <c r="P278202" s="83"/>
    </row>
    <row r="278203" spans="16:16" x14ac:dyDescent="0.3">
      <c r="P278203" s="83"/>
    </row>
    <row r="278204" spans="16:16" x14ac:dyDescent="0.3">
      <c r="P278204" s="83"/>
    </row>
    <row r="278205" spans="16:16" x14ac:dyDescent="0.3">
      <c r="P278205" s="83"/>
    </row>
    <row r="278206" spans="16:16" x14ac:dyDescent="0.3">
      <c r="P278206" s="83"/>
    </row>
    <row r="278207" spans="16:16" x14ac:dyDescent="0.3">
      <c r="P278207" s="83"/>
    </row>
    <row r="278208" spans="16:16" x14ac:dyDescent="0.3">
      <c r="P278208" s="83"/>
    </row>
    <row r="278209" spans="16:16" x14ac:dyDescent="0.3">
      <c r="P278209" s="83"/>
    </row>
    <row r="278210" spans="16:16" x14ac:dyDescent="0.3">
      <c r="P278210" s="83"/>
    </row>
    <row r="278211" spans="16:16" x14ac:dyDescent="0.3">
      <c r="P278211" s="83"/>
    </row>
    <row r="278212" spans="16:16" x14ac:dyDescent="0.3">
      <c r="P278212" s="83"/>
    </row>
    <row r="278213" spans="16:16" x14ac:dyDescent="0.3">
      <c r="P278213" s="83"/>
    </row>
    <row r="278214" spans="16:16" x14ac:dyDescent="0.3">
      <c r="P278214" s="83"/>
    </row>
    <row r="278215" spans="16:16" x14ac:dyDescent="0.3">
      <c r="P278215" s="83"/>
    </row>
    <row r="278216" spans="16:16" x14ac:dyDescent="0.3">
      <c r="P278216" s="83"/>
    </row>
    <row r="278217" spans="16:16" x14ac:dyDescent="0.3">
      <c r="P278217" s="83"/>
    </row>
    <row r="278218" spans="16:16" x14ac:dyDescent="0.3">
      <c r="P278218" s="83"/>
    </row>
    <row r="278219" spans="16:16" x14ac:dyDescent="0.3">
      <c r="P278219" s="83"/>
    </row>
    <row r="278220" spans="16:16" x14ac:dyDescent="0.3">
      <c r="P278220" s="83"/>
    </row>
    <row r="278221" spans="16:16" x14ac:dyDescent="0.3">
      <c r="P278221" s="83"/>
    </row>
    <row r="278222" spans="16:16" x14ac:dyDescent="0.3">
      <c r="P278222" s="83"/>
    </row>
    <row r="278223" spans="16:16" x14ac:dyDescent="0.3">
      <c r="P278223" s="83"/>
    </row>
    <row r="278224" spans="16:16" x14ac:dyDescent="0.3">
      <c r="P278224" s="83"/>
    </row>
    <row r="278225" spans="16:16" x14ac:dyDescent="0.3">
      <c r="P278225" s="83"/>
    </row>
    <row r="278226" spans="16:16" x14ac:dyDescent="0.3">
      <c r="P278226" s="83"/>
    </row>
    <row r="278227" spans="16:16" x14ac:dyDescent="0.3">
      <c r="P278227" s="83"/>
    </row>
    <row r="278228" spans="16:16" x14ac:dyDescent="0.3">
      <c r="P278228" s="83"/>
    </row>
    <row r="278229" spans="16:16" x14ac:dyDescent="0.3">
      <c r="P278229" s="83"/>
    </row>
    <row r="278230" spans="16:16" x14ac:dyDescent="0.3">
      <c r="P278230" s="83"/>
    </row>
    <row r="278231" spans="16:16" x14ac:dyDescent="0.3">
      <c r="P278231" s="83"/>
    </row>
    <row r="278232" spans="16:16" x14ac:dyDescent="0.3">
      <c r="P278232" s="83"/>
    </row>
    <row r="278233" spans="16:16" x14ac:dyDescent="0.3">
      <c r="P278233" s="83"/>
    </row>
    <row r="278234" spans="16:16" x14ac:dyDescent="0.3">
      <c r="P278234" s="83"/>
    </row>
    <row r="278235" spans="16:16" x14ac:dyDescent="0.3">
      <c r="P278235" s="83"/>
    </row>
    <row r="278236" spans="16:16" x14ac:dyDescent="0.3">
      <c r="P278236" s="83"/>
    </row>
    <row r="278237" spans="16:16" x14ac:dyDescent="0.3">
      <c r="P278237" s="83"/>
    </row>
    <row r="278238" spans="16:16" x14ac:dyDescent="0.3">
      <c r="P278238" s="83"/>
    </row>
    <row r="278239" spans="16:16" x14ac:dyDescent="0.3">
      <c r="P278239" s="83"/>
    </row>
    <row r="278240" spans="16:16" x14ac:dyDescent="0.3">
      <c r="P278240" s="83"/>
    </row>
    <row r="278241" spans="16:16" x14ac:dyDescent="0.3">
      <c r="P278241" s="83"/>
    </row>
    <row r="278242" spans="16:16" x14ac:dyDescent="0.3">
      <c r="P278242" s="83"/>
    </row>
    <row r="278243" spans="16:16" x14ac:dyDescent="0.3">
      <c r="P278243" s="83"/>
    </row>
    <row r="278244" spans="16:16" x14ac:dyDescent="0.3">
      <c r="P278244" s="83"/>
    </row>
    <row r="278245" spans="16:16" x14ac:dyDescent="0.3">
      <c r="P278245" s="83"/>
    </row>
    <row r="278246" spans="16:16" x14ac:dyDescent="0.3">
      <c r="P278246" s="83"/>
    </row>
    <row r="278247" spans="16:16" x14ac:dyDescent="0.3">
      <c r="P278247" s="83"/>
    </row>
    <row r="278248" spans="16:16" x14ac:dyDescent="0.3">
      <c r="P278248" s="83"/>
    </row>
    <row r="278249" spans="16:16" x14ac:dyDescent="0.3">
      <c r="P278249" s="83"/>
    </row>
    <row r="278250" spans="16:16" x14ac:dyDescent="0.3">
      <c r="P278250" s="83"/>
    </row>
    <row r="278251" spans="16:16" x14ac:dyDescent="0.3">
      <c r="P278251" s="83"/>
    </row>
    <row r="278252" spans="16:16" x14ac:dyDescent="0.3">
      <c r="P278252" s="83"/>
    </row>
    <row r="278253" spans="16:16" x14ac:dyDescent="0.3">
      <c r="P278253" s="83"/>
    </row>
    <row r="278254" spans="16:16" x14ac:dyDescent="0.3">
      <c r="P278254" s="83"/>
    </row>
    <row r="278255" spans="16:16" x14ac:dyDescent="0.3">
      <c r="P278255" s="83"/>
    </row>
    <row r="278256" spans="16:16" x14ac:dyDescent="0.3">
      <c r="P278256" s="83"/>
    </row>
    <row r="278257" spans="16:16" x14ac:dyDescent="0.3">
      <c r="P278257" s="83"/>
    </row>
    <row r="278258" spans="16:16" x14ac:dyDescent="0.3">
      <c r="P278258" s="83"/>
    </row>
    <row r="278259" spans="16:16" x14ac:dyDescent="0.3">
      <c r="P278259" s="83"/>
    </row>
    <row r="278260" spans="16:16" x14ac:dyDescent="0.3">
      <c r="P278260" s="83"/>
    </row>
    <row r="278261" spans="16:16" x14ac:dyDescent="0.3">
      <c r="P278261" s="83"/>
    </row>
    <row r="278262" spans="16:16" x14ac:dyDescent="0.3">
      <c r="P278262" s="83"/>
    </row>
    <row r="278263" spans="16:16" x14ac:dyDescent="0.3">
      <c r="P278263" s="83"/>
    </row>
    <row r="278264" spans="16:16" x14ac:dyDescent="0.3">
      <c r="P278264" s="83"/>
    </row>
    <row r="278265" spans="16:16" x14ac:dyDescent="0.3">
      <c r="P278265" s="83"/>
    </row>
    <row r="278266" spans="16:16" x14ac:dyDescent="0.3">
      <c r="P278266" s="83"/>
    </row>
    <row r="278267" spans="16:16" x14ac:dyDescent="0.3">
      <c r="P278267" s="83"/>
    </row>
    <row r="278268" spans="16:16" x14ac:dyDescent="0.3">
      <c r="P278268" s="83"/>
    </row>
    <row r="278269" spans="16:16" x14ac:dyDescent="0.3">
      <c r="P278269" s="83"/>
    </row>
    <row r="278270" spans="16:16" x14ac:dyDescent="0.3">
      <c r="P278270" s="83"/>
    </row>
    <row r="278271" spans="16:16" x14ac:dyDescent="0.3">
      <c r="P278271" s="83"/>
    </row>
    <row r="278272" spans="16:16" x14ac:dyDescent="0.3">
      <c r="P278272" s="83"/>
    </row>
    <row r="278273" spans="16:16" x14ac:dyDescent="0.3">
      <c r="P278273" s="83"/>
    </row>
    <row r="278274" spans="16:16" x14ac:dyDescent="0.3">
      <c r="P278274" s="83"/>
    </row>
    <row r="278275" spans="16:16" x14ac:dyDescent="0.3">
      <c r="P278275" s="83"/>
    </row>
    <row r="278276" spans="16:16" x14ac:dyDescent="0.3">
      <c r="P278276" s="83"/>
    </row>
    <row r="278277" spans="16:16" x14ac:dyDescent="0.3">
      <c r="P278277" s="83"/>
    </row>
    <row r="278278" spans="16:16" x14ac:dyDescent="0.3">
      <c r="P278278" s="83"/>
    </row>
    <row r="278279" spans="16:16" x14ac:dyDescent="0.3">
      <c r="P278279" s="83"/>
    </row>
    <row r="278280" spans="16:16" x14ac:dyDescent="0.3">
      <c r="P278280" s="83"/>
    </row>
    <row r="278281" spans="16:16" x14ac:dyDescent="0.3">
      <c r="P278281" s="83"/>
    </row>
    <row r="278282" spans="16:16" x14ac:dyDescent="0.3">
      <c r="P278282" s="83"/>
    </row>
    <row r="278283" spans="16:16" x14ac:dyDescent="0.3">
      <c r="P278283" s="83"/>
    </row>
    <row r="278284" spans="16:16" x14ac:dyDescent="0.3">
      <c r="P278284" s="83"/>
    </row>
    <row r="278285" spans="16:16" x14ac:dyDescent="0.3">
      <c r="P278285" s="83"/>
    </row>
    <row r="278286" spans="16:16" x14ac:dyDescent="0.3">
      <c r="P278286" s="83"/>
    </row>
    <row r="278287" spans="16:16" x14ac:dyDescent="0.3">
      <c r="P278287" s="83"/>
    </row>
    <row r="278288" spans="16:16" x14ac:dyDescent="0.3">
      <c r="P278288" s="83"/>
    </row>
    <row r="278289" spans="16:16" x14ac:dyDescent="0.3">
      <c r="P278289" s="83"/>
    </row>
    <row r="278290" spans="16:16" x14ac:dyDescent="0.3">
      <c r="P278290" s="83"/>
    </row>
    <row r="278291" spans="16:16" x14ac:dyDescent="0.3">
      <c r="P278291" s="83"/>
    </row>
    <row r="278292" spans="16:16" x14ac:dyDescent="0.3">
      <c r="P278292" s="83"/>
    </row>
    <row r="278293" spans="16:16" x14ac:dyDescent="0.3">
      <c r="P278293" s="83"/>
    </row>
    <row r="278294" spans="16:16" x14ac:dyDescent="0.3">
      <c r="P278294" s="83"/>
    </row>
    <row r="278295" spans="16:16" x14ac:dyDescent="0.3">
      <c r="P278295" s="83"/>
    </row>
    <row r="278296" spans="16:16" x14ac:dyDescent="0.3">
      <c r="P278296" s="83"/>
    </row>
    <row r="278297" spans="16:16" x14ac:dyDescent="0.3">
      <c r="P278297" s="83"/>
    </row>
    <row r="278298" spans="16:16" x14ac:dyDescent="0.3">
      <c r="P278298" s="83"/>
    </row>
    <row r="278299" spans="16:16" x14ac:dyDescent="0.3">
      <c r="P278299" s="83"/>
    </row>
    <row r="278300" spans="16:16" x14ac:dyDescent="0.3">
      <c r="P278300" s="83"/>
    </row>
    <row r="278301" spans="16:16" x14ac:dyDescent="0.3">
      <c r="P278301" s="83"/>
    </row>
    <row r="278302" spans="16:16" x14ac:dyDescent="0.3">
      <c r="P278302" s="83"/>
    </row>
    <row r="278303" spans="16:16" x14ac:dyDescent="0.3">
      <c r="P278303" s="83"/>
    </row>
    <row r="278304" spans="16:16" x14ac:dyDescent="0.3">
      <c r="P278304" s="83"/>
    </row>
    <row r="278305" spans="16:16" x14ac:dyDescent="0.3">
      <c r="P278305" s="83"/>
    </row>
    <row r="278306" spans="16:16" x14ac:dyDescent="0.3">
      <c r="P278306" s="83"/>
    </row>
    <row r="278307" spans="16:16" x14ac:dyDescent="0.3">
      <c r="P278307" s="83"/>
    </row>
    <row r="278308" spans="16:16" x14ac:dyDescent="0.3">
      <c r="P278308" s="83"/>
    </row>
    <row r="278309" spans="16:16" x14ac:dyDescent="0.3">
      <c r="P278309" s="83"/>
    </row>
    <row r="278310" spans="16:16" x14ac:dyDescent="0.3">
      <c r="P278310" s="83"/>
    </row>
    <row r="278311" spans="16:16" x14ac:dyDescent="0.3">
      <c r="P278311" s="83"/>
    </row>
    <row r="278312" spans="16:16" x14ac:dyDescent="0.3">
      <c r="P278312" s="83"/>
    </row>
    <row r="278313" spans="16:16" x14ac:dyDescent="0.3">
      <c r="P278313" s="83"/>
    </row>
    <row r="278314" spans="16:16" x14ac:dyDescent="0.3">
      <c r="P278314" s="83"/>
    </row>
    <row r="278315" spans="16:16" x14ac:dyDescent="0.3">
      <c r="P278315" s="83"/>
    </row>
    <row r="278316" spans="16:16" x14ac:dyDescent="0.3">
      <c r="P278316" s="83"/>
    </row>
    <row r="278317" spans="16:16" x14ac:dyDescent="0.3">
      <c r="P278317" s="83"/>
    </row>
    <row r="278318" spans="16:16" x14ac:dyDescent="0.3">
      <c r="P278318" s="83"/>
    </row>
    <row r="278319" spans="16:16" x14ac:dyDescent="0.3">
      <c r="P278319" s="83"/>
    </row>
    <row r="278320" spans="16:16" x14ac:dyDescent="0.3">
      <c r="P278320" s="83"/>
    </row>
    <row r="278321" spans="16:16" x14ac:dyDescent="0.3">
      <c r="P278321" s="83"/>
    </row>
    <row r="278322" spans="16:16" x14ac:dyDescent="0.3">
      <c r="P278322" s="83"/>
    </row>
    <row r="278323" spans="16:16" x14ac:dyDescent="0.3">
      <c r="P278323" s="83"/>
    </row>
    <row r="278324" spans="16:16" x14ac:dyDescent="0.3">
      <c r="P278324" s="83"/>
    </row>
    <row r="278325" spans="16:16" x14ac:dyDescent="0.3">
      <c r="P278325" s="83"/>
    </row>
    <row r="278326" spans="16:16" x14ac:dyDescent="0.3">
      <c r="P278326" s="83"/>
    </row>
    <row r="278327" spans="16:16" x14ac:dyDescent="0.3">
      <c r="P278327" s="83"/>
    </row>
    <row r="278328" spans="16:16" x14ac:dyDescent="0.3">
      <c r="P278328" s="83"/>
    </row>
    <row r="278329" spans="16:16" x14ac:dyDescent="0.3">
      <c r="P278329" s="83"/>
    </row>
    <row r="278330" spans="16:16" x14ac:dyDescent="0.3">
      <c r="P278330" s="83"/>
    </row>
    <row r="278331" spans="16:16" x14ac:dyDescent="0.3">
      <c r="P278331" s="83"/>
    </row>
    <row r="278332" spans="16:16" x14ac:dyDescent="0.3">
      <c r="P278332" s="83"/>
    </row>
    <row r="278333" spans="16:16" x14ac:dyDescent="0.3">
      <c r="P278333" s="83"/>
    </row>
    <row r="278334" spans="16:16" x14ac:dyDescent="0.3">
      <c r="P278334" s="83"/>
    </row>
    <row r="278335" spans="16:16" x14ac:dyDescent="0.3">
      <c r="P278335" s="83"/>
    </row>
    <row r="278336" spans="16:16" x14ac:dyDescent="0.3">
      <c r="P278336" s="83"/>
    </row>
    <row r="278337" spans="16:16" x14ac:dyDescent="0.3">
      <c r="P278337" s="83"/>
    </row>
    <row r="278338" spans="16:16" x14ac:dyDescent="0.3">
      <c r="P278338" s="83"/>
    </row>
    <row r="278339" spans="16:16" x14ac:dyDescent="0.3">
      <c r="P278339" s="83"/>
    </row>
    <row r="278340" spans="16:16" x14ac:dyDescent="0.3">
      <c r="P278340" s="83"/>
    </row>
    <row r="278341" spans="16:16" x14ac:dyDescent="0.3">
      <c r="P278341" s="83"/>
    </row>
    <row r="278342" spans="16:16" x14ac:dyDescent="0.3">
      <c r="P278342" s="83"/>
    </row>
    <row r="278343" spans="16:16" x14ac:dyDescent="0.3">
      <c r="P278343" s="83"/>
    </row>
    <row r="278344" spans="16:16" x14ac:dyDescent="0.3">
      <c r="P278344" s="83"/>
    </row>
    <row r="278345" spans="16:16" x14ac:dyDescent="0.3">
      <c r="P278345" s="83"/>
    </row>
    <row r="278346" spans="16:16" x14ac:dyDescent="0.3">
      <c r="P278346" s="83"/>
    </row>
    <row r="278347" spans="16:16" x14ac:dyDescent="0.3">
      <c r="P278347" s="83"/>
    </row>
    <row r="278348" spans="16:16" x14ac:dyDescent="0.3">
      <c r="P278348" s="83"/>
    </row>
    <row r="278349" spans="16:16" x14ac:dyDescent="0.3">
      <c r="P278349" s="83"/>
    </row>
    <row r="278350" spans="16:16" x14ac:dyDescent="0.3">
      <c r="P278350" s="83"/>
    </row>
    <row r="278351" spans="16:16" x14ac:dyDescent="0.3">
      <c r="P278351" s="83"/>
    </row>
    <row r="278352" spans="16:16" x14ac:dyDescent="0.3">
      <c r="P278352" s="83"/>
    </row>
    <row r="278353" spans="16:16" x14ac:dyDescent="0.3">
      <c r="P278353" s="83"/>
    </row>
    <row r="278354" spans="16:16" x14ac:dyDescent="0.3">
      <c r="P278354" s="83"/>
    </row>
    <row r="278355" spans="16:16" x14ac:dyDescent="0.3">
      <c r="P278355" s="83"/>
    </row>
    <row r="278356" spans="16:16" x14ac:dyDescent="0.3">
      <c r="P278356" s="83"/>
    </row>
    <row r="278357" spans="16:16" x14ac:dyDescent="0.3">
      <c r="P278357" s="83"/>
    </row>
    <row r="278358" spans="16:16" x14ac:dyDescent="0.3">
      <c r="P278358" s="83"/>
    </row>
    <row r="278359" spans="16:16" x14ac:dyDescent="0.3">
      <c r="P278359" s="83"/>
    </row>
    <row r="278360" spans="16:16" x14ac:dyDescent="0.3">
      <c r="P278360" s="83"/>
    </row>
    <row r="278361" spans="16:16" x14ac:dyDescent="0.3">
      <c r="P278361" s="83"/>
    </row>
    <row r="278362" spans="16:16" x14ac:dyDescent="0.3">
      <c r="P278362" s="83"/>
    </row>
    <row r="278363" spans="16:16" x14ac:dyDescent="0.3">
      <c r="P278363" s="83"/>
    </row>
    <row r="278364" spans="16:16" x14ac:dyDescent="0.3">
      <c r="P278364" s="83"/>
    </row>
    <row r="278365" spans="16:16" x14ac:dyDescent="0.3">
      <c r="P278365" s="83"/>
    </row>
    <row r="278366" spans="16:16" x14ac:dyDescent="0.3">
      <c r="P278366" s="83"/>
    </row>
    <row r="278367" spans="16:16" x14ac:dyDescent="0.3">
      <c r="P278367" s="83"/>
    </row>
    <row r="278368" spans="16:16" x14ac:dyDescent="0.3">
      <c r="P278368" s="83"/>
    </row>
    <row r="278369" spans="16:16" x14ac:dyDescent="0.3">
      <c r="P278369" s="83"/>
    </row>
    <row r="278370" spans="16:16" x14ac:dyDescent="0.3">
      <c r="P278370" s="83"/>
    </row>
    <row r="278371" spans="16:16" x14ac:dyDescent="0.3">
      <c r="P278371" s="83"/>
    </row>
    <row r="278372" spans="16:16" x14ac:dyDescent="0.3">
      <c r="P278372" s="83"/>
    </row>
    <row r="278373" spans="16:16" x14ac:dyDescent="0.3">
      <c r="P278373" s="83"/>
    </row>
    <row r="278374" spans="16:16" x14ac:dyDescent="0.3">
      <c r="P278374" s="83"/>
    </row>
    <row r="278375" spans="16:16" x14ac:dyDescent="0.3">
      <c r="P278375" s="83"/>
    </row>
    <row r="278376" spans="16:16" x14ac:dyDescent="0.3">
      <c r="P278376" s="83"/>
    </row>
    <row r="278377" spans="16:16" x14ac:dyDescent="0.3">
      <c r="P278377" s="83"/>
    </row>
    <row r="278378" spans="16:16" x14ac:dyDescent="0.3">
      <c r="P278378" s="83"/>
    </row>
    <row r="278379" spans="16:16" x14ac:dyDescent="0.3">
      <c r="P278379" s="83"/>
    </row>
    <row r="278380" spans="16:16" x14ac:dyDescent="0.3">
      <c r="P278380" s="83"/>
    </row>
    <row r="278381" spans="16:16" x14ac:dyDescent="0.3">
      <c r="P278381" s="83"/>
    </row>
    <row r="278382" spans="16:16" x14ac:dyDescent="0.3">
      <c r="P278382" s="83"/>
    </row>
    <row r="278383" spans="16:16" x14ac:dyDescent="0.3">
      <c r="P278383" s="83"/>
    </row>
    <row r="278384" spans="16:16" x14ac:dyDescent="0.3">
      <c r="P278384" s="83"/>
    </row>
    <row r="278385" spans="16:16" x14ac:dyDescent="0.3">
      <c r="P278385" s="83"/>
    </row>
    <row r="278386" spans="16:16" x14ac:dyDescent="0.3">
      <c r="P278386" s="83"/>
    </row>
    <row r="278387" spans="16:16" x14ac:dyDescent="0.3">
      <c r="P278387" s="83"/>
    </row>
    <row r="278388" spans="16:16" x14ac:dyDescent="0.3">
      <c r="P278388" s="83"/>
    </row>
    <row r="278389" spans="16:16" x14ac:dyDescent="0.3">
      <c r="P278389" s="83"/>
    </row>
    <row r="278390" spans="16:16" x14ac:dyDescent="0.3">
      <c r="P278390" s="83"/>
    </row>
    <row r="278391" spans="16:16" x14ac:dyDescent="0.3">
      <c r="P278391" s="83"/>
    </row>
    <row r="278392" spans="16:16" x14ac:dyDescent="0.3">
      <c r="P278392" s="83"/>
    </row>
    <row r="278393" spans="16:16" x14ac:dyDescent="0.3">
      <c r="P278393" s="83"/>
    </row>
    <row r="278394" spans="16:16" x14ac:dyDescent="0.3">
      <c r="P278394" s="83"/>
    </row>
    <row r="278395" spans="16:16" x14ac:dyDescent="0.3">
      <c r="P278395" s="83"/>
    </row>
    <row r="278396" spans="16:16" x14ac:dyDescent="0.3">
      <c r="P278396" s="83"/>
    </row>
    <row r="278397" spans="16:16" x14ac:dyDescent="0.3">
      <c r="P278397" s="83"/>
    </row>
    <row r="278398" spans="16:16" x14ac:dyDescent="0.3">
      <c r="P278398" s="83"/>
    </row>
    <row r="278399" spans="16:16" x14ac:dyDescent="0.3">
      <c r="P278399" s="83"/>
    </row>
    <row r="278400" spans="16:16" x14ac:dyDescent="0.3">
      <c r="P278400" s="83"/>
    </row>
    <row r="278401" spans="16:16" x14ac:dyDescent="0.3">
      <c r="P278401" s="83"/>
    </row>
    <row r="278402" spans="16:16" x14ac:dyDescent="0.3">
      <c r="P278402" s="83"/>
    </row>
    <row r="278403" spans="16:16" x14ac:dyDescent="0.3">
      <c r="P278403" s="83"/>
    </row>
    <row r="278404" spans="16:16" x14ac:dyDescent="0.3">
      <c r="P278404" s="83"/>
    </row>
    <row r="278405" spans="16:16" x14ac:dyDescent="0.3">
      <c r="P278405" s="83"/>
    </row>
    <row r="278406" spans="16:16" x14ac:dyDescent="0.3">
      <c r="P278406" s="83"/>
    </row>
    <row r="278407" spans="16:16" x14ac:dyDescent="0.3">
      <c r="P278407" s="83"/>
    </row>
    <row r="278408" spans="16:16" x14ac:dyDescent="0.3">
      <c r="P278408" s="83"/>
    </row>
    <row r="278409" spans="16:16" x14ac:dyDescent="0.3">
      <c r="P278409" s="83"/>
    </row>
    <row r="278410" spans="16:16" x14ac:dyDescent="0.3">
      <c r="P278410" s="83"/>
    </row>
    <row r="278411" spans="16:16" x14ac:dyDescent="0.3">
      <c r="P278411" s="83"/>
    </row>
    <row r="278412" spans="16:16" x14ac:dyDescent="0.3">
      <c r="P278412" s="83"/>
    </row>
    <row r="278413" spans="16:16" x14ac:dyDescent="0.3">
      <c r="P278413" s="83"/>
    </row>
    <row r="278414" spans="16:16" x14ac:dyDescent="0.3">
      <c r="P278414" s="83"/>
    </row>
    <row r="278415" spans="16:16" x14ac:dyDescent="0.3">
      <c r="P278415" s="83"/>
    </row>
    <row r="278416" spans="16:16" x14ac:dyDescent="0.3">
      <c r="P278416" s="83"/>
    </row>
    <row r="278417" spans="16:16" x14ac:dyDescent="0.3">
      <c r="P278417" s="83"/>
    </row>
    <row r="278418" spans="16:16" x14ac:dyDescent="0.3">
      <c r="P278418" s="83"/>
    </row>
    <row r="278419" spans="16:16" x14ac:dyDescent="0.3">
      <c r="P278419" s="83"/>
    </row>
    <row r="278420" spans="16:16" x14ac:dyDescent="0.3">
      <c r="P278420" s="83"/>
    </row>
    <row r="278421" spans="16:16" x14ac:dyDescent="0.3">
      <c r="P278421" s="83"/>
    </row>
    <row r="278422" spans="16:16" x14ac:dyDescent="0.3">
      <c r="P278422" s="83"/>
    </row>
    <row r="278423" spans="16:16" x14ac:dyDescent="0.3">
      <c r="P278423" s="83"/>
    </row>
    <row r="278424" spans="16:16" x14ac:dyDescent="0.3">
      <c r="P278424" s="83"/>
    </row>
    <row r="278425" spans="16:16" x14ac:dyDescent="0.3">
      <c r="P278425" s="83"/>
    </row>
    <row r="278426" spans="16:16" x14ac:dyDescent="0.3">
      <c r="P278426" s="83"/>
    </row>
    <row r="278427" spans="16:16" x14ac:dyDescent="0.3">
      <c r="P278427" s="83"/>
    </row>
    <row r="278428" spans="16:16" x14ac:dyDescent="0.3">
      <c r="P278428" s="83"/>
    </row>
    <row r="278429" spans="16:16" x14ac:dyDescent="0.3">
      <c r="P278429" s="83"/>
    </row>
    <row r="278430" spans="16:16" x14ac:dyDescent="0.3">
      <c r="P278430" s="83"/>
    </row>
    <row r="278431" spans="16:16" x14ac:dyDescent="0.3">
      <c r="P278431" s="83"/>
    </row>
    <row r="278432" spans="16:16" x14ac:dyDescent="0.3">
      <c r="P278432" s="83"/>
    </row>
    <row r="278433" spans="16:16" x14ac:dyDescent="0.3">
      <c r="P278433" s="83"/>
    </row>
    <row r="278434" spans="16:16" x14ac:dyDescent="0.3">
      <c r="P278434" s="83"/>
    </row>
    <row r="278435" spans="16:16" x14ac:dyDescent="0.3">
      <c r="P278435" s="83"/>
    </row>
    <row r="278436" spans="16:16" x14ac:dyDescent="0.3">
      <c r="P278436" s="83"/>
    </row>
    <row r="278437" spans="16:16" x14ac:dyDescent="0.3">
      <c r="P278437" s="83"/>
    </row>
    <row r="278438" spans="16:16" x14ac:dyDescent="0.3">
      <c r="P278438" s="83"/>
    </row>
    <row r="278439" spans="16:16" x14ac:dyDescent="0.3">
      <c r="P278439" s="83"/>
    </row>
    <row r="278440" spans="16:16" x14ac:dyDescent="0.3">
      <c r="P278440" s="83"/>
    </row>
    <row r="278441" spans="16:16" x14ac:dyDescent="0.3">
      <c r="P278441" s="83"/>
    </row>
    <row r="278442" spans="16:16" x14ac:dyDescent="0.3">
      <c r="P278442" s="83"/>
    </row>
    <row r="278443" spans="16:16" x14ac:dyDescent="0.3">
      <c r="P278443" s="83"/>
    </row>
    <row r="278444" spans="16:16" x14ac:dyDescent="0.3">
      <c r="P278444" s="83"/>
    </row>
    <row r="278445" spans="16:16" x14ac:dyDescent="0.3">
      <c r="P278445" s="83"/>
    </row>
    <row r="278446" spans="16:16" x14ac:dyDescent="0.3">
      <c r="P278446" s="83"/>
    </row>
    <row r="278447" spans="16:16" x14ac:dyDescent="0.3">
      <c r="P278447" s="83"/>
    </row>
    <row r="278448" spans="16:16" x14ac:dyDescent="0.3">
      <c r="P278448" s="83"/>
    </row>
    <row r="278449" spans="16:16" x14ac:dyDescent="0.3">
      <c r="P278449" s="83"/>
    </row>
    <row r="278450" spans="16:16" x14ac:dyDescent="0.3">
      <c r="P278450" s="83"/>
    </row>
    <row r="278451" spans="16:16" x14ac:dyDescent="0.3">
      <c r="P278451" s="83"/>
    </row>
    <row r="278452" spans="16:16" x14ac:dyDescent="0.3">
      <c r="P278452" s="83"/>
    </row>
    <row r="278453" spans="16:16" x14ac:dyDescent="0.3">
      <c r="P278453" s="83"/>
    </row>
    <row r="278454" spans="16:16" x14ac:dyDescent="0.3">
      <c r="P278454" s="83"/>
    </row>
    <row r="278455" spans="16:16" x14ac:dyDescent="0.3">
      <c r="P278455" s="83"/>
    </row>
    <row r="278456" spans="16:16" x14ac:dyDescent="0.3">
      <c r="P278456" s="83"/>
    </row>
    <row r="278457" spans="16:16" x14ac:dyDescent="0.3">
      <c r="P278457" s="83"/>
    </row>
    <row r="278458" spans="16:16" x14ac:dyDescent="0.3">
      <c r="P278458" s="83"/>
    </row>
    <row r="278459" spans="16:16" x14ac:dyDescent="0.3">
      <c r="P278459" s="83"/>
    </row>
    <row r="278460" spans="16:16" x14ac:dyDescent="0.3">
      <c r="P278460" s="83"/>
    </row>
    <row r="278461" spans="16:16" x14ac:dyDescent="0.3">
      <c r="P278461" s="83"/>
    </row>
    <row r="278462" spans="16:16" x14ac:dyDescent="0.3">
      <c r="P278462" s="83"/>
    </row>
    <row r="278463" spans="16:16" x14ac:dyDescent="0.3">
      <c r="P278463" s="83"/>
    </row>
    <row r="278464" spans="16:16" x14ac:dyDescent="0.3">
      <c r="P278464" s="83"/>
    </row>
    <row r="278465" spans="16:16" x14ac:dyDescent="0.3">
      <c r="P278465" s="83"/>
    </row>
    <row r="278466" spans="16:16" x14ac:dyDescent="0.3">
      <c r="P278466" s="83"/>
    </row>
    <row r="278467" spans="16:16" x14ac:dyDescent="0.3">
      <c r="P278467" s="83"/>
    </row>
    <row r="278468" spans="16:16" x14ac:dyDescent="0.3">
      <c r="P278468" s="83"/>
    </row>
    <row r="278469" spans="16:16" x14ac:dyDescent="0.3">
      <c r="P278469" s="83"/>
    </row>
    <row r="278470" spans="16:16" x14ac:dyDescent="0.3">
      <c r="P278470" s="83"/>
    </row>
    <row r="278471" spans="16:16" x14ac:dyDescent="0.3">
      <c r="P278471" s="83"/>
    </row>
    <row r="278472" spans="16:16" x14ac:dyDescent="0.3">
      <c r="P278472" s="83"/>
    </row>
    <row r="278473" spans="16:16" x14ac:dyDescent="0.3">
      <c r="P278473" s="83"/>
    </row>
    <row r="278474" spans="16:16" x14ac:dyDescent="0.3">
      <c r="P278474" s="83"/>
    </row>
    <row r="278475" spans="16:16" x14ac:dyDescent="0.3">
      <c r="P278475" s="83"/>
    </row>
    <row r="278476" spans="16:16" x14ac:dyDescent="0.3">
      <c r="P278476" s="83"/>
    </row>
    <row r="278477" spans="16:16" x14ac:dyDescent="0.3">
      <c r="P278477" s="83"/>
    </row>
    <row r="278478" spans="16:16" x14ac:dyDescent="0.3">
      <c r="P278478" s="83"/>
    </row>
    <row r="278479" spans="16:16" x14ac:dyDescent="0.3">
      <c r="P278479" s="83"/>
    </row>
    <row r="278480" spans="16:16" x14ac:dyDescent="0.3">
      <c r="P278480" s="83"/>
    </row>
    <row r="278481" spans="16:16" x14ac:dyDescent="0.3">
      <c r="P278481" s="83"/>
    </row>
    <row r="278482" spans="16:16" x14ac:dyDescent="0.3">
      <c r="P278482" s="83"/>
    </row>
    <row r="278483" spans="16:16" x14ac:dyDescent="0.3">
      <c r="P278483" s="83"/>
    </row>
    <row r="278484" spans="16:16" x14ac:dyDescent="0.3">
      <c r="P278484" s="83"/>
    </row>
    <row r="278485" spans="16:16" x14ac:dyDescent="0.3">
      <c r="P278485" s="83"/>
    </row>
    <row r="278486" spans="16:16" x14ac:dyDescent="0.3">
      <c r="P278486" s="83"/>
    </row>
    <row r="278487" spans="16:16" x14ac:dyDescent="0.3">
      <c r="P278487" s="83"/>
    </row>
    <row r="278488" spans="16:16" x14ac:dyDescent="0.3">
      <c r="P278488" s="83"/>
    </row>
    <row r="278489" spans="16:16" x14ac:dyDescent="0.3">
      <c r="P278489" s="83"/>
    </row>
    <row r="278490" spans="16:16" x14ac:dyDescent="0.3">
      <c r="P278490" s="83"/>
    </row>
    <row r="278491" spans="16:16" x14ac:dyDescent="0.3">
      <c r="P278491" s="83"/>
    </row>
    <row r="278492" spans="16:16" x14ac:dyDescent="0.3">
      <c r="P278492" s="83"/>
    </row>
    <row r="278493" spans="16:16" x14ac:dyDescent="0.3">
      <c r="P278493" s="83"/>
    </row>
    <row r="278494" spans="16:16" x14ac:dyDescent="0.3">
      <c r="P278494" s="83"/>
    </row>
    <row r="278495" spans="16:16" x14ac:dyDescent="0.3">
      <c r="P278495" s="83"/>
    </row>
    <row r="278496" spans="16:16" x14ac:dyDescent="0.3">
      <c r="P278496" s="83"/>
    </row>
    <row r="278497" spans="16:16" x14ac:dyDescent="0.3">
      <c r="P278497" s="83"/>
    </row>
    <row r="278498" spans="16:16" x14ac:dyDescent="0.3">
      <c r="P278498" s="83"/>
    </row>
    <row r="278499" spans="16:16" x14ac:dyDescent="0.3">
      <c r="P278499" s="83"/>
    </row>
    <row r="278500" spans="16:16" x14ac:dyDescent="0.3">
      <c r="P278500" s="83"/>
    </row>
    <row r="278501" spans="16:16" x14ac:dyDescent="0.3">
      <c r="P278501" s="83"/>
    </row>
    <row r="278502" spans="16:16" x14ac:dyDescent="0.3">
      <c r="P278502" s="83"/>
    </row>
    <row r="278503" spans="16:16" x14ac:dyDescent="0.3">
      <c r="P278503" s="83"/>
    </row>
    <row r="278504" spans="16:16" x14ac:dyDescent="0.3">
      <c r="P278504" s="83"/>
    </row>
    <row r="278505" spans="16:16" x14ac:dyDescent="0.3">
      <c r="P278505" s="83"/>
    </row>
    <row r="278506" spans="16:16" x14ac:dyDescent="0.3">
      <c r="P278506" s="83"/>
    </row>
    <row r="278507" spans="16:16" x14ac:dyDescent="0.3">
      <c r="P278507" s="83"/>
    </row>
    <row r="278508" spans="16:16" x14ac:dyDescent="0.3">
      <c r="P278508" s="83"/>
    </row>
    <row r="278509" spans="16:16" x14ac:dyDescent="0.3">
      <c r="P278509" s="83"/>
    </row>
    <row r="278510" spans="16:16" x14ac:dyDescent="0.3">
      <c r="P278510" s="83"/>
    </row>
    <row r="278511" spans="16:16" x14ac:dyDescent="0.3">
      <c r="P278511" s="83"/>
    </row>
    <row r="278512" spans="16:16" x14ac:dyDescent="0.3">
      <c r="P278512" s="83"/>
    </row>
    <row r="278513" spans="16:16" x14ac:dyDescent="0.3">
      <c r="P278513" s="83"/>
    </row>
    <row r="278514" spans="16:16" x14ac:dyDescent="0.3">
      <c r="P278514" s="83"/>
    </row>
    <row r="278515" spans="16:16" x14ac:dyDescent="0.3">
      <c r="P278515" s="83"/>
    </row>
    <row r="278516" spans="16:16" x14ac:dyDescent="0.3">
      <c r="P278516" s="83"/>
    </row>
    <row r="278517" spans="16:16" x14ac:dyDescent="0.3">
      <c r="P278517" s="83"/>
    </row>
    <row r="278518" spans="16:16" x14ac:dyDescent="0.3">
      <c r="P278518" s="83"/>
    </row>
    <row r="278519" spans="16:16" x14ac:dyDescent="0.3">
      <c r="P278519" s="83"/>
    </row>
    <row r="278520" spans="16:16" x14ac:dyDescent="0.3">
      <c r="P278520" s="83"/>
    </row>
    <row r="278521" spans="16:16" x14ac:dyDescent="0.3">
      <c r="P278521" s="83"/>
    </row>
    <row r="278522" spans="16:16" x14ac:dyDescent="0.3">
      <c r="P278522" s="83"/>
    </row>
    <row r="278523" spans="16:16" x14ac:dyDescent="0.3">
      <c r="P278523" s="83"/>
    </row>
    <row r="278524" spans="16:16" x14ac:dyDescent="0.3">
      <c r="P278524" s="83"/>
    </row>
    <row r="278525" spans="16:16" x14ac:dyDescent="0.3">
      <c r="P278525" s="83"/>
    </row>
    <row r="278526" spans="16:16" x14ac:dyDescent="0.3">
      <c r="P278526" s="83"/>
    </row>
    <row r="278527" spans="16:16" x14ac:dyDescent="0.3">
      <c r="P278527" s="83"/>
    </row>
    <row r="278528" spans="16:16" x14ac:dyDescent="0.3">
      <c r="P278528" s="83"/>
    </row>
    <row r="278529" spans="16:16" x14ac:dyDescent="0.3">
      <c r="P278529" s="83"/>
    </row>
    <row r="278530" spans="16:16" x14ac:dyDescent="0.3">
      <c r="P278530" s="83"/>
    </row>
    <row r="278531" spans="16:16" x14ac:dyDescent="0.3">
      <c r="P278531" s="83"/>
    </row>
    <row r="278532" spans="16:16" x14ac:dyDescent="0.3">
      <c r="P278532" s="83"/>
    </row>
    <row r="278533" spans="16:16" x14ac:dyDescent="0.3">
      <c r="P278533" s="83"/>
    </row>
    <row r="278534" spans="16:16" x14ac:dyDescent="0.3">
      <c r="P278534" s="83"/>
    </row>
    <row r="278535" spans="16:16" x14ac:dyDescent="0.3">
      <c r="P278535" s="83"/>
    </row>
    <row r="278536" spans="16:16" x14ac:dyDescent="0.3">
      <c r="P278536" s="83"/>
    </row>
    <row r="278537" spans="16:16" x14ac:dyDescent="0.3">
      <c r="P278537" s="83"/>
    </row>
    <row r="278538" spans="16:16" x14ac:dyDescent="0.3">
      <c r="P278538" s="83"/>
    </row>
    <row r="278539" spans="16:16" x14ac:dyDescent="0.3">
      <c r="P278539" s="83"/>
    </row>
    <row r="278540" spans="16:16" x14ac:dyDescent="0.3">
      <c r="P278540" s="83"/>
    </row>
    <row r="278541" spans="16:16" x14ac:dyDescent="0.3">
      <c r="P278541" s="83"/>
    </row>
    <row r="278542" spans="16:16" x14ac:dyDescent="0.3">
      <c r="P278542" s="83"/>
    </row>
    <row r="278543" spans="16:16" x14ac:dyDescent="0.3">
      <c r="P278543" s="83"/>
    </row>
    <row r="278544" spans="16:16" x14ac:dyDescent="0.3">
      <c r="P278544" s="83"/>
    </row>
    <row r="278545" spans="16:16" x14ac:dyDescent="0.3">
      <c r="P278545" s="83"/>
    </row>
    <row r="278546" spans="16:16" x14ac:dyDescent="0.3">
      <c r="P278546" s="83"/>
    </row>
    <row r="278547" spans="16:16" x14ac:dyDescent="0.3">
      <c r="P278547" s="83"/>
    </row>
    <row r="278548" spans="16:16" x14ac:dyDescent="0.3">
      <c r="P278548" s="83"/>
    </row>
    <row r="278549" spans="16:16" x14ac:dyDescent="0.3">
      <c r="P278549" s="83"/>
    </row>
    <row r="278550" spans="16:16" x14ac:dyDescent="0.3">
      <c r="P278550" s="83"/>
    </row>
    <row r="278551" spans="16:16" x14ac:dyDescent="0.3">
      <c r="P278551" s="83"/>
    </row>
    <row r="278552" spans="16:16" x14ac:dyDescent="0.3">
      <c r="P278552" s="83"/>
    </row>
    <row r="278553" spans="16:16" x14ac:dyDescent="0.3">
      <c r="P278553" s="83"/>
    </row>
    <row r="278554" spans="16:16" x14ac:dyDescent="0.3">
      <c r="P278554" s="83"/>
    </row>
    <row r="278555" spans="16:16" x14ac:dyDescent="0.3">
      <c r="P278555" s="83"/>
    </row>
    <row r="278556" spans="16:16" x14ac:dyDescent="0.3">
      <c r="P278556" s="83"/>
    </row>
    <row r="278557" spans="16:16" x14ac:dyDescent="0.3">
      <c r="P278557" s="83"/>
    </row>
    <row r="278558" spans="16:16" x14ac:dyDescent="0.3">
      <c r="P278558" s="83"/>
    </row>
    <row r="278559" spans="16:16" x14ac:dyDescent="0.3">
      <c r="P278559" s="83"/>
    </row>
    <row r="278560" spans="16:16" x14ac:dyDescent="0.3">
      <c r="P278560" s="83"/>
    </row>
    <row r="278561" spans="16:16" x14ac:dyDescent="0.3">
      <c r="P278561" s="83"/>
    </row>
    <row r="278562" spans="16:16" x14ac:dyDescent="0.3">
      <c r="P278562" s="83"/>
    </row>
    <row r="278563" spans="16:16" x14ac:dyDescent="0.3">
      <c r="P278563" s="83"/>
    </row>
    <row r="278564" spans="16:16" x14ac:dyDescent="0.3">
      <c r="P278564" s="83"/>
    </row>
    <row r="278565" spans="16:16" x14ac:dyDescent="0.3">
      <c r="P278565" s="83"/>
    </row>
    <row r="278566" spans="16:16" x14ac:dyDescent="0.3">
      <c r="P278566" s="83"/>
    </row>
    <row r="278567" spans="16:16" x14ac:dyDescent="0.3">
      <c r="P278567" s="83"/>
    </row>
    <row r="278568" spans="16:16" x14ac:dyDescent="0.3">
      <c r="P278568" s="83"/>
    </row>
    <row r="278569" spans="16:16" x14ac:dyDescent="0.3">
      <c r="P278569" s="83"/>
    </row>
    <row r="278570" spans="16:16" x14ac:dyDescent="0.3">
      <c r="P278570" s="83"/>
    </row>
    <row r="278571" spans="16:16" x14ac:dyDescent="0.3">
      <c r="P278571" s="83"/>
    </row>
    <row r="278572" spans="16:16" x14ac:dyDescent="0.3">
      <c r="P278572" s="83"/>
    </row>
    <row r="278573" spans="16:16" x14ac:dyDescent="0.3">
      <c r="P278573" s="83"/>
    </row>
    <row r="278574" spans="16:16" x14ac:dyDescent="0.3">
      <c r="P278574" s="83"/>
    </row>
    <row r="278575" spans="16:16" x14ac:dyDescent="0.3">
      <c r="P278575" s="83"/>
    </row>
    <row r="278576" spans="16:16" x14ac:dyDescent="0.3">
      <c r="P278576" s="83"/>
    </row>
    <row r="278577" spans="16:16" x14ac:dyDescent="0.3">
      <c r="P278577" s="83"/>
    </row>
    <row r="278578" spans="16:16" x14ac:dyDescent="0.3">
      <c r="P278578" s="83"/>
    </row>
    <row r="278579" spans="16:16" x14ac:dyDescent="0.3">
      <c r="P278579" s="83"/>
    </row>
    <row r="278580" spans="16:16" x14ac:dyDescent="0.3">
      <c r="P278580" s="83"/>
    </row>
    <row r="278581" spans="16:16" x14ac:dyDescent="0.3">
      <c r="P278581" s="83"/>
    </row>
    <row r="278582" spans="16:16" x14ac:dyDescent="0.3">
      <c r="P278582" s="83"/>
    </row>
    <row r="278583" spans="16:16" x14ac:dyDescent="0.3">
      <c r="P278583" s="83"/>
    </row>
    <row r="278584" spans="16:16" x14ac:dyDescent="0.3">
      <c r="P278584" s="83"/>
    </row>
    <row r="278585" spans="16:16" x14ac:dyDescent="0.3">
      <c r="P278585" s="83"/>
    </row>
    <row r="278586" spans="16:16" x14ac:dyDescent="0.3">
      <c r="P278586" s="83"/>
    </row>
    <row r="278587" spans="16:16" x14ac:dyDescent="0.3">
      <c r="P278587" s="83"/>
    </row>
    <row r="278588" spans="16:16" x14ac:dyDescent="0.3">
      <c r="P278588" s="83"/>
    </row>
    <row r="278589" spans="16:16" x14ac:dyDescent="0.3">
      <c r="P278589" s="83"/>
    </row>
    <row r="278590" spans="16:16" x14ac:dyDescent="0.3">
      <c r="P278590" s="83"/>
    </row>
    <row r="278591" spans="16:16" x14ac:dyDescent="0.3">
      <c r="P278591" s="83"/>
    </row>
    <row r="278592" spans="16:16" x14ac:dyDescent="0.3">
      <c r="P278592" s="83"/>
    </row>
    <row r="278593" spans="16:16" x14ac:dyDescent="0.3">
      <c r="P278593" s="83"/>
    </row>
    <row r="278594" spans="16:16" x14ac:dyDescent="0.3">
      <c r="P278594" s="83"/>
    </row>
    <row r="278595" spans="16:16" x14ac:dyDescent="0.3">
      <c r="P278595" s="83"/>
    </row>
    <row r="278596" spans="16:16" x14ac:dyDescent="0.3">
      <c r="P278596" s="83"/>
    </row>
    <row r="278597" spans="16:16" x14ac:dyDescent="0.3">
      <c r="P278597" s="83"/>
    </row>
    <row r="278598" spans="16:16" x14ac:dyDescent="0.3">
      <c r="P278598" s="83"/>
    </row>
    <row r="278599" spans="16:16" x14ac:dyDescent="0.3">
      <c r="P278599" s="83"/>
    </row>
    <row r="278600" spans="16:16" x14ac:dyDescent="0.3">
      <c r="P278600" s="83"/>
    </row>
    <row r="278601" spans="16:16" x14ac:dyDescent="0.3">
      <c r="P278601" s="83"/>
    </row>
    <row r="278602" spans="16:16" x14ac:dyDescent="0.3">
      <c r="P278602" s="83"/>
    </row>
    <row r="278603" spans="16:16" x14ac:dyDescent="0.3">
      <c r="P278603" s="83"/>
    </row>
    <row r="278604" spans="16:16" x14ac:dyDescent="0.3">
      <c r="P278604" s="83"/>
    </row>
    <row r="278605" spans="16:16" x14ac:dyDescent="0.3">
      <c r="P278605" s="83"/>
    </row>
    <row r="278606" spans="16:16" x14ac:dyDescent="0.3">
      <c r="P278606" s="83"/>
    </row>
    <row r="278607" spans="16:16" x14ac:dyDescent="0.3">
      <c r="P278607" s="83"/>
    </row>
    <row r="278608" spans="16:16" x14ac:dyDescent="0.3">
      <c r="P278608" s="83"/>
    </row>
    <row r="278609" spans="16:16" x14ac:dyDescent="0.3">
      <c r="P278609" s="83"/>
    </row>
    <row r="278610" spans="16:16" x14ac:dyDescent="0.3">
      <c r="P278610" s="83"/>
    </row>
    <row r="278611" spans="16:16" x14ac:dyDescent="0.3">
      <c r="P278611" s="83"/>
    </row>
    <row r="278612" spans="16:16" x14ac:dyDescent="0.3">
      <c r="P278612" s="83"/>
    </row>
    <row r="278613" spans="16:16" x14ac:dyDescent="0.3">
      <c r="P278613" s="83"/>
    </row>
    <row r="278614" spans="16:16" x14ac:dyDescent="0.3">
      <c r="P278614" s="83"/>
    </row>
    <row r="278615" spans="16:16" x14ac:dyDescent="0.3">
      <c r="P278615" s="83"/>
    </row>
    <row r="278616" spans="16:16" x14ac:dyDescent="0.3">
      <c r="P278616" s="83"/>
    </row>
    <row r="278617" spans="16:16" x14ac:dyDescent="0.3">
      <c r="P278617" s="83"/>
    </row>
    <row r="278618" spans="16:16" x14ac:dyDescent="0.3">
      <c r="P278618" s="83"/>
    </row>
    <row r="278619" spans="16:16" x14ac:dyDescent="0.3">
      <c r="P278619" s="83"/>
    </row>
    <row r="278620" spans="16:16" x14ac:dyDescent="0.3">
      <c r="P278620" s="83"/>
    </row>
    <row r="278621" spans="16:16" x14ac:dyDescent="0.3">
      <c r="P278621" s="83"/>
    </row>
    <row r="278622" spans="16:16" x14ac:dyDescent="0.3">
      <c r="P278622" s="83"/>
    </row>
    <row r="278623" spans="16:16" x14ac:dyDescent="0.3">
      <c r="P278623" s="83"/>
    </row>
    <row r="278624" spans="16:16" x14ac:dyDescent="0.3">
      <c r="P278624" s="83"/>
    </row>
    <row r="278625" spans="16:16" x14ac:dyDescent="0.3">
      <c r="P278625" s="83"/>
    </row>
    <row r="278626" spans="16:16" x14ac:dyDescent="0.3">
      <c r="P278626" s="83"/>
    </row>
    <row r="278627" spans="16:16" x14ac:dyDescent="0.3">
      <c r="P278627" s="83"/>
    </row>
    <row r="278628" spans="16:16" x14ac:dyDescent="0.3">
      <c r="P278628" s="83"/>
    </row>
    <row r="278629" spans="16:16" x14ac:dyDescent="0.3">
      <c r="P278629" s="83"/>
    </row>
    <row r="278630" spans="16:16" x14ac:dyDescent="0.3">
      <c r="P278630" s="83"/>
    </row>
    <row r="278631" spans="16:16" x14ac:dyDescent="0.3">
      <c r="P278631" s="83"/>
    </row>
    <row r="278632" spans="16:16" x14ac:dyDescent="0.3">
      <c r="P278632" s="83"/>
    </row>
    <row r="278633" spans="16:16" x14ac:dyDescent="0.3">
      <c r="P278633" s="83"/>
    </row>
    <row r="278634" spans="16:16" x14ac:dyDescent="0.3">
      <c r="P278634" s="83"/>
    </row>
    <row r="278635" spans="16:16" x14ac:dyDescent="0.3">
      <c r="P278635" s="83"/>
    </row>
    <row r="278636" spans="16:16" x14ac:dyDescent="0.3">
      <c r="P278636" s="83"/>
    </row>
    <row r="278637" spans="16:16" x14ac:dyDescent="0.3">
      <c r="P278637" s="83"/>
    </row>
    <row r="278638" spans="16:16" x14ac:dyDescent="0.3">
      <c r="P278638" s="83"/>
    </row>
    <row r="278639" spans="16:16" x14ac:dyDescent="0.3">
      <c r="P278639" s="83"/>
    </row>
    <row r="278640" spans="16:16" x14ac:dyDescent="0.3">
      <c r="P278640" s="83"/>
    </row>
    <row r="278641" spans="16:16" x14ac:dyDescent="0.3">
      <c r="P278641" s="83"/>
    </row>
    <row r="278642" spans="16:16" x14ac:dyDescent="0.3">
      <c r="P278642" s="83"/>
    </row>
    <row r="278643" spans="16:16" x14ac:dyDescent="0.3">
      <c r="P278643" s="83"/>
    </row>
    <row r="278644" spans="16:16" x14ac:dyDescent="0.3">
      <c r="P278644" s="83"/>
    </row>
    <row r="278645" spans="16:16" x14ac:dyDescent="0.3">
      <c r="P278645" s="83"/>
    </row>
    <row r="278646" spans="16:16" x14ac:dyDescent="0.3">
      <c r="P278646" s="83"/>
    </row>
    <row r="278647" spans="16:16" x14ac:dyDescent="0.3">
      <c r="P278647" s="83"/>
    </row>
    <row r="278648" spans="16:16" x14ac:dyDescent="0.3">
      <c r="P278648" s="83"/>
    </row>
    <row r="278649" spans="16:16" x14ac:dyDescent="0.3">
      <c r="P278649" s="83"/>
    </row>
    <row r="278650" spans="16:16" x14ac:dyDescent="0.3">
      <c r="P278650" s="83"/>
    </row>
    <row r="278651" spans="16:16" x14ac:dyDescent="0.3">
      <c r="P278651" s="83"/>
    </row>
    <row r="278652" spans="16:16" x14ac:dyDescent="0.3">
      <c r="P278652" s="83"/>
    </row>
    <row r="278653" spans="16:16" x14ac:dyDescent="0.3">
      <c r="P278653" s="83"/>
    </row>
    <row r="278654" spans="16:16" x14ac:dyDescent="0.3">
      <c r="P278654" s="83"/>
    </row>
    <row r="278655" spans="16:16" x14ac:dyDescent="0.3">
      <c r="P278655" s="83"/>
    </row>
    <row r="278656" spans="16:16" x14ac:dyDescent="0.3">
      <c r="P278656" s="83"/>
    </row>
    <row r="278657" spans="16:16" x14ac:dyDescent="0.3">
      <c r="P278657" s="83"/>
    </row>
    <row r="278658" spans="16:16" x14ac:dyDescent="0.3">
      <c r="P278658" s="83"/>
    </row>
    <row r="278659" spans="16:16" x14ac:dyDescent="0.3">
      <c r="P278659" s="83"/>
    </row>
    <row r="278660" spans="16:16" x14ac:dyDescent="0.3">
      <c r="P278660" s="83"/>
    </row>
    <row r="278661" spans="16:16" x14ac:dyDescent="0.3">
      <c r="P278661" s="83"/>
    </row>
    <row r="278662" spans="16:16" x14ac:dyDescent="0.3">
      <c r="P278662" s="83"/>
    </row>
    <row r="278663" spans="16:16" x14ac:dyDescent="0.3">
      <c r="P278663" s="83"/>
    </row>
    <row r="278664" spans="16:16" x14ac:dyDescent="0.3">
      <c r="P278664" s="83"/>
    </row>
    <row r="278665" spans="16:16" x14ac:dyDescent="0.3">
      <c r="P278665" s="83"/>
    </row>
    <row r="278666" spans="16:16" x14ac:dyDescent="0.3">
      <c r="P278666" s="83"/>
    </row>
    <row r="278667" spans="16:16" x14ac:dyDescent="0.3">
      <c r="P278667" s="83"/>
    </row>
    <row r="278668" spans="16:16" x14ac:dyDescent="0.3">
      <c r="P278668" s="83"/>
    </row>
    <row r="278669" spans="16:16" x14ac:dyDescent="0.3">
      <c r="P278669" s="83"/>
    </row>
    <row r="278670" spans="16:16" x14ac:dyDescent="0.3">
      <c r="P278670" s="83"/>
    </row>
    <row r="278671" spans="16:16" x14ac:dyDescent="0.3">
      <c r="P278671" s="83"/>
    </row>
    <row r="278672" spans="16:16" x14ac:dyDescent="0.3">
      <c r="P278672" s="83"/>
    </row>
    <row r="278673" spans="16:16" x14ac:dyDescent="0.3">
      <c r="P278673" s="83"/>
    </row>
    <row r="278674" spans="16:16" x14ac:dyDescent="0.3">
      <c r="P278674" s="83"/>
    </row>
    <row r="278675" spans="16:16" x14ac:dyDescent="0.3">
      <c r="P278675" s="83"/>
    </row>
    <row r="278676" spans="16:16" x14ac:dyDescent="0.3">
      <c r="P278676" s="83"/>
    </row>
    <row r="278677" spans="16:16" x14ac:dyDescent="0.3">
      <c r="P278677" s="83"/>
    </row>
    <row r="278678" spans="16:16" x14ac:dyDescent="0.3">
      <c r="P278678" s="83"/>
    </row>
    <row r="278679" spans="16:16" x14ac:dyDescent="0.3">
      <c r="P278679" s="83"/>
    </row>
    <row r="278680" spans="16:16" x14ac:dyDescent="0.3">
      <c r="P278680" s="83"/>
    </row>
    <row r="278681" spans="16:16" x14ac:dyDescent="0.3">
      <c r="P278681" s="83"/>
    </row>
    <row r="278682" spans="16:16" x14ac:dyDescent="0.3">
      <c r="P278682" s="83"/>
    </row>
    <row r="278683" spans="16:16" x14ac:dyDescent="0.3">
      <c r="P278683" s="83"/>
    </row>
    <row r="278684" spans="16:16" x14ac:dyDescent="0.3">
      <c r="P278684" s="83"/>
    </row>
    <row r="278685" spans="16:16" x14ac:dyDescent="0.3">
      <c r="P278685" s="83"/>
    </row>
    <row r="278686" spans="16:16" x14ac:dyDescent="0.3">
      <c r="P278686" s="83"/>
    </row>
    <row r="278687" spans="16:16" x14ac:dyDescent="0.3">
      <c r="P278687" s="83"/>
    </row>
    <row r="278688" spans="16:16" x14ac:dyDescent="0.3">
      <c r="P278688" s="83"/>
    </row>
    <row r="278689" spans="16:16" x14ac:dyDescent="0.3">
      <c r="P278689" s="83"/>
    </row>
    <row r="278690" spans="16:16" x14ac:dyDescent="0.3">
      <c r="P278690" s="83"/>
    </row>
    <row r="278691" spans="16:16" x14ac:dyDescent="0.3">
      <c r="P278691" s="83"/>
    </row>
    <row r="278692" spans="16:16" x14ac:dyDescent="0.3">
      <c r="P278692" s="83"/>
    </row>
    <row r="278693" spans="16:16" x14ac:dyDescent="0.3">
      <c r="P278693" s="83"/>
    </row>
    <row r="278694" spans="16:16" x14ac:dyDescent="0.3">
      <c r="P278694" s="83"/>
    </row>
    <row r="278695" spans="16:16" x14ac:dyDescent="0.3">
      <c r="P278695" s="83"/>
    </row>
    <row r="278696" spans="16:16" x14ac:dyDescent="0.3">
      <c r="P278696" s="83"/>
    </row>
    <row r="278697" spans="16:16" x14ac:dyDescent="0.3">
      <c r="P278697" s="83"/>
    </row>
    <row r="278698" spans="16:16" x14ac:dyDescent="0.3">
      <c r="P278698" s="83"/>
    </row>
    <row r="278699" spans="16:16" x14ac:dyDescent="0.3">
      <c r="P278699" s="83"/>
    </row>
    <row r="278700" spans="16:16" x14ac:dyDescent="0.3">
      <c r="P278700" s="83"/>
    </row>
    <row r="278701" spans="16:16" x14ac:dyDescent="0.3">
      <c r="P278701" s="83"/>
    </row>
    <row r="278702" spans="16:16" x14ac:dyDescent="0.3">
      <c r="P278702" s="83"/>
    </row>
    <row r="278703" spans="16:16" x14ac:dyDescent="0.3">
      <c r="P278703" s="83"/>
    </row>
    <row r="278704" spans="16:16" x14ac:dyDescent="0.3">
      <c r="P278704" s="83"/>
    </row>
    <row r="278705" spans="16:16" x14ac:dyDescent="0.3">
      <c r="P278705" s="83"/>
    </row>
    <row r="278706" spans="16:16" x14ac:dyDescent="0.3">
      <c r="P278706" s="83"/>
    </row>
    <row r="278707" spans="16:16" x14ac:dyDescent="0.3">
      <c r="P278707" s="83"/>
    </row>
    <row r="278708" spans="16:16" x14ac:dyDescent="0.3">
      <c r="P278708" s="83"/>
    </row>
    <row r="278709" spans="16:16" x14ac:dyDescent="0.3">
      <c r="P278709" s="83"/>
    </row>
    <row r="278710" spans="16:16" x14ac:dyDescent="0.3">
      <c r="P278710" s="83"/>
    </row>
    <row r="278711" spans="16:16" x14ac:dyDescent="0.3">
      <c r="P278711" s="83"/>
    </row>
    <row r="278712" spans="16:16" x14ac:dyDescent="0.3">
      <c r="P278712" s="83"/>
    </row>
    <row r="278713" spans="16:16" x14ac:dyDescent="0.3">
      <c r="P278713" s="83"/>
    </row>
    <row r="278714" spans="16:16" x14ac:dyDescent="0.3">
      <c r="P278714" s="83"/>
    </row>
    <row r="278715" spans="16:16" x14ac:dyDescent="0.3">
      <c r="P278715" s="83"/>
    </row>
    <row r="278716" spans="16:16" x14ac:dyDescent="0.3">
      <c r="P278716" s="83"/>
    </row>
    <row r="278717" spans="16:16" x14ac:dyDescent="0.3">
      <c r="P278717" s="83"/>
    </row>
    <row r="278718" spans="16:16" x14ac:dyDescent="0.3">
      <c r="P278718" s="83"/>
    </row>
    <row r="278719" spans="16:16" x14ac:dyDescent="0.3">
      <c r="P278719" s="83"/>
    </row>
    <row r="278720" spans="16:16" x14ac:dyDescent="0.3">
      <c r="P278720" s="83"/>
    </row>
    <row r="278721" spans="16:16" x14ac:dyDescent="0.3">
      <c r="P278721" s="83"/>
    </row>
    <row r="278722" spans="16:16" x14ac:dyDescent="0.3">
      <c r="P278722" s="83"/>
    </row>
    <row r="278723" spans="16:16" x14ac:dyDescent="0.3">
      <c r="P278723" s="83"/>
    </row>
    <row r="278724" spans="16:16" x14ac:dyDescent="0.3">
      <c r="P278724" s="83"/>
    </row>
    <row r="278725" spans="16:16" x14ac:dyDescent="0.3">
      <c r="P278725" s="83"/>
    </row>
    <row r="278726" spans="16:16" x14ac:dyDescent="0.3">
      <c r="P278726" s="83"/>
    </row>
    <row r="278727" spans="16:16" x14ac:dyDescent="0.3">
      <c r="P278727" s="83"/>
    </row>
    <row r="278728" spans="16:16" x14ac:dyDescent="0.3">
      <c r="P278728" s="83"/>
    </row>
    <row r="278729" spans="16:16" x14ac:dyDescent="0.3">
      <c r="P278729" s="83"/>
    </row>
    <row r="278730" spans="16:16" x14ac:dyDescent="0.3">
      <c r="P278730" s="83"/>
    </row>
    <row r="278731" spans="16:16" x14ac:dyDescent="0.3">
      <c r="P278731" s="83"/>
    </row>
    <row r="278732" spans="16:16" x14ac:dyDescent="0.3">
      <c r="P278732" s="83"/>
    </row>
    <row r="278733" spans="16:16" x14ac:dyDescent="0.3">
      <c r="P278733" s="83"/>
    </row>
    <row r="278734" spans="16:16" x14ac:dyDescent="0.3">
      <c r="P278734" s="83"/>
    </row>
    <row r="278735" spans="16:16" x14ac:dyDescent="0.3">
      <c r="P278735" s="83"/>
    </row>
    <row r="278736" spans="16:16" x14ac:dyDescent="0.3">
      <c r="P278736" s="83"/>
    </row>
    <row r="278737" spans="16:16" x14ac:dyDescent="0.3">
      <c r="P278737" s="83"/>
    </row>
    <row r="278738" spans="16:16" x14ac:dyDescent="0.3">
      <c r="P278738" s="83"/>
    </row>
    <row r="278739" spans="16:16" x14ac:dyDescent="0.3">
      <c r="P278739" s="83"/>
    </row>
    <row r="278740" spans="16:16" x14ac:dyDescent="0.3">
      <c r="P278740" s="83"/>
    </row>
    <row r="278741" spans="16:16" x14ac:dyDescent="0.3">
      <c r="P278741" s="83"/>
    </row>
    <row r="278742" spans="16:16" x14ac:dyDescent="0.3">
      <c r="P278742" s="83"/>
    </row>
    <row r="278743" spans="16:16" x14ac:dyDescent="0.3">
      <c r="P278743" s="83"/>
    </row>
    <row r="278744" spans="16:16" x14ac:dyDescent="0.3">
      <c r="P278744" s="83"/>
    </row>
    <row r="278745" spans="16:16" x14ac:dyDescent="0.3">
      <c r="P278745" s="83"/>
    </row>
    <row r="278746" spans="16:16" x14ac:dyDescent="0.3">
      <c r="P278746" s="83"/>
    </row>
    <row r="278747" spans="16:16" x14ac:dyDescent="0.3">
      <c r="P278747" s="83"/>
    </row>
    <row r="278748" spans="16:16" x14ac:dyDescent="0.3">
      <c r="P278748" s="83"/>
    </row>
    <row r="278749" spans="16:16" x14ac:dyDescent="0.3">
      <c r="P278749" s="83"/>
    </row>
    <row r="278750" spans="16:16" x14ac:dyDescent="0.3">
      <c r="P278750" s="83"/>
    </row>
    <row r="278751" spans="16:16" x14ac:dyDescent="0.3">
      <c r="P278751" s="83"/>
    </row>
    <row r="278752" spans="16:16" x14ac:dyDescent="0.3">
      <c r="P278752" s="83"/>
    </row>
    <row r="278753" spans="16:16" x14ac:dyDescent="0.3">
      <c r="P278753" s="83"/>
    </row>
    <row r="278754" spans="16:16" x14ac:dyDescent="0.3">
      <c r="P278754" s="83"/>
    </row>
    <row r="278755" spans="16:16" x14ac:dyDescent="0.3">
      <c r="P278755" s="83"/>
    </row>
    <row r="278756" spans="16:16" x14ac:dyDescent="0.3">
      <c r="P278756" s="83"/>
    </row>
    <row r="278757" spans="16:16" x14ac:dyDescent="0.3">
      <c r="P278757" s="83"/>
    </row>
    <row r="278758" spans="16:16" x14ac:dyDescent="0.3">
      <c r="P278758" s="83"/>
    </row>
    <row r="278759" spans="16:16" x14ac:dyDescent="0.3">
      <c r="P278759" s="83"/>
    </row>
    <row r="278760" spans="16:16" x14ac:dyDescent="0.3">
      <c r="P278760" s="83"/>
    </row>
    <row r="278761" spans="16:16" x14ac:dyDescent="0.3">
      <c r="P278761" s="83"/>
    </row>
    <row r="278762" spans="16:16" x14ac:dyDescent="0.3">
      <c r="P278762" s="83"/>
    </row>
    <row r="278763" spans="16:16" x14ac:dyDescent="0.3">
      <c r="P278763" s="83"/>
    </row>
    <row r="278764" spans="16:16" x14ac:dyDescent="0.3">
      <c r="P278764" s="83"/>
    </row>
    <row r="278765" spans="16:16" x14ac:dyDescent="0.3">
      <c r="P278765" s="83"/>
    </row>
    <row r="278766" spans="16:16" x14ac:dyDescent="0.3">
      <c r="P278766" s="83"/>
    </row>
    <row r="278767" spans="16:16" x14ac:dyDescent="0.3">
      <c r="P278767" s="83"/>
    </row>
    <row r="278768" spans="16:16" x14ac:dyDescent="0.3">
      <c r="P278768" s="83"/>
    </row>
    <row r="278769" spans="16:16" x14ac:dyDescent="0.3">
      <c r="P278769" s="83"/>
    </row>
    <row r="278770" spans="16:16" x14ac:dyDescent="0.3">
      <c r="P278770" s="83"/>
    </row>
    <row r="278771" spans="16:16" x14ac:dyDescent="0.3">
      <c r="P278771" s="83"/>
    </row>
    <row r="278772" spans="16:16" x14ac:dyDescent="0.3">
      <c r="P278772" s="83"/>
    </row>
    <row r="278773" spans="16:16" x14ac:dyDescent="0.3">
      <c r="P278773" s="83"/>
    </row>
    <row r="278774" spans="16:16" x14ac:dyDescent="0.3">
      <c r="P278774" s="83"/>
    </row>
    <row r="278775" spans="16:16" x14ac:dyDescent="0.3">
      <c r="P278775" s="83"/>
    </row>
    <row r="278776" spans="16:16" x14ac:dyDescent="0.3">
      <c r="P278776" s="83"/>
    </row>
    <row r="278777" spans="16:16" x14ac:dyDescent="0.3">
      <c r="P278777" s="83"/>
    </row>
    <row r="278778" spans="16:16" x14ac:dyDescent="0.3">
      <c r="P278778" s="83"/>
    </row>
    <row r="278779" spans="16:16" x14ac:dyDescent="0.3">
      <c r="P278779" s="83"/>
    </row>
    <row r="278780" spans="16:16" x14ac:dyDescent="0.3">
      <c r="P278780" s="83"/>
    </row>
    <row r="278781" spans="16:16" x14ac:dyDescent="0.3">
      <c r="P278781" s="83"/>
    </row>
    <row r="278782" spans="16:16" x14ac:dyDescent="0.3">
      <c r="P278782" s="83"/>
    </row>
    <row r="278783" spans="16:16" x14ac:dyDescent="0.3">
      <c r="P278783" s="83"/>
    </row>
    <row r="278784" spans="16:16" x14ac:dyDescent="0.3">
      <c r="P278784" s="83"/>
    </row>
    <row r="278785" spans="16:16" x14ac:dyDescent="0.3">
      <c r="P278785" s="83"/>
    </row>
    <row r="278786" spans="16:16" x14ac:dyDescent="0.3">
      <c r="P278786" s="83"/>
    </row>
    <row r="278787" spans="16:16" x14ac:dyDescent="0.3">
      <c r="P278787" s="83"/>
    </row>
    <row r="278788" spans="16:16" x14ac:dyDescent="0.3">
      <c r="P278788" s="83"/>
    </row>
    <row r="278789" spans="16:16" x14ac:dyDescent="0.3">
      <c r="P278789" s="83"/>
    </row>
    <row r="278790" spans="16:16" x14ac:dyDescent="0.3">
      <c r="P278790" s="83"/>
    </row>
    <row r="278791" spans="16:16" x14ac:dyDescent="0.3">
      <c r="P278791" s="83"/>
    </row>
    <row r="278792" spans="16:16" x14ac:dyDescent="0.3">
      <c r="P278792" s="83"/>
    </row>
    <row r="278793" spans="16:16" x14ac:dyDescent="0.3">
      <c r="P278793" s="83"/>
    </row>
    <row r="278794" spans="16:16" x14ac:dyDescent="0.3">
      <c r="P278794" s="83"/>
    </row>
    <row r="278795" spans="16:16" x14ac:dyDescent="0.3">
      <c r="P278795" s="83"/>
    </row>
    <row r="278796" spans="16:16" x14ac:dyDescent="0.3">
      <c r="P278796" s="83"/>
    </row>
    <row r="278797" spans="16:16" x14ac:dyDescent="0.3">
      <c r="P278797" s="83"/>
    </row>
    <row r="278798" spans="16:16" x14ac:dyDescent="0.3">
      <c r="P278798" s="83"/>
    </row>
    <row r="278799" spans="16:16" x14ac:dyDescent="0.3">
      <c r="P278799" s="83"/>
    </row>
    <row r="278800" spans="16:16" x14ac:dyDescent="0.3">
      <c r="P278800" s="83"/>
    </row>
    <row r="278801" spans="16:16" x14ac:dyDescent="0.3">
      <c r="P278801" s="83"/>
    </row>
    <row r="278802" spans="16:16" x14ac:dyDescent="0.3">
      <c r="P278802" s="83"/>
    </row>
    <row r="278803" spans="16:16" x14ac:dyDescent="0.3">
      <c r="P278803" s="83"/>
    </row>
    <row r="278804" spans="16:16" x14ac:dyDescent="0.3">
      <c r="P278804" s="83"/>
    </row>
    <row r="278805" spans="16:16" x14ac:dyDescent="0.3">
      <c r="P278805" s="83"/>
    </row>
    <row r="278806" spans="16:16" x14ac:dyDescent="0.3">
      <c r="P278806" s="83"/>
    </row>
    <row r="278807" spans="16:16" x14ac:dyDescent="0.3">
      <c r="P278807" s="83"/>
    </row>
    <row r="278808" spans="16:16" x14ac:dyDescent="0.3">
      <c r="P278808" s="83"/>
    </row>
    <row r="278809" spans="16:16" x14ac:dyDescent="0.3">
      <c r="P278809" s="83"/>
    </row>
    <row r="278810" spans="16:16" x14ac:dyDescent="0.3">
      <c r="P278810" s="83"/>
    </row>
    <row r="278811" spans="16:16" x14ac:dyDescent="0.3">
      <c r="P278811" s="83"/>
    </row>
    <row r="278812" spans="16:16" x14ac:dyDescent="0.3">
      <c r="P278812" s="83"/>
    </row>
    <row r="278813" spans="16:16" x14ac:dyDescent="0.3">
      <c r="P278813" s="83"/>
    </row>
    <row r="278814" spans="16:16" x14ac:dyDescent="0.3">
      <c r="P278814" s="83"/>
    </row>
    <row r="278815" spans="16:16" x14ac:dyDescent="0.3">
      <c r="P278815" s="83"/>
    </row>
    <row r="278816" spans="16:16" x14ac:dyDescent="0.3">
      <c r="P278816" s="83"/>
    </row>
    <row r="278817" spans="16:16" x14ac:dyDescent="0.3">
      <c r="P278817" s="83"/>
    </row>
    <row r="278818" spans="16:16" x14ac:dyDescent="0.3">
      <c r="P278818" s="83"/>
    </row>
    <row r="278819" spans="16:16" x14ac:dyDescent="0.3">
      <c r="P278819" s="83"/>
    </row>
    <row r="278820" spans="16:16" x14ac:dyDescent="0.3">
      <c r="P278820" s="83"/>
    </row>
    <row r="278821" spans="16:16" x14ac:dyDescent="0.3">
      <c r="P278821" s="83"/>
    </row>
    <row r="278822" spans="16:16" x14ac:dyDescent="0.3">
      <c r="P278822" s="83"/>
    </row>
    <row r="278823" spans="16:16" x14ac:dyDescent="0.3">
      <c r="P278823" s="83"/>
    </row>
    <row r="278824" spans="16:16" x14ac:dyDescent="0.3">
      <c r="P278824" s="83"/>
    </row>
    <row r="278825" spans="16:16" x14ac:dyDescent="0.3">
      <c r="P278825" s="83"/>
    </row>
    <row r="278826" spans="16:16" x14ac:dyDescent="0.3">
      <c r="P278826" s="83"/>
    </row>
    <row r="278827" spans="16:16" x14ac:dyDescent="0.3">
      <c r="P278827" s="83"/>
    </row>
    <row r="278828" spans="16:16" x14ac:dyDescent="0.3">
      <c r="P278828" s="83"/>
    </row>
    <row r="278829" spans="16:16" x14ac:dyDescent="0.3">
      <c r="P278829" s="83"/>
    </row>
    <row r="278830" spans="16:16" x14ac:dyDescent="0.3">
      <c r="P278830" s="83"/>
    </row>
    <row r="278831" spans="16:16" x14ac:dyDescent="0.3">
      <c r="P278831" s="83"/>
    </row>
    <row r="278832" spans="16:16" x14ac:dyDescent="0.3">
      <c r="P278832" s="83"/>
    </row>
    <row r="278833" spans="16:16" x14ac:dyDescent="0.3">
      <c r="P278833" s="83"/>
    </row>
    <row r="278834" spans="16:16" x14ac:dyDescent="0.3">
      <c r="P278834" s="83"/>
    </row>
    <row r="278835" spans="16:16" x14ac:dyDescent="0.3">
      <c r="P278835" s="83"/>
    </row>
    <row r="278836" spans="16:16" x14ac:dyDescent="0.3">
      <c r="P278836" s="83"/>
    </row>
    <row r="278837" spans="16:16" x14ac:dyDescent="0.3">
      <c r="P278837" s="83"/>
    </row>
    <row r="278838" spans="16:16" x14ac:dyDescent="0.3">
      <c r="P278838" s="83"/>
    </row>
    <row r="278839" spans="16:16" x14ac:dyDescent="0.3">
      <c r="P278839" s="83"/>
    </row>
    <row r="278840" spans="16:16" x14ac:dyDescent="0.3">
      <c r="P278840" s="83"/>
    </row>
    <row r="278841" spans="16:16" x14ac:dyDescent="0.3">
      <c r="P278841" s="83"/>
    </row>
    <row r="278842" spans="16:16" x14ac:dyDescent="0.3">
      <c r="P278842" s="83"/>
    </row>
    <row r="278843" spans="16:16" x14ac:dyDescent="0.3">
      <c r="P278843" s="83"/>
    </row>
    <row r="278844" spans="16:16" x14ac:dyDescent="0.3">
      <c r="P278844" s="83"/>
    </row>
    <row r="278845" spans="16:16" x14ac:dyDescent="0.3">
      <c r="P278845" s="83"/>
    </row>
    <row r="278846" spans="16:16" x14ac:dyDescent="0.3">
      <c r="P278846" s="83"/>
    </row>
    <row r="278847" spans="16:16" x14ac:dyDescent="0.3">
      <c r="P278847" s="83"/>
    </row>
    <row r="278848" spans="16:16" x14ac:dyDescent="0.3">
      <c r="P278848" s="83"/>
    </row>
    <row r="278849" spans="16:16" x14ac:dyDescent="0.3">
      <c r="P278849" s="83"/>
    </row>
    <row r="278850" spans="16:16" x14ac:dyDescent="0.3">
      <c r="P278850" s="83"/>
    </row>
    <row r="278851" spans="16:16" x14ac:dyDescent="0.3">
      <c r="P278851" s="83"/>
    </row>
    <row r="278852" spans="16:16" x14ac:dyDescent="0.3">
      <c r="P278852" s="83"/>
    </row>
    <row r="278853" spans="16:16" x14ac:dyDescent="0.3">
      <c r="P278853" s="83"/>
    </row>
    <row r="278854" spans="16:16" x14ac:dyDescent="0.3">
      <c r="P278854" s="83"/>
    </row>
    <row r="278855" spans="16:16" x14ac:dyDescent="0.3">
      <c r="P278855" s="83"/>
    </row>
    <row r="278856" spans="16:16" x14ac:dyDescent="0.3">
      <c r="P278856" s="83"/>
    </row>
    <row r="278857" spans="16:16" x14ac:dyDescent="0.3">
      <c r="P278857" s="83"/>
    </row>
    <row r="278858" spans="16:16" x14ac:dyDescent="0.3">
      <c r="P278858" s="83"/>
    </row>
    <row r="278859" spans="16:16" x14ac:dyDescent="0.3">
      <c r="P278859" s="83"/>
    </row>
    <row r="278860" spans="16:16" x14ac:dyDescent="0.3">
      <c r="P278860" s="83"/>
    </row>
    <row r="278861" spans="16:16" x14ac:dyDescent="0.3">
      <c r="P278861" s="83"/>
    </row>
    <row r="278862" spans="16:16" x14ac:dyDescent="0.3">
      <c r="P278862" s="83"/>
    </row>
    <row r="278863" spans="16:16" x14ac:dyDescent="0.3">
      <c r="P278863" s="83"/>
    </row>
    <row r="278864" spans="16:16" x14ac:dyDescent="0.3">
      <c r="P278864" s="83"/>
    </row>
    <row r="278865" spans="16:16" x14ac:dyDescent="0.3">
      <c r="P278865" s="83"/>
    </row>
    <row r="278866" spans="16:16" x14ac:dyDescent="0.3">
      <c r="P278866" s="83"/>
    </row>
    <row r="278867" spans="16:16" x14ac:dyDescent="0.3">
      <c r="P278867" s="83"/>
    </row>
    <row r="278868" spans="16:16" x14ac:dyDescent="0.3">
      <c r="P278868" s="83"/>
    </row>
    <row r="278869" spans="16:16" x14ac:dyDescent="0.3">
      <c r="P278869" s="83"/>
    </row>
    <row r="278870" spans="16:16" x14ac:dyDescent="0.3">
      <c r="P278870" s="83"/>
    </row>
    <row r="278871" spans="16:16" x14ac:dyDescent="0.3">
      <c r="P278871" s="83"/>
    </row>
    <row r="278872" spans="16:16" x14ac:dyDescent="0.3">
      <c r="P278872" s="83"/>
    </row>
    <row r="278873" spans="16:16" x14ac:dyDescent="0.3">
      <c r="P278873" s="83"/>
    </row>
    <row r="278874" spans="16:16" x14ac:dyDescent="0.3">
      <c r="P278874" s="83"/>
    </row>
    <row r="278875" spans="16:16" x14ac:dyDescent="0.3">
      <c r="P278875" s="83"/>
    </row>
    <row r="278876" spans="16:16" x14ac:dyDescent="0.3">
      <c r="P278876" s="83"/>
    </row>
    <row r="278877" spans="16:16" x14ac:dyDescent="0.3">
      <c r="P278877" s="83"/>
    </row>
    <row r="278878" spans="16:16" x14ac:dyDescent="0.3">
      <c r="P278878" s="83"/>
    </row>
    <row r="278879" spans="16:16" x14ac:dyDescent="0.3">
      <c r="P278879" s="83"/>
    </row>
    <row r="278880" spans="16:16" x14ac:dyDescent="0.3">
      <c r="P278880" s="83"/>
    </row>
    <row r="278881" spans="16:16" x14ac:dyDescent="0.3">
      <c r="P278881" s="83"/>
    </row>
    <row r="278882" spans="16:16" x14ac:dyDescent="0.3">
      <c r="P278882" s="83"/>
    </row>
    <row r="278883" spans="16:16" x14ac:dyDescent="0.3">
      <c r="P278883" s="83"/>
    </row>
    <row r="278884" spans="16:16" x14ac:dyDescent="0.3">
      <c r="P278884" s="83"/>
    </row>
    <row r="278885" spans="16:16" x14ac:dyDescent="0.3">
      <c r="P278885" s="83"/>
    </row>
    <row r="278886" spans="16:16" x14ac:dyDescent="0.3">
      <c r="P278886" s="83"/>
    </row>
    <row r="278887" spans="16:16" x14ac:dyDescent="0.3">
      <c r="P278887" s="83"/>
    </row>
    <row r="278888" spans="16:16" x14ac:dyDescent="0.3">
      <c r="P278888" s="83"/>
    </row>
    <row r="278889" spans="16:16" x14ac:dyDescent="0.3">
      <c r="P278889" s="83"/>
    </row>
    <row r="278890" spans="16:16" x14ac:dyDescent="0.3">
      <c r="P278890" s="83"/>
    </row>
    <row r="278891" spans="16:16" x14ac:dyDescent="0.3">
      <c r="P278891" s="83"/>
    </row>
    <row r="278892" spans="16:16" x14ac:dyDescent="0.3">
      <c r="P278892" s="83"/>
    </row>
    <row r="278893" spans="16:16" x14ac:dyDescent="0.3">
      <c r="P278893" s="83"/>
    </row>
    <row r="278894" spans="16:16" x14ac:dyDescent="0.3">
      <c r="P278894" s="83"/>
    </row>
    <row r="278895" spans="16:16" x14ac:dyDescent="0.3">
      <c r="P278895" s="83"/>
    </row>
    <row r="278896" spans="16:16" x14ac:dyDescent="0.3">
      <c r="P278896" s="83"/>
    </row>
    <row r="278897" spans="16:16" x14ac:dyDescent="0.3">
      <c r="P278897" s="83"/>
    </row>
    <row r="278898" spans="16:16" x14ac:dyDescent="0.3">
      <c r="P278898" s="83"/>
    </row>
    <row r="278899" spans="16:16" x14ac:dyDescent="0.3">
      <c r="P278899" s="83"/>
    </row>
    <row r="278900" spans="16:16" x14ac:dyDescent="0.3">
      <c r="P278900" s="83"/>
    </row>
    <row r="278901" spans="16:16" x14ac:dyDescent="0.3">
      <c r="P278901" s="83"/>
    </row>
    <row r="278902" spans="16:16" x14ac:dyDescent="0.3">
      <c r="P278902" s="83"/>
    </row>
    <row r="278903" spans="16:16" x14ac:dyDescent="0.3">
      <c r="P278903" s="83"/>
    </row>
    <row r="278904" spans="16:16" x14ac:dyDescent="0.3">
      <c r="P278904" s="83"/>
    </row>
    <row r="278905" spans="16:16" x14ac:dyDescent="0.3">
      <c r="P278905" s="83"/>
    </row>
    <row r="278906" spans="16:16" x14ac:dyDescent="0.3">
      <c r="P278906" s="83"/>
    </row>
    <row r="278907" spans="16:16" x14ac:dyDescent="0.3">
      <c r="P278907" s="83"/>
    </row>
    <row r="278908" spans="16:16" x14ac:dyDescent="0.3">
      <c r="P278908" s="83"/>
    </row>
    <row r="278909" spans="16:16" x14ac:dyDescent="0.3">
      <c r="P278909" s="83"/>
    </row>
    <row r="278910" spans="16:16" x14ac:dyDescent="0.3">
      <c r="P278910" s="83"/>
    </row>
    <row r="278911" spans="16:16" x14ac:dyDescent="0.3">
      <c r="P278911" s="83"/>
    </row>
    <row r="278912" spans="16:16" x14ac:dyDescent="0.3">
      <c r="P278912" s="83"/>
    </row>
    <row r="278913" spans="16:16" x14ac:dyDescent="0.3">
      <c r="P278913" s="83"/>
    </row>
    <row r="278914" spans="16:16" x14ac:dyDescent="0.3">
      <c r="P278914" s="83"/>
    </row>
    <row r="278915" spans="16:16" x14ac:dyDescent="0.3">
      <c r="P278915" s="83"/>
    </row>
    <row r="278916" spans="16:16" x14ac:dyDescent="0.3">
      <c r="P278916" s="83"/>
    </row>
    <row r="278917" spans="16:16" x14ac:dyDescent="0.3">
      <c r="P278917" s="83"/>
    </row>
    <row r="278918" spans="16:16" x14ac:dyDescent="0.3">
      <c r="P278918" s="83"/>
    </row>
    <row r="278919" spans="16:16" x14ac:dyDescent="0.3">
      <c r="P278919" s="83"/>
    </row>
    <row r="278920" spans="16:16" x14ac:dyDescent="0.3">
      <c r="P278920" s="83"/>
    </row>
    <row r="278921" spans="16:16" x14ac:dyDescent="0.3">
      <c r="P278921" s="83"/>
    </row>
    <row r="278922" spans="16:16" x14ac:dyDescent="0.3">
      <c r="P278922" s="83"/>
    </row>
    <row r="278923" spans="16:16" x14ac:dyDescent="0.3">
      <c r="P278923" s="83"/>
    </row>
    <row r="278924" spans="16:16" x14ac:dyDescent="0.3">
      <c r="P278924" s="83"/>
    </row>
    <row r="278925" spans="16:16" x14ac:dyDescent="0.3">
      <c r="P278925" s="83"/>
    </row>
    <row r="278926" spans="16:16" x14ac:dyDescent="0.3">
      <c r="P278926" s="83"/>
    </row>
    <row r="278927" spans="16:16" x14ac:dyDescent="0.3">
      <c r="P278927" s="83"/>
    </row>
    <row r="278928" spans="16:16" x14ac:dyDescent="0.3">
      <c r="P278928" s="83"/>
    </row>
    <row r="278929" spans="16:16" x14ac:dyDescent="0.3">
      <c r="P278929" s="83"/>
    </row>
    <row r="278930" spans="16:16" x14ac:dyDescent="0.3">
      <c r="P278930" s="83"/>
    </row>
    <row r="278931" spans="16:16" x14ac:dyDescent="0.3">
      <c r="P278931" s="83"/>
    </row>
    <row r="278932" spans="16:16" x14ac:dyDescent="0.3">
      <c r="P278932" s="83"/>
    </row>
    <row r="278933" spans="16:16" x14ac:dyDescent="0.3">
      <c r="P278933" s="83"/>
    </row>
    <row r="278934" spans="16:16" x14ac:dyDescent="0.3">
      <c r="P278934" s="83"/>
    </row>
    <row r="278935" spans="16:16" x14ac:dyDescent="0.3">
      <c r="P278935" s="83"/>
    </row>
    <row r="278936" spans="16:16" x14ac:dyDescent="0.3">
      <c r="P278936" s="83"/>
    </row>
    <row r="278937" spans="16:16" x14ac:dyDescent="0.3">
      <c r="P278937" s="83"/>
    </row>
    <row r="278938" spans="16:16" x14ac:dyDescent="0.3">
      <c r="P278938" s="83"/>
    </row>
    <row r="278939" spans="16:16" x14ac:dyDescent="0.3">
      <c r="P278939" s="83"/>
    </row>
    <row r="278940" spans="16:16" x14ac:dyDescent="0.3">
      <c r="P278940" s="83"/>
    </row>
    <row r="278941" spans="16:16" x14ac:dyDescent="0.3">
      <c r="P278941" s="83"/>
    </row>
    <row r="278942" spans="16:16" x14ac:dyDescent="0.3">
      <c r="P278942" s="83"/>
    </row>
    <row r="278943" spans="16:16" x14ac:dyDescent="0.3">
      <c r="P278943" s="83"/>
    </row>
    <row r="278944" spans="16:16" x14ac:dyDescent="0.3">
      <c r="P278944" s="83"/>
    </row>
    <row r="278945" spans="16:16" x14ac:dyDescent="0.3">
      <c r="P278945" s="83"/>
    </row>
    <row r="278946" spans="16:16" x14ac:dyDescent="0.3">
      <c r="P278946" s="83"/>
    </row>
    <row r="278947" spans="16:16" x14ac:dyDescent="0.3">
      <c r="P278947" s="83"/>
    </row>
    <row r="278948" spans="16:16" x14ac:dyDescent="0.3">
      <c r="P278948" s="83"/>
    </row>
    <row r="278949" spans="16:16" x14ac:dyDescent="0.3">
      <c r="P278949" s="83"/>
    </row>
    <row r="278950" spans="16:16" x14ac:dyDescent="0.3">
      <c r="P278950" s="83"/>
    </row>
    <row r="278951" spans="16:16" x14ac:dyDescent="0.3">
      <c r="P278951" s="83"/>
    </row>
    <row r="278952" spans="16:16" x14ac:dyDescent="0.3">
      <c r="P278952" s="83"/>
    </row>
    <row r="278953" spans="16:16" x14ac:dyDescent="0.3">
      <c r="P278953" s="83"/>
    </row>
    <row r="278954" spans="16:16" x14ac:dyDescent="0.3">
      <c r="P278954" s="83"/>
    </row>
    <row r="278955" spans="16:16" x14ac:dyDescent="0.3">
      <c r="P278955" s="83"/>
    </row>
    <row r="278956" spans="16:16" x14ac:dyDescent="0.3">
      <c r="P278956" s="83"/>
    </row>
    <row r="278957" spans="16:16" x14ac:dyDescent="0.3">
      <c r="P278957" s="83"/>
    </row>
    <row r="278958" spans="16:16" x14ac:dyDescent="0.3">
      <c r="P278958" s="83"/>
    </row>
    <row r="278959" spans="16:16" x14ac:dyDescent="0.3">
      <c r="P278959" s="83"/>
    </row>
    <row r="278960" spans="16:16" x14ac:dyDescent="0.3">
      <c r="P278960" s="83"/>
    </row>
    <row r="278961" spans="16:16" x14ac:dyDescent="0.3">
      <c r="P278961" s="83"/>
    </row>
    <row r="278962" spans="16:16" x14ac:dyDescent="0.3">
      <c r="P278962" s="83"/>
    </row>
    <row r="278963" spans="16:16" x14ac:dyDescent="0.3">
      <c r="P278963" s="83"/>
    </row>
    <row r="278964" spans="16:16" x14ac:dyDescent="0.3">
      <c r="P278964" s="83"/>
    </row>
    <row r="278965" spans="16:16" x14ac:dyDescent="0.3">
      <c r="P278965" s="83"/>
    </row>
    <row r="278966" spans="16:16" x14ac:dyDescent="0.3">
      <c r="P278966" s="83"/>
    </row>
    <row r="278967" spans="16:16" x14ac:dyDescent="0.3">
      <c r="P278967" s="83"/>
    </row>
    <row r="278968" spans="16:16" x14ac:dyDescent="0.3">
      <c r="P278968" s="83"/>
    </row>
    <row r="278969" spans="16:16" x14ac:dyDescent="0.3">
      <c r="P278969" s="83"/>
    </row>
    <row r="278970" spans="16:16" x14ac:dyDescent="0.3">
      <c r="P278970" s="83"/>
    </row>
    <row r="278971" spans="16:16" x14ac:dyDescent="0.3">
      <c r="P278971" s="83"/>
    </row>
    <row r="278972" spans="16:16" x14ac:dyDescent="0.3">
      <c r="P278972" s="83"/>
    </row>
    <row r="278973" spans="16:16" x14ac:dyDescent="0.3">
      <c r="P278973" s="83"/>
    </row>
    <row r="278974" spans="16:16" x14ac:dyDescent="0.3">
      <c r="P278974" s="83"/>
    </row>
    <row r="278975" spans="16:16" x14ac:dyDescent="0.3">
      <c r="P278975" s="83"/>
    </row>
    <row r="278976" spans="16:16" x14ac:dyDescent="0.3">
      <c r="P278976" s="83"/>
    </row>
    <row r="278977" spans="16:16" x14ac:dyDescent="0.3">
      <c r="P278977" s="83"/>
    </row>
    <row r="278978" spans="16:16" x14ac:dyDescent="0.3">
      <c r="P278978" s="83"/>
    </row>
    <row r="278979" spans="16:16" x14ac:dyDescent="0.3">
      <c r="P278979" s="83"/>
    </row>
    <row r="278980" spans="16:16" x14ac:dyDescent="0.3">
      <c r="P278980" s="83"/>
    </row>
    <row r="278981" spans="16:16" x14ac:dyDescent="0.3">
      <c r="P278981" s="83"/>
    </row>
    <row r="278982" spans="16:16" x14ac:dyDescent="0.3">
      <c r="P278982" s="83"/>
    </row>
    <row r="278983" spans="16:16" x14ac:dyDescent="0.3">
      <c r="P278983" s="83"/>
    </row>
    <row r="278984" spans="16:16" x14ac:dyDescent="0.3">
      <c r="P278984" s="83"/>
    </row>
    <row r="278985" spans="16:16" x14ac:dyDescent="0.3">
      <c r="P278985" s="83"/>
    </row>
    <row r="278986" spans="16:16" x14ac:dyDescent="0.3">
      <c r="P278986" s="83"/>
    </row>
    <row r="278987" spans="16:16" x14ac:dyDescent="0.3">
      <c r="P278987" s="83"/>
    </row>
    <row r="278988" spans="16:16" x14ac:dyDescent="0.3">
      <c r="P278988" s="83"/>
    </row>
    <row r="278989" spans="16:16" x14ac:dyDescent="0.3">
      <c r="P278989" s="83"/>
    </row>
    <row r="278990" spans="16:16" x14ac:dyDescent="0.3">
      <c r="P278990" s="83"/>
    </row>
    <row r="278991" spans="16:16" x14ac:dyDescent="0.3">
      <c r="P278991" s="83"/>
    </row>
    <row r="278992" spans="16:16" x14ac:dyDescent="0.3">
      <c r="P278992" s="83"/>
    </row>
    <row r="278993" spans="16:16" x14ac:dyDescent="0.3">
      <c r="P278993" s="83"/>
    </row>
    <row r="278994" spans="16:16" x14ac:dyDescent="0.3">
      <c r="P278994" s="83"/>
    </row>
    <row r="278995" spans="16:16" x14ac:dyDescent="0.3">
      <c r="P278995" s="83"/>
    </row>
    <row r="278996" spans="16:16" x14ac:dyDescent="0.3">
      <c r="P278996" s="83"/>
    </row>
    <row r="278997" spans="16:16" x14ac:dyDescent="0.3">
      <c r="P278997" s="83"/>
    </row>
    <row r="278998" spans="16:16" x14ac:dyDescent="0.3">
      <c r="P278998" s="83"/>
    </row>
    <row r="278999" spans="16:16" x14ac:dyDescent="0.3">
      <c r="P278999" s="83"/>
    </row>
    <row r="279000" spans="16:16" x14ac:dyDescent="0.3">
      <c r="P279000" s="83"/>
    </row>
    <row r="279001" spans="16:16" x14ac:dyDescent="0.3">
      <c r="P279001" s="83"/>
    </row>
    <row r="279002" spans="16:16" x14ac:dyDescent="0.3">
      <c r="P279002" s="83"/>
    </row>
    <row r="279003" spans="16:16" x14ac:dyDescent="0.3">
      <c r="P279003" s="83"/>
    </row>
    <row r="279004" spans="16:16" x14ac:dyDescent="0.3">
      <c r="P279004" s="83"/>
    </row>
    <row r="279005" spans="16:16" x14ac:dyDescent="0.3">
      <c r="P279005" s="83"/>
    </row>
    <row r="279006" spans="16:16" x14ac:dyDescent="0.3">
      <c r="P279006" s="83"/>
    </row>
    <row r="279007" spans="16:16" x14ac:dyDescent="0.3">
      <c r="P279007" s="83"/>
    </row>
    <row r="279008" spans="16:16" x14ac:dyDescent="0.3">
      <c r="P279008" s="83"/>
    </row>
    <row r="279009" spans="16:16" x14ac:dyDescent="0.3">
      <c r="P279009" s="83"/>
    </row>
    <row r="279010" spans="16:16" x14ac:dyDescent="0.3">
      <c r="P279010" s="83"/>
    </row>
    <row r="279011" spans="16:16" x14ac:dyDescent="0.3">
      <c r="P279011" s="83"/>
    </row>
    <row r="279012" spans="16:16" x14ac:dyDescent="0.3">
      <c r="P279012" s="83"/>
    </row>
    <row r="279013" spans="16:16" x14ac:dyDescent="0.3">
      <c r="P279013" s="83"/>
    </row>
    <row r="279014" spans="16:16" x14ac:dyDescent="0.3">
      <c r="P279014" s="83"/>
    </row>
    <row r="279015" spans="16:16" x14ac:dyDescent="0.3">
      <c r="P279015" s="83"/>
    </row>
    <row r="279016" spans="16:16" x14ac:dyDescent="0.3">
      <c r="P279016" s="83"/>
    </row>
    <row r="279017" spans="16:16" x14ac:dyDescent="0.3">
      <c r="P279017" s="83"/>
    </row>
    <row r="279018" spans="16:16" x14ac:dyDescent="0.3">
      <c r="P279018" s="83"/>
    </row>
    <row r="279019" spans="16:16" x14ac:dyDescent="0.3">
      <c r="P279019" s="83"/>
    </row>
    <row r="279020" spans="16:16" x14ac:dyDescent="0.3">
      <c r="P279020" s="83"/>
    </row>
    <row r="279021" spans="16:16" x14ac:dyDescent="0.3">
      <c r="P279021" s="83"/>
    </row>
    <row r="279022" spans="16:16" x14ac:dyDescent="0.3">
      <c r="P279022" s="83"/>
    </row>
    <row r="279023" spans="16:16" x14ac:dyDescent="0.3">
      <c r="P279023" s="83"/>
    </row>
    <row r="279024" spans="16:16" x14ac:dyDescent="0.3">
      <c r="P279024" s="83"/>
    </row>
    <row r="279025" spans="16:16" x14ac:dyDescent="0.3">
      <c r="P279025" s="83"/>
    </row>
    <row r="279026" spans="16:16" x14ac:dyDescent="0.3">
      <c r="P279026" s="83"/>
    </row>
    <row r="279027" spans="16:16" x14ac:dyDescent="0.3">
      <c r="P279027" s="83"/>
    </row>
    <row r="279028" spans="16:16" x14ac:dyDescent="0.3">
      <c r="P279028" s="83"/>
    </row>
    <row r="279029" spans="16:16" x14ac:dyDescent="0.3">
      <c r="P279029" s="83"/>
    </row>
    <row r="279030" spans="16:16" x14ac:dyDescent="0.3">
      <c r="P279030" s="83"/>
    </row>
    <row r="279031" spans="16:16" x14ac:dyDescent="0.3">
      <c r="P279031" s="83"/>
    </row>
    <row r="279032" spans="16:16" x14ac:dyDescent="0.3">
      <c r="P279032" s="83"/>
    </row>
    <row r="279033" spans="16:16" x14ac:dyDescent="0.3">
      <c r="P279033" s="83"/>
    </row>
    <row r="279034" spans="16:16" x14ac:dyDescent="0.3">
      <c r="P279034" s="83"/>
    </row>
    <row r="279035" spans="16:16" x14ac:dyDescent="0.3">
      <c r="P279035" s="83"/>
    </row>
    <row r="279036" spans="16:16" x14ac:dyDescent="0.3">
      <c r="P279036" s="83"/>
    </row>
    <row r="279037" spans="16:16" x14ac:dyDescent="0.3">
      <c r="P279037" s="83"/>
    </row>
    <row r="279038" spans="16:16" x14ac:dyDescent="0.3">
      <c r="P279038" s="83"/>
    </row>
    <row r="279039" spans="16:16" x14ac:dyDescent="0.3">
      <c r="P279039" s="83"/>
    </row>
    <row r="279040" spans="16:16" x14ac:dyDescent="0.3">
      <c r="P279040" s="83"/>
    </row>
    <row r="279041" spans="16:16" x14ac:dyDescent="0.3">
      <c r="P279041" s="83"/>
    </row>
    <row r="279042" spans="16:16" x14ac:dyDescent="0.3">
      <c r="P279042" s="83"/>
    </row>
    <row r="279043" spans="16:16" x14ac:dyDescent="0.3">
      <c r="P279043" s="83"/>
    </row>
    <row r="279044" spans="16:16" x14ac:dyDescent="0.3">
      <c r="P279044" s="83"/>
    </row>
    <row r="279045" spans="16:16" x14ac:dyDescent="0.3">
      <c r="P279045" s="83"/>
    </row>
    <row r="279046" spans="16:16" x14ac:dyDescent="0.3">
      <c r="P279046" s="83"/>
    </row>
    <row r="279047" spans="16:16" x14ac:dyDescent="0.3">
      <c r="P279047" s="83"/>
    </row>
    <row r="279048" spans="16:16" x14ac:dyDescent="0.3">
      <c r="P279048" s="83"/>
    </row>
    <row r="279049" spans="16:16" x14ac:dyDescent="0.3">
      <c r="P279049" s="83"/>
    </row>
    <row r="279050" spans="16:16" x14ac:dyDescent="0.3">
      <c r="P279050" s="83"/>
    </row>
    <row r="279051" spans="16:16" x14ac:dyDescent="0.3">
      <c r="P279051" s="83"/>
    </row>
    <row r="279052" spans="16:16" x14ac:dyDescent="0.3">
      <c r="P279052" s="83"/>
    </row>
    <row r="279053" spans="16:16" x14ac:dyDescent="0.3">
      <c r="P279053" s="83"/>
    </row>
    <row r="279054" spans="16:16" x14ac:dyDescent="0.3">
      <c r="P279054" s="83"/>
    </row>
    <row r="279055" spans="16:16" x14ac:dyDescent="0.3">
      <c r="P279055" s="83"/>
    </row>
    <row r="279056" spans="16:16" x14ac:dyDescent="0.3">
      <c r="P279056" s="83"/>
    </row>
    <row r="279057" spans="16:16" x14ac:dyDescent="0.3">
      <c r="P279057" s="83"/>
    </row>
    <row r="279058" spans="16:16" x14ac:dyDescent="0.3">
      <c r="P279058" s="83"/>
    </row>
    <row r="279059" spans="16:16" x14ac:dyDescent="0.3">
      <c r="P279059" s="83"/>
    </row>
    <row r="279060" spans="16:16" x14ac:dyDescent="0.3">
      <c r="P279060" s="83"/>
    </row>
    <row r="279061" spans="16:16" x14ac:dyDescent="0.3">
      <c r="P279061" s="83"/>
    </row>
    <row r="279062" spans="16:16" x14ac:dyDescent="0.3">
      <c r="P279062" s="83"/>
    </row>
    <row r="279063" spans="16:16" x14ac:dyDescent="0.3">
      <c r="P279063" s="83"/>
    </row>
    <row r="279064" spans="16:16" x14ac:dyDescent="0.3">
      <c r="P279064" s="83"/>
    </row>
    <row r="279065" spans="16:16" x14ac:dyDescent="0.3">
      <c r="P279065" s="83"/>
    </row>
    <row r="279066" spans="16:16" x14ac:dyDescent="0.3">
      <c r="P279066" s="83"/>
    </row>
    <row r="279067" spans="16:16" x14ac:dyDescent="0.3">
      <c r="P279067" s="83"/>
    </row>
    <row r="279068" spans="16:16" x14ac:dyDescent="0.3">
      <c r="P279068" s="83"/>
    </row>
    <row r="279069" spans="16:16" x14ac:dyDescent="0.3">
      <c r="P279069" s="83"/>
    </row>
    <row r="279070" spans="16:16" x14ac:dyDescent="0.3">
      <c r="P279070" s="83"/>
    </row>
    <row r="279071" spans="16:16" x14ac:dyDescent="0.3">
      <c r="P279071" s="83"/>
    </row>
    <row r="279072" spans="16:16" x14ac:dyDescent="0.3">
      <c r="P279072" s="83"/>
    </row>
    <row r="279073" spans="16:16" x14ac:dyDescent="0.3">
      <c r="P279073" s="83"/>
    </row>
    <row r="279074" spans="16:16" x14ac:dyDescent="0.3">
      <c r="P279074" s="83"/>
    </row>
    <row r="279075" spans="16:16" x14ac:dyDescent="0.3">
      <c r="P279075" s="83"/>
    </row>
    <row r="279076" spans="16:16" x14ac:dyDescent="0.3">
      <c r="P279076" s="83"/>
    </row>
    <row r="279077" spans="16:16" x14ac:dyDescent="0.3">
      <c r="P279077" s="83"/>
    </row>
    <row r="279078" spans="16:16" x14ac:dyDescent="0.3">
      <c r="P279078" s="83"/>
    </row>
    <row r="279079" spans="16:16" x14ac:dyDescent="0.3">
      <c r="P279079" s="83"/>
    </row>
    <row r="279080" spans="16:16" x14ac:dyDescent="0.3">
      <c r="P279080" s="83"/>
    </row>
    <row r="279081" spans="16:16" x14ac:dyDescent="0.3">
      <c r="P279081" s="83"/>
    </row>
    <row r="279082" spans="16:16" x14ac:dyDescent="0.3">
      <c r="P279082" s="83"/>
    </row>
    <row r="279083" spans="16:16" x14ac:dyDescent="0.3">
      <c r="P279083" s="83"/>
    </row>
    <row r="279084" spans="16:16" x14ac:dyDescent="0.3">
      <c r="P279084" s="83"/>
    </row>
    <row r="279085" spans="16:16" x14ac:dyDescent="0.3">
      <c r="P279085" s="83"/>
    </row>
    <row r="279086" spans="16:16" x14ac:dyDescent="0.3">
      <c r="P279086" s="83"/>
    </row>
    <row r="279087" spans="16:16" x14ac:dyDescent="0.3">
      <c r="P279087" s="83"/>
    </row>
    <row r="279088" spans="16:16" x14ac:dyDescent="0.3">
      <c r="P279088" s="83"/>
    </row>
    <row r="279089" spans="16:16" x14ac:dyDescent="0.3">
      <c r="P279089" s="83"/>
    </row>
    <row r="279090" spans="16:16" x14ac:dyDescent="0.3">
      <c r="P279090" s="83"/>
    </row>
    <row r="279091" spans="16:16" x14ac:dyDescent="0.3">
      <c r="P279091" s="83"/>
    </row>
    <row r="279092" spans="16:16" x14ac:dyDescent="0.3">
      <c r="P279092" s="83"/>
    </row>
    <row r="279093" spans="16:16" x14ac:dyDescent="0.3">
      <c r="P279093" s="83"/>
    </row>
    <row r="279094" spans="16:16" x14ac:dyDescent="0.3">
      <c r="P279094" s="83"/>
    </row>
    <row r="279095" spans="16:16" x14ac:dyDescent="0.3">
      <c r="P279095" s="83"/>
    </row>
    <row r="279096" spans="16:16" x14ac:dyDescent="0.3">
      <c r="P279096" s="83"/>
    </row>
    <row r="279097" spans="16:16" x14ac:dyDescent="0.3">
      <c r="P279097" s="83"/>
    </row>
    <row r="279098" spans="16:16" x14ac:dyDescent="0.3">
      <c r="P279098" s="83"/>
    </row>
    <row r="279099" spans="16:16" x14ac:dyDescent="0.3">
      <c r="P279099" s="83"/>
    </row>
    <row r="279100" spans="16:16" x14ac:dyDescent="0.3">
      <c r="P279100" s="83"/>
    </row>
    <row r="279101" spans="16:16" x14ac:dyDescent="0.3">
      <c r="P279101" s="83"/>
    </row>
    <row r="279102" spans="16:16" x14ac:dyDescent="0.3">
      <c r="P279102" s="83"/>
    </row>
    <row r="279103" spans="16:16" x14ac:dyDescent="0.3">
      <c r="P279103" s="83"/>
    </row>
    <row r="279104" spans="16:16" x14ac:dyDescent="0.3">
      <c r="P279104" s="83"/>
    </row>
    <row r="279105" spans="16:16" x14ac:dyDescent="0.3">
      <c r="P279105" s="83"/>
    </row>
    <row r="279106" spans="16:16" x14ac:dyDescent="0.3">
      <c r="P279106" s="83"/>
    </row>
    <row r="279107" spans="16:16" x14ac:dyDescent="0.3">
      <c r="P279107" s="83"/>
    </row>
    <row r="279108" spans="16:16" x14ac:dyDescent="0.3">
      <c r="P279108" s="83"/>
    </row>
    <row r="279109" spans="16:16" x14ac:dyDescent="0.3">
      <c r="P279109" s="83"/>
    </row>
    <row r="279110" spans="16:16" x14ac:dyDescent="0.3">
      <c r="P279110" s="83"/>
    </row>
    <row r="279111" spans="16:16" x14ac:dyDescent="0.3">
      <c r="P279111" s="83"/>
    </row>
    <row r="279112" spans="16:16" x14ac:dyDescent="0.3">
      <c r="P279112" s="83"/>
    </row>
    <row r="279113" spans="16:16" x14ac:dyDescent="0.3">
      <c r="P279113" s="83"/>
    </row>
    <row r="279114" spans="16:16" x14ac:dyDescent="0.3">
      <c r="P279114" s="83"/>
    </row>
    <row r="279115" spans="16:16" x14ac:dyDescent="0.3">
      <c r="P279115" s="83"/>
    </row>
    <row r="279116" spans="16:16" x14ac:dyDescent="0.3">
      <c r="P279116" s="83"/>
    </row>
    <row r="279117" spans="16:16" x14ac:dyDescent="0.3">
      <c r="P279117" s="83"/>
    </row>
    <row r="279118" spans="16:16" x14ac:dyDescent="0.3">
      <c r="P279118" s="83"/>
    </row>
    <row r="279119" spans="16:16" x14ac:dyDescent="0.3">
      <c r="P279119" s="83"/>
    </row>
    <row r="279120" spans="16:16" x14ac:dyDescent="0.3">
      <c r="P279120" s="83"/>
    </row>
    <row r="279121" spans="16:16" x14ac:dyDescent="0.3">
      <c r="P279121" s="83"/>
    </row>
    <row r="279122" spans="16:16" x14ac:dyDescent="0.3">
      <c r="P279122" s="83"/>
    </row>
    <row r="279123" spans="16:16" x14ac:dyDescent="0.3">
      <c r="P279123" s="83"/>
    </row>
    <row r="279124" spans="16:16" x14ac:dyDescent="0.3">
      <c r="P279124" s="83"/>
    </row>
    <row r="279125" spans="16:16" x14ac:dyDescent="0.3">
      <c r="P279125" s="83"/>
    </row>
    <row r="279126" spans="16:16" x14ac:dyDescent="0.3">
      <c r="P279126" s="83"/>
    </row>
    <row r="279127" spans="16:16" x14ac:dyDescent="0.3">
      <c r="P279127" s="83"/>
    </row>
    <row r="279128" spans="16:16" x14ac:dyDescent="0.3">
      <c r="P279128" s="83"/>
    </row>
    <row r="279129" spans="16:16" x14ac:dyDescent="0.3">
      <c r="P279129" s="83"/>
    </row>
    <row r="279130" spans="16:16" x14ac:dyDescent="0.3">
      <c r="P279130" s="83"/>
    </row>
    <row r="279131" spans="16:16" x14ac:dyDescent="0.3">
      <c r="P279131" s="83"/>
    </row>
    <row r="279132" spans="16:16" x14ac:dyDescent="0.3">
      <c r="P279132" s="83"/>
    </row>
    <row r="279133" spans="16:16" x14ac:dyDescent="0.3">
      <c r="P279133" s="83"/>
    </row>
    <row r="279134" spans="16:16" x14ac:dyDescent="0.3">
      <c r="P279134" s="83"/>
    </row>
    <row r="279135" spans="16:16" x14ac:dyDescent="0.3">
      <c r="P279135" s="83"/>
    </row>
    <row r="279136" spans="16:16" x14ac:dyDescent="0.3">
      <c r="P279136" s="83"/>
    </row>
    <row r="279137" spans="16:16" x14ac:dyDescent="0.3">
      <c r="P279137" s="83"/>
    </row>
    <row r="279138" spans="16:16" x14ac:dyDescent="0.3">
      <c r="P279138" s="83"/>
    </row>
    <row r="279139" spans="16:16" x14ac:dyDescent="0.3">
      <c r="P279139" s="83"/>
    </row>
    <row r="279140" spans="16:16" x14ac:dyDescent="0.3">
      <c r="P279140" s="83"/>
    </row>
    <row r="279141" spans="16:16" x14ac:dyDescent="0.3">
      <c r="P279141" s="83"/>
    </row>
    <row r="279142" spans="16:16" x14ac:dyDescent="0.3">
      <c r="P279142" s="83"/>
    </row>
    <row r="279143" spans="16:16" x14ac:dyDescent="0.3">
      <c r="P279143" s="83"/>
    </row>
    <row r="279144" spans="16:16" x14ac:dyDescent="0.3">
      <c r="P279144" s="83"/>
    </row>
    <row r="279145" spans="16:16" x14ac:dyDescent="0.3">
      <c r="P279145" s="83"/>
    </row>
    <row r="279146" spans="16:16" x14ac:dyDescent="0.3">
      <c r="P279146" s="83"/>
    </row>
    <row r="279147" spans="16:16" x14ac:dyDescent="0.3">
      <c r="P279147" s="83"/>
    </row>
    <row r="279148" spans="16:16" x14ac:dyDescent="0.3">
      <c r="P279148" s="83"/>
    </row>
    <row r="279149" spans="16:16" x14ac:dyDescent="0.3">
      <c r="P279149" s="83"/>
    </row>
    <row r="279150" spans="16:16" x14ac:dyDescent="0.3">
      <c r="P279150" s="83"/>
    </row>
    <row r="279151" spans="16:16" x14ac:dyDescent="0.3">
      <c r="P279151" s="83"/>
    </row>
    <row r="279152" spans="16:16" x14ac:dyDescent="0.3">
      <c r="P279152" s="83"/>
    </row>
    <row r="279153" spans="16:16" x14ac:dyDescent="0.3">
      <c r="P279153" s="83"/>
    </row>
    <row r="279154" spans="16:16" x14ac:dyDescent="0.3">
      <c r="P279154" s="83"/>
    </row>
    <row r="279155" spans="16:16" x14ac:dyDescent="0.3">
      <c r="P279155" s="83"/>
    </row>
    <row r="279156" spans="16:16" x14ac:dyDescent="0.3">
      <c r="P279156" s="83"/>
    </row>
    <row r="279157" spans="16:16" x14ac:dyDescent="0.3">
      <c r="P279157" s="83"/>
    </row>
    <row r="279158" spans="16:16" x14ac:dyDescent="0.3">
      <c r="P279158" s="83"/>
    </row>
    <row r="279159" spans="16:16" x14ac:dyDescent="0.3">
      <c r="P279159" s="83"/>
    </row>
    <row r="279160" spans="16:16" x14ac:dyDescent="0.3">
      <c r="P279160" s="83"/>
    </row>
    <row r="279161" spans="16:16" x14ac:dyDescent="0.3">
      <c r="P279161" s="83"/>
    </row>
    <row r="279162" spans="16:16" x14ac:dyDescent="0.3">
      <c r="P279162" s="83"/>
    </row>
    <row r="279163" spans="16:16" x14ac:dyDescent="0.3">
      <c r="P279163" s="83"/>
    </row>
    <row r="279164" spans="16:16" x14ac:dyDescent="0.3">
      <c r="P279164" s="83"/>
    </row>
    <row r="279165" spans="16:16" x14ac:dyDescent="0.3">
      <c r="P279165" s="83"/>
    </row>
    <row r="279166" spans="16:16" x14ac:dyDescent="0.3">
      <c r="P279166" s="83"/>
    </row>
    <row r="279167" spans="16:16" x14ac:dyDescent="0.3">
      <c r="P279167" s="83"/>
    </row>
    <row r="279168" spans="16:16" x14ac:dyDescent="0.3">
      <c r="P279168" s="83"/>
    </row>
    <row r="279169" spans="16:16" x14ac:dyDescent="0.3">
      <c r="P279169" s="83"/>
    </row>
    <row r="279170" spans="16:16" x14ac:dyDescent="0.3">
      <c r="P279170" s="83"/>
    </row>
    <row r="279171" spans="16:16" x14ac:dyDescent="0.3">
      <c r="P279171" s="83"/>
    </row>
    <row r="279172" spans="16:16" x14ac:dyDescent="0.3">
      <c r="P279172" s="83"/>
    </row>
    <row r="279173" spans="16:16" x14ac:dyDescent="0.3">
      <c r="P279173" s="83"/>
    </row>
    <row r="279174" spans="16:16" x14ac:dyDescent="0.3">
      <c r="P279174" s="83"/>
    </row>
    <row r="279175" spans="16:16" x14ac:dyDescent="0.3">
      <c r="P279175" s="83"/>
    </row>
    <row r="279176" spans="16:16" x14ac:dyDescent="0.3">
      <c r="P279176" s="83"/>
    </row>
    <row r="279177" spans="16:16" x14ac:dyDescent="0.3">
      <c r="P279177" s="83"/>
    </row>
    <row r="279178" spans="16:16" x14ac:dyDescent="0.3">
      <c r="P279178" s="83"/>
    </row>
    <row r="279179" spans="16:16" x14ac:dyDescent="0.3">
      <c r="P279179" s="83"/>
    </row>
    <row r="279180" spans="16:16" x14ac:dyDescent="0.3">
      <c r="P279180" s="83"/>
    </row>
    <row r="279181" spans="16:16" x14ac:dyDescent="0.3">
      <c r="P279181" s="83"/>
    </row>
    <row r="279182" spans="16:16" x14ac:dyDescent="0.3">
      <c r="P279182" s="83"/>
    </row>
    <row r="279183" spans="16:16" x14ac:dyDescent="0.3">
      <c r="P279183" s="83"/>
    </row>
    <row r="279184" spans="16:16" x14ac:dyDescent="0.3">
      <c r="P279184" s="83"/>
    </row>
    <row r="279185" spans="16:16" x14ac:dyDescent="0.3">
      <c r="P279185" s="83"/>
    </row>
    <row r="279186" spans="16:16" x14ac:dyDescent="0.3">
      <c r="P279186" s="83"/>
    </row>
    <row r="279187" spans="16:16" x14ac:dyDescent="0.3">
      <c r="P279187" s="83"/>
    </row>
    <row r="279188" spans="16:16" x14ac:dyDescent="0.3">
      <c r="P279188" s="83"/>
    </row>
    <row r="279189" spans="16:16" x14ac:dyDescent="0.3">
      <c r="P279189" s="83"/>
    </row>
    <row r="279190" spans="16:16" x14ac:dyDescent="0.3">
      <c r="P279190" s="83"/>
    </row>
    <row r="279191" spans="16:16" x14ac:dyDescent="0.3">
      <c r="P279191" s="83"/>
    </row>
    <row r="279192" spans="16:16" x14ac:dyDescent="0.3">
      <c r="P279192" s="83"/>
    </row>
    <row r="279193" spans="16:16" x14ac:dyDescent="0.3">
      <c r="P279193" s="83"/>
    </row>
    <row r="279194" spans="16:16" x14ac:dyDescent="0.3">
      <c r="P279194" s="83"/>
    </row>
    <row r="279195" spans="16:16" x14ac:dyDescent="0.3">
      <c r="P279195" s="83"/>
    </row>
    <row r="279196" spans="16:16" x14ac:dyDescent="0.3">
      <c r="P279196" s="83"/>
    </row>
    <row r="279197" spans="16:16" x14ac:dyDescent="0.3">
      <c r="P279197" s="83"/>
    </row>
    <row r="279198" spans="16:16" x14ac:dyDescent="0.3">
      <c r="P279198" s="83"/>
    </row>
    <row r="279199" spans="16:16" x14ac:dyDescent="0.3">
      <c r="P279199" s="83"/>
    </row>
    <row r="279200" spans="16:16" x14ac:dyDescent="0.3">
      <c r="P279200" s="83"/>
    </row>
    <row r="279201" spans="16:16" x14ac:dyDescent="0.3">
      <c r="P279201" s="83"/>
    </row>
    <row r="279202" spans="16:16" x14ac:dyDescent="0.3">
      <c r="P279202" s="83"/>
    </row>
    <row r="279203" spans="16:16" x14ac:dyDescent="0.3">
      <c r="P279203" s="83"/>
    </row>
    <row r="279204" spans="16:16" x14ac:dyDescent="0.3">
      <c r="P279204" s="83"/>
    </row>
    <row r="279205" spans="16:16" x14ac:dyDescent="0.3">
      <c r="P279205" s="83"/>
    </row>
    <row r="279206" spans="16:16" x14ac:dyDescent="0.3">
      <c r="P279206" s="83"/>
    </row>
    <row r="279207" spans="16:16" x14ac:dyDescent="0.3">
      <c r="P279207" s="83"/>
    </row>
    <row r="279208" spans="16:16" x14ac:dyDescent="0.3">
      <c r="P279208" s="83"/>
    </row>
    <row r="279209" spans="16:16" x14ac:dyDescent="0.3">
      <c r="P279209" s="83"/>
    </row>
    <row r="279210" spans="16:16" x14ac:dyDescent="0.3">
      <c r="P279210" s="83"/>
    </row>
    <row r="279211" spans="16:16" x14ac:dyDescent="0.3">
      <c r="P279211" s="83"/>
    </row>
    <row r="279212" spans="16:16" x14ac:dyDescent="0.3">
      <c r="P279212" s="83"/>
    </row>
    <row r="279213" spans="16:16" x14ac:dyDescent="0.3">
      <c r="P279213" s="83"/>
    </row>
    <row r="279214" spans="16:16" x14ac:dyDescent="0.3">
      <c r="P279214" s="83"/>
    </row>
    <row r="279215" spans="16:16" x14ac:dyDescent="0.3">
      <c r="P279215" s="83"/>
    </row>
    <row r="279216" spans="16:16" x14ac:dyDescent="0.3">
      <c r="P279216" s="83"/>
    </row>
    <row r="279217" spans="16:16" x14ac:dyDescent="0.3">
      <c r="P279217" s="83"/>
    </row>
    <row r="279218" spans="16:16" x14ac:dyDescent="0.3">
      <c r="P279218" s="83"/>
    </row>
    <row r="279219" spans="16:16" x14ac:dyDescent="0.3">
      <c r="P279219" s="83"/>
    </row>
    <row r="279220" spans="16:16" x14ac:dyDescent="0.3">
      <c r="P279220" s="83"/>
    </row>
    <row r="279221" spans="16:16" x14ac:dyDescent="0.3">
      <c r="P279221" s="83"/>
    </row>
    <row r="279222" spans="16:16" x14ac:dyDescent="0.3">
      <c r="P279222" s="83"/>
    </row>
    <row r="279223" spans="16:16" x14ac:dyDescent="0.3">
      <c r="P279223" s="83"/>
    </row>
    <row r="279224" spans="16:16" x14ac:dyDescent="0.3">
      <c r="P279224" s="83"/>
    </row>
    <row r="279225" spans="16:16" x14ac:dyDescent="0.3">
      <c r="P279225" s="83"/>
    </row>
    <row r="279226" spans="16:16" x14ac:dyDescent="0.3">
      <c r="P279226" s="83"/>
    </row>
    <row r="279227" spans="16:16" x14ac:dyDescent="0.3">
      <c r="P279227" s="83"/>
    </row>
    <row r="279228" spans="16:16" x14ac:dyDescent="0.3">
      <c r="P279228" s="83"/>
    </row>
    <row r="279229" spans="16:16" x14ac:dyDescent="0.3">
      <c r="P279229" s="83"/>
    </row>
    <row r="279230" spans="16:16" x14ac:dyDescent="0.3">
      <c r="P279230" s="83"/>
    </row>
    <row r="279231" spans="16:16" x14ac:dyDescent="0.3">
      <c r="P279231" s="83"/>
    </row>
    <row r="279232" spans="16:16" x14ac:dyDescent="0.3">
      <c r="P279232" s="83"/>
    </row>
    <row r="279233" spans="16:16" x14ac:dyDescent="0.3">
      <c r="P279233" s="83"/>
    </row>
    <row r="279234" spans="16:16" x14ac:dyDescent="0.3">
      <c r="P279234" s="83"/>
    </row>
    <row r="279235" spans="16:16" x14ac:dyDescent="0.3">
      <c r="P279235" s="83"/>
    </row>
    <row r="279236" spans="16:16" x14ac:dyDescent="0.3">
      <c r="P279236" s="83"/>
    </row>
    <row r="279237" spans="16:16" x14ac:dyDescent="0.3">
      <c r="P279237" s="83"/>
    </row>
    <row r="279238" spans="16:16" x14ac:dyDescent="0.3">
      <c r="P279238" s="83"/>
    </row>
    <row r="279239" spans="16:16" x14ac:dyDescent="0.3">
      <c r="P279239" s="83"/>
    </row>
    <row r="279240" spans="16:16" x14ac:dyDescent="0.3">
      <c r="P279240" s="83"/>
    </row>
    <row r="279241" spans="16:16" x14ac:dyDescent="0.3">
      <c r="P279241" s="83"/>
    </row>
    <row r="279242" spans="16:16" x14ac:dyDescent="0.3">
      <c r="P279242" s="83"/>
    </row>
    <row r="279243" spans="16:16" x14ac:dyDescent="0.3">
      <c r="P279243" s="83"/>
    </row>
    <row r="279244" spans="16:16" x14ac:dyDescent="0.3">
      <c r="P279244" s="83"/>
    </row>
    <row r="279245" spans="16:16" x14ac:dyDescent="0.3">
      <c r="P279245" s="83"/>
    </row>
    <row r="279246" spans="16:16" x14ac:dyDescent="0.3">
      <c r="P279246" s="83"/>
    </row>
    <row r="279247" spans="16:16" x14ac:dyDescent="0.3">
      <c r="P279247" s="83"/>
    </row>
    <row r="279248" spans="16:16" x14ac:dyDescent="0.3">
      <c r="P279248" s="83"/>
    </row>
    <row r="279249" spans="16:16" x14ac:dyDescent="0.3">
      <c r="P279249" s="83"/>
    </row>
    <row r="279250" spans="16:16" x14ac:dyDescent="0.3">
      <c r="P279250" s="83"/>
    </row>
    <row r="279251" spans="16:16" x14ac:dyDescent="0.3">
      <c r="P279251" s="83"/>
    </row>
    <row r="279252" spans="16:16" x14ac:dyDescent="0.3">
      <c r="P279252" s="83"/>
    </row>
    <row r="279253" spans="16:16" x14ac:dyDescent="0.3">
      <c r="P279253" s="83"/>
    </row>
    <row r="279254" spans="16:16" x14ac:dyDescent="0.3">
      <c r="P279254" s="83"/>
    </row>
    <row r="279255" spans="16:16" x14ac:dyDescent="0.3">
      <c r="P279255" s="83"/>
    </row>
    <row r="279256" spans="16:16" x14ac:dyDescent="0.3">
      <c r="P279256" s="83"/>
    </row>
    <row r="279257" spans="16:16" x14ac:dyDescent="0.3">
      <c r="P279257" s="83"/>
    </row>
    <row r="279258" spans="16:16" x14ac:dyDescent="0.3">
      <c r="P279258" s="83"/>
    </row>
    <row r="279259" spans="16:16" x14ac:dyDescent="0.3">
      <c r="P279259" s="83"/>
    </row>
    <row r="279260" spans="16:16" x14ac:dyDescent="0.3">
      <c r="P279260" s="83"/>
    </row>
    <row r="279261" spans="16:16" x14ac:dyDescent="0.3">
      <c r="P279261" s="83"/>
    </row>
    <row r="279262" spans="16:16" x14ac:dyDescent="0.3">
      <c r="P279262" s="83"/>
    </row>
    <row r="279263" spans="16:16" x14ac:dyDescent="0.3">
      <c r="P279263" s="83"/>
    </row>
    <row r="279264" spans="16:16" x14ac:dyDescent="0.3">
      <c r="P279264" s="83"/>
    </row>
    <row r="279265" spans="16:16" x14ac:dyDescent="0.3">
      <c r="P279265" s="83"/>
    </row>
    <row r="279266" spans="16:16" x14ac:dyDescent="0.3">
      <c r="P279266" s="83"/>
    </row>
    <row r="279267" spans="16:16" x14ac:dyDescent="0.3">
      <c r="P279267" s="83"/>
    </row>
    <row r="279268" spans="16:16" x14ac:dyDescent="0.3">
      <c r="P279268" s="83"/>
    </row>
    <row r="279269" spans="16:16" x14ac:dyDescent="0.3">
      <c r="P279269" s="83"/>
    </row>
    <row r="279270" spans="16:16" x14ac:dyDescent="0.3">
      <c r="P279270" s="83"/>
    </row>
    <row r="279271" spans="16:16" x14ac:dyDescent="0.3">
      <c r="P279271" s="83"/>
    </row>
    <row r="279272" spans="16:16" x14ac:dyDescent="0.3">
      <c r="P279272" s="83"/>
    </row>
    <row r="279273" spans="16:16" x14ac:dyDescent="0.3">
      <c r="P279273" s="83"/>
    </row>
    <row r="279274" spans="16:16" x14ac:dyDescent="0.3">
      <c r="P279274" s="83"/>
    </row>
    <row r="279275" spans="16:16" x14ac:dyDescent="0.3">
      <c r="P279275" s="83"/>
    </row>
    <row r="279276" spans="16:16" x14ac:dyDescent="0.3">
      <c r="P279276" s="83"/>
    </row>
    <row r="279277" spans="16:16" x14ac:dyDescent="0.3">
      <c r="P279277" s="83"/>
    </row>
    <row r="279278" spans="16:16" x14ac:dyDescent="0.3">
      <c r="P279278" s="83"/>
    </row>
    <row r="279279" spans="16:16" x14ac:dyDescent="0.3">
      <c r="P279279" s="83"/>
    </row>
    <row r="279280" spans="16:16" x14ac:dyDescent="0.3">
      <c r="P279280" s="83"/>
    </row>
    <row r="279281" spans="16:16" x14ac:dyDescent="0.3">
      <c r="P279281" s="83"/>
    </row>
    <row r="279282" spans="16:16" x14ac:dyDescent="0.3">
      <c r="P279282" s="83"/>
    </row>
    <row r="279283" spans="16:16" x14ac:dyDescent="0.3">
      <c r="P279283" s="83"/>
    </row>
    <row r="279284" spans="16:16" x14ac:dyDescent="0.3">
      <c r="P279284" s="83"/>
    </row>
    <row r="279285" spans="16:16" x14ac:dyDescent="0.3">
      <c r="P279285" s="83"/>
    </row>
    <row r="279286" spans="16:16" x14ac:dyDescent="0.3">
      <c r="P279286" s="83"/>
    </row>
    <row r="279287" spans="16:16" x14ac:dyDescent="0.3">
      <c r="P279287" s="83"/>
    </row>
    <row r="279288" spans="16:16" x14ac:dyDescent="0.3">
      <c r="P279288" s="83"/>
    </row>
    <row r="279289" spans="16:16" x14ac:dyDescent="0.3">
      <c r="P279289" s="83"/>
    </row>
    <row r="279290" spans="16:16" x14ac:dyDescent="0.3">
      <c r="P279290" s="83"/>
    </row>
    <row r="279291" spans="16:16" x14ac:dyDescent="0.3">
      <c r="P279291" s="83"/>
    </row>
    <row r="279292" spans="16:16" x14ac:dyDescent="0.3">
      <c r="P279292" s="83"/>
    </row>
    <row r="279293" spans="16:16" x14ac:dyDescent="0.3">
      <c r="P279293" s="83"/>
    </row>
    <row r="279294" spans="16:16" x14ac:dyDescent="0.3">
      <c r="P279294" s="83"/>
    </row>
    <row r="279295" spans="16:16" x14ac:dyDescent="0.3">
      <c r="P279295" s="83"/>
    </row>
    <row r="279296" spans="16:16" x14ac:dyDescent="0.3">
      <c r="P279296" s="83"/>
    </row>
    <row r="279297" spans="16:16" x14ac:dyDescent="0.3">
      <c r="P279297" s="83"/>
    </row>
    <row r="279298" spans="16:16" x14ac:dyDescent="0.3">
      <c r="P279298" s="83"/>
    </row>
    <row r="279299" spans="16:16" x14ac:dyDescent="0.3">
      <c r="P279299" s="83"/>
    </row>
    <row r="279300" spans="16:16" x14ac:dyDescent="0.3">
      <c r="P279300" s="83"/>
    </row>
    <row r="279301" spans="16:16" x14ac:dyDescent="0.3">
      <c r="P279301" s="83"/>
    </row>
    <row r="279302" spans="16:16" x14ac:dyDescent="0.3">
      <c r="P279302" s="83"/>
    </row>
    <row r="279303" spans="16:16" x14ac:dyDescent="0.3">
      <c r="P279303" s="83"/>
    </row>
    <row r="279304" spans="16:16" x14ac:dyDescent="0.3">
      <c r="P279304" s="83"/>
    </row>
    <row r="279305" spans="16:16" x14ac:dyDescent="0.3">
      <c r="P279305" s="83"/>
    </row>
    <row r="279306" spans="16:16" x14ac:dyDescent="0.3">
      <c r="P279306" s="83"/>
    </row>
    <row r="279307" spans="16:16" x14ac:dyDescent="0.3">
      <c r="P279307" s="83"/>
    </row>
    <row r="279308" spans="16:16" x14ac:dyDescent="0.3">
      <c r="P279308" s="83"/>
    </row>
    <row r="279309" spans="16:16" x14ac:dyDescent="0.3">
      <c r="P279309" s="83"/>
    </row>
    <row r="279310" spans="16:16" x14ac:dyDescent="0.3">
      <c r="P279310" s="83"/>
    </row>
    <row r="279311" spans="16:16" x14ac:dyDescent="0.3">
      <c r="P279311" s="83"/>
    </row>
    <row r="279312" spans="16:16" x14ac:dyDescent="0.3">
      <c r="P279312" s="83"/>
    </row>
    <row r="279313" spans="16:16" x14ac:dyDescent="0.3">
      <c r="P279313" s="83"/>
    </row>
    <row r="279314" spans="16:16" x14ac:dyDescent="0.3">
      <c r="P279314" s="83"/>
    </row>
    <row r="279315" spans="16:16" x14ac:dyDescent="0.3">
      <c r="P279315" s="83"/>
    </row>
    <row r="279316" spans="16:16" x14ac:dyDescent="0.3">
      <c r="P279316" s="83"/>
    </row>
    <row r="279317" spans="16:16" x14ac:dyDescent="0.3">
      <c r="P279317" s="83"/>
    </row>
    <row r="279318" spans="16:16" x14ac:dyDescent="0.3">
      <c r="P279318" s="83"/>
    </row>
    <row r="279319" spans="16:16" x14ac:dyDescent="0.3">
      <c r="P279319" s="83"/>
    </row>
    <row r="279320" spans="16:16" x14ac:dyDescent="0.3">
      <c r="P279320" s="83"/>
    </row>
    <row r="279321" spans="16:16" x14ac:dyDescent="0.3">
      <c r="P279321" s="83"/>
    </row>
    <row r="279322" spans="16:16" x14ac:dyDescent="0.3">
      <c r="P279322" s="83"/>
    </row>
    <row r="279323" spans="16:16" x14ac:dyDescent="0.3">
      <c r="P279323" s="83"/>
    </row>
    <row r="279324" spans="16:16" x14ac:dyDescent="0.3">
      <c r="P279324" s="83"/>
    </row>
    <row r="279325" spans="16:16" x14ac:dyDescent="0.3">
      <c r="P279325" s="83"/>
    </row>
    <row r="279326" spans="16:16" x14ac:dyDescent="0.3">
      <c r="P279326" s="83"/>
    </row>
    <row r="279327" spans="16:16" x14ac:dyDescent="0.3">
      <c r="P279327" s="83"/>
    </row>
    <row r="279328" spans="16:16" x14ac:dyDescent="0.3">
      <c r="P279328" s="83"/>
    </row>
    <row r="279329" spans="16:16" x14ac:dyDescent="0.3">
      <c r="P279329" s="83"/>
    </row>
    <row r="279330" spans="16:16" x14ac:dyDescent="0.3">
      <c r="P279330" s="83"/>
    </row>
    <row r="279331" spans="16:16" x14ac:dyDescent="0.3">
      <c r="P279331" s="83"/>
    </row>
    <row r="279332" spans="16:16" x14ac:dyDescent="0.3">
      <c r="P279332" s="83"/>
    </row>
    <row r="279333" spans="16:16" x14ac:dyDescent="0.3">
      <c r="P279333" s="83"/>
    </row>
    <row r="279334" spans="16:16" x14ac:dyDescent="0.3">
      <c r="P279334" s="83"/>
    </row>
    <row r="279335" spans="16:16" x14ac:dyDescent="0.3">
      <c r="P279335" s="83"/>
    </row>
    <row r="279336" spans="16:16" x14ac:dyDescent="0.3">
      <c r="P279336" s="83"/>
    </row>
    <row r="279337" spans="16:16" x14ac:dyDescent="0.3">
      <c r="P279337" s="83"/>
    </row>
    <row r="279338" spans="16:16" x14ac:dyDescent="0.3">
      <c r="P279338" s="83"/>
    </row>
    <row r="279339" spans="16:16" x14ac:dyDescent="0.3">
      <c r="P279339" s="83"/>
    </row>
    <row r="279340" spans="16:16" x14ac:dyDescent="0.3">
      <c r="P279340" s="83"/>
    </row>
    <row r="279341" spans="16:16" x14ac:dyDescent="0.3">
      <c r="P279341" s="83"/>
    </row>
    <row r="279342" spans="16:16" x14ac:dyDescent="0.3">
      <c r="P279342" s="83"/>
    </row>
    <row r="279343" spans="16:16" x14ac:dyDescent="0.3">
      <c r="P279343" s="83"/>
    </row>
    <row r="279344" spans="16:16" x14ac:dyDescent="0.3">
      <c r="P279344" s="83"/>
    </row>
    <row r="279345" spans="16:16" x14ac:dyDescent="0.3">
      <c r="P279345" s="83"/>
    </row>
    <row r="279346" spans="16:16" x14ac:dyDescent="0.3">
      <c r="P279346" s="83"/>
    </row>
    <row r="279347" spans="16:16" x14ac:dyDescent="0.3">
      <c r="P279347" s="83"/>
    </row>
    <row r="279348" spans="16:16" x14ac:dyDescent="0.3">
      <c r="P279348" s="83"/>
    </row>
    <row r="279349" spans="16:16" x14ac:dyDescent="0.3">
      <c r="P279349" s="83"/>
    </row>
    <row r="279350" spans="16:16" x14ac:dyDescent="0.3">
      <c r="P279350" s="83"/>
    </row>
    <row r="279351" spans="16:16" x14ac:dyDescent="0.3">
      <c r="P279351" s="83"/>
    </row>
    <row r="279352" spans="16:16" x14ac:dyDescent="0.3">
      <c r="P279352" s="83"/>
    </row>
    <row r="279353" spans="16:16" x14ac:dyDescent="0.3">
      <c r="P279353" s="83"/>
    </row>
    <row r="279354" spans="16:16" x14ac:dyDescent="0.3">
      <c r="P279354" s="83"/>
    </row>
    <row r="279355" spans="16:16" x14ac:dyDescent="0.3">
      <c r="P279355" s="83"/>
    </row>
    <row r="279356" spans="16:16" x14ac:dyDescent="0.3">
      <c r="P279356" s="83"/>
    </row>
    <row r="279357" spans="16:16" x14ac:dyDescent="0.3">
      <c r="P279357" s="83"/>
    </row>
    <row r="279358" spans="16:16" x14ac:dyDescent="0.3">
      <c r="P279358" s="83"/>
    </row>
    <row r="279359" spans="16:16" x14ac:dyDescent="0.3">
      <c r="P279359" s="83"/>
    </row>
    <row r="279360" spans="16:16" x14ac:dyDescent="0.3">
      <c r="P279360" s="83"/>
    </row>
    <row r="279361" spans="16:16" x14ac:dyDescent="0.3">
      <c r="P279361" s="83"/>
    </row>
    <row r="279362" spans="16:16" x14ac:dyDescent="0.3">
      <c r="P279362" s="83"/>
    </row>
    <row r="279363" spans="16:16" x14ac:dyDescent="0.3">
      <c r="P279363" s="83"/>
    </row>
    <row r="279364" spans="16:16" x14ac:dyDescent="0.3">
      <c r="P279364" s="83"/>
    </row>
    <row r="279365" spans="16:16" x14ac:dyDescent="0.3">
      <c r="P279365" s="83"/>
    </row>
    <row r="279366" spans="16:16" x14ac:dyDescent="0.3">
      <c r="P279366" s="83"/>
    </row>
    <row r="279367" spans="16:16" x14ac:dyDescent="0.3">
      <c r="P279367" s="83"/>
    </row>
    <row r="279368" spans="16:16" x14ac:dyDescent="0.3">
      <c r="P279368" s="83"/>
    </row>
    <row r="279369" spans="16:16" x14ac:dyDescent="0.3">
      <c r="P279369" s="83"/>
    </row>
    <row r="279370" spans="16:16" x14ac:dyDescent="0.3">
      <c r="P279370" s="83"/>
    </row>
    <row r="279371" spans="16:16" x14ac:dyDescent="0.3">
      <c r="P279371" s="83"/>
    </row>
    <row r="279372" spans="16:16" x14ac:dyDescent="0.3">
      <c r="P279372" s="83"/>
    </row>
    <row r="279373" spans="16:16" x14ac:dyDescent="0.3">
      <c r="P279373" s="83"/>
    </row>
    <row r="279374" spans="16:16" x14ac:dyDescent="0.3">
      <c r="P279374" s="83"/>
    </row>
    <row r="279375" spans="16:16" x14ac:dyDescent="0.3">
      <c r="P279375" s="83"/>
    </row>
    <row r="279376" spans="16:16" x14ac:dyDescent="0.3">
      <c r="P279376" s="83"/>
    </row>
    <row r="279377" spans="16:16" x14ac:dyDescent="0.3">
      <c r="P279377" s="83"/>
    </row>
    <row r="279378" spans="16:16" x14ac:dyDescent="0.3">
      <c r="P279378" s="83"/>
    </row>
    <row r="279379" spans="16:16" x14ac:dyDescent="0.3">
      <c r="P279379" s="83"/>
    </row>
    <row r="279380" spans="16:16" x14ac:dyDescent="0.3">
      <c r="P279380" s="83"/>
    </row>
    <row r="279381" spans="16:16" x14ac:dyDescent="0.3">
      <c r="P279381" s="83"/>
    </row>
    <row r="279382" spans="16:16" x14ac:dyDescent="0.3">
      <c r="P279382" s="83"/>
    </row>
    <row r="279383" spans="16:16" x14ac:dyDescent="0.3">
      <c r="P279383" s="83"/>
    </row>
    <row r="279384" spans="16:16" x14ac:dyDescent="0.3">
      <c r="P279384" s="83"/>
    </row>
    <row r="279385" spans="16:16" x14ac:dyDescent="0.3">
      <c r="P279385" s="83"/>
    </row>
    <row r="279386" spans="16:16" x14ac:dyDescent="0.3">
      <c r="P279386" s="83"/>
    </row>
    <row r="279387" spans="16:16" x14ac:dyDescent="0.3">
      <c r="P279387" s="83"/>
    </row>
    <row r="279388" spans="16:16" x14ac:dyDescent="0.3">
      <c r="P279388" s="83"/>
    </row>
    <row r="279389" spans="16:16" x14ac:dyDescent="0.3">
      <c r="P279389" s="83"/>
    </row>
    <row r="279390" spans="16:16" x14ac:dyDescent="0.3">
      <c r="P279390" s="83"/>
    </row>
    <row r="279391" spans="16:16" x14ac:dyDescent="0.3">
      <c r="P279391" s="83"/>
    </row>
    <row r="279392" spans="16:16" x14ac:dyDescent="0.3">
      <c r="P279392" s="83"/>
    </row>
    <row r="279393" spans="16:16" x14ac:dyDescent="0.3">
      <c r="P279393" s="83"/>
    </row>
    <row r="279394" spans="16:16" x14ac:dyDescent="0.3">
      <c r="P279394" s="83"/>
    </row>
    <row r="279395" spans="16:16" x14ac:dyDescent="0.3">
      <c r="P279395" s="83"/>
    </row>
    <row r="279396" spans="16:16" x14ac:dyDescent="0.3">
      <c r="P279396" s="83"/>
    </row>
    <row r="279397" spans="16:16" x14ac:dyDescent="0.3">
      <c r="P279397" s="83"/>
    </row>
    <row r="279398" spans="16:16" x14ac:dyDescent="0.3">
      <c r="P279398" s="83"/>
    </row>
    <row r="279399" spans="16:16" x14ac:dyDescent="0.3">
      <c r="P279399" s="83"/>
    </row>
    <row r="279400" spans="16:16" x14ac:dyDescent="0.3">
      <c r="P279400" s="83"/>
    </row>
    <row r="279401" spans="16:16" x14ac:dyDescent="0.3">
      <c r="P279401" s="83"/>
    </row>
    <row r="279402" spans="16:16" x14ac:dyDescent="0.3">
      <c r="P279402" s="83"/>
    </row>
    <row r="279403" spans="16:16" x14ac:dyDescent="0.3">
      <c r="P279403" s="83"/>
    </row>
    <row r="279404" spans="16:16" x14ac:dyDescent="0.3">
      <c r="P279404" s="83"/>
    </row>
    <row r="279405" spans="16:16" x14ac:dyDescent="0.3">
      <c r="P279405" s="83"/>
    </row>
    <row r="279406" spans="16:16" x14ac:dyDescent="0.3">
      <c r="P279406" s="83"/>
    </row>
    <row r="279407" spans="16:16" x14ac:dyDescent="0.3">
      <c r="P279407" s="83"/>
    </row>
    <row r="279408" spans="16:16" x14ac:dyDescent="0.3">
      <c r="P279408" s="83"/>
    </row>
    <row r="279409" spans="16:16" x14ac:dyDescent="0.3">
      <c r="P279409" s="83"/>
    </row>
    <row r="279410" spans="16:16" x14ac:dyDescent="0.3">
      <c r="P279410" s="83"/>
    </row>
    <row r="279411" spans="16:16" x14ac:dyDescent="0.3">
      <c r="P279411" s="83"/>
    </row>
    <row r="279412" spans="16:16" x14ac:dyDescent="0.3">
      <c r="P279412" s="83"/>
    </row>
    <row r="279413" spans="16:16" x14ac:dyDescent="0.3">
      <c r="P279413" s="83"/>
    </row>
    <row r="279414" spans="16:16" x14ac:dyDescent="0.3">
      <c r="P279414" s="83"/>
    </row>
    <row r="279415" spans="16:16" x14ac:dyDescent="0.3">
      <c r="P279415" s="83"/>
    </row>
    <row r="279416" spans="16:16" x14ac:dyDescent="0.3">
      <c r="P279416" s="83"/>
    </row>
    <row r="279417" spans="16:16" x14ac:dyDescent="0.3">
      <c r="P279417" s="83"/>
    </row>
    <row r="279418" spans="16:16" x14ac:dyDescent="0.3">
      <c r="P279418" s="83"/>
    </row>
    <row r="279419" spans="16:16" x14ac:dyDescent="0.3">
      <c r="P279419" s="83"/>
    </row>
    <row r="279420" spans="16:16" x14ac:dyDescent="0.3">
      <c r="P279420" s="83"/>
    </row>
    <row r="279421" spans="16:16" x14ac:dyDescent="0.3">
      <c r="P279421" s="83"/>
    </row>
    <row r="279422" spans="16:16" x14ac:dyDescent="0.3">
      <c r="P279422" s="83"/>
    </row>
    <row r="279423" spans="16:16" x14ac:dyDescent="0.3">
      <c r="P279423" s="83"/>
    </row>
    <row r="279424" spans="16:16" x14ac:dyDescent="0.3">
      <c r="P279424" s="83"/>
    </row>
    <row r="279425" spans="16:16" x14ac:dyDescent="0.3">
      <c r="P279425" s="83"/>
    </row>
    <row r="279426" spans="16:16" x14ac:dyDescent="0.3">
      <c r="P279426" s="83"/>
    </row>
    <row r="279427" spans="16:16" x14ac:dyDescent="0.3">
      <c r="P279427" s="83"/>
    </row>
    <row r="279428" spans="16:16" x14ac:dyDescent="0.3">
      <c r="P279428" s="83"/>
    </row>
    <row r="279429" spans="16:16" x14ac:dyDescent="0.3">
      <c r="P279429" s="83"/>
    </row>
    <row r="279430" spans="16:16" x14ac:dyDescent="0.3">
      <c r="P279430" s="83"/>
    </row>
    <row r="279431" spans="16:16" x14ac:dyDescent="0.3">
      <c r="P279431" s="83"/>
    </row>
    <row r="279432" spans="16:16" x14ac:dyDescent="0.3">
      <c r="P279432" s="83"/>
    </row>
    <row r="279433" spans="16:16" x14ac:dyDescent="0.3">
      <c r="P279433" s="83"/>
    </row>
    <row r="279434" spans="16:16" x14ac:dyDescent="0.3">
      <c r="P279434" s="83"/>
    </row>
    <row r="279435" spans="16:16" x14ac:dyDescent="0.3">
      <c r="P279435" s="83"/>
    </row>
    <row r="279436" spans="16:16" x14ac:dyDescent="0.3">
      <c r="P279436" s="83"/>
    </row>
    <row r="279437" spans="16:16" x14ac:dyDescent="0.3">
      <c r="P279437" s="83"/>
    </row>
    <row r="279438" spans="16:16" x14ac:dyDescent="0.3">
      <c r="P279438" s="83"/>
    </row>
    <row r="279439" spans="16:16" x14ac:dyDescent="0.3">
      <c r="P279439" s="83"/>
    </row>
    <row r="279440" spans="16:16" x14ac:dyDescent="0.3">
      <c r="P279440" s="83"/>
    </row>
    <row r="279441" spans="16:16" x14ac:dyDescent="0.3">
      <c r="P279441" s="83"/>
    </row>
    <row r="279442" spans="16:16" x14ac:dyDescent="0.3">
      <c r="P279442" s="83"/>
    </row>
    <row r="279443" spans="16:16" x14ac:dyDescent="0.3">
      <c r="P279443" s="83"/>
    </row>
    <row r="279444" spans="16:16" x14ac:dyDescent="0.3">
      <c r="P279444" s="83"/>
    </row>
    <row r="279445" spans="16:16" x14ac:dyDescent="0.3">
      <c r="P279445" s="83"/>
    </row>
    <row r="279446" spans="16:16" x14ac:dyDescent="0.3">
      <c r="P279446" s="83"/>
    </row>
    <row r="279447" spans="16:16" x14ac:dyDescent="0.3">
      <c r="P279447" s="83"/>
    </row>
    <row r="279448" spans="16:16" x14ac:dyDescent="0.3">
      <c r="P279448" s="83"/>
    </row>
    <row r="279449" spans="16:16" x14ac:dyDescent="0.3">
      <c r="P279449" s="83"/>
    </row>
    <row r="279450" spans="16:16" x14ac:dyDescent="0.3">
      <c r="P279450" s="83"/>
    </row>
    <row r="279451" spans="16:16" x14ac:dyDescent="0.3">
      <c r="P279451" s="83"/>
    </row>
    <row r="279452" spans="16:16" x14ac:dyDescent="0.3">
      <c r="P279452" s="83"/>
    </row>
    <row r="279453" spans="16:16" x14ac:dyDescent="0.3">
      <c r="P279453" s="83"/>
    </row>
    <row r="279454" spans="16:16" x14ac:dyDescent="0.3">
      <c r="P279454" s="83"/>
    </row>
    <row r="279455" spans="16:16" x14ac:dyDescent="0.3">
      <c r="P279455" s="83"/>
    </row>
    <row r="279456" spans="16:16" x14ac:dyDescent="0.3">
      <c r="P279456" s="83"/>
    </row>
    <row r="279457" spans="16:16" x14ac:dyDescent="0.3">
      <c r="P279457" s="83"/>
    </row>
    <row r="279458" spans="16:16" x14ac:dyDescent="0.3">
      <c r="P279458" s="83"/>
    </row>
    <row r="279459" spans="16:16" x14ac:dyDescent="0.3">
      <c r="P279459" s="83"/>
    </row>
    <row r="279460" spans="16:16" x14ac:dyDescent="0.3">
      <c r="P279460" s="83"/>
    </row>
    <row r="279461" spans="16:16" x14ac:dyDescent="0.3">
      <c r="P279461" s="83"/>
    </row>
    <row r="279462" spans="16:16" x14ac:dyDescent="0.3">
      <c r="P279462" s="83"/>
    </row>
    <row r="279463" spans="16:16" x14ac:dyDescent="0.3">
      <c r="P279463" s="83"/>
    </row>
    <row r="279464" spans="16:16" x14ac:dyDescent="0.3">
      <c r="P279464" s="83"/>
    </row>
    <row r="279465" spans="16:16" x14ac:dyDescent="0.3">
      <c r="P279465" s="83"/>
    </row>
    <row r="279466" spans="16:16" x14ac:dyDescent="0.3">
      <c r="P279466" s="83"/>
    </row>
    <row r="279467" spans="16:16" x14ac:dyDescent="0.3">
      <c r="P279467" s="83"/>
    </row>
    <row r="279468" spans="16:16" x14ac:dyDescent="0.3">
      <c r="P279468" s="83"/>
    </row>
    <row r="279469" spans="16:16" x14ac:dyDescent="0.3">
      <c r="P279469" s="83"/>
    </row>
    <row r="279470" spans="16:16" x14ac:dyDescent="0.3">
      <c r="P279470" s="83"/>
    </row>
    <row r="279471" spans="16:16" x14ac:dyDescent="0.3">
      <c r="P279471" s="83"/>
    </row>
    <row r="279472" spans="16:16" x14ac:dyDescent="0.3">
      <c r="P279472" s="83"/>
    </row>
    <row r="279473" spans="16:16" x14ac:dyDescent="0.3">
      <c r="P279473" s="83"/>
    </row>
    <row r="279474" spans="16:16" x14ac:dyDescent="0.3">
      <c r="P279474" s="83"/>
    </row>
    <row r="279475" spans="16:16" x14ac:dyDescent="0.3">
      <c r="P279475" s="83"/>
    </row>
    <row r="279476" spans="16:16" x14ac:dyDescent="0.3">
      <c r="P279476" s="83"/>
    </row>
    <row r="279477" spans="16:16" x14ac:dyDescent="0.3">
      <c r="P279477" s="83"/>
    </row>
    <row r="279478" spans="16:16" x14ac:dyDescent="0.3">
      <c r="P279478" s="83"/>
    </row>
    <row r="279479" spans="16:16" x14ac:dyDescent="0.3">
      <c r="P279479" s="83"/>
    </row>
    <row r="279480" spans="16:16" x14ac:dyDescent="0.3">
      <c r="P279480" s="83"/>
    </row>
    <row r="279481" spans="16:16" x14ac:dyDescent="0.3">
      <c r="P279481" s="83"/>
    </row>
    <row r="279482" spans="16:16" x14ac:dyDescent="0.3">
      <c r="P279482" s="83"/>
    </row>
    <row r="279483" spans="16:16" x14ac:dyDescent="0.3">
      <c r="P279483" s="83"/>
    </row>
    <row r="279484" spans="16:16" x14ac:dyDescent="0.3">
      <c r="P279484" s="83"/>
    </row>
    <row r="279485" spans="16:16" x14ac:dyDescent="0.3">
      <c r="P279485" s="83"/>
    </row>
    <row r="279486" spans="16:16" x14ac:dyDescent="0.3">
      <c r="P279486" s="83"/>
    </row>
    <row r="279487" spans="16:16" x14ac:dyDescent="0.3">
      <c r="P279487" s="83"/>
    </row>
    <row r="279488" spans="16:16" x14ac:dyDescent="0.3">
      <c r="P279488" s="83"/>
    </row>
    <row r="279489" spans="16:16" x14ac:dyDescent="0.3">
      <c r="P279489" s="83"/>
    </row>
    <row r="279490" spans="16:16" x14ac:dyDescent="0.3">
      <c r="P279490" s="83"/>
    </row>
    <row r="279491" spans="16:16" x14ac:dyDescent="0.3">
      <c r="P279491" s="83"/>
    </row>
    <row r="279492" spans="16:16" x14ac:dyDescent="0.3">
      <c r="P279492" s="83"/>
    </row>
    <row r="279493" spans="16:16" x14ac:dyDescent="0.3">
      <c r="P279493" s="83"/>
    </row>
    <row r="279494" spans="16:16" x14ac:dyDescent="0.3">
      <c r="P279494" s="83"/>
    </row>
    <row r="279495" spans="16:16" x14ac:dyDescent="0.3">
      <c r="P279495" s="83"/>
    </row>
    <row r="279496" spans="16:16" x14ac:dyDescent="0.3">
      <c r="P279496" s="83"/>
    </row>
    <row r="279497" spans="16:16" x14ac:dyDescent="0.3">
      <c r="P279497" s="83"/>
    </row>
    <row r="279498" spans="16:16" x14ac:dyDescent="0.3">
      <c r="P279498" s="83"/>
    </row>
    <row r="279499" spans="16:16" x14ac:dyDescent="0.3">
      <c r="P279499" s="83"/>
    </row>
    <row r="279500" spans="16:16" x14ac:dyDescent="0.3">
      <c r="P279500" s="83"/>
    </row>
    <row r="279501" spans="16:16" x14ac:dyDescent="0.3">
      <c r="P279501" s="83"/>
    </row>
    <row r="279502" spans="16:16" x14ac:dyDescent="0.3">
      <c r="P279502" s="83"/>
    </row>
    <row r="279503" spans="16:16" x14ac:dyDescent="0.3">
      <c r="P279503" s="83"/>
    </row>
    <row r="279504" spans="16:16" x14ac:dyDescent="0.3">
      <c r="P279504" s="83"/>
    </row>
    <row r="279505" spans="16:16" x14ac:dyDescent="0.3">
      <c r="P279505" s="83"/>
    </row>
    <row r="279506" spans="16:16" x14ac:dyDescent="0.3">
      <c r="P279506" s="83"/>
    </row>
    <row r="279507" spans="16:16" x14ac:dyDescent="0.3">
      <c r="P279507" s="83"/>
    </row>
    <row r="279508" spans="16:16" x14ac:dyDescent="0.3">
      <c r="P279508" s="83"/>
    </row>
    <row r="279509" spans="16:16" x14ac:dyDescent="0.3">
      <c r="P279509" s="83"/>
    </row>
    <row r="279510" spans="16:16" x14ac:dyDescent="0.3">
      <c r="P279510" s="83"/>
    </row>
    <row r="279511" spans="16:16" x14ac:dyDescent="0.3">
      <c r="P279511" s="83"/>
    </row>
    <row r="279512" spans="16:16" x14ac:dyDescent="0.3">
      <c r="P279512" s="83"/>
    </row>
    <row r="279513" spans="16:16" x14ac:dyDescent="0.3">
      <c r="P279513" s="83"/>
    </row>
    <row r="279514" spans="16:16" x14ac:dyDescent="0.3">
      <c r="P279514" s="83"/>
    </row>
    <row r="279515" spans="16:16" x14ac:dyDescent="0.3">
      <c r="P279515" s="83"/>
    </row>
    <row r="279516" spans="16:16" x14ac:dyDescent="0.3">
      <c r="P279516" s="83"/>
    </row>
    <row r="279517" spans="16:16" x14ac:dyDescent="0.3">
      <c r="P279517" s="83"/>
    </row>
    <row r="279518" spans="16:16" x14ac:dyDescent="0.3">
      <c r="P279518" s="83"/>
    </row>
    <row r="279519" spans="16:16" x14ac:dyDescent="0.3">
      <c r="P279519" s="83"/>
    </row>
    <row r="279520" spans="16:16" x14ac:dyDescent="0.3">
      <c r="P279520" s="83"/>
    </row>
    <row r="279521" spans="16:16" x14ac:dyDescent="0.3">
      <c r="P279521" s="83"/>
    </row>
    <row r="279522" spans="16:16" x14ac:dyDescent="0.3">
      <c r="P279522" s="83"/>
    </row>
    <row r="279523" spans="16:16" x14ac:dyDescent="0.3">
      <c r="P279523" s="83"/>
    </row>
    <row r="279524" spans="16:16" x14ac:dyDescent="0.3">
      <c r="P279524" s="83"/>
    </row>
    <row r="279525" spans="16:16" x14ac:dyDescent="0.3">
      <c r="P279525" s="83"/>
    </row>
    <row r="279526" spans="16:16" x14ac:dyDescent="0.3">
      <c r="P279526" s="83"/>
    </row>
    <row r="279527" spans="16:16" x14ac:dyDescent="0.3">
      <c r="P279527" s="83"/>
    </row>
    <row r="279528" spans="16:16" x14ac:dyDescent="0.3">
      <c r="P279528" s="83"/>
    </row>
    <row r="279529" spans="16:16" x14ac:dyDescent="0.3">
      <c r="P279529" s="83"/>
    </row>
    <row r="279530" spans="16:16" x14ac:dyDescent="0.3">
      <c r="P279530" s="83"/>
    </row>
    <row r="279531" spans="16:16" x14ac:dyDescent="0.3">
      <c r="P279531" s="83"/>
    </row>
    <row r="279532" spans="16:16" x14ac:dyDescent="0.3">
      <c r="P279532" s="83"/>
    </row>
    <row r="279533" spans="16:16" x14ac:dyDescent="0.3">
      <c r="P279533" s="83"/>
    </row>
    <row r="279534" spans="16:16" x14ac:dyDescent="0.3">
      <c r="P279534" s="83"/>
    </row>
    <row r="279535" spans="16:16" x14ac:dyDescent="0.3">
      <c r="P279535" s="83"/>
    </row>
    <row r="279536" spans="16:16" x14ac:dyDescent="0.3">
      <c r="P279536" s="83"/>
    </row>
    <row r="279537" spans="16:16" x14ac:dyDescent="0.3">
      <c r="P279537" s="83"/>
    </row>
    <row r="279538" spans="16:16" x14ac:dyDescent="0.3">
      <c r="P279538" s="83"/>
    </row>
    <row r="279539" spans="16:16" x14ac:dyDescent="0.3">
      <c r="P279539" s="83"/>
    </row>
    <row r="279540" spans="16:16" x14ac:dyDescent="0.3">
      <c r="P279540" s="83"/>
    </row>
    <row r="279541" spans="16:16" x14ac:dyDescent="0.3">
      <c r="P279541" s="83"/>
    </row>
    <row r="279542" spans="16:16" x14ac:dyDescent="0.3">
      <c r="P279542" s="83"/>
    </row>
    <row r="279543" spans="16:16" x14ac:dyDescent="0.3">
      <c r="P279543" s="83"/>
    </row>
    <row r="279544" spans="16:16" x14ac:dyDescent="0.3">
      <c r="P279544" s="83"/>
    </row>
    <row r="279545" spans="16:16" x14ac:dyDescent="0.3">
      <c r="P279545" s="83"/>
    </row>
    <row r="279546" spans="16:16" x14ac:dyDescent="0.3">
      <c r="P279546" s="83"/>
    </row>
    <row r="279547" spans="16:16" x14ac:dyDescent="0.3">
      <c r="P279547" s="83"/>
    </row>
    <row r="279548" spans="16:16" x14ac:dyDescent="0.3">
      <c r="P279548" s="83"/>
    </row>
    <row r="279549" spans="16:16" x14ac:dyDescent="0.3">
      <c r="P279549" s="83"/>
    </row>
    <row r="279550" spans="16:16" x14ac:dyDescent="0.3">
      <c r="P279550" s="83"/>
    </row>
    <row r="279551" spans="16:16" x14ac:dyDescent="0.3">
      <c r="P279551" s="83"/>
    </row>
    <row r="279552" spans="16:16" x14ac:dyDescent="0.3">
      <c r="P279552" s="83"/>
    </row>
    <row r="279553" spans="16:16" x14ac:dyDescent="0.3">
      <c r="P279553" s="83"/>
    </row>
    <row r="279554" spans="16:16" x14ac:dyDescent="0.3">
      <c r="P279554" s="83"/>
    </row>
    <row r="279555" spans="16:16" x14ac:dyDescent="0.3">
      <c r="P279555" s="83"/>
    </row>
    <row r="279556" spans="16:16" x14ac:dyDescent="0.3">
      <c r="P279556" s="83"/>
    </row>
    <row r="279557" spans="16:16" x14ac:dyDescent="0.3">
      <c r="P279557" s="83"/>
    </row>
    <row r="279558" spans="16:16" x14ac:dyDescent="0.3">
      <c r="P279558" s="83"/>
    </row>
    <row r="279559" spans="16:16" x14ac:dyDescent="0.3">
      <c r="P279559" s="83"/>
    </row>
    <row r="279560" spans="16:16" x14ac:dyDescent="0.3">
      <c r="P279560" s="83"/>
    </row>
    <row r="279561" spans="16:16" x14ac:dyDescent="0.3">
      <c r="P279561" s="83"/>
    </row>
    <row r="279562" spans="16:16" x14ac:dyDescent="0.3">
      <c r="P279562" s="83"/>
    </row>
    <row r="279563" spans="16:16" x14ac:dyDescent="0.3">
      <c r="P279563" s="83"/>
    </row>
    <row r="279564" spans="16:16" x14ac:dyDescent="0.3">
      <c r="P279564" s="83"/>
    </row>
    <row r="279565" spans="16:16" x14ac:dyDescent="0.3">
      <c r="P279565" s="83"/>
    </row>
    <row r="279566" spans="16:16" x14ac:dyDescent="0.3">
      <c r="P279566" s="83"/>
    </row>
    <row r="279567" spans="16:16" x14ac:dyDescent="0.3">
      <c r="P279567" s="83"/>
    </row>
    <row r="279568" spans="16:16" x14ac:dyDescent="0.3">
      <c r="P279568" s="83"/>
    </row>
    <row r="279569" spans="16:16" x14ac:dyDescent="0.3">
      <c r="P279569" s="83"/>
    </row>
    <row r="279570" spans="16:16" x14ac:dyDescent="0.3">
      <c r="P279570" s="83"/>
    </row>
    <row r="279571" spans="16:16" x14ac:dyDescent="0.3">
      <c r="P279571" s="83"/>
    </row>
    <row r="279572" spans="16:16" x14ac:dyDescent="0.3">
      <c r="P279572" s="83"/>
    </row>
    <row r="279573" spans="16:16" x14ac:dyDescent="0.3">
      <c r="P279573" s="83"/>
    </row>
    <row r="279574" spans="16:16" x14ac:dyDescent="0.3">
      <c r="P279574" s="83"/>
    </row>
    <row r="279575" spans="16:16" x14ac:dyDescent="0.3">
      <c r="P279575" s="83"/>
    </row>
    <row r="279576" spans="16:16" x14ac:dyDescent="0.3">
      <c r="P279576" s="83"/>
    </row>
    <row r="279577" spans="16:16" x14ac:dyDescent="0.3">
      <c r="P279577" s="83"/>
    </row>
    <row r="279578" spans="16:16" x14ac:dyDescent="0.3">
      <c r="P279578" s="83"/>
    </row>
    <row r="279579" spans="16:16" x14ac:dyDescent="0.3">
      <c r="P279579" s="83"/>
    </row>
    <row r="279580" spans="16:16" x14ac:dyDescent="0.3">
      <c r="P279580" s="83"/>
    </row>
    <row r="279581" spans="16:16" x14ac:dyDescent="0.3">
      <c r="P279581" s="83"/>
    </row>
    <row r="279582" spans="16:16" x14ac:dyDescent="0.3">
      <c r="P279582" s="83"/>
    </row>
    <row r="279583" spans="16:16" x14ac:dyDescent="0.3">
      <c r="P279583" s="83"/>
    </row>
    <row r="279584" spans="16:16" x14ac:dyDescent="0.3">
      <c r="P279584" s="83"/>
    </row>
    <row r="279585" spans="16:16" x14ac:dyDescent="0.3">
      <c r="P279585" s="83"/>
    </row>
    <row r="279586" spans="16:16" x14ac:dyDescent="0.3">
      <c r="P279586" s="83"/>
    </row>
    <row r="279587" spans="16:16" x14ac:dyDescent="0.3">
      <c r="P279587" s="83"/>
    </row>
    <row r="279588" spans="16:16" x14ac:dyDescent="0.3">
      <c r="P279588" s="83"/>
    </row>
    <row r="279589" spans="16:16" x14ac:dyDescent="0.3">
      <c r="P279589" s="83"/>
    </row>
    <row r="279590" spans="16:16" x14ac:dyDescent="0.3">
      <c r="P279590" s="83"/>
    </row>
    <row r="279591" spans="16:16" x14ac:dyDescent="0.3">
      <c r="P279591" s="83"/>
    </row>
    <row r="279592" spans="16:16" x14ac:dyDescent="0.3">
      <c r="P279592" s="83"/>
    </row>
    <row r="279593" spans="16:16" x14ac:dyDescent="0.3">
      <c r="P279593" s="83"/>
    </row>
    <row r="279594" spans="16:16" x14ac:dyDescent="0.3">
      <c r="P279594" s="83"/>
    </row>
    <row r="279595" spans="16:16" x14ac:dyDescent="0.3">
      <c r="P279595" s="83"/>
    </row>
    <row r="279596" spans="16:16" x14ac:dyDescent="0.3">
      <c r="P279596" s="83"/>
    </row>
    <row r="279597" spans="16:16" x14ac:dyDescent="0.3">
      <c r="P279597" s="83"/>
    </row>
    <row r="279598" spans="16:16" x14ac:dyDescent="0.3">
      <c r="P279598" s="83"/>
    </row>
    <row r="279599" spans="16:16" x14ac:dyDescent="0.3">
      <c r="P279599" s="83"/>
    </row>
    <row r="279600" spans="16:16" x14ac:dyDescent="0.3">
      <c r="P279600" s="83"/>
    </row>
    <row r="279601" spans="16:16" x14ac:dyDescent="0.3">
      <c r="P279601" s="83"/>
    </row>
    <row r="279602" spans="16:16" x14ac:dyDescent="0.3">
      <c r="P279602" s="83"/>
    </row>
    <row r="279603" spans="16:16" x14ac:dyDescent="0.3">
      <c r="P279603" s="83"/>
    </row>
    <row r="279604" spans="16:16" x14ac:dyDescent="0.3">
      <c r="P279604" s="83"/>
    </row>
    <row r="279605" spans="16:16" x14ac:dyDescent="0.3">
      <c r="P279605" s="83"/>
    </row>
    <row r="279606" spans="16:16" x14ac:dyDescent="0.3">
      <c r="P279606" s="83"/>
    </row>
    <row r="279607" spans="16:16" x14ac:dyDescent="0.3">
      <c r="P279607" s="83"/>
    </row>
    <row r="279608" spans="16:16" x14ac:dyDescent="0.3">
      <c r="P279608" s="83"/>
    </row>
    <row r="279609" spans="16:16" x14ac:dyDescent="0.3">
      <c r="P279609" s="83"/>
    </row>
    <row r="279610" spans="16:16" x14ac:dyDescent="0.3">
      <c r="P279610" s="83"/>
    </row>
    <row r="279611" spans="16:16" x14ac:dyDescent="0.3">
      <c r="P279611" s="83"/>
    </row>
    <row r="279612" spans="16:16" x14ac:dyDescent="0.3">
      <c r="P279612" s="83"/>
    </row>
    <row r="279613" spans="16:16" x14ac:dyDescent="0.3">
      <c r="P279613" s="83"/>
    </row>
    <row r="279614" spans="16:16" x14ac:dyDescent="0.3">
      <c r="P279614" s="83"/>
    </row>
    <row r="279615" spans="16:16" x14ac:dyDescent="0.3">
      <c r="P279615" s="83"/>
    </row>
    <row r="279616" spans="16:16" x14ac:dyDescent="0.3">
      <c r="P279616" s="83"/>
    </row>
    <row r="279617" spans="16:16" x14ac:dyDescent="0.3">
      <c r="P279617" s="83"/>
    </row>
    <row r="279618" spans="16:16" x14ac:dyDescent="0.3">
      <c r="P279618" s="83"/>
    </row>
    <row r="279619" spans="16:16" x14ac:dyDescent="0.3">
      <c r="P279619" s="83"/>
    </row>
    <row r="279620" spans="16:16" x14ac:dyDescent="0.3">
      <c r="P279620" s="83"/>
    </row>
    <row r="279621" spans="16:16" x14ac:dyDescent="0.3">
      <c r="P279621" s="83"/>
    </row>
    <row r="279622" spans="16:16" x14ac:dyDescent="0.3">
      <c r="P279622" s="83"/>
    </row>
    <row r="279623" spans="16:16" x14ac:dyDescent="0.3">
      <c r="P279623" s="83"/>
    </row>
    <row r="279624" spans="16:16" x14ac:dyDescent="0.3">
      <c r="P279624" s="83"/>
    </row>
    <row r="279625" spans="16:16" x14ac:dyDescent="0.3">
      <c r="P279625" s="83"/>
    </row>
    <row r="279626" spans="16:16" x14ac:dyDescent="0.3">
      <c r="P279626" s="83"/>
    </row>
    <row r="279627" spans="16:16" x14ac:dyDescent="0.3">
      <c r="P279627" s="83"/>
    </row>
    <row r="279628" spans="16:16" x14ac:dyDescent="0.3">
      <c r="P279628" s="83"/>
    </row>
    <row r="279629" spans="16:16" x14ac:dyDescent="0.3">
      <c r="P279629" s="83"/>
    </row>
    <row r="279630" spans="16:16" x14ac:dyDescent="0.3">
      <c r="P279630" s="83"/>
    </row>
    <row r="279631" spans="16:16" x14ac:dyDescent="0.3">
      <c r="P279631" s="83"/>
    </row>
    <row r="279632" spans="16:16" x14ac:dyDescent="0.3">
      <c r="P279632" s="83"/>
    </row>
    <row r="279633" spans="16:16" x14ac:dyDescent="0.3">
      <c r="P279633" s="83"/>
    </row>
    <row r="279634" spans="16:16" x14ac:dyDescent="0.3">
      <c r="P279634" s="83"/>
    </row>
    <row r="279635" spans="16:16" x14ac:dyDescent="0.3">
      <c r="P279635" s="83"/>
    </row>
    <row r="279636" spans="16:16" x14ac:dyDescent="0.3">
      <c r="P279636" s="83"/>
    </row>
    <row r="279637" spans="16:16" x14ac:dyDescent="0.3">
      <c r="P279637" s="83"/>
    </row>
    <row r="279638" spans="16:16" x14ac:dyDescent="0.3">
      <c r="P279638" s="83"/>
    </row>
    <row r="279639" spans="16:16" x14ac:dyDescent="0.3">
      <c r="P279639" s="83"/>
    </row>
    <row r="279640" spans="16:16" x14ac:dyDescent="0.3">
      <c r="P279640" s="83"/>
    </row>
    <row r="279641" spans="16:16" x14ac:dyDescent="0.3">
      <c r="P279641" s="83"/>
    </row>
    <row r="279642" spans="16:16" x14ac:dyDescent="0.3">
      <c r="P279642" s="83"/>
    </row>
    <row r="279643" spans="16:16" x14ac:dyDescent="0.3">
      <c r="P279643" s="83"/>
    </row>
    <row r="279644" spans="16:16" x14ac:dyDescent="0.3">
      <c r="P279644" s="83"/>
    </row>
    <row r="279645" spans="16:16" x14ac:dyDescent="0.3">
      <c r="P279645" s="83"/>
    </row>
    <row r="279646" spans="16:16" x14ac:dyDescent="0.3">
      <c r="P279646" s="83"/>
    </row>
    <row r="279647" spans="16:16" x14ac:dyDescent="0.3">
      <c r="P279647" s="83"/>
    </row>
    <row r="279648" spans="16:16" x14ac:dyDescent="0.3">
      <c r="P279648" s="83"/>
    </row>
    <row r="279649" spans="16:16" x14ac:dyDescent="0.3">
      <c r="P279649" s="83"/>
    </row>
    <row r="279650" spans="16:16" x14ac:dyDescent="0.3">
      <c r="P279650" s="83"/>
    </row>
    <row r="279651" spans="16:16" x14ac:dyDescent="0.3">
      <c r="P279651" s="83"/>
    </row>
    <row r="279652" spans="16:16" x14ac:dyDescent="0.3">
      <c r="P279652" s="83"/>
    </row>
    <row r="279653" spans="16:16" x14ac:dyDescent="0.3">
      <c r="P279653" s="83"/>
    </row>
    <row r="279654" spans="16:16" x14ac:dyDescent="0.3">
      <c r="P279654" s="83"/>
    </row>
    <row r="279655" spans="16:16" x14ac:dyDescent="0.3">
      <c r="P279655" s="83"/>
    </row>
    <row r="279656" spans="16:16" x14ac:dyDescent="0.3">
      <c r="P279656" s="83"/>
    </row>
    <row r="279657" spans="16:16" x14ac:dyDescent="0.3">
      <c r="P279657" s="83"/>
    </row>
    <row r="279658" spans="16:16" x14ac:dyDescent="0.3">
      <c r="P279658" s="83"/>
    </row>
    <row r="279659" spans="16:16" x14ac:dyDescent="0.3">
      <c r="P279659" s="83"/>
    </row>
    <row r="279660" spans="16:16" x14ac:dyDescent="0.3">
      <c r="P279660" s="83"/>
    </row>
    <row r="279661" spans="16:16" x14ac:dyDescent="0.3">
      <c r="P279661" s="83"/>
    </row>
    <row r="279662" spans="16:16" x14ac:dyDescent="0.3">
      <c r="P279662" s="83"/>
    </row>
    <row r="279663" spans="16:16" x14ac:dyDescent="0.3">
      <c r="P279663" s="83"/>
    </row>
    <row r="279664" spans="16:16" x14ac:dyDescent="0.3">
      <c r="P279664" s="83"/>
    </row>
    <row r="279665" spans="16:16" x14ac:dyDescent="0.3">
      <c r="P279665" s="83"/>
    </row>
    <row r="279666" spans="16:16" x14ac:dyDescent="0.3">
      <c r="P279666" s="83"/>
    </row>
    <row r="279667" spans="16:16" x14ac:dyDescent="0.3">
      <c r="P279667" s="83"/>
    </row>
    <row r="279668" spans="16:16" x14ac:dyDescent="0.3">
      <c r="P279668" s="83"/>
    </row>
    <row r="279669" spans="16:16" x14ac:dyDescent="0.3">
      <c r="P279669" s="83"/>
    </row>
    <row r="279670" spans="16:16" x14ac:dyDescent="0.3">
      <c r="P279670" s="83"/>
    </row>
    <row r="279671" spans="16:16" x14ac:dyDescent="0.3">
      <c r="P279671" s="83"/>
    </row>
    <row r="279672" spans="16:16" x14ac:dyDescent="0.3">
      <c r="P279672" s="83"/>
    </row>
    <row r="279673" spans="16:16" x14ac:dyDescent="0.3">
      <c r="P279673" s="83"/>
    </row>
    <row r="279674" spans="16:16" x14ac:dyDescent="0.3">
      <c r="P279674" s="83"/>
    </row>
    <row r="279675" spans="16:16" x14ac:dyDescent="0.3">
      <c r="P279675" s="83"/>
    </row>
    <row r="279676" spans="16:16" x14ac:dyDescent="0.3">
      <c r="P279676" s="83"/>
    </row>
    <row r="279677" spans="16:16" x14ac:dyDescent="0.3">
      <c r="P279677" s="83"/>
    </row>
    <row r="279678" spans="16:16" x14ac:dyDescent="0.3">
      <c r="P279678" s="83"/>
    </row>
    <row r="279679" spans="16:16" x14ac:dyDescent="0.3">
      <c r="P279679" s="83"/>
    </row>
    <row r="279680" spans="16:16" x14ac:dyDescent="0.3">
      <c r="P279680" s="83"/>
    </row>
    <row r="279681" spans="16:16" x14ac:dyDescent="0.3">
      <c r="P279681" s="83"/>
    </row>
    <row r="279682" spans="16:16" x14ac:dyDescent="0.3">
      <c r="P279682" s="83"/>
    </row>
    <row r="279683" spans="16:16" x14ac:dyDescent="0.3">
      <c r="P279683" s="83"/>
    </row>
    <row r="279684" spans="16:16" x14ac:dyDescent="0.3">
      <c r="P279684" s="83"/>
    </row>
    <row r="279685" spans="16:16" x14ac:dyDescent="0.3">
      <c r="P279685" s="83"/>
    </row>
    <row r="279686" spans="16:16" x14ac:dyDescent="0.3">
      <c r="P279686" s="83"/>
    </row>
    <row r="279687" spans="16:16" x14ac:dyDescent="0.3">
      <c r="P279687" s="83"/>
    </row>
    <row r="279688" spans="16:16" x14ac:dyDescent="0.3">
      <c r="P279688" s="83"/>
    </row>
    <row r="279689" spans="16:16" x14ac:dyDescent="0.3">
      <c r="P279689" s="83"/>
    </row>
    <row r="279690" spans="16:16" x14ac:dyDescent="0.3">
      <c r="P279690" s="83"/>
    </row>
    <row r="279691" spans="16:16" x14ac:dyDescent="0.3">
      <c r="P279691" s="83"/>
    </row>
    <row r="279692" spans="16:16" x14ac:dyDescent="0.3">
      <c r="P279692" s="83"/>
    </row>
    <row r="279693" spans="16:16" x14ac:dyDescent="0.3">
      <c r="P279693" s="83"/>
    </row>
    <row r="279694" spans="16:16" x14ac:dyDescent="0.3">
      <c r="P279694" s="83"/>
    </row>
    <row r="279695" spans="16:16" x14ac:dyDescent="0.3">
      <c r="P279695" s="83"/>
    </row>
    <row r="279696" spans="16:16" x14ac:dyDescent="0.3">
      <c r="P279696" s="83"/>
    </row>
    <row r="279697" spans="16:16" x14ac:dyDescent="0.3">
      <c r="P279697" s="83"/>
    </row>
    <row r="279698" spans="16:16" x14ac:dyDescent="0.3">
      <c r="P279698" s="83"/>
    </row>
    <row r="279699" spans="16:16" x14ac:dyDescent="0.3">
      <c r="P279699" s="83"/>
    </row>
    <row r="279700" spans="16:16" x14ac:dyDescent="0.3">
      <c r="P279700" s="83"/>
    </row>
    <row r="279701" spans="16:16" x14ac:dyDescent="0.3">
      <c r="P279701" s="83"/>
    </row>
    <row r="279702" spans="16:16" x14ac:dyDescent="0.3">
      <c r="P279702" s="83"/>
    </row>
    <row r="279703" spans="16:16" x14ac:dyDescent="0.3">
      <c r="P279703" s="83"/>
    </row>
    <row r="279704" spans="16:16" x14ac:dyDescent="0.3">
      <c r="P279704" s="83"/>
    </row>
    <row r="279705" spans="16:16" x14ac:dyDescent="0.3">
      <c r="P279705" s="83"/>
    </row>
    <row r="279706" spans="16:16" x14ac:dyDescent="0.3">
      <c r="P279706" s="83"/>
    </row>
    <row r="279707" spans="16:16" x14ac:dyDescent="0.3">
      <c r="P279707" s="83"/>
    </row>
    <row r="279708" spans="16:16" x14ac:dyDescent="0.3">
      <c r="P279708" s="83"/>
    </row>
    <row r="279709" spans="16:16" x14ac:dyDescent="0.3">
      <c r="P279709" s="83"/>
    </row>
    <row r="279710" spans="16:16" x14ac:dyDescent="0.3">
      <c r="P279710" s="83"/>
    </row>
    <row r="279711" spans="16:16" x14ac:dyDescent="0.3">
      <c r="P279711" s="83"/>
    </row>
    <row r="279712" spans="16:16" x14ac:dyDescent="0.3">
      <c r="P279712" s="83"/>
    </row>
    <row r="279713" spans="16:16" x14ac:dyDescent="0.3">
      <c r="P279713" s="83"/>
    </row>
    <row r="279714" spans="16:16" x14ac:dyDescent="0.3">
      <c r="P279714" s="83"/>
    </row>
    <row r="279715" spans="16:16" x14ac:dyDescent="0.3">
      <c r="P279715" s="83"/>
    </row>
    <row r="279716" spans="16:16" x14ac:dyDescent="0.3">
      <c r="P279716" s="83"/>
    </row>
    <row r="279717" spans="16:16" x14ac:dyDescent="0.3">
      <c r="P279717" s="83"/>
    </row>
    <row r="279718" spans="16:16" x14ac:dyDescent="0.3">
      <c r="P279718" s="83"/>
    </row>
    <row r="279719" spans="16:16" x14ac:dyDescent="0.3">
      <c r="P279719" s="83"/>
    </row>
    <row r="279720" spans="16:16" x14ac:dyDescent="0.3">
      <c r="P279720" s="83"/>
    </row>
    <row r="279721" spans="16:16" x14ac:dyDescent="0.3">
      <c r="P279721" s="83"/>
    </row>
    <row r="279722" spans="16:16" x14ac:dyDescent="0.3">
      <c r="P279722" s="83"/>
    </row>
    <row r="279723" spans="16:16" x14ac:dyDescent="0.3">
      <c r="P279723" s="83"/>
    </row>
    <row r="279724" spans="16:16" x14ac:dyDescent="0.3">
      <c r="P279724" s="83"/>
    </row>
    <row r="279725" spans="16:16" x14ac:dyDescent="0.3">
      <c r="P279725" s="83"/>
    </row>
    <row r="279726" spans="16:16" x14ac:dyDescent="0.3">
      <c r="P279726" s="83"/>
    </row>
    <row r="279727" spans="16:16" x14ac:dyDescent="0.3">
      <c r="P279727" s="83"/>
    </row>
    <row r="279728" spans="16:16" x14ac:dyDescent="0.3">
      <c r="P279728" s="83"/>
    </row>
    <row r="279729" spans="16:16" x14ac:dyDescent="0.3">
      <c r="P279729" s="83"/>
    </row>
    <row r="279730" spans="16:16" x14ac:dyDescent="0.3">
      <c r="P279730" s="83"/>
    </row>
    <row r="279731" spans="16:16" x14ac:dyDescent="0.3">
      <c r="P279731" s="83"/>
    </row>
    <row r="279732" spans="16:16" x14ac:dyDescent="0.3">
      <c r="P279732" s="83"/>
    </row>
    <row r="279733" spans="16:16" x14ac:dyDescent="0.3">
      <c r="P279733" s="83"/>
    </row>
    <row r="279734" spans="16:16" x14ac:dyDescent="0.3">
      <c r="P279734" s="83"/>
    </row>
    <row r="279735" spans="16:16" x14ac:dyDescent="0.3">
      <c r="P279735" s="83"/>
    </row>
    <row r="279736" spans="16:16" x14ac:dyDescent="0.3">
      <c r="P279736" s="83"/>
    </row>
    <row r="279737" spans="16:16" x14ac:dyDescent="0.3">
      <c r="P279737" s="83"/>
    </row>
    <row r="279738" spans="16:16" x14ac:dyDescent="0.3">
      <c r="P279738" s="83"/>
    </row>
    <row r="279739" spans="16:16" x14ac:dyDescent="0.3">
      <c r="P279739" s="83"/>
    </row>
    <row r="279740" spans="16:16" x14ac:dyDescent="0.3">
      <c r="P279740" s="83"/>
    </row>
    <row r="279741" spans="16:16" x14ac:dyDescent="0.3">
      <c r="P279741" s="83"/>
    </row>
    <row r="279742" spans="16:16" x14ac:dyDescent="0.3">
      <c r="P279742" s="83"/>
    </row>
    <row r="279743" spans="16:16" x14ac:dyDescent="0.3">
      <c r="P279743" s="83"/>
    </row>
    <row r="279744" spans="16:16" x14ac:dyDescent="0.3">
      <c r="P279744" s="83"/>
    </row>
    <row r="279745" spans="16:16" x14ac:dyDescent="0.3">
      <c r="P279745" s="83"/>
    </row>
    <row r="279746" spans="16:16" x14ac:dyDescent="0.3">
      <c r="P279746" s="83"/>
    </row>
    <row r="279747" spans="16:16" x14ac:dyDescent="0.3">
      <c r="P279747" s="83"/>
    </row>
    <row r="279748" spans="16:16" x14ac:dyDescent="0.3">
      <c r="P279748" s="83"/>
    </row>
    <row r="279749" spans="16:16" x14ac:dyDescent="0.3">
      <c r="P279749" s="83"/>
    </row>
    <row r="279750" spans="16:16" x14ac:dyDescent="0.3">
      <c r="P279750" s="83"/>
    </row>
    <row r="279751" spans="16:16" x14ac:dyDescent="0.3">
      <c r="P279751" s="83"/>
    </row>
    <row r="279752" spans="16:16" x14ac:dyDescent="0.3">
      <c r="P279752" s="83"/>
    </row>
    <row r="279753" spans="16:16" x14ac:dyDescent="0.3">
      <c r="P279753" s="83"/>
    </row>
    <row r="279754" spans="16:16" x14ac:dyDescent="0.3">
      <c r="P279754" s="83"/>
    </row>
    <row r="279755" spans="16:16" x14ac:dyDescent="0.3">
      <c r="P279755" s="83"/>
    </row>
    <row r="279756" spans="16:16" x14ac:dyDescent="0.3">
      <c r="P279756" s="83"/>
    </row>
    <row r="279757" spans="16:16" x14ac:dyDescent="0.3">
      <c r="P279757" s="83"/>
    </row>
    <row r="279758" spans="16:16" x14ac:dyDescent="0.3">
      <c r="P279758" s="83"/>
    </row>
    <row r="279759" spans="16:16" x14ac:dyDescent="0.3">
      <c r="P279759" s="83"/>
    </row>
    <row r="279760" spans="16:16" x14ac:dyDescent="0.3">
      <c r="P279760" s="83"/>
    </row>
    <row r="279761" spans="16:16" x14ac:dyDescent="0.3">
      <c r="P279761" s="83"/>
    </row>
    <row r="279762" spans="16:16" x14ac:dyDescent="0.3">
      <c r="P279762" s="83"/>
    </row>
    <row r="279763" spans="16:16" x14ac:dyDescent="0.3">
      <c r="P279763" s="83"/>
    </row>
    <row r="279764" spans="16:16" x14ac:dyDescent="0.3">
      <c r="P279764" s="83"/>
    </row>
    <row r="279765" spans="16:16" x14ac:dyDescent="0.3">
      <c r="P279765" s="83"/>
    </row>
    <row r="279766" spans="16:16" x14ac:dyDescent="0.3">
      <c r="P279766" s="83"/>
    </row>
    <row r="279767" spans="16:16" x14ac:dyDescent="0.3">
      <c r="P279767" s="83"/>
    </row>
    <row r="279768" spans="16:16" x14ac:dyDescent="0.3">
      <c r="P279768" s="83"/>
    </row>
    <row r="279769" spans="16:16" x14ac:dyDescent="0.3">
      <c r="P279769" s="83"/>
    </row>
    <row r="279770" spans="16:16" x14ac:dyDescent="0.3">
      <c r="P279770" s="83"/>
    </row>
    <row r="279771" spans="16:16" x14ac:dyDescent="0.3">
      <c r="P279771" s="83"/>
    </row>
    <row r="279772" spans="16:16" x14ac:dyDescent="0.3">
      <c r="P279772" s="83"/>
    </row>
    <row r="279773" spans="16:16" x14ac:dyDescent="0.3">
      <c r="P279773" s="83"/>
    </row>
    <row r="279774" spans="16:16" x14ac:dyDescent="0.3">
      <c r="P279774" s="83"/>
    </row>
    <row r="279775" spans="16:16" x14ac:dyDescent="0.3">
      <c r="P279775" s="83"/>
    </row>
    <row r="279776" spans="16:16" x14ac:dyDescent="0.3">
      <c r="P279776" s="83"/>
    </row>
    <row r="279777" spans="16:16" x14ac:dyDescent="0.3">
      <c r="P279777" s="83"/>
    </row>
    <row r="279778" spans="16:16" x14ac:dyDescent="0.3">
      <c r="P279778" s="83"/>
    </row>
    <row r="279779" spans="16:16" x14ac:dyDescent="0.3">
      <c r="P279779" s="83"/>
    </row>
    <row r="279780" spans="16:16" x14ac:dyDescent="0.3">
      <c r="P279780" s="83"/>
    </row>
    <row r="279781" spans="16:16" x14ac:dyDescent="0.3">
      <c r="P279781" s="83"/>
    </row>
    <row r="279782" spans="16:16" x14ac:dyDescent="0.3">
      <c r="P279782" s="83"/>
    </row>
    <row r="279783" spans="16:16" x14ac:dyDescent="0.3">
      <c r="P279783" s="83"/>
    </row>
    <row r="279784" spans="16:16" x14ac:dyDescent="0.3">
      <c r="P279784" s="83"/>
    </row>
    <row r="279785" spans="16:16" x14ac:dyDescent="0.3">
      <c r="P279785" s="83"/>
    </row>
    <row r="279786" spans="16:16" x14ac:dyDescent="0.3">
      <c r="P279786" s="83"/>
    </row>
    <row r="279787" spans="16:16" x14ac:dyDescent="0.3">
      <c r="P279787" s="83"/>
    </row>
    <row r="279788" spans="16:16" x14ac:dyDescent="0.3">
      <c r="P279788" s="83"/>
    </row>
    <row r="279789" spans="16:16" x14ac:dyDescent="0.3">
      <c r="P279789" s="83"/>
    </row>
    <row r="279790" spans="16:16" x14ac:dyDescent="0.3">
      <c r="P279790" s="83"/>
    </row>
    <row r="279791" spans="16:16" x14ac:dyDescent="0.3">
      <c r="P279791" s="83"/>
    </row>
    <row r="279792" spans="16:16" x14ac:dyDescent="0.3">
      <c r="P279792" s="83"/>
    </row>
    <row r="279793" spans="16:16" x14ac:dyDescent="0.3">
      <c r="P279793" s="83"/>
    </row>
    <row r="279794" spans="16:16" x14ac:dyDescent="0.3">
      <c r="P279794" s="83"/>
    </row>
    <row r="279795" spans="16:16" x14ac:dyDescent="0.3">
      <c r="P279795" s="83"/>
    </row>
    <row r="279796" spans="16:16" x14ac:dyDescent="0.3">
      <c r="P279796" s="83"/>
    </row>
    <row r="279797" spans="16:16" x14ac:dyDescent="0.3">
      <c r="P279797" s="83"/>
    </row>
    <row r="279798" spans="16:16" x14ac:dyDescent="0.3">
      <c r="P279798" s="83"/>
    </row>
    <row r="279799" spans="16:16" x14ac:dyDescent="0.3">
      <c r="P279799" s="83"/>
    </row>
    <row r="279800" spans="16:16" x14ac:dyDescent="0.3">
      <c r="P279800" s="83"/>
    </row>
    <row r="279801" spans="16:16" x14ac:dyDescent="0.3">
      <c r="P279801" s="83"/>
    </row>
    <row r="279802" spans="16:16" x14ac:dyDescent="0.3">
      <c r="P279802" s="83"/>
    </row>
    <row r="279803" spans="16:16" x14ac:dyDescent="0.3">
      <c r="P279803" s="83"/>
    </row>
    <row r="279804" spans="16:16" x14ac:dyDescent="0.3">
      <c r="P279804" s="83"/>
    </row>
    <row r="279805" spans="16:16" x14ac:dyDescent="0.3">
      <c r="P279805" s="83"/>
    </row>
    <row r="279806" spans="16:16" x14ac:dyDescent="0.3">
      <c r="P279806" s="83"/>
    </row>
    <row r="279807" spans="16:16" x14ac:dyDescent="0.3">
      <c r="P279807" s="83"/>
    </row>
    <row r="279808" spans="16:16" x14ac:dyDescent="0.3">
      <c r="P279808" s="83"/>
    </row>
    <row r="279809" spans="16:16" x14ac:dyDescent="0.3">
      <c r="P279809" s="83"/>
    </row>
    <row r="279810" spans="16:16" x14ac:dyDescent="0.3">
      <c r="P279810" s="83"/>
    </row>
    <row r="279811" spans="16:16" x14ac:dyDescent="0.3">
      <c r="P279811" s="83"/>
    </row>
    <row r="279812" spans="16:16" x14ac:dyDescent="0.3">
      <c r="P279812" s="83"/>
    </row>
    <row r="279813" spans="16:16" x14ac:dyDescent="0.3">
      <c r="P279813" s="83"/>
    </row>
    <row r="279814" spans="16:16" x14ac:dyDescent="0.3">
      <c r="P279814" s="83"/>
    </row>
    <row r="279815" spans="16:16" x14ac:dyDescent="0.3">
      <c r="P279815" s="83"/>
    </row>
    <row r="279816" spans="16:16" x14ac:dyDescent="0.3">
      <c r="P279816" s="83"/>
    </row>
    <row r="279817" spans="16:16" x14ac:dyDescent="0.3">
      <c r="P279817" s="83"/>
    </row>
    <row r="279818" spans="16:16" x14ac:dyDescent="0.3">
      <c r="P279818" s="83"/>
    </row>
    <row r="279819" spans="16:16" x14ac:dyDescent="0.3">
      <c r="P279819" s="83"/>
    </row>
    <row r="279820" spans="16:16" x14ac:dyDescent="0.3">
      <c r="P279820" s="83"/>
    </row>
    <row r="279821" spans="16:16" x14ac:dyDescent="0.3">
      <c r="P279821" s="83"/>
    </row>
    <row r="279822" spans="16:16" x14ac:dyDescent="0.3">
      <c r="P279822" s="83"/>
    </row>
    <row r="279823" spans="16:16" x14ac:dyDescent="0.3">
      <c r="P279823" s="83"/>
    </row>
    <row r="279824" spans="16:16" x14ac:dyDescent="0.3">
      <c r="P279824" s="83"/>
    </row>
    <row r="279825" spans="16:16" x14ac:dyDescent="0.3">
      <c r="P279825" s="83"/>
    </row>
    <row r="279826" spans="16:16" x14ac:dyDescent="0.3">
      <c r="P279826" s="83"/>
    </row>
    <row r="279827" spans="16:16" x14ac:dyDescent="0.3">
      <c r="P279827" s="83"/>
    </row>
    <row r="279828" spans="16:16" x14ac:dyDescent="0.3">
      <c r="P279828" s="83"/>
    </row>
    <row r="279829" spans="16:16" x14ac:dyDescent="0.3">
      <c r="P279829" s="83"/>
    </row>
    <row r="279830" spans="16:16" x14ac:dyDescent="0.3">
      <c r="P279830" s="83"/>
    </row>
    <row r="279831" spans="16:16" x14ac:dyDescent="0.3">
      <c r="P279831" s="83"/>
    </row>
    <row r="279832" spans="16:16" x14ac:dyDescent="0.3">
      <c r="P279832" s="83"/>
    </row>
    <row r="279833" spans="16:16" x14ac:dyDescent="0.3">
      <c r="P279833" s="83"/>
    </row>
    <row r="279834" spans="16:16" x14ac:dyDescent="0.3">
      <c r="P279834" s="83"/>
    </row>
    <row r="279835" spans="16:16" x14ac:dyDescent="0.3">
      <c r="P279835" s="83"/>
    </row>
    <row r="279836" spans="16:16" x14ac:dyDescent="0.3">
      <c r="P279836" s="83"/>
    </row>
    <row r="279837" spans="16:16" x14ac:dyDescent="0.3">
      <c r="P279837" s="83"/>
    </row>
    <row r="279838" spans="16:16" x14ac:dyDescent="0.3">
      <c r="P279838" s="83"/>
    </row>
    <row r="279839" spans="16:16" x14ac:dyDescent="0.3">
      <c r="P279839" s="83"/>
    </row>
    <row r="279840" spans="16:16" x14ac:dyDescent="0.3">
      <c r="P279840" s="83"/>
    </row>
    <row r="279841" spans="16:16" x14ac:dyDescent="0.3">
      <c r="P279841" s="83"/>
    </row>
    <row r="279842" spans="16:16" x14ac:dyDescent="0.3">
      <c r="P279842" s="83"/>
    </row>
    <row r="279843" spans="16:16" x14ac:dyDescent="0.3">
      <c r="P279843" s="83"/>
    </row>
    <row r="279844" spans="16:16" x14ac:dyDescent="0.3">
      <c r="P279844" s="83"/>
    </row>
    <row r="279845" spans="16:16" x14ac:dyDescent="0.3">
      <c r="P279845" s="83"/>
    </row>
    <row r="279846" spans="16:16" x14ac:dyDescent="0.3">
      <c r="P279846" s="83"/>
    </row>
    <row r="279847" spans="16:16" x14ac:dyDescent="0.3">
      <c r="P279847" s="83"/>
    </row>
    <row r="279848" spans="16:16" x14ac:dyDescent="0.3">
      <c r="P279848" s="83"/>
    </row>
    <row r="279849" spans="16:16" x14ac:dyDescent="0.3">
      <c r="P279849" s="83"/>
    </row>
    <row r="279850" spans="16:16" x14ac:dyDescent="0.3">
      <c r="P279850" s="83"/>
    </row>
    <row r="279851" spans="16:16" x14ac:dyDescent="0.3">
      <c r="P279851" s="83"/>
    </row>
    <row r="279852" spans="16:16" x14ac:dyDescent="0.3">
      <c r="P279852" s="83"/>
    </row>
    <row r="279853" spans="16:16" x14ac:dyDescent="0.3">
      <c r="P279853" s="83"/>
    </row>
    <row r="279854" spans="16:16" x14ac:dyDescent="0.3">
      <c r="P279854" s="83"/>
    </row>
    <row r="279855" spans="16:16" x14ac:dyDescent="0.3">
      <c r="P279855" s="83"/>
    </row>
    <row r="279856" spans="16:16" x14ac:dyDescent="0.3">
      <c r="P279856" s="83"/>
    </row>
    <row r="279857" spans="16:16" x14ac:dyDescent="0.3">
      <c r="P279857" s="83"/>
    </row>
    <row r="279858" spans="16:16" x14ac:dyDescent="0.3">
      <c r="P279858" s="83"/>
    </row>
    <row r="279859" spans="16:16" x14ac:dyDescent="0.3">
      <c r="P279859" s="83"/>
    </row>
    <row r="279860" spans="16:16" x14ac:dyDescent="0.3">
      <c r="P279860" s="83"/>
    </row>
    <row r="279861" spans="16:16" x14ac:dyDescent="0.3">
      <c r="P279861" s="83"/>
    </row>
    <row r="279862" spans="16:16" x14ac:dyDescent="0.3">
      <c r="P279862" s="83"/>
    </row>
    <row r="279863" spans="16:16" x14ac:dyDescent="0.3">
      <c r="P279863" s="83"/>
    </row>
    <row r="279864" spans="16:16" x14ac:dyDescent="0.3">
      <c r="P279864" s="83"/>
    </row>
    <row r="279865" spans="16:16" x14ac:dyDescent="0.3">
      <c r="P279865" s="83"/>
    </row>
    <row r="279866" spans="16:16" x14ac:dyDescent="0.3">
      <c r="P279866" s="83"/>
    </row>
    <row r="279867" spans="16:16" x14ac:dyDescent="0.3">
      <c r="P279867" s="83"/>
    </row>
    <row r="279868" spans="16:16" x14ac:dyDescent="0.3">
      <c r="P279868" s="83"/>
    </row>
    <row r="279869" spans="16:16" x14ac:dyDescent="0.3">
      <c r="P279869" s="83"/>
    </row>
    <row r="279870" spans="16:16" x14ac:dyDescent="0.3">
      <c r="P279870" s="83"/>
    </row>
    <row r="279871" spans="16:16" x14ac:dyDescent="0.3">
      <c r="P279871" s="83"/>
    </row>
    <row r="279872" spans="16:16" x14ac:dyDescent="0.3">
      <c r="P279872" s="83"/>
    </row>
    <row r="279873" spans="16:16" x14ac:dyDescent="0.3">
      <c r="P279873" s="83"/>
    </row>
    <row r="279874" spans="16:16" x14ac:dyDescent="0.3">
      <c r="P279874" s="83"/>
    </row>
    <row r="279875" spans="16:16" x14ac:dyDescent="0.3">
      <c r="P279875" s="83"/>
    </row>
    <row r="279876" spans="16:16" x14ac:dyDescent="0.3">
      <c r="P279876" s="83"/>
    </row>
    <row r="279877" spans="16:16" x14ac:dyDescent="0.3">
      <c r="P279877" s="83"/>
    </row>
    <row r="279878" spans="16:16" x14ac:dyDescent="0.3">
      <c r="P279878" s="83"/>
    </row>
    <row r="279879" spans="16:16" x14ac:dyDescent="0.3">
      <c r="P279879" s="83"/>
    </row>
    <row r="279880" spans="16:16" x14ac:dyDescent="0.3">
      <c r="P279880" s="83"/>
    </row>
    <row r="279881" spans="16:16" x14ac:dyDescent="0.3">
      <c r="P279881" s="83"/>
    </row>
    <row r="279882" spans="16:16" x14ac:dyDescent="0.3">
      <c r="P279882" s="83"/>
    </row>
    <row r="279883" spans="16:16" x14ac:dyDescent="0.3">
      <c r="P279883" s="83"/>
    </row>
    <row r="279884" spans="16:16" x14ac:dyDescent="0.3">
      <c r="P279884" s="83"/>
    </row>
    <row r="279885" spans="16:16" x14ac:dyDescent="0.3">
      <c r="P279885" s="83"/>
    </row>
    <row r="279886" spans="16:16" x14ac:dyDescent="0.3">
      <c r="P279886" s="83"/>
    </row>
    <row r="279887" spans="16:16" x14ac:dyDescent="0.3">
      <c r="P279887" s="83"/>
    </row>
    <row r="279888" spans="16:16" x14ac:dyDescent="0.3">
      <c r="P279888" s="83"/>
    </row>
    <row r="279889" spans="16:16" x14ac:dyDescent="0.3">
      <c r="P279889" s="83"/>
    </row>
    <row r="279890" spans="16:16" x14ac:dyDescent="0.3">
      <c r="P279890" s="83"/>
    </row>
    <row r="279891" spans="16:16" x14ac:dyDescent="0.3">
      <c r="P279891" s="83"/>
    </row>
    <row r="279892" spans="16:16" x14ac:dyDescent="0.3">
      <c r="P279892" s="83"/>
    </row>
    <row r="279893" spans="16:16" x14ac:dyDescent="0.3">
      <c r="P279893" s="83"/>
    </row>
    <row r="279894" spans="16:16" x14ac:dyDescent="0.3">
      <c r="P279894" s="83"/>
    </row>
    <row r="279895" spans="16:16" x14ac:dyDescent="0.3">
      <c r="P279895" s="83"/>
    </row>
    <row r="279896" spans="16:16" x14ac:dyDescent="0.3">
      <c r="P279896" s="83"/>
    </row>
    <row r="279897" spans="16:16" x14ac:dyDescent="0.3">
      <c r="P279897" s="83"/>
    </row>
    <row r="279898" spans="16:16" x14ac:dyDescent="0.3">
      <c r="P279898" s="83"/>
    </row>
    <row r="279899" spans="16:16" x14ac:dyDescent="0.3">
      <c r="P279899" s="83"/>
    </row>
    <row r="279900" spans="16:16" x14ac:dyDescent="0.3">
      <c r="P279900" s="83"/>
    </row>
    <row r="279901" spans="16:16" x14ac:dyDescent="0.3">
      <c r="P279901" s="83"/>
    </row>
    <row r="279902" spans="16:16" x14ac:dyDescent="0.3">
      <c r="P279902" s="83"/>
    </row>
    <row r="279903" spans="16:16" x14ac:dyDescent="0.3">
      <c r="P279903" s="83"/>
    </row>
    <row r="279904" spans="16:16" x14ac:dyDescent="0.3">
      <c r="P279904" s="83"/>
    </row>
    <row r="279905" spans="16:16" x14ac:dyDescent="0.3">
      <c r="P279905" s="83"/>
    </row>
    <row r="279906" spans="16:16" x14ac:dyDescent="0.3">
      <c r="P279906" s="83"/>
    </row>
    <row r="279907" spans="16:16" x14ac:dyDescent="0.3">
      <c r="P279907" s="83"/>
    </row>
    <row r="279908" spans="16:16" x14ac:dyDescent="0.3">
      <c r="P279908" s="83"/>
    </row>
    <row r="279909" spans="16:16" x14ac:dyDescent="0.3">
      <c r="P279909" s="83"/>
    </row>
    <row r="279910" spans="16:16" x14ac:dyDescent="0.3">
      <c r="P279910" s="83"/>
    </row>
    <row r="279911" spans="16:16" x14ac:dyDescent="0.3">
      <c r="P279911" s="83"/>
    </row>
    <row r="279912" spans="16:16" x14ac:dyDescent="0.3">
      <c r="P279912" s="83"/>
    </row>
    <row r="279913" spans="16:16" x14ac:dyDescent="0.3">
      <c r="P279913" s="83"/>
    </row>
    <row r="279914" spans="16:16" x14ac:dyDescent="0.3">
      <c r="P279914" s="83"/>
    </row>
    <row r="279915" spans="16:16" x14ac:dyDescent="0.3">
      <c r="P279915" s="83"/>
    </row>
    <row r="279916" spans="16:16" x14ac:dyDescent="0.3">
      <c r="P279916" s="83"/>
    </row>
    <row r="279917" spans="16:16" x14ac:dyDescent="0.3">
      <c r="P279917" s="83"/>
    </row>
    <row r="279918" spans="16:16" x14ac:dyDescent="0.3">
      <c r="P279918" s="83"/>
    </row>
    <row r="279919" spans="16:16" x14ac:dyDescent="0.3">
      <c r="P279919" s="83"/>
    </row>
    <row r="279920" spans="16:16" x14ac:dyDescent="0.3">
      <c r="P279920" s="83"/>
    </row>
    <row r="279921" spans="16:16" x14ac:dyDescent="0.3">
      <c r="P279921" s="83"/>
    </row>
    <row r="279922" spans="16:16" x14ac:dyDescent="0.3">
      <c r="P279922" s="83"/>
    </row>
    <row r="279923" spans="16:16" x14ac:dyDescent="0.3">
      <c r="P279923" s="83"/>
    </row>
    <row r="279924" spans="16:16" x14ac:dyDescent="0.3">
      <c r="P279924" s="83"/>
    </row>
    <row r="279925" spans="16:16" x14ac:dyDescent="0.3">
      <c r="P279925" s="83"/>
    </row>
    <row r="279926" spans="16:16" x14ac:dyDescent="0.3">
      <c r="P279926" s="83"/>
    </row>
    <row r="279927" spans="16:16" x14ac:dyDescent="0.3">
      <c r="P279927" s="83"/>
    </row>
    <row r="279928" spans="16:16" x14ac:dyDescent="0.3">
      <c r="P279928" s="83"/>
    </row>
    <row r="279929" spans="16:16" x14ac:dyDescent="0.3">
      <c r="P279929" s="83"/>
    </row>
    <row r="279930" spans="16:16" x14ac:dyDescent="0.3">
      <c r="P279930" s="83"/>
    </row>
    <row r="279931" spans="16:16" x14ac:dyDescent="0.3">
      <c r="P279931" s="83"/>
    </row>
    <row r="279932" spans="16:16" x14ac:dyDescent="0.3">
      <c r="P279932" s="83"/>
    </row>
    <row r="279933" spans="16:16" x14ac:dyDescent="0.3">
      <c r="P279933" s="83"/>
    </row>
    <row r="279934" spans="16:16" x14ac:dyDescent="0.3">
      <c r="P279934" s="83"/>
    </row>
    <row r="279935" spans="16:16" x14ac:dyDescent="0.3">
      <c r="P279935" s="83"/>
    </row>
    <row r="279936" spans="16:16" x14ac:dyDescent="0.3">
      <c r="P279936" s="83"/>
    </row>
    <row r="279937" spans="16:16" x14ac:dyDescent="0.3">
      <c r="P279937" s="83"/>
    </row>
    <row r="279938" spans="16:16" x14ac:dyDescent="0.3">
      <c r="P279938" s="83"/>
    </row>
    <row r="279939" spans="16:16" x14ac:dyDescent="0.3">
      <c r="P279939" s="83"/>
    </row>
    <row r="279940" spans="16:16" x14ac:dyDescent="0.3">
      <c r="P279940" s="83"/>
    </row>
    <row r="279941" spans="16:16" x14ac:dyDescent="0.3">
      <c r="P279941" s="83"/>
    </row>
    <row r="279942" spans="16:16" x14ac:dyDescent="0.3">
      <c r="P279942" s="83"/>
    </row>
    <row r="279943" spans="16:16" x14ac:dyDescent="0.3">
      <c r="P279943" s="83"/>
    </row>
    <row r="279944" spans="16:16" x14ac:dyDescent="0.3">
      <c r="P279944" s="83"/>
    </row>
    <row r="279945" spans="16:16" x14ac:dyDescent="0.3">
      <c r="P279945" s="83"/>
    </row>
    <row r="279946" spans="16:16" x14ac:dyDescent="0.3">
      <c r="P279946" s="83"/>
    </row>
    <row r="279947" spans="16:16" x14ac:dyDescent="0.3">
      <c r="P279947" s="83"/>
    </row>
    <row r="279948" spans="16:16" x14ac:dyDescent="0.3">
      <c r="P279948" s="83"/>
    </row>
    <row r="279949" spans="16:16" x14ac:dyDescent="0.3">
      <c r="P279949" s="83"/>
    </row>
    <row r="279950" spans="16:16" x14ac:dyDescent="0.3">
      <c r="P279950" s="83"/>
    </row>
    <row r="279951" spans="16:16" x14ac:dyDescent="0.3">
      <c r="P279951" s="83"/>
    </row>
    <row r="279952" spans="16:16" x14ac:dyDescent="0.3">
      <c r="P279952" s="83"/>
    </row>
    <row r="279953" spans="16:16" x14ac:dyDescent="0.3">
      <c r="P279953" s="83"/>
    </row>
    <row r="279954" spans="16:16" x14ac:dyDescent="0.3">
      <c r="P279954" s="83"/>
    </row>
    <row r="279955" spans="16:16" x14ac:dyDescent="0.3">
      <c r="P279955" s="83"/>
    </row>
    <row r="279956" spans="16:16" x14ac:dyDescent="0.3">
      <c r="P279956" s="83"/>
    </row>
    <row r="279957" spans="16:16" x14ac:dyDescent="0.3">
      <c r="P279957" s="83"/>
    </row>
    <row r="279958" spans="16:16" x14ac:dyDescent="0.3">
      <c r="P279958" s="83"/>
    </row>
    <row r="279959" spans="16:16" x14ac:dyDescent="0.3">
      <c r="P279959" s="83"/>
    </row>
    <row r="279960" spans="16:16" x14ac:dyDescent="0.3">
      <c r="P279960" s="83"/>
    </row>
    <row r="279961" spans="16:16" x14ac:dyDescent="0.3">
      <c r="P279961" s="83"/>
    </row>
    <row r="279962" spans="16:16" x14ac:dyDescent="0.3">
      <c r="P279962" s="83"/>
    </row>
    <row r="279963" spans="16:16" x14ac:dyDescent="0.3">
      <c r="P279963" s="83"/>
    </row>
    <row r="279964" spans="16:16" x14ac:dyDescent="0.3">
      <c r="P279964" s="83"/>
    </row>
    <row r="279965" spans="16:16" x14ac:dyDescent="0.3">
      <c r="P279965" s="83"/>
    </row>
    <row r="279966" spans="16:16" x14ac:dyDescent="0.3">
      <c r="P279966" s="83"/>
    </row>
    <row r="279967" spans="16:16" x14ac:dyDescent="0.3">
      <c r="P279967" s="83"/>
    </row>
    <row r="279968" spans="16:16" x14ac:dyDescent="0.3">
      <c r="P279968" s="83"/>
    </row>
    <row r="279969" spans="16:16" x14ac:dyDescent="0.3">
      <c r="P279969" s="83"/>
    </row>
    <row r="279970" spans="16:16" x14ac:dyDescent="0.3">
      <c r="P279970" s="83"/>
    </row>
    <row r="279971" spans="16:16" x14ac:dyDescent="0.3">
      <c r="P279971" s="83"/>
    </row>
    <row r="279972" spans="16:16" x14ac:dyDescent="0.3">
      <c r="P279972" s="83"/>
    </row>
    <row r="279973" spans="16:16" x14ac:dyDescent="0.3">
      <c r="P279973" s="83"/>
    </row>
    <row r="279974" spans="16:16" x14ac:dyDescent="0.3">
      <c r="P279974" s="83"/>
    </row>
    <row r="279975" spans="16:16" x14ac:dyDescent="0.3">
      <c r="P279975" s="83"/>
    </row>
    <row r="279976" spans="16:16" x14ac:dyDescent="0.3">
      <c r="P279976" s="83"/>
    </row>
    <row r="279977" spans="16:16" x14ac:dyDescent="0.3">
      <c r="P279977" s="83"/>
    </row>
    <row r="279978" spans="16:16" x14ac:dyDescent="0.3">
      <c r="P279978" s="83"/>
    </row>
    <row r="279979" spans="16:16" x14ac:dyDescent="0.3">
      <c r="P279979" s="83"/>
    </row>
    <row r="279980" spans="16:16" x14ac:dyDescent="0.3">
      <c r="P279980" s="83"/>
    </row>
    <row r="279981" spans="16:16" x14ac:dyDescent="0.3">
      <c r="P279981" s="83"/>
    </row>
    <row r="279982" spans="16:16" x14ac:dyDescent="0.3">
      <c r="P279982" s="83"/>
    </row>
    <row r="279983" spans="16:16" x14ac:dyDescent="0.3">
      <c r="P279983" s="83"/>
    </row>
    <row r="279984" spans="16:16" x14ac:dyDescent="0.3">
      <c r="P279984" s="83"/>
    </row>
    <row r="279985" spans="16:16" x14ac:dyDescent="0.3">
      <c r="P279985" s="83"/>
    </row>
    <row r="279986" spans="16:16" x14ac:dyDescent="0.3">
      <c r="P279986" s="83"/>
    </row>
    <row r="279987" spans="16:16" x14ac:dyDescent="0.3">
      <c r="P279987" s="83"/>
    </row>
    <row r="279988" spans="16:16" x14ac:dyDescent="0.3">
      <c r="P279988" s="83"/>
    </row>
    <row r="279989" spans="16:16" x14ac:dyDescent="0.3">
      <c r="P279989" s="83"/>
    </row>
    <row r="279990" spans="16:16" x14ac:dyDescent="0.3">
      <c r="P279990" s="83"/>
    </row>
    <row r="279991" spans="16:16" x14ac:dyDescent="0.3">
      <c r="P279991" s="83"/>
    </row>
    <row r="279992" spans="16:16" x14ac:dyDescent="0.3">
      <c r="P279992" s="83"/>
    </row>
    <row r="279993" spans="16:16" x14ac:dyDescent="0.3">
      <c r="P279993" s="83"/>
    </row>
    <row r="279994" spans="16:16" x14ac:dyDescent="0.3">
      <c r="P279994" s="83"/>
    </row>
    <row r="279995" spans="16:16" x14ac:dyDescent="0.3">
      <c r="P279995" s="83"/>
    </row>
    <row r="279996" spans="16:16" x14ac:dyDescent="0.3">
      <c r="P279996" s="83"/>
    </row>
    <row r="279997" spans="16:16" x14ac:dyDescent="0.3">
      <c r="P279997" s="83"/>
    </row>
    <row r="279998" spans="16:16" x14ac:dyDescent="0.3">
      <c r="P279998" s="83"/>
    </row>
    <row r="279999" spans="16:16" x14ac:dyDescent="0.3">
      <c r="P279999" s="83"/>
    </row>
    <row r="280000" spans="16:16" x14ac:dyDescent="0.3">
      <c r="P280000" s="83"/>
    </row>
    <row r="280001" spans="16:16" x14ac:dyDescent="0.3">
      <c r="P280001" s="83"/>
    </row>
    <row r="280002" spans="16:16" x14ac:dyDescent="0.3">
      <c r="P280002" s="83"/>
    </row>
    <row r="280003" spans="16:16" x14ac:dyDescent="0.3">
      <c r="P280003" s="83"/>
    </row>
    <row r="280004" spans="16:16" x14ac:dyDescent="0.3">
      <c r="P280004" s="83"/>
    </row>
    <row r="280005" spans="16:16" x14ac:dyDescent="0.3">
      <c r="P280005" s="83"/>
    </row>
    <row r="280006" spans="16:16" x14ac:dyDescent="0.3">
      <c r="P280006" s="83"/>
    </row>
    <row r="280007" spans="16:16" x14ac:dyDescent="0.3">
      <c r="P280007" s="83"/>
    </row>
    <row r="280008" spans="16:16" x14ac:dyDescent="0.3">
      <c r="P280008" s="83"/>
    </row>
    <row r="280009" spans="16:16" x14ac:dyDescent="0.3">
      <c r="P280009" s="83"/>
    </row>
    <row r="280010" spans="16:16" x14ac:dyDescent="0.3">
      <c r="P280010" s="83"/>
    </row>
    <row r="280011" spans="16:16" x14ac:dyDescent="0.3">
      <c r="P280011" s="83"/>
    </row>
    <row r="280012" spans="16:16" x14ac:dyDescent="0.3">
      <c r="P280012" s="83"/>
    </row>
    <row r="280013" spans="16:16" x14ac:dyDescent="0.3">
      <c r="P280013" s="83"/>
    </row>
    <row r="280014" spans="16:16" x14ac:dyDescent="0.3">
      <c r="P280014" s="83"/>
    </row>
    <row r="280015" spans="16:16" x14ac:dyDescent="0.3">
      <c r="P280015" s="83"/>
    </row>
    <row r="280016" spans="16:16" x14ac:dyDescent="0.3">
      <c r="P280016" s="83"/>
    </row>
    <row r="280017" spans="16:16" x14ac:dyDescent="0.3">
      <c r="P280017" s="83"/>
    </row>
    <row r="280018" spans="16:16" x14ac:dyDescent="0.3">
      <c r="P280018" s="83"/>
    </row>
    <row r="280019" spans="16:16" x14ac:dyDescent="0.3">
      <c r="P280019" s="83"/>
    </row>
    <row r="280020" spans="16:16" x14ac:dyDescent="0.3">
      <c r="P280020" s="83"/>
    </row>
    <row r="280021" spans="16:16" x14ac:dyDescent="0.3">
      <c r="P280021" s="83"/>
    </row>
    <row r="280022" spans="16:16" x14ac:dyDescent="0.3">
      <c r="P280022" s="83"/>
    </row>
    <row r="280023" spans="16:16" x14ac:dyDescent="0.3">
      <c r="P280023" s="83"/>
    </row>
    <row r="280024" spans="16:16" x14ac:dyDescent="0.3">
      <c r="P280024" s="83"/>
    </row>
    <row r="280025" spans="16:16" x14ac:dyDescent="0.3">
      <c r="P280025" s="83"/>
    </row>
    <row r="280026" spans="16:16" x14ac:dyDescent="0.3">
      <c r="P280026" s="83"/>
    </row>
    <row r="280027" spans="16:16" x14ac:dyDescent="0.3">
      <c r="P280027" s="83"/>
    </row>
    <row r="280028" spans="16:16" x14ac:dyDescent="0.3">
      <c r="P280028" s="83"/>
    </row>
    <row r="280029" spans="16:16" x14ac:dyDescent="0.3">
      <c r="P280029" s="83"/>
    </row>
    <row r="280030" spans="16:16" x14ac:dyDescent="0.3">
      <c r="P280030" s="83"/>
    </row>
    <row r="280031" spans="16:16" x14ac:dyDescent="0.3">
      <c r="P280031" s="83"/>
    </row>
    <row r="280032" spans="16:16" x14ac:dyDescent="0.3">
      <c r="P280032" s="83"/>
    </row>
    <row r="280033" spans="16:16" x14ac:dyDescent="0.3">
      <c r="P280033" s="83"/>
    </row>
    <row r="280034" spans="16:16" x14ac:dyDescent="0.3">
      <c r="P280034" s="83"/>
    </row>
    <row r="280035" spans="16:16" x14ac:dyDescent="0.3">
      <c r="P280035" s="83"/>
    </row>
    <row r="280036" spans="16:16" x14ac:dyDescent="0.3">
      <c r="P280036" s="83"/>
    </row>
    <row r="280037" spans="16:16" x14ac:dyDescent="0.3">
      <c r="P280037" s="83"/>
    </row>
    <row r="280038" spans="16:16" x14ac:dyDescent="0.3">
      <c r="P280038" s="83"/>
    </row>
    <row r="280039" spans="16:16" x14ac:dyDescent="0.3">
      <c r="P280039" s="83"/>
    </row>
    <row r="280040" spans="16:16" x14ac:dyDescent="0.3">
      <c r="P280040" s="83"/>
    </row>
    <row r="280041" spans="16:16" x14ac:dyDescent="0.3">
      <c r="P280041" s="83"/>
    </row>
    <row r="280042" spans="16:16" x14ac:dyDescent="0.3">
      <c r="P280042" s="83"/>
    </row>
    <row r="280043" spans="16:16" x14ac:dyDescent="0.3">
      <c r="P280043" s="83"/>
    </row>
    <row r="280044" spans="16:16" x14ac:dyDescent="0.3">
      <c r="P280044" s="83"/>
    </row>
    <row r="280045" spans="16:16" x14ac:dyDescent="0.3">
      <c r="P280045" s="83"/>
    </row>
    <row r="280046" spans="16:16" x14ac:dyDescent="0.3">
      <c r="P280046" s="83"/>
    </row>
    <row r="280047" spans="16:16" x14ac:dyDescent="0.3">
      <c r="P280047" s="83"/>
    </row>
    <row r="280048" spans="16:16" x14ac:dyDescent="0.3">
      <c r="P280048" s="83"/>
    </row>
    <row r="280049" spans="16:16" x14ac:dyDescent="0.3">
      <c r="P280049" s="83"/>
    </row>
    <row r="280050" spans="16:16" x14ac:dyDescent="0.3">
      <c r="P280050" s="83"/>
    </row>
    <row r="280051" spans="16:16" x14ac:dyDescent="0.3">
      <c r="P280051" s="83"/>
    </row>
    <row r="280052" spans="16:16" x14ac:dyDescent="0.3">
      <c r="P280052" s="83"/>
    </row>
    <row r="280053" spans="16:16" x14ac:dyDescent="0.3">
      <c r="P280053" s="83"/>
    </row>
    <row r="280054" spans="16:16" x14ac:dyDescent="0.3">
      <c r="P280054" s="83"/>
    </row>
    <row r="280055" spans="16:16" x14ac:dyDescent="0.3">
      <c r="P280055" s="83"/>
    </row>
    <row r="280056" spans="16:16" x14ac:dyDescent="0.3">
      <c r="P280056" s="83"/>
    </row>
    <row r="280057" spans="16:16" x14ac:dyDescent="0.3">
      <c r="P280057" s="83"/>
    </row>
    <row r="280058" spans="16:16" x14ac:dyDescent="0.3">
      <c r="P280058" s="83"/>
    </row>
    <row r="280059" spans="16:16" x14ac:dyDescent="0.3">
      <c r="P280059" s="83"/>
    </row>
    <row r="280060" spans="16:16" x14ac:dyDescent="0.3">
      <c r="P280060" s="83"/>
    </row>
    <row r="280061" spans="16:16" x14ac:dyDescent="0.3">
      <c r="P280061" s="83"/>
    </row>
    <row r="280062" spans="16:16" x14ac:dyDescent="0.3">
      <c r="P280062" s="83"/>
    </row>
    <row r="280063" spans="16:16" x14ac:dyDescent="0.3">
      <c r="P280063" s="83"/>
    </row>
    <row r="280064" spans="16:16" x14ac:dyDescent="0.3">
      <c r="P280064" s="83"/>
    </row>
    <row r="280065" spans="16:16" x14ac:dyDescent="0.3">
      <c r="P280065" s="83"/>
    </row>
    <row r="280066" spans="16:16" x14ac:dyDescent="0.3">
      <c r="P280066" s="83"/>
    </row>
    <row r="280067" spans="16:16" x14ac:dyDescent="0.3">
      <c r="P280067" s="83"/>
    </row>
    <row r="280068" spans="16:16" x14ac:dyDescent="0.3">
      <c r="P280068" s="83"/>
    </row>
    <row r="280069" spans="16:16" x14ac:dyDescent="0.3">
      <c r="P280069" s="83"/>
    </row>
    <row r="280070" spans="16:16" x14ac:dyDescent="0.3">
      <c r="P280070" s="83"/>
    </row>
    <row r="280071" spans="16:16" x14ac:dyDescent="0.3">
      <c r="P280071" s="83"/>
    </row>
    <row r="280072" spans="16:16" x14ac:dyDescent="0.3">
      <c r="P280072" s="83"/>
    </row>
    <row r="280073" spans="16:16" x14ac:dyDescent="0.3">
      <c r="P280073" s="83"/>
    </row>
    <row r="280074" spans="16:16" x14ac:dyDescent="0.3">
      <c r="P280074" s="83"/>
    </row>
    <row r="280075" spans="16:16" x14ac:dyDescent="0.3">
      <c r="P280075" s="83"/>
    </row>
    <row r="280076" spans="16:16" x14ac:dyDescent="0.3">
      <c r="P280076" s="83"/>
    </row>
    <row r="280077" spans="16:16" x14ac:dyDescent="0.3">
      <c r="P280077" s="83"/>
    </row>
    <row r="280078" spans="16:16" x14ac:dyDescent="0.3">
      <c r="P280078" s="83"/>
    </row>
    <row r="280079" spans="16:16" x14ac:dyDescent="0.3">
      <c r="P280079" s="83"/>
    </row>
    <row r="280080" spans="16:16" x14ac:dyDescent="0.3">
      <c r="P280080" s="83"/>
    </row>
    <row r="280081" spans="16:16" x14ac:dyDescent="0.3">
      <c r="P280081" s="83"/>
    </row>
    <row r="280082" spans="16:16" x14ac:dyDescent="0.3">
      <c r="P280082" s="83"/>
    </row>
    <row r="280083" spans="16:16" x14ac:dyDescent="0.3">
      <c r="P280083" s="83"/>
    </row>
    <row r="280084" spans="16:16" x14ac:dyDescent="0.3">
      <c r="P280084" s="83"/>
    </row>
    <row r="280085" spans="16:16" x14ac:dyDescent="0.3">
      <c r="P280085" s="83"/>
    </row>
    <row r="280086" spans="16:16" x14ac:dyDescent="0.3">
      <c r="P280086" s="83"/>
    </row>
    <row r="280087" spans="16:16" x14ac:dyDescent="0.3">
      <c r="P280087" s="83"/>
    </row>
    <row r="280088" spans="16:16" x14ac:dyDescent="0.3">
      <c r="P280088" s="83"/>
    </row>
    <row r="280089" spans="16:16" x14ac:dyDescent="0.3">
      <c r="P280089" s="83"/>
    </row>
    <row r="280090" spans="16:16" x14ac:dyDescent="0.3">
      <c r="P280090" s="83"/>
    </row>
    <row r="280091" spans="16:16" x14ac:dyDescent="0.3">
      <c r="P280091" s="83"/>
    </row>
    <row r="280092" spans="16:16" x14ac:dyDescent="0.3">
      <c r="P280092" s="83"/>
    </row>
    <row r="280093" spans="16:16" x14ac:dyDescent="0.3">
      <c r="P280093" s="83"/>
    </row>
    <row r="280094" spans="16:16" x14ac:dyDescent="0.3">
      <c r="P280094" s="83"/>
    </row>
    <row r="280095" spans="16:16" x14ac:dyDescent="0.3">
      <c r="P280095" s="83"/>
    </row>
    <row r="280096" spans="16:16" x14ac:dyDescent="0.3">
      <c r="P280096" s="83"/>
    </row>
    <row r="280097" spans="16:16" x14ac:dyDescent="0.3">
      <c r="P280097" s="83"/>
    </row>
    <row r="280098" spans="16:16" x14ac:dyDescent="0.3">
      <c r="P280098" s="83"/>
    </row>
    <row r="280099" spans="16:16" x14ac:dyDescent="0.3">
      <c r="P280099" s="83"/>
    </row>
    <row r="280100" spans="16:16" x14ac:dyDescent="0.3">
      <c r="P280100" s="83"/>
    </row>
    <row r="280101" spans="16:16" x14ac:dyDescent="0.3">
      <c r="P280101" s="83"/>
    </row>
    <row r="280102" spans="16:16" x14ac:dyDescent="0.3">
      <c r="P280102" s="83"/>
    </row>
    <row r="280103" spans="16:16" x14ac:dyDescent="0.3">
      <c r="P280103" s="83"/>
    </row>
    <row r="280104" spans="16:16" x14ac:dyDescent="0.3">
      <c r="P280104" s="83"/>
    </row>
    <row r="280105" spans="16:16" x14ac:dyDescent="0.3">
      <c r="P280105" s="83"/>
    </row>
    <row r="280106" spans="16:16" x14ac:dyDescent="0.3">
      <c r="P280106" s="83"/>
    </row>
    <row r="280107" spans="16:16" x14ac:dyDescent="0.3">
      <c r="P280107" s="83"/>
    </row>
    <row r="280108" spans="16:16" x14ac:dyDescent="0.3">
      <c r="P280108" s="83"/>
    </row>
    <row r="280109" spans="16:16" x14ac:dyDescent="0.3">
      <c r="P280109" s="83"/>
    </row>
    <row r="280110" spans="16:16" x14ac:dyDescent="0.3">
      <c r="P280110" s="83"/>
    </row>
    <row r="280111" spans="16:16" x14ac:dyDescent="0.3">
      <c r="P280111" s="83"/>
    </row>
    <row r="280112" spans="16:16" x14ac:dyDescent="0.3">
      <c r="P280112" s="83"/>
    </row>
    <row r="280113" spans="16:16" x14ac:dyDescent="0.3">
      <c r="P280113" s="83"/>
    </row>
    <row r="280114" spans="16:16" x14ac:dyDescent="0.3">
      <c r="P280114" s="83"/>
    </row>
    <row r="280115" spans="16:16" x14ac:dyDescent="0.3">
      <c r="P280115" s="83"/>
    </row>
    <row r="280116" spans="16:16" x14ac:dyDescent="0.3">
      <c r="P280116" s="83"/>
    </row>
    <row r="280117" spans="16:16" x14ac:dyDescent="0.3">
      <c r="P280117" s="83"/>
    </row>
    <row r="280118" spans="16:16" x14ac:dyDescent="0.3">
      <c r="P280118" s="83"/>
    </row>
    <row r="280119" spans="16:16" x14ac:dyDescent="0.3">
      <c r="P280119" s="83"/>
    </row>
    <row r="280120" spans="16:16" x14ac:dyDescent="0.3">
      <c r="P280120" s="83"/>
    </row>
    <row r="280121" spans="16:16" x14ac:dyDescent="0.3">
      <c r="P280121" s="83"/>
    </row>
    <row r="280122" spans="16:16" x14ac:dyDescent="0.3">
      <c r="P280122" s="83"/>
    </row>
    <row r="280123" spans="16:16" x14ac:dyDescent="0.3">
      <c r="P280123" s="83"/>
    </row>
    <row r="280124" spans="16:16" x14ac:dyDescent="0.3">
      <c r="P280124" s="83"/>
    </row>
    <row r="280125" spans="16:16" x14ac:dyDescent="0.3">
      <c r="P280125" s="83"/>
    </row>
    <row r="280126" spans="16:16" x14ac:dyDescent="0.3">
      <c r="P280126" s="83"/>
    </row>
    <row r="280127" spans="16:16" x14ac:dyDescent="0.3">
      <c r="P280127" s="83"/>
    </row>
    <row r="280128" spans="16:16" x14ac:dyDescent="0.3">
      <c r="P280128" s="83"/>
    </row>
    <row r="280129" spans="16:16" x14ac:dyDescent="0.3">
      <c r="P280129" s="83"/>
    </row>
    <row r="280130" spans="16:16" x14ac:dyDescent="0.3">
      <c r="P280130" s="83"/>
    </row>
    <row r="280131" spans="16:16" x14ac:dyDescent="0.3">
      <c r="P280131" s="83"/>
    </row>
    <row r="280132" spans="16:16" x14ac:dyDescent="0.3">
      <c r="P280132" s="83"/>
    </row>
    <row r="280133" spans="16:16" x14ac:dyDescent="0.3">
      <c r="P280133" s="83"/>
    </row>
    <row r="280134" spans="16:16" x14ac:dyDescent="0.3">
      <c r="P280134" s="83"/>
    </row>
    <row r="280135" spans="16:16" x14ac:dyDescent="0.3">
      <c r="P280135" s="83"/>
    </row>
    <row r="280136" spans="16:16" x14ac:dyDescent="0.3">
      <c r="P280136" s="83"/>
    </row>
    <row r="280137" spans="16:16" x14ac:dyDescent="0.3">
      <c r="P280137" s="83"/>
    </row>
    <row r="280138" spans="16:16" x14ac:dyDescent="0.3">
      <c r="P280138" s="83"/>
    </row>
    <row r="280139" spans="16:16" x14ac:dyDescent="0.3">
      <c r="P280139" s="83"/>
    </row>
    <row r="280140" spans="16:16" x14ac:dyDescent="0.3">
      <c r="P280140" s="83"/>
    </row>
    <row r="280141" spans="16:16" x14ac:dyDescent="0.3">
      <c r="P280141" s="83"/>
    </row>
    <row r="280142" spans="16:16" x14ac:dyDescent="0.3">
      <c r="P280142" s="83"/>
    </row>
    <row r="280143" spans="16:16" x14ac:dyDescent="0.3">
      <c r="P280143" s="83"/>
    </row>
    <row r="280144" spans="16:16" x14ac:dyDescent="0.3">
      <c r="P280144" s="83"/>
    </row>
    <row r="280145" spans="16:16" x14ac:dyDescent="0.3">
      <c r="P280145" s="83"/>
    </row>
    <row r="280146" spans="16:16" x14ac:dyDescent="0.3">
      <c r="P280146" s="83"/>
    </row>
    <row r="280147" spans="16:16" x14ac:dyDescent="0.3">
      <c r="P280147" s="83"/>
    </row>
    <row r="280148" spans="16:16" x14ac:dyDescent="0.3">
      <c r="P280148" s="83"/>
    </row>
    <row r="280149" spans="16:16" x14ac:dyDescent="0.3">
      <c r="P280149" s="83"/>
    </row>
    <row r="280150" spans="16:16" x14ac:dyDescent="0.3">
      <c r="P280150" s="83"/>
    </row>
    <row r="280151" spans="16:16" x14ac:dyDescent="0.3">
      <c r="P280151" s="83"/>
    </row>
    <row r="280152" spans="16:16" x14ac:dyDescent="0.3">
      <c r="P280152" s="83"/>
    </row>
    <row r="280153" spans="16:16" x14ac:dyDescent="0.3">
      <c r="P280153" s="83"/>
    </row>
    <row r="280154" spans="16:16" x14ac:dyDescent="0.3">
      <c r="P280154" s="83"/>
    </row>
    <row r="280155" spans="16:16" x14ac:dyDescent="0.3">
      <c r="P280155" s="83"/>
    </row>
    <row r="280156" spans="16:16" x14ac:dyDescent="0.3">
      <c r="P280156" s="83"/>
    </row>
    <row r="280157" spans="16:16" x14ac:dyDescent="0.3">
      <c r="P280157" s="83"/>
    </row>
    <row r="280158" spans="16:16" x14ac:dyDescent="0.3">
      <c r="P280158" s="83"/>
    </row>
    <row r="280159" spans="16:16" x14ac:dyDescent="0.3">
      <c r="P280159" s="83"/>
    </row>
    <row r="280160" spans="16:16" x14ac:dyDescent="0.3">
      <c r="P280160" s="83"/>
    </row>
    <row r="280161" spans="16:16" x14ac:dyDescent="0.3">
      <c r="P280161" s="83"/>
    </row>
    <row r="280162" spans="16:16" x14ac:dyDescent="0.3">
      <c r="P280162" s="83"/>
    </row>
    <row r="280163" spans="16:16" x14ac:dyDescent="0.3">
      <c r="P280163" s="83"/>
    </row>
    <row r="280164" spans="16:16" x14ac:dyDescent="0.3">
      <c r="P280164" s="83"/>
    </row>
    <row r="280165" spans="16:16" x14ac:dyDescent="0.3">
      <c r="P280165" s="83"/>
    </row>
    <row r="280166" spans="16:16" x14ac:dyDescent="0.3">
      <c r="P280166" s="83"/>
    </row>
    <row r="280167" spans="16:16" x14ac:dyDescent="0.3">
      <c r="P280167" s="83"/>
    </row>
    <row r="280168" spans="16:16" x14ac:dyDescent="0.3">
      <c r="P280168" s="83"/>
    </row>
    <row r="280169" spans="16:16" x14ac:dyDescent="0.3">
      <c r="P280169" s="83"/>
    </row>
    <row r="280170" spans="16:16" x14ac:dyDescent="0.3">
      <c r="P280170" s="83"/>
    </row>
    <row r="280171" spans="16:16" x14ac:dyDescent="0.3">
      <c r="P280171" s="83"/>
    </row>
    <row r="280172" spans="16:16" x14ac:dyDescent="0.3">
      <c r="P280172" s="83"/>
    </row>
    <row r="280173" spans="16:16" x14ac:dyDescent="0.3">
      <c r="P280173" s="83"/>
    </row>
    <row r="280174" spans="16:16" x14ac:dyDescent="0.3">
      <c r="P280174" s="83"/>
    </row>
    <row r="280175" spans="16:16" x14ac:dyDescent="0.3">
      <c r="P280175" s="83"/>
    </row>
    <row r="280176" spans="16:16" x14ac:dyDescent="0.3">
      <c r="P280176" s="83"/>
    </row>
    <row r="280177" spans="16:16" x14ac:dyDescent="0.3">
      <c r="P280177" s="83"/>
    </row>
    <row r="280178" spans="16:16" x14ac:dyDescent="0.3">
      <c r="P280178" s="83"/>
    </row>
    <row r="280179" spans="16:16" x14ac:dyDescent="0.3">
      <c r="P280179" s="83"/>
    </row>
    <row r="280180" spans="16:16" x14ac:dyDescent="0.3">
      <c r="P280180" s="83"/>
    </row>
    <row r="280181" spans="16:16" x14ac:dyDescent="0.3">
      <c r="P280181" s="83"/>
    </row>
    <row r="280182" spans="16:16" x14ac:dyDescent="0.3">
      <c r="P280182" s="83"/>
    </row>
    <row r="280183" spans="16:16" x14ac:dyDescent="0.3">
      <c r="P280183" s="83"/>
    </row>
    <row r="280184" spans="16:16" x14ac:dyDescent="0.3">
      <c r="P280184" s="83"/>
    </row>
    <row r="280185" spans="16:16" x14ac:dyDescent="0.3">
      <c r="P280185" s="83"/>
    </row>
    <row r="280186" spans="16:16" x14ac:dyDescent="0.3">
      <c r="P280186" s="83"/>
    </row>
    <row r="280187" spans="16:16" x14ac:dyDescent="0.3">
      <c r="P280187" s="83"/>
    </row>
    <row r="280188" spans="16:16" x14ac:dyDescent="0.3">
      <c r="P280188" s="83"/>
    </row>
    <row r="280189" spans="16:16" x14ac:dyDescent="0.3">
      <c r="P280189" s="83"/>
    </row>
    <row r="280190" spans="16:16" x14ac:dyDescent="0.3">
      <c r="P280190" s="83"/>
    </row>
    <row r="280191" spans="16:16" x14ac:dyDescent="0.3">
      <c r="P280191" s="83"/>
    </row>
    <row r="280192" spans="16:16" x14ac:dyDescent="0.3">
      <c r="P280192" s="83"/>
    </row>
    <row r="280193" spans="16:16" x14ac:dyDescent="0.3">
      <c r="P280193" s="83"/>
    </row>
    <row r="280194" spans="16:16" x14ac:dyDescent="0.3">
      <c r="P280194" s="83"/>
    </row>
    <row r="280195" spans="16:16" x14ac:dyDescent="0.3">
      <c r="P280195" s="83"/>
    </row>
    <row r="280196" spans="16:16" x14ac:dyDescent="0.3">
      <c r="P280196" s="83"/>
    </row>
    <row r="280197" spans="16:16" x14ac:dyDescent="0.3">
      <c r="P280197" s="83"/>
    </row>
    <row r="280198" spans="16:16" x14ac:dyDescent="0.3">
      <c r="P280198" s="83"/>
    </row>
    <row r="280199" spans="16:16" x14ac:dyDescent="0.3">
      <c r="P280199" s="83"/>
    </row>
    <row r="280200" spans="16:16" x14ac:dyDescent="0.3">
      <c r="P280200" s="83"/>
    </row>
    <row r="280201" spans="16:16" x14ac:dyDescent="0.3">
      <c r="P280201" s="83"/>
    </row>
    <row r="280202" spans="16:16" x14ac:dyDescent="0.3">
      <c r="P280202" s="83"/>
    </row>
    <row r="280203" spans="16:16" x14ac:dyDescent="0.3">
      <c r="P280203" s="83"/>
    </row>
    <row r="280204" spans="16:16" x14ac:dyDescent="0.3">
      <c r="P280204" s="83"/>
    </row>
    <row r="280205" spans="16:16" x14ac:dyDescent="0.3">
      <c r="P280205" s="83"/>
    </row>
    <row r="280206" spans="16:16" x14ac:dyDescent="0.3">
      <c r="P280206" s="83"/>
    </row>
    <row r="280207" spans="16:16" x14ac:dyDescent="0.3">
      <c r="P280207" s="83"/>
    </row>
    <row r="280208" spans="16:16" x14ac:dyDescent="0.3">
      <c r="P280208" s="83"/>
    </row>
    <row r="280209" spans="16:16" x14ac:dyDescent="0.3">
      <c r="P280209" s="83"/>
    </row>
    <row r="280210" spans="16:16" x14ac:dyDescent="0.3">
      <c r="P280210" s="83"/>
    </row>
    <row r="280211" spans="16:16" x14ac:dyDescent="0.3">
      <c r="P280211" s="83"/>
    </row>
    <row r="280212" spans="16:16" x14ac:dyDescent="0.3">
      <c r="P280212" s="83"/>
    </row>
    <row r="280213" spans="16:16" x14ac:dyDescent="0.3">
      <c r="P280213" s="83"/>
    </row>
    <row r="280214" spans="16:16" x14ac:dyDescent="0.3">
      <c r="P280214" s="83"/>
    </row>
    <row r="280215" spans="16:16" x14ac:dyDescent="0.3">
      <c r="P280215" s="83"/>
    </row>
    <row r="280216" spans="16:16" x14ac:dyDescent="0.3">
      <c r="P280216" s="83"/>
    </row>
    <row r="280217" spans="16:16" x14ac:dyDescent="0.3">
      <c r="P280217" s="83"/>
    </row>
    <row r="280218" spans="16:16" x14ac:dyDescent="0.3">
      <c r="P280218" s="83"/>
    </row>
    <row r="280219" spans="16:16" x14ac:dyDescent="0.3">
      <c r="P280219" s="83"/>
    </row>
    <row r="280220" spans="16:16" x14ac:dyDescent="0.3">
      <c r="P280220" s="83"/>
    </row>
    <row r="280221" spans="16:16" x14ac:dyDescent="0.3">
      <c r="P280221" s="83"/>
    </row>
    <row r="280222" spans="16:16" x14ac:dyDescent="0.3">
      <c r="P280222" s="83"/>
    </row>
    <row r="280223" spans="16:16" x14ac:dyDescent="0.3">
      <c r="P280223" s="83"/>
    </row>
    <row r="280224" spans="16:16" x14ac:dyDescent="0.3">
      <c r="P280224" s="83"/>
    </row>
    <row r="280225" spans="16:16" x14ac:dyDescent="0.3">
      <c r="P280225" s="83"/>
    </row>
    <row r="280226" spans="16:16" x14ac:dyDescent="0.3">
      <c r="P280226" s="83"/>
    </row>
    <row r="280227" spans="16:16" x14ac:dyDescent="0.3">
      <c r="P280227" s="83"/>
    </row>
    <row r="280228" spans="16:16" x14ac:dyDescent="0.3">
      <c r="P280228" s="83"/>
    </row>
    <row r="280229" spans="16:16" x14ac:dyDescent="0.3">
      <c r="P280229" s="83"/>
    </row>
    <row r="280230" spans="16:16" x14ac:dyDescent="0.3">
      <c r="P280230" s="83"/>
    </row>
    <row r="280231" spans="16:16" x14ac:dyDescent="0.3">
      <c r="P280231" s="83"/>
    </row>
    <row r="280232" spans="16:16" x14ac:dyDescent="0.3">
      <c r="P280232" s="83"/>
    </row>
    <row r="280233" spans="16:16" x14ac:dyDescent="0.3">
      <c r="P280233" s="83"/>
    </row>
    <row r="280234" spans="16:16" x14ac:dyDescent="0.3">
      <c r="P280234" s="83"/>
    </row>
    <row r="280235" spans="16:16" x14ac:dyDescent="0.3">
      <c r="P280235" s="83"/>
    </row>
    <row r="280236" spans="16:16" x14ac:dyDescent="0.3">
      <c r="P280236" s="83"/>
    </row>
    <row r="280237" spans="16:16" x14ac:dyDescent="0.3">
      <c r="P280237" s="83"/>
    </row>
    <row r="280238" spans="16:16" x14ac:dyDescent="0.3">
      <c r="P280238" s="83"/>
    </row>
    <row r="280239" spans="16:16" x14ac:dyDescent="0.3">
      <c r="P280239" s="83"/>
    </row>
    <row r="280240" spans="16:16" x14ac:dyDescent="0.3">
      <c r="P280240" s="83"/>
    </row>
    <row r="280241" spans="16:16" x14ac:dyDescent="0.3">
      <c r="P280241" s="83"/>
    </row>
    <row r="280242" spans="16:16" x14ac:dyDescent="0.3">
      <c r="P280242" s="83"/>
    </row>
    <row r="280243" spans="16:16" x14ac:dyDescent="0.3">
      <c r="P280243" s="83"/>
    </row>
    <row r="280244" spans="16:16" x14ac:dyDescent="0.3">
      <c r="P280244" s="83"/>
    </row>
    <row r="280245" spans="16:16" x14ac:dyDescent="0.3">
      <c r="P280245" s="83"/>
    </row>
    <row r="280246" spans="16:16" x14ac:dyDescent="0.3">
      <c r="P280246" s="83"/>
    </row>
    <row r="280247" spans="16:16" x14ac:dyDescent="0.3">
      <c r="P280247" s="83"/>
    </row>
    <row r="280248" spans="16:16" x14ac:dyDescent="0.3">
      <c r="P280248" s="83"/>
    </row>
    <row r="280249" spans="16:16" x14ac:dyDescent="0.3">
      <c r="P280249" s="83"/>
    </row>
    <row r="280250" spans="16:16" x14ac:dyDescent="0.3">
      <c r="P280250" s="83"/>
    </row>
    <row r="280251" spans="16:16" x14ac:dyDescent="0.3">
      <c r="P280251" s="83"/>
    </row>
    <row r="280252" spans="16:16" x14ac:dyDescent="0.3">
      <c r="P280252" s="83"/>
    </row>
    <row r="280253" spans="16:16" x14ac:dyDescent="0.3">
      <c r="P280253" s="83"/>
    </row>
    <row r="280254" spans="16:16" x14ac:dyDescent="0.3">
      <c r="P280254" s="83"/>
    </row>
    <row r="280255" spans="16:16" x14ac:dyDescent="0.3">
      <c r="P280255" s="83"/>
    </row>
    <row r="280256" spans="16:16" x14ac:dyDescent="0.3">
      <c r="P280256" s="83"/>
    </row>
    <row r="280257" spans="16:16" x14ac:dyDescent="0.3">
      <c r="P280257" s="83"/>
    </row>
    <row r="280258" spans="16:16" x14ac:dyDescent="0.3">
      <c r="P280258" s="83"/>
    </row>
    <row r="280259" spans="16:16" x14ac:dyDescent="0.3">
      <c r="P280259" s="83"/>
    </row>
    <row r="280260" spans="16:16" x14ac:dyDescent="0.3">
      <c r="P280260" s="83"/>
    </row>
    <row r="280261" spans="16:16" x14ac:dyDescent="0.3">
      <c r="P280261" s="83"/>
    </row>
    <row r="280262" spans="16:16" x14ac:dyDescent="0.3">
      <c r="P280262" s="83"/>
    </row>
    <row r="280263" spans="16:16" x14ac:dyDescent="0.3">
      <c r="P280263" s="83"/>
    </row>
    <row r="280264" spans="16:16" x14ac:dyDescent="0.3">
      <c r="P280264" s="83"/>
    </row>
    <row r="280265" spans="16:16" x14ac:dyDescent="0.3">
      <c r="P280265" s="83"/>
    </row>
    <row r="280266" spans="16:16" x14ac:dyDescent="0.3">
      <c r="P280266" s="83"/>
    </row>
    <row r="280267" spans="16:16" x14ac:dyDescent="0.3">
      <c r="P280267" s="83"/>
    </row>
    <row r="280268" spans="16:16" x14ac:dyDescent="0.3">
      <c r="P280268" s="83"/>
    </row>
    <row r="280269" spans="16:16" x14ac:dyDescent="0.3">
      <c r="P280269" s="83"/>
    </row>
    <row r="280270" spans="16:16" x14ac:dyDescent="0.3">
      <c r="P280270" s="83"/>
    </row>
    <row r="280271" spans="16:16" x14ac:dyDescent="0.3">
      <c r="P280271" s="83"/>
    </row>
    <row r="280272" spans="16:16" x14ac:dyDescent="0.3">
      <c r="P280272" s="83"/>
    </row>
    <row r="280273" spans="16:16" x14ac:dyDescent="0.3">
      <c r="P280273" s="83"/>
    </row>
    <row r="280274" spans="16:16" x14ac:dyDescent="0.3">
      <c r="P280274" s="83"/>
    </row>
    <row r="280275" spans="16:16" x14ac:dyDescent="0.3">
      <c r="P280275" s="83"/>
    </row>
    <row r="280276" spans="16:16" x14ac:dyDescent="0.3">
      <c r="P280276" s="83"/>
    </row>
    <row r="280277" spans="16:16" x14ac:dyDescent="0.3">
      <c r="P280277" s="83"/>
    </row>
    <row r="280278" spans="16:16" x14ac:dyDescent="0.3">
      <c r="P280278" s="83"/>
    </row>
    <row r="280279" spans="16:16" x14ac:dyDescent="0.3">
      <c r="P280279" s="83"/>
    </row>
    <row r="280280" spans="16:16" x14ac:dyDescent="0.3">
      <c r="P280280" s="83"/>
    </row>
    <row r="280281" spans="16:16" x14ac:dyDescent="0.3">
      <c r="P280281" s="83"/>
    </row>
    <row r="280282" spans="16:16" x14ac:dyDescent="0.3">
      <c r="P280282" s="83"/>
    </row>
    <row r="280283" spans="16:16" x14ac:dyDescent="0.3">
      <c r="P280283" s="83"/>
    </row>
    <row r="280284" spans="16:16" x14ac:dyDescent="0.3">
      <c r="P280284" s="83"/>
    </row>
    <row r="280285" spans="16:16" x14ac:dyDescent="0.3">
      <c r="P280285" s="83"/>
    </row>
    <row r="280286" spans="16:16" x14ac:dyDescent="0.3">
      <c r="P280286" s="83"/>
    </row>
    <row r="280287" spans="16:16" x14ac:dyDescent="0.3">
      <c r="P280287" s="83"/>
    </row>
    <row r="280288" spans="16:16" x14ac:dyDescent="0.3">
      <c r="P280288" s="83"/>
    </row>
    <row r="280289" spans="16:16" x14ac:dyDescent="0.3">
      <c r="P280289" s="83"/>
    </row>
    <row r="280290" spans="16:16" x14ac:dyDescent="0.3">
      <c r="P280290" s="83"/>
    </row>
    <row r="280291" spans="16:16" x14ac:dyDescent="0.3">
      <c r="P280291" s="83"/>
    </row>
    <row r="280292" spans="16:16" x14ac:dyDescent="0.3">
      <c r="P280292" s="83"/>
    </row>
    <row r="280293" spans="16:16" x14ac:dyDescent="0.3">
      <c r="P280293" s="83"/>
    </row>
    <row r="280294" spans="16:16" x14ac:dyDescent="0.3">
      <c r="P280294" s="83"/>
    </row>
    <row r="280295" spans="16:16" x14ac:dyDescent="0.3">
      <c r="P280295" s="83"/>
    </row>
    <row r="280296" spans="16:16" x14ac:dyDescent="0.3">
      <c r="P280296" s="83"/>
    </row>
    <row r="280297" spans="16:16" x14ac:dyDescent="0.3">
      <c r="P280297" s="83"/>
    </row>
    <row r="280298" spans="16:16" x14ac:dyDescent="0.3">
      <c r="P280298" s="83"/>
    </row>
    <row r="280299" spans="16:16" x14ac:dyDescent="0.3">
      <c r="P280299" s="83"/>
    </row>
    <row r="280300" spans="16:16" x14ac:dyDescent="0.3">
      <c r="P280300" s="83"/>
    </row>
    <row r="280301" spans="16:16" x14ac:dyDescent="0.3">
      <c r="P280301" s="83"/>
    </row>
    <row r="280302" spans="16:16" x14ac:dyDescent="0.3">
      <c r="P280302" s="83"/>
    </row>
    <row r="280303" spans="16:16" x14ac:dyDescent="0.3">
      <c r="P280303" s="83"/>
    </row>
    <row r="280304" spans="16:16" x14ac:dyDescent="0.3">
      <c r="P280304" s="83"/>
    </row>
    <row r="280305" spans="16:16" x14ac:dyDescent="0.3">
      <c r="P280305" s="83"/>
    </row>
    <row r="280306" spans="16:16" x14ac:dyDescent="0.3">
      <c r="P280306" s="83"/>
    </row>
    <row r="280307" spans="16:16" x14ac:dyDescent="0.3">
      <c r="P280307" s="83"/>
    </row>
    <row r="280308" spans="16:16" x14ac:dyDescent="0.3">
      <c r="P280308" s="83"/>
    </row>
    <row r="280309" spans="16:16" x14ac:dyDescent="0.3">
      <c r="P280309" s="83"/>
    </row>
    <row r="280310" spans="16:16" x14ac:dyDescent="0.3">
      <c r="P280310" s="83"/>
    </row>
    <row r="280311" spans="16:16" x14ac:dyDescent="0.3">
      <c r="P280311" s="83"/>
    </row>
    <row r="280312" spans="16:16" x14ac:dyDescent="0.3">
      <c r="P280312" s="83"/>
    </row>
    <row r="280313" spans="16:16" x14ac:dyDescent="0.3">
      <c r="P280313" s="83"/>
    </row>
    <row r="280314" spans="16:16" x14ac:dyDescent="0.3">
      <c r="P280314" s="83"/>
    </row>
    <row r="280315" spans="16:16" x14ac:dyDescent="0.3">
      <c r="P280315" s="83"/>
    </row>
    <row r="280316" spans="16:16" x14ac:dyDescent="0.3">
      <c r="P280316" s="83"/>
    </row>
    <row r="280317" spans="16:16" x14ac:dyDescent="0.3">
      <c r="P280317" s="83"/>
    </row>
    <row r="280318" spans="16:16" x14ac:dyDescent="0.3">
      <c r="P280318" s="83"/>
    </row>
    <row r="280319" spans="16:16" x14ac:dyDescent="0.3">
      <c r="P280319" s="83"/>
    </row>
    <row r="280320" spans="16:16" x14ac:dyDescent="0.3">
      <c r="P280320" s="83"/>
    </row>
    <row r="280321" spans="16:16" x14ac:dyDescent="0.3">
      <c r="P280321" s="83"/>
    </row>
    <row r="280322" spans="16:16" x14ac:dyDescent="0.3">
      <c r="P280322" s="83"/>
    </row>
    <row r="280323" spans="16:16" x14ac:dyDescent="0.3">
      <c r="P280323" s="83"/>
    </row>
    <row r="280324" spans="16:16" x14ac:dyDescent="0.3">
      <c r="P280324" s="83"/>
    </row>
    <row r="280325" spans="16:16" x14ac:dyDescent="0.3">
      <c r="P280325" s="83"/>
    </row>
    <row r="280326" spans="16:16" x14ac:dyDescent="0.3">
      <c r="P280326" s="83"/>
    </row>
    <row r="280327" spans="16:16" x14ac:dyDescent="0.3">
      <c r="P280327" s="83"/>
    </row>
    <row r="280328" spans="16:16" x14ac:dyDescent="0.3">
      <c r="P280328" s="83"/>
    </row>
    <row r="280329" spans="16:16" x14ac:dyDescent="0.3">
      <c r="P280329" s="83"/>
    </row>
    <row r="280330" spans="16:16" x14ac:dyDescent="0.3">
      <c r="P280330" s="83"/>
    </row>
    <row r="280331" spans="16:16" x14ac:dyDescent="0.3">
      <c r="P280331" s="83"/>
    </row>
    <row r="280332" spans="16:16" x14ac:dyDescent="0.3">
      <c r="P280332" s="83"/>
    </row>
    <row r="280333" spans="16:16" x14ac:dyDescent="0.3">
      <c r="P280333" s="83"/>
    </row>
    <row r="280334" spans="16:16" x14ac:dyDescent="0.3">
      <c r="P280334" s="83"/>
    </row>
    <row r="280335" spans="16:16" x14ac:dyDescent="0.3">
      <c r="P280335" s="83"/>
    </row>
    <row r="280336" spans="16:16" x14ac:dyDescent="0.3">
      <c r="P280336" s="83"/>
    </row>
    <row r="280337" spans="16:16" x14ac:dyDescent="0.3">
      <c r="P280337" s="83"/>
    </row>
    <row r="280338" spans="16:16" x14ac:dyDescent="0.3">
      <c r="P280338" s="83"/>
    </row>
    <row r="280339" spans="16:16" x14ac:dyDescent="0.3">
      <c r="P280339" s="83"/>
    </row>
    <row r="280340" spans="16:16" x14ac:dyDescent="0.3">
      <c r="P280340" s="83"/>
    </row>
    <row r="280341" spans="16:16" x14ac:dyDescent="0.3">
      <c r="P280341" s="83"/>
    </row>
    <row r="280342" spans="16:16" x14ac:dyDescent="0.3">
      <c r="P280342" s="83"/>
    </row>
    <row r="280343" spans="16:16" x14ac:dyDescent="0.3">
      <c r="P280343" s="83"/>
    </row>
    <row r="280344" spans="16:16" x14ac:dyDescent="0.3">
      <c r="P280344" s="83"/>
    </row>
    <row r="280345" spans="16:16" x14ac:dyDescent="0.3">
      <c r="P280345" s="83"/>
    </row>
    <row r="280346" spans="16:16" x14ac:dyDescent="0.3">
      <c r="P280346" s="83"/>
    </row>
    <row r="280347" spans="16:16" x14ac:dyDescent="0.3">
      <c r="P280347" s="83"/>
    </row>
    <row r="280348" spans="16:16" x14ac:dyDescent="0.3">
      <c r="P280348" s="83"/>
    </row>
    <row r="280349" spans="16:16" x14ac:dyDescent="0.3">
      <c r="P280349" s="83"/>
    </row>
    <row r="280350" spans="16:16" x14ac:dyDescent="0.3">
      <c r="P280350" s="83"/>
    </row>
    <row r="280351" spans="16:16" x14ac:dyDescent="0.3">
      <c r="P280351" s="83"/>
    </row>
    <row r="280352" spans="16:16" x14ac:dyDescent="0.3">
      <c r="P280352" s="83"/>
    </row>
    <row r="280353" spans="16:16" x14ac:dyDescent="0.3">
      <c r="P280353" s="83"/>
    </row>
    <row r="280354" spans="16:16" x14ac:dyDescent="0.3">
      <c r="P280354" s="83"/>
    </row>
    <row r="280355" spans="16:16" x14ac:dyDescent="0.3">
      <c r="P280355" s="83"/>
    </row>
    <row r="280356" spans="16:16" x14ac:dyDescent="0.3">
      <c r="P280356" s="83"/>
    </row>
    <row r="280357" spans="16:16" x14ac:dyDescent="0.3">
      <c r="P280357" s="83"/>
    </row>
    <row r="280358" spans="16:16" x14ac:dyDescent="0.3">
      <c r="P280358" s="83"/>
    </row>
    <row r="280359" spans="16:16" x14ac:dyDescent="0.3">
      <c r="P280359" s="83"/>
    </row>
    <row r="280360" spans="16:16" x14ac:dyDescent="0.3">
      <c r="P280360" s="83"/>
    </row>
    <row r="280361" spans="16:16" x14ac:dyDescent="0.3">
      <c r="P280361" s="83"/>
    </row>
    <row r="280362" spans="16:16" x14ac:dyDescent="0.3">
      <c r="P280362" s="83"/>
    </row>
    <row r="280363" spans="16:16" x14ac:dyDescent="0.3">
      <c r="P280363" s="83"/>
    </row>
    <row r="280364" spans="16:16" x14ac:dyDescent="0.3">
      <c r="P280364" s="83"/>
    </row>
    <row r="280365" spans="16:16" x14ac:dyDescent="0.3">
      <c r="P280365" s="83"/>
    </row>
    <row r="280366" spans="16:16" x14ac:dyDescent="0.3">
      <c r="P280366" s="83"/>
    </row>
    <row r="280367" spans="16:16" x14ac:dyDescent="0.3">
      <c r="P280367" s="83"/>
    </row>
    <row r="280368" spans="16:16" x14ac:dyDescent="0.3">
      <c r="P280368" s="83"/>
    </row>
    <row r="280369" spans="16:16" x14ac:dyDescent="0.3">
      <c r="P280369" s="83"/>
    </row>
    <row r="280370" spans="16:16" x14ac:dyDescent="0.3">
      <c r="P280370" s="83"/>
    </row>
    <row r="280371" spans="16:16" x14ac:dyDescent="0.3">
      <c r="P280371" s="83"/>
    </row>
    <row r="280372" spans="16:16" x14ac:dyDescent="0.3">
      <c r="P280372" s="83"/>
    </row>
    <row r="280373" spans="16:16" x14ac:dyDescent="0.3">
      <c r="P280373" s="83"/>
    </row>
    <row r="280374" spans="16:16" x14ac:dyDescent="0.3">
      <c r="P280374" s="83"/>
    </row>
    <row r="280375" spans="16:16" x14ac:dyDescent="0.3">
      <c r="P280375" s="83"/>
    </row>
    <row r="280376" spans="16:16" x14ac:dyDescent="0.3">
      <c r="P280376" s="83"/>
    </row>
    <row r="280377" spans="16:16" x14ac:dyDescent="0.3">
      <c r="P280377" s="83"/>
    </row>
    <row r="280378" spans="16:16" x14ac:dyDescent="0.3">
      <c r="P280378" s="83"/>
    </row>
    <row r="280379" spans="16:16" x14ac:dyDescent="0.3">
      <c r="P280379" s="83"/>
    </row>
    <row r="280380" spans="16:16" x14ac:dyDescent="0.3">
      <c r="P280380" s="83"/>
    </row>
    <row r="280381" spans="16:16" x14ac:dyDescent="0.3">
      <c r="P280381" s="83"/>
    </row>
    <row r="280382" spans="16:16" x14ac:dyDescent="0.3">
      <c r="P280382" s="83"/>
    </row>
    <row r="280383" spans="16:16" x14ac:dyDescent="0.3">
      <c r="P280383" s="83"/>
    </row>
    <row r="280384" spans="16:16" x14ac:dyDescent="0.3">
      <c r="P280384" s="83"/>
    </row>
    <row r="280385" spans="16:16" x14ac:dyDescent="0.3">
      <c r="P280385" s="83"/>
    </row>
    <row r="280386" spans="16:16" x14ac:dyDescent="0.3">
      <c r="P280386" s="83"/>
    </row>
    <row r="280387" spans="16:16" x14ac:dyDescent="0.3">
      <c r="P280387" s="83"/>
    </row>
    <row r="280388" spans="16:16" x14ac:dyDescent="0.3">
      <c r="P280388" s="83"/>
    </row>
    <row r="280389" spans="16:16" x14ac:dyDescent="0.3">
      <c r="P280389" s="83"/>
    </row>
    <row r="280390" spans="16:16" x14ac:dyDescent="0.3">
      <c r="P280390" s="83"/>
    </row>
    <row r="280391" spans="16:16" x14ac:dyDescent="0.3">
      <c r="P280391" s="83"/>
    </row>
    <row r="280392" spans="16:16" x14ac:dyDescent="0.3">
      <c r="P280392" s="83"/>
    </row>
    <row r="280393" spans="16:16" x14ac:dyDescent="0.3">
      <c r="P280393" s="83"/>
    </row>
    <row r="280394" spans="16:16" x14ac:dyDescent="0.3">
      <c r="P280394" s="83"/>
    </row>
    <row r="280395" spans="16:16" x14ac:dyDescent="0.3">
      <c r="P280395" s="83"/>
    </row>
    <row r="280396" spans="16:16" x14ac:dyDescent="0.3">
      <c r="P280396" s="83"/>
    </row>
    <row r="280397" spans="16:16" x14ac:dyDescent="0.3">
      <c r="P280397" s="83"/>
    </row>
    <row r="280398" spans="16:16" x14ac:dyDescent="0.3">
      <c r="P280398" s="83"/>
    </row>
    <row r="280399" spans="16:16" x14ac:dyDescent="0.3">
      <c r="P280399" s="83"/>
    </row>
    <row r="280400" spans="16:16" x14ac:dyDescent="0.3">
      <c r="P280400" s="83"/>
    </row>
    <row r="280401" spans="16:16" x14ac:dyDescent="0.3">
      <c r="P280401" s="83"/>
    </row>
    <row r="280402" spans="16:16" x14ac:dyDescent="0.3">
      <c r="P280402" s="83"/>
    </row>
    <row r="280403" spans="16:16" x14ac:dyDescent="0.3">
      <c r="P280403" s="83"/>
    </row>
    <row r="280404" spans="16:16" x14ac:dyDescent="0.3">
      <c r="P280404" s="83"/>
    </row>
    <row r="280405" spans="16:16" x14ac:dyDescent="0.3">
      <c r="P280405" s="83"/>
    </row>
    <row r="280406" spans="16:16" x14ac:dyDescent="0.3">
      <c r="P280406" s="83"/>
    </row>
    <row r="280407" spans="16:16" x14ac:dyDescent="0.3">
      <c r="P280407" s="83"/>
    </row>
    <row r="280408" spans="16:16" x14ac:dyDescent="0.3">
      <c r="P280408" s="83"/>
    </row>
    <row r="280409" spans="16:16" x14ac:dyDescent="0.3">
      <c r="P280409" s="83"/>
    </row>
    <row r="280410" spans="16:16" x14ac:dyDescent="0.3">
      <c r="P280410" s="83"/>
    </row>
    <row r="280411" spans="16:16" x14ac:dyDescent="0.3">
      <c r="P280411" s="83"/>
    </row>
    <row r="280412" spans="16:16" x14ac:dyDescent="0.3">
      <c r="P280412" s="83"/>
    </row>
    <row r="280413" spans="16:16" x14ac:dyDescent="0.3">
      <c r="P280413" s="83"/>
    </row>
    <row r="280414" spans="16:16" x14ac:dyDescent="0.3">
      <c r="P280414" s="83"/>
    </row>
    <row r="280415" spans="16:16" x14ac:dyDescent="0.3">
      <c r="P280415" s="83"/>
    </row>
    <row r="280416" spans="16:16" x14ac:dyDescent="0.3">
      <c r="P280416" s="83"/>
    </row>
    <row r="280417" spans="16:16" x14ac:dyDescent="0.3">
      <c r="P280417" s="83"/>
    </row>
    <row r="280418" spans="16:16" x14ac:dyDescent="0.3">
      <c r="P280418" s="83"/>
    </row>
    <row r="280419" spans="16:16" x14ac:dyDescent="0.3">
      <c r="P280419" s="83"/>
    </row>
    <row r="280420" spans="16:16" x14ac:dyDescent="0.3">
      <c r="P280420" s="83"/>
    </row>
    <row r="280421" spans="16:16" x14ac:dyDescent="0.3">
      <c r="P280421" s="83"/>
    </row>
    <row r="280422" spans="16:16" x14ac:dyDescent="0.3">
      <c r="P280422" s="83"/>
    </row>
    <row r="280423" spans="16:16" x14ac:dyDescent="0.3">
      <c r="P280423" s="83"/>
    </row>
    <row r="280424" spans="16:16" x14ac:dyDescent="0.3">
      <c r="P280424" s="83"/>
    </row>
    <row r="280425" spans="16:16" x14ac:dyDescent="0.3">
      <c r="P280425" s="83"/>
    </row>
    <row r="280426" spans="16:16" x14ac:dyDescent="0.3">
      <c r="P280426" s="83"/>
    </row>
    <row r="280427" spans="16:16" x14ac:dyDescent="0.3">
      <c r="P280427" s="83"/>
    </row>
    <row r="280428" spans="16:16" x14ac:dyDescent="0.3">
      <c r="P280428" s="83"/>
    </row>
    <row r="280429" spans="16:16" x14ac:dyDescent="0.3">
      <c r="P280429" s="83"/>
    </row>
    <row r="280430" spans="16:16" x14ac:dyDescent="0.3">
      <c r="P280430" s="83"/>
    </row>
    <row r="280431" spans="16:16" x14ac:dyDescent="0.3">
      <c r="P280431" s="83"/>
    </row>
    <row r="280432" spans="16:16" x14ac:dyDescent="0.3">
      <c r="P280432" s="83"/>
    </row>
    <row r="280433" spans="16:16" x14ac:dyDescent="0.3">
      <c r="P280433" s="83"/>
    </row>
    <row r="280434" spans="16:16" x14ac:dyDescent="0.3">
      <c r="P280434" s="83"/>
    </row>
    <row r="280435" spans="16:16" x14ac:dyDescent="0.3">
      <c r="P280435" s="83"/>
    </row>
    <row r="280436" spans="16:16" x14ac:dyDescent="0.3">
      <c r="P280436" s="83"/>
    </row>
    <row r="280437" spans="16:16" x14ac:dyDescent="0.3">
      <c r="P280437" s="83"/>
    </row>
    <row r="280438" spans="16:16" x14ac:dyDescent="0.3">
      <c r="P280438" s="83"/>
    </row>
    <row r="280439" spans="16:16" x14ac:dyDescent="0.3">
      <c r="P280439" s="83"/>
    </row>
    <row r="280440" spans="16:16" x14ac:dyDescent="0.3">
      <c r="P280440" s="83"/>
    </row>
    <row r="280441" spans="16:16" x14ac:dyDescent="0.3">
      <c r="P280441" s="83"/>
    </row>
    <row r="280442" spans="16:16" x14ac:dyDescent="0.3">
      <c r="P280442" s="83"/>
    </row>
    <row r="280443" spans="16:16" x14ac:dyDescent="0.3">
      <c r="P280443" s="83"/>
    </row>
    <row r="280444" spans="16:16" x14ac:dyDescent="0.3">
      <c r="P280444" s="83"/>
    </row>
    <row r="280445" spans="16:16" x14ac:dyDescent="0.3">
      <c r="P280445" s="83"/>
    </row>
    <row r="280446" spans="16:16" x14ac:dyDescent="0.3">
      <c r="P280446" s="83"/>
    </row>
    <row r="280447" spans="16:16" x14ac:dyDescent="0.3">
      <c r="P280447" s="83"/>
    </row>
    <row r="280448" spans="16:16" x14ac:dyDescent="0.3">
      <c r="P280448" s="83"/>
    </row>
    <row r="280449" spans="16:16" x14ac:dyDescent="0.3">
      <c r="P280449" s="83"/>
    </row>
    <row r="280450" spans="16:16" x14ac:dyDescent="0.3">
      <c r="P280450" s="83"/>
    </row>
    <row r="280451" spans="16:16" x14ac:dyDescent="0.3">
      <c r="P280451" s="83"/>
    </row>
    <row r="280452" spans="16:16" x14ac:dyDescent="0.3">
      <c r="P280452" s="83"/>
    </row>
    <row r="280453" spans="16:16" x14ac:dyDescent="0.3">
      <c r="P280453" s="83"/>
    </row>
    <row r="280454" spans="16:16" x14ac:dyDescent="0.3">
      <c r="P280454" s="83"/>
    </row>
    <row r="280455" spans="16:16" x14ac:dyDescent="0.3">
      <c r="P280455" s="83"/>
    </row>
    <row r="280456" spans="16:16" x14ac:dyDescent="0.3">
      <c r="P280456" s="83"/>
    </row>
    <row r="280457" spans="16:16" x14ac:dyDescent="0.3">
      <c r="P280457" s="83"/>
    </row>
    <row r="280458" spans="16:16" x14ac:dyDescent="0.3">
      <c r="P280458" s="83"/>
    </row>
    <row r="280459" spans="16:16" x14ac:dyDescent="0.3">
      <c r="P280459" s="83"/>
    </row>
    <row r="280460" spans="16:16" x14ac:dyDescent="0.3">
      <c r="P280460" s="83"/>
    </row>
    <row r="280461" spans="16:16" x14ac:dyDescent="0.3">
      <c r="P280461" s="83"/>
    </row>
    <row r="280462" spans="16:16" x14ac:dyDescent="0.3">
      <c r="P280462" s="83"/>
    </row>
    <row r="280463" spans="16:16" x14ac:dyDescent="0.3">
      <c r="P280463" s="83"/>
    </row>
    <row r="280464" spans="16:16" x14ac:dyDescent="0.3">
      <c r="P280464" s="83"/>
    </row>
    <row r="280465" spans="16:16" x14ac:dyDescent="0.3">
      <c r="P280465" s="83"/>
    </row>
    <row r="280466" spans="16:16" x14ac:dyDescent="0.3">
      <c r="P280466" s="83"/>
    </row>
    <row r="280467" spans="16:16" x14ac:dyDescent="0.3">
      <c r="P280467" s="83"/>
    </row>
    <row r="280468" spans="16:16" x14ac:dyDescent="0.3">
      <c r="P280468" s="83"/>
    </row>
    <row r="280469" spans="16:16" x14ac:dyDescent="0.3">
      <c r="P280469" s="83"/>
    </row>
    <row r="280470" spans="16:16" x14ac:dyDescent="0.3">
      <c r="P280470" s="83"/>
    </row>
    <row r="280471" spans="16:16" x14ac:dyDescent="0.3">
      <c r="P280471" s="83"/>
    </row>
    <row r="280472" spans="16:16" x14ac:dyDescent="0.3">
      <c r="P280472" s="83"/>
    </row>
    <row r="280473" spans="16:16" x14ac:dyDescent="0.3">
      <c r="P280473" s="83"/>
    </row>
    <row r="280474" spans="16:16" x14ac:dyDescent="0.3">
      <c r="P280474" s="83"/>
    </row>
    <row r="280475" spans="16:16" x14ac:dyDescent="0.3">
      <c r="P280475" s="83"/>
    </row>
    <row r="280476" spans="16:16" x14ac:dyDescent="0.3">
      <c r="P280476" s="83"/>
    </row>
    <row r="280477" spans="16:16" x14ac:dyDescent="0.3">
      <c r="P280477" s="83"/>
    </row>
    <row r="280478" spans="16:16" x14ac:dyDescent="0.3">
      <c r="P280478" s="83"/>
    </row>
    <row r="280479" spans="16:16" x14ac:dyDescent="0.3">
      <c r="P280479" s="83"/>
    </row>
    <row r="280480" spans="16:16" x14ac:dyDescent="0.3">
      <c r="P280480" s="83"/>
    </row>
    <row r="280481" spans="16:16" x14ac:dyDescent="0.3">
      <c r="P280481" s="83"/>
    </row>
    <row r="280482" spans="16:16" x14ac:dyDescent="0.3">
      <c r="P280482" s="83"/>
    </row>
    <row r="280483" spans="16:16" x14ac:dyDescent="0.3">
      <c r="P280483" s="83"/>
    </row>
    <row r="280484" spans="16:16" x14ac:dyDescent="0.3">
      <c r="P280484" s="83"/>
    </row>
    <row r="280485" spans="16:16" x14ac:dyDescent="0.3">
      <c r="P280485" s="83"/>
    </row>
    <row r="280486" spans="16:16" x14ac:dyDescent="0.3">
      <c r="P280486" s="83"/>
    </row>
    <row r="280487" spans="16:16" x14ac:dyDescent="0.3">
      <c r="P280487" s="83"/>
    </row>
    <row r="280488" spans="16:16" x14ac:dyDescent="0.3">
      <c r="P280488" s="83"/>
    </row>
    <row r="280489" spans="16:16" x14ac:dyDescent="0.3">
      <c r="P280489" s="83"/>
    </row>
    <row r="280490" spans="16:16" x14ac:dyDescent="0.3">
      <c r="P280490" s="83"/>
    </row>
    <row r="280491" spans="16:16" x14ac:dyDescent="0.3">
      <c r="P280491" s="83"/>
    </row>
    <row r="280492" spans="16:16" x14ac:dyDescent="0.3">
      <c r="P280492" s="83"/>
    </row>
    <row r="280493" spans="16:16" x14ac:dyDescent="0.3">
      <c r="P280493" s="83"/>
    </row>
    <row r="280494" spans="16:16" x14ac:dyDescent="0.3">
      <c r="P280494" s="83"/>
    </row>
    <row r="280495" spans="16:16" x14ac:dyDescent="0.3">
      <c r="P280495" s="83"/>
    </row>
    <row r="280496" spans="16:16" x14ac:dyDescent="0.3">
      <c r="P280496" s="83"/>
    </row>
    <row r="280497" spans="16:16" x14ac:dyDescent="0.3">
      <c r="P280497" s="83"/>
    </row>
    <row r="280498" spans="16:16" x14ac:dyDescent="0.3">
      <c r="P280498" s="83"/>
    </row>
    <row r="280499" spans="16:16" x14ac:dyDescent="0.3">
      <c r="P280499" s="83"/>
    </row>
    <row r="280500" spans="16:16" x14ac:dyDescent="0.3">
      <c r="P280500" s="83"/>
    </row>
    <row r="280501" spans="16:16" x14ac:dyDescent="0.3">
      <c r="P280501" s="83"/>
    </row>
    <row r="280502" spans="16:16" x14ac:dyDescent="0.3">
      <c r="P280502" s="83"/>
    </row>
    <row r="280503" spans="16:16" x14ac:dyDescent="0.3">
      <c r="P280503" s="83"/>
    </row>
    <row r="280504" spans="16:16" x14ac:dyDescent="0.3">
      <c r="P280504" s="83"/>
    </row>
    <row r="280505" spans="16:16" x14ac:dyDescent="0.3">
      <c r="P280505" s="83"/>
    </row>
    <row r="280506" spans="16:16" x14ac:dyDescent="0.3">
      <c r="P280506" s="83"/>
    </row>
    <row r="280507" spans="16:16" x14ac:dyDescent="0.3">
      <c r="P280507" s="83"/>
    </row>
    <row r="280508" spans="16:16" x14ac:dyDescent="0.3">
      <c r="P280508" s="83"/>
    </row>
    <row r="280509" spans="16:16" x14ac:dyDescent="0.3">
      <c r="P280509" s="83"/>
    </row>
    <row r="280510" spans="16:16" x14ac:dyDescent="0.3">
      <c r="P280510" s="83"/>
    </row>
    <row r="280511" spans="16:16" x14ac:dyDescent="0.3">
      <c r="P280511" s="83"/>
    </row>
    <row r="280512" spans="16:16" x14ac:dyDescent="0.3">
      <c r="P280512" s="83"/>
    </row>
    <row r="280513" spans="16:16" x14ac:dyDescent="0.3">
      <c r="P280513" s="83"/>
    </row>
    <row r="280514" spans="16:16" x14ac:dyDescent="0.3">
      <c r="P280514" s="83"/>
    </row>
    <row r="280515" spans="16:16" x14ac:dyDescent="0.3">
      <c r="P280515" s="83"/>
    </row>
    <row r="280516" spans="16:16" x14ac:dyDescent="0.3">
      <c r="P280516" s="83"/>
    </row>
    <row r="280517" spans="16:16" x14ac:dyDescent="0.3">
      <c r="P280517" s="83"/>
    </row>
    <row r="280518" spans="16:16" x14ac:dyDescent="0.3">
      <c r="P280518" s="83"/>
    </row>
    <row r="280519" spans="16:16" x14ac:dyDescent="0.3">
      <c r="P280519" s="83"/>
    </row>
    <row r="280520" spans="16:16" x14ac:dyDescent="0.3">
      <c r="P280520" s="83"/>
    </row>
    <row r="280521" spans="16:16" x14ac:dyDescent="0.3">
      <c r="P280521" s="83"/>
    </row>
    <row r="280522" spans="16:16" x14ac:dyDescent="0.3">
      <c r="P280522" s="83"/>
    </row>
    <row r="280523" spans="16:16" x14ac:dyDescent="0.3">
      <c r="P280523" s="83"/>
    </row>
    <row r="280524" spans="16:16" x14ac:dyDescent="0.3">
      <c r="P280524" s="83"/>
    </row>
    <row r="280525" spans="16:16" x14ac:dyDescent="0.3">
      <c r="P280525" s="83"/>
    </row>
    <row r="280526" spans="16:16" x14ac:dyDescent="0.3">
      <c r="P280526" s="83"/>
    </row>
    <row r="280527" spans="16:16" x14ac:dyDescent="0.3">
      <c r="P280527" s="83"/>
    </row>
    <row r="280528" spans="16:16" x14ac:dyDescent="0.3">
      <c r="P280528" s="83"/>
    </row>
    <row r="280529" spans="16:16" x14ac:dyDescent="0.3">
      <c r="P280529" s="83"/>
    </row>
    <row r="280530" spans="16:16" x14ac:dyDescent="0.3">
      <c r="P280530" s="83"/>
    </row>
    <row r="280531" spans="16:16" x14ac:dyDescent="0.3">
      <c r="P280531" s="83"/>
    </row>
    <row r="280532" spans="16:16" x14ac:dyDescent="0.3">
      <c r="P280532" s="83"/>
    </row>
    <row r="280533" spans="16:16" x14ac:dyDescent="0.3">
      <c r="P280533" s="83"/>
    </row>
    <row r="280534" spans="16:16" x14ac:dyDescent="0.3">
      <c r="P280534" s="83"/>
    </row>
    <row r="280535" spans="16:16" x14ac:dyDescent="0.3">
      <c r="P280535" s="83"/>
    </row>
    <row r="280536" spans="16:16" x14ac:dyDescent="0.3">
      <c r="P280536" s="83"/>
    </row>
    <row r="280537" spans="16:16" x14ac:dyDescent="0.3">
      <c r="P280537" s="83"/>
    </row>
    <row r="280538" spans="16:16" x14ac:dyDescent="0.3">
      <c r="P280538" s="83"/>
    </row>
    <row r="280539" spans="16:16" x14ac:dyDescent="0.3">
      <c r="P280539" s="83"/>
    </row>
    <row r="280540" spans="16:16" x14ac:dyDescent="0.3">
      <c r="P280540" s="83"/>
    </row>
    <row r="280541" spans="16:16" x14ac:dyDescent="0.3">
      <c r="P280541" s="83"/>
    </row>
    <row r="280542" spans="16:16" x14ac:dyDescent="0.3">
      <c r="P280542" s="83"/>
    </row>
    <row r="280543" spans="16:16" x14ac:dyDescent="0.3">
      <c r="P280543" s="83"/>
    </row>
    <row r="280544" spans="16:16" x14ac:dyDescent="0.3">
      <c r="P280544" s="83"/>
    </row>
    <row r="280545" spans="16:16" x14ac:dyDescent="0.3">
      <c r="P280545" s="83"/>
    </row>
    <row r="280546" spans="16:16" x14ac:dyDescent="0.3">
      <c r="P280546" s="83"/>
    </row>
    <row r="280547" spans="16:16" x14ac:dyDescent="0.3">
      <c r="P280547" s="83"/>
    </row>
    <row r="280548" spans="16:16" x14ac:dyDescent="0.3">
      <c r="P280548" s="83"/>
    </row>
    <row r="280549" spans="16:16" x14ac:dyDescent="0.3">
      <c r="P280549" s="83"/>
    </row>
    <row r="280550" spans="16:16" x14ac:dyDescent="0.3">
      <c r="P280550" s="83"/>
    </row>
    <row r="280551" spans="16:16" x14ac:dyDescent="0.3">
      <c r="P280551" s="83"/>
    </row>
    <row r="280552" spans="16:16" x14ac:dyDescent="0.3">
      <c r="P280552" s="83"/>
    </row>
    <row r="280553" spans="16:16" x14ac:dyDescent="0.3">
      <c r="P280553" s="83"/>
    </row>
    <row r="280554" spans="16:16" x14ac:dyDescent="0.3">
      <c r="P280554" s="83"/>
    </row>
    <row r="280555" spans="16:16" x14ac:dyDescent="0.3">
      <c r="P280555" s="83"/>
    </row>
    <row r="280556" spans="16:16" x14ac:dyDescent="0.3">
      <c r="P280556" s="83"/>
    </row>
    <row r="280557" spans="16:16" x14ac:dyDescent="0.3">
      <c r="P280557" s="83"/>
    </row>
    <row r="280558" spans="16:16" x14ac:dyDescent="0.3">
      <c r="P280558" s="83"/>
    </row>
    <row r="280559" spans="16:16" x14ac:dyDescent="0.3">
      <c r="P280559" s="83"/>
    </row>
    <row r="280560" spans="16:16" x14ac:dyDescent="0.3">
      <c r="P280560" s="83"/>
    </row>
    <row r="280561" spans="16:16" x14ac:dyDescent="0.3">
      <c r="P280561" s="83"/>
    </row>
    <row r="280562" spans="16:16" x14ac:dyDescent="0.3">
      <c r="P280562" s="83"/>
    </row>
    <row r="280563" spans="16:16" x14ac:dyDescent="0.3">
      <c r="P280563" s="83"/>
    </row>
    <row r="280564" spans="16:16" x14ac:dyDescent="0.3">
      <c r="P280564" s="83"/>
    </row>
    <row r="280565" spans="16:16" x14ac:dyDescent="0.3">
      <c r="P280565" s="83"/>
    </row>
    <row r="280566" spans="16:16" x14ac:dyDescent="0.3">
      <c r="P280566" s="83"/>
    </row>
    <row r="280567" spans="16:16" x14ac:dyDescent="0.3">
      <c r="P280567" s="83"/>
    </row>
    <row r="280568" spans="16:16" x14ac:dyDescent="0.3">
      <c r="P280568" s="83"/>
    </row>
    <row r="280569" spans="16:16" x14ac:dyDescent="0.3">
      <c r="P280569" s="83"/>
    </row>
    <row r="280570" spans="16:16" x14ac:dyDescent="0.3">
      <c r="P280570" s="83"/>
    </row>
    <row r="280571" spans="16:16" x14ac:dyDescent="0.3">
      <c r="P280571" s="83"/>
    </row>
    <row r="280572" spans="16:16" x14ac:dyDescent="0.3">
      <c r="P280572" s="83"/>
    </row>
    <row r="280573" spans="16:16" x14ac:dyDescent="0.3">
      <c r="P280573" s="83"/>
    </row>
    <row r="280574" spans="16:16" x14ac:dyDescent="0.3">
      <c r="P280574" s="83"/>
    </row>
    <row r="280575" spans="16:16" x14ac:dyDescent="0.3">
      <c r="P280575" s="83"/>
    </row>
    <row r="280576" spans="16:16" x14ac:dyDescent="0.3">
      <c r="P280576" s="83"/>
    </row>
    <row r="280577" spans="16:16" x14ac:dyDescent="0.3">
      <c r="P280577" s="83"/>
    </row>
    <row r="280578" spans="16:16" x14ac:dyDescent="0.3">
      <c r="P280578" s="83"/>
    </row>
    <row r="280579" spans="16:16" x14ac:dyDescent="0.3">
      <c r="P280579" s="83"/>
    </row>
    <row r="280580" spans="16:16" x14ac:dyDescent="0.3">
      <c r="P280580" s="83"/>
    </row>
    <row r="280581" spans="16:16" x14ac:dyDescent="0.3">
      <c r="P280581" s="83"/>
    </row>
    <row r="280582" spans="16:16" x14ac:dyDescent="0.3">
      <c r="P280582" s="83"/>
    </row>
    <row r="280583" spans="16:16" x14ac:dyDescent="0.3">
      <c r="P280583" s="83"/>
    </row>
    <row r="280584" spans="16:16" x14ac:dyDescent="0.3">
      <c r="P280584" s="83"/>
    </row>
    <row r="280585" spans="16:16" x14ac:dyDescent="0.3">
      <c r="P280585" s="83"/>
    </row>
    <row r="280586" spans="16:16" x14ac:dyDescent="0.3">
      <c r="P280586" s="83"/>
    </row>
    <row r="280587" spans="16:16" x14ac:dyDescent="0.3">
      <c r="P280587" s="83"/>
    </row>
    <row r="280588" spans="16:16" x14ac:dyDescent="0.3">
      <c r="P280588" s="83"/>
    </row>
    <row r="280589" spans="16:16" x14ac:dyDescent="0.3">
      <c r="P280589" s="83"/>
    </row>
    <row r="280590" spans="16:16" x14ac:dyDescent="0.3">
      <c r="P280590" s="83"/>
    </row>
    <row r="280591" spans="16:16" x14ac:dyDescent="0.3">
      <c r="P280591" s="83"/>
    </row>
    <row r="280592" spans="16:16" x14ac:dyDescent="0.3">
      <c r="P280592" s="83"/>
    </row>
    <row r="280593" spans="16:16" x14ac:dyDescent="0.3">
      <c r="P280593" s="83"/>
    </row>
    <row r="280594" spans="16:16" x14ac:dyDescent="0.3">
      <c r="P280594" s="83"/>
    </row>
    <row r="280595" spans="16:16" x14ac:dyDescent="0.3">
      <c r="P280595" s="83"/>
    </row>
    <row r="280596" spans="16:16" x14ac:dyDescent="0.3">
      <c r="P280596" s="83"/>
    </row>
    <row r="280597" spans="16:16" x14ac:dyDescent="0.3">
      <c r="P280597" s="83"/>
    </row>
    <row r="280598" spans="16:16" x14ac:dyDescent="0.3">
      <c r="P280598" s="83"/>
    </row>
    <row r="280599" spans="16:16" x14ac:dyDescent="0.3">
      <c r="P280599" s="83"/>
    </row>
    <row r="280600" spans="16:16" x14ac:dyDescent="0.3">
      <c r="P280600" s="83"/>
    </row>
    <row r="280601" spans="16:16" x14ac:dyDescent="0.3">
      <c r="P280601" s="83"/>
    </row>
    <row r="280602" spans="16:16" x14ac:dyDescent="0.3">
      <c r="P280602" s="83"/>
    </row>
    <row r="280603" spans="16:16" x14ac:dyDescent="0.3">
      <c r="P280603" s="83"/>
    </row>
    <row r="280604" spans="16:16" x14ac:dyDescent="0.3">
      <c r="P280604" s="83"/>
    </row>
    <row r="280605" spans="16:16" x14ac:dyDescent="0.3">
      <c r="P280605" s="83"/>
    </row>
    <row r="280606" spans="16:16" x14ac:dyDescent="0.3">
      <c r="P280606" s="83"/>
    </row>
    <row r="280607" spans="16:16" x14ac:dyDescent="0.3">
      <c r="P280607" s="83"/>
    </row>
    <row r="280608" spans="16:16" x14ac:dyDescent="0.3">
      <c r="P280608" s="83"/>
    </row>
    <row r="280609" spans="16:16" x14ac:dyDescent="0.3">
      <c r="P280609" s="83"/>
    </row>
    <row r="280610" spans="16:16" x14ac:dyDescent="0.3">
      <c r="P280610" s="83"/>
    </row>
    <row r="280611" spans="16:16" x14ac:dyDescent="0.3">
      <c r="P280611" s="83"/>
    </row>
    <row r="280612" spans="16:16" x14ac:dyDescent="0.3">
      <c r="P280612" s="83"/>
    </row>
    <row r="280613" spans="16:16" x14ac:dyDescent="0.3">
      <c r="P280613" s="83"/>
    </row>
    <row r="280614" spans="16:16" x14ac:dyDescent="0.3">
      <c r="P280614" s="83"/>
    </row>
    <row r="280615" spans="16:16" x14ac:dyDescent="0.3">
      <c r="P280615" s="83"/>
    </row>
    <row r="280616" spans="16:16" x14ac:dyDescent="0.3">
      <c r="P280616" s="83"/>
    </row>
    <row r="280617" spans="16:16" x14ac:dyDescent="0.3">
      <c r="P280617" s="83"/>
    </row>
    <row r="280618" spans="16:16" x14ac:dyDescent="0.3">
      <c r="P280618" s="83"/>
    </row>
    <row r="280619" spans="16:16" x14ac:dyDescent="0.3">
      <c r="P280619" s="83"/>
    </row>
    <row r="280620" spans="16:16" x14ac:dyDescent="0.3">
      <c r="P280620" s="83"/>
    </row>
    <row r="280621" spans="16:16" x14ac:dyDescent="0.3">
      <c r="P280621" s="83"/>
    </row>
    <row r="280622" spans="16:16" x14ac:dyDescent="0.3">
      <c r="P280622" s="83"/>
    </row>
    <row r="280623" spans="16:16" x14ac:dyDescent="0.3">
      <c r="P280623" s="83"/>
    </row>
    <row r="280624" spans="16:16" x14ac:dyDescent="0.3">
      <c r="P280624" s="83"/>
    </row>
    <row r="280625" spans="16:16" x14ac:dyDescent="0.3">
      <c r="P280625" s="83"/>
    </row>
    <row r="280626" spans="16:16" x14ac:dyDescent="0.3">
      <c r="P280626" s="83"/>
    </row>
    <row r="280627" spans="16:16" x14ac:dyDescent="0.3">
      <c r="P280627" s="83"/>
    </row>
    <row r="280628" spans="16:16" x14ac:dyDescent="0.3">
      <c r="P280628" s="83"/>
    </row>
    <row r="280629" spans="16:16" x14ac:dyDescent="0.3">
      <c r="P280629" s="83"/>
    </row>
    <row r="280630" spans="16:16" x14ac:dyDescent="0.3">
      <c r="P280630" s="83"/>
    </row>
    <row r="280631" spans="16:16" x14ac:dyDescent="0.3">
      <c r="P280631" s="83"/>
    </row>
    <row r="280632" spans="16:16" x14ac:dyDescent="0.3">
      <c r="P280632" s="83"/>
    </row>
    <row r="280633" spans="16:16" x14ac:dyDescent="0.3">
      <c r="P280633" s="83"/>
    </row>
    <row r="280634" spans="16:16" x14ac:dyDescent="0.3">
      <c r="P280634" s="83"/>
    </row>
    <row r="280635" spans="16:16" x14ac:dyDescent="0.3">
      <c r="P280635" s="83"/>
    </row>
    <row r="280636" spans="16:16" x14ac:dyDescent="0.3">
      <c r="P280636" s="83"/>
    </row>
    <row r="280637" spans="16:16" x14ac:dyDescent="0.3">
      <c r="P280637" s="83"/>
    </row>
    <row r="280638" spans="16:16" x14ac:dyDescent="0.3">
      <c r="P280638" s="83"/>
    </row>
    <row r="280639" spans="16:16" x14ac:dyDescent="0.3">
      <c r="P280639" s="83"/>
    </row>
    <row r="280640" spans="16:16" x14ac:dyDescent="0.3">
      <c r="P280640" s="83"/>
    </row>
    <row r="280641" spans="16:16" x14ac:dyDescent="0.3">
      <c r="P280641" s="83"/>
    </row>
    <row r="280642" spans="16:16" x14ac:dyDescent="0.3">
      <c r="P280642" s="83"/>
    </row>
    <row r="280643" spans="16:16" x14ac:dyDescent="0.3">
      <c r="P280643" s="83"/>
    </row>
    <row r="280644" spans="16:16" x14ac:dyDescent="0.3">
      <c r="P280644" s="83"/>
    </row>
    <row r="280645" spans="16:16" x14ac:dyDescent="0.3">
      <c r="P280645" s="83"/>
    </row>
    <row r="280646" spans="16:16" x14ac:dyDescent="0.3">
      <c r="P280646" s="83"/>
    </row>
    <row r="280647" spans="16:16" x14ac:dyDescent="0.3">
      <c r="P280647" s="83"/>
    </row>
    <row r="280648" spans="16:16" x14ac:dyDescent="0.3">
      <c r="P280648" s="83"/>
    </row>
    <row r="280649" spans="16:16" x14ac:dyDescent="0.3">
      <c r="P280649" s="83"/>
    </row>
    <row r="280650" spans="16:16" x14ac:dyDescent="0.3">
      <c r="P280650" s="83"/>
    </row>
    <row r="280651" spans="16:16" x14ac:dyDescent="0.3">
      <c r="P280651" s="83"/>
    </row>
    <row r="280652" spans="16:16" x14ac:dyDescent="0.3">
      <c r="P280652" s="83"/>
    </row>
    <row r="280653" spans="16:16" x14ac:dyDescent="0.3">
      <c r="P280653" s="83"/>
    </row>
    <row r="280654" spans="16:16" x14ac:dyDescent="0.3">
      <c r="P280654" s="83"/>
    </row>
    <row r="280655" spans="16:16" x14ac:dyDescent="0.3">
      <c r="P280655" s="83"/>
    </row>
    <row r="280656" spans="16:16" x14ac:dyDescent="0.3">
      <c r="P280656" s="83"/>
    </row>
    <row r="280657" spans="16:16" x14ac:dyDescent="0.3">
      <c r="P280657" s="83"/>
    </row>
    <row r="280658" spans="16:16" x14ac:dyDescent="0.3">
      <c r="P280658" s="83"/>
    </row>
    <row r="280659" spans="16:16" x14ac:dyDescent="0.3">
      <c r="P280659" s="83"/>
    </row>
    <row r="280660" spans="16:16" x14ac:dyDescent="0.3">
      <c r="P280660" s="83"/>
    </row>
    <row r="280661" spans="16:16" x14ac:dyDescent="0.3">
      <c r="P280661" s="83"/>
    </row>
    <row r="280662" spans="16:16" x14ac:dyDescent="0.3">
      <c r="P280662" s="83"/>
    </row>
    <row r="280663" spans="16:16" x14ac:dyDescent="0.3">
      <c r="P280663" s="83"/>
    </row>
    <row r="280664" spans="16:16" x14ac:dyDescent="0.3">
      <c r="P280664" s="83"/>
    </row>
    <row r="280665" spans="16:16" x14ac:dyDescent="0.3">
      <c r="P280665" s="83"/>
    </row>
    <row r="280666" spans="16:16" x14ac:dyDescent="0.3">
      <c r="P280666" s="83"/>
    </row>
    <row r="280667" spans="16:16" x14ac:dyDescent="0.3">
      <c r="P280667" s="83"/>
    </row>
    <row r="280668" spans="16:16" x14ac:dyDescent="0.3">
      <c r="P280668" s="83"/>
    </row>
    <row r="280669" spans="16:16" x14ac:dyDescent="0.3">
      <c r="P280669" s="83"/>
    </row>
    <row r="280670" spans="16:16" x14ac:dyDescent="0.3">
      <c r="P280670" s="83"/>
    </row>
    <row r="280671" spans="16:16" x14ac:dyDescent="0.3">
      <c r="P280671" s="83"/>
    </row>
    <row r="280672" spans="16:16" x14ac:dyDescent="0.3">
      <c r="P280672" s="83"/>
    </row>
    <row r="280673" spans="16:16" x14ac:dyDescent="0.3">
      <c r="P280673" s="83"/>
    </row>
    <row r="280674" spans="16:16" x14ac:dyDescent="0.3">
      <c r="P280674" s="83"/>
    </row>
    <row r="280675" spans="16:16" x14ac:dyDescent="0.3">
      <c r="P280675" s="83"/>
    </row>
    <row r="280676" spans="16:16" x14ac:dyDescent="0.3">
      <c r="P280676" s="83"/>
    </row>
    <row r="280677" spans="16:16" x14ac:dyDescent="0.3">
      <c r="P280677" s="83"/>
    </row>
    <row r="280678" spans="16:16" x14ac:dyDescent="0.3">
      <c r="P280678" s="83"/>
    </row>
    <row r="280679" spans="16:16" x14ac:dyDescent="0.3">
      <c r="P280679" s="83"/>
    </row>
    <row r="280680" spans="16:16" x14ac:dyDescent="0.3">
      <c r="P280680" s="83"/>
    </row>
    <row r="280681" spans="16:16" x14ac:dyDescent="0.3">
      <c r="P280681" s="83"/>
    </row>
    <row r="280682" spans="16:16" x14ac:dyDescent="0.3">
      <c r="P280682" s="83"/>
    </row>
    <row r="280683" spans="16:16" x14ac:dyDescent="0.3">
      <c r="P280683" s="83"/>
    </row>
    <row r="280684" spans="16:16" x14ac:dyDescent="0.3">
      <c r="P280684" s="83"/>
    </row>
    <row r="280685" spans="16:16" x14ac:dyDescent="0.3">
      <c r="P280685" s="83"/>
    </row>
    <row r="280686" spans="16:16" x14ac:dyDescent="0.3">
      <c r="P280686" s="83"/>
    </row>
    <row r="280687" spans="16:16" x14ac:dyDescent="0.3">
      <c r="P280687" s="83"/>
    </row>
    <row r="280688" spans="16:16" x14ac:dyDescent="0.3">
      <c r="P280688" s="83"/>
    </row>
    <row r="280689" spans="16:16" x14ac:dyDescent="0.3">
      <c r="P280689" s="83"/>
    </row>
    <row r="280690" spans="16:16" x14ac:dyDescent="0.3">
      <c r="P280690" s="83"/>
    </row>
    <row r="280691" spans="16:16" x14ac:dyDescent="0.3">
      <c r="P280691" s="83"/>
    </row>
    <row r="280692" spans="16:16" x14ac:dyDescent="0.3">
      <c r="P280692" s="83"/>
    </row>
    <row r="280693" spans="16:16" x14ac:dyDescent="0.3">
      <c r="P280693" s="83"/>
    </row>
    <row r="280694" spans="16:16" x14ac:dyDescent="0.3">
      <c r="P280694" s="83"/>
    </row>
    <row r="280695" spans="16:16" x14ac:dyDescent="0.3">
      <c r="P280695" s="83"/>
    </row>
    <row r="280696" spans="16:16" x14ac:dyDescent="0.3">
      <c r="P280696" s="83"/>
    </row>
    <row r="280697" spans="16:16" x14ac:dyDescent="0.3">
      <c r="P280697" s="83"/>
    </row>
    <row r="280698" spans="16:16" x14ac:dyDescent="0.3">
      <c r="P280698" s="83"/>
    </row>
    <row r="280699" spans="16:16" x14ac:dyDescent="0.3">
      <c r="P280699" s="83"/>
    </row>
    <row r="280700" spans="16:16" x14ac:dyDescent="0.3">
      <c r="P280700" s="83"/>
    </row>
    <row r="280701" spans="16:16" x14ac:dyDescent="0.3">
      <c r="P280701" s="83"/>
    </row>
    <row r="280702" spans="16:16" x14ac:dyDescent="0.3">
      <c r="P280702" s="83"/>
    </row>
    <row r="280703" spans="16:16" x14ac:dyDescent="0.3">
      <c r="P280703" s="83"/>
    </row>
    <row r="280704" spans="16:16" x14ac:dyDescent="0.3">
      <c r="P280704" s="83"/>
    </row>
    <row r="280705" spans="16:16" x14ac:dyDescent="0.3">
      <c r="P280705" s="83"/>
    </row>
    <row r="280706" spans="16:16" x14ac:dyDescent="0.3">
      <c r="P280706" s="83"/>
    </row>
    <row r="280707" spans="16:16" x14ac:dyDescent="0.3">
      <c r="P280707" s="83"/>
    </row>
    <row r="280708" spans="16:16" x14ac:dyDescent="0.3">
      <c r="P280708" s="83"/>
    </row>
    <row r="280709" spans="16:16" x14ac:dyDescent="0.3">
      <c r="P280709" s="83"/>
    </row>
    <row r="280710" spans="16:16" x14ac:dyDescent="0.3">
      <c r="P280710" s="83"/>
    </row>
    <row r="280711" spans="16:16" x14ac:dyDescent="0.3">
      <c r="P280711" s="83"/>
    </row>
    <row r="280712" spans="16:16" x14ac:dyDescent="0.3">
      <c r="P280712" s="83"/>
    </row>
    <row r="280713" spans="16:16" x14ac:dyDescent="0.3">
      <c r="P280713" s="83"/>
    </row>
    <row r="280714" spans="16:16" x14ac:dyDescent="0.3">
      <c r="P280714" s="83"/>
    </row>
    <row r="280715" spans="16:16" x14ac:dyDescent="0.3">
      <c r="P280715" s="83"/>
    </row>
    <row r="280716" spans="16:16" x14ac:dyDescent="0.3">
      <c r="P280716" s="83"/>
    </row>
    <row r="280717" spans="16:16" x14ac:dyDescent="0.3">
      <c r="P280717" s="83"/>
    </row>
    <row r="280718" spans="16:16" x14ac:dyDescent="0.3">
      <c r="P280718" s="83"/>
    </row>
    <row r="280719" spans="16:16" x14ac:dyDescent="0.3">
      <c r="P280719" s="83"/>
    </row>
    <row r="280720" spans="16:16" x14ac:dyDescent="0.3">
      <c r="P280720" s="83"/>
    </row>
    <row r="280721" spans="16:16" x14ac:dyDescent="0.3">
      <c r="P280721" s="83"/>
    </row>
    <row r="280722" spans="16:16" x14ac:dyDescent="0.3">
      <c r="P280722" s="83"/>
    </row>
    <row r="280723" spans="16:16" x14ac:dyDescent="0.3">
      <c r="P280723" s="83"/>
    </row>
    <row r="280724" spans="16:16" x14ac:dyDescent="0.3">
      <c r="P280724" s="83"/>
    </row>
    <row r="280725" spans="16:16" x14ac:dyDescent="0.3">
      <c r="P280725" s="83"/>
    </row>
    <row r="280726" spans="16:16" x14ac:dyDescent="0.3">
      <c r="P280726" s="83"/>
    </row>
    <row r="280727" spans="16:16" x14ac:dyDescent="0.3">
      <c r="P280727" s="83"/>
    </row>
    <row r="280728" spans="16:16" x14ac:dyDescent="0.3">
      <c r="P280728" s="83"/>
    </row>
    <row r="280729" spans="16:16" x14ac:dyDescent="0.3">
      <c r="P280729" s="83"/>
    </row>
    <row r="280730" spans="16:16" x14ac:dyDescent="0.3">
      <c r="P280730" s="83"/>
    </row>
    <row r="280731" spans="16:16" x14ac:dyDescent="0.3">
      <c r="P280731" s="83"/>
    </row>
    <row r="280732" spans="16:16" x14ac:dyDescent="0.3">
      <c r="P280732" s="83"/>
    </row>
    <row r="280733" spans="16:16" x14ac:dyDescent="0.3">
      <c r="P280733" s="83"/>
    </row>
    <row r="280734" spans="16:16" x14ac:dyDescent="0.3">
      <c r="P280734" s="83"/>
    </row>
    <row r="280735" spans="16:16" x14ac:dyDescent="0.3">
      <c r="P280735" s="83"/>
    </row>
    <row r="280736" spans="16:16" x14ac:dyDescent="0.3">
      <c r="P280736" s="83"/>
    </row>
    <row r="280737" spans="16:16" x14ac:dyDescent="0.3">
      <c r="P280737" s="83"/>
    </row>
    <row r="280738" spans="16:16" x14ac:dyDescent="0.3">
      <c r="P280738" s="83"/>
    </row>
    <row r="280739" spans="16:16" x14ac:dyDescent="0.3">
      <c r="P280739" s="83"/>
    </row>
    <row r="280740" spans="16:16" x14ac:dyDescent="0.3">
      <c r="P280740" s="83"/>
    </row>
    <row r="280741" spans="16:16" x14ac:dyDescent="0.3">
      <c r="P280741" s="83"/>
    </row>
    <row r="280742" spans="16:16" x14ac:dyDescent="0.3">
      <c r="P280742" s="83"/>
    </row>
    <row r="280743" spans="16:16" x14ac:dyDescent="0.3">
      <c r="P280743" s="83"/>
    </row>
    <row r="280744" spans="16:16" x14ac:dyDescent="0.3">
      <c r="P280744" s="83"/>
    </row>
    <row r="280745" spans="16:16" x14ac:dyDescent="0.3">
      <c r="P280745" s="83"/>
    </row>
    <row r="280746" spans="16:16" x14ac:dyDescent="0.3">
      <c r="P280746" s="83"/>
    </row>
    <row r="280747" spans="16:16" x14ac:dyDescent="0.3">
      <c r="P280747" s="83"/>
    </row>
    <row r="280748" spans="16:16" x14ac:dyDescent="0.3">
      <c r="P280748" s="83"/>
    </row>
    <row r="280749" spans="16:16" x14ac:dyDescent="0.3">
      <c r="P280749" s="83"/>
    </row>
    <row r="280750" spans="16:16" x14ac:dyDescent="0.3">
      <c r="P280750" s="83"/>
    </row>
    <row r="280751" spans="16:16" x14ac:dyDescent="0.3">
      <c r="P280751" s="83"/>
    </row>
    <row r="280752" spans="16:16" x14ac:dyDescent="0.3">
      <c r="P280752" s="83"/>
    </row>
    <row r="280753" spans="16:16" x14ac:dyDescent="0.3">
      <c r="P280753" s="83"/>
    </row>
    <row r="280754" spans="16:16" x14ac:dyDescent="0.3">
      <c r="P280754" s="83"/>
    </row>
    <row r="280755" spans="16:16" x14ac:dyDescent="0.3">
      <c r="P280755" s="83"/>
    </row>
    <row r="280756" spans="16:16" x14ac:dyDescent="0.3">
      <c r="P280756" s="83"/>
    </row>
    <row r="280757" spans="16:16" x14ac:dyDescent="0.3">
      <c r="P280757" s="83"/>
    </row>
    <row r="280758" spans="16:16" x14ac:dyDescent="0.3">
      <c r="P280758" s="83"/>
    </row>
    <row r="280759" spans="16:16" x14ac:dyDescent="0.3">
      <c r="P280759" s="83"/>
    </row>
    <row r="280760" spans="16:16" x14ac:dyDescent="0.3">
      <c r="P280760" s="83"/>
    </row>
    <row r="280761" spans="16:16" x14ac:dyDescent="0.3">
      <c r="P280761" s="83"/>
    </row>
    <row r="280762" spans="16:16" x14ac:dyDescent="0.3">
      <c r="P280762" s="83"/>
    </row>
    <row r="280763" spans="16:16" x14ac:dyDescent="0.3">
      <c r="P280763" s="83"/>
    </row>
    <row r="280764" spans="16:16" x14ac:dyDescent="0.3">
      <c r="P280764" s="83"/>
    </row>
    <row r="280765" spans="16:16" x14ac:dyDescent="0.3">
      <c r="P280765" s="83"/>
    </row>
    <row r="280766" spans="16:16" x14ac:dyDescent="0.3">
      <c r="P280766" s="83"/>
    </row>
    <row r="280767" spans="16:16" x14ac:dyDescent="0.3">
      <c r="P280767" s="83"/>
    </row>
    <row r="280768" spans="16:16" x14ac:dyDescent="0.3">
      <c r="P280768" s="83"/>
    </row>
    <row r="280769" spans="16:16" x14ac:dyDescent="0.3">
      <c r="P280769" s="83"/>
    </row>
    <row r="280770" spans="16:16" x14ac:dyDescent="0.3">
      <c r="P280770" s="83"/>
    </row>
    <row r="280771" spans="16:16" x14ac:dyDescent="0.3">
      <c r="P280771" s="83"/>
    </row>
    <row r="280772" spans="16:16" x14ac:dyDescent="0.3">
      <c r="P280772" s="83"/>
    </row>
    <row r="280773" spans="16:16" x14ac:dyDescent="0.3">
      <c r="P280773" s="83"/>
    </row>
    <row r="280774" spans="16:16" x14ac:dyDescent="0.3">
      <c r="P280774" s="83"/>
    </row>
    <row r="280775" spans="16:16" x14ac:dyDescent="0.3">
      <c r="P280775" s="83"/>
    </row>
    <row r="280776" spans="16:16" x14ac:dyDescent="0.3">
      <c r="P280776" s="83"/>
    </row>
    <row r="280777" spans="16:16" x14ac:dyDescent="0.3">
      <c r="P280777" s="83"/>
    </row>
    <row r="280778" spans="16:16" x14ac:dyDescent="0.3">
      <c r="P280778" s="83"/>
    </row>
    <row r="280779" spans="16:16" x14ac:dyDescent="0.3">
      <c r="P280779" s="83"/>
    </row>
    <row r="280780" spans="16:16" x14ac:dyDescent="0.3">
      <c r="P280780" s="83"/>
    </row>
    <row r="280781" spans="16:16" x14ac:dyDescent="0.3">
      <c r="P280781" s="83"/>
    </row>
    <row r="280782" spans="16:16" x14ac:dyDescent="0.3">
      <c r="P280782" s="83"/>
    </row>
    <row r="280783" spans="16:16" x14ac:dyDescent="0.3">
      <c r="P280783" s="83"/>
    </row>
    <row r="280784" spans="16:16" x14ac:dyDescent="0.3">
      <c r="P280784" s="83"/>
    </row>
    <row r="280785" spans="16:16" x14ac:dyDescent="0.3">
      <c r="P280785" s="83"/>
    </row>
    <row r="280786" spans="16:16" x14ac:dyDescent="0.3">
      <c r="P280786" s="83"/>
    </row>
    <row r="280787" spans="16:16" x14ac:dyDescent="0.3">
      <c r="P280787" s="83"/>
    </row>
    <row r="280788" spans="16:16" x14ac:dyDescent="0.3">
      <c r="P280788" s="83"/>
    </row>
    <row r="280789" spans="16:16" x14ac:dyDescent="0.3">
      <c r="P280789" s="83"/>
    </row>
    <row r="280790" spans="16:16" x14ac:dyDescent="0.3">
      <c r="P280790" s="83"/>
    </row>
    <row r="280791" spans="16:16" x14ac:dyDescent="0.3">
      <c r="P280791" s="83"/>
    </row>
    <row r="280792" spans="16:16" x14ac:dyDescent="0.3">
      <c r="P280792" s="83"/>
    </row>
    <row r="280793" spans="16:16" x14ac:dyDescent="0.3">
      <c r="P280793" s="83"/>
    </row>
    <row r="280794" spans="16:16" x14ac:dyDescent="0.3">
      <c r="P280794" s="83"/>
    </row>
    <row r="280795" spans="16:16" x14ac:dyDescent="0.3">
      <c r="P280795" s="83"/>
    </row>
    <row r="280796" spans="16:16" x14ac:dyDescent="0.3">
      <c r="P280796" s="83"/>
    </row>
    <row r="280797" spans="16:16" x14ac:dyDescent="0.3">
      <c r="P280797" s="83"/>
    </row>
    <row r="280798" spans="16:16" x14ac:dyDescent="0.3">
      <c r="P280798" s="83"/>
    </row>
    <row r="280799" spans="16:16" x14ac:dyDescent="0.3">
      <c r="P280799" s="83"/>
    </row>
    <row r="280800" spans="16:16" x14ac:dyDescent="0.3">
      <c r="P280800" s="83"/>
    </row>
    <row r="280801" spans="16:16" x14ac:dyDescent="0.3">
      <c r="P280801" s="83"/>
    </row>
    <row r="280802" spans="16:16" x14ac:dyDescent="0.3">
      <c r="P280802" s="83"/>
    </row>
    <row r="280803" spans="16:16" x14ac:dyDescent="0.3">
      <c r="P280803" s="83"/>
    </row>
    <row r="280804" spans="16:16" x14ac:dyDescent="0.3">
      <c r="P280804" s="83"/>
    </row>
    <row r="280805" spans="16:16" x14ac:dyDescent="0.3">
      <c r="P280805" s="83"/>
    </row>
    <row r="280806" spans="16:16" x14ac:dyDescent="0.3">
      <c r="P280806" s="83"/>
    </row>
    <row r="280807" spans="16:16" x14ac:dyDescent="0.3">
      <c r="P280807" s="83"/>
    </row>
    <row r="280808" spans="16:16" x14ac:dyDescent="0.3">
      <c r="P280808" s="83"/>
    </row>
    <row r="280809" spans="16:16" x14ac:dyDescent="0.3">
      <c r="P280809" s="83"/>
    </row>
    <row r="280810" spans="16:16" x14ac:dyDescent="0.3">
      <c r="P280810" s="83"/>
    </row>
    <row r="280811" spans="16:16" x14ac:dyDescent="0.3">
      <c r="P280811" s="83"/>
    </row>
    <row r="280812" spans="16:16" x14ac:dyDescent="0.3">
      <c r="P280812" s="83"/>
    </row>
    <row r="280813" spans="16:16" x14ac:dyDescent="0.3">
      <c r="P280813" s="83"/>
    </row>
    <row r="280814" spans="16:16" x14ac:dyDescent="0.3">
      <c r="P280814" s="83"/>
    </row>
    <row r="280815" spans="16:16" x14ac:dyDescent="0.3">
      <c r="P280815" s="83"/>
    </row>
    <row r="280816" spans="16:16" x14ac:dyDescent="0.3">
      <c r="P280816" s="83"/>
    </row>
    <row r="280817" spans="16:16" x14ac:dyDescent="0.3">
      <c r="P280817" s="83"/>
    </row>
    <row r="280818" spans="16:16" x14ac:dyDescent="0.3">
      <c r="P280818" s="83"/>
    </row>
    <row r="280819" spans="16:16" x14ac:dyDescent="0.3">
      <c r="P280819" s="83"/>
    </row>
    <row r="280820" spans="16:16" x14ac:dyDescent="0.3">
      <c r="P280820" s="83"/>
    </row>
    <row r="280821" spans="16:16" x14ac:dyDescent="0.3">
      <c r="P280821" s="83"/>
    </row>
    <row r="280822" spans="16:16" x14ac:dyDescent="0.3">
      <c r="P280822" s="83"/>
    </row>
    <row r="280823" spans="16:16" x14ac:dyDescent="0.3">
      <c r="P280823" s="83"/>
    </row>
    <row r="280824" spans="16:16" x14ac:dyDescent="0.3">
      <c r="P280824" s="83"/>
    </row>
    <row r="280825" spans="16:16" x14ac:dyDescent="0.3">
      <c r="P280825" s="83"/>
    </row>
    <row r="280826" spans="16:16" x14ac:dyDescent="0.3">
      <c r="P280826" s="83"/>
    </row>
    <row r="280827" spans="16:16" x14ac:dyDescent="0.3">
      <c r="P280827" s="83"/>
    </row>
    <row r="280828" spans="16:16" x14ac:dyDescent="0.3">
      <c r="P280828" s="83"/>
    </row>
    <row r="280829" spans="16:16" x14ac:dyDescent="0.3">
      <c r="P280829" s="83"/>
    </row>
    <row r="280830" spans="16:16" x14ac:dyDescent="0.3">
      <c r="P280830" s="83"/>
    </row>
    <row r="280831" spans="16:16" x14ac:dyDescent="0.3">
      <c r="P280831" s="83"/>
    </row>
    <row r="280832" spans="16:16" x14ac:dyDescent="0.3">
      <c r="P280832" s="83"/>
    </row>
    <row r="280833" spans="16:16" x14ac:dyDescent="0.3">
      <c r="P280833" s="83"/>
    </row>
    <row r="280834" spans="16:16" x14ac:dyDescent="0.3">
      <c r="P280834" s="83"/>
    </row>
    <row r="280835" spans="16:16" x14ac:dyDescent="0.3">
      <c r="P280835" s="83"/>
    </row>
    <row r="280836" spans="16:16" x14ac:dyDescent="0.3">
      <c r="P280836" s="83"/>
    </row>
    <row r="280837" spans="16:16" x14ac:dyDescent="0.3">
      <c r="P280837" s="83"/>
    </row>
    <row r="280838" spans="16:16" x14ac:dyDescent="0.3">
      <c r="P280838" s="83"/>
    </row>
    <row r="280839" spans="16:16" x14ac:dyDescent="0.3">
      <c r="P280839" s="83"/>
    </row>
    <row r="280840" spans="16:16" x14ac:dyDescent="0.3">
      <c r="P280840" s="83"/>
    </row>
    <row r="280841" spans="16:16" x14ac:dyDescent="0.3">
      <c r="P280841" s="83"/>
    </row>
    <row r="280842" spans="16:16" x14ac:dyDescent="0.3">
      <c r="P280842" s="83"/>
    </row>
    <row r="280843" spans="16:16" x14ac:dyDescent="0.3">
      <c r="P280843" s="83"/>
    </row>
    <row r="280844" spans="16:16" x14ac:dyDescent="0.3">
      <c r="P280844" s="83"/>
    </row>
    <row r="280845" spans="16:16" x14ac:dyDescent="0.3">
      <c r="P280845" s="83"/>
    </row>
    <row r="280846" spans="16:16" x14ac:dyDescent="0.3">
      <c r="P280846" s="83"/>
    </row>
    <row r="280847" spans="16:16" x14ac:dyDescent="0.3">
      <c r="P280847" s="83"/>
    </row>
    <row r="280848" spans="16:16" x14ac:dyDescent="0.3">
      <c r="P280848" s="83"/>
    </row>
    <row r="280849" spans="16:16" x14ac:dyDescent="0.3">
      <c r="P280849" s="83"/>
    </row>
    <row r="280850" spans="16:16" x14ac:dyDescent="0.3">
      <c r="P280850" s="83"/>
    </row>
    <row r="280851" spans="16:16" x14ac:dyDescent="0.3">
      <c r="P280851" s="83"/>
    </row>
    <row r="280852" spans="16:16" x14ac:dyDescent="0.3">
      <c r="P280852" s="83"/>
    </row>
    <row r="280853" spans="16:16" x14ac:dyDescent="0.3">
      <c r="P280853" s="83"/>
    </row>
    <row r="280854" spans="16:16" x14ac:dyDescent="0.3">
      <c r="P280854" s="83"/>
    </row>
    <row r="280855" spans="16:16" x14ac:dyDescent="0.3">
      <c r="P280855" s="83"/>
    </row>
    <row r="280856" spans="16:16" x14ac:dyDescent="0.3">
      <c r="P280856" s="83"/>
    </row>
    <row r="280857" spans="16:16" x14ac:dyDescent="0.3">
      <c r="P280857" s="83"/>
    </row>
    <row r="280858" spans="16:16" x14ac:dyDescent="0.3">
      <c r="P280858" s="83"/>
    </row>
    <row r="280859" spans="16:16" x14ac:dyDescent="0.3">
      <c r="P280859" s="83"/>
    </row>
    <row r="280860" spans="16:16" x14ac:dyDescent="0.3">
      <c r="P280860" s="83"/>
    </row>
    <row r="280861" spans="16:16" x14ac:dyDescent="0.3">
      <c r="P280861" s="83"/>
    </row>
    <row r="280862" spans="16:16" x14ac:dyDescent="0.3">
      <c r="P280862" s="83"/>
    </row>
    <row r="280863" spans="16:16" x14ac:dyDescent="0.3">
      <c r="P280863" s="83"/>
    </row>
    <row r="280864" spans="16:16" x14ac:dyDescent="0.3">
      <c r="P280864" s="83"/>
    </row>
    <row r="280865" spans="16:16" x14ac:dyDescent="0.3">
      <c r="P280865" s="83"/>
    </row>
    <row r="280866" spans="16:16" x14ac:dyDescent="0.3">
      <c r="P280866" s="83"/>
    </row>
    <row r="280867" spans="16:16" x14ac:dyDescent="0.3">
      <c r="P280867" s="83"/>
    </row>
    <row r="280868" spans="16:16" x14ac:dyDescent="0.3">
      <c r="P280868" s="83"/>
    </row>
    <row r="280869" spans="16:16" x14ac:dyDescent="0.3">
      <c r="P280869" s="83"/>
    </row>
    <row r="280870" spans="16:16" x14ac:dyDescent="0.3">
      <c r="P280870" s="83"/>
    </row>
    <row r="280871" spans="16:16" x14ac:dyDescent="0.3">
      <c r="P280871" s="83"/>
    </row>
    <row r="280872" spans="16:16" x14ac:dyDescent="0.3">
      <c r="P280872" s="83"/>
    </row>
    <row r="280873" spans="16:16" x14ac:dyDescent="0.3">
      <c r="P280873" s="83"/>
    </row>
    <row r="280874" spans="16:16" x14ac:dyDescent="0.3">
      <c r="P280874" s="83"/>
    </row>
    <row r="280875" spans="16:16" x14ac:dyDescent="0.3">
      <c r="P280875" s="83"/>
    </row>
    <row r="280876" spans="16:16" x14ac:dyDescent="0.3">
      <c r="P280876" s="83"/>
    </row>
    <row r="280877" spans="16:16" x14ac:dyDescent="0.3">
      <c r="P280877" s="83"/>
    </row>
    <row r="280878" spans="16:16" x14ac:dyDescent="0.3">
      <c r="P280878" s="83"/>
    </row>
    <row r="280879" spans="16:16" x14ac:dyDescent="0.3">
      <c r="P280879" s="83"/>
    </row>
    <row r="280880" spans="16:16" x14ac:dyDescent="0.3">
      <c r="P280880" s="83"/>
    </row>
    <row r="280881" spans="16:16" x14ac:dyDescent="0.3">
      <c r="P280881" s="83"/>
    </row>
    <row r="280882" spans="16:16" x14ac:dyDescent="0.3">
      <c r="P280882" s="83"/>
    </row>
    <row r="280883" spans="16:16" x14ac:dyDescent="0.3">
      <c r="P280883" s="83"/>
    </row>
    <row r="280884" spans="16:16" x14ac:dyDescent="0.3">
      <c r="P280884" s="83"/>
    </row>
    <row r="280885" spans="16:16" x14ac:dyDescent="0.3">
      <c r="P280885" s="83"/>
    </row>
    <row r="280886" spans="16:16" x14ac:dyDescent="0.3">
      <c r="P280886" s="83"/>
    </row>
    <row r="280887" spans="16:16" x14ac:dyDescent="0.3">
      <c r="P280887" s="83"/>
    </row>
    <row r="280888" spans="16:16" x14ac:dyDescent="0.3">
      <c r="P280888" s="83"/>
    </row>
    <row r="280889" spans="16:16" x14ac:dyDescent="0.3">
      <c r="P280889" s="83"/>
    </row>
    <row r="280890" spans="16:16" x14ac:dyDescent="0.3">
      <c r="P280890" s="83"/>
    </row>
    <row r="280891" spans="16:16" x14ac:dyDescent="0.3">
      <c r="P280891" s="83"/>
    </row>
    <row r="280892" spans="16:16" x14ac:dyDescent="0.3">
      <c r="P280892" s="83"/>
    </row>
    <row r="280893" spans="16:16" x14ac:dyDescent="0.3">
      <c r="P280893" s="83"/>
    </row>
    <row r="280894" spans="16:16" x14ac:dyDescent="0.3">
      <c r="P280894" s="83"/>
    </row>
    <row r="280895" spans="16:16" x14ac:dyDescent="0.3">
      <c r="P280895" s="83"/>
    </row>
    <row r="280896" spans="16:16" x14ac:dyDescent="0.3">
      <c r="P280896" s="83"/>
    </row>
    <row r="280897" spans="16:16" x14ac:dyDescent="0.3">
      <c r="P280897" s="83"/>
    </row>
    <row r="280898" spans="16:16" x14ac:dyDescent="0.3">
      <c r="P280898" s="83"/>
    </row>
    <row r="280899" spans="16:16" x14ac:dyDescent="0.3">
      <c r="P280899" s="83"/>
    </row>
    <row r="280900" spans="16:16" x14ac:dyDescent="0.3">
      <c r="P280900" s="83"/>
    </row>
    <row r="280901" spans="16:16" x14ac:dyDescent="0.3">
      <c r="P280901" s="83"/>
    </row>
    <row r="280902" spans="16:16" x14ac:dyDescent="0.3">
      <c r="P280902" s="83"/>
    </row>
    <row r="280903" spans="16:16" x14ac:dyDescent="0.3">
      <c r="P280903" s="83"/>
    </row>
    <row r="280904" spans="16:16" x14ac:dyDescent="0.3">
      <c r="P280904" s="83"/>
    </row>
    <row r="280905" spans="16:16" x14ac:dyDescent="0.3">
      <c r="P280905" s="83"/>
    </row>
    <row r="280906" spans="16:16" x14ac:dyDescent="0.3">
      <c r="P280906" s="83"/>
    </row>
    <row r="280907" spans="16:16" x14ac:dyDescent="0.3">
      <c r="P280907" s="83"/>
    </row>
    <row r="280908" spans="16:16" x14ac:dyDescent="0.3">
      <c r="P280908" s="83"/>
    </row>
    <row r="280909" spans="16:16" x14ac:dyDescent="0.3">
      <c r="P280909" s="83"/>
    </row>
    <row r="280910" spans="16:16" x14ac:dyDescent="0.3">
      <c r="P280910" s="83"/>
    </row>
    <row r="280911" spans="16:16" x14ac:dyDescent="0.3">
      <c r="P280911" s="83"/>
    </row>
    <row r="280912" spans="16:16" x14ac:dyDescent="0.3">
      <c r="P280912" s="83"/>
    </row>
    <row r="280913" spans="16:16" x14ac:dyDescent="0.3">
      <c r="P280913" s="83"/>
    </row>
    <row r="280914" spans="16:16" x14ac:dyDescent="0.3">
      <c r="P280914" s="83"/>
    </row>
    <row r="280915" spans="16:16" x14ac:dyDescent="0.3">
      <c r="P280915" s="83"/>
    </row>
    <row r="280916" spans="16:16" x14ac:dyDescent="0.3">
      <c r="P280916" s="83"/>
    </row>
    <row r="280917" spans="16:16" x14ac:dyDescent="0.3">
      <c r="P280917" s="83"/>
    </row>
    <row r="280918" spans="16:16" x14ac:dyDescent="0.3">
      <c r="P280918" s="83"/>
    </row>
    <row r="280919" spans="16:16" x14ac:dyDescent="0.3">
      <c r="P280919" s="83"/>
    </row>
    <row r="280920" spans="16:16" x14ac:dyDescent="0.3">
      <c r="P280920" s="83"/>
    </row>
    <row r="280921" spans="16:16" x14ac:dyDescent="0.3">
      <c r="P280921" s="83"/>
    </row>
    <row r="280922" spans="16:16" x14ac:dyDescent="0.3">
      <c r="P280922" s="83"/>
    </row>
    <row r="280923" spans="16:16" x14ac:dyDescent="0.3">
      <c r="P280923" s="83"/>
    </row>
    <row r="280924" spans="16:16" x14ac:dyDescent="0.3">
      <c r="P280924" s="83"/>
    </row>
    <row r="280925" spans="16:16" x14ac:dyDescent="0.3">
      <c r="P280925" s="83"/>
    </row>
    <row r="280926" spans="16:16" x14ac:dyDescent="0.3">
      <c r="P280926" s="83"/>
    </row>
    <row r="280927" spans="16:16" x14ac:dyDescent="0.3">
      <c r="P280927" s="83"/>
    </row>
    <row r="280928" spans="16:16" x14ac:dyDescent="0.3">
      <c r="P280928" s="83"/>
    </row>
    <row r="280929" spans="16:16" x14ac:dyDescent="0.3">
      <c r="P280929" s="83"/>
    </row>
    <row r="280930" spans="16:16" x14ac:dyDescent="0.3">
      <c r="P280930" s="83"/>
    </row>
    <row r="280931" spans="16:16" x14ac:dyDescent="0.3">
      <c r="P280931" s="83"/>
    </row>
    <row r="280932" spans="16:16" x14ac:dyDescent="0.3">
      <c r="P280932" s="83"/>
    </row>
    <row r="280933" spans="16:16" x14ac:dyDescent="0.3">
      <c r="P280933" s="83"/>
    </row>
    <row r="280934" spans="16:16" x14ac:dyDescent="0.3">
      <c r="P280934" s="83"/>
    </row>
    <row r="280935" spans="16:16" x14ac:dyDescent="0.3">
      <c r="P280935" s="83"/>
    </row>
    <row r="280936" spans="16:16" x14ac:dyDescent="0.3">
      <c r="P280936" s="83"/>
    </row>
    <row r="280937" spans="16:16" x14ac:dyDescent="0.3">
      <c r="P280937" s="83"/>
    </row>
    <row r="280938" spans="16:16" x14ac:dyDescent="0.3">
      <c r="P280938" s="83"/>
    </row>
    <row r="280939" spans="16:16" x14ac:dyDescent="0.3">
      <c r="P280939" s="83"/>
    </row>
    <row r="280940" spans="16:16" x14ac:dyDescent="0.3">
      <c r="P280940" s="83"/>
    </row>
    <row r="280941" spans="16:16" x14ac:dyDescent="0.3">
      <c r="P280941" s="83"/>
    </row>
    <row r="280942" spans="16:16" x14ac:dyDescent="0.3">
      <c r="P280942" s="83"/>
    </row>
    <row r="280943" spans="16:16" x14ac:dyDescent="0.3">
      <c r="P280943" s="83"/>
    </row>
    <row r="280944" spans="16:16" x14ac:dyDescent="0.3">
      <c r="P280944" s="83"/>
    </row>
    <row r="280945" spans="16:16" x14ac:dyDescent="0.3">
      <c r="P280945" s="83"/>
    </row>
    <row r="280946" spans="16:16" x14ac:dyDescent="0.3">
      <c r="P280946" s="83"/>
    </row>
    <row r="280947" spans="16:16" x14ac:dyDescent="0.3">
      <c r="P280947" s="83"/>
    </row>
    <row r="280948" spans="16:16" x14ac:dyDescent="0.3">
      <c r="P280948" s="83"/>
    </row>
    <row r="280949" spans="16:16" x14ac:dyDescent="0.3">
      <c r="P280949" s="83"/>
    </row>
    <row r="280950" spans="16:16" x14ac:dyDescent="0.3">
      <c r="P280950" s="83"/>
    </row>
    <row r="280951" spans="16:16" x14ac:dyDescent="0.3">
      <c r="P280951" s="83"/>
    </row>
    <row r="280952" spans="16:16" x14ac:dyDescent="0.3">
      <c r="P280952" s="83"/>
    </row>
    <row r="280953" spans="16:16" x14ac:dyDescent="0.3">
      <c r="P280953" s="83"/>
    </row>
    <row r="280954" spans="16:16" x14ac:dyDescent="0.3">
      <c r="P280954" s="83"/>
    </row>
    <row r="280955" spans="16:16" x14ac:dyDescent="0.3">
      <c r="P280955" s="83"/>
    </row>
    <row r="280956" spans="16:16" x14ac:dyDescent="0.3">
      <c r="P280956" s="83"/>
    </row>
    <row r="280957" spans="16:16" x14ac:dyDescent="0.3">
      <c r="P280957" s="83"/>
    </row>
    <row r="280958" spans="16:16" x14ac:dyDescent="0.3">
      <c r="P280958" s="83"/>
    </row>
    <row r="280959" spans="16:16" x14ac:dyDescent="0.3">
      <c r="P280959" s="83"/>
    </row>
    <row r="280960" spans="16:16" x14ac:dyDescent="0.3">
      <c r="P280960" s="83"/>
    </row>
    <row r="280961" spans="16:16" x14ac:dyDescent="0.3">
      <c r="P280961" s="83"/>
    </row>
    <row r="280962" spans="16:16" x14ac:dyDescent="0.3">
      <c r="P280962" s="83"/>
    </row>
    <row r="280963" spans="16:16" x14ac:dyDescent="0.3">
      <c r="P280963" s="83"/>
    </row>
    <row r="280964" spans="16:16" x14ac:dyDescent="0.3">
      <c r="P280964" s="83"/>
    </row>
    <row r="280965" spans="16:16" x14ac:dyDescent="0.3">
      <c r="P280965" s="83"/>
    </row>
    <row r="280966" spans="16:16" x14ac:dyDescent="0.3">
      <c r="P280966" s="83"/>
    </row>
    <row r="280967" spans="16:16" x14ac:dyDescent="0.3">
      <c r="P280967" s="83"/>
    </row>
    <row r="280968" spans="16:16" x14ac:dyDescent="0.3">
      <c r="P280968" s="83"/>
    </row>
    <row r="280969" spans="16:16" x14ac:dyDescent="0.3">
      <c r="P280969" s="83"/>
    </row>
    <row r="280970" spans="16:16" x14ac:dyDescent="0.3">
      <c r="P280970" s="83"/>
    </row>
    <row r="280971" spans="16:16" x14ac:dyDescent="0.3">
      <c r="P280971" s="83"/>
    </row>
    <row r="280972" spans="16:16" x14ac:dyDescent="0.3">
      <c r="P280972" s="83"/>
    </row>
    <row r="280973" spans="16:16" x14ac:dyDescent="0.3">
      <c r="P280973" s="83"/>
    </row>
    <row r="280974" spans="16:16" x14ac:dyDescent="0.3">
      <c r="P280974" s="83"/>
    </row>
    <row r="280975" spans="16:16" x14ac:dyDescent="0.3">
      <c r="P280975" s="83"/>
    </row>
    <row r="280976" spans="16:16" x14ac:dyDescent="0.3">
      <c r="P280976" s="83"/>
    </row>
    <row r="280977" spans="16:16" x14ac:dyDescent="0.3">
      <c r="P280977" s="83"/>
    </row>
    <row r="280978" spans="16:16" x14ac:dyDescent="0.3">
      <c r="P280978" s="83"/>
    </row>
    <row r="280979" spans="16:16" x14ac:dyDescent="0.3">
      <c r="P280979" s="83"/>
    </row>
    <row r="280980" spans="16:16" x14ac:dyDescent="0.3">
      <c r="P280980" s="83"/>
    </row>
    <row r="280981" spans="16:16" x14ac:dyDescent="0.3">
      <c r="P280981" s="83"/>
    </row>
    <row r="280982" spans="16:16" x14ac:dyDescent="0.3">
      <c r="P280982" s="83"/>
    </row>
    <row r="280983" spans="16:16" x14ac:dyDescent="0.3">
      <c r="P280983" s="83"/>
    </row>
    <row r="280984" spans="16:16" x14ac:dyDescent="0.3">
      <c r="P280984" s="83"/>
    </row>
    <row r="280985" spans="16:16" x14ac:dyDescent="0.3">
      <c r="P280985" s="83"/>
    </row>
    <row r="280986" spans="16:16" x14ac:dyDescent="0.3">
      <c r="P280986" s="83"/>
    </row>
    <row r="280987" spans="16:16" x14ac:dyDescent="0.3">
      <c r="P280987" s="83"/>
    </row>
    <row r="280988" spans="16:16" x14ac:dyDescent="0.3">
      <c r="P280988" s="83"/>
    </row>
    <row r="280989" spans="16:16" x14ac:dyDescent="0.3">
      <c r="P280989" s="83"/>
    </row>
    <row r="280990" spans="16:16" x14ac:dyDescent="0.3">
      <c r="P280990" s="83"/>
    </row>
    <row r="280991" spans="16:16" x14ac:dyDescent="0.3">
      <c r="P280991" s="83"/>
    </row>
    <row r="280992" spans="16:16" x14ac:dyDescent="0.3">
      <c r="P280992" s="83"/>
    </row>
    <row r="280993" spans="16:16" x14ac:dyDescent="0.3">
      <c r="P280993" s="83"/>
    </row>
    <row r="280994" spans="16:16" x14ac:dyDescent="0.3">
      <c r="P280994" s="83"/>
    </row>
    <row r="280995" spans="16:16" x14ac:dyDescent="0.3">
      <c r="P280995" s="83"/>
    </row>
    <row r="280996" spans="16:16" x14ac:dyDescent="0.3">
      <c r="P280996" s="83"/>
    </row>
    <row r="280997" spans="16:16" x14ac:dyDescent="0.3">
      <c r="P280997" s="83"/>
    </row>
    <row r="280998" spans="16:16" x14ac:dyDescent="0.3">
      <c r="P280998" s="83"/>
    </row>
    <row r="280999" spans="16:16" x14ac:dyDescent="0.3">
      <c r="P280999" s="83"/>
    </row>
    <row r="281000" spans="16:16" x14ac:dyDescent="0.3">
      <c r="P281000" s="83"/>
    </row>
    <row r="281001" spans="16:16" x14ac:dyDescent="0.3">
      <c r="P281001" s="83"/>
    </row>
    <row r="281002" spans="16:16" x14ac:dyDescent="0.3">
      <c r="P281002" s="83"/>
    </row>
    <row r="281003" spans="16:16" x14ac:dyDescent="0.3">
      <c r="P281003" s="83"/>
    </row>
    <row r="281004" spans="16:16" x14ac:dyDescent="0.3">
      <c r="P281004" s="83"/>
    </row>
    <row r="281005" spans="16:16" x14ac:dyDescent="0.3">
      <c r="P281005" s="83"/>
    </row>
    <row r="281006" spans="16:16" x14ac:dyDescent="0.3">
      <c r="P281006" s="83"/>
    </row>
    <row r="281007" spans="16:16" x14ac:dyDescent="0.3">
      <c r="P281007" s="83"/>
    </row>
    <row r="281008" spans="16:16" x14ac:dyDescent="0.3">
      <c r="P281008" s="83"/>
    </row>
    <row r="281009" spans="16:16" x14ac:dyDescent="0.3">
      <c r="P281009" s="83"/>
    </row>
    <row r="281010" spans="16:16" x14ac:dyDescent="0.3">
      <c r="P281010" s="83"/>
    </row>
    <row r="281011" spans="16:16" x14ac:dyDescent="0.3">
      <c r="P281011" s="83"/>
    </row>
    <row r="281012" spans="16:16" x14ac:dyDescent="0.3">
      <c r="P281012" s="83"/>
    </row>
    <row r="281013" spans="16:16" x14ac:dyDescent="0.3">
      <c r="P281013" s="83"/>
    </row>
    <row r="281014" spans="16:16" x14ac:dyDescent="0.3">
      <c r="P281014" s="83"/>
    </row>
    <row r="281015" spans="16:16" x14ac:dyDescent="0.3">
      <c r="P281015" s="83"/>
    </row>
    <row r="281016" spans="16:16" x14ac:dyDescent="0.3">
      <c r="P281016" s="83"/>
    </row>
    <row r="281017" spans="16:16" x14ac:dyDescent="0.3">
      <c r="P281017" s="83"/>
    </row>
    <row r="281018" spans="16:16" x14ac:dyDescent="0.3">
      <c r="P281018" s="83"/>
    </row>
    <row r="281019" spans="16:16" x14ac:dyDescent="0.3">
      <c r="P281019" s="83"/>
    </row>
    <row r="281020" spans="16:16" x14ac:dyDescent="0.3">
      <c r="P281020" s="83"/>
    </row>
    <row r="281021" spans="16:16" x14ac:dyDescent="0.3">
      <c r="P281021" s="83"/>
    </row>
    <row r="281022" spans="16:16" x14ac:dyDescent="0.3">
      <c r="P281022" s="83"/>
    </row>
    <row r="281023" spans="16:16" x14ac:dyDescent="0.3">
      <c r="P281023" s="83"/>
    </row>
    <row r="281024" spans="16:16" x14ac:dyDescent="0.3">
      <c r="P281024" s="83"/>
    </row>
    <row r="281025" spans="16:16" x14ac:dyDescent="0.3">
      <c r="P281025" s="83"/>
    </row>
    <row r="281026" spans="16:16" x14ac:dyDescent="0.3">
      <c r="P281026" s="83"/>
    </row>
    <row r="281027" spans="16:16" x14ac:dyDescent="0.3">
      <c r="P281027" s="83"/>
    </row>
    <row r="281028" spans="16:16" x14ac:dyDescent="0.3">
      <c r="P281028" s="83"/>
    </row>
    <row r="281029" spans="16:16" x14ac:dyDescent="0.3">
      <c r="P281029" s="83"/>
    </row>
    <row r="281030" spans="16:16" x14ac:dyDescent="0.3">
      <c r="P281030" s="83"/>
    </row>
    <row r="281031" spans="16:16" x14ac:dyDescent="0.3">
      <c r="P281031" s="83"/>
    </row>
    <row r="281032" spans="16:16" x14ac:dyDescent="0.3">
      <c r="P281032" s="83"/>
    </row>
    <row r="281033" spans="16:16" x14ac:dyDescent="0.3">
      <c r="P281033" s="83"/>
    </row>
    <row r="281034" spans="16:16" x14ac:dyDescent="0.3">
      <c r="P281034" s="83"/>
    </row>
    <row r="281035" spans="16:16" x14ac:dyDescent="0.3">
      <c r="P281035" s="83"/>
    </row>
    <row r="281036" spans="16:16" x14ac:dyDescent="0.3">
      <c r="P281036" s="83"/>
    </row>
    <row r="281037" spans="16:16" x14ac:dyDescent="0.3">
      <c r="P281037" s="83"/>
    </row>
    <row r="281038" spans="16:16" x14ac:dyDescent="0.3">
      <c r="P281038" s="83"/>
    </row>
    <row r="281039" spans="16:16" x14ac:dyDescent="0.3">
      <c r="P281039" s="83"/>
    </row>
    <row r="281040" spans="16:16" x14ac:dyDescent="0.3">
      <c r="P281040" s="83"/>
    </row>
    <row r="281041" spans="16:16" x14ac:dyDescent="0.3">
      <c r="P281041" s="83"/>
    </row>
    <row r="281042" spans="16:16" x14ac:dyDescent="0.3">
      <c r="P281042" s="83"/>
    </row>
    <row r="281043" spans="16:16" x14ac:dyDescent="0.3">
      <c r="P281043" s="83"/>
    </row>
    <row r="281044" spans="16:16" x14ac:dyDescent="0.3">
      <c r="P281044" s="83"/>
    </row>
    <row r="281045" spans="16:16" x14ac:dyDescent="0.3">
      <c r="P281045" s="83"/>
    </row>
    <row r="281046" spans="16:16" x14ac:dyDescent="0.3">
      <c r="P281046" s="83"/>
    </row>
    <row r="281047" spans="16:16" x14ac:dyDescent="0.3">
      <c r="P281047" s="83"/>
    </row>
    <row r="281048" spans="16:16" x14ac:dyDescent="0.3">
      <c r="P281048" s="83"/>
    </row>
    <row r="281049" spans="16:16" x14ac:dyDescent="0.3">
      <c r="P281049" s="83"/>
    </row>
    <row r="281050" spans="16:16" x14ac:dyDescent="0.3">
      <c r="P281050" s="83"/>
    </row>
    <row r="281051" spans="16:16" x14ac:dyDescent="0.3">
      <c r="P281051" s="83"/>
    </row>
    <row r="281052" spans="16:16" x14ac:dyDescent="0.3">
      <c r="P281052" s="83"/>
    </row>
    <row r="281053" spans="16:16" x14ac:dyDescent="0.3">
      <c r="P281053" s="83"/>
    </row>
    <row r="281054" spans="16:16" x14ac:dyDescent="0.3">
      <c r="P281054" s="83"/>
    </row>
    <row r="281055" spans="16:16" x14ac:dyDescent="0.3">
      <c r="P281055" s="83"/>
    </row>
    <row r="281056" spans="16:16" x14ac:dyDescent="0.3">
      <c r="P281056" s="83"/>
    </row>
    <row r="281057" spans="16:16" x14ac:dyDescent="0.3">
      <c r="P281057" s="83"/>
    </row>
    <row r="281058" spans="16:16" x14ac:dyDescent="0.3">
      <c r="P281058" s="83"/>
    </row>
    <row r="281059" spans="16:16" x14ac:dyDescent="0.3">
      <c r="P281059" s="83"/>
    </row>
    <row r="281060" spans="16:16" x14ac:dyDescent="0.3">
      <c r="P281060" s="83"/>
    </row>
    <row r="281061" spans="16:16" x14ac:dyDescent="0.3">
      <c r="P281061" s="83"/>
    </row>
    <row r="281062" spans="16:16" x14ac:dyDescent="0.3">
      <c r="P281062" s="83"/>
    </row>
    <row r="281063" spans="16:16" x14ac:dyDescent="0.3">
      <c r="P281063" s="83"/>
    </row>
    <row r="281064" spans="16:16" x14ac:dyDescent="0.3">
      <c r="P281064" s="83"/>
    </row>
    <row r="281065" spans="16:16" x14ac:dyDescent="0.3">
      <c r="P281065" s="83"/>
    </row>
    <row r="281066" spans="16:16" x14ac:dyDescent="0.3">
      <c r="P281066" s="83"/>
    </row>
    <row r="281067" spans="16:16" x14ac:dyDescent="0.3">
      <c r="P281067" s="83"/>
    </row>
    <row r="281068" spans="16:16" x14ac:dyDescent="0.3">
      <c r="P281068" s="83"/>
    </row>
    <row r="281069" spans="16:16" x14ac:dyDescent="0.3">
      <c r="P281069" s="83"/>
    </row>
    <row r="281070" spans="16:16" x14ac:dyDescent="0.3">
      <c r="P281070" s="83"/>
    </row>
    <row r="281071" spans="16:16" x14ac:dyDescent="0.3">
      <c r="P281071" s="83"/>
    </row>
    <row r="281072" spans="16:16" x14ac:dyDescent="0.3">
      <c r="P281072" s="83"/>
    </row>
    <row r="281073" spans="16:16" x14ac:dyDescent="0.3">
      <c r="P281073" s="83"/>
    </row>
    <row r="281074" spans="16:16" x14ac:dyDescent="0.3">
      <c r="P281074" s="83"/>
    </row>
    <row r="281075" spans="16:16" x14ac:dyDescent="0.3">
      <c r="P281075" s="83"/>
    </row>
    <row r="281076" spans="16:16" x14ac:dyDescent="0.3">
      <c r="P281076" s="83"/>
    </row>
    <row r="281077" spans="16:16" x14ac:dyDescent="0.3">
      <c r="P281077" s="83"/>
    </row>
    <row r="281078" spans="16:16" x14ac:dyDescent="0.3">
      <c r="P281078" s="83"/>
    </row>
    <row r="281079" spans="16:16" x14ac:dyDescent="0.3">
      <c r="P281079" s="83"/>
    </row>
    <row r="281080" spans="16:16" x14ac:dyDescent="0.3">
      <c r="P281080" s="83"/>
    </row>
    <row r="281081" spans="16:16" x14ac:dyDescent="0.3">
      <c r="P281081" s="83"/>
    </row>
    <row r="281082" spans="16:16" x14ac:dyDescent="0.3">
      <c r="P281082" s="83"/>
    </row>
    <row r="281083" spans="16:16" x14ac:dyDescent="0.3">
      <c r="P281083" s="83"/>
    </row>
    <row r="281084" spans="16:16" x14ac:dyDescent="0.3">
      <c r="P281084" s="83"/>
    </row>
    <row r="281085" spans="16:16" x14ac:dyDescent="0.3">
      <c r="P281085" s="83"/>
    </row>
    <row r="281086" spans="16:16" x14ac:dyDescent="0.3">
      <c r="P281086" s="83"/>
    </row>
    <row r="281087" spans="16:16" x14ac:dyDescent="0.3">
      <c r="P281087" s="83"/>
    </row>
    <row r="281088" spans="16:16" x14ac:dyDescent="0.3">
      <c r="P281088" s="83"/>
    </row>
    <row r="281089" spans="16:16" x14ac:dyDescent="0.3">
      <c r="P281089" s="83"/>
    </row>
    <row r="281090" spans="16:16" x14ac:dyDescent="0.3">
      <c r="P281090" s="83"/>
    </row>
    <row r="281091" spans="16:16" x14ac:dyDescent="0.3">
      <c r="P281091" s="83"/>
    </row>
    <row r="281092" spans="16:16" x14ac:dyDescent="0.3">
      <c r="P281092" s="83"/>
    </row>
    <row r="281093" spans="16:16" x14ac:dyDescent="0.3">
      <c r="P281093" s="83"/>
    </row>
    <row r="281094" spans="16:16" x14ac:dyDescent="0.3">
      <c r="P281094" s="83"/>
    </row>
    <row r="281095" spans="16:16" x14ac:dyDescent="0.3">
      <c r="P281095" s="83"/>
    </row>
    <row r="281096" spans="16:16" x14ac:dyDescent="0.3">
      <c r="P281096" s="83"/>
    </row>
    <row r="281097" spans="16:16" x14ac:dyDescent="0.3">
      <c r="P281097" s="83"/>
    </row>
    <row r="281098" spans="16:16" x14ac:dyDescent="0.3">
      <c r="P281098" s="83"/>
    </row>
    <row r="281099" spans="16:16" x14ac:dyDescent="0.3">
      <c r="P281099" s="83"/>
    </row>
    <row r="281100" spans="16:16" x14ac:dyDescent="0.3">
      <c r="P281100" s="83"/>
    </row>
    <row r="281101" spans="16:16" x14ac:dyDescent="0.3">
      <c r="P281101" s="83"/>
    </row>
    <row r="281102" spans="16:16" x14ac:dyDescent="0.3">
      <c r="P281102" s="83"/>
    </row>
    <row r="281103" spans="16:16" x14ac:dyDescent="0.3">
      <c r="P281103" s="83"/>
    </row>
    <row r="281104" spans="16:16" x14ac:dyDescent="0.3">
      <c r="P281104" s="83"/>
    </row>
    <row r="281105" spans="16:16" x14ac:dyDescent="0.3">
      <c r="P281105" s="83"/>
    </row>
    <row r="281106" spans="16:16" x14ac:dyDescent="0.3">
      <c r="P281106" s="83"/>
    </row>
    <row r="281107" spans="16:16" x14ac:dyDescent="0.3">
      <c r="P281107" s="83"/>
    </row>
    <row r="281108" spans="16:16" x14ac:dyDescent="0.3">
      <c r="P281108" s="83"/>
    </row>
    <row r="281109" spans="16:16" x14ac:dyDescent="0.3">
      <c r="P281109" s="83"/>
    </row>
    <row r="281110" spans="16:16" x14ac:dyDescent="0.3">
      <c r="P281110" s="83"/>
    </row>
    <row r="281111" spans="16:16" x14ac:dyDescent="0.3">
      <c r="P281111" s="83"/>
    </row>
    <row r="281112" spans="16:16" x14ac:dyDescent="0.3">
      <c r="P281112" s="83"/>
    </row>
    <row r="281113" spans="16:16" x14ac:dyDescent="0.3">
      <c r="P281113" s="83"/>
    </row>
    <row r="281114" spans="16:16" x14ac:dyDescent="0.3">
      <c r="P281114" s="83"/>
    </row>
    <row r="281115" spans="16:16" x14ac:dyDescent="0.3">
      <c r="P281115" s="83"/>
    </row>
    <row r="281116" spans="16:16" x14ac:dyDescent="0.3">
      <c r="P281116" s="83"/>
    </row>
    <row r="281117" spans="16:16" x14ac:dyDescent="0.3">
      <c r="P281117" s="83"/>
    </row>
    <row r="281118" spans="16:16" x14ac:dyDescent="0.3">
      <c r="P281118" s="83"/>
    </row>
    <row r="281119" spans="16:16" x14ac:dyDescent="0.3">
      <c r="P281119" s="83"/>
    </row>
    <row r="281120" spans="16:16" x14ac:dyDescent="0.3">
      <c r="P281120" s="83"/>
    </row>
    <row r="281121" spans="16:16" x14ac:dyDescent="0.3">
      <c r="P281121" s="83"/>
    </row>
    <row r="281122" spans="16:16" x14ac:dyDescent="0.3">
      <c r="P281122" s="83"/>
    </row>
    <row r="281123" spans="16:16" x14ac:dyDescent="0.3">
      <c r="P281123" s="83"/>
    </row>
    <row r="281124" spans="16:16" x14ac:dyDescent="0.3">
      <c r="P281124" s="83"/>
    </row>
    <row r="281125" spans="16:16" x14ac:dyDescent="0.3">
      <c r="P281125" s="83"/>
    </row>
    <row r="281126" spans="16:16" x14ac:dyDescent="0.3">
      <c r="P281126" s="83"/>
    </row>
    <row r="281127" spans="16:16" x14ac:dyDescent="0.3">
      <c r="P281127" s="83"/>
    </row>
    <row r="281128" spans="16:16" x14ac:dyDescent="0.3">
      <c r="P281128" s="83"/>
    </row>
    <row r="281129" spans="16:16" x14ac:dyDescent="0.3">
      <c r="P281129" s="83"/>
    </row>
    <row r="281130" spans="16:16" x14ac:dyDescent="0.3">
      <c r="P281130" s="83"/>
    </row>
    <row r="281131" spans="16:16" x14ac:dyDescent="0.3">
      <c r="P281131" s="83"/>
    </row>
    <row r="281132" spans="16:16" x14ac:dyDescent="0.3">
      <c r="P281132" s="83"/>
    </row>
    <row r="281133" spans="16:16" x14ac:dyDescent="0.3">
      <c r="P281133" s="83"/>
    </row>
    <row r="281134" spans="16:16" x14ac:dyDescent="0.3">
      <c r="P281134" s="83"/>
    </row>
    <row r="281135" spans="16:16" x14ac:dyDescent="0.3">
      <c r="P281135" s="83"/>
    </row>
    <row r="281136" spans="16:16" x14ac:dyDescent="0.3">
      <c r="P281136" s="83"/>
    </row>
    <row r="281137" spans="16:16" x14ac:dyDescent="0.3">
      <c r="P281137" s="83"/>
    </row>
    <row r="281138" spans="16:16" x14ac:dyDescent="0.3">
      <c r="P281138" s="83"/>
    </row>
    <row r="281139" spans="16:16" x14ac:dyDescent="0.3">
      <c r="P281139" s="83"/>
    </row>
    <row r="281140" spans="16:16" x14ac:dyDescent="0.3">
      <c r="P281140" s="83"/>
    </row>
    <row r="281141" spans="16:16" x14ac:dyDescent="0.3">
      <c r="P281141" s="83"/>
    </row>
    <row r="281142" spans="16:16" x14ac:dyDescent="0.3">
      <c r="P281142" s="83"/>
    </row>
    <row r="281143" spans="16:16" x14ac:dyDescent="0.3">
      <c r="P281143" s="83"/>
    </row>
    <row r="281144" spans="16:16" x14ac:dyDescent="0.3">
      <c r="P281144" s="83"/>
    </row>
    <row r="281145" spans="16:16" x14ac:dyDescent="0.3">
      <c r="P281145" s="83"/>
    </row>
    <row r="281146" spans="16:16" x14ac:dyDescent="0.3">
      <c r="P281146" s="83"/>
    </row>
    <row r="281147" spans="16:16" x14ac:dyDescent="0.3">
      <c r="P281147" s="83"/>
    </row>
    <row r="281148" spans="16:16" x14ac:dyDescent="0.3">
      <c r="P281148" s="83"/>
    </row>
    <row r="281149" spans="16:16" x14ac:dyDescent="0.3">
      <c r="P281149" s="83"/>
    </row>
    <row r="281150" spans="16:16" x14ac:dyDescent="0.3">
      <c r="P281150" s="83"/>
    </row>
    <row r="281151" spans="16:16" x14ac:dyDescent="0.3">
      <c r="P281151" s="83"/>
    </row>
    <row r="281152" spans="16:16" x14ac:dyDescent="0.3">
      <c r="P281152" s="83"/>
    </row>
    <row r="281153" spans="16:16" x14ac:dyDescent="0.3">
      <c r="P281153" s="83"/>
    </row>
    <row r="281154" spans="16:16" x14ac:dyDescent="0.3">
      <c r="P281154" s="83"/>
    </row>
    <row r="281155" spans="16:16" x14ac:dyDescent="0.3">
      <c r="P281155" s="83"/>
    </row>
    <row r="281156" spans="16:16" x14ac:dyDescent="0.3">
      <c r="P281156" s="83"/>
    </row>
    <row r="281157" spans="16:16" x14ac:dyDescent="0.3">
      <c r="P281157" s="83"/>
    </row>
    <row r="281158" spans="16:16" x14ac:dyDescent="0.3">
      <c r="P281158" s="83"/>
    </row>
    <row r="281159" spans="16:16" x14ac:dyDescent="0.3">
      <c r="P281159" s="83"/>
    </row>
    <row r="281160" spans="16:16" x14ac:dyDescent="0.3">
      <c r="P281160" s="83"/>
    </row>
    <row r="281161" spans="16:16" x14ac:dyDescent="0.3">
      <c r="P281161" s="83"/>
    </row>
    <row r="281162" spans="16:16" x14ac:dyDescent="0.3">
      <c r="P281162" s="83"/>
    </row>
    <row r="281163" spans="16:16" x14ac:dyDescent="0.3">
      <c r="P281163" s="83"/>
    </row>
    <row r="281164" spans="16:16" x14ac:dyDescent="0.3">
      <c r="P281164" s="83"/>
    </row>
    <row r="281165" spans="16:16" x14ac:dyDescent="0.3">
      <c r="P281165" s="83"/>
    </row>
    <row r="281166" spans="16:16" x14ac:dyDescent="0.3">
      <c r="P281166" s="83"/>
    </row>
    <row r="281167" spans="16:16" x14ac:dyDescent="0.3">
      <c r="P281167" s="83"/>
    </row>
    <row r="281168" spans="16:16" x14ac:dyDescent="0.3">
      <c r="P281168" s="83"/>
    </row>
    <row r="281169" spans="16:16" x14ac:dyDescent="0.3">
      <c r="P281169" s="83"/>
    </row>
    <row r="281170" spans="16:16" x14ac:dyDescent="0.3">
      <c r="P281170" s="83"/>
    </row>
    <row r="281171" spans="16:16" x14ac:dyDescent="0.3">
      <c r="P281171" s="83"/>
    </row>
    <row r="281172" spans="16:16" x14ac:dyDescent="0.3">
      <c r="P281172" s="83"/>
    </row>
    <row r="281173" spans="16:16" x14ac:dyDescent="0.3">
      <c r="P281173" s="83"/>
    </row>
    <row r="281174" spans="16:16" x14ac:dyDescent="0.3">
      <c r="P281174" s="83"/>
    </row>
    <row r="281175" spans="16:16" x14ac:dyDescent="0.3">
      <c r="P281175" s="83"/>
    </row>
    <row r="281176" spans="16:16" x14ac:dyDescent="0.3">
      <c r="P281176" s="83"/>
    </row>
    <row r="281177" spans="16:16" x14ac:dyDescent="0.3">
      <c r="P281177" s="83"/>
    </row>
    <row r="281178" spans="16:16" x14ac:dyDescent="0.3">
      <c r="P281178" s="83"/>
    </row>
    <row r="281179" spans="16:16" x14ac:dyDescent="0.3">
      <c r="P281179" s="83"/>
    </row>
    <row r="281180" spans="16:16" x14ac:dyDescent="0.3">
      <c r="P281180" s="83"/>
    </row>
    <row r="281181" spans="16:16" x14ac:dyDescent="0.3">
      <c r="P281181" s="83"/>
    </row>
    <row r="281182" spans="16:16" x14ac:dyDescent="0.3">
      <c r="P281182" s="83"/>
    </row>
    <row r="281183" spans="16:16" x14ac:dyDescent="0.3">
      <c r="P281183" s="83"/>
    </row>
    <row r="281184" spans="16:16" x14ac:dyDescent="0.3">
      <c r="P281184" s="83"/>
    </row>
    <row r="281185" spans="16:16" x14ac:dyDescent="0.3">
      <c r="P281185" s="83"/>
    </row>
    <row r="281186" spans="16:16" x14ac:dyDescent="0.3">
      <c r="P281186" s="83"/>
    </row>
    <row r="281187" spans="16:16" x14ac:dyDescent="0.3">
      <c r="P281187" s="83"/>
    </row>
    <row r="281188" spans="16:16" x14ac:dyDescent="0.3">
      <c r="P281188" s="83"/>
    </row>
    <row r="281189" spans="16:16" x14ac:dyDescent="0.3">
      <c r="P281189" s="83"/>
    </row>
    <row r="281190" spans="16:16" x14ac:dyDescent="0.3">
      <c r="P281190" s="83"/>
    </row>
    <row r="281191" spans="16:16" x14ac:dyDescent="0.3">
      <c r="P281191" s="83"/>
    </row>
    <row r="281192" spans="16:16" x14ac:dyDescent="0.3">
      <c r="P281192" s="83"/>
    </row>
    <row r="281193" spans="16:16" x14ac:dyDescent="0.3">
      <c r="P281193" s="83"/>
    </row>
    <row r="281194" spans="16:16" x14ac:dyDescent="0.3">
      <c r="P281194" s="83"/>
    </row>
    <row r="281195" spans="16:16" x14ac:dyDescent="0.3">
      <c r="P281195" s="83"/>
    </row>
    <row r="281196" spans="16:16" x14ac:dyDescent="0.3">
      <c r="P281196" s="83"/>
    </row>
    <row r="281197" spans="16:16" x14ac:dyDescent="0.3">
      <c r="P281197" s="83"/>
    </row>
    <row r="281198" spans="16:16" x14ac:dyDescent="0.3">
      <c r="P281198" s="83"/>
    </row>
    <row r="281199" spans="16:16" x14ac:dyDescent="0.3">
      <c r="P281199" s="83"/>
    </row>
    <row r="281200" spans="16:16" x14ac:dyDescent="0.3">
      <c r="P281200" s="83"/>
    </row>
    <row r="281201" spans="16:16" x14ac:dyDescent="0.3">
      <c r="P281201" s="83"/>
    </row>
    <row r="281202" spans="16:16" x14ac:dyDescent="0.3">
      <c r="P281202" s="83"/>
    </row>
    <row r="281203" spans="16:16" x14ac:dyDescent="0.3">
      <c r="P281203" s="83"/>
    </row>
    <row r="281204" spans="16:16" x14ac:dyDescent="0.3">
      <c r="P281204" s="83"/>
    </row>
    <row r="281205" spans="16:16" x14ac:dyDescent="0.3">
      <c r="P281205" s="83"/>
    </row>
    <row r="281206" spans="16:16" x14ac:dyDescent="0.3">
      <c r="P281206" s="83"/>
    </row>
    <row r="281207" spans="16:16" x14ac:dyDescent="0.3">
      <c r="P281207" s="83"/>
    </row>
    <row r="281208" spans="16:16" x14ac:dyDescent="0.3">
      <c r="P281208" s="83"/>
    </row>
    <row r="281209" spans="16:16" x14ac:dyDescent="0.3">
      <c r="P281209" s="83"/>
    </row>
    <row r="281210" spans="16:16" x14ac:dyDescent="0.3">
      <c r="P281210" s="83"/>
    </row>
    <row r="281211" spans="16:16" x14ac:dyDescent="0.3">
      <c r="P281211" s="83"/>
    </row>
    <row r="281212" spans="16:16" x14ac:dyDescent="0.3">
      <c r="P281212" s="83"/>
    </row>
    <row r="281213" spans="16:16" x14ac:dyDescent="0.3">
      <c r="P281213" s="83"/>
    </row>
    <row r="281214" spans="16:16" x14ac:dyDescent="0.3">
      <c r="P281214" s="83"/>
    </row>
    <row r="281215" spans="16:16" x14ac:dyDescent="0.3">
      <c r="P281215" s="83"/>
    </row>
    <row r="281216" spans="16:16" x14ac:dyDescent="0.3">
      <c r="P281216" s="83"/>
    </row>
    <row r="281217" spans="16:16" x14ac:dyDescent="0.3">
      <c r="P281217" s="83"/>
    </row>
    <row r="281218" spans="16:16" x14ac:dyDescent="0.3">
      <c r="P281218" s="83"/>
    </row>
    <row r="281219" spans="16:16" x14ac:dyDescent="0.3">
      <c r="P281219" s="83"/>
    </row>
    <row r="281220" spans="16:16" x14ac:dyDescent="0.3">
      <c r="P281220" s="83"/>
    </row>
    <row r="281221" spans="16:16" x14ac:dyDescent="0.3">
      <c r="P281221" s="83"/>
    </row>
    <row r="281222" spans="16:16" x14ac:dyDescent="0.3">
      <c r="P281222" s="83"/>
    </row>
    <row r="281223" spans="16:16" x14ac:dyDescent="0.3">
      <c r="P281223" s="83"/>
    </row>
    <row r="281224" spans="16:16" x14ac:dyDescent="0.3">
      <c r="P281224" s="83"/>
    </row>
    <row r="281225" spans="16:16" x14ac:dyDescent="0.3">
      <c r="P281225" s="83"/>
    </row>
    <row r="281226" spans="16:16" x14ac:dyDescent="0.3">
      <c r="P281226" s="83"/>
    </row>
    <row r="281227" spans="16:16" x14ac:dyDescent="0.3">
      <c r="P281227" s="83"/>
    </row>
    <row r="281228" spans="16:16" x14ac:dyDescent="0.3">
      <c r="P281228" s="83"/>
    </row>
    <row r="281229" spans="16:16" x14ac:dyDescent="0.3">
      <c r="P281229" s="83"/>
    </row>
    <row r="281230" spans="16:16" x14ac:dyDescent="0.3">
      <c r="P281230" s="83"/>
    </row>
    <row r="281231" spans="16:16" x14ac:dyDescent="0.3">
      <c r="P281231" s="83"/>
    </row>
    <row r="281232" spans="16:16" x14ac:dyDescent="0.3">
      <c r="P281232" s="83"/>
    </row>
    <row r="281233" spans="16:16" x14ac:dyDescent="0.3">
      <c r="P281233" s="83"/>
    </row>
    <row r="281234" spans="16:16" x14ac:dyDescent="0.3">
      <c r="P281234" s="83"/>
    </row>
    <row r="281235" spans="16:16" x14ac:dyDescent="0.3">
      <c r="P281235" s="83"/>
    </row>
    <row r="281236" spans="16:16" x14ac:dyDescent="0.3">
      <c r="P281236" s="83"/>
    </row>
    <row r="281237" spans="16:16" x14ac:dyDescent="0.3">
      <c r="P281237" s="83"/>
    </row>
    <row r="281238" spans="16:16" x14ac:dyDescent="0.3">
      <c r="P281238" s="83"/>
    </row>
    <row r="281239" spans="16:16" x14ac:dyDescent="0.3">
      <c r="P281239" s="83"/>
    </row>
    <row r="281240" spans="16:16" x14ac:dyDescent="0.3">
      <c r="P281240" s="83"/>
    </row>
    <row r="281241" spans="16:16" x14ac:dyDescent="0.3">
      <c r="P281241" s="83"/>
    </row>
    <row r="281242" spans="16:16" x14ac:dyDescent="0.3">
      <c r="P281242" s="83"/>
    </row>
    <row r="281243" spans="16:16" x14ac:dyDescent="0.3">
      <c r="P281243" s="83"/>
    </row>
    <row r="281244" spans="16:16" x14ac:dyDescent="0.3">
      <c r="P281244" s="83"/>
    </row>
    <row r="281245" spans="16:16" x14ac:dyDescent="0.3">
      <c r="P281245" s="83"/>
    </row>
    <row r="281246" spans="16:16" x14ac:dyDescent="0.3">
      <c r="P281246" s="83"/>
    </row>
    <row r="281247" spans="16:16" x14ac:dyDescent="0.3">
      <c r="P281247" s="83"/>
    </row>
    <row r="281248" spans="16:16" x14ac:dyDescent="0.3">
      <c r="P281248" s="83"/>
    </row>
    <row r="281249" spans="16:16" x14ac:dyDescent="0.3">
      <c r="P281249" s="83"/>
    </row>
    <row r="281250" spans="16:16" x14ac:dyDescent="0.3">
      <c r="P281250" s="83"/>
    </row>
    <row r="281251" spans="16:16" x14ac:dyDescent="0.3">
      <c r="P281251" s="83"/>
    </row>
    <row r="281252" spans="16:16" x14ac:dyDescent="0.3">
      <c r="P281252" s="83"/>
    </row>
    <row r="281253" spans="16:16" x14ac:dyDescent="0.3">
      <c r="P281253" s="83"/>
    </row>
    <row r="281254" spans="16:16" x14ac:dyDescent="0.3">
      <c r="P281254" s="83"/>
    </row>
    <row r="281255" spans="16:16" x14ac:dyDescent="0.3">
      <c r="P281255" s="83"/>
    </row>
    <row r="281256" spans="16:16" x14ac:dyDescent="0.3">
      <c r="P281256" s="83"/>
    </row>
    <row r="281257" spans="16:16" x14ac:dyDescent="0.3">
      <c r="P281257" s="83"/>
    </row>
    <row r="281258" spans="16:16" x14ac:dyDescent="0.3">
      <c r="P281258" s="83"/>
    </row>
    <row r="281259" spans="16:16" x14ac:dyDescent="0.3">
      <c r="P281259" s="83"/>
    </row>
    <row r="281260" spans="16:16" x14ac:dyDescent="0.3">
      <c r="P281260" s="83"/>
    </row>
    <row r="281261" spans="16:16" x14ac:dyDescent="0.3">
      <c r="P281261" s="83"/>
    </row>
    <row r="281262" spans="16:16" x14ac:dyDescent="0.3">
      <c r="P281262" s="83"/>
    </row>
    <row r="281263" spans="16:16" x14ac:dyDescent="0.3">
      <c r="P281263" s="83"/>
    </row>
    <row r="281264" spans="16:16" x14ac:dyDescent="0.3">
      <c r="P281264" s="83"/>
    </row>
    <row r="281265" spans="16:16" x14ac:dyDescent="0.3">
      <c r="P281265" s="83"/>
    </row>
    <row r="281266" spans="16:16" x14ac:dyDescent="0.3">
      <c r="P281266" s="83"/>
    </row>
    <row r="281267" spans="16:16" x14ac:dyDescent="0.3">
      <c r="P281267" s="83"/>
    </row>
    <row r="281268" spans="16:16" x14ac:dyDescent="0.3">
      <c r="P281268" s="83"/>
    </row>
    <row r="281269" spans="16:16" x14ac:dyDescent="0.3">
      <c r="P281269" s="83"/>
    </row>
    <row r="281270" spans="16:16" x14ac:dyDescent="0.3">
      <c r="P281270" s="83"/>
    </row>
    <row r="281271" spans="16:16" x14ac:dyDescent="0.3">
      <c r="P281271" s="83"/>
    </row>
    <row r="281272" spans="16:16" x14ac:dyDescent="0.3">
      <c r="P281272" s="83"/>
    </row>
    <row r="281273" spans="16:16" x14ac:dyDescent="0.3">
      <c r="P281273" s="83"/>
    </row>
    <row r="281274" spans="16:16" x14ac:dyDescent="0.3">
      <c r="P281274" s="83"/>
    </row>
    <row r="281275" spans="16:16" x14ac:dyDescent="0.3">
      <c r="P281275" s="83"/>
    </row>
    <row r="281276" spans="16:16" x14ac:dyDescent="0.3">
      <c r="P281276" s="83"/>
    </row>
    <row r="281277" spans="16:16" x14ac:dyDescent="0.3">
      <c r="P281277" s="83"/>
    </row>
    <row r="281278" spans="16:16" x14ac:dyDescent="0.3">
      <c r="P281278" s="83"/>
    </row>
    <row r="281279" spans="16:16" x14ac:dyDescent="0.3">
      <c r="P281279" s="83"/>
    </row>
    <row r="281280" spans="16:16" x14ac:dyDescent="0.3">
      <c r="P281280" s="83"/>
    </row>
    <row r="281281" spans="16:16" x14ac:dyDescent="0.3">
      <c r="P281281" s="83"/>
    </row>
    <row r="281282" spans="16:16" x14ac:dyDescent="0.3">
      <c r="P281282" s="83"/>
    </row>
    <row r="281283" spans="16:16" x14ac:dyDescent="0.3">
      <c r="P281283" s="83"/>
    </row>
    <row r="281284" spans="16:16" x14ac:dyDescent="0.3">
      <c r="P281284" s="83"/>
    </row>
    <row r="281285" spans="16:16" x14ac:dyDescent="0.3">
      <c r="P281285" s="83"/>
    </row>
    <row r="281286" spans="16:16" x14ac:dyDescent="0.3">
      <c r="P281286" s="83"/>
    </row>
    <row r="281287" spans="16:16" x14ac:dyDescent="0.3">
      <c r="P281287" s="83"/>
    </row>
    <row r="281288" spans="16:16" x14ac:dyDescent="0.3">
      <c r="P281288" s="83"/>
    </row>
    <row r="281289" spans="16:16" x14ac:dyDescent="0.3">
      <c r="P281289" s="83"/>
    </row>
    <row r="281290" spans="16:16" x14ac:dyDescent="0.3">
      <c r="P281290" s="83"/>
    </row>
    <row r="281291" spans="16:16" x14ac:dyDescent="0.3">
      <c r="P281291" s="83"/>
    </row>
    <row r="281292" spans="16:16" x14ac:dyDescent="0.3">
      <c r="P281292" s="83"/>
    </row>
    <row r="281293" spans="16:16" x14ac:dyDescent="0.3">
      <c r="P281293" s="83"/>
    </row>
    <row r="281294" spans="16:16" x14ac:dyDescent="0.3">
      <c r="P281294" s="83"/>
    </row>
    <row r="281295" spans="16:16" x14ac:dyDescent="0.3">
      <c r="P281295" s="83"/>
    </row>
    <row r="281296" spans="16:16" x14ac:dyDescent="0.3">
      <c r="P281296" s="83"/>
    </row>
    <row r="281297" spans="16:16" x14ac:dyDescent="0.3">
      <c r="P281297" s="83"/>
    </row>
    <row r="281298" spans="16:16" x14ac:dyDescent="0.3">
      <c r="P281298" s="83"/>
    </row>
    <row r="281299" spans="16:16" x14ac:dyDescent="0.3">
      <c r="P281299" s="83"/>
    </row>
    <row r="281300" spans="16:16" x14ac:dyDescent="0.3">
      <c r="P281300" s="83"/>
    </row>
    <row r="281301" spans="16:16" x14ac:dyDescent="0.3">
      <c r="P281301" s="83"/>
    </row>
    <row r="281302" spans="16:16" x14ac:dyDescent="0.3">
      <c r="P281302" s="83"/>
    </row>
    <row r="281303" spans="16:16" x14ac:dyDescent="0.3">
      <c r="P281303" s="83"/>
    </row>
    <row r="281304" spans="16:16" x14ac:dyDescent="0.3">
      <c r="P281304" s="83"/>
    </row>
    <row r="281305" spans="16:16" x14ac:dyDescent="0.3">
      <c r="P281305" s="83"/>
    </row>
    <row r="281306" spans="16:16" x14ac:dyDescent="0.3">
      <c r="P281306" s="83"/>
    </row>
    <row r="281307" spans="16:16" x14ac:dyDescent="0.3">
      <c r="P281307" s="83"/>
    </row>
    <row r="281308" spans="16:16" x14ac:dyDescent="0.3">
      <c r="P281308" s="83"/>
    </row>
    <row r="281309" spans="16:16" x14ac:dyDescent="0.3">
      <c r="P281309" s="83"/>
    </row>
    <row r="281310" spans="16:16" x14ac:dyDescent="0.3">
      <c r="P281310" s="83"/>
    </row>
    <row r="281311" spans="16:16" x14ac:dyDescent="0.3">
      <c r="P281311" s="83"/>
    </row>
    <row r="281312" spans="16:16" x14ac:dyDescent="0.3">
      <c r="P281312" s="83"/>
    </row>
    <row r="281313" spans="16:16" x14ac:dyDescent="0.3">
      <c r="P281313" s="83"/>
    </row>
    <row r="281314" spans="16:16" x14ac:dyDescent="0.3">
      <c r="P281314" s="83"/>
    </row>
    <row r="281315" spans="16:16" x14ac:dyDescent="0.3">
      <c r="P281315" s="83"/>
    </row>
    <row r="281316" spans="16:16" x14ac:dyDescent="0.3">
      <c r="P281316" s="83"/>
    </row>
    <row r="281317" spans="16:16" x14ac:dyDescent="0.3">
      <c r="P281317" s="83"/>
    </row>
    <row r="281318" spans="16:16" x14ac:dyDescent="0.3">
      <c r="P281318" s="83"/>
    </row>
    <row r="281319" spans="16:16" x14ac:dyDescent="0.3">
      <c r="P281319" s="83"/>
    </row>
    <row r="281320" spans="16:16" x14ac:dyDescent="0.3">
      <c r="P281320" s="83"/>
    </row>
    <row r="281321" spans="16:16" x14ac:dyDescent="0.3">
      <c r="P281321" s="83"/>
    </row>
    <row r="281322" spans="16:16" x14ac:dyDescent="0.3">
      <c r="P281322" s="83"/>
    </row>
    <row r="281323" spans="16:16" x14ac:dyDescent="0.3">
      <c r="P281323" s="83"/>
    </row>
    <row r="281324" spans="16:16" x14ac:dyDescent="0.3">
      <c r="P281324" s="83"/>
    </row>
    <row r="281325" spans="16:16" x14ac:dyDescent="0.3">
      <c r="P281325" s="83"/>
    </row>
    <row r="281326" spans="16:16" x14ac:dyDescent="0.3">
      <c r="P281326" s="83"/>
    </row>
    <row r="281327" spans="16:16" x14ac:dyDescent="0.3">
      <c r="P281327" s="83"/>
    </row>
    <row r="281328" spans="16:16" x14ac:dyDescent="0.3">
      <c r="P281328" s="83"/>
    </row>
    <row r="281329" spans="16:16" x14ac:dyDescent="0.3">
      <c r="P281329" s="83"/>
    </row>
    <row r="281330" spans="16:16" x14ac:dyDescent="0.3">
      <c r="P281330" s="83"/>
    </row>
    <row r="281331" spans="16:16" x14ac:dyDescent="0.3">
      <c r="P281331" s="83"/>
    </row>
    <row r="281332" spans="16:16" x14ac:dyDescent="0.3">
      <c r="P281332" s="83"/>
    </row>
    <row r="281333" spans="16:16" x14ac:dyDescent="0.3">
      <c r="P281333" s="83"/>
    </row>
    <row r="281334" spans="16:16" x14ac:dyDescent="0.3">
      <c r="P281334" s="83"/>
    </row>
    <row r="281335" spans="16:16" x14ac:dyDescent="0.3">
      <c r="P281335" s="83"/>
    </row>
    <row r="281336" spans="16:16" x14ac:dyDescent="0.3">
      <c r="P281336" s="83"/>
    </row>
    <row r="281337" spans="16:16" x14ac:dyDescent="0.3">
      <c r="P281337" s="83"/>
    </row>
    <row r="281338" spans="16:16" x14ac:dyDescent="0.3">
      <c r="P281338" s="83"/>
    </row>
    <row r="281339" spans="16:16" x14ac:dyDescent="0.3">
      <c r="P281339" s="83"/>
    </row>
    <row r="281340" spans="16:16" x14ac:dyDescent="0.3">
      <c r="P281340" s="83"/>
    </row>
    <row r="281341" spans="16:16" x14ac:dyDescent="0.3">
      <c r="P281341" s="83"/>
    </row>
    <row r="281342" spans="16:16" x14ac:dyDescent="0.3">
      <c r="P281342" s="83"/>
    </row>
    <row r="281343" spans="16:16" x14ac:dyDescent="0.3">
      <c r="P281343" s="83"/>
    </row>
    <row r="281344" spans="16:16" x14ac:dyDescent="0.3">
      <c r="P281344" s="83"/>
    </row>
    <row r="281345" spans="16:16" x14ac:dyDescent="0.3">
      <c r="P281345" s="83"/>
    </row>
    <row r="281346" spans="16:16" x14ac:dyDescent="0.3">
      <c r="P281346" s="83"/>
    </row>
    <row r="281347" spans="16:16" x14ac:dyDescent="0.3">
      <c r="P281347" s="83"/>
    </row>
    <row r="281348" spans="16:16" x14ac:dyDescent="0.3">
      <c r="P281348" s="83"/>
    </row>
    <row r="281349" spans="16:16" x14ac:dyDescent="0.3">
      <c r="P281349" s="83"/>
    </row>
    <row r="281350" spans="16:16" x14ac:dyDescent="0.3">
      <c r="P281350" s="83"/>
    </row>
    <row r="281351" spans="16:16" x14ac:dyDescent="0.3">
      <c r="P281351" s="83"/>
    </row>
    <row r="281352" spans="16:16" x14ac:dyDescent="0.3">
      <c r="P281352" s="83"/>
    </row>
    <row r="281353" spans="16:16" x14ac:dyDescent="0.3">
      <c r="P281353" s="83"/>
    </row>
    <row r="281354" spans="16:16" x14ac:dyDescent="0.3">
      <c r="P281354" s="83"/>
    </row>
    <row r="281355" spans="16:16" x14ac:dyDescent="0.3">
      <c r="P281355" s="83"/>
    </row>
    <row r="281356" spans="16:16" x14ac:dyDescent="0.3">
      <c r="P281356" s="83"/>
    </row>
    <row r="281357" spans="16:16" x14ac:dyDescent="0.3">
      <c r="P281357" s="83"/>
    </row>
    <row r="281358" spans="16:16" x14ac:dyDescent="0.3">
      <c r="P281358" s="83"/>
    </row>
    <row r="281359" spans="16:16" x14ac:dyDescent="0.3">
      <c r="P281359" s="83"/>
    </row>
    <row r="281360" spans="16:16" x14ac:dyDescent="0.3">
      <c r="P281360" s="83"/>
    </row>
    <row r="281361" spans="16:16" x14ac:dyDescent="0.3">
      <c r="P281361" s="83"/>
    </row>
    <row r="281362" spans="16:16" x14ac:dyDescent="0.3">
      <c r="P281362" s="83"/>
    </row>
    <row r="281363" spans="16:16" x14ac:dyDescent="0.3">
      <c r="P281363" s="83"/>
    </row>
    <row r="281364" spans="16:16" x14ac:dyDescent="0.3">
      <c r="P281364" s="83"/>
    </row>
    <row r="281365" spans="16:16" x14ac:dyDescent="0.3">
      <c r="P281365" s="83"/>
    </row>
    <row r="281366" spans="16:16" x14ac:dyDescent="0.3">
      <c r="P281366" s="83"/>
    </row>
    <row r="281367" spans="16:16" x14ac:dyDescent="0.3">
      <c r="P281367" s="83"/>
    </row>
    <row r="281368" spans="16:16" x14ac:dyDescent="0.3">
      <c r="P281368" s="83"/>
    </row>
    <row r="281369" spans="16:16" x14ac:dyDescent="0.3">
      <c r="P281369" s="83"/>
    </row>
    <row r="281370" spans="16:16" x14ac:dyDescent="0.3">
      <c r="P281370" s="83"/>
    </row>
    <row r="281371" spans="16:16" x14ac:dyDescent="0.3">
      <c r="P281371" s="83"/>
    </row>
    <row r="281372" spans="16:16" x14ac:dyDescent="0.3">
      <c r="P281372" s="83"/>
    </row>
    <row r="281373" spans="16:16" x14ac:dyDescent="0.3">
      <c r="P281373" s="83"/>
    </row>
    <row r="281374" spans="16:16" x14ac:dyDescent="0.3">
      <c r="P281374" s="83"/>
    </row>
    <row r="281375" spans="16:16" x14ac:dyDescent="0.3">
      <c r="P281375" s="83"/>
    </row>
    <row r="281376" spans="16:16" x14ac:dyDescent="0.3">
      <c r="P281376" s="83"/>
    </row>
    <row r="281377" spans="16:16" x14ac:dyDescent="0.3">
      <c r="P281377" s="83"/>
    </row>
    <row r="281378" spans="16:16" x14ac:dyDescent="0.3">
      <c r="P281378" s="83"/>
    </row>
    <row r="281379" spans="16:16" x14ac:dyDescent="0.3">
      <c r="P281379" s="83"/>
    </row>
    <row r="281380" spans="16:16" x14ac:dyDescent="0.3">
      <c r="P281380" s="83"/>
    </row>
    <row r="281381" spans="16:16" x14ac:dyDescent="0.3">
      <c r="P281381" s="83"/>
    </row>
    <row r="281382" spans="16:16" x14ac:dyDescent="0.3">
      <c r="P281382" s="83"/>
    </row>
    <row r="281383" spans="16:16" x14ac:dyDescent="0.3">
      <c r="P281383" s="83"/>
    </row>
    <row r="281384" spans="16:16" x14ac:dyDescent="0.3">
      <c r="P281384" s="83"/>
    </row>
    <row r="281385" spans="16:16" x14ac:dyDescent="0.3">
      <c r="P281385" s="83"/>
    </row>
    <row r="281386" spans="16:16" x14ac:dyDescent="0.3">
      <c r="P281386" s="83"/>
    </row>
    <row r="281387" spans="16:16" x14ac:dyDescent="0.3">
      <c r="P281387" s="83"/>
    </row>
    <row r="281388" spans="16:16" x14ac:dyDescent="0.3">
      <c r="P281388" s="83"/>
    </row>
    <row r="281389" spans="16:16" x14ac:dyDescent="0.3">
      <c r="P281389" s="83"/>
    </row>
    <row r="281390" spans="16:16" x14ac:dyDescent="0.3">
      <c r="P281390" s="83"/>
    </row>
    <row r="281391" spans="16:16" x14ac:dyDescent="0.3">
      <c r="P281391" s="83"/>
    </row>
    <row r="281392" spans="16:16" x14ac:dyDescent="0.3">
      <c r="P281392" s="83"/>
    </row>
    <row r="281393" spans="16:16" x14ac:dyDescent="0.3">
      <c r="P281393" s="83"/>
    </row>
    <row r="281394" spans="16:16" x14ac:dyDescent="0.3">
      <c r="P281394" s="83"/>
    </row>
    <row r="281395" spans="16:16" x14ac:dyDescent="0.3">
      <c r="P281395" s="83"/>
    </row>
    <row r="281396" spans="16:16" x14ac:dyDescent="0.3">
      <c r="P281396" s="83"/>
    </row>
    <row r="281397" spans="16:16" x14ac:dyDescent="0.3">
      <c r="P281397" s="83"/>
    </row>
    <row r="281398" spans="16:16" x14ac:dyDescent="0.3">
      <c r="P281398" s="83"/>
    </row>
    <row r="281399" spans="16:16" x14ac:dyDescent="0.3">
      <c r="P281399" s="83"/>
    </row>
    <row r="281400" spans="16:16" x14ac:dyDescent="0.3">
      <c r="P281400" s="83"/>
    </row>
    <row r="281401" spans="16:16" x14ac:dyDescent="0.3">
      <c r="P281401" s="83"/>
    </row>
    <row r="281402" spans="16:16" x14ac:dyDescent="0.3">
      <c r="P281402" s="83"/>
    </row>
    <row r="281403" spans="16:16" x14ac:dyDescent="0.3">
      <c r="P281403" s="83"/>
    </row>
    <row r="281404" spans="16:16" x14ac:dyDescent="0.3">
      <c r="P281404" s="83"/>
    </row>
    <row r="281405" spans="16:16" x14ac:dyDescent="0.3">
      <c r="P281405" s="83"/>
    </row>
    <row r="281406" spans="16:16" x14ac:dyDescent="0.3">
      <c r="P281406" s="83"/>
    </row>
    <row r="281407" spans="16:16" x14ac:dyDescent="0.3">
      <c r="P281407" s="83"/>
    </row>
    <row r="281408" spans="16:16" x14ac:dyDescent="0.3">
      <c r="P281408" s="83"/>
    </row>
    <row r="281409" spans="16:16" x14ac:dyDescent="0.3">
      <c r="P281409" s="83"/>
    </row>
    <row r="281410" spans="16:16" x14ac:dyDescent="0.3">
      <c r="P281410" s="83"/>
    </row>
    <row r="281411" spans="16:16" x14ac:dyDescent="0.3">
      <c r="P281411" s="83"/>
    </row>
    <row r="281412" spans="16:16" x14ac:dyDescent="0.3">
      <c r="P281412" s="83"/>
    </row>
    <row r="281413" spans="16:16" x14ac:dyDescent="0.3">
      <c r="P281413" s="83"/>
    </row>
    <row r="281414" spans="16:16" x14ac:dyDescent="0.3">
      <c r="P281414" s="83"/>
    </row>
    <row r="281415" spans="16:16" x14ac:dyDescent="0.3">
      <c r="P281415" s="83"/>
    </row>
    <row r="281416" spans="16:16" x14ac:dyDescent="0.3">
      <c r="P281416" s="83"/>
    </row>
    <row r="281417" spans="16:16" x14ac:dyDescent="0.3">
      <c r="P281417" s="83"/>
    </row>
    <row r="281418" spans="16:16" x14ac:dyDescent="0.3">
      <c r="P281418" s="83"/>
    </row>
    <row r="281419" spans="16:16" x14ac:dyDescent="0.3">
      <c r="P281419" s="83"/>
    </row>
    <row r="281420" spans="16:16" x14ac:dyDescent="0.3">
      <c r="P281420" s="83"/>
    </row>
    <row r="281421" spans="16:16" x14ac:dyDescent="0.3">
      <c r="P281421" s="83"/>
    </row>
    <row r="281422" spans="16:16" x14ac:dyDescent="0.3">
      <c r="P281422" s="83"/>
    </row>
    <row r="281423" spans="16:16" x14ac:dyDescent="0.3">
      <c r="P281423" s="83"/>
    </row>
    <row r="281424" spans="16:16" x14ac:dyDescent="0.3">
      <c r="P281424" s="83"/>
    </row>
    <row r="281425" spans="16:16" x14ac:dyDescent="0.3">
      <c r="P281425" s="83"/>
    </row>
    <row r="281426" spans="16:16" x14ac:dyDescent="0.3">
      <c r="P281426" s="83"/>
    </row>
    <row r="281427" spans="16:16" x14ac:dyDescent="0.3">
      <c r="P281427" s="83"/>
    </row>
    <row r="281428" spans="16:16" x14ac:dyDescent="0.3">
      <c r="P281428" s="83"/>
    </row>
    <row r="281429" spans="16:16" x14ac:dyDescent="0.3">
      <c r="P281429" s="83"/>
    </row>
    <row r="281430" spans="16:16" x14ac:dyDescent="0.3">
      <c r="P281430" s="83"/>
    </row>
    <row r="281431" spans="16:16" x14ac:dyDescent="0.3">
      <c r="P281431" s="83"/>
    </row>
    <row r="281432" spans="16:16" x14ac:dyDescent="0.3">
      <c r="P281432" s="83"/>
    </row>
    <row r="281433" spans="16:16" x14ac:dyDescent="0.3">
      <c r="P281433" s="83"/>
    </row>
    <row r="281434" spans="16:16" x14ac:dyDescent="0.3">
      <c r="P281434" s="83"/>
    </row>
    <row r="281435" spans="16:16" x14ac:dyDescent="0.3">
      <c r="P281435" s="83"/>
    </row>
    <row r="281436" spans="16:16" x14ac:dyDescent="0.3">
      <c r="P281436" s="83"/>
    </row>
    <row r="281437" spans="16:16" x14ac:dyDescent="0.3">
      <c r="P281437" s="83"/>
    </row>
    <row r="281438" spans="16:16" x14ac:dyDescent="0.3">
      <c r="P281438" s="83"/>
    </row>
    <row r="281439" spans="16:16" x14ac:dyDescent="0.3">
      <c r="P281439" s="83"/>
    </row>
    <row r="281440" spans="16:16" x14ac:dyDescent="0.3">
      <c r="P281440" s="83"/>
    </row>
    <row r="281441" spans="16:16" x14ac:dyDescent="0.3">
      <c r="P281441" s="83"/>
    </row>
    <row r="281442" spans="16:16" x14ac:dyDescent="0.3">
      <c r="P281442" s="83"/>
    </row>
    <row r="281443" spans="16:16" x14ac:dyDescent="0.3">
      <c r="P281443" s="83"/>
    </row>
    <row r="281444" spans="16:16" x14ac:dyDescent="0.3">
      <c r="P281444" s="83"/>
    </row>
    <row r="281445" spans="16:16" x14ac:dyDescent="0.3">
      <c r="P281445" s="83"/>
    </row>
    <row r="281446" spans="16:16" x14ac:dyDescent="0.3">
      <c r="P281446" s="83"/>
    </row>
    <row r="281447" spans="16:16" x14ac:dyDescent="0.3">
      <c r="P281447" s="83"/>
    </row>
    <row r="281448" spans="16:16" x14ac:dyDescent="0.3">
      <c r="P281448" s="83"/>
    </row>
    <row r="281449" spans="16:16" x14ac:dyDescent="0.3">
      <c r="P281449" s="83"/>
    </row>
    <row r="281450" spans="16:16" x14ac:dyDescent="0.3">
      <c r="P281450" s="83"/>
    </row>
    <row r="281451" spans="16:16" x14ac:dyDescent="0.3">
      <c r="P281451" s="83"/>
    </row>
    <row r="281452" spans="16:16" x14ac:dyDescent="0.3">
      <c r="P281452" s="83"/>
    </row>
    <row r="281453" spans="16:16" x14ac:dyDescent="0.3">
      <c r="P281453" s="83"/>
    </row>
    <row r="281454" spans="16:16" x14ac:dyDescent="0.3">
      <c r="P281454" s="83"/>
    </row>
    <row r="281455" spans="16:16" x14ac:dyDescent="0.3">
      <c r="P281455" s="83"/>
    </row>
    <row r="281456" spans="16:16" x14ac:dyDescent="0.3">
      <c r="P281456" s="83"/>
    </row>
    <row r="281457" spans="16:16" x14ac:dyDescent="0.3">
      <c r="P281457" s="83"/>
    </row>
    <row r="281458" spans="16:16" x14ac:dyDescent="0.3">
      <c r="P281458" s="83"/>
    </row>
    <row r="281459" spans="16:16" x14ac:dyDescent="0.3">
      <c r="P281459" s="83"/>
    </row>
    <row r="281460" spans="16:16" x14ac:dyDescent="0.3">
      <c r="P281460" s="83"/>
    </row>
    <row r="281461" spans="16:16" x14ac:dyDescent="0.3">
      <c r="P281461" s="83"/>
    </row>
    <row r="281462" spans="16:16" x14ac:dyDescent="0.3">
      <c r="P281462" s="83"/>
    </row>
    <row r="281463" spans="16:16" x14ac:dyDescent="0.3">
      <c r="P281463" s="83"/>
    </row>
    <row r="281464" spans="16:16" x14ac:dyDescent="0.3">
      <c r="P281464" s="83"/>
    </row>
    <row r="281465" spans="16:16" x14ac:dyDescent="0.3">
      <c r="P281465" s="83"/>
    </row>
    <row r="281466" spans="16:16" x14ac:dyDescent="0.3">
      <c r="P281466" s="83"/>
    </row>
    <row r="281467" spans="16:16" x14ac:dyDescent="0.3">
      <c r="P281467" s="83"/>
    </row>
    <row r="281468" spans="16:16" x14ac:dyDescent="0.3">
      <c r="P281468" s="83"/>
    </row>
    <row r="281469" spans="16:16" x14ac:dyDescent="0.3">
      <c r="P281469" s="83"/>
    </row>
    <row r="281470" spans="16:16" x14ac:dyDescent="0.3">
      <c r="P281470" s="83"/>
    </row>
    <row r="281471" spans="16:16" x14ac:dyDescent="0.3">
      <c r="P281471" s="83"/>
    </row>
    <row r="281472" spans="16:16" x14ac:dyDescent="0.3">
      <c r="P281472" s="83"/>
    </row>
    <row r="281473" spans="16:16" x14ac:dyDescent="0.3">
      <c r="P281473" s="83"/>
    </row>
    <row r="281474" spans="16:16" x14ac:dyDescent="0.3">
      <c r="P281474" s="83"/>
    </row>
    <row r="281475" spans="16:16" x14ac:dyDescent="0.3">
      <c r="P281475" s="83"/>
    </row>
    <row r="281476" spans="16:16" x14ac:dyDescent="0.3">
      <c r="P281476" s="83"/>
    </row>
    <row r="281477" spans="16:16" x14ac:dyDescent="0.3">
      <c r="P281477" s="83"/>
    </row>
    <row r="281478" spans="16:16" x14ac:dyDescent="0.3">
      <c r="P281478" s="83"/>
    </row>
    <row r="281479" spans="16:16" x14ac:dyDescent="0.3">
      <c r="P281479" s="83"/>
    </row>
    <row r="281480" spans="16:16" x14ac:dyDescent="0.3">
      <c r="P281480" s="83"/>
    </row>
    <row r="281481" spans="16:16" x14ac:dyDescent="0.3">
      <c r="P281481" s="83"/>
    </row>
    <row r="281482" spans="16:16" x14ac:dyDescent="0.3">
      <c r="P281482" s="83"/>
    </row>
    <row r="281483" spans="16:16" x14ac:dyDescent="0.3">
      <c r="P281483" s="83"/>
    </row>
    <row r="281484" spans="16:16" x14ac:dyDescent="0.3">
      <c r="P281484" s="83"/>
    </row>
    <row r="281485" spans="16:16" x14ac:dyDescent="0.3">
      <c r="P281485" s="83"/>
    </row>
    <row r="281486" spans="16:16" x14ac:dyDescent="0.3">
      <c r="P281486" s="83"/>
    </row>
    <row r="281487" spans="16:16" x14ac:dyDescent="0.3">
      <c r="P281487" s="83"/>
    </row>
    <row r="281488" spans="16:16" x14ac:dyDescent="0.3">
      <c r="P281488" s="83"/>
    </row>
    <row r="281489" spans="16:16" x14ac:dyDescent="0.3">
      <c r="P281489" s="83"/>
    </row>
    <row r="281490" spans="16:16" x14ac:dyDescent="0.3">
      <c r="P281490" s="83"/>
    </row>
    <row r="281491" spans="16:16" x14ac:dyDescent="0.3">
      <c r="P281491" s="83"/>
    </row>
    <row r="281492" spans="16:16" x14ac:dyDescent="0.3">
      <c r="P281492" s="83"/>
    </row>
    <row r="281493" spans="16:16" x14ac:dyDescent="0.3">
      <c r="P281493" s="83"/>
    </row>
    <row r="281494" spans="16:16" x14ac:dyDescent="0.3">
      <c r="P281494" s="83"/>
    </row>
    <row r="281495" spans="16:16" x14ac:dyDescent="0.3">
      <c r="P281495" s="83"/>
    </row>
    <row r="281496" spans="16:16" x14ac:dyDescent="0.3">
      <c r="P281496" s="83"/>
    </row>
    <row r="281497" spans="16:16" x14ac:dyDescent="0.3">
      <c r="P281497" s="83"/>
    </row>
    <row r="281498" spans="16:16" x14ac:dyDescent="0.3">
      <c r="P281498" s="83"/>
    </row>
    <row r="281499" spans="16:16" x14ac:dyDescent="0.3">
      <c r="P281499" s="83"/>
    </row>
    <row r="281500" spans="16:16" x14ac:dyDescent="0.3">
      <c r="P281500" s="83"/>
    </row>
    <row r="281501" spans="16:16" x14ac:dyDescent="0.3">
      <c r="P281501" s="83"/>
    </row>
    <row r="281502" spans="16:16" x14ac:dyDescent="0.3">
      <c r="P281502" s="83"/>
    </row>
    <row r="281503" spans="16:16" x14ac:dyDescent="0.3">
      <c r="P281503" s="83"/>
    </row>
    <row r="281504" spans="16:16" x14ac:dyDescent="0.3">
      <c r="P281504" s="83"/>
    </row>
    <row r="281505" spans="16:16" x14ac:dyDescent="0.3">
      <c r="P281505" s="83"/>
    </row>
    <row r="281506" spans="16:16" x14ac:dyDescent="0.3">
      <c r="P281506" s="83"/>
    </row>
    <row r="281507" spans="16:16" x14ac:dyDescent="0.3">
      <c r="P281507" s="83"/>
    </row>
    <row r="281508" spans="16:16" x14ac:dyDescent="0.3">
      <c r="P281508" s="83"/>
    </row>
    <row r="281509" spans="16:16" x14ac:dyDescent="0.3">
      <c r="P281509" s="83"/>
    </row>
    <row r="281510" spans="16:16" x14ac:dyDescent="0.3">
      <c r="P281510" s="83"/>
    </row>
    <row r="281511" spans="16:16" x14ac:dyDescent="0.3">
      <c r="P281511" s="83"/>
    </row>
    <row r="281512" spans="16:16" x14ac:dyDescent="0.3">
      <c r="P281512" s="83"/>
    </row>
    <row r="281513" spans="16:16" x14ac:dyDescent="0.3">
      <c r="P281513" s="83"/>
    </row>
    <row r="281514" spans="16:16" x14ac:dyDescent="0.3">
      <c r="P281514" s="83"/>
    </row>
    <row r="281515" spans="16:16" x14ac:dyDescent="0.3">
      <c r="P281515" s="83"/>
    </row>
    <row r="281516" spans="16:16" x14ac:dyDescent="0.3">
      <c r="P281516" s="83"/>
    </row>
    <row r="281517" spans="16:16" x14ac:dyDescent="0.3">
      <c r="P281517" s="83"/>
    </row>
    <row r="281518" spans="16:16" x14ac:dyDescent="0.3">
      <c r="P281518" s="83"/>
    </row>
    <row r="281519" spans="16:16" x14ac:dyDescent="0.3">
      <c r="P281519" s="83"/>
    </row>
    <row r="281520" spans="16:16" x14ac:dyDescent="0.3">
      <c r="P281520" s="83"/>
    </row>
    <row r="281521" spans="16:16" x14ac:dyDescent="0.3">
      <c r="P281521" s="83"/>
    </row>
    <row r="281522" spans="16:16" x14ac:dyDescent="0.3">
      <c r="P281522" s="83"/>
    </row>
    <row r="281523" spans="16:16" x14ac:dyDescent="0.3">
      <c r="P281523" s="83"/>
    </row>
    <row r="281524" spans="16:16" x14ac:dyDescent="0.3">
      <c r="P281524" s="83"/>
    </row>
    <row r="281525" spans="16:16" x14ac:dyDescent="0.3">
      <c r="P281525" s="83"/>
    </row>
    <row r="281526" spans="16:16" x14ac:dyDescent="0.3">
      <c r="P281526" s="83"/>
    </row>
    <row r="281527" spans="16:16" x14ac:dyDescent="0.3">
      <c r="P281527" s="83"/>
    </row>
    <row r="281528" spans="16:16" x14ac:dyDescent="0.3">
      <c r="P281528" s="83"/>
    </row>
    <row r="281529" spans="16:16" x14ac:dyDescent="0.3">
      <c r="P281529" s="83"/>
    </row>
    <row r="281530" spans="16:16" x14ac:dyDescent="0.3">
      <c r="P281530" s="83"/>
    </row>
    <row r="281531" spans="16:16" x14ac:dyDescent="0.3">
      <c r="P281531" s="83"/>
    </row>
    <row r="281532" spans="16:16" x14ac:dyDescent="0.3">
      <c r="P281532" s="83"/>
    </row>
    <row r="281533" spans="16:16" x14ac:dyDescent="0.3">
      <c r="P281533" s="83"/>
    </row>
    <row r="281534" spans="16:16" x14ac:dyDescent="0.3">
      <c r="P281534" s="83"/>
    </row>
    <row r="281535" spans="16:16" x14ac:dyDescent="0.3">
      <c r="P281535" s="83"/>
    </row>
    <row r="281536" spans="16:16" x14ac:dyDescent="0.3">
      <c r="P281536" s="83"/>
    </row>
    <row r="281537" spans="16:16" x14ac:dyDescent="0.3">
      <c r="P281537" s="83"/>
    </row>
    <row r="281538" spans="16:16" x14ac:dyDescent="0.3">
      <c r="P281538" s="83"/>
    </row>
    <row r="281539" spans="16:16" x14ac:dyDescent="0.3">
      <c r="P281539" s="83"/>
    </row>
    <row r="281540" spans="16:16" x14ac:dyDescent="0.3">
      <c r="P281540" s="83"/>
    </row>
    <row r="281541" spans="16:16" x14ac:dyDescent="0.3">
      <c r="P281541" s="83"/>
    </row>
    <row r="281542" spans="16:16" x14ac:dyDescent="0.3">
      <c r="P281542" s="83"/>
    </row>
    <row r="281543" spans="16:16" x14ac:dyDescent="0.3">
      <c r="P281543" s="83"/>
    </row>
    <row r="281544" spans="16:16" x14ac:dyDescent="0.3">
      <c r="P281544" s="83"/>
    </row>
    <row r="281545" spans="16:16" x14ac:dyDescent="0.3">
      <c r="P281545" s="83"/>
    </row>
    <row r="281546" spans="16:16" x14ac:dyDescent="0.3">
      <c r="P281546" s="83"/>
    </row>
    <row r="281547" spans="16:16" x14ac:dyDescent="0.3">
      <c r="P281547" s="83"/>
    </row>
    <row r="281548" spans="16:16" x14ac:dyDescent="0.3">
      <c r="P281548" s="83"/>
    </row>
    <row r="281549" spans="16:16" x14ac:dyDescent="0.3">
      <c r="P281549" s="83"/>
    </row>
    <row r="281550" spans="16:16" x14ac:dyDescent="0.3">
      <c r="P281550" s="83"/>
    </row>
    <row r="281551" spans="16:16" x14ac:dyDescent="0.3">
      <c r="P281551" s="83"/>
    </row>
    <row r="281552" spans="16:16" x14ac:dyDescent="0.3">
      <c r="P281552" s="83"/>
    </row>
    <row r="281553" spans="16:16" x14ac:dyDescent="0.3">
      <c r="P281553" s="83"/>
    </row>
    <row r="281554" spans="16:16" x14ac:dyDescent="0.3">
      <c r="P281554" s="83"/>
    </row>
    <row r="281555" spans="16:16" x14ac:dyDescent="0.3">
      <c r="P281555" s="83"/>
    </row>
    <row r="281556" spans="16:16" x14ac:dyDescent="0.3">
      <c r="P281556" s="83"/>
    </row>
    <row r="281557" spans="16:16" x14ac:dyDescent="0.3">
      <c r="P281557" s="83"/>
    </row>
    <row r="281558" spans="16:16" x14ac:dyDescent="0.3">
      <c r="P281558" s="83"/>
    </row>
    <row r="281559" spans="16:16" x14ac:dyDescent="0.3">
      <c r="P281559" s="83"/>
    </row>
    <row r="281560" spans="16:16" x14ac:dyDescent="0.3">
      <c r="P281560" s="83"/>
    </row>
    <row r="281561" spans="16:16" x14ac:dyDescent="0.3">
      <c r="P281561" s="83"/>
    </row>
    <row r="281562" spans="16:16" x14ac:dyDescent="0.3">
      <c r="P281562" s="83"/>
    </row>
    <row r="281563" spans="16:16" x14ac:dyDescent="0.3">
      <c r="P281563" s="83"/>
    </row>
    <row r="281564" spans="16:16" x14ac:dyDescent="0.3">
      <c r="P281564" s="83"/>
    </row>
    <row r="281565" spans="16:16" x14ac:dyDescent="0.3">
      <c r="P281565" s="83"/>
    </row>
    <row r="281566" spans="16:16" x14ac:dyDescent="0.3">
      <c r="P281566" s="83"/>
    </row>
    <row r="281567" spans="16:16" x14ac:dyDescent="0.3">
      <c r="P281567" s="83"/>
    </row>
    <row r="281568" spans="16:16" x14ac:dyDescent="0.3">
      <c r="P281568" s="83"/>
    </row>
    <row r="281569" spans="16:16" x14ac:dyDescent="0.3">
      <c r="P281569" s="83"/>
    </row>
    <row r="281570" spans="16:16" x14ac:dyDescent="0.3">
      <c r="P281570" s="83"/>
    </row>
    <row r="281571" spans="16:16" x14ac:dyDescent="0.3">
      <c r="P281571" s="83"/>
    </row>
    <row r="281572" spans="16:16" x14ac:dyDescent="0.3">
      <c r="P281572" s="83"/>
    </row>
    <row r="281573" spans="16:16" x14ac:dyDescent="0.3">
      <c r="P281573" s="83"/>
    </row>
    <row r="281574" spans="16:16" x14ac:dyDescent="0.3">
      <c r="P281574" s="83"/>
    </row>
    <row r="281575" spans="16:16" x14ac:dyDescent="0.3">
      <c r="P281575" s="83"/>
    </row>
    <row r="281576" spans="16:16" x14ac:dyDescent="0.3">
      <c r="P281576" s="83"/>
    </row>
    <row r="281577" spans="16:16" x14ac:dyDescent="0.3">
      <c r="P281577" s="83"/>
    </row>
    <row r="281578" spans="16:16" x14ac:dyDescent="0.3">
      <c r="P281578" s="83"/>
    </row>
    <row r="281579" spans="16:16" x14ac:dyDescent="0.3">
      <c r="P281579" s="83"/>
    </row>
    <row r="281580" spans="16:16" x14ac:dyDescent="0.3">
      <c r="P281580" s="83"/>
    </row>
    <row r="281581" spans="16:16" x14ac:dyDescent="0.3">
      <c r="P281581" s="83"/>
    </row>
    <row r="281582" spans="16:16" x14ac:dyDescent="0.3">
      <c r="P281582" s="83"/>
    </row>
    <row r="281583" spans="16:16" x14ac:dyDescent="0.3">
      <c r="P281583" s="83"/>
    </row>
    <row r="281584" spans="16:16" x14ac:dyDescent="0.3">
      <c r="P281584" s="83"/>
    </row>
    <row r="281585" spans="16:16" x14ac:dyDescent="0.3">
      <c r="P281585" s="83"/>
    </row>
    <row r="281586" spans="16:16" x14ac:dyDescent="0.3">
      <c r="P281586" s="83"/>
    </row>
    <row r="281587" spans="16:16" x14ac:dyDescent="0.3">
      <c r="P281587" s="83"/>
    </row>
    <row r="281588" spans="16:16" x14ac:dyDescent="0.3">
      <c r="P281588" s="83"/>
    </row>
    <row r="281589" spans="16:16" x14ac:dyDescent="0.3">
      <c r="P281589" s="83"/>
    </row>
    <row r="281590" spans="16:16" x14ac:dyDescent="0.3">
      <c r="P281590" s="83"/>
    </row>
    <row r="281591" spans="16:16" x14ac:dyDescent="0.3">
      <c r="P281591" s="83"/>
    </row>
    <row r="281592" spans="16:16" x14ac:dyDescent="0.3">
      <c r="P281592" s="83"/>
    </row>
    <row r="281593" spans="16:16" x14ac:dyDescent="0.3">
      <c r="P281593" s="83"/>
    </row>
    <row r="281594" spans="16:16" x14ac:dyDescent="0.3">
      <c r="P281594" s="83"/>
    </row>
    <row r="281595" spans="16:16" x14ac:dyDescent="0.3">
      <c r="P281595" s="83"/>
    </row>
    <row r="281596" spans="16:16" x14ac:dyDescent="0.3">
      <c r="P281596" s="83"/>
    </row>
    <row r="281597" spans="16:16" x14ac:dyDescent="0.3">
      <c r="P281597" s="83"/>
    </row>
    <row r="281598" spans="16:16" x14ac:dyDescent="0.3">
      <c r="P281598" s="83"/>
    </row>
    <row r="281599" spans="16:16" x14ac:dyDescent="0.3">
      <c r="P281599" s="83"/>
    </row>
    <row r="281600" spans="16:16" x14ac:dyDescent="0.3">
      <c r="P281600" s="83"/>
    </row>
    <row r="281601" spans="16:16" x14ac:dyDescent="0.3">
      <c r="P281601" s="83"/>
    </row>
    <row r="281602" spans="16:16" x14ac:dyDescent="0.3">
      <c r="P281602" s="83"/>
    </row>
    <row r="281603" spans="16:16" x14ac:dyDescent="0.3">
      <c r="P281603" s="83"/>
    </row>
    <row r="281604" spans="16:16" x14ac:dyDescent="0.3">
      <c r="P281604" s="83"/>
    </row>
    <row r="281605" spans="16:16" x14ac:dyDescent="0.3">
      <c r="P281605" s="83"/>
    </row>
    <row r="281606" spans="16:16" x14ac:dyDescent="0.3">
      <c r="P281606" s="83"/>
    </row>
    <row r="281607" spans="16:16" x14ac:dyDescent="0.3">
      <c r="P281607" s="83"/>
    </row>
    <row r="281608" spans="16:16" x14ac:dyDescent="0.3">
      <c r="P281608" s="83"/>
    </row>
    <row r="281609" spans="16:16" x14ac:dyDescent="0.3">
      <c r="P281609" s="83"/>
    </row>
    <row r="281610" spans="16:16" x14ac:dyDescent="0.3">
      <c r="P281610" s="83"/>
    </row>
    <row r="281611" spans="16:16" x14ac:dyDescent="0.3">
      <c r="P281611" s="83"/>
    </row>
    <row r="281612" spans="16:16" x14ac:dyDescent="0.3">
      <c r="P281612" s="83"/>
    </row>
    <row r="281613" spans="16:16" x14ac:dyDescent="0.3">
      <c r="P281613" s="83"/>
    </row>
    <row r="281614" spans="16:16" x14ac:dyDescent="0.3">
      <c r="P281614" s="83"/>
    </row>
    <row r="281615" spans="16:16" x14ac:dyDescent="0.3">
      <c r="P281615" s="83"/>
    </row>
    <row r="281616" spans="16:16" x14ac:dyDescent="0.3">
      <c r="P281616" s="83"/>
    </row>
    <row r="281617" spans="16:16" x14ac:dyDescent="0.3">
      <c r="P281617" s="83"/>
    </row>
    <row r="281618" spans="16:16" x14ac:dyDescent="0.3">
      <c r="P281618" s="83"/>
    </row>
    <row r="281619" spans="16:16" x14ac:dyDescent="0.3">
      <c r="P281619" s="83"/>
    </row>
    <row r="281620" spans="16:16" x14ac:dyDescent="0.3">
      <c r="P281620" s="83"/>
    </row>
    <row r="281621" spans="16:16" x14ac:dyDescent="0.3">
      <c r="P281621" s="83"/>
    </row>
    <row r="281622" spans="16:16" x14ac:dyDescent="0.3">
      <c r="P281622" s="83"/>
    </row>
    <row r="281623" spans="16:16" x14ac:dyDescent="0.3">
      <c r="P281623" s="83"/>
    </row>
    <row r="281624" spans="16:16" x14ac:dyDescent="0.3">
      <c r="P281624" s="83"/>
    </row>
    <row r="281625" spans="16:16" x14ac:dyDescent="0.3">
      <c r="P281625" s="83"/>
    </row>
    <row r="281626" spans="16:16" x14ac:dyDescent="0.3">
      <c r="P281626" s="83"/>
    </row>
    <row r="281627" spans="16:16" x14ac:dyDescent="0.3">
      <c r="P281627" s="83"/>
    </row>
    <row r="281628" spans="16:16" x14ac:dyDescent="0.3">
      <c r="P281628" s="83"/>
    </row>
    <row r="281629" spans="16:16" x14ac:dyDescent="0.3">
      <c r="P281629" s="83"/>
    </row>
    <row r="281630" spans="16:16" x14ac:dyDescent="0.3">
      <c r="P281630" s="83"/>
    </row>
    <row r="281631" spans="16:16" x14ac:dyDescent="0.3">
      <c r="P281631" s="83"/>
    </row>
    <row r="281632" spans="16:16" x14ac:dyDescent="0.3">
      <c r="P281632" s="83"/>
    </row>
    <row r="281633" spans="16:16" x14ac:dyDescent="0.3">
      <c r="P281633" s="83"/>
    </row>
    <row r="281634" spans="16:16" x14ac:dyDescent="0.3">
      <c r="P281634" s="83"/>
    </row>
    <row r="281635" spans="16:16" x14ac:dyDescent="0.3">
      <c r="P281635" s="83"/>
    </row>
    <row r="281636" spans="16:16" x14ac:dyDescent="0.3">
      <c r="P281636" s="83"/>
    </row>
    <row r="281637" spans="16:16" x14ac:dyDescent="0.3">
      <c r="P281637" s="83"/>
    </row>
    <row r="281638" spans="16:16" x14ac:dyDescent="0.3">
      <c r="P281638" s="83"/>
    </row>
    <row r="281639" spans="16:16" x14ac:dyDescent="0.3">
      <c r="P281639" s="83"/>
    </row>
    <row r="281640" spans="16:16" x14ac:dyDescent="0.3">
      <c r="P281640" s="83"/>
    </row>
    <row r="281641" spans="16:16" x14ac:dyDescent="0.3">
      <c r="P281641" s="83"/>
    </row>
    <row r="281642" spans="16:16" x14ac:dyDescent="0.3">
      <c r="P281642" s="83"/>
    </row>
    <row r="281643" spans="16:16" x14ac:dyDescent="0.3">
      <c r="P281643" s="83"/>
    </row>
    <row r="281644" spans="16:16" x14ac:dyDescent="0.3">
      <c r="P281644" s="83"/>
    </row>
    <row r="281645" spans="16:16" x14ac:dyDescent="0.3">
      <c r="P281645" s="83"/>
    </row>
    <row r="281646" spans="16:16" x14ac:dyDescent="0.3">
      <c r="P281646" s="83"/>
    </row>
    <row r="281647" spans="16:16" x14ac:dyDescent="0.3">
      <c r="P281647" s="83"/>
    </row>
    <row r="281648" spans="16:16" x14ac:dyDescent="0.3">
      <c r="P281648" s="83"/>
    </row>
    <row r="281649" spans="16:16" x14ac:dyDescent="0.3">
      <c r="P281649" s="83"/>
    </row>
    <row r="281650" spans="16:16" x14ac:dyDescent="0.3">
      <c r="P281650" s="83"/>
    </row>
    <row r="281651" spans="16:16" x14ac:dyDescent="0.3">
      <c r="P281651" s="83"/>
    </row>
    <row r="281652" spans="16:16" x14ac:dyDescent="0.3">
      <c r="P281652" s="83"/>
    </row>
    <row r="281653" spans="16:16" x14ac:dyDescent="0.3">
      <c r="P281653" s="83"/>
    </row>
    <row r="281654" spans="16:16" x14ac:dyDescent="0.3">
      <c r="P281654" s="83"/>
    </row>
    <row r="281655" spans="16:16" x14ac:dyDescent="0.3">
      <c r="P281655" s="83"/>
    </row>
    <row r="281656" spans="16:16" x14ac:dyDescent="0.3">
      <c r="P281656" s="83"/>
    </row>
    <row r="281657" spans="16:16" x14ac:dyDescent="0.3">
      <c r="P281657" s="83"/>
    </row>
    <row r="281658" spans="16:16" x14ac:dyDescent="0.3">
      <c r="P281658" s="83"/>
    </row>
    <row r="281659" spans="16:16" x14ac:dyDescent="0.3">
      <c r="P281659" s="83"/>
    </row>
    <row r="281660" spans="16:16" x14ac:dyDescent="0.3">
      <c r="P281660" s="83"/>
    </row>
    <row r="281661" spans="16:16" x14ac:dyDescent="0.3">
      <c r="P281661" s="83"/>
    </row>
    <row r="281662" spans="16:16" x14ac:dyDescent="0.3">
      <c r="P281662" s="83"/>
    </row>
    <row r="281663" spans="16:16" x14ac:dyDescent="0.3">
      <c r="P281663" s="83"/>
    </row>
    <row r="281664" spans="16:16" x14ac:dyDescent="0.3">
      <c r="P281664" s="83"/>
    </row>
    <row r="281665" spans="16:16" x14ac:dyDescent="0.3">
      <c r="P281665" s="83"/>
    </row>
    <row r="281666" spans="16:16" x14ac:dyDescent="0.3">
      <c r="P281666" s="83"/>
    </row>
    <row r="281667" spans="16:16" x14ac:dyDescent="0.3">
      <c r="P281667" s="83"/>
    </row>
    <row r="281668" spans="16:16" x14ac:dyDescent="0.3">
      <c r="P281668" s="83"/>
    </row>
    <row r="281669" spans="16:16" x14ac:dyDescent="0.3">
      <c r="P281669" s="83"/>
    </row>
    <row r="281670" spans="16:16" x14ac:dyDescent="0.3">
      <c r="P281670" s="83"/>
    </row>
    <row r="281671" spans="16:16" x14ac:dyDescent="0.3">
      <c r="P281671" s="83"/>
    </row>
    <row r="281672" spans="16:16" x14ac:dyDescent="0.3">
      <c r="P281672" s="83"/>
    </row>
    <row r="281673" spans="16:16" x14ac:dyDescent="0.3">
      <c r="P281673" s="83"/>
    </row>
    <row r="281674" spans="16:16" x14ac:dyDescent="0.3">
      <c r="P281674" s="83"/>
    </row>
    <row r="281675" spans="16:16" x14ac:dyDescent="0.3">
      <c r="P281675" s="83"/>
    </row>
    <row r="281676" spans="16:16" x14ac:dyDescent="0.3">
      <c r="P281676" s="83"/>
    </row>
    <row r="281677" spans="16:16" x14ac:dyDescent="0.3">
      <c r="P281677" s="83"/>
    </row>
    <row r="281678" spans="16:16" x14ac:dyDescent="0.3">
      <c r="P281678" s="83"/>
    </row>
    <row r="281679" spans="16:16" x14ac:dyDescent="0.3">
      <c r="P281679" s="83"/>
    </row>
    <row r="281680" spans="16:16" x14ac:dyDescent="0.3">
      <c r="P281680" s="83"/>
    </row>
    <row r="281681" spans="16:16" x14ac:dyDescent="0.3">
      <c r="P281681" s="83"/>
    </row>
    <row r="281682" spans="16:16" x14ac:dyDescent="0.3">
      <c r="P281682" s="83"/>
    </row>
    <row r="281683" spans="16:16" x14ac:dyDescent="0.3">
      <c r="P281683" s="83"/>
    </row>
    <row r="281684" spans="16:16" x14ac:dyDescent="0.3">
      <c r="P281684" s="83"/>
    </row>
    <row r="281685" spans="16:16" x14ac:dyDescent="0.3">
      <c r="P281685" s="83"/>
    </row>
    <row r="281686" spans="16:16" x14ac:dyDescent="0.3">
      <c r="P281686" s="83"/>
    </row>
    <row r="281687" spans="16:16" x14ac:dyDescent="0.3">
      <c r="P281687" s="83"/>
    </row>
    <row r="281688" spans="16:16" x14ac:dyDescent="0.3">
      <c r="P281688" s="83"/>
    </row>
    <row r="281689" spans="16:16" x14ac:dyDescent="0.3">
      <c r="P281689" s="83"/>
    </row>
    <row r="281690" spans="16:16" x14ac:dyDescent="0.3">
      <c r="P281690" s="83"/>
    </row>
    <row r="281691" spans="16:16" x14ac:dyDescent="0.3">
      <c r="P281691" s="83"/>
    </row>
    <row r="281692" spans="16:16" x14ac:dyDescent="0.3">
      <c r="P281692" s="83"/>
    </row>
    <row r="281693" spans="16:16" x14ac:dyDescent="0.3">
      <c r="P281693" s="83"/>
    </row>
    <row r="281694" spans="16:16" x14ac:dyDescent="0.3">
      <c r="P281694" s="83"/>
    </row>
    <row r="281695" spans="16:16" x14ac:dyDescent="0.3">
      <c r="P281695" s="83"/>
    </row>
    <row r="281696" spans="16:16" x14ac:dyDescent="0.3">
      <c r="P281696" s="83"/>
    </row>
    <row r="281697" spans="16:16" x14ac:dyDescent="0.3">
      <c r="P281697" s="83"/>
    </row>
    <row r="281698" spans="16:16" x14ac:dyDescent="0.3">
      <c r="P281698" s="83"/>
    </row>
    <row r="281699" spans="16:16" x14ac:dyDescent="0.3">
      <c r="P281699" s="83"/>
    </row>
    <row r="281700" spans="16:16" x14ac:dyDescent="0.3">
      <c r="P281700" s="83"/>
    </row>
    <row r="281701" spans="16:16" x14ac:dyDescent="0.3">
      <c r="P281701" s="83"/>
    </row>
    <row r="281702" spans="16:16" x14ac:dyDescent="0.3">
      <c r="P281702" s="83"/>
    </row>
    <row r="281703" spans="16:16" x14ac:dyDescent="0.3">
      <c r="P281703" s="83"/>
    </row>
    <row r="281704" spans="16:16" x14ac:dyDescent="0.3">
      <c r="P281704" s="83"/>
    </row>
    <row r="281705" spans="16:16" x14ac:dyDescent="0.3">
      <c r="P281705" s="83"/>
    </row>
    <row r="281706" spans="16:16" x14ac:dyDescent="0.3">
      <c r="P281706" s="83"/>
    </row>
    <row r="281707" spans="16:16" x14ac:dyDescent="0.3">
      <c r="P281707" s="83"/>
    </row>
    <row r="281708" spans="16:16" x14ac:dyDescent="0.3">
      <c r="P281708" s="83"/>
    </row>
    <row r="281709" spans="16:16" x14ac:dyDescent="0.3">
      <c r="P281709" s="83"/>
    </row>
    <row r="281710" spans="16:16" x14ac:dyDescent="0.3">
      <c r="P281710" s="83"/>
    </row>
    <row r="281711" spans="16:16" x14ac:dyDescent="0.3">
      <c r="P281711" s="83"/>
    </row>
    <row r="281712" spans="16:16" x14ac:dyDescent="0.3">
      <c r="P281712" s="83"/>
    </row>
    <row r="281713" spans="16:16" x14ac:dyDescent="0.3">
      <c r="P281713" s="83"/>
    </row>
    <row r="281714" spans="16:16" x14ac:dyDescent="0.3">
      <c r="P281714" s="83"/>
    </row>
    <row r="281715" spans="16:16" x14ac:dyDescent="0.3">
      <c r="P281715" s="83"/>
    </row>
    <row r="281716" spans="16:16" x14ac:dyDescent="0.3">
      <c r="P281716" s="83"/>
    </row>
    <row r="281717" spans="16:16" x14ac:dyDescent="0.3">
      <c r="P281717" s="83"/>
    </row>
    <row r="281718" spans="16:16" x14ac:dyDescent="0.3">
      <c r="P281718" s="83"/>
    </row>
    <row r="281719" spans="16:16" x14ac:dyDescent="0.3">
      <c r="P281719" s="83"/>
    </row>
    <row r="281720" spans="16:16" x14ac:dyDescent="0.3">
      <c r="P281720" s="83"/>
    </row>
    <row r="281721" spans="16:16" x14ac:dyDescent="0.3">
      <c r="P281721" s="83"/>
    </row>
    <row r="281722" spans="16:16" x14ac:dyDescent="0.3">
      <c r="P281722" s="83"/>
    </row>
    <row r="281723" spans="16:16" x14ac:dyDescent="0.3">
      <c r="P281723" s="83"/>
    </row>
    <row r="281724" spans="16:16" x14ac:dyDescent="0.3">
      <c r="P281724" s="83"/>
    </row>
    <row r="281725" spans="16:16" x14ac:dyDescent="0.3">
      <c r="P281725" s="83"/>
    </row>
    <row r="281726" spans="16:16" x14ac:dyDescent="0.3">
      <c r="P281726" s="83"/>
    </row>
    <row r="281727" spans="16:16" x14ac:dyDescent="0.3">
      <c r="P281727" s="83"/>
    </row>
    <row r="281728" spans="16:16" x14ac:dyDescent="0.3">
      <c r="P281728" s="83"/>
    </row>
    <row r="281729" spans="16:16" x14ac:dyDescent="0.3">
      <c r="P281729" s="83"/>
    </row>
    <row r="281730" spans="16:16" x14ac:dyDescent="0.3">
      <c r="P281730" s="83"/>
    </row>
    <row r="281731" spans="16:16" x14ac:dyDescent="0.3">
      <c r="P281731" s="83"/>
    </row>
    <row r="281732" spans="16:16" x14ac:dyDescent="0.3">
      <c r="P281732" s="83"/>
    </row>
    <row r="281733" spans="16:16" x14ac:dyDescent="0.3">
      <c r="P281733" s="83"/>
    </row>
    <row r="281734" spans="16:16" x14ac:dyDescent="0.3">
      <c r="P281734" s="83"/>
    </row>
    <row r="281735" spans="16:16" x14ac:dyDescent="0.3">
      <c r="P281735" s="83"/>
    </row>
    <row r="281736" spans="16:16" x14ac:dyDescent="0.3">
      <c r="P281736" s="83"/>
    </row>
    <row r="281737" spans="16:16" x14ac:dyDescent="0.3">
      <c r="P281737" s="83"/>
    </row>
    <row r="281738" spans="16:16" x14ac:dyDescent="0.3">
      <c r="P281738" s="83"/>
    </row>
    <row r="281739" spans="16:16" x14ac:dyDescent="0.3">
      <c r="P281739" s="83"/>
    </row>
    <row r="281740" spans="16:16" x14ac:dyDescent="0.3">
      <c r="P281740" s="83"/>
    </row>
    <row r="281741" spans="16:16" x14ac:dyDescent="0.3">
      <c r="P281741" s="83"/>
    </row>
    <row r="281742" spans="16:16" x14ac:dyDescent="0.3">
      <c r="P281742" s="83"/>
    </row>
    <row r="281743" spans="16:16" x14ac:dyDescent="0.3">
      <c r="P281743" s="83"/>
    </row>
    <row r="281744" spans="16:16" x14ac:dyDescent="0.3">
      <c r="P281744" s="83"/>
    </row>
    <row r="281745" spans="16:16" x14ac:dyDescent="0.3">
      <c r="P281745" s="83"/>
    </row>
    <row r="281746" spans="16:16" x14ac:dyDescent="0.3">
      <c r="P281746" s="83"/>
    </row>
    <row r="281747" spans="16:16" x14ac:dyDescent="0.3">
      <c r="P281747" s="83"/>
    </row>
    <row r="281748" spans="16:16" x14ac:dyDescent="0.3">
      <c r="P281748" s="83"/>
    </row>
    <row r="281749" spans="16:16" x14ac:dyDescent="0.3">
      <c r="P281749" s="83"/>
    </row>
    <row r="281750" spans="16:16" x14ac:dyDescent="0.3">
      <c r="P281750" s="83"/>
    </row>
    <row r="281751" spans="16:16" x14ac:dyDescent="0.3">
      <c r="P281751" s="83"/>
    </row>
    <row r="281752" spans="16:16" x14ac:dyDescent="0.3">
      <c r="P281752" s="83"/>
    </row>
    <row r="281753" spans="16:16" x14ac:dyDescent="0.3">
      <c r="P281753" s="83"/>
    </row>
    <row r="281754" spans="16:16" x14ac:dyDescent="0.3">
      <c r="P281754" s="83"/>
    </row>
    <row r="281755" spans="16:16" x14ac:dyDescent="0.3">
      <c r="P281755" s="83"/>
    </row>
    <row r="281756" spans="16:16" x14ac:dyDescent="0.3">
      <c r="P281756" s="83"/>
    </row>
    <row r="281757" spans="16:16" x14ac:dyDescent="0.3">
      <c r="P281757" s="83"/>
    </row>
    <row r="281758" spans="16:16" x14ac:dyDescent="0.3">
      <c r="P281758" s="83"/>
    </row>
    <row r="281759" spans="16:16" x14ac:dyDescent="0.3">
      <c r="P281759" s="83"/>
    </row>
    <row r="281760" spans="16:16" x14ac:dyDescent="0.3">
      <c r="P281760" s="83"/>
    </row>
    <row r="281761" spans="16:16" x14ac:dyDescent="0.3">
      <c r="P281761" s="83"/>
    </row>
    <row r="281762" spans="16:16" x14ac:dyDescent="0.3">
      <c r="P281762" s="83"/>
    </row>
    <row r="281763" spans="16:16" x14ac:dyDescent="0.3">
      <c r="P281763" s="83"/>
    </row>
    <row r="281764" spans="16:16" x14ac:dyDescent="0.3">
      <c r="P281764" s="83"/>
    </row>
    <row r="281765" spans="16:16" x14ac:dyDescent="0.3">
      <c r="P281765" s="83"/>
    </row>
    <row r="281766" spans="16:16" x14ac:dyDescent="0.3">
      <c r="P281766" s="83"/>
    </row>
    <row r="281767" spans="16:16" x14ac:dyDescent="0.3">
      <c r="P281767" s="83"/>
    </row>
    <row r="281768" spans="16:16" x14ac:dyDescent="0.3">
      <c r="P281768" s="83"/>
    </row>
    <row r="281769" spans="16:16" x14ac:dyDescent="0.3">
      <c r="P281769" s="83"/>
    </row>
    <row r="281770" spans="16:16" x14ac:dyDescent="0.3">
      <c r="P281770" s="83"/>
    </row>
    <row r="281771" spans="16:16" x14ac:dyDescent="0.3">
      <c r="P281771" s="83"/>
    </row>
    <row r="281772" spans="16:16" x14ac:dyDescent="0.3">
      <c r="P281772" s="83"/>
    </row>
    <row r="281773" spans="16:16" x14ac:dyDescent="0.3">
      <c r="P281773" s="83"/>
    </row>
    <row r="281774" spans="16:16" x14ac:dyDescent="0.3">
      <c r="P281774" s="83"/>
    </row>
    <row r="281775" spans="16:16" x14ac:dyDescent="0.3">
      <c r="P281775" s="83"/>
    </row>
    <row r="281776" spans="16:16" x14ac:dyDescent="0.3">
      <c r="P281776" s="83"/>
    </row>
    <row r="281777" spans="16:16" x14ac:dyDescent="0.3">
      <c r="P281777" s="83"/>
    </row>
    <row r="281778" spans="16:16" x14ac:dyDescent="0.3">
      <c r="P281778" s="83"/>
    </row>
    <row r="281779" spans="16:16" x14ac:dyDescent="0.3">
      <c r="P281779" s="83"/>
    </row>
    <row r="281780" spans="16:16" x14ac:dyDescent="0.3">
      <c r="P281780" s="83"/>
    </row>
    <row r="281781" spans="16:16" x14ac:dyDescent="0.3">
      <c r="P281781" s="83"/>
    </row>
    <row r="281782" spans="16:16" x14ac:dyDescent="0.3">
      <c r="P281782" s="83"/>
    </row>
    <row r="281783" spans="16:16" x14ac:dyDescent="0.3">
      <c r="P281783" s="83"/>
    </row>
    <row r="281784" spans="16:16" x14ac:dyDescent="0.3">
      <c r="P281784" s="83"/>
    </row>
    <row r="281785" spans="16:16" x14ac:dyDescent="0.3">
      <c r="P281785" s="83"/>
    </row>
    <row r="281786" spans="16:16" x14ac:dyDescent="0.3">
      <c r="P281786" s="83"/>
    </row>
    <row r="281787" spans="16:16" x14ac:dyDescent="0.3">
      <c r="P281787" s="83"/>
    </row>
    <row r="281788" spans="16:16" x14ac:dyDescent="0.3">
      <c r="P281788" s="83"/>
    </row>
    <row r="281789" spans="16:16" x14ac:dyDescent="0.3">
      <c r="P281789" s="83"/>
    </row>
    <row r="281790" spans="16:16" x14ac:dyDescent="0.3">
      <c r="P281790" s="83"/>
    </row>
    <row r="281791" spans="16:16" x14ac:dyDescent="0.3">
      <c r="P281791" s="83"/>
    </row>
    <row r="281792" spans="16:16" x14ac:dyDescent="0.3">
      <c r="P281792" s="83"/>
    </row>
    <row r="281793" spans="16:16" x14ac:dyDescent="0.3">
      <c r="P281793" s="83"/>
    </row>
    <row r="281794" spans="16:16" x14ac:dyDescent="0.3">
      <c r="P281794" s="83"/>
    </row>
    <row r="281795" spans="16:16" x14ac:dyDescent="0.3">
      <c r="P281795" s="83"/>
    </row>
    <row r="281796" spans="16:16" x14ac:dyDescent="0.3">
      <c r="P281796" s="83"/>
    </row>
    <row r="281797" spans="16:16" x14ac:dyDescent="0.3">
      <c r="P281797" s="83"/>
    </row>
    <row r="281798" spans="16:16" x14ac:dyDescent="0.3">
      <c r="P281798" s="83"/>
    </row>
    <row r="281799" spans="16:16" x14ac:dyDescent="0.3">
      <c r="P281799" s="83"/>
    </row>
    <row r="281800" spans="16:16" x14ac:dyDescent="0.3">
      <c r="P281800" s="83"/>
    </row>
    <row r="281801" spans="16:16" x14ac:dyDescent="0.3">
      <c r="P281801" s="83"/>
    </row>
    <row r="281802" spans="16:16" x14ac:dyDescent="0.3">
      <c r="P281802" s="83"/>
    </row>
    <row r="281803" spans="16:16" x14ac:dyDescent="0.3">
      <c r="P281803" s="83"/>
    </row>
    <row r="281804" spans="16:16" x14ac:dyDescent="0.3">
      <c r="P281804" s="83"/>
    </row>
    <row r="281805" spans="16:16" x14ac:dyDescent="0.3">
      <c r="P281805" s="83"/>
    </row>
    <row r="281806" spans="16:16" x14ac:dyDescent="0.3">
      <c r="P281806" s="83"/>
    </row>
    <row r="281807" spans="16:16" x14ac:dyDescent="0.3">
      <c r="P281807" s="83"/>
    </row>
    <row r="281808" spans="16:16" x14ac:dyDescent="0.3">
      <c r="P281808" s="83"/>
    </row>
    <row r="281809" spans="16:16" x14ac:dyDescent="0.3">
      <c r="P281809" s="83"/>
    </row>
    <row r="281810" spans="16:16" x14ac:dyDescent="0.3">
      <c r="P281810" s="83"/>
    </row>
    <row r="281811" spans="16:16" x14ac:dyDescent="0.3">
      <c r="P281811" s="83"/>
    </row>
    <row r="281812" spans="16:16" x14ac:dyDescent="0.3">
      <c r="P281812" s="83"/>
    </row>
    <row r="281813" spans="16:16" x14ac:dyDescent="0.3">
      <c r="P281813" s="83"/>
    </row>
    <row r="281814" spans="16:16" x14ac:dyDescent="0.3">
      <c r="P281814" s="83"/>
    </row>
    <row r="281815" spans="16:16" x14ac:dyDescent="0.3">
      <c r="P281815" s="83"/>
    </row>
    <row r="281816" spans="16:16" x14ac:dyDescent="0.3">
      <c r="P281816" s="83"/>
    </row>
    <row r="281817" spans="16:16" x14ac:dyDescent="0.3">
      <c r="P281817" s="83"/>
    </row>
    <row r="281818" spans="16:16" x14ac:dyDescent="0.3">
      <c r="P281818" s="83"/>
    </row>
    <row r="281819" spans="16:16" x14ac:dyDescent="0.3">
      <c r="P281819" s="83"/>
    </row>
    <row r="281820" spans="16:16" x14ac:dyDescent="0.3">
      <c r="P281820" s="83"/>
    </row>
    <row r="281821" spans="16:16" x14ac:dyDescent="0.3">
      <c r="P281821" s="83"/>
    </row>
    <row r="281822" spans="16:16" x14ac:dyDescent="0.3">
      <c r="P281822" s="83"/>
    </row>
    <row r="281823" spans="16:16" x14ac:dyDescent="0.3">
      <c r="P281823" s="83"/>
    </row>
    <row r="281824" spans="16:16" x14ac:dyDescent="0.3">
      <c r="P281824" s="83"/>
    </row>
    <row r="281825" spans="16:16" x14ac:dyDescent="0.3">
      <c r="P281825" s="83"/>
    </row>
    <row r="281826" spans="16:16" x14ac:dyDescent="0.3">
      <c r="P281826" s="83"/>
    </row>
    <row r="281827" spans="16:16" x14ac:dyDescent="0.3">
      <c r="P281827" s="83"/>
    </row>
    <row r="281828" spans="16:16" x14ac:dyDescent="0.3">
      <c r="P281828" s="83"/>
    </row>
    <row r="281829" spans="16:16" x14ac:dyDescent="0.3">
      <c r="P281829" s="83"/>
    </row>
    <row r="281830" spans="16:16" x14ac:dyDescent="0.3">
      <c r="P281830" s="83"/>
    </row>
    <row r="281831" spans="16:16" x14ac:dyDescent="0.3">
      <c r="P281831" s="83"/>
    </row>
    <row r="281832" spans="16:16" x14ac:dyDescent="0.3">
      <c r="P281832" s="83"/>
    </row>
    <row r="281833" spans="16:16" x14ac:dyDescent="0.3">
      <c r="P281833" s="83"/>
    </row>
    <row r="281834" spans="16:16" x14ac:dyDescent="0.3">
      <c r="P281834" s="83"/>
    </row>
    <row r="281835" spans="16:16" x14ac:dyDescent="0.3">
      <c r="P281835" s="83"/>
    </row>
    <row r="281836" spans="16:16" x14ac:dyDescent="0.3">
      <c r="P281836" s="83"/>
    </row>
    <row r="281837" spans="16:16" x14ac:dyDescent="0.3">
      <c r="P281837" s="83"/>
    </row>
    <row r="281838" spans="16:16" x14ac:dyDescent="0.3">
      <c r="P281838" s="83"/>
    </row>
    <row r="281839" spans="16:16" x14ac:dyDescent="0.3">
      <c r="P281839" s="83"/>
    </row>
    <row r="281840" spans="16:16" x14ac:dyDescent="0.3">
      <c r="P281840" s="83"/>
    </row>
    <row r="281841" spans="16:16" x14ac:dyDescent="0.3">
      <c r="P281841" s="83"/>
    </row>
    <row r="281842" spans="16:16" x14ac:dyDescent="0.3">
      <c r="P281842" s="83"/>
    </row>
    <row r="281843" spans="16:16" x14ac:dyDescent="0.3">
      <c r="P281843" s="83"/>
    </row>
    <row r="281844" spans="16:16" x14ac:dyDescent="0.3">
      <c r="P281844" s="83"/>
    </row>
    <row r="281845" spans="16:16" x14ac:dyDescent="0.3">
      <c r="P281845" s="83"/>
    </row>
    <row r="281846" spans="16:16" x14ac:dyDescent="0.3">
      <c r="P281846" s="83"/>
    </row>
    <row r="281847" spans="16:16" x14ac:dyDescent="0.3">
      <c r="P281847" s="83"/>
    </row>
    <row r="281848" spans="16:16" x14ac:dyDescent="0.3">
      <c r="P281848" s="83"/>
    </row>
    <row r="281849" spans="16:16" x14ac:dyDescent="0.3">
      <c r="P281849" s="83"/>
    </row>
    <row r="281850" spans="16:16" x14ac:dyDescent="0.3">
      <c r="P281850" s="83"/>
    </row>
    <row r="281851" spans="16:16" x14ac:dyDescent="0.3">
      <c r="P281851" s="83"/>
    </row>
    <row r="281852" spans="16:16" x14ac:dyDescent="0.3">
      <c r="P281852" s="83"/>
    </row>
    <row r="281853" spans="16:16" x14ac:dyDescent="0.3">
      <c r="P281853" s="83"/>
    </row>
    <row r="281854" spans="16:16" x14ac:dyDescent="0.3">
      <c r="P281854" s="83"/>
    </row>
    <row r="281855" spans="16:16" x14ac:dyDescent="0.3">
      <c r="P281855" s="83"/>
    </row>
    <row r="281856" spans="16:16" x14ac:dyDescent="0.3">
      <c r="P281856" s="83"/>
    </row>
    <row r="281857" spans="16:16" x14ac:dyDescent="0.3">
      <c r="P281857" s="83"/>
    </row>
    <row r="281858" spans="16:16" x14ac:dyDescent="0.3">
      <c r="P281858" s="83"/>
    </row>
    <row r="281859" spans="16:16" x14ac:dyDescent="0.3">
      <c r="P281859" s="83"/>
    </row>
    <row r="281860" spans="16:16" x14ac:dyDescent="0.3">
      <c r="P281860" s="83"/>
    </row>
    <row r="281861" spans="16:16" x14ac:dyDescent="0.3">
      <c r="P281861" s="83"/>
    </row>
    <row r="281862" spans="16:16" x14ac:dyDescent="0.3">
      <c r="P281862" s="83"/>
    </row>
    <row r="281863" spans="16:16" x14ac:dyDescent="0.3">
      <c r="P281863" s="83"/>
    </row>
    <row r="281864" spans="16:16" x14ac:dyDescent="0.3">
      <c r="P281864" s="83"/>
    </row>
    <row r="281865" spans="16:16" x14ac:dyDescent="0.3">
      <c r="P281865" s="83"/>
    </row>
    <row r="281866" spans="16:16" x14ac:dyDescent="0.3">
      <c r="P281866" s="83"/>
    </row>
    <row r="281867" spans="16:16" x14ac:dyDescent="0.3">
      <c r="P281867" s="83"/>
    </row>
    <row r="281868" spans="16:16" x14ac:dyDescent="0.3">
      <c r="P281868" s="83"/>
    </row>
    <row r="281869" spans="16:16" x14ac:dyDescent="0.3">
      <c r="P281869" s="83"/>
    </row>
    <row r="281870" spans="16:16" x14ac:dyDescent="0.3">
      <c r="P281870" s="83"/>
    </row>
    <row r="281871" spans="16:16" x14ac:dyDescent="0.3">
      <c r="P281871" s="83"/>
    </row>
    <row r="281872" spans="16:16" x14ac:dyDescent="0.3">
      <c r="P281872" s="83"/>
    </row>
    <row r="281873" spans="16:16" x14ac:dyDescent="0.3">
      <c r="P281873" s="83"/>
    </row>
    <row r="281874" spans="16:16" x14ac:dyDescent="0.3">
      <c r="P281874" s="83"/>
    </row>
    <row r="281875" spans="16:16" x14ac:dyDescent="0.3">
      <c r="P281875" s="83"/>
    </row>
    <row r="281876" spans="16:16" x14ac:dyDescent="0.3">
      <c r="P281876" s="83"/>
    </row>
    <row r="281877" spans="16:16" x14ac:dyDescent="0.3">
      <c r="P281877" s="83"/>
    </row>
    <row r="281878" spans="16:16" x14ac:dyDescent="0.3">
      <c r="P281878" s="83"/>
    </row>
    <row r="281879" spans="16:16" x14ac:dyDescent="0.3">
      <c r="P281879" s="83"/>
    </row>
    <row r="281880" spans="16:16" x14ac:dyDescent="0.3">
      <c r="P281880" s="83"/>
    </row>
    <row r="281881" spans="16:16" x14ac:dyDescent="0.3">
      <c r="P281881" s="83"/>
    </row>
    <row r="281882" spans="16:16" x14ac:dyDescent="0.3">
      <c r="P281882" s="83"/>
    </row>
    <row r="281883" spans="16:16" x14ac:dyDescent="0.3">
      <c r="P281883" s="83"/>
    </row>
    <row r="281884" spans="16:16" x14ac:dyDescent="0.3">
      <c r="P281884" s="83"/>
    </row>
    <row r="281885" spans="16:16" x14ac:dyDescent="0.3">
      <c r="P281885" s="83"/>
    </row>
    <row r="281886" spans="16:16" x14ac:dyDescent="0.3">
      <c r="P281886" s="83"/>
    </row>
    <row r="281887" spans="16:16" x14ac:dyDescent="0.3">
      <c r="P281887" s="83"/>
    </row>
    <row r="281888" spans="16:16" x14ac:dyDescent="0.3">
      <c r="P281888" s="83"/>
    </row>
    <row r="281889" spans="16:16" x14ac:dyDescent="0.3">
      <c r="P281889" s="83"/>
    </row>
    <row r="281890" spans="16:16" x14ac:dyDescent="0.3">
      <c r="P281890" s="83"/>
    </row>
    <row r="281891" spans="16:16" x14ac:dyDescent="0.3">
      <c r="P281891" s="83"/>
    </row>
    <row r="281892" spans="16:16" x14ac:dyDescent="0.3">
      <c r="P281892" s="83"/>
    </row>
    <row r="281893" spans="16:16" x14ac:dyDescent="0.3">
      <c r="P281893" s="83"/>
    </row>
    <row r="281894" spans="16:16" x14ac:dyDescent="0.3">
      <c r="P281894" s="83"/>
    </row>
    <row r="281895" spans="16:16" x14ac:dyDescent="0.3">
      <c r="P281895" s="83"/>
    </row>
    <row r="281896" spans="16:16" x14ac:dyDescent="0.3">
      <c r="P281896" s="83"/>
    </row>
    <row r="281897" spans="16:16" x14ac:dyDescent="0.3">
      <c r="P281897" s="83"/>
    </row>
    <row r="281898" spans="16:16" x14ac:dyDescent="0.3">
      <c r="P281898" s="83"/>
    </row>
    <row r="281899" spans="16:16" x14ac:dyDescent="0.3">
      <c r="P281899" s="83"/>
    </row>
    <row r="281900" spans="16:16" x14ac:dyDescent="0.3">
      <c r="P281900" s="83"/>
    </row>
    <row r="281901" spans="16:16" x14ac:dyDescent="0.3">
      <c r="P281901" s="83"/>
    </row>
    <row r="281902" spans="16:16" x14ac:dyDescent="0.3">
      <c r="P281902" s="83"/>
    </row>
    <row r="281903" spans="16:16" x14ac:dyDescent="0.3">
      <c r="P281903" s="83"/>
    </row>
    <row r="281904" spans="16:16" x14ac:dyDescent="0.3">
      <c r="P281904" s="83"/>
    </row>
    <row r="281905" spans="16:16" x14ac:dyDescent="0.3">
      <c r="P281905" s="83"/>
    </row>
    <row r="281906" spans="16:16" x14ac:dyDescent="0.3">
      <c r="P281906" s="83"/>
    </row>
    <row r="281907" spans="16:16" x14ac:dyDescent="0.3">
      <c r="P281907" s="83"/>
    </row>
    <row r="281908" spans="16:16" x14ac:dyDescent="0.3">
      <c r="P281908" s="83"/>
    </row>
    <row r="281909" spans="16:16" x14ac:dyDescent="0.3">
      <c r="P281909" s="83"/>
    </row>
    <row r="281910" spans="16:16" x14ac:dyDescent="0.3">
      <c r="P281910" s="83"/>
    </row>
    <row r="281911" spans="16:16" x14ac:dyDescent="0.3">
      <c r="P281911" s="83"/>
    </row>
    <row r="281912" spans="16:16" x14ac:dyDescent="0.3">
      <c r="P281912" s="83"/>
    </row>
    <row r="281913" spans="16:16" x14ac:dyDescent="0.3">
      <c r="P281913" s="83"/>
    </row>
    <row r="281914" spans="16:16" x14ac:dyDescent="0.3">
      <c r="P281914" s="83"/>
    </row>
    <row r="281915" spans="16:16" x14ac:dyDescent="0.3">
      <c r="P281915" s="83"/>
    </row>
    <row r="281916" spans="16:16" x14ac:dyDescent="0.3">
      <c r="P281916" s="83"/>
    </row>
    <row r="281917" spans="16:16" x14ac:dyDescent="0.3">
      <c r="P281917" s="83"/>
    </row>
    <row r="281918" spans="16:16" x14ac:dyDescent="0.3">
      <c r="P281918" s="83"/>
    </row>
    <row r="281919" spans="16:16" x14ac:dyDescent="0.3">
      <c r="P281919" s="83"/>
    </row>
    <row r="281920" spans="16:16" x14ac:dyDescent="0.3">
      <c r="P281920" s="83"/>
    </row>
    <row r="281921" spans="16:16" x14ac:dyDescent="0.3">
      <c r="P281921" s="83"/>
    </row>
    <row r="281922" spans="16:16" x14ac:dyDescent="0.3">
      <c r="P281922" s="83"/>
    </row>
    <row r="281923" spans="16:16" x14ac:dyDescent="0.3">
      <c r="P281923" s="83"/>
    </row>
    <row r="281924" spans="16:16" x14ac:dyDescent="0.3">
      <c r="P281924" s="83"/>
    </row>
    <row r="281925" spans="16:16" x14ac:dyDescent="0.3">
      <c r="P281925" s="83"/>
    </row>
    <row r="281926" spans="16:16" x14ac:dyDescent="0.3">
      <c r="P281926" s="83"/>
    </row>
    <row r="281927" spans="16:16" x14ac:dyDescent="0.3">
      <c r="P281927" s="83"/>
    </row>
    <row r="281928" spans="16:16" x14ac:dyDescent="0.3">
      <c r="P281928" s="83"/>
    </row>
    <row r="281929" spans="16:16" x14ac:dyDescent="0.3">
      <c r="P281929" s="83"/>
    </row>
    <row r="281930" spans="16:16" x14ac:dyDescent="0.3">
      <c r="P281930" s="83"/>
    </row>
    <row r="281931" spans="16:16" x14ac:dyDescent="0.3">
      <c r="P281931" s="83"/>
    </row>
    <row r="281932" spans="16:16" x14ac:dyDescent="0.3">
      <c r="P281932" s="83"/>
    </row>
    <row r="281933" spans="16:16" x14ac:dyDescent="0.3">
      <c r="P281933" s="83"/>
    </row>
    <row r="281934" spans="16:16" x14ac:dyDescent="0.3">
      <c r="P281934" s="83"/>
    </row>
    <row r="281935" spans="16:16" x14ac:dyDescent="0.3">
      <c r="P281935" s="83"/>
    </row>
    <row r="281936" spans="16:16" x14ac:dyDescent="0.3">
      <c r="P281936" s="83"/>
    </row>
    <row r="281937" spans="16:16" x14ac:dyDescent="0.3">
      <c r="P281937" s="83"/>
    </row>
    <row r="281938" spans="16:16" x14ac:dyDescent="0.3">
      <c r="P281938" s="83"/>
    </row>
    <row r="281939" spans="16:16" x14ac:dyDescent="0.3">
      <c r="P281939" s="83"/>
    </row>
    <row r="281940" spans="16:16" x14ac:dyDescent="0.3">
      <c r="P281940" s="83"/>
    </row>
    <row r="281941" spans="16:16" x14ac:dyDescent="0.3">
      <c r="P281941" s="83"/>
    </row>
    <row r="281942" spans="16:16" x14ac:dyDescent="0.3">
      <c r="P281942" s="83"/>
    </row>
    <row r="281943" spans="16:16" x14ac:dyDescent="0.3">
      <c r="P281943" s="83"/>
    </row>
    <row r="281944" spans="16:16" x14ac:dyDescent="0.3">
      <c r="P281944" s="83"/>
    </row>
    <row r="281945" spans="16:16" x14ac:dyDescent="0.3">
      <c r="P281945" s="83"/>
    </row>
    <row r="281946" spans="16:16" x14ac:dyDescent="0.3">
      <c r="P281946" s="83"/>
    </row>
    <row r="281947" spans="16:16" x14ac:dyDescent="0.3">
      <c r="P281947" s="83"/>
    </row>
    <row r="281948" spans="16:16" x14ac:dyDescent="0.3">
      <c r="P281948" s="83"/>
    </row>
    <row r="281949" spans="16:16" x14ac:dyDescent="0.3">
      <c r="P281949" s="83"/>
    </row>
    <row r="281950" spans="16:16" x14ac:dyDescent="0.3">
      <c r="P281950" s="83"/>
    </row>
    <row r="281951" spans="16:16" x14ac:dyDescent="0.3">
      <c r="P281951" s="83"/>
    </row>
    <row r="281952" spans="16:16" x14ac:dyDescent="0.3">
      <c r="P281952" s="83"/>
    </row>
    <row r="281953" spans="16:16" x14ac:dyDescent="0.3">
      <c r="P281953" s="83"/>
    </row>
    <row r="281954" spans="16:16" x14ac:dyDescent="0.3">
      <c r="P281954" s="83"/>
    </row>
    <row r="281955" spans="16:16" x14ac:dyDescent="0.3">
      <c r="P281955" s="83"/>
    </row>
    <row r="281956" spans="16:16" x14ac:dyDescent="0.3">
      <c r="P281956" s="83"/>
    </row>
    <row r="281957" spans="16:16" x14ac:dyDescent="0.3">
      <c r="P281957" s="83"/>
    </row>
    <row r="281958" spans="16:16" x14ac:dyDescent="0.3">
      <c r="P281958" s="83"/>
    </row>
    <row r="281959" spans="16:16" x14ac:dyDescent="0.3">
      <c r="P281959" s="83"/>
    </row>
    <row r="281960" spans="16:16" x14ac:dyDescent="0.3">
      <c r="P281960" s="83"/>
    </row>
    <row r="281961" spans="16:16" x14ac:dyDescent="0.3">
      <c r="P281961" s="83"/>
    </row>
    <row r="281962" spans="16:16" x14ac:dyDescent="0.3">
      <c r="P281962" s="83"/>
    </row>
    <row r="281963" spans="16:16" x14ac:dyDescent="0.3">
      <c r="P281963" s="83"/>
    </row>
    <row r="281964" spans="16:16" x14ac:dyDescent="0.3">
      <c r="P281964" s="83"/>
    </row>
    <row r="281965" spans="16:16" x14ac:dyDescent="0.3">
      <c r="P281965" s="83"/>
    </row>
    <row r="281966" spans="16:16" x14ac:dyDescent="0.3">
      <c r="P281966" s="83"/>
    </row>
    <row r="281967" spans="16:16" x14ac:dyDescent="0.3">
      <c r="P281967" s="83"/>
    </row>
    <row r="281968" spans="16:16" x14ac:dyDescent="0.3">
      <c r="P281968" s="83"/>
    </row>
    <row r="281969" spans="16:16" x14ac:dyDescent="0.3">
      <c r="P281969" s="83"/>
    </row>
    <row r="281970" spans="16:16" x14ac:dyDescent="0.3">
      <c r="P281970" s="83"/>
    </row>
    <row r="281971" spans="16:16" x14ac:dyDescent="0.3">
      <c r="P281971" s="83"/>
    </row>
    <row r="281972" spans="16:16" x14ac:dyDescent="0.3">
      <c r="P281972" s="83"/>
    </row>
    <row r="281973" spans="16:16" x14ac:dyDescent="0.3">
      <c r="P281973" s="83"/>
    </row>
    <row r="281974" spans="16:16" x14ac:dyDescent="0.3">
      <c r="P281974" s="83"/>
    </row>
    <row r="281975" spans="16:16" x14ac:dyDescent="0.3">
      <c r="P281975" s="83"/>
    </row>
    <row r="281976" spans="16:16" x14ac:dyDescent="0.3">
      <c r="P281976" s="83"/>
    </row>
    <row r="281977" spans="16:16" x14ac:dyDescent="0.3">
      <c r="P281977" s="83"/>
    </row>
    <row r="281978" spans="16:16" x14ac:dyDescent="0.3">
      <c r="P281978" s="83"/>
    </row>
    <row r="281979" spans="16:16" x14ac:dyDescent="0.3">
      <c r="P281979" s="83"/>
    </row>
    <row r="281980" spans="16:16" x14ac:dyDescent="0.3">
      <c r="P281980" s="83"/>
    </row>
    <row r="281981" spans="16:16" x14ac:dyDescent="0.3">
      <c r="P281981" s="83"/>
    </row>
    <row r="281982" spans="16:16" x14ac:dyDescent="0.3">
      <c r="P281982" s="83"/>
    </row>
    <row r="281983" spans="16:16" x14ac:dyDescent="0.3">
      <c r="P281983" s="83"/>
    </row>
    <row r="281984" spans="16:16" x14ac:dyDescent="0.3">
      <c r="P281984" s="83"/>
    </row>
    <row r="281985" spans="16:16" x14ac:dyDescent="0.3">
      <c r="P281985" s="83"/>
    </row>
    <row r="281986" spans="16:16" x14ac:dyDescent="0.3">
      <c r="P281986" s="83"/>
    </row>
    <row r="281987" spans="16:16" x14ac:dyDescent="0.3">
      <c r="P281987" s="83"/>
    </row>
    <row r="281988" spans="16:16" x14ac:dyDescent="0.3">
      <c r="P281988" s="83"/>
    </row>
    <row r="281989" spans="16:16" x14ac:dyDescent="0.3">
      <c r="P281989" s="83"/>
    </row>
    <row r="281990" spans="16:16" x14ac:dyDescent="0.3">
      <c r="P281990" s="83"/>
    </row>
    <row r="281991" spans="16:16" x14ac:dyDescent="0.3">
      <c r="P281991" s="83"/>
    </row>
    <row r="281992" spans="16:16" x14ac:dyDescent="0.3">
      <c r="P281992" s="83"/>
    </row>
    <row r="281993" spans="16:16" x14ac:dyDescent="0.3">
      <c r="P281993" s="83"/>
    </row>
    <row r="281994" spans="16:16" x14ac:dyDescent="0.3">
      <c r="P281994" s="83"/>
    </row>
    <row r="281995" spans="16:16" x14ac:dyDescent="0.3">
      <c r="P281995" s="83"/>
    </row>
    <row r="281996" spans="16:16" x14ac:dyDescent="0.3">
      <c r="P281996" s="83"/>
    </row>
    <row r="281997" spans="16:16" x14ac:dyDescent="0.3">
      <c r="P281997" s="83"/>
    </row>
    <row r="281998" spans="16:16" x14ac:dyDescent="0.3">
      <c r="P281998" s="83"/>
    </row>
    <row r="281999" spans="16:16" x14ac:dyDescent="0.3">
      <c r="P281999" s="83"/>
    </row>
    <row r="282000" spans="16:16" x14ac:dyDescent="0.3">
      <c r="P282000" s="83"/>
    </row>
    <row r="282001" spans="16:16" x14ac:dyDescent="0.3">
      <c r="P282001" s="83"/>
    </row>
    <row r="282002" spans="16:16" x14ac:dyDescent="0.3">
      <c r="P282002" s="83"/>
    </row>
    <row r="282003" spans="16:16" x14ac:dyDescent="0.3">
      <c r="P282003" s="83"/>
    </row>
    <row r="282004" spans="16:16" x14ac:dyDescent="0.3">
      <c r="P282004" s="83"/>
    </row>
    <row r="282005" spans="16:16" x14ac:dyDescent="0.3">
      <c r="P282005" s="83"/>
    </row>
    <row r="282006" spans="16:16" x14ac:dyDescent="0.3">
      <c r="P282006" s="83"/>
    </row>
    <row r="282007" spans="16:16" x14ac:dyDescent="0.3">
      <c r="P282007" s="83"/>
    </row>
    <row r="282008" spans="16:16" x14ac:dyDescent="0.3">
      <c r="P282008" s="83"/>
    </row>
    <row r="282009" spans="16:16" x14ac:dyDescent="0.3">
      <c r="P282009" s="83"/>
    </row>
    <row r="282010" spans="16:16" x14ac:dyDescent="0.3">
      <c r="P282010" s="83"/>
    </row>
    <row r="282011" spans="16:16" x14ac:dyDescent="0.3">
      <c r="P282011" s="83"/>
    </row>
    <row r="282012" spans="16:16" x14ac:dyDescent="0.3">
      <c r="P282012" s="83"/>
    </row>
    <row r="282013" spans="16:16" x14ac:dyDescent="0.3">
      <c r="P282013" s="83"/>
    </row>
    <row r="282014" spans="16:16" x14ac:dyDescent="0.3">
      <c r="P282014" s="83"/>
    </row>
    <row r="282015" spans="16:16" x14ac:dyDescent="0.3">
      <c r="P282015" s="83"/>
    </row>
    <row r="282016" spans="16:16" x14ac:dyDescent="0.3">
      <c r="P282016" s="83"/>
    </row>
    <row r="282017" spans="16:16" x14ac:dyDescent="0.3">
      <c r="P282017" s="83"/>
    </row>
    <row r="282018" spans="16:16" x14ac:dyDescent="0.3">
      <c r="P282018" s="83"/>
    </row>
    <row r="282019" spans="16:16" x14ac:dyDescent="0.3">
      <c r="P282019" s="83"/>
    </row>
    <row r="282020" spans="16:16" x14ac:dyDescent="0.3">
      <c r="P282020" s="83"/>
    </row>
    <row r="282021" spans="16:16" x14ac:dyDescent="0.3">
      <c r="P282021" s="83"/>
    </row>
    <row r="282022" spans="16:16" x14ac:dyDescent="0.3">
      <c r="P282022" s="83"/>
    </row>
    <row r="282023" spans="16:16" x14ac:dyDescent="0.3">
      <c r="P282023" s="83"/>
    </row>
    <row r="282024" spans="16:16" x14ac:dyDescent="0.3">
      <c r="P282024" s="83"/>
    </row>
    <row r="282025" spans="16:16" x14ac:dyDescent="0.3">
      <c r="P282025" s="83"/>
    </row>
    <row r="282026" spans="16:16" x14ac:dyDescent="0.3">
      <c r="P282026" s="83"/>
    </row>
    <row r="282027" spans="16:16" x14ac:dyDescent="0.3">
      <c r="P282027" s="83"/>
    </row>
    <row r="282028" spans="16:16" x14ac:dyDescent="0.3">
      <c r="P282028" s="83"/>
    </row>
    <row r="282029" spans="16:16" x14ac:dyDescent="0.3">
      <c r="P282029" s="83"/>
    </row>
    <row r="282030" spans="16:16" x14ac:dyDescent="0.3">
      <c r="P282030" s="83"/>
    </row>
    <row r="282031" spans="16:16" x14ac:dyDescent="0.3">
      <c r="P282031" s="83"/>
    </row>
    <row r="282032" spans="16:16" x14ac:dyDescent="0.3">
      <c r="P282032" s="83"/>
    </row>
    <row r="282033" spans="16:16" x14ac:dyDescent="0.3">
      <c r="P282033" s="83"/>
    </row>
    <row r="282034" spans="16:16" x14ac:dyDescent="0.3">
      <c r="P282034" s="83"/>
    </row>
    <row r="282035" spans="16:16" x14ac:dyDescent="0.3">
      <c r="P282035" s="83"/>
    </row>
    <row r="282036" spans="16:16" x14ac:dyDescent="0.3">
      <c r="P282036" s="83"/>
    </row>
    <row r="282037" spans="16:16" x14ac:dyDescent="0.3">
      <c r="P282037" s="83"/>
    </row>
    <row r="282038" spans="16:16" x14ac:dyDescent="0.3">
      <c r="P282038" s="83"/>
    </row>
    <row r="282039" spans="16:16" x14ac:dyDescent="0.3">
      <c r="P282039" s="83"/>
    </row>
    <row r="282040" spans="16:16" x14ac:dyDescent="0.3">
      <c r="P282040" s="83"/>
    </row>
    <row r="282041" spans="16:16" x14ac:dyDescent="0.3">
      <c r="P282041" s="83"/>
    </row>
    <row r="282042" spans="16:16" x14ac:dyDescent="0.3">
      <c r="P282042" s="83"/>
    </row>
    <row r="282043" spans="16:16" x14ac:dyDescent="0.3">
      <c r="P282043" s="83"/>
    </row>
    <row r="282044" spans="16:16" x14ac:dyDescent="0.3">
      <c r="P282044" s="83"/>
    </row>
    <row r="282045" spans="16:16" x14ac:dyDescent="0.3">
      <c r="P282045" s="83"/>
    </row>
    <row r="282046" spans="16:16" x14ac:dyDescent="0.3">
      <c r="P282046" s="83"/>
    </row>
    <row r="282047" spans="16:16" x14ac:dyDescent="0.3">
      <c r="P282047" s="83"/>
    </row>
    <row r="282048" spans="16:16" x14ac:dyDescent="0.3">
      <c r="P282048" s="83"/>
    </row>
    <row r="282049" spans="16:16" x14ac:dyDescent="0.3">
      <c r="P282049" s="83"/>
    </row>
    <row r="282050" spans="16:16" x14ac:dyDescent="0.3">
      <c r="P282050" s="83"/>
    </row>
    <row r="282051" spans="16:16" x14ac:dyDescent="0.3">
      <c r="P282051" s="83"/>
    </row>
    <row r="282052" spans="16:16" x14ac:dyDescent="0.3">
      <c r="P282052" s="83"/>
    </row>
    <row r="282053" spans="16:16" x14ac:dyDescent="0.3">
      <c r="P282053" s="83"/>
    </row>
    <row r="282054" spans="16:16" x14ac:dyDescent="0.3">
      <c r="P282054" s="83"/>
    </row>
    <row r="282055" spans="16:16" x14ac:dyDescent="0.3">
      <c r="P282055" s="83"/>
    </row>
    <row r="282056" spans="16:16" x14ac:dyDescent="0.3">
      <c r="P282056" s="83"/>
    </row>
    <row r="282057" spans="16:16" x14ac:dyDescent="0.3">
      <c r="P282057" s="83"/>
    </row>
    <row r="282058" spans="16:16" x14ac:dyDescent="0.3">
      <c r="P282058" s="83"/>
    </row>
    <row r="282059" spans="16:16" x14ac:dyDescent="0.3">
      <c r="P282059" s="83"/>
    </row>
    <row r="282060" spans="16:16" x14ac:dyDescent="0.3">
      <c r="P282060" s="83"/>
    </row>
    <row r="282061" spans="16:16" x14ac:dyDescent="0.3">
      <c r="P282061" s="83"/>
    </row>
    <row r="282062" spans="16:16" x14ac:dyDescent="0.3">
      <c r="P282062" s="83"/>
    </row>
    <row r="282063" spans="16:16" x14ac:dyDescent="0.3">
      <c r="P282063" s="83"/>
    </row>
    <row r="282064" spans="16:16" x14ac:dyDescent="0.3">
      <c r="P282064" s="83"/>
    </row>
    <row r="282065" spans="16:16" x14ac:dyDescent="0.3">
      <c r="P282065" s="83"/>
    </row>
    <row r="282066" spans="16:16" x14ac:dyDescent="0.3">
      <c r="P282066" s="83"/>
    </row>
    <row r="282067" spans="16:16" x14ac:dyDescent="0.3">
      <c r="P282067" s="83"/>
    </row>
    <row r="282068" spans="16:16" x14ac:dyDescent="0.3">
      <c r="P282068" s="83"/>
    </row>
    <row r="282069" spans="16:16" x14ac:dyDescent="0.3">
      <c r="P282069" s="83"/>
    </row>
    <row r="282070" spans="16:16" x14ac:dyDescent="0.3">
      <c r="P282070" s="83"/>
    </row>
    <row r="282071" spans="16:16" x14ac:dyDescent="0.3">
      <c r="P282071" s="83"/>
    </row>
    <row r="282072" spans="16:16" x14ac:dyDescent="0.3">
      <c r="P282072" s="83"/>
    </row>
    <row r="282073" spans="16:16" x14ac:dyDescent="0.3">
      <c r="P282073" s="83"/>
    </row>
    <row r="282074" spans="16:16" x14ac:dyDescent="0.3">
      <c r="P282074" s="83"/>
    </row>
    <row r="282075" spans="16:16" x14ac:dyDescent="0.3">
      <c r="P282075" s="83"/>
    </row>
    <row r="282076" spans="16:16" x14ac:dyDescent="0.3">
      <c r="P282076" s="83"/>
    </row>
    <row r="282077" spans="16:16" x14ac:dyDescent="0.3">
      <c r="P282077" s="83"/>
    </row>
    <row r="282078" spans="16:16" x14ac:dyDescent="0.3">
      <c r="P282078" s="83"/>
    </row>
    <row r="282079" spans="16:16" x14ac:dyDescent="0.3">
      <c r="P282079" s="83"/>
    </row>
    <row r="282080" spans="16:16" x14ac:dyDescent="0.3">
      <c r="P282080" s="83"/>
    </row>
    <row r="282081" spans="16:16" x14ac:dyDescent="0.3">
      <c r="P282081" s="83"/>
    </row>
    <row r="282082" spans="16:16" x14ac:dyDescent="0.3">
      <c r="P282082" s="83"/>
    </row>
    <row r="282083" spans="16:16" x14ac:dyDescent="0.3">
      <c r="P282083" s="83"/>
    </row>
    <row r="282084" spans="16:16" x14ac:dyDescent="0.3">
      <c r="P282084" s="83"/>
    </row>
    <row r="282085" spans="16:16" x14ac:dyDescent="0.3">
      <c r="P282085" s="83"/>
    </row>
    <row r="282086" spans="16:16" x14ac:dyDescent="0.3">
      <c r="P282086" s="83"/>
    </row>
    <row r="282087" spans="16:16" x14ac:dyDescent="0.3">
      <c r="P282087" s="83"/>
    </row>
    <row r="282088" spans="16:16" x14ac:dyDescent="0.3">
      <c r="P282088" s="83"/>
    </row>
    <row r="282089" spans="16:16" x14ac:dyDescent="0.3">
      <c r="P282089" s="83"/>
    </row>
    <row r="282090" spans="16:16" x14ac:dyDescent="0.3">
      <c r="P282090" s="83"/>
    </row>
    <row r="282091" spans="16:16" x14ac:dyDescent="0.3">
      <c r="P282091" s="83"/>
    </row>
    <row r="282092" spans="16:16" x14ac:dyDescent="0.3">
      <c r="P282092" s="83"/>
    </row>
    <row r="282093" spans="16:16" x14ac:dyDescent="0.3">
      <c r="P282093" s="83"/>
    </row>
    <row r="282094" spans="16:16" x14ac:dyDescent="0.3">
      <c r="P282094" s="83"/>
    </row>
    <row r="282095" spans="16:16" x14ac:dyDescent="0.3">
      <c r="P282095" s="83"/>
    </row>
    <row r="282096" spans="16:16" x14ac:dyDescent="0.3">
      <c r="P282096" s="83"/>
    </row>
    <row r="282097" spans="16:16" x14ac:dyDescent="0.3">
      <c r="P282097" s="83"/>
    </row>
    <row r="282098" spans="16:16" x14ac:dyDescent="0.3">
      <c r="P282098" s="83"/>
    </row>
    <row r="282099" spans="16:16" x14ac:dyDescent="0.3">
      <c r="P282099" s="83"/>
    </row>
    <row r="282100" spans="16:16" x14ac:dyDescent="0.3">
      <c r="P282100" s="83"/>
    </row>
    <row r="282101" spans="16:16" x14ac:dyDescent="0.3">
      <c r="P282101" s="83"/>
    </row>
    <row r="282102" spans="16:16" x14ac:dyDescent="0.3">
      <c r="P282102" s="83"/>
    </row>
    <row r="282103" spans="16:16" x14ac:dyDescent="0.3">
      <c r="P282103" s="83"/>
    </row>
    <row r="282104" spans="16:16" x14ac:dyDescent="0.3">
      <c r="P282104" s="83"/>
    </row>
    <row r="282105" spans="16:16" x14ac:dyDescent="0.3">
      <c r="P282105" s="83"/>
    </row>
    <row r="282106" spans="16:16" x14ac:dyDescent="0.3">
      <c r="P282106" s="83"/>
    </row>
    <row r="282107" spans="16:16" x14ac:dyDescent="0.3">
      <c r="P282107" s="83"/>
    </row>
    <row r="282108" spans="16:16" x14ac:dyDescent="0.3">
      <c r="P282108" s="83"/>
    </row>
    <row r="282109" spans="16:16" x14ac:dyDescent="0.3">
      <c r="P282109" s="83"/>
    </row>
    <row r="282110" spans="16:16" x14ac:dyDescent="0.3">
      <c r="P282110" s="83"/>
    </row>
    <row r="282111" spans="16:16" x14ac:dyDescent="0.3">
      <c r="P282111" s="83"/>
    </row>
    <row r="282112" spans="16:16" x14ac:dyDescent="0.3">
      <c r="P282112" s="83"/>
    </row>
    <row r="282113" spans="16:16" x14ac:dyDescent="0.3">
      <c r="P282113" s="83"/>
    </row>
    <row r="282114" spans="16:16" x14ac:dyDescent="0.3">
      <c r="P282114" s="83"/>
    </row>
    <row r="282115" spans="16:16" x14ac:dyDescent="0.3">
      <c r="P282115" s="83"/>
    </row>
    <row r="282116" spans="16:16" x14ac:dyDescent="0.3">
      <c r="P282116" s="83"/>
    </row>
    <row r="282117" spans="16:16" x14ac:dyDescent="0.3">
      <c r="P282117" s="83"/>
    </row>
    <row r="282118" spans="16:16" x14ac:dyDescent="0.3">
      <c r="P282118" s="83"/>
    </row>
    <row r="282119" spans="16:16" x14ac:dyDescent="0.3">
      <c r="P282119" s="83"/>
    </row>
    <row r="282120" spans="16:16" x14ac:dyDescent="0.3">
      <c r="P282120" s="83"/>
    </row>
    <row r="282121" spans="16:16" x14ac:dyDescent="0.3">
      <c r="P282121" s="83"/>
    </row>
    <row r="282122" spans="16:16" x14ac:dyDescent="0.3">
      <c r="P282122" s="83"/>
    </row>
    <row r="282123" spans="16:16" x14ac:dyDescent="0.3">
      <c r="P282123" s="83"/>
    </row>
    <row r="282124" spans="16:16" x14ac:dyDescent="0.3">
      <c r="P282124" s="83"/>
    </row>
    <row r="282125" spans="16:16" x14ac:dyDescent="0.3">
      <c r="P282125" s="83"/>
    </row>
    <row r="282126" spans="16:16" x14ac:dyDescent="0.3">
      <c r="P282126" s="83"/>
    </row>
    <row r="282127" spans="16:16" x14ac:dyDescent="0.3">
      <c r="P282127" s="83"/>
    </row>
    <row r="282128" spans="16:16" x14ac:dyDescent="0.3">
      <c r="P282128" s="83"/>
    </row>
    <row r="282129" spans="16:16" x14ac:dyDescent="0.3">
      <c r="P282129" s="83"/>
    </row>
    <row r="282130" spans="16:16" x14ac:dyDescent="0.3">
      <c r="P282130" s="83"/>
    </row>
    <row r="282131" spans="16:16" x14ac:dyDescent="0.3">
      <c r="P282131" s="83"/>
    </row>
    <row r="282132" spans="16:16" x14ac:dyDescent="0.3">
      <c r="P282132" s="83"/>
    </row>
    <row r="282133" spans="16:16" x14ac:dyDescent="0.3">
      <c r="P282133" s="83"/>
    </row>
    <row r="282134" spans="16:16" x14ac:dyDescent="0.3">
      <c r="P282134" s="83"/>
    </row>
    <row r="282135" spans="16:16" x14ac:dyDescent="0.3">
      <c r="P282135" s="83"/>
    </row>
    <row r="282136" spans="16:16" x14ac:dyDescent="0.3">
      <c r="P282136" s="83"/>
    </row>
    <row r="282137" spans="16:16" x14ac:dyDescent="0.3">
      <c r="P282137" s="83"/>
    </row>
    <row r="282138" spans="16:16" x14ac:dyDescent="0.3">
      <c r="P282138" s="83"/>
    </row>
    <row r="282139" spans="16:16" x14ac:dyDescent="0.3">
      <c r="P282139" s="83"/>
    </row>
    <row r="282140" spans="16:16" x14ac:dyDescent="0.3">
      <c r="P282140" s="83"/>
    </row>
    <row r="282141" spans="16:16" x14ac:dyDescent="0.3">
      <c r="P282141" s="83"/>
    </row>
    <row r="282142" spans="16:16" x14ac:dyDescent="0.3">
      <c r="P282142" s="83"/>
    </row>
    <row r="282143" spans="16:16" x14ac:dyDescent="0.3">
      <c r="P282143" s="83"/>
    </row>
    <row r="282144" spans="16:16" x14ac:dyDescent="0.3">
      <c r="P282144" s="83"/>
    </row>
    <row r="282145" spans="16:16" x14ac:dyDescent="0.3">
      <c r="P282145" s="83"/>
    </row>
    <row r="282146" spans="16:16" x14ac:dyDescent="0.3">
      <c r="P282146" s="83"/>
    </row>
    <row r="282147" spans="16:16" x14ac:dyDescent="0.3">
      <c r="P282147" s="83"/>
    </row>
    <row r="282148" spans="16:16" x14ac:dyDescent="0.3">
      <c r="P282148" s="83"/>
    </row>
    <row r="282149" spans="16:16" x14ac:dyDescent="0.3">
      <c r="P282149" s="83"/>
    </row>
    <row r="282150" spans="16:16" x14ac:dyDescent="0.3">
      <c r="P282150" s="83"/>
    </row>
    <row r="282151" spans="16:16" x14ac:dyDescent="0.3">
      <c r="P282151" s="83"/>
    </row>
    <row r="282152" spans="16:16" x14ac:dyDescent="0.3">
      <c r="P282152" s="83"/>
    </row>
    <row r="282153" spans="16:16" x14ac:dyDescent="0.3">
      <c r="P282153" s="83"/>
    </row>
    <row r="282154" spans="16:16" x14ac:dyDescent="0.3">
      <c r="P282154" s="83"/>
    </row>
    <row r="282155" spans="16:16" x14ac:dyDescent="0.3">
      <c r="P282155" s="83"/>
    </row>
    <row r="282156" spans="16:16" x14ac:dyDescent="0.3">
      <c r="P282156" s="83"/>
    </row>
    <row r="282157" spans="16:16" x14ac:dyDescent="0.3">
      <c r="P282157" s="83"/>
    </row>
    <row r="282158" spans="16:16" x14ac:dyDescent="0.3">
      <c r="P282158" s="83"/>
    </row>
    <row r="282159" spans="16:16" x14ac:dyDescent="0.3">
      <c r="P282159" s="83"/>
    </row>
    <row r="282160" spans="16:16" x14ac:dyDescent="0.3">
      <c r="P282160" s="83"/>
    </row>
    <row r="282161" spans="16:16" x14ac:dyDescent="0.3">
      <c r="P282161" s="83"/>
    </row>
    <row r="282162" spans="16:16" x14ac:dyDescent="0.3">
      <c r="P282162" s="83"/>
    </row>
    <row r="282163" spans="16:16" x14ac:dyDescent="0.3">
      <c r="P282163" s="83"/>
    </row>
    <row r="282164" spans="16:16" x14ac:dyDescent="0.3">
      <c r="P282164" s="83"/>
    </row>
    <row r="282165" spans="16:16" x14ac:dyDescent="0.3">
      <c r="P282165" s="83"/>
    </row>
    <row r="282166" spans="16:16" x14ac:dyDescent="0.3">
      <c r="P282166" s="83"/>
    </row>
    <row r="282167" spans="16:16" x14ac:dyDescent="0.3">
      <c r="P282167" s="83"/>
    </row>
    <row r="282168" spans="16:16" x14ac:dyDescent="0.3">
      <c r="P282168" s="83"/>
    </row>
    <row r="282169" spans="16:16" x14ac:dyDescent="0.3">
      <c r="P282169" s="83"/>
    </row>
    <row r="282170" spans="16:16" x14ac:dyDescent="0.3">
      <c r="P282170" s="83"/>
    </row>
    <row r="282171" spans="16:16" x14ac:dyDescent="0.3">
      <c r="P282171" s="83"/>
    </row>
    <row r="282172" spans="16:16" x14ac:dyDescent="0.3">
      <c r="P282172" s="83"/>
    </row>
    <row r="282173" spans="16:16" x14ac:dyDescent="0.3">
      <c r="P282173" s="83"/>
    </row>
    <row r="282174" spans="16:16" x14ac:dyDescent="0.3">
      <c r="P282174" s="83"/>
    </row>
    <row r="282175" spans="16:16" x14ac:dyDescent="0.3">
      <c r="P282175" s="83"/>
    </row>
    <row r="282176" spans="16:16" x14ac:dyDescent="0.3">
      <c r="P282176" s="83"/>
    </row>
    <row r="282177" spans="16:16" x14ac:dyDescent="0.3">
      <c r="P282177" s="83"/>
    </row>
    <row r="282178" spans="16:16" x14ac:dyDescent="0.3">
      <c r="P282178" s="83"/>
    </row>
    <row r="282179" spans="16:16" x14ac:dyDescent="0.3">
      <c r="P282179" s="83"/>
    </row>
    <row r="282180" spans="16:16" x14ac:dyDescent="0.3">
      <c r="P282180" s="83"/>
    </row>
    <row r="282181" spans="16:16" x14ac:dyDescent="0.3">
      <c r="P282181" s="83"/>
    </row>
    <row r="282182" spans="16:16" x14ac:dyDescent="0.3">
      <c r="P282182" s="83"/>
    </row>
    <row r="282183" spans="16:16" x14ac:dyDescent="0.3">
      <c r="P282183" s="83"/>
    </row>
    <row r="282184" spans="16:16" x14ac:dyDescent="0.3">
      <c r="P282184" s="83"/>
    </row>
    <row r="282185" spans="16:16" x14ac:dyDescent="0.3">
      <c r="P282185" s="83"/>
    </row>
    <row r="282186" spans="16:16" x14ac:dyDescent="0.3">
      <c r="P282186" s="83"/>
    </row>
    <row r="282187" spans="16:16" x14ac:dyDescent="0.3">
      <c r="P282187" s="83"/>
    </row>
    <row r="282188" spans="16:16" x14ac:dyDescent="0.3">
      <c r="P282188" s="83"/>
    </row>
    <row r="282189" spans="16:16" x14ac:dyDescent="0.3">
      <c r="P282189" s="83"/>
    </row>
    <row r="282190" spans="16:16" x14ac:dyDescent="0.3">
      <c r="P282190" s="83"/>
    </row>
    <row r="282191" spans="16:16" x14ac:dyDescent="0.3">
      <c r="P282191" s="83"/>
    </row>
    <row r="282192" spans="16:16" x14ac:dyDescent="0.3">
      <c r="P282192" s="83"/>
    </row>
    <row r="282193" spans="16:16" x14ac:dyDescent="0.3">
      <c r="P282193" s="83"/>
    </row>
    <row r="282194" spans="16:16" x14ac:dyDescent="0.3">
      <c r="P282194" s="83"/>
    </row>
    <row r="282195" spans="16:16" x14ac:dyDescent="0.3">
      <c r="P282195" s="83"/>
    </row>
    <row r="282196" spans="16:16" x14ac:dyDescent="0.3">
      <c r="P282196" s="83"/>
    </row>
    <row r="282197" spans="16:16" x14ac:dyDescent="0.3">
      <c r="P282197" s="83"/>
    </row>
    <row r="282198" spans="16:16" x14ac:dyDescent="0.3">
      <c r="P282198" s="83"/>
    </row>
    <row r="282199" spans="16:16" x14ac:dyDescent="0.3">
      <c r="P282199" s="83"/>
    </row>
    <row r="282200" spans="16:16" x14ac:dyDescent="0.3">
      <c r="P282200" s="83"/>
    </row>
    <row r="282201" spans="16:16" x14ac:dyDescent="0.3">
      <c r="P282201" s="83"/>
    </row>
    <row r="282202" spans="16:16" x14ac:dyDescent="0.3">
      <c r="P282202" s="83"/>
    </row>
    <row r="282203" spans="16:16" x14ac:dyDescent="0.3">
      <c r="P282203" s="83"/>
    </row>
    <row r="282204" spans="16:16" x14ac:dyDescent="0.3">
      <c r="P282204" s="83"/>
    </row>
    <row r="282205" spans="16:16" x14ac:dyDescent="0.3">
      <c r="P282205" s="83"/>
    </row>
    <row r="282206" spans="16:16" x14ac:dyDescent="0.3">
      <c r="P282206" s="83"/>
    </row>
    <row r="282207" spans="16:16" x14ac:dyDescent="0.3">
      <c r="P282207" s="83"/>
    </row>
    <row r="282208" spans="16:16" x14ac:dyDescent="0.3">
      <c r="P282208" s="83"/>
    </row>
    <row r="282209" spans="16:16" x14ac:dyDescent="0.3">
      <c r="P282209" s="83"/>
    </row>
    <row r="282210" spans="16:16" x14ac:dyDescent="0.3">
      <c r="P282210" s="83"/>
    </row>
    <row r="282211" spans="16:16" x14ac:dyDescent="0.3">
      <c r="P282211" s="83"/>
    </row>
    <row r="282212" spans="16:16" x14ac:dyDescent="0.3">
      <c r="P282212" s="83"/>
    </row>
    <row r="282213" spans="16:16" x14ac:dyDescent="0.3">
      <c r="P282213" s="83"/>
    </row>
    <row r="282214" spans="16:16" x14ac:dyDescent="0.3">
      <c r="P282214" s="83"/>
    </row>
    <row r="282215" spans="16:16" x14ac:dyDescent="0.3">
      <c r="P282215" s="83"/>
    </row>
    <row r="282216" spans="16:16" x14ac:dyDescent="0.3">
      <c r="P282216" s="83"/>
    </row>
    <row r="282217" spans="16:16" x14ac:dyDescent="0.3">
      <c r="P282217" s="83"/>
    </row>
    <row r="282218" spans="16:16" x14ac:dyDescent="0.3">
      <c r="P282218" s="83"/>
    </row>
    <row r="282219" spans="16:16" x14ac:dyDescent="0.3">
      <c r="P282219" s="83"/>
    </row>
    <row r="282220" spans="16:16" x14ac:dyDescent="0.3">
      <c r="P282220" s="83"/>
    </row>
    <row r="282221" spans="16:16" x14ac:dyDescent="0.3">
      <c r="P282221" s="83"/>
    </row>
    <row r="282222" spans="16:16" x14ac:dyDescent="0.3">
      <c r="P282222" s="83"/>
    </row>
    <row r="282223" spans="16:16" x14ac:dyDescent="0.3">
      <c r="P282223" s="83"/>
    </row>
    <row r="282224" spans="16:16" x14ac:dyDescent="0.3">
      <c r="P282224" s="83"/>
    </row>
    <row r="282225" spans="16:16" x14ac:dyDescent="0.3">
      <c r="P282225" s="83"/>
    </row>
    <row r="282226" spans="16:16" x14ac:dyDescent="0.3">
      <c r="P282226" s="83"/>
    </row>
    <row r="282227" spans="16:16" x14ac:dyDescent="0.3">
      <c r="P282227" s="83"/>
    </row>
    <row r="282228" spans="16:16" x14ac:dyDescent="0.3">
      <c r="P282228" s="83"/>
    </row>
    <row r="282229" spans="16:16" x14ac:dyDescent="0.3">
      <c r="P282229" s="83"/>
    </row>
    <row r="282230" spans="16:16" x14ac:dyDescent="0.3">
      <c r="P282230" s="83"/>
    </row>
    <row r="282231" spans="16:16" x14ac:dyDescent="0.3">
      <c r="P282231" s="83"/>
    </row>
    <row r="282232" spans="16:16" x14ac:dyDescent="0.3">
      <c r="P282232" s="83"/>
    </row>
    <row r="282233" spans="16:16" x14ac:dyDescent="0.3">
      <c r="P282233" s="83"/>
    </row>
    <row r="282234" spans="16:16" x14ac:dyDescent="0.3">
      <c r="P282234" s="83"/>
    </row>
    <row r="282235" spans="16:16" x14ac:dyDescent="0.3">
      <c r="P282235" s="83"/>
    </row>
    <row r="282236" spans="16:16" x14ac:dyDescent="0.3">
      <c r="P282236" s="83"/>
    </row>
    <row r="282237" spans="16:16" x14ac:dyDescent="0.3">
      <c r="P282237" s="83"/>
    </row>
    <row r="282238" spans="16:16" x14ac:dyDescent="0.3">
      <c r="P282238" s="83"/>
    </row>
    <row r="282239" spans="16:16" x14ac:dyDescent="0.3">
      <c r="P282239" s="83"/>
    </row>
    <row r="282240" spans="16:16" x14ac:dyDescent="0.3">
      <c r="P282240" s="83"/>
    </row>
    <row r="282241" spans="16:16" x14ac:dyDescent="0.3">
      <c r="P282241" s="83"/>
    </row>
    <row r="282242" spans="16:16" x14ac:dyDescent="0.3">
      <c r="P282242" s="83"/>
    </row>
    <row r="282243" spans="16:16" x14ac:dyDescent="0.3">
      <c r="P282243" s="83"/>
    </row>
    <row r="282244" spans="16:16" x14ac:dyDescent="0.3">
      <c r="P282244" s="83"/>
    </row>
    <row r="282245" spans="16:16" x14ac:dyDescent="0.3">
      <c r="P282245" s="83"/>
    </row>
    <row r="282246" spans="16:16" x14ac:dyDescent="0.3">
      <c r="P282246" s="83"/>
    </row>
    <row r="282247" spans="16:16" x14ac:dyDescent="0.3">
      <c r="P282247" s="83"/>
    </row>
    <row r="282248" spans="16:16" x14ac:dyDescent="0.3">
      <c r="P282248" s="83"/>
    </row>
    <row r="282249" spans="16:16" x14ac:dyDescent="0.3">
      <c r="P282249" s="83"/>
    </row>
    <row r="282250" spans="16:16" x14ac:dyDescent="0.3">
      <c r="P282250" s="83"/>
    </row>
    <row r="282251" spans="16:16" x14ac:dyDescent="0.3">
      <c r="P282251" s="83"/>
    </row>
    <row r="282252" spans="16:16" x14ac:dyDescent="0.3">
      <c r="P282252" s="83"/>
    </row>
    <row r="282253" spans="16:16" x14ac:dyDescent="0.3">
      <c r="P282253" s="83"/>
    </row>
    <row r="282254" spans="16:16" x14ac:dyDescent="0.3">
      <c r="P282254" s="83"/>
    </row>
    <row r="282255" spans="16:16" x14ac:dyDescent="0.3">
      <c r="P282255" s="83"/>
    </row>
    <row r="282256" spans="16:16" x14ac:dyDescent="0.3">
      <c r="P282256" s="83"/>
    </row>
    <row r="282257" spans="16:16" x14ac:dyDescent="0.3">
      <c r="P282257" s="83"/>
    </row>
    <row r="282258" spans="16:16" x14ac:dyDescent="0.3">
      <c r="P282258" s="83"/>
    </row>
    <row r="282259" spans="16:16" x14ac:dyDescent="0.3">
      <c r="P282259" s="83"/>
    </row>
    <row r="282260" spans="16:16" x14ac:dyDescent="0.3">
      <c r="P282260" s="83"/>
    </row>
    <row r="282261" spans="16:16" x14ac:dyDescent="0.3">
      <c r="P282261" s="83"/>
    </row>
    <row r="282262" spans="16:16" x14ac:dyDescent="0.3">
      <c r="P282262" s="83"/>
    </row>
    <row r="282263" spans="16:16" x14ac:dyDescent="0.3">
      <c r="P282263" s="83"/>
    </row>
    <row r="282264" spans="16:16" x14ac:dyDescent="0.3">
      <c r="P282264" s="83"/>
    </row>
    <row r="282265" spans="16:16" x14ac:dyDescent="0.3">
      <c r="P282265" s="83"/>
    </row>
    <row r="282266" spans="16:16" x14ac:dyDescent="0.3">
      <c r="P282266" s="83"/>
    </row>
    <row r="282267" spans="16:16" x14ac:dyDescent="0.3">
      <c r="P282267" s="83"/>
    </row>
    <row r="282268" spans="16:16" x14ac:dyDescent="0.3">
      <c r="P282268" s="83"/>
    </row>
    <row r="282269" spans="16:16" x14ac:dyDescent="0.3">
      <c r="P282269" s="83"/>
    </row>
    <row r="282270" spans="16:16" x14ac:dyDescent="0.3">
      <c r="P282270" s="83"/>
    </row>
    <row r="282271" spans="16:16" x14ac:dyDescent="0.3">
      <c r="P282271" s="83"/>
    </row>
    <row r="282272" spans="16:16" x14ac:dyDescent="0.3">
      <c r="P282272" s="83"/>
    </row>
    <row r="282273" spans="16:16" x14ac:dyDescent="0.3">
      <c r="P282273" s="83"/>
    </row>
    <row r="282274" spans="16:16" x14ac:dyDescent="0.3">
      <c r="P282274" s="83"/>
    </row>
    <row r="282275" spans="16:16" x14ac:dyDescent="0.3">
      <c r="P282275" s="83"/>
    </row>
    <row r="282276" spans="16:16" x14ac:dyDescent="0.3">
      <c r="P282276" s="83"/>
    </row>
    <row r="282277" spans="16:16" x14ac:dyDescent="0.3">
      <c r="P282277" s="83"/>
    </row>
    <row r="282278" spans="16:16" x14ac:dyDescent="0.3">
      <c r="P282278" s="83"/>
    </row>
    <row r="282279" spans="16:16" x14ac:dyDescent="0.3">
      <c r="P282279" s="83"/>
    </row>
    <row r="282280" spans="16:16" x14ac:dyDescent="0.3">
      <c r="P282280" s="83"/>
    </row>
    <row r="282281" spans="16:16" x14ac:dyDescent="0.3">
      <c r="P282281" s="83"/>
    </row>
    <row r="282282" spans="16:16" x14ac:dyDescent="0.3">
      <c r="P282282" s="83"/>
    </row>
    <row r="282283" spans="16:16" x14ac:dyDescent="0.3">
      <c r="P282283" s="83"/>
    </row>
    <row r="282284" spans="16:16" x14ac:dyDescent="0.3">
      <c r="P282284" s="83"/>
    </row>
    <row r="282285" spans="16:16" x14ac:dyDescent="0.3">
      <c r="P282285" s="83"/>
    </row>
    <row r="282286" spans="16:16" x14ac:dyDescent="0.3">
      <c r="P282286" s="83"/>
    </row>
    <row r="282287" spans="16:16" x14ac:dyDescent="0.3">
      <c r="P282287" s="83"/>
    </row>
    <row r="282288" spans="16:16" x14ac:dyDescent="0.3">
      <c r="P282288" s="83"/>
    </row>
    <row r="282289" spans="16:16" x14ac:dyDescent="0.3">
      <c r="P282289" s="83"/>
    </row>
    <row r="282290" spans="16:16" x14ac:dyDescent="0.3">
      <c r="P282290" s="83"/>
    </row>
    <row r="282291" spans="16:16" x14ac:dyDescent="0.3">
      <c r="P282291" s="83"/>
    </row>
    <row r="282292" spans="16:16" x14ac:dyDescent="0.3">
      <c r="P282292" s="83"/>
    </row>
    <row r="282293" spans="16:16" x14ac:dyDescent="0.3">
      <c r="P282293" s="83"/>
    </row>
    <row r="282294" spans="16:16" x14ac:dyDescent="0.3">
      <c r="P282294" s="83"/>
    </row>
    <row r="282295" spans="16:16" x14ac:dyDescent="0.3">
      <c r="P282295" s="83"/>
    </row>
    <row r="282296" spans="16:16" x14ac:dyDescent="0.3">
      <c r="P282296" s="83"/>
    </row>
    <row r="282297" spans="16:16" x14ac:dyDescent="0.3">
      <c r="P282297" s="83"/>
    </row>
    <row r="282298" spans="16:16" x14ac:dyDescent="0.3">
      <c r="P282298" s="83"/>
    </row>
    <row r="282299" spans="16:16" x14ac:dyDescent="0.3">
      <c r="P282299" s="83"/>
    </row>
    <row r="282300" spans="16:16" x14ac:dyDescent="0.3">
      <c r="P282300" s="83"/>
    </row>
    <row r="282301" spans="16:16" x14ac:dyDescent="0.3">
      <c r="P282301" s="83"/>
    </row>
    <row r="282302" spans="16:16" x14ac:dyDescent="0.3">
      <c r="P282302" s="83"/>
    </row>
    <row r="282303" spans="16:16" x14ac:dyDescent="0.3">
      <c r="P282303" s="83"/>
    </row>
    <row r="282304" spans="16:16" x14ac:dyDescent="0.3">
      <c r="P282304" s="83"/>
    </row>
    <row r="282305" spans="16:16" x14ac:dyDescent="0.3">
      <c r="P282305" s="83"/>
    </row>
    <row r="282306" spans="16:16" x14ac:dyDescent="0.3">
      <c r="P282306" s="83"/>
    </row>
    <row r="282307" spans="16:16" x14ac:dyDescent="0.3">
      <c r="P282307" s="83"/>
    </row>
    <row r="282308" spans="16:16" x14ac:dyDescent="0.3">
      <c r="P282308" s="83"/>
    </row>
    <row r="282309" spans="16:16" x14ac:dyDescent="0.3">
      <c r="P282309" s="83"/>
    </row>
    <row r="282310" spans="16:16" x14ac:dyDescent="0.3">
      <c r="P282310" s="83"/>
    </row>
    <row r="282311" spans="16:16" x14ac:dyDescent="0.3">
      <c r="P282311" s="83"/>
    </row>
    <row r="282312" spans="16:16" x14ac:dyDescent="0.3">
      <c r="P282312" s="83"/>
    </row>
    <row r="282313" spans="16:16" x14ac:dyDescent="0.3">
      <c r="P282313" s="83"/>
    </row>
    <row r="282314" spans="16:16" x14ac:dyDescent="0.3">
      <c r="P282314" s="83"/>
    </row>
    <row r="282315" spans="16:16" x14ac:dyDescent="0.3">
      <c r="P282315" s="83"/>
    </row>
    <row r="282316" spans="16:16" x14ac:dyDescent="0.3">
      <c r="P282316" s="83"/>
    </row>
    <row r="282317" spans="16:16" x14ac:dyDescent="0.3">
      <c r="P282317" s="83"/>
    </row>
    <row r="282318" spans="16:16" x14ac:dyDescent="0.3">
      <c r="P282318" s="83"/>
    </row>
    <row r="282319" spans="16:16" x14ac:dyDescent="0.3">
      <c r="P282319" s="83"/>
    </row>
    <row r="282320" spans="16:16" x14ac:dyDescent="0.3">
      <c r="P282320" s="83"/>
    </row>
    <row r="282321" spans="16:16" x14ac:dyDescent="0.3">
      <c r="P282321" s="83"/>
    </row>
    <row r="282322" spans="16:16" x14ac:dyDescent="0.3">
      <c r="P282322" s="83"/>
    </row>
    <row r="282323" spans="16:16" x14ac:dyDescent="0.3">
      <c r="P282323" s="83"/>
    </row>
    <row r="282324" spans="16:16" x14ac:dyDescent="0.3">
      <c r="P282324" s="83"/>
    </row>
    <row r="282325" spans="16:16" x14ac:dyDescent="0.3">
      <c r="P282325" s="83"/>
    </row>
    <row r="282326" spans="16:16" x14ac:dyDescent="0.3">
      <c r="P282326" s="83"/>
    </row>
    <row r="282327" spans="16:16" x14ac:dyDescent="0.3">
      <c r="P282327" s="83"/>
    </row>
    <row r="282328" spans="16:16" x14ac:dyDescent="0.3">
      <c r="P282328" s="83"/>
    </row>
    <row r="282329" spans="16:16" x14ac:dyDescent="0.3">
      <c r="P282329" s="83"/>
    </row>
    <row r="282330" spans="16:16" x14ac:dyDescent="0.3">
      <c r="P282330" s="83"/>
    </row>
    <row r="282331" spans="16:16" x14ac:dyDescent="0.3">
      <c r="P282331" s="83"/>
    </row>
    <row r="282332" spans="16:16" x14ac:dyDescent="0.3">
      <c r="P282332" s="83"/>
    </row>
    <row r="282333" spans="16:16" x14ac:dyDescent="0.3">
      <c r="P282333" s="83"/>
    </row>
    <row r="282334" spans="16:16" x14ac:dyDescent="0.3">
      <c r="P282334" s="83"/>
    </row>
    <row r="282335" spans="16:16" x14ac:dyDescent="0.3">
      <c r="P282335" s="83"/>
    </row>
    <row r="282336" spans="16:16" x14ac:dyDescent="0.3">
      <c r="P282336" s="83"/>
    </row>
    <row r="282337" spans="16:16" x14ac:dyDescent="0.3">
      <c r="P282337" s="83"/>
    </row>
    <row r="282338" spans="16:16" x14ac:dyDescent="0.3">
      <c r="P282338" s="83"/>
    </row>
    <row r="282339" spans="16:16" x14ac:dyDescent="0.3">
      <c r="P282339" s="83"/>
    </row>
    <row r="282340" spans="16:16" x14ac:dyDescent="0.3">
      <c r="P282340" s="83"/>
    </row>
    <row r="282341" spans="16:16" x14ac:dyDescent="0.3">
      <c r="P282341" s="83"/>
    </row>
    <row r="282342" spans="16:16" x14ac:dyDescent="0.3">
      <c r="P282342" s="83"/>
    </row>
    <row r="282343" spans="16:16" x14ac:dyDescent="0.3">
      <c r="P282343" s="83"/>
    </row>
    <row r="282344" spans="16:16" x14ac:dyDescent="0.3">
      <c r="P282344" s="83"/>
    </row>
    <row r="282345" spans="16:16" x14ac:dyDescent="0.3">
      <c r="P282345" s="83"/>
    </row>
    <row r="282346" spans="16:16" x14ac:dyDescent="0.3">
      <c r="P282346" s="83"/>
    </row>
    <row r="282347" spans="16:16" x14ac:dyDescent="0.3">
      <c r="P282347" s="83"/>
    </row>
    <row r="282348" spans="16:16" x14ac:dyDescent="0.3">
      <c r="P282348" s="83"/>
    </row>
    <row r="282349" spans="16:16" x14ac:dyDescent="0.3">
      <c r="P282349" s="83"/>
    </row>
    <row r="282350" spans="16:16" x14ac:dyDescent="0.3">
      <c r="P282350" s="83"/>
    </row>
    <row r="282351" spans="16:16" x14ac:dyDescent="0.3">
      <c r="P282351" s="83"/>
    </row>
    <row r="282352" spans="16:16" x14ac:dyDescent="0.3">
      <c r="P282352" s="83"/>
    </row>
    <row r="282353" spans="16:16" x14ac:dyDescent="0.3">
      <c r="P282353" s="83"/>
    </row>
    <row r="282354" spans="16:16" x14ac:dyDescent="0.3">
      <c r="P282354" s="83"/>
    </row>
    <row r="282355" spans="16:16" x14ac:dyDescent="0.3">
      <c r="P282355" s="83"/>
    </row>
    <row r="282356" spans="16:16" x14ac:dyDescent="0.3">
      <c r="P282356" s="83"/>
    </row>
    <row r="282357" spans="16:16" x14ac:dyDescent="0.3">
      <c r="P282357" s="83"/>
    </row>
    <row r="282358" spans="16:16" x14ac:dyDescent="0.3">
      <c r="P282358" s="83"/>
    </row>
    <row r="282359" spans="16:16" x14ac:dyDescent="0.3">
      <c r="P282359" s="83"/>
    </row>
    <row r="282360" spans="16:16" x14ac:dyDescent="0.3">
      <c r="P282360" s="83"/>
    </row>
    <row r="282361" spans="16:16" x14ac:dyDescent="0.3">
      <c r="P282361" s="83"/>
    </row>
    <row r="282362" spans="16:16" x14ac:dyDescent="0.3">
      <c r="P282362" s="83"/>
    </row>
    <row r="282363" spans="16:16" x14ac:dyDescent="0.3">
      <c r="P282363" s="83"/>
    </row>
    <row r="282364" spans="16:16" x14ac:dyDescent="0.3">
      <c r="P282364" s="83"/>
    </row>
    <row r="282365" spans="16:16" x14ac:dyDescent="0.3">
      <c r="P282365" s="83"/>
    </row>
    <row r="282366" spans="16:16" x14ac:dyDescent="0.3">
      <c r="P282366" s="83"/>
    </row>
    <row r="282367" spans="16:16" x14ac:dyDescent="0.3">
      <c r="P282367" s="83"/>
    </row>
    <row r="282368" spans="16:16" x14ac:dyDescent="0.3">
      <c r="P282368" s="83"/>
    </row>
    <row r="282369" spans="16:16" x14ac:dyDescent="0.3">
      <c r="P282369" s="83"/>
    </row>
    <row r="282370" spans="16:16" x14ac:dyDescent="0.3">
      <c r="P282370" s="83"/>
    </row>
    <row r="282371" spans="16:16" x14ac:dyDescent="0.3">
      <c r="P282371" s="83"/>
    </row>
    <row r="282372" spans="16:16" x14ac:dyDescent="0.3">
      <c r="P282372" s="83"/>
    </row>
    <row r="282373" spans="16:16" x14ac:dyDescent="0.3">
      <c r="P282373" s="83"/>
    </row>
    <row r="282374" spans="16:16" x14ac:dyDescent="0.3">
      <c r="P282374" s="83"/>
    </row>
    <row r="282375" spans="16:16" x14ac:dyDescent="0.3">
      <c r="P282375" s="83"/>
    </row>
    <row r="282376" spans="16:16" x14ac:dyDescent="0.3">
      <c r="P282376" s="83"/>
    </row>
    <row r="282377" spans="16:16" x14ac:dyDescent="0.3">
      <c r="P282377" s="83"/>
    </row>
    <row r="282378" spans="16:16" x14ac:dyDescent="0.3">
      <c r="P282378" s="83"/>
    </row>
    <row r="282379" spans="16:16" x14ac:dyDescent="0.3">
      <c r="P282379" s="83"/>
    </row>
    <row r="282380" spans="16:16" x14ac:dyDescent="0.3">
      <c r="P282380" s="83"/>
    </row>
    <row r="282381" spans="16:16" x14ac:dyDescent="0.3">
      <c r="P282381" s="83"/>
    </row>
    <row r="282382" spans="16:16" x14ac:dyDescent="0.3">
      <c r="P282382" s="83"/>
    </row>
    <row r="282383" spans="16:16" x14ac:dyDescent="0.3">
      <c r="P282383" s="83"/>
    </row>
    <row r="282384" spans="16:16" x14ac:dyDescent="0.3">
      <c r="P282384" s="83"/>
    </row>
    <row r="282385" spans="16:16" x14ac:dyDescent="0.3">
      <c r="P282385" s="83"/>
    </row>
    <row r="282386" spans="16:16" x14ac:dyDescent="0.3">
      <c r="P282386" s="83"/>
    </row>
    <row r="282387" spans="16:16" x14ac:dyDescent="0.3">
      <c r="P282387" s="83"/>
    </row>
    <row r="282388" spans="16:16" x14ac:dyDescent="0.3">
      <c r="P282388" s="83"/>
    </row>
    <row r="282389" spans="16:16" x14ac:dyDescent="0.3">
      <c r="P282389" s="83"/>
    </row>
    <row r="282390" spans="16:16" x14ac:dyDescent="0.3">
      <c r="P282390" s="83"/>
    </row>
    <row r="282391" spans="16:16" x14ac:dyDescent="0.3">
      <c r="P282391" s="83"/>
    </row>
    <row r="282392" spans="16:16" x14ac:dyDescent="0.3">
      <c r="P282392" s="83"/>
    </row>
    <row r="282393" spans="16:16" x14ac:dyDescent="0.3">
      <c r="P282393" s="83"/>
    </row>
    <row r="282394" spans="16:16" x14ac:dyDescent="0.3">
      <c r="P282394" s="83"/>
    </row>
    <row r="282395" spans="16:16" x14ac:dyDescent="0.3">
      <c r="P282395" s="83"/>
    </row>
    <row r="282396" spans="16:16" x14ac:dyDescent="0.3">
      <c r="P282396" s="83"/>
    </row>
    <row r="282397" spans="16:16" x14ac:dyDescent="0.3">
      <c r="P282397" s="83"/>
    </row>
    <row r="282398" spans="16:16" x14ac:dyDescent="0.3">
      <c r="P282398" s="83"/>
    </row>
    <row r="282399" spans="16:16" x14ac:dyDescent="0.3">
      <c r="P282399" s="83"/>
    </row>
    <row r="282400" spans="16:16" x14ac:dyDescent="0.3">
      <c r="P282400" s="83"/>
    </row>
    <row r="282401" spans="16:16" x14ac:dyDescent="0.3">
      <c r="P282401" s="83"/>
    </row>
    <row r="282402" spans="16:16" x14ac:dyDescent="0.3">
      <c r="P282402" s="83"/>
    </row>
    <row r="282403" spans="16:16" x14ac:dyDescent="0.3">
      <c r="P282403" s="83"/>
    </row>
    <row r="282404" spans="16:16" x14ac:dyDescent="0.3">
      <c r="P282404" s="83"/>
    </row>
    <row r="282405" spans="16:16" x14ac:dyDescent="0.3">
      <c r="P282405" s="83"/>
    </row>
    <row r="282406" spans="16:16" x14ac:dyDescent="0.3">
      <c r="P282406" s="83"/>
    </row>
    <row r="282407" spans="16:16" x14ac:dyDescent="0.3">
      <c r="P282407" s="83"/>
    </row>
    <row r="282408" spans="16:16" x14ac:dyDescent="0.3">
      <c r="P282408" s="83"/>
    </row>
    <row r="282409" spans="16:16" x14ac:dyDescent="0.3">
      <c r="P282409" s="83"/>
    </row>
    <row r="282410" spans="16:16" x14ac:dyDescent="0.3">
      <c r="P282410" s="83"/>
    </row>
    <row r="282411" spans="16:16" x14ac:dyDescent="0.3">
      <c r="P282411" s="83"/>
    </row>
    <row r="282412" spans="16:16" x14ac:dyDescent="0.3">
      <c r="P282412" s="83"/>
    </row>
    <row r="282413" spans="16:16" x14ac:dyDescent="0.3">
      <c r="P282413" s="83"/>
    </row>
    <row r="282414" spans="16:16" x14ac:dyDescent="0.3">
      <c r="P282414" s="83"/>
    </row>
    <row r="282415" spans="16:16" x14ac:dyDescent="0.3">
      <c r="P282415" s="83"/>
    </row>
    <row r="282416" spans="16:16" x14ac:dyDescent="0.3">
      <c r="P282416" s="83"/>
    </row>
    <row r="282417" spans="16:16" x14ac:dyDescent="0.3">
      <c r="P282417" s="83"/>
    </row>
    <row r="282418" spans="16:16" x14ac:dyDescent="0.3">
      <c r="P282418" s="83"/>
    </row>
    <row r="282419" spans="16:16" x14ac:dyDescent="0.3">
      <c r="P282419" s="83"/>
    </row>
    <row r="282420" spans="16:16" x14ac:dyDescent="0.3">
      <c r="P282420" s="83"/>
    </row>
    <row r="282421" spans="16:16" x14ac:dyDescent="0.3">
      <c r="P282421" s="83"/>
    </row>
    <row r="282422" spans="16:16" x14ac:dyDescent="0.3">
      <c r="P282422" s="83"/>
    </row>
    <row r="282423" spans="16:16" x14ac:dyDescent="0.3">
      <c r="P282423" s="83"/>
    </row>
    <row r="282424" spans="16:16" x14ac:dyDescent="0.3">
      <c r="P282424" s="83"/>
    </row>
    <row r="282425" spans="16:16" x14ac:dyDescent="0.3">
      <c r="P282425" s="83"/>
    </row>
    <row r="282426" spans="16:16" x14ac:dyDescent="0.3">
      <c r="P282426" s="83"/>
    </row>
    <row r="282427" spans="16:16" x14ac:dyDescent="0.3">
      <c r="P282427" s="83"/>
    </row>
    <row r="282428" spans="16:16" x14ac:dyDescent="0.3">
      <c r="P282428" s="83"/>
    </row>
    <row r="282429" spans="16:16" x14ac:dyDescent="0.3">
      <c r="P282429" s="83"/>
    </row>
    <row r="282430" spans="16:16" x14ac:dyDescent="0.3">
      <c r="P282430" s="83"/>
    </row>
    <row r="282431" spans="16:16" x14ac:dyDescent="0.3">
      <c r="P282431" s="83"/>
    </row>
    <row r="282432" spans="16:16" x14ac:dyDescent="0.3">
      <c r="P282432" s="83"/>
    </row>
    <row r="282433" spans="16:16" x14ac:dyDescent="0.3">
      <c r="P282433" s="83"/>
    </row>
    <row r="282434" spans="16:16" x14ac:dyDescent="0.3">
      <c r="P282434" s="83"/>
    </row>
    <row r="282435" spans="16:16" x14ac:dyDescent="0.3">
      <c r="P282435" s="83"/>
    </row>
    <row r="282436" spans="16:16" x14ac:dyDescent="0.3">
      <c r="P282436" s="83"/>
    </row>
    <row r="282437" spans="16:16" x14ac:dyDescent="0.3">
      <c r="P282437" s="83"/>
    </row>
    <row r="282438" spans="16:16" x14ac:dyDescent="0.3">
      <c r="P282438" s="83"/>
    </row>
    <row r="282439" spans="16:16" x14ac:dyDescent="0.3">
      <c r="P282439" s="83"/>
    </row>
    <row r="282440" spans="16:16" x14ac:dyDescent="0.3">
      <c r="P282440" s="83"/>
    </row>
    <row r="282441" spans="16:16" x14ac:dyDescent="0.3">
      <c r="P282441" s="83"/>
    </row>
    <row r="282442" spans="16:16" x14ac:dyDescent="0.3">
      <c r="P282442" s="83"/>
    </row>
    <row r="282443" spans="16:16" x14ac:dyDescent="0.3">
      <c r="P282443" s="83"/>
    </row>
    <row r="282444" spans="16:16" x14ac:dyDescent="0.3">
      <c r="P282444" s="83"/>
    </row>
    <row r="282445" spans="16:16" x14ac:dyDescent="0.3">
      <c r="P282445" s="83"/>
    </row>
    <row r="282446" spans="16:16" x14ac:dyDescent="0.3">
      <c r="P282446" s="83"/>
    </row>
    <row r="282447" spans="16:16" x14ac:dyDescent="0.3">
      <c r="P282447" s="83"/>
    </row>
    <row r="282448" spans="16:16" x14ac:dyDescent="0.3">
      <c r="P282448" s="83"/>
    </row>
    <row r="282449" spans="16:16" x14ac:dyDescent="0.3">
      <c r="P282449" s="83"/>
    </row>
    <row r="282450" spans="16:16" x14ac:dyDescent="0.3">
      <c r="P282450" s="83"/>
    </row>
    <row r="282451" spans="16:16" x14ac:dyDescent="0.3">
      <c r="P282451" s="83"/>
    </row>
    <row r="282452" spans="16:16" x14ac:dyDescent="0.3">
      <c r="P282452" s="83"/>
    </row>
    <row r="282453" spans="16:16" x14ac:dyDescent="0.3">
      <c r="P282453" s="83"/>
    </row>
    <row r="282454" spans="16:16" x14ac:dyDescent="0.3">
      <c r="P282454" s="83"/>
    </row>
    <row r="282455" spans="16:16" x14ac:dyDescent="0.3">
      <c r="P282455" s="83"/>
    </row>
    <row r="282456" spans="16:16" x14ac:dyDescent="0.3">
      <c r="P282456" s="83"/>
    </row>
    <row r="282457" spans="16:16" x14ac:dyDescent="0.3">
      <c r="P282457" s="83"/>
    </row>
    <row r="282458" spans="16:16" x14ac:dyDescent="0.3">
      <c r="P282458" s="83"/>
    </row>
    <row r="282459" spans="16:16" x14ac:dyDescent="0.3">
      <c r="P282459" s="83"/>
    </row>
    <row r="282460" spans="16:16" x14ac:dyDescent="0.3">
      <c r="P282460" s="83"/>
    </row>
    <row r="282461" spans="16:16" x14ac:dyDescent="0.3">
      <c r="P282461" s="83"/>
    </row>
    <row r="282462" spans="16:16" x14ac:dyDescent="0.3">
      <c r="P282462" s="83"/>
    </row>
    <row r="282463" spans="16:16" x14ac:dyDescent="0.3">
      <c r="P282463" s="83"/>
    </row>
    <row r="282464" spans="16:16" x14ac:dyDescent="0.3">
      <c r="P282464" s="83"/>
    </row>
    <row r="282465" spans="16:16" x14ac:dyDescent="0.3">
      <c r="P282465" s="83"/>
    </row>
    <row r="282466" spans="16:16" x14ac:dyDescent="0.3">
      <c r="P282466" s="83"/>
    </row>
    <row r="282467" spans="16:16" x14ac:dyDescent="0.3">
      <c r="P282467" s="83"/>
    </row>
    <row r="282468" spans="16:16" x14ac:dyDescent="0.3">
      <c r="P282468" s="83"/>
    </row>
    <row r="282469" spans="16:16" x14ac:dyDescent="0.3">
      <c r="P282469" s="83"/>
    </row>
    <row r="282470" spans="16:16" x14ac:dyDescent="0.3">
      <c r="P282470" s="83"/>
    </row>
    <row r="282471" spans="16:16" x14ac:dyDescent="0.3">
      <c r="P282471" s="83"/>
    </row>
    <row r="282472" spans="16:16" x14ac:dyDescent="0.3">
      <c r="P282472" s="83"/>
    </row>
    <row r="282473" spans="16:16" x14ac:dyDescent="0.3">
      <c r="P282473" s="83"/>
    </row>
    <row r="282474" spans="16:16" x14ac:dyDescent="0.3">
      <c r="P282474" s="83"/>
    </row>
    <row r="282475" spans="16:16" x14ac:dyDescent="0.3">
      <c r="P282475" s="83"/>
    </row>
    <row r="282476" spans="16:16" x14ac:dyDescent="0.3">
      <c r="P282476" s="83"/>
    </row>
    <row r="282477" spans="16:16" x14ac:dyDescent="0.3">
      <c r="P282477" s="83"/>
    </row>
    <row r="282478" spans="16:16" x14ac:dyDescent="0.3">
      <c r="P282478" s="83"/>
    </row>
    <row r="282479" spans="16:16" x14ac:dyDescent="0.3">
      <c r="P282479" s="83"/>
    </row>
    <row r="282480" spans="16:16" x14ac:dyDescent="0.3">
      <c r="P282480" s="83"/>
    </row>
    <row r="282481" spans="16:16" x14ac:dyDescent="0.3">
      <c r="P282481" s="83"/>
    </row>
    <row r="282482" spans="16:16" x14ac:dyDescent="0.3">
      <c r="P282482" s="83"/>
    </row>
    <row r="282483" spans="16:16" x14ac:dyDescent="0.3">
      <c r="P282483" s="83"/>
    </row>
    <row r="282484" spans="16:16" x14ac:dyDescent="0.3">
      <c r="P282484" s="83"/>
    </row>
    <row r="282485" spans="16:16" x14ac:dyDescent="0.3">
      <c r="P282485" s="83"/>
    </row>
    <row r="282486" spans="16:16" x14ac:dyDescent="0.3">
      <c r="P282486" s="83"/>
    </row>
    <row r="282487" spans="16:16" x14ac:dyDescent="0.3">
      <c r="P282487" s="83"/>
    </row>
    <row r="282488" spans="16:16" x14ac:dyDescent="0.3">
      <c r="P282488" s="83"/>
    </row>
    <row r="282489" spans="16:16" x14ac:dyDescent="0.3">
      <c r="P282489" s="83"/>
    </row>
    <row r="282490" spans="16:16" x14ac:dyDescent="0.3">
      <c r="P282490" s="83"/>
    </row>
    <row r="282491" spans="16:16" x14ac:dyDescent="0.3">
      <c r="P282491" s="83"/>
    </row>
    <row r="282492" spans="16:16" x14ac:dyDescent="0.3">
      <c r="P282492" s="83"/>
    </row>
    <row r="282493" spans="16:16" x14ac:dyDescent="0.3">
      <c r="P282493" s="83"/>
    </row>
    <row r="282494" spans="16:16" x14ac:dyDescent="0.3">
      <c r="P282494" s="83"/>
    </row>
    <row r="282495" spans="16:16" x14ac:dyDescent="0.3">
      <c r="P282495" s="83"/>
    </row>
    <row r="282496" spans="16:16" x14ac:dyDescent="0.3">
      <c r="P282496" s="83"/>
    </row>
    <row r="282497" spans="16:16" x14ac:dyDescent="0.3">
      <c r="P282497" s="83"/>
    </row>
    <row r="282498" spans="16:16" x14ac:dyDescent="0.3">
      <c r="P282498" s="83"/>
    </row>
    <row r="282499" spans="16:16" x14ac:dyDescent="0.3">
      <c r="P282499" s="83"/>
    </row>
    <row r="282500" spans="16:16" x14ac:dyDescent="0.3">
      <c r="P282500" s="83"/>
    </row>
    <row r="282501" spans="16:16" x14ac:dyDescent="0.3">
      <c r="P282501" s="83"/>
    </row>
    <row r="282502" spans="16:16" x14ac:dyDescent="0.3">
      <c r="P282502" s="83"/>
    </row>
    <row r="282503" spans="16:16" x14ac:dyDescent="0.3">
      <c r="P282503" s="83"/>
    </row>
    <row r="282504" spans="16:16" x14ac:dyDescent="0.3">
      <c r="P282504" s="83"/>
    </row>
    <row r="282505" spans="16:16" x14ac:dyDescent="0.3">
      <c r="P282505" s="83"/>
    </row>
    <row r="282506" spans="16:16" x14ac:dyDescent="0.3">
      <c r="P282506" s="83"/>
    </row>
    <row r="282507" spans="16:16" x14ac:dyDescent="0.3">
      <c r="P282507" s="83"/>
    </row>
    <row r="282508" spans="16:16" x14ac:dyDescent="0.3">
      <c r="P282508" s="83"/>
    </row>
    <row r="282509" spans="16:16" x14ac:dyDescent="0.3">
      <c r="P282509" s="83"/>
    </row>
    <row r="282510" spans="16:16" x14ac:dyDescent="0.3">
      <c r="P282510" s="83"/>
    </row>
    <row r="282511" spans="16:16" x14ac:dyDescent="0.3">
      <c r="P282511" s="83"/>
    </row>
    <row r="282512" spans="16:16" x14ac:dyDescent="0.3">
      <c r="P282512" s="83"/>
    </row>
    <row r="282513" spans="16:16" x14ac:dyDescent="0.3">
      <c r="P282513" s="83"/>
    </row>
    <row r="282514" spans="16:16" x14ac:dyDescent="0.3">
      <c r="P282514" s="83"/>
    </row>
    <row r="282515" spans="16:16" x14ac:dyDescent="0.3">
      <c r="P282515" s="83"/>
    </row>
    <row r="282516" spans="16:16" x14ac:dyDescent="0.3">
      <c r="P282516" s="83"/>
    </row>
    <row r="282517" spans="16:16" x14ac:dyDescent="0.3">
      <c r="P282517" s="83"/>
    </row>
    <row r="282518" spans="16:16" x14ac:dyDescent="0.3">
      <c r="P282518" s="83"/>
    </row>
    <row r="282519" spans="16:16" x14ac:dyDescent="0.3">
      <c r="P282519" s="83"/>
    </row>
    <row r="282520" spans="16:16" x14ac:dyDescent="0.3">
      <c r="P282520" s="83"/>
    </row>
    <row r="282521" spans="16:16" x14ac:dyDescent="0.3">
      <c r="P282521" s="83"/>
    </row>
    <row r="282522" spans="16:16" x14ac:dyDescent="0.3">
      <c r="P282522" s="83"/>
    </row>
    <row r="282523" spans="16:16" x14ac:dyDescent="0.3">
      <c r="P282523" s="83"/>
    </row>
    <row r="282524" spans="16:16" x14ac:dyDescent="0.3">
      <c r="P282524" s="83"/>
    </row>
    <row r="282525" spans="16:16" x14ac:dyDescent="0.3">
      <c r="P282525" s="83"/>
    </row>
    <row r="282526" spans="16:16" x14ac:dyDescent="0.3">
      <c r="P282526" s="83"/>
    </row>
    <row r="282527" spans="16:16" x14ac:dyDescent="0.3">
      <c r="P282527" s="83"/>
    </row>
    <row r="282528" spans="16:16" x14ac:dyDescent="0.3">
      <c r="P282528" s="83"/>
    </row>
    <row r="282529" spans="16:16" x14ac:dyDescent="0.3">
      <c r="P282529" s="83"/>
    </row>
    <row r="282530" spans="16:16" x14ac:dyDescent="0.3">
      <c r="P282530" s="83"/>
    </row>
    <row r="282531" spans="16:16" x14ac:dyDescent="0.3">
      <c r="P282531" s="83"/>
    </row>
    <row r="282532" spans="16:16" x14ac:dyDescent="0.3">
      <c r="P282532" s="83"/>
    </row>
    <row r="282533" spans="16:16" x14ac:dyDescent="0.3">
      <c r="P282533" s="83"/>
    </row>
    <row r="282534" spans="16:16" x14ac:dyDescent="0.3">
      <c r="P282534" s="83"/>
    </row>
    <row r="282535" spans="16:16" x14ac:dyDescent="0.3">
      <c r="P282535" s="83"/>
    </row>
    <row r="282536" spans="16:16" x14ac:dyDescent="0.3">
      <c r="P282536" s="83"/>
    </row>
    <row r="282537" spans="16:16" x14ac:dyDescent="0.3">
      <c r="P282537" s="83"/>
    </row>
    <row r="282538" spans="16:16" x14ac:dyDescent="0.3">
      <c r="P282538" s="83"/>
    </row>
    <row r="282539" spans="16:16" x14ac:dyDescent="0.3">
      <c r="P282539" s="83"/>
    </row>
    <row r="282540" spans="16:16" x14ac:dyDescent="0.3">
      <c r="P282540" s="83"/>
    </row>
    <row r="282541" spans="16:16" x14ac:dyDescent="0.3">
      <c r="P282541" s="83"/>
    </row>
    <row r="282542" spans="16:16" x14ac:dyDescent="0.3">
      <c r="P282542" s="83"/>
    </row>
    <row r="282543" spans="16:16" x14ac:dyDescent="0.3">
      <c r="P282543" s="83"/>
    </row>
    <row r="282544" spans="16:16" x14ac:dyDescent="0.3">
      <c r="P282544" s="83"/>
    </row>
    <row r="282545" spans="16:16" x14ac:dyDescent="0.3">
      <c r="P282545" s="83"/>
    </row>
    <row r="282546" spans="16:16" x14ac:dyDescent="0.3">
      <c r="P282546" s="83"/>
    </row>
    <row r="282547" spans="16:16" x14ac:dyDescent="0.3">
      <c r="P282547" s="83"/>
    </row>
    <row r="282548" spans="16:16" x14ac:dyDescent="0.3">
      <c r="P282548" s="83"/>
    </row>
    <row r="282549" spans="16:16" x14ac:dyDescent="0.3">
      <c r="P282549" s="83"/>
    </row>
    <row r="282550" spans="16:16" x14ac:dyDescent="0.3">
      <c r="P282550" s="83"/>
    </row>
    <row r="282551" spans="16:16" x14ac:dyDescent="0.3">
      <c r="P282551" s="83"/>
    </row>
    <row r="282552" spans="16:16" x14ac:dyDescent="0.3">
      <c r="P282552" s="83"/>
    </row>
    <row r="282553" spans="16:16" x14ac:dyDescent="0.3">
      <c r="P282553" s="83"/>
    </row>
    <row r="282554" spans="16:16" x14ac:dyDescent="0.3">
      <c r="P282554" s="83"/>
    </row>
    <row r="282555" spans="16:16" x14ac:dyDescent="0.3">
      <c r="P282555" s="83"/>
    </row>
    <row r="282556" spans="16:16" x14ac:dyDescent="0.3">
      <c r="P282556" s="83"/>
    </row>
    <row r="282557" spans="16:16" x14ac:dyDescent="0.3">
      <c r="P282557" s="83"/>
    </row>
    <row r="282558" spans="16:16" x14ac:dyDescent="0.3">
      <c r="P282558" s="83"/>
    </row>
    <row r="282559" spans="16:16" x14ac:dyDescent="0.3">
      <c r="P282559" s="83"/>
    </row>
    <row r="282560" spans="16:16" x14ac:dyDescent="0.3">
      <c r="P282560" s="83"/>
    </row>
    <row r="282561" spans="16:16" x14ac:dyDescent="0.3">
      <c r="P282561" s="83"/>
    </row>
    <row r="282562" spans="16:16" x14ac:dyDescent="0.3">
      <c r="P282562" s="83"/>
    </row>
    <row r="282563" spans="16:16" x14ac:dyDescent="0.3">
      <c r="P282563" s="83"/>
    </row>
    <row r="282564" spans="16:16" x14ac:dyDescent="0.3">
      <c r="P282564" s="83"/>
    </row>
    <row r="282565" spans="16:16" x14ac:dyDescent="0.3">
      <c r="P282565" s="83"/>
    </row>
    <row r="282566" spans="16:16" x14ac:dyDescent="0.3">
      <c r="P282566" s="83"/>
    </row>
    <row r="282567" spans="16:16" x14ac:dyDescent="0.3">
      <c r="P282567" s="83"/>
    </row>
    <row r="282568" spans="16:16" x14ac:dyDescent="0.3">
      <c r="P282568" s="83"/>
    </row>
    <row r="282569" spans="16:16" x14ac:dyDescent="0.3">
      <c r="P282569" s="83"/>
    </row>
    <row r="282570" spans="16:16" x14ac:dyDescent="0.3">
      <c r="P282570" s="83"/>
    </row>
    <row r="282571" spans="16:16" x14ac:dyDescent="0.3">
      <c r="P282571" s="83"/>
    </row>
    <row r="282572" spans="16:16" x14ac:dyDescent="0.3">
      <c r="P282572" s="83"/>
    </row>
    <row r="282573" spans="16:16" x14ac:dyDescent="0.3">
      <c r="P282573" s="83"/>
    </row>
    <row r="282574" spans="16:16" x14ac:dyDescent="0.3">
      <c r="P282574" s="83"/>
    </row>
    <row r="282575" spans="16:16" x14ac:dyDescent="0.3">
      <c r="P282575" s="83"/>
    </row>
    <row r="282576" spans="16:16" x14ac:dyDescent="0.3">
      <c r="P282576" s="83"/>
    </row>
    <row r="282577" spans="16:16" x14ac:dyDescent="0.3">
      <c r="P282577" s="83"/>
    </row>
    <row r="282578" spans="16:16" x14ac:dyDescent="0.3">
      <c r="P282578" s="83"/>
    </row>
    <row r="282579" spans="16:16" x14ac:dyDescent="0.3">
      <c r="P282579" s="83"/>
    </row>
    <row r="282580" spans="16:16" x14ac:dyDescent="0.3">
      <c r="P282580" s="83"/>
    </row>
    <row r="282581" spans="16:16" x14ac:dyDescent="0.3">
      <c r="P282581" s="83"/>
    </row>
    <row r="282582" spans="16:16" x14ac:dyDescent="0.3">
      <c r="P282582" s="83"/>
    </row>
    <row r="282583" spans="16:16" x14ac:dyDescent="0.3">
      <c r="P282583" s="83"/>
    </row>
    <row r="282584" spans="16:16" x14ac:dyDescent="0.3">
      <c r="P282584" s="83"/>
    </row>
    <row r="282585" spans="16:16" x14ac:dyDescent="0.3">
      <c r="P282585" s="83"/>
    </row>
    <row r="282586" spans="16:16" x14ac:dyDescent="0.3">
      <c r="P282586" s="83"/>
    </row>
    <row r="282587" spans="16:16" x14ac:dyDescent="0.3">
      <c r="P282587" s="83"/>
    </row>
    <row r="282588" spans="16:16" x14ac:dyDescent="0.3">
      <c r="P282588" s="83"/>
    </row>
    <row r="282589" spans="16:16" x14ac:dyDescent="0.3">
      <c r="P282589" s="83"/>
    </row>
    <row r="282590" spans="16:16" x14ac:dyDescent="0.3">
      <c r="P282590" s="83"/>
    </row>
    <row r="282591" spans="16:16" x14ac:dyDescent="0.3">
      <c r="P282591" s="83"/>
    </row>
    <row r="282592" spans="16:16" x14ac:dyDescent="0.3">
      <c r="P282592" s="83"/>
    </row>
    <row r="282593" spans="16:16" x14ac:dyDescent="0.3">
      <c r="P282593" s="83"/>
    </row>
    <row r="282594" spans="16:16" x14ac:dyDescent="0.3">
      <c r="P282594" s="83"/>
    </row>
    <row r="282595" spans="16:16" x14ac:dyDescent="0.3">
      <c r="P282595" s="83"/>
    </row>
    <row r="282596" spans="16:16" x14ac:dyDescent="0.3">
      <c r="P282596" s="83"/>
    </row>
    <row r="282597" spans="16:16" x14ac:dyDescent="0.3">
      <c r="P282597" s="83"/>
    </row>
    <row r="282598" spans="16:16" x14ac:dyDescent="0.3">
      <c r="P282598" s="83"/>
    </row>
    <row r="282599" spans="16:16" x14ac:dyDescent="0.3">
      <c r="P282599" s="83"/>
    </row>
    <row r="282600" spans="16:16" x14ac:dyDescent="0.3">
      <c r="P282600" s="83"/>
    </row>
    <row r="282601" spans="16:16" x14ac:dyDescent="0.3">
      <c r="P282601" s="83"/>
    </row>
    <row r="282602" spans="16:16" x14ac:dyDescent="0.3">
      <c r="P282602" s="83"/>
    </row>
    <row r="282603" spans="16:16" x14ac:dyDescent="0.3">
      <c r="P282603" s="83"/>
    </row>
    <row r="282604" spans="16:16" x14ac:dyDescent="0.3">
      <c r="P282604" s="83"/>
    </row>
    <row r="282605" spans="16:16" x14ac:dyDescent="0.3">
      <c r="P282605" s="83"/>
    </row>
    <row r="282606" spans="16:16" x14ac:dyDescent="0.3">
      <c r="P282606" s="83"/>
    </row>
    <row r="282607" spans="16:16" x14ac:dyDescent="0.3">
      <c r="P282607" s="83"/>
    </row>
    <row r="282608" spans="16:16" x14ac:dyDescent="0.3">
      <c r="P282608" s="83"/>
    </row>
    <row r="282609" spans="16:16" x14ac:dyDescent="0.3">
      <c r="P282609" s="83"/>
    </row>
    <row r="282610" spans="16:16" x14ac:dyDescent="0.3">
      <c r="P282610" s="83"/>
    </row>
    <row r="282611" spans="16:16" x14ac:dyDescent="0.3">
      <c r="P282611" s="83"/>
    </row>
    <row r="282612" spans="16:16" x14ac:dyDescent="0.3">
      <c r="P282612" s="83"/>
    </row>
    <row r="282613" spans="16:16" x14ac:dyDescent="0.3">
      <c r="P282613" s="83"/>
    </row>
    <row r="282614" spans="16:16" x14ac:dyDescent="0.3">
      <c r="P282614" s="83"/>
    </row>
    <row r="282615" spans="16:16" x14ac:dyDescent="0.3">
      <c r="P282615" s="83"/>
    </row>
    <row r="282616" spans="16:16" x14ac:dyDescent="0.3">
      <c r="P282616" s="83"/>
    </row>
    <row r="282617" spans="16:16" x14ac:dyDescent="0.3">
      <c r="P282617" s="83"/>
    </row>
    <row r="282618" spans="16:16" x14ac:dyDescent="0.3">
      <c r="P282618" s="83"/>
    </row>
    <row r="282619" spans="16:16" x14ac:dyDescent="0.3">
      <c r="P282619" s="83"/>
    </row>
    <row r="282620" spans="16:16" x14ac:dyDescent="0.3">
      <c r="P282620" s="83"/>
    </row>
    <row r="282621" spans="16:16" x14ac:dyDescent="0.3">
      <c r="P282621" s="83"/>
    </row>
    <row r="282622" spans="16:16" x14ac:dyDescent="0.3">
      <c r="P282622" s="83"/>
    </row>
    <row r="282623" spans="16:16" x14ac:dyDescent="0.3">
      <c r="P282623" s="83"/>
    </row>
    <row r="282624" spans="16:16" x14ac:dyDescent="0.3">
      <c r="P282624" s="83"/>
    </row>
    <row r="282625" spans="16:16" x14ac:dyDescent="0.3">
      <c r="P282625" s="83"/>
    </row>
    <row r="282626" spans="16:16" x14ac:dyDescent="0.3">
      <c r="P282626" s="83"/>
    </row>
    <row r="282627" spans="16:16" x14ac:dyDescent="0.3">
      <c r="P282627" s="83"/>
    </row>
    <row r="282628" spans="16:16" x14ac:dyDescent="0.3">
      <c r="P282628" s="83"/>
    </row>
    <row r="282629" spans="16:16" x14ac:dyDescent="0.3">
      <c r="P282629" s="83"/>
    </row>
    <row r="282630" spans="16:16" x14ac:dyDescent="0.3">
      <c r="P282630" s="83"/>
    </row>
    <row r="282631" spans="16:16" x14ac:dyDescent="0.3">
      <c r="P282631" s="83"/>
    </row>
    <row r="282632" spans="16:16" x14ac:dyDescent="0.3">
      <c r="P282632" s="83"/>
    </row>
    <row r="282633" spans="16:16" x14ac:dyDescent="0.3">
      <c r="P282633" s="83"/>
    </row>
    <row r="282634" spans="16:16" x14ac:dyDescent="0.3">
      <c r="P282634" s="83"/>
    </row>
    <row r="282635" spans="16:16" x14ac:dyDescent="0.3">
      <c r="P282635" s="83"/>
    </row>
    <row r="282636" spans="16:16" x14ac:dyDescent="0.3">
      <c r="P282636" s="83"/>
    </row>
    <row r="282637" spans="16:16" x14ac:dyDescent="0.3">
      <c r="P282637" s="83"/>
    </row>
    <row r="282638" spans="16:16" x14ac:dyDescent="0.3">
      <c r="P282638" s="83"/>
    </row>
    <row r="282639" spans="16:16" x14ac:dyDescent="0.3">
      <c r="P282639" s="83"/>
    </row>
    <row r="282640" spans="16:16" x14ac:dyDescent="0.3">
      <c r="P282640" s="83"/>
    </row>
    <row r="282641" spans="16:16" x14ac:dyDescent="0.3">
      <c r="P282641" s="83"/>
    </row>
    <row r="282642" spans="16:16" x14ac:dyDescent="0.3">
      <c r="P282642" s="83"/>
    </row>
    <row r="282643" spans="16:16" x14ac:dyDescent="0.3">
      <c r="P282643" s="83"/>
    </row>
    <row r="282644" spans="16:16" x14ac:dyDescent="0.3">
      <c r="P282644" s="83"/>
    </row>
    <row r="282645" spans="16:16" x14ac:dyDescent="0.3">
      <c r="P282645" s="83"/>
    </row>
    <row r="282646" spans="16:16" x14ac:dyDescent="0.3">
      <c r="P282646" s="83"/>
    </row>
    <row r="282647" spans="16:16" x14ac:dyDescent="0.3">
      <c r="P282647" s="83"/>
    </row>
    <row r="282648" spans="16:16" x14ac:dyDescent="0.3">
      <c r="P282648" s="83"/>
    </row>
    <row r="282649" spans="16:16" x14ac:dyDescent="0.3">
      <c r="P282649" s="83"/>
    </row>
    <row r="282650" spans="16:16" x14ac:dyDescent="0.3">
      <c r="P282650" s="83"/>
    </row>
    <row r="282651" spans="16:16" x14ac:dyDescent="0.3">
      <c r="P282651" s="83"/>
    </row>
    <row r="282652" spans="16:16" x14ac:dyDescent="0.3">
      <c r="P282652" s="83"/>
    </row>
    <row r="282653" spans="16:16" x14ac:dyDescent="0.3">
      <c r="P282653" s="83"/>
    </row>
    <row r="282654" spans="16:16" x14ac:dyDescent="0.3">
      <c r="P282654" s="83"/>
    </row>
    <row r="282655" spans="16:16" x14ac:dyDescent="0.3">
      <c r="P282655" s="83"/>
    </row>
    <row r="282656" spans="16:16" x14ac:dyDescent="0.3">
      <c r="P282656" s="83"/>
    </row>
    <row r="282657" spans="16:16" x14ac:dyDescent="0.3">
      <c r="P282657" s="83"/>
    </row>
    <row r="282658" spans="16:16" x14ac:dyDescent="0.3">
      <c r="P282658" s="83"/>
    </row>
    <row r="282659" spans="16:16" x14ac:dyDescent="0.3">
      <c r="P282659" s="83"/>
    </row>
    <row r="282660" spans="16:16" x14ac:dyDescent="0.3">
      <c r="P282660" s="83"/>
    </row>
    <row r="282661" spans="16:16" x14ac:dyDescent="0.3">
      <c r="P282661" s="83"/>
    </row>
    <row r="282662" spans="16:16" x14ac:dyDescent="0.3">
      <c r="P282662" s="83"/>
    </row>
    <row r="282663" spans="16:16" x14ac:dyDescent="0.3">
      <c r="P282663" s="83"/>
    </row>
    <row r="282664" spans="16:16" x14ac:dyDescent="0.3">
      <c r="P282664" s="83"/>
    </row>
    <row r="282665" spans="16:16" x14ac:dyDescent="0.3">
      <c r="P282665" s="83"/>
    </row>
    <row r="282666" spans="16:16" x14ac:dyDescent="0.3">
      <c r="P282666" s="83"/>
    </row>
    <row r="282667" spans="16:16" x14ac:dyDescent="0.3">
      <c r="P282667" s="83"/>
    </row>
    <row r="282668" spans="16:16" x14ac:dyDescent="0.3">
      <c r="P282668" s="83"/>
    </row>
    <row r="282669" spans="16:16" x14ac:dyDescent="0.3">
      <c r="P282669" s="83"/>
    </row>
    <row r="282670" spans="16:16" x14ac:dyDescent="0.3">
      <c r="P282670" s="83"/>
    </row>
    <row r="282671" spans="16:16" x14ac:dyDescent="0.3">
      <c r="P282671" s="83"/>
    </row>
    <row r="282672" spans="16:16" x14ac:dyDescent="0.3">
      <c r="P282672" s="83"/>
    </row>
    <row r="282673" spans="16:16" x14ac:dyDescent="0.3">
      <c r="P282673" s="83"/>
    </row>
    <row r="282674" spans="16:16" x14ac:dyDescent="0.3">
      <c r="P282674" s="83"/>
    </row>
    <row r="282675" spans="16:16" x14ac:dyDescent="0.3">
      <c r="P282675" s="83"/>
    </row>
    <row r="282676" spans="16:16" x14ac:dyDescent="0.3">
      <c r="P282676" s="83"/>
    </row>
    <row r="282677" spans="16:16" x14ac:dyDescent="0.3">
      <c r="P282677" s="83"/>
    </row>
    <row r="282678" spans="16:16" x14ac:dyDescent="0.3">
      <c r="P282678" s="83"/>
    </row>
    <row r="282679" spans="16:16" x14ac:dyDescent="0.3">
      <c r="P282679" s="83"/>
    </row>
    <row r="282680" spans="16:16" x14ac:dyDescent="0.3">
      <c r="P282680" s="83"/>
    </row>
    <row r="282681" spans="16:16" x14ac:dyDescent="0.3">
      <c r="P282681" s="83"/>
    </row>
    <row r="282682" spans="16:16" x14ac:dyDescent="0.3">
      <c r="P282682" s="83"/>
    </row>
    <row r="282683" spans="16:16" x14ac:dyDescent="0.3">
      <c r="P282683" s="83"/>
    </row>
    <row r="282684" spans="16:16" x14ac:dyDescent="0.3">
      <c r="P282684" s="83"/>
    </row>
    <row r="282685" spans="16:16" x14ac:dyDescent="0.3">
      <c r="P282685" s="83"/>
    </row>
    <row r="282686" spans="16:16" x14ac:dyDescent="0.3">
      <c r="P282686" s="83"/>
    </row>
    <row r="282687" spans="16:16" x14ac:dyDescent="0.3">
      <c r="P282687" s="83"/>
    </row>
    <row r="282688" spans="16:16" x14ac:dyDescent="0.3">
      <c r="P282688" s="83"/>
    </row>
    <row r="282689" spans="16:16" x14ac:dyDescent="0.3">
      <c r="P282689" s="83"/>
    </row>
    <row r="282690" spans="16:16" x14ac:dyDescent="0.3">
      <c r="P282690" s="83"/>
    </row>
    <row r="282691" spans="16:16" x14ac:dyDescent="0.3">
      <c r="P282691" s="83"/>
    </row>
    <row r="282692" spans="16:16" x14ac:dyDescent="0.3">
      <c r="P282692" s="83"/>
    </row>
    <row r="282693" spans="16:16" x14ac:dyDescent="0.3">
      <c r="P282693" s="83"/>
    </row>
    <row r="282694" spans="16:16" x14ac:dyDescent="0.3">
      <c r="P282694" s="83"/>
    </row>
    <row r="282695" spans="16:16" x14ac:dyDescent="0.3">
      <c r="P282695" s="83"/>
    </row>
    <row r="282696" spans="16:16" x14ac:dyDescent="0.3">
      <c r="P282696" s="83"/>
    </row>
    <row r="282697" spans="16:16" x14ac:dyDescent="0.3">
      <c r="P282697" s="83"/>
    </row>
    <row r="282698" spans="16:16" x14ac:dyDescent="0.3">
      <c r="P282698" s="83"/>
    </row>
    <row r="282699" spans="16:16" x14ac:dyDescent="0.3">
      <c r="P282699" s="83"/>
    </row>
    <row r="282700" spans="16:16" x14ac:dyDescent="0.3">
      <c r="P282700" s="83"/>
    </row>
    <row r="282701" spans="16:16" x14ac:dyDescent="0.3">
      <c r="P282701" s="83"/>
    </row>
    <row r="282702" spans="16:16" x14ac:dyDescent="0.3">
      <c r="P282702" s="83"/>
    </row>
    <row r="282703" spans="16:16" x14ac:dyDescent="0.3">
      <c r="P282703" s="83"/>
    </row>
    <row r="282704" spans="16:16" x14ac:dyDescent="0.3">
      <c r="P282704" s="83"/>
    </row>
    <row r="282705" spans="16:16" x14ac:dyDescent="0.3">
      <c r="P282705" s="83"/>
    </row>
    <row r="282706" spans="16:16" x14ac:dyDescent="0.3">
      <c r="P282706" s="83"/>
    </row>
    <row r="282707" spans="16:16" x14ac:dyDescent="0.3">
      <c r="P282707" s="83"/>
    </row>
    <row r="282708" spans="16:16" x14ac:dyDescent="0.3">
      <c r="P282708" s="83"/>
    </row>
    <row r="282709" spans="16:16" x14ac:dyDescent="0.3">
      <c r="P282709" s="83"/>
    </row>
    <row r="282710" spans="16:16" x14ac:dyDescent="0.3">
      <c r="P282710" s="83"/>
    </row>
    <row r="282711" spans="16:16" x14ac:dyDescent="0.3">
      <c r="P282711" s="83"/>
    </row>
    <row r="282712" spans="16:16" x14ac:dyDescent="0.3">
      <c r="P282712" s="83"/>
    </row>
    <row r="282713" spans="16:16" x14ac:dyDescent="0.3">
      <c r="P282713" s="83"/>
    </row>
    <row r="282714" spans="16:16" x14ac:dyDescent="0.3">
      <c r="P282714" s="83"/>
    </row>
    <row r="282715" spans="16:16" x14ac:dyDescent="0.3">
      <c r="P282715" s="83"/>
    </row>
    <row r="282716" spans="16:16" x14ac:dyDescent="0.3">
      <c r="P282716" s="83"/>
    </row>
    <row r="282717" spans="16:16" x14ac:dyDescent="0.3">
      <c r="P282717" s="83"/>
    </row>
    <row r="282718" spans="16:16" x14ac:dyDescent="0.3">
      <c r="P282718" s="83"/>
    </row>
    <row r="282719" spans="16:16" x14ac:dyDescent="0.3">
      <c r="P282719" s="83"/>
    </row>
    <row r="282720" spans="16:16" x14ac:dyDescent="0.3">
      <c r="P282720" s="83"/>
    </row>
    <row r="282721" spans="16:16" x14ac:dyDescent="0.3">
      <c r="P282721" s="83"/>
    </row>
    <row r="282722" spans="16:16" x14ac:dyDescent="0.3">
      <c r="P282722" s="83"/>
    </row>
    <row r="282723" spans="16:16" x14ac:dyDescent="0.3">
      <c r="P282723" s="83"/>
    </row>
    <row r="282724" spans="16:16" x14ac:dyDescent="0.3">
      <c r="P282724" s="83"/>
    </row>
    <row r="282725" spans="16:16" x14ac:dyDescent="0.3">
      <c r="P282725" s="83"/>
    </row>
    <row r="282726" spans="16:16" x14ac:dyDescent="0.3">
      <c r="P282726" s="83"/>
    </row>
    <row r="282727" spans="16:16" x14ac:dyDescent="0.3">
      <c r="P282727" s="83"/>
    </row>
    <row r="282728" spans="16:16" x14ac:dyDescent="0.3">
      <c r="P282728" s="83"/>
    </row>
    <row r="282729" spans="16:16" x14ac:dyDescent="0.3">
      <c r="P282729" s="83"/>
    </row>
    <row r="282730" spans="16:16" x14ac:dyDescent="0.3">
      <c r="P282730" s="83"/>
    </row>
    <row r="282731" spans="16:16" x14ac:dyDescent="0.3">
      <c r="P282731" s="83"/>
    </row>
    <row r="282732" spans="16:16" x14ac:dyDescent="0.3">
      <c r="P282732" s="83"/>
    </row>
    <row r="282733" spans="16:16" x14ac:dyDescent="0.3">
      <c r="P282733" s="83"/>
    </row>
    <row r="282734" spans="16:16" x14ac:dyDescent="0.3">
      <c r="P282734" s="83"/>
    </row>
    <row r="282735" spans="16:16" x14ac:dyDescent="0.3">
      <c r="P282735" s="83"/>
    </row>
    <row r="282736" spans="16:16" x14ac:dyDescent="0.3">
      <c r="P282736" s="83"/>
    </row>
    <row r="282737" spans="16:16" x14ac:dyDescent="0.3">
      <c r="P282737" s="83"/>
    </row>
    <row r="282738" spans="16:16" x14ac:dyDescent="0.3">
      <c r="P282738" s="83"/>
    </row>
    <row r="282739" spans="16:16" x14ac:dyDescent="0.3">
      <c r="P282739" s="83"/>
    </row>
    <row r="282740" spans="16:16" x14ac:dyDescent="0.3">
      <c r="P282740" s="83"/>
    </row>
    <row r="282741" spans="16:16" x14ac:dyDescent="0.3">
      <c r="P282741" s="83"/>
    </row>
    <row r="282742" spans="16:16" x14ac:dyDescent="0.3">
      <c r="P282742" s="83"/>
    </row>
    <row r="282743" spans="16:16" x14ac:dyDescent="0.3">
      <c r="P282743" s="83"/>
    </row>
    <row r="282744" spans="16:16" x14ac:dyDescent="0.3">
      <c r="P282744" s="83"/>
    </row>
    <row r="282745" spans="16:16" x14ac:dyDescent="0.3">
      <c r="P282745" s="83"/>
    </row>
    <row r="282746" spans="16:16" x14ac:dyDescent="0.3">
      <c r="P282746" s="83"/>
    </row>
    <row r="282747" spans="16:16" x14ac:dyDescent="0.3">
      <c r="P282747" s="83"/>
    </row>
    <row r="282748" spans="16:16" x14ac:dyDescent="0.3">
      <c r="P282748" s="83"/>
    </row>
    <row r="282749" spans="16:16" x14ac:dyDescent="0.3">
      <c r="P282749" s="83"/>
    </row>
    <row r="282750" spans="16:16" x14ac:dyDescent="0.3">
      <c r="P282750" s="83"/>
    </row>
    <row r="282751" spans="16:16" x14ac:dyDescent="0.3">
      <c r="P282751" s="83"/>
    </row>
    <row r="282752" spans="16:16" x14ac:dyDescent="0.3">
      <c r="P282752" s="83"/>
    </row>
    <row r="282753" spans="16:16" x14ac:dyDescent="0.3">
      <c r="P282753" s="83"/>
    </row>
    <row r="282754" spans="16:16" x14ac:dyDescent="0.3">
      <c r="P282754" s="83"/>
    </row>
    <row r="282755" spans="16:16" x14ac:dyDescent="0.3">
      <c r="P282755" s="83"/>
    </row>
    <row r="282756" spans="16:16" x14ac:dyDescent="0.3">
      <c r="P282756" s="83"/>
    </row>
    <row r="282757" spans="16:16" x14ac:dyDescent="0.3">
      <c r="P282757" s="83"/>
    </row>
    <row r="282758" spans="16:16" x14ac:dyDescent="0.3">
      <c r="P282758" s="83"/>
    </row>
    <row r="282759" spans="16:16" x14ac:dyDescent="0.3">
      <c r="P282759" s="83"/>
    </row>
    <row r="282760" spans="16:16" x14ac:dyDescent="0.3">
      <c r="P282760" s="83"/>
    </row>
    <row r="282761" spans="16:16" x14ac:dyDescent="0.3">
      <c r="P282761" s="83"/>
    </row>
    <row r="282762" spans="16:16" x14ac:dyDescent="0.3">
      <c r="P282762" s="83"/>
    </row>
    <row r="282763" spans="16:16" x14ac:dyDescent="0.3">
      <c r="P282763" s="83"/>
    </row>
    <row r="282764" spans="16:16" x14ac:dyDescent="0.3">
      <c r="P282764" s="83"/>
    </row>
    <row r="282765" spans="16:16" x14ac:dyDescent="0.3">
      <c r="P282765" s="83"/>
    </row>
    <row r="282766" spans="16:16" x14ac:dyDescent="0.3">
      <c r="P282766" s="83"/>
    </row>
    <row r="282767" spans="16:16" x14ac:dyDescent="0.3">
      <c r="P282767" s="83"/>
    </row>
    <row r="282768" spans="16:16" x14ac:dyDescent="0.3">
      <c r="P282768" s="83"/>
    </row>
    <row r="282769" spans="16:16" x14ac:dyDescent="0.3">
      <c r="P282769" s="83"/>
    </row>
    <row r="282770" spans="16:16" x14ac:dyDescent="0.3">
      <c r="P282770" s="83"/>
    </row>
    <row r="282771" spans="16:16" x14ac:dyDescent="0.3">
      <c r="P282771" s="83"/>
    </row>
    <row r="282772" spans="16:16" x14ac:dyDescent="0.3">
      <c r="P282772" s="83"/>
    </row>
    <row r="282773" spans="16:16" x14ac:dyDescent="0.3">
      <c r="P282773" s="83"/>
    </row>
    <row r="282774" spans="16:16" x14ac:dyDescent="0.3">
      <c r="P282774" s="83"/>
    </row>
    <row r="282775" spans="16:16" x14ac:dyDescent="0.3">
      <c r="P282775" s="83"/>
    </row>
    <row r="282776" spans="16:16" x14ac:dyDescent="0.3">
      <c r="P282776" s="83"/>
    </row>
    <row r="282777" spans="16:16" x14ac:dyDescent="0.3">
      <c r="P282777" s="83"/>
    </row>
    <row r="282778" spans="16:16" x14ac:dyDescent="0.3">
      <c r="P282778" s="83"/>
    </row>
    <row r="282779" spans="16:16" x14ac:dyDescent="0.3">
      <c r="P282779" s="83"/>
    </row>
    <row r="282780" spans="16:16" x14ac:dyDescent="0.3">
      <c r="P282780" s="83"/>
    </row>
    <row r="282781" spans="16:16" x14ac:dyDescent="0.3">
      <c r="P282781" s="83"/>
    </row>
    <row r="282782" spans="16:16" x14ac:dyDescent="0.3">
      <c r="P282782" s="83"/>
    </row>
    <row r="282783" spans="16:16" x14ac:dyDescent="0.3">
      <c r="P282783" s="83"/>
    </row>
    <row r="282784" spans="16:16" x14ac:dyDescent="0.3">
      <c r="P282784" s="83"/>
    </row>
    <row r="282785" spans="16:16" x14ac:dyDescent="0.3">
      <c r="P282785" s="83"/>
    </row>
    <row r="282786" spans="16:16" x14ac:dyDescent="0.3">
      <c r="P282786" s="83"/>
    </row>
    <row r="282787" spans="16:16" x14ac:dyDescent="0.3">
      <c r="P282787" s="83"/>
    </row>
    <row r="282788" spans="16:16" x14ac:dyDescent="0.3">
      <c r="P282788" s="83"/>
    </row>
    <row r="282789" spans="16:16" x14ac:dyDescent="0.3">
      <c r="P282789" s="83"/>
    </row>
    <row r="282790" spans="16:16" x14ac:dyDescent="0.3">
      <c r="P282790" s="83"/>
    </row>
    <row r="282791" spans="16:16" x14ac:dyDescent="0.3">
      <c r="P282791" s="83"/>
    </row>
    <row r="282792" spans="16:16" x14ac:dyDescent="0.3">
      <c r="P282792" s="83"/>
    </row>
    <row r="282793" spans="16:16" x14ac:dyDescent="0.3">
      <c r="P282793" s="83"/>
    </row>
    <row r="282794" spans="16:16" x14ac:dyDescent="0.3">
      <c r="P282794" s="83"/>
    </row>
    <row r="282795" spans="16:16" x14ac:dyDescent="0.3">
      <c r="P282795" s="83"/>
    </row>
    <row r="282796" spans="16:16" x14ac:dyDescent="0.3">
      <c r="P282796" s="83"/>
    </row>
    <row r="282797" spans="16:16" x14ac:dyDescent="0.3">
      <c r="P282797" s="83"/>
    </row>
    <row r="282798" spans="16:16" x14ac:dyDescent="0.3">
      <c r="P282798" s="83"/>
    </row>
    <row r="282799" spans="16:16" x14ac:dyDescent="0.3">
      <c r="P282799" s="83"/>
    </row>
    <row r="282800" spans="16:16" x14ac:dyDescent="0.3">
      <c r="P282800" s="83"/>
    </row>
    <row r="282801" spans="16:16" x14ac:dyDescent="0.3">
      <c r="P282801" s="83"/>
    </row>
    <row r="282802" spans="16:16" x14ac:dyDescent="0.3">
      <c r="P282802" s="83"/>
    </row>
    <row r="282803" spans="16:16" x14ac:dyDescent="0.3">
      <c r="P282803" s="83"/>
    </row>
    <row r="282804" spans="16:16" x14ac:dyDescent="0.3">
      <c r="P282804" s="83"/>
    </row>
    <row r="282805" spans="16:16" x14ac:dyDescent="0.3">
      <c r="P282805" s="83"/>
    </row>
    <row r="282806" spans="16:16" x14ac:dyDescent="0.3">
      <c r="P282806" s="83"/>
    </row>
    <row r="282807" spans="16:16" x14ac:dyDescent="0.3">
      <c r="P282807" s="83"/>
    </row>
    <row r="282808" spans="16:16" x14ac:dyDescent="0.3">
      <c r="P282808" s="83"/>
    </row>
    <row r="282809" spans="16:16" x14ac:dyDescent="0.3">
      <c r="P282809" s="83"/>
    </row>
    <row r="282810" spans="16:16" x14ac:dyDescent="0.3">
      <c r="P282810" s="83"/>
    </row>
    <row r="282811" spans="16:16" x14ac:dyDescent="0.3">
      <c r="P282811" s="83"/>
    </row>
    <row r="282812" spans="16:16" x14ac:dyDescent="0.3">
      <c r="P282812" s="83"/>
    </row>
    <row r="282813" spans="16:16" x14ac:dyDescent="0.3">
      <c r="P282813" s="83"/>
    </row>
    <row r="282814" spans="16:16" x14ac:dyDescent="0.3">
      <c r="P282814" s="83"/>
    </row>
    <row r="282815" spans="16:16" x14ac:dyDescent="0.3">
      <c r="P282815" s="83"/>
    </row>
    <row r="282816" spans="16:16" x14ac:dyDescent="0.3">
      <c r="P282816" s="83"/>
    </row>
    <row r="282817" spans="16:16" x14ac:dyDescent="0.3">
      <c r="P282817" s="83"/>
    </row>
    <row r="282818" spans="16:16" x14ac:dyDescent="0.3">
      <c r="P282818" s="83"/>
    </row>
    <row r="282819" spans="16:16" x14ac:dyDescent="0.3">
      <c r="P282819" s="83"/>
    </row>
    <row r="282820" spans="16:16" x14ac:dyDescent="0.3">
      <c r="P282820" s="83"/>
    </row>
    <row r="282821" spans="16:16" x14ac:dyDescent="0.3">
      <c r="P282821" s="83"/>
    </row>
    <row r="282822" spans="16:16" x14ac:dyDescent="0.3">
      <c r="P282822" s="83"/>
    </row>
    <row r="282823" spans="16:16" x14ac:dyDescent="0.3">
      <c r="P282823" s="83"/>
    </row>
    <row r="282824" spans="16:16" x14ac:dyDescent="0.3">
      <c r="P282824" s="83"/>
    </row>
    <row r="282825" spans="16:16" x14ac:dyDescent="0.3">
      <c r="P282825" s="83"/>
    </row>
    <row r="282826" spans="16:16" x14ac:dyDescent="0.3">
      <c r="P282826" s="83"/>
    </row>
    <row r="282827" spans="16:16" x14ac:dyDescent="0.3">
      <c r="P282827" s="83"/>
    </row>
    <row r="282828" spans="16:16" x14ac:dyDescent="0.3">
      <c r="P282828" s="83"/>
    </row>
    <row r="282829" spans="16:16" x14ac:dyDescent="0.3">
      <c r="P282829" s="83"/>
    </row>
    <row r="282830" spans="16:16" x14ac:dyDescent="0.3">
      <c r="P282830" s="83"/>
    </row>
    <row r="282831" spans="16:16" x14ac:dyDescent="0.3">
      <c r="P282831" s="83"/>
    </row>
    <row r="282832" spans="16:16" x14ac:dyDescent="0.3">
      <c r="P282832" s="83"/>
    </row>
    <row r="282833" spans="16:16" x14ac:dyDescent="0.3">
      <c r="P282833" s="83"/>
    </row>
    <row r="282834" spans="16:16" x14ac:dyDescent="0.3">
      <c r="P282834" s="83"/>
    </row>
    <row r="282835" spans="16:16" x14ac:dyDescent="0.3">
      <c r="P282835" s="83"/>
    </row>
    <row r="282836" spans="16:16" x14ac:dyDescent="0.3">
      <c r="P282836" s="83"/>
    </row>
    <row r="282837" spans="16:16" x14ac:dyDescent="0.3">
      <c r="P282837" s="83"/>
    </row>
    <row r="282838" spans="16:16" x14ac:dyDescent="0.3">
      <c r="P282838" s="83"/>
    </row>
    <row r="282839" spans="16:16" x14ac:dyDescent="0.3">
      <c r="P282839" s="83"/>
    </row>
    <row r="282840" spans="16:16" x14ac:dyDescent="0.3">
      <c r="P282840" s="83"/>
    </row>
    <row r="282841" spans="16:16" x14ac:dyDescent="0.3">
      <c r="P282841" s="83"/>
    </row>
    <row r="282842" spans="16:16" x14ac:dyDescent="0.3">
      <c r="P282842" s="83"/>
    </row>
    <row r="282843" spans="16:16" x14ac:dyDescent="0.3">
      <c r="P282843" s="83"/>
    </row>
    <row r="282844" spans="16:16" x14ac:dyDescent="0.3">
      <c r="P282844" s="83"/>
    </row>
    <row r="282845" spans="16:16" x14ac:dyDescent="0.3">
      <c r="P282845" s="83"/>
    </row>
    <row r="282846" spans="16:16" x14ac:dyDescent="0.3">
      <c r="P282846" s="83"/>
    </row>
    <row r="282847" spans="16:16" x14ac:dyDescent="0.3">
      <c r="P282847" s="83"/>
    </row>
    <row r="282848" spans="16:16" x14ac:dyDescent="0.3">
      <c r="P282848" s="83"/>
    </row>
    <row r="282849" spans="16:16" x14ac:dyDescent="0.3">
      <c r="P282849" s="83"/>
    </row>
    <row r="282850" spans="16:16" x14ac:dyDescent="0.3">
      <c r="P282850" s="83"/>
    </row>
    <row r="282851" spans="16:16" x14ac:dyDescent="0.3">
      <c r="P282851" s="83"/>
    </row>
    <row r="282852" spans="16:16" x14ac:dyDescent="0.3">
      <c r="P282852" s="83"/>
    </row>
    <row r="282853" spans="16:16" x14ac:dyDescent="0.3">
      <c r="P282853" s="83"/>
    </row>
    <row r="282854" spans="16:16" x14ac:dyDescent="0.3">
      <c r="P282854" s="83"/>
    </row>
    <row r="282855" spans="16:16" x14ac:dyDescent="0.3">
      <c r="P282855" s="83"/>
    </row>
    <row r="282856" spans="16:16" x14ac:dyDescent="0.3">
      <c r="P282856" s="83"/>
    </row>
    <row r="282857" spans="16:16" x14ac:dyDescent="0.3">
      <c r="P282857" s="83"/>
    </row>
    <row r="282858" spans="16:16" x14ac:dyDescent="0.3">
      <c r="P282858" s="83"/>
    </row>
    <row r="282859" spans="16:16" x14ac:dyDescent="0.3">
      <c r="P282859" s="83"/>
    </row>
    <row r="282860" spans="16:16" x14ac:dyDescent="0.3">
      <c r="P282860" s="83"/>
    </row>
    <row r="282861" spans="16:16" x14ac:dyDescent="0.3">
      <c r="P282861" s="83"/>
    </row>
    <row r="282862" spans="16:16" x14ac:dyDescent="0.3">
      <c r="P282862" s="83"/>
    </row>
    <row r="282863" spans="16:16" x14ac:dyDescent="0.3">
      <c r="P282863" s="83"/>
    </row>
    <row r="282864" spans="16:16" x14ac:dyDescent="0.3">
      <c r="P282864" s="83"/>
    </row>
    <row r="282865" spans="16:16" x14ac:dyDescent="0.3">
      <c r="P282865" s="83"/>
    </row>
    <row r="282866" spans="16:16" x14ac:dyDescent="0.3">
      <c r="P282866" s="83"/>
    </row>
    <row r="282867" spans="16:16" x14ac:dyDescent="0.3">
      <c r="P282867" s="83"/>
    </row>
    <row r="282868" spans="16:16" x14ac:dyDescent="0.3">
      <c r="P282868" s="83"/>
    </row>
    <row r="282869" spans="16:16" x14ac:dyDescent="0.3">
      <c r="P282869" s="83"/>
    </row>
    <row r="282870" spans="16:16" x14ac:dyDescent="0.3">
      <c r="P282870" s="83"/>
    </row>
    <row r="282871" spans="16:16" x14ac:dyDescent="0.3">
      <c r="P282871" s="83"/>
    </row>
    <row r="282872" spans="16:16" x14ac:dyDescent="0.3">
      <c r="P282872" s="83"/>
    </row>
    <row r="282873" spans="16:16" x14ac:dyDescent="0.3">
      <c r="P282873" s="83"/>
    </row>
    <row r="282874" spans="16:16" x14ac:dyDescent="0.3">
      <c r="P282874" s="83"/>
    </row>
    <row r="282875" spans="16:16" x14ac:dyDescent="0.3">
      <c r="P282875" s="83"/>
    </row>
    <row r="282876" spans="16:16" x14ac:dyDescent="0.3">
      <c r="P282876" s="83"/>
    </row>
    <row r="282877" spans="16:16" x14ac:dyDescent="0.3">
      <c r="P282877" s="83"/>
    </row>
    <row r="282878" spans="16:16" x14ac:dyDescent="0.3">
      <c r="P282878" s="83"/>
    </row>
    <row r="282879" spans="16:16" x14ac:dyDescent="0.3">
      <c r="P282879" s="83"/>
    </row>
    <row r="282880" spans="16:16" x14ac:dyDescent="0.3">
      <c r="P282880" s="83"/>
    </row>
    <row r="282881" spans="16:16" x14ac:dyDescent="0.3">
      <c r="P282881" s="83"/>
    </row>
    <row r="282882" spans="16:16" x14ac:dyDescent="0.3">
      <c r="P282882" s="83"/>
    </row>
    <row r="282883" spans="16:16" x14ac:dyDescent="0.3">
      <c r="P282883" s="83"/>
    </row>
    <row r="282884" spans="16:16" x14ac:dyDescent="0.3">
      <c r="P282884" s="83"/>
    </row>
    <row r="282885" spans="16:16" x14ac:dyDescent="0.3">
      <c r="P282885" s="83"/>
    </row>
    <row r="282886" spans="16:16" x14ac:dyDescent="0.3">
      <c r="P282886" s="83"/>
    </row>
    <row r="282887" spans="16:16" x14ac:dyDescent="0.3">
      <c r="P282887" s="83"/>
    </row>
    <row r="282888" spans="16:16" x14ac:dyDescent="0.3">
      <c r="P282888" s="83"/>
    </row>
    <row r="282889" spans="16:16" x14ac:dyDescent="0.3">
      <c r="P282889" s="83"/>
    </row>
    <row r="282890" spans="16:16" x14ac:dyDescent="0.3">
      <c r="P282890" s="83"/>
    </row>
    <row r="282891" spans="16:16" x14ac:dyDescent="0.3">
      <c r="P282891" s="83"/>
    </row>
    <row r="282892" spans="16:16" x14ac:dyDescent="0.3">
      <c r="P282892" s="83"/>
    </row>
    <row r="282893" spans="16:16" x14ac:dyDescent="0.3">
      <c r="P282893" s="83"/>
    </row>
    <row r="282894" spans="16:16" x14ac:dyDescent="0.3">
      <c r="P282894" s="83"/>
    </row>
    <row r="282895" spans="16:16" x14ac:dyDescent="0.3">
      <c r="P282895" s="83"/>
    </row>
    <row r="282896" spans="16:16" x14ac:dyDescent="0.3">
      <c r="P282896" s="83"/>
    </row>
    <row r="282897" spans="16:16" x14ac:dyDescent="0.3">
      <c r="P282897" s="83"/>
    </row>
    <row r="282898" spans="16:16" x14ac:dyDescent="0.3">
      <c r="P282898" s="83"/>
    </row>
    <row r="282899" spans="16:16" x14ac:dyDescent="0.3">
      <c r="P282899" s="83"/>
    </row>
    <row r="282900" spans="16:16" x14ac:dyDescent="0.3">
      <c r="P282900" s="83"/>
    </row>
    <row r="282901" spans="16:16" x14ac:dyDescent="0.3">
      <c r="P282901" s="83"/>
    </row>
    <row r="282902" spans="16:16" x14ac:dyDescent="0.3">
      <c r="P282902" s="83"/>
    </row>
    <row r="282903" spans="16:16" x14ac:dyDescent="0.3">
      <c r="P282903" s="83"/>
    </row>
    <row r="282904" spans="16:16" x14ac:dyDescent="0.3">
      <c r="P282904" s="83"/>
    </row>
    <row r="282905" spans="16:16" x14ac:dyDescent="0.3">
      <c r="P282905" s="83"/>
    </row>
    <row r="282906" spans="16:16" x14ac:dyDescent="0.3">
      <c r="P282906" s="83"/>
    </row>
    <row r="282907" spans="16:16" x14ac:dyDescent="0.3">
      <c r="P282907" s="83"/>
    </row>
    <row r="282908" spans="16:16" x14ac:dyDescent="0.3">
      <c r="P282908" s="83"/>
    </row>
    <row r="282909" spans="16:16" x14ac:dyDescent="0.3">
      <c r="P282909" s="83"/>
    </row>
    <row r="282910" spans="16:16" x14ac:dyDescent="0.3">
      <c r="P282910" s="83"/>
    </row>
    <row r="282911" spans="16:16" x14ac:dyDescent="0.3">
      <c r="P282911" s="83"/>
    </row>
    <row r="282912" spans="16:16" x14ac:dyDescent="0.3">
      <c r="P282912" s="83"/>
    </row>
    <row r="282913" spans="16:16" x14ac:dyDescent="0.3">
      <c r="P282913" s="83"/>
    </row>
    <row r="282914" spans="16:16" x14ac:dyDescent="0.3">
      <c r="P282914" s="83"/>
    </row>
    <row r="282915" spans="16:16" x14ac:dyDescent="0.3">
      <c r="P282915" s="83"/>
    </row>
    <row r="282916" spans="16:16" x14ac:dyDescent="0.3">
      <c r="P282916" s="83"/>
    </row>
    <row r="282917" spans="16:16" x14ac:dyDescent="0.3">
      <c r="P282917" s="83"/>
    </row>
    <row r="282918" spans="16:16" x14ac:dyDescent="0.3">
      <c r="P282918" s="83"/>
    </row>
    <row r="282919" spans="16:16" x14ac:dyDescent="0.3">
      <c r="P282919" s="83"/>
    </row>
    <row r="282920" spans="16:16" x14ac:dyDescent="0.3">
      <c r="P282920" s="83"/>
    </row>
    <row r="282921" spans="16:16" x14ac:dyDescent="0.3">
      <c r="P282921" s="83"/>
    </row>
    <row r="282922" spans="16:16" x14ac:dyDescent="0.3">
      <c r="P282922" s="83"/>
    </row>
    <row r="282923" spans="16:16" x14ac:dyDescent="0.3">
      <c r="P282923" s="83"/>
    </row>
    <row r="282924" spans="16:16" x14ac:dyDescent="0.3">
      <c r="P282924" s="83"/>
    </row>
    <row r="282925" spans="16:16" x14ac:dyDescent="0.3">
      <c r="P282925" s="83"/>
    </row>
    <row r="282926" spans="16:16" x14ac:dyDescent="0.3">
      <c r="P282926" s="83"/>
    </row>
    <row r="282927" spans="16:16" x14ac:dyDescent="0.3">
      <c r="P282927" s="83"/>
    </row>
    <row r="282928" spans="16:16" x14ac:dyDescent="0.3">
      <c r="P282928" s="83"/>
    </row>
    <row r="282929" spans="16:16" x14ac:dyDescent="0.3">
      <c r="P282929" s="83"/>
    </row>
    <row r="282930" spans="16:16" x14ac:dyDescent="0.3">
      <c r="P282930" s="83"/>
    </row>
    <row r="282931" spans="16:16" x14ac:dyDescent="0.3">
      <c r="P282931" s="83"/>
    </row>
    <row r="282932" spans="16:16" x14ac:dyDescent="0.3">
      <c r="P282932" s="83"/>
    </row>
    <row r="282933" spans="16:16" x14ac:dyDescent="0.3">
      <c r="P282933" s="83"/>
    </row>
    <row r="282934" spans="16:16" x14ac:dyDescent="0.3">
      <c r="P282934" s="83"/>
    </row>
    <row r="282935" spans="16:16" x14ac:dyDescent="0.3">
      <c r="P282935" s="83"/>
    </row>
    <row r="282936" spans="16:16" x14ac:dyDescent="0.3">
      <c r="P282936" s="83"/>
    </row>
    <row r="282937" spans="16:16" x14ac:dyDescent="0.3">
      <c r="P282937" s="83"/>
    </row>
    <row r="282938" spans="16:16" x14ac:dyDescent="0.3">
      <c r="P282938" s="83"/>
    </row>
    <row r="282939" spans="16:16" x14ac:dyDescent="0.3">
      <c r="P282939" s="83"/>
    </row>
    <row r="282940" spans="16:16" x14ac:dyDescent="0.3">
      <c r="P282940" s="83"/>
    </row>
    <row r="282941" spans="16:16" x14ac:dyDescent="0.3">
      <c r="P282941" s="83"/>
    </row>
    <row r="282942" spans="16:16" x14ac:dyDescent="0.3">
      <c r="P282942" s="83"/>
    </row>
    <row r="282943" spans="16:16" x14ac:dyDescent="0.3">
      <c r="P282943" s="83"/>
    </row>
    <row r="282944" spans="16:16" x14ac:dyDescent="0.3">
      <c r="P282944" s="83"/>
    </row>
    <row r="282945" spans="16:16" x14ac:dyDescent="0.3">
      <c r="P282945" s="83"/>
    </row>
    <row r="282946" spans="16:16" x14ac:dyDescent="0.3">
      <c r="P282946" s="83"/>
    </row>
    <row r="282947" spans="16:16" x14ac:dyDescent="0.3">
      <c r="P282947" s="83"/>
    </row>
    <row r="282948" spans="16:16" x14ac:dyDescent="0.3">
      <c r="P282948" s="83"/>
    </row>
    <row r="282949" spans="16:16" x14ac:dyDescent="0.3">
      <c r="P282949" s="83"/>
    </row>
    <row r="282950" spans="16:16" x14ac:dyDescent="0.3">
      <c r="P282950" s="83"/>
    </row>
    <row r="282951" spans="16:16" x14ac:dyDescent="0.3">
      <c r="P282951" s="83"/>
    </row>
    <row r="282952" spans="16:16" x14ac:dyDescent="0.3">
      <c r="P282952" s="83"/>
    </row>
    <row r="282953" spans="16:16" x14ac:dyDescent="0.3">
      <c r="P282953" s="83"/>
    </row>
    <row r="282954" spans="16:16" x14ac:dyDescent="0.3">
      <c r="P282954" s="83"/>
    </row>
    <row r="282955" spans="16:16" x14ac:dyDescent="0.3">
      <c r="P282955" s="83"/>
    </row>
    <row r="282956" spans="16:16" x14ac:dyDescent="0.3">
      <c r="P282956" s="83"/>
    </row>
    <row r="282957" spans="16:16" x14ac:dyDescent="0.3">
      <c r="P282957" s="83"/>
    </row>
    <row r="282958" spans="16:16" x14ac:dyDescent="0.3">
      <c r="P282958" s="83"/>
    </row>
    <row r="282959" spans="16:16" x14ac:dyDescent="0.3">
      <c r="P282959" s="83"/>
    </row>
    <row r="282960" spans="16:16" x14ac:dyDescent="0.3">
      <c r="P282960" s="83"/>
    </row>
    <row r="282961" spans="16:16" x14ac:dyDescent="0.3">
      <c r="P282961" s="83"/>
    </row>
    <row r="282962" spans="16:16" x14ac:dyDescent="0.3">
      <c r="P282962" s="83"/>
    </row>
    <row r="282963" spans="16:16" x14ac:dyDescent="0.3">
      <c r="P282963" s="83"/>
    </row>
    <row r="282964" spans="16:16" x14ac:dyDescent="0.3">
      <c r="P282964" s="83"/>
    </row>
    <row r="282965" spans="16:16" x14ac:dyDescent="0.3">
      <c r="P282965" s="83"/>
    </row>
    <row r="282966" spans="16:16" x14ac:dyDescent="0.3">
      <c r="P282966" s="83"/>
    </row>
    <row r="282967" spans="16:16" x14ac:dyDescent="0.3">
      <c r="P282967" s="83"/>
    </row>
    <row r="282968" spans="16:16" x14ac:dyDescent="0.3">
      <c r="P282968" s="83"/>
    </row>
    <row r="282969" spans="16:16" x14ac:dyDescent="0.3">
      <c r="P282969" s="83"/>
    </row>
    <row r="282970" spans="16:16" x14ac:dyDescent="0.3">
      <c r="P282970" s="83"/>
    </row>
    <row r="282971" spans="16:16" x14ac:dyDescent="0.3">
      <c r="P282971" s="83"/>
    </row>
    <row r="282972" spans="16:16" x14ac:dyDescent="0.3">
      <c r="P282972" s="83"/>
    </row>
    <row r="282973" spans="16:16" x14ac:dyDescent="0.3">
      <c r="P282973" s="83"/>
    </row>
    <row r="282974" spans="16:16" x14ac:dyDescent="0.3">
      <c r="P282974" s="83"/>
    </row>
    <row r="282975" spans="16:16" x14ac:dyDescent="0.3">
      <c r="P282975" s="83"/>
    </row>
    <row r="282976" spans="16:16" x14ac:dyDescent="0.3">
      <c r="P282976" s="83"/>
    </row>
    <row r="282977" spans="16:16" x14ac:dyDescent="0.3">
      <c r="P282977" s="83"/>
    </row>
    <row r="282978" spans="16:16" x14ac:dyDescent="0.3">
      <c r="P282978" s="83"/>
    </row>
    <row r="282979" spans="16:16" x14ac:dyDescent="0.3">
      <c r="P282979" s="83"/>
    </row>
    <row r="282980" spans="16:16" x14ac:dyDescent="0.3">
      <c r="P282980" s="83"/>
    </row>
    <row r="282981" spans="16:16" x14ac:dyDescent="0.3">
      <c r="P282981" s="83"/>
    </row>
    <row r="282982" spans="16:16" x14ac:dyDescent="0.3">
      <c r="P282982" s="83"/>
    </row>
    <row r="282983" spans="16:16" x14ac:dyDescent="0.3">
      <c r="P282983" s="83"/>
    </row>
    <row r="282984" spans="16:16" x14ac:dyDescent="0.3">
      <c r="P282984" s="83"/>
    </row>
    <row r="282985" spans="16:16" x14ac:dyDescent="0.3">
      <c r="P282985" s="83"/>
    </row>
    <row r="282986" spans="16:16" x14ac:dyDescent="0.3">
      <c r="P282986" s="83"/>
    </row>
    <row r="282987" spans="16:16" x14ac:dyDescent="0.3">
      <c r="P282987" s="83"/>
    </row>
    <row r="282988" spans="16:16" x14ac:dyDescent="0.3">
      <c r="P282988" s="83"/>
    </row>
    <row r="282989" spans="16:16" x14ac:dyDescent="0.3">
      <c r="P282989" s="83"/>
    </row>
    <row r="282990" spans="16:16" x14ac:dyDescent="0.3">
      <c r="P282990" s="83"/>
    </row>
    <row r="282991" spans="16:16" x14ac:dyDescent="0.3">
      <c r="P282991" s="83"/>
    </row>
    <row r="282992" spans="16:16" x14ac:dyDescent="0.3">
      <c r="P282992" s="83"/>
    </row>
    <row r="282993" spans="16:16" x14ac:dyDescent="0.3">
      <c r="P282993" s="83"/>
    </row>
    <row r="282994" spans="16:16" x14ac:dyDescent="0.3">
      <c r="P282994" s="83"/>
    </row>
    <row r="282995" spans="16:16" x14ac:dyDescent="0.3">
      <c r="P282995" s="83"/>
    </row>
    <row r="282996" spans="16:16" x14ac:dyDescent="0.3">
      <c r="P282996" s="83"/>
    </row>
    <row r="282997" spans="16:16" x14ac:dyDescent="0.3">
      <c r="P282997" s="83"/>
    </row>
    <row r="282998" spans="16:16" x14ac:dyDescent="0.3">
      <c r="P282998" s="83"/>
    </row>
    <row r="282999" spans="16:16" x14ac:dyDescent="0.3">
      <c r="P282999" s="83"/>
    </row>
    <row r="283000" spans="16:16" x14ac:dyDescent="0.3">
      <c r="P283000" s="83"/>
    </row>
    <row r="283001" spans="16:16" x14ac:dyDescent="0.3">
      <c r="P283001" s="83"/>
    </row>
    <row r="283002" spans="16:16" x14ac:dyDescent="0.3">
      <c r="P283002" s="83"/>
    </row>
    <row r="283003" spans="16:16" x14ac:dyDescent="0.3">
      <c r="P283003" s="83"/>
    </row>
    <row r="283004" spans="16:16" x14ac:dyDescent="0.3">
      <c r="P283004" s="83"/>
    </row>
    <row r="283005" spans="16:16" x14ac:dyDescent="0.3">
      <c r="P283005" s="83"/>
    </row>
    <row r="283006" spans="16:16" x14ac:dyDescent="0.3">
      <c r="P283006" s="83"/>
    </row>
    <row r="283007" spans="16:16" x14ac:dyDescent="0.3">
      <c r="P283007" s="83"/>
    </row>
    <row r="283008" spans="16:16" x14ac:dyDescent="0.3">
      <c r="P283008" s="83"/>
    </row>
    <row r="283009" spans="16:16" x14ac:dyDescent="0.3">
      <c r="P283009" s="83"/>
    </row>
    <row r="283010" spans="16:16" x14ac:dyDescent="0.3">
      <c r="P283010" s="83"/>
    </row>
    <row r="283011" spans="16:16" x14ac:dyDescent="0.3">
      <c r="P283011" s="83"/>
    </row>
    <row r="283012" spans="16:16" x14ac:dyDescent="0.3">
      <c r="P283012" s="83"/>
    </row>
    <row r="283013" spans="16:16" x14ac:dyDescent="0.3">
      <c r="P283013" s="83"/>
    </row>
    <row r="283014" spans="16:16" x14ac:dyDescent="0.3">
      <c r="P283014" s="83"/>
    </row>
    <row r="283015" spans="16:16" x14ac:dyDescent="0.3">
      <c r="P283015" s="83"/>
    </row>
    <row r="283016" spans="16:16" x14ac:dyDescent="0.3">
      <c r="P283016" s="83"/>
    </row>
    <row r="283017" spans="16:16" x14ac:dyDescent="0.3">
      <c r="P283017" s="83"/>
    </row>
    <row r="283018" spans="16:16" x14ac:dyDescent="0.3">
      <c r="P283018" s="83"/>
    </row>
    <row r="283019" spans="16:16" x14ac:dyDescent="0.3">
      <c r="P283019" s="83"/>
    </row>
    <row r="283020" spans="16:16" x14ac:dyDescent="0.3">
      <c r="P283020" s="83"/>
    </row>
    <row r="283021" spans="16:16" x14ac:dyDescent="0.3">
      <c r="P283021" s="83"/>
    </row>
    <row r="283022" spans="16:16" x14ac:dyDescent="0.3">
      <c r="P283022" s="83"/>
    </row>
    <row r="283023" spans="16:16" x14ac:dyDescent="0.3">
      <c r="P283023" s="83"/>
    </row>
    <row r="283024" spans="16:16" x14ac:dyDescent="0.3">
      <c r="P283024" s="83"/>
    </row>
    <row r="283025" spans="16:16" x14ac:dyDescent="0.3">
      <c r="P283025" s="83"/>
    </row>
    <row r="283026" spans="16:16" x14ac:dyDescent="0.3">
      <c r="P283026" s="83"/>
    </row>
    <row r="283027" spans="16:16" x14ac:dyDescent="0.3">
      <c r="P283027" s="83"/>
    </row>
    <row r="283028" spans="16:16" x14ac:dyDescent="0.3">
      <c r="P283028" s="83"/>
    </row>
    <row r="283029" spans="16:16" x14ac:dyDescent="0.3">
      <c r="P283029" s="83"/>
    </row>
    <row r="283030" spans="16:16" x14ac:dyDescent="0.3">
      <c r="P283030" s="83"/>
    </row>
    <row r="283031" spans="16:16" x14ac:dyDescent="0.3">
      <c r="P283031" s="83"/>
    </row>
    <row r="283032" spans="16:16" x14ac:dyDescent="0.3">
      <c r="P283032" s="83"/>
    </row>
    <row r="283033" spans="16:16" x14ac:dyDescent="0.3">
      <c r="P283033" s="83"/>
    </row>
    <row r="283034" spans="16:16" x14ac:dyDescent="0.3">
      <c r="P283034" s="83"/>
    </row>
    <row r="283035" spans="16:16" x14ac:dyDescent="0.3">
      <c r="P283035" s="83"/>
    </row>
    <row r="283036" spans="16:16" x14ac:dyDescent="0.3">
      <c r="P283036" s="83"/>
    </row>
    <row r="283037" spans="16:16" x14ac:dyDescent="0.3">
      <c r="P283037" s="83"/>
    </row>
    <row r="283038" spans="16:16" x14ac:dyDescent="0.3">
      <c r="P283038" s="83"/>
    </row>
    <row r="283039" spans="16:16" x14ac:dyDescent="0.3">
      <c r="P283039" s="83"/>
    </row>
    <row r="283040" spans="16:16" x14ac:dyDescent="0.3">
      <c r="P283040" s="83"/>
    </row>
    <row r="283041" spans="16:16" x14ac:dyDescent="0.3">
      <c r="P283041" s="83"/>
    </row>
    <row r="283042" spans="16:16" x14ac:dyDescent="0.3">
      <c r="P283042" s="83"/>
    </row>
    <row r="283043" spans="16:16" x14ac:dyDescent="0.3">
      <c r="P283043" s="83"/>
    </row>
    <row r="283044" spans="16:16" x14ac:dyDescent="0.3">
      <c r="P283044" s="83"/>
    </row>
    <row r="283045" spans="16:16" x14ac:dyDescent="0.3">
      <c r="P283045" s="83"/>
    </row>
    <row r="283046" spans="16:16" x14ac:dyDescent="0.3">
      <c r="P283046" s="83"/>
    </row>
    <row r="283047" spans="16:16" x14ac:dyDescent="0.3">
      <c r="P283047" s="83"/>
    </row>
    <row r="283048" spans="16:16" x14ac:dyDescent="0.3">
      <c r="P283048" s="83"/>
    </row>
    <row r="283049" spans="16:16" x14ac:dyDescent="0.3">
      <c r="P283049" s="83"/>
    </row>
    <row r="283050" spans="16:16" x14ac:dyDescent="0.3">
      <c r="P283050" s="83"/>
    </row>
    <row r="283051" spans="16:16" x14ac:dyDescent="0.3">
      <c r="P283051" s="83"/>
    </row>
    <row r="283052" spans="16:16" x14ac:dyDescent="0.3">
      <c r="P283052" s="83"/>
    </row>
    <row r="283053" spans="16:16" x14ac:dyDescent="0.3">
      <c r="P283053" s="83"/>
    </row>
    <row r="283054" spans="16:16" x14ac:dyDescent="0.3">
      <c r="P283054" s="83"/>
    </row>
    <row r="283055" spans="16:16" x14ac:dyDescent="0.3">
      <c r="P283055" s="83"/>
    </row>
    <row r="283056" spans="16:16" x14ac:dyDescent="0.3">
      <c r="P283056" s="83"/>
    </row>
    <row r="283057" spans="16:16" x14ac:dyDescent="0.3">
      <c r="P283057" s="83"/>
    </row>
    <row r="283058" spans="16:16" x14ac:dyDescent="0.3">
      <c r="P283058" s="83"/>
    </row>
    <row r="283059" spans="16:16" x14ac:dyDescent="0.3">
      <c r="P283059" s="83"/>
    </row>
    <row r="283060" spans="16:16" x14ac:dyDescent="0.3">
      <c r="P283060" s="83"/>
    </row>
    <row r="283061" spans="16:16" x14ac:dyDescent="0.3">
      <c r="P283061" s="83"/>
    </row>
    <row r="283062" spans="16:16" x14ac:dyDescent="0.3">
      <c r="P283062" s="83"/>
    </row>
    <row r="283063" spans="16:16" x14ac:dyDescent="0.3">
      <c r="P283063" s="83"/>
    </row>
    <row r="283064" spans="16:16" x14ac:dyDescent="0.3">
      <c r="P283064" s="83"/>
    </row>
    <row r="283065" spans="16:16" x14ac:dyDescent="0.3">
      <c r="P283065" s="83"/>
    </row>
    <row r="283066" spans="16:16" x14ac:dyDescent="0.3">
      <c r="P283066" s="83"/>
    </row>
    <row r="283067" spans="16:16" x14ac:dyDescent="0.3">
      <c r="P283067" s="83"/>
    </row>
    <row r="283068" spans="16:16" x14ac:dyDescent="0.3">
      <c r="P283068" s="83"/>
    </row>
    <row r="283069" spans="16:16" x14ac:dyDescent="0.3">
      <c r="P283069" s="83"/>
    </row>
    <row r="283070" spans="16:16" x14ac:dyDescent="0.3">
      <c r="P283070" s="83"/>
    </row>
    <row r="283071" spans="16:16" x14ac:dyDescent="0.3">
      <c r="P283071" s="83"/>
    </row>
    <row r="283072" spans="16:16" x14ac:dyDescent="0.3">
      <c r="P283072" s="83"/>
    </row>
    <row r="283073" spans="16:16" x14ac:dyDescent="0.3">
      <c r="P283073" s="83"/>
    </row>
    <row r="283074" spans="16:16" x14ac:dyDescent="0.3">
      <c r="P283074" s="83"/>
    </row>
    <row r="283075" spans="16:16" x14ac:dyDescent="0.3">
      <c r="P283075" s="83"/>
    </row>
    <row r="283076" spans="16:16" x14ac:dyDescent="0.3">
      <c r="P283076" s="83"/>
    </row>
    <row r="283077" spans="16:16" x14ac:dyDescent="0.3">
      <c r="P283077" s="83"/>
    </row>
    <row r="283078" spans="16:16" x14ac:dyDescent="0.3">
      <c r="P283078" s="83"/>
    </row>
    <row r="283079" spans="16:16" x14ac:dyDescent="0.3">
      <c r="P283079" s="83"/>
    </row>
    <row r="283080" spans="16:16" x14ac:dyDescent="0.3">
      <c r="P283080" s="83"/>
    </row>
    <row r="283081" spans="16:16" x14ac:dyDescent="0.3">
      <c r="P283081" s="83"/>
    </row>
    <row r="283082" spans="16:16" x14ac:dyDescent="0.3">
      <c r="P283082" s="83"/>
    </row>
    <row r="283083" spans="16:16" x14ac:dyDescent="0.3">
      <c r="P283083" s="83"/>
    </row>
    <row r="283084" spans="16:16" x14ac:dyDescent="0.3">
      <c r="P283084" s="83"/>
    </row>
    <row r="283085" spans="16:16" x14ac:dyDescent="0.3">
      <c r="P283085" s="83"/>
    </row>
    <row r="283086" spans="16:16" x14ac:dyDescent="0.3">
      <c r="P283086" s="83"/>
    </row>
    <row r="283087" spans="16:16" x14ac:dyDescent="0.3">
      <c r="P283087" s="83"/>
    </row>
    <row r="283088" spans="16:16" x14ac:dyDescent="0.3">
      <c r="P283088" s="83"/>
    </row>
    <row r="283089" spans="16:16" x14ac:dyDescent="0.3">
      <c r="P283089" s="83"/>
    </row>
    <row r="283090" spans="16:16" x14ac:dyDescent="0.3">
      <c r="P283090" s="83"/>
    </row>
    <row r="283091" spans="16:16" x14ac:dyDescent="0.3">
      <c r="P283091" s="83"/>
    </row>
    <row r="283092" spans="16:16" x14ac:dyDescent="0.3">
      <c r="P283092" s="83"/>
    </row>
    <row r="283093" spans="16:16" x14ac:dyDescent="0.3">
      <c r="P283093" s="83"/>
    </row>
    <row r="283094" spans="16:16" x14ac:dyDescent="0.3">
      <c r="P283094" s="83"/>
    </row>
    <row r="283095" spans="16:16" x14ac:dyDescent="0.3">
      <c r="P283095" s="83"/>
    </row>
    <row r="283096" spans="16:16" x14ac:dyDescent="0.3">
      <c r="P283096" s="83"/>
    </row>
    <row r="283097" spans="16:16" x14ac:dyDescent="0.3">
      <c r="P283097" s="83"/>
    </row>
    <row r="283098" spans="16:16" x14ac:dyDescent="0.3">
      <c r="P283098" s="83"/>
    </row>
    <row r="283099" spans="16:16" x14ac:dyDescent="0.3">
      <c r="P283099" s="83"/>
    </row>
    <row r="283100" spans="16:16" x14ac:dyDescent="0.3">
      <c r="P283100" s="83"/>
    </row>
    <row r="283101" spans="16:16" x14ac:dyDescent="0.3">
      <c r="P283101" s="83"/>
    </row>
    <row r="283102" spans="16:16" x14ac:dyDescent="0.3">
      <c r="P283102" s="83"/>
    </row>
    <row r="283103" spans="16:16" x14ac:dyDescent="0.3">
      <c r="P283103" s="83"/>
    </row>
    <row r="283104" spans="16:16" x14ac:dyDescent="0.3">
      <c r="P283104" s="83"/>
    </row>
    <row r="283105" spans="16:16" x14ac:dyDescent="0.3">
      <c r="P283105" s="83"/>
    </row>
    <row r="283106" spans="16:16" x14ac:dyDescent="0.3">
      <c r="P283106" s="83"/>
    </row>
    <row r="283107" spans="16:16" x14ac:dyDescent="0.3">
      <c r="P283107" s="83"/>
    </row>
    <row r="283108" spans="16:16" x14ac:dyDescent="0.3">
      <c r="P283108" s="83"/>
    </row>
    <row r="283109" spans="16:16" x14ac:dyDescent="0.3">
      <c r="P283109" s="83"/>
    </row>
    <row r="283110" spans="16:16" x14ac:dyDescent="0.3">
      <c r="P283110" s="83"/>
    </row>
    <row r="283111" spans="16:16" x14ac:dyDescent="0.3">
      <c r="P283111" s="83"/>
    </row>
    <row r="283112" spans="16:16" x14ac:dyDescent="0.3">
      <c r="P283112" s="83"/>
    </row>
    <row r="283113" spans="16:16" x14ac:dyDescent="0.3">
      <c r="P283113" s="83"/>
    </row>
    <row r="283114" spans="16:16" x14ac:dyDescent="0.3">
      <c r="P283114" s="83"/>
    </row>
    <row r="283115" spans="16:16" x14ac:dyDescent="0.3">
      <c r="P283115" s="83"/>
    </row>
    <row r="283116" spans="16:16" x14ac:dyDescent="0.3">
      <c r="P283116" s="83"/>
    </row>
    <row r="283117" spans="16:16" x14ac:dyDescent="0.3">
      <c r="P283117" s="83"/>
    </row>
    <row r="283118" spans="16:16" x14ac:dyDescent="0.3">
      <c r="P283118" s="83"/>
    </row>
    <row r="283119" spans="16:16" x14ac:dyDescent="0.3">
      <c r="P283119" s="83"/>
    </row>
    <row r="283120" spans="16:16" x14ac:dyDescent="0.3">
      <c r="P283120" s="83"/>
    </row>
    <row r="283121" spans="16:16" x14ac:dyDescent="0.3">
      <c r="P283121" s="83"/>
    </row>
    <row r="283122" spans="16:16" x14ac:dyDescent="0.3">
      <c r="P283122" s="83"/>
    </row>
    <row r="283123" spans="16:16" x14ac:dyDescent="0.3">
      <c r="P283123" s="83"/>
    </row>
    <row r="283124" spans="16:16" x14ac:dyDescent="0.3">
      <c r="P283124" s="83"/>
    </row>
    <row r="283125" spans="16:16" x14ac:dyDescent="0.3">
      <c r="P283125" s="83"/>
    </row>
    <row r="283126" spans="16:16" x14ac:dyDescent="0.3">
      <c r="P283126" s="83"/>
    </row>
    <row r="283127" spans="16:16" x14ac:dyDescent="0.3">
      <c r="P283127" s="83"/>
    </row>
    <row r="283128" spans="16:16" x14ac:dyDescent="0.3">
      <c r="P283128" s="83"/>
    </row>
    <row r="283129" spans="16:16" x14ac:dyDescent="0.3">
      <c r="P283129" s="83"/>
    </row>
    <row r="283130" spans="16:16" x14ac:dyDescent="0.3">
      <c r="P283130" s="83"/>
    </row>
    <row r="283131" spans="16:16" x14ac:dyDescent="0.3">
      <c r="P283131" s="83"/>
    </row>
    <row r="283132" spans="16:16" x14ac:dyDescent="0.3">
      <c r="P283132" s="83"/>
    </row>
    <row r="283133" spans="16:16" x14ac:dyDescent="0.3">
      <c r="P283133" s="83"/>
    </row>
    <row r="283134" spans="16:16" x14ac:dyDescent="0.3">
      <c r="P283134" s="83"/>
    </row>
    <row r="283135" spans="16:16" x14ac:dyDescent="0.3">
      <c r="P283135" s="83"/>
    </row>
    <row r="283136" spans="16:16" x14ac:dyDescent="0.3">
      <c r="P283136" s="83"/>
    </row>
    <row r="283137" spans="16:16" x14ac:dyDescent="0.3">
      <c r="P283137" s="83"/>
    </row>
    <row r="283138" spans="16:16" x14ac:dyDescent="0.3">
      <c r="P283138" s="83"/>
    </row>
    <row r="283139" spans="16:16" x14ac:dyDescent="0.3">
      <c r="P283139" s="83"/>
    </row>
    <row r="283140" spans="16:16" x14ac:dyDescent="0.3">
      <c r="P283140" s="83"/>
    </row>
    <row r="283141" spans="16:16" x14ac:dyDescent="0.3">
      <c r="P283141" s="83"/>
    </row>
    <row r="283142" spans="16:16" x14ac:dyDescent="0.3">
      <c r="P283142" s="83"/>
    </row>
    <row r="283143" spans="16:16" x14ac:dyDescent="0.3">
      <c r="P283143" s="83"/>
    </row>
    <row r="283144" spans="16:16" x14ac:dyDescent="0.3">
      <c r="P283144" s="83"/>
    </row>
    <row r="283145" spans="16:16" x14ac:dyDescent="0.3">
      <c r="P283145" s="83"/>
    </row>
    <row r="283146" spans="16:16" x14ac:dyDescent="0.3">
      <c r="P283146" s="83"/>
    </row>
    <row r="283147" spans="16:16" x14ac:dyDescent="0.3">
      <c r="P283147" s="83"/>
    </row>
    <row r="283148" spans="16:16" x14ac:dyDescent="0.3">
      <c r="P283148" s="83"/>
    </row>
    <row r="283149" spans="16:16" x14ac:dyDescent="0.3">
      <c r="P283149" s="83"/>
    </row>
    <row r="283150" spans="16:16" x14ac:dyDescent="0.3">
      <c r="P283150" s="83"/>
    </row>
    <row r="283151" spans="16:16" x14ac:dyDescent="0.3">
      <c r="P283151" s="83"/>
    </row>
    <row r="283152" spans="16:16" x14ac:dyDescent="0.3">
      <c r="P283152" s="83"/>
    </row>
    <row r="283153" spans="16:16" x14ac:dyDescent="0.3">
      <c r="P283153" s="83"/>
    </row>
    <row r="283154" spans="16:16" x14ac:dyDescent="0.3">
      <c r="P283154" s="83"/>
    </row>
    <row r="283155" spans="16:16" x14ac:dyDescent="0.3">
      <c r="P283155" s="83"/>
    </row>
    <row r="283156" spans="16:16" x14ac:dyDescent="0.3">
      <c r="P283156" s="83"/>
    </row>
    <row r="283157" spans="16:16" x14ac:dyDescent="0.3">
      <c r="P283157" s="83"/>
    </row>
    <row r="283158" spans="16:16" x14ac:dyDescent="0.3">
      <c r="P283158" s="83"/>
    </row>
    <row r="283159" spans="16:16" x14ac:dyDescent="0.3">
      <c r="P283159" s="83"/>
    </row>
    <row r="283160" spans="16:16" x14ac:dyDescent="0.3">
      <c r="P283160" s="83"/>
    </row>
    <row r="283161" spans="16:16" x14ac:dyDescent="0.3">
      <c r="P283161" s="83"/>
    </row>
    <row r="283162" spans="16:16" x14ac:dyDescent="0.3">
      <c r="P283162" s="83"/>
    </row>
    <row r="283163" spans="16:16" x14ac:dyDescent="0.3">
      <c r="P283163" s="83"/>
    </row>
    <row r="283164" spans="16:16" x14ac:dyDescent="0.3">
      <c r="P283164" s="83"/>
    </row>
    <row r="283165" spans="16:16" x14ac:dyDescent="0.3">
      <c r="P283165" s="83"/>
    </row>
    <row r="283166" spans="16:16" x14ac:dyDescent="0.3">
      <c r="P283166" s="83"/>
    </row>
    <row r="283167" spans="16:16" x14ac:dyDescent="0.3">
      <c r="P283167" s="83"/>
    </row>
    <row r="283168" spans="16:16" x14ac:dyDescent="0.3">
      <c r="P283168" s="83"/>
    </row>
    <row r="283169" spans="16:16" x14ac:dyDescent="0.3">
      <c r="P283169" s="83"/>
    </row>
    <row r="283170" spans="16:16" x14ac:dyDescent="0.3">
      <c r="P283170" s="83"/>
    </row>
    <row r="283171" spans="16:16" x14ac:dyDescent="0.3">
      <c r="P283171" s="83"/>
    </row>
    <row r="283172" spans="16:16" x14ac:dyDescent="0.3">
      <c r="P283172" s="83"/>
    </row>
    <row r="283173" spans="16:16" x14ac:dyDescent="0.3">
      <c r="P283173" s="83"/>
    </row>
    <row r="283174" spans="16:16" x14ac:dyDescent="0.3">
      <c r="P283174" s="83"/>
    </row>
    <row r="283175" spans="16:16" x14ac:dyDescent="0.3">
      <c r="P283175" s="83"/>
    </row>
    <row r="283176" spans="16:16" x14ac:dyDescent="0.3">
      <c r="P283176" s="83"/>
    </row>
    <row r="283177" spans="16:16" x14ac:dyDescent="0.3">
      <c r="P283177" s="83"/>
    </row>
    <row r="283178" spans="16:16" x14ac:dyDescent="0.3">
      <c r="P283178" s="83"/>
    </row>
    <row r="283179" spans="16:16" x14ac:dyDescent="0.3">
      <c r="P283179" s="83"/>
    </row>
    <row r="283180" spans="16:16" x14ac:dyDescent="0.3">
      <c r="P283180" s="83"/>
    </row>
    <row r="283181" spans="16:16" x14ac:dyDescent="0.3">
      <c r="P283181" s="83"/>
    </row>
    <row r="283182" spans="16:16" x14ac:dyDescent="0.3">
      <c r="P283182" s="83"/>
    </row>
    <row r="283183" spans="16:16" x14ac:dyDescent="0.3">
      <c r="P283183" s="83"/>
    </row>
    <row r="283184" spans="16:16" x14ac:dyDescent="0.3">
      <c r="P283184" s="83"/>
    </row>
    <row r="283185" spans="16:16" x14ac:dyDescent="0.3">
      <c r="P283185" s="83"/>
    </row>
    <row r="283186" spans="16:16" x14ac:dyDescent="0.3">
      <c r="P283186" s="83"/>
    </row>
    <row r="283187" spans="16:16" x14ac:dyDescent="0.3">
      <c r="P283187" s="83"/>
    </row>
    <row r="283188" spans="16:16" x14ac:dyDescent="0.3">
      <c r="P283188" s="83"/>
    </row>
    <row r="283189" spans="16:16" x14ac:dyDescent="0.3">
      <c r="P283189" s="83"/>
    </row>
    <row r="283190" spans="16:16" x14ac:dyDescent="0.3">
      <c r="P283190" s="83"/>
    </row>
    <row r="283191" spans="16:16" x14ac:dyDescent="0.3">
      <c r="P283191" s="83"/>
    </row>
    <row r="283192" spans="16:16" x14ac:dyDescent="0.3">
      <c r="P283192" s="83"/>
    </row>
    <row r="283193" spans="16:16" x14ac:dyDescent="0.3">
      <c r="P283193" s="83"/>
    </row>
    <row r="283194" spans="16:16" x14ac:dyDescent="0.3">
      <c r="P283194" s="83"/>
    </row>
    <row r="283195" spans="16:16" x14ac:dyDescent="0.3">
      <c r="P283195" s="83"/>
    </row>
    <row r="283196" spans="16:16" x14ac:dyDescent="0.3">
      <c r="P283196" s="83"/>
    </row>
    <row r="283197" spans="16:16" x14ac:dyDescent="0.3">
      <c r="P283197" s="83"/>
    </row>
    <row r="283198" spans="16:16" x14ac:dyDescent="0.3">
      <c r="P283198" s="83"/>
    </row>
    <row r="283199" spans="16:16" x14ac:dyDescent="0.3">
      <c r="P283199" s="83"/>
    </row>
    <row r="283200" spans="16:16" x14ac:dyDescent="0.3">
      <c r="P283200" s="83"/>
    </row>
    <row r="283201" spans="16:16" x14ac:dyDescent="0.3">
      <c r="P283201" s="83"/>
    </row>
    <row r="283202" spans="16:16" x14ac:dyDescent="0.3">
      <c r="P283202" s="83"/>
    </row>
    <row r="283203" spans="16:16" x14ac:dyDescent="0.3">
      <c r="P283203" s="83"/>
    </row>
    <row r="283204" spans="16:16" x14ac:dyDescent="0.3">
      <c r="P283204" s="83"/>
    </row>
    <row r="283205" spans="16:16" x14ac:dyDescent="0.3">
      <c r="P283205" s="83"/>
    </row>
    <row r="283206" spans="16:16" x14ac:dyDescent="0.3">
      <c r="P283206" s="83"/>
    </row>
    <row r="283207" spans="16:16" x14ac:dyDescent="0.3">
      <c r="P283207" s="83"/>
    </row>
    <row r="283208" spans="16:16" x14ac:dyDescent="0.3">
      <c r="P283208" s="83"/>
    </row>
    <row r="283209" spans="16:16" x14ac:dyDescent="0.3">
      <c r="P283209" s="83"/>
    </row>
    <row r="283210" spans="16:16" x14ac:dyDescent="0.3">
      <c r="P283210" s="83"/>
    </row>
    <row r="283211" spans="16:16" x14ac:dyDescent="0.3">
      <c r="P283211" s="83"/>
    </row>
    <row r="283212" spans="16:16" x14ac:dyDescent="0.3">
      <c r="P283212" s="83"/>
    </row>
    <row r="283213" spans="16:16" x14ac:dyDescent="0.3">
      <c r="P283213" s="83"/>
    </row>
    <row r="283214" spans="16:16" x14ac:dyDescent="0.3">
      <c r="P283214" s="83"/>
    </row>
    <row r="283215" spans="16:16" x14ac:dyDescent="0.3">
      <c r="P283215" s="83"/>
    </row>
    <row r="283216" spans="16:16" x14ac:dyDescent="0.3">
      <c r="P283216" s="83"/>
    </row>
    <row r="283217" spans="16:16" x14ac:dyDescent="0.3">
      <c r="P283217" s="83"/>
    </row>
    <row r="283218" spans="16:16" x14ac:dyDescent="0.3">
      <c r="P283218" s="83"/>
    </row>
    <row r="283219" spans="16:16" x14ac:dyDescent="0.3">
      <c r="P283219" s="83"/>
    </row>
    <row r="283220" spans="16:16" x14ac:dyDescent="0.3">
      <c r="P283220" s="83"/>
    </row>
    <row r="283221" spans="16:16" x14ac:dyDescent="0.3">
      <c r="P283221" s="83"/>
    </row>
    <row r="283222" spans="16:16" x14ac:dyDescent="0.3">
      <c r="P283222" s="83"/>
    </row>
    <row r="283223" spans="16:16" x14ac:dyDescent="0.3">
      <c r="P283223" s="83"/>
    </row>
    <row r="283224" spans="16:16" x14ac:dyDescent="0.3">
      <c r="P283224" s="83"/>
    </row>
    <row r="283225" spans="16:16" x14ac:dyDescent="0.3">
      <c r="P283225" s="83"/>
    </row>
    <row r="283226" spans="16:16" x14ac:dyDescent="0.3">
      <c r="P283226" s="83"/>
    </row>
    <row r="283227" spans="16:16" x14ac:dyDescent="0.3">
      <c r="P283227" s="83"/>
    </row>
    <row r="283228" spans="16:16" x14ac:dyDescent="0.3">
      <c r="P283228" s="83"/>
    </row>
    <row r="283229" spans="16:16" x14ac:dyDescent="0.3">
      <c r="P283229" s="83"/>
    </row>
    <row r="283230" spans="16:16" x14ac:dyDescent="0.3">
      <c r="P283230" s="83"/>
    </row>
    <row r="283231" spans="16:16" x14ac:dyDescent="0.3">
      <c r="P283231" s="83"/>
    </row>
    <row r="283232" spans="16:16" x14ac:dyDescent="0.3">
      <c r="P283232" s="83"/>
    </row>
    <row r="283233" spans="16:16" x14ac:dyDescent="0.3">
      <c r="P283233" s="83"/>
    </row>
    <row r="283234" spans="16:16" x14ac:dyDescent="0.3">
      <c r="P283234" s="83"/>
    </row>
    <row r="283235" spans="16:16" x14ac:dyDescent="0.3">
      <c r="P283235" s="83"/>
    </row>
    <row r="283236" spans="16:16" x14ac:dyDescent="0.3">
      <c r="P283236" s="83"/>
    </row>
    <row r="283237" spans="16:16" x14ac:dyDescent="0.3">
      <c r="P283237" s="83"/>
    </row>
    <row r="283238" spans="16:16" x14ac:dyDescent="0.3">
      <c r="P283238" s="83"/>
    </row>
    <row r="283239" spans="16:16" x14ac:dyDescent="0.3">
      <c r="P283239" s="83"/>
    </row>
    <row r="283240" spans="16:16" x14ac:dyDescent="0.3">
      <c r="P283240" s="83"/>
    </row>
    <row r="283241" spans="16:16" x14ac:dyDescent="0.3">
      <c r="P283241" s="83"/>
    </row>
    <row r="283242" spans="16:16" x14ac:dyDescent="0.3">
      <c r="P283242" s="83"/>
    </row>
    <row r="283243" spans="16:16" x14ac:dyDescent="0.3">
      <c r="P283243" s="83"/>
    </row>
    <row r="283244" spans="16:16" x14ac:dyDescent="0.3">
      <c r="P283244" s="83"/>
    </row>
    <row r="283245" spans="16:16" x14ac:dyDescent="0.3">
      <c r="P283245" s="83"/>
    </row>
    <row r="283246" spans="16:16" x14ac:dyDescent="0.3">
      <c r="P283246" s="83"/>
    </row>
    <row r="283247" spans="16:16" x14ac:dyDescent="0.3">
      <c r="P283247" s="83"/>
    </row>
    <row r="283248" spans="16:16" x14ac:dyDescent="0.3">
      <c r="P283248" s="83"/>
    </row>
    <row r="283249" spans="16:16" x14ac:dyDescent="0.3">
      <c r="P283249" s="83"/>
    </row>
    <row r="283250" spans="16:16" x14ac:dyDescent="0.3">
      <c r="P283250" s="83"/>
    </row>
    <row r="283251" spans="16:16" x14ac:dyDescent="0.3">
      <c r="P283251" s="83"/>
    </row>
    <row r="283252" spans="16:16" x14ac:dyDescent="0.3">
      <c r="P283252" s="83"/>
    </row>
    <row r="283253" spans="16:16" x14ac:dyDescent="0.3">
      <c r="P283253" s="83"/>
    </row>
    <row r="283254" spans="16:16" x14ac:dyDescent="0.3">
      <c r="P283254" s="83"/>
    </row>
    <row r="283255" spans="16:16" x14ac:dyDescent="0.3">
      <c r="P283255" s="83"/>
    </row>
    <row r="283256" spans="16:16" x14ac:dyDescent="0.3">
      <c r="P283256" s="83"/>
    </row>
    <row r="283257" spans="16:16" x14ac:dyDescent="0.3">
      <c r="P283257" s="83"/>
    </row>
    <row r="283258" spans="16:16" x14ac:dyDescent="0.3">
      <c r="P283258" s="83"/>
    </row>
    <row r="283259" spans="16:16" x14ac:dyDescent="0.3">
      <c r="P283259" s="83"/>
    </row>
    <row r="283260" spans="16:16" x14ac:dyDescent="0.3">
      <c r="P283260" s="83"/>
    </row>
    <row r="283261" spans="16:16" x14ac:dyDescent="0.3">
      <c r="P283261" s="83"/>
    </row>
    <row r="283262" spans="16:16" x14ac:dyDescent="0.3">
      <c r="P283262" s="83"/>
    </row>
    <row r="283263" spans="16:16" x14ac:dyDescent="0.3">
      <c r="P283263" s="83"/>
    </row>
    <row r="283264" spans="16:16" x14ac:dyDescent="0.3">
      <c r="P283264" s="83"/>
    </row>
    <row r="283265" spans="16:16" x14ac:dyDescent="0.3">
      <c r="P283265" s="83"/>
    </row>
    <row r="283266" spans="16:16" x14ac:dyDescent="0.3">
      <c r="P283266" s="83"/>
    </row>
    <row r="283267" spans="16:16" x14ac:dyDescent="0.3">
      <c r="P283267" s="83"/>
    </row>
    <row r="283268" spans="16:16" x14ac:dyDescent="0.3">
      <c r="P283268" s="83"/>
    </row>
    <row r="283269" spans="16:16" x14ac:dyDescent="0.3">
      <c r="P283269" s="83"/>
    </row>
    <row r="283270" spans="16:16" x14ac:dyDescent="0.3">
      <c r="P283270" s="83"/>
    </row>
    <row r="283271" spans="16:16" x14ac:dyDescent="0.3">
      <c r="P283271" s="83"/>
    </row>
    <row r="283272" spans="16:16" x14ac:dyDescent="0.3">
      <c r="P283272" s="83"/>
    </row>
    <row r="283273" spans="16:16" x14ac:dyDescent="0.3">
      <c r="P283273" s="83"/>
    </row>
    <row r="283274" spans="16:16" x14ac:dyDescent="0.3">
      <c r="P283274" s="83"/>
    </row>
    <row r="283275" spans="16:16" x14ac:dyDescent="0.3">
      <c r="P283275" s="83"/>
    </row>
    <row r="283276" spans="16:16" x14ac:dyDescent="0.3">
      <c r="P283276" s="83"/>
    </row>
    <row r="283277" spans="16:16" x14ac:dyDescent="0.3">
      <c r="P283277" s="83"/>
    </row>
    <row r="283278" spans="16:16" x14ac:dyDescent="0.3">
      <c r="P283278" s="83"/>
    </row>
    <row r="283279" spans="16:16" x14ac:dyDescent="0.3">
      <c r="P283279" s="83"/>
    </row>
    <row r="283280" spans="16:16" x14ac:dyDescent="0.3">
      <c r="P283280" s="83"/>
    </row>
    <row r="283281" spans="16:16" x14ac:dyDescent="0.3">
      <c r="P283281" s="83"/>
    </row>
    <row r="283282" spans="16:16" x14ac:dyDescent="0.3">
      <c r="P283282" s="83"/>
    </row>
    <row r="283283" spans="16:16" x14ac:dyDescent="0.3">
      <c r="P283283" s="83"/>
    </row>
    <row r="283284" spans="16:16" x14ac:dyDescent="0.3">
      <c r="P283284" s="83"/>
    </row>
    <row r="283285" spans="16:16" x14ac:dyDescent="0.3">
      <c r="P283285" s="83"/>
    </row>
    <row r="283286" spans="16:16" x14ac:dyDescent="0.3">
      <c r="P283286" s="83"/>
    </row>
    <row r="283287" spans="16:16" x14ac:dyDescent="0.3">
      <c r="P283287" s="83"/>
    </row>
    <row r="283288" spans="16:16" x14ac:dyDescent="0.3">
      <c r="P283288" s="83"/>
    </row>
    <row r="283289" spans="16:16" x14ac:dyDescent="0.3">
      <c r="P283289" s="83"/>
    </row>
    <row r="283290" spans="16:16" x14ac:dyDescent="0.3">
      <c r="P283290" s="83"/>
    </row>
    <row r="283291" spans="16:16" x14ac:dyDescent="0.3">
      <c r="P283291" s="83"/>
    </row>
    <row r="283292" spans="16:16" x14ac:dyDescent="0.3">
      <c r="P283292" s="83"/>
    </row>
    <row r="283293" spans="16:16" x14ac:dyDescent="0.3">
      <c r="P283293" s="83"/>
    </row>
    <row r="283294" spans="16:16" x14ac:dyDescent="0.3">
      <c r="P283294" s="83"/>
    </row>
    <row r="283295" spans="16:16" x14ac:dyDescent="0.3">
      <c r="P283295" s="83"/>
    </row>
    <row r="283296" spans="16:16" x14ac:dyDescent="0.3">
      <c r="P283296" s="83"/>
    </row>
    <row r="283297" spans="16:16" x14ac:dyDescent="0.3">
      <c r="P283297" s="83"/>
    </row>
    <row r="283298" spans="16:16" x14ac:dyDescent="0.3">
      <c r="P283298" s="83"/>
    </row>
    <row r="283299" spans="16:16" x14ac:dyDescent="0.3">
      <c r="P283299" s="83"/>
    </row>
    <row r="283300" spans="16:16" x14ac:dyDescent="0.3">
      <c r="P283300" s="83"/>
    </row>
    <row r="283301" spans="16:16" x14ac:dyDescent="0.3">
      <c r="P283301" s="83"/>
    </row>
    <row r="283302" spans="16:16" x14ac:dyDescent="0.3">
      <c r="P283302" s="83"/>
    </row>
    <row r="283303" spans="16:16" x14ac:dyDescent="0.3">
      <c r="P283303" s="83"/>
    </row>
    <row r="283304" spans="16:16" x14ac:dyDescent="0.3">
      <c r="P283304" s="83"/>
    </row>
    <row r="283305" spans="16:16" x14ac:dyDescent="0.3">
      <c r="P283305" s="83"/>
    </row>
    <row r="283306" spans="16:16" x14ac:dyDescent="0.3">
      <c r="P283306" s="83"/>
    </row>
    <row r="283307" spans="16:16" x14ac:dyDescent="0.3">
      <c r="P283307" s="83"/>
    </row>
    <row r="283308" spans="16:16" x14ac:dyDescent="0.3">
      <c r="P283308" s="83"/>
    </row>
    <row r="283309" spans="16:16" x14ac:dyDescent="0.3">
      <c r="P283309" s="83"/>
    </row>
    <row r="283310" spans="16:16" x14ac:dyDescent="0.3">
      <c r="P283310" s="83"/>
    </row>
    <row r="283311" spans="16:16" x14ac:dyDescent="0.3">
      <c r="P283311" s="83"/>
    </row>
    <row r="283312" spans="16:16" x14ac:dyDescent="0.3">
      <c r="P283312" s="83"/>
    </row>
    <row r="283313" spans="16:16" x14ac:dyDescent="0.3">
      <c r="P283313" s="83"/>
    </row>
    <row r="283314" spans="16:16" x14ac:dyDescent="0.3">
      <c r="P283314" s="83"/>
    </row>
    <row r="283315" spans="16:16" x14ac:dyDescent="0.3">
      <c r="P283315" s="83"/>
    </row>
    <row r="283316" spans="16:16" x14ac:dyDescent="0.3">
      <c r="P283316" s="83"/>
    </row>
    <row r="283317" spans="16:16" x14ac:dyDescent="0.3">
      <c r="P283317" s="83"/>
    </row>
    <row r="283318" spans="16:16" x14ac:dyDescent="0.3">
      <c r="P283318" s="83"/>
    </row>
    <row r="283319" spans="16:16" x14ac:dyDescent="0.3">
      <c r="P283319" s="83"/>
    </row>
    <row r="283320" spans="16:16" x14ac:dyDescent="0.3">
      <c r="P283320" s="83"/>
    </row>
    <row r="283321" spans="16:16" x14ac:dyDescent="0.3">
      <c r="P283321" s="83"/>
    </row>
    <row r="283322" spans="16:16" x14ac:dyDescent="0.3">
      <c r="P283322" s="83"/>
    </row>
    <row r="283323" spans="16:16" x14ac:dyDescent="0.3">
      <c r="P283323" s="83"/>
    </row>
    <row r="283324" spans="16:16" x14ac:dyDescent="0.3">
      <c r="P283324" s="83"/>
    </row>
    <row r="283325" spans="16:16" x14ac:dyDescent="0.3">
      <c r="P283325" s="83"/>
    </row>
    <row r="283326" spans="16:16" x14ac:dyDescent="0.3">
      <c r="P283326" s="83"/>
    </row>
    <row r="283327" spans="16:16" x14ac:dyDescent="0.3">
      <c r="P283327" s="83"/>
    </row>
    <row r="283328" spans="16:16" x14ac:dyDescent="0.3">
      <c r="P283328" s="83"/>
    </row>
    <row r="283329" spans="16:16" x14ac:dyDescent="0.3">
      <c r="P283329" s="83"/>
    </row>
    <row r="283330" spans="16:16" x14ac:dyDescent="0.3">
      <c r="P283330" s="83"/>
    </row>
    <row r="283331" spans="16:16" x14ac:dyDescent="0.3">
      <c r="P283331" s="83"/>
    </row>
    <row r="283332" spans="16:16" x14ac:dyDescent="0.3">
      <c r="P283332" s="83"/>
    </row>
    <row r="283333" spans="16:16" x14ac:dyDescent="0.3">
      <c r="P283333" s="83"/>
    </row>
    <row r="283334" spans="16:16" x14ac:dyDescent="0.3">
      <c r="P283334" s="83"/>
    </row>
    <row r="283335" spans="16:16" x14ac:dyDescent="0.3">
      <c r="P283335" s="83"/>
    </row>
    <row r="283336" spans="16:16" x14ac:dyDescent="0.3">
      <c r="P283336" s="83"/>
    </row>
    <row r="283337" spans="16:16" x14ac:dyDescent="0.3">
      <c r="P283337" s="83"/>
    </row>
    <row r="283338" spans="16:16" x14ac:dyDescent="0.3">
      <c r="P283338" s="83"/>
    </row>
    <row r="283339" spans="16:16" x14ac:dyDescent="0.3">
      <c r="P283339" s="83"/>
    </row>
    <row r="283340" spans="16:16" x14ac:dyDescent="0.3">
      <c r="P283340" s="83"/>
    </row>
    <row r="283341" spans="16:16" x14ac:dyDescent="0.3">
      <c r="P283341" s="83"/>
    </row>
    <row r="283342" spans="16:16" x14ac:dyDescent="0.3">
      <c r="P283342" s="83"/>
    </row>
    <row r="283343" spans="16:16" x14ac:dyDescent="0.3">
      <c r="P283343" s="83"/>
    </row>
    <row r="283344" spans="16:16" x14ac:dyDescent="0.3">
      <c r="P283344" s="83"/>
    </row>
    <row r="283345" spans="16:16" x14ac:dyDescent="0.3">
      <c r="P283345" s="83"/>
    </row>
    <row r="283346" spans="16:16" x14ac:dyDescent="0.3">
      <c r="P283346" s="83"/>
    </row>
    <row r="283347" spans="16:16" x14ac:dyDescent="0.3">
      <c r="P283347" s="83"/>
    </row>
    <row r="283348" spans="16:16" x14ac:dyDescent="0.3">
      <c r="P283348" s="83"/>
    </row>
    <row r="283349" spans="16:16" x14ac:dyDescent="0.3">
      <c r="P283349" s="83"/>
    </row>
    <row r="283350" spans="16:16" x14ac:dyDescent="0.3">
      <c r="P283350" s="83"/>
    </row>
    <row r="283351" spans="16:16" x14ac:dyDescent="0.3">
      <c r="P283351" s="83"/>
    </row>
    <row r="283352" spans="16:16" x14ac:dyDescent="0.3">
      <c r="P283352" s="83"/>
    </row>
    <row r="283353" spans="16:16" x14ac:dyDescent="0.3">
      <c r="P283353" s="83"/>
    </row>
    <row r="283354" spans="16:16" x14ac:dyDescent="0.3">
      <c r="P283354" s="83"/>
    </row>
    <row r="283355" spans="16:16" x14ac:dyDescent="0.3">
      <c r="P283355" s="83"/>
    </row>
    <row r="283356" spans="16:16" x14ac:dyDescent="0.3">
      <c r="P283356" s="83"/>
    </row>
    <row r="283357" spans="16:16" x14ac:dyDescent="0.3">
      <c r="P283357" s="83"/>
    </row>
    <row r="283358" spans="16:16" x14ac:dyDescent="0.3">
      <c r="P283358" s="83"/>
    </row>
    <row r="283359" spans="16:16" x14ac:dyDescent="0.3">
      <c r="P283359" s="83"/>
    </row>
    <row r="283360" spans="16:16" x14ac:dyDescent="0.3">
      <c r="P283360" s="83"/>
    </row>
    <row r="283361" spans="16:16" x14ac:dyDescent="0.3">
      <c r="P283361" s="83"/>
    </row>
    <row r="283362" spans="16:16" x14ac:dyDescent="0.3">
      <c r="P283362" s="83"/>
    </row>
    <row r="283363" spans="16:16" x14ac:dyDescent="0.3">
      <c r="P283363" s="83"/>
    </row>
    <row r="283364" spans="16:16" x14ac:dyDescent="0.3">
      <c r="P283364" s="83"/>
    </row>
    <row r="283365" spans="16:16" x14ac:dyDescent="0.3">
      <c r="P283365" s="83"/>
    </row>
    <row r="283366" spans="16:16" x14ac:dyDescent="0.3">
      <c r="P283366" s="83"/>
    </row>
    <row r="283367" spans="16:16" x14ac:dyDescent="0.3">
      <c r="P283367" s="83"/>
    </row>
    <row r="283368" spans="16:16" x14ac:dyDescent="0.3">
      <c r="P283368" s="83"/>
    </row>
    <row r="283369" spans="16:16" x14ac:dyDescent="0.3">
      <c r="P283369" s="83"/>
    </row>
    <row r="283370" spans="16:16" x14ac:dyDescent="0.3">
      <c r="P283370" s="83"/>
    </row>
    <row r="283371" spans="16:16" x14ac:dyDescent="0.3">
      <c r="P283371" s="83"/>
    </row>
    <row r="283372" spans="16:16" x14ac:dyDescent="0.3">
      <c r="P283372" s="83"/>
    </row>
    <row r="283373" spans="16:16" x14ac:dyDescent="0.3">
      <c r="P283373" s="83"/>
    </row>
    <row r="283374" spans="16:16" x14ac:dyDescent="0.3">
      <c r="P283374" s="83"/>
    </row>
    <row r="283375" spans="16:16" x14ac:dyDescent="0.3">
      <c r="P283375" s="83"/>
    </row>
    <row r="283376" spans="16:16" x14ac:dyDescent="0.3">
      <c r="P283376" s="83"/>
    </row>
    <row r="283377" spans="16:16" x14ac:dyDescent="0.3">
      <c r="P283377" s="83"/>
    </row>
    <row r="283378" spans="16:16" x14ac:dyDescent="0.3">
      <c r="P283378" s="83"/>
    </row>
    <row r="283379" spans="16:16" x14ac:dyDescent="0.3">
      <c r="P283379" s="83"/>
    </row>
    <row r="283380" spans="16:16" x14ac:dyDescent="0.3">
      <c r="P283380" s="83"/>
    </row>
    <row r="283381" spans="16:16" x14ac:dyDescent="0.3">
      <c r="P283381" s="83"/>
    </row>
    <row r="283382" spans="16:16" x14ac:dyDescent="0.3">
      <c r="P283382" s="83"/>
    </row>
    <row r="283383" spans="16:16" x14ac:dyDescent="0.3">
      <c r="P283383" s="83"/>
    </row>
    <row r="283384" spans="16:16" x14ac:dyDescent="0.3">
      <c r="P283384" s="83"/>
    </row>
    <row r="283385" spans="16:16" x14ac:dyDescent="0.3">
      <c r="P283385" s="83"/>
    </row>
    <row r="283386" spans="16:16" x14ac:dyDescent="0.3">
      <c r="P283386" s="83"/>
    </row>
    <row r="283387" spans="16:16" x14ac:dyDescent="0.3">
      <c r="P283387" s="83"/>
    </row>
    <row r="283388" spans="16:16" x14ac:dyDescent="0.3">
      <c r="P283388" s="83"/>
    </row>
    <row r="283389" spans="16:16" x14ac:dyDescent="0.3">
      <c r="P283389" s="83"/>
    </row>
    <row r="283390" spans="16:16" x14ac:dyDescent="0.3">
      <c r="P283390" s="83"/>
    </row>
    <row r="283391" spans="16:16" x14ac:dyDescent="0.3">
      <c r="P283391" s="83"/>
    </row>
    <row r="283392" spans="16:16" x14ac:dyDescent="0.3">
      <c r="P283392" s="83"/>
    </row>
    <row r="283393" spans="16:16" x14ac:dyDescent="0.3">
      <c r="P283393" s="83"/>
    </row>
    <row r="283394" spans="16:16" x14ac:dyDescent="0.3">
      <c r="P283394" s="83"/>
    </row>
    <row r="283395" spans="16:16" x14ac:dyDescent="0.3">
      <c r="P283395" s="83"/>
    </row>
    <row r="283396" spans="16:16" x14ac:dyDescent="0.3">
      <c r="P283396" s="83"/>
    </row>
    <row r="283397" spans="16:16" x14ac:dyDescent="0.3">
      <c r="P283397" s="83"/>
    </row>
    <row r="283398" spans="16:16" x14ac:dyDescent="0.3">
      <c r="P283398" s="83"/>
    </row>
    <row r="283399" spans="16:16" x14ac:dyDescent="0.3">
      <c r="P283399" s="83"/>
    </row>
    <row r="283400" spans="16:16" x14ac:dyDescent="0.3">
      <c r="P283400" s="83"/>
    </row>
    <row r="283401" spans="16:16" x14ac:dyDescent="0.3">
      <c r="P283401" s="83"/>
    </row>
    <row r="283402" spans="16:16" x14ac:dyDescent="0.3">
      <c r="P283402" s="83"/>
    </row>
    <row r="283403" spans="16:16" x14ac:dyDescent="0.3">
      <c r="P283403" s="83"/>
    </row>
    <row r="283404" spans="16:16" x14ac:dyDescent="0.3">
      <c r="P283404" s="83"/>
    </row>
    <row r="283405" spans="16:16" x14ac:dyDescent="0.3">
      <c r="P283405" s="83"/>
    </row>
    <row r="283406" spans="16:16" x14ac:dyDescent="0.3">
      <c r="P283406" s="83"/>
    </row>
    <row r="283407" spans="16:16" x14ac:dyDescent="0.3">
      <c r="P283407" s="83"/>
    </row>
    <row r="283408" spans="16:16" x14ac:dyDescent="0.3">
      <c r="P283408" s="83"/>
    </row>
    <row r="283409" spans="16:16" x14ac:dyDescent="0.3">
      <c r="P283409" s="83"/>
    </row>
    <row r="283410" spans="16:16" x14ac:dyDescent="0.3">
      <c r="P283410" s="83"/>
    </row>
    <row r="283411" spans="16:16" x14ac:dyDescent="0.3">
      <c r="P283411" s="83"/>
    </row>
    <row r="283412" spans="16:16" x14ac:dyDescent="0.3">
      <c r="P283412" s="83"/>
    </row>
    <row r="283413" spans="16:16" x14ac:dyDescent="0.3">
      <c r="P283413" s="83"/>
    </row>
    <row r="283414" spans="16:16" x14ac:dyDescent="0.3">
      <c r="P283414" s="83"/>
    </row>
    <row r="283415" spans="16:16" x14ac:dyDescent="0.3">
      <c r="P283415" s="83"/>
    </row>
    <row r="283416" spans="16:16" x14ac:dyDescent="0.3">
      <c r="P283416" s="83"/>
    </row>
    <row r="283417" spans="16:16" x14ac:dyDescent="0.3">
      <c r="P283417" s="83"/>
    </row>
    <row r="283418" spans="16:16" x14ac:dyDescent="0.3">
      <c r="P283418" s="83"/>
    </row>
    <row r="283419" spans="16:16" x14ac:dyDescent="0.3">
      <c r="P283419" s="83"/>
    </row>
    <row r="283420" spans="16:16" x14ac:dyDescent="0.3">
      <c r="P283420" s="83"/>
    </row>
    <row r="283421" spans="16:16" x14ac:dyDescent="0.3">
      <c r="P283421" s="83"/>
    </row>
    <row r="283422" spans="16:16" x14ac:dyDescent="0.3">
      <c r="P283422" s="83"/>
    </row>
    <row r="283423" spans="16:16" x14ac:dyDescent="0.3">
      <c r="P283423" s="83"/>
    </row>
    <row r="283424" spans="16:16" x14ac:dyDescent="0.3">
      <c r="P283424" s="83"/>
    </row>
    <row r="283425" spans="16:16" x14ac:dyDescent="0.3">
      <c r="P283425" s="83"/>
    </row>
    <row r="283426" spans="16:16" x14ac:dyDescent="0.3">
      <c r="P283426" s="83"/>
    </row>
    <row r="283427" spans="16:16" x14ac:dyDescent="0.3">
      <c r="P283427" s="83"/>
    </row>
    <row r="283428" spans="16:16" x14ac:dyDescent="0.3">
      <c r="P283428" s="83"/>
    </row>
    <row r="283429" spans="16:16" x14ac:dyDescent="0.3">
      <c r="P283429" s="83"/>
    </row>
    <row r="283430" spans="16:16" x14ac:dyDescent="0.3">
      <c r="P283430" s="83"/>
    </row>
    <row r="283431" spans="16:16" x14ac:dyDescent="0.3">
      <c r="P283431" s="83"/>
    </row>
    <row r="283432" spans="16:16" x14ac:dyDescent="0.3">
      <c r="P283432" s="83"/>
    </row>
    <row r="283433" spans="16:16" x14ac:dyDescent="0.3">
      <c r="P283433" s="83"/>
    </row>
    <row r="283434" spans="16:16" x14ac:dyDescent="0.3">
      <c r="P283434" s="83"/>
    </row>
    <row r="283435" spans="16:16" x14ac:dyDescent="0.3">
      <c r="P283435" s="83"/>
    </row>
    <row r="283436" spans="16:16" x14ac:dyDescent="0.3">
      <c r="P283436" s="83"/>
    </row>
    <row r="283437" spans="16:16" x14ac:dyDescent="0.3">
      <c r="P283437" s="83"/>
    </row>
    <row r="283438" spans="16:16" x14ac:dyDescent="0.3">
      <c r="P283438" s="83"/>
    </row>
    <row r="283439" spans="16:16" x14ac:dyDescent="0.3">
      <c r="P283439" s="83"/>
    </row>
    <row r="283440" spans="16:16" x14ac:dyDescent="0.3">
      <c r="P283440" s="83"/>
    </row>
    <row r="283441" spans="16:16" x14ac:dyDescent="0.3">
      <c r="P283441" s="83"/>
    </row>
    <row r="283442" spans="16:16" x14ac:dyDescent="0.3">
      <c r="P283442" s="83"/>
    </row>
    <row r="283443" spans="16:16" x14ac:dyDescent="0.3">
      <c r="P283443" s="83"/>
    </row>
    <row r="283444" spans="16:16" x14ac:dyDescent="0.3">
      <c r="P283444" s="83"/>
    </row>
    <row r="283445" spans="16:16" x14ac:dyDescent="0.3">
      <c r="P283445" s="83"/>
    </row>
    <row r="283446" spans="16:16" x14ac:dyDescent="0.3">
      <c r="P283446" s="83"/>
    </row>
    <row r="283447" spans="16:16" x14ac:dyDescent="0.3">
      <c r="P283447" s="83"/>
    </row>
    <row r="283448" spans="16:16" x14ac:dyDescent="0.3">
      <c r="P283448" s="83"/>
    </row>
    <row r="283449" spans="16:16" x14ac:dyDescent="0.3">
      <c r="P283449" s="83"/>
    </row>
    <row r="283450" spans="16:16" x14ac:dyDescent="0.3">
      <c r="P283450" s="83"/>
    </row>
    <row r="283451" spans="16:16" x14ac:dyDescent="0.3">
      <c r="P283451" s="83"/>
    </row>
    <row r="283452" spans="16:16" x14ac:dyDescent="0.3">
      <c r="P283452" s="83"/>
    </row>
    <row r="283453" spans="16:16" x14ac:dyDescent="0.3">
      <c r="P283453" s="83"/>
    </row>
    <row r="283454" spans="16:16" x14ac:dyDescent="0.3">
      <c r="P283454" s="83"/>
    </row>
    <row r="283455" spans="16:16" x14ac:dyDescent="0.3">
      <c r="P283455" s="83"/>
    </row>
    <row r="283456" spans="16:16" x14ac:dyDescent="0.3">
      <c r="P283456" s="83"/>
    </row>
    <row r="283457" spans="16:16" x14ac:dyDescent="0.3">
      <c r="P283457" s="83"/>
    </row>
    <row r="283458" spans="16:16" x14ac:dyDescent="0.3">
      <c r="P283458" s="83"/>
    </row>
    <row r="283459" spans="16:16" x14ac:dyDescent="0.3">
      <c r="P283459" s="83"/>
    </row>
    <row r="283460" spans="16:16" x14ac:dyDescent="0.3">
      <c r="P283460" s="83"/>
    </row>
    <row r="283461" spans="16:16" x14ac:dyDescent="0.3">
      <c r="P283461" s="83"/>
    </row>
    <row r="283462" spans="16:16" x14ac:dyDescent="0.3">
      <c r="P283462" s="83"/>
    </row>
    <row r="283463" spans="16:16" x14ac:dyDescent="0.3">
      <c r="P283463" s="83"/>
    </row>
    <row r="283464" spans="16:16" x14ac:dyDescent="0.3">
      <c r="P283464" s="83"/>
    </row>
    <row r="283465" spans="16:16" x14ac:dyDescent="0.3">
      <c r="P283465" s="83"/>
    </row>
    <row r="283466" spans="16:16" x14ac:dyDescent="0.3">
      <c r="P283466" s="83"/>
    </row>
    <row r="283467" spans="16:16" x14ac:dyDescent="0.3">
      <c r="P283467" s="83"/>
    </row>
    <row r="283468" spans="16:16" x14ac:dyDescent="0.3">
      <c r="P283468" s="83"/>
    </row>
    <row r="283469" spans="16:16" x14ac:dyDescent="0.3">
      <c r="P283469" s="83"/>
    </row>
    <row r="283470" spans="16:16" x14ac:dyDescent="0.3">
      <c r="P283470" s="83"/>
    </row>
    <row r="283471" spans="16:16" x14ac:dyDescent="0.3">
      <c r="P283471" s="83"/>
    </row>
    <row r="283472" spans="16:16" x14ac:dyDescent="0.3">
      <c r="P283472" s="83"/>
    </row>
    <row r="283473" spans="16:16" x14ac:dyDescent="0.3">
      <c r="P283473" s="83"/>
    </row>
    <row r="283474" spans="16:16" x14ac:dyDescent="0.3">
      <c r="P283474" s="83"/>
    </row>
    <row r="283475" spans="16:16" x14ac:dyDescent="0.3">
      <c r="P283475" s="83"/>
    </row>
    <row r="283476" spans="16:16" x14ac:dyDescent="0.3">
      <c r="P283476" s="83"/>
    </row>
    <row r="283477" spans="16:16" x14ac:dyDescent="0.3">
      <c r="P283477" s="83"/>
    </row>
    <row r="283478" spans="16:16" x14ac:dyDescent="0.3">
      <c r="P283478" s="83"/>
    </row>
    <row r="283479" spans="16:16" x14ac:dyDescent="0.3">
      <c r="P283479" s="83"/>
    </row>
    <row r="283480" spans="16:16" x14ac:dyDescent="0.3">
      <c r="P283480" s="83"/>
    </row>
    <row r="283481" spans="16:16" x14ac:dyDescent="0.3">
      <c r="P283481" s="83"/>
    </row>
    <row r="283482" spans="16:16" x14ac:dyDescent="0.3">
      <c r="P283482" s="83"/>
    </row>
    <row r="283483" spans="16:16" x14ac:dyDescent="0.3">
      <c r="P283483" s="83"/>
    </row>
    <row r="283484" spans="16:16" x14ac:dyDescent="0.3">
      <c r="P283484" s="83"/>
    </row>
    <row r="283485" spans="16:16" x14ac:dyDescent="0.3">
      <c r="P283485" s="83"/>
    </row>
    <row r="283486" spans="16:16" x14ac:dyDescent="0.3">
      <c r="P283486" s="83"/>
    </row>
    <row r="283487" spans="16:16" x14ac:dyDescent="0.3">
      <c r="P283487" s="83"/>
    </row>
    <row r="283488" spans="16:16" x14ac:dyDescent="0.3">
      <c r="P283488" s="83"/>
    </row>
    <row r="283489" spans="16:16" x14ac:dyDescent="0.3">
      <c r="P283489" s="83"/>
    </row>
    <row r="283490" spans="16:16" x14ac:dyDescent="0.3">
      <c r="P283490" s="83"/>
    </row>
    <row r="283491" spans="16:16" x14ac:dyDescent="0.3">
      <c r="P283491" s="83"/>
    </row>
    <row r="283492" spans="16:16" x14ac:dyDescent="0.3">
      <c r="P283492" s="83"/>
    </row>
    <row r="283493" spans="16:16" x14ac:dyDescent="0.3">
      <c r="P283493" s="83"/>
    </row>
    <row r="283494" spans="16:16" x14ac:dyDescent="0.3">
      <c r="P283494" s="83"/>
    </row>
    <row r="283495" spans="16:16" x14ac:dyDescent="0.3">
      <c r="P283495" s="83"/>
    </row>
    <row r="283496" spans="16:16" x14ac:dyDescent="0.3">
      <c r="P283496" s="83"/>
    </row>
    <row r="283497" spans="16:16" x14ac:dyDescent="0.3">
      <c r="P283497" s="83"/>
    </row>
    <row r="283498" spans="16:16" x14ac:dyDescent="0.3">
      <c r="P283498" s="83"/>
    </row>
    <row r="283499" spans="16:16" x14ac:dyDescent="0.3">
      <c r="P283499" s="83"/>
    </row>
    <row r="283500" spans="16:16" x14ac:dyDescent="0.3">
      <c r="P283500" s="83"/>
    </row>
    <row r="283501" spans="16:16" x14ac:dyDescent="0.3">
      <c r="P283501" s="83"/>
    </row>
    <row r="283502" spans="16:16" x14ac:dyDescent="0.3">
      <c r="P283502" s="83"/>
    </row>
    <row r="283503" spans="16:16" x14ac:dyDescent="0.3">
      <c r="P283503" s="83"/>
    </row>
    <row r="283504" spans="16:16" x14ac:dyDescent="0.3">
      <c r="P283504" s="83"/>
    </row>
    <row r="283505" spans="16:16" x14ac:dyDescent="0.3">
      <c r="P283505" s="83"/>
    </row>
    <row r="283506" spans="16:16" x14ac:dyDescent="0.3">
      <c r="P283506" s="83"/>
    </row>
    <row r="283507" spans="16:16" x14ac:dyDescent="0.3">
      <c r="P283507" s="83"/>
    </row>
    <row r="283508" spans="16:16" x14ac:dyDescent="0.3">
      <c r="P283508" s="83"/>
    </row>
    <row r="283509" spans="16:16" x14ac:dyDescent="0.3">
      <c r="P283509" s="83"/>
    </row>
    <row r="283510" spans="16:16" x14ac:dyDescent="0.3">
      <c r="P283510" s="83"/>
    </row>
    <row r="283511" spans="16:16" x14ac:dyDescent="0.3">
      <c r="P283511" s="83"/>
    </row>
    <row r="283512" spans="16:16" x14ac:dyDescent="0.3">
      <c r="P283512" s="83"/>
    </row>
    <row r="283513" spans="16:16" x14ac:dyDescent="0.3">
      <c r="P283513" s="83"/>
    </row>
    <row r="283514" spans="16:16" x14ac:dyDescent="0.3">
      <c r="P283514" s="83"/>
    </row>
    <row r="283515" spans="16:16" x14ac:dyDescent="0.3">
      <c r="P283515" s="83"/>
    </row>
    <row r="283516" spans="16:16" x14ac:dyDescent="0.3">
      <c r="P283516" s="83"/>
    </row>
    <row r="283517" spans="16:16" x14ac:dyDescent="0.3">
      <c r="P283517" s="83"/>
    </row>
    <row r="283518" spans="16:16" x14ac:dyDescent="0.3">
      <c r="P283518" s="83"/>
    </row>
    <row r="283519" spans="16:16" x14ac:dyDescent="0.3">
      <c r="P283519" s="83"/>
    </row>
    <row r="283520" spans="16:16" x14ac:dyDescent="0.3">
      <c r="P283520" s="83"/>
    </row>
    <row r="283521" spans="16:16" x14ac:dyDescent="0.3">
      <c r="P283521" s="83"/>
    </row>
    <row r="283522" spans="16:16" x14ac:dyDescent="0.3">
      <c r="P283522" s="83"/>
    </row>
    <row r="283523" spans="16:16" x14ac:dyDescent="0.3">
      <c r="P283523" s="83"/>
    </row>
    <row r="283524" spans="16:16" x14ac:dyDescent="0.3">
      <c r="P283524" s="83"/>
    </row>
    <row r="283525" spans="16:16" x14ac:dyDescent="0.3">
      <c r="P283525" s="83"/>
    </row>
    <row r="283526" spans="16:16" x14ac:dyDescent="0.3">
      <c r="P283526" s="83"/>
    </row>
    <row r="283527" spans="16:16" x14ac:dyDescent="0.3">
      <c r="P283527" s="83"/>
    </row>
    <row r="283528" spans="16:16" x14ac:dyDescent="0.3">
      <c r="P283528" s="83"/>
    </row>
    <row r="283529" spans="16:16" x14ac:dyDescent="0.3">
      <c r="P283529" s="83"/>
    </row>
    <row r="283530" spans="16:16" x14ac:dyDescent="0.3">
      <c r="P283530" s="83"/>
    </row>
    <row r="283531" spans="16:16" x14ac:dyDescent="0.3">
      <c r="P283531" s="83"/>
    </row>
    <row r="283532" spans="16:16" x14ac:dyDescent="0.3">
      <c r="P283532" s="83"/>
    </row>
    <row r="283533" spans="16:16" x14ac:dyDescent="0.3">
      <c r="P283533" s="83"/>
    </row>
    <row r="283534" spans="16:16" x14ac:dyDescent="0.3">
      <c r="P283534" s="83"/>
    </row>
    <row r="283535" spans="16:16" x14ac:dyDescent="0.3">
      <c r="P283535" s="83"/>
    </row>
    <row r="283536" spans="16:16" x14ac:dyDescent="0.3">
      <c r="P283536" s="83"/>
    </row>
    <row r="283537" spans="16:16" x14ac:dyDescent="0.3">
      <c r="P283537" s="83"/>
    </row>
    <row r="283538" spans="16:16" x14ac:dyDescent="0.3">
      <c r="P283538" s="83"/>
    </row>
    <row r="283539" spans="16:16" x14ac:dyDescent="0.3">
      <c r="P283539" s="83"/>
    </row>
    <row r="283540" spans="16:16" x14ac:dyDescent="0.3">
      <c r="P283540" s="83"/>
    </row>
    <row r="283541" spans="16:16" x14ac:dyDescent="0.3">
      <c r="P283541" s="83"/>
    </row>
    <row r="283542" spans="16:16" x14ac:dyDescent="0.3">
      <c r="P283542" s="83"/>
    </row>
    <row r="283543" spans="16:16" x14ac:dyDescent="0.3">
      <c r="P283543" s="83"/>
    </row>
    <row r="283544" spans="16:16" x14ac:dyDescent="0.3">
      <c r="P283544" s="83"/>
    </row>
    <row r="283545" spans="16:16" x14ac:dyDescent="0.3">
      <c r="P283545" s="83"/>
    </row>
    <row r="283546" spans="16:16" x14ac:dyDescent="0.3">
      <c r="P283546" s="83"/>
    </row>
    <row r="283547" spans="16:16" x14ac:dyDescent="0.3">
      <c r="P283547" s="83"/>
    </row>
    <row r="283548" spans="16:16" x14ac:dyDescent="0.3">
      <c r="P283548" s="83"/>
    </row>
    <row r="283549" spans="16:16" x14ac:dyDescent="0.3">
      <c r="P283549" s="83"/>
    </row>
    <row r="283550" spans="16:16" x14ac:dyDescent="0.3">
      <c r="P283550" s="83"/>
    </row>
    <row r="283551" spans="16:16" x14ac:dyDescent="0.3">
      <c r="P283551" s="83"/>
    </row>
    <row r="283552" spans="16:16" x14ac:dyDescent="0.3">
      <c r="P283552" s="83"/>
    </row>
    <row r="283553" spans="16:16" x14ac:dyDescent="0.3">
      <c r="P283553" s="83"/>
    </row>
    <row r="283554" spans="16:16" x14ac:dyDescent="0.3">
      <c r="P283554" s="83"/>
    </row>
    <row r="283555" spans="16:16" x14ac:dyDescent="0.3">
      <c r="P283555" s="83"/>
    </row>
    <row r="283556" spans="16:16" x14ac:dyDescent="0.3">
      <c r="P283556" s="83"/>
    </row>
    <row r="283557" spans="16:16" x14ac:dyDescent="0.3">
      <c r="P283557" s="83"/>
    </row>
    <row r="283558" spans="16:16" x14ac:dyDescent="0.3">
      <c r="P283558" s="83"/>
    </row>
    <row r="283559" spans="16:16" x14ac:dyDescent="0.3">
      <c r="P283559" s="83"/>
    </row>
    <row r="283560" spans="16:16" x14ac:dyDescent="0.3">
      <c r="P283560" s="83"/>
    </row>
    <row r="283561" spans="16:16" x14ac:dyDescent="0.3">
      <c r="P283561" s="83"/>
    </row>
    <row r="283562" spans="16:16" x14ac:dyDescent="0.3">
      <c r="P283562" s="83"/>
    </row>
    <row r="283563" spans="16:16" x14ac:dyDescent="0.3">
      <c r="P283563" s="83"/>
    </row>
    <row r="283564" spans="16:16" x14ac:dyDescent="0.3">
      <c r="P283564" s="83"/>
    </row>
    <row r="283565" spans="16:16" x14ac:dyDescent="0.3">
      <c r="P283565" s="83"/>
    </row>
    <row r="283566" spans="16:16" x14ac:dyDescent="0.3">
      <c r="P283566" s="83"/>
    </row>
    <row r="283567" spans="16:16" x14ac:dyDescent="0.3">
      <c r="P283567" s="83"/>
    </row>
    <row r="283568" spans="16:16" x14ac:dyDescent="0.3">
      <c r="P283568" s="83"/>
    </row>
    <row r="283569" spans="16:16" x14ac:dyDescent="0.3">
      <c r="P283569" s="83"/>
    </row>
    <row r="283570" spans="16:16" x14ac:dyDescent="0.3">
      <c r="P283570" s="83"/>
    </row>
    <row r="283571" spans="16:16" x14ac:dyDescent="0.3">
      <c r="P283571" s="83"/>
    </row>
    <row r="283572" spans="16:16" x14ac:dyDescent="0.3">
      <c r="P283572" s="83"/>
    </row>
    <row r="283573" spans="16:16" x14ac:dyDescent="0.3">
      <c r="P283573" s="83"/>
    </row>
    <row r="283574" spans="16:16" x14ac:dyDescent="0.3">
      <c r="P283574" s="83"/>
    </row>
    <row r="283575" spans="16:16" x14ac:dyDescent="0.3">
      <c r="P283575" s="83"/>
    </row>
    <row r="283576" spans="16:16" x14ac:dyDescent="0.3">
      <c r="P283576" s="83"/>
    </row>
    <row r="283577" spans="16:16" x14ac:dyDescent="0.3">
      <c r="P283577" s="83"/>
    </row>
    <row r="283578" spans="16:16" x14ac:dyDescent="0.3">
      <c r="P283578" s="83"/>
    </row>
    <row r="283579" spans="16:16" x14ac:dyDescent="0.3">
      <c r="P283579" s="83"/>
    </row>
    <row r="283580" spans="16:16" x14ac:dyDescent="0.3">
      <c r="P283580" s="83"/>
    </row>
    <row r="283581" spans="16:16" x14ac:dyDescent="0.3">
      <c r="P283581" s="83"/>
    </row>
    <row r="283582" spans="16:16" x14ac:dyDescent="0.3">
      <c r="P283582" s="83"/>
    </row>
    <row r="283583" spans="16:16" x14ac:dyDescent="0.3">
      <c r="P283583" s="83"/>
    </row>
    <row r="283584" spans="16:16" x14ac:dyDescent="0.3">
      <c r="P283584" s="83"/>
    </row>
    <row r="283585" spans="16:16" x14ac:dyDescent="0.3">
      <c r="P283585" s="83"/>
    </row>
    <row r="283586" spans="16:16" x14ac:dyDescent="0.3">
      <c r="P283586" s="83"/>
    </row>
    <row r="283587" spans="16:16" x14ac:dyDescent="0.3">
      <c r="P283587" s="83"/>
    </row>
    <row r="283588" spans="16:16" x14ac:dyDescent="0.3">
      <c r="P283588" s="83"/>
    </row>
    <row r="283589" spans="16:16" x14ac:dyDescent="0.3">
      <c r="P283589" s="83"/>
    </row>
    <row r="283590" spans="16:16" x14ac:dyDescent="0.3">
      <c r="P283590" s="83"/>
    </row>
    <row r="283591" spans="16:16" x14ac:dyDescent="0.3">
      <c r="P283591" s="83"/>
    </row>
    <row r="283592" spans="16:16" x14ac:dyDescent="0.3">
      <c r="P283592" s="83"/>
    </row>
    <row r="283593" spans="16:16" x14ac:dyDescent="0.3">
      <c r="P283593" s="83"/>
    </row>
    <row r="283594" spans="16:16" x14ac:dyDescent="0.3">
      <c r="P283594" s="83"/>
    </row>
    <row r="283595" spans="16:16" x14ac:dyDescent="0.3">
      <c r="P283595" s="83"/>
    </row>
    <row r="283596" spans="16:16" x14ac:dyDescent="0.3">
      <c r="P283596" s="83"/>
    </row>
    <row r="283597" spans="16:16" x14ac:dyDescent="0.3">
      <c r="P283597" s="83"/>
    </row>
    <row r="283598" spans="16:16" x14ac:dyDescent="0.3">
      <c r="P283598" s="83"/>
    </row>
    <row r="283599" spans="16:16" x14ac:dyDescent="0.3">
      <c r="P283599" s="83"/>
    </row>
    <row r="283600" spans="16:16" x14ac:dyDescent="0.3">
      <c r="P283600" s="83"/>
    </row>
    <row r="283601" spans="16:16" x14ac:dyDescent="0.3">
      <c r="P283601" s="83"/>
    </row>
    <row r="283602" spans="16:16" x14ac:dyDescent="0.3">
      <c r="P283602" s="83"/>
    </row>
    <row r="283603" spans="16:16" x14ac:dyDescent="0.3">
      <c r="P283603" s="83"/>
    </row>
    <row r="283604" spans="16:16" x14ac:dyDescent="0.3">
      <c r="P283604" s="83"/>
    </row>
    <row r="283605" spans="16:16" x14ac:dyDescent="0.3">
      <c r="P283605" s="83"/>
    </row>
    <row r="283606" spans="16:16" x14ac:dyDescent="0.3">
      <c r="P283606" s="83"/>
    </row>
    <row r="283607" spans="16:16" x14ac:dyDescent="0.3">
      <c r="P283607" s="83"/>
    </row>
    <row r="283608" spans="16:16" x14ac:dyDescent="0.3">
      <c r="P283608" s="83"/>
    </row>
    <row r="283609" spans="16:16" x14ac:dyDescent="0.3">
      <c r="P283609" s="83"/>
    </row>
    <row r="283610" spans="16:16" x14ac:dyDescent="0.3">
      <c r="P283610" s="83"/>
    </row>
    <row r="283611" spans="16:16" x14ac:dyDescent="0.3">
      <c r="P283611" s="83"/>
    </row>
    <row r="283612" spans="16:16" x14ac:dyDescent="0.3">
      <c r="P283612" s="83"/>
    </row>
    <row r="283613" spans="16:16" x14ac:dyDescent="0.3">
      <c r="P283613" s="83"/>
    </row>
    <row r="283614" spans="16:16" x14ac:dyDescent="0.3">
      <c r="P283614" s="83"/>
    </row>
    <row r="283615" spans="16:16" x14ac:dyDescent="0.3">
      <c r="P283615" s="83"/>
    </row>
    <row r="283616" spans="16:16" x14ac:dyDescent="0.3">
      <c r="P283616" s="83"/>
    </row>
    <row r="283617" spans="16:16" x14ac:dyDescent="0.3">
      <c r="P283617" s="83"/>
    </row>
    <row r="283618" spans="16:16" x14ac:dyDescent="0.3">
      <c r="P283618" s="83"/>
    </row>
    <row r="283619" spans="16:16" x14ac:dyDescent="0.3">
      <c r="P283619" s="83"/>
    </row>
    <row r="283620" spans="16:16" x14ac:dyDescent="0.3">
      <c r="P283620" s="83"/>
    </row>
    <row r="283621" spans="16:16" x14ac:dyDescent="0.3">
      <c r="P283621" s="83"/>
    </row>
    <row r="283622" spans="16:16" x14ac:dyDescent="0.3">
      <c r="P283622" s="83"/>
    </row>
    <row r="283623" spans="16:16" x14ac:dyDescent="0.3">
      <c r="P283623" s="83"/>
    </row>
    <row r="283624" spans="16:16" x14ac:dyDescent="0.3">
      <c r="P283624" s="83"/>
    </row>
    <row r="283625" spans="16:16" x14ac:dyDescent="0.3">
      <c r="P283625" s="83"/>
    </row>
    <row r="283626" spans="16:16" x14ac:dyDescent="0.3">
      <c r="P283626" s="83"/>
    </row>
    <row r="283627" spans="16:16" x14ac:dyDescent="0.3">
      <c r="P283627" s="83"/>
    </row>
    <row r="283628" spans="16:16" x14ac:dyDescent="0.3">
      <c r="P283628" s="83"/>
    </row>
    <row r="283629" spans="16:16" x14ac:dyDescent="0.3">
      <c r="P283629" s="83"/>
    </row>
    <row r="283630" spans="16:16" x14ac:dyDescent="0.3">
      <c r="P283630" s="83"/>
    </row>
    <row r="283631" spans="16:16" x14ac:dyDescent="0.3">
      <c r="P283631" s="83"/>
    </row>
    <row r="283632" spans="16:16" x14ac:dyDescent="0.3">
      <c r="P283632" s="83"/>
    </row>
    <row r="283633" spans="16:16" x14ac:dyDescent="0.3">
      <c r="P283633" s="83"/>
    </row>
    <row r="283634" spans="16:16" x14ac:dyDescent="0.3">
      <c r="P283634" s="83"/>
    </row>
    <row r="283635" spans="16:16" x14ac:dyDescent="0.3">
      <c r="P283635" s="83"/>
    </row>
    <row r="283636" spans="16:16" x14ac:dyDescent="0.3">
      <c r="P283636" s="83"/>
    </row>
    <row r="283637" spans="16:16" x14ac:dyDescent="0.3">
      <c r="P283637" s="83"/>
    </row>
    <row r="283638" spans="16:16" x14ac:dyDescent="0.3">
      <c r="P283638" s="83"/>
    </row>
    <row r="283639" spans="16:16" x14ac:dyDescent="0.3">
      <c r="P283639" s="83"/>
    </row>
    <row r="283640" spans="16:16" x14ac:dyDescent="0.3">
      <c r="P283640" s="83"/>
    </row>
    <row r="283641" spans="16:16" x14ac:dyDescent="0.3">
      <c r="P283641" s="83"/>
    </row>
    <row r="283642" spans="16:16" x14ac:dyDescent="0.3">
      <c r="P283642" s="83"/>
    </row>
    <row r="283643" spans="16:16" x14ac:dyDescent="0.3">
      <c r="P283643" s="83"/>
    </row>
    <row r="283644" spans="16:16" x14ac:dyDescent="0.3">
      <c r="P283644" s="83"/>
    </row>
    <row r="283645" spans="16:16" x14ac:dyDescent="0.3">
      <c r="P283645" s="83"/>
    </row>
    <row r="283646" spans="16:16" x14ac:dyDescent="0.3">
      <c r="P283646" s="83"/>
    </row>
    <row r="283647" spans="16:16" x14ac:dyDescent="0.3">
      <c r="P283647" s="83"/>
    </row>
    <row r="283648" spans="16:16" x14ac:dyDescent="0.3">
      <c r="P283648" s="83"/>
    </row>
    <row r="283649" spans="16:16" x14ac:dyDescent="0.3">
      <c r="P283649" s="83"/>
    </row>
    <row r="283650" spans="16:16" x14ac:dyDescent="0.3">
      <c r="P283650" s="83"/>
    </row>
    <row r="283651" spans="16:16" x14ac:dyDescent="0.3">
      <c r="P283651" s="83"/>
    </row>
    <row r="283652" spans="16:16" x14ac:dyDescent="0.3">
      <c r="P283652" s="83"/>
    </row>
    <row r="283653" spans="16:16" x14ac:dyDescent="0.3">
      <c r="P283653" s="83"/>
    </row>
    <row r="283654" spans="16:16" x14ac:dyDescent="0.3">
      <c r="P283654" s="83"/>
    </row>
    <row r="283655" spans="16:16" x14ac:dyDescent="0.3">
      <c r="P283655" s="83"/>
    </row>
    <row r="283656" spans="16:16" x14ac:dyDescent="0.3">
      <c r="P283656" s="83"/>
    </row>
    <row r="283657" spans="16:16" x14ac:dyDescent="0.3">
      <c r="P283657" s="83"/>
    </row>
    <row r="283658" spans="16:16" x14ac:dyDescent="0.3">
      <c r="P283658" s="83"/>
    </row>
    <row r="283659" spans="16:16" x14ac:dyDescent="0.3">
      <c r="P283659" s="83"/>
    </row>
    <row r="283660" spans="16:16" x14ac:dyDescent="0.3">
      <c r="P283660" s="83"/>
    </row>
    <row r="283661" spans="16:16" x14ac:dyDescent="0.3">
      <c r="P283661" s="83"/>
    </row>
    <row r="283662" spans="16:16" x14ac:dyDescent="0.3">
      <c r="P283662" s="83"/>
    </row>
    <row r="283663" spans="16:16" x14ac:dyDescent="0.3">
      <c r="P283663" s="83"/>
    </row>
    <row r="283664" spans="16:16" x14ac:dyDescent="0.3">
      <c r="P283664" s="83"/>
    </row>
    <row r="283665" spans="16:16" x14ac:dyDescent="0.3">
      <c r="P283665" s="83"/>
    </row>
    <row r="283666" spans="16:16" x14ac:dyDescent="0.3">
      <c r="P283666" s="83"/>
    </row>
    <row r="283667" spans="16:16" x14ac:dyDescent="0.3">
      <c r="P283667" s="83"/>
    </row>
    <row r="283668" spans="16:16" x14ac:dyDescent="0.3">
      <c r="P283668" s="83"/>
    </row>
    <row r="283669" spans="16:16" x14ac:dyDescent="0.3">
      <c r="P283669" s="83"/>
    </row>
    <row r="283670" spans="16:16" x14ac:dyDescent="0.3">
      <c r="P283670" s="83"/>
    </row>
    <row r="283671" spans="16:16" x14ac:dyDescent="0.3">
      <c r="P283671" s="83"/>
    </row>
    <row r="283672" spans="16:16" x14ac:dyDescent="0.3">
      <c r="P283672" s="83"/>
    </row>
    <row r="283673" spans="16:16" x14ac:dyDescent="0.3">
      <c r="P283673" s="83"/>
    </row>
    <row r="283674" spans="16:16" x14ac:dyDescent="0.3">
      <c r="P283674" s="83"/>
    </row>
    <row r="283675" spans="16:16" x14ac:dyDescent="0.3">
      <c r="P283675" s="83"/>
    </row>
    <row r="283676" spans="16:16" x14ac:dyDescent="0.3">
      <c r="P283676" s="83"/>
    </row>
    <row r="283677" spans="16:16" x14ac:dyDescent="0.3">
      <c r="P283677" s="83"/>
    </row>
    <row r="283678" spans="16:16" x14ac:dyDescent="0.3">
      <c r="P283678" s="83"/>
    </row>
    <row r="283679" spans="16:16" x14ac:dyDescent="0.3">
      <c r="P283679" s="83"/>
    </row>
    <row r="283680" spans="16:16" x14ac:dyDescent="0.3">
      <c r="P283680" s="83"/>
    </row>
    <row r="283681" spans="16:16" x14ac:dyDescent="0.3">
      <c r="P283681" s="83"/>
    </row>
    <row r="283682" spans="16:16" x14ac:dyDescent="0.3">
      <c r="P283682" s="83"/>
    </row>
    <row r="283683" spans="16:16" x14ac:dyDescent="0.3">
      <c r="P283683" s="83"/>
    </row>
    <row r="283684" spans="16:16" x14ac:dyDescent="0.3">
      <c r="P283684" s="83"/>
    </row>
    <row r="283685" spans="16:16" x14ac:dyDescent="0.3">
      <c r="P283685" s="83"/>
    </row>
    <row r="283686" spans="16:16" x14ac:dyDescent="0.3">
      <c r="P283686" s="83"/>
    </row>
    <row r="283687" spans="16:16" x14ac:dyDescent="0.3">
      <c r="P283687" s="83"/>
    </row>
    <row r="283688" spans="16:16" x14ac:dyDescent="0.3">
      <c r="P283688" s="83"/>
    </row>
    <row r="283689" spans="16:16" x14ac:dyDescent="0.3">
      <c r="P283689" s="83"/>
    </row>
    <row r="283690" spans="16:16" x14ac:dyDescent="0.3">
      <c r="P283690" s="83"/>
    </row>
    <row r="283691" spans="16:16" x14ac:dyDescent="0.3">
      <c r="P283691" s="83"/>
    </row>
    <row r="283692" spans="16:16" x14ac:dyDescent="0.3">
      <c r="P283692" s="83"/>
    </row>
    <row r="283693" spans="16:16" x14ac:dyDescent="0.3">
      <c r="P283693" s="83"/>
    </row>
    <row r="283694" spans="16:16" x14ac:dyDescent="0.3">
      <c r="P283694" s="83"/>
    </row>
    <row r="283695" spans="16:16" x14ac:dyDescent="0.3">
      <c r="P283695" s="83"/>
    </row>
    <row r="283696" spans="16:16" x14ac:dyDescent="0.3">
      <c r="P283696" s="83"/>
    </row>
    <row r="283697" spans="16:16" x14ac:dyDescent="0.3">
      <c r="P283697" s="83"/>
    </row>
    <row r="283698" spans="16:16" x14ac:dyDescent="0.3">
      <c r="P283698" s="83"/>
    </row>
    <row r="283699" spans="16:16" x14ac:dyDescent="0.3">
      <c r="P283699" s="83"/>
    </row>
    <row r="283700" spans="16:16" x14ac:dyDescent="0.3">
      <c r="P283700" s="83"/>
    </row>
    <row r="283701" spans="16:16" x14ac:dyDescent="0.3">
      <c r="P283701" s="83"/>
    </row>
    <row r="283702" spans="16:16" x14ac:dyDescent="0.3">
      <c r="P283702" s="83"/>
    </row>
    <row r="283703" spans="16:16" x14ac:dyDescent="0.3">
      <c r="P283703" s="83"/>
    </row>
    <row r="283704" spans="16:16" x14ac:dyDescent="0.3">
      <c r="P283704" s="83"/>
    </row>
    <row r="283705" spans="16:16" x14ac:dyDescent="0.3">
      <c r="P283705" s="83"/>
    </row>
    <row r="283706" spans="16:16" x14ac:dyDescent="0.3">
      <c r="P283706" s="83"/>
    </row>
    <row r="283707" spans="16:16" x14ac:dyDescent="0.3">
      <c r="P283707" s="83"/>
    </row>
    <row r="283708" spans="16:16" x14ac:dyDescent="0.3">
      <c r="P283708" s="83"/>
    </row>
    <row r="283709" spans="16:16" x14ac:dyDescent="0.3">
      <c r="P283709" s="83"/>
    </row>
    <row r="283710" spans="16:16" x14ac:dyDescent="0.3">
      <c r="P283710" s="83"/>
    </row>
    <row r="283711" spans="16:16" x14ac:dyDescent="0.3">
      <c r="P283711" s="83"/>
    </row>
    <row r="283712" spans="16:16" x14ac:dyDescent="0.3">
      <c r="P283712" s="83"/>
    </row>
    <row r="283713" spans="16:16" x14ac:dyDescent="0.3">
      <c r="P283713" s="83"/>
    </row>
    <row r="283714" spans="16:16" x14ac:dyDescent="0.3">
      <c r="P283714" s="83"/>
    </row>
    <row r="283715" spans="16:16" x14ac:dyDescent="0.3">
      <c r="P283715" s="83"/>
    </row>
    <row r="283716" spans="16:16" x14ac:dyDescent="0.3">
      <c r="P283716" s="83"/>
    </row>
    <row r="283717" spans="16:16" x14ac:dyDescent="0.3">
      <c r="P283717" s="83"/>
    </row>
    <row r="283718" spans="16:16" x14ac:dyDescent="0.3">
      <c r="P283718" s="83"/>
    </row>
    <row r="283719" spans="16:16" x14ac:dyDescent="0.3">
      <c r="P283719" s="83"/>
    </row>
    <row r="283720" spans="16:16" x14ac:dyDescent="0.3">
      <c r="P283720" s="83"/>
    </row>
    <row r="283721" spans="16:16" x14ac:dyDescent="0.3">
      <c r="P283721" s="83"/>
    </row>
    <row r="283722" spans="16:16" x14ac:dyDescent="0.3">
      <c r="P283722" s="83"/>
    </row>
    <row r="283723" spans="16:16" x14ac:dyDescent="0.3">
      <c r="P283723" s="83"/>
    </row>
    <row r="283724" spans="16:16" x14ac:dyDescent="0.3">
      <c r="P283724" s="83"/>
    </row>
    <row r="283725" spans="16:16" x14ac:dyDescent="0.3">
      <c r="P283725" s="83"/>
    </row>
    <row r="283726" spans="16:16" x14ac:dyDescent="0.3">
      <c r="P283726" s="83"/>
    </row>
    <row r="283727" spans="16:16" x14ac:dyDescent="0.3">
      <c r="P283727" s="83"/>
    </row>
    <row r="283728" spans="16:16" x14ac:dyDescent="0.3">
      <c r="P283728" s="83"/>
    </row>
    <row r="283729" spans="16:16" x14ac:dyDescent="0.3">
      <c r="P283729" s="83"/>
    </row>
    <row r="283730" spans="16:16" x14ac:dyDescent="0.3">
      <c r="P283730" s="83"/>
    </row>
    <row r="283731" spans="16:16" x14ac:dyDescent="0.3">
      <c r="P283731" s="83"/>
    </row>
    <row r="283732" spans="16:16" x14ac:dyDescent="0.3">
      <c r="P283732" s="83"/>
    </row>
    <row r="283733" spans="16:16" x14ac:dyDescent="0.3">
      <c r="P283733" s="83"/>
    </row>
    <row r="283734" spans="16:16" x14ac:dyDescent="0.3">
      <c r="P283734" s="83"/>
    </row>
    <row r="283735" spans="16:16" x14ac:dyDescent="0.3">
      <c r="P283735" s="83"/>
    </row>
    <row r="283736" spans="16:16" x14ac:dyDescent="0.3">
      <c r="P283736" s="83"/>
    </row>
    <row r="283737" spans="16:16" x14ac:dyDescent="0.3">
      <c r="P283737" s="83"/>
    </row>
    <row r="283738" spans="16:16" x14ac:dyDescent="0.3">
      <c r="P283738" s="83"/>
    </row>
    <row r="283739" spans="16:16" x14ac:dyDescent="0.3">
      <c r="P283739" s="83"/>
    </row>
    <row r="283740" spans="16:16" x14ac:dyDescent="0.3">
      <c r="P283740" s="83"/>
    </row>
    <row r="283741" spans="16:16" x14ac:dyDescent="0.3">
      <c r="P283741" s="83"/>
    </row>
    <row r="283742" spans="16:16" x14ac:dyDescent="0.3">
      <c r="P283742" s="83"/>
    </row>
    <row r="283743" spans="16:16" x14ac:dyDescent="0.3">
      <c r="P283743" s="83"/>
    </row>
    <row r="283744" spans="16:16" x14ac:dyDescent="0.3">
      <c r="P283744" s="83"/>
    </row>
    <row r="283745" spans="16:16" x14ac:dyDescent="0.3">
      <c r="P283745" s="83"/>
    </row>
    <row r="283746" spans="16:16" x14ac:dyDescent="0.3">
      <c r="P283746" s="83"/>
    </row>
    <row r="283747" spans="16:16" x14ac:dyDescent="0.3">
      <c r="P283747" s="83"/>
    </row>
    <row r="283748" spans="16:16" x14ac:dyDescent="0.3">
      <c r="P283748" s="83"/>
    </row>
    <row r="283749" spans="16:16" x14ac:dyDescent="0.3">
      <c r="P283749" s="83"/>
    </row>
    <row r="283750" spans="16:16" x14ac:dyDescent="0.3">
      <c r="P283750" s="83"/>
    </row>
    <row r="283751" spans="16:16" x14ac:dyDescent="0.3">
      <c r="P283751" s="83"/>
    </row>
    <row r="283752" spans="16:16" x14ac:dyDescent="0.3">
      <c r="P283752" s="83"/>
    </row>
    <row r="283753" spans="16:16" x14ac:dyDescent="0.3">
      <c r="P283753" s="83"/>
    </row>
    <row r="283754" spans="16:16" x14ac:dyDescent="0.3">
      <c r="P283754" s="83"/>
    </row>
    <row r="283755" spans="16:16" x14ac:dyDescent="0.3">
      <c r="P283755" s="83"/>
    </row>
    <row r="283756" spans="16:16" x14ac:dyDescent="0.3">
      <c r="P283756" s="83"/>
    </row>
    <row r="283757" spans="16:16" x14ac:dyDescent="0.3">
      <c r="P283757" s="83"/>
    </row>
    <row r="283758" spans="16:16" x14ac:dyDescent="0.3">
      <c r="P283758" s="83"/>
    </row>
    <row r="283759" spans="16:16" x14ac:dyDescent="0.3">
      <c r="P283759" s="83"/>
    </row>
    <row r="283760" spans="16:16" x14ac:dyDescent="0.3">
      <c r="P283760" s="83"/>
    </row>
    <row r="283761" spans="16:16" x14ac:dyDescent="0.3">
      <c r="P283761" s="83"/>
    </row>
    <row r="283762" spans="16:16" x14ac:dyDescent="0.3">
      <c r="P283762" s="83"/>
    </row>
    <row r="283763" spans="16:16" x14ac:dyDescent="0.3">
      <c r="P283763" s="83"/>
    </row>
    <row r="283764" spans="16:16" x14ac:dyDescent="0.3">
      <c r="P283764" s="83"/>
    </row>
    <row r="283765" spans="16:16" x14ac:dyDescent="0.3">
      <c r="P283765" s="83"/>
    </row>
    <row r="283766" spans="16:16" x14ac:dyDescent="0.3">
      <c r="P283766" s="83"/>
    </row>
    <row r="283767" spans="16:16" x14ac:dyDescent="0.3">
      <c r="P283767" s="83"/>
    </row>
    <row r="283768" spans="16:16" x14ac:dyDescent="0.3">
      <c r="P283768" s="83"/>
    </row>
    <row r="283769" spans="16:16" x14ac:dyDescent="0.3">
      <c r="P283769" s="83"/>
    </row>
    <row r="283770" spans="16:16" x14ac:dyDescent="0.3">
      <c r="P283770" s="83"/>
    </row>
    <row r="283771" spans="16:16" x14ac:dyDescent="0.3">
      <c r="P283771" s="83"/>
    </row>
    <row r="283772" spans="16:16" x14ac:dyDescent="0.3">
      <c r="P283772" s="83"/>
    </row>
    <row r="283773" spans="16:16" x14ac:dyDescent="0.3">
      <c r="P283773" s="83"/>
    </row>
    <row r="283774" spans="16:16" x14ac:dyDescent="0.3">
      <c r="P283774" s="83"/>
    </row>
    <row r="283775" spans="16:16" x14ac:dyDescent="0.3">
      <c r="P283775" s="83"/>
    </row>
    <row r="283776" spans="16:16" x14ac:dyDescent="0.3">
      <c r="P283776" s="83"/>
    </row>
    <row r="283777" spans="16:16" x14ac:dyDescent="0.3">
      <c r="P283777" s="83"/>
    </row>
    <row r="283778" spans="16:16" x14ac:dyDescent="0.3">
      <c r="P283778" s="83"/>
    </row>
    <row r="283779" spans="16:16" x14ac:dyDescent="0.3">
      <c r="P283779" s="83"/>
    </row>
    <row r="283780" spans="16:16" x14ac:dyDescent="0.3">
      <c r="P283780" s="83"/>
    </row>
    <row r="283781" spans="16:16" x14ac:dyDescent="0.3">
      <c r="P283781" s="83"/>
    </row>
    <row r="283782" spans="16:16" x14ac:dyDescent="0.3">
      <c r="P283782" s="83"/>
    </row>
    <row r="283783" spans="16:16" x14ac:dyDescent="0.3">
      <c r="P283783" s="83"/>
    </row>
    <row r="283784" spans="16:16" x14ac:dyDescent="0.3">
      <c r="P283784" s="83"/>
    </row>
    <row r="283785" spans="16:16" x14ac:dyDescent="0.3">
      <c r="P283785" s="83"/>
    </row>
    <row r="283786" spans="16:16" x14ac:dyDescent="0.3">
      <c r="P283786" s="83"/>
    </row>
    <row r="283787" spans="16:16" x14ac:dyDescent="0.3">
      <c r="P283787" s="83"/>
    </row>
    <row r="283788" spans="16:16" x14ac:dyDescent="0.3">
      <c r="P283788" s="83"/>
    </row>
    <row r="283789" spans="16:16" x14ac:dyDescent="0.3">
      <c r="P283789" s="83"/>
    </row>
    <row r="283790" spans="16:16" x14ac:dyDescent="0.3">
      <c r="P283790" s="83"/>
    </row>
    <row r="283791" spans="16:16" x14ac:dyDescent="0.3">
      <c r="P283791" s="83"/>
    </row>
    <row r="283792" spans="16:16" x14ac:dyDescent="0.3">
      <c r="P283792" s="83"/>
    </row>
    <row r="283793" spans="16:16" x14ac:dyDescent="0.3">
      <c r="P283793" s="83"/>
    </row>
    <row r="283794" spans="16:16" x14ac:dyDescent="0.3">
      <c r="P283794" s="83"/>
    </row>
    <row r="283795" spans="16:16" x14ac:dyDescent="0.3">
      <c r="P283795" s="83"/>
    </row>
    <row r="283796" spans="16:16" x14ac:dyDescent="0.3">
      <c r="P283796" s="83"/>
    </row>
    <row r="283797" spans="16:16" x14ac:dyDescent="0.3">
      <c r="P283797" s="83"/>
    </row>
    <row r="283798" spans="16:16" x14ac:dyDescent="0.3">
      <c r="P283798" s="83"/>
    </row>
    <row r="283799" spans="16:16" x14ac:dyDescent="0.3">
      <c r="P283799" s="83"/>
    </row>
    <row r="283800" spans="16:16" x14ac:dyDescent="0.3">
      <c r="P283800" s="83"/>
    </row>
    <row r="283801" spans="16:16" x14ac:dyDescent="0.3">
      <c r="P283801" s="83"/>
    </row>
    <row r="283802" spans="16:16" x14ac:dyDescent="0.3">
      <c r="P283802" s="83"/>
    </row>
    <row r="283803" spans="16:16" x14ac:dyDescent="0.3">
      <c r="P283803" s="83"/>
    </row>
    <row r="283804" spans="16:16" x14ac:dyDescent="0.3">
      <c r="P283804" s="83"/>
    </row>
    <row r="283805" spans="16:16" x14ac:dyDescent="0.3">
      <c r="P283805" s="83"/>
    </row>
    <row r="283806" spans="16:16" x14ac:dyDescent="0.3">
      <c r="P283806" s="83"/>
    </row>
    <row r="283807" spans="16:16" x14ac:dyDescent="0.3">
      <c r="P283807" s="83"/>
    </row>
    <row r="283808" spans="16:16" x14ac:dyDescent="0.3">
      <c r="P283808" s="83"/>
    </row>
    <row r="283809" spans="16:16" x14ac:dyDescent="0.3">
      <c r="P283809" s="83"/>
    </row>
    <row r="283810" spans="16:16" x14ac:dyDescent="0.3">
      <c r="P283810" s="83"/>
    </row>
    <row r="283811" spans="16:16" x14ac:dyDescent="0.3">
      <c r="P283811" s="83"/>
    </row>
    <row r="283812" spans="16:16" x14ac:dyDescent="0.3">
      <c r="P283812" s="83"/>
    </row>
    <row r="283813" spans="16:16" x14ac:dyDescent="0.3">
      <c r="P283813" s="83"/>
    </row>
    <row r="283814" spans="16:16" x14ac:dyDescent="0.3">
      <c r="P283814" s="83"/>
    </row>
    <row r="283815" spans="16:16" x14ac:dyDescent="0.3">
      <c r="P283815" s="83"/>
    </row>
    <row r="283816" spans="16:16" x14ac:dyDescent="0.3">
      <c r="P283816" s="83"/>
    </row>
    <row r="283817" spans="16:16" x14ac:dyDescent="0.3">
      <c r="P283817" s="83"/>
    </row>
    <row r="283818" spans="16:16" x14ac:dyDescent="0.3">
      <c r="P283818" s="83"/>
    </row>
    <row r="283819" spans="16:16" x14ac:dyDescent="0.3">
      <c r="P283819" s="83"/>
    </row>
    <row r="283820" spans="16:16" x14ac:dyDescent="0.3">
      <c r="P283820" s="83"/>
    </row>
    <row r="283821" spans="16:16" x14ac:dyDescent="0.3">
      <c r="P283821" s="83"/>
    </row>
    <row r="283822" spans="16:16" x14ac:dyDescent="0.3">
      <c r="P283822" s="83"/>
    </row>
    <row r="283823" spans="16:16" x14ac:dyDescent="0.3">
      <c r="P283823" s="83"/>
    </row>
    <row r="283824" spans="16:16" x14ac:dyDescent="0.3">
      <c r="P283824" s="83"/>
    </row>
    <row r="283825" spans="16:16" x14ac:dyDescent="0.3">
      <c r="P283825" s="83"/>
    </row>
    <row r="283826" spans="16:16" x14ac:dyDescent="0.3">
      <c r="P283826" s="83"/>
    </row>
    <row r="283827" spans="16:16" x14ac:dyDescent="0.3">
      <c r="P283827" s="83"/>
    </row>
    <row r="283828" spans="16:16" x14ac:dyDescent="0.3">
      <c r="P283828" s="83"/>
    </row>
    <row r="283829" spans="16:16" x14ac:dyDescent="0.3">
      <c r="P283829" s="83"/>
    </row>
    <row r="283830" spans="16:16" x14ac:dyDescent="0.3">
      <c r="P283830" s="83"/>
    </row>
    <row r="283831" spans="16:16" x14ac:dyDescent="0.3">
      <c r="P283831" s="83"/>
    </row>
    <row r="283832" spans="16:16" x14ac:dyDescent="0.3">
      <c r="P283832" s="83"/>
    </row>
    <row r="283833" spans="16:16" x14ac:dyDescent="0.3">
      <c r="P283833" s="83"/>
    </row>
    <row r="283834" spans="16:16" x14ac:dyDescent="0.3">
      <c r="P283834" s="83"/>
    </row>
    <row r="283835" spans="16:16" x14ac:dyDescent="0.3">
      <c r="P283835" s="83"/>
    </row>
    <row r="283836" spans="16:16" x14ac:dyDescent="0.3">
      <c r="P283836" s="83"/>
    </row>
    <row r="283837" spans="16:16" x14ac:dyDescent="0.3">
      <c r="P283837" s="83"/>
    </row>
    <row r="283838" spans="16:16" x14ac:dyDescent="0.3">
      <c r="P283838" s="83"/>
    </row>
    <row r="283839" spans="16:16" x14ac:dyDescent="0.3">
      <c r="P283839" s="83"/>
    </row>
    <row r="283840" spans="16:16" x14ac:dyDescent="0.3">
      <c r="P283840" s="83"/>
    </row>
    <row r="283841" spans="16:16" x14ac:dyDescent="0.3">
      <c r="P283841" s="83"/>
    </row>
    <row r="283842" spans="16:16" x14ac:dyDescent="0.3">
      <c r="P283842" s="83"/>
    </row>
    <row r="283843" spans="16:16" x14ac:dyDescent="0.3">
      <c r="P283843" s="83"/>
    </row>
    <row r="283844" spans="16:16" x14ac:dyDescent="0.3">
      <c r="P283844" s="83"/>
    </row>
    <row r="283845" spans="16:16" x14ac:dyDescent="0.3">
      <c r="P283845" s="83"/>
    </row>
    <row r="283846" spans="16:16" x14ac:dyDescent="0.3">
      <c r="P283846" s="83"/>
    </row>
    <row r="283847" spans="16:16" x14ac:dyDescent="0.3">
      <c r="P283847" s="83"/>
    </row>
    <row r="283848" spans="16:16" x14ac:dyDescent="0.3">
      <c r="P283848" s="83"/>
    </row>
    <row r="283849" spans="16:16" x14ac:dyDescent="0.3">
      <c r="P283849" s="83"/>
    </row>
    <row r="283850" spans="16:16" x14ac:dyDescent="0.3">
      <c r="P283850" s="83"/>
    </row>
    <row r="283851" spans="16:16" x14ac:dyDescent="0.3">
      <c r="P283851" s="83"/>
    </row>
    <row r="283852" spans="16:16" x14ac:dyDescent="0.3">
      <c r="P283852" s="83"/>
    </row>
    <row r="283853" spans="16:16" x14ac:dyDescent="0.3">
      <c r="P283853" s="83"/>
    </row>
    <row r="283854" spans="16:16" x14ac:dyDescent="0.3">
      <c r="P283854" s="83"/>
    </row>
    <row r="283855" spans="16:16" x14ac:dyDescent="0.3">
      <c r="P283855" s="83"/>
    </row>
    <row r="283856" spans="16:16" x14ac:dyDescent="0.3">
      <c r="P283856" s="83"/>
    </row>
    <row r="283857" spans="16:16" x14ac:dyDescent="0.3">
      <c r="P283857" s="83"/>
    </row>
    <row r="283858" spans="16:16" x14ac:dyDescent="0.3">
      <c r="P283858" s="83"/>
    </row>
    <row r="283859" spans="16:16" x14ac:dyDescent="0.3">
      <c r="P283859" s="83"/>
    </row>
    <row r="283860" spans="16:16" x14ac:dyDescent="0.3">
      <c r="P283860" s="83"/>
    </row>
    <row r="283861" spans="16:16" x14ac:dyDescent="0.3">
      <c r="P283861" s="83"/>
    </row>
    <row r="283862" spans="16:16" x14ac:dyDescent="0.3">
      <c r="P283862" s="83"/>
    </row>
    <row r="283863" spans="16:16" x14ac:dyDescent="0.3">
      <c r="P283863" s="83"/>
    </row>
    <row r="283864" spans="16:16" x14ac:dyDescent="0.3">
      <c r="P283864" s="83"/>
    </row>
    <row r="283865" spans="16:16" x14ac:dyDescent="0.3">
      <c r="P283865" s="83"/>
    </row>
    <row r="283866" spans="16:16" x14ac:dyDescent="0.3">
      <c r="P283866" s="83"/>
    </row>
    <row r="283867" spans="16:16" x14ac:dyDescent="0.3">
      <c r="P283867" s="83"/>
    </row>
    <row r="283868" spans="16:16" x14ac:dyDescent="0.3">
      <c r="P283868" s="83"/>
    </row>
    <row r="283869" spans="16:16" x14ac:dyDescent="0.3">
      <c r="P283869" s="83"/>
    </row>
    <row r="283870" spans="16:16" x14ac:dyDescent="0.3">
      <c r="P283870" s="83"/>
    </row>
    <row r="283871" spans="16:16" x14ac:dyDescent="0.3">
      <c r="P283871" s="83"/>
    </row>
    <row r="283872" spans="16:16" x14ac:dyDescent="0.3">
      <c r="P283872" s="83"/>
    </row>
    <row r="283873" spans="16:16" x14ac:dyDescent="0.3">
      <c r="P283873" s="83"/>
    </row>
    <row r="283874" spans="16:16" x14ac:dyDescent="0.3">
      <c r="P283874" s="83"/>
    </row>
    <row r="283875" spans="16:16" x14ac:dyDescent="0.3">
      <c r="P283875" s="83"/>
    </row>
    <row r="283876" spans="16:16" x14ac:dyDescent="0.3">
      <c r="P283876" s="83"/>
    </row>
    <row r="283877" spans="16:16" x14ac:dyDescent="0.3">
      <c r="P283877" s="83"/>
    </row>
    <row r="283878" spans="16:16" x14ac:dyDescent="0.3">
      <c r="P283878" s="83"/>
    </row>
    <row r="283879" spans="16:16" x14ac:dyDescent="0.3">
      <c r="P283879" s="83"/>
    </row>
    <row r="283880" spans="16:16" x14ac:dyDescent="0.3">
      <c r="P283880" s="83"/>
    </row>
    <row r="283881" spans="16:16" x14ac:dyDescent="0.3">
      <c r="P283881" s="83"/>
    </row>
    <row r="283882" spans="16:16" x14ac:dyDescent="0.3">
      <c r="P283882" s="83"/>
    </row>
    <row r="283883" spans="16:16" x14ac:dyDescent="0.3">
      <c r="P283883" s="83"/>
    </row>
    <row r="283884" spans="16:16" x14ac:dyDescent="0.3">
      <c r="P283884" s="83"/>
    </row>
    <row r="283885" spans="16:16" x14ac:dyDescent="0.3">
      <c r="P283885" s="83"/>
    </row>
    <row r="283886" spans="16:16" x14ac:dyDescent="0.3">
      <c r="P283886" s="83"/>
    </row>
    <row r="283887" spans="16:16" x14ac:dyDescent="0.3">
      <c r="P283887" s="83"/>
    </row>
    <row r="283888" spans="16:16" x14ac:dyDescent="0.3">
      <c r="P283888" s="83"/>
    </row>
    <row r="283889" spans="16:16" x14ac:dyDescent="0.3">
      <c r="P283889" s="83"/>
    </row>
    <row r="283890" spans="16:16" x14ac:dyDescent="0.3">
      <c r="P283890" s="83"/>
    </row>
    <row r="283891" spans="16:16" x14ac:dyDescent="0.3">
      <c r="P283891" s="83"/>
    </row>
    <row r="283892" spans="16:16" x14ac:dyDescent="0.3">
      <c r="P283892" s="83"/>
    </row>
    <row r="283893" spans="16:16" x14ac:dyDescent="0.3">
      <c r="P283893" s="83"/>
    </row>
    <row r="283894" spans="16:16" x14ac:dyDescent="0.3">
      <c r="P283894" s="83"/>
    </row>
    <row r="283895" spans="16:16" x14ac:dyDescent="0.3">
      <c r="P283895" s="83"/>
    </row>
    <row r="283896" spans="16:16" x14ac:dyDescent="0.3">
      <c r="P283896" s="83"/>
    </row>
    <row r="283897" spans="16:16" x14ac:dyDescent="0.3">
      <c r="P283897" s="83"/>
    </row>
    <row r="283898" spans="16:16" x14ac:dyDescent="0.3">
      <c r="P283898" s="83"/>
    </row>
    <row r="283899" spans="16:16" x14ac:dyDescent="0.3">
      <c r="P283899" s="83"/>
    </row>
    <row r="283900" spans="16:16" x14ac:dyDescent="0.3">
      <c r="P283900" s="83"/>
    </row>
    <row r="283901" spans="16:16" x14ac:dyDescent="0.3">
      <c r="P283901" s="83"/>
    </row>
    <row r="283902" spans="16:16" x14ac:dyDescent="0.3">
      <c r="P283902" s="83"/>
    </row>
    <row r="283903" spans="16:16" x14ac:dyDescent="0.3">
      <c r="P283903" s="83"/>
    </row>
    <row r="283904" spans="16:16" x14ac:dyDescent="0.3">
      <c r="P283904" s="83"/>
    </row>
    <row r="283905" spans="16:16" x14ac:dyDescent="0.3">
      <c r="P283905" s="83"/>
    </row>
    <row r="283906" spans="16:16" x14ac:dyDescent="0.3">
      <c r="P283906" s="83"/>
    </row>
    <row r="283907" spans="16:16" x14ac:dyDescent="0.3">
      <c r="P283907" s="83"/>
    </row>
    <row r="283908" spans="16:16" x14ac:dyDescent="0.3">
      <c r="P283908" s="83"/>
    </row>
    <row r="283909" spans="16:16" x14ac:dyDescent="0.3">
      <c r="P283909" s="83"/>
    </row>
    <row r="283910" spans="16:16" x14ac:dyDescent="0.3">
      <c r="P283910" s="83"/>
    </row>
    <row r="283911" spans="16:16" x14ac:dyDescent="0.3">
      <c r="P283911" s="83"/>
    </row>
    <row r="283912" spans="16:16" x14ac:dyDescent="0.3">
      <c r="P283912" s="83"/>
    </row>
    <row r="283913" spans="16:16" x14ac:dyDescent="0.3">
      <c r="P283913" s="83"/>
    </row>
    <row r="283914" spans="16:16" x14ac:dyDescent="0.3">
      <c r="P283914" s="83"/>
    </row>
    <row r="283915" spans="16:16" x14ac:dyDescent="0.3">
      <c r="P283915" s="83"/>
    </row>
    <row r="283916" spans="16:16" x14ac:dyDescent="0.3">
      <c r="P283916" s="83"/>
    </row>
    <row r="283917" spans="16:16" x14ac:dyDescent="0.3">
      <c r="P283917" s="83"/>
    </row>
    <row r="283918" spans="16:16" x14ac:dyDescent="0.3">
      <c r="P283918" s="83"/>
    </row>
    <row r="283919" spans="16:16" x14ac:dyDescent="0.3">
      <c r="P283919" s="83"/>
    </row>
    <row r="283920" spans="16:16" x14ac:dyDescent="0.3">
      <c r="P283920" s="83"/>
    </row>
    <row r="283921" spans="16:16" x14ac:dyDescent="0.3">
      <c r="P283921" s="83"/>
    </row>
    <row r="283922" spans="16:16" x14ac:dyDescent="0.3">
      <c r="P283922" s="83"/>
    </row>
    <row r="283923" spans="16:16" x14ac:dyDescent="0.3">
      <c r="P283923" s="83"/>
    </row>
    <row r="283924" spans="16:16" x14ac:dyDescent="0.3">
      <c r="P283924" s="83"/>
    </row>
    <row r="283925" spans="16:16" x14ac:dyDescent="0.3">
      <c r="P283925" s="83"/>
    </row>
    <row r="283926" spans="16:16" x14ac:dyDescent="0.3">
      <c r="P283926" s="83"/>
    </row>
    <row r="283927" spans="16:16" x14ac:dyDescent="0.3">
      <c r="P283927" s="83"/>
    </row>
    <row r="283928" spans="16:16" x14ac:dyDescent="0.3">
      <c r="P283928" s="83"/>
    </row>
    <row r="283929" spans="16:16" x14ac:dyDescent="0.3">
      <c r="P283929" s="83"/>
    </row>
    <row r="283930" spans="16:16" x14ac:dyDescent="0.3">
      <c r="P283930" s="83"/>
    </row>
    <row r="283931" spans="16:16" x14ac:dyDescent="0.3">
      <c r="P283931" s="83"/>
    </row>
    <row r="283932" spans="16:16" x14ac:dyDescent="0.3">
      <c r="P283932" s="83"/>
    </row>
    <row r="283933" spans="16:16" x14ac:dyDescent="0.3">
      <c r="P283933" s="83"/>
    </row>
    <row r="283934" spans="16:16" x14ac:dyDescent="0.3">
      <c r="P283934" s="83"/>
    </row>
    <row r="283935" spans="16:16" x14ac:dyDescent="0.3">
      <c r="P283935" s="83"/>
    </row>
    <row r="283936" spans="16:16" x14ac:dyDescent="0.3">
      <c r="P283936" s="83"/>
    </row>
    <row r="283937" spans="16:16" x14ac:dyDescent="0.3">
      <c r="P283937" s="83"/>
    </row>
    <row r="283938" spans="16:16" x14ac:dyDescent="0.3">
      <c r="P283938" s="83"/>
    </row>
    <row r="283939" spans="16:16" x14ac:dyDescent="0.3">
      <c r="P283939" s="83"/>
    </row>
    <row r="283940" spans="16:16" x14ac:dyDescent="0.3">
      <c r="P283940" s="83"/>
    </row>
    <row r="283941" spans="16:16" x14ac:dyDescent="0.3">
      <c r="P283941" s="83"/>
    </row>
    <row r="283942" spans="16:16" x14ac:dyDescent="0.3">
      <c r="P283942" s="83"/>
    </row>
    <row r="283943" spans="16:16" x14ac:dyDescent="0.3">
      <c r="P283943" s="83"/>
    </row>
    <row r="283944" spans="16:16" x14ac:dyDescent="0.3">
      <c r="P283944" s="83"/>
    </row>
    <row r="283945" spans="16:16" x14ac:dyDescent="0.3">
      <c r="P283945" s="83"/>
    </row>
    <row r="283946" spans="16:16" x14ac:dyDescent="0.3">
      <c r="P283946" s="83"/>
    </row>
    <row r="283947" spans="16:16" x14ac:dyDescent="0.3">
      <c r="P283947" s="83"/>
    </row>
    <row r="283948" spans="16:16" x14ac:dyDescent="0.3">
      <c r="P283948" s="83"/>
    </row>
    <row r="283949" spans="16:16" x14ac:dyDescent="0.3">
      <c r="P283949" s="83"/>
    </row>
    <row r="283950" spans="16:16" x14ac:dyDescent="0.3">
      <c r="P283950" s="83"/>
    </row>
    <row r="283951" spans="16:16" x14ac:dyDescent="0.3">
      <c r="P283951" s="83"/>
    </row>
    <row r="283952" spans="16:16" x14ac:dyDescent="0.3">
      <c r="P283952" s="83"/>
    </row>
    <row r="283953" spans="16:16" x14ac:dyDescent="0.3">
      <c r="P283953" s="83"/>
    </row>
    <row r="283954" spans="16:16" x14ac:dyDescent="0.3">
      <c r="P283954" s="83"/>
    </row>
    <row r="283955" spans="16:16" x14ac:dyDescent="0.3">
      <c r="P283955" s="83"/>
    </row>
    <row r="283956" spans="16:16" x14ac:dyDescent="0.3">
      <c r="P283956" s="83"/>
    </row>
    <row r="283957" spans="16:16" x14ac:dyDescent="0.3">
      <c r="P283957" s="83"/>
    </row>
    <row r="283958" spans="16:16" x14ac:dyDescent="0.3">
      <c r="P283958" s="83"/>
    </row>
    <row r="283959" spans="16:16" x14ac:dyDescent="0.3">
      <c r="P283959" s="83"/>
    </row>
    <row r="283960" spans="16:16" x14ac:dyDescent="0.3">
      <c r="P283960" s="83"/>
    </row>
    <row r="283961" spans="16:16" x14ac:dyDescent="0.3">
      <c r="P283961" s="83"/>
    </row>
    <row r="283962" spans="16:16" x14ac:dyDescent="0.3">
      <c r="P283962" s="83"/>
    </row>
    <row r="283963" spans="16:16" x14ac:dyDescent="0.3">
      <c r="P283963" s="83"/>
    </row>
    <row r="283964" spans="16:16" x14ac:dyDescent="0.3">
      <c r="P283964" s="83"/>
    </row>
    <row r="283965" spans="16:16" x14ac:dyDescent="0.3">
      <c r="P283965" s="83"/>
    </row>
    <row r="283966" spans="16:16" x14ac:dyDescent="0.3">
      <c r="P283966" s="83"/>
    </row>
    <row r="283967" spans="16:16" x14ac:dyDescent="0.3">
      <c r="P283967" s="83"/>
    </row>
    <row r="283968" spans="16:16" x14ac:dyDescent="0.3">
      <c r="P283968" s="83"/>
    </row>
    <row r="283969" spans="16:16" x14ac:dyDescent="0.3">
      <c r="P283969" s="83"/>
    </row>
    <row r="283970" spans="16:16" x14ac:dyDescent="0.3">
      <c r="P283970" s="83"/>
    </row>
    <row r="283971" spans="16:16" x14ac:dyDescent="0.3">
      <c r="P283971" s="83"/>
    </row>
    <row r="283972" spans="16:16" x14ac:dyDescent="0.3">
      <c r="P283972" s="83"/>
    </row>
    <row r="283973" spans="16:16" x14ac:dyDescent="0.3">
      <c r="P283973" s="83"/>
    </row>
    <row r="283974" spans="16:16" x14ac:dyDescent="0.3">
      <c r="P283974" s="83"/>
    </row>
    <row r="283975" spans="16:16" x14ac:dyDescent="0.3">
      <c r="P283975" s="83"/>
    </row>
    <row r="283976" spans="16:16" x14ac:dyDescent="0.3">
      <c r="P283976" s="83"/>
    </row>
    <row r="283977" spans="16:16" x14ac:dyDescent="0.3">
      <c r="P283977" s="83"/>
    </row>
    <row r="283978" spans="16:16" x14ac:dyDescent="0.3">
      <c r="P283978" s="83"/>
    </row>
    <row r="283979" spans="16:16" x14ac:dyDescent="0.3">
      <c r="P283979" s="83"/>
    </row>
    <row r="283980" spans="16:16" x14ac:dyDescent="0.3">
      <c r="P283980" s="83"/>
    </row>
    <row r="283981" spans="16:16" x14ac:dyDescent="0.3">
      <c r="P283981" s="83"/>
    </row>
    <row r="283982" spans="16:16" x14ac:dyDescent="0.3">
      <c r="P283982" s="83"/>
    </row>
    <row r="283983" spans="16:16" x14ac:dyDescent="0.3">
      <c r="P283983" s="83"/>
    </row>
    <row r="283984" spans="16:16" x14ac:dyDescent="0.3">
      <c r="P283984" s="83"/>
    </row>
    <row r="283985" spans="16:16" x14ac:dyDescent="0.3">
      <c r="P283985" s="83"/>
    </row>
    <row r="283986" spans="16:16" x14ac:dyDescent="0.3">
      <c r="P283986" s="83"/>
    </row>
    <row r="283987" spans="16:16" x14ac:dyDescent="0.3">
      <c r="P283987" s="83"/>
    </row>
    <row r="283988" spans="16:16" x14ac:dyDescent="0.3">
      <c r="P283988" s="83"/>
    </row>
    <row r="283989" spans="16:16" x14ac:dyDescent="0.3">
      <c r="P283989" s="83"/>
    </row>
    <row r="283990" spans="16:16" x14ac:dyDescent="0.3">
      <c r="P283990" s="83"/>
    </row>
    <row r="283991" spans="16:16" x14ac:dyDescent="0.3">
      <c r="P283991" s="83"/>
    </row>
    <row r="283992" spans="16:16" x14ac:dyDescent="0.3">
      <c r="P283992" s="83"/>
    </row>
    <row r="283993" spans="16:16" x14ac:dyDescent="0.3">
      <c r="P283993" s="83"/>
    </row>
    <row r="283994" spans="16:16" x14ac:dyDescent="0.3">
      <c r="P283994" s="83"/>
    </row>
    <row r="283995" spans="16:16" x14ac:dyDescent="0.3">
      <c r="P283995" s="83"/>
    </row>
    <row r="283996" spans="16:16" x14ac:dyDescent="0.3">
      <c r="P283996" s="83"/>
    </row>
    <row r="283997" spans="16:16" x14ac:dyDescent="0.3">
      <c r="P283997" s="83"/>
    </row>
    <row r="283998" spans="16:16" x14ac:dyDescent="0.3">
      <c r="P283998" s="83"/>
    </row>
    <row r="283999" spans="16:16" x14ac:dyDescent="0.3">
      <c r="P283999" s="83"/>
    </row>
    <row r="284000" spans="16:16" x14ac:dyDescent="0.3">
      <c r="P284000" s="83"/>
    </row>
    <row r="284001" spans="16:16" x14ac:dyDescent="0.3">
      <c r="P284001" s="83"/>
    </row>
    <row r="284002" spans="16:16" x14ac:dyDescent="0.3">
      <c r="P284002" s="83"/>
    </row>
    <row r="284003" spans="16:16" x14ac:dyDescent="0.3">
      <c r="P284003" s="83"/>
    </row>
    <row r="284004" spans="16:16" x14ac:dyDescent="0.3">
      <c r="P284004" s="83"/>
    </row>
    <row r="284005" spans="16:16" x14ac:dyDescent="0.3">
      <c r="P284005" s="83"/>
    </row>
    <row r="284006" spans="16:16" x14ac:dyDescent="0.3">
      <c r="P284006" s="83"/>
    </row>
    <row r="284007" spans="16:16" x14ac:dyDescent="0.3">
      <c r="P284007" s="83"/>
    </row>
    <row r="284008" spans="16:16" x14ac:dyDescent="0.3">
      <c r="P284008" s="83"/>
    </row>
    <row r="284009" spans="16:16" x14ac:dyDescent="0.3">
      <c r="P284009" s="83"/>
    </row>
    <row r="284010" spans="16:16" x14ac:dyDescent="0.3">
      <c r="P284010" s="83"/>
    </row>
    <row r="284011" spans="16:16" x14ac:dyDescent="0.3">
      <c r="P284011" s="83"/>
    </row>
    <row r="284012" spans="16:16" x14ac:dyDescent="0.3">
      <c r="P284012" s="83"/>
    </row>
    <row r="284013" spans="16:16" x14ac:dyDescent="0.3">
      <c r="P284013" s="83"/>
    </row>
    <row r="284014" spans="16:16" x14ac:dyDescent="0.3">
      <c r="P284014" s="83"/>
    </row>
    <row r="284015" spans="16:16" x14ac:dyDescent="0.3">
      <c r="P284015" s="83"/>
    </row>
    <row r="284016" spans="16:16" x14ac:dyDescent="0.3">
      <c r="P284016" s="83"/>
    </row>
    <row r="284017" spans="16:16" x14ac:dyDescent="0.3">
      <c r="P284017" s="83"/>
    </row>
    <row r="284018" spans="16:16" x14ac:dyDescent="0.3">
      <c r="P284018" s="83"/>
    </row>
    <row r="284019" spans="16:16" x14ac:dyDescent="0.3">
      <c r="P284019" s="83"/>
    </row>
    <row r="284020" spans="16:16" x14ac:dyDescent="0.3">
      <c r="P284020" s="83"/>
    </row>
    <row r="284021" spans="16:16" x14ac:dyDescent="0.3">
      <c r="P284021" s="83"/>
    </row>
    <row r="284022" spans="16:16" x14ac:dyDescent="0.3">
      <c r="P284022" s="83"/>
    </row>
    <row r="284023" spans="16:16" x14ac:dyDescent="0.3">
      <c r="P284023" s="83"/>
    </row>
    <row r="284024" spans="16:16" x14ac:dyDescent="0.3">
      <c r="P284024" s="83"/>
    </row>
    <row r="284025" spans="16:16" x14ac:dyDescent="0.3">
      <c r="P284025" s="83"/>
    </row>
    <row r="284026" spans="16:16" x14ac:dyDescent="0.3">
      <c r="P284026" s="83"/>
    </row>
    <row r="284027" spans="16:16" x14ac:dyDescent="0.3">
      <c r="P284027" s="83"/>
    </row>
    <row r="284028" spans="16:16" x14ac:dyDescent="0.3">
      <c r="P284028" s="83"/>
    </row>
    <row r="284029" spans="16:16" x14ac:dyDescent="0.3">
      <c r="P284029" s="83"/>
    </row>
    <row r="284030" spans="16:16" x14ac:dyDescent="0.3">
      <c r="P284030" s="83"/>
    </row>
    <row r="284031" spans="16:16" x14ac:dyDescent="0.3">
      <c r="P284031" s="83"/>
    </row>
    <row r="284032" spans="16:16" x14ac:dyDescent="0.3">
      <c r="P284032" s="83"/>
    </row>
    <row r="284033" spans="16:16" x14ac:dyDescent="0.3">
      <c r="P284033" s="83"/>
    </row>
    <row r="284034" spans="16:16" x14ac:dyDescent="0.3">
      <c r="P284034" s="83"/>
    </row>
    <row r="284035" spans="16:16" x14ac:dyDescent="0.3">
      <c r="P284035" s="83"/>
    </row>
    <row r="284036" spans="16:16" x14ac:dyDescent="0.3">
      <c r="P284036" s="83"/>
    </row>
    <row r="284037" spans="16:16" x14ac:dyDescent="0.3">
      <c r="P284037" s="83"/>
    </row>
    <row r="284038" spans="16:16" x14ac:dyDescent="0.3">
      <c r="P284038" s="83"/>
    </row>
    <row r="284039" spans="16:16" x14ac:dyDescent="0.3">
      <c r="P284039" s="83"/>
    </row>
    <row r="284040" spans="16:16" x14ac:dyDescent="0.3">
      <c r="P284040" s="83"/>
    </row>
    <row r="284041" spans="16:16" x14ac:dyDescent="0.3">
      <c r="P284041" s="83"/>
    </row>
    <row r="284042" spans="16:16" x14ac:dyDescent="0.3">
      <c r="P284042" s="83"/>
    </row>
    <row r="284043" spans="16:16" x14ac:dyDescent="0.3">
      <c r="P284043" s="83"/>
    </row>
    <row r="284044" spans="16:16" x14ac:dyDescent="0.3">
      <c r="P284044" s="83"/>
    </row>
    <row r="284045" spans="16:16" x14ac:dyDescent="0.3">
      <c r="P284045" s="83"/>
    </row>
    <row r="284046" spans="16:16" x14ac:dyDescent="0.3">
      <c r="P284046" s="83"/>
    </row>
    <row r="284047" spans="16:16" x14ac:dyDescent="0.3">
      <c r="P284047" s="83"/>
    </row>
    <row r="284048" spans="16:16" x14ac:dyDescent="0.3">
      <c r="P284048" s="83"/>
    </row>
    <row r="284049" spans="16:16" x14ac:dyDescent="0.3">
      <c r="P284049" s="83"/>
    </row>
    <row r="284050" spans="16:16" x14ac:dyDescent="0.3">
      <c r="P284050" s="83"/>
    </row>
    <row r="284051" spans="16:16" x14ac:dyDescent="0.3">
      <c r="P284051" s="83"/>
    </row>
    <row r="284052" spans="16:16" x14ac:dyDescent="0.3">
      <c r="P284052" s="83"/>
    </row>
    <row r="284053" spans="16:16" x14ac:dyDescent="0.3">
      <c r="P284053" s="83"/>
    </row>
    <row r="284054" spans="16:16" x14ac:dyDescent="0.3">
      <c r="P284054" s="83"/>
    </row>
    <row r="284055" spans="16:16" x14ac:dyDescent="0.3">
      <c r="P284055" s="83"/>
    </row>
    <row r="284056" spans="16:16" x14ac:dyDescent="0.3">
      <c r="P284056" s="83"/>
    </row>
    <row r="284057" spans="16:16" x14ac:dyDescent="0.3">
      <c r="P284057" s="83"/>
    </row>
    <row r="284058" spans="16:16" x14ac:dyDescent="0.3">
      <c r="P284058" s="83"/>
    </row>
    <row r="284059" spans="16:16" x14ac:dyDescent="0.3">
      <c r="P284059" s="83"/>
    </row>
    <row r="284060" spans="16:16" x14ac:dyDescent="0.3">
      <c r="P284060" s="83"/>
    </row>
    <row r="284061" spans="16:16" x14ac:dyDescent="0.3">
      <c r="P284061" s="83"/>
    </row>
    <row r="284062" spans="16:16" x14ac:dyDescent="0.3">
      <c r="P284062" s="83"/>
    </row>
    <row r="284063" spans="16:16" x14ac:dyDescent="0.3">
      <c r="P284063" s="83"/>
    </row>
    <row r="284064" spans="16:16" x14ac:dyDescent="0.3">
      <c r="P284064" s="83"/>
    </row>
    <row r="284065" spans="16:16" x14ac:dyDescent="0.3">
      <c r="P284065" s="83"/>
    </row>
    <row r="284066" spans="16:16" x14ac:dyDescent="0.3">
      <c r="P284066" s="83"/>
    </row>
    <row r="284067" spans="16:16" x14ac:dyDescent="0.3">
      <c r="P284067" s="83"/>
    </row>
    <row r="284068" spans="16:16" x14ac:dyDescent="0.3">
      <c r="P284068" s="83"/>
    </row>
    <row r="284069" spans="16:16" x14ac:dyDescent="0.3">
      <c r="P284069" s="83"/>
    </row>
    <row r="284070" spans="16:16" x14ac:dyDescent="0.3">
      <c r="P284070" s="83"/>
    </row>
    <row r="284071" spans="16:16" x14ac:dyDescent="0.3">
      <c r="P284071" s="83"/>
    </row>
    <row r="284072" spans="16:16" x14ac:dyDescent="0.3">
      <c r="P284072" s="83"/>
    </row>
    <row r="284073" spans="16:16" x14ac:dyDescent="0.3">
      <c r="P284073" s="83"/>
    </row>
    <row r="284074" spans="16:16" x14ac:dyDescent="0.3">
      <c r="P284074" s="83"/>
    </row>
    <row r="284075" spans="16:16" x14ac:dyDescent="0.3">
      <c r="P284075" s="83"/>
    </row>
    <row r="284076" spans="16:16" x14ac:dyDescent="0.3">
      <c r="P284076" s="83"/>
    </row>
    <row r="284077" spans="16:16" x14ac:dyDescent="0.3">
      <c r="P284077" s="83"/>
    </row>
    <row r="284078" spans="16:16" x14ac:dyDescent="0.3">
      <c r="P284078" s="83"/>
    </row>
    <row r="284079" spans="16:16" x14ac:dyDescent="0.3">
      <c r="P284079" s="83"/>
    </row>
    <row r="284080" spans="16:16" x14ac:dyDescent="0.3">
      <c r="P284080" s="83"/>
    </row>
    <row r="284081" spans="16:16" x14ac:dyDescent="0.3">
      <c r="P284081" s="83"/>
    </row>
    <row r="284082" spans="16:16" x14ac:dyDescent="0.3">
      <c r="P284082" s="83"/>
    </row>
    <row r="284083" spans="16:16" x14ac:dyDescent="0.3">
      <c r="P284083" s="83"/>
    </row>
    <row r="284084" spans="16:16" x14ac:dyDescent="0.3">
      <c r="P284084" s="83"/>
    </row>
    <row r="284085" spans="16:16" x14ac:dyDescent="0.3">
      <c r="P284085" s="83"/>
    </row>
    <row r="284086" spans="16:16" x14ac:dyDescent="0.3">
      <c r="P284086" s="83"/>
    </row>
    <row r="284087" spans="16:16" x14ac:dyDescent="0.3">
      <c r="P284087" s="83"/>
    </row>
    <row r="284088" spans="16:16" x14ac:dyDescent="0.3">
      <c r="P284088" s="83"/>
    </row>
    <row r="284089" spans="16:16" x14ac:dyDescent="0.3">
      <c r="P284089" s="83"/>
    </row>
    <row r="284090" spans="16:16" x14ac:dyDescent="0.3">
      <c r="P284090" s="83"/>
    </row>
    <row r="284091" spans="16:16" x14ac:dyDescent="0.3">
      <c r="P284091" s="83"/>
    </row>
    <row r="284092" spans="16:16" x14ac:dyDescent="0.3">
      <c r="P284092" s="83"/>
    </row>
    <row r="284093" spans="16:16" x14ac:dyDescent="0.3">
      <c r="P284093" s="83"/>
    </row>
    <row r="284094" spans="16:16" x14ac:dyDescent="0.3">
      <c r="P284094" s="83"/>
    </row>
    <row r="284095" spans="16:16" x14ac:dyDescent="0.3">
      <c r="P284095" s="83"/>
    </row>
    <row r="284096" spans="16:16" x14ac:dyDescent="0.3">
      <c r="P284096" s="83"/>
    </row>
    <row r="284097" spans="16:16" x14ac:dyDescent="0.3">
      <c r="P284097" s="83"/>
    </row>
    <row r="284098" spans="16:16" x14ac:dyDescent="0.3">
      <c r="P284098" s="83"/>
    </row>
    <row r="284099" spans="16:16" x14ac:dyDescent="0.3">
      <c r="P284099" s="83"/>
    </row>
    <row r="284100" spans="16:16" x14ac:dyDescent="0.3">
      <c r="P284100" s="83"/>
    </row>
    <row r="284101" spans="16:16" x14ac:dyDescent="0.3">
      <c r="P284101" s="83"/>
    </row>
    <row r="284102" spans="16:16" x14ac:dyDescent="0.3">
      <c r="P284102" s="83"/>
    </row>
    <row r="284103" spans="16:16" x14ac:dyDescent="0.3">
      <c r="P284103" s="83"/>
    </row>
    <row r="284104" spans="16:16" x14ac:dyDescent="0.3">
      <c r="P284104" s="83"/>
    </row>
    <row r="284105" spans="16:16" x14ac:dyDescent="0.3">
      <c r="P284105" s="83"/>
    </row>
    <row r="284106" spans="16:16" x14ac:dyDescent="0.3">
      <c r="P284106" s="83"/>
    </row>
    <row r="284107" spans="16:16" x14ac:dyDescent="0.3">
      <c r="P284107" s="83"/>
    </row>
    <row r="284108" spans="16:16" x14ac:dyDescent="0.3">
      <c r="P284108" s="83"/>
    </row>
    <row r="284109" spans="16:16" x14ac:dyDescent="0.3">
      <c r="P284109" s="83"/>
    </row>
    <row r="284110" spans="16:16" x14ac:dyDescent="0.3">
      <c r="P284110" s="83"/>
    </row>
    <row r="284111" spans="16:16" x14ac:dyDescent="0.3">
      <c r="P284111" s="83"/>
    </row>
    <row r="284112" spans="16:16" x14ac:dyDescent="0.3">
      <c r="P284112" s="83"/>
    </row>
    <row r="284113" spans="16:16" x14ac:dyDescent="0.3">
      <c r="P284113" s="83"/>
    </row>
    <row r="284114" spans="16:16" x14ac:dyDescent="0.3">
      <c r="P284114" s="83"/>
    </row>
    <row r="284115" spans="16:16" x14ac:dyDescent="0.3">
      <c r="P284115" s="83"/>
    </row>
    <row r="284116" spans="16:16" x14ac:dyDescent="0.3">
      <c r="P284116" s="83"/>
    </row>
    <row r="284117" spans="16:16" x14ac:dyDescent="0.3">
      <c r="P284117" s="83"/>
    </row>
    <row r="284118" spans="16:16" x14ac:dyDescent="0.3">
      <c r="P284118" s="83"/>
    </row>
    <row r="284119" spans="16:16" x14ac:dyDescent="0.3">
      <c r="P284119" s="83"/>
    </row>
    <row r="284120" spans="16:16" x14ac:dyDescent="0.3">
      <c r="P284120" s="83"/>
    </row>
    <row r="284121" spans="16:16" x14ac:dyDescent="0.3">
      <c r="P284121" s="83"/>
    </row>
    <row r="284122" spans="16:16" x14ac:dyDescent="0.3">
      <c r="P284122" s="83"/>
    </row>
    <row r="284123" spans="16:16" x14ac:dyDescent="0.3">
      <c r="P284123" s="83"/>
    </row>
    <row r="284124" spans="16:16" x14ac:dyDescent="0.3">
      <c r="P284124" s="83"/>
    </row>
    <row r="284125" spans="16:16" x14ac:dyDescent="0.3">
      <c r="P284125" s="83"/>
    </row>
    <row r="284126" spans="16:16" x14ac:dyDescent="0.3">
      <c r="P284126" s="83"/>
    </row>
    <row r="284127" spans="16:16" x14ac:dyDescent="0.3">
      <c r="P284127" s="83"/>
    </row>
    <row r="284128" spans="16:16" x14ac:dyDescent="0.3">
      <c r="P284128" s="83"/>
    </row>
    <row r="284129" spans="16:16" x14ac:dyDescent="0.3">
      <c r="P284129" s="83"/>
    </row>
    <row r="284130" spans="16:16" x14ac:dyDescent="0.3">
      <c r="P284130" s="83"/>
    </row>
    <row r="284131" spans="16:16" x14ac:dyDescent="0.3">
      <c r="P284131" s="83"/>
    </row>
    <row r="284132" spans="16:16" x14ac:dyDescent="0.3">
      <c r="P284132" s="83"/>
    </row>
    <row r="284133" spans="16:16" x14ac:dyDescent="0.3">
      <c r="P284133" s="83"/>
    </row>
    <row r="284134" spans="16:16" x14ac:dyDescent="0.3">
      <c r="P284134" s="83"/>
    </row>
    <row r="284135" spans="16:16" x14ac:dyDescent="0.3">
      <c r="P284135" s="83"/>
    </row>
    <row r="284136" spans="16:16" x14ac:dyDescent="0.3">
      <c r="P284136" s="83"/>
    </row>
    <row r="284137" spans="16:16" x14ac:dyDescent="0.3">
      <c r="P284137" s="83"/>
    </row>
    <row r="284138" spans="16:16" x14ac:dyDescent="0.3">
      <c r="P284138" s="83"/>
    </row>
    <row r="284139" spans="16:16" x14ac:dyDescent="0.3">
      <c r="P284139" s="83"/>
    </row>
    <row r="284140" spans="16:16" x14ac:dyDescent="0.3">
      <c r="P284140" s="83"/>
    </row>
    <row r="284141" spans="16:16" x14ac:dyDescent="0.3">
      <c r="P284141" s="83"/>
    </row>
    <row r="284142" spans="16:16" x14ac:dyDescent="0.3">
      <c r="P284142" s="83"/>
    </row>
    <row r="284143" spans="16:16" x14ac:dyDescent="0.3">
      <c r="P284143" s="83"/>
    </row>
    <row r="284144" spans="16:16" x14ac:dyDescent="0.3">
      <c r="P284144" s="83"/>
    </row>
    <row r="284145" spans="16:16" x14ac:dyDescent="0.3">
      <c r="P284145" s="83"/>
    </row>
    <row r="284146" spans="16:16" x14ac:dyDescent="0.3">
      <c r="P284146" s="83"/>
    </row>
    <row r="284147" spans="16:16" x14ac:dyDescent="0.3">
      <c r="P284147" s="83"/>
    </row>
    <row r="284148" spans="16:16" x14ac:dyDescent="0.3">
      <c r="P284148" s="83"/>
    </row>
    <row r="284149" spans="16:16" x14ac:dyDescent="0.3">
      <c r="P284149" s="83"/>
    </row>
    <row r="284150" spans="16:16" x14ac:dyDescent="0.3">
      <c r="P284150" s="83"/>
    </row>
    <row r="284151" spans="16:16" x14ac:dyDescent="0.3">
      <c r="P284151" s="83"/>
    </row>
    <row r="284152" spans="16:16" x14ac:dyDescent="0.3">
      <c r="P284152" s="83"/>
    </row>
    <row r="284153" spans="16:16" x14ac:dyDescent="0.3">
      <c r="P284153" s="83"/>
    </row>
    <row r="284154" spans="16:16" x14ac:dyDescent="0.3">
      <c r="P284154" s="83"/>
    </row>
    <row r="284155" spans="16:16" x14ac:dyDescent="0.3">
      <c r="P284155" s="83"/>
    </row>
    <row r="284156" spans="16:16" x14ac:dyDescent="0.3">
      <c r="P284156" s="83"/>
    </row>
    <row r="284157" spans="16:16" x14ac:dyDescent="0.3">
      <c r="P284157" s="83"/>
    </row>
    <row r="284158" spans="16:16" x14ac:dyDescent="0.3">
      <c r="P284158" s="83"/>
    </row>
    <row r="284159" spans="16:16" x14ac:dyDescent="0.3">
      <c r="P284159" s="83"/>
    </row>
    <row r="284160" spans="16:16" x14ac:dyDescent="0.3">
      <c r="P284160" s="83"/>
    </row>
    <row r="284161" spans="16:16" x14ac:dyDescent="0.3">
      <c r="P284161" s="83"/>
    </row>
    <row r="284162" spans="16:16" x14ac:dyDescent="0.3">
      <c r="P284162" s="83"/>
    </row>
    <row r="284163" spans="16:16" x14ac:dyDescent="0.3">
      <c r="P284163" s="83"/>
    </row>
    <row r="284164" spans="16:16" x14ac:dyDescent="0.3">
      <c r="P284164" s="83"/>
    </row>
    <row r="284165" spans="16:16" x14ac:dyDescent="0.3">
      <c r="P284165" s="83"/>
    </row>
    <row r="284166" spans="16:16" x14ac:dyDescent="0.3">
      <c r="P284166" s="83"/>
    </row>
    <row r="284167" spans="16:16" x14ac:dyDescent="0.3">
      <c r="P284167" s="83"/>
    </row>
    <row r="284168" spans="16:16" x14ac:dyDescent="0.3">
      <c r="P284168" s="83"/>
    </row>
    <row r="284169" spans="16:16" x14ac:dyDescent="0.3">
      <c r="P284169" s="83"/>
    </row>
    <row r="284170" spans="16:16" x14ac:dyDescent="0.3">
      <c r="P284170" s="83"/>
    </row>
    <row r="284171" spans="16:16" x14ac:dyDescent="0.3">
      <c r="P284171" s="83"/>
    </row>
    <row r="284172" spans="16:16" x14ac:dyDescent="0.3">
      <c r="P284172" s="83"/>
    </row>
    <row r="284173" spans="16:16" x14ac:dyDescent="0.3">
      <c r="P284173" s="83"/>
    </row>
    <row r="284174" spans="16:16" x14ac:dyDescent="0.3">
      <c r="P284174" s="83"/>
    </row>
    <row r="284175" spans="16:16" x14ac:dyDescent="0.3">
      <c r="P284175" s="83"/>
    </row>
    <row r="284176" spans="16:16" x14ac:dyDescent="0.3">
      <c r="P284176" s="83"/>
    </row>
    <row r="284177" spans="16:16" x14ac:dyDescent="0.3">
      <c r="P284177" s="83"/>
    </row>
    <row r="284178" spans="16:16" x14ac:dyDescent="0.3">
      <c r="P284178" s="83"/>
    </row>
    <row r="284179" spans="16:16" x14ac:dyDescent="0.3">
      <c r="P284179" s="83"/>
    </row>
    <row r="284180" spans="16:16" x14ac:dyDescent="0.3">
      <c r="P284180" s="83"/>
    </row>
    <row r="284181" spans="16:16" x14ac:dyDescent="0.3">
      <c r="P284181" s="83"/>
    </row>
    <row r="284182" spans="16:16" x14ac:dyDescent="0.3">
      <c r="P284182" s="83"/>
    </row>
    <row r="284183" spans="16:16" x14ac:dyDescent="0.3">
      <c r="P284183" s="83"/>
    </row>
    <row r="284184" spans="16:16" x14ac:dyDescent="0.3">
      <c r="P284184" s="83"/>
    </row>
    <row r="284185" spans="16:16" x14ac:dyDescent="0.3">
      <c r="P284185" s="83"/>
    </row>
    <row r="284186" spans="16:16" x14ac:dyDescent="0.3">
      <c r="P284186" s="83"/>
    </row>
    <row r="284187" spans="16:16" x14ac:dyDescent="0.3">
      <c r="P284187" s="83"/>
    </row>
    <row r="284188" spans="16:16" x14ac:dyDescent="0.3">
      <c r="P284188" s="83"/>
    </row>
    <row r="284189" spans="16:16" x14ac:dyDescent="0.3">
      <c r="P284189" s="83"/>
    </row>
    <row r="284190" spans="16:16" x14ac:dyDescent="0.3">
      <c r="P284190" s="83"/>
    </row>
    <row r="284191" spans="16:16" x14ac:dyDescent="0.3">
      <c r="P284191" s="83"/>
    </row>
    <row r="284192" spans="16:16" x14ac:dyDescent="0.3">
      <c r="P284192" s="83"/>
    </row>
    <row r="284193" spans="16:16" x14ac:dyDescent="0.3">
      <c r="P284193" s="83"/>
    </row>
    <row r="284194" spans="16:16" x14ac:dyDescent="0.3">
      <c r="P284194" s="83"/>
    </row>
    <row r="284195" spans="16:16" x14ac:dyDescent="0.3">
      <c r="P284195" s="83"/>
    </row>
    <row r="284196" spans="16:16" x14ac:dyDescent="0.3">
      <c r="P284196" s="83"/>
    </row>
    <row r="284197" spans="16:16" x14ac:dyDescent="0.3">
      <c r="P284197" s="83"/>
    </row>
    <row r="284198" spans="16:16" x14ac:dyDescent="0.3">
      <c r="P284198" s="83"/>
    </row>
    <row r="284199" spans="16:16" x14ac:dyDescent="0.3">
      <c r="P284199" s="83"/>
    </row>
    <row r="284200" spans="16:16" x14ac:dyDescent="0.3">
      <c r="P284200" s="83"/>
    </row>
    <row r="284201" spans="16:16" x14ac:dyDescent="0.3">
      <c r="P284201" s="83"/>
    </row>
    <row r="284202" spans="16:16" x14ac:dyDescent="0.3">
      <c r="P284202" s="83"/>
    </row>
    <row r="284203" spans="16:16" x14ac:dyDescent="0.3">
      <c r="P284203" s="83"/>
    </row>
    <row r="284204" spans="16:16" x14ac:dyDescent="0.3">
      <c r="P284204" s="83"/>
    </row>
    <row r="284205" spans="16:16" x14ac:dyDescent="0.3">
      <c r="P284205" s="83"/>
    </row>
    <row r="284206" spans="16:16" x14ac:dyDescent="0.3">
      <c r="P284206" s="83"/>
    </row>
    <row r="284207" spans="16:16" x14ac:dyDescent="0.3">
      <c r="P284207" s="83"/>
    </row>
    <row r="284208" spans="16:16" x14ac:dyDescent="0.3">
      <c r="P284208" s="83"/>
    </row>
    <row r="284209" spans="16:16" x14ac:dyDescent="0.3">
      <c r="P284209" s="83"/>
    </row>
    <row r="284210" spans="16:16" x14ac:dyDescent="0.3">
      <c r="P284210" s="83"/>
    </row>
    <row r="284211" spans="16:16" x14ac:dyDescent="0.3">
      <c r="P284211" s="83"/>
    </row>
    <row r="284212" spans="16:16" x14ac:dyDescent="0.3">
      <c r="P284212" s="83"/>
    </row>
    <row r="284213" spans="16:16" x14ac:dyDescent="0.3">
      <c r="P284213" s="83"/>
    </row>
    <row r="284214" spans="16:16" x14ac:dyDescent="0.3">
      <c r="P284214" s="83"/>
    </row>
    <row r="284215" spans="16:16" x14ac:dyDescent="0.3">
      <c r="P284215" s="83"/>
    </row>
    <row r="284216" spans="16:16" x14ac:dyDescent="0.3">
      <c r="P284216" s="83"/>
    </row>
    <row r="284217" spans="16:16" x14ac:dyDescent="0.3">
      <c r="P284217" s="83"/>
    </row>
    <row r="284218" spans="16:16" x14ac:dyDescent="0.3">
      <c r="P284218" s="83"/>
    </row>
    <row r="284219" spans="16:16" x14ac:dyDescent="0.3">
      <c r="P284219" s="83"/>
    </row>
    <row r="284220" spans="16:16" x14ac:dyDescent="0.3">
      <c r="P284220" s="83"/>
    </row>
    <row r="284221" spans="16:16" x14ac:dyDescent="0.3">
      <c r="P284221" s="83"/>
    </row>
    <row r="284222" spans="16:16" x14ac:dyDescent="0.3">
      <c r="P284222" s="83"/>
    </row>
    <row r="284223" spans="16:16" x14ac:dyDescent="0.3">
      <c r="P284223" s="83"/>
    </row>
    <row r="284224" spans="16:16" x14ac:dyDescent="0.3">
      <c r="P284224" s="83"/>
    </row>
    <row r="284225" spans="16:16" x14ac:dyDescent="0.3">
      <c r="P284225" s="83"/>
    </row>
    <row r="284226" spans="16:16" x14ac:dyDescent="0.3">
      <c r="P284226" s="83"/>
    </row>
    <row r="284227" spans="16:16" x14ac:dyDescent="0.3">
      <c r="P284227" s="83"/>
    </row>
    <row r="284228" spans="16:16" x14ac:dyDescent="0.3">
      <c r="P284228" s="83"/>
    </row>
    <row r="284229" spans="16:16" x14ac:dyDescent="0.3">
      <c r="P284229" s="83"/>
    </row>
    <row r="284230" spans="16:16" x14ac:dyDescent="0.3">
      <c r="P284230" s="83"/>
    </row>
    <row r="284231" spans="16:16" x14ac:dyDescent="0.3">
      <c r="P284231" s="83"/>
    </row>
    <row r="284232" spans="16:16" x14ac:dyDescent="0.3">
      <c r="P284232" s="83"/>
    </row>
    <row r="284233" spans="16:16" x14ac:dyDescent="0.3">
      <c r="P284233" s="83"/>
    </row>
    <row r="284234" spans="16:16" x14ac:dyDescent="0.3">
      <c r="P284234" s="83"/>
    </row>
    <row r="284235" spans="16:16" x14ac:dyDescent="0.3">
      <c r="P284235" s="83"/>
    </row>
    <row r="284236" spans="16:16" x14ac:dyDescent="0.3">
      <c r="P284236" s="83"/>
    </row>
    <row r="284237" spans="16:16" x14ac:dyDescent="0.3">
      <c r="P284237" s="83"/>
    </row>
    <row r="284238" spans="16:16" x14ac:dyDescent="0.3">
      <c r="P284238" s="83"/>
    </row>
    <row r="284239" spans="16:16" x14ac:dyDescent="0.3">
      <c r="P284239" s="83"/>
    </row>
    <row r="284240" spans="16:16" x14ac:dyDescent="0.3">
      <c r="P284240" s="83"/>
    </row>
    <row r="284241" spans="16:16" x14ac:dyDescent="0.3">
      <c r="P284241" s="83"/>
    </row>
    <row r="284242" spans="16:16" x14ac:dyDescent="0.3">
      <c r="P284242" s="83"/>
    </row>
    <row r="284243" spans="16:16" x14ac:dyDescent="0.3">
      <c r="P284243" s="83"/>
    </row>
    <row r="284244" spans="16:16" x14ac:dyDescent="0.3">
      <c r="P284244" s="83"/>
    </row>
    <row r="284245" spans="16:16" x14ac:dyDescent="0.3">
      <c r="P284245" s="83"/>
    </row>
    <row r="284246" spans="16:16" x14ac:dyDescent="0.3">
      <c r="P284246" s="83"/>
    </row>
    <row r="284247" spans="16:16" x14ac:dyDescent="0.3">
      <c r="P284247" s="83"/>
    </row>
    <row r="284248" spans="16:16" x14ac:dyDescent="0.3">
      <c r="P284248" s="83"/>
    </row>
    <row r="284249" spans="16:16" x14ac:dyDescent="0.3">
      <c r="P284249" s="83"/>
    </row>
    <row r="284250" spans="16:16" x14ac:dyDescent="0.3">
      <c r="P284250" s="83"/>
    </row>
    <row r="284251" spans="16:16" x14ac:dyDescent="0.3">
      <c r="P284251" s="83"/>
    </row>
    <row r="284252" spans="16:16" x14ac:dyDescent="0.3">
      <c r="P284252" s="83"/>
    </row>
    <row r="284253" spans="16:16" x14ac:dyDescent="0.3">
      <c r="P284253" s="83"/>
    </row>
    <row r="284254" spans="16:16" x14ac:dyDescent="0.3">
      <c r="P284254" s="83"/>
    </row>
    <row r="284255" spans="16:16" x14ac:dyDescent="0.3">
      <c r="P284255" s="83"/>
    </row>
    <row r="284256" spans="16:16" x14ac:dyDescent="0.3">
      <c r="P284256" s="83"/>
    </row>
    <row r="284257" spans="16:16" x14ac:dyDescent="0.3">
      <c r="P284257" s="83"/>
    </row>
    <row r="284258" spans="16:16" x14ac:dyDescent="0.3">
      <c r="P284258" s="83"/>
    </row>
    <row r="284259" spans="16:16" x14ac:dyDescent="0.3">
      <c r="P284259" s="83"/>
    </row>
    <row r="284260" spans="16:16" x14ac:dyDescent="0.3">
      <c r="P284260" s="83"/>
    </row>
    <row r="284261" spans="16:16" x14ac:dyDescent="0.3">
      <c r="P284261" s="83"/>
    </row>
    <row r="284262" spans="16:16" x14ac:dyDescent="0.3">
      <c r="P284262" s="83"/>
    </row>
    <row r="284263" spans="16:16" x14ac:dyDescent="0.3">
      <c r="P284263" s="83"/>
    </row>
    <row r="284264" spans="16:16" x14ac:dyDescent="0.3">
      <c r="P284264" s="83"/>
    </row>
    <row r="284265" spans="16:16" x14ac:dyDescent="0.3">
      <c r="P284265" s="83"/>
    </row>
    <row r="284266" spans="16:16" x14ac:dyDescent="0.3">
      <c r="P284266" s="83"/>
    </row>
    <row r="284267" spans="16:16" x14ac:dyDescent="0.3">
      <c r="P284267" s="83"/>
    </row>
    <row r="284268" spans="16:16" x14ac:dyDescent="0.3">
      <c r="P284268" s="83"/>
    </row>
    <row r="284269" spans="16:16" x14ac:dyDescent="0.3">
      <c r="P284269" s="83"/>
    </row>
    <row r="284270" spans="16:16" x14ac:dyDescent="0.3">
      <c r="P284270" s="83"/>
    </row>
    <row r="284271" spans="16:16" x14ac:dyDescent="0.3">
      <c r="P284271" s="83"/>
    </row>
    <row r="284272" spans="16:16" x14ac:dyDescent="0.3">
      <c r="P284272" s="83"/>
    </row>
    <row r="284273" spans="16:16" x14ac:dyDescent="0.3">
      <c r="P284273" s="83"/>
    </row>
    <row r="284274" spans="16:16" x14ac:dyDescent="0.3">
      <c r="P284274" s="83"/>
    </row>
    <row r="284275" spans="16:16" x14ac:dyDescent="0.3">
      <c r="P284275" s="83"/>
    </row>
    <row r="284276" spans="16:16" x14ac:dyDescent="0.3">
      <c r="P284276" s="83"/>
    </row>
    <row r="284277" spans="16:16" x14ac:dyDescent="0.3">
      <c r="P284277" s="83"/>
    </row>
    <row r="284278" spans="16:16" x14ac:dyDescent="0.3">
      <c r="P284278" s="83"/>
    </row>
    <row r="284279" spans="16:16" x14ac:dyDescent="0.3">
      <c r="P284279" s="83"/>
    </row>
    <row r="284280" spans="16:16" x14ac:dyDescent="0.3">
      <c r="P284280" s="83"/>
    </row>
    <row r="284281" spans="16:16" x14ac:dyDescent="0.3">
      <c r="P284281" s="83"/>
    </row>
    <row r="284282" spans="16:16" x14ac:dyDescent="0.3">
      <c r="P284282" s="83"/>
    </row>
    <row r="284283" spans="16:16" x14ac:dyDescent="0.3">
      <c r="P284283" s="83"/>
    </row>
    <row r="284284" spans="16:16" x14ac:dyDescent="0.3">
      <c r="P284284" s="83"/>
    </row>
    <row r="284285" spans="16:16" x14ac:dyDescent="0.3">
      <c r="P284285" s="83"/>
    </row>
    <row r="284286" spans="16:16" x14ac:dyDescent="0.3">
      <c r="P284286" s="83"/>
    </row>
    <row r="284287" spans="16:16" x14ac:dyDescent="0.3">
      <c r="P284287" s="83"/>
    </row>
    <row r="284288" spans="16:16" x14ac:dyDescent="0.3">
      <c r="P284288" s="83"/>
    </row>
    <row r="284289" spans="16:16" x14ac:dyDescent="0.3">
      <c r="P284289" s="83"/>
    </row>
    <row r="284290" spans="16:16" x14ac:dyDescent="0.3">
      <c r="P284290" s="83"/>
    </row>
    <row r="284291" spans="16:16" x14ac:dyDescent="0.3">
      <c r="P284291" s="83"/>
    </row>
    <row r="284292" spans="16:16" x14ac:dyDescent="0.3">
      <c r="P284292" s="83"/>
    </row>
    <row r="284293" spans="16:16" x14ac:dyDescent="0.3">
      <c r="P284293" s="83"/>
    </row>
    <row r="284294" spans="16:16" x14ac:dyDescent="0.3">
      <c r="P284294" s="83"/>
    </row>
    <row r="284295" spans="16:16" x14ac:dyDescent="0.3">
      <c r="P284295" s="83"/>
    </row>
    <row r="284296" spans="16:16" x14ac:dyDescent="0.3">
      <c r="P284296" s="83"/>
    </row>
    <row r="284297" spans="16:16" x14ac:dyDescent="0.3">
      <c r="P284297" s="83"/>
    </row>
    <row r="284298" spans="16:16" x14ac:dyDescent="0.3">
      <c r="P284298" s="83"/>
    </row>
    <row r="284299" spans="16:16" x14ac:dyDescent="0.3">
      <c r="P284299" s="83"/>
    </row>
    <row r="284300" spans="16:16" x14ac:dyDescent="0.3">
      <c r="P284300" s="83"/>
    </row>
    <row r="284301" spans="16:16" x14ac:dyDescent="0.3">
      <c r="P284301" s="83"/>
    </row>
    <row r="284302" spans="16:16" x14ac:dyDescent="0.3">
      <c r="P284302" s="83"/>
    </row>
    <row r="284303" spans="16:16" x14ac:dyDescent="0.3">
      <c r="P284303" s="83"/>
    </row>
    <row r="284304" spans="16:16" x14ac:dyDescent="0.3">
      <c r="P284304" s="83"/>
    </row>
    <row r="284305" spans="16:16" x14ac:dyDescent="0.3">
      <c r="P284305" s="83"/>
    </row>
    <row r="284306" spans="16:16" x14ac:dyDescent="0.3">
      <c r="P284306" s="83"/>
    </row>
    <row r="284307" spans="16:16" x14ac:dyDescent="0.3">
      <c r="P284307" s="83"/>
    </row>
    <row r="284308" spans="16:16" x14ac:dyDescent="0.3">
      <c r="P284308" s="83"/>
    </row>
    <row r="284309" spans="16:16" x14ac:dyDescent="0.3">
      <c r="P284309" s="83"/>
    </row>
    <row r="284310" spans="16:16" x14ac:dyDescent="0.3">
      <c r="P284310" s="83"/>
    </row>
    <row r="284311" spans="16:16" x14ac:dyDescent="0.3">
      <c r="P284311" s="83"/>
    </row>
    <row r="284312" spans="16:16" x14ac:dyDescent="0.3">
      <c r="P284312" s="83"/>
    </row>
    <row r="284313" spans="16:16" x14ac:dyDescent="0.3">
      <c r="P284313" s="83"/>
    </row>
    <row r="284314" spans="16:16" x14ac:dyDescent="0.3">
      <c r="P284314" s="83"/>
    </row>
    <row r="284315" spans="16:16" x14ac:dyDescent="0.3">
      <c r="P284315" s="83"/>
    </row>
    <row r="284316" spans="16:16" x14ac:dyDescent="0.3">
      <c r="P284316" s="83"/>
    </row>
    <row r="284317" spans="16:16" x14ac:dyDescent="0.3">
      <c r="P284317" s="83"/>
    </row>
    <row r="284318" spans="16:16" x14ac:dyDescent="0.3">
      <c r="P284318" s="83"/>
    </row>
    <row r="284319" spans="16:16" x14ac:dyDescent="0.3">
      <c r="P284319" s="83"/>
    </row>
    <row r="284320" spans="16:16" x14ac:dyDescent="0.3">
      <c r="P284320" s="83"/>
    </row>
    <row r="284321" spans="16:16" x14ac:dyDescent="0.3">
      <c r="P284321" s="83"/>
    </row>
    <row r="284322" spans="16:16" x14ac:dyDescent="0.3">
      <c r="P284322" s="83"/>
    </row>
    <row r="284323" spans="16:16" x14ac:dyDescent="0.3">
      <c r="P284323" s="83"/>
    </row>
    <row r="284324" spans="16:16" x14ac:dyDescent="0.3">
      <c r="P284324" s="83"/>
    </row>
    <row r="284325" spans="16:16" x14ac:dyDescent="0.3">
      <c r="P284325" s="83"/>
    </row>
    <row r="284326" spans="16:16" x14ac:dyDescent="0.3">
      <c r="P284326" s="83"/>
    </row>
    <row r="284327" spans="16:16" x14ac:dyDescent="0.3">
      <c r="P284327" s="83"/>
    </row>
    <row r="284328" spans="16:16" x14ac:dyDescent="0.3">
      <c r="P284328" s="83"/>
    </row>
    <row r="284329" spans="16:16" x14ac:dyDescent="0.3">
      <c r="P284329" s="83"/>
    </row>
    <row r="284330" spans="16:16" x14ac:dyDescent="0.3">
      <c r="P284330" s="83"/>
    </row>
    <row r="284331" spans="16:16" x14ac:dyDescent="0.3">
      <c r="P284331" s="83"/>
    </row>
    <row r="284332" spans="16:16" x14ac:dyDescent="0.3">
      <c r="P284332" s="83"/>
    </row>
    <row r="284333" spans="16:16" x14ac:dyDescent="0.3">
      <c r="P284333" s="83"/>
    </row>
    <row r="284334" spans="16:16" x14ac:dyDescent="0.3">
      <c r="P284334" s="83"/>
    </row>
    <row r="284335" spans="16:16" x14ac:dyDescent="0.3">
      <c r="P284335" s="83"/>
    </row>
    <row r="284336" spans="16:16" x14ac:dyDescent="0.3">
      <c r="P284336" s="83"/>
    </row>
    <row r="284337" spans="16:16" x14ac:dyDescent="0.3">
      <c r="P284337" s="83"/>
    </row>
    <row r="284338" spans="16:16" x14ac:dyDescent="0.3">
      <c r="P284338" s="83"/>
    </row>
    <row r="284339" spans="16:16" x14ac:dyDescent="0.3">
      <c r="P284339" s="83"/>
    </row>
    <row r="284340" spans="16:16" x14ac:dyDescent="0.3">
      <c r="P284340" s="83"/>
    </row>
    <row r="284341" spans="16:16" x14ac:dyDescent="0.3">
      <c r="P284341" s="83"/>
    </row>
    <row r="284342" spans="16:16" x14ac:dyDescent="0.3">
      <c r="P284342" s="83"/>
    </row>
    <row r="284343" spans="16:16" x14ac:dyDescent="0.3">
      <c r="P284343" s="83"/>
    </row>
    <row r="284344" spans="16:16" x14ac:dyDescent="0.3">
      <c r="P284344" s="83"/>
    </row>
    <row r="284345" spans="16:16" x14ac:dyDescent="0.3">
      <c r="P284345" s="83"/>
    </row>
    <row r="284346" spans="16:16" x14ac:dyDescent="0.3">
      <c r="P284346" s="83"/>
    </row>
    <row r="284347" spans="16:16" x14ac:dyDescent="0.3">
      <c r="P284347" s="83"/>
    </row>
    <row r="284348" spans="16:16" x14ac:dyDescent="0.3">
      <c r="P284348" s="83"/>
    </row>
    <row r="284349" spans="16:16" x14ac:dyDescent="0.3">
      <c r="P284349" s="83"/>
    </row>
    <row r="284350" spans="16:16" x14ac:dyDescent="0.3">
      <c r="P284350" s="83"/>
    </row>
    <row r="284351" spans="16:16" x14ac:dyDescent="0.3">
      <c r="P284351" s="83"/>
    </row>
    <row r="284352" spans="16:16" x14ac:dyDescent="0.3">
      <c r="P284352" s="83"/>
    </row>
    <row r="284353" spans="16:16" x14ac:dyDescent="0.3">
      <c r="P284353" s="83"/>
    </row>
    <row r="284354" spans="16:16" x14ac:dyDescent="0.3">
      <c r="P284354" s="83"/>
    </row>
    <row r="284355" spans="16:16" x14ac:dyDescent="0.3">
      <c r="P284355" s="83"/>
    </row>
    <row r="284356" spans="16:16" x14ac:dyDescent="0.3">
      <c r="P284356" s="83"/>
    </row>
    <row r="284357" spans="16:16" x14ac:dyDescent="0.3">
      <c r="P284357" s="83"/>
    </row>
    <row r="284358" spans="16:16" x14ac:dyDescent="0.3">
      <c r="P284358" s="83"/>
    </row>
    <row r="284359" spans="16:16" x14ac:dyDescent="0.3">
      <c r="P284359" s="83"/>
    </row>
    <row r="284360" spans="16:16" x14ac:dyDescent="0.3">
      <c r="P284360" s="83"/>
    </row>
    <row r="284361" spans="16:16" x14ac:dyDescent="0.3">
      <c r="P284361" s="83"/>
    </row>
    <row r="284362" spans="16:16" x14ac:dyDescent="0.3">
      <c r="P284362" s="83"/>
    </row>
    <row r="284363" spans="16:16" x14ac:dyDescent="0.3">
      <c r="P284363" s="83"/>
    </row>
    <row r="284364" spans="16:16" x14ac:dyDescent="0.3">
      <c r="P284364" s="83"/>
    </row>
    <row r="284365" spans="16:16" x14ac:dyDescent="0.3">
      <c r="P284365" s="83"/>
    </row>
    <row r="284366" spans="16:16" x14ac:dyDescent="0.3">
      <c r="P284366" s="83"/>
    </row>
    <row r="284367" spans="16:16" x14ac:dyDescent="0.3">
      <c r="P284367" s="83"/>
    </row>
    <row r="284368" spans="16:16" x14ac:dyDescent="0.3">
      <c r="P284368" s="83"/>
    </row>
    <row r="284369" spans="16:16" x14ac:dyDescent="0.3">
      <c r="P284369" s="83"/>
    </row>
    <row r="284370" spans="16:16" x14ac:dyDescent="0.3">
      <c r="P284370" s="83"/>
    </row>
    <row r="284371" spans="16:16" x14ac:dyDescent="0.3">
      <c r="P284371" s="83"/>
    </row>
    <row r="284372" spans="16:16" x14ac:dyDescent="0.3">
      <c r="P284372" s="83"/>
    </row>
    <row r="284373" spans="16:16" x14ac:dyDescent="0.3">
      <c r="P284373" s="83"/>
    </row>
    <row r="284374" spans="16:16" x14ac:dyDescent="0.3">
      <c r="P284374" s="83"/>
    </row>
    <row r="284375" spans="16:16" x14ac:dyDescent="0.3">
      <c r="P284375" s="83"/>
    </row>
    <row r="284376" spans="16:16" x14ac:dyDescent="0.3">
      <c r="P284376" s="83"/>
    </row>
    <row r="284377" spans="16:16" x14ac:dyDescent="0.3">
      <c r="P284377" s="83"/>
    </row>
    <row r="284378" spans="16:16" x14ac:dyDescent="0.3">
      <c r="P284378" s="83"/>
    </row>
    <row r="284379" spans="16:16" x14ac:dyDescent="0.3">
      <c r="P284379" s="83"/>
    </row>
    <row r="284380" spans="16:16" x14ac:dyDescent="0.3">
      <c r="P284380" s="83"/>
    </row>
    <row r="284381" spans="16:16" x14ac:dyDescent="0.3">
      <c r="P284381" s="83"/>
    </row>
    <row r="284382" spans="16:16" x14ac:dyDescent="0.3">
      <c r="P284382" s="83"/>
    </row>
    <row r="284383" spans="16:16" x14ac:dyDescent="0.3">
      <c r="P284383" s="83"/>
    </row>
    <row r="284384" spans="16:16" x14ac:dyDescent="0.3">
      <c r="P284384" s="83"/>
    </row>
    <row r="284385" spans="16:16" x14ac:dyDescent="0.3">
      <c r="P284385" s="83"/>
    </row>
    <row r="284386" spans="16:16" x14ac:dyDescent="0.3">
      <c r="P284386" s="83"/>
    </row>
    <row r="284387" spans="16:16" x14ac:dyDescent="0.3">
      <c r="P284387" s="83"/>
    </row>
    <row r="284388" spans="16:16" x14ac:dyDescent="0.3">
      <c r="P284388" s="83"/>
    </row>
    <row r="284389" spans="16:16" x14ac:dyDescent="0.3">
      <c r="P284389" s="83"/>
    </row>
    <row r="284390" spans="16:16" x14ac:dyDescent="0.3">
      <c r="P284390" s="83"/>
    </row>
    <row r="284391" spans="16:16" x14ac:dyDescent="0.3">
      <c r="P284391" s="83"/>
    </row>
    <row r="284392" spans="16:16" x14ac:dyDescent="0.3">
      <c r="P284392" s="83"/>
    </row>
    <row r="284393" spans="16:16" x14ac:dyDescent="0.3">
      <c r="P284393" s="83"/>
    </row>
    <row r="284394" spans="16:16" x14ac:dyDescent="0.3">
      <c r="P284394" s="83"/>
    </row>
    <row r="284395" spans="16:16" x14ac:dyDescent="0.3">
      <c r="P284395" s="83"/>
    </row>
    <row r="284396" spans="16:16" x14ac:dyDescent="0.3">
      <c r="P284396" s="83"/>
    </row>
    <row r="284397" spans="16:16" x14ac:dyDescent="0.3">
      <c r="P284397" s="83"/>
    </row>
    <row r="284398" spans="16:16" x14ac:dyDescent="0.3">
      <c r="P284398" s="83"/>
    </row>
    <row r="284399" spans="16:16" x14ac:dyDescent="0.3">
      <c r="P284399" s="83"/>
    </row>
    <row r="284400" spans="16:16" x14ac:dyDescent="0.3">
      <c r="P284400" s="83"/>
    </row>
    <row r="284401" spans="16:16" x14ac:dyDescent="0.3">
      <c r="P284401" s="83"/>
    </row>
    <row r="284402" spans="16:16" x14ac:dyDescent="0.3">
      <c r="P284402" s="83"/>
    </row>
    <row r="284403" spans="16:16" x14ac:dyDescent="0.3">
      <c r="P284403" s="83"/>
    </row>
    <row r="284404" spans="16:16" x14ac:dyDescent="0.3">
      <c r="P284404" s="83"/>
    </row>
    <row r="284405" spans="16:16" x14ac:dyDescent="0.3">
      <c r="P284405" s="83"/>
    </row>
    <row r="284406" spans="16:16" x14ac:dyDescent="0.3">
      <c r="P284406" s="83"/>
    </row>
    <row r="284407" spans="16:16" x14ac:dyDescent="0.3">
      <c r="P284407" s="83"/>
    </row>
    <row r="284408" spans="16:16" x14ac:dyDescent="0.3">
      <c r="P284408" s="83"/>
    </row>
    <row r="284409" spans="16:16" x14ac:dyDescent="0.3">
      <c r="P284409" s="83"/>
    </row>
    <row r="284410" spans="16:16" x14ac:dyDescent="0.3">
      <c r="P284410" s="83"/>
    </row>
    <row r="284411" spans="16:16" x14ac:dyDescent="0.3">
      <c r="P284411" s="83"/>
    </row>
    <row r="284412" spans="16:16" x14ac:dyDescent="0.3">
      <c r="P284412" s="83"/>
    </row>
    <row r="284413" spans="16:16" x14ac:dyDescent="0.3">
      <c r="P284413" s="83"/>
    </row>
    <row r="284414" spans="16:16" x14ac:dyDescent="0.3">
      <c r="P284414" s="83"/>
    </row>
    <row r="284415" spans="16:16" x14ac:dyDescent="0.3">
      <c r="P284415" s="83"/>
    </row>
    <row r="284416" spans="16:16" x14ac:dyDescent="0.3">
      <c r="P284416" s="83"/>
    </row>
    <row r="284417" spans="16:16" x14ac:dyDescent="0.3">
      <c r="P284417" s="83"/>
    </row>
    <row r="284418" spans="16:16" x14ac:dyDescent="0.3">
      <c r="P284418" s="83"/>
    </row>
    <row r="284419" spans="16:16" x14ac:dyDescent="0.3">
      <c r="P284419" s="83"/>
    </row>
    <row r="284420" spans="16:16" x14ac:dyDescent="0.3">
      <c r="P284420" s="83"/>
    </row>
    <row r="284421" spans="16:16" x14ac:dyDescent="0.3">
      <c r="P284421" s="83"/>
    </row>
    <row r="284422" spans="16:16" x14ac:dyDescent="0.3">
      <c r="P284422" s="83"/>
    </row>
    <row r="284423" spans="16:16" x14ac:dyDescent="0.3">
      <c r="P284423" s="83"/>
    </row>
    <row r="284424" spans="16:16" x14ac:dyDescent="0.3">
      <c r="P284424" s="83"/>
    </row>
    <row r="284425" spans="16:16" x14ac:dyDescent="0.3">
      <c r="P284425" s="83"/>
    </row>
    <row r="284426" spans="16:16" x14ac:dyDescent="0.3">
      <c r="P284426" s="83"/>
    </row>
    <row r="284427" spans="16:16" x14ac:dyDescent="0.3">
      <c r="P284427" s="83"/>
    </row>
    <row r="284428" spans="16:16" x14ac:dyDescent="0.3">
      <c r="P284428" s="83"/>
    </row>
    <row r="284429" spans="16:16" x14ac:dyDescent="0.3">
      <c r="P284429" s="83"/>
    </row>
    <row r="284430" spans="16:16" x14ac:dyDescent="0.3">
      <c r="P284430" s="83"/>
    </row>
    <row r="284431" spans="16:16" x14ac:dyDescent="0.3">
      <c r="P284431" s="83"/>
    </row>
    <row r="284432" spans="16:16" x14ac:dyDescent="0.3">
      <c r="P284432" s="83"/>
    </row>
    <row r="284433" spans="16:16" x14ac:dyDescent="0.3">
      <c r="P284433" s="83"/>
    </row>
    <row r="284434" spans="16:16" x14ac:dyDescent="0.3">
      <c r="P284434" s="83"/>
    </row>
    <row r="284435" spans="16:16" x14ac:dyDescent="0.3">
      <c r="P284435" s="83"/>
    </row>
    <row r="284436" spans="16:16" x14ac:dyDescent="0.3">
      <c r="P284436" s="83"/>
    </row>
    <row r="284437" spans="16:16" x14ac:dyDescent="0.3">
      <c r="P284437" s="83"/>
    </row>
    <row r="284438" spans="16:16" x14ac:dyDescent="0.3">
      <c r="P284438" s="83"/>
    </row>
    <row r="284439" spans="16:16" x14ac:dyDescent="0.3">
      <c r="P284439" s="83"/>
    </row>
    <row r="284440" spans="16:16" x14ac:dyDescent="0.3">
      <c r="P284440" s="83"/>
    </row>
    <row r="284441" spans="16:16" x14ac:dyDescent="0.3">
      <c r="P284441" s="83"/>
    </row>
    <row r="284442" spans="16:16" x14ac:dyDescent="0.3">
      <c r="P284442" s="83"/>
    </row>
    <row r="284443" spans="16:16" x14ac:dyDescent="0.3">
      <c r="P284443" s="83"/>
    </row>
    <row r="284444" spans="16:16" x14ac:dyDescent="0.3">
      <c r="P284444" s="83"/>
    </row>
    <row r="284445" spans="16:16" x14ac:dyDescent="0.3">
      <c r="P284445" s="83"/>
    </row>
    <row r="284446" spans="16:16" x14ac:dyDescent="0.3">
      <c r="P284446" s="83"/>
    </row>
    <row r="284447" spans="16:16" x14ac:dyDescent="0.3">
      <c r="P284447" s="83"/>
    </row>
    <row r="284448" spans="16:16" x14ac:dyDescent="0.3">
      <c r="P284448" s="83"/>
    </row>
    <row r="284449" spans="16:16" x14ac:dyDescent="0.3">
      <c r="P284449" s="83"/>
    </row>
    <row r="284450" spans="16:16" x14ac:dyDescent="0.3">
      <c r="P284450" s="83"/>
    </row>
    <row r="284451" spans="16:16" x14ac:dyDescent="0.3">
      <c r="P284451" s="83"/>
    </row>
    <row r="284452" spans="16:16" x14ac:dyDescent="0.3">
      <c r="P284452" s="83"/>
    </row>
    <row r="284453" spans="16:16" x14ac:dyDescent="0.3">
      <c r="P284453" s="83"/>
    </row>
    <row r="284454" spans="16:16" x14ac:dyDescent="0.3">
      <c r="P284454" s="83"/>
    </row>
    <row r="284455" spans="16:16" x14ac:dyDescent="0.3">
      <c r="P284455" s="83"/>
    </row>
    <row r="284456" spans="16:16" x14ac:dyDescent="0.3">
      <c r="P284456" s="83"/>
    </row>
    <row r="284457" spans="16:16" x14ac:dyDescent="0.3">
      <c r="P284457" s="83"/>
    </row>
    <row r="284458" spans="16:16" x14ac:dyDescent="0.3">
      <c r="P284458" s="83"/>
    </row>
    <row r="284459" spans="16:16" x14ac:dyDescent="0.3">
      <c r="P284459" s="83"/>
    </row>
    <row r="284460" spans="16:16" x14ac:dyDescent="0.3">
      <c r="P284460" s="83"/>
    </row>
    <row r="284461" spans="16:16" x14ac:dyDescent="0.3">
      <c r="P284461" s="83"/>
    </row>
    <row r="284462" spans="16:16" x14ac:dyDescent="0.3">
      <c r="P284462" s="83"/>
    </row>
    <row r="284463" spans="16:16" x14ac:dyDescent="0.3">
      <c r="P284463" s="83"/>
    </row>
    <row r="284464" spans="16:16" x14ac:dyDescent="0.3">
      <c r="P284464" s="83"/>
    </row>
    <row r="284465" spans="16:16" x14ac:dyDescent="0.3">
      <c r="P284465" s="83"/>
    </row>
    <row r="284466" spans="16:16" x14ac:dyDescent="0.3">
      <c r="P284466" s="83"/>
    </row>
    <row r="284467" spans="16:16" x14ac:dyDescent="0.3">
      <c r="P284467" s="83"/>
    </row>
    <row r="284468" spans="16:16" x14ac:dyDescent="0.3">
      <c r="P284468" s="83"/>
    </row>
    <row r="284469" spans="16:16" x14ac:dyDescent="0.3">
      <c r="P284469" s="83"/>
    </row>
    <row r="284470" spans="16:16" x14ac:dyDescent="0.3">
      <c r="P284470" s="83"/>
    </row>
    <row r="284471" spans="16:16" x14ac:dyDescent="0.3">
      <c r="P284471" s="83"/>
    </row>
    <row r="284472" spans="16:16" x14ac:dyDescent="0.3">
      <c r="P284472" s="83"/>
    </row>
    <row r="284473" spans="16:16" x14ac:dyDescent="0.3">
      <c r="P284473" s="83"/>
    </row>
    <row r="284474" spans="16:16" x14ac:dyDescent="0.3">
      <c r="P284474" s="83"/>
    </row>
    <row r="284475" spans="16:16" x14ac:dyDescent="0.3">
      <c r="P284475" s="83"/>
    </row>
    <row r="284476" spans="16:16" x14ac:dyDescent="0.3">
      <c r="P284476" s="83"/>
    </row>
    <row r="284477" spans="16:16" x14ac:dyDescent="0.3">
      <c r="P284477" s="83"/>
    </row>
    <row r="284478" spans="16:16" x14ac:dyDescent="0.3">
      <c r="P284478" s="83"/>
    </row>
    <row r="284479" spans="16:16" x14ac:dyDescent="0.3">
      <c r="P284479" s="83"/>
    </row>
    <row r="284480" spans="16:16" x14ac:dyDescent="0.3">
      <c r="P284480" s="83"/>
    </row>
    <row r="284481" spans="16:16" x14ac:dyDescent="0.3">
      <c r="P284481" s="83"/>
    </row>
    <row r="284482" spans="16:16" x14ac:dyDescent="0.3">
      <c r="P284482" s="83"/>
    </row>
    <row r="284483" spans="16:16" x14ac:dyDescent="0.3">
      <c r="P284483" s="83"/>
    </row>
    <row r="284484" spans="16:16" x14ac:dyDescent="0.3">
      <c r="P284484" s="83"/>
    </row>
    <row r="284485" spans="16:16" x14ac:dyDescent="0.3">
      <c r="P284485" s="83"/>
    </row>
    <row r="284486" spans="16:16" x14ac:dyDescent="0.3">
      <c r="P284486" s="83"/>
    </row>
    <row r="284487" spans="16:16" x14ac:dyDescent="0.3">
      <c r="P284487" s="83"/>
    </row>
    <row r="284488" spans="16:16" x14ac:dyDescent="0.3">
      <c r="P284488" s="83"/>
    </row>
    <row r="284489" spans="16:16" x14ac:dyDescent="0.3">
      <c r="P284489" s="83"/>
    </row>
    <row r="284490" spans="16:16" x14ac:dyDescent="0.3">
      <c r="P284490" s="83"/>
    </row>
    <row r="284491" spans="16:16" x14ac:dyDescent="0.3">
      <c r="P284491" s="83"/>
    </row>
    <row r="284492" spans="16:16" x14ac:dyDescent="0.3">
      <c r="P284492" s="83"/>
    </row>
    <row r="284493" spans="16:16" x14ac:dyDescent="0.3">
      <c r="P284493" s="83"/>
    </row>
    <row r="284494" spans="16:16" x14ac:dyDescent="0.3">
      <c r="P284494" s="83"/>
    </row>
    <row r="284495" spans="16:16" x14ac:dyDescent="0.3">
      <c r="P284495" s="83"/>
    </row>
    <row r="284496" spans="16:16" x14ac:dyDescent="0.3">
      <c r="P284496" s="83"/>
    </row>
    <row r="284497" spans="16:16" x14ac:dyDescent="0.3">
      <c r="P284497" s="83"/>
    </row>
    <row r="284498" spans="16:16" x14ac:dyDescent="0.3">
      <c r="P284498" s="83"/>
    </row>
    <row r="284499" spans="16:16" x14ac:dyDescent="0.3">
      <c r="P284499" s="83"/>
    </row>
    <row r="284500" spans="16:16" x14ac:dyDescent="0.3">
      <c r="P284500" s="83"/>
    </row>
    <row r="284501" spans="16:16" x14ac:dyDescent="0.3">
      <c r="P284501" s="83"/>
    </row>
    <row r="284502" spans="16:16" x14ac:dyDescent="0.3">
      <c r="P284502" s="83"/>
    </row>
    <row r="284503" spans="16:16" x14ac:dyDescent="0.3">
      <c r="P284503" s="83"/>
    </row>
    <row r="284504" spans="16:16" x14ac:dyDescent="0.3">
      <c r="P284504" s="83"/>
    </row>
    <row r="284505" spans="16:16" x14ac:dyDescent="0.3">
      <c r="P284505" s="83"/>
    </row>
    <row r="284506" spans="16:16" x14ac:dyDescent="0.3">
      <c r="P284506" s="83"/>
    </row>
    <row r="284507" spans="16:16" x14ac:dyDescent="0.3">
      <c r="P284507" s="83"/>
    </row>
    <row r="284508" spans="16:16" x14ac:dyDescent="0.3">
      <c r="P284508" s="83"/>
    </row>
    <row r="284509" spans="16:16" x14ac:dyDescent="0.3">
      <c r="P284509" s="83"/>
    </row>
    <row r="284510" spans="16:16" x14ac:dyDescent="0.3">
      <c r="P284510" s="83"/>
    </row>
    <row r="284511" spans="16:16" x14ac:dyDescent="0.3">
      <c r="P284511" s="83"/>
    </row>
    <row r="284512" spans="16:16" x14ac:dyDescent="0.3">
      <c r="P284512" s="83"/>
    </row>
    <row r="284513" spans="16:16" x14ac:dyDescent="0.3">
      <c r="P284513" s="83"/>
    </row>
    <row r="284514" spans="16:16" x14ac:dyDescent="0.3">
      <c r="P284514" s="83"/>
    </row>
    <row r="284515" spans="16:16" x14ac:dyDescent="0.3">
      <c r="P284515" s="83"/>
    </row>
    <row r="284516" spans="16:16" x14ac:dyDescent="0.3">
      <c r="P284516" s="83"/>
    </row>
    <row r="284517" spans="16:16" x14ac:dyDescent="0.3">
      <c r="P284517" s="83"/>
    </row>
    <row r="284518" spans="16:16" x14ac:dyDescent="0.3">
      <c r="P284518" s="83"/>
    </row>
    <row r="284519" spans="16:16" x14ac:dyDescent="0.3">
      <c r="P284519" s="83"/>
    </row>
    <row r="284520" spans="16:16" x14ac:dyDescent="0.3">
      <c r="P284520" s="83"/>
    </row>
    <row r="284521" spans="16:16" x14ac:dyDescent="0.3">
      <c r="P284521" s="83"/>
    </row>
    <row r="284522" spans="16:16" x14ac:dyDescent="0.3">
      <c r="P284522" s="83"/>
    </row>
    <row r="284523" spans="16:16" x14ac:dyDescent="0.3">
      <c r="P284523" s="83"/>
    </row>
    <row r="284524" spans="16:16" x14ac:dyDescent="0.3">
      <c r="P284524" s="83"/>
    </row>
    <row r="284525" spans="16:16" x14ac:dyDescent="0.3">
      <c r="P284525" s="83"/>
    </row>
    <row r="284526" spans="16:16" x14ac:dyDescent="0.3">
      <c r="P284526" s="83"/>
    </row>
    <row r="284527" spans="16:16" x14ac:dyDescent="0.3">
      <c r="P284527" s="83"/>
    </row>
    <row r="284528" spans="16:16" x14ac:dyDescent="0.3">
      <c r="P284528" s="83"/>
    </row>
    <row r="284529" spans="16:16" x14ac:dyDescent="0.3">
      <c r="P284529" s="83"/>
    </row>
    <row r="284530" spans="16:16" x14ac:dyDescent="0.3">
      <c r="P284530" s="83"/>
    </row>
    <row r="284531" spans="16:16" x14ac:dyDescent="0.3">
      <c r="P284531" s="83"/>
    </row>
    <row r="284532" spans="16:16" x14ac:dyDescent="0.3">
      <c r="P284532" s="83"/>
    </row>
    <row r="284533" spans="16:16" x14ac:dyDescent="0.3">
      <c r="P284533" s="83"/>
    </row>
    <row r="284534" spans="16:16" x14ac:dyDescent="0.3">
      <c r="P284534" s="83"/>
    </row>
    <row r="284535" spans="16:16" x14ac:dyDescent="0.3">
      <c r="P284535" s="83"/>
    </row>
    <row r="284536" spans="16:16" x14ac:dyDescent="0.3">
      <c r="P284536" s="83"/>
    </row>
    <row r="284537" spans="16:16" x14ac:dyDescent="0.3">
      <c r="P284537" s="83"/>
    </row>
    <row r="284538" spans="16:16" x14ac:dyDescent="0.3">
      <c r="P284538" s="83"/>
    </row>
    <row r="284539" spans="16:16" x14ac:dyDescent="0.3">
      <c r="P284539" s="83"/>
    </row>
    <row r="284540" spans="16:16" x14ac:dyDescent="0.3">
      <c r="P284540" s="83"/>
    </row>
    <row r="284541" spans="16:16" x14ac:dyDescent="0.3">
      <c r="P284541" s="83"/>
    </row>
    <row r="284542" spans="16:16" x14ac:dyDescent="0.3">
      <c r="P284542" s="83"/>
    </row>
    <row r="284543" spans="16:16" x14ac:dyDescent="0.3">
      <c r="P284543" s="83"/>
    </row>
    <row r="284544" spans="16:16" x14ac:dyDescent="0.3">
      <c r="P284544" s="83"/>
    </row>
    <row r="284545" spans="16:16" x14ac:dyDescent="0.3">
      <c r="P284545" s="83"/>
    </row>
    <row r="284546" spans="16:16" x14ac:dyDescent="0.3">
      <c r="P284546" s="83"/>
    </row>
    <row r="284547" spans="16:16" x14ac:dyDescent="0.3">
      <c r="P284547" s="83"/>
    </row>
    <row r="284548" spans="16:16" x14ac:dyDescent="0.3">
      <c r="P284548" s="83"/>
    </row>
    <row r="284549" spans="16:16" x14ac:dyDescent="0.3">
      <c r="P284549" s="83"/>
    </row>
    <row r="284550" spans="16:16" x14ac:dyDescent="0.3">
      <c r="P284550" s="83"/>
    </row>
    <row r="284551" spans="16:16" x14ac:dyDescent="0.3">
      <c r="P284551" s="83"/>
    </row>
    <row r="284552" spans="16:16" x14ac:dyDescent="0.3">
      <c r="P284552" s="83"/>
    </row>
    <row r="284553" spans="16:16" x14ac:dyDescent="0.3">
      <c r="P284553" s="83"/>
    </row>
    <row r="284554" spans="16:16" x14ac:dyDescent="0.3">
      <c r="P284554" s="83"/>
    </row>
    <row r="284555" spans="16:16" x14ac:dyDescent="0.3">
      <c r="P284555" s="83"/>
    </row>
    <row r="284556" spans="16:16" x14ac:dyDescent="0.3">
      <c r="P284556" s="83"/>
    </row>
    <row r="284557" spans="16:16" x14ac:dyDescent="0.3">
      <c r="P284557" s="83"/>
    </row>
    <row r="284558" spans="16:16" x14ac:dyDescent="0.3">
      <c r="P284558" s="83"/>
    </row>
    <row r="284559" spans="16:16" x14ac:dyDescent="0.3">
      <c r="P284559" s="83"/>
    </row>
    <row r="284560" spans="16:16" x14ac:dyDescent="0.3">
      <c r="P284560" s="83"/>
    </row>
    <row r="284561" spans="16:16" x14ac:dyDescent="0.3">
      <c r="P284561" s="83"/>
    </row>
    <row r="284562" spans="16:16" x14ac:dyDescent="0.3">
      <c r="P284562" s="83"/>
    </row>
    <row r="284563" spans="16:16" x14ac:dyDescent="0.3">
      <c r="P284563" s="83"/>
    </row>
    <row r="284564" spans="16:16" x14ac:dyDescent="0.3">
      <c r="P284564" s="83"/>
    </row>
    <row r="284565" spans="16:16" x14ac:dyDescent="0.3">
      <c r="P284565" s="83"/>
    </row>
    <row r="284566" spans="16:16" x14ac:dyDescent="0.3">
      <c r="P284566" s="83"/>
    </row>
    <row r="284567" spans="16:16" x14ac:dyDescent="0.3">
      <c r="P284567" s="83"/>
    </row>
    <row r="284568" spans="16:16" x14ac:dyDescent="0.3">
      <c r="P284568" s="83"/>
    </row>
    <row r="284569" spans="16:16" x14ac:dyDescent="0.3">
      <c r="P284569" s="83"/>
    </row>
    <row r="284570" spans="16:16" x14ac:dyDescent="0.3">
      <c r="P284570" s="83"/>
    </row>
    <row r="284571" spans="16:16" x14ac:dyDescent="0.3">
      <c r="P284571" s="83"/>
    </row>
    <row r="284572" spans="16:16" x14ac:dyDescent="0.3">
      <c r="P284572" s="83"/>
    </row>
    <row r="284573" spans="16:16" x14ac:dyDescent="0.3">
      <c r="P284573" s="83"/>
    </row>
    <row r="284574" spans="16:16" x14ac:dyDescent="0.3">
      <c r="P284574" s="83"/>
    </row>
    <row r="284575" spans="16:16" x14ac:dyDescent="0.3">
      <c r="P284575" s="83"/>
    </row>
    <row r="284576" spans="16:16" x14ac:dyDescent="0.3">
      <c r="P284576" s="83"/>
    </row>
    <row r="284577" spans="16:16" x14ac:dyDescent="0.3">
      <c r="P284577" s="83"/>
    </row>
    <row r="284578" spans="16:16" x14ac:dyDescent="0.3">
      <c r="P284578" s="83"/>
    </row>
    <row r="284579" spans="16:16" x14ac:dyDescent="0.3">
      <c r="P284579" s="83"/>
    </row>
    <row r="284580" spans="16:16" x14ac:dyDescent="0.3">
      <c r="P284580" s="83"/>
    </row>
    <row r="284581" spans="16:16" x14ac:dyDescent="0.3">
      <c r="P284581" s="83"/>
    </row>
    <row r="284582" spans="16:16" x14ac:dyDescent="0.3">
      <c r="P284582" s="83"/>
    </row>
    <row r="284583" spans="16:16" x14ac:dyDescent="0.3">
      <c r="P284583" s="83"/>
    </row>
    <row r="284584" spans="16:16" x14ac:dyDescent="0.3">
      <c r="P284584" s="83"/>
    </row>
    <row r="284585" spans="16:16" x14ac:dyDescent="0.3">
      <c r="P284585" s="83"/>
    </row>
    <row r="284586" spans="16:16" x14ac:dyDescent="0.3">
      <c r="P284586" s="83"/>
    </row>
    <row r="284587" spans="16:16" x14ac:dyDescent="0.3">
      <c r="P284587" s="83"/>
    </row>
    <row r="284588" spans="16:16" x14ac:dyDescent="0.3">
      <c r="P284588" s="83"/>
    </row>
    <row r="284589" spans="16:16" x14ac:dyDescent="0.3">
      <c r="P284589" s="83"/>
    </row>
    <row r="284590" spans="16:16" x14ac:dyDescent="0.3">
      <c r="P284590" s="83"/>
    </row>
    <row r="284591" spans="16:16" x14ac:dyDescent="0.3">
      <c r="P284591" s="83"/>
    </row>
    <row r="284592" spans="16:16" x14ac:dyDescent="0.3">
      <c r="P284592" s="83"/>
    </row>
    <row r="284593" spans="16:16" x14ac:dyDescent="0.3">
      <c r="P284593" s="83"/>
    </row>
    <row r="284594" spans="16:16" x14ac:dyDescent="0.3">
      <c r="P284594" s="83"/>
    </row>
    <row r="284595" spans="16:16" x14ac:dyDescent="0.3">
      <c r="P284595" s="83"/>
    </row>
    <row r="284596" spans="16:16" x14ac:dyDescent="0.3">
      <c r="P284596" s="83"/>
    </row>
    <row r="284597" spans="16:16" x14ac:dyDescent="0.3">
      <c r="P284597" s="83"/>
    </row>
    <row r="284598" spans="16:16" x14ac:dyDescent="0.3">
      <c r="P284598" s="83"/>
    </row>
    <row r="284599" spans="16:16" x14ac:dyDescent="0.3">
      <c r="P284599" s="83"/>
    </row>
    <row r="284600" spans="16:16" x14ac:dyDescent="0.3">
      <c r="P284600" s="83"/>
    </row>
    <row r="284601" spans="16:16" x14ac:dyDescent="0.3">
      <c r="P284601" s="83"/>
    </row>
    <row r="284602" spans="16:16" x14ac:dyDescent="0.3">
      <c r="P284602" s="83"/>
    </row>
    <row r="284603" spans="16:16" x14ac:dyDescent="0.3">
      <c r="P284603" s="83"/>
    </row>
    <row r="284604" spans="16:16" x14ac:dyDescent="0.3">
      <c r="P284604" s="83"/>
    </row>
    <row r="284605" spans="16:16" x14ac:dyDescent="0.3">
      <c r="P284605" s="83"/>
    </row>
    <row r="284606" spans="16:16" x14ac:dyDescent="0.3">
      <c r="P284606" s="83"/>
    </row>
    <row r="284607" spans="16:16" x14ac:dyDescent="0.3">
      <c r="P284607" s="83"/>
    </row>
    <row r="284608" spans="16:16" x14ac:dyDescent="0.3">
      <c r="P284608" s="83"/>
    </row>
    <row r="284609" spans="16:16" x14ac:dyDescent="0.3">
      <c r="P284609" s="83"/>
    </row>
    <row r="284610" spans="16:16" x14ac:dyDescent="0.3">
      <c r="P284610" s="83"/>
    </row>
    <row r="284611" spans="16:16" x14ac:dyDescent="0.3">
      <c r="P284611" s="83"/>
    </row>
    <row r="284612" spans="16:16" x14ac:dyDescent="0.3">
      <c r="P284612" s="83"/>
    </row>
    <row r="284613" spans="16:16" x14ac:dyDescent="0.3">
      <c r="P284613" s="83"/>
    </row>
    <row r="284614" spans="16:16" x14ac:dyDescent="0.3">
      <c r="P284614" s="83"/>
    </row>
    <row r="284615" spans="16:16" x14ac:dyDescent="0.3">
      <c r="P284615" s="83"/>
    </row>
    <row r="284616" spans="16:16" x14ac:dyDescent="0.3">
      <c r="P284616" s="83"/>
    </row>
    <row r="284617" spans="16:16" x14ac:dyDescent="0.3">
      <c r="P284617" s="83"/>
    </row>
    <row r="284618" spans="16:16" x14ac:dyDescent="0.3">
      <c r="P284618" s="83"/>
    </row>
    <row r="284619" spans="16:16" x14ac:dyDescent="0.3">
      <c r="P284619" s="83"/>
    </row>
    <row r="284620" spans="16:16" x14ac:dyDescent="0.3">
      <c r="P284620" s="83"/>
    </row>
    <row r="284621" spans="16:16" x14ac:dyDescent="0.3">
      <c r="P284621" s="83"/>
    </row>
    <row r="284622" spans="16:16" x14ac:dyDescent="0.3">
      <c r="P284622" s="83"/>
    </row>
    <row r="284623" spans="16:16" x14ac:dyDescent="0.3">
      <c r="P284623" s="83"/>
    </row>
    <row r="284624" spans="16:16" x14ac:dyDescent="0.3">
      <c r="P284624" s="83"/>
    </row>
    <row r="284625" spans="16:16" x14ac:dyDescent="0.3">
      <c r="P284625" s="83"/>
    </row>
    <row r="284626" spans="16:16" x14ac:dyDescent="0.3">
      <c r="P284626" s="83"/>
    </row>
    <row r="284627" spans="16:16" x14ac:dyDescent="0.3">
      <c r="P284627" s="83"/>
    </row>
    <row r="284628" spans="16:16" x14ac:dyDescent="0.3">
      <c r="P284628" s="83"/>
    </row>
    <row r="284629" spans="16:16" x14ac:dyDescent="0.3">
      <c r="P284629" s="83"/>
    </row>
    <row r="284630" spans="16:16" x14ac:dyDescent="0.3">
      <c r="P284630" s="83"/>
    </row>
    <row r="284631" spans="16:16" x14ac:dyDescent="0.3">
      <c r="P284631" s="83"/>
    </row>
    <row r="284632" spans="16:16" x14ac:dyDescent="0.3">
      <c r="P284632" s="83"/>
    </row>
    <row r="284633" spans="16:16" x14ac:dyDescent="0.3">
      <c r="P284633" s="83"/>
    </row>
    <row r="284634" spans="16:16" x14ac:dyDescent="0.3">
      <c r="P284634" s="83"/>
    </row>
    <row r="284635" spans="16:16" x14ac:dyDescent="0.3">
      <c r="P284635" s="83"/>
    </row>
    <row r="284636" spans="16:16" x14ac:dyDescent="0.3">
      <c r="P284636" s="83"/>
    </row>
    <row r="284637" spans="16:16" x14ac:dyDescent="0.3">
      <c r="P284637" s="83"/>
    </row>
    <row r="284638" spans="16:16" x14ac:dyDescent="0.3">
      <c r="P284638" s="83"/>
    </row>
    <row r="284639" spans="16:16" x14ac:dyDescent="0.3">
      <c r="P284639" s="83"/>
    </row>
    <row r="284640" spans="16:16" x14ac:dyDescent="0.3">
      <c r="P284640" s="83"/>
    </row>
    <row r="284641" spans="16:16" x14ac:dyDescent="0.3">
      <c r="P284641" s="83"/>
    </row>
    <row r="284642" spans="16:16" x14ac:dyDescent="0.3">
      <c r="P284642" s="83"/>
    </row>
    <row r="284643" spans="16:16" x14ac:dyDescent="0.3">
      <c r="P284643" s="83"/>
    </row>
    <row r="284644" spans="16:16" x14ac:dyDescent="0.3">
      <c r="P284644" s="83"/>
    </row>
    <row r="284645" spans="16:16" x14ac:dyDescent="0.3">
      <c r="P284645" s="83"/>
    </row>
    <row r="284646" spans="16:16" x14ac:dyDescent="0.3">
      <c r="P284646" s="83"/>
    </row>
    <row r="284647" spans="16:16" x14ac:dyDescent="0.3">
      <c r="P284647" s="83"/>
    </row>
    <row r="284648" spans="16:16" x14ac:dyDescent="0.3">
      <c r="P284648" s="83"/>
    </row>
    <row r="284649" spans="16:16" x14ac:dyDescent="0.3">
      <c r="P284649" s="83"/>
    </row>
    <row r="284650" spans="16:16" x14ac:dyDescent="0.3">
      <c r="P284650" s="83"/>
    </row>
    <row r="284651" spans="16:16" x14ac:dyDescent="0.3">
      <c r="P284651" s="83"/>
    </row>
    <row r="284652" spans="16:16" x14ac:dyDescent="0.3">
      <c r="P284652" s="83"/>
    </row>
    <row r="284653" spans="16:16" x14ac:dyDescent="0.3">
      <c r="P284653" s="83"/>
    </row>
    <row r="284654" spans="16:16" x14ac:dyDescent="0.3">
      <c r="P284654" s="83"/>
    </row>
    <row r="284655" spans="16:16" x14ac:dyDescent="0.3">
      <c r="P284655" s="83"/>
    </row>
    <row r="284656" spans="16:16" x14ac:dyDescent="0.3">
      <c r="P284656" s="83"/>
    </row>
    <row r="284657" spans="16:16" x14ac:dyDescent="0.3">
      <c r="P284657" s="83"/>
    </row>
    <row r="284658" spans="16:16" x14ac:dyDescent="0.3">
      <c r="P284658" s="83"/>
    </row>
    <row r="284659" spans="16:16" x14ac:dyDescent="0.3">
      <c r="P284659" s="83"/>
    </row>
    <row r="284660" spans="16:16" x14ac:dyDescent="0.3">
      <c r="P284660" s="83"/>
    </row>
    <row r="284661" spans="16:16" x14ac:dyDescent="0.3">
      <c r="P284661" s="83"/>
    </row>
    <row r="284662" spans="16:16" x14ac:dyDescent="0.3">
      <c r="P284662" s="83"/>
    </row>
    <row r="284663" spans="16:16" x14ac:dyDescent="0.3">
      <c r="P284663" s="83"/>
    </row>
    <row r="284664" spans="16:16" x14ac:dyDescent="0.3">
      <c r="P284664" s="83"/>
    </row>
    <row r="284665" spans="16:16" x14ac:dyDescent="0.3">
      <c r="P284665" s="83"/>
    </row>
    <row r="284666" spans="16:16" x14ac:dyDescent="0.3">
      <c r="P284666" s="83"/>
    </row>
    <row r="284667" spans="16:16" x14ac:dyDescent="0.3">
      <c r="P284667" s="83"/>
    </row>
    <row r="284668" spans="16:16" x14ac:dyDescent="0.3">
      <c r="P284668" s="83"/>
    </row>
    <row r="284669" spans="16:16" x14ac:dyDescent="0.3">
      <c r="P284669" s="83"/>
    </row>
    <row r="284670" spans="16:16" x14ac:dyDescent="0.3">
      <c r="P284670" s="83"/>
    </row>
    <row r="284671" spans="16:16" x14ac:dyDescent="0.3">
      <c r="P284671" s="83"/>
    </row>
    <row r="284672" spans="16:16" x14ac:dyDescent="0.3">
      <c r="P284672" s="83"/>
    </row>
    <row r="284673" spans="16:16" x14ac:dyDescent="0.3">
      <c r="P284673" s="83"/>
    </row>
    <row r="284674" spans="16:16" x14ac:dyDescent="0.3">
      <c r="P284674" s="83"/>
    </row>
    <row r="284675" spans="16:16" x14ac:dyDescent="0.3">
      <c r="P284675" s="83"/>
    </row>
    <row r="284676" spans="16:16" x14ac:dyDescent="0.3">
      <c r="P284676" s="83"/>
    </row>
    <row r="284677" spans="16:16" x14ac:dyDescent="0.3">
      <c r="P284677" s="83"/>
    </row>
    <row r="284678" spans="16:16" x14ac:dyDescent="0.3">
      <c r="P284678" s="83"/>
    </row>
    <row r="284679" spans="16:16" x14ac:dyDescent="0.3">
      <c r="P284679" s="83"/>
    </row>
    <row r="284680" spans="16:16" x14ac:dyDescent="0.3">
      <c r="P284680" s="83"/>
    </row>
    <row r="284681" spans="16:16" x14ac:dyDescent="0.3">
      <c r="P284681" s="83"/>
    </row>
    <row r="284682" spans="16:16" x14ac:dyDescent="0.3">
      <c r="P284682" s="83"/>
    </row>
    <row r="284683" spans="16:16" x14ac:dyDescent="0.3">
      <c r="P284683" s="83"/>
    </row>
    <row r="284684" spans="16:16" x14ac:dyDescent="0.3">
      <c r="P284684" s="83"/>
    </row>
    <row r="284685" spans="16:16" x14ac:dyDescent="0.3">
      <c r="P284685" s="83"/>
    </row>
    <row r="284686" spans="16:16" x14ac:dyDescent="0.3">
      <c r="P284686" s="83"/>
    </row>
    <row r="284687" spans="16:16" x14ac:dyDescent="0.3">
      <c r="P284687" s="83"/>
    </row>
    <row r="284688" spans="16:16" x14ac:dyDescent="0.3">
      <c r="P284688" s="83"/>
    </row>
    <row r="284689" spans="16:16" x14ac:dyDescent="0.3">
      <c r="P284689" s="83"/>
    </row>
    <row r="284690" spans="16:16" x14ac:dyDescent="0.3">
      <c r="P284690" s="83"/>
    </row>
    <row r="284691" spans="16:16" x14ac:dyDescent="0.3">
      <c r="P284691" s="83"/>
    </row>
    <row r="284692" spans="16:16" x14ac:dyDescent="0.3">
      <c r="P284692" s="83"/>
    </row>
    <row r="284693" spans="16:16" x14ac:dyDescent="0.3">
      <c r="P284693" s="83"/>
    </row>
    <row r="284694" spans="16:16" x14ac:dyDescent="0.3">
      <c r="P284694" s="83"/>
    </row>
    <row r="284695" spans="16:16" x14ac:dyDescent="0.3">
      <c r="P284695" s="83"/>
    </row>
    <row r="284696" spans="16:16" x14ac:dyDescent="0.3">
      <c r="P284696" s="83"/>
    </row>
    <row r="284697" spans="16:16" x14ac:dyDescent="0.3">
      <c r="P284697" s="83"/>
    </row>
    <row r="284698" spans="16:16" x14ac:dyDescent="0.3">
      <c r="P284698" s="83"/>
    </row>
    <row r="284699" spans="16:16" x14ac:dyDescent="0.3">
      <c r="P284699" s="83"/>
    </row>
    <row r="284700" spans="16:16" x14ac:dyDescent="0.3">
      <c r="P284700" s="83"/>
    </row>
    <row r="284701" spans="16:16" x14ac:dyDescent="0.3">
      <c r="P284701" s="83"/>
    </row>
    <row r="284702" spans="16:16" x14ac:dyDescent="0.3">
      <c r="P284702" s="83"/>
    </row>
    <row r="284703" spans="16:16" x14ac:dyDescent="0.3">
      <c r="P284703" s="83"/>
    </row>
    <row r="284704" spans="16:16" x14ac:dyDescent="0.3">
      <c r="P284704" s="83"/>
    </row>
    <row r="284705" spans="16:16" x14ac:dyDescent="0.3">
      <c r="P284705" s="83"/>
    </row>
    <row r="284706" spans="16:16" x14ac:dyDescent="0.3">
      <c r="P284706" s="83"/>
    </row>
    <row r="284707" spans="16:16" x14ac:dyDescent="0.3">
      <c r="P284707" s="83"/>
    </row>
    <row r="284708" spans="16:16" x14ac:dyDescent="0.3">
      <c r="P284708" s="83"/>
    </row>
    <row r="284709" spans="16:16" x14ac:dyDescent="0.3">
      <c r="P284709" s="83"/>
    </row>
    <row r="284710" spans="16:16" x14ac:dyDescent="0.3">
      <c r="P284710" s="83"/>
    </row>
    <row r="284711" spans="16:16" x14ac:dyDescent="0.3">
      <c r="P284711" s="83"/>
    </row>
    <row r="284712" spans="16:16" x14ac:dyDescent="0.3">
      <c r="P284712" s="83"/>
    </row>
    <row r="284713" spans="16:16" x14ac:dyDescent="0.3">
      <c r="P284713" s="83"/>
    </row>
    <row r="284714" spans="16:16" x14ac:dyDescent="0.3">
      <c r="P284714" s="83"/>
    </row>
    <row r="284715" spans="16:16" x14ac:dyDescent="0.3">
      <c r="P284715" s="83"/>
    </row>
    <row r="284716" spans="16:16" x14ac:dyDescent="0.3">
      <c r="P284716" s="83"/>
    </row>
    <row r="284717" spans="16:16" x14ac:dyDescent="0.3">
      <c r="P284717" s="83"/>
    </row>
    <row r="284718" spans="16:16" x14ac:dyDescent="0.3">
      <c r="P284718" s="83"/>
    </row>
    <row r="284719" spans="16:16" x14ac:dyDescent="0.3">
      <c r="P284719" s="83"/>
    </row>
    <row r="284720" spans="16:16" x14ac:dyDescent="0.3">
      <c r="P284720" s="83"/>
    </row>
    <row r="284721" spans="16:16" x14ac:dyDescent="0.3">
      <c r="P284721" s="83"/>
    </row>
    <row r="284722" spans="16:16" x14ac:dyDescent="0.3">
      <c r="P284722" s="83"/>
    </row>
    <row r="284723" spans="16:16" x14ac:dyDescent="0.3">
      <c r="P284723" s="83"/>
    </row>
    <row r="284724" spans="16:16" x14ac:dyDescent="0.3">
      <c r="P284724" s="83"/>
    </row>
    <row r="284725" spans="16:16" x14ac:dyDescent="0.3">
      <c r="P284725" s="83"/>
    </row>
    <row r="284726" spans="16:16" x14ac:dyDescent="0.3">
      <c r="P284726" s="83"/>
    </row>
    <row r="284727" spans="16:16" x14ac:dyDescent="0.3">
      <c r="P284727" s="83"/>
    </row>
    <row r="284728" spans="16:16" x14ac:dyDescent="0.3">
      <c r="P284728" s="83"/>
    </row>
    <row r="284729" spans="16:16" x14ac:dyDescent="0.3">
      <c r="P284729" s="83"/>
    </row>
    <row r="284730" spans="16:16" x14ac:dyDescent="0.3">
      <c r="P284730" s="83"/>
    </row>
    <row r="284731" spans="16:16" x14ac:dyDescent="0.3">
      <c r="P284731" s="83"/>
    </row>
    <row r="284732" spans="16:16" x14ac:dyDescent="0.3">
      <c r="P284732" s="83"/>
    </row>
    <row r="284733" spans="16:16" x14ac:dyDescent="0.3">
      <c r="P284733" s="83"/>
    </row>
    <row r="284734" spans="16:16" x14ac:dyDescent="0.3">
      <c r="P284734" s="83"/>
    </row>
    <row r="284735" spans="16:16" x14ac:dyDescent="0.3">
      <c r="P284735" s="83"/>
    </row>
    <row r="284736" spans="16:16" x14ac:dyDescent="0.3">
      <c r="P284736" s="83"/>
    </row>
    <row r="284737" spans="16:16" x14ac:dyDescent="0.3">
      <c r="P284737" s="83"/>
    </row>
    <row r="284738" spans="16:16" x14ac:dyDescent="0.3">
      <c r="P284738" s="83"/>
    </row>
    <row r="284739" spans="16:16" x14ac:dyDescent="0.3">
      <c r="P284739" s="83"/>
    </row>
    <row r="284740" spans="16:16" x14ac:dyDescent="0.3">
      <c r="P284740" s="83"/>
    </row>
    <row r="284741" spans="16:16" x14ac:dyDescent="0.3">
      <c r="P284741" s="83"/>
    </row>
    <row r="284742" spans="16:16" x14ac:dyDescent="0.3">
      <c r="P284742" s="83"/>
    </row>
    <row r="284743" spans="16:16" x14ac:dyDescent="0.3">
      <c r="P284743" s="83"/>
    </row>
    <row r="284744" spans="16:16" x14ac:dyDescent="0.3">
      <c r="P284744" s="83"/>
    </row>
    <row r="284745" spans="16:16" x14ac:dyDescent="0.3">
      <c r="P284745" s="83"/>
    </row>
    <row r="284746" spans="16:16" x14ac:dyDescent="0.3">
      <c r="P284746" s="83"/>
    </row>
    <row r="284747" spans="16:16" x14ac:dyDescent="0.3">
      <c r="P284747" s="83"/>
    </row>
    <row r="284748" spans="16:16" x14ac:dyDescent="0.3">
      <c r="P284748" s="83"/>
    </row>
    <row r="284749" spans="16:16" x14ac:dyDescent="0.3">
      <c r="P284749" s="83"/>
    </row>
    <row r="284750" spans="16:16" x14ac:dyDescent="0.3">
      <c r="P284750" s="83"/>
    </row>
    <row r="284751" spans="16:16" x14ac:dyDescent="0.3">
      <c r="P284751" s="83"/>
    </row>
    <row r="284752" spans="16:16" x14ac:dyDescent="0.3">
      <c r="P284752" s="83"/>
    </row>
    <row r="284753" spans="16:16" x14ac:dyDescent="0.3">
      <c r="P284753" s="83"/>
    </row>
    <row r="284754" spans="16:16" x14ac:dyDescent="0.3">
      <c r="P284754" s="83"/>
    </row>
    <row r="284755" spans="16:16" x14ac:dyDescent="0.3">
      <c r="P284755" s="83"/>
    </row>
    <row r="284756" spans="16:16" x14ac:dyDescent="0.3">
      <c r="P284756" s="83"/>
    </row>
    <row r="284757" spans="16:16" x14ac:dyDescent="0.3">
      <c r="P284757" s="83"/>
    </row>
    <row r="284758" spans="16:16" x14ac:dyDescent="0.3">
      <c r="P284758" s="83"/>
    </row>
    <row r="284759" spans="16:16" x14ac:dyDescent="0.3">
      <c r="P284759" s="83"/>
    </row>
    <row r="284760" spans="16:16" x14ac:dyDescent="0.3">
      <c r="P284760" s="83"/>
    </row>
    <row r="284761" spans="16:16" x14ac:dyDescent="0.3">
      <c r="P284761" s="83"/>
    </row>
    <row r="284762" spans="16:16" x14ac:dyDescent="0.3">
      <c r="P284762" s="83"/>
    </row>
    <row r="284763" spans="16:16" x14ac:dyDescent="0.3">
      <c r="P284763" s="83"/>
    </row>
    <row r="284764" spans="16:16" x14ac:dyDescent="0.3">
      <c r="P284764" s="83"/>
    </row>
    <row r="284765" spans="16:16" x14ac:dyDescent="0.3">
      <c r="P284765" s="83"/>
    </row>
    <row r="284766" spans="16:16" x14ac:dyDescent="0.3">
      <c r="P284766" s="83"/>
    </row>
    <row r="284767" spans="16:16" x14ac:dyDescent="0.3">
      <c r="P284767" s="83"/>
    </row>
    <row r="284768" spans="16:16" x14ac:dyDescent="0.3">
      <c r="P284768" s="83"/>
    </row>
    <row r="284769" spans="16:16" x14ac:dyDescent="0.3">
      <c r="P284769" s="83"/>
    </row>
    <row r="284770" spans="16:16" x14ac:dyDescent="0.3">
      <c r="P284770" s="83"/>
    </row>
    <row r="284771" spans="16:16" x14ac:dyDescent="0.3">
      <c r="P284771" s="83"/>
    </row>
    <row r="284772" spans="16:16" x14ac:dyDescent="0.3">
      <c r="P284772" s="83"/>
    </row>
    <row r="284773" spans="16:16" x14ac:dyDescent="0.3">
      <c r="P284773" s="83"/>
    </row>
    <row r="284774" spans="16:16" x14ac:dyDescent="0.3">
      <c r="P284774" s="83"/>
    </row>
    <row r="284775" spans="16:16" x14ac:dyDescent="0.3">
      <c r="P284775" s="83"/>
    </row>
    <row r="284776" spans="16:16" x14ac:dyDescent="0.3">
      <c r="P284776" s="83"/>
    </row>
    <row r="284777" spans="16:16" x14ac:dyDescent="0.3">
      <c r="P284777" s="83"/>
    </row>
    <row r="284778" spans="16:16" x14ac:dyDescent="0.3">
      <c r="P284778" s="83"/>
    </row>
    <row r="284779" spans="16:16" x14ac:dyDescent="0.3">
      <c r="P284779" s="83"/>
    </row>
    <row r="284780" spans="16:16" x14ac:dyDescent="0.3">
      <c r="P284780" s="83"/>
    </row>
    <row r="284781" spans="16:16" x14ac:dyDescent="0.3">
      <c r="P284781" s="83"/>
    </row>
    <row r="284782" spans="16:16" x14ac:dyDescent="0.3">
      <c r="P284782" s="83"/>
    </row>
    <row r="284783" spans="16:16" x14ac:dyDescent="0.3">
      <c r="P284783" s="83"/>
    </row>
    <row r="284784" spans="16:16" x14ac:dyDescent="0.3">
      <c r="P284784" s="83"/>
    </row>
    <row r="284785" spans="16:16" x14ac:dyDescent="0.3">
      <c r="P284785" s="83"/>
    </row>
    <row r="284786" spans="16:16" x14ac:dyDescent="0.3">
      <c r="P284786" s="83"/>
    </row>
    <row r="284787" spans="16:16" x14ac:dyDescent="0.3">
      <c r="P284787" s="83"/>
    </row>
    <row r="284788" spans="16:16" x14ac:dyDescent="0.3">
      <c r="P284788" s="83"/>
    </row>
    <row r="284789" spans="16:16" x14ac:dyDescent="0.3">
      <c r="P284789" s="83"/>
    </row>
    <row r="284790" spans="16:16" x14ac:dyDescent="0.3">
      <c r="P284790" s="83"/>
    </row>
    <row r="284791" spans="16:16" x14ac:dyDescent="0.3">
      <c r="P284791" s="83"/>
    </row>
    <row r="284792" spans="16:16" x14ac:dyDescent="0.3">
      <c r="P284792" s="83"/>
    </row>
    <row r="284793" spans="16:16" x14ac:dyDescent="0.3">
      <c r="P284793" s="83"/>
    </row>
    <row r="284794" spans="16:16" x14ac:dyDescent="0.3">
      <c r="P284794" s="83"/>
    </row>
    <row r="284795" spans="16:16" x14ac:dyDescent="0.3">
      <c r="P284795" s="83"/>
    </row>
    <row r="284796" spans="16:16" x14ac:dyDescent="0.3">
      <c r="P284796" s="83"/>
    </row>
    <row r="284797" spans="16:16" x14ac:dyDescent="0.3">
      <c r="P284797" s="83"/>
    </row>
    <row r="284798" spans="16:16" x14ac:dyDescent="0.3">
      <c r="P284798" s="83"/>
    </row>
    <row r="284799" spans="16:16" x14ac:dyDescent="0.3">
      <c r="P284799" s="83"/>
    </row>
    <row r="284800" spans="16:16" x14ac:dyDescent="0.3">
      <c r="P284800" s="83"/>
    </row>
    <row r="284801" spans="16:16" x14ac:dyDescent="0.3">
      <c r="P284801" s="83"/>
    </row>
    <row r="284802" spans="16:16" x14ac:dyDescent="0.3">
      <c r="P284802" s="83"/>
    </row>
    <row r="284803" spans="16:16" x14ac:dyDescent="0.3">
      <c r="P284803" s="83"/>
    </row>
    <row r="284804" spans="16:16" x14ac:dyDescent="0.3">
      <c r="P284804" s="83"/>
    </row>
    <row r="284805" spans="16:16" x14ac:dyDescent="0.3">
      <c r="P284805" s="83"/>
    </row>
    <row r="284806" spans="16:16" x14ac:dyDescent="0.3">
      <c r="P284806" s="83"/>
    </row>
    <row r="284807" spans="16:16" x14ac:dyDescent="0.3">
      <c r="P284807" s="83"/>
    </row>
    <row r="284808" spans="16:16" x14ac:dyDescent="0.3">
      <c r="P284808" s="83"/>
    </row>
    <row r="284809" spans="16:16" x14ac:dyDescent="0.3">
      <c r="P284809" s="83"/>
    </row>
    <row r="284810" spans="16:16" x14ac:dyDescent="0.3">
      <c r="P284810" s="83"/>
    </row>
    <row r="284811" spans="16:16" x14ac:dyDescent="0.3">
      <c r="P284811" s="83"/>
    </row>
    <row r="284812" spans="16:16" x14ac:dyDescent="0.3">
      <c r="P284812" s="83"/>
    </row>
    <row r="284813" spans="16:16" x14ac:dyDescent="0.3">
      <c r="P284813" s="83"/>
    </row>
    <row r="284814" spans="16:16" x14ac:dyDescent="0.3">
      <c r="P284814" s="83"/>
    </row>
    <row r="284815" spans="16:16" x14ac:dyDescent="0.3">
      <c r="P284815" s="83"/>
    </row>
    <row r="284816" spans="16:16" x14ac:dyDescent="0.3">
      <c r="P284816" s="83"/>
    </row>
    <row r="284817" spans="16:16" x14ac:dyDescent="0.3">
      <c r="P284817" s="83"/>
    </row>
    <row r="284818" spans="16:16" x14ac:dyDescent="0.3">
      <c r="P284818" s="83"/>
    </row>
    <row r="284819" spans="16:16" x14ac:dyDescent="0.3">
      <c r="P284819" s="83"/>
    </row>
    <row r="284820" spans="16:16" x14ac:dyDescent="0.3">
      <c r="P284820" s="83"/>
    </row>
    <row r="284821" spans="16:16" x14ac:dyDescent="0.3">
      <c r="P284821" s="83"/>
    </row>
    <row r="284822" spans="16:16" x14ac:dyDescent="0.3">
      <c r="P284822" s="83"/>
    </row>
    <row r="284823" spans="16:16" x14ac:dyDescent="0.3">
      <c r="P284823" s="83"/>
    </row>
    <row r="284824" spans="16:16" x14ac:dyDescent="0.3">
      <c r="P284824" s="83"/>
    </row>
    <row r="284825" spans="16:16" x14ac:dyDescent="0.3">
      <c r="P284825" s="83"/>
    </row>
    <row r="284826" spans="16:16" x14ac:dyDescent="0.3">
      <c r="P284826" s="83"/>
    </row>
    <row r="284827" spans="16:16" x14ac:dyDescent="0.3">
      <c r="P284827" s="83"/>
    </row>
    <row r="284828" spans="16:16" x14ac:dyDescent="0.3">
      <c r="P284828" s="83"/>
    </row>
    <row r="284829" spans="16:16" x14ac:dyDescent="0.3">
      <c r="P284829" s="83"/>
    </row>
    <row r="284830" spans="16:16" x14ac:dyDescent="0.3">
      <c r="P284830" s="83"/>
    </row>
    <row r="284831" spans="16:16" x14ac:dyDescent="0.3">
      <c r="P284831" s="83"/>
    </row>
    <row r="284832" spans="16:16" x14ac:dyDescent="0.3">
      <c r="P284832" s="83"/>
    </row>
    <row r="284833" spans="16:16" x14ac:dyDescent="0.3">
      <c r="P284833" s="83"/>
    </row>
    <row r="284834" spans="16:16" x14ac:dyDescent="0.3">
      <c r="P284834" s="83"/>
    </row>
    <row r="284835" spans="16:16" x14ac:dyDescent="0.3">
      <c r="P284835" s="83"/>
    </row>
    <row r="284836" spans="16:16" x14ac:dyDescent="0.3">
      <c r="P284836" s="83"/>
    </row>
    <row r="284837" spans="16:16" x14ac:dyDescent="0.3">
      <c r="P284837" s="83"/>
    </row>
    <row r="284838" spans="16:16" x14ac:dyDescent="0.3">
      <c r="P284838" s="83"/>
    </row>
    <row r="284839" spans="16:16" x14ac:dyDescent="0.3">
      <c r="P284839" s="83"/>
    </row>
    <row r="284840" spans="16:16" x14ac:dyDescent="0.3">
      <c r="P284840" s="83"/>
    </row>
    <row r="284841" spans="16:16" x14ac:dyDescent="0.3">
      <c r="P284841" s="83"/>
    </row>
    <row r="284842" spans="16:16" x14ac:dyDescent="0.3">
      <c r="P284842" s="83"/>
    </row>
    <row r="284843" spans="16:16" x14ac:dyDescent="0.3">
      <c r="P284843" s="83"/>
    </row>
    <row r="284844" spans="16:16" x14ac:dyDescent="0.3">
      <c r="P284844" s="83"/>
    </row>
    <row r="284845" spans="16:16" x14ac:dyDescent="0.3">
      <c r="P284845" s="83"/>
    </row>
    <row r="284846" spans="16:16" x14ac:dyDescent="0.3">
      <c r="P284846" s="83"/>
    </row>
    <row r="284847" spans="16:16" x14ac:dyDescent="0.3">
      <c r="P284847" s="83"/>
    </row>
    <row r="284848" spans="16:16" x14ac:dyDescent="0.3">
      <c r="P284848" s="83"/>
    </row>
    <row r="284849" spans="16:16" x14ac:dyDescent="0.3">
      <c r="P284849" s="83"/>
    </row>
    <row r="284850" spans="16:16" x14ac:dyDescent="0.3">
      <c r="P284850" s="83"/>
    </row>
    <row r="284851" spans="16:16" x14ac:dyDescent="0.3">
      <c r="P284851" s="83"/>
    </row>
    <row r="284852" spans="16:16" x14ac:dyDescent="0.3">
      <c r="P284852" s="83"/>
    </row>
    <row r="284853" spans="16:16" x14ac:dyDescent="0.3">
      <c r="P284853" s="83"/>
    </row>
    <row r="284854" spans="16:16" x14ac:dyDescent="0.3">
      <c r="P284854" s="83"/>
    </row>
    <row r="284855" spans="16:16" x14ac:dyDescent="0.3">
      <c r="P284855" s="83"/>
    </row>
    <row r="284856" spans="16:16" x14ac:dyDescent="0.3">
      <c r="P284856" s="83"/>
    </row>
    <row r="284857" spans="16:16" x14ac:dyDescent="0.3">
      <c r="P284857" s="83"/>
    </row>
    <row r="284858" spans="16:16" x14ac:dyDescent="0.3">
      <c r="P284858" s="83"/>
    </row>
    <row r="284859" spans="16:16" x14ac:dyDescent="0.3">
      <c r="P284859" s="83"/>
    </row>
    <row r="284860" spans="16:16" x14ac:dyDescent="0.3">
      <c r="P284860" s="83"/>
    </row>
    <row r="284861" spans="16:16" x14ac:dyDescent="0.3">
      <c r="P284861" s="83"/>
    </row>
    <row r="284862" spans="16:16" x14ac:dyDescent="0.3">
      <c r="P284862" s="83"/>
    </row>
    <row r="284863" spans="16:16" x14ac:dyDescent="0.3">
      <c r="P284863" s="83"/>
    </row>
    <row r="284864" spans="16:16" x14ac:dyDescent="0.3">
      <c r="P284864" s="83"/>
    </row>
    <row r="284865" spans="16:16" x14ac:dyDescent="0.3">
      <c r="P284865" s="83"/>
    </row>
    <row r="284866" spans="16:16" x14ac:dyDescent="0.3">
      <c r="P284866" s="83"/>
    </row>
    <row r="284867" spans="16:16" x14ac:dyDescent="0.3">
      <c r="P284867" s="83"/>
    </row>
    <row r="284868" spans="16:16" x14ac:dyDescent="0.3">
      <c r="P284868" s="83"/>
    </row>
    <row r="284869" spans="16:16" x14ac:dyDescent="0.3">
      <c r="P284869" s="83"/>
    </row>
    <row r="284870" spans="16:16" x14ac:dyDescent="0.3">
      <c r="P284870" s="83"/>
    </row>
    <row r="284871" spans="16:16" x14ac:dyDescent="0.3">
      <c r="P284871" s="83"/>
    </row>
    <row r="284872" spans="16:16" x14ac:dyDescent="0.3">
      <c r="P284872" s="83"/>
    </row>
    <row r="284873" spans="16:16" x14ac:dyDescent="0.3">
      <c r="P284873" s="83"/>
    </row>
    <row r="284874" spans="16:16" x14ac:dyDescent="0.3">
      <c r="P284874" s="83"/>
    </row>
    <row r="284875" spans="16:16" x14ac:dyDescent="0.3">
      <c r="P284875" s="83"/>
    </row>
    <row r="284876" spans="16:16" x14ac:dyDescent="0.3">
      <c r="P284876" s="83"/>
    </row>
    <row r="284877" spans="16:16" x14ac:dyDescent="0.3">
      <c r="P284877" s="83"/>
    </row>
    <row r="284878" spans="16:16" x14ac:dyDescent="0.3">
      <c r="P284878" s="83"/>
    </row>
    <row r="284879" spans="16:16" x14ac:dyDescent="0.3">
      <c r="P284879" s="83"/>
    </row>
    <row r="284880" spans="16:16" x14ac:dyDescent="0.3">
      <c r="P284880" s="83"/>
    </row>
    <row r="284881" spans="16:16" x14ac:dyDescent="0.3">
      <c r="P284881" s="83"/>
    </row>
    <row r="284882" spans="16:16" x14ac:dyDescent="0.3">
      <c r="P284882" s="83"/>
    </row>
    <row r="284883" spans="16:16" x14ac:dyDescent="0.3">
      <c r="P284883" s="83"/>
    </row>
    <row r="284884" spans="16:16" x14ac:dyDescent="0.3">
      <c r="P284884" s="83"/>
    </row>
    <row r="284885" spans="16:16" x14ac:dyDescent="0.3">
      <c r="P284885" s="83"/>
    </row>
    <row r="284886" spans="16:16" x14ac:dyDescent="0.3">
      <c r="P284886" s="83"/>
    </row>
    <row r="284887" spans="16:16" x14ac:dyDescent="0.3">
      <c r="P284887" s="83"/>
    </row>
    <row r="284888" spans="16:16" x14ac:dyDescent="0.3">
      <c r="P284888" s="83"/>
    </row>
    <row r="284889" spans="16:16" x14ac:dyDescent="0.3">
      <c r="P284889" s="83"/>
    </row>
    <row r="284890" spans="16:16" x14ac:dyDescent="0.3">
      <c r="P284890" s="83"/>
    </row>
    <row r="284891" spans="16:16" x14ac:dyDescent="0.3">
      <c r="P284891" s="83"/>
    </row>
    <row r="284892" spans="16:16" x14ac:dyDescent="0.3">
      <c r="P284892" s="83"/>
    </row>
    <row r="284893" spans="16:16" x14ac:dyDescent="0.3">
      <c r="P284893" s="83"/>
    </row>
    <row r="284894" spans="16:16" x14ac:dyDescent="0.3">
      <c r="P284894" s="83"/>
    </row>
    <row r="284895" spans="16:16" x14ac:dyDescent="0.3">
      <c r="P284895" s="83"/>
    </row>
    <row r="284896" spans="16:16" x14ac:dyDescent="0.3">
      <c r="P284896" s="83"/>
    </row>
    <row r="284897" spans="16:16" x14ac:dyDescent="0.3">
      <c r="P284897" s="83"/>
    </row>
    <row r="284898" spans="16:16" x14ac:dyDescent="0.3">
      <c r="P284898" s="83"/>
    </row>
    <row r="284899" spans="16:16" x14ac:dyDescent="0.3">
      <c r="P284899" s="83"/>
    </row>
    <row r="284900" spans="16:16" x14ac:dyDescent="0.3">
      <c r="P284900" s="83"/>
    </row>
    <row r="284901" spans="16:16" x14ac:dyDescent="0.3">
      <c r="P284901" s="83"/>
    </row>
    <row r="284902" spans="16:16" x14ac:dyDescent="0.3">
      <c r="P284902" s="83"/>
    </row>
    <row r="284903" spans="16:16" x14ac:dyDescent="0.3">
      <c r="P284903" s="83"/>
    </row>
    <row r="284904" spans="16:16" x14ac:dyDescent="0.3">
      <c r="P284904" s="83"/>
    </row>
    <row r="284905" spans="16:16" x14ac:dyDescent="0.3">
      <c r="P284905" s="83"/>
    </row>
    <row r="284906" spans="16:16" x14ac:dyDescent="0.3">
      <c r="P284906" s="83"/>
    </row>
    <row r="284907" spans="16:16" x14ac:dyDescent="0.3">
      <c r="P284907" s="83"/>
    </row>
    <row r="284908" spans="16:16" x14ac:dyDescent="0.3">
      <c r="P284908" s="83"/>
    </row>
    <row r="284909" spans="16:16" x14ac:dyDescent="0.3">
      <c r="P284909" s="83"/>
    </row>
    <row r="284910" spans="16:16" x14ac:dyDescent="0.3">
      <c r="P284910" s="83"/>
    </row>
    <row r="284911" spans="16:16" x14ac:dyDescent="0.3">
      <c r="P284911" s="83"/>
    </row>
    <row r="284912" spans="16:16" x14ac:dyDescent="0.3">
      <c r="P284912" s="83"/>
    </row>
    <row r="284913" spans="16:16" x14ac:dyDescent="0.3">
      <c r="P284913" s="83"/>
    </row>
    <row r="284914" spans="16:16" x14ac:dyDescent="0.3">
      <c r="P284914" s="83"/>
    </row>
    <row r="284915" spans="16:16" x14ac:dyDescent="0.3">
      <c r="P284915" s="83"/>
    </row>
    <row r="284916" spans="16:16" x14ac:dyDescent="0.3">
      <c r="P284916" s="83"/>
    </row>
    <row r="284917" spans="16:16" x14ac:dyDescent="0.3">
      <c r="P284917" s="83"/>
    </row>
    <row r="284918" spans="16:16" x14ac:dyDescent="0.3">
      <c r="P284918" s="83"/>
    </row>
    <row r="284919" spans="16:16" x14ac:dyDescent="0.3">
      <c r="P284919" s="83"/>
    </row>
    <row r="284920" spans="16:16" x14ac:dyDescent="0.3">
      <c r="P284920" s="83"/>
    </row>
    <row r="284921" spans="16:16" x14ac:dyDescent="0.3">
      <c r="P284921" s="83"/>
    </row>
    <row r="284922" spans="16:16" x14ac:dyDescent="0.3">
      <c r="P284922" s="83"/>
    </row>
    <row r="284923" spans="16:16" x14ac:dyDescent="0.3">
      <c r="P284923" s="83"/>
    </row>
    <row r="284924" spans="16:16" x14ac:dyDescent="0.3">
      <c r="P284924" s="83"/>
    </row>
    <row r="284925" spans="16:16" x14ac:dyDescent="0.3">
      <c r="P284925" s="83"/>
    </row>
    <row r="284926" spans="16:16" x14ac:dyDescent="0.3">
      <c r="P284926" s="83"/>
    </row>
    <row r="284927" spans="16:16" x14ac:dyDescent="0.3">
      <c r="P284927" s="83"/>
    </row>
    <row r="284928" spans="16:16" x14ac:dyDescent="0.3">
      <c r="P284928" s="83"/>
    </row>
    <row r="284929" spans="16:16" x14ac:dyDescent="0.3">
      <c r="P284929" s="83"/>
    </row>
    <row r="284930" spans="16:16" x14ac:dyDescent="0.3">
      <c r="P284930" s="83"/>
    </row>
    <row r="284931" spans="16:16" x14ac:dyDescent="0.3">
      <c r="P284931" s="83"/>
    </row>
    <row r="284932" spans="16:16" x14ac:dyDescent="0.3">
      <c r="P284932" s="83"/>
    </row>
    <row r="284933" spans="16:16" x14ac:dyDescent="0.3">
      <c r="P284933" s="83"/>
    </row>
    <row r="284934" spans="16:16" x14ac:dyDescent="0.3">
      <c r="P284934" s="83"/>
    </row>
    <row r="284935" spans="16:16" x14ac:dyDescent="0.3">
      <c r="P284935" s="83"/>
    </row>
    <row r="284936" spans="16:16" x14ac:dyDescent="0.3">
      <c r="P284936" s="83"/>
    </row>
    <row r="284937" spans="16:16" x14ac:dyDescent="0.3">
      <c r="P284937" s="83"/>
    </row>
    <row r="284938" spans="16:16" x14ac:dyDescent="0.3">
      <c r="P284938" s="83"/>
    </row>
    <row r="284939" spans="16:16" x14ac:dyDescent="0.3">
      <c r="P284939" s="83"/>
    </row>
    <row r="284940" spans="16:16" x14ac:dyDescent="0.3">
      <c r="P284940" s="83"/>
    </row>
    <row r="284941" spans="16:16" x14ac:dyDescent="0.3">
      <c r="P284941" s="83"/>
    </row>
    <row r="284942" spans="16:16" x14ac:dyDescent="0.3">
      <c r="P284942" s="83"/>
    </row>
    <row r="284943" spans="16:16" x14ac:dyDescent="0.3">
      <c r="P284943" s="83"/>
    </row>
    <row r="284944" spans="16:16" x14ac:dyDescent="0.3">
      <c r="P284944" s="83"/>
    </row>
    <row r="284945" spans="16:16" x14ac:dyDescent="0.3">
      <c r="P284945" s="83"/>
    </row>
    <row r="284946" spans="16:16" x14ac:dyDescent="0.3">
      <c r="P284946" s="83"/>
    </row>
    <row r="284947" spans="16:16" x14ac:dyDescent="0.3">
      <c r="P284947" s="83"/>
    </row>
    <row r="284948" spans="16:16" x14ac:dyDescent="0.3">
      <c r="P284948" s="83"/>
    </row>
    <row r="284949" spans="16:16" x14ac:dyDescent="0.3">
      <c r="P284949" s="83"/>
    </row>
    <row r="284950" spans="16:16" x14ac:dyDescent="0.3">
      <c r="P284950" s="83"/>
    </row>
    <row r="284951" spans="16:16" x14ac:dyDescent="0.3">
      <c r="P284951" s="83"/>
    </row>
    <row r="284952" spans="16:16" x14ac:dyDescent="0.3">
      <c r="P284952" s="83"/>
    </row>
    <row r="284953" spans="16:16" x14ac:dyDescent="0.3">
      <c r="P284953" s="83"/>
    </row>
    <row r="284954" spans="16:16" x14ac:dyDescent="0.3">
      <c r="P284954" s="83"/>
    </row>
    <row r="284955" spans="16:16" x14ac:dyDescent="0.3">
      <c r="P284955" s="83"/>
    </row>
    <row r="284956" spans="16:16" x14ac:dyDescent="0.3">
      <c r="P284956" s="83"/>
    </row>
    <row r="284957" spans="16:16" x14ac:dyDescent="0.3">
      <c r="P284957" s="83"/>
    </row>
    <row r="284958" spans="16:16" x14ac:dyDescent="0.3">
      <c r="P284958" s="83"/>
    </row>
    <row r="284959" spans="16:16" x14ac:dyDescent="0.3">
      <c r="P284959" s="83"/>
    </row>
    <row r="284960" spans="16:16" x14ac:dyDescent="0.3">
      <c r="P284960" s="83"/>
    </row>
    <row r="284961" spans="16:16" x14ac:dyDescent="0.3">
      <c r="P284961" s="83"/>
    </row>
    <row r="284962" spans="16:16" x14ac:dyDescent="0.3">
      <c r="P284962" s="83"/>
    </row>
    <row r="284963" spans="16:16" x14ac:dyDescent="0.3">
      <c r="P284963" s="83"/>
    </row>
    <row r="284964" spans="16:16" x14ac:dyDescent="0.3">
      <c r="P284964" s="83"/>
    </row>
    <row r="284965" spans="16:16" x14ac:dyDescent="0.3">
      <c r="P284965" s="83"/>
    </row>
    <row r="284966" spans="16:16" x14ac:dyDescent="0.3">
      <c r="P284966" s="83"/>
    </row>
    <row r="284967" spans="16:16" x14ac:dyDescent="0.3">
      <c r="P284967" s="83"/>
    </row>
    <row r="284968" spans="16:16" x14ac:dyDescent="0.3">
      <c r="P284968" s="83"/>
    </row>
    <row r="284969" spans="16:16" x14ac:dyDescent="0.3">
      <c r="P284969" s="83"/>
    </row>
    <row r="284970" spans="16:16" x14ac:dyDescent="0.3">
      <c r="P284970" s="83"/>
    </row>
    <row r="284971" spans="16:16" x14ac:dyDescent="0.3">
      <c r="P284971" s="83"/>
    </row>
    <row r="284972" spans="16:16" x14ac:dyDescent="0.3">
      <c r="P284972" s="83"/>
    </row>
    <row r="284973" spans="16:16" x14ac:dyDescent="0.3">
      <c r="P284973" s="83"/>
    </row>
    <row r="284974" spans="16:16" x14ac:dyDescent="0.3">
      <c r="P284974" s="83"/>
    </row>
    <row r="284975" spans="16:16" x14ac:dyDescent="0.3">
      <c r="P284975" s="83"/>
    </row>
    <row r="284976" spans="16:16" x14ac:dyDescent="0.3">
      <c r="P284976" s="83"/>
    </row>
    <row r="284977" spans="16:16" x14ac:dyDescent="0.3">
      <c r="P284977" s="83"/>
    </row>
    <row r="284978" spans="16:16" x14ac:dyDescent="0.3">
      <c r="P284978" s="83"/>
    </row>
    <row r="284979" spans="16:16" x14ac:dyDescent="0.3">
      <c r="P284979" s="83"/>
    </row>
    <row r="284980" spans="16:16" x14ac:dyDescent="0.3">
      <c r="P284980" s="83"/>
    </row>
    <row r="284981" spans="16:16" x14ac:dyDescent="0.3">
      <c r="P284981" s="83"/>
    </row>
    <row r="284982" spans="16:16" x14ac:dyDescent="0.3">
      <c r="P284982" s="83"/>
    </row>
    <row r="284983" spans="16:16" x14ac:dyDescent="0.3">
      <c r="P284983" s="83"/>
    </row>
    <row r="284984" spans="16:16" x14ac:dyDescent="0.3">
      <c r="P284984" s="83"/>
    </row>
    <row r="284985" spans="16:16" x14ac:dyDescent="0.3">
      <c r="P284985" s="83"/>
    </row>
    <row r="284986" spans="16:16" x14ac:dyDescent="0.3">
      <c r="P284986" s="83"/>
    </row>
    <row r="284987" spans="16:16" x14ac:dyDescent="0.3">
      <c r="P284987" s="83"/>
    </row>
    <row r="284988" spans="16:16" x14ac:dyDescent="0.3">
      <c r="P284988" s="83"/>
    </row>
    <row r="284989" spans="16:16" x14ac:dyDescent="0.3">
      <c r="P284989" s="83"/>
    </row>
    <row r="284990" spans="16:16" x14ac:dyDescent="0.3">
      <c r="P284990" s="83"/>
    </row>
    <row r="284991" spans="16:16" x14ac:dyDescent="0.3">
      <c r="P284991" s="83"/>
    </row>
    <row r="284992" spans="16:16" x14ac:dyDescent="0.3">
      <c r="P284992" s="83"/>
    </row>
    <row r="284993" spans="16:16" x14ac:dyDescent="0.3">
      <c r="P284993" s="83"/>
    </row>
    <row r="284994" spans="16:16" x14ac:dyDescent="0.3">
      <c r="P284994" s="83"/>
    </row>
    <row r="284995" spans="16:16" x14ac:dyDescent="0.3">
      <c r="P284995" s="83"/>
    </row>
    <row r="284996" spans="16:16" x14ac:dyDescent="0.3">
      <c r="P284996" s="83"/>
    </row>
    <row r="284997" spans="16:16" x14ac:dyDescent="0.3">
      <c r="P284997" s="83"/>
    </row>
    <row r="284998" spans="16:16" x14ac:dyDescent="0.3">
      <c r="P284998" s="83"/>
    </row>
    <row r="284999" spans="16:16" x14ac:dyDescent="0.3">
      <c r="P284999" s="83"/>
    </row>
    <row r="285000" spans="16:16" x14ac:dyDescent="0.3">
      <c r="P285000" s="83"/>
    </row>
    <row r="285001" spans="16:16" x14ac:dyDescent="0.3">
      <c r="P285001" s="83"/>
    </row>
    <row r="285002" spans="16:16" x14ac:dyDescent="0.3">
      <c r="P285002" s="83"/>
    </row>
    <row r="285003" spans="16:16" x14ac:dyDescent="0.3">
      <c r="P285003" s="83"/>
    </row>
    <row r="285004" spans="16:16" x14ac:dyDescent="0.3">
      <c r="P285004" s="83"/>
    </row>
    <row r="285005" spans="16:16" x14ac:dyDescent="0.3">
      <c r="P285005" s="83"/>
    </row>
    <row r="285006" spans="16:16" x14ac:dyDescent="0.3">
      <c r="P285006" s="83"/>
    </row>
    <row r="285007" spans="16:16" x14ac:dyDescent="0.3">
      <c r="P285007" s="83"/>
    </row>
    <row r="285008" spans="16:16" x14ac:dyDescent="0.3">
      <c r="P285008" s="83"/>
    </row>
    <row r="285009" spans="16:16" x14ac:dyDescent="0.3">
      <c r="P285009" s="83"/>
    </row>
    <row r="285010" spans="16:16" x14ac:dyDescent="0.3">
      <c r="P285010" s="83"/>
    </row>
    <row r="285011" spans="16:16" x14ac:dyDescent="0.3">
      <c r="P285011" s="83"/>
    </row>
    <row r="285012" spans="16:16" x14ac:dyDescent="0.3">
      <c r="P285012" s="83"/>
    </row>
    <row r="285013" spans="16:16" x14ac:dyDescent="0.3">
      <c r="P285013" s="83"/>
    </row>
    <row r="285014" spans="16:16" x14ac:dyDescent="0.3">
      <c r="P285014" s="83"/>
    </row>
    <row r="285015" spans="16:16" x14ac:dyDescent="0.3">
      <c r="P285015" s="83"/>
    </row>
    <row r="285016" spans="16:16" x14ac:dyDescent="0.3">
      <c r="P285016" s="83"/>
    </row>
    <row r="285017" spans="16:16" x14ac:dyDescent="0.3">
      <c r="P285017" s="83"/>
    </row>
    <row r="285018" spans="16:16" x14ac:dyDescent="0.3">
      <c r="P285018" s="83"/>
    </row>
    <row r="285019" spans="16:16" x14ac:dyDescent="0.3">
      <c r="P285019" s="83"/>
    </row>
    <row r="285020" spans="16:16" x14ac:dyDescent="0.3">
      <c r="P285020" s="83"/>
    </row>
    <row r="285021" spans="16:16" x14ac:dyDescent="0.3">
      <c r="P285021" s="83"/>
    </row>
    <row r="285022" spans="16:16" x14ac:dyDescent="0.3">
      <c r="P285022" s="83"/>
    </row>
    <row r="285023" spans="16:16" x14ac:dyDescent="0.3">
      <c r="P285023" s="83"/>
    </row>
    <row r="285024" spans="16:16" x14ac:dyDescent="0.3">
      <c r="P285024" s="83"/>
    </row>
    <row r="285025" spans="16:16" x14ac:dyDescent="0.3">
      <c r="P285025" s="83"/>
    </row>
    <row r="285026" spans="16:16" x14ac:dyDescent="0.3">
      <c r="P285026" s="83"/>
    </row>
    <row r="285027" spans="16:16" x14ac:dyDescent="0.3">
      <c r="P285027" s="83"/>
    </row>
    <row r="285028" spans="16:16" x14ac:dyDescent="0.3">
      <c r="P285028" s="83"/>
    </row>
    <row r="285029" spans="16:16" x14ac:dyDescent="0.3">
      <c r="P285029" s="83"/>
    </row>
    <row r="285030" spans="16:16" x14ac:dyDescent="0.3">
      <c r="P285030" s="83"/>
    </row>
    <row r="285031" spans="16:16" x14ac:dyDescent="0.3">
      <c r="P285031" s="83"/>
    </row>
    <row r="285032" spans="16:16" x14ac:dyDescent="0.3">
      <c r="P285032" s="83"/>
    </row>
    <row r="285033" spans="16:16" x14ac:dyDescent="0.3">
      <c r="P285033" s="83"/>
    </row>
    <row r="285034" spans="16:16" x14ac:dyDescent="0.3">
      <c r="P285034" s="83"/>
    </row>
    <row r="285035" spans="16:16" x14ac:dyDescent="0.3">
      <c r="P285035" s="83"/>
    </row>
    <row r="285036" spans="16:16" x14ac:dyDescent="0.3">
      <c r="P285036" s="83"/>
    </row>
    <row r="285037" spans="16:16" x14ac:dyDescent="0.3">
      <c r="P285037" s="83"/>
    </row>
    <row r="285038" spans="16:16" x14ac:dyDescent="0.3">
      <c r="P285038" s="83"/>
    </row>
    <row r="285039" spans="16:16" x14ac:dyDescent="0.3">
      <c r="P285039" s="83"/>
    </row>
    <row r="285040" spans="16:16" x14ac:dyDescent="0.3">
      <c r="P285040" s="83"/>
    </row>
    <row r="285041" spans="16:16" x14ac:dyDescent="0.3">
      <c r="P285041" s="83"/>
    </row>
    <row r="285042" spans="16:16" x14ac:dyDescent="0.3">
      <c r="P285042" s="83"/>
    </row>
    <row r="285043" spans="16:16" x14ac:dyDescent="0.3">
      <c r="P285043" s="83"/>
    </row>
    <row r="285044" spans="16:16" x14ac:dyDescent="0.3">
      <c r="P285044" s="83"/>
    </row>
    <row r="285045" spans="16:16" x14ac:dyDescent="0.3">
      <c r="P285045" s="83"/>
    </row>
    <row r="285046" spans="16:16" x14ac:dyDescent="0.3">
      <c r="P285046" s="83"/>
    </row>
    <row r="285047" spans="16:16" x14ac:dyDescent="0.3">
      <c r="P285047" s="83"/>
    </row>
    <row r="285048" spans="16:16" x14ac:dyDescent="0.3">
      <c r="P285048" s="83"/>
    </row>
    <row r="285049" spans="16:16" x14ac:dyDescent="0.3">
      <c r="P285049" s="83"/>
    </row>
    <row r="285050" spans="16:16" x14ac:dyDescent="0.3">
      <c r="P285050" s="83"/>
    </row>
    <row r="285051" spans="16:16" x14ac:dyDescent="0.3">
      <c r="P285051" s="83"/>
    </row>
    <row r="285052" spans="16:16" x14ac:dyDescent="0.3">
      <c r="P285052" s="83"/>
    </row>
    <row r="285053" spans="16:16" x14ac:dyDescent="0.3">
      <c r="P285053" s="83"/>
    </row>
    <row r="285054" spans="16:16" x14ac:dyDescent="0.3">
      <c r="P285054" s="83"/>
    </row>
    <row r="285055" spans="16:16" x14ac:dyDescent="0.3">
      <c r="P285055" s="83"/>
    </row>
    <row r="285056" spans="16:16" x14ac:dyDescent="0.3">
      <c r="P285056" s="83"/>
    </row>
    <row r="285057" spans="16:16" x14ac:dyDescent="0.3">
      <c r="P285057" s="83"/>
    </row>
    <row r="285058" spans="16:16" x14ac:dyDescent="0.3">
      <c r="P285058" s="83"/>
    </row>
    <row r="285059" spans="16:16" x14ac:dyDescent="0.3">
      <c r="P285059" s="83"/>
    </row>
    <row r="285060" spans="16:16" x14ac:dyDescent="0.3">
      <c r="P285060" s="83"/>
    </row>
    <row r="285061" spans="16:16" x14ac:dyDescent="0.3">
      <c r="P285061" s="83"/>
    </row>
    <row r="285062" spans="16:16" x14ac:dyDescent="0.3">
      <c r="P285062" s="83"/>
    </row>
    <row r="285063" spans="16:16" x14ac:dyDescent="0.3">
      <c r="P285063" s="83"/>
    </row>
    <row r="285064" spans="16:16" x14ac:dyDescent="0.3">
      <c r="P285064" s="83"/>
    </row>
    <row r="285065" spans="16:16" x14ac:dyDescent="0.3">
      <c r="P285065" s="83"/>
    </row>
    <row r="285066" spans="16:16" x14ac:dyDescent="0.3">
      <c r="P285066" s="83"/>
    </row>
    <row r="285067" spans="16:16" x14ac:dyDescent="0.3">
      <c r="P285067" s="83"/>
    </row>
    <row r="285068" spans="16:16" x14ac:dyDescent="0.3">
      <c r="P285068" s="83"/>
    </row>
    <row r="285069" spans="16:16" x14ac:dyDescent="0.3">
      <c r="P285069" s="83"/>
    </row>
    <row r="285070" spans="16:16" x14ac:dyDescent="0.3">
      <c r="P285070" s="83"/>
    </row>
    <row r="285071" spans="16:16" x14ac:dyDescent="0.3">
      <c r="P285071" s="83"/>
    </row>
    <row r="285072" spans="16:16" x14ac:dyDescent="0.3">
      <c r="P285072" s="83"/>
    </row>
    <row r="285073" spans="16:16" x14ac:dyDescent="0.3">
      <c r="P285073" s="83"/>
    </row>
    <row r="285074" spans="16:16" x14ac:dyDescent="0.3">
      <c r="P285074" s="83"/>
    </row>
    <row r="285075" spans="16:16" x14ac:dyDescent="0.3">
      <c r="P285075" s="83"/>
    </row>
    <row r="285076" spans="16:16" x14ac:dyDescent="0.3">
      <c r="P285076" s="83"/>
    </row>
    <row r="285077" spans="16:16" x14ac:dyDescent="0.3">
      <c r="P285077" s="83"/>
    </row>
    <row r="285078" spans="16:16" x14ac:dyDescent="0.3">
      <c r="P285078" s="83"/>
    </row>
    <row r="285079" spans="16:16" x14ac:dyDescent="0.3">
      <c r="P285079" s="83"/>
    </row>
    <row r="285080" spans="16:16" x14ac:dyDescent="0.3">
      <c r="P285080" s="83"/>
    </row>
    <row r="285081" spans="16:16" x14ac:dyDescent="0.3">
      <c r="P285081" s="83"/>
    </row>
    <row r="285082" spans="16:16" x14ac:dyDescent="0.3">
      <c r="P285082" s="83"/>
    </row>
    <row r="285083" spans="16:16" x14ac:dyDescent="0.3">
      <c r="P285083" s="83"/>
    </row>
    <row r="285084" spans="16:16" x14ac:dyDescent="0.3">
      <c r="P285084" s="83"/>
    </row>
    <row r="285085" spans="16:16" x14ac:dyDescent="0.3">
      <c r="P285085" s="83"/>
    </row>
    <row r="285086" spans="16:16" x14ac:dyDescent="0.3">
      <c r="P285086" s="83"/>
    </row>
    <row r="285087" spans="16:16" x14ac:dyDescent="0.3">
      <c r="P285087" s="83"/>
    </row>
    <row r="285088" spans="16:16" x14ac:dyDescent="0.3">
      <c r="P285088" s="83"/>
    </row>
    <row r="285089" spans="16:16" x14ac:dyDescent="0.3">
      <c r="P285089" s="83"/>
    </row>
    <row r="285090" spans="16:16" x14ac:dyDescent="0.3">
      <c r="P285090" s="83"/>
    </row>
    <row r="285091" spans="16:16" x14ac:dyDescent="0.3">
      <c r="P285091" s="83"/>
    </row>
    <row r="285092" spans="16:16" x14ac:dyDescent="0.3">
      <c r="P285092" s="83"/>
    </row>
    <row r="285093" spans="16:16" x14ac:dyDescent="0.3">
      <c r="P285093" s="83"/>
    </row>
    <row r="285094" spans="16:16" x14ac:dyDescent="0.3">
      <c r="P285094" s="83"/>
    </row>
    <row r="285095" spans="16:16" x14ac:dyDescent="0.3">
      <c r="P285095" s="83"/>
    </row>
    <row r="285096" spans="16:16" x14ac:dyDescent="0.3">
      <c r="P285096" s="83"/>
    </row>
    <row r="285097" spans="16:16" x14ac:dyDescent="0.3">
      <c r="P285097" s="83"/>
    </row>
    <row r="285098" spans="16:16" x14ac:dyDescent="0.3">
      <c r="P285098" s="83"/>
    </row>
    <row r="285099" spans="16:16" x14ac:dyDescent="0.3">
      <c r="P285099" s="83"/>
    </row>
    <row r="285100" spans="16:16" x14ac:dyDescent="0.3">
      <c r="P285100" s="83"/>
    </row>
    <row r="285101" spans="16:16" x14ac:dyDescent="0.3">
      <c r="P285101" s="83"/>
    </row>
    <row r="285102" spans="16:16" x14ac:dyDescent="0.3">
      <c r="P285102" s="83"/>
    </row>
    <row r="285103" spans="16:16" x14ac:dyDescent="0.3">
      <c r="P285103" s="83"/>
    </row>
    <row r="285104" spans="16:16" x14ac:dyDescent="0.3">
      <c r="P285104" s="83"/>
    </row>
    <row r="285105" spans="16:16" x14ac:dyDescent="0.3">
      <c r="P285105" s="83"/>
    </row>
    <row r="285106" spans="16:16" x14ac:dyDescent="0.3">
      <c r="P285106" s="83"/>
    </row>
    <row r="285107" spans="16:16" x14ac:dyDescent="0.3">
      <c r="P285107" s="83"/>
    </row>
    <row r="285108" spans="16:16" x14ac:dyDescent="0.3">
      <c r="P285108" s="83"/>
    </row>
    <row r="285109" spans="16:16" x14ac:dyDescent="0.3">
      <c r="P285109" s="83"/>
    </row>
    <row r="285110" spans="16:16" x14ac:dyDescent="0.3">
      <c r="P285110" s="83"/>
    </row>
    <row r="285111" spans="16:16" x14ac:dyDescent="0.3">
      <c r="P285111" s="83"/>
    </row>
    <row r="285112" spans="16:16" x14ac:dyDescent="0.3">
      <c r="P285112" s="83"/>
    </row>
    <row r="285113" spans="16:16" x14ac:dyDescent="0.3">
      <c r="P285113" s="83"/>
    </row>
    <row r="285114" spans="16:16" x14ac:dyDescent="0.3">
      <c r="P285114" s="83"/>
    </row>
    <row r="285115" spans="16:16" x14ac:dyDescent="0.3">
      <c r="P285115" s="83"/>
    </row>
    <row r="285116" spans="16:16" x14ac:dyDescent="0.3">
      <c r="P285116" s="83"/>
    </row>
    <row r="285117" spans="16:16" x14ac:dyDescent="0.3">
      <c r="P285117" s="83"/>
    </row>
    <row r="285118" spans="16:16" x14ac:dyDescent="0.3">
      <c r="P285118" s="83"/>
    </row>
    <row r="285119" spans="16:16" x14ac:dyDescent="0.3">
      <c r="P285119" s="83"/>
    </row>
    <row r="285120" spans="16:16" x14ac:dyDescent="0.3">
      <c r="P285120" s="83"/>
    </row>
    <row r="285121" spans="16:16" x14ac:dyDescent="0.3">
      <c r="P285121" s="83"/>
    </row>
    <row r="285122" spans="16:16" x14ac:dyDescent="0.3">
      <c r="P285122" s="83"/>
    </row>
    <row r="285123" spans="16:16" x14ac:dyDescent="0.3">
      <c r="P285123" s="83"/>
    </row>
    <row r="285124" spans="16:16" x14ac:dyDescent="0.3">
      <c r="P285124" s="83"/>
    </row>
    <row r="285125" spans="16:16" x14ac:dyDescent="0.3">
      <c r="P285125" s="83"/>
    </row>
    <row r="285126" spans="16:16" x14ac:dyDescent="0.3">
      <c r="P285126" s="83"/>
    </row>
    <row r="285127" spans="16:16" x14ac:dyDescent="0.3">
      <c r="P285127" s="83"/>
    </row>
    <row r="285128" spans="16:16" x14ac:dyDescent="0.3">
      <c r="P285128" s="83"/>
    </row>
    <row r="285129" spans="16:16" x14ac:dyDescent="0.3">
      <c r="P285129" s="83"/>
    </row>
    <row r="285130" spans="16:16" x14ac:dyDescent="0.3">
      <c r="P285130" s="83"/>
    </row>
    <row r="285131" spans="16:16" x14ac:dyDescent="0.3">
      <c r="P285131" s="83"/>
    </row>
    <row r="285132" spans="16:16" x14ac:dyDescent="0.3">
      <c r="P285132" s="83"/>
    </row>
    <row r="285133" spans="16:16" x14ac:dyDescent="0.3">
      <c r="P285133" s="83"/>
    </row>
    <row r="285134" spans="16:16" x14ac:dyDescent="0.3">
      <c r="P285134" s="83"/>
    </row>
    <row r="285135" spans="16:16" x14ac:dyDescent="0.3">
      <c r="P285135" s="83"/>
    </row>
    <row r="285136" spans="16:16" x14ac:dyDescent="0.3">
      <c r="P285136" s="83"/>
    </row>
    <row r="285137" spans="16:16" x14ac:dyDescent="0.3">
      <c r="P285137" s="83"/>
    </row>
    <row r="285138" spans="16:16" x14ac:dyDescent="0.3">
      <c r="P285138" s="83"/>
    </row>
    <row r="285139" spans="16:16" x14ac:dyDescent="0.3">
      <c r="P285139" s="83"/>
    </row>
    <row r="285140" spans="16:16" x14ac:dyDescent="0.3">
      <c r="P285140" s="83"/>
    </row>
    <row r="285141" spans="16:16" x14ac:dyDescent="0.3">
      <c r="P285141" s="83"/>
    </row>
    <row r="285142" spans="16:16" x14ac:dyDescent="0.3">
      <c r="P285142" s="83"/>
    </row>
    <row r="285143" spans="16:16" x14ac:dyDescent="0.3">
      <c r="P285143" s="83"/>
    </row>
    <row r="285144" spans="16:16" x14ac:dyDescent="0.3">
      <c r="P285144" s="83"/>
    </row>
    <row r="285145" spans="16:16" x14ac:dyDescent="0.3">
      <c r="P285145" s="83"/>
    </row>
    <row r="285146" spans="16:16" x14ac:dyDescent="0.3">
      <c r="P285146" s="83"/>
    </row>
    <row r="285147" spans="16:16" x14ac:dyDescent="0.3">
      <c r="P285147" s="83"/>
    </row>
    <row r="285148" spans="16:16" x14ac:dyDescent="0.3">
      <c r="P285148" s="83"/>
    </row>
    <row r="285149" spans="16:16" x14ac:dyDescent="0.3">
      <c r="P285149" s="83"/>
    </row>
    <row r="285150" spans="16:16" x14ac:dyDescent="0.3">
      <c r="P285150" s="83"/>
    </row>
    <row r="285151" spans="16:16" x14ac:dyDescent="0.3">
      <c r="P285151" s="83"/>
    </row>
    <row r="285152" spans="16:16" x14ac:dyDescent="0.3">
      <c r="P285152" s="83"/>
    </row>
    <row r="285153" spans="16:16" x14ac:dyDescent="0.3">
      <c r="P285153" s="83"/>
    </row>
    <row r="285154" spans="16:16" x14ac:dyDescent="0.3">
      <c r="P285154" s="83"/>
    </row>
    <row r="285155" spans="16:16" x14ac:dyDescent="0.3">
      <c r="P285155" s="83"/>
    </row>
    <row r="285156" spans="16:16" x14ac:dyDescent="0.3">
      <c r="P285156" s="83"/>
    </row>
    <row r="285157" spans="16:16" x14ac:dyDescent="0.3">
      <c r="P285157" s="83"/>
    </row>
    <row r="285158" spans="16:16" x14ac:dyDescent="0.3">
      <c r="P285158" s="83"/>
    </row>
    <row r="285159" spans="16:16" x14ac:dyDescent="0.3">
      <c r="P285159" s="83"/>
    </row>
    <row r="285160" spans="16:16" x14ac:dyDescent="0.3">
      <c r="P285160" s="83"/>
    </row>
    <row r="285161" spans="16:16" x14ac:dyDescent="0.3">
      <c r="P285161" s="83"/>
    </row>
    <row r="285162" spans="16:16" x14ac:dyDescent="0.3">
      <c r="P285162" s="83"/>
    </row>
    <row r="285163" spans="16:16" x14ac:dyDescent="0.3">
      <c r="P285163" s="83"/>
    </row>
    <row r="285164" spans="16:16" x14ac:dyDescent="0.3">
      <c r="P285164" s="83"/>
    </row>
    <row r="285165" spans="16:16" x14ac:dyDescent="0.3">
      <c r="P285165" s="83"/>
    </row>
    <row r="285166" spans="16:16" x14ac:dyDescent="0.3">
      <c r="P285166" s="83"/>
    </row>
    <row r="285167" spans="16:16" x14ac:dyDescent="0.3">
      <c r="P285167" s="83"/>
    </row>
    <row r="285168" spans="16:16" x14ac:dyDescent="0.3">
      <c r="P285168" s="83"/>
    </row>
    <row r="285169" spans="16:16" x14ac:dyDescent="0.3">
      <c r="P285169" s="83"/>
    </row>
    <row r="285170" spans="16:16" x14ac:dyDescent="0.3">
      <c r="P285170" s="83"/>
    </row>
    <row r="285171" spans="16:16" x14ac:dyDescent="0.3">
      <c r="P285171" s="83"/>
    </row>
    <row r="285172" spans="16:16" x14ac:dyDescent="0.3">
      <c r="P285172" s="83"/>
    </row>
    <row r="285173" spans="16:16" x14ac:dyDescent="0.3">
      <c r="P285173" s="83"/>
    </row>
    <row r="285174" spans="16:16" x14ac:dyDescent="0.3">
      <c r="P285174" s="83"/>
    </row>
    <row r="285175" spans="16:16" x14ac:dyDescent="0.3">
      <c r="P285175" s="83"/>
    </row>
    <row r="285176" spans="16:16" x14ac:dyDescent="0.3">
      <c r="P285176" s="83"/>
    </row>
    <row r="285177" spans="16:16" x14ac:dyDescent="0.3">
      <c r="P285177" s="83"/>
    </row>
    <row r="285178" spans="16:16" x14ac:dyDescent="0.3">
      <c r="P285178" s="83"/>
    </row>
    <row r="285179" spans="16:16" x14ac:dyDescent="0.3">
      <c r="P285179" s="83"/>
    </row>
    <row r="285180" spans="16:16" x14ac:dyDescent="0.3">
      <c r="P285180" s="83"/>
    </row>
    <row r="285181" spans="16:16" x14ac:dyDescent="0.3">
      <c r="P285181" s="83"/>
    </row>
    <row r="285182" spans="16:16" x14ac:dyDescent="0.3">
      <c r="P285182" s="83"/>
    </row>
    <row r="285183" spans="16:16" x14ac:dyDescent="0.3">
      <c r="P285183" s="83"/>
    </row>
    <row r="285184" spans="16:16" x14ac:dyDescent="0.3">
      <c r="P285184" s="83"/>
    </row>
    <row r="285185" spans="16:16" x14ac:dyDescent="0.3">
      <c r="P285185" s="83"/>
    </row>
    <row r="285186" spans="16:16" x14ac:dyDescent="0.3">
      <c r="P285186" s="83"/>
    </row>
    <row r="285187" spans="16:16" x14ac:dyDescent="0.3">
      <c r="P285187" s="83"/>
    </row>
    <row r="285188" spans="16:16" x14ac:dyDescent="0.3">
      <c r="P285188" s="83"/>
    </row>
    <row r="285189" spans="16:16" x14ac:dyDescent="0.3">
      <c r="P285189" s="83"/>
    </row>
    <row r="285190" spans="16:16" x14ac:dyDescent="0.3">
      <c r="P285190" s="83"/>
    </row>
    <row r="285191" spans="16:16" x14ac:dyDescent="0.3">
      <c r="P285191" s="83"/>
    </row>
    <row r="285192" spans="16:16" x14ac:dyDescent="0.3">
      <c r="P285192" s="83"/>
    </row>
    <row r="285193" spans="16:16" x14ac:dyDescent="0.3">
      <c r="P285193" s="83"/>
    </row>
    <row r="285194" spans="16:16" x14ac:dyDescent="0.3">
      <c r="P285194" s="83"/>
    </row>
    <row r="285195" spans="16:16" x14ac:dyDescent="0.3">
      <c r="P285195" s="83"/>
    </row>
    <row r="285196" spans="16:16" x14ac:dyDescent="0.3">
      <c r="P285196" s="83"/>
    </row>
    <row r="285197" spans="16:16" x14ac:dyDescent="0.3">
      <c r="P285197" s="83"/>
    </row>
    <row r="285198" spans="16:16" x14ac:dyDescent="0.3">
      <c r="P285198" s="83"/>
    </row>
    <row r="285199" spans="16:16" x14ac:dyDescent="0.3">
      <c r="P285199" s="83"/>
    </row>
    <row r="285200" spans="16:16" x14ac:dyDescent="0.3">
      <c r="P285200" s="83"/>
    </row>
    <row r="285201" spans="16:16" x14ac:dyDescent="0.3">
      <c r="P285201" s="83"/>
    </row>
    <row r="285202" spans="16:16" x14ac:dyDescent="0.3">
      <c r="P285202" s="83"/>
    </row>
    <row r="285203" spans="16:16" x14ac:dyDescent="0.3">
      <c r="P285203" s="83"/>
    </row>
    <row r="285204" spans="16:16" x14ac:dyDescent="0.3">
      <c r="P285204" s="83"/>
    </row>
    <row r="285205" spans="16:16" x14ac:dyDescent="0.3">
      <c r="P285205" s="83"/>
    </row>
    <row r="285206" spans="16:16" x14ac:dyDescent="0.3">
      <c r="P285206" s="83"/>
    </row>
    <row r="285207" spans="16:16" x14ac:dyDescent="0.3">
      <c r="P285207" s="83"/>
    </row>
    <row r="285208" spans="16:16" x14ac:dyDescent="0.3">
      <c r="P285208" s="83"/>
    </row>
    <row r="285209" spans="16:16" x14ac:dyDescent="0.3">
      <c r="P285209" s="83"/>
    </row>
    <row r="285210" spans="16:16" x14ac:dyDescent="0.3">
      <c r="P285210" s="83"/>
    </row>
    <row r="285211" spans="16:16" x14ac:dyDescent="0.3">
      <c r="P285211" s="83"/>
    </row>
    <row r="285212" spans="16:16" x14ac:dyDescent="0.3">
      <c r="P285212" s="83"/>
    </row>
    <row r="285213" spans="16:16" x14ac:dyDescent="0.3">
      <c r="P285213" s="83"/>
    </row>
    <row r="285214" spans="16:16" x14ac:dyDescent="0.3">
      <c r="P285214" s="83"/>
    </row>
    <row r="285215" spans="16:16" x14ac:dyDescent="0.3">
      <c r="P285215" s="83"/>
    </row>
    <row r="285216" spans="16:16" x14ac:dyDescent="0.3">
      <c r="P285216" s="83"/>
    </row>
    <row r="285217" spans="16:16" x14ac:dyDescent="0.3">
      <c r="P285217" s="83"/>
    </row>
    <row r="285218" spans="16:16" x14ac:dyDescent="0.3">
      <c r="P285218" s="83"/>
    </row>
    <row r="285219" spans="16:16" x14ac:dyDescent="0.3">
      <c r="P285219" s="83"/>
    </row>
    <row r="285220" spans="16:16" x14ac:dyDescent="0.3">
      <c r="P285220" s="83"/>
    </row>
    <row r="285221" spans="16:16" x14ac:dyDescent="0.3">
      <c r="P285221" s="83"/>
    </row>
    <row r="285222" spans="16:16" x14ac:dyDescent="0.3">
      <c r="P285222" s="83"/>
    </row>
    <row r="285223" spans="16:16" x14ac:dyDescent="0.3">
      <c r="P285223" s="83"/>
    </row>
    <row r="285224" spans="16:16" x14ac:dyDescent="0.3">
      <c r="P285224" s="83"/>
    </row>
    <row r="285225" spans="16:16" x14ac:dyDescent="0.3">
      <c r="P285225" s="83"/>
    </row>
    <row r="285226" spans="16:16" x14ac:dyDescent="0.3">
      <c r="P285226" s="83"/>
    </row>
    <row r="285227" spans="16:16" x14ac:dyDescent="0.3">
      <c r="P285227" s="83"/>
    </row>
    <row r="285228" spans="16:16" x14ac:dyDescent="0.3">
      <c r="P285228" s="83"/>
    </row>
    <row r="285229" spans="16:16" x14ac:dyDescent="0.3">
      <c r="P285229" s="83"/>
    </row>
    <row r="285230" spans="16:16" x14ac:dyDescent="0.3">
      <c r="P285230" s="83"/>
    </row>
    <row r="285231" spans="16:16" x14ac:dyDescent="0.3">
      <c r="P285231" s="83"/>
    </row>
    <row r="285232" spans="16:16" x14ac:dyDescent="0.3">
      <c r="P285232" s="83"/>
    </row>
    <row r="285233" spans="16:16" x14ac:dyDescent="0.3">
      <c r="P285233" s="83"/>
    </row>
    <row r="285234" spans="16:16" x14ac:dyDescent="0.3">
      <c r="P285234" s="83"/>
    </row>
    <row r="285235" spans="16:16" x14ac:dyDescent="0.3">
      <c r="P285235" s="83"/>
    </row>
    <row r="285236" spans="16:16" x14ac:dyDescent="0.3">
      <c r="P285236" s="83"/>
    </row>
    <row r="285237" spans="16:16" x14ac:dyDescent="0.3">
      <c r="P285237" s="83"/>
    </row>
    <row r="285238" spans="16:16" x14ac:dyDescent="0.3">
      <c r="P285238" s="83"/>
    </row>
    <row r="285239" spans="16:16" x14ac:dyDescent="0.3">
      <c r="P285239" s="83"/>
    </row>
    <row r="285240" spans="16:16" x14ac:dyDescent="0.3">
      <c r="P285240" s="83"/>
    </row>
    <row r="285241" spans="16:16" x14ac:dyDescent="0.3">
      <c r="P285241" s="83"/>
    </row>
    <row r="285242" spans="16:16" x14ac:dyDescent="0.3">
      <c r="P285242" s="83"/>
    </row>
    <row r="285243" spans="16:16" x14ac:dyDescent="0.3">
      <c r="P285243" s="83"/>
    </row>
    <row r="285244" spans="16:16" x14ac:dyDescent="0.3">
      <c r="P285244" s="83"/>
    </row>
    <row r="285245" spans="16:16" x14ac:dyDescent="0.3">
      <c r="P285245" s="83"/>
    </row>
    <row r="285246" spans="16:16" x14ac:dyDescent="0.3">
      <c r="P285246" s="83"/>
    </row>
    <row r="285247" spans="16:16" x14ac:dyDescent="0.3">
      <c r="P285247" s="83"/>
    </row>
    <row r="285248" spans="16:16" x14ac:dyDescent="0.3">
      <c r="P285248" s="83"/>
    </row>
    <row r="285249" spans="16:16" x14ac:dyDescent="0.3">
      <c r="P285249" s="83"/>
    </row>
    <row r="285250" spans="16:16" x14ac:dyDescent="0.3">
      <c r="P285250" s="83"/>
    </row>
    <row r="285251" spans="16:16" x14ac:dyDescent="0.3">
      <c r="P285251" s="83"/>
    </row>
    <row r="285252" spans="16:16" x14ac:dyDescent="0.3">
      <c r="P285252" s="83"/>
    </row>
    <row r="285253" spans="16:16" x14ac:dyDescent="0.3">
      <c r="P285253" s="83"/>
    </row>
    <row r="285254" spans="16:16" x14ac:dyDescent="0.3">
      <c r="P285254" s="83"/>
    </row>
    <row r="285255" spans="16:16" x14ac:dyDescent="0.3">
      <c r="P285255" s="83"/>
    </row>
    <row r="285256" spans="16:16" x14ac:dyDescent="0.3">
      <c r="P285256" s="83"/>
    </row>
    <row r="285257" spans="16:16" x14ac:dyDescent="0.3">
      <c r="P285257" s="83"/>
    </row>
    <row r="285258" spans="16:16" x14ac:dyDescent="0.3">
      <c r="P285258" s="83"/>
    </row>
    <row r="285259" spans="16:16" x14ac:dyDescent="0.3">
      <c r="P285259" s="83"/>
    </row>
    <row r="285260" spans="16:16" x14ac:dyDescent="0.3">
      <c r="P285260" s="83"/>
    </row>
    <row r="285261" spans="16:16" x14ac:dyDescent="0.3">
      <c r="P285261" s="83"/>
    </row>
    <row r="285262" spans="16:16" x14ac:dyDescent="0.3">
      <c r="P285262" s="83"/>
    </row>
    <row r="285263" spans="16:16" x14ac:dyDescent="0.3">
      <c r="P285263" s="83"/>
    </row>
    <row r="285264" spans="16:16" x14ac:dyDescent="0.3">
      <c r="P285264" s="83"/>
    </row>
    <row r="285265" spans="16:16" x14ac:dyDescent="0.3">
      <c r="P285265" s="83"/>
    </row>
    <row r="285266" spans="16:16" x14ac:dyDescent="0.3">
      <c r="P285266" s="83"/>
    </row>
    <row r="285267" spans="16:16" x14ac:dyDescent="0.3">
      <c r="P285267" s="83"/>
    </row>
    <row r="285268" spans="16:16" x14ac:dyDescent="0.3">
      <c r="P285268" s="83"/>
    </row>
    <row r="285269" spans="16:16" x14ac:dyDescent="0.3">
      <c r="P285269" s="83"/>
    </row>
    <row r="285270" spans="16:16" x14ac:dyDescent="0.3">
      <c r="P285270" s="83"/>
    </row>
    <row r="285271" spans="16:16" x14ac:dyDescent="0.3">
      <c r="P285271" s="83"/>
    </row>
    <row r="285272" spans="16:16" x14ac:dyDescent="0.3">
      <c r="P285272" s="83"/>
    </row>
    <row r="285273" spans="16:16" x14ac:dyDescent="0.3">
      <c r="P285273" s="83"/>
    </row>
    <row r="285274" spans="16:16" x14ac:dyDescent="0.3">
      <c r="P285274" s="83"/>
    </row>
    <row r="285275" spans="16:16" x14ac:dyDescent="0.3">
      <c r="P285275" s="83"/>
    </row>
    <row r="285276" spans="16:16" x14ac:dyDescent="0.3">
      <c r="P285276" s="83"/>
    </row>
    <row r="285277" spans="16:16" x14ac:dyDescent="0.3">
      <c r="P285277" s="83"/>
    </row>
    <row r="285278" spans="16:16" x14ac:dyDescent="0.3">
      <c r="P285278" s="83"/>
    </row>
    <row r="285279" spans="16:16" x14ac:dyDescent="0.3">
      <c r="P285279" s="83"/>
    </row>
    <row r="285280" spans="16:16" x14ac:dyDescent="0.3">
      <c r="P285280" s="83"/>
    </row>
    <row r="285281" spans="16:16" x14ac:dyDescent="0.3">
      <c r="P285281" s="83"/>
    </row>
    <row r="285282" spans="16:16" x14ac:dyDescent="0.3">
      <c r="P285282" s="83"/>
    </row>
    <row r="285283" spans="16:16" x14ac:dyDescent="0.3">
      <c r="P285283" s="83"/>
    </row>
    <row r="285284" spans="16:16" x14ac:dyDescent="0.3">
      <c r="P285284" s="83"/>
    </row>
    <row r="285285" spans="16:16" x14ac:dyDescent="0.3">
      <c r="P285285" s="83"/>
    </row>
    <row r="285286" spans="16:16" x14ac:dyDescent="0.3">
      <c r="P285286" s="83"/>
    </row>
    <row r="285287" spans="16:16" x14ac:dyDescent="0.3">
      <c r="P285287" s="83"/>
    </row>
    <row r="285288" spans="16:16" x14ac:dyDescent="0.3">
      <c r="P285288" s="83"/>
    </row>
    <row r="285289" spans="16:16" x14ac:dyDescent="0.3">
      <c r="P285289" s="83"/>
    </row>
    <row r="285290" spans="16:16" x14ac:dyDescent="0.3">
      <c r="P285290" s="83"/>
    </row>
    <row r="285291" spans="16:16" x14ac:dyDescent="0.3">
      <c r="P285291" s="83"/>
    </row>
    <row r="285292" spans="16:16" x14ac:dyDescent="0.3">
      <c r="P285292" s="83"/>
    </row>
    <row r="285293" spans="16:16" x14ac:dyDescent="0.3">
      <c r="P285293" s="83"/>
    </row>
    <row r="285294" spans="16:16" x14ac:dyDescent="0.3">
      <c r="P285294" s="83"/>
    </row>
    <row r="285295" spans="16:16" x14ac:dyDescent="0.3">
      <c r="P285295" s="83"/>
    </row>
    <row r="285296" spans="16:16" x14ac:dyDescent="0.3">
      <c r="P285296" s="83"/>
    </row>
    <row r="285297" spans="16:16" x14ac:dyDescent="0.3">
      <c r="P285297" s="83"/>
    </row>
    <row r="285298" spans="16:16" x14ac:dyDescent="0.3">
      <c r="P285298" s="83"/>
    </row>
    <row r="285299" spans="16:16" x14ac:dyDescent="0.3">
      <c r="P285299" s="83"/>
    </row>
    <row r="285300" spans="16:16" x14ac:dyDescent="0.3">
      <c r="P285300" s="83"/>
    </row>
    <row r="285301" spans="16:16" x14ac:dyDescent="0.3">
      <c r="P285301" s="83"/>
    </row>
    <row r="285302" spans="16:16" x14ac:dyDescent="0.3">
      <c r="P285302" s="83"/>
    </row>
    <row r="285303" spans="16:16" x14ac:dyDescent="0.3">
      <c r="P285303" s="83"/>
    </row>
    <row r="285304" spans="16:16" x14ac:dyDescent="0.3">
      <c r="P285304" s="83"/>
    </row>
    <row r="285305" spans="16:16" x14ac:dyDescent="0.3">
      <c r="P285305" s="83"/>
    </row>
    <row r="285306" spans="16:16" x14ac:dyDescent="0.3">
      <c r="P285306" s="83"/>
    </row>
    <row r="285307" spans="16:16" x14ac:dyDescent="0.3">
      <c r="P285307" s="83"/>
    </row>
    <row r="285308" spans="16:16" x14ac:dyDescent="0.3">
      <c r="P285308" s="83"/>
    </row>
    <row r="285309" spans="16:16" x14ac:dyDescent="0.3">
      <c r="P285309" s="83"/>
    </row>
    <row r="285310" spans="16:16" x14ac:dyDescent="0.3">
      <c r="P285310" s="83"/>
    </row>
    <row r="285311" spans="16:16" x14ac:dyDescent="0.3">
      <c r="P285311" s="83"/>
    </row>
    <row r="285312" spans="16:16" x14ac:dyDescent="0.3">
      <c r="P285312" s="83"/>
    </row>
    <row r="285313" spans="16:16" x14ac:dyDescent="0.3">
      <c r="P285313" s="83"/>
    </row>
    <row r="285314" spans="16:16" x14ac:dyDescent="0.3">
      <c r="P285314" s="83"/>
    </row>
    <row r="285315" spans="16:16" x14ac:dyDescent="0.3">
      <c r="P285315" s="83"/>
    </row>
    <row r="285316" spans="16:16" x14ac:dyDescent="0.3">
      <c r="P285316" s="83"/>
    </row>
    <row r="285317" spans="16:16" x14ac:dyDescent="0.3">
      <c r="P285317" s="83"/>
    </row>
    <row r="285318" spans="16:16" x14ac:dyDescent="0.3">
      <c r="P285318" s="83"/>
    </row>
    <row r="285319" spans="16:16" x14ac:dyDescent="0.3">
      <c r="P285319" s="83"/>
    </row>
    <row r="285320" spans="16:16" x14ac:dyDescent="0.3">
      <c r="P285320" s="83"/>
    </row>
    <row r="285321" spans="16:16" x14ac:dyDescent="0.3">
      <c r="P285321" s="83"/>
    </row>
    <row r="285322" spans="16:16" x14ac:dyDescent="0.3">
      <c r="P285322" s="83"/>
    </row>
    <row r="285323" spans="16:16" x14ac:dyDescent="0.3">
      <c r="P285323" s="83"/>
    </row>
    <row r="285324" spans="16:16" x14ac:dyDescent="0.3">
      <c r="P285324" s="83"/>
    </row>
    <row r="285325" spans="16:16" x14ac:dyDescent="0.3">
      <c r="P285325" s="83"/>
    </row>
    <row r="285326" spans="16:16" x14ac:dyDescent="0.3">
      <c r="P285326" s="83"/>
    </row>
    <row r="285327" spans="16:16" x14ac:dyDescent="0.3">
      <c r="P285327" s="83"/>
    </row>
    <row r="285328" spans="16:16" x14ac:dyDescent="0.3">
      <c r="P285328" s="83"/>
    </row>
    <row r="285329" spans="16:16" x14ac:dyDescent="0.3">
      <c r="P285329" s="83"/>
    </row>
    <row r="285330" spans="16:16" x14ac:dyDescent="0.3">
      <c r="P285330" s="83"/>
    </row>
    <row r="285331" spans="16:16" x14ac:dyDescent="0.3">
      <c r="P285331" s="83"/>
    </row>
    <row r="285332" spans="16:16" x14ac:dyDescent="0.3">
      <c r="P285332" s="83"/>
    </row>
    <row r="285333" spans="16:16" x14ac:dyDescent="0.3">
      <c r="P285333" s="83"/>
    </row>
    <row r="285334" spans="16:16" x14ac:dyDescent="0.3">
      <c r="P285334" s="83"/>
    </row>
    <row r="285335" spans="16:16" x14ac:dyDescent="0.3">
      <c r="P285335" s="83"/>
    </row>
    <row r="285336" spans="16:16" x14ac:dyDescent="0.3">
      <c r="P285336" s="83"/>
    </row>
    <row r="285337" spans="16:16" x14ac:dyDescent="0.3">
      <c r="P285337" s="83"/>
    </row>
    <row r="285338" spans="16:16" x14ac:dyDescent="0.3">
      <c r="P285338" s="83"/>
    </row>
    <row r="285339" spans="16:16" x14ac:dyDescent="0.3">
      <c r="P285339" s="83"/>
    </row>
    <row r="285340" spans="16:16" x14ac:dyDescent="0.3">
      <c r="P285340" s="83"/>
    </row>
    <row r="285341" spans="16:16" x14ac:dyDescent="0.3">
      <c r="P285341" s="83"/>
    </row>
    <row r="285342" spans="16:16" x14ac:dyDescent="0.3">
      <c r="P285342" s="83"/>
    </row>
    <row r="285343" spans="16:16" x14ac:dyDescent="0.3">
      <c r="P285343" s="83"/>
    </row>
    <row r="285344" spans="16:16" x14ac:dyDescent="0.3">
      <c r="P285344" s="83"/>
    </row>
    <row r="285345" spans="16:16" x14ac:dyDescent="0.3">
      <c r="P285345" s="83"/>
    </row>
    <row r="285346" spans="16:16" x14ac:dyDescent="0.3">
      <c r="P285346" s="83"/>
    </row>
    <row r="285347" spans="16:16" x14ac:dyDescent="0.3">
      <c r="P285347" s="83"/>
    </row>
    <row r="285348" spans="16:16" x14ac:dyDescent="0.3">
      <c r="P285348" s="83"/>
    </row>
    <row r="285349" spans="16:16" x14ac:dyDescent="0.3">
      <c r="P285349" s="83"/>
    </row>
    <row r="285350" spans="16:16" x14ac:dyDescent="0.3">
      <c r="P285350" s="83"/>
    </row>
    <row r="285351" spans="16:16" x14ac:dyDescent="0.3">
      <c r="P285351" s="83"/>
    </row>
    <row r="285352" spans="16:16" x14ac:dyDescent="0.3">
      <c r="P285352" s="83"/>
    </row>
    <row r="285353" spans="16:16" x14ac:dyDescent="0.3">
      <c r="P285353" s="83"/>
    </row>
    <row r="285354" spans="16:16" x14ac:dyDescent="0.3">
      <c r="P285354" s="83"/>
    </row>
    <row r="285355" spans="16:16" x14ac:dyDescent="0.3">
      <c r="P285355" s="83"/>
    </row>
    <row r="285356" spans="16:16" x14ac:dyDescent="0.3">
      <c r="P285356" s="83"/>
    </row>
    <row r="285357" spans="16:16" x14ac:dyDescent="0.3">
      <c r="P285357" s="83"/>
    </row>
    <row r="285358" spans="16:16" x14ac:dyDescent="0.3">
      <c r="P285358" s="83"/>
    </row>
    <row r="285359" spans="16:16" x14ac:dyDescent="0.3">
      <c r="P285359" s="83"/>
    </row>
    <row r="285360" spans="16:16" x14ac:dyDescent="0.3">
      <c r="P285360" s="83"/>
    </row>
    <row r="285361" spans="16:16" x14ac:dyDescent="0.3">
      <c r="P285361" s="83"/>
    </row>
    <row r="285362" spans="16:16" x14ac:dyDescent="0.3">
      <c r="P285362" s="83"/>
    </row>
    <row r="285363" spans="16:16" x14ac:dyDescent="0.3">
      <c r="P285363" s="83"/>
    </row>
    <row r="285364" spans="16:16" x14ac:dyDescent="0.3">
      <c r="P285364" s="83"/>
    </row>
    <row r="285365" spans="16:16" x14ac:dyDescent="0.3">
      <c r="P285365" s="83"/>
    </row>
    <row r="285366" spans="16:16" x14ac:dyDescent="0.3">
      <c r="P285366" s="83"/>
    </row>
    <row r="285367" spans="16:16" x14ac:dyDescent="0.3">
      <c r="P285367" s="83"/>
    </row>
    <row r="285368" spans="16:16" x14ac:dyDescent="0.3">
      <c r="P285368" s="83"/>
    </row>
    <row r="285369" spans="16:16" x14ac:dyDescent="0.3">
      <c r="P285369" s="83"/>
    </row>
    <row r="285370" spans="16:16" x14ac:dyDescent="0.3">
      <c r="P285370" s="83"/>
    </row>
    <row r="285371" spans="16:16" x14ac:dyDescent="0.3">
      <c r="P285371" s="83"/>
    </row>
    <row r="285372" spans="16:16" x14ac:dyDescent="0.3">
      <c r="P285372" s="83"/>
    </row>
    <row r="285373" spans="16:16" x14ac:dyDescent="0.3">
      <c r="P285373" s="83"/>
    </row>
    <row r="285374" spans="16:16" x14ac:dyDescent="0.3">
      <c r="P285374" s="83"/>
    </row>
    <row r="285375" spans="16:16" x14ac:dyDescent="0.3">
      <c r="P285375" s="83"/>
    </row>
    <row r="285376" spans="16:16" x14ac:dyDescent="0.3">
      <c r="P285376" s="83"/>
    </row>
    <row r="285377" spans="16:16" x14ac:dyDescent="0.3">
      <c r="P285377" s="83"/>
    </row>
    <row r="285378" spans="16:16" x14ac:dyDescent="0.3">
      <c r="P285378" s="83"/>
    </row>
    <row r="285379" spans="16:16" x14ac:dyDescent="0.3">
      <c r="P285379" s="83"/>
    </row>
    <row r="285380" spans="16:16" x14ac:dyDescent="0.3">
      <c r="P285380" s="83"/>
    </row>
    <row r="285381" spans="16:16" x14ac:dyDescent="0.3">
      <c r="P285381" s="83"/>
    </row>
    <row r="285382" spans="16:16" x14ac:dyDescent="0.3">
      <c r="P285382" s="83"/>
    </row>
    <row r="285383" spans="16:16" x14ac:dyDescent="0.3">
      <c r="P285383" s="83"/>
    </row>
    <row r="285384" spans="16:16" x14ac:dyDescent="0.3">
      <c r="P285384" s="83"/>
    </row>
    <row r="285385" spans="16:16" x14ac:dyDescent="0.3">
      <c r="P285385" s="83"/>
    </row>
    <row r="285386" spans="16:16" x14ac:dyDescent="0.3">
      <c r="P285386" s="83"/>
    </row>
    <row r="285387" spans="16:16" x14ac:dyDescent="0.3">
      <c r="P285387" s="83"/>
    </row>
    <row r="285388" spans="16:16" x14ac:dyDescent="0.3">
      <c r="P285388" s="83"/>
    </row>
    <row r="285389" spans="16:16" x14ac:dyDescent="0.3">
      <c r="P285389" s="83"/>
    </row>
    <row r="285390" spans="16:16" x14ac:dyDescent="0.3">
      <c r="P285390" s="83"/>
    </row>
    <row r="285391" spans="16:16" x14ac:dyDescent="0.3">
      <c r="P285391" s="83"/>
    </row>
    <row r="285392" spans="16:16" x14ac:dyDescent="0.3">
      <c r="P285392" s="83"/>
    </row>
    <row r="285393" spans="16:16" x14ac:dyDescent="0.3">
      <c r="P285393" s="83"/>
    </row>
    <row r="285394" spans="16:16" x14ac:dyDescent="0.3">
      <c r="P285394" s="83"/>
    </row>
    <row r="285395" spans="16:16" x14ac:dyDescent="0.3">
      <c r="P285395" s="83"/>
    </row>
    <row r="285396" spans="16:16" x14ac:dyDescent="0.3">
      <c r="P285396" s="83"/>
    </row>
    <row r="285397" spans="16:16" x14ac:dyDescent="0.3">
      <c r="P285397" s="83"/>
    </row>
    <row r="285398" spans="16:16" x14ac:dyDescent="0.3">
      <c r="P285398" s="83"/>
    </row>
    <row r="285399" spans="16:16" x14ac:dyDescent="0.3">
      <c r="P285399" s="83"/>
    </row>
    <row r="285400" spans="16:16" x14ac:dyDescent="0.3">
      <c r="P285400" s="83"/>
    </row>
    <row r="285401" spans="16:16" x14ac:dyDescent="0.3">
      <c r="P285401" s="83"/>
    </row>
    <row r="285402" spans="16:16" x14ac:dyDescent="0.3">
      <c r="P285402" s="83"/>
    </row>
    <row r="285403" spans="16:16" x14ac:dyDescent="0.3">
      <c r="P285403" s="83"/>
    </row>
    <row r="285404" spans="16:16" x14ac:dyDescent="0.3">
      <c r="P285404" s="83"/>
    </row>
    <row r="285405" spans="16:16" x14ac:dyDescent="0.3">
      <c r="P285405" s="83"/>
    </row>
    <row r="285406" spans="16:16" x14ac:dyDescent="0.3">
      <c r="P285406" s="83"/>
    </row>
    <row r="285407" spans="16:16" x14ac:dyDescent="0.3">
      <c r="P285407" s="83"/>
    </row>
    <row r="285408" spans="16:16" x14ac:dyDescent="0.3">
      <c r="P285408" s="83"/>
    </row>
    <row r="285409" spans="16:16" x14ac:dyDescent="0.3">
      <c r="P285409" s="83"/>
    </row>
    <row r="285410" spans="16:16" x14ac:dyDescent="0.3">
      <c r="P285410" s="83"/>
    </row>
    <row r="285411" spans="16:16" x14ac:dyDescent="0.3">
      <c r="P285411" s="83"/>
    </row>
    <row r="285412" spans="16:16" x14ac:dyDescent="0.3">
      <c r="P285412" s="83"/>
    </row>
    <row r="285413" spans="16:16" x14ac:dyDescent="0.3">
      <c r="P285413" s="83"/>
    </row>
    <row r="285414" spans="16:16" x14ac:dyDescent="0.3">
      <c r="P285414" s="83"/>
    </row>
    <row r="285415" spans="16:16" x14ac:dyDescent="0.3">
      <c r="P285415" s="83"/>
    </row>
    <row r="285416" spans="16:16" x14ac:dyDescent="0.3">
      <c r="P285416" s="83"/>
    </row>
    <row r="285417" spans="16:16" x14ac:dyDescent="0.3">
      <c r="P285417" s="83"/>
    </row>
    <row r="285418" spans="16:16" x14ac:dyDescent="0.3">
      <c r="P285418" s="83"/>
    </row>
    <row r="285419" spans="16:16" x14ac:dyDescent="0.3">
      <c r="P285419" s="83"/>
    </row>
    <row r="285420" spans="16:16" x14ac:dyDescent="0.3">
      <c r="P285420" s="83"/>
    </row>
    <row r="285421" spans="16:16" x14ac:dyDescent="0.3">
      <c r="P285421" s="83"/>
    </row>
    <row r="285422" spans="16:16" x14ac:dyDescent="0.3">
      <c r="P285422" s="83"/>
    </row>
    <row r="285423" spans="16:16" x14ac:dyDescent="0.3">
      <c r="P285423" s="83"/>
    </row>
    <row r="285424" spans="16:16" x14ac:dyDescent="0.3">
      <c r="P285424" s="83"/>
    </row>
    <row r="285425" spans="16:16" x14ac:dyDescent="0.3">
      <c r="P285425" s="83"/>
    </row>
    <row r="285426" spans="16:16" x14ac:dyDescent="0.3">
      <c r="P285426" s="83"/>
    </row>
    <row r="285427" spans="16:16" x14ac:dyDescent="0.3">
      <c r="P285427" s="83"/>
    </row>
    <row r="285428" spans="16:16" x14ac:dyDescent="0.3">
      <c r="P285428" s="83"/>
    </row>
    <row r="285429" spans="16:16" x14ac:dyDescent="0.3">
      <c r="P285429" s="83"/>
    </row>
    <row r="285430" spans="16:16" x14ac:dyDescent="0.3">
      <c r="P285430" s="83"/>
    </row>
    <row r="285431" spans="16:16" x14ac:dyDescent="0.3">
      <c r="P285431" s="83"/>
    </row>
    <row r="285432" spans="16:16" x14ac:dyDescent="0.3">
      <c r="P285432" s="83"/>
    </row>
    <row r="285433" spans="16:16" x14ac:dyDescent="0.3">
      <c r="P285433" s="83"/>
    </row>
    <row r="285434" spans="16:16" x14ac:dyDescent="0.3">
      <c r="P285434" s="83"/>
    </row>
    <row r="285435" spans="16:16" x14ac:dyDescent="0.3">
      <c r="P285435" s="83"/>
    </row>
    <row r="285436" spans="16:16" x14ac:dyDescent="0.3">
      <c r="P285436" s="83"/>
    </row>
    <row r="285437" spans="16:16" x14ac:dyDescent="0.3">
      <c r="P285437" s="83"/>
    </row>
    <row r="285438" spans="16:16" x14ac:dyDescent="0.3">
      <c r="P285438" s="83"/>
    </row>
    <row r="285439" spans="16:16" x14ac:dyDescent="0.3">
      <c r="P285439" s="83"/>
    </row>
    <row r="285440" spans="16:16" x14ac:dyDescent="0.3">
      <c r="P285440" s="83"/>
    </row>
    <row r="285441" spans="16:16" x14ac:dyDescent="0.3">
      <c r="P285441" s="83"/>
    </row>
    <row r="285442" spans="16:16" x14ac:dyDescent="0.3">
      <c r="P285442" s="83"/>
    </row>
    <row r="285443" spans="16:16" x14ac:dyDescent="0.3">
      <c r="P285443" s="83"/>
    </row>
    <row r="285444" spans="16:16" x14ac:dyDescent="0.3">
      <c r="P285444" s="83"/>
    </row>
    <row r="285445" spans="16:16" x14ac:dyDescent="0.3">
      <c r="P285445" s="83"/>
    </row>
    <row r="285446" spans="16:16" x14ac:dyDescent="0.3">
      <c r="P285446" s="83"/>
    </row>
    <row r="285447" spans="16:16" x14ac:dyDescent="0.3">
      <c r="P285447" s="83"/>
    </row>
    <row r="285448" spans="16:16" x14ac:dyDescent="0.3">
      <c r="P285448" s="83"/>
    </row>
    <row r="285449" spans="16:16" x14ac:dyDescent="0.3">
      <c r="P285449" s="83"/>
    </row>
    <row r="285450" spans="16:16" x14ac:dyDescent="0.3">
      <c r="P285450" s="83"/>
    </row>
    <row r="285451" spans="16:16" x14ac:dyDescent="0.3">
      <c r="P285451" s="83"/>
    </row>
    <row r="285452" spans="16:16" x14ac:dyDescent="0.3">
      <c r="P285452" s="83"/>
    </row>
    <row r="285453" spans="16:16" x14ac:dyDescent="0.3">
      <c r="P285453" s="83"/>
    </row>
    <row r="285454" spans="16:16" x14ac:dyDescent="0.3">
      <c r="P285454" s="83"/>
    </row>
    <row r="285455" spans="16:16" x14ac:dyDescent="0.3">
      <c r="P285455" s="83"/>
    </row>
    <row r="285456" spans="16:16" x14ac:dyDescent="0.3">
      <c r="P285456" s="83"/>
    </row>
    <row r="285457" spans="16:16" x14ac:dyDescent="0.3">
      <c r="P285457" s="83"/>
    </row>
    <row r="285458" spans="16:16" x14ac:dyDescent="0.3">
      <c r="P285458" s="83"/>
    </row>
    <row r="285459" spans="16:16" x14ac:dyDescent="0.3">
      <c r="P285459" s="83"/>
    </row>
    <row r="285460" spans="16:16" x14ac:dyDescent="0.3">
      <c r="P285460" s="83"/>
    </row>
    <row r="285461" spans="16:16" x14ac:dyDescent="0.3">
      <c r="P285461" s="83"/>
    </row>
    <row r="285462" spans="16:16" x14ac:dyDescent="0.3">
      <c r="P285462" s="83"/>
    </row>
    <row r="285463" spans="16:16" x14ac:dyDescent="0.3">
      <c r="P285463" s="83"/>
    </row>
    <row r="285464" spans="16:16" x14ac:dyDescent="0.3">
      <c r="P285464" s="83"/>
    </row>
    <row r="285465" spans="16:16" x14ac:dyDescent="0.3">
      <c r="P285465" s="83"/>
    </row>
    <row r="285466" spans="16:16" x14ac:dyDescent="0.3">
      <c r="P285466" s="83"/>
    </row>
    <row r="285467" spans="16:16" x14ac:dyDescent="0.3">
      <c r="P285467" s="83"/>
    </row>
    <row r="285468" spans="16:16" x14ac:dyDescent="0.3">
      <c r="P285468" s="83"/>
    </row>
    <row r="285469" spans="16:16" x14ac:dyDescent="0.3">
      <c r="P285469" s="83"/>
    </row>
    <row r="285470" spans="16:16" x14ac:dyDescent="0.3">
      <c r="P285470" s="83"/>
    </row>
    <row r="285471" spans="16:16" x14ac:dyDescent="0.3">
      <c r="P285471" s="83"/>
    </row>
    <row r="285472" spans="16:16" x14ac:dyDescent="0.3">
      <c r="P285472" s="83"/>
    </row>
    <row r="285473" spans="16:16" x14ac:dyDescent="0.3">
      <c r="P285473" s="83"/>
    </row>
    <row r="285474" spans="16:16" x14ac:dyDescent="0.3">
      <c r="P285474" s="83"/>
    </row>
    <row r="285475" spans="16:16" x14ac:dyDescent="0.3">
      <c r="P285475" s="83"/>
    </row>
    <row r="285476" spans="16:16" x14ac:dyDescent="0.3">
      <c r="P285476" s="83"/>
    </row>
    <row r="285477" spans="16:16" x14ac:dyDescent="0.3">
      <c r="P285477" s="83"/>
    </row>
    <row r="285478" spans="16:16" x14ac:dyDescent="0.3">
      <c r="P285478" s="83"/>
    </row>
    <row r="285479" spans="16:16" x14ac:dyDescent="0.3">
      <c r="P285479" s="83"/>
    </row>
    <row r="285480" spans="16:16" x14ac:dyDescent="0.3">
      <c r="P285480" s="83"/>
    </row>
    <row r="285481" spans="16:16" x14ac:dyDescent="0.3">
      <c r="P285481" s="83"/>
    </row>
    <row r="285482" spans="16:16" x14ac:dyDescent="0.3">
      <c r="P285482" s="83"/>
    </row>
    <row r="285483" spans="16:16" x14ac:dyDescent="0.3">
      <c r="P285483" s="83"/>
    </row>
    <row r="285484" spans="16:16" x14ac:dyDescent="0.3">
      <c r="P285484" s="83"/>
    </row>
    <row r="285485" spans="16:16" x14ac:dyDescent="0.3">
      <c r="P285485" s="83"/>
    </row>
    <row r="285486" spans="16:16" x14ac:dyDescent="0.3">
      <c r="P285486" s="83"/>
    </row>
    <row r="285487" spans="16:16" x14ac:dyDescent="0.3">
      <c r="P285487" s="83"/>
    </row>
    <row r="285488" spans="16:16" x14ac:dyDescent="0.3">
      <c r="P285488" s="83"/>
    </row>
    <row r="285489" spans="16:16" x14ac:dyDescent="0.3">
      <c r="P285489" s="83"/>
    </row>
    <row r="285490" spans="16:16" x14ac:dyDescent="0.3">
      <c r="P285490" s="83"/>
    </row>
    <row r="285491" spans="16:16" x14ac:dyDescent="0.3">
      <c r="P285491" s="83"/>
    </row>
    <row r="285492" spans="16:16" x14ac:dyDescent="0.3">
      <c r="P285492" s="83"/>
    </row>
    <row r="285493" spans="16:16" x14ac:dyDescent="0.3">
      <c r="P285493" s="83"/>
    </row>
    <row r="285494" spans="16:16" x14ac:dyDescent="0.3">
      <c r="P285494" s="83"/>
    </row>
    <row r="285495" spans="16:16" x14ac:dyDescent="0.3">
      <c r="P285495" s="83"/>
    </row>
    <row r="285496" spans="16:16" x14ac:dyDescent="0.3">
      <c r="P285496" s="83"/>
    </row>
    <row r="285497" spans="16:16" x14ac:dyDescent="0.3">
      <c r="P285497" s="83"/>
    </row>
    <row r="285498" spans="16:16" x14ac:dyDescent="0.3">
      <c r="P285498" s="83"/>
    </row>
    <row r="285499" spans="16:16" x14ac:dyDescent="0.3">
      <c r="P285499" s="83"/>
    </row>
    <row r="285500" spans="16:16" x14ac:dyDescent="0.3">
      <c r="P285500" s="83"/>
    </row>
    <row r="285501" spans="16:16" x14ac:dyDescent="0.3">
      <c r="P285501" s="83"/>
    </row>
    <row r="285502" spans="16:16" x14ac:dyDescent="0.3">
      <c r="P285502" s="83"/>
    </row>
    <row r="285503" spans="16:16" x14ac:dyDescent="0.3">
      <c r="P285503" s="83"/>
    </row>
    <row r="285504" spans="16:16" x14ac:dyDescent="0.3">
      <c r="P285504" s="83"/>
    </row>
    <row r="285505" spans="16:16" x14ac:dyDescent="0.3">
      <c r="P285505" s="83"/>
    </row>
    <row r="285506" spans="16:16" x14ac:dyDescent="0.3">
      <c r="P285506" s="83"/>
    </row>
    <row r="285507" spans="16:16" x14ac:dyDescent="0.3">
      <c r="P285507" s="83"/>
    </row>
    <row r="285508" spans="16:16" x14ac:dyDescent="0.3">
      <c r="P285508" s="83"/>
    </row>
    <row r="285509" spans="16:16" x14ac:dyDescent="0.3">
      <c r="P285509" s="83"/>
    </row>
    <row r="285510" spans="16:16" x14ac:dyDescent="0.3">
      <c r="P285510" s="83"/>
    </row>
    <row r="285511" spans="16:16" x14ac:dyDescent="0.3">
      <c r="P285511" s="83"/>
    </row>
    <row r="285512" spans="16:16" x14ac:dyDescent="0.3">
      <c r="P285512" s="83"/>
    </row>
    <row r="285513" spans="16:16" x14ac:dyDescent="0.3">
      <c r="P285513" s="83"/>
    </row>
    <row r="285514" spans="16:16" x14ac:dyDescent="0.3">
      <c r="P285514" s="83"/>
    </row>
    <row r="285515" spans="16:16" x14ac:dyDescent="0.3">
      <c r="P285515" s="83"/>
    </row>
    <row r="285516" spans="16:16" x14ac:dyDescent="0.3">
      <c r="P285516" s="83"/>
    </row>
    <row r="285517" spans="16:16" x14ac:dyDescent="0.3">
      <c r="P285517" s="83"/>
    </row>
    <row r="285518" spans="16:16" x14ac:dyDescent="0.3">
      <c r="P285518" s="83"/>
    </row>
    <row r="285519" spans="16:16" x14ac:dyDescent="0.3">
      <c r="P285519" s="83"/>
    </row>
    <row r="285520" spans="16:16" x14ac:dyDescent="0.3">
      <c r="P285520" s="83"/>
    </row>
    <row r="285521" spans="16:16" x14ac:dyDescent="0.3">
      <c r="P285521" s="83"/>
    </row>
    <row r="285522" spans="16:16" x14ac:dyDescent="0.3">
      <c r="P285522" s="83"/>
    </row>
    <row r="285523" spans="16:16" x14ac:dyDescent="0.3">
      <c r="P285523" s="83"/>
    </row>
    <row r="285524" spans="16:16" x14ac:dyDescent="0.3">
      <c r="P285524" s="83"/>
    </row>
    <row r="285525" spans="16:16" x14ac:dyDescent="0.3">
      <c r="P285525" s="83"/>
    </row>
    <row r="285526" spans="16:16" x14ac:dyDescent="0.3">
      <c r="P285526" s="83"/>
    </row>
    <row r="285527" spans="16:16" x14ac:dyDescent="0.3">
      <c r="P285527" s="83"/>
    </row>
    <row r="285528" spans="16:16" x14ac:dyDescent="0.3">
      <c r="P285528" s="83"/>
    </row>
    <row r="285529" spans="16:16" x14ac:dyDescent="0.3">
      <c r="P285529" s="83"/>
    </row>
    <row r="285530" spans="16:16" x14ac:dyDescent="0.3">
      <c r="P285530" s="83"/>
    </row>
    <row r="285531" spans="16:16" x14ac:dyDescent="0.3">
      <c r="P285531" s="83"/>
    </row>
    <row r="285532" spans="16:16" x14ac:dyDescent="0.3">
      <c r="P285532" s="83"/>
    </row>
    <row r="285533" spans="16:16" x14ac:dyDescent="0.3">
      <c r="P285533" s="83"/>
    </row>
    <row r="285534" spans="16:16" x14ac:dyDescent="0.3">
      <c r="P285534" s="83"/>
    </row>
    <row r="285535" spans="16:16" x14ac:dyDescent="0.3">
      <c r="P285535" s="83"/>
    </row>
    <row r="285536" spans="16:16" x14ac:dyDescent="0.3">
      <c r="P285536" s="83"/>
    </row>
    <row r="285537" spans="16:16" x14ac:dyDescent="0.3">
      <c r="P285537" s="83"/>
    </row>
    <row r="285538" spans="16:16" x14ac:dyDescent="0.3">
      <c r="P285538" s="83"/>
    </row>
    <row r="285539" spans="16:16" x14ac:dyDescent="0.3">
      <c r="P285539" s="83"/>
    </row>
    <row r="285540" spans="16:16" x14ac:dyDescent="0.3">
      <c r="P285540" s="83"/>
    </row>
    <row r="285541" spans="16:16" x14ac:dyDescent="0.3">
      <c r="P285541" s="83"/>
    </row>
    <row r="285542" spans="16:16" x14ac:dyDescent="0.3">
      <c r="P285542" s="83"/>
    </row>
    <row r="285543" spans="16:16" x14ac:dyDescent="0.3">
      <c r="P285543" s="83"/>
    </row>
    <row r="285544" spans="16:16" x14ac:dyDescent="0.3">
      <c r="P285544" s="83"/>
    </row>
    <row r="285545" spans="16:16" x14ac:dyDescent="0.3">
      <c r="P285545" s="83"/>
    </row>
    <row r="285546" spans="16:16" x14ac:dyDescent="0.3">
      <c r="P285546" s="83"/>
    </row>
    <row r="285547" spans="16:16" x14ac:dyDescent="0.3">
      <c r="P285547" s="83"/>
    </row>
    <row r="285548" spans="16:16" x14ac:dyDescent="0.3">
      <c r="P285548" s="83"/>
    </row>
    <row r="285549" spans="16:16" x14ac:dyDescent="0.3">
      <c r="P285549" s="83"/>
    </row>
    <row r="285550" spans="16:16" x14ac:dyDescent="0.3">
      <c r="P285550" s="83"/>
    </row>
    <row r="285551" spans="16:16" x14ac:dyDescent="0.3">
      <c r="P285551" s="83"/>
    </row>
    <row r="285552" spans="16:16" x14ac:dyDescent="0.3">
      <c r="P285552" s="83"/>
    </row>
    <row r="285553" spans="16:16" x14ac:dyDescent="0.3">
      <c r="P285553" s="83"/>
    </row>
    <row r="285554" spans="16:16" x14ac:dyDescent="0.3">
      <c r="P285554" s="83"/>
    </row>
    <row r="285555" spans="16:16" x14ac:dyDescent="0.3">
      <c r="P285555" s="83"/>
    </row>
    <row r="285556" spans="16:16" x14ac:dyDescent="0.3">
      <c r="P285556" s="83"/>
    </row>
    <row r="285557" spans="16:16" x14ac:dyDescent="0.3">
      <c r="P285557" s="83"/>
    </row>
    <row r="285558" spans="16:16" x14ac:dyDescent="0.3">
      <c r="P285558" s="83"/>
    </row>
    <row r="285559" spans="16:16" x14ac:dyDescent="0.3">
      <c r="P285559" s="83"/>
    </row>
    <row r="285560" spans="16:16" x14ac:dyDescent="0.3">
      <c r="P285560" s="83"/>
    </row>
    <row r="285561" spans="16:16" x14ac:dyDescent="0.3">
      <c r="P285561" s="83"/>
    </row>
    <row r="285562" spans="16:16" x14ac:dyDescent="0.3">
      <c r="P285562" s="83"/>
    </row>
    <row r="285563" spans="16:16" x14ac:dyDescent="0.3">
      <c r="P285563" s="83"/>
    </row>
    <row r="285564" spans="16:16" x14ac:dyDescent="0.3">
      <c r="P285564" s="83"/>
    </row>
    <row r="285565" spans="16:16" x14ac:dyDescent="0.3">
      <c r="P285565" s="83"/>
    </row>
    <row r="285566" spans="16:16" x14ac:dyDescent="0.3">
      <c r="P285566" s="83"/>
    </row>
    <row r="285567" spans="16:16" x14ac:dyDescent="0.3">
      <c r="P285567" s="83"/>
    </row>
    <row r="285568" spans="16:16" x14ac:dyDescent="0.3">
      <c r="P285568" s="83"/>
    </row>
    <row r="285569" spans="16:16" x14ac:dyDescent="0.3">
      <c r="P285569" s="83"/>
    </row>
    <row r="285570" spans="16:16" x14ac:dyDescent="0.3">
      <c r="P285570" s="83"/>
    </row>
    <row r="285571" spans="16:16" x14ac:dyDescent="0.3">
      <c r="P285571" s="83"/>
    </row>
    <row r="285572" spans="16:16" x14ac:dyDescent="0.3">
      <c r="P285572" s="83"/>
    </row>
    <row r="285573" spans="16:16" x14ac:dyDescent="0.3">
      <c r="P285573" s="83"/>
    </row>
    <row r="285574" spans="16:16" x14ac:dyDescent="0.3">
      <c r="P285574" s="83"/>
    </row>
    <row r="285575" spans="16:16" x14ac:dyDescent="0.3">
      <c r="P285575" s="83"/>
    </row>
    <row r="285576" spans="16:16" x14ac:dyDescent="0.3">
      <c r="P285576" s="83"/>
    </row>
    <row r="285577" spans="16:16" x14ac:dyDescent="0.3">
      <c r="P285577" s="83"/>
    </row>
    <row r="285578" spans="16:16" x14ac:dyDescent="0.3">
      <c r="P285578" s="83"/>
    </row>
    <row r="285579" spans="16:16" x14ac:dyDescent="0.3">
      <c r="P285579" s="83"/>
    </row>
    <row r="285580" spans="16:16" x14ac:dyDescent="0.3">
      <c r="P285580" s="83"/>
    </row>
    <row r="285581" spans="16:16" x14ac:dyDescent="0.3">
      <c r="P285581" s="83"/>
    </row>
    <row r="285582" spans="16:16" x14ac:dyDescent="0.3">
      <c r="P285582" s="83"/>
    </row>
    <row r="285583" spans="16:16" x14ac:dyDescent="0.3">
      <c r="P285583" s="83"/>
    </row>
    <row r="285584" spans="16:16" x14ac:dyDescent="0.3">
      <c r="P285584" s="83"/>
    </row>
    <row r="285585" spans="16:16" x14ac:dyDescent="0.3">
      <c r="P285585" s="83"/>
    </row>
    <row r="285586" spans="16:16" x14ac:dyDescent="0.3">
      <c r="P285586" s="83"/>
    </row>
    <row r="285587" spans="16:16" x14ac:dyDescent="0.3">
      <c r="P285587" s="83"/>
    </row>
    <row r="285588" spans="16:16" x14ac:dyDescent="0.3">
      <c r="P285588" s="83"/>
    </row>
    <row r="285589" spans="16:16" x14ac:dyDescent="0.3">
      <c r="P285589" s="83"/>
    </row>
    <row r="285590" spans="16:16" x14ac:dyDescent="0.3">
      <c r="P285590" s="83"/>
    </row>
    <row r="285591" spans="16:16" x14ac:dyDescent="0.3">
      <c r="P285591" s="83"/>
    </row>
    <row r="285592" spans="16:16" x14ac:dyDescent="0.3">
      <c r="P285592" s="83"/>
    </row>
    <row r="285593" spans="16:16" x14ac:dyDescent="0.3">
      <c r="P285593" s="83"/>
    </row>
    <row r="285594" spans="16:16" x14ac:dyDescent="0.3">
      <c r="P285594" s="83"/>
    </row>
    <row r="285595" spans="16:16" x14ac:dyDescent="0.3">
      <c r="P285595" s="83"/>
    </row>
    <row r="285596" spans="16:16" x14ac:dyDescent="0.3">
      <c r="P285596" s="83"/>
    </row>
    <row r="285597" spans="16:16" x14ac:dyDescent="0.3">
      <c r="P285597" s="83"/>
    </row>
    <row r="285598" spans="16:16" x14ac:dyDescent="0.3">
      <c r="P285598" s="83"/>
    </row>
    <row r="285599" spans="16:16" x14ac:dyDescent="0.3">
      <c r="P285599" s="83"/>
    </row>
    <row r="285600" spans="16:16" x14ac:dyDescent="0.3">
      <c r="P285600" s="83"/>
    </row>
    <row r="285601" spans="16:16" x14ac:dyDescent="0.3">
      <c r="P285601" s="83"/>
    </row>
    <row r="285602" spans="16:16" x14ac:dyDescent="0.3">
      <c r="P285602" s="83"/>
    </row>
    <row r="285603" spans="16:16" x14ac:dyDescent="0.3">
      <c r="P285603" s="83"/>
    </row>
    <row r="285604" spans="16:16" x14ac:dyDescent="0.3">
      <c r="P285604" s="83"/>
    </row>
    <row r="285605" spans="16:16" x14ac:dyDescent="0.3">
      <c r="P285605" s="83"/>
    </row>
    <row r="285606" spans="16:16" x14ac:dyDescent="0.3">
      <c r="P285606" s="83"/>
    </row>
    <row r="285607" spans="16:16" x14ac:dyDescent="0.3">
      <c r="P285607" s="83"/>
    </row>
    <row r="285608" spans="16:16" x14ac:dyDescent="0.3">
      <c r="P285608" s="83"/>
    </row>
    <row r="285609" spans="16:16" x14ac:dyDescent="0.3">
      <c r="P285609" s="83"/>
    </row>
    <row r="285610" spans="16:16" x14ac:dyDescent="0.3">
      <c r="P285610" s="83"/>
    </row>
    <row r="285611" spans="16:16" x14ac:dyDescent="0.3">
      <c r="P285611" s="83"/>
    </row>
    <row r="285612" spans="16:16" x14ac:dyDescent="0.3">
      <c r="P285612" s="83"/>
    </row>
    <row r="285613" spans="16:16" x14ac:dyDescent="0.3">
      <c r="P285613" s="83"/>
    </row>
    <row r="285614" spans="16:16" x14ac:dyDescent="0.3">
      <c r="P285614" s="83"/>
    </row>
    <row r="285615" spans="16:16" x14ac:dyDescent="0.3">
      <c r="P285615" s="83"/>
    </row>
    <row r="285616" spans="16:16" x14ac:dyDescent="0.3">
      <c r="P285616" s="83"/>
    </row>
    <row r="285617" spans="16:16" x14ac:dyDescent="0.3">
      <c r="P285617" s="83"/>
    </row>
    <row r="285618" spans="16:16" x14ac:dyDescent="0.3">
      <c r="P285618" s="83"/>
    </row>
    <row r="285619" spans="16:16" x14ac:dyDescent="0.3">
      <c r="P285619" s="83"/>
    </row>
    <row r="285620" spans="16:16" x14ac:dyDescent="0.3">
      <c r="P285620" s="83"/>
    </row>
    <row r="285621" spans="16:16" x14ac:dyDescent="0.3">
      <c r="P285621" s="83"/>
    </row>
    <row r="285622" spans="16:16" x14ac:dyDescent="0.3">
      <c r="P285622" s="83"/>
    </row>
    <row r="285623" spans="16:16" x14ac:dyDescent="0.3">
      <c r="P285623" s="83"/>
    </row>
    <row r="285624" spans="16:16" x14ac:dyDescent="0.3">
      <c r="P285624" s="83"/>
    </row>
    <row r="285625" spans="16:16" x14ac:dyDescent="0.3">
      <c r="P285625" s="83"/>
    </row>
    <row r="285626" spans="16:16" x14ac:dyDescent="0.3">
      <c r="P285626" s="83"/>
    </row>
    <row r="285627" spans="16:16" x14ac:dyDescent="0.3">
      <c r="P285627" s="83"/>
    </row>
    <row r="285628" spans="16:16" x14ac:dyDescent="0.3">
      <c r="P285628" s="83"/>
    </row>
    <row r="285629" spans="16:16" x14ac:dyDescent="0.3">
      <c r="P285629" s="83"/>
    </row>
    <row r="285630" spans="16:16" x14ac:dyDescent="0.3">
      <c r="P285630" s="83"/>
    </row>
    <row r="285631" spans="16:16" x14ac:dyDescent="0.3">
      <c r="P285631" s="83"/>
    </row>
    <row r="285632" spans="16:16" x14ac:dyDescent="0.3">
      <c r="P285632" s="83"/>
    </row>
    <row r="285633" spans="16:16" x14ac:dyDescent="0.3">
      <c r="P285633" s="83"/>
    </row>
    <row r="285634" spans="16:16" x14ac:dyDescent="0.3">
      <c r="P285634" s="83"/>
    </row>
    <row r="285635" spans="16:16" x14ac:dyDescent="0.3">
      <c r="P285635" s="83"/>
    </row>
    <row r="285636" spans="16:16" x14ac:dyDescent="0.3">
      <c r="P285636" s="83"/>
    </row>
    <row r="285637" spans="16:16" x14ac:dyDescent="0.3">
      <c r="P285637" s="83"/>
    </row>
    <row r="285638" spans="16:16" x14ac:dyDescent="0.3">
      <c r="P285638" s="83"/>
    </row>
    <row r="285639" spans="16:16" x14ac:dyDescent="0.3">
      <c r="P285639" s="83"/>
    </row>
    <row r="285640" spans="16:16" x14ac:dyDescent="0.3">
      <c r="P285640" s="83"/>
    </row>
    <row r="285641" spans="16:16" x14ac:dyDescent="0.3">
      <c r="P285641" s="83"/>
    </row>
    <row r="285642" spans="16:16" x14ac:dyDescent="0.3">
      <c r="P285642" s="83"/>
    </row>
    <row r="285643" spans="16:16" x14ac:dyDescent="0.3">
      <c r="P285643" s="83"/>
    </row>
    <row r="285644" spans="16:16" x14ac:dyDescent="0.3">
      <c r="P285644" s="83"/>
    </row>
    <row r="285645" spans="16:16" x14ac:dyDescent="0.3">
      <c r="P285645" s="83"/>
    </row>
    <row r="285646" spans="16:16" x14ac:dyDescent="0.3">
      <c r="P285646" s="83"/>
    </row>
    <row r="285647" spans="16:16" x14ac:dyDescent="0.3">
      <c r="P285647" s="83"/>
    </row>
    <row r="285648" spans="16:16" x14ac:dyDescent="0.3">
      <c r="P285648" s="83"/>
    </row>
    <row r="285649" spans="16:16" x14ac:dyDescent="0.3">
      <c r="P285649" s="83"/>
    </row>
    <row r="285650" spans="16:16" x14ac:dyDescent="0.3">
      <c r="P285650" s="83"/>
    </row>
    <row r="285651" spans="16:16" x14ac:dyDescent="0.3">
      <c r="P285651" s="83"/>
    </row>
    <row r="285652" spans="16:16" x14ac:dyDescent="0.3">
      <c r="P285652" s="83"/>
    </row>
    <row r="285653" spans="16:16" x14ac:dyDescent="0.3">
      <c r="P285653" s="83"/>
    </row>
    <row r="285654" spans="16:16" x14ac:dyDescent="0.3">
      <c r="P285654" s="83"/>
    </row>
    <row r="285655" spans="16:16" x14ac:dyDescent="0.3">
      <c r="P285655" s="83"/>
    </row>
    <row r="285656" spans="16:16" x14ac:dyDescent="0.3">
      <c r="P285656" s="83"/>
    </row>
    <row r="285657" spans="16:16" x14ac:dyDescent="0.3">
      <c r="P285657" s="83"/>
    </row>
    <row r="285658" spans="16:16" x14ac:dyDescent="0.3">
      <c r="P285658" s="83"/>
    </row>
    <row r="285659" spans="16:16" x14ac:dyDescent="0.3">
      <c r="P285659" s="83"/>
    </row>
    <row r="285660" spans="16:16" x14ac:dyDescent="0.3">
      <c r="P285660" s="83"/>
    </row>
    <row r="285661" spans="16:16" x14ac:dyDescent="0.3">
      <c r="P285661" s="83"/>
    </row>
    <row r="285662" spans="16:16" x14ac:dyDescent="0.3">
      <c r="P285662" s="83"/>
    </row>
    <row r="285663" spans="16:16" x14ac:dyDescent="0.3">
      <c r="P285663" s="83"/>
    </row>
    <row r="285664" spans="16:16" x14ac:dyDescent="0.3">
      <c r="P285664" s="83"/>
    </row>
    <row r="285665" spans="16:16" x14ac:dyDescent="0.3">
      <c r="P285665" s="83"/>
    </row>
    <row r="285666" spans="16:16" x14ac:dyDescent="0.3">
      <c r="P285666" s="83"/>
    </row>
    <row r="285667" spans="16:16" x14ac:dyDescent="0.3">
      <c r="P285667" s="83"/>
    </row>
    <row r="285668" spans="16:16" x14ac:dyDescent="0.3">
      <c r="P285668" s="83"/>
    </row>
    <row r="285669" spans="16:16" x14ac:dyDescent="0.3">
      <c r="P285669" s="83"/>
    </row>
    <row r="285670" spans="16:16" x14ac:dyDescent="0.3">
      <c r="P285670" s="83"/>
    </row>
    <row r="285671" spans="16:16" x14ac:dyDescent="0.3">
      <c r="P285671" s="83"/>
    </row>
    <row r="285672" spans="16:16" x14ac:dyDescent="0.3">
      <c r="P285672" s="83"/>
    </row>
    <row r="285673" spans="16:16" x14ac:dyDescent="0.3">
      <c r="P285673" s="83"/>
    </row>
    <row r="285674" spans="16:16" x14ac:dyDescent="0.3">
      <c r="P285674" s="83"/>
    </row>
    <row r="285675" spans="16:16" x14ac:dyDescent="0.3">
      <c r="P285675" s="83"/>
    </row>
    <row r="285676" spans="16:16" x14ac:dyDescent="0.3">
      <c r="P285676" s="83"/>
    </row>
    <row r="285677" spans="16:16" x14ac:dyDescent="0.3">
      <c r="P285677" s="83"/>
    </row>
    <row r="285678" spans="16:16" x14ac:dyDescent="0.3">
      <c r="P285678" s="83"/>
    </row>
    <row r="285679" spans="16:16" x14ac:dyDescent="0.3">
      <c r="P285679" s="83"/>
    </row>
    <row r="285680" spans="16:16" x14ac:dyDescent="0.3">
      <c r="P285680" s="83"/>
    </row>
    <row r="285681" spans="16:16" x14ac:dyDescent="0.3">
      <c r="P285681" s="83"/>
    </row>
    <row r="285682" spans="16:16" x14ac:dyDescent="0.3">
      <c r="P285682" s="83"/>
    </row>
    <row r="285683" spans="16:16" x14ac:dyDescent="0.3">
      <c r="P285683" s="83"/>
    </row>
    <row r="285684" spans="16:16" x14ac:dyDescent="0.3">
      <c r="P285684" s="83"/>
    </row>
    <row r="285685" spans="16:16" x14ac:dyDescent="0.3">
      <c r="P285685" s="83"/>
    </row>
    <row r="285686" spans="16:16" x14ac:dyDescent="0.3">
      <c r="P285686" s="83"/>
    </row>
    <row r="285687" spans="16:16" x14ac:dyDescent="0.3">
      <c r="P285687" s="83"/>
    </row>
    <row r="285688" spans="16:16" x14ac:dyDescent="0.3">
      <c r="P285688" s="83"/>
    </row>
    <row r="285689" spans="16:16" x14ac:dyDescent="0.3">
      <c r="P285689" s="83"/>
    </row>
    <row r="285690" spans="16:16" x14ac:dyDescent="0.3">
      <c r="P285690" s="83"/>
    </row>
    <row r="285691" spans="16:16" x14ac:dyDescent="0.3">
      <c r="P285691" s="83"/>
    </row>
    <row r="285692" spans="16:16" x14ac:dyDescent="0.3">
      <c r="P285692" s="83"/>
    </row>
    <row r="285693" spans="16:16" x14ac:dyDescent="0.3">
      <c r="P285693" s="83"/>
    </row>
    <row r="285694" spans="16:16" x14ac:dyDescent="0.3">
      <c r="P285694" s="83"/>
    </row>
    <row r="285695" spans="16:16" x14ac:dyDescent="0.3">
      <c r="P285695" s="83"/>
    </row>
    <row r="285696" spans="16:16" x14ac:dyDescent="0.3">
      <c r="P285696" s="83"/>
    </row>
    <row r="285697" spans="16:16" x14ac:dyDescent="0.3">
      <c r="P285697" s="83"/>
    </row>
    <row r="285698" spans="16:16" x14ac:dyDescent="0.3">
      <c r="P285698" s="83"/>
    </row>
    <row r="285699" spans="16:16" x14ac:dyDescent="0.3">
      <c r="P285699" s="83"/>
    </row>
    <row r="285700" spans="16:16" x14ac:dyDescent="0.3">
      <c r="P285700" s="83"/>
    </row>
    <row r="285701" spans="16:16" x14ac:dyDescent="0.3">
      <c r="P285701" s="83"/>
    </row>
    <row r="285702" spans="16:16" x14ac:dyDescent="0.3">
      <c r="P285702" s="83"/>
    </row>
    <row r="285703" spans="16:16" x14ac:dyDescent="0.3">
      <c r="P285703" s="83"/>
    </row>
    <row r="285704" spans="16:16" x14ac:dyDescent="0.3">
      <c r="P285704" s="83"/>
    </row>
    <row r="285705" spans="16:16" x14ac:dyDescent="0.3">
      <c r="P285705" s="83"/>
    </row>
    <row r="285706" spans="16:16" x14ac:dyDescent="0.3">
      <c r="P285706" s="83"/>
    </row>
    <row r="285707" spans="16:16" x14ac:dyDescent="0.3">
      <c r="P285707" s="83"/>
    </row>
    <row r="285708" spans="16:16" x14ac:dyDescent="0.3">
      <c r="P285708" s="83"/>
    </row>
    <row r="285709" spans="16:16" x14ac:dyDescent="0.3">
      <c r="P285709" s="83"/>
    </row>
    <row r="285710" spans="16:16" x14ac:dyDescent="0.3">
      <c r="P285710" s="83"/>
    </row>
    <row r="285711" spans="16:16" x14ac:dyDescent="0.3">
      <c r="P285711" s="83"/>
    </row>
    <row r="285712" spans="16:16" x14ac:dyDescent="0.3">
      <c r="P285712" s="83"/>
    </row>
    <row r="285713" spans="16:16" x14ac:dyDescent="0.3">
      <c r="P285713" s="83"/>
    </row>
    <row r="285714" spans="16:16" x14ac:dyDescent="0.3">
      <c r="P285714" s="83"/>
    </row>
    <row r="285715" spans="16:16" x14ac:dyDescent="0.3">
      <c r="P285715" s="83"/>
    </row>
    <row r="285716" spans="16:16" x14ac:dyDescent="0.3">
      <c r="P285716" s="83"/>
    </row>
    <row r="285717" spans="16:16" x14ac:dyDescent="0.3">
      <c r="P285717" s="83"/>
    </row>
    <row r="285718" spans="16:16" x14ac:dyDescent="0.3">
      <c r="P285718" s="83"/>
    </row>
    <row r="285719" spans="16:16" x14ac:dyDescent="0.3">
      <c r="P285719" s="83"/>
    </row>
    <row r="285720" spans="16:16" x14ac:dyDescent="0.3">
      <c r="P285720" s="83"/>
    </row>
    <row r="285721" spans="16:16" x14ac:dyDescent="0.3">
      <c r="P285721" s="83"/>
    </row>
    <row r="285722" spans="16:16" x14ac:dyDescent="0.3">
      <c r="P285722" s="83"/>
    </row>
    <row r="285723" spans="16:16" x14ac:dyDescent="0.3">
      <c r="P285723" s="83"/>
    </row>
    <row r="285724" spans="16:16" x14ac:dyDescent="0.3">
      <c r="P285724" s="83"/>
    </row>
    <row r="285725" spans="16:16" x14ac:dyDescent="0.3">
      <c r="P285725" s="83"/>
    </row>
    <row r="285726" spans="16:16" x14ac:dyDescent="0.3">
      <c r="P285726" s="83"/>
    </row>
    <row r="285727" spans="16:16" x14ac:dyDescent="0.3">
      <c r="P285727" s="83"/>
    </row>
    <row r="285728" spans="16:16" x14ac:dyDescent="0.3">
      <c r="P285728" s="83"/>
    </row>
    <row r="285729" spans="16:16" x14ac:dyDescent="0.3">
      <c r="P285729" s="83"/>
    </row>
    <row r="285730" spans="16:16" x14ac:dyDescent="0.3">
      <c r="P285730" s="83"/>
    </row>
    <row r="285731" spans="16:16" x14ac:dyDescent="0.3">
      <c r="P285731" s="83"/>
    </row>
    <row r="285732" spans="16:16" x14ac:dyDescent="0.3">
      <c r="P285732" s="83"/>
    </row>
    <row r="285733" spans="16:16" x14ac:dyDescent="0.3">
      <c r="P285733" s="83"/>
    </row>
    <row r="285734" spans="16:16" x14ac:dyDescent="0.3">
      <c r="P285734" s="83"/>
    </row>
    <row r="285735" spans="16:16" x14ac:dyDescent="0.3">
      <c r="P285735" s="83"/>
    </row>
    <row r="285736" spans="16:16" x14ac:dyDescent="0.3">
      <c r="P285736" s="83"/>
    </row>
    <row r="285737" spans="16:16" x14ac:dyDescent="0.3">
      <c r="P285737" s="83"/>
    </row>
    <row r="285738" spans="16:16" x14ac:dyDescent="0.3">
      <c r="P285738" s="83"/>
    </row>
    <row r="285739" spans="16:16" x14ac:dyDescent="0.3">
      <c r="P285739" s="83"/>
    </row>
    <row r="285740" spans="16:16" x14ac:dyDescent="0.3">
      <c r="P285740" s="83"/>
    </row>
    <row r="285741" spans="16:16" x14ac:dyDescent="0.3">
      <c r="P285741" s="83"/>
    </row>
    <row r="285742" spans="16:16" x14ac:dyDescent="0.3">
      <c r="P285742" s="83"/>
    </row>
    <row r="285743" spans="16:16" x14ac:dyDescent="0.3">
      <c r="P285743" s="83"/>
    </row>
    <row r="285744" spans="16:16" x14ac:dyDescent="0.3">
      <c r="P285744" s="83"/>
    </row>
    <row r="285745" spans="16:16" x14ac:dyDescent="0.3">
      <c r="P285745" s="83"/>
    </row>
    <row r="285746" spans="16:16" x14ac:dyDescent="0.3">
      <c r="P285746" s="83"/>
    </row>
    <row r="285747" spans="16:16" x14ac:dyDescent="0.3">
      <c r="P285747" s="83"/>
    </row>
    <row r="285748" spans="16:16" x14ac:dyDescent="0.3">
      <c r="P285748" s="83"/>
    </row>
    <row r="285749" spans="16:16" x14ac:dyDescent="0.3">
      <c r="P285749" s="83"/>
    </row>
    <row r="285750" spans="16:16" x14ac:dyDescent="0.3">
      <c r="P285750" s="83"/>
    </row>
    <row r="285751" spans="16:16" x14ac:dyDescent="0.3">
      <c r="P285751" s="83"/>
    </row>
    <row r="285752" spans="16:16" x14ac:dyDescent="0.3">
      <c r="P285752" s="83"/>
    </row>
    <row r="285753" spans="16:16" x14ac:dyDescent="0.3">
      <c r="P285753" s="83"/>
    </row>
    <row r="285754" spans="16:16" x14ac:dyDescent="0.3">
      <c r="P285754" s="83"/>
    </row>
    <row r="285755" spans="16:16" x14ac:dyDescent="0.3">
      <c r="P285755" s="83"/>
    </row>
    <row r="285756" spans="16:16" x14ac:dyDescent="0.3">
      <c r="P285756" s="83"/>
    </row>
    <row r="285757" spans="16:16" x14ac:dyDescent="0.3">
      <c r="P285757" s="83"/>
    </row>
    <row r="285758" spans="16:16" x14ac:dyDescent="0.3">
      <c r="P285758" s="83"/>
    </row>
    <row r="285759" spans="16:16" x14ac:dyDescent="0.3">
      <c r="P285759" s="83"/>
    </row>
    <row r="285760" spans="16:16" x14ac:dyDescent="0.3">
      <c r="P285760" s="83"/>
    </row>
    <row r="285761" spans="16:16" x14ac:dyDescent="0.3">
      <c r="P285761" s="83"/>
    </row>
    <row r="285762" spans="16:16" x14ac:dyDescent="0.3">
      <c r="P285762" s="83"/>
    </row>
    <row r="285763" spans="16:16" x14ac:dyDescent="0.3">
      <c r="P285763" s="83"/>
    </row>
    <row r="285764" spans="16:16" x14ac:dyDescent="0.3">
      <c r="P285764" s="83"/>
    </row>
    <row r="285765" spans="16:16" x14ac:dyDescent="0.3">
      <c r="P285765" s="83"/>
    </row>
    <row r="285766" spans="16:16" x14ac:dyDescent="0.3">
      <c r="P285766" s="83"/>
    </row>
    <row r="285767" spans="16:16" x14ac:dyDescent="0.3">
      <c r="P285767" s="83"/>
    </row>
    <row r="285768" spans="16:16" x14ac:dyDescent="0.3">
      <c r="P285768" s="83"/>
    </row>
    <row r="285769" spans="16:16" x14ac:dyDescent="0.3">
      <c r="P285769" s="83"/>
    </row>
    <row r="285770" spans="16:16" x14ac:dyDescent="0.3">
      <c r="P285770" s="83"/>
    </row>
    <row r="285771" spans="16:16" x14ac:dyDescent="0.3">
      <c r="P285771" s="83"/>
    </row>
    <row r="285772" spans="16:16" x14ac:dyDescent="0.3">
      <c r="P285772" s="83"/>
    </row>
    <row r="285773" spans="16:16" x14ac:dyDescent="0.3">
      <c r="P285773" s="83"/>
    </row>
    <row r="285774" spans="16:16" x14ac:dyDescent="0.3">
      <c r="P285774" s="83"/>
    </row>
    <row r="285775" spans="16:16" x14ac:dyDescent="0.3">
      <c r="P285775" s="83"/>
    </row>
    <row r="285776" spans="16:16" x14ac:dyDescent="0.3">
      <c r="P285776" s="83"/>
    </row>
    <row r="285777" spans="16:16" x14ac:dyDescent="0.3">
      <c r="P285777" s="83"/>
    </row>
    <row r="285778" spans="16:16" x14ac:dyDescent="0.3">
      <c r="P285778" s="83"/>
    </row>
    <row r="285779" spans="16:16" x14ac:dyDescent="0.3">
      <c r="P285779" s="83"/>
    </row>
    <row r="285780" spans="16:16" x14ac:dyDescent="0.3">
      <c r="P285780" s="83"/>
    </row>
    <row r="285781" spans="16:16" x14ac:dyDescent="0.3">
      <c r="P285781" s="83"/>
    </row>
    <row r="285782" spans="16:16" x14ac:dyDescent="0.3">
      <c r="P285782" s="83"/>
    </row>
    <row r="285783" spans="16:16" x14ac:dyDescent="0.3">
      <c r="P285783" s="83"/>
    </row>
    <row r="285784" spans="16:16" x14ac:dyDescent="0.3">
      <c r="P285784" s="83"/>
    </row>
    <row r="285785" spans="16:16" x14ac:dyDescent="0.3">
      <c r="P285785" s="83"/>
    </row>
    <row r="285786" spans="16:16" x14ac:dyDescent="0.3">
      <c r="P285786" s="83"/>
    </row>
    <row r="285787" spans="16:16" x14ac:dyDescent="0.3">
      <c r="P285787" s="83"/>
    </row>
    <row r="285788" spans="16:16" x14ac:dyDescent="0.3">
      <c r="P285788" s="83"/>
    </row>
    <row r="285789" spans="16:16" x14ac:dyDescent="0.3">
      <c r="P285789" s="83"/>
    </row>
    <row r="285790" spans="16:16" x14ac:dyDescent="0.3">
      <c r="P285790" s="83"/>
    </row>
    <row r="285791" spans="16:16" x14ac:dyDescent="0.3">
      <c r="P285791" s="83"/>
    </row>
    <row r="285792" spans="16:16" x14ac:dyDescent="0.3">
      <c r="P285792" s="83"/>
    </row>
    <row r="285793" spans="16:16" x14ac:dyDescent="0.3">
      <c r="P285793" s="83"/>
    </row>
    <row r="285794" spans="16:16" x14ac:dyDescent="0.3">
      <c r="P285794" s="83"/>
    </row>
    <row r="285795" spans="16:16" x14ac:dyDescent="0.3">
      <c r="P285795" s="83"/>
    </row>
    <row r="285796" spans="16:16" x14ac:dyDescent="0.3">
      <c r="P285796" s="83"/>
    </row>
    <row r="285797" spans="16:16" x14ac:dyDescent="0.3">
      <c r="P285797" s="83"/>
    </row>
    <row r="285798" spans="16:16" x14ac:dyDescent="0.3">
      <c r="P285798" s="83"/>
    </row>
    <row r="285799" spans="16:16" x14ac:dyDescent="0.3">
      <c r="P285799" s="83"/>
    </row>
    <row r="285800" spans="16:16" x14ac:dyDescent="0.3">
      <c r="P285800" s="83"/>
    </row>
    <row r="285801" spans="16:16" x14ac:dyDescent="0.3">
      <c r="P285801" s="83"/>
    </row>
    <row r="285802" spans="16:16" x14ac:dyDescent="0.3">
      <c r="P285802" s="83"/>
    </row>
    <row r="285803" spans="16:16" x14ac:dyDescent="0.3">
      <c r="P285803" s="83"/>
    </row>
    <row r="285804" spans="16:16" x14ac:dyDescent="0.3">
      <c r="P285804" s="83"/>
    </row>
    <row r="285805" spans="16:16" x14ac:dyDescent="0.3">
      <c r="P285805" s="83"/>
    </row>
    <row r="285806" spans="16:16" x14ac:dyDescent="0.3">
      <c r="P285806" s="83"/>
    </row>
    <row r="285807" spans="16:16" x14ac:dyDescent="0.3">
      <c r="P285807" s="83"/>
    </row>
    <row r="285808" spans="16:16" x14ac:dyDescent="0.3">
      <c r="P285808" s="83"/>
    </row>
    <row r="285809" spans="16:16" x14ac:dyDescent="0.3">
      <c r="P285809" s="83"/>
    </row>
    <row r="285810" spans="16:16" x14ac:dyDescent="0.3">
      <c r="P285810" s="83"/>
    </row>
    <row r="285811" spans="16:16" x14ac:dyDescent="0.3">
      <c r="P285811" s="83"/>
    </row>
    <row r="285812" spans="16:16" x14ac:dyDescent="0.3">
      <c r="P285812" s="83"/>
    </row>
    <row r="285813" spans="16:16" x14ac:dyDescent="0.3">
      <c r="P285813" s="83"/>
    </row>
    <row r="285814" spans="16:16" x14ac:dyDescent="0.3">
      <c r="P285814" s="83"/>
    </row>
    <row r="285815" spans="16:16" x14ac:dyDescent="0.3">
      <c r="P285815" s="83"/>
    </row>
    <row r="285816" spans="16:16" x14ac:dyDescent="0.3">
      <c r="P285816" s="83"/>
    </row>
    <row r="285817" spans="16:16" x14ac:dyDescent="0.3">
      <c r="P285817" s="83"/>
    </row>
    <row r="285818" spans="16:16" x14ac:dyDescent="0.3">
      <c r="P285818" s="83"/>
    </row>
    <row r="285819" spans="16:16" x14ac:dyDescent="0.3">
      <c r="P285819" s="83"/>
    </row>
    <row r="285820" spans="16:16" x14ac:dyDescent="0.3">
      <c r="P285820" s="83"/>
    </row>
    <row r="285821" spans="16:16" x14ac:dyDescent="0.3">
      <c r="P285821" s="83"/>
    </row>
    <row r="285822" spans="16:16" x14ac:dyDescent="0.3">
      <c r="P285822" s="83"/>
    </row>
    <row r="285823" spans="16:16" x14ac:dyDescent="0.3">
      <c r="P285823" s="83"/>
    </row>
    <row r="285824" spans="16:16" x14ac:dyDescent="0.3">
      <c r="P285824" s="83"/>
    </row>
    <row r="285825" spans="16:16" x14ac:dyDescent="0.3">
      <c r="P285825" s="83"/>
    </row>
    <row r="285826" spans="16:16" x14ac:dyDescent="0.3">
      <c r="P285826" s="83"/>
    </row>
    <row r="285827" spans="16:16" x14ac:dyDescent="0.3">
      <c r="P285827" s="83"/>
    </row>
    <row r="285828" spans="16:16" x14ac:dyDescent="0.3">
      <c r="P285828" s="83"/>
    </row>
    <row r="285829" spans="16:16" x14ac:dyDescent="0.3">
      <c r="P285829" s="83"/>
    </row>
    <row r="285830" spans="16:16" x14ac:dyDescent="0.3">
      <c r="P285830" s="83"/>
    </row>
    <row r="285831" spans="16:16" x14ac:dyDescent="0.3">
      <c r="P285831" s="83"/>
    </row>
    <row r="285832" spans="16:16" x14ac:dyDescent="0.3">
      <c r="P285832" s="83"/>
    </row>
    <row r="285833" spans="16:16" x14ac:dyDescent="0.3">
      <c r="P285833" s="83"/>
    </row>
    <row r="285834" spans="16:16" x14ac:dyDescent="0.3">
      <c r="P285834" s="83"/>
    </row>
    <row r="285835" spans="16:16" x14ac:dyDescent="0.3">
      <c r="P285835" s="83"/>
    </row>
    <row r="285836" spans="16:16" x14ac:dyDescent="0.3">
      <c r="P285836" s="83"/>
    </row>
    <row r="285837" spans="16:16" x14ac:dyDescent="0.3">
      <c r="P285837" s="83"/>
    </row>
    <row r="285838" spans="16:16" x14ac:dyDescent="0.3">
      <c r="P285838" s="83"/>
    </row>
    <row r="285839" spans="16:16" x14ac:dyDescent="0.3">
      <c r="P285839" s="83"/>
    </row>
    <row r="285840" spans="16:16" x14ac:dyDescent="0.3">
      <c r="P285840" s="83"/>
    </row>
    <row r="285841" spans="16:16" x14ac:dyDescent="0.3">
      <c r="P285841" s="83"/>
    </row>
    <row r="285842" spans="16:16" x14ac:dyDescent="0.3">
      <c r="P285842" s="83"/>
    </row>
    <row r="285843" spans="16:16" x14ac:dyDescent="0.3">
      <c r="P285843" s="83"/>
    </row>
    <row r="285844" spans="16:16" x14ac:dyDescent="0.3">
      <c r="P285844" s="83"/>
    </row>
    <row r="285845" spans="16:16" x14ac:dyDescent="0.3">
      <c r="P285845" s="83"/>
    </row>
    <row r="285846" spans="16:16" x14ac:dyDescent="0.3">
      <c r="P285846" s="83"/>
    </row>
    <row r="285847" spans="16:16" x14ac:dyDescent="0.3">
      <c r="P285847" s="83"/>
    </row>
    <row r="285848" spans="16:16" x14ac:dyDescent="0.3">
      <c r="P285848" s="83"/>
    </row>
    <row r="285849" spans="16:16" x14ac:dyDescent="0.3">
      <c r="P285849" s="83"/>
    </row>
    <row r="285850" spans="16:16" x14ac:dyDescent="0.3">
      <c r="P285850" s="83"/>
    </row>
    <row r="285851" spans="16:16" x14ac:dyDescent="0.3">
      <c r="P285851" s="83"/>
    </row>
    <row r="285852" spans="16:16" x14ac:dyDescent="0.3">
      <c r="P285852" s="83"/>
    </row>
    <row r="285853" spans="16:16" x14ac:dyDescent="0.3">
      <c r="P285853" s="83"/>
    </row>
    <row r="285854" spans="16:16" x14ac:dyDescent="0.3">
      <c r="P285854" s="83"/>
    </row>
    <row r="285855" spans="16:16" x14ac:dyDescent="0.3">
      <c r="P285855" s="83"/>
    </row>
    <row r="285856" spans="16:16" x14ac:dyDescent="0.3">
      <c r="P285856" s="83"/>
    </row>
    <row r="285857" spans="16:16" x14ac:dyDescent="0.3">
      <c r="P285857" s="83"/>
    </row>
    <row r="285858" spans="16:16" x14ac:dyDescent="0.3">
      <c r="P285858" s="83"/>
    </row>
    <row r="285859" spans="16:16" x14ac:dyDescent="0.3">
      <c r="P285859" s="83"/>
    </row>
    <row r="285860" spans="16:16" x14ac:dyDescent="0.3">
      <c r="P285860" s="83"/>
    </row>
    <row r="285861" spans="16:16" x14ac:dyDescent="0.3">
      <c r="P285861" s="83"/>
    </row>
    <row r="285862" spans="16:16" x14ac:dyDescent="0.3">
      <c r="P285862" s="83"/>
    </row>
    <row r="285863" spans="16:16" x14ac:dyDescent="0.3">
      <c r="P285863" s="83"/>
    </row>
    <row r="285864" spans="16:16" x14ac:dyDescent="0.3">
      <c r="P285864" s="83"/>
    </row>
    <row r="285865" spans="16:16" x14ac:dyDescent="0.3">
      <c r="P285865" s="83"/>
    </row>
    <row r="285866" spans="16:16" x14ac:dyDescent="0.3">
      <c r="P285866" s="83"/>
    </row>
    <row r="285867" spans="16:16" x14ac:dyDescent="0.3">
      <c r="P285867" s="83"/>
    </row>
    <row r="285868" spans="16:16" x14ac:dyDescent="0.3">
      <c r="P285868" s="83"/>
    </row>
    <row r="285869" spans="16:16" x14ac:dyDescent="0.3">
      <c r="P285869" s="83"/>
    </row>
    <row r="285870" spans="16:16" x14ac:dyDescent="0.3">
      <c r="P285870" s="83"/>
    </row>
    <row r="285871" spans="16:16" x14ac:dyDescent="0.3">
      <c r="P285871" s="83"/>
    </row>
    <row r="285872" spans="16:16" x14ac:dyDescent="0.3">
      <c r="P285872" s="83"/>
    </row>
    <row r="285873" spans="16:16" x14ac:dyDescent="0.3">
      <c r="P285873" s="83"/>
    </row>
    <row r="285874" spans="16:16" x14ac:dyDescent="0.3">
      <c r="P285874" s="83"/>
    </row>
    <row r="285875" spans="16:16" x14ac:dyDescent="0.3">
      <c r="P285875" s="83"/>
    </row>
    <row r="285876" spans="16:16" x14ac:dyDescent="0.3">
      <c r="P285876" s="83"/>
    </row>
    <row r="285877" spans="16:16" x14ac:dyDescent="0.3">
      <c r="P285877" s="83"/>
    </row>
    <row r="285878" spans="16:16" x14ac:dyDescent="0.3">
      <c r="P285878" s="83"/>
    </row>
    <row r="285879" spans="16:16" x14ac:dyDescent="0.3">
      <c r="P285879" s="83"/>
    </row>
    <row r="285880" spans="16:16" x14ac:dyDescent="0.3">
      <c r="P285880" s="83"/>
    </row>
    <row r="285881" spans="16:16" x14ac:dyDescent="0.3">
      <c r="P285881" s="83"/>
    </row>
    <row r="285882" spans="16:16" x14ac:dyDescent="0.3">
      <c r="P285882" s="83"/>
    </row>
    <row r="285883" spans="16:16" x14ac:dyDescent="0.3">
      <c r="P285883" s="83"/>
    </row>
    <row r="285884" spans="16:16" x14ac:dyDescent="0.3">
      <c r="P285884" s="83"/>
    </row>
    <row r="285885" spans="16:16" x14ac:dyDescent="0.3">
      <c r="P285885" s="83"/>
    </row>
    <row r="285886" spans="16:16" x14ac:dyDescent="0.3">
      <c r="P285886" s="83"/>
    </row>
    <row r="285887" spans="16:16" x14ac:dyDescent="0.3">
      <c r="P285887" s="83"/>
    </row>
    <row r="285888" spans="16:16" x14ac:dyDescent="0.3">
      <c r="P285888" s="83"/>
    </row>
    <row r="285889" spans="16:16" x14ac:dyDescent="0.3">
      <c r="P285889" s="83"/>
    </row>
    <row r="285890" spans="16:16" x14ac:dyDescent="0.3">
      <c r="P285890" s="83"/>
    </row>
    <row r="285891" spans="16:16" x14ac:dyDescent="0.3">
      <c r="P285891" s="83"/>
    </row>
    <row r="285892" spans="16:16" x14ac:dyDescent="0.3">
      <c r="P285892" s="83"/>
    </row>
    <row r="285893" spans="16:16" x14ac:dyDescent="0.3">
      <c r="P285893" s="83"/>
    </row>
    <row r="285894" spans="16:16" x14ac:dyDescent="0.3">
      <c r="P285894" s="83"/>
    </row>
    <row r="285895" spans="16:16" x14ac:dyDescent="0.3">
      <c r="P285895" s="83"/>
    </row>
    <row r="285896" spans="16:16" x14ac:dyDescent="0.3">
      <c r="P285896" s="83"/>
    </row>
    <row r="285897" spans="16:16" x14ac:dyDescent="0.3">
      <c r="P285897" s="83"/>
    </row>
    <row r="285898" spans="16:16" x14ac:dyDescent="0.3">
      <c r="P285898" s="83"/>
    </row>
    <row r="285899" spans="16:16" x14ac:dyDescent="0.3">
      <c r="P285899" s="83"/>
    </row>
    <row r="285900" spans="16:16" x14ac:dyDescent="0.3">
      <c r="P285900" s="83"/>
    </row>
    <row r="285901" spans="16:16" x14ac:dyDescent="0.3">
      <c r="P285901" s="83"/>
    </row>
    <row r="285902" spans="16:16" x14ac:dyDescent="0.3">
      <c r="P285902" s="83"/>
    </row>
    <row r="285903" spans="16:16" x14ac:dyDescent="0.3">
      <c r="P285903" s="83"/>
    </row>
    <row r="285904" spans="16:16" x14ac:dyDescent="0.3">
      <c r="P285904" s="83"/>
    </row>
    <row r="285905" spans="16:16" x14ac:dyDescent="0.3">
      <c r="P285905" s="83"/>
    </row>
    <row r="285906" spans="16:16" x14ac:dyDescent="0.3">
      <c r="P285906" s="83"/>
    </row>
    <row r="285907" spans="16:16" x14ac:dyDescent="0.3">
      <c r="P285907" s="83"/>
    </row>
    <row r="285908" spans="16:16" x14ac:dyDescent="0.3">
      <c r="P285908" s="83"/>
    </row>
    <row r="285909" spans="16:16" x14ac:dyDescent="0.3">
      <c r="P285909" s="83"/>
    </row>
    <row r="285910" spans="16:16" x14ac:dyDescent="0.3">
      <c r="P285910" s="83"/>
    </row>
    <row r="285911" spans="16:16" x14ac:dyDescent="0.3">
      <c r="P285911" s="83"/>
    </row>
    <row r="285912" spans="16:16" x14ac:dyDescent="0.3">
      <c r="P285912" s="83"/>
    </row>
    <row r="285913" spans="16:16" x14ac:dyDescent="0.3">
      <c r="P285913" s="83"/>
    </row>
    <row r="285914" spans="16:16" x14ac:dyDescent="0.3">
      <c r="P285914" s="83"/>
    </row>
    <row r="285915" spans="16:16" x14ac:dyDescent="0.3">
      <c r="P285915" s="83"/>
    </row>
    <row r="285916" spans="16:16" x14ac:dyDescent="0.3">
      <c r="P285916" s="83"/>
    </row>
    <row r="285917" spans="16:16" x14ac:dyDescent="0.3">
      <c r="P285917" s="83"/>
    </row>
    <row r="285918" spans="16:16" x14ac:dyDescent="0.3">
      <c r="P285918" s="83"/>
    </row>
    <row r="285919" spans="16:16" x14ac:dyDescent="0.3">
      <c r="P285919" s="83"/>
    </row>
    <row r="285920" spans="16:16" x14ac:dyDescent="0.3">
      <c r="P285920" s="83"/>
    </row>
    <row r="285921" spans="16:16" x14ac:dyDescent="0.3">
      <c r="P285921" s="83"/>
    </row>
    <row r="285922" spans="16:16" x14ac:dyDescent="0.3">
      <c r="P285922" s="83"/>
    </row>
    <row r="285923" spans="16:16" x14ac:dyDescent="0.3">
      <c r="P285923" s="83"/>
    </row>
    <row r="285924" spans="16:16" x14ac:dyDescent="0.3">
      <c r="P285924" s="83"/>
    </row>
    <row r="285925" spans="16:16" x14ac:dyDescent="0.3">
      <c r="P285925" s="83"/>
    </row>
    <row r="285926" spans="16:16" x14ac:dyDescent="0.3">
      <c r="P285926" s="83"/>
    </row>
    <row r="285927" spans="16:16" x14ac:dyDescent="0.3">
      <c r="P285927" s="83"/>
    </row>
    <row r="285928" spans="16:16" x14ac:dyDescent="0.3">
      <c r="P285928" s="83"/>
    </row>
    <row r="285929" spans="16:16" x14ac:dyDescent="0.3">
      <c r="P285929" s="83"/>
    </row>
    <row r="285930" spans="16:16" x14ac:dyDescent="0.3">
      <c r="P285930" s="83"/>
    </row>
    <row r="285931" spans="16:16" x14ac:dyDescent="0.3">
      <c r="P285931" s="83"/>
    </row>
    <row r="285932" spans="16:16" x14ac:dyDescent="0.3">
      <c r="P285932" s="83"/>
    </row>
    <row r="285933" spans="16:16" x14ac:dyDescent="0.3">
      <c r="P285933" s="83"/>
    </row>
    <row r="285934" spans="16:16" x14ac:dyDescent="0.3">
      <c r="P285934" s="83"/>
    </row>
    <row r="285935" spans="16:16" x14ac:dyDescent="0.3">
      <c r="P285935" s="83"/>
    </row>
    <row r="285936" spans="16:16" x14ac:dyDescent="0.3">
      <c r="P285936" s="83"/>
    </row>
    <row r="285937" spans="16:16" x14ac:dyDescent="0.3">
      <c r="P285937" s="83"/>
    </row>
    <row r="285938" spans="16:16" x14ac:dyDescent="0.3">
      <c r="P285938" s="83"/>
    </row>
    <row r="285939" spans="16:16" x14ac:dyDescent="0.3">
      <c r="P285939" s="83"/>
    </row>
    <row r="285940" spans="16:16" x14ac:dyDescent="0.3">
      <c r="P285940" s="83"/>
    </row>
    <row r="285941" spans="16:16" x14ac:dyDescent="0.3">
      <c r="P285941" s="83"/>
    </row>
    <row r="285942" spans="16:16" x14ac:dyDescent="0.3">
      <c r="P285942" s="83"/>
    </row>
    <row r="285943" spans="16:16" x14ac:dyDescent="0.3">
      <c r="P285943" s="83"/>
    </row>
    <row r="285944" spans="16:16" x14ac:dyDescent="0.3">
      <c r="P285944" s="83"/>
    </row>
    <row r="285945" spans="16:16" x14ac:dyDescent="0.3">
      <c r="P285945" s="83"/>
    </row>
    <row r="285946" spans="16:16" x14ac:dyDescent="0.3">
      <c r="P285946" s="83"/>
    </row>
    <row r="285947" spans="16:16" x14ac:dyDescent="0.3">
      <c r="P285947" s="83"/>
    </row>
    <row r="285948" spans="16:16" x14ac:dyDescent="0.3">
      <c r="P285948" s="83"/>
    </row>
    <row r="285949" spans="16:16" x14ac:dyDescent="0.3">
      <c r="P285949" s="83"/>
    </row>
    <row r="285950" spans="16:16" x14ac:dyDescent="0.3">
      <c r="P285950" s="83"/>
    </row>
    <row r="285951" spans="16:16" x14ac:dyDescent="0.3">
      <c r="P285951" s="83"/>
    </row>
    <row r="285952" spans="16:16" x14ac:dyDescent="0.3">
      <c r="P285952" s="83"/>
    </row>
    <row r="285953" spans="16:16" x14ac:dyDescent="0.3">
      <c r="P285953" s="83"/>
    </row>
    <row r="285954" spans="16:16" x14ac:dyDescent="0.3">
      <c r="P285954" s="83"/>
    </row>
    <row r="285955" spans="16:16" x14ac:dyDescent="0.3">
      <c r="P285955" s="83"/>
    </row>
    <row r="285956" spans="16:16" x14ac:dyDescent="0.3">
      <c r="P285956" s="83"/>
    </row>
    <row r="285957" spans="16:16" x14ac:dyDescent="0.3">
      <c r="P285957" s="83"/>
    </row>
    <row r="285958" spans="16:16" x14ac:dyDescent="0.3">
      <c r="P285958" s="83"/>
    </row>
    <row r="285959" spans="16:16" x14ac:dyDescent="0.3">
      <c r="P285959" s="83"/>
    </row>
    <row r="285960" spans="16:16" x14ac:dyDescent="0.3">
      <c r="P285960" s="83"/>
    </row>
    <row r="285961" spans="16:16" x14ac:dyDescent="0.3">
      <c r="P285961" s="83"/>
    </row>
    <row r="285962" spans="16:16" x14ac:dyDescent="0.3">
      <c r="P285962" s="83"/>
    </row>
    <row r="285963" spans="16:16" x14ac:dyDescent="0.3">
      <c r="P285963" s="83"/>
    </row>
    <row r="285964" spans="16:16" x14ac:dyDescent="0.3">
      <c r="P285964" s="83"/>
    </row>
    <row r="285965" spans="16:16" x14ac:dyDescent="0.3">
      <c r="P285965" s="83"/>
    </row>
    <row r="285966" spans="16:16" x14ac:dyDescent="0.3">
      <c r="P285966" s="83"/>
    </row>
    <row r="285967" spans="16:16" x14ac:dyDescent="0.3">
      <c r="P285967" s="83"/>
    </row>
    <row r="285968" spans="16:16" x14ac:dyDescent="0.3">
      <c r="P285968" s="83"/>
    </row>
    <row r="285969" spans="16:16" x14ac:dyDescent="0.3">
      <c r="P285969" s="83"/>
    </row>
    <row r="285970" spans="16:16" x14ac:dyDescent="0.3">
      <c r="P285970" s="83"/>
    </row>
    <row r="285971" spans="16:16" x14ac:dyDescent="0.3">
      <c r="P285971" s="83"/>
    </row>
    <row r="285972" spans="16:16" x14ac:dyDescent="0.3">
      <c r="P285972" s="83"/>
    </row>
    <row r="285973" spans="16:16" x14ac:dyDescent="0.3">
      <c r="P285973" s="83"/>
    </row>
    <row r="285974" spans="16:16" x14ac:dyDescent="0.3">
      <c r="P285974" s="83"/>
    </row>
    <row r="285975" spans="16:16" x14ac:dyDescent="0.3">
      <c r="P285975" s="83"/>
    </row>
    <row r="285976" spans="16:16" x14ac:dyDescent="0.3">
      <c r="P285976" s="83"/>
    </row>
    <row r="285977" spans="16:16" x14ac:dyDescent="0.3">
      <c r="P285977" s="83"/>
    </row>
    <row r="285978" spans="16:16" x14ac:dyDescent="0.3">
      <c r="P285978" s="83"/>
    </row>
    <row r="285979" spans="16:16" x14ac:dyDescent="0.3">
      <c r="P285979" s="83"/>
    </row>
    <row r="285980" spans="16:16" x14ac:dyDescent="0.3">
      <c r="P285980" s="83"/>
    </row>
    <row r="285981" spans="16:16" x14ac:dyDescent="0.3">
      <c r="P285981" s="83"/>
    </row>
    <row r="285982" spans="16:16" x14ac:dyDescent="0.3">
      <c r="P285982" s="83"/>
    </row>
    <row r="285983" spans="16:16" x14ac:dyDescent="0.3">
      <c r="P285983" s="83"/>
    </row>
    <row r="285984" spans="16:16" x14ac:dyDescent="0.3">
      <c r="P285984" s="83"/>
    </row>
    <row r="285985" spans="16:16" x14ac:dyDescent="0.3">
      <c r="P285985" s="83"/>
    </row>
    <row r="285986" spans="16:16" x14ac:dyDescent="0.3">
      <c r="P285986" s="83"/>
    </row>
    <row r="285987" spans="16:16" x14ac:dyDescent="0.3">
      <c r="P285987" s="83"/>
    </row>
    <row r="285988" spans="16:16" x14ac:dyDescent="0.3">
      <c r="P285988" s="83"/>
    </row>
    <row r="285989" spans="16:16" x14ac:dyDescent="0.3">
      <c r="P285989" s="83"/>
    </row>
    <row r="285990" spans="16:16" x14ac:dyDescent="0.3">
      <c r="P285990" s="83"/>
    </row>
    <row r="285991" spans="16:16" x14ac:dyDescent="0.3">
      <c r="P285991" s="83"/>
    </row>
    <row r="285992" spans="16:16" x14ac:dyDescent="0.3">
      <c r="P285992" s="83"/>
    </row>
    <row r="285993" spans="16:16" x14ac:dyDescent="0.3">
      <c r="P285993" s="83"/>
    </row>
    <row r="285994" spans="16:16" x14ac:dyDescent="0.3">
      <c r="P285994" s="83"/>
    </row>
    <row r="285995" spans="16:16" x14ac:dyDescent="0.3">
      <c r="P285995" s="83"/>
    </row>
    <row r="285996" spans="16:16" x14ac:dyDescent="0.3">
      <c r="P285996" s="83"/>
    </row>
    <row r="285997" spans="16:16" x14ac:dyDescent="0.3">
      <c r="P285997" s="83"/>
    </row>
    <row r="285998" spans="16:16" x14ac:dyDescent="0.3">
      <c r="P285998" s="83"/>
    </row>
    <row r="285999" spans="16:16" x14ac:dyDescent="0.3">
      <c r="P285999" s="83"/>
    </row>
    <row r="286000" spans="16:16" x14ac:dyDescent="0.3">
      <c r="P286000" s="83"/>
    </row>
    <row r="286001" spans="16:16" x14ac:dyDescent="0.3">
      <c r="P286001" s="83"/>
    </row>
    <row r="286002" spans="16:16" x14ac:dyDescent="0.3">
      <c r="P286002" s="83"/>
    </row>
    <row r="286003" spans="16:16" x14ac:dyDescent="0.3">
      <c r="P286003" s="83"/>
    </row>
    <row r="286004" spans="16:16" x14ac:dyDescent="0.3">
      <c r="P286004" s="83"/>
    </row>
    <row r="286005" spans="16:16" x14ac:dyDescent="0.3">
      <c r="P286005" s="83"/>
    </row>
    <row r="286006" spans="16:16" x14ac:dyDescent="0.3">
      <c r="P286006" s="83"/>
    </row>
    <row r="286007" spans="16:16" x14ac:dyDescent="0.3">
      <c r="P286007" s="83"/>
    </row>
    <row r="286008" spans="16:16" x14ac:dyDescent="0.3">
      <c r="P286008" s="83"/>
    </row>
    <row r="286009" spans="16:16" x14ac:dyDescent="0.3">
      <c r="P286009" s="83"/>
    </row>
    <row r="286010" spans="16:16" x14ac:dyDescent="0.3">
      <c r="P286010" s="83"/>
    </row>
    <row r="286011" spans="16:16" x14ac:dyDescent="0.3">
      <c r="P286011" s="83"/>
    </row>
    <row r="286012" spans="16:16" x14ac:dyDescent="0.3">
      <c r="P286012" s="83"/>
    </row>
    <row r="286013" spans="16:16" x14ac:dyDescent="0.3">
      <c r="P286013" s="83"/>
    </row>
    <row r="286014" spans="16:16" x14ac:dyDescent="0.3">
      <c r="P286014" s="83"/>
    </row>
    <row r="286015" spans="16:16" x14ac:dyDescent="0.3">
      <c r="P286015" s="83"/>
    </row>
    <row r="286016" spans="16:16" x14ac:dyDescent="0.3">
      <c r="P286016" s="83"/>
    </row>
    <row r="286017" spans="16:16" x14ac:dyDescent="0.3">
      <c r="P286017" s="83"/>
    </row>
    <row r="286018" spans="16:16" x14ac:dyDescent="0.3">
      <c r="P286018" s="83"/>
    </row>
    <row r="286019" spans="16:16" x14ac:dyDescent="0.3">
      <c r="P286019" s="83"/>
    </row>
    <row r="286020" spans="16:16" x14ac:dyDescent="0.3">
      <c r="P286020" s="83"/>
    </row>
    <row r="286021" spans="16:16" x14ac:dyDescent="0.3">
      <c r="P286021" s="83"/>
    </row>
    <row r="286022" spans="16:16" x14ac:dyDescent="0.3">
      <c r="P286022" s="83"/>
    </row>
    <row r="286023" spans="16:16" x14ac:dyDescent="0.3">
      <c r="P286023" s="83"/>
    </row>
    <row r="286024" spans="16:16" x14ac:dyDescent="0.3">
      <c r="P286024" s="83"/>
    </row>
    <row r="286025" spans="16:16" x14ac:dyDescent="0.3">
      <c r="P286025" s="83"/>
    </row>
    <row r="286026" spans="16:16" x14ac:dyDescent="0.3">
      <c r="P286026" s="83"/>
    </row>
    <row r="286027" spans="16:16" x14ac:dyDescent="0.3">
      <c r="P286027" s="83"/>
    </row>
    <row r="286028" spans="16:16" x14ac:dyDescent="0.3">
      <c r="P286028" s="83"/>
    </row>
    <row r="286029" spans="16:16" x14ac:dyDescent="0.3">
      <c r="P286029" s="83"/>
    </row>
    <row r="286030" spans="16:16" x14ac:dyDescent="0.3">
      <c r="P286030" s="83"/>
    </row>
    <row r="286031" spans="16:16" x14ac:dyDescent="0.3">
      <c r="P286031" s="83"/>
    </row>
    <row r="286032" spans="16:16" x14ac:dyDescent="0.3">
      <c r="P286032" s="83"/>
    </row>
    <row r="286033" spans="16:16" x14ac:dyDescent="0.3">
      <c r="P286033" s="83"/>
    </row>
    <row r="286034" spans="16:16" x14ac:dyDescent="0.3">
      <c r="P286034" s="83"/>
    </row>
    <row r="286035" spans="16:16" x14ac:dyDescent="0.3">
      <c r="P286035" s="83"/>
    </row>
    <row r="286036" spans="16:16" x14ac:dyDescent="0.3">
      <c r="P286036" s="83"/>
    </row>
    <row r="286037" spans="16:16" x14ac:dyDescent="0.3">
      <c r="P286037" s="83"/>
    </row>
    <row r="286038" spans="16:16" x14ac:dyDescent="0.3">
      <c r="P286038" s="83"/>
    </row>
    <row r="286039" spans="16:16" x14ac:dyDescent="0.3">
      <c r="P286039" s="83"/>
    </row>
    <row r="286040" spans="16:16" x14ac:dyDescent="0.3">
      <c r="P286040" s="83"/>
    </row>
    <row r="286041" spans="16:16" x14ac:dyDescent="0.3">
      <c r="P286041" s="83"/>
    </row>
    <row r="286042" spans="16:16" x14ac:dyDescent="0.3">
      <c r="P286042" s="83"/>
    </row>
    <row r="286043" spans="16:16" x14ac:dyDescent="0.3">
      <c r="P286043" s="83"/>
    </row>
    <row r="286044" spans="16:16" x14ac:dyDescent="0.3">
      <c r="P286044" s="83"/>
    </row>
    <row r="286045" spans="16:16" x14ac:dyDescent="0.3">
      <c r="P286045" s="83"/>
    </row>
    <row r="286046" spans="16:16" x14ac:dyDescent="0.3">
      <c r="P286046" s="83"/>
    </row>
    <row r="286047" spans="16:16" x14ac:dyDescent="0.3">
      <c r="P286047" s="83"/>
    </row>
    <row r="286048" spans="16:16" x14ac:dyDescent="0.3">
      <c r="P286048" s="83"/>
    </row>
    <row r="286049" spans="16:16" x14ac:dyDescent="0.3">
      <c r="P286049" s="83"/>
    </row>
    <row r="286050" spans="16:16" x14ac:dyDescent="0.3">
      <c r="P286050" s="83"/>
    </row>
    <row r="286051" spans="16:16" x14ac:dyDescent="0.3">
      <c r="P286051" s="83"/>
    </row>
    <row r="286052" spans="16:16" x14ac:dyDescent="0.3">
      <c r="P286052" s="83"/>
    </row>
    <row r="286053" spans="16:16" x14ac:dyDescent="0.3">
      <c r="P286053" s="83"/>
    </row>
    <row r="286054" spans="16:16" x14ac:dyDescent="0.3">
      <c r="P286054" s="83"/>
    </row>
    <row r="286055" spans="16:16" x14ac:dyDescent="0.3">
      <c r="P286055" s="83"/>
    </row>
    <row r="286056" spans="16:16" x14ac:dyDescent="0.3">
      <c r="P286056" s="83"/>
    </row>
    <row r="286057" spans="16:16" x14ac:dyDescent="0.3">
      <c r="P286057" s="83"/>
    </row>
    <row r="286058" spans="16:16" x14ac:dyDescent="0.3">
      <c r="P286058" s="83"/>
    </row>
    <row r="286059" spans="16:16" x14ac:dyDescent="0.3">
      <c r="P286059" s="83"/>
    </row>
    <row r="286060" spans="16:16" x14ac:dyDescent="0.3">
      <c r="P286060" s="83"/>
    </row>
    <row r="286061" spans="16:16" x14ac:dyDescent="0.3">
      <c r="P286061" s="83"/>
    </row>
    <row r="286062" spans="16:16" x14ac:dyDescent="0.3">
      <c r="P286062" s="83"/>
    </row>
    <row r="286063" spans="16:16" x14ac:dyDescent="0.3">
      <c r="P286063" s="83"/>
    </row>
    <row r="286064" spans="16:16" x14ac:dyDescent="0.3">
      <c r="P286064" s="83"/>
    </row>
    <row r="286065" spans="16:16" x14ac:dyDescent="0.3">
      <c r="P286065" s="83"/>
    </row>
    <row r="286066" spans="16:16" x14ac:dyDescent="0.3">
      <c r="P286066" s="83"/>
    </row>
    <row r="286067" spans="16:16" x14ac:dyDescent="0.3">
      <c r="P286067" s="83"/>
    </row>
    <row r="286068" spans="16:16" x14ac:dyDescent="0.3">
      <c r="P286068" s="83"/>
    </row>
    <row r="286069" spans="16:16" x14ac:dyDescent="0.3">
      <c r="P286069" s="83"/>
    </row>
    <row r="286070" spans="16:16" x14ac:dyDescent="0.3">
      <c r="P286070" s="83"/>
    </row>
    <row r="286071" spans="16:16" x14ac:dyDescent="0.3">
      <c r="P286071" s="83"/>
    </row>
    <row r="286072" spans="16:16" x14ac:dyDescent="0.3">
      <c r="P286072" s="83"/>
    </row>
    <row r="286073" spans="16:16" x14ac:dyDescent="0.3">
      <c r="P286073" s="83"/>
    </row>
    <row r="286074" spans="16:16" x14ac:dyDescent="0.3">
      <c r="P286074" s="83"/>
    </row>
    <row r="286075" spans="16:16" x14ac:dyDescent="0.3">
      <c r="P286075" s="83"/>
    </row>
    <row r="286076" spans="16:16" x14ac:dyDescent="0.3">
      <c r="P286076" s="83"/>
    </row>
    <row r="286077" spans="16:16" x14ac:dyDescent="0.3">
      <c r="P286077" s="83"/>
    </row>
    <row r="286078" spans="16:16" x14ac:dyDescent="0.3">
      <c r="P286078" s="83"/>
    </row>
    <row r="286079" spans="16:16" x14ac:dyDescent="0.3">
      <c r="P286079" s="83"/>
    </row>
    <row r="286080" spans="16:16" x14ac:dyDescent="0.3">
      <c r="P286080" s="83"/>
    </row>
    <row r="286081" spans="16:16" x14ac:dyDescent="0.3">
      <c r="P286081" s="83"/>
    </row>
    <row r="286082" spans="16:16" x14ac:dyDescent="0.3">
      <c r="P286082" s="83"/>
    </row>
    <row r="286083" spans="16:16" x14ac:dyDescent="0.3">
      <c r="P286083" s="83"/>
    </row>
    <row r="286084" spans="16:16" x14ac:dyDescent="0.3">
      <c r="P286084" s="83"/>
    </row>
    <row r="286085" spans="16:16" x14ac:dyDescent="0.3">
      <c r="P286085" s="83"/>
    </row>
    <row r="286086" spans="16:16" x14ac:dyDescent="0.3">
      <c r="P286086" s="83"/>
    </row>
    <row r="286087" spans="16:16" x14ac:dyDescent="0.3">
      <c r="P286087" s="83"/>
    </row>
    <row r="286088" spans="16:16" x14ac:dyDescent="0.3">
      <c r="P286088" s="83"/>
    </row>
    <row r="286089" spans="16:16" x14ac:dyDescent="0.3">
      <c r="P286089" s="83"/>
    </row>
    <row r="286090" spans="16:16" x14ac:dyDescent="0.3">
      <c r="P286090" s="83"/>
    </row>
    <row r="286091" spans="16:16" x14ac:dyDescent="0.3">
      <c r="P286091" s="83"/>
    </row>
    <row r="286092" spans="16:16" x14ac:dyDescent="0.3">
      <c r="P286092" s="83"/>
    </row>
    <row r="286093" spans="16:16" x14ac:dyDescent="0.3">
      <c r="P286093" s="83"/>
    </row>
    <row r="286094" spans="16:16" x14ac:dyDescent="0.3">
      <c r="P286094" s="83"/>
    </row>
    <row r="286095" spans="16:16" x14ac:dyDescent="0.3">
      <c r="P286095" s="83"/>
    </row>
    <row r="286096" spans="16:16" x14ac:dyDescent="0.3">
      <c r="P286096" s="83"/>
    </row>
    <row r="286097" spans="16:16" x14ac:dyDescent="0.3">
      <c r="P286097" s="83"/>
    </row>
    <row r="286098" spans="16:16" x14ac:dyDescent="0.3">
      <c r="P286098" s="83"/>
    </row>
    <row r="286099" spans="16:16" x14ac:dyDescent="0.3">
      <c r="P286099" s="83"/>
    </row>
    <row r="286100" spans="16:16" x14ac:dyDescent="0.3">
      <c r="P286100" s="83"/>
    </row>
    <row r="286101" spans="16:16" x14ac:dyDescent="0.3">
      <c r="P286101" s="83"/>
    </row>
    <row r="286102" spans="16:16" x14ac:dyDescent="0.3">
      <c r="P286102" s="83"/>
    </row>
    <row r="286103" spans="16:16" x14ac:dyDescent="0.3">
      <c r="P286103" s="83"/>
    </row>
    <row r="286104" spans="16:16" x14ac:dyDescent="0.3">
      <c r="P286104" s="83"/>
    </row>
    <row r="286105" spans="16:16" x14ac:dyDescent="0.3">
      <c r="P286105" s="83"/>
    </row>
    <row r="286106" spans="16:16" x14ac:dyDescent="0.3">
      <c r="P286106" s="83"/>
    </row>
    <row r="286107" spans="16:16" x14ac:dyDescent="0.3">
      <c r="P286107" s="83"/>
    </row>
    <row r="286108" spans="16:16" x14ac:dyDescent="0.3">
      <c r="P286108" s="83"/>
    </row>
    <row r="286109" spans="16:16" x14ac:dyDescent="0.3">
      <c r="P286109" s="83"/>
    </row>
    <row r="286110" spans="16:16" x14ac:dyDescent="0.3">
      <c r="P286110" s="83"/>
    </row>
    <row r="286111" spans="16:16" x14ac:dyDescent="0.3">
      <c r="P286111" s="83"/>
    </row>
    <row r="286112" spans="16:16" x14ac:dyDescent="0.3">
      <c r="P286112" s="83"/>
    </row>
    <row r="286113" spans="16:16" x14ac:dyDescent="0.3">
      <c r="P286113" s="83"/>
    </row>
    <row r="286114" spans="16:16" x14ac:dyDescent="0.3">
      <c r="P286114" s="83"/>
    </row>
    <row r="286115" spans="16:16" x14ac:dyDescent="0.3">
      <c r="P286115" s="83"/>
    </row>
    <row r="286116" spans="16:16" x14ac:dyDescent="0.3">
      <c r="P286116" s="83"/>
    </row>
    <row r="286117" spans="16:16" x14ac:dyDescent="0.3">
      <c r="P286117" s="83"/>
    </row>
    <row r="286118" spans="16:16" x14ac:dyDescent="0.3">
      <c r="P286118" s="83"/>
    </row>
    <row r="286119" spans="16:16" x14ac:dyDescent="0.3">
      <c r="P286119" s="83"/>
    </row>
    <row r="286120" spans="16:16" x14ac:dyDescent="0.3">
      <c r="P286120" s="83"/>
    </row>
    <row r="286121" spans="16:16" x14ac:dyDescent="0.3">
      <c r="P286121" s="83"/>
    </row>
    <row r="286122" spans="16:16" x14ac:dyDescent="0.3">
      <c r="P286122" s="83"/>
    </row>
    <row r="286123" spans="16:16" x14ac:dyDescent="0.3">
      <c r="P286123" s="83"/>
    </row>
    <row r="286124" spans="16:16" x14ac:dyDescent="0.3">
      <c r="P286124" s="83"/>
    </row>
    <row r="286125" spans="16:16" x14ac:dyDescent="0.3">
      <c r="P286125" s="83"/>
    </row>
    <row r="286126" spans="16:16" x14ac:dyDescent="0.3">
      <c r="P286126" s="83"/>
    </row>
    <row r="286127" spans="16:16" x14ac:dyDescent="0.3">
      <c r="P286127" s="83"/>
    </row>
    <row r="286128" spans="16:16" x14ac:dyDescent="0.3">
      <c r="P286128" s="83"/>
    </row>
    <row r="286129" spans="16:16" x14ac:dyDescent="0.3">
      <c r="P286129" s="83"/>
    </row>
    <row r="286130" spans="16:16" x14ac:dyDescent="0.3">
      <c r="P286130" s="83"/>
    </row>
    <row r="286131" spans="16:16" x14ac:dyDescent="0.3">
      <c r="P286131" s="83"/>
    </row>
    <row r="286132" spans="16:16" x14ac:dyDescent="0.3">
      <c r="P286132" s="83"/>
    </row>
    <row r="286133" spans="16:16" x14ac:dyDescent="0.3">
      <c r="P286133" s="83"/>
    </row>
    <row r="286134" spans="16:16" x14ac:dyDescent="0.3">
      <c r="P286134" s="83"/>
    </row>
    <row r="286135" spans="16:16" x14ac:dyDescent="0.3">
      <c r="P286135" s="83"/>
    </row>
    <row r="286136" spans="16:16" x14ac:dyDescent="0.3">
      <c r="P286136" s="83"/>
    </row>
    <row r="286137" spans="16:16" x14ac:dyDescent="0.3">
      <c r="P286137" s="83"/>
    </row>
    <row r="286138" spans="16:16" x14ac:dyDescent="0.3">
      <c r="P286138" s="83"/>
    </row>
    <row r="286139" spans="16:16" x14ac:dyDescent="0.3">
      <c r="P286139" s="83"/>
    </row>
    <row r="286140" spans="16:16" x14ac:dyDescent="0.3">
      <c r="P286140" s="83"/>
    </row>
    <row r="286141" spans="16:16" x14ac:dyDescent="0.3">
      <c r="P286141" s="83"/>
    </row>
    <row r="286142" spans="16:16" x14ac:dyDescent="0.3">
      <c r="P286142" s="83"/>
    </row>
    <row r="286143" spans="16:16" x14ac:dyDescent="0.3">
      <c r="P286143" s="83"/>
    </row>
    <row r="286144" spans="16:16" x14ac:dyDescent="0.3">
      <c r="P286144" s="83"/>
    </row>
    <row r="286145" spans="16:16" x14ac:dyDescent="0.3">
      <c r="P286145" s="83"/>
    </row>
    <row r="286146" spans="16:16" x14ac:dyDescent="0.3">
      <c r="P286146" s="83"/>
    </row>
    <row r="286147" spans="16:16" x14ac:dyDescent="0.3">
      <c r="P286147" s="83"/>
    </row>
    <row r="286148" spans="16:16" x14ac:dyDescent="0.3">
      <c r="P286148" s="83"/>
    </row>
    <row r="286149" spans="16:16" x14ac:dyDescent="0.3">
      <c r="P286149" s="83"/>
    </row>
    <row r="286150" spans="16:16" x14ac:dyDescent="0.3">
      <c r="P286150" s="83"/>
    </row>
    <row r="286151" spans="16:16" x14ac:dyDescent="0.3">
      <c r="P286151" s="83"/>
    </row>
    <row r="286152" spans="16:16" x14ac:dyDescent="0.3">
      <c r="P286152" s="83"/>
    </row>
    <row r="286153" spans="16:16" x14ac:dyDescent="0.3">
      <c r="P286153" s="83"/>
    </row>
    <row r="286154" spans="16:16" x14ac:dyDescent="0.3">
      <c r="P286154" s="83"/>
    </row>
    <row r="286155" spans="16:16" x14ac:dyDescent="0.3">
      <c r="P286155" s="83"/>
    </row>
    <row r="286156" spans="16:16" x14ac:dyDescent="0.3">
      <c r="P286156" s="83"/>
    </row>
    <row r="286157" spans="16:16" x14ac:dyDescent="0.3">
      <c r="P286157" s="83"/>
    </row>
    <row r="286158" spans="16:16" x14ac:dyDescent="0.3">
      <c r="P286158" s="83"/>
    </row>
    <row r="286159" spans="16:16" x14ac:dyDescent="0.3">
      <c r="P286159" s="83"/>
    </row>
    <row r="286160" spans="16:16" x14ac:dyDescent="0.3">
      <c r="P286160" s="83"/>
    </row>
    <row r="286161" spans="16:16" x14ac:dyDescent="0.3">
      <c r="P286161" s="83"/>
    </row>
    <row r="286162" spans="16:16" x14ac:dyDescent="0.3">
      <c r="P286162" s="83"/>
    </row>
    <row r="286163" spans="16:16" x14ac:dyDescent="0.3">
      <c r="P286163" s="83"/>
    </row>
    <row r="286164" spans="16:16" x14ac:dyDescent="0.3">
      <c r="P286164" s="83"/>
    </row>
    <row r="286165" spans="16:16" x14ac:dyDescent="0.3">
      <c r="P286165" s="83"/>
    </row>
    <row r="286166" spans="16:16" x14ac:dyDescent="0.3">
      <c r="P286166" s="83"/>
    </row>
    <row r="286167" spans="16:16" x14ac:dyDescent="0.3">
      <c r="P286167" s="83"/>
    </row>
    <row r="286168" spans="16:16" x14ac:dyDescent="0.3">
      <c r="P286168" s="83"/>
    </row>
    <row r="286169" spans="16:16" x14ac:dyDescent="0.3">
      <c r="P286169" s="83"/>
    </row>
    <row r="286170" spans="16:16" x14ac:dyDescent="0.3">
      <c r="P286170" s="83"/>
    </row>
    <row r="286171" spans="16:16" x14ac:dyDescent="0.3">
      <c r="P286171" s="83"/>
    </row>
    <row r="286172" spans="16:16" x14ac:dyDescent="0.3">
      <c r="P286172" s="83"/>
    </row>
    <row r="286173" spans="16:16" x14ac:dyDescent="0.3">
      <c r="P286173" s="83"/>
    </row>
    <row r="286174" spans="16:16" x14ac:dyDescent="0.3">
      <c r="P286174" s="83"/>
    </row>
    <row r="286175" spans="16:16" x14ac:dyDescent="0.3">
      <c r="P286175" s="83"/>
    </row>
    <row r="286176" spans="16:16" x14ac:dyDescent="0.3">
      <c r="P286176" s="83"/>
    </row>
    <row r="286177" spans="16:16" x14ac:dyDescent="0.3">
      <c r="P286177" s="83"/>
    </row>
    <row r="286178" spans="16:16" x14ac:dyDescent="0.3">
      <c r="P286178" s="83"/>
    </row>
    <row r="286179" spans="16:16" x14ac:dyDescent="0.3">
      <c r="P286179" s="83"/>
    </row>
    <row r="286180" spans="16:16" x14ac:dyDescent="0.3">
      <c r="P286180" s="83"/>
    </row>
    <row r="286181" spans="16:16" x14ac:dyDescent="0.3">
      <c r="P286181" s="83"/>
    </row>
    <row r="286182" spans="16:16" x14ac:dyDescent="0.3">
      <c r="P286182" s="83"/>
    </row>
    <row r="286183" spans="16:16" x14ac:dyDescent="0.3">
      <c r="P286183" s="83"/>
    </row>
    <row r="286184" spans="16:16" x14ac:dyDescent="0.3">
      <c r="P286184" s="83"/>
    </row>
    <row r="286185" spans="16:16" x14ac:dyDescent="0.3">
      <c r="P286185" s="83"/>
    </row>
    <row r="286186" spans="16:16" x14ac:dyDescent="0.3">
      <c r="P286186" s="83"/>
    </row>
    <row r="286187" spans="16:16" x14ac:dyDescent="0.3">
      <c r="P286187" s="83"/>
    </row>
    <row r="286188" spans="16:16" x14ac:dyDescent="0.3">
      <c r="P286188" s="83"/>
    </row>
    <row r="286189" spans="16:16" x14ac:dyDescent="0.3">
      <c r="P286189" s="83"/>
    </row>
    <row r="286190" spans="16:16" x14ac:dyDescent="0.3">
      <c r="P286190" s="83"/>
    </row>
    <row r="286191" spans="16:16" x14ac:dyDescent="0.3">
      <c r="P286191" s="83"/>
    </row>
    <row r="286192" spans="16:16" x14ac:dyDescent="0.3">
      <c r="P286192" s="83"/>
    </row>
    <row r="286193" spans="16:16" x14ac:dyDescent="0.3">
      <c r="P286193" s="83"/>
    </row>
    <row r="286194" spans="16:16" x14ac:dyDescent="0.3">
      <c r="P286194" s="83"/>
    </row>
    <row r="286195" spans="16:16" x14ac:dyDescent="0.3">
      <c r="P286195" s="83"/>
    </row>
    <row r="286196" spans="16:16" x14ac:dyDescent="0.3">
      <c r="P286196" s="83"/>
    </row>
    <row r="286197" spans="16:16" x14ac:dyDescent="0.3">
      <c r="P286197" s="83"/>
    </row>
    <row r="286198" spans="16:16" x14ac:dyDescent="0.3">
      <c r="P286198" s="83"/>
    </row>
    <row r="286199" spans="16:16" x14ac:dyDescent="0.3">
      <c r="P286199" s="83"/>
    </row>
    <row r="286200" spans="16:16" x14ac:dyDescent="0.3">
      <c r="P286200" s="83"/>
    </row>
    <row r="286201" spans="16:16" x14ac:dyDescent="0.3">
      <c r="P286201" s="83"/>
    </row>
    <row r="286202" spans="16:16" x14ac:dyDescent="0.3">
      <c r="P286202" s="83"/>
    </row>
    <row r="286203" spans="16:16" x14ac:dyDescent="0.3">
      <c r="P286203" s="83"/>
    </row>
    <row r="286204" spans="16:16" x14ac:dyDescent="0.3">
      <c r="P286204" s="83"/>
    </row>
    <row r="286205" spans="16:16" x14ac:dyDescent="0.3">
      <c r="P286205" s="83"/>
    </row>
    <row r="286206" spans="16:16" x14ac:dyDescent="0.3">
      <c r="P286206" s="83"/>
    </row>
    <row r="286207" spans="16:16" x14ac:dyDescent="0.3">
      <c r="P286207" s="83"/>
    </row>
    <row r="286208" spans="16:16" x14ac:dyDescent="0.3">
      <c r="P286208" s="83"/>
    </row>
    <row r="286209" spans="16:16" x14ac:dyDescent="0.3">
      <c r="P286209" s="83"/>
    </row>
    <row r="286210" spans="16:16" x14ac:dyDescent="0.3">
      <c r="P286210" s="83"/>
    </row>
    <row r="286211" spans="16:16" x14ac:dyDescent="0.3">
      <c r="P286211" s="83"/>
    </row>
    <row r="286212" spans="16:16" x14ac:dyDescent="0.3">
      <c r="P286212" s="83"/>
    </row>
    <row r="286213" spans="16:16" x14ac:dyDescent="0.3">
      <c r="P286213" s="83"/>
    </row>
    <row r="286214" spans="16:16" x14ac:dyDescent="0.3">
      <c r="P286214" s="83"/>
    </row>
    <row r="286215" spans="16:16" x14ac:dyDescent="0.3">
      <c r="P286215" s="83"/>
    </row>
    <row r="286216" spans="16:16" x14ac:dyDescent="0.3">
      <c r="P286216" s="83"/>
    </row>
    <row r="286217" spans="16:16" x14ac:dyDescent="0.3">
      <c r="P286217" s="83"/>
    </row>
    <row r="286218" spans="16:16" x14ac:dyDescent="0.3">
      <c r="P286218" s="83"/>
    </row>
    <row r="286219" spans="16:16" x14ac:dyDescent="0.3">
      <c r="P286219" s="83"/>
    </row>
    <row r="286220" spans="16:16" x14ac:dyDescent="0.3">
      <c r="P286220" s="83"/>
    </row>
    <row r="286221" spans="16:16" x14ac:dyDescent="0.3">
      <c r="P286221" s="83"/>
    </row>
    <row r="286222" spans="16:16" x14ac:dyDescent="0.3">
      <c r="P286222" s="83"/>
    </row>
    <row r="286223" spans="16:16" x14ac:dyDescent="0.3">
      <c r="P286223" s="83"/>
    </row>
    <row r="286224" spans="16:16" x14ac:dyDescent="0.3">
      <c r="P286224" s="83"/>
    </row>
    <row r="286225" spans="16:16" x14ac:dyDescent="0.3">
      <c r="P286225" s="83"/>
    </row>
    <row r="286226" spans="16:16" x14ac:dyDescent="0.3">
      <c r="P286226" s="83"/>
    </row>
    <row r="286227" spans="16:16" x14ac:dyDescent="0.3">
      <c r="P286227" s="83"/>
    </row>
    <row r="286228" spans="16:16" x14ac:dyDescent="0.3">
      <c r="P286228" s="83"/>
    </row>
    <row r="286229" spans="16:16" x14ac:dyDescent="0.3">
      <c r="P286229" s="83"/>
    </row>
    <row r="286230" spans="16:16" x14ac:dyDescent="0.3">
      <c r="P286230" s="83"/>
    </row>
    <row r="286231" spans="16:16" x14ac:dyDescent="0.3">
      <c r="P286231" s="83"/>
    </row>
    <row r="286232" spans="16:16" x14ac:dyDescent="0.3">
      <c r="P286232" s="83"/>
    </row>
    <row r="286233" spans="16:16" x14ac:dyDescent="0.3">
      <c r="P286233" s="83"/>
    </row>
    <row r="286234" spans="16:16" x14ac:dyDescent="0.3">
      <c r="P286234" s="83"/>
    </row>
    <row r="286235" spans="16:16" x14ac:dyDescent="0.3">
      <c r="P286235" s="83"/>
    </row>
    <row r="286236" spans="16:16" x14ac:dyDescent="0.3">
      <c r="P286236" s="83"/>
    </row>
    <row r="286237" spans="16:16" x14ac:dyDescent="0.3">
      <c r="P286237" s="83"/>
    </row>
    <row r="286238" spans="16:16" x14ac:dyDescent="0.3">
      <c r="P286238" s="83"/>
    </row>
    <row r="286239" spans="16:16" x14ac:dyDescent="0.3">
      <c r="P286239" s="83"/>
    </row>
    <row r="286240" spans="16:16" x14ac:dyDescent="0.3">
      <c r="P286240" s="83"/>
    </row>
    <row r="286241" spans="16:16" x14ac:dyDescent="0.3">
      <c r="P286241" s="83"/>
    </row>
    <row r="286242" spans="16:16" x14ac:dyDescent="0.3">
      <c r="P286242" s="83"/>
    </row>
    <row r="286243" spans="16:16" x14ac:dyDescent="0.3">
      <c r="P286243" s="83"/>
    </row>
    <row r="286244" spans="16:16" x14ac:dyDescent="0.3">
      <c r="P286244" s="83"/>
    </row>
    <row r="286245" spans="16:16" x14ac:dyDescent="0.3">
      <c r="P286245" s="83"/>
    </row>
    <row r="286246" spans="16:16" x14ac:dyDescent="0.3">
      <c r="P286246" s="83"/>
    </row>
    <row r="286247" spans="16:16" x14ac:dyDescent="0.3">
      <c r="P286247" s="83"/>
    </row>
    <row r="286248" spans="16:16" x14ac:dyDescent="0.3">
      <c r="P286248" s="83"/>
    </row>
    <row r="286249" spans="16:16" x14ac:dyDescent="0.3">
      <c r="P286249" s="83"/>
    </row>
    <row r="286250" spans="16:16" x14ac:dyDescent="0.3">
      <c r="P286250" s="83"/>
    </row>
    <row r="286251" spans="16:16" x14ac:dyDescent="0.3">
      <c r="P286251" s="83"/>
    </row>
    <row r="286252" spans="16:16" x14ac:dyDescent="0.3">
      <c r="P286252" s="83"/>
    </row>
    <row r="286253" spans="16:16" x14ac:dyDescent="0.3">
      <c r="P286253" s="83"/>
    </row>
    <row r="286254" spans="16:16" x14ac:dyDescent="0.3">
      <c r="P286254" s="83"/>
    </row>
    <row r="286255" spans="16:16" x14ac:dyDescent="0.3">
      <c r="P286255" s="83"/>
    </row>
    <row r="286256" spans="16:16" x14ac:dyDescent="0.3">
      <c r="P286256" s="83"/>
    </row>
    <row r="286257" spans="16:16" x14ac:dyDescent="0.3">
      <c r="P286257" s="83"/>
    </row>
    <row r="286258" spans="16:16" x14ac:dyDescent="0.3">
      <c r="P286258" s="83"/>
    </row>
    <row r="286259" spans="16:16" x14ac:dyDescent="0.3">
      <c r="P286259" s="83"/>
    </row>
    <row r="286260" spans="16:16" x14ac:dyDescent="0.3">
      <c r="P286260" s="83"/>
    </row>
    <row r="286261" spans="16:16" x14ac:dyDescent="0.3">
      <c r="P286261" s="83"/>
    </row>
    <row r="286262" spans="16:16" x14ac:dyDescent="0.3">
      <c r="P286262" s="83"/>
    </row>
    <row r="286263" spans="16:16" x14ac:dyDescent="0.3">
      <c r="P286263" s="83"/>
    </row>
    <row r="286264" spans="16:16" x14ac:dyDescent="0.3">
      <c r="P286264" s="83"/>
    </row>
    <row r="286265" spans="16:16" x14ac:dyDescent="0.3">
      <c r="P286265" s="83"/>
    </row>
    <row r="286266" spans="16:16" x14ac:dyDescent="0.3">
      <c r="P286266" s="83"/>
    </row>
    <row r="286267" spans="16:16" x14ac:dyDescent="0.3">
      <c r="P286267" s="83"/>
    </row>
    <row r="286268" spans="16:16" x14ac:dyDescent="0.3">
      <c r="P286268" s="83"/>
    </row>
    <row r="286269" spans="16:16" x14ac:dyDescent="0.3">
      <c r="P286269" s="83"/>
    </row>
    <row r="286270" spans="16:16" x14ac:dyDescent="0.3">
      <c r="P286270" s="83"/>
    </row>
    <row r="286271" spans="16:16" x14ac:dyDescent="0.3">
      <c r="P286271" s="83"/>
    </row>
    <row r="286272" spans="16:16" x14ac:dyDescent="0.3">
      <c r="P286272" s="83"/>
    </row>
    <row r="286273" spans="16:16" x14ac:dyDescent="0.3">
      <c r="P286273" s="83"/>
    </row>
    <row r="286274" spans="16:16" x14ac:dyDescent="0.3">
      <c r="P286274" s="83"/>
    </row>
    <row r="286275" spans="16:16" x14ac:dyDescent="0.3">
      <c r="P286275" s="83"/>
    </row>
    <row r="286276" spans="16:16" x14ac:dyDescent="0.3">
      <c r="P286276" s="83"/>
    </row>
    <row r="286277" spans="16:16" x14ac:dyDescent="0.3">
      <c r="P286277" s="83"/>
    </row>
    <row r="286278" spans="16:16" x14ac:dyDescent="0.3">
      <c r="P286278" s="83"/>
    </row>
    <row r="286279" spans="16:16" x14ac:dyDescent="0.3">
      <c r="P286279" s="83"/>
    </row>
    <row r="286280" spans="16:16" x14ac:dyDescent="0.3">
      <c r="P286280" s="83"/>
    </row>
    <row r="286281" spans="16:16" x14ac:dyDescent="0.3">
      <c r="P286281" s="83"/>
    </row>
    <row r="286282" spans="16:16" x14ac:dyDescent="0.3">
      <c r="P286282" s="83"/>
    </row>
    <row r="286283" spans="16:16" x14ac:dyDescent="0.3">
      <c r="P286283" s="83"/>
    </row>
    <row r="286284" spans="16:16" x14ac:dyDescent="0.3">
      <c r="P286284" s="83"/>
    </row>
    <row r="286285" spans="16:16" x14ac:dyDescent="0.3">
      <c r="P286285" s="83"/>
    </row>
    <row r="286286" spans="16:16" x14ac:dyDescent="0.3">
      <c r="P286286" s="83"/>
    </row>
    <row r="286287" spans="16:16" x14ac:dyDescent="0.3">
      <c r="P286287" s="83"/>
    </row>
    <row r="286288" spans="16:16" x14ac:dyDescent="0.3">
      <c r="P286288" s="83"/>
    </row>
    <row r="286289" spans="16:16" x14ac:dyDescent="0.3">
      <c r="P286289" s="83"/>
    </row>
    <row r="286290" spans="16:16" x14ac:dyDescent="0.3">
      <c r="P286290" s="83"/>
    </row>
    <row r="286291" spans="16:16" x14ac:dyDescent="0.3">
      <c r="P286291" s="83"/>
    </row>
    <row r="286292" spans="16:16" x14ac:dyDescent="0.3">
      <c r="P286292" s="83"/>
    </row>
    <row r="286293" spans="16:16" x14ac:dyDescent="0.3">
      <c r="P286293" s="83"/>
    </row>
    <row r="286294" spans="16:16" x14ac:dyDescent="0.3">
      <c r="P286294" s="83"/>
    </row>
    <row r="286295" spans="16:16" x14ac:dyDescent="0.3">
      <c r="P286295" s="83"/>
    </row>
    <row r="286296" spans="16:16" x14ac:dyDescent="0.3">
      <c r="P286296" s="83"/>
    </row>
    <row r="286297" spans="16:16" x14ac:dyDescent="0.3">
      <c r="P286297" s="83"/>
    </row>
    <row r="286298" spans="16:16" x14ac:dyDescent="0.3">
      <c r="P286298" s="83"/>
    </row>
    <row r="286299" spans="16:16" x14ac:dyDescent="0.3">
      <c r="P286299" s="83"/>
    </row>
    <row r="286300" spans="16:16" x14ac:dyDescent="0.3">
      <c r="P286300" s="83"/>
    </row>
    <row r="286301" spans="16:16" x14ac:dyDescent="0.3">
      <c r="P286301" s="83"/>
    </row>
    <row r="286302" spans="16:16" x14ac:dyDescent="0.3">
      <c r="P286302" s="83"/>
    </row>
    <row r="286303" spans="16:16" x14ac:dyDescent="0.3">
      <c r="P286303" s="83"/>
    </row>
    <row r="286304" spans="16:16" x14ac:dyDescent="0.3">
      <c r="P286304" s="83"/>
    </row>
    <row r="286305" spans="16:16" x14ac:dyDescent="0.3">
      <c r="P286305" s="83"/>
    </row>
    <row r="286306" spans="16:16" x14ac:dyDescent="0.3">
      <c r="P286306" s="83"/>
    </row>
    <row r="286307" spans="16:16" x14ac:dyDescent="0.3">
      <c r="P286307" s="83"/>
    </row>
    <row r="286308" spans="16:16" x14ac:dyDescent="0.3">
      <c r="P286308" s="83"/>
    </row>
    <row r="286309" spans="16:16" x14ac:dyDescent="0.3">
      <c r="P286309" s="83"/>
    </row>
    <row r="286310" spans="16:16" x14ac:dyDescent="0.3">
      <c r="P286310" s="83"/>
    </row>
    <row r="286311" spans="16:16" x14ac:dyDescent="0.3">
      <c r="P286311" s="83"/>
    </row>
    <row r="286312" spans="16:16" x14ac:dyDescent="0.3">
      <c r="P286312" s="83"/>
    </row>
    <row r="286313" spans="16:16" x14ac:dyDescent="0.3">
      <c r="P286313" s="83"/>
    </row>
    <row r="286314" spans="16:16" x14ac:dyDescent="0.3">
      <c r="P286314" s="83"/>
    </row>
    <row r="286315" spans="16:16" x14ac:dyDescent="0.3">
      <c r="P286315" s="83"/>
    </row>
    <row r="286316" spans="16:16" x14ac:dyDescent="0.3">
      <c r="P286316" s="83"/>
    </row>
    <row r="286317" spans="16:16" x14ac:dyDescent="0.3">
      <c r="P286317" s="83"/>
    </row>
    <row r="286318" spans="16:16" x14ac:dyDescent="0.3">
      <c r="P286318" s="83"/>
    </row>
    <row r="286319" spans="16:16" x14ac:dyDescent="0.3">
      <c r="P286319" s="83"/>
    </row>
    <row r="286320" spans="16:16" x14ac:dyDescent="0.3">
      <c r="P286320" s="83"/>
    </row>
    <row r="286321" spans="16:16" x14ac:dyDescent="0.3">
      <c r="P286321" s="83"/>
    </row>
    <row r="286322" spans="16:16" x14ac:dyDescent="0.3">
      <c r="P286322" s="83"/>
    </row>
    <row r="286323" spans="16:16" x14ac:dyDescent="0.3">
      <c r="P286323" s="83"/>
    </row>
    <row r="286324" spans="16:16" x14ac:dyDescent="0.3">
      <c r="P286324" s="83"/>
    </row>
    <row r="286325" spans="16:16" x14ac:dyDescent="0.3">
      <c r="P286325" s="83"/>
    </row>
    <row r="286326" spans="16:16" x14ac:dyDescent="0.3">
      <c r="P286326" s="83"/>
    </row>
    <row r="286327" spans="16:16" x14ac:dyDescent="0.3">
      <c r="P286327" s="83"/>
    </row>
    <row r="286328" spans="16:16" x14ac:dyDescent="0.3">
      <c r="P286328" s="83"/>
    </row>
    <row r="286329" spans="16:16" x14ac:dyDescent="0.3">
      <c r="P286329" s="83"/>
    </row>
    <row r="286330" spans="16:16" x14ac:dyDescent="0.3">
      <c r="P286330" s="83"/>
    </row>
    <row r="286331" spans="16:16" x14ac:dyDescent="0.3">
      <c r="P286331" s="83"/>
    </row>
    <row r="286332" spans="16:16" x14ac:dyDescent="0.3">
      <c r="P286332" s="83"/>
    </row>
    <row r="286333" spans="16:16" x14ac:dyDescent="0.3">
      <c r="P286333" s="83"/>
    </row>
    <row r="286334" spans="16:16" x14ac:dyDescent="0.3">
      <c r="P286334" s="83"/>
    </row>
    <row r="286335" spans="16:16" x14ac:dyDescent="0.3">
      <c r="P286335" s="83"/>
    </row>
    <row r="286336" spans="16:16" x14ac:dyDescent="0.3">
      <c r="P286336" s="83"/>
    </row>
    <row r="286337" spans="16:16" x14ac:dyDescent="0.3">
      <c r="P286337" s="83"/>
    </row>
    <row r="286338" spans="16:16" x14ac:dyDescent="0.3">
      <c r="P286338" s="83"/>
    </row>
    <row r="286339" spans="16:16" x14ac:dyDescent="0.3">
      <c r="P286339" s="83"/>
    </row>
    <row r="286340" spans="16:16" x14ac:dyDescent="0.3">
      <c r="P286340" s="83"/>
    </row>
    <row r="286341" spans="16:16" x14ac:dyDescent="0.3">
      <c r="P286341" s="83"/>
    </row>
    <row r="286342" spans="16:16" x14ac:dyDescent="0.3">
      <c r="P286342" s="83"/>
    </row>
    <row r="286343" spans="16:16" x14ac:dyDescent="0.3">
      <c r="P286343" s="83"/>
    </row>
    <row r="286344" spans="16:16" x14ac:dyDescent="0.3">
      <c r="P286344" s="83"/>
    </row>
    <row r="286345" spans="16:16" x14ac:dyDescent="0.3">
      <c r="P286345" s="83"/>
    </row>
    <row r="286346" spans="16:16" x14ac:dyDescent="0.3">
      <c r="P286346" s="83"/>
    </row>
    <row r="286347" spans="16:16" x14ac:dyDescent="0.3">
      <c r="P286347" s="83"/>
    </row>
    <row r="286348" spans="16:16" x14ac:dyDescent="0.3">
      <c r="P286348" s="83"/>
    </row>
    <row r="286349" spans="16:16" x14ac:dyDescent="0.3">
      <c r="P286349" s="83"/>
    </row>
    <row r="286350" spans="16:16" x14ac:dyDescent="0.3">
      <c r="P286350" s="83"/>
    </row>
    <row r="286351" spans="16:16" x14ac:dyDescent="0.3">
      <c r="P286351" s="83"/>
    </row>
    <row r="286352" spans="16:16" x14ac:dyDescent="0.3">
      <c r="P286352" s="83"/>
    </row>
    <row r="286353" spans="16:16" x14ac:dyDescent="0.3">
      <c r="P286353" s="83"/>
    </row>
    <row r="286354" spans="16:16" x14ac:dyDescent="0.3">
      <c r="P286354" s="83"/>
    </row>
    <row r="286355" spans="16:16" x14ac:dyDescent="0.3">
      <c r="P286355" s="83"/>
    </row>
    <row r="286356" spans="16:16" x14ac:dyDescent="0.3">
      <c r="P286356" s="83"/>
    </row>
    <row r="286357" spans="16:16" x14ac:dyDescent="0.3">
      <c r="P286357" s="83"/>
    </row>
    <row r="286358" spans="16:16" x14ac:dyDescent="0.3">
      <c r="P286358" s="83"/>
    </row>
    <row r="286359" spans="16:16" x14ac:dyDescent="0.3">
      <c r="P286359" s="83"/>
    </row>
    <row r="286360" spans="16:16" x14ac:dyDescent="0.3">
      <c r="P286360" s="83"/>
    </row>
    <row r="286361" spans="16:16" x14ac:dyDescent="0.3">
      <c r="P286361" s="83"/>
    </row>
    <row r="286362" spans="16:16" x14ac:dyDescent="0.3">
      <c r="P286362" s="83"/>
    </row>
    <row r="286363" spans="16:16" x14ac:dyDescent="0.3">
      <c r="P286363" s="83"/>
    </row>
    <row r="286364" spans="16:16" x14ac:dyDescent="0.3">
      <c r="P286364" s="83"/>
    </row>
    <row r="286365" spans="16:16" x14ac:dyDescent="0.3">
      <c r="P286365" s="83"/>
    </row>
    <row r="286366" spans="16:16" x14ac:dyDescent="0.3">
      <c r="P286366" s="83"/>
    </row>
    <row r="286367" spans="16:16" x14ac:dyDescent="0.3">
      <c r="P286367" s="83"/>
    </row>
    <row r="286368" spans="16:16" x14ac:dyDescent="0.3">
      <c r="P286368" s="83"/>
    </row>
    <row r="286369" spans="16:16" x14ac:dyDescent="0.3">
      <c r="P286369" s="83"/>
    </row>
    <row r="286370" spans="16:16" x14ac:dyDescent="0.3">
      <c r="P286370" s="83"/>
    </row>
    <row r="286371" spans="16:16" x14ac:dyDescent="0.3">
      <c r="P286371" s="83"/>
    </row>
    <row r="286372" spans="16:16" x14ac:dyDescent="0.3">
      <c r="P286372" s="83"/>
    </row>
    <row r="286373" spans="16:16" x14ac:dyDescent="0.3">
      <c r="P286373" s="83"/>
    </row>
    <row r="286374" spans="16:16" x14ac:dyDescent="0.3">
      <c r="P286374" s="83"/>
    </row>
    <row r="286375" spans="16:16" x14ac:dyDescent="0.3">
      <c r="P286375" s="83"/>
    </row>
    <row r="286376" spans="16:16" x14ac:dyDescent="0.3">
      <c r="P286376" s="83"/>
    </row>
    <row r="286377" spans="16:16" x14ac:dyDescent="0.3">
      <c r="P286377" s="83"/>
    </row>
    <row r="286378" spans="16:16" x14ac:dyDescent="0.3">
      <c r="P286378" s="83"/>
    </row>
    <row r="286379" spans="16:16" x14ac:dyDescent="0.3">
      <c r="P286379" s="83"/>
    </row>
    <row r="286380" spans="16:16" x14ac:dyDescent="0.3">
      <c r="P286380" s="83"/>
    </row>
    <row r="286381" spans="16:16" x14ac:dyDescent="0.3">
      <c r="P286381" s="83"/>
    </row>
    <row r="286382" spans="16:16" x14ac:dyDescent="0.3">
      <c r="P286382" s="83"/>
    </row>
    <row r="286383" spans="16:16" x14ac:dyDescent="0.3">
      <c r="P286383" s="83"/>
    </row>
    <row r="286384" spans="16:16" x14ac:dyDescent="0.3">
      <c r="P286384" s="83"/>
    </row>
    <row r="286385" spans="16:16" x14ac:dyDescent="0.3">
      <c r="P286385" s="83"/>
    </row>
    <row r="286386" spans="16:16" x14ac:dyDescent="0.3">
      <c r="P286386" s="83"/>
    </row>
    <row r="286387" spans="16:16" x14ac:dyDescent="0.3">
      <c r="P286387" s="83"/>
    </row>
    <row r="286388" spans="16:16" x14ac:dyDescent="0.3">
      <c r="P286388" s="83"/>
    </row>
    <row r="286389" spans="16:16" x14ac:dyDescent="0.3">
      <c r="P286389" s="83"/>
    </row>
    <row r="286390" spans="16:16" x14ac:dyDescent="0.3">
      <c r="P286390" s="83"/>
    </row>
    <row r="286391" spans="16:16" x14ac:dyDescent="0.3">
      <c r="P286391" s="83"/>
    </row>
    <row r="286392" spans="16:16" x14ac:dyDescent="0.3">
      <c r="P286392" s="83"/>
    </row>
    <row r="286393" spans="16:16" x14ac:dyDescent="0.3">
      <c r="P286393" s="83"/>
    </row>
    <row r="286394" spans="16:16" x14ac:dyDescent="0.3">
      <c r="P286394" s="83"/>
    </row>
    <row r="286395" spans="16:16" x14ac:dyDescent="0.3">
      <c r="P286395" s="83"/>
    </row>
    <row r="286396" spans="16:16" x14ac:dyDescent="0.3">
      <c r="P286396" s="83"/>
    </row>
    <row r="286397" spans="16:16" x14ac:dyDescent="0.3">
      <c r="P286397" s="83"/>
    </row>
    <row r="286398" spans="16:16" x14ac:dyDescent="0.3">
      <c r="P286398" s="83"/>
    </row>
    <row r="286399" spans="16:16" x14ac:dyDescent="0.3">
      <c r="P286399" s="83"/>
    </row>
    <row r="286400" spans="16:16" x14ac:dyDescent="0.3">
      <c r="P286400" s="83"/>
    </row>
    <row r="286401" spans="16:16" x14ac:dyDescent="0.3">
      <c r="P286401" s="83"/>
    </row>
    <row r="286402" spans="16:16" x14ac:dyDescent="0.3">
      <c r="P286402" s="83"/>
    </row>
    <row r="286403" spans="16:16" x14ac:dyDescent="0.3">
      <c r="P286403" s="83"/>
    </row>
    <row r="286404" spans="16:16" x14ac:dyDescent="0.3">
      <c r="P286404" s="83"/>
    </row>
    <row r="286405" spans="16:16" x14ac:dyDescent="0.3">
      <c r="P286405" s="83"/>
    </row>
    <row r="286406" spans="16:16" x14ac:dyDescent="0.3">
      <c r="P286406" s="83"/>
    </row>
    <row r="286407" spans="16:16" x14ac:dyDescent="0.3">
      <c r="P286407" s="83"/>
    </row>
    <row r="286408" spans="16:16" x14ac:dyDescent="0.3">
      <c r="P286408" s="83"/>
    </row>
    <row r="286409" spans="16:16" x14ac:dyDescent="0.3">
      <c r="P286409" s="83"/>
    </row>
    <row r="286410" spans="16:16" x14ac:dyDescent="0.3">
      <c r="P286410" s="83"/>
    </row>
    <row r="286411" spans="16:16" x14ac:dyDescent="0.3">
      <c r="P286411" s="83"/>
    </row>
    <row r="286412" spans="16:16" x14ac:dyDescent="0.3">
      <c r="P286412" s="83"/>
    </row>
    <row r="286413" spans="16:16" x14ac:dyDescent="0.3">
      <c r="P286413" s="83"/>
    </row>
    <row r="286414" spans="16:16" x14ac:dyDescent="0.3">
      <c r="P286414" s="83"/>
    </row>
    <row r="286415" spans="16:16" x14ac:dyDescent="0.3">
      <c r="P286415" s="83"/>
    </row>
    <row r="286416" spans="16:16" x14ac:dyDescent="0.3">
      <c r="P286416" s="83"/>
    </row>
    <row r="286417" spans="16:16" x14ac:dyDescent="0.3">
      <c r="P286417" s="83"/>
    </row>
    <row r="286418" spans="16:16" x14ac:dyDescent="0.3">
      <c r="P286418" s="83"/>
    </row>
    <row r="286419" spans="16:16" x14ac:dyDescent="0.3">
      <c r="P286419" s="83"/>
    </row>
    <row r="286420" spans="16:16" x14ac:dyDescent="0.3">
      <c r="P286420" s="83"/>
    </row>
    <row r="286421" spans="16:16" x14ac:dyDescent="0.3">
      <c r="P286421" s="83"/>
    </row>
    <row r="286422" spans="16:16" x14ac:dyDescent="0.3">
      <c r="P286422" s="83"/>
    </row>
    <row r="286423" spans="16:16" x14ac:dyDescent="0.3">
      <c r="P286423" s="83"/>
    </row>
    <row r="286424" spans="16:16" x14ac:dyDescent="0.3">
      <c r="P286424" s="83"/>
    </row>
    <row r="286425" spans="16:16" x14ac:dyDescent="0.3">
      <c r="P286425" s="83"/>
    </row>
    <row r="286426" spans="16:16" x14ac:dyDescent="0.3">
      <c r="P286426" s="83"/>
    </row>
    <row r="286427" spans="16:16" x14ac:dyDescent="0.3">
      <c r="P286427" s="83"/>
    </row>
    <row r="286428" spans="16:16" x14ac:dyDescent="0.3">
      <c r="P286428" s="83"/>
    </row>
    <row r="286429" spans="16:16" x14ac:dyDescent="0.3">
      <c r="P286429" s="83"/>
    </row>
    <row r="286430" spans="16:16" x14ac:dyDescent="0.3">
      <c r="P286430" s="83"/>
    </row>
    <row r="286431" spans="16:16" x14ac:dyDescent="0.3">
      <c r="P286431" s="83"/>
    </row>
    <row r="286432" spans="16:16" x14ac:dyDescent="0.3">
      <c r="P286432" s="83"/>
    </row>
    <row r="286433" spans="16:16" x14ac:dyDescent="0.3">
      <c r="P286433" s="83"/>
    </row>
    <row r="286434" spans="16:16" x14ac:dyDescent="0.3">
      <c r="P286434" s="83"/>
    </row>
    <row r="286435" spans="16:16" x14ac:dyDescent="0.3">
      <c r="P286435" s="83"/>
    </row>
    <row r="286436" spans="16:16" x14ac:dyDescent="0.3">
      <c r="P286436" s="83"/>
    </row>
    <row r="286437" spans="16:16" x14ac:dyDescent="0.3">
      <c r="P286437" s="83"/>
    </row>
    <row r="286438" spans="16:16" x14ac:dyDescent="0.3">
      <c r="P286438" s="83"/>
    </row>
    <row r="286439" spans="16:16" x14ac:dyDescent="0.3">
      <c r="P286439" s="83"/>
    </row>
    <row r="286440" spans="16:16" x14ac:dyDescent="0.3">
      <c r="P286440" s="83"/>
    </row>
    <row r="286441" spans="16:16" x14ac:dyDescent="0.3">
      <c r="P286441" s="83"/>
    </row>
    <row r="286442" spans="16:16" x14ac:dyDescent="0.3">
      <c r="P286442" s="83"/>
    </row>
    <row r="286443" spans="16:16" x14ac:dyDescent="0.3">
      <c r="P286443" s="83"/>
    </row>
    <row r="286444" spans="16:16" x14ac:dyDescent="0.3">
      <c r="P286444" s="83"/>
    </row>
    <row r="286445" spans="16:16" x14ac:dyDescent="0.3">
      <c r="P286445" s="83"/>
    </row>
    <row r="286446" spans="16:16" x14ac:dyDescent="0.3">
      <c r="P286446" s="83"/>
    </row>
    <row r="286447" spans="16:16" x14ac:dyDescent="0.3">
      <c r="P286447" s="83"/>
    </row>
    <row r="286448" spans="16:16" x14ac:dyDescent="0.3">
      <c r="P286448" s="83"/>
    </row>
    <row r="286449" spans="16:16" x14ac:dyDescent="0.3">
      <c r="P286449" s="83"/>
    </row>
    <row r="286450" spans="16:16" x14ac:dyDescent="0.3">
      <c r="P286450" s="83"/>
    </row>
    <row r="286451" spans="16:16" x14ac:dyDescent="0.3">
      <c r="P286451" s="83"/>
    </row>
    <row r="286452" spans="16:16" x14ac:dyDescent="0.3">
      <c r="P286452" s="83"/>
    </row>
    <row r="286453" spans="16:16" x14ac:dyDescent="0.3">
      <c r="P286453" s="83"/>
    </row>
    <row r="286454" spans="16:16" x14ac:dyDescent="0.3">
      <c r="P286454" s="83"/>
    </row>
    <row r="286455" spans="16:16" x14ac:dyDescent="0.3">
      <c r="P286455" s="83"/>
    </row>
    <row r="286456" spans="16:16" x14ac:dyDescent="0.3">
      <c r="P286456" s="83"/>
    </row>
    <row r="286457" spans="16:16" x14ac:dyDescent="0.3">
      <c r="P286457" s="83"/>
    </row>
    <row r="286458" spans="16:16" x14ac:dyDescent="0.3">
      <c r="P286458" s="83"/>
    </row>
    <row r="286459" spans="16:16" x14ac:dyDescent="0.3">
      <c r="P286459" s="83"/>
    </row>
    <row r="286460" spans="16:16" x14ac:dyDescent="0.3">
      <c r="P286460" s="83"/>
    </row>
    <row r="286461" spans="16:16" x14ac:dyDescent="0.3">
      <c r="P286461" s="83"/>
    </row>
    <row r="286462" spans="16:16" x14ac:dyDescent="0.3">
      <c r="P286462" s="83"/>
    </row>
    <row r="286463" spans="16:16" x14ac:dyDescent="0.3">
      <c r="P286463" s="83"/>
    </row>
    <row r="286464" spans="16:16" x14ac:dyDescent="0.3">
      <c r="P286464" s="83"/>
    </row>
    <row r="286465" spans="16:16" x14ac:dyDescent="0.3">
      <c r="P286465" s="83"/>
    </row>
    <row r="286466" spans="16:16" x14ac:dyDescent="0.3">
      <c r="P286466" s="83"/>
    </row>
    <row r="286467" spans="16:16" x14ac:dyDescent="0.3">
      <c r="P286467" s="83"/>
    </row>
    <row r="286468" spans="16:16" x14ac:dyDescent="0.3">
      <c r="P286468" s="83"/>
    </row>
    <row r="286469" spans="16:16" x14ac:dyDescent="0.3">
      <c r="P286469" s="83"/>
    </row>
    <row r="286470" spans="16:16" x14ac:dyDescent="0.3">
      <c r="P286470" s="83"/>
    </row>
    <row r="286471" spans="16:16" x14ac:dyDescent="0.3">
      <c r="P286471" s="83"/>
    </row>
    <row r="286472" spans="16:16" x14ac:dyDescent="0.3">
      <c r="P286472" s="83"/>
    </row>
    <row r="286473" spans="16:16" x14ac:dyDescent="0.3">
      <c r="P286473" s="83"/>
    </row>
    <row r="286474" spans="16:16" x14ac:dyDescent="0.3">
      <c r="P286474" s="83"/>
    </row>
    <row r="286475" spans="16:16" x14ac:dyDescent="0.3">
      <c r="P286475" s="83"/>
    </row>
    <row r="286476" spans="16:16" x14ac:dyDescent="0.3">
      <c r="P286476" s="83"/>
    </row>
    <row r="286477" spans="16:16" x14ac:dyDescent="0.3">
      <c r="P286477" s="83"/>
    </row>
    <row r="286478" spans="16:16" x14ac:dyDescent="0.3">
      <c r="P286478" s="83"/>
    </row>
    <row r="286479" spans="16:16" x14ac:dyDescent="0.3">
      <c r="P286479" s="83"/>
    </row>
    <row r="286480" spans="16:16" x14ac:dyDescent="0.3">
      <c r="P286480" s="83"/>
    </row>
    <row r="286481" spans="16:16" x14ac:dyDescent="0.3">
      <c r="P286481" s="83"/>
    </row>
    <row r="286482" spans="16:16" x14ac:dyDescent="0.3">
      <c r="P286482" s="83"/>
    </row>
    <row r="286483" spans="16:16" x14ac:dyDescent="0.3">
      <c r="P286483" s="83"/>
    </row>
    <row r="286484" spans="16:16" x14ac:dyDescent="0.3">
      <c r="P286484" s="83"/>
    </row>
    <row r="286485" spans="16:16" x14ac:dyDescent="0.3">
      <c r="P286485" s="83"/>
    </row>
    <row r="286486" spans="16:16" x14ac:dyDescent="0.3">
      <c r="P286486" s="83"/>
    </row>
    <row r="286487" spans="16:16" x14ac:dyDescent="0.3">
      <c r="P286487" s="83"/>
    </row>
    <row r="286488" spans="16:16" x14ac:dyDescent="0.3">
      <c r="P286488" s="83"/>
    </row>
    <row r="286489" spans="16:16" x14ac:dyDescent="0.3">
      <c r="P286489" s="83"/>
    </row>
    <row r="286490" spans="16:16" x14ac:dyDescent="0.3">
      <c r="P286490" s="83"/>
    </row>
    <row r="286491" spans="16:16" x14ac:dyDescent="0.3">
      <c r="P286491" s="83"/>
    </row>
    <row r="286492" spans="16:16" x14ac:dyDescent="0.3">
      <c r="P286492" s="83"/>
    </row>
    <row r="286493" spans="16:16" x14ac:dyDescent="0.3">
      <c r="P286493" s="83"/>
    </row>
    <row r="286494" spans="16:16" x14ac:dyDescent="0.3">
      <c r="P286494" s="83"/>
    </row>
    <row r="286495" spans="16:16" x14ac:dyDescent="0.3">
      <c r="P286495" s="83"/>
    </row>
    <row r="286496" spans="16:16" x14ac:dyDescent="0.3">
      <c r="P286496" s="83"/>
    </row>
    <row r="286497" spans="16:16" x14ac:dyDescent="0.3">
      <c r="P286497" s="83"/>
    </row>
    <row r="286498" spans="16:16" x14ac:dyDescent="0.3">
      <c r="P286498" s="83"/>
    </row>
    <row r="286499" spans="16:16" x14ac:dyDescent="0.3">
      <c r="P286499" s="83"/>
    </row>
    <row r="286500" spans="16:16" x14ac:dyDescent="0.3">
      <c r="P286500" s="83"/>
    </row>
    <row r="286501" spans="16:16" x14ac:dyDescent="0.3">
      <c r="P286501" s="83"/>
    </row>
    <row r="286502" spans="16:16" x14ac:dyDescent="0.3">
      <c r="P286502" s="83"/>
    </row>
    <row r="286503" spans="16:16" x14ac:dyDescent="0.3">
      <c r="P286503" s="83"/>
    </row>
    <row r="286504" spans="16:16" x14ac:dyDescent="0.3">
      <c r="P286504" s="83"/>
    </row>
    <row r="286505" spans="16:16" x14ac:dyDescent="0.3">
      <c r="P286505" s="83"/>
    </row>
    <row r="286506" spans="16:16" x14ac:dyDescent="0.3">
      <c r="P286506" s="83"/>
    </row>
    <row r="286507" spans="16:16" x14ac:dyDescent="0.3">
      <c r="P286507" s="83"/>
    </row>
    <row r="286508" spans="16:16" x14ac:dyDescent="0.3">
      <c r="P286508" s="83"/>
    </row>
    <row r="286509" spans="16:16" x14ac:dyDescent="0.3">
      <c r="P286509" s="83"/>
    </row>
    <row r="286510" spans="16:16" x14ac:dyDescent="0.3">
      <c r="P286510" s="83"/>
    </row>
    <row r="286511" spans="16:16" x14ac:dyDescent="0.3">
      <c r="P286511" s="83"/>
    </row>
    <row r="286512" spans="16:16" x14ac:dyDescent="0.3">
      <c r="P286512" s="83"/>
    </row>
    <row r="286513" spans="16:16" x14ac:dyDescent="0.3">
      <c r="P286513" s="83"/>
    </row>
    <row r="286514" spans="16:16" x14ac:dyDescent="0.3">
      <c r="P286514" s="83"/>
    </row>
    <row r="286515" spans="16:16" x14ac:dyDescent="0.3">
      <c r="P286515" s="83"/>
    </row>
    <row r="286516" spans="16:16" x14ac:dyDescent="0.3">
      <c r="P286516" s="83"/>
    </row>
    <row r="286517" spans="16:16" x14ac:dyDescent="0.3">
      <c r="P286517" s="83"/>
    </row>
    <row r="286518" spans="16:16" x14ac:dyDescent="0.3">
      <c r="P286518" s="83"/>
    </row>
    <row r="286519" spans="16:16" x14ac:dyDescent="0.3">
      <c r="P286519" s="83"/>
    </row>
    <row r="286520" spans="16:16" x14ac:dyDescent="0.3">
      <c r="P286520" s="83"/>
    </row>
    <row r="286521" spans="16:16" x14ac:dyDescent="0.3">
      <c r="P286521" s="83"/>
    </row>
    <row r="286522" spans="16:16" x14ac:dyDescent="0.3">
      <c r="P286522" s="83"/>
    </row>
    <row r="286523" spans="16:16" x14ac:dyDescent="0.3">
      <c r="P286523" s="83"/>
    </row>
    <row r="286524" spans="16:16" x14ac:dyDescent="0.3">
      <c r="P286524" s="83"/>
    </row>
    <row r="286525" spans="16:16" x14ac:dyDescent="0.3">
      <c r="P286525" s="83"/>
    </row>
    <row r="286526" spans="16:16" x14ac:dyDescent="0.3">
      <c r="P286526" s="83"/>
    </row>
    <row r="286527" spans="16:16" x14ac:dyDescent="0.3">
      <c r="P286527" s="83"/>
    </row>
    <row r="286528" spans="16:16" x14ac:dyDescent="0.3">
      <c r="P286528" s="83"/>
    </row>
    <row r="286529" spans="16:16" x14ac:dyDescent="0.3">
      <c r="P286529" s="83"/>
    </row>
    <row r="286530" spans="16:16" x14ac:dyDescent="0.3">
      <c r="P286530" s="83"/>
    </row>
    <row r="286531" spans="16:16" x14ac:dyDescent="0.3">
      <c r="P286531" s="83"/>
    </row>
    <row r="286532" spans="16:16" x14ac:dyDescent="0.3">
      <c r="P286532" s="83"/>
    </row>
    <row r="286533" spans="16:16" x14ac:dyDescent="0.3">
      <c r="P286533" s="83"/>
    </row>
    <row r="286534" spans="16:16" x14ac:dyDescent="0.3">
      <c r="P286534" s="83"/>
    </row>
    <row r="286535" spans="16:16" x14ac:dyDescent="0.3">
      <c r="P286535" s="83"/>
    </row>
    <row r="286536" spans="16:16" x14ac:dyDescent="0.3">
      <c r="P286536" s="83"/>
    </row>
    <row r="286537" spans="16:16" x14ac:dyDescent="0.3">
      <c r="P286537" s="83"/>
    </row>
    <row r="286538" spans="16:16" x14ac:dyDescent="0.3">
      <c r="P286538" s="83"/>
    </row>
    <row r="286539" spans="16:16" x14ac:dyDescent="0.3">
      <c r="P286539" s="83"/>
    </row>
    <row r="286540" spans="16:16" x14ac:dyDescent="0.3">
      <c r="P286540" s="83"/>
    </row>
    <row r="286541" spans="16:16" x14ac:dyDescent="0.3">
      <c r="P286541" s="83"/>
    </row>
    <row r="286542" spans="16:16" x14ac:dyDescent="0.3">
      <c r="P286542" s="83"/>
    </row>
    <row r="286543" spans="16:16" x14ac:dyDescent="0.3">
      <c r="P286543" s="83"/>
    </row>
    <row r="286544" spans="16:16" x14ac:dyDescent="0.3">
      <c r="P286544" s="83"/>
    </row>
    <row r="286545" spans="16:16" x14ac:dyDescent="0.3">
      <c r="P286545" s="83"/>
    </row>
    <row r="286546" spans="16:16" x14ac:dyDescent="0.3">
      <c r="P286546" s="83"/>
    </row>
    <row r="286547" spans="16:16" x14ac:dyDescent="0.3">
      <c r="P286547" s="83"/>
    </row>
    <row r="286548" spans="16:16" x14ac:dyDescent="0.3">
      <c r="P286548" s="83"/>
    </row>
    <row r="286549" spans="16:16" x14ac:dyDescent="0.3">
      <c r="P286549" s="83"/>
    </row>
    <row r="286550" spans="16:16" x14ac:dyDescent="0.3">
      <c r="P286550" s="83"/>
    </row>
    <row r="286551" spans="16:16" x14ac:dyDescent="0.3">
      <c r="P286551" s="83"/>
    </row>
    <row r="286552" spans="16:16" x14ac:dyDescent="0.3">
      <c r="P286552" s="83"/>
    </row>
    <row r="286553" spans="16:16" x14ac:dyDescent="0.3">
      <c r="P286553" s="83"/>
    </row>
    <row r="286554" spans="16:16" x14ac:dyDescent="0.3">
      <c r="P286554" s="83"/>
    </row>
    <row r="286555" spans="16:16" x14ac:dyDescent="0.3">
      <c r="P286555" s="83"/>
    </row>
    <row r="286556" spans="16:16" x14ac:dyDescent="0.3">
      <c r="P286556" s="83"/>
    </row>
    <row r="286557" spans="16:16" x14ac:dyDescent="0.3">
      <c r="P286557" s="83"/>
    </row>
    <row r="286558" spans="16:16" x14ac:dyDescent="0.3">
      <c r="P286558" s="83"/>
    </row>
    <row r="286559" spans="16:16" x14ac:dyDescent="0.3">
      <c r="P286559" s="83"/>
    </row>
    <row r="286560" spans="16:16" x14ac:dyDescent="0.3">
      <c r="P286560" s="83"/>
    </row>
    <row r="286561" spans="16:16" x14ac:dyDescent="0.3">
      <c r="P286561" s="83"/>
    </row>
    <row r="286562" spans="16:16" x14ac:dyDescent="0.3">
      <c r="P286562" s="83"/>
    </row>
    <row r="286563" spans="16:16" x14ac:dyDescent="0.3">
      <c r="P286563" s="83"/>
    </row>
    <row r="286564" spans="16:16" x14ac:dyDescent="0.3">
      <c r="P286564" s="83"/>
    </row>
    <row r="286565" spans="16:16" x14ac:dyDescent="0.3">
      <c r="P286565" s="83"/>
    </row>
    <row r="286566" spans="16:16" x14ac:dyDescent="0.3">
      <c r="P286566" s="83"/>
    </row>
    <row r="286567" spans="16:16" x14ac:dyDescent="0.3">
      <c r="P286567" s="83"/>
    </row>
    <row r="286568" spans="16:16" x14ac:dyDescent="0.3">
      <c r="P286568" s="83"/>
    </row>
    <row r="286569" spans="16:16" x14ac:dyDescent="0.3">
      <c r="P286569" s="83"/>
    </row>
    <row r="286570" spans="16:16" x14ac:dyDescent="0.3">
      <c r="P286570" s="83"/>
    </row>
    <row r="286571" spans="16:16" x14ac:dyDescent="0.3">
      <c r="P286571" s="83"/>
    </row>
    <row r="286572" spans="16:16" x14ac:dyDescent="0.3">
      <c r="P286572" s="83"/>
    </row>
    <row r="286573" spans="16:16" x14ac:dyDescent="0.3">
      <c r="P286573" s="83"/>
    </row>
    <row r="286574" spans="16:16" x14ac:dyDescent="0.3">
      <c r="P286574" s="83"/>
    </row>
    <row r="286575" spans="16:16" x14ac:dyDescent="0.3">
      <c r="P286575" s="83"/>
    </row>
    <row r="286576" spans="16:16" x14ac:dyDescent="0.3">
      <c r="P286576" s="83"/>
    </row>
    <row r="286577" spans="16:16" x14ac:dyDescent="0.3">
      <c r="P286577" s="83"/>
    </row>
    <row r="286578" spans="16:16" x14ac:dyDescent="0.3">
      <c r="P286578" s="83"/>
    </row>
    <row r="286579" spans="16:16" x14ac:dyDescent="0.3">
      <c r="P286579" s="83"/>
    </row>
    <row r="286580" spans="16:16" x14ac:dyDescent="0.3">
      <c r="P286580" s="83"/>
    </row>
    <row r="286581" spans="16:16" x14ac:dyDescent="0.3">
      <c r="P286581" s="83"/>
    </row>
    <row r="286582" spans="16:16" x14ac:dyDescent="0.3">
      <c r="P286582" s="83"/>
    </row>
    <row r="286583" spans="16:16" x14ac:dyDescent="0.3">
      <c r="P286583" s="83"/>
    </row>
    <row r="286584" spans="16:16" x14ac:dyDescent="0.3">
      <c r="P286584" s="83"/>
    </row>
    <row r="286585" spans="16:16" x14ac:dyDescent="0.3">
      <c r="P286585" s="83"/>
    </row>
    <row r="286586" spans="16:16" x14ac:dyDescent="0.3">
      <c r="P286586" s="83"/>
    </row>
    <row r="286587" spans="16:16" x14ac:dyDescent="0.3">
      <c r="P286587" s="83"/>
    </row>
    <row r="286588" spans="16:16" x14ac:dyDescent="0.3">
      <c r="P286588" s="83"/>
    </row>
    <row r="286589" spans="16:16" x14ac:dyDescent="0.3">
      <c r="P286589" s="83"/>
    </row>
    <row r="286590" spans="16:16" x14ac:dyDescent="0.3">
      <c r="P286590" s="83"/>
    </row>
    <row r="286591" spans="16:16" x14ac:dyDescent="0.3">
      <c r="P286591" s="83"/>
    </row>
    <row r="286592" spans="16:16" x14ac:dyDescent="0.3">
      <c r="P286592" s="83"/>
    </row>
    <row r="286593" spans="16:16" x14ac:dyDescent="0.3">
      <c r="P286593" s="83"/>
    </row>
    <row r="286594" spans="16:16" x14ac:dyDescent="0.3">
      <c r="P286594" s="83"/>
    </row>
    <row r="286595" spans="16:16" x14ac:dyDescent="0.3">
      <c r="P286595" s="83"/>
    </row>
    <row r="286596" spans="16:16" x14ac:dyDescent="0.3">
      <c r="P286596" s="83"/>
    </row>
    <row r="286597" spans="16:16" x14ac:dyDescent="0.3">
      <c r="P286597" s="83"/>
    </row>
    <row r="286598" spans="16:16" x14ac:dyDescent="0.3">
      <c r="P286598" s="83"/>
    </row>
    <row r="286599" spans="16:16" x14ac:dyDescent="0.3">
      <c r="P286599" s="83"/>
    </row>
    <row r="286600" spans="16:16" x14ac:dyDescent="0.3">
      <c r="P286600" s="83"/>
    </row>
    <row r="286601" spans="16:16" x14ac:dyDescent="0.3">
      <c r="P286601" s="83"/>
    </row>
    <row r="286602" spans="16:16" x14ac:dyDescent="0.3">
      <c r="P286602" s="83"/>
    </row>
    <row r="286603" spans="16:16" x14ac:dyDescent="0.3">
      <c r="P286603" s="83"/>
    </row>
    <row r="286604" spans="16:16" x14ac:dyDescent="0.3">
      <c r="P286604" s="83"/>
    </row>
    <row r="286605" spans="16:16" x14ac:dyDescent="0.3">
      <c r="P286605" s="83"/>
    </row>
    <row r="286606" spans="16:16" x14ac:dyDescent="0.3">
      <c r="P286606" s="83"/>
    </row>
    <row r="286607" spans="16:16" x14ac:dyDescent="0.3">
      <c r="P286607" s="83"/>
    </row>
    <row r="286608" spans="16:16" x14ac:dyDescent="0.3">
      <c r="P286608" s="83"/>
    </row>
    <row r="286609" spans="16:16" x14ac:dyDescent="0.3">
      <c r="P286609" s="83"/>
    </row>
    <row r="286610" spans="16:16" x14ac:dyDescent="0.3">
      <c r="P286610" s="83"/>
    </row>
    <row r="286611" spans="16:16" x14ac:dyDescent="0.3">
      <c r="P286611" s="83"/>
    </row>
    <row r="286612" spans="16:16" x14ac:dyDescent="0.3">
      <c r="P286612" s="83"/>
    </row>
    <row r="286613" spans="16:16" x14ac:dyDescent="0.3">
      <c r="P286613" s="83"/>
    </row>
    <row r="286614" spans="16:16" x14ac:dyDescent="0.3">
      <c r="P286614" s="83"/>
    </row>
    <row r="286615" spans="16:16" x14ac:dyDescent="0.3">
      <c r="P286615" s="83"/>
    </row>
    <row r="286616" spans="16:16" x14ac:dyDescent="0.3">
      <c r="P286616" s="83"/>
    </row>
    <row r="286617" spans="16:16" x14ac:dyDescent="0.3">
      <c r="P286617" s="83"/>
    </row>
    <row r="286618" spans="16:16" x14ac:dyDescent="0.3">
      <c r="P286618" s="83"/>
    </row>
    <row r="286619" spans="16:16" x14ac:dyDescent="0.3">
      <c r="P286619" s="83"/>
    </row>
    <row r="286620" spans="16:16" x14ac:dyDescent="0.3">
      <c r="P286620" s="83"/>
    </row>
    <row r="286621" spans="16:16" x14ac:dyDescent="0.3">
      <c r="P286621" s="83"/>
    </row>
    <row r="286622" spans="16:16" x14ac:dyDescent="0.3">
      <c r="P286622" s="83"/>
    </row>
    <row r="286623" spans="16:16" x14ac:dyDescent="0.3">
      <c r="P286623" s="83"/>
    </row>
    <row r="286624" spans="16:16" x14ac:dyDescent="0.3">
      <c r="P286624" s="83"/>
    </row>
    <row r="286625" spans="16:16" x14ac:dyDescent="0.3">
      <c r="P286625" s="83"/>
    </row>
    <row r="286626" spans="16:16" x14ac:dyDescent="0.3">
      <c r="P286626" s="83"/>
    </row>
    <row r="286627" spans="16:16" x14ac:dyDescent="0.3">
      <c r="P286627" s="83"/>
    </row>
    <row r="286628" spans="16:16" x14ac:dyDescent="0.3">
      <c r="P286628" s="83"/>
    </row>
    <row r="286629" spans="16:16" x14ac:dyDescent="0.3">
      <c r="P286629" s="83"/>
    </row>
    <row r="286630" spans="16:16" x14ac:dyDescent="0.3">
      <c r="P286630" s="83"/>
    </row>
    <row r="286631" spans="16:16" x14ac:dyDescent="0.3">
      <c r="P286631" s="83"/>
    </row>
    <row r="286632" spans="16:16" x14ac:dyDescent="0.3">
      <c r="P286632" s="83"/>
    </row>
    <row r="286633" spans="16:16" x14ac:dyDescent="0.3">
      <c r="P286633" s="83"/>
    </row>
    <row r="286634" spans="16:16" x14ac:dyDescent="0.3">
      <c r="P286634" s="83"/>
    </row>
    <row r="286635" spans="16:16" x14ac:dyDescent="0.3">
      <c r="P286635" s="83"/>
    </row>
    <row r="286636" spans="16:16" x14ac:dyDescent="0.3">
      <c r="P286636" s="83"/>
    </row>
    <row r="286637" spans="16:16" x14ac:dyDescent="0.3">
      <c r="P286637" s="83"/>
    </row>
    <row r="286638" spans="16:16" x14ac:dyDescent="0.3">
      <c r="P286638" s="83"/>
    </row>
    <row r="286639" spans="16:16" x14ac:dyDescent="0.3">
      <c r="P286639" s="83"/>
    </row>
    <row r="286640" spans="16:16" x14ac:dyDescent="0.3">
      <c r="P286640" s="83"/>
    </row>
    <row r="286641" spans="16:16" x14ac:dyDescent="0.3">
      <c r="P286641" s="83"/>
    </row>
    <row r="286642" spans="16:16" x14ac:dyDescent="0.3">
      <c r="P286642" s="83"/>
    </row>
    <row r="286643" spans="16:16" x14ac:dyDescent="0.3">
      <c r="P286643" s="83"/>
    </row>
    <row r="286644" spans="16:16" x14ac:dyDescent="0.3">
      <c r="P286644" s="83"/>
    </row>
    <row r="286645" spans="16:16" x14ac:dyDescent="0.3">
      <c r="P286645" s="83"/>
    </row>
    <row r="286646" spans="16:16" x14ac:dyDescent="0.3">
      <c r="P286646" s="83"/>
    </row>
    <row r="286647" spans="16:16" x14ac:dyDescent="0.3">
      <c r="P286647" s="83"/>
    </row>
    <row r="286648" spans="16:16" x14ac:dyDescent="0.3">
      <c r="P286648" s="83"/>
    </row>
    <row r="286649" spans="16:16" x14ac:dyDescent="0.3">
      <c r="P286649" s="83"/>
    </row>
    <row r="286650" spans="16:16" x14ac:dyDescent="0.3">
      <c r="P286650" s="83"/>
    </row>
    <row r="286651" spans="16:16" x14ac:dyDescent="0.3">
      <c r="P286651" s="83"/>
    </row>
    <row r="286652" spans="16:16" x14ac:dyDescent="0.3">
      <c r="P286652" s="83"/>
    </row>
    <row r="286653" spans="16:16" x14ac:dyDescent="0.3">
      <c r="P286653" s="83"/>
    </row>
    <row r="286654" spans="16:16" x14ac:dyDescent="0.3">
      <c r="P286654" s="83"/>
    </row>
    <row r="286655" spans="16:16" x14ac:dyDescent="0.3">
      <c r="P286655" s="83"/>
    </row>
    <row r="286656" spans="16:16" x14ac:dyDescent="0.3">
      <c r="P286656" s="83"/>
    </row>
    <row r="286657" spans="16:16" x14ac:dyDescent="0.3">
      <c r="P286657" s="83"/>
    </row>
    <row r="286658" spans="16:16" x14ac:dyDescent="0.3">
      <c r="P286658" s="83"/>
    </row>
    <row r="286659" spans="16:16" x14ac:dyDescent="0.3">
      <c r="P286659" s="83"/>
    </row>
    <row r="286660" spans="16:16" x14ac:dyDescent="0.3">
      <c r="P286660" s="83"/>
    </row>
    <row r="286661" spans="16:16" x14ac:dyDescent="0.3">
      <c r="P286661" s="83"/>
    </row>
    <row r="286662" spans="16:16" x14ac:dyDescent="0.3">
      <c r="P286662" s="83"/>
    </row>
    <row r="286663" spans="16:16" x14ac:dyDescent="0.3">
      <c r="P286663" s="83"/>
    </row>
    <row r="286664" spans="16:16" x14ac:dyDescent="0.3">
      <c r="P286664" s="83"/>
    </row>
    <row r="286665" spans="16:16" x14ac:dyDescent="0.3">
      <c r="P286665" s="83"/>
    </row>
    <row r="286666" spans="16:16" x14ac:dyDescent="0.3">
      <c r="P286666" s="83"/>
    </row>
    <row r="286667" spans="16:16" x14ac:dyDescent="0.3">
      <c r="P286667" s="83"/>
    </row>
    <row r="286668" spans="16:16" x14ac:dyDescent="0.3">
      <c r="P286668" s="83"/>
    </row>
    <row r="286669" spans="16:16" x14ac:dyDescent="0.3">
      <c r="P286669" s="83"/>
    </row>
    <row r="286670" spans="16:16" x14ac:dyDescent="0.3">
      <c r="P286670" s="83"/>
    </row>
    <row r="286671" spans="16:16" x14ac:dyDescent="0.3">
      <c r="P286671" s="83"/>
    </row>
    <row r="286672" spans="16:16" x14ac:dyDescent="0.3">
      <c r="P286672" s="83"/>
    </row>
    <row r="286673" spans="16:16" x14ac:dyDescent="0.3">
      <c r="P286673" s="83"/>
    </row>
    <row r="286674" spans="16:16" x14ac:dyDescent="0.3">
      <c r="P286674" s="83"/>
    </row>
    <row r="286675" spans="16:16" x14ac:dyDescent="0.3">
      <c r="P286675" s="83"/>
    </row>
    <row r="286676" spans="16:16" x14ac:dyDescent="0.3">
      <c r="P286676" s="83"/>
    </row>
    <row r="286677" spans="16:16" x14ac:dyDescent="0.3">
      <c r="P286677" s="83"/>
    </row>
    <row r="286678" spans="16:16" x14ac:dyDescent="0.3">
      <c r="P286678" s="83"/>
    </row>
    <row r="286679" spans="16:16" x14ac:dyDescent="0.3">
      <c r="P286679" s="83"/>
    </row>
    <row r="286680" spans="16:16" x14ac:dyDescent="0.3">
      <c r="P286680" s="83"/>
    </row>
    <row r="286681" spans="16:16" x14ac:dyDescent="0.3">
      <c r="P286681" s="83"/>
    </row>
    <row r="286682" spans="16:16" x14ac:dyDescent="0.3">
      <c r="P286682" s="83"/>
    </row>
    <row r="286683" spans="16:16" x14ac:dyDescent="0.3">
      <c r="P286683" s="83"/>
    </row>
    <row r="286684" spans="16:16" x14ac:dyDescent="0.3">
      <c r="P286684" s="83"/>
    </row>
    <row r="286685" spans="16:16" x14ac:dyDescent="0.3">
      <c r="P286685" s="83"/>
    </row>
    <row r="286686" spans="16:16" x14ac:dyDescent="0.3">
      <c r="P286686" s="83"/>
    </row>
    <row r="286687" spans="16:16" x14ac:dyDescent="0.3">
      <c r="P286687" s="83"/>
    </row>
    <row r="286688" spans="16:16" x14ac:dyDescent="0.3">
      <c r="P286688" s="83"/>
    </row>
    <row r="286689" spans="16:16" x14ac:dyDescent="0.3">
      <c r="P286689" s="83"/>
    </row>
    <row r="286690" spans="16:16" x14ac:dyDescent="0.3">
      <c r="P286690" s="83"/>
    </row>
    <row r="286691" spans="16:16" x14ac:dyDescent="0.3">
      <c r="P286691" s="83"/>
    </row>
    <row r="286692" spans="16:16" x14ac:dyDescent="0.3">
      <c r="P286692" s="83"/>
    </row>
    <row r="286693" spans="16:16" x14ac:dyDescent="0.3">
      <c r="P286693" s="83"/>
    </row>
    <row r="286694" spans="16:16" x14ac:dyDescent="0.3">
      <c r="P286694" s="83"/>
    </row>
    <row r="286695" spans="16:16" x14ac:dyDescent="0.3">
      <c r="P286695" s="83"/>
    </row>
    <row r="286696" spans="16:16" x14ac:dyDescent="0.3">
      <c r="P286696" s="83"/>
    </row>
    <row r="286697" spans="16:16" x14ac:dyDescent="0.3">
      <c r="P286697" s="83"/>
    </row>
    <row r="286698" spans="16:16" x14ac:dyDescent="0.3">
      <c r="P286698" s="83"/>
    </row>
    <row r="286699" spans="16:16" x14ac:dyDescent="0.3">
      <c r="P286699" s="83"/>
    </row>
    <row r="286700" spans="16:16" x14ac:dyDescent="0.3">
      <c r="P286700" s="83"/>
    </row>
    <row r="286701" spans="16:16" x14ac:dyDescent="0.3">
      <c r="P286701" s="83"/>
    </row>
    <row r="286702" spans="16:16" x14ac:dyDescent="0.3">
      <c r="P286702" s="83"/>
    </row>
    <row r="286703" spans="16:16" x14ac:dyDescent="0.3">
      <c r="P286703" s="83"/>
    </row>
    <row r="286704" spans="16:16" x14ac:dyDescent="0.3">
      <c r="P286704" s="83"/>
    </row>
    <row r="286705" spans="16:16" x14ac:dyDescent="0.3">
      <c r="P286705" s="83"/>
    </row>
    <row r="286706" spans="16:16" x14ac:dyDescent="0.3">
      <c r="P286706" s="83"/>
    </row>
    <row r="286707" spans="16:16" x14ac:dyDescent="0.3">
      <c r="P286707" s="83"/>
    </row>
    <row r="286708" spans="16:16" x14ac:dyDescent="0.3">
      <c r="P286708" s="83"/>
    </row>
    <row r="286709" spans="16:16" x14ac:dyDescent="0.3">
      <c r="P286709" s="83"/>
    </row>
    <row r="286710" spans="16:16" x14ac:dyDescent="0.3">
      <c r="P286710" s="83"/>
    </row>
    <row r="286711" spans="16:16" x14ac:dyDescent="0.3">
      <c r="P286711" s="83"/>
    </row>
    <row r="286712" spans="16:16" x14ac:dyDescent="0.3">
      <c r="P286712" s="83"/>
    </row>
    <row r="286713" spans="16:16" x14ac:dyDescent="0.3">
      <c r="P286713" s="83"/>
    </row>
    <row r="286714" spans="16:16" x14ac:dyDescent="0.3">
      <c r="P286714" s="83"/>
    </row>
    <row r="286715" spans="16:16" x14ac:dyDescent="0.3">
      <c r="P286715" s="83"/>
    </row>
    <row r="286716" spans="16:16" x14ac:dyDescent="0.3">
      <c r="P286716" s="83"/>
    </row>
    <row r="286717" spans="16:16" x14ac:dyDescent="0.3">
      <c r="P286717" s="83"/>
    </row>
    <row r="286718" spans="16:16" x14ac:dyDescent="0.3">
      <c r="P286718" s="83"/>
    </row>
    <row r="286719" spans="16:16" x14ac:dyDescent="0.3">
      <c r="P286719" s="83"/>
    </row>
    <row r="286720" spans="16:16" x14ac:dyDescent="0.3">
      <c r="P286720" s="83"/>
    </row>
    <row r="286721" spans="16:16" x14ac:dyDescent="0.3">
      <c r="P286721" s="83"/>
    </row>
    <row r="286722" spans="16:16" x14ac:dyDescent="0.3">
      <c r="P286722" s="83"/>
    </row>
    <row r="286723" spans="16:16" x14ac:dyDescent="0.3">
      <c r="P286723" s="83"/>
    </row>
    <row r="286724" spans="16:16" x14ac:dyDescent="0.3">
      <c r="P286724" s="83"/>
    </row>
    <row r="286725" spans="16:16" x14ac:dyDescent="0.3">
      <c r="P286725" s="83"/>
    </row>
    <row r="286726" spans="16:16" x14ac:dyDescent="0.3">
      <c r="P286726" s="83"/>
    </row>
    <row r="286727" spans="16:16" x14ac:dyDescent="0.3">
      <c r="P286727" s="83"/>
    </row>
    <row r="286728" spans="16:16" x14ac:dyDescent="0.3">
      <c r="P286728" s="83"/>
    </row>
    <row r="286729" spans="16:16" x14ac:dyDescent="0.3">
      <c r="P286729" s="83"/>
    </row>
    <row r="286730" spans="16:16" x14ac:dyDescent="0.3">
      <c r="P286730" s="83"/>
    </row>
    <row r="286731" spans="16:16" x14ac:dyDescent="0.3">
      <c r="P286731" s="83"/>
    </row>
    <row r="286732" spans="16:16" x14ac:dyDescent="0.3">
      <c r="P286732" s="83"/>
    </row>
    <row r="286733" spans="16:16" x14ac:dyDescent="0.3">
      <c r="P286733" s="83"/>
    </row>
    <row r="286734" spans="16:16" x14ac:dyDescent="0.3">
      <c r="P286734" s="83"/>
    </row>
    <row r="286735" spans="16:16" x14ac:dyDescent="0.3">
      <c r="P286735" s="83"/>
    </row>
    <row r="286736" spans="16:16" x14ac:dyDescent="0.3">
      <c r="P286736" s="83"/>
    </row>
    <row r="286737" spans="16:16" x14ac:dyDescent="0.3">
      <c r="P286737" s="83"/>
    </row>
    <row r="286738" spans="16:16" x14ac:dyDescent="0.3">
      <c r="P286738" s="83"/>
    </row>
    <row r="286739" spans="16:16" x14ac:dyDescent="0.3">
      <c r="P286739" s="83"/>
    </row>
    <row r="286740" spans="16:16" x14ac:dyDescent="0.3">
      <c r="P286740" s="83"/>
    </row>
    <row r="286741" spans="16:16" x14ac:dyDescent="0.3">
      <c r="P286741" s="83"/>
    </row>
    <row r="286742" spans="16:16" x14ac:dyDescent="0.3">
      <c r="P286742" s="83"/>
    </row>
    <row r="286743" spans="16:16" x14ac:dyDescent="0.3">
      <c r="P286743" s="83"/>
    </row>
    <row r="286744" spans="16:16" x14ac:dyDescent="0.3">
      <c r="P286744" s="83"/>
    </row>
    <row r="286745" spans="16:16" x14ac:dyDescent="0.3">
      <c r="P286745" s="83"/>
    </row>
    <row r="286746" spans="16:16" x14ac:dyDescent="0.3">
      <c r="P286746" s="83"/>
    </row>
    <row r="286747" spans="16:16" x14ac:dyDescent="0.3">
      <c r="P286747" s="83"/>
    </row>
    <row r="286748" spans="16:16" x14ac:dyDescent="0.3">
      <c r="P286748" s="83"/>
    </row>
    <row r="286749" spans="16:16" x14ac:dyDescent="0.3">
      <c r="P286749" s="83"/>
    </row>
    <row r="286750" spans="16:16" x14ac:dyDescent="0.3">
      <c r="P286750" s="83"/>
    </row>
    <row r="286751" spans="16:16" x14ac:dyDescent="0.3">
      <c r="P286751" s="83"/>
    </row>
    <row r="286752" spans="16:16" x14ac:dyDescent="0.3">
      <c r="P286752" s="83"/>
    </row>
    <row r="286753" spans="16:16" x14ac:dyDescent="0.3">
      <c r="P286753" s="83"/>
    </row>
    <row r="286754" spans="16:16" x14ac:dyDescent="0.3">
      <c r="P286754" s="83"/>
    </row>
    <row r="286755" spans="16:16" x14ac:dyDescent="0.3">
      <c r="P286755" s="83"/>
    </row>
    <row r="286756" spans="16:16" x14ac:dyDescent="0.3">
      <c r="P286756" s="83"/>
    </row>
    <row r="286757" spans="16:16" x14ac:dyDescent="0.3">
      <c r="P286757" s="83"/>
    </row>
    <row r="286758" spans="16:16" x14ac:dyDescent="0.3">
      <c r="P286758" s="83"/>
    </row>
    <row r="286759" spans="16:16" x14ac:dyDescent="0.3">
      <c r="P286759" s="83"/>
    </row>
    <row r="286760" spans="16:16" x14ac:dyDescent="0.3">
      <c r="P286760" s="83"/>
    </row>
    <row r="286761" spans="16:16" x14ac:dyDescent="0.3">
      <c r="P286761" s="83"/>
    </row>
    <row r="286762" spans="16:16" x14ac:dyDescent="0.3">
      <c r="P286762" s="83"/>
    </row>
    <row r="286763" spans="16:16" x14ac:dyDescent="0.3">
      <c r="P286763" s="83"/>
    </row>
    <row r="286764" spans="16:16" x14ac:dyDescent="0.3">
      <c r="P286764" s="83"/>
    </row>
    <row r="286765" spans="16:16" x14ac:dyDescent="0.3">
      <c r="P286765" s="83"/>
    </row>
    <row r="286766" spans="16:16" x14ac:dyDescent="0.3">
      <c r="P286766" s="83"/>
    </row>
    <row r="286767" spans="16:16" x14ac:dyDescent="0.3">
      <c r="P286767" s="83"/>
    </row>
    <row r="286768" spans="16:16" x14ac:dyDescent="0.3">
      <c r="P286768" s="83"/>
    </row>
    <row r="286769" spans="16:16" x14ac:dyDescent="0.3">
      <c r="P286769" s="83"/>
    </row>
    <row r="286770" spans="16:16" x14ac:dyDescent="0.3">
      <c r="P286770" s="83"/>
    </row>
    <row r="286771" spans="16:16" x14ac:dyDescent="0.3">
      <c r="P286771" s="83"/>
    </row>
    <row r="286772" spans="16:16" x14ac:dyDescent="0.3">
      <c r="P286772" s="83"/>
    </row>
    <row r="286773" spans="16:16" x14ac:dyDescent="0.3">
      <c r="P286773" s="83"/>
    </row>
    <row r="286774" spans="16:16" x14ac:dyDescent="0.3">
      <c r="P286774" s="83"/>
    </row>
    <row r="286775" spans="16:16" x14ac:dyDescent="0.3">
      <c r="P286775" s="83"/>
    </row>
    <row r="286776" spans="16:16" x14ac:dyDescent="0.3">
      <c r="P286776" s="83"/>
    </row>
    <row r="286777" spans="16:16" x14ac:dyDescent="0.3">
      <c r="P286777" s="83"/>
    </row>
    <row r="286778" spans="16:16" x14ac:dyDescent="0.3">
      <c r="P286778" s="83"/>
    </row>
    <row r="286779" spans="16:16" x14ac:dyDescent="0.3">
      <c r="P286779" s="83"/>
    </row>
    <row r="286780" spans="16:16" x14ac:dyDescent="0.3">
      <c r="P286780" s="83"/>
    </row>
    <row r="286781" spans="16:16" x14ac:dyDescent="0.3">
      <c r="P286781" s="83"/>
    </row>
    <row r="286782" spans="16:16" x14ac:dyDescent="0.3">
      <c r="P286782" s="83"/>
    </row>
    <row r="286783" spans="16:16" x14ac:dyDescent="0.3">
      <c r="P286783" s="83"/>
    </row>
    <row r="286784" spans="16:16" x14ac:dyDescent="0.3">
      <c r="P286784" s="83"/>
    </row>
    <row r="286785" spans="16:16" x14ac:dyDescent="0.3">
      <c r="P286785" s="83"/>
    </row>
    <row r="286786" spans="16:16" x14ac:dyDescent="0.3">
      <c r="P286786" s="83"/>
    </row>
    <row r="286787" spans="16:16" x14ac:dyDescent="0.3">
      <c r="P286787" s="83"/>
    </row>
    <row r="286788" spans="16:16" x14ac:dyDescent="0.3">
      <c r="P286788" s="83"/>
    </row>
    <row r="286789" spans="16:16" x14ac:dyDescent="0.3">
      <c r="P286789" s="83"/>
    </row>
    <row r="286790" spans="16:16" x14ac:dyDescent="0.3">
      <c r="P286790" s="83"/>
    </row>
    <row r="286791" spans="16:16" x14ac:dyDescent="0.3">
      <c r="P286791" s="83"/>
    </row>
    <row r="286792" spans="16:16" x14ac:dyDescent="0.3">
      <c r="P286792" s="83"/>
    </row>
    <row r="286793" spans="16:16" x14ac:dyDescent="0.3">
      <c r="P286793" s="83"/>
    </row>
    <row r="286794" spans="16:16" x14ac:dyDescent="0.3">
      <c r="P286794" s="83"/>
    </row>
    <row r="286795" spans="16:16" x14ac:dyDescent="0.3">
      <c r="P286795" s="83"/>
    </row>
    <row r="286796" spans="16:16" x14ac:dyDescent="0.3">
      <c r="P286796" s="83"/>
    </row>
    <row r="286797" spans="16:16" x14ac:dyDescent="0.3">
      <c r="P286797" s="83"/>
    </row>
    <row r="286798" spans="16:16" x14ac:dyDescent="0.3">
      <c r="P286798" s="83"/>
    </row>
    <row r="286799" spans="16:16" x14ac:dyDescent="0.3">
      <c r="P286799" s="83"/>
    </row>
    <row r="286800" spans="16:16" x14ac:dyDescent="0.3">
      <c r="P286800" s="83"/>
    </row>
    <row r="286801" spans="16:16" x14ac:dyDescent="0.3">
      <c r="P286801" s="83"/>
    </row>
    <row r="286802" spans="16:16" x14ac:dyDescent="0.3">
      <c r="P286802" s="83"/>
    </row>
    <row r="286803" spans="16:16" x14ac:dyDescent="0.3">
      <c r="P286803" s="83"/>
    </row>
    <row r="286804" spans="16:16" x14ac:dyDescent="0.3">
      <c r="P286804" s="83"/>
    </row>
    <row r="286805" spans="16:16" x14ac:dyDescent="0.3">
      <c r="P286805" s="83"/>
    </row>
    <row r="286806" spans="16:16" x14ac:dyDescent="0.3">
      <c r="P286806" s="83"/>
    </row>
    <row r="286807" spans="16:16" x14ac:dyDescent="0.3">
      <c r="P286807" s="83"/>
    </row>
    <row r="286808" spans="16:16" x14ac:dyDescent="0.3">
      <c r="P286808" s="83"/>
    </row>
    <row r="286809" spans="16:16" x14ac:dyDescent="0.3">
      <c r="P286809" s="83"/>
    </row>
    <row r="286810" spans="16:16" x14ac:dyDescent="0.3">
      <c r="P286810" s="83"/>
    </row>
    <row r="286811" spans="16:16" x14ac:dyDescent="0.3">
      <c r="P286811" s="83"/>
    </row>
    <row r="286812" spans="16:16" x14ac:dyDescent="0.3">
      <c r="P286812" s="83"/>
    </row>
    <row r="286813" spans="16:16" x14ac:dyDescent="0.3">
      <c r="P286813" s="83"/>
    </row>
    <row r="286814" spans="16:16" x14ac:dyDescent="0.3">
      <c r="P286814" s="83"/>
    </row>
    <row r="286815" spans="16:16" x14ac:dyDescent="0.3">
      <c r="P286815" s="83"/>
    </row>
    <row r="286816" spans="16:16" x14ac:dyDescent="0.3">
      <c r="P286816" s="83"/>
    </row>
    <row r="286817" spans="16:16" x14ac:dyDescent="0.3">
      <c r="P286817" s="83"/>
    </row>
    <row r="286818" spans="16:16" x14ac:dyDescent="0.3">
      <c r="P286818" s="83"/>
    </row>
    <row r="286819" spans="16:16" x14ac:dyDescent="0.3">
      <c r="P286819" s="83"/>
    </row>
    <row r="286820" spans="16:16" x14ac:dyDescent="0.3">
      <c r="P286820" s="83"/>
    </row>
    <row r="286821" spans="16:16" x14ac:dyDescent="0.3">
      <c r="P286821" s="83"/>
    </row>
    <row r="286822" spans="16:16" x14ac:dyDescent="0.3">
      <c r="P286822" s="83"/>
    </row>
    <row r="286823" spans="16:16" x14ac:dyDescent="0.3">
      <c r="P286823" s="83"/>
    </row>
    <row r="286824" spans="16:16" x14ac:dyDescent="0.3">
      <c r="P286824" s="83"/>
    </row>
    <row r="286825" spans="16:16" x14ac:dyDescent="0.3">
      <c r="P286825" s="83"/>
    </row>
    <row r="286826" spans="16:16" x14ac:dyDescent="0.3">
      <c r="P286826" s="83"/>
    </row>
    <row r="286827" spans="16:16" x14ac:dyDescent="0.3">
      <c r="P286827" s="83"/>
    </row>
    <row r="286828" spans="16:16" x14ac:dyDescent="0.3">
      <c r="P286828" s="83"/>
    </row>
    <row r="286829" spans="16:16" x14ac:dyDescent="0.3">
      <c r="P286829" s="83"/>
    </row>
    <row r="286830" spans="16:16" x14ac:dyDescent="0.3">
      <c r="P286830" s="83"/>
    </row>
    <row r="286831" spans="16:16" x14ac:dyDescent="0.3">
      <c r="P286831" s="83"/>
    </row>
    <row r="286832" spans="16:16" x14ac:dyDescent="0.3">
      <c r="P286832" s="83"/>
    </row>
    <row r="286833" spans="16:16" x14ac:dyDescent="0.3">
      <c r="P286833" s="83"/>
    </row>
    <row r="286834" spans="16:16" x14ac:dyDescent="0.3">
      <c r="P286834" s="83"/>
    </row>
    <row r="286835" spans="16:16" x14ac:dyDescent="0.3">
      <c r="P286835" s="83"/>
    </row>
    <row r="286836" spans="16:16" x14ac:dyDescent="0.3">
      <c r="P286836" s="83"/>
    </row>
    <row r="286837" spans="16:16" x14ac:dyDescent="0.3">
      <c r="P286837" s="83"/>
    </row>
    <row r="286838" spans="16:16" x14ac:dyDescent="0.3">
      <c r="P286838" s="83"/>
    </row>
    <row r="286839" spans="16:16" x14ac:dyDescent="0.3">
      <c r="P286839" s="83"/>
    </row>
    <row r="286840" spans="16:16" x14ac:dyDescent="0.3">
      <c r="P286840" s="83"/>
    </row>
    <row r="286841" spans="16:16" x14ac:dyDescent="0.3">
      <c r="P286841" s="83"/>
    </row>
    <row r="286842" spans="16:16" x14ac:dyDescent="0.3">
      <c r="P286842" s="83"/>
    </row>
    <row r="286843" spans="16:16" x14ac:dyDescent="0.3">
      <c r="P286843" s="83"/>
    </row>
    <row r="286844" spans="16:16" x14ac:dyDescent="0.3">
      <c r="P286844" s="83"/>
    </row>
    <row r="286845" spans="16:16" x14ac:dyDescent="0.3">
      <c r="P286845" s="83"/>
    </row>
    <row r="286846" spans="16:16" x14ac:dyDescent="0.3">
      <c r="P286846" s="83"/>
    </row>
    <row r="286847" spans="16:16" x14ac:dyDescent="0.3">
      <c r="P286847" s="83"/>
    </row>
    <row r="286848" spans="16:16" x14ac:dyDescent="0.3">
      <c r="P286848" s="83"/>
    </row>
    <row r="286849" spans="16:16" x14ac:dyDescent="0.3">
      <c r="P286849" s="83"/>
    </row>
    <row r="286850" spans="16:16" x14ac:dyDescent="0.3">
      <c r="P286850" s="83"/>
    </row>
    <row r="286851" spans="16:16" x14ac:dyDescent="0.3">
      <c r="P286851" s="83"/>
    </row>
    <row r="286852" spans="16:16" x14ac:dyDescent="0.3">
      <c r="P286852" s="83"/>
    </row>
    <row r="286853" spans="16:16" x14ac:dyDescent="0.3">
      <c r="P286853" s="83"/>
    </row>
    <row r="286854" spans="16:16" x14ac:dyDescent="0.3">
      <c r="P286854" s="83"/>
    </row>
    <row r="286855" spans="16:16" x14ac:dyDescent="0.3">
      <c r="P286855" s="83"/>
    </row>
    <row r="286856" spans="16:16" x14ac:dyDescent="0.3">
      <c r="P286856" s="83"/>
    </row>
    <row r="286857" spans="16:16" x14ac:dyDescent="0.3">
      <c r="P286857" s="83"/>
    </row>
    <row r="286858" spans="16:16" x14ac:dyDescent="0.3">
      <c r="P286858" s="83"/>
    </row>
    <row r="286859" spans="16:16" x14ac:dyDescent="0.3">
      <c r="P286859" s="83"/>
    </row>
    <row r="286860" spans="16:16" x14ac:dyDescent="0.3">
      <c r="P286860" s="83"/>
    </row>
    <row r="286861" spans="16:16" x14ac:dyDescent="0.3">
      <c r="P286861" s="83"/>
    </row>
    <row r="286862" spans="16:16" x14ac:dyDescent="0.3">
      <c r="P286862" s="83"/>
    </row>
    <row r="286863" spans="16:16" x14ac:dyDescent="0.3">
      <c r="P286863" s="83"/>
    </row>
    <row r="286864" spans="16:16" x14ac:dyDescent="0.3">
      <c r="P286864" s="83"/>
    </row>
    <row r="286865" spans="16:16" x14ac:dyDescent="0.3">
      <c r="P286865" s="83"/>
    </row>
    <row r="286866" spans="16:16" x14ac:dyDescent="0.3">
      <c r="P286866" s="83"/>
    </row>
    <row r="286867" spans="16:16" x14ac:dyDescent="0.3">
      <c r="P286867" s="83"/>
    </row>
    <row r="286868" spans="16:16" x14ac:dyDescent="0.3">
      <c r="P286868" s="83"/>
    </row>
    <row r="286869" spans="16:16" x14ac:dyDescent="0.3">
      <c r="P286869" s="83"/>
    </row>
    <row r="286870" spans="16:16" x14ac:dyDescent="0.3">
      <c r="P286870" s="83"/>
    </row>
    <row r="286871" spans="16:16" x14ac:dyDescent="0.3">
      <c r="P286871" s="83"/>
    </row>
    <row r="286872" spans="16:16" x14ac:dyDescent="0.3">
      <c r="P286872" s="83"/>
    </row>
    <row r="286873" spans="16:16" x14ac:dyDescent="0.3">
      <c r="P286873" s="83"/>
    </row>
    <row r="286874" spans="16:16" x14ac:dyDescent="0.3">
      <c r="P286874" s="83"/>
    </row>
    <row r="286875" spans="16:16" x14ac:dyDescent="0.3">
      <c r="P286875" s="83"/>
    </row>
    <row r="286876" spans="16:16" x14ac:dyDescent="0.3">
      <c r="P286876" s="83"/>
    </row>
    <row r="286877" spans="16:16" x14ac:dyDescent="0.3">
      <c r="P286877" s="83"/>
    </row>
    <row r="286878" spans="16:16" x14ac:dyDescent="0.3">
      <c r="P286878" s="83"/>
    </row>
    <row r="286879" spans="16:16" x14ac:dyDescent="0.3">
      <c r="P286879" s="83"/>
    </row>
    <row r="286880" spans="16:16" x14ac:dyDescent="0.3">
      <c r="P286880" s="83"/>
    </row>
    <row r="286881" spans="16:16" x14ac:dyDescent="0.3">
      <c r="P286881" s="83"/>
    </row>
    <row r="286882" spans="16:16" x14ac:dyDescent="0.3">
      <c r="P286882" s="83"/>
    </row>
    <row r="286883" spans="16:16" x14ac:dyDescent="0.3">
      <c r="P286883" s="83"/>
    </row>
    <row r="286884" spans="16:16" x14ac:dyDescent="0.3">
      <c r="P286884" s="83"/>
    </row>
    <row r="286885" spans="16:16" x14ac:dyDescent="0.3">
      <c r="P286885" s="83"/>
    </row>
    <row r="286886" spans="16:16" x14ac:dyDescent="0.3">
      <c r="P286886" s="83"/>
    </row>
    <row r="286887" spans="16:16" x14ac:dyDescent="0.3">
      <c r="P286887" s="83"/>
    </row>
    <row r="286888" spans="16:16" x14ac:dyDescent="0.3">
      <c r="P286888" s="83"/>
    </row>
    <row r="286889" spans="16:16" x14ac:dyDescent="0.3">
      <c r="P286889" s="83"/>
    </row>
    <row r="286890" spans="16:16" x14ac:dyDescent="0.3">
      <c r="P286890" s="83"/>
    </row>
    <row r="286891" spans="16:16" x14ac:dyDescent="0.3">
      <c r="P286891" s="83"/>
    </row>
    <row r="286892" spans="16:16" x14ac:dyDescent="0.3">
      <c r="P286892" s="83"/>
    </row>
    <row r="286893" spans="16:16" x14ac:dyDescent="0.3">
      <c r="P286893" s="83"/>
    </row>
    <row r="286894" spans="16:16" x14ac:dyDescent="0.3">
      <c r="P286894" s="83"/>
    </row>
    <row r="286895" spans="16:16" x14ac:dyDescent="0.3">
      <c r="P286895" s="83"/>
    </row>
    <row r="286896" spans="16:16" x14ac:dyDescent="0.3">
      <c r="P286896" s="83"/>
    </row>
    <row r="286897" spans="16:16" x14ac:dyDescent="0.3">
      <c r="P286897" s="83"/>
    </row>
    <row r="286898" spans="16:16" x14ac:dyDescent="0.3">
      <c r="P286898" s="83"/>
    </row>
    <row r="286899" spans="16:16" x14ac:dyDescent="0.3">
      <c r="P286899" s="83"/>
    </row>
    <row r="286900" spans="16:16" x14ac:dyDescent="0.3">
      <c r="P286900" s="83"/>
    </row>
    <row r="286901" spans="16:16" x14ac:dyDescent="0.3">
      <c r="P286901" s="83"/>
    </row>
    <row r="286902" spans="16:16" x14ac:dyDescent="0.3">
      <c r="P286902" s="83"/>
    </row>
    <row r="286903" spans="16:16" x14ac:dyDescent="0.3">
      <c r="P286903" s="83"/>
    </row>
    <row r="286904" spans="16:16" x14ac:dyDescent="0.3">
      <c r="P286904" s="83"/>
    </row>
    <row r="286905" spans="16:16" x14ac:dyDescent="0.3">
      <c r="P286905" s="83"/>
    </row>
    <row r="286906" spans="16:16" x14ac:dyDescent="0.3">
      <c r="P286906" s="83"/>
    </row>
    <row r="286907" spans="16:16" x14ac:dyDescent="0.3">
      <c r="P286907" s="83"/>
    </row>
    <row r="286908" spans="16:16" x14ac:dyDescent="0.3">
      <c r="P286908" s="83"/>
    </row>
    <row r="286909" spans="16:16" x14ac:dyDescent="0.3">
      <c r="P286909" s="83"/>
    </row>
    <row r="286910" spans="16:16" x14ac:dyDescent="0.3">
      <c r="P286910" s="83"/>
    </row>
    <row r="286911" spans="16:16" x14ac:dyDescent="0.3">
      <c r="P286911" s="83"/>
    </row>
    <row r="286912" spans="16:16" x14ac:dyDescent="0.3">
      <c r="P286912" s="83"/>
    </row>
    <row r="286913" spans="16:16" x14ac:dyDescent="0.3">
      <c r="P286913" s="83"/>
    </row>
    <row r="286914" spans="16:16" x14ac:dyDescent="0.3">
      <c r="P286914" s="83"/>
    </row>
    <row r="286915" spans="16:16" x14ac:dyDescent="0.3">
      <c r="P286915" s="83"/>
    </row>
    <row r="286916" spans="16:16" x14ac:dyDescent="0.3">
      <c r="P286916" s="83"/>
    </row>
    <row r="286917" spans="16:16" x14ac:dyDescent="0.3">
      <c r="P286917" s="83"/>
    </row>
    <row r="286918" spans="16:16" x14ac:dyDescent="0.3">
      <c r="P286918" s="83"/>
    </row>
    <row r="286919" spans="16:16" x14ac:dyDescent="0.3">
      <c r="P286919" s="83"/>
    </row>
    <row r="286920" spans="16:16" x14ac:dyDescent="0.3">
      <c r="P286920" s="83"/>
    </row>
    <row r="286921" spans="16:16" x14ac:dyDescent="0.3">
      <c r="P286921" s="83"/>
    </row>
    <row r="286922" spans="16:16" x14ac:dyDescent="0.3">
      <c r="P286922" s="83"/>
    </row>
    <row r="286923" spans="16:16" x14ac:dyDescent="0.3">
      <c r="P286923" s="83"/>
    </row>
    <row r="286924" spans="16:16" x14ac:dyDescent="0.3">
      <c r="P286924" s="83"/>
    </row>
    <row r="286925" spans="16:16" x14ac:dyDescent="0.3">
      <c r="P286925" s="83"/>
    </row>
    <row r="286926" spans="16:16" x14ac:dyDescent="0.3">
      <c r="P286926" s="83"/>
    </row>
    <row r="286927" spans="16:16" x14ac:dyDescent="0.3">
      <c r="P286927" s="83"/>
    </row>
    <row r="286928" spans="16:16" x14ac:dyDescent="0.3">
      <c r="P286928" s="83"/>
    </row>
    <row r="286929" spans="16:16" x14ac:dyDescent="0.3">
      <c r="P286929" s="83"/>
    </row>
    <row r="286930" spans="16:16" x14ac:dyDescent="0.3">
      <c r="P286930" s="83"/>
    </row>
    <row r="286931" spans="16:16" x14ac:dyDescent="0.3">
      <c r="P286931" s="83"/>
    </row>
    <row r="286932" spans="16:16" x14ac:dyDescent="0.3">
      <c r="P286932" s="83"/>
    </row>
    <row r="286933" spans="16:16" x14ac:dyDescent="0.3">
      <c r="P286933" s="83"/>
    </row>
    <row r="286934" spans="16:16" x14ac:dyDescent="0.3">
      <c r="P286934" s="83"/>
    </row>
    <row r="286935" spans="16:16" x14ac:dyDescent="0.3">
      <c r="P286935" s="83"/>
    </row>
    <row r="286936" spans="16:16" x14ac:dyDescent="0.3">
      <c r="P286936" s="83"/>
    </row>
    <row r="286937" spans="16:16" x14ac:dyDescent="0.3">
      <c r="P286937" s="83"/>
    </row>
    <row r="286938" spans="16:16" x14ac:dyDescent="0.3">
      <c r="P286938" s="83"/>
    </row>
    <row r="286939" spans="16:16" x14ac:dyDescent="0.3">
      <c r="P286939" s="83"/>
    </row>
    <row r="286940" spans="16:16" x14ac:dyDescent="0.3">
      <c r="P286940" s="83"/>
    </row>
    <row r="286941" spans="16:16" x14ac:dyDescent="0.3">
      <c r="P286941" s="83"/>
    </row>
    <row r="286942" spans="16:16" x14ac:dyDescent="0.3">
      <c r="P286942" s="83"/>
    </row>
    <row r="286943" spans="16:16" x14ac:dyDescent="0.3">
      <c r="P286943" s="83"/>
    </row>
    <row r="286944" spans="16:16" x14ac:dyDescent="0.3">
      <c r="P286944" s="83"/>
    </row>
    <row r="286945" spans="16:16" x14ac:dyDescent="0.3">
      <c r="P286945" s="83"/>
    </row>
    <row r="286946" spans="16:16" x14ac:dyDescent="0.3">
      <c r="P286946" s="83"/>
    </row>
    <row r="286947" spans="16:16" x14ac:dyDescent="0.3">
      <c r="P286947" s="83"/>
    </row>
    <row r="286948" spans="16:16" x14ac:dyDescent="0.3">
      <c r="P286948" s="83"/>
    </row>
    <row r="286949" spans="16:16" x14ac:dyDescent="0.3">
      <c r="P286949" s="83"/>
    </row>
    <row r="286950" spans="16:16" x14ac:dyDescent="0.3">
      <c r="P286950" s="83"/>
    </row>
    <row r="286951" spans="16:16" x14ac:dyDescent="0.3">
      <c r="P286951" s="83"/>
    </row>
    <row r="286952" spans="16:16" x14ac:dyDescent="0.3">
      <c r="P286952" s="83"/>
    </row>
    <row r="286953" spans="16:16" x14ac:dyDescent="0.3">
      <c r="P286953" s="83"/>
    </row>
    <row r="286954" spans="16:16" x14ac:dyDescent="0.3">
      <c r="P286954" s="83"/>
    </row>
    <row r="286955" spans="16:16" x14ac:dyDescent="0.3">
      <c r="P286955" s="83"/>
    </row>
    <row r="286956" spans="16:16" x14ac:dyDescent="0.3">
      <c r="P286956" s="83"/>
    </row>
    <row r="286957" spans="16:16" x14ac:dyDescent="0.3">
      <c r="P286957" s="83"/>
    </row>
    <row r="286958" spans="16:16" x14ac:dyDescent="0.3">
      <c r="P286958" s="83"/>
    </row>
    <row r="286959" spans="16:16" x14ac:dyDescent="0.3">
      <c r="P286959" s="83"/>
    </row>
    <row r="286960" spans="16:16" x14ac:dyDescent="0.3">
      <c r="P286960" s="83"/>
    </row>
    <row r="286961" spans="16:16" x14ac:dyDescent="0.3">
      <c r="P286961" s="83"/>
    </row>
    <row r="286962" spans="16:16" x14ac:dyDescent="0.3">
      <c r="P286962" s="83"/>
    </row>
    <row r="286963" spans="16:16" x14ac:dyDescent="0.3">
      <c r="P286963" s="83"/>
    </row>
    <row r="286964" spans="16:16" x14ac:dyDescent="0.3">
      <c r="P286964" s="83"/>
    </row>
    <row r="286965" spans="16:16" x14ac:dyDescent="0.3">
      <c r="P286965" s="83"/>
    </row>
    <row r="286966" spans="16:16" x14ac:dyDescent="0.3">
      <c r="P286966" s="83"/>
    </row>
    <row r="286967" spans="16:16" x14ac:dyDescent="0.3">
      <c r="P286967" s="83"/>
    </row>
    <row r="286968" spans="16:16" x14ac:dyDescent="0.3">
      <c r="P286968" s="83"/>
    </row>
    <row r="286969" spans="16:16" x14ac:dyDescent="0.3">
      <c r="P286969" s="83"/>
    </row>
    <row r="286970" spans="16:16" x14ac:dyDescent="0.3">
      <c r="P286970" s="83"/>
    </row>
    <row r="286971" spans="16:16" x14ac:dyDescent="0.3">
      <c r="P286971" s="83"/>
    </row>
    <row r="286972" spans="16:16" x14ac:dyDescent="0.3">
      <c r="P286972" s="83"/>
    </row>
    <row r="286973" spans="16:16" x14ac:dyDescent="0.3">
      <c r="P286973" s="83"/>
    </row>
    <row r="286974" spans="16:16" x14ac:dyDescent="0.3">
      <c r="P286974" s="83"/>
    </row>
    <row r="286975" spans="16:16" x14ac:dyDescent="0.3">
      <c r="P286975" s="83"/>
    </row>
    <row r="286976" spans="16:16" x14ac:dyDescent="0.3">
      <c r="P286976" s="83"/>
    </row>
    <row r="286977" spans="16:16" x14ac:dyDescent="0.3">
      <c r="P286977" s="83"/>
    </row>
    <row r="286978" spans="16:16" x14ac:dyDescent="0.3">
      <c r="P286978" s="83"/>
    </row>
    <row r="286979" spans="16:16" x14ac:dyDescent="0.3">
      <c r="P286979" s="83"/>
    </row>
    <row r="286980" spans="16:16" x14ac:dyDescent="0.3">
      <c r="P286980" s="83"/>
    </row>
    <row r="286981" spans="16:16" x14ac:dyDescent="0.3">
      <c r="P286981" s="83"/>
    </row>
    <row r="286982" spans="16:16" x14ac:dyDescent="0.3">
      <c r="P286982" s="83"/>
    </row>
    <row r="286983" spans="16:16" x14ac:dyDescent="0.3">
      <c r="P286983" s="83"/>
    </row>
    <row r="286984" spans="16:16" x14ac:dyDescent="0.3">
      <c r="P286984" s="83"/>
    </row>
    <row r="286985" spans="16:16" x14ac:dyDescent="0.3">
      <c r="P286985" s="83"/>
    </row>
    <row r="286986" spans="16:16" x14ac:dyDescent="0.3">
      <c r="P286986" s="83"/>
    </row>
    <row r="286987" spans="16:16" x14ac:dyDescent="0.3">
      <c r="P286987" s="83"/>
    </row>
    <row r="286988" spans="16:16" x14ac:dyDescent="0.3">
      <c r="P286988" s="83"/>
    </row>
    <row r="286989" spans="16:16" x14ac:dyDescent="0.3">
      <c r="P286989" s="83"/>
    </row>
    <row r="286990" spans="16:16" x14ac:dyDescent="0.3">
      <c r="P286990" s="83"/>
    </row>
    <row r="286991" spans="16:16" x14ac:dyDescent="0.3">
      <c r="P286991" s="83"/>
    </row>
    <row r="286992" spans="16:16" x14ac:dyDescent="0.3">
      <c r="P286992" s="83"/>
    </row>
    <row r="286993" spans="16:16" x14ac:dyDescent="0.3">
      <c r="P286993" s="83"/>
    </row>
    <row r="286994" spans="16:16" x14ac:dyDescent="0.3">
      <c r="P286994" s="83"/>
    </row>
    <row r="286995" spans="16:16" x14ac:dyDescent="0.3">
      <c r="P286995" s="83"/>
    </row>
    <row r="286996" spans="16:16" x14ac:dyDescent="0.3">
      <c r="P286996" s="83"/>
    </row>
    <row r="286997" spans="16:16" x14ac:dyDescent="0.3">
      <c r="P286997" s="83"/>
    </row>
    <row r="286998" spans="16:16" x14ac:dyDescent="0.3">
      <c r="P286998" s="83"/>
    </row>
    <row r="286999" spans="16:16" x14ac:dyDescent="0.3">
      <c r="P286999" s="83"/>
    </row>
    <row r="287000" spans="16:16" x14ac:dyDescent="0.3">
      <c r="P287000" s="83"/>
    </row>
    <row r="287001" spans="16:16" x14ac:dyDescent="0.3">
      <c r="P287001" s="83"/>
    </row>
    <row r="287002" spans="16:16" x14ac:dyDescent="0.3">
      <c r="P287002" s="83"/>
    </row>
    <row r="287003" spans="16:16" x14ac:dyDescent="0.3">
      <c r="P287003" s="83"/>
    </row>
    <row r="287004" spans="16:16" x14ac:dyDescent="0.3">
      <c r="P287004" s="83"/>
    </row>
    <row r="287005" spans="16:16" x14ac:dyDescent="0.3">
      <c r="P287005" s="83"/>
    </row>
    <row r="287006" spans="16:16" x14ac:dyDescent="0.3">
      <c r="P287006" s="83"/>
    </row>
    <row r="287007" spans="16:16" x14ac:dyDescent="0.3">
      <c r="P287007" s="83"/>
    </row>
    <row r="287008" spans="16:16" x14ac:dyDescent="0.3">
      <c r="P287008" s="83"/>
    </row>
    <row r="287009" spans="16:16" x14ac:dyDescent="0.3">
      <c r="P287009" s="83"/>
    </row>
    <row r="287010" spans="16:16" x14ac:dyDescent="0.3">
      <c r="P287010" s="83"/>
    </row>
    <row r="287011" spans="16:16" x14ac:dyDescent="0.3">
      <c r="P287011" s="83"/>
    </row>
    <row r="287012" spans="16:16" x14ac:dyDescent="0.3">
      <c r="P287012" s="83"/>
    </row>
    <row r="287013" spans="16:16" x14ac:dyDescent="0.3">
      <c r="P287013" s="83"/>
    </row>
    <row r="287014" spans="16:16" x14ac:dyDescent="0.3">
      <c r="P287014" s="83"/>
    </row>
    <row r="287015" spans="16:16" x14ac:dyDescent="0.3">
      <c r="P287015" s="83"/>
    </row>
    <row r="287016" spans="16:16" x14ac:dyDescent="0.3">
      <c r="P287016" s="83"/>
    </row>
    <row r="287017" spans="16:16" x14ac:dyDescent="0.3">
      <c r="P287017" s="83"/>
    </row>
    <row r="287018" spans="16:16" x14ac:dyDescent="0.3">
      <c r="P287018" s="83"/>
    </row>
    <row r="287019" spans="16:16" x14ac:dyDescent="0.3">
      <c r="P287019" s="83"/>
    </row>
    <row r="287020" spans="16:16" x14ac:dyDescent="0.3">
      <c r="P287020" s="83"/>
    </row>
    <row r="287021" spans="16:16" x14ac:dyDescent="0.3">
      <c r="P287021" s="83"/>
    </row>
    <row r="287022" spans="16:16" x14ac:dyDescent="0.3">
      <c r="P287022" s="83"/>
    </row>
    <row r="287023" spans="16:16" x14ac:dyDescent="0.3">
      <c r="P287023" s="83"/>
    </row>
    <row r="287024" spans="16:16" x14ac:dyDescent="0.3">
      <c r="P287024" s="83"/>
    </row>
    <row r="287025" spans="16:16" x14ac:dyDescent="0.3">
      <c r="P287025" s="83"/>
    </row>
    <row r="287026" spans="16:16" x14ac:dyDescent="0.3">
      <c r="P287026" s="83"/>
    </row>
    <row r="287027" spans="16:16" x14ac:dyDescent="0.3">
      <c r="P287027" s="83"/>
    </row>
    <row r="287028" spans="16:16" x14ac:dyDescent="0.3">
      <c r="P287028" s="83"/>
    </row>
    <row r="287029" spans="16:16" x14ac:dyDescent="0.3">
      <c r="P287029" s="83"/>
    </row>
    <row r="287030" spans="16:16" x14ac:dyDescent="0.3">
      <c r="P287030" s="83"/>
    </row>
    <row r="287031" spans="16:16" x14ac:dyDescent="0.3">
      <c r="P287031" s="83"/>
    </row>
    <row r="287032" spans="16:16" x14ac:dyDescent="0.3">
      <c r="P287032" s="83"/>
    </row>
    <row r="287033" spans="16:16" x14ac:dyDescent="0.3">
      <c r="P287033" s="83"/>
    </row>
    <row r="287034" spans="16:16" x14ac:dyDescent="0.3">
      <c r="P287034" s="83"/>
    </row>
    <row r="287035" spans="16:16" x14ac:dyDescent="0.3">
      <c r="P287035" s="83"/>
    </row>
    <row r="287036" spans="16:16" x14ac:dyDescent="0.3">
      <c r="P287036" s="83"/>
    </row>
    <row r="287037" spans="16:16" x14ac:dyDescent="0.3">
      <c r="P287037" s="83"/>
    </row>
    <row r="287038" spans="16:16" x14ac:dyDescent="0.3">
      <c r="P287038" s="83"/>
    </row>
    <row r="287039" spans="16:16" x14ac:dyDescent="0.3">
      <c r="P287039" s="83"/>
    </row>
    <row r="287040" spans="16:16" x14ac:dyDescent="0.3">
      <c r="P287040" s="83"/>
    </row>
    <row r="287041" spans="16:16" x14ac:dyDescent="0.3">
      <c r="P287041" s="83"/>
    </row>
    <row r="287042" spans="16:16" x14ac:dyDescent="0.3">
      <c r="P287042" s="83"/>
    </row>
    <row r="287043" spans="16:16" x14ac:dyDescent="0.3">
      <c r="P287043" s="83"/>
    </row>
    <row r="287044" spans="16:16" x14ac:dyDescent="0.3">
      <c r="P287044" s="83"/>
    </row>
    <row r="287045" spans="16:16" x14ac:dyDescent="0.3">
      <c r="P287045" s="83"/>
    </row>
    <row r="287046" spans="16:16" x14ac:dyDescent="0.3">
      <c r="P287046" s="83"/>
    </row>
    <row r="287047" spans="16:16" x14ac:dyDescent="0.3">
      <c r="P287047" s="83"/>
    </row>
    <row r="287048" spans="16:16" x14ac:dyDescent="0.3">
      <c r="P287048" s="83"/>
    </row>
    <row r="287049" spans="16:16" x14ac:dyDescent="0.3">
      <c r="P287049" s="83"/>
    </row>
    <row r="287050" spans="16:16" x14ac:dyDescent="0.3">
      <c r="P287050" s="83"/>
    </row>
    <row r="287051" spans="16:16" x14ac:dyDescent="0.3">
      <c r="P287051" s="83"/>
    </row>
    <row r="287052" spans="16:16" x14ac:dyDescent="0.3">
      <c r="P287052" s="83"/>
    </row>
    <row r="287053" spans="16:16" x14ac:dyDescent="0.3">
      <c r="P287053" s="83"/>
    </row>
    <row r="287054" spans="16:16" x14ac:dyDescent="0.3">
      <c r="P287054" s="83"/>
    </row>
    <row r="287055" spans="16:16" x14ac:dyDescent="0.3">
      <c r="P287055" s="83"/>
    </row>
    <row r="287056" spans="16:16" x14ac:dyDescent="0.3">
      <c r="P287056" s="83"/>
    </row>
    <row r="287057" spans="16:16" x14ac:dyDescent="0.3">
      <c r="P287057" s="83"/>
    </row>
    <row r="287058" spans="16:16" x14ac:dyDescent="0.3">
      <c r="P287058" s="83"/>
    </row>
    <row r="287059" spans="16:16" x14ac:dyDescent="0.3">
      <c r="P287059" s="83"/>
    </row>
    <row r="287060" spans="16:16" x14ac:dyDescent="0.3">
      <c r="P287060" s="83"/>
    </row>
    <row r="287061" spans="16:16" x14ac:dyDescent="0.3">
      <c r="P287061" s="83"/>
    </row>
    <row r="287062" spans="16:16" x14ac:dyDescent="0.3">
      <c r="P287062" s="83"/>
    </row>
    <row r="287063" spans="16:16" x14ac:dyDescent="0.3">
      <c r="P287063" s="83"/>
    </row>
    <row r="287064" spans="16:16" x14ac:dyDescent="0.3">
      <c r="P287064" s="83"/>
    </row>
    <row r="287065" spans="16:16" x14ac:dyDescent="0.3">
      <c r="P287065" s="83"/>
    </row>
    <row r="287066" spans="16:16" x14ac:dyDescent="0.3">
      <c r="P287066" s="83"/>
    </row>
    <row r="287067" spans="16:16" x14ac:dyDescent="0.3">
      <c r="P287067" s="83"/>
    </row>
    <row r="287068" spans="16:16" x14ac:dyDescent="0.3">
      <c r="P287068" s="83"/>
    </row>
    <row r="287069" spans="16:16" x14ac:dyDescent="0.3">
      <c r="P287069" s="83"/>
    </row>
    <row r="287070" spans="16:16" x14ac:dyDescent="0.3">
      <c r="P287070" s="83"/>
    </row>
    <row r="287071" spans="16:16" x14ac:dyDescent="0.3">
      <c r="P287071" s="83"/>
    </row>
    <row r="287072" spans="16:16" x14ac:dyDescent="0.3">
      <c r="P287072" s="83"/>
    </row>
    <row r="287073" spans="16:16" x14ac:dyDescent="0.3">
      <c r="P287073" s="83"/>
    </row>
    <row r="287074" spans="16:16" x14ac:dyDescent="0.3">
      <c r="P287074" s="83"/>
    </row>
    <row r="287075" spans="16:16" x14ac:dyDescent="0.3">
      <c r="P287075" s="83"/>
    </row>
    <row r="287076" spans="16:16" x14ac:dyDescent="0.3">
      <c r="P287076" s="83"/>
    </row>
    <row r="287077" spans="16:16" x14ac:dyDescent="0.3">
      <c r="P287077" s="83"/>
    </row>
    <row r="287078" spans="16:16" x14ac:dyDescent="0.3">
      <c r="P287078" s="83"/>
    </row>
    <row r="287079" spans="16:16" x14ac:dyDescent="0.3">
      <c r="P287079" s="83"/>
    </row>
    <row r="287080" spans="16:16" x14ac:dyDescent="0.3">
      <c r="P287080" s="83"/>
    </row>
    <row r="287081" spans="16:16" x14ac:dyDescent="0.3">
      <c r="P287081" s="83"/>
    </row>
    <row r="287082" spans="16:16" x14ac:dyDescent="0.3">
      <c r="P287082" s="83"/>
    </row>
    <row r="287083" spans="16:16" x14ac:dyDescent="0.3">
      <c r="P287083" s="83"/>
    </row>
    <row r="287084" spans="16:16" x14ac:dyDescent="0.3">
      <c r="P287084" s="83"/>
    </row>
    <row r="287085" spans="16:16" x14ac:dyDescent="0.3">
      <c r="P287085" s="83"/>
    </row>
    <row r="287086" spans="16:16" x14ac:dyDescent="0.3">
      <c r="P287086" s="83"/>
    </row>
    <row r="287087" spans="16:16" x14ac:dyDescent="0.3">
      <c r="P287087" s="83"/>
    </row>
    <row r="287088" spans="16:16" x14ac:dyDescent="0.3">
      <c r="P287088" s="83"/>
    </row>
    <row r="287089" spans="16:16" x14ac:dyDescent="0.3">
      <c r="P287089" s="83"/>
    </row>
    <row r="287090" spans="16:16" x14ac:dyDescent="0.3">
      <c r="P287090" s="83"/>
    </row>
    <row r="287091" spans="16:16" x14ac:dyDescent="0.3">
      <c r="P287091" s="83"/>
    </row>
    <row r="287092" spans="16:16" x14ac:dyDescent="0.3">
      <c r="P287092" s="83"/>
    </row>
    <row r="287093" spans="16:16" x14ac:dyDescent="0.3">
      <c r="P287093" s="83"/>
    </row>
    <row r="287094" spans="16:16" x14ac:dyDescent="0.3">
      <c r="P287094" s="83"/>
    </row>
    <row r="287095" spans="16:16" x14ac:dyDescent="0.3">
      <c r="P287095" s="83"/>
    </row>
    <row r="287096" spans="16:16" x14ac:dyDescent="0.3">
      <c r="P287096" s="83"/>
    </row>
    <row r="287097" spans="16:16" x14ac:dyDescent="0.3">
      <c r="P287097" s="83"/>
    </row>
    <row r="287098" spans="16:16" x14ac:dyDescent="0.3">
      <c r="P287098" s="83"/>
    </row>
    <row r="287099" spans="16:16" x14ac:dyDescent="0.3">
      <c r="P287099" s="83"/>
    </row>
    <row r="287100" spans="16:16" x14ac:dyDescent="0.3">
      <c r="P287100" s="83"/>
    </row>
    <row r="287101" spans="16:16" x14ac:dyDescent="0.3">
      <c r="P287101" s="83"/>
    </row>
    <row r="287102" spans="16:16" x14ac:dyDescent="0.3">
      <c r="P287102" s="83"/>
    </row>
    <row r="287103" spans="16:16" x14ac:dyDescent="0.3">
      <c r="P287103" s="83"/>
    </row>
    <row r="287104" spans="16:16" x14ac:dyDescent="0.3">
      <c r="P287104" s="83"/>
    </row>
    <row r="287105" spans="16:16" x14ac:dyDescent="0.3">
      <c r="P287105" s="83"/>
    </row>
    <row r="287106" spans="16:16" x14ac:dyDescent="0.3">
      <c r="P287106" s="83"/>
    </row>
    <row r="287107" spans="16:16" x14ac:dyDescent="0.3">
      <c r="P287107" s="83"/>
    </row>
    <row r="287108" spans="16:16" x14ac:dyDescent="0.3">
      <c r="P287108" s="83"/>
    </row>
    <row r="287109" spans="16:16" x14ac:dyDescent="0.3">
      <c r="P287109" s="83"/>
    </row>
    <row r="287110" spans="16:16" x14ac:dyDescent="0.3">
      <c r="P287110" s="83"/>
    </row>
    <row r="287111" spans="16:16" x14ac:dyDescent="0.3">
      <c r="P287111" s="83"/>
    </row>
    <row r="287112" spans="16:16" x14ac:dyDescent="0.3">
      <c r="P287112" s="83"/>
    </row>
    <row r="287113" spans="16:16" x14ac:dyDescent="0.3">
      <c r="P287113" s="83"/>
    </row>
    <row r="287114" spans="16:16" x14ac:dyDescent="0.3">
      <c r="P287114" s="83"/>
    </row>
    <row r="287115" spans="16:16" x14ac:dyDescent="0.3">
      <c r="P287115" s="83"/>
    </row>
    <row r="287116" spans="16:16" x14ac:dyDescent="0.3">
      <c r="P287116" s="83"/>
    </row>
    <row r="287117" spans="16:16" x14ac:dyDescent="0.3">
      <c r="P287117" s="83"/>
    </row>
    <row r="287118" spans="16:16" x14ac:dyDescent="0.3">
      <c r="P287118" s="83"/>
    </row>
    <row r="287119" spans="16:16" x14ac:dyDescent="0.3">
      <c r="P287119" s="83"/>
    </row>
    <row r="287120" spans="16:16" x14ac:dyDescent="0.3">
      <c r="P287120" s="83"/>
    </row>
    <row r="287121" spans="16:16" x14ac:dyDescent="0.3">
      <c r="P287121" s="83"/>
    </row>
    <row r="287122" spans="16:16" x14ac:dyDescent="0.3">
      <c r="P287122" s="83"/>
    </row>
    <row r="287123" spans="16:16" x14ac:dyDescent="0.3">
      <c r="P287123" s="83"/>
    </row>
    <row r="287124" spans="16:16" x14ac:dyDescent="0.3">
      <c r="P287124" s="83"/>
    </row>
    <row r="287125" spans="16:16" x14ac:dyDescent="0.3">
      <c r="P287125" s="83"/>
    </row>
    <row r="287126" spans="16:16" x14ac:dyDescent="0.3">
      <c r="P287126" s="83"/>
    </row>
    <row r="287127" spans="16:16" x14ac:dyDescent="0.3">
      <c r="P287127" s="83"/>
    </row>
    <row r="287128" spans="16:16" x14ac:dyDescent="0.3">
      <c r="P287128" s="83"/>
    </row>
    <row r="287129" spans="16:16" x14ac:dyDescent="0.3">
      <c r="P287129" s="83"/>
    </row>
    <row r="287130" spans="16:16" x14ac:dyDescent="0.3">
      <c r="P287130" s="83"/>
    </row>
    <row r="287131" spans="16:16" x14ac:dyDescent="0.3">
      <c r="P287131" s="83"/>
    </row>
    <row r="287132" spans="16:16" x14ac:dyDescent="0.3">
      <c r="P287132" s="83"/>
    </row>
    <row r="287133" spans="16:16" x14ac:dyDescent="0.3">
      <c r="P287133" s="83"/>
    </row>
    <row r="287134" spans="16:16" x14ac:dyDescent="0.3">
      <c r="P287134" s="83"/>
    </row>
    <row r="287135" spans="16:16" x14ac:dyDescent="0.3">
      <c r="P287135" s="83"/>
    </row>
    <row r="287136" spans="16:16" x14ac:dyDescent="0.3">
      <c r="P287136" s="83"/>
    </row>
    <row r="287137" spans="16:16" x14ac:dyDescent="0.3">
      <c r="P287137" s="83"/>
    </row>
    <row r="287138" spans="16:16" x14ac:dyDescent="0.3">
      <c r="P287138" s="83"/>
    </row>
    <row r="287139" spans="16:16" x14ac:dyDescent="0.3">
      <c r="P287139" s="83"/>
    </row>
    <row r="287140" spans="16:16" x14ac:dyDescent="0.3">
      <c r="P287140" s="83"/>
    </row>
    <row r="287141" spans="16:16" x14ac:dyDescent="0.3">
      <c r="P287141" s="83"/>
    </row>
    <row r="287142" spans="16:16" x14ac:dyDescent="0.3">
      <c r="P287142" s="83"/>
    </row>
    <row r="287143" spans="16:16" x14ac:dyDescent="0.3">
      <c r="P287143" s="83"/>
    </row>
    <row r="287144" spans="16:16" x14ac:dyDescent="0.3">
      <c r="P287144" s="83"/>
    </row>
    <row r="287145" spans="16:16" x14ac:dyDescent="0.3">
      <c r="P287145" s="83"/>
    </row>
    <row r="287146" spans="16:16" x14ac:dyDescent="0.3">
      <c r="P287146" s="83"/>
    </row>
    <row r="287147" spans="16:16" x14ac:dyDescent="0.3">
      <c r="P287147" s="83"/>
    </row>
    <row r="287148" spans="16:16" x14ac:dyDescent="0.3">
      <c r="P287148" s="83"/>
    </row>
    <row r="287149" spans="16:16" x14ac:dyDescent="0.3">
      <c r="P287149" s="83"/>
    </row>
    <row r="287150" spans="16:16" x14ac:dyDescent="0.3">
      <c r="P287150" s="83"/>
    </row>
    <row r="287151" spans="16:16" x14ac:dyDescent="0.3">
      <c r="P287151" s="83"/>
    </row>
    <row r="287152" spans="16:16" x14ac:dyDescent="0.3">
      <c r="P287152" s="83"/>
    </row>
    <row r="287153" spans="16:16" x14ac:dyDescent="0.3">
      <c r="P287153" s="83"/>
    </row>
    <row r="287154" spans="16:16" x14ac:dyDescent="0.3">
      <c r="P287154" s="83"/>
    </row>
    <row r="287155" spans="16:16" x14ac:dyDescent="0.3">
      <c r="P287155" s="83"/>
    </row>
    <row r="287156" spans="16:16" x14ac:dyDescent="0.3">
      <c r="P287156" s="83"/>
    </row>
    <row r="287157" spans="16:16" x14ac:dyDescent="0.3">
      <c r="P287157" s="83"/>
    </row>
    <row r="287158" spans="16:16" x14ac:dyDescent="0.3">
      <c r="P287158" s="83"/>
    </row>
    <row r="287159" spans="16:16" x14ac:dyDescent="0.3">
      <c r="P287159" s="83"/>
    </row>
    <row r="287160" spans="16:16" x14ac:dyDescent="0.3">
      <c r="P287160" s="83"/>
    </row>
    <row r="287161" spans="16:16" x14ac:dyDescent="0.3">
      <c r="P287161" s="83"/>
    </row>
    <row r="287162" spans="16:16" x14ac:dyDescent="0.3">
      <c r="P287162" s="83"/>
    </row>
    <row r="287163" spans="16:16" x14ac:dyDescent="0.3">
      <c r="P287163" s="83"/>
    </row>
    <row r="287164" spans="16:16" x14ac:dyDescent="0.3">
      <c r="P287164" s="83"/>
    </row>
    <row r="287165" spans="16:16" x14ac:dyDescent="0.3">
      <c r="P287165" s="83"/>
    </row>
    <row r="287166" spans="16:16" x14ac:dyDescent="0.3">
      <c r="P287166" s="83"/>
    </row>
    <row r="287167" spans="16:16" x14ac:dyDescent="0.3">
      <c r="P287167" s="83"/>
    </row>
    <row r="287168" spans="16:16" x14ac:dyDescent="0.3">
      <c r="P287168" s="83"/>
    </row>
    <row r="287169" spans="16:16" x14ac:dyDescent="0.3">
      <c r="P287169" s="83"/>
    </row>
    <row r="287170" spans="16:16" x14ac:dyDescent="0.3">
      <c r="P287170" s="83"/>
    </row>
    <row r="287171" spans="16:16" x14ac:dyDescent="0.3">
      <c r="P287171" s="83"/>
    </row>
    <row r="287172" spans="16:16" x14ac:dyDescent="0.3">
      <c r="P287172" s="83"/>
    </row>
    <row r="287173" spans="16:16" x14ac:dyDescent="0.3">
      <c r="P287173" s="83"/>
    </row>
    <row r="287174" spans="16:16" x14ac:dyDescent="0.3">
      <c r="P287174" s="83"/>
    </row>
    <row r="287175" spans="16:16" x14ac:dyDescent="0.3">
      <c r="P287175" s="83"/>
    </row>
    <row r="287176" spans="16:16" x14ac:dyDescent="0.3">
      <c r="P287176" s="83"/>
    </row>
    <row r="287177" spans="16:16" x14ac:dyDescent="0.3">
      <c r="P287177" s="83"/>
    </row>
    <row r="287178" spans="16:16" x14ac:dyDescent="0.3">
      <c r="P287178" s="83"/>
    </row>
    <row r="287179" spans="16:16" x14ac:dyDescent="0.3">
      <c r="P287179" s="83"/>
    </row>
    <row r="287180" spans="16:16" x14ac:dyDescent="0.3">
      <c r="P287180" s="83"/>
    </row>
    <row r="287181" spans="16:16" x14ac:dyDescent="0.3">
      <c r="P287181" s="83"/>
    </row>
    <row r="287182" spans="16:16" x14ac:dyDescent="0.3">
      <c r="P287182" s="83"/>
    </row>
    <row r="287183" spans="16:16" x14ac:dyDescent="0.3">
      <c r="P287183" s="83"/>
    </row>
    <row r="287184" spans="16:16" x14ac:dyDescent="0.3">
      <c r="P287184" s="83"/>
    </row>
    <row r="287185" spans="16:16" x14ac:dyDescent="0.3">
      <c r="P287185" s="83"/>
    </row>
    <row r="287186" spans="16:16" x14ac:dyDescent="0.3">
      <c r="P287186" s="83"/>
    </row>
    <row r="287187" spans="16:16" x14ac:dyDescent="0.3">
      <c r="P287187" s="83"/>
    </row>
    <row r="287188" spans="16:16" x14ac:dyDescent="0.3">
      <c r="P287188" s="83"/>
    </row>
    <row r="287189" spans="16:16" x14ac:dyDescent="0.3">
      <c r="P287189" s="83"/>
    </row>
    <row r="287190" spans="16:16" x14ac:dyDescent="0.3">
      <c r="P287190" s="83"/>
    </row>
    <row r="287191" spans="16:16" x14ac:dyDescent="0.3">
      <c r="P287191" s="83"/>
    </row>
    <row r="287192" spans="16:16" x14ac:dyDescent="0.3">
      <c r="P287192" s="83"/>
    </row>
    <row r="287193" spans="16:16" x14ac:dyDescent="0.3">
      <c r="P287193" s="83"/>
    </row>
    <row r="287194" spans="16:16" x14ac:dyDescent="0.3">
      <c r="P287194" s="83"/>
    </row>
    <row r="287195" spans="16:16" x14ac:dyDescent="0.3">
      <c r="P287195" s="83"/>
    </row>
    <row r="287196" spans="16:16" x14ac:dyDescent="0.3">
      <c r="P287196" s="83"/>
    </row>
    <row r="287197" spans="16:16" x14ac:dyDescent="0.3">
      <c r="P287197" s="83"/>
    </row>
    <row r="287198" spans="16:16" x14ac:dyDescent="0.3">
      <c r="P287198" s="83"/>
    </row>
    <row r="287199" spans="16:16" x14ac:dyDescent="0.3">
      <c r="P287199" s="83"/>
    </row>
    <row r="287200" spans="16:16" x14ac:dyDescent="0.3">
      <c r="P287200" s="83"/>
    </row>
    <row r="287201" spans="16:16" x14ac:dyDescent="0.3">
      <c r="P287201" s="83"/>
    </row>
    <row r="287202" spans="16:16" x14ac:dyDescent="0.3">
      <c r="P287202" s="83"/>
    </row>
    <row r="287203" spans="16:16" x14ac:dyDescent="0.3">
      <c r="P287203" s="83"/>
    </row>
    <row r="287204" spans="16:16" x14ac:dyDescent="0.3">
      <c r="P287204" s="83"/>
    </row>
    <row r="287205" spans="16:16" x14ac:dyDescent="0.3">
      <c r="P287205" s="83"/>
    </row>
    <row r="287206" spans="16:16" x14ac:dyDescent="0.3">
      <c r="P287206" s="83"/>
    </row>
    <row r="287207" spans="16:16" x14ac:dyDescent="0.3">
      <c r="P287207" s="83"/>
    </row>
    <row r="287208" spans="16:16" x14ac:dyDescent="0.3">
      <c r="P287208" s="83"/>
    </row>
    <row r="287209" spans="16:16" x14ac:dyDescent="0.3">
      <c r="P287209" s="83"/>
    </row>
    <row r="287210" spans="16:16" x14ac:dyDescent="0.3">
      <c r="P287210" s="83"/>
    </row>
    <row r="287211" spans="16:16" x14ac:dyDescent="0.3">
      <c r="P287211" s="83"/>
    </row>
    <row r="287212" spans="16:16" x14ac:dyDescent="0.3">
      <c r="P287212" s="83"/>
    </row>
    <row r="287213" spans="16:16" x14ac:dyDescent="0.3">
      <c r="P287213" s="83"/>
    </row>
    <row r="287214" spans="16:16" x14ac:dyDescent="0.3">
      <c r="P287214" s="83"/>
    </row>
    <row r="287215" spans="16:16" x14ac:dyDescent="0.3">
      <c r="P287215" s="83"/>
    </row>
    <row r="287216" spans="16:16" x14ac:dyDescent="0.3">
      <c r="P287216" s="83"/>
    </row>
    <row r="287217" spans="16:16" x14ac:dyDescent="0.3">
      <c r="P287217" s="83"/>
    </row>
    <row r="287218" spans="16:16" x14ac:dyDescent="0.3">
      <c r="P287218" s="83"/>
    </row>
    <row r="287219" spans="16:16" x14ac:dyDescent="0.3">
      <c r="P287219" s="83"/>
    </row>
    <row r="287220" spans="16:16" x14ac:dyDescent="0.3">
      <c r="P287220" s="83"/>
    </row>
    <row r="287221" spans="16:16" x14ac:dyDescent="0.3">
      <c r="P287221" s="83"/>
    </row>
    <row r="287222" spans="16:16" x14ac:dyDescent="0.3">
      <c r="P287222" s="83"/>
    </row>
    <row r="287223" spans="16:16" x14ac:dyDescent="0.3">
      <c r="P287223" s="83"/>
    </row>
    <row r="287224" spans="16:16" x14ac:dyDescent="0.3">
      <c r="P287224" s="83"/>
    </row>
    <row r="287225" spans="16:16" x14ac:dyDescent="0.3">
      <c r="P287225" s="83"/>
    </row>
    <row r="287226" spans="16:16" x14ac:dyDescent="0.3">
      <c r="P287226" s="83"/>
    </row>
    <row r="287227" spans="16:16" x14ac:dyDescent="0.3">
      <c r="P287227" s="83"/>
    </row>
    <row r="287228" spans="16:16" x14ac:dyDescent="0.3">
      <c r="P287228" s="83"/>
    </row>
    <row r="287229" spans="16:16" x14ac:dyDescent="0.3">
      <c r="P287229" s="83"/>
    </row>
    <row r="287230" spans="16:16" x14ac:dyDescent="0.3">
      <c r="P287230" s="83"/>
    </row>
    <row r="287231" spans="16:16" x14ac:dyDescent="0.3">
      <c r="P287231" s="83"/>
    </row>
    <row r="287232" spans="16:16" x14ac:dyDescent="0.3">
      <c r="P287232" s="83"/>
    </row>
    <row r="287233" spans="16:16" x14ac:dyDescent="0.3">
      <c r="P287233" s="83"/>
    </row>
    <row r="287234" spans="16:16" x14ac:dyDescent="0.3">
      <c r="P287234" s="83"/>
    </row>
    <row r="287235" spans="16:16" x14ac:dyDescent="0.3">
      <c r="P287235" s="83"/>
    </row>
    <row r="287236" spans="16:16" x14ac:dyDescent="0.3">
      <c r="P287236" s="83"/>
    </row>
    <row r="287237" spans="16:16" x14ac:dyDescent="0.3">
      <c r="P287237" s="83"/>
    </row>
    <row r="287238" spans="16:16" x14ac:dyDescent="0.3">
      <c r="P287238" s="83"/>
    </row>
    <row r="287239" spans="16:16" x14ac:dyDescent="0.3">
      <c r="P287239" s="83"/>
    </row>
    <row r="287240" spans="16:16" x14ac:dyDescent="0.3">
      <c r="P287240" s="83"/>
    </row>
    <row r="287241" spans="16:16" x14ac:dyDescent="0.3">
      <c r="P287241" s="83"/>
    </row>
    <row r="287242" spans="16:16" x14ac:dyDescent="0.3">
      <c r="P287242" s="83"/>
    </row>
    <row r="287243" spans="16:16" x14ac:dyDescent="0.3">
      <c r="P287243" s="83"/>
    </row>
    <row r="287244" spans="16:16" x14ac:dyDescent="0.3">
      <c r="P287244" s="83"/>
    </row>
    <row r="287245" spans="16:16" x14ac:dyDescent="0.3">
      <c r="P287245" s="83"/>
    </row>
    <row r="287246" spans="16:16" x14ac:dyDescent="0.3">
      <c r="P287246" s="83"/>
    </row>
    <row r="287247" spans="16:16" x14ac:dyDescent="0.3">
      <c r="P287247" s="83"/>
    </row>
    <row r="287248" spans="16:16" x14ac:dyDescent="0.3">
      <c r="P287248" s="83"/>
    </row>
    <row r="287249" spans="16:16" x14ac:dyDescent="0.3">
      <c r="P287249" s="83"/>
    </row>
    <row r="287250" spans="16:16" x14ac:dyDescent="0.3">
      <c r="P287250" s="83"/>
    </row>
    <row r="287251" spans="16:16" x14ac:dyDescent="0.3">
      <c r="P287251" s="83"/>
    </row>
    <row r="287252" spans="16:16" x14ac:dyDescent="0.3">
      <c r="P287252" s="83"/>
    </row>
    <row r="287253" spans="16:16" x14ac:dyDescent="0.3">
      <c r="P287253" s="83"/>
    </row>
    <row r="287254" spans="16:16" x14ac:dyDescent="0.3">
      <c r="P287254" s="83"/>
    </row>
    <row r="287255" spans="16:16" x14ac:dyDescent="0.3">
      <c r="P287255" s="83"/>
    </row>
    <row r="287256" spans="16:16" x14ac:dyDescent="0.3">
      <c r="P287256" s="83"/>
    </row>
    <row r="287257" spans="16:16" x14ac:dyDescent="0.3">
      <c r="P287257" s="83"/>
    </row>
    <row r="287258" spans="16:16" x14ac:dyDescent="0.3">
      <c r="P287258" s="83"/>
    </row>
    <row r="287259" spans="16:16" x14ac:dyDescent="0.3">
      <c r="P287259" s="83"/>
    </row>
    <row r="287260" spans="16:16" x14ac:dyDescent="0.3">
      <c r="P287260" s="83"/>
    </row>
    <row r="287261" spans="16:16" x14ac:dyDescent="0.3">
      <c r="P287261" s="83"/>
    </row>
    <row r="287262" spans="16:16" x14ac:dyDescent="0.3">
      <c r="P287262" s="83"/>
    </row>
    <row r="287263" spans="16:16" x14ac:dyDescent="0.3">
      <c r="P287263" s="83"/>
    </row>
    <row r="287264" spans="16:16" x14ac:dyDescent="0.3">
      <c r="P287264" s="83"/>
    </row>
    <row r="287265" spans="16:16" x14ac:dyDescent="0.3">
      <c r="P287265" s="83"/>
    </row>
    <row r="287266" spans="16:16" x14ac:dyDescent="0.3">
      <c r="P287266" s="83"/>
    </row>
    <row r="287267" spans="16:16" x14ac:dyDescent="0.3">
      <c r="P287267" s="83"/>
    </row>
    <row r="287268" spans="16:16" x14ac:dyDescent="0.3">
      <c r="P287268" s="83"/>
    </row>
    <row r="287269" spans="16:16" x14ac:dyDescent="0.3">
      <c r="P287269" s="83"/>
    </row>
    <row r="287270" spans="16:16" x14ac:dyDescent="0.3">
      <c r="P287270" s="83"/>
    </row>
    <row r="287271" spans="16:16" x14ac:dyDescent="0.3">
      <c r="P287271" s="83"/>
    </row>
    <row r="287272" spans="16:16" x14ac:dyDescent="0.3">
      <c r="P287272" s="83"/>
    </row>
    <row r="287273" spans="16:16" x14ac:dyDescent="0.3">
      <c r="P287273" s="83"/>
    </row>
    <row r="287274" spans="16:16" x14ac:dyDescent="0.3">
      <c r="P287274" s="83"/>
    </row>
    <row r="287275" spans="16:16" x14ac:dyDescent="0.3">
      <c r="P287275" s="83"/>
    </row>
    <row r="287276" spans="16:16" x14ac:dyDescent="0.3">
      <c r="P287276" s="83"/>
    </row>
    <row r="287277" spans="16:16" x14ac:dyDescent="0.3">
      <c r="P287277" s="83"/>
    </row>
    <row r="287278" spans="16:16" x14ac:dyDescent="0.3">
      <c r="P287278" s="83"/>
    </row>
    <row r="287279" spans="16:16" x14ac:dyDescent="0.3">
      <c r="P287279" s="83"/>
    </row>
    <row r="287280" spans="16:16" x14ac:dyDescent="0.3">
      <c r="P287280" s="83"/>
    </row>
    <row r="287281" spans="16:16" x14ac:dyDescent="0.3">
      <c r="P287281" s="83"/>
    </row>
    <row r="287282" spans="16:16" x14ac:dyDescent="0.3">
      <c r="P287282" s="83"/>
    </row>
    <row r="287283" spans="16:16" x14ac:dyDescent="0.3">
      <c r="P287283" s="83"/>
    </row>
    <row r="287284" spans="16:16" x14ac:dyDescent="0.3">
      <c r="P287284" s="83"/>
    </row>
    <row r="287285" spans="16:16" x14ac:dyDescent="0.3">
      <c r="P287285" s="83"/>
    </row>
    <row r="287286" spans="16:16" x14ac:dyDescent="0.3">
      <c r="P287286" s="83"/>
    </row>
    <row r="287287" spans="16:16" x14ac:dyDescent="0.3">
      <c r="P287287" s="83"/>
    </row>
    <row r="287288" spans="16:16" x14ac:dyDescent="0.3">
      <c r="P287288" s="83"/>
    </row>
    <row r="287289" spans="16:16" x14ac:dyDescent="0.3">
      <c r="P287289" s="83"/>
    </row>
    <row r="287290" spans="16:16" x14ac:dyDescent="0.3">
      <c r="P287290" s="83"/>
    </row>
    <row r="287291" spans="16:16" x14ac:dyDescent="0.3">
      <c r="P287291" s="83"/>
    </row>
    <row r="287292" spans="16:16" x14ac:dyDescent="0.3">
      <c r="P287292" s="83"/>
    </row>
    <row r="287293" spans="16:16" x14ac:dyDescent="0.3">
      <c r="P287293" s="83"/>
    </row>
    <row r="287294" spans="16:16" x14ac:dyDescent="0.3">
      <c r="P287294" s="83"/>
    </row>
    <row r="287295" spans="16:16" x14ac:dyDescent="0.3">
      <c r="P287295" s="83"/>
    </row>
    <row r="287296" spans="16:16" x14ac:dyDescent="0.3">
      <c r="P287296" s="83"/>
    </row>
    <row r="287297" spans="16:16" x14ac:dyDescent="0.3">
      <c r="P287297" s="83"/>
    </row>
    <row r="287298" spans="16:16" x14ac:dyDescent="0.3">
      <c r="P287298" s="83"/>
    </row>
    <row r="287299" spans="16:16" x14ac:dyDescent="0.3">
      <c r="P287299" s="83"/>
    </row>
    <row r="287300" spans="16:16" x14ac:dyDescent="0.3">
      <c r="P287300" s="83"/>
    </row>
    <row r="287301" spans="16:16" x14ac:dyDescent="0.3">
      <c r="P287301" s="83"/>
    </row>
    <row r="287302" spans="16:16" x14ac:dyDescent="0.3">
      <c r="P287302" s="83"/>
    </row>
    <row r="287303" spans="16:16" x14ac:dyDescent="0.3">
      <c r="P287303" s="83"/>
    </row>
    <row r="287304" spans="16:16" x14ac:dyDescent="0.3">
      <c r="P287304" s="83"/>
    </row>
    <row r="287305" spans="16:16" x14ac:dyDescent="0.3">
      <c r="P287305" s="83"/>
    </row>
    <row r="287306" spans="16:16" x14ac:dyDescent="0.3">
      <c r="P287306" s="83"/>
    </row>
    <row r="287307" spans="16:16" x14ac:dyDescent="0.3">
      <c r="P287307" s="83"/>
    </row>
    <row r="287308" spans="16:16" x14ac:dyDescent="0.3">
      <c r="P287308" s="83"/>
    </row>
    <row r="287309" spans="16:16" x14ac:dyDescent="0.3">
      <c r="P287309" s="83"/>
    </row>
    <row r="287310" spans="16:16" x14ac:dyDescent="0.3">
      <c r="P287310" s="83"/>
    </row>
    <row r="287311" spans="16:16" x14ac:dyDescent="0.3">
      <c r="P287311" s="83"/>
    </row>
    <row r="287312" spans="16:16" x14ac:dyDescent="0.3">
      <c r="P287312" s="83"/>
    </row>
    <row r="287313" spans="16:16" x14ac:dyDescent="0.3">
      <c r="P287313" s="83"/>
    </row>
    <row r="287314" spans="16:16" x14ac:dyDescent="0.3">
      <c r="P287314" s="83"/>
    </row>
    <row r="287315" spans="16:16" x14ac:dyDescent="0.3">
      <c r="P287315" s="83"/>
    </row>
    <row r="287316" spans="16:16" x14ac:dyDescent="0.3">
      <c r="P287316" s="83"/>
    </row>
    <row r="287317" spans="16:16" x14ac:dyDescent="0.3">
      <c r="P287317" s="83"/>
    </row>
    <row r="287318" spans="16:16" x14ac:dyDescent="0.3">
      <c r="P287318" s="83"/>
    </row>
    <row r="287319" spans="16:16" x14ac:dyDescent="0.3">
      <c r="P287319" s="83"/>
    </row>
    <row r="287320" spans="16:16" x14ac:dyDescent="0.3">
      <c r="P287320" s="83"/>
    </row>
    <row r="287321" spans="16:16" x14ac:dyDescent="0.3">
      <c r="P287321" s="83"/>
    </row>
    <row r="287322" spans="16:16" x14ac:dyDescent="0.3">
      <c r="P287322" s="83"/>
    </row>
    <row r="287323" spans="16:16" x14ac:dyDescent="0.3">
      <c r="P287323" s="83"/>
    </row>
    <row r="287324" spans="16:16" x14ac:dyDescent="0.3">
      <c r="P287324" s="83"/>
    </row>
    <row r="287325" spans="16:16" x14ac:dyDescent="0.3">
      <c r="P287325" s="83"/>
    </row>
    <row r="287326" spans="16:16" x14ac:dyDescent="0.3">
      <c r="P287326" s="83"/>
    </row>
    <row r="287327" spans="16:16" x14ac:dyDescent="0.3">
      <c r="P287327" s="83"/>
    </row>
    <row r="287328" spans="16:16" x14ac:dyDescent="0.3">
      <c r="P287328" s="83"/>
    </row>
    <row r="287329" spans="16:16" x14ac:dyDescent="0.3">
      <c r="P287329" s="83"/>
    </row>
    <row r="287330" spans="16:16" x14ac:dyDescent="0.3">
      <c r="P287330" s="83"/>
    </row>
    <row r="287331" spans="16:16" x14ac:dyDescent="0.3">
      <c r="P287331" s="83"/>
    </row>
    <row r="287332" spans="16:16" x14ac:dyDescent="0.3">
      <c r="P287332" s="83"/>
    </row>
    <row r="287333" spans="16:16" x14ac:dyDescent="0.3">
      <c r="P287333" s="83"/>
    </row>
    <row r="287334" spans="16:16" x14ac:dyDescent="0.3">
      <c r="P287334" s="83"/>
    </row>
    <row r="287335" spans="16:16" x14ac:dyDescent="0.3">
      <c r="P287335" s="83"/>
    </row>
    <row r="287336" spans="16:16" x14ac:dyDescent="0.3">
      <c r="P287336" s="83"/>
    </row>
    <row r="287337" spans="16:16" x14ac:dyDescent="0.3">
      <c r="P287337" s="83"/>
    </row>
    <row r="287338" spans="16:16" x14ac:dyDescent="0.3">
      <c r="P287338" s="83"/>
    </row>
    <row r="287339" spans="16:16" x14ac:dyDescent="0.3">
      <c r="P287339" s="83"/>
    </row>
    <row r="287340" spans="16:16" x14ac:dyDescent="0.3">
      <c r="P287340" s="83"/>
    </row>
    <row r="287341" spans="16:16" x14ac:dyDescent="0.3">
      <c r="P287341" s="83"/>
    </row>
    <row r="287342" spans="16:16" x14ac:dyDescent="0.3">
      <c r="P287342" s="83"/>
    </row>
    <row r="287343" spans="16:16" x14ac:dyDescent="0.3">
      <c r="P287343" s="83"/>
    </row>
    <row r="287344" spans="16:16" x14ac:dyDescent="0.3">
      <c r="P287344" s="83"/>
    </row>
    <row r="287345" spans="16:16" x14ac:dyDescent="0.3">
      <c r="P287345" s="83"/>
    </row>
    <row r="287346" spans="16:16" x14ac:dyDescent="0.3">
      <c r="P287346" s="83"/>
    </row>
    <row r="287347" spans="16:16" x14ac:dyDescent="0.3">
      <c r="P287347" s="83"/>
    </row>
    <row r="287348" spans="16:16" x14ac:dyDescent="0.3">
      <c r="P287348" s="83"/>
    </row>
    <row r="287349" spans="16:16" x14ac:dyDescent="0.3">
      <c r="P287349" s="83"/>
    </row>
    <row r="287350" spans="16:16" x14ac:dyDescent="0.3">
      <c r="P287350" s="83"/>
    </row>
    <row r="287351" spans="16:16" x14ac:dyDescent="0.3">
      <c r="P287351" s="83"/>
    </row>
    <row r="287352" spans="16:16" x14ac:dyDescent="0.3">
      <c r="P287352" s="83"/>
    </row>
    <row r="287353" spans="16:16" x14ac:dyDescent="0.3">
      <c r="P287353" s="83"/>
    </row>
    <row r="287354" spans="16:16" x14ac:dyDescent="0.3">
      <c r="P287354" s="83"/>
    </row>
    <row r="287355" spans="16:16" x14ac:dyDescent="0.3">
      <c r="P287355" s="83"/>
    </row>
    <row r="287356" spans="16:16" x14ac:dyDescent="0.3">
      <c r="P287356" s="83"/>
    </row>
    <row r="287357" spans="16:16" x14ac:dyDescent="0.3">
      <c r="P287357" s="83"/>
    </row>
    <row r="287358" spans="16:16" x14ac:dyDescent="0.3">
      <c r="P287358" s="83"/>
    </row>
    <row r="287359" spans="16:16" x14ac:dyDescent="0.3">
      <c r="P287359" s="83"/>
    </row>
    <row r="287360" spans="16:16" x14ac:dyDescent="0.3">
      <c r="P287360" s="83"/>
    </row>
    <row r="287361" spans="16:16" x14ac:dyDescent="0.3">
      <c r="P287361" s="83"/>
    </row>
    <row r="287362" spans="16:16" x14ac:dyDescent="0.3">
      <c r="P287362" s="83"/>
    </row>
    <row r="287363" spans="16:16" x14ac:dyDescent="0.3">
      <c r="P287363" s="83"/>
    </row>
    <row r="287364" spans="16:16" x14ac:dyDescent="0.3">
      <c r="P287364" s="83"/>
    </row>
    <row r="287365" spans="16:16" x14ac:dyDescent="0.3">
      <c r="P287365" s="83"/>
    </row>
    <row r="287366" spans="16:16" x14ac:dyDescent="0.3">
      <c r="P287366" s="83"/>
    </row>
    <row r="287367" spans="16:16" x14ac:dyDescent="0.3">
      <c r="P287367" s="83"/>
    </row>
    <row r="287368" spans="16:16" x14ac:dyDescent="0.3">
      <c r="P287368" s="83"/>
    </row>
    <row r="287369" spans="16:16" x14ac:dyDescent="0.3">
      <c r="P287369" s="83"/>
    </row>
    <row r="287370" spans="16:16" x14ac:dyDescent="0.3">
      <c r="P287370" s="83"/>
    </row>
    <row r="287371" spans="16:16" x14ac:dyDescent="0.3">
      <c r="P287371" s="83"/>
    </row>
    <row r="287372" spans="16:16" x14ac:dyDescent="0.3">
      <c r="P287372" s="83"/>
    </row>
    <row r="287373" spans="16:16" x14ac:dyDescent="0.3">
      <c r="P287373" s="83"/>
    </row>
    <row r="287374" spans="16:16" x14ac:dyDescent="0.3">
      <c r="P287374" s="83"/>
    </row>
    <row r="287375" spans="16:16" x14ac:dyDescent="0.3">
      <c r="P287375" s="83"/>
    </row>
    <row r="287376" spans="16:16" x14ac:dyDescent="0.3">
      <c r="P287376" s="83"/>
    </row>
    <row r="287377" spans="16:16" x14ac:dyDescent="0.3">
      <c r="P287377" s="83"/>
    </row>
    <row r="287378" spans="16:16" x14ac:dyDescent="0.3">
      <c r="P287378" s="83"/>
    </row>
    <row r="287379" spans="16:16" x14ac:dyDescent="0.3">
      <c r="P287379" s="83"/>
    </row>
    <row r="287380" spans="16:16" x14ac:dyDescent="0.3">
      <c r="P287380" s="83"/>
    </row>
    <row r="287381" spans="16:16" x14ac:dyDescent="0.3">
      <c r="P287381" s="83"/>
    </row>
    <row r="287382" spans="16:16" x14ac:dyDescent="0.3">
      <c r="P287382" s="83"/>
    </row>
    <row r="287383" spans="16:16" x14ac:dyDescent="0.3">
      <c r="P287383" s="83"/>
    </row>
    <row r="287384" spans="16:16" x14ac:dyDescent="0.3">
      <c r="P287384" s="83"/>
    </row>
    <row r="287385" spans="16:16" x14ac:dyDescent="0.3">
      <c r="P287385" s="83"/>
    </row>
    <row r="287386" spans="16:16" x14ac:dyDescent="0.3">
      <c r="P287386" s="83"/>
    </row>
    <row r="287387" spans="16:16" x14ac:dyDescent="0.3">
      <c r="P287387" s="83"/>
    </row>
    <row r="287388" spans="16:16" x14ac:dyDescent="0.3">
      <c r="P287388" s="83"/>
    </row>
    <row r="287389" spans="16:16" x14ac:dyDescent="0.3">
      <c r="P287389" s="83"/>
    </row>
    <row r="287390" spans="16:16" x14ac:dyDescent="0.3">
      <c r="P287390" s="83"/>
    </row>
    <row r="287391" spans="16:16" x14ac:dyDescent="0.3">
      <c r="P287391" s="83"/>
    </row>
    <row r="287392" spans="16:16" x14ac:dyDescent="0.3">
      <c r="P287392" s="83"/>
    </row>
    <row r="287393" spans="16:16" x14ac:dyDescent="0.3">
      <c r="P287393" s="83"/>
    </row>
    <row r="287394" spans="16:16" x14ac:dyDescent="0.3">
      <c r="P287394" s="83"/>
    </row>
    <row r="287395" spans="16:16" x14ac:dyDescent="0.3">
      <c r="P287395" s="83"/>
    </row>
    <row r="287396" spans="16:16" x14ac:dyDescent="0.3">
      <c r="P287396" s="83"/>
    </row>
    <row r="287397" spans="16:16" x14ac:dyDescent="0.3">
      <c r="P287397" s="83"/>
    </row>
    <row r="287398" spans="16:16" x14ac:dyDescent="0.3">
      <c r="P287398" s="83"/>
    </row>
    <row r="287399" spans="16:16" x14ac:dyDescent="0.3">
      <c r="P287399" s="83"/>
    </row>
    <row r="287400" spans="16:16" x14ac:dyDescent="0.3">
      <c r="P287400" s="83"/>
    </row>
    <row r="287401" spans="16:16" x14ac:dyDescent="0.3">
      <c r="P287401" s="83"/>
    </row>
    <row r="287402" spans="16:16" x14ac:dyDescent="0.3">
      <c r="P287402" s="83"/>
    </row>
    <row r="287403" spans="16:16" x14ac:dyDescent="0.3">
      <c r="P287403" s="83"/>
    </row>
    <row r="287404" spans="16:16" x14ac:dyDescent="0.3">
      <c r="P287404" s="83"/>
    </row>
    <row r="287405" spans="16:16" x14ac:dyDescent="0.3">
      <c r="P287405" s="83"/>
    </row>
    <row r="287406" spans="16:16" x14ac:dyDescent="0.3">
      <c r="P287406" s="83"/>
    </row>
    <row r="287407" spans="16:16" x14ac:dyDescent="0.3">
      <c r="P287407" s="83"/>
    </row>
    <row r="287408" spans="16:16" x14ac:dyDescent="0.3">
      <c r="P287408" s="83"/>
    </row>
    <row r="287409" spans="16:16" x14ac:dyDescent="0.3">
      <c r="P287409" s="83"/>
    </row>
    <row r="287410" spans="16:16" x14ac:dyDescent="0.3">
      <c r="P287410" s="83"/>
    </row>
    <row r="287411" spans="16:16" x14ac:dyDescent="0.3">
      <c r="P287411" s="83"/>
    </row>
    <row r="287412" spans="16:16" x14ac:dyDescent="0.3">
      <c r="P287412" s="83"/>
    </row>
    <row r="287413" spans="16:16" x14ac:dyDescent="0.3">
      <c r="P287413" s="83"/>
    </row>
    <row r="287414" spans="16:16" x14ac:dyDescent="0.3">
      <c r="P287414" s="83"/>
    </row>
    <row r="287415" spans="16:16" x14ac:dyDescent="0.3">
      <c r="P287415" s="83"/>
    </row>
    <row r="287416" spans="16:16" x14ac:dyDescent="0.3">
      <c r="P287416" s="83"/>
    </row>
    <row r="287417" spans="16:16" x14ac:dyDescent="0.3">
      <c r="P287417" s="83"/>
    </row>
    <row r="287418" spans="16:16" x14ac:dyDescent="0.3">
      <c r="P287418" s="83"/>
    </row>
    <row r="287419" spans="16:16" x14ac:dyDescent="0.3">
      <c r="P287419" s="83"/>
    </row>
    <row r="287420" spans="16:16" x14ac:dyDescent="0.3">
      <c r="P287420" s="83"/>
    </row>
    <row r="287421" spans="16:16" x14ac:dyDescent="0.3">
      <c r="P287421" s="83"/>
    </row>
    <row r="287422" spans="16:16" x14ac:dyDescent="0.3">
      <c r="P287422" s="83"/>
    </row>
    <row r="287423" spans="16:16" x14ac:dyDescent="0.3">
      <c r="P287423" s="83"/>
    </row>
    <row r="287424" spans="16:16" x14ac:dyDescent="0.3">
      <c r="P287424" s="83"/>
    </row>
    <row r="287425" spans="16:16" x14ac:dyDescent="0.3">
      <c r="P287425" s="83"/>
    </row>
    <row r="287426" spans="16:16" x14ac:dyDescent="0.3">
      <c r="P287426" s="83"/>
    </row>
    <row r="287427" spans="16:16" x14ac:dyDescent="0.3">
      <c r="P287427" s="83"/>
    </row>
    <row r="287428" spans="16:16" x14ac:dyDescent="0.3">
      <c r="P287428" s="83"/>
    </row>
    <row r="287429" spans="16:16" x14ac:dyDescent="0.3">
      <c r="P287429" s="83"/>
    </row>
    <row r="287430" spans="16:16" x14ac:dyDescent="0.3">
      <c r="P287430" s="83"/>
    </row>
    <row r="287431" spans="16:16" x14ac:dyDescent="0.3">
      <c r="P287431" s="83"/>
    </row>
    <row r="287432" spans="16:16" x14ac:dyDescent="0.3">
      <c r="P287432" s="83"/>
    </row>
    <row r="287433" spans="16:16" x14ac:dyDescent="0.3">
      <c r="P287433" s="83"/>
    </row>
    <row r="287434" spans="16:16" x14ac:dyDescent="0.3">
      <c r="P287434" s="83"/>
    </row>
    <row r="287435" spans="16:16" x14ac:dyDescent="0.3">
      <c r="P287435" s="83"/>
    </row>
    <row r="287436" spans="16:16" x14ac:dyDescent="0.3">
      <c r="P287436" s="83"/>
    </row>
    <row r="287437" spans="16:16" x14ac:dyDescent="0.3">
      <c r="P287437" s="83"/>
    </row>
    <row r="287438" spans="16:16" x14ac:dyDescent="0.3">
      <c r="P287438" s="83"/>
    </row>
    <row r="287439" spans="16:16" x14ac:dyDescent="0.3">
      <c r="P287439" s="83"/>
    </row>
    <row r="287440" spans="16:16" x14ac:dyDescent="0.3">
      <c r="P287440" s="83"/>
    </row>
    <row r="287441" spans="16:16" x14ac:dyDescent="0.3">
      <c r="P287441" s="83"/>
    </row>
    <row r="287442" spans="16:16" x14ac:dyDescent="0.3">
      <c r="P287442" s="83"/>
    </row>
    <row r="287443" spans="16:16" x14ac:dyDescent="0.3">
      <c r="P287443" s="83"/>
    </row>
    <row r="287444" spans="16:16" x14ac:dyDescent="0.3">
      <c r="P287444" s="83"/>
    </row>
    <row r="287445" spans="16:16" x14ac:dyDescent="0.3">
      <c r="P287445" s="83"/>
    </row>
    <row r="287446" spans="16:16" x14ac:dyDescent="0.3">
      <c r="P287446" s="83"/>
    </row>
    <row r="287447" spans="16:16" x14ac:dyDescent="0.3">
      <c r="P287447" s="83"/>
    </row>
    <row r="287448" spans="16:16" x14ac:dyDescent="0.3">
      <c r="P287448" s="83"/>
    </row>
    <row r="287449" spans="16:16" x14ac:dyDescent="0.3">
      <c r="P287449" s="83"/>
    </row>
    <row r="287450" spans="16:16" x14ac:dyDescent="0.3">
      <c r="P287450" s="83"/>
    </row>
    <row r="287451" spans="16:16" x14ac:dyDescent="0.3">
      <c r="P287451" s="83"/>
    </row>
    <row r="287452" spans="16:16" x14ac:dyDescent="0.3">
      <c r="P287452" s="83"/>
    </row>
    <row r="287453" spans="16:16" x14ac:dyDescent="0.3">
      <c r="P287453" s="83"/>
    </row>
    <row r="287454" spans="16:16" x14ac:dyDescent="0.3">
      <c r="P287454" s="83"/>
    </row>
    <row r="287455" spans="16:16" x14ac:dyDescent="0.3">
      <c r="P287455" s="83"/>
    </row>
    <row r="287456" spans="16:16" x14ac:dyDescent="0.3">
      <c r="P287456" s="83"/>
    </row>
    <row r="287457" spans="16:16" x14ac:dyDescent="0.3">
      <c r="P287457" s="83"/>
    </row>
    <row r="287458" spans="16:16" x14ac:dyDescent="0.3">
      <c r="P287458" s="83"/>
    </row>
    <row r="287459" spans="16:16" x14ac:dyDescent="0.3">
      <c r="P287459" s="83"/>
    </row>
    <row r="287460" spans="16:16" x14ac:dyDescent="0.3">
      <c r="P287460" s="83"/>
    </row>
    <row r="287461" spans="16:16" x14ac:dyDescent="0.3">
      <c r="P287461" s="83"/>
    </row>
    <row r="287462" spans="16:16" x14ac:dyDescent="0.3">
      <c r="P287462" s="83"/>
    </row>
    <row r="287463" spans="16:16" x14ac:dyDescent="0.3">
      <c r="P287463" s="83"/>
    </row>
    <row r="287464" spans="16:16" x14ac:dyDescent="0.3">
      <c r="P287464" s="83"/>
    </row>
    <row r="287465" spans="16:16" x14ac:dyDescent="0.3">
      <c r="P287465" s="83"/>
    </row>
    <row r="287466" spans="16:16" x14ac:dyDescent="0.3">
      <c r="P287466" s="83"/>
    </row>
    <row r="287467" spans="16:16" x14ac:dyDescent="0.3">
      <c r="P287467" s="83"/>
    </row>
    <row r="287468" spans="16:16" x14ac:dyDescent="0.3">
      <c r="P287468" s="83"/>
    </row>
    <row r="287469" spans="16:16" x14ac:dyDescent="0.3">
      <c r="P287469" s="83"/>
    </row>
    <row r="287470" spans="16:16" x14ac:dyDescent="0.3">
      <c r="P287470" s="83"/>
    </row>
    <row r="287471" spans="16:16" x14ac:dyDescent="0.3">
      <c r="P287471" s="83"/>
    </row>
    <row r="287472" spans="16:16" x14ac:dyDescent="0.3">
      <c r="P287472" s="83"/>
    </row>
    <row r="287473" spans="16:16" x14ac:dyDescent="0.3">
      <c r="P287473" s="83"/>
    </row>
    <row r="287474" spans="16:16" x14ac:dyDescent="0.3">
      <c r="P287474" s="83"/>
    </row>
    <row r="287475" spans="16:16" x14ac:dyDescent="0.3">
      <c r="P287475" s="83"/>
    </row>
    <row r="287476" spans="16:16" x14ac:dyDescent="0.3">
      <c r="P287476" s="83"/>
    </row>
    <row r="287477" spans="16:16" x14ac:dyDescent="0.3">
      <c r="P287477" s="83"/>
    </row>
    <row r="287478" spans="16:16" x14ac:dyDescent="0.3">
      <c r="P287478" s="83"/>
    </row>
    <row r="287479" spans="16:16" x14ac:dyDescent="0.3">
      <c r="P287479" s="83"/>
    </row>
    <row r="287480" spans="16:16" x14ac:dyDescent="0.3">
      <c r="P287480" s="83"/>
    </row>
    <row r="287481" spans="16:16" x14ac:dyDescent="0.3">
      <c r="P287481" s="83"/>
    </row>
    <row r="287482" spans="16:16" x14ac:dyDescent="0.3">
      <c r="P287482" s="83"/>
    </row>
    <row r="287483" spans="16:16" x14ac:dyDescent="0.3">
      <c r="P287483" s="83"/>
    </row>
    <row r="287484" spans="16:16" x14ac:dyDescent="0.3">
      <c r="P287484" s="83"/>
    </row>
    <row r="287485" spans="16:16" x14ac:dyDescent="0.3">
      <c r="P287485" s="83"/>
    </row>
    <row r="287486" spans="16:16" x14ac:dyDescent="0.3">
      <c r="P287486" s="83"/>
    </row>
    <row r="287487" spans="16:16" x14ac:dyDescent="0.3">
      <c r="P287487" s="83"/>
    </row>
    <row r="287488" spans="16:16" x14ac:dyDescent="0.3">
      <c r="P287488" s="83"/>
    </row>
    <row r="287489" spans="16:16" x14ac:dyDescent="0.3">
      <c r="P287489" s="83"/>
    </row>
    <row r="287490" spans="16:16" x14ac:dyDescent="0.3">
      <c r="P287490" s="83"/>
    </row>
    <row r="287491" spans="16:16" x14ac:dyDescent="0.3">
      <c r="P287491" s="83"/>
    </row>
    <row r="287492" spans="16:16" x14ac:dyDescent="0.3">
      <c r="P287492" s="83"/>
    </row>
    <row r="287493" spans="16:16" x14ac:dyDescent="0.3">
      <c r="P287493" s="83"/>
    </row>
    <row r="287494" spans="16:16" x14ac:dyDescent="0.3">
      <c r="P287494" s="83"/>
    </row>
    <row r="287495" spans="16:16" x14ac:dyDescent="0.3">
      <c r="P287495" s="83"/>
    </row>
    <row r="287496" spans="16:16" x14ac:dyDescent="0.3">
      <c r="P287496" s="83"/>
    </row>
    <row r="287497" spans="16:16" x14ac:dyDescent="0.3">
      <c r="P287497" s="83"/>
    </row>
    <row r="287498" spans="16:16" x14ac:dyDescent="0.3">
      <c r="P287498" s="83"/>
    </row>
    <row r="287499" spans="16:16" x14ac:dyDescent="0.3">
      <c r="P287499" s="83"/>
    </row>
    <row r="287500" spans="16:16" x14ac:dyDescent="0.3">
      <c r="P287500" s="83"/>
    </row>
    <row r="287501" spans="16:16" x14ac:dyDescent="0.3">
      <c r="P287501" s="83"/>
    </row>
    <row r="287502" spans="16:16" x14ac:dyDescent="0.3">
      <c r="P287502" s="83"/>
    </row>
    <row r="287503" spans="16:16" x14ac:dyDescent="0.3">
      <c r="P287503" s="83"/>
    </row>
    <row r="287504" spans="16:16" x14ac:dyDescent="0.3">
      <c r="P287504" s="83"/>
    </row>
    <row r="287505" spans="16:16" x14ac:dyDescent="0.3">
      <c r="P287505" s="83"/>
    </row>
    <row r="287506" spans="16:16" x14ac:dyDescent="0.3">
      <c r="P287506" s="83"/>
    </row>
    <row r="287507" spans="16:16" x14ac:dyDescent="0.3">
      <c r="P287507" s="83"/>
    </row>
    <row r="287508" spans="16:16" x14ac:dyDescent="0.3">
      <c r="P287508" s="83"/>
    </row>
    <row r="287509" spans="16:16" x14ac:dyDescent="0.3">
      <c r="P287509" s="83"/>
    </row>
    <row r="287510" spans="16:16" x14ac:dyDescent="0.3">
      <c r="P287510" s="83"/>
    </row>
    <row r="287511" spans="16:16" x14ac:dyDescent="0.3">
      <c r="P287511" s="83"/>
    </row>
    <row r="287512" spans="16:16" x14ac:dyDescent="0.3">
      <c r="P287512" s="83"/>
    </row>
    <row r="287513" spans="16:16" x14ac:dyDescent="0.3">
      <c r="P287513" s="83"/>
    </row>
    <row r="287514" spans="16:16" x14ac:dyDescent="0.3">
      <c r="P287514" s="83"/>
    </row>
    <row r="287515" spans="16:16" x14ac:dyDescent="0.3">
      <c r="P287515" s="83"/>
    </row>
    <row r="287516" spans="16:16" x14ac:dyDescent="0.3">
      <c r="P287516" s="83"/>
    </row>
    <row r="287517" spans="16:16" x14ac:dyDescent="0.3">
      <c r="P287517" s="83"/>
    </row>
    <row r="287518" spans="16:16" x14ac:dyDescent="0.3">
      <c r="P287518" s="83"/>
    </row>
    <row r="287519" spans="16:16" x14ac:dyDescent="0.3">
      <c r="P287519" s="83"/>
    </row>
    <row r="287520" spans="16:16" x14ac:dyDescent="0.3">
      <c r="P287520" s="83"/>
    </row>
    <row r="287521" spans="16:16" x14ac:dyDescent="0.3">
      <c r="P287521" s="83"/>
    </row>
    <row r="287522" spans="16:16" x14ac:dyDescent="0.3">
      <c r="P287522" s="83"/>
    </row>
    <row r="287523" spans="16:16" x14ac:dyDescent="0.3">
      <c r="P287523" s="83"/>
    </row>
    <row r="287524" spans="16:16" x14ac:dyDescent="0.3">
      <c r="P287524" s="83"/>
    </row>
    <row r="287525" spans="16:16" x14ac:dyDescent="0.3">
      <c r="P287525" s="83"/>
    </row>
    <row r="287526" spans="16:16" x14ac:dyDescent="0.3">
      <c r="P287526" s="83"/>
    </row>
    <row r="287527" spans="16:16" x14ac:dyDescent="0.3">
      <c r="P287527" s="83"/>
    </row>
    <row r="287528" spans="16:16" x14ac:dyDescent="0.3">
      <c r="P287528" s="83"/>
    </row>
    <row r="287529" spans="16:16" x14ac:dyDescent="0.3">
      <c r="P287529" s="83"/>
    </row>
    <row r="287530" spans="16:16" x14ac:dyDescent="0.3">
      <c r="P287530" s="83"/>
    </row>
    <row r="287531" spans="16:16" x14ac:dyDescent="0.3">
      <c r="P287531" s="83"/>
    </row>
    <row r="287532" spans="16:16" x14ac:dyDescent="0.3">
      <c r="P287532" s="83"/>
    </row>
    <row r="287533" spans="16:16" x14ac:dyDescent="0.3">
      <c r="P287533" s="83"/>
    </row>
    <row r="287534" spans="16:16" x14ac:dyDescent="0.3">
      <c r="P287534" s="83"/>
    </row>
    <row r="287535" spans="16:16" x14ac:dyDescent="0.3">
      <c r="P287535" s="83"/>
    </row>
    <row r="287536" spans="16:16" x14ac:dyDescent="0.3">
      <c r="P287536" s="83"/>
    </row>
    <row r="287537" spans="16:16" x14ac:dyDescent="0.3">
      <c r="P287537" s="83"/>
    </row>
    <row r="287538" spans="16:16" x14ac:dyDescent="0.3">
      <c r="P287538" s="83"/>
    </row>
    <row r="287539" spans="16:16" x14ac:dyDescent="0.3">
      <c r="P287539" s="83"/>
    </row>
    <row r="287540" spans="16:16" x14ac:dyDescent="0.3">
      <c r="P287540" s="83"/>
    </row>
    <row r="287541" spans="16:16" x14ac:dyDescent="0.3">
      <c r="P287541" s="83"/>
    </row>
    <row r="287542" spans="16:16" x14ac:dyDescent="0.3">
      <c r="P287542" s="83"/>
    </row>
    <row r="287543" spans="16:16" x14ac:dyDescent="0.3">
      <c r="P287543" s="83"/>
    </row>
    <row r="287544" spans="16:16" x14ac:dyDescent="0.3">
      <c r="P287544" s="83"/>
    </row>
    <row r="287545" spans="16:16" x14ac:dyDescent="0.3">
      <c r="P287545" s="83"/>
    </row>
    <row r="287546" spans="16:16" x14ac:dyDescent="0.3">
      <c r="P287546" s="83"/>
    </row>
    <row r="287547" spans="16:16" x14ac:dyDescent="0.3">
      <c r="P287547" s="83"/>
    </row>
    <row r="287548" spans="16:16" x14ac:dyDescent="0.3">
      <c r="P287548" s="83"/>
    </row>
    <row r="287549" spans="16:16" x14ac:dyDescent="0.3">
      <c r="P287549" s="83"/>
    </row>
    <row r="287550" spans="16:16" x14ac:dyDescent="0.3">
      <c r="P287550" s="83"/>
    </row>
    <row r="287551" spans="16:16" x14ac:dyDescent="0.3">
      <c r="P287551" s="83"/>
    </row>
    <row r="287552" spans="16:16" x14ac:dyDescent="0.3">
      <c r="P287552" s="83"/>
    </row>
    <row r="287553" spans="16:16" x14ac:dyDescent="0.3">
      <c r="P287553" s="83"/>
    </row>
    <row r="287554" spans="16:16" x14ac:dyDescent="0.3">
      <c r="P287554" s="83"/>
    </row>
    <row r="287555" spans="16:16" x14ac:dyDescent="0.3">
      <c r="P287555" s="83"/>
    </row>
    <row r="287556" spans="16:16" x14ac:dyDescent="0.3">
      <c r="P287556" s="83"/>
    </row>
    <row r="287557" spans="16:16" x14ac:dyDescent="0.3">
      <c r="P287557" s="83"/>
    </row>
    <row r="287558" spans="16:16" x14ac:dyDescent="0.3">
      <c r="P287558" s="83"/>
    </row>
    <row r="287559" spans="16:16" x14ac:dyDescent="0.3">
      <c r="P287559" s="83"/>
    </row>
    <row r="287560" spans="16:16" x14ac:dyDescent="0.3">
      <c r="P287560" s="83"/>
    </row>
    <row r="287561" spans="16:16" x14ac:dyDescent="0.3">
      <c r="P287561" s="83"/>
    </row>
    <row r="287562" spans="16:16" x14ac:dyDescent="0.3">
      <c r="P287562" s="83"/>
    </row>
    <row r="287563" spans="16:16" x14ac:dyDescent="0.3">
      <c r="P287563" s="83"/>
    </row>
    <row r="287564" spans="16:16" x14ac:dyDescent="0.3">
      <c r="P287564" s="83"/>
    </row>
    <row r="287565" spans="16:16" x14ac:dyDescent="0.3">
      <c r="P287565" s="83"/>
    </row>
    <row r="287566" spans="16:16" x14ac:dyDescent="0.3">
      <c r="P287566" s="83"/>
    </row>
    <row r="287567" spans="16:16" x14ac:dyDescent="0.3">
      <c r="P287567" s="83"/>
    </row>
    <row r="287568" spans="16:16" x14ac:dyDescent="0.3">
      <c r="P287568" s="83"/>
    </row>
    <row r="287569" spans="16:16" x14ac:dyDescent="0.3">
      <c r="P287569" s="83"/>
    </row>
    <row r="287570" spans="16:16" x14ac:dyDescent="0.3">
      <c r="P287570" s="83"/>
    </row>
    <row r="287571" spans="16:16" x14ac:dyDescent="0.3">
      <c r="P287571" s="83"/>
    </row>
    <row r="287572" spans="16:16" x14ac:dyDescent="0.3">
      <c r="P287572" s="83"/>
    </row>
    <row r="287573" spans="16:16" x14ac:dyDescent="0.3">
      <c r="P287573" s="83"/>
    </row>
    <row r="287574" spans="16:16" x14ac:dyDescent="0.3">
      <c r="P287574" s="83"/>
    </row>
    <row r="287575" spans="16:16" x14ac:dyDescent="0.3">
      <c r="P287575" s="83"/>
    </row>
    <row r="287576" spans="16:16" x14ac:dyDescent="0.3">
      <c r="P287576" s="83"/>
    </row>
    <row r="287577" spans="16:16" x14ac:dyDescent="0.3">
      <c r="P287577" s="83"/>
    </row>
    <row r="287578" spans="16:16" x14ac:dyDescent="0.3">
      <c r="P287578" s="83"/>
    </row>
    <row r="287579" spans="16:16" x14ac:dyDescent="0.3">
      <c r="P287579" s="83"/>
    </row>
    <row r="287580" spans="16:16" x14ac:dyDescent="0.3">
      <c r="P287580" s="83"/>
    </row>
    <row r="287581" spans="16:16" x14ac:dyDescent="0.3">
      <c r="P287581" s="83"/>
    </row>
    <row r="287582" spans="16:16" x14ac:dyDescent="0.3">
      <c r="P287582" s="83"/>
    </row>
    <row r="287583" spans="16:16" x14ac:dyDescent="0.3">
      <c r="P287583" s="83"/>
    </row>
    <row r="287584" spans="16:16" x14ac:dyDescent="0.3">
      <c r="P287584" s="83"/>
    </row>
    <row r="287585" spans="16:16" x14ac:dyDescent="0.3">
      <c r="P287585" s="83"/>
    </row>
    <row r="287586" spans="16:16" x14ac:dyDescent="0.3">
      <c r="P287586" s="83"/>
    </row>
    <row r="287587" spans="16:16" x14ac:dyDescent="0.3">
      <c r="P287587" s="83"/>
    </row>
    <row r="287588" spans="16:16" x14ac:dyDescent="0.3">
      <c r="P287588" s="83"/>
    </row>
    <row r="287589" spans="16:16" x14ac:dyDescent="0.3">
      <c r="P287589" s="83"/>
    </row>
    <row r="287590" spans="16:16" x14ac:dyDescent="0.3">
      <c r="P287590" s="83"/>
    </row>
    <row r="287591" spans="16:16" x14ac:dyDescent="0.3">
      <c r="P287591" s="83"/>
    </row>
    <row r="287592" spans="16:16" x14ac:dyDescent="0.3">
      <c r="P287592" s="83"/>
    </row>
    <row r="287593" spans="16:16" x14ac:dyDescent="0.3">
      <c r="P287593" s="83"/>
    </row>
    <row r="287594" spans="16:16" x14ac:dyDescent="0.3">
      <c r="P287594" s="83"/>
    </row>
    <row r="287595" spans="16:16" x14ac:dyDescent="0.3">
      <c r="P287595" s="83"/>
    </row>
    <row r="287596" spans="16:16" x14ac:dyDescent="0.3">
      <c r="P287596" s="83"/>
    </row>
    <row r="287597" spans="16:16" x14ac:dyDescent="0.3">
      <c r="P287597" s="83"/>
    </row>
    <row r="287598" spans="16:16" x14ac:dyDescent="0.3">
      <c r="P287598" s="83"/>
    </row>
    <row r="287599" spans="16:16" x14ac:dyDescent="0.3">
      <c r="P287599" s="83"/>
    </row>
    <row r="287600" spans="16:16" x14ac:dyDescent="0.3">
      <c r="P287600" s="83"/>
    </row>
    <row r="287601" spans="16:16" x14ac:dyDescent="0.3">
      <c r="P287601" s="83"/>
    </row>
    <row r="287602" spans="16:16" x14ac:dyDescent="0.3">
      <c r="P287602" s="83"/>
    </row>
    <row r="287603" spans="16:16" x14ac:dyDescent="0.3">
      <c r="P287603" s="83"/>
    </row>
    <row r="287604" spans="16:16" x14ac:dyDescent="0.3">
      <c r="P287604" s="83"/>
    </row>
    <row r="287605" spans="16:16" x14ac:dyDescent="0.3">
      <c r="P287605" s="83"/>
    </row>
    <row r="287606" spans="16:16" x14ac:dyDescent="0.3">
      <c r="P287606" s="83"/>
    </row>
    <row r="287607" spans="16:16" x14ac:dyDescent="0.3">
      <c r="P287607" s="83"/>
    </row>
    <row r="287608" spans="16:16" x14ac:dyDescent="0.3">
      <c r="P287608" s="83"/>
    </row>
    <row r="287609" spans="16:16" x14ac:dyDescent="0.3">
      <c r="P287609" s="83"/>
    </row>
    <row r="287610" spans="16:16" x14ac:dyDescent="0.3">
      <c r="P287610" s="83"/>
    </row>
    <row r="287611" spans="16:16" x14ac:dyDescent="0.3">
      <c r="P287611" s="83"/>
    </row>
    <row r="287612" spans="16:16" x14ac:dyDescent="0.3">
      <c r="P287612" s="83"/>
    </row>
    <row r="287613" spans="16:16" x14ac:dyDescent="0.3">
      <c r="P287613" s="83"/>
    </row>
    <row r="287614" spans="16:16" x14ac:dyDescent="0.3">
      <c r="P287614" s="83"/>
    </row>
    <row r="287615" spans="16:16" x14ac:dyDescent="0.3">
      <c r="P287615" s="83"/>
    </row>
    <row r="287616" spans="16:16" x14ac:dyDescent="0.3">
      <c r="P287616" s="83"/>
    </row>
    <row r="287617" spans="16:16" x14ac:dyDescent="0.3">
      <c r="P287617" s="83"/>
    </row>
    <row r="287618" spans="16:16" x14ac:dyDescent="0.3">
      <c r="P287618" s="83"/>
    </row>
    <row r="287619" spans="16:16" x14ac:dyDescent="0.3">
      <c r="P287619" s="83"/>
    </row>
    <row r="287620" spans="16:16" x14ac:dyDescent="0.3">
      <c r="P287620" s="83"/>
    </row>
    <row r="287621" spans="16:16" x14ac:dyDescent="0.3">
      <c r="P287621" s="83"/>
    </row>
    <row r="287622" spans="16:16" x14ac:dyDescent="0.3">
      <c r="P287622" s="83"/>
    </row>
    <row r="287623" spans="16:16" x14ac:dyDescent="0.3">
      <c r="P287623" s="83"/>
    </row>
    <row r="287624" spans="16:16" x14ac:dyDescent="0.3">
      <c r="P287624" s="83"/>
    </row>
    <row r="287625" spans="16:16" x14ac:dyDescent="0.3">
      <c r="P287625" s="83"/>
    </row>
    <row r="287626" spans="16:16" x14ac:dyDescent="0.3">
      <c r="P287626" s="83"/>
    </row>
    <row r="287627" spans="16:16" x14ac:dyDescent="0.3">
      <c r="P287627" s="83"/>
    </row>
    <row r="287628" spans="16:16" x14ac:dyDescent="0.3">
      <c r="P287628" s="83"/>
    </row>
    <row r="287629" spans="16:16" x14ac:dyDescent="0.3">
      <c r="P287629" s="83"/>
    </row>
    <row r="287630" spans="16:16" x14ac:dyDescent="0.3">
      <c r="P287630" s="83"/>
    </row>
    <row r="287631" spans="16:16" x14ac:dyDescent="0.3">
      <c r="P287631" s="83"/>
    </row>
    <row r="287632" spans="16:16" x14ac:dyDescent="0.3">
      <c r="P287632" s="83"/>
    </row>
    <row r="287633" spans="16:16" x14ac:dyDescent="0.3">
      <c r="P287633" s="83"/>
    </row>
    <row r="287634" spans="16:16" x14ac:dyDescent="0.3">
      <c r="P287634" s="83"/>
    </row>
    <row r="287635" spans="16:16" x14ac:dyDescent="0.3">
      <c r="P287635" s="83"/>
    </row>
    <row r="287636" spans="16:16" x14ac:dyDescent="0.3">
      <c r="P287636" s="83"/>
    </row>
    <row r="287637" spans="16:16" x14ac:dyDescent="0.3">
      <c r="P287637" s="83"/>
    </row>
    <row r="287638" spans="16:16" x14ac:dyDescent="0.3">
      <c r="P287638" s="83"/>
    </row>
    <row r="287639" spans="16:16" x14ac:dyDescent="0.3">
      <c r="P287639" s="83"/>
    </row>
    <row r="287640" spans="16:16" x14ac:dyDescent="0.3">
      <c r="P287640" s="83"/>
    </row>
    <row r="287641" spans="16:16" x14ac:dyDescent="0.3">
      <c r="P287641" s="83"/>
    </row>
    <row r="287642" spans="16:16" x14ac:dyDescent="0.3">
      <c r="P287642" s="83"/>
    </row>
    <row r="287643" spans="16:16" x14ac:dyDescent="0.3">
      <c r="P287643" s="83"/>
    </row>
    <row r="287644" spans="16:16" x14ac:dyDescent="0.3">
      <c r="P287644" s="83"/>
    </row>
    <row r="287645" spans="16:16" x14ac:dyDescent="0.3">
      <c r="P287645" s="83"/>
    </row>
    <row r="287646" spans="16:16" x14ac:dyDescent="0.3">
      <c r="P287646" s="83"/>
    </row>
    <row r="287647" spans="16:16" x14ac:dyDescent="0.3">
      <c r="P287647" s="83"/>
    </row>
    <row r="287648" spans="16:16" x14ac:dyDescent="0.3">
      <c r="P287648" s="83"/>
    </row>
    <row r="287649" spans="16:16" x14ac:dyDescent="0.3">
      <c r="P287649" s="83"/>
    </row>
    <row r="287650" spans="16:16" x14ac:dyDescent="0.3">
      <c r="P287650" s="83"/>
    </row>
    <row r="287651" spans="16:16" x14ac:dyDescent="0.3">
      <c r="P287651" s="83"/>
    </row>
    <row r="287652" spans="16:16" x14ac:dyDescent="0.3">
      <c r="P287652" s="83"/>
    </row>
    <row r="287653" spans="16:16" x14ac:dyDescent="0.3">
      <c r="P287653" s="83"/>
    </row>
    <row r="287654" spans="16:16" x14ac:dyDescent="0.3">
      <c r="P287654" s="83"/>
    </row>
    <row r="287655" spans="16:16" x14ac:dyDescent="0.3">
      <c r="P287655" s="83"/>
    </row>
    <row r="287656" spans="16:16" x14ac:dyDescent="0.3">
      <c r="P287656" s="83"/>
    </row>
    <row r="287657" spans="16:16" x14ac:dyDescent="0.3">
      <c r="P287657" s="83"/>
    </row>
    <row r="287658" spans="16:16" x14ac:dyDescent="0.3">
      <c r="P287658" s="83"/>
    </row>
    <row r="287659" spans="16:16" x14ac:dyDescent="0.3">
      <c r="P287659" s="83"/>
    </row>
    <row r="287660" spans="16:16" x14ac:dyDescent="0.3">
      <c r="P287660" s="83"/>
    </row>
    <row r="287661" spans="16:16" x14ac:dyDescent="0.3">
      <c r="P287661" s="83"/>
    </row>
    <row r="287662" spans="16:16" x14ac:dyDescent="0.3">
      <c r="P287662" s="83"/>
    </row>
    <row r="287663" spans="16:16" x14ac:dyDescent="0.3">
      <c r="P287663" s="83"/>
    </row>
    <row r="287664" spans="16:16" x14ac:dyDescent="0.3">
      <c r="P287664" s="83"/>
    </row>
    <row r="287665" spans="16:16" x14ac:dyDescent="0.3">
      <c r="P287665" s="83"/>
    </row>
    <row r="287666" spans="16:16" x14ac:dyDescent="0.3">
      <c r="P287666" s="83"/>
    </row>
    <row r="287667" spans="16:16" x14ac:dyDescent="0.3">
      <c r="P287667" s="83"/>
    </row>
    <row r="287668" spans="16:16" x14ac:dyDescent="0.3">
      <c r="P287668" s="83"/>
    </row>
    <row r="287669" spans="16:16" x14ac:dyDescent="0.3">
      <c r="P287669" s="83"/>
    </row>
    <row r="287670" spans="16:16" x14ac:dyDescent="0.3">
      <c r="P287670" s="83"/>
    </row>
    <row r="287671" spans="16:16" x14ac:dyDescent="0.3">
      <c r="P287671" s="83"/>
    </row>
    <row r="287672" spans="16:16" x14ac:dyDescent="0.3">
      <c r="P287672" s="83"/>
    </row>
    <row r="287673" spans="16:16" x14ac:dyDescent="0.3">
      <c r="P287673" s="83"/>
    </row>
    <row r="287674" spans="16:16" x14ac:dyDescent="0.3">
      <c r="P287674" s="83"/>
    </row>
    <row r="287675" spans="16:16" x14ac:dyDescent="0.3">
      <c r="P287675" s="83"/>
    </row>
    <row r="287676" spans="16:16" x14ac:dyDescent="0.3">
      <c r="P287676" s="83"/>
    </row>
    <row r="287677" spans="16:16" x14ac:dyDescent="0.3">
      <c r="P287677" s="83"/>
    </row>
    <row r="287678" spans="16:16" x14ac:dyDescent="0.3">
      <c r="P287678" s="83"/>
    </row>
    <row r="287679" spans="16:16" x14ac:dyDescent="0.3">
      <c r="P287679" s="83"/>
    </row>
    <row r="287680" spans="16:16" x14ac:dyDescent="0.3">
      <c r="P287680" s="83"/>
    </row>
    <row r="287681" spans="16:16" x14ac:dyDescent="0.3">
      <c r="P287681" s="83"/>
    </row>
    <row r="287682" spans="16:16" x14ac:dyDescent="0.3">
      <c r="P287682" s="83"/>
    </row>
    <row r="287683" spans="16:16" x14ac:dyDescent="0.3">
      <c r="P287683" s="83"/>
    </row>
    <row r="287684" spans="16:16" x14ac:dyDescent="0.3">
      <c r="P287684" s="83"/>
    </row>
    <row r="287685" spans="16:16" x14ac:dyDescent="0.3">
      <c r="P287685" s="83"/>
    </row>
    <row r="287686" spans="16:16" x14ac:dyDescent="0.3">
      <c r="P287686" s="83"/>
    </row>
    <row r="287687" spans="16:16" x14ac:dyDescent="0.3">
      <c r="P287687" s="83"/>
    </row>
    <row r="287688" spans="16:16" x14ac:dyDescent="0.3">
      <c r="P287688" s="83"/>
    </row>
    <row r="287689" spans="16:16" x14ac:dyDescent="0.3">
      <c r="P287689" s="83"/>
    </row>
    <row r="287690" spans="16:16" x14ac:dyDescent="0.3">
      <c r="P287690" s="83"/>
    </row>
    <row r="287691" spans="16:16" x14ac:dyDescent="0.3">
      <c r="P287691" s="83"/>
    </row>
    <row r="287692" spans="16:16" x14ac:dyDescent="0.3">
      <c r="P287692" s="83"/>
    </row>
    <row r="287693" spans="16:16" x14ac:dyDescent="0.3">
      <c r="P287693" s="83"/>
    </row>
    <row r="287694" spans="16:16" x14ac:dyDescent="0.3">
      <c r="P287694" s="83"/>
    </row>
    <row r="287695" spans="16:16" x14ac:dyDescent="0.3">
      <c r="P287695" s="83"/>
    </row>
    <row r="287696" spans="16:16" x14ac:dyDescent="0.3">
      <c r="P287696" s="83"/>
    </row>
    <row r="287697" spans="16:16" x14ac:dyDescent="0.3">
      <c r="P287697" s="83"/>
    </row>
    <row r="287698" spans="16:16" x14ac:dyDescent="0.3">
      <c r="P287698" s="83"/>
    </row>
    <row r="287699" spans="16:16" x14ac:dyDescent="0.3">
      <c r="P287699" s="83"/>
    </row>
    <row r="287700" spans="16:16" x14ac:dyDescent="0.3">
      <c r="P287700" s="83"/>
    </row>
    <row r="287701" spans="16:16" x14ac:dyDescent="0.3">
      <c r="P287701" s="83"/>
    </row>
    <row r="287702" spans="16:16" x14ac:dyDescent="0.3">
      <c r="P287702" s="83"/>
    </row>
    <row r="287703" spans="16:16" x14ac:dyDescent="0.3">
      <c r="P287703" s="83"/>
    </row>
    <row r="287704" spans="16:16" x14ac:dyDescent="0.3">
      <c r="P287704" s="83"/>
    </row>
    <row r="287705" spans="16:16" x14ac:dyDescent="0.3">
      <c r="P287705" s="83"/>
    </row>
    <row r="287706" spans="16:16" x14ac:dyDescent="0.3">
      <c r="P287706" s="83"/>
    </row>
    <row r="287707" spans="16:16" x14ac:dyDescent="0.3">
      <c r="P287707" s="83"/>
    </row>
    <row r="287708" spans="16:16" x14ac:dyDescent="0.3">
      <c r="P287708" s="83"/>
    </row>
    <row r="287709" spans="16:16" x14ac:dyDescent="0.3">
      <c r="P287709" s="83"/>
    </row>
    <row r="287710" spans="16:16" x14ac:dyDescent="0.3">
      <c r="P287710" s="83"/>
    </row>
    <row r="287711" spans="16:16" x14ac:dyDescent="0.3">
      <c r="P287711" s="83"/>
    </row>
    <row r="287712" spans="16:16" x14ac:dyDescent="0.3">
      <c r="P287712" s="83"/>
    </row>
    <row r="287713" spans="16:16" x14ac:dyDescent="0.3">
      <c r="P287713" s="83"/>
    </row>
    <row r="287714" spans="16:16" x14ac:dyDescent="0.3">
      <c r="P287714" s="83"/>
    </row>
    <row r="287715" spans="16:16" x14ac:dyDescent="0.3">
      <c r="P287715" s="83"/>
    </row>
    <row r="287716" spans="16:16" x14ac:dyDescent="0.3">
      <c r="P287716" s="83"/>
    </row>
    <row r="287717" spans="16:16" x14ac:dyDescent="0.3">
      <c r="P287717" s="83"/>
    </row>
    <row r="287718" spans="16:16" x14ac:dyDescent="0.3">
      <c r="P287718" s="83"/>
    </row>
    <row r="287719" spans="16:16" x14ac:dyDescent="0.3">
      <c r="P287719" s="83"/>
    </row>
    <row r="287720" spans="16:16" x14ac:dyDescent="0.3">
      <c r="P287720" s="83"/>
    </row>
    <row r="287721" spans="16:16" x14ac:dyDescent="0.3">
      <c r="P287721" s="83"/>
    </row>
    <row r="287722" spans="16:16" x14ac:dyDescent="0.3">
      <c r="P287722" s="83"/>
    </row>
    <row r="287723" spans="16:16" x14ac:dyDescent="0.3">
      <c r="P287723" s="83"/>
    </row>
    <row r="287724" spans="16:16" x14ac:dyDescent="0.3">
      <c r="P287724" s="83"/>
    </row>
    <row r="287725" spans="16:16" x14ac:dyDescent="0.3">
      <c r="P287725" s="83"/>
    </row>
    <row r="287726" spans="16:16" x14ac:dyDescent="0.3">
      <c r="P287726" s="83"/>
    </row>
    <row r="287727" spans="16:16" x14ac:dyDescent="0.3">
      <c r="P287727" s="83"/>
    </row>
    <row r="287728" spans="16:16" x14ac:dyDescent="0.3">
      <c r="P287728" s="83"/>
    </row>
    <row r="287729" spans="16:16" x14ac:dyDescent="0.3">
      <c r="P287729" s="83"/>
    </row>
    <row r="287730" spans="16:16" x14ac:dyDescent="0.3">
      <c r="P287730" s="83"/>
    </row>
    <row r="287731" spans="16:16" x14ac:dyDescent="0.3">
      <c r="P287731" s="83"/>
    </row>
    <row r="287732" spans="16:16" x14ac:dyDescent="0.3">
      <c r="P287732" s="83"/>
    </row>
    <row r="287733" spans="16:16" x14ac:dyDescent="0.3">
      <c r="P287733" s="83"/>
    </row>
    <row r="287734" spans="16:16" x14ac:dyDescent="0.3">
      <c r="P287734" s="83"/>
    </row>
    <row r="287735" spans="16:16" x14ac:dyDescent="0.3">
      <c r="P287735" s="83"/>
    </row>
    <row r="287736" spans="16:16" x14ac:dyDescent="0.3">
      <c r="P287736" s="83"/>
    </row>
    <row r="287737" spans="16:16" x14ac:dyDescent="0.3">
      <c r="P287737" s="83"/>
    </row>
    <row r="287738" spans="16:16" x14ac:dyDescent="0.3">
      <c r="P287738" s="83"/>
    </row>
    <row r="287739" spans="16:16" x14ac:dyDescent="0.3">
      <c r="P287739" s="83"/>
    </row>
    <row r="287740" spans="16:16" x14ac:dyDescent="0.3">
      <c r="P287740" s="83"/>
    </row>
    <row r="287741" spans="16:16" x14ac:dyDescent="0.3">
      <c r="P287741" s="83"/>
    </row>
    <row r="287742" spans="16:16" x14ac:dyDescent="0.3">
      <c r="P287742" s="83"/>
    </row>
    <row r="287743" spans="16:16" x14ac:dyDescent="0.3">
      <c r="P287743" s="83"/>
    </row>
    <row r="287744" spans="16:16" x14ac:dyDescent="0.3">
      <c r="P287744" s="83"/>
    </row>
    <row r="287745" spans="16:16" x14ac:dyDescent="0.3">
      <c r="P287745" s="83"/>
    </row>
    <row r="287746" spans="16:16" x14ac:dyDescent="0.3">
      <c r="P287746" s="83"/>
    </row>
    <row r="287747" spans="16:16" x14ac:dyDescent="0.3">
      <c r="P287747" s="83"/>
    </row>
    <row r="287748" spans="16:16" x14ac:dyDescent="0.3">
      <c r="P287748" s="83"/>
    </row>
    <row r="287749" spans="16:16" x14ac:dyDescent="0.3">
      <c r="P287749" s="83"/>
    </row>
    <row r="287750" spans="16:16" x14ac:dyDescent="0.3">
      <c r="P287750" s="83"/>
    </row>
    <row r="287751" spans="16:16" x14ac:dyDescent="0.3">
      <c r="P287751" s="83"/>
    </row>
    <row r="287752" spans="16:16" x14ac:dyDescent="0.3">
      <c r="P287752" s="83"/>
    </row>
    <row r="287753" spans="16:16" x14ac:dyDescent="0.3">
      <c r="P287753" s="83"/>
    </row>
    <row r="287754" spans="16:16" x14ac:dyDescent="0.3">
      <c r="P287754" s="83"/>
    </row>
    <row r="287755" spans="16:16" x14ac:dyDescent="0.3">
      <c r="P287755" s="83"/>
    </row>
    <row r="287756" spans="16:16" x14ac:dyDescent="0.3">
      <c r="P287756" s="83"/>
    </row>
    <row r="287757" spans="16:16" x14ac:dyDescent="0.3">
      <c r="P287757" s="83"/>
    </row>
    <row r="287758" spans="16:16" x14ac:dyDescent="0.3">
      <c r="P287758" s="83"/>
    </row>
    <row r="287759" spans="16:16" x14ac:dyDescent="0.3">
      <c r="P287759" s="83"/>
    </row>
    <row r="287760" spans="16:16" x14ac:dyDescent="0.3">
      <c r="P287760" s="83"/>
    </row>
    <row r="287761" spans="16:16" x14ac:dyDescent="0.3">
      <c r="P287761" s="83"/>
    </row>
    <row r="287762" spans="16:16" x14ac:dyDescent="0.3">
      <c r="P287762" s="83"/>
    </row>
    <row r="287763" spans="16:16" x14ac:dyDescent="0.3">
      <c r="P287763" s="83"/>
    </row>
    <row r="287764" spans="16:16" x14ac:dyDescent="0.3">
      <c r="P287764" s="83"/>
    </row>
    <row r="287765" spans="16:16" x14ac:dyDescent="0.3">
      <c r="P287765" s="83"/>
    </row>
    <row r="287766" spans="16:16" x14ac:dyDescent="0.3">
      <c r="P287766" s="83"/>
    </row>
    <row r="287767" spans="16:16" x14ac:dyDescent="0.3">
      <c r="P287767" s="83"/>
    </row>
    <row r="287768" spans="16:16" x14ac:dyDescent="0.3">
      <c r="P287768" s="83"/>
    </row>
    <row r="287769" spans="16:16" x14ac:dyDescent="0.3">
      <c r="P287769" s="83"/>
    </row>
    <row r="287770" spans="16:16" x14ac:dyDescent="0.3">
      <c r="P287770" s="83"/>
    </row>
    <row r="287771" spans="16:16" x14ac:dyDescent="0.3">
      <c r="P287771" s="83"/>
    </row>
    <row r="287772" spans="16:16" x14ac:dyDescent="0.3">
      <c r="P287772" s="83"/>
    </row>
    <row r="287773" spans="16:16" x14ac:dyDescent="0.3">
      <c r="P287773" s="83"/>
    </row>
    <row r="287774" spans="16:16" x14ac:dyDescent="0.3">
      <c r="P287774" s="83"/>
    </row>
    <row r="287775" spans="16:16" x14ac:dyDescent="0.3">
      <c r="P287775" s="83"/>
    </row>
    <row r="287776" spans="16:16" x14ac:dyDescent="0.3">
      <c r="P287776" s="83"/>
    </row>
    <row r="287777" spans="16:16" x14ac:dyDescent="0.3">
      <c r="P287777" s="83"/>
    </row>
    <row r="287778" spans="16:16" x14ac:dyDescent="0.3">
      <c r="P287778" s="83"/>
    </row>
    <row r="287779" spans="16:16" x14ac:dyDescent="0.3">
      <c r="P287779" s="83"/>
    </row>
    <row r="287780" spans="16:16" x14ac:dyDescent="0.3">
      <c r="P287780" s="83"/>
    </row>
    <row r="287781" spans="16:16" x14ac:dyDescent="0.3">
      <c r="P287781" s="83"/>
    </row>
    <row r="287782" spans="16:16" x14ac:dyDescent="0.3">
      <c r="P287782" s="83"/>
    </row>
    <row r="287783" spans="16:16" x14ac:dyDescent="0.3">
      <c r="P287783" s="83"/>
    </row>
    <row r="287784" spans="16:16" x14ac:dyDescent="0.3">
      <c r="P287784" s="83"/>
    </row>
    <row r="287785" spans="16:16" x14ac:dyDescent="0.3">
      <c r="P287785" s="83"/>
    </row>
    <row r="287786" spans="16:16" x14ac:dyDescent="0.3">
      <c r="P287786" s="83"/>
    </row>
    <row r="287787" spans="16:16" x14ac:dyDescent="0.3">
      <c r="P287787" s="83"/>
    </row>
    <row r="287788" spans="16:16" x14ac:dyDescent="0.3">
      <c r="P287788" s="83"/>
    </row>
    <row r="287789" spans="16:16" x14ac:dyDescent="0.3">
      <c r="P287789" s="83"/>
    </row>
    <row r="287790" spans="16:16" x14ac:dyDescent="0.3">
      <c r="P287790" s="83"/>
    </row>
    <row r="287791" spans="16:16" x14ac:dyDescent="0.3">
      <c r="P287791" s="83"/>
    </row>
    <row r="287792" spans="16:16" x14ac:dyDescent="0.3">
      <c r="P287792" s="83"/>
    </row>
    <row r="287793" spans="16:16" x14ac:dyDescent="0.3">
      <c r="P287793" s="83"/>
    </row>
    <row r="287794" spans="16:16" x14ac:dyDescent="0.3">
      <c r="P287794" s="83"/>
    </row>
    <row r="287795" spans="16:16" x14ac:dyDescent="0.3">
      <c r="P287795" s="83"/>
    </row>
    <row r="287796" spans="16:16" x14ac:dyDescent="0.3">
      <c r="P287796" s="83"/>
    </row>
    <row r="287797" spans="16:16" x14ac:dyDescent="0.3">
      <c r="P287797" s="83"/>
    </row>
    <row r="287798" spans="16:16" x14ac:dyDescent="0.3">
      <c r="P287798" s="83"/>
    </row>
    <row r="287799" spans="16:16" x14ac:dyDescent="0.3">
      <c r="P287799" s="83"/>
    </row>
    <row r="287800" spans="16:16" x14ac:dyDescent="0.3">
      <c r="P287800" s="83"/>
    </row>
    <row r="287801" spans="16:16" x14ac:dyDescent="0.3">
      <c r="P287801" s="83"/>
    </row>
    <row r="287802" spans="16:16" x14ac:dyDescent="0.3">
      <c r="P287802" s="83"/>
    </row>
    <row r="287803" spans="16:16" x14ac:dyDescent="0.3">
      <c r="P287803" s="83"/>
    </row>
    <row r="287804" spans="16:16" x14ac:dyDescent="0.3">
      <c r="P287804" s="83"/>
    </row>
    <row r="287805" spans="16:16" x14ac:dyDescent="0.3">
      <c r="P287805" s="83"/>
    </row>
    <row r="287806" spans="16:16" x14ac:dyDescent="0.3">
      <c r="P287806" s="83"/>
    </row>
    <row r="287807" spans="16:16" x14ac:dyDescent="0.3">
      <c r="P287807" s="83"/>
    </row>
    <row r="287808" spans="16:16" x14ac:dyDescent="0.3">
      <c r="P287808" s="83"/>
    </row>
    <row r="287809" spans="16:16" x14ac:dyDescent="0.3">
      <c r="P287809" s="83"/>
    </row>
    <row r="287810" spans="16:16" x14ac:dyDescent="0.3">
      <c r="P287810" s="83"/>
    </row>
    <row r="287811" spans="16:16" x14ac:dyDescent="0.3">
      <c r="P287811" s="83"/>
    </row>
    <row r="287812" spans="16:16" x14ac:dyDescent="0.3">
      <c r="P287812" s="83"/>
    </row>
    <row r="287813" spans="16:16" x14ac:dyDescent="0.3">
      <c r="P287813" s="83"/>
    </row>
    <row r="287814" spans="16:16" x14ac:dyDescent="0.3">
      <c r="P287814" s="83"/>
    </row>
    <row r="287815" spans="16:16" x14ac:dyDescent="0.3">
      <c r="P287815" s="83"/>
    </row>
    <row r="287816" spans="16:16" x14ac:dyDescent="0.3">
      <c r="P287816" s="83"/>
    </row>
    <row r="287817" spans="16:16" x14ac:dyDescent="0.3">
      <c r="P287817" s="83"/>
    </row>
    <row r="287818" spans="16:16" x14ac:dyDescent="0.3">
      <c r="P287818" s="83"/>
    </row>
    <row r="287819" spans="16:16" x14ac:dyDescent="0.3">
      <c r="P287819" s="83"/>
    </row>
    <row r="287820" spans="16:16" x14ac:dyDescent="0.3">
      <c r="P287820" s="83"/>
    </row>
    <row r="287821" spans="16:16" x14ac:dyDescent="0.3">
      <c r="P287821" s="83"/>
    </row>
    <row r="287822" spans="16:16" x14ac:dyDescent="0.3">
      <c r="P287822" s="83"/>
    </row>
    <row r="287823" spans="16:16" x14ac:dyDescent="0.3">
      <c r="P287823" s="83"/>
    </row>
    <row r="287824" spans="16:16" x14ac:dyDescent="0.3">
      <c r="P287824" s="83"/>
    </row>
    <row r="287825" spans="16:16" x14ac:dyDescent="0.3">
      <c r="P287825" s="83"/>
    </row>
    <row r="287826" spans="16:16" x14ac:dyDescent="0.3">
      <c r="P287826" s="83"/>
    </row>
    <row r="287827" spans="16:16" x14ac:dyDescent="0.3">
      <c r="P287827" s="83"/>
    </row>
    <row r="287828" spans="16:16" x14ac:dyDescent="0.3">
      <c r="P287828" s="83"/>
    </row>
    <row r="287829" spans="16:16" x14ac:dyDescent="0.3">
      <c r="P287829" s="83"/>
    </row>
    <row r="287830" spans="16:16" x14ac:dyDescent="0.3">
      <c r="P287830" s="83"/>
    </row>
    <row r="287831" spans="16:16" x14ac:dyDescent="0.3">
      <c r="P287831" s="83"/>
    </row>
    <row r="287832" spans="16:16" x14ac:dyDescent="0.3">
      <c r="P287832" s="83"/>
    </row>
    <row r="287833" spans="16:16" x14ac:dyDescent="0.3">
      <c r="P287833" s="83"/>
    </row>
    <row r="287834" spans="16:16" x14ac:dyDescent="0.3">
      <c r="P287834" s="83"/>
    </row>
    <row r="287835" spans="16:16" x14ac:dyDescent="0.3">
      <c r="P287835" s="83"/>
    </row>
    <row r="287836" spans="16:16" x14ac:dyDescent="0.3">
      <c r="P287836" s="83"/>
    </row>
    <row r="287837" spans="16:16" x14ac:dyDescent="0.3">
      <c r="P287837" s="83"/>
    </row>
    <row r="287838" spans="16:16" x14ac:dyDescent="0.3">
      <c r="P287838" s="83"/>
    </row>
    <row r="287839" spans="16:16" x14ac:dyDescent="0.3">
      <c r="P287839" s="83"/>
    </row>
    <row r="287840" spans="16:16" x14ac:dyDescent="0.3">
      <c r="P287840" s="83"/>
    </row>
    <row r="287841" spans="16:16" x14ac:dyDescent="0.3">
      <c r="P287841" s="83"/>
    </row>
    <row r="287842" spans="16:16" x14ac:dyDescent="0.3">
      <c r="P287842" s="83"/>
    </row>
    <row r="287843" spans="16:16" x14ac:dyDescent="0.3">
      <c r="P287843" s="83"/>
    </row>
    <row r="287844" spans="16:16" x14ac:dyDescent="0.3">
      <c r="P287844" s="83"/>
    </row>
    <row r="287845" spans="16:16" x14ac:dyDescent="0.3">
      <c r="P287845" s="83"/>
    </row>
    <row r="287846" spans="16:16" x14ac:dyDescent="0.3">
      <c r="P287846" s="83"/>
    </row>
    <row r="287847" spans="16:16" x14ac:dyDescent="0.3">
      <c r="P287847" s="83"/>
    </row>
    <row r="287848" spans="16:16" x14ac:dyDescent="0.3">
      <c r="P287848" s="83"/>
    </row>
    <row r="287849" spans="16:16" x14ac:dyDescent="0.3">
      <c r="P287849" s="83"/>
    </row>
    <row r="287850" spans="16:16" x14ac:dyDescent="0.3">
      <c r="P287850" s="83"/>
    </row>
    <row r="287851" spans="16:16" x14ac:dyDescent="0.3">
      <c r="P287851" s="83"/>
    </row>
    <row r="287852" spans="16:16" x14ac:dyDescent="0.3">
      <c r="P287852" s="83"/>
    </row>
    <row r="287853" spans="16:16" x14ac:dyDescent="0.3">
      <c r="P287853" s="83"/>
    </row>
    <row r="287854" spans="16:16" x14ac:dyDescent="0.3">
      <c r="P287854" s="83"/>
    </row>
    <row r="287855" spans="16:16" x14ac:dyDescent="0.3">
      <c r="P287855" s="83"/>
    </row>
    <row r="287856" spans="16:16" x14ac:dyDescent="0.3">
      <c r="P287856" s="83"/>
    </row>
    <row r="287857" spans="16:16" x14ac:dyDescent="0.3">
      <c r="P287857" s="83"/>
    </row>
    <row r="287858" spans="16:16" x14ac:dyDescent="0.3">
      <c r="P287858" s="83"/>
    </row>
    <row r="287859" spans="16:16" x14ac:dyDescent="0.3">
      <c r="P287859" s="83"/>
    </row>
    <row r="287860" spans="16:16" x14ac:dyDescent="0.3">
      <c r="P287860" s="83"/>
    </row>
    <row r="287861" spans="16:16" x14ac:dyDescent="0.3">
      <c r="P287861" s="83"/>
    </row>
    <row r="287862" spans="16:16" x14ac:dyDescent="0.3">
      <c r="P287862" s="83"/>
    </row>
    <row r="287863" spans="16:16" x14ac:dyDescent="0.3">
      <c r="P287863" s="83"/>
    </row>
    <row r="287864" spans="16:16" x14ac:dyDescent="0.3">
      <c r="P287864" s="83"/>
    </row>
    <row r="287865" spans="16:16" x14ac:dyDescent="0.3">
      <c r="P287865" s="83"/>
    </row>
    <row r="287866" spans="16:16" x14ac:dyDescent="0.3">
      <c r="P287866" s="83"/>
    </row>
    <row r="287867" spans="16:16" x14ac:dyDescent="0.3">
      <c r="P287867" s="83"/>
    </row>
    <row r="287868" spans="16:16" x14ac:dyDescent="0.3">
      <c r="P287868" s="83"/>
    </row>
    <row r="287869" spans="16:16" x14ac:dyDescent="0.3">
      <c r="P287869" s="83"/>
    </row>
    <row r="287870" spans="16:16" x14ac:dyDescent="0.3">
      <c r="P287870" s="83"/>
    </row>
    <row r="287871" spans="16:16" x14ac:dyDescent="0.3">
      <c r="P287871" s="83"/>
    </row>
    <row r="287872" spans="16:16" x14ac:dyDescent="0.3">
      <c r="P287872" s="83"/>
    </row>
    <row r="287873" spans="16:16" x14ac:dyDescent="0.3">
      <c r="P287873" s="83"/>
    </row>
    <row r="287874" spans="16:16" x14ac:dyDescent="0.3">
      <c r="P287874" s="83"/>
    </row>
    <row r="287875" spans="16:16" x14ac:dyDescent="0.3">
      <c r="P287875" s="83"/>
    </row>
    <row r="287876" spans="16:16" x14ac:dyDescent="0.3">
      <c r="P287876" s="83"/>
    </row>
    <row r="287877" spans="16:16" x14ac:dyDescent="0.3">
      <c r="P287877" s="83"/>
    </row>
    <row r="287878" spans="16:16" x14ac:dyDescent="0.3">
      <c r="P287878" s="83"/>
    </row>
    <row r="287879" spans="16:16" x14ac:dyDescent="0.3">
      <c r="P287879" s="83"/>
    </row>
    <row r="287880" spans="16:16" x14ac:dyDescent="0.3">
      <c r="P287880" s="83"/>
    </row>
    <row r="287881" spans="16:16" x14ac:dyDescent="0.3">
      <c r="P287881" s="83"/>
    </row>
    <row r="287882" spans="16:16" x14ac:dyDescent="0.3">
      <c r="P287882" s="83"/>
    </row>
    <row r="287883" spans="16:16" x14ac:dyDescent="0.3">
      <c r="P287883" s="83"/>
    </row>
    <row r="287884" spans="16:16" x14ac:dyDescent="0.3">
      <c r="P287884" s="83"/>
    </row>
    <row r="287885" spans="16:16" x14ac:dyDescent="0.3">
      <c r="P287885" s="83"/>
    </row>
    <row r="287886" spans="16:16" x14ac:dyDescent="0.3">
      <c r="P287886" s="83"/>
    </row>
    <row r="287887" spans="16:16" x14ac:dyDescent="0.3">
      <c r="P287887" s="83"/>
    </row>
    <row r="287888" spans="16:16" x14ac:dyDescent="0.3">
      <c r="P287888" s="83"/>
    </row>
    <row r="287889" spans="16:16" x14ac:dyDescent="0.3">
      <c r="P287889" s="83"/>
    </row>
    <row r="287890" spans="16:16" x14ac:dyDescent="0.3">
      <c r="P287890" s="83"/>
    </row>
    <row r="287891" spans="16:16" x14ac:dyDescent="0.3">
      <c r="P287891" s="83"/>
    </row>
    <row r="287892" spans="16:16" x14ac:dyDescent="0.3">
      <c r="P287892" s="83"/>
    </row>
    <row r="287893" spans="16:16" x14ac:dyDescent="0.3">
      <c r="P287893" s="83"/>
    </row>
    <row r="287894" spans="16:16" x14ac:dyDescent="0.3">
      <c r="P287894" s="83"/>
    </row>
    <row r="287895" spans="16:16" x14ac:dyDescent="0.3">
      <c r="P287895" s="83"/>
    </row>
    <row r="287896" spans="16:16" x14ac:dyDescent="0.3">
      <c r="P287896" s="83"/>
    </row>
    <row r="287897" spans="16:16" x14ac:dyDescent="0.3">
      <c r="P287897" s="83"/>
    </row>
    <row r="287898" spans="16:16" x14ac:dyDescent="0.3">
      <c r="P287898" s="83"/>
    </row>
    <row r="287899" spans="16:16" x14ac:dyDescent="0.3">
      <c r="P287899" s="83"/>
    </row>
    <row r="287900" spans="16:16" x14ac:dyDescent="0.3">
      <c r="P287900" s="83"/>
    </row>
    <row r="287901" spans="16:16" x14ac:dyDescent="0.3">
      <c r="P287901" s="83"/>
    </row>
    <row r="287902" spans="16:16" x14ac:dyDescent="0.3">
      <c r="P287902" s="83"/>
    </row>
    <row r="287903" spans="16:16" x14ac:dyDescent="0.3">
      <c r="P287903" s="83"/>
    </row>
    <row r="287904" spans="16:16" x14ac:dyDescent="0.3">
      <c r="P287904" s="83"/>
    </row>
    <row r="287905" spans="16:16" x14ac:dyDescent="0.3">
      <c r="P287905" s="83"/>
    </row>
    <row r="287906" spans="16:16" x14ac:dyDescent="0.3">
      <c r="P287906" s="83"/>
    </row>
    <row r="287907" spans="16:16" x14ac:dyDescent="0.3">
      <c r="P287907" s="83"/>
    </row>
    <row r="287908" spans="16:16" x14ac:dyDescent="0.3">
      <c r="P287908" s="83"/>
    </row>
    <row r="287909" spans="16:16" x14ac:dyDescent="0.3">
      <c r="P287909" s="83"/>
    </row>
    <row r="287910" spans="16:16" x14ac:dyDescent="0.3">
      <c r="P287910" s="83"/>
    </row>
    <row r="287911" spans="16:16" x14ac:dyDescent="0.3">
      <c r="P287911" s="83"/>
    </row>
    <row r="287912" spans="16:16" x14ac:dyDescent="0.3">
      <c r="P287912" s="83"/>
    </row>
    <row r="287913" spans="16:16" x14ac:dyDescent="0.3">
      <c r="P287913" s="83"/>
    </row>
    <row r="287914" spans="16:16" x14ac:dyDescent="0.3">
      <c r="P287914" s="83"/>
    </row>
    <row r="287915" spans="16:16" x14ac:dyDescent="0.3">
      <c r="P287915" s="83"/>
    </row>
    <row r="287916" spans="16:16" x14ac:dyDescent="0.3">
      <c r="P287916" s="83"/>
    </row>
    <row r="287917" spans="16:16" x14ac:dyDescent="0.3">
      <c r="P287917" s="83"/>
    </row>
    <row r="287918" spans="16:16" x14ac:dyDescent="0.3">
      <c r="P287918" s="83"/>
    </row>
    <row r="287919" spans="16:16" x14ac:dyDescent="0.3">
      <c r="P287919" s="83"/>
    </row>
    <row r="287920" spans="16:16" x14ac:dyDescent="0.3">
      <c r="P287920" s="83"/>
    </row>
    <row r="287921" spans="16:16" x14ac:dyDescent="0.3">
      <c r="P287921" s="83"/>
    </row>
    <row r="287922" spans="16:16" x14ac:dyDescent="0.3">
      <c r="P287922" s="83"/>
    </row>
    <row r="287923" spans="16:16" x14ac:dyDescent="0.3">
      <c r="P287923" s="83"/>
    </row>
    <row r="287924" spans="16:16" x14ac:dyDescent="0.3">
      <c r="P287924" s="83"/>
    </row>
    <row r="287925" spans="16:16" x14ac:dyDescent="0.3">
      <c r="P287925" s="83"/>
    </row>
    <row r="287926" spans="16:16" x14ac:dyDescent="0.3">
      <c r="P287926" s="83"/>
    </row>
    <row r="287927" spans="16:16" x14ac:dyDescent="0.3">
      <c r="P287927" s="83"/>
    </row>
    <row r="287928" spans="16:16" x14ac:dyDescent="0.3">
      <c r="P287928" s="83"/>
    </row>
    <row r="287929" spans="16:16" x14ac:dyDescent="0.3">
      <c r="P287929" s="83"/>
    </row>
    <row r="287930" spans="16:16" x14ac:dyDescent="0.3">
      <c r="P287930" s="83"/>
    </row>
    <row r="287931" spans="16:16" x14ac:dyDescent="0.3">
      <c r="P287931" s="83"/>
    </row>
    <row r="287932" spans="16:16" x14ac:dyDescent="0.3">
      <c r="P287932" s="83"/>
    </row>
    <row r="287933" spans="16:16" x14ac:dyDescent="0.3">
      <c r="P287933" s="83"/>
    </row>
    <row r="287934" spans="16:16" x14ac:dyDescent="0.3">
      <c r="P287934" s="83"/>
    </row>
    <row r="287935" spans="16:16" x14ac:dyDescent="0.3">
      <c r="P287935" s="83"/>
    </row>
    <row r="287936" spans="16:16" x14ac:dyDescent="0.3">
      <c r="P287936" s="83"/>
    </row>
    <row r="287937" spans="16:16" x14ac:dyDescent="0.3">
      <c r="P287937" s="83"/>
    </row>
    <row r="287938" spans="16:16" x14ac:dyDescent="0.3">
      <c r="P287938" s="83"/>
    </row>
    <row r="287939" spans="16:16" x14ac:dyDescent="0.3">
      <c r="P287939" s="83"/>
    </row>
    <row r="287940" spans="16:16" x14ac:dyDescent="0.3">
      <c r="P287940" s="83"/>
    </row>
    <row r="287941" spans="16:16" x14ac:dyDescent="0.3">
      <c r="P287941" s="83"/>
    </row>
    <row r="287942" spans="16:16" x14ac:dyDescent="0.3">
      <c r="P287942" s="83"/>
    </row>
    <row r="287943" spans="16:16" x14ac:dyDescent="0.3">
      <c r="P287943" s="83"/>
    </row>
    <row r="287944" spans="16:16" x14ac:dyDescent="0.3">
      <c r="P287944" s="83"/>
    </row>
    <row r="287945" spans="16:16" x14ac:dyDescent="0.3">
      <c r="P287945" s="83"/>
    </row>
    <row r="287946" spans="16:16" x14ac:dyDescent="0.3">
      <c r="P287946" s="83"/>
    </row>
    <row r="287947" spans="16:16" x14ac:dyDescent="0.3">
      <c r="P287947" s="83"/>
    </row>
    <row r="287948" spans="16:16" x14ac:dyDescent="0.3">
      <c r="P287948" s="83"/>
    </row>
    <row r="287949" spans="16:16" x14ac:dyDescent="0.3">
      <c r="P287949" s="83"/>
    </row>
    <row r="287950" spans="16:16" x14ac:dyDescent="0.3">
      <c r="P287950" s="83"/>
    </row>
    <row r="287951" spans="16:16" x14ac:dyDescent="0.3">
      <c r="P287951" s="83"/>
    </row>
    <row r="287952" spans="16:16" x14ac:dyDescent="0.3">
      <c r="P287952" s="83"/>
    </row>
    <row r="287953" spans="16:16" x14ac:dyDescent="0.3">
      <c r="P287953" s="83"/>
    </row>
    <row r="287954" spans="16:16" x14ac:dyDescent="0.3">
      <c r="P287954" s="83"/>
    </row>
    <row r="287955" spans="16:16" x14ac:dyDescent="0.3">
      <c r="P287955" s="83"/>
    </row>
    <row r="287956" spans="16:16" x14ac:dyDescent="0.3">
      <c r="P287956" s="83"/>
    </row>
    <row r="287957" spans="16:16" x14ac:dyDescent="0.3">
      <c r="P287957" s="83"/>
    </row>
    <row r="287958" spans="16:16" x14ac:dyDescent="0.3">
      <c r="P287958" s="83"/>
    </row>
    <row r="287959" spans="16:16" x14ac:dyDescent="0.3">
      <c r="P287959" s="83"/>
    </row>
    <row r="287960" spans="16:16" x14ac:dyDescent="0.3">
      <c r="P287960" s="83"/>
    </row>
    <row r="287961" spans="16:16" x14ac:dyDescent="0.3">
      <c r="P287961" s="83"/>
    </row>
    <row r="287962" spans="16:16" x14ac:dyDescent="0.3">
      <c r="P287962" s="83"/>
    </row>
    <row r="287963" spans="16:16" x14ac:dyDescent="0.3">
      <c r="P287963" s="83"/>
    </row>
    <row r="287964" spans="16:16" x14ac:dyDescent="0.3">
      <c r="P287964" s="83"/>
    </row>
    <row r="287965" spans="16:16" x14ac:dyDescent="0.3">
      <c r="P287965" s="83"/>
    </row>
    <row r="287966" spans="16:16" x14ac:dyDescent="0.3">
      <c r="P287966" s="83"/>
    </row>
    <row r="287967" spans="16:16" x14ac:dyDescent="0.3">
      <c r="P287967" s="83"/>
    </row>
    <row r="287968" spans="16:16" x14ac:dyDescent="0.3">
      <c r="P287968" s="83"/>
    </row>
    <row r="287969" spans="16:16" x14ac:dyDescent="0.3">
      <c r="P287969" s="83"/>
    </row>
    <row r="287970" spans="16:16" x14ac:dyDescent="0.3">
      <c r="P287970" s="83"/>
    </row>
    <row r="287971" spans="16:16" x14ac:dyDescent="0.3">
      <c r="P287971" s="83"/>
    </row>
    <row r="287972" spans="16:16" x14ac:dyDescent="0.3">
      <c r="P287972" s="83"/>
    </row>
    <row r="287973" spans="16:16" x14ac:dyDescent="0.3">
      <c r="P287973" s="83"/>
    </row>
    <row r="287974" spans="16:16" x14ac:dyDescent="0.3">
      <c r="P287974" s="83"/>
    </row>
    <row r="287975" spans="16:16" x14ac:dyDescent="0.3">
      <c r="P287975" s="83"/>
    </row>
    <row r="287976" spans="16:16" x14ac:dyDescent="0.3">
      <c r="P287976" s="83"/>
    </row>
    <row r="287977" spans="16:16" x14ac:dyDescent="0.3">
      <c r="P287977" s="83"/>
    </row>
    <row r="287978" spans="16:16" x14ac:dyDescent="0.3">
      <c r="P287978" s="83"/>
    </row>
    <row r="287979" spans="16:16" x14ac:dyDescent="0.3">
      <c r="P287979" s="83"/>
    </row>
    <row r="287980" spans="16:16" x14ac:dyDescent="0.3">
      <c r="P287980" s="83"/>
    </row>
    <row r="287981" spans="16:16" x14ac:dyDescent="0.3">
      <c r="P287981" s="83"/>
    </row>
    <row r="287982" spans="16:16" x14ac:dyDescent="0.3">
      <c r="P287982" s="83"/>
    </row>
    <row r="287983" spans="16:16" x14ac:dyDescent="0.3">
      <c r="P287983" s="83"/>
    </row>
    <row r="287984" spans="16:16" x14ac:dyDescent="0.3">
      <c r="P287984" s="83"/>
    </row>
    <row r="287985" spans="16:16" x14ac:dyDescent="0.3">
      <c r="P287985" s="83"/>
    </row>
    <row r="287986" spans="16:16" x14ac:dyDescent="0.3">
      <c r="P287986" s="83"/>
    </row>
    <row r="287987" spans="16:16" x14ac:dyDescent="0.3">
      <c r="P287987" s="83"/>
    </row>
    <row r="287988" spans="16:16" x14ac:dyDescent="0.3">
      <c r="P287988" s="83"/>
    </row>
    <row r="287989" spans="16:16" x14ac:dyDescent="0.3">
      <c r="P287989" s="83"/>
    </row>
    <row r="287990" spans="16:16" x14ac:dyDescent="0.3">
      <c r="P287990" s="83"/>
    </row>
    <row r="287991" spans="16:16" x14ac:dyDescent="0.3">
      <c r="P287991" s="83"/>
    </row>
    <row r="287992" spans="16:16" x14ac:dyDescent="0.3">
      <c r="P287992" s="83"/>
    </row>
    <row r="287993" spans="16:16" x14ac:dyDescent="0.3">
      <c r="P287993" s="83"/>
    </row>
    <row r="287994" spans="16:16" x14ac:dyDescent="0.3">
      <c r="P287994" s="83"/>
    </row>
    <row r="287995" spans="16:16" x14ac:dyDescent="0.3">
      <c r="P287995" s="83"/>
    </row>
    <row r="287996" spans="16:16" x14ac:dyDescent="0.3">
      <c r="P287996" s="83"/>
    </row>
    <row r="287997" spans="16:16" x14ac:dyDescent="0.3">
      <c r="P287997" s="83"/>
    </row>
    <row r="287998" spans="16:16" x14ac:dyDescent="0.3">
      <c r="P287998" s="83"/>
    </row>
    <row r="287999" spans="16:16" x14ac:dyDescent="0.3">
      <c r="P287999" s="83"/>
    </row>
    <row r="288000" spans="16:16" x14ac:dyDescent="0.3">
      <c r="P288000" s="83"/>
    </row>
    <row r="288001" spans="16:16" x14ac:dyDescent="0.3">
      <c r="P288001" s="83"/>
    </row>
    <row r="288002" spans="16:16" x14ac:dyDescent="0.3">
      <c r="P288002" s="83"/>
    </row>
    <row r="288003" spans="16:16" x14ac:dyDescent="0.3">
      <c r="P288003" s="83"/>
    </row>
    <row r="288004" spans="16:16" x14ac:dyDescent="0.3">
      <c r="P288004" s="83"/>
    </row>
    <row r="288005" spans="16:16" x14ac:dyDescent="0.3">
      <c r="P288005" s="83"/>
    </row>
    <row r="288006" spans="16:16" x14ac:dyDescent="0.3">
      <c r="P288006" s="83"/>
    </row>
    <row r="288007" spans="16:16" x14ac:dyDescent="0.3">
      <c r="P288007" s="83"/>
    </row>
    <row r="288008" spans="16:16" x14ac:dyDescent="0.3">
      <c r="P288008" s="83"/>
    </row>
    <row r="288009" spans="16:16" x14ac:dyDescent="0.3">
      <c r="P288009" s="83"/>
    </row>
    <row r="288010" spans="16:16" x14ac:dyDescent="0.3">
      <c r="P288010" s="83"/>
    </row>
    <row r="288011" spans="16:16" x14ac:dyDescent="0.3">
      <c r="P288011" s="83"/>
    </row>
    <row r="288012" spans="16:16" x14ac:dyDescent="0.3">
      <c r="P288012" s="83"/>
    </row>
    <row r="288013" spans="16:16" x14ac:dyDescent="0.3">
      <c r="P288013" s="83"/>
    </row>
    <row r="288014" spans="16:16" x14ac:dyDescent="0.3">
      <c r="P288014" s="83"/>
    </row>
    <row r="288015" spans="16:16" x14ac:dyDescent="0.3">
      <c r="P288015" s="83"/>
    </row>
    <row r="288016" spans="16:16" x14ac:dyDescent="0.3">
      <c r="P288016" s="83"/>
    </row>
    <row r="288017" spans="16:16" x14ac:dyDescent="0.3">
      <c r="P288017" s="83"/>
    </row>
    <row r="288018" spans="16:16" x14ac:dyDescent="0.3">
      <c r="P288018" s="83"/>
    </row>
    <row r="288019" spans="16:16" x14ac:dyDescent="0.3">
      <c r="P288019" s="83"/>
    </row>
    <row r="288020" spans="16:16" x14ac:dyDescent="0.3">
      <c r="P288020" s="83"/>
    </row>
    <row r="288021" spans="16:16" x14ac:dyDescent="0.3">
      <c r="P288021" s="83"/>
    </row>
    <row r="288022" spans="16:16" x14ac:dyDescent="0.3">
      <c r="P288022" s="83"/>
    </row>
    <row r="288023" spans="16:16" x14ac:dyDescent="0.3">
      <c r="P288023" s="83"/>
    </row>
    <row r="288024" spans="16:16" x14ac:dyDescent="0.3">
      <c r="P288024" s="83"/>
    </row>
    <row r="288025" spans="16:16" x14ac:dyDescent="0.3">
      <c r="P288025" s="83"/>
    </row>
    <row r="288026" spans="16:16" x14ac:dyDescent="0.3">
      <c r="P288026" s="83"/>
    </row>
    <row r="288027" spans="16:16" x14ac:dyDescent="0.3">
      <c r="P288027" s="83"/>
    </row>
    <row r="288028" spans="16:16" x14ac:dyDescent="0.3">
      <c r="P288028" s="83"/>
    </row>
    <row r="288029" spans="16:16" x14ac:dyDescent="0.3">
      <c r="P288029" s="83"/>
    </row>
    <row r="288030" spans="16:16" x14ac:dyDescent="0.3">
      <c r="P288030" s="83"/>
    </row>
    <row r="288031" spans="16:16" x14ac:dyDescent="0.3">
      <c r="P288031" s="83"/>
    </row>
    <row r="288032" spans="16:16" x14ac:dyDescent="0.3">
      <c r="P288032" s="83"/>
    </row>
    <row r="288033" spans="16:16" x14ac:dyDescent="0.3">
      <c r="P288033" s="83"/>
    </row>
    <row r="288034" spans="16:16" x14ac:dyDescent="0.3">
      <c r="P288034" s="83"/>
    </row>
    <row r="288035" spans="16:16" x14ac:dyDescent="0.3">
      <c r="P288035" s="83"/>
    </row>
    <row r="288036" spans="16:16" x14ac:dyDescent="0.3">
      <c r="P288036" s="83"/>
    </row>
    <row r="288037" spans="16:16" x14ac:dyDescent="0.3">
      <c r="P288037" s="83"/>
    </row>
    <row r="288038" spans="16:16" x14ac:dyDescent="0.3">
      <c r="P288038" s="83"/>
    </row>
    <row r="288039" spans="16:16" x14ac:dyDescent="0.3">
      <c r="P288039" s="83"/>
    </row>
    <row r="288040" spans="16:16" x14ac:dyDescent="0.3">
      <c r="P288040" s="83"/>
    </row>
    <row r="288041" spans="16:16" x14ac:dyDescent="0.3">
      <c r="P288041" s="83"/>
    </row>
    <row r="288042" spans="16:16" x14ac:dyDescent="0.3">
      <c r="P288042" s="83"/>
    </row>
    <row r="288043" spans="16:16" x14ac:dyDescent="0.3">
      <c r="P288043" s="83"/>
    </row>
    <row r="288044" spans="16:16" x14ac:dyDescent="0.3">
      <c r="P288044" s="83"/>
    </row>
    <row r="288045" spans="16:16" x14ac:dyDescent="0.3">
      <c r="P288045" s="83"/>
    </row>
    <row r="288046" spans="16:16" x14ac:dyDescent="0.3">
      <c r="P288046" s="83"/>
    </row>
    <row r="288047" spans="16:16" x14ac:dyDescent="0.3">
      <c r="P288047" s="83"/>
    </row>
    <row r="288048" spans="16:16" x14ac:dyDescent="0.3">
      <c r="P288048" s="83"/>
    </row>
    <row r="288049" spans="16:16" x14ac:dyDescent="0.3">
      <c r="P288049" s="83"/>
    </row>
    <row r="288050" spans="16:16" x14ac:dyDescent="0.3">
      <c r="P288050" s="83"/>
    </row>
    <row r="288051" spans="16:16" x14ac:dyDescent="0.3">
      <c r="P288051" s="83"/>
    </row>
    <row r="288052" spans="16:16" x14ac:dyDescent="0.3">
      <c r="P288052" s="83"/>
    </row>
    <row r="288053" spans="16:16" x14ac:dyDescent="0.3">
      <c r="P288053" s="83"/>
    </row>
    <row r="288054" spans="16:16" x14ac:dyDescent="0.3">
      <c r="P288054" s="83"/>
    </row>
    <row r="288055" spans="16:16" x14ac:dyDescent="0.3">
      <c r="P288055" s="83"/>
    </row>
    <row r="288056" spans="16:16" x14ac:dyDescent="0.3">
      <c r="P288056" s="83"/>
    </row>
    <row r="288057" spans="16:16" x14ac:dyDescent="0.3">
      <c r="P288057" s="83"/>
    </row>
    <row r="288058" spans="16:16" x14ac:dyDescent="0.3">
      <c r="P288058" s="83"/>
    </row>
    <row r="288059" spans="16:16" x14ac:dyDescent="0.3">
      <c r="P288059" s="83"/>
    </row>
    <row r="288060" spans="16:16" x14ac:dyDescent="0.3">
      <c r="P288060" s="83"/>
    </row>
    <row r="288061" spans="16:16" x14ac:dyDescent="0.3">
      <c r="P288061" s="83"/>
    </row>
    <row r="288062" spans="16:16" x14ac:dyDescent="0.3">
      <c r="P288062" s="83"/>
    </row>
    <row r="288063" spans="16:16" x14ac:dyDescent="0.3">
      <c r="P288063" s="83"/>
    </row>
    <row r="288064" spans="16:16" x14ac:dyDescent="0.3">
      <c r="P288064" s="83"/>
    </row>
    <row r="288065" spans="16:16" x14ac:dyDescent="0.3">
      <c r="P288065" s="83"/>
    </row>
    <row r="288066" spans="16:16" x14ac:dyDescent="0.3">
      <c r="P288066" s="83"/>
    </row>
    <row r="288067" spans="16:16" x14ac:dyDescent="0.3">
      <c r="P288067" s="83"/>
    </row>
    <row r="288068" spans="16:16" x14ac:dyDescent="0.3">
      <c r="P288068" s="83"/>
    </row>
    <row r="288069" spans="16:16" x14ac:dyDescent="0.3">
      <c r="P288069" s="83"/>
    </row>
    <row r="288070" spans="16:16" x14ac:dyDescent="0.3">
      <c r="P288070" s="83"/>
    </row>
    <row r="288071" spans="16:16" x14ac:dyDescent="0.3">
      <c r="P288071" s="83"/>
    </row>
    <row r="288072" spans="16:16" x14ac:dyDescent="0.3">
      <c r="P288072" s="83"/>
    </row>
    <row r="288073" spans="16:16" x14ac:dyDescent="0.3">
      <c r="P288073" s="83"/>
    </row>
    <row r="288074" spans="16:16" x14ac:dyDescent="0.3">
      <c r="P288074" s="83"/>
    </row>
    <row r="288075" spans="16:16" x14ac:dyDescent="0.3">
      <c r="P288075" s="83"/>
    </row>
    <row r="288076" spans="16:16" x14ac:dyDescent="0.3">
      <c r="P288076" s="83"/>
    </row>
    <row r="288077" spans="16:16" x14ac:dyDescent="0.3">
      <c r="P288077" s="83"/>
    </row>
    <row r="288078" spans="16:16" x14ac:dyDescent="0.3">
      <c r="P288078" s="83"/>
    </row>
    <row r="288079" spans="16:16" x14ac:dyDescent="0.3">
      <c r="P288079" s="83"/>
    </row>
    <row r="288080" spans="16:16" x14ac:dyDescent="0.3">
      <c r="P288080" s="83"/>
    </row>
    <row r="288081" spans="16:16" x14ac:dyDescent="0.3">
      <c r="P288081" s="83"/>
    </row>
    <row r="288082" spans="16:16" x14ac:dyDescent="0.3">
      <c r="P288082" s="83"/>
    </row>
    <row r="288083" spans="16:16" x14ac:dyDescent="0.3">
      <c r="P288083" s="83"/>
    </row>
    <row r="288084" spans="16:16" x14ac:dyDescent="0.3">
      <c r="P288084" s="83"/>
    </row>
    <row r="288085" spans="16:16" x14ac:dyDescent="0.3">
      <c r="P288085" s="83"/>
    </row>
    <row r="288086" spans="16:16" x14ac:dyDescent="0.3">
      <c r="P288086" s="83"/>
    </row>
    <row r="288087" spans="16:16" x14ac:dyDescent="0.3">
      <c r="P288087" s="83"/>
    </row>
    <row r="288088" spans="16:16" x14ac:dyDescent="0.3">
      <c r="P288088" s="83"/>
    </row>
    <row r="288089" spans="16:16" x14ac:dyDescent="0.3">
      <c r="P288089" s="83"/>
    </row>
    <row r="288090" spans="16:16" x14ac:dyDescent="0.3">
      <c r="P288090" s="83"/>
    </row>
    <row r="288091" spans="16:16" x14ac:dyDescent="0.3">
      <c r="P288091" s="83"/>
    </row>
    <row r="288092" spans="16:16" x14ac:dyDescent="0.3">
      <c r="P288092" s="83"/>
    </row>
    <row r="288093" spans="16:16" x14ac:dyDescent="0.3">
      <c r="P288093" s="83"/>
    </row>
    <row r="288094" spans="16:16" x14ac:dyDescent="0.3">
      <c r="P288094" s="83"/>
    </row>
    <row r="288095" spans="16:16" x14ac:dyDescent="0.3">
      <c r="P288095" s="83"/>
    </row>
    <row r="288096" spans="16:16" x14ac:dyDescent="0.3">
      <c r="P288096" s="83"/>
    </row>
    <row r="288097" spans="16:16" x14ac:dyDescent="0.3">
      <c r="P288097" s="83"/>
    </row>
    <row r="288098" spans="16:16" x14ac:dyDescent="0.3">
      <c r="P288098" s="83"/>
    </row>
    <row r="288099" spans="16:16" x14ac:dyDescent="0.3">
      <c r="P288099" s="83"/>
    </row>
    <row r="288100" spans="16:16" x14ac:dyDescent="0.3">
      <c r="P288100" s="83"/>
    </row>
    <row r="288101" spans="16:16" x14ac:dyDescent="0.3">
      <c r="P288101" s="83"/>
    </row>
    <row r="288102" spans="16:16" x14ac:dyDescent="0.3">
      <c r="P288102" s="83"/>
    </row>
    <row r="288103" spans="16:16" x14ac:dyDescent="0.3">
      <c r="P288103" s="83"/>
    </row>
    <row r="288104" spans="16:16" x14ac:dyDescent="0.3">
      <c r="P288104" s="83"/>
    </row>
    <row r="288105" spans="16:16" x14ac:dyDescent="0.3">
      <c r="P288105" s="83"/>
    </row>
    <row r="288106" spans="16:16" x14ac:dyDescent="0.3">
      <c r="P288106" s="83"/>
    </row>
    <row r="288107" spans="16:16" x14ac:dyDescent="0.3">
      <c r="P288107" s="83"/>
    </row>
    <row r="288108" spans="16:16" x14ac:dyDescent="0.3">
      <c r="P288108" s="83"/>
    </row>
    <row r="288109" spans="16:16" x14ac:dyDescent="0.3">
      <c r="P288109" s="83"/>
    </row>
    <row r="288110" spans="16:16" x14ac:dyDescent="0.3">
      <c r="P288110" s="83"/>
    </row>
    <row r="288111" spans="16:16" x14ac:dyDescent="0.3">
      <c r="P288111" s="83"/>
    </row>
    <row r="288112" spans="16:16" x14ac:dyDescent="0.3">
      <c r="P288112" s="83"/>
    </row>
    <row r="288113" spans="16:16" x14ac:dyDescent="0.3">
      <c r="P288113" s="83"/>
    </row>
    <row r="288114" spans="16:16" x14ac:dyDescent="0.3">
      <c r="P288114" s="83"/>
    </row>
    <row r="288115" spans="16:16" x14ac:dyDescent="0.3">
      <c r="P288115" s="83"/>
    </row>
    <row r="288116" spans="16:16" x14ac:dyDescent="0.3">
      <c r="P288116" s="83"/>
    </row>
    <row r="288117" spans="16:16" x14ac:dyDescent="0.3">
      <c r="P288117" s="83"/>
    </row>
    <row r="288118" spans="16:16" x14ac:dyDescent="0.3">
      <c r="P288118" s="83"/>
    </row>
    <row r="288119" spans="16:16" x14ac:dyDescent="0.3">
      <c r="P288119" s="83"/>
    </row>
    <row r="288120" spans="16:16" x14ac:dyDescent="0.3">
      <c r="P288120" s="83"/>
    </row>
    <row r="288121" spans="16:16" x14ac:dyDescent="0.3">
      <c r="P288121" s="83"/>
    </row>
    <row r="288122" spans="16:16" x14ac:dyDescent="0.3">
      <c r="P288122" s="83"/>
    </row>
    <row r="288123" spans="16:16" x14ac:dyDescent="0.3">
      <c r="P288123" s="83"/>
    </row>
    <row r="288124" spans="16:16" x14ac:dyDescent="0.3">
      <c r="P288124" s="83"/>
    </row>
    <row r="288125" spans="16:16" x14ac:dyDescent="0.3">
      <c r="P288125" s="83"/>
    </row>
    <row r="288126" spans="16:16" x14ac:dyDescent="0.3">
      <c r="P288126" s="83"/>
    </row>
    <row r="288127" spans="16:16" x14ac:dyDescent="0.3">
      <c r="P288127" s="83"/>
    </row>
    <row r="288128" spans="16:16" x14ac:dyDescent="0.3">
      <c r="P288128" s="83"/>
    </row>
    <row r="288129" spans="16:16" x14ac:dyDescent="0.3">
      <c r="P288129" s="83"/>
    </row>
    <row r="288130" spans="16:16" x14ac:dyDescent="0.3">
      <c r="P288130" s="83"/>
    </row>
    <row r="288131" spans="16:16" x14ac:dyDescent="0.3">
      <c r="P288131" s="83"/>
    </row>
    <row r="288132" spans="16:16" x14ac:dyDescent="0.3">
      <c r="P288132" s="83"/>
    </row>
    <row r="288133" spans="16:16" x14ac:dyDescent="0.3">
      <c r="P288133" s="83"/>
    </row>
    <row r="288134" spans="16:16" x14ac:dyDescent="0.3">
      <c r="P288134" s="83"/>
    </row>
    <row r="288135" spans="16:16" x14ac:dyDescent="0.3">
      <c r="P288135" s="83"/>
    </row>
    <row r="288136" spans="16:16" x14ac:dyDescent="0.3">
      <c r="P288136" s="83"/>
    </row>
    <row r="288137" spans="16:16" x14ac:dyDescent="0.3">
      <c r="P288137" s="83"/>
    </row>
    <row r="288138" spans="16:16" x14ac:dyDescent="0.3">
      <c r="P288138" s="83"/>
    </row>
    <row r="288139" spans="16:16" x14ac:dyDescent="0.3">
      <c r="P288139" s="83"/>
    </row>
    <row r="288140" spans="16:16" x14ac:dyDescent="0.3">
      <c r="P288140" s="83"/>
    </row>
    <row r="288141" spans="16:16" x14ac:dyDescent="0.3">
      <c r="P288141" s="83"/>
    </row>
    <row r="288142" spans="16:16" x14ac:dyDescent="0.3">
      <c r="P288142" s="83"/>
    </row>
    <row r="288143" spans="16:16" x14ac:dyDescent="0.3">
      <c r="P288143" s="83"/>
    </row>
    <row r="288144" spans="16:16" x14ac:dyDescent="0.3">
      <c r="P288144" s="83"/>
    </row>
    <row r="288145" spans="16:16" x14ac:dyDescent="0.3">
      <c r="P288145" s="83"/>
    </row>
    <row r="288146" spans="16:16" x14ac:dyDescent="0.3">
      <c r="P288146" s="83"/>
    </row>
    <row r="288147" spans="16:16" x14ac:dyDescent="0.3">
      <c r="P288147" s="83"/>
    </row>
    <row r="288148" spans="16:16" x14ac:dyDescent="0.3">
      <c r="P288148" s="83"/>
    </row>
    <row r="288149" spans="16:16" x14ac:dyDescent="0.3">
      <c r="P288149" s="83"/>
    </row>
    <row r="288150" spans="16:16" x14ac:dyDescent="0.3">
      <c r="P288150" s="83"/>
    </row>
    <row r="288151" spans="16:16" x14ac:dyDescent="0.3">
      <c r="P288151" s="83"/>
    </row>
    <row r="288152" spans="16:16" x14ac:dyDescent="0.3">
      <c r="P288152" s="83"/>
    </row>
    <row r="288153" spans="16:16" x14ac:dyDescent="0.3">
      <c r="P288153" s="83"/>
    </row>
    <row r="288154" spans="16:16" x14ac:dyDescent="0.3">
      <c r="P288154" s="83"/>
    </row>
    <row r="288155" spans="16:16" x14ac:dyDescent="0.3">
      <c r="P288155" s="83"/>
    </row>
    <row r="288156" spans="16:16" x14ac:dyDescent="0.3">
      <c r="P288156" s="83"/>
    </row>
    <row r="288157" spans="16:16" x14ac:dyDescent="0.3">
      <c r="P288157" s="83"/>
    </row>
    <row r="288158" spans="16:16" x14ac:dyDescent="0.3">
      <c r="P288158" s="83"/>
    </row>
    <row r="288159" spans="16:16" x14ac:dyDescent="0.3">
      <c r="P288159" s="83"/>
    </row>
    <row r="288160" spans="16:16" x14ac:dyDescent="0.3">
      <c r="P288160" s="83"/>
    </row>
    <row r="288161" spans="16:16" x14ac:dyDescent="0.3">
      <c r="P288161" s="83"/>
    </row>
    <row r="288162" spans="16:16" x14ac:dyDescent="0.3">
      <c r="P288162" s="83"/>
    </row>
    <row r="288163" spans="16:16" x14ac:dyDescent="0.3">
      <c r="P288163" s="83"/>
    </row>
    <row r="288164" spans="16:16" x14ac:dyDescent="0.3">
      <c r="P288164" s="83"/>
    </row>
    <row r="288165" spans="16:16" x14ac:dyDescent="0.3">
      <c r="P288165" s="83"/>
    </row>
    <row r="288166" spans="16:16" x14ac:dyDescent="0.3">
      <c r="P288166" s="83"/>
    </row>
    <row r="288167" spans="16:16" x14ac:dyDescent="0.3">
      <c r="P288167" s="83"/>
    </row>
    <row r="288168" spans="16:16" x14ac:dyDescent="0.3">
      <c r="P288168" s="83"/>
    </row>
    <row r="288169" spans="16:16" x14ac:dyDescent="0.3">
      <c r="P288169" s="83"/>
    </row>
    <row r="288170" spans="16:16" x14ac:dyDescent="0.3">
      <c r="P288170" s="83"/>
    </row>
    <row r="288171" spans="16:16" x14ac:dyDescent="0.3">
      <c r="P288171" s="83"/>
    </row>
    <row r="288172" spans="16:16" x14ac:dyDescent="0.3">
      <c r="P288172" s="83"/>
    </row>
    <row r="288173" spans="16:16" x14ac:dyDescent="0.3">
      <c r="P288173" s="83"/>
    </row>
    <row r="288174" spans="16:16" x14ac:dyDescent="0.3">
      <c r="P288174" s="83"/>
    </row>
    <row r="288175" spans="16:16" x14ac:dyDescent="0.3">
      <c r="P288175" s="83"/>
    </row>
    <row r="288176" spans="16:16" x14ac:dyDescent="0.3">
      <c r="P288176" s="83"/>
    </row>
    <row r="288177" spans="16:16" x14ac:dyDescent="0.3">
      <c r="P288177" s="83"/>
    </row>
    <row r="288178" spans="16:16" x14ac:dyDescent="0.3">
      <c r="P288178" s="83"/>
    </row>
    <row r="288179" spans="16:16" x14ac:dyDescent="0.3">
      <c r="P288179" s="83"/>
    </row>
    <row r="288180" spans="16:16" x14ac:dyDescent="0.3">
      <c r="P288180" s="83"/>
    </row>
    <row r="288181" spans="16:16" x14ac:dyDescent="0.3">
      <c r="P288181" s="83"/>
    </row>
    <row r="288182" spans="16:16" x14ac:dyDescent="0.3">
      <c r="P288182" s="83"/>
    </row>
    <row r="288183" spans="16:16" x14ac:dyDescent="0.3">
      <c r="P288183" s="83"/>
    </row>
    <row r="288184" spans="16:16" x14ac:dyDescent="0.3">
      <c r="P288184" s="83"/>
    </row>
    <row r="288185" spans="16:16" x14ac:dyDescent="0.3">
      <c r="P288185" s="83"/>
    </row>
    <row r="288186" spans="16:16" x14ac:dyDescent="0.3">
      <c r="P288186" s="83"/>
    </row>
    <row r="288187" spans="16:16" x14ac:dyDescent="0.3">
      <c r="P288187" s="83"/>
    </row>
    <row r="288188" spans="16:16" x14ac:dyDescent="0.3">
      <c r="P288188" s="83"/>
    </row>
    <row r="288189" spans="16:16" x14ac:dyDescent="0.3">
      <c r="P288189" s="83"/>
    </row>
    <row r="288190" spans="16:16" x14ac:dyDescent="0.3">
      <c r="P288190" s="83"/>
    </row>
    <row r="288191" spans="16:16" x14ac:dyDescent="0.3">
      <c r="P288191" s="83"/>
    </row>
    <row r="288192" spans="16:16" x14ac:dyDescent="0.3">
      <c r="P288192" s="83"/>
    </row>
    <row r="288193" spans="16:16" x14ac:dyDescent="0.3">
      <c r="P288193" s="83"/>
    </row>
    <row r="288194" spans="16:16" x14ac:dyDescent="0.3">
      <c r="P288194" s="83"/>
    </row>
    <row r="288195" spans="16:16" x14ac:dyDescent="0.3">
      <c r="P288195" s="83"/>
    </row>
    <row r="288196" spans="16:16" x14ac:dyDescent="0.3">
      <c r="P288196" s="83"/>
    </row>
    <row r="288197" spans="16:16" x14ac:dyDescent="0.3">
      <c r="P288197" s="83"/>
    </row>
    <row r="288198" spans="16:16" x14ac:dyDescent="0.3">
      <c r="P288198" s="83"/>
    </row>
    <row r="288199" spans="16:16" x14ac:dyDescent="0.3">
      <c r="P288199" s="83"/>
    </row>
    <row r="288200" spans="16:16" x14ac:dyDescent="0.3">
      <c r="P288200" s="83"/>
    </row>
    <row r="288201" spans="16:16" x14ac:dyDescent="0.3">
      <c r="P288201" s="83"/>
    </row>
    <row r="288202" spans="16:16" x14ac:dyDescent="0.3">
      <c r="P288202" s="83"/>
    </row>
    <row r="288203" spans="16:16" x14ac:dyDescent="0.3">
      <c r="P288203" s="83"/>
    </row>
    <row r="288204" spans="16:16" x14ac:dyDescent="0.3">
      <c r="P288204" s="83"/>
    </row>
    <row r="288205" spans="16:16" x14ac:dyDescent="0.3">
      <c r="P288205" s="83"/>
    </row>
    <row r="288206" spans="16:16" x14ac:dyDescent="0.3">
      <c r="P288206" s="83"/>
    </row>
    <row r="288207" spans="16:16" x14ac:dyDescent="0.3">
      <c r="P288207" s="83"/>
    </row>
    <row r="288208" spans="16:16" x14ac:dyDescent="0.3">
      <c r="P288208" s="83"/>
    </row>
    <row r="288209" spans="16:16" x14ac:dyDescent="0.3">
      <c r="P288209" s="83"/>
    </row>
    <row r="288210" spans="16:16" x14ac:dyDescent="0.3">
      <c r="P288210" s="83"/>
    </row>
    <row r="288211" spans="16:16" x14ac:dyDescent="0.3">
      <c r="P288211" s="83"/>
    </row>
    <row r="288212" spans="16:16" x14ac:dyDescent="0.3">
      <c r="P288212" s="83"/>
    </row>
    <row r="288213" spans="16:16" x14ac:dyDescent="0.3">
      <c r="P288213" s="83"/>
    </row>
    <row r="288214" spans="16:16" x14ac:dyDescent="0.3">
      <c r="P288214" s="83"/>
    </row>
    <row r="288215" spans="16:16" x14ac:dyDescent="0.3">
      <c r="P288215" s="83"/>
    </row>
    <row r="288216" spans="16:16" x14ac:dyDescent="0.3">
      <c r="P288216" s="83"/>
    </row>
    <row r="288217" spans="16:16" x14ac:dyDescent="0.3">
      <c r="P288217" s="83"/>
    </row>
    <row r="288218" spans="16:16" x14ac:dyDescent="0.3">
      <c r="P288218" s="83"/>
    </row>
    <row r="288219" spans="16:16" x14ac:dyDescent="0.3">
      <c r="P288219" s="83"/>
    </row>
    <row r="288220" spans="16:16" x14ac:dyDescent="0.3">
      <c r="P288220" s="83"/>
    </row>
    <row r="288221" spans="16:16" x14ac:dyDescent="0.3">
      <c r="P288221" s="83"/>
    </row>
    <row r="288222" spans="16:16" x14ac:dyDescent="0.3">
      <c r="P288222" s="83"/>
    </row>
    <row r="288223" spans="16:16" x14ac:dyDescent="0.3">
      <c r="P288223" s="83"/>
    </row>
    <row r="288224" spans="16:16" x14ac:dyDescent="0.3">
      <c r="P288224" s="83"/>
    </row>
    <row r="288225" spans="16:16" x14ac:dyDescent="0.3">
      <c r="P288225" s="83"/>
    </row>
    <row r="288226" spans="16:16" x14ac:dyDescent="0.3">
      <c r="P288226" s="83"/>
    </row>
    <row r="288227" spans="16:16" x14ac:dyDescent="0.3">
      <c r="P288227" s="83"/>
    </row>
    <row r="288228" spans="16:16" x14ac:dyDescent="0.3">
      <c r="P288228" s="83"/>
    </row>
    <row r="288229" spans="16:16" x14ac:dyDescent="0.3">
      <c r="P288229" s="83"/>
    </row>
    <row r="288230" spans="16:16" x14ac:dyDescent="0.3">
      <c r="P288230" s="83"/>
    </row>
    <row r="288231" spans="16:16" x14ac:dyDescent="0.3">
      <c r="P288231" s="83"/>
    </row>
    <row r="288232" spans="16:16" x14ac:dyDescent="0.3">
      <c r="P288232" s="83"/>
    </row>
    <row r="288233" spans="16:16" x14ac:dyDescent="0.3">
      <c r="P288233" s="83"/>
    </row>
    <row r="288234" spans="16:16" x14ac:dyDescent="0.3">
      <c r="P288234" s="83"/>
    </row>
    <row r="288235" spans="16:16" x14ac:dyDescent="0.3">
      <c r="P288235" s="83"/>
    </row>
    <row r="288236" spans="16:16" x14ac:dyDescent="0.3">
      <c r="P288236" s="83"/>
    </row>
    <row r="288237" spans="16:16" x14ac:dyDescent="0.3">
      <c r="P288237" s="83"/>
    </row>
    <row r="288238" spans="16:16" x14ac:dyDescent="0.3">
      <c r="P288238" s="83"/>
    </row>
    <row r="288239" spans="16:16" x14ac:dyDescent="0.3">
      <c r="P288239" s="83"/>
    </row>
    <row r="288240" spans="16:16" x14ac:dyDescent="0.3">
      <c r="P288240" s="83"/>
    </row>
    <row r="288241" spans="16:16" x14ac:dyDescent="0.3">
      <c r="P288241" s="83"/>
    </row>
    <row r="288242" spans="16:16" x14ac:dyDescent="0.3">
      <c r="P288242" s="83"/>
    </row>
    <row r="288243" spans="16:16" x14ac:dyDescent="0.3">
      <c r="P288243" s="83"/>
    </row>
    <row r="288244" spans="16:16" x14ac:dyDescent="0.3">
      <c r="P288244" s="83"/>
    </row>
    <row r="288245" spans="16:16" x14ac:dyDescent="0.3">
      <c r="P288245" s="83"/>
    </row>
    <row r="288246" spans="16:16" x14ac:dyDescent="0.3">
      <c r="P288246" s="83"/>
    </row>
    <row r="288247" spans="16:16" x14ac:dyDescent="0.3">
      <c r="P288247" s="83"/>
    </row>
    <row r="288248" spans="16:16" x14ac:dyDescent="0.3">
      <c r="P288248" s="83"/>
    </row>
    <row r="288249" spans="16:16" x14ac:dyDescent="0.3">
      <c r="P288249" s="83"/>
    </row>
    <row r="288250" spans="16:16" x14ac:dyDescent="0.3">
      <c r="P288250" s="83"/>
    </row>
    <row r="288251" spans="16:16" x14ac:dyDescent="0.3">
      <c r="P288251" s="83"/>
    </row>
    <row r="288252" spans="16:16" x14ac:dyDescent="0.3">
      <c r="P288252" s="83"/>
    </row>
    <row r="288253" spans="16:16" x14ac:dyDescent="0.3">
      <c r="P288253" s="83"/>
    </row>
    <row r="288254" spans="16:16" x14ac:dyDescent="0.3">
      <c r="P288254" s="83"/>
    </row>
    <row r="288255" spans="16:16" x14ac:dyDescent="0.3">
      <c r="P288255" s="83"/>
    </row>
    <row r="288256" spans="16:16" x14ac:dyDescent="0.3">
      <c r="P288256" s="83"/>
    </row>
    <row r="288257" spans="16:16" x14ac:dyDescent="0.3">
      <c r="P288257" s="83"/>
    </row>
    <row r="288258" spans="16:16" x14ac:dyDescent="0.3">
      <c r="P288258" s="83"/>
    </row>
    <row r="288259" spans="16:16" x14ac:dyDescent="0.3">
      <c r="P288259" s="83"/>
    </row>
    <row r="288260" spans="16:16" x14ac:dyDescent="0.3">
      <c r="P288260" s="83"/>
    </row>
    <row r="288261" spans="16:16" x14ac:dyDescent="0.3">
      <c r="P288261" s="83"/>
    </row>
    <row r="288262" spans="16:16" x14ac:dyDescent="0.3">
      <c r="P288262" s="83"/>
    </row>
    <row r="288263" spans="16:16" x14ac:dyDescent="0.3">
      <c r="P288263" s="83"/>
    </row>
    <row r="288264" spans="16:16" x14ac:dyDescent="0.3">
      <c r="P288264" s="83"/>
    </row>
    <row r="288265" spans="16:16" x14ac:dyDescent="0.3">
      <c r="P288265" s="83"/>
    </row>
    <row r="288266" spans="16:16" x14ac:dyDescent="0.3">
      <c r="P288266" s="83"/>
    </row>
    <row r="288267" spans="16:16" x14ac:dyDescent="0.3">
      <c r="P288267" s="83"/>
    </row>
    <row r="288268" spans="16:16" x14ac:dyDescent="0.3">
      <c r="P288268" s="83"/>
    </row>
    <row r="288269" spans="16:16" x14ac:dyDescent="0.3">
      <c r="P288269" s="83"/>
    </row>
    <row r="288270" spans="16:16" x14ac:dyDescent="0.3">
      <c r="P288270" s="83"/>
    </row>
    <row r="288271" spans="16:16" x14ac:dyDescent="0.3">
      <c r="P288271" s="83"/>
    </row>
    <row r="288272" spans="16:16" x14ac:dyDescent="0.3">
      <c r="P288272" s="83"/>
    </row>
    <row r="288273" spans="16:16" x14ac:dyDescent="0.3">
      <c r="P288273" s="83"/>
    </row>
    <row r="288274" spans="16:16" x14ac:dyDescent="0.3">
      <c r="P288274" s="83"/>
    </row>
    <row r="288275" spans="16:16" x14ac:dyDescent="0.3">
      <c r="P288275" s="83"/>
    </row>
    <row r="288276" spans="16:16" x14ac:dyDescent="0.3">
      <c r="P288276" s="83"/>
    </row>
    <row r="288277" spans="16:16" x14ac:dyDescent="0.3">
      <c r="P288277" s="83"/>
    </row>
    <row r="288278" spans="16:16" x14ac:dyDescent="0.3">
      <c r="P288278" s="83"/>
    </row>
    <row r="288279" spans="16:16" x14ac:dyDescent="0.3">
      <c r="P288279" s="83"/>
    </row>
    <row r="288280" spans="16:16" x14ac:dyDescent="0.3">
      <c r="P288280" s="83"/>
    </row>
    <row r="288281" spans="16:16" x14ac:dyDescent="0.3">
      <c r="P288281" s="83"/>
    </row>
    <row r="288282" spans="16:16" x14ac:dyDescent="0.3">
      <c r="P288282" s="83"/>
    </row>
    <row r="288283" spans="16:16" x14ac:dyDescent="0.3">
      <c r="P288283" s="83"/>
    </row>
    <row r="288284" spans="16:16" x14ac:dyDescent="0.3">
      <c r="P288284" s="83"/>
    </row>
    <row r="288285" spans="16:16" x14ac:dyDescent="0.3">
      <c r="P288285" s="83"/>
    </row>
    <row r="288286" spans="16:16" x14ac:dyDescent="0.3">
      <c r="P288286" s="83"/>
    </row>
    <row r="288287" spans="16:16" x14ac:dyDescent="0.3">
      <c r="P288287" s="83"/>
    </row>
    <row r="288288" spans="16:16" x14ac:dyDescent="0.3">
      <c r="P288288" s="83"/>
    </row>
    <row r="288289" spans="16:16" x14ac:dyDescent="0.3">
      <c r="P288289" s="83"/>
    </row>
    <row r="288290" spans="16:16" x14ac:dyDescent="0.3">
      <c r="P288290" s="83"/>
    </row>
    <row r="288291" spans="16:16" x14ac:dyDescent="0.3">
      <c r="P288291" s="83"/>
    </row>
    <row r="288292" spans="16:16" x14ac:dyDescent="0.3">
      <c r="P288292" s="83"/>
    </row>
    <row r="288293" spans="16:16" x14ac:dyDescent="0.3">
      <c r="P288293" s="83"/>
    </row>
    <row r="288294" spans="16:16" x14ac:dyDescent="0.3">
      <c r="P288294" s="83"/>
    </row>
    <row r="288295" spans="16:16" x14ac:dyDescent="0.3">
      <c r="P288295" s="83"/>
    </row>
    <row r="288296" spans="16:16" x14ac:dyDescent="0.3">
      <c r="P288296" s="83"/>
    </row>
    <row r="288297" spans="16:16" x14ac:dyDescent="0.3">
      <c r="P288297" s="83"/>
    </row>
    <row r="288298" spans="16:16" x14ac:dyDescent="0.3">
      <c r="P288298" s="83"/>
    </row>
    <row r="288299" spans="16:16" x14ac:dyDescent="0.3">
      <c r="P288299" s="83"/>
    </row>
    <row r="288300" spans="16:16" x14ac:dyDescent="0.3">
      <c r="P288300" s="83"/>
    </row>
    <row r="288301" spans="16:16" x14ac:dyDescent="0.3">
      <c r="P288301" s="83"/>
    </row>
    <row r="288302" spans="16:16" x14ac:dyDescent="0.3">
      <c r="P288302" s="83"/>
    </row>
    <row r="288303" spans="16:16" x14ac:dyDescent="0.3">
      <c r="P288303" s="83"/>
    </row>
    <row r="288304" spans="16:16" x14ac:dyDescent="0.3">
      <c r="P288304" s="83"/>
    </row>
    <row r="288305" spans="16:16" x14ac:dyDescent="0.3">
      <c r="P288305" s="83"/>
    </row>
    <row r="288306" spans="16:16" x14ac:dyDescent="0.3">
      <c r="P288306" s="83"/>
    </row>
    <row r="288307" spans="16:16" x14ac:dyDescent="0.3">
      <c r="P288307" s="83"/>
    </row>
    <row r="288308" spans="16:16" x14ac:dyDescent="0.3">
      <c r="P288308" s="83"/>
    </row>
    <row r="288309" spans="16:16" x14ac:dyDescent="0.3">
      <c r="P288309" s="83"/>
    </row>
    <row r="288310" spans="16:16" x14ac:dyDescent="0.3">
      <c r="P288310" s="83"/>
    </row>
    <row r="288311" spans="16:16" x14ac:dyDescent="0.3">
      <c r="P288311" s="83"/>
    </row>
    <row r="288312" spans="16:16" x14ac:dyDescent="0.3">
      <c r="P288312" s="83"/>
    </row>
    <row r="288313" spans="16:16" x14ac:dyDescent="0.3">
      <c r="P288313" s="83"/>
    </row>
    <row r="288314" spans="16:16" x14ac:dyDescent="0.3">
      <c r="P288314" s="83"/>
    </row>
    <row r="288315" spans="16:16" x14ac:dyDescent="0.3">
      <c r="P288315" s="83"/>
    </row>
    <row r="288316" spans="16:16" x14ac:dyDescent="0.3">
      <c r="P288316" s="83"/>
    </row>
    <row r="288317" spans="16:16" x14ac:dyDescent="0.3">
      <c r="P288317" s="83"/>
    </row>
    <row r="288318" spans="16:16" x14ac:dyDescent="0.3">
      <c r="P288318" s="83"/>
    </row>
    <row r="288319" spans="16:16" x14ac:dyDescent="0.3">
      <c r="P288319" s="83"/>
    </row>
    <row r="288320" spans="16:16" x14ac:dyDescent="0.3">
      <c r="P288320" s="83"/>
    </row>
    <row r="288321" spans="16:16" x14ac:dyDescent="0.3">
      <c r="P288321" s="83"/>
    </row>
    <row r="288322" spans="16:16" x14ac:dyDescent="0.3">
      <c r="P288322" s="83"/>
    </row>
    <row r="288323" spans="16:16" x14ac:dyDescent="0.3">
      <c r="P288323" s="83"/>
    </row>
    <row r="288324" spans="16:16" x14ac:dyDescent="0.3">
      <c r="P288324" s="83"/>
    </row>
    <row r="288325" spans="16:16" x14ac:dyDescent="0.3">
      <c r="P288325" s="83"/>
    </row>
    <row r="288326" spans="16:16" x14ac:dyDescent="0.3">
      <c r="P288326" s="83"/>
    </row>
    <row r="288327" spans="16:16" x14ac:dyDescent="0.3">
      <c r="P288327" s="83"/>
    </row>
    <row r="288328" spans="16:16" x14ac:dyDescent="0.3">
      <c r="P288328" s="83"/>
    </row>
    <row r="288329" spans="16:16" x14ac:dyDescent="0.3">
      <c r="P288329" s="83"/>
    </row>
    <row r="288330" spans="16:16" x14ac:dyDescent="0.3">
      <c r="P288330" s="83"/>
    </row>
    <row r="288331" spans="16:16" x14ac:dyDescent="0.3">
      <c r="P288331" s="83"/>
    </row>
    <row r="288332" spans="16:16" x14ac:dyDescent="0.3">
      <c r="P288332" s="83"/>
    </row>
    <row r="288333" spans="16:16" x14ac:dyDescent="0.3">
      <c r="P288333" s="83"/>
    </row>
    <row r="288334" spans="16:16" x14ac:dyDescent="0.3">
      <c r="P288334" s="83"/>
    </row>
    <row r="288335" spans="16:16" x14ac:dyDescent="0.3">
      <c r="P288335" s="83"/>
    </row>
    <row r="288336" spans="16:16" x14ac:dyDescent="0.3">
      <c r="P288336" s="83"/>
    </row>
    <row r="288337" spans="16:16" x14ac:dyDescent="0.3">
      <c r="P288337" s="83"/>
    </row>
    <row r="288338" spans="16:16" x14ac:dyDescent="0.3">
      <c r="P288338" s="83"/>
    </row>
    <row r="288339" spans="16:16" x14ac:dyDescent="0.3">
      <c r="P288339" s="83"/>
    </row>
    <row r="288340" spans="16:16" x14ac:dyDescent="0.3">
      <c r="P288340" s="83"/>
    </row>
    <row r="288341" spans="16:16" x14ac:dyDescent="0.3">
      <c r="P288341" s="83"/>
    </row>
    <row r="288342" spans="16:16" x14ac:dyDescent="0.3">
      <c r="P288342" s="83"/>
    </row>
    <row r="288343" spans="16:16" x14ac:dyDescent="0.3">
      <c r="P288343" s="83"/>
    </row>
    <row r="288344" spans="16:16" x14ac:dyDescent="0.3">
      <c r="P288344" s="83"/>
    </row>
    <row r="288345" spans="16:16" x14ac:dyDescent="0.3">
      <c r="P288345" s="83"/>
    </row>
    <row r="288346" spans="16:16" x14ac:dyDescent="0.3">
      <c r="P288346" s="83"/>
    </row>
    <row r="288347" spans="16:16" x14ac:dyDescent="0.3">
      <c r="P288347" s="83"/>
    </row>
    <row r="288348" spans="16:16" x14ac:dyDescent="0.3">
      <c r="P288348" s="83"/>
    </row>
    <row r="288349" spans="16:16" x14ac:dyDescent="0.3">
      <c r="P288349" s="83"/>
    </row>
    <row r="288350" spans="16:16" x14ac:dyDescent="0.3">
      <c r="P288350" s="83"/>
    </row>
    <row r="288351" spans="16:16" x14ac:dyDescent="0.3">
      <c r="P288351" s="83"/>
    </row>
    <row r="288352" spans="16:16" x14ac:dyDescent="0.3">
      <c r="P288352" s="83"/>
    </row>
    <row r="288353" spans="16:16" x14ac:dyDescent="0.3">
      <c r="P288353" s="83"/>
    </row>
    <row r="288354" spans="16:16" x14ac:dyDescent="0.3">
      <c r="P288354" s="83"/>
    </row>
    <row r="288355" spans="16:16" x14ac:dyDescent="0.3">
      <c r="P288355" s="83"/>
    </row>
    <row r="288356" spans="16:16" x14ac:dyDescent="0.3">
      <c r="P288356" s="83"/>
    </row>
    <row r="288357" spans="16:16" x14ac:dyDescent="0.3">
      <c r="P288357" s="83"/>
    </row>
    <row r="288358" spans="16:16" x14ac:dyDescent="0.3">
      <c r="P288358" s="83"/>
    </row>
    <row r="288359" spans="16:16" x14ac:dyDescent="0.3">
      <c r="P288359" s="83"/>
    </row>
    <row r="288360" spans="16:16" x14ac:dyDescent="0.3">
      <c r="P288360" s="83"/>
    </row>
    <row r="288361" spans="16:16" x14ac:dyDescent="0.3">
      <c r="P288361" s="83"/>
    </row>
    <row r="288362" spans="16:16" x14ac:dyDescent="0.3">
      <c r="P288362" s="83"/>
    </row>
    <row r="288363" spans="16:16" x14ac:dyDescent="0.3">
      <c r="P288363" s="83"/>
    </row>
    <row r="288364" spans="16:16" x14ac:dyDescent="0.3">
      <c r="P288364" s="83"/>
    </row>
    <row r="288365" spans="16:16" x14ac:dyDescent="0.3">
      <c r="P288365" s="83"/>
    </row>
    <row r="288366" spans="16:16" x14ac:dyDescent="0.3">
      <c r="P288366" s="83"/>
    </row>
    <row r="288367" spans="16:16" x14ac:dyDescent="0.3">
      <c r="P288367" s="83"/>
    </row>
    <row r="288368" spans="16:16" x14ac:dyDescent="0.3">
      <c r="P288368" s="83"/>
    </row>
    <row r="288369" spans="16:16" x14ac:dyDescent="0.3">
      <c r="P288369" s="83"/>
    </row>
    <row r="288370" spans="16:16" x14ac:dyDescent="0.3">
      <c r="P288370" s="83"/>
    </row>
    <row r="288371" spans="16:16" x14ac:dyDescent="0.3">
      <c r="P288371" s="83"/>
    </row>
    <row r="288372" spans="16:16" x14ac:dyDescent="0.3">
      <c r="P288372" s="83"/>
    </row>
    <row r="288373" spans="16:16" x14ac:dyDescent="0.3">
      <c r="P288373" s="83"/>
    </row>
    <row r="288374" spans="16:16" x14ac:dyDescent="0.3">
      <c r="P288374" s="83"/>
    </row>
    <row r="288375" spans="16:16" x14ac:dyDescent="0.3">
      <c r="P288375" s="83"/>
    </row>
    <row r="288376" spans="16:16" x14ac:dyDescent="0.3">
      <c r="P288376" s="83"/>
    </row>
    <row r="288377" spans="16:16" x14ac:dyDescent="0.3">
      <c r="P288377" s="83"/>
    </row>
    <row r="288378" spans="16:16" x14ac:dyDescent="0.3">
      <c r="P288378" s="83"/>
    </row>
    <row r="288379" spans="16:16" x14ac:dyDescent="0.3">
      <c r="P288379" s="83"/>
    </row>
    <row r="288380" spans="16:16" x14ac:dyDescent="0.3">
      <c r="P288380" s="83"/>
    </row>
    <row r="288381" spans="16:16" x14ac:dyDescent="0.3">
      <c r="P288381" s="83"/>
    </row>
    <row r="288382" spans="16:16" x14ac:dyDescent="0.3">
      <c r="P288382" s="83"/>
    </row>
    <row r="288383" spans="16:16" x14ac:dyDescent="0.3">
      <c r="P288383" s="83"/>
    </row>
    <row r="288384" spans="16:16" x14ac:dyDescent="0.3">
      <c r="P288384" s="83"/>
    </row>
    <row r="288385" spans="16:16" x14ac:dyDescent="0.3">
      <c r="P288385" s="83"/>
    </row>
    <row r="288386" spans="16:16" x14ac:dyDescent="0.3">
      <c r="P288386" s="83"/>
    </row>
    <row r="288387" spans="16:16" x14ac:dyDescent="0.3">
      <c r="P288387" s="83"/>
    </row>
    <row r="288388" spans="16:16" x14ac:dyDescent="0.3">
      <c r="P288388" s="83"/>
    </row>
    <row r="288389" spans="16:16" x14ac:dyDescent="0.3">
      <c r="P288389" s="83"/>
    </row>
    <row r="288390" spans="16:16" x14ac:dyDescent="0.3">
      <c r="P288390" s="83"/>
    </row>
    <row r="288391" spans="16:16" x14ac:dyDescent="0.3">
      <c r="P288391" s="83"/>
    </row>
    <row r="288392" spans="16:16" x14ac:dyDescent="0.3">
      <c r="P288392" s="83"/>
    </row>
    <row r="288393" spans="16:16" x14ac:dyDescent="0.3">
      <c r="P288393" s="83"/>
    </row>
    <row r="288394" spans="16:16" x14ac:dyDescent="0.3">
      <c r="P288394" s="83"/>
    </row>
    <row r="288395" spans="16:16" x14ac:dyDescent="0.3">
      <c r="P288395" s="83"/>
    </row>
    <row r="288396" spans="16:16" x14ac:dyDescent="0.3">
      <c r="P288396" s="83"/>
    </row>
    <row r="288397" spans="16:16" x14ac:dyDescent="0.3">
      <c r="P288397" s="83"/>
    </row>
    <row r="288398" spans="16:16" x14ac:dyDescent="0.3">
      <c r="P288398" s="83"/>
    </row>
    <row r="288399" spans="16:16" x14ac:dyDescent="0.3">
      <c r="P288399" s="83"/>
    </row>
    <row r="288400" spans="16:16" x14ac:dyDescent="0.3">
      <c r="P288400" s="83"/>
    </row>
    <row r="288401" spans="16:16" x14ac:dyDescent="0.3">
      <c r="P288401" s="83"/>
    </row>
    <row r="288402" spans="16:16" x14ac:dyDescent="0.3">
      <c r="P288402" s="83"/>
    </row>
    <row r="288403" spans="16:16" x14ac:dyDescent="0.3">
      <c r="P288403" s="83"/>
    </row>
    <row r="288404" spans="16:16" x14ac:dyDescent="0.3">
      <c r="P288404" s="83"/>
    </row>
    <row r="288405" spans="16:16" x14ac:dyDescent="0.3">
      <c r="P288405" s="83"/>
    </row>
    <row r="288406" spans="16:16" x14ac:dyDescent="0.3">
      <c r="P288406" s="83"/>
    </row>
    <row r="288407" spans="16:16" x14ac:dyDescent="0.3">
      <c r="P288407" s="83"/>
    </row>
    <row r="288408" spans="16:16" x14ac:dyDescent="0.3">
      <c r="P288408" s="83"/>
    </row>
    <row r="288409" spans="16:16" x14ac:dyDescent="0.3">
      <c r="P288409" s="83"/>
    </row>
    <row r="288410" spans="16:16" x14ac:dyDescent="0.3">
      <c r="P288410" s="83"/>
    </row>
    <row r="288411" spans="16:16" x14ac:dyDescent="0.3">
      <c r="P288411" s="83"/>
    </row>
    <row r="288412" spans="16:16" x14ac:dyDescent="0.3">
      <c r="P288412" s="83"/>
    </row>
    <row r="288413" spans="16:16" x14ac:dyDescent="0.3">
      <c r="P288413" s="83"/>
    </row>
    <row r="288414" spans="16:16" x14ac:dyDescent="0.3">
      <c r="P288414" s="83"/>
    </row>
    <row r="288415" spans="16:16" x14ac:dyDescent="0.3">
      <c r="P288415" s="83"/>
    </row>
    <row r="288416" spans="16:16" x14ac:dyDescent="0.3">
      <c r="P288416" s="83"/>
    </row>
    <row r="288417" spans="16:16" x14ac:dyDescent="0.3">
      <c r="P288417" s="83"/>
    </row>
    <row r="288418" spans="16:16" x14ac:dyDescent="0.3">
      <c r="P288418" s="83"/>
    </row>
    <row r="288419" spans="16:16" x14ac:dyDescent="0.3">
      <c r="P288419" s="83"/>
    </row>
    <row r="288420" spans="16:16" x14ac:dyDescent="0.3">
      <c r="P288420" s="83"/>
    </row>
    <row r="288421" spans="16:16" x14ac:dyDescent="0.3">
      <c r="P288421" s="83"/>
    </row>
    <row r="288422" spans="16:16" x14ac:dyDescent="0.3">
      <c r="P288422" s="83"/>
    </row>
    <row r="288423" spans="16:16" x14ac:dyDescent="0.3">
      <c r="P288423" s="83"/>
    </row>
    <row r="288424" spans="16:16" x14ac:dyDescent="0.3">
      <c r="P288424" s="83"/>
    </row>
    <row r="288425" spans="16:16" x14ac:dyDescent="0.3">
      <c r="P288425" s="83"/>
    </row>
    <row r="288426" spans="16:16" x14ac:dyDescent="0.3">
      <c r="P288426" s="83"/>
    </row>
    <row r="288427" spans="16:16" x14ac:dyDescent="0.3">
      <c r="P288427" s="83"/>
    </row>
    <row r="288428" spans="16:16" x14ac:dyDescent="0.3">
      <c r="P288428" s="83"/>
    </row>
    <row r="288429" spans="16:16" x14ac:dyDescent="0.3">
      <c r="P288429" s="83"/>
    </row>
    <row r="288430" spans="16:16" x14ac:dyDescent="0.3">
      <c r="P288430" s="83"/>
    </row>
    <row r="288431" spans="16:16" x14ac:dyDescent="0.3">
      <c r="P288431" s="83"/>
    </row>
    <row r="288432" spans="16:16" x14ac:dyDescent="0.3">
      <c r="P288432" s="83"/>
    </row>
    <row r="288433" spans="16:16" x14ac:dyDescent="0.3">
      <c r="P288433" s="83"/>
    </row>
    <row r="288434" spans="16:16" x14ac:dyDescent="0.3">
      <c r="P288434" s="83"/>
    </row>
    <row r="288435" spans="16:16" x14ac:dyDescent="0.3">
      <c r="P288435" s="83"/>
    </row>
    <row r="288436" spans="16:16" x14ac:dyDescent="0.3">
      <c r="P288436" s="83"/>
    </row>
    <row r="288437" spans="16:16" x14ac:dyDescent="0.3">
      <c r="P288437" s="83"/>
    </row>
    <row r="288438" spans="16:16" x14ac:dyDescent="0.3">
      <c r="P288438" s="83"/>
    </row>
    <row r="288439" spans="16:16" x14ac:dyDescent="0.3">
      <c r="P288439" s="83"/>
    </row>
    <row r="288440" spans="16:16" x14ac:dyDescent="0.3">
      <c r="P288440" s="83"/>
    </row>
    <row r="288441" spans="16:16" x14ac:dyDescent="0.3">
      <c r="P288441" s="83"/>
    </row>
    <row r="288442" spans="16:16" x14ac:dyDescent="0.3">
      <c r="P288442" s="83"/>
    </row>
    <row r="288443" spans="16:16" x14ac:dyDescent="0.3">
      <c r="P288443" s="83"/>
    </row>
    <row r="288444" spans="16:16" x14ac:dyDescent="0.3">
      <c r="P288444" s="83"/>
    </row>
    <row r="288445" spans="16:16" x14ac:dyDescent="0.3">
      <c r="P288445" s="83"/>
    </row>
    <row r="288446" spans="16:16" x14ac:dyDescent="0.3">
      <c r="P288446" s="83"/>
    </row>
    <row r="288447" spans="16:16" x14ac:dyDescent="0.3">
      <c r="P288447" s="83"/>
    </row>
    <row r="288448" spans="16:16" x14ac:dyDescent="0.3">
      <c r="P288448" s="83"/>
    </row>
    <row r="288449" spans="16:16" x14ac:dyDescent="0.3">
      <c r="P288449" s="83"/>
    </row>
    <row r="288450" spans="16:16" x14ac:dyDescent="0.3">
      <c r="P288450" s="83"/>
    </row>
    <row r="288451" spans="16:16" x14ac:dyDescent="0.3">
      <c r="P288451" s="83"/>
    </row>
    <row r="288452" spans="16:16" x14ac:dyDescent="0.3">
      <c r="P288452" s="83"/>
    </row>
    <row r="288453" spans="16:16" x14ac:dyDescent="0.3">
      <c r="P288453" s="83"/>
    </row>
    <row r="288454" spans="16:16" x14ac:dyDescent="0.3">
      <c r="P288454" s="83"/>
    </row>
    <row r="288455" spans="16:16" x14ac:dyDescent="0.3">
      <c r="P288455" s="83"/>
    </row>
    <row r="288456" spans="16:16" x14ac:dyDescent="0.3">
      <c r="P288456" s="83"/>
    </row>
    <row r="288457" spans="16:16" x14ac:dyDescent="0.3">
      <c r="P288457" s="83"/>
    </row>
    <row r="288458" spans="16:16" x14ac:dyDescent="0.3">
      <c r="P288458" s="83"/>
    </row>
    <row r="288459" spans="16:16" x14ac:dyDescent="0.3">
      <c r="P288459" s="83"/>
    </row>
    <row r="288460" spans="16:16" x14ac:dyDescent="0.3">
      <c r="P288460" s="83"/>
    </row>
    <row r="288461" spans="16:16" x14ac:dyDescent="0.3">
      <c r="P288461" s="83"/>
    </row>
    <row r="288462" spans="16:16" x14ac:dyDescent="0.3">
      <c r="P288462" s="83"/>
    </row>
    <row r="288463" spans="16:16" x14ac:dyDescent="0.3">
      <c r="P288463" s="83"/>
    </row>
    <row r="288464" spans="16:16" x14ac:dyDescent="0.3">
      <c r="P288464" s="83"/>
    </row>
    <row r="288465" spans="16:16" x14ac:dyDescent="0.3">
      <c r="P288465" s="83"/>
    </row>
    <row r="288466" spans="16:16" x14ac:dyDescent="0.3">
      <c r="P288466" s="83"/>
    </row>
    <row r="288467" spans="16:16" x14ac:dyDescent="0.3">
      <c r="P288467" s="83"/>
    </row>
    <row r="288468" spans="16:16" x14ac:dyDescent="0.3">
      <c r="P288468" s="83"/>
    </row>
    <row r="288469" spans="16:16" x14ac:dyDescent="0.3">
      <c r="P288469" s="83"/>
    </row>
    <row r="288470" spans="16:16" x14ac:dyDescent="0.3">
      <c r="P288470" s="83"/>
    </row>
    <row r="288471" spans="16:16" x14ac:dyDescent="0.3">
      <c r="P288471" s="83"/>
    </row>
    <row r="288472" spans="16:16" x14ac:dyDescent="0.3">
      <c r="P288472" s="83"/>
    </row>
    <row r="288473" spans="16:16" x14ac:dyDescent="0.3">
      <c r="P288473" s="83"/>
    </row>
    <row r="288474" spans="16:16" x14ac:dyDescent="0.3">
      <c r="P288474" s="83"/>
    </row>
    <row r="288475" spans="16:16" x14ac:dyDescent="0.3">
      <c r="P288475" s="83"/>
    </row>
    <row r="288476" spans="16:16" x14ac:dyDescent="0.3">
      <c r="P288476" s="83"/>
    </row>
    <row r="288477" spans="16:16" x14ac:dyDescent="0.3">
      <c r="P288477" s="83"/>
    </row>
    <row r="288478" spans="16:16" x14ac:dyDescent="0.3">
      <c r="P288478" s="83"/>
    </row>
    <row r="288479" spans="16:16" x14ac:dyDescent="0.3">
      <c r="P288479" s="83"/>
    </row>
    <row r="288480" spans="16:16" x14ac:dyDescent="0.3">
      <c r="P288480" s="83"/>
    </row>
    <row r="288481" spans="16:16" x14ac:dyDescent="0.3">
      <c r="P288481" s="83"/>
    </row>
    <row r="288482" spans="16:16" x14ac:dyDescent="0.3">
      <c r="P288482" s="83"/>
    </row>
    <row r="288483" spans="16:16" x14ac:dyDescent="0.3">
      <c r="P288483" s="83"/>
    </row>
    <row r="288484" spans="16:16" x14ac:dyDescent="0.3">
      <c r="P288484" s="83"/>
    </row>
    <row r="288485" spans="16:16" x14ac:dyDescent="0.3">
      <c r="P288485" s="83"/>
    </row>
    <row r="288486" spans="16:16" x14ac:dyDescent="0.3">
      <c r="P288486" s="83"/>
    </row>
    <row r="288487" spans="16:16" x14ac:dyDescent="0.3">
      <c r="P288487" s="83"/>
    </row>
    <row r="288488" spans="16:16" x14ac:dyDescent="0.3">
      <c r="P288488" s="83"/>
    </row>
    <row r="288489" spans="16:16" x14ac:dyDescent="0.3">
      <c r="P288489" s="83"/>
    </row>
    <row r="288490" spans="16:16" x14ac:dyDescent="0.3">
      <c r="P288490" s="83"/>
    </row>
    <row r="288491" spans="16:16" x14ac:dyDescent="0.3">
      <c r="P288491" s="83"/>
    </row>
    <row r="288492" spans="16:16" x14ac:dyDescent="0.3">
      <c r="P288492" s="83"/>
    </row>
    <row r="288493" spans="16:16" x14ac:dyDescent="0.3">
      <c r="P288493" s="83"/>
    </row>
    <row r="288494" spans="16:16" x14ac:dyDescent="0.3">
      <c r="P288494" s="83"/>
    </row>
    <row r="288495" spans="16:16" x14ac:dyDescent="0.3">
      <c r="P288495" s="83"/>
    </row>
    <row r="288496" spans="16:16" x14ac:dyDescent="0.3">
      <c r="P288496" s="83"/>
    </row>
    <row r="288497" spans="16:16" x14ac:dyDescent="0.3">
      <c r="P288497" s="83"/>
    </row>
    <row r="288498" spans="16:16" x14ac:dyDescent="0.3">
      <c r="P288498" s="83"/>
    </row>
    <row r="288499" spans="16:16" x14ac:dyDescent="0.3">
      <c r="P288499" s="83"/>
    </row>
    <row r="288500" spans="16:16" x14ac:dyDescent="0.3">
      <c r="P288500" s="83"/>
    </row>
    <row r="288501" spans="16:16" x14ac:dyDescent="0.3">
      <c r="P288501" s="83"/>
    </row>
    <row r="288502" spans="16:16" x14ac:dyDescent="0.3">
      <c r="P288502" s="83"/>
    </row>
    <row r="288503" spans="16:16" x14ac:dyDescent="0.3">
      <c r="P288503" s="83"/>
    </row>
    <row r="288504" spans="16:16" x14ac:dyDescent="0.3">
      <c r="P288504" s="83"/>
    </row>
    <row r="288505" spans="16:16" x14ac:dyDescent="0.3">
      <c r="P288505" s="83"/>
    </row>
    <row r="288506" spans="16:16" x14ac:dyDescent="0.3">
      <c r="P288506" s="83"/>
    </row>
    <row r="288507" spans="16:16" x14ac:dyDescent="0.3">
      <c r="P288507" s="83"/>
    </row>
    <row r="288508" spans="16:16" x14ac:dyDescent="0.3">
      <c r="P288508" s="83"/>
    </row>
    <row r="288509" spans="16:16" x14ac:dyDescent="0.3">
      <c r="P288509" s="83"/>
    </row>
    <row r="288510" spans="16:16" x14ac:dyDescent="0.3">
      <c r="P288510" s="83"/>
    </row>
    <row r="288511" spans="16:16" x14ac:dyDescent="0.3">
      <c r="P288511" s="83"/>
    </row>
    <row r="288512" spans="16:16" x14ac:dyDescent="0.3">
      <c r="P288512" s="83"/>
    </row>
    <row r="288513" spans="16:16" x14ac:dyDescent="0.3">
      <c r="P288513" s="83"/>
    </row>
    <row r="288514" spans="16:16" x14ac:dyDescent="0.3">
      <c r="P288514" s="83"/>
    </row>
    <row r="288515" spans="16:16" x14ac:dyDescent="0.3">
      <c r="P288515" s="83"/>
    </row>
    <row r="288516" spans="16:16" x14ac:dyDescent="0.3">
      <c r="P288516" s="83"/>
    </row>
    <row r="288517" spans="16:16" x14ac:dyDescent="0.3">
      <c r="P288517" s="83"/>
    </row>
    <row r="288518" spans="16:16" x14ac:dyDescent="0.3">
      <c r="P288518" s="83"/>
    </row>
    <row r="288519" spans="16:16" x14ac:dyDescent="0.3">
      <c r="P288519" s="83"/>
    </row>
    <row r="288520" spans="16:16" x14ac:dyDescent="0.3">
      <c r="P288520" s="83"/>
    </row>
    <row r="288521" spans="16:16" x14ac:dyDescent="0.3">
      <c r="P288521" s="83"/>
    </row>
    <row r="288522" spans="16:16" x14ac:dyDescent="0.3">
      <c r="P288522" s="83"/>
    </row>
    <row r="288523" spans="16:16" x14ac:dyDescent="0.3">
      <c r="P288523" s="83"/>
    </row>
    <row r="288524" spans="16:16" x14ac:dyDescent="0.3">
      <c r="P288524" s="83"/>
    </row>
    <row r="288525" spans="16:16" x14ac:dyDescent="0.3">
      <c r="P288525" s="83"/>
    </row>
    <row r="288526" spans="16:16" x14ac:dyDescent="0.3">
      <c r="P288526" s="83"/>
    </row>
    <row r="288527" spans="16:16" x14ac:dyDescent="0.3">
      <c r="P288527" s="83"/>
    </row>
    <row r="288528" spans="16:16" x14ac:dyDescent="0.3">
      <c r="P288528" s="83"/>
    </row>
    <row r="288529" spans="16:16" x14ac:dyDescent="0.3">
      <c r="P288529" s="83"/>
    </row>
    <row r="288530" spans="16:16" x14ac:dyDescent="0.3">
      <c r="P288530" s="83"/>
    </row>
    <row r="288531" spans="16:16" x14ac:dyDescent="0.3">
      <c r="P288531" s="83"/>
    </row>
    <row r="288532" spans="16:16" x14ac:dyDescent="0.3">
      <c r="P288532" s="83"/>
    </row>
    <row r="288533" spans="16:16" x14ac:dyDescent="0.3">
      <c r="P288533" s="83"/>
    </row>
    <row r="288534" spans="16:16" x14ac:dyDescent="0.3">
      <c r="P288534" s="83"/>
    </row>
    <row r="288535" spans="16:16" x14ac:dyDescent="0.3">
      <c r="P288535" s="83"/>
    </row>
    <row r="288536" spans="16:16" x14ac:dyDescent="0.3">
      <c r="P288536" s="83"/>
    </row>
    <row r="288537" spans="16:16" x14ac:dyDescent="0.3">
      <c r="P288537" s="83"/>
    </row>
    <row r="288538" spans="16:16" x14ac:dyDescent="0.3">
      <c r="P288538" s="83"/>
    </row>
    <row r="288539" spans="16:16" x14ac:dyDescent="0.3">
      <c r="P288539" s="83"/>
    </row>
    <row r="288540" spans="16:16" x14ac:dyDescent="0.3">
      <c r="P288540" s="83"/>
    </row>
    <row r="288541" spans="16:16" x14ac:dyDescent="0.3">
      <c r="P288541" s="83"/>
    </row>
    <row r="288542" spans="16:16" x14ac:dyDescent="0.3">
      <c r="P288542" s="83"/>
    </row>
    <row r="288543" spans="16:16" x14ac:dyDescent="0.3">
      <c r="P288543" s="83"/>
    </row>
    <row r="288544" spans="16:16" x14ac:dyDescent="0.3">
      <c r="P288544" s="83"/>
    </row>
    <row r="288545" spans="16:16" x14ac:dyDescent="0.3">
      <c r="P288545" s="83"/>
    </row>
    <row r="288546" spans="16:16" x14ac:dyDescent="0.3">
      <c r="P288546" s="83"/>
    </row>
    <row r="288547" spans="16:16" x14ac:dyDescent="0.3">
      <c r="P288547" s="83"/>
    </row>
    <row r="288548" spans="16:16" x14ac:dyDescent="0.3">
      <c r="P288548" s="83"/>
    </row>
    <row r="288549" spans="16:16" x14ac:dyDescent="0.3">
      <c r="P288549" s="83"/>
    </row>
    <row r="288550" spans="16:16" x14ac:dyDescent="0.3">
      <c r="P288550" s="83"/>
    </row>
    <row r="288551" spans="16:16" x14ac:dyDescent="0.3">
      <c r="P288551" s="83"/>
    </row>
    <row r="288552" spans="16:16" x14ac:dyDescent="0.3">
      <c r="P288552" s="83"/>
    </row>
    <row r="288553" spans="16:16" x14ac:dyDescent="0.3">
      <c r="P288553" s="83"/>
    </row>
    <row r="288554" spans="16:16" x14ac:dyDescent="0.3">
      <c r="P288554" s="83"/>
    </row>
    <row r="288555" spans="16:16" x14ac:dyDescent="0.3">
      <c r="P288555" s="83"/>
    </row>
    <row r="288556" spans="16:16" x14ac:dyDescent="0.3">
      <c r="P288556" s="83"/>
    </row>
    <row r="288557" spans="16:16" x14ac:dyDescent="0.3">
      <c r="P288557" s="83"/>
    </row>
    <row r="288558" spans="16:16" x14ac:dyDescent="0.3">
      <c r="P288558" s="83"/>
    </row>
    <row r="288559" spans="16:16" x14ac:dyDescent="0.3">
      <c r="P288559" s="83"/>
    </row>
    <row r="288560" spans="16:16" x14ac:dyDescent="0.3">
      <c r="P288560" s="83"/>
    </row>
    <row r="288561" spans="16:16" x14ac:dyDescent="0.3">
      <c r="P288561" s="83"/>
    </row>
    <row r="288562" spans="16:16" x14ac:dyDescent="0.3">
      <c r="P288562" s="83"/>
    </row>
    <row r="288563" spans="16:16" x14ac:dyDescent="0.3">
      <c r="P288563" s="83"/>
    </row>
    <row r="288564" spans="16:16" x14ac:dyDescent="0.3">
      <c r="P288564" s="83"/>
    </row>
    <row r="288565" spans="16:16" x14ac:dyDescent="0.3">
      <c r="P288565" s="83"/>
    </row>
    <row r="288566" spans="16:16" x14ac:dyDescent="0.3">
      <c r="P288566" s="83"/>
    </row>
    <row r="288567" spans="16:16" x14ac:dyDescent="0.3">
      <c r="P288567" s="83"/>
    </row>
    <row r="288568" spans="16:16" x14ac:dyDescent="0.3">
      <c r="P288568" s="83"/>
    </row>
    <row r="288569" spans="16:16" x14ac:dyDescent="0.3">
      <c r="P288569" s="83"/>
    </row>
    <row r="288570" spans="16:16" x14ac:dyDescent="0.3">
      <c r="P288570" s="83"/>
    </row>
    <row r="288571" spans="16:16" x14ac:dyDescent="0.3">
      <c r="P288571" s="83"/>
    </row>
    <row r="288572" spans="16:16" x14ac:dyDescent="0.3">
      <c r="P288572" s="83"/>
    </row>
    <row r="288573" spans="16:16" x14ac:dyDescent="0.3">
      <c r="P288573" s="83"/>
    </row>
    <row r="288574" spans="16:16" x14ac:dyDescent="0.3">
      <c r="P288574" s="83"/>
    </row>
    <row r="288575" spans="16:16" x14ac:dyDescent="0.3">
      <c r="P288575" s="83"/>
    </row>
    <row r="288576" spans="16:16" x14ac:dyDescent="0.3">
      <c r="P288576" s="83"/>
    </row>
    <row r="288577" spans="16:16" x14ac:dyDescent="0.3">
      <c r="P288577" s="83"/>
    </row>
    <row r="288578" spans="16:16" x14ac:dyDescent="0.3">
      <c r="P288578" s="83"/>
    </row>
    <row r="288579" spans="16:16" x14ac:dyDescent="0.3">
      <c r="P288579" s="83"/>
    </row>
    <row r="288580" spans="16:16" x14ac:dyDescent="0.3">
      <c r="P288580" s="83"/>
    </row>
    <row r="288581" spans="16:16" x14ac:dyDescent="0.3">
      <c r="P288581" s="83"/>
    </row>
    <row r="288582" spans="16:16" x14ac:dyDescent="0.3">
      <c r="P288582" s="83"/>
    </row>
    <row r="288583" spans="16:16" x14ac:dyDescent="0.3">
      <c r="P288583" s="83"/>
    </row>
    <row r="288584" spans="16:16" x14ac:dyDescent="0.3">
      <c r="P288584" s="83"/>
    </row>
    <row r="288585" spans="16:16" x14ac:dyDescent="0.3">
      <c r="P288585" s="83"/>
    </row>
    <row r="288586" spans="16:16" x14ac:dyDescent="0.3">
      <c r="P288586" s="83"/>
    </row>
    <row r="288587" spans="16:16" x14ac:dyDescent="0.3">
      <c r="P288587" s="83"/>
    </row>
    <row r="288588" spans="16:16" x14ac:dyDescent="0.3">
      <c r="P288588" s="83"/>
    </row>
    <row r="288589" spans="16:16" x14ac:dyDescent="0.3">
      <c r="P288589" s="83"/>
    </row>
    <row r="288590" spans="16:16" x14ac:dyDescent="0.3">
      <c r="P288590" s="83"/>
    </row>
    <row r="288591" spans="16:16" x14ac:dyDescent="0.3">
      <c r="P288591" s="83"/>
    </row>
    <row r="288592" spans="16:16" x14ac:dyDescent="0.3">
      <c r="P288592" s="83"/>
    </row>
    <row r="288593" spans="16:16" x14ac:dyDescent="0.3">
      <c r="P288593" s="83"/>
    </row>
    <row r="288594" spans="16:16" x14ac:dyDescent="0.3">
      <c r="P288594" s="83"/>
    </row>
    <row r="288595" spans="16:16" x14ac:dyDescent="0.3">
      <c r="P288595" s="83"/>
    </row>
    <row r="288596" spans="16:16" x14ac:dyDescent="0.3">
      <c r="P288596" s="83"/>
    </row>
    <row r="288597" spans="16:16" x14ac:dyDescent="0.3">
      <c r="P288597" s="83"/>
    </row>
    <row r="288598" spans="16:16" x14ac:dyDescent="0.3">
      <c r="P288598" s="83"/>
    </row>
    <row r="288599" spans="16:16" x14ac:dyDescent="0.3">
      <c r="P288599" s="83"/>
    </row>
    <row r="288600" spans="16:16" x14ac:dyDescent="0.3">
      <c r="P288600" s="83"/>
    </row>
    <row r="288601" spans="16:16" x14ac:dyDescent="0.3">
      <c r="P288601" s="83"/>
    </row>
    <row r="288602" spans="16:16" x14ac:dyDescent="0.3">
      <c r="P288602" s="83"/>
    </row>
    <row r="288603" spans="16:16" x14ac:dyDescent="0.3">
      <c r="P288603" s="83"/>
    </row>
    <row r="288604" spans="16:16" x14ac:dyDescent="0.3">
      <c r="P288604" s="83"/>
    </row>
    <row r="288605" spans="16:16" x14ac:dyDescent="0.3">
      <c r="P288605" s="83"/>
    </row>
    <row r="288606" spans="16:16" x14ac:dyDescent="0.3">
      <c r="P288606" s="83"/>
    </row>
    <row r="288607" spans="16:16" x14ac:dyDescent="0.3">
      <c r="P288607" s="83"/>
    </row>
    <row r="288608" spans="16:16" x14ac:dyDescent="0.3">
      <c r="P288608" s="83"/>
    </row>
    <row r="288609" spans="16:16" x14ac:dyDescent="0.3">
      <c r="P288609" s="83"/>
    </row>
    <row r="288610" spans="16:16" x14ac:dyDescent="0.3">
      <c r="P288610" s="83"/>
    </row>
    <row r="288611" spans="16:16" x14ac:dyDescent="0.3">
      <c r="P288611" s="83"/>
    </row>
    <row r="288612" spans="16:16" x14ac:dyDescent="0.3">
      <c r="P288612" s="83"/>
    </row>
    <row r="288613" spans="16:16" x14ac:dyDescent="0.3">
      <c r="P288613" s="83"/>
    </row>
    <row r="288614" spans="16:16" x14ac:dyDescent="0.3">
      <c r="P288614" s="83"/>
    </row>
    <row r="288615" spans="16:16" x14ac:dyDescent="0.3">
      <c r="P288615" s="83"/>
    </row>
    <row r="288616" spans="16:16" x14ac:dyDescent="0.3">
      <c r="P288616" s="83"/>
    </row>
    <row r="288617" spans="16:16" x14ac:dyDescent="0.3">
      <c r="P288617" s="83"/>
    </row>
    <row r="288618" spans="16:16" x14ac:dyDescent="0.3">
      <c r="P288618" s="83"/>
    </row>
    <row r="288619" spans="16:16" x14ac:dyDescent="0.3">
      <c r="P288619" s="83"/>
    </row>
    <row r="288620" spans="16:16" x14ac:dyDescent="0.3">
      <c r="P288620" s="83"/>
    </row>
    <row r="288621" spans="16:16" x14ac:dyDescent="0.3">
      <c r="P288621" s="83"/>
    </row>
    <row r="288622" spans="16:16" x14ac:dyDescent="0.3">
      <c r="P288622" s="83"/>
    </row>
    <row r="288623" spans="16:16" x14ac:dyDescent="0.3">
      <c r="P288623" s="83"/>
    </row>
    <row r="288624" spans="16:16" x14ac:dyDescent="0.3">
      <c r="P288624" s="83"/>
    </row>
    <row r="288625" spans="16:16" x14ac:dyDescent="0.3">
      <c r="P288625" s="83"/>
    </row>
    <row r="288626" spans="16:16" x14ac:dyDescent="0.3">
      <c r="P288626" s="83"/>
    </row>
    <row r="288627" spans="16:16" x14ac:dyDescent="0.3">
      <c r="P288627" s="83"/>
    </row>
    <row r="288628" spans="16:16" x14ac:dyDescent="0.3">
      <c r="P288628" s="83"/>
    </row>
    <row r="288629" spans="16:16" x14ac:dyDescent="0.3">
      <c r="P288629" s="83"/>
    </row>
    <row r="288630" spans="16:16" x14ac:dyDescent="0.3">
      <c r="P288630" s="83"/>
    </row>
    <row r="288631" spans="16:16" x14ac:dyDescent="0.3">
      <c r="P288631" s="83"/>
    </row>
    <row r="288632" spans="16:16" x14ac:dyDescent="0.3">
      <c r="P288632" s="83"/>
    </row>
    <row r="288633" spans="16:16" x14ac:dyDescent="0.3">
      <c r="P288633" s="83"/>
    </row>
    <row r="288634" spans="16:16" x14ac:dyDescent="0.3">
      <c r="P288634" s="83"/>
    </row>
    <row r="288635" spans="16:16" x14ac:dyDescent="0.3">
      <c r="P288635" s="83"/>
    </row>
    <row r="288636" spans="16:16" x14ac:dyDescent="0.3">
      <c r="P288636" s="83"/>
    </row>
    <row r="288637" spans="16:16" x14ac:dyDescent="0.3">
      <c r="P288637" s="83"/>
    </row>
    <row r="288638" spans="16:16" x14ac:dyDescent="0.3">
      <c r="P288638" s="83"/>
    </row>
    <row r="288639" spans="16:16" x14ac:dyDescent="0.3">
      <c r="P288639" s="83"/>
    </row>
    <row r="288640" spans="16:16" x14ac:dyDescent="0.3">
      <c r="P288640" s="83"/>
    </row>
    <row r="288641" spans="16:16" x14ac:dyDescent="0.3">
      <c r="P288641" s="83"/>
    </row>
    <row r="288642" spans="16:16" x14ac:dyDescent="0.3">
      <c r="P288642" s="83"/>
    </row>
    <row r="288643" spans="16:16" x14ac:dyDescent="0.3">
      <c r="P288643" s="83"/>
    </row>
    <row r="288644" spans="16:16" x14ac:dyDescent="0.3">
      <c r="P288644" s="83"/>
    </row>
    <row r="288645" spans="16:16" x14ac:dyDescent="0.3">
      <c r="P288645" s="83"/>
    </row>
    <row r="288646" spans="16:16" x14ac:dyDescent="0.3">
      <c r="P288646" s="83"/>
    </row>
    <row r="288647" spans="16:16" x14ac:dyDescent="0.3">
      <c r="P288647" s="83"/>
    </row>
    <row r="288648" spans="16:16" x14ac:dyDescent="0.3">
      <c r="P288648" s="83"/>
    </row>
    <row r="288649" spans="16:16" x14ac:dyDescent="0.3">
      <c r="P288649" s="83"/>
    </row>
    <row r="288650" spans="16:16" x14ac:dyDescent="0.3">
      <c r="P288650" s="83"/>
    </row>
    <row r="288651" spans="16:16" x14ac:dyDescent="0.3">
      <c r="P288651" s="83"/>
    </row>
    <row r="288652" spans="16:16" x14ac:dyDescent="0.3">
      <c r="P288652" s="83"/>
    </row>
    <row r="288653" spans="16:16" x14ac:dyDescent="0.3">
      <c r="P288653" s="83"/>
    </row>
    <row r="288654" spans="16:16" x14ac:dyDescent="0.3">
      <c r="P288654" s="83"/>
    </row>
    <row r="288655" spans="16:16" x14ac:dyDescent="0.3">
      <c r="P288655" s="83"/>
    </row>
    <row r="288656" spans="16:16" x14ac:dyDescent="0.3">
      <c r="P288656" s="83"/>
    </row>
    <row r="288657" spans="16:16" x14ac:dyDescent="0.3">
      <c r="P288657" s="83"/>
    </row>
    <row r="288658" spans="16:16" x14ac:dyDescent="0.3">
      <c r="P288658" s="83"/>
    </row>
    <row r="288659" spans="16:16" x14ac:dyDescent="0.3">
      <c r="P288659" s="83"/>
    </row>
    <row r="288660" spans="16:16" x14ac:dyDescent="0.3">
      <c r="P288660" s="83"/>
    </row>
    <row r="288661" spans="16:16" x14ac:dyDescent="0.3">
      <c r="P288661" s="83"/>
    </row>
    <row r="288662" spans="16:16" x14ac:dyDescent="0.3">
      <c r="P288662" s="83"/>
    </row>
    <row r="288663" spans="16:16" x14ac:dyDescent="0.3">
      <c r="P288663" s="83"/>
    </row>
    <row r="288664" spans="16:16" x14ac:dyDescent="0.3">
      <c r="P288664" s="83"/>
    </row>
    <row r="288665" spans="16:16" x14ac:dyDescent="0.3">
      <c r="P288665" s="83"/>
    </row>
    <row r="288666" spans="16:16" x14ac:dyDescent="0.3">
      <c r="P288666" s="83"/>
    </row>
    <row r="288667" spans="16:16" x14ac:dyDescent="0.3">
      <c r="P288667" s="83"/>
    </row>
    <row r="288668" spans="16:16" x14ac:dyDescent="0.3">
      <c r="P288668" s="83"/>
    </row>
    <row r="288669" spans="16:16" x14ac:dyDescent="0.3">
      <c r="P288669" s="83"/>
    </row>
    <row r="288670" spans="16:16" x14ac:dyDescent="0.3">
      <c r="P288670" s="83"/>
    </row>
    <row r="288671" spans="16:16" x14ac:dyDescent="0.3">
      <c r="P288671" s="83"/>
    </row>
    <row r="288672" spans="16:16" x14ac:dyDescent="0.3">
      <c r="P288672" s="83"/>
    </row>
    <row r="288673" spans="16:16" x14ac:dyDescent="0.3">
      <c r="P288673" s="83"/>
    </row>
    <row r="288674" spans="16:16" x14ac:dyDescent="0.3">
      <c r="P288674" s="83"/>
    </row>
    <row r="288675" spans="16:16" x14ac:dyDescent="0.3">
      <c r="P288675" s="83"/>
    </row>
    <row r="288676" spans="16:16" x14ac:dyDescent="0.3">
      <c r="P288676" s="83"/>
    </row>
    <row r="288677" spans="16:16" x14ac:dyDescent="0.3">
      <c r="P288677" s="83"/>
    </row>
    <row r="288678" spans="16:16" x14ac:dyDescent="0.3">
      <c r="P288678" s="83"/>
    </row>
    <row r="288679" spans="16:16" x14ac:dyDescent="0.3">
      <c r="P288679" s="83"/>
    </row>
    <row r="288680" spans="16:16" x14ac:dyDescent="0.3">
      <c r="P288680" s="83"/>
    </row>
    <row r="288681" spans="16:16" x14ac:dyDescent="0.3">
      <c r="P288681" s="83"/>
    </row>
    <row r="288682" spans="16:16" x14ac:dyDescent="0.3">
      <c r="P288682" s="83"/>
    </row>
    <row r="288683" spans="16:16" x14ac:dyDescent="0.3">
      <c r="P288683" s="83"/>
    </row>
    <row r="288684" spans="16:16" x14ac:dyDescent="0.3">
      <c r="P288684" s="83"/>
    </row>
    <row r="288685" spans="16:16" x14ac:dyDescent="0.3">
      <c r="P288685" s="83"/>
    </row>
    <row r="288686" spans="16:16" x14ac:dyDescent="0.3">
      <c r="P288686" s="83"/>
    </row>
    <row r="288687" spans="16:16" x14ac:dyDescent="0.3">
      <c r="P288687" s="83"/>
    </row>
    <row r="288688" spans="16:16" x14ac:dyDescent="0.3">
      <c r="P288688" s="83"/>
    </row>
    <row r="288689" spans="16:16" x14ac:dyDescent="0.3">
      <c r="P288689" s="83"/>
    </row>
    <row r="288690" spans="16:16" x14ac:dyDescent="0.3">
      <c r="P288690" s="83"/>
    </row>
    <row r="288691" spans="16:16" x14ac:dyDescent="0.3">
      <c r="P288691" s="83"/>
    </row>
    <row r="288692" spans="16:16" x14ac:dyDescent="0.3">
      <c r="P288692" s="83"/>
    </row>
    <row r="288693" spans="16:16" x14ac:dyDescent="0.3">
      <c r="P288693" s="83"/>
    </row>
    <row r="288694" spans="16:16" x14ac:dyDescent="0.3">
      <c r="P288694" s="83"/>
    </row>
    <row r="288695" spans="16:16" x14ac:dyDescent="0.3">
      <c r="P288695" s="83"/>
    </row>
    <row r="288696" spans="16:16" x14ac:dyDescent="0.3">
      <c r="P288696" s="83"/>
    </row>
    <row r="288697" spans="16:16" x14ac:dyDescent="0.3">
      <c r="P288697" s="83"/>
    </row>
    <row r="288698" spans="16:16" x14ac:dyDescent="0.3">
      <c r="P288698" s="83"/>
    </row>
    <row r="288699" spans="16:16" x14ac:dyDescent="0.3">
      <c r="P288699" s="83"/>
    </row>
    <row r="288700" spans="16:16" x14ac:dyDescent="0.3">
      <c r="P288700" s="83"/>
    </row>
    <row r="288701" spans="16:16" x14ac:dyDescent="0.3">
      <c r="P288701" s="83"/>
    </row>
    <row r="288702" spans="16:16" x14ac:dyDescent="0.3">
      <c r="P288702" s="83"/>
    </row>
    <row r="288703" spans="16:16" x14ac:dyDescent="0.3">
      <c r="P288703" s="83"/>
    </row>
    <row r="288704" spans="16:16" x14ac:dyDescent="0.3">
      <c r="P288704" s="83"/>
    </row>
    <row r="288705" spans="16:16" x14ac:dyDescent="0.3">
      <c r="P288705" s="83"/>
    </row>
    <row r="288706" spans="16:16" x14ac:dyDescent="0.3">
      <c r="P288706" s="83"/>
    </row>
    <row r="288707" spans="16:16" x14ac:dyDescent="0.3">
      <c r="P288707" s="83"/>
    </row>
    <row r="288708" spans="16:16" x14ac:dyDescent="0.3">
      <c r="P288708" s="83"/>
    </row>
    <row r="288709" spans="16:16" x14ac:dyDescent="0.3">
      <c r="P288709" s="83"/>
    </row>
    <row r="288710" spans="16:16" x14ac:dyDescent="0.3">
      <c r="P288710" s="83"/>
    </row>
    <row r="288711" spans="16:16" x14ac:dyDescent="0.3">
      <c r="P288711" s="83"/>
    </row>
    <row r="288712" spans="16:16" x14ac:dyDescent="0.3">
      <c r="P288712" s="83"/>
    </row>
    <row r="288713" spans="16:16" x14ac:dyDescent="0.3">
      <c r="P288713" s="83"/>
    </row>
    <row r="288714" spans="16:16" x14ac:dyDescent="0.3">
      <c r="P288714" s="83"/>
    </row>
    <row r="288715" spans="16:16" x14ac:dyDescent="0.3">
      <c r="P288715" s="83"/>
    </row>
    <row r="288716" spans="16:16" x14ac:dyDescent="0.3">
      <c r="P288716" s="83"/>
    </row>
    <row r="288717" spans="16:16" x14ac:dyDescent="0.3">
      <c r="P288717" s="83"/>
    </row>
    <row r="288718" spans="16:16" x14ac:dyDescent="0.3">
      <c r="P288718" s="83"/>
    </row>
    <row r="288719" spans="16:16" x14ac:dyDescent="0.3">
      <c r="P288719" s="83"/>
    </row>
    <row r="288720" spans="16:16" x14ac:dyDescent="0.3">
      <c r="P288720" s="83"/>
    </row>
    <row r="288721" spans="16:16" x14ac:dyDescent="0.3">
      <c r="P288721" s="83"/>
    </row>
    <row r="288722" spans="16:16" x14ac:dyDescent="0.3">
      <c r="P288722" s="83"/>
    </row>
    <row r="288723" spans="16:16" x14ac:dyDescent="0.3">
      <c r="P288723" s="83"/>
    </row>
    <row r="288724" spans="16:16" x14ac:dyDescent="0.3">
      <c r="P288724" s="83"/>
    </row>
    <row r="288725" spans="16:16" x14ac:dyDescent="0.3">
      <c r="P288725" s="83"/>
    </row>
    <row r="288726" spans="16:16" x14ac:dyDescent="0.3">
      <c r="P288726" s="83"/>
    </row>
    <row r="288727" spans="16:16" x14ac:dyDescent="0.3">
      <c r="P288727" s="83"/>
    </row>
    <row r="288728" spans="16:16" x14ac:dyDescent="0.3">
      <c r="P288728" s="83"/>
    </row>
    <row r="288729" spans="16:16" x14ac:dyDescent="0.3">
      <c r="P288729" s="83"/>
    </row>
    <row r="288730" spans="16:16" x14ac:dyDescent="0.3">
      <c r="P288730" s="83"/>
    </row>
    <row r="288731" spans="16:16" x14ac:dyDescent="0.3">
      <c r="P288731" s="83"/>
    </row>
    <row r="288732" spans="16:16" x14ac:dyDescent="0.3">
      <c r="P288732" s="83"/>
    </row>
    <row r="288733" spans="16:16" x14ac:dyDescent="0.3">
      <c r="P288733" s="83"/>
    </row>
    <row r="288734" spans="16:16" x14ac:dyDescent="0.3">
      <c r="P288734" s="83"/>
    </row>
    <row r="288735" spans="16:16" x14ac:dyDescent="0.3">
      <c r="P288735" s="83"/>
    </row>
    <row r="288736" spans="16:16" x14ac:dyDescent="0.3">
      <c r="P288736" s="83"/>
    </row>
    <row r="288737" spans="16:16" x14ac:dyDescent="0.3">
      <c r="P288737" s="83"/>
    </row>
    <row r="288738" spans="16:16" x14ac:dyDescent="0.3">
      <c r="P288738" s="83"/>
    </row>
    <row r="288739" spans="16:16" x14ac:dyDescent="0.3">
      <c r="P288739" s="83"/>
    </row>
    <row r="288740" spans="16:16" x14ac:dyDescent="0.3">
      <c r="P288740" s="83"/>
    </row>
    <row r="288741" spans="16:16" x14ac:dyDescent="0.3">
      <c r="P288741" s="83"/>
    </row>
    <row r="288742" spans="16:16" x14ac:dyDescent="0.3">
      <c r="P288742" s="83"/>
    </row>
    <row r="288743" spans="16:16" x14ac:dyDescent="0.3">
      <c r="P288743" s="83"/>
    </row>
    <row r="288744" spans="16:16" x14ac:dyDescent="0.3">
      <c r="P288744" s="83"/>
    </row>
    <row r="288745" spans="16:16" x14ac:dyDescent="0.3">
      <c r="P288745" s="83"/>
    </row>
    <row r="288746" spans="16:16" x14ac:dyDescent="0.3">
      <c r="P288746" s="83"/>
    </row>
    <row r="288747" spans="16:16" x14ac:dyDescent="0.3">
      <c r="P288747" s="83"/>
    </row>
    <row r="288748" spans="16:16" x14ac:dyDescent="0.3">
      <c r="P288748" s="83"/>
    </row>
    <row r="288749" spans="16:16" x14ac:dyDescent="0.3">
      <c r="P288749" s="83"/>
    </row>
    <row r="288750" spans="16:16" x14ac:dyDescent="0.3">
      <c r="P288750" s="83"/>
    </row>
    <row r="288751" spans="16:16" x14ac:dyDescent="0.3">
      <c r="P288751" s="83"/>
    </row>
    <row r="288752" spans="16:16" x14ac:dyDescent="0.3">
      <c r="P288752" s="83"/>
    </row>
    <row r="288753" spans="16:16" x14ac:dyDescent="0.3">
      <c r="P288753" s="83"/>
    </row>
    <row r="288754" spans="16:16" x14ac:dyDescent="0.3">
      <c r="P288754" s="83"/>
    </row>
    <row r="288755" spans="16:16" x14ac:dyDescent="0.3">
      <c r="P288755" s="83"/>
    </row>
    <row r="288756" spans="16:16" x14ac:dyDescent="0.3">
      <c r="P288756" s="83"/>
    </row>
    <row r="288757" spans="16:16" x14ac:dyDescent="0.3">
      <c r="P288757" s="83"/>
    </row>
    <row r="288758" spans="16:16" x14ac:dyDescent="0.3">
      <c r="P288758" s="83"/>
    </row>
    <row r="288759" spans="16:16" x14ac:dyDescent="0.3">
      <c r="P288759" s="83"/>
    </row>
    <row r="288760" spans="16:16" x14ac:dyDescent="0.3">
      <c r="P288760" s="83"/>
    </row>
    <row r="288761" spans="16:16" x14ac:dyDescent="0.3">
      <c r="P288761" s="83"/>
    </row>
    <row r="288762" spans="16:16" x14ac:dyDescent="0.3">
      <c r="P288762" s="83"/>
    </row>
    <row r="288763" spans="16:16" x14ac:dyDescent="0.3">
      <c r="P288763" s="83"/>
    </row>
    <row r="288764" spans="16:16" x14ac:dyDescent="0.3">
      <c r="P288764" s="83"/>
    </row>
    <row r="288765" spans="16:16" x14ac:dyDescent="0.3">
      <c r="P288765" s="83"/>
    </row>
    <row r="288766" spans="16:16" x14ac:dyDescent="0.3">
      <c r="P288766" s="83"/>
    </row>
    <row r="288767" spans="16:16" x14ac:dyDescent="0.3">
      <c r="P288767" s="83"/>
    </row>
    <row r="288768" spans="16:16" x14ac:dyDescent="0.3">
      <c r="P288768" s="83"/>
    </row>
    <row r="288769" spans="16:16" x14ac:dyDescent="0.3">
      <c r="P288769" s="83"/>
    </row>
    <row r="288770" spans="16:16" x14ac:dyDescent="0.3">
      <c r="P288770" s="83"/>
    </row>
    <row r="288771" spans="16:16" x14ac:dyDescent="0.3">
      <c r="P288771" s="83"/>
    </row>
    <row r="288772" spans="16:16" x14ac:dyDescent="0.3">
      <c r="P288772" s="83"/>
    </row>
    <row r="288773" spans="16:16" x14ac:dyDescent="0.3">
      <c r="P288773" s="83"/>
    </row>
    <row r="288774" spans="16:16" x14ac:dyDescent="0.3">
      <c r="P288774" s="83"/>
    </row>
    <row r="288775" spans="16:16" x14ac:dyDescent="0.3">
      <c r="P288775" s="83"/>
    </row>
    <row r="288776" spans="16:16" x14ac:dyDescent="0.3">
      <c r="P288776" s="83"/>
    </row>
    <row r="288777" spans="16:16" x14ac:dyDescent="0.3">
      <c r="P288777" s="83"/>
    </row>
    <row r="288778" spans="16:16" x14ac:dyDescent="0.3">
      <c r="P288778" s="83"/>
    </row>
    <row r="288779" spans="16:16" x14ac:dyDescent="0.3">
      <c r="P288779" s="83"/>
    </row>
    <row r="288780" spans="16:16" x14ac:dyDescent="0.3">
      <c r="P288780" s="83"/>
    </row>
    <row r="288781" spans="16:16" x14ac:dyDescent="0.3">
      <c r="P288781" s="83"/>
    </row>
    <row r="288782" spans="16:16" x14ac:dyDescent="0.3">
      <c r="P288782" s="83"/>
    </row>
    <row r="288783" spans="16:16" x14ac:dyDescent="0.3">
      <c r="P288783" s="83"/>
    </row>
    <row r="288784" spans="16:16" x14ac:dyDescent="0.3">
      <c r="P288784" s="83"/>
    </row>
    <row r="288785" spans="16:16" x14ac:dyDescent="0.3">
      <c r="P288785" s="83"/>
    </row>
    <row r="288786" spans="16:16" x14ac:dyDescent="0.3">
      <c r="P288786" s="83"/>
    </row>
    <row r="288787" spans="16:16" x14ac:dyDescent="0.3">
      <c r="P288787" s="83"/>
    </row>
    <row r="288788" spans="16:16" x14ac:dyDescent="0.3">
      <c r="P288788" s="83"/>
    </row>
    <row r="288789" spans="16:16" x14ac:dyDescent="0.3">
      <c r="P288789" s="83"/>
    </row>
    <row r="288790" spans="16:16" x14ac:dyDescent="0.3">
      <c r="P288790" s="83"/>
    </row>
    <row r="288791" spans="16:16" x14ac:dyDescent="0.3">
      <c r="P288791" s="83"/>
    </row>
    <row r="288792" spans="16:16" x14ac:dyDescent="0.3">
      <c r="P288792" s="83"/>
    </row>
    <row r="288793" spans="16:16" x14ac:dyDescent="0.3">
      <c r="P288793" s="83"/>
    </row>
    <row r="288794" spans="16:16" x14ac:dyDescent="0.3">
      <c r="P288794" s="83"/>
    </row>
    <row r="288795" spans="16:16" x14ac:dyDescent="0.3">
      <c r="P288795" s="83"/>
    </row>
    <row r="288796" spans="16:16" x14ac:dyDescent="0.3">
      <c r="P288796" s="83"/>
    </row>
    <row r="288797" spans="16:16" x14ac:dyDescent="0.3">
      <c r="P288797" s="83"/>
    </row>
    <row r="288798" spans="16:16" x14ac:dyDescent="0.3">
      <c r="P288798" s="83"/>
    </row>
    <row r="288799" spans="16:16" x14ac:dyDescent="0.3">
      <c r="P288799" s="83"/>
    </row>
    <row r="288800" spans="16:16" x14ac:dyDescent="0.3">
      <c r="P288800" s="83"/>
    </row>
    <row r="288801" spans="16:16" x14ac:dyDescent="0.3">
      <c r="P288801" s="83"/>
    </row>
    <row r="288802" spans="16:16" x14ac:dyDescent="0.3">
      <c r="P288802" s="83"/>
    </row>
    <row r="288803" spans="16:16" x14ac:dyDescent="0.3">
      <c r="P288803" s="83"/>
    </row>
    <row r="288804" spans="16:16" x14ac:dyDescent="0.3">
      <c r="P288804" s="83"/>
    </row>
    <row r="288805" spans="16:16" x14ac:dyDescent="0.3">
      <c r="P288805" s="83"/>
    </row>
    <row r="288806" spans="16:16" x14ac:dyDescent="0.3">
      <c r="P288806" s="83"/>
    </row>
    <row r="288807" spans="16:16" x14ac:dyDescent="0.3">
      <c r="P288807" s="83"/>
    </row>
    <row r="288808" spans="16:16" x14ac:dyDescent="0.3">
      <c r="P288808" s="83"/>
    </row>
    <row r="288809" spans="16:16" x14ac:dyDescent="0.3">
      <c r="P288809" s="83"/>
    </row>
    <row r="288810" spans="16:16" x14ac:dyDescent="0.3">
      <c r="P288810" s="83"/>
    </row>
    <row r="288811" spans="16:16" x14ac:dyDescent="0.3">
      <c r="P288811" s="83"/>
    </row>
    <row r="288812" spans="16:16" x14ac:dyDescent="0.3">
      <c r="P288812" s="83"/>
    </row>
    <row r="288813" spans="16:16" x14ac:dyDescent="0.3">
      <c r="P288813" s="83"/>
    </row>
    <row r="288814" spans="16:16" x14ac:dyDescent="0.3">
      <c r="P288814" s="83"/>
    </row>
    <row r="288815" spans="16:16" x14ac:dyDescent="0.3">
      <c r="P288815" s="83"/>
    </row>
    <row r="288816" spans="16:16" x14ac:dyDescent="0.3">
      <c r="P288816" s="83"/>
    </row>
    <row r="288817" spans="16:16" x14ac:dyDescent="0.3">
      <c r="P288817" s="83"/>
    </row>
    <row r="288818" spans="16:16" x14ac:dyDescent="0.3">
      <c r="P288818" s="83"/>
    </row>
    <row r="288819" spans="16:16" x14ac:dyDescent="0.3">
      <c r="P288819" s="83"/>
    </row>
    <row r="288820" spans="16:16" x14ac:dyDescent="0.3">
      <c r="P288820" s="83"/>
    </row>
    <row r="288821" spans="16:16" x14ac:dyDescent="0.3">
      <c r="P288821" s="83"/>
    </row>
    <row r="288822" spans="16:16" x14ac:dyDescent="0.3">
      <c r="P288822" s="83"/>
    </row>
    <row r="288823" spans="16:16" x14ac:dyDescent="0.3">
      <c r="P288823" s="83"/>
    </row>
    <row r="288824" spans="16:16" x14ac:dyDescent="0.3">
      <c r="P288824" s="83"/>
    </row>
    <row r="288825" spans="16:16" x14ac:dyDescent="0.3">
      <c r="P288825" s="83"/>
    </row>
    <row r="288826" spans="16:16" x14ac:dyDescent="0.3">
      <c r="P288826" s="83"/>
    </row>
    <row r="288827" spans="16:16" x14ac:dyDescent="0.3">
      <c r="P288827" s="83"/>
    </row>
    <row r="288828" spans="16:16" x14ac:dyDescent="0.3">
      <c r="P288828" s="83"/>
    </row>
    <row r="288829" spans="16:16" x14ac:dyDescent="0.3">
      <c r="P288829" s="83"/>
    </row>
    <row r="288830" spans="16:16" x14ac:dyDescent="0.3">
      <c r="P288830" s="83"/>
    </row>
    <row r="288831" spans="16:16" x14ac:dyDescent="0.3">
      <c r="P288831" s="83"/>
    </row>
    <row r="288832" spans="16:16" x14ac:dyDescent="0.3">
      <c r="P288832" s="83"/>
    </row>
    <row r="288833" spans="16:16" x14ac:dyDescent="0.3">
      <c r="P288833" s="83"/>
    </row>
    <row r="288834" spans="16:16" x14ac:dyDescent="0.3">
      <c r="P288834" s="83"/>
    </row>
    <row r="288835" spans="16:16" x14ac:dyDescent="0.3">
      <c r="P288835" s="83"/>
    </row>
    <row r="288836" spans="16:16" x14ac:dyDescent="0.3">
      <c r="P288836" s="83"/>
    </row>
    <row r="288837" spans="16:16" x14ac:dyDescent="0.3">
      <c r="P288837" s="83"/>
    </row>
    <row r="288838" spans="16:16" x14ac:dyDescent="0.3">
      <c r="P288838" s="83"/>
    </row>
    <row r="288839" spans="16:16" x14ac:dyDescent="0.3">
      <c r="P288839" s="83"/>
    </row>
    <row r="288840" spans="16:16" x14ac:dyDescent="0.3">
      <c r="P288840" s="83"/>
    </row>
    <row r="288841" spans="16:16" x14ac:dyDescent="0.3">
      <c r="P288841" s="83"/>
    </row>
    <row r="288842" spans="16:16" x14ac:dyDescent="0.3">
      <c r="P288842" s="83"/>
    </row>
    <row r="288843" spans="16:16" x14ac:dyDescent="0.3">
      <c r="P288843" s="83"/>
    </row>
    <row r="288844" spans="16:16" x14ac:dyDescent="0.3">
      <c r="P288844" s="83"/>
    </row>
    <row r="288845" spans="16:16" x14ac:dyDescent="0.3">
      <c r="P288845" s="83"/>
    </row>
    <row r="288846" spans="16:16" x14ac:dyDescent="0.3">
      <c r="P288846" s="83"/>
    </row>
    <row r="288847" spans="16:16" x14ac:dyDescent="0.3">
      <c r="P288847" s="83"/>
    </row>
    <row r="288848" spans="16:16" x14ac:dyDescent="0.3">
      <c r="P288848" s="83"/>
    </row>
    <row r="288849" spans="16:16" x14ac:dyDescent="0.3">
      <c r="P288849" s="83"/>
    </row>
    <row r="288850" spans="16:16" x14ac:dyDescent="0.3">
      <c r="P288850" s="83"/>
    </row>
    <row r="288851" spans="16:16" x14ac:dyDescent="0.3">
      <c r="P288851" s="83"/>
    </row>
    <row r="288852" spans="16:16" x14ac:dyDescent="0.3">
      <c r="P288852" s="83"/>
    </row>
    <row r="288853" spans="16:16" x14ac:dyDescent="0.3">
      <c r="P288853" s="83"/>
    </row>
    <row r="288854" spans="16:16" x14ac:dyDescent="0.3">
      <c r="P288854" s="83"/>
    </row>
    <row r="288855" spans="16:16" x14ac:dyDescent="0.3">
      <c r="P288855" s="83"/>
    </row>
    <row r="288856" spans="16:16" x14ac:dyDescent="0.3">
      <c r="P288856" s="83"/>
    </row>
    <row r="288857" spans="16:16" x14ac:dyDescent="0.3">
      <c r="P288857" s="83"/>
    </row>
    <row r="288858" spans="16:16" x14ac:dyDescent="0.3">
      <c r="P288858" s="83"/>
    </row>
    <row r="288859" spans="16:16" x14ac:dyDescent="0.3">
      <c r="P288859" s="83"/>
    </row>
    <row r="288860" spans="16:16" x14ac:dyDescent="0.3">
      <c r="P288860" s="83"/>
    </row>
    <row r="288861" spans="16:16" x14ac:dyDescent="0.3">
      <c r="P288861" s="83"/>
    </row>
    <row r="288862" spans="16:16" x14ac:dyDescent="0.3">
      <c r="P288862" s="83"/>
    </row>
    <row r="288863" spans="16:16" x14ac:dyDescent="0.3">
      <c r="P288863" s="83"/>
    </row>
    <row r="288864" spans="16:16" x14ac:dyDescent="0.3">
      <c r="P288864" s="83"/>
    </row>
    <row r="288865" spans="16:16" x14ac:dyDescent="0.3">
      <c r="P288865" s="83"/>
    </row>
    <row r="288866" spans="16:16" x14ac:dyDescent="0.3">
      <c r="P288866" s="83"/>
    </row>
    <row r="288867" spans="16:16" x14ac:dyDescent="0.3">
      <c r="P288867" s="83"/>
    </row>
    <row r="288868" spans="16:16" x14ac:dyDescent="0.3">
      <c r="P288868" s="83"/>
    </row>
    <row r="288869" spans="16:16" x14ac:dyDescent="0.3">
      <c r="P288869" s="83"/>
    </row>
    <row r="288870" spans="16:16" x14ac:dyDescent="0.3">
      <c r="P288870" s="83"/>
    </row>
    <row r="288871" spans="16:16" x14ac:dyDescent="0.3">
      <c r="P288871" s="83"/>
    </row>
    <row r="288872" spans="16:16" x14ac:dyDescent="0.3">
      <c r="P288872" s="83"/>
    </row>
    <row r="288873" spans="16:16" x14ac:dyDescent="0.3">
      <c r="P288873" s="83"/>
    </row>
    <row r="288874" spans="16:16" x14ac:dyDescent="0.3">
      <c r="P288874" s="83"/>
    </row>
    <row r="288875" spans="16:16" x14ac:dyDescent="0.3">
      <c r="P288875" s="83"/>
    </row>
    <row r="288876" spans="16:16" x14ac:dyDescent="0.3">
      <c r="P288876" s="83"/>
    </row>
    <row r="288877" spans="16:16" x14ac:dyDescent="0.3">
      <c r="P288877" s="83"/>
    </row>
    <row r="288878" spans="16:16" x14ac:dyDescent="0.3">
      <c r="P288878" s="83"/>
    </row>
    <row r="288879" spans="16:16" x14ac:dyDescent="0.3">
      <c r="P288879" s="83"/>
    </row>
    <row r="288880" spans="16:16" x14ac:dyDescent="0.3">
      <c r="P288880" s="83"/>
    </row>
    <row r="288881" spans="16:16" x14ac:dyDescent="0.3">
      <c r="P288881" s="83"/>
    </row>
    <row r="288882" spans="16:16" x14ac:dyDescent="0.3">
      <c r="P288882" s="83"/>
    </row>
    <row r="288883" spans="16:16" x14ac:dyDescent="0.3">
      <c r="P288883" s="83"/>
    </row>
    <row r="288884" spans="16:16" x14ac:dyDescent="0.3">
      <c r="P288884" s="83"/>
    </row>
    <row r="288885" spans="16:16" x14ac:dyDescent="0.3">
      <c r="P288885" s="83"/>
    </row>
    <row r="288886" spans="16:16" x14ac:dyDescent="0.3">
      <c r="P288886" s="83"/>
    </row>
    <row r="288887" spans="16:16" x14ac:dyDescent="0.3">
      <c r="P288887" s="83"/>
    </row>
    <row r="288888" spans="16:16" x14ac:dyDescent="0.3">
      <c r="P288888" s="83"/>
    </row>
    <row r="288889" spans="16:16" x14ac:dyDescent="0.3">
      <c r="P288889" s="83"/>
    </row>
    <row r="288890" spans="16:16" x14ac:dyDescent="0.3">
      <c r="P288890" s="83"/>
    </row>
    <row r="288891" spans="16:16" x14ac:dyDescent="0.3">
      <c r="P288891" s="83"/>
    </row>
    <row r="288892" spans="16:16" x14ac:dyDescent="0.3">
      <c r="P288892" s="83"/>
    </row>
    <row r="288893" spans="16:16" x14ac:dyDescent="0.3">
      <c r="P288893" s="83"/>
    </row>
    <row r="288894" spans="16:16" x14ac:dyDescent="0.3">
      <c r="P288894" s="83"/>
    </row>
    <row r="288895" spans="16:16" x14ac:dyDescent="0.3">
      <c r="P288895" s="83"/>
    </row>
    <row r="288896" spans="16:16" x14ac:dyDescent="0.3">
      <c r="P288896" s="83"/>
    </row>
    <row r="288897" spans="16:16" x14ac:dyDescent="0.3">
      <c r="P288897" s="83"/>
    </row>
    <row r="288898" spans="16:16" x14ac:dyDescent="0.3">
      <c r="P288898" s="83"/>
    </row>
    <row r="288899" spans="16:16" x14ac:dyDescent="0.3">
      <c r="P288899" s="83"/>
    </row>
    <row r="288900" spans="16:16" x14ac:dyDescent="0.3">
      <c r="P288900" s="83"/>
    </row>
    <row r="288901" spans="16:16" x14ac:dyDescent="0.3">
      <c r="P288901" s="83"/>
    </row>
    <row r="288902" spans="16:16" x14ac:dyDescent="0.3">
      <c r="P288902" s="83"/>
    </row>
    <row r="288903" spans="16:16" x14ac:dyDescent="0.3">
      <c r="P288903" s="83"/>
    </row>
    <row r="288904" spans="16:16" x14ac:dyDescent="0.3">
      <c r="P288904" s="83"/>
    </row>
    <row r="288905" spans="16:16" x14ac:dyDescent="0.3">
      <c r="P288905" s="83"/>
    </row>
    <row r="288906" spans="16:16" x14ac:dyDescent="0.3">
      <c r="P288906" s="83"/>
    </row>
    <row r="288907" spans="16:16" x14ac:dyDescent="0.3">
      <c r="P288907" s="83"/>
    </row>
    <row r="288908" spans="16:16" x14ac:dyDescent="0.3">
      <c r="P288908" s="83"/>
    </row>
    <row r="288909" spans="16:16" x14ac:dyDescent="0.3">
      <c r="P288909" s="83"/>
    </row>
    <row r="288910" spans="16:16" x14ac:dyDescent="0.3">
      <c r="P288910" s="83"/>
    </row>
    <row r="288911" spans="16:16" x14ac:dyDescent="0.3">
      <c r="P288911" s="83"/>
    </row>
    <row r="288912" spans="16:16" x14ac:dyDescent="0.3">
      <c r="P288912" s="83"/>
    </row>
    <row r="288913" spans="16:16" x14ac:dyDescent="0.3">
      <c r="P288913" s="83"/>
    </row>
    <row r="288914" spans="16:16" x14ac:dyDescent="0.3">
      <c r="P288914" s="83"/>
    </row>
    <row r="288915" spans="16:16" x14ac:dyDescent="0.3">
      <c r="P288915" s="83"/>
    </row>
    <row r="288916" spans="16:16" x14ac:dyDescent="0.3">
      <c r="P288916" s="83"/>
    </row>
    <row r="288917" spans="16:16" x14ac:dyDescent="0.3">
      <c r="P288917" s="83"/>
    </row>
    <row r="288918" spans="16:16" x14ac:dyDescent="0.3">
      <c r="P288918" s="83"/>
    </row>
    <row r="288919" spans="16:16" x14ac:dyDescent="0.3">
      <c r="P288919" s="83"/>
    </row>
    <row r="288920" spans="16:16" x14ac:dyDescent="0.3">
      <c r="P288920" s="83"/>
    </row>
    <row r="288921" spans="16:16" x14ac:dyDescent="0.3">
      <c r="P288921" s="83"/>
    </row>
    <row r="288922" spans="16:16" x14ac:dyDescent="0.3">
      <c r="P288922" s="83"/>
    </row>
    <row r="288923" spans="16:16" x14ac:dyDescent="0.3">
      <c r="P288923" s="83"/>
    </row>
    <row r="288924" spans="16:16" x14ac:dyDescent="0.3">
      <c r="P288924" s="83"/>
    </row>
    <row r="288925" spans="16:16" x14ac:dyDescent="0.3">
      <c r="P288925" s="83"/>
    </row>
    <row r="288926" spans="16:16" x14ac:dyDescent="0.3">
      <c r="P288926" s="83"/>
    </row>
    <row r="288927" spans="16:16" x14ac:dyDescent="0.3">
      <c r="P288927" s="83"/>
    </row>
    <row r="288928" spans="16:16" x14ac:dyDescent="0.3">
      <c r="P288928" s="83"/>
    </row>
    <row r="288929" spans="16:16" x14ac:dyDescent="0.3">
      <c r="P288929" s="83"/>
    </row>
    <row r="288930" spans="16:16" x14ac:dyDescent="0.3">
      <c r="P288930" s="83"/>
    </row>
    <row r="288931" spans="16:16" x14ac:dyDescent="0.3">
      <c r="P288931" s="83"/>
    </row>
    <row r="288932" spans="16:16" x14ac:dyDescent="0.3">
      <c r="P288932" s="83"/>
    </row>
    <row r="288933" spans="16:16" x14ac:dyDescent="0.3">
      <c r="P288933" s="83"/>
    </row>
    <row r="288934" spans="16:16" x14ac:dyDescent="0.3">
      <c r="P288934" s="83"/>
    </row>
    <row r="288935" spans="16:16" x14ac:dyDescent="0.3">
      <c r="P288935" s="83"/>
    </row>
    <row r="288936" spans="16:16" x14ac:dyDescent="0.3">
      <c r="P288936" s="83"/>
    </row>
    <row r="288937" spans="16:16" x14ac:dyDescent="0.3">
      <c r="P288937" s="83"/>
    </row>
    <row r="288938" spans="16:16" x14ac:dyDescent="0.3">
      <c r="P288938" s="83"/>
    </row>
    <row r="288939" spans="16:16" x14ac:dyDescent="0.3">
      <c r="P288939" s="83"/>
    </row>
    <row r="288940" spans="16:16" x14ac:dyDescent="0.3">
      <c r="P288940" s="83"/>
    </row>
    <row r="288941" spans="16:16" x14ac:dyDescent="0.3">
      <c r="P288941" s="83"/>
    </row>
    <row r="288942" spans="16:16" x14ac:dyDescent="0.3">
      <c r="P288942" s="83"/>
    </row>
    <row r="288943" spans="16:16" x14ac:dyDescent="0.3">
      <c r="P288943" s="83"/>
    </row>
    <row r="288944" spans="16:16" x14ac:dyDescent="0.3">
      <c r="P288944" s="83"/>
    </row>
    <row r="288945" spans="16:16" x14ac:dyDescent="0.3">
      <c r="P288945" s="83"/>
    </row>
    <row r="288946" spans="16:16" x14ac:dyDescent="0.3">
      <c r="P288946" s="83"/>
    </row>
    <row r="288947" spans="16:16" x14ac:dyDescent="0.3">
      <c r="P288947" s="83"/>
    </row>
    <row r="288948" spans="16:16" x14ac:dyDescent="0.3">
      <c r="P288948" s="83"/>
    </row>
    <row r="288949" spans="16:16" x14ac:dyDescent="0.3">
      <c r="P288949" s="83"/>
    </row>
    <row r="288950" spans="16:16" x14ac:dyDescent="0.3">
      <c r="P288950" s="83"/>
    </row>
    <row r="288951" spans="16:16" x14ac:dyDescent="0.3">
      <c r="P288951" s="83"/>
    </row>
    <row r="288952" spans="16:16" x14ac:dyDescent="0.3">
      <c r="P288952" s="83"/>
    </row>
    <row r="288953" spans="16:16" x14ac:dyDescent="0.3">
      <c r="P288953" s="83"/>
    </row>
    <row r="288954" spans="16:16" x14ac:dyDescent="0.3">
      <c r="P288954" s="83"/>
    </row>
    <row r="288955" spans="16:16" x14ac:dyDescent="0.3">
      <c r="P288955" s="83"/>
    </row>
    <row r="288956" spans="16:16" x14ac:dyDescent="0.3">
      <c r="P288956" s="83"/>
    </row>
    <row r="288957" spans="16:16" x14ac:dyDescent="0.3">
      <c r="P288957" s="83"/>
    </row>
    <row r="288958" spans="16:16" x14ac:dyDescent="0.3">
      <c r="P288958" s="83"/>
    </row>
    <row r="288959" spans="16:16" x14ac:dyDescent="0.3">
      <c r="P288959" s="83"/>
    </row>
    <row r="288960" spans="16:16" x14ac:dyDescent="0.3">
      <c r="P288960" s="83"/>
    </row>
    <row r="288961" spans="16:16" x14ac:dyDescent="0.3">
      <c r="P288961" s="83"/>
    </row>
    <row r="288962" spans="16:16" x14ac:dyDescent="0.3">
      <c r="P288962" s="83"/>
    </row>
    <row r="288963" spans="16:16" x14ac:dyDescent="0.3">
      <c r="P288963" s="83"/>
    </row>
    <row r="288964" spans="16:16" x14ac:dyDescent="0.3">
      <c r="P288964" s="83"/>
    </row>
    <row r="288965" spans="16:16" x14ac:dyDescent="0.3">
      <c r="P288965" s="83"/>
    </row>
    <row r="288966" spans="16:16" x14ac:dyDescent="0.3">
      <c r="P288966" s="83"/>
    </row>
    <row r="288967" spans="16:16" x14ac:dyDescent="0.3">
      <c r="P288967" s="83"/>
    </row>
    <row r="288968" spans="16:16" x14ac:dyDescent="0.3">
      <c r="P288968" s="83"/>
    </row>
    <row r="288969" spans="16:16" x14ac:dyDescent="0.3">
      <c r="P288969" s="83"/>
    </row>
    <row r="288970" spans="16:16" x14ac:dyDescent="0.3">
      <c r="P288970" s="83"/>
    </row>
    <row r="288971" spans="16:16" x14ac:dyDescent="0.3">
      <c r="P288971" s="83"/>
    </row>
    <row r="288972" spans="16:16" x14ac:dyDescent="0.3">
      <c r="P288972" s="83"/>
    </row>
    <row r="288973" spans="16:16" x14ac:dyDescent="0.3">
      <c r="P288973" s="83"/>
    </row>
    <row r="288974" spans="16:16" x14ac:dyDescent="0.3">
      <c r="P288974" s="83"/>
    </row>
    <row r="288975" spans="16:16" x14ac:dyDescent="0.3">
      <c r="P288975" s="83"/>
    </row>
    <row r="288976" spans="16:16" x14ac:dyDescent="0.3">
      <c r="P288976" s="83"/>
    </row>
    <row r="288977" spans="16:16" x14ac:dyDescent="0.3">
      <c r="P288977" s="83"/>
    </row>
    <row r="288978" spans="16:16" x14ac:dyDescent="0.3">
      <c r="P288978" s="83"/>
    </row>
    <row r="288979" spans="16:16" x14ac:dyDescent="0.3">
      <c r="P288979" s="83"/>
    </row>
    <row r="288980" spans="16:16" x14ac:dyDescent="0.3">
      <c r="P288980" s="83"/>
    </row>
    <row r="288981" spans="16:16" x14ac:dyDescent="0.3">
      <c r="P288981" s="83"/>
    </row>
    <row r="288982" spans="16:16" x14ac:dyDescent="0.3">
      <c r="P288982" s="83"/>
    </row>
    <row r="288983" spans="16:16" x14ac:dyDescent="0.3">
      <c r="P288983" s="83"/>
    </row>
    <row r="288984" spans="16:16" x14ac:dyDescent="0.3">
      <c r="P288984" s="83"/>
    </row>
    <row r="288985" spans="16:16" x14ac:dyDescent="0.3">
      <c r="P288985" s="83"/>
    </row>
    <row r="288986" spans="16:16" x14ac:dyDescent="0.3">
      <c r="P288986" s="83"/>
    </row>
    <row r="288987" spans="16:16" x14ac:dyDescent="0.3">
      <c r="P288987" s="83"/>
    </row>
    <row r="288988" spans="16:16" x14ac:dyDescent="0.3">
      <c r="P288988" s="83"/>
    </row>
    <row r="288989" spans="16:16" x14ac:dyDescent="0.3">
      <c r="P288989" s="83"/>
    </row>
    <row r="288990" spans="16:16" x14ac:dyDescent="0.3">
      <c r="P288990" s="83"/>
    </row>
    <row r="288991" spans="16:16" x14ac:dyDescent="0.3">
      <c r="P288991" s="83"/>
    </row>
    <row r="288992" spans="16:16" x14ac:dyDescent="0.3">
      <c r="P288992" s="83"/>
    </row>
    <row r="288993" spans="16:16" x14ac:dyDescent="0.3">
      <c r="P288993" s="83"/>
    </row>
    <row r="288994" spans="16:16" x14ac:dyDescent="0.3">
      <c r="P288994" s="83"/>
    </row>
    <row r="288995" spans="16:16" x14ac:dyDescent="0.3">
      <c r="P288995" s="83"/>
    </row>
    <row r="288996" spans="16:16" x14ac:dyDescent="0.3">
      <c r="P288996" s="83"/>
    </row>
    <row r="288997" spans="16:16" x14ac:dyDescent="0.3">
      <c r="P288997" s="83"/>
    </row>
    <row r="288998" spans="16:16" x14ac:dyDescent="0.3">
      <c r="P288998" s="83"/>
    </row>
    <row r="288999" spans="16:16" x14ac:dyDescent="0.3">
      <c r="P288999" s="83"/>
    </row>
    <row r="289000" spans="16:16" x14ac:dyDescent="0.3">
      <c r="P289000" s="83"/>
    </row>
    <row r="289001" spans="16:16" x14ac:dyDescent="0.3">
      <c r="P289001" s="83"/>
    </row>
    <row r="289002" spans="16:16" x14ac:dyDescent="0.3">
      <c r="P289002" s="83"/>
    </row>
    <row r="289003" spans="16:16" x14ac:dyDescent="0.3">
      <c r="P289003" s="83"/>
    </row>
    <row r="289004" spans="16:16" x14ac:dyDescent="0.3">
      <c r="P289004" s="83"/>
    </row>
    <row r="289005" spans="16:16" x14ac:dyDescent="0.3">
      <c r="P289005" s="83"/>
    </row>
    <row r="289006" spans="16:16" x14ac:dyDescent="0.3">
      <c r="P289006" s="83"/>
    </row>
    <row r="289007" spans="16:16" x14ac:dyDescent="0.3">
      <c r="P289007" s="83"/>
    </row>
    <row r="289008" spans="16:16" x14ac:dyDescent="0.3">
      <c r="P289008" s="83"/>
    </row>
    <row r="289009" spans="16:16" x14ac:dyDescent="0.3">
      <c r="P289009" s="83"/>
    </row>
    <row r="289010" spans="16:16" x14ac:dyDescent="0.3">
      <c r="P289010" s="83"/>
    </row>
    <row r="289011" spans="16:16" x14ac:dyDescent="0.3">
      <c r="P289011" s="83"/>
    </row>
    <row r="289012" spans="16:16" x14ac:dyDescent="0.3">
      <c r="P289012" s="83"/>
    </row>
    <row r="289013" spans="16:16" x14ac:dyDescent="0.3">
      <c r="P289013" s="83"/>
    </row>
    <row r="289014" spans="16:16" x14ac:dyDescent="0.3">
      <c r="P289014" s="83"/>
    </row>
    <row r="289015" spans="16:16" x14ac:dyDescent="0.3">
      <c r="P289015" s="83"/>
    </row>
    <row r="289016" spans="16:16" x14ac:dyDescent="0.3">
      <c r="P289016" s="83"/>
    </row>
    <row r="289017" spans="16:16" x14ac:dyDescent="0.3">
      <c r="P289017" s="83"/>
    </row>
    <row r="289018" spans="16:16" x14ac:dyDescent="0.3">
      <c r="P289018" s="83"/>
    </row>
    <row r="289019" spans="16:16" x14ac:dyDescent="0.3">
      <c r="P289019" s="83"/>
    </row>
    <row r="289020" spans="16:16" x14ac:dyDescent="0.3">
      <c r="P289020" s="83"/>
    </row>
    <row r="289021" spans="16:16" x14ac:dyDescent="0.3">
      <c r="P289021" s="83"/>
    </row>
    <row r="289022" spans="16:16" x14ac:dyDescent="0.3">
      <c r="P289022" s="83"/>
    </row>
    <row r="289023" spans="16:16" x14ac:dyDescent="0.3">
      <c r="P289023" s="83"/>
    </row>
    <row r="289024" spans="16:16" x14ac:dyDescent="0.3">
      <c r="P289024" s="83"/>
    </row>
    <row r="289025" spans="16:16" x14ac:dyDescent="0.3">
      <c r="P289025" s="83"/>
    </row>
    <row r="289026" spans="16:16" x14ac:dyDescent="0.3">
      <c r="P289026" s="83"/>
    </row>
    <row r="289027" spans="16:16" x14ac:dyDescent="0.3">
      <c r="P289027" s="83"/>
    </row>
    <row r="289028" spans="16:16" x14ac:dyDescent="0.3">
      <c r="P289028" s="83"/>
    </row>
    <row r="289029" spans="16:16" x14ac:dyDescent="0.3">
      <c r="P289029" s="83"/>
    </row>
    <row r="289030" spans="16:16" x14ac:dyDescent="0.3">
      <c r="P289030" s="83"/>
    </row>
    <row r="289031" spans="16:16" x14ac:dyDescent="0.3">
      <c r="P289031" s="83"/>
    </row>
    <row r="289032" spans="16:16" x14ac:dyDescent="0.3">
      <c r="P289032" s="83"/>
    </row>
    <row r="289033" spans="16:16" x14ac:dyDescent="0.3">
      <c r="P289033" s="83"/>
    </row>
    <row r="289034" spans="16:16" x14ac:dyDescent="0.3">
      <c r="P289034" s="83"/>
    </row>
    <row r="289035" spans="16:16" x14ac:dyDescent="0.3">
      <c r="P289035" s="83"/>
    </row>
    <row r="289036" spans="16:16" x14ac:dyDescent="0.3">
      <c r="P289036" s="83"/>
    </row>
    <row r="289037" spans="16:16" x14ac:dyDescent="0.3">
      <c r="P289037" s="83"/>
    </row>
    <row r="289038" spans="16:16" x14ac:dyDescent="0.3">
      <c r="P289038" s="83"/>
    </row>
    <row r="289039" spans="16:16" x14ac:dyDescent="0.3">
      <c r="P289039" s="83"/>
    </row>
    <row r="289040" spans="16:16" x14ac:dyDescent="0.3">
      <c r="P289040" s="83"/>
    </row>
    <row r="289041" spans="16:16" x14ac:dyDescent="0.3">
      <c r="P289041" s="83"/>
    </row>
    <row r="289042" spans="16:16" x14ac:dyDescent="0.3">
      <c r="P289042" s="83"/>
    </row>
    <row r="289043" spans="16:16" x14ac:dyDescent="0.3">
      <c r="P289043" s="83"/>
    </row>
    <row r="289044" spans="16:16" x14ac:dyDescent="0.3">
      <c r="P289044" s="83"/>
    </row>
    <row r="289045" spans="16:16" x14ac:dyDescent="0.3">
      <c r="P289045" s="83"/>
    </row>
    <row r="289046" spans="16:16" x14ac:dyDescent="0.3">
      <c r="P289046" s="83"/>
    </row>
    <row r="289047" spans="16:16" x14ac:dyDescent="0.3">
      <c r="P289047" s="83"/>
    </row>
    <row r="289048" spans="16:16" x14ac:dyDescent="0.3">
      <c r="P289048" s="83"/>
    </row>
    <row r="289049" spans="16:16" x14ac:dyDescent="0.3">
      <c r="P289049" s="83"/>
    </row>
    <row r="289050" spans="16:16" x14ac:dyDescent="0.3">
      <c r="P289050" s="83"/>
    </row>
    <row r="289051" spans="16:16" x14ac:dyDescent="0.3">
      <c r="P289051" s="83"/>
    </row>
    <row r="289052" spans="16:16" x14ac:dyDescent="0.3">
      <c r="P289052" s="83"/>
    </row>
    <row r="289053" spans="16:16" x14ac:dyDescent="0.3">
      <c r="P289053" s="83"/>
    </row>
    <row r="289054" spans="16:16" x14ac:dyDescent="0.3">
      <c r="P289054" s="83"/>
    </row>
    <row r="289055" spans="16:16" x14ac:dyDescent="0.3">
      <c r="P289055" s="83"/>
    </row>
    <row r="289056" spans="16:16" x14ac:dyDescent="0.3">
      <c r="P289056" s="83"/>
    </row>
    <row r="289057" spans="16:16" x14ac:dyDescent="0.3">
      <c r="P289057" s="83"/>
    </row>
    <row r="289058" spans="16:16" x14ac:dyDescent="0.3">
      <c r="P289058" s="83"/>
    </row>
    <row r="289059" spans="16:16" x14ac:dyDescent="0.3">
      <c r="P289059" s="83"/>
    </row>
    <row r="289060" spans="16:16" x14ac:dyDescent="0.3">
      <c r="P289060" s="83"/>
    </row>
    <row r="289061" spans="16:16" x14ac:dyDescent="0.3">
      <c r="P289061" s="83"/>
    </row>
    <row r="289062" spans="16:16" x14ac:dyDescent="0.3">
      <c r="P289062" s="83"/>
    </row>
    <row r="289063" spans="16:16" x14ac:dyDescent="0.3">
      <c r="P289063" s="83"/>
    </row>
    <row r="289064" spans="16:16" x14ac:dyDescent="0.3">
      <c r="P289064" s="83"/>
    </row>
    <row r="289065" spans="16:16" x14ac:dyDescent="0.3">
      <c r="P289065" s="83"/>
    </row>
    <row r="289066" spans="16:16" x14ac:dyDescent="0.3">
      <c r="P289066" s="83"/>
    </row>
    <row r="289067" spans="16:16" x14ac:dyDescent="0.3">
      <c r="P289067" s="83"/>
    </row>
    <row r="289068" spans="16:16" x14ac:dyDescent="0.3">
      <c r="P289068" s="83"/>
    </row>
    <row r="289069" spans="16:16" x14ac:dyDescent="0.3">
      <c r="P289069" s="83"/>
    </row>
    <row r="289070" spans="16:16" x14ac:dyDescent="0.3">
      <c r="P289070" s="83"/>
    </row>
    <row r="289071" spans="16:16" x14ac:dyDescent="0.3">
      <c r="P289071" s="83"/>
    </row>
    <row r="289072" spans="16:16" x14ac:dyDescent="0.3">
      <c r="P289072" s="83"/>
    </row>
    <row r="289073" spans="16:16" x14ac:dyDescent="0.3">
      <c r="P289073" s="83"/>
    </row>
    <row r="289074" spans="16:16" x14ac:dyDescent="0.3">
      <c r="P289074" s="83"/>
    </row>
    <row r="289075" spans="16:16" x14ac:dyDescent="0.3">
      <c r="P289075" s="83"/>
    </row>
    <row r="289076" spans="16:16" x14ac:dyDescent="0.3">
      <c r="P289076" s="83"/>
    </row>
    <row r="289077" spans="16:16" x14ac:dyDescent="0.3">
      <c r="P289077" s="83"/>
    </row>
    <row r="289078" spans="16:16" x14ac:dyDescent="0.3">
      <c r="P289078" s="83"/>
    </row>
    <row r="289079" spans="16:16" x14ac:dyDescent="0.3">
      <c r="P289079" s="83"/>
    </row>
    <row r="289080" spans="16:16" x14ac:dyDescent="0.3">
      <c r="P289080" s="83"/>
    </row>
    <row r="289081" spans="16:16" x14ac:dyDescent="0.3">
      <c r="P289081" s="83"/>
    </row>
    <row r="289082" spans="16:16" x14ac:dyDescent="0.3">
      <c r="P289082" s="83"/>
    </row>
    <row r="289083" spans="16:16" x14ac:dyDescent="0.3">
      <c r="P289083" s="83"/>
    </row>
    <row r="289084" spans="16:16" x14ac:dyDescent="0.3">
      <c r="P289084" s="83"/>
    </row>
    <row r="289085" spans="16:16" x14ac:dyDescent="0.3">
      <c r="P289085" s="83"/>
    </row>
    <row r="289086" spans="16:16" x14ac:dyDescent="0.3">
      <c r="P289086" s="83"/>
    </row>
    <row r="289087" spans="16:16" x14ac:dyDescent="0.3">
      <c r="P289087" s="83"/>
    </row>
    <row r="289088" spans="16:16" x14ac:dyDescent="0.3">
      <c r="P289088" s="83"/>
    </row>
    <row r="289089" spans="16:16" x14ac:dyDescent="0.3">
      <c r="P289089" s="83"/>
    </row>
    <row r="289090" spans="16:16" x14ac:dyDescent="0.3">
      <c r="P289090" s="83"/>
    </row>
    <row r="289091" spans="16:16" x14ac:dyDescent="0.3">
      <c r="P289091" s="83"/>
    </row>
    <row r="289092" spans="16:16" x14ac:dyDescent="0.3">
      <c r="P289092" s="83"/>
    </row>
    <row r="289093" spans="16:16" x14ac:dyDescent="0.3">
      <c r="P289093" s="83"/>
    </row>
    <row r="289094" spans="16:16" x14ac:dyDescent="0.3">
      <c r="P289094" s="83"/>
    </row>
    <row r="289095" spans="16:16" x14ac:dyDescent="0.3">
      <c r="P289095" s="83"/>
    </row>
    <row r="289096" spans="16:16" x14ac:dyDescent="0.3">
      <c r="P289096" s="83"/>
    </row>
    <row r="289097" spans="16:16" x14ac:dyDescent="0.3">
      <c r="P289097" s="83"/>
    </row>
    <row r="289098" spans="16:16" x14ac:dyDescent="0.3">
      <c r="P289098" s="83"/>
    </row>
    <row r="289099" spans="16:16" x14ac:dyDescent="0.3">
      <c r="P289099" s="83"/>
    </row>
    <row r="289100" spans="16:16" x14ac:dyDescent="0.3">
      <c r="P289100" s="83"/>
    </row>
    <row r="289101" spans="16:16" x14ac:dyDescent="0.3">
      <c r="P289101" s="83"/>
    </row>
    <row r="289102" spans="16:16" x14ac:dyDescent="0.3">
      <c r="P289102" s="83"/>
    </row>
    <row r="289103" spans="16:16" x14ac:dyDescent="0.3">
      <c r="P289103" s="83"/>
    </row>
    <row r="289104" spans="16:16" x14ac:dyDescent="0.3">
      <c r="P289104" s="83"/>
    </row>
    <row r="289105" spans="16:16" x14ac:dyDescent="0.3">
      <c r="P289105" s="83"/>
    </row>
    <row r="289106" spans="16:16" x14ac:dyDescent="0.3">
      <c r="P289106" s="83"/>
    </row>
    <row r="289107" spans="16:16" x14ac:dyDescent="0.3">
      <c r="P289107" s="83"/>
    </row>
    <row r="289108" spans="16:16" x14ac:dyDescent="0.3">
      <c r="P289108" s="83"/>
    </row>
    <row r="289109" spans="16:16" x14ac:dyDescent="0.3">
      <c r="P289109" s="83"/>
    </row>
    <row r="289110" spans="16:16" x14ac:dyDescent="0.3">
      <c r="P289110" s="83"/>
    </row>
    <row r="289111" spans="16:16" x14ac:dyDescent="0.3">
      <c r="P289111" s="83"/>
    </row>
    <row r="289112" spans="16:16" x14ac:dyDescent="0.3">
      <c r="P289112" s="83"/>
    </row>
    <row r="289113" spans="16:16" x14ac:dyDescent="0.3">
      <c r="P289113" s="83"/>
    </row>
    <row r="289114" spans="16:16" x14ac:dyDescent="0.3">
      <c r="P289114" s="83"/>
    </row>
    <row r="289115" spans="16:16" x14ac:dyDescent="0.3">
      <c r="P289115" s="83"/>
    </row>
    <row r="289116" spans="16:16" x14ac:dyDescent="0.3">
      <c r="P289116" s="83"/>
    </row>
    <row r="289117" spans="16:16" x14ac:dyDescent="0.3">
      <c r="P289117" s="83"/>
    </row>
    <row r="289118" spans="16:16" x14ac:dyDescent="0.3">
      <c r="P289118" s="83"/>
    </row>
    <row r="289119" spans="16:16" x14ac:dyDescent="0.3">
      <c r="P289119" s="83"/>
    </row>
    <row r="289120" spans="16:16" x14ac:dyDescent="0.3">
      <c r="P289120" s="83"/>
    </row>
    <row r="289121" spans="16:16" x14ac:dyDescent="0.3">
      <c r="P289121" s="83"/>
    </row>
    <row r="289122" spans="16:16" x14ac:dyDescent="0.3">
      <c r="P289122" s="83"/>
    </row>
    <row r="289123" spans="16:16" x14ac:dyDescent="0.3">
      <c r="P289123" s="83"/>
    </row>
    <row r="289124" spans="16:16" x14ac:dyDescent="0.3">
      <c r="P289124" s="83"/>
    </row>
    <row r="289125" spans="16:16" x14ac:dyDescent="0.3">
      <c r="P289125" s="83"/>
    </row>
    <row r="289126" spans="16:16" x14ac:dyDescent="0.3">
      <c r="P289126" s="83"/>
    </row>
    <row r="289127" spans="16:16" x14ac:dyDescent="0.3">
      <c r="P289127" s="83"/>
    </row>
    <row r="289128" spans="16:16" x14ac:dyDescent="0.3">
      <c r="P289128" s="83"/>
    </row>
    <row r="289129" spans="16:16" x14ac:dyDescent="0.3">
      <c r="P289129" s="83"/>
    </row>
    <row r="289130" spans="16:16" x14ac:dyDescent="0.3">
      <c r="P289130" s="83"/>
    </row>
    <row r="289131" spans="16:16" x14ac:dyDescent="0.3">
      <c r="P289131" s="83"/>
    </row>
    <row r="289132" spans="16:16" x14ac:dyDescent="0.3">
      <c r="P289132" s="83"/>
    </row>
    <row r="289133" spans="16:16" x14ac:dyDescent="0.3">
      <c r="P289133" s="83"/>
    </row>
    <row r="289134" spans="16:16" x14ac:dyDescent="0.3">
      <c r="P289134" s="83"/>
    </row>
    <row r="289135" spans="16:16" x14ac:dyDescent="0.3">
      <c r="P289135" s="83"/>
    </row>
    <row r="289136" spans="16:16" x14ac:dyDescent="0.3">
      <c r="P289136" s="83"/>
    </row>
    <row r="289137" spans="16:16" x14ac:dyDescent="0.3">
      <c r="P289137" s="83"/>
    </row>
    <row r="289138" spans="16:16" x14ac:dyDescent="0.3">
      <c r="P289138" s="83"/>
    </row>
    <row r="289139" spans="16:16" x14ac:dyDescent="0.3">
      <c r="P289139" s="83"/>
    </row>
    <row r="289140" spans="16:16" x14ac:dyDescent="0.3">
      <c r="P289140" s="83"/>
    </row>
    <row r="289141" spans="16:16" x14ac:dyDescent="0.3">
      <c r="P289141" s="83"/>
    </row>
    <row r="289142" spans="16:16" x14ac:dyDescent="0.3">
      <c r="P289142" s="83"/>
    </row>
    <row r="289143" spans="16:16" x14ac:dyDescent="0.3">
      <c r="P289143" s="83"/>
    </row>
    <row r="289144" spans="16:16" x14ac:dyDescent="0.3">
      <c r="P289144" s="83"/>
    </row>
    <row r="289145" spans="16:16" x14ac:dyDescent="0.3">
      <c r="P289145" s="83"/>
    </row>
    <row r="289146" spans="16:16" x14ac:dyDescent="0.3">
      <c r="P289146" s="83"/>
    </row>
    <row r="289147" spans="16:16" x14ac:dyDescent="0.3">
      <c r="P289147" s="83"/>
    </row>
    <row r="289148" spans="16:16" x14ac:dyDescent="0.3">
      <c r="P289148" s="83"/>
    </row>
    <row r="289149" spans="16:16" x14ac:dyDescent="0.3">
      <c r="P289149" s="83"/>
    </row>
    <row r="289150" spans="16:16" x14ac:dyDescent="0.3">
      <c r="P289150" s="83"/>
    </row>
    <row r="289151" spans="16:16" x14ac:dyDescent="0.3">
      <c r="P289151" s="83"/>
    </row>
    <row r="289152" spans="16:16" x14ac:dyDescent="0.3">
      <c r="P289152" s="83"/>
    </row>
    <row r="289153" spans="16:16" x14ac:dyDescent="0.3">
      <c r="P289153" s="83"/>
    </row>
    <row r="289154" spans="16:16" x14ac:dyDescent="0.3">
      <c r="P289154" s="83"/>
    </row>
    <row r="289155" spans="16:16" x14ac:dyDescent="0.3">
      <c r="P289155" s="83"/>
    </row>
    <row r="289156" spans="16:16" x14ac:dyDescent="0.3">
      <c r="P289156" s="83"/>
    </row>
    <row r="289157" spans="16:16" x14ac:dyDescent="0.3">
      <c r="P289157" s="83"/>
    </row>
    <row r="289158" spans="16:16" x14ac:dyDescent="0.3">
      <c r="P289158" s="83"/>
    </row>
    <row r="289159" spans="16:16" x14ac:dyDescent="0.3">
      <c r="P289159" s="83"/>
    </row>
    <row r="289160" spans="16:16" x14ac:dyDescent="0.3">
      <c r="P289160" s="83"/>
    </row>
    <row r="289161" spans="16:16" x14ac:dyDescent="0.3">
      <c r="P289161" s="83"/>
    </row>
    <row r="289162" spans="16:16" x14ac:dyDescent="0.3">
      <c r="P289162" s="83"/>
    </row>
    <row r="289163" spans="16:16" x14ac:dyDescent="0.3">
      <c r="P289163" s="83"/>
    </row>
    <row r="289164" spans="16:16" x14ac:dyDescent="0.3">
      <c r="P289164" s="83"/>
    </row>
    <row r="289165" spans="16:16" x14ac:dyDescent="0.3">
      <c r="P289165" s="83"/>
    </row>
    <row r="289166" spans="16:16" x14ac:dyDescent="0.3">
      <c r="P289166" s="83"/>
    </row>
    <row r="289167" spans="16:16" x14ac:dyDescent="0.3">
      <c r="P289167" s="83"/>
    </row>
    <row r="289168" spans="16:16" x14ac:dyDescent="0.3">
      <c r="P289168" s="83"/>
    </row>
    <row r="289169" spans="16:16" x14ac:dyDescent="0.3">
      <c r="P289169" s="83"/>
    </row>
    <row r="289170" spans="16:16" x14ac:dyDescent="0.3">
      <c r="P289170" s="83"/>
    </row>
    <row r="289171" spans="16:16" x14ac:dyDescent="0.3">
      <c r="P289171" s="83"/>
    </row>
    <row r="289172" spans="16:16" x14ac:dyDescent="0.3">
      <c r="P289172" s="83"/>
    </row>
    <row r="289173" spans="16:16" x14ac:dyDescent="0.3">
      <c r="P289173" s="83"/>
    </row>
    <row r="289174" spans="16:16" x14ac:dyDescent="0.3">
      <c r="P289174" s="83"/>
    </row>
    <row r="289175" spans="16:16" x14ac:dyDescent="0.3">
      <c r="P289175" s="83"/>
    </row>
    <row r="289176" spans="16:16" x14ac:dyDescent="0.3">
      <c r="P289176" s="83"/>
    </row>
    <row r="289177" spans="16:16" x14ac:dyDescent="0.3">
      <c r="P289177" s="83"/>
    </row>
    <row r="289178" spans="16:16" x14ac:dyDescent="0.3">
      <c r="P289178" s="83"/>
    </row>
    <row r="289179" spans="16:16" x14ac:dyDescent="0.3">
      <c r="P289179" s="83"/>
    </row>
    <row r="289180" spans="16:16" x14ac:dyDescent="0.3">
      <c r="P289180" s="83"/>
    </row>
    <row r="289181" spans="16:16" x14ac:dyDescent="0.3">
      <c r="P289181" s="83"/>
    </row>
    <row r="289182" spans="16:16" x14ac:dyDescent="0.3">
      <c r="P289182" s="83"/>
    </row>
    <row r="289183" spans="16:16" x14ac:dyDescent="0.3">
      <c r="P289183" s="83"/>
    </row>
    <row r="289184" spans="16:16" x14ac:dyDescent="0.3">
      <c r="P289184" s="83"/>
    </row>
    <row r="289185" spans="16:16" x14ac:dyDescent="0.3">
      <c r="P289185" s="83"/>
    </row>
    <row r="289186" spans="16:16" x14ac:dyDescent="0.3">
      <c r="P289186" s="83"/>
    </row>
    <row r="289187" spans="16:16" x14ac:dyDescent="0.3">
      <c r="P289187" s="83"/>
    </row>
    <row r="289188" spans="16:16" x14ac:dyDescent="0.3">
      <c r="P289188" s="83"/>
    </row>
    <row r="289189" spans="16:16" x14ac:dyDescent="0.3">
      <c r="P289189" s="83"/>
    </row>
    <row r="289190" spans="16:16" x14ac:dyDescent="0.3">
      <c r="P289190" s="83"/>
    </row>
    <row r="289191" spans="16:16" x14ac:dyDescent="0.3">
      <c r="P289191" s="83"/>
    </row>
    <row r="289192" spans="16:16" x14ac:dyDescent="0.3">
      <c r="P289192" s="83"/>
    </row>
    <row r="289193" spans="16:16" x14ac:dyDescent="0.3">
      <c r="P289193" s="83"/>
    </row>
    <row r="289194" spans="16:16" x14ac:dyDescent="0.3">
      <c r="P289194" s="83"/>
    </row>
    <row r="289195" spans="16:16" x14ac:dyDescent="0.3">
      <c r="P289195" s="83"/>
    </row>
    <row r="289196" spans="16:16" x14ac:dyDescent="0.3">
      <c r="P289196" s="83"/>
    </row>
    <row r="289197" spans="16:16" x14ac:dyDescent="0.3">
      <c r="P289197" s="83"/>
    </row>
    <row r="289198" spans="16:16" x14ac:dyDescent="0.3">
      <c r="P289198" s="83"/>
    </row>
    <row r="289199" spans="16:16" x14ac:dyDescent="0.3">
      <c r="P289199" s="83"/>
    </row>
    <row r="289200" spans="16:16" x14ac:dyDescent="0.3">
      <c r="P289200" s="83"/>
    </row>
    <row r="289201" spans="16:16" x14ac:dyDescent="0.3">
      <c r="P289201" s="83"/>
    </row>
    <row r="289202" spans="16:16" x14ac:dyDescent="0.3">
      <c r="P289202" s="83"/>
    </row>
    <row r="289203" spans="16:16" x14ac:dyDescent="0.3">
      <c r="P289203" s="83"/>
    </row>
    <row r="289204" spans="16:16" x14ac:dyDescent="0.3">
      <c r="P289204" s="83"/>
    </row>
    <row r="289205" spans="16:16" x14ac:dyDescent="0.3">
      <c r="P289205" s="83"/>
    </row>
    <row r="289206" spans="16:16" x14ac:dyDescent="0.3">
      <c r="P289206" s="83"/>
    </row>
    <row r="289207" spans="16:16" x14ac:dyDescent="0.3">
      <c r="P289207" s="83"/>
    </row>
    <row r="289208" spans="16:16" x14ac:dyDescent="0.3">
      <c r="P289208" s="83"/>
    </row>
    <row r="289209" spans="16:16" x14ac:dyDescent="0.3">
      <c r="P289209" s="83"/>
    </row>
    <row r="289210" spans="16:16" x14ac:dyDescent="0.3">
      <c r="P289210" s="83"/>
    </row>
    <row r="289211" spans="16:16" x14ac:dyDescent="0.3">
      <c r="P289211" s="83"/>
    </row>
    <row r="289212" spans="16:16" x14ac:dyDescent="0.3">
      <c r="P289212" s="83"/>
    </row>
    <row r="289213" spans="16:16" x14ac:dyDescent="0.3">
      <c r="P289213" s="83"/>
    </row>
    <row r="289214" spans="16:16" x14ac:dyDescent="0.3">
      <c r="P289214" s="83"/>
    </row>
    <row r="289215" spans="16:16" x14ac:dyDescent="0.3">
      <c r="P289215" s="83"/>
    </row>
    <row r="289216" spans="16:16" x14ac:dyDescent="0.3">
      <c r="P289216" s="83"/>
    </row>
    <row r="289217" spans="16:16" x14ac:dyDescent="0.3">
      <c r="P289217" s="83"/>
    </row>
    <row r="289218" spans="16:16" x14ac:dyDescent="0.3">
      <c r="P289218" s="83"/>
    </row>
    <row r="289219" spans="16:16" x14ac:dyDescent="0.3">
      <c r="P289219" s="83"/>
    </row>
    <row r="289220" spans="16:16" x14ac:dyDescent="0.3">
      <c r="P289220" s="83"/>
    </row>
    <row r="289221" spans="16:16" x14ac:dyDescent="0.3">
      <c r="P289221" s="83"/>
    </row>
    <row r="289222" spans="16:16" x14ac:dyDescent="0.3">
      <c r="P289222" s="83"/>
    </row>
    <row r="289223" spans="16:16" x14ac:dyDescent="0.3">
      <c r="P289223" s="83"/>
    </row>
    <row r="289224" spans="16:16" x14ac:dyDescent="0.3">
      <c r="P289224" s="83"/>
    </row>
    <row r="289225" spans="16:16" x14ac:dyDescent="0.3">
      <c r="P289225" s="83"/>
    </row>
    <row r="289226" spans="16:16" x14ac:dyDescent="0.3">
      <c r="P289226" s="83"/>
    </row>
    <row r="289227" spans="16:16" x14ac:dyDescent="0.3">
      <c r="P289227" s="83"/>
    </row>
    <row r="289228" spans="16:16" x14ac:dyDescent="0.3">
      <c r="P289228" s="83"/>
    </row>
    <row r="289229" spans="16:16" x14ac:dyDescent="0.3">
      <c r="P289229" s="83"/>
    </row>
    <row r="289230" spans="16:16" x14ac:dyDescent="0.3">
      <c r="P289230" s="83"/>
    </row>
    <row r="289231" spans="16:16" x14ac:dyDescent="0.3">
      <c r="P289231" s="83"/>
    </row>
    <row r="289232" spans="16:16" x14ac:dyDescent="0.3">
      <c r="P289232" s="83"/>
    </row>
    <row r="289233" spans="16:16" x14ac:dyDescent="0.3">
      <c r="P289233" s="83"/>
    </row>
    <row r="289234" spans="16:16" x14ac:dyDescent="0.3">
      <c r="P289234" s="83"/>
    </row>
    <row r="289235" spans="16:16" x14ac:dyDescent="0.3">
      <c r="P289235" s="83"/>
    </row>
    <row r="289236" spans="16:16" x14ac:dyDescent="0.3">
      <c r="P289236" s="83"/>
    </row>
    <row r="289237" spans="16:16" x14ac:dyDescent="0.3">
      <c r="P289237" s="83"/>
    </row>
    <row r="289238" spans="16:16" x14ac:dyDescent="0.3">
      <c r="P289238" s="83"/>
    </row>
    <row r="289239" spans="16:16" x14ac:dyDescent="0.3">
      <c r="P289239" s="83"/>
    </row>
    <row r="289240" spans="16:16" x14ac:dyDescent="0.3">
      <c r="P289240" s="83"/>
    </row>
    <row r="289241" spans="16:16" x14ac:dyDescent="0.3">
      <c r="P289241" s="83"/>
    </row>
    <row r="289242" spans="16:16" x14ac:dyDescent="0.3">
      <c r="P289242" s="83"/>
    </row>
    <row r="289243" spans="16:16" x14ac:dyDescent="0.3">
      <c r="P289243" s="83"/>
    </row>
    <row r="289244" spans="16:16" x14ac:dyDescent="0.3">
      <c r="P289244" s="83"/>
    </row>
    <row r="289245" spans="16:16" x14ac:dyDescent="0.3">
      <c r="P289245" s="83"/>
    </row>
    <row r="289246" spans="16:16" x14ac:dyDescent="0.3">
      <c r="P289246" s="83"/>
    </row>
    <row r="289247" spans="16:16" x14ac:dyDescent="0.3">
      <c r="P289247" s="83"/>
    </row>
    <row r="289248" spans="16:16" x14ac:dyDescent="0.3">
      <c r="P289248" s="83"/>
    </row>
    <row r="289249" spans="16:16" x14ac:dyDescent="0.3">
      <c r="P289249" s="83"/>
    </row>
    <row r="289250" spans="16:16" x14ac:dyDescent="0.3">
      <c r="P289250" s="83"/>
    </row>
    <row r="289251" spans="16:16" x14ac:dyDescent="0.3">
      <c r="P289251" s="83"/>
    </row>
    <row r="289252" spans="16:16" x14ac:dyDescent="0.3">
      <c r="P289252" s="83"/>
    </row>
    <row r="289253" spans="16:16" x14ac:dyDescent="0.3">
      <c r="P289253" s="83"/>
    </row>
    <row r="289254" spans="16:16" x14ac:dyDescent="0.3">
      <c r="P289254" s="83"/>
    </row>
    <row r="289255" spans="16:16" x14ac:dyDescent="0.3">
      <c r="P289255" s="83"/>
    </row>
    <row r="289256" spans="16:16" x14ac:dyDescent="0.3">
      <c r="P289256" s="83"/>
    </row>
    <row r="289257" spans="16:16" x14ac:dyDescent="0.3">
      <c r="P289257" s="83"/>
    </row>
    <row r="289258" spans="16:16" x14ac:dyDescent="0.3">
      <c r="P289258" s="83"/>
    </row>
    <row r="289259" spans="16:16" x14ac:dyDescent="0.3">
      <c r="P289259" s="83"/>
    </row>
    <row r="289260" spans="16:16" x14ac:dyDescent="0.3">
      <c r="P289260" s="83"/>
    </row>
    <row r="289261" spans="16:16" x14ac:dyDescent="0.3">
      <c r="P289261" s="83"/>
    </row>
    <row r="289262" spans="16:16" x14ac:dyDescent="0.3">
      <c r="P289262" s="83"/>
    </row>
    <row r="289263" spans="16:16" x14ac:dyDescent="0.3">
      <c r="P289263" s="83"/>
    </row>
    <row r="289264" spans="16:16" x14ac:dyDescent="0.3">
      <c r="P289264" s="83"/>
    </row>
    <row r="289265" spans="16:16" x14ac:dyDescent="0.3">
      <c r="P289265" s="83"/>
    </row>
    <row r="289266" spans="16:16" x14ac:dyDescent="0.3">
      <c r="P289266" s="83"/>
    </row>
    <row r="289267" spans="16:16" x14ac:dyDescent="0.3">
      <c r="P289267" s="83"/>
    </row>
    <row r="289268" spans="16:16" x14ac:dyDescent="0.3">
      <c r="P289268" s="83"/>
    </row>
    <row r="289269" spans="16:16" x14ac:dyDescent="0.3">
      <c r="P289269" s="83"/>
    </row>
    <row r="289270" spans="16:16" x14ac:dyDescent="0.3">
      <c r="P289270" s="83"/>
    </row>
    <row r="289271" spans="16:16" x14ac:dyDescent="0.3">
      <c r="P289271" s="83"/>
    </row>
    <row r="289272" spans="16:16" x14ac:dyDescent="0.3">
      <c r="P289272" s="83"/>
    </row>
    <row r="289273" spans="16:16" x14ac:dyDescent="0.3">
      <c r="P289273" s="83"/>
    </row>
    <row r="289274" spans="16:16" x14ac:dyDescent="0.3">
      <c r="P289274" s="83"/>
    </row>
    <row r="289275" spans="16:16" x14ac:dyDescent="0.3">
      <c r="P289275" s="83"/>
    </row>
    <row r="289276" spans="16:16" x14ac:dyDescent="0.3">
      <c r="P289276" s="83"/>
    </row>
    <row r="289277" spans="16:16" x14ac:dyDescent="0.3">
      <c r="P289277" s="83"/>
    </row>
    <row r="289278" spans="16:16" x14ac:dyDescent="0.3">
      <c r="P289278" s="83"/>
    </row>
    <row r="289279" spans="16:16" x14ac:dyDescent="0.3">
      <c r="P289279" s="83"/>
    </row>
    <row r="289280" spans="16:16" x14ac:dyDescent="0.3">
      <c r="P289280" s="83"/>
    </row>
    <row r="289281" spans="16:16" x14ac:dyDescent="0.3">
      <c r="P289281" s="83"/>
    </row>
    <row r="289282" spans="16:16" x14ac:dyDescent="0.3">
      <c r="P289282" s="83"/>
    </row>
    <row r="289283" spans="16:16" x14ac:dyDescent="0.3">
      <c r="P289283" s="83"/>
    </row>
    <row r="289284" spans="16:16" x14ac:dyDescent="0.3">
      <c r="P289284" s="83"/>
    </row>
    <row r="289285" spans="16:16" x14ac:dyDescent="0.3">
      <c r="P289285" s="83"/>
    </row>
    <row r="289286" spans="16:16" x14ac:dyDescent="0.3">
      <c r="P289286" s="83"/>
    </row>
    <row r="289287" spans="16:16" x14ac:dyDescent="0.3">
      <c r="P289287" s="83"/>
    </row>
    <row r="289288" spans="16:16" x14ac:dyDescent="0.3">
      <c r="P289288" s="83"/>
    </row>
    <row r="289289" spans="16:16" x14ac:dyDescent="0.3">
      <c r="P289289" s="83"/>
    </row>
    <row r="289290" spans="16:16" x14ac:dyDescent="0.3">
      <c r="P289290" s="83"/>
    </row>
    <row r="289291" spans="16:16" x14ac:dyDescent="0.3">
      <c r="P289291" s="83"/>
    </row>
    <row r="289292" spans="16:16" x14ac:dyDescent="0.3">
      <c r="P289292" s="83"/>
    </row>
    <row r="289293" spans="16:16" x14ac:dyDescent="0.3">
      <c r="P289293" s="83"/>
    </row>
    <row r="289294" spans="16:16" x14ac:dyDescent="0.3">
      <c r="P289294" s="83"/>
    </row>
    <row r="289295" spans="16:16" x14ac:dyDescent="0.3">
      <c r="P289295" s="83"/>
    </row>
    <row r="289296" spans="16:16" x14ac:dyDescent="0.3">
      <c r="P289296" s="83"/>
    </row>
    <row r="289297" spans="16:16" x14ac:dyDescent="0.3">
      <c r="P289297" s="83"/>
    </row>
    <row r="289298" spans="16:16" x14ac:dyDescent="0.3">
      <c r="P289298" s="83"/>
    </row>
    <row r="289299" spans="16:16" x14ac:dyDescent="0.3">
      <c r="P289299" s="83"/>
    </row>
    <row r="289300" spans="16:16" x14ac:dyDescent="0.3">
      <c r="P289300" s="83"/>
    </row>
    <row r="289301" spans="16:16" x14ac:dyDescent="0.3">
      <c r="P289301" s="83"/>
    </row>
    <row r="289302" spans="16:16" x14ac:dyDescent="0.3">
      <c r="P289302" s="83"/>
    </row>
    <row r="289303" spans="16:16" x14ac:dyDescent="0.3">
      <c r="P289303" s="83"/>
    </row>
    <row r="289304" spans="16:16" x14ac:dyDescent="0.3">
      <c r="P289304" s="83"/>
    </row>
    <row r="289305" spans="16:16" x14ac:dyDescent="0.3">
      <c r="P289305" s="83"/>
    </row>
    <row r="289306" spans="16:16" x14ac:dyDescent="0.3">
      <c r="P289306" s="83"/>
    </row>
    <row r="289307" spans="16:16" x14ac:dyDescent="0.3">
      <c r="P289307" s="83"/>
    </row>
    <row r="289308" spans="16:16" x14ac:dyDescent="0.3">
      <c r="P289308" s="83"/>
    </row>
    <row r="289309" spans="16:16" x14ac:dyDescent="0.3">
      <c r="P289309" s="83"/>
    </row>
    <row r="289310" spans="16:16" x14ac:dyDescent="0.3">
      <c r="P289310" s="83"/>
    </row>
    <row r="289311" spans="16:16" x14ac:dyDescent="0.3">
      <c r="P289311" s="83"/>
    </row>
    <row r="289312" spans="16:16" x14ac:dyDescent="0.3">
      <c r="P289312" s="83"/>
    </row>
    <row r="289313" spans="16:16" x14ac:dyDescent="0.3">
      <c r="P289313" s="83"/>
    </row>
    <row r="289314" spans="16:16" x14ac:dyDescent="0.3">
      <c r="P289314" s="83"/>
    </row>
    <row r="289315" spans="16:16" x14ac:dyDescent="0.3">
      <c r="P289315" s="83"/>
    </row>
    <row r="289316" spans="16:16" x14ac:dyDescent="0.3">
      <c r="P289316" s="83"/>
    </row>
    <row r="289317" spans="16:16" x14ac:dyDescent="0.3">
      <c r="P289317" s="83"/>
    </row>
    <row r="289318" spans="16:16" x14ac:dyDescent="0.3">
      <c r="P289318" s="83"/>
    </row>
    <row r="289319" spans="16:16" x14ac:dyDescent="0.3">
      <c r="P289319" s="83"/>
    </row>
    <row r="289320" spans="16:16" x14ac:dyDescent="0.3">
      <c r="P289320" s="83"/>
    </row>
    <row r="289321" spans="16:16" x14ac:dyDescent="0.3">
      <c r="P289321" s="83"/>
    </row>
    <row r="289322" spans="16:16" x14ac:dyDescent="0.3">
      <c r="P289322" s="83"/>
    </row>
    <row r="289323" spans="16:16" x14ac:dyDescent="0.3">
      <c r="P289323" s="83"/>
    </row>
    <row r="289324" spans="16:16" x14ac:dyDescent="0.3">
      <c r="P289324" s="83"/>
    </row>
    <row r="289325" spans="16:16" x14ac:dyDescent="0.3">
      <c r="P289325" s="83"/>
    </row>
    <row r="289326" spans="16:16" x14ac:dyDescent="0.3">
      <c r="P289326" s="83"/>
    </row>
    <row r="289327" spans="16:16" x14ac:dyDescent="0.3">
      <c r="P289327" s="83"/>
    </row>
    <row r="289328" spans="16:16" x14ac:dyDescent="0.3">
      <c r="P289328" s="83"/>
    </row>
    <row r="289329" spans="16:16" x14ac:dyDescent="0.3">
      <c r="P289329" s="83"/>
    </row>
    <row r="289330" spans="16:16" x14ac:dyDescent="0.3">
      <c r="P289330" s="83"/>
    </row>
    <row r="289331" spans="16:16" x14ac:dyDescent="0.3">
      <c r="P289331" s="83"/>
    </row>
    <row r="289332" spans="16:16" x14ac:dyDescent="0.3">
      <c r="P289332" s="83"/>
    </row>
    <row r="289333" spans="16:16" x14ac:dyDescent="0.3">
      <c r="P289333" s="83"/>
    </row>
    <row r="289334" spans="16:16" x14ac:dyDescent="0.3">
      <c r="P289334" s="83"/>
    </row>
    <row r="289335" spans="16:16" x14ac:dyDescent="0.3">
      <c r="P289335" s="83"/>
    </row>
    <row r="289336" spans="16:16" x14ac:dyDescent="0.3">
      <c r="P289336" s="83"/>
    </row>
    <row r="289337" spans="16:16" x14ac:dyDescent="0.3">
      <c r="P289337" s="83"/>
    </row>
    <row r="289338" spans="16:16" x14ac:dyDescent="0.3">
      <c r="P289338" s="83"/>
    </row>
    <row r="289339" spans="16:16" x14ac:dyDescent="0.3">
      <c r="P289339" s="83"/>
    </row>
    <row r="289340" spans="16:16" x14ac:dyDescent="0.3">
      <c r="P289340" s="83"/>
    </row>
    <row r="289341" spans="16:16" x14ac:dyDescent="0.3">
      <c r="P289341" s="83"/>
    </row>
    <row r="289342" spans="16:16" x14ac:dyDescent="0.3">
      <c r="P289342" s="83"/>
    </row>
    <row r="289343" spans="16:16" x14ac:dyDescent="0.3">
      <c r="P289343" s="83"/>
    </row>
    <row r="289344" spans="16:16" x14ac:dyDescent="0.3">
      <c r="P289344" s="83"/>
    </row>
    <row r="289345" spans="16:16" x14ac:dyDescent="0.3">
      <c r="P289345" s="83"/>
    </row>
    <row r="289346" spans="16:16" x14ac:dyDescent="0.3">
      <c r="P289346" s="83"/>
    </row>
    <row r="289347" spans="16:16" x14ac:dyDescent="0.3">
      <c r="P289347" s="83"/>
    </row>
    <row r="289348" spans="16:16" x14ac:dyDescent="0.3">
      <c r="P289348" s="83"/>
    </row>
    <row r="289349" spans="16:16" x14ac:dyDescent="0.3">
      <c r="P289349" s="83"/>
    </row>
    <row r="289350" spans="16:16" x14ac:dyDescent="0.3">
      <c r="P289350" s="83"/>
    </row>
    <row r="289351" spans="16:16" x14ac:dyDescent="0.3">
      <c r="P289351" s="83"/>
    </row>
    <row r="289352" spans="16:16" x14ac:dyDescent="0.3">
      <c r="P289352" s="83"/>
    </row>
    <row r="289353" spans="16:16" x14ac:dyDescent="0.3">
      <c r="P289353" s="83"/>
    </row>
    <row r="289354" spans="16:16" x14ac:dyDescent="0.3">
      <c r="P289354" s="83"/>
    </row>
    <row r="289355" spans="16:16" x14ac:dyDescent="0.3">
      <c r="P289355" s="83"/>
    </row>
    <row r="289356" spans="16:16" x14ac:dyDescent="0.3">
      <c r="P289356" s="83"/>
    </row>
    <row r="289357" spans="16:16" x14ac:dyDescent="0.3">
      <c r="P289357" s="83"/>
    </row>
    <row r="289358" spans="16:16" x14ac:dyDescent="0.3">
      <c r="P289358" s="83"/>
    </row>
    <row r="289359" spans="16:16" x14ac:dyDescent="0.3">
      <c r="P289359" s="83"/>
    </row>
    <row r="289360" spans="16:16" x14ac:dyDescent="0.3">
      <c r="P289360" s="83"/>
    </row>
    <row r="289361" spans="16:16" x14ac:dyDescent="0.3">
      <c r="P289361" s="83"/>
    </row>
    <row r="289362" spans="16:16" x14ac:dyDescent="0.3">
      <c r="P289362" s="83"/>
    </row>
    <row r="289363" spans="16:16" x14ac:dyDescent="0.3">
      <c r="P289363" s="83"/>
    </row>
    <row r="289364" spans="16:16" x14ac:dyDescent="0.3">
      <c r="P289364" s="83"/>
    </row>
    <row r="289365" spans="16:16" x14ac:dyDescent="0.3">
      <c r="P289365" s="83"/>
    </row>
    <row r="289366" spans="16:16" x14ac:dyDescent="0.3">
      <c r="P289366" s="83"/>
    </row>
    <row r="289367" spans="16:16" x14ac:dyDescent="0.3">
      <c r="P289367" s="83"/>
    </row>
    <row r="289368" spans="16:16" x14ac:dyDescent="0.3">
      <c r="P289368" s="83"/>
    </row>
    <row r="289369" spans="16:16" x14ac:dyDescent="0.3">
      <c r="P289369" s="83"/>
    </row>
    <row r="289370" spans="16:16" x14ac:dyDescent="0.3">
      <c r="P289370" s="83"/>
    </row>
    <row r="289371" spans="16:16" x14ac:dyDescent="0.3">
      <c r="P289371" s="83"/>
    </row>
    <row r="289372" spans="16:16" x14ac:dyDescent="0.3">
      <c r="P289372" s="83"/>
    </row>
    <row r="289373" spans="16:16" x14ac:dyDescent="0.3">
      <c r="P289373" s="83"/>
    </row>
    <row r="289374" spans="16:16" x14ac:dyDescent="0.3">
      <c r="P289374" s="83"/>
    </row>
    <row r="289375" spans="16:16" x14ac:dyDescent="0.3">
      <c r="P289375" s="83"/>
    </row>
    <row r="289376" spans="16:16" x14ac:dyDescent="0.3">
      <c r="P289376" s="83"/>
    </row>
    <row r="289377" spans="16:16" x14ac:dyDescent="0.3">
      <c r="P289377" s="83"/>
    </row>
    <row r="289378" spans="16:16" x14ac:dyDescent="0.3">
      <c r="P289378" s="83"/>
    </row>
    <row r="289379" spans="16:16" x14ac:dyDescent="0.3">
      <c r="P289379" s="83"/>
    </row>
    <row r="289380" spans="16:16" x14ac:dyDescent="0.3">
      <c r="P289380" s="83"/>
    </row>
    <row r="289381" spans="16:16" x14ac:dyDescent="0.3">
      <c r="P289381" s="83"/>
    </row>
    <row r="289382" spans="16:16" x14ac:dyDescent="0.3">
      <c r="P289382" s="83"/>
    </row>
    <row r="289383" spans="16:16" x14ac:dyDescent="0.3">
      <c r="P289383" s="83"/>
    </row>
    <row r="289384" spans="16:16" x14ac:dyDescent="0.3">
      <c r="P289384" s="83"/>
    </row>
    <row r="289385" spans="16:16" x14ac:dyDescent="0.3">
      <c r="P289385" s="83"/>
    </row>
    <row r="289386" spans="16:16" x14ac:dyDescent="0.3">
      <c r="P289386" s="83"/>
    </row>
    <row r="289387" spans="16:16" x14ac:dyDescent="0.3">
      <c r="P289387" s="83"/>
    </row>
    <row r="289388" spans="16:16" x14ac:dyDescent="0.3">
      <c r="P289388" s="83"/>
    </row>
    <row r="289389" spans="16:16" x14ac:dyDescent="0.3">
      <c r="P289389" s="83"/>
    </row>
    <row r="289390" spans="16:16" x14ac:dyDescent="0.3">
      <c r="P289390" s="83"/>
    </row>
    <row r="289391" spans="16:16" x14ac:dyDescent="0.3">
      <c r="P289391" s="83"/>
    </row>
    <row r="289392" spans="16:16" x14ac:dyDescent="0.3">
      <c r="P289392" s="83"/>
    </row>
    <row r="289393" spans="16:16" x14ac:dyDescent="0.3">
      <c r="P289393" s="83"/>
    </row>
    <row r="289394" spans="16:16" x14ac:dyDescent="0.3">
      <c r="P289394" s="83"/>
    </row>
    <row r="289395" spans="16:16" x14ac:dyDescent="0.3">
      <c r="P289395" s="83"/>
    </row>
    <row r="289396" spans="16:16" x14ac:dyDescent="0.3">
      <c r="P289396" s="83"/>
    </row>
    <row r="289397" spans="16:16" x14ac:dyDescent="0.3">
      <c r="P289397" s="83"/>
    </row>
    <row r="289398" spans="16:16" x14ac:dyDescent="0.3">
      <c r="P289398" s="83"/>
    </row>
    <row r="289399" spans="16:16" x14ac:dyDescent="0.3">
      <c r="P289399" s="83"/>
    </row>
    <row r="289400" spans="16:16" x14ac:dyDescent="0.3">
      <c r="P289400" s="83"/>
    </row>
    <row r="289401" spans="16:16" x14ac:dyDescent="0.3">
      <c r="P289401" s="83"/>
    </row>
    <row r="289402" spans="16:16" x14ac:dyDescent="0.3">
      <c r="P289402" s="83"/>
    </row>
    <row r="289403" spans="16:16" x14ac:dyDescent="0.3">
      <c r="P289403" s="83"/>
    </row>
    <row r="289404" spans="16:16" x14ac:dyDescent="0.3">
      <c r="P289404" s="83"/>
    </row>
    <row r="289405" spans="16:16" x14ac:dyDescent="0.3">
      <c r="P289405" s="83"/>
    </row>
    <row r="289406" spans="16:16" x14ac:dyDescent="0.3">
      <c r="P289406" s="83"/>
    </row>
    <row r="289407" spans="16:16" x14ac:dyDescent="0.3">
      <c r="P289407" s="83"/>
    </row>
    <row r="289408" spans="16:16" x14ac:dyDescent="0.3">
      <c r="P289408" s="83"/>
    </row>
    <row r="289409" spans="16:16" x14ac:dyDescent="0.3">
      <c r="P289409" s="83"/>
    </row>
    <row r="289410" spans="16:16" x14ac:dyDescent="0.3">
      <c r="P289410" s="83"/>
    </row>
    <row r="289411" spans="16:16" x14ac:dyDescent="0.3">
      <c r="P289411" s="83"/>
    </row>
    <row r="289412" spans="16:16" x14ac:dyDescent="0.3">
      <c r="P289412" s="83"/>
    </row>
    <row r="289413" spans="16:16" x14ac:dyDescent="0.3">
      <c r="P289413" s="83"/>
    </row>
    <row r="289414" spans="16:16" x14ac:dyDescent="0.3">
      <c r="P289414" s="83"/>
    </row>
    <row r="289415" spans="16:16" x14ac:dyDescent="0.3">
      <c r="P289415" s="83"/>
    </row>
    <row r="289416" spans="16:16" x14ac:dyDescent="0.3">
      <c r="P289416" s="83"/>
    </row>
    <row r="289417" spans="16:16" x14ac:dyDescent="0.3">
      <c r="P289417" s="83"/>
    </row>
    <row r="289418" spans="16:16" x14ac:dyDescent="0.3">
      <c r="P289418" s="83"/>
    </row>
    <row r="289419" spans="16:16" x14ac:dyDescent="0.3">
      <c r="P289419" s="83"/>
    </row>
    <row r="289420" spans="16:16" x14ac:dyDescent="0.3">
      <c r="P289420" s="83"/>
    </row>
    <row r="289421" spans="16:16" x14ac:dyDescent="0.3">
      <c r="P289421" s="83"/>
    </row>
    <row r="289422" spans="16:16" x14ac:dyDescent="0.3">
      <c r="P289422" s="83"/>
    </row>
    <row r="289423" spans="16:16" x14ac:dyDescent="0.3">
      <c r="P289423" s="83"/>
    </row>
    <row r="289424" spans="16:16" x14ac:dyDescent="0.3">
      <c r="P289424" s="83"/>
    </row>
    <row r="289425" spans="16:16" x14ac:dyDescent="0.3">
      <c r="P289425" s="83"/>
    </row>
    <row r="289426" spans="16:16" x14ac:dyDescent="0.3">
      <c r="P289426" s="83"/>
    </row>
    <row r="289427" spans="16:16" x14ac:dyDescent="0.3">
      <c r="P289427" s="83"/>
    </row>
    <row r="289428" spans="16:16" x14ac:dyDescent="0.3">
      <c r="P289428" s="83"/>
    </row>
    <row r="289429" spans="16:16" x14ac:dyDescent="0.3">
      <c r="P289429" s="83"/>
    </row>
    <row r="289430" spans="16:16" x14ac:dyDescent="0.3">
      <c r="P289430" s="83"/>
    </row>
    <row r="289431" spans="16:16" x14ac:dyDescent="0.3">
      <c r="P289431" s="83"/>
    </row>
    <row r="289432" spans="16:16" x14ac:dyDescent="0.3">
      <c r="P289432" s="83"/>
    </row>
    <row r="289433" spans="16:16" x14ac:dyDescent="0.3">
      <c r="P289433" s="83"/>
    </row>
    <row r="289434" spans="16:16" x14ac:dyDescent="0.3">
      <c r="P289434" s="83"/>
    </row>
    <row r="289435" spans="16:16" x14ac:dyDescent="0.3">
      <c r="P289435" s="83"/>
    </row>
    <row r="289436" spans="16:16" x14ac:dyDescent="0.3">
      <c r="P289436" s="83"/>
    </row>
    <row r="289437" spans="16:16" x14ac:dyDescent="0.3">
      <c r="P289437" s="83"/>
    </row>
    <row r="289438" spans="16:16" x14ac:dyDescent="0.3">
      <c r="P289438" s="83"/>
    </row>
    <row r="289439" spans="16:16" x14ac:dyDescent="0.3">
      <c r="P289439" s="83"/>
    </row>
    <row r="289440" spans="16:16" x14ac:dyDescent="0.3">
      <c r="P289440" s="83"/>
    </row>
    <row r="289441" spans="16:16" x14ac:dyDescent="0.3">
      <c r="P289441" s="83"/>
    </row>
    <row r="289442" spans="16:16" x14ac:dyDescent="0.3">
      <c r="P289442" s="83"/>
    </row>
    <row r="289443" spans="16:16" x14ac:dyDescent="0.3">
      <c r="P289443" s="83"/>
    </row>
    <row r="289444" spans="16:16" x14ac:dyDescent="0.3">
      <c r="P289444" s="83"/>
    </row>
    <row r="289445" spans="16:16" x14ac:dyDescent="0.3">
      <c r="P289445" s="83"/>
    </row>
    <row r="289446" spans="16:16" x14ac:dyDescent="0.3">
      <c r="P289446" s="83"/>
    </row>
    <row r="289447" spans="16:16" x14ac:dyDescent="0.3">
      <c r="P289447" s="83"/>
    </row>
    <row r="289448" spans="16:16" x14ac:dyDescent="0.3">
      <c r="P289448" s="83"/>
    </row>
    <row r="289449" spans="16:16" x14ac:dyDescent="0.3">
      <c r="P289449" s="83"/>
    </row>
    <row r="289450" spans="16:16" x14ac:dyDescent="0.3">
      <c r="P289450" s="83"/>
    </row>
    <row r="289451" spans="16:16" x14ac:dyDescent="0.3">
      <c r="P289451" s="83"/>
    </row>
    <row r="289452" spans="16:16" x14ac:dyDescent="0.3">
      <c r="P289452" s="83"/>
    </row>
    <row r="289453" spans="16:16" x14ac:dyDescent="0.3">
      <c r="P289453" s="83"/>
    </row>
    <row r="289454" spans="16:16" x14ac:dyDescent="0.3">
      <c r="P289454" s="83"/>
    </row>
    <row r="289455" spans="16:16" x14ac:dyDescent="0.3">
      <c r="P289455" s="83"/>
    </row>
    <row r="289456" spans="16:16" x14ac:dyDescent="0.3">
      <c r="P289456" s="83"/>
    </row>
    <row r="289457" spans="16:16" x14ac:dyDescent="0.3">
      <c r="P289457" s="83"/>
    </row>
    <row r="289458" spans="16:16" x14ac:dyDescent="0.3">
      <c r="P289458" s="83"/>
    </row>
    <row r="289459" spans="16:16" x14ac:dyDescent="0.3">
      <c r="P289459" s="83"/>
    </row>
    <row r="289460" spans="16:16" x14ac:dyDescent="0.3">
      <c r="P289460" s="83"/>
    </row>
    <row r="289461" spans="16:16" x14ac:dyDescent="0.3">
      <c r="P289461" s="83"/>
    </row>
    <row r="289462" spans="16:16" x14ac:dyDescent="0.3">
      <c r="P289462" s="83"/>
    </row>
    <row r="289463" spans="16:16" x14ac:dyDescent="0.3">
      <c r="P289463" s="83"/>
    </row>
    <row r="289464" spans="16:16" x14ac:dyDescent="0.3">
      <c r="P289464" s="83"/>
    </row>
    <row r="289465" spans="16:16" x14ac:dyDescent="0.3">
      <c r="P289465" s="83"/>
    </row>
    <row r="289466" spans="16:16" x14ac:dyDescent="0.3">
      <c r="P289466" s="83"/>
    </row>
    <row r="289467" spans="16:16" x14ac:dyDescent="0.3">
      <c r="P289467" s="83"/>
    </row>
    <row r="289468" spans="16:16" x14ac:dyDescent="0.3">
      <c r="P289468" s="83"/>
    </row>
    <row r="289469" spans="16:16" x14ac:dyDescent="0.3">
      <c r="P289469" s="83"/>
    </row>
    <row r="289470" spans="16:16" x14ac:dyDescent="0.3">
      <c r="P289470" s="83"/>
    </row>
    <row r="289471" spans="16:16" x14ac:dyDescent="0.3">
      <c r="P289471" s="83"/>
    </row>
    <row r="289472" spans="16:16" x14ac:dyDescent="0.3">
      <c r="P289472" s="83"/>
    </row>
    <row r="289473" spans="16:16" x14ac:dyDescent="0.3">
      <c r="P289473" s="83"/>
    </row>
    <row r="289474" spans="16:16" x14ac:dyDescent="0.3">
      <c r="P289474" s="83"/>
    </row>
    <row r="289475" spans="16:16" x14ac:dyDescent="0.3">
      <c r="P289475" s="83"/>
    </row>
    <row r="289476" spans="16:16" x14ac:dyDescent="0.3">
      <c r="P289476" s="83"/>
    </row>
    <row r="289477" spans="16:16" x14ac:dyDescent="0.3">
      <c r="P289477" s="83"/>
    </row>
    <row r="289478" spans="16:16" x14ac:dyDescent="0.3">
      <c r="P289478" s="83"/>
    </row>
    <row r="289479" spans="16:16" x14ac:dyDescent="0.3">
      <c r="P289479" s="83"/>
    </row>
    <row r="289480" spans="16:16" x14ac:dyDescent="0.3">
      <c r="P289480" s="83"/>
    </row>
    <row r="289481" spans="16:16" x14ac:dyDescent="0.3">
      <c r="P289481" s="83"/>
    </row>
    <row r="289482" spans="16:16" x14ac:dyDescent="0.3">
      <c r="P289482" s="83"/>
    </row>
    <row r="289483" spans="16:16" x14ac:dyDescent="0.3">
      <c r="P289483" s="83"/>
    </row>
    <row r="289484" spans="16:16" x14ac:dyDescent="0.3">
      <c r="P289484" s="83"/>
    </row>
    <row r="289485" spans="16:16" x14ac:dyDescent="0.3">
      <c r="P289485" s="83"/>
    </row>
    <row r="289486" spans="16:16" x14ac:dyDescent="0.3">
      <c r="P289486" s="83"/>
    </row>
    <row r="289487" spans="16:16" x14ac:dyDescent="0.3">
      <c r="P289487" s="83"/>
    </row>
    <row r="289488" spans="16:16" x14ac:dyDescent="0.3">
      <c r="P289488" s="83"/>
    </row>
    <row r="289489" spans="16:16" x14ac:dyDescent="0.3">
      <c r="P289489" s="83"/>
    </row>
    <row r="289490" spans="16:16" x14ac:dyDescent="0.3">
      <c r="P289490" s="83"/>
    </row>
    <row r="289491" spans="16:16" x14ac:dyDescent="0.3">
      <c r="P289491" s="83"/>
    </row>
    <row r="289492" spans="16:16" x14ac:dyDescent="0.3">
      <c r="P289492" s="83"/>
    </row>
    <row r="289493" spans="16:16" x14ac:dyDescent="0.3">
      <c r="P289493" s="83"/>
    </row>
    <row r="289494" spans="16:16" x14ac:dyDescent="0.3">
      <c r="P289494" s="83"/>
    </row>
    <row r="289495" spans="16:16" x14ac:dyDescent="0.3">
      <c r="P289495" s="83"/>
    </row>
    <row r="289496" spans="16:16" x14ac:dyDescent="0.3">
      <c r="P289496" s="83"/>
    </row>
    <row r="289497" spans="16:16" x14ac:dyDescent="0.3">
      <c r="P289497" s="83"/>
    </row>
    <row r="289498" spans="16:16" x14ac:dyDescent="0.3">
      <c r="P289498" s="83"/>
    </row>
    <row r="289499" spans="16:16" x14ac:dyDescent="0.3">
      <c r="P289499" s="83"/>
    </row>
    <row r="289500" spans="16:16" x14ac:dyDescent="0.3">
      <c r="P289500" s="83"/>
    </row>
    <row r="289501" spans="16:16" x14ac:dyDescent="0.3">
      <c r="P289501" s="83"/>
    </row>
    <row r="289502" spans="16:16" x14ac:dyDescent="0.3">
      <c r="P289502" s="83"/>
    </row>
    <row r="289503" spans="16:16" x14ac:dyDescent="0.3">
      <c r="P289503" s="83"/>
    </row>
    <row r="289504" spans="16:16" x14ac:dyDescent="0.3">
      <c r="P289504" s="83"/>
    </row>
    <row r="289505" spans="16:16" x14ac:dyDescent="0.3">
      <c r="P289505" s="83"/>
    </row>
    <row r="289506" spans="16:16" x14ac:dyDescent="0.3">
      <c r="P289506" s="83"/>
    </row>
    <row r="289507" spans="16:16" x14ac:dyDescent="0.3">
      <c r="P289507" s="83"/>
    </row>
    <row r="289508" spans="16:16" x14ac:dyDescent="0.3">
      <c r="P289508" s="83"/>
    </row>
    <row r="289509" spans="16:16" x14ac:dyDescent="0.3">
      <c r="P289509" s="83"/>
    </row>
    <row r="289510" spans="16:16" x14ac:dyDescent="0.3">
      <c r="P289510" s="83"/>
    </row>
    <row r="289511" spans="16:16" x14ac:dyDescent="0.3">
      <c r="P289511" s="83"/>
    </row>
    <row r="289512" spans="16:16" x14ac:dyDescent="0.3">
      <c r="P289512" s="83"/>
    </row>
    <row r="289513" spans="16:16" x14ac:dyDescent="0.3">
      <c r="P289513" s="83"/>
    </row>
    <row r="289514" spans="16:16" x14ac:dyDescent="0.3">
      <c r="P289514" s="83"/>
    </row>
    <row r="289515" spans="16:16" x14ac:dyDescent="0.3">
      <c r="P289515" s="83"/>
    </row>
    <row r="289516" spans="16:16" x14ac:dyDescent="0.3">
      <c r="P289516" s="83"/>
    </row>
    <row r="289517" spans="16:16" x14ac:dyDescent="0.3">
      <c r="P289517" s="83"/>
    </row>
    <row r="289518" spans="16:16" x14ac:dyDescent="0.3">
      <c r="P289518" s="83"/>
    </row>
    <row r="289519" spans="16:16" x14ac:dyDescent="0.3">
      <c r="P289519" s="83"/>
    </row>
    <row r="289520" spans="16:16" x14ac:dyDescent="0.3">
      <c r="P289520" s="83"/>
    </row>
    <row r="289521" spans="16:16" x14ac:dyDescent="0.3">
      <c r="P289521" s="83"/>
    </row>
    <row r="289522" spans="16:16" x14ac:dyDescent="0.3">
      <c r="P289522" s="83"/>
    </row>
    <row r="289523" spans="16:16" x14ac:dyDescent="0.3">
      <c r="P289523" s="83"/>
    </row>
    <row r="289524" spans="16:16" x14ac:dyDescent="0.3">
      <c r="P289524" s="83"/>
    </row>
    <row r="289525" spans="16:16" x14ac:dyDescent="0.3">
      <c r="P289525" s="83"/>
    </row>
    <row r="289526" spans="16:16" x14ac:dyDescent="0.3">
      <c r="P289526" s="83"/>
    </row>
    <row r="289527" spans="16:16" x14ac:dyDescent="0.3">
      <c r="P289527" s="83"/>
    </row>
    <row r="289528" spans="16:16" x14ac:dyDescent="0.3">
      <c r="P289528" s="83"/>
    </row>
    <row r="289529" spans="16:16" x14ac:dyDescent="0.3">
      <c r="P289529" s="83"/>
    </row>
    <row r="289530" spans="16:16" x14ac:dyDescent="0.3">
      <c r="P289530" s="83"/>
    </row>
    <row r="289531" spans="16:16" x14ac:dyDescent="0.3">
      <c r="P289531" s="83"/>
    </row>
    <row r="289532" spans="16:16" x14ac:dyDescent="0.3">
      <c r="P289532" s="83"/>
    </row>
    <row r="289533" spans="16:16" x14ac:dyDescent="0.3">
      <c r="P289533" s="83"/>
    </row>
    <row r="289534" spans="16:16" x14ac:dyDescent="0.3">
      <c r="P289534" s="83"/>
    </row>
    <row r="289535" spans="16:16" x14ac:dyDescent="0.3">
      <c r="P289535" s="83"/>
    </row>
    <row r="289536" spans="16:16" x14ac:dyDescent="0.3">
      <c r="P289536" s="83"/>
    </row>
    <row r="289537" spans="16:16" x14ac:dyDescent="0.3">
      <c r="P289537" s="83"/>
    </row>
    <row r="289538" spans="16:16" x14ac:dyDescent="0.3">
      <c r="P289538" s="83"/>
    </row>
    <row r="289539" spans="16:16" x14ac:dyDescent="0.3">
      <c r="P289539" s="83"/>
    </row>
    <row r="289540" spans="16:16" x14ac:dyDescent="0.3">
      <c r="P289540" s="83"/>
    </row>
    <row r="289541" spans="16:16" x14ac:dyDescent="0.3">
      <c r="P289541" s="83"/>
    </row>
    <row r="289542" spans="16:16" x14ac:dyDescent="0.3">
      <c r="P289542" s="83"/>
    </row>
    <row r="289543" spans="16:16" x14ac:dyDescent="0.3">
      <c r="P289543" s="83"/>
    </row>
    <row r="289544" spans="16:16" x14ac:dyDescent="0.3">
      <c r="P289544" s="83"/>
    </row>
    <row r="289545" spans="16:16" x14ac:dyDescent="0.3">
      <c r="P289545" s="83"/>
    </row>
    <row r="289546" spans="16:16" x14ac:dyDescent="0.3">
      <c r="P289546" s="83"/>
    </row>
    <row r="289547" spans="16:16" x14ac:dyDescent="0.3">
      <c r="P289547" s="83"/>
    </row>
    <row r="289548" spans="16:16" x14ac:dyDescent="0.3">
      <c r="P289548" s="83"/>
    </row>
    <row r="289549" spans="16:16" x14ac:dyDescent="0.3">
      <c r="P289549" s="83"/>
    </row>
    <row r="289550" spans="16:16" x14ac:dyDescent="0.3">
      <c r="P289550" s="83"/>
    </row>
    <row r="289551" spans="16:16" x14ac:dyDescent="0.3">
      <c r="P289551" s="83"/>
    </row>
    <row r="289552" spans="16:16" x14ac:dyDescent="0.3">
      <c r="P289552" s="83"/>
    </row>
    <row r="289553" spans="16:16" x14ac:dyDescent="0.3">
      <c r="P289553" s="83"/>
    </row>
    <row r="289554" spans="16:16" x14ac:dyDescent="0.3">
      <c r="P289554" s="83"/>
    </row>
    <row r="289555" spans="16:16" x14ac:dyDescent="0.3">
      <c r="P289555" s="83"/>
    </row>
    <row r="289556" spans="16:16" x14ac:dyDescent="0.3">
      <c r="P289556" s="83"/>
    </row>
    <row r="289557" spans="16:16" x14ac:dyDescent="0.3">
      <c r="P289557" s="83"/>
    </row>
    <row r="289558" spans="16:16" x14ac:dyDescent="0.3">
      <c r="P289558" s="83"/>
    </row>
    <row r="289559" spans="16:16" x14ac:dyDescent="0.3">
      <c r="P289559" s="83"/>
    </row>
    <row r="289560" spans="16:16" x14ac:dyDescent="0.3">
      <c r="P289560" s="83"/>
    </row>
    <row r="289561" spans="16:16" x14ac:dyDescent="0.3">
      <c r="P289561" s="83"/>
    </row>
    <row r="289562" spans="16:16" x14ac:dyDescent="0.3">
      <c r="P289562" s="83"/>
    </row>
    <row r="289563" spans="16:16" x14ac:dyDescent="0.3">
      <c r="P289563" s="83"/>
    </row>
    <row r="289564" spans="16:16" x14ac:dyDescent="0.3">
      <c r="P289564" s="83"/>
    </row>
    <row r="289565" spans="16:16" x14ac:dyDescent="0.3">
      <c r="P289565" s="83"/>
    </row>
    <row r="289566" spans="16:16" x14ac:dyDescent="0.3">
      <c r="P289566" s="83"/>
    </row>
    <row r="289567" spans="16:16" x14ac:dyDescent="0.3">
      <c r="P289567" s="83"/>
    </row>
    <row r="289568" spans="16:16" x14ac:dyDescent="0.3">
      <c r="P289568" s="83"/>
    </row>
    <row r="289569" spans="16:16" x14ac:dyDescent="0.3">
      <c r="P289569" s="83"/>
    </row>
    <row r="289570" spans="16:16" x14ac:dyDescent="0.3">
      <c r="P289570" s="83"/>
    </row>
    <row r="289571" spans="16:16" x14ac:dyDescent="0.3">
      <c r="P289571" s="83"/>
    </row>
    <row r="289572" spans="16:16" x14ac:dyDescent="0.3">
      <c r="P289572" s="83"/>
    </row>
    <row r="289573" spans="16:16" x14ac:dyDescent="0.3">
      <c r="P289573" s="83"/>
    </row>
    <row r="289574" spans="16:16" x14ac:dyDescent="0.3">
      <c r="P289574" s="83"/>
    </row>
    <row r="289575" spans="16:16" x14ac:dyDescent="0.3">
      <c r="P289575" s="83"/>
    </row>
    <row r="289576" spans="16:16" x14ac:dyDescent="0.3">
      <c r="P289576" s="83"/>
    </row>
    <row r="289577" spans="16:16" x14ac:dyDescent="0.3">
      <c r="P289577" s="83"/>
    </row>
    <row r="289578" spans="16:16" x14ac:dyDescent="0.3">
      <c r="P289578" s="83"/>
    </row>
    <row r="289579" spans="16:16" x14ac:dyDescent="0.3">
      <c r="P289579" s="83"/>
    </row>
    <row r="289580" spans="16:16" x14ac:dyDescent="0.3">
      <c r="P289580" s="83"/>
    </row>
    <row r="289581" spans="16:16" x14ac:dyDescent="0.3">
      <c r="P289581" s="83"/>
    </row>
    <row r="289582" spans="16:16" x14ac:dyDescent="0.3">
      <c r="P289582" s="83"/>
    </row>
    <row r="289583" spans="16:16" x14ac:dyDescent="0.3">
      <c r="P289583" s="83"/>
    </row>
    <row r="289584" spans="16:16" x14ac:dyDescent="0.3">
      <c r="P289584" s="83"/>
    </row>
    <row r="289585" spans="16:16" x14ac:dyDescent="0.3">
      <c r="P289585" s="83"/>
    </row>
    <row r="289586" spans="16:16" x14ac:dyDescent="0.3">
      <c r="P289586" s="83"/>
    </row>
    <row r="289587" spans="16:16" x14ac:dyDescent="0.3">
      <c r="P289587" s="83"/>
    </row>
    <row r="289588" spans="16:16" x14ac:dyDescent="0.3">
      <c r="P289588" s="83"/>
    </row>
    <row r="289589" spans="16:16" x14ac:dyDescent="0.3">
      <c r="P289589" s="83"/>
    </row>
    <row r="289590" spans="16:16" x14ac:dyDescent="0.3">
      <c r="P289590" s="83"/>
    </row>
    <row r="289591" spans="16:16" x14ac:dyDescent="0.3">
      <c r="P289591" s="83"/>
    </row>
    <row r="289592" spans="16:16" x14ac:dyDescent="0.3">
      <c r="P289592" s="83"/>
    </row>
    <row r="289593" spans="16:16" x14ac:dyDescent="0.3">
      <c r="P289593" s="83"/>
    </row>
    <row r="289594" spans="16:16" x14ac:dyDescent="0.3">
      <c r="P289594" s="83"/>
    </row>
    <row r="289595" spans="16:16" x14ac:dyDescent="0.3">
      <c r="P289595" s="83"/>
    </row>
    <row r="289596" spans="16:16" x14ac:dyDescent="0.3">
      <c r="P289596" s="83"/>
    </row>
    <row r="289597" spans="16:16" x14ac:dyDescent="0.3">
      <c r="P289597" s="83"/>
    </row>
    <row r="289598" spans="16:16" x14ac:dyDescent="0.3">
      <c r="P289598" s="83"/>
    </row>
    <row r="289599" spans="16:16" x14ac:dyDescent="0.3">
      <c r="P289599" s="83"/>
    </row>
    <row r="289600" spans="16:16" x14ac:dyDescent="0.3">
      <c r="P289600" s="83"/>
    </row>
    <row r="289601" spans="16:16" x14ac:dyDescent="0.3">
      <c r="P289601" s="83"/>
    </row>
    <row r="289602" spans="16:16" x14ac:dyDescent="0.3">
      <c r="P289602" s="83"/>
    </row>
    <row r="289603" spans="16:16" x14ac:dyDescent="0.3">
      <c r="P289603" s="83"/>
    </row>
    <row r="289604" spans="16:16" x14ac:dyDescent="0.3">
      <c r="P289604" s="83"/>
    </row>
    <row r="289605" spans="16:16" x14ac:dyDescent="0.3">
      <c r="P289605" s="83"/>
    </row>
    <row r="289606" spans="16:16" x14ac:dyDescent="0.3">
      <c r="P289606" s="83"/>
    </row>
    <row r="289607" spans="16:16" x14ac:dyDescent="0.3">
      <c r="P289607" s="83"/>
    </row>
    <row r="289608" spans="16:16" x14ac:dyDescent="0.3">
      <c r="P289608" s="83"/>
    </row>
    <row r="289609" spans="16:16" x14ac:dyDescent="0.3">
      <c r="P289609" s="83"/>
    </row>
    <row r="289610" spans="16:16" x14ac:dyDescent="0.3">
      <c r="P289610" s="83"/>
    </row>
    <row r="289611" spans="16:16" x14ac:dyDescent="0.3">
      <c r="P289611" s="83"/>
    </row>
    <row r="289612" spans="16:16" x14ac:dyDescent="0.3">
      <c r="P289612" s="83"/>
    </row>
    <row r="289613" spans="16:16" x14ac:dyDescent="0.3">
      <c r="P289613" s="83"/>
    </row>
    <row r="289614" spans="16:16" x14ac:dyDescent="0.3">
      <c r="P289614" s="83"/>
    </row>
    <row r="289615" spans="16:16" x14ac:dyDescent="0.3">
      <c r="P289615" s="83"/>
    </row>
    <row r="289616" spans="16:16" x14ac:dyDescent="0.3">
      <c r="P289616" s="83"/>
    </row>
    <row r="289617" spans="16:16" x14ac:dyDescent="0.3">
      <c r="P289617" s="83"/>
    </row>
    <row r="289618" spans="16:16" x14ac:dyDescent="0.3">
      <c r="P289618" s="83"/>
    </row>
    <row r="289619" spans="16:16" x14ac:dyDescent="0.3">
      <c r="P289619" s="83"/>
    </row>
    <row r="289620" spans="16:16" x14ac:dyDescent="0.3">
      <c r="P289620" s="83"/>
    </row>
    <row r="289621" spans="16:16" x14ac:dyDescent="0.3">
      <c r="P289621" s="83"/>
    </row>
    <row r="289622" spans="16:16" x14ac:dyDescent="0.3">
      <c r="P289622" s="83"/>
    </row>
    <row r="289623" spans="16:16" x14ac:dyDescent="0.3">
      <c r="P289623" s="83"/>
    </row>
    <row r="289624" spans="16:16" x14ac:dyDescent="0.3">
      <c r="P289624" s="83"/>
    </row>
    <row r="289625" spans="16:16" x14ac:dyDescent="0.3">
      <c r="P289625" s="83"/>
    </row>
    <row r="289626" spans="16:16" x14ac:dyDescent="0.3">
      <c r="P289626" s="83"/>
    </row>
    <row r="289627" spans="16:16" x14ac:dyDescent="0.3">
      <c r="P289627" s="83"/>
    </row>
    <row r="289628" spans="16:16" x14ac:dyDescent="0.3">
      <c r="P289628" s="83"/>
    </row>
    <row r="289629" spans="16:16" x14ac:dyDescent="0.3">
      <c r="P289629" s="83"/>
    </row>
    <row r="289630" spans="16:16" x14ac:dyDescent="0.3">
      <c r="P289630" s="83"/>
    </row>
    <row r="289631" spans="16:16" x14ac:dyDescent="0.3">
      <c r="P289631" s="83"/>
    </row>
    <row r="289632" spans="16:16" x14ac:dyDescent="0.3">
      <c r="P289632" s="83"/>
    </row>
    <row r="289633" spans="16:16" x14ac:dyDescent="0.3">
      <c r="P289633" s="83"/>
    </row>
    <row r="289634" spans="16:16" x14ac:dyDescent="0.3">
      <c r="P289634" s="83"/>
    </row>
    <row r="289635" spans="16:16" x14ac:dyDescent="0.3">
      <c r="P289635" s="83"/>
    </row>
    <row r="289636" spans="16:16" x14ac:dyDescent="0.3">
      <c r="P289636" s="83"/>
    </row>
    <row r="289637" spans="16:16" x14ac:dyDescent="0.3">
      <c r="P289637" s="83"/>
    </row>
    <row r="289638" spans="16:16" x14ac:dyDescent="0.3">
      <c r="P289638" s="83"/>
    </row>
    <row r="289639" spans="16:16" x14ac:dyDescent="0.3">
      <c r="P289639" s="83"/>
    </row>
    <row r="289640" spans="16:16" x14ac:dyDescent="0.3">
      <c r="P289640" s="83"/>
    </row>
    <row r="289641" spans="16:16" x14ac:dyDescent="0.3">
      <c r="P289641" s="83"/>
    </row>
    <row r="289642" spans="16:16" x14ac:dyDescent="0.3">
      <c r="P289642" s="83"/>
    </row>
    <row r="289643" spans="16:16" x14ac:dyDescent="0.3">
      <c r="P289643" s="83"/>
    </row>
    <row r="289644" spans="16:16" x14ac:dyDescent="0.3">
      <c r="P289644" s="83"/>
    </row>
    <row r="289645" spans="16:16" x14ac:dyDescent="0.3">
      <c r="P289645" s="83"/>
    </row>
    <row r="289646" spans="16:16" x14ac:dyDescent="0.3">
      <c r="P289646" s="83"/>
    </row>
    <row r="289647" spans="16:16" x14ac:dyDescent="0.3">
      <c r="P289647" s="83"/>
    </row>
    <row r="289648" spans="16:16" x14ac:dyDescent="0.3">
      <c r="P289648" s="83"/>
    </row>
    <row r="289649" spans="16:16" x14ac:dyDescent="0.3">
      <c r="P289649" s="83"/>
    </row>
    <row r="289650" spans="16:16" x14ac:dyDescent="0.3">
      <c r="P289650" s="83"/>
    </row>
    <row r="289651" spans="16:16" x14ac:dyDescent="0.3">
      <c r="P289651" s="83"/>
    </row>
    <row r="289652" spans="16:16" x14ac:dyDescent="0.3">
      <c r="P289652" s="83"/>
    </row>
    <row r="289653" spans="16:16" x14ac:dyDescent="0.3">
      <c r="P289653" s="83"/>
    </row>
    <row r="289654" spans="16:16" x14ac:dyDescent="0.3">
      <c r="P289654" s="83"/>
    </row>
    <row r="289655" spans="16:16" x14ac:dyDescent="0.3">
      <c r="P289655" s="83"/>
    </row>
    <row r="289656" spans="16:16" x14ac:dyDescent="0.3">
      <c r="P289656" s="83"/>
    </row>
    <row r="289657" spans="16:16" x14ac:dyDescent="0.3">
      <c r="P289657" s="83"/>
    </row>
    <row r="289658" spans="16:16" x14ac:dyDescent="0.3">
      <c r="P289658" s="83"/>
    </row>
    <row r="289659" spans="16:16" x14ac:dyDescent="0.3">
      <c r="P289659" s="83"/>
    </row>
    <row r="289660" spans="16:16" x14ac:dyDescent="0.3">
      <c r="P289660" s="83"/>
    </row>
    <row r="289661" spans="16:16" x14ac:dyDescent="0.3">
      <c r="P289661" s="83"/>
    </row>
    <row r="289662" spans="16:16" x14ac:dyDescent="0.3">
      <c r="P289662" s="83"/>
    </row>
    <row r="289663" spans="16:16" x14ac:dyDescent="0.3">
      <c r="P289663" s="83"/>
    </row>
    <row r="289664" spans="16:16" x14ac:dyDescent="0.3">
      <c r="P289664" s="83"/>
    </row>
    <row r="289665" spans="16:16" x14ac:dyDescent="0.3">
      <c r="P289665" s="83"/>
    </row>
    <row r="289666" spans="16:16" x14ac:dyDescent="0.3">
      <c r="P289666" s="83"/>
    </row>
    <row r="289667" spans="16:16" x14ac:dyDescent="0.3">
      <c r="P289667" s="83"/>
    </row>
    <row r="289668" spans="16:16" x14ac:dyDescent="0.3">
      <c r="P289668" s="83"/>
    </row>
    <row r="289669" spans="16:16" x14ac:dyDescent="0.3">
      <c r="P289669" s="83"/>
    </row>
    <row r="289670" spans="16:16" x14ac:dyDescent="0.3">
      <c r="P289670" s="83"/>
    </row>
    <row r="289671" spans="16:16" x14ac:dyDescent="0.3">
      <c r="P289671" s="83"/>
    </row>
    <row r="289672" spans="16:16" x14ac:dyDescent="0.3">
      <c r="P289672" s="83"/>
    </row>
    <row r="289673" spans="16:16" x14ac:dyDescent="0.3">
      <c r="P289673" s="83"/>
    </row>
    <row r="289674" spans="16:16" x14ac:dyDescent="0.3">
      <c r="P289674" s="83"/>
    </row>
    <row r="289675" spans="16:16" x14ac:dyDescent="0.3">
      <c r="P289675" s="83"/>
    </row>
    <row r="289676" spans="16:16" x14ac:dyDescent="0.3">
      <c r="P289676" s="83"/>
    </row>
    <row r="289677" spans="16:16" x14ac:dyDescent="0.3">
      <c r="P289677" s="83"/>
    </row>
    <row r="289678" spans="16:16" x14ac:dyDescent="0.3">
      <c r="P289678" s="83"/>
    </row>
    <row r="289679" spans="16:16" x14ac:dyDescent="0.3">
      <c r="P289679" s="83"/>
    </row>
    <row r="289680" spans="16:16" x14ac:dyDescent="0.3">
      <c r="P289680" s="83"/>
    </row>
    <row r="289681" spans="16:16" x14ac:dyDescent="0.3">
      <c r="P289681" s="83"/>
    </row>
    <row r="289682" spans="16:16" x14ac:dyDescent="0.3">
      <c r="P289682" s="83"/>
    </row>
    <row r="289683" spans="16:16" x14ac:dyDescent="0.3">
      <c r="P289683" s="83"/>
    </row>
    <row r="289684" spans="16:16" x14ac:dyDescent="0.3">
      <c r="P289684" s="83"/>
    </row>
    <row r="289685" spans="16:16" x14ac:dyDescent="0.3">
      <c r="P289685" s="83"/>
    </row>
    <row r="289686" spans="16:16" x14ac:dyDescent="0.3">
      <c r="P289686" s="83"/>
    </row>
    <row r="289687" spans="16:16" x14ac:dyDescent="0.3">
      <c r="P289687" s="83"/>
    </row>
    <row r="289688" spans="16:16" x14ac:dyDescent="0.3">
      <c r="P289688" s="83"/>
    </row>
    <row r="289689" spans="16:16" x14ac:dyDescent="0.3">
      <c r="P289689" s="83"/>
    </row>
    <row r="289690" spans="16:16" x14ac:dyDescent="0.3">
      <c r="P289690" s="83"/>
    </row>
    <row r="289691" spans="16:16" x14ac:dyDescent="0.3">
      <c r="P289691" s="83"/>
    </row>
    <row r="289692" spans="16:16" x14ac:dyDescent="0.3">
      <c r="P289692" s="83"/>
    </row>
    <row r="289693" spans="16:16" x14ac:dyDescent="0.3">
      <c r="P289693" s="83"/>
    </row>
    <row r="289694" spans="16:16" x14ac:dyDescent="0.3">
      <c r="P289694" s="83"/>
    </row>
    <row r="289695" spans="16:16" x14ac:dyDescent="0.3">
      <c r="P289695" s="83"/>
    </row>
    <row r="289696" spans="16:16" x14ac:dyDescent="0.3">
      <c r="P289696" s="83"/>
    </row>
    <row r="289697" spans="16:16" x14ac:dyDescent="0.3">
      <c r="P289697" s="83"/>
    </row>
    <row r="289698" spans="16:16" x14ac:dyDescent="0.3">
      <c r="P289698" s="83"/>
    </row>
    <row r="289699" spans="16:16" x14ac:dyDescent="0.3">
      <c r="P289699" s="83"/>
    </row>
    <row r="289700" spans="16:16" x14ac:dyDescent="0.3">
      <c r="P289700" s="83"/>
    </row>
    <row r="289701" spans="16:16" x14ac:dyDescent="0.3">
      <c r="P289701" s="83"/>
    </row>
    <row r="289702" spans="16:16" x14ac:dyDescent="0.3">
      <c r="P289702" s="83"/>
    </row>
    <row r="289703" spans="16:16" x14ac:dyDescent="0.3">
      <c r="P289703" s="83"/>
    </row>
    <row r="289704" spans="16:16" x14ac:dyDescent="0.3">
      <c r="P289704" s="83"/>
    </row>
    <row r="289705" spans="16:16" x14ac:dyDescent="0.3">
      <c r="P289705" s="83"/>
    </row>
    <row r="289706" spans="16:16" x14ac:dyDescent="0.3">
      <c r="P289706" s="83"/>
    </row>
    <row r="289707" spans="16:16" x14ac:dyDescent="0.3">
      <c r="P289707" s="83"/>
    </row>
    <row r="289708" spans="16:16" x14ac:dyDescent="0.3">
      <c r="P289708" s="83"/>
    </row>
    <row r="289709" spans="16:16" x14ac:dyDescent="0.3">
      <c r="P289709" s="83"/>
    </row>
    <row r="289710" spans="16:16" x14ac:dyDescent="0.3">
      <c r="P289710" s="83"/>
    </row>
    <row r="289711" spans="16:16" x14ac:dyDescent="0.3">
      <c r="P289711" s="83"/>
    </row>
    <row r="289712" spans="16:16" x14ac:dyDescent="0.3">
      <c r="P289712" s="83"/>
    </row>
    <row r="289713" spans="16:16" x14ac:dyDescent="0.3">
      <c r="P289713" s="83"/>
    </row>
    <row r="289714" spans="16:16" x14ac:dyDescent="0.3">
      <c r="P289714" s="83"/>
    </row>
    <row r="289715" spans="16:16" x14ac:dyDescent="0.3">
      <c r="P289715" s="83"/>
    </row>
    <row r="289716" spans="16:16" x14ac:dyDescent="0.3">
      <c r="P289716" s="83"/>
    </row>
    <row r="289717" spans="16:16" x14ac:dyDescent="0.3">
      <c r="P289717" s="83"/>
    </row>
    <row r="289718" spans="16:16" x14ac:dyDescent="0.3">
      <c r="P289718" s="83"/>
    </row>
    <row r="289719" spans="16:16" x14ac:dyDescent="0.3">
      <c r="P289719" s="83"/>
    </row>
    <row r="289720" spans="16:16" x14ac:dyDescent="0.3">
      <c r="P289720" s="83"/>
    </row>
    <row r="289721" spans="16:16" x14ac:dyDescent="0.3">
      <c r="P289721" s="83"/>
    </row>
    <row r="289722" spans="16:16" x14ac:dyDescent="0.3">
      <c r="P289722" s="83"/>
    </row>
    <row r="289723" spans="16:16" x14ac:dyDescent="0.3">
      <c r="P289723" s="83"/>
    </row>
    <row r="289724" spans="16:16" x14ac:dyDescent="0.3">
      <c r="P289724" s="83"/>
    </row>
    <row r="289725" spans="16:16" x14ac:dyDescent="0.3">
      <c r="P289725" s="83"/>
    </row>
    <row r="289726" spans="16:16" x14ac:dyDescent="0.3">
      <c r="P289726" s="83"/>
    </row>
    <row r="289727" spans="16:16" x14ac:dyDescent="0.3">
      <c r="P289727" s="83"/>
    </row>
    <row r="289728" spans="16:16" x14ac:dyDescent="0.3">
      <c r="P289728" s="83"/>
    </row>
    <row r="289729" spans="16:16" x14ac:dyDescent="0.3">
      <c r="P289729" s="83"/>
    </row>
    <row r="289730" spans="16:16" x14ac:dyDescent="0.3">
      <c r="P289730" s="83"/>
    </row>
    <row r="289731" spans="16:16" x14ac:dyDescent="0.3">
      <c r="P289731" s="83"/>
    </row>
    <row r="289732" spans="16:16" x14ac:dyDescent="0.3">
      <c r="P289732" s="83"/>
    </row>
    <row r="289733" spans="16:16" x14ac:dyDescent="0.3">
      <c r="P289733" s="83"/>
    </row>
    <row r="289734" spans="16:16" x14ac:dyDescent="0.3">
      <c r="P289734" s="83"/>
    </row>
    <row r="289735" spans="16:16" x14ac:dyDescent="0.3">
      <c r="P289735" s="83"/>
    </row>
    <row r="289736" spans="16:16" x14ac:dyDescent="0.3">
      <c r="P289736" s="83"/>
    </row>
    <row r="289737" spans="16:16" x14ac:dyDescent="0.3">
      <c r="P289737" s="83"/>
    </row>
    <row r="289738" spans="16:16" x14ac:dyDescent="0.3">
      <c r="P289738" s="83"/>
    </row>
    <row r="289739" spans="16:16" x14ac:dyDescent="0.3">
      <c r="P289739" s="83"/>
    </row>
    <row r="289740" spans="16:16" x14ac:dyDescent="0.3">
      <c r="P289740" s="83"/>
    </row>
    <row r="289741" spans="16:16" x14ac:dyDescent="0.3">
      <c r="P289741" s="83"/>
    </row>
    <row r="289742" spans="16:16" x14ac:dyDescent="0.3">
      <c r="P289742" s="83"/>
    </row>
    <row r="289743" spans="16:16" x14ac:dyDescent="0.3">
      <c r="P289743" s="83"/>
    </row>
    <row r="289744" spans="16:16" x14ac:dyDescent="0.3">
      <c r="P289744" s="83"/>
    </row>
    <row r="289745" spans="16:16" x14ac:dyDescent="0.3">
      <c r="P289745" s="83"/>
    </row>
    <row r="289746" spans="16:16" x14ac:dyDescent="0.3">
      <c r="P289746" s="83"/>
    </row>
    <row r="289747" spans="16:16" x14ac:dyDescent="0.3">
      <c r="P289747" s="83"/>
    </row>
    <row r="289748" spans="16:16" x14ac:dyDescent="0.3">
      <c r="P289748" s="83"/>
    </row>
    <row r="289749" spans="16:16" x14ac:dyDescent="0.3">
      <c r="P289749" s="83"/>
    </row>
    <row r="289750" spans="16:16" x14ac:dyDescent="0.3">
      <c r="P289750" s="83"/>
    </row>
    <row r="289751" spans="16:16" x14ac:dyDescent="0.3">
      <c r="P289751" s="83"/>
    </row>
    <row r="289752" spans="16:16" x14ac:dyDescent="0.3">
      <c r="P289752" s="83"/>
    </row>
    <row r="289753" spans="16:16" x14ac:dyDescent="0.3">
      <c r="P289753" s="83"/>
    </row>
    <row r="289754" spans="16:16" x14ac:dyDescent="0.3">
      <c r="P289754" s="83"/>
    </row>
    <row r="289755" spans="16:16" x14ac:dyDescent="0.3">
      <c r="P289755" s="83"/>
    </row>
    <row r="289756" spans="16:16" x14ac:dyDescent="0.3">
      <c r="P289756" s="83"/>
    </row>
    <row r="289757" spans="16:16" x14ac:dyDescent="0.3">
      <c r="P289757" s="83"/>
    </row>
    <row r="289758" spans="16:16" x14ac:dyDescent="0.3">
      <c r="P289758" s="83"/>
    </row>
    <row r="289759" spans="16:16" x14ac:dyDescent="0.3">
      <c r="P289759" s="83"/>
    </row>
    <row r="289760" spans="16:16" x14ac:dyDescent="0.3">
      <c r="P289760" s="83"/>
    </row>
    <row r="289761" spans="16:16" x14ac:dyDescent="0.3">
      <c r="P289761" s="83"/>
    </row>
    <row r="289762" spans="16:16" x14ac:dyDescent="0.3">
      <c r="P289762" s="83"/>
    </row>
    <row r="289763" spans="16:16" x14ac:dyDescent="0.3">
      <c r="P289763" s="83"/>
    </row>
    <row r="289764" spans="16:16" x14ac:dyDescent="0.3">
      <c r="P289764" s="83"/>
    </row>
    <row r="289765" spans="16:16" x14ac:dyDescent="0.3">
      <c r="P289765" s="83"/>
    </row>
    <row r="289766" spans="16:16" x14ac:dyDescent="0.3">
      <c r="P289766" s="83"/>
    </row>
    <row r="289767" spans="16:16" x14ac:dyDescent="0.3">
      <c r="P289767" s="83"/>
    </row>
    <row r="289768" spans="16:16" x14ac:dyDescent="0.3">
      <c r="P289768" s="83"/>
    </row>
    <row r="289769" spans="16:16" x14ac:dyDescent="0.3">
      <c r="P289769" s="83"/>
    </row>
    <row r="289770" spans="16:16" x14ac:dyDescent="0.3">
      <c r="P289770" s="83"/>
    </row>
    <row r="289771" spans="16:16" x14ac:dyDescent="0.3">
      <c r="P289771" s="83"/>
    </row>
    <row r="289772" spans="16:16" x14ac:dyDescent="0.3">
      <c r="P289772" s="83"/>
    </row>
    <row r="289773" spans="16:16" x14ac:dyDescent="0.3">
      <c r="P289773" s="83"/>
    </row>
    <row r="289774" spans="16:16" x14ac:dyDescent="0.3">
      <c r="P289774" s="83"/>
    </row>
    <row r="289775" spans="16:16" x14ac:dyDescent="0.3">
      <c r="P289775" s="83"/>
    </row>
    <row r="289776" spans="16:16" x14ac:dyDescent="0.3">
      <c r="P289776" s="83"/>
    </row>
    <row r="289777" spans="16:16" x14ac:dyDescent="0.3">
      <c r="P289777" s="83"/>
    </row>
    <row r="289778" spans="16:16" x14ac:dyDescent="0.3">
      <c r="P289778" s="83"/>
    </row>
    <row r="289779" spans="16:16" x14ac:dyDescent="0.3">
      <c r="P289779" s="83"/>
    </row>
    <row r="289780" spans="16:16" x14ac:dyDescent="0.3">
      <c r="P289780" s="83"/>
    </row>
    <row r="289781" spans="16:16" x14ac:dyDescent="0.3">
      <c r="P289781" s="83"/>
    </row>
    <row r="289782" spans="16:16" x14ac:dyDescent="0.3">
      <c r="P289782" s="83"/>
    </row>
    <row r="289783" spans="16:16" x14ac:dyDescent="0.3">
      <c r="P289783" s="83"/>
    </row>
    <row r="289784" spans="16:16" x14ac:dyDescent="0.3">
      <c r="P289784" s="83"/>
    </row>
    <row r="289785" spans="16:16" x14ac:dyDescent="0.3">
      <c r="P289785" s="83"/>
    </row>
    <row r="289786" spans="16:16" x14ac:dyDescent="0.3">
      <c r="P289786" s="83"/>
    </row>
    <row r="289787" spans="16:16" x14ac:dyDescent="0.3">
      <c r="P289787" s="83"/>
    </row>
    <row r="289788" spans="16:16" x14ac:dyDescent="0.3">
      <c r="P289788" s="83"/>
    </row>
    <row r="289789" spans="16:16" x14ac:dyDescent="0.3">
      <c r="P289789" s="83"/>
    </row>
    <row r="289790" spans="16:16" x14ac:dyDescent="0.3">
      <c r="P289790" s="83"/>
    </row>
    <row r="289791" spans="16:16" x14ac:dyDescent="0.3">
      <c r="P289791" s="83"/>
    </row>
    <row r="289792" spans="16:16" x14ac:dyDescent="0.3">
      <c r="P289792" s="83"/>
    </row>
    <row r="289793" spans="16:16" x14ac:dyDescent="0.3">
      <c r="P289793" s="83"/>
    </row>
    <row r="289794" spans="16:16" x14ac:dyDescent="0.3">
      <c r="P289794" s="83"/>
    </row>
    <row r="289795" spans="16:16" x14ac:dyDescent="0.3">
      <c r="P289795" s="83"/>
    </row>
    <row r="289796" spans="16:16" x14ac:dyDescent="0.3">
      <c r="P289796" s="83"/>
    </row>
    <row r="289797" spans="16:16" x14ac:dyDescent="0.3">
      <c r="P289797" s="83"/>
    </row>
    <row r="289798" spans="16:16" x14ac:dyDescent="0.3">
      <c r="P289798" s="83"/>
    </row>
    <row r="289799" spans="16:16" x14ac:dyDescent="0.3">
      <c r="P289799" s="83"/>
    </row>
    <row r="289800" spans="16:16" x14ac:dyDescent="0.3">
      <c r="P289800" s="83"/>
    </row>
    <row r="289801" spans="16:16" x14ac:dyDescent="0.3">
      <c r="P289801" s="83"/>
    </row>
    <row r="289802" spans="16:16" x14ac:dyDescent="0.3">
      <c r="P289802" s="83"/>
    </row>
    <row r="289803" spans="16:16" x14ac:dyDescent="0.3">
      <c r="P289803" s="83"/>
    </row>
    <row r="289804" spans="16:16" x14ac:dyDescent="0.3">
      <c r="P289804" s="83"/>
    </row>
    <row r="289805" spans="16:16" x14ac:dyDescent="0.3">
      <c r="P289805" s="83"/>
    </row>
    <row r="289806" spans="16:16" x14ac:dyDescent="0.3">
      <c r="P289806" s="83"/>
    </row>
    <row r="289807" spans="16:16" x14ac:dyDescent="0.3">
      <c r="P289807" s="83"/>
    </row>
    <row r="289808" spans="16:16" x14ac:dyDescent="0.3">
      <c r="P289808" s="83"/>
    </row>
    <row r="289809" spans="16:16" x14ac:dyDescent="0.3">
      <c r="P289809" s="83"/>
    </row>
    <row r="289810" spans="16:16" x14ac:dyDescent="0.3">
      <c r="P289810" s="83"/>
    </row>
    <row r="289811" spans="16:16" x14ac:dyDescent="0.3">
      <c r="P289811" s="83"/>
    </row>
    <row r="289812" spans="16:16" x14ac:dyDescent="0.3">
      <c r="P289812" s="83"/>
    </row>
    <row r="289813" spans="16:16" x14ac:dyDescent="0.3">
      <c r="P289813" s="83"/>
    </row>
    <row r="289814" spans="16:16" x14ac:dyDescent="0.3">
      <c r="P289814" s="83"/>
    </row>
    <row r="289815" spans="16:16" x14ac:dyDescent="0.3">
      <c r="P289815" s="83"/>
    </row>
    <row r="289816" spans="16:16" x14ac:dyDescent="0.3">
      <c r="P289816" s="83"/>
    </row>
    <row r="289817" spans="16:16" x14ac:dyDescent="0.3">
      <c r="P289817" s="83"/>
    </row>
    <row r="289818" spans="16:16" x14ac:dyDescent="0.3">
      <c r="P289818" s="83"/>
    </row>
    <row r="289819" spans="16:16" x14ac:dyDescent="0.3">
      <c r="P289819" s="83"/>
    </row>
    <row r="289820" spans="16:16" x14ac:dyDescent="0.3">
      <c r="P289820" s="83"/>
    </row>
    <row r="289821" spans="16:16" x14ac:dyDescent="0.3">
      <c r="P289821" s="83"/>
    </row>
    <row r="289822" spans="16:16" x14ac:dyDescent="0.3">
      <c r="P289822" s="83"/>
    </row>
    <row r="289823" spans="16:16" x14ac:dyDescent="0.3">
      <c r="P289823" s="83"/>
    </row>
    <row r="289824" spans="16:16" x14ac:dyDescent="0.3">
      <c r="P289824" s="83"/>
    </row>
    <row r="289825" spans="16:16" x14ac:dyDescent="0.3">
      <c r="P289825" s="83"/>
    </row>
    <row r="289826" spans="16:16" x14ac:dyDescent="0.3">
      <c r="P289826" s="83"/>
    </row>
    <row r="289827" spans="16:16" x14ac:dyDescent="0.3">
      <c r="P289827" s="83"/>
    </row>
    <row r="289828" spans="16:16" x14ac:dyDescent="0.3">
      <c r="P289828" s="83"/>
    </row>
    <row r="289829" spans="16:16" x14ac:dyDescent="0.3">
      <c r="P289829" s="83"/>
    </row>
    <row r="289830" spans="16:16" x14ac:dyDescent="0.3">
      <c r="P289830" s="83"/>
    </row>
    <row r="289831" spans="16:16" x14ac:dyDescent="0.3">
      <c r="P289831" s="83"/>
    </row>
    <row r="289832" spans="16:16" x14ac:dyDescent="0.3">
      <c r="P289832" s="83"/>
    </row>
    <row r="289833" spans="16:16" x14ac:dyDescent="0.3">
      <c r="P289833" s="83"/>
    </row>
    <row r="289834" spans="16:16" x14ac:dyDescent="0.3">
      <c r="P289834" s="83"/>
    </row>
    <row r="289835" spans="16:16" x14ac:dyDescent="0.3">
      <c r="P289835" s="83"/>
    </row>
    <row r="289836" spans="16:16" x14ac:dyDescent="0.3">
      <c r="P289836" s="83"/>
    </row>
    <row r="289837" spans="16:16" x14ac:dyDescent="0.3">
      <c r="P289837" s="83"/>
    </row>
    <row r="289838" spans="16:16" x14ac:dyDescent="0.3">
      <c r="P289838" s="83"/>
    </row>
    <row r="289839" spans="16:16" x14ac:dyDescent="0.3">
      <c r="P289839" s="83"/>
    </row>
    <row r="289840" spans="16:16" x14ac:dyDescent="0.3">
      <c r="P289840" s="83"/>
    </row>
    <row r="289841" spans="16:16" x14ac:dyDescent="0.3">
      <c r="P289841" s="83"/>
    </row>
    <row r="289842" spans="16:16" x14ac:dyDescent="0.3">
      <c r="P289842" s="83"/>
    </row>
    <row r="289843" spans="16:16" x14ac:dyDescent="0.3">
      <c r="P289843" s="83"/>
    </row>
    <row r="289844" spans="16:16" x14ac:dyDescent="0.3">
      <c r="P289844" s="83"/>
    </row>
    <row r="289845" spans="16:16" x14ac:dyDescent="0.3">
      <c r="P289845" s="83"/>
    </row>
    <row r="289846" spans="16:16" x14ac:dyDescent="0.3">
      <c r="P289846" s="83"/>
    </row>
    <row r="289847" spans="16:16" x14ac:dyDescent="0.3">
      <c r="P289847" s="83"/>
    </row>
    <row r="289848" spans="16:16" x14ac:dyDescent="0.3">
      <c r="P289848" s="83"/>
    </row>
    <row r="289849" spans="16:16" x14ac:dyDescent="0.3">
      <c r="P289849" s="83"/>
    </row>
    <row r="289850" spans="16:16" x14ac:dyDescent="0.3">
      <c r="P289850" s="83"/>
    </row>
    <row r="289851" spans="16:16" x14ac:dyDescent="0.3">
      <c r="P289851" s="83"/>
    </row>
    <row r="289852" spans="16:16" x14ac:dyDescent="0.3">
      <c r="P289852" s="83"/>
    </row>
    <row r="289853" spans="16:16" x14ac:dyDescent="0.3">
      <c r="P289853" s="83"/>
    </row>
    <row r="289854" spans="16:16" x14ac:dyDescent="0.3">
      <c r="P289854" s="83"/>
    </row>
    <row r="289855" spans="16:16" x14ac:dyDescent="0.3">
      <c r="P289855" s="83"/>
    </row>
    <row r="289856" spans="16:16" x14ac:dyDescent="0.3">
      <c r="P289856" s="83"/>
    </row>
    <row r="289857" spans="16:16" x14ac:dyDescent="0.3">
      <c r="P289857" s="83"/>
    </row>
    <row r="289858" spans="16:16" x14ac:dyDescent="0.3">
      <c r="P289858" s="83"/>
    </row>
    <row r="289859" spans="16:16" x14ac:dyDescent="0.3">
      <c r="P289859" s="83"/>
    </row>
    <row r="289860" spans="16:16" x14ac:dyDescent="0.3">
      <c r="P289860" s="83"/>
    </row>
    <row r="289861" spans="16:16" x14ac:dyDescent="0.3">
      <c r="P289861" s="83"/>
    </row>
    <row r="289862" spans="16:16" x14ac:dyDescent="0.3">
      <c r="P289862" s="83"/>
    </row>
    <row r="289863" spans="16:16" x14ac:dyDescent="0.3">
      <c r="P289863" s="83"/>
    </row>
    <row r="289864" spans="16:16" x14ac:dyDescent="0.3">
      <c r="P289864" s="83"/>
    </row>
    <row r="289865" spans="16:16" x14ac:dyDescent="0.3">
      <c r="P289865" s="83"/>
    </row>
    <row r="289866" spans="16:16" x14ac:dyDescent="0.3">
      <c r="P289866" s="83"/>
    </row>
    <row r="289867" spans="16:16" x14ac:dyDescent="0.3">
      <c r="P289867" s="83"/>
    </row>
    <row r="289868" spans="16:16" x14ac:dyDescent="0.3">
      <c r="P289868" s="83"/>
    </row>
    <row r="289869" spans="16:16" x14ac:dyDescent="0.3">
      <c r="P289869" s="83"/>
    </row>
    <row r="289870" spans="16:16" x14ac:dyDescent="0.3">
      <c r="P289870" s="83"/>
    </row>
    <row r="289871" spans="16:16" x14ac:dyDescent="0.3">
      <c r="P289871" s="83"/>
    </row>
    <row r="289872" spans="16:16" x14ac:dyDescent="0.3">
      <c r="P289872" s="83"/>
    </row>
    <row r="289873" spans="16:16" x14ac:dyDescent="0.3">
      <c r="P289873" s="83"/>
    </row>
    <row r="289874" spans="16:16" x14ac:dyDescent="0.3">
      <c r="P289874" s="83"/>
    </row>
    <row r="289875" spans="16:16" x14ac:dyDescent="0.3">
      <c r="P289875" s="83"/>
    </row>
    <row r="289876" spans="16:16" x14ac:dyDescent="0.3">
      <c r="P289876" s="83"/>
    </row>
    <row r="289877" spans="16:16" x14ac:dyDescent="0.3">
      <c r="P289877" s="83"/>
    </row>
    <row r="289878" spans="16:16" x14ac:dyDescent="0.3">
      <c r="P289878" s="83"/>
    </row>
    <row r="289879" spans="16:16" x14ac:dyDescent="0.3">
      <c r="P289879" s="83"/>
    </row>
    <row r="289880" spans="16:16" x14ac:dyDescent="0.3">
      <c r="P289880" s="83"/>
    </row>
    <row r="289881" spans="16:16" x14ac:dyDescent="0.3">
      <c r="P289881" s="83"/>
    </row>
    <row r="289882" spans="16:16" x14ac:dyDescent="0.3">
      <c r="P289882" s="83"/>
    </row>
    <row r="289883" spans="16:16" x14ac:dyDescent="0.3">
      <c r="P289883" s="83"/>
    </row>
    <row r="289884" spans="16:16" x14ac:dyDescent="0.3">
      <c r="P289884" s="83"/>
    </row>
    <row r="289885" spans="16:16" x14ac:dyDescent="0.3">
      <c r="P289885" s="83"/>
    </row>
    <row r="289886" spans="16:16" x14ac:dyDescent="0.3">
      <c r="P289886" s="83"/>
    </row>
    <row r="289887" spans="16:16" x14ac:dyDescent="0.3">
      <c r="P289887" s="83"/>
    </row>
    <row r="289888" spans="16:16" x14ac:dyDescent="0.3">
      <c r="P289888" s="83"/>
    </row>
    <row r="289889" spans="16:16" x14ac:dyDescent="0.3">
      <c r="P289889" s="83"/>
    </row>
    <row r="289890" spans="16:16" x14ac:dyDescent="0.3">
      <c r="P289890" s="83"/>
    </row>
    <row r="289891" spans="16:16" x14ac:dyDescent="0.3">
      <c r="P289891" s="83"/>
    </row>
    <row r="289892" spans="16:16" x14ac:dyDescent="0.3">
      <c r="P289892" s="83"/>
    </row>
    <row r="289893" spans="16:16" x14ac:dyDescent="0.3">
      <c r="P289893" s="83"/>
    </row>
    <row r="289894" spans="16:16" x14ac:dyDescent="0.3">
      <c r="P289894" s="83"/>
    </row>
    <row r="289895" spans="16:16" x14ac:dyDescent="0.3">
      <c r="P289895" s="83"/>
    </row>
    <row r="289896" spans="16:16" x14ac:dyDescent="0.3">
      <c r="P289896" s="83"/>
    </row>
    <row r="289897" spans="16:16" x14ac:dyDescent="0.3">
      <c r="P289897" s="83"/>
    </row>
    <row r="289898" spans="16:16" x14ac:dyDescent="0.3">
      <c r="P289898" s="83"/>
    </row>
    <row r="289899" spans="16:16" x14ac:dyDescent="0.3">
      <c r="P289899" s="83"/>
    </row>
    <row r="289900" spans="16:16" x14ac:dyDescent="0.3">
      <c r="P289900" s="83"/>
    </row>
    <row r="289901" spans="16:16" x14ac:dyDescent="0.3">
      <c r="P289901" s="83"/>
    </row>
    <row r="289902" spans="16:16" x14ac:dyDescent="0.3">
      <c r="P289902" s="83"/>
    </row>
    <row r="289903" spans="16:16" x14ac:dyDescent="0.3">
      <c r="P289903" s="83"/>
    </row>
    <row r="289904" spans="16:16" x14ac:dyDescent="0.3">
      <c r="P289904" s="83"/>
    </row>
    <row r="289905" spans="16:16" x14ac:dyDescent="0.3">
      <c r="P289905" s="83"/>
    </row>
    <row r="289906" spans="16:16" x14ac:dyDescent="0.3">
      <c r="P289906" s="83"/>
    </row>
    <row r="289907" spans="16:16" x14ac:dyDescent="0.3">
      <c r="P289907" s="83"/>
    </row>
    <row r="289908" spans="16:16" x14ac:dyDescent="0.3">
      <c r="P289908" s="83"/>
    </row>
    <row r="289909" spans="16:16" x14ac:dyDescent="0.3">
      <c r="P289909" s="83"/>
    </row>
    <row r="289910" spans="16:16" x14ac:dyDescent="0.3">
      <c r="P289910" s="83"/>
    </row>
    <row r="289911" spans="16:16" x14ac:dyDescent="0.3">
      <c r="P289911" s="83"/>
    </row>
    <row r="289912" spans="16:16" x14ac:dyDescent="0.3">
      <c r="P289912" s="83"/>
    </row>
    <row r="289913" spans="16:16" x14ac:dyDescent="0.3">
      <c r="P289913" s="83"/>
    </row>
    <row r="289914" spans="16:16" x14ac:dyDescent="0.3">
      <c r="P289914" s="83"/>
    </row>
    <row r="289915" spans="16:16" x14ac:dyDescent="0.3">
      <c r="P289915" s="83"/>
    </row>
    <row r="289916" spans="16:16" x14ac:dyDescent="0.3">
      <c r="P289916" s="83"/>
    </row>
    <row r="289917" spans="16:16" x14ac:dyDescent="0.3">
      <c r="P289917" s="83"/>
    </row>
    <row r="289918" spans="16:16" x14ac:dyDescent="0.3">
      <c r="P289918" s="83"/>
    </row>
    <row r="289919" spans="16:16" x14ac:dyDescent="0.3">
      <c r="P289919" s="83"/>
    </row>
    <row r="289920" spans="16:16" x14ac:dyDescent="0.3">
      <c r="P289920" s="83"/>
    </row>
    <row r="289921" spans="16:16" x14ac:dyDescent="0.3">
      <c r="P289921" s="83"/>
    </row>
    <row r="289922" spans="16:16" x14ac:dyDescent="0.3">
      <c r="P289922" s="83"/>
    </row>
    <row r="289923" spans="16:16" x14ac:dyDescent="0.3">
      <c r="P289923" s="83"/>
    </row>
    <row r="289924" spans="16:16" x14ac:dyDescent="0.3">
      <c r="P289924" s="83"/>
    </row>
    <row r="289925" spans="16:16" x14ac:dyDescent="0.3">
      <c r="P289925" s="83"/>
    </row>
    <row r="289926" spans="16:16" x14ac:dyDescent="0.3">
      <c r="P289926" s="83"/>
    </row>
    <row r="289927" spans="16:16" x14ac:dyDescent="0.3">
      <c r="P289927" s="83"/>
    </row>
    <row r="289928" spans="16:16" x14ac:dyDescent="0.3">
      <c r="P289928" s="83"/>
    </row>
    <row r="289929" spans="16:16" x14ac:dyDescent="0.3">
      <c r="P289929" s="83"/>
    </row>
    <row r="289930" spans="16:16" x14ac:dyDescent="0.3">
      <c r="P289930" s="83"/>
    </row>
    <row r="289931" spans="16:16" x14ac:dyDescent="0.3">
      <c r="P289931" s="83"/>
    </row>
    <row r="289932" spans="16:16" x14ac:dyDescent="0.3">
      <c r="P289932" s="83"/>
    </row>
    <row r="289933" spans="16:16" x14ac:dyDescent="0.3">
      <c r="P289933" s="83"/>
    </row>
    <row r="289934" spans="16:16" x14ac:dyDescent="0.3">
      <c r="P289934" s="83"/>
    </row>
    <row r="289935" spans="16:16" x14ac:dyDescent="0.3">
      <c r="P289935" s="83"/>
    </row>
    <row r="289936" spans="16:16" x14ac:dyDescent="0.3">
      <c r="P289936" s="83"/>
    </row>
    <row r="289937" spans="16:16" x14ac:dyDescent="0.3">
      <c r="P289937" s="83"/>
    </row>
    <row r="289938" spans="16:16" x14ac:dyDescent="0.3">
      <c r="P289938" s="83"/>
    </row>
    <row r="289939" spans="16:16" x14ac:dyDescent="0.3">
      <c r="P289939" s="83"/>
    </row>
    <row r="289940" spans="16:16" x14ac:dyDescent="0.3">
      <c r="P289940" s="83"/>
    </row>
    <row r="289941" spans="16:16" x14ac:dyDescent="0.3">
      <c r="P289941" s="83"/>
    </row>
    <row r="289942" spans="16:16" x14ac:dyDescent="0.3">
      <c r="P289942" s="83"/>
    </row>
    <row r="289943" spans="16:16" x14ac:dyDescent="0.3">
      <c r="P289943" s="83"/>
    </row>
    <row r="289944" spans="16:16" x14ac:dyDescent="0.3">
      <c r="P289944" s="83"/>
    </row>
    <row r="289945" spans="16:16" x14ac:dyDescent="0.3">
      <c r="P289945" s="83"/>
    </row>
    <row r="289946" spans="16:16" x14ac:dyDescent="0.3">
      <c r="P289946" s="83"/>
    </row>
    <row r="289947" spans="16:16" x14ac:dyDescent="0.3">
      <c r="P289947" s="83"/>
    </row>
    <row r="289948" spans="16:16" x14ac:dyDescent="0.3">
      <c r="P289948" s="83"/>
    </row>
    <row r="289949" spans="16:16" x14ac:dyDescent="0.3">
      <c r="P289949" s="83"/>
    </row>
    <row r="289950" spans="16:16" x14ac:dyDescent="0.3">
      <c r="P289950" s="83"/>
    </row>
    <row r="289951" spans="16:16" x14ac:dyDescent="0.3">
      <c r="P289951" s="83"/>
    </row>
    <row r="289952" spans="16:16" x14ac:dyDescent="0.3">
      <c r="P289952" s="83"/>
    </row>
    <row r="289953" spans="16:16" x14ac:dyDescent="0.3">
      <c r="P289953" s="83"/>
    </row>
    <row r="289954" spans="16:16" x14ac:dyDescent="0.3">
      <c r="P289954" s="83"/>
    </row>
    <row r="289955" spans="16:16" x14ac:dyDescent="0.3">
      <c r="P289955" s="83"/>
    </row>
    <row r="289956" spans="16:16" x14ac:dyDescent="0.3">
      <c r="P289956" s="83"/>
    </row>
    <row r="289957" spans="16:16" x14ac:dyDescent="0.3">
      <c r="P289957" s="83"/>
    </row>
    <row r="289958" spans="16:16" x14ac:dyDescent="0.3">
      <c r="P289958" s="83"/>
    </row>
    <row r="289959" spans="16:16" x14ac:dyDescent="0.3">
      <c r="P289959" s="83"/>
    </row>
    <row r="289960" spans="16:16" x14ac:dyDescent="0.3">
      <c r="P289960" s="83"/>
    </row>
    <row r="289961" spans="16:16" x14ac:dyDescent="0.3">
      <c r="P289961" s="83"/>
    </row>
    <row r="289962" spans="16:16" x14ac:dyDescent="0.3">
      <c r="P289962" s="83"/>
    </row>
    <row r="289963" spans="16:16" x14ac:dyDescent="0.3">
      <c r="P289963" s="83"/>
    </row>
    <row r="289964" spans="16:16" x14ac:dyDescent="0.3">
      <c r="P289964" s="83"/>
    </row>
    <row r="289965" spans="16:16" x14ac:dyDescent="0.3">
      <c r="P289965" s="83"/>
    </row>
    <row r="289966" spans="16:16" x14ac:dyDescent="0.3">
      <c r="P289966" s="83"/>
    </row>
    <row r="289967" spans="16:16" x14ac:dyDescent="0.3">
      <c r="P289967" s="83"/>
    </row>
    <row r="289968" spans="16:16" x14ac:dyDescent="0.3">
      <c r="P289968" s="83"/>
    </row>
    <row r="289969" spans="16:16" x14ac:dyDescent="0.3">
      <c r="P289969" s="83"/>
    </row>
    <row r="289970" spans="16:16" x14ac:dyDescent="0.3">
      <c r="P289970" s="83"/>
    </row>
    <row r="289971" spans="16:16" x14ac:dyDescent="0.3">
      <c r="P289971" s="83"/>
    </row>
    <row r="289972" spans="16:16" x14ac:dyDescent="0.3">
      <c r="P289972" s="83"/>
    </row>
    <row r="289973" spans="16:16" x14ac:dyDescent="0.3">
      <c r="P289973" s="83"/>
    </row>
    <row r="289974" spans="16:16" x14ac:dyDescent="0.3">
      <c r="P289974" s="83"/>
    </row>
    <row r="289975" spans="16:16" x14ac:dyDescent="0.3">
      <c r="P289975" s="83"/>
    </row>
    <row r="289976" spans="16:16" x14ac:dyDescent="0.3">
      <c r="P289976" s="83"/>
    </row>
    <row r="289977" spans="16:16" x14ac:dyDescent="0.3">
      <c r="P289977" s="83"/>
    </row>
    <row r="289978" spans="16:16" x14ac:dyDescent="0.3">
      <c r="P289978" s="83"/>
    </row>
    <row r="289979" spans="16:16" x14ac:dyDescent="0.3">
      <c r="P289979" s="83"/>
    </row>
    <row r="289980" spans="16:16" x14ac:dyDescent="0.3">
      <c r="P289980" s="83"/>
    </row>
    <row r="289981" spans="16:16" x14ac:dyDescent="0.3">
      <c r="P289981" s="83"/>
    </row>
    <row r="289982" spans="16:16" x14ac:dyDescent="0.3">
      <c r="P289982" s="83"/>
    </row>
    <row r="289983" spans="16:16" x14ac:dyDescent="0.3">
      <c r="P289983" s="83"/>
    </row>
    <row r="289984" spans="16:16" x14ac:dyDescent="0.3">
      <c r="P289984" s="83"/>
    </row>
    <row r="289985" spans="16:16" x14ac:dyDescent="0.3">
      <c r="P289985" s="83"/>
    </row>
    <row r="289986" spans="16:16" x14ac:dyDescent="0.3">
      <c r="P289986" s="83"/>
    </row>
    <row r="289987" spans="16:16" x14ac:dyDescent="0.3">
      <c r="P289987" s="83"/>
    </row>
    <row r="289988" spans="16:16" x14ac:dyDescent="0.3">
      <c r="P289988" s="83"/>
    </row>
    <row r="289989" spans="16:16" x14ac:dyDescent="0.3">
      <c r="P289989" s="83"/>
    </row>
    <row r="289990" spans="16:16" x14ac:dyDescent="0.3">
      <c r="P289990" s="83"/>
    </row>
    <row r="289991" spans="16:16" x14ac:dyDescent="0.3">
      <c r="P289991" s="83"/>
    </row>
    <row r="289992" spans="16:16" x14ac:dyDescent="0.3">
      <c r="P289992" s="83"/>
    </row>
    <row r="289993" spans="16:16" x14ac:dyDescent="0.3">
      <c r="P289993" s="83"/>
    </row>
    <row r="289994" spans="16:16" x14ac:dyDescent="0.3">
      <c r="P289994" s="83"/>
    </row>
    <row r="289995" spans="16:16" x14ac:dyDescent="0.3">
      <c r="P289995" s="83"/>
    </row>
    <row r="289996" spans="16:16" x14ac:dyDescent="0.3">
      <c r="P289996" s="83"/>
    </row>
    <row r="289997" spans="16:16" x14ac:dyDescent="0.3">
      <c r="P289997" s="83"/>
    </row>
    <row r="289998" spans="16:16" x14ac:dyDescent="0.3">
      <c r="P289998" s="83"/>
    </row>
    <row r="289999" spans="16:16" x14ac:dyDescent="0.3">
      <c r="P289999" s="83"/>
    </row>
    <row r="290000" spans="16:16" x14ac:dyDescent="0.3">
      <c r="P290000" s="83"/>
    </row>
    <row r="290001" spans="16:16" x14ac:dyDescent="0.3">
      <c r="P290001" s="83"/>
    </row>
    <row r="290002" spans="16:16" x14ac:dyDescent="0.3">
      <c r="P290002" s="83"/>
    </row>
    <row r="290003" spans="16:16" x14ac:dyDescent="0.3">
      <c r="P290003" s="83"/>
    </row>
    <row r="290004" spans="16:16" x14ac:dyDescent="0.3">
      <c r="P290004" s="83"/>
    </row>
    <row r="290005" spans="16:16" x14ac:dyDescent="0.3">
      <c r="P290005" s="83"/>
    </row>
    <row r="290006" spans="16:16" x14ac:dyDescent="0.3">
      <c r="P290006" s="83"/>
    </row>
    <row r="290007" spans="16:16" x14ac:dyDescent="0.3">
      <c r="P290007" s="83"/>
    </row>
    <row r="290008" spans="16:16" x14ac:dyDescent="0.3">
      <c r="P290008" s="83"/>
    </row>
    <row r="290009" spans="16:16" x14ac:dyDescent="0.3">
      <c r="P290009" s="83"/>
    </row>
    <row r="290010" spans="16:16" x14ac:dyDescent="0.3">
      <c r="P290010" s="83"/>
    </row>
    <row r="290011" spans="16:16" x14ac:dyDescent="0.3">
      <c r="P290011" s="83"/>
    </row>
    <row r="290012" spans="16:16" x14ac:dyDescent="0.3">
      <c r="P290012" s="83"/>
    </row>
    <row r="290013" spans="16:16" x14ac:dyDescent="0.3">
      <c r="P290013" s="83"/>
    </row>
    <row r="290014" spans="16:16" x14ac:dyDescent="0.3">
      <c r="P290014" s="83"/>
    </row>
    <row r="290015" spans="16:16" x14ac:dyDescent="0.3">
      <c r="P290015" s="83"/>
    </row>
    <row r="290016" spans="16:16" x14ac:dyDescent="0.3">
      <c r="P290016" s="83"/>
    </row>
    <row r="290017" spans="16:16" x14ac:dyDescent="0.3">
      <c r="P290017" s="83"/>
    </row>
    <row r="290018" spans="16:16" x14ac:dyDescent="0.3">
      <c r="P290018" s="83"/>
    </row>
    <row r="290019" spans="16:16" x14ac:dyDescent="0.3">
      <c r="P290019" s="83"/>
    </row>
    <row r="290020" spans="16:16" x14ac:dyDescent="0.3">
      <c r="P290020" s="83"/>
    </row>
    <row r="290021" spans="16:16" x14ac:dyDescent="0.3">
      <c r="P290021" s="83"/>
    </row>
    <row r="290022" spans="16:16" x14ac:dyDescent="0.3">
      <c r="P290022" s="83"/>
    </row>
    <row r="290023" spans="16:16" x14ac:dyDescent="0.3">
      <c r="P290023" s="83"/>
    </row>
    <row r="290024" spans="16:16" x14ac:dyDescent="0.3">
      <c r="P290024" s="83"/>
    </row>
    <row r="290025" spans="16:16" x14ac:dyDescent="0.3">
      <c r="P290025" s="83"/>
    </row>
    <row r="290026" spans="16:16" x14ac:dyDescent="0.3">
      <c r="P290026" s="83"/>
    </row>
    <row r="290027" spans="16:16" x14ac:dyDescent="0.3">
      <c r="P290027" s="83"/>
    </row>
    <row r="290028" spans="16:16" x14ac:dyDescent="0.3">
      <c r="P290028" s="83"/>
    </row>
    <row r="290029" spans="16:16" x14ac:dyDescent="0.3">
      <c r="P290029" s="83"/>
    </row>
    <row r="290030" spans="16:16" x14ac:dyDescent="0.3">
      <c r="P290030" s="83"/>
    </row>
    <row r="290031" spans="16:16" x14ac:dyDescent="0.3">
      <c r="P290031" s="83"/>
    </row>
    <row r="290032" spans="16:16" x14ac:dyDescent="0.3">
      <c r="P290032" s="83"/>
    </row>
    <row r="290033" spans="16:16" x14ac:dyDescent="0.3">
      <c r="P290033" s="83"/>
    </row>
    <row r="290034" spans="16:16" x14ac:dyDescent="0.3">
      <c r="P290034" s="83"/>
    </row>
    <row r="290035" spans="16:16" x14ac:dyDescent="0.3">
      <c r="P290035" s="83"/>
    </row>
    <row r="290036" spans="16:16" x14ac:dyDescent="0.3">
      <c r="P290036" s="83"/>
    </row>
    <row r="290037" spans="16:16" x14ac:dyDescent="0.3">
      <c r="P290037" s="83"/>
    </row>
    <row r="290038" spans="16:16" x14ac:dyDescent="0.3">
      <c r="P290038" s="83"/>
    </row>
    <row r="290039" spans="16:16" x14ac:dyDescent="0.3">
      <c r="P290039" s="83"/>
    </row>
    <row r="290040" spans="16:16" x14ac:dyDescent="0.3">
      <c r="P290040" s="83"/>
    </row>
    <row r="290041" spans="16:16" x14ac:dyDescent="0.3">
      <c r="P290041" s="83"/>
    </row>
    <row r="290042" spans="16:16" x14ac:dyDescent="0.3">
      <c r="P290042" s="83"/>
    </row>
    <row r="290043" spans="16:16" x14ac:dyDescent="0.3">
      <c r="P290043" s="83"/>
    </row>
    <row r="290044" spans="16:16" x14ac:dyDescent="0.3">
      <c r="P290044" s="83"/>
    </row>
    <row r="290045" spans="16:16" x14ac:dyDescent="0.3">
      <c r="P290045" s="83"/>
    </row>
    <row r="290046" spans="16:16" x14ac:dyDescent="0.3">
      <c r="P290046" s="83"/>
    </row>
    <row r="290047" spans="16:16" x14ac:dyDescent="0.3">
      <c r="P290047" s="83"/>
    </row>
    <row r="290048" spans="16:16" x14ac:dyDescent="0.3">
      <c r="P290048" s="83"/>
    </row>
    <row r="290049" spans="16:16" x14ac:dyDescent="0.3">
      <c r="P290049" s="83"/>
    </row>
    <row r="290050" spans="16:16" x14ac:dyDescent="0.3">
      <c r="P290050" s="83"/>
    </row>
    <row r="290051" spans="16:16" x14ac:dyDescent="0.3">
      <c r="P290051" s="83"/>
    </row>
    <row r="290052" spans="16:16" x14ac:dyDescent="0.3">
      <c r="P290052" s="83"/>
    </row>
    <row r="290053" spans="16:16" x14ac:dyDescent="0.3">
      <c r="P290053" s="83"/>
    </row>
    <row r="290054" spans="16:16" x14ac:dyDescent="0.3">
      <c r="P290054" s="83"/>
    </row>
    <row r="290055" spans="16:16" x14ac:dyDescent="0.3">
      <c r="P290055" s="83"/>
    </row>
    <row r="290056" spans="16:16" x14ac:dyDescent="0.3">
      <c r="P290056" s="83"/>
    </row>
    <row r="290057" spans="16:16" x14ac:dyDescent="0.3">
      <c r="P290057" s="83"/>
    </row>
    <row r="290058" spans="16:16" x14ac:dyDescent="0.3">
      <c r="P290058" s="83"/>
    </row>
    <row r="290059" spans="16:16" x14ac:dyDescent="0.3">
      <c r="P290059" s="83"/>
    </row>
    <row r="290060" spans="16:16" x14ac:dyDescent="0.3">
      <c r="P290060" s="83"/>
    </row>
    <row r="290061" spans="16:16" x14ac:dyDescent="0.3">
      <c r="P290061" s="83"/>
    </row>
    <row r="290062" spans="16:16" x14ac:dyDescent="0.3">
      <c r="P290062" s="83"/>
    </row>
    <row r="290063" spans="16:16" x14ac:dyDescent="0.3">
      <c r="P290063" s="83"/>
    </row>
    <row r="290064" spans="16:16" x14ac:dyDescent="0.3">
      <c r="P290064" s="83"/>
    </row>
    <row r="290065" spans="16:16" x14ac:dyDescent="0.3">
      <c r="P290065" s="83"/>
    </row>
    <row r="290066" spans="16:16" x14ac:dyDescent="0.3">
      <c r="P290066" s="83"/>
    </row>
    <row r="290067" spans="16:16" x14ac:dyDescent="0.3">
      <c r="P290067" s="83"/>
    </row>
    <row r="290068" spans="16:16" x14ac:dyDescent="0.3">
      <c r="P290068" s="83"/>
    </row>
    <row r="290069" spans="16:16" x14ac:dyDescent="0.3">
      <c r="P290069" s="83"/>
    </row>
    <row r="290070" spans="16:16" x14ac:dyDescent="0.3">
      <c r="P290070" s="83"/>
    </row>
    <row r="290071" spans="16:16" x14ac:dyDescent="0.3">
      <c r="P290071" s="83"/>
    </row>
    <row r="290072" spans="16:16" x14ac:dyDescent="0.3">
      <c r="P290072" s="83"/>
    </row>
    <row r="290073" spans="16:16" x14ac:dyDescent="0.3">
      <c r="P290073" s="83"/>
    </row>
    <row r="290074" spans="16:16" x14ac:dyDescent="0.3">
      <c r="P290074" s="83"/>
    </row>
    <row r="290075" spans="16:16" x14ac:dyDescent="0.3">
      <c r="P290075" s="83"/>
    </row>
    <row r="290076" spans="16:16" x14ac:dyDescent="0.3">
      <c r="P290076" s="83"/>
    </row>
    <row r="290077" spans="16:16" x14ac:dyDescent="0.3">
      <c r="P290077" s="83"/>
    </row>
    <row r="290078" spans="16:16" x14ac:dyDescent="0.3">
      <c r="P290078" s="83"/>
    </row>
    <row r="290079" spans="16:16" x14ac:dyDescent="0.3">
      <c r="P290079" s="83"/>
    </row>
    <row r="290080" spans="16:16" x14ac:dyDescent="0.3">
      <c r="P290080" s="83"/>
    </row>
    <row r="290081" spans="16:16" x14ac:dyDescent="0.3">
      <c r="P290081" s="83"/>
    </row>
    <row r="290082" spans="16:16" x14ac:dyDescent="0.3">
      <c r="P290082" s="83"/>
    </row>
    <row r="290083" spans="16:16" x14ac:dyDescent="0.3">
      <c r="P290083" s="83"/>
    </row>
    <row r="290084" spans="16:16" x14ac:dyDescent="0.3">
      <c r="P290084" s="83"/>
    </row>
    <row r="290085" spans="16:16" x14ac:dyDescent="0.3">
      <c r="P290085" s="83"/>
    </row>
    <row r="290086" spans="16:16" x14ac:dyDescent="0.3">
      <c r="P290086" s="83"/>
    </row>
    <row r="290087" spans="16:16" x14ac:dyDescent="0.3">
      <c r="P290087" s="83"/>
    </row>
    <row r="290088" spans="16:16" x14ac:dyDescent="0.3">
      <c r="P290088" s="83"/>
    </row>
    <row r="290089" spans="16:16" x14ac:dyDescent="0.3">
      <c r="P290089" s="83"/>
    </row>
    <row r="290090" spans="16:16" x14ac:dyDescent="0.3">
      <c r="P290090" s="83"/>
    </row>
    <row r="290091" spans="16:16" x14ac:dyDescent="0.3">
      <c r="P290091" s="83"/>
    </row>
    <row r="290092" spans="16:16" x14ac:dyDescent="0.3">
      <c r="P290092" s="83"/>
    </row>
    <row r="290093" spans="16:16" x14ac:dyDescent="0.3">
      <c r="P290093" s="83"/>
    </row>
    <row r="290094" spans="16:16" x14ac:dyDescent="0.3">
      <c r="P290094" s="83"/>
    </row>
    <row r="290095" spans="16:16" x14ac:dyDescent="0.3">
      <c r="P290095" s="83"/>
    </row>
    <row r="290096" spans="16:16" x14ac:dyDescent="0.3">
      <c r="P290096" s="83"/>
    </row>
    <row r="290097" spans="16:16" x14ac:dyDescent="0.3">
      <c r="P290097" s="83"/>
    </row>
    <row r="290098" spans="16:16" x14ac:dyDescent="0.3">
      <c r="P290098" s="83"/>
    </row>
    <row r="290099" spans="16:16" x14ac:dyDescent="0.3">
      <c r="P290099" s="83"/>
    </row>
    <row r="290100" spans="16:16" x14ac:dyDescent="0.3">
      <c r="P290100" s="83"/>
    </row>
    <row r="290101" spans="16:16" x14ac:dyDescent="0.3">
      <c r="P290101" s="83"/>
    </row>
    <row r="290102" spans="16:16" x14ac:dyDescent="0.3">
      <c r="P290102" s="83"/>
    </row>
    <row r="290103" spans="16:16" x14ac:dyDescent="0.3">
      <c r="P290103" s="83"/>
    </row>
    <row r="290104" spans="16:16" x14ac:dyDescent="0.3">
      <c r="P290104" s="83"/>
    </row>
    <row r="290105" spans="16:16" x14ac:dyDescent="0.3">
      <c r="P290105" s="83"/>
    </row>
    <row r="290106" spans="16:16" x14ac:dyDescent="0.3">
      <c r="P290106" s="83"/>
    </row>
    <row r="290107" spans="16:16" x14ac:dyDescent="0.3">
      <c r="P290107" s="83"/>
    </row>
    <row r="290108" spans="16:16" x14ac:dyDescent="0.3">
      <c r="P290108" s="83"/>
    </row>
    <row r="290109" spans="16:16" x14ac:dyDescent="0.3">
      <c r="P290109" s="83"/>
    </row>
    <row r="290110" spans="16:16" x14ac:dyDescent="0.3">
      <c r="P290110" s="83"/>
    </row>
    <row r="290111" spans="16:16" x14ac:dyDescent="0.3">
      <c r="P290111" s="83"/>
    </row>
    <row r="290112" spans="16:16" x14ac:dyDescent="0.3">
      <c r="P290112" s="83"/>
    </row>
    <row r="290113" spans="16:16" x14ac:dyDescent="0.3">
      <c r="P290113" s="83"/>
    </row>
    <row r="290114" spans="16:16" x14ac:dyDescent="0.3">
      <c r="P290114" s="83"/>
    </row>
    <row r="290115" spans="16:16" x14ac:dyDescent="0.3">
      <c r="P290115" s="83"/>
    </row>
    <row r="290116" spans="16:16" x14ac:dyDescent="0.3">
      <c r="P290116" s="83"/>
    </row>
    <row r="290117" spans="16:16" x14ac:dyDescent="0.3">
      <c r="P290117" s="83"/>
    </row>
    <row r="290118" spans="16:16" x14ac:dyDescent="0.3">
      <c r="P290118" s="83"/>
    </row>
    <row r="290119" spans="16:16" x14ac:dyDescent="0.3">
      <c r="P290119" s="83"/>
    </row>
    <row r="290120" spans="16:16" x14ac:dyDescent="0.3">
      <c r="P290120" s="83"/>
    </row>
    <row r="290121" spans="16:16" x14ac:dyDescent="0.3">
      <c r="P290121" s="83"/>
    </row>
    <row r="290122" spans="16:16" x14ac:dyDescent="0.3">
      <c r="P290122" s="83"/>
    </row>
    <row r="290123" spans="16:16" x14ac:dyDescent="0.3">
      <c r="P290123" s="83"/>
    </row>
    <row r="290124" spans="16:16" x14ac:dyDescent="0.3">
      <c r="P290124" s="83"/>
    </row>
    <row r="290125" spans="16:16" x14ac:dyDescent="0.3">
      <c r="P290125" s="83"/>
    </row>
    <row r="290126" spans="16:16" x14ac:dyDescent="0.3">
      <c r="P290126" s="83"/>
    </row>
    <row r="290127" spans="16:16" x14ac:dyDescent="0.3">
      <c r="P290127" s="83"/>
    </row>
    <row r="290128" spans="16:16" x14ac:dyDescent="0.3">
      <c r="P290128" s="83"/>
    </row>
    <row r="290129" spans="16:16" x14ac:dyDescent="0.3">
      <c r="P290129" s="83"/>
    </row>
    <row r="290130" spans="16:16" x14ac:dyDescent="0.3">
      <c r="P290130" s="83"/>
    </row>
    <row r="290131" spans="16:16" x14ac:dyDescent="0.3">
      <c r="P290131" s="83"/>
    </row>
    <row r="290132" spans="16:16" x14ac:dyDescent="0.3">
      <c r="P290132" s="83"/>
    </row>
    <row r="290133" spans="16:16" x14ac:dyDescent="0.3">
      <c r="P290133" s="83"/>
    </row>
    <row r="290134" spans="16:16" x14ac:dyDescent="0.3">
      <c r="P290134" s="83"/>
    </row>
    <row r="290135" spans="16:16" x14ac:dyDescent="0.3">
      <c r="P290135" s="83"/>
    </row>
    <row r="290136" spans="16:16" x14ac:dyDescent="0.3">
      <c r="P290136" s="83"/>
    </row>
    <row r="290137" spans="16:16" x14ac:dyDescent="0.3">
      <c r="P290137" s="83"/>
    </row>
    <row r="290138" spans="16:16" x14ac:dyDescent="0.3">
      <c r="P290138" s="83"/>
    </row>
    <row r="290139" spans="16:16" x14ac:dyDescent="0.3">
      <c r="P290139" s="83"/>
    </row>
    <row r="290140" spans="16:16" x14ac:dyDescent="0.3">
      <c r="P290140" s="83"/>
    </row>
    <row r="290141" spans="16:16" x14ac:dyDescent="0.3">
      <c r="P290141" s="83"/>
    </row>
    <row r="290142" spans="16:16" x14ac:dyDescent="0.3">
      <c r="P290142" s="83"/>
    </row>
    <row r="290143" spans="16:16" x14ac:dyDescent="0.3">
      <c r="P290143" s="83"/>
    </row>
    <row r="290144" spans="16:16" x14ac:dyDescent="0.3">
      <c r="P290144" s="83"/>
    </row>
    <row r="290145" spans="16:16" x14ac:dyDescent="0.3">
      <c r="P290145" s="83"/>
    </row>
    <row r="290146" spans="16:16" x14ac:dyDescent="0.3">
      <c r="P290146" s="83"/>
    </row>
    <row r="290147" spans="16:16" x14ac:dyDescent="0.3">
      <c r="P290147" s="83"/>
    </row>
    <row r="290148" spans="16:16" x14ac:dyDescent="0.3">
      <c r="P290148" s="83"/>
    </row>
    <row r="290149" spans="16:16" x14ac:dyDescent="0.3">
      <c r="P290149" s="83"/>
    </row>
    <row r="290150" spans="16:16" x14ac:dyDescent="0.3">
      <c r="P290150" s="83"/>
    </row>
    <row r="290151" spans="16:16" x14ac:dyDescent="0.3">
      <c r="P290151" s="83"/>
    </row>
    <row r="290152" spans="16:16" x14ac:dyDescent="0.3">
      <c r="P290152" s="83"/>
    </row>
    <row r="290153" spans="16:16" x14ac:dyDescent="0.3">
      <c r="P290153" s="83"/>
    </row>
    <row r="290154" spans="16:16" x14ac:dyDescent="0.3">
      <c r="P290154" s="83"/>
    </row>
    <row r="290155" spans="16:16" x14ac:dyDescent="0.3">
      <c r="P290155" s="83"/>
    </row>
    <row r="290156" spans="16:16" x14ac:dyDescent="0.3">
      <c r="P290156" s="83"/>
    </row>
    <row r="290157" spans="16:16" x14ac:dyDescent="0.3">
      <c r="P290157" s="83"/>
    </row>
    <row r="290158" spans="16:16" x14ac:dyDescent="0.3">
      <c r="P290158" s="83"/>
    </row>
    <row r="290159" spans="16:16" x14ac:dyDescent="0.3">
      <c r="P290159" s="83"/>
    </row>
    <row r="290160" spans="16:16" x14ac:dyDescent="0.3">
      <c r="P290160" s="83"/>
    </row>
    <row r="290161" spans="16:16" x14ac:dyDescent="0.3">
      <c r="P290161" s="83"/>
    </row>
    <row r="290162" spans="16:16" x14ac:dyDescent="0.3">
      <c r="P290162" s="83"/>
    </row>
    <row r="290163" spans="16:16" x14ac:dyDescent="0.3">
      <c r="P290163" s="83"/>
    </row>
    <row r="290164" spans="16:16" x14ac:dyDescent="0.3">
      <c r="P290164" s="83"/>
    </row>
    <row r="290165" spans="16:16" x14ac:dyDescent="0.3">
      <c r="P290165" s="83"/>
    </row>
    <row r="290166" spans="16:16" x14ac:dyDescent="0.3">
      <c r="P290166" s="83"/>
    </row>
    <row r="290167" spans="16:16" x14ac:dyDescent="0.3">
      <c r="P290167" s="83"/>
    </row>
    <row r="290168" spans="16:16" x14ac:dyDescent="0.3">
      <c r="P290168" s="83"/>
    </row>
    <row r="290169" spans="16:16" x14ac:dyDescent="0.3">
      <c r="P290169" s="83"/>
    </row>
    <row r="290170" spans="16:16" x14ac:dyDescent="0.3">
      <c r="P290170" s="83"/>
    </row>
    <row r="290171" spans="16:16" x14ac:dyDescent="0.3">
      <c r="P290171" s="83"/>
    </row>
    <row r="290172" spans="16:16" x14ac:dyDescent="0.3">
      <c r="P290172" s="83"/>
    </row>
    <row r="290173" spans="16:16" x14ac:dyDescent="0.3">
      <c r="P290173" s="83"/>
    </row>
    <row r="290174" spans="16:16" x14ac:dyDescent="0.3">
      <c r="P290174" s="83"/>
    </row>
    <row r="290175" spans="16:16" x14ac:dyDescent="0.3">
      <c r="P290175" s="83"/>
    </row>
    <row r="290176" spans="16:16" x14ac:dyDescent="0.3">
      <c r="P290176" s="83"/>
    </row>
    <row r="290177" spans="16:16" x14ac:dyDescent="0.3">
      <c r="P290177" s="83"/>
    </row>
    <row r="290178" spans="16:16" x14ac:dyDescent="0.3">
      <c r="P290178" s="83"/>
    </row>
    <row r="290179" spans="16:16" x14ac:dyDescent="0.3">
      <c r="P290179" s="83"/>
    </row>
    <row r="290180" spans="16:16" x14ac:dyDescent="0.3">
      <c r="P290180" s="83"/>
    </row>
    <row r="290181" spans="16:16" x14ac:dyDescent="0.3">
      <c r="P290181" s="83"/>
    </row>
    <row r="290182" spans="16:16" x14ac:dyDescent="0.3">
      <c r="P290182" s="83"/>
    </row>
    <row r="290183" spans="16:16" x14ac:dyDescent="0.3">
      <c r="P290183" s="83"/>
    </row>
    <row r="290184" spans="16:16" x14ac:dyDescent="0.3">
      <c r="P290184" s="83"/>
    </row>
    <row r="290185" spans="16:16" x14ac:dyDescent="0.3">
      <c r="P290185" s="83"/>
    </row>
    <row r="290186" spans="16:16" x14ac:dyDescent="0.3">
      <c r="P290186" s="83"/>
    </row>
    <row r="290187" spans="16:16" x14ac:dyDescent="0.3">
      <c r="P290187" s="83"/>
    </row>
    <row r="290188" spans="16:16" x14ac:dyDescent="0.3">
      <c r="P290188" s="83"/>
    </row>
    <row r="290189" spans="16:16" x14ac:dyDescent="0.3">
      <c r="P290189" s="83"/>
    </row>
    <row r="290190" spans="16:16" x14ac:dyDescent="0.3">
      <c r="P290190" s="83"/>
    </row>
    <row r="290191" spans="16:16" x14ac:dyDescent="0.3">
      <c r="P290191" s="83"/>
    </row>
    <row r="290192" spans="16:16" x14ac:dyDescent="0.3">
      <c r="P290192" s="83"/>
    </row>
    <row r="290193" spans="16:16" x14ac:dyDescent="0.3">
      <c r="P290193" s="83"/>
    </row>
    <row r="290194" spans="16:16" x14ac:dyDescent="0.3">
      <c r="P290194" s="83"/>
    </row>
    <row r="290195" spans="16:16" x14ac:dyDescent="0.3">
      <c r="P290195" s="83"/>
    </row>
    <row r="290196" spans="16:16" x14ac:dyDescent="0.3">
      <c r="P290196" s="83"/>
    </row>
    <row r="290197" spans="16:16" x14ac:dyDescent="0.3">
      <c r="P290197" s="83"/>
    </row>
    <row r="290198" spans="16:16" x14ac:dyDescent="0.3">
      <c r="P290198" s="83"/>
    </row>
    <row r="290199" spans="16:16" x14ac:dyDescent="0.3">
      <c r="P290199" s="83"/>
    </row>
    <row r="290200" spans="16:16" x14ac:dyDescent="0.3">
      <c r="P290200" s="83"/>
    </row>
    <row r="290201" spans="16:16" x14ac:dyDescent="0.3">
      <c r="P290201" s="83"/>
    </row>
    <row r="290202" spans="16:16" x14ac:dyDescent="0.3">
      <c r="P290202" s="83"/>
    </row>
    <row r="290203" spans="16:16" x14ac:dyDescent="0.3">
      <c r="P290203" s="83"/>
    </row>
    <row r="290204" spans="16:16" x14ac:dyDescent="0.3">
      <c r="P290204" s="83"/>
    </row>
    <row r="290205" spans="16:16" x14ac:dyDescent="0.3">
      <c r="P290205" s="83"/>
    </row>
    <row r="290206" spans="16:16" x14ac:dyDescent="0.3">
      <c r="P290206" s="83"/>
    </row>
    <row r="290207" spans="16:16" x14ac:dyDescent="0.3">
      <c r="P290207" s="83"/>
    </row>
    <row r="290208" spans="16:16" x14ac:dyDescent="0.3">
      <c r="P290208" s="83"/>
    </row>
    <row r="290209" spans="16:16" x14ac:dyDescent="0.3">
      <c r="P290209" s="83"/>
    </row>
    <row r="290210" spans="16:16" x14ac:dyDescent="0.3">
      <c r="P290210" s="83"/>
    </row>
    <row r="290211" spans="16:16" x14ac:dyDescent="0.3">
      <c r="P290211" s="83"/>
    </row>
    <row r="290212" spans="16:16" x14ac:dyDescent="0.3">
      <c r="P290212" s="83"/>
    </row>
    <row r="290213" spans="16:16" x14ac:dyDescent="0.3">
      <c r="P290213" s="83"/>
    </row>
    <row r="290214" spans="16:16" x14ac:dyDescent="0.3">
      <c r="P290214" s="83"/>
    </row>
    <row r="290215" spans="16:16" x14ac:dyDescent="0.3">
      <c r="P290215" s="83"/>
    </row>
    <row r="290216" spans="16:16" x14ac:dyDescent="0.3">
      <c r="P290216" s="83"/>
    </row>
    <row r="290217" spans="16:16" x14ac:dyDescent="0.3">
      <c r="P290217" s="83"/>
    </row>
    <row r="290218" spans="16:16" x14ac:dyDescent="0.3">
      <c r="P290218" s="83"/>
    </row>
    <row r="290219" spans="16:16" x14ac:dyDescent="0.3">
      <c r="P290219" s="83"/>
    </row>
    <row r="290220" spans="16:16" x14ac:dyDescent="0.3">
      <c r="P290220" s="83"/>
    </row>
    <row r="290221" spans="16:16" x14ac:dyDescent="0.3">
      <c r="P290221" s="83"/>
    </row>
    <row r="290222" spans="16:16" x14ac:dyDescent="0.3">
      <c r="P290222" s="83"/>
    </row>
    <row r="290223" spans="16:16" x14ac:dyDescent="0.3">
      <c r="P290223" s="83"/>
    </row>
    <row r="290224" spans="16:16" x14ac:dyDescent="0.3">
      <c r="P290224" s="83"/>
    </row>
    <row r="290225" spans="16:16" x14ac:dyDescent="0.3">
      <c r="P290225" s="83"/>
    </row>
    <row r="290226" spans="16:16" x14ac:dyDescent="0.3">
      <c r="P290226" s="83"/>
    </row>
    <row r="290227" spans="16:16" x14ac:dyDescent="0.3">
      <c r="P290227" s="83"/>
    </row>
    <row r="290228" spans="16:16" x14ac:dyDescent="0.3">
      <c r="P290228" s="83"/>
    </row>
    <row r="290229" spans="16:16" x14ac:dyDescent="0.3">
      <c r="P290229" s="83"/>
    </row>
    <row r="290230" spans="16:16" x14ac:dyDescent="0.3">
      <c r="P290230" s="83"/>
    </row>
    <row r="290231" spans="16:16" x14ac:dyDescent="0.3">
      <c r="P290231" s="83"/>
    </row>
    <row r="290232" spans="16:16" x14ac:dyDescent="0.3">
      <c r="P290232" s="83"/>
    </row>
    <row r="290233" spans="16:16" x14ac:dyDescent="0.3">
      <c r="P290233" s="83"/>
    </row>
    <row r="290234" spans="16:16" x14ac:dyDescent="0.3">
      <c r="P290234" s="83"/>
    </row>
    <row r="290235" spans="16:16" x14ac:dyDescent="0.3">
      <c r="P290235" s="83"/>
    </row>
    <row r="290236" spans="16:16" x14ac:dyDescent="0.3">
      <c r="P290236" s="83"/>
    </row>
    <row r="290237" spans="16:16" x14ac:dyDescent="0.3">
      <c r="P290237" s="83"/>
    </row>
    <row r="290238" spans="16:16" x14ac:dyDescent="0.3">
      <c r="P290238" s="83"/>
    </row>
    <row r="290239" spans="16:16" x14ac:dyDescent="0.3">
      <c r="P290239" s="83"/>
    </row>
    <row r="290240" spans="16:16" x14ac:dyDescent="0.3">
      <c r="P290240" s="83"/>
    </row>
    <row r="290241" spans="16:16" x14ac:dyDescent="0.3">
      <c r="P290241" s="83"/>
    </row>
    <row r="290242" spans="16:16" x14ac:dyDescent="0.3">
      <c r="P290242" s="83"/>
    </row>
    <row r="290243" spans="16:16" x14ac:dyDescent="0.3">
      <c r="P290243" s="83"/>
    </row>
    <row r="290244" spans="16:16" x14ac:dyDescent="0.3">
      <c r="P290244" s="83"/>
    </row>
    <row r="290245" spans="16:16" x14ac:dyDescent="0.3">
      <c r="P290245" s="83"/>
    </row>
    <row r="290246" spans="16:16" x14ac:dyDescent="0.3">
      <c r="P290246" s="83"/>
    </row>
    <row r="290247" spans="16:16" x14ac:dyDescent="0.3">
      <c r="P290247" s="83"/>
    </row>
    <row r="290248" spans="16:16" x14ac:dyDescent="0.3">
      <c r="P290248" s="83"/>
    </row>
    <row r="290249" spans="16:16" x14ac:dyDescent="0.3">
      <c r="P290249" s="83"/>
    </row>
    <row r="290250" spans="16:16" x14ac:dyDescent="0.3">
      <c r="P290250" s="83"/>
    </row>
    <row r="290251" spans="16:16" x14ac:dyDescent="0.3">
      <c r="P290251" s="83"/>
    </row>
    <row r="290252" spans="16:16" x14ac:dyDescent="0.3">
      <c r="P290252" s="83"/>
    </row>
    <row r="290253" spans="16:16" x14ac:dyDescent="0.3">
      <c r="P290253" s="83"/>
    </row>
    <row r="290254" spans="16:16" x14ac:dyDescent="0.3">
      <c r="P290254" s="83"/>
    </row>
    <row r="290255" spans="16:16" x14ac:dyDescent="0.3">
      <c r="P290255" s="83"/>
    </row>
    <row r="290256" spans="16:16" x14ac:dyDescent="0.3">
      <c r="P290256" s="83"/>
    </row>
    <row r="290257" spans="16:16" x14ac:dyDescent="0.3">
      <c r="P290257" s="83"/>
    </row>
    <row r="290258" spans="16:16" x14ac:dyDescent="0.3">
      <c r="P290258" s="83"/>
    </row>
    <row r="290259" spans="16:16" x14ac:dyDescent="0.3">
      <c r="P290259" s="83"/>
    </row>
    <row r="290260" spans="16:16" x14ac:dyDescent="0.3">
      <c r="P290260" s="83"/>
    </row>
    <row r="290261" spans="16:16" x14ac:dyDescent="0.3">
      <c r="P290261" s="83"/>
    </row>
    <row r="290262" spans="16:16" x14ac:dyDescent="0.3">
      <c r="P290262" s="83"/>
    </row>
    <row r="290263" spans="16:16" x14ac:dyDescent="0.3">
      <c r="P290263" s="83"/>
    </row>
    <row r="290264" spans="16:16" x14ac:dyDescent="0.3">
      <c r="P290264" s="83"/>
    </row>
    <row r="290265" spans="16:16" x14ac:dyDescent="0.3">
      <c r="P290265" s="83"/>
    </row>
    <row r="290266" spans="16:16" x14ac:dyDescent="0.3">
      <c r="P290266" s="83"/>
    </row>
    <row r="290267" spans="16:16" x14ac:dyDescent="0.3">
      <c r="P290267" s="83"/>
    </row>
    <row r="290268" spans="16:16" x14ac:dyDescent="0.3">
      <c r="P290268" s="83"/>
    </row>
    <row r="290269" spans="16:16" x14ac:dyDescent="0.3">
      <c r="P290269" s="83"/>
    </row>
    <row r="290270" spans="16:16" x14ac:dyDescent="0.3">
      <c r="P290270" s="83"/>
    </row>
    <row r="290271" spans="16:16" x14ac:dyDescent="0.3">
      <c r="P290271" s="83"/>
    </row>
    <row r="290272" spans="16:16" x14ac:dyDescent="0.3">
      <c r="P290272" s="83"/>
    </row>
    <row r="290273" spans="16:16" x14ac:dyDescent="0.3">
      <c r="P290273" s="83"/>
    </row>
    <row r="290274" spans="16:16" x14ac:dyDescent="0.3">
      <c r="P290274" s="83"/>
    </row>
    <row r="290275" spans="16:16" x14ac:dyDescent="0.3">
      <c r="P290275" s="83"/>
    </row>
    <row r="290276" spans="16:16" x14ac:dyDescent="0.3">
      <c r="P290276" s="83"/>
    </row>
    <row r="290277" spans="16:16" x14ac:dyDescent="0.3">
      <c r="P290277" s="83"/>
    </row>
    <row r="290278" spans="16:16" x14ac:dyDescent="0.3">
      <c r="P290278" s="83"/>
    </row>
    <row r="290279" spans="16:16" x14ac:dyDescent="0.3">
      <c r="P290279" s="83"/>
    </row>
    <row r="290280" spans="16:16" x14ac:dyDescent="0.3">
      <c r="P290280" s="83"/>
    </row>
    <row r="290281" spans="16:16" x14ac:dyDescent="0.3">
      <c r="P290281" s="83"/>
    </row>
    <row r="290282" spans="16:16" x14ac:dyDescent="0.3">
      <c r="P290282" s="83"/>
    </row>
    <row r="290283" spans="16:16" x14ac:dyDescent="0.3">
      <c r="P290283" s="83"/>
    </row>
    <row r="290284" spans="16:16" x14ac:dyDescent="0.3">
      <c r="P290284" s="83"/>
    </row>
    <row r="290285" spans="16:16" x14ac:dyDescent="0.3">
      <c r="P290285" s="83"/>
    </row>
    <row r="290286" spans="16:16" x14ac:dyDescent="0.3">
      <c r="P290286" s="83"/>
    </row>
    <row r="290287" spans="16:16" x14ac:dyDescent="0.3">
      <c r="P290287" s="83"/>
    </row>
    <row r="290288" spans="16:16" x14ac:dyDescent="0.3">
      <c r="P290288" s="83"/>
    </row>
    <row r="290289" spans="16:16" x14ac:dyDescent="0.3">
      <c r="P290289" s="83"/>
    </row>
    <row r="290290" spans="16:16" x14ac:dyDescent="0.3">
      <c r="P290290" s="83"/>
    </row>
    <row r="290291" spans="16:16" x14ac:dyDescent="0.3">
      <c r="P290291" s="83"/>
    </row>
    <row r="290292" spans="16:16" x14ac:dyDescent="0.3">
      <c r="P290292" s="83"/>
    </row>
    <row r="290293" spans="16:16" x14ac:dyDescent="0.3">
      <c r="P290293" s="83"/>
    </row>
    <row r="290294" spans="16:16" x14ac:dyDescent="0.3">
      <c r="P290294" s="83"/>
    </row>
    <row r="290295" spans="16:16" x14ac:dyDescent="0.3">
      <c r="P290295" s="83"/>
    </row>
    <row r="290296" spans="16:16" x14ac:dyDescent="0.3">
      <c r="P290296" s="83"/>
    </row>
    <row r="290297" spans="16:16" x14ac:dyDescent="0.3">
      <c r="P290297" s="83"/>
    </row>
    <row r="290298" spans="16:16" x14ac:dyDescent="0.3">
      <c r="P290298" s="83"/>
    </row>
    <row r="290299" spans="16:16" x14ac:dyDescent="0.3">
      <c r="P290299" s="83"/>
    </row>
    <row r="290300" spans="16:16" x14ac:dyDescent="0.3">
      <c r="P290300" s="83"/>
    </row>
    <row r="290301" spans="16:16" x14ac:dyDescent="0.3">
      <c r="P290301" s="83"/>
    </row>
    <row r="290302" spans="16:16" x14ac:dyDescent="0.3">
      <c r="P290302" s="83"/>
    </row>
    <row r="290303" spans="16:16" x14ac:dyDescent="0.3">
      <c r="P290303" s="83"/>
    </row>
    <row r="290304" spans="16:16" x14ac:dyDescent="0.3">
      <c r="P290304" s="83"/>
    </row>
    <row r="290305" spans="16:16" x14ac:dyDescent="0.3">
      <c r="P290305" s="83"/>
    </row>
    <row r="290306" spans="16:16" x14ac:dyDescent="0.3">
      <c r="P290306" s="83"/>
    </row>
    <row r="290307" spans="16:16" x14ac:dyDescent="0.3">
      <c r="P290307" s="83"/>
    </row>
    <row r="290308" spans="16:16" x14ac:dyDescent="0.3">
      <c r="P290308" s="83"/>
    </row>
    <row r="290309" spans="16:16" x14ac:dyDescent="0.3">
      <c r="P290309" s="83"/>
    </row>
    <row r="290310" spans="16:16" x14ac:dyDescent="0.3">
      <c r="P290310" s="83"/>
    </row>
    <row r="290311" spans="16:16" x14ac:dyDescent="0.3">
      <c r="P290311" s="83"/>
    </row>
    <row r="290312" spans="16:16" x14ac:dyDescent="0.3">
      <c r="P290312" s="83"/>
    </row>
    <row r="290313" spans="16:16" x14ac:dyDescent="0.3">
      <c r="P290313" s="83"/>
    </row>
    <row r="290314" spans="16:16" x14ac:dyDescent="0.3">
      <c r="P290314" s="83"/>
    </row>
    <row r="290315" spans="16:16" x14ac:dyDescent="0.3">
      <c r="P290315" s="83"/>
    </row>
    <row r="290316" spans="16:16" x14ac:dyDescent="0.3">
      <c r="P290316" s="83"/>
    </row>
    <row r="290317" spans="16:16" x14ac:dyDescent="0.3">
      <c r="P290317" s="83"/>
    </row>
    <row r="290318" spans="16:16" x14ac:dyDescent="0.3">
      <c r="P290318" s="83"/>
    </row>
    <row r="290319" spans="16:16" x14ac:dyDescent="0.3">
      <c r="P290319" s="83"/>
    </row>
    <row r="290320" spans="16:16" x14ac:dyDescent="0.3">
      <c r="P290320" s="83"/>
    </row>
    <row r="290321" spans="16:16" x14ac:dyDescent="0.3">
      <c r="P290321" s="83"/>
    </row>
    <row r="290322" spans="16:16" x14ac:dyDescent="0.3">
      <c r="P290322" s="83"/>
    </row>
    <row r="290323" spans="16:16" x14ac:dyDescent="0.3">
      <c r="P290323" s="83"/>
    </row>
    <row r="290324" spans="16:16" x14ac:dyDescent="0.3">
      <c r="P290324" s="83"/>
    </row>
    <row r="290325" spans="16:16" x14ac:dyDescent="0.3">
      <c r="P290325" s="83"/>
    </row>
    <row r="290326" spans="16:16" x14ac:dyDescent="0.3">
      <c r="P290326" s="83"/>
    </row>
    <row r="290327" spans="16:16" x14ac:dyDescent="0.3">
      <c r="P290327" s="83"/>
    </row>
    <row r="290328" spans="16:16" x14ac:dyDescent="0.3">
      <c r="P290328" s="83"/>
    </row>
    <row r="290329" spans="16:16" x14ac:dyDescent="0.3">
      <c r="P290329" s="83"/>
    </row>
    <row r="290330" spans="16:16" x14ac:dyDescent="0.3">
      <c r="P290330" s="83"/>
    </row>
    <row r="290331" spans="16:16" x14ac:dyDescent="0.3">
      <c r="P290331" s="83"/>
    </row>
    <row r="290332" spans="16:16" x14ac:dyDescent="0.3">
      <c r="P290332" s="83"/>
    </row>
    <row r="290333" spans="16:16" x14ac:dyDescent="0.3">
      <c r="P290333" s="83"/>
    </row>
    <row r="290334" spans="16:16" x14ac:dyDescent="0.3">
      <c r="P290334" s="83"/>
    </row>
    <row r="290335" spans="16:16" x14ac:dyDescent="0.3">
      <c r="P290335" s="83"/>
    </row>
    <row r="290336" spans="16:16" x14ac:dyDescent="0.3">
      <c r="P290336" s="83"/>
    </row>
    <row r="290337" spans="16:16" x14ac:dyDescent="0.3">
      <c r="P290337" s="83"/>
    </row>
    <row r="290338" spans="16:16" x14ac:dyDescent="0.3">
      <c r="P290338" s="83"/>
    </row>
    <row r="290339" spans="16:16" x14ac:dyDescent="0.3">
      <c r="P290339" s="83"/>
    </row>
    <row r="290340" spans="16:16" x14ac:dyDescent="0.3">
      <c r="P290340" s="83"/>
    </row>
    <row r="290341" spans="16:16" x14ac:dyDescent="0.3">
      <c r="P290341" s="83"/>
    </row>
    <row r="290342" spans="16:16" x14ac:dyDescent="0.3">
      <c r="P290342" s="83"/>
    </row>
    <row r="290343" spans="16:16" x14ac:dyDescent="0.3">
      <c r="P290343" s="83"/>
    </row>
    <row r="290344" spans="16:16" x14ac:dyDescent="0.3">
      <c r="P290344" s="83"/>
    </row>
    <row r="290345" spans="16:16" x14ac:dyDescent="0.3">
      <c r="P290345" s="83"/>
    </row>
    <row r="290346" spans="16:16" x14ac:dyDescent="0.3">
      <c r="P290346" s="83"/>
    </row>
    <row r="290347" spans="16:16" x14ac:dyDescent="0.3">
      <c r="P290347" s="83"/>
    </row>
    <row r="290348" spans="16:16" x14ac:dyDescent="0.3">
      <c r="P290348" s="83"/>
    </row>
    <row r="290349" spans="16:16" x14ac:dyDescent="0.3">
      <c r="P290349" s="83"/>
    </row>
    <row r="290350" spans="16:16" x14ac:dyDescent="0.3">
      <c r="P290350" s="83"/>
    </row>
    <row r="290351" spans="16:16" x14ac:dyDescent="0.3">
      <c r="P290351" s="83"/>
    </row>
    <row r="290352" spans="16:16" x14ac:dyDescent="0.3">
      <c r="P290352" s="83"/>
    </row>
    <row r="290353" spans="16:16" x14ac:dyDescent="0.3">
      <c r="P290353" s="83"/>
    </row>
    <row r="290354" spans="16:16" x14ac:dyDescent="0.3">
      <c r="P290354" s="83"/>
    </row>
    <row r="290355" spans="16:16" x14ac:dyDescent="0.3">
      <c r="P290355" s="83"/>
    </row>
    <row r="290356" spans="16:16" x14ac:dyDescent="0.3">
      <c r="P290356" s="83"/>
    </row>
    <row r="290357" spans="16:16" x14ac:dyDescent="0.3">
      <c r="P290357" s="83"/>
    </row>
    <row r="290358" spans="16:16" x14ac:dyDescent="0.3">
      <c r="P290358" s="83"/>
    </row>
    <row r="290359" spans="16:16" x14ac:dyDescent="0.3">
      <c r="P290359" s="83"/>
    </row>
    <row r="290360" spans="16:16" x14ac:dyDescent="0.3">
      <c r="P290360" s="83"/>
    </row>
    <row r="290361" spans="16:16" x14ac:dyDescent="0.3">
      <c r="P290361" s="83"/>
    </row>
    <row r="290362" spans="16:16" x14ac:dyDescent="0.3">
      <c r="P290362" s="83"/>
    </row>
    <row r="290363" spans="16:16" x14ac:dyDescent="0.3">
      <c r="P290363" s="83"/>
    </row>
    <row r="290364" spans="16:16" x14ac:dyDescent="0.3">
      <c r="P290364" s="83"/>
    </row>
    <row r="290365" spans="16:16" x14ac:dyDescent="0.3">
      <c r="P290365" s="83"/>
    </row>
    <row r="290366" spans="16:16" x14ac:dyDescent="0.3">
      <c r="P290366" s="83"/>
    </row>
    <row r="290367" spans="16:16" x14ac:dyDescent="0.3">
      <c r="P290367" s="83"/>
    </row>
    <row r="290368" spans="16:16" x14ac:dyDescent="0.3">
      <c r="P290368" s="83"/>
    </row>
    <row r="290369" spans="16:16" x14ac:dyDescent="0.3">
      <c r="P290369" s="83"/>
    </row>
    <row r="290370" spans="16:16" x14ac:dyDescent="0.3">
      <c r="P290370" s="83"/>
    </row>
    <row r="290371" spans="16:16" x14ac:dyDescent="0.3">
      <c r="P290371" s="83"/>
    </row>
    <row r="290372" spans="16:16" x14ac:dyDescent="0.3">
      <c r="P290372" s="83"/>
    </row>
    <row r="290373" spans="16:16" x14ac:dyDescent="0.3">
      <c r="P290373" s="83"/>
    </row>
    <row r="290374" spans="16:16" x14ac:dyDescent="0.3">
      <c r="P290374" s="83"/>
    </row>
    <row r="290375" spans="16:16" x14ac:dyDescent="0.3">
      <c r="P290375" s="83"/>
    </row>
    <row r="290376" spans="16:16" x14ac:dyDescent="0.3">
      <c r="P290376" s="83"/>
    </row>
    <row r="290377" spans="16:16" x14ac:dyDescent="0.3">
      <c r="P290377" s="83"/>
    </row>
    <row r="290378" spans="16:16" x14ac:dyDescent="0.3">
      <c r="P290378" s="83"/>
    </row>
    <row r="290379" spans="16:16" x14ac:dyDescent="0.3">
      <c r="P290379" s="83"/>
    </row>
    <row r="290380" spans="16:16" x14ac:dyDescent="0.3">
      <c r="P290380" s="83"/>
    </row>
    <row r="290381" spans="16:16" x14ac:dyDescent="0.3">
      <c r="P290381" s="83"/>
    </row>
    <row r="290382" spans="16:16" x14ac:dyDescent="0.3">
      <c r="P290382" s="83"/>
    </row>
    <row r="290383" spans="16:16" x14ac:dyDescent="0.3">
      <c r="P290383" s="83"/>
    </row>
    <row r="290384" spans="16:16" x14ac:dyDescent="0.3">
      <c r="P290384" s="83"/>
    </row>
    <row r="290385" spans="16:16" x14ac:dyDescent="0.3">
      <c r="P290385" s="83"/>
    </row>
    <row r="290386" spans="16:16" x14ac:dyDescent="0.3">
      <c r="P290386" s="83"/>
    </row>
    <row r="290387" spans="16:16" x14ac:dyDescent="0.3">
      <c r="P290387" s="83"/>
    </row>
    <row r="290388" spans="16:16" x14ac:dyDescent="0.3">
      <c r="P290388" s="83"/>
    </row>
    <row r="290389" spans="16:16" x14ac:dyDescent="0.3">
      <c r="P290389" s="83"/>
    </row>
    <row r="290390" spans="16:16" x14ac:dyDescent="0.3">
      <c r="P290390" s="83"/>
    </row>
    <row r="290391" spans="16:16" x14ac:dyDescent="0.3">
      <c r="P290391" s="83"/>
    </row>
    <row r="290392" spans="16:16" x14ac:dyDescent="0.3">
      <c r="P290392" s="83"/>
    </row>
    <row r="290393" spans="16:16" x14ac:dyDescent="0.3">
      <c r="P290393" s="83"/>
    </row>
    <row r="290394" spans="16:16" x14ac:dyDescent="0.3">
      <c r="P290394" s="83"/>
    </row>
    <row r="290395" spans="16:16" x14ac:dyDescent="0.3">
      <c r="P290395" s="83"/>
    </row>
    <row r="290396" spans="16:16" x14ac:dyDescent="0.3">
      <c r="P290396" s="83"/>
    </row>
    <row r="290397" spans="16:16" x14ac:dyDescent="0.3">
      <c r="P290397" s="83"/>
    </row>
    <row r="290398" spans="16:16" x14ac:dyDescent="0.3">
      <c r="P290398" s="83"/>
    </row>
    <row r="290399" spans="16:16" x14ac:dyDescent="0.3">
      <c r="P290399" s="83"/>
    </row>
    <row r="290400" spans="16:16" x14ac:dyDescent="0.3">
      <c r="P290400" s="83"/>
    </row>
    <row r="290401" spans="16:16" x14ac:dyDescent="0.3">
      <c r="P290401" s="83"/>
    </row>
    <row r="290402" spans="16:16" x14ac:dyDescent="0.3">
      <c r="P290402" s="83"/>
    </row>
    <row r="290403" spans="16:16" x14ac:dyDescent="0.3">
      <c r="P290403" s="83"/>
    </row>
    <row r="290404" spans="16:16" x14ac:dyDescent="0.3">
      <c r="P290404" s="83"/>
    </row>
    <row r="290405" spans="16:16" x14ac:dyDescent="0.3">
      <c r="P290405" s="83"/>
    </row>
    <row r="290406" spans="16:16" x14ac:dyDescent="0.3">
      <c r="P290406" s="83"/>
    </row>
    <row r="290407" spans="16:16" x14ac:dyDescent="0.3">
      <c r="P290407" s="83"/>
    </row>
    <row r="290408" spans="16:16" x14ac:dyDescent="0.3">
      <c r="P290408" s="83"/>
    </row>
    <row r="290409" spans="16:16" x14ac:dyDescent="0.3">
      <c r="P290409" s="83"/>
    </row>
    <row r="290410" spans="16:16" x14ac:dyDescent="0.3">
      <c r="P290410" s="83"/>
    </row>
    <row r="290411" spans="16:16" x14ac:dyDescent="0.3">
      <c r="P290411" s="83"/>
    </row>
    <row r="290412" spans="16:16" x14ac:dyDescent="0.3">
      <c r="P290412" s="83"/>
    </row>
    <row r="290413" spans="16:16" x14ac:dyDescent="0.3">
      <c r="P290413" s="83"/>
    </row>
    <row r="290414" spans="16:16" x14ac:dyDescent="0.3">
      <c r="P290414" s="83"/>
    </row>
    <row r="290415" spans="16:16" x14ac:dyDescent="0.3">
      <c r="P290415" s="83"/>
    </row>
    <row r="290416" spans="16:16" x14ac:dyDescent="0.3">
      <c r="P290416" s="83"/>
    </row>
    <row r="290417" spans="16:16" x14ac:dyDescent="0.3">
      <c r="P290417" s="83"/>
    </row>
    <row r="290418" spans="16:16" x14ac:dyDescent="0.3">
      <c r="P290418" s="83"/>
    </row>
    <row r="290419" spans="16:16" x14ac:dyDescent="0.3">
      <c r="P290419" s="83"/>
    </row>
    <row r="290420" spans="16:16" x14ac:dyDescent="0.3">
      <c r="P290420" s="83"/>
    </row>
    <row r="290421" spans="16:16" x14ac:dyDescent="0.3">
      <c r="P290421" s="83"/>
    </row>
    <row r="290422" spans="16:16" x14ac:dyDescent="0.3">
      <c r="P290422" s="83"/>
    </row>
    <row r="290423" spans="16:16" x14ac:dyDescent="0.3">
      <c r="P290423" s="83"/>
    </row>
    <row r="290424" spans="16:16" x14ac:dyDescent="0.3">
      <c r="P290424" s="83"/>
    </row>
    <row r="290425" spans="16:16" x14ac:dyDescent="0.3">
      <c r="P290425" s="83"/>
    </row>
    <row r="290426" spans="16:16" x14ac:dyDescent="0.3">
      <c r="P290426" s="83"/>
    </row>
    <row r="290427" spans="16:16" x14ac:dyDescent="0.3">
      <c r="P290427" s="83"/>
    </row>
    <row r="290428" spans="16:16" x14ac:dyDescent="0.3">
      <c r="P290428" s="83"/>
    </row>
    <row r="290429" spans="16:16" x14ac:dyDescent="0.3">
      <c r="P290429" s="83"/>
    </row>
    <row r="290430" spans="16:16" x14ac:dyDescent="0.3">
      <c r="P290430" s="83"/>
    </row>
    <row r="290431" spans="16:16" x14ac:dyDescent="0.3">
      <c r="P290431" s="83"/>
    </row>
    <row r="290432" spans="16:16" x14ac:dyDescent="0.3">
      <c r="P290432" s="83"/>
    </row>
    <row r="290433" spans="16:16" x14ac:dyDescent="0.3">
      <c r="P290433" s="83"/>
    </row>
    <row r="290434" spans="16:16" x14ac:dyDescent="0.3">
      <c r="P290434" s="83"/>
    </row>
    <row r="290435" spans="16:16" x14ac:dyDescent="0.3">
      <c r="P290435" s="83"/>
    </row>
    <row r="290436" spans="16:16" x14ac:dyDescent="0.3">
      <c r="P290436" s="83"/>
    </row>
    <row r="290437" spans="16:16" x14ac:dyDescent="0.3">
      <c r="P290437" s="83"/>
    </row>
    <row r="290438" spans="16:16" x14ac:dyDescent="0.3">
      <c r="P290438" s="83"/>
    </row>
    <row r="290439" spans="16:16" x14ac:dyDescent="0.3">
      <c r="P290439" s="83"/>
    </row>
    <row r="290440" spans="16:16" x14ac:dyDescent="0.3">
      <c r="P290440" s="83"/>
    </row>
    <row r="290441" spans="16:16" x14ac:dyDescent="0.3">
      <c r="P290441" s="83"/>
    </row>
    <row r="290442" spans="16:16" x14ac:dyDescent="0.3">
      <c r="P290442" s="83"/>
    </row>
    <row r="290443" spans="16:16" x14ac:dyDescent="0.3">
      <c r="P290443" s="83"/>
    </row>
    <row r="290444" spans="16:16" x14ac:dyDescent="0.3">
      <c r="P290444" s="83"/>
    </row>
    <row r="290445" spans="16:16" x14ac:dyDescent="0.3">
      <c r="P290445" s="83"/>
    </row>
    <row r="290446" spans="16:16" x14ac:dyDescent="0.3">
      <c r="P290446" s="83"/>
    </row>
    <row r="290447" spans="16:16" x14ac:dyDescent="0.3">
      <c r="P290447" s="83"/>
    </row>
    <row r="290448" spans="16:16" x14ac:dyDescent="0.3">
      <c r="P290448" s="83"/>
    </row>
    <row r="290449" spans="16:16" x14ac:dyDescent="0.3">
      <c r="P290449" s="83"/>
    </row>
    <row r="290450" spans="16:16" x14ac:dyDescent="0.3">
      <c r="P290450" s="83"/>
    </row>
    <row r="290451" spans="16:16" x14ac:dyDescent="0.3">
      <c r="P290451" s="83"/>
    </row>
    <row r="290452" spans="16:16" x14ac:dyDescent="0.3">
      <c r="P290452" s="83"/>
    </row>
    <row r="290453" spans="16:16" x14ac:dyDescent="0.3">
      <c r="P290453" s="83"/>
    </row>
    <row r="290454" spans="16:16" x14ac:dyDescent="0.3">
      <c r="P290454" s="83"/>
    </row>
    <row r="290455" spans="16:16" x14ac:dyDescent="0.3">
      <c r="P290455" s="83"/>
    </row>
    <row r="290456" spans="16:16" x14ac:dyDescent="0.3">
      <c r="P290456" s="83"/>
    </row>
    <row r="290457" spans="16:16" x14ac:dyDescent="0.3">
      <c r="P290457" s="83"/>
    </row>
    <row r="290458" spans="16:16" x14ac:dyDescent="0.3">
      <c r="P290458" s="83"/>
    </row>
    <row r="290459" spans="16:16" x14ac:dyDescent="0.3">
      <c r="P290459" s="83"/>
    </row>
    <row r="290460" spans="16:16" x14ac:dyDescent="0.3">
      <c r="P290460" s="83"/>
    </row>
    <row r="290461" spans="16:16" x14ac:dyDescent="0.3">
      <c r="P290461" s="83"/>
    </row>
    <row r="290462" spans="16:16" x14ac:dyDescent="0.3">
      <c r="P290462" s="83"/>
    </row>
    <row r="290463" spans="16:16" x14ac:dyDescent="0.3">
      <c r="P290463" s="83"/>
    </row>
    <row r="290464" spans="16:16" x14ac:dyDescent="0.3">
      <c r="P290464" s="83"/>
    </row>
    <row r="290465" spans="16:16" x14ac:dyDescent="0.3">
      <c r="P290465" s="83"/>
    </row>
    <row r="290466" spans="16:16" x14ac:dyDescent="0.3">
      <c r="P290466" s="83"/>
    </row>
    <row r="290467" spans="16:16" x14ac:dyDescent="0.3">
      <c r="P290467" s="83"/>
    </row>
    <row r="290468" spans="16:16" x14ac:dyDescent="0.3">
      <c r="P290468" s="83"/>
    </row>
    <row r="290469" spans="16:16" x14ac:dyDescent="0.3">
      <c r="P290469" s="83"/>
    </row>
    <row r="290470" spans="16:16" x14ac:dyDescent="0.3">
      <c r="P290470" s="83"/>
    </row>
    <row r="290471" spans="16:16" x14ac:dyDescent="0.3">
      <c r="P290471" s="83"/>
    </row>
    <row r="290472" spans="16:16" x14ac:dyDescent="0.3">
      <c r="P290472" s="83"/>
    </row>
    <row r="290473" spans="16:16" x14ac:dyDescent="0.3">
      <c r="P290473" s="83"/>
    </row>
    <row r="290474" spans="16:16" x14ac:dyDescent="0.3">
      <c r="P290474" s="83"/>
    </row>
    <row r="290475" spans="16:16" x14ac:dyDescent="0.3">
      <c r="P290475" s="83"/>
    </row>
    <row r="290476" spans="16:16" x14ac:dyDescent="0.3">
      <c r="P290476" s="83"/>
    </row>
    <row r="290477" spans="16:16" x14ac:dyDescent="0.3">
      <c r="P290477" s="83"/>
    </row>
    <row r="290478" spans="16:16" x14ac:dyDescent="0.3">
      <c r="P290478" s="83"/>
    </row>
    <row r="290479" spans="16:16" x14ac:dyDescent="0.3">
      <c r="P290479" s="83"/>
    </row>
    <row r="290480" spans="16:16" x14ac:dyDescent="0.3">
      <c r="P290480" s="83"/>
    </row>
    <row r="290481" spans="16:16" x14ac:dyDescent="0.3">
      <c r="P290481" s="83"/>
    </row>
    <row r="290482" spans="16:16" x14ac:dyDescent="0.3">
      <c r="P290482" s="83"/>
    </row>
    <row r="290483" spans="16:16" x14ac:dyDescent="0.3">
      <c r="P290483" s="83"/>
    </row>
    <row r="290484" spans="16:16" x14ac:dyDescent="0.3">
      <c r="P290484" s="83"/>
    </row>
    <row r="290485" spans="16:16" x14ac:dyDescent="0.3">
      <c r="P290485" s="83"/>
    </row>
    <row r="290486" spans="16:16" x14ac:dyDescent="0.3">
      <c r="P290486" s="83"/>
    </row>
    <row r="290487" spans="16:16" x14ac:dyDescent="0.3">
      <c r="P290487" s="83"/>
    </row>
    <row r="290488" spans="16:16" x14ac:dyDescent="0.3">
      <c r="P290488" s="83"/>
    </row>
    <row r="290489" spans="16:16" x14ac:dyDescent="0.3">
      <c r="P290489" s="83"/>
    </row>
    <row r="290490" spans="16:16" x14ac:dyDescent="0.3">
      <c r="P290490" s="83"/>
    </row>
    <row r="290491" spans="16:16" x14ac:dyDescent="0.3">
      <c r="P290491" s="83"/>
    </row>
    <row r="290492" spans="16:16" x14ac:dyDescent="0.3">
      <c r="P290492" s="83"/>
    </row>
    <row r="290493" spans="16:16" x14ac:dyDescent="0.3">
      <c r="P290493" s="83"/>
    </row>
    <row r="290494" spans="16:16" x14ac:dyDescent="0.3">
      <c r="P290494" s="83"/>
    </row>
    <row r="290495" spans="16:16" x14ac:dyDescent="0.3">
      <c r="P290495" s="83"/>
    </row>
    <row r="290496" spans="16:16" x14ac:dyDescent="0.3">
      <c r="P290496" s="83"/>
    </row>
    <row r="290497" spans="16:16" x14ac:dyDescent="0.3">
      <c r="P290497" s="83"/>
    </row>
    <row r="290498" spans="16:16" x14ac:dyDescent="0.3">
      <c r="P290498" s="83"/>
    </row>
    <row r="290499" spans="16:16" x14ac:dyDescent="0.3">
      <c r="P290499" s="83"/>
    </row>
    <row r="290500" spans="16:16" x14ac:dyDescent="0.3">
      <c r="P290500" s="83"/>
    </row>
    <row r="290501" spans="16:16" x14ac:dyDescent="0.3">
      <c r="P290501" s="83"/>
    </row>
    <row r="290502" spans="16:16" x14ac:dyDescent="0.3">
      <c r="P290502" s="83"/>
    </row>
    <row r="290503" spans="16:16" x14ac:dyDescent="0.3">
      <c r="P290503" s="83"/>
    </row>
    <row r="290504" spans="16:16" x14ac:dyDescent="0.3">
      <c r="P290504" s="83"/>
    </row>
    <row r="290505" spans="16:16" x14ac:dyDescent="0.3">
      <c r="P290505" s="83"/>
    </row>
    <row r="290506" spans="16:16" x14ac:dyDescent="0.3">
      <c r="P290506" s="83"/>
    </row>
    <row r="290507" spans="16:16" x14ac:dyDescent="0.3">
      <c r="P290507" s="83"/>
    </row>
    <row r="290508" spans="16:16" x14ac:dyDescent="0.3">
      <c r="P290508" s="83"/>
    </row>
    <row r="290509" spans="16:16" x14ac:dyDescent="0.3">
      <c r="P290509" s="83"/>
    </row>
    <row r="290510" spans="16:16" x14ac:dyDescent="0.3">
      <c r="P290510" s="83"/>
    </row>
    <row r="290511" spans="16:16" x14ac:dyDescent="0.3">
      <c r="P290511" s="83"/>
    </row>
    <row r="290512" spans="16:16" x14ac:dyDescent="0.3">
      <c r="P290512" s="83"/>
    </row>
    <row r="290513" spans="16:16" x14ac:dyDescent="0.3">
      <c r="P290513" s="83"/>
    </row>
    <row r="290514" spans="16:16" x14ac:dyDescent="0.3">
      <c r="P290514" s="83"/>
    </row>
    <row r="290515" spans="16:16" x14ac:dyDescent="0.3">
      <c r="P290515" s="83"/>
    </row>
    <row r="290516" spans="16:16" x14ac:dyDescent="0.3">
      <c r="P290516" s="83"/>
    </row>
    <row r="290517" spans="16:16" x14ac:dyDescent="0.3">
      <c r="P290517" s="83"/>
    </row>
    <row r="290518" spans="16:16" x14ac:dyDescent="0.3">
      <c r="P290518" s="83"/>
    </row>
    <row r="290519" spans="16:16" x14ac:dyDescent="0.3">
      <c r="P290519" s="83"/>
    </row>
    <row r="290520" spans="16:16" x14ac:dyDescent="0.3">
      <c r="P290520" s="83"/>
    </row>
    <row r="290521" spans="16:16" x14ac:dyDescent="0.3">
      <c r="P290521" s="83"/>
    </row>
    <row r="290522" spans="16:16" x14ac:dyDescent="0.3">
      <c r="P290522" s="83"/>
    </row>
    <row r="290523" spans="16:16" x14ac:dyDescent="0.3">
      <c r="P290523" s="83"/>
    </row>
    <row r="290524" spans="16:16" x14ac:dyDescent="0.3">
      <c r="P290524" s="83"/>
    </row>
    <row r="290525" spans="16:16" x14ac:dyDescent="0.3">
      <c r="P290525" s="83"/>
    </row>
    <row r="290526" spans="16:16" x14ac:dyDescent="0.3">
      <c r="P290526" s="83"/>
    </row>
    <row r="290527" spans="16:16" x14ac:dyDescent="0.3">
      <c r="P290527" s="83"/>
    </row>
    <row r="290528" spans="16:16" x14ac:dyDescent="0.3">
      <c r="P290528" s="83"/>
    </row>
    <row r="290529" spans="16:16" x14ac:dyDescent="0.3">
      <c r="P290529" s="83"/>
    </row>
    <row r="290530" spans="16:16" x14ac:dyDescent="0.3">
      <c r="P290530" s="83"/>
    </row>
    <row r="290531" spans="16:16" x14ac:dyDescent="0.3">
      <c r="P290531" s="83"/>
    </row>
    <row r="290532" spans="16:16" x14ac:dyDescent="0.3">
      <c r="P290532" s="83"/>
    </row>
    <row r="290533" spans="16:16" x14ac:dyDescent="0.3">
      <c r="P290533" s="83"/>
    </row>
    <row r="290534" spans="16:16" x14ac:dyDescent="0.3">
      <c r="P290534" s="83"/>
    </row>
    <row r="290535" spans="16:16" x14ac:dyDescent="0.3">
      <c r="P290535" s="83"/>
    </row>
    <row r="290536" spans="16:16" x14ac:dyDescent="0.3">
      <c r="P290536" s="83"/>
    </row>
    <row r="290537" spans="16:16" x14ac:dyDescent="0.3">
      <c r="P290537" s="83"/>
    </row>
    <row r="290538" spans="16:16" x14ac:dyDescent="0.3">
      <c r="P290538" s="83"/>
    </row>
    <row r="290539" spans="16:16" x14ac:dyDescent="0.3">
      <c r="P290539" s="83"/>
    </row>
    <row r="290540" spans="16:16" x14ac:dyDescent="0.3">
      <c r="P290540" s="83"/>
    </row>
    <row r="290541" spans="16:16" x14ac:dyDescent="0.3">
      <c r="P290541" s="83"/>
    </row>
    <row r="290542" spans="16:16" x14ac:dyDescent="0.3">
      <c r="P290542" s="83"/>
    </row>
    <row r="290543" spans="16:16" x14ac:dyDescent="0.3">
      <c r="P290543" s="83"/>
    </row>
    <row r="290544" spans="16:16" x14ac:dyDescent="0.3">
      <c r="P290544" s="83"/>
    </row>
    <row r="290545" spans="16:16" x14ac:dyDescent="0.3">
      <c r="P290545" s="83"/>
    </row>
    <row r="290546" spans="16:16" x14ac:dyDescent="0.3">
      <c r="P290546" s="83"/>
    </row>
    <row r="290547" spans="16:16" x14ac:dyDescent="0.3">
      <c r="P290547" s="83"/>
    </row>
    <row r="290548" spans="16:16" x14ac:dyDescent="0.3">
      <c r="P290548" s="83"/>
    </row>
    <row r="290549" spans="16:16" x14ac:dyDescent="0.3">
      <c r="P290549" s="83"/>
    </row>
    <row r="290550" spans="16:16" x14ac:dyDescent="0.3">
      <c r="P290550" s="83"/>
    </row>
    <row r="290551" spans="16:16" x14ac:dyDescent="0.3">
      <c r="P290551" s="83"/>
    </row>
    <row r="290552" spans="16:16" x14ac:dyDescent="0.3">
      <c r="P290552" s="83"/>
    </row>
    <row r="290553" spans="16:16" x14ac:dyDescent="0.3">
      <c r="P290553" s="83"/>
    </row>
    <row r="290554" spans="16:16" x14ac:dyDescent="0.3">
      <c r="P290554" s="83"/>
    </row>
    <row r="290555" spans="16:16" x14ac:dyDescent="0.3">
      <c r="P290555" s="83"/>
    </row>
    <row r="290556" spans="16:16" x14ac:dyDescent="0.3">
      <c r="P290556" s="83"/>
    </row>
    <row r="290557" spans="16:16" x14ac:dyDescent="0.3">
      <c r="P290557" s="83"/>
    </row>
    <row r="290558" spans="16:16" x14ac:dyDescent="0.3">
      <c r="P290558" s="83"/>
    </row>
    <row r="290559" spans="16:16" x14ac:dyDescent="0.3">
      <c r="P290559" s="83"/>
    </row>
    <row r="290560" spans="16:16" x14ac:dyDescent="0.3">
      <c r="P290560" s="83"/>
    </row>
    <row r="290561" spans="16:16" x14ac:dyDescent="0.3">
      <c r="P290561" s="83"/>
    </row>
    <row r="290562" spans="16:16" x14ac:dyDescent="0.3">
      <c r="P290562" s="83"/>
    </row>
    <row r="290563" spans="16:16" x14ac:dyDescent="0.3">
      <c r="P290563" s="83"/>
    </row>
    <row r="290564" spans="16:16" x14ac:dyDescent="0.3">
      <c r="P290564" s="83"/>
    </row>
    <row r="290565" spans="16:16" x14ac:dyDescent="0.3">
      <c r="P290565" s="83"/>
    </row>
    <row r="290566" spans="16:16" x14ac:dyDescent="0.3">
      <c r="P290566" s="83"/>
    </row>
    <row r="290567" spans="16:16" x14ac:dyDescent="0.3">
      <c r="P290567" s="83"/>
    </row>
    <row r="290568" spans="16:16" x14ac:dyDescent="0.3">
      <c r="P290568" s="83"/>
    </row>
    <row r="290569" spans="16:16" x14ac:dyDescent="0.3">
      <c r="P290569" s="83"/>
    </row>
    <row r="290570" spans="16:16" x14ac:dyDescent="0.3">
      <c r="P290570" s="83"/>
    </row>
    <row r="290571" spans="16:16" x14ac:dyDescent="0.3">
      <c r="P290571" s="83"/>
    </row>
    <row r="290572" spans="16:16" x14ac:dyDescent="0.3">
      <c r="P290572" s="83"/>
    </row>
    <row r="290573" spans="16:16" x14ac:dyDescent="0.3">
      <c r="P290573" s="83"/>
    </row>
    <row r="290574" spans="16:16" x14ac:dyDescent="0.3">
      <c r="P290574" s="83"/>
    </row>
    <row r="290575" spans="16:16" x14ac:dyDescent="0.3">
      <c r="P290575" s="83"/>
    </row>
    <row r="290576" spans="16:16" x14ac:dyDescent="0.3">
      <c r="P290576" s="83"/>
    </row>
    <row r="290577" spans="16:16" x14ac:dyDescent="0.3">
      <c r="P290577" s="83"/>
    </row>
    <row r="290578" spans="16:16" x14ac:dyDescent="0.3">
      <c r="P290578" s="83"/>
    </row>
    <row r="290579" spans="16:16" x14ac:dyDescent="0.3">
      <c r="P290579" s="83"/>
    </row>
    <row r="290580" spans="16:16" x14ac:dyDescent="0.3">
      <c r="P290580" s="83"/>
    </row>
    <row r="290581" spans="16:16" x14ac:dyDescent="0.3">
      <c r="P290581" s="83"/>
    </row>
    <row r="290582" spans="16:16" x14ac:dyDescent="0.3">
      <c r="P290582" s="83"/>
    </row>
    <row r="290583" spans="16:16" x14ac:dyDescent="0.3">
      <c r="P290583" s="83"/>
    </row>
    <row r="290584" spans="16:16" x14ac:dyDescent="0.3">
      <c r="P290584" s="83"/>
    </row>
    <row r="290585" spans="16:16" x14ac:dyDescent="0.3">
      <c r="P290585" s="83"/>
    </row>
    <row r="290586" spans="16:16" x14ac:dyDescent="0.3">
      <c r="P290586" s="83"/>
    </row>
    <row r="290587" spans="16:16" x14ac:dyDescent="0.3">
      <c r="P290587" s="83"/>
    </row>
    <row r="290588" spans="16:16" x14ac:dyDescent="0.3">
      <c r="P290588" s="83"/>
    </row>
    <row r="290589" spans="16:16" x14ac:dyDescent="0.3">
      <c r="P290589" s="83"/>
    </row>
    <row r="290590" spans="16:16" x14ac:dyDescent="0.3">
      <c r="P290590" s="83"/>
    </row>
    <row r="290591" spans="16:16" x14ac:dyDescent="0.3">
      <c r="P290591" s="83"/>
    </row>
    <row r="290592" spans="16:16" x14ac:dyDescent="0.3">
      <c r="P290592" s="83"/>
    </row>
    <row r="290593" spans="16:16" x14ac:dyDescent="0.3">
      <c r="P290593" s="83"/>
    </row>
    <row r="290594" spans="16:16" x14ac:dyDescent="0.3">
      <c r="P290594" s="83"/>
    </row>
    <row r="290595" spans="16:16" x14ac:dyDescent="0.3">
      <c r="P290595" s="83"/>
    </row>
    <row r="290596" spans="16:16" x14ac:dyDescent="0.3">
      <c r="P290596" s="83"/>
    </row>
    <row r="290597" spans="16:16" x14ac:dyDescent="0.3">
      <c r="P290597" s="83"/>
    </row>
    <row r="290598" spans="16:16" x14ac:dyDescent="0.3">
      <c r="P290598" s="83"/>
    </row>
    <row r="290599" spans="16:16" x14ac:dyDescent="0.3">
      <c r="P290599" s="83"/>
    </row>
    <row r="290600" spans="16:16" x14ac:dyDescent="0.3">
      <c r="P290600" s="83"/>
    </row>
    <row r="290601" spans="16:16" x14ac:dyDescent="0.3">
      <c r="P290601" s="83"/>
    </row>
    <row r="290602" spans="16:16" x14ac:dyDescent="0.3">
      <c r="P290602" s="83"/>
    </row>
    <row r="290603" spans="16:16" x14ac:dyDescent="0.3">
      <c r="P290603" s="83"/>
    </row>
    <row r="290604" spans="16:16" x14ac:dyDescent="0.3">
      <c r="P290604" s="83"/>
    </row>
    <row r="290605" spans="16:16" x14ac:dyDescent="0.3">
      <c r="P290605" s="83"/>
    </row>
    <row r="290606" spans="16:16" x14ac:dyDescent="0.3">
      <c r="P290606" s="83"/>
    </row>
    <row r="290607" spans="16:16" x14ac:dyDescent="0.3">
      <c r="P290607" s="83"/>
    </row>
    <row r="290608" spans="16:16" x14ac:dyDescent="0.3">
      <c r="P290608" s="83"/>
    </row>
    <row r="290609" spans="16:16" x14ac:dyDescent="0.3">
      <c r="P290609" s="83"/>
    </row>
    <row r="290610" spans="16:16" x14ac:dyDescent="0.3">
      <c r="P290610" s="83"/>
    </row>
    <row r="290611" spans="16:16" x14ac:dyDescent="0.3">
      <c r="P290611" s="83"/>
    </row>
    <row r="290612" spans="16:16" x14ac:dyDescent="0.3">
      <c r="P290612" s="83"/>
    </row>
    <row r="290613" spans="16:16" x14ac:dyDescent="0.3">
      <c r="P290613" s="83"/>
    </row>
    <row r="290614" spans="16:16" x14ac:dyDescent="0.3">
      <c r="P290614" s="83"/>
    </row>
    <row r="290615" spans="16:16" x14ac:dyDescent="0.3">
      <c r="P290615" s="83"/>
    </row>
    <row r="290616" spans="16:16" x14ac:dyDescent="0.3">
      <c r="P290616" s="83"/>
    </row>
    <row r="290617" spans="16:16" x14ac:dyDescent="0.3">
      <c r="P290617" s="83"/>
    </row>
    <row r="290618" spans="16:16" x14ac:dyDescent="0.3">
      <c r="P290618" s="83"/>
    </row>
    <row r="290619" spans="16:16" x14ac:dyDescent="0.3">
      <c r="P290619" s="83"/>
    </row>
    <row r="290620" spans="16:16" x14ac:dyDescent="0.3">
      <c r="P290620" s="83"/>
    </row>
    <row r="290621" spans="16:16" x14ac:dyDescent="0.3">
      <c r="P290621" s="83"/>
    </row>
    <row r="290622" spans="16:16" x14ac:dyDescent="0.3">
      <c r="P290622" s="83"/>
    </row>
    <row r="290623" spans="16:16" x14ac:dyDescent="0.3">
      <c r="P290623" s="83"/>
    </row>
    <row r="290624" spans="16:16" x14ac:dyDescent="0.3">
      <c r="P290624" s="83"/>
    </row>
    <row r="290625" spans="16:16" x14ac:dyDescent="0.3">
      <c r="P290625" s="83"/>
    </row>
    <row r="290626" spans="16:16" x14ac:dyDescent="0.3">
      <c r="P290626" s="83"/>
    </row>
    <row r="290627" spans="16:16" x14ac:dyDescent="0.3">
      <c r="P290627" s="83"/>
    </row>
    <row r="290628" spans="16:16" x14ac:dyDescent="0.3">
      <c r="P290628" s="83"/>
    </row>
    <row r="290629" spans="16:16" x14ac:dyDescent="0.3">
      <c r="P290629" s="83"/>
    </row>
    <row r="290630" spans="16:16" x14ac:dyDescent="0.3">
      <c r="P290630" s="83"/>
    </row>
    <row r="290631" spans="16:16" x14ac:dyDescent="0.3">
      <c r="P290631" s="83"/>
    </row>
    <row r="290632" spans="16:16" x14ac:dyDescent="0.3">
      <c r="P290632" s="83"/>
    </row>
    <row r="290633" spans="16:16" x14ac:dyDescent="0.3">
      <c r="P290633" s="83"/>
    </row>
    <row r="290634" spans="16:16" x14ac:dyDescent="0.3">
      <c r="P290634" s="83"/>
    </row>
    <row r="290635" spans="16:16" x14ac:dyDescent="0.3">
      <c r="P290635" s="83"/>
    </row>
    <row r="290636" spans="16:16" x14ac:dyDescent="0.3">
      <c r="P290636" s="83"/>
    </row>
    <row r="290637" spans="16:16" x14ac:dyDescent="0.3">
      <c r="P290637" s="83"/>
    </row>
    <row r="290638" spans="16:16" x14ac:dyDescent="0.3">
      <c r="P290638" s="83"/>
    </row>
    <row r="290639" spans="16:16" x14ac:dyDescent="0.3">
      <c r="P290639" s="83"/>
    </row>
    <row r="290640" spans="16:16" x14ac:dyDescent="0.3">
      <c r="P290640" s="83"/>
    </row>
    <row r="290641" spans="16:16" x14ac:dyDescent="0.3">
      <c r="P290641" s="83"/>
    </row>
    <row r="290642" spans="16:16" x14ac:dyDescent="0.3">
      <c r="P290642" s="83"/>
    </row>
    <row r="290643" spans="16:16" x14ac:dyDescent="0.3">
      <c r="P290643" s="83"/>
    </row>
    <row r="290644" spans="16:16" x14ac:dyDescent="0.3">
      <c r="P290644" s="83"/>
    </row>
    <row r="290645" spans="16:16" x14ac:dyDescent="0.3">
      <c r="P290645" s="83"/>
    </row>
    <row r="290646" spans="16:16" x14ac:dyDescent="0.3">
      <c r="P290646" s="83"/>
    </row>
    <row r="290647" spans="16:16" x14ac:dyDescent="0.3">
      <c r="P290647" s="83"/>
    </row>
    <row r="290648" spans="16:16" x14ac:dyDescent="0.3">
      <c r="P290648" s="83"/>
    </row>
    <row r="290649" spans="16:16" x14ac:dyDescent="0.3">
      <c r="P290649" s="83"/>
    </row>
    <row r="290650" spans="16:16" x14ac:dyDescent="0.3">
      <c r="P290650" s="83"/>
    </row>
    <row r="290651" spans="16:16" x14ac:dyDescent="0.3">
      <c r="P290651" s="83"/>
    </row>
    <row r="290652" spans="16:16" x14ac:dyDescent="0.3">
      <c r="P290652" s="83"/>
    </row>
    <row r="290653" spans="16:16" x14ac:dyDescent="0.3">
      <c r="P290653" s="83"/>
    </row>
    <row r="290654" spans="16:16" x14ac:dyDescent="0.3">
      <c r="P290654" s="83"/>
    </row>
    <row r="290655" spans="16:16" x14ac:dyDescent="0.3">
      <c r="P290655" s="83"/>
    </row>
    <row r="290656" spans="16:16" x14ac:dyDescent="0.3">
      <c r="P290656" s="83"/>
    </row>
    <row r="290657" spans="16:16" x14ac:dyDescent="0.3">
      <c r="P290657" s="83"/>
    </row>
    <row r="290658" spans="16:16" x14ac:dyDescent="0.3">
      <c r="P290658" s="83"/>
    </row>
    <row r="290659" spans="16:16" x14ac:dyDescent="0.3">
      <c r="P290659" s="83"/>
    </row>
    <row r="290660" spans="16:16" x14ac:dyDescent="0.3">
      <c r="P290660" s="83"/>
    </row>
    <row r="290661" spans="16:16" x14ac:dyDescent="0.3">
      <c r="P290661" s="83"/>
    </row>
    <row r="290662" spans="16:16" x14ac:dyDescent="0.3">
      <c r="P290662" s="83"/>
    </row>
    <row r="290663" spans="16:16" x14ac:dyDescent="0.3">
      <c r="P290663" s="83"/>
    </row>
    <row r="290664" spans="16:16" x14ac:dyDescent="0.3">
      <c r="P290664" s="83"/>
    </row>
    <row r="290665" spans="16:16" x14ac:dyDescent="0.3">
      <c r="P290665" s="83"/>
    </row>
    <row r="290666" spans="16:16" x14ac:dyDescent="0.3">
      <c r="P290666" s="83"/>
    </row>
    <row r="290667" spans="16:16" x14ac:dyDescent="0.3">
      <c r="P290667" s="83"/>
    </row>
    <row r="290668" spans="16:16" x14ac:dyDescent="0.3">
      <c r="P290668" s="83"/>
    </row>
    <row r="290669" spans="16:16" x14ac:dyDescent="0.3">
      <c r="P290669" s="83"/>
    </row>
    <row r="290670" spans="16:16" x14ac:dyDescent="0.3">
      <c r="P290670" s="83"/>
    </row>
    <row r="290671" spans="16:16" x14ac:dyDescent="0.3">
      <c r="P290671" s="83"/>
    </row>
    <row r="290672" spans="16:16" x14ac:dyDescent="0.3">
      <c r="P290672" s="83"/>
    </row>
    <row r="290673" spans="16:16" x14ac:dyDescent="0.3">
      <c r="P290673" s="83"/>
    </row>
    <row r="290674" spans="16:16" x14ac:dyDescent="0.3">
      <c r="P290674" s="83"/>
    </row>
    <row r="290675" spans="16:16" x14ac:dyDescent="0.3">
      <c r="P290675" s="83"/>
    </row>
    <row r="290676" spans="16:16" x14ac:dyDescent="0.3">
      <c r="P290676" s="83"/>
    </row>
    <row r="290677" spans="16:16" x14ac:dyDescent="0.3">
      <c r="P290677" s="83"/>
    </row>
    <row r="290678" spans="16:16" x14ac:dyDescent="0.3">
      <c r="P290678" s="83"/>
    </row>
    <row r="290679" spans="16:16" x14ac:dyDescent="0.3">
      <c r="P290679" s="83"/>
    </row>
    <row r="290680" spans="16:16" x14ac:dyDescent="0.3">
      <c r="P290680" s="83"/>
    </row>
    <row r="290681" spans="16:16" x14ac:dyDescent="0.3">
      <c r="P290681" s="83"/>
    </row>
    <row r="290682" spans="16:16" x14ac:dyDescent="0.3">
      <c r="P290682" s="83"/>
    </row>
    <row r="290683" spans="16:16" x14ac:dyDescent="0.3">
      <c r="P290683" s="83"/>
    </row>
    <row r="290684" spans="16:16" x14ac:dyDescent="0.3">
      <c r="P290684" s="83"/>
    </row>
    <row r="290685" spans="16:16" x14ac:dyDescent="0.3">
      <c r="P290685" s="83"/>
    </row>
    <row r="290686" spans="16:16" x14ac:dyDescent="0.3">
      <c r="P290686" s="83"/>
    </row>
    <row r="290687" spans="16:16" x14ac:dyDescent="0.3">
      <c r="P290687" s="83"/>
    </row>
    <row r="290688" spans="16:16" x14ac:dyDescent="0.3">
      <c r="P290688" s="83"/>
    </row>
    <row r="290689" spans="16:16" x14ac:dyDescent="0.3">
      <c r="P290689" s="83"/>
    </row>
    <row r="290690" spans="16:16" x14ac:dyDescent="0.3">
      <c r="P290690" s="83"/>
    </row>
    <row r="290691" spans="16:16" x14ac:dyDescent="0.3">
      <c r="P290691" s="83"/>
    </row>
    <row r="290692" spans="16:16" x14ac:dyDescent="0.3">
      <c r="P290692" s="83"/>
    </row>
    <row r="290693" spans="16:16" x14ac:dyDescent="0.3">
      <c r="P290693" s="83"/>
    </row>
    <row r="290694" spans="16:16" x14ac:dyDescent="0.3">
      <c r="P290694" s="83"/>
    </row>
    <row r="290695" spans="16:16" x14ac:dyDescent="0.3">
      <c r="P290695" s="83"/>
    </row>
    <row r="290696" spans="16:16" x14ac:dyDescent="0.3">
      <c r="P290696" s="83"/>
    </row>
    <row r="290697" spans="16:16" x14ac:dyDescent="0.3">
      <c r="P290697" s="83"/>
    </row>
    <row r="290698" spans="16:16" x14ac:dyDescent="0.3">
      <c r="P290698" s="83"/>
    </row>
    <row r="290699" spans="16:16" x14ac:dyDescent="0.3">
      <c r="P290699" s="83"/>
    </row>
    <row r="290700" spans="16:16" x14ac:dyDescent="0.3">
      <c r="P290700" s="83"/>
    </row>
    <row r="290701" spans="16:16" x14ac:dyDescent="0.3">
      <c r="P290701" s="83"/>
    </row>
    <row r="290702" spans="16:16" x14ac:dyDescent="0.3">
      <c r="P290702" s="83"/>
    </row>
    <row r="290703" spans="16:16" x14ac:dyDescent="0.3">
      <c r="P290703" s="83"/>
    </row>
    <row r="290704" spans="16:16" x14ac:dyDescent="0.3">
      <c r="P290704" s="83"/>
    </row>
    <row r="290705" spans="16:16" x14ac:dyDescent="0.3">
      <c r="P290705" s="83"/>
    </row>
    <row r="290706" spans="16:16" x14ac:dyDescent="0.3">
      <c r="P290706" s="83"/>
    </row>
    <row r="290707" spans="16:16" x14ac:dyDescent="0.3">
      <c r="P290707" s="83"/>
    </row>
    <row r="290708" spans="16:16" x14ac:dyDescent="0.3">
      <c r="P290708" s="83"/>
    </row>
    <row r="290709" spans="16:16" x14ac:dyDescent="0.3">
      <c r="P290709" s="83"/>
    </row>
    <row r="290710" spans="16:16" x14ac:dyDescent="0.3">
      <c r="P290710" s="83"/>
    </row>
    <row r="290711" spans="16:16" x14ac:dyDescent="0.3">
      <c r="P290711" s="83"/>
    </row>
    <row r="290712" spans="16:16" x14ac:dyDescent="0.3">
      <c r="P290712" s="83"/>
    </row>
    <row r="290713" spans="16:16" x14ac:dyDescent="0.3">
      <c r="P290713" s="83"/>
    </row>
    <row r="290714" spans="16:16" x14ac:dyDescent="0.3">
      <c r="P290714" s="83"/>
    </row>
    <row r="290715" spans="16:16" x14ac:dyDescent="0.3">
      <c r="P290715" s="83"/>
    </row>
    <row r="290716" spans="16:16" x14ac:dyDescent="0.3">
      <c r="P290716" s="83"/>
    </row>
    <row r="290717" spans="16:16" x14ac:dyDescent="0.3">
      <c r="P290717" s="83"/>
    </row>
    <row r="290718" spans="16:16" x14ac:dyDescent="0.3">
      <c r="P290718" s="83"/>
    </row>
    <row r="290719" spans="16:16" x14ac:dyDescent="0.3">
      <c r="P290719" s="83"/>
    </row>
    <row r="290720" spans="16:16" x14ac:dyDescent="0.3">
      <c r="P290720" s="83"/>
    </row>
    <row r="290721" spans="16:16" x14ac:dyDescent="0.3">
      <c r="P290721" s="83"/>
    </row>
    <row r="290722" spans="16:16" x14ac:dyDescent="0.3">
      <c r="P290722" s="83"/>
    </row>
    <row r="290723" spans="16:16" x14ac:dyDescent="0.3">
      <c r="P290723" s="83"/>
    </row>
    <row r="290724" spans="16:16" x14ac:dyDescent="0.3">
      <c r="P290724" s="83"/>
    </row>
    <row r="290725" spans="16:16" x14ac:dyDescent="0.3">
      <c r="P290725" s="83"/>
    </row>
    <row r="290726" spans="16:16" x14ac:dyDescent="0.3">
      <c r="P290726" s="83"/>
    </row>
    <row r="290727" spans="16:16" x14ac:dyDescent="0.3">
      <c r="P290727" s="83"/>
    </row>
    <row r="290728" spans="16:16" x14ac:dyDescent="0.3">
      <c r="P290728" s="83"/>
    </row>
    <row r="290729" spans="16:16" x14ac:dyDescent="0.3">
      <c r="P290729" s="83"/>
    </row>
    <row r="290730" spans="16:16" x14ac:dyDescent="0.3">
      <c r="P290730" s="83"/>
    </row>
    <row r="290731" spans="16:16" x14ac:dyDescent="0.3">
      <c r="P290731" s="83"/>
    </row>
    <row r="290732" spans="16:16" x14ac:dyDescent="0.3">
      <c r="P290732" s="83"/>
    </row>
    <row r="290733" spans="16:16" x14ac:dyDescent="0.3">
      <c r="P290733" s="83"/>
    </row>
    <row r="290734" spans="16:16" x14ac:dyDescent="0.3">
      <c r="P290734" s="83"/>
    </row>
    <row r="290735" spans="16:16" x14ac:dyDescent="0.3">
      <c r="P290735" s="83"/>
    </row>
    <row r="290736" spans="16:16" x14ac:dyDescent="0.3">
      <c r="P290736" s="83"/>
    </row>
    <row r="290737" spans="16:16" x14ac:dyDescent="0.3">
      <c r="P290737" s="83"/>
    </row>
    <row r="290738" spans="16:16" x14ac:dyDescent="0.3">
      <c r="P290738" s="83"/>
    </row>
    <row r="290739" spans="16:16" x14ac:dyDescent="0.3">
      <c r="P290739" s="83"/>
    </row>
    <row r="290740" spans="16:16" x14ac:dyDescent="0.3">
      <c r="P290740" s="83"/>
    </row>
    <row r="290741" spans="16:16" x14ac:dyDescent="0.3">
      <c r="P290741" s="83"/>
    </row>
    <row r="290742" spans="16:16" x14ac:dyDescent="0.3">
      <c r="P290742" s="83"/>
    </row>
    <row r="290743" spans="16:16" x14ac:dyDescent="0.3">
      <c r="P290743" s="83"/>
    </row>
    <row r="290744" spans="16:16" x14ac:dyDescent="0.3">
      <c r="P290744" s="83"/>
    </row>
    <row r="290745" spans="16:16" x14ac:dyDescent="0.3">
      <c r="P290745" s="83"/>
    </row>
    <row r="290746" spans="16:16" x14ac:dyDescent="0.3">
      <c r="P290746" s="83"/>
    </row>
    <row r="290747" spans="16:16" x14ac:dyDescent="0.3">
      <c r="P290747" s="83"/>
    </row>
    <row r="290748" spans="16:16" x14ac:dyDescent="0.3">
      <c r="P290748" s="83"/>
    </row>
    <row r="290749" spans="16:16" x14ac:dyDescent="0.3">
      <c r="P290749" s="83"/>
    </row>
    <row r="290750" spans="16:16" x14ac:dyDescent="0.3">
      <c r="P290750" s="83"/>
    </row>
    <row r="290751" spans="16:16" x14ac:dyDescent="0.3">
      <c r="P290751" s="83"/>
    </row>
    <row r="290752" spans="16:16" x14ac:dyDescent="0.3">
      <c r="P290752" s="83"/>
    </row>
    <row r="290753" spans="16:16" x14ac:dyDescent="0.3">
      <c r="P290753" s="83"/>
    </row>
    <row r="290754" spans="16:16" x14ac:dyDescent="0.3">
      <c r="P290754" s="83"/>
    </row>
    <row r="290755" spans="16:16" x14ac:dyDescent="0.3">
      <c r="P290755" s="83"/>
    </row>
    <row r="290756" spans="16:16" x14ac:dyDescent="0.3">
      <c r="P290756" s="83"/>
    </row>
    <row r="290757" spans="16:16" x14ac:dyDescent="0.3">
      <c r="P290757" s="83"/>
    </row>
    <row r="290758" spans="16:16" x14ac:dyDescent="0.3">
      <c r="P290758" s="83"/>
    </row>
    <row r="290759" spans="16:16" x14ac:dyDescent="0.3">
      <c r="P290759" s="83"/>
    </row>
    <row r="290760" spans="16:16" x14ac:dyDescent="0.3">
      <c r="P290760" s="83"/>
    </row>
    <row r="290761" spans="16:16" x14ac:dyDescent="0.3">
      <c r="P290761" s="83"/>
    </row>
    <row r="290762" spans="16:16" x14ac:dyDescent="0.3">
      <c r="P290762" s="83"/>
    </row>
    <row r="290763" spans="16:16" x14ac:dyDescent="0.3">
      <c r="P290763" s="83"/>
    </row>
    <row r="290764" spans="16:16" x14ac:dyDescent="0.3">
      <c r="P290764" s="83"/>
    </row>
    <row r="290765" spans="16:16" x14ac:dyDescent="0.3">
      <c r="P290765" s="83"/>
    </row>
    <row r="290766" spans="16:16" x14ac:dyDescent="0.3">
      <c r="P290766" s="83"/>
    </row>
    <row r="290767" spans="16:16" x14ac:dyDescent="0.3">
      <c r="P290767" s="83"/>
    </row>
    <row r="290768" spans="16:16" x14ac:dyDescent="0.3">
      <c r="P290768" s="83"/>
    </row>
    <row r="290769" spans="16:16" x14ac:dyDescent="0.3">
      <c r="P290769" s="83"/>
    </row>
    <row r="290770" spans="16:16" x14ac:dyDescent="0.3">
      <c r="P290770" s="83"/>
    </row>
    <row r="290771" spans="16:16" x14ac:dyDescent="0.3">
      <c r="P290771" s="83"/>
    </row>
    <row r="290772" spans="16:16" x14ac:dyDescent="0.3">
      <c r="P290772" s="83"/>
    </row>
    <row r="290773" spans="16:16" x14ac:dyDescent="0.3">
      <c r="P290773" s="83"/>
    </row>
    <row r="290774" spans="16:16" x14ac:dyDescent="0.3">
      <c r="P290774" s="83"/>
    </row>
    <row r="290775" spans="16:16" x14ac:dyDescent="0.3">
      <c r="P290775" s="83"/>
    </row>
    <row r="290776" spans="16:16" x14ac:dyDescent="0.3">
      <c r="P290776" s="83"/>
    </row>
    <row r="290777" spans="16:16" x14ac:dyDescent="0.3">
      <c r="P290777" s="83"/>
    </row>
    <row r="290778" spans="16:16" x14ac:dyDescent="0.3">
      <c r="P290778" s="83"/>
    </row>
    <row r="290779" spans="16:16" x14ac:dyDescent="0.3">
      <c r="P290779" s="83"/>
    </row>
    <row r="290780" spans="16:16" x14ac:dyDescent="0.3">
      <c r="P290780" s="83"/>
    </row>
    <row r="290781" spans="16:16" x14ac:dyDescent="0.3">
      <c r="P290781" s="83"/>
    </row>
    <row r="290782" spans="16:16" x14ac:dyDescent="0.3">
      <c r="P290782" s="83"/>
    </row>
    <row r="290783" spans="16:16" x14ac:dyDescent="0.3">
      <c r="P290783" s="83"/>
    </row>
    <row r="290784" spans="16:16" x14ac:dyDescent="0.3">
      <c r="P290784" s="83"/>
    </row>
    <row r="290785" spans="16:16" x14ac:dyDescent="0.3">
      <c r="P290785" s="83"/>
    </row>
    <row r="290786" spans="16:16" x14ac:dyDescent="0.3">
      <c r="P290786" s="83"/>
    </row>
    <row r="290787" spans="16:16" x14ac:dyDescent="0.3">
      <c r="P290787" s="83"/>
    </row>
    <row r="290788" spans="16:16" x14ac:dyDescent="0.3">
      <c r="P290788" s="83"/>
    </row>
    <row r="290789" spans="16:16" x14ac:dyDescent="0.3">
      <c r="P290789" s="83"/>
    </row>
    <row r="290790" spans="16:16" x14ac:dyDescent="0.3">
      <c r="P290790" s="83"/>
    </row>
    <row r="290791" spans="16:16" x14ac:dyDescent="0.3">
      <c r="P290791" s="83"/>
    </row>
    <row r="290792" spans="16:16" x14ac:dyDescent="0.3">
      <c r="P290792" s="83"/>
    </row>
    <row r="290793" spans="16:16" x14ac:dyDescent="0.3">
      <c r="P290793" s="83"/>
    </row>
    <row r="290794" spans="16:16" x14ac:dyDescent="0.3">
      <c r="P290794" s="83"/>
    </row>
    <row r="290795" spans="16:16" x14ac:dyDescent="0.3">
      <c r="P290795" s="83"/>
    </row>
    <row r="290796" spans="16:16" x14ac:dyDescent="0.3">
      <c r="P290796" s="83"/>
    </row>
    <row r="290797" spans="16:16" x14ac:dyDescent="0.3">
      <c r="P290797" s="83"/>
    </row>
    <row r="290798" spans="16:16" x14ac:dyDescent="0.3">
      <c r="P290798" s="83"/>
    </row>
    <row r="290799" spans="16:16" x14ac:dyDescent="0.3">
      <c r="P290799" s="83"/>
    </row>
    <row r="290800" spans="16:16" x14ac:dyDescent="0.3">
      <c r="P290800" s="83"/>
    </row>
    <row r="290801" spans="16:16" x14ac:dyDescent="0.3">
      <c r="P290801" s="83"/>
    </row>
    <row r="290802" spans="16:16" x14ac:dyDescent="0.3">
      <c r="P290802" s="83"/>
    </row>
    <row r="290803" spans="16:16" x14ac:dyDescent="0.3">
      <c r="P290803" s="83"/>
    </row>
    <row r="290804" spans="16:16" x14ac:dyDescent="0.3">
      <c r="P290804" s="83"/>
    </row>
    <row r="290805" spans="16:16" x14ac:dyDescent="0.3">
      <c r="P290805" s="83"/>
    </row>
    <row r="290806" spans="16:16" x14ac:dyDescent="0.3">
      <c r="P290806" s="83"/>
    </row>
    <row r="290807" spans="16:16" x14ac:dyDescent="0.3">
      <c r="P290807" s="83"/>
    </row>
    <row r="290808" spans="16:16" x14ac:dyDescent="0.3">
      <c r="P290808" s="83"/>
    </row>
    <row r="290809" spans="16:16" x14ac:dyDescent="0.3">
      <c r="P290809" s="83"/>
    </row>
    <row r="290810" spans="16:16" x14ac:dyDescent="0.3">
      <c r="P290810" s="83"/>
    </row>
    <row r="290811" spans="16:16" x14ac:dyDescent="0.3">
      <c r="P290811" s="83"/>
    </row>
    <row r="290812" spans="16:16" x14ac:dyDescent="0.3">
      <c r="P290812" s="83"/>
    </row>
    <row r="290813" spans="16:16" x14ac:dyDescent="0.3">
      <c r="P290813" s="83"/>
    </row>
    <row r="290814" spans="16:16" x14ac:dyDescent="0.3">
      <c r="P290814" s="83"/>
    </row>
    <row r="290815" spans="16:16" x14ac:dyDescent="0.3">
      <c r="P290815" s="83"/>
    </row>
    <row r="290816" spans="16:16" x14ac:dyDescent="0.3">
      <c r="P290816" s="83"/>
    </row>
    <row r="290817" spans="16:16" x14ac:dyDescent="0.3">
      <c r="P290817" s="83"/>
    </row>
    <row r="290818" spans="16:16" x14ac:dyDescent="0.3">
      <c r="P290818" s="83"/>
    </row>
    <row r="290819" spans="16:16" x14ac:dyDescent="0.3">
      <c r="P290819" s="83"/>
    </row>
    <row r="290820" spans="16:16" x14ac:dyDescent="0.3">
      <c r="P290820" s="83"/>
    </row>
    <row r="290821" spans="16:16" x14ac:dyDescent="0.3">
      <c r="P290821" s="83"/>
    </row>
    <row r="290822" spans="16:16" x14ac:dyDescent="0.3">
      <c r="P290822" s="83"/>
    </row>
    <row r="290823" spans="16:16" x14ac:dyDescent="0.3">
      <c r="P290823" s="83"/>
    </row>
    <row r="290824" spans="16:16" x14ac:dyDescent="0.3">
      <c r="P290824" s="83"/>
    </row>
    <row r="290825" spans="16:16" x14ac:dyDescent="0.3">
      <c r="P290825" s="83"/>
    </row>
    <row r="290826" spans="16:16" x14ac:dyDescent="0.3">
      <c r="P290826" s="83"/>
    </row>
    <row r="290827" spans="16:16" x14ac:dyDescent="0.3">
      <c r="P290827" s="83"/>
    </row>
    <row r="290828" spans="16:16" x14ac:dyDescent="0.3">
      <c r="P290828" s="83"/>
    </row>
    <row r="290829" spans="16:16" x14ac:dyDescent="0.3">
      <c r="P290829" s="83"/>
    </row>
    <row r="290830" spans="16:16" x14ac:dyDescent="0.3">
      <c r="P290830" s="83"/>
    </row>
    <row r="290831" spans="16:16" x14ac:dyDescent="0.3">
      <c r="P290831" s="83"/>
    </row>
    <row r="290832" spans="16:16" x14ac:dyDescent="0.3">
      <c r="P290832" s="83"/>
    </row>
    <row r="290833" spans="16:16" x14ac:dyDescent="0.3">
      <c r="P290833" s="83"/>
    </row>
    <row r="290834" spans="16:16" x14ac:dyDescent="0.3">
      <c r="P290834" s="83"/>
    </row>
    <row r="290835" spans="16:16" x14ac:dyDescent="0.3">
      <c r="P290835" s="83"/>
    </row>
    <row r="290836" spans="16:16" x14ac:dyDescent="0.3">
      <c r="P290836" s="83"/>
    </row>
    <row r="290837" spans="16:16" x14ac:dyDescent="0.3">
      <c r="P290837" s="83"/>
    </row>
    <row r="290838" spans="16:16" x14ac:dyDescent="0.3">
      <c r="P290838" s="83"/>
    </row>
    <row r="290839" spans="16:16" x14ac:dyDescent="0.3">
      <c r="P290839" s="83"/>
    </row>
    <row r="290840" spans="16:16" x14ac:dyDescent="0.3">
      <c r="P290840" s="83"/>
    </row>
    <row r="290841" spans="16:16" x14ac:dyDescent="0.3">
      <c r="P290841" s="83"/>
    </row>
    <row r="290842" spans="16:16" x14ac:dyDescent="0.3">
      <c r="P290842" s="83"/>
    </row>
    <row r="290843" spans="16:16" x14ac:dyDescent="0.3">
      <c r="P290843" s="83"/>
    </row>
    <row r="290844" spans="16:16" x14ac:dyDescent="0.3">
      <c r="P290844" s="83"/>
    </row>
    <row r="290845" spans="16:16" x14ac:dyDescent="0.3">
      <c r="P290845" s="83"/>
    </row>
    <row r="290846" spans="16:16" x14ac:dyDescent="0.3">
      <c r="P290846" s="83"/>
    </row>
    <row r="290847" spans="16:16" x14ac:dyDescent="0.3">
      <c r="P290847" s="83"/>
    </row>
    <row r="290848" spans="16:16" x14ac:dyDescent="0.3">
      <c r="P290848" s="83"/>
    </row>
    <row r="290849" spans="16:16" x14ac:dyDescent="0.3">
      <c r="P290849" s="83"/>
    </row>
    <row r="290850" spans="16:16" x14ac:dyDescent="0.3">
      <c r="P290850" s="83"/>
    </row>
    <row r="290851" spans="16:16" x14ac:dyDescent="0.3">
      <c r="P290851" s="83"/>
    </row>
    <row r="290852" spans="16:16" x14ac:dyDescent="0.3">
      <c r="P290852" s="83"/>
    </row>
    <row r="290853" spans="16:16" x14ac:dyDescent="0.3">
      <c r="P290853" s="83"/>
    </row>
    <row r="290854" spans="16:16" x14ac:dyDescent="0.3">
      <c r="P290854" s="83"/>
    </row>
    <row r="290855" spans="16:16" x14ac:dyDescent="0.3">
      <c r="P290855" s="83"/>
    </row>
    <row r="290856" spans="16:16" x14ac:dyDescent="0.3">
      <c r="P290856" s="83"/>
    </row>
    <row r="290857" spans="16:16" x14ac:dyDescent="0.3">
      <c r="P290857" s="83"/>
    </row>
    <row r="290858" spans="16:16" x14ac:dyDescent="0.3">
      <c r="P290858" s="83"/>
    </row>
    <row r="290859" spans="16:16" x14ac:dyDescent="0.3">
      <c r="P290859" s="83"/>
    </row>
    <row r="290860" spans="16:16" x14ac:dyDescent="0.3">
      <c r="P290860" s="83"/>
    </row>
    <row r="290861" spans="16:16" x14ac:dyDescent="0.3">
      <c r="P290861" s="83"/>
    </row>
    <row r="290862" spans="16:16" x14ac:dyDescent="0.3">
      <c r="P290862" s="83"/>
    </row>
    <row r="290863" spans="16:16" x14ac:dyDescent="0.3">
      <c r="P290863" s="83"/>
    </row>
    <row r="290864" spans="16:16" x14ac:dyDescent="0.3">
      <c r="P290864" s="83"/>
    </row>
    <row r="290865" spans="16:16" x14ac:dyDescent="0.3">
      <c r="P290865" s="83"/>
    </row>
    <row r="290866" spans="16:16" x14ac:dyDescent="0.3">
      <c r="P290866" s="83"/>
    </row>
    <row r="290867" spans="16:16" x14ac:dyDescent="0.3">
      <c r="P290867" s="83"/>
    </row>
    <row r="290868" spans="16:16" x14ac:dyDescent="0.3">
      <c r="P290868" s="83"/>
    </row>
    <row r="290869" spans="16:16" x14ac:dyDescent="0.3">
      <c r="P290869" s="83"/>
    </row>
    <row r="290870" spans="16:16" x14ac:dyDescent="0.3">
      <c r="P290870" s="83"/>
    </row>
    <row r="290871" spans="16:16" x14ac:dyDescent="0.3">
      <c r="P290871" s="83"/>
    </row>
    <row r="290872" spans="16:16" x14ac:dyDescent="0.3">
      <c r="P290872" s="83"/>
    </row>
    <row r="290873" spans="16:16" x14ac:dyDescent="0.3">
      <c r="P290873" s="83"/>
    </row>
    <row r="290874" spans="16:16" x14ac:dyDescent="0.3">
      <c r="P290874" s="83"/>
    </row>
    <row r="290875" spans="16:16" x14ac:dyDescent="0.3">
      <c r="P290875" s="83"/>
    </row>
    <row r="290876" spans="16:16" x14ac:dyDescent="0.3">
      <c r="P290876" s="83"/>
    </row>
    <row r="290877" spans="16:16" x14ac:dyDescent="0.3">
      <c r="P290877" s="83"/>
    </row>
    <row r="290878" spans="16:16" x14ac:dyDescent="0.3">
      <c r="P290878" s="83"/>
    </row>
    <row r="290879" spans="16:16" x14ac:dyDescent="0.3">
      <c r="P290879" s="83"/>
    </row>
    <row r="290880" spans="16:16" x14ac:dyDescent="0.3">
      <c r="P290880" s="83"/>
    </row>
    <row r="290881" spans="16:16" x14ac:dyDescent="0.3">
      <c r="P290881" s="83"/>
    </row>
    <row r="290882" spans="16:16" x14ac:dyDescent="0.3">
      <c r="P290882" s="83"/>
    </row>
    <row r="290883" spans="16:16" x14ac:dyDescent="0.3">
      <c r="P290883" s="83"/>
    </row>
    <row r="290884" spans="16:16" x14ac:dyDescent="0.3">
      <c r="P290884" s="83"/>
    </row>
    <row r="290885" spans="16:16" x14ac:dyDescent="0.3">
      <c r="P290885" s="83"/>
    </row>
    <row r="290886" spans="16:16" x14ac:dyDescent="0.3">
      <c r="P290886" s="83"/>
    </row>
    <row r="290887" spans="16:16" x14ac:dyDescent="0.3">
      <c r="P290887" s="83"/>
    </row>
    <row r="290888" spans="16:16" x14ac:dyDescent="0.3">
      <c r="P290888" s="83"/>
    </row>
    <row r="290889" spans="16:16" x14ac:dyDescent="0.3">
      <c r="P290889" s="83"/>
    </row>
    <row r="290890" spans="16:16" x14ac:dyDescent="0.3">
      <c r="P290890" s="83"/>
    </row>
    <row r="290891" spans="16:16" x14ac:dyDescent="0.3">
      <c r="P290891" s="83"/>
    </row>
    <row r="290892" spans="16:16" x14ac:dyDescent="0.3">
      <c r="P290892" s="83"/>
    </row>
    <row r="290893" spans="16:16" x14ac:dyDescent="0.3">
      <c r="P290893" s="83"/>
    </row>
    <row r="290894" spans="16:16" x14ac:dyDescent="0.3">
      <c r="P290894" s="83"/>
    </row>
    <row r="290895" spans="16:16" x14ac:dyDescent="0.3">
      <c r="P290895" s="83"/>
    </row>
    <row r="290896" spans="16:16" x14ac:dyDescent="0.3">
      <c r="P290896" s="83"/>
    </row>
    <row r="290897" spans="16:16" x14ac:dyDescent="0.3">
      <c r="P290897" s="83"/>
    </row>
    <row r="290898" spans="16:16" x14ac:dyDescent="0.3">
      <c r="P290898" s="83"/>
    </row>
    <row r="290899" spans="16:16" x14ac:dyDescent="0.3">
      <c r="P290899" s="83"/>
    </row>
    <row r="290900" spans="16:16" x14ac:dyDescent="0.3">
      <c r="P290900" s="83"/>
    </row>
    <row r="290901" spans="16:16" x14ac:dyDescent="0.3">
      <c r="P290901" s="83"/>
    </row>
    <row r="290902" spans="16:16" x14ac:dyDescent="0.3">
      <c r="P290902" s="83"/>
    </row>
    <row r="290903" spans="16:16" x14ac:dyDescent="0.3">
      <c r="P290903" s="83"/>
    </row>
    <row r="290904" spans="16:16" x14ac:dyDescent="0.3">
      <c r="P290904" s="83"/>
    </row>
    <row r="290905" spans="16:16" x14ac:dyDescent="0.3">
      <c r="P290905" s="83"/>
    </row>
    <row r="290906" spans="16:16" x14ac:dyDescent="0.3">
      <c r="P290906" s="83"/>
    </row>
    <row r="290907" spans="16:16" x14ac:dyDescent="0.3">
      <c r="P290907" s="83"/>
    </row>
    <row r="290908" spans="16:16" x14ac:dyDescent="0.3">
      <c r="P290908" s="83"/>
    </row>
    <row r="290909" spans="16:16" x14ac:dyDescent="0.3">
      <c r="P290909" s="83"/>
    </row>
    <row r="290910" spans="16:16" x14ac:dyDescent="0.3">
      <c r="P290910" s="83"/>
    </row>
    <row r="290911" spans="16:16" x14ac:dyDescent="0.3">
      <c r="P290911" s="83"/>
    </row>
    <row r="290912" spans="16:16" x14ac:dyDescent="0.3">
      <c r="P290912" s="83"/>
    </row>
    <row r="290913" spans="16:16" x14ac:dyDescent="0.3">
      <c r="P290913" s="83"/>
    </row>
    <row r="290914" spans="16:16" x14ac:dyDescent="0.3">
      <c r="P290914" s="83"/>
    </row>
    <row r="290915" spans="16:16" x14ac:dyDescent="0.3">
      <c r="P290915" s="83"/>
    </row>
    <row r="290916" spans="16:16" x14ac:dyDescent="0.3">
      <c r="P290916" s="83"/>
    </row>
    <row r="290917" spans="16:16" x14ac:dyDescent="0.3">
      <c r="P290917" s="83"/>
    </row>
    <row r="290918" spans="16:16" x14ac:dyDescent="0.3">
      <c r="P290918" s="83"/>
    </row>
    <row r="290919" spans="16:16" x14ac:dyDescent="0.3">
      <c r="P290919" s="83"/>
    </row>
    <row r="290920" spans="16:16" x14ac:dyDescent="0.3">
      <c r="P290920" s="83"/>
    </row>
    <row r="290921" spans="16:16" x14ac:dyDescent="0.3">
      <c r="P290921" s="83"/>
    </row>
    <row r="290922" spans="16:16" x14ac:dyDescent="0.3">
      <c r="P290922" s="83"/>
    </row>
    <row r="290923" spans="16:16" x14ac:dyDescent="0.3">
      <c r="P290923" s="83"/>
    </row>
    <row r="290924" spans="16:16" x14ac:dyDescent="0.3">
      <c r="P290924" s="83"/>
    </row>
    <row r="290925" spans="16:16" x14ac:dyDescent="0.3">
      <c r="P290925" s="83"/>
    </row>
    <row r="290926" spans="16:16" x14ac:dyDescent="0.3">
      <c r="P290926" s="83"/>
    </row>
    <row r="290927" spans="16:16" x14ac:dyDescent="0.3">
      <c r="P290927" s="83"/>
    </row>
    <row r="290928" spans="16:16" x14ac:dyDescent="0.3">
      <c r="P290928" s="83"/>
    </row>
    <row r="290929" spans="16:16" x14ac:dyDescent="0.3">
      <c r="P290929" s="83"/>
    </row>
    <row r="290930" spans="16:16" x14ac:dyDescent="0.3">
      <c r="P290930" s="83"/>
    </row>
    <row r="290931" spans="16:16" x14ac:dyDescent="0.3">
      <c r="P290931" s="83"/>
    </row>
    <row r="290932" spans="16:16" x14ac:dyDescent="0.3">
      <c r="P290932" s="83"/>
    </row>
    <row r="290933" spans="16:16" x14ac:dyDescent="0.3">
      <c r="P290933" s="83"/>
    </row>
    <row r="290934" spans="16:16" x14ac:dyDescent="0.3">
      <c r="P290934" s="83"/>
    </row>
    <row r="290935" spans="16:16" x14ac:dyDescent="0.3">
      <c r="P290935" s="83"/>
    </row>
    <row r="290936" spans="16:16" x14ac:dyDescent="0.3">
      <c r="P290936" s="83"/>
    </row>
    <row r="290937" spans="16:16" x14ac:dyDescent="0.3">
      <c r="P290937" s="83"/>
    </row>
    <row r="290938" spans="16:16" x14ac:dyDescent="0.3">
      <c r="P290938" s="83"/>
    </row>
    <row r="290939" spans="16:16" x14ac:dyDescent="0.3">
      <c r="P290939" s="83"/>
    </row>
    <row r="290940" spans="16:16" x14ac:dyDescent="0.3">
      <c r="P290940" s="83"/>
    </row>
    <row r="290941" spans="16:16" x14ac:dyDescent="0.3">
      <c r="P290941" s="83"/>
    </row>
    <row r="290942" spans="16:16" x14ac:dyDescent="0.3">
      <c r="P290942" s="83"/>
    </row>
    <row r="290943" spans="16:16" x14ac:dyDescent="0.3">
      <c r="P290943" s="83"/>
    </row>
    <row r="290944" spans="16:16" x14ac:dyDescent="0.3">
      <c r="P290944" s="83"/>
    </row>
    <row r="290945" spans="16:16" x14ac:dyDescent="0.3">
      <c r="P290945" s="83"/>
    </row>
    <row r="290946" spans="16:16" x14ac:dyDescent="0.3">
      <c r="P290946" s="83"/>
    </row>
    <row r="290947" spans="16:16" x14ac:dyDescent="0.3">
      <c r="P290947" s="83"/>
    </row>
    <row r="290948" spans="16:16" x14ac:dyDescent="0.3">
      <c r="P290948" s="83"/>
    </row>
    <row r="290949" spans="16:16" x14ac:dyDescent="0.3">
      <c r="P290949" s="83"/>
    </row>
    <row r="290950" spans="16:16" x14ac:dyDescent="0.3">
      <c r="P290950" s="83"/>
    </row>
    <row r="290951" spans="16:16" x14ac:dyDescent="0.3">
      <c r="P290951" s="83"/>
    </row>
    <row r="290952" spans="16:16" x14ac:dyDescent="0.3">
      <c r="P290952" s="83"/>
    </row>
    <row r="290953" spans="16:16" x14ac:dyDescent="0.3">
      <c r="P290953" s="83"/>
    </row>
    <row r="290954" spans="16:16" x14ac:dyDescent="0.3">
      <c r="P290954" s="83"/>
    </row>
    <row r="290955" spans="16:16" x14ac:dyDescent="0.3">
      <c r="P290955" s="83"/>
    </row>
    <row r="290956" spans="16:16" x14ac:dyDescent="0.3">
      <c r="P290956" s="83"/>
    </row>
    <row r="290957" spans="16:16" x14ac:dyDescent="0.3">
      <c r="P290957" s="83"/>
    </row>
    <row r="290958" spans="16:16" x14ac:dyDescent="0.3">
      <c r="P290958" s="83"/>
    </row>
    <row r="290959" spans="16:16" x14ac:dyDescent="0.3">
      <c r="P290959" s="83"/>
    </row>
    <row r="290960" spans="16:16" x14ac:dyDescent="0.3">
      <c r="P290960" s="83"/>
    </row>
    <row r="290961" spans="16:16" x14ac:dyDescent="0.3">
      <c r="P290961" s="83"/>
    </row>
    <row r="290962" spans="16:16" x14ac:dyDescent="0.3">
      <c r="P290962" s="83"/>
    </row>
    <row r="290963" spans="16:16" x14ac:dyDescent="0.3">
      <c r="P290963" s="83"/>
    </row>
    <row r="290964" spans="16:16" x14ac:dyDescent="0.3">
      <c r="P290964" s="83"/>
    </row>
    <row r="290965" spans="16:16" x14ac:dyDescent="0.3">
      <c r="P290965" s="83"/>
    </row>
    <row r="290966" spans="16:16" x14ac:dyDescent="0.3">
      <c r="P290966" s="83"/>
    </row>
    <row r="290967" spans="16:16" x14ac:dyDescent="0.3">
      <c r="P290967" s="83"/>
    </row>
    <row r="290968" spans="16:16" x14ac:dyDescent="0.3">
      <c r="P290968" s="83"/>
    </row>
    <row r="290969" spans="16:16" x14ac:dyDescent="0.3">
      <c r="P290969" s="83"/>
    </row>
    <row r="290970" spans="16:16" x14ac:dyDescent="0.3">
      <c r="P290970" s="83"/>
    </row>
    <row r="290971" spans="16:16" x14ac:dyDescent="0.3">
      <c r="P290971" s="83"/>
    </row>
    <row r="290972" spans="16:16" x14ac:dyDescent="0.3">
      <c r="P290972" s="83"/>
    </row>
    <row r="290973" spans="16:16" x14ac:dyDescent="0.3">
      <c r="P290973" s="83"/>
    </row>
    <row r="290974" spans="16:16" x14ac:dyDescent="0.3">
      <c r="P290974" s="83"/>
    </row>
    <row r="290975" spans="16:16" x14ac:dyDescent="0.3">
      <c r="P290975" s="83"/>
    </row>
    <row r="290976" spans="16:16" x14ac:dyDescent="0.3">
      <c r="P290976" s="83"/>
    </row>
    <row r="290977" spans="16:16" x14ac:dyDescent="0.3">
      <c r="P290977" s="83"/>
    </row>
    <row r="290978" spans="16:16" x14ac:dyDescent="0.3">
      <c r="P290978" s="83"/>
    </row>
    <row r="290979" spans="16:16" x14ac:dyDescent="0.3">
      <c r="P290979" s="83"/>
    </row>
    <row r="290980" spans="16:16" x14ac:dyDescent="0.3">
      <c r="P290980" s="83"/>
    </row>
    <row r="290981" spans="16:16" x14ac:dyDescent="0.3">
      <c r="P290981" s="83"/>
    </row>
    <row r="290982" spans="16:16" x14ac:dyDescent="0.3">
      <c r="P290982" s="83"/>
    </row>
    <row r="290983" spans="16:16" x14ac:dyDescent="0.3">
      <c r="P290983" s="83"/>
    </row>
    <row r="290984" spans="16:16" x14ac:dyDescent="0.3">
      <c r="P290984" s="83"/>
    </row>
    <row r="290985" spans="16:16" x14ac:dyDescent="0.3">
      <c r="P290985" s="83"/>
    </row>
    <row r="290986" spans="16:16" x14ac:dyDescent="0.3">
      <c r="P290986" s="83"/>
    </row>
    <row r="290987" spans="16:16" x14ac:dyDescent="0.3">
      <c r="P290987" s="83"/>
    </row>
    <row r="290988" spans="16:16" x14ac:dyDescent="0.3">
      <c r="P290988" s="83"/>
    </row>
    <row r="290989" spans="16:16" x14ac:dyDescent="0.3">
      <c r="P290989" s="83"/>
    </row>
    <row r="290990" spans="16:16" x14ac:dyDescent="0.3">
      <c r="P290990" s="83"/>
    </row>
    <row r="290991" spans="16:16" x14ac:dyDescent="0.3">
      <c r="P290991" s="83"/>
    </row>
    <row r="290992" spans="16:16" x14ac:dyDescent="0.3">
      <c r="P290992" s="83"/>
    </row>
    <row r="290993" spans="16:16" x14ac:dyDescent="0.3">
      <c r="P290993" s="83"/>
    </row>
    <row r="290994" spans="16:16" x14ac:dyDescent="0.3">
      <c r="P290994" s="83"/>
    </row>
    <row r="290995" spans="16:16" x14ac:dyDescent="0.3">
      <c r="P290995" s="83"/>
    </row>
    <row r="290996" spans="16:16" x14ac:dyDescent="0.3">
      <c r="P290996" s="83"/>
    </row>
    <row r="290997" spans="16:16" x14ac:dyDescent="0.3">
      <c r="P290997" s="83"/>
    </row>
    <row r="290998" spans="16:16" x14ac:dyDescent="0.3">
      <c r="P290998" s="83"/>
    </row>
    <row r="290999" spans="16:16" x14ac:dyDescent="0.3">
      <c r="P290999" s="83"/>
    </row>
    <row r="291000" spans="16:16" x14ac:dyDescent="0.3">
      <c r="P291000" s="83"/>
    </row>
    <row r="291001" spans="16:16" x14ac:dyDescent="0.3">
      <c r="P291001" s="83"/>
    </row>
    <row r="291002" spans="16:16" x14ac:dyDescent="0.3">
      <c r="P291002" s="83"/>
    </row>
    <row r="291003" spans="16:16" x14ac:dyDescent="0.3">
      <c r="P291003" s="83"/>
    </row>
    <row r="291004" spans="16:16" x14ac:dyDescent="0.3">
      <c r="P291004" s="83"/>
    </row>
    <row r="291005" spans="16:16" x14ac:dyDescent="0.3">
      <c r="P291005" s="83"/>
    </row>
    <row r="291006" spans="16:16" x14ac:dyDescent="0.3">
      <c r="P291006" s="83"/>
    </row>
    <row r="291007" spans="16:16" x14ac:dyDescent="0.3">
      <c r="P291007" s="83"/>
    </row>
    <row r="291008" spans="16:16" x14ac:dyDescent="0.3">
      <c r="P291008" s="83"/>
    </row>
    <row r="291009" spans="16:16" x14ac:dyDescent="0.3">
      <c r="P291009" s="83"/>
    </row>
    <row r="291010" spans="16:16" x14ac:dyDescent="0.3">
      <c r="P291010" s="83"/>
    </row>
    <row r="291011" spans="16:16" x14ac:dyDescent="0.3">
      <c r="P291011" s="83"/>
    </row>
    <row r="291012" spans="16:16" x14ac:dyDescent="0.3">
      <c r="P291012" s="83"/>
    </row>
    <row r="291013" spans="16:16" x14ac:dyDescent="0.3">
      <c r="P291013" s="83"/>
    </row>
    <row r="291014" spans="16:16" x14ac:dyDescent="0.3">
      <c r="P291014" s="83"/>
    </row>
    <row r="291015" spans="16:16" x14ac:dyDescent="0.3">
      <c r="P291015" s="83"/>
    </row>
    <row r="291016" spans="16:16" x14ac:dyDescent="0.3">
      <c r="P291016" s="83"/>
    </row>
    <row r="291017" spans="16:16" x14ac:dyDescent="0.3">
      <c r="P291017" s="83"/>
    </row>
    <row r="291018" spans="16:16" x14ac:dyDescent="0.3">
      <c r="P291018" s="83"/>
    </row>
    <row r="291019" spans="16:16" x14ac:dyDescent="0.3">
      <c r="P291019" s="83"/>
    </row>
    <row r="291020" spans="16:16" x14ac:dyDescent="0.3">
      <c r="P291020" s="83"/>
    </row>
    <row r="291021" spans="16:16" x14ac:dyDescent="0.3">
      <c r="P291021" s="83"/>
    </row>
    <row r="291022" spans="16:16" x14ac:dyDescent="0.3">
      <c r="P291022" s="83"/>
    </row>
    <row r="291023" spans="16:16" x14ac:dyDescent="0.3">
      <c r="P291023" s="83"/>
    </row>
    <row r="291024" spans="16:16" x14ac:dyDescent="0.3">
      <c r="P291024" s="83"/>
    </row>
    <row r="291025" spans="16:16" x14ac:dyDescent="0.3">
      <c r="P291025" s="83"/>
    </row>
    <row r="291026" spans="16:16" x14ac:dyDescent="0.3">
      <c r="P291026" s="83"/>
    </row>
    <row r="291027" spans="16:16" x14ac:dyDescent="0.3">
      <c r="P291027" s="83"/>
    </row>
    <row r="291028" spans="16:16" x14ac:dyDescent="0.3">
      <c r="P291028" s="83"/>
    </row>
    <row r="291029" spans="16:16" x14ac:dyDescent="0.3">
      <c r="P291029" s="83"/>
    </row>
    <row r="291030" spans="16:16" x14ac:dyDescent="0.3">
      <c r="P291030" s="83"/>
    </row>
    <row r="291031" spans="16:16" x14ac:dyDescent="0.3">
      <c r="P291031" s="83"/>
    </row>
    <row r="291032" spans="16:16" x14ac:dyDescent="0.3">
      <c r="P291032" s="83"/>
    </row>
    <row r="291033" spans="16:16" x14ac:dyDescent="0.3">
      <c r="P291033" s="83"/>
    </row>
    <row r="291034" spans="16:16" x14ac:dyDescent="0.3">
      <c r="P291034" s="83"/>
    </row>
    <row r="291035" spans="16:16" x14ac:dyDescent="0.3">
      <c r="P291035" s="83"/>
    </row>
    <row r="291036" spans="16:16" x14ac:dyDescent="0.3">
      <c r="P291036" s="83"/>
    </row>
    <row r="291037" spans="16:16" x14ac:dyDescent="0.3">
      <c r="P291037" s="83"/>
    </row>
    <row r="291038" spans="16:16" x14ac:dyDescent="0.3">
      <c r="P291038" s="83"/>
    </row>
    <row r="291039" spans="16:16" x14ac:dyDescent="0.3">
      <c r="P291039" s="83"/>
    </row>
    <row r="291040" spans="16:16" x14ac:dyDescent="0.3">
      <c r="P291040" s="83"/>
    </row>
    <row r="291041" spans="16:16" x14ac:dyDescent="0.3">
      <c r="P291041" s="83"/>
    </row>
    <row r="291042" spans="16:16" x14ac:dyDescent="0.3">
      <c r="P291042" s="83"/>
    </row>
    <row r="291043" spans="16:16" x14ac:dyDescent="0.3">
      <c r="P291043" s="83"/>
    </row>
    <row r="291044" spans="16:16" x14ac:dyDescent="0.3">
      <c r="P291044" s="83"/>
    </row>
    <row r="291045" spans="16:16" x14ac:dyDescent="0.3">
      <c r="P291045" s="83"/>
    </row>
    <row r="291046" spans="16:16" x14ac:dyDescent="0.3">
      <c r="P291046" s="83"/>
    </row>
    <row r="291047" spans="16:16" x14ac:dyDescent="0.3">
      <c r="P291047" s="83"/>
    </row>
    <row r="291048" spans="16:16" x14ac:dyDescent="0.3">
      <c r="P291048" s="83"/>
    </row>
    <row r="291049" spans="16:16" x14ac:dyDescent="0.3">
      <c r="P291049" s="83"/>
    </row>
    <row r="291050" spans="16:16" x14ac:dyDescent="0.3">
      <c r="P291050" s="83"/>
    </row>
    <row r="291051" spans="16:16" x14ac:dyDescent="0.3">
      <c r="P291051" s="83"/>
    </row>
    <row r="291052" spans="16:16" x14ac:dyDescent="0.3">
      <c r="P291052" s="83"/>
    </row>
    <row r="291053" spans="16:16" x14ac:dyDescent="0.3">
      <c r="P291053" s="83"/>
    </row>
    <row r="291054" spans="16:16" x14ac:dyDescent="0.3">
      <c r="P291054" s="83"/>
    </row>
    <row r="291055" spans="16:16" x14ac:dyDescent="0.3">
      <c r="P291055" s="83"/>
    </row>
    <row r="291056" spans="16:16" x14ac:dyDescent="0.3">
      <c r="P291056" s="83"/>
    </row>
    <row r="291057" spans="16:16" x14ac:dyDescent="0.3">
      <c r="P291057" s="83"/>
    </row>
    <row r="291058" spans="16:16" x14ac:dyDescent="0.3">
      <c r="P291058" s="83"/>
    </row>
    <row r="291059" spans="16:16" x14ac:dyDescent="0.3">
      <c r="P291059" s="83"/>
    </row>
    <row r="291060" spans="16:16" x14ac:dyDescent="0.3">
      <c r="P291060" s="83"/>
    </row>
    <row r="291061" spans="16:16" x14ac:dyDescent="0.3">
      <c r="P291061" s="83"/>
    </row>
    <row r="291062" spans="16:16" x14ac:dyDescent="0.3">
      <c r="P291062" s="83"/>
    </row>
    <row r="291063" spans="16:16" x14ac:dyDescent="0.3">
      <c r="P291063" s="83"/>
    </row>
    <row r="291064" spans="16:16" x14ac:dyDescent="0.3">
      <c r="P291064" s="83"/>
    </row>
    <row r="291065" spans="16:16" x14ac:dyDescent="0.3">
      <c r="P291065" s="83"/>
    </row>
    <row r="291066" spans="16:16" x14ac:dyDescent="0.3">
      <c r="P291066" s="83"/>
    </row>
    <row r="291067" spans="16:16" x14ac:dyDescent="0.3">
      <c r="P291067" s="83"/>
    </row>
    <row r="291068" spans="16:16" x14ac:dyDescent="0.3">
      <c r="P291068" s="83"/>
    </row>
    <row r="291069" spans="16:16" x14ac:dyDescent="0.3">
      <c r="P291069" s="83"/>
    </row>
    <row r="291070" spans="16:16" x14ac:dyDescent="0.3">
      <c r="P291070" s="83"/>
    </row>
    <row r="291071" spans="16:16" x14ac:dyDescent="0.3">
      <c r="P291071" s="83"/>
    </row>
    <row r="291072" spans="16:16" x14ac:dyDescent="0.3">
      <c r="P291072" s="83"/>
    </row>
    <row r="291073" spans="16:16" x14ac:dyDescent="0.3">
      <c r="P291073" s="83"/>
    </row>
    <row r="291074" spans="16:16" x14ac:dyDescent="0.3">
      <c r="P291074" s="83"/>
    </row>
    <row r="291075" spans="16:16" x14ac:dyDescent="0.3">
      <c r="P291075" s="83"/>
    </row>
    <row r="291076" spans="16:16" x14ac:dyDescent="0.3">
      <c r="P291076" s="83"/>
    </row>
    <row r="291077" spans="16:16" x14ac:dyDescent="0.3">
      <c r="P291077" s="83"/>
    </row>
    <row r="291078" spans="16:16" x14ac:dyDescent="0.3">
      <c r="P291078" s="83"/>
    </row>
    <row r="291079" spans="16:16" x14ac:dyDescent="0.3">
      <c r="P291079" s="83"/>
    </row>
    <row r="291080" spans="16:16" x14ac:dyDescent="0.3">
      <c r="P291080" s="83"/>
    </row>
    <row r="291081" spans="16:16" x14ac:dyDescent="0.3">
      <c r="P291081" s="83"/>
    </row>
    <row r="291082" spans="16:16" x14ac:dyDescent="0.3">
      <c r="P291082" s="83"/>
    </row>
    <row r="291083" spans="16:16" x14ac:dyDescent="0.3">
      <c r="P291083" s="83"/>
    </row>
    <row r="291084" spans="16:16" x14ac:dyDescent="0.3">
      <c r="P291084" s="83"/>
    </row>
    <row r="291085" spans="16:16" x14ac:dyDescent="0.3">
      <c r="P291085" s="83"/>
    </row>
    <row r="291086" spans="16:16" x14ac:dyDescent="0.3">
      <c r="P291086" s="83"/>
    </row>
    <row r="291087" spans="16:16" x14ac:dyDescent="0.3">
      <c r="P291087" s="83"/>
    </row>
    <row r="291088" spans="16:16" x14ac:dyDescent="0.3">
      <c r="P291088" s="83"/>
    </row>
    <row r="291089" spans="16:16" x14ac:dyDescent="0.3">
      <c r="P291089" s="83"/>
    </row>
    <row r="291090" spans="16:16" x14ac:dyDescent="0.3">
      <c r="P291090" s="83"/>
    </row>
    <row r="291091" spans="16:16" x14ac:dyDescent="0.3">
      <c r="P291091" s="83"/>
    </row>
    <row r="291092" spans="16:16" x14ac:dyDescent="0.3">
      <c r="P291092" s="83"/>
    </row>
    <row r="291093" spans="16:16" x14ac:dyDescent="0.3">
      <c r="P291093" s="83"/>
    </row>
    <row r="291094" spans="16:16" x14ac:dyDescent="0.3">
      <c r="P291094" s="83"/>
    </row>
    <row r="291095" spans="16:16" x14ac:dyDescent="0.3">
      <c r="P291095" s="83"/>
    </row>
    <row r="291096" spans="16:16" x14ac:dyDescent="0.3">
      <c r="P291096" s="83"/>
    </row>
    <row r="291097" spans="16:16" x14ac:dyDescent="0.3">
      <c r="P291097" s="83"/>
    </row>
    <row r="291098" spans="16:16" x14ac:dyDescent="0.3">
      <c r="P291098" s="83"/>
    </row>
    <row r="291099" spans="16:16" x14ac:dyDescent="0.3">
      <c r="P291099" s="83"/>
    </row>
    <row r="291100" spans="16:16" x14ac:dyDescent="0.3">
      <c r="P291100" s="83"/>
    </row>
    <row r="291101" spans="16:16" x14ac:dyDescent="0.3">
      <c r="P291101" s="83"/>
    </row>
    <row r="291102" spans="16:16" x14ac:dyDescent="0.3">
      <c r="P291102" s="83"/>
    </row>
    <row r="291103" spans="16:16" x14ac:dyDescent="0.3">
      <c r="P291103" s="83"/>
    </row>
    <row r="291104" spans="16:16" x14ac:dyDescent="0.3">
      <c r="P291104" s="83"/>
    </row>
    <row r="291105" spans="16:16" x14ac:dyDescent="0.3">
      <c r="P291105" s="83"/>
    </row>
    <row r="291106" spans="16:16" x14ac:dyDescent="0.3">
      <c r="P291106" s="83"/>
    </row>
    <row r="291107" spans="16:16" x14ac:dyDescent="0.3">
      <c r="P291107" s="83"/>
    </row>
    <row r="291108" spans="16:16" x14ac:dyDescent="0.3">
      <c r="P291108" s="83"/>
    </row>
    <row r="291109" spans="16:16" x14ac:dyDescent="0.3">
      <c r="P291109" s="83"/>
    </row>
    <row r="291110" spans="16:16" x14ac:dyDescent="0.3">
      <c r="P291110" s="83"/>
    </row>
    <row r="291111" spans="16:16" x14ac:dyDescent="0.3">
      <c r="P291111" s="83"/>
    </row>
    <row r="291112" spans="16:16" x14ac:dyDescent="0.3">
      <c r="P291112" s="83"/>
    </row>
    <row r="291113" spans="16:16" x14ac:dyDescent="0.3">
      <c r="P291113" s="83"/>
    </row>
    <row r="291114" spans="16:16" x14ac:dyDescent="0.3">
      <c r="P291114" s="83"/>
    </row>
    <row r="291115" spans="16:16" x14ac:dyDescent="0.3">
      <c r="P291115" s="83"/>
    </row>
    <row r="291116" spans="16:16" x14ac:dyDescent="0.3">
      <c r="P291116" s="83"/>
    </row>
    <row r="291117" spans="16:16" x14ac:dyDescent="0.3">
      <c r="P291117" s="83"/>
    </row>
    <row r="291118" spans="16:16" x14ac:dyDescent="0.3">
      <c r="P291118" s="83"/>
    </row>
    <row r="291119" spans="16:16" x14ac:dyDescent="0.3">
      <c r="P291119" s="83"/>
    </row>
    <row r="291120" spans="16:16" x14ac:dyDescent="0.3">
      <c r="P291120" s="83"/>
    </row>
    <row r="291121" spans="16:16" x14ac:dyDescent="0.3">
      <c r="P291121" s="83"/>
    </row>
    <row r="291122" spans="16:16" x14ac:dyDescent="0.3">
      <c r="P291122" s="83"/>
    </row>
    <row r="291123" spans="16:16" x14ac:dyDescent="0.3">
      <c r="P291123" s="83"/>
    </row>
    <row r="291124" spans="16:16" x14ac:dyDescent="0.3">
      <c r="P291124" s="83"/>
    </row>
    <row r="291125" spans="16:16" x14ac:dyDescent="0.3">
      <c r="P291125" s="83"/>
    </row>
    <row r="291126" spans="16:16" x14ac:dyDescent="0.3">
      <c r="P291126" s="83"/>
    </row>
    <row r="291127" spans="16:16" x14ac:dyDescent="0.3">
      <c r="P291127" s="83"/>
    </row>
    <row r="291128" spans="16:16" x14ac:dyDescent="0.3">
      <c r="P291128" s="83"/>
    </row>
    <row r="291129" spans="16:16" x14ac:dyDescent="0.3">
      <c r="P291129" s="83"/>
    </row>
    <row r="291130" spans="16:16" x14ac:dyDescent="0.3">
      <c r="P291130" s="83"/>
    </row>
    <row r="291131" spans="16:16" x14ac:dyDescent="0.3">
      <c r="P291131" s="83"/>
    </row>
    <row r="291132" spans="16:16" x14ac:dyDescent="0.3">
      <c r="P291132" s="83"/>
    </row>
    <row r="291133" spans="16:16" x14ac:dyDescent="0.3">
      <c r="P291133" s="83"/>
    </row>
    <row r="291134" spans="16:16" x14ac:dyDescent="0.3">
      <c r="P291134" s="83"/>
    </row>
    <row r="291135" spans="16:16" x14ac:dyDescent="0.3">
      <c r="P291135" s="83"/>
    </row>
    <row r="291136" spans="16:16" x14ac:dyDescent="0.3">
      <c r="P291136" s="83"/>
    </row>
    <row r="291137" spans="16:16" x14ac:dyDescent="0.3">
      <c r="P291137" s="83"/>
    </row>
    <row r="291138" spans="16:16" x14ac:dyDescent="0.3">
      <c r="P291138" s="83"/>
    </row>
    <row r="291139" spans="16:16" x14ac:dyDescent="0.3">
      <c r="P291139" s="83"/>
    </row>
    <row r="291140" spans="16:16" x14ac:dyDescent="0.3">
      <c r="P291140" s="83"/>
    </row>
    <row r="291141" spans="16:16" x14ac:dyDescent="0.3">
      <c r="P291141" s="83"/>
    </row>
    <row r="291142" spans="16:16" x14ac:dyDescent="0.3">
      <c r="P291142" s="83"/>
    </row>
    <row r="291143" spans="16:16" x14ac:dyDescent="0.3">
      <c r="P291143" s="83"/>
    </row>
    <row r="291144" spans="16:16" x14ac:dyDescent="0.3">
      <c r="P291144" s="83"/>
    </row>
    <row r="291145" spans="16:16" x14ac:dyDescent="0.3">
      <c r="P291145" s="83"/>
    </row>
    <row r="291146" spans="16:16" x14ac:dyDescent="0.3">
      <c r="P291146" s="83"/>
    </row>
    <row r="291147" spans="16:16" x14ac:dyDescent="0.3">
      <c r="P291147" s="83"/>
    </row>
    <row r="291148" spans="16:16" x14ac:dyDescent="0.3">
      <c r="P291148" s="83"/>
    </row>
    <row r="291149" spans="16:16" x14ac:dyDescent="0.3">
      <c r="P291149" s="83"/>
    </row>
    <row r="291150" spans="16:16" x14ac:dyDescent="0.3">
      <c r="P291150" s="83"/>
    </row>
    <row r="291151" spans="16:16" x14ac:dyDescent="0.3">
      <c r="P291151" s="83"/>
    </row>
    <row r="291152" spans="16:16" x14ac:dyDescent="0.3">
      <c r="P291152" s="83"/>
    </row>
    <row r="291153" spans="16:16" x14ac:dyDescent="0.3">
      <c r="P291153" s="83"/>
    </row>
    <row r="291154" spans="16:16" x14ac:dyDescent="0.3">
      <c r="P291154" s="83"/>
    </row>
    <row r="291155" spans="16:16" x14ac:dyDescent="0.3">
      <c r="P291155" s="83"/>
    </row>
    <row r="291156" spans="16:16" x14ac:dyDescent="0.3">
      <c r="P291156" s="83"/>
    </row>
    <row r="291157" spans="16:16" x14ac:dyDescent="0.3">
      <c r="P291157" s="83"/>
    </row>
    <row r="291158" spans="16:16" x14ac:dyDescent="0.3">
      <c r="P291158" s="83"/>
    </row>
    <row r="291159" spans="16:16" x14ac:dyDescent="0.3">
      <c r="P291159" s="83"/>
    </row>
    <row r="291160" spans="16:16" x14ac:dyDescent="0.3">
      <c r="P291160" s="83"/>
    </row>
    <row r="291161" spans="16:16" x14ac:dyDescent="0.3">
      <c r="P291161" s="83"/>
    </row>
    <row r="291162" spans="16:16" x14ac:dyDescent="0.3">
      <c r="P291162" s="83"/>
    </row>
    <row r="291163" spans="16:16" x14ac:dyDescent="0.3">
      <c r="P291163" s="83"/>
    </row>
    <row r="291164" spans="16:16" x14ac:dyDescent="0.3">
      <c r="P291164" s="83"/>
    </row>
    <row r="291165" spans="16:16" x14ac:dyDescent="0.3">
      <c r="P291165" s="83"/>
    </row>
    <row r="291166" spans="16:16" x14ac:dyDescent="0.3">
      <c r="P291166" s="83"/>
    </row>
    <row r="291167" spans="16:16" x14ac:dyDescent="0.3">
      <c r="P291167" s="83"/>
    </row>
    <row r="291168" spans="16:16" x14ac:dyDescent="0.3">
      <c r="P291168" s="83"/>
    </row>
    <row r="291169" spans="16:16" x14ac:dyDescent="0.3">
      <c r="P291169" s="83"/>
    </row>
    <row r="291170" spans="16:16" x14ac:dyDescent="0.3">
      <c r="P291170" s="83"/>
    </row>
    <row r="291171" spans="16:16" x14ac:dyDescent="0.3">
      <c r="P291171" s="83"/>
    </row>
    <row r="291172" spans="16:16" x14ac:dyDescent="0.3">
      <c r="P291172" s="83"/>
    </row>
    <row r="291173" spans="16:16" x14ac:dyDescent="0.3">
      <c r="P291173" s="83"/>
    </row>
    <row r="291174" spans="16:16" x14ac:dyDescent="0.3">
      <c r="P291174" s="83"/>
    </row>
    <row r="291175" spans="16:16" x14ac:dyDescent="0.3">
      <c r="P291175" s="83"/>
    </row>
    <row r="291176" spans="16:16" x14ac:dyDescent="0.3">
      <c r="P291176" s="83"/>
    </row>
    <row r="291177" spans="16:16" x14ac:dyDescent="0.3">
      <c r="P291177" s="83"/>
    </row>
    <row r="291178" spans="16:16" x14ac:dyDescent="0.3">
      <c r="P291178" s="83"/>
    </row>
    <row r="291179" spans="16:16" x14ac:dyDescent="0.3">
      <c r="P291179" s="83"/>
    </row>
    <row r="291180" spans="16:16" x14ac:dyDescent="0.3">
      <c r="P291180" s="83"/>
    </row>
    <row r="291181" spans="16:16" x14ac:dyDescent="0.3">
      <c r="P291181" s="83"/>
    </row>
    <row r="291182" spans="16:16" x14ac:dyDescent="0.3">
      <c r="P291182" s="83"/>
    </row>
    <row r="291183" spans="16:16" x14ac:dyDescent="0.3">
      <c r="P291183" s="83"/>
    </row>
    <row r="291184" spans="16:16" x14ac:dyDescent="0.3">
      <c r="P291184" s="83"/>
    </row>
    <row r="291185" spans="16:16" x14ac:dyDescent="0.3">
      <c r="P291185" s="83"/>
    </row>
    <row r="291186" spans="16:16" x14ac:dyDescent="0.3">
      <c r="P291186" s="83"/>
    </row>
    <row r="291187" spans="16:16" x14ac:dyDescent="0.3">
      <c r="P291187" s="83"/>
    </row>
    <row r="291188" spans="16:16" x14ac:dyDescent="0.3">
      <c r="P291188" s="83"/>
    </row>
    <row r="291189" spans="16:16" x14ac:dyDescent="0.3">
      <c r="P291189" s="83"/>
    </row>
    <row r="291190" spans="16:16" x14ac:dyDescent="0.3">
      <c r="P291190" s="83"/>
    </row>
    <row r="291191" spans="16:16" x14ac:dyDescent="0.3">
      <c r="P291191" s="83"/>
    </row>
    <row r="291192" spans="16:16" x14ac:dyDescent="0.3">
      <c r="P291192" s="83"/>
    </row>
    <row r="291193" spans="16:16" x14ac:dyDescent="0.3">
      <c r="P291193" s="83"/>
    </row>
    <row r="291194" spans="16:16" x14ac:dyDescent="0.3">
      <c r="P291194" s="83"/>
    </row>
    <row r="291195" spans="16:16" x14ac:dyDescent="0.3">
      <c r="P291195" s="83"/>
    </row>
    <row r="291196" spans="16:16" x14ac:dyDescent="0.3">
      <c r="P291196" s="83"/>
    </row>
    <row r="291197" spans="16:16" x14ac:dyDescent="0.3">
      <c r="P291197" s="83"/>
    </row>
    <row r="291198" spans="16:16" x14ac:dyDescent="0.3">
      <c r="P291198" s="83"/>
    </row>
    <row r="291199" spans="16:16" x14ac:dyDescent="0.3">
      <c r="P291199" s="83"/>
    </row>
    <row r="291200" spans="16:16" x14ac:dyDescent="0.3">
      <c r="P291200" s="83"/>
    </row>
    <row r="291201" spans="16:16" x14ac:dyDescent="0.3">
      <c r="P291201" s="83"/>
    </row>
    <row r="291202" spans="16:16" x14ac:dyDescent="0.3">
      <c r="P291202" s="83"/>
    </row>
    <row r="291203" spans="16:16" x14ac:dyDescent="0.3">
      <c r="P291203" s="83"/>
    </row>
    <row r="291204" spans="16:16" x14ac:dyDescent="0.3">
      <c r="P291204" s="83"/>
    </row>
    <row r="291205" spans="16:16" x14ac:dyDescent="0.3">
      <c r="P291205" s="83"/>
    </row>
    <row r="291206" spans="16:16" x14ac:dyDescent="0.3">
      <c r="P291206" s="83"/>
    </row>
    <row r="291207" spans="16:16" x14ac:dyDescent="0.3">
      <c r="P291207" s="83"/>
    </row>
    <row r="291208" spans="16:16" x14ac:dyDescent="0.3">
      <c r="P291208" s="83"/>
    </row>
    <row r="291209" spans="16:16" x14ac:dyDescent="0.3">
      <c r="P291209" s="83"/>
    </row>
    <row r="291210" spans="16:16" x14ac:dyDescent="0.3">
      <c r="P291210" s="83"/>
    </row>
    <row r="291211" spans="16:16" x14ac:dyDescent="0.3">
      <c r="P291211" s="83"/>
    </row>
    <row r="291212" spans="16:16" x14ac:dyDescent="0.3">
      <c r="P291212" s="83"/>
    </row>
    <row r="291213" spans="16:16" x14ac:dyDescent="0.3">
      <c r="P291213" s="83"/>
    </row>
    <row r="291214" spans="16:16" x14ac:dyDescent="0.3">
      <c r="P291214" s="83"/>
    </row>
    <row r="291215" spans="16:16" x14ac:dyDescent="0.3">
      <c r="P291215" s="83"/>
    </row>
    <row r="291216" spans="16:16" x14ac:dyDescent="0.3">
      <c r="P291216" s="83"/>
    </row>
    <row r="291217" spans="16:16" x14ac:dyDescent="0.3">
      <c r="P291217" s="83"/>
    </row>
    <row r="291218" spans="16:16" x14ac:dyDescent="0.3">
      <c r="P291218" s="83"/>
    </row>
    <row r="291219" spans="16:16" x14ac:dyDescent="0.3">
      <c r="P291219" s="83"/>
    </row>
    <row r="291220" spans="16:16" x14ac:dyDescent="0.3">
      <c r="P291220" s="83"/>
    </row>
    <row r="291221" spans="16:16" x14ac:dyDescent="0.3">
      <c r="P291221" s="83"/>
    </row>
    <row r="291222" spans="16:16" x14ac:dyDescent="0.3">
      <c r="P291222" s="83"/>
    </row>
    <row r="291223" spans="16:16" x14ac:dyDescent="0.3">
      <c r="P291223" s="83"/>
    </row>
    <row r="291224" spans="16:16" x14ac:dyDescent="0.3">
      <c r="P291224" s="83"/>
    </row>
    <row r="291225" spans="16:16" x14ac:dyDescent="0.3">
      <c r="P291225" s="83"/>
    </row>
    <row r="291226" spans="16:16" x14ac:dyDescent="0.3">
      <c r="P291226" s="83"/>
    </row>
    <row r="291227" spans="16:16" x14ac:dyDescent="0.3">
      <c r="P291227" s="83"/>
    </row>
    <row r="291228" spans="16:16" x14ac:dyDescent="0.3">
      <c r="P291228" s="83"/>
    </row>
    <row r="291229" spans="16:16" x14ac:dyDescent="0.3">
      <c r="P291229" s="83"/>
    </row>
    <row r="291230" spans="16:16" x14ac:dyDescent="0.3">
      <c r="P291230" s="83"/>
    </row>
    <row r="291231" spans="16:16" x14ac:dyDescent="0.3">
      <c r="P291231" s="83"/>
    </row>
    <row r="291232" spans="16:16" x14ac:dyDescent="0.3">
      <c r="P291232" s="83"/>
    </row>
    <row r="291233" spans="16:16" x14ac:dyDescent="0.3">
      <c r="P291233" s="83"/>
    </row>
    <row r="291234" spans="16:16" x14ac:dyDescent="0.3">
      <c r="P291234" s="83"/>
    </row>
    <row r="291235" spans="16:16" x14ac:dyDescent="0.3">
      <c r="P291235" s="83"/>
    </row>
    <row r="291236" spans="16:16" x14ac:dyDescent="0.3">
      <c r="P291236" s="83"/>
    </row>
    <row r="291237" spans="16:16" x14ac:dyDescent="0.3">
      <c r="P291237" s="83"/>
    </row>
    <row r="291238" spans="16:16" x14ac:dyDescent="0.3">
      <c r="P291238" s="83"/>
    </row>
    <row r="291239" spans="16:16" x14ac:dyDescent="0.3">
      <c r="P291239" s="83"/>
    </row>
    <row r="291240" spans="16:16" x14ac:dyDescent="0.3">
      <c r="P291240" s="83"/>
    </row>
    <row r="291241" spans="16:16" x14ac:dyDescent="0.3">
      <c r="P291241" s="83"/>
    </row>
    <row r="291242" spans="16:16" x14ac:dyDescent="0.3">
      <c r="P291242" s="83"/>
    </row>
    <row r="291243" spans="16:16" x14ac:dyDescent="0.3">
      <c r="P291243" s="83"/>
    </row>
    <row r="291244" spans="16:16" x14ac:dyDescent="0.3">
      <c r="P291244" s="83"/>
    </row>
    <row r="291245" spans="16:16" x14ac:dyDescent="0.3">
      <c r="P291245" s="83"/>
    </row>
    <row r="291246" spans="16:16" x14ac:dyDescent="0.3">
      <c r="P291246" s="83"/>
    </row>
    <row r="291247" spans="16:16" x14ac:dyDescent="0.3">
      <c r="P291247" s="83"/>
    </row>
    <row r="291248" spans="16:16" x14ac:dyDescent="0.3">
      <c r="P291248" s="83"/>
    </row>
    <row r="291249" spans="16:16" x14ac:dyDescent="0.3">
      <c r="P291249" s="83"/>
    </row>
    <row r="291250" spans="16:16" x14ac:dyDescent="0.3">
      <c r="P291250" s="83"/>
    </row>
    <row r="291251" spans="16:16" x14ac:dyDescent="0.3">
      <c r="P291251" s="83"/>
    </row>
    <row r="291252" spans="16:16" x14ac:dyDescent="0.3">
      <c r="P291252" s="83"/>
    </row>
    <row r="291253" spans="16:16" x14ac:dyDescent="0.3">
      <c r="P291253" s="83"/>
    </row>
    <row r="291254" spans="16:16" x14ac:dyDescent="0.3">
      <c r="P291254" s="83"/>
    </row>
    <row r="291255" spans="16:16" x14ac:dyDescent="0.3">
      <c r="P291255" s="83"/>
    </row>
    <row r="291256" spans="16:16" x14ac:dyDescent="0.3">
      <c r="P291256" s="83"/>
    </row>
    <row r="291257" spans="16:16" x14ac:dyDescent="0.3">
      <c r="P291257" s="83"/>
    </row>
    <row r="291258" spans="16:16" x14ac:dyDescent="0.3">
      <c r="P291258" s="83"/>
    </row>
    <row r="291259" spans="16:16" x14ac:dyDescent="0.3">
      <c r="P291259" s="83"/>
    </row>
    <row r="291260" spans="16:16" x14ac:dyDescent="0.3">
      <c r="P291260" s="83"/>
    </row>
    <row r="291261" spans="16:16" x14ac:dyDescent="0.3">
      <c r="P291261" s="83"/>
    </row>
    <row r="291262" spans="16:16" x14ac:dyDescent="0.3">
      <c r="P291262" s="83"/>
    </row>
    <row r="291263" spans="16:16" x14ac:dyDescent="0.3">
      <c r="P291263" s="83"/>
    </row>
    <row r="291264" spans="16:16" x14ac:dyDescent="0.3">
      <c r="P291264" s="83"/>
    </row>
    <row r="291265" spans="16:16" x14ac:dyDescent="0.3">
      <c r="P291265" s="83"/>
    </row>
    <row r="291266" spans="16:16" x14ac:dyDescent="0.3">
      <c r="P291266" s="83"/>
    </row>
    <row r="291267" spans="16:16" x14ac:dyDescent="0.3">
      <c r="P291267" s="83"/>
    </row>
    <row r="291268" spans="16:16" x14ac:dyDescent="0.3">
      <c r="P291268" s="83"/>
    </row>
    <row r="291269" spans="16:16" x14ac:dyDescent="0.3">
      <c r="P291269" s="83"/>
    </row>
    <row r="291270" spans="16:16" x14ac:dyDescent="0.3">
      <c r="P291270" s="83"/>
    </row>
    <row r="291271" spans="16:16" x14ac:dyDescent="0.3">
      <c r="P291271" s="83"/>
    </row>
    <row r="291272" spans="16:16" x14ac:dyDescent="0.3">
      <c r="P291272" s="83"/>
    </row>
    <row r="291273" spans="16:16" x14ac:dyDescent="0.3">
      <c r="P291273" s="83"/>
    </row>
    <row r="291274" spans="16:16" x14ac:dyDescent="0.3">
      <c r="P291274" s="83"/>
    </row>
    <row r="291275" spans="16:16" x14ac:dyDescent="0.3">
      <c r="P291275" s="83"/>
    </row>
    <row r="291276" spans="16:16" x14ac:dyDescent="0.3">
      <c r="P291276" s="83"/>
    </row>
    <row r="291277" spans="16:16" x14ac:dyDescent="0.3">
      <c r="P291277" s="83"/>
    </row>
    <row r="291278" spans="16:16" x14ac:dyDescent="0.3">
      <c r="P291278" s="83"/>
    </row>
    <row r="291279" spans="16:16" x14ac:dyDescent="0.3">
      <c r="P291279" s="83"/>
    </row>
    <row r="291280" spans="16:16" x14ac:dyDescent="0.3">
      <c r="P291280" s="83"/>
    </row>
    <row r="291281" spans="16:16" x14ac:dyDescent="0.3">
      <c r="P291281" s="83"/>
    </row>
    <row r="291282" spans="16:16" x14ac:dyDescent="0.3">
      <c r="P291282" s="83"/>
    </row>
    <row r="291283" spans="16:16" x14ac:dyDescent="0.3">
      <c r="P291283" s="83"/>
    </row>
    <row r="291284" spans="16:16" x14ac:dyDescent="0.3">
      <c r="P291284" s="83"/>
    </row>
    <row r="291285" spans="16:16" x14ac:dyDescent="0.3">
      <c r="P291285" s="83"/>
    </row>
    <row r="291286" spans="16:16" x14ac:dyDescent="0.3">
      <c r="P291286" s="83"/>
    </row>
    <row r="291287" spans="16:16" x14ac:dyDescent="0.3">
      <c r="P291287" s="83"/>
    </row>
    <row r="291288" spans="16:16" x14ac:dyDescent="0.3">
      <c r="P291288" s="83"/>
    </row>
    <row r="291289" spans="16:16" x14ac:dyDescent="0.3">
      <c r="P291289" s="83"/>
    </row>
    <row r="291290" spans="16:16" x14ac:dyDescent="0.3">
      <c r="P291290" s="83"/>
    </row>
    <row r="291291" spans="16:16" x14ac:dyDescent="0.3">
      <c r="P291291" s="83"/>
    </row>
    <row r="291292" spans="16:16" x14ac:dyDescent="0.3">
      <c r="P291292" s="83"/>
    </row>
    <row r="291293" spans="16:16" x14ac:dyDescent="0.3">
      <c r="P291293" s="83"/>
    </row>
    <row r="291294" spans="16:16" x14ac:dyDescent="0.3">
      <c r="P291294" s="83"/>
    </row>
    <row r="291295" spans="16:16" x14ac:dyDescent="0.3">
      <c r="P291295" s="83"/>
    </row>
    <row r="291296" spans="16:16" x14ac:dyDescent="0.3">
      <c r="P291296" s="83"/>
    </row>
    <row r="291297" spans="16:16" x14ac:dyDescent="0.3">
      <c r="P291297" s="83"/>
    </row>
    <row r="291298" spans="16:16" x14ac:dyDescent="0.3">
      <c r="P291298" s="83"/>
    </row>
    <row r="291299" spans="16:16" x14ac:dyDescent="0.3">
      <c r="P291299" s="83"/>
    </row>
    <row r="291300" spans="16:16" x14ac:dyDescent="0.3">
      <c r="P291300" s="83"/>
    </row>
    <row r="291301" spans="16:16" x14ac:dyDescent="0.3">
      <c r="P291301" s="83"/>
    </row>
    <row r="291302" spans="16:16" x14ac:dyDescent="0.3">
      <c r="P291302" s="83"/>
    </row>
    <row r="291303" spans="16:16" x14ac:dyDescent="0.3">
      <c r="P291303" s="83"/>
    </row>
    <row r="291304" spans="16:16" x14ac:dyDescent="0.3">
      <c r="P291304" s="83"/>
    </row>
    <row r="291305" spans="16:16" x14ac:dyDescent="0.3">
      <c r="P291305" s="83"/>
    </row>
    <row r="291306" spans="16:16" x14ac:dyDescent="0.3">
      <c r="P291306" s="83"/>
    </row>
    <row r="291307" spans="16:16" x14ac:dyDescent="0.3">
      <c r="P291307" s="83"/>
    </row>
    <row r="291308" spans="16:16" x14ac:dyDescent="0.3">
      <c r="P291308" s="83"/>
    </row>
    <row r="291309" spans="16:16" x14ac:dyDescent="0.3">
      <c r="P291309" s="83"/>
    </row>
    <row r="291310" spans="16:16" x14ac:dyDescent="0.3">
      <c r="P291310" s="83"/>
    </row>
    <row r="291311" spans="16:16" x14ac:dyDescent="0.3">
      <c r="P291311" s="83"/>
    </row>
    <row r="291312" spans="16:16" x14ac:dyDescent="0.3">
      <c r="P291312" s="83"/>
    </row>
    <row r="291313" spans="16:16" x14ac:dyDescent="0.3">
      <c r="P291313" s="83"/>
    </row>
    <row r="291314" spans="16:16" x14ac:dyDescent="0.3">
      <c r="P291314" s="83"/>
    </row>
    <row r="291315" spans="16:16" x14ac:dyDescent="0.3">
      <c r="P291315" s="83"/>
    </row>
    <row r="291316" spans="16:16" x14ac:dyDescent="0.3">
      <c r="P291316" s="83"/>
    </row>
    <row r="291317" spans="16:16" x14ac:dyDescent="0.3">
      <c r="P291317" s="83"/>
    </row>
    <row r="291318" spans="16:16" x14ac:dyDescent="0.3">
      <c r="P291318" s="83"/>
    </row>
    <row r="291319" spans="16:16" x14ac:dyDescent="0.3">
      <c r="P291319" s="83"/>
    </row>
    <row r="291320" spans="16:16" x14ac:dyDescent="0.3">
      <c r="P291320" s="83"/>
    </row>
    <row r="291321" spans="16:16" x14ac:dyDescent="0.3">
      <c r="P291321" s="83"/>
    </row>
    <row r="291322" spans="16:16" x14ac:dyDescent="0.3">
      <c r="P291322" s="83"/>
    </row>
    <row r="291323" spans="16:16" x14ac:dyDescent="0.3">
      <c r="P291323" s="83"/>
    </row>
    <row r="291324" spans="16:16" x14ac:dyDescent="0.3">
      <c r="P291324" s="83"/>
    </row>
    <row r="291325" spans="16:16" x14ac:dyDescent="0.3">
      <c r="P291325" s="83"/>
    </row>
    <row r="291326" spans="16:16" x14ac:dyDescent="0.3">
      <c r="P291326" s="83"/>
    </row>
    <row r="291327" spans="16:16" x14ac:dyDescent="0.3">
      <c r="P291327" s="83"/>
    </row>
    <row r="291328" spans="16:16" x14ac:dyDescent="0.3">
      <c r="P291328" s="83"/>
    </row>
    <row r="291329" spans="16:16" x14ac:dyDescent="0.3">
      <c r="P291329" s="83"/>
    </row>
    <row r="291330" spans="16:16" x14ac:dyDescent="0.3">
      <c r="P291330" s="83"/>
    </row>
    <row r="291331" spans="16:16" x14ac:dyDescent="0.3">
      <c r="P291331" s="83"/>
    </row>
    <row r="291332" spans="16:16" x14ac:dyDescent="0.3">
      <c r="P291332" s="83"/>
    </row>
    <row r="291333" spans="16:16" x14ac:dyDescent="0.3">
      <c r="P291333" s="83"/>
    </row>
    <row r="291334" spans="16:16" x14ac:dyDescent="0.3">
      <c r="P291334" s="83"/>
    </row>
    <row r="291335" spans="16:16" x14ac:dyDescent="0.3">
      <c r="P291335" s="83"/>
    </row>
    <row r="291336" spans="16:16" x14ac:dyDescent="0.3">
      <c r="P291336" s="83"/>
    </row>
    <row r="291337" spans="16:16" x14ac:dyDescent="0.3">
      <c r="P291337" s="83"/>
    </row>
    <row r="291338" spans="16:16" x14ac:dyDescent="0.3">
      <c r="P291338" s="83"/>
    </row>
    <row r="291339" spans="16:16" x14ac:dyDescent="0.3">
      <c r="P291339" s="83"/>
    </row>
    <row r="291340" spans="16:16" x14ac:dyDescent="0.3">
      <c r="P291340" s="83"/>
    </row>
    <row r="291341" spans="16:16" x14ac:dyDescent="0.3">
      <c r="P291341" s="83"/>
    </row>
    <row r="291342" spans="16:16" x14ac:dyDescent="0.3">
      <c r="P291342" s="83"/>
    </row>
    <row r="291343" spans="16:16" x14ac:dyDescent="0.3">
      <c r="P291343" s="83"/>
    </row>
    <row r="291344" spans="16:16" x14ac:dyDescent="0.3">
      <c r="P291344" s="83"/>
    </row>
    <row r="291345" spans="16:16" x14ac:dyDescent="0.3">
      <c r="P291345" s="83"/>
    </row>
    <row r="291346" spans="16:16" x14ac:dyDescent="0.3">
      <c r="P291346" s="83"/>
    </row>
    <row r="291347" spans="16:16" x14ac:dyDescent="0.3">
      <c r="P291347" s="83"/>
    </row>
    <row r="291348" spans="16:16" x14ac:dyDescent="0.3">
      <c r="P291348" s="83"/>
    </row>
    <row r="291349" spans="16:16" x14ac:dyDescent="0.3">
      <c r="P291349" s="83"/>
    </row>
    <row r="291350" spans="16:16" x14ac:dyDescent="0.3">
      <c r="P291350" s="83"/>
    </row>
    <row r="291351" spans="16:16" x14ac:dyDescent="0.3">
      <c r="P291351" s="83"/>
    </row>
    <row r="291352" spans="16:16" x14ac:dyDescent="0.3">
      <c r="P291352" s="83"/>
    </row>
    <row r="291353" spans="16:16" x14ac:dyDescent="0.3">
      <c r="P291353" s="83"/>
    </row>
    <row r="291354" spans="16:16" x14ac:dyDescent="0.3">
      <c r="P291354" s="83"/>
    </row>
    <row r="291355" spans="16:16" x14ac:dyDescent="0.3">
      <c r="P291355" s="83"/>
    </row>
    <row r="291356" spans="16:16" x14ac:dyDescent="0.3">
      <c r="P291356" s="83"/>
    </row>
    <row r="291357" spans="16:16" x14ac:dyDescent="0.3">
      <c r="P291357" s="83"/>
    </row>
    <row r="291358" spans="16:16" x14ac:dyDescent="0.3">
      <c r="P291358" s="83"/>
    </row>
    <row r="291359" spans="16:16" x14ac:dyDescent="0.3">
      <c r="P291359" s="83"/>
    </row>
    <row r="291360" spans="16:16" x14ac:dyDescent="0.3">
      <c r="P291360" s="83"/>
    </row>
    <row r="291361" spans="16:16" x14ac:dyDescent="0.3">
      <c r="P291361" s="83"/>
    </row>
    <row r="291362" spans="16:16" x14ac:dyDescent="0.3">
      <c r="P291362" s="83"/>
    </row>
    <row r="291363" spans="16:16" x14ac:dyDescent="0.3">
      <c r="P291363" s="83"/>
    </row>
    <row r="291364" spans="16:16" x14ac:dyDescent="0.3">
      <c r="P291364" s="83"/>
    </row>
    <row r="291365" spans="16:16" x14ac:dyDescent="0.3">
      <c r="P291365" s="83"/>
    </row>
    <row r="291366" spans="16:16" x14ac:dyDescent="0.3">
      <c r="P291366" s="83"/>
    </row>
    <row r="291367" spans="16:16" x14ac:dyDescent="0.3">
      <c r="P291367" s="83"/>
    </row>
    <row r="291368" spans="16:16" x14ac:dyDescent="0.3">
      <c r="P291368" s="83"/>
    </row>
    <row r="291369" spans="16:16" x14ac:dyDescent="0.3">
      <c r="P291369" s="83"/>
    </row>
    <row r="291370" spans="16:16" x14ac:dyDescent="0.3">
      <c r="P291370" s="83"/>
    </row>
    <row r="291371" spans="16:16" x14ac:dyDescent="0.3">
      <c r="P291371" s="83"/>
    </row>
    <row r="291372" spans="16:16" x14ac:dyDescent="0.3">
      <c r="P291372" s="83"/>
    </row>
    <row r="291373" spans="16:16" x14ac:dyDescent="0.3">
      <c r="P291373" s="83"/>
    </row>
    <row r="291374" spans="16:16" x14ac:dyDescent="0.3">
      <c r="P291374" s="83"/>
    </row>
    <row r="291375" spans="16:16" x14ac:dyDescent="0.3">
      <c r="P291375" s="83"/>
    </row>
    <row r="291376" spans="16:16" x14ac:dyDescent="0.3">
      <c r="P291376" s="83"/>
    </row>
    <row r="291377" spans="16:16" x14ac:dyDescent="0.3">
      <c r="P291377" s="83"/>
    </row>
    <row r="291378" spans="16:16" x14ac:dyDescent="0.3">
      <c r="P291378" s="83"/>
    </row>
    <row r="291379" spans="16:16" x14ac:dyDescent="0.3">
      <c r="P291379" s="83"/>
    </row>
    <row r="291380" spans="16:16" x14ac:dyDescent="0.3">
      <c r="P291380" s="83"/>
    </row>
    <row r="291381" spans="16:16" x14ac:dyDescent="0.3">
      <c r="P291381" s="83"/>
    </row>
    <row r="291382" spans="16:16" x14ac:dyDescent="0.3">
      <c r="P291382" s="83"/>
    </row>
    <row r="291383" spans="16:16" x14ac:dyDescent="0.3">
      <c r="P291383" s="83"/>
    </row>
    <row r="291384" spans="16:16" x14ac:dyDescent="0.3">
      <c r="P291384" s="83"/>
    </row>
    <row r="291385" spans="16:16" x14ac:dyDescent="0.3">
      <c r="P291385" s="83"/>
    </row>
    <row r="291386" spans="16:16" x14ac:dyDescent="0.3">
      <c r="P291386" s="83"/>
    </row>
    <row r="291387" spans="16:16" x14ac:dyDescent="0.3">
      <c r="P291387" s="83"/>
    </row>
    <row r="291388" spans="16:16" x14ac:dyDescent="0.3">
      <c r="P291388" s="83"/>
    </row>
    <row r="291389" spans="16:16" x14ac:dyDescent="0.3">
      <c r="P291389" s="83"/>
    </row>
    <row r="291390" spans="16:16" x14ac:dyDescent="0.3">
      <c r="P291390" s="83"/>
    </row>
    <row r="291391" spans="16:16" x14ac:dyDescent="0.3">
      <c r="P291391" s="83"/>
    </row>
    <row r="291392" spans="16:16" x14ac:dyDescent="0.3">
      <c r="P291392" s="83"/>
    </row>
    <row r="291393" spans="16:16" x14ac:dyDescent="0.3">
      <c r="P291393" s="83"/>
    </row>
    <row r="291394" spans="16:16" x14ac:dyDescent="0.3">
      <c r="P291394" s="83"/>
    </row>
    <row r="291395" spans="16:16" x14ac:dyDescent="0.3">
      <c r="P291395" s="83"/>
    </row>
    <row r="291396" spans="16:16" x14ac:dyDescent="0.3">
      <c r="P291396" s="83"/>
    </row>
    <row r="291397" spans="16:16" x14ac:dyDescent="0.3">
      <c r="P291397" s="83"/>
    </row>
    <row r="291398" spans="16:16" x14ac:dyDescent="0.3">
      <c r="P291398" s="83"/>
    </row>
    <row r="291399" spans="16:16" x14ac:dyDescent="0.3">
      <c r="P291399" s="83"/>
    </row>
    <row r="291400" spans="16:16" x14ac:dyDescent="0.3">
      <c r="P291400" s="83"/>
    </row>
    <row r="291401" spans="16:16" x14ac:dyDescent="0.3">
      <c r="P291401" s="83"/>
    </row>
    <row r="291402" spans="16:16" x14ac:dyDescent="0.3">
      <c r="P291402" s="83"/>
    </row>
    <row r="291403" spans="16:16" x14ac:dyDescent="0.3">
      <c r="P291403" s="83"/>
    </row>
    <row r="291404" spans="16:16" x14ac:dyDescent="0.3">
      <c r="P291404" s="83"/>
    </row>
    <row r="291405" spans="16:16" x14ac:dyDescent="0.3">
      <c r="P291405" s="83"/>
    </row>
    <row r="291406" spans="16:16" x14ac:dyDescent="0.3">
      <c r="P291406" s="83"/>
    </row>
    <row r="291407" spans="16:16" x14ac:dyDescent="0.3">
      <c r="P291407" s="83"/>
    </row>
    <row r="291408" spans="16:16" x14ac:dyDescent="0.3">
      <c r="P291408" s="83"/>
    </row>
    <row r="291409" spans="16:16" x14ac:dyDescent="0.3">
      <c r="P291409" s="83"/>
    </row>
    <row r="291410" spans="16:16" x14ac:dyDescent="0.3">
      <c r="P291410" s="83"/>
    </row>
    <row r="291411" spans="16:16" x14ac:dyDescent="0.3">
      <c r="P291411" s="83"/>
    </row>
    <row r="291412" spans="16:16" x14ac:dyDescent="0.3">
      <c r="P291412" s="83"/>
    </row>
    <row r="291413" spans="16:16" x14ac:dyDescent="0.3">
      <c r="P291413" s="83"/>
    </row>
    <row r="291414" spans="16:16" x14ac:dyDescent="0.3">
      <c r="P291414" s="83"/>
    </row>
    <row r="291415" spans="16:16" x14ac:dyDescent="0.3">
      <c r="P291415" s="83"/>
    </row>
    <row r="291416" spans="16:16" x14ac:dyDescent="0.3">
      <c r="P291416" s="83"/>
    </row>
    <row r="291417" spans="16:16" x14ac:dyDescent="0.3">
      <c r="P291417" s="83"/>
    </row>
    <row r="291418" spans="16:16" x14ac:dyDescent="0.3">
      <c r="P291418" s="83"/>
    </row>
    <row r="291419" spans="16:16" x14ac:dyDescent="0.3">
      <c r="P291419" s="83"/>
    </row>
    <row r="291420" spans="16:16" x14ac:dyDescent="0.3">
      <c r="P291420" s="83"/>
    </row>
    <row r="291421" spans="16:16" x14ac:dyDescent="0.3">
      <c r="P291421" s="83"/>
    </row>
    <row r="291422" spans="16:16" x14ac:dyDescent="0.3">
      <c r="P291422" s="83"/>
    </row>
    <row r="291423" spans="16:16" x14ac:dyDescent="0.3">
      <c r="P291423" s="83"/>
    </row>
    <row r="291424" spans="16:16" x14ac:dyDescent="0.3">
      <c r="P291424" s="83"/>
    </row>
    <row r="291425" spans="16:16" x14ac:dyDescent="0.3">
      <c r="P291425" s="83"/>
    </row>
    <row r="291426" spans="16:16" x14ac:dyDescent="0.3">
      <c r="P291426" s="83"/>
    </row>
    <row r="291427" spans="16:16" x14ac:dyDescent="0.3">
      <c r="P291427" s="83"/>
    </row>
    <row r="291428" spans="16:16" x14ac:dyDescent="0.3">
      <c r="P291428" s="83"/>
    </row>
    <row r="291429" spans="16:16" x14ac:dyDescent="0.3">
      <c r="P291429" s="83"/>
    </row>
    <row r="291430" spans="16:16" x14ac:dyDescent="0.3">
      <c r="P291430" s="83"/>
    </row>
    <row r="291431" spans="16:16" x14ac:dyDescent="0.3">
      <c r="P291431" s="83"/>
    </row>
    <row r="291432" spans="16:16" x14ac:dyDescent="0.3">
      <c r="P291432" s="83"/>
    </row>
    <row r="291433" spans="16:16" x14ac:dyDescent="0.3">
      <c r="P291433" s="83"/>
    </row>
    <row r="291434" spans="16:16" x14ac:dyDescent="0.3">
      <c r="P291434" s="83"/>
    </row>
    <row r="291435" spans="16:16" x14ac:dyDescent="0.3">
      <c r="P291435" s="83"/>
    </row>
    <row r="291436" spans="16:16" x14ac:dyDescent="0.3">
      <c r="P291436" s="83"/>
    </row>
    <row r="291437" spans="16:16" x14ac:dyDescent="0.3">
      <c r="P291437" s="83"/>
    </row>
    <row r="291438" spans="16:16" x14ac:dyDescent="0.3">
      <c r="P291438" s="83"/>
    </row>
    <row r="291439" spans="16:16" x14ac:dyDescent="0.3">
      <c r="P291439" s="83"/>
    </row>
    <row r="291440" spans="16:16" x14ac:dyDescent="0.3">
      <c r="P291440" s="83"/>
    </row>
    <row r="291441" spans="16:16" x14ac:dyDescent="0.3">
      <c r="P291441" s="83"/>
    </row>
    <row r="291442" spans="16:16" x14ac:dyDescent="0.3">
      <c r="P291442" s="83"/>
    </row>
    <row r="291443" spans="16:16" x14ac:dyDescent="0.3">
      <c r="P291443" s="83"/>
    </row>
    <row r="291444" spans="16:16" x14ac:dyDescent="0.3">
      <c r="P291444" s="83"/>
    </row>
    <row r="291445" spans="16:16" x14ac:dyDescent="0.3">
      <c r="P291445" s="83"/>
    </row>
    <row r="291446" spans="16:16" x14ac:dyDescent="0.3">
      <c r="P291446" s="83"/>
    </row>
    <row r="291447" spans="16:16" x14ac:dyDescent="0.3">
      <c r="P291447" s="83"/>
    </row>
    <row r="291448" spans="16:16" x14ac:dyDescent="0.3">
      <c r="P291448" s="83"/>
    </row>
    <row r="291449" spans="16:16" x14ac:dyDescent="0.3">
      <c r="P291449" s="83"/>
    </row>
    <row r="291450" spans="16:16" x14ac:dyDescent="0.3">
      <c r="P291450" s="83"/>
    </row>
    <row r="291451" spans="16:16" x14ac:dyDescent="0.3">
      <c r="P291451" s="83"/>
    </row>
    <row r="291452" spans="16:16" x14ac:dyDescent="0.3">
      <c r="P291452" s="83"/>
    </row>
    <row r="291453" spans="16:16" x14ac:dyDescent="0.3">
      <c r="P291453" s="83"/>
    </row>
    <row r="291454" spans="16:16" x14ac:dyDescent="0.3">
      <c r="P291454" s="83"/>
    </row>
    <row r="291455" spans="16:16" x14ac:dyDescent="0.3">
      <c r="P291455" s="83"/>
    </row>
    <row r="291456" spans="16:16" x14ac:dyDescent="0.3">
      <c r="P291456" s="83"/>
    </row>
    <row r="291457" spans="16:16" x14ac:dyDescent="0.3">
      <c r="P291457" s="83"/>
    </row>
    <row r="291458" spans="16:16" x14ac:dyDescent="0.3">
      <c r="P291458" s="83"/>
    </row>
    <row r="291459" spans="16:16" x14ac:dyDescent="0.3">
      <c r="P291459" s="83"/>
    </row>
    <row r="291460" spans="16:16" x14ac:dyDescent="0.3">
      <c r="P291460" s="83"/>
    </row>
    <row r="291461" spans="16:16" x14ac:dyDescent="0.3">
      <c r="P291461" s="83"/>
    </row>
    <row r="291462" spans="16:16" x14ac:dyDescent="0.3">
      <c r="P291462" s="83"/>
    </row>
    <row r="291463" spans="16:16" x14ac:dyDescent="0.3">
      <c r="P291463" s="83"/>
    </row>
    <row r="291464" spans="16:16" x14ac:dyDescent="0.3">
      <c r="P291464" s="83"/>
    </row>
    <row r="291465" spans="16:16" x14ac:dyDescent="0.3">
      <c r="P291465" s="83"/>
    </row>
    <row r="291466" spans="16:16" x14ac:dyDescent="0.3">
      <c r="P291466" s="83"/>
    </row>
    <row r="291467" spans="16:16" x14ac:dyDescent="0.3">
      <c r="P291467" s="83"/>
    </row>
    <row r="291468" spans="16:16" x14ac:dyDescent="0.3">
      <c r="P291468" s="83"/>
    </row>
    <row r="291469" spans="16:16" x14ac:dyDescent="0.3">
      <c r="P291469" s="83"/>
    </row>
    <row r="291470" spans="16:16" x14ac:dyDescent="0.3">
      <c r="P291470" s="83"/>
    </row>
    <row r="291471" spans="16:16" x14ac:dyDescent="0.3">
      <c r="P291471" s="83"/>
    </row>
    <row r="291472" spans="16:16" x14ac:dyDescent="0.3">
      <c r="P291472" s="83"/>
    </row>
    <row r="291473" spans="16:16" x14ac:dyDescent="0.3">
      <c r="P291473" s="83"/>
    </row>
    <row r="291474" spans="16:16" x14ac:dyDescent="0.3">
      <c r="P291474" s="83"/>
    </row>
    <row r="291475" spans="16:16" x14ac:dyDescent="0.3">
      <c r="P291475" s="83"/>
    </row>
    <row r="291476" spans="16:16" x14ac:dyDescent="0.3">
      <c r="P291476" s="83"/>
    </row>
    <row r="291477" spans="16:16" x14ac:dyDescent="0.3">
      <c r="P291477" s="83"/>
    </row>
    <row r="291478" spans="16:16" x14ac:dyDescent="0.3">
      <c r="P291478" s="83"/>
    </row>
    <row r="291479" spans="16:16" x14ac:dyDescent="0.3">
      <c r="P291479" s="83"/>
    </row>
    <row r="291480" spans="16:16" x14ac:dyDescent="0.3">
      <c r="P291480" s="83"/>
    </row>
    <row r="291481" spans="16:16" x14ac:dyDescent="0.3">
      <c r="P291481" s="83"/>
    </row>
    <row r="291482" spans="16:16" x14ac:dyDescent="0.3">
      <c r="P291482" s="83"/>
    </row>
    <row r="291483" spans="16:16" x14ac:dyDescent="0.3">
      <c r="P291483" s="83"/>
    </row>
    <row r="291484" spans="16:16" x14ac:dyDescent="0.3">
      <c r="P291484" s="83"/>
    </row>
    <row r="291485" spans="16:16" x14ac:dyDescent="0.3">
      <c r="P291485" s="83"/>
    </row>
    <row r="291486" spans="16:16" x14ac:dyDescent="0.3">
      <c r="P291486" s="83"/>
    </row>
    <row r="291487" spans="16:16" x14ac:dyDescent="0.3">
      <c r="P291487" s="83"/>
    </row>
    <row r="291488" spans="16:16" x14ac:dyDescent="0.3">
      <c r="P291488" s="83"/>
    </row>
    <row r="291489" spans="16:16" x14ac:dyDescent="0.3">
      <c r="P291489" s="83"/>
    </row>
    <row r="291490" spans="16:16" x14ac:dyDescent="0.3">
      <c r="P291490" s="83"/>
    </row>
    <row r="291491" spans="16:16" x14ac:dyDescent="0.3">
      <c r="P291491" s="83"/>
    </row>
    <row r="291492" spans="16:16" x14ac:dyDescent="0.3">
      <c r="P291492" s="83"/>
    </row>
    <row r="291493" spans="16:16" x14ac:dyDescent="0.3">
      <c r="P291493" s="83"/>
    </row>
    <row r="291494" spans="16:16" x14ac:dyDescent="0.3">
      <c r="P291494" s="83"/>
    </row>
    <row r="291495" spans="16:16" x14ac:dyDescent="0.3">
      <c r="P291495" s="83"/>
    </row>
    <row r="291496" spans="16:16" x14ac:dyDescent="0.3">
      <c r="P291496" s="83"/>
    </row>
    <row r="291497" spans="16:16" x14ac:dyDescent="0.3">
      <c r="P291497" s="83"/>
    </row>
    <row r="291498" spans="16:16" x14ac:dyDescent="0.3">
      <c r="P291498" s="83"/>
    </row>
    <row r="291499" spans="16:16" x14ac:dyDescent="0.3">
      <c r="P291499" s="83"/>
    </row>
    <row r="291500" spans="16:16" x14ac:dyDescent="0.3">
      <c r="P291500" s="83"/>
    </row>
    <row r="291501" spans="16:16" x14ac:dyDescent="0.3">
      <c r="P291501" s="83"/>
    </row>
    <row r="291502" spans="16:16" x14ac:dyDescent="0.3">
      <c r="P291502" s="83"/>
    </row>
    <row r="291503" spans="16:16" x14ac:dyDescent="0.3">
      <c r="P291503" s="83"/>
    </row>
    <row r="291504" spans="16:16" x14ac:dyDescent="0.3">
      <c r="P291504" s="83"/>
    </row>
    <row r="291505" spans="16:16" x14ac:dyDescent="0.3">
      <c r="P291505" s="83"/>
    </row>
    <row r="291506" spans="16:16" x14ac:dyDescent="0.3">
      <c r="P291506" s="83"/>
    </row>
    <row r="291507" spans="16:16" x14ac:dyDescent="0.3">
      <c r="P291507" s="83"/>
    </row>
    <row r="291508" spans="16:16" x14ac:dyDescent="0.3">
      <c r="P291508" s="83"/>
    </row>
    <row r="291509" spans="16:16" x14ac:dyDescent="0.3">
      <c r="P291509" s="83"/>
    </row>
    <row r="291510" spans="16:16" x14ac:dyDescent="0.3">
      <c r="P291510" s="83"/>
    </row>
    <row r="291511" spans="16:16" x14ac:dyDescent="0.3">
      <c r="P291511" s="83"/>
    </row>
    <row r="291512" spans="16:16" x14ac:dyDescent="0.3">
      <c r="P291512" s="83"/>
    </row>
    <row r="291513" spans="16:16" x14ac:dyDescent="0.3">
      <c r="P291513" s="83"/>
    </row>
    <row r="291514" spans="16:16" x14ac:dyDescent="0.3">
      <c r="P291514" s="83"/>
    </row>
    <row r="291515" spans="16:16" x14ac:dyDescent="0.3">
      <c r="P291515" s="83"/>
    </row>
    <row r="291516" spans="16:16" x14ac:dyDescent="0.3">
      <c r="P291516" s="83"/>
    </row>
    <row r="291517" spans="16:16" x14ac:dyDescent="0.3">
      <c r="P291517" s="83"/>
    </row>
    <row r="291518" spans="16:16" x14ac:dyDescent="0.3">
      <c r="P291518" s="83"/>
    </row>
    <row r="291519" spans="16:16" x14ac:dyDescent="0.3">
      <c r="P291519" s="83"/>
    </row>
    <row r="291520" spans="16:16" x14ac:dyDescent="0.3">
      <c r="P291520" s="83"/>
    </row>
    <row r="291521" spans="16:16" x14ac:dyDescent="0.3">
      <c r="P291521" s="83"/>
    </row>
    <row r="291522" spans="16:16" x14ac:dyDescent="0.3">
      <c r="P291522" s="83"/>
    </row>
    <row r="291523" spans="16:16" x14ac:dyDescent="0.3">
      <c r="P291523" s="83"/>
    </row>
    <row r="291524" spans="16:16" x14ac:dyDescent="0.3">
      <c r="P291524" s="83"/>
    </row>
    <row r="291525" spans="16:16" x14ac:dyDescent="0.3">
      <c r="P291525" s="83"/>
    </row>
    <row r="291526" spans="16:16" x14ac:dyDescent="0.3">
      <c r="P291526" s="83"/>
    </row>
    <row r="291527" spans="16:16" x14ac:dyDescent="0.3">
      <c r="P291527" s="83"/>
    </row>
    <row r="291528" spans="16:16" x14ac:dyDescent="0.3">
      <c r="P291528" s="83"/>
    </row>
    <row r="291529" spans="16:16" x14ac:dyDescent="0.3">
      <c r="P291529" s="83"/>
    </row>
    <row r="291530" spans="16:16" x14ac:dyDescent="0.3">
      <c r="P291530" s="83"/>
    </row>
    <row r="291531" spans="16:16" x14ac:dyDescent="0.3">
      <c r="P291531" s="83"/>
    </row>
    <row r="291532" spans="16:16" x14ac:dyDescent="0.3">
      <c r="P291532" s="83"/>
    </row>
    <row r="291533" spans="16:16" x14ac:dyDescent="0.3">
      <c r="P291533" s="83"/>
    </row>
    <row r="291534" spans="16:16" x14ac:dyDescent="0.3">
      <c r="P291534" s="83"/>
    </row>
    <row r="291535" spans="16:16" x14ac:dyDescent="0.3">
      <c r="P291535" s="83"/>
    </row>
    <row r="291536" spans="16:16" x14ac:dyDescent="0.3">
      <c r="P291536" s="83"/>
    </row>
    <row r="291537" spans="16:16" x14ac:dyDescent="0.3">
      <c r="P291537" s="83"/>
    </row>
    <row r="291538" spans="16:16" x14ac:dyDescent="0.3">
      <c r="P291538" s="83"/>
    </row>
    <row r="291539" spans="16:16" x14ac:dyDescent="0.3">
      <c r="P291539" s="83"/>
    </row>
    <row r="291540" spans="16:16" x14ac:dyDescent="0.3">
      <c r="P291540" s="83"/>
    </row>
    <row r="291541" spans="16:16" x14ac:dyDescent="0.3">
      <c r="P291541" s="83"/>
    </row>
    <row r="291542" spans="16:16" x14ac:dyDescent="0.3">
      <c r="P291542" s="83"/>
    </row>
    <row r="291543" spans="16:16" x14ac:dyDescent="0.3">
      <c r="P291543" s="83"/>
    </row>
    <row r="291544" spans="16:16" x14ac:dyDescent="0.3">
      <c r="P291544" s="83"/>
    </row>
    <row r="291545" spans="16:16" x14ac:dyDescent="0.3">
      <c r="P291545" s="83"/>
    </row>
    <row r="291546" spans="16:16" x14ac:dyDescent="0.3">
      <c r="P291546" s="83"/>
    </row>
    <row r="291547" spans="16:16" x14ac:dyDescent="0.3">
      <c r="P291547" s="83"/>
    </row>
    <row r="291548" spans="16:16" x14ac:dyDescent="0.3">
      <c r="P291548" s="83"/>
    </row>
    <row r="291549" spans="16:16" x14ac:dyDescent="0.3">
      <c r="P291549" s="83"/>
    </row>
    <row r="291550" spans="16:16" x14ac:dyDescent="0.3">
      <c r="P291550" s="83"/>
    </row>
    <row r="291551" spans="16:16" x14ac:dyDescent="0.3">
      <c r="P291551" s="83"/>
    </row>
    <row r="291552" spans="16:16" x14ac:dyDescent="0.3">
      <c r="P291552" s="83"/>
    </row>
    <row r="291553" spans="16:16" x14ac:dyDescent="0.3">
      <c r="P291553" s="83"/>
    </row>
    <row r="291554" spans="16:16" x14ac:dyDescent="0.3">
      <c r="P291554" s="83"/>
    </row>
    <row r="291555" spans="16:16" x14ac:dyDescent="0.3">
      <c r="P291555" s="83"/>
    </row>
    <row r="291556" spans="16:16" x14ac:dyDescent="0.3">
      <c r="P291556" s="83"/>
    </row>
    <row r="291557" spans="16:16" x14ac:dyDescent="0.3">
      <c r="P291557" s="83"/>
    </row>
    <row r="291558" spans="16:16" x14ac:dyDescent="0.3">
      <c r="P291558" s="83"/>
    </row>
    <row r="291559" spans="16:16" x14ac:dyDescent="0.3">
      <c r="P291559" s="83"/>
    </row>
    <row r="291560" spans="16:16" x14ac:dyDescent="0.3">
      <c r="P291560" s="83"/>
    </row>
    <row r="291561" spans="16:16" x14ac:dyDescent="0.3">
      <c r="P291561" s="83"/>
    </row>
    <row r="291562" spans="16:16" x14ac:dyDescent="0.3">
      <c r="P291562" s="83"/>
    </row>
    <row r="291563" spans="16:16" x14ac:dyDescent="0.3">
      <c r="P291563" s="83"/>
    </row>
    <row r="291564" spans="16:16" x14ac:dyDescent="0.3">
      <c r="P291564" s="83"/>
    </row>
    <row r="291565" spans="16:16" x14ac:dyDescent="0.3">
      <c r="P291565" s="83"/>
    </row>
    <row r="291566" spans="16:16" x14ac:dyDescent="0.3">
      <c r="P291566" s="83"/>
    </row>
    <row r="291567" spans="16:16" x14ac:dyDescent="0.3">
      <c r="P291567" s="83"/>
    </row>
    <row r="291568" spans="16:16" x14ac:dyDescent="0.3">
      <c r="P291568" s="83"/>
    </row>
    <row r="291569" spans="16:16" x14ac:dyDescent="0.3">
      <c r="P291569" s="83"/>
    </row>
    <row r="291570" spans="16:16" x14ac:dyDescent="0.3">
      <c r="P291570" s="83"/>
    </row>
    <row r="291571" spans="16:16" x14ac:dyDescent="0.3">
      <c r="P291571" s="83"/>
    </row>
    <row r="291572" spans="16:16" x14ac:dyDescent="0.3">
      <c r="P291572" s="83"/>
    </row>
    <row r="291573" spans="16:16" x14ac:dyDescent="0.3">
      <c r="P291573" s="83"/>
    </row>
    <row r="291574" spans="16:16" x14ac:dyDescent="0.3">
      <c r="P291574" s="83"/>
    </row>
    <row r="291575" spans="16:16" x14ac:dyDescent="0.3">
      <c r="P291575" s="83"/>
    </row>
    <row r="291576" spans="16:16" x14ac:dyDescent="0.3">
      <c r="P291576" s="83"/>
    </row>
    <row r="291577" spans="16:16" x14ac:dyDescent="0.3">
      <c r="P291577" s="83"/>
    </row>
    <row r="291578" spans="16:16" x14ac:dyDescent="0.3">
      <c r="P291578" s="83"/>
    </row>
    <row r="291579" spans="16:16" x14ac:dyDescent="0.3">
      <c r="P291579" s="83"/>
    </row>
    <row r="291580" spans="16:16" x14ac:dyDescent="0.3">
      <c r="P291580" s="83"/>
    </row>
    <row r="291581" spans="16:16" x14ac:dyDescent="0.3">
      <c r="P291581" s="83"/>
    </row>
    <row r="291582" spans="16:16" x14ac:dyDescent="0.3">
      <c r="P291582" s="83"/>
    </row>
    <row r="291583" spans="16:16" x14ac:dyDescent="0.3">
      <c r="P291583" s="83"/>
    </row>
    <row r="291584" spans="16:16" x14ac:dyDescent="0.3">
      <c r="P291584" s="83"/>
    </row>
    <row r="291585" spans="16:16" x14ac:dyDescent="0.3">
      <c r="P291585" s="83"/>
    </row>
    <row r="291586" spans="16:16" x14ac:dyDescent="0.3">
      <c r="P291586" s="83"/>
    </row>
    <row r="291587" spans="16:16" x14ac:dyDescent="0.3">
      <c r="P291587" s="83"/>
    </row>
    <row r="291588" spans="16:16" x14ac:dyDescent="0.3">
      <c r="P291588" s="83"/>
    </row>
    <row r="291589" spans="16:16" x14ac:dyDescent="0.3">
      <c r="P291589" s="83"/>
    </row>
    <row r="291590" spans="16:16" x14ac:dyDescent="0.3">
      <c r="P291590" s="83"/>
    </row>
    <row r="291591" spans="16:16" x14ac:dyDescent="0.3">
      <c r="P291591" s="83"/>
    </row>
    <row r="291592" spans="16:16" x14ac:dyDescent="0.3">
      <c r="P291592" s="83"/>
    </row>
    <row r="291593" spans="16:16" x14ac:dyDescent="0.3">
      <c r="P291593" s="83"/>
    </row>
    <row r="291594" spans="16:16" x14ac:dyDescent="0.3">
      <c r="P291594" s="83"/>
    </row>
    <row r="291595" spans="16:16" x14ac:dyDescent="0.3">
      <c r="P291595" s="83"/>
    </row>
    <row r="291596" spans="16:16" x14ac:dyDescent="0.3">
      <c r="P291596" s="83"/>
    </row>
    <row r="291597" spans="16:16" x14ac:dyDescent="0.3">
      <c r="P291597" s="83"/>
    </row>
    <row r="291598" spans="16:16" x14ac:dyDescent="0.3">
      <c r="P291598" s="83"/>
    </row>
    <row r="291599" spans="16:16" x14ac:dyDescent="0.3">
      <c r="P291599" s="83"/>
    </row>
    <row r="291600" spans="16:16" x14ac:dyDescent="0.3">
      <c r="P291600" s="83"/>
    </row>
    <row r="291601" spans="16:16" x14ac:dyDescent="0.3">
      <c r="P291601" s="83"/>
    </row>
    <row r="291602" spans="16:16" x14ac:dyDescent="0.3">
      <c r="P291602" s="83"/>
    </row>
    <row r="291603" spans="16:16" x14ac:dyDescent="0.3">
      <c r="P291603" s="83"/>
    </row>
    <row r="291604" spans="16:16" x14ac:dyDescent="0.3">
      <c r="P291604" s="83"/>
    </row>
    <row r="291605" spans="16:16" x14ac:dyDescent="0.3">
      <c r="P291605" s="83"/>
    </row>
    <row r="291606" spans="16:16" x14ac:dyDescent="0.3">
      <c r="P291606" s="83"/>
    </row>
    <row r="291607" spans="16:16" x14ac:dyDescent="0.3">
      <c r="P291607" s="83"/>
    </row>
    <row r="291608" spans="16:16" x14ac:dyDescent="0.3">
      <c r="P291608" s="83"/>
    </row>
    <row r="291609" spans="16:16" x14ac:dyDescent="0.3">
      <c r="P291609" s="83"/>
    </row>
    <row r="291610" spans="16:16" x14ac:dyDescent="0.3">
      <c r="P291610" s="83"/>
    </row>
    <row r="291611" spans="16:16" x14ac:dyDescent="0.3">
      <c r="P291611" s="83"/>
    </row>
    <row r="291612" spans="16:16" x14ac:dyDescent="0.3">
      <c r="P291612" s="83"/>
    </row>
    <row r="291613" spans="16:16" x14ac:dyDescent="0.3">
      <c r="P291613" s="83"/>
    </row>
    <row r="291614" spans="16:16" x14ac:dyDescent="0.3">
      <c r="P291614" s="83"/>
    </row>
    <row r="291615" spans="16:16" x14ac:dyDescent="0.3">
      <c r="P291615" s="83"/>
    </row>
    <row r="291616" spans="16:16" x14ac:dyDescent="0.3">
      <c r="P291616" s="83"/>
    </row>
    <row r="291617" spans="16:16" x14ac:dyDescent="0.3">
      <c r="P291617" s="83"/>
    </row>
    <row r="291618" spans="16:16" x14ac:dyDescent="0.3">
      <c r="P291618" s="83"/>
    </row>
    <row r="291619" spans="16:16" x14ac:dyDescent="0.3">
      <c r="P291619" s="83"/>
    </row>
    <row r="291620" spans="16:16" x14ac:dyDescent="0.3">
      <c r="P291620" s="83"/>
    </row>
    <row r="291621" spans="16:16" x14ac:dyDescent="0.3">
      <c r="P291621" s="83"/>
    </row>
    <row r="291622" spans="16:16" x14ac:dyDescent="0.3">
      <c r="P291622" s="83"/>
    </row>
    <row r="291623" spans="16:16" x14ac:dyDescent="0.3">
      <c r="P291623" s="83"/>
    </row>
    <row r="291624" spans="16:16" x14ac:dyDescent="0.3">
      <c r="P291624" s="83"/>
    </row>
    <row r="291625" spans="16:16" x14ac:dyDescent="0.3">
      <c r="P291625" s="83"/>
    </row>
    <row r="291626" spans="16:16" x14ac:dyDescent="0.3">
      <c r="P291626" s="83"/>
    </row>
    <row r="291627" spans="16:16" x14ac:dyDescent="0.3">
      <c r="P291627" s="83"/>
    </row>
    <row r="291628" spans="16:16" x14ac:dyDescent="0.3">
      <c r="P291628" s="83"/>
    </row>
    <row r="291629" spans="16:16" x14ac:dyDescent="0.3">
      <c r="P291629" s="83"/>
    </row>
    <row r="291630" spans="16:16" x14ac:dyDescent="0.3">
      <c r="P291630" s="83"/>
    </row>
    <row r="291631" spans="16:16" x14ac:dyDescent="0.3">
      <c r="P291631" s="83"/>
    </row>
    <row r="291632" spans="16:16" x14ac:dyDescent="0.3">
      <c r="P291632" s="83"/>
    </row>
    <row r="291633" spans="16:16" x14ac:dyDescent="0.3">
      <c r="P291633" s="83"/>
    </row>
    <row r="291634" spans="16:16" x14ac:dyDescent="0.3">
      <c r="P291634" s="83"/>
    </row>
    <row r="291635" spans="16:16" x14ac:dyDescent="0.3">
      <c r="P291635" s="83"/>
    </row>
    <row r="291636" spans="16:16" x14ac:dyDescent="0.3">
      <c r="P291636" s="83"/>
    </row>
    <row r="291637" spans="16:16" x14ac:dyDescent="0.3">
      <c r="P291637" s="83"/>
    </row>
    <row r="291638" spans="16:16" x14ac:dyDescent="0.3">
      <c r="P291638" s="83"/>
    </row>
    <row r="291639" spans="16:16" x14ac:dyDescent="0.3">
      <c r="P291639" s="83"/>
    </row>
    <row r="291640" spans="16:16" x14ac:dyDescent="0.3">
      <c r="P291640" s="83"/>
    </row>
    <row r="291641" spans="16:16" x14ac:dyDescent="0.3">
      <c r="P291641" s="83"/>
    </row>
    <row r="291642" spans="16:16" x14ac:dyDescent="0.3">
      <c r="P291642" s="83"/>
    </row>
    <row r="291643" spans="16:16" x14ac:dyDescent="0.3">
      <c r="P291643" s="83"/>
    </row>
    <row r="291644" spans="16:16" x14ac:dyDescent="0.3">
      <c r="P291644" s="83"/>
    </row>
    <row r="291645" spans="16:16" x14ac:dyDescent="0.3">
      <c r="P291645" s="83"/>
    </row>
    <row r="291646" spans="16:16" x14ac:dyDescent="0.3">
      <c r="P291646" s="83"/>
    </row>
    <row r="291647" spans="16:16" x14ac:dyDescent="0.3">
      <c r="P291647" s="83"/>
    </row>
    <row r="291648" spans="16:16" x14ac:dyDescent="0.3">
      <c r="P291648" s="83"/>
    </row>
    <row r="291649" spans="16:16" x14ac:dyDescent="0.3">
      <c r="P291649" s="83"/>
    </row>
    <row r="291650" spans="16:16" x14ac:dyDescent="0.3">
      <c r="P291650" s="83"/>
    </row>
    <row r="291651" spans="16:16" x14ac:dyDescent="0.3">
      <c r="P291651" s="83"/>
    </row>
    <row r="291652" spans="16:16" x14ac:dyDescent="0.3">
      <c r="P291652" s="83"/>
    </row>
    <row r="291653" spans="16:16" x14ac:dyDescent="0.3">
      <c r="P291653" s="83"/>
    </row>
    <row r="291654" spans="16:16" x14ac:dyDescent="0.3">
      <c r="P291654" s="83"/>
    </row>
    <row r="291655" spans="16:16" x14ac:dyDescent="0.3">
      <c r="P291655" s="83"/>
    </row>
    <row r="291656" spans="16:16" x14ac:dyDescent="0.3">
      <c r="P291656" s="83"/>
    </row>
    <row r="291657" spans="16:16" x14ac:dyDescent="0.3">
      <c r="P291657" s="83"/>
    </row>
    <row r="291658" spans="16:16" x14ac:dyDescent="0.3">
      <c r="P291658" s="83"/>
    </row>
    <row r="291659" spans="16:16" x14ac:dyDescent="0.3">
      <c r="P291659" s="83"/>
    </row>
    <row r="291660" spans="16:16" x14ac:dyDescent="0.3">
      <c r="P291660" s="83"/>
    </row>
    <row r="291661" spans="16:16" x14ac:dyDescent="0.3">
      <c r="P291661" s="83"/>
    </row>
    <row r="291662" spans="16:16" x14ac:dyDescent="0.3">
      <c r="P291662" s="83"/>
    </row>
    <row r="291663" spans="16:16" x14ac:dyDescent="0.3">
      <c r="P291663" s="83"/>
    </row>
    <row r="291664" spans="16:16" x14ac:dyDescent="0.3">
      <c r="P291664" s="83"/>
    </row>
    <row r="291665" spans="16:16" x14ac:dyDescent="0.3">
      <c r="P291665" s="83"/>
    </row>
    <row r="291666" spans="16:16" x14ac:dyDescent="0.3">
      <c r="P291666" s="83"/>
    </row>
    <row r="291667" spans="16:16" x14ac:dyDescent="0.3">
      <c r="P291667" s="83"/>
    </row>
    <row r="291668" spans="16:16" x14ac:dyDescent="0.3">
      <c r="P291668" s="83"/>
    </row>
    <row r="291669" spans="16:16" x14ac:dyDescent="0.3">
      <c r="P291669" s="83"/>
    </row>
    <row r="291670" spans="16:16" x14ac:dyDescent="0.3">
      <c r="P291670" s="83"/>
    </row>
    <row r="291671" spans="16:16" x14ac:dyDescent="0.3">
      <c r="P291671" s="83"/>
    </row>
    <row r="291672" spans="16:16" x14ac:dyDescent="0.3">
      <c r="P291672" s="83"/>
    </row>
    <row r="291673" spans="16:16" x14ac:dyDescent="0.3">
      <c r="P291673" s="83"/>
    </row>
    <row r="291674" spans="16:16" x14ac:dyDescent="0.3">
      <c r="P291674" s="83"/>
    </row>
    <row r="291675" spans="16:16" x14ac:dyDescent="0.3">
      <c r="P291675" s="83"/>
    </row>
    <row r="291676" spans="16:16" x14ac:dyDescent="0.3">
      <c r="P291676" s="83"/>
    </row>
    <row r="291677" spans="16:16" x14ac:dyDescent="0.3">
      <c r="P291677" s="83"/>
    </row>
    <row r="291678" spans="16:16" x14ac:dyDescent="0.3">
      <c r="P291678" s="83"/>
    </row>
    <row r="291679" spans="16:16" x14ac:dyDescent="0.3">
      <c r="P291679" s="83"/>
    </row>
    <row r="291680" spans="16:16" x14ac:dyDescent="0.3">
      <c r="P291680" s="83"/>
    </row>
    <row r="291681" spans="16:16" x14ac:dyDescent="0.3">
      <c r="P291681" s="83"/>
    </row>
    <row r="291682" spans="16:16" x14ac:dyDescent="0.3">
      <c r="P291682" s="83"/>
    </row>
    <row r="291683" spans="16:16" x14ac:dyDescent="0.3">
      <c r="P291683" s="83"/>
    </row>
    <row r="291684" spans="16:16" x14ac:dyDescent="0.3">
      <c r="P291684" s="83"/>
    </row>
    <row r="291685" spans="16:16" x14ac:dyDescent="0.3">
      <c r="P291685" s="83"/>
    </row>
    <row r="291686" spans="16:16" x14ac:dyDescent="0.3">
      <c r="P291686" s="83"/>
    </row>
    <row r="291687" spans="16:16" x14ac:dyDescent="0.3">
      <c r="P291687" s="83"/>
    </row>
    <row r="291688" spans="16:16" x14ac:dyDescent="0.3">
      <c r="P291688" s="83"/>
    </row>
    <row r="291689" spans="16:16" x14ac:dyDescent="0.3">
      <c r="P291689" s="83"/>
    </row>
    <row r="291690" spans="16:16" x14ac:dyDescent="0.3">
      <c r="P291690" s="83"/>
    </row>
    <row r="291691" spans="16:16" x14ac:dyDescent="0.3">
      <c r="P291691" s="83"/>
    </row>
    <row r="291692" spans="16:16" x14ac:dyDescent="0.3">
      <c r="P291692" s="83"/>
    </row>
    <row r="291693" spans="16:16" x14ac:dyDescent="0.3">
      <c r="P291693" s="83"/>
    </row>
    <row r="291694" spans="16:16" x14ac:dyDescent="0.3">
      <c r="P291694" s="83"/>
    </row>
    <row r="291695" spans="16:16" x14ac:dyDescent="0.3">
      <c r="P291695" s="83"/>
    </row>
    <row r="291696" spans="16:16" x14ac:dyDescent="0.3">
      <c r="P291696" s="83"/>
    </row>
    <row r="291697" spans="16:16" x14ac:dyDescent="0.3">
      <c r="P291697" s="83"/>
    </row>
    <row r="291698" spans="16:16" x14ac:dyDescent="0.3">
      <c r="P291698" s="83"/>
    </row>
    <row r="291699" spans="16:16" x14ac:dyDescent="0.3">
      <c r="P291699" s="83"/>
    </row>
    <row r="291700" spans="16:16" x14ac:dyDescent="0.3">
      <c r="P291700" s="83"/>
    </row>
    <row r="291701" spans="16:16" x14ac:dyDescent="0.3">
      <c r="P291701" s="83"/>
    </row>
    <row r="291702" spans="16:16" x14ac:dyDescent="0.3">
      <c r="P291702" s="83"/>
    </row>
    <row r="291703" spans="16:16" x14ac:dyDescent="0.3">
      <c r="P291703" s="83"/>
    </row>
    <row r="291704" spans="16:16" x14ac:dyDescent="0.3">
      <c r="P291704" s="83"/>
    </row>
    <row r="291705" spans="16:16" x14ac:dyDescent="0.3">
      <c r="P291705" s="83"/>
    </row>
    <row r="291706" spans="16:16" x14ac:dyDescent="0.3">
      <c r="P291706" s="83"/>
    </row>
    <row r="291707" spans="16:16" x14ac:dyDescent="0.3">
      <c r="P291707" s="83"/>
    </row>
    <row r="291708" spans="16:16" x14ac:dyDescent="0.3">
      <c r="P291708" s="83"/>
    </row>
    <row r="291709" spans="16:16" x14ac:dyDescent="0.3">
      <c r="P291709" s="83"/>
    </row>
    <row r="291710" spans="16:16" x14ac:dyDescent="0.3">
      <c r="P291710" s="83"/>
    </row>
    <row r="291711" spans="16:16" x14ac:dyDescent="0.3">
      <c r="P291711" s="83"/>
    </row>
    <row r="291712" spans="16:16" x14ac:dyDescent="0.3">
      <c r="P291712" s="83"/>
    </row>
    <row r="291713" spans="16:16" x14ac:dyDescent="0.3">
      <c r="P291713" s="83"/>
    </row>
    <row r="291714" spans="16:16" x14ac:dyDescent="0.3">
      <c r="P291714" s="83"/>
    </row>
    <row r="291715" spans="16:16" x14ac:dyDescent="0.3">
      <c r="P291715" s="83"/>
    </row>
    <row r="291716" spans="16:16" x14ac:dyDescent="0.3">
      <c r="P291716" s="83"/>
    </row>
    <row r="291717" spans="16:16" x14ac:dyDescent="0.3">
      <c r="P291717" s="83"/>
    </row>
    <row r="291718" spans="16:16" x14ac:dyDescent="0.3">
      <c r="P291718" s="83"/>
    </row>
    <row r="291719" spans="16:16" x14ac:dyDescent="0.3">
      <c r="P291719" s="83"/>
    </row>
    <row r="291720" spans="16:16" x14ac:dyDescent="0.3">
      <c r="P291720" s="83"/>
    </row>
    <row r="291721" spans="16:16" x14ac:dyDescent="0.3">
      <c r="P291721" s="83"/>
    </row>
    <row r="291722" spans="16:16" x14ac:dyDescent="0.3">
      <c r="P291722" s="83"/>
    </row>
    <row r="291723" spans="16:16" x14ac:dyDescent="0.3">
      <c r="P291723" s="83"/>
    </row>
    <row r="291724" spans="16:16" x14ac:dyDescent="0.3">
      <c r="P291724" s="83"/>
    </row>
    <row r="291725" spans="16:16" x14ac:dyDescent="0.3">
      <c r="P291725" s="83"/>
    </row>
    <row r="291726" spans="16:16" x14ac:dyDescent="0.3">
      <c r="P291726" s="83"/>
    </row>
    <row r="291727" spans="16:16" x14ac:dyDescent="0.3">
      <c r="P291727" s="83"/>
    </row>
    <row r="291728" spans="16:16" x14ac:dyDescent="0.3">
      <c r="P291728" s="83"/>
    </row>
    <row r="291729" spans="16:16" x14ac:dyDescent="0.3">
      <c r="P291729" s="83"/>
    </row>
    <row r="291730" spans="16:16" x14ac:dyDescent="0.3">
      <c r="P291730" s="83"/>
    </row>
    <row r="291731" spans="16:16" x14ac:dyDescent="0.3">
      <c r="P291731" s="83"/>
    </row>
    <row r="291732" spans="16:16" x14ac:dyDescent="0.3">
      <c r="P291732" s="83"/>
    </row>
    <row r="291733" spans="16:16" x14ac:dyDescent="0.3">
      <c r="P291733" s="83"/>
    </row>
    <row r="291734" spans="16:16" x14ac:dyDescent="0.3">
      <c r="P291734" s="83"/>
    </row>
    <row r="291735" spans="16:16" x14ac:dyDescent="0.3">
      <c r="P291735" s="83"/>
    </row>
    <row r="291736" spans="16:16" x14ac:dyDescent="0.3">
      <c r="P291736" s="83"/>
    </row>
    <row r="291737" spans="16:16" x14ac:dyDescent="0.3">
      <c r="P291737" s="83"/>
    </row>
    <row r="291738" spans="16:16" x14ac:dyDescent="0.3">
      <c r="P291738" s="83"/>
    </row>
    <row r="291739" spans="16:16" x14ac:dyDescent="0.3">
      <c r="P291739" s="83"/>
    </row>
    <row r="291740" spans="16:16" x14ac:dyDescent="0.3">
      <c r="P291740" s="83"/>
    </row>
    <row r="291741" spans="16:16" x14ac:dyDescent="0.3">
      <c r="P291741" s="83"/>
    </row>
    <row r="291742" spans="16:16" x14ac:dyDescent="0.3">
      <c r="P291742" s="83"/>
    </row>
    <row r="291743" spans="16:16" x14ac:dyDescent="0.3">
      <c r="P291743" s="83"/>
    </row>
    <row r="291744" spans="16:16" x14ac:dyDescent="0.3">
      <c r="P291744" s="83"/>
    </row>
    <row r="291745" spans="16:16" x14ac:dyDescent="0.3">
      <c r="P291745" s="83"/>
    </row>
    <row r="291746" spans="16:16" x14ac:dyDescent="0.3">
      <c r="P291746" s="83"/>
    </row>
    <row r="291747" spans="16:16" x14ac:dyDescent="0.3">
      <c r="P291747" s="83"/>
    </row>
    <row r="291748" spans="16:16" x14ac:dyDescent="0.3">
      <c r="P291748" s="83"/>
    </row>
    <row r="291749" spans="16:16" x14ac:dyDescent="0.3">
      <c r="P291749" s="83"/>
    </row>
    <row r="291750" spans="16:16" x14ac:dyDescent="0.3">
      <c r="P291750" s="83"/>
    </row>
    <row r="291751" spans="16:16" x14ac:dyDescent="0.3">
      <c r="P291751" s="83"/>
    </row>
    <row r="291752" spans="16:16" x14ac:dyDescent="0.3">
      <c r="P291752" s="83"/>
    </row>
    <row r="291753" spans="16:16" x14ac:dyDescent="0.3">
      <c r="P291753" s="83"/>
    </row>
    <row r="291754" spans="16:16" x14ac:dyDescent="0.3">
      <c r="P291754" s="83"/>
    </row>
    <row r="291755" spans="16:16" x14ac:dyDescent="0.3">
      <c r="P291755" s="83"/>
    </row>
    <row r="291756" spans="16:16" x14ac:dyDescent="0.3">
      <c r="P291756" s="83"/>
    </row>
    <row r="291757" spans="16:16" x14ac:dyDescent="0.3">
      <c r="P291757" s="83"/>
    </row>
    <row r="291758" spans="16:16" x14ac:dyDescent="0.3">
      <c r="P291758" s="83"/>
    </row>
    <row r="291759" spans="16:16" x14ac:dyDescent="0.3">
      <c r="P291759" s="83"/>
    </row>
    <row r="291760" spans="16:16" x14ac:dyDescent="0.3">
      <c r="P291760" s="83"/>
    </row>
    <row r="291761" spans="16:16" x14ac:dyDescent="0.3">
      <c r="P291761" s="83"/>
    </row>
    <row r="291762" spans="16:16" x14ac:dyDescent="0.3">
      <c r="P291762" s="83"/>
    </row>
    <row r="291763" spans="16:16" x14ac:dyDescent="0.3">
      <c r="P291763" s="83"/>
    </row>
    <row r="291764" spans="16:16" x14ac:dyDescent="0.3">
      <c r="P291764" s="83"/>
    </row>
    <row r="291765" spans="16:16" x14ac:dyDescent="0.3">
      <c r="P291765" s="83"/>
    </row>
    <row r="291766" spans="16:16" x14ac:dyDescent="0.3">
      <c r="P291766" s="83"/>
    </row>
    <row r="291767" spans="16:16" x14ac:dyDescent="0.3">
      <c r="P291767" s="83"/>
    </row>
    <row r="291768" spans="16:16" x14ac:dyDescent="0.3">
      <c r="P291768" s="83"/>
    </row>
    <row r="291769" spans="16:16" x14ac:dyDescent="0.3">
      <c r="P291769" s="83"/>
    </row>
    <row r="291770" spans="16:16" x14ac:dyDescent="0.3">
      <c r="P291770" s="83"/>
    </row>
    <row r="291771" spans="16:16" x14ac:dyDescent="0.3">
      <c r="P291771" s="83"/>
    </row>
    <row r="291772" spans="16:16" x14ac:dyDescent="0.3">
      <c r="P291772" s="83"/>
    </row>
    <row r="291773" spans="16:16" x14ac:dyDescent="0.3">
      <c r="P291773" s="83"/>
    </row>
    <row r="291774" spans="16:16" x14ac:dyDescent="0.3">
      <c r="P291774" s="83"/>
    </row>
    <row r="291775" spans="16:16" x14ac:dyDescent="0.3">
      <c r="P291775" s="83"/>
    </row>
    <row r="291776" spans="16:16" x14ac:dyDescent="0.3">
      <c r="P291776" s="83"/>
    </row>
    <row r="291777" spans="16:16" x14ac:dyDescent="0.3">
      <c r="P291777" s="83"/>
    </row>
    <row r="291778" spans="16:16" x14ac:dyDescent="0.3">
      <c r="P291778" s="83"/>
    </row>
    <row r="291779" spans="16:16" x14ac:dyDescent="0.3">
      <c r="P291779" s="83"/>
    </row>
    <row r="291780" spans="16:16" x14ac:dyDescent="0.3">
      <c r="P291780" s="83"/>
    </row>
    <row r="291781" spans="16:16" x14ac:dyDescent="0.3">
      <c r="P291781" s="83"/>
    </row>
    <row r="291782" spans="16:16" x14ac:dyDescent="0.3">
      <c r="P291782" s="83"/>
    </row>
    <row r="291783" spans="16:16" x14ac:dyDescent="0.3">
      <c r="P291783" s="83"/>
    </row>
    <row r="291784" spans="16:16" x14ac:dyDescent="0.3">
      <c r="P291784" s="83"/>
    </row>
    <row r="291785" spans="16:16" x14ac:dyDescent="0.3">
      <c r="P291785" s="83"/>
    </row>
    <row r="291786" spans="16:16" x14ac:dyDescent="0.3">
      <c r="P291786" s="83"/>
    </row>
    <row r="291787" spans="16:16" x14ac:dyDescent="0.3">
      <c r="P291787" s="83"/>
    </row>
    <row r="291788" spans="16:16" x14ac:dyDescent="0.3">
      <c r="P291788" s="83"/>
    </row>
    <row r="291789" spans="16:16" x14ac:dyDescent="0.3">
      <c r="P291789" s="83"/>
    </row>
    <row r="291790" spans="16:16" x14ac:dyDescent="0.3">
      <c r="P291790" s="83"/>
    </row>
    <row r="291791" spans="16:16" x14ac:dyDescent="0.3">
      <c r="P291791" s="83"/>
    </row>
    <row r="291792" spans="16:16" x14ac:dyDescent="0.3">
      <c r="P291792" s="83"/>
    </row>
    <row r="291793" spans="16:16" x14ac:dyDescent="0.3">
      <c r="P291793" s="83"/>
    </row>
    <row r="291794" spans="16:16" x14ac:dyDescent="0.3">
      <c r="P291794" s="83"/>
    </row>
    <row r="291795" spans="16:16" x14ac:dyDescent="0.3">
      <c r="P291795" s="83"/>
    </row>
    <row r="291796" spans="16:16" x14ac:dyDescent="0.3">
      <c r="P291796" s="83"/>
    </row>
    <row r="291797" spans="16:16" x14ac:dyDescent="0.3">
      <c r="P291797" s="83"/>
    </row>
    <row r="291798" spans="16:16" x14ac:dyDescent="0.3">
      <c r="P291798" s="83"/>
    </row>
    <row r="291799" spans="16:16" x14ac:dyDescent="0.3">
      <c r="P291799" s="83"/>
    </row>
    <row r="291800" spans="16:16" x14ac:dyDescent="0.3">
      <c r="P291800" s="83"/>
    </row>
    <row r="291801" spans="16:16" x14ac:dyDescent="0.3">
      <c r="P291801" s="83"/>
    </row>
    <row r="291802" spans="16:16" x14ac:dyDescent="0.3">
      <c r="P291802" s="83"/>
    </row>
    <row r="291803" spans="16:16" x14ac:dyDescent="0.3">
      <c r="P291803" s="83"/>
    </row>
    <row r="291804" spans="16:16" x14ac:dyDescent="0.3">
      <c r="P291804" s="83"/>
    </row>
    <row r="291805" spans="16:16" x14ac:dyDescent="0.3">
      <c r="P291805" s="83"/>
    </row>
    <row r="291806" spans="16:16" x14ac:dyDescent="0.3">
      <c r="P291806" s="83"/>
    </row>
    <row r="291807" spans="16:16" x14ac:dyDescent="0.3">
      <c r="P291807" s="83"/>
    </row>
    <row r="291808" spans="16:16" x14ac:dyDescent="0.3">
      <c r="P291808" s="83"/>
    </row>
    <row r="291809" spans="16:16" x14ac:dyDescent="0.3">
      <c r="P291809" s="83"/>
    </row>
    <row r="291810" spans="16:16" x14ac:dyDescent="0.3">
      <c r="P291810" s="83"/>
    </row>
    <row r="291811" spans="16:16" x14ac:dyDescent="0.3">
      <c r="P291811" s="83"/>
    </row>
    <row r="291812" spans="16:16" x14ac:dyDescent="0.3">
      <c r="P291812" s="83"/>
    </row>
    <row r="291813" spans="16:16" x14ac:dyDescent="0.3">
      <c r="P291813" s="83"/>
    </row>
    <row r="291814" spans="16:16" x14ac:dyDescent="0.3">
      <c r="P291814" s="83"/>
    </row>
    <row r="291815" spans="16:16" x14ac:dyDescent="0.3">
      <c r="P291815" s="83"/>
    </row>
    <row r="291816" spans="16:16" x14ac:dyDescent="0.3">
      <c r="P291816" s="83"/>
    </row>
    <row r="291817" spans="16:16" x14ac:dyDescent="0.3">
      <c r="P291817" s="83"/>
    </row>
    <row r="291818" spans="16:16" x14ac:dyDescent="0.3">
      <c r="P291818" s="83"/>
    </row>
    <row r="291819" spans="16:16" x14ac:dyDescent="0.3">
      <c r="P291819" s="83"/>
    </row>
    <row r="291820" spans="16:16" x14ac:dyDescent="0.3">
      <c r="P291820" s="83"/>
    </row>
    <row r="291821" spans="16:16" x14ac:dyDescent="0.3">
      <c r="P291821" s="83"/>
    </row>
    <row r="291822" spans="16:16" x14ac:dyDescent="0.3">
      <c r="P291822" s="83"/>
    </row>
    <row r="291823" spans="16:16" x14ac:dyDescent="0.3">
      <c r="P291823" s="83"/>
    </row>
    <row r="291824" spans="16:16" x14ac:dyDescent="0.3">
      <c r="P291824" s="83"/>
    </row>
    <row r="291825" spans="16:16" x14ac:dyDescent="0.3">
      <c r="P291825" s="83"/>
    </row>
    <row r="291826" spans="16:16" x14ac:dyDescent="0.3">
      <c r="P291826" s="83"/>
    </row>
    <row r="291827" spans="16:16" x14ac:dyDescent="0.3">
      <c r="P291827" s="83"/>
    </row>
    <row r="291828" spans="16:16" x14ac:dyDescent="0.3">
      <c r="P291828" s="83"/>
    </row>
    <row r="291829" spans="16:16" x14ac:dyDescent="0.3">
      <c r="P291829" s="83"/>
    </row>
    <row r="291830" spans="16:16" x14ac:dyDescent="0.3">
      <c r="P291830" s="83"/>
    </row>
    <row r="291831" spans="16:16" x14ac:dyDescent="0.3">
      <c r="P291831" s="83"/>
    </row>
    <row r="291832" spans="16:16" x14ac:dyDescent="0.3">
      <c r="P291832" s="83"/>
    </row>
    <row r="291833" spans="16:16" x14ac:dyDescent="0.3">
      <c r="P291833" s="83"/>
    </row>
    <row r="291834" spans="16:16" x14ac:dyDescent="0.3">
      <c r="P291834" s="83"/>
    </row>
    <row r="291835" spans="16:16" x14ac:dyDescent="0.3">
      <c r="P291835" s="83"/>
    </row>
    <row r="291836" spans="16:16" x14ac:dyDescent="0.3">
      <c r="P291836" s="83"/>
    </row>
    <row r="291837" spans="16:16" x14ac:dyDescent="0.3">
      <c r="P291837" s="83"/>
    </row>
    <row r="291838" spans="16:16" x14ac:dyDescent="0.3">
      <c r="P291838" s="83"/>
    </row>
    <row r="291839" spans="16:16" x14ac:dyDescent="0.3">
      <c r="P291839" s="83"/>
    </row>
    <row r="291840" spans="16:16" x14ac:dyDescent="0.3">
      <c r="P291840" s="83"/>
    </row>
    <row r="291841" spans="16:16" x14ac:dyDescent="0.3">
      <c r="P291841" s="83"/>
    </row>
    <row r="291842" spans="16:16" x14ac:dyDescent="0.3">
      <c r="P291842" s="83"/>
    </row>
    <row r="291843" spans="16:16" x14ac:dyDescent="0.3">
      <c r="P291843" s="83"/>
    </row>
    <row r="291844" spans="16:16" x14ac:dyDescent="0.3">
      <c r="P291844" s="83"/>
    </row>
    <row r="291845" spans="16:16" x14ac:dyDescent="0.3">
      <c r="P291845" s="83"/>
    </row>
    <row r="291846" spans="16:16" x14ac:dyDescent="0.3">
      <c r="P291846" s="83"/>
    </row>
    <row r="291847" spans="16:16" x14ac:dyDescent="0.3">
      <c r="P291847" s="83"/>
    </row>
    <row r="291848" spans="16:16" x14ac:dyDescent="0.3">
      <c r="P291848" s="83"/>
    </row>
    <row r="291849" spans="16:16" x14ac:dyDescent="0.3">
      <c r="P291849" s="83"/>
    </row>
    <row r="291850" spans="16:16" x14ac:dyDescent="0.3">
      <c r="P291850" s="83"/>
    </row>
    <row r="291851" spans="16:16" x14ac:dyDescent="0.3">
      <c r="P291851" s="83"/>
    </row>
    <row r="291852" spans="16:16" x14ac:dyDescent="0.3">
      <c r="P291852" s="83"/>
    </row>
    <row r="291853" spans="16:16" x14ac:dyDescent="0.3">
      <c r="P291853" s="83"/>
    </row>
    <row r="291854" spans="16:16" x14ac:dyDescent="0.3">
      <c r="P291854" s="83"/>
    </row>
    <row r="291855" spans="16:16" x14ac:dyDescent="0.3">
      <c r="P291855" s="83"/>
    </row>
    <row r="291856" spans="16:16" x14ac:dyDescent="0.3">
      <c r="P291856" s="83"/>
    </row>
    <row r="291857" spans="16:16" x14ac:dyDescent="0.3">
      <c r="P291857" s="83"/>
    </row>
    <row r="291858" spans="16:16" x14ac:dyDescent="0.3">
      <c r="P291858" s="83"/>
    </row>
    <row r="291859" spans="16:16" x14ac:dyDescent="0.3">
      <c r="P291859" s="83"/>
    </row>
    <row r="291860" spans="16:16" x14ac:dyDescent="0.3">
      <c r="P291860" s="83"/>
    </row>
    <row r="291861" spans="16:16" x14ac:dyDescent="0.3">
      <c r="P291861" s="83"/>
    </row>
    <row r="291862" spans="16:16" x14ac:dyDescent="0.3">
      <c r="P291862" s="83"/>
    </row>
    <row r="291863" spans="16:16" x14ac:dyDescent="0.3">
      <c r="P291863" s="83"/>
    </row>
    <row r="291864" spans="16:16" x14ac:dyDescent="0.3">
      <c r="P291864" s="83"/>
    </row>
    <row r="291865" spans="16:16" x14ac:dyDescent="0.3">
      <c r="P291865" s="83"/>
    </row>
    <row r="291866" spans="16:16" x14ac:dyDescent="0.3">
      <c r="P291866" s="83"/>
    </row>
    <row r="291867" spans="16:16" x14ac:dyDescent="0.3">
      <c r="P291867" s="83"/>
    </row>
    <row r="291868" spans="16:16" x14ac:dyDescent="0.3">
      <c r="P291868" s="83"/>
    </row>
    <row r="291869" spans="16:16" x14ac:dyDescent="0.3">
      <c r="P291869" s="83"/>
    </row>
    <row r="291870" spans="16:16" x14ac:dyDescent="0.3">
      <c r="P291870" s="83"/>
    </row>
    <row r="291871" spans="16:16" x14ac:dyDescent="0.3">
      <c r="P291871" s="83"/>
    </row>
    <row r="291872" spans="16:16" x14ac:dyDescent="0.3">
      <c r="P291872" s="83"/>
    </row>
    <row r="291873" spans="16:16" x14ac:dyDescent="0.3">
      <c r="P291873" s="83"/>
    </row>
    <row r="291874" spans="16:16" x14ac:dyDescent="0.3">
      <c r="P291874" s="83"/>
    </row>
    <row r="291875" spans="16:16" x14ac:dyDescent="0.3">
      <c r="P291875" s="83"/>
    </row>
    <row r="291876" spans="16:16" x14ac:dyDescent="0.3">
      <c r="P291876" s="83"/>
    </row>
    <row r="291877" spans="16:16" x14ac:dyDescent="0.3">
      <c r="P291877" s="83"/>
    </row>
    <row r="291878" spans="16:16" x14ac:dyDescent="0.3">
      <c r="P291878" s="83"/>
    </row>
    <row r="291879" spans="16:16" x14ac:dyDescent="0.3">
      <c r="P291879" s="83"/>
    </row>
    <row r="291880" spans="16:16" x14ac:dyDescent="0.3">
      <c r="P291880" s="83"/>
    </row>
    <row r="291881" spans="16:16" x14ac:dyDescent="0.3">
      <c r="P291881" s="83"/>
    </row>
    <row r="291882" spans="16:16" x14ac:dyDescent="0.3">
      <c r="P291882" s="83"/>
    </row>
    <row r="291883" spans="16:16" x14ac:dyDescent="0.3">
      <c r="P291883" s="83"/>
    </row>
    <row r="291884" spans="16:16" x14ac:dyDescent="0.3">
      <c r="P291884" s="83"/>
    </row>
    <row r="291885" spans="16:16" x14ac:dyDescent="0.3">
      <c r="P291885" s="83"/>
    </row>
    <row r="291886" spans="16:16" x14ac:dyDescent="0.3">
      <c r="P291886" s="83"/>
    </row>
    <row r="291887" spans="16:16" x14ac:dyDescent="0.3">
      <c r="P291887" s="83"/>
    </row>
    <row r="291888" spans="16:16" x14ac:dyDescent="0.3">
      <c r="P291888" s="83"/>
    </row>
    <row r="291889" spans="16:16" x14ac:dyDescent="0.3">
      <c r="P291889" s="83"/>
    </row>
    <row r="291890" spans="16:16" x14ac:dyDescent="0.3">
      <c r="P291890" s="83"/>
    </row>
    <row r="291891" spans="16:16" x14ac:dyDescent="0.3">
      <c r="P291891" s="83"/>
    </row>
    <row r="291892" spans="16:16" x14ac:dyDescent="0.3">
      <c r="P291892" s="83"/>
    </row>
    <row r="291893" spans="16:16" x14ac:dyDescent="0.3">
      <c r="P291893" s="83"/>
    </row>
    <row r="291894" spans="16:16" x14ac:dyDescent="0.3">
      <c r="P291894" s="83"/>
    </row>
    <row r="291895" spans="16:16" x14ac:dyDescent="0.3">
      <c r="P291895" s="83"/>
    </row>
    <row r="291896" spans="16:16" x14ac:dyDescent="0.3">
      <c r="P291896" s="83"/>
    </row>
    <row r="291897" spans="16:16" x14ac:dyDescent="0.3">
      <c r="P291897" s="83"/>
    </row>
    <row r="291898" spans="16:16" x14ac:dyDescent="0.3">
      <c r="P291898" s="83"/>
    </row>
    <row r="291899" spans="16:16" x14ac:dyDescent="0.3">
      <c r="P291899" s="83"/>
    </row>
    <row r="291900" spans="16:16" x14ac:dyDescent="0.3">
      <c r="P291900" s="83"/>
    </row>
    <row r="291901" spans="16:16" x14ac:dyDescent="0.3">
      <c r="P291901" s="83"/>
    </row>
    <row r="291902" spans="16:16" x14ac:dyDescent="0.3">
      <c r="P291902" s="83"/>
    </row>
    <row r="291903" spans="16:16" x14ac:dyDescent="0.3">
      <c r="P291903" s="83"/>
    </row>
    <row r="291904" spans="16:16" x14ac:dyDescent="0.3">
      <c r="P291904" s="83"/>
    </row>
    <row r="291905" spans="16:16" x14ac:dyDescent="0.3">
      <c r="P291905" s="83"/>
    </row>
    <row r="291906" spans="16:16" x14ac:dyDescent="0.3">
      <c r="P291906" s="83"/>
    </row>
    <row r="291907" spans="16:16" x14ac:dyDescent="0.3">
      <c r="P291907" s="83"/>
    </row>
    <row r="291908" spans="16:16" x14ac:dyDescent="0.3">
      <c r="P291908" s="83"/>
    </row>
    <row r="291909" spans="16:16" x14ac:dyDescent="0.3">
      <c r="P291909" s="83"/>
    </row>
    <row r="291910" spans="16:16" x14ac:dyDescent="0.3">
      <c r="P291910" s="83"/>
    </row>
    <row r="291911" spans="16:16" x14ac:dyDescent="0.3">
      <c r="P291911" s="83"/>
    </row>
    <row r="291912" spans="16:16" x14ac:dyDescent="0.3">
      <c r="P291912" s="83"/>
    </row>
    <row r="291913" spans="16:16" x14ac:dyDescent="0.3">
      <c r="P291913" s="83"/>
    </row>
    <row r="291914" spans="16:16" x14ac:dyDescent="0.3">
      <c r="P291914" s="83"/>
    </row>
    <row r="291915" spans="16:16" x14ac:dyDescent="0.3">
      <c r="P291915" s="83"/>
    </row>
    <row r="291916" spans="16:16" x14ac:dyDescent="0.3">
      <c r="P291916" s="83"/>
    </row>
    <row r="291917" spans="16:16" x14ac:dyDescent="0.3">
      <c r="P291917" s="83"/>
    </row>
    <row r="291918" spans="16:16" x14ac:dyDescent="0.3">
      <c r="P291918" s="83"/>
    </row>
    <row r="291919" spans="16:16" x14ac:dyDescent="0.3">
      <c r="P291919" s="83"/>
    </row>
    <row r="291920" spans="16:16" x14ac:dyDescent="0.3">
      <c r="P291920" s="83"/>
    </row>
    <row r="291921" spans="16:16" x14ac:dyDescent="0.3">
      <c r="P291921" s="83"/>
    </row>
    <row r="291922" spans="16:16" x14ac:dyDescent="0.3">
      <c r="P291922" s="83"/>
    </row>
    <row r="291923" spans="16:16" x14ac:dyDescent="0.3">
      <c r="P291923" s="83"/>
    </row>
    <row r="291924" spans="16:16" x14ac:dyDescent="0.3">
      <c r="P291924" s="83"/>
    </row>
    <row r="291925" spans="16:16" x14ac:dyDescent="0.3">
      <c r="P291925" s="83"/>
    </row>
    <row r="291926" spans="16:16" x14ac:dyDescent="0.3">
      <c r="P291926" s="83"/>
    </row>
    <row r="291927" spans="16:16" x14ac:dyDescent="0.3">
      <c r="P291927" s="83"/>
    </row>
    <row r="291928" spans="16:16" x14ac:dyDescent="0.3">
      <c r="P291928" s="83"/>
    </row>
    <row r="291929" spans="16:16" x14ac:dyDescent="0.3">
      <c r="P291929" s="83"/>
    </row>
    <row r="291930" spans="16:16" x14ac:dyDescent="0.3">
      <c r="P291930" s="83"/>
    </row>
    <row r="291931" spans="16:16" x14ac:dyDescent="0.3">
      <c r="P291931" s="83"/>
    </row>
    <row r="291932" spans="16:16" x14ac:dyDescent="0.3">
      <c r="P291932" s="83"/>
    </row>
    <row r="291933" spans="16:16" x14ac:dyDescent="0.3">
      <c r="P291933" s="83"/>
    </row>
    <row r="291934" spans="16:16" x14ac:dyDescent="0.3">
      <c r="P291934" s="83"/>
    </row>
    <row r="291935" spans="16:16" x14ac:dyDescent="0.3">
      <c r="P291935" s="83"/>
    </row>
    <row r="291936" spans="16:16" x14ac:dyDescent="0.3">
      <c r="P291936" s="83"/>
    </row>
    <row r="291937" spans="16:16" x14ac:dyDescent="0.3">
      <c r="P291937" s="83"/>
    </row>
    <row r="291938" spans="16:16" x14ac:dyDescent="0.3">
      <c r="P291938" s="83"/>
    </row>
    <row r="291939" spans="16:16" x14ac:dyDescent="0.3">
      <c r="P291939" s="83"/>
    </row>
    <row r="291940" spans="16:16" x14ac:dyDescent="0.3">
      <c r="P291940" s="83"/>
    </row>
    <row r="291941" spans="16:16" x14ac:dyDescent="0.3">
      <c r="P291941" s="83"/>
    </row>
    <row r="291942" spans="16:16" x14ac:dyDescent="0.3">
      <c r="P291942" s="83"/>
    </row>
    <row r="291943" spans="16:16" x14ac:dyDescent="0.3">
      <c r="P291943" s="83"/>
    </row>
    <row r="291944" spans="16:16" x14ac:dyDescent="0.3">
      <c r="P291944" s="83"/>
    </row>
    <row r="291945" spans="16:16" x14ac:dyDescent="0.3">
      <c r="P291945" s="83"/>
    </row>
    <row r="291946" spans="16:16" x14ac:dyDescent="0.3">
      <c r="P291946" s="83"/>
    </row>
    <row r="291947" spans="16:16" x14ac:dyDescent="0.3">
      <c r="P291947" s="83"/>
    </row>
    <row r="291948" spans="16:16" x14ac:dyDescent="0.3">
      <c r="P291948" s="83"/>
    </row>
    <row r="291949" spans="16:16" x14ac:dyDescent="0.3">
      <c r="P291949" s="83"/>
    </row>
    <row r="291950" spans="16:16" x14ac:dyDescent="0.3">
      <c r="P291950" s="83"/>
    </row>
    <row r="291951" spans="16:16" x14ac:dyDescent="0.3">
      <c r="P291951" s="83"/>
    </row>
    <row r="291952" spans="16:16" x14ac:dyDescent="0.3">
      <c r="P291952" s="83"/>
    </row>
    <row r="291953" spans="16:16" x14ac:dyDescent="0.3">
      <c r="P291953" s="83"/>
    </row>
    <row r="291954" spans="16:16" x14ac:dyDescent="0.3">
      <c r="P291954" s="83"/>
    </row>
    <row r="291955" spans="16:16" x14ac:dyDescent="0.3">
      <c r="P291955" s="83"/>
    </row>
    <row r="291956" spans="16:16" x14ac:dyDescent="0.3">
      <c r="P291956" s="83"/>
    </row>
    <row r="291957" spans="16:16" x14ac:dyDescent="0.3">
      <c r="P291957" s="83"/>
    </row>
    <row r="291958" spans="16:16" x14ac:dyDescent="0.3">
      <c r="P291958" s="83"/>
    </row>
    <row r="291959" spans="16:16" x14ac:dyDescent="0.3">
      <c r="P291959" s="83"/>
    </row>
    <row r="291960" spans="16:16" x14ac:dyDescent="0.3">
      <c r="P291960" s="83"/>
    </row>
    <row r="291961" spans="16:16" x14ac:dyDescent="0.3">
      <c r="P291961" s="83"/>
    </row>
    <row r="291962" spans="16:16" x14ac:dyDescent="0.3">
      <c r="P291962" s="83"/>
    </row>
    <row r="291963" spans="16:16" x14ac:dyDescent="0.3">
      <c r="P291963" s="83"/>
    </row>
    <row r="291964" spans="16:16" x14ac:dyDescent="0.3">
      <c r="P291964" s="83"/>
    </row>
    <row r="291965" spans="16:16" x14ac:dyDescent="0.3">
      <c r="P291965" s="83"/>
    </row>
    <row r="291966" spans="16:16" x14ac:dyDescent="0.3">
      <c r="P291966" s="83"/>
    </row>
    <row r="291967" spans="16:16" x14ac:dyDescent="0.3">
      <c r="P291967" s="83"/>
    </row>
    <row r="291968" spans="16:16" x14ac:dyDescent="0.3">
      <c r="P291968" s="83"/>
    </row>
    <row r="291969" spans="16:16" x14ac:dyDescent="0.3">
      <c r="P291969" s="83"/>
    </row>
    <row r="291970" spans="16:16" x14ac:dyDescent="0.3">
      <c r="P291970" s="83"/>
    </row>
    <row r="291971" spans="16:16" x14ac:dyDescent="0.3">
      <c r="P291971" s="83"/>
    </row>
    <row r="291972" spans="16:16" x14ac:dyDescent="0.3">
      <c r="P291972" s="83"/>
    </row>
    <row r="291973" spans="16:16" x14ac:dyDescent="0.3">
      <c r="P291973" s="83"/>
    </row>
    <row r="291974" spans="16:16" x14ac:dyDescent="0.3">
      <c r="P291974" s="83"/>
    </row>
    <row r="291975" spans="16:16" x14ac:dyDescent="0.3">
      <c r="P291975" s="83"/>
    </row>
    <row r="291976" spans="16:16" x14ac:dyDescent="0.3">
      <c r="P291976" s="83"/>
    </row>
    <row r="291977" spans="16:16" x14ac:dyDescent="0.3">
      <c r="P291977" s="83"/>
    </row>
    <row r="291978" spans="16:16" x14ac:dyDescent="0.3">
      <c r="P291978" s="83"/>
    </row>
    <row r="291979" spans="16:16" x14ac:dyDescent="0.3">
      <c r="P291979" s="83"/>
    </row>
    <row r="291980" spans="16:16" x14ac:dyDescent="0.3">
      <c r="P291980" s="83"/>
    </row>
    <row r="291981" spans="16:16" x14ac:dyDescent="0.3">
      <c r="P291981" s="83"/>
    </row>
    <row r="291982" spans="16:16" x14ac:dyDescent="0.3">
      <c r="P291982" s="83"/>
    </row>
    <row r="291983" spans="16:16" x14ac:dyDescent="0.3">
      <c r="P291983" s="83"/>
    </row>
    <row r="291984" spans="16:16" x14ac:dyDescent="0.3">
      <c r="P291984" s="83"/>
    </row>
    <row r="291985" spans="16:16" x14ac:dyDescent="0.3">
      <c r="P291985" s="83"/>
    </row>
    <row r="291986" spans="16:16" x14ac:dyDescent="0.3">
      <c r="P291986" s="83"/>
    </row>
    <row r="291987" spans="16:16" x14ac:dyDescent="0.3">
      <c r="P291987" s="83"/>
    </row>
    <row r="291988" spans="16:16" x14ac:dyDescent="0.3">
      <c r="P291988" s="83"/>
    </row>
    <row r="291989" spans="16:16" x14ac:dyDescent="0.3">
      <c r="P291989" s="83"/>
    </row>
    <row r="291990" spans="16:16" x14ac:dyDescent="0.3">
      <c r="P291990" s="83"/>
    </row>
    <row r="291991" spans="16:16" x14ac:dyDescent="0.3">
      <c r="P291991" s="83"/>
    </row>
    <row r="291992" spans="16:16" x14ac:dyDescent="0.3">
      <c r="P291992" s="83"/>
    </row>
    <row r="291993" spans="16:16" x14ac:dyDescent="0.3">
      <c r="P291993" s="83"/>
    </row>
    <row r="291994" spans="16:16" x14ac:dyDescent="0.3">
      <c r="P291994" s="83"/>
    </row>
    <row r="291995" spans="16:16" x14ac:dyDescent="0.3">
      <c r="P291995" s="83"/>
    </row>
    <row r="291996" spans="16:16" x14ac:dyDescent="0.3">
      <c r="P291996" s="83"/>
    </row>
    <row r="291997" spans="16:16" x14ac:dyDescent="0.3">
      <c r="P291997" s="83"/>
    </row>
    <row r="291998" spans="16:16" x14ac:dyDescent="0.3">
      <c r="P291998" s="83"/>
    </row>
    <row r="291999" spans="16:16" x14ac:dyDescent="0.3">
      <c r="P291999" s="83"/>
    </row>
    <row r="292000" spans="16:16" x14ac:dyDescent="0.3">
      <c r="P292000" s="83"/>
    </row>
    <row r="292001" spans="16:16" x14ac:dyDescent="0.3">
      <c r="P292001" s="83"/>
    </row>
    <row r="292002" spans="16:16" x14ac:dyDescent="0.3">
      <c r="P292002" s="83"/>
    </row>
    <row r="292003" spans="16:16" x14ac:dyDescent="0.3">
      <c r="P292003" s="83"/>
    </row>
    <row r="292004" spans="16:16" x14ac:dyDescent="0.3">
      <c r="P292004" s="83"/>
    </row>
    <row r="292005" spans="16:16" x14ac:dyDescent="0.3">
      <c r="P292005" s="83"/>
    </row>
    <row r="292006" spans="16:16" x14ac:dyDescent="0.3">
      <c r="P292006" s="83"/>
    </row>
    <row r="292007" spans="16:16" x14ac:dyDescent="0.3">
      <c r="P292007" s="83"/>
    </row>
    <row r="292008" spans="16:16" x14ac:dyDescent="0.3">
      <c r="P292008" s="83"/>
    </row>
    <row r="292009" spans="16:16" x14ac:dyDescent="0.3">
      <c r="P292009" s="83"/>
    </row>
    <row r="292010" spans="16:16" x14ac:dyDescent="0.3">
      <c r="P292010" s="83"/>
    </row>
    <row r="292011" spans="16:16" x14ac:dyDescent="0.3">
      <c r="P292011" s="83"/>
    </row>
    <row r="292012" spans="16:16" x14ac:dyDescent="0.3">
      <c r="P292012" s="83"/>
    </row>
    <row r="292013" spans="16:16" x14ac:dyDescent="0.3">
      <c r="P292013" s="83"/>
    </row>
    <row r="292014" spans="16:16" x14ac:dyDescent="0.3">
      <c r="P292014" s="83"/>
    </row>
    <row r="292015" spans="16:16" x14ac:dyDescent="0.3">
      <c r="P292015" s="83"/>
    </row>
    <row r="292016" spans="16:16" x14ac:dyDescent="0.3">
      <c r="P292016" s="83"/>
    </row>
    <row r="292017" spans="16:16" x14ac:dyDescent="0.3">
      <c r="P292017" s="83"/>
    </row>
    <row r="292018" spans="16:16" x14ac:dyDescent="0.3">
      <c r="P292018" s="83"/>
    </row>
    <row r="292019" spans="16:16" x14ac:dyDescent="0.3">
      <c r="P292019" s="83"/>
    </row>
    <row r="292020" spans="16:16" x14ac:dyDescent="0.3">
      <c r="P292020" s="83"/>
    </row>
    <row r="292021" spans="16:16" x14ac:dyDescent="0.3">
      <c r="P292021" s="83"/>
    </row>
    <row r="292022" spans="16:16" x14ac:dyDescent="0.3">
      <c r="P292022" s="83"/>
    </row>
    <row r="292023" spans="16:16" x14ac:dyDescent="0.3">
      <c r="P292023" s="83"/>
    </row>
    <row r="292024" spans="16:16" x14ac:dyDescent="0.3">
      <c r="P292024" s="83"/>
    </row>
    <row r="292025" spans="16:16" x14ac:dyDescent="0.3">
      <c r="P292025" s="83"/>
    </row>
    <row r="292026" spans="16:16" x14ac:dyDescent="0.3">
      <c r="P292026" s="83"/>
    </row>
    <row r="292027" spans="16:16" x14ac:dyDescent="0.3">
      <c r="P292027" s="83"/>
    </row>
    <row r="292028" spans="16:16" x14ac:dyDescent="0.3">
      <c r="P292028" s="83"/>
    </row>
    <row r="292029" spans="16:16" x14ac:dyDescent="0.3">
      <c r="P292029" s="83"/>
    </row>
    <row r="292030" spans="16:16" x14ac:dyDescent="0.3">
      <c r="P292030" s="83"/>
    </row>
    <row r="292031" spans="16:16" x14ac:dyDescent="0.3">
      <c r="P292031" s="83"/>
    </row>
    <row r="292032" spans="16:16" x14ac:dyDescent="0.3">
      <c r="P292032" s="83"/>
    </row>
    <row r="292033" spans="16:16" x14ac:dyDescent="0.3">
      <c r="P292033" s="83"/>
    </row>
    <row r="292034" spans="16:16" x14ac:dyDescent="0.3">
      <c r="P292034" s="83"/>
    </row>
    <row r="292035" spans="16:16" x14ac:dyDescent="0.3">
      <c r="P292035" s="83"/>
    </row>
    <row r="292036" spans="16:16" x14ac:dyDescent="0.3">
      <c r="P292036" s="83"/>
    </row>
    <row r="292037" spans="16:16" x14ac:dyDescent="0.3">
      <c r="P292037" s="83"/>
    </row>
    <row r="292038" spans="16:16" x14ac:dyDescent="0.3">
      <c r="P292038" s="83"/>
    </row>
    <row r="292039" spans="16:16" x14ac:dyDescent="0.3">
      <c r="P292039" s="83"/>
    </row>
    <row r="292040" spans="16:16" x14ac:dyDescent="0.3">
      <c r="P292040" s="83"/>
    </row>
    <row r="292041" spans="16:16" x14ac:dyDescent="0.3">
      <c r="P292041" s="83"/>
    </row>
    <row r="292042" spans="16:16" x14ac:dyDescent="0.3">
      <c r="P292042" s="83"/>
    </row>
    <row r="292043" spans="16:16" x14ac:dyDescent="0.3">
      <c r="P292043" s="83"/>
    </row>
    <row r="292044" spans="16:16" x14ac:dyDescent="0.3">
      <c r="P292044" s="83"/>
    </row>
    <row r="292045" spans="16:16" x14ac:dyDescent="0.3">
      <c r="P292045" s="83"/>
    </row>
    <row r="292046" spans="16:16" x14ac:dyDescent="0.3">
      <c r="P292046" s="83"/>
    </row>
    <row r="292047" spans="16:16" x14ac:dyDescent="0.3">
      <c r="P292047" s="83"/>
    </row>
    <row r="292048" spans="16:16" x14ac:dyDescent="0.3">
      <c r="P292048" s="83"/>
    </row>
    <row r="292049" spans="16:16" x14ac:dyDescent="0.3">
      <c r="P292049" s="83"/>
    </row>
    <row r="292050" spans="16:16" x14ac:dyDescent="0.3">
      <c r="P292050" s="83"/>
    </row>
    <row r="292051" spans="16:16" x14ac:dyDescent="0.3">
      <c r="P292051" s="83"/>
    </row>
    <row r="292052" spans="16:16" x14ac:dyDescent="0.3">
      <c r="P292052" s="83"/>
    </row>
    <row r="292053" spans="16:16" x14ac:dyDescent="0.3">
      <c r="P292053" s="83"/>
    </row>
    <row r="292054" spans="16:16" x14ac:dyDescent="0.3">
      <c r="P292054" s="83"/>
    </row>
    <row r="292055" spans="16:16" x14ac:dyDescent="0.3">
      <c r="P292055" s="83"/>
    </row>
    <row r="292056" spans="16:16" x14ac:dyDescent="0.3">
      <c r="P292056" s="83"/>
    </row>
    <row r="292057" spans="16:16" x14ac:dyDescent="0.3">
      <c r="P292057" s="83"/>
    </row>
    <row r="292058" spans="16:16" x14ac:dyDescent="0.3">
      <c r="P292058" s="83"/>
    </row>
    <row r="292059" spans="16:16" x14ac:dyDescent="0.3">
      <c r="P292059" s="83"/>
    </row>
    <row r="292060" spans="16:16" x14ac:dyDescent="0.3">
      <c r="P292060" s="83"/>
    </row>
    <row r="292061" spans="16:16" x14ac:dyDescent="0.3">
      <c r="P292061" s="83"/>
    </row>
    <row r="292062" spans="16:16" x14ac:dyDescent="0.3">
      <c r="P292062" s="83"/>
    </row>
    <row r="292063" spans="16:16" x14ac:dyDescent="0.3">
      <c r="P292063" s="83"/>
    </row>
    <row r="292064" spans="16:16" x14ac:dyDescent="0.3">
      <c r="P292064" s="83"/>
    </row>
    <row r="292065" spans="16:16" x14ac:dyDescent="0.3">
      <c r="P292065" s="83"/>
    </row>
    <row r="292066" spans="16:16" x14ac:dyDescent="0.3">
      <c r="P292066" s="83"/>
    </row>
    <row r="292067" spans="16:16" x14ac:dyDescent="0.3">
      <c r="P292067" s="83"/>
    </row>
    <row r="292068" spans="16:16" x14ac:dyDescent="0.3">
      <c r="P292068" s="83"/>
    </row>
    <row r="292069" spans="16:16" x14ac:dyDescent="0.3">
      <c r="P292069" s="83"/>
    </row>
    <row r="292070" spans="16:16" x14ac:dyDescent="0.3">
      <c r="P292070" s="83"/>
    </row>
    <row r="292071" spans="16:16" x14ac:dyDescent="0.3">
      <c r="P292071" s="83"/>
    </row>
    <row r="292072" spans="16:16" x14ac:dyDescent="0.3">
      <c r="P292072" s="83"/>
    </row>
    <row r="292073" spans="16:16" x14ac:dyDescent="0.3">
      <c r="P292073" s="83"/>
    </row>
    <row r="292074" spans="16:16" x14ac:dyDescent="0.3">
      <c r="P292074" s="83"/>
    </row>
    <row r="292075" spans="16:16" x14ac:dyDescent="0.3">
      <c r="P292075" s="83"/>
    </row>
    <row r="292076" spans="16:16" x14ac:dyDescent="0.3">
      <c r="P292076" s="83"/>
    </row>
    <row r="292077" spans="16:16" x14ac:dyDescent="0.3">
      <c r="P292077" s="83"/>
    </row>
    <row r="292078" spans="16:16" x14ac:dyDescent="0.3">
      <c r="P292078" s="83"/>
    </row>
    <row r="292079" spans="16:16" x14ac:dyDescent="0.3">
      <c r="P292079" s="83"/>
    </row>
    <row r="292080" spans="16:16" x14ac:dyDescent="0.3">
      <c r="P292080" s="83"/>
    </row>
    <row r="292081" spans="16:16" x14ac:dyDescent="0.3">
      <c r="P292081" s="83"/>
    </row>
    <row r="292082" spans="16:16" x14ac:dyDescent="0.3">
      <c r="P292082" s="83"/>
    </row>
    <row r="292083" spans="16:16" x14ac:dyDescent="0.3">
      <c r="P292083" s="83"/>
    </row>
    <row r="292084" spans="16:16" x14ac:dyDescent="0.3">
      <c r="P292084" s="83"/>
    </row>
    <row r="292085" spans="16:16" x14ac:dyDescent="0.3">
      <c r="P292085" s="83"/>
    </row>
    <row r="292086" spans="16:16" x14ac:dyDescent="0.3">
      <c r="P292086" s="83"/>
    </row>
    <row r="292087" spans="16:16" x14ac:dyDescent="0.3">
      <c r="P292087" s="83"/>
    </row>
    <row r="292088" spans="16:16" x14ac:dyDescent="0.3">
      <c r="P292088" s="83"/>
    </row>
    <row r="292089" spans="16:16" x14ac:dyDescent="0.3">
      <c r="P292089" s="83"/>
    </row>
    <row r="292090" spans="16:16" x14ac:dyDescent="0.3">
      <c r="P292090" s="83"/>
    </row>
    <row r="292091" spans="16:16" x14ac:dyDescent="0.3">
      <c r="P292091" s="83"/>
    </row>
    <row r="292092" spans="16:16" x14ac:dyDescent="0.3">
      <c r="P292092" s="83"/>
    </row>
    <row r="292093" spans="16:16" x14ac:dyDescent="0.3">
      <c r="P292093" s="83"/>
    </row>
    <row r="292094" spans="16:16" x14ac:dyDescent="0.3">
      <c r="P292094" s="83"/>
    </row>
    <row r="292095" spans="16:16" x14ac:dyDescent="0.3">
      <c r="P292095" s="83"/>
    </row>
    <row r="292096" spans="16:16" x14ac:dyDescent="0.3">
      <c r="P292096" s="83"/>
    </row>
    <row r="292097" spans="16:16" x14ac:dyDescent="0.3">
      <c r="P292097" s="83"/>
    </row>
    <row r="292098" spans="16:16" x14ac:dyDescent="0.3">
      <c r="P292098" s="83"/>
    </row>
    <row r="292099" spans="16:16" x14ac:dyDescent="0.3">
      <c r="P292099" s="83"/>
    </row>
    <row r="292100" spans="16:16" x14ac:dyDescent="0.3">
      <c r="P292100" s="83"/>
    </row>
    <row r="292101" spans="16:16" x14ac:dyDescent="0.3">
      <c r="P292101" s="83"/>
    </row>
    <row r="292102" spans="16:16" x14ac:dyDescent="0.3">
      <c r="P292102" s="83"/>
    </row>
    <row r="292103" spans="16:16" x14ac:dyDescent="0.3">
      <c r="P292103" s="83"/>
    </row>
    <row r="292104" spans="16:16" x14ac:dyDescent="0.3">
      <c r="P292104" s="83"/>
    </row>
    <row r="292105" spans="16:16" x14ac:dyDescent="0.3">
      <c r="P292105" s="83"/>
    </row>
    <row r="292106" spans="16:16" x14ac:dyDescent="0.3">
      <c r="P292106" s="83"/>
    </row>
    <row r="292107" spans="16:16" x14ac:dyDescent="0.3">
      <c r="P292107" s="83"/>
    </row>
    <row r="292108" spans="16:16" x14ac:dyDescent="0.3">
      <c r="P292108" s="83"/>
    </row>
    <row r="292109" spans="16:16" x14ac:dyDescent="0.3">
      <c r="P292109" s="83"/>
    </row>
    <row r="292110" spans="16:16" x14ac:dyDescent="0.3">
      <c r="P292110" s="83"/>
    </row>
    <row r="292111" spans="16:16" x14ac:dyDescent="0.3">
      <c r="P292111" s="83"/>
    </row>
    <row r="292112" spans="16:16" x14ac:dyDescent="0.3">
      <c r="P292112" s="83"/>
    </row>
    <row r="292113" spans="16:16" x14ac:dyDescent="0.3">
      <c r="P292113" s="83"/>
    </row>
    <row r="292114" spans="16:16" x14ac:dyDescent="0.3">
      <c r="P292114" s="83"/>
    </row>
    <row r="292115" spans="16:16" x14ac:dyDescent="0.3">
      <c r="P292115" s="83"/>
    </row>
    <row r="292116" spans="16:16" x14ac:dyDescent="0.3">
      <c r="P292116" s="83"/>
    </row>
    <row r="292117" spans="16:16" x14ac:dyDescent="0.3">
      <c r="P292117" s="83"/>
    </row>
    <row r="292118" spans="16:16" x14ac:dyDescent="0.3">
      <c r="P292118" s="83"/>
    </row>
    <row r="292119" spans="16:16" x14ac:dyDescent="0.3">
      <c r="P292119" s="83"/>
    </row>
    <row r="292120" spans="16:16" x14ac:dyDescent="0.3">
      <c r="P292120" s="83"/>
    </row>
    <row r="292121" spans="16:16" x14ac:dyDescent="0.3">
      <c r="P292121" s="83"/>
    </row>
    <row r="292122" spans="16:16" x14ac:dyDescent="0.3">
      <c r="P292122" s="83"/>
    </row>
    <row r="292123" spans="16:16" x14ac:dyDescent="0.3">
      <c r="P292123" s="83"/>
    </row>
    <row r="292124" spans="16:16" x14ac:dyDescent="0.3">
      <c r="P292124" s="83"/>
    </row>
    <row r="292125" spans="16:16" x14ac:dyDescent="0.3">
      <c r="P292125" s="83"/>
    </row>
    <row r="292126" spans="16:16" x14ac:dyDescent="0.3">
      <c r="P292126" s="83"/>
    </row>
    <row r="292127" spans="16:16" x14ac:dyDescent="0.3">
      <c r="P292127" s="83"/>
    </row>
    <row r="292128" spans="16:16" x14ac:dyDescent="0.3">
      <c r="P292128" s="83"/>
    </row>
    <row r="292129" spans="16:16" x14ac:dyDescent="0.3">
      <c r="P292129" s="83"/>
    </row>
    <row r="292130" spans="16:16" x14ac:dyDescent="0.3">
      <c r="P292130" s="83"/>
    </row>
    <row r="292131" spans="16:16" x14ac:dyDescent="0.3">
      <c r="P292131" s="83"/>
    </row>
    <row r="292132" spans="16:16" x14ac:dyDescent="0.3">
      <c r="P292132" s="83"/>
    </row>
    <row r="292133" spans="16:16" x14ac:dyDescent="0.3">
      <c r="P292133" s="83"/>
    </row>
    <row r="292134" spans="16:16" x14ac:dyDescent="0.3">
      <c r="P292134" s="83"/>
    </row>
    <row r="292135" spans="16:16" x14ac:dyDescent="0.3">
      <c r="P292135" s="83"/>
    </row>
    <row r="292136" spans="16:16" x14ac:dyDescent="0.3">
      <c r="P292136" s="83"/>
    </row>
    <row r="292137" spans="16:16" x14ac:dyDescent="0.3">
      <c r="P292137" s="83"/>
    </row>
    <row r="292138" spans="16:16" x14ac:dyDescent="0.3">
      <c r="P292138" s="83"/>
    </row>
    <row r="292139" spans="16:16" x14ac:dyDescent="0.3">
      <c r="P292139" s="83"/>
    </row>
    <row r="292140" spans="16:16" x14ac:dyDescent="0.3">
      <c r="P292140" s="83"/>
    </row>
    <row r="292141" spans="16:16" x14ac:dyDescent="0.3">
      <c r="P292141" s="83"/>
    </row>
    <row r="292142" spans="16:16" x14ac:dyDescent="0.3">
      <c r="P292142" s="83"/>
    </row>
    <row r="292143" spans="16:16" x14ac:dyDescent="0.3">
      <c r="P292143" s="83"/>
    </row>
    <row r="292144" spans="16:16" x14ac:dyDescent="0.3">
      <c r="P292144" s="83"/>
    </row>
    <row r="292145" spans="16:16" x14ac:dyDescent="0.3">
      <c r="P292145" s="83"/>
    </row>
    <row r="292146" spans="16:16" x14ac:dyDescent="0.3">
      <c r="P292146" s="83"/>
    </row>
    <row r="292147" spans="16:16" x14ac:dyDescent="0.3">
      <c r="P292147" s="83"/>
    </row>
    <row r="292148" spans="16:16" x14ac:dyDescent="0.3">
      <c r="P292148" s="83"/>
    </row>
    <row r="292149" spans="16:16" x14ac:dyDescent="0.3">
      <c r="P292149" s="83"/>
    </row>
    <row r="292150" spans="16:16" x14ac:dyDescent="0.3">
      <c r="P292150" s="83"/>
    </row>
    <row r="292151" spans="16:16" x14ac:dyDescent="0.3">
      <c r="P292151" s="83"/>
    </row>
    <row r="292152" spans="16:16" x14ac:dyDescent="0.3">
      <c r="P292152" s="83"/>
    </row>
    <row r="292153" spans="16:16" x14ac:dyDescent="0.3">
      <c r="P292153" s="83"/>
    </row>
    <row r="292154" spans="16:16" x14ac:dyDescent="0.3">
      <c r="P292154" s="83"/>
    </row>
    <row r="292155" spans="16:16" x14ac:dyDescent="0.3">
      <c r="P292155" s="83"/>
    </row>
    <row r="292156" spans="16:16" x14ac:dyDescent="0.3">
      <c r="P292156" s="83"/>
    </row>
    <row r="292157" spans="16:16" x14ac:dyDescent="0.3">
      <c r="P292157" s="83"/>
    </row>
    <row r="292158" spans="16:16" x14ac:dyDescent="0.3">
      <c r="P292158" s="83"/>
    </row>
    <row r="292159" spans="16:16" x14ac:dyDescent="0.3">
      <c r="P292159" s="83"/>
    </row>
    <row r="292160" spans="16:16" x14ac:dyDescent="0.3">
      <c r="P292160" s="83"/>
    </row>
    <row r="292161" spans="16:16" x14ac:dyDescent="0.3">
      <c r="P292161" s="83"/>
    </row>
    <row r="292162" spans="16:16" x14ac:dyDescent="0.3">
      <c r="P292162" s="83"/>
    </row>
    <row r="292163" spans="16:16" x14ac:dyDescent="0.3">
      <c r="P292163" s="83"/>
    </row>
    <row r="292164" spans="16:16" x14ac:dyDescent="0.3">
      <c r="P292164" s="83"/>
    </row>
    <row r="292165" spans="16:16" x14ac:dyDescent="0.3">
      <c r="P292165" s="83"/>
    </row>
    <row r="292166" spans="16:16" x14ac:dyDescent="0.3">
      <c r="P292166" s="83"/>
    </row>
    <row r="292167" spans="16:16" x14ac:dyDescent="0.3">
      <c r="P292167" s="83"/>
    </row>
    <row r="292168" spans="16:16" x14ac:dyDescent="0.3">
      <c r="P292168" s="83"/>
    </row>
    <row r="292169" spans="16:16" x14ac:dyDescent="0.3">
      <c r="P292169" s="83"/>
    </row>
    <row r="292170" spans="16:16" x14ac:dyDescent="0.3">
      <c r="P292170" s="83"/>
    </row>
    <row r="292171" spans="16:16" x14ac:dyDescent="0.3">
      <c r="P292171" s="83"/>
    </row>
    <row r="292172" spans="16:16" x14ac:dyDescent="0.3">
      <c r="P292172" s="83"/>
    </row>
    <row r="292173" spans="16:16" x14ac:dyDescent="0.3">
      <c r="P292173" s="83"/>
    </row>
    <row r="292174" spans="16:16" x14ac:dyDescent="0.3">
      <c r="P292174" s="83"/>
    </row>
    <row r="292175" spans="16:16" x14ac:dyDescent="0.3">
      <c r="P292175" s="83"/>
    </row>
    <row r="292176" spans="16:16" x14ac:dyDescent="0.3">
      <c r="P292176" s="83"/>
    </row>
    <row r="292177" spans="16:16" x14ac:dyDescent="0.3">
      <c r="P292177" s="83"/>
    </row>
    <row r="292178" spans="16:16" x14ac:dyDescent="0.3">
      <c r="P292178" s="83"/>
    </row>
    <row r="292179" spans="16:16" x14ac:dyDescent="0.3">
      <c r="P292179" s="83"/>
    </row>
    <row r="292180" spans="16:16" x14ac:dyDescent="0.3">
      <c r="P292180" s="83"/>
    </row>
    <row r="292181" spans="16:16" x14ac:dyDescent="0.3">
      <c r="P292181" s="83"/>
    </row>
    <row r="292182" spans="16:16" x14ac:dyDescent="0.3">
      <c r="P292182" s="83"/>
    </row>
    <row r="292183" spans="16:16" x14ac:dyDescent="0.3">
      <c r="P292183" s="83"/>
    </row>
    <row r="292184" spans="16:16" x14ac:dyDescent="0.3">
      <c r="P292184" s="83"/>
    </row>
    <row r="292185" spans="16:16" x14ac:dyDescent="0.3">
      <c r="P292185" s="83"/>
    </row>
    <row r="292186" spans="16:16" x14ac:dyDescent="0.3">
      <c r="P292186" s="83"/>
    </row>
    <row r="292187" spans="16:16" x14ac:dyDescent="0.3">
      <c r="P292187" s="83"/>
    </row>
    <row r="292188" spans="16:16" x14ac:dyDescent="0.3">
      <c r="P292188" s="83"/>
    </row>
    <row r="292189" spans="16:16" x14ac:dyDescent="0.3">
      <c r="P292189" s="83"/>
    </row>
    <row r="292190" spans="16:16" x14ac:dyDescent="0.3">
      <c r="P292190" s="83"/>
    </row>
    <row r="292191" spans="16:16" x14ac:dyDescent="0.3">
      <c r="P292191" s="83"/>
    </row>
    <row r="292192" spans="16:16" x14ac:dyDescent="0.3">
      <c r="P292192" s="83"/>
    </row>
    <row r="292193" spans="16:16" x14ac:dyDescent="0.3">
      <c r="P292193" s="83"/>
    </row>
    <row r="292194" spans="16:16" x14ac:dyDescent="0.3">
      <c r="P292194" s="83"/>
    </row>
    <row r="292195" spans="16:16" x14ac:dyDescent="0.3">
      <c r="P292195" s="83"/>
    </row>
    <row r="292196" spans="16:16" x14ac:dyDescent="0.3">
      <c r="P292196" s="83"/>
    </row>
    <row r="292197" spans="16:16" x14ac:dyDescent="0.3">
      <c r="P292197" s="83"/>
    </row>
    <row r="292198" spans="16:16" x14ac:dyDescent="0.3">
      <c r="P292198" s="83"/>
    </row>
    <row r="292199" spans="16:16" x14ac:dyDescent="0.3">
      <c r="P292199" s="83"/>
    </row>
    <row r="292200" spans="16:16" x14ac:dyDescent="0.3">
      <c r="P292200" s="83"/>
    </row>
    <row r="292201" spans="16:16" x14ac:dyDescent="0.3">
      <c r="P292201" s="83"/>
    </row>
    <row r="292202" spans="16:16" x14ac:dyDescent="0.3">
      <c r="P292202" s="83"/>
    </row>
    <row r="292203" spans="16:16" x14ac:dyDescent="0.3">
      <c r="P292203" s="83"/>
    </row>
    <row r="292204" spans="16:16" x14ac:dyDescent="0.3">
      <c r="P292204" s="83"/>
    </row>
    <row r="292205" spans="16:16" x14ac:dyDescent="0.3">
      <c r="P292205" s="83"/>
    </row>
    <row r="292206" spans="16:16" x14ac:dyDescent="0.3">
      <c r="P292206" s="83"/>
    </row>
    <row r="292207" spans="16:16" x14ac:dyDescent="0.3">
      <c r="P292207" s="83"/>
    </row>
    <row r="292208" spans="16:16" x14ac:dyDescent="0.3">
      <c r="P292208" s="83"/>
    </row>
    <row r="292209" spans="16:16" x14ac:dyDescent="0.3">
      <c r="P292209" s="83"/>
    </row>
    <row r="292210" spans="16:16" x14ac:dyDescent="0.3">
      <c r="P292210" s="83"/>
    </row>
    <row r="292211" spans="16:16" x14ac:dyDescent="0.3">
      <c r="P292211" s="83"/>
    </row>
    <row r="292212" spans="16:16" x14ac:dyDescent="0.3">
      <c r="P292212" s="83"/>
    </row>
    <row r="292213" spans="16:16" x14ac:dyDescent="0.3">
      <c r="P292213" s="83"/>
    </row>
    <row r="292214" spans="16:16" x14ac:dyDescent="0.3">
      <c r="P292214" s="83"/>
    </row>
    <row r="292215" spans="16:16" x14ac:dyDescent="0.3">
      <c r="P292215" s="83"/>
    </row>
    <row r="292216" spans="16:16" x14ac:dyDescent="0.3">
      <c r="P292216" s="83"/>
    </row>
    <row r="292217" spans="16:16" x14ac:dyDescent="0.3">
      <c r="P292217" s="83"/>
    </row>
    <row r="292218" spans="16:16" x14ac:dyDescent="0.3">
      <c r="P292218" s="83"/>
    </row>
    <row r="292219" spans="16:16" x14ac:dyDescent="0.3">
      <c r="P292219" s="83"/>
    </row>
    <row r="292220" spans="16:16" x14ac:dyDescent="0.3">
      <c r="P292220" s="83"/>
    </row>
    <row r="292221" spans="16:16" x14ac:dyDescent="0.3">
      <c r="P292221" s="83"/>
    </row>
    <row r="292222" spans="16:16" x14ac:dyDescent="0.3">
      <c r="P292222" s="83"/>
    </row>
    <row r="292223" spans="16:16" x14ac:dyDescent="0.3">
      <c r="P292223" s="83"/>
    </row>
    <row r="292224" spans="16:16" x14ac:dyDescent="0.3">
      <c r="P292224" s="83"/>
    </row>
    <row r="292225" spans="16:16" x14ac:dyDescent="0.3">
      <c r="P292225" s="83"/>
    </row>
    <row r="292226" spans="16:16" x14ac:dyDescent="0.3">
      <c r="P292226" s="83"/>
    </row>
    <row r="292227" spans="16:16" x14ac:dyDescent="0.3">
      <c r="P292227" s="83"/>
    </row>
    <row r="292228" spans="16:16" x14ac:dyDescent="0.3">
      <c r="P292228" s="83"/>
    </row>
    <row r="292229" spans="16:16" x14ac:dyDescent="0.3">
      <c r="P292229" s="83"/>
    </row>
    <row r="292230" spans="16:16" x14ac:dyDescent="0.3">
      <c r="P292230" s="83"/>
    </row>
    <row r="292231" spans="16:16" x14ac:dyDescent="0.3">
      <c r="P292231" s="83"/>
    </row>
    <row r="292232" spans="16:16" x14ac:dyDescent="0.3">
      <c r="P292232" s="83"/>
    </row>
    <row r="292233" spans="16:16" x14ac:dyDescent="0.3">
      <c r="P292233" s="83"/>
    </row>
    <row r="292234" spans="16:16" x14ac:dyDescent="0.3">
      <c r="P292234" s="83"/>
    </row>
    <row r="292235" spans="16:16" x14ac:dyDescent="0.3">
      <c r="P292235" s="83"/>
    </row>
    <row r="292236" spans="16:16" x14ac:dyDescent="0.3">
      <c r="P292236" s="83"/>
    </row>
    <row r="292237" spans="16:16" x14ac:dyDescent="0.3">
      <c r="P292237" s="83"/>
    </row>
    <row r="292238" spans="16:16" x14ac:dyDescent="0.3">
      <c r="P292238" s="83"/>
    </row>
    <row r="292239" spans="16:16" x14ac:dyDescent="0.3">
      <c r="P292239" s="83"/>
    </row>
    <row r="292240" spans="16:16" x14ac:dyDescent="0.3">
      <c r="P292240" s="83"/>
    </row>
    <row r="292241" spans="16:16" x14ac:dyDescent="0.3">
      <c r="P292241" s="83"/>
    </row>
    <row r="292242" spans="16:16" x14ac:dyDescent="0.3">
      <c r="P292242" s="83"/>
    </row>
    <row r="292243" spans="16:16" x14ac:dyDescent="0.3">
      <c r="P292243" s="83"/>
    </row>
    <row r="292244" spans="16:16" x14ac:dyDescent="0.3">
      <c r="P292244" s="83"/>
    </row>
    <row r="292245" spans="16:16" x14ac:dyDescent="0.3">
      <c r="P292245" s="83"/>
    </row>
    <row r="292246" spans="16:16" x14ac:dyDescent="0.3">
      <c r="P292246" s="83"/>
    </row>
    <row r="292247" spans="16:16" x14ac:dyDescent="0.3">
      <c r="P292247" s="83"/>
    </row>
    <row r="292248" spans="16:16" x14ac:dyDescent="0.3">
      <c r="P292248" s="83"/>
    </row>
    <row r="292249" spans="16:16" x14ac:dyDescent="0.3">
      <c r="P292249" s="83"/>
    </row>
    <row r="292250" spans="16:16" x14ac:dyDescent="0.3">
      <c r="P292250" s="83"/>
    </row>
    <row r="292251" spans="16:16" x14ac:dyDescent="0.3">
      <c r="P292251" s="83"/>
    </row>
    <row r="292252" spans="16:16" x14ac:dyDescent="0.3">
      <c r="P292252" s="83"/>
    </row>
    <row r="292253" spans="16:16" x14ac:dyDescent="0.3">
      <c r="P292253" s="83"/>
    </row>
    <row r="292254" spans="16:16" x14ac:dyDescent="0.3">
      <c r="P292254" s="83"/>
    </row>
    <row r="292255" spans="16:16" x14ac:dyDescent="0.3">
      <c r="P292255" s="83"/>
    </row>
    <row r="292256" spans="16:16" x14ac:dyDescent="0.3">
      <c r="P292256" s="83"/>
    </row>
    <row r="292257" spans="16:16" x14ac:dyDescent="0.3">
      <c r="P292257" s="83"/>
    </row>
    <row r="292258" spans="16:16" x14ac:dyDescent="0.3">
      <c r="P292258" s="83"/>
    </row>
    <row r="292259" spans="16:16" x14ac:dyDescent="0.3">
      <c r="P292259" s="83"/>
    </row>
    <row r="292260" spans="16:16" x14ac:dyDescent="0.3">
      <c r="P292260" s="83"/>
    </row>
    <row r="292261" spans="16:16" x14ac:dyDescent="0.3">
      <c r="P292261" s="83"/>
    </row>
    <row r="292262" spans="16:16" x14ac:dyDescent="0.3">
      <c r="P292262" s="83"/>
    </row>
    <row r="292263" spans="16:16" x14ac:dyDescent="0.3">
      <c r="P292263" s="83"/>
    </row>
    <row r="292264" spans="16:16" x14ac:dyDescent="0.3">
      <c r="P292264" s="83"/>
    </row>
    <row r="292265" spans="16:16" x14ac:dyDescent="0.3">
      <c r="P292265" s="83"/>
    </row>
    <row r="292266" spans="16:16" x14ac:dyDescent="0.3">
      <c r="P292266" s="83"/>
    </row>
    <row r="292267" spans="16:16" x14ac:dyDescent="0.3">
      <c r="P292267" s="83"/>
    </row>
    <row r="292268" spans="16:16" x14ac:dyDescent="0.3">
      <c r="P292268" s="83"/>
    </row>
    <row r="292269" spans="16:16" x14ac:dyDescent="0.3">
      <c r="P292269" s="83"/>
    </row>
    <row r="292270" spans="16:16" x14ac:dyDescent="0.3">
      <c r="P292270" s="83"/>
    </row>
    <row r="292271" spans="16:16" x14ac:dyDescent="0.3">
      <c r="P292271" s="83"/>
    </row>
    <row r="292272" spans="16:16" x14ac:dyDescent="0.3">
      <c r="P292272" s="83"/>
    </row>
    <row r="292273" spans="16:16" x14ac:dyDescent="0.3">
      <c r="P292273" s="83"/>
    </row>
    <row r="292274" spans="16:16" x14ac:dyDescent="0.3">
      <c r="P292274" s="83"/>
    </row>
    <row r="292275" spans="16:16" x14ac:dyDescent="0.3">
      <c r="P292275" s="83"/>
    </row>
    <row r="292276" spans="16:16" x14ac:dyDescent="0.3">
      <c r="P292276" s="83"/>
    </row>
    <row r="292277" spans="16:16" x14ac:dyDescent="0.3">
      <c r="P292277" s="83"/>
    </row>
    <row r="292278" spans="16:16" x14ac:dyDescent="0.3">
      <c r="P292278" s="83"/>
    </row>
    <row r="292279" spans="16:16" x14ac:dyDescent="0.3">
      <c r="P292279" s="83"/>
    </row>
    <row r="292280" spans="16:16" x14ac:dyDescent="0.3">
      <c r="P292280" s="83"/>
    </row>
    <row r="292281" spans="16:16" x14ac:dyDescent="0.3">
      <c r="P292281" s="83"/>
    </row>
    <row r="292282" spans="16:16" x14ac:dyDescent="0.3">
      <c r="P292282" s="83"/>
    </row>
    <row r="292283" spans="16:16" x14ac:dyDescent="0.3">
      <c r="P292283" s="83"/>
    </row>
    <row r="292284" spans="16:16" x14ac:dyDescent="0.3">
      <c r="P292284" s="83"/>
    </row>
    <row r="292285" spans="16:16" x14ac:dyDescent="0.3">
      <c r="P292285" s="83"/>
    </row>
    <row r="292286" spans="16:16" x14ac:dyDescent="0.3">
      <c r="P292286" s="83"/>
    </row>
    <row r="292287" spans="16:16" x14ac:dyDescent="0.3">
      <c r="P292287" s="83"/>
    </row>
    <row r="292288" spans="16:16" x14ac:dyDescent="0.3">
      <c r="P292288" s="83"/>
    </row>
    <row r="292289" spans="16:16" x14ac:dyDescent="0.3">
      <c r="P292289" s="83"/>
    </row>
    <row r="292290" spans="16:16" x14ac:dyDescent="0.3">
      <c r="P292290" s="83"/>
    </row>
    <row r="292291" spans="16:16" x14ac:dyDescent="0.3">
      <c r="P292291" s="83"/>
    </row>
    <row r="292292" spans="16:16" x14ac:dyDescent="0.3">
      <c r="P292292" s="83"/>
    </row>
    <row r="292293" spans="16:16" x14ac:dyDescent="0.3">
      <c r="P292293" s="83"/>
    </row>
    <row r="292294" spans="16:16" x14ac:dyDescent="0.3">
      <c r="P292294" s="83"/>
    </row>
    <row r="292295" spans="16:16" x14ac:dyDescent="0.3">
      <c r="P292295" s="83"/>
    </row>
    <row r="292296" spans="16:16" x14ac:dyDescent="0.3">
      <c r="P292296" s="83"/>
    </row>
    <row r="292297" spans="16:16" x14ac:dyDescent="0.3">
      <c r="P292297" s="83"/>
    </row>
    <row r="292298" spans="16:16" x14ac:dyDescent="0.3">
      <c r="P292298" s="83"/>
    </row>
    <row r="292299" spans="16:16" x14ac:dyDescent="0.3">
      <c r="P292299" s="83"/>
    </row>
    <row r="292300" spans="16:16" x14ac:dyDescent="0.3">
      <c r="P292300" s="83"/>
    </row>
    <row r="292301" spans="16:16" x14ac:dyDescent="0.3">
      <c r="P292301" s="83"/>
    </row>
    <row r="292302" spans="16:16" x14ac:dyDescent="0.3">
      <c r="P292302" s="83"/>
    </row>
    <row r="292303" spans="16:16" x14ac:dyDescent="0.3">
      <c r="P292303" s="83"/>
    </row>
    <row r="292304" spans="16:16" x14ac:dyDescent="0.3">
      <c r="P292304" s="83"/>
    </row>
    <row r="292305" spans="16:16" x14ac:dyDescent="0.3">
      <c r="P292305" s="83"/>
    </row>
    <row r="292306" spans="16:16" x14ac:dyDescent="0.3">
      <c r="P292306" s="83"/>
    </row>
    <row r="292307" spans="16:16" x14ac:dyDescent="0.3">
      <c r="P292307" s="83"/>
    </row>
    <row r="292308" spans="16:16" x14ac:dyDescent="0.3">
      <c r="P292308" s="83"/>
    </row>
    <row r="292309" spans="16:16" x14ac:dyDescent="0.3">
      <c r="P292309" s="83"/>
    </row>
    <row r="292310" spans="16:16" x14ac:dyDescent="0.3">
      <c r="P292310" s="83"/>
    </row>
    <row r="292311" spans="16:16" x14ac:dyDescent="0.3">
      <c r="P292311" s="83"/>
    </row>
    <row r="292312" spans="16:16" x14ac:dyDescent="0.3">
      <c r="P292312" s="83"/>
    </row>
    <row r="292313" spans="16:16" x14ac:dyDescent="0.3">
      <c r="P292313" s="83"/>
    </row>
    <row r="292314" spans="16:16" x14ac:dyDescent="0.3">
      <c r="P292314" s="83"/>
    </row>
    <row r="292315" spans="16:16" x14ac:dyDescent="0.3">
      <c r="P292315" s="83"/>
    </row>
    <row r="292316" spans="16:16" x14ac:dyDescent="0.3">
      <c r="P292316" s="83"/>
    </row>
    <row r="292317" spans="16:16" x14ac:dyDescent="0.3">
      <c r="P292317" s="83"/>
    </row>
    <row r="292318" spans="16:16" x14ac:dyDescent="0.3">
      <c r="P292318" s="83"/>
    </row>
    <row r="292319" spans="16:16" x14ac:dyDescent="0.3">
      <c r="P292319" s="83"/>
    </row>
    <row r="292320" spans="16:16" x14ac:dyDescent="0.3">
      <c r="P292320" s="83"/>
    </row>
    <row r="292321" spans="16:16" x14ac:dyDescent="0.3">
      <c r="P292321" s="83"/>
    </row>
    <row r="292322" spans="16:16" x14ac:dyDescent="0.3">
      <c r="P292322" s="83"/>
    </row>
    <row r="292323" spans="16:16" x14ac:dyDescent="0.3">
      <c r="P292323" s="83"/>
    </row>
    <row r="292324" spans="16:16" x14ac:dyDescent="0.3">
      <c r="P292324" s="83"/>
    </row>
    <row r="292325" spans="16:16" x14ac:dyDescent="0.3">
      <c r="P292325" s="83"/>
    </row>
    <row r="292326" spans="16:16" x14ac:dyDescent="0.3">
      <c r="P292326" s="83"/>
    </row>
    <row r="292327" spans="16:16" x14ac:dyDescent="0.3">
      <c r="P292327" s="83"/>
    </row>
    <row r="292328" spans="16:16" x14ac:dyDescent="0.3">
      <c r="P292328" s="83"/>
    </row>
    <row r="292329" spans="16:16" x14ac:dyDescent="0.3">
      <c r="P292329" s="83"/>
    </row>
    <row r="292330" spans="16:16" x14ac:dyDescent="0.3">
      <c r="P292330" s="83"/>
    </row>
    <row r="292331" spans="16:16" x14ac:dyDescent="0.3">
      <c r="P292331" s="83"/>
    </row>
    <row r="292332" spans="16:16" x14ac:dyDescent="0.3">
      <c r="P292332" s="83"/>
    </row>
    <row r="292333" spans="16:16" x14ac:dyDescent="0.3">
      <c r="P292333" s="83"/>
    </row>
    <row r="292334" spans="16:16" x14ac:dyDescent="0.3">
      <c r="P292334" s="83"/>
    </row>
    <row r="292335" spans="16:16" x14ac:dyDescent="0.3">
      <c r="P292335" s="83"/>
    </row>
    <row r="292336" spans="16:16" x14ac:dyDescent="0.3">
      <c r="P292336" s="83"/>
    </row>
    <row r="292337" spans="16:16" x14ac:dyDescent="0.3">
      <c r="P292337" s="83"/>
    </row>
    <row r="292338" spans="16:16" x14ac:dyDescent="0.3">
      <c r="P292338" s="83"/>
    </row>
    <row r="292339" spans="16:16" x14ac:dyDescent="0.3">
      <c r="P292339" s="83"/>
    </row>
    <row r="292340" spans="16:16" x14ac:dyDescent="0.3">
      <c r="P292340" s="83"/>
    </row>
    <row r="292341" spans="16:16" x14ac:dyDescent="0.3">
      <c r="P292341" s="83"/>
    </row>
    <row r="292342" spans="16:16" x14ac:dyDescent="0.3">
      <c r="P292342" s="83"/>
    </row>
    <row r="292343" spans="16:16" x14ac:dyDescent="0.3">
      <c r="P292343" s="83"/>
    </row>
    <row r="292344" spans="16:16" x14ac:dyDescent="0.3">
      <c r="P292344" s="83"/>
    </row>
    <row r="292345" spans="16:16" x14ac:dyDescent="0.3">
      <c r="P292345" s="83"/>
    </row>
    <row r="292346" spans="16:16" x14ac:dyDescent="0.3">
      <c r="P292346" s="83"/>
    </row>
    <row r="292347" spans="16:16" x14ac:dyDescent="0.3">
      <c r="P292347" s="83"/>
    </row>
    <row r="292348" spans="16:16" x14ac:dyDescent="0.3">
      <c r="P292348" s="83"/>
    </row>
    <row r="292349" spans="16:16" x14ac:dyDescent="0.3">
      <c r="P292349" s="83"/>
    </row>
    <row r="292350" spans="16:16" x14ac:dyDescent="0.3">
      <c r="P292350" s="83"/>
    </row>
    <row r="292351" spans="16:16" x14ac:dyDescent="0.3">
      <c r="P292351" s="83"/>
    </row>
    <row r="292352" spans="16:16" x14ac:dyDescent="0.3">
      <c r="P292352" s="83"/>
    </row>
    <row r="292353" spans="16:16" x14ac:dyDescent="0.3">
      <c r="P292353" s="83"/>
    </row>
    <row r="292354" spans="16:16" x14ac:dyDescent="0.3">
      <c r="P292354" s="83"/>
    </row>
    <row r="292355" spans="16:16" x14ac:dyDescent="0.3">
      <c r="P292355" s="83"/>
    </row>
    <row r="292356" spans="16:16" x14ac:dyDescent="0.3">
      <c r="P292356" s="83"/>
    </row>
    <row r="292357" spans="16:16" x14ac:dyDescent="0.3">
      <c r="P292357" s="83"/>
    </row>
    <row r="292358" spans="16:16" x14ac:dyDescent="0.3">
      <c r="P292358" s="83"/>
    </row>
    <row r="292359" spans="16:16" x14ac:dyDescent="0.3">
      <c r="P292359" s="83"/>
    </row>
    <row r="292360" spans="16:16" x14ac:dyDescent="0.3">
      <c r="P292360" s="83"/>
    </row>
    <row r="292361" spans="16:16" x14ac:dyDescent="0.3">
      <c r="P292361" s="83"/>
    </row>
    <row r="292362" spans="16:16" x14ac:dyDescent="0.3">
      <c r="P292362" s="83"/>
    </row>
    <row r="292363" spans="16:16" x14ac:dyDescent="0.3">
      <c r="P292363" s="83"/>
    </row>
    <row r="292364" spans="16:16" x14ac:dyDescent="0.3">
      <c r="P292364" s="83"/>
    </row>
    <row r="292365" spans="16:16" x14ac:dyDescent="0.3">
      <c r="P292365" s="83"/>
    </row>
    <row r="292366" spans="16:16" x14ac:dyDescent="0.3">
      <c r="P292366" s="83"/>
    </row>
    <row r="292367" spans="16:16" x14ac:dyDescent="0.3">
      <c r="P292367" s="83"/>
    </row>
    <row r="292368" spans="16:16" x14ac:dyDescent="0.3">
      <c r="P292368" s="83"/>
    </row>
    <row r="292369" spans="16:16" x14ac:dyDescent="0.3">
      <c r="P292369" s="83"/>
    </row>
    <row r="292370" spans="16:16" x14ac:dyDescent="0.3">
      <c r="P292370" s="83"/>
    </row>
    <row r="292371" spans="16:16" x14ac:dyDescent="0.3">
      <c r="P292371" s="83"/>
    </row>
    <row r="292372" spans="16:16" x14ac:dyDescent="0.3">
      <c r="P292372" s="83"/>
    </row>
    <row r="292373" spans="16:16" x14ac:dyDescent="0.3">
      <c r="P292373" s="83"/>
    </row>
    <row r="292374" spans="16:16" x14ac:dyDescent="0.3">
      <c r="P292374" s="83"/>
    </row>
    <row r="292375" spans="16:16" x14ac:dyDescent="0.3">
      <c r="P292375" s="83"/>
    </row>
    <row r="292376" spans="16:16" x14ac:dyDescent="0.3">
      <c r="P292376" s="83"/>
    </row>
    <row r="292377" spans="16:16" x14ac:dyDescent="0.3">
      <c r="P292377" s="83"/>
    </row>
    <row r="292378" spans="16:16" x14ac:dyDescent="0.3">
      <c r="P292378" s="83"/>
    </row>
    <row r="292379" spans="16:16" x14ac:dyDescent="0.3">
      <c r="P292379" s="83"/>
    </row>
    <row r="292380" spans="16:16" x14ac:dyDescent="0.3">
      <c r="P292380" s="83"/>
    </row>
    <row r="292381" spans="16:16" x14ac:dyDescent="0.3">
      <c r="P292381" s="83"/>
    </row>
    <row r="292382" spans="16:16" x14ac:dyDescent="0.3">
      <c r="P292382" s="83"/>
    </row>
    <row r="292383" spans="16:16" x14ac:dyDescent="0.3">
      <c r="P292383" s="83"/>
    </row>
    <row r="292384" spans="16:16" x14ac:dyDescent="0.3">
      <c r="P292384" s="83"/>
    </row>
    <row r="292385" spans="16:16" x14ac:dyDescent="0.3">
      <c r="P292385" s="83"/>
    </row>
    <row r="292386" spans="16:16" x14ac:dyDescent="0.3">
      <c r="P292386" s="83"/>
    </row>
    <row r="292387" spans="16:16" x14ac:dyDescent="0.3">
      <c r="P292387" s="83"/>
    </row>
    <row r="292388" spans="16:16" x14ac:dyDescent="0.3">
      <c r="P292388" s="83"/>
    </row>
    <row r="292389" spans="16:16" x14ac:dyDescent="0.3">
      <c r="P292389" s="83"/>
    </row>
    <row r="292390" spans="16:16" x14ac:dyDescent="0.3">
      <c r="P292390" s="83"/>
    </row>
    <row r="292391" spans="16:16" x14ac:dyDescent="0.3">
      <c r="P292391" s="83"/>
    </row>
    <row r="292392" spans="16:16" x14ac:dyDescent="0.3">
      <c r="P292392" s="83"/>
    </row>
    <row r="292393" spans="16:16" x14ac:dyDescent="0.3">
      <c r="P292393" s="83"/>
    </row>
    <row r="292394" spans="16:16" x14ac:dyDescent="0.3">
      <c r="P292394" s="83"/>
    </row>
    <row r="292395" spans="16:16" x14ac:dyDescent="0.3">
      <c r="P292395" s="83"/>
    </row>
    <row r="292396" spans="16:16" x14ac:dyDescent="0.3">
      <c r="P292396" s="83"/>
    </row>
    <row r="292397" spans="16:16" x14ac:dyDescent="0.3">
      <c r="P292397" s="83"/>
    </row>
    <row r="292398" spans="16:16" x14ac:dyDescent="0.3">
      <c r="P292398" s="83"/>
    </row>
    <row r="292399" spans="16:16" x14ac:dyDescent="0.3">
      <c r="P292399" s="83"/>
    </row>
    <row r="292400" spans="16:16" x14ac:dyDescent="0.3">
      <c r="P292400" s="83"/>
    </row>
    <row r="292401" spans="16:16" x14ac:dyDescent="0.3">
      <c r="P292401" s="83"/>
    </row>
    <row r="292402" spans="16:16" x14ac:dyDescent="0.3">
      <c r="P292402" s="83"/>
    </row>
    <row r="292403" spans="16:16" x14ac:dyDescent="0.3">
      <c r="P292403" s="83"/>
    </row>
    <row r="292404" spans="16:16" x14ac:dyDescent="0.3">
      <c r="P292404" s="83"/>
    </row>
    <row r="292405" spans="16:16" x14ac:dyDescent="0.3">
      <c r="P292405" s="83"/>
    </row>
    <row r="292406" spans="16:16" x14ac:dyDescent="0.3">
      <c r="P292406" s="83"/>
    </row>
    <row r="292407" spans="16:16" x14ac:dyDescent="0.3">
      <c r="P292407" s="83"/>
    </row>
    <row r="292408" spans="16:16" x14ac:dyDescent="0.3">
      <c r="P292408" s="83"/>
    </row>
    <row r="292409" spans="16:16" x14ac:dyDescent="0.3">
      <c r="P292409" s="83"/>
    </row>
    <row r="292410" spans="16:16" x14ac:dyDescent="0.3">
      <c r="P292410" s="83"/>
    </row>
    <row r="292411" spans="16:16" x14ac:dyDescent="0.3">
      <c r="P292411" s="83"/>
    </row>
    <row r="292412" spans="16:16" x14ac:dyDescent="0.3">
      <c r="P292412" s="83"/>
    </row>
    <row r="292413" spans="16:16" x14ac:dyDescent="0.3">
      <c r="P292413" s="83"/>
    </row>
    <row r="292414" spans="16:16" x14ac:dyDescent="0.3">
      <c r="P292414" s="83"/>
    </row>
    <row r="292415" spans="16:16" x14ac:dyDescent="0.3">
      <c r="P292415" s="83"/>
    </row>
    <row r="292416" spans="16:16" x14ac:dyDescent="0.3">
      <c r="P292416" s="83"/>
    </row>
    <row r="292417" spans="16:16" x14ac:dyDescent="0.3">
      <c r="P292417" s="83"/>
    </row>
    <row r="292418" spans="16:16" x14ac:dyDescent="0.3">
      <c r="P292418" s="83"/>
    </row>
    <row r="292419" spans="16:16" x14ac:dyDescent="0.3">
      <c r="P292419" s="83"/>
    </row>
    <row r="292420" spans="16:16" x14ac:dyDescent="0.3">
      <c r="P292420" s="83"/>
    </row>
    <row r="292421" spans="16:16" x14ac:dyDescent="0.3">
      <c r="P292421" s="83"/>
    </row>
    <row r="292422" spans="16:16" x14ac:dyDescent="0.3">
      <c r="P292422" s="83"/>
    </row>
    <row r="292423" spans="16:16" x14ac:dyDescent="0.3">
      <c r="P292423" s="83"/>
    </row>
    <row r="292424" spans="16:16" x14ac:dyDescent="0.3">
      <c r="P292424" s="83"/>
    </row>
    <row r="292425" spans="16:16" x14ac:dyDescent="0.3">
      <c r="P292425" s="83"/>
    </row>
    <row r="292426" spans="16:16" x14ac:dyDescent="0.3">
      <c r="P292426" s="83"/>
    </row>
    <row r="292427" spans="16:16" x14ac:dyDescent="0.3">
      <c r="P292427" s="83"/>
    </row>
    <row r="292428" spans="16:16" x14ac:dyDescent="0.3">
      <c r="P292428" s="83"/>
    </row>
    <row r="292429" spans="16:16" x14ac:dyDescent="0.3">
      <c r="P292429" s="83"/>
    </row>
    <row r="292430" spans="16:16" x14ac:dyDescent="0.3">
      <c r="P292430" s="83"/>
    </row>
    <row r="292431" spans="16:16" x14ac:dyDescent="0.3">
      <c r="P292431" s="83"/>
    </row>
    <row r="292432" spans="16:16" x14ac:dyDescent="0.3">
      <c r="P292432" s="83"/>
    </row>
    <row r="292433" spans="16:16" x14ac:dyDescent="0.3">
      <c r="P292433" s="83"/>
    </row>
    <row r="292434" spans="16:16" x14ac:dyDescent="0.3">
      <c r="P292434" s="83"/>
    </row>
    <row r="292435" spans="16:16" x14ac:dyDescent="0.3">
      <c r="P292435" s="83"/>
    </row>
    <row r="292436" spans="16:16" x14ac:dyDescent="0.3">
      <c r="P292436" s="83"/>
    </row>
    <row r="292437" spans="16:16" x14ac:dyDescent="0.3">
      <c r="P292437" s="83"/>
    </row>
    <row r="292438" spans="16:16" x14ac:dyDescent="0.3">
      <c r="P292438" s="83"/>
    </row>
    <row r="292439" spans="16:16" x14ac:dyDescent="0.3">
      <c r="P292439" s="83"/>
    </row>
    <row r="292440" spans="16:16" x14ac:dyDescent="0.3">
      <c r="P292440" s="83"/>
    </row>
    <row r="292441" spans="16:16" x14ac:dyDescent="0.3">
      <c r="P292441" s="83"/>
    </row>
    <row r="292442" spans="16:16" x14ac:dyDescent="0.3">
      <c r="P292442" s="83"/>
    </row>
    <row r="292443" spans="16:16" x14ac:dyDescent="0.3">
      <c r="P292443" s="83"/>
    </row>
    <row r="292444" spans="16:16" x14ac:dyDescent="0.3">
      <c r="P292444" s="83"/>
    </row>
    <row r="292445" spans="16:16" x14ac:dyDescent="0.3">
      <c r="P292445" s="83"/>
    </row>
    <row r="292446" spans="16:16" x14ac:dyDescent="0.3">
      <c r="P292446" s="83"/>
    </row>
    <row r="292447" spans="16:16" x14ac:dyDescent="0.3">
      <c r="P292447" s="83"/>
    </row>
    <row r="292448" spans="16:16" x14ac:dyDescent="0.3">
      <c r="P292448" s="83"/>
    </row>
    <row r="292449" spans="16:16" x14ac:dyDescent="0.3">
      <c r="P292449" s="83"/>
    </row>
    <row r="292450" spans="16:16" x14ac:dyDescent="0.3">
      <c r="P292450" s="83"/>
    </row>
    <row r="292451" spans="16:16" x14ac:dyDescent="0.3">
      <c r="P292451" s="83"/>
    </row>
    <row r="292452" spans="16:16" x14ac:dyDescent="0.3">
      <c r="P292452" s="83"/>
    </row>
    <row r="292453" spans="16:16" x14ac:dyDescent="0.3">
      <c r="P292453" s="83"/>
    </row>
    <row r="292454" spans="16:16" x14ac:dyDescent="0.3">
      <c r="P292454" s="83"/>
    </row>
    <row r="292455" spans="16:16" x14ac:dyDescent="0.3">
      <c r="P292455" s="83"/>
    </row>
    <row r="292456" spans="16:16" x14ac:dyDescent="0.3">
      <c r="P292456" s="83"/>
    </row>
    <row r="292457" spans="16:16" x14ac:dyDescent="0.3">
      <c r="P292457" s="83"/>
    </row>
    <row r="292458" spans="16:16" x14ac:dyDescent="0.3">
      <c r="P292458" s="83"/>
    </row>
    <row r="292459" spans="16:16" x14ac:dyDescent="0.3">
      <c r="P292459" s="83"/>
    </row>
    <row r="292460" spans="16:16" x14ac:dyDescent="0.3">
      <c r="P292460" s="83"/>
    </row>
    <row r="292461" spans="16:16" x14ac:dyDescent="0.3">
      <c r="P292461" s="83"/>
    </row>
    <row r="292462" spans="16:16" x14ac:dyDescent="0.3">
      <c r="P292462" s="83"/>
    </row>
    <row r="292463" spans="16:16" x14ac:dyDescent="0.3">
      <c r="P292463" s="83"/>
    </row>
    <row r="292464" spans="16:16" x14ac:dyDescent="0.3">
      <c r="P292464" s="83"/>
    </row>
    <row r="292465" spans="16:16" x14ac:dyDescent="0.3">
      <c r="P292465" s="83"/>
    </row>
    <row r="292466" spans="16:16" x14ac:dyDescent="0.3">
      <c r="P292466" s="83"/>
    </row>
    <row r="292467" spans="16:16" x14ac:dyDescent="0.3">
      <c r="P292467" s="83"/>
    </row>
    <row r="292468" spans="16:16" x14ac:dyDescent="0.3">
      <c r="P292468" s="83"/>
    </row>
    <row r="292469" spans="16:16" x14ac:dyDescent="0.3">
      <c r="P292469" s="83"/>
    </row>
    <row r="292470" spans="16:16" x14ac:dyDescent="0.3">
      <c r="P292470" s="83"/>
    </row>
    <row r="292471" spans="16:16" x14ac:dyDescent="0.3">
      <c r="P292471" s="83"/>
    </row>
    <row r="292472" spans="16:16" x14ac:dyDescent="0.3">
      <c r="P292472" s="83"/>
    </row>
    <row r="292473" spans="16:16" x14ac:dyDescent="0.3">
      <c r="P292473" s="83"/>
    </row>
    <row r="292474" spans="16:16" x14ac:dyDescent="0.3">
      <c r="P292474" s="83"/>
    </row>
    <row r="292475" spans="16:16" x14ac:dyDescent="0.3">
      <c r="P292475" s="83"/>
    </row>
    <row r="292476" spans="16:16" x14ac:dyDescent="0.3">
      <c r="P292476" s="83"/>
    </row>
    <row r="292477" spans="16:16" x14ac:dyDescent="0.3">
      <c r="P292477" s="83"/>
    </row>
    <row r="292478" spans="16:16" x14ac:dyDescent="0.3">
      <c r="P292478" s="83"/>
    </row>
    <row r="292479" spans="16:16" x14ac:dyDescent="0.3">
      <c r="P292479" s="83"/>
    </row>
    <row r="292480" spans="16:16" x14ac:dyDescent="0.3">
      <c r="P292480" s="83"/>
    </row>
    <row r="292481" spans="16:16" x14ac:dyDescent="0.3">
      <c r="P292481" s="83"/>
    </row>
    <row r="292482" spans="16:16" x14ac:dyDescent="0.3">
      <c r="P292482" s="83"/>
    </row>
    <row r="292483" spans="16:16" x14ac:dyDescent="0.3">
      <c r="P292483" s="83"/>
    </row>
    <row r="292484" spans="16:16" x14ac:dyDescent="0.3">
      <c r="P292484" s="83"/>
    </row>
    <row r="292485" spans="16:16" x14ac:dyDescent="0.3">
      <c r="P292485" s="83"/>
    </row>
    <row r="292486" spans="16:16" x14ac:dyDescent="0.3">
      <c r="P292486" s="83"/>
    </row>
    <row r="292487" spans="16:16" x14ac:dyDescent="0.3">
      <c r="P292487" s="83"/>
    </row>
    <row r="292488" spans="16:16" x14ac:dyDescent="0.3">
      <c r="P292488" s="83"/>
    </row>
    <row r="292489" spans="16:16" x14ac:dyDescent="0.3">
      <c r="P292489" s="83"/>
    </row>
    <row r="292490" spans="16:16" x14ac:dyDescent="0.3">
      <c r="P292490" s="83"/>
    </row>
    <row r="292491" spans="16:16" x14ac:dyDescent="0.3">
      <c r="P292491" s="83"/>
    </row>
    <row r="292492" spans="16:16" x14ac:dyDescent="0.3">
      <c r="P292492" s="83"/>
    </row>
    <row r="292493" spans="16:16" x14ac:dyDescent="0.3">
      <c r="P292493" s="83"/>
    </row>
    <row r="292494" spans="16:16" x14ac:dyDescent="0.3">
      <c r="P292494" s="83"/>
    </row>
    <row r="292495" spans="16:16" x14ac:dyDescent="0.3">
      <c r="P292495" s="83"/>
    </row>
    <row r="292496" spans="16:16" x14ac:dyDescent="0.3">
      <c r="P292496" s="83"/>
    </row>
    <row r="292497" spans="16:16" x14ac:dyDescent="0.3">
      <c r="P292497" s="83"/>
    </row>
    <row r="292498" spans="16:16" x14ac:dyDescent="0.3">
      <c r="P292498" s="83"/>
    </row>
    <row r="292499" spans="16:16" x14ac:dyDescent="0.3">
      <c r="P292499" s="83"/>
    </row>
    <row r="292500" spans="16:16" x14ac:dyDescent="0.3">
      <c r="P292500" s="83"/>
    </row>
    <row r="292501" spans="16:16" x14ac:dyDescent="0.3">
      <c r="P292501" s="83"/>
    </row>
    <row r="292502" spans="16:16" x14ac:dyDescent="0.3">
      <c r="P292502" s="83"/>
    </row>
    <row r="292503" spans="16:16" x14ac:dyDescent="0.3">
      <c r="P292503" s="83"/>
    </row>
    <row r="292504" spans="16:16" x14ac:dyDescent="0.3">
      <c r="P292504" s="83"/>
    </row>
    <row r="292505" spans="16:16" x14ac:dyDescent="0.3">
      <c r="P292505" s="83"/>
    </row>
    <row r="292506" spans="16:16" x14ac:dyDescent="0.3">
      <c r="P292506" s="83"/>
    </row>
    <row r="292507" spans="16:16" x14ac:dyDescent="0.3">
      <c r="P292507" s="83"/>
    </row>
    <row r="292508" spans="16:16" x14ac:dyDescent="0.3">
      <c r="P292508" s="83"/>
    </row>
    <row r="292509" spans="16:16" x14ac:dyDescent="0.3">
      <c r="P292509" s="83"/>
    </row>
    <row r="292510" spans="16:16" x14ac:dyDescent="0.3">
      <c r="P292510" s="83"/>
    </row>
    <row r="292511" spans="16:16" x14ac:dyDescent="0.3">
      <c r="P292511" s="83"/>
    </row>
    <row r="292512" spans="16:16" x14ac:dyDescent="0.3">
      <c r="P292512" s="83"/>
    </row>
    <row r="292513" spans="16:16" x14ac:dyDescent="0.3">
      <c r="P292513" s="83"/>
    </row>
    <row r="292514" spans="16:16" x14ac:dyDescent="0.3">
      <c r="P292514" s="83"/>
    </row>
    <row r="292515" spans="16:16" x14ac:dyDescent="0.3">
      <c r="P292515" s="83"/>
    </row>
    <row r="292516" spans="16:16" x14ac:dyDescent="0.3">
      <c r="P292516" s="83"/>
    </row>
    <row r="292517" spans="16:16" x14ac:dyDescent="0.3">
      <c r="P292517" s="83"/>
    </row>
    <row r="292518" spans="16:16" x14ac:dyDescent="0.3">
      <c r="P292518" s="83"/>
    </row>
    <row r="292519" spans="16:16" x14ac:dyDescent="0.3">
      <c r="P292519" s="83"/>
    </row>
    <row r="292520" spans="16:16" x14ac:dyDescent="0.3">
      <c r="P292520" s="83"/>
    </row>
    <row r="292521" spans="16:16" x14ac:dyDescent="0.3">
      <c r="P292521" s="83"/>
    </row>
    <row r="292522" spans="16:16" x14ac:dyDescent="0.3">
      <c r="P292522" s="83"/>
    </row>
    <row r="292523" spans="16:16" x14ac:dyDescent="0.3">
      <c r="P292523" s="83"/>
    </row>
    <row r="292524" spans="16:16" x14ac:dyDescent="0.3">
      <c r="P292524" s="83"/>
    </row>
    <row r="292525" spans="16:16" x14ac:dyDescent="0.3">
      <c r="P292525" s="83"/>
    </row>
    <row r="292526" spans="16:16" x14ac:dyDescent="0.3">
      <c r="P292526" s="83"/>
    </row>
    <row r="292527" spans="16:16" x14ac:dyDescent="0.3">
      <c r="P292527" s="83"/>
    </row>
    <row r="292528" spans="16:16" x14ac:dyDescent="0.3">
      <c r="P292528" s="83"/>
    </row>
    <row r="292529" spans="16:16" x14ac:dyDescent="0.3">
      <c r="P292529" s="83"/>
    </row>
    <row r="292530" spans="16:16" x14ac:dyDescent="0.3">
      <c r="P292530" s="83"/>
    </row>
    <row r="292531" spans="16:16" x14ac:dyDescent="0.3">
      <c r="P292531" s="83"/>
    </row>
    <row r="292532" spans="16:16" x14ac:dyDescent="0.3">
      <c r="P292532" s="83"/>
    </row>
    <row r="292533" spans="16:16" x14ac:dyDescent="0.3">
      <c r="P292533" s="83"/>
    </row>
    <row r="292534" spans="16:16" x14ac:dyDescent="0.3">
      <c r="P292534" s="83"/>
    </row>
    <row r="292535" spans="16:16" x14ac:dyDescent="0.3">
      <c r="P292535" s="83"/>
    </row>
    <row r="292536" spans="16:16" x14ac:dyDescent="0.3">
      <c r="P292536" s="83"/>
    </row>
    <row r="292537" spans="16:16" x14ac:dyDescent="0.3">
      <c r="P292537" s="83"/>
    </row>
    <row r="292538" spans="16:16" x14ac:dyDescent="0.3">
      <c r="P292538" s="83"/>
    </row>
    <row r="292539" spans="16:16" x14ac:dyDescent="0.3">
      <c r="P292539" s="83"/>
    </row>
    <row r="292540" spans="16:16" x14ac:dyDescent="0.3">
      <c r="P292540" s="83"/>
    </row>
    <row r="292541" spans="16:16" x14ac:dyDescent="0.3">
      <c r="P292541" s="83"/>
    </row>
    <row r="292542" spans="16:16" x14ac:dyDescent="0.3">
      <c r="P292542" s="83"/>
    </row>
    <row r="292543" spans="16:16" x14ac:dyDescent="0.3">
      <c r="P292543" s="83"/>
    </row>
    <row r="292544" spans="16:16" x14ac:dyDescent="0.3">
      <c r="P292544" s="83"/>
    </row>
    <row r="292545" spans="16:16" x14ac:dyDescent="0.3">
      <c r="P292545" s="83"/>
    </row>
    <row r="292546" spans="16:16" x14ac:dyDescent="0.3">
      <c r="P292546" s="83"/>
    </row>
    <row r="292547" spans="16:16" x14ac:dyDescent="0.3">
      <c r="P292547" s="83"/>
    </row>
    <row r="292548" spans="16:16" x14ac:dyDescent="0.3">
      <c r="P292548" s="83"/>
    </row>
    <row r="292549" spans="16:16" x14ac:dyDescent="0.3">
      <c r="P292549" s="83"/>
    </row>
    <row r="292550" spans="16:16" x14ac:dyDescent="0.3">
      <c r="P292550" s="83"/>
    </row>
    <row r="292551" spans="16:16" x14ac:dyDescent="0.3">
      <c r="P292551" s="83"/>
    </row>
    <row r="292552" spans="16:16" x14ac:dyDescent="0.3">
      <c r="P292552" s="83"/>
    </row>
    <row r="292553" spans="16:16" x14ac:dyDescent="0.3">
      <c r="P292553" s="83"/>
    </row>
    <row r="292554" spans="16:16" x14ac:dyDescent="0.3">
      <c r="P292554" s="83"/>
    </row>
    <row r="292555" spans="16:16" x14ac:dyDescent="0.3">
      <c r="P292555" s="83"/>
    </row>
    <row r="292556" spans="16:16" x14ac:dyDescent="0.3">
      <c r="P292556" s="83"/>
    </row>
    <row r="292557" spans="16:16" x14ac:dyDescent="0.3">
      <c r="P292557" s="83"/>
    </row>
    <row r="292558" spans="16:16" x14ac:dyDescent="0.3">
      <c r="P292558" s="83"/>
    </row>
    <row r="292559" spans="16:16" x14ac:dyDescent="0.3">
      <c r="P292559" s="83"/>
    </row>
    <row r="292560" spans="16:16" x14ac:dyDescent="0.3">
      <c r="P292560" s="83"/>
    </row>
    <row r="292561" spans="16:16" x14ac:dyDescent="0.3">
      <c r="P292561" s="83"/>
    </row>
    <row r="292562" spans="16:16" x14ac:dyDescent="0.3">
      <c r="P292562" s="83"/>
    </row>
    <row r="292563" spans="16:16" x14ac:dyDescent="0.3">
      <c r="P292563" s="83"/>
    </row>
    <row r="292564" spans="16:16" x14ac:dyDescent="0.3">
      <c r="P292564" s="83"/>
    </row>
    <row r="292565" spans="16:16" x14ac:dyDescent="0.3">
      <c r="P292565" s="83"/>
    </row>
    <row r="292566" spans="16:16" x14ac:dyDescent="0.3">
      <c r="P292566" s="83"/>
    </row>
    <row r="292567" spans="16:16" x14ac:dyDescent="0.3">
      <c r="P292567" s="83"/>
    </row>
    <row r="292568" spans="16:16" x14ac:dyDescent="0.3">
      <c r="P292568" s="83"/>
    </row>
    <row r="292569" spans="16:16" x14ac:dyDescent="0.3">
      <c r="P292569" s="83"/>
    </row>
    <row r="292570" spans="16:16" x14ac:dyDescent="0.3">
      <c r="P292570" s="83"/>
    </row>
    <row r="292571" spans="16:16" x14ac:dyDescent="0.3">
      <c r="P292571" s="83"/>
    </row>
    <row r="292572" spans="16:16" x14ac:dyDescent="0.3">
      <c r="P292572" s="83"/>
    </row>
    <row r="292573" spans="16:16" x14ac:dyDescent="0.3">
      <c r="P292573" s="83"/>
    </row>
    <row r="292574" spans="16:16" x14ac:dyDescent="0.3">
      <c r="P292574" s="83"/>
    </row>
    <row r="292575" spans="16:16" x14ac:dyDescent="0.3">
      <c r="P292575" s="83"/>
    </row>
    <row r="292576" spans="16:16" x14ac:dyDescent="0.3">
      <c r="P292576" s="83"/>
    </row>
    <row r="292577" spans="16:16" x14ac:dyDescent="0.3">
      <c r="P292577" s="83"/>
    </row>
    <row r="292578" spans="16:16" x14ac:dyDescent="0.3">
      <c r="P292578" s="83"/>
    </row>
    <row r="292579" spans="16:16" x14ac:dyDescent="0.3">
      <c r="P292579" s="83"/>
    </row>
    <row r="292580" spans="16:16" x14ac:dyDescent="0.3">
      <c r="P292580" s="83"/>
    </row>
    <row r="292581" spans="16:16" x14ac:dyDescent="0.3">
      <c r="P292581" s="83"/>
    </row>
    <row r="292582" spans="16:16" x14ac:dyDescent="0.3">
      <c r="P292582" s="83"/>
    </row>
    <row r="292583" spans="16:16" x14ac:dyDescent="0.3">
      <c r="P292583" s="83"/>
    </row>
    <row r="292584" spans="16:16" x14ac:dyDescent="0.3">
      <c r="P292584" s="83"/>
    </row>
    <row r="292585" spans="16:16" x14ac:dyDescent="0.3">
      <c r="P292585" s="83"/>
    </row>
    <row r="292586" spans="16:16" x14ac:dyDescent="0.3">
      <c r="P292586" s="83"/>
    </row>
    <row r="292587" spans="16:16" x14ac:dyDescent="0.3">
      <c r="P292587" s="83"/>
    </row>
    <row r="292588" spans="16:16" x14ac:dyDescent="0.3">
      <c r="P292588" s="83"/>
    </row>
    <row r="292589" spans="16:16" x14ac:dyDescent="0.3">
      <c r="P292589" s="83"/>
    </row>
    <row r="292590" spans="16:16" x14ac:dyDescent="0.3">
      <c r="P292590" s="83"/>
    </row>
    <row r="292591" spans="16:16" x14ac:dyDescent="0.3">
      <c r="P292591" s="83"/>
    </row>
    <row r="292592" spans="16:16" x14ac:dyDescent="0.3">
      <c r="P292592" s="83"/>
    </row>
    <row r="292593" spans="16:16" x14ac:dyDescent="0.3">
      <c r="P292593" s="83"/>
    </row>
    <row r="292594" spans="16:16" x14ac:dyDescent="0.3">
      <c r="P292594" s="83"/>
    </row>
    <row r="292595" spans="16:16" x14ac:dyDescent="0.3">
      <c r="P292595" s="83"/>
    </row>
    <row r="292596" spans="16:16" x14ac:dyDescent="0.3">
      <c r="P292596" s="83"/>
    </row>
    <row r="292597" spans="16:16" x14ac:dyDescent="0.3">
      <c r="P292597" s="83"/>
    </row>
    <row r="292598" spans="16:16" x14ac:dyDescent="0.3">
      <c r="P292598" s="83"/>
    </row>
    <row r="292599" spans="16:16" x14ac:dyDescent="0.3">
      <c r="P292599" s="83"/>
    </row>
    <row r="292600" spans="16:16" x14ac:dyDescent="0.3">
      <c r="P292600" s="83"/>
    </row>
    <row r="292601" spans="16:16" x14ac:dyDescent="0.3">
      <c r="P292601" s="83"/>
    </row>
    <row r="292602" spans="16:16" x14ac:dyDescent="0.3">
      <c r="P292602" s="83"/>
    </row>
    <row r="292603" spans="16:16" x14ac:dyDescent="0.3">
      <c r="P292603" s="83"/>
    </row>
    <row r="292604" spans="16:16" x14ac:dyDescent="0.3">
      <c r="P292604" s="83"/>
    </row>
    <row r="292605" spans="16:16" x14ac:dyDescent="0.3">
      <c r="P292605" s="83"/>
    </row>
    <row r="292606" spans="16:16" x14ac:dyDescent="0.3">
      <c r="P292606" s="83"/>
    </row>
    <row r="292607" spans="16:16" x14ac:dyDescent="0.3">
      <c r="P292607" s="83"/>
    </row>
    <row r="292608" spans="16:16" x14ac:dyDescent="0.3">
      <c r="P292608" s="83"/>
    </row>
    <row r="292609" spans="16:16" x14ac:dyDescent="0.3">
      <c r="P292609" s="83"/>
    </row>
    <row r="292610" spans="16:16" x14ac:dyDescent="0.3">
      <c r="P292610" s="83"/>
    </row>
    <row r="292611" spans="16:16" x14ac:dyDescent="0.3">
      <c r="P292611" s="83"/>
    </row>
    <row r="292612" spans="16:16" x14ac:dyDescent="0.3">
      <c r="P292612" s="83"/>
    </row>
    <row r="292613" spans="16:16" x14ac:dyDescent="0.3">
      <c r="P292613" s="83"/>
    </row>
    <row r="292614" spans="16:16" x14ac:dyDescent="0.3">
      <c r="P292614" s="83"/>
    </row>
    <row r="292615" spans="16:16" x14ac:dyDescent="0.3">
      <c r="P292615" s="83"/>
    </row>
    <row r="292616" spans="16:16" x14ac:dyDescent="0.3">
      <c r="P292616" s="83"/>
    </row>
    <row r="292617" spans="16:16" x14ac:dyDescent="0.3">
      <c r="P292617" s="83"/>
    </row>
    <row r="292618" spans="16:16" x14ac:dyDescent="0.3">
      <c r="P292618" s="83"/>
    </row>
    <row r="292619" spans="16:16" x14ac:dyDescent="0.3">
      <c r="P292619" s="83"/>
    </row>
    <row r="292620" spans="16:16" x14ac:dyDescent="0.3">
      <c r="P292620" s="83"/>
    </row>
    <row r="292621" spans="16:16" x14ac:dyDescent="0.3">
      <c r="P292621" s="83"/>
    </row>
    <row r="292622" spans="16:16" x14ac:dyDescent="0.3">
      <c r="P292622" s="83"/>
    </row>
    <row r="292623" spans="16:16" x14ac:dyDescent="0.3">
      <c r="P292623" s="83"/>
    </row>
    <row r="292624" spans="16:16" x14ac:dyDescent="0.3">
      <c r="P292624" s="83"/>
    </row>
    <row r="292625" spans="16:16" x14ac:dyDescent="0.3">
      <c r="P292625" s="83"/>
    </row>
    <row r="292626" spans="16:16" x14ac:dyDescent="0.3">
      <c r="P292626" s="83"/>
    </row>
    <row r="292627" spans="16:16" x14ac:dyDescent="0.3">
      <c r="P292627" s="83"/>
    </row>
    <row r="292628" spans="16:16" x14ac:dyDescent="0.3">
      <c r="P292628" s="83"/>
    </row>
    <row r="292629" spans="16:16" x14ac:dyDescent="0.3">
      <c r="P292629" s="83"/>
    </row>
    <row r="292630" spans="16:16" x14ac:dyDescent="0.3">
      <c r="P292630" s="83"/>
    </row>
    <row r="292631" spans="16:16" x14ac:dyDescent="0.3">
      <c r="P292631" s="83"/>
    </row>
    <row r="292632" spans="16:16" x14ac:dyDescent="0.3">
      <c r="P292632" s="83"/>
    </row>
    <row r="292633" spans="16:16" x14ac:dyDescent="0.3">
      <c r="P292633" s="83"/>
    </row>
    <row r="292634" spans="16:16" x14ac:dyDescent="0.3">
      <c r="P292634" s="83"/>
    </row>
    <row r="292635" spans="16:16" x14ac:dyDescent="0.3">
      <c r="P292635" s="83"/>
    </row>
    <row r="292636" spans="16:16" x14ac:dyDescent="0.3">
      <c r="P292636" s="83"/>
    </row>
    <row r="292637" spans="16:16" x14ac:dyDescent="0.3">
      <c r="P292637" s="83"/>
    </row>
    <row r="292638" spans="16:16" x14ac:dyDescent="0.3">
      <c r="P292638" s="83"/>
    </row>
    <row r="292639" spans="16:16" x14ac:dyDescent="0.3">
      <c r="P292639" s="83"/>
    </row>
    <row r="292640" spans="16:16" x14ac:dyDescent="0.3">
      <c r="P292640" s="83"/>
    </row>
    <row r="292641" spans="16:16" x14ac:dyDescent="0.3">
      <c r="P292641" s="83"/>
    </row>
    <row r="292642" spans="16:16" x14ac:dyDescent="0.3">
      <c r="P292642" s="83"/>
    </row>
    <row r="292643" spans="16:16" x14ac:dyDescent="0.3">
      <c r="P292643" s="83"/>
    </row>
    <row r="292644" spans="16:16" x14ac:dyDescent="0.3">
      <c r="P292644" s="83"/>
    </row>
    <row r="292645" spans="16:16" x14ac:dyDescent="0.3">
      <c r="P292645" s="83"/>
    </row>
    <row r="292646" spans="16:16" x14ac:dyDescent="0.3">
      <c r="P292646" s="83"/>
    </row>
    <row r="292647" spans="16:16" x14ac:dyDescent="0.3">
      <c r="P292647" s="83"/>
    </row>
    <row r="292648" spans="16:16" x14ac:dyDescent="0.3">
      <c r="P292648" s="83"/>
    </row>
    <row r="292649" spans="16:16" x14ac:dyDescent="0.3">
      <c r="P292649" s="83"/>
    </row>
    <row r="292650" spans="16:16" x14ac:dyDescent="0.3">
      <c r="P292650" s="83"/>
    </row>
    <row r="292651" spans="16:16" x14ac:dyDescent="0.3">
      <c r="P292651" s="83"/>
    </row>
    <row r="292652" spans="16:16" x14ac:dyDescent="0.3">
      <c r="P292652" s="83"/>
    </row>
    <row r="292653" spans="16:16" x14ac:dyDescent="0.3">
      <c r="P292653" s="83"/>
    </row>
    <row r="292654" spans="16:16" x14ac:dyDescent="0.3">
      <c r="P292654" s="83"/>
    </row>
    <row r="292655" spans="16:16" x14ac:dyDescent="0.3">
      <c r="P292655" s="83"/>
    </row>
    <row r="292656" spans="16:16" x14ac:dyDescent="0.3">
      <c r="P292656" s="83"/>
    </row>
    <row r="292657" spans="16:16" x14ac:dyDescent="0.3">
      <c r="P292657" s="83"/>
    </row>
    <row r="292658" spans="16:16" x14ac:dyDescent="0.3">
      <c r="P292658" s="83"/>
    </row>
    <row r="292659" spans="16:16" x14ac:dyDescent="0.3">
      <c r="P292659" s="83"/>
    </row>
    <row r="292660" spans="16:16" x14ac:dyDescent="0.3">
      <c r="P292660" s="83"/>
    </row>
    <row r="292661" spans="16:16" x14ac:dyDescent="0.3">
      <c r="P292661" s="83"/>
    </row>
    <row r="292662" spans="16:16" x14ac:dyDescent="0.3">
      <c r="P292662" s="83"/>
    </row>
    <row r="292663" spans="16:16" x14ac:dyDescent="0.3">
      <c r="P292663" s="83"/>
    </row>
    <row r="292664" spans="16:16" x14ac:dyDescent="0.3">
      <c r="P292664" s="83"/>
    </row>
    <row r="292665" spans="16:16" x14ac:dyDescent="0.3">
      <c r="P292665" s="83"/>
    </row>
    <row r="292666" spans="16:16" x14ac:dyDescent="0.3">
      <c r="P292666" s="83"/>
    </row>
    <row r="292667" spans="16:16" x14ac:dyDescent="0.3">
      <c r="P292667" s="83"/>
    </row>
    <row r="292668" spans="16:16" x14ac:dyDescent="0.3">
      <c r="P292668" s="83"/>
    </row>
    <row r="292669" spans="16:16" x14ac:dyDescent="0.3">
      <c r="P292669" s="83"/>
    </row>
    <row r="292670" spans="16:16" x14ac:dyDescent="0.3">
      <c r="P292670" s="83"/>
    </row>
    <row r="292671" spans="16:16" x14ac:dyDescent="0.3">
      <c r="P292671" s="83"/>
    </row>
    <row r="292672" spans="16:16" x14ac:dyDescent="0.3">
      <c r="P292672" s="83"/>
    </row>
    <row r="292673" spans="16:16" x14ac:dyDescent="0.3">
      <c r="P292673" s="83"/>
    </row>
    <row r="292674" spans="16:16" x14ac:dyDescent="0.3">
      <c r="P292674" s="83"/>
    </row>
    <row r="292675" spans="16:16" x14ac:dyDescent="0.3">
      <c r="P292675" s="83"/>
    </row>
    <row r="292676" spans="16:16" x14ac:dyDescent="0.3">
      <c r="P292676" s="83"/>
    </row>
    <row r="292677" spans="16:16" x14ac:dyDescent="0.3">
      <c r="P292677" s="83"/>
    </row>
    <row r="292678" spans="16:16" x14ac:dyDescent="0.3">
      <c r="P292678" s="83"/>
    </row>
    <row r="292679" spans="16:16" x14ac:dyDescent="0.3">
      <c r="P292679" s="83"/>
    </row>
    <row r="292680" spans="16:16" x14ac:dyDescent="0.3">
      <c r="P292680" s="83"/>
    </row>
    <row r="292681" spans="16:16" x14ac:dyDescent="0.3">
      <c r="P292681" s="83"/>
    </row>
    <row r="292682" spans="16:16" x14ac:dyDescent="0.3">
      <c r="P292682" s="83"/>
    </row>
    <row r="292683" spans="16:16" x14ac:dyDescent="0.3">
      <c r="P292683" s="83"/>
    </row>
    <row r="292684" spans="16:16" x14ac:dyDescent="0.3">
      <c r="P292684" s="83"/>
    </row>
    <row r="292685" spans="16:16" x14ac:dyDescent="0.3">
      <c r="P292685" s="83"/>
    </row>
    <row r="292686" spans="16:16" x14ac:dyDescent="0.3">
      <c r="P292686" s="83"/>
    </row>
    <row r="292687" spans="16:16" x14ac:dyDescent="0.3">
      <c r="P292687" s="83"/>
    </row>
    <row r="292688" spans="16:16" x14ac:dyDescent="0.3">
      <c r="P292688" s="83"/>
    </row>
    <row r="292689" spans="16:16" x14ac:dyDescent="0.3">
      <c r="P292689" s="83"/>
    </row>
    <row r="292690" spans="16:16" x14ac:dyDescent="0.3">
      <c r="P292690" s="83"/>
    </row>
    <row r="292691" spans="16:16" x14ac:dyDescent="0.3">
      <c r="P292691" s="83"/>
    </row>
    <row r="292692" spans="16:16" x14ac:dyDescent="0.3">
      <c r="P292692" s="83"/>
    </row>
    <row r="292693" spans="16:16" x14ac:dyDescent="0.3">
      <c r="P292693" s="83"/>
    </row>
    <row r="292694" spans="16:16" x14ac:dyDescent="0.3">
      <c r="P292694" s="83"/>
    </row>
    <row r="292695" spans="16:16" x14ac:dyDescent="0.3">
      <c r="P292695" s="83"/>
    </row>
    <row r="292696" spans="16:16" x14ac:dyDescent="0.3">
      <c r="P292696" s="83"/>
    </row>
    <row r="292697" spans="16:16" x14ac:dyDescent="0.3">
      <c r="P292697" s="83"/>
    </row>
    <row r="292698" spans="16:16" x14ac:dyDescent="0.3">
      <c r="P292698" s="83"/>
    </row>
    <row r="292699" spans="16:16" x14ac:dyDescent="0.3">
      <c r="P292699" s="83"/>
    </row>
    <row r="292700" spans="16:16" x14ac:dyDescent="0.3">
      <c r="P292700" s="83"/>
    </row>
    <row r="292701" spans="16:16" x14ac:dyDescent="0.3">
      <c r="P292701" s="83"/>
    </row>
    <row r="292702" spans="16:16" x14ac:dyDescent="0.3">
      <c r="P292702" s="83"/>
    </row>
    <row r="292703" spans="16:16" x14ac:dyDescent="0.3">
      <c r="P292703" s="83"/>
    </row>
    <row r="292704" spans="16:16" x14ac:dyDescent="0.3">
      <c r="P292704" s="83"/>
    </row>
    <row r="292705" spans="16:16" x14ac:dyDescent="0.3">
      <c r="P292705" s="83"/>
    </row>
    <row r="292706" spans="16:16" x14ac:dyDescent="0.3">
      <c r="P292706" s="83"/>
    </row>
    <row r="292707" spans="16:16" x14ac:dyDescent="0.3">
      <c r="P292707" s="83"/>
    </row>
    <row r="292708" spans="16:16" x14ac:dyDescent="0.3">
      <c r="P292708" s="83"/>
    </row>
    <row r="292709" spans="16:16" x14ac:dyDescent="0.3">
      <c r="P292709" s="83"/>
    </row>
    <row r="292710" spans="16:16" x14ac:dyDescent="0.3">
      <c r="P292710" s="83"/>
    </row>
    <row r="292711" spans="16:16" x14ac:dyDescent="0.3">
      <c r="P292711" s="83"/>
    </row>
    <row r="292712" spans="16:16" x14ac:dyDescent="0.3">
      <c r="P292712" s="83"/>
    </row>
    <row r="292713" spans="16:16" x14ac:dyDescent="0.3">
      <c r="P292713" s="83"/>
    </row>
    <row r="292714" spans="16:16" x14ac:dyDescent="0.3">
      <c r="P292714" s="83"/>
    </row>
    <row r="292715" spans="16:16" x14ac:dyDescent="0.3">
      <c r="P292715" s="83"/>
    </row>
    <row r="292716" spans="16:16" x14ac:dyDescent="0.3">
      <c r="P292716" s="83"/>
    </row>
    <row r="292717" spans="16:16" x14ac:dyDescent="0.3">
      <c r="P292717" s="83"/>
    </row>
    <row r="292718" spans="16:16" x14ac:dyDescent="0.3">
      <c r="P292718" s="83"/>
    </row>
    <row r="292719" spans="16:16" x14ac:dyDescent="0.3">
      <c r="P292719" s="83"/>
    </row>
    <row r="292720" spans="16:16" x14ac:dyDescent="0.3">
      <c r="P292720" s="83"/>
    </row>
    <row r="292721" spans="16:16" x14ac:dyDescent="0.3">
      <c r="P292721" s="83"/>
    </row>
    <row r="292722" spans="16:16" x14ac:dyDescent="0.3">
      <c r="P292722" s="83"/>
    </row>
    <row r="292723" spans="16:16" x14ac:dyDescent="0.3">
      <c r="P292723" s="83"/>
    </row>
    <row r="292724" spans="16:16" x14ac:dyDescent="0.3">
      <c r="P292724" s="83"/>
    </row>
    <row r="292725" spans="16:16" x14ac:dyDescent="0.3">
      <c r="P292725" s="83"/>
    </row>
    <row r="292726" spans="16:16" x14ac:dyDescent="0.3">
      <c r="P292726" s="83"/>
    </row>
    <row r="292727" spans="16:16" x14ac:dyDescent="0.3">
      <c r="P292727" s="83"/>
    </row>
    <row r="292728" spans="16:16" x14ac:dyDescent="0.3">
      <c r="P292728" s="83"/>
    </row>
    <row r="292729" spans="16:16" x14ac:dyDescent="0.3">
      <c r="P292729" s="83"/>
    </row>
    <row r="292730" spans="16:16" x14ac:dyDescent="0.3">
      <c r="P292730" s="83"/>
    </row>
    <row r="292731" spans="16:16" x14ac:dyDescent="0.3">
      <c r="P292731" s="83"/>
    </row>
    <row r="292732" spans="16:16" x14ac:dyDescent="0.3">
      <c r="P292732" s="83"/>
    </row>
    <row r="292733" spans="16:16" x14ac:dyDescent="0.3">
      <c r="P292733" s="83"/>
    </row>
    <row r="292734" spans="16:16" x14ac:dyDescent="0.3">
      <c r="P292734" s="83"/>
    </row>
    <row r="292735" spans="16:16" x14ac:dyDescent="0.3">
      <c r="P292735" s="83"/>
    </row>
    <row r="292736" spans="16:16" x14ac:dyDescent="0.3">
      <c r="P292736" s="83"/>
    </row>
    <row r="292737" spans="16:16" x14ac:dyDescent="0.3">
      <c r="P292737" s="83"/>
    </row>
    <row r="292738" spans="16:16" x14ac:dyDescent="0.3">
      <c r="P292738" s="83"/>
    </row>
    <row r="292739" spans="16:16" x14ac:dyDescent="0.3">
      <c r="P292739" s="83"/>
    </row>
    <row r="292740" spans="16:16" x14ac:dyDescent="0.3">
      <c r="P292740" s="83"/>
    </row>
    <row r="292741" spans="16:16" x14ac:dyDescent="0.3">
      <c r="P292741" s="83"/>
    </row>
    <row r="292742" spans="16:16" x14ac:dyDescent="0.3">
      <c r="P292742" s="83"/>
    </row>
    <row r="292743" spans="16:16" x14ac:dyDescent="0.3">
      <c r="P292743" s="83"/>
    </row>
    <row r="292744" spans="16:16" x14ac:dyDescent="0.3">
      <c r="P292744" s="83"/>
    </row>
    <row r="292745" spans="16:16" x14ac:dyDescent="0.3">
      <c r="P292745" s="83"/>
    </row>
    <row r="292746" spans="16:16" x14ac:dyDescent="0.3">
      <c r="P292746" s="83"/>
    </row>
    <row r="292747" spans="16:16" x14ac:dyDescent="0.3">
      <c r="P292747" s="83"/>
    </row>
    <row r="292748" spans="16:16" x14ac:dyDescent="0.3">
      <c r="P292748" s="83"/>
    </row>
    <row r="292749" spans="16:16" x14ac:dyDescent="0.3">
      <c r="P292749" s="83"/>
    </row>
    <row r="292750" spans="16:16" x14ac:dyDescent="0.3">
      <c r="P292750" s="83"/>
    </row>
    <row r="292751" spans="16:16" x14ac:dyDescent="0.3">
      <c r="P292751" s="83"/>
    </row>
    <row r="292752" spans="16:16" x14ac:dyDescent="0.3">
      <c r="P292752" s="83"/>
    </row>
    <row r="292753" spans="16:16" x14ac:dyDescent="0.3">
      <c r="P292753" s="83"/>
    </row>
    <row r="292754" spans="16:16" x14ac:dyDescent="0.3">
      <c r="P292754" s="83"/>
    </row>
    <row r="292755" spans="16:16" x14ac:dyDescent="0.3">
      <c r="P292755" s="83"/>
    </row>
    <row r="292756" spans="16:16" x14ac:dyDescent="0.3">
      <c r="P292756" s="83"/>
    </row>
    <row r="292757" spans="16:16" x14ac:dyDescent="0.3">
      <c r="P292757" s="83"/>
    </row>
    <row r="292758" spans="16:16" x14ac:dyDescent="0.3">
      <c r="P292758" s="83"/>
    </row>
    <row r="292759" spans="16:16" x14ac:dyDescent="0.3">
      <c r="P292759" s="83"/>
    </row>
    <row r="292760" spans="16:16" x14ac:dyDescent="0.3">
      <c r="P292760" s="83"/>
    </row>
    <row r="292761" spans="16:16" x14ac:dyDescent="0.3">
      <c r="P292761" s="83"/>
    </row>
    <row r="292762" spans="16:16" x14ac:dyDescent="0.3">
      <c r="P292762" s="83"/>
    </row>
    <row r="292763" spans="16:16" x14ac:dyDescent="0.3">
      <c r="P292763" s="83"/>
    </row>
    <row r="292764" spans="16:16" x14ac:dyDescent="0.3">
      <c r="P292764" s="83"/>
    </row>
    <row r="292765" spans="16:16" x14ac:dyDescent="0.3">
      <c r="P292765" s="83"/>
    </row>
    <row r="292766" spans="16:16" x14ac:dyDescent="0.3">
      <c r="P292766" s="83"/>
    </row>
    <row r="292767" spans="16:16" x14ac:dyDescent="0.3">
      <c r="P292767" s="83"/>
    </row>
    <row r="292768" spans="16:16" x14ac:dyDescent="0.3">
      <c r="P292768" s="83"/>
    </row>
    <row r="292769" spans="16:16" x14ac:dyDescent="0.3">
      <c r="P292769" s="83"/>
    </row>
    <row r="292770" spans="16:16" x14ac:dyDescent="0.3">
      <c r="P292770" s="83"/>
    </row>
    <row r="292771" spans="16:16" x14ac:dyDescent="0.3">
      <c r="P292771" s="83"/>
    </row>
    <row r="292772" spans="16:16" x14ac:dyDescent="0.3">
      <c r="P292772" s="83"/>
    </row>
    <row r="292773" spans="16:16" x14ac:dyDescent="0.3">
      <c r="P292773" s="83"/>
    </row>
    <row r="292774" spans="16:16" x14ac:dyDescent="0.3">
      <c r="P292774" s="83"/>
    </row>
    <row r="292775" spans="16:16" x14ac:dyDescent="0.3">
      <c r="P292775" s="83"/>
    </row>
    <row r="292776" spans="16:16" x14ac:dyDescent="0.3">
      <c r="P292776" s="83"/>
    </row>
    <row r="292777" spans="16:16" x14ac:dyDescent="0.3">
      <c r="P292777" s="83"/>
    </row>
    <row r="292778" spans="16:16" x14ac:dyDescent="0.3">
      <c r="P292778" s="83"/>
    </row>
    <row r="292779" spans="16:16" x14ac:dyDescent="0.3">
      <c r="P292779" s="83"/>
    </row>
    <row r="292780" spans="16:16" x14ac:dyDescent="0.3">
      <c r="P292780" s="83"/>
    </row>
    <row r="292781" spans="16:16" x14ac:dyDescent="0.3">
      <c r="P292781" s="83"/>
    </row>
    <row r="292782" spans="16:16" x14ac:dyDescent="0.3">
      <c r="P292782" s="83"/>
    </row>
    <row r="292783" spans="16:16" x14ac:dyDescent="0.3">
      <c r="P292783" s="83"/>
    </row>
    <row r="292784" spans="16:16" x14ac:dyDescent="0.3">
      <c r="P292784" s="83"/>
    </row>
    <row r="292785" spans="16:16" x14ac:dyDescent="0.3">
      <c r="P292785" s="83"/>
    </row>
    <row r="292786" spans="16:16" x14ac:dyDescent="0.3">
      <c r="P292786" s="83"/>
    </row>
    <row r="292787" spans="16:16" x14ac:dyDescent="0.3">
      <c r="P292787" s="83"/>
    </row>
    <row r="292788" spans="16:16" x14ac:dyDescent="0.3">
      <c r="P292788" s="83"/>
    </row>
    <row r="292789" spans="16:16" x14ac:dyDescent="0.3">
      <c r="P292789" s="83"/>
    </row>
    <row r="292790" spans="16:16" x14ac:dyDescent="0.3">
      <c r="P292790" s="83"/>
    </row>
    <row r="292791" spans="16:16" x14ac:dyDescent="0.3">
      <c r="P292791" s="83"/>
    </row>
    <row r="292792" spans="16:16" x14ac:dyDescent="0.3">
      <c r="P292792" s="83"/>
    </row>
    <row r="292793" spans="16:16" x14ac:dyDescent="0.3">
      <c r="P292793" s="83"/>
    </row>
    <row r="292794" spans="16:16" x14ac:dyDescent="0.3">
      <c r="P292794" s="83"/>
    </row>
    <row r="292795" spans="16:16" x14ac:dyDescent="0.3">
      <c r="P292795" s="83"/>
    </row>
    <row r="292796" spans="16:16" x14ac:dyDescent="0.3">
      <c r="P292796" s="83"/>
    </row>
    <row r="292797" spans="16:16" x14ac:dyDescent="0.3">
      <c r="P292797" s="83"/>
    </row>
    <row r="292798" spans="16:16" x14ac:dyDescent="0.3">
      <c r="P292798" s="83"/>
    </row>
    <row r="292799" spans="16:16" x14ac:dyDescent="0.3">
      <c r="P292799" s="83"/>
    </row>
    <row r="292800" spans="16:16" x14ac:dyDescent="0.3">
      <c r="P292800" s="83"/>
    </row>
    <row r="292801" spans="16:16" x14ac:dyDescent="0.3">
      <c r="P292801" s="83"/>
    </row>
    <row r="292802" spans="16:16" x14ac:dyDescent="0.3">
      <c r="P292802" s="83"/>
    </row>
    <row r="292803" spans="16:16" x14ac:dyDescent="0.3">
      <c r="P292803" s="83"/>
    </row>
    <row r="292804" spans="16:16" x14ac:dyDescent="0.3">
      <c r="P292804" s="83"/>
    </row>
    <row r="292805" spans="16:16" x14ac:dyDescent="0.3">
      <c r="P292805" s="83"/>
    </row>
    <row r="292806" spans="16:16" x14ac:dyDescent="0.3">
      <c r="P292806" s="83"/>
    </row>
    <row r="292807" spans="16:16" x14ac:dyDescent="0.3">
      <c r="P292807" s="83"/>
    </row>
    <row r="292808" spans="16:16" x14ac:dyDescent="0.3">
      <c r="P292808" s="83"/>
    </row>
    <row r="292809" spans="16:16" x14ac:dyDescent="0.3">
      <c r="P292809" s="83"/>
    </row>
    <row r="292810" spans="16:16" x14ac:dyDescent="0.3">
      <c r="P292810" s="83"/>
    </row>
    <row r="292811" spans="16:16" x14ac:dyDescent="0.3">
      <c r="P292811" s="83"/>
    </row>
    <row r="292812" spans="16:16" x14ac:dyDescent="0.3">
      <c r="P292812" s="83"/>
    </row>
    <row r="292813" spans="16:16" x14ac:dyDescent="0.3">
      <c r="P292813" s="83"/>
    </row>
    <row r="292814" spans="16:16" x14ac:dyDescent="0.3">
      <c r="P292814" s="83"/>
    </row>
    <row r="292815" spans="16:16" x14ac:dyDescent="0.3">
      <c r="P292815" s="83"/>
    </row>
    <row r="292816" spans="16:16" x14ac:dyDescent="0.3">
      <c r="P292816" s="83"/>
    </row>
    <row r="292817" spans="16:16" x14ac:dyDescent="0.3">
      <c r="P292817" s="83"/>
    </row>
    <row r="292818" spans="16:16" x14ac:dyDescent="0.3">
      <c r="P292818" s="83"/>
    </row>
    <row r="292819" spans="16:16" x14ac:dyDescent="0.3">
      <c r="P292819" s="83"/>
    </row>
    <row r="292820" spans="16:16" x14ac:dyDescent="0.3">
      <c r="P292820" s="83"/>
    </row>
    <row r="292821" spans="16:16" x14ac:dyDescent="0.3">
      <c r="P292821" s="83"/>
    </row>
    <row r="292822" spans="16:16" x14ac:dyDescent="0.3">
      <c r="P292822" s="83"/>
    </row>
    <row r="292823" spans="16:16" x14ac:dyDescent="0.3">
      <c r="P292823" s="83"/>
    </row>
    <row r="292824" spans="16:16" x14ac:dyDescent="0.3">
      <c r="P292824" s="83"/>
    </row>
    <row r="292825" spans="16:16" x14ac:dyDescent="0.3">
      <c r="P292825" s="83"/>
    </row>
    <row r="292826" spans="16:16" x14ac:dyDescent="0.3">
      <c r="P292826" s="83"/>
    </row>
    <row r="292827" spans="16:16" x14ac:dyDescent="0.3">
      <c r="P292827" s="83"/>
    </row>
    <row r="292828" spans="16:16" x14ac:dyDescent="0.3">
      <c r="P292828" s="83"/>
    </row>
    <row r="292829" spans="16:16" x14ac:dyDescent="0.3">
      <c r="P292829" s="83"/>
    </row>
    <row r="292830" spans="16:16" x14ac:dyDescent="0.3">
      <c r="P292830" s="83"/>
    </row>
    <row r="292831" spans="16:16" x14ac:dyDescent="0.3">
      <c r="P292831" s="83"/>
    </row>
    <row r="292832" spans="16:16" x14ac:dyDescent="0.3">
      <c r="P292832" s="83"/>
    </row>
    <row r="292833" spans="16:16" x14ac:dyDescent="0.3">
      <c r="P292833" s="83"/>
    </row>
    <row r="292834" spans="16:16" x14ac:dyDescent="0.3">
      <c r="P292834" s="83"/>
    </row>
    <row r="292835" spans="16:16" x14ac:dyDescent="0.3">
      <c r="P292835" s="83"/>
    </row>
    <row r="292836" spans="16:16" x14ac:dyDescent="0.3">
      <c r="P292836" s="83"/>
    </row>
    <row r="292837" spans="16:16" x14ac:dyDescent="0.3">
      <c r="P292837" s="83"/>
    </row>
    <row r="292838" spans="16:16" x14ac:dyDescent="0.3">
      <c r="P292838" s="83"/>
    </row>
    <row r="292839" spans="16:16" x14ac:dyDescent="0.3">
      <c r="P292839" s="83"/>
    </row>
    <row r="292840" spans="16:16" x14ac:dyDescent="0.3">
      <c r="P292840" s="83"/>
    </row>
    <row r="292841" spans="16:16" x14ac:dyDescent="0.3">
      <c r="P292841" s="83"/>
    </row>
    <row r="292842" spans="16:16" x14ac:dyDescent="0.3">
      <c r="P292842" s="83"/>
    </row>
    <row r="292843" spans="16:16" x14ac:dyDescent="0.3">
      <c r="P292843" s="83"/>
    </row>
    <row r="292844" spans="16:16" x14ac:dyDescent="0.3">
      <c r="P292844" s="83"/>
    </row>
    <row r="292845" spans="16:16" x14ac:dyDescent="0.3">
      <c r="P292845" s="83"/>
    </row>
    <row r="292846" spans="16:16" x14ac:dyDescent="0.3">
      <c r="P292846" s="83"/>
    </row>
    <row r="292847" spans="16:16" x14ac:dyDescent="0.3">
      <c r="P292847" s="83"/>
    </row>
    <row r="292848" spans="16:16" x14ac:dyDescent="0.3">
      <c r="P292848" s="83"/>
    </row>
    <row r="292849" spans="16:16" x14ac:dyDescent="0.3">
      <c r="P292849" s="83"/>
    </row>
    <row r="292850" spans="16:16" x14ac:dyDescent="0.3">
      <c r="P292850" s="83"/>
    </row>
    <row r="292851" spans="16:16" x14ac:dyDescent="0.3">
      <c r="P292851" s="83"/>
    </row>
    <row r="292852" spans="16:16" x14ac:dyDescent="0.3">
      <c r="P292852" s="83"/>
    </row>
    <row r="292853" spans="16:16" x14ac:dyDescent="0.3">
      <c r="P292853" s="83"/>
    </row>
    <row r="292854" spans="16:16" x14ac:dyDescent="0.3">
      <c r="P292854" s="83"/>
    </row>
    <row r="292855" spans="16:16" x14ac:dyDescent="0.3">
      <c r="P292855" s="83"/>
    </row>
    <row r="292856" spans="16:16" x14ac:dyDescent="0.3">
      <c r="P292856" s="83"/>
    </row>
    <row r="292857" spans="16:16" x14ac:dyDescent="0.3">
      <c r="P292857" s="83"/>
    </row>
    <row r="292858" spans="16:16" x14ac:dyDescent="0.3">
      <c r="P292858" s="83"/>
    </row>
    <row r="292859" spans="16:16" x14ac:dyDescent="0.3">
      <c r="P292859" s="83"/>
    </row>
    <row r="292860" spans="16:16" x14ac:dyDescent="0.3">
      <c r="P292860" s="83"/>
    </row>
    <row r="292861" spans="16:16" x14ac:dyDescent="0.3">
      <c r="P292861" s="83"/>
    </row>
    <row r="292862" spans="16:16" x14ac:dyDescent="0.3">
      <c r="P292862" s="83"/>
    </row>
    <row r="292863" spans="16:16" x14ac:dyDescent="0.3">
      <c r="P292863" s="83"/>
    </row>
    <row r="292864" spans="16:16" x14ac:dyDescent="0.3">
      <c r="P292864" s="83"/>
    </row>
    <row r="292865" spans="16:16" x14ac:dyDescent="0.3">
      <c r="P292865" s="83"/>
    </row>
    <row r="292866" spans="16:16" x14ac:dyDescent="0.3">
      <c r="P292866" s="83"/>
    </row>
    <row r="292867" spans="16:16" x14ac:dyDescent="0.3">
      <c r="P292867" s="83"/>
    </row>
    <row r="292868" spans="16:16" x14ac:dyDescent="0.3">
      <c r="P292868" s="83"/>
    </row>
    <row r="292869" spans="16:16" x14ac:dyDescent="0.3">
      <c r="P292869" s="83"/>
    </row>
    <row r="292870" spans="16:16" x14ac:dyDescent="0.3">
      <c r="P292870" s="83"/>
    </row>
    <row r="292871" spans="16:16" x14ac:dyDescent="0.3">
      <c r="P292871" s="83"/>
    </row>
    <row r="292872" spans="16:16" x14ac:dyDescent="0.3">
      <c r="P292872" s="83"/>
    </row>
    <row r="292873" spans="16:16" x14ac:dyDescent="0.3">
      <c r="P292873" s="83"/>
    </row>
    <row r="292874" spans="16:16" x14ac:dyDescent="0.3">
      <c r="P292874" s="83"/>
    </row>
    <row r="292875" spans="16:16" x14ac:dyDescent="0.3">
      <c r="P292875" s="83"/>
    </row>
    <row r="292876" spans="16:16" x14ac:dyDescent="0.3">
      <c r="P292876" s="83"/>
    </row>
    <row r="292877" spans="16:16" x14ac:dyDescent="0.3">
      <c r="P292877" s="83"/>
    </row>
    <row r="292878" spans="16:16" x14ac:dyDescent="0.3">
      <c r="P292878" s="83"/>
    </row>
    <row r="292879" spans="16:16" x14ac:dyDescent="0.3">
      <c r="P292879" s="83"/>
    </row>
    <row r="292880" spans="16:16" x14ac:dyDescent="0.3">
      <c r="P292880" s="83"/>
    </row>
    <row r="292881" spans="16:16" x14ac:dyDescent="0.3">
      <c r="P292881" s="83"/>
    </row>
    <row r="292882" spans="16:16" x14ac:dyDescent="0.3">
      <c r="P292882" s="83"/>
    </row>
    <row r="292883" spans="16:16" x14ac:dyDescent="0.3">
      <c r="P292883" s="83"/>
    </row>
    <row r="292884" spans="16:16" x14ac:dyDescent="0.3">
      <c r="P292884" s="83"/>
    </row>
    <row r="292885" spans="16:16" x14ac:dyDescent="0.3">
      <c r="P292885" s="83"/>
    </row>
    <row r="292886" spans="16:16" x14ac:dyDescent="0.3">
      <c r="P292886" s="83"/>
    </row>
    <row r="292887" spans="16:16" x14ac:dyDescent="0.3">
      <c r="P292887" s="83"/>
    </row>
    <row r="292888" spans="16:16" x14ac:dyDescent="0.3">
      <c r="P292888" s="83"/>
    </row>
    <row r="292889" spans="16:16" x14ac:dyDescent="0.3">
      <c r="P292889" s="83"/>
    </row>
    <row r="292890" spans="16:16" x14ac:dyDescent="0.3">
      <c r="P292890" s="83"/>
    </row>
    <row r="292891" spans="16:16" x14ac:dyDescent="0.3">
      <c r="P292891" s="83"/>
    </row>
    <row r="292892" spans="16:16" x14ac:dyDescent="0.3">
      <c r="P292892" s="83"/>
    </row>
    <row r="292893" spans="16:16" x14ac:dyDescent="0.3">
      <c r="P292893" s="83"/>
    </row>
    <row r="292894" spans="16:16" x14ac:dyDescent="0.3">
      <c r="P292894" s="83"/>
    </row>
    <row r="292895" spans="16:16" x14ac:dyDescent="0.3">
      <c r="P292895" s="83"/>
    </row>
    <row r="292896" spans="16:16" x14ac:dyDescent="0.3">
      <c r="P292896" s="83"/>
    </row>
    <row r="292897" spans="16:16" x14ac:dyDescent="0.3">
      <c r="P292897" s="83"/>
    </row>
    <row r="292898" spans="16:16" x14ac:dyDescent="0.3">
      <c r="P292898" s="83"/>
    </row>
    <row r="292899" spans="16:16" x14ac:dyDescent="0.3">
      <c r="P292899" s="83"/>
    </row>
    <row r="292900" spans="16:16" x14ac:dyDescent="0.3">
      <c r="P292900" s="83"/>
    </row>
    <row r="292901" spans="16:16" x14ac:dyDescent="0.3">
      <c r="P292901" s="83"/>
    </row>
    <row r="292902" spans="16:16" x14ac:dyDescent="0.3">
      <c r="P292902" s="83"/>
    </row>
    <row r="292903" spans="16:16" x14ac:dyDescent="0.3">
      <c r="P292903" s="83"/>
    </row>
    <row r="292904" spans="16:16" x14ac:dyDescent="0.3">
      <c r="P292904" s="83"/>
    </row>
    <row r="292905" spans="16:16" x14ac:dyDescent="0.3">
      <c r="P292905" s="83"/>
    </row>
    <row r="292906" spans="16:16" x14ac:dyDescent="0.3">
      <c r="P292906" s="83"/>
    </row>
    <row r="292907" spans="16:16" x14ac:dyDescent="0.3">
      <c r="P292907" s="83"/>
    </row>
    <row r="292908" spans="16:16" x14ac:dyDescent="0.3">
      <c r="P292908" s="83"/>
    </row>
    <row r="292909" spans="16:16" x14ac:dyDescent="0.3">
      <c r="P292909" s="83"/>
    </row>
    <row r="292910" spans="16:16" x14ac:dyDescent="0.3">
      <c r="P292910" s="83"/>
    </row>
    <row r="292911" spans="16:16" x14ac:dyDescent="0.3">
      <c r="P292911" s="83"/>
    </row>
    <row r="292912" spans="16:16" x14ac:dyDescent="0.3">
      <c r="P292912" s="83"/>
    </row>
    <row r="292913" spans="16:16" x14ac:dyDescent="0.3">
      <c r="P292913" s="83"/>
    </row>
    <row r="292914" spans="16:16" x14ac:dyDescent="0.3">
      <c r="P292914" s="83"/>
    </row>
    <row r="292915" spans="16:16" x14ac:dyDescent="0.3">
      <c r="P292915" s="83"/>
    </row>
    <row r="292916" spans="16:16" x14ac:dyDescent="0.3">
      <c r="P292916" s="83"/>
    </row>
    <row r="292917" spans="16:16" x14ac:dyDescent="0.3">
      <c r="P292917" s="83"/>
    </row>
    <row r="292918" spans="16:16" x14ac:dyDescent="0.3">
      <c r="P292918" s="83"/>
    </row>
    <row r="292919" spans="16:16" x14ac:dyDescent="0.3">
      <c r="P292919" s="83"/>
    </row>
    <row r="292920" spans="16:16" x14ac:dyDescent="0.3">
      <c r="P292920" s="83"/>
    </row>
    <row r="292921" spans="16:16" x14ac:dyDescent="0.3">
      <c r="P292921" s="83"/>
    </row>
    <row r="292922" spans="16:16" x14ac:dyDescent="0.3">
      <c r="P292922" s="83"/>
    </row>
    <row r="292923" spans="16:16" x14ac:dyDescent="0.3">
      <c r="P292923" s="83"/>
    </row>
    <row r="292924" spans="16:16" x14ac:dyDescent="0.3">
      <c r="P292924" s="83"/>
    </row>
    <row r="292925" spans="16:16" x14ac:dyDescent="0.3">
      <c r="P292925" s="83"/>
    </row>
    <row r="292926" spans="16:16" x14ac:dyDescent="0.3">
      <c r="P292926" s="83"/>
    </row>
    <row r="292927" spans="16:16" x14ac:dyDescent="0.3">
      <c r="P292927" s="83"/>
    </row>
    <row r="292928" spans="16:16" x14ac:dyDescent="0.3">
      <c r="P292928" s="83"/>
    </row>
    <row r="292929" spans="16:16" x14ac:dyDescent="0.3">
      <c r="P292929" s="83"/>
    </row>
    <row r="292930" spans="16:16" x14ac:dyDescent="0.3">
      <c r="P292930" s="83"/>
    </row>
    <row r="292931" spans="16:16" x14ac:dyDescent="0.3">
      <c r="P292931" s="83"/>
    </row>
    <row r="292932" spans="16:16" x14ac:dyDescent="0.3">
      <c r="P292932" s="83"/>
    </row>
    <row r="292933" spans="16:16" x14ac:dyDescent="0.3">
      <c r="P292933" s="83"/>
    </row>
    <row r="292934" spans="16:16" x14ac:dyDescent="0.3">
      <c r="P292934" s="83"/>
    </row>
    <row r="292935" spans="16:16" x14ac:dyDescent="0.3">
      <c r="P292935" s="83"/>
    </row>
    <row r="292936" spans="16:16" x14ac:dyDescent="0.3">
      <c r="P292936" s="83"/>
    </row>
    <row r="292937" spans="16:16" x14ac:dyDescent="0.3">
      <c r="P292937" s="83"/>
    </row>
    <row r="292938" spans="16:16" x14ac:dyDescent="0.3">
      <c r="P292938" s="83"/>
    </row>
    <row r="292939" spans="16:16" x14ac:dyDescent="0.3">
      <c r="P292939" s="83"/>
    </row>
    <row r="292940" spans="16:16" x14ac:dyDescent="0.3">
      <c r="P292940" s="83"/>
    </row>
    <row r="292941" spans="16:16" x14ac:dyDescent="0.3">
      <c r="P292941" s="83"/>
    </row>
    <row r="292942" spans="16:16" x14ac:dyDescent="0.3">
      <c r="P292942" s="83"/>
    </row>
    <row r="292943" spans="16:16" x14ac:dyDescent="0.3">
      <c r="P292943" s="83"/>
    </row>
    <row r="292944" spans="16:16" x14ac:dyDescent="0.3">
      <c r="P292944" s="83"/>
    </row>
    <row r="292945" spans="16:16" x14ac:dyDescent="0.3">
      <c r="P292945" s="83"/>
    </row>
    <row r="292946" spans="16:16" x14ac:dyDescent="0.3">
      <c r="P292946" s="83"/>
    </row>
    <row r="292947" spans="16:16" x14ac:dyDescent="0.3">
      <c r="P292947" s="83"/>
    </row>
    <row r="292948" spans="16:16" x14ac:dyDescent="0.3">
      <c r="P292948" s="83"/>
    </row>
    <row r="292949" spans="16:16" x14ac:dyDescent="0.3">
      <c r="P292949" s="83"/>
    </row>
    <row r="292950" spans="16:16" x14ac:dyDescent="0.3">
      <c r="P292950" s="83"/>
    </row>
    <row r="292951" spans="16:16" x14ac:dyDescent="0.3">
      <c r="P292951" s="83"/>
    </row>
    <row r="292952" spans="16:16" x14ac:dyDescent="0.3">
      <c r="P292952" s="83"/>
    </row>
    <row r="292953" spans="16:16" x14ac:dyDescent="0.3">
      <c r="P292953" s="83"/>
    </row>
    <row r="292954" spans="16:16" x14ac:dyDescent="0.3">
      <c r="P292954" s="83"/>
    </row>
    <row r="292955" spans="16:16" x14ac:dyDescent="0.3">
      <c r="P292955" s="83"/>
    </row>
    <row r="292956" spans="16:16" x14ac:dyDescent="0.3">
      <c r="P292956" s="83"/>
    </row>
    <row r="292957" spans="16:16" x14ac:dyDescent="0.3">
      <c r="P292957" s="83"/>
    </row>
    <row r="292958" spans="16:16" x14ac:dyDescent="0.3">
      <c r="P292958" s="83"/>
    </row>
    <row r="292959" spans="16:16" x14ac:dyDescent="0.3">
      <c r="P292959" s="83"/>
    </row>
    <row r="292960" spans="16:16" x14ac:dyDescent="0.3">
      <c r="P292960" s="83"/>
    </row>
    <row r="292961" spans="16:16" x14ac:dyDescent="0.3">
      <c r="P292961" s="83"/>
    </row>
    <row r="292962" spans="16:16" x14ac:dyDescent="0.3">
      <c r="P292962" s="83"/>
    </row>
    <row r="292963" spans="16:16" x14ac:dyDescent="0.3">
      <c r="P292963" s="83"/>
    </row>
    <row r="292964" spans="16:16" x14ac:dyDescent="0.3">
      <c r="P292964" s="83"/>
    </row>
    <row r="292965" spans="16:16" x14ac:dyDescent="0.3">
      <c r="P292965" s="83"/>
    </row>
    <row r="292966" spans="16:16" x14ac:dyDescent="0.3">
      <c r="P292966" s="83"/>
    </row>
    <row r="292967" spans="16:16" x14ac:dyDescent="0.3">
      <c r="P292967" s="83"/>
    </row>
    <row r="292968" spans="16:16" x14ac:dyDescent="0.3">
      <c r="P292968" s="83"/>
    </row>
    <row r="292969" spans="16:16" x14ac:dyDescent="0.3">
      <c r="P292969" s="83"/>
    </row>
    <row r="292970" spans="16:16" x14ac:dyDescent="0.3">
      <c r="P292970" s="83"/>
    </row>
    <row r="292971" spans="16:16" x14ac:dyDescent="0.3">
      <c r="P292971" s="83"/>
    </row>
    <row r="292972" spans="16:16" x14ac:dyDescent="0.3">
      <c r="P292972" s="83"/>
    </row>
    <row r="292973" spans="16:16" x14ac:dyDescent="0.3">
      <c r="P292973" s="83"/>
    </row>
    <row r="292974" spans="16:16" x14ac:dyDescent="0.3">
      <c r="P292974" s="83"/>
    </row>
    <row r="292975" spans="16:16" x14ac:dyDescent="0.3">
      <c r="P292975" s="83"/>
    </row>
    <row r="292976" spans="16:16" x14ac:dyDescent="0.3">
      <c r="P292976" s="83"/>
    </row>
    <row r="292977" spans="16:16" x14ac:dyDescent="0.3">
      <c r="P292977" s="83"/>
    </row>
    <row r="292978" spans="16:16" x14ac:dyDescent="0.3">
      <c r="P292978" s="83"/>
    </row>
    <row r="292979" spans="16:16" x14ac:dyDescent="0.3">
      <c r="P292979" s="83"/>
    </row>
    <row r="292980" spans="16:16" x14ac:dyDescent="0.3">
      <c r="P292980" s="83"/>
    </row>
    <row r="292981" spans="16:16" x14ac:dyDescent="0.3">
      <c r="P292981" s="83"/>
    </row>
    <row r="292982" spans="16:16" x14ac:dyDescent="0.3">
      <c r="P292982" s="83"/>
    </row>
    <row r="292983" spans="16:16" x14ac:dyDescent="0.3">
      <c r="P292983" s="83"/>
    </row>
    <row r="292984" spans="16:16" x14ac:dyDescent="0.3">
      <c r="P292984" s="83"/>
    </row>
    <row r="292985" spans="16:16" x14ac:dyDescent="0.3">
      <c r="P292985" s="83"/>
    </row>
    <row r="292986" spans="16:16" x14ac:dyDescent="0.3">
      <c r="P292986" s="83"/>
    </row>
    <row r="292987" spans="16:16" x14ac:dyDescent="0.3">
      <c r="P292987" s="83"/>
    </row>
    <row r="292988" spans="16:16" x14ac:dyDescent="0.3">
      <c r="P292988" s="83"/>
    </row>
    <row r="292989" spans="16:16" x14ac:dyDescent="0.3">
      <c r="P292989" s="83"/>
    </row>
    <row r="292990" spans="16:16" x14ac:dyDescent="0.3">
      <c r="P292990" s="83"/>
    </row>
    <row r="292991" spans="16:16" x14ac:dyDescent="0.3">
      <c r="P292991" s="83"/>
    </row>
    <row r="292992" spans="16:16" x14ac:dyDescent="0.3">
      <c r="P292992" s="83"/>
    </row>
    <row r="292993" spans="16:16" x14ac:dyDescent="0.3">
      <c r="P292993" s="83"/>
    </row>
    <row r="292994" spans="16:16" x14ac:dyDescent="0.3">
      <c r="P292994" s="83"/>
    </row>
    <row r="292995" spans="16:16" x14ac:dyDescent="0.3">
      <c r="P292995" s="83"/>
    </row>
    <row r="292996" spans="16:16" x14ac:dyDescent="0.3">
      <c r="P292996" s="83"/>
    </row>
    <row r="292997" spans="16:16" x14ac:dyDescent="0.3">
      <c r="P292997" s="83"/>
    </row>
    <row r="292998" spans="16:16" x14ac:dyDescent="0.3">
      <c r="P292998" s="83"/>
    </row>
    <row r="292999" spans="16:16" x14ac:dyDescent="0.3">
      <c r="P292999" s="83"/>
    </row>
    <row r="293000" spans="16:16" x14ac:dyDescent="0.3">
      <c r="P293000" s="83"/>
    </row>
    <row r="293001" spans="16:16" x14ac:dyDescent="0.3">
      <c r="P293001" s="83"/>
    </row>
    <row r="293002" spans="16:16" x14ac:dyDescent="0.3">
      <c r="P293002" s="83"/>
    </row>
    <row r="293003" spans="16:16" x14ac:dyDescent="0.3">
      <c r="P293003" s="83"/>
    </row>
    <row r="293004" spans="16:16" x14ac:dyDescent="0.3">
      <c r="P293004" s="83"/>
    </row>
    <row r="293005" spans="16:16" x14ac:dyDescent="0.3">
      <c r="P293005" s="83"/>
    </row>
    <row r="293006" spans="16:16" x14ac:dyDescent="0.3">
      <c r="P293006" s="83"/>
    </row>
    <row r="293007" spans="16:16" x14ac:dyDescent="0.3">
      <c r="P293007" s="83"/>
    </row>
    <row r="293008" spans="16:16" x14ac:dyDescent="0.3">
      <c r="P293008" s="83"/>
    </row>
    <row r="293009" spans="16:16" x14ac:dyDescent="0.3">
      <c r="P293009" s="83"/>
    </row>
    <row r="293010" spans="16:16" x14ac:dyDescent="0.3">
      <c r="P293010" s="83"/>
    </row>
    <row r="293011" spans="16:16" x14ac:dyDescent="0.3">
      <c r="P293011" s="83"/>
    </row>
    <row r="293012" spans="16:16" x14ac:dyDescent="0.3">
      <c r="P293012" s="83"/>
    </row>
    <row r="293013" spans="16:16" x14ac:dyDescent="0.3">
      <c r="P293013" s="83"/>
    </row>
    <row r="293014" spans="16:16" x14ac:dyDescent="0.3">
      <c r="P293014" s="83"/>
    </row>
    <row r="293015" spans="16:16" x14ac:dyDescent="0.3">
      <c r="P293015" s="83"/>
    </row>
    <row r="293016" spans="16:16" x14ac:dyDescent="0.3">
      <c r="P293016" s="83"/>
    </row>
    <row r="293017" spans="16:16" x14ac:dyDescent="0.3">
      <c r="P293017" s="83"/>
    </row>
    <row r="293018" spans="16:16" x14ac:dyDescent="0.3">
      <c r="P293018" s="83"/>
    </row>
    <row r="293019" spans="16:16" x14ac:dyDescent="0.3">
      <c r="P293019" s="83"/>
    </row>
    <row r="293020" spans="16:16" x14ac:dyDescent="0.3">
      <c r="P293020" s="83"/>
    </row>
    <row r="293021" spans="16:16" x14ac:dyDescent="0.3">
      <c r="P293021" s="83"/>
    </row>
    <row r="293022" spans="16:16" x14ac:dyDescent="0.3">
      <c r="P293022" s="83"/>
    </row>
    <row r="293023" spans="16:16" x14ac:dyDescent="0.3">
      <c r="P293023" s="83"/>
    </row>
    <row r="293024" spans="16:16" x14ac:dyDescent="0.3">
      <c r="P293024" s="83"/>
    </row>
    <row r="293025" spans="16:16" x14ac:dyDescent="0.3">
      <c r="P293025" s="83"/>
    </row>
    <row r="293026" spans="16:16" x14ac:dyDescent="0.3">
      <c r="P293026" s="83"/>
    </row>
    <row r="293027" spans="16:16" x14ac:dyDescent="0.3">
      <c r="P293027" s="83"/>
    </row>
    <row r="293028" spans="16:16" x14ac:dyDescent="0.3">
      <c r="P293028" s="83"/>
    </row>
    <row r="293029" spans="16:16" x14ac:dyDescent="0.3">
      <c r="P293029" s="83"/>
    </row>
    <row r="293030" spans="16:16" x14ac:dyDescent="0.3">
      <c r="P293030" s="83"/>
    </row>
    <row r="293031" spans="16:16" x14ac:dyDescent="0.3">
      <c r="P293031" s="83"/>
    </row>
    <row r="293032" spans="16:16" x14ac:dyDescent="0.3">
      <c r="P293032" s="83"/>
    </row>
    <row r="293033" spans="16:16" x14ac:dyDescent="0.3">
      <c r="P293033" s="83"/>
    </row>
    <row r="293034" spans="16:16" x14ac:dyDescent="0.3">
      <c r="P293034" s="83"/>
    </row>
    <row r="293035" spans="16:16" x14ac:dyDescent="0.3">
      <c r="P293035" s="83"/>
    </row>
    <row r="293036" spans="16:16" x14ac:dyDescent="0.3">
      <c r="P293036" s="83"/>
    </row>
    <row r="293037" spans="16:16" x14ac:dyDescent="0.3">
      <c r="P293037" s="83"/>
    </row>
    <row r="293038" spans="16:16" x14ac:dyDescent="0.3">
      <c r="P293038" s="83"/>
    </row>
    <row r="293039" spans="16:16" x14ac:dyDescent="0.3">
      <c r="P293039" s="83"/>
    </row>
    <row r="293040" spans="16:16" x14ac:dyDescent="0.3">
      <c r="P293040" s="83"/>
    </row>
    <row r="293041" spans="16:16" x14ac:dyDescent="0.3">
      <c r="P293041" s="83"/>
    </row>
    <row r="293042" spans="16:16" x14ac:dyDescent="0.3">
      <c r="P293042" s="83"/>
    </row>
    <row r="293043" spans="16:16" x14ac:dyDescent="0.3">
      <c r="P293043" s="83"/>
    </row>
    <row r="293044" spans="16:16" x14ac:dyDescent="0.3">
      <c r="P293044" s="83"/>
    </row>
    <row r="293045" spans="16:16" x14ac:dyDescent="0.3">
      <c r="P293045" s="83"/>
    </row>
    <row r="293046" spans="16:16" x14ac:dyDescent="0.3">
      <c r="P293046" s="83"/>
    </row>
    <row r="293047" spans="16:16" x14ac:dyDescent="0.3">
      <c r="P293047" s="83"/>
    </row>
    <row r="293048" spans="16:16" x14ac:dyDescent="0.3">
      <c r="P293048" s="83"/>
    </row>
    <row r="293049" spans="16:16" x14ac:dyDescent="0.3">
      <c r="P293049" s="83"/>
    </row>
    <row r="293050" spans="16:16" x14ac:dyDescent="0.3">
      <c r="P293050" s="83"/>
    </row>
    <row r="293051" spans="16:16" x14ac:dyDescent="0.3">
      <c r="P293051" s="83"/>
    </row>
    <row r="293052" spans="16:16" x14ac:dyDescent="0.3">
      <c r="P293052" s="83"/>
    </row>
    <row r="293053" spans="16:16" x14ac:dyDescent="0.3">
      <c r="P293053" s="83"/>
    </row>
    <row r="293054" spans="16:16" x14ac:dyDescent="0.3">
      <c r="P293054" s="83"/>
    </row>
    <row r="293055" spans="16:16" x14ac:dyDescent="0.3">
      <c r="P293055" s="83"/>
    </row>
    <row r="293056" spans="16:16" x14ac:dyDescent="0.3">
      <c r="P293056" s="83"/>
    </row>
    <row r="293057" spans="16:16" x14ac:dyDescent="0.3">
      <c r="P293057" s="83"/>
    </row>
    <row r="293058" spans="16:16" x14ac:dyDescent="0.3">
      <c r="P293058" s="83"/>
    </row>
    <row r="293059" spans="16:16" x14ac:dyDescent="0.3">
      <c r="P293059" s="83"/>
    </row>
    <row r="293060" spans="16:16" x14ac:dyDescent="0.3">
      <c r="P293060" s="83"/>
    </row>
    <row r="293061" spans="16:16" x14ac:dyDescent="0.3">
      <c r="P293061" s="83"/>
    </row>
    <row r="293062" spans="16:16" x14ac:dyDescent="0.3">
      <c r="P293062" s="83"/>
    </row>
    <row r="293063" spans="16:16" x14ac:dyDescent="0.3">
      <c r="P293063" s="83"/>
    </row>
    <row r="293064" spans="16:16" x14ac:dyDescent="0.3">
      <c r="P293064" s="83"/>
    </row>
    <row r="293065" spans="16:16" x14ac:dyDescent="0.3">
      <c r="P293065" s="83"/>
    </row>
    <row r="293066" spans="16:16" x14ac:dyDescent="0.3">
      <c r="P293066" s="83"/>
    </row>
    <row r="293067" spans="16:16" x14ac:dyDescent="0.3">
      <c r="P293067" s="83"/>
    </row>
    <row r="293068" spans="16:16" x14ac:dyDescent="0.3">
      <c r="P293068" s="83"/>
    </row>
    <row r="293069" spans="16:16" x14ac:dyDescent="0.3">
      <c r="P293069" s="83"/>
    </row>
    <row r="293070" spans="16:16" x14ac:dyDescent="0.3">
      <c r="P293070" s="83"/>
    </row>
    <row r="293071" spans="16:16" x14ac:dyDescent="0.3">
      <c r="P293071" s="83"/>
    </row>
    <row r="293072" spans="16:16" x14ac:dyDescent="0.3">
      <c r="P293072" s="83"/>
    </row>
    <row r="293073" spans="16:16" x14ac:dyDescent="0.3">
      <c r="P293073" s="83"/>
    </row>
    <row r="293074" spans="16:16" x14ac:dyDescent="0.3">
      <c r="P293074" s="83"/>
    </row>
    <row r="293075" spans="16:16" x14ac:dyDescent="0.3">
      <c r="P293075" s="83"/>
    </row>
    <row r="293076" spans="16:16" x14ac:dyDescent="0.3">
      <c r="P293076" s="83"/>
    </row>
    <row r="293077" spans="16:16" x14ac:dyDescent="0.3">
      <c r="P293077" s="83"/>
    </row>
    <row r="293078" spans="16:16" x14ac:dyDescent="0.3">
      <c r="P293078" s="83"/>
    </row>
    <row r="293079" spans="16:16" x14ac:dyDescent="0.3">
      <c r="P293079" s="83"/>
    </row>
    <row r="293080" spans="16:16" x14ac:dyDescent="0.3">
      <c r="P293080" s="83"/>
    </row>
    <row r="293081" spans="16:16" x14ac:dyDescent="0.3">
      <c r="P293081" s="83"/>
    </row>
    <row r="293082" spans="16:16" x14ac:dyDescent="0.3">
      <c r="P293082" s="83"/>
    </row>
    <row r="293083" spans="16:16" x14ac:dyDescent="0.3">
      <c r="P293083" s="83"/>
    </row>
    <row r="293084" spans="16:16" x14ac:dyDescent="0.3">
      <c r="P293084" s="83"/>
    </row>
    <row r="293085" spans="16:16" x14ac:dyDescent="0.3">
      <c r="P293085" s="83"/>
    </row>
    <row r="293086" spans="16:16" x14ac:dyDescent="0.3">
      <c r="P293086" s="83"/>
    </row>
    <row r="293087" spans="16:16" x14ac:dyDescent="0.3">
      <c r="P293087" s="83"/>
    </row>
    <row r="293088" spans="16:16" x14ac:dyDescent="0.3">
      <c r="P293088" s="83"/>
    </row>
    <row r="293089" spans="16:16" x14ac:dyDescent="0.3">
      <c r="P293089" s="83"/>
    </row>
    <row r="293090" spans="16:16" x14ac:dyDescent="0.3">
      <c r="P293090" s="83"/>
    </row>
    <row r="293091" spans="16:16" x14ac:dyDescent="0.3">
      <c r="P293091" s="83"/>
    </row>
    <row r="293092" spans="16:16" x14ac:dyDescent="0.3">
      <c r="P293092" s="83"/>
    </row>
    <row r="293093" spans="16:16" x14ac:dyDescent="0.3">
      <c r="P293093" s="83"/>
    </row>
    <row r="293094" spans="16:16" x14ac:dyDescent="0.3">
      <c r="P293094" s="83"/>
    </row>
    <row r="293095" spans="16:16" x14ac:dyDescent="0.3">
      <c r="P293095" s="83"/>
    </row>
    <row r="293096" spans="16:16" x14ac:dyDescent="0.3">
      <c r="P293096" s="83"/>
    </row>
    <row r="293097" spans="16:16" x14ac:dyDescent="0.3">
      <c r="P293097" s="83"/>
    </row>
    <row r="293098" spans="16:16" x14ac:dyDescent="0.3">
      <c r="P293098" s="83"/>
    </row>
    <row r="293099" spans="16:16" x14ac:dyDescent="0.3">
      <c r="P293099" s="83"/>
    </row>
    <row r="293100" spans="16:16" x14ac:dyDescent="0.3">
      <c r="P293100" s="83"/>
    </row>
    <row r="293101" spans="16:16" x14ac:dyDescent="0.3">
      <c r="P293101" s="83"/>
    </row>
    <row r="293102" spans="16:16" x14ac:dyDescent="0.3">
      <c r="P293102" s="83"/>
    </row>
    <row r="293103" spans="16:16" x14ac:dyDescent="0.3">
      <c r="P293103" s="83"/>
    </row>
    <row r="293104" spans="16:16" x14ac:dyDescent="0.3">
      <c r="P293104" s="83"/>
    </row>
    <row r="293105" spans="16:16" x14ac:dyDescent="0.3">
      <c r="P293105" s="83"/>
    </row>
    <row r="293106" spans="16:16" x14ac:dyDescent="0.3">
      <c r="P293106" s="83"/>
    </row>
    <row r="293107" spans="16:16" x14ac:dyDescent="0.3">
      <c r="P293107" s="83"/>
    </row>
    <row r="293108" spans="16:16" x14ac:dyDescent="0.3">
      <c r="P293108" s="83"/>
    </row>
    <row r="293109" spans="16:16" x14ac:dyDescent="0.3">
      <c r="P293109" s="83"/>
    </row>
    <row r="293110" spans="16:16" x14ac:dyDescent="0.3">
      <c r="P293110" s="83"/>
    </row>
    <row r="293111" spans="16:16" x14ac:dyDescent="0.3">
      <c r="P293111" s="83"/>
    </row>
    <row r="293112" spans="16:16" x14ac:dyDescent="0.3">
      <c r="P293112" s="83"/>
    </row>
    <row r="293113" spans="16:16" x14ac:dyDescent="0.3">
      <c r="P293113" s="83"/>
    </row>
    <row r="293114" spans="16:16" x14ac:dyDescent="0.3">
      <c r="P293114" s="83"/>
    </row>
    <row r="293115" spans="16:16" x14ac:dyDescent="0.3">
      <c r="P293115" s="83"/>
    </row>
    <row r="293116" spans="16:16" x14ac:dyDescent="0.3">
      <c r="P293116" s="83"/>
    </row>
    <row r="293117" spans="16:16" x14ac:dyDescent="0.3">
      <c r="P293117" s="83"/>
    </row>
    <row r="293118" spans="16:16" x14ac:dyDescent="0.3">
      <c r="P293118" s="83"/>
    </row>
    <row r="293119" spans="16:16" x14ac:dyDescent="0.3">
      <c r="P293119" s="83"/>
    </row>
    <row r="293120" spans="16:16" x14ac:dyDescent="0.3">
      <c r="P293120" s="83"/>
    </row>
    <row r="293121" spans="16:16" x14ac:dyDescent="0.3">
      <c r="P293121" s="83"/>
    </row>
    <row r="293122" spans="16:16" x14ac:dyDescent="0.3">
      <c r="P293122" s="83"/>
    </row>
    <row r="293123" spans="16:16" x14ac:dyDescent="0.3">
      <c r="P293123" s="83"/>
    </row>
    <row r="293124" spans="16:16" x14ac:dyDescent="0.3">
      <c r="P293124" s="83"/>
    </row>
    <row r="293125" spans="16:16" x14ac:dyDescent="0.3">
      <c r="P293125" s="83"/>
    </row>
    <row r="293126" spans="16:16" x14ac:dyDescent="0.3">
      <c r="P293126" s="83"/>
    </row>
    <row r="293127" spans="16:16" x14ac:dyDescent="0.3">
      <c r="P293127" s="83"/>
    </row>
    <row r="293128" spans="16:16" x14ac:dyDescent="0.3">
      <c r="P293128" s="83"/>
    </row>
    <row r="293129" spans="16:16" x14ac:dyDescent="0.3">
      <c r="P293129" s="83"/>
    </row>
    <row r="293130" spans="16:16" x14ac:dyDescent="0.3">
      <c r="P293130" s="83"/>
    </row>
    <row r="293131" spans="16:16" x14ac:dyDescent="0.3">
      <c r="P293131" s="83"/>
    </row>
    <row r="293132" spans="16:16" x14ac:dyDescent="0.3">
      <c r="P293132" s="83"/>
    </row>
    <row r="293133" spans="16:16" x14ac:dyDescent="0.3">
      <c r="P293133" s="83"/>
    </row>
    <row r="293134" spans="16:16" x14ac:dyDescent="0.3">
      <c r="P293134" s="83"/>
    </row>
    <row r="293135" spans="16:16" x14ac:dyDescent="0.3">
      <c r="P293135" s="83"/>
    </row>
    <row r="293136" spans="16:16" x14ac:dyDescent="0.3">
      <c r="P293136" s="83"/>
    </row>
    <row r="293137" spans="16:16" x14ac:dyDescent="0.3">
      <c r="P293137" s="83"/>
    </row>
    <row r="293138" spans="16:16" x14ac:dyDescent="0.3">
      <c r="P293138" s="83"/>
    </row>
    <row r="293139" spans="16:16" x14ac:dyDescent="0.3">
      <c r="P293139" s="83"/>
    </row>
    <row r="293140" spans="16:16" x14ac:dyDescent="0.3">
      <c r="P293140" s="83"/>
    </row>
    <row r="293141" spans="16:16" x14ac:dyDescent="0.3">
      <c r="P293141" s="83"/>
    </row>
    <row r="293142" spans="16:16" x14ac:dyDescent="0.3">
      <c r="P293142" s="83"/>
    </row>
    <row r="293143" spans="16:16" x14ac:dyDescent="0.3">
      <c r="P293143" s="83"/>
    </row>
    <row r="293144" spans="16:16" x14ac:dyDescent="0.3">
      <c r="P293144" s="83"/>
    </row>
    <row r="293145" spans="16:16" x14ac:dyDescent="0.3">
      <c r="P293145" s="83"/>
    </row>
    <row r="293146" spans="16:16" x14ac:dyDescent="0.3">
      <c r="P293146" s="83"/>
    </row>
    <row r="293147" spans="16:16" x14ac:dyDescent="0.3">
      <c r="P293147" s="83"/>
    </row>
    <row r="293148" spans="16:16" x14ac:dyDescent="0.3">
      <c r="P293148" s="83"/>
    </row>
    <row r="293149" spans="16:16" x14ac:dyDescent="0.3">
      <c r="P293149" s="83"/>
    </row>
    <row r="293150" spans="16:16" x14ac:dyDescent="0.3">
      <c r="P293150" s="83"/>
    </row>
    <row r="293151" spans="16:16" x14ac:dyDescent="0.3">
      <c r="P293151" s="83"/>
    </row>
    <row r="293152" spans="16:16" x14ac:dyDescent="0.3">
      <c r="P293152" s="83"/>
    </row>
    <row r="293153" spans="16:16" x14ac:dyDescent="0.3">
      <c r="P293153" s="83"/>
    </row>
    <row r="293154" spans="16:16" x14ac:dyDescent="0.3">
      <c r="P293154" s="83"/>
    </row>
    <row r="293155" spans="16:16" x14ac:dyDescent="0.3">
      <c r="P293155" s="83"/>
    </row>
    <row r="293156" spans="16:16" x14ac:dyDescent="0.3">
      <c r="P293156" s="83"/>
    </row>
    <row r="293157" spans="16:16" x14ac:dyDescent="0.3">
      <c r="P293157" s="83"/>
    </row>
    <row r="293158" spans="16:16" x14ac:dyDescent="0.3">
      <c r="P293158" s="83"/>
    </row>
    <row r="293159" spans="16:16" x14ac:dyDescent="0.3">
      <c r="P293159" s="83"/>
    </row>
    <row r="293160" spans="16:16" x14ac:dyDescent="0.3">
      <c r="P293160" s="83"/>
    </row>
    <row r="293161" spans="16:16" x14ac:dyDescent="0.3">
      <c r="P293161" s="83"/>
    </row>
    <row r="293162" spans="16:16" x14ac:dyDescent="0.3">
      <c r="P293162" s="83"/>
    </row>
    <row r="293163" spans="16:16" x14ac:dyDescent="0.3">
      <c r="P293163" s="83"/>
    </row>
    <row r="293164" spans="16:16" x14ac:dyDescent="0.3">
      <c r="P293164" s="83"/>
    </row>
    <row r="293165" spans="16:16" x14ac:dyDescent="0.3">
      <c r="P293165" s="83"/>
    </row>
    <row r="293166" spans="16:16" x14ac:dyDescent="0.3">
      <c r="P293166" s="83"/>
    </row>
    <row r="293167" spans="16:16" x14ac:dyDescent="0.3">
      <c r="P293167" s="83"/>
    </row>
    <row r="293168" spans="16:16" x14ac:dyDescent="0.3">
      <c r="P293168" s="83"/>
    </row>
    <row r="293169" spans="16:16" x14ac:dyDescent="0.3">
      <c r="P293169" s="83"/>
    </row>
    <row r="293170" spans="16:16" x14ac:dyDescent="0.3">
      <c r="P293170" s="83"/>
    </row>
    <row r="293171" spans="16:16" x14ac:dyDescent="0.3">
      <c r="P293171" s="83"/>
    </row>
    <row r="293172" spans="16:16" x14ac:dyDescent="0.3">
      <c r="P293172" s="83"/>
    </row>
    <row r="293173" spans="16:16" x14ac:dyDescent="0.3">
      <c r="P293173" s="83"/>
    </row>
    <row r="293174" spans="16:16" x14ac:dyDescent="0.3">
      <c r="P293174" s="83"/>
    </row>
    <row r="293175" spans="16:16" x14ac:dyDescent="0.3">
      <c r="P293175" s="83"/>
    </row>
    <row r="293176" spans="16:16" x14ac:dyDescent="0.3">
      <c r="P293176" s="83"/>
    </row>
    <row r="293177" spans="16:16" x14ac:dyDescent="0.3">
      <c r="P293177" s="83"/>
    </row>
    <row r="293178" spans="16:16" x14ac:dyDescent="0.3">
      <c r="P293178" s="83"/>
    </row>
    <row r="293179" spans="16:16" x14ac:dyDescent="0.3">
      <c r="P293179" s="83"/>
    </row>
    <row r="293180" spans="16:16" x14ac:dyDescent="0.3">
      <c r="P293180" s="83"/>
    </row>
    <row r="293181" spans="16:16" x14ac:dyDescent="0.3">
      <c r="P293181" s="83"/>
    </row>
    <row r="293182" spans="16:16" x14ac:dyDescent="0.3">
      <c r="P293182" s="83"/>
    </row>
    <row r="293183" spans="16:16" x14ac:dyDescent="0.3">
      <c r="P293183" s="83"/>
    </row>
    <row r="293184" spans="16:16" x14ac:dyDescent="0.3">
      <c r="P293184" s="83"/>
    </row>
    <row r="293185" spans="16:16" x14ac:dyDescent="0.3">
      <c r="P293185" s="83"/>
    </row>
    <row r="293186" spans="16:16" x14ac:dyDescent="0.3">
      <c r="P293186" s="83"/>
    </row>
    <row r="293187" spans="16:16" x14ac:dyDescent="0.3">
      <c r="P293187" s="83"/>
    </row>
    <row r="293188" spans="16:16" x14ac:dyDescent="0.3">
      <c r="P293188" s="83"/>
    </row>
    <row r="293189" spans="16:16" x14ac:dyDescent="0.3">
      <c r="P293189" s="83"/>
    </row>
    <row r="293190" spans="16:16" x14ac:dyDescent="0.3">
      <c r="P293190" s="83"/>
    </row>
    <row r="293191" spans="16:16" x14ac:dyDescent="0.3">
      <c r="P293191" s="83"/>
    </row>
    <row r="293192" spans="16:16" x14ac:dyDescent="0.3">
      <c r="P293192" s="83"/>
    </row>
    <row r="293193" spans="16:16" x14ac:dyDescent="0.3">
      <c r="P293193" s="83"/>
    </row>
    <row r="293194" spans="16:16" x14ac:dyDescent="0.3">
      <c r="P293194" s="83"/>
    </row>
    <row r="293195" spans="16:16" x14ac:dyDescent="0.3">
      <c r="P293195" s="83"/>
    </row>
    <row r="293196" spans="16:16" x14ac:dyDescent="0.3">
      <c r="P293196" s="83"/>
    </row>
    <row r="293197" spans="16:16" x14ac:dyDescent="0.3">
      <c r="P293197" s="83"/>
    </row>
    <row r="293198" spans="16:16" x14ac:dyDescent="0.3">
      <c r="P293198" s="83"/>
    </row>
    <row r="293199" spans="16:16" x14ac:dyDescent="0.3">
      <c r="P293199" s="83"/>
    </row>
    <row r="293200" spans="16:16" x14ac:dyDescent="0.3">
      <c r="P293200" s="83"/>
    </row>
    <row r="293201" spans="16:16" x14ac:dyDescent="0.3">
      <c r="P293201" s="83"/>
    </row>
    <row r="293202" spans="16:16" x14ac:dyDescent="0.3">
      <c r="P293202" s="83"/>
    </row>
    <row r="293203" spans="16:16" x14ac:dyDescent="0.3">
      <c r="P293203" s="83"/>
    </row>
    <row r="293204" spans="16:16" x14ac:dyDescent="0.3">
      <c r="P293204" s="83"/>
    </row>
    <row r="293205" spans="16:16" x14ac:dyDescent="0.3">
      <c r="P293205" s="83"/>
    </row>
    <row r="293206" spans="16:16" x14ac:dyDescent="0.3">
      <c r="P293206" s="83"/>
    </row>
    <row r="293207" spans="16:16" x14ac:dyDescent="0.3">
      <c r="P293207" s="83"/>
    </row>
    <row r="293208" spans="16:16" x14ac:dyDescent="0.3">
      <c r="P293208" s="83"/>
    </row>
    <row r="293209" spans="16:16" x14ac:dyDescent="0.3">
      <c r="P293209" s="83"/>
    </row>
    <row r="293210" spans="16:16" x14ac:dyDescent="0.3">
      <c r="P293210" s="83"/>
    </row>
    <row r="293211" spans="16:16" x14ac:dyDescent="0.3">
      <c r="P293211" s="83"/>
    </row>
    <row r="293212" spans="16:16" x14ac:dyDescent="0.3">
      <c r="P293212" s="83"/>
    </row>
    <row r="293213" spans="16:16" x14ac:dyDescent="0.3">
      <c r="P293213" s="83"/>
    </row>
    <row r="293214" spans="16:16" x14ac:dyDescent="0.3">
      <c r="P293214" s="83"/>
    </row>
    <row r="293215" spans="16:16" x14ac:dyDescent="0.3">
      <c r="P293215" s="83"/>
    </row>
    <row r="293216" spans="16:16" x14ac:dyDescent="0.3">
      <c r="P293216" s="83"/>
    </row>
    <row r="293217" spans="16:16" x14ac:dyDescent="0.3">
      <c r="P293217" s="83"/>
    </row>
    <row r="293218" spans="16:16" x14ac:dyDescent="0.3">
      <c r="P293218" s="83"/>
    </row>
    <row r="293219" spans="16:16" x14ac:dyDescent="0.3">
      <c r="P293219" s="83"/>
    </row>
    <row r="293220" spans="16:16" x14ac:dyDescent="0.3">
      <c r="P293220" s="83"/>
    </row>
    <row r="293221" spans="16:16" x14ac:dyDescent="0.3">
      <c r="P293221" s="83"/>
    </row>
    <row r="293222" spans="16:16" x14ac:dyDescent="0.3">
      <c r="P293222" s="83"/>
    </row>
    <row r="293223" spans="16:16" x14ac:dyDescent="0.3">
      <c r="P293223" s="83"/>
    </row>
    <row r="293224" spans="16:16" x14ac:dyDescent="0.3">
      <c r="P293224" s="83"/>
    </row>
    <row r="293225" spans="16:16" x14ac:dyDescent="0.3">
      <c r="P293225" s="83"/>
    </row>
    <row r="293226" spans="16:16" x14ac:dyDescent="0.3">
      <c r="P293226" s="83"/>
    </row>
    <row r="293227" spans="16:16" x14ac:dyDescent="0.3">
      <c r="P293227" s="83"/>
    </row>
    <row r="293228" spans="16:16" x14ac:dyDescent="0.3">
      <c r="P293228" s="83"/>
    </row>
    <row r="293229" spans="16:16" x14ac:dyDescent="0.3">
      <c r="P293229" s="83"/>
    </row>
    <row r="293230" spans="16:16" x14ac:dyDescent="0.3">
      <c r="P293230" s="83"/>
    </row>
    <row r="293231" spans="16:16" x14ac:dyDescent="0.3">
      <c r="P293231" s="83"/>
    </row>
    <row r="293232" spans="16:16" x14ac:dyDescent="0.3">
      <c r="P293232" s="83"/>
    </row>
    <row r="293233" spans="16:16" x14ac:dyDescent="0.3">
      <c r="P293233" s="83"/>
    </row>
    <row r="293234" spans="16:16" x14ac:dyDescent="0.3">
      <c r="P293234" s="83"/>
    </row>
    <row r="293235" spans="16:16" x14ac:dyDescent="0.3">
      <c r="P293235" s="83"/>
    </row>
    <row r="293236" spans="16:16" x14ac:dyDescent="0.3">
      <c r="P293236" s="83"/>
    </row>
    <row r="293237" spans="16:16" x14ac:dyDescent="0.3">
      <c r="P293237" s="83"/>
    </row>
    <row r="293238" spans="16:16" x14ac:dyDescent="0.3">
      <c r="P293238" s="83"/>
    </row>
    <row r="293239" spans="16:16" x14ac:dyDescent="0.3">
      <c r="P293239" s="83"/>
    </row>
    <row r="293240" spans="16:16" x14ac:dyDescent="0.3">
      <c r="P293240" s="83"/>
    </row>
    <row r="293241" spans="16:16" x14ac:dyDescent="0.3">
      <c r="P293241" s="83"/>
    </row>
    <row r="293242" spans="16:16" x14ac:dyDescent="0.3">
      <c r="P293242" s="83"/>
    </row>
    <row r="293243" spans="16:16" x14ac:dyDescent="0.3">
      <c r="P293243" s="83"/>
    </row>
    <row r="293244" spans="16:16" x14ac:dyDescent="0.3">
      <c r="P293244" s="83"/>
    </row>
    <row r="293245" spans="16:16" x14ac:dyDescent="0.3">
      <c r="P293245" s="83"/>
    </row>
    <row r="293246" spans="16:16" x14ac:dyDescent="0.3">
      <c r="P293246" s="83"/>
    </row>
    <row r="293247" spans="16:16" x14ac:dyDescent="0.3">
      <c r="P293247" s="83"/>
    </row>
    <row r="293248" spans="16:16" x14ac:dyDescent="0.3">
      <c r="P293248" s="83"/>
    </row>
    <row r="293249" spans="16:16" x14ac:dyDescent="0.3">
      <c r="P293249" s="83"/>
    </row>
    <row r="293250" spans="16:16" x14ac:dyDescent="0.3">
      <c r="P293250" s="83"/>
    </row>
    <row r="293251" spans="16:16" x14ac:dyDescent="0.3">
      <c r="P293251" s="83"/>
    </row>
    <row r="293252" spans="16:16" x14ac:dyDescent="0.3">
      <c r="P293252" s="83"/>
    </row>
    <row r="293253" spans="16:16" x14ac:dyDescent="0.3">
      <c r="P293253" s="83"/>
    </row>
    <row r="293254" spans="16:16" x14ac:dyDescent="0.3">
      <c r="P293254" s="83"/>
    </row>
    <row r="293255" spans="16:16" x14ac:dyDescent="0.3">
      <c r="P293255" s="83"/>
    </row>
    <row r="293256" spans="16:16" x14ac:dyDescent="0.3">
      <c r="P293256" s="83"/>
    </row>
    <row r="293257" spans="16:16" x14ac:dyDescent="0.3">
      <c r="P293257" s="83"/>
    </row>
    <row r="293258" spans="16:16" x14ac:dyDescent="0.3">
      <c r="P293258" s="83"/>
    </row>
    <row r="293259" spans="16:16" x14ac:dyDescent="0.3">
      <c r="P293259" s="83"/>
    </row>
    <row r="293260" spans="16:16" x14ac:dyDescent="0.3">
      <c r="P293260" s="83"/>
    </row>
    <row r="293261" spans="16:16" x14ac:dyDescent="0.3">
      <c r="P293261" s="83"/>
    </row>
    <row r="293262" spans="16:16" x14ac:dyDescent="0.3">
      <c r="P293262" s="83"/>
    </row>
    <row r="293263" spans="16:16" x14ac:dyDescent="0.3">
      <c r="P293263" s="83"/>
    </row>
    <row r="293264" spans="16:16" x14ac:dyDescent="0.3">
      <c r="P293264" s="83"/>
    </row>
    <row r="293265" spans="16:16" x14ac:dyDescent="0.3">
      <c r="P293265" s="83"/>
    </row>
    <row r="293266" spans="16:16" x14ac:dyDescent="0.3">
      <c r="P293266" s="83"/>
    </row>
    <row r="293267" spans="16:16" x14ac:dyDescent="0.3">
      <c r="P293267" s="83"/>
    </row>
    <row r="293268" spans="16:16" x14ac:dyDescent="0.3">
      <c r="P293268" s="83"/>
    </row>
    <row r="293269" spans="16:16" x14ac:dyDescent="0.3">
      <c r="P293269" s="83"/>
    </row>
    <row r="293270" spans="16:16" x14ac:dyDescent="0.3">
      <c r="P293270" s="83"/>
    </row>
    <row r="293271" spans="16:16" x14ac:dyDescent="0.3">
      <c r="P293271" s="83"/>
    </row>
    <row r="293272" spans="16:16" x14ac:dyDescent="0.3">
      <c r="P293272" s="83"/>
    </row>
    <row r="293273" spans="16:16" x14ac:dyDescent="0.3">
      <c r="P293273" s="83"/>
    </row>
    <row r="293274" spans="16:16" x14ac:dyDescent="0.3">
      <c r="P293274" s="83"/>
    </row>
    <row r="293275" spans="16:16" x14ac:dyDescent="0.3">
      <c r="P293275" s="83"/>
    </row>
    <row r="293276" spans="16:16" x14ac:dyDescent="0.3">
      <c r="P293276" s="83"/>
    </row>
    <row r="293277" spans="16:16" x14ac:dyDescent="0.3">
      <c r="P293277" s="83"/>
    </row>
    <row r="293278" spans="16:16" x14ac:dyDescent="0.3">
      <c r="P293278" s="83"/>
    </row>
    <row r="293279" spans="16:16" x14ac:dyDescent="0.3">
      <c r="P293279" s="83"/>
    </row>
    <row r="293280" spans="16:16" x14ac:dyDescent="0.3">
      <c r="P293280" s="83"/>
    </row>
    <row r="293281" spans="16:16" x14ac:dyDescent="0.3">
      <c r="P293281" s="83"/>
    </row>
    <row r="293282" spans="16:16" x14ac:dyDescent="0.3">
      <c r="P293282" s="83"/>
    </row>
    <row r="293283" spans="16:16" x14ac:dyDescent="0.3">
      <c r="P293283" s="83"/>
    </row>
    <row r="293284" spans="16:16" x14ac:dyDescent="0.3">
      <c r="P293284" s="83"/>
    </row>
    <row r="293285" spans="16:16" x14ac:dyDescent="0.3">
      <c r="P293285" s="83"/>
    </row>
    <row r="293286" spans="16:16" x14ac:dyDescent="0.3">
      <c r="P293286" s="83"/>
    </row>
    <row r="293287" spans="16:16" x14ac:dyDescent="0.3">
      <c r="P293287" s="83"/>
    </row>
    <row r="293288" spans="16:16" x14ac:dyDescent="0.3">
      <c r="P293288" s="83"/>
    </row>
    <row r="293289" spans="16:16" x14ac:dyDescent="0.3">
      <c r="P293289" s="83"/>
    </row>
    <row r="293290" spans="16:16" x14ac:dyDescent="0.3">
      <c r="P293290" s="83"/>
    </row>
    <row r="293291" spans="16:16" x14ac:dyDescent="0.3">
      <c r="P293291" s="83"/>
    </row>
    <row r="293292" spans="16:16" x14ac:dyDescent="0.3">
      <c r="P293292" s="83"/>
    </row>
    <row r="293293" spans="16:16" x14ac:dyDescent="0.3">
      <c r="P293293" s="83"/>
    </row>
    <row r="293294" spans="16:16" x14ac:dyDescent="0.3">
      <c r="P293294" s="83"/>
    </row>
    <row r="293295" spans="16:16" x14ac:dyDescent="0.3">
      <c r="P293295" s="83"/>
    </row>
    <row r="293296" spans="16:16" x14ac:dyDescent="0.3">
      <c r="P293296" s="83"/>
    </row>
    <row r="293297" spans="16:16" x14ac:dyDescent="0.3">
      <c r="P293297" s="83"/>
    </row>
    <row r="293298" spans="16:16" x14ac:dyDescent="0.3">
      <c r="P293298" s="83"/>
    </row>
    <row r="293299" spans="16:16" x14ac:dyDescent="0.3">
      <c r="P293299" s="83"/>
    </row>
    <row r="293300" spans="16:16" x14ac:dyDescent="0.3">
      <c r="P293300" s="83"/>
    </row>
    <row r="293301" spans="16:16" x14ac:dyDescent="0.3">
      <c r="P293301" s="83"/>
    </row>
    <row r="293302" spans="16:16" x14ac:dyDescent="0.3">
      <c r="P293302" s="83"/>
    </row>
    <row r="293303" spans="16:16" x14ac:dyDescent="0.3">
      <c r="P293303" s="83"/>
    </row>
    <row r="293304" spans="16:16" x14ac:dyDescent="0.3">
      <c r="P293304" s="83"/>
    </row>
    <row r="293305" spans="16:16" x14ac:dyDescent="0.3">
      <c r="P293305" s="83"/>
    </row>
    <row r="293306" spans="16:16" x14ac:dyDescent="0.3">
      <c r="P293306" s="83"/>
    </row>
    <row r="293307" spans="16:16" x14ac:dyDescent="0.3">
      <c r="P293307" s="83"/>
    </row>
    <row r="293308" spans="16:16" x14ac:dyDescent="0.3">
      <c r="P293308" s="83"/>
    </row>
    <row r="293309" spans="16:16" x14ac:dyDescent="0.3">
      <c r="P293309" s="83"/>
    </row>
    <row r="293310" spans="16:16" x14ac:dyDescent="0.3">
      <c r="P293310" s="83"/>
    </row>
    <row r="293311" spans="16:16" x14ac:dyDescent="0.3">
      <c r="P293311" s="83"/>
    </row>
    <row r="293312" spans="16:16" x14ac:dyDescent="0.3">
      <c r="P293312" s="83"/>
    </row>
    <row r="293313" spans="16:16" x14ac:dyDescent="0.3">
      <c r="P293313" s="83"/>
    </row>
    <row r="293314" spans="16:16" x14ac:dyDescent="0.3">
      <c r="P293314" s="83"/>
    </row>
    <row r="293315" spans="16:16" x14ac:dyDescent="0.3">
      <c r="P293315" s="83"/>
    </row>
    <row r="293316" spans="16:16" x14ac:dyDescent="0.3">
      <c r="P293316" s="83"/>
    </row>
    <row r="293317" spans="16:16" x14ac:dyDescent="0.3">
      <c r="P293317" s="83"/>
    </row>
    <row r="293318" spans="16:16" x14ac:dyDescent="0.3">
      <c r="P293318" s="83"/>
    </row>
    <row r="293319" spans="16:16" x14ac:dyDescent="0.3">
      <c r="P293319" s="83"/>
    </row>
    <row r="293320" spans="16:16" x14ac:dyDescent="0.3">
      <c r="P293320" s="83"/>
    </row>
    <row r="293321" spans="16:16" x14ac:dyDescent="0.3">
      <c r="P293321" s="83"/>
    </row>
    <row r="293322" spans="16:16" x14ac:dyDescent="0.3">
      <c r="P293322" s="83"/>
    </row>
    <row r="293323" spans="16:16" x14ac:dyDescent="0.3">
      <c r="P293323" s="83"/>
    </row>
    <row r="293324" spans="16:16" x14ac:dyDescent="0.3">
      <c r="P293324" s="83"/>
    </row>
    <row r="293325" spans="16:16" x14ac:dyDescent="0.3">
      <c r="P293325" s="83"/>
    </row>
    <row r="293326" spans="16:16" x14ac:dyDescent="0.3">
      <c r="P293326" s="83"/>
    </row>
    <row r="293327" spans="16:16" x14ac:dyDescent="0.3">
      <c r="P293327" s="83"/>
    </row>
    <row r="293328" spans="16:16" x14ac:dyDescent="0.3">
      <c r="P293328" s="83"/>
    </row>
    <row r="293329" spans="16:16" x14ac:dyDescent="0.3">
      <c r="P293329" s="83"/>
    </row>
    <row r="293330" spans="16:16" x14ac:dyDescent="0.3">
      <c r="P293330" s="83"/>
    </row>
    <row r="293331" spans="16:16" x14ac:dyDescent="0.3">
      <c r="P293331" s="83"/>
    </row>
    <row r="293332" spans="16:16" x14ac:dyDescent="0.3">
      <c r="P293332" s="83"/>
    </row>
    <row r="293333" spans="16:16" x14ac:dyDescent="0.3">
      <c r="P293333" s="83"/>
    </row>
    <row r="293334" spans="16:16" x14ac:dyDescent="0.3">
      <c r="P293334" s="83"/>
    </row>
    <row r="293335" spans="16:16" x14ac:dyDescent="0.3">
      <c r="P293335" s="83"/>
    </row>
    <row r="293336" spans="16:16" x14ac:dyDescent="0.3">
      <c r="P293336" s="83"/>
    </row>
    <row r="293337" spans="16:16" x14ac:dyDescent="0.3">
      <c r="P293337" s="83"/>
    </row>
    <row r="293338" spans="16:16" x14ac:dyDescent="0.3">
      <c r="P293338" s="83"/>
    </row>
    <row r="293339" spans="16:16" x14ac:dyDescent="0.3">
      <c r="P293339" s="83"/>
    </row>
    <row r="293340" spans="16:16" x14ac:dyDescent="0.3">
      <c r="P293340" s="83"/>
    </row>
    <row r="293341" spans="16:16" x14ac:dyDescent="0.3">
      <c r="P293341" s="83"/>
    </row>
    <row r="293342" spans="16:16" x14ac:dyDescent="0.3">
      <c r="P293342" s="83"/>
    </row>
    <row r="293343" spans="16:16" x14ac:dyDescent="0.3">
      <c r="P293343" s="83"/>
    </row>
    <row r="293344" spans="16:16" x14ac:dyDescent="0.3">
      <c r="P293344" s="83"/>
    </row>
    <row r="293345" spans="16:16" x14ac:dyDescent="0.3">
      <c r="P293345" s="83"/>
    </row>
    <row r="293346" spans="16:16" x14ac:dyDescent="0.3">
      <c r="P293346" s="83"/>
    </row>
    <row r="293347" spans="16:16" x14ac:dyDescent="0.3">
      <c r="P293347" s="83"/>
    </row>
    <row r="293348" spans="16:16" x14ac:dyDescent="0.3">
      <c r="P293348" s="83"/>
    </row>
    <row r="293349" spans="16:16" x14ac:dyDescent="0.3">
      <c r="P293349" s="83"/>
    </row>
    <row r="293350" spans="16:16" x14ac:dyDescent="0.3">
      <c r="P293350" s="83"/>
    </row>
    <row r="293351" spans="16:16" x14ac:dyDescent="0.3">
      <c r="P293351" s="83"/>
    </row>
    <row r="293352" spans="16:16" x14ac:dyDescent="0.3">
      <c r="P293352" s="83"/>
    </row>
    <row r="293353" spans="16:16" x14ac:dyDescent="0.3">
      <c r="P293353" s="83"/>
    </row>
    <row r="293354" spans="16:16" x14ac:dyDescent="0.3">
      <c r="P293354" s="83"/>
    </row>
    <row r="293355" spans="16:16" x14ac:dyDescent="0.3">
      <c r="P293355" s="83"/>
    </row>
    <row r="293356" spans="16:16" x14ac:dyDescent="0.3">
      <c r="P293356" s="83"/>
    </row>
    <row r="293357" spans="16:16" x14ac:dyDescent="0.3">
      <c r="P293357" s="83"/>
    </row>
    <row r="293358" spans="16:16" x14ac:dyDescent="0.3">
      <c r="P293358" s="83"/>
    </row>
    <row r="293359" spans="16:16" x14ac:dyDescent="0.3">
      <c r="P293359" s="83"/>
    </row>
    <row r="293360" spans="16:16" x14ac:dyDescent="0.3">
      <c r="P293360" s="83"/>
    </row>
    <row r="293361" spans="16:16" x14ac:dyDescent="0.3">
      <c r="P293361" s="83"/>
    </row>
    <row r="293362" spans="16:16" x14ac:dyDescent="0.3">
      <c r="P293362" s="83"/>
    </row>
    <row r="293363" spans="16:16" x14ac:dyDescent="0.3">
      <c r="P293363" s="83"/>
    </row>
    <row r="293364" spans="16:16" x14ac:dyDescent="0.3">
      <c r="P293364" s="83"/>
    </row>
    <row r="293365" spans="16:16" x14ac:dyDescent="0.3">
      <c r="P293365" s="83"/>
    </row>
    <row r="293366" spans="16:16" x14ac:dyDescent="0.3">
      <c r="P293366" s="83"/>
    </row>
    <row r="293367" spans="16:16" x14ac:dyDescent="0.3">
      <c r="P293367" s="83"/>
    </row>
    <row r="293368" spans="16:16" x14ac:dyDescent="0.3">
      <c r="P293368" s="83"/>
    </row>
    <row r="293369" spans="16:16" x14ac:dyDescent="0.3">
      <c r="P293369" s="83"/>
    </row>
    <row r="293370" spans="16:16" x14ac:dyDescent="0.3">
      <c r="P293370" s="83"/>
    </row>
    <row r="293371" spans="16:16" x14ac:dyDescent="0.3">
      <c r="P293371" s="83"/>
    </row>
    <row r="293372" spans="16:16" x14ac:dyDescent="0.3">
      <c r="P293372" s="83"/>
    </row>
    <row r="293373" spans="16:16" x14ac:dyDescent="0.3">
      <c r="P293373" s="83"/>
    </row>
    <row r="293374" spans="16:16" x14ac:dyDescent="0.3">
      <c r="P293374" s="83"/>
    </row>
    <row r="293375" spans="16:16" x14ac:dyDescent="0.3">
      <c r="P293375" s="83"/>
    </row>
    <row r="293376" spans="16:16" x14ac:dyDescent="0.3">
      <c r="P293376" s="83"/>
    </row>
    <row r="293377" spans="16:16" x14ac:dyDescent="0.3">
      <c r="P293377" s="83"/>
    </row>
    <row r="293378" spans="16:16" x14ac:dyDescent="0.3">
      <c r="P293378" s="83"/>
    </row>
    <row r="293379" spans="16:16" x14ac:dyDescent="0.3">
      <c r="P293379" s="83"/>
    </row>
    <row r="293380" spans="16:16" x14ac:dyDescent="0.3">
      <c r="P293380" s="83"/>
    </row>
    <row r="293381" spans="16:16" x14ac:dyDescent="0.3">
      <c r="P293381" s="83"/>
    </row>
    <row r="293382" spans="16:16" x14ac:dyDescent="0.3">
      <c r="P293382" s="83"/>
    </row>
    <row r="293383" spans="16:16" x14ac:dyDescent="0.3">
      <c r="P293383" s="83"/>
    </row>
    <row r="293384" spans="16:16" x14ac:dyDescent="0.3">
      <c r="P293384" s="83"/>
    </row>
    <row r="293385" spans="16:16" x14ac:dyDescent="0.3">
      <c r="P293385" s="83"/>
    </row>
    <row r="293386" spans="16:16" x14ac:dyDescent="0.3">
      <c r="P293386" s="83"/>
    </row>
    <row r="293387" spans="16:16" x14ac:dyDescent="0.3">
      <c r="P293387" s="83"/>
    </row>
    <row r="293388" spans="16:16" x14ac:dyDescent="0.3">
      <c r="P293388" s="83"/>
    </row>
    <row r="293389" spans="16:16" x14ac:dyDescent="0.3">
      <c r="P293389" s="83"/>
    </row>
    <row r="293390" spans="16:16" x14ac:dyDescent="0.3">
      <c r="P293390" s="83"/>
    </row>
    <row r="293391" spans="16:16" x14ac:dyDescent="0.3">
      <c r="P293391" s="83"/>
    </row>
    <row r="293392" spans="16:16" x14ac:dyDescent="0.3">
      <c r="P293392" s="83"/>
    </row>
    <row r="293393" spans="16:16" x14ac:dyDescent="0.3">
      <c r="P293393" s="83"/>
    </row>
    <row r="293394" spans="16:16" x14ac:dyDescent="0.3">
      <c r="P293394" s="83"/>
    </row>
    <row r="293395" spans="16:16" x14ac:dyDescent="0.3">
      <c r="P293395" s="83"/>
    </row>
    <row r="293396" spans="16:16" x14ac:dyDescent="0.3">
      <c r="P293396" s="83"/>
    </row>
    <row r="293397" spans="16:16" x14ac:dyDescent="0.3">
      <c r="P293397" s="83"/>
    </row>
    <row r="293398" spans="16:16" x14ac:dyDescent="0.3">
      <c r="P293398" s="83"/>
    </row>
    <row r="293399" spans="16:16" x14ac:dyDescent="0.3">
      <c r="P293399" s="83"/>
    </row>
    <row r="293400" spans="16:16" x14ac:dyDescent="0.3">
      <c r="P293400" s="83"/>
    </row>
    <row r="293401" spans="16:16" x14ac:dyDescent="0.3">
      <c r="P293401" s="83"/>
    </row>
    <row r="293402" spans="16:16" x14ac:dyDescent="0.3">
      <c r="P293402" s="83"/>
    </row>
    <row r="293403" spans="16:16" x14ac:dyDescent="0.3">
      <c r="P293403" s="83"/>
    </row>
    <row r="293404" spans="16:16" x14ac:dyDescent="0.3">
      <c r="P293404" s="83"/>
    </row>
    <row r="293405" spans="16:16" x14ac:dyDescent="0.3">
      <c r="P293405" s="83"/>
    </row>
    <row r="293406" spans="16:16" x14ac:dyDescent="0.3">
      <c r="P293406" s="83"/>
    </row>
    <row r="293407" spans="16:16" x14ac:dyDescent="0.3">
      <c r="P293407" s="83"/>
    </row>
    <row r="293408" spans="16:16" x14ac:dyDescent="0.3">
      <c r="P293408" s="83"/>
    </row>
    <row r="293409" spans="16:16" x14ac:dyDescent="0.3">
      <c r="P293409" s="83"/>
    </row>
    <row r="293410" spans="16:16" x14ac:dyDescent="0.3">
      <c r="P293410" s="83"/>
    </row>
    <row r="293411" spans="16:16" x14ac:dyDescent="0.3">
      <c r="P293411" s="83"/>
    </row>
    <row r="293412" spans="16:16" x14ac:dyDescent="0.3">
      <c r="P293412" s="83"/>
    </row>
    <row r="293413" spans="16:16" x14ac:dyDescent="0.3">
      <c r="P293413" s="83"/>
    </row>
    <row r="293414" spans="16:16" x14ac:dyDescent="0.3">
      <c r="P293414" s="83"/>
    </row>
    <row r="293415" spans="16:16" x14ac:dyDescent="0.3">
      <c r="P293415" s="83"/>
    </row>
    <row r="293416" spans="16:16" x14ac:dyDescent="0.3">
      <c r="P293416" s="83"/>
    </row>
    <row r="293417" spans="16:16" x14ac:dyDescent="0.3">
      <c r="P293417" s="83"/>
    </row>
    <row r="293418" spans="16:16" x14ac:dyDescent="0.3">
      <c r="P293418" s="83"/>
    </row>
    <row r="293419" spans="16:16" x14ac:dyDescent="0.3">
      <c r="P293419" s="83"/>
    </row>
    <row r="293420" spans="16:16" x14ac:dyDescent="0.3">
      <c r="P293420" s="83"/>
    </row>
    <row r="293421" spans="16:16" x14ac:dyDescent="0.3">
      <c r="P293421" s="83"/>
    </row>
    <row r="293422" spans="16:16" x14ac:dyDescent="0.3">
      <c r="P293422" s="83"/>
    </row>
    <row r="293423" spans="16:16" x14ac:dyDescent="0.3">
      <c r="P293423" s="83"/>
    </row>
    <row r="293424" spans="16:16" x14ac:dyDescent="0.3">
      <c r="P293424" s="83"/>
    </row>
    <row r="293425" spans="16:16" x14ac:dyDescent="0.3">
      <c r="P293425" s="83"/>
    </row>
    <row r="293426" spans="16:16" x14ac:dyDescent="0.3">
      <c r="P293426" s="83"/>
    </row>
    <row r="293427" spans="16:16" x14ac:dyDescent="0.3">
      <c r="P293427" s="83"/>
    </row>
    <row r="293428" spans="16:16" x14ac:dyDescent="0.3">
      <c r="P293428" s="83"/>
    </row>
    <row r="293429" spans="16:16" x14ac:dyDescent="0.3">
      <c r="P293429" s="83"/>
    </row>
    <row r="293430" spans="16:16" x14ac:dyDescent="0.3">
      <c r="P293430" s="83"/>
    </row>
    <row r="293431" spans="16:16" x14ac:dyDescent="0.3">
      <c r="P293431" s="83"/>
    </row>
    <row r="293432" spans="16:16" x14ac:dyDescent="0.3">
      <c r="P293432" s="83"/>
    </row>
    <row r="293433" spans="16:16" x14ac:dyDescent="0.3">
      <c r="P293433" s="83"/>
    </row>
    <row r="293434" spans="16:16" x14ac:dyDescent="0.3">
      <c r="P293434" s="83"/>
    </row>
    <row r="293435" spans="16:16" x14ac:dyDescent="0.3">
      <c r="P293435" s="83"/>
    </row>
    <row r="293436" spans="16:16" x14ac:dyDescent="0.3">
      <c r="P293436" s="83"/>
    </row>
    <row r="293437" spans="16:16" x14ac:dyDescent="0.3">
      <c r="P293437" s="83"/>
    </row>
    <row r="293438" spans="16:16" x14ac:dyDescent="0.3">
      <c r="P293438" s="83"/>
    </row>
    <row r="293439" spans="16:16" x14ac:dyDescent="0.3">
      <c r="P293439" s="83"/>
    </row>
    <row r="293440" spans="16:16" x14ac:dyDescent="0.3">
      <c r="P293440" s="83"/>
    </row>
    <row r="293441" spans="16:16" x14ac:dyDescent="0.3">
      <c r="P293441" s="83"/>
    </row>
    <row r="293442" spans="16:16" x14ac:dyDescent="0.3">
      <c r="P293442" s="83"/>
    </row>
    <row r="293443" spans="16:16" x14ac:dyDescent="0.3">
      <c r="P293443" s="83"/>
    </row>
    <row r="293444" spans="16:16" x14ac:dyDescent="0.3">
      <c r="P293444" s="83"/>
    </row>
    <row r="293445" spans="16:16" x14ac:dyDescent="0.3">
      <c r="P293445" s="83"/>
    </row>
    <row r="293446" spans="16:16" x14ac:dyDescent="0.3">
      <c r="P293446" s="83"/>
    </row>
    <row r="293447" spans="16:16" x14ac:dyDescent="0.3">
      <c r="P293447" s="83"/>
    </row>
    <row r="293448" spans="16:16" x14ac:dyDescent="0.3">
      <c r="P293448" s="83"/>
    </row>
    <row r="293449" spans="16:16" x14ac:dyDescent="0.3">
      <c r="P293449" s="83"/>
    </row>
    <row r="293450" spans="16:16" x14ac:dyDescent="0.3">
      <c r="P293450" s="83"/>
    </row>
    <row r="293451" spans="16:16" x14ac:dyDescent="0.3">
      <c r="P293451" s="83"/>
    </row>
    <row r="293452" spans="16:16" x14ac:dyDescent="0.3">
      <c r="P293452" s="83"/>
    </row>
    <row r="293453" spans="16:16" x14ac:dyDescent="0.3">
      <c r="P293453" s="83"/>
    </row>
    <row r="293454" spans="16:16" x14ac:dyDescent="0.3">
      <c r="P293454" s="83"/>
    </row>
    <row r="293455" spans="16:16" x14ac:dyDescent="0.3">
      <c r="P293455" s="83"/>
    </row>
    <row r="293456" spans="16:16" x14ac:dyDescent="0.3">
      <c r="P293456" s="83"/>
    </row>
    <row r="293457" spans="16:16" x14ac:dyDescent="0.3">
      <c r="P293457" s="83"/>
    </row>
    <row r="293458" spans="16:16" x14ac:dyDescent="0.3">
      <c r="P293458" s="83"/>
    </row>
    <row r="293459" spans="16:16" x14ac:dyDescent="0.3">
      <c r="P293459" s="83"/>
    </row>
    <row r="293460" spans="16:16" x14ac:dyDescent="0.3">
      <c r="P293460" s="83"/>
    </row>
    <row r="293461" spans="16:16" x14ac:dyDescent="0.3">
      <c r="P293461" s="83"/>
    </row>
    <row r="293462" spans="16:16" x14ac:dyDescent="0.3">
      <c r="P293462" s="83"/>
    </row>
    <row r="293463" spans="16:16" x14ac:dyDescent="0.3">
      <c r="P293463" s="83"/>
    </row>
    <row r="293464" spans="16:16" x14ac:dyDescent="0.3">
      <c r="P293464" s="83"/>
    </row>
    <row r="293465" spans="16:16" x14ac:dyDescent="0.3">
      <c r="P293465" s="83"/>
    </row>
    <row r="293466" spans="16:16" x14ac:dyDescent="0.3">
      <c r="P293466" s="83"/>
    </row>
    <row r="293467" spans="16:16" x14ac:dyDescent="0.3">
      <c r="P293467" s="83"/>
    </row>
    <row r="293468" spans="16:16" x14ac:dyDescent="0.3">
      <c r="P293468" s="83"/>
    </row>
    <row r="293469" spans="16:16" x14ac:dyDescent="0.3">
      <c r="P293469" s="83"/>
    </row>
    <row r="293470" spans="16:16" x14ac:dyDescent="0.3">
      <c r="P293470" s="83"/>
    </row>
    <row r="293471" spans="16:16" x14ac:dyDescent="0.3">
      <c r="P293471" s="83"/>
    </row>
    <row r="293472" spans="16:16" x14ac:dyDescent="0.3">
      <c r="P293472" s="83"/>
    </row>
    <row r="293473" spans="16:16" x14ac:dyDescent="0.3">
      <c r="P293473" s="83"/>
    </row>
    <row r="293474" spans="16:16" x14ac:dyDescent="0.3">
      <c r="P293474" s="83"/>
    </row>
    <row r="293475" spans="16:16" x14ac:dyDescent="0.3">
      <c r="P293475" s="83"/>
    </row>
    <row r="293476" spans="16:16" x14ac:dyDescent="0.3">
      <c r="P293476" s="83"/>
    </row>
    <row r="293477" spans="16:16" x14ac:dyDescent="0.3">
      <c r="P293477" s="83"/>
    </row>
    <row r="293478" spans="16:16" x14ac:dyDescent="0.3">
      <c r="P293478" s="83"/>
    </row>
    <row r="293479" spans="16:16" x14ac:dyDescent="0.3">
      <c r="P293479" s="83"/>
    </row>
    <row r="293480" spans="16:16" x14ac:dyDescent="0.3">
      <c r="P293480" s="83"/>
    </row>
    <row r="293481" spans="16:16" x14ac:dyDescent="0.3">
      <c r="P293481" s="83"/>
    </row>
    <row r="293482" spans="16:16" x14ac:dyDescent="0.3">
      <c r="P293482" s="83"/>
    </row>
    <row r="293483" spans="16:16" x14ac:dyDescent="0.3">
      <c r="P293483" s="83"/>
    </row>
    <row r="293484" spans="16:16" x14ac:dyDescent="0.3">
      <c r="P293484" s="83"/>
    </row>
    <row r="293485" spans="16:16" x14ac:dyDescent="0.3">
      <c r="P293485" s="83"/>
    </row>
    <row r="293486" spans="16:16" x14ac:dyDescent="0.3">
      <c r="P293486" s="83"/>
    </row>
    <row r="293487" spans="16:16" x14ac:dyDescent="0.3">
      <c r="P293487" s="83"/>
    </row>
    <row r="293488" spans="16:16" x14ac:dyDescent="0.3">
      <c r="P293488" s="83"/>
    </row>
    <row r="293489" spans="16:16" x14ac:dyDescent="0.3">
      <c r="P293489" s="83"/>
    </row>
    <row r="293490" spans="16:16" x14ac:dyDescent="0.3">
      <c r="P293490" s="83"/>
    </row>
    <row r="293491" spans="16:16" x14ac:dyDescent="0.3">
      <c r="P293491" s="83"/>
    </row>
    <row r="293492" spans="16:16" x14ac:dyDescent="0.3">
      <c r="P293492" s="83"/>
    </row>
    <row r="293493" spans="16:16" x14ac:dyDescent="0.3">
      <c r="P293493" s="83"/>
    </row>
    <row r="293494" spans="16:16" x14ac:dyDescent="0.3">
      <c r="P293494" s="83"/>
    </row>
    <row r="293495" spans="16:16" x14ac:dyDescent="0.3">
      <c r="P293495" s="83"/>
    </row>
    <row r="293496" spans="16:16" x14ac:dyDescent="0.3">
      <c r="P293496" s="83"/>
    </row>
    <row r="293497" spans="16:16" x14ac:dyDescent="0.3">
      <c r="P293497" s="83"/>
    </row>
    <row r="293498" spans="16:16" x14ac:dyDescent="0.3">
      <c r="P293498" s="83"/>
    </row>
    <row r="293499" spans="16:16" x14ac:dyDescent="0.3">
      <c r="P293499" s="83"/>
    </row>
    <row r="293500" spans="16:16" x14ac:dyDescent="0.3">
      <c r="P293500" s="83"/>
    </row>
    <row r="293501" spans="16:16" x14ac:dyDescent="0.3">
      <c r="P293501" s="83"/>
    </row>
    <row r="293502" spans="16:16" x14ac:dyDescent="0.3">
      <c r="P293502" s="83"/>
    </row>
    <row r="293503" spans="16:16" x14ac:dyDescent="0.3">
      <c r="P293503" s="83"/>
    </row>
    <row r="293504" spans="16:16" x14ac:dyDescent="0.3">
      <c r="P293504" s="83"/>
    </row>
    <row r="293505" spans="16:16" x14ac:dyDescent="0.3">
      <c r="P293505" s="83"/>
    </row>
    <row r="293506" spans="16:16" x14ac:dyDescent="0.3">
      <c r="P293506" s="83"/>
    </row>
    <row r="293507" spans="16:16" x14ac:dyDescent="0.3">
      <c r="P293507" s="83"/>
    </row>
    <row r="293508" spans="16:16" x14ac:dyDescent="0.3">
      <c r="P293508" s="83"/>
    </row>
    <row r="293509" spans="16:16" x14ac:dyDescent="0.3">
      <c r="P293509" s="83"/>
    </row>
    <row r="293510" spans="16:16" x14ac:dyDescent="0.3">
      <c r="P293510" s="83"/>
    </row>
    <row r="293511" spans="16:16" x14ac:dyDescent="0.3">
      <c r="P293511" s="83"/>
    </row>
    <row r="293512" spans="16:16" x14ac:dyDescent="0.3">
      <c r="P293512" s="83"/>
    </row>
    <row r="293513" spans="16:16" x14ac:dyDescent="0.3">
      <c r="P293513" s="83"/>
    </row>
    <row r="293514" spans="16:16" x14ac:dyDescent="0.3">
      <c r="P293514" s="83"/>
    </row>
    <row r="293515" spans="16:16" x14ac:dyDescent="0.3">
      <c r="P293515" s="83"/>
    </row>
    <row r="293516" spans="16:16" x14ac:dyDescent="0.3">
      <c r="P293516" s="83"/>
    </row>
    <row r="293517" spans="16:16" x14ac:dyDescent="0.3">
      <c r="P293517" s="83"/>
    </row>
    <row r="293518" spans="16:16" x14ac:dyDescent="0.3">
      <c r="P293518" s="83"/>
    </row>
    <row r="293519" spans="16:16" x14ac:dyDescent="0.3">
      <c r="P293519" s="83"/>
    </row>
    <row r="293520" spans="16:16" x14ac:dyDescent="0.3">
      <c r="P293520" s="83"/>
    </row>
    <row r="293521" spans="16:16" x14ac:dyDescent="0.3">
      <c r="P293521" s="83"/>
    </row>
    <row r="293522" spans="16:16" x14ac:dyDescent="0.3">
      <c r="P293522" s="83"/>
    </row>
    <row r="293523" spans="16:16" x14ac:dyDescent="0.3">
      <c r="P293523" s="83"/>
    </row>
    <row r="293524" spans="16:16" x14ac:dyDescent="0.3">
      <c r="P293524" s="83"/>
    </row>
    <row r="293525" spans="16:16" x14ac:dyDescent="0.3">
      <c r="P293525" s="83"/>
    </row>
    <row r="293526" spans="16:16" x14ac:dyDescent="0.3">
      <c r="P293526" s="83"/>
    </row>
    <row r="293527" spans="16:16" x14ac:dyDescent="0.3">
      <c r="P293527" s="83"/>
    </row>
    <row r="293528" spans="16:16" x14ac:dyDescent="0.3">
      <c r="P293528" s="83"/>
    </row>
    <row r="293529" spans="16:16" x14ac:dyDescent="0.3">
      <c r="P293529" s="83"/>
    </row>
    <row r="293530" spans="16:16" x14ac:dyDescent="0.3">
      <c r="P293530" s="83"/>
    </row>
    <row r="293531" spans="16:16" x14ac:dyDescent="0.3">
      <c r="P293531" s="83"/>
    </row>
    <row r="293532" spans="16:16" x14ac:dyDescent="0.3">
      <c r="P293532" s="83"/>
    </row>
    <row r="293533" spans="16:16" x14ac:dyDescent="0.3">
      <c r="P293533" s="83"/>
    </row>
    <row r="293534" spans="16:16" x14ac:dyDescent="0.3">
      <c r="P293534" s="83"/>
    </row>
    <row r="293535" spans="16:16" x14ac:dyDescent="0.3">
      <c r="P293535" s="83"/>
    </row>
    <row r="293536" spans="16:16" x14ac:dyDescent="0.3">
      <c r="P293536" s="83"/>
    </row>
    <row r="293537" spans="16:16" x14ac:dyDescent="0.3">
      <c r="P293537" s="83"/>
    </row>
    <row r="293538" spans="16:16" x14ac:dyDescent="0.3">
      <c r="P293538" s="83"/>
    </row>
    <row r="293539" spans="16:16" x14ac:dyDescent="0.3">
      <c r="P293539" s="83"/>
    </row>
    <row r="293540" spans="16:16" x14ac:dyDescent="0.3">
      <c r="P293540" s="83"/>
    </row>
    <row r="293541" spans="16:16" x14ac:dyDescent="0.3">
      <c r="P293541" s="83"/>
    </row>
    <row r="293542" spans="16:16" x14ac:dyDescent="0.3">
      <c r="P293542" s="83"/>
    </row>
    <row r="293543" spans="16:16" x14ac:dyDescent="0.3">
      <c r="P293543" s="83"/>
    </row>
    <row r="293544" spans="16:16" x14ac:dyDescent="0.3">
      <c r="P293544" s="83"/>
    </row>
    <row r="293545" spans="16:16" x14ac:dyDescent="0.3">
      <c r="P293545" s="83"/>
    </row>
    <row r="293546" spans="16:16" x14ac:dyDescent="0.3">
      <c r="P293546" s="83"/>
    </row>
    <row r="293547" spans="16:16" x14ac:dyDescent="0.3">
      <c r="P293547" s="83"/>
    </row>
    <row r="293548" spans="16:16" x14ac:dyDescent="0.3">
      <c r="P293548" s="83"/>
    </row>
    <row r="293549" spans="16:16" x14ac:dyDescent="0.3">
      <c r="P293549" s="83"/>
    </row>
    <row r="293550" spans="16:16" x14ac:dyDescent="0.3">
      <c r="P293550" s="83"/>
    </row>
    <row r="293551" spans="16:16" x14ac:dyDescent="0.3">
      <c r="P293551" s="83"/>
    </row>
    <row r="293552" spans="16:16" x14ac:dyDescent="0.3">
      <c r="P293552" s="83"/>
    </row>
    <row r="293553" spans="16:16" x14ac:dyDescent="0.3">
      <c r="P293553" s="83"/>
    </row>
    <row r="293554" spans="16:16" x14ac:dyDescent="0.3">
      <c r="P293554" s="83"/>
    </row>
    <row r="293555" spans="16:16" x14ac:dyDescent="0.3">
      <c r="P293555" s="83"/>
    </row>
    <row r="293556" spans="16:16" x14ac:dyDescent="0.3">
      <c r="P293556" s="83"/>
    </row>
    <row r="293557" spans="16:16" x14ac:dyDescent="0.3">
      <c r="P293557" s="83"/>
    </row>
    <row r="293558" spans="16:16" x14ac:dyDescent="0.3">
      <c r="P293558" s="83"/>
    </row>
    <row r="293559" spans="16:16" x14ac:dyDescent="0.3">
      <c r="P293559" s="83"/>
    </row>
    <row r="293560" spans="16:16" x14ac:dyDescent="0.3">
      <c r="P293560" s="83"/>
    </row>
    <row r="293561" spans="16:16" x14ac:dyDescent="0.3">
      <c r="P293561" s="83"/>
    </row>
    <row r="293562" spans="16:16" x14ac:dyDescent="0.3">
      <c r="P293562" s="83"/>
    </row>
    <row r="293563" spans="16:16" x14ac:dyDescent="0.3">
      <c r="P293563" s="83"/>
    </row>
    <row r="293564" spans="16:16" x14ac:dyDescent="0.3">
      <c r="P293564" s="83"/>
    </row>
    <row r="293565" spans="16:16" x14ac:dyDescent="0.3">
      <c r="P293565" s="83"/>
    </row>
    <row r="293566" spans="16:16" x14ac:dyDescent="0.3">
      <c r="P293566" s="83"/>
    </row>
    <row r="293567" spans="16:16" x14ac:dyDescent="0.3">
      <c r="P293567" s="83"/>
    </row>
    <row r="293568" spans="16:16" x14ac:dyDescent="0.3">
      <c r="P293568" s="83"/>
    </row>
    <row r="293569" spans="16:16" x14ac:dyDescent="0.3">
      <c r="P293569" s="83"/>
    </row>
    <row r="293570" spans="16:16" x14ac:dyDescent="0.3">
      <c r="P293570" s="83"/>
    </row>
    <row r="293571" spans="16:16" x14ac:dyDescent="0.3">
      <c r="P293571" s="83"/>
    </row>
    <row r="293572" spans="16:16" x14ac:dyDescent="0.3">
      <c r="P293572" s="83"/>
    </row>
    <row r="293573" spans="16:16" x14ac:dyDescent="0.3">
      <c r="P293573" s="83"/>
    </row>
    <row r="293574" spans="16:16" x14ac:dyDescent="0.3">
      <c r="P293574" s="83"/>
    </row>
    <row r="293575" spans="16:16" x14ac:dyDescent="0.3">
      <c r="P293575" s="83"/>
    </row>
    <row r="293576" spans="16:16" x14ac:dyDescent="0.3">
      <c r="P293576" s="83"/>
    </row>
    <row r="293577" spans="16:16" x14ac:dyDescent="0.3">
      <c r="P293577" s="83"/>
    </row>
    <row r="293578" spans="16:16" x14ac:dyDescent="0.3">
      <c r="P293578" s="83"/>
    </row>
    <row r="293579" spans="16:16" x14ac:dyDescent="0.3">
      <c r="P293579" s="83"/>
    </row>
    <row r="293580" spans="16:16" x14ac:dyDescent="0.3">
      <c r="P293580" s="83"/>
    </row>
    <row r="293581" spans="16:16" x14ac:dyDescent="0.3">
      <c r="P293581" s="83"/>
    </row>
    <row r="293582" spans="16:16" x14ac:dyDescent="0.3">
      <c r="P293582" s="83"/>
    </row>
    <row r="293583" spans="16:16" x14ac:dyDescent="0.3">
      <c r="P293583" s="83"/>
    </row>
    <row r="293584" spans="16:16" x14ac:dyDescent="0.3">
      <c r="P293584" s="83"/>
    </row>
    <row r="293585" spans="16:16" x14ac:dyDescent="0.3">
      <c r="P293585" s="83"/>
    </row>
    <row r="293586" spans="16:16" x14ac:dyDescent="0.3">
      <c r="P293586" s="83"/>
    </row>
    <row r="293587" spans="16:16" x14ac:dyDescent="0.3">
      <c r="P293587" s="83"/>
    </row>
    <row r="293588" spans="16:16" x14ac:dyDescent="0.3">
      <c r="P293588" s="83"/>
    </row>
    <row r="293589" spans="16:16" x14ac:dyDescent="0.3">
      <c r="P293589" s="83"/>
    </row>
    <row r="293590" spans="16:16" x14ac:dyDescent="0.3">
      <c r="P293590" s="83"/>
    </row>
    <row r="293591" spans="16:16" x14ac:dyDescent="0.3">
      <c r="P293591" s="83"/>
    </row>
    <row r="293592" spans="16:16" x14ac:dyDescent="0.3">
      <c r="P293592" s="83"/>
    </row>
    <row r="293593" spans="16:16" x14ac:dyDescent="0.3">
      <c r="P293593" s="83"/>
    </row>
    <row r="293594" spans="16:16" x14ac:dyDescent="0.3">
      <c r="P293594" s="83"/>
    </row>
    <row r="293595" spans="16:16" x14ac:dyDescent="0.3">
      <c r="P293595" s="83"/>
    </row>
    <row r="293596" spans="16:16" x14ac:dyDescent="0.3">
      <c r="P293596" s="83"/>
    </row>
    <row r="293597" spans="16:16" x14ac:dyDescent="0.3">
      <c r="P293597" s="83"/>
    </row>
    <row r="293598" spans="16:16" x14ac:dyDescent="0.3">
      <c r="P293598" s="83"/>
    </row>
    <row r="293599" spans="16:16" x14ac:dyDescent="0.3">
      <c r="P293599" s="83"/>
    </row>
    <row r="293600" spans="16:16" x14ac:dyDescent="0.3">
      <c r="P293600" s="83"/>
    </row>
    <row r="293601" spans="16:16" x14ac:dyDescent="0.3">
      <c r="P293601" s="83"/>
    </row>
    <row r="293602" spans="16:16" x14ac:dyDescent="0.3">
      <c r="P293602" s="83"/>
    </row>
    <row r="293603" spans="16:16" x14ac:dyDescent="0.3">
      <c r="P293603" s="83"/>
    </row>
    <row r="293604" spans="16:16" x14ac:dyDescent="0.3">
      <c r="P293604" s="83"/>
    </row>
    <row r="293605" spans="16:16" x14ac:dyDescent="0.3">
      <c r="P293605" s="83"/>
    </row>
    <row r="293606" spans="16:16" x14ac:dyDescent="0.3">
      <c r="P293606" s="83"/>
    </row>
    <row r="293607" spans="16:16" x14ac:dyDescent="0.3">
      <c r="P293607" s="83"/>
    </row>
    <row r="293608" spans="16:16" x14ac:dyDescent="0.3">
      <c r="P293608" s="83"/>
    </row>
    <row r="293609" spans="16:16" x14ac:dyDescent="0.3">
      <c r="P293609" s="83"/>
    </row>
    <row r="293610" spans="16:16" x14ac:dyDescent="0.3">
      <c r="P293610" s="83"/>
    </row>
    <row r="293611" spans="16:16" x14ac:dyDescent="0.3">
      <c r="P293611" s="83"/>
    </row>
    <row r="293612" spans="16:16" x14ac:dyDescent="0.3">
      <c r="P293612" s="83"/>
    </row>
    <row r="293613" spans="16:16" x14ac:dyDescent="0.3">
      <c r="P293613" s="83"/>
    </row>
    <row r="293614" spans="16:16" x14ac:dyDescent="0.3">
      <c r="P293614" s="83"/>
    </row>
    <row r="293615" spans="16:16" x14ac:dyDescent="0.3">
      <c r="P293615" s="83"/>
    </row>
    <row r="293616" spans="16:16" x14ac:dyDescent="0.3">
      <c r="P293616" s="83"/>
    </row>
    <row r="293617" spans="16:16" x14ac:dyDescent="0.3">
      <c r="P293617" s="83"/>
    </row>
    <row r="293618" spans="16:16" x14ac:dyDescent="0.3">
      <c r="P293618" s="83"/>
    </row>
    <row r="293619" spans="16:16" x14ac:dyDescent="0.3">
      <c r="P293619" s="83"/>
    </row>
    <row r="293620" spans="16:16" x14ac:dyDescent="0.3">
      <c r="P293620" s="83"/>
    </row>
    <row r="293621" spans="16:16" x14ac:dyDescent="0.3">
      <c r="P293621" s="83"/>
    </row>
    <row r="293622" spans="16:16" x14ac:dyDescent="0.3">
      <c r="P293622" s="83"/>
    </row>
    <row r="293623" spans="16:16" x14ac:dyDescent="0.3">
      <c r="P293623" s="83"/>
    </row>
    <row r="293624" spans="16:16" x14ac:dyDescent="0.3">
      <c r="P293624" s="83"/>
    </row>
    <row r="293625" spans="16:16" x14ac:dyDescent="0.3">
      <c r="P293625" s="83"/>
    </row>
    <row r="293626" spans="16:16" x14ac:dyDescent="0.3">
      <c r="P293626" s="83"/>
    </row>
    <row r="293627" spans="16:16" x14ac:dyDescent="0.3">
      <c r="P293627" s="83"/>
    </row>
    <row r="293628" spans="16:16" x14ac:dyDescent="0.3">
      <c r="P293628" s="83"/>
    </row>
    <row r="293629" spans="16:16" x14ac:dyDescent="0.3">
      <c r="P293629" s="83"/>
    </row>
    <row r="293630" spans="16:16" x14ac:dyDescent="0.3">
      <c r="P293630" s="83"/>
    </row>
    <row r="293631" spans="16:16" x14ac:dyDescent="0.3">
      <c r="P293631" s="83"/>
    </row>
    <row r="293632" spans="16:16" x14ac:dyDescent="0.3">
      <c r="P293632" s="83"/>
    </row>
    <row r="293633" spans="16:16" x14ac:dyDescent="0.3">
      <c r="P293633" s="83"/>
    </row>
    <row r="293634" spans="16:16" x14ac:dyDescent="0.3">
      <c r="P293634" s="83"/>
    </row>
    <row r="293635" spans="16:16" x14ac:dyDescent="0.3">
      <c r="P293635" s="83"/>
    </row>
    <row r="293636" spans="16:16" x14ac:dyDescent="0.3">
      <c r="P293636" s="83"/>
    </row>
    <row r="293637" spans="16:16" x14ac:dyDescent="0.3">
      <c r="P293637" s="83"/>
    </row>
    <row r="293638" spans="16:16" x14ac:dyDescent="0.3">
      <c r="P293638" s="83"/>
    </row>
    <row r="293639" spans="16:16" x14ac:dyDescent="0.3">
      <c r="P293639" s="83"/>
    </row>
    <row r="293640" spans="16:16" x14ac:dyDescent="0.3">
      <c r="P293640" s="83"/>
    </row>
    <row r="293641" spans="16:16" x14ac:dyDescent="0.3">
      <c r="P293641" s="83"/>
    </row>
    <row r="293642" spans="16:16" x14ac:dyDescent="0.3">
      <c r="P293642" s="83"/>
    </row>
    <row r="293643" spans="16:16" x14ac:dyDescent="0.3">
      <c r="P293643" s="83"/>
    </row>
    <row r="293644" spans="16:16" x14ac:dyDescent="0.3">
      <c r="P293644" s="83"/>
    </row>
    <row r="293645" spans="16:16" x14ac:dyDescent="0.3">
      <c r="P293645" s="83"/>
    </row>
    <row r="293646" spans="16:16" x14ac:dyDescent="0.3">
      <c r="P293646" s="83"/>
    </row>
    <row r="293647" spans="16:16" x14ac:dyDescent="0.3">
      <c r="P293647" s="83"/>
    </row>
    <row r="293648" spans="16:16" x14ac:dyDescent="0.3">
      <c r="P293648" s="83"/>
    </row>
    <row r="293649" spans="16:16" x14ac:dyDescent="0.3">
      <c r="P293649" s="83"/>
    </row>
    <row r="293650" spans="16:16" x14ac:dyDescent="0.3">
      <c r="P293650" s="83"/>
    </row>
    <row r="293651" spans="16:16" x14ac:dyDescent="0.3">
      <c r="P293651" s="83"/>
    </row>
    <row r="293652" spans="16:16" x14ac:dyDescent="0.3">
      <c r="P293652" s="83"/>
    </row>
    <row r="293653" spans="16:16" x14ac:dyDescent="0.3">
      <c r="P293653" s="83"/>
    </row>
    <row r="293654" spans="16:16" x14ac:dyDescent="0.3">
      <c r="P293654" s="83"/>
    </row>
    <row r="293655" spans="16:16" x14ac:dyDescent="0.3">
      <c r="P293655" s="83"/>
    </row>
    <row r="293656" spans="16:16" x14ac:dyDescent="0.3">
      <c r="P293656" s="83"/>
    </row>
    <row r="293657" spans="16:16" x14ac:dyDescent="0.3">
      <c r="P293657" s="83"/>
    </row>
    <row r="293658" spans="16:16" x14ac:dyDescent="0.3">
      <c r="P293658" s="83"/>
    </row>
    <row r="293659" spans="16:16" x14ac:dyDescent="0.3">
      <c r="P293659" s="83"/>
    </row>
    <row r="293660" spans="16:16" x14ac:dyDescent="0.3">
      <c r="P293660" s="83"/>
    </row>
    <row r="293661" spans="16:16" x14ac:dyDescent="0.3">
      <c r="P293661" s="83"/>
    </row>
    <row r="293662" spans="16:16" x14ac:dyDescent="0.3">
      <c r="P293662" s="83"/>
    </row>
    <row r="293663" spans="16:16" x14ac:dyDescent="0.3">
      <c r="P293663" s="83"/>
    </row>
    <row r="293664" spans="16:16" x14ac:dyDescent="0.3">
      <c r="P293664" s="83"/>
    </row>
    <row r="293665" spans="16:16" x14ac:dyDescent="0.3">
      <c r="P293665" s="83"/>
    </row>
    <row r="293666" spans="16:16" x14ac:dyDescent="0.3">
      <c r="P293666" s="83"/>
    </row>
    <row r="293667" spans="16:16" x14ac:dyDescent="0.3">
      <c r="P293667" s="83"/>
    </row>
    <row r="293668" spans="16:16" x14ac:dyDescent="0.3">
      <c r="P293668" s="83"/>
    </row>
    <row r="293669" spans="16:16" x14ac:dyDescent="0.3">
      <c r="P293669" s="83"/>
    </row>
    <row r="293670" spans="16:16" x14ac:dyDescent="0.3">
      <c r="P293670" s="83"/>
    </row>
    <row r="293671" spans="16:16" x14ac:dyDescent="0.3">
      <c r="P293671" s="83"/>
    </row>
    <row r="293672" spans="16:16" x14ac:dyDescent="0.3">
      <c r="P293672" s="83"/>
    </row>
    <row r="293673" spans="16:16" x14ac:dyDescent="0.3">
      <c r="P293673" s="83"/>
    </row>
    <row r="293674" spans="16:16" x14ac:dyDescent="0.3">
      <c r="P293674" s="83"/>
    </row>
    <row r="293675" spans="16:16" x14ac:dyDescent="0.3">
      <c r="P293675" s="83"/>
    </row>
    <row r="293676" spans="16:16" x14ac:dyDescent="0.3">
      <c r="P293676" s="83"/>
    </row>
    <row r="293677" spans="16:16" x14ac:dyDescent="0.3">
      <c r="P293677" s="83"/>
    </row>
    <row r="293678" spans="16:16" x14ac:dyDescent="0.3">
      <c r="P293678" s="83"/>
    </row>
    <row r="293679" spans="16:16" x14ac:dyDescent="0.3">
      <c r="P293679" s="83"/>
    </row>
    <row r="293680" spans="16:16" x14ac:dyDescent="0.3">
      <c r="P293680" s="83"/>
    </row>
    <row r="293681" spans="16:16" x14ac:dyDescent="0.3">
      <c r="P293681" s="83"/>
    </row>
    <row r="293682" spans="16:16" x14ac:dyDescent="0.3">
      <c r="P293682" s="83"/>
    </row>
    <row r="293683" spans="16:16" x14ac:dyDescent="0.3">
      <c r="P293683" s="83"/>
    </row>
    <row r="293684" spans="16:16" x14ac:dyDescent="0.3">
      <c r="P293684" s="83"/>
    </row>
    <row r="293685" spans="16:16" x14ac:dyDescent="0.3">
      <c r="P293685" s="83"/>
    </row>
    <row r="293686" spans="16:16" x14ac:dyDescent="0.3">
      <c r="P293686" s="83"/>
    </row>
    <row r="293687" spans="16:16" x14ac:dyDescent="0.3">
      <c r="P293687" s="83"/>
    </row>
    <row r="293688" spans="16:16" x14ac:dyDescent="0.3">
      <c r="P293688" s="83"/>
    </row>
    <row r="293689" spans="16:16" x14ac:dyDescent="0.3">
      <c r="P293689" s="83"/>
    </row>
    <row r="293690" spans="16:16" x14ac:dyDescent="0.3">
      <c r="P293690" s="83"/>
    </row>
    <row r="293691" spans="16:16" x14ac:dyDescent="0.3">
      <c r="P293691" s="83"/>
    </row>
    <row r="293692" spans="16:16" x14ac:dyDescent="0.3">
      <c r="P293692" s="83"/>
    </row>
    <row r="293693" spans="16:16" x14ac:dyDescent="0.3">
      <c r="P293693" s="83"/>
    </row>
    <row r="293694" spans="16:16" x14ac:dyDescent="0.3">
      <c r="P293694" s="83"/>
    </row>
    <row r="293695" spans="16:16" x14ac:dyDescent="0.3">
      <c r="P293695" s="83"/>
    </row>
    <row r="293696" spans="16:16" x14ac:dyDescent="0.3">
      <c r="P293696" s="83"/>
    </row>
    <row r="293697" spans="16:16" x14ac:dyDescent="0.3">
      <c r="P293697" s="83"/>
    </row>
    <row r="293698" spans="16:16" x14ac:dyDescent="0.3">
      <c r="P293698" s="83"/>
    </row>
    <row r="293699" spans="16:16" x14ac:dyDescent="0.3">
      <c r="P293699" s="83"/>
    </row>
    <row r="293700" spans="16:16" x14ac:dyDescent="0.3">
      <c r="P293700" s="83"/>
    </row>
    <row r="293701" spans="16:16" x14ac:dyDescent="0.3">
      <c r="P293701" s="83"/>
    </row>
    <row r="293702" spans="16:16" x14ac:dyDescent="0.3">
      <c r="P293702" s="83"/>
    </row>
    <row r="293703" spans="16:16" x14ac:dyDescent="0.3">
      <c r="P293703" s="83"/>
    </row>
    <row r="293704" spans="16:16" x14ac:dyDescent="0.3">
      <c r="P293704" s="83"/>
    </row>
    <row r="293705" spans="16:16" x14ac:dyDescent="0.3">
      <c r="P293705" s="83"/>
    </row>
    <row r="293706" spans="16:16" x14ac:dyDescent="0.3">
      <c r="P293706" s="83"/>
    </row>
    <row r="293707" spans="16:16" x14ac:dyDescent="0.3">
      <c r="P293707" s="83"/>
    </row>
    <row r="293708" spans="16:16" x14ac:dyDescent="0.3">
      <c r="P293708" s="83"/>
    </row>
    <row r="293709" spans="16:16" x14ac:dyDescent="0.3">
      <c r="P293709" s="83"/>
    </row>
    <row r="293710" spans="16:16" x14ac:dyDescent="0.3">
      <c r="P293710" s="83"/>
    </row>
    <row r="293711" spans="16:16" x14ac:dyDescent="0.3">
      <c r="P293711" s="83"/>
    </row>
    <row r="293712" spans="16:16" x14ac:dyDescent="0.3">
      <c r="P293712" s="83"/>
    </row>
    <row r="293713" spans="16:16" x14ac:dyDescent="0.3">
      <c r="P293713" s="83"/>
    </row>
    <row r="293714" spans="16:16" x14ac:dyDescent="0.3">
      <c r="P293714" s="83"/>
    </row>
    <row r="293715" spans="16:16" x14ac:dyDescent="0.3">
      <c r="P293715" s="83"/>
    </row>
    <row r="293716" spans="16:16" x14ac:dyDescent="0.3">
      <c r="P293716" s="83"/>
    </row>
    <row r="293717" spans="16:16" x14ac:dyDescent="0.3">
      <c r="P293717" s="83"/>
    </row>
    <row r="293718" spans="16:16" x14ac:dyDescent="0.3">
      <c r="P293718" s="83"/>
    </row>
    <row r="293719" spans="16:16" x14ac:dyDescent="0.3">
      <c r="P293719" s="83"/>
    </row>
    <row r="293720" spans="16:16" x14ac:dyDescent="0.3">
      <c r="P293720" s="83"/>
    </row>
    <row r="293721" spans="16:16" x14ac:dyDescent="0.3">
      <c r="P293721" s="83"/>
    </row>
    <row r="293722" spans="16:16" x14ac:dyDescent="0.3">
      <c r="P293722" s="83"/>
    </row>
    <row r="293723" spans="16:16" x14ac:dyDescent="0.3">
      <c r="P293723" s="83"/>
    </row>
    <row r="293724" spans="16:16" x14ac:dyDescent="0.3">
      <c r="P293724" s="83"/>
    </row>
    <row r="293725" spans="16:16" x14ac:dyDescent="0.3">
      <c r="P293725" s="83"/>
    </row>
    <row r="293726" spans="16:16" x14ac:dyDescent="0.3">
      <c r="P293726" s="83"/>
    </row>
    <row r="293727" spans="16:16" x14ac:dyDescent="0.3">
      <c r="P293727" s="83"/>
    </row>
    <row r="293728" spans="16:16" x14ac:dyDescent="0.3">
      <c r="P293728" s="83"/>
    </row>
    <row r="293729" spans="16:16" x14ac:dyDescent="0.3">
      <c r="P293729" s="83"/>
    </row>
    <row r="293730" spans="16:16" x14ac:dyDescent="0.3">
      <c r="P293730" s="83"/>
    </row>
    <row r="293731" spans="16:16" x14ac:dyDescent="0.3">
      <c r="P293731" s="83"/>
    </row>
    <row r="293732" spans="16:16" x14ac:dyDescent="0.3">
      <c r="P293732" s="83"/>
    </row>
    <row r="293733" spans="16:16" x14ac:dyDescent="0.3">
      <c r="P293733" s="83"/>
    </row>
    <row r="293734" spans="16:16" x14ac:dyDescent="0.3">
      <c r="P293734" s="83"/>
    </row>
    <row r="293735" spans="16:16" x14ac:dyDescent="0.3">
      <c r="P293735" s="83"/>
    </row>
    <row r="293736" spans="16:16" x14ac:dyDescent="0.3">
      <c r="P293736" s="83"/>
    </row>
    <row r="293737" spans="16:16" x14ac:dyDescent="0.3">
      <c r="P293737" s="83"/>
    </row>
    <row r="293738" spans="16:16" x14ac:dyDescent="0.3">
      <c r="P293738" s="83"/>
    </row>
    <row r="293739" spans="16:16" x14ac:dyDescent="0.3">
      <c r="P293739" s="83"/>
    </row>
    <row r="293740" spans="16:16" x14ac:dyDescent="0.3">
      <c r="P293740" s="83"/>
    </row>
    <row r="293741" spans="16:16" x14ac:dyDescent="0.3">
      <c r="P293741" s="83"/>
    </row>
    <row r="293742" spans="16:16" x14ac:dyDescent="0.3">
      <c r="P293742" s="83"/>
    </row>
    <row r="293743" spans="16:16" x14ac:dyDescent="0.3">
      <c r="P293743" s="83"/>
    </row>
    <row r="293744" spans="16:16" x14ac:dyDescent="0.3">
      <c r="P293744" s="83"/>
    </row>
    <row r="293745" spans="16:16" x14ac:dyDescent="0.3">
      <c r="P293745" s="83"/>
    </row>
    <row r="293746" spans="16:16" x14ac:dyDescent="0.3">
      <c r="P293746" s="83"/>
    </row>
    <row r="293747" spans="16:16" x14ac:dyDescent="0.3">
      <c r="P293747" s="83"/>
    </row>
    <row r="293748" spans="16:16" x14ac:dyDescent="0.3">
      <c r="P293748" s="83"/>
    </row>
    <row r="293749" spans="16:16" x14ac:dyDescent="0.3">
      <c r="P293749" s="83"/>
    </row>
    <row r="293750" spans="16:16" x14ac:dyDescent="0.3">
      <c r="P293750" s="83"/>
    </row>
    <row r="293751" spans="16:16" x14ac:dyDescent="0.3">
      <c r="P293751" s="83"/>
    </row>
    <row r="293752" spans="16:16" x14ac:dyDescent="0.3">
      <c r="P293752" s="83"/>
    </row>
    <row r="293753" spans="16:16" x14ac:dyDescent="0.3">
      <c r="P293753" s="83"/>
    </row>
    <row r="293754" spans="16:16" x14ac:dyDescent="0.3">
      <c r="P293754" s="83"/>
    </row>
    <row r="293755" spans="16:16" x14ac:dyDescent="0.3">
      <c r="P293755" s="83"/>
    </row>
    <row r="293756" spans="16:16" x14ac:dyDescent="0.3">
      <c r="P293756" s="83"/>
    </row>
    <row r="293757" spans="16:16" x14ac:dyDescent="0.3">
      <c r="P293757" s="83"/>
    </row>
    <row r="293758" spans="16:16" x14ac:dyDescent="0.3">
      <c r="P293758" s="83"/>
    </row>
    <row r="293759" spans="16:16" x14ac:dyDescent="0.3">
      <c r="P293759" s="83"/>
    </row>
    <row r="293760" spans="16:16" x14ac:dyDescent="0.3">
      <c r="P293760" s="83"/>
    </row>
    <row r="293761" spans="16:16" x14ac:dyDescent="0.3">
      <c r="P293761" s="83"/>
    </row>
    <row r="293762" spans="16:16" x14ac:dyDescent="0.3">
      <c r="P293762" s="83"/>
    </row>
    <row r="293763" spans="16:16" x14ac:dyDescent="0.3">
      <c r="P293763" s="83"/>
    </row>
    <row r="293764" spans="16:16" x14ac:dyDescent="0.3">
      <c r="P293764" s="83"/>
    </row>
    <row r="293765" spans="16:16" x14ac:dyDescent="0.3">
      <c r="P293765" s="83"/>
    </row>
    <row r="293766" spans="16:16" x14ac:dyDescent="0.3">
      <c r="P293766" s="83"/>
    </row>
    <row r="293767" spans="16:16" x14ac:dyDescent="0.3">
      <c r="P293767" s="83"/>
    </row>
    <row r="293768" spans="16:16" x14ac:dyDescent="0.3">
      <c r="P293768" s="83"/>
    </row>
    <row r="293769" spans="16:16" x14ac:dyDescent="0.3">
      <c r="P293769" s="83"/>
    </row>
    <row r="293770" spans="16:16" x14ac:dyDescent="0.3">
      <c r="P293770" s="83"/>
    </row>
    <row r="293771" spans="16:16" x14ac:dyDescent="0.3">
      <c r="P293771" s="83"/>
    </row>
    <row r="293772" spans="16:16" x14ac:dyDescent="0.3">
      <c r="P293772" s="83"/>
    </row>
    <row r="293773" spans="16:16" x14ac:dyDescent="0.3">
      <c r="P293773" s="83"/>
    </row>
    <row r="293774" spans="16:16" x14ac:dyDescent="0.3">
      <c r="P293774" s="83"/>
    </row>
    <row r="293775" spans="16:16" x14ac:dyDescent="0.3">
      <c r="P293775" s="83"/>
    </row>
    <row r="293776" spans="16:16" x14ac:dyDescent="0.3">
      <c r="P293776" s="83"/>
    </row>
    <row r="293777" spans="16:16" x14ac:dyDescent="0.3">
      <c r="P293777" s="83"/>
    </row>
    <row r="293778" spans="16:16" x14ac:dyDescent="0.3">
      <c r="P293778" s="83"/>
    </row>
    <row r="293779" spans="16:16" x14ac:dyDescent="0.3">
      <c r="P293779" s="83"/>
    </row>
    <row r="293780" spans="16:16" x14ac:dyDescent="0.3">
      <c r="P293780" s="83"/>
    </row>
    <row r="293781" spans="16:16" x14ac:dyDescent="0.3">
      <c r="P293781" s="83"/>
    </row>
    <row r="293782" spans="16:16" x14ac:dyDescent="0.3">
      <c r="P293782" s="83"/>
    </row>
    <row r="293783" spans="16:16" x14ac:dyDescent="0.3">
      <c r="P293783" s="83"/>
    </row>
    <row r="293784" spans="16:16" x14ac:dyDescent="0.3">
      <c r="P293784" s="83"/>
    </row>
    <row r="293785" spans="16:16" x14ac:dyDescent="0.3">
      <c r="P293785" s="83"/>
    </row>
    <row r="293786" spans="16:16" x14ac:dyDescent="0.3">
      <c r="P293786" s="83"/>
    </row>
    <row r="293787" spans="16:16" x14ac:dyDescent="0.3">
      <c r="P293787" s="83"/>
    </row>
    <row r="293788" spans="16:16" x14ac:dyDescent="0.3">
      <c r="P293788" s="83"/>
    </row>
    <row r="293789" spans="16:16" x14ac:dyDescent="0.3">
      <c r="P293789" s="83"/>
    </row>
    <row r="293790" spans="16:16" x14ac:dyDescent="0.3">
      <c r="P293790" s="83"/>
    </row>
    <row r="293791" spans="16:16" x14ac:dyDescent="0.3">
      <c r="P293791" s="83"/>
    </row>
    <row r="293792" spans="16:16" x14ac:dyDescent="0.3">
      <c r="P293792" s="83"/>
    </row>
    <row r="293793" spans="16:16" x14ac:dyDescent="0.3">
      <c r="P293793" s="83"/>
    </row>
    <row r="293794" spans="16:16" x14ac:dyDescent="0.3">
      <c r="P293794" s="83"/>
    </row>
    <row r="293795" spans="16:16" x14ac:dyDescent="0.3">
      <c r="P293795" s="83"/>
    </row>
    <row r="293796" spans="16:16" x14ac:dyDescent="0.3">
      <c r="P293796" s="83"/>
    </row>
    <row r="293797" spans="16:16" x14ac:dyDescent="0.3">
      <c r="P293797" s="83"/>
    </row>
    <row r="293798" spans="16:16" x14ac:dyDescent="0.3">
      <c r="P293798" s="83"/>
    </row>
    <row r="293799" spans="16:16" x14ac:dyDescent="0.3">
      <c r="P293799" s="83"/>
    </row>
    <row r="293800" spans="16:16" x14ac:dyDescent="0.3">
      <c r="P293800" s="83"/>
    </row>
    <row r="293801" spans="16:16" x14ac:dyDescent="0.3">
      <c r="P293801" s="83"/>
    </row>
    <row r="293802" spans="16:16" x14ac:dyDescent="0.3">
      <c r="P293802" s="83"/>
    </row>
    <row r="293803" spans="16:16" x14ac:dyDescent="0.3">
      <c r="P293803" s="83"/>
    </row>
    <row r="293804" spans="16:16" x14ac:dyDescent="0.3">
      <c r="P293804" s="83"/>
    </row>
    <row r="293805" spans="16:16" x14ac:dyDescent="0.3">
      <c r="P293805" s="83"/>
    </row>
    <row r="293806" spans="16:16" x14ac:dyDescent="0.3">
      <c r="P293806" s="83"/>
    </row>
    <row r="293807" spans="16:16" x14ac:dyDescent="0.3">
      <c r="P293807" s="83"/>
    </row>
    <row r="293808" spans="16:16" x14ac:dyDescent="0.3">
      <c r="P293808" s="83"/>
    </row>
    <row r="293809" spans="16:16" x14ac:dyDescent="0.3">
      <c r="P293809" s="83"/>
    </row>
    <row r="293810" spans="16:16" x14ac:dyDescent="0.3">
      <c r="P293810" s="83"/>
    </row>
    <row r="293811" spans="16:16" x14ac:dyDescent="0.3">
      <c r="P293811" s="83"/>
    </row>
    <row r="293812" spans="16:16" x14ac:dyDescent="0.3">
      <c r="P293812" s="83"/>
    </row>
    <row r="293813" spans="16:16" x14ac:dyDescent="0.3">
      <c r="P293813" s="83"/>
    </row>
    <row r="293814" spans="16:16" x14ac:dyDescent="0.3">
      <c r="P293814" s="83"/>
    </row>
    <row r="293815" spans="16:16" x14ac:dyDescent="0.3">
      <c r="P293815" s="83"/>
    </row>
    <row r="293816" spans="16:16" x14ac:dyDescent="0.3">
      <c r="P293816" s="83"/>
    </row>
    <row r="293817" spans="16:16" x14ac:dyDescent="0.3">
      <c r="P293817" s="83"/>
    </row>
    <row r="293818" spans="16:16" x14ac:dyDescent="0.3">
      <c r="P293818" s="83"/>
    </row>
    <row r="293819" spans="16:16" x14ac:dyDescent="0.3">
      <c r="P293819" s="83"/>
    </row>
    <row r="293820" spans="16:16" x14ac:dyDescent="0.3">
      <c r="P293820" s="83"/>
    </row>
    <row r="293821" spans="16:16" x14ac:dyDescent="0.3">
      <c r="P293821" s="83"/>
    </row>
    <row r="293822" spans="16:16" x14ac:dyDescent="0.3">
      <c r="P293822" s="83"/>
    </row>
    <row r="293823" spans="16:16" x14ac:dyDescent="0.3">
      <c r="P293823" s="83"/>
    </row>
    <row r="293824" spans="16:16" x14ac:dyDescent="0.3">
      <c r="P293824" s="83"/>
    </row>
    <row r="293825" spans="16:16" x14ac:dyDescent="0.3">
      <c r="P293825" s="83"/>
    </row>
    <row r="293826" spans="16:16" x14ac:dyDescent="0.3">
      <c r="P293826" s="83"/>
    </row>
    <row r="293827" spans="16:16" x14ac:dyDescent="0.3">
      <c r="P293827" s="83"/>
    </row>
    <row r="293828" spans="16:16" x14ac:dyDescent="0.3">
      <c r="P293828" s="83"/>
    </row>
    <row r="293829" spans="16:16" x14ac:dyDescent="0.3">
      <c r="P293829" s="83"/>
    </row>
    <row r="293830" spans="16:16" x14ac:dyDescent="0.3">
      <c r="P293830" s="83"/>
    </row>
    <row r="293831" spans="16:16" x14ac:dyDescent="0.3">
      <c r="P293831" s="83"/>
    </row>
    <row r="293832" spans="16:16" x14ac:dyDescent="0.3">
      <c r="P293832" s="83"/>
    </row>
    <row r="293833" spans="16:16" x14ac:dyDescent="0.3">
      <c r="P293833" s="83"/>
    </row>
    <row r="293834" spans="16:16" x14ac:dyDescent="0.3">
      <c r="P293834" s="83"/>
    </row>
    <row r="293835" spans="16:16" x14ac:dyDescent="0.3">
      <c r="P293835" s="83"/>
    </row>
    <row r="293836" spans="16:16" x14ac:dyDescent="0.3">
      <c r="P293836" s="83"/>
    </row>
    <row r="293837" spans="16:16" x14ac:dyDescent="0.3">
      <c r="P293837" s="83"/>
    </row>
    <row r="293838" spans="16:16" x14ac:dyDescent="0.3">
      <c r="P293838" s="83"/>
    </row>
    <row r="293839" spans="16:16" x14ac:dyDescent="0.3">
      <c r="P293839" s="83"/>
    </row>
    <row r="293840" spans="16:16" x14ac:dyDescent="0.3">
      <c r="P293840" s="83"/>
    </row>
    <row r="293841" spans="16:16" x14ac:dyDescent="0.3">
      <c r="P293841" s="83"/>
    </row>
    <row r="293842" spans="16:16" x14ac:dyDescent="0.3">
      <c r="P293842" s="83"/>
    </row>
    <row r="293843" spans="16:16" x14ac:dyDescent="0.3">
      <c r="P293843" s="83"/>
    </row>
    <row r="293844" spans="16:16" x14ac:dyDescent="0.3">
      <c r="P293844" s="83"/>
    </row>
    <row r="293845" spans="16:16" x14ac:dyDescent="0.3">
      <c r="P293845" s="83"/>
    </row>
    <row r="293846" spans="16:16" x14ac:dyDescent="0.3">
      <c r="P293846" s="83"/>
    </row>
    <row r="293847" spans="16:16" x14ac:dyDescent="0.3">
      <c r="P293847" s="83"/>
    </row>
    <row r="293848" spans="16:16" x14ac:dyDescent="0.3">
      <c r="P293848" s="83"/>
    </row>
    <row r="293849" spans="16:16" x14ac:dyDescent="0.3">
      <c r="P293849" s="83"/>
    </row>
    <row r="293850" spans="16:16" x14ac:dyDescent="0.3">
      <c r="P293850" s="83"/>
    </row>
    <row r="293851" spans="16:16" x14ac:dyDescent="0.3">
      <c r="P293851" s="83"/>
    </row>
    <row r="293852" spans="16:16" x14ac:dyDescent="0.3">
      <c r="P293852" s="83"/>
    </row>
    <row r="293853" spans="16:16" x14ac:dyDescent="0.3">
      <c r="P293853" s="83"/>
    </row>
    <row r="293854" spans="16:16" x14ac:dyDescent="0.3">
      <c r="P293854" s="83"/>
    </row>
    <row r="293855" spans="16:16" x14ac:dyDescent="0.3">
      <c r="P293855" s="83"/>
    </row>
    <row r="293856" spans="16:16" x14ac:dyDescent="0.3">
      <c r="P293856" s="83"/>
    </row>
    <row r="293857" spans="16:16" x14ac:dyDescent="0.3">
      <c r="P293857" s="83"/>
    </row>
    <row r="293858" spans="16:16" x14ac:dyDescent="0.3">
      <c r="P293858" s="83"/>
    </row>
    <row r="293859" spans="16:16" x14ac:dyDescent="0.3">
      <c r="P293859" s="83"/>
    </row>
    <row r="293860" spans="16:16" x14ac:dyDescent="0.3">
      <c r="P293860" s="83"/>
    </row>
    <row r="293861" spans="16:16" x14ac:dyDescent="0.3">
      <c r="P293861" s="83"/>
    </row>
    <row r="293862" spans="16:16" x14ac:dyDescent="0.3">
      <c r="P293862" s="83"/>
    </row>
    <row r="293863" spans="16:16" x14ac:dyDescent="0.3">
      <c r="P293863" s="83"/>
    </row>
    <row r="293864" spans="16:16" x14ac:dyDescent="0.3">
      <c r="P293864" s="83"/>
    </row>
    <row r="293865" spans="16:16" x14ac:dyDescent="0.3">
      <c r="P293865" s="83"/>
    </row>
    <row r="293866" spans="16:16" x14ac:dyDescent="0.3">
      <c r="P293866" s="83"/>
    </row>
    <row r="293867" spans="16:16" x14ac:dyDescent="0.3">
      <c r="P293867" s="83"/>
    </row>
    <row r="293868" spans="16:16" x14ac:dyDescent="0.3">
      <c r="P293868" s="83"/>
    </row>
    <row r="293869" spans="16:16" x14ac:dyDescent="0.3">
      <c r="P293869" s="83"/>
    </row>
    <row r="293870" spans="16:16" x14ac:dyDescent="0.3">
      <c r="P293870" s="83"/>
    </row>
    <row r="293871" spans="16:16" x14ac:dyDescent="0.3">
      <c r="P293871" s="83"/>
    </row>
    <row r="293872" spans="16:16" x14ac:dyDescent="0.3">
      <c r="P293872" s="83"/>
    </row>
    <row r="293873" spans="16:16" x14ac:dyDescent="0.3">
      <c r="P293873" s="83"/>
    </row>
    <row r="293874" spans="16:16" x14ac:dyDescent="0.3">
      <c r="P293874" s="83"/>
    </row>
    <row r="293875" spans="16:16" x14ac:dyDescent="0.3">
      <c r="P293875" s="83"/>
    </row>
    <row r="293876" spans="16:16" x14ac:dyDescent="0.3">
      <c r="P293876" s="83"/>
    </row>
    <row r="293877" spans="16:16" x14ac:dyDescent="0.3">
      <c r="P293877" s="83"/>
    </row>
    <row r="293878" spans="16:16" x14ac:dyDescent="0.3">
      <c r="P293878" s="83"/>
    </row>
    <row r="293879" spans="16:16" x14ac:dyDescent="0.3">
      <c r="P293879" s="83"/>
    </row>
    <row r="293880" spans="16:16" x14ac:dyDescent="0.3">
      <c r="P293880" s="83"/>
    </row>
    <row r="293881" spans="16:16" x14ac:dyDescent="0.3">
      <c r="P293881" s="83"/>
    </row>
    <row r="293882" spans="16:16" x14ac:dyDescent="0.3">
      <c r="P293882" s="83"/>
    </row>
    <row r="293883" spans="16:16" x14ac:dyDescent="0.3">
      <c r="P293883" s="83"/>
    </row>
    <row r="293884" spans="16:16" x14ac:dyDescent="0.3">
      <c r="P293884" s="83"/>
    </row>
    <row r="293885" spans="16:16" x14ac:dyDescent="0.3">
      <c r="P293885" s="83"/>
    </row>
    <row r="293886" spans="16:16" x14ac:dyDescent="0.3">
      <c r="P293886" s="83"/>
    </row>
    <row r="293887" spans="16:16" x14ac:dyDescent="0.3">
      <c r="P293887" s="83"/>
    </row>
    <row r="293888" spans="16:16" x14ac:dyDescent="0.3">
      <c r="P293888" s="83"/>
    </row>
    <row r="293889" spans="16:16" x14ac:dyDescent="0.3">
      <c r="P293889" s="83"/>
    </row>
    <row r="293890" spans="16:16" x14ac:dyDescent="0.3">
      <c r="P293890" s="83"/>
    </row>
    <row r="293891" spans="16:16" x14ac:dyDescent="0.3">
      <c r="P293891" s="83"/>
    </row>
    <row r="293892" spans="16:16" x14ac:dyDescent="0.3">
      <c r="P293892" s="83"/>
    </row>
    <row r="293893" spans="16:16" x14ac:dyDescent="0.3">
      <c r="P293893" s="83"/>
    </row>
    <row r="293894" spans="16:16" x14ac:dyDescent="0.3">
      <c r="P293894" s="83"/>
    </row>
    <row r="293895" spans="16:16" x14ac:dyDescent="0.3">
      <c r="P293895" s="83"/>
    </row>
    <row r="293896" spans="16:16" x14ac:dyDescent="0.3">
      <c r="P293896" s="83"/>
    </row>
    <row r="293897" spans="16:16" x14ac:dyDescent="0.3">
      <c r="P293897" s="83"/>
    </row>
    <row r="293898" spans="16:16" x14ac:dyDescent="0.3">
      <c r="P293898" s="83"/>
    </row>
    <row r="293899" spans="16:16" x14ac:dyDescent="0.3">
      <c r="P293899" s="83"/>
    </row>
    <row r="293900" spans="16:16" x14ac:dyDescent="0.3">
      <c r="P293900" s="83"/>
    </row>
    <row r="293901" spans="16:16" x14ac:dyDescent="0.3">
      <c r="P293901" s="83"/>
    </row>
    <row r="293902" spans="16:16" x14ac:dyDescent="0.3">
      <c r="P293902" s="83"/>
    </row>
    <row r="293903" spans="16:16" x14ac:dyDescent="0.3">
      <c r="P293903" s="83"/>
    </row>
    <row r="293904" spans="16:16" x14ac:dyDescent="0.3">
      <c r="P293904" s="83"/>
    </row>
    <row r="293905" spans="16:16" x14ac:dyDescent="0.3">
      <c r="P293905" s="83"/>
    </row>
    <row r="293906" spans="16:16" x14ac:dyDescent="0.3">
      <c r="P293906" s="83"/>
    </row>
    <row r="293907" spans="16:16" x14ac:dyDescent="0.3">
      <c r="P293907" s="83"/>
    </row>
    <row r="293908" spans="16:16" x14ac:dyDescent="0.3">
      <c r="P293908" s="83"/>
    </row>
    <row r="293909" spans="16:16" x14ac:dyDescent="0.3">
      <c r="P293909" s="83"/>
    </row>
    <row r="293910" spans="16:16" x14ac:dyDescent="0.3">
      <c r="P293910" s="83"/>
    </row>
    <row r="293911" spans="16:16" x14ac:dyDescent="0.3">
      <c r="P293911" s="83"/>
    </row>
    <row r="293912" spans="16:16" x14ac:dyDescent="0.3">
      <c r="P293912" s="83"/>
    </row>
    <row r="293913" spans="16:16" x14ac:dyDescent="0.3">
      <c r="P293913" s="83"/>
    </row>
    <row r="293914" spans="16:16" x14ac:dyDescent="0.3">
      <c r="P293914" s="83"/>
    </row>
    <row r="293915" spans="16:16" x14ac:dyDescent="0.3">
      <c r="P293915" s="83"/>
    </row>
    <row r="293916" spans="16:16" x14ac:dyDescent="0.3">
      <c r="P293916" s="83"/>
    </row>
    <row r="293917" spans="16:16" x14ac:dyDescent="0.3">
      <c r="P293917" s="83"/>
    </row>
    <row r="293918" spans="16:16" x14ac:dyDescent="0.3">
      <c r="P293918" s="83"/>
    </row>
    <row r="293919" spans="16:16" x14ac:dyDescent="0.3">
      <c r="P293919" s="83"/>
    </row>
    <row r="293920" spans="16:16" x14ac:dyDescent="0.3">
      <c r="P293920" s="83"/>
    </row>
    <row r="293921" spans="16:16" x14ac:dyDescent="0.3">
      <c r="P293921" s="83"/>
    </row>
    <row r="293922" spans="16:16" x14ac:dyDescent="0.3">
      <c r="P293922" s="83"/>
    </row>
    <row r="293923" spans="16:16" x14ac:dyDescent="0.3">
      <c r="P293923" s="83"/>
    </row>
    <row r="293924" spans="16:16" x14ac:dyDescent="0.3">
      <c r="P293924" s="83"/>
    </row>
    <row r="293925" spans="16:16" x14ac:dyDescent="0.3">
      <c r="P293925" s="83"/>
    </row>
    <row r="293926" spans="16:16" x14ac:dyDescent="0.3">
      <c r="P293926" s="83"/>
    </row>
    <row r="293927" spans="16:16" x14ac:dyDescent="0.3">
      <c r="P293927" s="83"/>
    </row>
    <row r="293928" spans="16:16" x14ac:dyDescent="0.3">
      <c r="P293928" s="83"/>
    </row>
    <row r="293929" spans="16:16" x14ac:dyDescent="0.3">
      <c r="P293929" s="83"/>
    </row>
    <row r="293930" spans="16:16" x14ac:dyDescent="0.3">
      <c r="P293930" s="83"/>
    </row>
    <row r="293931" spans="16:16" x14ac:dyDescent="0.3">
      <c r="P293931" s="83"/>
    </row>
    <row r="293932" spans="16:16" x14ac:dyDescent="0.3">
      <c r="P293932" s="83"/>
    </row>
    <row r="293933" spans="16:16" x14ac:dyDescent="0.3">
      <c r="P293933" s="83"/>
    </row>
    <row r="293934" spans="16:16" x14ac:dyDescent="0.3">
      <c r="P293934" s="83"/>
    </row>
    <row r="293935" spans="16:16" x14ac:dyDescent="0.3">
      <c r="P293935" s="83"/>
    </row>
    <row r="293936" spans="16:16" x14ac:dyDescent="0.3">
      <c r="P293936" s="83"/>
    </row>
    <row r="293937" spans="16:16" x14ac:dyDescent="0.3">
      <c r="P293937" s="83"/>
    </row>
    <row r="293938" spans="16:16" x14ac:dyDescent="0.3">
      <c r="P293938" s="83"/>
    </row>
    <row r="293939" spans="16:16" x14ac:dyDescent="0.3">
      <c r="P293939" s="83"/>
    </row>
    <row r="293940" spans="16:16" x14ac:dyDescent="0.3">
      <c r="P293940" s="83"/>
    </row>
    <row r="293941" spans="16:16" x14ac:dyDescent="0.3">
      <c r="P293941" s="83"/>
    </row>
    <row r="293942" spans="16:16" x14ac:dyDescent="0.3">
      <c r="P293942" s="83"/>
    </row>
    <row r="293943" spans="16:16" x14ac:dyDescent="0.3">
      <c r="P293943" s="83"/>
    </row>
    <row r="293944" spans="16:16" x14ac:dyDescent="0.3">
      <c r="P293944" s="83"/>
    </row>
    <row r="293945" spans="16:16" x14ac:dyDescent="0.3">
      <c r="P293945" s="83"/>
    </row>
    <row r="293946" spans="16:16" x14ac:dyDescent="0.3">
      <c r="P293946" s="83"/>
    </row>
    <row r="293947" spans="16:16" x14ac:dyDescent="0.3">
      <c r="P293947" s="83"/>
    </row>
    <row r="293948" spans="16:16" x14ac:dyDescent="0.3">
      <c r="P293948" s="83"/>
    </row>
    <row r="293949" spans="16:16" x14ac:dyDescent="0.3">
      <c r="P293949" s="83"/>
    </row>
    <row r="293950" spans="16:16" x14ac:dyDescent="0.3">
      <c r="P293950" s="83"/>
    </row>
    <row r="293951" spans="16:16" x14ac:dyDescent="0.3">
      <c r="P293951" s="83"/>
    </row>
    <row r="293952" spans="16:16" x14ac:dyDescent="0.3">
      <c r="P293952" s="83"/>
    </row>
    <row r="293953" spans="16:16" x14ac:dyDescent="0.3">
      <c r="P293953" s="83"/>
    </row>
    <row r="293954" spans="16:16" x14ac:dyDescent="0.3">
      <c r="P293954" s="83"/>
    </row>
    <row r="293955" spans="16:16" x14ac:dyDescent="0.3">
      <c r="P293955" s="83"/>
    </row>
    <row r="293956" spans="16:16" x14ac:dyDescent="0.3">
      <c r="P293956" s="83"/>
    </row>
    <row r="293957" spans="16:16" x14ac:dyDescent="0.3">
      <c r="P293957" s="83"/>
    </row>
    <row r="293958" spans="16:16" x14ac:dyDescent="0.3">
      <c r="P293958" s="83"/>
    </row>
    <row r="293959" spans="16:16" x14ac:dyDescent="0.3">
      <c r="P293959" s="83"/>
    </row>
    <row r="293960" spans="16:16" x14ac:dyDescent="0.3">
      <c r="P293960" s="83"/>
    </row>
    <row r="293961" spans="16:16" x14ac:dyDescent="0.3">
      <c r="P293961" s="83"/>
    </row>
    <row r="293962" spans="16:16" x14ac:dyDescent="0.3">
      <c r="P293962" s="83"/>
    </row>
    <row r="293963" spans="16:16" x14ac:dyDescent="0.3">
      <c r="P293963" s="83"/>
    </row>
    <row r="293964" spans="16:16" x14ac:dyDescent="0.3">
      <c r="P293964" s="83"/>
    </row>
    <row r="293965" spans="16:16" x14ac:dyDescent="0.3">
      <c r="P293965" s="83"/>
    </row>
    <row r="293966" spans="16:16" x14ac:dyDescent="0.3">
      <c r="P293966" s="83"/>
    </row>
    <row r="293967" spans="16:16" x14ac:dyDescent="0.3">
      <c r="P293967" s="83"/>
    </row>
    <row r="293968" spans="16:16" x14ac:dyDescent="0.3">
      <c r="P293968" s="83"/>
    </row>
    <row r="293969" spans="16:16" x14ac:dyDescent="0.3">
      <c r="P293969" s="83"/>
    </row>
    <row r="293970" spans="16:16" x14ac:dyDescent="0.3">
      <c r="P293970" s="83"/>
    </row>
    <row r="293971" spans="16:16" x14ac:dyDescent="0.3">
      <c r="P293971" s="83"/>
    </row>
    <row r="293972" spans="16:16" x14ac:dyDescent="0.3">
      <c r="P293972" s="83"/>
    </row>
    <row r="293973" spans="16:16" x14ac:dyDescent="0.3">
      <c r="P293973" s="83"/>
    </row>
    <row r="293974" spans="16:16" x14ac:dyDescent="0.3">
      <c r="P293974" s="83"/>
    </row>
    <row r="293975" spans="16:16" x14ac:dyDescent="0.3">
      <c r="P293975" s="83"/>
    </row>
    <row r="293976" spans="16:16" x14ac:dyDescent="0.3">
      <c r="P293976" s="83"/>
    </row>
    <row r="293977" spans="16:16" x14ac:dyDescent="0.3">
      <c r="P293977" s="83"/>
    </row>
    <row r="293978" spans="16:16" x14ac:dyDescent="0.3">
      <c r="P293978" s="83"/>
    </row>
    <row r="293979" spans="16:16" x14ac:dyDescent="0.3">
      <c r="P293979" s="83"/>
    </row>
    <row r="293980" spans="16:16" x14ac:dyDescent="0.3">
      <c r="P293980" s="83"/>
    </row>
    <row r="293981" spans="16:16" x14ac:dyDescent="0.3">
      <c r="P293981" s="83"/>
    </row>
    <row r="293982" spans="16:16" x14ac:dyDescent="0.3">
      <c r="P293982" s="83"/>
    </row>
    <row r="293983" spans="16:16" x14ac:dyDescent="0.3">
      <c r="P293983" s="83"/>
    </row>
    <row r="293984" spans="16:16" x14ac:dyDescent="0.3">
      <c r="P293984" s="83"/>
    </row>
    <row r="293985" spans="16:16" x14ac:dyDescent="0.3">
      <c r="P293985" s="83"/>
    </row>
    <row r="293986" spans="16:16" x14ac:dyDescent="0.3">
      <c r="P293986" s="83"/>
    </row>
    <row r="293987" spans="16:16" x14ac:dyDescent="0.3">
      <c r="P293987" s="83"/>
    </row>
    <row r="293988" spans="16:16" x14ac:dyDescent="0.3">
      <c r="P293988" s="83"/>
    </row>
    <row r="293989" spans="16:16" x14ac:dyDescent="0.3">
      <c r="P293989" s="83"/>
    </row>
    <row r="293990" spans="16:16" x14ac:dyDescent="0.3">
      <c r="P293990" s="83"/>
    </row>
    <row r="293991" spans="16:16" x14ac:dyDescent="0.3">
      <c r="P293991" s="83"/>
    </row>
    <row r="293992" spans="16:16" x14ac:dyDescent="0.3">
      <c r="P293992" s="83"/>
    </row>
    <row r="293993" spans="16:16" x14ac:dyDescent="0.3">
      <c r="P293993" s="83"/>
    </row>
    <row r="293994" spans="16:16" x14ac:dyDescent="0.3">
      <c r="P293994" s="83"/>
    </row>
    <row r="293995" spans="16:16" x14ac:dyDescent="0.3">
      <c r="P293995" s="83"/>
    </row>
    <row r="293996" spans="16:16" x14ac:dyDescent="0.3">
      <c r="P293996" s="83"/>
    </row>
    <row r="293997" spans="16:16" x14ac:dyDescent="0.3">
      <c r="P293997" s="83"/>
    </row>
    <row r="293998" spans="16:16" x14ac:dyDescent="0.3">
      <c r="P293998" s="83"/>
    </row>
    <row r="293999" spans="16:16" x14ac:dyDescent="0.3">
      <c r="P293999" s="83"/>
    </row>
    <row r="294000" spans="16:16" x14ac:dyDescent="0.3">
      <c r="P294000" s="83"/>
    </row>
    <row r="294001" spans="16:16" x14ac:dyDescent="0.3">
      <c r="P294001" s="83"/>
    </row>
    <row r="294002" spans="16:16" x14ac:dyDescent="0.3">
      <c r="P294002" s="83"/>
    </row>
    <row r="294003" spans="16:16" x14ac:dyDescent="0.3">
      <c r="P294003" s="83"/>
    </row>
    <row r="294004" spans="16:16" x14ac:dyDescent="0.3">
      <c r="P294004" s="83"/>
    </row>
    <row r="294005" spans="16:16" x14ac:dyDescent="0.3">
      <c r="P294005" s="83"/>
    </row>
    <row r="294006" spans="16:16" x14ac:dyDescent="0.3">
      <c r="P294006" s="83"/>
    </row>
    <row r="294007" spans="16:16" x14ac:dyDescent="0.3">
      <c r="P294007" s="83"/>
    </row>
    <row r="294008" spans="16:16" x14ac:dyDescent="0.3">
      <c r="P294008" s="83"/>
    </row>
    <row r="294009" spans="16:16" x14ac:dyDescent="0.3">
      <c r="P294009" s="83"/>
    </row>
    <row r="294010" spans="16:16" x14ac:dyDescent="0.3">
      <c r="P294010" s="83"/>
    </row>
    <row r="294011" spans="16:16" x14ac:dyDescent="0.3">
      <c r="P294011" s="83"/>
    </row>
    <row r="294012" spans="16:16" x14ac:dyDescent="0.3">
      <c r="P294012" s="83"/>
    </row>
    <row r="294013" spans="16:16" x14ac:dyDescent="0.3">
      <c r="P294013" s="83"/>
    </row>
    <row r="294014" spans="16:16" x14ac:dyDescent="0.3">
      <c r="P294014" s="83"/>
    </row>
    <row r="294015" spans="16:16" x14ac:dyDescent="0.3">
      <c r="P294015" s="83"/>
    </row>
    <row r="294016" spans="16:16" x14ac:dyDescent="0.3">
      <c r="P294016" s="83"/>
    </row>
    <row r="294017" spans="16:16" x14ac:dyDescent="0.3">
      <c r="P294017" s="83"/>
    </row>
    <row r="294018" spans="16:16" x14ac:dyDescent="0.3">
      <c r="P294018" s="83"/>
    </row>
    <row r="294019" spans="16:16" x14ac:dyDescent="0.3">
      <c r="P294019" s="83"/>
    </row>
    <row r="294020" spans="16:16" x14ac:dyDescent="0.3">
      <c r="P294020" s="83"/>
    </row>
    <row r="294021" spans="16:16" x14ac:dyDescent="0.3">
      <c r="P294021" s="83"/>
    </row>
    <row r="294022" spans="16:16" x14ac:dyDescent="0.3">
      <c r="P294022" s="83"/>
    </row>
    <row r="294023" spans="16:16" x14ac:dyDescent="0.3">
      <c r="P294023" s="83"/>
    </row>
    <row r="294024" spans="16:16" x14ac:dyDescent="0.3">
      <c r="P294024" s="83"/>
    </row>
    <row r="294025" spans="16:16" x14ac:dyDescent="0.3">
      <c r="P294025" s="83"/>
    </row>
    <row r="294026" spans="16:16" x14ac:dyDescent="0.3">
      <c r="P294026" s="83"/>
    </row>
    <row r="294027" spans="16:16" x14ac:dyDescent="0.3">
      <c r="P294027" s="83"/>
    </row>
    <row r="294028" spans="16:16" x14ac:dyDescent="0.3">
      <c r="P294028" s="83"/>
    </row>
    <row r="294029" spans="16:16" x14ac:dyDescent="0.3">
      <c r="P294029" s="83"/>
    </row>
    <row r="294030" spans="16:16" x14ac:dyDescent="0.3">
      <c r="P294030" s="83"/>
    </row>
    <row r="294031" spans="16:16" x14ac:dyDescent="0.3">
      <c r="P294031" s="83"/>
    </row>
    <row r="294032" spans="16:16" x14ac:dyDescent="0.3">
      <c r="P294032" s="83"/>
    </row>
    <row r="294033" spans="16:16" x14ac:dyDescent="0.3">
      <c r="P294033" s="83"/>
    </row>
    <row r="294034" spans="16:16" x14ac:dyDescent="0.3">
      <c r="P294034" s="83"/>
    </row>
    <row r="294035" spans="16:16" x14ac:dyDescent="0.3">
      <c r="P294035" s="83"/>
    </row>
    <row r="294036" spans="16:16" x14ac:dyDescent="0.3">
      <c r="P294036" s="83"/>
    </row>
    <row r="294037" spans="16:16" x14ac:dyDescent="0.3">
      <c r="P294037" s="83"/>
    </row>
    <row r="294038" spans="16:16" x14ac:dyDescent="0.3">
      <c r="P294038" s="83"/>
    </row>
    <row r="294039" spans="16:16" x14ac:dyDescent="0.3">
      <c r="P294039" s="83"/>
    </row>
    <row r="294040" spans="16:16" x14ac:dyDescent="0.3">
      <c r="P294040" s="83"/>
    </row>
    <row r="294041" spans="16:16" x14ac:dyDescent="0.3">
      <c r="P294041" s="83"/>
    </row>
    <row r="294042" spans="16:16" x14ac:dyDescent="0.3">
      <c r="P294042" s="83"/>
    </row>
    <row r="294043" spans="16:16" x14ac:dyDescent="0.3">
      <c r="P294043" s="83"/>
    </row>
    <row r="294044" spans="16:16" x14ac:dyDescent="0.3">
      <c r="P294044" s="83"/>
    </row>
    <row r="294045" spans="16:16" x14ac:dyDescent="0.3">
      <c r="P294045" s="83"/>
    </row>
    <row r="294046" spans="16:16" x14ac:dyDescent="0.3">
      <c r="P294046" s="83"/>
    </row>
    <row r="294047" spans="16:16" x14ac:dyDescent="0.3">
      <c r="P294047" s="83"/>
    </row>
    <row r="294048" spans="16:16" x14ac:dyDescent="0.3">
      <c r="P294048" s="83"/>
    </row>
    <row r="294049" spans="16:16" x14ac:dyDescent="0.3">
      <c r="P294049" s="83"/>
    </row>
    <row r="294050" spans="16:16" x14ac:dyDescent="0.3">
      <c r="P294050" s="83"/>
    </row>
    <row r="294051" spans="16:16" x14ac:dyDescent="0.3">
      <c r="P294051" s="83"/>
    </row>
    <row r="294052" spans="16:16" x14ac:dyDescent="0.3">
      <c r="P294052" s="83"/>
    </row>
    <row r="294053" spans="16:16" x14ac:dyDescent="0.3">
      <c r="P294053" s="83"/>
    </row>
    <row r="294054" spans="16:16" x14ac:dyDescent="0.3">
      <c r="P294054" s="83"/>
    </row>
    <row r="294055" spans="16:16" x14ac:dyDescent="0.3">
      <c r="P294055" s="83"/>
    </row>
    <row r="294056" spans="16:16" x14ac:dyDescent="0.3">
      <c r="P294056" s="83"/>
    </row>
    <row r="294057" spans="16:16" x14ac:dyDescent="0.3">
      <c r="P294057" s="83"/>
    </row>
    <row r="294058" spans="16:16" x14ac:dyDescent="0.3">
      <c r="P294058" s="83"/>
    </row>
    <row r="294059" spans="16:16" x14ac:dyDescent="0.3">
      <c r="P294059" s="83"/>
    </row>
    <row r="294060" spans="16:16" x14ac:dyDescent="0.3">
      <c r="P294060" s="83"/>
    </row>
    <row r="294061" spans="16:16" x14ac:dyDescent="0.3">
      <c r="P294061" s="83"/>
    </row>
    <row r="294062" spans="16:16" x14ac:dyDescent="0.3">
      <c r="P294062" s="83"/>
    </row>
    <row r="294063" spans="16:16" x14ac:dyDescent="0.3">
      <c r="P294063" s="83"/>
    </row>
    <row r="294064" spans="16:16" x14ac:dyDescent="0.3">
      <c r="P294064" s="83"/>
    </row>
    <row r="294065" spans="16:16" x14ac:dyDescent="0.3">
      <c r="P294065" s="83"/>
    </row>
    <row r="294066" spans="16:16" x14ac:dyDescent="0.3">
      <c r="P294066" s="83"/>
    </row>
    <row r="294067" spans="16:16" x14ac:dyDescent="0.3">
      <c r="P294067" s="83"/>
    </row>
    <row r="294068" spans="16:16" x14ac:dyDescent="0.3">
      <c r="P294068" s="83"/>
    </row>
    <row r="294069" spans="16:16" x14ac:dyDescent="0.3">
      <c r="P294069" s="83"/>
    </row>
    <row r="294070" spans="16:16" x14ac:dyDescent="0.3">
      <c r="P294070" s="83"/>
    </row>
    <row r="294071" spans="16:16" x14ac:dyDescent="0.3">
      <c r="P294071" s="83"/>
    </row>
    <row r="294072" spans="16:16" x14ac:dyDescent="0.3">
      <c r="P294072" s="83"/>
    </row>
    <row r="294073" spans="16:16" x14ac:dyDescent="0.3">
      <c r="P294073" s="83"/>
    </row>
    <row r="294074" spans="16:16" x14ac:dyDescent="0.3">
      <c r="P294074" s="83"/>
    </row>
    <row r="294075" spans="16:16" x14ac:dyDescent="0.3">
      <c r="P294075" s="83"/>
    </row>
    <row r="294076" spans="16:16" x14ac:dyDescent="0.3">
      <c r="P294076" s="83"/>
    </row>
    <row r="294077" spans="16:16" x14ac:dyDescent="0.3">
      <c r="P294077" s="83"/>
    </row>
    <row r="294078" spans="16:16" x14ac:dyDescent="0.3">
      <c r="P294078" s="83"/>
    </row>
    <row r="294079" spans="16:16" x14ac:dyDescent="0.3">
      <c r="P294079" s="83"/>
    </row>
    <row r="294080" spans="16:16" x14ac:dyDescent="0.3">
      <c r="P294080" s="83"/>
    </row>
    <row r="294081" spans="16:16" x14ac:dyDescent="0.3">
      <c r="P294081" s="83"/>
    </row>
    <row r="294082" spans="16:16" x14ac:dyDescent="0.3">
      <c r="P294082" s="83"/>
    </row>
    <row r="294083" spans="16:16" x14ac:dyDescent="0.3">
      <c r="P294083" s="83"/>
    </row>
    <row r="294084" spans="16:16" x14ac:dyDescent="0.3">
      <c r="P294084" s="83"/>
    </row>
    <row r="294085" spans="16:16" x14ac:dyDescent="0.3">
      <c r="P294085" s="83"/>
    </row>
    <row r="294086" spans="16:16" x14ac:dyDescent="0.3">
      <c r="P294086" s="83"/>
    </row>
    <row r="294087" spans="16:16" x14ac:dyDescent="0.3">
      <c r="P294087" s="83"/>
    </row>
    <row r="294088" spans="16:16" x14ac:dyDescent="0.3">
      <c r="P294088" s="83"/>
    </row>
    <row r="294089" spans="16:16" x14ac:dyDescent="0.3">
      <c r="P294089" s="83"/>
    </row>
    <row r="294090" spans="16:16" x14ac:dyDescent="0.3">
      <c r="P294090" s="83"/>
    </row>
    <row r="294091" spans="16:16" x14ac:dyDescent="0.3">
      <c r="P294091" s="83"/>
    </row>
    <row r="294092" spans="16:16" x14ac:dyDescent="0.3">
      <c r="P294092" s="83"/>
    </row>
    <row r="294093" spans="16:16" x14ac:dyDescent="0.3">
      <c r="P294093" s="83"/>
    </row>
    <row r="294094" spans="16:16" x14ac:dyDescent="0.3">
      <c r="P294094" s="83"/>
    </row>
    <row r="294095" spans="16:16" x14ac:dyDescent="0.3">
      <c r="P294095" s="83"/>
    </row>
    <row r="294096" spans="16:16" x14ac:dyDescent="0.3">
      <c r="P294096" s="83"/>
    </row>
    <row r="294097" spans="16:16" x14ac:dyDescent="0.3">
      <c r="P294097" s="83"/>
    </row>
    <row r="294098" spans="16:16" x14ac:dyDescent="0.3">
      <c r="P294098" s="83"/>
    </row>
    <row r="294099" spans="16:16" x14ac:dyDescent="0.3">
      <c r="P294099" s="83"/>
    </row>
    <row r="294100" spans="16:16" x14ac:dyDescent="0.3">
      <c r="P294100" s="83"/>
    </row>
    <row r="294101" spans="16:16" x14ac:dyDescent="0.3">
      <c r="P294101" s="83"/>
    </row>
    <row r="294102" spans="16:16" x14ac:dyDescent="0.3">
      <c r="P294102" s="83"/>
    </row>
    <row r="294103" spans="16:16" x14ac:dyDescent="0.3">
      <c r="P294103" s="83"/>
    </row>
    <row r="294104" spans="16:16" x14ac:dyDescent="0.3">
      <c r="P294104" s="83"/>
    </row>
    <row r="294105" spans="16:16" x14ac:dyDescent="0.3">
      <c r="P294105" s="83"/>
    </row>
    <row r="294106" spans="16:16" x14ac:dyDescent="0.3">
      <c r="P294106" s="83"/>
    </row>
    <row r="294107" spans="16:16" x14ac:dyDescent="0.3">
      <c r="P294107" s="83"/>
    </row>
    <row r="294108" spans="16:16" x14ac:dyDescent="0.3">
      <c r="P294108" s="83"/>
    </row>
    <row r="294109" spans="16:16" x14ac:dyDescent="0.3">
      <c r="P294109" s="83"/>
    </row>
    <row r="294110" spans="16:16" x14ac:dyDescent="0.3">
      <c r="P294110" s="83"/>
    </row>
    <row r="294111" spans="16:16" x14ac:dyDescent="0.3">
      <c r="P294111" s="83"/>
    </row>
    <row r="294112" spans="16:16" x14ac:dyDescent="0.3">
      <c r="P294112" s="83"/>
    </row>
    <row r="294113" spans="16:16" x14ac:dyDescent="0.3">
      <c r="P294113" s="83"/>
    </row>
    <row r="294114" spans="16:16" x14ac:dyDescent="0.3">
      <c r="P294114" s="83"/>
    </row>
    <row r="294115" spans="16:16" x14ac:dyDescent="0.3">
      <c r="P294115" s="83"/>
    </row>
    <row r="294116" spans="16:16" x14ac:dyDescent="0.3">
      <c r="P294116" s="83"/>
    </row>
    <row r="294117" spans="16:16" x14ac:dyDescent="0.3">
      <c r="P294117" s="83"/>
    </row>
    <row r="294118" spans="16:16" x14ac:dyDescent="0.3">
      <c r="P294118" s="83"/>
    </row>
    <row r="294119" spans="16:16" x14ac:dyDescent="0.3">
      <c r="P294119" s="83"/>
    </row>
    <row r="294120" spans="16:16" x14ac:dyDescent="0.3">
      <c r="P294120" s="83"/>
    </row>
    <row r="294121" spans="16:16" x14ac:dyDescent="0.3">
      <c r="P294121" s="83"/>
    </row>
    <row r="294122" spans="16:16" x14ac:dyDescent="0.3">
      <c r="P294122" s="83"/>
    </row>
    <row r="294123" spans="16:16" x14ac:dyDescent="0.3">
      <c r="P294123" s="83"/>
    </row>
    <row r="294124" spans="16:16" x14ac:dyDescent="0.3">
      <c r="P294124" s="83"/>
    </row>
    <row r="294125" spans="16:16" x14ac:dyDescent="0.3">
      <c r="P294125" s="83"/>
    </row>
    <row r="294126" spans="16:16" x14ac:dyDescent="0.3">
      <c r="P294126" s="83"/>
    </row>
    <row r="294127" spans="16:16" x14ac:dyDescent="0.3">
      <c r="P294127" s="83"/>
    </row>
    <row r="294128" spans="16:16" x14ac:dyDescent="0.3">
      <c r="P294128" s="83"/>
    </row>
    <row r="294129" spans="16:16" x14ac:dyDescent="0.3">
      <c r="P294129" s="83"/>
    </row>
    <row r="294130" spans="16:16" x14ac:dyDescent="0.3">
      <c r="P294130" s="83"/>
    </row>
    <row r="294131" spans="16:16" x14ac:dyDescent="0.3">
      <c r="P294131" s="83"/>
    </row>
    <row r="294132" spans="16:16" x14ac:dyDescent="0.3">
      <c r="P294132" s="83"/>
    </row>
    <row r="294133" spans="16:16" x14ac:dyDescent="0.3">
      <c r="P294133" s="83"/>
    </row>
    <row r="294134" spans="16:16" x14ac:dyDescent="0.3">
      <c r="P294134" s="83"/>
    </row>
    <row r="294135" spans="16:16" x14ac:dyDescent="0.3">
      <c r="P294135" s="83"/>
    </row>
    <row r="294136" spans="16:16" x14ac:dyDescent="0.3">
      <c r="P294136" s="83"/>
    </row>
    <row r="294137" spans="16:16" x14ac:dyDescent="0.3">
      <c r="P294137" s="83"/>
    </row>
    <row r="294138" spans="16:16" x14ac:dyDescent="0.3">
      <c r="P294138" s="83"/>
    </row>
    <row r="294139" spans="16:16" x14ac:dyDescent="0.3">
      <c r="P294139" s="83"/>
    </row>
    <row r="294140" spans="16:16" x14ac:dyDescent="0.3">
      <c r="P294140" s="83"/>
    </row>
    <row r="294141" spans="16:16" x14ac:dyDescent="0.3">
      <c r="P294141" s="83"/>
    </row>
    <row r="294142" spans="16:16" x14ac:dyDescent="0.3">
      <c r="P294142" s="83"/>
    </row>
    <row r="294143" spans="16:16" x14ac:dyDescent="0.3">
      <c r="P294143" s="83"/>
    </row>
    <row r="294144" spans="16:16" x14ac:dyDescent="0.3">
      <c r="P294144" s="83"/>
    </row>
    <row r="294145" spans="16:16" x14ac:dyDescent="0.3">
      <c r="P294145" s="83"/>
    </row>
    <row r="294146" spans="16:16" x14ac:dyDescent="0.3">
      <c r="P294146" s="83"/>
    </row>
    <row r="294147" spans="16:16" x14ac:dyDescent="0.3">
      <c r="P294147" s="83"/>
    </row>
    <row r="294148" spans="16:16" x14ac:dyDescent="0.3">
      <c r="P294148" s="83"/>
    </row>
    <row r="294149" spans="16:16" x14ac:dyDescent="0.3">
      <c r="P294149" s="83"/>
    </row>
    <row r="294150" spans="16:16" x14ac:dyDescent="0.3">
      <c r="P294150" s="83"/>
    </row>
    <row r="294151" spans="16:16" x14ac:dyDescent="0.3">
      <c r="P294151" s="83"/>
    </row>
    <row r="294152" spans="16:16" x14ac:dyDescent="0.3">
      <c r="P294152" s="83"/>
    </row>
    <row r="294153" spans="16:16" x14ac:dyDescent="0.3">
      <c r="P294153" s="83"/>
    </row>
    <row r="294154" spans="16:16" x14ac:dyDescent="0.3">
      <c r="P294154" s="83"/>
    </row>
    <row r="294155" spans="16:16" x14ac:dyDescent="0.3">
      <c r="P294155" s="83"/>
    </row>
    <row r="294156" spans="16:16" x14ac:dyDescent="0.3">
      <c r="P294156" s="83"/>
    </row>
    <row r="294157" spans="16:16" x14ac:dyDescent="0.3">
      <c r="P294157" s="83"/>
    </row>
    <row r="294158" spans="16:16" x14ac:dyDescent="0.3">
      <c r="P294158" s="83"/>
    </row>
    <row r="294159" spans="16:16" x14ac:dyDescent="0.3">
      <c r="P294159" s="83"/>
    </row>
    <row r="294160" spans="16:16" x14ac:dyDescent="0.3">
      <c r="P294160" s="83"/>
    </row>
    <row r="294161" spans="16:16" x14ac:dyDescent="0.3">
      <c r="P294161" s="83"/>
    </row>
    <row r="294162" spans="16:16" x14ac:dyDescent="0.3">
      <c r="P294162" s="83"/>
    </row>
    <row r="294163" spans="16:16" x14ac:dyDescent="0.3">
      <c r="P294163" s="83"/>
    </row>
    <row r="294164" spans="16:16" x14ac:dyDescent="0.3">
      <c r="P294164" s="83"/>
    </row>
    <row r="294165" spans="16:16" x14ac:dyDescent="0.3">
      <c r="P294165" s="83"/>
    </row>
    <row r="294166" spans="16:16" x14ac:dyDescent="0.3">
      <c r="P294166" s="83"/>
    </row>
    <row r="294167" spans="16:16" x14ac:dyDescent="0.3">
      <c r="P294167" s="83"/>
    </row>
    <row r="294168" spans="16:16" x14ac:dyDescent="0.3">
      <c r="P294168" s="83"/>
    </row>
    <row r="294169" spans="16:16" x14ac:dyDescent="0.3">
      <c r="P294169" s="83"/>
    </row>
    <row r="294170" spans="16:16" x14ac:dyDescent="0.3">
      <c r="P294170" s="83"/>
    </row>
    <row r="294171" spans="16:16" x14ac:dyDescent="0.3">
      <c r="P294171" s="83"/>
    </row>
    <row r="294172" spans="16:16" x14ac:dyDescent="0.3">
      <c r="P294172" s="83"/>
    </row>
    <row r="294173" spans="16:16" x14ac:dyDescent="0.3">
      <c r="P294173" s="83"/>
    </row>
    <row r="294174" spans="16:16" x14ac:dyDescent="0.3">
      <c r="P294174" s="83"/>
    </row>
    <row r="294175" spans="16:16" x14ac:dyDescent="0.3">
      <c r="P294175" s="83"/>
    </row>
    <row r="294176" spans="16:16" x14ac:dyDescent="0.3">
      <c r="P294176" s="83"/>
    </row>
    <row r="294177" spans="16:16" x14ac:dyDescent="0.3">
      <c r="P294177" s="83"/>
    </row>
    <row r="294178" spans="16:16" x14ac:dyDescent="0.3">
      <c r="P294178" s="83"/>
    </row>
    <row r="294179" spans="16:16" x14ac:dyDescent="0.3">
      <c r="P294179" s="83"/>
    </row>
    <row r="294180" spans="16:16" x14ac:dyDescent="0.3">
      <c r="P294180" s="83"/>
    </row>
    <row r="294181" spans="16:16" x14ac:dyDescent="0.3">
      <c r="P294181" s="83"/>
    </row>
    <row r="294182" spans="16:16" x14ac:dyDescent="0.3">
      <c r="P294182" s="83"/>
    </row>
    <row r="294183" spans="16:16" x14ac:dyDescent="0.3">
      <c r="P294183" s="83"/>
    </row>
    <row r="294184" spans="16:16" x14ac:dyDescent="0.3">
      <c r="P294184" s="83"/>
    </row>
    <row r="294185" spans="16:16" x14ac:dyDescent="0.3">
      <c r="P294185" s="83"/>
    </row>
    <row r="294186" spans="16:16" x14ac:dyDescent="0.3">
      <c r="P294186" s="83"/>
    </row>
    <row r="294187" spans="16:16" x14ac:dyDescent="0.3">
      <c r="P294187" s="83"/>
    </row>
    <row r="294188" spans="16:16" x14ac:dyDescent="0.3">
      <c r="P294188" s="83"/>
    </row>
    <row r="294189" spans="16:16" x14ac:dyDescent="0.3">
      <c r="P294189" s="83"/>
    </row>
    <row r="294190" spans="16:16" x14ac:dyDescent="0.3">
      <c r="P294190" s="83"/>
    </row>
    <row r="294191" spans="16:16" x14ac:dyDescent="0.3">
      <c r="P294191" s="83"/>
    </row>
    <row r="294192" spans="16:16" x14ac:dyDescent="0.3">
      <c r="P294192" s="83"/>
    </row>
    <row r="294193" spans="16:16" x14ac:dyDescent="0.3">
      <c r="P294193" s="83"/>
    </row>
    <row r="294194" spans="16:16" x14ac:dyDescent="0.3">
      <c r="P294194" s="83"/>
    </row>
    <row r="294195" spans="16:16" x14ac:dyDescent="0.3">
      <c r="P294195" s="83"/>
    </row>
    <row r="294196" spans="16:16" x14ac:dyDescent="0.3">
      <c r="P294196" s="83"/>
    </row>
    <row r="294197" spans="16:16" x14ac:dyDescent="0.3">
      <c r="P294197" s="83"/>
    </row>
    <row r="294198" spans="16:16" x14ac:dyDescent="0.3">
      <c r="P294198" s="83"/>
    </row>
    <row r="294199" spans="16:16" x14ac:dyDescent="0.3">
      <c r="P294199" s="83"/>
    </row>
    <row r="294200" spans="16:16" x14ac:dyDescent="0.3">
      <c r="P294200" s="83"/>
    </row>
    <row r="294201" spans="16:16" x14ac:dyDescent="0.3">
      <c r="P294201" s="83"/>
    </row>
    <row r="294202" spans="16:16" x14ac:dyDescent="0.3">
      <c r="P294202" s="83"/>
    </row>
    <row r="294203" spans="16:16" x14ac:dyDescent="0.3">
      <c r="P294203" s="83"/>
    </row>
    <row r="294204" spans="16:16" x14ac:dyDescent="0.3">
      <c r="P294204" s="83"/>
    </row>
    <row r="294205" spans="16:16" x14ac:dyDescent="0.3">
      <c r="P294205" s="83"/>
    </row>
    <row r="294206" spans="16:16" x14ac:dyDescent="0.3">
      <c r="P294206" s="83"/>
    </row>
    <row r="294207" spans="16:16" x14ac:dyDescent="0.3">
      <c r="P294207" s="83"/>
    </row>
    <row r="294208" spans="16:16" x14ac:dyDescent="0.3">
      <c r="P294208" s="83"/>
    </row>
    <row r="294209" spans="16:16" x14ac:dyDescent="0.3">
      <c r="P294209" s="83"/>
    </row>
    <row r="294210" spans="16:16" x14ac:dyDescent="0.3">
      <c r="P294210" s="83"/>
    </row>
    <row r="294211" spans="16:16" x14ac:dyDescent="0.3">
      <c r="P294211" s="83"/>
    </row>
    <row r="294212" spans="16:16" x14ac:dyDescent="0.3">
      <c r="P294212" s="83"/>
    </row>
    <row r="294213" spans="16:16" x14ac:dyDescent="0.3">
      <c r="P294213" s="83"/>
    </row>
    <row r="294214" spans="16:16" x14ac:dyDescent="0.3">
      <c r="P294214" s="83"/>
    </row>
    <row r="294215" spans="16:16" x14ac:dyDescent="0.3">
      <c r="P294215" s="83"/>
    </row>
    <row r="294216" spans="16:16" x14ac:dyDescent="0.3">
      <c r="P294216" s="83"/>
    </row>
    <row r="294217" spans="16:16" x14ac:dyDescent="0.3">
      <c r="P294217" s="83"/>
    </row>
    <row r="294218" spans="16:16" x14ac:dyDescent="0.3">
      <c r="P294218" s="83"/>
    </row>
    <row r="294219" spans="16:16" x14ac:dyDescent="0.3">
      <c r="P294219" s="83"/>
    </row>
    <row r="294220" spans="16:16" x14ac:dyDescent="0.3">
      <c r="P294220" s="83"/>
    </row>
    <row r="294221" spans="16:16" x14ac:dyDescent="0.3">
      <c r="P294221" s="83"/>
    </row>
    <row r="294222" spans="16:16" x14ac:dyDescent="0.3">
      <c r="P294222" s="83"/>
    </row>
    <row r="294223" spans="16:16" x14ac:dyDescent="0.3">
      <c r="P294223" s="83"/>
    </row>
    <row r="294224" spans="16:16" x14ac:dyDescent="0.3">
      <c r="P294224" s="83"/>
    </row>
    <row r="294225" spans="16:16" x14ac:dyDescent="0.3">
      <c r="P294225" s="83"/>
    </row>
    <row r="294226" spans="16:16" x14ac:dyDescent="0.3">
      <c r="P294226" s="83"/>
    </row>
    <row r="294227" spans="16:16" x14ac:dyDescent="0.3">
      <c r="P294227" s="83"/>
    </row>
    <row r="294228" spans="16:16" x14ac:dyDescent="0.3">
      <c r="P294228" s="83"/>
    </row>
    <row r="294229" spans="16:16" x14ac:dyDescent="0.3">
      <c r="P294229" s="83"/>
    </row>
    <row r="294230" spans="16:16" x14ac:dyDescent="0.3">
      <c r="P294230" s="83"/>
    </row>
    <row r="294231" spans="16:16" x14ac:dyDescent="0.3">
      <c r="P294231" s="83"/>
    </row>
    <row r="294232" spans="16:16" x14ac:dyDescent="0.3">
      <c r="P294232" s="83"/>
    </row>
    <row r="294233" spans="16:16" x14ac:dyDescent="0.3">
      <c r="P294233" s="83"/>
    </row>
    <row r="294234" spans="16:16" x14ac:dyDescent="0.3">
      <c r="P294234" s="83"/>
    </row>
    <row r="294235" spans="16:16" x14ac:dyDescent="0.3">
      <c r="P294235" s="83"/>
    </row>
    <row r="294236" spans="16:16" x14ac:dyDescent="0.3">
      <c r="P294236" s="83"/>
    </row>
    <row r="294237" spans="16:16" x14ac:dyDescent="0.3">
      <c r="P294237" s="83"/>
    </row>
    <row r="294238" spans="16:16" x14ac:dyDescent="0.3">
      <c r="P294238" s="83"/>
    </row>
    <row r="294239" spans="16:16" x14ac:dyDescent="0.3">
      <c r="P294239" s="83"/>
    </row>
    <row r="294240" spans="16:16" x14ac:dyDescent="0.3">
      <c r="P294240" s="83"/>
    </row>
    <row r="294241" spans="16:16" x14ac:dyDescent="0.3">
      <c r="P294241" s="83"/>
    </row>
    <row r="294242" spans="16:16" x14ac:dyDescent="0.3">
      <c r="P294242" s="83"/>
    </row>
    <row r="294243" spans="16:16" x14ac:dyDescent="0.3">
      <c r="P294243" s="83"/>
    </row>
    <row r="294244" spans="16:16" x14ac:dyDescent="0.3">
      <c r="P294244" s="83"/>
    </row>
    <row r="294245" spans="16:16" x14ac:dyDescent="0.3">
      <c r="P294245" s="83"/>
    </row>
    <row r="294246" spans="16:16" x14ac:dyDescent="0.3">
      <c r="P294246" s="83"/>
    </row>
    <row r="294247" spans="16:16" x14ac:dyDescent="0.3">
      <c r="P294247" s="83"/>
    </row>
    <row r="294248" spans="16:16" x14ac:dyDescent="0.3">
      <c r="P294248" s="83"/>
    </row>
    <row r="294249" spans="16:16" x14ac:dyDescent="0.3">
      <c r="P294249" s="83"/>
    </row>
    <row r="294250" spans="16:16" x14ac:dyDescent="0.3">
      <c r="P294250" s="83"/>
    </row>
    <row r="294251" spans="16:16" x14ac:dyDescent="0.3">
      <c r="P294251" s="83"/>
    </row>
    <row r="294252" spans="16:16" x14ac:dyDescent="0.3">
      <c r="P294252" s="83"/>
    </row>
    <row r="294253" spans="16:16" x14ac:dyDescent="0.3">
      <c r="P294253" s="83"/>
    </row>
    <row r="294254" spans="16:16" x14ac:dyDescent="0.3">
      <c r="P294254" s="83"/>
    </row>
    <row r="294255" spans="16:16" x14ac:dyDescent="0.3">
      <c r="P294255" s="83"/>
    </row>
    <row r="294256" spans="16:16" x14ac:dyDescent="0.3">
      <c r="P294256" s="83"/>
    </row>
    <row r="294257" spans="16:16" x14ac:dyDescent="0.3">
      <c r="P294257" s="83"/>
    </row>
    <row r="294258" spans="16:16" x14ac:dyDescent="0.3">
      <c r="P294258" s="83"/>
    </row>
    <row r="294259" spans="16:16" x14ac:dyDescent="0.3">
      <c r="P294259" s="83"/>
    </row>
    <row r="294260" spans="16:16" x14ac:dyDescent="0.3">
      <c r="P294260" s="83"/>
    </row>
    <row r="294261" spans="16:16" x14ac:dyDescent="0.3">
      <c r="P294261" s="83"/>
    </row>
    <row r="294262" spans="16:16" x14ac:dyDescent="0.3">
      <c r="P294262" s="83"/>
    </row>
    <row r="294263" spans="16:16" x14ac:dyDescent="0.3">
      <c r="P294263" s="83"/>
    </row>
    <row r="294264" spans="16:16" x14ac:dyDescent="0.3">
      <c r="P294264" s="83"/>
    </row>
    <row r="294265" spans="16:16" x14ac:dyDescent="0.3">
      <c r="P294265" s="83"/>
    </row>
    <row r="294266" spans="16:16" x14ac:dyDescent="0.3">
      <c r="P294266" s="83"/>
    </row>
    <row r="294267" spans="16:16" x14ac:dyDescent="0.3">
      <c r="P294267" s="83"/>
    </row>
    <row r="294268" spans="16:16" x14ac:dyDescent="0.3">
      <c r="P294268" s="83"/>
    </row>
    <row r="294269" spans="16:16" x14ac:dyDescent="0.3">
      <c r="P294269" s="83"/>
    </row>
    <row r="294270" spans="16:16" x14ac:dyDescent="0.3">
      <c r="P294270" s="83"/>
    </row>
    <row r="294271" spans="16:16" x14ac:dyDescent="0.3">
      <c r="P294271" s="83"/>
    </row>
    <row r="294272" spans="16:16" x14ac:dyDescent="0.3">
      <c r="P294272" s="83"/>
    </row>
    <row r="294273" spans="16:16" x14ac:dyDescent="0.3">
      <c r="P294273" s="83"/>
    </row>
    <row r="294274" spans="16:16" x14ac:dyDescent="0.3">
      <c r="P294274" s="83"/>
    </row>
    <row r="294275" spans="16:16" x14ac:dyDescent="0.3">
      <c r="P294275" s="83"/>
    </row>
    <row r="294276" spans="16:16" x14ac:dyDescent="0.3">
      <c r="P294276" s="83"/>
    </row>
    <row r="294277" spans="16:16" x14ac:dyDescent="0.3">
      <c r="P294277" s="83"/>
    </row>
    <row r="294278" spans="16:16" x14ac:dyDescent="0.3">
      <c r="P294278" s="83"/>
    </row>
    <row r="294279" spans="16:16" x14ac:dyDescent="0.3">
      <c r="P294279" s="83"/>
    </row>
    <row r="294280" spans="16:16" x14ac:dyDescent="0.3">
      <c r="P294280" s="83"/>
    </row>
    <row r="294281" spans="16:16" x14ac:dyDescent="0.3">
      <c r="P294281" s="83"/>
    </row>
    <row r="294282" spans="16:16" x14ac:dyDescent="0.3">
      <c r="P294282" s="83"/>
    </row>
    <row r="294283" spans="16:16" x14ac:dyDescent="0.3">
      <c r="P294283" s="83"/>
    </row>
    <row r="294284" spans="16:16" x14ac:dyDescent="0.3">
      <c r="P294284" s="83"/>
    </row>
    <row r="294285" spans="16:16" x14ac:dyDescent="0.3">
      <c r="P294285" s="83"/>
    </row>
    <row r="294286" spans="16:16" x14ac:dyDescent="0.3">
      <c r="P294286" s="83"/>
    </row>
    <row r="294287" spans="16:16" x14ac:dyDescent="0.3">
      <c r="P294287" s="83"/>
    </row>
    <row r="294288" spans="16:16" x14ac:dyDescent="0.3">
      <c r="P294288" s="83"/>
    </row>
    <row r="294289" spans="16:16" x14ac:dyDescent="0.3">
      <c r="P294289" s="83"/>
    </row>
    <row r="294290" spans="16:16" x14ac:dyDescent="0.3">
      <c r="P294290" s="83"/>
    </row>
    <row r="294291" spans="16:16" x14ac:dyDescent="0.3">
      <c r="P294291" s="83"/>
    </row>
    <row r="294292" spans="16:16" x14ac:dyDescent="0.3">
      <c r="P294292" s="83"/>
    </row>
    <row r="294293" spans="16:16" x14ac:dyDescent="0.3">
      <c r="P294293" s="83"/>
    </row>
    <row r="294294" spans="16:16" x14ac:dyDescent="0.3">
      <c r="P294294" s="83"/>
    </row>
    <row r="294295" spans="16:16" x14ac:dyDescent="0.3">
      <c r="P294295" s="83"/>
    </row>
    <row r="294296" spans="16:16" x14ac:dyDescent="0.3">
      <c r="P294296" s="83"/>
    </row>
    <row r="294297" spans="16:16" x14ac:dyDescent="0.3">
      <c r="P294297" s="83"/>
    </row>
    <row r="294298" spans="16:16" x14ac:dyDescent="0.3">
      <c r="P294298" s="83"/>
    </row>
    <row r="294299" spans="16:16" x14ac:dyDescent="0.3">
      <c r="P294299" s="83"/>
    </row>
    <row r="294300" spans="16:16" x14ac:dyDescent="0.3">
      <c r="P294300" s="83"/>
    </row>
    <row r="294301" spans="16:16" x14ac:dyDescent="0.3">
      <c r="P294301" s="83"/>
    </row>
    <row r="294302" spans="16:16" x14ac:dyDescent="0.3">
      <c r="P294302" s="83"/>
    </row>
    <row r="294303" spans="16:16" x14ac:dyDescent="0.3">
      <c r="P294303" s="83"/>
    </row>
    <row r="294304" spans="16:16" x14ac:dyDescent="0.3">
      <c r="P294304" s="83"/>
    </row>
    <row r="294305" spans="16:16" x14ac:dyDescent="0.3">
      <c r="P294305" s="83"/>
    </row>
    <row r="294306" spans="16:16" x14ac:dyDescent="0.3">
      <c r="P294306" s="83"/>
    </row>
    <row r="294307" spans="16:16" x14ac:dyDescent="0.3">
      <c r="P294307" s="83"/>
    </row>
    <row r="294308" spans="16:16" x14ac:dyDescent="0.3">
      <c r="P294308" s="83"/>
    </row>
    <row r="294309" spans="16:16" x14ac:dyDescent="0.3">
      <c r="P294309" s="83"/>
    </row>
    <row r="294310" spans="16:16" x14ac:dyDescent="0.3">
      <c r="P294310" s="83"/>
    </row>
    <row r="294311" spans="16:16" x14ac:dyDescent="0.3">
      <c r="P294311" s="83"/>
    </row>
    <row r="294312" spans="16:16" x14ac:dyDescent="0.3">
      <c r="P294312" s="83"/>
    </row>
    <row r="294313" spans="16:16" x14ac:dyDescent="0.3">
      <c r="P294313" s="83"/>
    </row>
    <row r="294314" spans="16:16" x14ac:dyDescent="0.3">
      <c r="P294314" s="83"/>
    </row>
    <row r="294315" spans="16:16" x14ac:dyDescent="0.3">
      <c r="P294315" s="83"/>
    </row>
    <row r="294316" spans="16:16" x14ac:dyDescent="0.3">
      <c r="P294316" s="83"/>
    </row>
    <row r="294317" spans="16:16" x14ac:dyDescent="0.3">
      <c r="P294317" s="83"/>
    </row>
    <row r="294318" spans="16:16" x14ac:dyDescent="0.3">
      <c r="P294318" s="83"/>
    </row>
    <row r="294319" spans="16:16" x14ac:dyDescent="0.3">
      <c r="P294319" s="83"/>
    </row>
    <row r="294320" spans="16:16" x14ac:dyDescent="0.3">
      <c r="P294320" s="83"/>
    </row>
    <row r="294321" spans="16:16" x14ac:dyDescent="0.3">
      <c r="P294321" s="83"/>
    </row>
    <row r="294322" spans="16:16" x14ac:dyDescent="0.3">
      <c r="P294322" s="83"/>
    </row>
    <row r="294323" spans="16:16" x14ac:dyDescent="0.3">
      <c r="P294323" s="83"/>
    </row>
    <row r="294324" spans="16:16" x14ac:dyDescent="0.3">
      <c r="P294324" s="83"/>
    </row>
    <row r="294325" spans="16:16" x14ac:dyDescent="0.3">
      <c r="P294325" s="83"/>
    </row>
    <row r="294326" spans="16:16" x14ac:dyDescent="0.3">
      <c r="P294326" s="83"/>
    </row>
    <row r="294327" spans="16:16" x14ac:dyDescent="0.3">
      <c r="P294327" s="83"/>
    </row>
    <row r="294328" spans="16:16" x14ac:dyDescent="0.3">
      <c r="P294328" s="83"/>
    </row>
    <row r="294329" spans="16:16" x14ac:dyDescent="0.3">
      <c r="P294329" s="83"/>
    </row>
    <row r="294330" spans="16:16" x14ac:dyDescent="0.3">
      <c r="P294330" s="83"/>
    </row>
    <row r="294331" spans="16:16" x14ac:dyDescent="0.3">
      <c r="P294331" s="83"/>
    </row>
    <row r="294332" spans="16:16" x14ac:dyDescent="0.3">
      <c r="P294332" s="83"/>
    </row>
    <row r="294333" spans="16:16" x14ac:dyDescent="0.3">
      <c r="P294333" s="83"/>
    </row>
    <row r="294334" spans="16:16" x14ac:dyDescent="0.3">
      <c r="P294334" s="83"/>
    </row>
    <row r="294335" spans="16:16" x14ac:dyDescent="0.3">
      <c r="P294335" s="83"/>
    </row>
    <row r="294336" spans="16:16" x14ac:dyDescent="0.3">
      <c r="P294336" s="83"/>
    </row>
    <row r="294337" spans="16:16" x14ac:dyDescent="0.3">
      <c r="P294337" s="83"/>
    </row>
    <row r="294338" spans="16:16" x14ac:dyDescent="0.3">
      <c r="P294338" s="83"/>
    </row>
    <row r="294339" spans="16:16" x14ac:dyDescent="0.3">
      <c r="P294339" s="83"/>
    </row>
    <row r="294340" spans="16:16" x14ac:dyDescent="0.3">
      <c r="P294340" s="83"/>
    </row>
    <row r="294341" spans="16:16" x14ac:dyDescent="0.3">
      <c r="P294341" s="83"/>
    </row>
    <row r="294342" spans="16:16" x14ac:dyDescent="0.3">
      <c r="P294342" s="83"/>
    </row>
    <row r="294343" spans="16:16" x14ac:dyDescent="0.3">
      <c r="P294343" s="83"/>
    </row>
    <row r="294344" spans="16:16" x14ac:dyDescent="0.3">
      <c r="P294344" s="83"/>
    </row>
    <row r="294345" spans="16:16" x14ac:dyDescent="0.3">
      <c r="P294345" s="83"/>
    </row>
    <row r="294346" spans="16:16" x14ac:dyDescent="0.3">
      <c r="P294346" s="83"/>
    </row>
    <row r="294347" spans="16:16" x14ac:dyDescent="0.3">
      <c r="P294347" s="83"/>
    </row>
    <row r="294348" spans="16:16" x14ac:dyDescent="0.3">
      <c r="P294348" s="83"/>
    </row>
    <row r="294349" spans="16:16" x14ac:dyDescent="0.3">
      <c r="P294349" s="83"/>
    </row>
    <row r="294350" spans="16:16" x14ac:dyDescent="0.3">
      <c r="P294350" s="83"/>
    </row>
    <row r="294351" spans="16:16" x14ac:dyDescent="0.3">
      <c r="P294351" s="83"/>
    </row>
    <row r="294352" spans="16:16" x14ac:dyDescent="0.3">
      <c r="P294352" s="83"/>
    </row>
    <row r="294353" spans="16:16" x14ac:dyDescent="0.3">
      <c r="P294353" s="83"/>
    </row>
    <row r="294354" spans="16:16" x14ac:dyDescent="0.3">
      <c r="P294354" s="83"/>
    </row>
    <row r="294355" spans="16:16" x14ac:dyDescent="0.3">
      <c r="P294355" s="83"/>
    </row>
    <row r="294356" spans="16:16" x14ac:dyDescent="0.3">
      <c r="P294356" s="83"/>
    </row>
    <row r="294357" spans="16:16" x14ac:dyDescent="0.3">
      <c r="P294357" s="83"/>
    </row>
    <row r="294358" spans="16:16" x14ac:dyDescent="0.3">
      <c r="P294358" s="83"/>
    </row>
    <row r="294359" spans="16:16" x14ac:dyDescent="0.3">
      <c r="P294359" s="83"/>
    </row>
    <row r="294360" spans="16:16" x14ac:dyDescent="0.3">
      <c r="P294360" s="83"/>
    </row>
    <row r="294361" spans="16:16" x14ac:dyDescent="0.3">
      <c r="P294361" s="83"/>
    </row>
    <row r="294362" spans="16:16" x14ac:dyDescent="0.3">
      <c r="P294362" s="83"/>
    </row>
    <row r="294363" spans="16:16" x14ac:dyDescent="0.3">
      <c r="P294363" s="83"/>
    </row>
    <row r="294364" spans="16:16" x14ac:dyDescent="0.3">
      <c r="P294364" s="83"/>
    </row>
    <row r="294365" spans="16:16" x14ac:dyDescent="0.3">
      <c r="P294365" s="83"/>
    </row>
    <row r="294366" spans="16:16" x14ac:dyDescent="0.3">
      <c r="P294366" s="83"/>
    </row>
    <row r="294367" spans="16:16" x14ac:dyDescent="0.3">
      <c r="P294367" s="83"/>
    </row>
    <row r="294368" spans="16:16" x14ac:dyDescent="0.3">
      <c r="P294368" s="83"/>
    </row>
    <row r="294369" spans="16:16" x14ac:dyDescent="0.3">
      <c r="P294369" s="83"/>
    </row>
    <row r="294370" spans="16:16" x14ac:dyDescent="0.3">
      <c r="P294370" s="83"/>
    </row>
    <row r="294371" spans="16:16" x14ac:dyDescent="0.3">
      <c r="P294371" s="83"/>
    </row>
    <row r="294372" spans="16:16" x14ac:dyDescent="0.3">
      <c r="P294372" s="83"/>
    </row>
    <row r="294373" spans="16:16" x14ac:dyDescent="0.3">
      <c r="P294373" s="83"/>
    </row>
    <row r="294374" spans="16:16" x14ac:dyDescent="0.3">
      <c r="P294374" s="83"/>
    </row>
    <row r="294375" spans="16:16" x14ac:dyDescent="0.3">
      <c r="P294375" s="83"/>
    </row>
    <row r="294376" spans="16:16" x14ac:dyDescent="0.3">
      <c r="P294376" s="83"/>
    </row>
    <row r="294377" spans="16:16" x14ac:dyDescent="0.3">
      <c r="P294377" s="83"/>
    </row>
    <row r="294378" spans="16:16" x14ac:dyDescent="0.3">
      <c r="P294378" s="83"/>
    </row>
    <row r="294379" spans="16:16" x14ac:dyDescent="0.3">
      <c r="P294379" s="83"/>
    </row>
    <row r="294380" spans="16:16" x14ac:dyDescent="0.3">
      <c r="P294380" s="83"/>
    </row>
    <row r="294381" spans="16:16" x14ac:dyDescent="0.3">
      <c r="P294381" s="83"/>
    </row>
    <row r="294382" spans="16:16" x14ac:dyDescent="0.3">
      <c r="P294382" s="83"/>
    </row>
    <row r="294383" spans="16:16" x14ac:dyDescent="0.3">
      <c r="P294383" s="83"/>
    </row>
    <row r="294384" spans="16:16" x14ac:dyDescent="0.3">
      <c r="P294384" s="83"/>
    </row>
    <row r="294385" spans="16:16" x14ac:dyDescent="0.3">
      <c r="P294385" s="83"/>
    </row>
    <row r="294386" spans="16:16" x14ac:dyDescent="0.3">
      <c r="P294386" s="83"/>
    </row>
    <row r="294387" spans="16:16" x14ac:dyDescent="0.3">
      <c r="P294387" s="83"/>
    </row>
    <row r="294388" spans="16:16" x14ac:dyDescent="0.3">
      <c r="P294388" s="83"/>
    </row>
    <row r="294389" spans="16:16" x14ac:dyDescent="0.3">
      <c r="P294389" s="83"/>
    </row>
    <row r="294390" spans="16:16" x14ac:dyDescent="0.3">
      <c r="P294390" s="83"/>
    </row>
    <row r="294391" spans="16:16" x14ac:dyDescent="0.3">
      <c r="P294391" s="83"/>
    </row>
    <row r="294392" spans="16:16" x14ac:dyDescent="0.3">
      <c r="P294392" s="83"/>
    </row>
    <row r="294393" spans="16:16" x14ac:dyDescent="0.3">
      <c r="P294393" s="83"/>
    </row>
    <row r="294394" spans="16:16" x14ac:dyDescent="0.3">
      <c r="P294394" s="83"/>
    </row>
    <row r="294395" spans="16:16" x14ac:dyDescent="0.3">
      <c r="P294395" s="83"/>
    </row>
    <row r="294396" spans="16:16" x14ac:dyDescent="0.3">
      <c r="P294396" s="83"/>
    </row>
    <row r="294397" spans="16:16" x14ac:dyDescent="0.3">
      <c r="P294397" s="83"/>
    </row>
    <row r="294398" spans="16:16" x14ac:dyDescent="0.3">
      <c r="P294398" s="83"/>
    </row>
    <row r="294399" spans="16:16" x14ac:dyDescent="0.3">
      <c r="P294399" s="83"/>
    </row>
    <row r="294400" spans="16:16" x14ac:dyDescent="0.3">
      <c r="P294400" s="83"/>
    </row>
    <row r="294401" spans="16:16" x14ac:dyDescent="0.3">
      <c r="P294401" s="83"/>
    </row>
    <row r="294402" spans="16:16" x14ac:dyDescent="0.3">
      <c r="P294402" s="83"/>
    </row>
    <row r="294403" spans="16:16" x14ac:dyDescent="0.3">
      <c r="P294403" s="83"/>
    </row>
    <row r="294404" spans="16:16" x14ac:dyDescent="0.3">
      <c r="P294404" s="83"/>
    </row>
    <row r="294405" spans="16:16" x14ac:dyDescent="0.3">
      <c r="P294405" s="83"/>
    </row>
    <row r="294406" spans="16:16" x14ac:dyDescent="0.3">
      <c r="P294406" s="83"/>
    </row>
    <row r="294407" spans="16:16" x14ac:dyDescent="0.3">
      <c r="P294407" s="83"/>
    </row>
    <row r="294408" spans="16:16" x14ac:dyDescent="0.3">
      <c r="P294408" s="83"/>
    </row>
    <row r="294409" spans="16:16" x14ac:dyDescent="0.3">
      <c r="P294409" s="83"/>
    </row>
    <row r="294410" spans="16:16" x14ac:dyDescent="0.3">
      <c r="P294410" s="83"/>
    </row>
    <row r="294411" spans="16:16" x14ac:dyDescent="0.3">
      <c r="P294411" s="83"/>
    </row>
    <row r="294412" spans="16:16" x14ac:dyDescent="0.3">
      <c r="P294412" s="83"/>
    </row>
    <row r="294413" spans="16:16" x14ac:dyDescent="0.3">
      <c r="P294413" s="83"/>
    </row>
    <row r="294414" spans="16:16" x14ac:dyDescent="0.3">
      <c r="P294414" s="83"/>
    </row>
    <row r="294415" spans="16:16" x14ac:dyDescent="0.3">
      <c r="P294415" s="83"/>
    </row>
    <row r="294416" spans="16:16" x14ac:dyDescent="0.3">
      <c r="P294416" s="83"/>
    </row>
    <row r="294417" spans="16:16" x14ac:dyDescent="0.3">
      <c r="P294417" s="83"/>
    </row>
    <row r="294418" spans="16:16" x14ac:dyDescent="0.3">
      <c r="P294418" s="83"/>
    </row>
    <row r="294419" spans="16:16" x14ac:dyDescent="0.3">
      <c r="P294419" s="83"/>
    </row>
    <row r="294420" spans="16:16" x14ac:dyDescent="0.3">
      <c r="P294420" s="83"/>
    </row>
    <row r="294421" spans="16:16" x14ac:dyDescent="0.3">
      <c r="P294421" s="83"/>
    </row>
    <row r="294422" spans="16:16" x14ac:dyDescent="0.3">
      <c r="P294422" s="83"/>
    </row>
    <row r="294423" spans="16:16" x14ac:dyDescent="0.3">
      <c r="P294423" s="83"/>
    </row>
    <row r="294424" spans="16:16" x14ac:dyDescent="0.3">
      <c r="P294424" s="83"/>
    </row>
    <row r="294425" spans="16:16" x14ac:dyDescent="0.3">
      <c r="P294425" s="83"/>
    </row>
    <row r="294426" spans="16:16" x14ac:dyDescent="0.3">
      <c r="P294426" s="83"/>
    </row>
    <row r="294427" spans="16:16" x14ac:dyDescent="0.3">
      <c r="P294427" s="83"/>
    </row>
    <row r="294428" spans="16:16" x14ac:dyDescent="0.3">
      <c r="P294428" s="83"/>
    </row>
    <row r="294429" spans="16:16" x14ac:dyDescent="0.3">
      <c r="P294429" s="83"/>
    </row>
    <row r="294430" spans="16:16" x14ac:dyDescent="0.3">
      <c r="P294430" s="83"/>
    </row>
    <row r="294431" spans="16:16" x14ac:dyDescent="0.3">
      <c r="P294431" s="83"/>
    </row>
    <row r="294432" spans="16:16" x14ac:dyDescent="0.3">
      <c r="P294432" s="83"/>
    </row>
    <row r="294433" spans="16:16" x14ac:dyDescent="0.3">
      <c r="P294433" s="83"/>
    </row>
    <row r="294434" spans="16:16" x14ac:dyDescent="0.3">
      <c r="P294434" s="83"/>
    </row>
    <row r="294435" spans="16:16" x14ac:dyDescent="0.3">
      <c r="P294435" s="83"/>
    </row>
    <row r="294436" spans="16:16" x14ac:dyDescent="0.3">
      <c r="P294436" s="83"/>
    </row>
    <row r="294437" spans="16:16" x14ac:dyDescent="0.3">
      <c r="P294437" s="83"/>
    </row>
    <row r="294438" spans="16:16" x14ac:dyDescent="0.3">
      <c r="P294438" s="83"/>
    </row>
    <row r="294439" spans="16:16" x14ac:dyDescent="0.3">
      <c r="P294439" s="83"/>
    </row>
    <row r="294440" spans="16:16" x14ac:dyDescent="0.3">
      <c r="P294440" s="83"/>
    </row>
    <row r="294441" spans="16:16" x14ac:dyDescent="0.3">
      <c r="P294441" s="83"/>
    </row>
    <row r="294442" spans="16:16" x14ac:dyDescent="0.3">
      <c r="P294442" s="83"/>
    </row>
    <row r="294443" spans="16:16" x14ac:dyDescent="0.3">
      <c r="P294443" s="83"/>
    </row>
    <row r="294444" spans="16:16" x14ac:dyDescent="0.3">
      <c r="P294444" s="83"/>
    </row>
    <row r="294445" spans="16:16" x14ac:dyDescent="0.3">
      <c r="P294445" s="83"/>
    </row>
    <row r="294446" spans="16:16" x14ac:dyDescent="0.3">
      <c r="P294446" s="83"/>
    </row>
    <row r="294447" spans="16:16" x14ac:dyDescent="0.3">
      <c r="P294447" s="83"/>
    </row>
    <row r="294448" spans="16:16" x14ac:dyDescent="0.3">
      <c r="P294448" s="83"/>
    </row>
    <row r="294449" spans="16:16" x14ac:dyDescent="0.3">
      <c r="P294449" s="83"/>
    </row>
    <row r="294450" spans="16:16" x14ac:dyDescent="0.3">
      <c r="P294450" s="83"/>
    </row>
    <row r="294451" spans="16:16" x14ac:dyDescent="0.3">
      <c r="P294451" s="83"/>
    </row>
    <row r="294452" spans="16:16" x14ac:dyDescent="0.3">
      <c r="P294452" s="83"/>
    </row>
    <row r="294453" spans="16:16" x14ac:dyDescent="0.3">
      <c r="P294453" s="83"/>
    </row>
    <row r="294454" spans="16:16" x14ac:dyDescent="0.3">
      <c r="P294454" s="83"/>
    </row>
    <row r="294455" spans="16:16" x14ac:dyDescent="0.3">
      <c r="P294455" s="83"/>
    </row>
    <row r="294456" spans="16:16" x14ac:dyDescent="0.3">
      <c r="P294456" s="83"/>
    </row>
    <row r="294457" spans="16:16" x14ac:dyDescent="0.3">
      <c r="P294457" s="83"/>
    </row>
    <row r="294458" spans="16:16" x14ac:dyDescent="0.3">
      <c r="P294458" s="83"/>
    </row>
    <row r="294459" spans="16:16" x14ac:dyDescent="0.3">
      <c r="P294459" s="83"/>
    </row>
    <row r="294460" spans="16:16" x14ac:dyDescent="0.3">
      <c r="P294460" s="83"/>
    </row>
    <row r="294461" spans="16:16" x14ac:dyDescent="0.3">
      <c r="P294461" s="83"/>
    </row>
    <row r="294462" spans="16:16" x14ac:dyDescent="0.3">
      <c r="P294462" s="83"/>
    </row>
    <row r="294463" spans="16:16" x14ac:dyDescent="0.3">
      <c r="P294463" s="83"/>
    </row>
    <row r="294464" spans="16:16" x14ac:dyDescent="0.3">
      <c r="P294464" s="83"/>
    </row>
    <row r="294465" spans="16:16" x14ac:dyDescent="0.3">
      <c r="P294465" s="83"/>
    </row>
    <row r="294466" spans="16:16" x14ac:dyDescent="0.3">
      <c r="P294466" s="83"/>
    </row>
    <row r="294467" spans="16:16" x14ac:dyDescent="0.3">
      <c r="P294467" s="83"/>
    </row>
    <row r="294468" spans="16:16" x14ac:dyDescent="0.3">
      <c r="P294468" s="83"/>
    </row>
    <row r="294469" spans="16:16" x14ac:dyDescent="0.3">
      <c r="P294469" s="83"/>
    </row>
    <row r="294470" spans="16:16" x14ac:dyDescent="0.3">
      <c r="P294470" s="83"/>
    </row>
    <row r="294471" spans="16:16" x14ac:dyDescent="0.3">
      <c r="P294471" s="83"/>
    </row>
    <row r="294472" spans="16:16" x14ac:dyDescent="0.3">
      <c r="P294472" s="83"/>
    </row>
    <row r="294473" spans="16:16" x14ac:dyDescent="0.3">
      <c r="P294473" s="83"/>
    </row>
    <row r="294474" spans="16:16" x14ac:dyDescent="0.3">
      <c r="P294474" s="83"/>
    </row>
    <row r="294475" spans="16:16" x14ac:dyDescent="0.3">
      <c r="P294475" s="83"/>
    </row>
    <row r="294476" spans="16:16" x14ac:dyDescent="0.3">
      <c r="P294476" s="83"/>
    </row>
    <row r="294477" spans="16:16" x14ac:dyDescent="0.3">
      <c r="P294477" s="83"/>
    </row>
    <row r="294478" spans="16:16" x14ac:dyDescent="0.3">
      <c r="P294478" s="83"/>
    </row>
    <row r="294479" spans="16:16" x14ac:dyDescent="0.3">
      <c r="P294479" s="83"/>
    </row>
    <row r="294480" spans="16:16" x14ac:dyDescent="0.3">
      <c r="P294480" s="83"/>
    </row>
    <row r="294481" spans="16:16" x14ac:dyDescent="0.3">
      <c r="P294481" s="83"/>
    </row>
    <row r="294482" spans="16:16" x14ac:dyDescent="0.3">
      <c r="P294482" s="83"/>
    </row>
    <row r="294483" spans="16:16" x14ac:dyDescent="0.3">
      <c r="P294483" s="83"/>
    </row>
    <row r="294484" spans="16:16" x14ac:dyDescent="0.3">
      <c r="P294484" s="83"/>
    </row>
    <row r="294485" spans="16:16" x14ac:dyDescent="0.3">
      <c r="P294485" s="83"/>
    </row>
    <row r="294486" spans="16:16" x14ac:dyDescent="0.3">
      <c r="P294486" s="83"/>
    </row>
    <row r="294487" spans="16:16" x14ac:dyDescent="0.3">
      <c r="P294487" s="83"/>
    </row>
    <row r="294488" spans="16:16" x14ac:dyDescent="0.3">
      <c r="P294488" s="83"/>
    </row>
    <row r="294489" spans="16:16" x14ac:dyDescent="0.3">
      <c r="P294489" s="83"/>
    </row>
    <row r="294490" spans="16:16" x14ac:dyDescent="0.3">
      <c r="P294490" s="83"/>
    </row>
    <row r="294491" spans="16:16" x14ac:dyDescent="0.3">
      <c r="P294491" s="83"/>
    </row>
    <row r="294492" spans="16:16" x14ac:dyDescent="0.3">
      <c r="P294492" s="83"/>
    </row>
    <row r="294493" spans="16:16" x14ac:dyDescent="0.3">
      <c r="P294493" s="83"/>
    </row>
    <row r="294494" spans="16:16" x14ac:dyDescent="0.3">
      <c r="P294494" s="83"/>
    </row>
    <row r="294495" spans="16:16" x14ac:dyDescent="0.3">
      <c r="P294495" s="83"/>
    </row>
    <row r="294496" spans="16:16" x14ac:dyDescent="0.3">
      <c r="P294496" s="83"/>
    </row>
    <row r="294497" spans="16:16" x14ac:dyDescent="0.3">
      <c r="P294497" s="83"/>
    </row>
    <row r="294498" spans="16:16" x14ac:dyDescent="0.3">
      <c r="P294498" s="83"/>
    </row>
    <row r="294499" spans="16:16" x14ac:dyDescent="0.3">
      <c r="P294499" s="83"/>
    </row>
    <row r="294500" spans="16:16" x14ac:dyDescent="0.3">
      <c r="P294500" s="83"/>
    </row>
    <row r="294501" spans="16:16" x14ac:dyDescent="0.3">
      <c r="P294501" s="83"/>
    </row>
    <row r="294502" spans="16:16" x14ac:dyDescent="0.3">
      <c r="P294502" s="83"/>
    </row>
    <row r="294503" spans="16:16" x14ac:dyDescent="0.3">
      <c r="P294503" s="83"/>
    </row>
    <row r="294504" spans="16:16" x14ac:dyDescent="0.3">
      <c r="P294504" s="83"/>
    </row>
    <row r="294505" spans="16:16" x14ac:dyDescent="0.3">
      <c r="P294505" s="83"/>
    </row>
    <row r="294506" spans="16:16" x14ac:dyDescent="0.3">
      <c r="P294506" s="83"/>
    </row>
    <row r="294507" spans="16:16" x14ac:dyDescent="0.3">
      <c r="P294507" s="83"/>
    </row>
    <row r="294508" spans="16:16" x14ac:dyDescent="0.3">
      <c r="P294508" s="83"/>
    </row>
    <row r="294509" spans="16:16" x14ac:dyDescent="0.3">
      <c r="P294509" s="83"/>
    </row>
    <row r="294510" spans="16:16" x14ac:dyDescent="0.3">
      <c r="P294510" s="83"/>
    </row>
    <row r="294511" spans="16:16" x14ac:dyDescent="0.3">
      <c r="P294511" s="83"/>
    </row>
    <row r="294512" spans="16:16" x14ac:dyDescent="0.3">
      <c r="P294512" s="83"/>
    </row>
    <row r="294513" spans="16:16" x14ac:dyDescent="0.3">
      <c r="P294513" s="83"/>
    </row>
    <row r="294514" spans="16:16" x14ac:dyDescent="0.3">
      <c r="P294514" s="83"/>
    </row>
    <row r="294515" spans="16:16" x14ac:dyDescent="0.3">
      <c r="P294515" s="83"/>
    </row>
    <row r="294516" spans="16:16" x14ac:dyDescent="0.3">
      <c r="P294516" s="83"/>
    </row>
    <row r="294517" spans="16:16" x14ac:dyDescent="0.3">
      <c r="P294517" s="83"/>
    </row>
    <row r="294518" spans="16:16" x14ac:dyDescent="0.3">
      <c r="P294518" s="83"/>
    </row>
    <row r="294519" spans="16:16" x14ac:dyDescent="0.3">
      <c r="P294519" s="83"/>
    </row>
    <row r="294520" spans="16:16" x14ac:dyDescent="0.3">
      <c r="P294520" s="83"/>
    </row>
    <row r="294521" spans="16:16" x14ac:dyDescent="0.3">
      <c r="P294521" s="83"/>
    </row>
    <row r="294522" spans="16:16" x14ac:dyDescent="0.3">
      <c r="P294522" s="83"/>
    </row>
    <row r="294523" spans="16:16" x14ac:dyDescent="0.3">
      <c r="P294523" s="83"/>
    </row>
    <row r="294524" spans="16:16" x14ac:dyDescent="0.3">
      <c r="P294524" s="83"/>
    </row>
    <row r="294525" spans="16:16" x14ac:dyDescent="0.3">
      <c r="P294525" s="83"/>
    </row>
    <row r="294526" spans="16:16" x14ac:dyDescent="0.3">
      <c r="P294526" s="83"/>
    </row>
    <row r="294527" spans="16:16" x14ac:dyDescent="0.3">
      <c r="P294527" s="83"/>
    </row>
    <row r="294528" spans="16:16" x14ac:dyDescent="0.3">
      <c r="P294528" s="83"/>
    </row>
    <row r="294529" spans="16:16" x14ac:dyDescent="0.3">
      <c r="P294529" s="83"/>
    </row>
    <row r="294530" spans="16:16" x14ac:dyDescent="0.3">
      <c r="P294530" s="83"/>
    </row>
    <row r="294531" spans="16:16" x14ac:dyDescent="0.3">
      <c r="P294531" s="83"/>
    </row>
    <row r="294532" spans="16:16" x14ac:dyDescent="0.3">
      <c r="P294532" s="83"/>
    </row>
    <row r="294533" spans="16:16" x14ac:dyDescent="0.3">
      <c r="P294533" s="83"/>
    </row>
    <row r="294534" spans="16:16" x14ac:dyDescent="0.3">
      <c r="P294534" s="83"/>
    </row>
    <row r="294535" spans="16:16" x14ac:dyDescent="0.3">
      <c r="P294535" s="83"/>
    </row>
    <row r="294536" spans="16:16" x14ac:dyDescent="0.3">
      <c r="P294536" s="83"/>
    </row>
    <row r="294537" spans="16:16" x14ac:dyDescent="0.3">
      <c r="P294537" s="83"/>
    </row>
    <row r="294538" spans="16:16" x14ac:dyDescent="0.3">
      <c r="P294538" s="83"/>
    </row>
    <row r="294539" spans="16:16" x14ac:dyDescent="0.3">
      <c r="P294539" s="83"/>
    </row>
    <row r="294540" spans="16:16" x14ac:dyDescent="0.3">
      <c r="P294540" s="83"/>
    </row>
    <row r="294541" spans="16:16" x14ac:dyDescent="0.3">
      <c r="P294541" s="83"/>
    </row>
    <row r="294542" spans="16:16" x14ac:dyDescent="0.3">
      <c r="P294542" s="83"/>
    </row>
    <row r="294543" spans="16:16" x14ac:dyDescent="0.3">
      <c r="P294543" s="83"/>
    </row>
    <row r="294544" spans="16:16" x14ac:dyDescent="0.3">
      <c r="P294544" s="83"/>
    </row>
    <row r="294545" spans="16:16" x14ac:dyDescent="0.3">
      <c r="P294545" s="83"/>
    </row>
    <row r="294546" spans="16:16" x14ac:dyDescent="0.3">
      <c r="P294546" s="83"/>
    </row>
    <row r="294547" spans="16:16" x14ac:dyDescent="0.3">
      <c r="P294547" s="83"/>
    </row>
    <row r="294548" spans="16:16" x14ac:dyDescent="0.3">
      <c r="P294548" s="83"/>
    </row>
    <row r="294549" spans="16:16" x14ac:dyDescent="0.3">
      <c r="P294549" s="83"/>
    </row>
    <row r="294550" spans="16:16" x14ac:dyDescent="0.3">
      <c r="P294550" s="83"/>
    </row>
    <row r="294551" spans="16:16" x14ac:dyDescent="0.3">
      <c r="P294551" s="83"/>
    </row>
    <row r="294552" spans="16:16" x14ac:dyDescent="0.3">
      <c r="P294552" s="83"/>
    </row>
    <row r="294553" spans="16:16" x14ac:dyDescent="0.3">
      <c r="P294553" s="83"/>
    </row>
    <row r="294554" spans="16:16" x14ac:dyDescent="0.3">
      <c r="P294554" s="83"/>
    </row>
    <row r="294555" spans="16:16" x14ac:dyDescent="0.3">
      <c r="P294555" s="83"/>
    </row>
    <row r="294556" spans="16:16" x14ac:dyDescent="0.3">
      <c r="P294556" s="83"/>
    </row>
    <row r="294557" spans="16:16" x14ac:dyDescent="0.3">
      <c r="P294557" s="83"/>
    </row>
    <row r="294558" spans="16:16" x14ac:dyDescent="0.3">
      <c r="P294558" s="83"/>
    </row>
    <row r="294559" spans="16:16" x14ac:dyDescent="0.3">
      <c r="P294559" s="83"/>
    </row>
    <row r="294560" spans="16:16" x14ac:dyDescent="0.3">
      <c r="P294560" s="83"/>
    </row>
    <row r="294561" spans="16:16" x14ac:dyDescent="0.3">
      <c r="P294561" s="83"/>
    </row>
    <row r="294562" spans="16:16" x14ac:dyDescent="0.3">
      <c r="P294562" s="83"/>
    </row>
    <row r="294563" spans="16:16" x14ac:dyDescent="0.3">
      <c r="P294563" s="83"/>
    </row>
    <row r="294564" spans="16:16" x14ac:dyDescent="0.3">
      <c r="P294564" s="83"/>
    </row>
    <row r="294565" spans="16:16" x14ac:dyDescent="0.3">
      <c r="P294565" s="83"/>
    </row>
    <row r="294566" spans="16:16" x14ac:dyDescent="0.3">
      <c r="P294566" s="83"/>
    </row>
    <row r="294567" spans="16:16" x14ac:dyDescent="0.3">
      <c r="P294567" s="83"/>
    </row>
    <row r="294568" spans="16:16" x14ac:dyDescent="0.3">
      <c r="P294568" s="83"/>
    </row>
    <row r="294569" spans="16:16" x14ac:dyDescent="0.3">
      <c r="P294569" s="83"/>
    </row>
    <row r="294570" spans="16:16" x14ac:dyDescent="0.3">
      <c r="P294570" s="83"/>
    </row>
    <row r="294571" spans="16:16" x14ac:dyDescent="0.3">
      <c r="P294571" s="83"/>
    </row>
    <row r="294572" spans="16:16" x14ac:dyDescent="0.3">
      <c r="P294572" s="83"/>
    </row>
    <row r="294573" spans="16:16" x14ac:dyDescent="0.3">
      <c r="P294573" s="83"/>
    </row>
    <row r="294574" spans="16:16" x14ac:dyDescent="0.3">
      <c r="P294574" s="83"/>
    </row>
    <row r="294575" spans="16:16" x14ac:dyDescent="0.3">
      <c r="P294575" s="83"/>
    </row>
    <row r="294576" spans="16:16" x14ac:dyDescent="0.3">
      <c r="P294576" s="83"/>
    </row>
    <row r="294577" spans="16:16" x14ac:dyDescent="0.3">
      <c r="P294577" s="83"/>
    </row>
    <row r="294578" spans="16:16" x14ac:dyDescent="0.3">
      <c r="P294578" s="83"/>
    </row>
    <row r="294579" spans="16:16" x14ac:dyDescent="0.3">
      <c r="P294579" s="83"/>
    </row>
    <row r="294580" spans="16:16" x14ac:dyDescent="0.3">
      <c r="P294580" s="83"/>
    </row>
    <row r="294581" spans="16:16" x14ac:dyDescent="0.3">
      <c r="P294581" s="83"/>
    </row>
    <row r="294582" spans="16:16" x14ac:dyDescent="0.3">
      <c r="P294582" s="83"/>
    </row>
    <row r="294583" spans="16:16" x14ac:dyDescent="0.3">
      <c r="P294583" s="83"/>
    </row>
    <row r="294584" spans="16:16" x14ac:dyDescent="0.3">
      <c r="P294584" s="83"/>
    </row>
    <row r="294585" spans="16:16" x14ac:dyDescent="0.3">
      <c r="P294585" s="83"/>
    </row>
    <row r="294586" spans="16:16" x14ac:dyDescent="0.3">
      <c r="P294586" s="83"/>
    </row>
    <row r="294587" spans="16:16" x14ac:dyDescent="0.3">
      <c r="P294587" s="83"/>
    </row>
    <row r="294588" spans="16:16" x14ac:dyDescent="0.3">
      <c r="P294588" s="83"/>
    </row>
    <row r="294589" spans="16:16" x14ac:dyDescent="0.3">
      <c r="P294589" s="83"/>
    </row>
    <row r="294590" spans="16:16" x14ac:dyDescent="0.3">
      <c r="P294590" s="83"/>
    </row>
    <row r="294591" spans="16:16" x14ac:dyDescent="0.3">
      <c r="P294591" s="83"/>
    </row>
    <row r="294592" spans="16:16" x14ac:dyDescent="0.3">
      <c r="P294592" s="83"/>
    </row>
    <row r="294593" spans="16:16" x14ac:dyDescent="0.3">
      <c r="P294593" s="83"/>
    </row>
    <row r="294594" spans="16:16" x14ac:dyDescent="0.3">
      <c r="P294594" s="83"/>
    </row>
    <row r="294595" spans="16:16" x14ac:dyDescent="0.3">
      <c r="P294595" s="83"/>
    </row>
    <row r="294596" spans="16:16" x14ac:dyDescent="0.3">
      <c r="P294596" s="83"/>
    </row>
    <row r="294597" spans="16:16" x14ac:dyDescent="0.3">
      <c r="P294597" s="83"/>
    </row>
    <row r="294598" spans="16:16" x14ac:dyDescent="0.3">
      <c r="P294598" s="83"/>
    </row>
    <row r="294599" spans="16:16" x14ac:dyDescent="0.3">
      <c r="P294599" s="83"/>
    </row>
    <row r="294600" spans="16:16" x14ac:dyDescent="0.3">
      <c r="P294600" s="83"/>
    </row>
    <row r="294601" spans="16:16" x14ac:dyDescent="0.3">
      <c r="P294601" s="83"/>
    </row>
    <row r="294602" spans="16:16" x14ac:dyDescent="0.3">
      <c r="P294602" s="83"/>
    </row>
    <row r="294603" spans="16:16" x14ac:dyDescent="0.3">
      <c r="P294603" s="83"/>
    </row>
    <row r="294604" spans="16:16" x14ac:dyDescent="0.3">
      <c r="P294604" s="83"/>
    </row>
    <row r="294605" spans="16:16" x14ac:dyDescent="0.3">
      <c r="P294605" s="83"/>
    </row>
    <row r="294606" spans="16:16" x14ac:dyDescent="0.3">
      <c r="P294606" s="83"/>
    </row>
    <row r="294607" spans="16:16" x14ac:dyDescent="0.3">
      <c r="P294607" s="83"/>
    </row>
    <row r="294608" spans="16:16" x14ac:dyDescent="0.3">
      <c r="P294608" s="83"/>
    </row>
    <row r="294609" spans="16:16" x14ac:dyDescent="0.3">
      <c r="P294609" s="83"/>
    </row>
    <row r="294610" spans="16:16" x14ac:dyDescent="0.3">
      <c r="P294610" s="83"/>
    </row>
    <row r="294611" spans="16:16" x14ac:dyDescent="0.3">
      <c r="P294611" s="83"/>
    </row>
    <row r="294612" spans="16:16" x14ac:dyDescent="0.3">
      <c r="P294612" s="83"/>
    </row>
    <row r="294613" spans="16:16" x14ac:dyDescent="0.3">
      <c r="P294613" s="83"/>
    </row>
    <row r="294614" spans="16:16" x14ac:dyDescent="0.3">
      <c r="P294614" s="83"/>
    </row>
    <row r="294615" spans="16:16" x14ac:dyDescent="0.3">
      <c r="P294615" s="83"/>
    </row>
    <row r="294616" spans="16:16" x14ac:dyDescent="0.3">
      <c r="P294616" s="83"/>
    </row>
    <row r="294617" spans="16:16" x14ac:dyDescent="0.3">
      <c r="P294617" s="83"/>
    </row>
    <row r="294618" spans="16:16" x14ac:dyDescent="0.3">
      <c r="P294618" s="83"/>
    </row>
    <row r="294619" spans="16:16" x14ac:dyDescent="0.3">
      <c r="P294619" s="83"/>
    </row>
    <row r="294620" spans="16:16" x14ac:dyDescent="0.3">
      <c r="P294620" s="83"/>
    </row>
    <row r="294621" spans="16:16" x14ac:dyDescent="0.3">
      <c r="P294621" s="83"/>
    </row>
    <row r="294622" spans="16:16" x14ac:dyDescent="0.3">
      <c r="P294622" s="83"/>
    </row>
    <row r="294623" spans="16:16" x14ac:dyDescent="0.3">
      <c r="P294623" s="83"/>
    </row>
    <row r="294624" spans="16:16" x14ac:dyDescent="0.3">
      <c r="P294624" s="83"/>
    </row>
    <row r="294625" spans="16:16" x14ac:dyDescent="0.3">
      <c r="P294625" s="83"/>
    </row>
    <row r="294626" spans="16:16" x14ac:dyDescent="0.3">
      <c r="P294626" s="83"/>
    </row>
    <row r="294627" spans="16:16" x14ac:dyDescent="0.3">
      <c r="P294627" s="83"/>
    </row>
    <row r="294628" spans="16:16" x14ac:dyDescent="0.3">
      <c r="P294628" s="83"/>
    </row>
    <row r="294629" spans="16:16" x14ac:dyDescent="0.3">
      <c r="P294629" s="83"/>
    </row>
    <row r="294630" spans="16:16" x14ac:dyDescent="0.3">
      <c r="P294630" s="83"/>
    </row>
    <row r="294631" spans="16:16" x14ac:dyDescent="0.3">
      <c r="P294631" s="83"/>
    </row>
    <row r="294632" spans="16:16" x14ac:dyDescent="0.3">
      <c r="P294632" s="83"/>
    </row>
    <row r="294633" spans="16:16" x14ac:dyDescent="0.3">
      <c r="P294633" s="83"/>
    </row>
    <row r="294634" spans="16:16" x14ac:dyDescent="0.3">
      <c r="P294634" s="83"/>
    </row>
    <row r="294635" spans="16:16" x14ac:dyDescent="0.3">
      <c r="P294635" s="83"/>
    </row>
    <row r="294636" spans="16:16" x14ac:dyDescent="0.3">
      <c r="P294636" s="83"/>
    </row>
    <row r="294637" spans="16:16" x14ac:dyDescent="0.3">
      <c r="P294637" s="83"/>
    </row>
    <row r="294638" spans="16:16" x14ac:dyDescent="0.3">
      <c r="P294638" s="83"/>
    </row>
    <row r="294639" spans="16:16" x14ac:dyDescent="0.3">
      <c r="P294639" s="83"/>
    </row>
    <row r="294640" spans="16:16" x14ac:dyDescent="0.3">
      <c r="P294640" s="83"/>
    </row>
    <row r="294641" spans="16:16" x14ac:dyDescent="0.3">
      <c r="P294641" s="83"/>
    </row>
    <row r="294642" spans="16:16" x14ac:dyDescent="0.3">
      <c r="P294642" s="83"/>
    </row>
    <row r="294643" spans="16:16" x14ac:dyDescent="0.3">
      <c r="P294643" s="83"/>
    </row>
    <row r="294644" spans="16:16" x14ac:dyDescent="0.3">
      <c r="P294644" s="83"/>
    </row>
    <row r="294645" spans="16:16" x14ac:dyDescent="0.3">
      <c r="P294645" s="83"/>
    </row>
    <row r="294646" spans="16:16" x14ac:dyDescent="0.3">
      <c r="P294646" s="83"/>
    </row>
    <row r="294647" spans="16:16" x14ac:dyDescent="0.3">
      <c r="P294647" s="83"/>
    </row>
    <row r="294648" spans="16:16" x14ac:dyDescent="0.3">
      <c r="P294648" s="83"/>
    </row>
    <row r="294649" spans="16:16" x14ac:dyDescent="0.3">
      <c r="P294649" s="83"/>
    </row>
    <row r="294650" spans="16:16" x14ac:dyDescent="0.3">
      <c r="P294650" s="83"/>
    </row>
    <row r="294651" spans="16:16" x14ac:dyDescent="0.3">
      <c r="P294651" s="83"/>
    </row>
    <row r="294652" spans="16:16" x14ac:dyDescent="0.3">
      <c r="P294652" s="83"/>
    </row>
    <row r="294653" spans="16:16" x14ac:dyDescent="0.3">
      <c r="P294653" s="83"/>
    </row>
    <row r="294654" spans="16:16" x14ac:dyDescent="0.3">
      <c r="P294654" s="83"/>
    </row>
    <row r="294655" spans="16:16" x14ac:dyDescent="0.3">
      <c r="P294655" s="83"/>
    </row>
    <row r="294656" spans="16:16" x14ac:dyDescent="0.3">
      <c r="P294656" s="83"/>
    </row>
    <row r="294657" spans="16:16" x14ac:dyDescent="0.3">
      <c r="P294657" s="83"/>
    </row>
    <row r="294658" spans="16:16" x14ac:dyDescent="0.3">
      <c r="P294658" s="83"/>
    </row>
    <row r="294659" spans="16:16" x14ac:dyDescent="0.3">
      <c r="P294659" s="83"/>
    </row>
    <row r="294660" spans="16:16" x14ac:dyDescent="0.3">
      <c r="P294660" s="83"/>
    </row>
    <row r="294661" spans="16:16" x14ac:dyDescent="0.3">
      <c r="P294661" s="83"/>
    </row>
    <row r="294662" spans="16:16" x14ac:dyDescent="0.3">
      <c r="P294662" s="83"/>
    </row>
    <row r="294663" spans="16:16" x14ac:dyDescent="0.3">
      <c r="P294663" s="83"/>
    </row>
    <row r="294664" spans="16:16" x14ac:dyDescent="0.3">
      <c r="P294664" s="83"/>
    </row>
    <row r="294665" spans="16:16" x14ac:dyDescent="0.3">
      <c r="P294665" s="83"/>
    </row>
    <row r="294666" spans="16:16" x14ac:dyDescent="0.3">
      <c r="P294666" s="83"/>
    </row>
    <row r="294667" spans="16:16" x14ac:dyDescent="0.3">
      <c r="P294667" s="83"/>
    </row>
    <row r="294668" spans="16:16" x14ac:dyDescent="0.3">
      <c r="P294668" s="83"/>
    </row>
    <row r="294669" spans="16:16" x14ac:dyDescent="0.3">
      <c r="P294669" s="83"/>
    </row>
    <row r="294670" spans="16:16" x14ac:dyDescent="0.3">
      <c r="P294670" s="83"/>
    </row>
    <row r="294671" spans="16:16" x14ac:dyDescent="0.3">
      <c r="P294671" s="83"/>
    </row>
    <row r="294672" spans="16:16" x14ac:dyDescent="0.3">
      <c r="P294672" s="83"/>
    </row>
    <row r="294673" spans="16:16" x14ac:dyDescent="0.3">
      <c r="P294673" s="83"/>
    </row>
    <row r="294674" spans="16:16" x14ac:dyDescent="0.3">
      <c r="P294674" s="83"/>
    </row>
    <row r="294675" spans="16:16" x14ac:dyDescent="0.3">
      <c r="P294675" s="83"/>
    </row>
    <row r="294676" spans="16:16" x14ac:dyDescent="0.3">
      <c r="P294676" s="83"/>
    </row>
    <row r="294677" spans="16:16" x14ac:dyDescent="0.3">
      <c r="P294677" s="83"/>
    </row>
    <row r="294678" spans="16:16" x14ac:dyDescent="0.3">
      <c r="P294678" s="83"/>
    </row>
    <row r="294679" spans="16:16" x14ac:dyDescent="0.3">
      <c r="P294679" s="83"/>
    </row>
    <row r="294680" spans="16:16" x14ac:dyDescent="0.3">
      <c r="P294680" s="83"/>
    </row>
    <row r="294681" spans="16:16" x14ac:dyDescent="0.3">
      <c r="P294681" s="83"/>
    </row>
    <row r="294682" spans="16:16" x14ac:dyDescent="0.3">
      <c r="P294682" s="83"/>
    </row>
    <row r="294683" spans="16:16" x14ac:dyDescent="0.3">
      <c r="P294683" s="83"/>
    </row>
    <row r="294684" spans="16:16" x14ac:dyDescent="0.3">
      <c r="P294684" s="83"/>
    </row>
    <row r="294685" spans="16:16" x14ac:dyDescent="0.3">
      <c r="P294685" s="83"/>
    </row>
    <row r="294686" spans="16:16" x14ac:dyDescent="0.3">
      <c r="P294686" s="83"/>
    </row>
    <row r="294687" spans="16:16" x14ac:dyDescent="0.3">
      <c r="P294687" s="83"/>
    </row>
    <row r="294688" spans="16:16" x14ac:dyDescent="0.3">
      <c r="P294688" s="83"/>
    </row>
    <row r="294689" spans="16:16" x14ac:dyDescent="0.3">
      <c r="P294689" s="83"/>
    </row>
    <row r="294690" spans="16:16" x14ac:dyDescent="0.3">
      <c r="P294690" s="83"/>
    </row>
    <row r="294691" spans="16:16" x14ac:dyDescent="0.3">
      <c r="P294691" s="83"/>
    </row>
    <row r="294692" spans="16:16" x14ac:dyDescent="0.3">
      <c r="P294692" s="83"/>
    </row>
    <row r="294693" spans="16:16" x14ac:dyDescent="0.3">
      <c r="P294693" s="83"/>
    </row>
    <row r="294694" spans="16:16" x14ac:dyDescent="0.3">
      <c r="P294694" s="83"/>
    </row>
    <row r="294695" spans="16:16" x14ac:dyDescent="0.3">
      <c r="P294695" s="83"/>
    </row>
    <row r="294696" spans="16:16" x14ac:dyDescent="0.3">
      <c r="P294696" s="83"/>
    </row>
    <row r="294697" spans="16:16" x14ac:dyDescent="0.3">
      <c r="P294697" s="83"/>
    </row>
    <row r="294698" spans="16:16" x14ac:dyDescent="0.3">
      <c r="P294698" s="83"/>
    </row>
    <row r="294699" spans="16:16" x14ac:dyDescent="0.3">
      <c r="P294699" s="83"/>
    </row>
    <row r="294700" spans="16:16" x14ac:dyDescent="0.3">
      <c r="P294700" s="83"/>
    </row>
    <row r="294701" spans="16:16" x14ac:dyDescent="0.3">
      <c r="P294701" s="83"/>
    </row>
    <row r="294702" spans="16:16" x14ac:dyDescent="0.3">
      <c r="P294702" s="83"/>
    </row>
    <row r="294703" spans="16:16" x14ac:dyDescent="0.3">
      <c r="P294703" s="83"/>
    </row>
    <row r="294704" spans="16:16" x14ac:dyDescent="0.3">
      <c r="P294704" s="83"/>
    </row>
    <row r="294705" spans="16:16" x14ac:dyDescent="0.3">
      <c r="P294705" s="83"/>
    </row>
    <row r="294706" spans="16:16" x14ac:dyDescent="0.3">
      <c r="P294706" s="83"/>
    </row>
    <row r="294707" spans="16:16" x14ac:dyDescent="0.3">
      <c r="P294707" s="83"/>
    </row>
    <row r="294708" spans="16:16" x14ac:dyDescent="0.3">
      <c r="P294708" s="83"/>
    </row>
    <row r="294709" spans="16:16" x14ac:dyDescent="0.3">
      <c r="P294709" s="83"/>
    </row>
    <row r="294710" spans="16:16" x14ac:dyDescent="0.3">
      <c r="P294710" s="83"/>
    </row>
    <row r="294711" spans="16:16" x14ac:dyDescent="0.3">
      <c r="P294711" s="83"/>
    </row>
    <row r="294712" spans="16:16" x14ac:dyDescent="0.3">
      <c r="P294712" s="83"/>
    </row>
    <row r="294713" spans="16:16" x14ac:dyDescent="0.3">
      <c r="P294713" s="83"/>
    </row>
    <row r="294714" spans="16:16" x14ac:dyDescent="0.3">
      <c r="P294714" s="83"/>
    </row>
    <row r="294715" spans="16:16" x14ac:dyDescent="0.3">
      <c r="P294715" s="83"/>
    </row>
    <row r="294716" spans="16:16" x14ac:dyDescent="0.3">
      <c r="P294716" s="83"/>
    </row>
    <row r="294717" spans="16:16" x14ac:dyDescent="0.3">
      <c r="P294717" s="83"/>
    </row>
    <row r="294718" spans="16:16" x14ac:dyDescent="0.3">
      <c r="P294718" s="83"/>
    </row>
    <row r="294719" spans="16:16" x14ac:dyDescent="0.3">
      <c r="P294719" s="83"/>
    </row>
    <row r="294720" spans="16:16" x14ac:dyDescent="0.3">
      <c r="P294720" s="83"/>
    </row>
    <row r="294721" spans="16:16" x14ac:dyDescent="0.3">
      <c r="P294721" s="83"/>
    </row>
    <row r="294722" spans="16:16" x14ac:dyDescent="0.3">
      <c r="P294722" s="83"/>
    </row>
    <row r="294723" spans="16:16" x14ac:dyDescent="0.3">
      <c r="P294723" s="83"/>
    </row>
    <row r="294724" spans="16:16" x14ac:dyDescent="0.3">
      <c r="P294724" s="83"/>
    </row>
    <row r="294725" spans="16:16" x14ac:dyDescent="0.3">
      <c r="P294725" s="83"/>
    </row>
    <row r="294726" spans="16:16" x14ac:dyDescent="0.3">
      <c r="P294726" s="83"/>
    </row>
    <row r="294727" spans="16:16" x14ac:dyDescent="0.3">
      <c r="P294727" s="83"/>
    </row>
    <row r="294728" spans="16:16" x14ac:dyDescent="0.3">
      <c r="P294728" s="83"/>
    </row>
    <row r="294729" spans="16:16" x14ac:dyDescent="0.3">
      <c r="P294729" s="83"/>
    </row>
    <row r="294730" spans="16:16" x14ac:dyDescent="0.3">
      <c r="P294730" s="83"/>
    </row>
    <row r="294731" spans="16:16" x14ac:dyDescent="0.3">
      <c r="P294731" s="83"/>
    </row>
    <row r="294732" spans="16:16" x14ac:dyDescent="0.3">
      <c r="P294732" s="83"/>
    </row>
    <row r="294733" spans="16:16" x14ac:dyDescent="0.3">
      <c r="P294733" s="83"/>
    </row>
    <row r="294734" spans="16:16" x14ac:dyDescent="0.3">
      <c r="P294734" s="83"/>
    </row>
    <row r="294735" spans="16:16" x14ac:dyDescent="0.3">
      <c r="P294735" s="83"/>
    </row>
    <row r="294736" spans="16:16" x14ac:dyDescent="0.3">
      <c r="P294736" s="83"/>
    </row>
    <row r="294737" spans="16:16" x14ac:dyDescent="0.3">
      <c r="P294737" s="83"/>
    </row>
    <row r="294738" spans="16:16" x14ac:dyDescent="0.3">
      <c r="P294738" s="83"/>
    </row>
    <row r="294739" spans="16:16" x14ac:dyDescent="0.3">
      <c r="P294739" s="83"/>
    </row>
    <row r="294740" spans="16:16" x14ac:dyDescent="0.3">
      <c r="P294740" s="83"/>
    </row>
    <row r="294741" spans="16:16" x14ac:dyDescent="0.3">
      <c r="P294741" s="83"/>
    </row>
    <row r="294742" spans="16:16" x14ac:dyDescent="0.3">
      <c r="P294742" s="83"/>
    </row>
    <row r="294743" spans="16:16" x14ac:dyDescent="0.3">
      <c r="P294743" s="83"/>
    </row>
    <row r="294744" spans="16:16" x14ac:dyDescent="0.3">
      <c r="P294744" s="83"/>
    </row>
    <row r="294745" spans="16:16" x14ac:dyDescent="0.3">
      <c r="P294745" s="83"/>
    </row>
    <row r="294746" spans="16:16" x14ac:dyDescent="0.3">
      <c r="P294746" s="83"/>
    </row>
    <row r="294747" spans="16:16" x14ac:dyDescent="0.3">
      <c r="P294747" s="83"/>
    </row>
    <row r="294748" spans="16:16" x14ac:dyDescent="0.3">
      <c r="P294748" s="83"/>
    </row>
    <row r="294749" spans="16:16" x14ac:dyDescent="0.3">
      <c r="P294749" s="83"/>
    </row>
    <row r="294750" spans="16:16" x14ac:dyDescent="0.3">
      <c r="P294750" s="83"/>
    </row>
    <row r="294751" spans="16:16" x14ac:dyDescent="0.3">
      <c r="P294751" s="83"/>
    </row>
    <row r="294752" spans="16:16" x14ac:dyDescent="0.3">
      <c r="P294752" s="83"/>
    </row>
    <row r="294753" spans="16:16" x14ac:dyDescent="0.3">
      <c r="P294753" s="83"/>
    </row>
    <row r="294754" spans="16:16" x14ac:dyDescent="0.3">
      <c r="P294754" s="83"/>
    </row>
    <row r="294755" spans="16:16" x14ac:dyDescent="0.3">
      <c r="P294755" s="83"/>
    </row>
    <row r="294756" spans="16:16" x14ac:dyDescent="0.3">
      <c r="P294756" s="83"/>
    </row>
    <row r="294757" spans="16:16" x14ac:dyDescent="0.3">
      <c r="P294757" s="83"/>
    </row>
    <row r="294758" spans="16:16" x14ac:dyDescent="0.3">
      <c r="P294758" s="83"/>
    </row>
    <row r="294759" spans="16:16" x14ac:dyDescent="0.3">
      <c r="P294759" s="83"/>
    </row>
    <row r="294760" spans="16:16" x14ac:dyDescent="0.3">
      <c r="P294760" s="83"/>
    </row>
    <row r="294761" spans="16:16" x14ac:dyDescent="0.3">
      <c r="P294761" s="83"/>
    </row>
    <row r="294762" spans="16:16" x14ac:dyDescent="0.3">
      <c r="P294762" s="83"/>
    </row>
    <row r="294763" spans="16:16" x14ac:dyDescent="0.3">
      <c r="P294763" s="83"/>
    </row>
    <row r="294764" spans="16:16" x14ac:dyDescent="0.3">
      <c r="P294764" s="83"/>
    </row>
    <row r="294765" spans="16:16" x14ac:dyDescent="0.3">
      <c r="P294765" s="83"/>
    </row>
    <row r="294766" spans="16:16" x14ac:dyDescent="0.3">
      <c r="P294766" s="83"/>
    </row>
    <row r="294767" spans="16:16" x14ac:dyDescent="0.3">
      <c r="P294767" s="83"/>
    </row>
    <row r="294768" spans="16:16" x14ac:dyDescent="0.3">
      <c r="P294768" s="83"/>
    </row>
    <row r="294769" spans="16:16" x14ac:dyDescent="0.3">
      <c r="P294769" s="83"/>
    </row>
    <row r="294770" spans="16:16" x14ac:dyDescent="0.3">
      <c r="P294770" s="83"/>
    </row>
    <row r="294771" spans="16:16" x14ac:dyDescent="0.3">
      <c r="P294771" s="83"/>
    </row>
    <row r="294772" spans="16:16" x14ac:dyDescent="0.3">
      <c r="P294772" s="83"/>
    </row>
    <row r="294773" spans="16:16" x14ac:dyDescent="0.3">
      <c r="P294773" s="83"/>
    </row>
    <row r="294774" spans="16:16" x14ac:dyDescent="0.3">
      <c r="P294774" s="83"/>
    </row>
    <row r="294775" spans="16:16" x14ac:dyDescent="0.3">
      <c r="P294775" s="83"/>
    </row>
    <row r="294776" spans="16:16" x14ac:dyDescent="0.3">
      <c r="P294776" s="83"/>
    </row>
    <row r="294777" spans="16:16" x14ac:dyDescent="0.3">
      <c r="P294777" s="83"/>
    </row>
    <row r="294778" spans="16:16" x14ac:dyDescent="0.3">
      <c r="P294778" s="83"/>
    </row>
    <row r="294779" spans="16:16" x14ac:dyDescent="0.3">
      <c r="P294779" s="83"/>
    </row>
    <row r="294780" spans="16:16" x14ac:dyDescent="0.3">
      <c r="P294780" s="83"/>
    </row>
    <row r="294781" spans="16:16" x14ac:dyDescent="0.3">
      <c r="P294781" s="83"/>
    </row>
    <row r="294782" spans="16:16" x14ac:dyDescent="0.3">
      <c r="P294782" s="83"/>
    </row>
    <row r="294783" spans="16:16" x14ac:dyDescent="0.3">
      <c r="P294783" s="83"/>
    </row>
    <row r="294784" spans="16:16" x14ac:dyDescent="0.3">
      <c r="P294784" s="83"/>
    </row>
    <row r="294785" spans="16:16" x14ac:dyDescent="0.3">
      <c r="P294785" s="83"/>
    </row>
    <row r="294786" spans="16:16" x14ac:dyDescent="0.3">
      <c r="P294786" s="83"/>
    </row>
    <row r="294787" spans="16:16" x14ac:dyDescent="0.3">
      <c r="P294787" s="83"/>
    </row>
    <row r="294788" spans="16:16" x14ac:dyDescent="0.3">
      <c r="P294788" s="83"/>
    </row>
    <row r="294789" spans="16:16" x14ac:dyDescent="0.3">
      <c r="P294789" s="83"/>
    </row>
    <row r="294790" spans="16:16" x14ac:dyDescent="0.3">
      <c r="P294790" s="83"/>
    </row>
    <row r="294791" spans="16:16" x14ac:dyDescent="0.3">
      <c r="P294791" s="83"/>
    </row>
    <row r="294792" spans="16:16" x14ac:dyDescent="0.3">
      <c r="P294792" s="83"/>
    </row>
    <row r="294793" spans="16:16" x14ac:dyDescent="0.3">
      <c r="P294793" s="83"/>
    </row>
    <row r="294794" spans="16:16" x14ac:dyDescent="0.3">
      <c r="P294794" s="83"/>
    </row>
    <row r="294795" spans="16:16" x14ac:dyDescent="0.3">
      <c r="P294795" s="83"/>
    </row>
    <row r="294796" spans="16:16" x14ac:dyDescent="0.3">
      <c r="P294796" s="83"/>
    </row>
    <row r="294797" spans="16:16" x14ac:dyDescent="0.3">
      <c r="P294797" s="83"/>
    </row>
    <row r="294798" spans="16:16" x14ac:dyDescent="0.3">
      <c r="P294798" s="83"/>
    </row>
    <row r="294799" spans="16:16" x14ac:dyDescent="0.3">
      <c r="P294799" s="83"/>
    </row>
    <row r="294800" spans="16:16" x14ac:dyDescent="0.3">
      <c r="P294800" s="83"/>
    </row>
    <row r="294801" spans="16:16" x14ac:dyDescent="0.3">
      <c r="P294801" s="83"/>
    </row>
    <row r="294802" spans="16:16" x14ac:dyDescent="0.3">
      <c r="P294802" s="83"/>
    </row>
    <row r="294803" spans="16:16" x14ac:dyDescent="0.3">
      <c r="P294803" s="83"/>
    </row>
    <row r="294804" spans="16:16" x14ac:dyDescent="0.3">
      <c r="P294804" s="83"/>
    </row>
    <row r="294805" spans="16:16" x14ac:dyDescent="0.3">
      <c r="P294805" s="83"/>
    </row>
    <row r="294806" spans="16:16" x14ac:dyDescent="0.3">
      <c r="P294806" s="83"/>
    </row>
    <row r="294807" spans="16:16" x14ac:dyDescent="0.3">
      <c r="P294807" s="83"/>
    </row>
    <row r="294808" spans="16:16" x14ac:dyDescent="0.3">
      <c r="P294808" s="83"/>
    </row>
    <row r="294809" spans="16:16" x14ac:dyDescent="0.3">
      <c r="P294809" s="83"/>
    </row>
    <row r="294810" spans="16:16" x14ac:dyDescent="0.3">
      <c r="P294810" s="83"/>
    </row>
    <row r="294811" spans="16:16" x14ac:dyDescent="0.3">
      <c r="P294811" s="83"/>
    </row>
    <row r="294812" spans="16:16" x14ac:dyDescent="0.3">
      <c r="P294812" s="83"/>
    </row>
    <row r="294813" spans="16:16" x14ac:dyDescent="0.3">
      <c r="P294813" s="83"/>
    </row>
    <row r="294814" spans="16:16" x14ac:dyDescent="0.3">
      <c r="P294814" s="83"/>
    </row>
    <row r="294815" spans="16:16" x14ac:dyDescent="0.3">
      <c r="P294815" s="83"/>
    </row>
    <row r="294816" spans="16:16" x14ac:dyDescent="0.3">
      <c r="P294816" s="83"/>
    </row>
    <row r="294817" spans="16:16" x14ac:dyDescent="0.3">
      <c r="P294817" s="83"/>
    </row>
    <row r="294818" spans="16:16" x14ac:dyDescent="0.3">
      <c r="P294818" s="83"/>
    </row>
    <row r="294819" spans="16:16" x14ac:dyDescent="0.3">
      <c r="P294819" s="83"/>
    </row>
    <row r="294820" spans="16:16" x14ac:dyDescent="0.3">
      <c r="P294820" s="83"/>
    </row>
    <row r="294821" spans="16:16" x14ac:dyDescent="0.3">
      <c r="P294821" s="83"/>
    </row>
    <row r="294822" spans="16:16" x14ac:dyDescent="0.3">
      <c r="P294822" s="83"/>
    </row>
    <row r="294823" spans="16:16" x14ac:dyDescent="0.3">
      <c r="P294823" s="83"/>
    </row>
    <row r="294824" spans="16:16" x14ac:dyDescent="0.3">
      <c r="P294824" s="83"/>
    </row>
    <row r="294825" spans="16:16" x14ac:dyDescent="0.3">
      <c r="P294825" s="83"/>
    </row>
    <row r="294826" spans="16:16" x14ac:dyDescent="0.3">
      <c r="P294826" s="83"/>
    </row>
    <row r="294827" spans="16:16" x14ac:dyDescent="0.3">
      <c r="P294827" s="83"/>
    </row>
    <row r="294828" spans="16:16" x14ac:dyDescent="0.3">
      <c r="P294828" s="83"/>
    </row>
    <row r="294829" spans="16:16" x14ac:dyDescent="0.3">
      <c r="P294829" s="83"/>
    </row>
    <row r="294830" spans="16:16" x14ac:dyDescent="0.3">
      <c r="P294830" s="83"/>
    </row>
    <row r="294831" spans="16:16" x14ac:dyDescent="0.3">
      <c r="P294831" s="83"/>
    </row>
    <row r="294832" spans="16:16" x14ac:dyDescent="0.3">
      <c r="P294832" s="83"/>
    </row>
    <row r="294833" spans="16:16" x14ac:dyDescent="0.3">
      <c r="P294833" s="83"/>
    </row>
    <row r="294834" spans="16:16" x14ac:dyDescent="0.3">
      <c r="P294834" s="83"/>
    </row>
    <row r="294835" spans="16:16" x14ac:dyDescent="0.3">
      <c r="P294835" s="83"/>
    </row>
    <row r="294836" spans="16:16" x14ac:dyDescent="0.3">
      <c r="P294836" s="83"/>
    </row>
    <row r="294837" spans="16:16" x14ac:dyDescent="0.3">
      <c r="P294837" s="83"/>
    </row>
    <row r="294838" spans="16:16" x14ac:dyDescent="0.3">
      <c r="P294838" s="83"/>
    </row>
    <row r="294839" spans="16:16" x14ac:dyDescent="0.3">
      <c r="P294839" s="83"/>
    </row>
    <row r="294840" spans="16:16" x14ac:dyDescent="0.3">
      <c r="P294840" s="83"/>
    </row>
    <row r="294841" spans="16:16" x14ac:dyDescent="0.3">
      <c r="P294841" s="83"/>
    </row>
    <row r="294842" spans="16:16" x14ac:dyDescent="0.3">
      <c r="P294842" s="83"/>
    </row>
    <row r="294843" spans="16:16" x14ac:dyDescent="0.3">
      <c r="P294843" s="83"/>
    </row>
    <row r="294844" spans="16:16" x14ac:dyDescent="0.3">
      <c r="P294844" s="83"/>
    </row>
    <row r="294845" spans="16:16" x14ac:dyDescent="0.3">
      <c r="P294845" s="83"/>
    </row>
    <row r="294846" spans="16:16" x14ac:dyDescent="0.3">
      <c r="P294846" s="83"/>
    </row>
    <row r="294847" spans="16:16" x14ac:dyDescent="0.3">
      <c r="P294847" s="83"/>
    </row>
    <row r="294848" spans="16:16" x14ac:dyDescent="0.3">
      <c r="P294848" s="83"/>
    </row>
    <row r="294849" spans="16:16" x14ac:dyDescent="0.3">
      <c r="P294849" s="83"/>
    </row>
    <row r="294850" spans="16:16" x14ac:dyDescent="0.3">
      <c r="P294850" s="83"/>
    </row>
    <row r="294851" spans="16:16" x14ac:dyDescent="0.3">
      <c r="P294851" s="83"/>
    </row>
    <row r="294852" spans="16:16" x14ac:dyDescent="0.3">
      <c r="P294852" s="83"/>
    </row>
    <row r="294853" spans="16:16" x14ac:dyDescent="0.3">
      <c r="P294853" s="83"/>
    </row>
    <row r="294854" spans="16:16" x14ac:dyDescent="0.3">
      <c r="P294854" s="83"/>
    </row>
    <row r="294855" spans="16:16" x14ac:dyDescent="0.3">
      <c r="P294855" s="83"/>
    </row>
    <row r="294856" spans="16:16" x14ac:dyDescent="0.3">
      <c r="P294856" s="83"/>
    </row>
    <row r="294857" spans="16:16" x14ac:dyDescent="0.3">
      <c r="P294857" s="83"/>
    </row>
    <row r="294858" spans="16:16" x14ac:dyDescent="0.3">
      <c r="P294858" s="83"/>
    </row>
    <row r="294859" spans="16:16" x14ac:dyDescent="0.3">
      <c r="P294859" s="83"/>
    </row>
    <row r="294860" spans="16:16" x14ac:dyDescent="0.3">
      <c r="P294860" s="83"/>
    </row>
    <row r="294861" spans="16:16" x14ac:dyDescent="0.3">
      <c r="P294861" s="83"/>
    </row>
    <row r="294862" spans="16:16" x14ac:dyDescent="0.3">
      <c r="P294862" s="83"/>
    </row>
    <row r="294863" spans="16:16" x14ac:dyDescent="0.3">
      <c r="P294863" s="83"/>
    </row>
    <row r="294864" spans="16:16" x14ac:dyDescent="0.3">
      <c r="P294864" s="83"/>
    </row>
    <row r="294865" spans="16:16" x14ac:dyDescent="0.3">
      <c r="P294865" s="83"/>
    </row>
    <row r="294866" spans="16:16" x14ac:dyDescent="0.3">
      <c r="P294866" s="83"/>
    </row>
    <row r="294867" spans="16:16" x14ac:dyDescent="0.3">
      <c r="P294867" s="83"/>
    </row>
    <row r="294868" spans="16:16" x14ac:dyDescent="0.3">
      <c r="P294868" s="83"/>
    </row>
    <row r="294869" spans="16:16" x14ac:dyDescent="0.3">
      <c r="P294869" s="83"/>
    </row>
    <row r="294870" spans="16:16" x14ac:dyDescent="0.3">
      <c r="P294870" s="83"/>
    </row>
    <row r="294871" spans="16:16" x14ac:dyDescent="0.3">
      <c r="P294871" s="83"/>
    </row>
    <row r="294872" spans="16:16" x14ac:dyDescent="0.3">
      <c r="P294872" s="83"/>
    </row>
    <row r="294873" spans="16:16" x14ac:dyDescent="0.3">
      <c r="P294873" s="83"/>
    </row>
    <row r="294874" spans="16:16" x14ac:dyDescent="0.3">
      <c r="P294874" s="83"/>
    </row>
    <row r="294875" spans="16:16" x14ac:dyDescent="0.3">
      <c r="P294875" s="83"/>
    </row>
    <row r="294876" spans="16:16" x14ac:dyDescent="0.3">
      <c r="P294876" s="83"/>
    </row>
    <row r="294877" spans="16:16" x14ac:dyDescent="0.3">
      <c r="P294877" s="83"/>
    </row>
    <row r="294878" spans="16:16" x14ac:dyDescent="0.3">
      <c r="P294878" s="83"/>
    </row>
    <row r="294879" spans="16:16" x14ac:dyDescent="0.3">
      <c r="P294879" s="83"/>
    </row>
    <row r="294880" spans="16:16" x14ac:dyDescent="0.3">
      <c r="P294880" s="83"/>
    </row>
    <row r="294881" spans="16:16" x14ac:dyDescent="0.3">
      <c r="P294881" s="83"/>
    </row>
    <row r="294882" spans="16:16" x14ac:dyDescent="0.3">
      <c r="P294882" s="83"/>
    </row>
    <row r="294883" spans="16:16" x14ac:dyDescent="0.3">
      <c r="P294883" s="83"/>
    </row>
    <row r="294884" spans="16:16" x14ac:dyDescent="0.3">
      <c r="P294884" s="83"/>
    </row>
    <row r="294885" spans="16:16" x14ac:dyDescent="0.3">
      <c r="P294885" s="83"/>
    </row>
    <row r="294886" spans="16:16" x14ac:dyDescent="0.3">
      <c r="P294886" s="83"/>
    </row>
    <row r="294887" spans="16:16" x14ac:dyDescent="0.3">
      <c r="P294887" s="83"/>
    </row>
    <row r="294888" spans="16:16" x14ac:dyDescent="0.3">
      <c r="P294888" s="83"/>
    </row>
    <row r="294889" spans="16:16" x14ac:dyDescent="0.3">
      <c r="P294889" s="83"/>
    </row>
    <row r="294890" spans="16:16" x14ac:dyDescent="0.3">
      <c r="P294890" s="83"/>
    </row>
    <row r="294891" spans="16:16" x14ac:dyDescent="0.3">
      <c r="P294891" s="83"/>
    </row>
    <row r="294892" spans="16:16" x14ac:dyDescent="0.3">
      <c r="P294892" s="83"/>
    </row>
    <row r="294893" spans="16:16" x14ac:dyDescent="0.3">
      <c r="P294893" s="83"/>
    </row>
    <row r="294894" spans="16:16" x14ac:dyDescent="0.3">
      <c r="P294894" s="83"/>
    </row>
    <row r="294895" spans="16:16" x14ac:dyDescent="0.3">
      <c r="P294895" s="83"/>
    </row>
    <row r="294896" spans="16:16" x14ac:dyDescent="0.3">
      <c r="P294896" s="83"/>
    </row>
    <row r="294897" spans="16:16" x14ac:dyDescent="0.3">
      <c r="P294897" s="83"/>
    </row>
    <row r="294898" spans="16:16" x14ac:dyDescent="0.3">
      <c r="P294898" s="83"/>
    </row>
    <row r="294899" spans="16:16" x14ac:dyDescent="0.3">
      <c r="P294899" s="83"/>
    </row>
    <row r="294900" spans="16:16" x14ac:dyDescent="0.3">
      <c r="P294900" s="83"/>
    </row>
    <row r="294901" spans="16:16" x14ac:dyDescent="0.3">
      <c r="P294901" s="83"/>
    </row>
    <row r="294902" spans="16:16" x14ac:dyDescent="0.3">
      <c r="P294902" s="83"/>
    </row>
    <row r="294903" spans="16:16" x14ac:dyDescent="0.3">
      <c r="P294903" s="83"/>
    </row>
    <row r="294904" spans="16:16" x14ac:dyDescent="0.3">
      <c r="P294904" s="83"/>
    </row>
    <row r="294905" spans="16:16" x14ac:dyDescent="0.3">
      <c r="P294905" s="83"/>
    </row>
    <row r="294906" spans="16:16" x14ac:dyDescent="0.3">
      <c r="P294906" s="83"/>
    </row>
    <row r="294907" spans="16:16" x14ac:dyDescent="0.3">
      <c r="P294907" s="83"/>
    </row>
    <row r="294908" spans="16:16" x14ac:dyDescent="0.3">
      <c r="P294908" s="83"/>
    </row>
    <row r="294909" spans="16:16" x14ac:dyDescent="0.3">
      <c r="P294909" s="83"/>
    </row>
    <row r="294910" spans="16:16" x14ac:dyDescent="0.3">
      <c r="P294910" s="83"/>
    </row>
    <row r="294911" spans="16:16" x14ac:dyDescent="0.3">
      <c r="P294911" s="83"/>
    </row>
    <row r="294912" spans="16:16" x14ac:dyDescent="0.3">
      <c r="P294912" s="83"/>
    </row>
    <row r="294913" spans="16:16" x14ac:dyDescent="0.3">
      <c r="P294913" s="83"/>
    </row>
    <row r="294914" spans="16:16" x14ac:dyDescent="0.3">
      <c r="P294914" s="83"/>
    </row>
    <row r="294915" spans="16:16" x14ac:dyDescent="0.3">
      <c r="P294915" s="83"/>
    </row>
    <row r="294916" spans="16:16" x14ac:dyDescent="0.3">
      <c r="P294916" s="83"/>
    </row>
    <row r="294917" spans="16:16" x14ac:dyDescent="0.3">
      <c r="P294917" s="83"/>
    </row>
    <row r="294918" spans="16:16" x14ac:dyDescent="0.3">
      <c r="P294918" s="83"/>
    </row>
    <row r="294919" spans="16:16" x14ac:dyDescent="0.3">
      <c r="P294919" s="83"/>
    </row>
    <row r="294920" spans="16:16" x14ac:dyDescent="0.3">
      <c r="P294920" s="83"/>
    </row>
    <row r="294921" spans="16:16" x14ac:dyDescent="0.3">
      <c r="P294921" s="83"/>
    </row>
    <row r="294922" spans="16:16" x14ac:dyDescent="0.3">
      <c r="P294922" s="83"/>
    </row>
    <row r="294923" spans="16:16" x14ac:dyDescent="0.3">
      <c r="P294923" s="83"/>
    </row>
    <row r="294924" spans="16:16" x14ac:dyDescent="0.3">
      <c r="P294924" s="83"/>
    </row>
    <row r="294925" spans="16:16" x14ac:dyDescent="0.3">
      <c r="P294925" s="83"/>
    </row>
    <row r="294926" spans="16:16" x14ac:dyDescent="0.3">
      <c r="P294926" s="83"/>
    </row>
    <row r="294927" spans="16:16" x14ac:dyDescent="0.3">
      <c r="P294927" s="83"/>
    </row>
    <row r="294928" spans="16:16" x14ac:dyDescent="0.3">
      <c r="P294928" s="83"/>
    </row>
    <row r="294929" spans="16:16" x14ac:dyDescent="0.3">
      <c r="P294929" s="83"/>
    </row>
    <row r="294930" spans="16:16" x14ac:dyDescent="0.3">
      <c r="P294930" s="83"/>
    </row>
    <row r="294931" spans="16:16" x14ac:dyDescent="0.3">
      <c r="P294931" s="83"/>
    </row>
    <row r="294932" spans="16:16" x14ac:dyDescent="0.3">
      <c r="P294932" s="83"/>
    </row>
    <row r="294933" spans="16:16" x14ac:dyDescent="0.3">
      <c r="P294933" s="83"/>
    </row>
    <row r="294934" spans="16:16" x14ac:dyDescent="0.3">
      <c r="P294934" s="83"/>
    </row>
    <row r="294935" spans="16:16" x14ac:dyDescent="0.3">
      <c r="P294935" s="83"/>
    </row>
    <row r="294936" spans="16:16" x14ac:dyDescent="0.3">
      <c r="P294936" s="83"/>
    </row>
    <row r="294937" spans="16:16" x14ac:dyDescent="0.3">
      <c r="P294937" s="83"/>
    </row>
    <row r="294938" spans="16:16" x14ac:dyDescent="0.3">
      <c r="P294938" s="83"/>
    </row>
    <row r="294939" spans="16:16" x14ac:dyDescent="0.3">
      <c r="P294939" s="83"/>
    </row>
    <row r="294940" spans="16:16" x14ac:dyDescent="0.3">
      <c r="P294940" s="83"/>
    </row>
    <row r="294941" spans="16:16" x14ac:dyDescent="0.3">
      <c r="P294941" s="83"/>
    </row>
    <row r="294942" spans="16:16" x14ac:dyDescent="0.3">
      <c r="P294942" s="83"/>
    </row>
    <row r="294943" spans="16:16" x14ac:dyDescent="0.3">
      <c r="P294943" s="83"/>
    </row>
    <row r="294944" spans="16:16" x14ac:dyDescent="0.3">
      <c r="P294944" s="83"/>
    </row>
    <row r="294945" spans="16:16" x14ac:dyDescent="0.3">
      <c r="P294945" s="83"/>
    </row>
    <row r="294946" spans="16:16" x14ac:dyDescent="0.3">
      <c r="P294946" s="83"/>
    </row>
    <row r="294947" spans="16:16" x14ac:dyDescent="0.3">
      <c r="P294947" s="83"/>
    </row>
    <row r="294948" spans="16:16" x14ac:dyDescent="0.3">
      <c r="P294948" s="83"/>
    </row>
    <row r="294949" spans="16:16" x14ac:dyDescent="0.3">
      <c r="P294949" s="83"/>
    </row>
    <row r="294950" spans="16:16" x14ac:dyDescent="0.3">
      <c r="P294950" s="83"/>
    </row>
    <row r="294951" spans="16:16" x14ac:dyDescent="0.3">
      <c r="P294951" s="83"/>
    </row>
    <row r="294952" spans="16:16" x14ac:dyDescent="0.3">
      <c r="P294952" s="83"/>
    </row>
    <row r="294953" spans="16:16" x14ac:dyDescent="0.3">
      <c r="P294953" s="83"/>
    </row>
    <row r="294954" spans="16:16" x14ac:dyDescent="0.3">
      <c r="P294954" s="83"/>
    </row>
    <row r="294955" spans="16:16" x14ac:dyDescent="0.3">
      <c r="P294955" s="83"/>
    </row>
    <row r="294956" spans="16:16" x14ac:dyDescent="0.3">
      <c r="P294956" s="83"/>
    </row>
    <row r="294957" spans="16:16" x14ac:dyDescent="0.3">
      <c r="P294957" s="83"/>
    </row>
    <row r="294958" spans="16:16" x14ac:dyDescent="0.3">
      <c r="P294958" s="83"/>
    </row>
    <row r="294959" spans="16:16" x14ac:dyDescent="0.3">
      <c r="P294959" s="83"/>
    </row>
    <row r="294960" spans="16:16" x14ac:dyDescent="0.3">
      <c r="P294960" s="83"/>
    </row>
    <row r="294961" spans="16:16" x14ac:dyDescent="0.3">
      <c r="P294961" s="83"/>
    </row>
    <row r="294962" spans="16:16" x14ac:dyDescent="0.3">
      <c r="P294962" s="83"/>
    </row>
    <row r="294963" spans="16:16" x14ac:dyDescent="0.3">
      <c r="P294963" s="83"/>
    </row>
    <row r="294964" spans="16:16" x14ac:dyDescent="0.3">
      <c r="P294964" s="83"/>
    </row>
    <row r="294965" spans="16:16" x14ac:dyDescent="0.3">
      <c r="P294965" s="83"/>
    </row>
    <row r="294966" spans="16:16" x14ac:dyDescent="0.3">
      <c r="P294966" s="83"/>
    </row>
    <row r="294967" spans="16:16" x14ac:dyDescent="0.3">
      <c r="P294967" s="83"/>
    </row>
    <row r="294968" spans="16:16" x14ac:dyDescent="0.3">
      <c r="P294968" s="83"/>
    </row>
    <row r="294969" spans="16:16" x14ac:dyDescent="0.3">
      <c r="P294969" s="83"/>
    </row>
    <row r="294970" spans="16:16" x14ac:dyDescent="0.3">
      <c r="P294970" s="83"/>
    </row>
    <row r="294971" spans="16:16" x14ac:dyDescent="0.3">
      <c r="P294971" s="83"/>
    </row>
    <row r="294972" spans="16:16" x14ac:dyDescent="0.3">
      <c r="P294972" s="83"/>
    </row>
    <row r="294973" spans="16:16" x14ac:dyDescent="0.3">
      <c r="P294973" s="83"/>
    </row>
    <row r="294974" spans="16:16" x14ac:dyDescent="0.3">
      <c r="P294974" s="83"/>
    </row>
    <row r="294975" spans="16:16" x14ac:dyDescent="0.3">
      <c r="P294975" s="83"/>
    </row>
    <row r="294976" spans="16:16" x14ac:dyDescent="0.3">
      <c r="P294976" s="83"/>
    </row>
    <row r="294977" spans="16:16" x14ac:dyDescent="0.3">
      <c r="P294977" s="83"/>
    </row>
    <row r="294978" spans="16:16" x14ac:dyDescent="0.3">
      <c r="P294978" s="83"/>
    </row>
    <row r="294979" spans="16:16" x14ac:dyDescent="0.3">
      <c r="P294979" s="83"/>
    </row>
    <row r="294980" spans="16:16" x14ac:dyDescent="0.3">
      <c r="P294980" s="83"/>
    </row>
    <row r="294981" spans="16:16" x14ac:dyDescent="0.3">
      <c r="P294981" s="83"/>
    </row>
    <row r="294982" spans="16:16" x14ac:dyDescent="0.3">
      <c r="P294982" s="83"/>
    </row>
    <row r="294983" spans="16:16" x14ac:dyDescent="0.3">
      <c r="P294983" s="83"/>
    </row>
    <row r="294984" spans="16:16" x14ac:dyDescent="0.3">
      <c r="P294984" s="83"/>
    </row>
    <row r="294985" spans="16:16" x14ac:dyDescent="0.3">
      <c r="P294985" s="83"/>
    </row>
    <row r="294986" spans="16:16" x14ac:dyDescent="0.3">
      <c r="P294986" s="83"/>
    </row>
    <row r="294987" spans="16:16" x14ac:dyDescent="0.3">
      <c r="P294987" s="83"/>
    </row>
    <row r="294988" spans="16:16" x14ac:dyDescent="0.3">
      <c r="P294988" s="83"/>
    </row>
    <row r="294989" spans="16:16" x14ac:dyDescent="0.3">
      <c r="P294989" s="83"/>
    </row>
    <row r="294990" spans="16:16" x14ac:dyDescent="0.3">
      <c r="P294990" s="83"/>
    </row>
    <row r="294991" spans="16:16" x14ac:dyDescent="0.3">
      <c r="P294991" s="83"/>
    </row>
    <row r="294992" spans="16:16" x14ac:dyDescent="0.3">
      <c r="P294992" s="83"/>
    </row>
    <row r="294993" spans="16:16" x14ac:dyDescent="0.3">
      <c r="P294993" s="83"/>
    </row>
    <row r="294994" spans="16:16" x14ac:dyDescent="0.3">
      <c r="P294994" s="83"/>
    </row>
    <row r="294995" spans="16:16" x14ac:dyDescent="0.3">
      <c r="P294995" s="83"/>
    </row>
    <row r="294996" spans="16:16" x14ac:dyDescent="0.3">
      <c r="P294996" s="83"/>
    </row>
    <row r="294997" spans="16:16" x14ac:dyDescent="0.3">
      <c r="P294997" s="83"/>
    </row>
    <row r="294998" spans="16:16" x14ac:dyDescent="0.3">
      <c r="P294998" s="83"/>
    </row>
    <row r="294999" spans="16:16" x14ac:dyDescent="0.3">
      <c r="P294999" s="83"/>
    </row>
    <row r="295000" spans="16:16" x14ac:dyDescent="0.3">
      <c r="P295000" s="83"/>
    </row>
    <row r="295001" spans="16:16" x14ac:dyDescent="0.3">
      <c r="P295001" s="83"/>
    </row>
    <row r="295002" spans="16:16" x14ac:dyDescent="0.3">
      <c r="P295002" s="83"/>
    </row>
    <row r="295003" spans="16:16" x14ac:dyDescent="0.3">
      <c r="P295003" s="83"/>
    </row>
    <row r="295004" spans="16:16" x14ac:dyDescent="0.3">
      <c r="P295004" s="83"/>
    </row>
    <row r="295005" spans="16:16" x14ac:dyDescent="0.3">
      <c r="P295005" s="83"/>
    </row>
    <row r="295006" spans="16:16" x14ac:dyDescent="0.3">
      <c r="P295006" s="83"/>
    </row>
    <row r="295007" spans="16:16" x14ac:dyDescent="0.3">
      <c r="P295007" s="83"/>
    </row>
    <row r="295008" spans="16:16" x14ac:dyDescent="0.3">
      <c r="P295008" s="83"/>
    </row>
    <row r="295009" spans="16:16" x14ac:dyDescent="0.3">
      <c r="P295009" s="83"/>
    </row>
    <row r="295010" spans="16:16" x14ac:dyDescent="0.3">
      <c r="P295010" s="83"/>
    </row>
    <row r="295011" spans="16:16" x14ac:dyDescent="0.3">
      <c r="P295011" s="83"/>
    </row>
    <row r="295012" spans="16:16" x14ac:dyDescent="0.3">
      <c r="P295012" s="83"/>
    </row>
    <row r="295013" spans="16:16" x14ac:dyDescent="0.3">
      <c r="P295013" s="83"/>
    </row>
    <row r="295014" spans="16:16" x14ac:dyDescent="0.3">
      <c r="P295014" s="83"/>
    </row>
    <row r="295015" spans="16:16" x14ac:dyDescent="0.3">
      <c r="P295015" s="83"/>
    </row>
    <row r="295016" spans="16:16" x14ac:dyDescent="0.3">
      <c r="P295016" s="83"/>
    </row>
    <row r="295017" spans="16:16" x14ac:dyDescent="0.3">
      <c r="P295017" s="83"/>
    </row>
    <row r="295018" spans="16:16" x14ac:dyDescent="0.3">
      <c r="P295018" s="83"/>
    </row>
    <row r="295019" spans="16:16" x14ac:dyDescent="0.3">
      <c r="P295019" s="83"/>
    </row>
    <row r="295020" spans="16:16" x14ac:dyDescent="0.3">
      <c r="P295020" s="83"/>
    </row>
    <row r="295021" spans="16:16" x14ac:dyDescent="0.3">
      <c r="P295021" s="83"/>
    </row>
    <row r="295022" spans="16:16" x14ac:dyDescent="0.3">
      <c r="P295022" s="83"/>
    </row>
    <row r="295023" spans="16:16" x14ac:dyDescent="0.3">
      <c r="P295023" s="83"/>
    </row>
    <row r="295024" spans="16:16" x14ac:dyDescent="0.3">
      <c r="P295024" s="83"/>
    </row>
    <row r="295025" spans="16:16" x14ac:dyDescent="0.3">
      <c r="P295025" s="83"/>
    </row>
    <row r="295026" spans="16:16" x14ac:dyDescent="0.3">
      <c r="P295026" s="83"/>
    </row>
    <row r="295027" spans="16:16" x14ac:dyDescent="0.3">
      <c r="P295027" s="83"/>
    </row>
    <row r="295028" spans="16:16" x14ac:dyDescent="0.3">
      <c r="P295028" s="83"/>
    </row>
    <row r="295029" spans="16:16" x14ac:dyDescent="0.3">
      <c r="P295029" s="83"/>
    </row>
    <row r="295030" spans="16:16" x14ac:dyDescent="0.3">
      <c r="P295030" s="83"/>
    </row>
    <row r="295031" spans="16:16" x14ac:dyDescent="0.3">
      <c r="P295031" s="83"/>
    </row>
    <row r="295032" spans="16:16" x14ac:dyDescent="0.3">
      <c r="P295032" s="83"/>
    </row>
    <row r="295033" spans="16:16" x14ac:dyDescent="0.3">
      <c r="P295033" s="83"/>
    </row>
    <row r="295034" spans="16:16" x14ac:dyDescent="0.3">
      <c r="P295034" s="83"/>
    </row>
    <row r="295035" spans="16:16" x14ac:dyDescent="0.3">
      <c r="P295035" s="83"/>
    </row>
    <row r="295036" spans="16:16" x14ac:dyDescent="0.3">
      <c r="P295036" s="83"/>
    </row>
    <row r="295037" spans="16:16" x14ac:dyDescent="0.3">
      <c r="P295037" s="83"/>
    </row>
    <row r="295038" spans="16:16" x14ac:dyDescent="0.3">
      <c r="P295038" s="83"/>
    </row>
    <row r="295039" spans="16:16" x14ac:dyDescent="0.3">
      <c r="P295039" s="83"/>
    </row>
    <row r="295040" spans="16:16" x14ac:dyDescent="0.3">
      <c r="P295040" s="83"/>
    </row>
    <row r="295041" spans="16:16" x14ac:dyDescent="0.3">
      <c r="P295041" s="83"/>
    </row>
    <row r="295042" spans="16:16" x14ac:dyDescent="0.3">
      <c r="P295042" s="83"/>
    </row>
    <row r="295043" spans="16:16" x14ac:dyDescent="0.3">
      <c r="P295043" s="83"/>
    </row>
    <row r="295044" spans="16:16" x14ac:dyDescent="0.3">
      <c r="P295044" s="83"/>
    </row>
    <row r="295045" spans="16:16" x14ac:dyDescent="0.3">
      <c r="P295045" s="83"/>
    </row>
    <row r="295046" spans="16:16" x14ac:dyDescent="0.3">
      <c r="P295046" s="83"/>
    </row>
    <row r="295047" spans="16:16" x14ac:dyDescent="0.3">
      <c r="P295047" s="83"/>
    </row>
    <row r="295048" spans="16:16" x14ac:dyDescent="0.3">
      <c r="P295048" s="83"/>
    </row>
    <row r="295049" spans="16:16" x14ac:dyDescent="0.3">
      <c r="P295049" s="83"/>
    </row>
    <row r="295050" spans="16:16" x14ac:dyDescent="0.3">
      <c r="P295050" s="83"/>
    </row>
    <row r="295051" spans="16:16" x14ac:dyDescent="0.3">
      <c r="P295051" s="83"/>
    </row>
    <row r="295052" spans="16:16" x14ac:dyDescent="0.3">
      <c r="P295052" s="83"/>
    </row>
    <row r="295053" spans="16:16" x14ac:dyDescent="0.3">
      <c r="P295053" s="83"/>
    </row>
    <row r="295054" spans="16:16" x14ac:dyDescent="0.3">
      <c r="P295054" s="83"/>
    </row>
    <row r="295055" spans="16:16" x14ac:dyDescent="0.3">
      <c r="P295055" s="83"/>
    </row>
    <row r="295056" spans="16:16" x14ac:dyDescent="0.3">
      <c r="P295056" s="83"/>
    </row>
    <row r="295057" spans="16:16" x14ac:dyDescent="0.3">
      <c r="P295057" s="83"/>
    </row>
    <row r="295058" spans="16:16" x14ac:dyDescent="0.3">
      <c r="P295058" s="83"/>
    </row>
    <row r="295059" spans="16:16" x14ac:dyDescent="0.3">
      <c r="P295059" s="83"/>
    </row>
    <row r="295060" spans="16:16" x14ac:dyDescent="0.3">
      <c r="P295060" s="83"/>
    </row>
    <row r="295061" spans="16:16" x14ac:dyDescent="0.3">
      <c r="P295061" s="83"/>
    </row>
    <row r="295062" spans="16:16" x14ac:dyDescent="0.3">
      <c r="P295062" s="83"/>
    </row>
    <row r="295063" spans="16:16" x14ac:dyDescent="0.3">
      <c r="P295063" s="83"/>
    </row>
    <row r="295064" spans="16:16" x14ac:dyDescent="0.3">
      <c r="P295064" s="83"/>
    </row>
    <row r="295065" spans="16:16" x14ac:dyDescent="0.3">
      <c r="P295065" s="83"/>
    </row>
    <row r="295066" spans="16:16" x14ac:dyDescent="0.3">
      <c r="P295066" s="83"/>
    </row>
    <row r="295067" spans="16:16" x14ac:dyDescent="0.3">
      <c r="P295067" s="83"/>
    </row>
    <row r="295068" spans="16:16" x14ac:dyDescent="0.3">
      <c r="P295068" s="83"/>
    </row>
    <row r="295069" spans="16:16" x14ac:dyDescent="0.3">
      <c r="P295069" s="83"/>
    </row>
    <row r="295070" spans="16:16" x14ac:dyDescent="0.3">
      <c r="P295070" s="83"/>
    </row>
    <row r="295071" spans="16:16" x14ac:dyDescent="0.3">
      <c r="P295071" s="83"/>
    </row>
    <row r="295072" spans="16:16" x14ac:dyDescent="0.3">
      <c r="P295072" s="83"/>
    </row>
    <row r="295073" spans="16:16" x14ac:dyDescent="0.3">
      <c r="P295073" s="83"/>
    </row>
    <row r="295074" spans="16:16" x14ac:dyDescent="0.3">
      <c r="P295074" s="83"/>
    </row>
    <row r="295075" spans="16:16" x14ac:dyDescent="0.3">
      <c r="P295075" s="83"/>
    </row>
    <row r="295076" spans="16:16" x14ac:dyDescent="0.3">
      <c r="P295076" s="83"/>
    </row>
    <row r="295077" spans="16:16" x14ac:dyDescent="0.3">
      <c r="P295077" s="83"/>
    </row>
    <row r="295078" spans="16:16" x14ac:dyDescent="0.3">
      <c r="P295078" s="83"/>
    </row>
    <row r="295079" spans="16:16" x14ac:dyDescent="0.3">
      <c r="P295079" s="83"/>
    </row>
    <row r="295080" spans="16:16" x14ac:dyDescent="0.3">
      <c r="P295080" s="83"/>
    </row>
    <row r="295081" spans="16:16" x14ac:dyDescent="0.3">
      <c r="P295081" s="83"/>
    </row>
    <row r="295082" spans="16:16" x14ac:dyDescent="0.3">
      <c r="P295082" s="83"/>
    </row>
    <row r="295083" spans="16:16" x14ac:dyDescent="0.3">
      <c r="P295083" s="83"/>
    </row>
    <row r="295084" spans="16:16" x14ac:dyDescent="0.3">
      <c r="P295084" s="83"/>
    </row>
    <row r="295085" spans="16:16" x14ac:dyDescent="0.3">
      <c r="P295085" s="83"/>
    </row>
    <row r="295086" spans="16:16" x14ac:dyDescent="0.3">
      <c r="P295086" s="83"/>
    </row>
    <row r="295087" spans="16:16" x14ac:dyDescent="0.3">
      <c r="P295087" s="83"/>
    </row>
    <row r="295088" spans="16:16" x14ac:dyDescent="0.3">
      <c r="P295088" s="83"/>
    </row>
    <row r="295089" spans="16:16" x14ac:dyDescent="0.3">
      <c r="P295089" s="83"/>
    </row>
    <row r="295090" spans="16:16" x14ac:dyDescent="0.3">
      <c r="P295090" s="83"/>
    </row>
    <row r="295091" spans="16:16" x14ac:dyDescent="0.3">
      <c r="P295091" s="83"/>
    </row>
    <row r="295092" spans="16:16" x14ac:dyDescent="0.3">
      <c r="P295092" s="83"/>
    </row>
    <row r="295093" spans="16:16" x14ac:dyDescent="0.3">
      <c r="P295093" s="83"/>
    </row>
    <row r="295094" spans="16:16" x14ac:dyDescent="0.3">
      <c r="P295094" s="83"/>
    </row>
    <row r="295095" spans="16:16" x14ac:dyDescent="0.3">
      <c r="P295095" s="83"/>
    </row>
    <row r="295096" spans="16:16" x14ac:dyDescent="0.3">
      <c r="P295096" s="83"/>
    </row>
    <row r="295097" spans="16:16" x14ac:dyDescent="0.3">
      <c r="P295097" s="83"/>
    </row>
    <row r="295098" spans="16:16" x14ac:dyDescent="0.3">
      <c r="P295098" s="83"/>
    </row>
    <row r="295099" spans="16:16" x14ac:dyDescent="0.3">
      <c r="P295099" s="83"/>
    </row>
    <row r="295100" spans="16:16" x14ac:dyDescent="0.3">
      <c r="P295100" s="83"/>
    </row>
    <row r="295101" spans="16:16" x14ac:dyDescent="0.3">
      <c r="P295101" s="83"/>
    </row>
    <row r="295102" spans="16:16" x14ac:dyDescent="0.3">
      <c r="P295102" s="83"/>
    </row>
    <row r="295103" spans="16:16" x14ac:dyDescent="0.3">
      <c r="P295103" s="83"/>
    </row>
    <row r="295104" spans="16:16" x14ac:dyDescent="0.3">
      <c r="P295104" s="83"/>
    </row>
    <row r="295105" spans="16:16" x14ac:dyDescent="0.3">
      <c r="P295105" s="83"/>
    </row>
    <row r="295106" spans="16:16" x14ac:dyDescent="0.3">
      <c r="P295106" s="83"/>
    </row>
    <row r="295107" spans="16:16" x14ac:dyDescent="0.3">
      <c r="P295107" s="83"/>
    </row>
    <row r="295108" spans="16:16" x14ac:dyDescent="0.3">
      <c r="P295108" s="83"/>
    </row>
    <row r="295109" spans="16:16" x14ac:dyDescent="0.3">
      <c r="P295109" s="83"/>
    </row>
    <row r="295110" spans="16:16" x14ac:dyDescent="0.3">
      <c r="P295110" s="83"/>
    </row>
    <row r="295111" spans="16:16" x14ac:dyDescent="0.3">
      <c r="P295111" s="83"/>
    </row>
    <row r="295112" spans="16:16" x14ac:dyDescent="0.3">
      <c r="P295112" s="83"/>
    </row>
    <row r="295113" spans="16:16" x14ac:dyDescent="0.3">
      <c r="P295113" s="83"/>
    </row>
    <row r="295114" spans="16:16" x14ac:dyDescent="0.3">
      <c r="P295114" s="83"/>
    </row>
    <row r="295115" spans="16:16" x14ac:dyDescent="0.3">
      <c r="P295115" s="83"/>
    </row>
    <row r="295116" spans="16:16" x14ac:dyDescent="0.3">
      <c r="P295116" s="83"/>
    </row>
    <row r="295117" spans="16:16" x14ac:dyDescent="0.3">
      <c r="P295117" s="83"/>
    </row>
    <row r="295118" spans="16:16" x14ac:dyDescent="0.3">
      <c r="P295118" s="83"/>
    </row>
    <row r="295119" spans="16:16" x14ac:dyDescent="0.3">
      <c r="P295119" s="83"/>
    </row>
    <row r="295120" spans="16:16" x14ac:dyDescent="0.3">
      <c r="P295120" s="83"/>
    </row>
    <row r="295121" spans="16:16" x14ac:dyDescent="0.3">
      <c r="P295121" s="83"/>
    </row>
    <row r="295122" spans="16:16" x14ac:dyDescent="0.3">
      <c r="P295122" s="83"/>
    </row>
    <row r="295123" spans="16:16" x14ac:dyDescent="0.3">
      <c r="P295123" s="83"/>
    </row>
    <row r="295124" spans="16:16" x14ac:dyDescent="0.3">
      <c r="P295124" s="83"/>
    </row>
    <row r="295125" spans="16:16" x14ac:dyDescent="0.3">
      <c r="P295125" s="83"/>
    </row>
    <row r="295126" spans="16:16" x14ac:dyDescent="0.3">
      <c r="P295126" s="83"/>
    </row>
    <row r="295127" spans="16:16" x14ac:dyDescent="0.3">
      <c r="P295127" s="83"/>
    </row>
    <row r="295128" spans="16:16" x14ac:dyDescent="0.3">
      <c r="P295128" s="83"/>
    </row>
    <row r="295129" spans="16:16" x14ac:dyDescent="0.3">
      <c r="P295129" s="83"/>
    </row>
    <row r="295130" spans="16:16" x14ac:dyDescent="0.3">
      <c r="P295130" s="83"/>
    </row>
    <row r="295131" spans="16:16" x14ac:dyDescent="0.3">
      <c r="P295131" s="83"/>
    </row>
    <row r="295132" spans="16:16" x14ac:dyDescent="0.3">
      <c r="P295132" s="83"/>
    </row>
    <row r="295133" spans="16:16" x14ac:dyDescent="0.3">
      <c r="P295133" s="83"/>
    </row>
    <row r="295134" spans="16:16" x14ac:dyDescent="0.3">
      <c r="P295134" s="83"/>
    </row>
    <row r="295135" spans="16:16" x14ac:dyDescent="0.3">
      <c r="P295135" s="83"/>
    </row>
    <row r="295136" spans="16:16" x14ac:dyDescent="0.3">
      <c r="P295136" s="83"/>
    </row>
    <row r="295137" spans="16:16" x14ac:dyDescent="0.3">
      <c r="P295137" s="83"/>
    </row>
    <row r="295138" spans="16:16" x14ac:dyDescent="0.3">
      <c r="P295138" s="83"/>
    </row>
    <row r="295139" spans="16:16" x14ac:dyDescent="0.3">
      <c r="P295139" s="83"/>
    </row>
    <row r="295140" spans="16:16" x14ac:dyDescent="0.3">
      <c r="P295140" s="83"/>
    </row>
    <row r="295141" spans="16:16" x14ac:dyDescent="0.3">
      <c r="P295141" s="83"/>
    </row>
    <row r="295142" spans="16:16" x14ac:dyDescent="0.3">
      <c r="P295142" s="83"/>
    </row>
    <row r="295143" spans="16:16" x14ac:dyDescent="0.3">
      <c r="P295143" s="83"/>
    </row>
    <row r="295144" spans="16:16" x14ac:dyDescent="0.3">
      <c r="P295144" s="83"/>
    </row>
    <row r="295145" spans="16:16" x14ac:dyDescent="0.3">
      <c r="P295145" s="83"/>
    </row>
    <row r="295146" spans="16:16" x14ac:dyDescent="0.3">
      <c r="P295146" s="83"/>
    </row>
    <row r="295147" spans="16:16" x14ac:dyDescent="0.3">
      <c r="P295147" s="83"/>
    </row>
    <row r="295148" spans="16:16" x14ac:dyDescent="0.3">
      <c r="P295148" s="83"/>
    </row>
    <row r="295149" spans="16:16" x14ac:dyDescent="0.3">
      <c r="P295149" s="83"/>
    </row>
    <row r="295150" spans="16:16" x14ac:dyDescent="0.3">
      <c r="P295150" s="83"/>
    </row>
    <row r="295151" spans="16:16" x14ac:dyDescent="0.3">
      <c r="P295151" s="83"/>
    </row>
    <row r="295152" spans="16:16" x14ac:dyDescent="0.3">
      <c r="P295152" s="83"/>
    </row>
    <row r="295153" spans="16:16" x14ac:dyDescent="0.3">
      <c r="P295153" s="83"/>
    </row>
    <row r="295154" spans="16:16" x14ac:dyDescent="0.3">
      <c r="P295154" s="83"/>
    </row>
    <row r="295155" spans="16:16" x14ac:dyDescent="0.3">
      <c r="P295155" s="83"/>
    </row>
    <row r="295156" spans="16:16" x14ac:dyDescent="0.3">
      <c r="P295156" s="83"/>
    </row>
    <row r="295157" spans="16:16" x14ac:dyDescent="0.3">
      <c r="P295157" s="83"/>
    </row>
    <row r="295158" spans="16:16" x14ac:dyDescent="0.3">
      <c r="P295158" s="83"/>
    </row>
    <row r="295159" spans="16:16" x14ac:dyDescent="0.3">
      <c r="P295159" s="83"/>
    </row>
    <row r="295160" spans="16:16" x14ac:dyDescent="0.3">
      <c r="P295160" s="83"/>
    </row>
    <row r="295161" spans="16:16" x14ac:dyDescent="0.3">
      <c r="P295161" s="83"/>
    </row>
    <row r="295162" spans="16:16" x14ac:dyDescent="0.3">
      <c r="P295162" s="83"/>
    </row>
    <row r="295163" spans="16:16" x14ac:dyDescent="0.3">
      <c r="P295163" s="83"/>
    </row>
    <row r="295164" spans="16:16" x14ac:dyDescent="0.3">
      <c r="P295164" s="83"/>
    </row>
    <row r="295165" spans="16:16" x14ac:dyDescent="0.3">
      <c r="P295165" s="83"/>
    </row>
    <row r="295166" spans="16:16" x14ac:dyDescent="0.3">
      <c r="P295166" s="83"/>
    </row>
    <row r="295167" spans="16:16" x14ac:dyDescent="0.3">
      <c r="P295167" s="83"/>
    </row>
    <row r="295168" spans="16:16" x14ac:dyDescent="0.3">
      <c r="P295168" s="83"/>
    </row>
    <row r="295169" spans="16:16" x14ac:dyDescent="0.3">
      <c r="P295169" s="83"/>
    </row>
    <row r="295170" spans="16:16" x14ac:dyDescent="0.3">
      <c r="P295170" s="83"/>
    </row>
    <row r="295171" spans="16:16" x14ac:dyDescent="0.3">
      <c r="P295171" s="83"/>
    </row>
    <row r="295172" spans="16:16" x14ac:dyDescent="0.3">
      <c r="P295172" s="83"/>
    </row>
    <row r="295173" spans="16:16" x14ac:dyDescent="0.3">
      <c r="P295173" s="83"/>
    </row>
    <row r="295174" spans="16:16" x14ac:dyDescent="0.3">
      <c r="P295174" s="83"/>
    </row>
    <row r="295175" spans="16:16" x14ac:dyDescent="0.3">
      <c r="P295175" s="83"/>
    </row>
    <row r="295176" spans="16:16" x14ac:dyDescent="0.3">
      <c r="P295176" s="83"/>
    </row>
    <row r="295177" spans="16:16" x14ac:dyDescent="0.3">
      <c r="P295177" s="83"/>
    </row>
    <row r="295178" spans="16:16" x14ac:dyDescent="0.3">
      <c r="P295178" s="83"/>
    </row>
    <row r="295179" spans="16:16" x14ac:dyDescent="0.3">
      <c r="P295179" s="83"/>
    </row>
    <row r="295180" spans="16:16" x14ac:dyDescent="0.3">
      <c r="P295180" s="83"/>
    </row>
    <row r="295181" spans="16:16" x14ac:dyDescent="0.3">
      <c r="P295181" s="83"/>
    </row>
    <row r="295182" spans="16:16" x14ac:dyDescent="0.3">
      <c r="P295182" s="83"/>
    </row>
    <row r="295183" spans="16:16" x14ac:dyDescent="0.3">
      <c r="P295183" s="83"/>
    </row>
    <row r="295184" spans="16:16" x14ac:dyDescent="0.3">
      <c r="P295184" s="83"/>
    </row>
    <row r="295185" spans="16:16" x14ac:dyDescent="0.3">
      <c r="P295185" s="83"/>
    </row>
    <row r="295186" spans="16:16" x14ac:dyDescent="0.3">
      <c r="P295186" s="83"/>
    </row>
    <row r="295187" spans="16:16" x14ac:dyDescent="0.3">
      <c r="P295187" s="83"/>
    </row>
    <row r="295188" spans="16:16" x14ac:dyDescent="0.3">
      <c r="P295188" s="83"/>
    </row>
    <row r="295189" spans="16:16" x14ac:dyDescent="0.3">
      <c r="P295189" s="83"/>
    </row>
    <row r="295190" spans="16:16" x14ac:dyDescent="0.3">
      <c r="P295190" s="83"/>
    </row>
    <row r="295191" spans="16:16" x14ac:dyDescent="0.3">
      <c r="P295191" s="83"/>
    </row>
    <row r="295192" spans="16:16" x14ac:dyDescent="0.3">
      <c r="P295192" s="83"/>
    </row>
    <row r="295193" spans="16:16" x14ac:dyDescent="0.3">
      <c r="P295193" s="83"/>
    </row>
    <row r="295194" spans="16:16" x14ac:dyDescent="0.3">
      <c r="P295194" s="83"/>
    </row>
    <row r="295195" spans="16:16" x14ac:dyDescent="0.3">
      <c r="P295195" s="83"/>
    </row>
    <row r="295196" spans="16:16" x14ac:dyDescent="0.3">
      <c r="P295196" s="83"/>
    </row>
    <row r="295197" spans="16:16" x14ac:dyDescent="0.3">
      <c r="P295197" s="83"/>
    </row>
    <row r="295198" spans="16:16" x14ac:dyDescent="0.3">
      <c r="P295198" s="83"/>
    </row>
    <row r="295199" spans="16:16" x14ac:dyDescent="0.3">
      <c r="P295199" s="83"/>
    </row>
    <row r="295200" spans="16:16" x14ac:dyDescent="0.3">
      <c r="P295200" s="83"/>
    </row>
    <row r="295201" spans="16:16" x14ac:dyDescent="0.3">
      <c r="P295201" s="83"/>
    </row>
    <row r="295202" spans="16:16" x14ac:dyDescent="0.3">
      <c r="P295202" s="83"/>
    </row>
    <row r="295203" spans="16:16" x14ac:dyDescent="0.3">
      <c r="P295203" s="83"/>
    </row>
    <row r="295204" spans="16:16" x14ac:dyDescent="0.3">
      <c r="P295204" s="83"/>
    </row>
    <row r="295205" spans="16:16" x14ac:dyDescent="0.3">
      <c r="P295205" s="83"/>
    </row>
    <row r="295206" spans="16:16" x14ac:dyDescent="0.3">
      <c r="P295206" s="83"/>
    </row>
    <row r="295207" spans="16:16" x14ac:dyDescent="0.3">
      <c r="P295207" s="83"/>
    </row>
    <row r="295208" spans="16:16" x14ac:dyDescent="0.3">
      <c r="P295208" s="83"/>
    </row>
    <row r="295209" spans="16:16" x14ac:dyDescent="0.3">
      <c r="P295209" s="83"/>
    </row>
    <row r="295210" spans="16:16" x14ac:dyDescent="0.3">
      <c r="P295210" s="83"/>
    </row>
    <row r="295211" spans="16:16" x14ac:dyDescent="0.3">
      <c r="P295211" s="83"/>
    </row>
    <row r="295212" spans="16:16" x14ac:dyDescent="0.3">
      <c r="P295212" s="83"/>
    </row>
    <row r="295213" spans="16:16" x14ac:dyDescent="0.3">
      <c r="P295213" s="83"/>
    </row>
    <row r="295214" spans="16:16" x14ac:dyDescent="0.3">
      <c r="P295214" s="83"/>
    </row>
    <row r="295215" spans="16:16" x14ac:dyDescent="0.3">
      <c r="P295215" s="83"/>
    </row>
    <row r="295216" spans="16:16" x14ac:dyDescent="0.3">
      <c r="P295216" s="83"/>
    </row>
    <row r="295217" spans="16:16" x14ac:dyDescent="0.3">
      <c r="P295217" s="83"/>
    </row>
    <row r="295218" spans="16:16" x14ac:dyDescent="0.3">
      <c r="P295218" s="83"/>
    </row>
    <row r="295219" spans="16:16" x14ac:dyDescent="0.3">
      <c r="P295219" s="83"/>
    </row>
    <row r="295220" spans="16:16" x14ac:dyDescent="0.3">
      <c r="P295220" s="83"/>
    </row>
    <row r="295221" spans="16:16" x14ac:dyDescent="0.3">
      <c r="P295221" s="83"/>
    </row>
    <row r="295222" spans="16:16" x14ac:dyDescent="0.3">
      <c r="P295222" s="83"/>
    </row>
    <row r="295223" spans="16:16" x14ac:dyDescent="0.3">
      <c r="P295223" s="83"/>
    </row>
    <row r="295224" spans="16:16" x14ac:dyDescent="0.3">
      <c r="P295224" s="83"/>
    </row>
    <row r="295225" spans="16:16" x14ac:dyDescent="0.3">
      <c r="P295225" s="83"/>
    </row>
    <row r="295226" spans="16:16" x14ac:dyDescent="0.3">
      <c r="P295226" s="83"/>
    </row>
    <row r="295227" spans="16:16" x14ac:dyDescent="0.3">
      <c r="P295227" s="83"/>
    </row>
    <row r="295228" spans="16:16" x14ac:dyDescent="0.3">
      <c r="P295228" s="83"/>
    </row>
    <row r="295229" spans="16:16" x14ac:dyDescent="0.3">
      <c r="P295229" s="83"/>
    </row>
    <row r="295230" spans="16:16" x14ac:dyDescent="0.3">
      <c r="P295230" s="83"/>
    </row>
    <row r="295231" spans="16:16" x14ac:dyDescent="0.3">
      <c r="P295231" s="83"/>
    </row>
    <row r="295232" spans="16:16" x14ac:dyDescent="0.3">
      <c r="P295232" s="83"/>
    </row>
    <row r="295233" spans="16:16" x14ac:dyDescent="0.3">
      <c r="P295233" s="83"/>
    </row>
    <row r="295234" spans="16:16" x14ac:dyDescent="0.3">
      <c r="P295234" s="83"/>
    </row>
    <row r="295235" spans="16:16" x14ac:dyDescent="0.3">
      <c r="P295235" s="83"/>
    </row>
    <row r="295236" spans="16:16" x14ac:dyDescent="0.3">
      <c r="P295236" s="83"/>
    </row>
    <row r="295237" spans="16:16" x14ac:dyDescent="0.3">
      <c r="P295237" s="83"/>
    </row>
    <row r="295238" spans="16:16" x14ac:dyDescent="0.3">
      <c r="P295238" s="83"/>
    </row>
    <row r="295239" spans="16:16" x14ac:dyDescent="0.3">
      <c r="P295239" s="83"/>
    </row>
    <row r="295240" spans="16:16" x14ac:dyDescent="0.3">
      <c r="P295240" s="83"/>
    </row>
    <row r="295241" spans="16:16" x14ac:dyDescent="0.3">
      <c r="P295241" s="83"/>
    </row>
    <row r="295242" spans="16:16" x14ac:dyDescent="0.3">
      <c r="P295242" s="83"/>
    </row>
    <row r="295243" spans="16:16" x14ac:dyDescent="0.3">
      <c r="P295243" s="83"/>
    </row>
    <row r="295244" spans="16:16" x14ac:dyDescent="0.3">
      <c r="P295244" s="83"/>
    </row>
    <row r="295245" spans="16:16" x14ac:dyDescent="0.3">
      <c r="P295245" s="83"/>
    </row>
    <row r="295246" spans="16:16" x14ac:dyDescent="0.3">
      <c r="P295246" s="83"/>
    </row>
    <row r="295247" spans="16:16" x14ac:dyDescent="0.3">
      <c r="P295247" s="83"/>
    </row>
    <row r="295248" spans="16:16" x14ac:dyDescent="0.3">
      <c r="P295248" s="83"/>
    </row>
    <row r="295249" spans="16:16" x14ac:dyDescent="0.3">
      <c r="P295249" s="83"/>
    </row>
    <row r="295250" spans="16:16" x14ac:dyDescent="0.3">
      <c r="P295250" s="83"/>
    </row>
    <row r="295251" spans="16:16" x14ac:dyDescent="0.3">
      <c r="P295251" s="83"/>
    </row>
    <row r="295252" spans="16:16" x14ac:dyDescent="0.3">
      <c r="P295252" s="83"/>
    </row>
    <row r="295253" spans="16:16" x14ac:dyDescent="0.3">
      <c r="P295253" s="83"/>
    </row>
    <row r="295254" spans="16:16" x14ac:dyDescent="0.3">
      <c r="P295254" s="83"/>
    </row>
    <row r="295255" spans="16:16" x14ac:dyDescent="0.3">
      <c r="P295255" s="83"/>
    </row>
    <row r="295256" spans="16:16" x14ac:dyDescent="0.3">
      <c r="P295256" s="83"/>
    </row>
    <row r="295257" spans="16:16" x14ac:dyDescent="0.3">
      <c r="P295257" s="83"/>
    </row>
    <row r="295258" spans="16:16" x14ac:dyDescent="0.3">
      <c r="P295258" s="83"/>
    </row>
    <row r="295259" spans="16:16" x14ac:dyDescent="0.3">
      <c r="P295259" s="83"/>
    </row>
    <row r="295260" spans="16:16" x14ac:dyDescent="0.3">
      <c r="P295260" s="83"/>
    </row>
    <row r="295261" spans="16:16" x14ac:dyDescent="0.3">
      <c r="P295261" s="83"/>
    </row>
    <row r="295262" spans="16:16" x14ac:dyDescent="0.3">
      <c r="P295262" s="83"/>
    </row>
    <row r="295263" spans="16:16" x14ac:dyDescent="0.3">
      <c r="P295263" s="83"/>
    </row>
    <row r="295264" spans="16:16" x14ac:dyDescent="0.3">
      <c r="P295264" s="83"/>
    </row>
    <row r="295265" spans="16:16" x14ac:dyDescent="0.3">
      <c r="P295265" s="83"/>
    </row>
    <row r="295266" spans="16:16" x14ac:dyDescent="0.3">
      <c r="P295266" s="83"/>
    </row>
    <row r="295267" spans="16:16" x14ac:dyDescent="0.3">
      <c r="P295267" s="83"/>
    </row>
    <row r="295268" spans="16:16" x14ac:dyDescent="0.3">
      <c r="P295268" s="83"/>
    </row>
    <row r="295269" spans="16:16" x14ac:dyDescent="0.3">
      <c r="P295269" s="83"/>
    </row>
    <row r="295270" spans="16:16" x14ac:dyDescent="0.3">
      <c r="P295270" s="83"/>
    </row>
    <row r="295271" spans="16:16" x14ac:dyDescent="0.3">
      <c r="P295271" s="83"/>
    </row>
    <row r="295272" spans="16:16" x14ac:dyDescent="0.3">
      <c r="P295272" s="83"/>
    </row>
    <row r="295273" spans="16:16" x14ac:dyDescent="0.3">
      <c r="P295273" s="83"/>
    </row>
    <row r="295274" spans="16:16" x14ac:dyDescent="0.3">
      <c r="P295274" s="83"/>
    </row>
    <row r="295275" spans="16:16" x14ac:dyDescent="0.3">
      <c r="P295275" s="83"/>
    </row>
    <row r="295276" spans="16:16" x14ac:dyDescent="0.3">
      <c r="P295276" s="83"/>
    </row>
    <row r="295277" spans="16:16" x14ac:dyDescent="0.3">
      <c r="P295277" s="83"/>
    </row>
    <row r="295278" spans="16:16" x14ac:dyDescent="0.3">
      <c r="P295278" s="83"/>
    </row>
    <row r="295279" spans="16:16" x14ac:dyDescent="0.3">
      <c r="P295279" s="83"/>
    </row>
    <row r="295280" spans="16:16" x14ac:dyDescent="0.3">
      <c r="P295280" s="83"/>
    </row>
    <row r="295281" spans="16:16" x14ac:dyDescent="0.3">
      <c r="P295281" s="83"/>
    </row>
    <row r="295282" spans="16:16" x14ac:dyDescent="0.3">
      <c r="P295282" s="83"/>
    </row>
    <row r="295283" spans="16:16" x14ac:dyDescent="0.3">
      <c r="P295283" s="83"/>
    </row>
    <row r="295284" spans="16:16" x14ac:dyDescent="0.3">
      <c r="P295284" s="83"/>
    </row>
    <row r="295285" spans="16:16" x14ac:dyDescent="0.3">
      <c r="P295285" s="83"/>
    </row>
    <row r="295286" spans="16:16" x14ac:dyDescent="0.3">
      <c r="P295286" s="83"/>
    </row>
    <row r="295287" spans="16:16" x14ac:dyDescent="0.3">
      <c r="P295287" s="83"/>
    </row>
    <row r="295288" spans="16:16" x14ac:dyDescent="0.3">
      <c r="P295288" s="83"/>
    </row>
    <row r="295289" spans="16:16" x14ac:dyDescent="0.3">
      <c r="P295289" s="83"/>
    </row>
    <row r="295290" spans="16:16" x14ac:dyDescent="0.3">
      <c r="P295290" s="83"/>
    </row>
    <row r="295291" spans="16:16" x14ac:dyDescent="0.3">
      <c r="P295291" s="83"/>
    </row>
    <row r="295292" spans="16:16" x14ac:dyDescent="0.3">
      <c r="P295292" s="83"/>
    </row>
    <row r="295293" spans="16:16" x14ac:dyDescent="0.3">
      <c r="P295293" s="83"/>
    </row>
    <row r="295294" spans="16:16" x14ac:dyDescent="0.3">
      <c r="P295294" s="83"/>
    </row>
    <row r="295295" spans="16:16" x14ac:dyDescent="0.3">
      <c r="P295295" s="83"/>
    </row>
    <row r="295296" spans="16:16" x14ac:dyDescent="0.3">
      <c r="P295296" s="83"/>
    </row>
    <row r="295297" spans="16:16" x14ac:dyDescent="0.3">
      <c r="P295297" s="83"/>
    </row>
    <row r="295298" spans="16:16" x14ac:dyDescent="0.3">
      <c r="P295298" s="83"/>
    </row>
    <row r="295299" spans="16:16" x14ac:dyDescent="0.3">
      <c r="P295299" s="83"/>
    </row>
    <row r="295300" spans="16:16" x14ac:dyDescent="0.3">
      <c r="P295300" s="83"/>
    </row>
    <row r="295301" spans="16:16" x14ac:dyDescent="0.3">
      <c r="P295301" s="83"/>
    </row>
    <row r="295302" spans="16:16" x14ac:dyDescent="0.3">
      <c r="P295302" s="83"/>
    </row>
    <row r="295303" spans="16:16" x14ac:dyDescent="0.3">
      <c r="P295303" s="83"/>
    </row>
    <row r="295304" spans="16:16" x14ac:dyDescent="0.3">
      <c r="P295304" s="83"/>
    </row>
    <row r="295305" spans="16:16" x14ac:dyDescent="0.3">
      <c r="P295305" s="83"/>
    </row>
    <row r="295306" spans="16:16" x14ac:dyDescent="0.3">
      <c r="P295306" s="83"/>
    </row>
    <row r="295307" spans="16:16" x14ac:dyDescent="0.3">
      <c r="P295307" s="83"/>
    </row>
    <row r="295308" spans="16:16" x14ac:dyDescent="0.3">
      <c r="P295308" s="83"/>
    </row>
    <row r="295309" spans="16:16" x14ac:dyDescent="0.3">
      <c r="P295309" s="83"/>
    </row>
    <row r="295310" spans="16:16" x14ac:dyDescent="0.3">
      <c r="P295310" s="83"/>
    </row>
    <row r="295311" spans="16:16" x14ac:dyDescent="0.3">
      <c r="P295311" s="83"/>
    </row>
    <row r="295312" spans="16:16" x14ac:dyDescent="0.3">
      <c r="P295312" s="83"/>
    </row>
    <row r="295313" spans="16:16" x14ac:dyDescent="0.3">
      <c r="P295313" s="83"/>
    </row>
    <row r="295314" spans="16:16" x14ac:dyDescent="0.3">
      <c r="P295314" s="83"/>
    </row>
    <row r="295315" spans="16:16" x14ac:dyDescent="0.3">
      <c r="P295315" s="83"/>
    </row>
    <row r="295316" spans="16:16" x14ac:dyDescent="0.3">
      <c r="P295316" s="83"/>
    </row>
    <row r="295317" spans="16:16" x14ac:dyDescent="0.3">
      <c r="P295317" s="83"/>
    </row>
    <row r="295318" spans="16:16" x14ac:dyDescent="0.3">
      <c r="P295318" s="83"/>
    </row>
    <row r="295319" spans="16:16" x14ac:dyDescent="0.3">
      <c r="P295319" s="83"/>
    </row>
    <row r="295320" spans="16:16" x14ac:dyDescent="0.3">
      <c r="P295320" s="83"/>
    </row>
    <row r="295321" spans="16:16" x14ac:dyDescent="0.3">
      <c r="P295321" s="83"/>
    </row>
    <row r="295322" spans="16:16" x14ac:dyDescent="0.3">
      <c r="P295322" s="83"/>
    </row>
    <row r="295323" spans="16:16" x14ac:dyDescent="0.3">
      <c r="P295323" s="83"/>
    </row>
    <row r="295324" spans="16:16" x14ac:dyDescent="0.3">
      <c r="P295324" s="83"/>
    </row>
    <row r="295325" spans="16:16" x14ac:dyDescent="0.3">
      <c r="P295325" s="83"/>
    </row>
    <row r="295326" spans="16:16" x14ac:dyDescent="0.3">
      <c r="P295326" s="83"/>
    </row>
    <row r="295327" spans="16:16" x14ac:dyDescent="0.3">
      <c r="P295327" s="83"/>
    </row>
    <row r="295328" spans="16:16" x14ac:dyDescent="0.3">
      <c r="P295328" s="83"/>
    </row>
    <row r="295329" spans="16:16" x14ac:dyDescent="0.3">
      <c r="P295329" s="83"/>
    </row>
    <row r="295330" spans="16:16" x14ac:dyDescent="0.3">
      <c r="P295330" s="83"/>
    </row>
    <row r="295331" spans="16:16" x14ac:dyDescent="0.3">
      <c r="P295331" s="83"/>
    </row>
    <row r="295332" spans="16:16" x14ac:dyDescent="0.3">
      <c r="P295332" s="83"/>
    </row>
    <row r="295333" spans="16:16" x14ac:dyDescent="0.3">
      <c r="P295333" s="83"/>
    </row>
    <row r="295334" spans="16:16" x14ac:dyDescent="0.3">
      <c r="P295334" s="83"/>
    </row>
    <row r="295335" spans="16:16" x14ac:dyDescent="0.3">
      <c r="P295335" s="83"/>
    </row>
    <row r="295336" spans="16:16" x14ac:dyDescent="0.3">
      <c r="P295336" s="83"/>
    </row>
    <row r="295337" spans="16:16" x14ac:dyDescent="0.3">
      <c r="P295337" s="83"/>
    </row>
    <row r="295338" spans="16:16" x14ac:dyDescent="0.3">
      <c r="P295338" s="83"/>
    </row>
    <row r="295339" spans="16:16" x14ac:dyDescent="0.3">
      <c r="P295339" s="83"/>
    </row>
    <row r="295340" spans="16:16" x14ac:dyDescent="0.3">
      <c r="P295340" s="83"/>
    </row>
    <row r="295341" spans="16:16" x14ac:dyDescent="0.3">
      <c r="P295341" s="83"/>
    </row>
    <row r="295342" spans="16:16" x14ac:dyDescent="0.3">
      <c r="P295342" s="83"/>
    </row>
    <row r="295343" spans="16:16" x14ac:dyDescent="0.3">
      <c r="P295343" s="83"/>
    </row>
    <row r="295344" spans="16:16" x14ac:dyDescent="0.3">
      <c r="P295344" s="83"/>
    </row>
    <row r="295345" spans="16:16" x14ac:dyDescent="0.3">
      <c r="P295345" s="83"/>
    </row>
    <row r="295346" spans="16:16" x14ac:dyDescent="0.3">
      <c r="P295346" s="83"/>
    </row>
    <row r="295347" spans="16:16" x14ac:dyDescent="0.3">
      <c r="P295347" s="83"/>
    </row>
    <row r="295348" spans="16:16" x14ac:dyDescent="0.3">
      <c r="P295348" s="83"/>
    </row>
    <row r="295349" spans="16:16" x14ac:dyDescent="0.3">
      <c r="P295349" s="83"/>
    </row>
    <row r="295350" spans="16:16" x14ac:dyDescent="0.3">
      <c r="P295350" s="83"/>
    </row>
    <row r="295351" spans="16:16" x14ac:dyDescent="0.3">
      <c r="P295351" s="83"/>
    </row>
    <row r="295352" spans="16:16" x14ac:dyDescent="0.3">
      <c r="P295352" s="83"/>
    </row>
    <row r="295353" spans="16:16" x14ac:dyDescent="0.3">
      <c r="P295353" s="83"/>
    </row>
    <row r="295354" spans="16:16" x14ac:dyDescent="0.3">
      <c r="P295354" s="83"/>
    </row>
    <row r="295355" spans="16:16" x14ac:dyDescent="0.3">
      <c r="P295355" s="83"/>
    </row>
    <row r="295356" spans="16:16" x14ac:dyDescent="0.3">
      <c r="P295356" s="83"/>
    </row>
    <row r="295357" spans="16:16" x14ac:dyDescent="0.3">
      <c r="P295357" s="83"/>
    </row>
    <row r="295358" spans="16:16" x14ac:dyDescent="0.3">
      <c r="P295358" s="83"/>
    </row>
    <row r="295359" spans="16:16" x14ac:dyDescent="0.3">
      <c r="P295359" s="83"/>
    </row>
    <row r="295360" spans="16:16" x14ac:dyDescent="0.3">
      <c r="P295360" s="83"/>
    </row>
    <row r="295361" spans="16:16" x14ac:dyDescent="0.3">
      <c r="P295361" s="83"/>
    </row>
    <row r="295362" spans="16:16" x14ac:dyDescent="0.3">
      <c r="P295362" s="83"/>
    </row>
    <row r="295363" spans="16:16" x14ac:dyDescent="0.3">
      <c r="P295363" s="83"/>
    </row>
    <row r="295364" spans="16:16" x14ac:dyDescent="0.3">
      <c r="P295364" s="83"/>
    </row>
    <row r="295365" spans="16:16" x14ac:dyDescent="0.3">
      <c r="P295365" s="83"/>
    </row>
    <row r="295366" spans="16:16" x14ac:dyDescent="0.3">
      <c r="P295366" s="83"/>
    </row>
    <row r="295367" spans="16:16" x14ac:dyDescent="0.3">
      <c r="P295367" s="83"/>
    </row>
    <row r="295368" spans="16:16" x14ac:dyDescent="0.3">
      <c r="P295368" s="83"/>
    </row>
    <row r="295369" spans="16:16" x14ac:dyDescent="0.3">
      <c r="P295369" s="83"/>
    </row>
    <row r="295370" spans="16:16" x14ac:dyDescent="0.3">
      <c r="P295370" s="83"/>
    </row>
    <row r="295371" spans="16:16" x14ac:dyDescent="0.3">
      <c r="P295371" s="83"/>
    </row>
    <row r="295372" spans="16:16" x14ac:dyDescent="0.3">
      <c r="P295372" s="83"/>
    </row>
    <row r="295373" spans="16:16" x14ac:dyDescent="0.3">
      <c r="P295373" s="83"/>
    </row>
    <row r="295374" spans="16:16" x14ac:dyDescent="0.3">
      <c r="P295374" s="83"/>
    </row>
    <row r="295375" spans="16:16" x14ac:dyDescent="0.3">
      <c r="P295375" s="83"/>
    </row>
    <row r="295376" spans="16:16" x14ac:dyDescent="0.3">
      <c r="P295376" s="83"/>
    </row>
    <row r="295377" spans="16:16" x14ac:dyDescent="0.3">
      <c r="P295377" s="83"/>
    </row>
    <row r="295378" spans="16:16" x14ac:dyDescent="0.3">
      <c r="P295378" s="83"/>
    </row>
    <row r="295379" spans="16:16" x14ac:dyDescent="0.3">
      <c r="P295379" s="83"/>
    </row>
    <row r="295380" spans="16:16" x14ac:dyDescent="0.3">
      <c r="P295380" s="83"/>
    </row>
    <row r="295381" spans="16:16" x14ac:dyDescent="0.3">
      <c r="P295381" s="83"/>
    </row>
    <row r="295382" spans="16:16" x14ac:dyDescent="0.3">
      <c r="P295382" s="83"/>
    </row>
    <row r="295383" spans="16:16" x14ac:dyDescent="0.3">
      <c r="P295383" s="83"/>
    </row>
    <row r="295384" spans="16:16" x14ac:dyDescent="0.3">
      <c r="P295384" s="83"/>
    </row>
    <row r="295385" spans="16:16" x14ac:dyDescent="0.3">
      <c r="P295385" s="83"/>
    </row>
    <row r="295386" spans="16:16" x14ac:dyDescent="0.3">
      <c r="P295386" s="83"/>
    </row>
    <row r="295387" spans="16:16" x14ac:dyDescent="0.3">
      <c r="P295387" s="83"/>
    </row>
    <row r="295388" spans="16:16" x14ac:dyDescent="0.3">
      <c r="P295388" s="83"/>
    </row>
    <row r="295389" spans="16:16" x14ac:dyDescent="0.3">
      <c r="P295389" s="83"/>
    </row>
    <row r="295390" spans="16:16" x14ac:dyDescent="0.3">
      <c r="P295390" s="83"/>
    </row>
    <row r="295391" spans="16:16" x14ac:dyDescent="0.3">
      <c r="P295391" s="83"/>
    </row>
    <row r="295392" spans="16:16" x14ac:dyDescent="0.3">
      <c r="P295392" s="83"/>
    </row>
    <row r="295393" spans="16:16" x14ac:dyDescent="0.3">
      <c r="P295393" s="83"/>
    </row>
    <row r="295394" spans="16:16" x14ac:dyDescent="0.3">
      <c r="P295394" s="83"/>
    </row>
    <row r="295395" spans="16:16" x14ac:dyDescent="0.3">
      <c r="P295395" s="83"/>
    </row>
    <row r="295396" spans="16:16" x14ac:dyDescent="0.3">
      <c r="P295396" s="83"/>
    </row>
    <row r="295397" spans="16:16" x14ac:dyDescent="0.3">
      <c r="P295397" s="83"/>
    </row>
    <row r="295398" spans="16:16" x14ac:dyDescent="0.3">
      <c r="P295398" s="83"/>
    </row>
    <row r="295399" spans="16:16" x14ac:dyDescent="0.3">
      <c r="P295399" s="83"/>
    </row>
    <row r="295400" spans="16:16" x14ac:dyDescent="0.3">
      <c r="P295400" s="83"/>
    </row>
    <row r="295401" spans="16:16" x14ac:dyDescent="0.3">
      <c r="P295401" s="83"/>
    </row>
    <row r="295402" spans="16:16" x14ac:dyDescent="0.3">
      <c r="P295402" s="83"/>
    </row>
    <row r="295403" spans="16:16" x14ac:dyDescent="0.3">
      <c r="P295403" s="83"/>
    </row>
    <row r="295404" spans="16:16" x14ac:dyDescent="0.3">
      <c r="P295404" s="83"/>
    </row>
    <row r="295405" spans="16:16" x14ac:dyDescent="0.3">
      <c r="P295405" s="83"/>
    </row>
    <row r="295406" spans="16:16" x14ac:dyDescent="0.3">
      <c r="P295406" s="83"/>
    </row>
    <row r="295407" spans="16:16" x14ac:dyDescent="0.3">
      <c r="P295407" s="83"/>
    </row>
    <row r="295408" spans="16:16" x14ac:dyDescent="0.3">
      <c r="P295408" s="83"/>
    </row>
    <row r="295409" spans="16:16" x14ac:dyDescent="0.3">
      <c r="P295409" s="83"/>
    </row>
    <row r="295410" spans="16:16" x14ac:dyDescent="0.3">
      <c r="P295410" s="83"/>
    </row>
    <row r="295411" spans="16:16" x14ac:dyDescent="0.3">
      <c r="P295411" s="83"/>
    </row>
    <row r="295412" spans="16:16" x14ac:dyDescent="0.3">
      <c r="P295412" s="83"/>
    </row>
    <row r="295413" spans="16:16" x14ac:dyDescent="0.3">
      <c r="P295413" s="83"/>
    </row>
    <row r="295414" spans="16:16" x14ac:dyDescent="0.3">
      <c r="P295414" s="83"/>
    </row>
    <row r="295415" spans="16:16" x14ac:dyDescent="0.3">
      <c r="P295415" s="83"/>
    </row>
    <row r="295416" spans="16:16" x14ac:dyDescent="0.3">
      <c r="P295416" s="83"/>
    </row>
    <row r="295417" spans="16:16" x14ac:dyDescent="0.3">
      <c r="P295417" s="83"/>
    </row>
    <row r="295418" spans="16:16" x14ac:dyDescent="0.3">
      <c r="P295418" s="83"/>
    </row>
    <row r="295419" spans="16:16" x14ac:dyDescent="0.3">
      <c r="P295419" s="83"/>
    </row>
    <row r="295420" spans="16:16" x14ac:dyDescent="0.3">
      <c r="P295420" s="83"/>
    </row>
    <row r="295421" spans="16:16" x14ac:dyDescent="0.3">
      <c r="P295421" s="83"/>
    </row>
    <row r="295422" spans="16:16" x14ac:dyDescent="0.3">
      <c r="P295422" s="83"/>
    </row>
    <row r="295423" spans="16:16" x14ac:dyDescent="0.3">
      <c r="P295423" s="83"/>
    </row>
    <row r="295424" spans="16:16" x14ac:dyDescent="0.3">
      <c r="P295424" s="83"/>
    </row>
    <row r="295425" spans="16:16" x14ac:dyDescent="0.3">
      <c r="P295425" s="83"/>
    </row>
    <row r="295426" spans="16:16" x14ac:dyDescent="0.3">
      <c r="P295426" s="83"/>
    </row>
    <row r="295427" spans="16:16" x14ac:dyDescent="0.3">
      <c r="P295427" s="83"/>
    </row>
    <row r="295428" spans="16:16" x14ac:dyDescent="0.3">
      <c r="P295428" s="83"/>
    </row>
    <row r="295429" spans="16:16" x14ac:dyDescent="0.3">
      <c r="P295429" s="83"/>
    </row>
    <row r="295430" spans="16:16" x14ac:dyDescent="0.3">
      <c r="P295430" s="83"/>
    </row>
    <row r="295431" spans="16:16" x14ac:dyDescent="0.3">
      <c r="P295431" s="83"/>
    </row>
    <row r="295432" spans="16:16" x14ac:dyDescent="0.3">
      <c r="P295432" s="83"/>
    </row>
    <row r="295433" spans="16:16" x14ac:dyDescent="0.3">
      <c r="P295433" s="83"/>
    </row>
    <row r="295434" spans="16:16" x14ac:dyDescent="0.3">
      <c r="P295434" s="83"/>
    </row>
    <row r="295435" spans="16:16" x14ac:dyDescent="0.3">
      <c r="P295435" s="83"/>
    </row>
    <row r="295436" spans="16:16" x14ac:dyDescent="0.3">
      <c r="P295436" s="83"/>
    </row>
    <row r="295437" spans="16:16" x14ac:dyDescent="0.3">
      <c r="P295437" s="83"/>
    </row>
    <row r="295438" spans="16:16" x14ac:dyDescent="0.3">
      <c r="P295438" s="83"/>
    </row>
    <row r="295439" spans="16:16" x14ac:dyDescent="0.3">
      <c r="P295439" s="83"/>
    </row>
    <row r="295440" spans="16:16" x14ac:dyDescent="0.3">
      <c r="P295440" s="83"/>
    </row>
    <row r="295441" spans="16:16" x14ac:dyDescent="0.3">
      <c r="P295441" s="83"/>
    </row>
    <row r="295442" spans="16:16" x14ac:dyDescent="0.3">
      <c r="P295442" s="83"/>
    </row>
    <row r="295443" spans="16:16" x14ac:dyDescent="0.3">
      <c r="P295443" s="83"/>
    </row>
    <row r="295444" spans="16:16" x14ac:dyDescent="0.3">
      <c r="P295444" s="83"/>
    </row>
    <row r="295445" spans="16:16" x14ac:dyDescent="0.3">
      <c r="P295445" s="83"/>
    </row>
    <row r="295446" spans="16:16" x14ac:dyDescent="0.3">
      <c r="P295446" s="83"/>
    </row>
    <row r="295447" spans="16:16" x14ac:dyDescent="0.3">
      <c r="P295447" s="83"/>
    </row>
    <row r="295448" spans="16:16" x14ac:dyDescent="0.3">
      <c r="P295448" s="83"/>
    </row>
    <row r="295449" spans="16:16" x14ac:dyDescent="0.3">
      <c r="P295449" s="83"/>
    </row>
    <row r="295450" spans="16:16" x14ac:dyDescent="0.3">
      <c r="P295450" s="83"/>
    </row>
    <row r="295451" spans="16:16" x14ac:dyDescent="0.3">
      <c r="P295451" s="83"/>
    </row>
    <row r="295452" spans="16:16" x14ac:dyDescent="0.3">
      <c r="P295452" s="83"/>
    </row>
    <row r="295453" spans="16:16" x14ac:dyDescent="0.3">
      <c r="P295453" s="83"/>
    </row>
    <row r="295454" spans="16:16" x14ac:dyDescent="0.3">
      <c r="P295454" s="83"/>
    </row>
    <row r="295455" spans="16:16" x14ac:dyDescent="0.3">
      <c r="P295455" s="83"/>
    </row>
    <row r="295456" spans="16:16" x14ac:dyDescent="0.3">
      <c r="P295456" s="83"/>
    </row>
    <row r="295457" spans="16:16" x14ac:dyDescent="0.3">
      <c r="P295457" s="83"/>
    </row>
    <row r="295458" spans="16:16" x14ac:dyDescent="0.3">
      <c r="P295458" s="83"/>
    </row>
    <row r="295459" spans="16:16" x14ac:dyDescent="0.3">
      <c r="P295459" s="83"/>
    </row>
    <row r="295460" spans="16:16" x14ac:dyDescent="0.3">
      <c r="P295460" s="83"/>
    </row>
    <row r="295461" spans="16:16" x14ac:dyDescent="0.3">
      <c r="P295461" s="83"/>
    </row>
    <row r="295462" spans="16:16" x14ac:dyDescent="0.3">
      <c r="P295462" s="83"/>
    </row>
    <row r="295463" spans="16:16" x14ac:dyDescent="0.3">
      <c r="P295463" s="83"/>
    </row>
    <row r="295464" spans="16:16" x14ac:dyDescent="0.3">
      <c r="P295464" s="83"/>
    </row>
    <row r="295465" spans="16:16" x14ac:dyDescent="0.3">
      <c r="P295465" s="83"/>
    </row>
    <row r="295466" spans="16:16" x14ac:dyDescent="0.3">
      <c r="P295466" s="83"/>
    </row>
    <row r="295467" spans="16:16" x14ac:dyDescent="0.3">
      <c r="P295467" s="83"/>
    </row>
    <row r="295468" spans="16:16" x14ac:dyDescent="0.3">
      <c r="P295468" s="83"/>
    </row>
    <row r="295469" spans="16:16" x14ac:dyDescent="0.3">
      <c r="P295469" s="83"/>
    </row>
    <row r="295470" spans="16:16" x14ac:dyDescent="0.3">
      <c r="P295470" s="83"/>
    </row>
    <row r="295471" spans="16:16" x14ac:dyDescent="0.3">
      <c r="P295471" s="83"/>
    </row>
    <row r="295472" spans="16:16" x14ac:dyDescent="0.3">
      <c r="P295472" s="83"/>
    </row>
    <row r="295473" spans="16:16" x14ac:dyDescent="0.3">
      <c r="P295473" s="83"/>
    </row>
    <row r="295474" spans="16:16" x14ac:dyDescent="0.3">
      <c r="P295474" s="83"/>
    </row>
    <row r="295475" spans="16:16" x14ac:dyDescent="0.3">
      <c r="P295475" s="83"/>
    </row>
    <row r="295476" spans="16:16" x14ac:dyDescent="0.3">
      <c r="P295476" s="83"/>
    </row>
    <row r="295477" spans="16:16" x14ac:dyDescent="0.3">
      <c r="P295477" s="83"/>
    </row>
    <row r="295478" spans="16:16" x14ac:dyDescent="0.3">
      <c r="P295478" s="83"/>
    </row>
    <row r="295479" spans="16:16" x14ac:dyDescent="0.3">
      <c r="P295479" s="83"/>
    </row>
    <row r="295480" spans="16:16" x14ac:dyDescent="0.3">
      <c r="P295480" s="83"/>
    </row>
    <row r="295481" spans="16:16" x14ac:dyDescent="0.3">
      <c r="P295481" s="83"/>
    </row>
    <row r="295482" spans="16:16" x14ac:dyDescent="0.3">
      <c r="P295482" s="83"/>
    </row>
    <row r="295483" spans="16:16" x14ac:dyDescent="0.3">
      <c r="P295483" s="83"/>
    </row>
    <row r="295484" spans="16:16" x14ac:dyDescent="0.3">
      <c r="P295484" s="83"/>
    </row>
    <row r="295485" spans="16:16" x14ac:dyDescent="0.3">
      <c r="P295485" s="83"/>
    </row>
    <row r="295486" spans="16:16" x14ac:dyDescent="0.3">
      <c r="P295486" s="83"/>
    </row>
    <row r="295487" spans="16:16" x14ac:dyDescent="0.3">
      <c r="P295487" s="83"/>
    </row>
    <row r="295488" spans="16:16" x14ac:dyDescent="0.3">
      <c r="P295488" s="83"/>
    </row>
    <row r="295489" spans="16:16" x14ac:dyDescent="0.3">
      <c r="P295489" s="83"/>
    </row>
    <row r="295490" spans="16:16" x14ac:dyDescent="0.3">
      <c r="P295490" s="83"/>
    </row>
    <row r="295491" spans="16:16" x14ac:dyDescent="0.3">
      <c r="P295491" s="83"/>
    </row>
    <row r="295492" spans="16:16" x14ac:dyDescent="0.3">
      <c r="P295492" s="83"/>
    </row>
    <row r="295493" spans="16:16" x14ac:dyDescent="0.3">
      <c r="P295493" s="83"/>
    </row>
    <row r="295494" spans="16:16" x14ac:dyDescent="0.3">
      <c r="P295494" s="83"/>
    </row>
    <row r="295495" spans="16:16" x14ac:dyDescent="0.3">
      <c r="P295495" s="83"/>
    </row>
    <row r="295496" spans="16:16" x14ac:dyDescent="0.3">
      <c r="P295496" s="83"/>
    </row>
    <row r="295497" spans="16:16" x14ac:dyDescent="0.3">
      <c r="P295497" s="83"/>
    </row>
    <row r="295498" spans="16:16" x14ac:dyDescent="0.3">
      <c r="P295498" s="83"/>
    </row>
    <row r="295499" spans="16:16" x14ac:dyDescent="0.3">
      <c r="P295499" s="83"/>
    </row>
    <row r="295500" spans="16:16" x14ac:dyDescent="0.3">
      <c r="P295500" s="83"/>
    </row>
    <row r="295501" spans="16:16" x14ac:dyDescent="0.3">
      <c r="P295501" s="83"/>
    </row>
    <row r="295502" spans="16:16" x14ac:dyDescent="0.3">
      <c r="P295502" s="83"/>
    </row>
    <row r="295503" spans="16:16" x14ac:dyDescent="0.3">
      <c r="P295503" s="83"/>
    </row>
    <row r="295504" spans="16:16" x14ac:dyDescent="0.3">
      <c r="P295504" s="83"/>
    </row>
    <row r="295505" spans="16:16" x14ac:dyDescent="0.3">
      <c r="P295505" s="83"/>
    </row>
    <row r="295506" spans="16:16" x14ac:dyDescent="0.3">
      <c r="P295506" s="83"/>
    </row>
    <row r="295507" spans="16:16" x14ac:dyDescent="0.3">
      <c r="P295507" s="83"/>
    </row>
    <row r="295508" spans="16:16" x14ac:dyDescent="0.3">
      <c r="P295508" s="83"/>
    </row>
    <row r="295509" spans="16:16" x14ac:dyDescent="0.3">
      <c r="P295509" s="83"/>
    </row>
    <row r="295510" spans="16:16" x14ac:dyDescent="0.3">
      <c r="P295510" s="83"/>
    </row>
    <row r="295511" spans="16:16" x14ac:dyDescent="0.3">
      <c r="P295511" s="83"/>
    </row>
    <row r="295512" spans="16:16" x14ac:dyDescent="0.3">
      <c r="P295512" s="83"/>
    </row>
    <row r="295513" spans="16:16" x14ac:dyDescent="0.3">
      <c r="P295513" s="83"/>
    </row>
    <row r="295514" spans="16:16" x14ac:dyDescent="0.3">
      <c r="P295514" s="83"/>
    </row>
    <row r="295515" spans="16:16" x14ac:dyDescent="0.3">
      <c r="P295515" s="83"/>
    </row>
    <row r="295516" spans="16:16" x14ac:dyDescent="0.3">
      <c r="P295516" s="83"/>
    </row>
    <row r="295517" spans="16:16" x14ac:dyDescent="0.3">
      <c r="P295517" s="83"/>
    </row>
    <row r="295518" spans="16:16" x14ac:dyDescent="0.3">
      <c r="P295518" s="83"/>
    </row>
    <row r="295519" spans="16:16" x14ac:dyDescent="0.3">
      <c r="P295519" s="83"/>
    </row>
    <row r="295520" spans="16:16" x14ac:dyDescent="0.3">
      <c r="P295520" s="83"/>
    </row>
    <row r="295521" spans="16:16" x14ac:dyDescent="0.3">
      <c r="P295521" s="83"/>
    </row>
    <row r="295522" spans="16:16" x14ac:dyDescent="0.3">
      <c r="P295522" s="83"/>
    </row>
    <row r="295523" spans="16:16" x14ac:dyDescent="0.3">
      <c r="P295523" s="83"/>
    </row>
    <row r="295524" spans="16:16" x14ac:dyDescent="0.3">
      <c r="P295524" s="83"/>
    </row>
    <row r="295525" spans="16:16" x14ac:dyDescent="0.3">
      <c r="P295525" s="83"/>
    </row>
    <row r="295526" spans="16:16" x14ac:dyDescent="0.3">
      <c r="P295526" s="83"/>
    </row>
    <row r="295527" spans="16:16" x14ac:dyDescent="0.3">
      <c r="P295527" s="83"/>
    </row>
    <row r="295528" spans="16:16" x14ac:dyDescent="0.3">
      <c r="P295528" s="83"/>
    </row>
    <row r="295529" spans="16:16" x14ac:dyDescent="0.3">
      <c r="P295529" s="83"/>
    </row>
    <row r="295530" spans="16:16" x14ac:dyDescent="0.3">
      <c r="P295530" s="83"/>
    </row>
    <row r="295531" spans="16:16" x14ac:dyDescent="0.3">
      <c r="P295531" s="83"/>
    </row>
    <row r="295532" spans="16:16" x14ac:dyDescent="0.3">
      <c r="P295532" s="83"/>
    </row>
    <row r="295533" spans="16:16" x14ac:dyDescent="0.3">
      <c r="P295533" s="83"/>
    </row>
    <row r="295534" spans="16:16" x14ac:dyDescent="0.3">
      <c r="P295534" s="83"/>
    </row>
    <row r="295535" spans="16:16" x14ac:dyDescent="0.3">
      <c r="P295535" s="83"/>
    </row>
    <row r="295536" spans="16:16" x14ac:dyDescent="0.3">
      <c r="P295536" s="83"/>
    </row>
    <row r="295537" spans="16:16" x14ac:dyDescent="0.3">
      <c r="P295537" s="83"/>
    </row>
    <row r="295538" spans="16:16" x14ac:dyDescent="0.3">
      <c r="P295538" s="83"/>
    </row>
    <row r="295539" spans="16:16" x14ac:dyDescent="0.3">
      <c r="P295539" s="83"/>
    </row>
    <row r="295540" spans="16:16" x14ac:dyDescent="0.3">
      <c r="P295540" s="83"/>
    </row>
    <row r="295541" spans="16:16" x14ac:dyDescent="0.3">
      <c r="P295541" s="83"/>
    </row>
    <row r="295542" spans="16:16" x14ac:dyDescent="0.3">
      <c r="P295542" s="83"/>
    </row>
    <row r="295543" spans="16:16" x14ac:dyDescent="0.3">
      <c r="P295543" s="83"/>
    </row>
    <row r="295544" spans="16:16" x14ac:dyDescent="0.3">
      <c r="P295544" s="83"/>
    </row>
    <row r="295545" spans="16:16" x14ac:dyDescent="0.3">
      <c r="P295545" s="83"/>
    </row>
    <row r="295546" spans="16:16" x14ac:dyDescent="0.3">
      <c r="P295546" s="83"/>
    </row>
    <row r="295547" spans="16:16" x14ac:dyDescent="0.3">
      <c r="P295547" s="83"/>
    </row>
    <row r="295548" spans="16:16" x14ac:dyDescent="0.3">
      <c r="P295548" s="83"/>
    </row>
    <row r="295549" spans="16:16" x14ac:dyDescent="0.3">
      <c r="P295549" s="83"/>
    </row>
    <row r="295550" spans="16:16" x14ac:dyDescent="0.3">
      <c r="P295550" s="83"/>
    </row>
    <row r="295551" spans="16:16" x14ac:dyDescent="0.3">
      <c r="P295551" s="83"/>
    </row>
    <row r="295552" spans="16:16" x14ac:dyDescent="0.3">
      <c r="P295552" s="83"/>
    </row>
    <row r="295553" spans="16:16" x14ac:dyDescent="0.3">
      <c r="P295553" s="83"/>
    </row>
    <row r="295554" spans="16:16" x14ac:dyDescent="0.3">
      <c r="P295554" s="83"/>
    </row>
    <row r="295555" spans="16:16" x14ac:dyDescent="0.3">
      <c r="P295555" s="83"/>
    </row>
    <row r="295556" spans="16:16" x14ac:dyDescent="0.3">
      <c r="P295556" s="83"/>
    </row>
    <row r="295557" spans="16:16" x14ac:dyDescent="0.3">
      <c r="P295557" s="83"/>
    </row>
    <row r="295558" spans="16:16" x14ac:dyDescent="0.3">
      <c r="P295558" s="83"/>
    </row>
    <row r="295559" spans="16:16" x14ac:dyDescent="0.3">
      <c r="P295559" s="83"/>
    </row>
    <row r="295560" spans="16:16" x14ac:dyDescent="0.3">
      <c r="P295560" s="83"/>
    </row>
    <row r="295561" spans="16:16" x14ac:dyDescent="0.3">
      <c r="P295561" s="83"/>
    </row>
    <row r="295562" spans="16:16" x14ac:dyDescent="0.3">
      <c r="P295562" s="83"/>
    </row>
    <row r="295563" spans="16:16" x14ac:dyDescent="0.3">
      <c r="P295563" s="83"/>
    </row>
    <row r="295564" spans="16:16" x14ac:dyDescent="0.3">
      <c r="P295564" s="83"/>
    </row>
    <row r="295565" spans="16:16" x14ac:dyDescent="0.3">
      <c r="P295565" s="83"/>
    </row>
    <row r="295566" spans="16:16" x14ac:dyDescent="0.3">
      <c r="P295566" s="83"/>
    </row>
    <row r="295567" spans="16:16" x14ac:dyDescent="0.3">
      <c r="P295567" s="83"/>
    </row>
    <row r="295568" spans="16:16" x14ac:dyDescent="0.3">
      <c r="P295568" s="83"/>
    </row>
    <row r="295569" spans="16:16" x14ac:dyDescent="0.3">
      <c r="P295569" s="83"/>
    </row>
    <row r="295570" spans="16:16" x14ac:dyDescent="0.3">
      <c r="P295570" s="83"/>
    </row>
    <row r="295571" spans="16:16" x14ac:dyDescent="0.3">
      <c r="P295571" s="83"/>
    </row>
    <row r="295572" spans="16:16" x14ac:dyDescent="0.3">
      <c r="P295572" s="83"/>
    </row>
    <row r="295573" spans="16:16" x14ac:dyDescent="0.3">
      <c r="P295573" s="83"/>
    </row>
    <row r="295574" spans="16:16" x14ac:dyDescent="0.3">
      <c r="P295574" s="83"/>
    </row>
    <row r="295575" spans="16:16" x14ac:dyDescent="0.3">
      <c r="P295575" s="83"/>
    </row>
    <row r="295576" spans="16:16" x14ac:dyDescent="0.3">
      <c r="P295576" s="83"/>
    </row>
    <row r="295577" spans="16:16" x14ac:dyDescent="0.3">
      <c r="P295577" s="83"/>
    </row>
    <row r="295578" spans="16:16" x14ac:dyDescent="0.3">
      <c r="P295578" s="83"/>
    </row>
    <row r="295579" spans="16:16" x14ac:dyDescent="0.3">
      <c r="P295579" s="83"/>
    </row>
    <row r="295580" spans="16:16" x14ac:dyDescent="0.3">
      <c r="P295580" s="83"/>
    </row>
    <row r="295581" spans="16:16" x14ac:dyDescent="0.3">
      <c r="P295581" s="83"/>
    </row>
    <row r="295582" spans="16:16" x14ac:dyDescent="0.3">
      <c r="P295582" s="83"/>
    </row>
    <row r="295583" spans="16:16" x14ac:dyDescent="0.3">
      <c r="P295583" s="83"/>
    </row>
    <row r="295584" spans="16:16" x14ac:dyDescent="0.3">
      <c r="P295584" s="83"/>
    </row>
    <row r="295585" spans="16:16" x14ac:dyDescent="0.3">
      <c r="P295585" s="83"/>
    </row>
    <row r="295586" spans="16:16" x14ac:dyDescent="0.3">
      <c r="P295586" s="83"/>
    </row>
    <row r="295587" spans="16:16" x14ac:dyDescent="0.3">
      <c r="P295587" s="83"/>
    </row>
    <row r="295588" spans="16:16" x14ac:dyDescent="0.3">
      <c r="P295588" s="83"/>
    </row>
    <row r="295589" spans="16:16" x14ac:dyDescent="0.3">
      <c r="P295589" s="83"/>
    </row>
    <row r="295590" spans="16:16" x14ac:dyDescent="0.3">
      <c r="P295590" s="83"/>
    </row>
    <row r="295591" spans="16:16" x14ac:dyDescent="0.3">
      <c r="P295591" s="83"/>
    </row>
    <row r="295592" spans="16:16" x14ac:dyDescent="0.3">
      <c r="P295592" s="83"/>
    </row>
    <row r="295593" spans="16:16" x14ac:dyDescent="0.3">
      <c r="P295593" s="83"/>
    </row>
    <row r="295594" spans="16:16" x14ac:dyDescent="0.3">
      <c r="P295594" s="83"/>
    </row>
    <row r="295595" spans="16:16" x14ac:dyDescent="0.3">
      <c r="P295595" s="83"/>
    </row>
    <row r="295596" spans="16:16" x14ac:dyDescent="0.3">
      <c r="P295596" s="83"/>
    </row>
    <row r="295597" spans="16:16" x14ac:dyDescent="0.3">
      <c r="P295597" s="83"/>
    </row>
    <row r="295598" spans="16:16" x14ac:dyDescent="0.3">
      <c r="P295598" s="83"/>
    </row>
    <row r="295599" spans="16:16" x14ac:dyDescent="0.3">
      <c r="P295599" s="83"/>
    </row>
    <row r="295600" spans="16:16" x14ac:dyDescent="0.3">
      <c r="P295600" s="83"/>
    </row>
    <row r="295601" spans="16:16" x14ac:dyDescent="0.3">
      <c r="P295601" s="83"/>
    </row>
    <row r="295602" spans="16:16" x14ac:dyDescent="0.3">
      <c r="P295602" s="83"/>
    </row>
    <row r="295603" spans="16:16" x14ac:dyDescent="0.3">
      <c r="P295603" s="83"/>
    </row>
    <row r="295604" spans="16:16" x14ac:dyDescent="0.3">
      <c r="P295604" s="83"/>
    </row>
    <row r="295605" spans="16:16" x14ac:dyDescent="0.3">
      <c r="P295605" s="83"/>
    </row>
    <row r="295606" spans="16:16" x14ac:dyDescent="0.3">
      <c r="P295606" s="83"/>
    </row>
    <row r="295607" spans="16:16" x14ac:dyDescent="0.3">
      <c r="P295607" s="83"/>
    </row>
    <row r="295608" spans="16:16" x14ac:dyDescent="0.3">
      <c r="P295608" s="83"/>
    </row>
    <row r="295609" spans="16:16" x14ac:dyDescent="0.3">
      <c r="P295609" s="83"/>
    </row>
    <row r="295610" spans="16:16" x14ac:dyDescent="0.3">
      <c r="P295610" s="83"/>
    </row>
    <row r="295611" spans="16:16" x14ac:dyDescent="0.3">
      <c r="P295611" s="83"/>
    </row>
    <row r="295612" spans="16:16" x14ac:dyDescent="0.3">
      <c r="P295612" s="83"/>
    </row>
    <row r="295613" spans="16:16" x14ac:dyDescent="0.3">
      <c r="P295613" s="83"/>
    </row>
    <row r="295614" spans="16:16" x14ac:dyDescent="0.3">
      <c r="P295614" s="83"/>
    </row>
    <row r="295615" spans="16:16" x14ac:dyDescent="0.3">
      <c r="P295615" s="83"/>
    </row>
    <row r="295616" spans="16:16" x14ac:dyDescent="0.3">
      <c r="P295616" s="83"/>
    </row>
    <row r="295617" spans="16:16" x14ac:dyDescent="0.3">
      <c r="P295617" s="83"/>
    </row>
    <row r="295618" spans="16:16" x14ac:dyDescent="0.3">
      <c r="P295618" s="83"/>
    </row>
    <row r="295619" spans="16:16" x14ac:dyDescent="0.3">
      <c r="P295619" s="83"/>
    </row>
    <row r="295620" spans="16:16" x14ac:dyDescent="0.3">
      <c r="P295620" s="83"/>
    </row>
    <row r="295621" spans="16:16" x14ac:dyDescent="0.3">
      <c r="P295621" s="83"/>
    </row>
    <row r="295622" spans="16:16" x14ac:dyDescent="0.3">
      <c r="P295622" s="83"/>
    </row>
    <row r="295623" spans="16:16" x14ac:dyDescent="0.3">
      <c r="P295623" s="83"/>
    </row>
    <row r="295624" spans="16:16" x14ac:dyDescent="0.3">
      <c r="P295624" s="83"/>
    </row>
    <row r="295625" spans="16:16" x14ac:dyDescent="0.3">
      <c r="P295625" s="83"/>
    </row>
    <row r="295626" spans="16:16" x14ac:dyDescent="0.3">
      <c r="P295626" s="83"/>
    </row>
    <row r="295627" spans="16:16" x14ac:dyDescent="0.3">
      <c r="P295627" s="83"/>
    </row>
    <row r="295628" spans="16:16" x14ac:dyDescent="0.3">
      <c r="P295628" s="83"/>
    </row>
    <row r="295629" spans="16:16" x14ac:dyDescent="0.3">
      <c r="P295629" s="83"/>
    </row>
    <row r="295630" spans="16:16" x14ac:dyDescent="0.3">
      <c r="P295630" s="83"/>
    </row>
    <row r="295631" spans="16:16" x14ac:dyDescent="0.3">
      <c r="P295631" s="83"/>
    </row>
    <row r="295632" spans="16:16" x14ac:dyDescent="0.3">
      <c r="P295632" s="83"/>
    </row>
    <row r="295633" spans="16:16" x14ac:dyDescent="0.3">
      <c r="P295633" s="83"/>
    </row>
    <row r="295634" spans="16:16" x14ac:dyDescent="0.3">
      <c r="P295634" s="83"/>
    </row>
    <row r="295635" spans="16:16" x14ac:dyDescent="0.3">
      <c r="P295635" s="83"/>
    </row>
    <row r="295636" spans="16:16" x14ac:dyDescent="0.3">
      <c r="P295636" s="83"/>
    </row>
    <row r="295637" spans="16:16" x14ac:dyDescent="0.3">
      <c r="P295637" s="83"/>
    </row>
    <row r="295638" spans="16:16" x14ac:dyDescent="0.3">
      <c r="P295638" s="83"/>
    </row>
    <row r="295639" spans="16:16" x14ac:dyDescent="0.3">
      <c r="P295639" s="83"/>
    </row>
    <row r="295640" spans="16:16" x14ac:dyDescent="0.3">
      <c r="P295640" s="83"/>
    </row>
    <row r="295641" spans="16:16" x14ac:dyDescent="0.3">
      <c r="P295641" s="83"/>
    </row>
    <row r="295642" spans="16:16" x14ac:dyDescent="0.3">
      <c r="P295642" s="83"/>
    </row>
    <row r="295643" spans="16:16" x14ac:dyDescent="0.3">
      <c r="P295643" s="83"/>
    </row>
    <row r="295644" spans="16:16" x14ac:dyDescent="0.3">
      <c r="P295644" s="83"/>
    </row>
    <row r="295645" spans="16:16" x14ac:dyDescent="0.3">
      <c r="P295645" s="83"/>
    </row>
    <row r="295646" spans="16:16" x14ac:dyDescent="0.3">
      <c r="P295646" s="83"/>
    </row>
    <row r="295647" spans="16:16" x14ac:dyDescent="0.3">
      <c r="P295647" s="83"/>
    </row>
    <row r="295648" spans="16:16" x14ac:dyDescent="0.3">
      <c r="P295648" s="83"/>
    </row>
    <row r="295649" spans="16:16" x14ac:dyDescent="0.3">
      <c r="P295649" s="83"/>
    </row>
    <row r="295650" spans="16:16" x14ac:dyDescent="0.3">
      <c r="P295650" s="83"/>
    </row>
    <row r="295651" spans="16:16" x14ac:dyDescent="0.3">
      <c r="P295651" s="83"/>
    </row>
    <row r="295652" spans="16:16" x14ac:dyDescent="0.3">
      <c r="P295652" s="83"/>
    </row>
    <row r="295653" spans="16:16" x14ac:dyDescent="0.3">
      <c r="P295653" s="83"/>
    </row>
    <row r="295654" spans="16:16" x14ac:dyDescent="0.3">
      <c r="P295654" s="83"/>
    </row>
    <row r="295655" spans="16:16" x14ac:dyDescent="0.3">
      <c r="P295655" s="83"/>
    </row>
    <row r="295656" spans="16:16" x14ac:dyDescent="0.3">
      <c r="P295656" s="83"/>
    </row>
    <row r="295657" spans="16:16" x14ac:dyDescent="0.3">
      <c r="P295657" s="83"/>
    </row>
    <row r="295658" spans="16:16" x14ac:dyDescent="0.3">
      <c r="P295658" s="83"/>
    </row>
    <row r="295659" spans="16:16" x14ac:dyDescent="0.3">
      <c r="P295659" s="83"/>
    </row>
    <row r="295660" spans="16:16" x14ac:dyDescent="0.3">
      <c r="P295660" s="83"/>
    </row>
    <row r="295661" spans="16:16" x14ac:dyDescent="0.3">
      <c r="P295661" s="83"/>
    </row>
    <row r="295662" spans="16:16" x14ac:dyDescent="0.3">
      <c r="P295662" s="83"/>
    </row>
    <row r="295663" spans="16:16" x14ac:dyDescent="0.3">
      <c r="P295663" s="83"/>
    </row>
    <row r="295664" spans="16:16" x14ac:dyDescent="0.3">
      <c r="P295664" s="83"/>
    </row>
    <row r="295665" spans="16:16" x14ac:dyDescent="0.3">
      <c r="P295665" s="83"/>
    </row>
    <row r="295666" spans="16:16" x14ac:dyDescent="0.3">
      <c r="P295666" s="83"/>
    </row>
    <row r="295667" spans="16:16" x14ac:dyDescent="0.3">
      <c r="P295667" s="83"/>
    </row>
    <row r="295668" spans="16:16" x14ac:dyDescent="0.3">
      <c r="P295668" s="83"/>
    </row>
    <row r="295669" spans="16:16" x14ac:dyDescent="0.3">
      <c r="P295669" s="83"/>
    </row>
    <row r="295670" spans="16:16" x14ac:dyDescent="0.3">
      <c r="P295670" s="83"/>
    </row>
    <row r="295671" spans="16:16" x14ac:dyDescent="0.3">
      <c r="P295671" s="83"/>
    </row>
    <row r="295672" spans="16:16" x14ac:dyDescent="0.3">
      <c r="P295672" s="83"/>
    </row>
    <row r="295673" spans="16:16" x14ac:dyDescent="0.3">
      <c r="P295673" s="83"/>
    </row>
    <row r="295674" spans="16:16" x14ac:dyDescent="0.3">
      <c r="P295674" s="83"/>
    </row>
    <row r="295675" spans="16:16" x14ac:dyDescent="0.3">
      <c r="P295675" s="83"/>
    </row>
    <row r="295676" spans="16:16" x14ac:dyDescent="0.3">
      <c r="P295676" s="83"/>
    </row>
    <row r="295677" spans="16:16" x14ac:dyDescent="0.3">
      <c r="P295677" s="83"/>
    </row>
    <row r="295678" spans="16:16" x14ac:dyDescent="0.3">
      <c r="P295678" s="83"/>
    </row>
    <row r="295679" spans="16:16" x14ac:dyDescent="0.3">
      <c r="P295679" s="83"/>
    </row>
    <row r="295680" spans="16:16" x14ac:dyDescent="0.3">
      <c r="P295680" s="83"/>
    </row>
    <row r="295681" spans="16:16" x14ac:dyDescent="0.3">
      <c r="P295681" s="83"/>
    </row>
    <row r="295682" spans="16:16" x14ac:dyDescent="0.3">
      <c r="P295682" s="83"/>
    </row>
    <row r="295683" spans="16:16" x14ac:dyDescent="0.3">
      <c r="P295683" s="83"/>
    </row>
    <row r="295684" spans="16:16" x14ac:dyDescent="0.3">
      <c r="P295684" s="83"/>
    </row>
    <row r="295685" spans="16:16" x14ac:dyDescent="0.3">
      <c r="P295685" s="83"/>
    </row>
    <row r="295686" spans="16:16" x14ac:dyDescent="0.3">
      <c r="P295686" s="83"/>
    </row>
    <row r="295687" spans="16:16" x14ac:dyDescent="0.3">
      <c r="P295687" s="83"/>
    </row>
    <row r="295688" spans="16:16" x14ac:dyDescent="0.3">
      <c r="P295688" s="83"/>
    </row>
    <row r="295689" spans="16:16" x14ac:dyDescent="0.3">
      <c r="P295689" s="83"/>
    </row>
    <row r="295690" spans="16:16" x14ac:dyDescent="0.3">
      <c r="P295690" s="83"/>
    </row>
    <row r="295691" spans="16:16" x14ac:dyDescent="0.3">
      <c r="P295691" s="83"/>
    </row>
    <row r="295692" spans="16:16" x14ac:dyDescent="0.3">
      <c r="P295692" s="83"/>
    </row>
    <row r="295693" spans="16:16" x14ac:dyDescent="0.3">
      <c r="P295693" s="83"/>
    </row>
    <row r="295694" spans="16:16" x14ac:dyDescent="0.3">
      <c r="P295694" s="83"/>
    </row>
    <row r="295695" spans="16:16" x14ac:dyDescent="0.3">
      <c r="P295695" s="83"/>
    </row>
    <row r="295696" spans="16:16" x14ac:dyDescent="0.3">
      <c r="P295696" s="83"/>
    </row>
    <row r="295697" spans="16:16" x14ac:dyDescent="0.3">
      <c r="P295697" s="83"/>
    </row>
    <row r="295698" spans="16:16" x14ac:dyDescent="0.3">
      <c r="P295698" s="83"/>
    </row>
    <row r="295699" spans="16:16" x14ac:dyDescent="0.3">
      <c r="P295699" s="83"/>
    </row>
    <row r="295700" spans="16:16" x14ac:dyDescent="0.3">
      <c r="P295700" s="83"/>
    </row>
    <row r="295701" spans="16:16" x14ac:dyDescent="0.3">
      <c r="P295701" s="83"/>
    </row>
    <row r="295702" spans="16:16" x14ac:dyDescent="0.3">
      <c r="P295702" s="83"/>
    </row>
    <row r="295703" spans="16:16" x14ac:dyDescent="0.3">
      <c r="P295703" s="83"/>
    </row>
    <row r="295704" spans="16:16" x14ac:dyDescent="0.3">
      <c r="P295704" s="83"/>
    </row>
    <row r="295705" spans="16:16" x14ac:dyDescent="0.3">
      <c r="P295705" s="83"/>
    </row>
    <row r="295706" spans="16:16" x14ac:dyDescent="0.3">
      <c r="P295706" s="83"/>
    </row>
    <row r="295707" spans="16:16" x14ac:dyDescent="0.3">
      <c r="P295707" s="83"/>
    </row>
    <row r="295708" spans="16:16" x14ac:dyDescent="0.3">
      <c r="P295708" s="83"/>
    </row>
    <row r="295709" spans="16:16" x14ac:dyDescent="0.3">
      <c r="P295709" s="83"/>
    </row>
    <row r="295710" spans="16:16" x14ac:dyDescent="0.3">
      <c r="P295710" s="83"/>
    </row>
    <row r="295711" spans="16:16" x14ac:dyDescent="0.3">
      <c r="P295711" s="83"/>
    </row>
    <row r="295712" spans="16:16" x14ac:dyDescent="0.3">
      <c r="P295712" s="83"/>
    </row>
    <row r="295713" spans="16:16" x14ac:dyDescent="0.3">
      <c r="P295713" s="83"/>
    </row>
    <row r="295714" spans="16:16" x14ac:dyDescent="0.3">
      <c r="P295714" s="83"/>
    </row>
    <row r="295715" spans="16:16" x14ac:dyDescent="0.3">
      <c r="P295715" s="83"/>
    </row>
    <row r="295716" spans="16:16" x14ac:dyDescent="0.3">
      <c r="P295716" s="83"/>
    </row>
    <row r="295717" spans="16:16" x14ac:dyDescent="0.3">
      <c r="P295717" s="83"/>
    </row>
    <row r="295718" spans="16:16" x14ac:dyDescent="0.3">
      <c r="P295718" s="83"/>
    </row>
    <row r="295719" spans="16:16" x14ac:dyDescent="0.3">
      <c r="P295719" s="83"/>
    </row>
    <row r="295720" spans="16:16" x14ac:dyDescent="0.3">
      <c r="P295720" s="83"/>
    </row>
    <row r="295721" spans="16:16" x14ac:dyDescent="0.3">
      <c r="P295721" s="83"/>
    </row>
    <row r="295722" spans="16:16" x14ac:dyDescent="0.3">
      <c r="P295722" s="83"/>
    </row>
    <row r="295723" spans="16:16" x14ac:dyDescent="0.3">
      <c r="P295723" s="83"/>
    </row>
    <row r="295724" spans="16:16" x14ac:dyDescent="0.3">
      <c r="P295724" s="83"/>
    </row>
    <row r="295725" spans="16:16" x14ac:dyDescent="0.3">
      <c r="P295725" s="83"/>
    </row>
    <row r="295726" spans="16:16" x14ac:dyDescent="0.3">
      <c r="P295726" s="83"/>
    </row>
    <row r="295727" spans="16:16" x14ac:dyDescent="0.3">
      <c r="P295727" s="83"/>
    </row>
    <row r="295728" spans="16:16" x14ac:dyDescent="0.3">
      <c r="P295728" s="83"/>
    </row>
    <row r="295729" spans="16:16" x14ac:dyDescent="0.3">
      <c r="P295729" s="83"/>
    </row>
    <row r="295730" spans="16:16" x14ac:dyDescent="0.3">
      <c r="P295730" s="83"/>
    </row>
    <row r="295731" spans="16:16" x14ac:dyDescent="0.3">
      <c r="P295731" s="83"/>
    </row>
    <row r="295732" spans="16:16" x14ac:dyDescent="0.3">
      <c r="P295732" s="83"/>
    </row>
    <row r="295733" spans="16:16" x14ac:dyDescent="0.3">
      <c r="P295733" s="83"/>
    </row>
    <row r="295734" spans="16:16" x14ac:dyDescent="0.3">
      <c r="P295734" s="83"/>
    </row>
    <row r="295735" spans="16:16" x14ac:dyDescent="0.3">
      <c r="P295735" s="83"/>
    </row>
    <row r="295736" spans="16:16" x14ac:dyDescent="0.3">
      <c r="P295736" s="83"/>
    </row>
    <row r="295737" spans="16:16" x14ac:dyDescent="0.3">
      <c r="P295737" s="83"/>
    </row>
    <row r="295738" spans="16:16" x14ac:dyDescent="0.3">
      <c r="P295738" s="83"/>
    </row>
    <row r="295739" spans="16:16" x14ac:dyDescent="0.3">
      <c r="P295739" s="83"/>
    </row>
    <row r="295740" spans="16:16" x14ac:dyDescent="0.3">
      <c r="P295740" s="83"/>
    </row>
    <row r="295741" spans="16:16" x14ac:dyDescent="0.3">
      <c r="P295741" s="83"/>
    </row>
    <row r="295742" spans="16:16" x14ac:dyDescent="0.3">
      <c r="P295742" s="83"/>
    </row>
    <row r="295743" spans="16:16" x14ac:dyDescent="0.3">
      <c r="P295743" s="83"/>
    </row>
    <row r="295744" spans="16:16" x14ac:dyDescent="0.3">
      <c r="P295744" s="83"/>
    </row>
    <row r="295745" spans="16:16" x14ac:dyDescent="0.3">
      <c r="P295745" s="83"/>
    </row>
    <row r="295746" spans="16:16" x14ac:dyDescent="0.3">
      <c r="P295746" s="83"/>
    </row>
    <row r="295747" spans="16:16" x14ac:dyDescent="0.3">
      <c r="P295747" s="83"/>
    </row>
    <row r="295748" spans="16:16" x14ac:dyDescent="0.3">
      <c r="P295748" s="83"/>
    </row>
    <row r="295749" spans="16:16" x14ac:dyDescent="0.3">
      <c r="P295749" s="83"/>
    </row>
    <row r="295750" spans="16:16" x14ac:dyDescent="0.3">
      <c r="P295750" s="83"/>
    </row>
    <row r="295751" spans="16:16" x14ac:dyDescent="0.3">
      <c r="P295751" s="83"/>
    </row>
    <row r="295752" spans="16:16" x14ac:dyDescent="0.3">
      <c r="P295752" s="83"/>
    </row>
    <row r="295753" spans="16:16" x14ac:dyDescent="0.3">
      <c r="P295753" s="83"/>
    </row>
    <row r="295754" spans="16:16" x14ac:dyDescent="0.3">
      <c r="P295754" s="83"/>
    </row>
    <row r="295755" spans="16:16" x14ac:dyDescent="0.3">
      <c r="P295755" s="83"/>
    </row>
    <row r="295756" spans="16:16" x14ac:dyDescent="0.3">
      <c r="P295756" s="83"/>
    </row>
    <row r="295757" spans="16:16" x14ac:dyDescent="0.3">
      <c r="P295757" s="83"/>
    </row>
    <row r="295758" spans="16:16" x14ac:dyDescent="0.3">
      <c r="P295758" s="83"/>
    </row>
    <row r="295759" spans="16:16" x14ac:dyDescent="0.3">
      <c r="P295759" s="83"/>
    </row>
    <row r="295760" spans="16:16" x14ac:dyDescent="0.3">
      <c r="P295760" s="83"/>
    </row>
    <row r="295761" spans="16:16" x14ac:dyDescent="0.3">
      <c r="P295761" s="83"/>
    </row>
    <row r="295762" spans="16:16" x14ac:dyDescent="0.3">
      <c r="P295762" s="83"/>
    </row>
    <row r="295763" spans="16:16" x14ac:dyDescent="0.3">
      <c r="P295763" s="83"/>
    </row>
    <row r="295764" spans="16:16" x14ac:dyDescent="0.3">
      <c r="P295764" s="83"/>
    </row>
    <row r="295765" spans="16:16" x14ac:dyDescent="0.3">
      <c r="P295765" s="83"/>
    </row>
    <row r="295766" spans="16:16" x14ac:dyDescent="0.3">
      <c r="P295766" s="83"/>
    </row>
    <row r="295767" spans="16:16" x14ac:dyDescent="0.3">
      <c r="P295767" s="83"/>
    </row>
    <row r="295768" spans="16:16" x14ac:dyDescent="0.3">
      <c r="P295768" s="83"/>
    </row>
    <row r="295769" spans="16:16" x14ac:dyDescent="0.3">
      <c r="P295769" s="83"/>
    </row>
    <row r="295770" spans="16:16" x14ac:dyDescent="0.3">
      <c r="P295770" s="83"/>
    </row>
    <row r="295771" spans="16:16" x14ac:dyDescent="0.3">
      <c r="P295771" s="83"/>
    </row>
    <row r="295772" spans="16:16" x14ac:dyDescent="0.3">
      <c r="P295772" s="83"/>
    </row>
    <row r="295773" spans="16:16" x14ac:dyDescent="0.3">
      <c r="P295773" s="83"/>
    </row>
    <row r="295774" spans="16:16" x14ac:dyDescent="0.3">
      <c r="P295774" s="83"/>
    </row>
    <row r="295775" spans="16:16" x14ac:dyDescent="0.3">
      <c r="P295775" s="83"/>
    </row>
    <row r="295776" spans="16:16" x14ac:dyDescent="0.3">
      <c r="P295776" s="83"/>
    </row>
    <row r="295777" spans="16:16" x14ac:dyDescent="0.3">
      <c r="P295777" s="83"/>
    </row>
    <row r="295778" spans="16:16" x14ac:dyDescent="0.3">
      <c r="P295778" s="83"/>
    </row>
    <row r="295779" spans="16:16" x14ac:dyDescent="0.3">
      <c r="P295779" s="83"/>
    </row>
    <row r="295780" spans="16:16" x14ac:dyDescent="0.3">
      <c r="P295780" s="83"/>
    </row>
    <row r="295781" spans="16:16" x14ac:dyDescent="0.3">
      <c r="P295781" s="83"/>
    </row>
    <row r="295782" spans="16:16" x14ac:dyDescent="0.3">
      <c r="P295782" s="83"/>
    </row>
    <row r="295783" spans="16:16" x14ac:dyDescent="0.3">
      <c r="P295783" s="83"/>
    </row>
    <row r="295784" spans="16:16" x14ac:dyDescent="0.3">
      <c r="P295784" s="83"/>
    </row>
    <row r="295785" spans="16:16" x14ac:dyDescent="0.3">
      <c r="P295785" s="83"/>
    </row>
    <row r="295786" spans="16:16" x14ac:dyDescent="0.3">
      <c r="P295786" s="83"/>
    </row>
    <row r="295787" spans="16:16" x14ac:dyDescent="0.3">
      <c r="P295787" s="83"/>
    </row>
    <row r="295788" spans="16:16" x14ac:dyDescent="0.3">
      <c r="P295788" s="83"/>
    </row>
    <row r="295789" spans="16:16" x14ac:dyDescent="0.3">
      <c r="P295789" s="83"/>
    </row>
    <row r="295790" spans="16:16" x14ac:dyDescent="0.3">
      <c r="P295790" s="83"/>
    </row>
    <row r="295791" spans="16:16" x14ac:dyDescent="0.3">
      <c r="P295791" s="83"/>
    </row>
    <row r="295792" spans="16:16" x14ac:dyDescent="0.3">
      <c r="P295792" s="83"/>
    </row>
    <row r="295793" spans="16:16" x14ac:dyDescent="0.3">
      <c r="P295793" s="83"/>
    </row>
    <row r="295794" spans="16:16" x14ac:dyDescent="0.3">
      <c r="P295794" s="83"/>
    </row>
    <row r="295795" spans="16:16" x14ac:dyDescent="0.3">
      <c r="P295795" s="83"/>
    </row>
    <row r="295796" spans="16:16" x14ac:dyDescent="0.3">
      <c r="P295796" s="83"/>
    </row>
    <row r="295797" spans="16:16" x14ac:dyDescent="0.3">
      <c r="P295797" s="83"/>
    </row>
    <row r="295798" spans="16:16" x14ac:dyDescent="0.3">
      <c r="P295798" s="83"/>
    </row>
    <row r="295799" spans="16:16" x14ac:dyDescent="0.3">
      <c r="P295799" s="83"/>
    </row>
    <row r="295800" spans="16:16" x14ac:dyDescent="0.3">
      <c r="P295800" s="83"/>
    </row>
    <row r="295801" spans="16:16" x14ac:dyDescent="0.3">
      <c r="P295801" s="83"/>
    </row>
    <row r="295802" spans="16:16" x14ac:dyDescent="0.3">
      <c r="P295802" s="83"/>
    </row>
    <row r="295803" spans="16:16" x14ac:dyDescent="0.3">
      <c r="P295803" s="83"/>
    </row>
    <row r="295804" spans="16:16" x14ac:dyDescent="0.3">
      <c r="P295804" s="83"/>
    </row>
    <row r="295805" spans="16:16" x14ac:dyDescent="0.3">
      <c r="P295805" s="83"/>
    </row>
    <row r="295806" spans="16:16" x14ac:dyDescent="0.3">
      <c r="P295806" s="83"/>
    </row>
    <row r="295807" spans="16:16" x14ac:dyDescent="0.3">
      <c r="P295807" s="83"/>
    </row>
    <row r="295808" spans="16:16" x14ac:dyDescent="0.3">
      <c r="P295808" s="83"/>
    </row>
    <row r="295809" spans="16:16" x14ac:dyDescent="0.3">
      <c r="P295809" s="83"/>
    </row>
    <row r="295810" spans="16:16" x14ac:dyDescent="0.3">
      <c r="P295810" s="83"/>
    </row>
    <row r="295811" spans="16:16" x14ac:dyDescent="0.3">
      <c r="P295811" s="83"/>
    </row>
    <row r="295812" spans="16:16" x14ac:dyDescent="0.3">
      <c r="P295812" s="83"/>
    </row>
    <row r="295813" spans="16:16" x14ac:dyDescent="0.3">
      <c r="P295813" s="83"/>
    </row>
    <row r="295814" spans="16:16" x14ac:dyDescent="0.3">
      <c r="P295814" s="83"/>
    </row>
    <row r="295815" spans="16:16" x14ac:dyDescent="0.3">
      <c r="P295815" s="83"/>
    </row>
    <row r="295816" spans="16:16" x14ac:dyDescent="0.3">
      <c r="P295816" s="83"/>
    </row>
    <row r="295817" spans="16:16" x14ac:dyDescent="0.3">
      <c r="P295817" s="83"/>
    </row>
    <row r="295818" spans="16:16" x14ac:dyDescent="0.3">
      <c r="P295818" s="83"/>
    </row>
    <row r="295819" spans="16:16" x14ac:dyDescent="0.3">
      <c r="P295819" s="83"/>
    </row>
    <row r="295820" spans="16:16" x14ac:dyDescent="0.3">
      <c r="P295820" s="83"/>
    </row>
    <row r="295821" spans="16:16" x14ac:dyDescent="0.3">
      <c r="P295821" s="83"/>
    </row>
    <row r="295822" spans="16:16" x14ac:dyDescent="0.3">
      <c r="P295822" s="83"/>
    </row>
    <row r="295823" spans="16:16" x14ac:dyDescent="0.3">
      <c r="P295823" s="83"/>
    </row>
    <row r="295824" spans="16:16" x14ac:dyDescent="0.3">
      <c r="P295824" s="83"/>
    </row>
    <row r="295825" spans="16:16" x14ac:dyDescent="0.3">
      <c r="P295825" s="83"/>
    </row>
    <row r="295826" spans="16:16" x14ac:dyDescent="0.3">
      <c r="P295826" s="83"/>
    </row>
    <row r="295827" spans="16:16" x14ac:dyDescent="0.3">
      <c r="P295827" s="83"/>
    </row>
    <row r="295828" spans="16:16" x14ac:dyDescent="0.3">
      <c r="P295828" s="83"/>
    </row>
    <row r="295829" spans="16:16" x14ac:dyDescent="0.3">
      <c r="P295829" s="83"/>
    </row>
    <row r="295830" spans="16:16" x14ac:dyDescent="0.3">
      <c r="P295830" s="83"/>
    </row>
    <row r="295831" spans="16:16" x14ac:dyDescent="0.3">
      <c r="P295831" s="83"/>
    </row>
    <row r="295832" spans="16:16" x14ac:dyDescent="0.3">
      <c r="P295832" s="83"/>
    </row>
    <row r="295833" spans="16:16" x14ac:dyDescent="0.3">
      <c r="P295833" s="83"/>
    </row>
    <row r="295834" spans="16:16" x14ac:dyDescent="0.3">
      <c r="P295834" s="83"/>
    </row>
    <row r="295835" spans="16:16" x14ac:dyDescent="0.3">
      <c r="P295835" s="83"/>
    </row>
    <row r="295836" spans="16:16" x14ac:dyDescent="0.3">
      <c r="P295836" s="83"/>
    </row>
    <row r="295837" spans="16:16" x14ac:dyDescent="0.3">
      <c r="P295837" s="83"/>
    </row>
    <row r="295838" spans="16:16" x14ac:dyDescent="0.3">
      <c r="P295838" s="83"/>
    </row>
    <row r="295839" spans="16:16" x14ac:dyDescent="0.3">
      <c r="P295839" s="83"/>
    </row>
    <row r="295840" spans="16:16" x14ac:dyDescent="0.3">
      <c r="P295840" s="83"/>
    </row>
    <row r="295841" spans="16:16" x14ac:dyDescent="0.3">
      <c r="P295841" s="83"/>
    </row>
    <row r="295842" spans="16:16" x14ac:dyDescent="0.3">
      <c r="P295842" s="83"/>
    </row>
    <row r="295843" spans="16:16" x14ac:dyDescent="0.3">
      <c r="P295843" s="83"/>
    </row>
    <row r="295844" spans="16:16" x14ac:dyDescent="0.3">
      <c r="P295844" s="83"/>
    </row>
    <row r="295845" spans="16:16" x14ac:dyDescent="0.3">
      <c r="P295845" s="83"/>
    </row>
    <row r="295846" spans="16:16" x14ac:dyDescent="0.3">
      <c r="P295846" s="83"/>
    </row>
    <row r="295847" spans="16:16" x14ac:dyDescent="0.3">
      <c r="P295847" s="83"/>
    </row>
    <row r="295848" spans="16:16" x14ac:dyDescent="0.3">
      <c r="P295848" s="83"/>
    </row>
    <row r="295849" spans="16:16" x14ac:dyDescent="0.3">
      <c r="P295849" s="83"/>
    </row>
    <row r="295850" spans="16:16" x14ac:dyDescent="0.3">
      <c r="P295850" s="83"/>
    </row>
    <row r="295851" spans="16:16" x14ac:dyDescent="0.3">
      <c r="P295851" s="83"/>
    </row>
    <row r="295852" spans="16:16" x14ac:dyDescent="0.3">
      <c r="P295852" s="83"/>
    </row>
    <row r="295853" spans="16:16" x14ac:dyDescent="0.3">
      <c r="P295853" s="83"/>
    </row>
    <row r="295854" spans="16:16" x14ac:dyDescent="0.3">
      <c r="P295854" s="83"/>
    </row>
    <row r="295855" spans="16:16" x14ac:dyDescent="0.3">
      <c r="P295855" s="83"/>
    </row>
    <row r="295856" spans="16:16" x14ac:dyDescent="0.3">
      <c r="P295856" s="83"/>
    </row>
    <row r="295857" spans="16:16" x14ac:dyDescent="0.3">
      <c r="P295857" s="83"/>
    </row>
    <row r="295858" spans="16:16" x14ac:dyDescent="0.3">
      <c r="P295858" s="83"/>
    </row>
    <row r="295859" spans="16:16" x14ac:dyDescent="0.3">
      <c r="P295859" s="83"/>
    </row>
    <row r="295860" spans="16:16" x14ac:dyDescent="0.3">
      <c r="P295860" s="83"/>
    </row>
    <row r="295861" spans="16:16" x14ac:dyDescent="0.3">
      <c r="P295861" s="83"/>
    </row>
    <row r="295862" spans="16:16" x14ac:dyDescent="0.3">
      <c r="P295862" s="83"/>
    </row>
    <row r="295863" spans="16:16" x14ac:dyDescent="0.3">
      <c r="P295863" s="83"/>
    </row>
    <row r="295864" spans="16:16" x14ac:dyDescent="0.3">
      <c r="P295864" s="83"/>
    </row>
    <row r="295865" spans="16:16" x14ac:dyDescent="0.3">
      <c r="P295865" s="83"/>
    </row>
    <row r="295866" spans="16:16" x14ac:dyDescent="0.3">
      <c r="P295866" s="83"/>
    </row>
    <row r="295867" spans="16:16" x14ac:dyDescent="0.3">
      <c r="P295867" s="83"/>
    </row>
    <row r="295868" spans="16:16" x14ac:dyDescent="0.3">
      <c r="P295868" s="83"/>
    </row>
    <row r="295869" spans="16:16" x14ac:dyDescent="0.3">
      <c r="P295869" s="83"/>
    </row>
    <row r="295870" spans="16:16" x14ac:dyDescent="0.3">
      <c r="P295870" s="83"/>
    </row>
    <row r="295871" spans="16:16" x14ac:dyDescent="0.3">
      <c r="P295871" s="83"/>
    </row>
    <row r="295872" spans="16:16" x14ac:dyDescent="0.3">
      <c r="P295872" s="83"/>
    </row>
    <row r="295873" spans="16:16" x14ac:dyDescent="0.3">
      <c r="P295873" s="83"/>
    </row>
    <row r="295874" spans="16:16" x14ac:dyDescent="0.3">
      <c r="P295874" s="83"/>
    </row>
    <row r="295875" spans="16:16" x14ac:dyDescent="0.3">
      <c r="P295875" s="83"/>
    </row>
    <row r="295876" spans="16:16" x14ac:dyDescent="0.3">
      <c r="P295876" s="83"/>
    </row>
    <row r="295877" spans="16:16" x14ac:dyDescent="0.3">
      <c r="P295877" s="83"/>
    </row>
    <row r="295878" spans="16:16" x14ac:dyDescent="0.3">
      <c r="P295878" s="83"/>
    </row>
    <row r="295879" spans="16:16" x14ac:dyDescent="0.3">
      <c r="P295879" s="83"/>
    </row>
    <row r="295880" spans="16:16" x14ac:dyDescent="0.3">
      <c r="P295880" s="83"/>
    </row>
    <row r="295881" spans="16:16" x14ac:dyDescent="0.3">
      <c r="P295881" s="83"/>
    </row>
    <row r="295882" spans="16:16" x14ac:dyDescent="0.3">
      <c r="P295882" s="83"/>
    </row>
    <row r="295883" spans="16:16" x14ac:dyDescent="0.3">
      <c r="P295883" s="83"/>
    </row>
    <row r="295884" spans="16:16" x14ac:dyDescent="0.3">
      <c r="P295884" s="83"/>
    </row>
    <row r="295885" spans="16:16" x14ac:dyDescent="0.3">
      <c r="P295885" s="83"/>
    </row>
    <row r="295886" spans="16:16" x14ac:dyDescent="0.3">
      <c r="P295886" s="83"/>
    </row>
    <row r="295887" spans="16:16" x14ac:dyDescent="0.3">
      <c r="P295887" s="83"/>
    </row>
    <row r="295888" spans="16:16" x14ac:dyDescent="0.3">
      <c r="P295888" s="83"/>
    </row>
    <row r="295889" spans="16:16" x14ac:dyDescent="0.3">
      <c r="P295889" s="83"/>
    </row>
    <row r="295890" spans="16:16" x14ac:dyDescent="0.3">
      <c r="P295890" s="83"/>
    </row>
    <row r="295891" spans="16:16" x14ac:dyDescent="0.3">
      <c r="P295891" s="83"/>
    </row>
    <row r="295892" spans="16:16" x14ac:dyDescent="0.3">
      <c r="P295892" s="83"/>
    </row>
    <row r="295893" spans="16:16" x14ac:dyDescent="0.3">
      <c r="P295893" s="83"/>
    </row>
    <row r="295894" spans="16:16" x14ac:dyDescent="0.3">
      <c r="P295894" s="83"/>
    </row>
    <row r="295895" spans="16:16" x14ac:dyDescent="0.3">
      <c r="P295895" s="83"/>
    </row>
    <row r="295896" spans="16:16" x14ac:dyDescent="0.3">
      <c r="P295896" s="83"/>
    </row>
    <row r="295897" spans="16:16" x14ac:dyDescent="0.3">
      <c r="P295897" s="83"/>
    </row>
    <row r="295898" spans="16:16" x14ac:dyDescent="0.3">
      <c r="P295898" s="83"/>
    </row>
    <row r="295899" spans="16:16" x14ac:dyDescent="0.3">
      <c r="P295899" s="83"/>
    </row>
    <row r="295900" spans="16:16" x14ac:dyDescent="0.3">
      <c r="P295900" s="83"/>
    </row>
    <row r="295901" spans="16:16" x14ac:dyDescent="0.3">
      <c r="P295901" s="83"/>
    </row>
    <row r="295902" spans="16:16" x14ac:dyDescent="0.3">
      <c r="P295902" s="83"/>
    </row>
    <row r="295903" spans="16:16" x14ac:dyDescent="0.3">
      <c r="P295903" s="83"/>
    </row>
    <row r="295904" spans="16:16" x14ac:dyDescent="0.3">
      <c r="P295904" s="83"/>
    </row>
    <row r="295905" spans="16:16" x14ac:dyDescent="0.3">
      <c r="P295905" s="83"/>
    </row>
    <row r="295906" spans="16:16" x14ac:dyDescent="0.3">
      <c r="P295906" s="83"/>
    </row>
    <row r="295907" spans="16:16" x14ac:dyDescent="0.3">
      <c r="P295907" s="83"/>
    </row>
    <row r="295908" spans="16:16" x14ac:dyDescent="0.3">
      <c r="P295908" s="83"/>
    </row>
    <row r="295909" spans="16:16" x14ac:dyDescent="0.3">
      <c r="P295909" s="83"/>
    </row>
    <row r="295910" spans="16:16" x14ac:dyDescent="0.3">
      <c r="P295910" s="83"/>
    </row>
    <row r="295911" spans="16:16" x14ac:dyDescent="0.3">
      <c r="P295911" s="83"/>
    </row>
    <row r="295912" spans="16:16" x14ac:dyDescent="0.3">
      <c r="P295912" s="83"/>
    </row>
    <row r="295913" spans="16:16" x14ac:dyDescent="0.3">
      <c r="P295913" s="83"/>
    </row>
    <row r="295914" spans="16:16" x14ac:dyDescent="0.3">
      <c r="P295914" s="83"/>
    </row>
    <row r="295915" spans="16:16" x14ac:dyDescent="0.3">
      <c r="P295915" s="83"/>
    </row>
    <row r="295916" spans="16:16" x14ac:dyDescent="0.3">
      <c r="P295916" s="83"/>
    </row>
    <row r="295917" spans="16:16" x14ac:dyDescent="0.3">
      <c r="P295917" s="83"/>
    </row>
    <row r="295918" spans="16:16" x14ac:dyDescent="0.3">
      <c r="P295918" s="83"/>
    </row>
    <row r="295919" spans="16:16" x14ac:dyDescent="0.3">
      <c r="P295919" s="83"/>
    </row>
    <row r="295920" spans="16:16" x14ac:dyDescent="0.3">
      <c r="P295920" s="83"/>
    </row>
    <row r="295921" spans="16:16" x14ac:dyDescent="0.3">
      <c r="P295921" s="83"/>
    </row>
    <row r="295922" spans="16:16" x14ac:dyDescent="0.3">
      <c r="P295922" s="83"/>
    </row>
    <row r="295923" spans="16:16" x14ac:dyDescent="0.3">
      <c r="P295923" s="83"/>
    </row>
    <row r="295924" spans="16:16" x14ac:dyDescent="0.3">
      <c r="P295924" s="83"/>
    </row>
    <row r="295925" spans="16:16" x14ac:dyDescent="0.3">
      <c r="P295925" s="83"/>
    </row>
    <row r="295926" spans="16:16" x14ac:dyDescent="0.3">
      <c r="P295926" s="83"/>
    </row>
    <row r="295927" spans="16:16" x14ac:dyDescent="0.3">
      <c r="P295927" s="83"/>
    </row>
    <row r="295928" spans="16:16" x14ac:dyDescent="0.3">
      <c r="P295928" s="83"/>
    </row>
    <row r="295929" spans="16:16" x14ac:dyDescent="0.3">
      <c r="P295929" s="83"/>
    </row>
    <row r="295930" spans="16:16" x14ac:dyDescent="0.3">
      <c r="P295930" s="83"/>
    </row>
    <row r="295931" spans="16:16" x14ac:dyDescent="0.3">
      <c r="P295931" s="83"/>
    </row>
    <row r="295932" spans="16:16" x14ac:dyDescent="0.3">
      <c r="P295932" s="83"/>
    </row>
    <row r="295933" spans="16:16" x14ac:dyDescent="0.3">
      <c r="P295933" s="83"/>
    </row>
    <row r="295934" spans="16:16" x14ac:dyDescent="0.3">
      <c r="P295934" s="83"/>
    </row>
    <row r="295935" spans="16:16" x14ac:dyDescent="0.3">
      <c r="P295935" s="83"/>
    </row>
    <row r="295936" spans="16:16" x14ac:dyDescent="0.3">
      <c r="P295936" s="83"/>
    </row>
    <row r="295937" spans="16:16" x14ac:dyDescent="0.3">
      <c r="P295937" s="83"/>
    </row>
    <row r="295938" spans="16:16" x14ac:dyDescent="0.3">
      <c r="P295938" s="83"/>
    </row>
    <row r="295939" spans="16:16" x14ac:dyDescent="0.3">
      <c r="P295939" s="83"/>
    </row>
    <row r="295940" spans="16:16" x14ac:dyDescent="0.3">
      <c r="P295940" s="83"/>
    </row>
    <row r="295941" spans="16:16" x14ac:dyDescent="0.3">
      <c r="P295941" s="83"/>
    </row>
    <row r="295942" spans="16:16" x14ac:dyDescent="0.3">
      <c r="P295942" s="83"/>
    </row>
    <row r="295943" spans="16:16" x14ac:dyDescent="0.3">
      <c r="P295943" s="83"/>
    </row>
    <row r="295944" spans="16:16" x14ac:dyDescent="0.3">
      <c r="P295944" s="83"/>
    </row>
    <row r="295945" spans="16:16" x14ac:dyDescent="0.3">
      <c r="P295945" s="83"/>
    </row>
    <row r="295946" spans="16:16" x14ac:dyDescent="0.3">
      <c r="P295946" s="83"/>
    </row>
    <row r="295947" spans="16:16" x14ac:dyDescent="0.3">
      <c r="P295947" s="83"/>
    </row>
    <row r="295948" spans="16:16" x14ac:dyDescent="0.3">
      <c r="P295948" s="83"/>
    </row>
    <row r="295949" spans="16:16" x14ac:dyDescent="0.3">
      <c r="P295949" s="83"/>
    </row>
    <row r="295950" spans="16:16" x14ac:dyDescent="0.3">
      <c r="P295950" s="83"/>
    </row>
    <row r="295951" spans="16:16" x14ac:dyDescent="0.3">
      <c r="P295951" s="83"/>
    </row>
    <row r="295952" spans="16:16" x14ac:dyDescent="0.3">
      <c r="P295952" s="83"/>
    </row>
    <row r="295953" spans="16:16" x14ac:dyDescent="0.3">
      <c r="P295953" s="83"/>
    </row>
    <row r="295954" spans="16:16" x14ac:dyDescent="0.3">
      <c r="P295954" s="83"/>
    </row>
    <row r="295955" spans="16:16" x14ac:dyDescent="0.3">
      <c r="P295955" s="83"/>
    </row>
    <row r="295956" spans="16:16" x14ac:dyDescent="0.3">
      <c r="P295956" s="83"/>
    </row>
    <row r="295957" spans="16:16" x14ac:dyDescent="0.3">
      <c r="P295957" s="83"/>
    </row>
    <row r="295958" spans="16:16" x14ac:dyDescent="0.3">
      <c r="P295958" s="83"/>
    </row>
    <row r="295959" spans="16:16" x14ac:dyDescent="0.3">
      <c r="P295959" s="83"/>
    </row>
    <row r="295960" spans="16:16" x14ac:dyDescent="0.3">
      <c r="P295960" s="83"/>
    </row>
    <row r="295961" spans="16:16" x14ac:dyDescent="0.3">
      <c r="P295961" s="83"/>
    </row>
    <row r="295962" spans="16:16" x14ac:dyDescent="0.3">
      <c r="P295962" s="83"/>
    </row>
    <row r="295963" spans="16:16" x14ac:dyDescent="0.3">
      <c r="P295963" s="83"/>
    </row>
    <row r="295964" spans="16:16" x14ac:dyDescent="0.3">
      <c r="P295964" s="83"/>
    </row>
    <row r="295965" spans="16:16" x14ac:dyDescent="0.3">
      <c r="P295965" s="83"/>
    </row>
    <row r="295966" spans="16:16" x14ac:dyDescent="0.3">
      <c r="P295966" s="83"/>
    </row>
    <row r="295967" spans="16:16" x14ac:dyDescent="0.3">
      <c r="P295967" s="83"/>
    </row>
    <row r="295968" spans="16:16" x14ac:dyDescent="0.3">
      <c r="P295968" s="83"/>
    </row>
    <row r="295969" spans="16:16" x14ac:dyDescent="0.3">
      <c r="P295969" s="83"/>
    </row>
    <row r="295970" spans="16:16" x14ac:dyDescent="0.3">
      <c r="P295970" s="83"/>
    </row>
    <row r="295971" spans="16:16" x14ac:dyDescent="0.3">
      <c r="P295971" s="83"/>
    </row>
    <row r="295972" spans="16:16" x14ac:dyDescent="0.3">
      <c r="P295972" s="83"/>
    </row>
    <row r="295973" spans="16:16" x14ac:dyDescent="0.3">
      <c r="P295973" s="83"/>
    </row>
    <row r="295974" spans="16:16" x14ac:dyDescent="0.3">
      <c r="P295974" s="83"/>
    </row>
    <row r="295975" spans="16:16" x14ac:dyDescent="0.3">
      <c r="P295975" s="83"/>
    </row>
    <row r="295976" spans="16:16" x14ac:dyDescent="0.3">
      <c r="P295976" s="83"/>
    </row>
    <row r="295977" spans="16:16" x14ac:dyDescent="0.3">
      <c r="P295977" s="83"/>
    </row>
    <row r="295978" spans="16:16" x14ac:dyDescent="0.3">
      <c r="P295978" s="83"/>
    </row>
    <row r="295979" spans="16:16" x14ac:dyDescent="0.3">
      <c r="P295979" s="83"/>
    </row>
    <row r="295980" spans="16:16" x14ac:dyDescent="0.3">
      <c r="P295980" s="83"/>
    </row>
    <row r="295981" spans="16:16" x14ac:dyDescent="0.3">
      <c r="P295981" s="83"/>
    </row>
    <row r="295982" spans="16:16" x14ac:dyDescent="0.3">
      <c r="P295982" s="83"/>
    </row>
    <row r="295983" spans="16:16" x14ac:dyDescent="0.3">
      <c r="P295983" s="83"/>
    </row>
    <row r="295984" spans="16:16" x14ac:dyDescent="0.3">
      <c r="P295984" s="83"/>
    </row>
    <row r="295985" spans="16:16" x14ac:dyDescent="0.3">
      <c r="P295985" s="83"/>
    </row>
    <row r="295986" spans="16:16" x14ac:dyDescent="0.3">
      <c r="P295986" s="83"/>
    </row>
    <row r="295987" spans="16:16" x14ac:dyDescent="0.3">
      <c r="P295987" s="83"/>
    </row>
    <row r="295988" spans="16:16" x14ac:dyDescent="0.3">
      <c r="P295988" s="83"/>
    </row>
    <row r="295989" spans="16:16" x14ac:dyDescent="0.3">
      <c r="P295989" s="83"/>
    </row>
    <row r="295990" spans="16:16" x14ac:dyDescent="0.3">
      <c r="P295990" s="83"/>
    </row>
    <row r="295991" spans="16:16" x14ac:dyDescent="0.3">
      <c r="P295991" s="83"/>
    </row>
    <row r="295992" spans="16:16" x14ac:dyDescent="0.3">
      <c r="P295992" s="83"/>
    </row>
    <row r="295993" spans="16:16" x14ac:dyDescent="0.3">
      <c r="P295993" s="83"/>
    </row>
    <row r="295994" spans="16:16" x14ac:dyDescent="0.3">
      <c r="P295994" s="83"/>
    </row>
    <row r="295995" spans="16:16" x14ac:dyDescent="0.3">
      <c r="P295995" s="83"/>
    </row>
    <row r="295996" spans="16:16" x14ac:dyDescent="0.3">
      <c r="P295996" s="83"/>
    </row>
    <row r="295997" spans="16:16" x14ac:dyDescent="0.3">
      <c r="P295997" s="83"/>
    </row>
    <row r="295998" spans="16:16" x14ac:dyDescent="0.3">
      <c r="P295998" s="83"/>
    </row>
    <row r="295999" spans="16:16" x14ac:dyDescent="0.3">
      <c r="P295999" s="83"/>
    </row>
    <row r="296000" spans="16:16" x14ac:dyDescent="0.3">
      <c r="P296000" s="83"/>
    </row>
    <row r="296001" spans="16:16" x14ac:dyDescent="0.3">
      <c r="P296001" s="83"/>
    </row>
    <row r="296002" spans="16:16" x14ac:dyDescent="0.3">
      <c r="P296002" s="83"/>
    </row>
    <row r="296003" spans="16:16" x14ac:dyDescent="0.3">
      <c r="P296003" s="83"/>
    </row>
    <row r="296004" spans="16:16" x14ac:dyDescent="0.3">
      <c r="P296004" s="83"/>
    </row>
    <row r="296005" spans="16:16" x14ac:dyDescent="0.3">
      <c r="P296005" s="83"/>
    </row>
    <row r="296006" spans="16:16" x14ac:dyDescent="0.3">
      <c r="P296006" s="83"/>
    </row>
    <row r="296007" spans="16:16" x14ac:dyDescent="0.3">
      <c r="P296007" s="83"/>
    </row>
    <row r="296008" spans="16:16" x14ac:dyDescent="0.3">
      <c r="P296008" s="83"/>
    </row>
    <row r="296009" spans="16:16" x14ac:dyDescent="0.3">
      <c r="P296009" s="83"/>
    </row>
    <row r="296010" spans="16:16" x14ac:dyDescent="0.3">
      <c r="P296010" s="83"/>
    </row>
    <row r="296011" spans="16:16" x14ac:dyDescent="0.3">
      <c r="P296011" s="83"/>
    </row>
    <row r="296012" spans="16:16" x14ac:dyDescent="0.3">
      <c r="P296012" s="83"/>
    </row>
    <row r="296013" spans="16:16" x14ac:dyDescent="0.3">
      <c r="P296013" s="83"/>
    </row>
    <row r="296014" spans="16:16" x14ac:dyDescent="0.3">
      <c r="P296014" s="83"/>
    </row>
    <row r="296015" spans="16:16" x14ac:dyDescent="0.3">
      <c r="P296015" s="83"/>
    </row>
    <row r="296016" spans="16:16" x14ac:dyDescent="0.3">
      <c r="P296016" s="83"/>
    </row>
    <row r="296017" spans="16:16" x14ac:dyDescent="0.3">
      <c r="P296017" s="83"/>
    </row>
    <row r="296018" spans="16:16" x14ac:dyDescent="0.3">
      <c r="P296018" s="83"/>
    </row>
    <row r="296019" spans="16:16" x14ac:dyDescent="0.3">
      <c r="P296019" s="83"/>
    </row>
    <row r="296020" spans="16:16" x14ac:dyDescent="0.3">
      <c r="P296020" s="83"/>
    </row>
    <row r="296021" spans="16:16" x14ac:dyDescent="0.3">
      <c r="P296021" s="83"/>
    </row>
    <row r="296022" spans="16:16" x14ac:dyDescent="0.3">
      <c r="P296022" s="83"/>
    </row>
    <row r="296023" spans="16:16" x14ac:dyDescent="0.3">
      <c r="P296023" s="83"/>
    </row>
    <row r="296024" spans="16:16" x14ac:dyDescent="0.3">
      <c r="P296024" s="83"/>
    </row>
    <row r="296025" spans="16:16" x14ac:dyDescent="0.3">
      <c r="P296025" s="83"/>
    </row>
    <row r="296026" spans="16:16" x14ac:dyDescent="0.3">
      <c r="P296026" s="83"/>
    </row>
    <row r="296027" spans="16:16" x14ac:dyDescent="0.3">
      <c r="P296027" s="83"/>
    </row>
    <row r="296028" spans="16:16" x14ac:dyDescent="0.3">
      <c r="P296028" s="83"/>
    </row>
    <row r="296029" spans="16:16" x14ac:dyDescent="0.3">
      <c r="P296029" s="83"/>
    </row>
    <row r="296030" spans="16:16" x14ac:dyDescent="0.3">
      <c r="P296030" s="83"/>
    </row>
    <row r="296031" spans="16:16" x14ac:dyDescent="0.3">
      <c r="P296031" s="83"/>
    </row>
    <row r="296032" spans="16:16" x14ac:dyDescent="0.3">
      <c r="P296032" s="83"/>
    </row>
    <row r="296033" spans="16:16" x14ac:dyDescent="0.3">
      <c r="P296033" s="83"/>
    </row>
    <row r="296034" spans="16:16" x14ac:dyDescent="0.3">
      <c r="P296034" s="83"/>
    </row>
    <row r="296035" spans="16:16" x14ac:dyDescent="0.3">
      <c r="P296035" s="83"/>
    </row>
    <row r="296036" spans="16:16" x14ac:dyDescent="0.3">
      <c r="P296036" s="83"/>
    </row>
    <row r="296037" spans="16:16" x14ac:dyDescent="0.3">
      <c r="P296037" s="83"/>
    </row>
    <row r="296038" spans="16:16" x14ac:dyDescent="0.3">
      <c r="P296038" s="83"/>
    </row>
    <row r="296039" spans="16:16" x14ac:dyDescent="0.3">
      <c r="P296039" s="83"/>
    </row>
    <row r="296040" spans="16:16" x14ac:dyDescent="0.3">
      <c r="P296040" s="83"/>
    </row>
    <row r="296041" spans="16:16" x14ac:dyDescent="0.3">
      <c r="P296041" s="83"/>
    </row>
    <row r="296042" spans="16:16" x14ac:dyDescent="0.3">
      <c r="P296042" s="83"/>
    </row>
    <row r="296043" spans="16:16" x14ac:dyDescent="0.3">
      <c r="P296043" s="83"/>
    </row>
    <row r="296044" spans="16:16" x14ac:dyDescent="0.3">
      <c r="P296044" s="83"/>
    </row>
    <row r="296045" spans="16:16" x14ac:dyDescent="0.3">
      <c r="P296045" s="83"/>
    </row>
    <row r="296046" spans="16:16" x14ac:dyDescent="0.3">
      <c r="P296046" s="83"/>
    </row>
    <row r="296047" spans="16:16" x14ac:dyDescent="0.3">
      <c r="P296047" s="83"/>
    </row>
    <row r="296048" spans="16:16" x14ac:dyDescent="0.3">
      <c r="P296048" s="83"/>
    </row>
    <row r="296049" spans="16:16" x14ac:dyDescent="0.3">
      <c r="P296049" s="83"/>
    </row>
    <row r="296050" spans="16:16" x14ac:dyDescent="0.3">
      <c r="P296050" s="83"/>
    </row>
    <row r="296051" spans="16:16" x14ac:dyDescent="0.3">
      <c r="P296051" s="83"/>
    </row>
    <row r="296052" spans="16:16" x14ac:dyDescent="0.3">
      <c r="P296052" s="83"/>
    </row>
    <row r="296053" spans="16:16" x14ac:dyDescent="0.3">
      <c r="P296053" s="83"/>
    </row>
    <row r="296054" spans="16:16" x14ac:dyDescent="0.3">
      <c r="P296054" s="83"/>
    </row>
    <row r="296055" spans="16:16" x14ac:dyDescent="0.3">
      <c r="P296055" s="83"/>
    </row>
    <row r="296056" spans="16:16" x14ac:dyDescent="0.3">
      <c r="P296056" s="83"/>
    </row>
    <row r="296057" spans="16:16" x14ac:dyDescent="0.3">
      <c r="P296057" s="83"/>
    </row>
    <row r="296058" spans="16:16" x14ac:dyDescent="0.3">
      <c r="P296058" s="83"/>
    </row>
    <row r="296059" spans="16:16" x14ac:dyDescent="0.3">
      <c r="P296059" s="83"/>
    </row>
    <row r="296060" spans="16:16" x14ac:dyDescent="0.3">
      <c r="P296060" s="83"/>
    </row>
    <row r="296061" spans="16:16" x14ac:dyDescent="0.3">
      <c r="P296061" s="83"/>
    </row>
    <row r="296062" spans="16:16" x14ac:dyDescent="0.3">
      <c r="P296062" s="83"/>
    </row>
    <row r="296063" spans="16:16" x14ac:dyDescent="0.3">
      <c r="P296063" s="83"/>
    </row>
    <row r="296064" spans="16:16" x14ac:dyDescent="0.3">
      <c r="P296064" s="83"/>
    </row>
    <row r="296065" spans="16:16" x14ac:dyDescent="0.3">
      <c r="P296065" s="83"/>
    </row>
    <row r="296066" spans="16:16" x14ac:dyDescent="0.3">
      <c r="P296066" s="83"/>
    </row>
    <row r="296067" spans="16:16" x14ac:dyDescent="0.3">
      <c r="P296067" s="83"/>
    </row>
    <row r="296068" spans="16:16" x14ac:dyDescent="0.3">
      <c r="P296068" s="83"/>
    </row>
    <row r="296069" spans="16:16" x14ac:dyDescent="0.3">
      <c r="P296069" s="83"/>
    </row>
    <row r="296070" spans="16:16" x14ac:dyDescent="0.3">
      <c r="P296070" s="83"/>
    </row>
    <row r="296071" spans="16:16" x14ac:dyDescent="0.3">
      <c r="P296071" s="83"/>
    </row>
    <row r="296072" spans="16:16" x14ac:dyDescent="0.3">
      <c r="P296072" s="83"/>
    </row>
    <row r="296073" spans="16:16" x14ac:dyDescent="0.3">
      <c r="P296073" s="83"/>
    </row>
    <row r="296074" spans="16:16" x14ac:dyDescent="0.3">
      <c r="P296074" s="83"/>
    </row>
    <row r="296075" spans="16:16" x14ac:dyDescent="0.3">
      <c r="P296075" s="83"/>
    </row>
    <row r="296076" spans="16:16" x14ac:dyDescent="0.3">
      <c r="P296076" s="83"/>
    </row>
    <row r="296077" spans="16:16" x14ac:dyDescent="0.3">
      <c r="P296077" s="83"/>
    </row>
    <row r="296078" spans="16:16" x14ac:dyDescent="0.3">
      <c r="P296078" s="83"/>
    </row>
    <row r="296079" spans="16:16" x14ac:dyDescent="0.3">
      <c r="P296079" s="83"/>
    </row>
    <row r="296080" spans="16:16" x14ac:dyDescent="0.3">
      <c r="P296080" s="83"/>
    </row>
    <row r="296081" spans="16:16" x14ac:dyDescent="0.3">
      <c r="P296081" s="83"/>
    </row>
    <row r="296082" spans="16:16" x14ac:dyDescent="0.3">
      <c r="P296082" s="83"/>
    </row>
    <row r="296083" spans="16:16" x14ac:dyDescent="0.3">
      <c r="P296083" s="83"/>
    </row>
    <row r="296084" spans="16:16" x14ac:dyDescent="0.3">
      <c r="P296084" s="83"/>
    </row>
    <row r="296085" spans="16:16" x14ac:dyDescent="0.3">
      <c r="P296085" s="83"/>
    </row>
    <row r="296086" spans="16:16" x14ac:dyDescent="0.3">
      <c r="P296086" s="83"/>
    </row>
    <row r="296087" spans="16:16" x14ac:dyDescent="0.3">
      <c r="P296087" s="83"/>
    </row>
    <row r="296088" spans="16:16" x14ac:dyDescent="0.3">
      <c r="P296088" s="83"/>
    </row>
    <row r="296089" spans="16:16" x14ac:dyDescent="0.3">
      <c r="P296089" s="83"/>
    </row>
    <row r="296090" spans="16:16" x14ac:dyDescent="0.3">
      <c r="P296090" s="83"/>
    </row>
    <row r="296091" spans="16:16" x14ac:dyDescent="0.3">
      <c r="P296091" s="83"/>
    </row>
    <row r="296092" spans="16:16" x14ac:dyDescent="0.3">
      <c r="P296092" s="83"/>
    </row>
    <row r="296093" spans="16:16" x14ac:dyDescent="0.3">
      <c r="P296093" s="83"/>
    </row>
    <row r="296094" spans="16:16" x14ac:dyDescent="0.3">
      <c r="P296094" s="83"/>
    </row>
    <row r="296095" spans="16:16" x14ac:dyDescent="0.3">
      <c r="P296095" s="83"/>
    </row>
    <row r="296096" spans="16:16" x14ac:dyDescent="0.3">
      <c r="P296096" s="83"/>
    </row>
    <row r="296097" spans="16:16" x14ac:dyDescent="0.3">
      <c r="P296097" s="83"/>
    </row>
    <row r="296098" spans="16:16" x14ac:dyDescent="0.3">
      <c r="P296098" s="83"/>
    </row>
    <row r="296099" spans="16:16" x14ac:dyDescent="0.3">
      <c r="P296099" s="83"/>
    </row>
    <row r="296100" spans="16:16" x14ac:dyDescent="0.3">
      <c r="P296100" s="83"/>
    </row>
    <row r="296101" spans="16:16" x14ac:dyDescent="0.3">
      <c r="P296101" s="83"/>
    </row>
    <row r="296102" spans="16:16" x14ac:dyDescent="0.3">
      <c r="P296102" s="83"/>
    </row>
    <row r="296103" spans="16:16" x14ac:dyDescent="0.3">
      <c r="P296103" s="83"/>
    </row>
    <row r="296104" spans="16:16" x14ac:dyDescent="0.3">
      <c r="P296104" s="83"/>
    </row>
    <row r="296105" spans="16:16" x14ac:dyDescent="0.3">
      <c r="P296105" s="83"/>
    </row>
    <row r="296106" spans="16:16" x14ac:dyDescent="0.3">
      <c r="P296106" s="83"/>
    </row>
    <row r="296107" spans="16:16" x14ac:dyDescent="0.3">
      <c r="P296107" s="83"/>
    </row>
    <row r="296108" spans="16:16" x14ac:dyDescent="0.3">
      <c r="P296108" s="83"/>
    </row>
    <row r="296109" spans="16:16" x14ac:dyDescent="0.3">
      <c r="P296109" s="83"/>
    </row>
    <row r="296110" spans="16:16" x14ac:dyDescent="0.3">
      <c r="P296110" s="83"/>
    </row>
    <row r="296111" spans="16:16" x14ac:dyDescent="0.3">
      <c r="P296111" s="83"/>
    </row>
    <row r="296112" spans="16:16" x14ac:dyDescent="0.3">
      <c r="P296112" s="83"/>
    </row>
    <row r="296113" spans="16:16" x14ac:dyDescent="0.3">
      <c r="P296113" s="83"/>
    </row>
    <row r="296114" spans="16:16" x14ac:dyDescent="0.3">
      <c r="P296114" s="83"/>
    </row>
    <row r="296115" spans="16:16" x14ac:dyDescent="0.3">
      <c r="P296115" s="83"/>
    </row>
    <row r="296116" spans="16:16" x14ac:dyDescent="0.3">
      <c r="P296116" s="83"/>
    </row>
    <row r="296117" spans="16:16" x14ac:dyDescent="0.3">
      <c r="P296117" s="83"/>
    </row>
    <row r="296118" spans="16:16" x14ac:dyDescent="0.3">
      <c r="P296118" s="83"/>
    </row>
    <row r="296119" spans="16:16" x14ac:dyDescent="0.3">
      <c r="P296119" s="83"/>
    </row>
    <row r="296120" spans="16:16" x14ac:dyDescent="0.3">
      <c r="P296120" s="83"/>
    </row>
    <row r="296121" spans="16:16" x14ac:dyDescent="0.3">
      <c r="P296121" s="83"/>
    </row>
    <row r="296122" spans="16:16" x14ac:dyDescent="0.3">
      <c r="P296122" s="83"/>
    </row>
    <row r="296123" spans="16:16" x14ac:dyDescent="0.3">
      <c r="P296123" s="83"/>
    </row>
    <row r="296124" spans="16:16" x14ac:dyDescent="0.3">
      <c r="P296124" s="83"/>
    </row>
    <row r="296125" spans="16:16" x14ac:dyDescent="0.3">
      <c r="P296125" s="83"/>
    </row>
    <row r="296126" spans="16:16" x14ac:dyDescent="0.3">
      <c r="P296126" s="83"/>
    </row>
    <row r="296127" spans="16:16" x14ac:dyDescent="0.3">
      <c r="P296127" s="83"/>
    </row>
    <row r="296128" spans="16:16" x14ac:dyDescent="0.3">
      <c r="P296128" s="83"/>
    </row>
    <row r="296129" spans="16:16" x14ac:dyDescent="0.3">
      <c r="P296129" s="83"/>
    </row>
    <row r="296130" spans="16:16" x14ac:dyDescent="0.3">
      <c r="P296130" s="83"/>
    </row>
    <row r="296131" spans="16:16" x14ac:dyDescent="0.3">
      <c r="P296131" s="83"/>
    </row>
    <row r="296132" spans="16:16" x14ac:dyDescent="0.3">
      <c r="P296132" s="83"/>
    </row>
    <row r="296133" spans="16:16" x14ac:dyDescent="0.3">
      <c r="P296133" s="83"/>
    </row>
    <row r="296134" spans="16:16" x14ac:dyDescent="0.3">
      <c r="P296134" s="83"/>
    </row>
    <row r="296135" spans="16:16" x14ac:dyDescent="0.3">
      <c r="P296135" s="83"/>
    </row>
    <row r="296136" spans="16:16" x14ac:dyDescent="0.3">
      <c r="P296136" s="83"/>
    </row>
    <row r="296137" spans="16:16" x14ac:dyDescent="0.3">
      <c r="P296137" s="83"/>
    </row>
    <row r="296138" spans="16:16" x14ac:dyDescent="0.3">
      <c r="P296138" s="83"/>
    </row>
    <row r="296139" spans="16:16" x14ac:dyDescent="0.3">
      <c r="P296139" s="83"/>
    </row>
    <row r="296140" spans="16:16" x14ac:dyDescent="0.3">
      <c r="P296140" s="83"/>
    </row>
    <row r="296141" spans="16:16" x14ac:dyDescent="0.3">
      <c r="P296141" s="83"/>
    </row>
    <row r="296142" spans="16:16" x14ac:dyDescent="0.3">
      <c r="P296142" s="83"/>
    </row>
    <row r="296143" spans="16:16" x14ac:dyDescent="0.3">
      <c r="P296143" s="83"/>
    </row>
    <row r="296144" spans="16:16" x14ac:dyDescent="0.3">
      <c r="P296144" s="83"/>
    </row>
    <row r="296145" spans="16:16" x14ac:dyDescent="0.3">
      <c r="P296145" s="83"/>
    </row>
    <row r="296146" spans="16:16" x14ac:dyDescent="0.3">
      <c r="P296146" s="83"/>
    </row>
    <row r="296147" spans="16:16" x14ac:dyDescent="0.3">
      <c r="P296147" s="83"/>
    </row>
    <row r="296148" spans="16:16" x14ac:dyDescent="0.3">
      <c r="P296148" s="83"/>
    </row>
    <row r="296149" spans="16:16" x14ac:dyDescent="0.3">
      <c r="P296149" s="83"/>
    </row>
    <row r="296150" spans="16:16" x14ac:dyDescent="0.3">
      <c r="P296150" s="83"/>
    </row>
    <row r="296151" spans="16:16" x14ac:dyDescent="0.3">
      <c r="P296151" s="83"/>
    </row>
    <row r="296152" spans="16:16" x14ac:dyDescent="0.3">
      <c r="P296152" s="83"/>
    </row>
    <row r="296153" spans="16:16" x14ac:dyDescent="0.3">
      <c r="P296153" s="83"/>
    </row>
    <row r="296154" spans="16:16" x14ac:dyDescent="0.3">
      <c r="P296154" s="83"/>
    </row>
    <row r="296155" spans="16:16" x14ac:dyDescent="0.3">
      <c r="P296155" s="83"/>
    </row>
    <row r="296156" spans="16:16" x14ac:dyDescent="0.3">
      <c r="P296156" s="83"/>
    </row>
    <row r="296157" spans="16:16" x14ac:dyDescent="0.3">
      <c r="P296157" s="83"/>
    </row>
    <row r="296158" spans="16:16" x14ac:dyDescent="0.3">
      <c r="P296158" s="83"/>
    </row>
    <row r="296159" spans="16:16" x14ac:dyDescent="0.3">
      <c r="P296159" s="83"/>
    </row>
    <row r="296160" spans="16:16" x14ac:dyDescent="0.3">
      <c r="P296160" s="83"/>
    </row>
    <row r="296161" spans="16:16" x14ac:dyDescent="0.3">
      <c r="P296161" s="83"/>
    </row>
    <row r="296162" spans="16:16" x14ac:dyDescent="0.3">
      <c r="P296162" s="83"/>
    </row>
    <row r="296163" spans="16:16" x14ac:dyDescent="0.3">
      <c r="P296163" s="83"/>
    </row>
    <row r="296164" spans="16:16" x14ac:dyDescent="0.3">
      <c r="P296164" s="83"/>
    </row>
    <row r="296165" spans="16:16" x14ac:dyDescent="0.3">
      <c r="P296165" s="83"/>
    </row>
    <row r="296166" spans="16:16" x14ac:dyDescent="0.3">
      <c r="P296166" s="83"/>
    </row>
    <row r="296167" spans="16:16" x14ac:dyDescent="0.3">
      <c r="P296167" s="83"/>
    </row>
    <row r="296168" spans="16:16" x14ac:dyDescent="0.3">
      <c r="P296168" s="83"/>
    </row>
    <row r="296169" spans="16:16" x14ac:dyDescent="0.3">
      <c r="P296169" s="83"/>
    </row>
    <row r="296170" spans="16:16" x14ac:dyDescent="0.3">
      <c r="P296170" s="83"/>
    </row>
    <row r="296171" spans="16:16" x14ac:dyDescent="0.3">
      <c r="P296171" s="83"/>
    </row>
    <row r="296172" spans="16:16" x14ac:dyDescent="0.3">
      <c r="P296172" s="83"/>
    </row>
    <row r="296173" spans="16:16" x14ac:dyDescent="0.3">
      <c r="P296173" s="83"/>
    </row>
    <row r="296174" spans="16:16" x14ac:dyDescent="0.3">
      <c r="P296174" s="83"/>
    </row>
    <row r="296175" spans="16:16" x14ac:dyDescent="0.3">
      <c r="P296175" s="83"/>
    </row>
    <row r="296176" spans="16:16" x14ac:dyDescent="0.3">
      <c r="P296176" s="83"/>
    </row>
    <row r="296177" spans="16:16" x14ac:dyDescent="0.3">
      <c r="P296177" s="83"/>
    </row>
    <row r="296178" spans="16:16" x14ac:dyDescent="0.3">
      <c r="P296178" s="83"/>
    </row>
    <row r="296179" spans="16:16" x14ac:dyDescent="0.3">
      <c r="P296179" s="83"/>
    </row>
    <row r="296180" spans="16:16" x14ac:dyDescent="0.3">
      <c r="P296180" s="83"/>
    </row>
    <row r="296181" spans="16:16" x14ac:dyDescent="0.3">
      <c r="P296181" s="83"/>
    </row>
    <row r="296182" spans="16:16" x14ac:dyDescent="0.3">
      <c r="P296182" s="83"/>
    </row>
    <row r="296183" spans="16:16" x14ac:dyDescent="0.3">
      <c r="P296183" s="83"/>
    </row>
    <row r="296184" spans="16:16" x14ac:dyDescent="0.3">
      <c r="P296184" s="83"/>
    </row>
    <row r="296185" spans="16:16" x14ac:dyDescent="0.3">
      <c r="P296185" s="83"/>
    </row>
    <row r="296186" spans="16:16" x14ac:dyDescent="0.3">
      <c r="P296186" s="83"/>
    </row>
    <row r="296187" spans="16:16" x14ac:dyDescent="0.3">
      <c r="P296187" s="83"/>
    </row>
    <row r="296188" spans="16:16" x14ac:dyDescent="0.3">
      <c r="P296188" s="83"/>
    </row>
    <row r="296189" spans="16:16" x14ac:dyDescent="0.3">
      <c r="P296189" s="83"/>
    </row>
    <row r="296190" spans="16:16" x14ac:dyDescent="0.3">
      <c r="P296190" s="83"/>
    </row>
    <row r="296191" spans="16:16" x14ac:dyDescent="0.3">
      <c r="P296191" s="83"/>
    </row>
    <row r="296192" spans="16:16" x14ac:dyDescent="0.3">
      <c r="P296192" s="83"/>
    </row>
    <row r="296193" spans="16:16" x14ac:dyDescent="0.3">
      <c r="P296193" s="83"/>
    </row>
    <row r="296194" spans="16:16" x14ac:dyDescent="0.3">
      <c r="P296194" s="83"/>
    </row>
    <row r="296195" spans="16:16" x14ac:dyDescent="0.3">
      <c r="P296195" s="83"/>
    </row>
    <row r="296196" spans="16:16" x14ac:dyDescent="0.3">
      <c r="P296196" s="83"/>
    </row>
    <row r="296197" spans="16:16" x14ac:dyDescent="0.3">
      <c r="P296197" s="83"/>
    </row>
    <row r="296198" spans="16:16" x14ac:dyDescent="0.3">
      <c r="P296198" s="83"/>
    </row>
    <row r="296199" spans="16:16" x14ac:dyDescent="0.3">
      <c r="P296199" s="83"/>
    </row>
    <row r="296200" spans="16:16" x14ac:dyDescent="0.3">
      <c r="P296200" s="83"/>
    </row>
    <row r="296201" spans="16:16" x14ac:dyDescent="0.3">
      <c r="P296201" s="83"/>
    </row>
    <row r="296202" spans="16:16" x14ac:dyDescent="0.3">
      <c r="P296202" s="83"/>
    </row>
    <row r="296203" spans="16:16" x14ac:dyDescent="0.3">
      <c r="P296203" s="83"/>
    </row>
    <row r="296204" spans="16:16" x14ac:dyDescent="0.3">
      <c r="P296204" s="83"/>
    </row>
    <row r="296205" spans="16:16" x14ac:dyDescent="0.3">
      <c r="P296205" s="83"/>
    </row>
    <row r="296206" spans="16:16" x14ac:dyDescent="0.3">
      <c r="P296206" s="83"/>
    </row>
    <row r="296207" spans="16:16" x14ac:dyDescent="0.3">
      <c r="P296207" s="83"/>
    </row>
    <row r="296208" spans="16:16" x14ac:dyDescent="0.3">
      <c r="P296208" s="83"/>
    </row>
    <row r="296209" spans="16:16" x14ac:dyDescent="0.3">
      <c r="P296209" s="83"/>
    </row>
    <row r="296210" spans="16:16" x14ac:dyDescent="0.3">
      <c r="P296210" s="83"/>
    </row>
    <row r="296211" spans="16:16" x14ac:dyDescent="0.3">
      <c r="P296211" s="83"/>
    </row>
    <row r="296212" spans="16:16" x14ac:dyDescent="0.3">
      <c r="P296212" s="83"/>
    </row>
    <row r="296213" spans="16:16" x14ac:dyDescent="0.3">
      <c r="P296213" s="83"/>
    </row>
    <row r="296214" spans="16:16" x14ac:dyDescent="0.3">
      <c r="P296214" s="83"/>
    </row>
    <row r="296215" spans="16:16" x14ac:dyDescent="0.3">
      <c r="P296215" s="83"/>
    </row>
    <row r="296216" spans="16:16" x14ac:dyDescent="0.3">
      <c r="P296216" s="83"/>
    </row>
    <row r="296217" spans="16:16" x14ac:dyDescent="0.3">
      <c r="P296217" s="83"/>
    </row>
    <row r="296218" spans="16:16" x14ac:dyDescent="0.3">
      <c r="P296218" s="83"/>
    </row>
    <row r="296219" spans="16:16" x14ac:dyDescent="0.3">
      <c r="P296219" s="83"/>
    </row>
    <row r="296220" spans="16:16" x14ac:dyDescent="0.3">
      <c r="P296220" s="83"/>
    </row>
    <row r="296221" spans="16:16" x14ac:dyDescent="0.3">
      <c r="P296221" s="83"/>
    </row>
    <row r="296222" spans="16:16" x14ac:dyDescent="0.3">
      <c r="P296222" s="83"/>
    </row>
    <row r="296223" spans="16:16" x14ac:dyDescent="0.3">
      <c r="P296223" s="83"/>
    </row>
    <row r="296224" spans="16:16" x14ac:dyDescent="0.3">
      <c r="P296224" s="83"/>
    </row>
    <row r="296225" spans="16:16" x14ac:dyDescent="0.3">
      <c r="P296225" s="83"/>
    </row>
    <row r="296226" spans="16:16" x14ac:dyDescent="0.3">
      <c r="P296226" s="83"/>
    </row>
    <row r="296227" spans="16:16" x14ac:dyDescent="0.3">
      <c r="P296227" s="83"/>
    </row>
    <row r="296228" spans="16:16" x14ac:dyDescent="0.3">
      <c r="P296228" s="83"/>
    </row>
    <row r="296229" spans="16:16" x14ac:dyDescent="0.3">
      <c r="P296229" s="83"/>
    </row>
    <row r="296230" spans="16:16" x14ac:dyDescent="0.3">
      <c r="P296230" s="83"/>
    </row>
    <row r="296231" spans="16:16" x14ac:dyDescent="0.3">
      <c r="P296231" s="83"/>
    </row>
    <row r="296232" spans="16:16" x14ac:dyDescent="0.3">
      <c r="P296232" s="83"/>
    </row>
    <row r="296233" spans="16:16" x14ac:dyDescent="0.3">
      <c r="P296233" s="83"/>
    </row>
    <row r="296234" spans="16:16" x14ac:dyDescent="0.3">
      <c r="P296234" s="83"/>
    </row>
    <row r="296235" spans="16:16" x14ac:dyDescent="0.3">
      <c r="P296235" s="83"/>
    </row>
    <row r="296236" spans="16:16" x14ac:dyDescent="0.3">
      <c r="P296236" s="83"/>
    </row>
    <row r="296237" spans="16:16" x14ac:dyDescent="0.3">
      <c r="P296237" s="83"/>
    </row>
    <row r="296238" spans="16:16" x14ac:dyDescent="0.3">
      <c r="P296238" s="83"/>
    </row>
    <row r="296239" spans="16:16" x14ac:dyDescent="0.3">
      <c r="P296239" s="83"/>
    </row>
    <row r="296240" spans="16:16" x14ac:dyDescent="0.3">
      <c r="P296240" s="83"/>
    </row>
    <row r="296241" spans="16:16" x14ac:dyDescent="0.3">
      <c r="P296241" s="83"/>
    </row>
    <row r="296242" spans="16:16" x14ac:dyDescent="0.3">
      <c r="P296242" s="83"/>
    </row>
    <row r="296243" spans="16:16" x14ac:dyDescent="0.3">
      <c r="P296243" s="83"/>
    </row>
    <row r="296244" spans="16:16" x14ac:dyDescent="0.3">
      <c r="P296244" s="83"/>
    </row>
    <row r="296245" spans="16:16" x14ac:dyDescent="0.3">
      <c r="P296245" s="83"/>
    </row>
    <row r="296246" spans="16:16" x14ac:dyDescent="0.3">
      <c r="P296246" s="83"/>
    </row>
    <row r="296247" spans="16:16" x14ac:dyDescent="0.3">
      <c r="P296247" s="83"/>
    </row>
    <row r="296248" spans="16:16" x14ac:dyDescent="0.3">
      <c r="P296248" s="83"/>
    </row>
    <row r="296249" spans="16:16" x14ac:dyDescent="0.3">
      <c r="P296249" s="83"/>
    </row>
    <row r="296250" spans="16:16" x14ac:dyDescent="0.3">
      <c r="P296250" s="83"/>
    </row>
    <row r="296251" spans="16:16" x14ac:dyDescent="0.3">
      <c r="P296251" s="83"/>
    </row>
    <row r="296252" spans="16:16" x14ac:dyDescent="0.3">
      <c r="P296252" s="83"/>
    </row>
    <row r="296253" spans="16:16" x14ac:dyDescent="0.3">
      <c r="P296253" s="83"/>
    </row>
    <row r="296254" spans="16:16" x14ac:dyDescent="0.3">
      <c r="P296254" s="83"/>
    </row>
    <row r="296255" spans="16:16" x14ac:dyDescent="0.3">
      <c r="P296255" s="83"/>
    </row>
    <row r="296256" spans="16:16" x14ac:dyDescent="0.3">
      <c r="P296256" s="83"/>
    </row>
    <row r="296257" spans="16:16" x14ac:dyDescent="0.3">
      <c r="P296257" s="83"/>
    </row>
    <row r="296258" spans="16:16" x14ac:dyDescent="0.3">
      <c r="P296258" s="83"/>
    </row>
    <row r="296259" spans="16:16" x14ac:dyDescent="0.3">
      <c r="P296259" s="83"/>
    </row>
    <row r="296260" spans="16:16" x14ac:dyDescent="0.3">
      <c r="P296260" s="83"/>
    </row>
    <row r="296261" spans="16:16" x14ac:dyDescent="0.3">
      <c r="P296261" s="83"/>
    </row>
    <row r="296262" spans="16:16" x14ac:dyDescent="0.3">
      <c r="P296262" s="83"/>
    </row>
    <row r="296263" spans="16:16" x14ac:dyDescent="0.3">
      <c r="P296263" s="83"/>
    </row>
    <row r="296264" spans="16:16" x14ac:dyDescent="0.3">
      <c r="P296264" s="83"/>
    </row>
    <row r="296265" spans="16:16" x14ac:dyDescent="0.3">
      <c r="P296265" s="83"/>
    </row>
    <row r="296266" spans="16:16" x14ac:dyDescent="0.3">
      <c r="P296266" s="83"/>
    </row>
    <row r="296267" spans="16:16" x14ac:dyDescent="0.3">
      <c r="P296267" s="83"/>
    </row>
    <row r="296268" spans="16:16" x14ac:dyDescent="0.3">
      <c r="P296268" s="83"/>
    </row>
    <row r="296269" spans="16:16" x14ac:dyDescent="0.3">
      <c r="P296269" s="83"/>
    </row>
    <row r="296270" spans="16:16" x14ac:dyDescent="0.3">
      <c r="P296270" s="83"/>
    </row>
    <row r="296271" spans="16:16" x14ac:dyDescent="0.3">
      <c r="P296271" s="83"/>
    </row>
    <row r="296272" spans="16:16" x14ac:dyDescent="0.3">
      <c r="P296272" s="83"/>
    </row>
    <row r="296273" spans="16:16" x14ac:dyDescent="0.3">
      <c r="P296273" s="83"/>
    </row>
    <row r="296274" spans="16:16" x14ac:dyDescent="0.3">
      <c r="P296274" s="83"/>
    </row>
    <row r="296275" spans="16:16" x14ac:dyDescent="0.3">
      <c r="P296275" s="83"/>
    </row>
    <row r="296276" spans="16:16" x14ac:dyDescent="0.3">
      <c r="P296276" s="83"/>
    </row>
    <row r="296277" spans="16:16" x14ac:dyDescent="0.3">
      <c r="P296277" s="83"/>
    </row>
    <row r="296278" spans="16:16" x14ac:dyDescent="0.3">
      <c r="P296278" s="83"/>
    </row>
    <row r="296279" spans="16:16" x14ac:dyDescent="0.3">
      <c r="P296279" s="83"/>
    </row>
    <row r="296280" spans="16:16" x14ac:dyDescent="0.3">
      <c r="P296280" s="83"/>
    </row>
    <row r="296281" spans="16:16" x14ac:dyDescent="0.3">
      <c r="P296281" s="83"/>
    </row>
    <row r="296282" spans="16:16" x14ac:dyDescent="0.3">
      <c r="P296282" s="83"/>
    </row>
    <row r="296283" spans="16:16" x14ac:dyDescent="0.3">
      <c r="P296283" s="83"/>
    </row>
    <row r="296284" spans="16:16" x14ac:dyDescent="0.3">
      <c r="P296284" s="83"/>
    </row>
    <row r="296285" spans="16:16" x14ac:dyDescent="0.3">
      <c r="P296285" s="83"/>
    </row>
    <row r="296286" spans="16:16" x14ac:dyDescent="0.3">
      <c r="P296286" s="83"/>
    </row>
    <row r="296287" spans="16:16" x14ac:dyDescent="0.3">
      <c r="P296287" s="83"/>
    </row>
    <row r="296288" spans="16:16" x14ac:dyDescent="0.3">
      <c r="P296288" s="83"/>
    </row>
    <row r="296289" spans="16:16" x14ac:dyDescent="0.3">
      <c r="P296289" s="83"/>
    </row>
    <row r="296290" spans="16:16" x14ac:dyDescent="0.3">
      <c r="P296290" s="83"/>
    </row>
    <row r="296291" spans="16:16" x14ac:dyDescent="0.3">
      <c r="P296291" s="83"/>
    </row>
    <row r="296292" spans="16:16" x14ac:dyDescent="0.3">
      <c r="P296292" s="83"/>
    </row>
    <row r="296293" spans="16:16" x14ac:dyDescent="0.3">
      <c r="P296293" s="83"/>
    </row>
    <row r="296294" spans="16:16" x14ac:dyDescent="0.3">
      <c r="P296294" s="83"/>
    </row>
    <row r="296295" spans="16:16" x14ac:dyDescent="0.3">
      <c r="P296295" s="83"/>
    </row>
    <row r="296296" spans="16:16" x14ac:dyDescent="0.3">
      <c r="P296296" s="83"/>
    </row>
    <row r="296297" spans="16:16" x14ac:dyDescent="0.3">
      <c r="P296297" s="83"/>
    </row>
    <row r="296298" spans="16:16" x14ac:dyDescent="0.3">
      <c r="P296298" s="83"/>
    </row>
    <row r="296299" spans="16:16" x14ac:dyDescent="0.3">
      <c r="P296299" s="83"/>
    </row>
    <row r="296300" spans="16:16" x14ac:dyDescent="0.3">
      <c r="P296300" s="83"/>
    </row>
    <row r="296301" spans="16:16" x14ac:dyDescent="0.3">
      <c r="P296301" s="83"/>
    </row>
    <row r="296302" spans="16:16" x14ac:dyDescent="0.3">
      <c r="P296302" s="83"/>
    </row>
    <row r="296303" spans="16:16" x14ac:dyDescent="0.3">
      <c r="P296303" s="83"/>
    </row>
    <row r="296304" spans="16:16" x14ac:dyDescent="0.3">
      <c r="P296304" s="83"/>
    </row>
    <row r="296305" spans="16:16" x14ac:dyDescent="0.3">
      <c r="P296305" s="83"/>
    </row>
    <row r="296306" spans="16:16" x14ac:dyDescent="0.3">
      <c r="P296306" s="83"/>
    </row>
    <row r="296307" spans="16:16" x14ac:dyDescent="0.3">
      <c r="P296307" s="83"/>
    </row>
    <row r="296308" spans="16:16" x14ac:dyDescent="0.3">
      <c r="P296308" s="83"/>
    </row>
    <row r="296309" spans="16:16" x14ac:dyDescent="0.3">
      <c r="P296309" s="83"/>
    </row>
    <row r="296310" spans="16:16" x14ac:dyDescent="0.3">
      <c r="P296310" s="83"/>
    </row>
    <row r="296311" spans="16:16" x14ac:dyDescent="0.3">
      <c r="P296311" s="83"/>
    </row>
    <row r="296312" spans="16:16" x14ac:dyDescent="0.3">
      <c r="P296312" s="83"/>
    </row>
    <row r="296313" spans="16:16" x14ac:dyDescent="0.3">
      <c r="P296313" s="83"/>
    </row>
    <row r="296314" spans="16:16" x14ac:dyDescent="0.3">
      <c r="P296314" s="83"/>
    </row>
    <row r="296315" spans="16:16" x14ac:dyDescent="0.3">
      <c r="P296315" s="83"/>
    </row>
    <row r="296316" spans="16:16" x14ac:dyDescent="0.3">
      <c r="P296316" s="83"/>
    </row>
    <row r="296317" spans="16:16" x14ac:dyDescent="0.3">
      <c r="P296317" s="83"/>
    </row>
    <row r="296318" spans="16:16" x14ac:dyDescent="0.3">
      <c r="P296318" s="83"/>
    </row>
    <row r="296319" spans="16:16" x14ac:dyDescent="0.3">
      <c r="P296319" s="83"/>
    </row>
    <row r="296320" spans="16:16" x14ac:dyDescent="0.3">
      <c r="P296320" s="83"/>
    </row>
    <row r="296321" spans="16:16" x14ac:dyDescent="0.3">
      <c r="P296321" s="83"/>
    </row>
    <row r="296322" spans="16:16" x14ac:dyDescent="0.3">
      <c r="P296322" s="83"/>
    </row>
    <row r="296323" spans="16:16" x14ac:dyDescent="0.3">
      <c r="P296323" s="83"/>
    </row>
    <row r="296324" spans="16:16" x14ac:dyDescent="0.3">
      <c r="P296324" s="83"/>
    </row>
    <row r="296325" spans="16:16" x14ac:dyDescent="0.3">
      <c r="P296325" s="83"/>
    </row>
    <row r="296326" spans="16:16" x14ac:dyDescent="0.3">
      <c r="P296326" s="83"/>
    </row>
    <row r="296327" spans="16:16" x14ac:dyDescent="0.3">
      <c r="P296327" s="83"/>
    </row>
    <row r="296328" spans="16:16" x14ac:dyDescent="0.3">
      <c r="P296328" s="83"/>
    </row>
    <row r="296329" spans="16:16" x14ac:dyDescent="0.3">
      <c r="P296329" s="83"/>
    </row>
    <row r="296330" spans="16:16" x14ac:dyDescent="0.3">
      <c r="P296330" s="83"/>
    </row>
    <row r="296331" spans="16:16" x14ac:dyDescent="0.3">
      <c r="P296331" s="83"/>
    </row>
    <row r="296332" spans="16:16" x14ac:dyDescent="0.3">
      <c r="P296332" s="83"/>
    </row>
    <row r="296333" spans="16:16" x14ac:dyDescent="0.3">
      <c r="P296333" s="83"/>
    </row>
    <row r="296334" spans="16:16" x14ac:dyDescent="0.3">
      <c r="P296334" s="83"/>
    </row>
    <row r="296335" spans="16:16" x14ac:dyDescent="0.3">
      <c r="P296335" s="83"/>
    </row>
    <row r="296336" spans="16:16" x14ac:dyDescent="0.3">
      <c r="P296336" s="83"/>
    </row>
    <row r="296337" spans="16:16" x14ac:dyDescent="0.3">
      <c r="P296337" s="83"/>
    </row>
    <row r="296338" spans="16:16" x14ac:dyDescent="0.3">
      <c r="P296338" s="83"/>
    </row>
    <row r="296339" spans="16:16" x14ac:dyDescent="0.3">
      <c r="P296339" s="83"/>
    </row>
    <row r="296340" spans="16:16" x14ac:dyDescent="0.3">
      <c r="P296340" s="83"/>
    </row>
    <row r="296341" spans="16:16" x14ac:dyDescent="0.3">
      <c r="P296341" s="83"/>
    </row>
    <row r="296342" spans="16:16" x14ac:dyDescent="0.3">
      <c r="P296342" s="83"/>
    </row>
    <row r="296343" spans="16:16" x14ac:dyDescent="0.3">
      <c r="P296343" s="83"/>
    </row>
    <row r="296344" spans="16:16" x14ac:dyDescent="0.3">
      <c r="P296344" s="83"/>
    </row>
    <row r="296345" spans="16:16" x14ac:dyDescent="0.3">
      <c r="P296345" s="83"/>
    </row>
    <row r="296346" spans="16:16" x14ac:dyDescent="0.3">
      <c r="P296346" s="83"/>
    </row>
    <row r="296347" spans="16:16" x14ac:dyDescent="0.3">
      <c r="P296347" s="83"/>
    </row>
    <row r="296348" spans="16:16" x14ac:dyDescent="0.3">
      <c r="P296348" s="83"/>
    </row>
    <row r="296349" spans="16:16" x14ac:dyDescent="0.3">
      <c r="P296349" s="83"/>
    </row>
    <row r="296350" spans="16:16" x14ac:dyDescent="0.3">
      <c r="P296350" s="83"/>
    </row>
    <row r="296351" spans="16:16" x14ac:dyDescent="0.3">
      <c r="P296351" s="83"/>
    </row>
    <row r="296352" spans="16:16" x14ac:dyDescent="0.3">
      <c r="P296352" s="83"/>
    </row>
    <row r="296353" spans="16:16" x14ac:dyDescent="0.3">
      <c r="P296353" s="83"/>
    </row>
    <row r="296354" spans="16:16" x14ac:dyDescent="0.3">
      <c r="P296354" s="83"/>
    </row>
    <row r="296355" spans="16:16" x14ac:dyDescent="0.3">
      <c r="P296355" s="83"/>
    </row>
    <row r="296356" spans="16:16" x14ac:dyDescent="0.3">
      <c r="P296356" s="83"/>
    </row>
    <row r="296357" spans="16:16" x14ac:dyDescent="0.3">
      <c r="P296357" s="83"/>
    </row>
    <row r="296358" spans="16:16" x14ac:dyDescent="0.3">
      <c r="P296358" s="83"/>
    </row>
    <row r="296359" spans="16:16" x14ac:dyDescent="0.3">
      <c r="P296359" s="83"/>
    </row>
    <row r="296360" spans="16:16" x14ac:dyDescent="0.3">
      <c r="P296360" s="83"/>
    </row>
    <row r="296361" spans="16:16" x14ac:dyDescent="0.3">
      <c r="P296361" s="83"/>
    </row>
    <row r="296362" spans="16:16" x14ac:dyDescent="0.3">
      <c r="P296362" s="83"/>
    </row>
    <row r="296363" spans="16:16" x14ac:dyDescent="0.3">
      <c r="P296363" s="83"/>
    </row>
    <row r="296364" spans="16:16" x14ac:dyDescent="0.3">
      <c r="P296364" s="83"/>
    </row>
    <row r="296365" spans="16:16" x14ac:dyDescent="0.3">
      <c r="P296365" s="83"/>
    </row>
    <row r="296366" spans="16:16" x14ac:dyDescent="0.3">
      <c r="P296366" s="83"/>
    </row>
    <row r="296367" spans="16:16" x14ac:dyDescent="0.3">
      <c r="P296367" s="83"/>
    </row>
    <row r="296368" spans="16:16" x14ac:dyDescent="0.3">
      <c r="P296368" s="83"/>
    </row>
    <row r="296369" spans="16:16" x14ac:dyDescent="0.3">
      <c r="P296369" s="83"/>
    </row>
    <row r="296370" spans="16:16" x14ac:dyDescent="0.3">
      <c r="P296370" s="83"/>
    </row>
    <row r="296371" spans="16:16" x14ac:dyDescent="0.3">
      <c r="P296371" s="83"/>
    </row>
    <row r="296372" spans="16:16" x14ac:dyDescent="0.3">
      <c r="P296372" s="83"/>
    </row>
    <row r="296373" spans="16:16" x14ac:dyDescent="0.3">
      <c r="P296373" s="83"/>
    </row>
    <row r="296374" spans="16:16" x14ac:dyDescent="0.3">
      <c r="P296374" s="83"/>
    </row>
    <row r="296375" spans="16:16" x14ac:dyDescent="0.3">
      <c r="P296375" s="83"/>
    </row>
    <row r="296376" spans="16:16" x14ac:dyDescent="0.3">
      <c r="P296376" s="83"/>
    </row>
    <row r="296377" spans="16:16" x14ac:dyDescent="0.3">
      <c r="P296377" s="83"/>
    </row>
    <row r="296378" spans="16:16" x14ac:dyDescent="0.3">
      <c r="P296378" s="83"/>
    </row>
    <row r="296379" spans="16:16" x14ac:dyDescent="0.3">
      <c r="P296379" s="83"/>
    </row>
    <row r="296380" spans="16:16" x14ac:dyDescent="0.3">
      <c r="P296380" s="83"/>
    </row>
    <row r="296381" spans="16:16" x14ac:dyDescent="0.3">
      <c r="P296381" s="83"/>
    </row>
    <row r="296382" spans="16:16" x14ac:dyDescent="0.3">
      <c r="P296382" s="83"/>
    </row>
    <row r="296383" spans="16:16" x14ac:dyDescent="0.3">
      <c r="P296383" s="83"/>
    </row>
    <row r="296384" spans="16:16" x14ac:dyDescent="0.3">
      <c r="P296384" s="83"/>
    </row>
    <row r="296385" spans="16:16" x14ac:dyDescent="0.3">
      <c r="P296385" s="83"/>
    </row>
    <row r="296386" spans="16:16" x14ac:dyDescent="0.3">
      <c r="P296386" s="83"/>
    </row>
    <row r="296387" spans="16:16" x14ac:dyDescent="0.3">
      <c r="P296387" s="83"/>
    </row>
    <row r="296388" spans="16:16" x14ac:dyDescent="0.3">
      <c r="P296388" s="83"/>
    </row>
    <row r="296389" spans="16:16" x14ac:dyDescent="0.3">
      <c r="P296389" s="83"/>
    </row>
    <row r="296390" spans="16:16" x14ac:dyDescent="0.3">
      <c r="P296390" s="83"/>
    </row>
    <row r="296391" spans="16:16" x14ac:dyDescent="0.3">
      <c r="P296391" s="83"/>
    </row>
    <row r="296392" spans="16:16" x14ac:dyDescent="0.3">
      <c r="P296392" s="83"/>
    </row>
    <row r="296393" spans="16:16" x14ac:dyDescent="0.3">
      <c r="P296393" s="83"/>
    </row>
    <row r="296394" spans="16:16" x14ac:dyDescent="0.3">
      <c r="P296394" s="83"/>
    </row>
    <row r="296395" spans="16:16" x14ac:dyDescent="0.3">
      <c r="P296395" s="83"/>
    </row>
    <row r="296396" spans="16:16" x14ac:dyDescent="0.3">
      <c r="P296396" s="83"/>
    </row>
    <row r="296397" spans="16:16" x14ac:dyDescent="0.3">
      <c r="P296397" s="83"/>
    </row>
    <row r="296398" spans="16:16" x14ac:dyDescent="0.3">
      <c r="P296398" s="83"/>
    </row>
    <row r="296399" spans="16:16" x14ac:dyDescent="0.3">
      <c r="P296399" s="83"/>
    </row>
    <row r="296400" spans="16:16" x14ac:dyDescent="0.3">
      <c r="P296400" s="83"/>
    </row>
    <row r="296401" spans="16:16" x14ac:dyDescent="0.3">
      <c r="P296401" s="83"/>
    </row>
    <row r="296402" spans="16:16" x14ac:dyDescent="0.3">
      <c r="P296402" s="83"/>
    </row>
    <row r="296403" spans="16:16" x14ac:dyDescent="0.3">
      <c r="P296403" s="83"/>
    </row>
    <row r="296404" spans="16:16" x14ac:dyDescent="0.3">
      <c r="P296404" s="83"/>
    </row>
    <row r="296405" spans="16:16" x14ac:dyDescent="0.3">
      <c r="P296405" s="83"/>
    </row>
    <row r="296406" spans="16:16" x14ac:dyDescent="0.3">
      <c r="P296406" s="83"/>
    </row>
    <row r="296407" spans="16:16" x14ac:dyDescent="0.3">
      <c r="P296407" s="83"/>
    </row>
    <row r="296408" spans="16:16" x14ac:dyDescent="0.3">
      <c r="P296408" s="83"/>
    </row>
    <row r="296409" spans="16:16" x14ac:dyDescent="0.3">
      <c r="P296409" s="83"/>
    </row>
    <row r="296410" spans="16:16" x14ac:dyDescent="0.3">
      <c r="P296410" s="83"/>
    </row>
    <row r="296411" spans="16:16" x14ac:dyDescent="0.3">
      <c r="P296411" s="83"/>
    </row>
    <row r="296412" spans="16:16" x14ac:dyDescent="0.3">
      <c r="P296412" s="83"/>
    </row>
    <row r="296413" spans="16:16" x14ac:dyDescent="0.3">
      <c r="P296413" s="83"/>
    </row>
    <row r="296414" spans="16:16" x14ac:dyDescent="0.3">
      <c r="P296414" s="83"/>
    </row>
    <row r="296415" spans="16:16" x14ac:dyDescent="0.3">
      <c r="P296415" s="83"/>
    </row>
    <row r="296416" spans="16:16" x14ac:dyDescent="0.3">
      <c r="P296416" s="83"/>
    </row>
    <row r="296417" spans="16:16" x14ac:dyDescent="0.3">
      <c r="P296417" s="83"/>
    </row>
    <row r="296418" spans="16:16" x14ac:dyDescent="0.3">
      <c r="P296418" s="83"/>
    </row>
    <row r="296419" spans="16:16" x14ac:dyDescent="0.3">
      <c r="P296419" s="83"/>
    </row>
    <row r="296420" spans="16:16" x14ac:dyDescent="0.3">
      <c r="P296420" s="83"/>
    </row>
    <row r="296421" spans="16:16" x14ac:dyDescent="0.3">
      <c r="P296421" s="83"/>
    </row>
    <row r="296422" spans="16:16" x14ac:dyDescent="0.3">
      <c r="P296422" s="83"/>
    </row>
    <row r="296423" spans="16:16" x14ac:dyDescent="0.3">
      <c r="P296423" s="83"/>
    </row>
    <row r="296424" spans="16:16" x14ac:dyDescent="0.3">
      <c r="P296424" s="83"/>
    </row>
    <row r="296425" spans="16:16" x14ac:dyDescent="0.3">
      <c r="P296425" s="83"/>
    </row>
    <row r="296426" spans="16:16" x14ac:dyDescent="0.3">
      <c r="P296426" s="83"/>
    </row>
    <row r="296427" spans="16:16" x14ac:dyDescent="0.3">
      <c r="P296427" s="83"/>
    </row>
    <row r="296428" spans="16:16" x14ac:dyDescent="0.3">
      <c r="P296428" s="83"/>
    </row>
    <row r="296429" spans="16:16" x14ac:dyDescent="0.3">
      <c r="P296429" s="83"/>
    </row>
    <row r="296430" spans="16:16" x14ac:dyDescent="0.3">
      <c r="P296430" s="83"/>
    </row>
    <row r="296431" spans="16:16" x14ac:dyDescent="0.3">
      <c r="P296431" s="83"/>
    </row>
    <row r="296432" spans="16:16" x14ac:dyDescent="0.3">
      <c r="P296432" s="83"/>
    </row>
    <row r="296433" spans="16:16" x14ac:dyDescent="0.3">
      <c r="P296433" s="83"/>
    </row>
    <row r="296434" spans="16:16" x14ac:dyDescent="0.3">
      <c r="P296434" s="83"/>
    </row>
    <row r="296435" spans="16:16" x14ac:dyDescent="0.3">
      <c r="P296435" s="83"/>
    </row>
    <row r="296436" spans="16:16" x14ac:dyDescent="0.3">
      <c r="P296436" s="83"/>
    </row>
    <row r="296437" spans="16:16" x14ac:dyDescent="0.3">
      <c r="P296437" s="83"/>
    </row>
    <row r="296438" spans="16:16" x14ac:dyDescent="0.3">
      <c r="P296438" s="83"/>
    </row>
    <row r="296439" spans="16:16" x14ac:dyDescent="0.3">
      <c r="P296439" s="83"/>
    </row>
    <row r="296440" spans="16:16" x14ac:dyDescent="0.3">
      <c r="P296440" s="83"/>
    </row>
    <row r="296441" spans="16:16" x14ac:dyDescent="0.3">
      <c r="P296441" s="83"/>
    </row>
    <row r="296442" spans="16:16" x14ac:dyDescent="0.3">
      <c r="P296442" s="83"/>
    </row>
    <row r="296443" spans="16:16" x14ac:dyDescent="0.3">
      <c r="P296443" s="83"/>
    </row>
    <row r="296444" spans="16:16" x14ac:dyDescent="0.3">
      <c r="P296444" s="83"/>
    </row>
    <row r="296445" spans="16:16" x14ac:dyDescent="0.3">
      <c r="P296445" s="83"/>
    </row>
    <row r="296446" spans="16:16" x14ac:dyDescent="0.3">
      <c r="P296446" s="83"/>
    </row>
    <row r="296447" spans="16:16" x14ac:dyDescent="0.3">
      <c r="P296447" s="83"/>
    </row>
    <row r="296448" spans="16:16" x14ac:dyDescent="0.3">
      <c r="P296448" s="83"/>
    </row>
    <row r="296449" spans="16:16" x14ac:dyDescent="0.3">
      <c r="P296449" s="83"/>
    </row>
    <row r="296450" spans="16:16" x14ac:dyDescent="0.3">
      <c r="P296450" s="83"/>
    </row>
    <row r="296451" spans="16:16" x14ac:dyDescent="0.3">
      <c r="P296451" s="83"/>
    </row>
    <row r="296452" spans="16:16" x14ac:dyDescent="0.3">
      <c r="P296452" s="83"/>
    </row>
    <row r="296453" spans="16:16" x14ac:dyDescent="0.3">
      <c r="P296453" s="83"/>
    </row>
    <row r="296454" spans="16:16" x14ac:dyDescent="0.3">
      <c r="P296454" s="83"/>
    </row>
    <row r="296455" spans="16:16" x14ac:dyDescent="0.3">
      <c r="P296455" s="83"/>
    </row>
    <row r="296456" spans="16:16" x14ac:dyDescent="0.3">
      <c r="P296456" s="83"/>
    </row>
    <row r="296457" spans="16:16" x14ac:dyDescent="0.3">
      <c r="P296457" s="83"/>
    </row>
    <row r="296458" spans="16:16" x14ac:dyDescent="0.3">
      <c r="P296458" s="83"/>
    </row>
    <row r="296459" spans="16:16" x14ac:dyDescent="0.3">
      <c r="P296459" s="83"/>
    </row>
    <row r="296460" spans="16:16" x14ac:dyDescent="0.3">
      <c r="P296460" s="83"/>
    </row>
    <row r="296461" spans="16:16" x14ac:dyDescent="0.3">
      <c r="P296461" s="83"/>
    </row>
    <row r="296462" spans="16:16" x14ac:dyDescent="0.3">
      <c r="P296462" s="83"/>
    </row>
    <row r="296463" spans="16:16" x14ac:dyDescent="0.3">
      <c r="P296463" s="83"/>
    </row>
    <row r="296464" spans="16:16" x14ac:dyDescent="0.3">
      <c r="P296464" s="83"/>
    </row>
    <row r="296465" spans="16:16" x14ac:dyDescent="0.3">
      <c r="P296465" s="83"/>
    </row>
    <row r="296466" spans="16:16" x14ac:dyDescent="0.3">
      <c r="P296466" s="83"/>
    </row>
    <row r="296467" spans="16:16" x14ac:dyDescent="0.3">
      <c r="P296467" s="83"/>
    </row>
    <row r="296468" spans="16:16" x14ac:dyDescent="0.3">
      <c r="P296468" s="83"/>
    </row>
    <row r="296469" spans="16:16" x14ac:dyDescent="0.3">
      <c r="P296469" s="83"/>
    </row>
    <row r="296470" spans="16:16" x14ac:dyDescent="0.3">
      <c r="P296470" s="83"/>
    </row>
    <row r="296471" spans="16:16" x14ac:dyDescent="0.3">
      <c r="P296471" s="83"/>
    </row>
    <row r="296472" spans="16:16" x14ac:dyDescent="0.3">
      <c r="P296472" s="83"/>
    </row>
    <row r="296473" spans="16:16" x14ac:dyDescent="0.3">
      <c r="P296473" s="83"/>
    </row>
    <row r="296474" spans="16:16" x14ac:dyDescent="0.3">
      <c r="P296474" s="83"/>
    </row>
    <row r="296475" spans="16:16" x14ac:dyDescent="0.3">
      <c r="P296475" s="83"/>
    </row>
    <row r="296476" spans="16:16" x14ac:dyDescent="0.3">
      <c r="P296476" s="83"/>
    </row>
    <row r="296477" spans="16:16" x14ac:dyDescent="0.3">
      <c r="P296477" s="83"/>
    </row>
    <row r="296478" spans="16:16" x14ac:dyDescent="0.3">
      <c r="P296478" s="83"/>
    </row>
    <row r="296479" spans="16:16" x14ac:dyDescent="0.3">
      <c r="P296479" s="83"/>
    </row>
    <row r="296480" spans="16:16" x14ac:dyDescent="0.3">
      <c r="P296480" s="83"/>
    </row>
    <row r="296481" spans="16:16" x14ac:dyDescent="0.3">
      <c r="P296481" s="83"/>
    </row>
    <row r="296482" spans="16:16" x14ac:dyDescent="0.3">
      <c r="P296482" s="83"/>
    </row>
    <row r="296483" spans="16:16" x14ac:dyDescent="0.3">
      <c r="P296483" s="83"/>
    </row>
    <row r="296484" spans="16:16" x14ac:dyDescent="0.3">
      <c r="P296484" s="83"/>
    </row>
    <row r="296485" spans="16:16" x14ac:dyDescent="0.3">
      <c r="P296485" s="83"/>
    </row>
    <row r="296486" spans="16:16" x14ac:dyDescent="0.3">
      <c r="P296486" s="83"/>
    </row>
    <row r="296487" spans="16:16" x14ac:dyDescent="0.3">
      <c r="P296487" s="83"/>
    </row>
    <row r="296488" spans="16:16" x14ac:dyDescent="0.3">
      <c r="P296488" s="83"/>
    </row>
    <row r="296489" spans="16:16" x14ac:dyDescent="0.3">
      <c r="P296489" s="83"/>
    </row>
    <row r="296490" spans="16:16" x14ac:dyDescent="0.3">
      <c r="P296490" s="83"/>
    </row>
    <row r="296491" spans="16:16" x14ac:dyDescent="0.3">
      <c r="P296491" s="83"/>
    </row>
    <row r="296492" spans="16:16" x14ac:dyDescent="0.3">
      <c r="P296492" s="83"/>
    </row>
    <row r="296493" spans="16:16" x14ac:dyDescent="0.3">
      <c r="P296493" s="83"/>
    </row>
    <row r="296494" spans="16:16" x14ac:dyDescent="0.3">
      <c r="P296494" s="83"/>
    </row>
    <row r="296495" spans="16:16" x14ac:dyDescent="0.3">
      <c r="P296495" s="83"/>
    </row>
    <row r="296496" spans="16:16" x14ac:dyDescent="0.3">
      <c r="P296496" s="83"/>
    </row>
    <row r="296497" spans="16:16" x14ac:dyDescent="0.3">
      <c r="P296497" s="83"/>
    </row>
    <row r="296498" spans="16:16" x14ac:dyDescent="0.3">
      <c r="P296498" s="83"/>
    </row>
    <row r="296499" spans="16:16" x14ac:dyDescent="0.3">
      <c r="P296499" s="83"/>
    </row>
    <row r="296500" spans="16:16" x14ac:dyDescent="0.3">
      <c r="P296500" s="83"/>
    </row>
    <row r="296501" spans="16:16" x14ac:dyDescent="0.3">
      <c r="P296501" s="83"/>
    </row>
    <row r="296502" spans="16:16" x14ac:dyDescent="0.3">
      <c r="P296502" s="83"/>
    </row>
    <row r="296503" spans="16:16" x14ac:dyDescent="0.3">
      <c r="P296503" s="83"/>
    </row>
    <row r="296504" spans="16:16" x14ac:dyDescent="0.3">
      <c r="P296504" s="83"/>
    </row>
    <row r="296505" spans="16:16" x14ac:dyDescent="0.3">
      <c r="P296505" s="83"/>
    </row>
    <row r="296506" spans="16:16" x14ac:dyDescent="0.3">
      <c r="P296506" s="83"/>
    </row>
    <row r="296507" spans="16:16" x14ac:dyDescent="0.3">
      <c r="P296507" s="83"/>
    </row>
    <row r="296508" spans="16:16" x14ac:dyDescent="0.3">
      <c r="P296508" s="83"/>
    </row>
    <row r="296509" spans="16:16" x14ac:dyDescent="0.3">
      <c r="P296509" s="83"/>
    </row>
    <row r="296510" spans="16:16" x14ac:dyDescent="0.3">
      <c r="P296510" s="83"/>
    </row>
    <row r="296511" spans="16:16" x14ac:dyDescent="0.3">
      <c r="P296511" s="83"/>
    </row>
    <row r="296512" spans="16:16" x14ac:dyDescent="0.3">
      <c r="P296512" s="83"/>
    </row>
    <row r="296513" spans="16:16" x14ac:dyDescent="0.3">
      <c r="P296513" s="83"/>
    </row>
    <row r="296514" spans="16:16" x14ac:dyDescent="0.3">
      <c r="P296514" s="83"/>
    </row>
    <row r="296515" spans="16:16" x14ac:dyDescent="0.3">
      <c r="P296515" s="83"/>
    </row>
    <row r="296516" spans="16:16" x14ac:dyDescent="0.3">
      <c r="P296516" s="83"/>
    </row>
    <row r="296517" spans="16:16" x14ac:dyDescent="0.3">
      <c r="P296517" s="83"/>
    </row>
    <row r="296518" spans="16:16" x14ac:dyDescent="0.3">
      <c r="P296518" s="83"/>
    </row>
    <row r="296519" spans="16:16" x14ac:dyDescent="0.3">
      <c r="P296519" s="83"/>
    </row>
    <row r="296520" spans="16:16" x14ac:dyDescent="0.3">
      <c r="P296520" s="83"/>
    </row>
    <row r="296521" spans="16:16" x14ac:dyDescent="0.3">
      <c r="P296521" s="83"/>
    </row>
    <row r="296522" spans="16:16" x14ac:dyDescent="0.3">
      <c r="P296522" s="83"/>
    </row>
    <row r="296523" spans="16:16" x14ac:dyDescent="0.3">
      <c r="P296523" s="83"/>
    </row>
    <row r="296524" spans="16:16" x14ac:dyDescent="0.3">
      <c r="P296524" s="83"/>
    </row>
    <row r="296525" spans="16:16" x14ac:dyDescent="0.3">
      <c r="P296525" s="83"/>
    </row>
    <row r="296526" spans="16:16" x14ac:dyDescent="0.3">
      <c r="P296526" s="83"/>
    </row>
    <row r="296527" spans="16:16" x14ac:dyDescent="0.3">
      <c r="P296527" s="83"/>
    </row>
    <row r="296528" spans="16:16" x14ac:dyDescent="0.3">
      <c r="P296528" s="83"/>
    </row>
    <row r="296529" spans="16:16" x14ac:dyDescent="0.3">
      <c r="P296529" s="83"/>
    </row>
    <row r="296530" spans="16:16" x14ac:dyDescent="0.3">
      <c r="P296530" s="83"/>
    </row>
    <row r="296531" spans="16:16" x14ac:dyDescent="0.3">
      <c r="P296531" s="83"/>
    </row>
    <row r="296532" spans="16:16" x14ac:dyDescent="0.3">
      <c r="P296532" s="83"/>
    </row>
    <row r="296533" spans="16:16" x14ac:dyDescent="0.3">
      <c r="P296533" s="83"/>
    </row>
    <row r="296534" spans="16:16" x14ac:dyDescent="0.3">
      <c r="P296534" s="83"/>
    </row>
    <row r="296535" spans="16:16" x14ac:dyDescent="0.3">
      <c r="P296535" s="83"/>
    </row>
    <row r="296536" spans="16:16" x14ac:dyDescent="0.3">
      <c r="P296536" s="83"/>
    </row>
    <row r="296537" spans="16:16" x14ac:dyDescent="0.3">
      <c r="P296537" s="83"/>
    </row>
    <row r="296538" spans="16:16" x14ac:dyDescent="0.3">
      <c r="P296538" s="83"/>
    </row>
    <row r="296539" spans="16:16" x14ac:dyDescent="0.3">
      <c r="P296539" s="83"/>
    </row>
    <row r="296540" spans="16:16" x14ac:dyDescent="0.3">
      <c r="P296540" s="83"/>
    </row>
    <row r="296541" spans="16:16" x14ac:dyDescent="0.3">
      <c r="P296541" s="83"/>
    </row>
    <row r="296542" spans="16:16" x14ac:dyDescent="0.3">
      <c r="P296542" s="83"/>
    </row>
    <row r="296543" spans="16:16" x14ac:dyDescent="0.3">
      <c r="P296543" s="83"/>
    </row>
    <row r="296544" spans="16:16" x14ac:dyDescent="0.3">
      <c r="P296544" s="83"/>
    </row>
    <row r="296545" spans="16:16" x14ac:dyDescent="0.3">
      <c r="P296545" s="83"/>
    </row>
    <row r="296546" spans="16:16" x14ac:dyDescent="0.3">
      <c r="P296546" s="83"/>
    </row>
    <row r="296547" spans="16:16" x14ac:dyDescent="0.3">
      <c r="P296547" s="83"/>
    </row>
    <row r="296548" spans="16:16" x14ac:dyDescent="0.3">
      <c r="P296548" s="83"/>
    </row>
    <row r="296549" spans="16:16" x14ac:dyDescent="0.3">
      <c r="P296549" s="83"/>
    </row>
    <row r="296550" spans="16:16" x14ac:dyDescent="0.3">
      <c r="P296550" s="83"/>
    </row>
    <row r="296551" spans="16:16" x14ac:dyDescent="0.3">
      <c r="P296551" s="83"/>
    </row>
    <row r="296552" spans="16:16" x14ac:dyDescent="0.3">
      <c r="P296552" s="83"/>
    </row>
    <row r="296553" spans="16:16" x14ac:dyDescent="0.3">
      <c r="P296553" s="83"/>
    </row>
    <row r="296554" spans="16:16" x14ac:dyDescent="0.3">
      <c r="P296554" s="83"/>
    </row>
    <row r="296555" spans="16:16" x14ac:dyDescent="0.3">
      <c r="P296555" s="83"/>
    </row>
    <row r="296556" spans="16:16" x14ac:dyDescent="0.3">
      <c r="P296556" s="83"/>
    </row>
    <row r="296557" spans="16:16" x14ac:dyDescent="0.3">
      <c r="P296557" s="83"/>
    </row>
    <row r="296558" spans="16:16" x14ac:dyDescent="0.3">
      <c r="P296558" s="83"/>
    </row>
    <row r="296559" spans="16:16" x14ac:dyDescent="0.3">
      <c r="P296559" s="83"/>
    </row>
    <row r="296560" spans="16:16" x14ac:dyDescent="0.3">
      <c r="P296560" s="83"/>
    </row>
    <row r="296561" spans="16:16" x14ac:dyDescent="0.3">
      <c r="P296561" s="83"/>
    </row>
    <row r="296562" spans="16:16" x14ac:dyDescent="0.3">
      <c r="P296562" s="83"/>
    </row>
    <row r="296563" spans="16:16" x14ac:dyDescent="0.3">
      <c r="P296563" s="83"/>
    </row>
    <row r="296564" spans="16:16" x14ac:dyDescent="0.3">
      <c r="P296564" s="83"/>
    </row>
    <row r="296565" spans="16:16" x14ac:dyDescent="0.3">
      <c r="P296565" s="83"/>
    </row>
    <row r="296566" spans="16:16" x14ac:dyDescent="0.3">
      <c r="P296566" s="83"/>
    </row>
    <row r="296567" spans="16:16" x14ac:dyDescent="0.3">
      <c r="P296567" s="83"/>
    </row>
    <row r="296568" spans="16:16" x14ac:dyDescent="0.3">
      <c r="P296568" s="83"/>
    </row>
    <row r="296569" spans="16:16" x14ac:dyDescent="0.3">
      <c r="P296569" s="83"/>
    </row>
    <row r="296570" spans="16:16" x14ac:dyDescent="0.3">
      <c r="P296570" s="83"/>
    </row>
    <row r="296571" spans="16:16" x14ac:dyDescent="0.3">
      <c r="P296571" s="83"/>
    </row>
    <row r="296572" spans="16:16" x14ac:dyDescent="0.3">
      <c r="P296572" s="83"/>
    </row>
    <row r="296573" spans="16:16" x14ac:dyDescent="0.3">
      <c r="P296573" s="83"/>
    </row>
    <row r="296574" spans="16:16" x14ac:dyDescent="0.3">
      <c r="P296574" s="83"/>
    </row>
    <row r="296575" spans="16:16" x14ac:dyDescent="0.3">
      <c r="P296575" s="83"/>
    </row>
    <row r="296576" spans="16:16" x14ac:dyDescent="0.3">
      <c r="P296576" s="83"/>
    </row>
    <row r="296577" spans="16:16" x14ac:dyDescent="0.3">
      <c r="P296577" s="83"/>
    </row>
    <row r="296578" spans="16:16" x14ac:dyDescent="0.3">
      <c r="P296578" s="83"/>
    </row>
    <row r="296579" spans="16:16" x14ac:dyDescent="0.3">
      <c r="P296579" s="83"/>
    </row>
    <row r="296580" spans="16:16" x14ac:dyDescent="0.3">
      <c r="P296580" s="83"/>
    </row>
    <row r="296581" spans="16:16" x14ac:dyDescent="0.3">
      <c r="P296581" s="83"/>
    </row>
    <row r="296582" spans="16:16" x14ac:dyDescent="0.3">
      <c r="P296582" s="83"/>
    </row>
    <row r="296583" spans="16:16" x14ac:dyDescent="0.3">
      <c r="P296583" s="83"/>
    </row>
    <row r="296584" spans="16:16" x14ac:dyDescent="0.3">
      <c r="P296584" s="83"/>
    </row>
    <row r="296585" spans="16:16" x14ac:dyDescent="0.3">
      <c r="P296585" s="83"/>
    </row>
    <row r="296586" spans="16:16" x14ac:dyDescent="0.3">
      <c r="P296586" s="83"/>
    </row>
    <row r="296587" spans="16:16" x14ac:dyDescent="0.3">
      <c r="P296587" s="83"/>
    </row>
    <row r="296588" spans="16:16" x14ac:dyDescent="0.3">
      <c r="P296588" s="83"/>
    </row>
    <row r="296589" spans="16:16" x14ac:dyDescent="0.3">
      <c r="P296589" s="83"/>
    </row>
    <row r="296590" spans="16:16" x14ac:dyDescent="0.3">
      <c r="P296590" s="83"/>
    </row>
    <row r="296591" spans="16:16" x14ac:dyDescent="0.3">
      <c r="P296591" s="83"/>
    </row>
    <row r="296592" spans="16:16" x14ac:dyDescent="0.3">
      <c r="P296592" s="83"/>
    </row>
    <row r="296593" spans="16:16" x14ac:dyDescent="0.3">
      <c r="P296593" s="83"/>
    </row>
    <row r="296594" spans="16:16" x14ac:dyDescent="0.3">
      <c r="P296594" s="83"/>
    </row>
    <row r="296595" spans="16:16" x14ac:dyDescent="0.3">
      <c r="P296595" s="83"/>
    </row>
    <row r="296596" spans="16:16" x14ac:dyDescent="0.3">
      <c r="P296596" s="83"/>
    </row>
    <row r="296597" spans="16:16" x14ac:dyDescent="0.3">
      <c r="P296597" s="83"/>
    </row>
    <row r="296598" spans="16:16" x14ac:dyDescent="0.3">
      <c r="P296598" s="83"/>
    </row>
    <row r="296599" spans="16:16" x14ac:dyDescent="0.3">
      <c r="P296599" s="83"/>
    </row>
    <row r="296600" spans="16:16" x14ac:dyDescent="0.3">
      <c r="P296600" s="83"/>
    </row>
    <row r="296601" spans="16:16" x14ac:dyDescent="0.3">
      <c r="P296601" s="83"/>
    </row>
    <row r="296602" spans="16:16" x14ac:dyDescent="0.3">
      <c r="P296602" s="83"/>
    </row>
    <row r="296603" spans="16:16" x14ac:dyDescent="0.3">
      <c r="P296603" s="83"/>
    </row>
    <row r="296604" spans="16:16" x14ac:dyDescent="0.3">
      <c r="P296604" s="83"/>
    </row>
    <row r="296605" spans="16:16" x14ac:dyDescent="0.3">
      <c r="P296605" s="83"/>
    </row>
    <row r="296606" spans="16:16" x14ac:dyDescent="0.3">
      <c r="P296606" s="83"/>
    </row>
    <row r="296607" spans="16:16" x14ac:dyDescent="0.3">
      <c r="P296607" s="83"/>
    </row>
    <row r="296608" spans="16:16" x14ac:dyDescent="0.3">
      <c r="P296608" s="83"/>
    </row>
    <row r="296609" spans="16:16" x14ac:dyDescent="0.3">
      <c r="P296609" s="83"/>
    </row>
    <row r="296610" spans="16:16" x14ac:dyDescent="0.3">
      <c r="P296610" s="83"/>
    </row>
    <row r="296611" spans="16:16" x14ac:dyDescent="0.3">
      <c r="P296611" s="83"/>
    </row>
    <row r="296612" spans="16:16" x14ac:dyDescent="0.3">
      <c r="P296612" s="83"/>
    </row>
    <row r="296613" spans="16:16" x14ac:dyDescent="0.3">
      <c r="P296613" s="83"/>
    </row>
    <row r="296614" spans="16:16" x14ac:dyDescent="0.3">
      <c r="P296614" s="83"/>
    </row>
    <row r="296615" spans="16:16" x14ac:dyDescent="0.3">
      <c r="P296615" s="83"/>
    </row>
    <row r="296616" spans="16:16" x14ac:dyDescent="0.3">
      <c r="P296616" s="83"/>
    </row>
    <row r="296617" spans="16:16" x14ac:dyDescent="0.3">
      <c r="P296617" s="83"/>
    </row>
    <row r="296618" spans="16:16" x14ac:dyDescent="0.3">
      <c r="P296618" s="83"/>
    </row>
    <row r="296619" spans="16:16" x14ac:dyDescent="0.3">
      <c r="P296619" s="83"/>
    </row>
    <row r="296620" spans="16:16" x14ac:dyDescent="0.3">
      <c r="P296620" s="83"/>
    </row>
    <row r="296621" spans="16:16" x14ac:dyDescent="0.3">
      <c r="P296621" s="83"/>
    </row>
    <row r="296622" spans="16:16" x14ac:dyDescent="0.3">
      <c r="P296622" s="83"/>
    </row>
    <row r="296623" spans="16:16" x14ac:dyDescent="0.3">
      <c r="P296623" s="83"/>
    </row>
    <row r="296624" spans="16:16" x14ac:dyDescent="0.3">
      <c r="P296624" s="83"/>
    </row>
    <row r="296625" spans="16:16" x14ac:dyDescent="0.3">
      <c r="P296625" s="83"/>
    </row>
    <row r="296626" spans="16:16" x14ac:dyDescent="0.3">
      <c r="P296626" s="83"/>
    </row>
    <row r="296627" spans="16:16" x14ac:dyDescent="0.3">
      <c r="P296627" s="83"/>
    </row>
    <row r="296628" spans="16:16" x14ac:dyDescent="0.3">
      <c r="P296628" s="83"/>
    </row>
    <row r="296629" spans="16:16" x14ac:dyDescent="0.3">
      <c r="P296629" s="83"/>
    </row>
    <row r="296630" spans="16:16" x14ac:dyDescent="0.3">
      <c r="P296630" s="83"/>
    </row>
    <row r="296631" spans="16:16" x14ac:dyDescent="0.3">
      <c r="P296631" s="83"/>
    </row>
    <row r="296632" spans="16:16" x14ac:dyDescent="0.3">
      <c r="P296632" s="83"/>
    </row>
    <row r="296633" spans="16:16" x14ac:dyDescent="0.3">
      <c r="P296633" s="83"/>
    </row>
    <row r="296634" spans="16:16" x14ac:dyDescent="0.3">
      <c r="P296634" s="83"/>
    </row>
    <row r="296635" spans="16:16" x14ac:dyDescent="0.3">
      <c r="P296635" s="83"/>
    </row>
    <row r="296636" spans="16:16" x14ac:dyDescent="0.3">
      <c r="P296636" s="83"/>
    </row>
    <row r="296637" spans="16:16" x14ac:dyDescent="0.3">
      <c r="P296637" s="83"/>
    </row>
    <row r="296638" spans="16:16" x14ac:dyDescent="0.3">
      <c r="P296638" s="83"/>
    </row>
    <row r="296639" spans="16:16" x14ac:dyDescent="0.3">
      <c r="P296639" s="83"/>
    </row>
    <row r="296640" spans="16:16" x14ac:dyDescent="0.3">
      <c r="P296640" s="83"/>
    </row>
    <row r="296641" spans="16:16" x14ac:dyDescent="0.3">
      <c r="P296641" s="83"/>
    </row>
    <row r="296642" spans="16:16" x14ac:dyDescent="0.3">
      <c r="P296642" s="83"/>
    </row>
    <row r="296643" spans="16:16" x14ac:dyDescent="0.3">
      <c r="P296643" s="83"/>
    </row>
    <row r="296644" spans="16:16" x14ac:dyDescent="0.3">
      <c r="P296644" s="83"/>
    </row>
    <row r="296645" spans="16:16" x14ac:dyDescent="0.3">
      <c r="P296645" s="83"/>
    </row>
    <row r="296646" spans="16:16" x14ac:dyDescent="0.3">
      <c r="P296646" s="83"/>
    </row>
    <row r="296647" spans="16:16" x14ac:dyDescent="0.3">
      <c r="P296647" s="83"/>
    </row>
    <row r="296648" spans="16:16" x14ac:dyDescent="0.3">
      <c r="P296648" s="83"/>
    </row>
    <row r="296649" spans="16:16" x14ac:dyDescent="0.3">
      <c r="P296649" s="83"/>
    </row>
    <row r="296650" spans="16:16" x14ac:dyDescent="0.3">
      <c r="P296650" s="83"/>
    </row>
    <row r="296651" spans="16:16" x14ac:dyDescent="0.3">
      <c r="P296651" s="83"/>
    </row>
    <row r="296652" spans="16:16" x14ac:dyDescent="0.3">
      <c r="P296652" s="83"/>
    </row>
    <row r="296653" spans="16:16" x14ac:dyDescent="0.3">
      <c r="P296653" s="83"/>
    </row>
    <row r="296654" spans="16:16" x14ac:dyDescent="0.3">
      <c r="P296654" s="83"/>
    </row>
    <row r="296655" spans="16:16" x14ac:dyDescent="0.3">
      <c r="P296655" s="83"/>
    </row>
    <row r="296656" spans="16:16" x14ac:dyDescent="0.3">
      <c r="P296656" s="83"/>
    </row>
    <row r="296657" spans="16:16" x14ac:dyDescent="0.3">
      <c r="P296657" s="83"/>
    </row>
    <row r="296658" spans="16:16" x14ac:dyDescent="0.3">
      <c r="P296658" s="83"/>
    </row>
    <row r="296659" spans="16:16" x14ac:dyDescent="0.3">
      <c r="P296659" s="83"/>
    </row>
    <row r="296660" spans="16:16" x14ac:dyDescent="0.3">
      <c r="P296660" s="83"/>
    </row>
    <row r="296661" spans="16:16" x14ac:dyDescent="0.3">
      <c r="P296661" s="83"/>
    </row>
    <row r="296662" spans="16:16" x14ac:dyDescent="0.3">
      <c r="P296662" s="83"/>
    </row>
    <row r="296663" spans="16:16" x14ac:dyDescent="0.3">
      <c r="P296663" s="83"/>
    </row>
    <row r="296664" spans="16:16" x14ac:dyDescent="0.3">
      <c r="P296664" s="83"/>
    </row>
    <row r="296665" spans="16:16" x14ac:dyDescent="0.3">
      <c r="P296665" s="83"/>
    </row>
    <row r="296666" spans="16:16" x14ac:dyDescent="0.3">
      <c r="P296666" s="83"/>
    </row>
    <row r="296667" spans="16:16" x14ac:dyDescent="0.3">
      <c r="P296667" s="83"/>
    </row>
    <row r="296668" spans="16:16" x14ac:dyDescent="0.3">
      <c r="P296668" s="83"/>
    </row>
    <row r="296669" spans="16:16" x14ac:dyDescent="0.3">
      <c r="P296669" s="83"/>
    </row>
    <row r="296670" spans="16:16" x14ac:dyDescent="0.3">
      <c r="P296670" s="83"/>
    </row>
    <row r="296671" spans="16:16" x14ac:dyDescent="0.3">
      <c r="P296671" s="83"/>
    </row>
    <row r="296672" spans="16:16" x14ac:dyDescent="0.3">
      <c r="P296672" s="83"/>
    </row>
    <row r="296673" spans="16:16" x14ac:dyDescent="0.3">
      <c r="P296673" s="83"/>
    </row>
    <row r="296674" spans="16:16" x14ac:dyDescent="0.3">
      <c r="P296674" s="83"/>
    </row>
    <row r="296675" spans="16:16" x14ac:dyDescent="0.3">
      <c r="P296675" s="83"/>
    </row>
    <row r="296676" spans="16:16" x14ac:dyDescent="0.3">
      <c r="P296676" s="83"/>
    </row>
    <row r="296677" spans="16:16" x14ac:dyDescent="0.3">
      <c r="P296677" s="83"/>
    </row>
    <row r="296678" spans="16:16" x14ac:dyDescent="0.3">
      <c r="P296678" s="83"/>
    </row>
    <row r="296679" spans="16:16" x14ac:dyDescent="0.3">
      <c r="P296679" s="83"/>
    </row>
    <row r="296680" spans="16:16" x14ac:dyDescent="0.3">
      <c r="P296680" s="83"/>
    </row>
    <row r="296681" spans="16:16" x14ac:dyDescent="0.3">
      <c r="P296681" s="83"/>
    </row>
    <row r="296682" spans="16:16" x14ac:dyDescent="0.3">
      <c r="P296682" s="83"/>
    </row>
    <row r="296683" spans="16:16" x14ac:dyDescent="0.3">
      <c r="P296683" s="83"/>
    </row>
    <row r="296684" spans="16:16" x14ac:dyDescent="0.3">
      <c r="P296684" s="83"/>
    </row>
    <row r="296685" spans="16:16" x14ac:dyDescent="0.3">
      <c r="P296685" s="83"/>
    </row>
    <row r="296686" spans="16:16" x14ac:dyDescent="0.3">
      <c r="P296686" s="83"/>
    </row>
    <row r="296687" spans="16:16" x14ac:dyDescent="0.3">
      <c r="P296687" s="83"/>
    </row>
    <row r="296688" spans="16:16" x14ac:dyDescent="0.3">
      <c r="P296688" s="83"/>
    </row>
    <row r="296689" spans="16:16" x14ac:dyDescent="0.3">
      <c r="P296689" s="83"/>
    </row>
    <row r="296690" spans="16:16" x14ac:dyDescent="0.3">
      <c r="P296690" s="83"/>
    </row>
    <row r="296691" spans="16:16" x14ac:dyDescent="0.3">
      <c r="P296691" s="83"/>
    </row>
    <row r="296692" spans="16:16" x14ac:dyDescent="0.3">
      <c r="P296692" s="83"/>
    </row>
    <row r="296693" spans="16:16" x14ac:dyDescent="0.3">
      <c r="P296693" s="83"/>
    </row>
    <row r="296694" spans="16:16" x14ac:dyDescent="0.3">
      <c r="P296694" s="83"/>
    </row>
    <row r="296695" spans="16:16" x14ac:dyDescent="0.3">
      <c r="P296695" s="83"/>
    </row>
    <row r="296696" spans="16:16" x14ac:dyDescent="0.3">
      <c r="P296696" s="83"/>
    </row>
    <row r="296697" spans="16:16" x14ac:dyDescent="0.3">
      <c r="P296697" s="83"/>
    </row>
    <row r="296698" spans="16:16" x14ac:dyDescent="0.3">
      <c r="P296698" s="83"/>
    </row>
    <row r="296699" spans="16:16" x14ac:dyDescent="0.3">
      <c r="P296699" s="83"/>
    </row>
    <row r="296700" spans="16:16" x14ac:dyDescent="0.3">
      <c r="P296700" s="83"/>
    </row>
    <row r="296701" spans="16:16" x14ac:dyDescent="0.3">
      <c r="P296701" s="83"/>
    </row>
    <row r="296702" spans="16:16" x14ac:dyDescent="0.3">
      <c r="P296702" s="83"/>
    </row>
    <row r="296703" spans="16:16" x14ac:dyDescent="0.3">
      <c r="P296703" s="83"/>
    </row>
    <row r="296704" spans="16:16" x14ac:dyDescent="0.3">
      <c r="P296704" s="83"/>
    </row>
    <row r="296705" spans="16:16" x14ac:dyDescent="0.3">
      <c r="P296705" s="83"/>
    </row>
    <row r="296706" spans="16:16" x14ac:dyDescent="0.3">
      <c r="P296706" s="83"/>
    </row>
    <row r="296707" spans="16:16" x14ac:dyDescent="0.3">
      <c r="P296707" s="83"/>
    </row>
    <row r="296708" spans="16:16" x14ac:dyDescent="0.3">
      <c r="P296708" s="83"/>
    </row>
    <row r="296709" spans="16:16" x14ac:dyDescent="0.3">
      <c r="P296709" s="83"/>
    </row>
    <row r="296710" spans="16:16" x14ac:dyDescent="0.3">
      <c r="P296710" s="83"/>
    </row>
    <row r="296711" spans="16:16" x14ac:dyDescent="0.3">
      <c r="P296711" s="83"/>
    </row>
    <row r="296712" spans="16:16" x14ac:dyDescent="0.3">
      <c r="P296712" s="83"/>
    </row>
    <row r="296713" spans="16:16" x14ac:dyDescent="0.3">
      <c r="P296713" s="83"/>
    </row>
    <row r="296714" spans="16:16" x14ac:dyDescent="0.3">
      <c r="P296714" s="83"/>
    </row>
    <row r="296715" spans="16:16" x14ac:dyDescent="0.3">
      <c r="P296715" s="83"/>
    </row>
    <row r="296716" spans="16:16" x14ac:dyDescent="0.3">
      <c r="P296716" s="83"/>
    </row>
    <row r="296717" spans="16:16" x14ac:dyDescent="0.3">
      <c r="P296717" s="83"/>
    </row>
    <row r="296718" spans="16:16" x14ac:dyDescent="0.3">
      <c r="P296718" s="83"/>
    </row>
    <row r="296719" spans="16:16" x14ac:dyDescent="0.3">
      <c r="P296719" s="83"/>
    </row>
    <row r="296720" spans="16:16" x14ac:dyDescent="0.3">
      <c r="P296720" s="83"/>
    </row>
    <row r="296721" spans="16:16" x14ac:dyDescent="0.3">
      <c r="P296721" s="83"/>
    </row>
    <row r="296722" spans="16:16" x14ac:dyDescent="0.3">
      <c r="P296722" s="83"/>
    </row>
    <row r="296723" spans="16:16" x14ac:dyDescent="0.3">
      <c r="P296723" s="83"/>
    </row>
    <row r="296724" spans="16:16" x14ac:dyDescent="0.3">
      <c r="P296724" s="83"/>
    </row>
    <row r="296725" spans="16:16" x14ac:dyDescent="0.3">
      <c r="P296725" s="83"/>
    </row>
    <row r="296726" spans="16:16" x14ac:dyDescent="0.3">
      <c r="P296726" s="83"/>
    </row>
    <row r="296727" spans="16:16" x14ac:dyDescent="0.3">
      <c r="P296727" s="83"/>
    </row>
    <row r="296728" spans="16:16" x14ac:dyDescent="0.3">
      <c r="P296728" s="83"/>
    </row>
    <row r="296729" spans="16:16" x14ac:dyDescent="0.3">
      <c r="P296729" s="83"/>
    </row>
    <row r="296730" spans="16:16" x14ac:dyDescent="0.3">
      <c r="P296730" s="83"/>
    </row>
    <row r="296731" spans="16:16" x14ac:dyDescent="0.3">
      <c r="P296731" s="83"/>
    </row>
    <row r="296732" spans="16:16" x14ac:dyDescent="0.3">
      <c r="P296732" s="83"/>
    </row>
    <row r="296733" spans="16:16" x14ac:dyDescent="0.3">
      <c r="P296733" s="83"/>
    </row>
    <row r="296734" spans="16:16" x14ac:dyDescent="0.3">
      <c r="P296734" s="83"/>
    </row>
    <row r="296735" spans="16:16" x14ac:dyDescent="0.3">
      <c r="P296735" s="83"/>
    </row>
    <row r="296736" spans="16:16" x14ac:dyDescent="0.3">
      <c r="P296736" s="83"/>
    </row>
    <row r="296737" spans="16:16" x14ac:dyDescent="0.3">
      <c r="P296737" s="83"/>
    </row>
    <row r="296738" spans="16:16" x14ac:dyDescent="0.3">
      <c r="P296738" s="83"/>
    </row>
    <row r="296739" spans="16:16" x14ac:dyDescent="0.3">
      <c r="P296739" s="83"/>
    </row>
    <row r="296740" spans="16:16" x14ac:dyDescent="0.3">
      <c r="P296740" s="83"/>
    </row>
    <row r="296741" spans="16:16" x14ac:dyDescent="0.3">
      <c r="P296741" s="83"/>
    </row>
    <row r="296742" spans="16:16" x14ac:dyDescent="0.3">
      <c r="P296742" s="83"/>
    </row>
    <row r="296743" spans="16:16" x14ac:dyDescent="0.3">
      <c r="P296743" s="83"/>
    </row>
    <row r="296744" spans="16:16" x14ac:dyDescent="0.3">
      <c r="P296744" s="83"/>
    </row>
    <row r="296745" spans="16:16" x14ac:dyDescent="0.3">
      <c r="P296745" s="83"/>
    </row>
    <row r="296746" spans="16:16" x14ac:dyDescent="0.3">
      <c r="P296746" s="83"/>
    </row>
    <row r="296747" spans="16:16" x14ac:dyDescent="0.3">
      <c r="P296747" s="83"/>
    </row>
    <row r="296748" spans="16:16" x14ac:dyDescent="0.3">
      <c r="P296748" s="83"/>
    </row>
    <row r="296749" spans="16:16" x14ac:dyDescent="0.3">
      <c r="P296749" s="83"/>
    </row>
    <row r="296750" spans="16:16" x14ac:dyDescent="0.3">
      <c r="P296750" s="83"/>
    </row>
    <row r="296751" spans="16:16" x14ac:dyDescent="0.3">
      <c r="P296751" s="83"/>
    </row>
    <row r="296752" spans="16:16" x14ac:dyDescent="0.3">
      <c r="P296752" s="83"/>
    </row>
    <row r="296753" spans="16:16" x14ac:dyDescent="0.3">
      <c r="P296753" s="83"/>
    </row>
    <row r="296754" spans="16:16" x14ac:dyDescent="0.3">
      <c r="P296754" s="83"/>
    </row>
    <row r="296755" spans="16:16" x14ac:dyDescent="0.3">
      <c r="P296755" s="83"/>
    </row>
    <row r="296756" spans="16:16" x14ac:dyDescent="0.3">
      <c r="P296756" s="83"/>
    </row>
    <row r="296757" spans="16:16" x14ac:dyDescent="0.3">
      <c r="P296757" s="83"/>
    </row>
    <row r="296758" spans="16:16" x14ac:dyDescent="0.3">
      <c r="P296758" s="83"/>
    </row>
    <row r="296759" spans="16:16" x14ac:dyDescent="0.3">
      <c r="P296759" s="83"/>
    </row>
    <row r="296760" spans="16:16" x14ac:dyDescent="0.3">
      <c r="P296760" s="83"/>
    </row>
    <row r="296761" spans="16:16" x14ac:dyDescent="0.3">
      <c r="P296761" s="83"/>
    </row>
    <row r="296762" spans="16:16" x14ac:dyDescent="0.3">
      <c r="P296762" s="83"/>
    </row>
    <row r="296763" spans="16:16" x14ac:dyDescent="0.3">
      <c r="P296763" s="83"/>
    </row>
    <row r="296764" spans="16:16" x14ac:dyDescent="0.3">
      <c r="P296764" s="83"/>
    </row>
    <row r="296765" spans="16:16" x14ac:dyDescent="0.3">
      <c r="P296765" s="83"/>
    </row>
    <row r="296766" spans="16:16" x14ac:dyDescent="0.3">
      <c r="P296766" s="83"/>
    </row>
    <row r="296767" spans="16:16" x14ac:dyDescent="0.3">
      <c r="P296767" s="83"/>
    </row>
    <row r="296768" spans="16:16" x14ac:dyDescent="0.3">
      <c r="P296768" s="83"/>
    </row>
    <row r="296769" spans="16:16" x14ac:dyDescent="0.3">
      <c r="P296769" s="83"/>
    </row>
    <row r="296770" spans="16:16" x14ac:dyDescent="0.3">
      <c r="P296770" s="83"/>
    </row>
    <row r="296771" spans="16:16" x14ac:dyDescent="0.3">
      <c r="P296771" s="83"/>
    </row>
    <row r="296772" spans="16:16" x14ac:dyDescent="0.3">
      <c r="P296772" s="83"/>
    </row>
    <row r="296773" spans="16:16" x14ac:dyDescent="0.3">
      <c r="P296773" s="83"/>
    </row>
    <row r="296774" spans="16:16" x14ac:dyDescent="0.3">
      <c r="P296774" s="83"/>
    </row>
    <row r="296775" spans="16:16" x14ac:dyDescent="0.3">
      <c r="P296775" s="83"/>
    </row>
    <row r="296776" spans="16:16" x14ac:dyDescent="0.3">
      <c r="P296776" s="83"/>
    </row>
    <row r="296777" spans="16:16" x14ac:dyDescent="0.3">
      <c r="P296777" s="83"/>
    </row>
    <row r="296778" spans="16:16" x14ac:dyDescent="0.3">
      <c r="P296778" s="83"/>
    </row>
    <row r="296779" spans="16:16" x14ac:dyDescent="0.3">
      <c r="P296779" s="83"/>
    </row>
    <row r="296780" spans="16:16" x14ac:dyDescent="0.3">
      <c r="P296780" s="83"/>
    </row>
    <row r="296781" spans="16:16" x14ac:dyDescent="0.3">
      <c r="P296781" s="83"/>
    </row>
    <row r="296782" spans="16:16" x14ac:dyDescent="0.3">
      <c r="P296782" s="83"/>
    </row>
    <row r="296783" spans="16:16" x14ac:dyDescent="0.3">
      <c r="P296783" s="83"/>
    </row>
    <row r="296784" spans="16:16" x14ac:dyDescent="0.3">
      <c r="P296784" s="83"/>
    </row>
    <row r="296785" spans="16:16" x14ac:dyDescent="0.3">
      <c r="P296785" s="83"/>
    </row>
    <row r="296786" spans="16:16" x14ac:dyDescent="0.3">
      <c r="P296786" s="83"/>
    </row>
    <row r="296787" spans="16:16" x14ac:dyDescent="0.3">
      <c r="P296787" s="83"/>
    </row>
    <row r="296788" spans="16:16" x14ac:dyDescent="0.3">
      <c r="P296788" s="83"/>
    </row>
    <row r="296789" spans="16:16" x14ac:dyDescent="0.3">
      <c r="P296789" s="83"/>
    </row>
    <row r="296790" spans="16:16" x14ac:dyDescent="0.3">
      <c r="P296790" s="83"/>
    </row>
    <row r="296791" spans="16:16" x14ac:dyDescent="0.3">
      <c r="P296791" s="83"/>
    </row>
    <row r="296792" spans="16:16" x14ac:dyDescent="0.3">
      <c r="P296792" s="83"/>
    </row>
    <row r="296793" spans="16:16" x14ac:dyDescent="0.3">
      <c r="P296793" s="83"/>
    </row>
    <row r="296794" spans="16:16" x14ac:dyDescent="0.3">
      <c r="P296794" s="83"/>
    </row>
    <row r="296795" spans="16:16" x14ac:dyDescent="0.3">
      <c r="P296795" s="83"/>
    </row>
    <row r="296796" spans="16:16" x14ac:dyDescent="0.3">
      <c r="P296796" s="83"/>
    </row>
    <row r="296797" spans="16:16" x14ac:dyDescent="0.3">
      <c r="P296797" s="83"/>
    </row>
    <row r="296798" spans="16:16" x14ac:dyDescent="0.3">
      <c r="P296798" s="83"/>
    </row>
    <row r="296799" spans="16:16" x14ac:dyDescent="0.3">
      <c r="P296799" s="83"/>
    </row>
    <row r="296800" spans="16:16" x14ac:dyDescent="0.3">
      <c r="P296800" s="83"/>
    </row>
    <row r="296801" spans="16:16" x14ac:dyDescent="0.3">
      <c r="P296801" s="83"/>
    </row>
    <row r="296802" spans="16:16" x14ac:dyDescent="0.3">
      <c r="P296802" s="83"/>
    </row>
    <row r="296803" spans="16:16" x14ac:dyDescent="0.3">
      <c r="P296803" s="83"/>
    </row>
    <row r="296804" spans="16:16" x14ac:dyDescent="0.3">
      <c r="P296804" s="83"/>
    </row>
    <row r="296805" spans="16:16" x14ac:dyDescent="0.3">
      <c r="P296805" s="83"/>
    </row>
    <row r="296806" spans="16:16" x14ac:dyDescent="0.3">
      <c r="P296806" s="83"/>
    </row>
    <row r="296807" spans="16:16" x14ac:dyDescent="0.3">
      <c r="P296807" s="83"/>
    </row>
    <row r="296808" spans="16:16" x14ac:dyDescent="0.3">
      <c r="P296808" s="83"/>
    </row>
    <row r="296809" spans="16:16" x14ac:dyDescent="0.3">
      <c r="P296809" s="83"/>
    </row>
    <row r="296810" spans="16:16" x14ac:dyDescent="0.3">
      <c r="P296810" s="83"/>
    </row>
    <row r="296811" spans="16:16" x14ac:dyDescent="0.3">
      <c r="P296811" s="83"/>
    </row>
    <row r="296812" spans="16:16" x14ac:dyDescent="0.3">
      <c r="P296812" s="83"/>
    </row>
    <row r="296813" spans="16:16" x14ac:dyDescent="0.3">
      <c r="P296813" s="83"/>
    </row>
    <row r="296814" spans="16:16" x14ac:dyDescent="0.3">
      <c r="P296814" s="83"/>
    </row>
    <row r="296815" spans="16:16" x14ac:dyDescent="0.3">
      <c r="P296815" s="83"/>
    </row>
    <row r="296816" spans="16:16" x14ac:dyDescent="0.3">
      <c r="P296816" s="83"/>
    </row>
    <row r="296817" spans="16:16" x14ac:dyDescent="0.3">
      <c r="P296817" s="83"/>
    </row>
    <row r="296818" spans="16:16" x14ac:dyDescent="0.3">
      <c r="P296818" s="83"/>
    </row>
    <row r="296819" spans="16:16" x14ac:dyDescent="0.3">
      <c r="P296819" s="83"/>
    </row>
    <row r="296820" spans="16:16" x14ac:dyDescent="0.3">
      <c r="P296820" s="83"/>
    </row>
    <row r="296821" spans="16:16" x14ac:dyDescent="0.3">
      <c r="P296821" s="83"/>
    </row>
    <row r="296822" spans="16:16" x14ac:dyDescent="0.3">
      <c r="P296822" s="83"/>
    </row>
    <row r="296823" spans="16:16" x14ac:dyDescent="0.3">
      <c r="P296823" s="83"/>
    </row>
    <row r="296824" spans="16:16" x14ac:dyDescent="0.3">
      <c r="P296824" s="83"/>
    </row>
    <row r="296825" spans="16:16" x14ac:dyDescent="0.3">
      <c r="P296825" s="83"/>
    </row>
    <row r="296826" spans="16:16" x14ac:dyDescent="0.3">
      <c r="P296826" s="83"/>
    </row>
    <row r="296827" spans="16:16" x14ac:dyDescent="0.3">
      <c r="P296827" s="83"/>
    </row>
    <row r="296828" spans="16:16" x14ac:dyDescent="0.3">
      <c r="P296828" s="83"/>
    </row>
    <row r="296829" spans="16:16" x14ac:dyDescent="0.3">
      <c r="P296829" s="83"/>
    </row>
    <row r="296830" spans="16:16" x14ac:dyDescent="0.3">
      <c r="P296830" s="83"/>
    </row>
    <row r="296831" spans="16:16" x14ac:dyDescent="0.3">
      <c r="P296831" s="83"/>
    </row>
    <row r="296832" spans="16:16" x14ac:dyDescent="0.3">
      <c r="P296832" s="83"/>
    </row>
    <row r="296833" spans="16:16" x14ac:dyDescent="0.3">
      <c r="P296833" s="83"/>
    </row>
    <row r="296834" spans="16:16" x14ac:dyDescent="0.3">
      <c r="P296834" s="83"/>
    </row>
    <row r="296835" spans="16:16" x14ac:dyDescent="0.3">
      <c r="P296835" s="83"/>
    </row>
    <row r="296836" spans="16:16" x14ac:dyDescent="0.3">
      <c r="P296836" s="83"/>
    </row>
    <row r="296837" spans="16:16" x14ac:dyDescent="0.3">
      <c r="P296837" s="83"/>
    </row>
    <row r="296838" spans="16:16" x14ac:dyDescent="0.3">
      <c r="P296838" s="83"/>
    </row>
    <row r="296839" spans="16:16" x14ac:dyDescent="0.3">
      <c r="P296839" s="83"/>
    </row>
    <row r="296840" spans="16:16" x14ac:dyDescent="0.3">
      <c r="P296840" s="83"/>
    </row>
    <row r="296841" spans="16:16" x14ac:dyDescent="0.3">
      <c r="P296841" s="83"/>
    </row>
    <row r="296842" spans="16:16" x14ac:dyDescent="0.3">
      <c r="P296842" s="83"/>
    </row>
    <row r="296843" spans="16:16" x14ac:dyDescent="0.3">
      <c r="P296843" s="83"/>
    </row>
    <row r="296844" spans="16:16" x14ac:dyDescent="0.3">
      <c r="P296844" s="83"/>
    </row>
    <row r="296845" spans="16:16" x14ac:dyDescent="0.3">
      <c r="P296845" s="83"/>
    </row>
    <row r="296846" spans="16:16" x14ac:dyDescent="0.3">
      <c r="P296846" s="83"/>
    </row>
    <row r="296847" spans="16:16" x14ac:dyDescent="0.3">
      <c r="P296847" s="83"/>
    </row>
    <row r="296848" spans="16:16" x14ac:dyDescent="0.3">
      <c r="P296848" s="83"/>
    </row>
    <row r="296849" spans="16:16" x14ac:dyDescent="0.3">
      <c r="P296849" s="83"/>
    </row>
    <row r="296850" spans="16:16" x14ac:dyDescent="0.3">
      <c r="P296850" s="83"/>
    </row>
    <row r="296851" spans="16:16" x14ac:dyDescent="0.3">
      <c r="P296851" s="83"/>
    </row>
    <row r="296852" spans="16:16" x14ac:dyDescent="0.3">
      <c r="P296852" s="83"/>
    </row>
    <row r="296853" spans="16:16" x14ac:dyDescent="0.3">
      <c r="P296853" s="83"/>
    </row>
    <row r="296854" spans="16:16" x14ac:dyDescent="0.3">
      <c r="P296854" s="83"/>
    </row>
    <row r="296855" spans="16:16" x14ac:dyDescent="0.3">
      <c r="P296855" s="83"/>
    </row>
    <row r="296856" spans="16:16" x14ac:dyDescent="0.3">
      <c r="P296856" s="83"/>
    </row>
    <row r="296857" spans="16:16" x14ac:dyDescent="0.3">
      <c r="P296857" s="83"/>
    </row>
    <row r="296858" spans="16:16" x14ac:dyDescent="0.3">
      <c r="P296858" s="83"/>
    </row>
    <row r="296859" spans="16:16" x14ac:dyDescent="0.3">
      <c r="P296859" s="83"/>
    </row>
    <row r="296860" spans="16:16" x14ac:dyDescent="0.3">
      <c r="P296860" s="83"/>
    </row>
    <row r="296861" spans="16:16" x14ac:dyDescent="0.3">
      <c r="P296861" s="83"/>
    </row>
    <row r="296862" spans="16:16" x14ac:dyDescent="0.3">
      <c r="P296862" s="83"/>
    </row>
    <row r="296863" spans="16:16" x14ac:dyDescent="0.3">
      <c r="P296863" s="83"/>
    </row>
    <row r="296864" spans="16:16" x14ac:dyDescent="0.3">
      <c r="P296864" s="83"/>
    </row>
    <row r="296865" spans="16:16" x14ac:dyDescent="0.3">
      <c r="P296865" s="83"/>
    </row>
    <row r="296866" spans="16:16" x14ac:dyDescent="0.3">
      <c r="P296866" s="83"/>
    </row>
    <row r="296867" spans="16:16" x14ac:dyDescent="0.3">
      <c r="P296867" s="83"/>
    </row>
    <row r="296868" spans="16:16" x14ac:dyDescent="0.3">
      <c r="P296868" s="83"/>
    </row>
    <row r="296869" spans="16:16" x14ac:dyDescent="0.3">
      <c r="P296869" s="83"/>
    </row>
    <row r="296870" spans="16:16" x14ac:dyDescent="0.3">
      <c r="P296870" s="83"/>
    </row>
    <row r="296871" spans="16:16" x14ac:dyDescent="0.3">
      <c r="P296871" s="83"/>
    </row>
    <row r="296872" spans="16:16" x14ac:dyDescent="0.3">
      <c r="P296872" s="83"/>
    </row>
    <row r="296873" spans="16:16" x14ac:dyDescent="0.3">
      <c r="P296873" s="83"/>
    </row>
    <row r="296874" spans="16:16" x14ac:dyDescent="0.3">
      <c r="P296874" s="83"/>
    </row>
    <row r="296875" spans="16:16" x14ac:dyDescent="0.3">
      <c r="P296875" s="83"/>
    </row>
    <row r="296876" spans="16:16" x14ac:dyDescent="0.3">
      <c r="P296876" s="83"/>
    </row>
    <row r="296877" spans="16:16" x14ac:dyDescent="0.3">
      <c r="P296877" s="83"/>
    </row>
    <row r="296878" spans="16:16" x14ac:dyDescent="0.3">
      <c r="P296878" s="83"/>
    </row>
    <row r="296879" spans="16:16" x14ac:dyDescent="0.3">
      <c r="P296879" s="83"/>
    </row>
    <row r="296880" spans="16:16" x14ac:dyDescent="0.3">
      <c r="P296880" s="83"/>
    </row>
    <row r="296881" spans="16:16" x14ac:dyDescent="0.3">
      <c r="P296881" s="83"/>
    </row>
    <row r="296882" spans="16:16" x14ac:dyDescent="0.3">
      <c r="P296882" s="83"/>
    </row>
    <row r="296883" spans="16:16" x14ac:dyDescent="0.3">
      <c r="P296883" s="83"/>
    </row>
    <row r="296884" spans="16:16" x14ac:dyDescent="0.3">
      <c r="P296884" s="83"/>
    </row>
    <row r="296885" spans="16:16" x14ac:dyDescent="0.3">
      <c r="P296885" s="83"/>
    </row>
    <row r="296886" spans="16:16" x14ac:dyDescent="0.3">
      <c r="P296886" s="83"/>
    </row>
    <row r="296887" spans="16:16" x14ac:dyDescent="0.3">
      <c r="P296887" s="83"/>
    </row>
    <row r="296888" spans="16:16" x14ac:dyDescent="0.3">
      <c r="P296888" s="83"/>
    </row>
    <row r="296889" spans="16:16" x14ac:dyDescent="0.3">
      <c r="P296889" s="83"/>
    </row>
    <row r="296890" spans="16:16" x14ac:dyDescent="0.3">
      <c r="P296890" s="83"/>
    </row>
    <row r="296891" spans="16:16" x14ac:dyDescent="0.3">
      <c r="P296891" s="83"/>
    </row>
    <row r="296892" spans="16:16" x14ac:dyDescent="0.3">
      <c r="P296892" s="83"/>
    </row>
    <row r="296893" spans="16:16" x14ac:dyDescent="0.3">
      <c r="P296893" s="83"/>
    </row>
    <row r="296894" spans="16:16" x14ac:dyDescent="0.3">
      <c r="P296894" s="83"/>
    </row>
    <row r="296895" spans="16:16" x14ac:dyDescent="0.3">
      <c r="P296895" s="83"/>
    </row>
    <row r="296896" spans="16:16" x14ac:dyDescent="0.3">
      <c r="P296896" s="83"/>
    </row>
    <row r="296897" spans="16:16" x14ac:dyDescent="0.3">
      <c r="P296897" s="83"/>
    </row>
    <row r="296898" spans="16:16" x14ac:dyDescent="0.3">
      <c r="P296898" s="83"/>
    </row>
    <row r="296899" spans="16:16" x14ac:dyDescent="0.3">
      <c r="P296899" s="83"/>
    </row>
    <row r="296900" spans="16:16" x14ac:dyDescent="0.3">
      <c r="P296900" s="83"/>
    </row>
    <row r="296901" spans="16:16" x14ac:dyDescent="0.3">
      <c r="P296901" s="83"/>
    </row>
    <row r="296902" spans="16:16" x14ac:dyDescent="0.3">
      <c r="P296902" s="83"/>
    </row>
    <row r="296903" spans="16:16" x14ac:dyDescent="0.3">
      <c r="P296903" s="83"/>
    </row>
    <row r="296904" spans="16:16" x14ac:dyDescent="0.3">
      <c r="P296904" s="83"/>
    </row>
    <row r="296905" spans="16:16" x14ac:dyDescent="0.3">
      <c r="P296905" s="83"/>
    </row>
    <row r="296906" spans="16:16" x14ac:dyDescent="0.3">
      <c r="P296906" s="83"/>
    </row>
    <row r="296907" spans="16:16" x14ac:dyDescent="0.3">
      <c r="P296907" s="83"/>
    </row>
    <row r="296908" spans="16:16" x14ac:dyDescent="0.3">
      <c r="P296908" s="83"/>
    </row>
    <row r="296909" spans="16:16" x14ac:dyDescent="0.3">
      <c r="P296909" s="83"/>
    </row>
    <row r="296910" spans="16:16" x14ac:dyDescent="0.3">
      <c r="P296910" s="83"/>
    </row>
    <row r="296911" spans="16:16" x14ac:dyDescent="0.3">
      <c r="P296911" s="83"/>
    </row>
    <row r="296912" spans="16:16" x14ac:dyDescent="0.3">
      <c r="P296912" s="83"/>
    </row>
    <row r="296913" spans="16:16" x14ac:dyDescent="0.3">
      <c r="P296913" s="83"/>
    </row>
    <row r="296914" spans="16:16" x14ac:dyDescent="0.3">
      <c r="P296914" s="83"/>
    </row>
    <row r="296915" spans="16:16" x14ac:dyDescent="0.3">
      <c r="P296915" s="83"/>
    </row>
    <row r="296916" spans="16:16" x14ac:dyDescent="0.3">
      <c r="P296916" s="83"/>
    </row>
    <row r="296917" spans="16:16" x14ac:dyDescent="0.3">
      <c r="P296917" s="83"/>
    </row>
    <row r="296918" spans="16:16" x14ac:dyDescent="0.3">
      <c r="P296918" s="83"/>
    </row>
    <row r="296919" spans="16:16" x14ac:dyDescent="0.3">
      <c r="P296919" s="83"/>
    </row>
    <row r="296920" spans="16:16" x14ac:dyDescent="0.3">
      <c r="P296920" s="83"/>
    </row>
    <row r="296921" spans="16:16" x14ac:dyDescent="0.3">
      <c r="P296921" s="83"/>
    </row>
    <row r="296922" spans="16:16" x14ac:dyDescent="0.3">
      <c r="P296922" s="83"/>
    </row>
    <row r="296923" spans="16:16" x14ac:dyDescent="0.3">
      <c r="P296923" s="83"/>
    </row>
    <row r="296924" spans="16:16" x14ac:dyDescent="0.3">
      <c r="P296924" s="83"/>
    </row>
    <row r="296925" spans="16:16" x14ac:dyDescent="0.3">
      <c r="P296925" s="83"/>
    </row>
    <row r="296926" spans="16:16" x14ac:dyDescent="0.3">
      <c r="P296926" s="83"/>
    </row>
    <row r="296927" spans="16:16" x14ac:dyDescent="0.3">
      <c r="P296927" s="83"/>
    </row>
    <row r="296928" spans="16:16" x14ac:dyDescent="0.3">
      <c r="P296928" s="83"/>
    </row>
    <row r="296929" spans="16:16" x14ac:dyDescent="0.3">
      <c r="P296929" s="83"/>
    </row>
    <row r="296930" spans="16:16" x14ac:dyDescent="0.3">
      <c r="P296930" s="83"/>
    </row>
    <row r="296931" spans="16:16" x14ac:dyDescent="0.3">
      <c r="P296931" s="83"/>
    </row>
    <row r="296932" spans="16:16" x14ac:dyDescent="0.3">
      <c r="P296932" s="83"/>
    </row>
    <row r="296933" spans="16:16" x14ac:dyDescent="0.3">
      <c r="P296933" s="83"/>
    </row>
    <row r="296934" spans="16:16" x14ac:dyDescent="0.3">
      <c r="P296934" s="83"/>
    </row>
    <row r="296935" spans="16:16" x14ac:dyDescent="0.3">
      <c r="P296935" s="83"/>
    </row>
    <row r="296936" spans="16:16" x14ac:dyDescent="0.3">
      <c r="P296936" s="83"/>
    </row>
    <row r="296937" spans="16:16" x14ac:dyDescent="0.3">
      <c r="P296937" s="83"/>
    </row>
    <row r="296938" spans="16:16" x14ac:dyDescent="0.3">
      <c r="P296938" s="83"/>
    </row>
    <row r="296939" spans="16:16" x14ac:dyDescent="0.3">
      <c r="P296939" s="83"/>
    </row>
    <row r="296940" spans="16:16" x14ac:dyDescent="0.3">
      <c r="P296940" s="83"/>
    </row>
    <row r="296941" spans="16:16" x14ac:dyDescent="0.3">
      <c r="P296941" s="83"/>
    </row>
    <row r="296942" spans="16:16" x14ac:dyDescent="0.3">
      <c r="P296942" s="83"/>
    </row>
    <row r="296943" spans="16:16" x14ac:dyDescent="0.3">
      <c r="P296943" s="83"/>
    </row>
    <row r="296944" spans="16:16" x14ac:dyDescent="0.3">
      <c r="P296944" s="83"/>
    </row>
    <row r="296945" spans="16:16" x14ac:dyDescent="0.3">
      <c r="P296945" s="83"/>
    </row>
    <row r="296946" spans="16:16" x14ac:dyDescent="0.3">
      <c r="P296946" s="83"/>
    </row>
    <row r="296947" spans="16:16" x14ac:dyDescent="0.3">
      <c r="P296947" s="83"/>
    </row>
    <row r="296948" spans="16:16" x14ac:dyDescent="0.3">
      <c r="P296948" s="83"/>
    </row>
    <row r="296949" spans="16:16" x14ac:dyDescent="0.3">
      <c r="P296949" s="83"/>
    </row>
    <row r="296950" spans="16:16" x14ac:dyDescent="0.3">
      <c r="P296950" s="83"/>
    </row>
    <row r="296951" spans="16:16" x14ac:dyDescent="0.3">
      <c r="P296951" s="83"/>
    </row>
    <row r="296952" spans="16:16" x14ac:dyDescent="0.3">
      <c r="P296952" s="83"/>
    </row>
    <row r="296953" spans="16:16" x14ac:dyDescent="0.3">
      <c r="P296953" s="83"/>
    </row>
    <row r="296954" spans="16:16" x14ac:dyDescent="0.3">
      <c r="P296954" s="83"/>
    </row>
    <row r="296955" spans="16:16" x14ac:dyDescent="0.3">
      <c r="P296955" s="83"/>
    </row>
    <row r="296956" spans="16:16" x14ac:dyDescent="0.3">
      <c r="P296956" s="83"/>
    </row>
    <row r="296957" spans="16:16" x14ac:dyDescent="0.3">
      <c r="P296957" s="83"/>
    </row>
    <row r="296958" spans="16:16" x14ac:dyDescent="0.3">
      <c r="P296958" s="83"/>
    </row>
    <row r="296959" spans="16:16" x14ac:dyDescent="0.3">
      <c r="P296959" s="83"/>
    </row>
    <row r="296960" spans="16:16" x14ac:dyDescent="0.3">
      <c r="P296960" s="83"/>
    </row>
    <row r="296961" spans="16:16" x14ac:dyDescent="0.3">
      <c r="P296961" s="83"/>
    </row>
    <row r="296962" spans="16:16" x14ac:dyDescent="0.3">
      <c r="P296962" s="83"/>
    </row>
    <row r="296963" spans="16:16" x14ac:dyDescent="0.3">
      <c r="P296963" s="83"/>
    </row>
    <row r="296964" spans="16:16" x14ac:dyDescent="0.3">
      <c r="P296964" s="83"/>
    </row>
    <row r="296965" spans="16:16" x14ac:dyDescent="0.3">
      <c r="P296965" s="83"/>
    </row>
    <row r="296966" spans="16:16" x14ac:dyDescent="0.3">
      <c r="P296966" s="83"/>
    </row>
    <row r="296967" spans="16:16" x14ac:dyDescent="0.3">
      <c r="P296967" s="83"/>
    </row>
    <row r="296968" spans="16:16" x14ac:dyDescent="0.3">
      <c r="P296968" s="83"/>
    </row>
    <row r="296969" spans="16:16" x14ac:dyDescent="0.3">
      <c r="P296969" s="83"/>
    </row>
    <row r="296970" spans="16:16" x14ac:dyDescent="0.3">
      <c r="P296970" s="83"/>
    </row>
    <row r="296971" spans="16:16" x14ac:dyDescent="0.3">
      <c r="P296971" s="83"/>
    </row>
    <row r="296972" spans="16:16" x14ac:dyDescent="0.3">
      <c r="P296972" s="83"/>
    </row>
    <row r="296973" spans="16:16" x14ac:dyDescent="0.3">
      <c r="P296973" s="83"/>
    </row>
    <row r="296974" spans="16:16" x14ac:dyDescent="0.3">
      <c r="P296974" s="83"/>
    </row>
    <row r="296975" spans="16:16" x14ac:dyDescent="0.3">
      <c r="P296975" s="83"/>
    </row>
    <row r="296976" spans="16:16" x14ac:dyDescent="0.3">
      <c r="P296976" s="83"/>
    </row>
    <row r="296977" spans="16:16" x14ac:dyDescent="0.3">
      <c r="P296977" s="83"/>
    </row>
    <row r="296978" spans="16:16" x14ac:dyDescent="0.3">
      <c r="P296978" s="83"/>
    </row>
    <row r="296979" spans="16:16" x14ac:dyDescent="0.3">
      <c r="P296979" s="83"/>
    </row>
    <row r="296980" spans="16:16" x14ac:dyDescent="0.3">
      <c r="P296980" s="83"/>
    </row>
    <row r="296981" spans="16:16" x14ac:dyDescent="0.3">
      <c r="P296981" s="83"/>
    </row>
    <row r="296982" spans="16:16" x14ac:dyDescent="0.3">
      <c r="P296982" s="83"/>
    </row>
    <row r="296983" spans="16:16" x14ac:dyDescent="0.3">
      <c r="P296983" s="83"/>
    </row>
    <row r="296984" spans="16:16" x14ac:dyDescent="0.3">
      <c r="P296984" s="83"/>
    </row>
    <row r="296985" spans="16:16" x14ac:dyDescent="0.3">
      <c r="P296985" s="83"/>
    </row>
    <row r="296986" spans="16:16" x14ac:dyDescent="0.3">
      <c r="P296986" s="83"/>
    </row>
    <row r="296987" spans="16:16" x14ac:dyDescent="0.3">
      <c r="P296987" s="83"/>
    </row>
    <row r="296988" spans="16:16" x14ac:dyDescent="0.3">
      <c r="P296988" s="83"/>
    </row>
    <row r="296989" spans="16:16" x14ac:dyDescent="0.3">
      <c r="P296989" s="83"/>
    </row>
    <row r="296990" spans="16:16" x14ac:dyDescent="0.3">
      <c r="P296990" s="83"/>
    </row>
    <row r="296991" spans="16:16" x14ac:dyDescent="0.3">
      <c r="P296991" s="83"/>
    </row>
    <row r="296992" spans="16:16" x14ac:dyDescent="0.3">
      <c r="P296992" s="83"/>
    </row>
    <row r="296993" spans="16:16" x14ac:dyDescent="0.3">
      <c r="P296993" s="83"/>
    </row>
    <row r="296994" spans="16:16" x14ac:dyDescent="0.3">
      <c r="P296994" s="83"/>
    </row>
    <row r="296995" spans="16:16" x14ac:dyDescent="0.3">
      <c r="P296995" s="83"/>
    </row>
    <row r="296996" spans="16:16" x14ac:dyDescent="0.3">
      <c r="P296996" s="83"/>
    </row>
    <row r="296997" spans="16:16" x14ac:dyDescent="0.3">
      <c r="P296997" s="83"/>
    </row>
    <row r="296998" spans="16:16" x14ac:dyDescent="0.3">
      <c r="P296998" s="83"/>
    </row>
    <row r="296999" spans="16:16" x14ac:dyDescent="0.3">
      <c r="P296999" s="83"/>
    </row>
    <row r="297000" spans="16:16" x14ac:dyDescent="0.3">
      <c r="P297000" s="83"/>
    </row>
    <row r="297001" spans="16:16" x14ac:dyDescent="0.3">
      <c r="P297001" s="83"/>
    </row>
    <row r="297002" spans="16:16" x14ac:dyDescent="0.3">
      <c r="P297002" s="83"/>
    </row>
    <row r="297003" spans="16:16" x14ac:dyDescent="0.3">
      <c r="P297003" s="83"/>
    </row>
    <row r="297004" spans="16:16" x14ac:dyDescent="0.3">
      <c r="P297004" s="83"/>
    </row>
    <row r="297005" spans="16:16" x14ac:dyDescent="0.3">
      <c r="P297005" s="83"/>
    </row>
    <row r="297006" spans="16:16" x14ac:dyDescent="0.3">
      <c r="P297006" s="83"/>
    </row>
    <row r="297007" spans="16:16" x14ac:dyDescent="0.3">
      <c r="P297007" s="83"/>
    </row>
    <row r="297008" spans="16:16" x14ac:dyDescent="0.3">
      <c r="P297008" s="83"/>
    </row>
    <row r="297009" spans="16:16" x14ac:dyDescent="0.3">
      <c r="P297009" s="83"/>
    </row>
    <row r="297010" spans="16:16" x14ac:dyDescent="0.3">
      <c r="P297010" s="83"/>
    </row>
    <row r="297011" spans="16:16" x14ac:dyDescent="0.3">
      <c r="P297011" s="83"/>
    </row>
    <row r="297012" spans="16:16" x14ac:dyDescent="0.3">
      <c r="P297012" s="83"/>
    </row>
    <row r="297013" spans="16:16" x14ac:dyDescent="0.3">
      <c r="P297013" s="83"/>
    </row>
    <row r="297014" spans="16:16" x14ac:dyDescent="0.3">
      <c r="P297014" s="83"/>
    </row>
    <row r="297015" spans="16:16" x14ac:dyDescent="0.3">
      <c r="P297015" s="83"/>
    </row>
    <row r="297016" spans="16:16" x14ac:dyDescent="0.3">
      <c r="P297016" s="83"/>
    </row>
    <row r="297017" spans="16:16" x14ac:dyDescent="0.3">
      <c r="P297017" s="83"/>
    </row>
    <row r="297018" spans="16:16" x14ac:dyDescent="0.3">
      <c r="P297018" s="83"/>
    </row>
    <row r="297019" spans="16:16" x14ac:dyDescent="0.3">
      <c r="P297019" s="83"/>
    </row>
    <row r="297020" spans="16:16" x14ac:dyDescent="0.3">
      <c r="P297020" s="83"/>
    </row>
    <row r="297021" spans="16:16" x14ac:dyDescent="0.3">
      <c r="P297021" s="83"/>
    </row>
    <row r="297022" spans="16:16" x14ac:dyDescent="0.3">
      <c r="P297022" s="83"/>
    </row>
    <row r="297023" spans="16:16" x14ac:dyDescent="0.3">
      <c r="P297023" s="83"/>
    </row>
    <row r="297024" spans="16:16" x14ac:dyDescent="0.3">
      <c r="P297024" s="83"/>
    </row>
    <row r="297025" spans="16:16" x14ac:dyDescent="0.3">
      <c r="P297025" s="83"/>
    </row>
    <row r="297026" spans="16:16" x14ac:dyDescent="0.3">
      <c r="P297026" s="83"/>
    </row>
    <row r="297027" spans="16:16" x14ac:dyDescent="0.3">
      <c r="P297027" s="83"/>
    </row>
    <row r="297028" spans="16:16" x14ac:dyDescent="0.3">
      <c r="P297028" s="83"/>
    </row>
    <row r="297029" spans="16:16" x14ac:dyDescent="0.3">
      <c r="P297029" s="83"/>
    </row>
    <row r="297030" spans="16:16" x14ac:dyDescent="0.3">
      <c r="P297030" s="83"/>
    </row>
    <row r="297031" spans="16:16" x14ac:dyDescent="0.3">
      <c r="P297031" s="83"/>
    </row>
    <row r="297032" spans="16:16" x14ac:dyDescent="0.3">
      <c r="P297032" s="83"/>
    </row>
    <row r="297033" spans="16:16" x14ac:dyDescent="0.3">
      <c r="P297033" s="83"/>
    </row>
    <row r="297034" spans="16:16" x14ac:dyDescent="0.3">
      <c r="P297034" s="83"/>
    </row>
    <row r="297035" spans="16:16" x14ac:dyDescent="0.3">
      <c r="P297035" s="83"/>
    </row>
    <row r="297036" spans="16:16" x14ac:dyDescent="0.3">
      <c r="P297036" s="83"/>
    </row>
    <row r="297037" spans="16:16" x14ac:dyDescent="0.3">
      <c r="P297037" s="83"/>
    </row>
    <row r="297038" spans="16:16" x14ac:dyDescent="0.3">
      <c r="P297038" s="83"/>
    </row>
    <row r="297039" spans="16:16" x14ac:dyDescent="0.3">
      <c r="P297039" s="83"/>
    </row>
    <row r="297040" spans="16:16" x14ac:dyDescent="0.3">
      <c r="P297040" s="83"/>
    </row>
    <row r="297041" spans="16:16" x14ac:dyDescent="0.3">
      <c r="P297041" s="83"/>
    </row>
    <row r="297042" spans="16:16" x14ac:dyDescent="0.3">
      <c r="P297042" s="83"/>
    </row>
    <row r="297043" spans="16:16" x14ac:dyDescent="0.3">
      <c r="P297043" s="83"/>
    </row>
    <row r="297044" spans="16:16" x14ac:dyDescent="0.3">
      <c r="P297044" s="83"/>
    </row>
    <row r="297045" spans="16:16" x14ac:dyDescent="0.3">
      <c r="P297045" s="83"/>
    </row>
    <row r="297046" spans="16:16" x14ac:dyDescent="0.3">
      <c r="P297046" s="83"/>
    </row>
    <row r="297047" spans="16:16" x14ac:dyDescent="0.3">
      <c r="P297047" s="83"/>
    </row>
    <row r="297048" spans="16:16" x14ac:dyDescent="0.3">
      <c r="P297048" s="83"/>
    </row>
    <row r="297049" spans="16:16" x14ac:dyDescent="0.3">
      <c r="P297049" s="83"/>
    </row>
    <row r="297050" spans="16:16" x14ac:dyDescent="0.3">
      <c r="P297050" s="83"/>
    </row>
    <row r="297051" spans="16:16" x14ac:dyDescent="0.3">
      <c r="P297051" s="83"/>
    </row>
    <row r="297052" spans="16:16" x14ac:dyDescent="0.3">
      <c r="P297052" s="83"/>
    </row>
    <row r="297053" spans="16:16" x14ac:dyDescent="0.3">
      <c r="P297053" s="83"/>
    </row>
    <row r="297054" spans="16:16" x14ac:dyDescent="0.3">
      <c r="P297054" s="83"/>
    </row>
    <row r="297055" spans="16:16" x14ac:dyDescent="0.3">
      <c r="P297055" s="83"/>
    </row>
    <row r="297056" spans="16:16" x14ac:dyDescent="0.3">
      <c r="P297056" s="83"/>
    </row>
    <row r="297057" spans="16:16" x14ac:dyDescent="0.3">
      <c r="P297057" s="83"/>
    </row>
    <row r="297058" spans="16:16" x14ac:dyDescent="0.3">
      <c r="P297058" s="83"/>
    </row>
    <row r="297059" spans="16:16" x14ac:dyDescent="0.3">
      <c r="P297059" s="83"/>
    </row>
    <row r="297060" spans="16:16" x14ac:dyDescent="0.3">
      <c r="P297060" s="83"/>
    </row>
    <row r="297061" spans="16:16" x14ac:dyDescent="0.3">
      <c r="P297061" s="83"/>
    </row>
    <row r="297062" spans="16:16" x14ac:dyDescent="0.3">
      <c r="P297062" s="83"/>
    </row>
    <row r="297063" spans="16:16" x14ac:dyDescent="0.3">
      <c r="P297063" s="83"/>
    </row>
    <row r="297064" spans="16:16" x14ac:dyDescent="0.3">
      <c r="P297064" s="83"/>
    </row>
    <row r="297065" spans="16:16" x14ac:dyDescent="0.3">
      <c r="P297065" s="83"/>
    </row>
    <row r="297066" spans="16:16" x14ac:dyDescent="0.3">
      <c r="P297066" s="83"/>
    </row>
    <row r="297067" spans="16:16" x14ac:dyDescent="0.3">
      <c r="P297067" s="83"/>
    </row>
    <row r="297068" spans="16:16" x14ac:dyDescent="0.3">
      <c r="P297068" s="83"/>
    </row>
    <row r="297069" spans="16:16" x14ac:dyDescent="0.3">
      <c r="P297069" s="83"/>
    </row>
    <row r="297070" spans="16:16" x14ac:dyDescent="0.3">
      <c r="P297070" s="83"/>
    </row>
    <row r="297071" spans="16:16" x14ac:dyDescent="0.3">
      <c r="P297071" s="83"/>
    </row>
    <row r="297072" spans="16:16" x14ac:dyDescent="0.3">
      <c r="P297072" s="83"/>
    </row>
    <row r="297073" spans="16:16" x14ac:dyDescent="0.3">
      <c r="P297073" s="83"/>
    </row>
    <row r="297074" spans="16:16" x14ac:dyDescent="0.3">
      <c r="P297074" s="83"/>
    </row>
    <row r="297075" spans="16:16" x14ac:dyDescent="0.3">
      <c r="P297075" s="83"/>
    </row>
    <row r="297076" spans="16:16" x14ac:dyDescent="0.3">
      <c r="P297076" s="83"/>
    </row>
    <row r="297077" spans="16:16" x14ac:dyDescent="0.3">
      <c r="P297077" s="83"/>
    </row>
    <row r="297078" spans="16:16" x14ac:dyDescent="0.3">
      <c r="P297078" s="83"/>
    </row>
    <row r="297079" spans="16:16" x14ac:dyDescent="0.3">
      <c r="P297079" s="83"/>
    </row>
    <row r="297080" spans="16:16" x14ac:dyDescent="0.3">
      <c r="P297080" s="83"/>
    </row>
    <row r="297081" spans="16:16" x14ac:dyDescent="0.3">
      <c r="P297081" s="83"/>
    </row>
    <row r="297082" spans="16:16" x14ac:dyDescent="0.3">
      <c r="P297082" s="83"/>
    </row>
    <row r="297083" spans="16:16" x14ac:dyDescent="0.3">
      <c r="P297083" s="83"/>
    </row>
    <row r="297084" spans="16:16" x14ac:dyDescent="0.3">
      <c r="P297084" s="83"/>
    </row>
    <row r="297085" spans="16:16" x14ac:dyDescent="0.3">
      <c r="P297085" s="83"/>
    </row>
    <row r="297086" spans="16:16" x14ac:dyDescent="0.3">
      <c r="P297086" s="83"/>
    </row>
    <row r="297087" spans="16:16" x14ac:dyDescent="0.3">
      <c r="P297087" s="83"/>
    </row>
    <row r="297088" spans="16:16" x14ac:dyDescent="0.3">
      <c r="P297088" s="83"/>
    </row>
    <row r="297089" spans="16:16" x14ac:dyDescent="0.3">
      <c r="P297089" s="83"/>
    </row>
    <row r="297090" spans="16:16" x14ac:dyDescent="0.3">
      <c r="P297090" s="83"/>
    </row>
    <row r="297091" spans="16:16" x14ac:dyDescent="0.3">
      <c r="P297091" s="83"/>
    </row>
    <row r="297092" spans="16:16" x14ac:dyDescent="0.3">
      <c r="P297092" s="83"/>
    </row>
    <row r="297093" spans="16:16" x14ac:dyDescent="0.3">
      <c r="P297093" s="83"/>
    </row>
    <row r="297094" spans="16:16" x14ac:dyDescent="0.3">
      <c r="P297094" s="83"/>
    </row>
    <row r="297095" spans="16:16" x14ac:dyDescent="0.3">
      <c r="P297095" s="83"/>
    </row>
    <row r="297096" spans="16:16" x14ac:dyDescent="0.3">
      <c r="P297096" s="83"/>
    </row>
    <row r="297097" spans="16:16" x14ac:dyDescent="0.3">
      <c r="P297097" s="83"/>
    </row>
    <row r="297098" spans="16:16" x14ac:dyDescent="0.3">
      <c r="P297098" s="83"/>
    </row>
    <row r="297099" spans="16:16" x14ac:dyDescent="0.3">
      <c r="P297099" s="83"/>
    </row>
    <row r="297100" spans="16:16" x14ac:dyDescent="0.3">
      <c r="P297100" s="83"/>
    </row>
    <row r="297101" spans="16:16" x14ac:dyDescent="0.3">
      <c r="P297101" s="83"/>
    </row>
    <row r="297102" spans="16:16" x14ac:dyDescent="0.3">
      <c r="P297102" s="83"/>
    </row>
    <row r="297103" spans="16:16" x14ac:dyDescent="0.3">
      <c r="P297103" s="83"/>
    </row>
    <row r="297104" spans="16:16" x14ac:dyDescent="0.3">
      <c r="P297104" s="83"/>
    </row>
    <row r="297105" spans="16:16" x14ac:dyDescent="0.3">
      <c r="P297105" s="83"/>
    </row>
    <row r="297106" spans="16:16" x14ac:dyDescent="0.3">
      <c r="P297106" s="83"/>
    </row>
    <row r="297107" spans="16:16" x14ac:dyDescent="0.3">
      <c r="P297107" s="83"/>
    </row>
    <row r="297108" spans="16:16" x14ac:dyDescent="0.3">
      <c r="P297108" s="83"/>
    </row>
    <row r="297109" spans="16:16" x14ac:dyDescent="0.3">
      <c r="P297109" s="83"/>
    </row>
    <row r="297110" spans="16:16" x14ac:dyDescent="0.3">
      <c r="P297110" s="83"/>
    </row>
    <row r="297111" spans="16:16" x14ac:dyDescent="0.3">
      <c r="P297111" s="83"/>
    </row>
    <row r="297112" spans="16:16" x14ac:dyDescent="0.3">
      <c r="P297112" s="83"/>
    </row>
    <row r="297113" spans="16:16" x14ac:dyDescent="0.3">
      <c r="P297113" s="83"/>
    </row>
    <row r="297114" spans="16:16" x14ac:dyDescent="0.3">
      <c r="P297114" s="83"/>
    </row>
    <row r="297115" spans="16:16" x14ac:dyDescent="0.3">
      <c r="P297115" s="83"/>
    </row>
    <row r="297116" spans="16:16" x14ac:dyDescent="0.3">
      <c r="P297116" s="83"/>
    </row>
    <row r="297117" spans="16:16" x14ac:dyDescent="0.3">
      <c r="P297117" s="83"/>
    </row>
    <row r="297118" spans="16:16" x14ac:dyDescent="0.3">
      <c r="P297118" s="83"/>
    </row>
    <row r="297119" spans="16:16" x14ac:dyDescent="0.3">
      <c r="P297119" s="83"/>
    </row>
    <row r="297120" spans="16:16" x14ac:dyDescent="0.3">
      <c r="P297120" s="83"/>
    </row>
    <row r="297121" spans="16:16" x14ac:dyDescent="0.3">
      <c r="P297121" s="83"/>
    </row>
    <row r="297122" spans="16:16" x14ac:dyDescent="0.3">
      <c r="P297122" s="83"/>
    </row>
    <row r="297123" spans="16:16" x14ac:dyDescent="0.3">
      <c r="P297123" s="83"/>
    </row>
    <row r="297124" spans="16:16" x14ac:dyDescent="0.3">
      <c r="P297124" s="83"/>
    </row>
    <row r="297125" spans="16:16" x14ac:dyDescent="0.3">
      <c r="P297125" s="83"/>
    </row>
    <row r="297126" spans="16:16" x14ac:dyDescent="0.3">
      <c r="P297126" s="83"/>
    </row>
    <row r="297127" spans="16:16" x14ac:dyDescent="0.3">
      <c r="P297127" s="83"/>
    </row>
    <row r="297128" spans="16:16" x14ac:dyDescent="0.3">
      <c r="P297128" s="83"/>
    </row>
    <row r="297129" spans="16:16" x14ac:dyDescent="0.3">
      <c r="P297129" s="83"/>
    </row>
    <row r="297130" spans="16:16" x14ac:dyDescent="0.3">
      <c r="P297130" s="83"/>
    </row>
    <row r="297131" spans="16:16" x14ac:dyDescent="0.3">
      <c r="P297131" s="83"/>
    </row>
    <row r="297132" spans="16:16" x14ac:dyDescent="0.3">
      <c r="P297132" s="83"/>
    </row>
    <row r="297133" spans="16:16" x14ac:dyDescent="0.3">
      <c r="P297133" s="83"/>
    </row>
    <row r="297134" spans="16:16" x14ac:dyDescent="0.3">
      <c r="P297134" s="83"/>
    </row>
    <row r="297135" spans="16:16" x14ac:dyDescent="0.3">
      <c r="P297135" s="83"/>
    </row>
    <row r="297136" spans="16:16" x14ac:dyDescent="0.3">
      <c r="P297136" s="83"/>
    </row>
    <row r="297137" spans="16:16" x14ac:dyDescent="0.3">
      <c r="P297137" s="83"/>
    </row>
    <row r="297138" spans="16:16" x14ac:dyDescent="0.3">
      <c r="P297138" s="83"/>
    </row>
    <row r="297139" spans="16:16" x14ac:dyDescent="0.3">
      <c r="P297139" s="83"/>
    </row>
    <row r="297140" spans="16:16" x14ac:dyDescent="0.3">
      <c r="P297140" s="83"/>
    </row>
    <row r="297141" spans="16:16" x14ac:dyDescent="0.3">
      <c r="P297141" s="83"/>
    </row>
    <row r="297142" spans="16:16" x14ac:dyDescent="0.3">
      <c r="P297142" s="83"/>
    </row>
    <row r="297143" spans="16:16" x14ac:dyDescent="0.3">
      <c r="P297143" s="83"/>
    </row>
    <row r="297144" spans="16:16" x14ac:dyDescent="0.3">
      <c r="P297144" s="83"/>
    </row>
    <row r="297145" spans="16:16" x14ac:dyDescent="0.3">
      <c r="P297145" s="83"/>
    </row>
    <row r="297146" spans="16:16" x14ac:dyDescent="0.3">
      <c r="P297146" s="83"/>
    </row>
    <row r="297147" spans="16:16" x14ac:dyDescent="0.3">
      <c r="P297147" s="83"/>
    </row>
    <row r="297148" spans="16:16" x14ac:dyDescent="0.3">
      <c r="P297148" s="83"/>
    </row>
    <row r="297149" spans="16:16" x14ac:dyDescent="0.3">
      <c r="P297149" s="83"/>
    </row>
    <row r="297150" spans="16:16" x14ac:dyDescent="0.3">
      <c r="P297150" s="83"/>
    </row>
    <row r="297151" spans="16:16" x14ac:dyDescent="0.3">
      <c r="P297151" s="83"/>
    </row>
    <row r="297152" spans="16:16" x14ac:dyDescent="0.3">
      <c r="P297152" s="83"/>
    </row>
    <row r="297153" spans="16:16" x14ac:dyDescent="0.3">
      <c r="P297153" s="83"/>
    </row>
    <row r="297154" spans="16:16" x14ac:dyDescent="0.3">
      <c r="P297154" s="83"/>
    </row>
    <row r="297155" spans="16:16" x14ac:dyDescent="0.3">
      <c r="P297155" s="83"/>
    </row>
    <row r="297156" spans="16:16" x14ac:dyDescent="0.3">
      <c r="P297156" s="83"/>
    </row>
    <row r="297157" spans="16:16" x14ac:dyDescent="0.3">
      <c r="P297157" s="83"/>
    </row>
    <row r="297158" spans="16:16" x14ac:dyDescent="0.3">
      <c r="P297158" s="83"/>
    </row>
    <row r="297159" spans="16:16" x14ac:dyDescent="0.3">
      <c r="P297159" s="83"/>
    </row>
    <row r="297160" spans="16:16" x14ac:dyDescent="0.3">
      <c r="P297160" s="83"/>
    </row>
    <row r="297161" spans="16:16" x14ac:dyDescent="0.3">
      <c r="P297161" s="83"/>
    </row>
    <row r="297162" spans="16:16" x14ac:dyDescent="0.3">
      <c r="P297162" s="83"/>
    </row>
    <row r="297163" spans="16:16" x14ac:dyDescent="0.3">
      <c r="P297163" s="83"/>
    </row>
    <row r="297164" spans="16:16" x14ac:dyDescent="0.3">
      <c r="P297164" s="83"/>
    </row>
    <row r="297165" spans="16:16" x14ac:dyDescent="0.3">
      <c r="P297165" s="83"/>
    </row>
    <row r="297166" spans="16:16" x14ac:dyDescent="0.3">
      <c r="P297166" s="83"/>
    </row>
    <row r="297167" spans="16:16" x14ac:dyDescent="0.3">
      <c r="P297167" s="83"/>
    </row>
    <row r="297168" spans="16:16" x14ac:dyDescent="0.3">
      <c r="P297168" s="83"/>
    </row>
    <row r="297169" spans="16:16" x14ac:dyDescent="0.3">
      <c r="P297169" s="83"/>
    </row>
    <row r="297170" spans="16:16" x14ac:dyDescent="0.3">
      <c r="P297170" s="83"/>
    </row>
    <row r="297171" spans="16:16" x14ac:dyDescent="0.3">
      <c r="P297171" s="83"/>
    </row>
    <row r="297172" spans="16:16" x14ac:dyDescent="0.3">
      <c r="P297172" s="83"/>
    </row>
    <row r="297173" spans="16:16" x14ac:dyDescent="0.3">
      <c r="P297173" s="83"/>
    </row>
    <row r="297174" spans="16:16" x14ac:dyDescent="0.3">
      <c r="P297174" s="83"/>
    </row>
    <row r="297175" spans="16:16" x14ac:dyDescent="0.3">
      <c r="P297175" s="83"/>
    </row>
    <row r="297176" spans="16:16" x14ac:dyDescent="0.3">
      <c r="P297176" s="83"/>
    </row>
    <row r="297177" spans="16:16" x14ac:dyDescent="0.3">
      <c r="P297177" s="83"/>
    </row>
    <row r="297178" spans="16:16" x14ac:dyDescent="0.3">
      <c r="P297178" s="83"/>
    </row>
    <row r="297179" spans="16:16" x14ac:dyDescent="0.3">
      <c r="P297179" s="83"/>
    </row>
    <row r="297180" spans="16:16" x14ac:dyDescent="0.3">
      <c r="P297180" s="83"/>
    </row>
    <row r="297181" spans="16:16" x14ac:dyDescent="0.3">
      <c r="P297181" s="83"/>
    </row>
    <row r="297182" spans="16:16" x14ac:dyDescent="0.3">
      <c r="P297182" s="83"/>
    </row>
    <row r="297183" spans="16:16" x14ac:dyDescent="0.3">
      <c r="P297183" s="83"/>
    </row>
    <row r="297184" spans="16:16" x14ac:dyDescent="0.3">
      <c r="P297184" s="83"/>
    </row>
    <row r="297185" spans="16:16" x14ac:dyDescent="0.3">
      <c r="P297185" s="83"/>
    </row>
    <row r="297186" spans="16:16" x14ac:dyDescent="0.3">
      <c r="P297186" s="83"/>
    </row>
    <row r="297187" spans="16:16" x14ac:dyDescent="0.3">
      <c r="P297187" s="83"/>
    </row>
    <row r="297188" spans="16:16" x14ac:dyDescent="0.3">
      <c r="P297188" s="83"/>
    </row>
    <row r="297189" spans="16:16" x14ac:dyDescent="0.3">
      <c r="P297189" s="83"/>
    </row>
    <row r="297190" spans="16:16" x14ac:dyDescent="0.3">
      <c r="P297190" s="83"/>
    </row>
    <row r="297191" spans="16:16" x14ac:dyDescent="0.3">
      <c r="P297191" s="83"/>
    </row>
    <row r="297192" spans="16:16" x14ac:dyDescent="0.3">
      <c r="P297192" s="83"/>
    </row>
    <row r="297193" spans="16:16" x14ac:dyDescent="0.3">
      <c r="P297193" s="83"/>
    </row>
    <row r="297194" spans="16:16" x14ac:dyDescent="0.3">
      <c r="P297194" s="83"/>
    </row>
    <row r="297195" spans="16:16" x14ac:dyDescent="0.3">
      <c r="P297195" s="83"/>
    </row>
    <row r="297196" spans="16:16" x14ac:dyDescent="0.3">
      <c r="P297196" s="83"/>
    </row>
    <row r="297197" spans="16:16" x14ac:dyDescent="0.3">
      <c r="P297197" s="83"/>
    </row>
    <row r="297198" spans="16:16" x14ac:dyDescent="0.3">
      <c r="P297198" s="83"/>
    </row>
    <row r="297199" spans="16:16" x14ac:dyDescent="0.3">
      <c r="P297199" s="83"/>
    </row>
    <row r="297200" spans="16:16" x14ac:dyDescent="0.3">
      <c r="P297200" s="83"/>
    </row>
    <row r="297201" spans="16:16" x14ac:dyDescent="0.3">
      <c r="P297201" s="83"/>
    </row>
    <row r="297202" spans="16:16" x14ac:dyDescent="0.3">
      <c r="P297202" s="83"/>
    </row>
    <row r="297203" spans="16:16" x14ac:dyDescent="0.3">
      <c r="P297203" s="83"/>
    </row>
    <row r="297204" spans="16:16" x14ac:dyDescent="0.3">
      <c r="P297204" s="83"/>
    </row>
    <row r="297205" spans="16:16" x14ac:dyDescent="0.3">
      <c r="P297205" s="83"/>
    </row>
    <row r="297206" spans="16:16" x14ac:dyDescent="0.3">
      <c r="P297206" s="83"/>
    </row>
    <row r="297207" spans="16:16" x14ac:dyDescent="0.3">
      <c r="P297207" s="83"/>
    </row>
    <row r="297208" spans="16:16" x14ac:dyDescent="0.3">
      <c r="P297208" s="83"/>
    </row>
    <row r="297209" spans="16:16" x14ac:dyDescent="0.3">
      <c r="P297209" s="83"/>
    </row>
    <row r="297210" spans="16:16" x14ac:dyDescent="0.3">
      <c r="P297210" s="83"/>
    </row>
    <row r="297211" spans="16:16" x14ac:dyDescent="0.3">
      <c r="P297211" s="83"/>
    </row>
    <row r="297212" spans="16:16" x14ac:dyDescent="0.3">
      <c r="P297212" s="83"/>
    </row>
    <row r="297213" spans="16:16" x14ac:dyDescent="0.3">
      <c r="P297213" s="83"/>
    </row>
    <row r="297214" spans="16:16" x14ac:dyDescent="0.3">
      <c r="P297214" s="83"/>
    </row>
    <row r="297215" spans="16:16" x14ac:dyDescent="0.3">
      <c r="P297215" s="83"/>
    </row>
    <row r="297216" spans="16:16" x14ac:dyDescent="0.3">
      <c r="P297216" s="83"/>
    </row>
    <row r="297217" spans="16:16" x14ac:dyDescent="0.3">
      <c r="P297217" s="83"/>
    </row>
    <row r="297218" spans="16:16" x14ac:dyDescent="0.3">
      <c r="P297218" s="83"/>
    </row>
    <row r="297219" spans="16:16" x14ac:dyDescent="0.3">
      <c r="P297219" s="83"/>
    </row>
    <row r="297220" spans="16:16" x14ac:dyDescent="0.3">
      <c r="P297220" s="83"/>
    </row>
    <row r="297221" spans="16:16" x14ac:dyDescent="0.3">
      <c r="P297221" s="83"/>
    </row>
    <row r="297222" spans="16:16" x14ac:dyDescent="0.3">
      <c r="P297222" s="83"/>
    </row>
    <row r="297223" spans="16:16" x14ac:dyDescent="0.3">
      <c r="P297223" s="83"/>
    </row>
    <row r="297224" spans="16:16" x14ac:dyDescent="0.3">
      <c r="P297224" s="83"/>
    </row>
    <row r="297225" spans="16:16" x14ac:dyDescent="0.3">
      <c r="P297225" s="83"/>
    </row>
    <row r="297226" spans="16:16" x14ac:dyDescent="0.3">
      <c r="P297226" s="83"/>
    </row>
    <row r="297227" spans="16:16" x14ac:dyDescent="0.3">
      <c r="P297227" s="83"/>
    </row>
    <row r="297228" spans="16:16" x14ac:dyDescent="0.3">
      <c r="P297228" s="83"/>
    </row>
    <row r="297229" spans="16:16" x14ac:dyDescent="0.3">
      <c r="P297229" s="83"/>
    </row>
    <row r="297230" spans="16:16" x14ac:dyDescent="0.3">
      <c r="P297230" s="83"/>
    </row>
    <row r="297231" spans="16:16" x14ac:dyDescent="0.3">
      <c r="P297231" s="83"/>
    </row>
    <row r="297232" spans="16:16" x14ac:dyDescent="0.3">
      <c r="P297232" s="83"/>
    </row>
    <row r="297233" spans="16:16" x14ac:dyDescent="0.3">
      <c r="P297233" s="83"/>
    </row>
    <row r="297234" spans="16:16" x14ac:dyDescent="0.3">
      <c r="P297234" s="83"/>
    </row>
    <row r="297235" spans="16:16" x14ac:dyDescent="0.3">
      <c r="P297235" s="83"/>
    </row>
    <row r="297236" spans="16:16" x14ac:dyDescent="0.3">
      <c r="P297236" s="83"/>
    </row>
    <row r="297237" spans="16:16" x14ac:dyDescent="0.3">
      <c r="P297237" s="83"/>
    </row>
    <row r="297238" spans="16:16" x14ac:dyDescent="0.3">
      <c r="P297238" s="83"/>
    </row>
    <row r="297239" spans="16:16" x14ac:dyDescent="0.3">
      <c r="P297239" s="83"/>
    </row>
    <row r="297240" spans="16:16" x14ac:dyDescent="0.3">
      <c r="P297240" s="83"/>
    </row>
    <row r="297241" spans="16:16" x14ac:dyDescent="0.3">
      <c r="P297241" s="83"/>
    </row>
    <row r="297242" spans="16:16" x14ac:dyDescent="0.3">
      <c r="P297242" s="83"/>
    </row>
    <row r="297243" spans="16:16" x14ac:dyDescent="0.3">
      <c r="P297243" s="83"/>
    </row>
    <row r="297244" spans="16:16" x14ac:dyDescent="0.3">
      <c r="P297244" s="83"/>
    </row>
    <row r="297245" spans="16:16" x14ac:dyDescent="0.3">
      <c r="P297245" s="83"/>
    </row>
    <row r="297246" spans="16:16" x14ac:dyDescent="0.3">
      <c r="P297246" s="83"/>
    </row>
    <row r="297247" spans="16:16" x14ac:dyDescent="0.3">
      <c r="P297247" s="83"/>
    </row>
    <row r="297248" spans="16:16" x14ac:dyDescent="0.3">
      <c r="P297248" s="83"/>
    </row>
    <row r="297249" spans="16:16" x14ac:dyDescent="0.3">
      <c r="P297249" s="83"/>
    </row>
    <row r="297250" spans="16:16" x14ac:dyDescent="0.3">
      <c r="P297250" s="83"/>
    </row>
    <row r="297251" spans="16:16" x14ac:dyDescent="0.3">
      <c r="P297251" s="83"/>
    </row>
    <row r="297252" spans="16:16" x14ac:dyDescent="0.3">
      <c r="P297252" s="83"/>
    </row>
    <row r="297253" spans="16:16" x14ac:dyDescent="0.3">
      <c r="P297253" s="83"/>
    </row>
    <row r="297254" spans="16:16" x14ac:dyDescent="0.3">
      <c r="P297254" s="83"/>
    </row>
    <row r="297255" spans="16:16" x14ac:dyDescent="0.3">
      <c r="P297255" s="83"/>
    </row>
    <row r="297256" spans="16:16" x14ac:dyDescent="0.3">
      <c r="P297256" s="83"/>
    </row>
    <row r="297257" spans="16:16" x14ac:dyDescent="0.3">
      <c r="P297257" s="83"/>
    </row>
    <row r="297258" spans="16:16" x14ac:dyDescent="0.3">
      <c r="P297258" s="83"/>
    </row>
    <row r="297259" spans="16:16" x14ac:dyDescent="0.3">
      <c r="P297259" s="83"/>
    </row>
    <row r="297260" spans="16:16" x14ac:dyDescent="0.3">
      <c r="P297260" s="83"/>
    </row>
    <row r="297261" spans="16:16" x14ac:dyDescent="0.3">
      <c r="P297261" s="83"/>
    </row>
    <row r="297262" spans="16:16" x14ac:dyDescent="0.3">
      <c r="P297262" s="83"/>
    </row>
    <row r="297263" spans="16:16" x14ac:dyDescent="0.3">
      <c r="P297263" s="83"/>
    </row>
    <row r="297264" spans="16:16" x14ac:dyDescent="0.3">
      <c r="P297264" s="83"/>
    </row>
    <row r="297265" spans="16:16" x14ac:dyDescent="0.3">
      <c r="P297265" s="83"/>
    </row>
    <row r="297266" spans="16:16" x14ac:dyDescent="0.3">
      <c r="P297266" s="83"/>
    </row>
    <row r="297267" spans="16:16" x14ac:dyDescent="0.3">
      <c r="P297267" s="83"/>
    </row>
    <row r="297268" spans="16:16" x14ac:dyDescent="0.3">
      <c r="P297268" s="83"/>
    </row>
    <row r="297269" spans="16:16" x14ac:dyDescent="0.3">
      <c r="P297269" s="83"/>
    </row>
    <row r="297270" spans="16:16" x14ac:dyDescent="0.3">
      <c r="P297270" s="83"/>
    </row>
    <row r="297271" spans="16:16" x14ac:dyDescent="0.3">
      <c r="P297271" s="83"/>
    </row>
    <row r="297272" spans="16:16" x14ac:dyDescent="0.3">
      <c r="P297272" s="83"/>
    </row>
    <row r="297273" spans="16:16" x14ac:dyDescent="0.3">
      <c r="P297273" s="83"/>
    </row>
    <row r="297274" spans="16:16" x14ac:dyDescent="0.3">
      <c r="P297274" s="83"/>
    </row>
    <row r="297275" spans="16:16" x14ac:dyDescent="0.3">
      <c r="P297275" s="83"/>
    </row>
    <row r="297276" spans="16:16" x14ac:dyDescent="0.3">
      <c r="P297276" s="83"/>
    </row>
    <row r="297277" spans="16:16" x14ac:dyDescent="0.3">
      <c r="P297277" s="83"/>
    </row>
    <row r="297278" spans="16:16" x14ac:dyDescent="0.3">
      <c r="P297278" s="83"/>
    </row>
    <row r="297279" spans="16:16" x14ac:dyDescent="0.3">
      <c r="P297279" s="83"/>
    </row>
    <row r="297280" spans="16:16" x14ac:dyDescent="0.3">
      <c r="P297280" s="83"/>
    </row>
    <row r="297281" spans="16:16" x14ac:dyDescent="0.3">
      <c r="P297281" s="83"/>
    </row>
    <row r="297282" spans="16:16" x14ac:dyDescent="0.3">
      <c r="P297282" s="83"/>
    </row>
    <row r="297283" spans="16:16" x14ac:dyDescent="0.3">
      <c r="P297283" s="83"/>
    </row>
    <row r="297284" spans="16:16" x14ac:dyDescent="0.3">
      <c r="P297284" s="83"/>
    </row>
    <row r="297285" spans="16:16" x14ac:dyDescent="0.3">
      <c r="P297285" s="83"/>
    </row>
    <row r="297286" spans="16:16" x14ac:dyDescent="0.3">
      <c r="P297286" s="83"/>
    </row>
    <row r="297287" spans="16:16" x14ac:dyDescent="0.3">
      <c r="P297287" s="83"/>
    </row>
    <row r="297288" spans="16:16" x14ac:dyDescent="0.3">
      <c r="P297288" s="83"/>
    </row>
    <row r="297289" spans="16:16" x14ac:dyDescent="0.3">
      <c r="P297289" s="83"/>
    </row>
    <row r="297290" spans="16:16" x14ac:dyDescent="0.3">
      <c r="P297290" s="83"/>
    </row>
    <row r="297291" spans="16:16" x14ac:dyDescent="0.3">
      <c r="P297291" s="83"/>
    </row>
    <row r="297292" spans="16:16" x14ac:dyDescent="0.3">
      <c r="P297292" s="83"/>
    </row>
    <row r="297293" spans="16:16" x14ac:dyDescent="0.3">
      <c r="P297293" s="83"/>
    </row>
    <row r="297294" spans="16:16" x14ac:dyDescent="0.3">
      <c r="P297294" s="83"/>
    </row>
    <row r="297295" spans="16:16" x14ac:dyDescent="0.3">
      <c r="P297295" s="83"/>
    </row>
    <row r="297296" spans="16:16" x14ac:dyDescent="0.3">
      <c r="P297296" s="83"/>
    </row>
    <row r="297297" spans="16:16" x14ac:dyDescent="0.3">
      <c r="P297297" s="83"/>
    </row>
    <row r="297298" spans="16:16" x14ac:dyDescent="0.3">
      <c r="P297298" s="83"/>
    </row>
    <row r="297299" spans="16:16" x14ac:dyDescent="0.3">
      <c r="P297299" s="83"/>
    </row>
    <row r="297300" spans="16:16" x14ac:dyDescent="0.3">
      <c r="P297300" s="83"/>
    </row>
    <row r="297301" spans="16:16" x14ac:dyDescent="0.3">
      <c r="P297301" s="83"/>
    </row>
    <row r="297302" spans="16:16" x14ac:dyDescent="0.3">
      <c r="P297302" s="83"/>
    </row>
    <row r="297303" spans="16:16" x14ac:dyDescent="0.3">
      <c r="P297303" s="83"/>
    </row>
    <row r="297304" spans="16:16" x14ac:dyDescent="0.3">
      <c r="P297304" s="83"/>
    </row>
    <row r="297305" spans="16:16" x14ac:dyDescent="0.3">
      <c r="P297305" s="83"/>
    </row>
    <row r="297306" spans="16:16" x14ac:dyDescent="0.3">
      <c r="P297306" s="83"/>
    </row>
    <row r="297307" spans="16:16" x14ac:dyDescent="0.3">
      <c r="P297307" s="83"/>
    </row>
    <row r="297308" spans="16:16" x14ac:dyDescent="0.3">
      <c r="P297308" s="83"/>
    </row>
    <row r="297309" spans="16:16" x14ac:dyDescent="0.3">
      <c r="P297309" s="83"/>
    </row>
    <row r="297310" spans="16:16" x14ac:dyDescent="0.3">
      <c r="P297310" s="83"/>
    </row>
    <row r="297311" spans="16:16" x14ac:dyDescent="0.3">
      <c r="P297311" s="83"/>
    </row>
    <row r="297312" spans="16:16" x14ac:dyDescent="0.3">
      <c r="P297312" s="83"/>
    </row>
    <row r="297313" spans="16:16" x14ac:dyDescent="0.3">
      <c r="P297313" s="83"/>
    </row>
    <row r="297314" spans="16:16" x14ac:dyDescent="0.3">
      <c r="P297314" s="83"/>
    </row>
    <row r="297315" spans="16:16" x14ac:dyDescent="0.3">
      <c r="P297315" s="83"/>
    </row>
    <row r="297316" spans="16:16" x14ac:dyDescent="0.3">
      <c r="P297316" s="83"/>
    </row>
    <row r="297317" spans="16:16" x14ac:dyDescent="0.3">
      <c r="P297317" s="83"/>
    </row>
    <row r="297318" spans="16:16" x14ac:dyDescent="0.3">
      <c r="P297318" s="83"/>
    </row>
    <row r="297319" spans="16:16" x14ac:dyDescent="0.3">
      <c r="P297319" s="83"/>
    </row>
    <row r="297320" spans="16:16" x14ac:dyDescent="0.3">
      <c r="P297320" s="83"/>
    </row>
    <row r="297321" spans="16:16" x14ac:dyDescent="0.3">
      <c r="P297321" s="83"/>
    </row>
    <row r="297322" spans="16:16" x14ac:dyDescent="0.3">
      <c r="P297322" s="83"/>
    </row>
    <row r="297323" spans="16:16" x14ac:dyDescent="0.3">
      <c r="P297323" s="83"/>
    </row>
    <row r="297324" spans="16:16" x14ac:dyDescent="0.3">
      <c r="P297324" s="83"/>
    </row>
    <row r="297325" spans="16:16" x14ac:dyDescent="0.3">
      <c r="P297325" s="83"/>
    </row>
    <row r="297326" spans="16:16" x14ac:dyDescent="0.3">
      <c r="P297326" s="83"/>
    </row>
    <row r="297327" spans="16:16" x14ac:dyDescent="0.3">
      <c r="P297327" s="83"/>
    </row>
    <row r="297328" spans="16:16" x14ac:dyDescent="0.3">
      <c r="P297328" s="83"/>
    </row>
    <row r="297329" spans="16:16" x14ac:dyDescent="0.3">
      <c r="P297329" s="83"/>
    </row>
    <row r="297330" spans="16:16" x14ac:dyDescent="0.3">
      <c r="P297330" s="83"/>
    </row>
    <row r="297331" spans="16:16" x14ac:dyDescent="0.3">
      <c r="P297331" s="83"/>
    </row>
    <row r="297332" spans="16:16" x14ac:dyDescent="0.3">
      <c r="P297332" s="83"/>
    </row>
    <row r="297333" spans="16:16" x14ac:dyDescent="0.3">
      <c r="P297333" s="83"/>
    </row>
    <row r="297334" spans="16:16" x14ac:dyDescent="0.3">
      <c r="P297334" s="83"/>
    </row>
    <row r="297335" spans="16:16" x14ac:dyDescent="0.3">
      <c r="P297335" s="83"/>
    </row>
    <row r="297336" spans="16:16" x14ac:dyDescent="0.3">
      <c r="P297336" s="83"/>
    </row>
    <row r="297337" spans="16:16" x14ac:dyDescent="0.3">
      <c r="P297337" s="83"/>
    </row>
    <row r="297338" spans="16:16" x14ac:dyDescent="0.3">
      <c r="P297338" s="83"/>
    </row>
    <row r="297339" spans="16:16" x14ac:dyDescent="0.3">
      <c r="P297339" s="83"/>
    </row>
    <row r="297340" spans="16:16" x14ac:dyDescent="0.3">
      <c r="P297340" s="83"/>
    </row>
    <row r="297341" spans="16:16" x14ac:dyDescent="0.3">
      <c r="P297341" s="83"/>
    </row>
    <row r="297342" spans="16:16" x14ac:dyDescent="0.3">
      <c r="P297342" s="83"/>
    </row>
    <row r="297343" spans="16:16" x14ac:dyDescent="0.3">
      <c r="P297343" s="83"/>
    </row>
    <row r="297344" spans="16:16" x14ac:dyDescent="0.3">
      <c r="P297344" s="83"/>
    </row>
    <row r="297345" spans="16:16" x14ac:dyDescent="0.3">
      <c r="P297345" s="83"/>
    </row>
    <row r="297346" spans="16:16" x14ac:dyDescent="0.3">
      <c r="P297346" s="83"/>
    </row>
    <row r="297347" spans="16:16" x14ac:dyDescent="0.3">
      <c r="P297347" s="83"/>
    </row>
    <row r="297348" spans="16:16" x14ac:dyDescent="0.3">
      <c r="P297348" s="83"/>
    </row>
    <row r="297349" spans="16:16" x14ac:dyDescent="0.3">
      <c r="P297349" s="83"/>
    </row>
    <row r="297350" spans="16:16" x14ac:dyDescent="0.3">
      <c r="P297350" s="83"/>
    </row>
    <row r="297351" spans="16:16" x14ac:dyDescent="0.3">
      <c r="P297351" s="83"/>
    </row>
    <row r="297352" spans="16:16" x14ac:dyDescent="0.3">
      <c r="P297352" s="83"/>
    </row>
    <row r="297353" spans="16:16" x14ac:dyDescent="0.3">
      <c r="P297353" s="83"/>
    </row>
    <row r="297354" spans="16:16" x14ac:dyDescent="0.3">
      <c r="P297354" s="83"/>
    </row>
    <row r="297355" spans="16:16" x14ac:dyDescent="0.3">
      <c r="P297355" s="83"/>
    </row>
    <row r="297356" spans="16:16" x14ac:dyDescent="0.3">
      <c r="P297356" s="83"/>
    </row>
    <row r="297357" spans="16:16" x14ac:dyDescent="0.3">
      <c r="P297357" s="83"/>
    </row>
    <row r="297358" spans="16:16" x14ac:dyDescent="0.3">
      <c r="P297358" s="83"/>
    </row>
    <row r="297359" spans="16:16" x14ac:dyDescent="0.3">
      <c r="P297359" s="83"/>
    </row>
    <row r="297360" spans="16:16" x14ac:dyDescent="0.3">
      <c r="P297360" s="83"/>
    </row>
    <row r="297361" spans="16:16" x14ac:dyDescent="0.3">
      <c r="P297361" s="83"/>
    </row>
    <row r="297362" spans="16:16" x14ac:dyDescent="0.3">
      <c r="P297362" s="83"/>
    </row>
    <row r="297363" spans="16:16" x14ac:dyDescent="0.3">
      <c r="P297363" s="83"/>
    </row>
    <row r="297364" spans="16:16" x14ac:dyDescent="0.3">
      <c r="P297364" s="83"/>
    </row>
    <row r="297365" spans="16:16" x14ac:dyDescent="0.3">
      <c r="P297365" s="83"/>
    </row>
    <row r="297366" spans="16:16" x14ac:dyDescent="0.3">
      <c r="P297366" s="83"/>
    </row>
    <row r="297367" spans="16:16" x14ac:dyDescent="0.3">
      <c r="P297367" s="83"/>
    </row>
    <row r="297368" spans="16:16" x14ac:dyDescent="0.3">
      <c r="P297368" s="83"/>
    </row>
    <row r="297369" spans="16:16" x14ac:dyDescent="0.3">
      <c r="P297369" s="83"/>
    </row>
    <row r="297370" spans="16:16" x14ac:dyDescent="0.3">
      <c r="P297370" s="83"/>
    </row>
    <row r="297371" spans="16:16" x14ac:dyDescent="0.3">
      <c r="P297371" s="83"/>
    </row>
    <row r="297372" spans="16:16" x14ac:dyDescent="0.3">
      <c r="P297372" s="83"/>
    </row>
    <row r="297373" spans="16:16" x14ac:dyDescent="0.3">
      <c r="P297373" s="83"/>
    </row>
    <row r="297374" spans="16:16" x14ac:dyDescent="0.3">
      <c r="P297374" s="83"/>
    </row>
    <row r="297375" spans="16:16" x14ac:dyDescent="0.3">
      <c r="P297375" s="83"/>
    </row>
    <row r="297376" spans="16:16" x14ac:dyDescent="0.3">
      <c r="P297376" s="83"/>
    </row>
    <row r="297377" spans="16:16" x14ac:dyDescent="0.3">
      <c r="P297377" s="83"/>
    </row>
    <row r="297378" spans="16:16" x14ac:dyDescent="0.3">
      <c r="P297378" s="83"/>
    </row>
    <row r="297379" spans="16:16" x14ac:dyDescent="0.3">
      <c r="P297379" s="83"/>
    </row>
    <row r="297380" spans="16:16" x14ac:dyDescent="0.3">
      <c r="P297380" s="83"/>
    </row>
    <row r="297381" spans="16:16" x14ac:dyDescent="0.3">
      <c r="P297381" s="83"/>
    </row>
    <row r="297382" spans="16:16" x14ac:dyDescent="0.3">
      <c r="P297382" s="83"/>
    </row>
    <row r="297383" spans="16:16" x14ac:dyDescent="0.3">
      <c r="P297383" s="83"/>
    </row>
    <row r="297384" spans="16:16" x14ac:dyDescent="0.3">
      <c r="P297384" s="83"/>
    </row>
    <row r="297385" spans="16:16" x14ac:dyDescent="0.3">
      <c r="P297385" s="83"/>
    </row>
    <row r="297386" spans="16:16" x14ac:dyDescent="0.3">
      <c r="P297386" s="83"/>
    </row>
    <row r="297387" spans="16:16" x14ac:dyDescent="0.3">
      <c r="P297387" s="83"/>
    </row>
    <row r="297388" spans="16:16" x14ac:dyDescent="0.3">
      <c r="P297388" s="83"/>
    </row>
    <row r="297389" spans="16:16" x14ac:dyDescent="0.3">
      <c r="P297389" s="83"/>
    </row>
    <row r="297390" spans="16:16" x14ac:dyDescent="0.3">
      <c r="P297390" s="83"/>
    </row>
    <row r="297391" spans="16:16" x14ac:dyDescent="0.3">
      <c r="P297391" s="83"/>
    </row>
    <row r="297392" spans="16:16" x14ac:dyDescent="0.3">
      <c r="P297392" s="83"/>
    </row>
    <row r="297393" spans="16:16" x14ac:dyDescent="0.3">
      <c r="P297393" s="83"/>
    </row>
    <row r="297394" spans="16:16" x14ac:dyDescent="0.3">
      <c r="P297394" s="83"/>
    </row>
    <row r="297395" spans="16:16" x14ac:dyDescent="0.3">
      <c r="P297395" s="83"/>
    </row>
    <row r="297396" spans="16:16" x14ac:dyDescent="0.3">
      <c r="P297396" s="83"/>
    </row>
    <row r="297397" spans="16:16" x14ac:dyDescent="0.3">
      <c r="P297397" s="83"/>
    </row>
    <row r="297398" spans="16:16" x14ac:dyDescent="0.3">
      <c r="P297398" s="83"/>
    </row>
    <row r="297399" spans="16:16" x14ac:dyDescent="0.3">
      <c r="P297399" s="83"/>
    </row>
    <row r="297400" spans="16:16" x14ac:dyDescent="0.3">
      <c r="P297400" s="83"/>
    </row>
    <row r="297401" spans="16:16" x14ac:dyDescent="0.3">
      <c r="P297401" s="83"/>
    </row>
    <row r="297402" spans="16:16" x14ac:dyDescent="0.3">
      <c r="P297402" s="83"/>
    </row>
    <row r="297403" spans="16:16" x14ac:dyDescent="0.3">
      <c r="P297403" s="83"/>
    </row>
    <row r="297404" spans="16:16" x14ac:dyDescent="0.3">
      <c r="P297404" s="83"/>
    </row>
    <row r="297405" spans="16:16" x14ac:dyDescent="0.3">
      <c r="P297405" s="83"/>
    </row>
    <row r="297406" spans="16:16" x14ac:dyDescent="0.3">
      <c r="P297406" s="83"/>
    </row>
    <row r="297407" spans="16:16" x14ac:dyDescent="0.3">
      <c r="P297407" s="83"/>
    </row>
    <row r="297408" spans="16:16" x14ac:dyDescent="0.3">
      <c r="P297408" s="83"/>
    </row>
    <row r="297409" spans="16:16" x14ac:dyDescent="0.3">
      <c r="P297409" s="83"/>
    </row>
    <row r="297410" spans="16:16" x14ac:dyDescent="0.3">
      <c r="P297410" s="83"/>
    </row>
    <row r="297411" spans="16:16" x14ac:dyDescent="0.3">
      <c r="P297411" s="83"/>
    </row>
    <row r="297412" spans="16:16" x14ac:dyDescent="0.3">
      <c r="P297412" s="83"/>
    </row>
    <row r="297413" spans="16:16" x14ac:dyDescent="0.3">
      <c r="P297413" s="83"/>
    </row>
    <row r="297414" spans="16:16" x14ac:dyDescent="0.3">
      <c r="P297414" s="83"/>
    </row>
    <row r="297415" spans="16:16" x14ac:dyDescent="0.3">
      <c r="P297415" s="83"/>
    </row>
    <row r="297416" spans="16:16" x14ac:dyDescent="0.3">
      <c r="P297416" s="83"/>
    </row>
    <row r="297417" spans="16:16" x14ac:dyDescent="0.3">
      <c r="P297417" s="83"/>
    </row>
    <row r="297418" spans="16:16" x14ac:dyDescent="0.3">
      <c r="P297418" s="83"/>
    </row>
    <row r="297419" spans="16:16" x14ac:dyDescent="0.3">
      <c r="P297419" s="83"/>
    </row>
    <row r="297420" spans="16:16" x14ac:dyDescent="0.3">
      <c r="P297420" s="83"/>
    </row>
    <row r="297421" spans="16:16" x14ac:dyDescent="0.3">
      <c r="P297421" s="83"/>
    </row>
    <row r="297422" spans="16:16" x14ac:dyDescent="0.3">
      <c r="P297422" s="83"/>
    </row>
    <row r="297423" spans="16:16" x14ac:dyDescent="0.3">
      <c r="P297423" s="83"/>
    </row>
    <row r="297424" spans="16:16" x14ac:dyDescent="0.3">
      <c r="P297424" s="83"/>
    </row>
    <row r="297425" spans="16:16" x14ac:dyDescent="0.3">
      <c r="P297425" s="83"/>
    </row>
    <row r="297426" spans="16:16" x14ac:dyDescent="0.3">
      <c r="P297426" s="83"/>
    </row>
    <row r="297427" spans="16:16" x14ac:dyDescent="0.3">
      <c r="P297427" s="83"/>
    </row>
    <row r="297428" spans="16:16" x14ac:dyDescent="0.3">
      <c r="P297428" s="83"/>
    </row>
    <row r="297429" spans="16:16" x14ac:dyDescent="0.3">
      <c r="P297429" s="83"/>
    </row>
    <row r="297430" spans="16:16" x14ac:dyDescent="0.3">
      <c r="P297430" s="83"/>
    </row>
    <row r="297431" spans="16:16" x14ac:dyDescent="0.3">
      <c r="P297431" s="83"/>
    </row>
    <row r="297432" spans="16:16" x14ac:dyDescent="0.3">
      <c r="P297432" s="83"/>
    </row>
    <row r="297433" spans="16:16" x14ac:dyDescent="0.3">
      <c r="P297433" s="83"/>
    </row>
    <row r="297434" spans="16:16" x14ac:dyDescent="0.3">
      <c r="P297434" s="83"/>
    </row>
    <row r="297435" spans="16:16" x14ac:dyDescent="0.3">
      <c r="P297435" s="83"/>
    </row>
    <row r="297436" spans="16:16" x14ac:dyDescent="0.3">
      <c r="P297436" s="83"/>
    </row>
    <row r="297437" spans="16:16" x14ac:dyDescent="0.3">
      <c r="P297437" s="83"/>
    </row>
    <row r="297438" spans="16:16" x14ac:dyDescent="0.3">
      <c r="P297438" s="83"/>
    </row>
    <row r="297439" spans="16:16" x14ac:dyDescent="0.3">
      <c r="P297439" s="83"/>
    </row>
    <row r="297440" spans="16:16" x14ac:dyDescent="0.3">
      <c r="P297440" s="83"/>
    </row>
    <row r="297441" spans="16:16" x14ac:dyDescent="0.3">
      <c r="P297441" s="83"/>
    </row>
    <row r="297442" spans="16:16" x14ac:dyDescent="0.3">
      <c r="P297442" s="83"/>
    </row>
    <row r="297443" spans="16:16" x14ac:dyDescent="0.3">
      <c r="P297443" s="83"/>
    </row>
    <row r="297444" spans="16:16" x14ac:dyDescent="0.3">
      <c r="P297444" s="83"/>
    </row>
    <row r="297445" spans="16:16" x14ac:dyDescent="0.3">
      <c r="P297445" s="83"/>
    </row>
    <row r="297446" spans="16:16" x14ac:dyDescent="0.3">
      <c r="P297446" s="83"/>
    </row>
    <row r="297447" spans="16:16" x14ac:dyDescent="0.3">
      <c r="P297447" s="83"/>
    </row>
    <row r="297448" spans="16:16" x14ac:dyDescent="0.3">
      <c r="P297448" s="83"/>
    </row>
    <row r="297449" spans="16:16" x14ac:dyDescent="0.3">
      <c r="P297449" s="83"/>
    </row>
    <row r="297450" spans="16:16" x14ac:dyDescent="0.3">
      <c r="P297450" s="83"/>
    </row>
    <row r="297451" spans="16:16" x14ac:dyDescent="0.3">
      <c r="P297451" s="83"/>
    </row>
    <row r="297452" spans="16:16" x14ac:dyDescent="0.3">
      <c r="P297452" s="83"/>
    </row>
    <row r="297453" spans="16:16" x14ac:dyDescent="0.3">
      <c r="P297453" s="83"/>
    </row>
    <row r="297454" spans="16:16" x14ac:dyDescent="0.3">
      <c r="P297454" s="83"/>
    </row>
    <row r="297455" spans="16:16" x14ac:dyDescent="0.3">
      <c r="P297455" s="83"/>
    </row>
    <row r="297456" spans="16:16" x14ac:dyDescent="0.3">
      <c r="P297456" s="83"/>
    </row>
    <row r="297457" spans="16:16" x14ac:dyDescent="0.3">
      <c r="P297457" s="83"/>
    </row>
    <row r="297458" spans="16:16" x14ac:dyDescent="0.3">
      <c r="P297458" s="83"/>
    </row>
    <row r="297459" spans="16:16" x14ac:dyDescent="0.3">
      <c r="P297459" s="83"/>
    </row>
    <row r="297460" spans="16:16" x14ac:dyDescent="0.3">
      <c r="P297460" s="83"/>
    </row>
    <row r="297461" spans="16:16" x14ac:dyDescent="0.3">
      <c r="P297461" s="83"/>
    </row>
    <row r="297462" spans="16:16" x14ac:dyDescent="0.3">
      <c r="P297462" s="83"/>
    </row>
    <row r="297463" spans="16:16" x14ac:dyDescent="0.3">
      <c r="P297463" s="83"/>
    </row>
    <row r="297464" spans="16:16" x14ac:dyDescent="0.3">
      <c r="P297464" s="83"/>
    </row>
    <row r="297465" spans="16:16" x14ac:dyDescent="0.3">
      <c r="P297465" s="83"/>
    </row>
    <row r="297466" spans="16:16" x14ac:dyDescent="0.3">
      <c r="P297466" s="83"/>
    </row>
    <row r="297467" spans="16:16" x14ac:dyDescent="0.3">
      <c r="P297467" s="83"/>
    </row>
    <row r="297468" spans="16:16" x14ac:dyDescent="0.3">
      <c r="P297468" s="83"/>
    </row>
    <row r="297469" spans="16:16" x14ac:dyDescent="0.3">
      <c r="P297469" s="83"/>
    </row>
    <row r="297470" spans="16:16" x14ac:dyDescent="0.3">
      <c r="P297470" s="83"/>
    </row>
    <row r="297471" spans="16:16" x14ac:dyDescent="0.3">
      <c r="P297471" s="83"/>
    </row>
    <row r="297472" spans="16:16" x14ac:dyDescent="0.3">
      <c r="P297472" s="83"/>
    </row>
    <row r="297473" spans="16:16" x14ac:dyDescent="0.3">
      <c r="P297473" s="83"/>
    </row>
    <row r="297474" spans="16:16" x14ac:dyDescent="0.3">
      <c r="P297474" s="83"/>
    </row>
    <row r="297475" spans="16:16" x14ac:dyDescent="0.3">
      <c r="P297475" s="83"/>
    </row>
    <row r="297476" spans="16:16" x14ac:dyDescent="0.3">
      <c r="P297476" s="83"/>
    </row>
    <row r="297477" spans="16:16" x14ac:dyDescent="0.3">
      <c r="P297477" s="83"/>
    </row>
    <row r="297478" spans="16:16" x14ac:dyDescent="0.3">
      <c r="P297478" s="83"/>
    </row>
    <row r="297479" spans="16:16" x14ac:dyDescent="0.3">
      <c r="P297479" s="83"/>
    </row>
    <row r="297480" spans="16:16" x14ac:dyDescent="0.3">
      <c r="P297480" s="83"/>
    </row>
    <row r="297481" spans="16:16" x14ac:dyDescent="0.3">
      <c r="P297481" s="83"/>
    </row>
    <row r="297482" spans="16:16" x14ac:dyDescent="0.3">
      <c r="P297482" s="83"/>
    </row>
    <row r="297483" spans="16:16" x14ac:dyDescent="0.3">
      <c r="P297483" s="83"/>
    </row>
    <row r="297484" spans="16:16" x14ac:dyDescent="0.3">
      <c r="P297484" s="83"/>
    </row>
    <row r="297485" spans="16:16" x14ac:dyDescent="0.3">
      <c r="P297485" s="83"/>
    </row>
    <row r="297486" spans="16:16" x14ac:dyDescent="0.3">
      <c r="P297486" s="83"/>
    </row>
    <row r="297487" spans="16:16" x14ac:dyDescent="0.3">
      <c r="P297487" s="83"/>
    </row>
    <row r="297488" spans="16:16" x14ac:dyDescent="0.3">
      <c r="P297488" s="83"/>
    </row>
    <row r="297489" spans="16:16" x14ac:dyDescent="0.3">
      <c r="P297489" s="83"/>
    </row>
    <row r="297490" spans="16:16" x14ac:dyDescent="0.3">
      <c r="P297490" s="83"/>
    </row>
    <row r="297491" spans="16:16" x14ac:dyDescent="0.3">
      <c r="P297491" s="83"/>
    </row>
    <row r="297492" spans="16:16" x14ac:dyDescent="0.3">
      <c r="P297492" s="83"/>
    </row>
    <row r="297493" spans="16:16" x14ac:dyDescent="0.3">
      <c r="P297493" s="83"/>
    </row>
    <row r="297494" spans="16:16" x14ac:dyDescent="0.3">
      <c r="P297494" s="83"/>
    </row>
    <row r="297495" spans="16:16" x14ac:dyDescent="0.3">
      <c r="P297495" s="83"/>
    </row>
    <row r="297496" spans="16:16" x14ac:dyDescent="0.3">
      <c r="P297496" s="83"/>
    </row>
    <row r="297497" spans="16:16" x14ac:dyDescent="0.3">
      <c r="P297497" s="83"/>
    </row>
    <row r="297498" spans="16:16" x14ac:dyDescent="0.3">
      <c r="P297498" s="83"/>
    </row>
    <row r="297499" spans="16:16" x14ac:dyDescent="0.3">
      <c r="P297499" s="83"/>
    </row>
    <row r="297500" spans="16:16" x14ac:dyDescent="0.3">
      <c r="P297500" s="83"/>
    </row>
    <row r="297501" spans="16:16" x14ac:dyDescent="0.3">
      <c r="P297501" s="83"/>
    </row>
    <row r="297502" spans="16:16" x14ac:dyDescent="0.3">
      <c r="P297502" s="83"/>
    </row>
    <row r="297503" spans="16:16" x14ac:dyDescent="0.3">
      <c r="P297503" s="83"/>
    </row>
    <row r="297504" spans="16:16" x14ac:dyDescent="0.3">
      <c r="P297504" s="83"/>
    </row>
    <row r="297505" spans="16:16" x14ac:dyDescent="0.3">
      <c r="P297505" s="83"/>
    </row>
    <row r="297506" spans="16:16" x14ac:dyDescent="0.3">
      <c r="P297506" s="83"/>
    </row>
    <row r="297507" spans="16:16" x14ac:dyDescent="0.3">
      <c r="P297507" s="83"/>
    </row>
    <row r="297508" spans="16:16" x14ac:dyDescent="0.3">
      <c r="P297508" s="83"/>
    </row>
    <row r="297509" spans="16:16" x14ac:dyDescent="0.3">
      <c r="P297509" s="83"/>
    </row>
    <row r="297510" spans="16:16" x14ac:dyDescent="0.3">
      <c r="P297510" s="83"/>
    </row>
    <row r="297511" spans="16:16" x14ac:dyDescent="0.3">
      <c r="P297511" s="83"/>
    </row>
    <row r="297512" spans="16:16" x14ac:dyDescent="0.3">
      <c r="P297512" s="83"/>
    </row>
    <row r="297513" spans="16:16" x14ac:dyDescent="0.3">
      <c r="P297513" s="83"/>
    </row>
    <row r="297514" spans="16:16" x14ac:dyDescent="0.3">
      <c r="P297514" s="83"/>
    </row>
    <row r="297515" spans="16:16" x14ac:dyDescent="0.3">
      <c r="P297515" s="83"/>
    </row>
    <row r="297516" spans="16:16" x14ac:dyDescent="0.3">
      <c r="P297516" s="83"/>
    </row>
    <row r="297517" spans="16:16" x14ac:dyDescent="0.3">
      <c r="P297517" s="83"/>
    </row>
    <row r="297518" spans="16:16" x14ac:dyDescent="0.3">
      <c r="P297518" s="83"/>
    </row>
    <row r="297519" spans="16:16" x14ac:dyDescent="0.3">
      <c r="P297519" s="83"/>
    </row>
    <row r="297520" spans="16:16" x14ac:dyDescent="0.3">
      <c r="P297520" s="83"/>
    </row>
    <row r="297521" spans="16:16" x14ac:dyDescent="0.3">
      <c r="P297521" s="83"/>
    </row>
    <row r="297522" spans="16:16" x14ac:dyDescent="0.3">
      <c r="P297522" s="83"/>
    </row>
    <row r="297523" spans="16:16" x14ac:dyDescent="0.3">
      <c r="P297523" s="83"/>
    </row>
    <row r="297524" spans="16:16" x14ac:dyDescent="0.3">
      <c r="P297524" s="83"/>
    </row>
    <row r="297525" spans="16:16" x14ac:dyDescent="0.3">
      <c r="P297525" s="83"/>
    </row>
    <row r="297526" spans="16:16" x14ac:dyDescent="0.3">
      <c r="P297526" s="83"/>
    </row>
    <row r="297527" spans="16:16" x14ac:dyDescent="0.3">
      <c r="P297527" s="83"/>
    </row>
    <row r="297528" spans="16:16" x14ac:dyDescent="0.3">
      <c r="P297528" s="83"/>
    </row>
    <row r="297529" spans="16:16" x14ac:dyDescent="0.3">
      <c r="P297529" s="83"/>
    </row>
    <row r="297530" spans="16:16" x14ac:dyDescent="0.3">
      <c r="P297530" s="83"/>
    </row>
    <row r="297531" spans="16:16" x14ac:dyDescent="0.3">
      <c r="P297531" s="83"/>
    </row>
    <row r="297532" spans="16:16" x14ac:dyDescent="0.3">
      <c r="P297532" s="83"/>
    </row>
    <row r="297533" spans="16:16" x14ac:dyDescent="0.3">
      <c r="P297533" s="83"/>
    </row>
    <row r="297534" spans="16:16" x14ac:dyDescent="0.3">
      <c r="P297534" s="83"/>
    </row>
    <row r="297535" spans="16:16" x14ac:dyDescent="0.3">
      <c r="P297535" s="83"/>
    </row>
    <row r="297536" spans="16:16" x14ac:dyDescent="0.3">
      <c r="P297536" s="83"/>
    </row>
    <row r="297537" spans="16:16" x14ac:dyDescent="0.3">
      <c r="P297537" s="83"/>
    </row>
    <row r="297538" spans="16:16" x14ac:dyDescent="0.3">
      <c r="P297538" s="83"/>
    </row>
    <row r="297539" spans="16:16" x14ac:dyDescent="0.3">
      <c r="P297539" s="83"/>
    </row>
    <row r="297540" spans="16:16" x14ac:dyDescent="0.3">
      <c r="P297540" s="83"/>
    </row>
    <row r="297541" spans="16:16" x14ac:dyDescent="0.3">
      <c r="P297541" s="83"/>
    </row>
    <row r="297542" spans="16:16" x14ac:dyDescent="0.3">
      <c r="P297542" s="83"/>
    </row>
    <row r="297543" spans="16:16" x14ac:dyDescent="0.3">
      <c r="P297543" s="83"/>
    </row>
    <row r="297544" spans="16:16" x14ac:dyDescent="0.3">
      <c r="P297544" s="83"/>
    </row>
    <row r="297545" spans="16:16" x14ac:dyDescent="0.3">
      <c r="P297545" s="83"/>
    </row>
    <row r="297546" spans="16:16" x14ac:dyDescent="0.3">
      <c r="P297546" s="83"/>
    </row>
    <row r="297547" spans="16:16" x14ac:dyDescent="0.3">
      <c r="P297547" s="83"/>
    </row>
    <row r="297548" spans="16:16" x14ac:dyDescent="0.3">
      <c r="P297548" s="83"/>
    </row>
    <row r="297549" spans="16:16" x14ac:dyDescent="0.3">
      <c r="P297549" s="83"/>
    </row>
    <row r="297550" spans="16:16" x14ac:dyDescent="0.3">
      <c r="P297550" s="83"/>
    </row>
    <row r="297551" spans="16:16" x14ac:dyDescent="0.3">
      <c r="P297551" s="83"/>
    </row>
    <row r="297552" spans="16:16" x14ac:dyDescent="0.3">
      <c r="P297552" s="83"/>
    </row>
    <row r="297553" spans="16:16" x14ac:dyDescent="0.3">
      <c r="P297553" s="83"/>
    </row>
    <row r="297554" spans="16:16" x14ac:dyDescent="0.3">
      <c r="P297554" s="83"/>
    </row>
    <row r="297555" spans="16:16" x14ac:dyDescent="0.3">
      <c r="P297555" s="83"/>
    </row>
    <row r="297556" spans="16:16" x14ac:dyDescent="0.3">
      <c r="P297556" s="83"/>
    </row>
    <row r="297557" spans="16:16" x14ac:dyDescent="0.3">
      <c r="P297557" s="83"/>
    </row>
    <row r="297558" spans="16:16" x14ac:dyDescent="0.3">
      <c r="P297558" s="83"/>
    </row>
    <row r="297559" spans="16:16" x14ac:dyDescent="0.3">
      <c r="P297559" s="83"/>
    </row>
    <row r="297560" spans="16:16" x14ac:dyDescent="0.3">
      <c r="P297560" s="83"/>
    </row>
    <row r="297561" spans="16:16" x14ac:dyDescent="0.3">
      <c r="P297561" s="83"/>
    </row>
    <row r="297562" spans="16:16" x14ac:dyDescent="0.3">
      <c r="P297562" s="83"/>
    </row>
    <row r="297563" spans="16:16" x14ac:dyDescent="0.3">
      <c r="P297563" s="83"/>
    </row>
    <row r="297564" spans="16:16" x14ac:dyDescent="0.3">
      <c r="P297564" s="83"/>
    </row>
    <row r="297565" spans="16:16" x14ac:dyDescent="0.3">
      <c r="P297565" s="83"/>
    </row>
    <row r="297566" spans="16:16" x14ac:dyDescent="0.3">
      <c r="P297566" s="83"/>
    </row>
    <row r="297567" spans="16:16" x14ac:dyDescent="0.3">
      <c r="P297567" s="83"/>
    </row>
    <row r="297568" spans="16:16" x14ac:dyDescent="0.3">
      <c r="P297568" s="83"/>
    </row>
    <row r="297569" spans="16:16" x14ac:dyDescent="0.3">
      <c r="P297569" s="83"/>
    </row>
    <row r="297570" spans="16:16" x14ac:dyDescent="0.3">
      <c r="P297570" s="83"/>
    </row>
    <row r="297571" spans="16:16" x14ac:dyDescent="0.3">
      <c r="P297571" s="83"/>
    </row>
    <row r="297572" spans="16:16" x14ac:dyDescent="0.3">
      <c r="P297572" s="83"/>
    </row>
    <row r="297573" spans="16:16" x14ac:dyDescent="0.3">
      <c r="P297573" s="83"/>
    </row>
    <row r="297574" spans="16:16" x14ac:dyDescent="0.3">
      <c r="P297574" s="83"/>
    </row>
    <row r="297575" spans="16:16" x14ac:dyDescent="0.3">
      <c r="P297575" s="83"/>
    </row>
    <row r="297576" spans="16:16" x14ac:dyDescent="0.3">
      <c r="P297576" s="83"/>
    </row>
    <row r="297577" spans="16:16" x14ac:dyDescent="0.3">
      <c r="P297577" s="83"/>
    </row>
    <row r="297578" spans="16:16" x14ac:dyDescent="0.3">
      <c r="P297578" s="83"/>
    </row>
    <row r="297579" spans="16:16" x14ac:dyDescent="0.3">
      <c r="P297579" s="83"/>
    </row>
    <row r="297580" spans="16:16" x14ac:dyDescent="0.3">
      <c r="P297580" s="83"/>
    </row>
    <row r="297581" spans="16:16" x14ac:dyDescent="0.3">
      <c r="P297581" s="83"/>
    </row>
    <row r="297582" spans="16:16" x14ac:dyDescent="0.3">
      <c r="P297582" s="83"/>
    </row>
    <row r="297583" spans="16:16" x14ac:dyDescent="0.3">
      <c r="P297583" s="83"/>
    </row>
    <row r="297584" spans="16:16" x14ac:dyDescent="0.3">
      <c r="P297584" s="83"/>
    </row>
    <row r="297585" spans="16:16" x14ac:dyDescent="0.3">
      <c r="P297585" s="83"/>
    </row>
    <row r="297586" spans="16:16" x14ac:dyDescent="0.3">
      <c r="P297586" s="83"/>
    </row>
    <row r="297587" spans="16:16" x14ac:dyDescent="0.3">
      <c r="P297587" s="83"/>
    </row>
    <row r="297588" spans="16:16" x14ac:dyDescent="0.3">
      <c r="P297588" s="83"/>
    </row>
    <row r="297589" spans="16:16" x14ac:dyDescent="0.3">
      <c r="P297589" s="83"/>
    </row>
    <row r="297590" spans="16:16" x14ac:dyDescent="0.3">
      <c r="P297590" s="83"/>
    </row>
    <row r="297591" spans="16:16" x14ac:dyDescent="0.3">
      <c r="P297591" s="83"/>
    </row>
    <row r="297592" spans="16:16" x14ac:dyDescent="0.3">
      <c r="P297592" s="83"/>
    </row>
    <row r="297593" spans="16:16" x14ac:dyDescent="0.3">
      <c r="P297593" s="83"/>
    </row>
    <row r="297594" spans="16:16" x14ac:dyDescent="0.3">
      <c r="P297594" s="83"/>
    </row>
    <row r="297595" spans="16:16" x14ac:dyDescent="0.3">
      <c r="P297595" s="83"/>
    </row>
    <row r="297596" spans="16:16" x14ac:dyDescent="0.3">
      <c r="P297596" s="83"/>
    </row>
    <row r="297597" spans="16:16" x14ac:dyDescent="0.3">
      <c r="P297597" s="83"/>
    </row>
    <row r="297598" spans="16:16" x14ac:dyDescent="0.3">
      <c r="P297598" s="83"/>
    </row>
    <row r="297599" spans="16:16" x14ac:dyDescent="0.3">
      <c r="P297599" s="83"/>
    </row>
    <row r="297600" spans="16:16" x14ac:dyDescent="0.3">
      <c r="P297600" s="83"/>
    </row>
    <row r="297601" spans="16:16" x14ac:dyDescent="0.3">
      <c r="P297601" s="83"/>
    </row>
    <row r="297602" spans="16:16" x14ac:dyDescent="0.3">
      <c r="P297602" s="83"/>
    </row>
    <row r="297603" spans="16:16" x14ac:dyDescent="0.3">
      <c r="P297603" s="83"/>
    </row>
    <row r="297604" spans="16:16" x14ac:dyDescent="0.3">
      <c r="P297604" s="83"/>
    </row>
    <row r="297605" spans="16:16" x14ac:dyDescent="0.3">
      <c r="P297605" s="83"/>
    </row>
    <row r="297606" spans="16:16" x14ac:dyDescent="0.3">
      <c r="P297606" s="83"/>
    </row>
    <row r="297607" spans="16:16" x14ac:dyDescent="0.3">
      <c r="P297607" s="83"/>
    </row>
    <row r="297608" spans="16:16" x14ac:dyDescent="0.3">
      <c r="P297608" s="83"/>
    </row>
    <row r="297609" spans="16:16" x14ac:dyDescent="0.3">
      <c r="P297609" s="83"/>
    </row>
    <row r="297610" spans="16:16" x14ac:dyDescent="0.3">
      <c r="P297610" s="83"/>
    </row>
    <row r="297611" spans="16:16" x14ac:dyDescent="0.3">
      <c r="P297611" s="83"/>
    </row>
    <row r="297612" spans="16:16" x14ac:dyDescent="0.3">
      <c r="P297612" s="83"/>
    </row>
    <row r="297613" spans="16:16" x14ac:dyDescent="0.3">
      <c r="P297613" s="83"/>
    </row>
    <row r="297614" spans="16:16" x14ac:dyDescent="0.3">
      <c r="P297614" s="83"/>
    </row>
    <row r="297615" spans="16:16" x14ac:dyDescent="0.3">
      <c r="P297615" s="83"/>
    </row>
    <row r="297616" spans="16:16" x14ac:dyDescent="0.3">
      <c r="P297616" s="83"/>
    </row>
    <row r="297617" spans="16:16" x14ac:dyDescent="0.3">
      <c r="P297617" s="83"/>
    </row>
    <row r="297618" spans="16:16" x14ac:dyDescent="0.3">
      <c r="P297618" s="83"/>
    </row>
    <row r="297619" spans="16:16" x14ac:dyDescent="0.3">
      <c r="P297619" s="83"/>
    </row>
    <row r="297620" spans="16:16" x14ac:dyDescent="0.3">
      <c r="P297620" s="83"/>
    </row>
    <row r="297621" spans="16:16" x14ac:dyDescent="0.3">
      <c r="P297621" s="83"/>
    </row>
    <row r="297622" spans="16:16" x14ac:dyDescent="0.3">
      <c r="P297622" s="83"/>
    </row>
    <row r="297623" spans="16:16" x14ac:dyDescent="0.3">
      <c r="P297623" s="83"/>
    </row>
    <row r="297624" spans="16:16" x14ac:dyDescent="0.3">
      <c r="P297624" s="83"/>
    </row>
    <row r="297625" spans="16:16" x14ac:dyDescent="0.3">
      <c r="P297625" s="83"/>
    </row>
    <row r="297626" spans="16:16" x14ac:dyDescent="0.3">
      <c r="P297626" s="83"/>
    </row>
    <row r="297627" spans="16:16" x14ac:dyDescent="0.3">
      <c r="P297627" s="83"/>
    </row>
    <row r="297628" spans="16:16" x14ac:dyDescent="0.3">
      <c r="P297628" s="83"/>
    </row>
    <row r="297629" spans="16:16" x14ac:dyDescent="0.3">
      <c r="P297629" s="83"/>
    </row>
    <row r="297630" spans="16:16" x14ac:dyDescent="0.3">
      <c r="P297630" s="83"/>
    </row>
    <row r="297631" spans="16:16" x14ac:dyDescent="0.3">
      <c r="P297631" s="83"/>
    </row>
    <row r="297632" spans="16:16" x14ac:dyDescent="0.3">
      <c r="P297632" s="83"/>
    </row>
    <row r="297633" spans="16:16" x14ac:dyDescent="0.3">
      <c r="P297633" s="83"/>
    </row>
    <row r="297634" spans="16:16" x14ac:dyDescent="0.3">
      <c r="P297634" s="83"/>
    </row>
    <row r="297635" spans="16:16" x14ac:dyDescent="0.3">
      <c r="P297635" s="83"/>
    </row>
    <row r="297636" spans="16:16" x14ac:dyDescent="0.3">
      <c r="P297636" s="83"/>
    </row>
    <row r="297637" spans="16:16" x14ac:dyDescent="0.3">
      <c r="P297637" s="83"/>
    </row>
    <row r="297638" spans="16:16" x14ac:dyDescent="0.3">
      <c r="P297638" s="83"/>
    </row>
    <row r="297639" spans="16:16" x14ac:dyDescent="0.3">
      <c r="P297639" s="83"/>
    </row>
    <row r="297640" spans="16:16" x14ac:dyDescent="0.3">
      <c r="P297640" s="83"/>
    </row>
    <row r="297641" spans="16:16" x14ac:dyDescent="0.3">
      <c r="P297641" s="83"/>
    </row>
    <row r="297642" spans="16:16" x14ac:dyDescent="0.3">
      <c r="P297642" s="83"/>
    </row>
    <row r="297643" spans="16:16" x14ac:dyDescent="0.3">
      <c r="P297643" s="83"/>
    </row>
    <row r="297644" spans="16:16" x14ac:dyDescent="0.3">
      <c r="P297644" s="83"/>
    </row>
    <row r="297645" spans="16:16" x14ac:dyDescent="0.3">
      <c r="P297645" s="83"/>
    </row>
    <row r="297646" spans="16:16" x14ac:dyDescent="0.3">
      <c r="P297646" s="83"/>
    </row>
    <row r="297647" spans="16:16" x14ac:dyDescent="0.3">
      <c r="P297647" s="83"/>
    </row>
    <row r="297648" spans="16:16" x14ac:dyDescent="0.3">
      <c r="P297648" s="83"/>
    </row>
    <row r="297649" spans="16:16" x14ac:dyDescent="0.3">
      <c r="P297649" s="83"/>
    </row>
    <row r="297650" spans="16:16" x14ac:dyDescent="0.3">
      <c r="P297650" s="83"/>
    </row>
    <row r="297651" spans="16:16" x14ac:dyDescent="0.3">
      <c r="P297651" s="83"/>
    </row>
    <row r="297652" spans="16:16" x14ac:dyDescent="0.3">
      <c r="P297652" s="83"/>
    </row>
    <row r="297653" spans="16:16" x14ac:dyDescent="0.3">
      <c r="P297653" s="83"/>
    </row>
    <row r="297654" spans="16:16" x14ac:dyDescent="0.3">
      <c r="P297654" s="83"/>
    </row>
    <row r="297655" spans="16:16" x14ac:dyDescent="0.3">
      <c r="P297655" s="83"/>
    </row>
    <row r="297656" spans="16:16" x14ac:dyDescent="0.3">
      <c r="P297656" s="83"/>
    </row>
    <row r="297657" spans="16:16" x14ac:dyDescent="0.3">
      <c r="P297657" s="83"/>
    </row>
    <row r="297658" spans="16:16" x14ac:dyDescent="0.3">
      <c r="P297658" s="83"/>
    </row>
    <row r="297659" spans="16:16" x14ac:dyDescent="0.3">
      <c r="P297659" s="83"/>
    </row>
    <row r="297660" spans="16:16" x14ac:dyDescent="0.3">
      <c r="P297660" s="83"/>
    </row>
    <row r="297661" spans="16:16" x14ac:dyDescent="0.3">
      <c r="P297661" s="83"/>
    </row>
    <row r="297662" spans="16:16" x14ac:dyDescent="0.3">
      <c r="P297662" s="83"/>
    </row>
    <row r="297663" spans="16:16" x14ac:dyDescent="0.3">
      <c r="P297663" s="83"/>
    </row>
    <row r="297664" spans="16:16" x14ac:dyDescent="0.3">
      <c r="P297664" s="83"/>
    </row>
    <row r="297665" spans="16:16" x14ac:dyDescent="0.3">
      <c r="P297665" s="83"/>
    </row>
    <row r="297666" spans="16:16" x14ac:dyDescent="0.3">
      <c r="P297666" s="83"/>
    </row>
    <row r="297667" spans="16:16" x14ac:dyDescent="0.3">
      <c r="P297667" s="83"/>
    </row>
    <row r="297668" spans="16:16" x14ac:dyDescent="0.3">
      <c r="P297668" s="83"/>
    </row>
    <row r="297669" spans="16:16" x14ac:dyDescent="0.3">
      <c r="P297669" s="83"/>
    </row>
    <row r="297670" spans="16:16" x14ac:dyDescent="0.3">
      <c r="P297670" s="83"/>
    </row>
    <row r="297671" spans="16:16" x14ac:dyDescent="0.3">
      <c r="P297671" s="83"/>
    </row>
    <row r="297672" spans="16:16" x14ac:dyDescent="0.3">
      <c r="P297672" s="83"/>
    </row>
    <row r="297673" spans="16:16" x14ac:dyDescent="0.3">
      <c r="P297673" s="83"/>
    </row>
    <row r="297674" spans="16:16" x14ac:dyDescent="0.3">
      <c r="P297674" s="83"/>
    </row>
    <row r="297675" spans="16:16" x14ac:dyDescent="0.3">
      <c r="P297675" s="83"/>
    </row>
    <row r="297676" spans="16:16" x14ac:dyDescent="0.3">
      <c r="P297676" s="83"/>
    </row>
    <row r="297677" spans="16:16" x14ac:dyDescent="0.3">
      <c r="P297677" s="83"/>
    </row>
    <row r="297678" spans="16:16" x14ac:dyDescent="0.3">
      <c r="P297678" s="83"/>
    </row>
    <row r="297679" spans="16:16" x14ac:dyDescent="0.3">
      <c r="P297679" s="83"/>
    </row>
    <row r="297680" spans="16:16" x14ac:dyDescent="0.3">
      <c r="P297680" s="83"/>
    </row>
    <row r="297681" spans="16:16" x14ac:dyDescent="0.3">
      <c r="P297681" s="83"/>
    </row>
    <row r="297682" spans="16:16" x14ac:dyDescent="0.3">
      <c r="P297682" s="83"/>
    </row>
    <row r="297683" spans="16:16" x14ac:dyDescent="0.3">
      <c r="P297683" s="83"/>
    </row>
    <row r="297684" spans="16:16" x14ac:dyDescent="0.3">
      <c r="P297684" s="83"/>
    </row>
    <row r="297685" spans="16:16" x14ac:dyDescent="0.3">
      <c r="P297685" s="83"/>
    </row>
    <row r="297686" spans="16:16" x14ac:dyDescent="0.3">
      <c r="P297686" s="83"/>
    </row>
    <row r="297687" spans="16:16" x14ac:dyDescent="0.3">
      <c r="P297687" s="83"/>
    </row>
    <row r="297688" spans="16:16" x14ac:dyDescent="0.3">
      <c r="P297688" s="83"/>
    </row>
    <row r="297689" spans="16:16" x14ac:dyDescent="0.3">
      <c r="P297689" s="83"/>
    </row>
    <row r="297690" spans="16:16" x14ac:dyDescent="0.3">
      <c r="P297690" s="83"/>
    </row>
    <row r="297691" spans="16:16" x14ac:dyDescent="0.3">
      <c r="P297691" s="83"/>
    </row>
    <row r="297692" spans="16:16" x14ac:dyDescent="0.3">
      <c r="P297692" s="83"/>
    </row>
    <row r="297693" spans="16:16" x14ac:dyDescent="0.3">
      <c r="P297693" s="83"/>
    </row>
    <row r="297694" spans="16:16" x14ac:dyDescent="0.3">
      <c r="P297694" s="83"/>
    </row>
    <row r="297695" spans="16:16" x14ac:dyDescent="0.3">
      <c r="P297695" s="83"/>
    </row>
    <row r="297696" spans="16:16" x14ac:dyDescent="0.3">
      <c r="P297696" s="83"/>
    </row>
    <row r="297697" spans="16:16" x14ac:dyDescent="0.3">
      <c r="P297697" s="83"/>
    </row>
    <row r="297698" spans="16:16" x14ac:dyDescent="0.3">
      <c r="P297698" s="83"/>
    </row>
    <row r="297699" spans="16:16" x14ac:dyDescent="0.3">
      <c r="P297699" s="83"/>
    </row>
    <row r="297700" spans="16:16" x14ac:dyDescent="0.3">
      <c r="P297700" s="83"/>
    </row>
    <row r="297701" spans="16:16" x14ac:dyDescent="0.3">
      <c r="P297701" s="83"/>
    </row>
    <row r="297702" spans="16:16" x14ac:dyDescent="0.3">
      <c r="P297702" s="83"/>
    </row>
    <row r="297703" spans="16:16" x14ac:dyDescent="0.3">
      <c r="P297703" s="83"/>
    </row>
    <row r="297704" spans="16:16" x14ac:dyDescent="0.3">
      <c r="P297704" s="83"/>
    </row>
    <row r="297705" spans="16:16" x14ac:dyDescent="0.3">
      <c r="P297705" s="83"/>
    </row>
    <row r="297706" spans="16:16" x14ac:dyDescent="0.3">
      <c r="P297706" s="83"/>
    </row>
    <row r="297707" spans="16:16" x14ac:dyDescent="0.3">
      <c r="P297707" s="83"/>
    </row>
    <row r="297708" spans="16:16" x14ac:dyDescent="0.3">
      <c r="P297708" s="83"/>
    </row>
    <row r="297709" spans="16:16" x14ac:dyDescent="0.3">
      <c r="P297709" s="83"/>
    </row>
    <row r="297710" spans="16:16" x14ac:dyDescent="0.3">
      <c r="P297710" s="83"/>
    </row>
    <row r="297711" spans="16:16" x14ac:dyDescent="0.3">
      <c r="P297711" s="83"/>
    </row>
    <row r="297712" spans="16:16" x14ac:dyDescent="0.3">
      <c r="P297712" s="83"/>
    </row>
    <row r="297713" spans="16:16" x14ac:dyDescent="0.3">
      <c r="P297713" s="83"/>
    </row>
    <row r="297714" spans="16:16" x14ac:dyDescent="0.3">
      <c r="P297714" s="83"/>
    </row>
    <row r="297715" spans="16:16" x14ac:dyDescent="0.3">
      <c r="P297715" s="83"/>
    </row>
    <row r="297716" spans="16:16" x14ac:dyDescent="0.3">
      <c r="P297716" s="83"/>
    </row>
    <row r="297717" spans="16:16" x14ac:dyDescent="0.3">
      <c r="P297717" s="83"/>
    </row>
    <row r="297718" spans="16:16" x14ac:dyDescent="0.3">
      <c r="P297718" s="83"/>
    </row>
    <row r="297719" spans="16:16" x14ac:dyDescent="0.3">
      <c r="P297719" s="83"/>
    </row>
    <row r="297720" spans="16:16" x14ac:dyDescent="0.3">
      <c r="P297720" s="83"/>
    </row>
    <row r="297721" spans="16:16" x14ac:dyDescent="0.3">
      <c r="P297721" s="83"/>
    </row>
    <row r="297722" spans="16:16" x14ac:dyDescent="0.3">
      <c r="P297722" s="83"/>
    </row>
    <row r="297723" spans="16:16" x14ac:dyDescent="0.3">
      <c r="P297723" s="83"/>
    </row>
    <row r="297724" spans="16:16" x14ac:dyDescent="0.3">
      <c r="P297724" s="83"/>
    </row>
    <row r="297725" spans="16:16" x14ac:dyDescent="0.3">
      <c r="P297725" s="83"/>
    </row>
    <row r="297726" spans="16:16" x14ac:dyDescent="0.3">
      <c r="P297726" s="83"/>
    </row>
    <row r="297727" spans="16:16" x14ac:dyDescent="0.3">
      <c r="P297727" s="83"/>
    </row>
    <row r="297728" spans="16:16" x14ac:dyDescent="0.3">
      <c r="P297728" s="83"/>
    </row>
    <row r="297729" spans="16:16" x14ac:dyDescent="0.3">
      <c r="P297729" s="83"/>
    </row>
    <row r="297730" spans="16:16" x14ac:dyDescent="0.3">
      <c r="P297730" s="83"/>
    </row>
    <row r="297731" spans="16:16" x14ac:dyDescent="0.3">
      <c r="P297731" s="83"/>
    </row>
    <row r="297732" spans="16:16" x14ac:dyDescent="0.3">
      <c r="P297732" s="83"/>
    </row>
    <row r="297733" spans="16:16" x14ac:dyDescent="0.3">
      <c r="P297733" s="83"/>
    </row>
    <row r="297734" spans="16:16" x14ac:dyDescent="0.3">
      <c r="P297734" s="83"/>
    </row>
    <row r="297735" spans="16:16" x14ac:dyDescent="0.3">
      <c r="P297735" s="83"/>
    </row>
    <row r="297736" spans="16:16" x14ac:dyDescent="0.3">
      <c r="P297736" s="83"/>
    </row>
    <row r="297737" spans="16:16" x14ac:dyDescent="0.3">
      <c r="P297737" s="83"/>
    </row>
    <row r="297738" spans="16:16" x14ac:dyDescent="0.3">
      <c r="P297738" s="83"/>
    </row>
    <row r="297739" spans="16:16" x14ac:dyDescent="0.3">
      <c r="P297739" s="83"/>
    </row>
    <row r="297740" spans="16:16" x14ac:dyDescent="0.3">
      <c r="P297740" s="83"/>
    </row>
    <row r="297741" spans="16:16" x14ac:dyDescent="0.3">
      <c r="P297741" s="83"/>
    </row>
    <row r="297742" spans="16:16" x14ac:dyDescent="0.3">
      <c r="P297742" s="83"/>
    </row>
    <row r="297743" spans="16:16" x14ac:dyDescent="0.3">
      <c r="P297743" s="83"/>
    </row>
    <row r="297744" spans="16:16" x14ac:dyDescent="0.3">
      <c r="P297744" s="83"/>
    </row>
    <row r="297745" spans="16:16" x14ac:dyDescent="0.3">
      <c r="P297745" s="83"/>
    </row>
    <row r="297746" spans="16:16" x14ac:dyDescent="0.3">
      <c r="P297746" s="83"/>
    </row>
    <row r="297747" spans="16:16" x14ac:dyDescent="0.3">
      <c r="P297747" s="83"/>
    </row>
    <row r="297748" spans="16:16" x14ac:dyDescent="0.3">
      <c r="P297748" s="83"/>
    </row>
    <row r="297749" spans="16:16" x14ac:dyDescent="0.3">
      <c r="P297749" s="83"/>
    </row>
    <row r="297750" spans="16:16" x14ac:dyDescent="0.3">
      <c r="P297750" s="83"/>
    </row>
    <row r="297751" spans="16:16" x14ac:dyDescent="0.3">
      <c r="P297751" s="83"/>
    </row>
    <row r="297752" spans="16:16" x14ac:dyDescent="0.3">
      <c r="P297752" s="83"/>
    </row>
    <row r="297753" spans="16:16" x14ac:dyDescent="0.3">
      <c r="P297753" s="83"/>
    </row>
    <row r="297754" spans="16:16" x14ac:dyDescent="0.3">
      <c r="P297754" s="83"/>
    </row>
    <row r="297755" spans="16:16" x14ac:dyDescent="0.3">
      <c r="P297755" s="83"/>
    </row>
    <row r="297756" spans="16:16" x14ac:dyDescent="0.3">
      <c r="P297756" s="83"/>
    </row>
    <row r="297757" spans="16:16" x14ac:dyDescent="0.3">
      <c r="P297757" s="83"/>
    </row>
    <row r="297758" spans="16:16" x14ac:dyDescent="0.3">
      <c r="P297758" s="83"/>
    </row>
    <row r="297759" spans="16:16" x14ac:dyDescent="0.3">
      <c r="P297759" s="83"/>
    </row>
    <row r="297760" spans="16:16" x14ac:dyDescent="0.3">
      <c r="P297760" s="83"/>
    </row>
    <row r="297761" spans="16:16" x14ac:dyDescent="0.3">
      <c r="P297761" s="83"/>
    </row>
    <row r="297762" spans="16:16" x14ac:dyDescent="0.3">
      <c r="P297762" s="83"/>
    </row>
    <row r="297763" spans="16:16" x14ac:dyDescent="0.3">
      <c r="P297763" s="83"/>
    </row>
    <row r="297764" spans="16:16" x14ac:dyDescent="0.3">
      <c r="P297764" s="83"/>
    </row>
    <row r="297765" spans="16:16" x14ac:dyDescent="0.3">
      <c r="P297765" s="83"/>
    </row>
    <row r="297766" spans="16:16" x14ac:dyDescent="0.3">
      <c r="P297766" s="83"/>
    </row>
    <row r="297767" spans="16:16" x14ac:dyDescent="0.3">
      <c r="P297767" s="83"/>
    </row>
    <row r="297768" spans="16:16" x14ac:dyDescent="0.3">
      <c r="P297768" s="83"/>
    </row>
    <row r="297769" spans="16:16" x14ac:dyDescent="0.3">
      <c r="P297769" s="83"/>
    </row>
    <row r="297770" spans="16:16" x14ac:dyDescent="0.3">
      <c r="P297770" s="83"/>
    </row>
    <row r="297771" spans="16:16" x14ac:dyDescent="0.3">
      <c r="P297771" s="83"/>
    </row>
    <row r="297772" spans="16:16" x14ac:dyDescent="0.3">
      <c r="P297772" s="83"/>
    </row>
    <row r="297773" spans="16:16" x14ac:dyDescent="0.3">
      <c r="P297773" s="83"/>
    </row>
    <row r="297774" spans="16:16" x14ac:dyDescent="0.3">
      <c r="P297774" s="83"/>
    </row>
    <row r="297775" spans="16:16" x14ac:dyDescent="0.3">
      <c r="P297775" s="83"/>
    </row>
    <row r="297776" spans="16:16" x14ac:dyDescent="0.3">
      <c r="P297776" s="83"/>
    </row>
    <row r="297777" spans="16:16" x14ac:dyDescent="0.3">
      <c r="P297777" s="83"/>
    </row>
    <row r="297778" spans="16:16" x14ac:dyDescent="0.3">
      <c r="P297778" s="83"/>
    </row>
    <row r="297779" spans="16:16" x14ac:dyDescent="0.3">
      <c r="P297779" s="83"/>
    </row>
    <row r="297780" spans="16:16" x14ac:dyDescent="0.3">
      <c r="P297780" s="83"/>
    </row>
    <row r="297781" spans="16:16" x14ac:dyDescent="0.3">
      <c r="P297781" s="83"/>
    </row>
    <row r="297782" spans="16:16" x14ac:dyDescent="0.3">
      <c r="P297782" s="83"/>
    </row>
    <row r="297783" spans="16:16" x14ac:dyDescent="0.3">
      <c r="P297783" s="83"/>
    </row>
    <row r="297784" spans="16:16" x14ac:dyDescent="0.3">
      <c r="P297784" s="83"/>
    </row>
    <row r="297785" spans="16:16" x14ac:dyDescent="0.3">
      <c r="P297785" s="83"/>
    </row>
    <row r="297786" spans="16:16" x14ac:dyDescent="0.3">
      <c r="P297786" s="83"/>
    </row>
    <row r="297787" spans="16:16" x14ac:dyDescent="0.3">
      <c r="P297787" s="83"/>
    </row>
    <row r="297788" spans="16:16" x14ac:dyDescent="0.3">
      <c r="P297788" s="83"/>
    </row>
    <row r="297789" spans="16:16" x14ac:dyDescent="0.3">
      <c r="P297789" s="83"/>
    </row>
    <row r="297790" spans="16:16" x14ac:dyDescent="0.3">
      <c r="P297790" s="83"/>
    </row>
    <row r="297791" spans="16:16" x14ac:dyDescent="0.3">
      <c r="P297791" s="83"/>
    </row>
    <row r="297792" spans="16:16" x14ac:dyDescent="0.3">
      <c r="P297792" s="83"/>
    </row>
    <row r="297793" spans="16:16" x14ac:dyDescent="0.3">
      <c r="P297793" s="83"/>
    </row>
    <row r="297794" spans="16:16" x14ac:dyDescent="0.3">
      <c r="P297794" s="83"/>
    </row>
    <row r="297795" spans="16:16" x14ac:dyDescent="0.3">
      <c r="P297795" s="83"/>
    </row>
    <row r="297796" spans="16:16" x14ac:dyDescent="0.3">
      <c r="P297796" s="83"/>
    </row>
    <row r="297797" spans="16:16" x14ac:dyDescent="0.3">
      <c r="P297797" s="83"/>
    </row>
    <row r="297798" spans="16:16" x14ac:dyDescent="0.3">
      <c r="P297798" s="83"/>
    </row>
    <row r="297799" spans="16:16" x14ac:dyDescent="0.3">
      <c r="P297799" s="83"/>
    </row>
    <row r="297800" spans="16:16" x14ac:dyDescent="0.3">
      <c r="P297800" s="83"/>
    </row>
    <row r="297801" spans="16:16" x14ac:dyDescent="0.3">
      <c r="P297801" s="83"/>
    </row>
    <row r="297802" spans="16:16" x14ac:dyDescent="0.3">
      <c r="P297802" s="83"/>
    </row>
    <row r="297803" spans="16:16" x14ac:dyDescent="0.3">
      <c r="P297803" s="83"/>
    </row>
    <row r="297804" spans="16:16" x14ac:dyDescent="0.3">
      <c r="P297804" s="83"/>
    </row>
    <row r="297805" spans="16:16" x14ac:dyDescent="0.3">
      <c r="P297805" s="83"/>
    </row>
    <row r="297806" spans="16:16" x14ac:dyDescent="0.3">
      <c r="P297806" s="83"/>
    </row>
    <row r="297807" spans="16:16" x14ac:dyDescent="0.3">
      <c r="P297807" s="83"/>
    </row>
    <row r="297808" spans="16:16" x14ac:dyDescent="0.3">
      <c r="P297808" s="83"/>
    </row>
    <row r="297809" spans="16:16" x14ac:dyDescent="0.3">
      <c r="P297809" s="83"/>
    </row>
    <row r="297810" spans="16:16" x14ac:dyDescent="0.3">
      <c r="P297810" s="83"/>
    </row>
    <row r="297811" spans="16:16" x14ac:dyDescent="0.3">
      <c r="P297811" s="83"/>
    </row>
    <row r="297812" spans="16:16" x14ac:dyDescent="0.3">
      <c r="P297812" s="83"/>
    </row>
    <row r="297813" spans="16:16" x14ac:dyDescent="0.3">
      <c r="P297813" s="83"/>
    </row>
    <row r="297814" spans="16:16" x14ac:dyDescent="0.3">
      <c r="P297814" s="83"/>
    </row>
    <row r="297815" spans="16:16" x14ac:dyDescent="0.3">
      <c r="P297815" s="83"/>
    </row>
    <row r="297816" spans="16:16" x14ac:dyDescent="0.3">
      <c r="P297816" s="83"/>
    </row>
    <row r="297817" spans="16:16" x14ac:dyDescent="0.3">
      <c r="P297817" s="83"/>
    </row>
    <row r="297818" spans="16:16" x14ac:dyDescent="0.3">
      <c r="P297818" s="83"/>
    </row>
    <row r="297819" spans="16:16" x14ac:dyDescent="0.3">
      <c r="P297819" s="83"/>
    </row>
    <row r="297820" spans="16:16" x14ac:dyDescent="0.3">
      <c r="P297820" s="83"/>
    </row>
    <row r="297821" spans="16:16" x14ac:dyDescent="0.3">
      <c r="P297821" s="83"/>
    </row>
    <row r="297822" spans="16:16" x14ac:dyDescent="0.3">
      <c r="P297822" s="83"/>
    </row>
    <row r="297823" spans="16:16" x14ac:dyDescent="0.3">
      <c r="P297823" s="83"/>
    </row>
    <row r="297824" spans="16:16" x14ac:dyDescent="0.3">
      <c r="P297824" s="83"/>
    </row>
    <row r="297825" spans="16:16" x14ac:dyDescent="0.3">
      <c r="P297825" s="83"/>
    </row>
    <row r="297826" spans="16:16" x14ac:dyDescent="0.3">
      <c r="P297826" s="83"/>
    </row>
    <row r="297827" spans="16:16" x14ac:dyDescent="0.3">
      <c r="P297827" s="83"/>
    </row>
    <row r="297828" spans="16:16" x14ac:dyDescent="0.3">
      <c r="P297828" s="83"/>
    </row>
    <row r="297829" spans="16:16" x14ac:dyDescent="0.3">
      <c r="P297829" s="83"/>
    </row>
    <row r="297830" spans="16:16" x14ac:dyDescent="0.3">
      <c r="P297830" s="83"/>
    </row>
    <row r="297831" spans="16:16" x14ac:dyDescent="0.3">
      <c r="P297831" s="83"/>
    </row>
    <row r="297832" spans="16:16" x14ac:dyDescent="0.3">
      <c r="P297832" s="83"/>
    </row>
    <row r="297833" spans="16:16" x14ac:dyDescent="0.3">
      <c r="P297833" s="83"/>
    </row>
    <row r="297834" spans="16:16" x14ac:dyDescent="0.3">
      <c r="P297834" s="83"/>
    </row>
    <row r="297835" spans="16:16" x14ac:dyDescent="0.3">
      <c r="P297835" s="83"/>
    </row>
    <row r="297836" spans="16:16" x14ac:dyDescent="0.3">
      <c r="P297836" s="83"/>
    </row>
    <row r="297837" spans="16:16" x14ac:dyDescent="0.3">
      <c r="P297837" s="83"/>
    </row>
    <row r="297838" spans="16:16" x14ac:dyDescent="0.3">
      <c r="P297838" s="83"/>
    </row>
    <row r="297839" spans="16:16" x14ac:dyDescent="0.3">
      <c r="P297839" s="83"/>
    </row>
    <row r="297840" spans="16:16" x14ac:dyDescent="0.3">
      <c r="P297840" s="83"/>
    </row>
    <row r="297841" spans="16:16" x14ac:dyDescent="0.3">
      <c r="P297841" s="83"/>
    </row>
    <row r="297842" spans="16:16" x14ac:dyDescent="0.3">
      <c r="P297842" s="83"/>
    </row>
    <row r="297843" spans="16:16" x14ac:dyDescent="0.3">
      <c r="P297843" s="83"/>
    </row>
    <row r="297844" spans="16:16" x14ac:dyDescent="0.3">
      <c r="P297844" s="83"/>
    </row>
    <row r="297845" spans="16:16" x14ac:dyDescent="0.3">
      <c r="P297845" s="83"/>
    </row>
    <row r="297846" spans="16:16" x14ac:dyDescent="0.3">
      <c r="P297846" s="83"/>
    </row>
    <row r="297847" spans="16:16" x14ac:dyDescent="0.3">
      <c r="P297847" s="83"/>
    </row>
    <row r="297848" spans="16:16" x14ac:dyDescent="0.3">
      <c r="P297848" s="83"/>
    </row>
    <row r="297849" spans="16:16" x14ac:dyDescent="0.3">
      <c r="P297849" s="83"/>
    </row>
    <row r="297850" spans="16:16" x14ac:dyDescent="0.3">
      <c r="P297850" s="83"/>
    </row>
    <row r="297851" spans="16:16" x14ac:dyDescent="0.3">
      <c r="P297851" s="83"/>
    </row>
    <row r="297852" spans="16:16" x14ac:dyDescent="0.3">
      <c r="P297852" s="83"/>
    </row>
    <row r="297853" spans="16:16" x14ac:dyDescent="0.3">
      <c r="P297853" s="83"/>
    </row>
    <row r="297854" spans="16:16" x14ac:dyDescent="0.3">
      <c r="P297854" s="83"/>
    </row>
    <row r="297855" spans="16:16" x14ac:dyDescent="0.3">
      <c r="P297855" s="83"/>
    </row>
    <row r="297856" spans="16:16" x14ac:dyDescent="0.3">
      <c r="P297856" s="83"/>
    </row>
    <row r="297857" spans="16:16" x14ac:dyDescent="0.3">
      <c r="P297857" s="83"/>
    </row>
    <row r="297858" spans="16:16" x14ac:dyDescent="0.3">
      <c r="P297858" s="83"/>
    </row>
    <row r="297859" spans="16:16" x14ac:dyDescent="0.3">
      <c r="P297859" s="83"/>
    </row>
    <row r="297860" spans="16:16" x14ac:dyDescent="0.3">
      <c r="P297860" s="83"/>
    </row>
    <row r="297861" spans="16:16" x14ac:dyDescent="0.3">
      <c r="P297861" s="83"/>
    </row>
    <row r="297862" spans="16:16" x14ac:dyDescent="0.3">
      <c r="P297862" s="83"/>
    </row>
    <row r="297863" spans="16:16" x14ac:dyDescent="0.3">
      <c r="P297863" s="83"/>
    </row>
    <row r="297864" spans="16:16" x14ac:dyDescent="0.3">
      <c r="P297864" s="83"/>
    </row>
    <row r="297865" spans="16:16" x14ac:dyDescent="0.3">
      <c r="P297865" s="83"/>
    </row>
    <row r="297866" spans="16:16" x14ac:dyDescent="0.3">
      <c r="P297866" s="83"/>
    </row>
    <row r="297867" spans="16:16" x14ac:dyDescent="0.3">
      <c r="P297867" s="83"/>
    </row>
    <row r="297868" spans="16:16" x14ac:dyDescent="0.3">
      <c r="P297868" s="83"/>
    </row>
    <row r="297869" spans="16:16" x14ac:dyDescent="0.3">
      <c r="P297869" s="83"/>
    </row>
    <row r="297870" spans="16:16" x14ac:dyDescent="0.3">
      <c r="P297870" s="83"/>
    </row>
    <row r="297871" spans="16:16" x14ac:dyDescent="0.3">
      <c r="P297871" s="83"/>
    </row>
    <row r="297872" spans="16:16" x14ac:dyDescent="0.3">
      <c r="P297872" s="83"/>
    </row>
    <row r="297873" spans="16:16" x14ac:dyDescent="0.3">
      <c r="P297873" s="83"/>
    </row>
    <row r="297874" spans="16:16" x14ac:dyDescent="0.3">
      <c r="P297874" s="83"/>
    </row>
    <row r="297875" spans="16:16" x14ac:dyDescent="0.3">
      <c r="P297875" s="83"/>
    </row>
    <row r="297876" spans="16:16" x14ac:dyDescent="0.3">
      <c r="P297876" s="83"/>
    </row>
    <row r="297877" spans="16:16" x14ac:dyDescent="0.3">
      <c r="P297877" s="83"/>
    </row>
    <row r="297878" spans="16:16" x14ac:dyDescent="0.3">
      <c r="P297878" s="83"/>
    </row>
    <row r="297879" spans="16:16" x14ac:dyDescent="0.3">
      <c r="P297879" s="83"/>
    </row>
    <row r="297880" spans="16:16" x14ac:dyDescent="0.3">
      <c r="P297880" s="83"/>
    </row>
    <row r="297881" spans="16:16" x14ac:dyDescent="0.3">
      <c r="P297881" s="83"/>
    </row>
    <row r="297882" spans="16:16" x14ac:dyDescent="0.3">
      <c r="P297882" s="83"/>
    </row>
    <row r="297883" spans="16:16" x14ac:dyDescent="0.3">
      <c r="P297883" s="83"/>
    </row>
    <row r="297884" spans="16:16" x14ac:dyDescent="0.3">
      <c r="P297884" s="83"/>
    </row>
    <row r="297885" spans="16:16" x14ac:dyDescent="0.3">
      <c r="P297885" s="83"/>
    </row>
    <row r="297886" spans="16:16" x14ac:dyDescent="0.3">
      <c r="P297886" s="83"/>
    </row>
    <row r="297887" spans="16:16" x14ac:dyDescent="0.3">
      <c r="P297887" s="83"/>
    </row>
    <row r="297888" spans="16:16" x14ac:dyDescent="0.3">
      <c r="P297888" s="83"/>
    </row>
    <row r="297889" spans="16:16" x14ac:dyDescent="0.3">
      <c r="P297889" s="83"/>
    </row>
    <row r="297890" spans="16:16" x14ac:dyDescent="0.3">
      <c r="P297890" s="83"/>
    </row>
    <row r="297891" spans="16:16" x14ac:dyDescent="0.3">
      <c r="P297891" s="83"/>
    </row>
    <row r="297892" spans="16:16" x14ac:dyDescent="0.3">
      <c r="P297892" s="83"/>
    </row>
    <row r="297893" spans="16:16" x14ac:dyDescent="0.3">
      <c r="P297893" s="83"/>
    </row>
    <row r="297894" spans="16:16" x14ac:dyDescent="0.3">
      <c r="P297894" s="83"/>
    </row>
    <row r="297895" spans="16:16" x14ac:dyDescent="0.3">
      <c r="P297895" s="83"/>
    </row>
    <row r="297896" spans="16:16" x14ac:dyDescent="0.3">
      <c r="P297896" s="83"/>
    </row>
    <row r="297897" spans="16:16" x14ac:dyDescent="0.3">
      <c r="P297897" s="83"/>
    </row>
    <row r="297898" spans="16:16" x14ac:dyDescent="0.3">
      <c r="P297898" s="83"/>
    </row>
    <row r="297899" spans="16:16" x14ac:dyDescent="0.3">
      <c r="P297899" s="83"/>
    </row>
    <row r="297900" spans="16:16" x14ac:dyDescent="0.3">
      <c r="P297900" s="83"/>
    </row>
    <row r="297901" spans="16:16" x14ac:dyDescent="0.3">
      <c r="P297901" s="83"/>
    </row>
    <row r="297902" spans="16:16" x14ac:dyDescent="0.3">
      <c r="P297902" s="83"/>
    </row>
    <row r="297903" spans="16:16" x14ac:dyDescent="0.3">
      <c r="P297903" s="83"/>
    </row>
    <row r="297904" spans="16:16" x14ac:dyDescent="0.3">
      <c r="P297904" s="83"/>
    </row>
    <row r="297905" spans="16:16" x14ac:dyDescent="0.3">
      <c r="P297905" s="83"/>
    </row>
    <row r="297906" spans="16:16" x14ac:dyDescent="0.3">
      <c r="P297906" s="83"/>
    </row>
    <row r="297907" spans="16:16" x14ac:dyDescent="0.3">
      <c r="P297907" s="83"/>
    </row>
    <row r="297908" spans="16:16" x14ac:dyDescent="0.3">
      <c r="P297908" s="83"/>
    </row>
    <row r="297909" spans="16:16" x14ac:dyDescent="0.3">
      <c r="P297909" s="83"/>
    </row>
    <row r="297910" spans="16:16" x14ac:dyDescent="0.3">
      <c r="P297910" s="83"/>
    </row>
    <row r="297911" spans="16:16" x14ac:dyDescent="0.3">
      <c r="P297911" s="83"/>
    </row>
    <row r="297912" spans="16:16" x14ac:dyDescent="0.3">
      <c r="P297912" s="83"/>
    </row>
    <row r="297913" spans="16:16" x14ac:dyDescent="0.3">
      <c r="P297913" s="83"/>
    </row>
    <row r="297914" spans="16:16" x14ac:dyDescent="0.3">
      <c r="P297914" s="83"/>
    </row>
    <row r="297915" spans="16:16" x14ac:dyDescent="0.3">
      <c r="P297915" s="83"/>
    </row>
    <row r="297916" spans="16:16" x14ac:dyDescent="0.3">
      <c r="P297916" s="83"/>
    </row>
    <row r="297917" spans="16:16" x14ac:dyDescent="0.3">
      <c r="P297917" s="83"/>
    </row>
    <row r="297918" spans="16:16" x14ac:dyDescent="0.3">
      <c r="P297918" s="83"/>
    </row>
    <row r="297919" spans="16:16" x14ac:dyDescent="0.3">
      <c r="P297919" s="83"/>
    </row>
    <row r="297920" spans="16:16" x14ac:dyDescent="0.3">
      <c r="P297920" s="83"/>
    </row>
    <row r="297921" spans="16:16" x14ac:dyDescent="0.3">
      <c r="P297921" s="83"/>
    </row>
    <row r="297922" spans="16:16" x14ac:dyDescent="0.3">
      <c r="P297922" s="83"/>
    </row>
    <row r="297923" spans="16:16" x14ac:dyDescent="0.3">
      <c r="P297923" s="83"/>
    </row>
    <row r="297924" spans="16:16" x14ac:dyDescent="0.3">
      <c r="P297924" s="83"/>
    </row>
    <row r="297925" spans="16:16" x14ac:dyDescent="0.3">
      <c r="P297925" s="83"/>
    </row>
    <row r="297926" spans="16:16" x14ac:dyDescent="0.3">
      <c r="P297926" s="83"/>
    </row>
    <row r="297927" spans="16:16" x14ac:dyDescent="0.3">
      <c r="P297927" s="83"/>
    </row>
    <row r="297928" spans="16:16" x14ac:dyDescent="0.3">
      <c r="P297928" s="83"/>
    </row>
    <row r="297929" spans="16:16" x14ac:dyDescent="0.3">
      <c r="P297929" s="83"/>
    </row>
    <row r="297930" spans="16:16" x14ac:dyDescent="0.3">
      <c r="P297930" s="83"/>
    </row>
    <row r="297931" spans="16:16" x14ac:dyDescent="0.3">
      <c r="P297931" s="83"/>
    </row>
    <row r="297932" spans="16:16" x14ac:dyDescent="0.3">
      <c r="P297932" s="83"/>
    </row>
    <row r="297933" spans="16:16" x14ac:dyDescent="0.3">
      <c r="P297933" s="83"/>
    </row>
    <row r="297934" spans="16:16" x14ac:dyDescent="0.3">
      <c r="P297934" s="83"/>
    </row>
    <row r="297935" spans="16:16" x14ac:dyDescent="0.3">
      <c r="P297935" s="83"/>
    </row>
    <row r="297936" spans="16:16" x14ac:dyDescent="0.3">
      <c r="P297936" s="83"/>
    </row>
    <row r="297937" spans="16:16" x14ac:dyDescent="0.3">
      <c r="P297937" s="83"/>
    </row>
    <row r="297938" spans="16:16" x14ac:dyDescent="0.3">
      <c r="P297938" s="83"/>
    </row>
    <row r="297939" spans="16:16" x14ac:dyDescent="0.3">
      <c r="P297939" s="83"/>
    </row>
    <row r="297940" spans="16:16" x14ac:dyDescent="0.3">
      <c r="P297940" s="83"/>
    </row>
    <row r="297941" spans="16:16" x14ac:dyDescent="0.3">
      <c r="P297941" s="83"/>
    </row>
    <row r="297942" spans="16:16" x14ac:dyDescent="0.3">
      <c r="P297942" s="83"/>
    </row>
    <row r="297943" spans="16:16" x14ac:dyDescent="0.3">
      <c r="P297943" s="83"/>
    </row>
    <row r="297944" spans="16:16" x14ac:dyDescent="0.3">
      <c r="P297944" s="83"/>
    </row>
    <row r="297945" spans="16:16" x14ac:dyDescent="0.3">
      <c r="P297945" s="83"/>
    </row>
    <row r="297946" spans="16:16" x14ac:dyDescent="0.3">
      <c r="P297946" s="83"/>
    </row>
    <row r="297947" spans="16:16" x14ac:dyDescent="0.3">
      <c r="P297947" s="83"/>
    </row>
    <row r="297948" spans="16:16" x14ac:dyDescent="0.3">
      <c r="P297948" s="83"/>
    </row>
    <row r="297949" spans="16:16" x14ac:dyDescent="0.3">
      <c r="P297949" s="83"/>
    </row>
    <row r="297950" spans="16:16" x14ac:dyDescent="0.3">
      <c r="P297950" s="83"/>
    </row>
    <row r="297951" spans="16:16" x14ac:dyDescent="0.3">
      <c r="P297951" s="83"/>
    </row>
    <row r="297952" spans="16:16" x14ac:dyDescent="0.3">
      <c r="P297952" s="83"/>
    </row>
    <row r="297953" spans="16:16" x14ac:dyDescent="0.3">
      <c r="P297953" s="83"/>
    </row>
    <row r="297954" spans="16:16" x14ac:dyDescent="0.3">
      <c r="P297954" s="83"/>
    </row>
    <row r="297955" spans="16:16" x14ac:dyDescent="0.3">
      <c r="P297955" s="83"/>
    </row>
    <row r="297956" spans="16:16" x14ac:dyDescent="0.3">
      <c r="P297956" s="83"/>
    </row>
    <row r="297957" spans="16:16" x14ac:dyDescent="0.3">
      <c r="P297957" s="83"/>
    </row>
    <row r="297958" spans="16:16" x14ac:dyDescent="0.3">
      <c r="P297958" s="83"/>
    </row>
    <row r="297959" spans="16:16" x14ac:dyDescent="0.3">
      <c r="P297959" s="83"/>
    </row>
    <row r="297960" spans="16:16" x14ac:dyDescent="0.3">
      <c r="P297960" s="83"/>
    </row>
    <row r="297961" spans="16:16" x14ac:dyDescent="0.3">
      <c r="P297961" s="83"/>
    </row>
    <row r="297962" spans="16:16" x14ac:dyDescent="0.3">
      <c r="P297962" s="83"/>
    </row>
    <row r="297963" spans="16:16" x14ac:dyDescent="0.3">
      <c r="P297963" s="83"/>
    </row>
    <row r="297964" spans="16:16" x14ac:dyDescent="0.3">
      <c r="P297964" s="83"/>
    </row>
    <row r="297965" spans="16:16" x14ac:dyDescent="0.3">
      <c r="P297965" s="83"/>
    </row>
    <row r="297966" spans="16:16" x14ac:dyDescent="0.3">
      <c r="P297966" s="83"/>
    </row>
    <row r="297967" spans="16:16" x14ac:dyDescent="0.3">
      <c r="P297967" s="83"/>
    </row>
    <row r="297968" spans="16:16" x14ac:dyDescent="0.3">
      <c r="P297968" s="83"/>
    </row>
    <row r="297969" spans="16:16" x14ac:dyDescent="0.3">
      <c r="P297969" s="83"/>
    </row>
    <row r="297970" spans="16:16" x14ac:dyDescent="0.3">
      <c r="P297970" s="83"/>
    </row>
    <row r="297971" spans="16:16" x14ac:dyDescent="0.3">
      <c r="P297971" s="83"/>
    </row>
    <row r="297972" spans="16:16" x14ac:dyDescent="0.3">
      <c r="P297972" s="83"/>
    </row>
    <row r="297973" spans="16:16" x14ac:dyDescent="0.3">
      <c r="P297973" s="83"/>
    </row>
    <row r="297974" spans="16:16" x14ac:dyDescent="0.3">
      <c r="P297974" s="83"/>
    </row>
    <row r="297975" spans="16:16" x14ac:dyDescent="0.3">
      <c r="P297975" s="83"/>
    </row>
    <row r="297976" spans="16:16" x14ac:dyDescent="0.3">
      <c r="P297976" s="83"/>
    </row>
    <row r="297977" spans="16:16" x14ac:dyDescent="0.3">
      <c r="P297977" s="83"/>
    </row>
    <row r="297978" spans="16:16" x14ac:dyDescent="0.3">
      <c r="P297978" s="83"/>
    </row>
    <row r="297979" spans="16:16" x14ac:dyDescent="0.3">
      <c r="P297979" s="83"/>
    </row>
    <row r="297980" spans="16:16" x14ac:dyDescent="0.3">
      <c r="P297980" s="83"/>
    </row>
    <row r="297981" spans="16:16" x14ac:dyDescent="0.3">
      <c r="P297981" s="83"/>
    </row>
    <row r="297982" spans="16:16" x14ac:dyDescent="0.3">
      <c r="P297982" s="83"/>
    </row>
    <row r="297983" spans="16:16" x14ac:dyDescent="0.3">
      <c r="P297983" s="83"/>
    </row>
    <row r="297984" spans="16:16" x14ac:dyDescent="0.3">
      <c r="P297984" s="83"/>
    </row>
    <row r="297985" spans="16:16" x14ac:dyDescent="0.3">
      <c r="P297985" s="83"/>
    </row>
    <row r="297986" spans="16:16" x14ac:dyDescent="0.3">
      <c r="P297986" s="83"/>
    </row>
    <row r="297987" spans="16:16" x14ac:dyDescent="0.3">
      <c r="P297987" s="83"/>
    </row>
    <row r="297988" spans="16:16" x14ac:dyDescent="0.3">
      <c r="P297988" s="83"/>
    </row>
    <row r="297989" spans="16:16" x14ac:dyDescent="0.3">
      <c r="P297989" s="83"/>
    </row>
    <row r="297990" spans="16:16" x14ac:dyDescent="0.3">
      <c r="P297990" s="83"/>
    </row>
    <row r="297991" spans="16:16" x14ac:dyDescent="0.3">
      <c r="P297991" s="83"/>
    </row>
    <row r="297992" spans="16:16" x14ac:dyDescent="0.3">
      <c r="P297992" s="83"/>
    </row>
    <row r="297993" spans="16:16" x14ac:dyDescent="0.3">
      <c r="P297993" s="83"/>
    </row>
    <row r="297994" spans="16:16" x14ac:dyDescent="0.3">
      <c r="P297994" s="83"/>
    </row>
    <row r="297995" spans="16:16" x14ac:dyDescent="0.3">
      <c r="P297995" s="83"/>
    </row>
    <row r="297996" spans="16:16" x14ac:dyDescent="0.3">
      <c r="P297996" s="83"/>
    </row>
    <row r="297997" spans="16:16" x14ac:dyDescent="0.3">
      <c r="P297997" s="83"/>
    </row>
    <row r="297998" spans="16:16" x14ac:dyDescent="0.3">
      <c r="P297998" s="83"/>
    </row>
    <row r="297999" spans="16:16" x14ac:dyDescent="0.3">
      <c r="P297999" s="83"/>
    </row>
    <row r="298000" spans="16:16" x14ac:dyDescent="0.3">
      <c r="P298000" s="83"/>
    </row>
    <row r="298001" spans="16:16" x14ac:dyDescent="0.3">
      <c r="P298001" s="83"/>
    </row>
    <row r="298002" spans="16:16" x14ac:dyDescent="0.3">
      <c r="P298002" s="83"/>
    </row>
    <row r="298003" spans="16:16" x14ac:dyDescent="0.3">
      <c r="P298003" s="83"/>
    </row>
    <row r="298004" spans="16:16" x14ac:dyDescent="0.3">
      <c r="P298004" s="83"/>
    </row>
    <row r="298005" spans="16:16" x14ac:dyDescent="0.3">
      <c r="P298005" s="83"/>
    </row>
    <row r="298006" spans="16:16" x14ac:dyDescent="0.3">
      <c r="P298006" s="83"/>
    </row>
    <row r="298007" spans="16:16" x14ac:dyDescent="0.3">
      <c r="P298007" s="83"/>
    </row>
    <row r="298008" spans="16:16" x14ac:dyDescent="0.3">
      <c r="P298008" s="83"/>
    </row>
    <row r="298009" spans="16:16" x14ac:dyDescent="0.3">
      <c r="P298009" s="83"/>
    </row>
    <row r="298010" spans="16:16" x14ac:dyDescent="0.3">
      <c r="P298010" s="83"/>
    </row>
    <row r="298011" spans="16:16" x14ac:dyDescent="0.3">
      <c r="P298011" s="83"/>
    </row>
    <row r="298012" spans="16:16" x14ac:dyDescent="0.3">
      <c r="P298012" s="83"/>
    </row>
    <row r="298013" spans="16:16" x14ac:dyDescent="0.3">
      <c r="P298013" s="83"/>
    </row>
    <row r="298014" spans="16:16" x14ac:dyDescent="0.3">
      <c r="P298014" s="83"/>
    </row>
    <row r="298015" spans="16:16" x14ac:dyDescent="0.3">
      <c r="P298015" s="83"/>
    </row>
    <row r="298016" spans="16:16" x14ac:dyDescent="0.3">
      <c r="P298016" s="83"/>
    </row>
    <row r="298017" spans="16:16" x14ac:dyDescent="0.3">
      <c r="P298017" s="83"/>
    </row>
    <row r="298018" spans="16:16" x14ac:dyDescent="0.3">
      <c r="P298018" s="83"/>
    </row>
    <row r="298019" spans="16:16" x14ac:dyDescent="0.3">
      <c r="P298019" s="83"/>
    </row>
    <row r="298020" spans="16:16" x14ac:dyDescent="0.3">
      <c r="P298020" s="83"/>
    </row>
    <row r="298021" spans="16:16" x14ac:dyDescent="0.3">
      <c r="P298021" s="83"/>
    </row>
    <row r="298022" spans="16:16" x14ac:dyDescent="0.3">
      <c r="P298022" s="83"/>
    </row>
    <row r="298023" spans="16:16" x14ac:dyDescent="0.3">
      <c r="P298023" s="83"/>
    </row>
    <row r="298024" spans="16:16" x14ac:dyDescent="0.3">
      <c r="P298024" s="83"/>
    </row>
    <row r="298025" spans="16:16" x14ac:dyDescent="0.3">
      <c r="P298025" s="83"/>
    </row>
    <row r="298026" spans="16:16" x14ac:dyDescent="0.3">
      <c r="P298026" s="83"/>
    </row>
    <row r="298027" spans="16:16" x14ac:dyDescent="0.3">
      <c r="P298027" s="83"/>
    </row>
    <row r="298028" spans="16:16" x14ac:dyDescent="0.3">
      <c r="P298028" s="83"/>
    </row>
    <row r="298029" spans="16:16" x14ac:dyDescent="0.3">
      <c r="P298029" s="83"/>
    </row>
    <row r="298030" spans="16:16" x14ac:dyDescent="0.3">
      <c r="P298030" s="83"/>
    </row>
    <row r="298031" spans="16:16" x14ac:dyDescent="0.3">
      <c r="P298031" s="83"/>
    </row>
    <row r="298032" spans="16:16" x14ac:dyDescent="0.3">
      <c r="P298032" s="83"/>
    </row>
    <row r="298033" spans="16:16" x14ac:dyDescent="0.3">
      <c r="P298033" s="83"/>
    </row>
    <row r="298034" spans="16:16" x14ac:dyDescent="0.3">
      <c r="P298034" s="83"/>
    </row>
    <row r="298035" spans="16:16" x14ac:dyDescent="0.3">
      <c r="P298035" s="83"/>
    </row>
    <row r="298036" spans="16:16" x14ac:dyDescent="0.3">
      <c r="P298036" s="83"/>
    </row>
    <row r="298037" spans="16:16" x14ac:dyDescent="0.3">
      <c r="P298037" s="83"/>
    </row>
    <row r="298038" spans="16:16" x14ac:dyDescent="0.3">
      <c r="P298038" s="83"/>
    </row>
    <row r="298039" spans="16:16" x14ac:dyDescent="0.3">
      <c r="P298039" s="83"/>
    </row>
    <row r="298040" spans="16:16" x14ac:dyDescent="0.3">
      <c r="P298040" s="83"/>
    </row>
    <row r="298041" spans="16:16" x14ac:dyDescent="0.3">
      <c r="P298041" s="83"/>
    </row>
    <row r="298042" spans="16:16" x14ac:dyDescent="0.3">
      <c r="P298042" s="83"/>
    </row>
    <row r="298043" spans="16:16" x14ac:dyDescent="0.3">
      <c r="P298043" s="83"/>
    </row>
    <row r="298044" spans="16:16" x14ac:dyDescent="0.3">
      <c r="P298044" s="83"/>
    </row>
    <row r="298045" spans="16:16" x14ac:dyDescent="0.3">
      <c r="P298045" s="83"/>
    </row>
    <row r="298046" spans="16:16" x14ac:dyDescent="0.3">
      <c r="P298046" s="83"/>
    </row>
    <row r="298047" spans="16:16" x14ac:dyDescent="0.3">
      <c r="P298047" s="83"/>
    </row>
    <row r="298048" spans="16:16" x14ac:dyDescent="0.3">
      <c r="P298048" s="83"/>
    </row>
    <row r="298049" spans="16:16" x14ac:dyDescent="0.3">
      <c r="P298049" s="83"/>
    </row>
    <row r="298050" spans="16:16" x14ac:dyDescent="0.3">
      <c r="P298050" s="83"/>
    </row>
    <row r="298051" spans="16:16" x14ac:dyDescent="0.3">
      <c r="P298051" s="83"/>
    </row>
    <row r="298052" spans="16:16" x14ac:dyDescent="0.3">
      <c r="P298052" s="83"/>
    </row>
    <row r="298053" spans="16:16" x14ac:dyDescent="0.3">
      <c r="P298053" s="83"/>
    </row>
    <row r="298054" spans="16:16" x14ac:dyDescent="0.3">
      <c r="P298054" s="83"/>
    </row>
    <row r="298055" spans="16:16" x14ac:dyDescent="0.3">
      <c r="P298055" s="83"/>
    </row>
    <row r="298056" spans="16:16" x14ac:dyDescent="0.3">
      <c r="P298056" s="83"/>
    </row>
    <row r="298057" spans="16:16" x14ac:dyDescent="0.3">
      <c r="P298057" s="83"/>
    </row>
    <row r="298058" spans="16:16" x14ac:dyDescent="0.3">
      <c r="P298058" s="83"/>
    </row>
    <row r="298059" spans="16:16" x14ac:dyDescent="0.3">
      <c r="P298059" s="83"/>
    </row>
    <row r="298060" spans="16:16" x14ac:dyDescent="0.3">
      <c r="P298060" s="83"/>
    </row>
    <row r="298061" spans="16:16" x14ac:dyDescent="0.3">
      <c r="P298061" s="83"/>
    </row>
    <row r="298062" spans="16:16" x14ac:dyDescent="0.3">
      <c r="P298062" s="83"/>
    </row>
    <row r="298063" spans="16:16" x14ac:dyDescent="0.3">
      <c r="P298063" s="83"/>
    </row>
    <row r="298064" spans="16:16" x14ac:dyDescent="0.3">
      <c r="P298064" s="83"/>
    </row>
    <row r="298065" spans="16:16" x14ac:dyDescent="0.3">
      <c r="P298065" s="83"/>
    </row>
    <row r="298066" spans="16:16" x14ac:dyDescent="0.3">
      <c r="P298066" s="83"/>
    </row>
    <row r="298067" spans="16:16" x14ac:dyDescent="0.3">
      <c r="P298067" s="83"/>
    </row>
    <row r="298068" spans="16:16" x14ac:dyDescent="0.3">
      <c r="P298068" s="83"/>
    </row>
    <row r="298069" spans="16:16" x14ac:dyDescent="0.3">
      <c r="P298069" s="83"/>
    </row>
    <row r="298070" spans="16:16" x14ac:dyDescent="0.3">
      <c r="P298070" s="83"/>
    </row>
    <row r="298071" spans="16:16" x14ac:dyDescent="0.3">
      <c r="P298071" s="83"/>
    </row>
    <row r="298072" spans="16:16" x14ac:dyDescent="0.3">
      <c r="P298072" s="83"/>
    </row>
    <row r="298073" spans="16:16" x14ac:dyDescent="0.3">
      <c r="P298073" s="83"/>
    </row>
    <row r="298074" spans="16:16" x14ac:dyDescent="0.3">
      <c r="P298074" s="83"/>
    </row>
    <row r="298075" spans="16:16" x14ac:dyDescent="0.3">
      <c r="P298075" s="83"/>
    </row>
    <row r="298076" spans="16:16" x14ac:dyDescent="0.3">
      <c r="P298076" s="83"/>
    </row>
    <row r="298077" spans="16:16" x14ac:dyDescent="0.3">
      <c r="P298077" s="83"/>
    </row>
    <row r="298078" spans="16:16" x14ac:dyDescent="0.3">
      <c r="P298078" s="83"/>
    </row>
    <row r="298079" spans="16:16" x14ac:dyDescent="0.3">
      <c r="P298079" s="83"/>
    </row>
    <row r="298080" spans="16:16" x14ac:dyDescent="0.3">
      <c r="P298080" s="83"/>
    </row>
    <row r="298081" spans="16:16" x14ac:dyDescent="0.3">
      <c r="P298081" s="83"/>
    </row>
    <row r="298082" spans="16:16" x14ac:dyDescent="0.3">
      <c r="P298082" s="83"/>
    </row>
    <row r="298083" spans="16:16" x14ac:dyDescent="0.3">
      <c r="P298083" s="83"/>
    </row>
    <row r="298084" spans="16:16" x14ac:dyDescent="0.3">
      <c r="P298084" s="83"/>
    </row>
    <row r="298085" spans="16:16" x14ac:dyDescent="0.3">
      <c r="P298085" s="83"/>
    </row>
    <row r="298086" spans="16:16" x14ac:dyDescent="0.3">
      <c r="P298086" s="83"/>
    </row>
    <row r="298087" spans="16:16" x14ac:dyDescent="0.3">
      <c r="P298087" s="83"/>
    </row>
    <row r="298088" spans="16:16" x14ac:dyDescent="0.3">
      <c r="P298088" s="83"/>
    </row>
    <row r="298089" spans="16:16" x14ac:dyDescent="0.3">
      <c r="P298089" s="83"/>
    </row>
    <row r="298090" spans="16:16" x14ac:dyDescent="0.3">
      <c r="P298090" s="83"/>
    </row>
    <row r="298091" spans="16:16" x14ac:dyDescent="0.3">
      <c r="P298091" s="83"/>
    </row>
    <row r="298092" spans="16:16" x14ac:dyDescent="0.3">
      <c r="P298092" s="83"/>
    </row>
    <row r="298093" spans="16:16" x14ac:dyDescent="0.3">
      <c r="P298093" s="83"/>
    </row>
    <row r="298094" spans="16:16" x14ac:dyDescent="0.3">
      <c r="P298094" s="83"/>
    </row>
    <row r="298095" spans="16:16" x14ac:dyDescent="0.3">
      <c r="P298095" s="83"/>
    </row>
    <row r="298096" spans="16:16" x14ac:dyDescent="0.3">
      <c r="P298096" s="83"/>
    </row>
    <row r="298097" spans="16:16" x14ac:dyDescent="0.3">
      <c r="P298097" s="83"/>
    </row>
    <row r="298098" spans="16:16" x14ac:dyDescent="0.3">
      <c r="P298098" s="83"/>
    </row>
    <row r="298099" spans="16:16" x14ac:dyDescent="0.3">
      <c r="P298099" s="83"/>
    </row>
    <row r="298100" spans="16:16" x14ac:dyDescent="0.3">
      <c r="P298100" s="83"/>
    </row>
    <row r="298101" spans="16:16" x14ac:dyDescent="0.3">
      <c r="P298101" s="83"/>
    </row>
    <row r="298102" spans="16:16" x14ac:dyDescent="0.3">
      <c r="P298102" s="83"/>
    </row>
    <row r="298103" spans="16:16" x14ac:dyDescent="0.3">
      <c r="P298103" s="83"/>
    </row>
    <row r="298104" spans="16:16" x14ac:dyDescent="0.3">
      <c r="P298104" s="83"/>
    </row>
    <row r="298105" spans="16:16" x14ac:dyDescent="0.3">
      <c r="P298105" s="83"/>
    </row>
    <row r="298106" spans="16:16" x14ac:dyDescent="0.3">
      <c r="P298106" s="83"/>
    </row>
    <row r="298107" spans="16:16" x14ac:dyDescent="0.3">
      <c r="P298107" s="83"/>
    </row>
    <row r="298108" spans="16:16" x14ac:dyDescent="0.3">
      <c r="P298108" s="83"/>
    </row>
    <row r="298109" spans="16:16" x14ac:dyDescent="0.3">
      <c r="P298109" s="83"/>
    </row>
    <row r="298110" spans="16:16" x14ac:dyDescent="0.3">
      <c r="P298110" s="83"/>
    </row>
    <row r="298111" spans="16:16" x14ac:dyDescent="0.3">
      <c r="P298111" s="83"/>
    </row>
    <row r="298112" spans="16:16" x14ac:dyDescent="0.3">
      <c r="P298112" s="83"/>
    </row>
    <row r="298113" spans="16:16" x14ac:dyDescent="0.3">
      <c r="P298113" s="83"/>
    </row>
    <row r="298114" spans="16:16" x14ac:dyDescent="0.3">
      <c r="P298114" s="83"/>
    </row>
    <row r="298115" spans="16:16" x14ac:dyDescent="0.3">
      <c r="P298115" s="83"/>
    </row>
    <row r="298116" spans="16:16" x14ac:dyDescent="0.3">
      <c r="P298116" s="83"/>
    </row>
    <row r="298117" spans="16:16" x14ac:dyDescent="0.3">
      <c r="P298117" s="83"/>
    </row>
    <row r="298118" spans="16:16" x14ac:dyDescent="0.3">
      <c r="P298118" s="83"/>
    </row>
    <row r="298119" spans="16:16" x14ac:dyDescent="0.3">
      <c r="P298119" s="83"/>
    </row>
    <row r="298120" spans="16:16" x14ac:dyDescent="0.3">
      <c r="P298120" s="83"/>
    </row>
    <row r="298121" spans="16:16" x14ac:dyDescent="0.3">
      <c r="P298121" s="83"/>
    </row>
    <row r="298122" spans="16:16" x14ac:dyDescent="0.3">
      <c r="P298122" s="83"/>
    </row>
    <row r="298123" spans="16:16" x14ac:dyDescent="0.3">
      <c r="P298123" s="83"/>
    </row>
    <row r="298124" spans="16:16" x14ac:dyDescent="0.3">
      <c r="P298124" s="83"/>
    </row>
    <row r="298125" spans="16:16" x14ac:dyDescent="0.3">
      <c r="P298125" s="83"/>
    </row>
    <row r="298126" spans="16:16" x14ac:dyDescent="0.3">
      <c r="P298126" s="83"/>
    </row>
    <row r="298127" spans="16:16" x14ac:dyDescent="0.3">
      <c r="P298127" s="83"/>
    </row>
    <row r="298128" spans="16:16" x14ac:dyDescent="0.3">
      <c r="P298128" s="83"/>
    </row>
    <row r="298129" spans="16:16" x14ac:dyDescent="0.3">
      <c r="P298129" s="83"/>
    </row>
    <row r="298130" spans="16:16" x14ac:dyDescent="0.3">
      <c r="P298130" s="83"/>
    </row>
    <row r="298131" spans="16:16" x14ac:dyDescent="0.3">
      <c r="P298131" s="83"/>
    </row>
    <row r="298132" spans="16:16" x14ac:dyDescent="0.3">
      <c r="P298132" s="83"/>
    </row>
    <row r="298133" spans="16:16" x14ac:dyDescent="0.3">
      <c r="P298133" s="83"/>
    </row>
    <row r="298134" spans="16:16" x14ac:dyDescent="0.3">
      <c r="P298134" s="83"/>
    </row>
    <row r="298135" spans="16:16" x14ac:dyDescent="0.3">
      <c r="P298135" s="83"/>
    </row>
    <row r="298136" spans="16:16" x14ac:dyDescent="0.3">
      <c r="P298136" s="83"/>
    </row>
    <row r="298137" spans="16:16" x14ac:dyDescent="0.3">
      <c r="P298137" s="83"/>
    </row>
    <row r="298138" spans="16:16" x14ac:dyDescent="0.3">
      <c r="P298138" s="83"/>
    </row>
    <row r="298139" spans="16:16" x14ac:dyDescent="0.3">
      <c r="P298139" s="83"/>
    </row>
    <row r="298140" spans="16:16" x14ac:dyDescent="0.3">
      <c r="P298140" s="83"/>
    </row>
    <row r="298141" spans="16:16" x14ac:dyDescent="0.3">
      <c r="P298141" s="83"/>
    </row>
    <row r="298142" spans="16:16" x14ac:dyDescent="0.3">
      <c r="P298142" s="83"/>
    </row>
    <row r="298143" spans="16:16" x14ac:dyDescent="0.3">
      <c r="P298143" s="83"/>
    </row>
    <row r="298144" spans="16:16" x14ac:dyDescent="0.3">
      <c r="P298144" s="83"/>
    </row>
    <row r="298145" spans="16:16" x14ac:dyDescent="0.3">
      <c r="P298145" s="83"/>
    </row>
    <row r="298146" spans="16:16" x14ac:dyDescent="0.3">
      <c r="P298146" s="83"/>
    </row>
    <row r="298147" spans="16:16" x14ac:dyDescent="0.3">
      <c r="P298147" s="83"/>
    </row>
    <row r="298148" spans="16:16" x14ac:dyDescent="0.3">
      <c r="P298148" s="83"/>
    </row>
    <row r="298149" spans="16:16" x14ac:dyDescent="0.3">
      <c r="P298149" s="83"/>
    </row>
    <row r="298150" spans="16:16" x14ac:dyDescent="0.3">
      <c r="P298150" s="83"/>
    </row>
    <row r="298151" spans="16:16" x14ac:dyDescent="0.3">
      <c r="P298151" s="83"/>
    </row>
    <row r="298152" spans="16:16" x14ac:dyDescent="0.3">
      <c r="P298152" s="83"/>
    </row>
    <row r="298153" spans="16:16" x14ac:dyDescent="0.3">
      <c r="P298153" s="83"/>
    </row>
    <row r="298154" spans="16:16" x14ac:dyDescent="0.3">
      <c r="P298154" s="83"/>
    </row>
    <row r="298155" spans="16:16" x14ac:dyDescent="0.3">
      <c r="P298155" s="83"/>
    </row>
    <row r="298156" spans="16:16" x14ac:dyDescent="0.3">
      <c r="P298156" s="83"/>
    </row>
    <row r="298157" spans="16:16" x14ac:dyDescent="0.3">
      <c r="P298157" s="83"/>
    </row>
    <row r="298158" spans="16:16" x14ac:dyDescent="0.3">
      <c r="P298158" s="83"/>
    </row>
    <row r="298159" spans="16:16" x14ac:dyDescent="0.3">
      <c r="P298159" s="83"/>
    </row>
    <row r="298160" spans="16:16" x14ac:dyDescent="0.3">
      <c r="P298160" s="83"/>
    </row>
    <row r="298161" spans="16:16" x14ac:dyDescent="0.3">
      <c r="P298161" s="83"/>
    </row>
    <row r="298162" spans="16:16" x14ac:dyDescent="0.3">
      <c r="P298162" s="83"/>
    </row>
    <row r="298163" spans="16:16" x14ac:dyDescent="0.3">
      <c r="P298163" s="83"/>
    </row>
    <row r="298164" spans="16:16" x14ac:dyDescent="0.3">
      <c r="P298164" s="83"/>
    </row>
    <row r="298165" spans="16:16" x14ac:dyDescent="0.3">
      <c r="P298165" s="83"/>
    </row>
    <row r="298166" spans="16:16" x14ac:dyDescent="0.3">
      <c r="P298166" s="83"/>
    </row>
    <row r="298167" spans="16:16" x14ac:dyDescent="0.3">
      <c r="P298167" s="83"/>
    </row>
    <row r="298168" spans="16:16" x14ac:dyDescent="0.3">
      <c r="P298168" s="83"/>
    </row>
    <row r="298169" spans="16:16" x14ac:dyDescent="0.3">
      <c r="P298169" s="83"/>
    </row>
    <row r="298170" spans="16:16" x14ac:dyDescent="0.3">
      <c r="P298170" s="83"/>
    </row>
    <row r="298171" spans="16:16" x14ac:dyDescent="0.3">
      <c r="P298171" s="83"/>
    </row>
    <row r="298172" spans="16:16" x14ac:dyDescent="0.3">
      <c r="P298172" s="83"/>
    </row>
    <row r="298173" spans="16:16" x14ac:dyDescent="0.3">
      <c r="P298173" s="83"/>
    </row>
    <row r="298174" spans="16:16" x14ac:dyDescent="0.3">
      <c r="P298174" s="83"/>
    </row>
    <row r="298175" spans="16:16" x14ac:dyDescent="0.3">
      <c r="P298175" s="83"/>
    </row>
    <row r="298176" spans="16:16" x14ac:dyDescent="0.3">
      <c r="P298176" s="83"/>
    </row>
    <row r="298177" spans="16:16" x14ac:dyDescent="0.3">
      <c r="P298177" s="83"/>
    </row>
    <row r="298178" spans="16:16" x14ac:dyDescent="0.3">
      <c r="P298178" s="83"/>
    </row>
    <row r="298179" spans="16:16" x14ac:dyDescent="0.3">
      <c r="P298179" s="83"/>
    </row>
    <row r="298180" spans="16:16" x14ac:dyDescent="0.3">
      <c r="P298180" s="83"/>
    </row>
    <row r="298181" spans="16:16" x14ac:dyDescent="0.3">
      <c r="P298181" s="83"/>
    </row>
    <row r="298182" spans="16:16" x14ac:dyDescent="0.3">
      <c r="P298182" s="83"/>
    </row>
    <row r="298183" spans="16:16" x14ac:dyDescent="0.3">
      <c r="P298183" s="83"/>
    </row>
    <row r="298184" spans="16:16" x14ac:dyDescent="0.3">
      <c r="P298184" s="83"/>
    </row>
    <row r="298185" spans="16:16" x14ac:dyDescent="0.3">
      <c r="P298185" s="83"/>
    </row>
    <row r="298186" spans="16:16" x14ac:dyDescent="0.3">
      <c r="P298186" s="83"/>
    </row>
    <row r="298187" spans="16:16" x14ac:dyDescent="0.3">
      <c r="P298187" s="83"/>
    </row>
    <row r="298188" spans="16:16" x14ac:dyDescent="0.3">
      <c r="P298188" s="83"/>
    </row>
    <row r="298189" spans="16:16" x14ac:dyDescent="0.3">
      <c r="P298189" s="83"/>
    </row>
    <row r="298190" spans="16:16" x14ac:dyDescent="0.3">
      <c r="P298190" s="83"/>
    </row>
    <row r="298191" spans="16:16" x14ac:dyDescent="0.3">
      <c r="P298191" s="83"/>
    </row>
    <row r="298192" spans="16:16" x14ac:dyDescent="0.3">
      <c r="P298192" s="83"/>
    </row>
    <row r="298193" spans="16:16" x14ac:dyDescent="0.3">
      <c r="P298193" s="83"/>
    </row>
    <row r="298194" spans="16:16" x14ac:dyDescent="0.3">
      <c r="P298194" s="83"/>
    </row>
    <row r="298195" spans="16:16" x14ac:dyDescent="0.3">
      <c r="P298195" s="83"/>
    </row>
    <row r="298196" spans="16:16" x14ac:dyDescent="0.3">
      <c r="P298196" s="83"/>
    </row>
    <row r="298197" spans="16:16" x14ac:dyDescent="0.3">
      <c r="P298197" s="83"/>
    </row>
    <row r="298198" spans="16:16" x14ac:dyDescent="0.3">
      <c r="P298198" s="83"/>
    </row>
    <row r="298199" spans="16:16" x14ac:dyDescent="0.3">
      <c r="P298199" s="83"/>
    </row>
    <row r="298200" spans="16:16" x14ac:dyDescent="0.3">
      <c r="P298200" s="83"/>
    </row>
    <row r="298201" spans="16:16" x14ac:dyDescent="0.3">
      <c r="P298201" s="83"/>
    </row>
    <row r="298202" spans="16:16" x14ac:dyDescent="0.3">
      <c r="P298202" s="83"/>
    </row>
    <row r="298203" spans="16:16" x14ac:dyDescent="0.3">
      <c r="P298203" s="83"/>
    </row>
    <row r="298204" spans="16:16" x14ac:dyDescent="0.3">
      <c r="P298204" s="83"/>
    </row>
    <row r="298205" spans="16:16" x14ac:dyDescent="0.3">
      <c r="P298205" s="83"/>
    </row>
    <row r="298206" spans="16:16" x14ac:dyDescent="0.3">
      <c r="P298206" s="83"/>
    </row>
    <row r="298207" spans="16:16" x14ac:dyDescent="0.3">
      <c r="P298207" s="83"/>
    </row>
    <row r="298208" spans="16:16" x14ac:dyDescent="0.3">
      <c r="P298208" s="83"/>
    </row>
    <row r="298209" spans="16:16" x14ac:dyDescent="0.3">
      <c r="P298209" s="83"/>
    </row>
    <row r="298210" spans="16:16" x14ac:dyDescent="0.3">
      <c r="P298210" s="83"/>
    </row>
    <row r="298211" spans="16:16" x14ac:dyDescent="0.3">
      <c r="P298211" s="83"/>
    </row>
    <row r="298212" spans="16:16" x14ac:dyDescent="0.3">
      <c r="P298212" s="83"/>
    </row>
    <row r="298213" spans="16:16" x14ac:dyDescent="0.3">
      <c r="P298213" s="83"/>
    </row>
    <row r="298214" spans="16:16" x14ac:dyDescent="0.3">
      <c r="P298214" s="83"/>
    </row>
    <row r="298215" spans="16:16" x14ac:dyDescent="0.3">
      <c r="P298215" s="83"/>
    </row>
    <row r="298216" spans="16:16" x14ac:dyDescent="0.3">
      <c r="P298216" s="83"/>
    </row>
    <row r="298217" spans="16:16" x14ac:dyDescent="0.3">
      <c r="P298217" s="83"/>
    </row>
    <row r="298218" spans="16:16" x14ac:dyDescent="0.3">
      <c r="P298218" s="83"/>
    </row>
    <row r="298219" spans="16:16" x14ac:dyDescent="0.3">
      <c r="P298219" s="83"/>
    </row>
    <row r="298220" spans="16:16" x14ac:dyDescent="0.3">
      <c r="P298220" s="83"/>
    </row>
    <row r="298221" spans="16:16" x14ac:dyDescent="0.3">
      <c r="P298221" s="83"/>
    </row>
    <row r="298222" spans="16:16" x14ac:dyDescent="0.3">
      <c r="P298222" s="83"/>
    </row>
    <row r="298223" spans="16:16" x14ac:dyDescent="0.3">
      <c r="P298223" s="83"/>
    </row>
    <row r="298224" spans="16:16" x14ac:dyDescent="0.3">
      <c r="P298224" s="83"/>
    </row>
    <row r="298225" spans="16:16" x14ac:dyDescent="0.3">
      <c r="P298225" s="83"/>
    </row>
    <row r="298226" spans="16:16" x14ac:dyDescent="0.3">
      <c r="P298226" s="83"/>
    </row>
    <row r="298227" spans="16:16" x14ac:dyDescent="0.3">
      <c r="P298227" s="83"/>
    </row>
    <row r="298228" spans="16:16" x14ac:dyDescent="0.3">
      <c r="P298228" s="83"/>
    </row>
    <row r="298229" spans="16:16" x14ac:dyDescent="0.3">
      <c r="P298229" s="83"/>
    </row>
    <row r="298230" spans="16:16" x14ac:dyDescent="0.3">
      <c r="P298230" s="83"/>
    </row>
    <row r="298231" spans="16:16" x14ac:dyDescent="0.3">
      <c r="P298231" s="83"/>
    </row>
    <row r="298232" spans="16:16" x14ac:dyDescent="0.3">
      <c r="P298232" s="83"/>
    </row>
    <row r="298233" spans="16:16" x14ac:dyDescent="0.3">
      <c r="P298233" s="83"/>
    </row>
    <row r="298234" spans="16:16" x14ac:dyDescent="0.3">
      <c r="P298234" s="83"/>
    </row>
    <row r="298235" spans="16:16" x14ac:dyDescent="0.3">
      <c r="P298235" s="83"/>
    </row>
    <row r="298236" spans="16:16" x14ac:dyDescent="0.3">
      <c r="P298236" s="83"/>
    </row>
    <row r="298237" spans="16:16" x14ac:dyDescent="0.3">
      <c r="P298237" s="83"/>
    </row>
    <row r="298238" spans="16:16" x14ac:dyDescent="0.3">
      <c r="P298238" s="83"/>
    </row>
    <row r="298239" spans="16:16" x14ac:dyDescent="0.3">
      <c r="P298239" s="83"/>
    </row>
    <row r="298240" spans="16:16" x14ac:dyDescent="0.3">
      <c r="P298240" s="83"/>
    </row>
    <row r="298241" spans="16:16" x14ac:dyDescent="0.3">
      <c r="P298241" s="83"/>
    </row>
    <row r="298242" spans="16:16" x14ac:dyDescent="0.3">
      <c r="P298242" s="83"/>
    </row>
    <row r="298243" spans="16:16" x14ac:dyDescent="0.3">
      <c r="P298243" s="83"/>
    </row>
    <row r="298244" spans="16:16" x14ac:dyDescent="0.3">
      <c r="P298244" s="83"/>
    </row>
    <row r="298245" spans="16:16" x14ac:dyDescent="0.3">
      <c r="P298245" s="83"/>
    </row>
    <row r="298246" spans="16:16" x14ac:dyDescent="0.3">
      <c r="P298246" s="83"/>
    </row>
    <row r="298247" spans="16:16" x14ac:dyDescent="0.3">
      <c r="P298247" s="83"/>
    </row>
    <row r="298248" spans="16:16" x14ac:dyDescent="0.3">
      <c r="P298248" s="83"/>
    </row>
    <row r="298249" spans="16:16" x14ac:dyDescent="0.3">
      <c r="P298249" s="83"/>
    </row>
    <row r="298250" spans="16:16" x14ac:dyDescent="0.3">
      <c r="P298250" s="83"/>
    </row>
    <row r="298251" spans="16:16" x14ac:dyDescent="0.3">
      <c r="P298251" s="83"/>
    </row>
    <row r="298252" spans="16:16" x14ac:dyDescent="0.3">
      <c r="P298252" s="83"/>
    </row>
    <row r="298253" spans="16:16" x14ac:dyDescent="0.3">
      <c r="P298253" s="83"/>
    </row>
    <row r="298254" spans="16:16" x14ac:dyDescent="0.3">
      <c r="P298254" s="83"/>
    </row>
    <row r="298255" spans="16:16" x14ac:dyDescent="0.3">
      <c r="P298255" s="83"/>
    </row>
    <row r="298256" spans="16:16" x14ac:dyDescent="0.3">
      <c r="P298256" s="83"/>
    </row>
    <row r="298257" spans="16:16" x14ac:dyDescent="0.3">
      <c r="P298257" s="83"/>
    </row>
    <row r="298258" spans="16:16" x14ac:dyDescent="0.3">
      <c r="P298258" s="83"/>
    </row>
    <row r="298259" spans="16:16" x14ac:dyDescent="0.3">
      <c r="P298259" s="83"/>
    </row>
    <row r="298260" spans="16:16" x14ac:dyDescent="0.3">
      <c r="P298260" s="83"/>
    </row>
    <row r="298261" spans="16:16" x14ac:dyDescent="0.3">
      <c r="P298261" s="83"/>
    </row>
    <row r="298262" spans="16:16" x14ac:dyDescent="0.3">
      <c r="P298262" s="83"/>
    </row>
    <row r="298263" spans="16:16" x14ac:dyDescent="0.3">
      <c r="P298263" s="83"/>
    </row>
    <row r="298264" spans="16:16" x14ac:dyDescent="0.3">
      <c r="P298264" s="83"/>
    </row>
    <row r="298265" spans="16:16" x14ac:dyDescent="0.3">
      <c r="P298265" s="83"/>
    </row>
    <row r="298266" spans="16:16" x14ac:dyDescent="0.3">
      <c r="P298266" s="83"/>
    </row>
    <row r="298267" spans="16:16" x14ac:dyDescent="0.3">
      <c r="P298267" s="83"/>
    </row>
    <row r="298268" spans="16:16" x14ac:dyDescent="0.3">
      <c r="P298268" s="83"/>
    </row>
    <row r="298269" spans="16:16" x14ac:dyDescent="0.3">
      <c r="P298269" s="83"/>
    </row>
    <row r="298270" spans="16:16" x14ac:dyDescent="0.3">
      <c r="P298270" s="83"/>
    </row>
    <row r="298271" spans="16:16" x14ac:dyDescent="0.3">
      <c r="P298271" s="83"/>
    </row>
    <row r="298272" spans="16:16" x14ac:dyDescent="0.3">
      <c r="P298272" s="83"/>
    </row>
    <row r="298273" spans="16:16" x14ac:dyDescent="0.3">
      <c r="P298273" s="83"/>
    </row>
    <row r="298274" spans="16:16" x14ac:dyDescent="0.3">
      <c r="P298274" s="83"/>
    </row>
    <row r="298275" spans="16:16" x14ac:dyDescent="0.3">
      <c r="P298275" s="83"/>
    </row>
    <row r="298276" spans="16:16" x14ac:dyDescent="0.3">
      <c r="P298276" s="83"/>
    </row>
    <row r="298277" spans="16:16" x14ac:dyDescent="0.3">
      <c r="P298277" s="83"/>
    </row>
    <row r="298278" spans="16:16" x14ac:dyDescent="0.3">
      <c r="P298278" s="83"/>
    </row>
    <row r="298279" spans="16:16" x14ac:dyDescent="0.3">
      <c r="P298279" s="83"/>
    </row>
    <row r="298280" spans="16:16" x14ac:dyDescent="0.3">
      <c r="P298280" s="83"/>
    </row>
    <row r="298281" spans="16:16" x14ac:dyDescent="0.3">
      <c r="P298281" s="83"/>
    </row>
    <row r="298282" spans="16:16" x14ac:dyDescent="0.3">
      <c r="P298282" s="83"/>
    </row>
    <row r="298283" spans="16:16" x14ac:dyDescent="0.3">
      <c r="P298283" s="83"/>
    </row>
    <row r="298284" spans="16:16" x14ac:dyDescent="0.3">
      <c r="P298284" s="83"/>
    </row>
    <row r="298285" spans="16:16" x14ac:dyDescent="0.3">
      <c r="P298285" s="83"/>
    </row>
    <row r="298286" spans="16:16" x14ac:dyDescent="0.3">
      <c r="P298286" s="83"/>
    </row>
    <row r="298287" spans="16:16" x14ac:dyDescent="0.3">
      <c r="P298287" s="83"/>
    </row>
    <row r="298288" spans="16:16" x14ac:dyDescent="0.3">
      <c r="P298288" s="83"/>
    </row>
    <row r="298289" spans="16:16" x14ac:dyDescent="0.3">
      <c r="P298289" s="83"/>
    </row>
    <row r="298290" spans="16:16" x14ac:dyDescent="0.3">
      <c r="P298290" s="83"/>
    </row>
    <row r="298291" spans="16:16" x14ac:dyDescent="0.3">
      <c r="P298291" s="83"/>
    </row>
    <row r="298292" spans="16:16" x14ac:dyDescent="0.3">
      <c r="P298292" s="83"/>
    </row>
    <row r="298293" spans="16:16" x14ac:dyDescent="0.3">
      <c r="P298293" s="83"/>
    </row>
    <row r="298294" spans="16:16" x14ac:dyDescent="0.3">
      <c r="P298294" s="83"/>
    </row>
    <row r="298295" spans="16:16" x14ac:dyDescent="0.3">
      <c r="P298295" s="83"/>
    </row>
    <row r="298296" spans="16:16" x14ac:dyDescent="0.3">
      <c r="P298296" s="83"/>
    </row>
    <row r="298297" spans="16:16" x14ac:dyDescent="0.3">
      <c r="P298297" s="83"/>
    </row>
    <row r="298298" spans="16:16" x14ac:dyDescent="0.3">
      <c r="P298298" s="83"/>
    </row>
    <row r="298299" spans="16:16" x14ac:dyDescent="0.3">
      <c r="P298299" s="83"/>
    </row>
    <row r="298300" spans="16:16" x14ac:dyDescent="0.3">
      <c r="P298300" s="83"/>
    </row>
    <row r="298301" spans="16:16" x14ac:dyDescent="0.3">
      <c r="P298301" s="83"/>
    </row>
    <row r="298302" spans="16:16" x14ac:dyDescent="0.3">
      <c r="P298302" s="83"/>
    </row>
    <row r="298303" spans="16:16" x14ac:dyDescent="0.3">
      <c r="P298303" s="83"/>
    </row>
    <row r="298304" spans="16:16" x14ac:dyDescent="0.3">
      <c r="P298304" s="83"/>
    </row>
    <row r="298305" spans="16:16" x14ac:dyDescent="0.3">
      <c r="P298305" s="83"/>
    </row>
    <row r="298306" spans="16:16" x14ac:dyDescent="0.3">
      <c r="P298306" s="83"/>
    </row>
    <row r="298307" spans="16:16" x14ac:dyDescent="0.3">
      <c r="P298307" s="83"/>
    </row>
    <row r="298308" spans="16:16" x14ac:dyDescent="0.3">
      <c r="P298308" s="83"/>
    </row>
    <row r="298309" spans="16:16" x14ac:dyDescent="0.3">
      <c r="P298309" s="83"/>
    </row>
    <row r="298310" spans="16:16" x14ac:dyDescent="0.3">
      <c r="P298310" s="83"/>
    </row>
    <row r="298311" spans="16:16" x14ac:dyDescent="0.3">
      <c r="P298311" s="83"/>
    </row>
    <row r="298312" spans="16:16" x14ac:dyDescent="0.3">
      <c r="P298312" s="83"/>
    </row>
    <row r="298313" spans="16:16" x14ac:dyDescent="0.3">
      <c r="P298313" s="83"/>
    </row>
    <row r="298314" spans="16:16" x14ac:dyDescent="0.3">
      <c r="P298314" s="83"/>
    </row>
    <row r="298315" spans="16:16" x14ac:dyDescent="0.3">
      <c r="P298315" s="83"/>
    </row>
    <row r="298316" spans="16:16" x14ac:dyDescent="0.3">
      <c r="P298316" s="83"/>
    </row>
    <row r="298317" spans="16:16" x14ac:dyDescent="0.3">
      <c r="P298317" s="83"/>
    </row>
    <row r="298318" spans="16:16" x14ac:dyDescent="0.3">
      <c r="P298318" s="83"/>
    </row>
    <row r="298319" spans="16:16" x14ac:dyDescent="0.3">
      <c r="P298319" s="83"/>
    </row>
    <row r="298320" spans="16:16" x14ac:dyDescent="0.3">
      <c r="P298320" s="83"/>
    </row>
    <row r="298321" spans="16:16" x14ac:dyDescent="0.3">
      <c r="P298321" s="83"/>
    </row>
    <row r="298322" spans="16:16" x14ac:dyDescent="0.3">
      <c r="P298322" s="83"/>
    </row>
    <row r="298323" spans="16:16" x14ac:dyDescent="0.3">
      <c r="P298323" s="83"/>
    </row>
    <row r="298324" spans="16:16" x14ac:dyDescent="0.3">
      <c r="P298324" s="83"/>
    </row>
    <row r="298325" spans="16:16" x14ac:dyDescent="0.3">
      <c r="P298325" s="83"/>
    </row>
    <row r="298326" spans="16:16" x14ac:dyDescent="0.3">
      <c r="P298326" s="83"/>
    </row>
    <row r="298327" spans="16:16" x14ac:dyDescent="0.3">
      <c r="P298327" s="83"/>
    </row>
    <row r="298328" spans="16:16" x14ac:dyDescent="0.3">
      <c r="P298328" s="83"/>
    </row>
    <row r="298329" spans="16:16" x14ac:dyDescent="0.3">
      <c r="P298329" s="83"/>
    </row>
    <row r="298330" spans="16:16" x14ac:dyDescent="0.3">
      <c r="P298330" s="83"/>
    </row>
    <row r="298331" spans="16:16" x14ac:dyDescent="0.3">
      <c r="P298331" s="83"/>
    </row>
    <row r="298332" spans="16:16" x14ac:dyDescent="0.3">
      <c r="P298332" s="83"/>
    </row>
    <row r="298333" spans="16:16" x14ac:dyDescent="0.3">
      <c r="P298333" s="83"/>
    </row>
    <row r="298334" spans="16:16" x14ac:dyDescent="0.3">
      <c r="P298334" s="83"/>
    </row>
    <row r="298335" spans="16:16" x14ac:dyDescent="0.3">
      <c r="P298335" s="83"/>
    </row>
    <row r="298336" spans="16:16" x14ac:dyDescent="0.3">
      <c r="P298336" s="83"/>
    </row>
    <row r="298337" spans="16:16" x14ac:dyDescent="0.3">
      <c r="P298337" s="83"/>
    </row>
    <row r="298338" spans="16:16" x14ac:dyDescent="0.3">
      <c r="P298338" s="83"/>
    </row>
    <row r="298339" spans="16:16" x14ac:dyDescent="0.3">
      <c r="P298339" s="83"/>
    </row>
    <row r="298340" spans="16:16" x14ac:dyDescent="0.3">
      <c r="P298340" s="83"/>
    </row>
    <row r="298341" spans="16:16" x14ac:dyDescent="0.3">
      <c r="P298341" s="83"/>
    </row>
    <row r="298342" spans="16:16" x14ac:dyDescent="0.3">
      <c r="P298342" s="83"/>
    </row>
    <row r="298343" spans="16:16" x14ac:dyDescent="0.3">
      <c r="P298343" s="83"/>
    </row>
    <row r="298344" spans="16:16" x14ac:dyDescent="0.3">
      <c r="P298344" s="83"/>
    </row>
    <row r="298345" spans="16:16" x14ac:dyDescent="0.3">
      <c r="P298345" s="83"/>
    </row>
    <row r="298346" spans="16:16" x14ac:dyDescent="0.3">
      <c r="P298346" s="83"/>
    </row>
    <row r="298347" spans="16:16" x14ac:dyDescent="0.3">
      <c r="P298347" s="83"/>
    </row>
    <row r="298348" spans="16:16" x14ac:dyDescent="0.3">
      <c r="P298348" s="83"/>
    </row>
    <row r="298349" spans="16:16" x14ac:dyDescent="0.3">
      <c r="P298349" s="83"/>
    </row>
    <row r="298350" spans="16:16" x14ac:dyDescent="0.3">
      <c r="P298350" s="83"/>
    </row>
    <row r="298351" spans="16:16" x14ac:dyDescent="0.3">
      <c r="P298351" s="83"/>
    </row>
    <row r="298352" spans="16:16" x14ac:dyDescent="0.3">
      <c r="P298352" s="83"/>
    </row>
    <row r="298353" spans="16:16" x14ac:dyDescent="0.3">
      <c r="P298353" s="83"/>
    </row>
    <row r="298354" spans="16:16" x14ac:dyDescent="0.3">
      <c r="P298354" s="83"/>
    </row>
    <row r="298355" spans="16:16" x14ac:dyDescent="0.3">
      <c r="P298355" s="83"/>
    </row>
    <row r="298356" spans="16:16" x14ac:dyDescent="0.3">
      <c r="P298356" s="83"/>
    </row>
    <row r="298357" spans="16:16" x14ac:dyDescent="0.3">
      <c r="P298357" s="83"/>
    </row>
    <row r="298358" spans="16:16" x14ac:dyDescent="0.3">
      <c r="P298358" s="83"/>
    </row>
    <row r="298359" spans="16:16" x14ac:dyDescent="0.3">
      <c r="P298359" s="83"/>
    </row>
    <row r="298360" spans="16:16" x14ac:dyDescent="0.3">
      <c r="P298360" s="83"/>
    </row>
    <row r="298361" spans="16:16" x14ac:dyDescent="0.3">
      <c r="P298361" s="83"/>
    </row>
    <row r="298362" spans="16:16" x14ac:dyDescent="0.3">
      <c r="P298362" s="83"/>
    </row>
    <row r="298363" spans="16:16" x14ac:dyDescent="0.3">
      <c r="P298363" s="83"/>
    </row>
    <row r="298364" spans="16:16" x14ac:dyDescent="0.3">
      <c r="P298364" s="83"/>
    </row>
    <row r="298365" spans="16:16" x14ac:dyDescent="0.3">
      <c r="P298365" s="83"/>
    </row>
    <row r="298366" spans="16:16" x14ac:dyDescent="0.3">
      <c r="P298366" s="83"/>
    </row>
    <row r="298367" spans="16:16" x14ac:dyDescent="0.3">
      <c r="P298367" s="83"/>
    </row>
    <row r="298368" spans="16:16" x14ac:dyDescent="0.3">
      <c r="P298368" s="83"/>
    </row>
    <row r="298369" spans="16:16" x14ac:dyDescent="0.3">
      <c r="P298369" s="83"/>
    </row>
    <row r="298370" spans="16:16" x14ac:dyDescent="0.3">
      <c r="P298370" s="83"/>
    </row>
    <row r="298371" spans="16:16" x14ac:dyDescent="0.3">
      <c r="P298371" s="83"/>
    </row>
    <row r="298372" spans="16:16" x14ac:dyDescent="0.3">
      <c r="P298372" s="83"/>
    </row>
    <row r="298373" spans="16:16" x14ac:dyDescent="0.3">
      <c r="P298373" s="83"/>
    </row>
    <row r="298374" spans="16:16" x14ac:dyDescent="0.3">
      <c r="P298374" s="83"/>
    </row>
    <row r="298375" spans="16:16" x14ac:dyDescent="0.3">
      <c r="P298375" s="83"/>
    </row>
    <row r="298376" spans="16:16" x14ac:dyDescent="0.3">
      <c r="P298376" s="83"/>
    </row>
    <row r="298377" spans="16:16" x14ac:dyDescent="0.3">
      <c r="P298377" s="83"/>
    </row>
    <row r="298378" spans="16:16" x14ac:dyDescent="0.3">
      <c r="P298378" s="83"/>
    </row>
    <row r="298379" spans="16:16" x14ac:dyDescent="0.3">
      <c r="P298379" s="83"/>
    </row>
    <row r="298380" spans="16:16" x14ac:dyDescent="0.3">
      <c r="P298380" s="83"/>
    </row>
    <row r="298381" spans="16:16" x14ac:dyDescent="0.3">
      <c r="P298381" s="83"/>
    </row>
    <row r="298382" spans="16:16" x14ac:dyDescent="0.3">
      <c r="P298382" s="83"/>
    </row>
    <row r="298383" spans="16:16" x14ac:dyDescent="0.3">
      <c r="P298383" s="83"/>
    </row>
    <row r="298384" spans="16:16" x14ac:dyDescent="0.3">
      <c r="P298384" s="83"/>
    </row>
    <row r="298385" spans="16:16" x14ac:dyDescent="0.3">
      <c r="P298385" s="83"/>
    </row>
    <row r="298386" spans="16:16" x14ac:dyDescent="0.3">
      <c r="P298386" s="83"/>
    </row>
    <row r="298387" spans="16:16" x14ac:dyDescent="0.3">
      <c r="P298387" s="83"/>
    </row>
    <row r="298388" spans="16:16" x14ac:dyDescent="0.3">
      <c r="P298388" s="83"/>
    </row>
    <row r="298389" spans="16:16" x14ac:dyDescent="0.3">
      <c r="P298389" s="83"/>
    </row>
    <row r="298390" spans="16:16" x14ac:dyDescent="0.3">
      <c r="P298390" s="83"/>
    </row>
    <row r="298391" spans="16:16" x14ac:dyDescent="0.3">
      <c r="P298391" s="83"/>
    </row>
    <row r="298392" spans="16:16" x14ac:dyDescent="0.3">
      <c r="P298392" s="83"/>
    </row>
    <row r="298393" spans="16:16" x14ac:dyDescent="0.3">
      <c r="P298393" s="83"/>
    </row>
    <row r="298394" spans="16:16" x14ac:dyDescent="0.3">
      <c r="P298394" s="83"/>
    </row>
    <row r="298395" spans="16:16" x14ac:dyDescent="0.3">
      <c r="P298395" s="83"/>
    </row>
    <row r="298396" spans="16:16" x14ac:dyDescent="0.3">
      <c r="P298396" s="83"/>
    </row>
    <row r="298397" spans="16:16" x14ac:dyDescent="0.3">
      <c r="P298397" s="83"/>
    </row>
    <row r="298398" spans="16:16" x14ac:dyDescent="0.3">
      <c r="P298398" s="83"/>
    </row>
    <row r="298399" spans="16:16" x14ac:dyDescent="0.3">
      <c r="P298399" s="83"/>
    </row>
    <row r="298400" spans="16:16" x14ac:dyDescent="0.3">
      <c r="P298400" s="83"/>
    </row>
    <row r="298401" spans="16:16" x14ac:dyDescent="0.3">
      <c r="P298401" s="83"/>
    </row>
    <row r="298402" spans="16:16" x14ac:dyDescent="0.3">
      <c r="P298402" s="83"/>
    </row>
    <row r="298403" spans="16:16" x14ac:dyDescent="0.3">
      <c r="P298403" s="83"/>
    </row>
    <row r="298404" spans="16:16" x14ac:dyDescent="0.3">
      <c r="P298404" s="83"/>
    </row>
    <row r="298405" spans="16:16" x14ac:dyDescent="0.3">
      <c r="P298405" s="83"/>
    </row>
    <row r="298406" spans="16:16" x14ac:dyDescent="0.3">
      <c r="P298406" s="83"/>
    </row>
    <row r="298407" spans="16:16" x14ac:dyDescent="0.3">
      <c r="P298407" s="83"/>
    </row>
    <row r="298408" spans="16:16" x14ac:dyDescent="0.3">
      <c r="P298408" s="83"/>
    </row>
    <row r="298409" spans="16:16" x14ac:dyDescent="0.3">
      <c r="P298409" s="83"/>
    </row>
    <row r="298410" spans="16:16" x14ac:dyDescent="0.3">
      <c r="P298410" s="83"/>
    </row>
    <row r="298411" spans="16:16" x14ac:dyDescent="0.3">
      <c r="P298411" s="83"/>
    </row>
    <row r="298412" spans="16:16" x14ac:dyDescent="0.3">
      <c r="P298412" s="83"/>
    </row>
    <row r="298413" spans="16:16" x14ac:dyDescent="0.3">
      <c r="P298413" s="83"/>
    </row>
    <row r="298414" spans="16:16" x14ac:dyDescent="0.3">
      <c r="P298414" s="83"/>
    </row>
    <row r="298415" spans="16:16" x14ac:dyDescent="0.3">
      <c r="P298415" s="83"/>
    </row>
    <row r="298416" spans="16:16" x14ac:dyDescent="0.3">
      <c r="P298416" s="83"/>
    </row>
    <row r="298417" spans="16:16" x14ac:dyDescent="0.3">
      <c r="P298417" s="83"/>
    </row>
    <row r="298418" spans="16:16" x14ac:dyDescent="0.3">
      <c r="P298418" s="83"/>
    </row>
    <row r="298419" spans="16:16" x14ac:dyDescent="0.3">
      <c r="P298419" s="83"/>
    </row>
    <row r="298420" spans="16:16" x14ac:dyDescent="0.3">
      <c r="P298420" s="83"/>
    </row>
    <row r="298421" spans="16:16" x14ac:dyDescent="0.3">
      <c r="P298421" s="83"/>
    </row>
    <row r="298422" spans="16:16" x14ac:dyDescent="0.3">
      <c r="P298422" s="83"/>
    </row>
    <row r="298423" spans="16:16" x14ac:dyDescent="0.3">
      <c r="P298423" s="83"/>
    </row>
    <row r="298424" spans="16:16" x14ac:dyDescent="0.3">
      <c r="P298424" s="83"/>
    </row>
    <row r="298425" spans="16:16" x14ac:dyDescent="0.3">
      <c r="P298425" s="83"/>
    </row>
    <row r="298426" spans="16:16" x14ac:dyDescent="0.3">
      <c r="P298426" s="83"/>
    </row>
    <row r="298427" spans="16:16" x14ac:dyDescent="0.3">
      <c r="P298427" s="83"/>
    </row>
    <row r="298428" spans="16:16" x14ac:dyDescent="0.3">
      <c r="P298428" s="83"/>
    </row>
    <row r="298429" spans="16:16" x14ac:dyDescent="0.3">
      <c r="P298429" s="83"/>
    </row>
    <row r="298430" spans="16:16" x14ac:dyDescent="0.3">
      <c r="P298430" s="83"/>
    </row>
    <row r="298431" spans="16:16" x14ac:dyDescent="0.3">
      <c r="P298431" s="83"/>
    </row>
    <row r="298432" spans="16:16" x14ac:dyDescent="0.3">
      <c r="P298432" s="83"/>
    </row>
    <row r="298433" spans="16:16" x14ac:dyDescent="0.3">
      <c r="P298433" s="83"/>
    </row>
    <row r="298434" spans="16:16" x14ac:dyDescent="0.3">
      <c r="P298434" s="83"/>
    </row>
    <row r="298435" spans="16:16" x14ac:dyDescent="0.3">
      <c r="P298435" s="83"/>
    </row>
    <row r="298436" spans="16:16" x14ac:dyDescent="0.3">
      <c r="P298436" s="83"/>
    </row>
    <row r="298437" spans="16:16" x14ac:dyDescent="0.3">
      <c r="P298437" s="83"/>
    </row>
    <row r="298438" spans="16:16" x14ac:dyDescent="0.3">
      <c r="P298438" s="83"/>
    </row>
    <row r="298439" spans="16:16" x14ac:dyDescent="0.3">
      <c r="P298439" s="83"/>
    </row>
    <row r="298440" spans="16:16" x14ac:dyDescent="0.3">
      <c r="P298440" s="83"/>
    </row>
    <row r="298441" spans="16:16" x14ac:dyDescent="0.3">
      <c r="P298441" s="83"/>
    </row>
    <row r="298442" spans="16:16" x14ac:dyDescent="0.3">
      <c r="P298442" s="83"/>
    </row>
    <row r="298443" spans="16:16" x14ac:dyDescent="0.3">
      <c r="P298443" s="83"/>
    </row>
    <row r="298444" spans="16:16" x14ac:dyDescent="0.3">
      <c r="P298444" s="83"/>
    </row>
    <row r="298445" spans="16:16" x14ac:dyDescent="0.3">
      <c r="P298445" s="83"/>
    </row>
    <row r="298446" spans="16:16" x14ac:dyDescent="0.3">
      <c r="P298446" s="83"/>
    </row>
    <row r="298447" spans="16:16" x14ac:dyDescent="0.3">
      <c r="P298447" s="83"/>
    </row>
    <row r="298448" spans="16:16" x14ac:dyDescent="0.3">
      <c r="P298448" s="83"/>
    </row>
    <row r="298449" spans="16:16" x14ac:dyDescent="0.3">
      <c r="P298449" s="83"/>
    </row>
    <row r="298450" spans="16:16" x14ac:dyDescent="0.3">
      <c r="P298450" s="83"/>
    </row>
    <row r="298451" spans="16:16" x14ac:dyDescent="0.3">
      <c r="P298451" s="83"/>
    </row>
    <row r="298452" spans="16:16" x14ac:dyDescent="0.3">
      <c r="P298452" s="83"/>
    </row>
    <row r="298453" spans="16:16" x14ac:dyDescent="0.3">
      <c r="P298453" s="83"/>
    </row>
    <row r="298454" spans="16:16" x14ac:dyDescent="0.3">
      <c r="P298454" s="83"/>
    </row>
    <row r="298455" spans="16:16" x14ac:dyDescent="0.3">
      <c r="P298455" s="83"/>
    </row>
    <row r="298456" spans="16:16" x14ac:dyDescent="0.3">
      <c r="P298456" s="83"/>
    </row>
    <row r="298457" spans="16:16" x14ac:dyDescent="0.3">
      <c r="P298457" s="83"/>
    </row>
    <row r="298458" spans="16:16" x14ac:dyDescent="0.3">
      <c r="P298458" s="83"/>
    </row>
    <row r="298459" spans="16:16" x14ac:dyDescent="0.3">
      <c r="P298459" s="83"/>
    </row>
    <row r="298460" spans="16:16" x14ac:dyDescent="0.3">
      <c r="P298460" s="83"/>
    </row>
    <row r="298461" spans="16:16" x14ac:dyDescent="0.3">
      <c r="P298461" s="83"/>
    </row>
    <row r="298462" spans="16:16" x14ac:dyDescent="0.3">
      <c r="P298462" s="83"/>
    </row>
    <row r="298463" spans="16:16" x14ac:dyDescent="0.3">
      <c r="P298463" s="83"/>
    </row>
    <row r="298464" spans="16:16" x14ac:dyDescent="0.3">
      <c r="P298464" s="83"/>
    </row>
    <row r="298465" spans="16:16" x14ac:dyDescent="0.3">
      <c r="P298465" s="83"/>
    </row>
    <row r="298466" spans="16:16" x14ac:dyDescent="0.3">
      <c r="P298466" s="83"/>
    </row>
    <row r="298467" spans="16:16" x14ac:dyDescent="0.3">
      <c r="P298467" s="83"/>
    </row>
    <row r="298468" spans="16:16" x14ac:dyDescent="0.3">
      <c r="P298468" s="83"/>
    </row>
    <row r="298469" spans="16:16" x14ac:dyDescent="0.3">
      <c r="P298469" s="83"/>
    </row>
    <row r="298470" spans="16:16" x14ac:dyDescent="0.3">
      <c r="P298470" s="83"/>
    </row>
    <row r="298471" spans="16:16" x14ac:dyDescent="0.3">
      <c r="P298471" s="83"/>
    </row>
    <row r="298472" spans="16:16" x14ac:dyDescent="0.3">
      <c r="P298472" s="83"/>
    </row>
    <row r="298473" spans="16:16" x14ac:dyDescent="0.3">
      <c r="P298473" s="83"/>
    </row>
    <row r="298474" spans="16:16" x14ac:dyDescent="0.3">
      <c r="P298474" s="83"/>
    </row>
    <row r="298475" spans="16:16" x14ac:dyDescent="0.3">
      <c r="P298475" s="83"/>
    </row>
    <row r="298476" spans="16:16" x14ac:dyDescent="0.3">
      <c r="P298476" s="83"/>
    </row>
    <row r="298477" spans="16:16" x14ac:dyDescent="0.3">
      <c r="P298477" s="83"/>
    </row>
    <row r="298478" spans="16:16" x14ac:dyDescent="0.3">
      <c r="P298478" s="83"/>
    </row>
    <row r="298479" spans="16:16" x14ac:dyDescent="0.3">
      <c r="P298479" s="83"/>
    </row>
    <row r="298480" spans="16:16" x14ac:dyDescent="0.3">
      <c r="P298480" s="83"/>
    </row>
    <row r="298481" spans="16:16" x14ac:dyDescent="0.3">
      <c r="P298481" s="83"/>
    </row>
    <row r="298482" spans="16:16" x14ac:dyDescent="0.3">
      <c r="P298482" s="83"/>
    </row>
    <row r="298483" spans="16:16" x14ac:dyDescent="0.3">
      <c r="P298483" s="83"/>
    </row>
    <row r="298484" spans="16:16" x14ac:dyDescent="0.3">
      <c r="P298484" s="83"/>
    </row>
    <row r="298485" spans="16:16" x14ac:dyDescent="0.3">
      <c r="P298485" s="83"/>
    </row>
    <row r="298486" spans="16:16" x14ac:dyDescent="0.3">
      <c r="P298486" s="83"/>
    </row>
    <row r="298487" spans="16:16" x14ac:dyDescent="0.3">
      <c r="P298487" s="83"/>
    </row>
    <row r="298488" spans="16:16" x14ac:dyDescent="0.3">
      <c r="P298488" s="83"/>
    </row>
    <row r="298489" spans="16:16" x14ac:dyDescent="0.3">
      <c r="P298489" s="83"/>
    </row>
    <row r="298490" spans="16:16" x14ac:dyDescent="0.3">
      <c r="P298490" s="83"/>
    </row>
    <row r="298491" spans="16:16" x14ac:dyDescent="0.3">
      <c r="P298491" s="83"/>
    </row>
    <row r="298492" spans="16:16" x14ac:dyDescent="0.3">
      <c r="P298492" s="83"/>
    </row>
    <row r="298493" spans="16:16" x14ac:dyDescent="0.3">
      <c r="P298493" s="83"/>
    </row>
    <row r="298494" spans="16:16" x14ac:dyDescent="0.3">
      <c r="P298494" s="83"/>
    </row>
    <row r="298495" spans="16:16" x14ac:dyDescent="0.3">
      <c r="P298495" s="83"/>
    </row>
    <row r="298496" spans="16:16" x14ac:dyDescent="0.3">
      <c r="P298496" s="83"/>
    </row>
    <row r="298497" spans="16:16" x14ac:dyDescent="0.3">
      <c r="P298497" s="83"/>
    </row>
    <row r="298498" spans="16:16" x14ac:dyDescent="0.3">
      <c r="P298498" s="83"/>
    </row>
    <row r="298499" spans="16:16" x14ac:dyDescent="0.3">
      <c r="P298499" s="83"/>
    </row>
    <row r="298500" spans="16:16" x14ac:dyDescent="0.3">
      <c r="P298500" s="83"/>
    </row>
    <row r="298501" spans="16:16" x14ac:dyDescent="0.3">
      <c r="P298501" s="83"/>
    </row>
    <row r="298502" spans="16:16" x14ac:dyDescent="0.3">
      <c r="P298502" s="83"/>
    </row>
    <row r="298503" spans="16:16" x14ac:dyDescent="0.3">
      <c r="P298503" s="83"/>
    </row>
    <row r="298504" spans="16:16" x14ac:dyDescent="0.3">
      <c r="P298504" s="83"/>
    </row>
    <row r="298505" spans="16:16" x14ac:dyDescent="0.3">
      <c r="P298505" s="83"/>
    </row>
    <row r="298506" spans="16:16" x14ac:dyDescent="0.3">
      <c r="P298506" s="83"/>
    </row>
    <row r="298507" spans="16:16" x14ac:dyDescent="0.3">
      <c r="P298507" s="83"/>
    </row>
    <row r="298508" spans="16:16" x14ac:dyDescent="0.3">
      <c r="P298508" s="83"/>
    </row>
    <row r="298509" spans="16:16" x14ac:dyDescent="0.3">
      <c r="P298509" s="83"/>
    </row>
    <row r="298510" spans="16:16" x14ac:dyDescent="0.3">
      <c r="P298510" s="83"/>
    </row>
    <row r="298511" spans="16:16" x14ac:dyDescent="0.3">
      <c r="P298511" s="83"/>
    </row>
    <row r="298512" spans="16:16" x14ac:dyDescent="0.3">
      <c r="P298512" s="83"/>
    </row>
    <row r="298513" spans="16:16" x14ac:dyDescent="0.3">
      <c r="P298513" s="83"/>
    </row>
    <row r="298514" spans="16:16" x14ac:dyDescent="0.3">
      <c r="P298514" s="83"/>
    </row>
    <row r="298515" spans="16:16" x14ac:dyDescent="0.3">
      <c r="P298515" s="83"/>
    </row>
    <row r="298516" spans="16:16" x14ac:dyDescent="0.3">
      <c r="P298516" s="83"/>
    </row>
    <row r="298517" spans="16:16" x14ac:dyDescent="0.3">
      <c r="P298517" s="83"/>
    </row>
    <row r="298518" spans="16:16" x14ac:dyDescent="0.3">
      <c r="P298518" s="83"/>
    </row>
    <row r="298519" spans="16:16" x14ac:dyDescent="0.3">
      <c r="P298519" s="83"/>
    </row>
    <row r="298520" spans="16:16" x14ac:dyDescent="0.3">
      <c r="P298520" s="83"/>
    </row>
    <row r="298521" spans="16:16" x14ac:dyDescent="0.3">
      <c r="P298521" s="83"/>
    </row>
    <row r="298522" spans="16:16" x14ac:dyDescent="0.3">
      <c r="P298522" s="83"/>
    </row>
    <row r="298523" spans="16:16" x14ac:dyDescent="0.3">
      <c r="P298523" s="83"/>
    </row>
    <row r="298524" spans="16:16" x14ac:dyDescent="0.3">
      <c r="P298524" s="83"/>
    </row>
    <row r="298525" spans="16:16" x14ac:dyDescent="0.3">
      <c r="P298525" s="83"/>
    </row>
    <row r="298526" spans="16:16" x14ac:dyDescent="0.3">
      <c r="P298526" s="83"/>
    </row>
    <row r="298527" spans="16:16" x14ac:dyDescent="0.3">
      <c r="P298527" s="83"/>
    </row>
    <row r="298528" spans="16:16" x14ac:dyDescent="0.3">
      <c r="P298528" s="83"/>
    </row>
    <row r="298529" spans="16:16" x14ac:dyDescent="0.3">
      <c r="P298529" s="83"/>
    </row>
    <row r="298530" spans="16:16" x14ac:dyDescent="0.3">
      <c r="P298530" s="83"/>
    </row>
    <row r="298531" spans="16:16" x14ac:dyDescent="0.3">
      <c r="P298531" s="83"/>
    </row>
    <row r="298532" spans="16:16" x14ac:dyDescent="0.3">
      <c r="P298532" s="83"/>
    </row>
    <row r="298533" spans="16:16" x14ac:dyDescent="0.3">
      <c r="P298533" s="83"/>
    </row>
    <row r="298534" spans="16:16" x14ac:dyDescent="0.3">
      <c r="P298534" s="83"/>
    </row>
    <row r="298535" spans="16:16" x14ac:dyDescent="0.3">
      <c r="P298535" s="83"/>
    </row>
    <row r="298536" spans="16:16" x14ac:dyDescent="0.3">
      <c r="P298536" s="83"/>
    </row>
    <row r="298537" spans="16:16" x14ac:dyDescent="0.3">
      <c r="P298537" s="83"/>
    </row>
    <row r="298538" spans="16:16" x14ac:dyDescent="0.3">
      <c r="P298538" s="83"/>
    </row>
    <row r="298539" spans="16:16" x14ac:dyDescent="0.3">
      <c r="P298539" s="83"/>
    </row>
    <row r="298540" spans="16:16" x14ac:dyDescent="0.3">
      <c r="P298540" s="83"/>
    </row>
    <row r="298541" spans="16:16" x14ac:dyDescent="0.3">
      <c r="P298541" s="83"/>
    </row>
    <row r="298542" spans="16:16" x14ac:dyDescent="0.3">
      <c r="P298542" s="83"/>
    </row>
    <row r="298543" spans="16:16" x14ac:dyDescent="0.3">
      <c r="P298543" s="83"/>
    </row>
    <row r="298544" spans="16:16" x14ac:dyDescent="0.3">
      <c r="P298544" s="83"/>
    </row>
    <row r="298545" spans="16:16" x14ac:dyDescent="0.3">
      <c r="P298545" s="83"/>
    </row>
    <row r="298546" spans="16:16" x14ac:dyDescent="0.3">
      <c r="P298546" s="83"/>
    </row>
    <row r="298547" spans="16:16" x14ac:dyDescent="0.3">
      <c r="P298547" s="83"/>
    </row>
    <row r="298548" spans="16:16" x14ac:dyDescent="0.3">
      <c r="P298548" s="83"/>
    </row>
    <row r="298549" spans="16:16" x14ac:dyDescent="0.3">
      <c r="P298549" s="83"/>
    </row>
    <row r="298550" spans="16:16" x14ac:dyDescent="0.3">
      <c r="P298550" s="83"/>
    </row>
    <row r="298551" spans="16:16" x14ac:dyDescent="0.3">
      <c r="P298551" s="83"/>
    </row>
    <row r="298552" spans="16:16" x14ac:dyDescent="0.3">
      <c r="P298552" s="83"/>
    </row>
    <row r="298553" spans="16:16" x14ac:dyDescent="0.3">
      <c r="P298553" s="83"/>
    </row>
    <row r="298554" spans="16:16" x14ac:dyDescent="0.3">
      <c r="P298554" s="83"/>
    </row>
    <row r="298555" spans="16:16" x14ac:dyDescent="0.3">
      <c r="P298555" s="83"/>
    </row>
    <row r="298556" spans="16:16" x14ac:dyDescent="0.3">
      <c r="P298556" s="83"/>
    </row>
    <row r="298557" spans="16:16" x14ac:dyDescent="0.3">
      <c r="P298557" s="83"/>
    </row>
    <row r="298558" spans="16:16" x14ac:dyDescent="0.3">
      <c r="P298558" s="83"/>
    </row>
    <row r="298559" spans="16:16" x14ac:dyDescent="0.3">
      <c r="P298559" s="83"/>
    </row>
    <row r="298560" spans="16:16" x14ac:dyDescent="0.3">
      <c r="P298560" s="83"/>
    </row>
    <row r="298561" spans="16:16" x14ac:dyDescent="0.3">
      <c r="P298561" s="83"/>
    </row>
    <row r="298562" spans="16:16" x14ac:dyDescent="0.3">
      <c r="P298562" s="83"/>
    </row>
    <row r="298563" spans="16:16" x14ac:dyDescent="0.3">
      <c r="P298563" s="83"/>
    </row>
    <row r="298564" spans="16:16" x14ac:dyDescent="0.3">
      <c r="P298564" s="83"/>
    </row>
    <row r="298565" spans="16:16" x14ac:dyDescent="0.3">
      <c r="P298565" s="83"/>
    </row>
    <row r="298566" spans="16:16" x14ac:dyDescent="0.3">
      <c r="P298566" s="83"/>
    </row>
    <row r="298567" spans="16:16" x14ac:dyDescent="0.3">
      <c r="P298567" s="83"/>
    </row>
    <row r="298568" spans="16:16" x14ac:dyDescent="0.3">
      <c r="P298568" s="83"/>
    </row>
    <row r="298569" spans="16:16" x14ac:dyDescent="0.3">
      <c r="P298569" s="83"/>
    </row>
    <row r="298570" spans="16:16" x14ac:dyDescent="0.3">
      <c r="P298570" s="83"/>
    </row>
    <row r="298571" spans="16:16" x14ac:dyDescent="0.3">
      <c r="P298571" s="83"/>
    </row>
    <row r="298572" spans="16:16" x14ac:dyDescent="0.3">
      <c r="P298572" s="83"/>
    </row>
    <row r="298573" spans="16:16" x14ac:dyDescent="0.3">
      <c r="P298573" s="83"/>
    </row>
    <row r="298574" spans="16:16" x14ac:dyDescent="0.3">
      <c r="P298574" s="83"/>
    </row>
    <row r="298575" spans="16:16" x14ac:dyDescent="0.3">
      <c r="P298575" s="83"/>
    </row>
    <row r="298576" spans="16:16" x14ac:dyDescent="0.3">
      <c r="P298576" s="83"/>
    </row>
    <row r="298577" spans="16:16" x14ac:dyDescent="0.3">
      <c r="P298577" s="83"/>
    </row>
    <row r="298578" spans="16:16" x14ac:dyDescent="0.3">
      <c r="P298578" s="83"/>
    </row>
    <row r="298579" spans="16:16" x14ac:dyDescent="0.3">
      <c r="P298579" s="83"/>
    </row>
    <row r="298580" spans="16:16" x14ac:dyDescent="0.3">
      <c r="P298580" s="83"/>
    </row>
    <row r="298581" spans="16:16" x14ac:dyDescent="0.3">
      <c r="P298581" s="83"/>
    </row>
    <row r="298582" spans="16:16" x14ac:dyDescent="0.3">
      <c r="P298582" s="83"/>
    </row>
    <row r="298583" spans="16:16" x14ac:dyDescent="0.3">
      <c r="P298583" s="83"/>
    </row>
    <row r="298584" spans="16:16" x14ac:dyDescent="0.3">
      <c r="P298584" s="83"/>
    </row>
    <row r="298585" spans="16:16" x14ac:dyDescent="0.3">
      <c r="P298585" s="83"/>
    </row>
    <row r="298586" spans="16:16" x14ac:dyDescent="0.3">
      <c r="P298586" s="83"/>
    </row>
    <row r="298587" spans="16:16" x14ac:dyDescent="0.3">
      <c r="P298587" s="83"/>
    </row>
    <row r="298588" spans="16:16" x14ac:dyDescent="0.3">
      <c r="P298588" s="83"/>
    </row>
    <row r="298589" spans="16:16" x14ac:dyDescent="0.3">
      <c r="P298589" s="83"/>
    </row>
    <row r="298590" spans="16:16" x14ac:dyDescent="0.3">
      <c r="P298590" s="83"/>
    </row>
    <row r="298591" spans="16:16" x14ac:dyDescent="0.3">
      <c r="P298591" s="83"/>
    </row>
    <row r="298592" spans="16:16" x14ac:dyDescent="0.3">
      <c r="P298592" s="83"/>
    </row>
    <row r="298593" spans="16:16" x14ac:dyDescent="0.3">
      <c r="P298593" s="83"/>
    </row>
    <row r="298594" spans="16:16" x14ac:dyDescent="0.3">
      <c r="P298594" s="83"/>
    </row>
    <row r="298595" spans="16:16" x14ac:dyDescent="0.3">
      <c r="P298595" s="83"/>
    </row>
    <row r="298596" spans="16:16" x14ac:dyDescent="0.3">
      <c r="P298596" s="83"/>
    </row>
    <row r="298597" spans="16:16" x14ac:dyDescent="0.3">
      <c r="P298597" s="83"/>
    </row>
    <row r="298598" spans="16:16" x14ac:dyDescent="0.3">
      <c r="P298598" s="83"/>
    </row>
    <row r="298599" spans="16:16" x14ac:dyDescent="0.3">
      <c r="P298599" s="83"/>
    </row>
    <row r="298600" spans="16:16" x14ac:dyDescent="0.3">
      <c r="P298600" s="83"/>
    </row>
    <row r="298601" spans="16:16" x14ac:dyDescent="0.3">
      <c r="P298601" s="83"/>
    </row>
    <row r="298602" spans="16:16" x14ac:dyDescent="0.3">
      <c r="P298602" s="83"/>
    </row>
    <row r="298603" spans="16:16" x14ac:dyDescent="0.3">
      <c r="P298603" s="83"/>
    </row>
    <row r="298604" spans="16:16" x14ac:dyDescent="0.3">
      <c r="P298604" s="83"/>
    </row>
    <row r="298605" spans="16:16" x14ac:dyDescent="0.3">
      <c r="P298605" s="83"/>
    </row>
    <row r="298606" spans="16:16" x14ac:dyDescent="0.3">
      <c r="P298606" s="83"/>
    </row>
    <row r="298607" spans="16:16" x14ac:dyDescent="0.3">
      <c r="P298607" s="83"/>
    </row>
    <row r="298608" spans="16:16" x14ac:dyDescent="0.3">
      <c r="P298608" s="83"/>
    </row>
    <row r="298609" spans="16:16" x14ac:dyDescent="0.3">
      <c r="P298609" s="83"/>
    </row>
    <row r="298610" spans="16:16" x14ac:dyDescent="0.3">
      <c r="P298610" s="83"/>
    </row>
    <row r="298611" spans="16:16" x14ac:dyDescent="0.3">
      <c r="P298611" s="83"/>
    </row>
    <row r="298612" spans="16:16" x14ac:dyDescent="0.3">
      <c r="P298612" s="83"/>
    </row>
    <row r="298613" spans="16:16" x14ac:dyDescent="0.3">
      <c r="P298613" s="83"/>
    </row>
    <row r="298614" spans="16:16" x14ac:dyDescent="0.3">
      <c r="P298614" s="83"/>
    </row>
    <row r="298615" spans="16:16" x14ac:dyDescent="0.3">
      <c r="P298615" s="83"/>
    </row>
    <row r="298616" spans="16:16" x14ac:dyDescent="0.3">
      <c r="P298616" s="83"/>
    </row>
    <row r="298617" spans="16:16" x14ac:dyDescent="0.3">
      <c r="P298617" s="83"/>
    </row>
    <row r="298618" spans="16:16" x14ac:dyDescent="0.3">
      <c r="P298618" s="83"/>
    </row>
    <row r="298619" spans="16:16" x14ac:dyDescent="0.3">
      <c r="P298619" s="83"/>
    </row>
    <row r="298620" spans="16:16" x14ac:dyDescent="0.3">
      <c r="P298620" s="83"/>
    </row>
    <row r="298621" spans="16:16" x14ac:dyDescent="0.3">
      <c r="P298621" s="83"/>
    </row>
    <row r="298622" spans="16:16" x14ac:dyDescent="0.3">
      <c r="P298622" s="83"/>
    </row>
    <row r="298623" spans="16:16" x14ac:dyDescent="0.3">
      <c r="P298623" s="83"/>
    </row>
    <row r="298624" spans="16:16" x14ac:dyDescent="0.3">
      <c r="P298624" s="83"/>
    </row>
    <row r="298625" spans="16:16" x14ac:dyDescent="0.3">
      <c r="P298625" s="83"/>
    </row>
    <row r="298626" spans="16:16" x14ac:dyDescent="0.3">
      <c r="P298626" s="83"/>
    </row>
    <row r="298627" spans="16:16" x14ac:dyDescent="0.3">
      <c r="P298627" s="83"/>
    </row>
    <row r="298628" spans="16:16" x14ac:dyDescent="0.3">
      <c r="P298628" s="83"/>
    </row>
    <row r="298629" spans="16:16" x14ac:dyDescent="0.3">
      <c r="P298629" s="83"/>
    </row>
    <row r="298630" spans="16:16" x14ac:dyDescent="0.3">
      <c r="P298630" s="83"/>
    </row>
    <row r="298631" spans="16:16" x14ac:dyDescent="0.3">
      <c r="P298631" s="83"/>
    </row>
    <row r="298632" spans="16:16" x14ac:dyDescent="0.3">
      <c r="P298632" s="83"/>
    </row>
    <row r="298633" spans="16:16" x14ac:dyDescent="0.3">
      <c r="P298633" s="83"/>
    </row>
    <row r="298634" spans="16:16" x14ac:dyDescent="0.3">
      <c r="P298634" s="83"/>
    </row>
    <row r="298635" spans="16:16" x14ac:dyDescent="0.3">
      <c r="P298635" s="83"/>
    </row>
    <row r="298636" spans="16:16" x14ac:dyDescent="0.3">
      <c r="P298636" s="83"/>
    </row>
    <row r="298637" spans="16:16" x14ac:dyDescent="0.3">
      <c r="P298637" s="83"/>
    </row>
    <row r="298638" spans="16:16" x14ac:dyDescent="0.3">
      <c r="P298638" s="83"/>
    </row>
    <row r="298639" spans="16:16" x14ac:dyDescent="0.3">
      <c r="P298639" s="83"/>
    </row>
    <row r="298640" spans="16:16" x14ac:dyDescent="0.3">
      <c r="P298640" s="83"/>
    </row>
    <row r="298641" spans="16:16" x14ac:dyDescent="0.3">
      <c r="P298641" s="83"/>
    </row>
    <row r="298642" spans="16:16" x14ac:dyDescent="0.3">
      <c r="P298642" s="83"/>
    </row>
    <row r="298643" spans="16:16" x14ac:dyDescent="0.3">
      <c r="P298643" s="83"/>
    </row>
    <row r="298644" spans="16:16" x14ac:dyDescent="0.3">
      <c r="P298644" s="83"/>
    </row>
    <row r="298645" spans="16:16" x14ac:dyDescent="0.3">
      <c r="P298645" s="83"/>
    </row>
    <row r="298646" spans="16:16" x14ac:dyDescent="0.3">
      <c r="P298646" s="83"/>
    </row>
    <row r="298647" spans="16:16" x14ac:dyDescent="0.3">
      <c r="P298647" s="83"/>
    </row>
    <row r="298648" spans="16:16" x14ac:dyDescent="0.3">
      <c r="P298648" s="83"/>
    </row>
    <row r="298649" spans="16:16" x14ac:dyDescent="0.3">
      <c r="P298649" s="83"/>
    </row>
    <row r="298650" spans="16:16" x14ac:dyDescent="0.3">
      <c r="P298650" s="83"/>
    </row>
    <row r="298651" spans="16:16" x14ac:dyDescent="0.3">
      <c r="P298651" s="83"/>
    </row>
    <row r="298652" spans="16:16" x14ac:dyDescent="0.3">
      <c r="P298652" s="83"/>
    </row>
    <row r="298653" spans="16:16" x14ac:dyDescent="0.3">
      <c r="P298653" s="83"/>
    </row>
    <row r="298654" spans="16:16" x14ac:dyDescent="0.3">
      <c r="P298654" s="83"/>
    </row>
    <row r="298655" spans="16:16" x14ac:dyDescent="0.3">
      <c r="P298655" s="83"/>
    </row>
    <row r="298656" spans="16:16" x14ac:dyDescent="0.3">
      <c r="P298656" s="83"/>
    </row>
    <row r="298657" spans="16:16" x14ac:dyDescent="0.3">
      <c r="P298657" s="83"/>
    </row>
    <row r="298658" spans="16:16" x14ac:dyDescent="0.3">
      <c r="P298658" s="83"/>
    </row>
    <row r="298659" spans="16:16" x14ac:dyDescent="0.3">
      <c r="P298659" s="83"/>
    </row>
    <row r="298660" spans="16:16" x14ac:dyDescent="0.3">
      <c r="P298660" s="83"/>
    </row>
    <row r="298661" spans="16:16" x14ac:dyDescent="0.3">
      <c r="P298661" s="83"/>
    </row>
    <row r="298662" spans="16:16" x14ac:dyDescent="0.3">
      <c r="P298662" s="83"/>
    </row>
    <row r="298663" spans="16:16" x14ac:dyDescent="0.3">
      <c r="P298663" s="83"/>
    </row>
    <row r="298664" spans="16:16" x14ac:dyDescent="0.3">
      <c r="P298664" s="83"/>
    </row>
    <row r="298665" spans="16:16" x14ac:dyDescent="0.3">
      <c r="P298665" s="83"/>
    </row>
    <row r="298666" spans="16:16" x14ac:dyDescent="0.3">
      <c r="P298666" s="83"/>
    </row>
    <row r="298667" spans="16:16" x14ac:dyDescent="0.3">
      <c r="P298667" s="83"/>
    </row>
    <row r="298668" spans="16:16" x14ac:dyDescent="0.3">
      <c r="P298668" s="83"/>
    </row>
    <row r="298669" spans="16:16" x14ac:dyDescent="0.3">
      <c r="P298669" s="83"/>
    </row>
    <row r="298670" spans="16:16" x14ac:dyDescent="0.3">
      <c r="P298670" s="83"/>
    </row>
    <row r="298671" spans="16:16" x14ac:dyDescent="0.3">
      <c r="P298671" s="83"/>
    </row>
    <row r="298672" spans="16:16" x14ac:dyDescent="0.3">
      <c r="P298672" s="83"/>
    </row>
    <row r="298673" spans="16:16" x14ac:dyDescent="0.3">
      <c r="P298673" s="83"/>
    </row>
    <row r="298674" spans="16:16" x14ac:dyDescent="0.3">
      <c r="P298674" s="83"/>
    </row>
    <row r="298675" spans="16:16" x14ac:dyDescent="0.3">
      <c r="P298675" s="83"/>
    </row>
    <row r="298676" spans="16:16" x14ac:dyDescent="0.3">
      <c r="P298676" s="83"/>
    </row>
    <row r="298677" spans="16:16" x14ac:dyDescent="0.3">
      <c r="P298677" s="83"/>
    </row>
    <row r="298678" spans="16:16" x14ac:dyDescent="0.3">
      <c r="P298678" s="83"/>
    </row>
    <row r="298679" spans="16:16" x14ac:dyDescent="0.3">
      <c r="P298679" s="83"/>
    </row>
    <row r="298680" spans="16:16" x14ac:dyDescent="0.3">
      <c r="P298680" s="83"/>
    </row>
    <row r="298681" spans="16:16" x14ac:dyDescent="0.3">
      <c r="P298681" s="83"/>
    </row>
    <row r="298682" spans="16:16" x14ac:dyDescent="0.3">
      <c r="P298682" s="83"/>
    </row>
    <row r="298683" spans="16:16" x14ac:dyDescent="0.3">
      <c r="P298683" s="83"/>
    </row>
    <row r="298684" spans="16:16" x14ac:dyDescent="0.3">
      <c r="P298684" s="83"/>
    </row>
    <row r="298685" spans="16:16" x14ac:dyDescent="0.3">
      <c r="P298685" s="83"/>
    </row>
    <row r="298686" spans="16:16" x14ac:dyDescent="0.3">
      <c r="P298686" s="83"/>
    </row>
    <row r="298687" spans="16:16" x14ac:dyDescent="0.3">
      <c r="P298687" s="83"/>
    </row>
    <row r="298688" spans="16:16" x14ac:dyDescent="0.3">
      <c r="P298688" s="83"/>
    </row>
    <row r="298689" spans="16:16" x14ac:dyDescent="0.3">
      <c r="P298689" s="83"/>
    </row>
    <row r="298690" spans="16:16" x14ac:dyDescent="0.3">
      <c r="P298690" s="83"/>
    </row>
    <row r="298691" spans="16:16" x14ac:dyDescent="0.3">
      <c r="P298691" s="83"/>
    </row>
    <row r="298692" spans="16:16" x14ac:dyDescent="0.3">
      <c r="P298692" s="83"/>
    </row>
    <row r="298693" spans="16:16" x14ac:dyDescent="0.3">
      <c r="P298693" s="83"/>
    </row>
    <row r="298694" spans="16:16" x14ac:dyDescent="0.3">
      <c r="P298694" s="83"/>
    </row>
    <row r="298695" spans="16:16" x14ac:dyDescent="0.3">
      <c r="P298695" s="83"/>
    </row>
    <row r="298696" spans="16:16" x14ac:dyDescent="0.3">
      <c r="P298696" s="83"/>
    </row>
    <row r="298697" spans="16:16" x14ac:dyDescent="0.3">
      <c r="P298697" s="83"/>
    </row>
    <row r="298698" spans="16:16" x14ac:dyDescent="0.3">
      <c r="P298698" s="83"/>
    </row>
    <row r="298699" spans="16:16" x14ac:dyDescent="0.3">
      <c r="P298699" s="83"/>
    </row>
    <row r="298700" spans="16:16" x14ac:dyDescent="0.3">
      <c r="P298700" s="83"/>
    </row>
    <row r="298701" spans="16:16" x14ac:dyDescent="0.3">
      <c r="P298701" s="83"/>
    </row>
    <row r="298702" spans="16:16" x14ac:dyDescent="0.3">
      <c r="P298702" s="83"/>
    </row>
    <row r="298703" spans="16:16" x14ac:dyDescent="0.3">
      <c r="P298703" s="83"/>
    </row>
    <row r="298704" spans="16:16" x14ac:dyDescent="0.3">
      <c r="P298704" s="83"/>
    </row>
    <row r="298705" spans="16:16" x14ac:dyDescent="0.3">
      <c r="P298705" s="83"/>
    </row>
    <row r="298706" spans="16:16" x14ac:dyDescent="0.3">
      <c r="P298706" s="83"/>
    </row>
    <row r="298707" spans="16:16" x14ac:dyDescent="0.3">
      <c r="P298707" s="83"/>
    </row>
    <row r="298708" spans="16:16" x14ac:dyDescent="0.3">
      <c r="P298708" s="83"/>
    </row>
    <row r="298709" spans="16:16" x14ac:dyDescent="0.3">
      <c r="P298709" s="83"/>
    </row>
    <row r="298710" spans="16:16" x14ac:dyDescent="0.3">
      <c r="P298710" s="83"/>
    </row>
    <row r="298711" spans="16:16" x14ac:dyDescent="0.3">
      <c r="P298711" s="83"/>
    </row>
    <row r="298712" spans="16:16" x14ac:dyDescent="0.3">
      <c r="P298712" s="83"/>
    </row>
    <row r="298713" spans="16:16" x14ac:dyDescent="0.3">
      <c r="P298713" s="83"/>
    </row>
    <row r="298714" spans="16:16" x14ac:dyDescent="0.3">
      <c r="P298714" s="83"/>
    </row>
    <row r="298715" spans="16:16" x14ac:dyDescent="0.3">
      <c r="P298715" s="83"/>
    </row>
    <row r="298716" spans="16:16" x14ac:dyDescent="0.3">
      <c r="P298716" s="83"/>
    </row>
    <row r="298717" spans="16:16" x14ac:dyDescent="0.3">
      <c r="P298717" s="83"/>
    </row>
    <row r="298718" spans="16:16" x14ac:dyDescent="0.3">
      <c r="P298718" s="83"/>
    </row>
    <row r="298719" spans="16:16" x14ac:dyDescent="0.3">
      <c r="P298719" s="83"/>
    </row>
    <row r="298720" spans="16:16" x14ac:dyDescent="0.3">
      <c r="P298720" s="83"/>
    </row>
    <row r="298721" spans="16:16" x14ac:dyDescent="0.3">
      <c r="P298721" s="83"/>
    </row>
    <row r="298722" spans="16:16" x14ac:dyDescent="0.3">
      <c r="P298722" s="83"/>
    </row>
    <row r="298723" spans="16:16" x14ac:dyDescent="0.3">
      <c r="P298723" s="83"/>
    </row>
    <row r="298724" spans="16:16" x14ac:dyDescent="0.3">
      <c r="P298724" s="83"/>
    </row>
    <row r="298725" spans="16:16" x14ac:dyDescent="0.3">
      <c r="P298725" s="83"/>
    </row>
    <row r="298726" spans="16:16" x14ac:dyDescent="0.3">
      <c r="P298726" s="83"/>
    </row>
    <row r="298727" spans="16:16" x14ac:dyDescent="0.3">
      <c r="P298727" s="83"/>
    </row>
    <row r="298728" spans="16:16" x14ac:dyDescent="0.3">
      <c r="P298728" s="83"/>
    </row>
    <row r="298729" spans="16:16" x14ac:dyDescent="0.3">
      <c r="P298729" s="83"/>
    </row>
    <row r="298730" spans="16:16" x14ac:dyDescent="0.3">
      <c r="P298730" s="83"/>
    </row>
    <row r="298731" spans="16:16" x14ac:dyDescent="0.3">
      <c r="P298731" s="83"/>
    </row>
    <row r="298732" spans="16:16" x14ac:dyDescent="0.3">
      <c r="P298732" s="83"/>
    </row>
    <row r="298733" spans="16:16" x14ac:dyDescent="0.3">
      <c r="P298733" s="83"/>
    </row>
    <row r="298734" spans="16:16" x14ac:dyDescent="0.3">
      <c r="P298734" s="83"/>
    </row>
    <row r="298735" spans="16:16" x14ac:dyDescent="0.3">
      <c r="P298735" s="83"/>
    </row>
    <row r="298736" spans="16:16" x14ac:dyDescent="0.3">
      <c r="P298736" s="83"/>
    </row>
    <row r="298737" spans="16:16" x14ac:dyDescent="0.3">
      <c r="P298737" s="83"/>
    </row>
    <row r="298738" spans="16:16" x14ac:dyDescent="0.3">
      <c r="P298738" s="83"/>
    </row>
    <row r="298739" spans="16:16" x14ac:dyDescent="0.3">
      <c r="P298739" s="83"/>
    </row>
    <row r="298740" spans="16:16" x14ac:dyDescent="0.3">
      <c r="P298740" s="83"/>
    </row>
    <row r="298741" spans="16:16" x14ac:dyDescent="0.3">
      <c r="P298741" s="83"/>
    </row>
    <row r="298742" spans="16:16" x14ac:dyDescent="0.3">
      <c r="P298742" s="83"/>
    </row>
    <row r="298743" spans="16:16" x14ac:dyDescent="0.3">
      <c r="P298743" s="83"/>
    </row>
    <row r="298744" spans="16:16" x14ac:dyDescent="0.3">
      <c r="P298744" s="83"/>
    </row>
    <row r="298745" spans="16:16" x14ac:dyDescent="0.3">
      <c r="P298745" s="83"/>
    </row>
    <row r="298746" spans="16:16" x14ac:dyDescent="0.3">
      <c r="P298746" s="83"/>
    </row>
    <row r="298747" spans="16:16" x14ac:dyDescent="0.3">
      <c r="P298747" s="83"/>
    </row>
    <row r="298748" spans="16:16" x14ac:dyDescent="0.3">
      <c r="P298748" s="83"/>
    </row>
    <row r="298749" spans="16:16" x14ac:dyDescent="0.3">
      <c r="P298749" s="83"/>
    </row>
    <row r="298750" spans="16:16" x14ac:dyDescent="0.3">
      <c r="P298750" s="83"/>
    </row>
    <row r="298751" spans="16:16" x14ac:dyDescent="0.3">
      <c r="P298751" s="83"/>
    </row>
    <row r="298752" spans="16:16" x14ac:dyDescent="0.3">
      <c r="P298752" s="83"/>
    </row>
    <row r="298753" spans="16:16" x14ac:dyDescent="0.3">
      <c r="P298753" s="83"/>
    </row>
    <row r="298754" spans="16:16" x14ac:dyDescent="0.3">
      <c r="P298754" s="83"/>
    </row>
    <row r="298755" spans="16:16" x14ac:dyDescent="0.3">
      <c r="P298755" s="83"/>
    </row>
    <row r="298756" spans="16:16" x14ac:dyDescent="0.3">
      <c r="P298756" s="83"/>
    </row>
    <row r="298757" spans="16:16" x14ac:dyDescent="0.3">
      <c r="P298757" s="83"/>
    </row>
    <row r="298758" spans="16:16" x14ac:dyDescent="0.3">
      <c r="P298758" s="83"/>
    </row>
    <row r="298759" spans="16:16" x14ac:dyDescent="0.3">
      <c r="P298759" s="83"/>
    </row>
    <row r="298760" spans="16:16" x14ac:dyDescent="0.3">
      <c r="P298760" s="83"/>
    </row>
    <row r="298761" spans="16:16" x14ac:dyDescent="0.3">
      <c r="P298761" s="83"/>
    </row>
    <row r="298762" spans="16:16" x14ac:dyDescent="0.3">
      <c r="P298762" s="83"/>
    </row>
    <row r="298763" spans="16:16" x14ac:dyDescent="0.3">
      <c r="P298763" s="83"/>
    </row>
    <row r="298764" spans="16:16" x14ac:dyDescent="0.3">
      <c r="P298764" s="83"/>
    </row>
    <row r="298765" spans="16:16" x14ac:dyDescent="0.3">
      <c r="P298765" s="83"/>
    </row>
    <row r="298766" spans="16:16" x14ac:dyDescent="0.3">
      <c r="P298766" s="83"/>
    </row>
    <row r="298767" spans="16:16" x14ac:dyDescent="0.3">
      <c r="P298767" s="83"/>
    </row>
    <row r="298768" spans="16:16" x14ac:dyDescent="0.3">
      <c r="P298768" s="83"/>
    </row>
    <row r="298769" spans="16:16" x14ac:dyDescent="0.3">
      <c r="P298769" s="83"/>
    </row>
    <row r="298770" spans="16:16" x14ac:dyDescent="0.3">
      <c r="P298770" s="83"/>
    </row>
    <row r="298771" spans="16:16" x14ac:dyDescent="0.3">
      <c r="P298771" s="83"/>
    </row>
    <row r="298772" spans="16:16" x14ac:dyDescent="0.3">
      <c r="P298772" s="83"/>
    </row>
    <row r="298773" spans="16:16" x14ac:dyDescent="0.3">
      <c r="P298773" s="83"/>
    </row>
    <row r="298774" spans="16:16" x14ac:dyDescent="0.3">
      <c r="P298774" s="83"/>
    </row>
    <row r="298775" spans="16:16" x14ac:dyDescent="0.3">
      <c r="P298775" s="83"/>
    </row>
    <row r="298776" spans="16:16" x14ac:dyDescent="0.3">
      <c r="P298776" s="83"/>
    </row>
    <row r="298777" spans="16:16" x14ac:dyDescent="0.3">
      <c r="P298777" s="83"/>
    </row>
    <row r="298778" spans="16:16" x14ac:dyDescent="0.3">
      <c r="P298778" s="83"/>
    </row>
    <row r="298779" spans="16:16" x14ac:dyDescent="0.3">
      <c r="P298779" s="83"/>
    </row>
    <row r="298780" spans="16:16" x14ac:dyDescent="0.3">
      <c r="P298780" s="83"/>
    </row>
    <row r="298781" spans="16:16" x14ac:dyDescent="0.3">
      <c r="P298781" s="83"/>
    </row>
    <row r="298782" spans="16:16" x14ac:dyDescent="0.3">
      <c r="P298782" s="83"/>
    </row>
    <row r="298783" spans="16:16" x14ac:dyDescent="0.3">
      <c r="P298783" s="83"/>
    </row>
    <row r="298784" spans="16:16" x14ac:dyDescent="0.3">
      <c r="P298784" s="83"/>
    </row>
    <row r="298785" spans="16:16" x14ac:dyDescent="0.3">
      <c r="P298785" s="83"/>
    </row>
    <row r="298786" spans="16:16" x14ac:dyDescent="0.3">
      <c r="P298786" s="83"/>
    </row>
    <row r="298787" spans="16:16" x14ac:dyDescent="0.3">
      <c r="P298787" s="83"/>
    </row>
    <row r="298788" spans="16:16" x14ac:dyDescent="0.3">
      <c r="P298788" s="83"/>
    </row>
    <row r="298789" spans="16:16" x14ac:dyDescent="0.3">
      <c r="P298789" s="83"/>
    </row>
    <row r="298790" spans="16:16" x14ac:dyDescent="0.3">
      <c r="P298790" s="83"/>
    </row>
    <row r="298791" spans="16:16" x14ac:dyDescent="0.3">
      <c r="P298791" s="83"/>
    </row>
    <row r="298792" spans="16:16" x14ac:dyDescent="0.3">
      <c r="P298792" s="83"/>
    </row>
    <row r="298793" spans="16:16" x14ac:dyDescent="0.3">
      <c r="P298793" s="83"/>
    </row>
    <row r="298794" spans="16:16" x14ac:dyDescent="0.3">
      <c r="P298794" s="83"/>
    </row>
    <row r="298795" spans="16:16" x14ac:dyDescent="0.3">
      <c r="P298795" s="83"/>
    </row>
    <row r="298796" spans="16:16" x14ac:dyDescent="0.3">
      <c r="P298796" s="83"/>
    </row>
    <row r="298797" spans="16:16" x14ac:dyDescent="0.3">
      <c r="P298797" s="83"/>
    </row>
    <row r="298798" spans="16:16" x14ac:dyDescent="0.3">
      <c r="P298798" s="83"/>
    </row>
    <row r="298799" spans="16:16" x14ac:dyDescent="0.3">
      <c r="P298799" s="83"/>
    </row>
    <row r="298800" spans="16:16" x14ac:dyDescent="0.3">
      <c r="P298800" s="83"/>
    </row>
    <row r="298801" spans="16:16" x14ac:dyDescent="0.3">
      <c r="P298801" s="83"/>
    </row>
    <row r="298802" spans="16:16" x14ac:dyDescent="0.3">
      <c r="P298802" s="83"/>
    </row>
    <row r="298803" spans="16:16" x14ac:dyDescent="0.3">
      <c r="P298803" s="83"/>
    </row>
    <row r="298804" spans="16:16" x14ac:dyDescent="0.3">
      <c r="P298804" s="83"/>
    </row>
    <row r="298805" spans="16:16" x14ac:dyDescent="0.3">
      <c r="P298805" s="83"/>
    </row>
    <row r="298806" spans="16:16" x14ac:dyDescent="0.3">
      <c r="P298806" s="83"/>
    </row>
    <row r="298807" spans="16:16" x14ac:dyDescent="0.3">
      <c r="P298807" s="83"/>
    </row>
    <row r="298808" spans="16:16" x14ac:dyDescent="0.3">
      <c r="P298808" s="83"/>
    </row>
    <row r="298809" spans="16:16" x14ac:dyDescent="0.3">
      <c r="P298809" s="83"/>
    </row>
    <row r="298810" spans="16:16" x14ac:dyDescent="0.3">
      <c r="P298810" s="83"/>
    </row>
    <row r="298811" spans="16:16" x14ac:dyDescent="0.3">
      <c r="P298811" s="83"/>
    </row>
    <row r="298812" spans="16:16" x14ac:dyDescent="0.3">
      <c r="P298812" s="83"/>
    </row>
    <row r="298813" spans="16:16" x14ac:dyDescent="0.3">
      <c r="P298813" s="83"/>
    </row>
    <row r="298814" spans="16:16" x14ac:dyDescent="0.3">
      <c r="P298814" s="83"/>
    </row>
    <row r="298815" spans="16:16" x14ac:dyDescent="0.3">
      <c r="P298815" s="83"/>
    </row>
    <row r="298816" spans="16:16" x14ac:dyDescent="0.3">
      <c r="P298816" s="83"/>
    </row>
    <row r="298817" spans="16:16" x14ac:dyDescent="0.3">
      <c r="P298817" s="83"/>
    </row>
    <row r="298818" spans="16:16" x14ac:dyDescent="0.3">
      <c r="P298818" s="83"/>
    </row>
    <row r="298819" spans="16:16" x14ac:dyDescent="0.3">
      <c r="P298819" s="83"/>
    </row>
    <row r="298820" spans="16:16" x14ac:dyDescent="0.3">
      <c r="P298820" s="83"/>
    </row>
    <row r="298821" spans="16:16" x14ac:dyDescent="0.3">
      <c r="P298821" s="83"/>
    </row>
    <row r="298822" spans="16:16" x14ac:dyDescent="0.3">
      <c r="P298822" s="83"/>
    </row>
    <row r="298823" spans="16:16" x14ac:dyDescent="0.3">
      <c r="P298823" s="83"/>
    </row>
    <row r="298824" spans="16:16" x14ac:dyDescent="0.3">
      <c r="P298824" s="83"/>
    </row>
    <row r="298825" spans="16:16" x14ac:dyDescent="0.3">
      <c r="P298825" s="83"/>
    </row>
    <row r="298826" spans="16:16" x14ac:dyDescent="0.3">
      <c r="P298826" s="83"/>
    </row>
    <row r="298827" spans="16:16" x14ac:dyDescent="0.3">
      <c r="P298827" s="83"/>
    </row>
    <row r="298828" spans="16:16" x14ac:dyDescent="0.3">
      <c r="P298828" s="83"/>
    </row>
    <row r="298829" spans="16:16" x14ac:dyDescent="0.3">
      <c r="P298829" s="83"/>
    </row>
    <row r="298830" spans="16:16" x14ac:dyDescent="0.3">
      <c r="P298830" s="83"/>
    </row>
    <row r="298831" spans="16:16" x14ac:dyDescent="0.3">
      <c r="P298831" s="83"/>
    </row>
    <row r="298832" spans="16:16" x14ac:dyDescent="0.3">
      <c r="P298832" s="83"/>
    </row>
    <row r="298833" spans="16:16" x14ac:dyDescent="0.3">
      <c r="P298833" s="83"/>
    </row>
    <row r="298834" spans="16:16" x14ac:dyDescent="0.3">
      <c r="P298834" s="83"/>
    </row>
    <row r="298835" spans="16:16" x14ac:dyDescent="0.3">
      <c r="P298835" s="83"/>
    </row>
    <row r="298836" spans="16:16" x14ac:dyDescent="0.3">
      <c r="P298836" s="83"/>
    </row>
    <row r="298837" spans="16:16" x14ac:dyDescent="0.3">
      <c r="P298837" s="83"/>
    </row>
    <row r="298838" spans="16:16" x14ac:dyDescent="0.3">
      <c r="P298838" s="83"/>
    </row>
    <row r="298839" spans="16:16" x14ac:dyDescent="0.3">
      <c r="P298839" s="83"/>
    </row>
    <row r="298840" spans="16:16" x14ac:dyDescent="0.3">
      <c r="P298840" s="83"/>
    </row>
    <row r="298841" spans="16:16" x14ac:dyDescent="0.3">
      <c r="P298841" s="83"/>
    </row>
    <row r="298842" spans="16:16" x14ac:dyDescent="0.3">
      <c r="P298842" s="83"/>
    </row>
    <row r="298843" spans="16:16" x14ac:dyDescent="0.3">
      <c r="P298843" s="83"/>
    </row>
    <row r="298844" spans="16:16" x14ac:dyDescent="0.3">
      <c r="P298844" s="83"/>
    </row>
    <row r="298845" spans="16:16" x14ac:dyDescent="0.3">
      <c r="P298845" s="83"/>
    </row>
    <row r="298846" spans="16:16" x14ac:dyDescent="0.3">
      <c r="P298846" s="83"/>
    </row>
    <row r="298847" spans="16:16" x14ac:dyDescent="0.3">
      <c r="P298847" s="83"/>
    </row>
    <row r="298848" spans="16:16" x14ac:dyDescent="0.3">
      <c r="P298848" s="83"/>
    </row>
    <row r="298849" spans="16:16" x14ac:dyDescent="0.3">
      <c r="P298849" s="83"/>
    </row>
    <row r="298850" spans="16:16" x14ac:dyDescent="0.3">
      <c r="P298850" s="83"/>
    </row>
    <row r="298851" spans="16:16" x14ac:dyDescent="0.3">
      <c r="P298851" s="83"/>
    </row>
    <row r="298852" spans="16:16" x14ac:dyDescent="0.3">
      <c r="P298852" s="83"/>
    </row>
    <row r="298853" spans="16:16" x14ac:dyDescent="0.3">
      <c r="P298853" s="83"/>
    </row>
    <row r="298854" spans="16:16" x14ac:dyDescent="0.3">
      <c r="P298854" s="83"/>
    </row>
    <row r="298855" spans="16:16" x14ac:dyDescent="0.3">
      <c r="P298855" s="83"/>
    </row>
    <row r="298856" spans="16:16" x14ac:dyDescent="0.3">
      <c r="P298856" s="83"/>
    </row>
    <row r="298857" spans="16:16" x14ac:dyDescent="0.3">
      <c r="P298857" s="83"/>
    </row>
    <row r="298858" spans="16:16" x14ac:dyDescent="0.3">
      <c r="P298858" s="83"/>
    </row>
    <row r="298859" spans="16:16" x14ac:dyDescent="0.3">
      <c r="P298859" s="83"/>
    </row>
    <row r="298860" spans="16:16" x14ac:dyDescent="0.3">
      <c r="P298860" s="83"/>
    </row>
    <row r="298861" spans="16:16" x14ac:dyDescent="0.3">
      <c r="P298861" s="83"/>
    </row>
    <row r="298862" spans="16:16" x14ac:dyDescent="0.3">
      <c r="P298862" s="83"/>
    </row>
    <row r="298863" spans="16:16" x14ac:dyDescent="0.3">
      <c r="P298863" s="83"/>
    </row>
    <row r="298864" spans="16:16" x14ac:dyDescent="0.3">
      <c r="P298864" s="83"/>
    </row>
    <row r="298865" spans="16:16" x14ac:dyDescent="0.3">
      <c r="P298865" s="83"/>
    </row>
    <row r="298866" spans="16:16" x14ac:dyDescent="0.3">
      <c r="P298866" s="83"/>
    </row>
    <row r="298867" spans="16:16" x14ac:dyDescent="0.3">
      <c r="P298867" s="83"/>
    </row>
    <row r="298868" spans="16:16" x14ac:dyDescent="0.3">
      <c r="P298868" s="83"/>
    </row>
    <row r="298869" spans="16:16" x14ac:dyDescent="0.3">
      <c r="P298869" s="83"/>
    </row>
    <row r="298870" spans="16:16" x14ac:dyDescent="0.3">
      <c r="P298870" s="83"/>
    </row>
    <row r="298871" spans="16:16" x14ac:dyDescent="0.3">
      <c r="P298871" s="83"/>
    </row>
    <row r="298872" spans="16:16" x14ac:dyDescent="0.3">
      <c r="P298872" s="83"/>
    </row>
    <row r="298873" spans="16:16" x14ac:dyDescent="0.3">
      <c r="P298873" s="83"/>
    </row>
    <row r="298874" spans="16:16" x14ac:dyDescent="0.3">
      <c r="P298874" s="83"/>
    </row>
    <row r="298875" spans="16:16" x14ac:dyDescent="0.3">
      <c r="P298875" s="83"/>
    </row>
    <row r="298876" spans="16:16" x14ac:dyDescent="0.3">
      <c r="P298876" s="83"/>
    </row>
    <row r="298877" spans="16:16" x14ac:dyDescent="0.3">
      <c r="P298877" s="83"/>
    </row>
    <row r="298878" spans="16:16" x14ac:dyDescent="0.3">
      <c r="P298878" s="83"/>
    </row>
    <row r="298879" spans="16:16" x14ac:dyDescent="0.3">
      <c r="P298879" s="83"/>
    </row>
    <row r="298880" spans="16:16" x14ac:dyDescent="0.3">
      <c r="P298880" s="83"/>
    </row>
    <row r="298881" spans="16:16" x14ac:dyDescent="0.3">
      <c r="P298881" s="83"/>
    </row>
    <row r="298882" spans="16:16" x14ac:dyDescent="0.3">
      <c r="P298882" s="83"/>
    </row>
    <row r="298883" spans="16:16" x14ac:dyDescent="0.3">
      <c r="P298883" s="83"/>
    </row>
    <row r="298884" spans="16:16" x14ac:dyDescent="0.3">
      <c r="P298884" s="83"/>
    </row>
    <row r="298885" spans="16:16" x14ac:dyDescent="0.3">
      <c r="P298885" s="83"/>
    </row>
    <row r="298886" spans="16:16" x14ac:dyDescent="0.3">
      <c r="P298886" s="83"/>
    </row>
    <row r="298887" spans="16:16" x14ac:dyDescent="0.3">
      <c r="P298887" s="83"/>
    </row>
    <row r="298888" spans="16:16" x14ac:dyDescent="0.3">
      <c r="P298888" s="83"/>
    </row>
    <row r="298889" spans="16:16" x14ac:dyDescent="0.3">
      <c r="P298889" s="83"/>
    </row>
    <row r="298890" spans="16:16" x14ac:dyDescent="0.3">
      <c r="P298890" s="83"/>
    </row>
    <row r="298891" spans="16:16" x14ac:dyDescent="0.3">
      <c r="P298891" s="83"/>
    </row>
    <row r="298892" spans="16:16" x14ac:dyDescent="0.3">
      <c r="P298892" s="83"/>
    </row>
    <row r="298893" spans="16:16" x14ac:dyDescent="0.3">
      <c r="P298893" s="83"/>
    </row>
    <row r="298894" spans="16:16" x14ac:dyDescent="0.3">
      <c r="P298894" s="83"/>
    </row>
    <row r="298895" spans="16:16" x14ac:dyDescent="0.3">
      <c r="P298895" s="83"/>
    </row>
    <row r="298896" spans="16:16" x14ac:dyDescent="0.3">
      <c r="P298896" s="83"/>
    </row>
    <row r="298897" spans="16:16" x14ac:dyDescent="0.3">
      <c r="P298897" s="83"/>
    </row>
    <row r="298898" spans="16:16" x14ac:dyDescent="0.3">
      <c r="P298898" s="83"/>
    </row>
    <row r="298899" spans="16:16" x14ac:dyDescent="0.3">
      <c r="P298899" s="83"/>
    </row>
    <row r="298900" spans="16:16" x14ac:dyDescent="0.3">
      <c r="P298900" s="83"/>
    </row>
    <row r="298901" spans="16:16" x14ac:dyDescent="0.3">
      <c r="P298901" s="83"/>
    </row>
    <row r="298902" spans="16:16" x14ac:dyDescent="0.3">
      <c r="P298902" s="83"/>
    </row>
    <row r="298903" spans="16:16" x14ac:dyDescent="0.3">
      <c r="P298903" s="83"/>
    </row>
    <row r="298904" spans="16:16" x14ac:dyDescent="0.3">
      <c r="P298904" s="83"/>
    </row>
    <row r="298905" spans="16:16" x14ac:dyDescent="0.3">
      <c r="P298905" s="83"/>
    </row>
    <row r="298906" spans="16:16" x14ac:dyDescent="0.3">
      <c r="P298906" s="83"/>
    </row>
    <row r="298907" spans="16:16" x14ac:dyDescent="0.3">
      <c r="P298907" s="83"/>
    </row>
    <row r="298908" spans="16:16" x14ac:dyDescent="0.3">
      <c r="P298908" s="83"/>
    </row>
    <row r="298909" spans="16:16" x14ac:dyDescent="0.3">
      <c r="P298909" s="83"/>
    </row>
    <row r="298910" spans="16:16" x14ac:dyDescent="0.3">
      <c r="P298910" s="83"/>
    </row>
    <row r="298911" spans="16:16" x14ac:dyDescent="0.3">
      <c r="P298911" s="83"/>
    </row>
    <row r="298912" spans="16:16" x14ac:dyDescent="0.3">
      <c r="P298912" s="83"/>
    </row>
    <row r="298913" spans="16:16" x14ac:dyDescent="0.3">
      <c r="P298913" s="83"/>
    </row>
    <row r="298914" spans="16:16" x14ac:dyDescent="0.3">
      <c r="P298914" s="83"/>
    </row>
    <row r="298915" spans="16:16" x14ac:dyDescent="0.3">
      <c r="P298915" s="83"/>
    </row>
    <row r="298916" spans="16:16" x14ac:dyDescent="0.3">
      <c r="P298916" s="83"/>
    </row>
    <row r="298917" spans="16:16" x14ac:dyDescent="0.3">
      <c r="P298917" s="83"/>
    </row>
    <row r="298918" spans="16:16" x14ac:dyDescent="0.3">
      <c r="P298918" s="83"/>
    </row>
    <row r="298919" spans="16:16" x14ac:dyDescent="0.3">
      <c r="P298919" s="83"/>
    </row>
    <row r="298920" spans="16:16" x14ac:dyDescent="0.3">
      <c r="P298920" s="83"/>
    </row>
    <row r="298921" spans="16:16" x14ac:dyDescent="0.3">
      <c r="P298921" s="83"/>
    </row>
    <row r="298922" spans="16:16" x14ac:dyDescent="0.3">
      <c r="P298922" s="83"/>
    </row>
    <row r="298923" spans="16:16" x14ac:dyDescent="0.3">
      <c r="P298923" s="83"/>
    </row>
    <row r="298924" spans="16:16" x14ac:dyDescent="0.3">
      <c r="P298924" s="83"/>
    </row>
    <row r="298925" spans="16:16" x14ac:dyDescent="0.3">
      <c r="P298925" s="83"/>
    </row>
    <row r="298926" spans="16:16" x14ac:dyDescent="0.3">
      <c r="P298926" s="83"/>
    </row>
    <row r="298927" spans="16:16" x14ac:dyDescent="0.3">
      <c r="P298927" s="83"/>
    </row>
    <row r="298928" spans="16:16" x14ac:dyDescent="0.3">
      <c r="P298928" s="83"/>
    </row>
    <row r="298929" spans="16:16" x14ac:dyDescent="0.3">
      <c r="P298929" s="83"/>
    </row>
    <row r="298930" spans="16:16" x14ac:dyDescent="0.3">
      <c r="P298930" s="83"/>
    </row>
    <row r="298931" spans="16:16" x14ac:dyDescent="0.3">
      <c r="P298931" s="83"/>
    </row>
    <row r="298932" spans="16:16" x14ac:dyDescent="0.3">
      <c r="P298932" s="83"/>
    </row>
    <row r="298933" spans="16:16" x14ac:dyDescent="0.3">
      <c r="P298933" s="83"/>
    </row>
    <row r="298934" spans="16:16" x14ac:dyDescent="0.3">
      <c r="P298934" s="83"/>
    </row>
    <row r="298935" spans="16:16" x14ac:dyDescent="0.3">
      <c r="P298935" s="83"/>
    </row>
    <row r="298936" spans="16:16" x14ac:dyDescent="0.3">
      <c r="P298936" s="83"/>
    </row>
    <row r="298937" spans="16:16" x14ac:dyDescent="0.3">
      <c r="P298937" s="83"/>
    </row>
    <row r="298938" spans="16:16" x14ac:dyDescent="0.3">
      <c r="P298938" s="83"/>
    </row>
    <row r="298939" spans="16:16" x14ac:dyDescent="0.3">
      <c r="P298939" s="83"/>
    </row>
    <row r="298940" spans="16:16" x14ac:dyDescent="0.3">
      <c r="P298940" s="83"/>
    </row>
    <row r="298941" spans="16:16" x14ac:dyDescent="0.3">
      <c r="P298941" s="83"/>
    </row>
    <row r="298942" spans="16:16" x14ac:dyDescent="0.3">
      <c r="P298942" s="83"/>
    </row>
    <row r="298943" spans="16:16" x14ac:dyDescent="0.3">
      <c r="P298943" s="83"/>
    </row>
    <row r="298944" spans="16:16" x14ac:dyDescent="0.3">
      <c r="P298944" s="83"/>
    </row>
    <row r="298945" spans="16:16" x14ac:dyDescent="0.3">
      <c r="P298945" s="83"/>
    </row>
    <row r="298946" spans="16:16" x14ac:dyDescent="0.3">
      <c r="P298946" s="83"/>
    </row>
    <row r="298947" spans="16:16" x14ac:dyDescent="0.3">
      <c r="P298947" s="83"/>
    </row>
    <row r="298948" spans="16:16" x14ac:dyDescent="0.3">
      <c r="P298948" s="83"/>
    </row>
    <row r="298949" spans="16:16" x14ac:dyDescent="0.3">
      <c r="P298949" s="83"/>
    </row>
    <row r="298950" spans="16:16" x14ac:dyDescent="0.3">
      <c r="P298950" s="83"/>
    </row>
    <row r="298951" spans="16:16" x14ac:dyDescent="0.3">
      <c r="P298951" s="83"/>
    </row>
    <row r="298952" spans="16:16" x14ac:dyDescent="0.3">
      <c r="P298952" s="83"/>
    </row>
    <row r="298953" spans="16:16" x14ac:dyDescent="0.3">
      <c r="P298953" s="83"/>
    </row>
    <row r="298954" spans="16:16" x14ac:dyDescent="0.3">
      <c r="P298954" s="83"/>
    </row>
    <row r="298955" spans="16:16" x14ac:dyDescent="0.3">
      <c r="P298955" s="83"/>
    </row>
    <row r="298956" spans="16:16" x14ac:dyDescent="0.3">
      <c r="P298956" s="83"/>
    </row>
    <row r="298957" spans="16:16" x14ac:dyDescent="0.3">
      <c r="P298957" s="83"/>
    </row>
    <row r="298958" spans="16:16" x14ac:dyDescent="0.3">
      <c r="P298958" s="83"/>
    </row>
    <row r="298959" spans="16:16" x14ac:dyDescent="0.3">
      <c r="P298959" s="83"/>
    </row>
    <row r="298960" spans="16:16" x14ac:dyDescent="0.3">
      <c r="P298960" s="83"/>
    </row>
    <row r="298961" spans="16:16" x14ac:dyDescent="0.3">
      <c r="P298961" s="83"/>
    </row>
    <row r="298962" spans="16:16" x14ac:dyDescent="0.3">
      <c r="P298962" s="83"/>
    </row>
    <row r="298963" spans="16:16" x14ac:dyDescent="0.3">
      <c r="P298963" s="83"/>
    </row>
    <row r="298964" spans="16:16" x14ac:dyDescent="0.3">
      <c r="P298964" s="83"/>
    </row>
    <row r="298965" spans="16:16" x14ac:dyDescent="0.3">
      <c r="P298965" s="83"/>
    </row>
    <row r="298966" spans="16:16" x14ac:dyDescent="0.3">
      <c r="P298966" s="83"/>
    </row>
    <row r="298967" spans="16:16" x14ac:dyDescent="0.3">
      <c r="P298967" s="83"/>
    </row>
    <row r="298968" spans="16:16" x14ac:dyDescent="0.3">
      <c r="P298968" s="83"/>
    </row>
    <row r="298969" spans="16:16" x14ac:dyDescent="0.3">
      <c r="P298969" s="83"/>
    </row>
    <row r="298970" spans="16:16" x14ac:dyDescent="0.3">
      <c r="P298970" s="83"/>
    </row>
    <row r="298971" spans="16:16" x14ac:dyDescent="0.3">
      <c r="P298971" s="83"/>
    </row>
    <row r="298972" spans="16:16" x14ac:dyDescent="0.3">
      <c r="P298972" s="83"/>
    </row>
    <row r="298973" spans="16:16" x14ac:dyDescent="0.3">
      <c r="P298973" s="83"/>
    </row>
    <row r="298974" spans="16:16" x14ac:dyDescent="0.3">
      <c r="P298974" s="83"/>
    </row>
    <row r="298975" spans="16:16" x14ac:dyDescent="0.3">
      <c r="P298975" s="83"/>
    </row>
    <row r="298976" spans="16:16" x14ac:dyDescent="0.3">
      <c r="P298976" s="83"/>
    </row>
    <row r="298977" spans="16:16" x14ac:dyDescent="0.3">
      <c r="P298977" s="83"/>
    </row>
    <row r="298978" spans="16:16" x14ac:dyDescent="0.3">
      <c r="P298978" s="83"/>
    </row>
    <row r="298979" spans="16:16" x14ac:dyDescent="0.3">
      <c r="P298979" s="83"/>
    </row>
    <row r="298980" spans="16:16" x14ac:dyDescent="0.3">
      <c r="P298980" s="83"/>
    </row>
    <row r="298981" spans="16:16" x14ac:dyDescent="0.3">
      <c r="P298981" s="83"/>
    </row>
    <row r="298982" spans="16:16" x14ac:dyDescent="0.3">
      <c r="P298982" s="83"/>
    </row>
    <row r="298983" spans="16:16" x14ac:dyDescent="0.3">
      <c r="P298983" s="83"/>
    </row>
    <row r="298984" spans="16:16" x14ac:dyDescent="0.3">
      <c r="P298984" s="83"/>
    </row>
    <row r="298985" spans="16:16" x14ac:dyDescent="0.3">
      <c r="P298985" s="83"/>
    </row>
    <row r="298986" spans="16:16" x14ac:dyDescent="0.3">
      <c r="P298986" s="83"/>
    </row>
    <row r="298987" spans="16:16" x14ac:dyDescent="0.3">
      <c r="P298987" s="83"/>
    </row>
    <row r="298988" spans="16:16" x14ac:dyDescent="0.3">
      <c r="P298988" s="83"/>
    </row>
    <row r="298989" spans="16:16" x14ac:dyDescent="0.3">
      <c r="P298989" s="83"/>
    </row>
    <row r="298990" spans="16:16" x14ac:dyDescent="0.3">
      <c r="P298990" s="83"/>
    </row>
    <row r="298991" spans="16:16" x14ac:dyDescent="0.3">
      <c r="P298991" s="83"/>
    </row>
    <row r="298992" spans="16:16" x14ac:dyDescent="0.3">
      <c r="P298992" s="83"/>
    </row>
    <row r="298993" spans="16:16" x14ac:dyDescent="0.3">
      <c r="P298993" s="83"/>
    </row>
    <row r="298994" spans="16:16" x14ac:dyDescent="0.3">
      <c r="P298994" s="83"/>
    </row>
    <row r="298995" spans="16:16" x14ac:dyDescent="0.3">
      <c r="P298995" s="83"/>
    </row>
    <row r="298996" spans="16:16" x14ac:dyDescent="0.3">
      <c r="P298996" s="83"/>
    </row>
    <row r="298997" spans="16:16" x14ac:dyDescent="0.3">
      <c r="P298997" s="83"/>
    </row>
    <row r="298998" spans="16:16" x14ac:dyDescent="0.3">
      <c r="P298998" s="83"/>
    </row>
    <row r="298999" spans="16:16" x14ac:dyDescent="0.3">
      <c r="P298999" s="83"/>
    </row>
    <row r="299000" spans="16:16" x14ac:dyDescent="0.3">
      <c r="P299000" s="83"/>
    </row>
    <row r="299001" spans="16:16" x14ac:dyDescent="0.3">
      <c r="P299001" s="83"/>
    </row>
    <row r="299002" spans="16:16" x14ac:dyDescent="0.3">
      <c r="P299002" s="83"/>
    </row>
    <row r="299003" spans="16:16" x14ac:dyDescent="0.3">
      <c r="P299003" s="83"/>
    </row>
    <row r="299004" spans="16:16" x14ac:dyDescent="0.3">
      <c r="P299004" s="83"/>
    </row>
    <row r="299005" spans="16:16" x14ac:dyDescent="0.3">
      <c r="P299005" s="83"/>
    </row>
    <row r="299006" spans="16:16" x14ac:dyDescent="0.3">
      <c r="P299006" s="83"/>
    </row>
    <row r="299007" spans="16:16" x14ac:dyDescent="0.3">
      <c r="P299007" s="83"/>
    </row>
    <row r="299008" spans="16:16" x14ac:dyDescent="0.3">
      <c r="P299008" s="83"/>
    </row>
    <row r="299009" spans="16:16" x14ac:dyDescent="0.3">
      <c r="P299009" s="83"/>
    </row>
    <row r="299010" spans="16:16" x14ac:dyDescent="0.3">
      <c r="P299010" s="83"/>
    </row>
    <row r="299011" spans="16:16" x14ac:dyDescent="0.3">
      <c r="P299011" s="83"/>
    </row>
    <row r="299012" spans="16:16" x14ac:dyDescent="0.3">
      <c r="P299012" s="83"/>
    </row>
    <row r="299013" spans="16:16" x14ac:dyDescent="0.3">
      <c r="P299013" s="83"/>
    </row>
    <row r="299014" spans="16:16" x14ac:dyDescent="0.3">
      <c r="P299014" s="83"/>
    </row>
    <row r="299015" spans="16:16" x14ac:dyDescent="0.3">
      <c r="P299015" s="83"/>
    </row>
    <row r="299016" spans="16:16" x14ac:dyDescent="0.3">
      <c r="P299016" s="83"/>
    </row>
    <row r="299017" spans="16:16" x14ac:dyDescent="0.3">
      <c r="P299017" s="83"/>
    </row>
    <row r="299018" spans="16:16" x14ac:dyDescent="0.3">
      <c r="P299018" s="83"/>
    </row>
    <row r="299019" spans="16:16" x14ac:dyDescent="0.3">
      <c r="P299019" s="83"/>
    </row>
    <row r="299020" spans="16:16" x14ac:dyDescent="0.3">
      <c r="P299020" s="83"/>
    </row>
    <row r="299021" spans="16:16" x14ac:dyDescent="0.3">
      <c r="P299021" s="83"/>
    </row>
    <row r="299022" spans="16:16" x14ac:dyDescent="0.3">
      <c r="P299022" s="83"/>
    </row>
    <row r="299023" spans="16:16" x14ac:dyDescent="0.3">
      <c r="P299023" s="83"/>
    </row>
    <row r="299024" spans="16:16" x14ac:dyDescent="0.3">
      <c r="P299024" s="83"/>
    </row>
    <row r="299025" spans="16:16" x14ac:dyDescent="0.3">
      <c r="P299025" s="83"/>
    </row>
    <row r="299026" spans="16:16" x14ac:dyDescent="0.3">
      <c r="P299026" s="83"/>
    </row>
    <row r="299027" spans="16:16" x14ac:dyDescent="0.3">
      <c r="P299027" s="83"/>
    </row>
    <row r="299028" spans="16:16" x14ac:dyDescent="0.3">
      <c r="P299028" s="83"/>
    </row>
    <row r="299029" spans="16:16" x14ac:dyDescent="0.3">
      <c r="P299029" s="83"/>
    </row>
    <row r="299030" spans="16:16" x14ac:dyDescent="0.3">
      <c r="P299030" s="83"/>
    </row>
    <row r="299031" spans="16:16" x14ac:dyDescent="0.3">
      <c r="P299031" s="83"/>
    </row>
    <row r="299032" spans="16:16" x14ac:dyDescent="0.3">
      <c r="P299032" s="83"/>
    </row>
    <row r="299033" spans="16:16" x14ac:dyDescent="0.3">
      <c r="P299033" s="83"/>
    </row>
    <row r="299034" spans="16:16" x14ac:dyDescent="0.3">
      <c r="P299034" s="83"/>
    </row>
    <row r="299035" spans="16:16" x14ac:dyDescent="0.3">
      <c r="P299035" s="83"/>
    </row>
    <row r="299036" spans="16:16" x14ac:dyDescent="0.3">
      <c r="P299036" s="83"/>
    </row>
    <row r="299037" spans="16:16" x14ac:dyDescent="0.3">
      <c r="P299037" s="83"/>
    </row>
    <row r="299038" spans="16:16" x14ac:dyDescent="0.3">
      <c r="P299038" s="83"/>
    </row>
    <row r="299039" spans="16:16" x14ac:dyDescent="0.3">
      <c r="P299039" s="83"/>
    </row>
    <row r="299040" spans="16:16" x14ac:dyDescent="0.3">
      <c r="P299040" s="83"/>
    </row>
    <row r="299041" spans="16:16" x14ac:dyDescent="0.3">
      <c r="P299041" s="83"/>
    </row>
    <row r="299042" spans="16:16" x14ac:dyDescent="0.3">
      <c r="P299042" s="83"/>
    </row>
    <row r="299043" spans="16:16" x14ac:dyDescent="0.3">
      <c r="P299043" s="83"/>
    </row>
    <row r="299044" spans="16:16" x14ac:dyDescent="0.3">
      <c r="P299044" s="83"/>
    </row>
    <row r="299045" spans="16:16" x14ac:dyDescent="0.3">
      <c r="P299045" s="83"/>
    </row>
    <row r="299046" spans="16:16" x14ac:dyDescent="0.3">
      <c r="P299046" s="83"/>
    </row>
    <row r="299047" spans="16:16" x14ac:dyDescent="0.3">
      <c r="P299047" s="83"/>
    </row>
    <row r="299048" spans="16:16" x14ac:dyDescent="0.3">
      <c r="P299048" s="83"/>
    </row>
    <row r="299049" spans="16:16" x14ac:dyDescent="0.3">
      <c r="P299049" s="83"/>
    </row>
    <row r="299050" spans="16:16" x14ac:dyDescent="0.3">
      <c r="P299050" s="83"/>
    </row>
    <row r="299051" spans="16:16" x14ac:dyDescent="0.3">
      <c r="P299051" s="83"/>
    </row>
    <row r="299052" spans="16:16" x14ac:dyDescent="0.3">
      <c r="P299052" s="83"/>
    </row>
    <row r="299053" spans="16:16" x14ac:dyDescent="0.3">
      <c r="P299053" s="83"/>
    </row>
    <row r="299054" spans="16:16" x14ac:dyDescent="0.3">
      <c r="P299054" s="83"/>
    </row>
    <row r="299055" spans="16:16" x14ac:dyDescent="0.3">
      <c r="P299055" s="83"/>
    </row>
    <row r="299056" spans="16:16" x14ac:dyDescent="0.3">
      <c r="P299056" s="83"/>
    </row>
    <row r="299057" spans="16:16" x14ac:dyDescent="0.3">
      <c r="P299057" s="83"/>
    </row>
    <row r="299058" spans="16:16" x14ac:dyDescent="0.3">
      <c r="P299058" s="83"/>
    </row>
    <row r="299059" spans="16:16" x14ac:dyDescent="0.3">
      <c r="P299059" s="83"/>
    </row>
    <row r="299060" spans="16:16" x14ac:dyDescent="0.3">
      <c r="P299060" s="83"/>
    </row>
    <row r="299061" spans="16:16" x14ac:dyDescent="0.3">
      <c r="P299061" s="83"/>
    </row>
    <row r="299062" spans="16:16" x14ac:dyDescent="0.3">
      <c r="P299062" s="83"/>
    </row>
    <row r="299063" spans="16:16" x14ac:dyDescent="0.3">
      <c r="P299063" s="83"/>
    </row>
    <row r="299064" spans="16:16" x14ac:dyDescent="0.3">
      <c r="P299064" s="83"/>
    </row>
    <row r="299065" spans="16:16" x14ac:dyDescent="0.3">
      <c r="P299065" s="83"/>
    </row>
    <row r="299066" spans="16:16" x14ac:dyDescent="0.3">
      <c r="P299066" s="83"/>
    </row>
    <row r="299067" spans="16:16" x14ac:dyDescent="0.3">
      <c r="P299067" s="83"/>
    </row>
    <row r="299068" spans="16:16" x14ac:dyDescent="0.3">
      <c r="P299068" s="83"/>
    </row>
    <row r="299069" spans="16:16" x14ac:dyDescent="0.3">
      <c r="P299069" s="83"/>
    </row>
    <row r="299070" spans="16:16" x14ac:dyDescent="0.3">
      <c r="P299070" s="83"/>
    </row>
    <row r="299071" spans="16:16" x14ac:dyDescent="0.3">
      <c r="P299071" s="83"/>
    </row>
    <row r="299072" spans="16:16" x14ac:dyDescent="0.3">
      <c r="P299072" s="83"/>
    </row>
    <row r="299073" spans="16:16" x14ac:dyDescent="0.3">
      <c r="P299073" s="83"/>
    </row>
    <row r="299074" spans="16:16" x14ac:dyDescent="0.3">
      <c r="P299074" s="83"/>
    </row>
    <row r="299075" spans="16:16" x14ac:dyDescent="0.3">
      <c r="P299075" s="83"/>
    </row>
    <row r="299076" spans="16:16" x14ac:dyDescent="0.3">
      <c r="P299076" s="83"/>
    </row>
    <row r="299077" spans="16:16" x14ac:dyDescent="0.3">
      <c r="P299077" s="83"/>
    </row>
    <row r="299078" spans="16:16" x14ac:dyDescent="0.3">
      <c r="P299078" s="83"/>
    </row>
    <row r="299079" spans="16:16" x14ac:dyDescent="0.3">
      <c r="P299079" s="83"/>
    </row>
    <row r="299080" spans="16:16" x14ac:dyDescent="0.3">
      <c r="P299080" s="83"/>
    </row>
    <row r="299081" spans="16:16" x14ac:dyDescent="0.3">
      <c r="P299081" s="83"/>
    </row>
    <row r="299082" spans="16:16" x14ac:dyDescent="0.3">
      <c r="P299082" s="83"/>
    </row>
    <row r="299083" spans="16:16" x14ac:dyDescent="0.3">
      <c r="P299083" s="83"/>
    </row>
    <row r="299084" spans="16:16" x14ac:dyDescent="0.3">
      <c r="P299084" s="83"/>
    </row>
    <row r="299085" spans="16:16" x14ac:dyDescent="0.3">
      <c r="P299085" s="83"/>
    </row>
    <row r="299086" spans="16:16" x14ac:dyDescent="0.3">
      <c r="P299086" s="83"/>
    </row>
    <row r="299087" spans="16:16" x14ac:dyDescent="0.3">
      <c r="P299087" s="83"/>
    </row>
    <row r="299088" spans="16:16" x14ac:dyDescent="0.3">
      <c r="P299088" s="83"/>
    </row>
    <row r="299089" spans="16:16" x14ac:dyDescent="0.3">
      <c r="P299089" s="83"/>
    </row>
    <row r="299090" spans="16:16" x14ac:dyDescent="0.3">
      <c r="P299090" s="83"/>
    </row>
    <row r="299091" spans="16:16" x14ac:dyDescent="0.3">
      <c r="P299091" s="83"/>
    </row>
    <row r="299092" spans="16:16" x14ac:dyDescent="0.3">
      <c r="P299092" s="83"/>
    </row>
    <row r="299093" spans="16:16" x14ac:dyDescent="0.3">
      <c r="P299093" s="83"/>
    </row>
    <row r="299094" spans="16:16" x14ac:dyDescent="0.3">
      <c r="P299094" s="83"/>
    </row>
    <row r="299095" spans="16:16" x14ac:dyDescent="0.3">
      <c r="P299095" s="83"/>
    </row>
    <row r="299096" spans="16:16" x14ac:dyDescent="0.3">
      <c r="P299096" s="83"/>
    </row>
    <row r="299097" spans="16:16" x14ac:dyDescent="0.3">
      <c r="P299097" s="83"/>
    </row>
    <row r="299098" spans="16:16" x14ac:dyDescent="0.3">
      <c r="P299098" s="83"/>
    </row>
    <row r="299099" spans="16:16" x14ac:dyDescent="0.3">
      <c r="P299099" s="83"/>
    </row>
    <row r="299100" spans="16:16" x14ac:dyDescent="0.3">
      <c r="P299100" s="83"/>
    </row>
    <row r="299101" spans="16:16" x14ac:dyDescent="0.3">
      <c r="P299101" s="83"/>
    </row>
    <row r="299102" spans="16:16" x14ac:dyDescent="0.3">
      <c r="P299102" s="83"/>
    </row>
    <row r="299103" spans="16:16" x14ac:dyDescent="0.3">
      <c r="P299103" s="83"/>
    </row>
    <row r="299104" spans="16:16" x14ac:dyDescent="0.3">
      <c r="P299104" s="83"/>
    </row>
    <row r="299105" spans="16:16" x14ac:dyDescent="0.3">
      <c r="P299105" s="83"/>
    </row>
    <row r="299106" spans="16:16" x14ac:dyDescent="0.3">
      <c r="P299106" s="83"/>
    </row>
    <row r="299107" spans="16:16" x14ac:dyDescent="0.3">
      <c r="P299107" s="83"/>
    </row>
    <row r="299108" spans="16:16" x14ac:dyDescent="0.3">
      <c r="P299108" s="83"/>
    </row>
    <row r="299109" spans="16:16" x14ac:dyDescent="0.3">
      <c r="P299109" s="83"/>
    </row>
    <row r="299110" spans="16:16" x14ac:dyDescent="0.3">
      <c r="P299110" s="83"/>
    </row>
    <row r="299111" spans="16:16" x14ac:dyDescent="0.3">
      <c r="P299111" s="83"/>
    </row>
    <row r="299112" spans="16:16" x14ac:dyDescent="0.3">
      <c r="P299112" s="83"/>
    </row>
    <row r="299113" spans="16:16" x14ac:dyDescent="0.3">
      <c r="P299113" s="83"/>
    </row>
    <row r="299114" spans="16:16" x14ac:dyDescent="0.3">
      <c r="P299114" s="83"/>
    </row>
    <row r="299115" spans="16:16" x14ac:dyDescent="0.3">
      <c r="P299115" s="83"/>
    </row>
    <row r="299116" spans="16:16" x14ac:dyDescent="0.3">
      <c r="P299116" s="83"/>
    </row>
    <row r="299117" spans="16:16" x14ac:dyDescent="0.3">
      <c r="P299117" s="83"/>
    </row>
    <row r="299118" spans="16:16" x14ac:dyDescent="0.3">
      <c r="P299118" s="83"/>
    </row>
    <row r="299119" spans="16:16" x14ac:dyDescent="0.3">
      <c r="P299119" s="83"/>
    </row>
    <row r="299120" spans="16:16" x14ac:dyDescent="0.3">
      <c r="P299120" s="83"/>
    </row>
    <row r="299121" spans="16:16" x14ac:dyDescent="0.3">
      <c r="P299121" s="83"/>
    </row>
    <row r="299122" spans="16:16" x14ac:dyDescent="0.3">
      <c r="P299122" s="83"/>
    </row>
    <row r="299123" spans="16:16" x14ac:dyDescent="0.3">
      <c r="P299123" s="83"/>
    </row>
    <row r="299124" spans="16:16" x14ac:dyDescent="0.3">
      <c r="P299124" s="83"/>
    </row>
    <row r="299125" spans="16:16" x14ac:dyDescent="0.3">
      <c r="P299125" s="83"/>
    </row>
    <row r="299126" spans="16:16" x14ac:dyDescent="0.3">
      <c r="P299126" s="83"/>
    </row>
    <row r="299127" spans="16:16" x14ac:dyDescent="0.3">
      <c r="P299127" s="83"/>
    </row>
    <row r="299128" spans="16:16" x14ac:dyDescent="0.3">
      <c r="P299128" s="83"/>
    </row>
    <row r="299129" spans="16:16" x14ac:dyDescent="0.3">
      <c r="P299129" s="83"/>
    </row>
    <row r="299130" spans="16:16" x14ac:dyDescent="0.3">
      <c r="P299130" s="83"/>
    </row>
    <row r="299131" spans="16:16" x14ac:dyDescent="0.3">
      <c r="P299131" s="83"/>
    </row>
    <row r="299132" spans="16:16" x14ac:dyDescent="0.3">
      <c r="P299132" s="83"/>
    </row>
    <row r="299133" spans="16:16" x14ac:dyDescent="0.3">
      <c r="P299133" s="83"/>
    </row>
    <row r="299134" spans="16:16" x14ac:dyDescent="0.3">
      <c r="P299134" s="83"/>
    </row>
    <row r="299135" spans="16:16" x14ac:dyDescent="0.3">
      <c r="P299135" s="83"/>
    </row>
    <row r="299136" spans="16:16" x14ac:dyDescent="0.3">
      <c r="P299136" s="83"/>
    </row>
    <row r="299137" spans="16:16" x14ac:dyDescent="0.3">
      <c r="P299137" s="83"/>
    </row>
    <row r="299138" spans="16:16" x14ac:dyDescent="0.3">
      <c r="P299138" s="83"/>
    </row>
    <row r="299139" spans="16:16" x14ac:dyDescent="0.3">
      <c r="P299139" s="83"/>
    </row>
    <row r="299140" spans="16:16" x14ac:dyDescent="0.3">
      <c r="P299140" s="83"/>
    </row>
    <row r="299141" spans="16:16" x14ac:dyDescent="0.3">
      <c r="P299141" s="83"/>
    </row>
    <row r="299142" spans="16:16" x14ac:dyDescent="0.3">
      <c r="P299142" s="83"/>
    </row>
    <row r="299143" spans="16:16" x14ac:dyDescent="0.3">
      <c r="P299143" s="83"/>
    </row>
    <row r="299144" spans="16:16" x14ac:dyDescent="0.3">
      <c r="P299144" s="83"/>
    </row>
    <row r="299145" spans="16:16" x14ac:dyDescent="0.3">
      <c r="P299145" s="83"/>
    </row>
    <row r="299146" spans="16:16" x14ac:dyDescent="0.3">
      <c r="P299146" s="83"/>
    </row>
    <row r="299147" spans="16:16" x14ac:dyDescent="0.3">
      <c r="P299147" s="83"/>
    </row>
    <row r="299148" spans="16:16" x14ac:dyDescent="0.3">
      <c r="P299148" s="83"/>
    </row>
    <row r="299149" spans="16:16" x14ac:dyDescent="0.3">
      <c r="P299149" s="83"/>
    </row>
    <row r="299150" spans="16:16" x14ac:dyDescent="0.3">
      <c r="P299150" s="83"/>
    </row>
    <row r="299151" spans="16:16" x14ac:dyDescent="0.3">
      <c r="P299151" s="83"/>
    </row>
    <row r="299152" spans="16:16" x14ac:dyDescent="0.3">
      <c r="P299152" s="83"/>
    </row>
    <row r="299153" spans="16:16" x14ac:dyDescent="0.3">
      <c r="P299153" s="83"/>
    </row>
    <row r="299154" spans="16:16" x14ac:dyDescent="0.3">
      <c r="P299154" s="83"/>
    </row>
    <row r="299155" spans="16:16" x14ac:dyDescent="0.3">
      <c r="P299155" s="83"/>
    </row>
    <row r="299156" spans="16:16" x14ac:dyDescent="0.3">
      <c r="P299156" s="83"/>
    </row>
    <row r="299157" spans="16:16" x14ac:dyDescent="0.3">
      <c r="P299157" s="83"/>
    </row>
    <row r="299158" spans="16:16" x14ac:dyDescent="0.3">
      <c r="P299158" s="83"/>
    </row>
    <row r="299159" spans="16:16" x14ac:dyDescent="0.3">
      <c r="P299159" s="83"/>
    </row>
    <row r="299160" spans="16:16" x14ac:dyDescent="0.3">
      <c r="P299160" s="83"/>
    </row>
    <row r="299161" spans="16:16" x14ac:dyDescent="0.3">
      <c r="P299161" s="83"/>
    </row>
    <row r="299162" spans="16:16" x14ac:dyDescent="0.3">
      <c r="P299162" s="83"/>
    </row>
    <row r="299163" spans="16:16" x14ac:dyDescent="0.3">
      <c r="P299163" s="83"/>
    </row>
    <row r="299164" spans="16:16" x14ac:dyDescent="0.3">
      <c r="P299164" s="83"/>
    </row>
    <row r="299165" spans="16:16" x14ac:dyDescent="0.3">
      <c r="P299165" s="83"/>
    </row>
    <row r="299166" spans="16:16" x14ac:dyDescent="0.3">
      <c r="P299166" s="83"/>
    </row>
    <row r="299167" spans="16:16" x14ac:dyDescent="0.3">
      <c r="P299167" s="83"/>
    </row>
    <row r="299168" spans="16:16" x14ac:dyDescent="0.3">
      <c r="P299168" s="83"/>
    </row>
    <row r="299169" spans="16:16" x14ac:dyDescent="0.3">
      <c r="P299169" s="83"/>
    </row>
    <row r="299170" spans="16:16" x14ac:dyDescent="0.3">
      <c r="P299170" s="83"/>
    </row>
    <row r="299171" spans="16:16" x14ac:dyDescent="0.3">
      <c r="P299171" s="83"/>
    </row>
    <row r="299172" spans="16:16" x14ac:dyDescent="0.3">
      <c r="P299172" s="83"/>
    </row>
    <row r="299173" spans="16:16" x14ac:dyDescent="0.3">
      <c r="P299173" s="83"/>
    </row>
    <row r="299174" spans="16:16" x14ac:dyDescent="0.3">
      <c r="P299174" s="83"/>
    </row>
    <row r="299175" spans="16:16" x14ac:dyDescent="0.3">
      <c r="P299175" s="83"/>
    </row>
    <row r="299176" spans="16:16" x14ac:dyDescent="0.3">
      <c r="P299176" s="83"/>
    </row>
    <row r="299177" spans="16:16" x14ac:dyDescent="0.3">
      <c r="P299177" s="83"/>
    </row>
    <row r="299178" spans="16:16" x14ac:dyDescent="0.3">
      <c r="P299178" s="83"/>
    </row>
    <row r="299179" spans="16:16" x14ac:dyDescent="0.3">
      <c r="P299179" s="83"/>
    </row>
    <row r="299180" spans="16:16" x14ac:dyDescent="0.3">
      <c r="P299180" s="83"/>
    </row>
    <row r="299181" spans="16:16" x14ac:dyDescent="0.3">
      <c r="P299181" s="83"/>
    </row>
    <row r="299182" spans="16:16" x14ac:dyDescent="0.3">
      <c r="P299182" s="83"/>
    </row>
    <row r="299183" spans="16:16" x14ac:dyDescent="0.3">
      <c r="P299183" s="83"/>
    </row>
    <row r="299184" spans="16:16" x14ac:dyDescent="0.3">
      <c r="P299184" s="83"/>
    </row>
    <row r="299185" spans="16:16" x14ac:dyDescent="0.3">
      <c r="P299185" s="83"/>
    </row>
    <row r="299186" spans="16:16" x14ac:dyDescent="0.3">
      <c r="P299186" s="83"/>
    </row>
    <row r="299187" spans="16:16" x14ac:dyDescent="0.3">
      <c r="P299187" s="83"/>
    </row>
    <row r="299188" spans="16:16" x14ac:dyDescent="0.3">
      <c r="P299188" s="83"/>
    </row>
    <row r="299189" spans="16:16" x14ac:dyDescent="0.3">
      <c r="P299189" s="83"/>
    </row>
    <row r="299190" spans="16:16" x14ac:dyDescent="0.3">
      <c r="P299190" s="83"/>
    </row>
    <row r="299191" spans="16:16" x14ac:dyDescent="0.3">
      <c r="P299191" s="83"/>
    </row>
    <row r="299192" spans="16:16" x14ac:dyDescent="0.3">
      <c r="P299192" s="83"/>
    </row>
    <row r="299193" spans="16:16" x14ac:dyDescent="0.3">
      <c r="P299193" s="83"/>
    </row>
    <row r="299194" spans="16:16" x14ac:dyDescent="0.3">
      <c r="P299194" s="83"/>
    </row>
    <row r="299195" spans="16:16" x14ac:dyDescent="0.3">
      <c r="P299195" s="83"/>
    </row>
    <row r="299196" spans="16:16" x14ac:dyDescent="0.3">
      <c r="P299196" s="83"/>
    </row>
    <row r="299197" spans="16:16" x14ac:dyDescent="0.3">
      <c r="P299197" s="83"/>
    </row>
    <row r="299198" spans="16:16" x14ac:dyDescent="0.3">
      <c r="P299198" s="83"/>
    </row>
    <row r="299199" spans="16:16" x14ac:dyDescent="0.3">
      <c r="P299199" s="83"/>
    </row>
    <row r="299200" spans="16:16" x14ac:dyDescent="0.3">
      <c r="P299200" s="83"/>
    </row>
    <row r="299201" spans="16:16" x14ac:dyDescent="0.3">
      <c r="P299201" s="83"/>
    </row>
    <row r="299202" spans="16:16" x14ac:dyDescent="0.3">
      <c r="P299202" s="83"/>
    </row>
    <row r="299203" spans="16:16" x14ac:dyDescent="0.3">
      <c r="P299203" s="83"/>
    </row>
    <row r="299204" spans="16:16" x14ac:dyDescent="0.3">
      <c r="P299204" s="83"/>
    </row>
    <row r="299205" spans="16:16" x14ac:dyDescent="0.3">
      <c r="P299205" s="83"/>
    </row>
    <row r="299206" spans="16:16" x14ac:dyDescent="0.3">
      <c r="P299206" s="83"/>
    </row>
    <row r="299207" spans="16:16" x14ac:dyDescent="0.3">
      <c r="P299207" s="83"/>
    </row>
    <row r="299208" spans="16:16" x14ac:dyDescent="0.3">
      <c r="P299208" s="83"/>
    </row>
    <row r="299209" spans="16:16" x14ac:dyDescent="0.3">
      <c r="P299209" s="83"/>
    </row>
    <row r="299210" spans="16:16" x14ac:dyDescent="0.3">
      <c r="P299210" s="83"/>
    </row>
    <row r="299211" spans="16:16" x14ac:dyDescent="0.3">
      <c r="P299211" s="83"/>
    </row>
    <row r="299212" spans="16:16" x14ac:dyDescent="0.3">
      <c r="P299212" s="83"/>
    </row>
    <row r="299213" spans="16:16" x14ac:dyDescent="0.3">
      <c r="P299213" s="83"/>
    </row>
    <row r="299214" spans="16:16" x14ac:dyDescent="0.3">
      <c r="P299214" s="83"/>
    </row>
    <row r="299215" spans="16:16" x14ac:dyDescent="0.3">
      <c r="P299215" s="83"/>
    </row>
    <row r="299216" spans="16:16" x14ac:dyDescent="0.3">
      <c r="P299216" s="83"/>
    </row>
    <row r="299217" spans="16:16" x14ac:dyDescent="0.3">
      <c r="P299217" s="83"/>
    </row>
    <row r="299218" spans="16:16" x14ac:dyDescent="0.3">
      <c r="P299218" s="83"/>
    </row>
    <row r="299219" spans="16:16" x14ac:dyDescent="0.3">
      <c r="P299219" s="83"/>
    </row>
    <row r="299220" spans="16:16" x14ac:dyDescent="0.3">
      <c r="P299220" s="83"/>
    </row>
    <row r="299221" spans="16:16" x14ac:dyDescent="0.3">
      <c r="P299221" s="83"/>
    </row>
    <row r="299222" spans="16:16" x14ac:dyDescent="0.3">
      <c r="P299222" s="83"/>
    </row>
    <row r="299223" spans="16:16" x14ac:dyDescent="0.3">
      <c r="P299223" s="83"/>
    </row>
    <row r="299224" spans="16:16" x14ac:dyDescent="0.3">
      <c r="P299224" s="83"/>
    </row>
    <row r="299225" spans="16:16" x14ac:dyDescent="0.3">
      <c r="P299225" s="83"/>
    </row>
    <row r="299226" spans="16:16" x14ac:dyDescent="0.3">
      <c r="P299226" s="83"/>
    </row>
    <row r="299227" spans="16:16" x14ac:dyDescent="0.3">
      <c r="P299227" s="83"/>
    </row>
    <row r="299228" spans="16:16" x14ac:dyDescent="0.3">
      <c r="P299228" s="83"/>
    </row>
    <row r="299229" spans="16:16" x14ac:dyDescent="0.3">
      <c r="P299229" s="83"/>
    </row>
    <row r="299230" spans="16:16" x14ac:dyDescent="0.3">
      <c r="P299230" s="83"/>
    </row>
    <row r="299231" spans="16:16" x14ac:dyDescent="0.3">
      <c r="P299231" s="83"/>
    </row>
    <row r="299232" spans="16:16" x14ac:dyDescent="0.3">
      <c r="P299232" s="83"/>
    </row>
    <row r="299233" spans="16:16" x14ac:dyDescent="0.3">
      <c r="P299233" s="83"/>
    </row>
    <row r="299234" spans="16:16" x14ac:dyDescent="0.3">
      <c r="P299234" s="83"/>
    </row>
    <row r="299235" spans="16:16" x14ac:dyDescent="0.3">
      <c r="P299235" s="83"/>
    </row>
    <row r="299236" spans="16:16" x14ac:dyDescent="0.3">
      <c r="P299236" s="83"/>
    </row>
    <row r="299237" spans="16:16" x14ac:dyDescent="0.3">
      <c r="P299237" s="83"/>
    </row>
    <row r="299238" spans="16:16" x14ac:dyDescent="0.3">
      <c r="P299238" s="83"/>
    </row>
    <row r="299239" spans="16:16" x14ac:dyDescent="0.3">
      <c r="P299239" s="83"/>
    </row>
    <row r="299240" spans="16:16" x14ac:dyDescent="0.3">
      <c r="P299240" s="83"/>
    </row>
    <row r="299241" spans="16:16" x14ac:dyDescent="0.3">
      <c r="P299241" s="83"/>
    </row>
    <row r="299242" spans="16:16" x14ac:dyDescent="0.3">
      <c r="P299242" s="83"/>
    </row>
    <row r="299243" spans="16:16" x14ac:dyDescent="0.3">
      <c r="P299243" s="83"/>
    </row>
    <row r="299244" spans="16:16" x14ac:dyDescent="0.3">
      <c r="P299244" s="83"/>
    </row>
    <row r="299245" spans="16:16" x14ac:dyDescent="0.3">
      <c r="P299245" s="83"/>
    </row>
    <row r="299246" spans="16:16" x14ac:dyDescent="0.3">
      <c r="P299246" s="83"/>
    </row>
    <row r="299247" spans="16:16" x14ac:dyDescent="0.3">
      <c r="P299247" s="83"/>
    </row>
    <row r="299248" spans="16:16" x14ac:dyDescent="0.3">
      <c r="P299248" s="83"/>
    </row>
    <row r="299249" spans="16:16" x14ac:dyDescent="0.3">
      <c r="P299249" s="83"/>
    </row>
    <row r="299250" spans="16:16" x14ac:dyDescent="0.3">
      <c r="P299250" s="83"/>
    </row>
    <row r="299251" spans="16:16" x14ac:dyDescent="0.3">
      <c r="P299251" s="83"/>
    </row>
    <row r="299252" spans="16:16" x14ac:dyDescent="0.3">
      <c r="P299252" s="83"/>
    </row>
    <row r="299253" spans="16:16" x14ac:dyDescent="0.3">
      <c r="P299253" s="83"/>
    </row>
    <row r="299254" spans="16:16" x14ac:dyDescent="0.3">
      <c r="P299254" s="83"/>
    </row>
    <row r="299255" spans="16:16" x14ac:dyDescent="0.3">
      <c r="P299255" s="83"/>
    </row>
    <row r="299256" spans="16:16" x14ac:dyDescent="0.3">
      <c r="P299256" s="83"/>
    </row>
    <row r="299257" spans="16:16" x14ac:dyDescent="0.3">
      <c r="P299257" s="83"/>
    </row>
    <row r="299258" spans="16:16" x14ac:dyDescent="0.3">
      <c r="P299258" s="83"/>
    </row>
    <row r="299259" spans="16:16" x14ac:dyDescent="0.3">
      <c r="P299259" s="83"/>
    </row>
    <row r="299260" spans="16:16" x14ac:dyDescent="0.3">
      <c r="P299260" s="83"/>
    </row>
    <row r="299261" spans="16:16" x14ac:dyDescent="0.3">
      <c r="P299261" s="83"/>
    </row>
    <row r="299262" spans="16:16" x14ac:dyDescent="0.3">
      <c r="P299262" s="83"/>
    </row>
    <row r="299263" spans="16:16" x14ac:dyDescent="0.3">
      <c r="P299263" s="83"/>
    </row>
    <row r="299264" spans="16:16" x14ac:dyDescent="0.3">
      <c r="P299264" s="83"/>
    </row>
    <row r="299265" spans="16:16" x14ac:dyDescent="0.3">
      <c r="P299265" s="83"/>
    </row>
    <row r="299266" spans="16:16" x14ac:dyDescent="0.3">
      <c r="P299266" s="83"/>
    </row>
    <row r="299267" spans="16:16" x14ac:dyDescent="0.3">
      <c r="P299267" s="83"/>
    </row>
    <row r="299268" spans="16:16" x14ac:dyDescent="0.3">
      <c r="P299268" s="83"/>
    </row>
    <row r="299269" spans="16:16" x14ac:dyDescent="0.3">
      <c r="P299269" s="83"/>
    </row>
    <row r="299270" spans="16:16" x14ac:dyDescent="0.3">
      <c r="P299270" s="83"/>
    </row>
    <row r="299271" spans="16:16" x14ac:dyDescent="0.3">
      <c r="P299271" s="83"/>
    </row>
    <row r="299272" spans="16:16" x14ac:dyDescent="0.3">
      <c r="P299272" s="83"/>
    </row>
    <row r="299273" spans="16:16" x14ac:dyDescent="0.3">
      <c r="P299273" s="83"/>
    </row>
    <row r="299274" spans="16:16" x14ac:dyDescent="0.3">
      <c r="P299274" s="83"/>
    </row>
    <row r="299275" spans="16:16" x14ac:dyDescent="0.3">
      <c r="P299275" s="83"/>
    </row>
    <row r="299276" spans="16:16" x14ac:dyDescent="0.3">
      <c r="P299276" s="83"/>
    </row>
    <row r="299277" spans="16:16" x14ac:dyDescent="0.3">
      <c r="P299277" s="83"/>
    </row>
    <row r="299278" spans="16:16" x14ac:dyDescent="0.3">
      <c r="P299278" s="83"/>
    </row>
    <row r="299279" spans="16:16" x14ac:dyDescent="0.3">
      <c r="P299279" s="83"/>
    </row>
    <row r="299280" spans="16:16" x14ac:dyDescent="0.3">
      <c r="P299280" s="83"/>
    </row>
    <row r="299281" spans="16:16" x14ac:dyDescent="0.3">
      <c r="P299281" s="83"/>
    </row>
    <row r="299282" spans="16:16" x14ac:dyDescent="0.3">
      <c r="P299282" s="83"/>
    </row>
    <row r="299283" spans="16:16" x14ac:dyDescent="0.3">
      <c r="P299283" s="83"/>
    </row>
    <row r="299284" spans="16:16" x14ac:dyDescent="0.3">
      <c r="P299284" s="83"/>
    </row>
    <row r="299285" spans="16:16" x14ac:dyDescent="0.3">
      <c r="P299285" s="83"/>
    </row>
    <row r="299286" spans="16:16" x14ac:dyDescent="0.3">
      <c r="P299286" s="83"/>
    </row>
    <row r="299287" spans="16:16" x14ac:dyDescent="0.3">
      <c r="P299287" s="83"/>
    </row>
    <row r="299288" spans="16:16" x14ac:dyDescent="0.3">
      <c r="P299288" s="83"/>
    </row>
    <row r="299289" spans="16:16" x14ac:dyDescent="0.3">
      <c r="P299289" s="83"/>
    </row>
    <row r="299290" spans="16:16" x14ac:dyDescent="0.3">
      <c r="P299290" s="83"/>
    </row>
    <row r="299291" spans="16:16" x14ac:dyDescent="0.3">
      <c r="P299291" s="83"/>
    </row>
    <row r="299292" spans="16:16" x14ac:dyDescent="0.3">
      <c r="P299292" s="83"/>
    </row>
    <row r="299293" spans="16:16" x14ac:dyDescent="0.3">
      <c r="P299293" s="83"/>
    </row>
    <row r="299294" spans="16:16" x14ac:dyDescent="0.3">
      <c r="P299294" s="83"/>
    </row>
    <row r="299295" spans="16:16" x14ac:dyDescent="0.3">
      <c r="P299295" s="83"/>
    </row>
    <row r="299296" spans="16:16" x14ac:dyDescent="0.3">
      <c r="P299296" s="83"/>
    </row>
    <row r="299297" spans="16:16" x14ac:dyDescent="0.3">
      <c r="P299297" s="83"/>
    </row>
    <row r="299298" spans="16:16" x14ac:dyDescent="0.3">
      <c r="P299298" s="83"/>
    </row>
    <row r="299299" spans="16:16" x14ac:dyDescent="0.3">
      <c r="P299299" s="83"/>
    </row>
    <row r="299300" spans="16:16" x14ac:dyDescent="0.3">
      <c r="P299300" s="83"/>
    </row>
    <row r="299301" spans="16:16" x14ac:dyDescent="0.3">
      <c r="P299301" s="83"/>
    </row>
    <row r="299302" spans="16:16" x14ac:dyDescent="0.3">
      <c r="P299302" s="83"/>
    </row>
    <row r="299303" spans="16:16" x14ac:dyDescent="0.3">
      <c r="P299303" s="83"/>
    </row>
    <row r="299304" spans="16:16" x14ac:dyDescent="0.3">
      <c r="P299304" s="83"/>
    </row>
    <row r="299305" spans="16:16" x14ac:dyDescent="0.3">
      <c r="P299305" s="83"/>
    </row>
    <row r="299306" spans="16:16" x14ac:dyDescent="0.3">
      <c r="P299306" s="83"/>
    </row>
    <row r="299307" spans="16:16" x14ac:dyDescent="0.3">
      <c r="P299307" s="83"/>
    </row>
    <row r="299308" spans="16:16" x14ac:dyDescent="0.3">
      <c r="P299308" s="83"/>
    </row>
    <row r="299309" spans="16:16" x14ac:dyDescent="0.3">
      <c r="P299309" s="83"/>
    </row>
    <row r="299310" spans="16:16" x14ac:dyDescent="0.3">
      <c r="P299310" s="83"/>
    </row>
    <row r="299311" spans="16:16" x14ac:dyDescent="0.3">
      <c r="P299311" s="83"/>
    </row>
    <row r="299312" spans="16:16" x14ac:dyDescent="0.3">
      <c r="P299312" s="83"/>
    </row>
    <row r="299313" spans="16:16" x14ac:dyDescent="0.3">
      <c r="P299313" s="83"/>
    </row>
    <row r="299314" spans="16:16" x14ac:dyDescent="0.3">
      <c r="P299314" s="83"/>
    </row>
    <row r="299315" spans="16:16" x14ac:dyDescent="0.3">
      <c r="P299315" s="83"/>
    </row>
    <row r="299316" spans="16:16" x14ac:dyDescent="0.3">
      <c r="P299316" s="83"/>
    </row>
    <row r="299317" spans="16:16" x14ac:dyDescent="0.3">
      <c r="P299317" s="83"/>
    </row>
    <row r="299318" spans="16:16" x14ac:dyDescent="0.3">
      <c r="P299318" s="83"/>
    </row>
    <row r="299319" spans="16:16" x14ac:dyDescent="0.3">
      <c r="P299319" s="83"/>
    </row>
    <row r="299320" spans="16:16" x14ac:dyDescent="0.3">
      <c r="P299320" s="83"/>
    </row>
    <row r="299321" spans="16:16" x14ac:dyDescent="0.3">
      <c r="P299321" s="83"/>
    </row>
    <row r="299322" spans="16:16" x14ac:dyDescent="0.3">
      <c r="P299322" s="83"/>
    </row>
    <row r="299323" spans="16:16" x14ac:dyDescent="0.3">
      <c r="P299323" s="83"/>
    </row>
    <row r="299324" spans="16:16" x14ac:dyDescent="0.3">
      <c r="P299324" s="83"/>
    </row>
    <row r="299325" spans="16:16" x14ac:dyDescent="0.3">
      <c r="P299325" s="83"/>
    </row>
    <row r="299326" spans="16:16" x14ac:dyDescent="0.3">
      <c r="P299326" s="83"/>
    </row>
    <row r="299327" spans="16:16" x14ac:dyDescent="0.3">
      <c r="P299327" s="83"/>
    </row>
    <row r="299328" spans="16:16" x14ac:dyDescent="0.3">
      <c r="P299328" s="83"/>
    </row>
    <row r="299329" spans="16:16" x14ac:dyDescent="0.3">
      <c r="P299329" s="83"/>
    </row>
    <row r="299330" spans="16:16" x14ac:dyDescent="0.3">
      <c r="P299330" s="83"/>
    </row>
    <row r="299331" spans="16:16" x14ac:dyDescent="0.3">
      <c r="P299331" s="83"/>
    </row>
    <row r="299332" spans="16:16" x14ac:dyDescent="0.3">
      <c r="P299332" s="83"/>
    </row>
    <row r="299333" spans="16:16" x14ac:dyDescent="0.3">
      <c r="P299333" s="83"/>
    </row>
    <row r="299334" spans="16:16" x14ac:dyDescent="0.3">
      <c r="P299334" s="83"/>
    </row>
    <row r="299335" spans="16:16" x14ac:dyDescent="0.3">
      <c r="P299335" s="83"/>
    </row>
    <row r="299336" spans="16:16" x14ac:dyDescent="0.3">
      <c r="P299336" s="83"/>
    </row>
    <row r="299337" spans="16:16" x14ac:dyDescent="0.3">
      <c r="P299337" s="83"/>
    </row>
    <row r="299338" spans="16:16" x14ac:dyDescent="0.3">
      <c r="P299338" s="83"/>
    </row>
    <row r="299339" spans="16:16" x14ac:dyDescent="0.3">
      <c r="P299339" s="83"/>
    </row>
    <row r="299340" spans="16:16" x14ac:dyDescent="0.3">
      <c r="P299340" s="83"/>
    </row>
    <row r="299341" spans="16:16" x14ac:dyDescent="0.3">
      <c r="P299341" s="83"/>
    </row>
    <row r="299342" spans="16:16" x14ac:dyDescent="0.3">
      <c r="P299342" s="83"/>
    </row>
    <row r="299343" spans="16:16" x14ac:dyDescent="0.3">
      <c r="P299343" s="83"/>
    </row>
    <row r="299344" spans="16:16" x14ac:dyDescent="0.3">
      <c r="P299344" s="83"/>
    </row>
    <row r="299345" spans="16:16" x14ac:dyDescent="0.3">
      <c r="P299345" s="83"/>
    </row>
    <row r="299346" spans="16:16" x14ac:dyDescent="0.3">
      <c r="P299346" s="83"/>
    </row>
    <row r="299347" spans="16:16" x14ac:dyDescent="0.3">
      <c r="P299347" s="83"/>
    </row>
    <row r="299348" spans="16:16" x14ac:dyDescent="0.3">
      <c r="P299348" s="83"/>
    </row>
    <row r="299349" spans="16:16" x14ac:dyDescent="0.3">
      <c r="P299349" s="83"/>
    </row>
    <row r="299350" spans="16:16" x14ac:dyDescent="0.3">
      <c r="P299350" s="83"/>
    </row>
    <row r="299351" spans="16:16" x14ac:dyDescent="0.3">
      <c r="P299351" s="83"/>
    </row>
    <row r="299352" spans="16:16" x14ac:dyDescent="0.3">
      <c r="P299352" s="83"/>
    </row>
    <row r="299353" spans="16:16" x14ac:dyDescent="0.3">
      <c r="P299353" s="83"/>
    </row>
    <row r="299354" spans="16:16" x14ac:dyDescent="0.3">
      <c r="P299354" s="83"/>
    </row>
    <row r="299355" spans="16:16" x14ac:dyDescent="0.3">
      <c r="P299355" s="83"/>
    </row>
    <row r="299356" spans="16:16" x14ac:dyDescent="0.3">
      <c r="P299356" s="83"/>
    </row>
    <row r="299357" spans="16:16" x14ac:dyDescent="0.3">
      <c r="P299357" s="83"/>
    </row>
    <row r="299358" spans="16:16" x14ac:dyDescent="0.3">
      <c r="P299358" s="83"/>
    </row>
    <row r="299359" spans="16:16" x14ac:dyDescent="0.3">
      <c r="P299359" s="83"/>
    </row>
    <row r="299360" spans="16:16" x14ac:dyDescent="0.3">
      <c r="P299360" s="83"/>
    </row>
    <row r="299361" spans="16:16" x14ac:dyDescent="0.3">
      <c r="P299361" s="83"/>
    </row>
    <row r="299362" spans="16:16" x14ac:dyDescent="0.3">
      <c r="P299362" s="83"/>
    </row>
    <row r="299363" spans="16:16" x14ac:dyDescent="0.3">
      <c r="P299363" s="83"/>
    </row>
    <row r="299364" spans="16:16" x14ac:dyDescent="0.3">
      <c r="P299364" s="83"/>
    </row>
    <row r="299365" spans="16:16" x14ac:dyDescent="0.3">
      <c r="P299365" s="83"/>
    </row>
    <row r="299366" spans="16:16" x14ac:dyDescent="0.3">
      <c r="P299366" s="83"/>
    </row>
    <row r="299367" spans="16:16" x14ac:dyDescent="0.3">
      <c r="P299367" s="83"/>
    </row>
    <row r="299368" spans="16:16" x14ac:dyDescent="0.3">
      <c r="P299368" s="83"/>
    </row>
    <row r="299369" spans="16:16" x14ac:dyDescent="0.3">
      <c r="P299369" s="83"/>
    </row>
    <row r="299370" spans="16:16" x14ac:dyDescent="0.3">
      <c r="P299370" s="83"/>
    </row>
    <row r="299371" spans="16:16" x14ac:dyDescent="0.3">
      <c r="P299371" s="83"/>
    </row>
    <row r="299372" spans="16:16" x14ac:dyDescent="0.3">
      <c r="P299372" s="83"/>
    </row>
    <row r="299373" spans="16:16" x14ac:dyDescent="0.3">
      <c r="P299373" s="83"/>
    </row>
    <row r="299374" spans="16:16" x14ac:dyDescent="0.3">
      <c r="P299374" s="83"/>
    </row>
    <row r="299375" spans="16:16" x14ac:dyDescent="0.3">
      <c r="P299375" s="83"/>
    </row>
    <row r="299376" spans="16:16" x14ac:dyDescent="0.3">
      <c r="P299376" s="83"/>
    </row>
    <row r="299377" spans="16:16" x14ac:dyDescent="0.3">
      <c r="P299377" s="83"/>
    </row>
    <row r="299378" spans="16:16" x14ac:dyDescent="0.3">
      <c r="P299378" s="83"/>
    </row>
    <row r="299379" spans="16:16" x14ac:dyDescent="0.3">
      <c r="P299379" s="83"/>
    </row>
    <row r="299380" spans="16:16" x14ac:dyDescent="0.3">
      <c r="P299380" s="83"/>
    </row>
    <row r="299381" spans="16:16" x14ac:dyDescent="0.3">
      <c r="P299381" s="83"/>
    </row>
    <row r="299382" spans="16:16" x14ac:dyDescent="0.3">
      <c r="P299382" s="83"/>
    </row>
    <row r="299383" spans="16:16" x14ac:dyDescent="0.3">
      <c r="P299383" s="83"/>
    </row>
    <row r="299384" spans="16:16" x14ac:dyDescent="0.3">
      <c r="P299384" s="83"/>
    </row>
    <row r="299385" spans="16:16" x14ac:dyDescent="0.3">
      <c r="P299385" s="83"/>
    </row>
    <row r="299386" spans="16:16" x14ac:dyDescent="0.3">
      <c r="P299386" s="83"/>
    </row>
    <row r="299387" spans="16:16" x14ac:dyDescent="0.3">
      <c r="P299387" s="83"/>
    </row>
    <row r="299388" spans="16:16" x14ac:dyDescent="0.3">
      <c r="P299388" s="83"/>
    </row>
    <row r="299389" spans="16:16" x14ac:dyDescent="0.3">
      <c r="P299389" s="83"/>
    </row>
    <row r="299390" spans="16:16" x14ac:dyDescent="0.3">
      <c r="P299390" s="83"/>
    </row>
    <row r="299391" spans="16:16" x14ac:dyDescent="0.3">
      <c r="P299391" s="83"/>
    </row>
    <row r="299392" spans="16:16" x14ac:dyDescent="0.3">
      <c r="P299392" s="83"/>
    </row>
    <row r="299393" spans="16:16" x14ac:dyDescent="0.3">
      <c r="P299393" s="83"/>
    </row>
    <row r="299394" spans="16:16" x14ac:dyDescent="0.3">
      <c r="P299394" s="83"/>
    </row>
    <row r="299395" spans="16:16" x14ac:dyDescent="0.3">
      <c r="P299395" s="83"/>
    </row>
    <row r="299396" spans="16:16" x14ac:dyDescent="0.3">
      <c r="P299396" s="83"/>
    </row>
    <row r="299397" spans="16:16" x14ac:dyDescent="0.3">
      <c r="P299397" s="83"/>
    </row>
    <row r="299398" spans="16:16" x14ac:dyDescent="0.3">
      <c r="P299398" s="83"/>
    </row>
    <row r="299399" spans="16:16" x14ac:dyDescent="0.3">
      <c r="P299399" s="83"/>
    </row>
    <row r="299400" spans="16:16" x14ac:dyDescent="0.3">
      <c r="P299400" s="83"/>
    </row>
    <row r="299401" spans="16:16" x14ac:dyDescent="0.3">
      <c r="P299401" s="83"/>
    </row>
    <row r="299402" spans="16:16" x14ac:dyDescent="0.3">
      <c r="P299402" s="83"/>
    </row>
    <row r="299403" spans="16:16" x14ac:dyDescent="0.3">
      <c r="P299403" s="83"/>
    </row>
    <row r="299404" spans="16:16" x14ac:dyDescent="0.3">
      <c r="P299404" s="83"/>
    </row>
    <row r="299405" spans="16:16" x14ac:dyDescent="0.3">
      <c r="P299405" s="83"/>
    </row>
    <row r="299406" spans="16:16" x14ac:dyDescent="0.3">
      <c r="P299406" s="83"/>
    </row>
    <row r="299407" spans="16:16" x14ac:dyDescent="0.3">
      <c r="P299407" s="83"/>
    </row>
    <row r="299408" spans="16:16" x14ac:dyDescent="0.3">
      <c r="P299408" s="83"/>
    </row>
    <row r="299409" spans="16:16" x14ac:dyDescent="0.3">
      <c r="P299409" s="83"/>
    </row>
    <row r="299410" spans="16:16" x14ac:dyDescent="0.3">
      <c r="P299410" s="83"/>
    </row>
    <row r="299411" spans="16:16" x14ac:dyDescent="0.3">
      <c r="P299411" s="83"/>
    </row>
    <row r="299412" spans="16:16" x14ac:dyDescent="0.3">
      <c r="P299412" s="83"/>
    </row>
    <row r="299413" spans="16:16" x14ac:dyDescent="0.3">
      <c r="P299413" s="83"/>
    </row>
    <row r="299414" spans="16:16" x14ac:dyDescent="0.3">
      <c r="P299414" s="83"/>
    </row>
    <row r="299415" spans="16:16" x14ac:dyDescent="0.3">
      <c r="P299415" s="83"/>
    </row>
    <row r="299416" spans="16:16" x14ac:dyDescent="0.3">
      <c r="P299416" s="83"/>
    </row>
    <row r="299417" spans="16:16" x14ac:dyDescent="0.3">
      <c r="P299417" s="83"/>
    </row>
    <row r="299418" spans="16:16" x14ac:dyDescent="0.3">
      <c r="P299418" s="83"/>
    </row>
    <row r="299419" spans="16:16" x14ac:dyDescent="0.3">
      <c r="P299419" s="83"/>
    </row>
    <row r="299420" spans="16:16" x14ac:dyDescent="0.3">
      <c r="P299420" s="83"/>
    </row>
    <row r="299421" spans="16:16" x14ac:dyDescent="0.3">
      <c r="P299421" s="83"/>
    </row>
    <row r="299422" spans="16:16" x14ac:dyDescent="0.3">
      <c r="P299422" s="83"/>
    </row>
    <row r="299423" spans="16:16" x14ac:dyDescent="0.3">
      <c r="P299423" s="83"/>
    </row>
    <row r="299424" spans="16:16" x14ac:dyDescent="0.3">
      <c r="P299424" s="83"/>
    </row>
    <row r="299425" spans="16:16" x14ac:dyDescent="0.3">
      <c r="P299425" s="83"/>
    </row>
    <row r="299426" spans="16:16" x14ac:dyDescent="0.3">
      <c r="P299426" s="83"/>
    </row>
    <row r="299427" spans="16:16" x14ac:dyDescent="0.3">
      <c r="P299427" s="83"/>
    </row>
    <row r="299428" spans="16:16" x14ac:dyDescent="0.3">
      <c r="P299428" s="83"/>
    </row>
    <row r="299429" spans="16:16" x14ac:dyDescent="0.3">
      <c r="P299429" s="83"/>
    </row>
    <row r="299430" spans="16:16" x14ac:dyDescent="0.3">
      <c r="P299430" s="83"/>
    </row>
    <row r="299431" spans="16:16" x14ac:dyDescent="0.3">
      <c r="P299431" s="83"/>
    </row>
    <row r="299432" spans="16:16" x14ac:dyDescent="0.3">
      <c r="P299432" s="83"/>
    </row>
    <row r="299433" spans="16:16" x14ac:dyDescent="0.3">
      <c r="P299433" s="83"/>
    </row>
    <row r="299434" spans="16:16" x14ac:dyDescent="0.3">
      <c r="P299434" s="83"/>
    </row>
    <row r="299435" spans="16:16" x14ac:dyDescent="0.3">
      <c r="P299435" s="83"/>
    </row>
    <row r="299436" spans="16:16" x14ac:dyDescent="0.3">
      <c r="P299436" s="83"/>
    </row>
    <row r="299437" spans="16:16" x14ac:dyDescent="0.3">
      <c r="P299437" s="83"/>
    </row>
    <row r="299438" spans="16:16" x14ac:dyDescent="0.3">
      <c r="P299438" s="83"/>
    </row>
    <row r="299439" spans="16:16" x14ac:dyDescent="0.3">
      <c r="P299439" s="83"/>
    </row>
    <row r="299440" spans="16:16" x14ac:dyDescent="0.3">
      <c r="P299440" s="83"/>
    </row>
    <row r="299441" spans="16:16" x14ac:dyDescent="0.3">
      <c r="P299441" s="83"/>
    </row>
    <row r="299442" spans="16:16" x14ac:dyDescent="0.3">
      <c r="P299442" s="83"/>
    </row>
    <row r="299443" spans="16:16" x14ac:dyDescent="0.3">
      <c r="P299443" s="83"/>
    </row>
    <row r="299444" spans="16:16" x14ac:dyDescent="0.3">
      <c r="P299444" s="83"/>
    </row>
    <row r="299445" spans="16:16" x14ac:dyDescent="0.3">
      <c r="P299445" s="83"/>
    </row>
    <row r="299446" spans="16:16" x14ac:dyDescent="0.3">
      <c r="P299446" s="83"/>
    </row>
    <row r="299447" spans="16:16" x14ac:dyDescent="0.3">
      <c r="P299447" s="83"/>
    </row>
    <row r="299448" spans="16:16" x14ac:dyDescent="0.3">
      <c r="P299448" s="83"/>
    </row>
    <row r="299449" spans="16:16" x14ac:dyDescent="0.3">
      <c r="P299449" s="83"/>
    </row>
    <row r="299450" spans="16:16" x14ac:dyDescent="0.3">
      <c r="P299450" s="83"/>
    </row>
    <row r="299451" spans="16:16" x14ac:dyDescent="0.3">
      <c r="P299451" s="83"/>
    </row>
    <row r="299452" spans="16:16" x14ac:dyDescent="0.3">
      <c r="P299452" s="83"/>
    </row>
    <row r="299453" spans="16:16" x14ac:dyDescent="0.3">
      <c r="P299453" s="83"/>
    </row>
    <row r="299454" spans="16:16" x14ac:dyDescent="0.3">
      <c r="P299454" s="83"/>
    </row>
    <row r="299455" spans="16:16" x14ac:dyDescent="0.3">
      <c r="P299455" s="83"/>
    </row>
    <row r="299456" spans="16:16" x14ac:dyDescent="0.3">
      <c r="P299456" s="83"/>
    </row>
    <row r="299457" spans="16:16" x14ac:dyDescent="0.3">
      <c r="P299457" s="83"/>
    </row>
    <row r="299458" spans="16:16" x14ac:dyDescent="0.3">
      <c r="P299458" s="83"/>
    </row>
    <row r="299459" spans="16:16" x14ac:dyDescent="0.3">
      <c r="P299459" s="83"/>
    </row>
    <row r="299460" spans="16:16" x14ac:dyDescent="0.3">
      <c r="P299460" s="83"/>
    </row>
    <row r="299461" spans="16:16" x14ac:dyDescent="0.3">
      <c r="P299461" s="83"/>
    </row>
    <row r="299462" spans="16:16" x14ac:dyDescent="0.3">
      <c r="P299462" s="83"/>
    </row>
    <row r="299463" spans="16:16" x14ac:dyDescent="0.3">
      <c r="P299463" s="83"/>
    </row>
    <row r="299464" spans="16:16" x14ac:dyDescent="0.3">
      <c r="P299464" s="83"/>
    </row>
    <row r="299465" spans="16:16" x14ac:dyDescent="0.3">
      <c r="P299465" s="83"/>
    </row>
    <row r="299466" spans="16:16" x14ac:dyDescent="0.3">
      <c r="P299466" s="83"/>
    </row>
    <row r="299467" spans="16:16" x14ac:dyDescent="0.3">
      <c r="P299467" s="83"/>
    </row>
    <row r="299468" spans="16:16" x14ac:dyDescent="0.3">
      <c r="P299468" s="83"/>
    </row>
    <row r="299469" spans="16:16" x14ac:dyDescent="0.3">
      <c r="P299469" s="83"/>
    </row>
    <row r="299470" spans="16:16" x14ac:dyDescent="0.3">
      <c r="P299470" s="83"/>
    </row>
    <row r="299471" spans="16:16" x14ac:dyDescent="0.3">
      <c r="P299471" s="83"/>
    </row>
    <row r="299472" spans="16:16" x14ac:dyDescent="0.3">
      <c r="P299472" s="83"/>
    </row>
    <row r="299473" spans="16:16" x14ac:dyDescent="0.3">
      <c r="P299473" s="83"/>
    </row>
    <row r="299474" spans="16:16" x14ac:dyDescent="0.3">
      <c r="P299474" s="83"/>
    </row>
    <row r="299475" spans="16:16" x14ac:dyDescent="0.3">
      <c r="P299475" s="83"/>
    </row>
    <row r="299476" spans="16:16" x14ac:dyDescent="0.3">
      <c r="P299476" s="83"/>
    </row>
    <row r="299477" spans="16:16" x14ac:dyDescent="0.3">
      <c r="P299477" s="83"/>
    </row>
    <row r="299478" spans="16:16" x14ac:dyDescent="0.3">
      <c r="P299478" s="83"/>
    </row>
    <row r="299479" spans="16:16" x14ac:dyDescent="0.3">
      <c r="P299479" s="83"/>
    </row>
    <row r="299480" spans="16:16" x14ac:dyDescent="0.3">
      <c r="P299480" s="83"/>
    </row>
    <row r="299481" spans="16:16" x14ac:dyDescent="0.3">
      <c r="P299481" s="83"/>
    </row>
    <row r="299482" spans="16:16" x14ac:dyDescent="0.3">
      <c r="P299482" s="83"/>
    </row>
    <row r="299483" spans="16:16" x14ac:dyDescent="0.3">
      <c r="P299483" s="83"/>
    </row>
    <row r="299484" spans="16:16" x14ac:dyDescent="0.3">
      <c r="P299484" s="83"/>
    </row>
    <row r="299485" spans="16:16" x14ac:dyDescent="0.3">
      <c r="P299485" s="83"/>
    </row>
    <row r="299486" spans="16:16" x14ac:dyDescent="0.3">
      <c r="P299486" s="83"/>
    </row>
    <row r="299487" spans="16:16" x14ac:dyDescent="0.3">
      <c r="P299487" s="83"/>
    </row>
    <row r="299488" spans="16:16" x14ac:dyDescent="0.3">
      <c r="P299488" s="83"/>
    </row>
    <row r="299489" spans="16:16" x14ac:dyDescent="0.3">
      <c r="P299489" s="83"/>
    </row>
    <row r="299490" spans="16:16" x14ac:dyDescent="0.3">
      <c r="P299490" s="83"/>
    </row>
    <row r="299491" spans="16:16" x14ac:dyDescent="0.3">
      <c r="P299491" s="83"/>
    </row>
    <row r="299492" spans="16:16" x14ac:dyDescent="0.3">
      <c r="P299492" s="83"/>
    </row>
    <row r="299493" spans="16:16" x14ac:dyDescent="0.3">
      <c r="P299493" s="83"/>
    </row>
    <row r="299494" spans="16:16" x14ac:dyDescent="0.3">
      <c r="P299494" s="83"/>
    </row>
    <row r="299495" spans="16:16" x14ac:dyDescent="0.3">
      <c r="P299495" s="83"/>
    </row>
    <row r="299496" spans="16:16" x14ac:dyDescent="0.3">
      <c r="P299496" s="83"/>
    </row>
    <row r="299497" spans="16:16" x14ac:dyDescent="0.3">
      <c r="P299497" s="83"/>
    </row>
    <row r="299498" spans="16:16" x14ac:dyDescent="0.3">
      <c r="P299498" s="83"/>
    </row>
    <row r="299499" spans="16:16" x14ac:dyDescent="0.3">
      <c r="P299499" s="83"/>
    </row>
    <row r="299500" spans="16:16" x14ac:dyDescent="0.3">
      <c r="P299500" s="83"/>
    </row>
    <row r="299501" spans="16:16" x14ac:dyDescent="0.3">
      <c r="P299501" s="83"/>
    </row>
    <row r="299502" spans="16:16" x14ac:dyDescent="0.3">
      <c r="P299502" s="83"/>
    </row>
    <row r="299503" spans="16:16" x14ac:dyDescent="0.3">
      <c r="P299503" s="83"/>
    </row>
    <row r="299504" spans="16:16" x14ac:dyDescent="0.3">
      <c r="P299504" s="83"/>
    </row>
    <row r="299505" spans="16:16" x14ac:dyDescent="0.3">
      <c r="P299505" s="83"/>
    </row>
    <row r="299506" spans="16:16" x14ac:dyDescent="0.3">
      <c r="P299506" s="83"/>
    </row>
    <row r="299507" spans="16:16" x14ac:dyDescent="0.3">
      <c r="P299507" s="83"/>
    </row>
    <row r="299508" spans="16:16" x14ac:dyDescent="0.3">
      <c r="P299508" s="83"/>
    </row>
    <row r="299509" spans="16:16" x14ac:dyDescent="0.3">
      <c r="P299509" s="83"/>
    </row>
    <row r="299510" spans="16:16" x14ac:dyDescent="0.3">
      <c r="P299510" s="83"/>
    </row>
    <row r="299511" spans="16:16" x14ac:dyDescent="0.3">
      <c r="P299511" s="83"/>
    </row>
    <row r="299512" spans="16:16" x14ac:dyDescent="0.3">
      <c r="P299512" s="83"/>
    </row>
    <row r="299513" spans="16:16" x14ac:dyDescent="0.3">
      <c r="P299513" s="83"/>
    </row>
    <row r="299514" spans="16:16" x14ac:dyDescent="0.3">
      <c r="P299514" s="83"/>
    </row>
    <row r="299515" spans="16:16" x14ac:dyDescent="0.3">
      <c r="P299515" s="83"/>
    </row>
    <row r="299516" spans="16:16" x14ac:dyDescent="0.3">
      <c r="P299516" s="83"/>
    </row>
    <row r="299517" spans="16:16" x14ac:dyDescent="0.3">
      <c r="P299517" s="83"/>
    </row>
    <row r="299518" spans="16:16" x14ac:dyDescent="0.3">
      <c r="P299518" s="83"/>
    </row>
    <row r="299519" spans="16:16" x14ac:dyDescent="0.3">
      <c r="P299519" s="83"/>
    </row>
    <row r="299520" spans="16:16" x14ac:dyDescent="0.3">
      <c r="P299520" s="83"/>
    </row>
    <row r="299521" spans="16:16" x14ac:dyDescent="0.3">
      <c r="P299521" s="83"/>
    </row>
    <row r="299522" spans="16:16" x14ac:dyDescent="0.3">
      <c r="P299522" s="83"/>
    </row>
    <row r="299523" spans="16:16" x14ac:dyDescent="0.3">
      <c r="P299523" s="83"/>
    </row>
    <row r="299524" spans="16:16" x14ac:dyDescent="0.3">
      <c r="P299524" s="83"/>
    </row>
    <row r="299525" spans="16:16" x14ac:dyDescent="0.3">
      <c r="P299525" s="83"/>
    </row>
    <row r="299526" spans="16:16" x14ac:dyDescent="0.3">
      <c r="P299526" s="83"/>
    </row>
    <row r="299527" spans="16:16" x14ac:dyDescent="0.3">
      <c r="P299527" s="83"/>
    </row>
    <row r="299528" spans="16:16" x14ac:dyDescent="0.3">
      <c r="P299528" s="83"/>
    </row>
    <row r="299529" spans="16:16" x14ac:dyDescent="0.3">
      <c r="P299529" s="83"/>
    </row>
    <row r="299530" spans="16:16" x14ac:dyDescent="0.3">
      <c r="P299530" s="83"/>
    </row>
    <row r="299531" spans="16:16" x14ac:dyDescent="0.3">
      <c r="P299531" s="83"/>
    </row>
    <row r="299532" spans="16:16" x14ac:dyDescent="0.3">
      <c r="P299532" s="83"/>
    </row>
    <row r="299533" spans="16:16" x14ac:dyDescent="0.3">
      <c r="P299533" s="83"/>
    </row>
    <row r="299534" spans="16:16" x14ac:dyDescent="0.3">
      <c r="P299534" s="83"/>
    </row>
    <row r="299535" spans="16:16" x14ac:dyDescent="0.3">
      <c r="P299535" s="83"/>
    </row>
    <row r="299536" spans="16:16" x14ac:dyDescent="0.3">
      <c r="P299536" s="83"/>
    </row>
    <row r="299537" spans="16:16" x14ac:dyDescent="0.3">
      <c r="P299537" s="83"/>
    </row>
    <row r="299538" spans="16:16" x14ac:dyDescent="0.3">
      <c r="P299538" s="83"/>
    </row>
    <row r="299539" spans="16:16" x14ac:dyDescent="0.3">
      <c r="P299539" s="83"/>
    </row>
    <row r="299540" spans="16:16" x14ac:dyDescent="0.3">
      <c r="P299540" s="83"/>
    </row>
    <row r="299541" spans="16:16" x14ac:dyDescent="0.3">
      <c r="P299541" s="83"/>
    </row>
    <row r="299542" spans="16:16" x14ac:dyDescent="0.3">
      <c r="P299542" s="83"/>
    </row>
    <row r="299543" spans="16:16" x14ac:dyDescent="0.3">
      <c r="P299543" s="83"/>
    </row>
    <row r="299544" spans="16:16" x14ac:dyDescent="0.3">
      <c r="P299544" s="83"/>
    </row>
    <row r="299545" spans="16:16" x14ac:dyDescent="0.3">
      <c r="P299545" s="83"/>
    </row>
    <row r="299546" spans="16:16" x14ac:dyDescent="0.3">
      <c r="P299546" s="83"/>
    </row>
    <row r="299547" spans="16:16" x14ac:dyDescent="0.3">
      <c r="P299547" s="83"/>
    </row>
    <row r="299548" spans="16:16" x14ac:dyDescent="0.3">
      <c r="P299548" s="83"/>
    </row>
    <row r="299549" spans="16:16" x14ac:dyDescent="0.3">
      <c r="P299549" s="83"/>
    </row>
    <row r="299550" spans="16:16" x14ac:dyDescent="0.3">
      <c r="P299550" s="83"/>
    </row>
    <row r="299551" spans="16:16" x14ac:dyDescent="0.3">
      <c r="P299551" s="83"/>
    </row>
    <row r="299552" spans="16:16" x14ac:dyDescent="0.3">
      <c r="P299552" s="83"/>
    </row>
    <row r="299553" spans="16:16" x14ac:dyDescent="0.3">
      <c r="P299553" s="83"/>
    </row>
    <row r="299554" spans="16:16" x14ac:dyDescent="0.3">
      <c r="P299554" s="83"/>
    </row>
    <row r="299555" spans="16:16" x14ac:dyDescent="0.3">
      <c r="P299555" s="83"/>
    </row>
    <row r="299556" spans="16:16" x14ac:dyDescent="0.3">
      <c r="P299556" s="83"/>
    </row>
    <row r="299557" spans="16:16" x14ac:dyDescent="0.3">
      <c r="P299557" s="83"/>
    </row>
    <row r="299558" spans="16:16" x14ac:dyDescent="0.3">
      <c r="P299558" s="83"/>
    </row>
    <row r="299559" spans="16:16" x14ac:dyDescent="0.3">
      <c r="P299559" s="83"/>
    </row>
    <row r="299560" spans="16:16" x14ac:dyDescent="0.3">
      <c r="P299560" s="83"/>
    </row>
    <row r="299561" spans="16:16" x14ac:dyDescent="0.3">
      <c r="P299561" s="83"/>
    </row>
    <row r="299562" spans="16:16" x14ac:dyDescent="0.3">
      <c r="P299562" s="83"/>
    </row>
    <row r="299563" spans="16:16" x14ac:dyDescent="0.3">
      <c r="P299563" s="83"/>
    </row>
    <row r="299564" spans="16:16" x14ac:dyDescent="0.3">
      <c r="P299564" s="83"/>
    </row>
    <row r="299565" spans="16:16" x14ac:dyDescent="0.3">
      <c r="P299565" s="83"/>
    </row>
    <row r="299566" spans="16:16" x14ac:dyDescent="0.3">
      <c r="P299566" s="83"/>
    </row>
    <row r="299567" spans="16:16" x14ac:dyDescent="0.3">
      <c r="P299567" s="83"/>
    </row>
    <row r="299568" spans="16:16" x14ac:dyDescent="0.3">
      <c r="P299568" s="83"/>
    </row>
    <row r="299569" spans="16:16" x14ac:dyDescent="0.3">
      <c r="P299569" s="83"/>
    </row>
    <row r="299570" spans="16:16" x14ac:dyDescent="0.3">
      <c r="P299570" s="83"/>
    </row>
    <row r="299571" spans="16:16" x14ac:dyDescent="0.3">
      <c r="P299571" s="83"/>
    </row>
    <row r="299572" spans="16:16" x14ac:dyDescent="0.3">
      <c r="P299572" s="83"/>
    </row>
    <row r="299573" spans="16:16" x14ac:dyDescent="0.3">
      <c r="P299573" s="83"/>
    </row>
    <row r="299574" spans="16:16" x14ac:dyDescent="0.3">
      <c r="P299574" s="83"/>
    </row>
    <row r="299575" spans="16:16" x14ac:dyDescent="0.3">
      <c r="P299575" s="83"/>
    </row>
    <row r="299576" spans="16:16" x14ac:dyDescent="0.3">
      <c r="P299576" s="83"/>
    </row>
    <row r="299577" spans="16:16" x14ac:dyDescent="0.3">
      <c r="P299577" s="83"/>
    </row>
    <row r="299578" spans="16:16" x14ac:dyDescent="0.3">
      <c r="P299578" s="83"/>
    </row>
    <row r="299579" spans="16:16" x14ac:dyDescent="0.3">
      <c r="P299579" s="83"/>
    </row>
    <row r="299580" spans="16:16" x14ac:dyDescent="0.3">
      <c r="P299580" s="83"/>
    </row>
    <row r="299581" spans="16:16" x14ac:dyDescent="0.3">
      <c r="P299581" s="83"/>
    </row>
    <row r="299582" spans="16:16" x14ac:dyDescent="0.3">
      <c r="P299582" s="83"/>
    </row>
    <row r="299583" spans="16:16" x14ac:dyDescent="0.3">
      <c r="P299583" s="83"/>
    </row>
    <row r="299584" spans="16:16" x14ac:dyDescent="0.3">
      <c r="P299584" s="83"/>
    </row>
    <row r="299585" spans="16:16" x14ac:dyDescent="0.3">
      <c r="P299585" s="83"/>
    </row>
    <row r="299586" spans="16:16" x14ac:dyDescent="0.3">
      <c r="P299586" s="83"/>
    </row>
    <row r="299587" spans="16:16" x14ac:dyDescent="0.3">
      <c r="P299587" s="83"/>
    </row>
    <row r="299588" spans="16:16" x14ac:dyDescent="0.3">
      <c r="P299588" s="83"/>
    </row>
    <row r="299589" spans="16:16" x14ac:dyDescent="0.3">
      <c r="P299589" s="83"/>
    </row>
    <row r="299590" spans="16:16" x14ac:dyDescent="0.3">
      <c r="P299590" s="83"/>
    </row>
    <row r="299591" spans="16:16" x14ac:dyDescent="0.3">
      <c r="P299591" s="83"/>
    </row>
    <row r="299592" spans="16:16" x14ac:dyDescent="0.3">
      <c r="P299592" s="83"/>
    </row>
    <row r="299593" spans="16:16" x14ac:dyDescent="0.3">
      <c r="P299593" s="83"/>
    </row>
    <row r="299594" spans="16:16" x14ac:dyDescent="0.3">
      <c r="P299594" s="83"/>
    </row>
    <row r="299595" spans="16:16" x14ac:dyDescent="0.3">
      <c r="P299595" s="83"/>
    </row>
    <row r="299596" spans="16:16" x14ac:dyDescent="0.3">
      <c r="P299596" s="83"/>
    </row>
    <row r="299597" spans="16:16" x14ac:dyDescent="0.3">
      <c r="P299597" s="83"/>
    </row>
    <row r="299598" spans="16:16" x14ac:dyDescent="0.3">
      <c r="P299598" s="83"/>
    </row>
    <row r="299599" spans="16:16" x14ac:dyDescent="0.3">
      <c r="P299599" s="83"/>
    </row>
    <row r="299600" spans="16:16" x14ac:dyDescent="0.3">
      <c r="P299600" s="83"/>
    </row>
    <row r="299601" spans="16:16" x14ac:dyDescent="0.3">
      <c r="P299601" s="83"/>
    </row>
    <row r="299602" spans="16:16" x14ac:dyDescent="0.3">
      <c r="P299602" s="83"/>
    </row>
    <row r="299603" spans="16:16" x14ac:dyDescent="0.3">
      <c r="P299603" s="83"/>
    </row>
    <row r="299604" spans="16:16" x14ac:dyDescent="0.3">
      <c r="P299604" s="83"/>
    </row>
    <row r="299605" spans="16:16" x14ac:dyDescent="0.3">
      <c r="P299605" s="83"/>
    </row>
    <row r="299606" spans="16:16" x14ac:dyDescent="0.3">
      <c r="P299606" s="83"/>
    </row>
    <row r="299607" spans="16:16" x14ac:dyDescent="0.3">
      <c r="P299607" s="83"/>
    </row>
    <row r="299608" spans="16:16" x14ac:dyDescent="0.3">
      <c r="P299608" s="83"/>
    </row>
    <row r="299609" spans="16:16" x14ac:dyDescent="0.3">
      <c r="P299609" s="83"/>
    </row>
    <row r="299610" spans="16:16" x14ac:dyDescent="0.3">
      <c r="P299610" s="83"/>
    </row>
    <row r="299611" spans="16:16" x14ac:dyDescent="0.3">
      <c r="P299611" s="83"/>
    </row>
    <row r="299612" spans="16:16" x14ac:dyDescent="0.3">
      <c r="P299612" s="83"/>
    </row>
    <row r="299613" spans="16:16" x14ac:dyDescent="0.3">
      <c r="P299613" s="83"/>
    </row>
    <row r="299614" spans="16:16" x14ac:dyDescent="0.3">
      <c r="P299614" s="83"/>
    </row>
    <row r="299615" spans="16:16" x14ac:dyDescent="0.3">
      <c r="P299615" s="83"/>
    </row>
    <row r="299616" spans="16:16" x14ac:dyDescent="0.3">
      <c r="P299616" s="83"/>
    </row>
    <row r="299617" spans="16:16" x14ac:dyDescent="0.3">
      <c r="P299617" s="83"/>
    </row>
    <row r="299618" spans="16:16" x14ac:dyDescent="0.3">
      <c r="P299618" s="83"/>
    </row>
    <row r="299619" spans="16:16" x14ac:dyDescent="0.3">
      <c r="P299619" s="83"/>
    </row>
    <row r="299620" spans="16:16" x14ac:dyDescent="0.3">
      <c r="P299620" s="83"/>
    </row>
    <row r="299621" spans="16:16" x14ac:dyDescent="0.3">
      <c r="P299621" s="83"/>
    </row>
    <row r="299622" spans="16:16" x14ac:dyDescent="0.3">
      <c r="P299622" s="83"/>
    </row>
    <row r="299623" spans="16:16" x14ac:dyDescent="0.3">
      <c r="P299623" s="83"/>
    </row>
    <row r="299624" spans="16:16" x14ac:dyDescent="0.3">
      <c r="P299624" s="83"/>
    </row>
    <row r="299625" spans="16:16" x14ac:dyDescent="0.3">
      <c r="P299625" s="83"/>
    </row>
    <row r="299626" spans="16:16" x14ac:dyDescent="0.3">
      <c r="P299626" s="83"/>
    </row>
    <row r="299627" spans="16:16" x14ac:dyDescent="0.3">
      <c r="P299627" s="83"/>
    </row>
    <row r="299628" spans="16:16" x14ac:dyDescent="0.3">
      <c r="P299628" s="83"/>
    </row>
    <row r="299629" spans="16:16" x14ac:dyDescent="0.3">
      <c r="P299629" s="83"/>
    </row>
    <row r="299630" spans="16:16" x14ac:dyDescent="0.3">
      <c r="P299630" s="83"/>
    </row>
    <row r="299631" spans="16:16" x14ac:dyDescent="0.3">
      <c r="P299631" s="83"/>
    </row>
    <row r="299632" spans="16:16" x14ac:dyDescent="0.3">
      <c r="P299632" s="83"/>
    </row>
    <row r="299633" spans="16:16" x14ac:dyDescent="0.3">
      <c r="P299633" s="83"/>
    </row>
    <row r="299634" spans="16:16" x14ac:dyDescent="0.3">
      <c r="P299634" s="83"/>
    </row>
    <row r="299635" spans="16:16" x14ac:dyDescent="0.3">
      <c r="P299635" s="83"/>
    </row>
    <row r="299636" spans="16:16" x14ac:dyDescent="0.3">
      <c r="P299636" s="83"/>
    </row>
    <row r="299637" spans="16:16" x14ac:dyDescent="0.3">
      <c r="P299637" s="83"/>
    </row>
    <row r="299638" spans="16:16" x14ac:dyDescent="0.3">
      <c r="P299638" s="83"/>
    </row>
    <row r="299639" spans="16:16" x14ac:dyDescent="0.3">
      <c r="P299639" s="83"/>
    </row>
    <row r="299640" spans="16:16" x14ac:dyDescent="0.3">
      <c r="P299640" s="83"/>
    </row>
    <row r="299641" spans="16:16" x14ac:dyDescent="0.3">
      <c r="P299641" s="83"/>
    </row>
    <row r="299642" spans="16:16" x14ac:dyDescent="0.3">
      <c r="P299642" s="83"/>
    </row>
    <row r="299643" spans="16:16" x14ac:dyDescent="0.3">
      <c r="P299643" s="83"/>
    </row>
    <row r="299644" spans="16:16" x14ac:dyDescent="0.3">
      <c r="P299644" s="83"/>
    </row>
    <row r="299645" spans="16:16" x14ac:dyDescent="0.3">
      <c r="P299645" s="83"/>
    </row>
    <row r="299646" spans="16:16" x14ac:dyDescent="0.3">
      <c r="P299646" s="83"/>
    </row>
    <row r="299647" spans="16:16" x14ac:dyDescent="0.3">
      <c r="P299647" s="83"/>
    </row>
    <row r="299648" spans="16:16" x14ac:dyDescent="0.3">
      <c r="P299648" s="83"/>
    </row>
    <row r="299649" spans="16:16" x14ac:dyDescent="0.3">
      <c r="P299649" s="83"/>
    </row>
    <row r="299650" spans="16:16" x14ac:dyDescent="0.3">
      <c r="P299650" s="83"/>
    </row>
    <row r="299651" spans="16:16" x14ac:dyDescent="0.3">
      <c r="P299651" s="83"/>
    </row>
    <row r="299652" spans="16:16" x14ac:dyDescent="0.3">
      <c r="P299652" s="83"/>
    </row>
    <row r="299653" spans="16:16" x14ac:dyDescent="0.3">
      <c r="P299653" s="83"/>
    </row>
    <row r="299654" spans="16:16" x14ac:dyDescent="0.3">
      <c r="P299654" s="83"/>
    </row>
    <row r="299655" spans="16:16" x14ac:dyDescent="0.3">
      <c r="P299655" s="83"/>
    </row>
    <row r="299656" spans="16:16" x14ac:dyDescent="0.3">
      <c r="P299656" s="83"/>
    </row>
    <row r="299657" spans="16:16" x14ac:dyDescent="0.3">
      <c r="P299657" s="83"/>
    </row>
    <row r="299658" spans="16:16" x14ac:dyDescent="0.3">
      <c r="P299658" s="83"/>
    </row>
    <row r="299659" spans="16:16" x14ac:dyDescent="0.3">
      <c r="P299659" s="83"/>
    </row>
    <row r="299660" spans="16:16" x14ac:dyDescent="0.3">
      <c r="P299660" s="83"/>
    </row>
    <row r="299661" spans="16:16" x14ac:dyDescent="0.3">
      <c r="P299661" s="83"/>
    </row>
    <row r="299662" spans="16:16" x14ac:dyDescent="0.3">
      <c r="P299662" s="83"/>
    </row>
    <row r="299663" spans="16:16" x14ac:dyDescent="0.3">
      <c r="P299663" s="83"/>
    </row>
    <row r="299664" spans="16:16" x14ac:dyDescent="0.3">
      <c r="P299664" s="83"/>
    </row>
    <row r="299665" spans="16:16" x14ac:dyDescent="0.3">
      <c r="P299665" s="83"/>
    </row>
    <row r="299666" spans="16:16" x14ac:dyDescent="0.3">
      <c r="P299666" s="83"/>
    </row>
    <row r="299667" spans="16:16" x14ac:dyDescent="0.3">
      <c r="P299667" s="83"/>
    </row>
    <row r="299668" spans="16:16" x14ac:dyDescent="0.3">
      <c r="P299668" s="83"/>
    </row>
    <row r="299669" spans="16:16" x14ac:dyDescent="0.3">
      <c r="P299669" s="83"/>
    </row>
    <row r="299670" spans="16:16" x14ac:dyDescent="0.3">
      <c r="P299670" s="83"/>
    </row>
    <row r="299671" spans="16:16" x14ac:dyDescent="0.3">
      <c r="P299671" s="83"/>
    </row>
    <row r="299672" spans="16:16" x14ac:dyDescent="0.3">
      <c r="P299672" s="83"/>
    </row>
    <row r="299673" spans="16:16" x14ac:dyDescent="0.3">
      <c r="P299673" s="83"/>
    </row>
    <row r="299674" spans="16:16" x14ac:dyDescent="0.3">
      <c r="P299674" s="83"/>
    </row>
    <row r="299675" spans="16:16" x14ac:dyDescent="0.3">
      <c r="P299675" s="83"/>
    </row>
    <row r="299676" spans="16:16" x14ac:dyDescent="0.3">
      <c r="P299676" s="83"/>
    </row>
    <row r="299677" spans="16:16" x14ac:dyDescent="0.3">
      <c r="P299677" s="83"/>
    </row>
    <row r="299678" spans="16:16" x14ac:dyDescent="0.3">
      <c r="P299678" s="83"/>
    </row>
    <row r="299679" spans="16:16" x14ac:dyDescent="0.3">
      <c r="P299679" s="83"/>
    </row>
    <row r="299680" spans="16:16" x14ac:dyDescent="0.3">
      <c r="P299680" s="83"/>
    </row>
    <row r="299681" spans="16:16" x14ac:dyDescent="0.3">
      <c r="P299681" s="83"/>
    </row>
    <row r="299682" spans="16:16" x14ac:dyDescent="0.3">
      <c r="P299682" s="83"/>
    </row>
    <row r="299683" spans="16:16" x14ac:dyDescent="0.3">
      <c r="P299683" s="83"/>
    </row>
    <row r="299684" spans="16:16" x14ac:dyDescent="0.3">
      <c r="P299684" s="83"/>
    </row>
    <row r="299685" spans="16:16" x14ac:dyDescent="0.3">
      <c r="P299685" s="83"/>
    </row>
    <row r="299686" spans="16:16" x14ac:dyDescent="0.3">
      <c r="P299686" s="83"/>
    </row>
    <row r="299687" spans="16:16" x14ac:dyDescent="0.3">
      <c r="P299687" s="83"/>
    </row>
    <row r="299688" spans="16:16" x14ac:dyDescent="0.3">
      <c r="P299688" s="83"/>
    </row>
    <row r="299689" spans="16:16" x14ac:dyDescent="0.3">
      <c r="P299689" s="83"/>
    </row>
    <row r="299690" spans="16:16" x14ac:dyDescent="0.3">
      <c r="P299690" s="83"/>
    </row>
    <row r="299691" spans="16:16" x14ac:dyDescent="0.3">
      <c r="P299691" s="83"/>
    </row>
    <row r="299692" spans="16:16" x14ac:dyDescent="0.3">
      <c r="P299692" s="83"/>
    </row>
    <row r="299693" spans="16:16" x14ac:dyDescent="0.3">
      <c r="P299693" s="83"/>
    </row>
    <row r="299694" spans="16:16" x14ac:dyDescent="0.3">
      <c r="P299694" s="83"/>
    </row>
    <row r="299695" spans="16:16" x14ac:dyDescent="0.3">
      <c r="P299695" s="83"/>
    </row>
    <row r="299696" spans="16:16" x14ac:dyDescent="0.3">
      <c r="P299696" s="83"/>
    </row>
    <row r="299697" spans="16:16" x14ac:dyDescent="0.3">
      <c r="P299697" s="83"/>
    </row>
    <row r="299698" spans="16:16" x14ac:dyDescent="0.3">
      <c r="P299698" s="83"/>
    </row>
    <row r="299699" spans="16:16" x14ac:dyDescent="0.3">
      <c r="P299699" s="83"/>
    </row>
    <row r="299700" spans="16:16" x14ac:dyDescent="0.3">
      <c r="P299700" s="83"/>
    </row>
    <row r="299701" spans="16:16" x14ac:dyDescent="0.3">
      <c r="P299701" s="83"/>
    </row>
    <row r="299702" spans="16:16" x14ac:dyDescent="0.3">
      <c r="P299702" s="83"/>
    </row>
    <row r="299703" spans="16:16" x14ac:dyDescent="0.3">
      <c r="P299703" s="83"/>
    </row>
    <row r="299704" spans="16:16" x14ac:dyDescent="0.3">
      <c r="P299704" s="83"/>
    </row>
    <row r="299705" spans="16:16" x14ac:dyDescent="0.3">
      <c r="P299705" s="83"/>
    </row>
    <row r="299706" spans="16:16" x14ac:dyDescent="0.3">
      <c r="P299706" s="83"/>
    </row>
    <row r="299707" spans="16:16" x14ac:dyDescent="0.3">
      <c r="P299707" s="83"/>
    </row>
    <row r="299708" spans="16:16" x14ac:dyDescent="0.3">
      <c r="P299708" s="83"/>
    </row>
    <row r="299709" spans="16:16" x14ac:dyDescent="0.3">
      <c r="P299709" s="83"/>
    </row>
    <row r="299710" spans="16:16" x14ac:dyDescent="0.3">
      <c r="P299710" s="83"/>
    </row>
    <row r="299711" spans="16:16" x14ac:dyDescent="0.3">
      <c r="P299711" s="83"/>
    </row>
    <row r="299712" spans="16:16" x14ac:dyDescent="0.3">
      <c r="P299712" s="83"/>
    </row>
    <row r="299713" spans="16:16" x14ac:dyDescent="0.3">
      <c r="P299713" s="83"/>
    </row>
    <row r="299714" spans="16:16" x14ac:dyDescent="0.3">
      <c r="P299714" s="83"/>
    </row>
    <row r="299715" spans="16:16" x14ac:dyDescent="0.3">
      <c r="P299715" s="83"/>
    </row>
    <row r="299716" spans="16:16" x14ac:dyDescent="0.3">
      <c r="P299716" s="83"/>
    </row>
    <row r="299717" spans="16:16" x14ac:dyDescent="0.3">
      <c r="P299717" s="83"/>
    </row>
    <row r="299718" spans="16:16" x14ac:dyDescent="0.3">
      <c r="P299718" s="83"/>
    </row>
    <row r="299719" spans="16:16" x14ac:dyDescent="0.3">
      <c r="P299719" s="83"/>
    </row>
    <row r="299720" spans="16:16" x14ac:dyDescent="0.3">
      <c r="P299720" s="83"/>
    </row>
    <row r="299721" spans="16:16" x14ac:dyDescent="0.3">
      <c r="P299721" s="83"/>
    </row>
    <row r="299722" spans="16:16" x14ac:dyDescent="0.3">
      <c r="P299722" s="83"/>
    </row>
    <row r="299723" spans="16:16" x14ac:dyDescent="0.3">
      <c r="P299723" s="83"/>
    </row>
    <row r="299724" spans="16:16" x14ac:dyDescent="0.3">
      <c r="P299724" s="83"/>
    </row>
    <row r="299725" spans="16:16" x14ac:dyDescent="0.3">
      <c r="P299725" s="83"/>
    </row>
    <row r="299726" spans="16:16" x14ac:dyDescent="0.3">
      <c r="P299726" s="83"/>
    </row>
    <row r="299727" spans="16:16" x14ac:dyDescent="0.3">
      <c r="P299727" s="83"/>
    </row>
    <row r="299728" spans="16:16" x14ac:dyDescent="0.3">
      <c r="P299728" s="83"/>
    </row>
    <row r="299729" spans="16:16" x14ac:dyDescent="0.3">
      <c r="P299729" s="83"/>
    </row>
    <row r="299730" spans="16:16" x14ac:dyDescent="0.3">
      <c r="P299730" s="83"/>
    </row>
    <row r="299731" spans="16:16" x14ac:dyDescent="0.3">
      <c r="P299731" s="83"/>
    </row>
    <row r="299732" spans="16:16" x14ac:dyDescent="0.3">
      <c r="P299732" s="83"/>
    </row>
    <row r="299733" spans="16:16" x14ac:dyDescent="0.3">
      <c r="P299733" s="83"/>
    </row>
    <row r="299734" spans="16:16" x14ac:dyDescent="0.3">
      <c r="P299734" s="83"/>
    </row>
    <row r="299735" spans="16:16" x14ac:dyDescent="0.3">
      <c r="P299735" s="83"/>
    </row>
    <row r="299736" spans="16:16" x14ac:dyDescent="0.3">
      <c r="P299736" s="83"/>
    </row>
    <row r="299737" spans="16:16" x14ac:dyDescent="0.3">
      <c r="P299737" s="83"/>
    </row>
    <row r="299738" spans="16:16" x14ac:dyDescent="0.3">
      <c r="P299738" s="83"/>
    </row>
    <row r="299739" spans="16:16" x14ac:dyDescent="0.3">
      <c r="P299739" s="83"/>
    </row>
    <row r="299740" spans="16:16" x14ac:dyDescent="0.3">
      <c r="P299740" s="83"/>
    </row>
    <row r="299741" spans="16:16" x14ac:dyDescent="0.3">
      <c r="P299741" s="83"/>
    </row>
    <row r="299742" spans="16:16" x14ac:dyDescent="0.3">
      <c r="P299742" s="83"/>
    </row>
    <row r="299743" spans="16:16" x14ac:dyDescent="0.3">
      <c r="P299743" s="83"/>
    </row>
    <row r="299744" spans="16:16" x14ac:dyDescent="0.3">
      <c r="P299744" s="83"/>
    </row>
    <row r="299745" spans="16:16" x14ac:dyDescent="0.3">
      <c r="P299745" s="83"/>
    </row>
    <row r="299746" spans="16:16" x14ac:dyDescent="0.3">
      <c r="P299746" s="83"/>
    </row>
    <row r="299747" spans="16:16" x14ac:dyDescent="0.3">
      <c r="P299747" s="83"/>
    </row>
    <row r="299748" spans="16:16" x14ac:dyDescent="0.3">
      <c r="P299748" s="83"/>
    </row>
    <row r="299749" spans="16:16" x14ac:dyDescent="0.3">
      <c r="P299749" s="83"/>
    </row>
    <row r="299750" spans="16:16" x14ac:dyDescent="0.3">
      <c r="P299750" s="83"/>
    </row>
    <row r="299751" spans="16:16" x14ac:dyDescent="0.3">
      <c r="P299751" s="83"/>
    </row>
    <row r="299752" spans="16:16" x14ac:dyDescent="0.3">
      <c r="P299752" s="83"/>
    </row>
    <row r="299753" spans="16:16" x14ac:dyDescent="0.3">
      <c r="P299753" s="83"/>
    </row>
    <row r="299754" spans="16:16" x14ac:dyDescent="0.3">
      <c r="P299754" s="83"/>
    </row>
    <row r="299755" spans="16:16" x14ac:dyDescent="0.3">
      <c r="P299755" s="83"/>
    </row>
    <row r="299756" spans="16:16" x14ac:dyDescent="0.3">
      <c r="P299756" s="83"/>
    </row>
    <row r="299757" spans="16:16" x14ac:dyDescent="0.3">
      <c r="P299757" s="83"/>
    </row>
    <row r="299758" spans="16:16" x14ac:dyDescent="0.3">
      <c r="P299758" s="83"/>
    </row>
    <row r="299759" spans="16:16" x14ac:dyDescent="0.3">
      <c r="P299759" s="83"/>
    </row>
    <row r="299760" spans="16:16" x14ac:dyDescent="0.3">
      <c r="P299760" s="83"/>
    </row>
    <row r="299761" spans="16:16" x14ac:dyDescent="0.3">
      <c r="P299761" s="83"/>
    </row>
    <row r="299762" spans="16:16" x14ac:dyDescent="0.3">
      <c r="P299762" s="83"/>
    </row>
    <row r="299763" spans="16:16" x14ac:dyDescent="0.3">
      <c r="P299763" s="83"/>
    </row>
    <row r="299764" spans="16:16" x14ac:dyDescent="0.3">
      <c r="P299764" s="83"/>
    </row>
    <row r="299765" spans="16:16" x14ac:dyDescent="0.3">
      <c r="P299765" s="83"/>
    </row>
    <row r="299766" spans="16:16" x14ac:dyDescent="0.3">
      <c r="P299766" s="83"/>
    </row>
    <row r="299767" spans="16:16" x14ac:dyDescent="0.3">
      <c r="P299767" s="83"/>
    </row>
    <row r="299768" spans="16:16" x14ac:dyDescent="0.3">
      <c r="P299768" s="83"/>
    </row>
    <row r="299769" spans="16:16" x14ac:dyDescent="0.3">
      <c r="P299769" s="83"/>
    </row>
    <row r="299770" spans="16:16" x14ac:dyDescent="0.3">
      <c r="P299770" s="83"/>
    </row>
    <row r="299771" spans="16:16" x14ac:dyDescent="0.3">
      <c r="P299771" s="83"/>
    </row>
    <row r="299772" spans="16:16" x14ac:dyDescent="0.3">
      <c r="P299772" s="83"/>
    </row>
    <row r="299773" spans="16:16" x14ac:dyDescent="0.3">
      <c r="P299773" s="83"/>
    </row>
    <row r="299774" spans="16:16" x14ac:dyDescent="0.3">
      <c r="P299774" s="83"/>
    </row>
    <row r="299775" spans="16:16" x14ac:dyDescent="0.3">
      <c r="P299775" s="83"/>
    </row>
    <row r="299776" spans="16:16" x14ac:dyDescent="0.3">
      <c r="P299776" s="83"/>
    </row>
    <row r="299777" spans="16:16" x14ac:dyDescent="0.3">
      <c r="P299777" s="83"/>
    </row>
    <row r="299778" spans="16:16" x14ac:dyDescent="0.3">
      <c r="P299778" s="83"/>
    </row>
    <row r="299779" spans="16:16" x14ac:dyDescent="0.3">
      <c r="P299779" s="83"/>
    </row>
    <row r="299780" spans="16:16" x14ac:dyDescent="0.3">
      <c r="P299780" s="83"/>
    </row>
    <row r="299781" spans="16:16" x14ac:dyDescent="0.3">
      <c r="P299781" s="83"/>
    </row>
    <row r="299782" spans="16:16" x14ac:dyDescent="0.3">
      <c r="P299782" s="83"/>
    </row>
    <row r="299783" spans="16:16" x14ac:dyDescent="0.3">
      <c r="P299783" s="83"/>
    </row>
    <row r="299784" spans="16:16" x14ac:dyDescent="0.3">
      <c r="P299784" s="83"/>
    </row>
    <row r="299785" spans="16:16" x14ac:dyDescent="0.3">
      <c r="P299785" s="83"/>
    </row>
    <row r="299786" spans="16:16" x14ac:dyDescent="0.3">
      <c r="P299786" s="83"/>
    </row>
    <row r="299787" spans="16:16" x14ac:dyDescent="0.3">
      <c r="P299787" s="83"/>
    </row>
    <row r="299788" spans="16:16" x14ac:dyDescent="0.3">
      <c r="P299788" s="83"/>
    </row>
    <row r="299789" spans="16:16" x14ac:dyDescent="0.3">
      <c r="P299789" s="83"/>
    </row>
    <row r="299790" spans="16:16" x14ac:dyDescent="0.3">
      <c r="P299790" s="83"/>
    </row>
    <row r="299791" spans="16:16" x14ac:dyDescent="0.3">
      <c r="P299791" s="83"/>
    </row>
    <row r="299792" spans="16:16" x14ac:dyDescent="0.3">
      <c r="P299792" s="83"/>
    </row>
    <row r="299793" spans="16:16" x14ac:dyDescent="0.3">
      <c r="P299793" s="83"/>
    </row>
    <row r="299794" spans="16:16" x14ac:dyDescent="0.3">
      <c r="P299794" s="83"/>
    </row>
    <row r="299795" spans="16:16" x14ac:dyDescent="0.3">
      <c r="P299795" s="83"/>
    </row>
    <row r="299796" spans="16:16" x14ac:dyDescent="0.3">
      <c r="P299796" s="83"/>
    </row>
    <row r="299797" spans="16:16" x14ac:dyDescent="0.3">
      <c r="P299797" s="83"/>
    </row>
    <row r="299798" spans="16:16" x14ac:dyDescent="0.3">
      <c r="P299798" s="83"/>
    </row>
    <row r="299799" spans="16:16" x14ac:dyDescent="0.3">
      <c r="P299799" s="83"/>
    </row>
    <row r="299800" spans="16:16" x14ac:dyDescent="0.3">
      <c r="P299800" s="83"/>
    </row>
    <row r="299801" spans="16:16" x14ac:dyDescent="0.3">
      <c r="P299801" s="83"/>
    </row>
    <row r="299802" spans="16:16" x14ac:dyDescent="0.3">
      <c r="P299802" s="83"/>
    </row>
    <row r="299803" spans="16:16" x14ac:dyDescent="0.3">
      <c r="P299803" s="83"/>
    </row>
    <row r="299804" spans="16:16" x14ac:dyDescent="0.3">
      <c r="P299804" s="83"/>
    </row>
    <row r="299805" spans="16:16" x14ac:dyDescent="0.3">
      <c r="P299805" s="83"/>
    </row>
    <row r="299806" spans="16:16" x14ac:dyDescent="0.3">
      <c r="P299806" s="83"/>
    </row>
    <row r="299807" spans="16:16" x14ac:dyDescent="0.3">
      <c r="P299807" s="83"/>
    </row>
    <row r="299808" spans="16:16" x14ac:dyDescent="0.3">
      <c r="P299808" s="83"/>
    </row>
    <row r="299809" spans="16:16" x14ac:dyDescent="0.3">
      <c r="P299809" s="83"/>
    </row>
    <row r="299810" spans="16:16" x14ac:dyDescent="0.3">
      <c r="P299810" s="83"/>
    </row>
    <row r="299811" spans="16:16" x14ac:dyDescent="0.3">
      <c r="P299811" s="83"/>
    </row>
    <row r="299812" spans="16:16" x14ac:dyDescent="0.3">
      <c r="P299812" s="83"/>
    </row>
    <row r="299813" spans="16:16" x14ac:dyDescent="0.3">
      <c r="P299813" s="83"/>
    </row>
    <row r="299814" spans="16:16" x14ac:dyDescent="0.3">
      <c r="P299814" s="83"/>
    </row>
    <row r="299815" spans="16:16" x14ac:dyDescent="0.3">
      <c r="P299815" s="83"/>
    </row>
    <row r="299816" spans="16:16" x14ac:dyDescent="0.3">
      <c r="P299816" s="83"/>
    </row>
    <row r="299817" spans="16:16" x14ac:dyDescent="0.3">
      <c r="P299817" s="83"/>
    </row>
    <row r="299818" spans="16:16" x14ac:dyDescent="0.3">
      <c r="P299818" s="83"/>
    </row>
    <row r="299819" spans="16:16" x14ac:dyDescent="0.3">
      <c r="P299819" s="83"/>
    </row>
    <row r="299820" spans="16:16" x14ac:dyDescent="0.3">
      <c r="P299820" s="83"/>
    </row>
    <row r="299821" spans="16:16" x14ac:dyDescent="0.3">
      <c r="P299821" s="83"/>
    </row>
    <row r="299822" spans="16:16" x14ac:dyDescent="0.3">
      <c r="P299822" s="83"/>
    </row>
    <row r="299823" spans="16:16" x14ac:dyDescent="0.3">
      <c r="P299823" s="83"/>
    </row>
    <row r="299824" spans="16:16" x14ac:dyDescent="0.3">
      <c r="P299824" s="83"/>
    </row>
    <row r="299825" spans="16:16" x14ac:dyDescent="0.3">
      <c r="P299825" s="83"/>
    </row>
    <row r="299826" spans="16:16" x14ac:dyDescent="0.3">
      <c r="P299826" s="83"/>
    </row>
    <row r="299827" spans="16:16" x14ac:dyDescent="0.3">
      <c r="P299827" s="83"/>
    </row>
    <row r="299828" spans="16:16" x14ac:dyDescent="0.3">
      <c r="P299828" s="83"/>
    </row>
    <row r="299829" spans="16:16" x14ac:dyDescent="0.3">
      <c r="P299829" s="83"/>
    </row>
    <row r="299830" spans="16:16" x14ac:dyDescent="0.3">
      <c r="P299830" s="83"/>
    </row>
    <row r="299831" spans="16:16" x14ac:dyDescent="0.3">
      <c r="P299831" s="83"/>
    </row>
    <row r="299832" spans="16:16" x14ac:dyDescent="0.3">
      <c r="P299832" s="83"/>
    </row>
    <row r="299833" spans="16:16" x14ac:dyDescent="0.3">
      <c r="P299833" s="83"/>
    </row>
    <row r="299834" spans="16:16" x14ac:dyDescent="0.3">
      <c r="P299834" s="83"/>
    </row>
    <row r="299835" spans="16:16" x14ac:dyDescent="0.3">
      <c r="P299835" s="83"/>
    </row>
    <row r="299836" spans="16:16" x14ac:dyDescent="0.3">
      <c r="P299836" s="83"/>
    </row>
    <row r="299837" spans="16:16" x14ac:dyDescent="0.3">
      <c r="P299837" s="83"/>
    </row>
    <row r="299838" spans="16:16" x14ac:dyDescent="0.3">
      <c r="P299838" s="83"/>
    </row>
    <row r="299839" spans="16:16" x14ac:dyDescent="0.3">
      <c r="P299839" s="83"/>
    </row>
    <row r="299840" spans="16:16" x14ac:dyDescent="0.3">
      <c r="P299840" s="83"/>
    </row>
    <row r="299841" spans="16:16" x14ac:dyDescent="0.3">
      <c r="P299841" s="83"/>
    </row>
    <row r="299842" spans="16:16" x14ac:dyDescent="0.3">
      <c r="P299842" s="83"/>
    </row>
    <row r="299843" spans="16:16" x14ac:dyDescent="0.3">
      <c r="P299843" s="83"/>
    </row>
    <row r="299844" spans="16:16" x14ac:dyDescent="0.3">
      <c r="P299844" s="83"/>
    </row>
    <row r="299845" spans="16:16" x14ac:dyDescent="0.3">
      <c r="P299845" s="83"/>
    </row>
    <row r="299846" spans="16:16" x14ac:dyDescent="0.3">
      <c r="P299846" s="83"/>
    </row>
    <row r="299847" spans="16:16" x14ac:dyDescent="0.3">
      <c r="P299847" s="83"/>
    </row>
    <row r="299848" spans="16:16" x14ac:dyDescent="0.3">
      <c r="P299848" s="83"/>
    </row>
    <row r="299849" spans="16:16" x14ac:dyDescent="0.3">
      <c r="P299849" s="83"/>
    </row>
    <row r="299850" spans="16:16" x14ac:dyDescent="0.3">
      <c r="P299850" s="83"/>
    </row>
    <row r="299851" spans="16:16" x14ac:dyDescent="0.3">
      <c r="P299851" s="83"/>
    </row>
    <row r="299852" spans="16:16" x14ac:dyDescent="0.3">
      <c r="P299852" s="83"/>
    </row>
    <row r="299853" spans="16:16" x14ac:dyDescent="0.3">
      <c r="P299853" s="83"/>
    </row>
    <row r="299854" spans="16:16" x14ac:dyDescent="0.3">
      <c r="P299854" s="83"/>
    </row>
    <row r="299855" spans="16:16" x14ac:dyDescent="0.3">
      <c r="P299855" s="83"/>
    </row>
    <row r="299856" spans="16:16" x14ac:dyDescent="0.3">
      <c r="P299856" s="83"/>
    </row>
    <row r="299857" spans="16:16" x14ac:dyDescent="0.3">
      <c r="P299857" s="83"/>
    </row>
    <row r="299858" spans="16:16" x14ac:dyDescent="0.3">
      <c r="P299858" s="83"/>
    </row>
    <row r="299859" spans="16:16" x14ac:dyDescent="0.3">
      <c r="P299859" s="83"/>
    </row>
    <row r="299860" spans="16:16" x14ac:dyDescent="0.3">
      <c r="P299860" s="83"/>
    </row>
    <row r="299861" spans="16:16" x14ac:dyDescent="0.3">
      <c r="P299861" s="83"/>
    </row>
    <row r="299862" spans="16:16" x14ac:dyDescent="0.3">
      <c r="P299862" s="83"/>
    </row>
    <row r="299863" spans="16:16" x14ac:dyDescent="0.3">
      <c r="P299863" s="83"/>
    </row>
    <row r="299864" spans="16:16" x14ac:dyDescent="0.3">
      <c r="P299864" s="83"/>
    </row>
    <row r="299865" spans="16:16" x14ac:dyDescent="0.3">
      <c r="P299865" s="83"/>
    </row>
    <row r="299866" spans="16:16" x14ac:dyDescent="0.3">
      <c r="P299866" s="83"/>
    </row>
    <row r="299867" spans="16:16" x14ac:dyDescent="0.3">
      <c r="P299867" s="83"/>
    </row>
    <row r="299868" spans="16:16" x14ac:dyDescent="0.3">
      <c r="P299868" s="83"/>
    </row>
    <row r="299869" spans="16:16" x14ac:dyDescent="0.3">
      <c r="P299869" s="83"/>
    </row>
    <row r="299870" spans="16:16" x14ac:dyDescent="0.3">
      <c r="P299870" s="83"/>
    </row>
    <row r="299871" spans="16:16" x14ac:dyDescent="0.3">
      <c r="P299871" s="83"/>
    </row>
    <row r="299872" spans="16:16" x14ac:dyDescent="0.3">
      <c r="P299872" s="83"/>
    </row>
    <row r="299873" spans="16:16" x14ac:dyDescent="0.3">
      <c r="P299873" s="83"/>
    </row>
    <row r="299874" spans="16:16" x14ac:dyDescent="0.3">
      <c r="P299874" s="83"/>
    </row>
    <row r="299875" spans="16:16" x14ac:dyDescent="0.3">
      <c r="P299875" s="83"/>
    </row>
    <row r="299876" spans="16:16" x14ac:dyDescent="0.3">
      <c r="P299876" s="83"/>
    </row>
    <row r="299877" spans="16:16" x14ac:dyDescent="0.3">
      <c r="P299877" s="83"/>
    </row>
    <row r="299878" spans="16:16" x14ac:dyDescent="0.3">
      <c r="P299878" s="83"/>
    </row>
    <row r="299879" spans="16:16" x14ac:dyDescent="0.3">
      <c r="P299879" s="83"/>
    </row>
    <row r="299880" spans="16:16" x14ac:dyDescent="0.3">
      <c r="P299880" s="83"/>
    </row>
    <row r="299881" spans="16:16" x14ac:dyDescent="0.3">
      <c r="P299881" s="83"/>
    </row>
    <row r="299882" spans="16:16" x14ac:dyDescent="0.3">
      <c r="P299882" s="83"/>
    </row>
    <row r="299883" spans="16:16" x14ac:dyDescent="0.3">
      <c r="P299883" s="83"/>
    </row>
    <row r="299884" spans="16:16" x14ac:dyDescent="0.3">
      <c r="P299884" s="83"/>
    </row>
    <row r="299885" spans="16:16" x14ac:dyDescent="0.3">
      <c r="P299885" s="83"/>
    </row>
    <row r="299886" spans="16:16" x14ac:dyDescent="0.3">
      <c r="P299886" s="83"/>
    </row>
    <row r="299887" spans="16:16" x14ac:dyDescent="0.3">
      <c r="P299887" s="83"/>
    </row>
    <row r="299888" spans="16:16" x14ac:dyDescent="0.3">
      <c r="P299888" s="83"/>
    </row>
    <row r="299889" spans="16:16" x14ac:dyDescent="0.3">
      <c r="P299889" s="83"/>
    </row>
    <row r="299890" spans="16:16" x14ac:dyDescent="0.3">
      <c r="P299890" s="83"/>
    </row>
    <row r="299891" spans="16:16" x14ac:dyDescent="0.3">
      <c r="P299891" s="83"/>
    </row>
    <row r="299892" spans="16:16" x14ac:dyDescent="0.3">
      <c r="P299892" s="83"/>
    </row>
    <row r="299893" spans="16:16" x14ac:dyDescent="0.3">
      <c r="P299893" s="83"/>
    </row>
    <row r="299894" spans="16:16" x14ac:dyDescent="0.3">
      <c r="P299894" s="83"/>
    </row>
    <row r="299895" spans="16:16" x14ac:dyDescent="0.3">
      <c r="P299895" s="83"/>
    </row>
    <row r="299896" spans="16:16" x14ac:dyDescent="0.3">
      <c r="P299896" s="83"/>
    </row>
    <row r="299897" spans="16:16" x14ac:dyDescent="0.3">
      <c r="P299897" s="83"/>
    </row>
    <row r="299898" spans="16:16" x14ac:dyDescent="0.3">
      <c r="P299898" s="83"/>
    </row>
    <row r="299899" spans="16:16" x14ac:dyDescent="0.3">
      <c r="P299899" s="83"/>
    </row>
    <row r="299900" spans="16:16" x14ac:dyDescent="0.3">
      <c r="P299900" s="83"/>
    </row>
    <row r="299901" spans="16:16" x14ac:dyDescent="0.3">
      <c r="P299901" s="83"/>
    </row>
    <row r="299902" spans="16:16" x14ac:dyDescent="0.3">
      <c r="P299902" s="83"/>
    </row>
    <row r="299903" spans="16:16" x14ac:dyDescent="0.3">
      <c r="P299903" s="83"/>
    </row>
    <row r="299904" spans="16:16" x14ac:dyDescent="0.3">
      <c r="P299904" s="83"/>
    </row>
    <row r="299905" spans="16:16" x14ac:dyDescent="0.3">
      <c r="P299905" s="83"/>
    </row>
    <row r="299906" spans="16:16" x14ac:dyDescent="0.3">
      <c r="P299906" s="83"/>
    </row>
    <row r="299907" spans="16:16" x14ac:dyDescent="0.3">
      <c r="P299907" s="83"/>
    </row>
    <row r="299908" spans="16:16" x14ac:dyDescent="0.3">
      <c r="P299908" s="83"/>
    </row>
    <row r="299909" spans="16:16" x14ac:dyDescent="0.3">
      <c r="P299909" s="83"/>
    </row>
    <row r="299910" spans="16:16" x14ac:dyDescent="0.3">
      <c r="P299910" s="83"/>
    </row>
    <row r="299911" spans="16:16" x14ac:dyDescent="0.3">
      <c r="P299911" s="83"/>
    </row>
    <row r="299912" spans="16:16" x14ac:dyDescent="0.3">
      <c r="P299912" s="83"/>
    </row>
    <row r="299913" spans="16:16" x14ac:dyDescent="0.3">
      <c r="P299913" s="83"/>
    </row>
    <row r="299914" spans="16:16" x14ac:dyDescent="0.3">
      <c r="P299914" s="83"/>
    </row>
    <row r="299915" spans="16:16" x14ac:dyDescent="0.3">
      <c r="P299915" s="83"/>
    </row>
    <row r="299916" spans="16:16" x14ac:dyDescent="0.3">
      <c r="P299916" s="83"/>
    </row>
    <row r="299917" spans="16:16" x14ac:dyDescent="0.3">
      <c r="P299917" s="83"/>
    </row>
    <row r="299918" spans="16:16" x14ac:dyDescent="0.3">
      <c r="P299918" s="83"/>
    </row>
    <row r="299919" spans="16:16" x14ac:dyDescent="0.3">
      <c r="P299919" s="83"/>
    </row>
    <row r="299920" spans="16:16" x14ac:dyDescent="0.3">
      <c r="P299920" s="83"/>
    </row>
    <row r="299921" spans="16:16" x14ac:dyDescent="0.3">
      <c r="P299921" s="83"/>
    </row>
    <row r="299922" spans="16:16" x14ac:dyDescent="0.3">
      <c r="P299922" s="83"/>
    </row>
    <row r="299923" spans="16:16" x14ac:dyDescent="0.3">
      <c r="P299923" s="83"/>
    </row>
    <row r="299924" spans="16:16" x14ac:dyDescent="0.3">
      <c r="P299924" s="83"/>
    </row>
    <row r="299925" spans="16:16" x14ac:dyDescent="0.3">
      <c r="P299925" s="83"/>
    </row>
    <row r="299926" spans="16:16" x14ac:dyDescent="0.3">
      <c r="P299926" s="83"/>
    </row>
    <row r="299927" spans="16:16" x14ac:dyDescent="0.3">
      <c r="P299927" s="83"/>
    </row>
    <row r="299928" spans="16:16" x14ac:dyDescent="0.3">
      <c r="P299928" s="83"/>
    </row>
    <row r="299929" spans="16:16" x14ac:dyDescent="0.3">
      <c r="P299929" s="83"/>
    </row>
    <row r="299930" spans="16:16" x14ac:dyDescent="0.3">
      <c r="P299930" s="83"/>
    </row>
    <row r="299931" spans="16:16" x14ac:dyDescent="0.3">
      <c r="P299931" s="83"/>
    </row>
    <row r="299932" spans="16:16" x14ac:dyDescent="0.3">
      <c r="P299932" s="83"/>
    </row>
    <row r="299933" spans="16:16" x14ac:dyDescent="0.3">
      <c r="P299933" s="83"/>
    </row>
    <row r="299934" spans="16:16" x14ac:dyDescent="0.3">
      <c r="P299934" s="83"/>
    </row>
    <row r="299935" spans="16:16" x14ac:dyDescent="0.3">
      <c r="P299935" s="83"/>
    </row>
    <row r="299936" spans="16:16" x14ac:dyDescent="0.3">
      <c r="P299936" s="83"/>
    </row>
    <row r="299937" spans="16:16" x14ac:dyDescent="0.3">
      <c r="P299937" s="83"/>
    </row>
    <row r="299938" spans="16:16" x14ac:dyDescent="0.3">
      <c r="P299938" s="83"/>
    </row>
    <row r="299939" spans="16:16" x14ac:dyDescent="0.3">
      <c r="P299939" s="83"/>
    </row>
    <row r="299940" spans="16:16" x14ac:dyDescent="0.3">
      <c r="P299940" s="83"/>
    </row>
    <row r="299941" spans="16:16" x14ac:dyDescent="0.3">
      <c r="P299941" s="83"/>
    </row>
    <row r="299942" spans="16:16" x14ac:dyDescent="0.3">
      <c r="P299942" s="83"/>
    </row>
    <row r="299943" spans="16:16" x14ac:dyDescent="0.3">
      <c r="P299943" s="83"/>
    </row>
    <row r="299944" spans="16:16" x14ac:dyDescent="0.3">
      <c r="P299944" s="83"/>
    </row>
    <row r="299945" spans="16:16" x14ac:dyDescent="0.3">
      <c r="P299945" s="83"/>
    </row>
    <row r="299946" spans="16:16" x14ac:dyDescent="0.3">
      <c r="P299946" s="83"/>
    </row>
    <row r="299947" spans="16:16" x14ac:dyDescent="0.3">
      <c r="P299947" s="83"/>
    </row>
    <row r="299948" spans="16:16" x14ac:dyDescent="0.3">
      <c r="P299948" s="83"/>
    </row>
    <row r="299949" spans="16:16" x14ac:dyDescent="0.3">
      <c r="P299949" s="83"/>
    </row>
    <row r="299950" spans="16:16" x14ac:dyDescent="0.3">
      <c r="P299950" s="83"/>
    </row>
    <row r="299951" spans="16:16" x14ac:dyDescent="0.3">
      <c r="P299951" s="83"/>
    </row>
    <row r="299952" spans="16:16" x14ac:dyDescent="0.3">
      <c r="P299952" s="83"/>
    </row>
    <row r="299953" spans="16:16" x14ac:dyDescent="0.3">
      <c r="P299953" s="83"/>
    </row>
    <row r="299954" spans="16:16" x14ac:dyDescent="0.3">
      <c r="P299954" s="83"/>
    </row>
    <row r="299955" spans="16:16" x14ac:dyDescent="0.3">
      <c r="P299955" s="83"/>
    </row>
    <row r="299956" spans="16:16" x14ac:dyDescent="0.3">
      <c r="P299956" s="83"/>
    </row>
    <row r="299957" spans="16:16" x14ac:dyDescent="0.3">
      <c r="P299957" s="83"/>
    </row>
    <row r="299958" spans="16:16" x14ac:dyDescent="0.3">
      <c r="P299958" s="83"/>
    </row>
    <row r="299959" spans="16:16" x14ac:dyDescent="0.3">
      <c r="P299959" s="83"/>
    </row>
    <row r="299960" spans="16:16" x14ac:dyDescent="0.3">
      <c r="P299960" s="83"/>
    </row>
    <row r="299961" spans="16:16" x14ac:dyDescent="0.3">
      <c r="P299961" s="83"/>
    </row>
    <row r="299962" spans="16:16" x14ac:dyDescent="0.3">
      <c r="P299962" s="83"/>
    </row>
    <row r="299963" spans="16:16" x14ac:dyDescent="0.3">
      <c r="P299963" s="83"/>
    </row>
    <row r="299964" spans="16:16" x14ac:dyDescent="0.3">
      <c r="P299964" s="83"/>
    </row>
    <row r="299965" spans="16:16" x14ac:dyDescent="0.3">
      <c r="P299965" s="83"/>
    </row>
    <row r="299966" spans="16:16" x14ac:dyDescent="0.3">
      <c r="P299966" s="83"/>
    </row>
    <row r="299967" spans="16:16" x14ac:dyDescent="0.3">
      <c r="P299967" s="83"/>
    </row>
    <row r="299968" spans="16:16" x14ac:dyDescent="0.3">
      <c r="P299968" s="83"/>
    </row>
    <row r="299969" spans="16:16" x14ac:dyDescent="0.3">
      <c r="P299969" s="83"/>
    </row>
    <row r="299970" spans="16:16" x14ac:dyDescent="0.3">
      <c r="P299970" s="83"/>
    </row>
    <row r="299971" spans="16:16" x14ac:dyDescent="0.3">
      <c r="P299971" s="83"/>
    </row>
    <row r="299972" spans="16:16" x14ac:dyDescent="0.3">
      <c r="P299972" s="83"/>
    </row>
    <row r="299973" spans="16:16" x14ac:dyDescent="0.3">
      <c r="P299973" s="83"/>
    </row>
    <row r="299974" spans="16:16" x14ac:dyDescent="0.3">
      <c r="P299974" s="83"/>
    </row>
    <row r="299975" spans="16:16" x14ac:dyDescent="0.3">
      <c r="P299975" s="83"/>
    </row>
    <row r="299976" spans="16:16" x14ac:dyDescent="0.3">
      <c r="P299976" s="83"/>
    </row>
    <row r="299977" spans="16:16" x14ac:dyDescent="0.3">
      <c r="P299977" s="83"/>
    </row>
    <row r="299978" spans="16:16" x14ac:dyDescent="0.3">
      <c r="P299978" s="83"/>
    </row>
    <row r="299979" spans="16:16" x14ac:dyDescent="0.3">
      <c r="P299979" s="83"/>
    </row>
    <row r="299980" spans="16:16" x14ac:dyDescent="0.3">
      <c r="P299980" s="83"/>
    </row>
    <row r="299981" spans="16:16" x14ac:dyDescent="0.3">
      <c r="P299981" s="83"/>
    </row>
    <row r="299982" spans="16:16" x14ac:dyDescent="0.3">
      <c r="P299982" s="83"/>
    </row>
    <row r="299983" spans="16:16" x14ac:dyDescent="0.3">
      <c r="P299983" s="83"/>
    </row>
    <row r="299984" spans="16:16" x14ac:dyDescent="0.3">
      <c r="P299984" s="83"/>
    </row>
    <row r="299985" spans="16:16" x14ac:dyDescent="0.3">
      <c r="P299985" s="83"/>
    </row>
    <row r="299986" spans="16:16" x14ac:dyDescent="0.3">
      <c r="P299986" s="83"/>
    </row>
    <row r="299987" spans="16:16" x14ac:dyDescent="0.3">
      <c r="P299987" s="83"/>
    </row>
    <row r="299988" spans="16:16" x14ac:dyDescent="0.3">
      <c r="P299988" s="83"/>
    </row>
    <row r="299989" spans="16:16" x14ac:dyDescent="0.3">
      <c r="P299989" s="83"/>
    </row>
    <row r="299990" spans="16:16" x14ac:dyDescent="0.3">
      <c r="P299990" s="83"/>
    </row>
    <row r="299991" spans="16:16" x14ac:dyDescent="0.3">
      <c r="P299991" s="83"/>
    </row>
    <row r="299992" spans="16:16" x14ac:dyDescent="0.3">
      <c r="P299992" s="83"/>
    </row>
    <row r="299993" spans="16:16" x14ac:dyDescent="0.3">
      <c r="P299993" s="83"/>
    </row>
    <row r="299994" spans="16:16" x14ac:dyDescent="0.3">
      <c r="P299994" s="83"/>
    </row>
    <row r="299995" spans="16:16" x14ac:dyDescent="0.3">
      <c r="P299995" s="83"/>
    </row>
    <row r="299996" spans="16:16" x14ac:dyDescent="0.3">
      <c r="P299996" s="83"/>
    </row>
    <row r="299997" spans="16:16" x14ac:dyDescent="0.3">
      <c r="P299997" s="83"/>
    </row>
    <row r="299998" spans="16:16" x14ac:dyDescent="0.3">
      <c r="P299998" s="83"/>
    </row>
    <row r="299999" spans="16:16" x14ac:dyDescent="0.3">
      <c r="P299999" s="83"/>
    </row>
    <row r="300000" spans="16:16" x14ac:dyDescent="0.3">
      <c r="P300000" s="83"/>
    </row>
    <row r="300001" spans="16:16" x14ac:dyDescent="0.3">
      <c r="P300001" s="83"/>
    </row>
    <row r="300002" spans="16:16" x14ac:dyDescent="0.3">
      <c r="P300002" s="83"/>
    </row>
    <row r="300003" spans="16:16" x14ac:dyDescent="0.3">
      <c r="P300003" s="83"/>
    </row>
    <row r="300004" spans="16:16" x14ac:dyDescent="0.3">
      <c r="P300004" s="83"/>
    </row>
    <row r="300005" spans="16:16" x14ac:dyDescent="0.3">
      <c r="P300005" s="83"/>
    </row>
    <row r="300006" spans="16:16" x14ac:dyDescent="0.3">
      <c r="P300006" s="83"/>
    </row>
    <row r="300007" spans="16:16" x14ac:dyDescent="0.3">
      <c r="P300007" s="83"/>
    </row>
    <row r="300008" spans="16:16" x14ac:dyDescent="0.3">
      <c r="P300008" s="83"/>
    </row>
    <row r="300009" spans="16:16" x14ac:dyDescent="0.3">
      <c r="P300009" s="83"/>
    </row>
    <row r="300010" spans="16:16" x14ac:dyDescent="0.3">
      <c r="P300010" s="83"/>
    </row>
    <row r="300011" spans="16:16" x14ac:dyDescent="0.3">
      <c r="P300011" s="83"/>
    </row>
    <row r="300012" spans="16:16" x14ac:dyDescent="0.3">
      <c r="P300012" s="83"/>
    </row>
    <row r="300013" spans="16:16" x14ac:dyDescent="0.3">
      <c r="P300013" s="83"/>
    </row>
    <row r="300014" spans="16:16" x14ac:dyDescent="0.3">
      <c r="P300014" s="83"/>
    </row>
    <row r="300015" spans="16:16" x14ac:dyDescent="0.3">
      <c r="P300015" s="83"/>
    </row>
    <row r="300016" spans="16:16" x14ac:dyDescent="0.3">
      <c r="P300016" s="83"/>
    </row>
    <row r="300017" spans="16:16" x14ac:dyDescent="0.3">
      <c r="P300017" s="83"/>
    </row>
    <row r="300018" spans="16:16" x14ac:dyDescent="0.3">
      <c r="P300018" s="83"/>
    </row>
    <row r="300019" spans="16:16" x14ac:dyDescent="0.3">
      <c r="P300019" s="83"/>
    </row>
    <row r="300020" spans="16:16" x14ac:dyDescent="0.3">
      <c r="P300020" s="83"/>
    </row>
    <row r="300021" spans="16:16" x14ac:dyDescent="0.3">
      <c r="P300021" s="83"/>
    </row>
    <row r="300022" spans="16:16" x14ac:dyDescent="0.3">
      <c r="P300022" s="83"/>
    </row>
    <row r="300023" spans="16:16" x14ac:dyDescent="0.3">
      <c r="P300023" s="83"/>
    </row>
    <row r="300024" spans="16:16" x14ac:dyDescent="0.3">
      <c r="P300024" s="83"/>
    </row>
    <row r="300025" spans="16:16" x14ac:dyDescent="0.3">
      <c r="P300025" s="83"/>
    </row>
    <row r="300026" spans="16:16" x14ac:dyDescent="0.3">
      <c r="P300026" s="83"/>
    </row>
    <row r="300027" spans="16:16" x14ac:dyDescent="0.3">
      <c r="P300027" s="83"/>
    </row>
    <row r="300028" spans="16:16" x14ac:dyDescent="0.3">
      <c r="P300028" s="83"/>
    </row>
    <row r="300029" spans="16:16" x14ac:dyDescent="0.3">
      <c r="P300029" s="83"/>
    </row>
    <row r="300030" spans="16:16" x14ac:dyDescent="0.3">
      <c r="P300030" s="83"/>
    </row>
    <row r="300031" spans="16:16" x14ac:dyDescent="0.3">
      <c r="P300031" s="83"/>
    </row>
    <row r="300032" spans="16:16" x14ac:dyDescent="0.3">
      <c r="P300032" s="83"/>
    </row>
    <row r="300033" spans="16:16" x14ac:dyDescent="0.3">
      <c r="P300033" s="83"/>
    </row>
    <row r="300034" spans="16:16" x14ac:dyDescent="0.3">
      <c r="P300034" s="83"/>
    </row>
    <row r="300035" spans="16:16" x14ac:dyDescent="0.3">
      <c r="P300035" s="83"/>
    </row>
    <row r="300036" spans="16:16" x14ac:dyDescent="0.3">
      <c r="P300036" s="83"/>
    </row>
    <row r="300037" spans="16:16" x14ac:dyDescent="0.3">
      <c r="P300037" s="83"/>
    </row>
    <row r="300038" spans="16:16" x14ac:dyDescent="0.3">
      <c r="P300038" s="83"/>
    </row>
    <row r="300039" spans="16:16" x14ac:dyDescent="0.3">
      <c r="P300039" s="83"/>
    </row>
    <row r="300040" spans="16:16" x14ac:dyDescent="0.3">
      <c r="P300040" s="83"/>
    </row>
    <row r="300041" spans="16:16" x14ac:dyDescent="0.3">
      <c r="P300041" s="83"/>
    </row>
    <row r="300042" spans="16:16" x14ac:dyDescent="0.3">
      <c r="P300042" s="83"/>
    </row>
    <row r="300043" spans="16:16" x14ac:dyDescent="0.3">
      <c r="P300043" s="83"/>
    </row>
    <row r="300044" spans="16:16" x14ac:dyDescent="0.3">
      <c r="P300044" s="83"/>
    </row>
    <row r="300045" spans="16:16" x14ac:dyDescent="0.3">
      <c r="P300045" s="83"/>
    </row>
    <row r="300046" spans="16:16" x14ac:dyDescent="0.3">
      <c r="P300046" s="83"/>
    </row>
    <row r="300047" spans="16:16" x14ac:dyDescent="0.3">
      <c r="P300047" s="83"/>
    </row>
    <row r="300048" spans="16:16" x14ac:dyDescent="0.3">
      <c r="P300048" s="83"/>
    </row>
    <row r="300049" spans="16:16" x14ac:dyDescent="0.3">
      <c r="P300049" s="83"/>
    </row>
    <row r="300050" spans="16:16" x14ac:dyDescent="0.3">
      <c r="P300050" s="83"/>
    </row>
    <row r="300051" spans="16:16" x14ac:dyDescent="0.3">
      <c r="P300051" s="83"/>
    </row>
    <row r="300052" spans="16:16" x14ac:dyDescent="0.3">
      <c r="P300052" s="83"/>
    </row>
    <row r="300053" spans="16:16" x14ac:dyDescent="0.3">
      <c r="P300053" s="83"/>
    </row>
    <row r="300054" spans="16:16" x14ac:dyDescent="0.3">
      <c r="P300054" s="83"/>
    </row>
    <row r="300055" spans="16:16" x14ac:dyDescent="0.3">
      <c r="P300055" s="83"/>
    </row>
    <row r="300056" spans="16:16" x14ac:dyDescent="0.3">
      <c r="P300056" s="83"/>
    </row>
    <row r="300057" spans="16:16" x14ac:dyDescent="0.3">
      <c r="P300057" s="83"/>
    </row>
    <row r="300058" spans="16:16" x14ac:dyDescent="0.3">
      <c r="P300058" s="83"/>
    </row>
    <row r="300059" spans="16:16" x14ac:dyDescent="0.3">
      <c r="P300059" s="83"/>
    </row>
    <row r="300060" spans="16:16" x14ac:dyDescent="0.3">
      <c r="P300060" s="83"/>
    </row>
    <row r="300061" spans="16:16" x14ac:dyDescent="0.3">
      <c r="P300061" s="83"/>
    </row>
    <row r="300062" spans="16:16" x14ac:dyDescent="0.3">
      <c r="P300062" s="83"/>
    </row>
    <row r="300063" spans="16:16" x14ac:dyDescent="0.3">
      <c r="P300063" s="83"/>
    </row>
    <row r="300064" spans="16:16" x14ac:dyDescent="0.3">
      <c r="P300064" s="83"/>
    </row>
    <row r="300065" spans="16:16" x14ac:dyDescent="0.3">
      <c r="P300065" s="83"/>
    </row>
    <row r="300066" spans="16:16" x14ac:dyDescent="0.3">
      <c r="P300066" s="83"/>
    </row>
    <row r="300067" spans="16:16" x14ac:dyDescent="0.3">
      <c r="P300067" s="83"/>
    </row>
    <row r="300068" spans="16:16" x14ac:dyDescent="0.3">
      <c r="P300068" s="83"/>
    </row>
    <row r="300069" spans="16:16" x14ac:dyDescent="0.3">
      <c r="P300069" s="83"/>
    </row>
    <row r="300070" spans="16:16" x14ac:dyDescent="0.3">
      <c r="P300070" s="83"/>
    </row>
    <row r="300071" spans="16:16" x14ac:dyDescent="0.3">
      <c r="P300071" s="83"/>
    </row>
    <row r="300072" spans="16:16" x14ac:dyDescent="0.3">
      <c r="P300072" s="83"/>
    </row>
    <row r="300073" spans="16:16" x14ac:dyDescent="0.3">
      <c r="P300073" s="83"/>
    </row>
    <row r="300074" spans="16:16" x14ac:dyDescent="0.3">
      <c r="P300074" s="83"/>
    </row>
    <row r="300075" spans="16:16" x14ac:dyDescent="0.3">
      <c r="P300075" s="83"/>
    </row>
    <row r="300076" spans="16:16" x14ac:dyDescent="0.3">
      <c r="P300076" s="83"/>
    </row>
    <row r="300077" spans="16:16" x14ac:dyDescent="0.3">
      <c r="P300077" s="83"/>
    </row>
    <row r="300078" spans="16:16" x14ac:dyDescent="0.3">
      <c r="P300078" s="83"/>
    </row>
    <row r="300079" spans="16:16" x14ac:dyDescent="0.3">
      <c r="P300079" s="83"/>
    </row>
    <row r="300080" spans="16:16" x14ac:dyDescent="0.3">
      <c r="P300080" s="83"/>
    </row>
    <row r="300081" spans="16:16" x14ac:dyDescent="0.3">
      <c r="P300081" s="83"/>
    </row>
    <row r="300082" spans="16:16" x14ac:dyDescent="0.3">
      <c r="P300082" s="83"/>
    </row>
    <row r="300083" spans="16:16" x14ac:dyDescent="0.3">
      <c r="P300083" s="83"/>
    </row>
    <row r="300084" spans="16:16" x14ac:dyDescent="0.3">
      <c r="P300084" s="83"/>
    </row>
    <row r="300085" spans="16:16" x14ac:dyDescent="0.3">
      <c r="P300085" s="83"/>
    </row>
    <row r="300086" spans="16:16" x14ac:dyDescent="0.3">
      <c r="P300086" s="83"/>
    </row>
    <row r="300087" spans="16:16" x14ac:dyDescent="0.3">
      <c r="P300087" s="83"/>
    </row>
    <row r="300088" spans="16:16" x14ac:dyDescent="0.3">
      <c r="P300088" s="83"/>
    </row>
    <row r="300089" spans="16:16" x14ac:dyDescent="0.3">
      <c r="P300089" s="83"/>
    </row>
    <row r="300090" spans="16:16" x14ac:dyDescent="0.3">
      <c r="P300090" s="83"/>
    </row>
    <row r="300091" spans="16:16" x14ac:dyDescent="0.3">
      <c r="P300091" s="83"/>
    </row>
    <row r="300092" spans="16:16" x14ac:dyDescent="0.3">
      <c r="P300092" s="83"/>
    </row>
    <row r="300093" spans="16:16" x14ac:dyDescent="0.3">
      <c r="P300093" s="83"/>
    </row>
    <row r="300094" spans="16:16" x14ac:dyDescent="0.3">
      <c r="P300094" s="83"/>
    </row>
    <row r="300095" spans="16:16" x14ac:dyDescent="0.3">
      <c r="P300095" s="83"/>
    </row>
    <row r="300096" spans="16:16" x14ac:dyDescent="0.3">
      <c r="P300096" s="83"/>
    </row>
    <row r="300097" spans="16:16" x14ac:dyDescent="0.3">
      <c r="P300097" s="83"/>
    </row>
    <row r="300098" spans="16:16" x14ac:dyDescent="0.3">
      <c r="P300098" s="83"/>
    </row>
    <row r="300099" spans="16:16" x14ac:dyDescent="0.3">
      <c r="P300099" s="83"/>
    </row>
    <row r="300100" spans="16:16" x14ac:dyDescent="0.3">
      <c r="P300100" s="83"/>
    </row>
    <row r="300101" spans="16:16" x14ac:dyDescent="0.3">
      <c r="P300101" s="83"/>
    </row>
    <row r="300102" spans="16:16" x14ac:dyDescent="0.3">
      <c r="P300102" s="83"/>
    </row>
    <row r="300103" spans="16:16" x14ac:dyDescent="0.3">
      <c r="P300103" s="83"/>
    </row>
    <row r="300104" spans="16:16" x14ac:dyDescent="0.3">
      <c r="P300104" s="83"/>
    </row>
    <row r="300105" spans="16:16" x14ac:dyDescent="0.3">
      <c r="P300105" s="83"/>
    </row>
    <row r="300106" spans="16:16" x14ac:dyDescent="0.3">
      <c r="P300106" s="83"/>
    </row>
    <row r="300107" spans="16:16" x14ac:dyDescent="0.3">
      <c r="P300107" s="83"/>
    </row>
    <row r="300108" spans="16:16" x14ac:dyDescent="0.3">
      <c r="P300108" s="83"/>
    </row>
    <row r="300109" spans="16:16" x14ac:dyDescent="0.3">
      <c r="P300109" s="83"/>
    </row>
    <row r="300110" spans="16:16" x14ac:dyDescent="0.3">
      <c r="P300110" s="83"/>
    </row>
    <row r="300111" spans="16:16" x14ac:dyDescent="0.3">
      <c r="P300111" s="83"/>
    </row>
    <row r="300112" spans="16:16" x14ac:dyDescent="0.3">
      <c r="P300112" s="83"/>
    </row>
    <row r="300113" spans="16:16" x14ac:dyDescent="0.3">
      <c r="P300113" s="83"/>
    </row>
    <row r="300114" spans="16:16" x14ac:dyDescent="0.3">
      <c r="P300114" s="83"/>
    </row>
    <row r="300115" spans="16:16" x14ac:dyDescent="0.3">
      <c r="P300115" s="83"/>
    </row>
    <row r="300116" spans="16:16" x14ac:dyDescent="0.3">
      <c r="P300116" s="83"/>
    </row>
    <row r="300117" spans="16:16" x14ac:dyDescent="0.3">
      <c r="P300117" s="83"/>
    </row>
    <row r="300118" spans="16:16" x14ac:dyDescent="0.3">
      <c r="P300118" s="83"/>
    </row>
    <row r="300119" spans="16:16" x14ac:dyDescent="0.3">
      <c r="P300119" s="83"/>
    </row>
    <row r="300120" spans="16:16" x14ac:dyDescent="0.3">
      <c r="P300120" s="83"/>
    </row>
    <row r="300121" spans="16:16" x14ac:dyDescent="0.3">
      <c r="P300121" s="83"/>
    </row>
    <row r="300122" spans="16:16" x14ac:dyDescent="0.3">
      <c r="P300122" s="83"/>
    </row>
    <row r="300123" spans="16:16" x14ac:dyDescent="0.3">
      <c r="P300123" s="83"/>
    </row>
    <row r="300124" spans="16:16" x14ac:dyDescent="0.3">
      <c r="P300124" s="83"/>
    </row>
    <row r="300125" spans="16:16" x14ac:dyDescent="0.3">
      <c r="P300125" s="83"/>
    </row>
    <row r="300126" spans="16:16" x14ac:dyDescent="0.3">
      <c r="P300126" s="83"/>
    </row>
    <row r="300127" spans="16:16" x14ac:dyDescent="0.3">
      <c r="P300127" s="83"/>
    </row>
    <row r="300128" spans="16:16" x14ac:dyDescent="0.3">
      <c r="P300128" s="83"/>
    </row>
    <row r="300129" spans="16:16" x14ac:dyDescent="0.3">
      <c r="P300129" s="83"/>
    </row>
    <row r="300130" spans="16:16" x14ac:dyDescent="0.3">
      <c r="P300130" s="83"/>
    </row>
    <row r="300131" spans="16:16" x14ac:dyDescent="0.3">
      <c r="P300131" s="83"/>
    </row>
    <row r="300132" spans="16:16" x14ac:dyDescent="0.3">
      <c r="P300132" s="83"/>
    </row>
    <row r="300133" spans="16:16" x14ac:dyDescent="0.3">
      <c r="P300133" s="83"/>
    </row>
    <row r="300134" spans="16:16" x14ac:dyDescent="0.3">
      <c r="P300134" s="83"/>
    </row>
    <row r="300135" spans="16:16" x14ac:dyDescent="0.3">
      <c r="P300135" s="83"/>
    </row>
    <row r="300136" spans="16:16" x14ac:dyDescent="0.3">
      <c r="P300136" s="83"/>
    </row>
    <row r="300137" spans="16:16" x14ac:dyDescent="0.3">
      <c r="P300137" s="83"/>
    </row>
    <row r="300138" spans="16:16" x14ac:dyDescent="0.3">
      <c r="P300138" s="83"/>
    </row>
    <row r="300139" spans="16:16" x14ac:dyDescent="0.3">
      <c r="P300139" s="83"/>
    </row>
    <row r="300140" spans="16:16" x14ac:dyDescent="0.3">
      <c r="P300140" s="83"/>
    </row>
    <row r="300141" spans="16:16" x14ac:dyDescent="0.3">
      <c r="P300141" s="83"/>
    </row>
    <row r="300142" spans="16:16" x14ac:dyDescent="0.3">
      <c r="P300142" s="83"/>
    </row>
    <row r="300143" spans="16:16" x14ac:dyDescent="0.3">
      <c r="P300143" s="83"/>
    </row>
    <row r="300144" spans="16:16" x14ac:dyDescent="0.3">
      <c r="P300144" s="83"/>
    </row>
    <row r="300145" spans="16:16" x14ac:dyDescent="0.3">
      <c r="P300145" s="83"/>
    </row>
    <row r="300146" spans="16:16" x14ac:dyDescent="0.3">
      <c r="P300146" s="83"/>
    </row>
    <row r="300147" spans="16:16" x14ac:dyDescent="0.3">
      <c r="P300147" s="83"/>
    </row>
    <row r="300148" spans="16:16" x14ac:dyDescent="0.3">
      <c r="P300148" s="83"/>
    </row>
    <row r="300149" spans="16:16" x14ac:dyDescent="0.3">
      <c r="P300149" s="83"/>
    </row>
    <row r="300150" spans="16:16" x14ac:dyDescent="0.3">
      <c r="P300150" s="83"/>
    </row>
    <row r="300151" spans="16:16" x14ac:dyDescent="0.3">
      <c r="P300151" s="83"/>
    </row>
    <row r="300152" spans="16:16" x14ac:dyDescent="0.3">
      <c r="P300152" s="83"/>
    </row>
    <row r="300153" spans="16:16" x14ac:dyDescent="0.3">
      <c r="P300153" s="83"/>
    </row>
    <row r="300154" spans="16:16" x14ac:dyDescent="0.3">
      <c r="P300154" s="83"/>
    </row>
    <row r="300155" spans="16:16" x14ac:dyDescent="0.3">
      <c r="P300155" s="83"/>
    </row>
    <row r="300156" spans="16:16" x14ac:dyDescent="0.3">
      <c r="P300156" s="83"/>
    </row>
    <row r="300157" spans="16:16" x14ac:dyDescent="0.3">
      <c r="P300157" s="83"/>
    </row>
    <row r="300158" spans="16:16" x14ac:dyDescent="0.3">
      <c r="P300158" s="83"/>
    </row>
    <row r="300159" spans="16:16" x14ac:dyDescent="0.3">
      <c r="P300159" s="83"/>
    </row>
    <row r="300160" spans="16:16" x14ac:dyDescent="0.3">
      <c r="P300160" s="83"/>
    </row>
    <row r="300161" spans="16:16" x14ac:dyDescent="0.3">
      <c r="P300161" s="83"/>
    </row>
    <row r="300162" spans="16:16" x14ac:dyDescent="0.3">
      <c r="P300162" s="83"/>
    </row>
    <row r="300163" spans="16:16" x14ac:dyDescent="0.3">
      <c r="P300163" s="83"/>
    </row>
    <row r="300164" spans="16:16" x14ac:dyDescent="0.3">
      <c r="P300164" s="83"/>
    </row>
    <row r="300165" spans="16:16" x14ac:dyDescent="0.3">
      <c r="P300165" s="83"/>
    </row>
    <row r="300166" spans="16:16" x14ac:dyDescent="0.3">
      <c r="P300166" s="83"/>
    </row>
    <row r="300167" spans="16:16" x14ac:dyDescent="0.3">
      <c r="P300167" s="83"/>
    </row>
    <row r="300168" spans="16:16" x14ac:dyDescent="0.3">
      <c r="P300168" s="83"/>
    </row>
    <row r="300169" spans="16:16" x14ac:dyDescent="0.3">
      <c r="P300169" s="83"/>
    </row>
    <row r="300170" spans="16:16" x14ac:dyDescent="0.3">
      <c r="P300170" s="83"/>
    </row>
    <row r="300171" spans="16:16" x14ac:dyDescent="0.3">
      <c r="P300171" s="83"/>
    </row>
    <row r="300172" spans="16:16" x14ac:dyDescent="0.3">
      <c r="P300172" s="83"/>
    </row>
    <row r="300173" spans="16:16" x14ac:dyDescent="0.3">
      <c r="P300173" s="83"/>
    </row>
    <row r="300174" spans="16:16" x14ac:dyDescent="0.3">
      <c r="P300174" s="83"/>
    </row>
    <row r="300175" spans="16:16" x14ac:dyDescent="0.3">
      <c r="P300175" s="83"/>
    </row>
    <row r="300176" spans="16:16" x14ac:dyDescent="0.3">
      <c r="P300176" s="83"/>
    </row>
    <row r="300177" spans="16:16" x14ac:dyDescent="0.3">
      <c r="P300177" s="83"/>
    </row>
    <row r="300178" spans="16:16" x14ac:dyDescent="0.3">
      <c r="P300178" s="83"/>
    </row>
    <row r="300179" spans="16:16" x14ac:dyDescent="0.3">
      <c r="P300179" s="83"/>
    </row>
    <row r="300180" spans="16:16" x14ac:dyDescent="0.3">
      <c r="P300180" s="83"/>
    </row>
    <row r="300181" spans="16:16" x14ac:dyDescent="0.3">
      <c r="P300181" s="83"/>
    </row>
    <row r="300182" spans="16:16" x14ac:dyDescent="0.3">
      <c r="P300182" s="83"/>
    </row>
    <row r="300183" spans="16:16" x14ac:dyDescent="0.3">
      <c r="P300183" s="83"/>
    </row>
    <row r="300184" spans="16:16" x14ac:dyDescent="0.3">
      <c r="P300184" s="83"/>
    </row>
    <row r="300185" spans="16:16" x14ac:dyDescent="0.3">
      <c r="P300185" s="83"/>
    </row>
    <row r="300186" spans="16:16" x14ac:dyDescent="0.3">
      <c r="P300186" s="83"/>
    </row>
    <row r="300187" spans="16:16" x14ac:dyDescent="0.3">
      <c r="P300187" s="83"/>
    </row>
    <row r="300188" spans="16:16" x14ac:dyDescent="0.3">
      <c r="P300188" s="83"/>
    </row>
    <row r="300189" spans="16:16" x14ac:dyDescent="0.3">
      <c r="P300189" s="83"/>
    </row>
    <row r="300190" spans="16:16" x14ac:dyDescent="0.3">
      <c r="P300190" s="83"/>
    </row>
    <row r="300191" spans="16:16" x14ac:dyDescent="0.3">
      <c r="P300191" s="83"/>
    </row>
    <row r="300192" spans="16:16" x14ac:dyDescent="0.3">
      <c r="P300192" s="83"/>
    </row>
    <row r="300193" spans="16:16" x14ac:dyDescent="0.3">
      <c r="P300193" s="83"/>
    </row>
    <row r="300194" spans="16:16" x14ac:dyDescent="0.3">
      <c r="P300194" s="83"/>
    </row>
    <row r="300195" spans="16:16" x14ac:dyDescent="0.3">
      <c r="P300195" s="83"/>
    </row>
    <row r="300196" spans="16:16" x14ac:dyDescent="0.3">
      <c r="P300196" s="83"/>
    </row>
    <row r="300197" spans="16:16" x14ac:dyDescent="0.3">
      <c r="P300197" s="83"/>
    </row>
    <row r="300198" spans="16:16" x14ac:dyDescent="0.3">
      <c r="P300198" s="83"/>
    </row>
    <row r="300199" spans="16:16" x14ac:dyDescent="0.3">
      <c r="P300199" s="83"/>
    </row>
    <row r="300200" spans="16:16" x14ac:dyDescent="0.3">
      <c r="P300200" s="83"/>
    </row>
    <row r="300201" spans="16:16" x14ac:dyDescent="0.3">
      <c r="P300201" s="83"/>
    </row>
    <row r="300202" spans="16:16" x14ac:dyDescent="0.3">
      <c r="P300202" s="83"/>
    </row>
    <row r="300203" spans="16:16" x14ac:dyDescent="0.3">
      <c r="P300203" s="83"/>
    </row>
    <row r="300204" spans="16:16" x14ac:dyDescent="0.3">
      <c r="P300204" s="83"/>
    </row>
    <row r="300205" spans="16:16" x14ac:dyDescent="0.3">
      <c r="P300205" s="83"/>
    </row>
    <row r="300206" spans="16:16" x14ac:dyDescent="0.3">
      <c r="P300206" s="83"/>
    </row>
    <row r="300207" spans="16:16" x14ac:dyDescent="0.3">
      <c r="P300207" s="83"/>
    </row>
    <row r="300208" spans="16:16" x14ac:dyDescent="0.3">
      <c r="P300208" s="83"/>
    </row>
    <row r="300209" spans="16:16" x14ac:dyDescent="0.3">
      <c r="P300209" s="83"/>
    </row>
    <row r="300210" spans="16:16" x14ac:dyDescent="0.3">
      <c r="P300210" s="83"/>
    </row>
    <row r="300211" spans="16:16" x14ac:dyDescent="0.3">
      <c r="P300211" s="83"/>
    </row>
    <row r="300212" spans="16:16" x14ac:dyDescent="0.3">
      <c r="P300212" s="83"/>
    </row>
    <row r="300213" spans="16:16" x14ac:dyDescent="0.3">
      <c r="P300213" s="83"/>
    </row>
    <row r="300214" spans="16:16" x14ac:dyDescent="0.3">
      <c r="P300214" s="83"/>
    </row>
    <row r="300215" spans="16:16" x14ac:dyDescent="0.3">
      <c r="P300215" s="83"/>
    </row>
    <row r="300216" spans="16:16" x14ac:dyDescent="0.3">
      <c r="P300216" s="83"/>
    </row>
    <row r="300217" spans="16:16" x14ac:dyDescent="0.3">
      <c r="P300217" s="83"/>
    </row>
    <row r="300218" spans="16:16" x14ac:dyDescent="0.3">
      <c r="P300218" s="83"/>
    </row>
    <row r="300219" spans="16:16" x14ac:dyDescent="0.3">
      <c r="P300219" s="83"/>
    </row>
    <row r="300220" spans="16:16" x14ac:dyDescent="0.3">
      <c r="P300220" s="83"/>
    </row>
    <row r="300221" spans="16:16" x14ac:dyDescent="0.3">
      <c r="P300221" s="83"/>
    </row>
    <row r="300222" spans="16:16" x14ac:dyDescent="0.3">
      <c r="P300222" s="83"/>
    </row>
    <row r="300223" spans="16:16" x14ac:dyDescent="0.3">
      <c r="P300223" s="83"/>
    </row>
    <row r="300224" spans="16:16" x14ac:dyDescent="0.3">
      <c r="P300224" s="83"/>
    </row>
    <row r="300225" spans="16:16" x14ac:dyDescent="0.3">
      <c r="P300225" s="83"/>
    </row>
    <row r="300226" spans="16:16" x14ac:dyDescent="0.3">
      <c r="P300226" s="83"/>
    </row>
    <row r="300227" spans="16:16" x14ac:dyDescent="0.3">
      <c r="P300227" s="83"/>
    </row>
    <row r="300228" spans="16:16" x14ac:dyDescent="0.3">
      <c r="P300228" s="83"/>
    </row>
    <row r="300229" spans="16:16" x14ac:dyDescent="0.3">
      <c r="P300229" s="83"/>
    </row>
    <row r="300230" spans="16:16" x14ac:dyDescent="0.3">
      <c r="P300230" s="83"/>
    </row>
    <row r="300231" spans="16:16" x14ac:dyDescent="0.3">
      <c r="P300231" s="83"/>
    </row>
    <row r="300232" spans="16:16" x14ac:dyDescent="0.3">
      <c r="P300232" s="83"/>
    </row>
    <row r="300233" spans="16:16" x14ac:dyDescent="0.3">
      <c r="P300233" s="83"/>
    </row>
    <row r="300234" spans="16:16" x14ac:dyDescent="0.3">
      <c r="P300234" s="83"/>
    </row>
    <row r="300235" spans="16:16" x14ac:dyDescent="0.3">
      <c r="P300235" s="83"/>
    </row>
    <row r="300236" spans="16:16" x14ac:dyDescent="0.3">
      <c r="P300236" s="83"/>
    </row>
    <row r="300237" spans="16:16" x14ac:dyDescent="0.3">
      <c r="P300237" s="83"/>
    </row>
    <row r="300238" spans="16:16" x14ac:dyDescent="0.3">
      <c r="P300238" s="83"/>
    </row>
    <row r="300239" spans="16:16" x14ac:dyDescent="0.3">
      <c r="P300239" s="83"/>
    </row>
    <row r="300240" spans="16:16" x14ac:dyDescent="0.3">
      <c r="P300240" s="83"/>
    </row>
    <row r="300241" spans="16:16" x14ac:dyDescent="0.3">
      <c r="P300241" s="83"/>
    </row>
    <row r="300242" spans="16:16" x14ac:dyDescent="0.3">
      <c r="P300242" s="83"/>
    </row>
    <row r="300243" spans="16:16" x14ac:dyDescent="0.3">
      <c r="P300243" s="83"/>
    </row>
    <row r="300244" spans="16:16" x14ac:dyDescent="0.3">
      <c r="P300244" s="83"/>
    </row>
    <row r="300245" spans="16:16" x14ac:dyDescent="0.3">
      <c r="P300245" s="83"/>
    </row>
    <row r="300246" spans="16:16" x14ac:dyDescent="0.3">
      <c r="P300246" s="83"/>
    </row>
    <row r="300247" spans="16:16" x14ac:dyDescent="0.3">
      <c r="P300247" s="83"/>
    </row>
    <row r="300248" spans="16:16" x14ac:dyDescent="0.3">
      <c r="P300248" s="83"/>
    </row>
    <row r="300249" spans="16:16" x14ac:dyDescent="0.3">
      <c r="P300249" s="83"/>
    </row>
    <row r="300250" spans="16:16" x14ac:dyDescent="0.3">
      <c r="P300250" s="83"/>
    </row>
    <row r="300251" spans="16:16" x14ac:dyDescent="0.3">
      <c r="P300251" s="83"/>
    </row>
    <row r="300252" spans="16:16" x14ac:dyDescent="0.3">
      <c r="P300252" s="83"/>
    </row>
    <row r="300253" spans="16:16" x14ac:dyDescent="0.3">
      <c r="P300253" s="83"/>
    </row>
    <row r="300254" spans="16:16" x14ac:dyDescent="0.3">
      <c r="P300254" s="83"/>
    </row>
    <row r="300255" spans="16:16" x14ac:dyDescent="0.3">
      <c r="P300255" s="83"/>
    </row>
    <row r="300256" spans="16:16" x14ac:dyDescent="0.3">
      <c r="P300256" s="83"/>
    </row>
    <row r="300257" spans="16:16" x14ac:dyDescent="0.3">
      <c r="P300257" s="83"/>
    </row>
    <row r="300258" spans="16:16" x14ac:dyDescent="0.3">
      <c r="P300258" s="83"/>
    </row>
    <row r="300259" spans="16:16" x14ac:dyDescent="0.3">
      <c r="P300259" s="83"/>
    </row>
    <row r="300260" spans="16:16" x14ac:dyDescent="0.3">
      <c r="P300260" s="83"/>
    </row>
    <row r="300261" spans="16:16" x14ac:dyDescent="0.3">
      <c r="P300261" s="83"/>
    </row>
    <row r="300262" spans="16:16" x14ac:dyDescent="0.3">
      <c r="P300262" s="83"/>
    </row>
    <row r="300263" spans="16:16" x14ac:dyDescent="0.3">
      <c r="P300263" s="83"/>
    </row>
    <row r="300264" spans="16:16" x14ac:dyDescent="0.3">
      <c r="P300264" s="83"/>
    </row>
    <row r="300265" spans="16:16" x14ac:dyDescent="0.3">
      <c r="P300265" s="83"/>
    </row>
    <row r="300266" spans="16:16" x14ac:dyDescent="0.3">
      <c r="P300266" s="83"/>
    </row>
    <row r="300267" spans="16:16" x14ac:dyDescent="0.3">
      <c r="P300267" s="83"/>
    </row>
    <row r="300268" spans="16:16" x14ac:dyDescent="0.3">
      <c r="P300268" s="83"/>
    </row>
    <row r="300269" spans="16:16" x14ac:dyDescent="0.3">
      <c r="P300269" s="83"/>
    </row>
    <row r="300270" spans="16:16" x14ac:dyDescent="0.3">
      <c r="P300270" s="83"/>
    </row>
    <row r="300271" spans="16:16" x14ac:dyDescent="0.3">
      <c r="P300271" s="83"/>
    </row>
    <row r="300272" spans="16:16" x14ac:dyDescent="0.3">
      <c r="P300272" s="83"/>
    </row>
    <row r="300273" spans="16:16" x14ac:dyDescent="0.3">
      <c r="P300273" s="83"/>
    </row>
    <row r="300274" spans="16:16" x14ac:dyDescent="0.3">
      <c r="P300274" s="83"/>
    </row>
    <row r="300275" spans="16:16" x14ac:dyDescent="0.3">
      <c r="P300275" s="83"/>
    </row>
    <row r="300276" spans="16:16" x14ac:dyDescent="0.3">
      <c r="P300276" s="83"/>
    </row>
    <row r="300277" spans="16:16" x14ac:dyDescent="0.3">
      <c r="P300277" s="83"/>
    </row>
    <row r="300278" spans="16:16" x14ac:dyDescent="0.3">
      <c r="P300278" s="83"/>
    </row>
    <row r="300279" spans="16:16" x14ac:dyDescent="0.3">
      <c r="P300279" s="83"/>
    </row>
    <row r="300280" spans="16:16" x14ac:dyDescent="0.3">
      <c r="P300280" s="83"/>
    </row>
    <row r="300281" spans="16:16" x14ac:dyDescent="0.3">
      <c r="P300281" s="83"/>
    </row>
    <row r="300282" spans="16:16" x14ac:dyDescent="0.3">
      <c r="P300282" s="83"/>
    </row>
    <row r="300283" spans="16:16" x14ac:dyDescent="0.3">
      <c r="P300283" s="83"/>
    </row>
    <row r="300284" spans="16:16" x14ac:dyDescent="0.3">
      <c r="P300284" s="83"/>
    </row>
    <row r="300285" spans="16:16" x14ac:dyDescent="0.3">
      <c r="P300285" s="83"/>
    </row>
    <row r="300286" spans="16:16" x14ac:dyDescent="0.3">
      <c r="P300286" s="83"/>
    </row>
    <row r="300287" spans="16:16" x14ac:dyDescent="0.3">
      <c r="P300287" s="83"/>
    </row>
    <row r="300288" spans="16:16" x14ac:dyDescent="0.3">
      <c r="P300288" s="83"/>
    </row>
    <row r="300289" spans="16:16" x14ac:dyDescent="0.3">
      <c r="P300289" s="83"/>
    </row>
    <row r="300290" spans="16:16" x14ac:dyDescent="0.3">
      <c r="P300290" s="83"/>
    </row>
    <row r="300291" spans="16:16" x14ac:dyDescent="0.3">
      <c r="P300291" s="83"/>
    </row>
    <row r="300292" spans="16:16" x14ac:dyDescent="0.3">
      <c r="P300292" s="83"/>
    </row>
    <row r="300293" spans="16:16" x14ac:dyDescent="0.3">
      <c r="P300293" s="83"/>
    </row>
    <row r="300294" spans="16:16" x14ac:dyDescent="0.3">
      <c r="P300294" s="83"/>
    </row>
    <row r="300295" spans="16:16" x14ac:dyDescent="0.3">
      <c r="P300295" s="83"/>
    </row>
    <row r="300296" spans="16:16" x14ac:dyDescent="0.3">
      <c r="P300296" s="83"/>
    </row>
    <row r="300297" spans="16:16" x14ac:dyDescent="0.3">
      <c r="P300297" s="83"/>
    </row>
    <row r="300298" spans="16:16" x14ac:dyDescent="0.3">
      <c r="P300298" s="83"/>
    </row>
    <row r="300299" spans="16:16" x14ac:dyDescent="0.3">
      <c r="P300299" s="83"/>
    </row>
    <row r="300300" spans="16:16" x14ac:dyDescent="0.3">
      <c r="P300300" s="83"/>
    </row>
    <row r="300301" spans="16:16" x14ac:dyDescent="0.3">
      <c r="P300301" s="83"/>
    </row>
    <row r="300302" spans="16:16" x14ac:dyDescent="0.3">
      <c r="P300302" s="83"/>
    </row>
    <row r="300303" spans="16:16" x14ac:dyDescent="0.3">
      <c r="P300303" s="83"/>
    </row>
    <row r="300304" spans="16:16" x14ac:dyDescent="0.3">
      <c r="P300304" s="83"/>
    </row>
    <row r="300305" spans="16:16" x14ac:dyDescent="0.3">
      <c r="P300305" s="83"/>
    </row>
    <row r="300306" spans="16:16" x14ac:dyDescent="0.3">
      <c r="P300306" s="83"/>
    </row>
    <row r="300307" spans="16:16" x14ac:dyDescent="0.3">
      <c r="P300307" s="83"/>
    </row>
    <row r="300308" spans="16:16" x14ac:dyDescent="0.3">
      <c r="P300308" s="83"/>
    </row>
    <row r="300309" spans="16:16" x14ac:dyDescent="0.3">
      <c r="P300309" s="83"/>
    </row>
    <row r="300310" spans="16:16" x14ac:dyDescent="0.3">
      <c r="P300310" s="83"/>
    </row>
    <row r="300311" spans="16:16" x14ac:dyDescent="0.3">
      <c r="P300311" s="83"/>
    </row>
    <row r="300312" spans="16:16" x14ac:dyDescent="0.3">
      <c r="P300312" s="83"/>
    </row>
    <row r="300313" spans="16:16" x14ac:dyDescent="0.3">
      <c r="P300313" s="83"/>
    </row>
    <row r="300314" spans="16:16" x14ac:dyDescent="0.3">
      <c r="P300314" s="83"/>
    </row>
    <row r="300315" spans="16:16" x14ac:dyDescent="0.3">
      <c r="P300315" s="83"/>
    </row>
    <row r="300316" spans="16:16" x14ac:dyDescent="0.3">
      <c r="P300316" s="83"/>
    </row>
    <row r="300317" spans="16:16" x14ac:dyDescent="0.3">
      <c r="P300317" s="83"/>
    </row>
    <row r="300318" spans="16:16" x14ac:dyDescent="0.3">
      <c r="P300318" s="83"/>
    </row>
    <row r="300319" spans="16:16" x14ac:dyDescent="0.3">
      <c r="P300319" s="83"/>
    </row>
    <row r="300320" spans="16:16" x14ac:dyDescent="0.3">
      <c r="P300320" s="83"/>
    </row>
    <row r="300321" spans="16:16" x14ac:dyDescent="0.3">
      <c r="P300321" s="83"/>
    </row>
    <row r="300322" spans="16:16" x14ac:dyDescent="0.3">
      <c r="P300322" s="83"/>
    </row>
    <row r="300323" spans="16:16" x14ac:dyDescent="0.3">
      <c r="P300323" s="83"/>
    </row>
    <row r="300324" spans="16:16" x14ac:dyDescent="0.3">
      <c r="P300324" s="83"/>
    </row>
    <row r="300325" spans="16:16" x14ac:dyDescent="0.3">
      <c r="P300325" s="83"/>
    </row>
    <row r="300326" spans="16:16" x14ac:dyDescent="0.3">
      <c r="P300326" s="83"/>
    </row>
    <row r="300327" spans="16:16" x14ac:dyDescent="0.3">
      <c r="P300327" s="83"/>
    </row>
    <row r="300328" spans="16:16" x14ac:dyDescent="0.3">
      <c r="P300328" s="83"/>
    </row>
    <row r="300329" spans="16:16" x14ac:dyDescent="0.3">
      <c r="P300329" s="83"/>
    </row>
    <row r="300330" spans="16:16" x14ac:dyDescent="0.3">
      <c r="P300330" s="83"/>
    </row>
    <row r="300331" spans="16:16" x14ac:dyDescent="0.3">
      <c r="P300331" s="83"/>
    </row>
    <row r="300332" spans="16:16" x14ac:dyDescent="0.3">
      <c r="P300332" s="83"/>
    </row>
    <row r="300333" spans="16:16" x14ac:dyDescent="0.3">
      <c r="P300333" s="83"/>
    </row>
    <row r="300334" spans="16:16" x14ac:dyDescent="0.3">
      <c r="P300334" s="83"/>
    </row>
    <row r="300335" spans="16:16" x14ac:dyDescent="0.3">
      <c r="P300335" s="83"/>
    </row>
    <row r="300336" spans="16:16" x14ac:dyDescent="0.3">
      <c r="P300336" s="83"/>
    </row>
    <row r="300337" spans="16:16" x14ac:dyDescent="0.3">
      <c r="P300337" s="83"/>
    </row>
    <row r="300338" spans="16:16" x14ac:dyDescent="0.3">
      <c r="P300338" s="83"/>
    </row>
    <row r="300339" spans="16:16" x14ac:dyDescent="0.3">
      <c r="P300339" s="83"/>
    </row>
    <row r="300340" spans="16:16" x14ac:dyDescent="0.3">
      <c r="P300340" s="83"/>
    </row>
    <row r="300341" spans="16:16" x14ac:dyDescent="0.3">
      <c r="P300341" s="83"/>
    </row>
    <row r="300342" spans="16:16" x14ac:dyDescent="0.3">
      <c r="P300342" s="83"/>
    </row>
    <row r="300343" spans="16:16" x14ac:dyDescent="0.3">
      <c r="P300343" s="83"/>
    </row>
    <row r="300344" spans="16:16" x14ac:dyDescent="0.3">
      <c r="P300344" s="83"/>
    </row>
    <row r="300345" spans="16:16" x14ac:dyDescent="0.3">
      <c r="P300345" s="83"/>
    </row>
    <row r="300346" spans="16:16" x14ac:dyDescent="0.3">
      <c r="P300346" s="83"/>
    </row>
    <row r="300347" spans="16:16" x14ac:dyDescent="0.3">
      <c r="P300347" s="83"/>
    </row>
    <row r="300348" spans="16:16" x14ac:dyDescent="0.3">
      <c r="P300348" s="83"/>
    </row>
    <row r="300349" spans="16:16" x14ac:dyDescent="0.3">
      <c r="P300349" s="83"/>
    </row>
    <row r="300350" spans="16:16" x14ac:dyDescent="0.3">
      <c r="P300350" s="83"/>
    </row>
    <row r="300351" spans="16:16" x14ac:dyDescent="0.3">
      <c r="P300351" s="83"/>
    </row>
    <row r="300352" spans="16:16" x14ac:dyDescent="0.3">
      <c r="P300352" s="83"/>
    </row>
    <row r="300353" spans="16:16" x14ac:dyDescent="0.3">
      <c r="P300353" s="83"/>
    </row>
    <row r="300354" spans="16:16" x14ac:dyDescent="0.3">
      <c r="P300354" s="83"/>
    </row>
    <row r="300355" spans="16:16" x14ac:dyDescent="0.3">
      <c r="P300355" s="83"/>
    </row>
    <row r="300356" spans="16:16" x14ac:dyDescent="0.3">
      <c r="P300356" s="83"/>
    </row>
    <row r="300357" spans="16:16" x14ac:dyDescent="0.3">
      <c r="P300357" s="83"/>
    </row>
    <row r="300358" spans="16:16" x14ac:dyDescent="0.3">
      <c r="P300358" s="83"/>
    </row>
    <row r="300359" spans="16:16" x14ac:dyDescent="0.3">
      <c r="P300359" s="83"/>
    </row>
    <row r="300360" spans="16:16" x14ac:dyDescent="0.3">
      <c r="P300360" s="83"/>
    </row>
    <row r="300361" spans="16:16" x14ac:dyDescent="0.3">
      <c r="P300361" s="83"/>
    </row>
    <row r="300362" spans="16:16" x14ac:dyDescent="0.3">
      <c r="P300362" s="83"/>
    </row>
    <row r="300363" spans="16:16" x14ac:dyDescent="0.3">
      <c r="P300363" s="83"/>
    </row>
    <row r="300364" spans="16:16" x14ac:dyDescent="0.3">
      <c r="P300364" s="83"/>
    </row>
    <row r="300365" spans="16:16" x14ac:dyDescent="0.3">
      <c r="P300365" s="83"/>
    </row>
    <row r="300366" spans="16:16" x14ac:dyDescent="0.3">
      <c r="P300366" s="83"/>
    </row>
    <row r="300367" spans="16:16" x14ac:dyDescent="0.3">
      <c r="P300367" s="83"/>
    </row>
    <row r="300368" spans="16:16" x14ac:dyDescent="0.3">
      <c r="P300368" s="83"/>
    </row>
    <row r="300369" spans="16:16" x14ac:dyDescent="0.3">
      <c r="P300369" s="83"/>
    </row>
    <row r="300370" spans="16:16" x14ac:dyDescent="0.3">
      <c r="P300370" s="83"/>
    </row>
    <row r="300371" spans="16:16" x14ac:dyDescent="0.3">
      <c r="P300371" s="83"/>
    </row>
    <row r="300372" spans="16:16" x14ac:dyDescent="0.3">
      <c r="P300372" s="83"/>
    </row>
    <row r="300373" spans="16:16" x14ac:dyDescent="0.3">
      <c r="P300373" s="83"/>
    </row>
    <row r="300374" spans="16:16" x14ac:dyDescent="0.3">
      <c r="P300374" s="83"/>
    </row>
    <row r="300375" spans="16:16" x14ac:dyDescent="0.3">
      <c r="P300375" s="83"/>
    </row>
    <row r="300376" spans="16:16" x14ac:dyDescent="0.3">
      <c r="P300376" s="83"/>
    </row>
    <row r="300377" spans="16:16" x14ac:dyDescent="0.3">
      <c r="P300377" s="83"/>
    </row>
    <row r="300378" spans="16:16" x14ac:dyDescent="0.3">
      <c r="P300378" s="83"/>
    </row>
    <row r="300379" spans="16:16" x14ac:dyDescent="0.3">
      <c r="P300379" s="83"/>
    </row>
    <row r="300380" spans="16:16" x14ac:dyDescent="0.3">
      <c r="P300380" s="83"/>
    </row>
    <row r="300381" spans="16:16" x14ac:dyDescent="0.3">
      <c r="P300381" s="83"/>
    </row>
    <row r="300382" spans="16:16" x14ac:dyDescent="0.3">
      <c r="P300382" s="83"/>
    </row>
    <row r="300383" spans="16:16" x14ac:dyDescent="0.3">
      <c r="P300383" s="83"/>
    </row>
    <row r="300384" spans="16:16" x14ac:dyDescent="0.3">
      <c r="P300384" s="83"/>
    </row>
    <row r="300385" spans="16:16" x14ac:dyDescent="0.3">
      <c r="P300385" s="83"/>
    </row>
    <row r="300386" spans="16:16" x14ac:dyDescent="0.3">
      <c r="P300386" s="83"/>
    </row>
    <row r="300387" spans="16:16" x14ac:dyDescent="0.3">
      <c r="P300387" s="83"/>
    </row>
    <row r="300388" spans="16:16" x14ac:dyDescent="0.3">
      <c r="P300388" s="83"/>
    </row>
    <row r="300389" spans="16:16" x14ac:dyDescent="0.3">
      <c r="P300389" s="83"/>
    </row>
    <row r="300390" spans="16:16" x14ac:dyDescent="0.3">
      <c r="P300390" s="83"/>
    </row>
    <row r="300391" spans="16:16" x14ac:dyDescent="0.3">
      <c r="P300391" s="83"/>
    </row>
    <row r="300392" spans="16:16" x14ac:dyDescent="0.3">
      <c r="P300392" s="83"/>
    </row>
    <row r="300393" spans="16:16" x14ac:dyDescent="0.3">
      <c r="P300393" s="83"/>
    </row>
    <row r="300394" spans="16:16" x14ac:dyDescent="0.3">
      <c r="P300394" s="83"/>
    </row>
    <row r="300395" spans="16:16" x14ac:dyDescent="0.3">
      <c r="P300395" s="83"/>
    </row>
    <row r="300396" spans="16:16" x14ac:dyDescent="0.3">
      <c r="P300396" s="83"/>
    </row>
    <row r="300397" spans="16:16" x14ac:dyDescent="0.3">
      <c r="P300397" s="83"/>
    </row>
    <row r="300398" spans="16:16" x14ac:dyDescent="0.3">
      <c r="P300398" s="83"/>
    </row>
    <row r="300399" spans="16:16" x14ac:dyDescent="0.3">
      <c r="P300399" s="83"/>
    </row>
    <row r="300400" spans="16:16" x14ac:dyDescent="0.3">
      <c r="P300400" s="83"/>
    </row>
    <row r="300401" spans="16:16" x14ac:dyDescent="0.3">
      <c r="P300401" s="83"/>
    </row>
    <row r="300402" spans="16:16" x14ac:dyDescent="0.3">
      <c r="P300402" s="83"/>
    </row>
    <row r="300403" spans="16:16" x14ac:dyDescent="0.3">
      <c r="P300403" s="83"/>
    </row>
    <row r="300404" spans="16:16" x14ac:dyDescent="0.3">
      <c r="P300404" s="83"/>
    </row>
    <row r="300405" spans="16:16" x14ac:dyDescent="0.3">
      <c r="P300405" s="83"/>
    </row>
    <row r="300406" spans="16:16" x14ac:dyDescent="0.3">
      <c r="P300406" s="83"/>
    </row>
    <row r="300407" spans="16:16" x14ac:dyDescent="0.3">
      <c r="P300407" s="83"/>
    </row>
    <row r="300408" spans="16:16" x14ac:dyDescent="0.3">
      <c r="P300408" s="83"/>
    </row>
    <row r="300409" spans="16:16" x14ac:dyDescent="0.3">
      <c r="P300409" s="83"/>
    </row>
    <row r="300410" spans="16:16" x14ac:dyDescent="0.3">
      <c r="P300410" s="83"/>
    </row>
    <row r="300411" spans="16:16" x14ac:dyDescent="0.3">
      <c r="P300411" s="83"/>
    </row>
    <row r="300412" spans="16:16" x14ac:dyDescent="0.3">
      <c r="P300412" s="83"/>
    </row>
    <row r="300413" spans="16:16" x14ac:dyDescent="0.3">
      <c r="P300413" s="83"/>
    </row>
    <row r="300414" spans="16:16" x14ac:dyDescent="0.3">
      <c r="P300414" s="83"/>
    </row>
    <row r="300415" spans="16:16" x14ac:dyDescent="0.3">
      <c r="P300415" s="83"/>
    </row>
    <row r="300416" spans="16:16" x14ac:dyDescent="0.3">
      <c r="P300416" s="83"/>
    </row>
    <row r="300417" spans="16:16" x14ac:dyDescent="0.3">
      <c r="P300417" s="83"/>
    </row>
    <row r="300418" spans="16:16" x14ac:dyDescent="0.3">
      <c r="P300418" s="83"/>
    </row>
    <row r="300419" spans="16:16" x14ac:dyDescent="0.3">
      <c r="P300419" s="83"/>
    </row>
    <row r="300420" spans="16:16" x14ac:dyDescent="0.3">
      <c r="P300420" s="83"/>
    </row>
    <row r="300421" spans="16:16" x14ac:dyDescent="0.3">
      <c r="P300421" s="83"/>
    </row>
    <row r="300422" spans="16:16" x14ac:dyDescent="0.3">
      <c r="P300422" s="83"/>
    </row>
    <row r="300423" spans="16:16" x14ac:dyDescent="0.3">
      <c r="P300423" s="83"/>
    </row>
    <row r="300424" spans="16:16" x14ac:dyDescent="0.3">
      <c r="P300424" s="83"/>
    </row>
    <row r="300425" spans="16:16" x14ac:dyDescent="0.3">
      <c r="P300425" s="83"/>
    </row>
    <row r="300426" spans="16:16" x14ac:dyDescent="0.3">
      <c r="P300426" s="83"/>
    </row>
    <row r="300427" spans="16:16" x14ac:dyDescent="0.3">
      <c r="P300427" s="83"/>
    </row>
    <row r="300428" spans="16:16" x14ac:dyDescent="0.3">
      <c r="P300428" s="83"/>
    </row>
    <row r="300429" spans="16:16" x14ac:dyDescent="0.3">
      <c r="P300429" s="83"/>
    </row>
    <row r="300430" spans="16:16" x14ac:dyDescent="0.3">
      <c r="P300430" s="83"/>
    </row>
    <row r="300431" spans="16:16" x14ac:dyDescent="0.3">
      <c r="P300431" s="83"/>
    </row>
    <row r="300432" spans="16:16" x14ac:dyDescent="0.3">
      <c r="P300432" s="83"/>
    </row>
    <row r="300433" spans="16:16" x14ac:dyDescent="0.3">
      <c r="P300433" s="83"/>
    </row>
    <row r="300434" spans="16:16" x14ac:dyDescent="0.3">
      <c r="P300434" s="83"/>
    </row>
    <row r="300435" spans="16:16" x14ac:dyDescent="0.3">
      <c r="P300435" s="83"/>
    </row>
    <row r="300436" spans="16:16" x14ac:dyDescent="0.3">
      <c r="P300436" s="83"/>
    </row>
    <row r="300437" spans="16:16" x14ac:dyDescent="0.3">
      <c r="P300437" s="83"/>
    </row>
    <row r="300438" spans="16:16" x14ac:dyDescent="0.3">
      <c r="P300438" s="83"/>
    </row>
    <row r="300439" spans="16:16" x14ac:dyDescent="0.3">
      <c r="P300439" s="83"/>
    </row>
    <row r="300440" spans="16:16" x14ac:dyDescent="0.3">
      <c r="P300440" s="83"/>
    </row>
    <row r="300441" spans="16:16" x14ac:dyDescent="0.3">
      <c r="P300441" s="83"/>
    </row>
    <row r="300442" spans="16:16" x14ac:dyDescent="0.3">
      <c r="P300442" s="83"/>
    </row>
    <row r="300443" spans="16:16" x14ac:dyDescent="0.3">
      <c r="P300443" s="83"/>
    </row>
    <row r="300444" spans="16:16" x14ac:dyDescent="0.3">
      <c r="P300444" s="83"/>
    </row>
    <row r="300445" spans="16:16" x14ac:dyDescent="0.3">
      <c r="P300445" s="83"/>
    </row>
    <row r="300446" spans="16:16" x14ac:dyDescent="0.3">
      <c r="P300446" s="83"/>
    </row>
    <row r="300447" spans="16:16" x14ac:dyDescent="0.3">
      <c r="P300447" s="83"/>
    </row>
    <row r="300448" spans="16:16" x14ac:dyDescent="0.3">
      <c r="P300448" s="83"/>
    </row>
    <row r="300449" spans="16:16" x14ac:dyDescent="0.3">
      <c r="P300449" s="83"/>
    </row>
    <row r="300450" spans="16:16" x14ac:dyDescent="0.3">
      <c r="P300450" s="83"/>
    </row>
    <row r="300451" spans="16:16" x14ac:dyDescent="0.3">
      <c r="P300451" s="83"/>
    </row>
    <row r="300452" spans="16:16" x14ac:dyDescent="0.3">
      <c r="P300452" s="83"/>
    </row>
    <row r="300453" spans="16:16" x14ac:dyDescent="0.3">
      <c r="P300453" s="83"/>
    </row>
    <row r="300454" spans="16:16" x14ac:dyDescent="0.3">
      <c r="P300454" s="83"/>
    </row>
    <row r="300455" spans="16:16" x14ac:dyDescent="0.3">
      <c r="P300455" s="83"/>
    </row>
    <row r="300456" spans="16:16" x14ac:dyDescent="0.3">
      <c r="P300456" s="83"/>
    </row>
    <row r="300457" spans="16:16" x14ac:dyDescent="0.3">
      <c r="P300457" s="83"/>
    </row>
    <row r="300458" spans="16:16" x14ac:dyDescent="0.3">
      <c r="P300458" s="83"/>
    </row>
    <row r="300459" spans="16:16" x14ac:dyDescent="0.3">
      <c r="P300459" s="83"/>
    </row>
    <row r="300460" spans="16:16" x14ac:dyDescent="0.3">
      <c r="P300460" s="83"/>
    </row>
    <row r="300461" spans="16:16" x14ac:dyDescent="0.3">
      <c r="P300461" s="83"/>
    </row>
    <row r="300462" spans="16:16" x14ac:dyDescent="0.3">
      <c r="P300462" s="83"/>
    </row>
    <row r="300463" spans="16:16" x14ac:dyDescent="0.3">
      <c r="P300463" s="83"/>
    </row>
    <row r="300464" spans="16:16" x14ac:dyDescent="0.3">
      <c r="P300464" s="83"/>
    </row>
    <row r="300465" spans="16:16" x14ac:dyDescent="0.3">
      <c r="P300465" s="83"/>
    </row>
    <row r="300466" spans="16:16" x14ac:dyDescent="0.3">
      <c r="P300466" s="83"/>
    </row>
    <row r="300467" spans="16:16" x14ac:dyDescent="0.3">
      <c r="P300467" s="83"/>
    </row>
    <row r="300468" spans="16:16" x14ac:dyDescent="0.3">
      <c r="P300468" s="83"/>
    </row>
    <row r="300469" spans="16:16" x14ac:dyDescent="0.3">
      <c r="P300469" s="83"/>
    </row>
    <row r="300470" spans="16:16" x14ac:dyDescent="0.3">
      <c r="P300470" s="83"/>
    </row>
    <row r="300471" spans="16:16" x14ac:dyDescent="0.3">
      <c r="P300471" s="83"/>
    </row>
    <row r="300472" spans="16:16" x14ac:dyDescent="0.3">
      <c r="P300472" s="83"/>
    </row>
    <row r="300473" spans="16:16" x14ac:dyDescent="0.3">
      <c r="P300473" s="83"/>
    </row>
    <row r="300474" spans="16:16" x14ac:dyDescent="0.3">
      <c r="P300474" s="83"/>
    </row>
    <row r="300475" spans="16:16" x14ac:dyDescent="0.3">
      <c r="P300475" s="83"/>
    </row>
    <row r="300476" spans="16:16" x14ac:dyDescent="0.3">
      <c r="P300476" s="83"/>
    </row>
    <row r="300477" spans="16:16" x14ac:dyDescent="0.3">
      <c r="P300477" s="83"/>
    </row>
    <row r="300478" spans="16:16" x14ac:dyDescent="0.3">
      <c r="P300478" s="83"/>
    </row>
    <row r="300479" spans="16:16" x14ac:dyDescent="0.3">
      <c r="P300479" s="83"/>
    </row>
    <row r="300480" spans="16:16" x14ac:dyDescent="0.3">
      <c r="P300480" s="83"/>
    </row>
    <row r="300481" spans="16:16" x14ac:dyDescent="0.3">
      <c r="P300481" s="83"/>
    </row>
    <row r="300482" spans="16:16" x14ac:dyDescent="0.3">
      <c r="P300482" s="83"/>
    </row>
    <row r="300483" spans="16:16" x14ac:dyDescent="0.3">
      <c r="P300483" s="83"/>
    </row>
    <row r="300484" spans="16:16" x14ac:dyDescent="0.3">
      <c r="P300484" s="83"/>
    </row>
    <row r="300485" spans="16:16" x14ac:dyDescent="0.3">
      <c r="P300485" s="83"/>
    </row>
    <row r="300486" spans="16:16" x14ac:dyDescent="0.3">
      <c r="P300486" s="83"/>
    </row>
    <row r="300487" spans="16:16" x14ac:dyDescent="0.3">
      <c r="P300487" s="83"/>
    </row>
    <row r="300488" spans="16:16" x14ac:dyDescent="0.3">
      <c r="P300488" s="83"/>
    </row>
    <row r="300489" spans="16:16" x14ac:dyDescent="0.3">
      <c r="P300489" s="83"/>
    </row>
    <row r="300490" spans="16:16" x14ac:dyDescent="0.3">
      <c r="P300490" s="83"/>
    </row>
    <row r="300491" spans="16:16" x14ac:dyDescent="0.3">
      <c r="P300491" s="83"/>
    </row>
    <row r="300492" spans="16:16" x14ac:dyDescent="0.3">
      <c r="P300492" s="83"/>
    </row>
    <row r="300493" spans="16:16" x14ac:dyDescent="0.3">
      <c r="P300493" s="83"/>
    </row>
    <row r="300494" spans="16:16" x14ac:dyDescent="0.3">
      <c r="P300494" s="83"/>
    </row>
    <row r="300495" spans="16:16" x14ac:dyDescent="0.3">
      <c r="P300495" s="83"/>
    </row>
    <row r="300496" spans="16:16" x14ac:dyDescent="0.3">
      <c r="P300496" s="83"/>
    </row>
    <row r="300497" spans="16:16" x14ac:dyDescent="0.3">
      <c r="P300497" s="83"/>
    </row>
    <row r="300498" spans="16:16" x14ac:dyDescent="0.3">
      <c r="P300498" s="83"/>
    </row>
    <row r="300499" spans="16:16" x14ac:dyDescent="0.3">
      <c r="P300499" s="83"/>
    </row>
    <row r="300500" spans="16:16" x14ac:dyDescent="0.3">
      <c r="P300500" s="83"/>
    </row>
    <row r="300501" spans="16:16" x14ac:dyDescent="0.3">
      <c r="P300501" s="83"/>
    </row>
    <row r="300502" spans="16:16" x14ac:dyDescent="0.3">
      <c r="P300502" s="83"/>
    </row>
    <row r="300503" spans="16:16" x14ac:dyDescent="0.3">
      <c r="P300503" s="83"/>
    </row>
    <row r="300504" spans="16:16" x14ac:dyDescent="0.3">
      <c r="P300504" s="83"/>
    </row>
    <row r="300505" spans="16:16" x14ac:dyDescent="0.3">
      <c r="P300505" s="83"/>
    </row>
    <row r="300506" spans="16:16" x14ac:dyDescent="0.3">
      <c r="P300506" s="83"/>
    </row>
    <row r="300507" spans="16:16" x14ac:dyDescent="0.3">
      <c r="P300507" s="83"/>
    </row>
    <row r="300508" spans="16:16" x14ac:dyDescent="0.3">
      <c r="P300508" s="83"/>
    </row>
    <row r="300509" spans="16:16" x14ac:dyDescent="0.3">
      <c r="P300509" s="83"/>
    </row>
    <row r="300510" spans="16:16" x14ac:dyDescent="0.3">
      <c r="P300510" s="83"/>
    </row>
    <row r="300511" spans="16:16" x14ac:dyDescent="0.3">
      <c r="P300511" s="83"/>
    </row>
    <row r="300512" spans="16:16" x14ac:dyDescent="0.3">
      <c r="P300512" s="83"/>
    </row>
    <row r="300513" spans="16:16" x14ac:dyDescent="0.3">
      <c r="P300513" s="83"/>
    </row>
    <row r="300514" spans="16:16" x14ac:dyDescent="0.3">
      <c r="P300514" s="83"/>
    </row>
    <row r="300515" spans="16:16" x14ac:dyDescent="0.3">
      <c r="P300515" s="83"/>
    </row>
    <row r="300516" spans="16:16" x14ac:dyDescent="0.3">
      <c r="P300516" s="83"/>
    </row>
    <row r="300517" spans="16:16" x14ac:dyDescent="0.3">
      <c r="P300517" s="83"/>
    </row>
    <row r="300518" spans="16:16" x14ac:dyDescent="0.3">
      <c r="P300518" s="83"/>
    </row>
    <row r="300519" spans="16:16" x14ac:dyDescent="0.3">
      <c r="P300519" s="83"/>
    </row>
    <row r="300520" spans="16:16" x14ac:dyDescent="0.3">
      <c r="P300520" s="83"/>
    </row>
    <row r="300521" spans="16:16" x14ac:dyDescent="0.3">
      <c r="P300521" s="83"/>
    </row>
    <row r="300522" spans="16:16" x14ac:dyDescent="0.3">
      <c r="P300522" s="83"/>
    </row>
    <row r="300523" spans="16:16" x14ac:dyDescent="0.3">
      <c r="P300523" s="83"/>
    </row>
    <row r="300524" spans="16:16" x14ac:dyDescent="0.3">
      <c r="P300524" s="83"/>
    </row>
    <row r="300525" spans="16:16" x14ac:dyDescent="0.3">
      <c r="P300525" s="83"/>
    </row>
    <row r="300526" spans="16:16" x14ac:dyDescent="0.3">
      <c r="P300526" s="83"/>
    </row>
    <row r="300527" spans="16:16" x14ac:dyDescent="0.3">
      <c r="P300527" s="83"/>
    </row>
    <row r="300528" spans="16:16" x14ac:dyDescent="0.3">
      <c r="P300528" s="83"/>
    </row>
    <row r="300529" spans="16:16" x14ac:dyDescent="0.3">
      <c r="P300529" s="83"/>
    </row>
    <row r="300530" spans="16:16" x14ac:dyDescent="0.3">
      <c r="P300530" s="83"/>
    </row>
    <row r="300531" spans="16:16" x14ac:dyDescent="0.3">
      <c r="P300531" s="83"/>
    </row>
    <row r="300532" spans="16:16" x14ac:dyDescent="0.3">
      <c r="P300532" s="83"/>
    </row>
    <row r="300533" spans="16:16" x14ac:dyDescent="0.3">
      <c r="P300533" s="83"/>
    </row>
    <row r="300534" spans="16:16" x14ac:dyDescent="0.3">
      <c r="P300534" s="83"/>
    </row>
    <row r="300535" spans="16:16" x14ac:dyDescent="0.3">
      <c r="P300535" s="83"/>
    </row>
    <row r="300536" spans="16:16" x14ac:dyDescent="0.3">
      <c r="P300536" s="83"/>
    </row>
    <row r="300537" spans="16:16" x14ac:dyDescent="0.3">
      <c r="P300537" s="83"/>
    </row>
    <row r="300538" spans="16:16" x14ac:dyDescent="0.3">
      <c r="P300538" s="83"/>
    </row>
    <row r="300539" spans="16:16" x14ac:dyDescent="0.3">
      <c r="P300539" s="83"/>
    </row>
    <row r="300540" spans="16:16" x14ac:dyDescent="0.3">
      <c r="P300540" s="83"/>
    </row>
    <row r="300541" spans="16:16" x14ac:dyDescent="0.3">
      <c r="P300541" s="83"/>
    </row>
    <row r="300542" spans="16:16" x14ac:dyDescent="0.3">
      <c r="P300542" s="83"/>
    </row>
    <row r="300543" spans="16:16" x14ac:dyDescent="0.3">
      <c r="P300543" s="83"/>
    </row>
    <row r="300544" spans="16:16" x14ac:dyDescent="0.3">
      <c r="P300544" s="83"/>
    </row>
    <row r="300545" spans="16:16" x14ac:dyDescent="0.3">
      <c r="P300545" s="83"/>
    </row>
    <row r="300546" spans="16:16" x14ac:dyDescent="0.3">
      <c r="P300546" s="83"/>
    </row>
    <row r="300547" spans="16:16" x14ac:dyDescent="0.3">
      <c r="P300547" s="83"/>
    </row>
    <row r="300548" spans="16:16" x14ac:dyDescent="0.3">
      <c r="P300548" s="83"/>
    </row>
    <row r="300549" spans="16:16" x14ac:dyDescent="0.3">
      <c r="P300549" s="83"/>
    </row>
    <row r="300550" spans="16:16" x14ac:dyDescent="0.3">
      <c r="P300550" s="83"/>
    </row>
    <row r="300551" spans="16:16" x14ac:dyDescent="0.3">
      <c r="P300551" s="83"/>
    </row>
    <row r="300552" spans="16:16" x14ac:dyDescent="0.3">
      <c r="P300552" s="83"/>
    </row>
    <row r="300553" spans="16:16" x14ac:dyDescent="0.3">
      <c r="P300553" s="83"/>
    </row>
    <row r="300554" spans="16:16" x14ac:dyDescent="0.3">
      <c r="P300554" s="83"/>
    </row>
    <row r="300555" spans="16:16" x14ac:dyDescent="0.3">
      <c r="P300555" s="83"/>
    </row>
    <row r="300556" spans="16:16" x14ac:dyDescent="0.3">
      <c r="P300556" s="83"/>
    </row>
    <row r="300557" spans="16:16" x14ac:dyDescent="0.3">
      <c r="P300557" s="83"/>
    </row>
    <row r="300558" spans="16:16" x14ac:dyDescent="0.3">
      <c r="P300558" s="83"/>
    </row>
    <row r="300559" spans="16:16" x14ac:dyDescent="0.3">
      <c r="P300559" s="83"/>
    </row>
    <row r="300560" spans="16:16" x14ac:dyDescent="0.3">
      <c r="P300560" s="83"/>
    </row>
    <row r="300561" spans="16:16" x14ac:dyDescent="0.3">
      <c r="P300561" s="83"/>
    </row>
    <row r="300562" spans="16:16" x14ac:dyDescent="0.3">
      <c r="P300562" s="83"/>
    </row>
    <row r="300563" spans="16:16" x14ac:dyDescent="0.3">
      <c r="P300563" s="83"/>
    </row>
    <row r="300564" spans="16:16" x14ac:dyDescent="0.3">
      <c r="P300564" s="83"/>
    </row>
    <row r="300565" spans="16:16" x14ac:dyDescent="0.3">
      <c r="P300565" s="83"/>
    </row>
    <row r="300566" spans="16:16" x14ac:dyDescent="0.3">
      <c r="P300566" s="83"/>
    </row>
    <row r="300567" spans="16:16" x14ac:dyDescent="0.3">
      <c r="P300567" s="83"/>
    </row>
    <row r="300568" spans="16:16" x14ac:dyDescent="0.3">
      <c r="P300568" s="83"/>
    </row>
    <row r="300569" spans="16:16" x14ac:dyDescent="0.3">
      <c r="P300569" s="83"/>
    </row>
    <row r="300570" spans="16:16" x14ac:dyDescent="0.3">
      <c r="P300570" s="83"/>
    </row>
    <row r="300571" spans="16:16" x14ac:dyDescent="0.3">
      <c r="P300571" s="83"/>
    </row>
    <row r="300572" spans="16:16" x14ac:dyDescent="0.3">
      <c r="P300572" s="83"/>
    </row>
    <row r="300573" spans="16:16" x14ac:dyDescent="0.3">
      <c r="P300573" s="83"/>
    </row>
    <row r="300574" spans="16:16" x14ac:dyDescent="0.3">
      <c r="P300574" s="83"/>
    </row>
    <row r="300575" spans="16:16" x14ac:dyDescent="0.3">
      <c r="P300575" s="83"/>
    </row>
    <row r="300576" spans="16:16" x14ac:dyDescent="0.3">
      <c r="P300576" s="83"/>
    </row>
    <row r="300577" spans="16:16" x14ac:dyDescent="0.3">
      <c r="P300577" s="83"/>
    </row>
    <row r="300578" spans="16:16" x14ac:dyDescent="0.3">
      <c r="P300578" s="83"/>
    </row>
    <row r="300579" spans="16:16" x14ac:dyDescent="0.3">
      <c r="P300579" s="83"/>
    </row>
    <row r="300580" spans="16:16" x14ac:dyDescent="0.3">
      <c r="P300580" s="83"/>
    </row>
    <row r="300581" spans="16:16" x14ac:dyDescent="0.3">
      <c r="P300581" s="83"/>
    </row>
    <row r="300582" spans="16:16" x14ac:dyDescent="0.3">
      <c r="P300582" s="83"/>
    </row>
    <row r="300583" spans="16:16" x14ac:dyDescent="0.3">
      <c r="P300583" s="83"/>
    </row>
    <row r="300584" spans="16:16" x14ac:dyDescent="0.3">
      <c r="P300584" s="83"/>
    </row>
    <row r="300585" spans="16:16" x14ac:dyDescent="0.3">
      <c r="P300585" s="83"/>
    </row>
    <row r="300586" spans="16:16" x14ac:dyDescent="0.3">
      <c r="P300586" s="83"/>
    </row>
    <row r="300587" spans="16:16" x14ac:dyDescent="0.3">
      <c r="P300587" s="83"/>
    </row>
    <row r="300588" spans="16:16" x14ac:dyDescent="0.3">
      <c r="P300588" s="83"/>
    </row>
    <row r="300589" spans="16:16" x14ac:dyDescent="0.3">
      <c r="P300589" s="83"/>
    </row>
    <row r="300590" spans="16:16" x14ac:dyDescent="0.3">
      <c r="P300590" s="83"/>
    </row>
    <row r="300591" spans="16:16" x14ac:dyDescent="0.3">
      <c r="P300591" s="83"/>
    </row>
    <row r="300592" spans="16:16" x14ac:dyDescent="0.3">
      <c r="P300592" s="83"/>
    </row>
    <row r="300593" spans="16:16" x14ac:dyDescent="0.3">
      <c r="P300593" s="83"/>
    </row>
    <row r="300594" spans="16:16" x14ac:dyDescent="0.3">
      <c r="P300594" s="83"/>
    </row>
    <row r="300595" spans="16:16" x14ac:dyDescent="0.3">
      <c r="P300595" s="83"/>
    </row>
    <row r="300596" spans="16:16" x14ac:dyDescent="0.3">
      <c r="P300596" s="83"/>
    </row>
    <row r="300597" spans="16:16" x14ac:dyDescent="0.3">
      <c r="P300597" s="83"/>
    </row>
    <row r="300598" spans="16:16" x14ac:dyDescent="0.3">
      <c r="P300598" s="83"/>
    </row>
    <row r="300599" spans="16:16" x14ac:dyDescent="0.3">
      <c r="P300599" s="83"/>
    </row>
    <row r="300600" spans="16:16" x14ac:dyDescent="0.3">
      <c r="P300600" s="83"/>
    </row>
    <row r="300601" spans="16:16" x14ac:dyDescent="0.3">
      <c r="P300601" s="83"/>
    </row>
    <row r="300602" spans="16:16" x14ac:dyDescent="0.3">
      <c r="P300602" s="83"/>
    </row>
    <row r="300603" spans="16:16" x14ac:dyDescent="0.3">
      <c r="P300603" s="83"/>
    </row>
    <row r="300604" spans="16:16" x14ac:dyDescent="0.3">
      <c r="P300604" s="83"/>
    </row>
    <row r="300605" spans="16:16" x14ac:dyDescent="0.3">
      <c r="P300605" s="83"/>
    </row>
    <row r="300606" spans="16:16" x14ac:dyDescent="0.3">
      <c r="P300606" s="83"/>
    </row>
    <row r="300607" spans="16:16" x14ac:dyDescent="0.3">
      <c r="P300607" s="83"/>
    </row>
    <row r="300608" spans="16:16" x14ac:dyDescent="0.3">
      <c r="P300608" s="83"/>
    </row>
    <row r="300609" spans="16:16" x14ac:dyDescent="0.3">
      <c r="P300609" s="83"/>
    </row>
    <row r="300610" spans="16:16" x14ac:dyDescent="0.3">
      <c r="P300610" s="83"/>
    </row>
    <row r="300611" spans="16:16" x14ac:dyDescent="0.3">
      <c r="P300611" s="83"/>
    </row>
    <row r="300612" spans="16:16" x14ac:dyDescent="0.3">
      <c r="P300612" s="83"/>
    </row>
    <row r="300613" spans="16:16" x14ac:dyDescent="0.3">
      <c r="P300613" s="83"/>
    </row>
    <row r="300614" spans="16:16" x14ac:dyDescent="0.3">
      <c r="P300614" s="83"/>
    </row>
    <row r="300615" spans="16:16" x14ac:dyDescent="0.3">
      <c r="P300615" s="83"/>
    </row>
    <row r="300616" spans="16:16" x14ac:dyDescent="0.3">
      <c r="P300616" s="83"/>
    </row>
    <row r="300617" spans="16:16" x14ac:dyDescent="0.3">
      <c r="P300617" s="83"/>
    </row>
    <row r="300618" spans="16:16" x14ac:dyDescent="0.3">
      <c r="P300618" s="83"/>
    </row>
    <row r="300619" spans="16:16" x14ac:dyDescent="0.3">
      <c r="P300619" s="83"/>
    </row>
    <row r="300620" spans="16:16" x14ac:dyDescent="0.3">
      <c r="P300620" s="83"/>
    </row>
    <row r="300621" spans="16:16" x14ac:dyDescent="0.3">
      <c r="P300621" s="83"/>
    </row>
    <row r="300622" spans="16:16" x14ac:dyDescent="0.3">
      <c r="P300622" s="83"/>
    </row>
    <row r="300623" spans="16:16" x14ac:dyDescent="0.3">
      <c r="P300623" s="83"/>
    </row>
    <row r="300624" spans="16:16" x14ac:dyDescent="0.3">
      <c r="P300624" s="83"/>
    </row>
    <row r="300625" spans="16:16" x14ac:dyDescent="0.3">
      <c r="P300625" s="83"/>
    </row>
    <row r="300626" spans="16:16" x14ac:dyDescent="0.3">
      <c r="P300626" s="83"/>
    </row>
    <row r="300627" spans="16:16" x14ac:dyDescent="0.3">
      <c r="P300627" s="83"/>
    </row>
    <row r="300628" spans="16:16" x14ac:dyDescent="0.3">
      <c r="P300628" s="83"/>
    </row>
    <row r="300629" spans="16:16" x14ac:dyDescent="0.3">
      <c r="P300629" s="83"/>
    </row>
    <row r="300630" spans="16:16" x14ac:dyDescent="0.3">
      <c r="P300630" s="83"/>
    </row>
    <row r="300631" spans="16:16" x14ac:dyDescent="0.3">
      <c r="P300631" s="83"/>
    </row>
    <row r="300632" spans="16:16" x14ac:dyDescent="0.3">
      <c r="P300632" s="83"/>
    </row>
    <row r="300633" spans="16:16" x14ac:dyDescent="0.3">
      <c r="P300633" s="83"/>
    </row>
    <row r="300634" spans="16:16" x14ac:dyDescent="0.3">
      <c r="P300634" s="83"/>
    </row>
    <row r="300635" spans="16:16" x14ac:dyDescent="0.3">
      <c r="P300635" s="83"/>
    </row>
    <row r="300636" spans="16:16" x14ac:dyDescent="0.3">
      <c r="P300636" s="83"/>
    </row>
    <row r="300637" spans="16:16" x14ac:dyDescent="0.3">
      <c r="P300637" s="83"/>
    </row>
    <row r="300638" spans="16:16" x14ac:dyDescent="0.3">
      <c r="P300638" s="83"/>
    </row>
    <row r="300639" spans="16:16" x14ac:dyDescent="0.3">
      <c r="P300639" s="83"/>
    </row>
    <row r="300640" spans="16:16" x14ac:dyDescent="0.3">
      <c r="P300640" s="83"/>
    </row>
    <row r="300641" spans="16:16" x14ac:dyDescent="0.3">
      <c r="P300641" s="83"/>
    </row>
    <row r="300642" spans="16:16" x14ac:dyDescent="0.3">
      <c r="P300642" s="83"/>
    </row>
    <row r="300643" spans="16:16" x14ac:dyDescent="0.3">
      <c r="P300643" s="83"/>
    </row>
    <row r="300644" spans="16:16" x14ac:dyDescent="0.3">
      <c r="P300644" s="83"/>
    </row>
    <row r="300645" spans="16:16" x14ac:dyDescent="0.3">
      <c r="P300645" s="83"/>
    </row>
    <row r="300646" spans="16:16" x14ac:dyDescent="0.3">
      <c r="P300646" s="83"/>
    </row>
    <row r="300647" spans="16:16" x14ac:dyDescent="0.3">
      <c r="P300647" s="83"/>
    </row>
    <row r="300648" spans="16:16" x14ac:dyDescent="0.3">
      <c r="P300648" s="83"/>
    </row>
    <row r="300649" spans="16:16" x14ac:dyDescent="0.3">
      <c r="P300649" s="83"/>
    </row>
    <row r="300650" spans="16:16" x14ac:dyDescent="0.3">
      <c r="P300650" s="83"/>
    </row>
    <row r="300651" spans="16:16" x14ac:dyDescent="0.3">
      <c r="P300651" s="83"/>
    </row>
    <row r="300652" spans="16:16" x14ac:dyDescent="0.3">
      <c r="P300652" s="83"/>
    </row>
    <row r="300653" spans="16:16" x14ac:dyDescent="0.3">
      <c r="P300653" s="83"/>
    </row>
    <row r="300654" spans="16:16" x14ac:dyDescent="0.3">
      <c r="P300654" s="83"/>
    </row>
    <row r="300655" spans="16:16" x14ac:dyDescent="0.3">
      <c r="P300655" s="83"/>
    </row>
    <row r="300656" spans="16:16" x14ac:dyDescent="0.3">
      <c r="P300656" s="83"/>
    </row>
    <row r="300657" spans="16:16" x14ac:dyDescent="0.3">
      <c r="P300657" s="83"/>
    </row>
    <row r="300658" spans="16:16" x14ac:dyDescent="0.3">
      <c r="P300658" s="83"/>
    </row>
    <row r="300659" spans="16:16" x14ac:dyDescent="0.3">
      <c r="P300659" s="83"/>
    </row>
    <row r="300660" spans="16:16" x14ac:dyDescent="0.3">
      <c r="P300660" s="83"/>
    </row>
    <row r="300661" spans="16:16" x14ac:dyDescent="0.3">
      <c r="P300661" s="83"/>
    </row>
    <row r="300662" spans="16:16" x14ac:dyDescent="0.3">
      <c r="P300662" s="83"/>
    </row>
    <row r="300663" spans="16:16" x14ac:dyDescent="0.3">
      <c r="P300663" s="83"/>
    </row>
    <row r="300664" spans="16:16" x14ac:dyDescent="0.3">
      <c r="P300664" s="83"/>
    </row>
    <row r="300665" spans="16:16" x14ac:dyDescent="0.3">
      <c r="P300665" s="83"/>
    </row>
    <row r="300666" spans="16:16" x14ac:dyDescent="0.3">
      <c r="P300666" s="83"/>
    </row>
    <row r="300667" spans="16:16" x14ac:dyDescent="0.3">
      <c r="P300667" s="83"/>
    </row>
    <row r="300668" spans="16:16" x14ac:dyDescent="0.3">
      <c r="P300668" s="83"/>
    </row>
    <row r="300669" spans="16:16" x14ac:dyDescent="0.3">
      <c r="P300669" s="83"/>
    </row>
    <row r="300670" spans="16:16" x14ac:dyDescent="0.3">
      <c r="P300670" s="83"/>
    </row>
    <row r="300671" spans="16:16" x14ac:dyDescent="0.3">
      <c r="P300671" s="83"/>
    </row>
    <row r="300672" spans="16:16" x14ac:dyDescent="0.3">
      <c r="P300672" s="83"/>
    </row>
    <row r="300673" spans="16:16" x14ac:dyDescent="0.3">
      <c r="P300673" s="83"/>
    </row>
    <row r="300674" spans="16:16" x14ac:dyDescent="0.3">
      <c r="P300674" s="83"/>
    </row>
    <row r="300675" spans="16:16" x14ac:dyDescent="0.3">
      <c r="P300675" s="83"/>
    </row>
    <row r="300676" spans="16:16" x14ac:dyDescent="0.3">
      <c r="P300676" s="83"/>
    </row>
    <row r="300677" spans="16:16" x14ac:dyDescent="0.3">
      <c r="P300677" s="83"/>
    </row>
    <row r="300678" spans="16:16" x14ac:dyDescent="0.3">
      <c r="P300678" s="83"/>
    </row>
    <row r="300679" spans="16:16" x14ac:dyDescent="0.3">
      <c r="P300679" s="83"/>
    </row>
    <row r="300680" spans="16:16" x14ac:dyDescent="0.3">
      <c r="P300680" s="83"/>
    </row>
    <row r="300681" spans="16:16" x14ac:dyDescent="0.3">
      <c r="P300681" s="83"/>
    </row>
    <row r="300682" spans="16:16" x14ac:dyDescent="0.3">
      <c r="P300682" s="83"/>
    </row>
    <row r="300683" spans="16:16" x14ac:dyDescent="0.3">
      <c r="P300683" s="83"/>
    </row>
    <row r="300684" spans="16:16" x14ac:dyDescent="0.3">
      <c r="P300684" s="83"/>
    </row>
    <row r="300685" spans="16:16" x14ac:dyDescent="0.3">
      <c r="P300685" s="83"/>
    </row>
    <row r="300686" spans="16:16" x14ac:dyDescent="0.3">
      <c r="P300686" s="83"/>
    </row>
    <row r="300687" spans="16:16" x14ac:dyDescent="0.3">
      <c r="P300687" s="83"/>
    </row>
    <row r="300688" spans="16:16" x14ac:dyDescent="0.3">
      <c r="P300688" s="83"/>
    </row>
    <row r="300689" spans="16:16" x14ac:dyDescent="0.3">
      <c r="P300689" s="83"/>
    </row>
    <row r="300690" spans="16:16" x14ac:dyDescent="0.3">
      <c r="P300690" s="83"/>
    </row>
    <row r="300691" spans="16:16" x14ac:dyDescent="0.3">
      <c r="P300691" s="83"/>
    </row>
    <row r="300692" spans="16:16" x14ac:dyDescent="0.3">
      <c r="P300692" s="83"/>
    </row>
    <row r="300693" spans="16:16" x14ac:dyDescent="0.3">
      <c r="P300693" s="83"/>
    </row>
    <row r="300694" spans="16:16" x14ac:dyDescent="0.3">
      <c r="P300694" s="83"/>
    </row>
    <row r="300695" spans="16:16" x14ac:dyDescent="0.3">
      <c r="P300695" s="83"/>
    </row>
    <row r="300696" spans="16:16" x14ac:dyDescent="0.3">
      <c r="P300696" s="83"/>
    </row>
    <row r="300697" spans="16:16" x14ac:dyDescent="0.3">
      <c r="P300697" s="83"/>
    </row>
    <row r="300698" spans="16:16" x14ac:dyDescent="0.3">
      <c r="P300698" s="83"/>
    </row>
    <row r="300699" spans="16:16" x14ac:dyDescent="0.3">
      <c r="P300699" s="83"/>
    </row>
    <row r="300700" spans="16:16" x14ac:dyDescent="0.3">
      <c r="P300700" s="83"/>
    </row>
    <row r="300701" spans="16:16" x14ac:dyDescent="0.3">
      <c r="P300701" s="83"/>
    </row>
    <row r="300702" spans="16:16" x14ac:dyDescent="0.3">
      <c r="P300702" s="83"/>
    </row>
    <row r="300703" spans="16:16" x14ac:dyDescent="0.3">
      <c r="P300703" s="83"/>
    </row>
    <row r="300704" spans="16:16" x14ac:dyDescent="0.3">
      <c r="P300704" s="83"/>
    </row>
    <row r="300705" spans="16:16" x14ac:dyDescent="0.3">
      <c r="P300705" s="83"/>
    </row>
    <row r="300706" spans="16:16" x14ac:dyDescent="0.3">
      <c r="P300706" s="83"/>
    </row>
    <row r="300707" spans="16:16" x14ac:dyDescent="0.3">
      <c r="P300707" s="83"/>
    </row>
    <row r="300708" spans="16:16" x14ac:dyDescent="0.3">
      <c r="P300708" s="83"/>
    </row>
    <row r="300709" spans="16:16" x14ac:dyDescent="0.3">
      <c r="P300709" s="83"/>
    </row>
    <row r="300710" spans="16:16" x14ac:dyDescent="0.3">
      <c r="P300710" s="83"/>
    </row>
    <row r="300711" spans="16:16" x14ac:dyDescent="0.3">
      <c r="P300711" s="83"/>
    </row>
    <row r="300712" spans="16:16" x14ac:dyDescent="0.3">
      <c r="P300712" s="83"/>
    </row>
    <row r="300713" spans="16:16" x14ac:dyDescent="0.3">
      <c r="P300713" s="83"/>
    </row>
    <row r="300714" spans="16:16" x14ac:dyDescent="0.3">
      <c r="P300714" s="83"/>
    </row>
    <row r="300715" spans="16:16" x14ac:dyDescent="0.3">
      <c r="P300715" s="83"/>
    </row>
    <row r="300716" spans="16:16" x14ac:dyDescent="0.3">
      <c r="P300716" s="83"/>
    </row>
    <row r="300717" spans="16:16" x14ac:dyDescent="0.3">
      <c r="P300717" s="83"/>
    </row>
    <row r="300718" spans="16:16" x14ac:dyDescent="0.3">
      <c r="P300718" s="83"/>
    </row>
    <row r="300719" spans="16:16" x14ac:dyDescent="0.3">
      <c r="P300719" s="83"/>
    </row>
    <row r="300720" spans="16:16" x14ac:dyDescent="0.3">
      <c r="P300720" s="83"/>
    </row>
    <row r="300721" spans="16:16" x14ac:dyDescent="0.3">
      <c r="P300721" s="83"/>
    </row>
    <row r="300722" spans="16:16" x14ac:dyDescent="0.3">
      <c r="P300722" s="83"/>
    </row>
    <row r="300723" spans="16:16" x14ac:dyDescent="0.3">
      <c r="P300723" s="83"/>
    </row>
    <row r="300724" spans="16:16" x14ac:dyDescent="0.3">
      <c r="P300724" s="83"/>
    </row>
    <row r="300725" spans="16:16" x14ac:dyDescent="0.3">
      <c r="P300725" s="83"/>
    </row>
    <row r="300726" spans="16:16" x14ac:dyDescent="0.3">
      <c r="P300726" s="83"/>
    </row>
    <row r="300727" spans="16:16" x14ac:dyDescent="0.3">
      <c r="P300727" s="83"/>
    </row>
    <row r="300728" spans="16:16" x14ac:dyDescent="0.3">
      <c r="P300728" s="83"/>
    </row>
    <row r="300729" spans="16:16" x14ac:dyDescent="0.3">
      <c r="P300729" s="83"/>
    </row>
    <row r="300730" spans="16:16" x14ac:dyDescent="0.3">
      <c r="P300730" s="83"/>
    </row>
    <row r="300731" spans="16:16" x14ac:dyDescent="0.3">
      <c r="P300731" s="83"/>
    </row>
    <row r="300732" spans="16:16" x14ac:dyDescent="0.3">
      <c r="P300732" s="83"/>
    </row>
    <row r="300733" spans="16:16" x14ac:dyDescent="0.3">
      <c r="P300733" s="83"/>
    </row>
    <row r="300734" spans="16:16" x14ac:dyDescent="0.3">
      <c r="P300734" s="83"/>
    </row>
    <row r="300735" spans="16:16" x14ac:dyDescent="0.3">
      <c r="P300735" s="83"/>
    </row>
    <row r="300736" spans="16:16" x14ac:dyDescent="0.3">
      <c r="P300736" s="83"/>
    </row>
    <row r="300737" spans="16:16" x14ac:dyDescent="0.3">
      <c r="P300737" s="83"/>
    </row>
    <row r="300738" spans="16:16" x14ac:dyDescent="0.3">
      <c r="P300738" s="83"/>
    </row>
    <row r="300739" spans="16:16" x14ac:dyDescent="0.3">
      <c r="P300739" s="83"/>
    </row>
    <row r="300740" spans="16:16" x14ac:dyDescent="0.3">
      <c r="P300740" s="83"/>
    </row>
    <row r="300741" spans="16:16" x14ac:dyDescent="0.3">
      <c r="P300741" s="83"/>
    </row>
    <row r="300742" spans="16:16" x14ac:dyDescent="0.3">
      <c r="P300742" s="83"/>
    </row>
    <row r="300743" spans="16:16" x14ac:dyDescent="0.3">
      <c r="P300743" s="83"/>
    </row>
    <row r="300744" spans="16:16" x14ac:dyDescent="0.3">
      <c r="P300744" s="83"/>
    </row>
    <row r="300745" spans="16:16" x14ac:dyDescent="0.3">
      <c r="P300745" s="83"/>
    </row>
    <row r="300746" spans="16:16" x14ac:dyDescent="0.3">
      <c r="P300746" s="83"/>
    </row>
    <row r="300747" spans="16:16" x14ac:dyDescent="0.3">
      <c r="P300747" s="83"/>
    </row>
    <row r="300748" spans="16:16" x14ac:dyDescent="0.3">
      <c r="P300748" s="83"/>
    </row>
    <row r="300749" spans="16:16" x14ac:dyDescent="0.3">
      <c r="P300749" s="83"/>
    </row>
    <row r="300750" spans="16:16" x14ac:dyDescent="0.3">
      <c r="P300750" s="83"/>
    </row>
    <row r="300751" spans="16:16" x14ac:dyDescent="0.3">
      <c r="P300751" s="83"/>
    </row>
    <row r="300752" spans="16:16" x14ac:dyDescent="0.3">
      <c r="P300752" s="83"/>
    </row>
    <row r="300753" spans="16:16" x14ac:dyDescent="0.3">
      <c r="P300753" s="83"/>
    </row>
    <row r="300754" spans="16:16" x14ac:dyDescent="0.3">
      <c r="P300754" s="83"/>
    </row>
    <row r="300755" spans="16:16" x14ac:dyDescent="0.3">
      <c r="P300755" s="83"/>
    </row>
    <row r="300756" spans="16:16" x14ac:dyDescent="0.3">
      <c r="P300756" s="83"/>
    </row>
    <row r="300757" spans="16:16" x14ac:dyDescent="0.3">
      <c r="P300757" s="83"/>
    </row>
    <row r="300758" spans="16:16" x14ac:dyDescent="0.3">
      <c r="P300758" s="83"/>
    </row>
    <row r="300759" spans="16:16" x14ac:dyDescent="0.3">
      <c r="P300759" s="83"/>
    </row>
    <row r="300760" spans="16:16" x14ac:dyDescent="0.3">
      <c r="P300760" s="83"/>
    </row>
    <row r="300761" spans="16:16" x14ac:dyDescent="0.3">
      <c r="P300761" s="83"/>
    </row>
    <row r="300762" spans="16:16" x14ac:dyDescent="0.3">
      <c r="P300762" s="83"/>
    </row>
    <row r="300763" spans="16:16" x14ac:dyDescent="0.3">
      <c r="P300763" s="83"/>
    </row>
    <row r="300764" spans="16:16" x14ac:dyDescent="0.3">
      <c r="P300764" s="83"/>
    </row>
    <row r="300765" spans="16:16" x14ac:dyDescent="0.3">
      <c r="P300765" s="83"/>
    </row>
    <row r="300766" spans="16:16" x14ac:dyDescent="0.3">
      <c r="P300766" s="83"/>
    </row>
    <row r="300767" spans="16:16" x14ac:dyDescent="0.3">
      <c r="P300767" s="83"/>
    </row>
    <row r="300768" spans="16:16" x14ac:dyDescent="0.3">
      <c r="P300768" s="83"/>
    </row>
    <row r="300769" spans="16:16" x14ac:dyDescent="0.3">
      <c r="P300769" s="83"/>
    </row>
    <row r="300770" spans="16:16" x14ac:dyDescent="0.3">
      <c r="P300770" s="83"/>
    </row>
    <row r="300771" spans="16:16" x14ac:dyDescent="0.3">
      <c r="P300771" s="83"/>
    </row>
    <row r="300772" spans="16:16" x14ac:dyDescent="0.3">
      <c r="P300772" s="83"/>
    </row>
    <row r="300773" spans="16:16" x14ac:dyDescent="0.3">
      <c r="P300773" s="83"/>
    </row>
    <row r="300774" spans="16:16" x14ac:dyDescent="0.3">
      <c r="P300774" s="83"/>
    </row>
    <row r="300775" spans="16:16" x14ac:dyDescent="0.3">
      <c r="P300775" s="83"/>
    </row>
    <row r="300776" spans="16:16" x14ac:dyDescent="0.3">
      <c r="P300776" s="83"/>
    </row>
    <row r="300777" spans="16:16" x14ac:dyDescent="0.3">
      <c r="P300777" s="83"/>
    </row>
    <row r="300778" spans="16:16" x14ac:dyDescent="0.3">
      <c r="P300778" s="83"/>
    </row>
    <row r="300779" spans="16:16" x14ac:dyDescent="0.3">
      <c r="P300779" s="83"/>
    </row>
    <row r="300780" spans="16:16" x14ac:dyDescent="0.3">
      <c r="P300780" s="83"/>
    </row>
    <row r="300781" spans="16:16" x14ac:dyDescent="0.3">
      <c r="P300781" s="83"/>
    </row>
    <row r="300782" spans="16:16" x14ac:dyDescent="0.3">
      <c r="P300782" s="83"/>
    </row>
    <row r="300783" spans="16:16" x14ac:dyDescent="0.3">
      <c r="P300783" s="83"/>
    </row>
    <row r="300784" spans="16:16" x14ac:dyDescent="0.3">
      <c r="P300784" s="83"/>
    </row>
    <row r="300785" spans="16:16" x14ac:dyDescent="0.3">
      <c r="P300785" s="83"/>
    </row>
    <row r="300786" spans="16:16" x14ac:dyDescent="0.3">
      <c r="P300786" s="83"/>
    </row>
    <row r="300787" spans="16:16" x14ac:dyDescent="0.3">
      <c r="P300787" s="83"/>
    </row>
    <row r="300788" spans="16:16" x14ac:dyDescent="0.3">
      <c r="P300788" s="83"/>
    </row>
    <row r="300789" spans="16:16" x14ac:dyDescent="0.3">
      <c r="P300789" s="83"/>
    </row>
    <row r="300790" spans="16:16" x14ac:dyDescent="0.3">
      <c r="P300790" s="83"/>
    </row>
    <row r="300791" spans="16:16" x14ac:dyDescent="0.3">
      <c r="P300791" s="83"/>
    </row>
    <row r="300792" spans="16:16" x14ac:dyDescent="0.3">
      <c r="P300792" s="83"/>
    </row>
    <row r="300793" spans="16:16" x14ac:dyDescent="0.3">
      <c r="P300793" s="83"/>
    </row>
    <row r="300794" spans="16:16" x14ac:dyDescent="0.3">
      <c r="P300794" s="83"/>
    </row>
    <row r="300795" spans="16:16" x14ac:dyDescent="0.3">
      <c r="P300795" s="83"/>
    </row>
    <row r="300796" spans="16:16" x14ac:dyDescent="0.3">
      <c r="P300796" s="83"/>
    </row>
    <row r="300797" spans="16:16" x14ac:dyDescent="0.3">
      <c r="P300797" s="83"/>
    </row>
    <row r="300798" spans="16:16" x14ac:dyDescent="0.3">
      <c r="P300798" s="83"/>
    </row>
    <row r="300799" spans="16:16" x14ac:dyDescent="0.3">
      <c r="P300799" s="83"/>
    </row>
    <row r="300800" spans="16:16" x14ac:dyDescent="0.3">
      <c r="P300800" s="83"/>
    </row>
    <row r="300801" spans="16:16" x14ac:dyDescent="0.3">
      <c r="P300801" s="83"/>
    </row>
    <row r="300802" spans="16:16" x14ac:dyDescent="0.3">
      <c r="P300802" s="83"/>
    </row>
    <row r="300803" spans="16:16" x14ac:dyDescent="0.3">
      <c r="P300803" s="83"/>
    </row>
    <row r="300804" spans="16:16" x14ac:dyDescent="0.3">
      <c r="P300804" s="83"/>
    </row>
    <row r="300805" spans="16:16" x14ac:dyDescent="0.3">
      <c r="P300805" s="83"/>
    </row>
    <row r="300806" spans="16:16" x14ac:dyDescent="0.3">
      <c r="P300806" s="83"/>
    </row>
    <row r="300807" spans="16:16" x14ac:dyDescent="0.3">
      <c r="P300807" s="83"/>
    </row>
    <row r="300808" spans="16:16" x14ac:dyDescent="0.3">
      <c r="P300808" s="83"/>
    </row>
    <row r="300809" spans="16:16" x14ac:dyDescent="0.3">
      <c r="P300809" s="83"/>
    </row>
    <row r="300810" spans="16:16" x14ac:dyDescent="0.3">
      <c r="P300810" s="83"/>
    </row>
    <row r="300811" spans="16:16" x14ac:dyDescent="0.3">
      <c r="P300811" s="83"/>
    </row>
    <row r="300812" spans="16:16" x14ac:dyDescent="0.3">
      <c r="P300812" s="83"/>
    </row>
    <row r="300813" spans="16:16" x14ac:dyDescent="0.3">
      <c r="P300813" s="83"/>
    </row>
    <row r="300814" spans="16:16" x14ac:dyDescent="0.3">
      <c r="P300814" s="83"/>
    </row>
    <row r="300815" spans="16:16" x14ac:dyDescent="0.3">
      <c r="P300815" s="83"/>
    </row>
    <row r="300816" spans="16:16" x14ac:dyDescent="0.3">
      <c r="P300816" s="83"/>
    </row>
    <row r="300817" spans="16:16" x14ac:dyDescent="0.3">
      <c r="P300817" s="83"/>
    </row>
    <row r="300818" spans="16:16" x14ac:dyDescent="0.3">
      <c r="P300818" s="83"/>
    </row>
    <row r="300819" spans="16:16" x14ac:dyDescent="0.3">
      <c r="P300819" s="83"/>
    </row>
    <row r="300820" spans="16:16" x14ac:dyDescent="0.3">
      <c r="P300820" s="83"/>
    </row>
    <row r="300821" spans="16:16" x14ac:dyDescent="0.3">
      <c r="P300821" s="83"/>
    </row>
    <row r="300822" spans="16:16" x14ac:dyDescent="0.3">
      <c r="P300822" s="83"/>
    </row>
    <row r="300823" spans="16:16" x14ac:dyDescent="0.3">
      <c r="P300823" s="83"/>
    </row>
    <row r="300824" spans="16:16" x14ac:dyDescent="0.3">
      <c r="P300824" s="83"/>
    </row>
    <row r="300825" spans="16:16" x14ac:dyDescent="0.3">
      <c r="P300825" s="83"/>
    </row>
    <row r="300826" spans="16:16" x14ac:dyDescent="0.3">
      <c r="P300826" s="83"/>
    </row>
    <row r="300827" spans="16:16" x14ac:dyDescent="0.3">
      <c r="P300827" s="83"/>
    </row>
    <row r="300828" spans="16:16" x14ac:dyDescent="0.3">
      <c r="P300828" s="83"/>
    </row>
    <row r="300829" spans="16:16" x14ac:dyDescent="0.3">
      <c r="P300829" s="83"/>
    </row>
    <row r="300830" spans="16:16" x14ac:dyDescent="0.3">
      <c r="P300830" s="83"/>
    </row>
    <row r="300831" spans="16:16" x14ac:dyDescent="0.3">
      <c r="P300831" s="83"/>
    </row>
    <row r="300832" spans="16:16" x14ac:dyDescent="0.3">
      <c r="P300832" s="83"/>
    </row>
    <row r="300833" spans="16:16" x14ac:dyDescent="0.3">
      <c r="P300833" s="83"/>
    </row>
    <row r="300834" spans="16:16" x14ac:dyDescent="0.3">
      <c r="P300834" s="83"/>
    </row>
    <row r="300835" spans="16:16" x14ac:dyDescent="0.3">
      <c r="P300835" s="83"/>
    </row>
    <row r="300836" spans="16:16" x14ac:dyDescent="0.3">
      <c r="P300836" s="83"/>
    </row>
    <row r="300837" spans="16:16" x14ac:dyDescent="0.3">
      <c r="P300837" s="83"/>
    </row>
    <row r="300838" spans="16:16" x14ac:dyDescent="0.3">
      <c r="P300838" s="83"/>
    </row>
    <row r="300839" spans="16:16" x14ac:dyDescent="0.3">
      <c r="P300839" s="83"/>
    </row>
    <row r="300840" spans="16:16" x14ac:dyDescent="0.3">
      <c r="P300840" s="83"/>
    </row>
    <row r="300841" spans="16:16" x14ac:dyDescent="0.3">
      <c r="P300841" s="83"/>
    </row>
    <row r="300842" spans="16:16" x14ac:dyDescent="0.3">
      <c r="P300842" s="83"/>
    </row>
    <row r="300843" spans="16:16" x14ac:dyDescent="0.3">
      <c r="P300843" s="83"/>
    </row>
    <row r="300844" spans="16:16" x14ac:dyDescent="0.3">
      <c r="P300844" s="83"/>
    </row>
    <row r="300845" spans="16:16" x14ac:dyDescent="0.3">
      <c r="P300845" s="83"/>
    </row>
    <row r="300846" spans="16:16" x14ac:dyDescent="0.3">
      <c r="P300846" s="83"/>
    </row>
    <row r="300847" spans="16:16" x14ac:dyDescent="0.3">
      <c r="P300847" s="83"/>
    </row>
    <row r="300848" spans="16:16" x14ac:dyDescent="0.3">
      <c r="P300848" s="83"/>
    </row>
    <row r="300849" spans="16:16" x14ac:dyDescent="0.3">
      <c r="P300849" s="83"/>
    </row>
    <row r="300850" spans="16:16" x14ac:dyDescent="0.3">
      <c r="P300850" s="83"/>
    </row>
    <row r="300851" spans="16:16" x14ac:dyDescent="0.3">
      <c r="P300851" s="83"/>
    </row>
    <row r="300852" spans="16:16" x14ac:dyDescent="0.3">
      <c r="P300852" s="83"/>
    </row>
    <row r="300853" spans="16:16" x14ac:dyDescent="0.3">
      <c r="P300853" s="83"/>
    </row>
    <row r="300854" spans="16:16" x14ac:dyDescent="0.3">
      <c r="P300854" s="83"/>
    </row>
    <row r="300855" spans="16:16" x14ac:dyDescent="0.3">
      <c r="P300855" s="83"/>
    </row>
    <row r="300856" spans="16:16" x14ac:dyDescent="0.3">
      <c r="P300856" s="83"/>
    </row>
    <row r="300857" spans="16:16" x14ac:dyDescent="0.3">
      <c r="P300857" s="83"/>
    </row>
    <row r="300858" spans="16:16" x14ac:dyDescent="0.3">
      <c r="P300858" s="83"/>
    </row>
    <row r="300859" spans="16:16" x14ac:dyDescent="0.3">
      <c r="P300859" s="83"/>
    </row>
    <row r="300860" spans="16:16" x14ac:dyDescent="0.3">
      <c r="P300860" s="83"/>
    </row>
    <row r="300861" spans="16:16" x14ac:dyDescent="0.3">
      <c r="P300861" s="83"/>
    </row>
    <row r="300862" spans="16:16" x14ac:dyDescent="0.3">
      <c r="P300862" s="83"/>
    </row>
    <row r="300863" spans="16:16" x14ac:dyDescent="0.3">
      <c r="P300863" s="83"/>
    </row>
    <row r="300864" spans="16:16" x14ac:dyDescent="0.3">
      <c r="P300864" s="83"/>
    </row>
    <row r="300865" spans="16:16" x14ac:dyDescent="0.3">
      <c r="P300865" s="83"/>
    </row>
    <row r="300866" spans="16:16" x14ac:dyDescent="0.3">
      <c r="P300866" s="83"/>
    </row>
    <row r="300867" spans="16:16" x14ac:dyDescent="0.3">
      <c r="P300867" s="83"/>
    </row>
    <row r="300868" spans="16:16" x14ac:dyDescent="0.3">
      <c r="P300868" s="83"/>
    </row>
    <row r="300869" spans="16:16" x14ac:dyDescent="0.3">
      <c r="P300869" s="83"/>
    </row>
    <row r="300870" spans="16:16" x14ac:dyDescent="0.3">
      <c r="P300870" s="83"/>
    </row>
    <row r="300871" spans="16:16" x14ac:dyDescent="0.3">
      <c r="P300871" s="83"/>
    </row>
    <row r="300872" spans="16:16" x14ac:dyDescent="0.3">
      <c r="P300872" s="83"/>
    </row>
    <row r="300873" spans="16:16" x14ac:dyDescent="0.3">
      <c r="P300873" s="83"/>
    </row>
    <row r="300874" spans="16:16" x14ac:dyDescent="0.3">
      <c r="P300874" s="83"/>
    </row>
    <row r="300875" spans="16:16" x14ac:dyDescent="0.3">
      <c r="P300875" s="83"/>
    </row>
    <row r="300876" spans="16:16" x14ac:dyDescent="0.3">
      <c r="P300876" s="83"/>
    </row>
    <row r="300877" spans="16:16" x14ac:dyDescent="0.3">
      <c r="P300877" s="83"/>
    </row>
    <row r="300878" spans="16:16" x14ac:dyDescent="0.3">
      <c r="P300878" s="83"/>
    </row>
    <row r="300879" spans="16:16" x14ac:dyDescent="0.3">
      <c r="P300879" s="83"/>
    </row>
    <row r="300880" spans="16:16" x14ac:dyDescent="0.3">
      <c r="P300880" s="83"/>
    </row>
    <row r="300881" spans="16:16" x14ac:dyDescent="0.3">
      <c r="P300881" s="83"/>
    </row>
    <row r="300882" spans="16:16" x14ac:dyDescent="0.3">
      <c r="P300882" s="83"/>
    </row>
    <row r="300883" spans="16:16" x14ac:dyDescent="0.3">
      <c r="P300883" s="83"/>
    </row>
    <row r="300884" spans="16:16" x14ac:dyDescent="0.3">
      <c r="P300884" s="83"/>
    </row>
    <row r="300885" spans="16:16" x14ac:dyDescent="0.3">
      <c r="P300885" s="83"/>
    </row>
    <row r="300886" spans="16:16" x14ac:dyDescent="0.3">
      <c r="P300886" s="83"/>
    </row>
    <row r="300887" spans="16:16" x14ac:dyDescent="0.3">
      <c r="P300887" s="83"/>
    </row>
    <row r="300888" spans="16:16" x14ac:dyDescent="0.3">
      <c r="P300888" s="83"/>
    </row>
    <row r="300889" spans="16:16" x14ac:dyDescent="0.3">
      <c r="P300889" s="83"/>
    </row>
    <row r="300890" spans="16:16" x14ac:dyDescent="0.3">
      <c r="P300890" s="83"/>
    </row>
    <row r="300891" spans="16:16" x14ac:dyDescent="0.3">
      <c r="P300891" s="83"/>
    </row>
    <row r="300892" spans="16:16" x14ac:dyDescent="0.3">
      <c r="P300892" s="83"/>
    </row>
    <row r="300893" spans="16:16" x14ac:dyDescent="0.3">
      <c r="P300893" s="83"/>
    </row>
    <row r="300894" spans="16:16" x14ac:dyDescent="0.3">
      <c r="P300894" s="83"/>
    </row>
    <row r="300895" spans="16:16" x14ac:dyDescent="0.3">
      <c r="P300895" s="83"/>
    </row>
    <row r="300896" spans="16:16" x14ac:dyDescent="0.3">
      <c r="P300896" s="83"/>
    </row>
    <row r="300897" spans="16:16" x14ac:dyDescent="0.3">
      <c r="P300897" s="83"/>
    </row>
    <row r="300898" spans="16:16" x14ac:dyDescent="0.3">
      <c r="P300898" s="83"/>
    </row>
    <row r="300899" spans="16:16" x14ac:dyDescent="0.3">
      <c r="P300899" s="83"/>
    </row>
    <row r="300900" spans="16:16" x14ac:dyDescent="0.3">
      <c r="P300900" s="83"/>
    </row>
    <row r="300901" spans="16:16" x14ac:dyDescent="0.3">
      <c r="P300901" s="83"/>
    </row>
    <row r="300902" spans="16:16" x14ac:dyDescent="0.3">
      <c r="P300902" s="83"/>
    </row>
    <row r="300903" spans="16:16" x14ac:dyDescent="0.3">
      <c r="P300903" s="83"/>
    </row>
    <row r="300904" spans="16:16" x14ac:dyDescent="0.3">
      <c r="P300904" s="83"/>
    </row>
    <row r="300905" spans="16:16" x14ac:dyDescent="0.3">
      <c r="P300905" s="83"/>
    </row>
    <row r="300906" spans="16:16" x14ac:dyDescent="0.3">
      <c r="P300906" s="83"/>
    </row>
    <row r="300907" spans="16:16" x14ac:dyDescent="0.3">
      <c r="P300907" s="83"/>
    </row>
    <row r="300908" spans="16:16" x14ac:dyDescent="0.3">
      <c r="P300908" s="83"/>
    </row>
    <row r="300909" spans="16:16" x14ac:dyDescent="0.3">
      <c r="P300909" s="83"/>
    </row>
    <row r="300910" spans="16:16" x14ac:dyDescent="0.3">
      <c r="P300910" s="83"/>
    </row>
    <row r="300911" spans="16:16" x14ac:dyDescent="0.3">
      <c r="P300911" s="83"/>
    </row>
    <row r="300912" spans="16:16" x14ac:dyDescent="0.3">
      <c r="P300912" s="83"/>
    </row>
    <row r="300913" spans="16:16" x14ac:dyDescent="0.3">
      <c r="P300913" s="83"/>
    </row>
    <row r="300914" spans="16:16" x14ac:dyDescent="0.3">
      <c r="P300914" s="83"/>
    </row>
    <row r="300915" spans="16:16" x14ac:dyDescent="0.3">
      <c r="P300915" s="83"/>
    </row>
    <row r="300916" spans="16:16" x14ac:dyDescent="0.3">
      <c r="P300916" s="83"/>
    </row>
    <row r="300917" spans="16:16" x14ac:dyDescent="0.3">
      <c r="P300917" s="83"/>
    </row>
    <row r="300918" spans="16:16" x14ac:dyDescent="0.3">
      <c r="P300918" s="83"/>
    </row>
    <row r="300919" spans="16:16" x14ac:dyDescent="0.3">
      <c r="P300919" s="83"/>
    </row>
    <row r="300920" spans="16:16" x14ac:dyDescent="0.3">
      <c r="P300920" s="83"/>
    </row>
    <row r="300921" spans="16:16" x14ac:dyDescent="0.3">
      <c r="P300921" s="83"/>
    </row>
    <row r="300922" spans="16:16" x14ac:dyDescent="0.3">
      <c r="P300922" s="83"/>
    </row>
    <row r="300923" spans="16:16" x14ac:dyDescent="0.3">
      <c r="P300923" s="83"/>
    </row>
    <row r="300924" spans="16:16" x14ac:dyDescent="0.3">
      <c r="P300924" s="83"/>
    </row>
    <row r="300925" spans="16:16" x14ac:dyDescent="0.3">
      <c r="P300925" s="83"/>
    </row>
    <row r="300926" spans="16:16" x14ac:dyDescent="0.3">
      <c r="P300926" s="83"/>
    </row>
    <row r="300927" spans="16:16" x14ac:dyDescent="0.3">
      <c r="P300927" s="83"/>
    </row>
    <row r="300928" spans="16:16" x14ac:dyDescent="0.3">
      <c r="P300928" s="83"/>
    </row>
    <row r="300929" spans="16:16" x14ac:dyDescent="0.3">
      <c r="P300929" s="83"/>
    </row>
    <row r="300930" spans="16:16" x14ac:dyDescent="0.3">
      <c r="P300930" s="83"/>
    </row>
    <row r="300931" spans="16:16" x14ac:dyDescent="0.3">
      <c r="P300931" s="83"/>
    </row>
    <row r="300932" spans="16:16" x14ac:dyDescent="0.3">
      <c r="P300932" s="83"/>
    </row>
    <row r="300933" spans="16:16" x14ac:dyDescent="0.3">
      <c r="P300933" s="83"/>
    </row>
    <row r="300934" spans="16:16" x14ac:dyDescent="0.3">
      <c r="P300934" s="83"/>
    </row>
    <row r="300935" spans="16:16" x14ac:dyDescent="0.3">
      <c r="P300935" s="83"/>
    </row>
    <row r="300936" spans="16:16" x14ac:dyDescent="0.3">
      <c r="P300936" s="83"/>
    </row>
    <row r="300937" spans="16:16" x14ac:dyDescent="0.3">
      <c r="P300937" s="83"/>
    </row>
    <row r="300938" spans="16:16" x14ac:dyDescent="0.3">
      <c r="P300938" s="83"/>
    </row>
    <row r="300939" spans="16:16" x14ac:dyDescent="0.3">
      <c r="P300939" s="83"/>
    </row>
    <row r="300940" spans="16:16" x14ac:dyDescent="0.3">
      <c r="P300940" s="83"/>
    </row>
    <row r="300941" spans="16:16" x14ac:dyDescent="0.3">
      <c r="P300941" s="83"/>
    </row>
    <row r="300942" spans="16:16" x14ac:dyDescent="0.3">
      <c r="P300942" s="83"/>
    </row>
    <row r="300943" spans="16:16" x14ac:dyDescent="0.3">
      <c r="P300943" s="83"/>
    </row>
    <row r="300944" spans="16:16" x14ac:dyDescent="0.3">
      <c r="P300944" s="83"/>
    </row>
    <row r="300945" spans="16:16" x14ac:dyDescent="0.3">
      <c r="P300945" s="83"/>
    </row>
    <row r="300946" spans="16:16" x14ac:dyDescent="0.3">
      <c r="P300946" s="83"/>
    </row>
    <row r="300947" spans="16:16" x14ac:dyDescent="0.3">
      <c r="P300947" s="83"/>
    </row>
    <row r="300948" spans="16:16" x14ac:dyDescent="0.3">
      <c r="P300948" s="83"/>
    </row>
    <row r="300949" spans="16:16" x14ac:dyDescent="0.3">
      <c r="P300949" s="83"/>
    </row>
    <row r="300950" spans="16:16" x14ac:dyDescent="0.3">
      <c r="P300950" s="83"/>
    </row>
    <row r="300951" spans="16:16" x14ac:dyDescent="0.3">
      <c r="P300951" s="83"/>
    </row>
    <row r="300952" spans="16:16" x14ac:dyDescent="0.3">
      <c r="P300952" s="83"/>
    </row>
    <row r="300953" spans="16:16" x14ac:dyDescent="0.3">
      <c r="P300953" s="83"/>
    </row>
    <row r="300954" spans="16:16" x14ac:dyDescent="0.3">
      <c r="P300954" s="83"/>
    </row>
    <row r="300955" spans="16:16" x14ac:dyDescent="0.3">
      <c r="P300955" s="83"/>
    </row>
    <row r="300956" spans="16:16" x14ac:dyDescent="0.3">
      <c r="P300956" s="83"/>
    </row>
    <row r="300957" spans="16:16" x14ac:dyDescent="0.3">
      <c r="P300957" s="83"/>
    </row>
    <row r="300958" spans="16:16" x14ac:dyDescent="0.3">
      <c r="P300958" s="83"/>
    </row>
    <row r="300959" spans="16:16" x14ac:dyDescent="0.3">
      <c r="P300959" s="83"/>
    </row>
    <row r="300960" spans="16:16" x14ac:dyDescent="0.3">
      <c r="P300960" s="83"/>
    </row>
    <row r="300961" spans="16:16" x14ac:dyDescent="0.3">
      <c r="P300961" s="83"/>
    </row>
    <row r="300962" spans="16:16" x14ac:dyDescent="0.3">
      <c r="P300962" s="83"/>
    </row>
    <row r="300963" spans="16:16" x14ac:dyDescent="0.3">
      <c r="P300963" s="83"/>
    </row>
    <row r="300964" spans="16:16" x14ac:dyDescent="0.3">
      <c r="P300964" s="83"/>
    </row>
    <row r="300965" spans="16:16" x14ac:dyDescent="0.3">
      <c r="P300965" s="83"/>
    </row>
    <row r="300966" spans="16:16" x14ac:dyDescent="0.3">
      <c r="P300966" s="83"/>
    </row>
    <row r="300967" spans="16:16" x14ac:dyDescent="0.3">
      <c r="P300967" s="83"/>
    </row>
    <row r="300968" spans="16:16" x14ac:dyDescent="0.3">
      <c r="P300968" s="83"/>
    </row>
    <row r="300969" spans="16:16" x14ac:dyDescent="0.3">
      <c r="P300969" s="83"/>
    </row>
    <row r="300970" spans="16:16" x14ac:dyDescent="0.3">
      <c r="P300970" s="83"/>
    </row>
    <row r="300971" spans="16:16" x14ac:dyDescent="0.3">
      <c r="P300971" s="83"/>
    </row>
    <row r="300972" spans="16:16" x14ac:dyDescent="0.3">
      <c r="P300972" s="83"/>
    </row>
    <row r="300973" spans="16:16" x14ac:dyDescent="0.3">
      <c r="P300973" s="83"/>
    </row>
    <row r="300974" spans="16:16" x14ac:dyDescent="0.3">
      <c r="P300974" s="83"/>
    </row>
    <row r="300975" spans="16:16" x14ac:dyDescent="0.3">
      <c r="P300975" s="83"/>
    </row>
    <row r="300976" spans="16:16" x14ac:dyDescent="0.3">
      <c r="P300976" s="83"/>
    </row>
    <row r="300977" spans="16:16" x14ac:dyDescent="0.3">
      <c r="P300977" s="83"/>
    </row>
    <row r="300978" spans="16:16" x14ac:dyDescent="0.3">
      <c r="P300978" s="83"/>
    </row>
    <row r="300979" spans="16:16" x14ac:dyDescent="0.3">
      <c r="P300979" s="83"/>
    </row>
    <row r="300980" spans="16:16" x14ac:dyDescent="0.3">
      <c r="P300980" s="83"/>
    </row>
    <row r="300981" spans="16:16" x14ac:dyDescent="0.3">
      <c r="P300981" s="83"/>
    </row>
    <row r="300982" spans="16:16" x14ac:dyDescent="0.3">
      <c r="P300982" s="83"/>
    </row>
    <row r="300983" spans="16:16" x14ac:dyDescent="0.3">
      <c r="P300983" s="83"/>
    </row>
    <row r="300984" spans="16:16" x14ac:dyDescent="0.3">
      <c r="P300984" s="83"/>
    </row>
    <row r="300985" spans="16:16" x14ac:dyDescent="0.3">
      <c r="P300985" s="83"/>
    </row>
    <row r="300986" spans="16:16" x14ac:dyDescent="0.3">
      <c r="P300986" s="83"/>
    </row>
    <row r="300987" spans="16:16" x14ac:dyDescent="0.3">
      <c r="P300987" s="83"/>
    </row>
    <row r="300988" spans="16:16" x14ac:dyDescent="0.3">
      <c r="P300988" s="83"/>
    </row>
    <row r="300989" spans="16:16" x14ac:dyDescent="0.3">
      <c r="P300989" s="83"/>
    </row>
    <row r="300990" spans="16:16" x14ac:dyDescent="0.3">
      <c r="P300990" s="83"/>
    </row>
    <row r="300991" spans="16:16" x14ac:dyDescent="0.3">
      <c r="P300991" s="83"/>
    </row>
    <row r="300992" spans="16:16" x14ac:dyDescent="0.3">
      <c r="P300992" s="83"/>
    </row>
    <row r="300993" spans="16:16" x14ac:dyDescent="0.3">
      <c r="P300993" s="83"/>
    </row>
    <row r="300994" spans="16:16" x14ac:dyDescent="0.3">
      <c r="P300994" s="83"/>
    </row>
    <row r="300995" spans="16:16" x14ac:dyDescent="0.3">
      <c r="P300995" s="83"/>
    </row>
    <row r="300996" spans="16:16" x14ac:dyDescent="0.3">
      <c r="P300996" s="83"/>
    </row>
    <row r="300997" spans="16:16" x14ac:dyDescent="0.3">
      <c r="P300997" s="83"/>
    </row>
    <row r="300998" spans="16:16" x14ac:dyDescent="0.3">
      <c r="P300998" s="83"/>
    </row>
    <row r="300999" spans="16:16" x14ac:dyDescent="0.3">
      <c r="P300999" s="83"/>
    </row>
    <row r="301000" spans="16:16" x14ac:dyDescent="0.3">
      <c r="P301000" s="83"/>
    </row>
    <row r="301001" spans="16:16" x14ac:dyDescent="0.3">
      <c r="P301001" s="83"/>
    </row>
    <row r="301002" spans="16:16" x14ac:dyDescent="0.3">
      <c r="P301002" s="83"/>
    </row>
    <row r="301003" spans="16:16" x14ac:dyDescent="0.3">
      <c r="P301003" s="83"/>
    </row>
    <row r="301004" spans="16:16" x14ac:dyDescent="0.3">
      <c r="P301004" s="83"/>
    </row>
    <row r="301005" spans="16:16" x14ac:dyDescent="0.3">
      <c r="P301005" s="83"/>
    </row>
    <row r="301006" spans="16:16" x14ac:dyDescent="0.3">
      <c r="P301006" s="83"/>
    </row>
    <row r="301007" spans="16:16" x14ac:dyDescent="0.3">
      <c r="P301007" s="83"/>
    </row>
    <row r="301008" spans="16:16" x14ac:dyDescent="0.3">
      <c r="P301008" s="83"/>
    </row>
    <row r="301009" spans="16:16" x14ac:dyDescent="0.3">
      <c r="P301009" s="83"/>
    </row>
    <row r="301010" spans="16:16" x14ac:dyDescent="0.3">
      <c r="P301010" s="83"/>
    </row>
    <row r="301011" spans="16:16" x14ac:dyDescent="0.3">
      <c r="P301011" s="83"/>
    </row>
    <row r="301012" spans="16:16" x14ac:dyDescent="0.3">
      <c r="P301012" s="83"/>
    </row>
    <row r="301013" spans="16:16" x14ac:dyDescent="0.3">
      <c r="P301013" s="83"/>
    </row>
    <row r="301014" spans="16:16" x14ac:dyDescent="0.3">
      <c r="P301014" s="83"/>
    </row>
    <row r="301015" spans="16:16" x14ac:dyDescent="0.3">
      <c r="P301015" s="83"/>
    </row>
    <row r="301016" spans="16:16" x14ac:dyDescent="0.3">
      <c r="P301016" s="83"/>
    </row>
    <row r="301017" spans="16:16" x14ac:dyDescent="0.3">
      <c r="P301017" s="83"/>
    </row>
    <row r="301018" spans="16:16" x14ac:dyDescent="0.3">
      <c r="P301018" s="83"/>
    </row>
    <row r="301019" spans="16:16" x14ac:dyDescent="0.3">
      <c r="P301019" s="83"/>
    </row>
    <row r="301020" spans="16:16" x14ac:dyDescent="0.3">
      <c r="P301020" s="83"/>
    </row>
    <row r="301021" spans="16:16" x14ac:dyDescent="0.3">
      <c r="P301021" s="83"/>
    </row>
    <row r="301022" spans="16:16" x14ac:dyDescent="0.3">
      <c r="P301022" s="83"/>
    </row>
    <row r="301023" spans="16:16" x14ac:dyDescent="0.3">
      <c r="P301023" s="83"/>
    </row>
    <row r="301024" spans="16:16" x14ac:dyDescent="0.3">
      <c r="P301024" s="83"/>
    </row>
    <row r="301025" spans="16:16" x14ac:dyDescent="0.3">
      <c r="P301025" s="83"/>
    </row>
    <row r="301026" spans="16:16" x14ac:dyDescent="0.3">
      <c r="P301026" s="83"/>
    </row>
    <row r="301027" spans="16:16" x14ac:dyDescent="0.3">
      <c r="P301027" s="83"/>
    </row>
    <row r="301028" spans="16:16" x14ac:dyDescent="0.3">
      <c r="P301028" s="83"/>
    </row>
    <row r="301029" spans="16:16" x14ac:dyDescent="0.3">
      <c r="P301029" s="83"/>
    </row>
    <row r="301030" spans="16:16" x14ac:dyDescent="0.3">
      <c r="P301030" s="83"/>
    </row>
    <row r="301031" spans="16:16" x14ac:dyDescent="0.3">
      <c r="P301031" s="83"/>
    </row>
    <row r="301032" spans="16:16" x14ac:dyDescent="0.3">
      <c r="P301032" s="83"/>
    </row>
    <row r="301033" spans="16:16" x14ac:dyDescent="0.3">
      <c r="P301033" s="83"/>
    </row>
    <row r="301034" spans="16:16" x14ac:dyDescent="0.3">
      <c r="P301034" s="83"/>
    </row>
    <row r="301035" spans="16:16" x14ac:dyDescent="0.3">
      <c r="P301035" s="83"/>
    </row>
    <row r="301036" spans="16:16" x14ac:dyDescent="0.3">
      <c r="P301036" s="83"/>
    </row>
    <row r="301037" spans="16:16" x14ac:dyDescent="0.3">
      <c r="P301037" s="83"/>
    </row>
    <row r="301038" spans="16:16" x14ac:dyDescent="0.3">
      <c r="P301038" s="83"/>
    </row>
    <row r="301039" spans="16:16" x14ac:dyDescent="0.3">
      <c r="P301039" s="83"/>
    </row>
    <row r="301040" spans="16:16" x14ac:dyDescent="0.3">
      <c r="P301040" s="83"/>
    </row>
    <row r="301041" spans="16:16" x14ac:dyDescent="0.3">
      <c r="P301041" s="83"/>
    </row>
    <row r="301042" spans="16:16" x14ac:dyDescent="0.3">
      <c r="P301042" s="83"/>
    </row>
    <row r="301043" spans="16:16" x14ac:dyDescent="0.3">
      <c r="P301043" s="83"/>
    </row>
    <row r="301044" spans="16:16" x14ac:dyDescent="0.3">
      <c r="P301044" s="83"/>
    </row>
    <row r="301045" spans="16:16" x14ac:dyDescent="0.3">
      <c r="P301045" s="83"/>
    </row>
    <row r="301046" spans="16:16" x14ac:dyDescent="0.3">
      <c r="P301046" s="83"/>
    </row>
    <row r="301047" spans="16:16" x14ac:dyDescent="0.3">
      <c r="P301047" s="83"/>
    </row>
    <row r="301048" spans="16:16" x14ac:dyDescent="0.3">
      <c r="P301048" s="83"/>
    </row>
    <row r="301049" spans="16:16" x14ac:dyDescent="0.3">
      <c r="P301049" s="83"/>
    </row>
    <row r="301050" spans="16:16" x14ac:dyDescent="0.3">
      <c r="P301050" s="83"/>
    </row>
    <row r="301051" spans="16:16" x14ac:dyDescent="0.3">
      <c r="P301051" s="83"/>
    </row>
    <row r="301052" spans="16:16" x14ac:dyDescent="0.3">
      <c r="P301052" s="83"/>
    </row>
    <row r="301053" spans="16:16" x14ac:dyDescent="0.3">
      <c r="P301053" s="83"/>
    </row>
    <row r="301054" spans="16:16" x14ac:dyDescent="0.3">
      <c r="P301054" s="83"/>
    </row>
    <row r="301055" spans="16:16" x14ac:dyDescent="0.3">
      <c r="P301055" s="83"/>
    </row>
    <row r="301056" spans="16:16" x14ac:dyDescent="0.3">
      <c r="P301056" s="83"/>
    </row>
    <row r="301057" spans="16:16" x14ac:dyDescent="0.3">
      <c r="P301057" s="83"/>
    </row>
    <row r="301058" spans="16:16" x14ac:dyDescent="0.3">
      <c r="P301058" s="83"/>
    </row>
    <row r="301059" spans="16:16" x14ac:dyDescent="0.3">
      <c r="P301059" s="83"/>
    </row>
    <row r="301060" spans="16:16" x14ac:dyDescent="0.3">
      <c r="P301060" s="83"/>
    </row>
    <row r="301061" spans="16:16" x14ac:dyDescent="0.3">
      <c r="P301061" s="83"/>
    </row>
    <row r="301062" spans="16:16" x14ac:dyDescent="0.3">
      <c r="P301062" s="83"/>
    </row>
    <row r="301063" spans="16:16" x14ac:dyDescent="0.3">
      <c r="P301063" s="83"/>
    </row>
    <row r="301064" spans="16:16" x14ac:dyDescent="0.3">
      <c r="P301064" s="83"/>
    </row>
    <row r="301065" spans="16:16" x14ac:dyDescent="0.3">
      <c r="P301065" s="83"/>
    </row>
    <row r="301066" spans="16:16" x14ac:dyDescent="0.3">
      <c r="P301066" s="83"/>
    </row>
    <row r="301067" spans="16:16" x14ac:dyDescent="0.3">
      <c r="P301067" s="83"/>
    </row>
    <row r="301068" spans="16:16" x14ac:dyDescent="0.3">
      <c r="P301068" s="83"/>
    </row>
    <row r="301069" spans="16:16" x14ac:dyDescent="0.3">
      <c r="P301069" s="83"/>
    </row>
    <row r="301070" spans="16:16" x14ac:dyDescent="0.3">
      <c r="P301070" s="83"/>
    </row>
    <row r="301071" spans="16:16" x14ac:dyDescent="0.3">
      <c r="P301071" s="83"/>
    </row>
    <row r="301072" spans="16:16" x14ac:dyDescent="0.3">
      <c r="P301072" s="83"/>
    </row>
    <row r="301073" spans="16:16" x14ac:dyDescent="0.3">
      <c r="P301073" s="83"/>
    </row>
    <row r="301074" spans="16:16" x14ac:dyDescent="0.3">
      <c r="P301074" s="83"/>
    </row>
    <row r="301075" spans="16:16" x14ac:dyDescent="0.3">
      <c r="P301075" s="83"/>
    </row>
    <row r="301076" spans="16:16" x14ac:dyDescent="0.3">
      <c r="P301076" s="83"/>
    </row>
    <row r="301077" spans="16:16" x14ac:dyDescent="0.3">
      <c r="P301077" s="83"/>
    </row>
    <row r="301078" spans="16:16" x14ac:dyDescent="0.3">
      <c r="P301078" s="83"/>
    </row>
    <row r="301079" spans="16:16" x14ac:dyDescent="0.3">
      <c r="P301079" s="83"/>
    </row>
    <row r="301080" spans="16:16" x14ac:dyDescent="0.3">
      <c r="P301080" s="83"/>
    </row>
    <row r="301081" spans="16:16" x14ac:dyDescent="0.3">
      <c r="P301081" s="83"/>
    </row>
    <row r="301082" spans="16:16" x14ac:dyDescent="0.3">
      <c r="P301082" s="83"/>
    </row>
    <row r="301083" spans="16:16" x14ac:dyDescent="0.3">
      <c r="P301083" s="83"/>
    </row>
    <row r="301084" spans="16:16" x14ac:dyDescent="0.3">
      <c r="P301084" s="83"/>
    </row>
    <row r="301085" spans="16:16" x14ac:dyDescent="0.3">
      <c r="P301085" s="83"/>
    </row>
    <row r="301086" spans="16:16" x14ac:dyDescent="0.3">
      <c r="P301086" s="83"/>
    </row>
    <row r="301087" spans="16:16" x14ac:dyDescent="0.3">
      <c r="P301087" s="83"/>
    </row>
    <row r="301088" spans="16:16" x14ac:dyDescent="0.3">
      <c r="P301088" s="83"/>
    </row>
    <row r="301089" spans="16:16" x14ac:dyDescent="0.3">
      <c r="P301089" s="83"/>
    </row>
    <row r="301090" spans="16:16" x14ac:dyDescent="0.3">
      <c r="P301090" s="83"/>
    </row>
    <row r="301091" spans="16:16" x14ac:dyDescent="0.3">
      <c r="P301091" s="83"/>
    </row>
    <row r="301092" spans="16:16" x14ac:dyDescent="0.3">
      <c r="P301092" s="83"/>
    </row>
    <row r="301093" spans="16:16" x14ac:dyDescent="0.3">
      <c r="P301093" s="83"/>
    </row>
    <row r="301094" spans="16:16" x14ac:dyDescent="0.3">
      <c r="P301094" s="83"/>
    </row>
    <row r="301095" spans="16:16" x14ac:dyDescent="0.3">
      <c r="P301095" s="83"/>
    </row>
    <row r="301096" spans="16:16" x14ac:dyDescent="0.3">
      <c r="P301096" s="83"/>
    </row>
    <row r="301097" spans="16:16" x14ac:dyDescent="0.3">
      <c r="P301097" s="83"/>
    </row>
    <row r="301098" spans="16:16" x14ac:dyDescent="0.3">
      <c r="P301098" s="83"/>
    </row>
    <row r="301099" spans="16:16" x14ac:dyDescent="0.3">
      <c r="P301099" s="83"/>
    </row>
    <row r="301100" spans="16:16" x14ac:dyDescent="0.3">
      <c r="P301100" s="83"/>
    </row>
    <row r="301101" spans="16:16" x14ac:dyDescent="0.3">
      <c r="P301101" s="83"/>
    </row>
    <row r="301102" spans="16:16" x14ac:dyDescent="0.3">
      <c r="P301102" s="83"/>
    </row>
    <row r="301103" spans="16:16" x14ac:dyDescent="0.3">
      <c r="P301103" s="83"/>
    </row>
    <row r="301104" spans="16:16" x14ac:dyDescent="0.3">
      <c r="P301104" s="83"/>
    </row>
    <row r="301105" spans="16:16" x14ac:dyDescent="0.3">
      <c r="P301105" s="83"/>
    </row>
    <row r="301106" spans="16:16" x14ac:dyDescent="0.3">
      <c r="P301106" s="83"/>
    </row>
    <row r="301107" spans="16:16" x14ac:dyDescent="0.3">
      <c r="P301107" s="83"/>
    </row>
    <row r="301108" spans="16:16" x14ac:dyDescent="0.3">
      <c r="P301108" s="83"/>
    </row>
    <row r="301109" spans="16:16" x14ac:dyDescent="0.3">
      <c r="P301109" s="83"/>
    </row>
    <row r="301110" spans="16:16" x14ac:dyDescent="0.3">
      <c r="P301110" s="83"/>
    </row>
    <row r="301111" spans="16:16" x14ac:dyDescent="0.3">
      <c r="P301111" s="83"/>
    </row>
    <row r="301112" spans="16:16" x14ac:dyDescent="0.3">
      <c r="P301112" s="83"/>
    </row>
    <row r="301113" spans="16:16" x14ac:dyDescent="0.3">
      <c r="P301113" s="83"/>
    </row>
    <row r="301114" spans="16:16" x14ac:dyDescent="0.3">
      <c r="P301114" s="83"/>
    </row>
    <row r="301115" spans="16:16" x14ac:dyDescent="0.3">
      <c r="P301115" s="83"/>
    </row>
    <row r="301116" spans="16:16" x14ac:dyDescent="0.3">
      <c r="P301116" s="83"/>
    </row>
    <row r="301117" spans="16:16" x14ac:dyDescent="0.3">
      <c r="P301117" s="83"/>
    </row>
    <row r="301118" spans="16:16" x14ac:dyDescent="0.3">
      <c r="P301118" s="83"/>
    </row>
    <row r="301119" spans="16:16" x14ac:dyDescent="0.3">
      <c r="P301119" s="83"/>
    </row>
    <row r="301120" spans="16:16" x14ac:dyDescent="0.3">
      <c r="P301120" s="83"/>
    </row>
    <row r="301121" spans="16:16" x14ac:dyDescent="0.3">
      <c r="P301121" s="83"/>
    </row>
    <row r="301122" spans="16:16" x14ac:dyDescent="0.3">
      <c r="P301122" s="83"/>
    </row>
    <row r="301123" spans="16:16" x14ac:dyDescent="0.3">
      <c r="P301123" s="83"/>
    </row>
    <row r="301124" spans="16:16" x14ac:dyDescent="0.3">
      <c r="P301124" s="83"/>
    </row>
    <row r="301125" spans="16:16" x14ac:dyDescent="0.3">
      <c r="P301125" s="83"/>
    </row>
    <row r="301126" spans="16:16" x14ac:dyDescent="0.3">
      <c r="P301126" s="83"/>
    </row>
    <row r="301127" spans="16:16" x14ac:dyDescent="0.3">
      <c r="P301127" s="83"/>
    </row>
    <row r="301128" spans="16:16" x14ac:dyDescent="0.3">
      <c r="P301128" s="83"/>
    </row>
    <row r="301129" spans="16:16" x14ac:dyDescent="0.3">
      <c r="P301129" s="83"/>
    </row>
    <row r="301130" spans="16:16" x14ac:dyDescent="0.3">
      <c r="P301130" s="83"/>
    </row>
    <row r="301131" spans="16:16" x14ac:dyDescent="0.3">
      <c r="P301131" s="83"/>
    </row>
    <row r="301132" spans="16:16" x14ac:dyDescent="0.3">
      <c r="P301132" s="83"/>
    </row>
    <row r="301133" spans="16:16" x14ac:dyDescent="0.3">
      <c r="P301133" s="83"/>
    </row>
    <row r="301134" spans="16:16" x14ac:dyDescent="0.3">
      <c r="P301134" s="83"/>
    </row>
    <row r="301135" spans="16:16" x14ac:dyDescent="0.3">
      <c r="P301135" s="83"/>
    </row>
    <row r="301136" spans="16:16" x14ac:dyDescent="0.3">
      <c r="P301136" s="83"/>
    </row>
    <row r="301137" spans="16:16" x14ac:dyDescent="0.3">
      <c r="P301137" s="83"/>
    </row>
    <row r="301138" spans="16:16" x14ac:dyDescent="0.3">
      <c r="P301138" s="83"/>
    </row>
    <row r="301139" spans="16:16" x14ac:dyDescent="0.3">
      <c r="P301139" s="83"/>
    </row>
    <row r="301140" spans="16:16" x14ac:dyDescent="0.3">
      <c r="P301140" s="83"/>
    </row>
    <row r="301141" spans="16:16" x14ac:dyDescent="0.3">
      <c r="P301141" s="83"/>
    </row>
    <row r="301142" spans="16:16" x14ac:dyDescent="0.3">
      <c r="P301142" s="83"/>
    </row>
    <row r="301143" spans="16:16" x14ac:dyDescent="0.3">
      <c r="P301143" s="83"/>
    </row>
    <row r="301144" spans="16:16" x14ac:dyDescent="0.3">
      <c r="P301144" s="83"/>
    </row>
    <row r="301145" spans="16:16" x14ac:dyDescent="0.3">
      <c r="P301145" s="83"/>
    </row>
    <row r="301146" spans="16:16" x14ac:dyDescent="0.3">
      <c r="P301146" s="83"/>
    </row>
    <row r="301147" spans="16:16" x14ac:dyDescent="0.3">
      <c r="P301147" s="83"/>
    </row>
    <row r="301148" spans="16:16" x14ac:dyDescent="0.3">
      <c r="P301148" s="83"/>
    </row>
    <row r="301149" spans="16:16" x14ac:dyDescent="0.3">
      <c r="P301149" s="83"/>
    </row>
    <row r="301150" spans="16:16" x14ac:dyDescent="0.3">
      <c r="P301150" s="83"/>
    </row>
    <row r="301151" spans="16:16" x14ac:dyDescent="0.3">
      <c r="P301151" s="83"/>
    </row>
    <row r="301152" spans="16:16" x14ac:dyDescent="0.3">
      <c r="P301152" s="83"/>
    </row>
    <row r="301153" spans="16:16" x14ac:dyDescent="0.3">
      <c r="P301153" s="83"/>
    </row>
    <row r="301154" spans="16:16" x14ac:dyDescent="0.3">
      <c r="P301154" s="83"/>
    </row>
    <row r="301155" spans="16:16" x14ac:dyDescent="0.3">
      <c r="P301155" s="83"/>
    </row>
    <row r="301156" spans="16:16" x14ac:dyDescent="0.3">
      <c r="P301156" s="83"/>
    </row>
    <row r="301157" spans="16:16" x14ac:dyDescent="0.3">
      <c r="P301157" s="83"/>
    </row>
    <row r="301158" spans="16:16" x14ac:dyDescent="0.3">
      <c r="P301158" s="83"/>
    </row>
    <row r="301159" spans="16:16" x14ac:dyDescent="0.3">
      <c r="P301159" s="83"/>
    </row>
    <row r="301160" spans="16:16" x14ac:dyDescent="0.3">
      <c r="P301160" s="83"/>
    </row>
    <row r="301161" spans="16:16" x14ac:dyDescent="0.3">
      <c r="P301161" s="83"/>
    </row>
    <row r="301162" spans="16:16" x14ac:dyDescent="0.3">
      <c r="P301162" s="83"/>
    </row>
    <row r="301163" spans="16:16" x14ac:dyDescent="0.3">
      <c r="P301163" s="83"/>
    </row>
    <row r="301164" spans="16:16" x14ac:dyDescent="0.3">
      <c r="P301164" s="83"/>
    </row>
    <row r="301165" spans="16:16" x14ac:dyDescent="0.3">
      <c r="P301165" s="83"/>
    </row>
    <row r="301166" spans="16:16" x14ac:dyDescent="0.3">
      <c r="P301166" s="83"/>
    </row>
    <row r="301167" spans="16:16" x14ac:dyDescent="0.3">
      <c r="P301167" s="83"/>
    </row>
    <row r="301168" spans="16:16" x14ac:dyDescent="0.3">
      <c r="P301168" s="83"/>
    </row>
    <row r="301169" spans="16:16" x14ac:dyDescent="0.3">
      <c r="P301169" s="83"/>
    </row>
    <row r="301170" spans="16:16" x14ac:dyDescent="0.3">
      <c r="P301170" s="83"/>
    </row>
    <row r="301171" spans="16:16" x14ac:dyDescent="0.3">
      <c r="P301171" s="83"/>
    </row>
    <row r="301172" spans="16:16" x14ac:dyDescent="0.3">
      <c r="P301172" s="83"/>
    </row>
    <row r="301173" spans="16:16" x14ac:dyDescent="0.3">
      <c r="P301173" s="83"/>
    </row>
    <row r="301174" spans="16:16" x14ac:dyDescent="0.3">
      <c r="P301174" s="83"/>
    </row>
    <row r="301175" spans="16:16" x14ac:dyDescent="0.3">
      <c r="P301175" s="83"/>
    </row>
    <row r="301176" spans="16:16" x14ac:dyDescent="0.3">
      <c r="P301176" s="83"/>
    </row>
    <row r="301177" spans="16:16" x14ac:dyDescent="0.3">
      <c r="P301177" s="83"/>
    </row>
    <row r="301178" spans="16:16" x14ac:dyDescent="0.3">
      <c r="P301178" s="83"/>
    </row>
    <row r="301179" spans="16:16" x14ac:dyDescent="0.3">
      <c r="P301179" s="83"/>
    </row>
    <row r="301180" spans="16:16" x14ac:dyDescent="0.3">
      <c r="P301180" s="83"/>
    </row>
    <row r="301181" spans="16:16" x14ac:dyDescent="0.3">
      <c r="P301181" s="83"/>
    </row>
    <row r="301182" spans="16:16" x14ac:dyDescent="0.3">
      <c r="P301182" s="83"/>
    </row>
    <row r="301183" spans="16:16" x14ac:dyDescent="0.3">
      <c r="P301183" s="83"/>
    </row>
    <row r="301184" spans="16:16" x14ac:dyDescent="0.3">
      <c r="P301184" s="83"/>
    </row>
    <row r="301185" spans="16:16" x14ac:dyDescent="0.3">
      <c r="P301185" s="83"/>
    </row>
    <row r="301186" spans="16:16" x14ac:dyDescent="0.3">
      <c r="P301186" s="83"/>
    </row>
    <row r="301187" spans="16:16" x14ac:dyDescent="0.3">
      <c r="P301187" s="83"/>
    </row>
    <row r="301188" spans="16:16" x14ac:dyDescent="0.3">
      <c r="P301188" s="83"/>
    </row>
    <row r="301189" spans="16:16" x14ac:dyDescent="0.3">
      <c r="P301189" s="83"/>
    </row>
    <row r="301190" spans="16:16" x14ac:dyDescent="0.3">
      <c r="P301190" s="83"/>
    </row>
    <row r="301191" spans="16:16" x14ac:dyDescent="0.3">
      <c r="P301191" s="83"/>
    </row>
    <row r="301192" spans="16:16" x14ac:dyDescent="0.3">
      <c r="P301192" s="83"/>
    </row>
    <row r="301193" spans="16:16" x14ac:dyDescent="0.3">
      <c r="P301193" s="83"/>
    </row>
    <row r="301194" spans="16:16" x14ac:dyDescent="0.3">
      <c r="P301194" s="83"/>
    </row>
    <row r="301195" spans="16:16" x14ac:dyDescent="0.3">
      <c r="P301195" s="83"/>
    </row>
    <row r="301196" spans="16:16" x14ac:dyDescent="0.3">
      <c r="P301196" s="83"/>
    </row>
    <row r="301197" spans="16:16" x14ac:dyDescent="0.3">
      <c r="P301197" s="83"/>
    </row>
    <row r="301198" spans="16:16" x14ac:dyDescent="0.3">
      <c r="P301198" s="83"/>
    </row>
    <row r="301199" spans="16:16" x14ac:dyDescent="0.3">
      <c r="P301199" s="83"/>
    </row>
    <row r="301200" spans="16:16" x14ac:dyDescent="0.3">
      <c r="P301200" s="83"/>
    </row>
    <row r="301201" spans="16:16" x14ac:dyDescent="0.3">
      <c r="P301201" s="83"/>
    </row>
    <row r="301202" spans="16:16" x14ac:dyDescent="0.3">
      <c r="P301202" s="83"/>
    </row>
    <row r="301203" spans="16:16" x14ac:dyDescent="0.3">
      <c r="P301203" s="83"/>
    </row>
    <row r="301204" spans="16:16" x14ac:dyDescent="0.3">
      <c r="P301204" s="83"/>
    </row>
    <row r="301205" spans="16:16" x14ac:dyDescent="0.3">
      <c r="P301205" s="83"/>
    </row>
    <row r="301206" spans="16:16" x14ac:dyDescent="0.3">
      <c r="P301206" s="83"/>
    </row>
    <row r="301207" spans="16:16" x14ac:dyDescent="0.3">
      <c r="P301207" s="83"/>
    </row>
    <row r="301208" spans="16:16" x14ac:dyDescent="0.3">
      <c r="P301208" s="83"/>
    </row>
    <row r="301209" spans="16:16" x14ac:dyDescent="0.3">
      <c r="P301209" s="83"/>
    </row>
    <row r="301210" spans="16:16" x14ac:dyDescent="0.3">
      <c r="P301210" s="83"/>
    </row>
    <row r="301211" spans="16:16" x14ac:dyDescent="0.3">
      <c r="P301211" s="83"/>
    </row>
    <row r="301212" spans="16:16" x14ac:dyDescent="0.3">
      <c r="P301212" s="83"/>
    </row>
    <row r="301213" spans="16:16" x14ac:dyDescent="0.3">
      <c r="P301213" s="83"/>
    </row>
    <row r="301214" spans="16:16" x14ac:dyDescent="0.3">
      <c r="P301214" s="83"/>
    </row>
    <row r="301215" spans="16:16" x14ac:dyDescent="0.3">
      <c r="P301215" s="83"/>
    </row>
    <row r="301216" spans="16:16" x14ac:dyDescent="0.3">
      <c r="P301216" s="83"/>
    </row>
    <row r="301217" spans="16:16" x14ac:dyDescent="0.3">
      <c r="P301217" s="83"/>
    </row>
    <row r="301218" spans="16:16" x14ac:dyDescent="0.3">
      <c r="P301218" s="83"/>
    </row>
    <row r="301219" spans="16:16" x14ac:dyDescent="0.3">
      <c r="P301219" s="83"/>
    </row>
    <row r="301220" spans="16:16" x14ac:dyDescent="0.3">
      <c r="P301220" s="83"/>
    </row>
    <row r="301221" spans="16:16" x14ac:dyDescent="0.3">
      <c r="P301221" s="83"/>
    </row>
    <row r="301222" spans="16:16" x14ac:dyDescent="0.3">
      <c r="P301222" s="83"/>
    </row>
    <row r="301223" spans="16:16" x14ac:dyDescent="0.3">
      <c r="P301223" s="83"/>
    </row>
    <row r="301224" spans="16:16" x14ac:dyDescent="0.3">
      <c r="P301224" s="83"/>
    </row>
    <row r="301225" spans="16:16" x14ac:dyDescent="0.3">
      <c r="P301225" s="83"/>
    </row>
    <row r="301226" spans="16:16" x14ac:dyDescent="0.3">
      <c r="P301226" s="83"/>
    </row>
    <row r="301227" spans="16:16" x14ac:dyDescent="0.3">
      <c r="P301227" s="83"/>
    </row>
    <row r="301228" spans="16:16" x14ac:dyDescent="0.3">
      <c r="P301228" s="83"/>
    </row>
    <row r="301229" spans="16:16" x14ac:dyDescent="0.3">
      <c r="P301229" s="83"/>
    </row>
    <row r="301230" spans="16:16" x14ac:dyDescent="0.3">
      <c r="P301230" s="83"/>
    </row>
    <row r="301231" spans="16:16" x14ac:dyDescent="0.3">
      <c r="P301231" s="83"/>
    </row>
    <row r="301232" spans="16:16" x14ac:dyDescent="0.3">
      <c r="P301232" s="83"/>
    </row>
    <row r="301233" spans="16:16" x14ac:dyDescent="0.3">
      <c r="P301233" s="83"/>
    </row>
    <row r="301234" spans="16:16" x14ac:dyDescent="0.3">
      <c r="P301234" s="83"/>
    </row>
    <row r="301235" spans="16:16" x14ac:dyDescent="0.3">
      <c r="P301235" s="83"/>
    </row>
    <row r="301236" spans="16:16" x14ac:dyDescent="0.3">
      <c r="P301236" s="83"/>
    </row>
    <row r="301237" spans="16:16" x14ac:dyDescent="0.3">
      <c r="P301237" s="83"/>
    </row>
    <row r="301238" spans="16:16" x14ac:dyDescent="0.3">
      <c r="P301238" s="83"/>
    </row>
    <row r="301239" spans="16:16" x14ac:dyDescent="0.3">
      <c r="P301239" s="83"/>
    </row>
    <row r="301240" spans="16:16" x14ac:dyDescent="0.3">
      <c r="P301240" s="83"/>
    </row>
    <row r="301241" spans="16:16" x14ac:dyDescent="0.3">
      <c r="P301241" s="83"/>
    </row>
    <row r="301242" spans="16:16" x14ac:dyDescent="0.3">
      <c r="P301242" s="83"/>
    </row>
    <row r="301243" spans="16:16" x14ac:dyDescent="0.3">
      <c r="P301243" s="83"/>
    </row>
    <row r="301244" spans="16:16" x14ac:dyDescent="0.3">
      <c r="P301244" s="83"/>
    </row>
    <row r="301245" spans="16:16" x14ac:dyDescent="0.3">
      <c r="P301245" s="83"/>
    </row>
    <row r="301246" spans="16:16" x14ac:dyDescent="0.3">
      <c r="P301246" s="83"/>
    </row>
    <row r="301247" spans="16:16" x14ac:dyDescent="0.3">
      <c r="P301247" s="83"/>
    </row>
    <row r="301248" spans="16:16" x14ac:dyDescent="0.3">
      <c r="P301248" s="83"/>
    </row>
    <row r="301249" spans="16:16" x14ac:dyDescent="0.3">
      <c r="P301249" s="83"/>
    </row>
    <row r="301250" spans="16:16" x14ac:dyDescent="0.3">
      <c r="P301250" s="83"/>
    </row>
    <row r="301251" spans="16:16" x14ac:dyDescent="0.3">
      <c r="P301251" s="83"/>
    </row>
    <row r="301252" spans="16:16" x14ac:dyDescent="0.3">
      <c r="P301252" s="83"/>
    </row>
    <row r="301253" spans="16:16" x14ac:dyDescent="0.3">
      <c r="P301253" s="83"/>
    </row>
    <row r="301254" spans="16:16" x14ac:dyDescent="0.3">
      <c r="P301254" s="83"/>
    </row>
    <row r="301255" spans="16:16" x14ac:dyDescent="0.3">
      <c r="P301255" s="83"/>
    </row>
    <row r="301256" spans="16:16" x14ac:dyDescent="0.3">
      <c r="P301256" s="83"/>
    </row>
    <row r="301257" spans="16:16" x14ac:dyDescent="0.3">
      <c r="P301257" s="83"/>
    </row>
    <row r="301258" spans="16:16" x14ac:dyDescent="0.3">
      <c r="P301258" s="83"/>
    </row>
    <row r="301259" spans="16:16" x14ac:dyDescent="0.3">
      <c r="P301259" s="83"/>
    </row>
    <row r="301260" spans="16:16" x14ac:dyDescent="0.3">
      <c r="P301260" s="83"/>
    </row>
    <row r="301261" spans="16:16" x14ac:dyDescent="0.3">
      <c r="P301261" s="83"/>
    </row>
    <row r="301262" spans="16:16" x14ac:dyDescent="0.3">
      <c r="P301262" s="83"/>
    </row>
    <row r="301263" spans="16:16" x14ac:dyDescent="0.3">
      <c r="P301263" s="83"/>
    </row>
    <row r="301264" spans="16:16" x14ac:dyDescent="0.3">
      <c r="P301264" s="83"/>
    </row>
    <row r="301265" spans="16:16" x14ac:dyDescent="0.3">
      <c r="P301265" s="83"/>
    </row>
    <row r="301266" spans="16:16" x14ac:dyDescent="0.3">
      <c r="P301266" s="83"/>
    </row>
    <row r="301267" spans="16:16" x14ac:dyDescent="0.3">
      <c r="P301267" s="83"/>
    </row>
    <row r="301268" spans="16:16" x14ac:dyDescent="0.3">
      <c r="P301268" s="83"/>
    </row>
    <row r="301269" spans="16:16" x14ac:dyDescent="0.3">
      <c r="P301269" s="83"/>
    </row>
    <row r="301270" spans="16:16" x14ac:dyDescent="0.3">
      <c r="P301270" s="83"/>
    </row>
    <row r="301271" spans="16:16" x14ac:dyDescent="0.3">
      <c r="P301271" s="83"/>
    </row>
    <row r="301272" spans="16:16" x14ac:dyDescent="0.3">
      <c r="P301272" s="83"/>
    </row>
    <row r="301273" spans="16:16" x14ac:dyDescent="0.3">
      <c r="P301273" s="83"/>
    </row>
    <row r="301274" spans="16:16" x14ac:dyDescent="0.3">
      <c r="P301274" s="83"/>
    </row>
    <row r="301275" spans="16:16" x14ac:dyDescent="0.3">
      <c r="P301275" s="83"/>
    </row>
    <row r="301276" spans="16:16" x14ac:dyDescent="0.3">
      <c r="P301276" s="83"/>
    </row>
    <row r="301277" spans="16:16" x14ac:dyDescent="0.3">
      <c r="P301277" s="83"/>
    </row>
    <row r="301278" spans="16:16" x14ac:dyDescent="0.3">
      <c r="P301278" s="83"/>
    </row>
    <row r="301279" spans="16:16" x14ac:dyDescent="0.3">
      <c r="P301279" s="83"/>
    </row>
    <row r="301280" spans="16:16" x14ac:dyDescent="0.3">
      <c r="P301280" s="83"/>
    </row>
    <row r="301281" spans="16:16" x14ac:dyDescent="0.3">
      <c r="P301281" s="83"/>
    </row>
    <row r="301282" spans="16:16" x14ac:dyDescent="0.3">
      <c r="P301282" s="83"/>
    </row>
    <row r="301283" spans="16:16" x14ac:dyDescent="0.3">
      <c r="P301283" s="83"/>
    </row>
    <row r="301284" spans="16:16" x14ac:dyDescent="0.3">
      <c r="P301284" s="83"/>
    </row>
    <row r="301285" spans="16:16" x14ac:dyDescent="0.3">
      <c r="P301285" s="83"/>
    </row>
    <row r="301286" spans="16:16" x14ac:dyDescent="0.3">
      <c r="P301286" s="83"/>
    </row>
    <row r="301287" spans="16:16" x14ac:dyDescent="0.3">
      <c r="P301287" s="83"/>
    </row>
    <row r="301288" spans="16:16" x14ac:dyDescent="0.3">
      <c r="P301288" s="83"/>
    </row>
    <row r="301289" spans="16:16" x14ac:dyDescent="0.3">
      <c r="P301289" s="83"/>
    </row>
    <row r="301290" spans="16:16" x14ac:dyDescent="0.3">
      <c r="P301290" s="83"/>
    </row>
    <row r="301291" spans="16:16" x14ac:dyDescent="0.3">
      <c r="P301291" s="83"/>
    </row>
    <row r="301292" spans="16:16" x14ac:dyDescent="0.3">
      <c r="P301292" s="83"/>
    </row>
    <row r="301293" spans="16:16" x14ac:dyDescent="0.3">
      <c r="P301293" s="83"/>
    </row>
    <row r="301294" spans="16:16" x14ac:dyDescent="0.3">
      <c r="P301294" s="83"/>
    </row>
    <row r="301295" spans="16:16" x14ac:dyDescent="0.3">
      <c r="P301295" s="83"/>
    </row>
    <row r="301296" spans="16:16" x14ac:dyDescent="0.3">
      <c r="P301296" s="83"/>
    </row>
    <row r="301297" spans="16:16" x14ac:dyDescent="0.3">
      <c r="P301297" s="83"/>
    </row>
    <row r="301298" spans="16:16" x14ac:dyDescent="0.3">
      <c r="P301298" s="83"/>
    </row>
    <row r="301299" spans="16:16" x14ac:dyDescent="0.3">
      <c r="P301299" s="83"/>
    </row>
    <row r="301300" spans="16:16" x14ac:dyDescent="0.3">
      <c r="P301300" s="83"/>
    </row>
    <row r="301301" spans="16:16" x14ac:dyDescent="0.3">
      <c r="P301301" s="83"/>
    </row>
    <row r="301302" spans="16:16" x14ac:dyDescent="0.3">
      <c r="P301302" s="83"/>
    </row>
    <row r="301303" spans="16:16" x14ac:dyDescent="0.3">
      <c r="P301303" s="83"/>
    </row>
    <row r="301304" spans="16:16" x14ac:dyDescent="0.3">
      <c r="P301304" s="83"/>
    </row>
    <row r="301305" spans="16:16" x14ac:dyDescent="0.3">
      <c r="P301305" s="83"/>
    </row>
    <row r="301306" spans="16:16" x14ac:dyDescent="0.3">
      <c r="P301306" s="83"/>
    </row>
    <row r="301307" spans="16:16" x14ac:dyDescent="0.3">
      <c r="P301307" s="83"/>
    </row>
    <row r="301308" spans="16:16" x14ac:dyDescent="0.3">
      <c r="P301308" s="83"/>
    </row>
    <row r="301309" spans="16:16" x14ac:dyDescent="0.3">
      <c r="P301309" s="83"/>
    </row>
    <row r="301310" spans="16:16" x14ac:dyDescent="0.3">
      <c r="P301310" s="83"/>
    </row>
    <row r="301311" spans="16:16" x14ac:dyDescent="0.3">
      <c r="P301311" s="83"/>
    </row>
    <row r="301312" spans="16:16" x14ac:dyDescent="0.3">
      <c r="P301312" s="83"/>
    </row>
    <row r="301313" spans="16:16" x14ac:dyDescent="0.3">
      <c r="P301313" s="83"/>
    </row>
    <row r="301314" spans="16:16" x14ac:dyDescent="0.3">
      <c r="P301314" s="83"/>
    </row>
    <row r="301315" spans="16:16" x14ac:dyDescent="0.3">
      <c r="P301315" s="83"/>
    </row>
    <row r="301316" spans="16:16" x14ac:dyDescent="0.3">
      <c r="P301316" s="83"/>
    </row>
    <row r="301317" spans="16:16" x14ac:dyDescent="0.3">
      <c r="P301317" s="83"/>
    </row>
    <row r="301318" spans="16:16" x14ac:dyDescent="0.3">
      <c r="P301318" s="83"/>
    </row>
    <row r="301319" spans="16:16" x14ac:dyDescent="0.3">
      <c r="P301319" s="83"/>
    </row>
    <row r="301320" spans="16:16" x14ac:dyDescent="0.3">
      <c r="P301320" s="83"/>
    </row>
    <row r="301321" spans="16:16" x14ac:dyDescent="0.3">
      <c r="P301321" s="83"/>
    </row>
    <row r="301322" spans="16:16" x14ac:dyDescent="0.3">
      <c r="P301322" s="83"/>
    </row>
    <row r="301323" spans="16:16" x14ac:dyDescent="0.3">
      <c r="P301323" s="83"/>
    </row>
    <row r="301324" spans="16:16" x14ac:dyDescent="0.3">
      <c r="P301324" s="83"/>
    </row>
    <row r="301325" spans="16:16" x14ac:dyDescent="0.3">
      <c r="P301325" s="83"/>
    </row>
    <row r="301326" spans="16:16" x14ac:dyDescent="0.3">
      <c r="P301326" s="83"/>
    </row>
    <row r="301327" spans="16:16" x14ac:dyDescent="0.3">
      <c r="P301327" s="83"/>
    </row>
    <row r="301328" spans="16:16" x14ac:dyDescent="0.3">
      <c r="P301328" s="83"/>
    </row>
    <row r="301329" spans="16:16" x14ac:dyDescent="0.3">
      <c r="P301329" s="83"/>
    </row>
    <row r="301330" spans="16:16" x14ac:dyDescent="0.3">
      <c r="P301330" s="83"/>
    </row>
    <row r="301331" spans="16:16" x14ac:dyDescent="0.3">
      <c r="P301331" s="83"/>
    </row>
    <row r="301332" spans="16:16" x14ac:dyDescent="0.3">
      <c r="P301332" s="83"/>
    </row>
    <row r="301333" spans="16:16" x14ac:dyDescent="0.3">
      <c r="P301333" s="83"/>
    </row>
    <row r="301334" spans="16:16" x14ac:dyDescent="0.3">
      <c r="P301334" s="83"/>
    </row>
    <row r="301335" spans="16:16" x14ac:dyDescent="0.3">
      <c r="P301335" s="83"/>
    </row>
    <row r="301336" spans="16:16" x14ac:dyDescent="0.3">
      <c r="P301336" s="83"/>
    </row>
    <row r="301337" spans="16:16" x14ac:dyDescent="0.3">
      <c r="P301337" s="83"/>
    </row>
    <row r="301338" spans="16:16" x14ac:dyDescent="0.3">
      <c r="P301338" s="83"/>
    </row>
    <row r="301339" spans="16:16" x14ac:dyDescent="0.3">
      <c r="P301339" s="83"/>
    </row>
    <row r="301340" spans="16:16" x14ac:dyDescent="0.3">
      <c r="P301340" s="83"/>
    </row>
    <row r="301341" spans="16:16" x14ac:dyDescent="0.3">
      <c r="P301341" s="83"/>
    </row>
    <row r="301342" spans="16:16" x14ac:dyDescent="0.3">
      <c r="P301342" s="83"/>
    </row>
    <row r="301343" spans="16:16" x14ac:dyDescent="0.3">
      <c r="P301343" s="83"/>
    </row>
    <row r="301344" spans="16:16" x14ac:dyDescent="0.3">
      <c r="P301344" s="83"/>
    </row>
    <row r="301345" spans="16:16" x14ac:dyDescent="0.3">
      <c r="P301345" s="83"/>
    </row>
    <row r="301346" spans="16:16" x14ac:dyDescent="0.3">
      <c r="P301346" s="83"/>
    </row>
    <row r="301347" spans="16:16" x14ac:dyDescent="0.3">
      <c r="P301347" s="83"/>
    </row>
    <row r="301348" spans="16:16" x14ac:dyDescent="0.3">
      <c r="P301348" s="83"/>
    </row>
    <row r="301349" spans="16:16" x14ac:dyDescent="0.3">
      <c r="P301349" s="83"/>
    </row>
    <row r="301350" spans="16:16" x14ac:dyDescent="0.3">
      <c r="P301350" s="83"/>
    </row>
    <row r="301351" spans="16:16" x14ac:dyDescent="0.3">
      <c r="P301351" s="83"/>
    </row>
    <row r="301352" spans="16:16" x14ac:dyDescent="0.3">
      <c r="P301352" s="83"/>
    </row>
    <row r="301353" spans="16:16" x14ac:dyDescent="0.3">
      <c r="P301353" s="83"/>
    </row>
    <row r="301354" spans="16:16" x14ac:dyDescent="0.3">
      <c r="P301354" s="83"/>
    </row>
    <row r="301355" spans="16:16" x14ac:dyDescent="0.3">
      <c r="P301355" s="83"/>
    </row>
    <row r="301356" spans="16:16" x14ac:dyDescent="0.3">
      <c r="P301356" s="83"/>
    </row>
    <row r="301357" spans="16:16" x14ac:dyDescent="0.3">
      <c r="P301357" s="83"/>
    </row>
    <row r="301358" spans="16:16" x14ac:dyDescent="0.3">
      <c r="P301358" s="83"/>
    </row>
    <row r="301359" spans="16:16" x14ac:dyDescent="0.3">
      <c r="P301359" s="83"/>
    </row>
    <row r="301360" spans="16:16" x14ac:dyDescent="0.3">
      <c r="P301360" s="83"/>
    </row>
    <row r="301361" spans="16:16" x14ac:dyDescent="0.3">
      <c r="P301361" s="83"/>
    </row>
    <row r="301362" spans="16:16" x14ac:dyDescent="0.3">
      <c r="P301362" s="83"/>
    </row>
    <row r="301363" spans="16:16" x14ac:dyDescent="0.3">
      <c r="P301363" s="83"/>
    </row>
    <row r="301364" spans="16:16" x14ac:dyDescent="0.3">
      <c r="P301364" s="83"/>
    </row>
    <row r="301365" spans="16:16" x14ac:dyDescent="0.3">
      <c r="P301365" s="83"/>
    </row>
    <row r="301366" spans="16:16" x14ac:dyDescent="0.3">
      <c r="P301366" s="83"/>
    </row>
    <row r="301367" spans="16:16" x14ac:dyDescent="0.3">
      <c r="P301367" s="83"/>
    </row>
    <row r="301368" spans="16:16" x14ac:dyDescent="0.3">
      <c r="P301368" s="83"/>
    </row>
    <row r="301369" spans="16:16" x14ac:dyDescent="0.3">
      <c r="P301369" s="83"/>
    </row>
    <row r="301370" spans="16:16" x14ac:dyDescent="0.3">
      <c r="P301370" s="83"/>
    </row>
    <row r="301371" spans="16:16" x14ac:dyDescent="0.3">
      <c r="P301371" s="83"/>
    </row>
    <row r="301372" spans="16:16" x14ac:dyDescent="0.3">
      <c r="P301372" s="83"/>
    </row>
    <row r="301373" spans="16:16" x14ac:dyDescent="0.3">
      <c r="P301373" s="83"/>
    </row>
    <row r="301374" spans="16:16" x14ac:dyDescent="0.3">
      <c r="P301374" s="83"/>
    </row>
    <row r="301375" spans="16:16" x14ac:dyDescent="0.3">
      <c r="P301375" s="83"/>
    </row>
    <row r="301376" spans="16:16" x14ac:dyDescent="0.3">
      <c r="P301376" s="83"/>
    </row>
    <row r="301377" spans="16:16" x14ac:dyDescent="0.3">
      <c r="P301377" s="83"/>
    </row>
    <row r="301378" spans="16:16" x14ac:dyDescent="0.3">
      <c r="P301378" s="83"/>
    </row>
    <row r="301379" spans="16:16" x14ac:dyDescent="0.3">
      <c r="P301379" s="83"/>
    </row>
    <row r="301380" spans="16:16" x14ac:dyDescent="0.3">
      <c r="P301380" s="83"/>
    </row>
    <row r="301381" spans="16:16" x14ac:dyDescent="0.3">
      <c r="P301381" s="83"/>
    </row>
    <row r="301382" spans="16:16" x14ac:dyDescent="0.3">
      <c r="P301382" s="83"/>
    </row>
    <row r="301383" spans="16:16" x14ac:dyDescent="0.3">
      <c r="P301383" s="83"/>
    </row>
    <row r="301384" spans="16:16" x14ac:dyDescent="0.3">
      <c r="P301384" s="83"/>
    </row>
    <row r="301385" spans="16:16" x14ac:dyDescent="0.3">
      <c r="P301385" s="83"/>
    </row>
    <row r="301386" spans="16:16" x14ac:dyDescent="0.3">
      <c r="P301386" s="83"/>
    </row>
    <row r="301387" spans="16:16" x14ac:dyDescent="0.3">
      <c r="P301387" s="83"/>
    </row>
    <row r="301388" spans="16:16" x14ac:dyDescent="0.3">
      <c r="P301388" s="83"/>
    </row>
    <row r="301389" spans="16:16" x14ac:dyDescent="0.3">
      <c r="P301389" s="83"/>
    </row>
    <row r="301390" spans="16:16" x14ac:dyDescent="0.3">
      <c r="P301390" s="83"/>
    </row>
    <row r="301391" spans="16:16" x14ac:dyDescent="0.3">
      <c r="P301391" s="83"/>
    </row>
    <row r="301392" spans="16:16" x14ac:dyDescent="0.3">
      <c r="P301392" s="83"/>
    </row>
    <row r="301393" spans="16:16" x14ac:dyDescent="0.3">
      <c r="P301393" s="83"/>
    </row>
    <row r="301394" spans="16:16" x14ac:dyDescent="0.3">
      <c r="P301394" s="83"/>
    </row>
    <row r="301395" spans="16:16" x14ac:dyDescent="0.3">
      <c r="P301395" s="83"/>
    </row>
    <row r="301396" spans="16:16" x14ac:dyDescent="0.3">
      <c r="P301396" s="83"/>
    </row>
    <row r="301397" spans="16:16" x14ac:dyDescent="0.3">
      <c r="P301397" s="83"/>
    </row>
    <row r="301398" spans="16:16" x14ac:dyDescent="0.3">
      <c r="P301398" s="83"/>
    </row>
    <row r="301399" spans="16:16" x14ac:dyDescent="0.3">
      <c r="P301399" s="83"/>
    </row>
    <row r="301400" spans="16:16" x14ac:dyDescent="0.3">
      <c r="P301400" s="83"/>
    </row>
    <row r="301401" spans="16:16" x14ac:dyDescent="0.3">
      <c r="P301401" s="83"/>
    </row>
    <row r="301402" spans="16:16" x14ac:dyDescent="0.3">
      <c r="P301402" s="83"/>
    </row>
    <row r="301403" spans="16:16" x14ac:dyDescent="0.3">
      <c r="P301403" s="83"/>
    </row>
    <row r="301404" spans="16:16" x14ac:dyDescent="0.3">
      <c r="P301404" s="83"/>
    </row>
    <row r="301405" spans="16:16" x14ac:dyDescent="0.3">
      <c r="P301405" s="83"/>
    </row>
    <row r="301406" spans="16:16" x14ac:dyDescent="0.3">
      <c r="P301406" s="83"/>
    </row>
    <row r="301407" spans="16:16" x14ac:dyDescent="0.3">
      <c r="P301407" s="83"/>
    </row>
    <row r="301408" spans="16:16" x14ac:dyDescent="0.3">
      <c r="P301408" s="83"/>
    </row>
    <row r="301409" spans="16:16" x14ac:dyDescent="0.3">
      <c r="P301409" s="83"/>
    </row>
    <row r="301410" spans="16:16" x14ac:dyDescent="0.3">
      <c r="P301410" s="83"/>
    </row>
    <row r="301411" spans="16:16" x14ac:dyDescent="0.3">
      <c r="P301411" s="83"/>
    </row>
    <row r="301412" spans="16:16" x14ac:dyDescent="0.3">
      <c r="P301412" s="83"/>
    </row>
    <row r="301413" spans="16:16" x14ac:dyDescent="0.3">
      <c r="P301413" s="83"/>
    </row>
    <row r="301414" spans="16:16" x14ac:dyDescent="0.3">
      <c r="P301414" s="83"/>
    </row>
    <row r="301415" spans="16:16" x14ac:dyDescent="0.3">
      <c r="P301415" s="83"/>
    </row>
    <row r="301416" spans="16:16" x14ac:dyDescent="0.3">
      <c r="P301416" s="83"/>
    </row>
    <row r="301417" spans="16:16" x14ac:dyDescent="0.3">
      <c r="P301417" s="83"/>
    </row>
    <row r="301418" spans="16:16" x14ac:dyDescent="0.3">
      <c r="P301418" s="83"/>
    </row>
    <row r="301419" spans="16:16" x14ac:dyDescent="0.3">
      <c r="P301419" s="83"/>
    </row>
    <row r="301420" spans="16:16" x14ac:dyDescent="0.3">
      <c r="P301420" s="83"/>
    </row>
    <row r="301421" spans="16:16" x14ac:dyDescent="0.3">
      <c r="P301421" s="83"/>
    </row>
    <row r="301422" spans="16:16" x14ac:dyDescent="0.3">
      <c r="P301422" s="83"/>
    </row>
    <row r="301423" spans="16:16" x14ac:dyDescent="0.3">
      <c r="P301423" s="83"/>
    </row>
    <row r="301424" spans="16:16" x14ac:dyDescent="0.3">
      <c r="P301424" s="83"/>
    </row>
    <row r="301425" spans="16:16" x14ac:dyDescent="0.3">
      <c r="P301425" s="83"/>
    </row>
    <row r="301426" spans="16:16" x14ac:dyDescent="0.3">
      <c r="P301426" s="83"/>
    </row>
    <row r="301427" spans="16:16" x14ac:dyDescent="0.3">
      <c r="P301427" s="83"/>
    </row>
    <row r="301428" spans="16:16" x14ac:dyDescent="0.3">
      <c r="P301428" s="83"/>
    </row>
    <row r="301429" spans="16:16" x14ac:dyDescent="0.3">
      <c r="P301429" s="83"/>
    </row>
    <row r="301430" spans="16:16" x14ac:dyDescent="0.3">
      <c r="P301430" s="83"/>
    </row>
    <row r="301431" spans="16:16" x14ac:dyDescent="0.3">
      <c r="P301431" s="83"/>
    </row>
    <row r="301432" spans="16:16" x14ac:dyDescent="0.3">
      <c r="P301432" s="83"/>
    </row>
    <row r="301433" spans="16:16" x14ac:dyDescent="0.3">
      <c r="P301433" s="83"/>
    </row>
    <row r="301434" spans="16:16" x14ac:dyDescent="0.3">
      <c r="P301434" s="83"/>
    </row>
    <row r="301435" spans="16:16" x14ac:dyDescent="0.3">
      <c r="P301435" s="83"/>
    </row>
    <row r="301436" spans="16:16" x14ac:dyDescent="0.3">
      <c r="P301436" s="83"/>
    </row>
    <row r="301437" spans="16:16" x14ac:dyDescent="0.3">
      <c r="P301437" s="83"/>
    </row>
    <row r="301438" spans="16:16" x14ac:dyDescent="0.3">
      <c r="P301438" s="83"/>
    </row>
    <row r="301439" spans="16:16" x14ac:dyDescent="0.3">
      <c r="P301439" s="83"/>
    </row>
    <row r="301440" spans="16:16" x14ac:dyDescent="0.3">
      <c r="P301440" s="83"/>
    </row>
    <row r="301441" spans="16:16" x14ac:dyDescent="0.3">
      <c r="P301441" s="83"/>
    </row>
    <row r="301442" spans="16:16" x14ac:dyDescent="0.3">
      <c r="P301442" s="83"/>
    </row>
    <row r="301443" spans="16:16" x14ac:dyDescent="0.3">
      <c r="P301443" s="83"/>
    </row>
    <row r="301444" spans="16:16" x14ac:dyDescent="0.3">
      <c r="P301444" s="83"/>
    </row>
    <row r="301445" spans="16:16" x14ac:dyDescent="0.3">
      <c r="P301445" s="83"/>
    </row>
    <row r="301446" spans="16:16" x14ac:dyDescent="0.3">
      <c r="P301446" s="83"/>
    </row>
    <row r="301447" spans="16:16" x14ac:dyDescent="0.3">
      <c r="P301447" s="83"/>
    </row>
    <row r="301448" spans="16:16" x14ac:dyDescent="0.3">
      <c r="P301448" s="83"/>
    </row>
    <row r="301449" spans="16:16" x14ac:dyDescent="0.3">
      <c r="P301449" s="83"/>
    </row>
    <row r="301450" spans="16:16" x14ac:dyDescent="0.3">
      <c r="P301450" s="83"/>
    </row>
    <row r="301451" spans="16:16" x14ac:dyDescent="0.3">
      <c r="P301451" s="83"/>
    </row>
    <row r="301452" spans="16:16" x14ac:dyDescent="0.3">
      <c r="P301452" s="83"/>
    </row>
    <row r="301453" spans="16:16" x14ac:dyDescent="0.3">
      <c r="P301453" s="83"/>
    </row>
    <row r="301454" spans="16:16" x14ac:dyDescent="0.3">
      <c r="P301454" s="83"/>
    </row>
    <row r="301455" spans="16:16" x14ac:dyDescent="0.3">
      <c r="P301455" s="83"/>
    </row>
    <row r="301456" spans="16:16" x14ac:dyDescent="0.3">
      <c r="P301456" s="83"/>
    </row>
    <row r="301457" spans="16:16" x14ac:dyDescent="0.3">
      <c r="P301457" s="83"/>
    </row>
    <row r="301458" spans="16:16" x14ac:dyDescent="0.3">
      <c r="P301458" s="83"/>
    </row>
    <row r="301459" spans="16:16" x14ac:dyDescent="0.3">
      <c r="P301459" s="83"/>
    </row>
    <row r="301460" spans="16:16" x14ac:dyDescent="0.3">
      <c r="P301460" s="83"/>
    </row>
    <row r="301461" spans="16:16" x14ac:dyDescent="0.3">
      <c r="P301461" s="83"/>
    </row>
    <row r="301462" spans="16:16" x14ac:dyDescent="0.3">
      <c r="P301462" s="83"/>
    </row>
    <row r="301463" spans="16:16" x14ac:dyDescent="0.3">
      <c r="P301463" s="83"/>
    </row>
    <row r="301464" spans="16:16" x14ac:dyDescent="0.3">
      <c r="P301464" s="83"/>
    </row>
    <row r="301465" spans="16:16" x14ac:dyDescent="0.3">
      <c r="P301465" s="83"/>
    </row>
    <row r="301466" spans="16:16" x14ac:dyDescent="0.3">
      <c r="P301466" s="83"/>
    </row>
    <row r="301467" spans="16:16" x14ac:dyDescent="0.3">
      <c r="P301467" s="83"/>
    </row>
    <row r="301468" spans="16:16" x14ac:dyDescent="0.3">
      <c r="P301468" s="83"/>
    </row>
    <row r="301469" spans="16:16" x14ac:dyDescent="0.3">
      <c r="P301469" s="83"/>
    </row>
    <row r="301470" spans="16:16" x14ac:dyDescent="0.3">
      <c r="P301470" s="83"/>
    </row>
    <row r="301471" spans="16:16" x14ac:dyDescent="0.3">
      <c r="P301471" s="83"/>
    </row>
    <row r="301472" spans="16:16" x14ac:dyDescent="0.3">
      <c r="P301472" s="83"/>
    </row>
    <row r="301473" spans="16:16" x14ac:dyDescent="0.3">
      <c r="P301473" s="83"/>
    </row>
    <row r="301474" spans="16:16" x14ac:dyDescent="0.3">
      <c r="P301474" s="83"/>
    </row>
    <row r="301475" spans="16:16" x14ac:dyDescent="0.3">
      <c r="P301475" s="83"/>
    </row>
    <row r="301476" spans="16:16" x14ac:dyDescent="0.3">
      <c r="P301476" s="83"/>
    </row>
    <row r="301477" spans="16:16" x14ac:dyDescent="0.3">
      <c r="P301477" s="83"/>
    </row>
    <row r="301478" spans="16:16" x14ac:dyDescent="0.3">
      <c r="P301478" s="83"/>
    </row>
    <row r="301479" spans="16:16" x14ac:dyDescent="0.3">
      <c r="P301479" s="83"/>
    </row>
    <row r="301480" spans="16:16" x14ac:dyDescent="0.3">
      <c r="P301480" s="83"/>
    </row>
    <row r="301481" spans="16:16" x14ac:dyDescent="0.3">
      <c r="P301481" s="83"/>
    </row>
    <row r="301482" spans="16:16" x14ac:dyDescent="0.3">
      <c r="P301482" s="83"/>
    </row>
    <row r="301483" spans="16:16" x14ac:dyDescent="0.3">
      <c r="P301483" s="83"/>
    </row>
    <row r="301484" spans="16:16" x14ac:dyDescent="0.3">
      <c r="P301484" s="83"/>
    </row>
    <row r="301485" spans="16:16" x14ac:dyDescent="0.3">
      <c r="P301485" s="83"/>
    </row>
    <row r="301486" spans="16:16" x14ac:dyDescent="0.3">
      <c r="P301486" s="83"/>
    </row>
    <row r="301487" spans="16:16" x14ac:dyDescent="0.3">
      <c r="P301487" s="83"/>
    </row>
    <row r="301488" spans="16:16" x14ac:dyDescent="0.3">
      <c r="P301488" s="83"/>
    </row>
    <row r="301489" spans="16:16" x14ac:dyDescent="0.3">
      <c r="P301489" s="83"/>
    </row>
    <row r="301490" spans="16:16" x14ac:dyDescent="0.3">
      <c r="P301490" s="83"/>
    </row>
    <row r="301491" spans="16:16" x14ac:dyDescent="0.3">
      <c r="P301491" s="83"/>
    </row>
    <row r="301492" spans="16:16" x14ac:dyDescent="0.3">
      <c r="P301492" s="83"/>
    </row>
    <row r="301493" spans="16:16" x14ac:dyDescent="0.3">
      <c r="P301493" s="83"/>
    </row>
    <row r="301494" spans="16:16" x14ac:dyDescent="0.3">
      <c r="P301494" s="83"/>
    </row>
    <row r="301495" spans="16:16" x14ac:dyDescent="0.3">
      <c r="P301495" s="83"/>
    </row>
    <row r="301496" spans="16:16" x14ac:dyDescent="0.3">
      <c r="P301496" s="83"/>
    </row>
    <row r="301497" spans="16:16" x14ac:dyDescent="0.3">
      <c r="P301497" s="83"/>
    </row>
    <row r="301498" spans="16:16" x14ac:dyDescent="0.3">
      <c r="P301498" s="83"/>
    </row>
    <row r="301499" spans="16:16" x14ac:dyDescent="0.3">
      <c r="P301499" s="83"/>
    </row>
    <row r="301500" spans="16:16" x14ac:dyDescent="0.3">
      <c r="P301500" s="83"/>
    </row>
    <row r="301501" spans="16:16" x14ac:dyDescent="0.3">
      <c r="P301501" s="83"/>
    </row>
    <row r="301502" spans="16:16" x14ac:dyDescent="0.3">
      <c r="P301502" s="83"/>
    </row>
    <row r="301503" spans="16:16" x14ac:dyDescent="0.3">
      <c r="P301503" s="83"/>
    </row>
    <row r="301504" spans="16:16" x14ac:dyDescent="0.3">
      <c r="P301504" s="83"/>
    </row>
    <row r="301505" spans="16:16" x14ac:dyDescent="0.3">
      <c r="P301505" s="83"/>
    </row>
    <row r="301506" spans="16:16" x14ac:dyDescent="0.3">
      <c r="P301506" s="83"/>
    </row>
    <row r="301507" spans="16:16" x14ac:dyDescent="0.3">
      <c r="P301507" s="83"/>
    </row>
    <row r="301508" spans="16:16" x14ac:dyDescent="0.3">
      <c r="P301508" s="83"/>
    </row>
    <row r="301509" spans="16:16" x14ac:dyDescent="0.3">
      <c r="P301509" s="83"/>
    </row>
    <row r="301510" spans="16:16" x14ac:dyDescent="0.3">
      <c r="P301510" s="83"/>
    </row>
    <row r="301511" spans="16:16" x14ac:dyDescent="0.3">
      <c r="P301511" s="83"/>
    </row>
    <row r="301512" spans="16:16" x14ac:dyDescent="0.3">
      <c r="P301512" s="83"/>
    </row>
    <row r="301513" spans="16:16" x14ac:dyDescent="0.3">
      <c r="P301513" s="83"/>
    </row>
    <row r="301514" spans="16:16" x14ac:dyDescent="0.3">
      <c r="P301514" s="83"/>
    </row>
    <row r="301515" spans="16:16" x14ac:dyDescent="0.3">
      <c r="P301515" s="83"/>
    </row>
    <row r="301516" spans="16:16" x14ac:dyDescent="0.3">
      <c r="P301516" s="83"/>
    </row>
    <row r="301517" spans="16:16" x14ac:dyDescent="0.3">
      <c r="P301517" s="83"/>
    </row>
    <row r="301518" spans="16:16" x14ac:dyDescent="0.3">
      <c r="P301518" s="83"/>
    </row>
    <row r="301519" spans="16:16" x14ac:dyDescent="0.3">
      <c r="P301519" s="83"/>
    </row>
    <row r="301520" spans="16:16" x14ac:dyDescent="0.3">
      <c r="P301520" s="83"/>
    </row>
    <row r="301521" spans="16:16" x14ac:dyDescent="0.3">
      <c r="P301521" s="83"/>
    </row>
    <row r="301522" spans="16:16" x14ac:dyDescent="0.3">
      <c r="P301522" s="83"/>
    </row>
    <row r="301523" spans="16:16" x14ac:dyDescent="0.3">
      <c r="P301523" s="83"/>
    </row>
    <row r="301524" spans="16:16" x14ac:dyDescent="0.3">
      <c r="P301524" s="83"/>
    </row>
    <row r="301525" spans="16:16" x14ac:dyDescent="0.3">
      <c r="P301525" s="83"/>
    </row>
    <row r="301526" spans="16:16" x14ac:dyDescent="0.3">
      <c r="P301526" s="83"/>
    </row>
    <row r="301527" spans="16:16" x14ac:dyDescent="0.3">
      <c r="P301527" s="83"/>
    </row>
    <row r="301528" spans="16:16" x14ac:dyDescent="0.3">
      <c r="P301528" s="83"/>
    </row>
    <row r="301529" spans="16:16" x14ac:dyDescent="0.3">
      <c r="P301529" s="83"/>
    </row>
    <row r="301530" spans="16:16" x14ac:dyDescent="0.3">
      <c r="P301530" s="83"/>
    </row>
    <row r="301531" spans="16:16" x14ac:dyDescent="0.3">
      <c r="P301531" s="83"/>
    </row>
    <row r="301532" spans="16:16" x14ac:dyDescent="0.3">
      <c r="P301532" s="83"/>
    </row>
    <row r="301533" spans="16:16" x14ac:dyDescent="0.3">
      <c r="P301533" s="83"/>
    </row>
    <row r="301534" spans="16:16" x14ac:dyDescent="0.3">
      <c r="P301534" s="83"/>
    </row>
    <row r="301535" spans="16:16" x14ac:dyDescent="0.3">
      <c r="P301535" s="83"/>
    </row>
    <row r="301536" spans="16:16" x14ac:dyDescent="0.3">
      <c r="P301536" s="83"/>
    </row>
    <row r="301537" spans="16:16" x14ac:dyDescent="0.3">
      <c r="P301537" s="83"/>
    </row>
    <row r="301538" spans="16:16" x14ac:dyDescent="0.3">
      <c r="P301538" s="83"/>
    </row>
    <row r="301539" spans="16:16" x14ac:dyDescent="0.3">
      <c r="P301539" s="83"/>
    </row>
    <row r="301540" spans="16:16" x14ac:dyDescent="0.3">
      <c r="P301540" s="83"/>
    </row>
    <row r="301541" spans="16:16" x14ac:dyDescent="0.3">
      <c r="P301541" s="83"/>
    </row>
    <row r="301542" spans="16:16" x14ac:dyDescent="0.3">
      <c r="P301542" s="83"/>
    </row>
    <row r="301543" spans="16:16" x14ac:dyDescent="0.3">
      <c r="P301543" s="83"/>
    </row>
    <row r="301544" spans="16:16" x14ac:dyDescent="0.3">
      <c r="P301544" s="83"/>
    </row>
    <row r="301545" spans="16:16" x14ac:dyDescent="0.3">
      <c r="P301545" s="83"/>
    </row>
    <row r="301546" spans="16:16" x14ac:dyDescent="0.3">
      <c r="P301546" s="83"/>
    </row>
    <row r="301547" spans="16:16" x14ac:dyDescent="0.3">
      <c r="P301547" s="83"/>
    </row>
    <row r="301548" spans="16:16" x14ac:dyDescent="0.3">
      <c r="P301548" s="83"/>
    </row>
    <row r="301549" spans="16:16" x14ac:dyDescent="0.3">
      <c r="P301549" s="83"/>
    </row>
    <row r="301550" spans="16:16" x14ac:dyDescent="0.3">
      <c r="P301550" s="83"/>
    </row>
    <row r="301551" spans="16:16" x14ac:dyDescent="0.3">
      <c r="P301551" s="83"/>
    </row>
    <row r="301552" spans="16:16" x14ac:dyDescent="0.3">
      <c r="P301552" s="83"/>
    </row>
    <row r="301553" spans="16:16" x14ac:dyDescent="0.3">
      <c r="P301553" s="83"/>
    </row>
    <row r="301554" spans="16:16" x14ac:dyDescent="0.3">
      <c r="P301554" s="83"/>
    </row>
    <row r="301555" spans="16:16" x14ac:dyDescent="0.3">
      <c r="P301555" s="83"/>
    </row>
    <row r="301556" spans="16:16" x14ac:dyDescent="0.3">
      <c r="P301556" s="83"/>
    </row>
    <row r="301557" spans="16:16" x14ac:dyDescent="0.3">
      <c r="P301557" s="83"/>
    </row>
    <row r="301558" spans="16:16" x14ac:dyDescent="0.3">
      <c r="P301558" s="83"/>
    </row>
    <row r="301559" spans="16:16" x14ac:dyDescent="0.3">
      <c r="P301559" s="83"/>
    </row>
    <row r="301560" spans="16:16" x14ac:dyDescent="0.3">
      <c r="P301560" s="83"/>
    </row>
    <row r="301561" spans="16:16" x14ac:dyDescent="0.3">
      <c r="P301561" s="83"/>
    </row>
    <row r="301562" spans="16:16" x14ac:dyDescent="0.3">
      <c r="P301562" s="83"/>
    </row>
    <row r="301563" spans="16:16" x14ac:dyDescent="0.3">
      <c r="P301563" s="83"/>
    </row>
    <row r="301564" spans="16:16" x14ac:dyDescent="0.3">
      <c r="P301564" s="83"/>
    </row>
    <row r="301565" spans="16:16" x14ac:dyDescent="0.3">
      <c r="P301565" s="83"/>
    </row>
    <row r="301566" spans="16:16" x14ac:dyDescent="0.3">
      <c r="P301566" s="83"/>
    </row>
    <row r="301567" spans="16:16" x14ac:dyDescent="0.3">
      <c r="P301567" s="83"/>
    </row>
    <row r="301568" spans="16:16" x14ac:dyDescent="0.3">
      <c r="P301568" s="83"/>
    </row>
    <row r="301569" spans="16:16" x14ac:dyDescent="0.3">
      <c r="P301569" s="83"/>
    </row>
    <row r="301570" spans="16:16" x14ac:dyDescent="0.3">
      <c r="P301570" s="83"/>
    </row>
    <row r="301571" spans="16:16" x14ac:dyDescent="0.3">
      <c r="P301571" s="83"/>
    </row>
    <row r="301572" spans="16:16" x14ac:dyDescent="0.3">
      <c r="P301572" s="83"/>
    </row>
    <row r="301573" spans="16:16" x14ac:dyDescent="0.3">
      <c r="P301573" s="83"/>
    </row>
    <row r="301574" spans="16:16" x14ac:dyDescent="0.3">
      <c r="P301574" s="83"/>
    </row>
    <row r="301575" spans="16:16" x14ac:dyDescent="0.3">
      <c r="P301575" s="83"/>
    </row>
    <row r="301576" spans="16:16" x14ac:dyDescent="0.3">
      <c r="P301576" s="83"/>
    </row>
    <row r="301577" spans="16:16" x14ac:dyDescent="0.3">
      <c r="P301577" s="83"/>
    </row>
    <row r="301578" spans="16:16" x14ac:dyDescent="0.3">
      <c r="P301578" s="83"/>
    </row>
    <row r="301579" spans="16:16" x14ac:dyDescent="0.3">
      <c r="P301579" s="83"/>
    </row>
    <row r="301580" spans="16:16" x14ac:dyDescent="0.3">
      <c r="P301580" s="83"/>
    </row>
    <row r="301581" spans="16:16" x14ac:dyDescent="0.3">
      <c r="P301581" s="83"/>
    </row>
    <row r="301582" spans="16:16" x14ac:dyDescent="0.3">
      <c r="P301582" s="83"/>
    </row>
    <row r="301583" spans="16:16" x14ac:dyDescent="0.3">
      <c r="P301583" s="83"/>
    </row>
    <row r="301584" spans="16:16" x14ac:dyDescent="0.3">
      <c r="P301584" s="83"/>
    </row>
    <row r="301585" spans="16:16" x14ac:dyDescent="0.3">
      <c r="P301585" s="83"/>
    </row>
    <row r="301586" spans="16:16" x14ac:dyDescent="0.3">
      <c r="P301586" s="83"/>
    </row>
    <row r="301587" spans="16:16" x14ac:dyDescent="0.3">
      <c r="P301587" s="83"/>
    </row>
    <row r="301588" spans="16:16" x14ac:dyDescent="0.3">
      <c r="P301588" s="83"/>
    </row>
    <row r="301589" spans="16:16" x14ac:dyDescent="0.3">
      <c r="P301589" s="83"/>
    </row>
    <row r="301590" spans="16:16" x14ac:dyDescent="0.3">
      <c r="P301590" s="83"/>
    </row>
    <row r="301591" spans="16:16" x14ac:dyDescent="0.3">
      <c r="P301591" s="83"/>
    </row>
    <row r="301592" spans="16:16" x14ac:dyDescent="0.3">
      <c r="P301592" s="83"/>
    </row>
    <row r="301593" spans="16:16" x14ac:dyDescent="0.3">
      <c r="P301593" s="83"/>
    </row>
    <row r="301594" spans="16:16" x14ac:dyDescent="0.3">
      <c r="P301594" s="83"/>
    </row>
    <row r="301595" spans="16:16" x14ac:dyDescent="0.3">
      <c r="P301595" s="83"/>
    </row>
    <row r="301596" spans="16:16" x14ac:dyDescent="0.3">
      <c r="P301596" s="83"/>
    </row>
    <row r="301597" spans="16:16" x14ac:dyDescent="0.3">
      <c r="P301597" s="83"/>
    </row>
    <row r="301598" spans="16:16" x14ac:dyDescent="0.3">
      <c r="P301598" s="83"/>
    </row>
    <row r="301599" spans="16:16" x14ac:dyDescent="0.3">
      <c r="P301599" s="83"/>
    </row>
    <row r="301600" spans="16:16" x14ac:dyDescent="0.3">
      <c r="P301600" s="83"/>
    </row>
    <row r="301601" spans="16:16" x14ac:dyDescent="0.3">
      <c r="P301601" s="83"/>
    </row>
    <row r="301602" spans="16:16" x14ac:dyDescent="0.3">
      <c r="P301602" s="83"/>
    </row>
    <row r="301603" spans="16:16" x14ac:dyDescent="0.3">
      <c r="P301603" s="83"/>
    </row>
    <row r="301604" spans="16:16" x14ac:dyDescent="0.3">
      <c r="P301604" s="83"/>
    </row>
    <row r="301605" spans="16:16" x14ac:dyDescent="0.3">
      <c r="P301605" s="83"/>
    </row>
    <row r="301606" spans="16:16" x14ac:dyDescent="0.3">
      <c r="P301606" s="83"/>
    </row>
    <row r="301607" spans="16:16" x14ac:dyDescent="0.3">
      <c r="P301607" s="83"/>
    </row>
    <row r="301608" spans="16:16" x14ac:dyDescent="0.3">
      <c r="P301608" s="83"/>
    </row>
    <row r="301609" spans="16:16" x14ac:dyDescent="0.3">
      <c r="P301609" s="83"/>
    </row>
    <row r="301610" spans="16:16" x14ac:dyDescent="0.3">
      <c r="P301610" s="83"/>
    </row>
    <row r="301611" spans="16:16" x14ac:dyDescent="0.3">
      <c r="P301611" s="83"/>
    </row>
    <row r="301612" spans="16:16" x14ac:dyDescent="0.3">
      <c r="P301612" s="83"/>
    </row>
    <row r="301613" spans="16:16" x14ac:dyDescent="0.3">
      <c r="P301613" s="83"/>
    </row>
    <row r="301614" spans="16:16" x14ac:dyDescent="0.3">
      <c r="P301614" s="83"/>
    </row>
    <row r="301615" spans="16:16" x14ac:dyDescent="0.3">
      <c r="P301615" s="83"/>
    </row>
    <row r="301616" spans="16:16" x14ac:dyDescent="0.3">
      <c r="P301616" s="83"/>
    </row>
    <row r="301617" spans="16:16" x14ac:dyDescent="0.3">
      <c r="P301617" s="83"/>
    </row>
    <row r="301618" spans="16:16" x14ac:dyDescent="0.3">
      <c r="P301618" s="83"/>
    </row>
    <row r="301619" spans="16:16" x14ac:dyDescent="0.3">
      <c r="P301619" s="83"/>
    </row>
    <row r="301620" spans="16:16" x14ac:dyDescent="0.3">
      <c r="P301620" s="83"/>
    </row>
    <row r="301621" spans="16:16" x14ac:dyDescent="0.3">
      <c r="P301621" s="83"/>
    </row>
    <row r="301622" spans="16:16" x14ac:dyDescent="0.3">
      <c r="P301622" s="83"/>
    </row>
    <row r="301623" spans="16:16" x14ac:dyDescent="0.3">
      <c r="P301623" s="83"/>
    </row>
    <row r="301624" spans="16:16" x14ac:dyDescent="0.3">
      <c r="P301624" s="83"/>
    </row>
    <row r="301625" spans="16:16" x14ac:dyDescent="0.3">
      <c r="P301625" s="83"/>
    </row>
    <row r="301626" spans="16:16" x14ac:dyDescent="0.3">
      <c r="P301626" s="83"/>
    </row>
    <row r="301627" spans="16:16" x14ac:dyDescent="0.3">
      <c r="P301627" s="83"/>
    </row>
    <row r="301628" spans="16:16" x14ac:dyDescent="0.3">
      <c r="P301628" s="83"/>
    </row>
    <row r="301629" spans="16:16" x14ac:dyDescent="0.3">
      <c r="P301629" s="83"/>
    </row>
    <row r="301630" spans="16:16" x14ac:dyDescent="0.3">
      <c r="P301630" s="83"/>
    </row>
    <row r="301631" spans="16:16" x14ac:dyDescent="0.3">
      <c r="P301631" s="83"/>
    </row>
    <row r="301632" spans="16:16" x14ac:dyDescent="0.3">
      <c r="P301632" s="83"/>
    </row>
    <row r="301633" spans="16:16" x14ac:dyDescent="0.3">
      <c r="P301633" s="83"/>
    </row>
    <row r="301634" spans="16:16" x14ac:dyDescent="0.3">
      <c r="P301634" s="83"/>
    </row>
    <row r="301635" spans="16:16" x14ac:dyDescent="0.3">
      <c r="P301635" s="83"/>
    </row>
    <row r="301636" spans="16:16" x14ac:dyDescent="0.3">
      <c r="P301636" s="83"/>
    </row>
    <row r="301637" spans="16:16" x14ac:dyDescent="0.3">
      <c r="P301637" s="83"/>
    </row>
    <row r="301638" spans="16:16" x14ac:dyDescent="0.3">
      <c r="P301638" s="83"/>
    </row>
    <row r="301639" spans="16:16" x14ac:dyDescent="0.3">
      <c r="P301639" s="83"/>
    </row>
    <row r="301640" spans="16:16" x14ac:dyDescent="0.3">
      <c r="P301640" s="83"/>
    </row>
    <row r="301641" spans="16:16" x14ac:dyDescent="0.3">
      <c r="P301641" s="83"/>
    </row>
    <row r="301642" spans="16:16" x14ac:dyDescent="0.3">
      <c r="P301642" s="83"/>
    </row>
    <row r="301643" spans="16:16" x14ac:dyDescent="0.3">
      <c r="P301643" s="83"/>
    </row>
    <row r="301644" spans="16:16" x14ac:dyDescent="0.3">
      <c r="P301644" s="83"/>
    </row>
    <row r="301645" spans="16:16" x14ac:dyDescent="0.3">
      <c r="P301645" s="83"/>
    </row>
    <row r="301646" spans="16:16" x14ac:dyDescent="0.3">
      <c r="P301646" s="83"/>
    </row>
    <row r="301647" spans="16:16" x14ac:dyDescent="0.3">
      <c r="P301647" s="83"/>
    </row>
    <row r="301648" spans="16:16" x14ac:dyDescent="0.3">
      <c r="P301648" s="83"/>
    </row>
    <row r="301649" spans="16:16" x14ac:dyDescent="0.3">
      <c r="P301649" s="83"/>
    </row>
    <row r="301650" spans="16:16" x14ac:dyDescent="0.3">
      <c r="P301650" s="83"/>
    </row>
    <row r="301651" spans="16:16" x14ac:dyDescent="0.3">
      <c r="P301651" s="83"/>
    </row>
    <row r="301652" spans="16:16" x14ac:dyDescent="0.3">
      <c r="P301652" s="83"/>
    </row>
    <row r="301653" spans="16:16" x14ac:dyDescent="0.3">
      <c r="P301653" s="83"/>
    </row>
    <row r="301654" spans="16:16" x14ac:dyDescent="0.3">
      <c r="P301654" s="83"/>
    </row>
    <row r="301655" spans="16:16" x14ac:dyDescent="0.3">
      <c r="P301655" s="83"/>
    </row>
    <row r="301656" spans="16:16" x14ac:dyDescent="0.3">
      <c r="P301656" s="83"/>
    </row>
    <row r="301657" spans="16:16" x14ac:dyDescent="0.3">
      <c r="P301657" s="83"/>
    </row>
    <row r="301658" spans="16:16" x14ac:dyDescent="0.3">
      <c r="P301658" s="83"/>
    </row>
    <row r="301659" spans="16:16" x14ac:dyDescent="0.3">
      <c r="P301659" s="83"/>
    </row>
    <row r="301660" spans="16:16" x14ac:dyDescent="0.3">
      <c r="P301660" s="83"/>
    </row>
    <row r="301661" spans="16:16" x14ac:dyDescent="0.3">
      <c r="P301661" s="83"/>
    </row>
    <row r="301662" spans="16:16" x14ac:dyDescent="0.3">
      <c r="P301662" s="83"/>
    </row>
    <row r="301663" spans="16:16" x14ac:dyDescent="0.3">
      <c r="P301663" s="83"/>
    </row>
    <row r="301664" spans="16:16" x14ac:dyDescent="0.3">
      <c r="P301664" s="83"/>
    </row>
    <row r="301665" spans="16:16" x14ac:dyDescent="0.3">
      <c r="P301665" s="83"/>
    </row>
    <row r="301666" spans="16:16" x14ac:dyDescent="0.3">
      <c r="P301666" s="83"/>
    </row>
    <row r="301667" spans="16:16" x14ac:dyDescent="0.3">
      <c r="P301667" s="83"/>
    </row>
    <row r="301668" spans="16:16" x14ac:dyDescent="0.3">
      <c r="P301668" s="83"/>
    </row>
    <row r="301669" spans="16:16" x14ac:dyDescent="0.3">
      <c r="P301669" s="83"/>
    </row>
    <row r="301670" spans="16:16" x14ac:dyDescent="0.3">
      <c r="P301670" s="83"/>
    </row>
    <row r="301671" spans="16:16" x14ac:dyDescent="0.3">
      <c r="P301671" s="83"/>
    </row>
    <row r="301672" spans="16:16" x14ac:dyDescent="0.3">
      <c r="P301672" s="83"/>
    </row>
    <row r="301673" spans="16:16" x14ac:dyDescent="0.3">
      <c r="P301673" s="83"/>
    </row>
    <row r="301674" spans="16:16" x14ac:dyDescent="0.3">
      <c r="P301674" s="83"/>
    </row>
    <row r="301675" spans="16:16" x14ac:dyDescent="0.3">
      <c r="P301675" s="83"/>
    </row>
    <row r="301676" spans="16:16" x14ac:dyDescent="0.3">
      <c r="P301676" s="83"/>
    </row>
    <row r="301677" spans="16:16" x14ac:dyDescent="0.3">
      <c r="P301677" s="83"/>
    </row>
    <row r="301678" spans="16:16" x14ac:dyDescent="0.3">
      <c r="P301678" s="83"/>
    </row>
    <row r="301679" spans="16:16" x14ac:dyDescent="0.3">
      <c r="P301679" s="83"/>
    </row>
    <row r="301680" spans="16:16" x14ac:dyDescent="0.3">
      <c r="P301680" s="83"/>
    </row>
    <row r="301681" spans="16:16" x14ac:dyDescent="0.3">
      <c r="P301681" s="83"/>
    </row>
    <row r="301682" spans="16:16" x14ac:dyDescent="0.3">
      <c r="P301682" s="83"/>
    </row>
    <row r="301683" spans="16:16" x14ac:dyDescent="0.3">
      <c r="P301683" s="83"/>
    </row>
    <row r="301684" spans="16:16" x14ac:dyDescent="0.3">
      <c r="P301684" s="83"/>
    </row>
    <row r="301685" spans="16:16" x14ac:dyDescent="0.3">
      <c r="P301685" s="83"/>
    </row>
    <row r="301686" spans="16:16" x14ac:dyDescent="0.3">
      <c r="P301686" s="83"/>
    </row>
    <row r="301687" spans="16:16" x14ac:dyDescent="0.3">
      <c r="P301687" s="83"/>
    </row>
    <row r="301688" spans="16:16" x14ac:dyDescent="0.3">
      <c r="P301688" s="83"/>
    </row>
    <row r="301689" spans="16:16" x14ac:dyDescent="0.3">
      <c r="P301689" s="83"/>
    </row>
    <row r="301690" spans="16:16" x14ac:dyDescent="0.3">
      <c r="P301690" s="83"/>
    </row>
    <row r="301691" spans="16:16" x14ac:dyDescent="0.3">
      <c r="P301691" s="83"/>
    </row>
    <row r="301692" spans="16:16" x14ac:dyDescent="0.3">
      <c r="P301692" s="83"/>
    </row>
    <row r="301693" spans="16:16" x14ac:dyDescent="0.3">
      <c r="P301693" s="83"/>
    </row>
    <row r="301694" spans="16:16" x14ac:dyDescent="0.3">
      <c r="P301694" s="83"/>
    </row>
    <row r="301695" spans="16:16" x14ac:dyDescent="0.3">
      <c r="P301695" s="83"/>
    </row>
    <row r="301696" spans="16:16" x14ac:dyDescent="0.3">
      <c r="P301696" s="83"/>
    </row>
    <row r="301697" spans="16:16" x14ac:dyDescent="0.3">
      <c r="P301697" s="83"/>
    </row>
    <row r="301698" spans="16:16" x14ac:dyDescent="0.3">
      <c r="P301698" s="83"/>
    </row>
    <row r="301699" spans="16:16" x14ac:dyDescent="0.3">
      <c r="P301699" s="83"/>
    </row>
    <row r="301700" spans="16:16" x14ac:dyDescent="0.3">
      <c r="P301700" s="83"/>
    </row>
    <row r="301701" spans="16:16" x14ac:dyDescent="0.3">
      <c r="P301701" s="83"/>
    </row>
    <row r="301702" spans="16:16" x14ac:dyDescent="0.3">
      <c r="P301702" s="83"/>
    </row>
    <row r="301703" spans="16:16" x14ac:dyDescent="0.3">
      <c r="P301703" s="83"/>
    </row>
    <row r="301704" spans="16:16" x14ac:dyDescent="0.3">
      <c r="P301704" s="83"/>
    </row>
    <row r="301705" spans="16:16" x14ac:dyDescent="0.3">
      <c r="P301705" s="83"/>
    </row>
    <row r="301706" spans="16:16" x14ac:dyDescent="0.3">
      <c r="P301706" s="83"/>
    </row>
    <row r="301707" spans="16:16" x14ac:dyDescent="0.3">
      <c r="P301707" s="83"/>
    </row>
    <row r="301708" spans="16:16" x14ac:dyDescent="0.3">
      <c r="P301708" s="83"/>
    </row>
    <row r="301709" spans="16:16" x14ac:dyDescent="0.3">
      <c r="P301709" s="83"/>
    </row>
    <row r="301710" spans="16:16" x14ac:dyDescent="0.3">
      <c r="P301710" s="83"/>
    </row>
    <row r="301711" spans="16:16" x14ac:dyDescent="0.3">
      <c r="P301711" s="83"/>
    </row>
    <row r="301712" spans="16:16" x14ac:dyDescent="0.3">
      <c r="P301712" s="83"/>
    </row>
    <row r="301713" spans="16:16" x14ac:dyDescent="0.3">
      <c r="P301713" s="83"/>
    </row>
    <row r="301714" spans="16:16" x14ac:dyDescent="0.3">
      <c r="P301714" s="83"/>
    </row>
    <row r="301715" spans="16:16" x14ac:dyDescent="0.3">
      <c r="P301715" s="83"/>
    </row>
    <row r="301716" spans="16:16" x14ac:dyDescent="0.3">
      <c r="P301716" s="83"/>
    </row>
    <row r="301717" spans="16:16" x14ac:dyDescent="0.3">
      <c r="P301717" s="83"/>
    </row>
    <row r="301718" spans="16:16" x14ac:dyDescent="0.3">
      <c r="P301718" s="83"/>
    </row>
    <row r="301719" spans="16:16" x14ac:dyDescent="0.3">
      <c r="P301719" s="83"/>
    </row>
    <row r="301720" spans="16:16" x14ac:dyDescent="0.3">
      <c r="P301720" s="83"/>
    </row>
    <row r="301721" spans="16:16" x14ac:dyDescent="0.3">
      <c r="P301721" s="83"/>
    </row>
    <row r="301722" spans="16:16" x14ac:dyDescent="0.3">
      <c r="P301722" s="83"/>
    </row>
    <row r="301723" spans="16:16" x14ac:dyDescent="0.3">
      <c r="P301723" s="83"/>
    </row>
    <row r="301724" spans="16:16" x14ac:dyDescent="0.3">
      <c r="P301724" s="83"/>
    </row>
    <row r="301725" spans="16:16" x14ac:dyDescent="0.3">
      <c r="P301725" s="83"/>
    </row>
    <row r="301726" spans="16:16" x14ac:dyDescent="0.3">
      <c r="P301726" s="83"/>
    </row>
    <row r="301727" spans="16:16" x14ac:dyDescent="0.3">
      <c r="P301727" s="83"/>
    </row>
    <row r="301728" spans="16:16" x14ac:dyDescent="0.3">
      <c r="P301728" s="83"/>
    </row>
    <row r="301729" spans="16:16" x14ac:dyDescent="0.3">
      <c r="P301729" s="83"/>
    </row>
    <row r="301730" spans="16:16" x14ac:dyDescent="0.3">
      <c r="P301730" s="83"/>
    </row>
    <row r="301731" spans="16:16" x14ac:dyDescent="0.3">
      <c r="P301731" s="83"/>
    </row>
    <row r="301732" spans="16:16" x14ac:dyDescent="0.3">
      <c r="P301732" s="83"/>
    </row>
    <row r="301733" spans="16:16" x14ac:dyDescent="0.3">
      <c r="P301733" s="83"/>
    </row>
    <row r="301734" spans="16:16" x14ac:dyDescent="0.3">
      <c r="P301734" s="83"/>
    </row>
    <row r="301735" spans="16:16" x14ac:dyDescent="0.3">
      <c r="P301735" s="83"/>
    </row>
    <row r="301736" spans="16:16" x14ac:dyDescent="0.3">
      <c r="P301736" s="83"/>
    </row>
    <row r="301737" spans="16:16" x14ac:dyDescent="0.3">
      <c r="P301737" s="83"/>
    </row>
    <row r="301738" spans="16:16" x14ac:dyDescent="0.3">
      <c r="P301738" s="83"/>
    </row>
    <row r="301739" spans="16:16" x14ac:dyDescent="0.3">
      <c r="P301739" s="83"/>
    </row>
    <row r="301740" spans="16:16" x14ac:dyDescent="0.3">
      <c r="P301740" s="83"/>
    </row>
    <row r="301741" spans="16:16" x14ac:dyDescent="0.3">
      <c r="P301741" s="83"/>
    </row>
    <row r="301742" spans="16:16" x14ac:dyDescent="0.3">
      <c r="P301742" s="83"/>
    </row>
    <row r="301743" spans="16:16" x14ac:dyDescent="0.3">
      <c r="P301743" s="83"/>
    </row>
    <row r="301744" spans="16:16" x14ac:dyDescent="0.3">
      <c r="P301744" s="83"/>
    </row>
    <row r="301745" spans="16:16" x14ac:dyDescent="0.3">
      <c r="P301745" s="83"/>
    </row>
    <row r="301746" spans="16:16" x14ac:dyDescent="0.3">
      <c r="P301746" s="83"/>
    </row>
    <row r="301747" spans="16:16" x14ac:dyDescent="0.3">
      <c r="P301747" s="83"/>
    </row>
    <row r="301748" spans="16:16" x14ac:dyDescent="0.3">
      <c r="P301748" s="83"/>
    </row>
    <row r="301749" spans="16:16" x14ac:dyDescent="0.3">
      <c r="P301749" s="83"/>
    </row>
    <row r="301750" spans="16:16" x14ac:dyDescent="0.3">
      <c r="P301750" s="83"/>
    </row>
    <row r="301751" spans="16:16" x14ac:dyDescent="0.3">
      <c r="P301751" s="83"/>
    </row>
    <row r="301752" spans="16:16" x14ac:dyDescent="0.3">
      <c r="P301752" s="83"/>
    </row>
    <row r="301753" spans="16:16" x14ac:dyDescent="0.3">
      <c r="P301753" s="83"/>
    </row>
    <row r="301754" spans="16:16" x14ac:dyDescent="0.3">
      <c r="P301754" s="83"/>
    </row>
    <row r="301755" spans="16:16" x14ac:dyDescent="0.3">
      <c r="P301755" s="83"/>
    </row>
    <row r="301756" spans="16:16" x14ac:dyDescent="0.3">
      <c r="P301756" s="83"/>
    </row>
    <row r="301757" spans="16:16" x14ac:dyDescent="0.3">
      <c r="P301757" s="83"/>
    </row>
    <row r="301758" spans="16:16" x14ac:dyDescent="0.3">
      <c r="P301758" s="83"/>
    </row>
    <row r="301759" spans="16:16" x14ac:dyDescent="0.3">
      <c r="P301759" s="83"/>
    </row>
    <row r="301760" spans="16:16" x14ac:dyDescent="0.3">
      <c r="P301760" s="83"/>
    </row>
    <row r="301761" spans="16:16" x14ac:dyDescent="0.3">
      <c r="P301761" s="83"/>
    </row>
    <row r="301762" spans="16:16" x14ac:dyDescent="0.3">
      <c r="P301762" s="83"/>
    </row>
    <row r="301763" spans="16:16" x14ac:dyDescent="0.3">
      <c r="P301763" s="83"/>
    </row>
    <row r="301764" spans="16:16" x14ac:dyDescent="0.3">
      <c r="P301764" s="83"/>
    </row>
    <row r="301765" spans="16:16" x14ac:dyDescent="0.3">
      <c r="P301765" s="83"/>
    </row>
    <row r="301766" spans="16:16" x14ac:dyDescent="0.3">
      <c r="P301766" s="83"/>
    </row>
    <row r="301767" spans="16:16" x14ac:dyDescent="0.3">
      <c r="P301767" s="83"/>
    </row>
    <row r="301768" spans="16:16" x14ac:dyDescent="0.3">
      <c r="P301768" s="83"/>
    </row>
    <row r="301769" spans="16:16" x14ac:dyDescent="0.3">
      <c r="P301769" s="83"/>
    </row>
    <row r="301770" spans="16:16" x14ac:dyDescent="0.3">
      <c r="P301770" s="83"/>
    </row>
    <row r="301771" spans="16:16" x14ac:dyDescent="0.3">
      <c r="P301771" s="83"/>
    </row>
    <row r="301772" spans="16:16" x14ac:dyDescent="0.3">
      <c r="P301772" s="83"/>
    </row>
    <row r="301773" spans="16:16" x14ac:dyDescent="0.3">
      <c r="P301773" s="83"/>
    </row>
    <row r="301774" spans="16:16" x14ac:dyDescent="0.3">
      <c r="P301774" s="83"/>
    </row>
    <row r="301775" spans="16:16" x14ac:dyDescent="0.3">
      <c r="P301775" s="83"/>
    </row>
    <row r="301776" spans="16:16" x14ac:dyDescent="0.3">
      <c r="P301776" s="83"/>
    </row>
    <row r="301777" spans="16:16" x14ac:dyDescent="0.3">
      <c r="P301777" s="83"/>
    </row>
    <row r="301778" spans="16:16" x14ac:dyDescent="0.3">
      <c r="P301778" s="83"/>
    </row>
    <row r="301779" spans="16:16" x14ac:dyDescent="0.3">
      <c r="P301779" s="83"/>
    </row>
    <row r="301780" spans="16:16" x14ac:dyDescent="0.3">
      <c r="P301780" s="83"/>
    </row>
    <row r="301781" spans="16:16" x14ac:dyDescent="0.3">
      <c r="P301781" s="83"/>
    </row>
    <row r="301782" spans="16:16" x14ac:dyDescent="0.3">
      <c r="P301782" s="83"/>
    </row>
    <row r="301783" spans="16:16" x14ac:dyDescent="0.3">
      <c r="P301783" s="83"/>
    </row>
    <row r="301784" spans="16:16" x14ac:dyDescent="0.3">
      <c r="P301784" s="83"/>
    </row>
    <row r="301785" spans="16:16" x14ac:dyDescent="0.3">
      <c r="P301785" s="83"/>
    </row>
    <row r="301786" spans="16:16" x14ac:dyDescent="0.3">
      <c r="P301786" s="83"/>
    </row>
    <row r="301787" spans="16:16" x14ac:dyDescent="0.3">
      <c r="P301787" s="83"/>
    </row>
    <row r="301788" spans="16:16" x14ac:dyDescent="0.3">
      <c r="P301788" s="83"/>
    </row>
    <row r="301789" spans="16:16" x14ac:dyDescent="0.3">
      <c r="P301789" s="83"/>
    </row>
    <row r="301790" spans="16:16" x14ac:dyDescent="0.3">
      <c r="P301790" s="83"/>
    </row>
    <row r="301791" spans="16:16" x14ac:dyDescent="0.3">
      <c r="P301791" s="83"/>
    </row>
    <row r="301792" spans="16:16" x14ac:dyDescent="0.3">
      <c r="P301792" s="83"/>
    </row>
    <row r="301793" spans="16:16" x14ac:dyDescent="0.3">
      <c r="P301793" s="83"/>
    </row>
    <row r="301794" spans="16:16" x14ac:dyDescent="0.3">
      <c r="P301794" s="83"/>
    </row>
    <row r="301795" spans="16:16" x14ac:dyDescent="0.3">
      <c r="P301795" s="83"/>
    </row>
    <row r="301796" spans="16:16" x14ac:dyDescent="0.3">
      <c r="P301796" s="83"/>
    </row>
    <row r="301797" spans="16:16" x14ac:dyDescent="0.3">
      <c r="P301797" s="83"/>
    </row>
    <row r="301798" spans="16:16" x14ac:dyDescent="0.3">
      <c r="P301798" s="83"/>
    </row>
    <row r="301799" spans="16:16" x14ac:dyDescent="0.3">
      <c r="P301799" s="83"/>
    </row>
    <row r="301800" spans="16:16" x14ac:dyDescent="0.3">
      <c r="P301800" s="83"/>
    </row>
    <row r="301801" spans="16:16" x14ac:dyDescent="0.3">
      <c r="P301801" s="83"/>
    </row>
    <row r="301802" spans="16:16" x14ac:dyDescent="0.3">
      <c r="P301802" s="83"/>
    </row>
    <row r="301803" spans="16:16" x14ac:dyDescent="0.3">
      <c r="P301803" s="83"/>
    </row>
    <row r="301804" spans="16:16" x14ac:dyDescent="0.3">
      <c r="P301804" s="83"/>
    </row>
    <row r="301805" spans="16:16" x14ac:dyDescent="0.3">
      <c r="P301805" s="83"/>
    </row>
    <row r="301806" spans="16:16" x14ac:dyDescent="0.3">
      <c r="P301806" s="83"/>
    </row>
    <row r="301807" spans="16:16" x14ac:dyDescent="0.3">
      <c r="P301807" s="83"/>
    </row>
    <row r="301808" spans="16:16" x14ac:dyDescent="0.3">
      <c r="P301808" s="83"/>
    </row>
    <row r="301809" spans="16:16" x14ac:dyDescent="0.3">
      <c r="P301809" s="83"/>
    </row>
    <row r="301810" spans="16:16" x14ac:dyDescent="0.3">
      <c r="P301810" s="83"/>
    </row>
    <row r="301811" spans="16:16" x14ac:dyDescent="0.3">
      <c r="P301811" s="83"/>
    </row>
    <row r="301812" spans="16:16" x14ac:dyDescent="0.3">
      <c r="P301812" s="83"/>
    </row>
    <row r="301813" spans="16:16" x14ac:dyDescent="0.3">
      <c r="P301813" s="83"/>
    </row>
    <row r="301814" spans="16:16" x14ac:dyDescent="0.3">
      <c r="P301814" s="83"/>
    </row>
    <row r="301815" spans="16:16" x14ac:dyDescent="0.3">
      <c r="P301815" s="83"/>
    </row>
    <row r="301816" spans="16:16" x14ac:dyDescent="0.3">
      <c r="P301816" s="83"/>
    </row>
    <row r="301817" spans="16:16" x14ac:dyDescent="0.3">
      <c r="P301817" s="83"/>
    </row>
    <row r="301818" spans="16:16" x14ac:dyDescent="0.3">
      <c r="P301818" s="83"/>
    </row>
    <row r="301819" spans="16:16" x14ac:dyDescent="0.3">
      <c r="P301819" s="83"/>
    </row>
    <row r="301820" spans="16:16" x14ac:dyDescent="0.3">
      <c r="P301820" s="83"/>
    </row>
    <row r="301821" spans="16:16" x14ac:dyDescent="0.3">
      <c r="P301821" s="83"/>
    </row>
    <row r="301822" spans="16:16" x14ac:dyDescent="0.3">
      <c r="P301822" s="83"/>
    </row>
    <row r="301823" spans="16:16" x14ac:dyDescent="0.3">
      <c r="P301823" s="83"/>
    </row>
    <row r="301824" spans="16:16" x14ac:dyDescent="0.3">
      <c r="P301824" s="83"/>
    </row>
    <row r="301825" spans="16:16" x14ac:dyDescent="0.3">
      <c r="P301825" s="83"/>
    </row>
    <row r="301826" spans="16:16" x14ac:dyDescent="0.3">
      <c r="P301826" s="83"/>
    </row>
    <row r="301827" spans="16:16" x14ac:dyDescent="0.3">
      <c r="P301827" s="83"/>
    </row>
    <row r="301828" spans="16:16" x14ac:dyDescent="0.3">
      <c r="P301828" s="83"/>
    </row>
    <row r="301829" spans="16:16" x14ac:dyDescent="0.3">
      <c r="P301829" s="83"/>
    </row>
    <row r="301830" spans="16:16" x14ac:dyDescent="0.3">
      <c r="P301830" s="83"/>
    </row>
    <row r="301831" spans="16:16" x14ac:dyDescent="0.3">
      <c r="P301831" s="83"/>
    </row>
    <row r="301832" spans="16:16" x14ac:dyDescent="0.3">
      <c r="P301832" s="83"/>
    </row>
    <row r="301833" spans="16:16" x14ac:dyDescent="0.3">
      <c r="P301833" s="83"/>
    </row>
    <row r="301834" spans="16:16" x14ac:dyDescent="0.3">
      <c r="P301834" s="83"/>
    </row>
    <row r="301835" spans="16:16" x14ac:dyDescent="0.3">
      <c r="P301835" s="83"/>
    </row>
    <row r="301836" spans="16:16" x14ac:dyDescent="0.3">
      <c r="P301836" s="83"/>
    </row>
    <row r="301837" spans="16:16" x14ac:dyDescent="0.3">
      <c r="P301837" s="83"/>
    </row>
    <row r="301838" spans="16:16" x14ac:dyDescent="0.3">
      <c r="P301838" s="83"/>
    </row>
    <row r="301839" spans="16:16" x14ac:dyDescent="0.3">
      <c r="P301839" s="83"/>
    </row>
    <row r="301840" spans="16:16" x14ac:dyDescent="0.3">
      <c r="P301840" s="83"/>
    </row>
    <row r="301841" spans="16:16" x14ac:dyDescent="0.3">
      <c r="P301841" s="83"/>
    </row>
    <row r="301842" spans="16:16" x14ac:dyDescent="0.3">
      <c r="P301842" s="83"/>
    </row>
    <row r="301843" spans="16:16" x14ac:dyDescent="0.3">
      <c r="P301843" s="83"/>
    </row>
    <row r="301844" spans="16:16" x14ac:dyDescent="0.3">
      <c r="P301844" s="83"/>
    </row>
    <row r="301845" spans="16:16" x14ac:dyDescent="0.3">
      <c r="P301845" s="83"/>
    </row>
    <row r="301846" spans="16:16" x14ac:dyDescent="0.3">
      <c r="P301846" s="83"/>
    </row>
    <row r="301847" spans="16:16" x14ac:dyDescent="0.3">
      <c r="P301847" s="83"/>
    </row>
    <row r="301848" spans="16:16" x14ac:dyDescent="0.3">
      <c r="P301848" s="83"/>
    </row>
    <row r="301849" spans="16:16" x14ac:dyDescent="0.3">
      <c r="P301849" s="83"/>
    </row>
    <row r="301850" spans="16:16" x14ac:dyDescent="0.3">
      <c r="P301850" s="83"/>
    </row>
    <row r="301851" spans="16:16" x14ac:dyDescent="0.3">
      <c r="P301851" s="83"/>
    </row>
    <row r="301852" spans="16:16" x14ac:dyDescent="0.3">
      <c r="P301852" s="83"/>
    </row>
    <row r="301853" spans="16:16" x14ac:dyDescent="0.3">
      <c r="P301853" s="83"/>
    </row>
    <row r="301854" spans="16:16" x14ac:dyDescent="0.3">
      <c r="P301854" s="83"/>
    </row>
    <row r="301855" spans="16:16" x14ac:dyDescent="0.3">
      <c r="P301855" s="83"/>
    </row>
    <row r="301856" spans="16:16" x14ac:dyDescent="0.3">
      <c r="P301856" s="83"/>
    </row>
    <row r="301857" spans="16:16" x14ac:dyDescent="0.3">
      <c r="P301857" s="83"/>
    </row>
    <row r="301858" spans="16:16" x14ac:dyDescent="0.3">
      <c r="P301858" s="83"/>
    </row>
    <row r="301859" spans="16:16" x14ac:dyDescent="0.3">
      <c r="P301859" s="83"/>
    </row>
    <row r="301860" spans="16:16" x14ac:dyDescent="0.3">
      <c r="P301860" s="83"/>
    </row>
    <row r="301861" spans="16:16" x14ac:dyDescent="0.3">
      <c r="P301861" s="83"/>
    </row>
    <row r="301862" spans="16:16" x14ac:dyDescent="0.3">
      <c r="P301862" s="83"/>
    </row>
    <row r="301863" spans="16:16" x14ac:dyDescent="0.3">
      <c r="P301863" s="83"/>
    </row>
    <row r="301864" spans="16:16" x14ac:dyDescent="0.3">
      <c r="P301864" s="83"/>
    </row>
    <row r="301865" spans="16:16" x14ac:dyDescent="0.3">
      <c r="P301865" s="83"/>
    </row>
    <row r="301866" spans="16:16" x14ac:dyDescent="0.3">
      <c r="P301866" s="83"/>
    </row>
    <row r="301867" spans="16:16" x14ac:dyDescent="0.3">
      <c r="P301867" s="83"/>
    </row>
    <row r="301868" spans="16:16" x14ac:dyDescent="0.3">
      <c r="P301868" s="83"/>
    </row>
    <row r="301869" spans="16:16" x14ac:dyDescent="0.3">
      <c r="P301869" s="83"/>
    </row>
    <row r="301870" spans="16:16" x14ac:dyDescent="0.3">
      <c r="P301870" s="83"/>
    </row>
    <row r="301871" spans="16:16" x14ac:dyDescent="0.3">
      <c r="P301871" s="83"/>
    </row>
    <row r="301872" spans="16:16" x14ac:dyDescent="0.3">
      <c r="P301872" s="83"/>
    </row>
    <row r="301873" spans="16:16" x14ac:dyDescent="0.3">
      <c r="P301873" s="83"/>
    </row>
    <row r="301874" spans="16:16" x14ac:dyDescent="0.3">
      <c r="P301874" s="83"/>
    </row>
    <row r="301875" spans="16:16" x14ac:dyDescent="0.3">
      <c r="P301875" s="83"/>
    </row>
    <row r="301876" spans="16:16" x14ac:dyDescent="0.3">
      <c r="P301876" s="83"/>
    </row>
    <row r="301877" spans="16:16" x14ac:dyDescent="0.3">
      <c r="P301877" s="83"/>
    </row>
    <row r="301878" spans="16:16" x14ac:dyDescent="0.3">
      <c r="P301878" s="83"/>
    </row>
    <row r="301879" spans="16:16" x14ac:dyDescent="0.3">
      <c r="P301879" s="83"/>
    </row>
    <row r="301880" spans="16:16" x14ac:dyDescent="0.3">
      <c r="P301880" s="83"/>
    </row>
    <row r="301881" spans="16:16" x14ac:dyDescent="0.3">
      <c r="P301881" s="83"/>
    </row>
    <row r="301882" spans="16:16" x14ac:dyDescent="0.3">
      <c r="P301882" s="83"/>
    </row>
    <row r="301883" spans="16:16" x14ac:dyDescent="0.3">
      <c r="P301883" s="83"/>
    </row>
    <row r="301884" spans="16:16" x14ac:dyDescent="0.3">
      <c r="P301884" s="83"/>
    </row>
    <row r="301885" spans="16:16" x14ac:dyDescent="0.3">
      <c r="P301885" s="83"/>
    </row>
    <row r="301886" spans="16:16" x14ac:dyDescent="0.3">
      <c r="P301886" s="83"/>
    </row>
    <row r="301887" spans="16:16" x14ac:dyDescent="0.3">
      <c r="P301887" s="83"/>
    </row>
    <row r="301888" spans="16:16" x14ac:dyDescent="0.3">
      <c r="P301888" s="83"/>
    </row>
    <row r="301889" spans="16:16" x14ac:dyDescent="0.3">
      <c r="P301889" s="83"/>
    </row>
    <row r="301890" spans="16:16" x14ac:dyDescent="0.3">
      <c r="P301890" s="83"/>
    </row>
    <row r="301891" spans="16:16" x14ac:dyDescent="0.3">
      <c r="P301891" s="83"/>
    </row>
    <row r="301892" spans="16:16" x14ac:dyDescent="0.3">
      <c r="P301892" s="83"/>
    </row>
    <row r="301893" spans="16:16" x14ac:dyDescent="0.3">
      <c r="P301893" s="83"/>
    </row>
    <row r="301894" spans="16:16" x14ac:dyDescent="0.3">
      <c r="P301894" s="83"/>
    </row>
    <row r="301895" spans="16:16" x14ac:dyDescent="0.3">
      <c r="P301895" s="83"/>
    </row>
    <row r="301896" spans="16:16" x14ac:dyDescent="0.3">
      <c r="P301896" s="83"/>
    </row>
    <row r="301897" spans="16:16" x14ac:dyDescent="0.3">
      <c r="P301897" s="83"/>
    </row>
    <row r="301898" spans="16:16" x14ac:dyDescent="0.3">
      <c r="P301898" s="83"/>
    </row>
    <row r="301899" spans="16:16" x14ac:dyDescent="0.3">
      <c r="P301899" s="83"/>
    </row>
    <row r="301900" spans="16:16" x14ac:dyDescent="0.3">
      <c r="P301900" s="83"/>
    </row>
    <row r="301901" spans="16:16" x14ac:dyDescent="0.3">
      <c r="P301901" s="83"/>
    </row>
    <row r="301902" spans="16:16" x14ac:dyDescent="0.3">
      <c r="P301902" s="83"/>
    </row>
    <row r="301903" spans="16:16" x14ac:dyDescent="0.3">
      <c r="P301903" s="83"/>
    </row>
    <row r="301904" spans="16:16" x14ac:dyDescent="0.3">
      <c r="P301904" s="83"/>
    </row>
    <row r="301905" spans="16:16" x14ac:dyDescent="0.3">
      <c r="P301905" s="83"/>
    </row>
    <row r="301906" spans="16:16" x14ac:dyDescent="0.3">
      <c r="P301906" s="83"/>
    </row>
    <row r="301907" spans="16:16" x14ac:dyDescent="0.3">
      <c r="P301907" s="83"/>
    </row>
    <row r="301908" spans="16:16" x14ac:dyDescent="0.3">
      <c r="P301908" s="83"/>
    </row>
    <row r="301909" spans="16:16" x14ac:dyDescent="0.3">
      <c r="P301909" s="83"/>
    </row>
    <row r="301910" spans="16:16" x14ac:dyDescent="0.3">
      <c r="P301910" s="83"/>
    </row>
    <row r="301911" spans="16:16" x14ac:dyDescent="0.3">
      <c r="P301911" s="83"/>
    </row>
    <row r="301912" spans="16:16" x14ac:dyDescent="0.3">
      <c r="P301912" s="83"/>
    </row>
    <row r="301913" spans="16:16" x14ac:dyDescent="0.3">
      <c r="P301913" s="83"/>
    </row>
    <row r="301914" spans="16:16" x14ac:dyDescent="0.3">
      <c r="P301914" s="83"/>
    </row>
    <row r="301915" spans="16:16" x14ac:dyDescent="0.3">
      <c r="P301915" s="83"/>
    </row>
    <row r="301916" spans="16:16" x14ac:dyDescent="0.3">
      <c r="P301916" s="83"/>
    </row>
    <row r="301917" spans="16:16" x14ac:dyDescent="0.3">
      <c r="P301917" s="83"/>
    </row>
    <row r="301918" spans="16:16" x14ac:dyDescent="0.3">
      <c r="P301918" s="83"/>
    </row>
    <row r="301919" spans="16:16" x14ac:dyDescent="0.3">
      <c r="P301919" s="83"/>
    </row>
    <row r="301920" spans="16:16" x14ac:dyDescent="0.3">
      <c r="P301920" s="83"/>
    </row>
    <row r="301921" spans="16:16" x14ac:dyDescent="0.3">
      <c r="P301921" s="83"/>
    </row>
    <row r="301922" spans="16:16" x14ac:dyDescent="0.3">
      <c r="P301922" s="83"/>
    </row>
    <row r="301923" spans="16:16" x14ac:dyDescent="0.3">
      <c r="P301923" s="83"/>
    </row>
    <row r="301924" spans="16:16" x14ac:dyDescent="0.3">
      <c r="P301924" s="83"/>
    </row>
    <row r="301925" spans="16:16" x14ac:dyDescent="0.3">
      <c r="P301925" s="83"/>
    </row>
    <row r="301926" spans="16:16" x14ac:dyDescent="0.3">
      <c r="P301926" s="83"/>
    </row>
    <row r="301927" spans="16:16" x14ac:dyDescent="0.3">
      <c r="P301927" s="83"/>
    </row>
    <row r="301928" spans="16:16" x14ac:dyDescent="0.3">
      <c r="P301928" s="83"/>
    </row>
    <row r="301929" spans="16:16" x14ac:dyDescent="0.3">
      <c r="P301929" s="83"/>
    </row>
    <row r="301930" spans="16:16" x14ac:dyDescent="0.3">
      <c r="P301930" s="83"/>
    </row>
    <row r="301931" spans="16:16" x14ac:dyDescent="0.3">
      <c r="P301931" s="83"/>
    </row>
    <row r="301932" spans="16:16" x14ac:dyDescent="0.3">
      <c r="P301932" s="83"/>
    </row>
    <row r="301933" spans="16:16" x14ac:dyDescent="0.3">
      <c r="P301933" s="83"/>
    </row>
    <row r="301934" spans="16:16" x14ac:dyDescent="0.3">
      <c r="P301934" s="83"/>
    </row>
    <row r="301935" spans="16:16" x14ac:dyDescent="0.3">
      <c r="P301935" s="83"/>
    </row>
    <row r="301936" spans="16:16" x14ac:dyDescent="0.3">
      <c r="P301936" s="83"/>
    </row>
    <row r="301937" spans="16:16" x14ac:dyDescent="0.3">
      <c r="P301937" s="83"/>
    </row>
    <row r="301938" spans="16:16" x14ac:dyDescent="0.3">
      <c r="P301938" s="83"/>
    </row>
    <row r="301939" spans="16:16" x14ac:dyDescent="0.3">
      <c r="P301939" s="83"/>
    </row>
    <row r="301940" spans="16:16" x14ac:dyDescent="0.3">
      <c r="P301940" s="83"/>
    </row>
    <row r="301941" spans="16:16" x14ac:dyDescent="0.3">
      <c r="P301941" s="83"/>
    </row>
    <row r="301942" spans="16:16" x14ac:dyDescent="0.3">
      <c r="P301942" s="83"/>
    </row>
    <row r="301943" spans="16:16" x14ac:dyDescent="0.3">
      <c r="P301943" s="83"/>
    </row>
    <row r="301944" spans="16:16" x14ac:dyDescent="0.3">
      <c r="P301944" s="83"/>
    </row>
    <row r="301945" spans="16:16" x14ac:dyDescent="0.3">
      <c r="P301945" s="83"/>
    </row>
    <row r="301946" spans="16:16" x14ac:dyDescent="0.3">
      <c r="P301946" s="83"/>
    </row>
    <row r="301947" spans="16:16" x14ac:dyDescent="0.3">
      <c r="P301947" s="83"/>
    </row>
    <row r="301948" spans="16:16" x14ac:dyDescent="0.3">
      <c r="P301948" s="83"/>
    </row>
    <row r="301949" spans="16:16" x14ac:dyDescent="0.3">
      <c r="P301949" s="83"/>
    </row>
    <row r="301950" spans="16:16" x14ac:dyDescent="0.3">
      <c r="P301950" s="83"/>
    </row>
    <row r="301951" spans="16:16" x14ac:dyDescent="0.3">
      <c r="P301951" s="83"/>
    </row>
    <row r="301952" spans="16:16" x14ac:dyDescent="0.3">
      <c r="P301952" s="83"/>
    </row>
    <row r="301953" spans="16:16" x14ac:dyDescent="0.3">
      <c r="P301953" s="83"/>
    </row>
    <row r="301954" spans="16:16" x14ac:dyDescent="0.3">
      <c r="P301954" s="83"/>
    </row>
    <row r="301955" spans="16:16" x14ac:dyDescent="0.3">
      <c r="P301955" s="83"/>
    </row>
    <row r="301956" spans="16:16" x14ac:dyDescent="0.3">
      <c r="P301956" s="83"/>
    </row>
    <row r="301957" spans="16:16" x14ac:dyDescent="0.3">
      <c r="P301957" s="83"/>
    </row>
    <row r="301958" spans="16:16" x14ac:dyDescent="0.3">
      <c r="P301958" s="83"/>
    </row>
    <row r="301959" spans="16:16" x14ac:dyDescent="0.3">
      <c r="P301959" s="83"/>
    </row>
    <row r="301960" spans="16:16" x14ac:dyDescent="0.3">
      <c r="P301960" s="83"/>
    </row>
    <row r="301961" spans="16:16" x14ac:dyDescent="0.3">
      <c r="P301961" s="83"/>
    </row>
    <row r="301962" spans="16:16" x14ac:dyDescent="0.3">
      <c r="P301962" s="83"/>
    </row>
    <row r="301963" spans="16:16" x14ac:dyDescent="0.3">
      <c r="P301963" s="83"/>
    </row>
    <row r="301964" spans="16:16" x14ac:dyDescent="0.3">
      <c r="P301964" s="83"/>
    </row>
    <row r="301965" spans="16:16" x14ac:dyDescent="0.3">
      <c r="P301965" s="83"/>
    </row>
    <row r="301966" spans="16:16" x14ac:dyDescent="0.3">
      <c r="P301966" s="83"/>
    </row>
    <row r="301967" spans="16:16" x14ac:dyDescent="0.3">
      <c r="P301967" s="83"/>
    </row>
    <row r="301968" spans="16:16" x14ac:dyDescent="0.3">
      <c r="P301968" s="83"/>
    </row>
    <row r="301969" spans="16:16" x14ac:dyDescent="0.3">
      <c r="P301969" s="83"/>
    </row>
    <row r="301970" spans="16:16" x14ac:dyDescent="0.3">
      <c r="P301970" s="83"/>
    </row>
    <row r="301971" spans="16:16" x14ac:dyDescent="0.3">
      <c r="P301971" s="83"/>
    </row>
    <row r="301972" spans="16:16" x14ac:dyDescent="0.3">
      <c r="P301972" s="83"/>
    </row>
    <row r="301973" spans="16:16" x14ac:dyDescent="0.3">
      <c r="P301973" s="83"/>
    </row>
    <row r="301974" spans="16:16" x14ac:dyDescent="0.3">
      <c r="P301974" s="83"/>
    </row>
    <row r="301975" spans="16:16" x14ac:dyDescent="0.3">
      <c r="P301975" s="83"/>
    </row>
    <row r="301976" spans="16:16" x14ac:dyDescent="0.3">
      <c r="P301976" s="83"/>
    </row>
    <row r="301977" spans="16:16" x14ac:dyDescent="0.3">
      <c r="P301977" s="83"/>
    </row>
    <row r="301978" spans="16:16" x14ac:dyDescent="0.3">
      <c r="P301978" s="83"/>
    </row>
    <row r="301979" spans="16:16" x14ac:dyDescent="0.3">
      <c r="P301979" s="83"/>
    </row>
    <row r="301980" spans="16:16" x14ac:dyDescent="0.3">
      <c r="P301980" s="83"/>
    </row>
    <row r="301981" spans="16:16" x14ac:dyDescent="0.3">
      <c r="P301981" s="83"/>
    </row>
    <row r="301982" spans="16:16" x14ac:dyDescent="0.3">
      <c r="P301982" s="83"/>
    </row>
    <row r="301983" spans="16:16" x14ac:dyDescent="0.3">
      <c r="P301983" s="83"/>
    </row>
    <row r="301984" spans="16:16" x14ac:dyDescent="0.3">
      <c r="P301984" s="83"/>
    </row>
    <row r="301985" spans="16:16" x14ac:dyDescent="0.3">
      <c r="P301985" s="83"/>
    </row>
    <row r="301986" spans="16:16" x14ac:dyDescent="0.3">
      <c r="P301986" s="83"/>
    </row>
    <row r="301987" spans="16:16" x14ac:dyDescent="0.3">
      <c r="P301987" s="83"/>
    </row>
    <row r="301988" spans="16:16" x14ac:dyDescent="0.3">
      <c r="P301988" s="83"/>
    </row>
    <row r="301989" spans="16:16" x14ac:dyDescent="0.3">
      <c r="P301989" s="83"/>
    </row>
    <row r="301990" spans="16:16" x14ac:dyDescent="0.3">
      <c r="P301990" s="83"/>
    </row>
    <row r="301991" spans="16:16" x14ac:dyDescent="0.3">
      <c r="P301991" s="83"/>
    </row>
    <row r="301992" spans="16:16" x14ac:dyDescent="0.3">
      <c r="P301992" s="83"/>
    </row>
    <row r="301993" spans="16:16" x14ac:dyDescent="0.3">
      <c r="P301993" s="83"/>
    </row>
    <row r="301994" spans="16:16" x14ac:dyDescent="0.3">
      <c r="P301994" s="83"/>
    </row>
    <row r="301995" spans="16:16" x14ac:dyDescent="0.3">
      <c r="P301995" s="83"/>
    </row>
    <row r="301996" spans="16:16" x14ac:dyDescent="0.3">
      <c r="P301996" s="83"/>
    </row>
    <row r="301997" spans="16:16" x14ac:dyDescent="0.3">
      <c r="P301997" s="83"/>
    </row>
    <row r="301998" spans="16:16" x14ac:dyDescent="0.3">
      <c r="P301998" s="83"/>
    </row>
    <row r="301999" spans="16:16" x14ac:dyDescent="0.3">
      <c r="P301999" s="83"/>
    </row>
    <row r="302000" spans="16:16" x14ac:dyDescent="0.3">
      <c r="P302000" s="83"/>
    </row>
    <row r="302001" spans="16:16" x14ac:dyDescent="0.3">
      <c r="P302001" s="83"/>
    </row>
    <row r="302002" spans="16:16" x14ac:dyDescent="0.3">
      <c r="P302002" s="83"/>
    </row>
    <row r="302003" spans="16:16" x14ac:dyDescent="0.3">
      <c r="P302003" s="83"/>
    </row>
    <row r="302004" spans="16:16" x14ac:dyDescent="0.3">
      <c r="P302004" s="83"/>
    </row>
    <row r="302005" spans="16:16" x14ac:dyDescent="0.3">
      <c r="P302005" s="83"/>
    </row>
    <row r="302006" spans="16:16" x14ac:dyDescent="0.3">
      <c r="P302006" s="83"/>
    </row>
    <row r="302007" spans="16:16" x14ac:dyDescent="0.3">
      <c r="P302007" s="83"/>
    </row>
    <row r="302008" spans="16:16" x14ac:dyDescent="0.3">
      <c r="P302008" s="83"/>
    </row>
    <row r="302009" spans="16:16" x14ac:dyDescent="0.3">
      <c r="P302009" s="83"/>
    </row>
    <row r="302010" spans="16:16" x14ac:dyDescent="0.3">
      <c r="P302010" s="83"/>
    </row>
    <row r="302011" spans="16:16" x14ac:dyDescent="0.3">
      <c r="P302011" s="83"/>
    </row>
    <row r="302012" spans="16:16" x14ac:dyDescent="0.3">
      <c r="P302012" s="83"/>
    </row>
    <row r="302013" spans="16:16" x14ac:dyDescent="0.3">
      <c r="P302013" s="83"/>
    </row>
    <row r="302014" spans="16:16" x14ac:dyDescent="0.3">
      <c r="P302014" s="83"/>
    </row>
    <row r="302015" spans="16:16" x14ac:dyDescent="0.3">
      <c r="P302015" s="83"/>
    </row>
    <row r="302016" spans="16:16" x14ac:dyDescent="0.3">
      <c r="P302016" s="83"/>
    </row>
    <row r="302017" spans="16:16" x14ac:dyDescent="0.3">
      <c r="P302017" s="83"/>
    </row>
    <row r="302018" spans="16:16" x14ac:dyDescent="0.3">
      <c r="P302018" s="83"/>
    </row>
    <row r="302019" spans="16:16" x14ac:dyDescent="0.3">
      <c r="P302019" s="83"/>
    </row>
    <row r="302020" spans="16:16" x14ac:dyDescent="0.3">
      <c r="P302020" s="83"/>
    </row>
    <row r="302021" spans="16:16" x14ac:dyDescent="0.3">
      <c r="P302021" s="83"/>
    </row>
    <row r="302022" spans="16:16" x14ac:dyDescent="0.3">
      <c r="P302022" s="83"/>
    </row>
    <row r="302023" spans="16:16" x14ac:dyDescent="0.3">
      <c r="P302023" s="83"/>
    </row>
    <row r="302024" spans="16:16" x14ac:dyDescent="0.3">
      <c r="P302024" s="83"/>
    </row>
    <row r="302025" spans="16:16" x14ac:dyDescent="0.3">
      <c r="P302025" s="83"/>
    </row>
    <row r="302026" spans="16:16" x14ac:dyDescent="0.3">
      <c r="P302026" s="83"/>
    </row>
    <row r="302027" spans="16:16" x14ac:dyDescent="0.3">
      <c r="P302027" s="83"/>
    </row>
    <row r="302028" spans="16:16" x14ac:dyDescent="0.3">
      <c r="P302028" s="83"/>
    </row>
    <row r="302029" spans="16:16" x14ac:dyDescent="0.3">
      <c r="P302029" s="83"/>
    </row>
    <row r="302030" spans="16:16" x14ac:dyDescent="0.3">
      <c r="P302030" s="83"/>
    </row>
    <row r="302031" spans="16:16" x14ac:dyDescent="0.3">
      <c r="P302031" s="83"/>
    </row>
    <row r="302032" spans="16:16" x14ac:dyDescent="0.3">
      <c r="P302032" s="83"/>
    </row>
    <row r="302033" spans="16:16" x14ac:dyDescent="0.3">
      <c r="P302033" s="83"/>
    </row>
    <row r="302034" spans="16:16" x14ac:dyDescent="0.3">
      <c r="P302034" s="83"/>
    </row>
    <row r="302035" spans="16:16" x14ac:dyDescent="0.3">
      <c r="P302035" s="83"/>
    </row>
    <row r="302036" spans="16:16" x14ac:dyDescent="0.3">
      <c r="P302036" s="83"/>
    </row>
    <row r="302037" spans="16:16" x14ac:dyDescent="0.3">
      <c r="P302037" s="83"/>
    </row>
    <row r="302038" spans="16:16" x14ac:dyDescent="0.3">
      <c r="P302038" s="83"/>
    </row>
    <row r="302039" spans="16:16" x14ac:dyDescent="0.3">
      <c r="P302039" s="83"/>
    </row>
    <row r="302040" spans="16:16" x14ac:dyDescent="0.3">
      <c r="P302040" s="83"/>
    </row>
    <row r="302041" spans="16:16" x14ac:dyDescent="0.3">
      <c r="P302041" s="83"/>
    </row>
    <row r="302042" spans="16:16" x14ac:dyDescent="0.3">
      <c r="P302042" s="83"/>
    </row>
    <row r="302043" spans="16:16" x14ac:dyDescent="0.3">
      <c r="P302043" s="83"/>
    </row>
    <row r="302044" spans="16:16" x14ac:dyDescent="0.3">
      <c r="P302044" s="83"/>
    </row>
    <row r="302045" spans="16:16" x14ac:dyDescent="0.3">
      <c r="P302045" s="83"/>
    </row>
    <row r="302046" spans="16:16" x14ac:dyDescent="0.3">
      <c r="P302046" s="83"/>
    </row>
    <row r="302047" spans="16:16" x14ac:dyDescent="0.3">
      <c r="P302047" s="83"/>
    </row>
    <row r="302048" spans="16:16" x14ac:dyDescent="0.3">
      <c r="P302048" s="83"/>
    </row>
    <row r="302049" spans="16:16" x14ac:dyDescent="0.3">
      <c r="P302049" s="83"/>
    </row>
    <row r="302050" spans="16:16" x14ac:dyDescent="0.3">
      <c r="P302050" s="83"/>
    </row>
    <row r="302051" spans="16:16" x14ac:dyDescent="0.3">
      <c r="P302051" s="83"/>
    </row>
    <row r="302052" spans="16:16" x14ac:dyDescent="0.3">
      <c r="P302052" s="83"/>
    </row>
    <row r="302053" spans="16:16" x14ac:dyDescent="0.3">
      <c r="P302053" s="83"/>
    </row>
    <row r="302054" spans="16:16" x14ac:dyDescent="0.3">
      <c r="P302054" s="83"/>
    </row>
    <row r="302055" spans="16:16" x14ac:dyDescent="0.3">
      <c r="P302055" s="83"/>
    </row>
    <row r="302056" spans="16:16" x14ac:dyDescent="0.3">
      <c r="P302056" s="83"/>
    </row>
    <row r="302057" spans="16:16" x14ac:dyDescent="0.3">
      <c r="P302057" s="83"/>
    </row>
    <row r="302058" spans="16:16" x14ac:dyDescent="0.3">
      <c r="P302058" s="83"/>
    </row>
    <row r="302059" spans="16:16" x14ac:dyDescent="0.3">
      <c r="P302059" s="83"/>
    </row>
    <row r="302060" spans="16:16" x14ac:dyDescent="0.3">
      <c r="P302060" s="83"/>
    </row>
    <row r="302061" spans="16:16" x14ac:dyDescent="0.3">
      <c r="P302061" s="83"/>
    </row>
    <row r="302062" spans="16:16" x14ac:dyDescent="0.3">
      <c r="P302062" s="83"/>
    </row>
    <row r="302063" spans="16:16" x14ac:dyDescent="0.3">
      <c r="P302063" s="83"/>
    </row>
    <row r="302064" spans="16:16" x14ac:dyDescent="0.3">
      <c r="P302064" s="83"/>
    </row>
    <row r="302065" spans="16:16" x14ac:dyDescent="0.3">
      <c r="P302065" s="83"/>
    </row>
    <row r="302066" spans="16:16" x14ac:dyDescent="0.3">
      <c r="P302066" s="83"/>
    </row>
    <row r="302067" spans="16:16" x14ac:dyDescent="0.3">
      <c r="P302067" s="83"/>
    </row>
    <row r="302068" spans="16:16" x14ac:dyDescent="0.3">
      <c r="P302068" s="83"/>
    </row>
    <row r="302069" spans="16:16" x14ac:dyDescent="0.3">
      <c r="P302069" s="83"/>
    </row>
    <row r="302070" spans="16:16" x14ac:dyDescent="0.3">
      <c r="P302070" s="83"/>
    </row>
    <row r="302071" spans="16:16" x14ac:dyDescent="0.3">
      <c r="P302071" s="83"/>
    </row>
    <row r="302072" spans="16:16" x14ac:dyDescent="0.3">
      <c r="P302072" s="83"/>
    </row>
    <row r="302073" spans="16:16" x14ac:dyDescent="0.3">
      <c r="P302073" s="83"/>
    </row>
    <row r="302074" spans="16:16" x14ac:dyDescent="0.3">
      <c r="P302074" s="83"/>
    </row>
    <row r="302075" spans="16:16" x14ac:dyDescent="0.3">
      <c r="P302075" s="83"/>
    </row>
    <row r="302076" spans="16:16" x14ac:dyDescent="0.3">
      <c r="P302076" s="83"/>
    </row>
    <row r="302077" spans="16:16" x14ac:dyDescent="0.3">
      <c r="P302077" s="83"/>
    </row>
    <row r="302078" spans="16:16" x14ac:dyDescent="0.3">
      <c r="P302078" s="83"/>
    </row>
    <row r="302079" spans="16:16" x14ac:dyDescent="0.3">
      <c r="P302079" s="83"/>
    </row>
    <row r="302080" spans="16:16" x14ac:dyDescent="0.3">
      <c r="P302080" s="83"/>
    </row>
    <row r="302081" spans="16:16" x14ac:dyDescent="0.3">
      <c r="P302081" s="83"/>
    </row>
    <row r="302082" spans="16:16" x14ac:dyDescent="0.3">
      <c r="P302082" s="83"/>
    </row>
    <row r="302083" spans="16:16" x14ac:dyDescent="0.3">
      <c r="P302083" s="83"/>
    </row>
    <row r="302084" spans="16:16" x14ac:dyDescent="0.3">
      <c r="P302084" s="83"/>
    </row>
    <row r="302085" spans="16:16" x14ac:dyDescent="0.3">
      <c r="P302085" s="83"/>
    </row>
    <row r="302086" spans="16:16" x14ac:dyDescent="0.3">
      <c r="P302086" s="83"/>
    </row>
    <row r="302087" spans="16:16" x14ac:dyDescent="0.3">
      <c r="P302087" s="83"/>
    </row>
    <row r="302088" spans="16:16" x14ac:dyDescent="0.3">
      <c r="P302088" s="83"/>
    </row>
    <row r="302089" spans="16:16" x14ac:dyDescent="0.3">
      <c r="P302089" s="83"/>
    </row>
    <row r="302090" spans="16:16" x14ac:dyDescent="0.3">
      <c r="P302090" s="83"/>
    </row>
    <row r="302091" spans="16:16" x14ac:dyDescent="0.3">
      <c r="P302091" s="83"/>
    </row>
    <row r="302092" spans="16:16" x14ac:dyDescent="0.3">
      <c r="P302092" s="83"/>
    </row>
    <row r="302093" spans="16:16" x14ac:dyDescent="0.3">
      <c r="P302093" s="83"/>
    </row>
    <row r="302094" spans="16:16" x14ac:dyDescent="0.3">
      <c r="P302094" s="83"/>
    </row>
    <row r="302095" spans="16:16" x14ac:dyDescent="0.3">
      <c r="P302095" s="83"/>
    </row>
    <row r="302096" spans="16:16" x14ac:dyDescent="0.3">
      <c r="P302096" s="83"/>
    </row>
    <row r="302097" spans="16:16" x14ac:dyDescent="0.3">
      <c r="P302097" s="83"/>
    </row>
    <row r="302098" spans="16:16" x14ac:dyDescent="0.3">
      <c r="P302098" s="83"/>
    </row>
    <row r="302099" spans="16:16" x14ac:dyDescent="0.3">
      <c r="P302099" s="83"/>
    </row>
    <row r="302100" spans="16:16" x14ac:dyDescent="0.3">
      <c r="P302100" s="83"/>
    </row>
    <row r="302101" spans="16:16" x14ac:dyDescent="0.3">
      <c r="P302101" s="83"/>
    </row>
    <row r="302102" spans="16:16" x14ac:dyDescent="0.3">
      <c r="P302102" s="83"/>
    </row>
    <row r="302103" spans="16:16" x14ac:dyDescent="0.3">
      <c r="P302103" s="83"/>
    </row>
    <row r="302104" spans="16:16" x14ac:dyDescent="0.3">
      <c r="P302104" s="83"/>
    </row>
    <row r="302105" spans="16:16" x14ac:dyDescent="0.3">
      <c r="P302105" s="83"/>
    </row>
    <row r="302106" spans="16:16" x14ac:dyDescent="0.3">
      <c r="P302106" s="83"/>
    </row>
    <row r="302107" spans="16:16" x14ac:dyDescent="0.3">
      <c r="P302107" s="83"/>
    </row>
    <row r="302108" spans="16:16" x14ac:dyDescent="0.3">
      <c r="P302108" s="83"/>
    </row>
    <row r="302109" spans="16:16" x14ac:dyDescent="0.3">
      <c r="P302109" s="83"/>
    </row>
    <row r="302110" spans="16:16" x14ac:dyDescent="0.3">
      <c r="P302110" s="83"/>
    </row>
    <row r="302111" spans="16:16" x14ac:dyDescent="0.3">
      <c r="P302111" s="83"/>
    </row>
    <row r="302112" spans="16:16" x14ac:dyDescent="0.3">
      <c r="P302112" s="83"/>
    </row>
    <row r="302113" spans="16:16" x14ac:dyDescent="0.3">
      <c r="P302113" s="83"/>
    </row>
    <row r="302114" spans="16:16" x14ac:dyDescent="0.3">
      <c r="P302114" s="83"/>
    </row>
    <row r="302115" spans="16:16" x14ac:dyDescent="0.3">
      <c r="P302115" s="83"/>
    </row>
    <row r="302116" spans="16:16" x14ac:dyDescent="0.3">
      <c r="P302116" s="83"/>
    </row>
    <row r="302117" spans="16:16" x14ac:dyDescent="0.3">
      <c r="P302117" s="83"/>
    </row>
    <row r="302118" spans="16:16" x14ac:dyDescent="0.3">
      <c r="P302118" s="83"/>
    </row>
    <row r="302119" spans="16:16" x14ac:dyDescent="0.3">
      <c r="P302119" s="83"/>
    </row>
    <row r="302120" spans="16:16" x14ac:dyDescent="0.3">
      <c r="P302120" s="83"/>
    </row>
    <row r="302121" spans="16:16" x14ac:dyDescent="0.3">
      <c r="P302121" s="83"/>
    </row>
    <row r="302122" spans="16:16" x14ac:dyDescent="0.3">
      <c r="P302122" s="83"/>
    </row>
    <row r="302123" spans="16:16" x14ac:dyDescent="0.3">
      <c r="P302123" s="83"/>
    </row>
    <row r="302124" spans="16:16" x14ac:dyDescent="0.3">
      <c r="P302124" s="83"/>
    </row>
    <row r="302125" spans="16:16" x14ac:dyDescent="0.3">
      <c r="P302125" s="83"/>
    </row>
    <row r="302126" spans="16:16" x14ac:dyDescent="0.3">
      <c r="P302126" s="83"/>
    </row>
    <row r="302127" spans="16:16" x14ac:dyDescent="0.3">
      <c r="P302127" s="83"/>
    </row>
    <row r="302128" spans="16:16" x14ac:dyDescent="0.3">
      <c r="P302128" s="83"/>
    </row>
    <row r="302129" spans="16:16" x14ac:dyDescent="0.3">
      <c r="P302129" s="83"/>
    </row>
    <row r="302130" spans="16:16" x14ac:dyDescent="0.3">
      <c r="P302130" s="83"/>
    </row>
    <row r="302131" spans="16:16" x14ac:dyDescent="0.3">
      <c r="P302131" s="83"/>
    </row>
    <row r="302132" spans="16:16" x14ac:dyDescent="0.3">
      <c r="P302132" s="83"/>
    </row>
    <row r="302133" spans="16:16" x14ac:dyDescent="0.3">
      <c r="P302133" s="83"/>
    </row>
    <row r="302134" spans="16:16" x14ac:dyDescent="0.3">
      <c r="P302134" s="83"/>
    </row>
    <row r="302135" spans="16:16" x14ac:dyDescent="0.3">
      <c r="P302135" s="83"/>
    </row>
    <row r="302136" spans="16:16" x14ac:dyDescent="0.3">
      <c r="P302136" s="83"/>
    </row>
    <row r="302137" spans="16:16" x14ac:dyDescent="0.3">
      <c r="P302137" s="83"/>
    </row>
    <row r="302138" spans="16:16" x14ac:dyDescent="0.3">
      <c r="P302138" s="83"/>
    </row>
    <row r="302139" spans="16:16" x14ac:dyDescent="0.3">
      <c r="P302139" s="83"/>
    </row>
    <row r="302140" spans="16:16" x14ac:dyDescent="0.3">
      <c r="P302140" s="83"/>
    </row>
    <row r="302141" spans="16:16" x14ac:dyDescent="0.3">
      <c r="P302141" s="83"/>
    </row>
    <row r="302142" spans="16:16" x14ac:dyDescent="0.3">
      <c r="P302142" s="83"/>
    </row>
    <row r="302143" spans="16:16" x14ac:dyDescent="0.3">
      <c r="P302143" s="83"/>
    </row>
    <row r="302144" spans="16:16" x14ac:dyDescent="0.3">
      <c r="P302144" s="83"/>
    </row>
    <row r="302145" spans="16:16" x14ac:dyDescent="0.3">
      <c r="P302145" s="83"/>
    </row>
    <row r="302146" spans="16:16" x14ac:dyDescent="0.3">
      <c r="P302146" s="83"/>
    </row>
    <row r="302147" spans="16:16" x14ac:dyDescent="0.3">
      <c r="P302147" s="83"/>
    </row>
    <row r="302148" spans="16:16" x14ac:dyDescent="0.3">
      <c r="P302148" s="83"/>
    </row>
    <row r="302149" spans="16:16" x14ac:dyDescent="0.3">
      <c r="P302149" s="83"/>
    </row>
    <row r="302150" spans="16:16" x14ac:dyDescent="0.3">
      <c r="P302150" s="83"/>
    </row>
    <row r="302151" spans="16:16" x14ac:dyDescent="0.3">
      <c r="P302151" s="83"/>
    </row>
    <row r="302152" spans="16:16" x14ac:dyDescent="0.3">
      <c r="P302152" s="83"/>
    </row>
    <row r="302153" spans="16:16" x14ac:dyDescent="0.3">
      <c r="P302153" s="83"/>
    </row>
    <row r="302154" spans="16:16" x14ac:dyDescent="0.3">
      <c r="P302154" s="83"/>
    </row>
    <row r="302155" spans="16:16" x14ac:dyDescent="0.3">
      <c r="P302155" s="83"/>
    </row>
    <row r="302156" spans="16:16" x14ac:dyDescent="0.3">
      <c r="P302156" s="83"/>
    </row>
    <row r="302157" spans="16:16" x14ac:dyDescent="0.3">
      <c r="P302157" s="83"/>
    </row>
    <row r="302158" spans="16:16" x14ac:dyDescent="0.3">
      <c r="P302158" s="83"/>
    </row>
    <row r="302159" spans="16:16" x14ac:dyDescent="0.3">
      <c r="P302159" s="83"/>
    </row>
    <row r="302160" spans="16:16" x14ac:dyDescent="0.3">
      <c r="P302160" s="83"/>
    </row>
    <row r="302161" spans="16:16" x14ac:dyDescent="0.3">
      <c r="P302161" s="83"/>
    </row>
    <row r="302162" spans="16:16" x14ac:dyDescent="0.3">
      <c r="P302162" s="83"/>
    </row>
    <row r="302163" spans="16:16" x14ac:dyDescent="0.3">
      <c r="P302163" s="83"/>
    </row>
    <row r="302164" spans="16:16" x14ac:dyDescent="0.3">
      <c r="P302164" s="83"/>
    </row>
    <row r="302165" spans="16:16" x14ac:dyDescent="0.3">
      <c r="P302165" s="83"/>
    </row>
    <row r="302166" spans="16:16" x14ac:dyDescent="0.3">
      <c r="P302166" s="83"/>
    </row>
    <row r="302167" spans="16:16" x14ac:dyDescent="0.3">
      <c r="P302167" s="83"/>
    </row>
    <row r="302168" spans="16:16" x14ac:dyDescent="0.3">
      <c r="P302168" s="83"/>
    </row>
    <row r="302169" spans="16:16" x14ac:dyDescent="0.3">
      <c r="P302169" s="83"/>
    </row>
    <row r="302170" spans="16:16" x14ac:dyDescent="0.3">
      <c r="P302170" s="83"/>
    </row>
    <row r="302171" spans="16:16" x14ac:dyDescent="0.3">
      <c r="P302171" s="83"/>
    </row>
    <row r="302172" spans="16:16" x14ac:dyDescent="0.3">
      <c r="P302172" s="83"/>
    </row>
    <row r="302173" spans="16:16" x14ac:dyDescent="0.3">
      <c r="P302173" s="83"/>
    </row>
    <row r="302174" spans="16:16" x14ac:dyDescent="0.3">
      <c r="P302174" s="83"/>
    </row>
    <row r="302175" spans="16:16" x14ac:dyDescent="0.3">
      <c r="P302175" s="83"/>
    </row>
    <row r="302176" spans="16:16" x14ac:dyDescent="0.3">
      <c r="P302176" s="83"/>
    </row>
    <row r="302177" spans="16:16" x14ac:dyDescent="0.3">
      <c r="P302177" s="83"/>
    </row>
    <row r="302178" spans="16:16" x14ac:dyDescent="0.3">
      <c r="P302178" s="83"/>
    </row>
    <row r="302179" spans="16:16" x14ac:dyDescent="0.3">
      <c r="P302179" s="83"/>
    </row>
    <row r="302180" spans="16:16" x14ac:dyDescent="0.3">
      <c r="P302180" s="83"/>
    </row>
    <row r="302181" spans="16:16" x14ac:dyDescent="0.3">
      <c r="P302181" s="83"/>
    </row>
    <row r="302182" spans="16:16" x14ac:dyDescent="0.3">
      <c r="P302182" s="83"/>
    </row>
    <row r="302183" spans="16:16" x14ac:dyDescent="0.3">
      <c r="P302183" s="83"/>
    </row>
    <row r="302184" spans="16:16" x14ac:dyDescent="0.3">
      <c r="P302184" s="83"/>
    </row>
    <row r="302185" spans="16:16" x14ac:dyDescent="0.3">
      <c r="P302185" s="83"/>
    </row>
    <row r="302186" spans="16:16" x14ac:dyDescent="0.3">
      <c r="P302186" s="83"/>
    </row>
    <row r="302187" spans="16:16" x14ac:dyDescent="0.3">
      <c r="P302187" s="83"/>
    </row>
    <row r="302188" spans="16:16" x14ac:dyDescent="0.3">
      <c r="P302188" s="83"/>
    </row>
    <row r="302189" spans="16:16" x14ac:dyDescent="0.3">
      <c r="P302189" s="83"/>
    </row>
    <row r="302190" spans="16:16" x14ac:dyDescent="0.3">
      <c r="P302190" s="83"/>
    </row>
    <row r="302191" spans="16:16" x14ac:dyDescent="0.3">
      <c r="P302191" s="83"/>
    </row>
    <row r="302192" spans="16:16" x14ac:dyDescent="0.3">
      <c r="P302192" s="83"/>
    </row>
    <row r="302193" spans="16:16" x14ac:dyDescent="0.3">
      <c r="P302193" s="83"/>
    </row>
    <row r="302194" spans="16:16" x14ac:dyDescent="0.3">
      <c r="P302194" s="83"/>
    </row>
    <row r="302195" spans="16:16" x14ac:dyDescent="0.3">
      <c r="P302195" s="83"/>
    </row>
    <row r="302196" spans="16:16" x14ac:dyDescent="0.3">
      <c r="P302196" s="83"/>
    </row>
    <row r="302197" spans="16:16" x14ac:dyDescent="0.3">
      <c r="P302197" s="83"/>
    </row>
    <row r="302198" spans="16:16" x14ac:dyDescent="0.3">
      <c r="P302198" s="83"/>
    </row>
    <row r="302199" spans="16:16" x14ac:dyDescent="0.3">
      <c r="P302199" s="83"/>
    </row>
    <row r="302200" spans="16:16" x14ac:dyDescent="0.3">
      <c r="P302200" s="83"/>
    </row>
    <row r="302201" spans="16:16" x14ac:dyDescent="0.3">
      <c r="P302201" s="83"/>
    </row>
    <row r="302202" spans="16:16" x14ac:dyDescent="0.3">
      <c r="P302202" s="83"/>
    </row>
    <row r="302203" spans="16:16" x14ac:dyDescent="0.3">
      <c r="P302203" s="83"/>
    </row>
    <row r="302204" spans="16:16" x14ac:dyDescent="0.3">
      <c r="P302204" s="83"/>
    </row>
    <row r="302205" spans="16:16" x14ac:dyDescent="0.3">
      <c r="P302205" s="83"/>
    </row>
    <row r="302206" spans="16:16" x14ac:dyDescent="0.3">
      <c r="P302206" s="83"/>
    </row>
    <row r="302207" spans="16:16" x14ac:dyDescent="0.3">
      <c r="P302207" s="83"/>
    </row>
    <row r="302208" spans="16:16" x14ac:dyDescent="0.3">
      <c r="P302208" s="83"/>
    </row>
    <row r="302209" spans="16:16" x14ac:dyDescent="0.3">
      <c r="P302209" s="83"/>
    </row>
    <row r="302210" spans="16:16" x14ac:dyDescent="0.3">
      <c r="P302210" s="83"/>
    </row>
    <row r="302211" spans="16:16" x14ac:dyDescent="0.3">
      <c r="P302211" s="83"/>
    </row>
    <row r="302212" spans="16:16" x14ac:dyDescent="0.3">
      <c r="P302212" s="83"/>
    </row>
    <row r="302213" spans="16:16" x14ac:dyDescent="0.3">
      <c r="P302213" s="83"/>
    </row>
    <row r="302214" spans="16:16" x14ac:dyDescent="0.3">
      <c r="P302214" s="83"/>
    </row>
    <row r="302215" spans="16:16" x14ac:dyDescent="0.3">
      <c r="P302215" s="83"/>
    </row>
    <row r="302216" spans="16:16" x14ac:dyDescent="0.3">
      <c r="P302216" s="83"/>
    </row>
    <row r="302217" spans="16:16" x14ac:dyDescent="0.3">
      <c r="P302217" s="83"/>
    </row>
    <row r="302218" spans="16:16" x14ac:dyDescent="0.3">
      <c r="P302218" s="83"/>
    </row>
    <row r="302219" spans="16:16" x14ac:dyDescent="0.3">
      <c r="P302219" s="83"/>
    </row>
    <row r="302220" spans="16:16" x14ac:dyDescent="0.3">
      <c r="P302220" s="83"/>
    </row>
    <row r="302221" spans="16:16" x14ac:dyDescent="0.3">
      <c r="P302221" s="83"/>
    </row>
    <row r="302222" spans="16:16" x14ac:dyDescent="0.3">
      <c r="P302222" s="83"/>
    </row>
    <row r="302223" spans="16:16" x14ac:dyDescent="0.3">
      <c r="P302223" s="83"/>
    </row>
    <row r="302224" spans="16:16" x14ac:dyDescent="0.3">
      <c r="P302224" s="83"/>
    </row>
    <row r="302225" spans="16:16" x14ac:dyDescent="0.3">
      <c r="P302225" s="83"/>
    </row>
    <row r="302226" spans="16:16" x14ac:dyDescent="0.3">
      <c r="P302226" s="83"/>
    </row>
    <row r="302227" spans="16:16" x14ac:dyDescent="0.3">
      <c r="P302227" s="83"/>
    </row>
    <row r="302228" spans="16:16" x14ac:dyDescent="0.3">
      <c r="P302228" s="83"/>
    </row>
    <row r="302229" spans="16:16" x14ac:dyDescent="0.3">
      <c r="P302229" s="83"/>
    </row>
    <row r="302230" spans="16:16" x14ac:dyDescent="0.3">
      <c r="P302230" s="83"/>
    </row>
    <row r="302231" spans="16:16" x14ac:dyDescent="0.3">
      <c r="P302231" s="83"/>
    </row>
    <row r="302232" spans="16:16" x14ac:dyDescent="0.3">
      <c r="P302232" s="83"/>
    </row>
    <row r="302233" spans="16:16" x14ac:dyDescent="0.3">
      <c r="P302233" s="83"/>
    </row>
    <row r="302234" spans="16:16" x14ac:dyDescent="0.3">
      <c r="P302234" s="83"/>
    </row>
    <row r="302235" spans="16:16" x14ac:dyDescent="0.3">
      <c r="P302235" s="83"/>
    </row>
    <row r="302236" spans="16:16" x14ac:dyDescent="0.3">
      <c r="P302236" s="83"/>
    </row>
    <row r="302237" spans="16:16" x14ac:dyDescent="0.3">
      <c r="P302237" s="83"/>
    </row>
    <row r="302238" spans="16:16" x14ac:dyDescent="0.3">
      <c r="P302238" s="83"/>
    </row>
    <row r="302239" spans="16:16" x14ac:dyDescent="0.3">
      <c r="P302239" s="83"/>
    </row>
    <row r="302240" spans="16:16" x14ac:dyDescent="0.3">
      <c r="P302240" s="83"/>
    </row>
    <row r="302241" spans="16:16" x14ac:dyDescent="0.3">
      <c r="P302241" s="83"/>
    </row>
    <row r="302242" spans="16:16" x14ac:dyDescent="0.3">
      <c r="P302242" s="83"/>
    </row>
    <row r="302243" spans="16:16" x14ac:dyDescent="0.3">
      <c r="P302243" s="83"/>
    </row>
    <row r="302244" spans="16:16" x14ac:dyDescent="0.3">
      <c r="P302244" s="83"/>
    </row>
    <row r="302245" spans="16:16" x14ac:dyDescent="0.3">
      <c r="P302245" s="83"/>
    </row>
    <row r="302246" spans="16:16" x14ac:dyDescent="0.3">
      <c r="P302246" s="83"/>
    </row>
    <row r="302247" spans="16:16" x14ac:dyDescent="0.3">
      <c r="P302247" s="83"/>
    </row>
    <row r="302248" spans="16:16" x14ac:dyDescent="0.3">
      <c r="P302248" s="83"/>
    </row>
    <row r="302249" spans="16:16" x14ac:dyDescent="0.3">
      <c r="P302249" s="83"/>
    </row>
    <row r="302250" spans="16:16" x14ac:dyDescent="0.3">
      <c r="P302250" s="83"/>
    </row>
    <row r="302251" spans="16:16" x14ac:dyDescent="0.3">
      <c r="P302251" s="83"/>
    </row>
    <row r="302252" spans="16:16" x14ac:dyDescent="0.3">
      <c r="P302252" s="83"/>
    </row>
    <row r="302253" spans="16:16" x14ac:dyDescent="0.3">
      <c r="P302253" s="83"/>
    </row>
    <row r="302254" spans="16:16" x14ac:dyDescent="0.3">
      <c r="P302254" s="83"/>
    </row>
    <row r="302255" spans="16:16" x14ac:dyDescent="0.3">
      <c r="P302255" s="83"/>
    </row>
    <row r="302256" spans="16:16" x14ac:dyDescent="0.3">
      <c r="P302256" s="83"/>
    </row>
    <row r="302257" spans="16:16" x14ac:dyDescent="0.3">
      <c r="P302257" s="83"/>
    </row>
    <row r="302258" spans="16:16" x14ac:dyDescent="0.3">
      <c r="P302258" s="83"/>
    </row>
    <row r="302259" spans="16:16" x14ac:dyDescent="0.3">
      <c r="P302259" s="83"/>
    </row>
    <row r="302260" spans="16:16" x14ac:dyDescent="0.3">
      <c r="P302260" s="83"/>
    </row>
    <row r="302261" spans="16:16" x14ac:dyDescent="0.3">
      <c r="P302261" s="83"/>
    </row>
    <row r="302262" spans="16:16" x14ac:dyDescent="0.3">
      <c r="P302262" s="83"/>
    </row>
    <row r="302263" spans="16:16" x14ac:dyDescent="0.3">
      <c r="P302263" s="83"/>
    </row>
    <row r="302264" spans="16:16" x14ac:dyDescent="0.3">
      <c r="P302264" s="83"/>
    </row>
    <row r="302265" spans="16:16" x14ac:dyDescent="0.3">
      <c r="P302265" s="83"/>
    </row>
    <row r="302266" spans="16:16" x14ac:dyDescent="0.3">
      <c r="P302266" s="83"/>
    </row>
    <row r="302267" spans="16:16" x14ac:dyDescent="0.3">
      <c r="P302267" s="83"/>
    </row>
    <row r="302268" spans="16:16" x14ac:dyDescent="0.3">
      <c r="P302268" s="83"/>
    </row>
    <row r="302269" spans="16:16" x14ac:dyDescent="0.3">
      <c r="P302269" s="83"/>
    </row>
    <row r="302270" spans="16:16" x14ac:dyDescent="0.3">
      <c r="P302270" s="83"/>
    </row>
    <row r="302271" spans="16:16" x14ac:dyDescent="0.3">
      <c r="P302271" s="83"/>
    </row>
    <row r="302272" spans="16:16" x14ac:dyDescent="0.3">
      <c r="P302272" s="83"/>
    </row>
    <row r="302273" spans="16:16" x14ac:dyDescent="0.3">
      <c r="P302273" s="83"/>
    </row>
    <row r="302274" spans="16:16" x14ac:dyDescent="0.3">
      <c r="P302274" s="83"/>
    </row>
    <row r="302275" spans="16:16" x14ac:dyDescent="0.3">
      <c r="P302275" s="83"/>
    </row>
    <row r="302276" spans="16:16" x14ac:dyDescent="0.3">
      <c r="P302276" s="83"/>
    </row>
    <row r="302277" spans="16:16" x14ac:dyDescent="0.3">
      <c r="P302277" s="83"/>
    </row>
    <row r="302278" spans="16:16" x14ac:dyDescent="0.3">
      <c r="P302278" s="83"/>
    </row>
    <row r="302279" spans="16:16" x14ac:dyDescent="0.3">
      <c r="P302279" s="83"/>
    </row>
    <row r="302280" spans="16:16" x14ac:dyDescent="0.3">
      <c r="P302280" s="83"/>
    </row>
    <row r="302281" spans="16:16" x14ac:dyDescent="0.3">
      <c r="P302281" s="83"/>
    </row>
    <row r="302282" spans="16:16" x14ac:dyDescent="0.3">
      <c r="P302282" s="83"/>
    </row>
    <row r="302283" spans="16:16" x14ac:dyDescent="0.3">
      <c r="P302283" s="83"/>
    </row>
    <row r="302284" spans="16:16" x14ac:dyDescent="0.3">
      <c r="P302284" s="83"/>
    </row>
    <row r="302285" spans="16:16" x14ac:dyDescent="0.3">
      <c r="P302285" s="83"/>
    </row>
    <row r="302286" spans="16:16" x14ac:dyDescent="0.3">
      <c r="P302286" s="83"/>
    </row>
    <row r="302287" spans="16:16" x14ac:dyDescent="0.3">
      <c r="P302287" s="83"/>
    </row>
    <row r="302288" spans="16:16" x14ac:dyDescent="0.3">
      <c r="P302288" s="83"/>
    </row>
    <row r="302289" spans="16:16" x14ac:dyDescent="0.3">
      <c r="P302289" s="83"/>
    </row>
    <row r="302290" spans="16:16" x14ac:dyDescent="0.3">
      <c r="P302290" s="83"/>
    </row>
    <row r="302291" spans="16:16" x14ac:dyDescent="0.3">
      <c r="P302291" s="83"/>
    </row>
    <row r="302292" spans="16:16" x14ac:dyDescent="0.3">
      <c r="P302292" s="83"/>
    </row>
    <row r="302293" spans="16:16" x14ac:dyDescent="0.3">
      <c r="P302293" s="83"/>
    </row>
    <row r="302294" spans="16:16" x14ac:dyDescent="0.3">
      <c r="P302294" s="83"/>
    </row>
    <row r="302295" spans="16:16" x14ac:dyDescent="0.3">
      <c r="P302295" s="83"/>
    </row>
    <row r="302296" spans="16:16" x14ac:dyDescent="0.3">
      <c r="P302296" s="83"/>
    </row>
    <row r="302297" spans="16:16" x14ac:dyDescent="0.3">
      <c r="P302297" s="83"/>
    </row>
    <row r="302298" spans="16:16" x14ac:dyDescent="0.3">
      <c r="P302298" s="83"/>
    </row>
    <row r="302299" spans="16:16" x14ac:dyDescent="0.3">
      <c r="P302299" s="83"/>
    </row>
    <row r="302300" spans="16:16" x14ac:dyDescent="0.3">
      <c r="P302300" s="83"/>
    </row>
    <row r="302301" spans="16:16" x14ac:dyDescent="0.3">
      <c r="P302301" s="83"/>
    </row>
    <row r="302302" spans="16:16" x14ac:dyDescent="0.3">
      <c r="P302302" s="83"/>
    </row>
    <row r="302303" spans="16:16" x14ac:dyDescent="0.3">
      <c r="P302303" s="83"/>
    </row>
    <row r="302304" spans="16:16" x14ac:dyDescent="0.3">
      <c r="P302304" s="83"/>
    </row>
    <row r="302305" spans="16:16" x14ac:dyDescent="0.3">
      <c r="P302305" s="83"/>
    </row>
    <row r="302306" spans="16:16" x14ac:dyDescent="0.3">
      <c r="P302306" s="83"/>
    </row>
    <row r="302307" spans="16:16" x14ac:dyDescent="0.3">
      <c r="P302307" s="83"/>
    </row>
    <row r="302308" spans="16:16" x14ac:dyDescent="0.3">
      <c r="P302308" s="83"/>
    </row>
    <row r="302309" spans="16:16" x14ac:dyDescent="0.3">
      <c r="P302309" s="83"/>
    </row>
    <row r="302310" spans="16:16" x14ac:dyDescent="0.3">
      <c r="P302310" s="83"/>
    </row>
    <row r="302311" spans="16:16" x14ac:dyDescent="0.3">
      <c r="P302311" s="83"/>
    </row>
    <row r="302312" spans="16:16" x14ac:dyDescent="0.3">
      <c r="P302312" s="83"/>
    </row>
    <row r="302313" spans="16:16" x14ac:dyDescent="0.3">
      <c r="P302313" s="83"/>
    </row>
    <row r="302314" spans="16:16" x14ac:dyDescent="0.3">
      <c r="P302314" s="83"/>
    </row>
    <row r="302315" spans="16:16" x14ac:dyDescent="0.3">
      <c r="P302315" s="83"/>
    </row>
    <row r="302316" spans="16:16" x14ac:dyDescent="0.3">
      <c r="P302316" s="83"/>
    </row>
    <row r="302317" spans="16:16" x14ac:dyDescent="0.3">
      <c r="P302317" s="83"/>
    </row>
    <row r="302318" spans="16:16" x14ac:dyDescent="0.3">
      <c r="P302318" s="83"/>
    </row>
    <row r="302319" spans="16:16" x14ac:dyDescent="0.3">
      <c r="P302319" s="83"/>
    </row>
    <row r="302320" spans="16:16" x14ac:dyDescent="0.3">
      <c r="P302320" s="83"/>
    </row>
    <row r="302321" spans="16:16" x14ac:dyDescent="0.3">
      <c r="P302321" s="83"/>
    </row>
    <row r="302322" spans="16:16" x14ac:dyDescent="0.3">
      <c r="P302322" s="83"/>
    </row>
    <row r="302323" spans="16:16" x14ac:dyDescent="0.3">
      <c r="P302323" s="83"/>
    </row>
    <row r="302324" spans="16:16" x14ac:dyDescent="0.3">
      <c r="P302324" s="83"/>
    </row>
    <row r="302325" spans="16:16" x14ac:dyDescent="0.3">
      <c r="P302325" s="83"/>
    </row>
    <row r="302326" spans="16:16" x14ac:dyDescent="0.3">
      <c r="P302326" s="83"/>
    </row>
    <row r="302327" spans="16:16" x14ac:dyDescent="0.3">
      <c r="P302327" s="83"/>
    </row>
    <row r="302328" spans="16:16" x14ac:dyDescent="0.3">
      <c r="P302328" s="83"/>
    </row>
    <row r="302329" spans="16:16" x14ac:dyDescent="0.3">
      <c r="P302329" s="83"/>
    </row>
    <row r="302330" spans="16:16" x14ac:dyDescent="0.3">
      <c r="P302330" s="83"/>
    </row>
    <row r="302331" spans="16:16" x14ac:dyDescent="0.3">
      <c r="P302331" s="83"/>
    </row>
    <row r="302332" spans="16:16" x14ac:dyDescent="0.3">
      <c r="P302332" s="83"/>
    </row>
    <row r="302333" spans="16:16" x14ac:dyDescent="0.3">
      <c r="P302333" s="83"/>
    </row>
    <row r="302334" spans="16:16" x14ac:dyDescent="0.3">
      <c r="P302334" s="83"/>
    </row>
    <row r="302335" spans="16:16" x14ac:dyDescent="0.3">
      <c r="P302335" s="83"/>
    </row>
    <row r="302336" spans="16:16" x14ac:dyDescent="0.3">
      <c r="P302336" s="83"/>
    </row>
    <row r="302337" spans="16:16" x14ac:dyDescent="0.3">
      <c r="P302337" s="83"/>
    </row>
    <row r="302338" spans="16:16" x14ac:dyDescent="0.3">
      <c r="P302338" s="83"/>
    </row>
    <row r="302339" spans="16:16" x14ac:dyDescent="0.3">
      <c r="P302339" s="83"/>
    </row>
    <row r="302340" spans="16:16" x14ac:dyDescent="0.3">
      <c r="P302340" s="83"/>
    </row>
    <row r="302341" spans="16:16" x14ac:dyDescent="0.3">
      <c r="P302341" s="83"/>
    </row>
    <row r="302342" spans="16:16" x14ac:dyDescent="0.3">
      <c r="P302342" s="83"/>
    </row>
    <row r="302343" spans="16:16" x14ac:dyDescent="0.3">
      <c r="P302343" s="83"/>
    </row>
    <row r="302344" spans="16:16" x14ac:dyDescent="0.3">
      <c r="P302344" s="83"/>
    </row>
    <row r="302345" spans="16:16" x14ac:dyDescent="0.3">
      <c r="P302345" s="83"/>
    </row>
    <row r="302346" spans="16:16" x14ac:dyDescent="0.3">
      <c r="P302346" s="83"/>
    </row>
    <row r="302347" spans="16:16" x14ac:dyDescent="0.3">
      <c r="P302347" s="83"/>
    </row>
    <row r="302348" spans="16:16" x14ac:dyDescent="0.3">
      <c r="P302348" s="83"/>
    </row>
    <row r="302349" spans="16:16" x14ac:dyDescent="0.3">
      <c r="P302349" s="83"/>
    </row>
    <row r="302350" spans="16:16" x14ac:dyDescent="0.3">
      <c r="P302350" s="83"/>
    </row>
    <row r="302351" spans="16:16" x14ac:dyDescent="0.3">
      <c r="P302351" s="83"/>
    </row>
    <row r="302352" spans="16:16" x14ac:dyDescent="0.3">
      <c r="P302352" s="83"/>
    </row>
    <row r="302353" spans="16:16" x14ac:dyDescent="0.3">
      <c r="P302353" s="83"/>
    </row>
    <row r="302354" spans="16:16" x14ac:dyDescent="0.3">
      <c r="P302354" s="83"/>
    </row>
    <row r="302355" spans="16:16" x14ac:dyDescent="0.3">
      <c r="P302355" s="83"/>
    </row>
    <row r="302356" spans="16:16" x14ac:dyDescent="0.3">
      <c r="P302356" s="83"/>
    </row>
    <row r="302357" spans="16:16" x14ac:dyDescent="0.3">
      <c r="P302357" s="83"/>
    </row>
    <row r="302358" spans="16:16" x14ac:dyDescent="0.3">
      <c r="P302358" s="83"/>
    </row>
    <row r="302359" spans="16:16" x14ac:dyDescent="0.3">
      <c r="P302359" s="83"/>
    </row>
    <row r="302360" spans="16:16" x14ac:dyDescent="0.3">
      <c r="P302360" s="83"/>
    </row>
    <row r="302361" spans="16:16" x14ac:dyDescent="0.3">
      <c r="P302361" s="83"/>
    </row>
    <row r="302362" spans="16:16" x14ac:dyDescent="0.3">
      <c r="P302362" s="83"/>
    </row>
    <row r="302363" spans="16:16" x14ac:dyDescent="0.3">
      <c r="P302363" s="83"/>
    </row>
    <row r="302364" spans="16:16" x14ac:dyDescent="0.3">
      <c r="P302364" s="83"/>
    </row>
    <row r="302365" spans="16:16" x14ac:dyDescent="0.3">
      <c r="P302365" s="83"/>
    </row>
    <row r="302366" spans="16:16" x14ac:dyDescent="0.3">
      <c r="P302366" s="83"/>
    </row>
    <row r="302367" spans="16:16" x14ac:dyDescent="0.3">
      <c r="P302367" s="83"/>
    </row>
    <row r="302368" spans="16:16" x14ac:dyDescent="0.3">
      <c r="P302368" s="83"/>
    </row>
    <row r="302369" spans="16:16" x14ac:dyDescent="0.3">
      <c r="P302369" s="83"/>
    </row>
    <row r="302370" spans="16:16" x14ac:dyDescent="0.3">
      <c r="P302370" s="83"/>
    </row>
    <row r="302371" spans="16:16" x14ac:dyDescent="0.3">
      <c r="P302371" s="83"/>
    </row>
    <row r="302372" spans="16:16" x14ac:dyDescent="0.3">
      <c r="P302372" s="83"/>
    </row>
    <row r="302373" spans="16:16" x14ac:dyDescent="0.3">
      <c r="P302373" s="83"/>
    </row>
    <row r="302374" spans="16:16" x14ac:dyDescent="0.3">
      <c r="P302374" s="83"/>
    </row>
    <row r="302375" spans="16:16" x14ac:dyDescent="0.3">
      <c r="P302375" s="83"/>
    </row>
    <row r="302376" spans="16:16" x14ac:dyDescent="0.3">
      <c r="P302376" s="83"/>
    </row>
    <row r="302377" spans="16:16" x14ac:dyDescent="0.3">
      <c r="P302377" s="83"/>
    </row>
    <row r="302378" spans="16:16" x14ac:dyDescent="0.3">
      <c r="P302378" s="83"/>
    </row>
    <row r="302379" spans="16:16" x14ac:dyDescent="0.3">
      <c r="P302379" s="83"/>
    </row>
    <row r="302380" spans="16:16" x14ac:dyDescent="0.3">
      <c r="P302380" s="83"/>
    </row>
    <row r="302381" spans="16:16" x14ac:dyDescent="0.3">
      <c r="P302381" s="83"/>
    </row>
    <row r="302382" spans="16:16" x14ac:dyDescent="0.3">
      <c r="P302382" s="83"/>
    </row>
    <row r="302383" spans="16:16" x14ac:dyDescent="0.3">
      <c r="P302383" s="83"/>
    </row>
    <row r="302384" spans="16:16" x14ac:dyDescent="0.3">
      <c r="P302384" s="83"/>
    </row>
    <row r="302385" spans="16:16" x14ac:dyDescent="0.3">
      <c r="P302385" s="83"/>
    </row>
    <row r="302386" spans="16:16" x14ac:dyDescent="0.3">
      <c r="P302386" s="83"/>
    </row>
    <row r="302387" spans="16:16" x14ac:dyDescent="0.3">
      <c r="P302387" s="83"/>
    </row>
    <row r="302388" spans="16:16" x14ac:dyDescent="0.3">
      <c r="P302388" s="83"/>
    </row>
    <row r="302389" spans="16:16" x14ac:dyDescent="0.3">
      <c r="P302389" s="83"/>
    </row>
    <row r="302390" spans="16:16" x14ac:dyDescent="0.3">
      <c r="P302390" s="83"/>
    </row>
    <row r="302391" spans="16:16" x14ac:dyDescent="0.3">
      <c r="P302391" s="83"/>
    </row>
    <row r="302392" spans="16:16" x14ac:dyDescent="0.3">
      <c r="P302392" s="83"/>
    </row>
    <row r="302393" spans="16:16" x14ac:dyDescent="0.3">
      <c r="P302393" s="83"/>
    </row>
    <row r="302394" spans="16:16" x14ac:dyDescent="0.3">
      <c r="P302394" s="83"/>
    </row>
    <row r="302395" spans="16:16" x14ac:dyDescent="0.3">
      <c r="P302395" s="83"/>
    </row>
    <row r="302396" spans="16:16" x14ac:dyDescent="0.3">
      <c r="P302396" s="83"/>
    </row>
    <row r="302397" spans="16:16" x14ac:dyDescent="0.3">
      <c r="P302397" s="83"/>
    </row>
    <row r="302398" spans="16:16" x14ac:dyDescent="0.3">
      <c r="P302398" s="83"/>
    </row>
    <row r="302399" spans="16:16" x14ac:dyDescent="0.3">
      <c r="P302399" s="83"/>
    </row>
    <row r="302400" spans="16:16" x14ac:dyDescent="0.3">
      <c r="P302400" s="83"/>
    </row>
    <row r="302401" spans="16:16" x14ac:dyDescent="0.3">
      <c r="P302401" s="83"/>
    </row>
    <row r="302402" spans="16:16" x14ac:dyDescent="0.3">
      <c r="P302402" s="83"/>
    </row>
    <row r="302403" spans="16:16" x14ac:dyDescent="0.3">
      <c r="P302403" s="83"/>
    </row>
    <row r="302404" spans="16:16" x14ac:dyDescent="0.3">
      <c r="P302404" s="83"/>
    </row>
    <row r="302405" spans="16:16" x14ac:dyDescent="0.3">
      <c r="P302405" s="83"/>
    </row>
    <row r="302406" spans="16:16" x14ac:dyDescent="0.3">
      <c r="P302406" s="83"/>
    </row>
    <row r="302407" spans="16:16" x14ac:dyDescent="0.3">
      <c r="P302407" s="83"/>
    </row>
    <row r="302408" spans="16:16" x14ac:dyDescent="0.3">
      <c r="P302408" s="83"/>
    </row>
    <row r="302409" spans="16:16" x14ac:dyDescent="0.3">
      <c r="P302409" s="83"/>
    </row>
    <row r="302410" spans="16:16" x14ac:dyDescent="0.3">
      <c r="P302410" s="83"/>
    </row>
    <row r="302411" spans="16:16" x14ac:dyDescent="0.3">
      <c r="P302411" s="83"/>
    </row>
    <row r="302412" spans="16:16" x14ac:dyDescent="0.3">
      <c r="P302412" s="83"/>
    </row>
    <row r="302413" spans="16:16" x14ac:dyDescent="0.3">
      <c r="P302413" s="83"/>
    </row>
    <row r="302414" spans="16:16" x14ac:dyDescent="0.3">
      <c r="P302414" s="83"/>
    </row>
    <row r="302415" spans="16:16" x14ac:dyDescent="0.3">
      <c r="P302415" s="83"/>
    </row>
    <row r="302416" spans="16:16" x14ac:dyDescent="0.3">
      <c r="P302416" s="83"/>
    </row>
    <row r="302417" spans="16:16" x14ac:dyDescent="0.3">
      <c r="P302417" s="83"/>
    </row>
    <row r="302418" spans="16:16" x14ac:dyDescent="0.3">
      <c r="P302418" s="83"/>
    </row>
    <row r="302419" spans="16:16" x14ac:dyDescent="0.3">
      <c r="P302419" s="83"/>
    </row>
    <row r="302420" spans="16:16" x14ac:dyDescent="0.3">
      <c r="P302420" s="83"/>
    </row>
    <row r="302421" spans="16:16" x14ac:dyDescent="0.3">
      <c r="P302421" s="83"/>
    </row>
    <row r="302422" spans="16:16" x14ac:dyDescent="0.3">
      <c r="P302422" s="83"/>
    </row>
    <row r="302423" spans="16:16" x14ac:dyDescent="0.3">
      <c r="P302423" s="83"/>
    </row>
    <row r="302424" spans="16:16" x14ac:dyDescent="0.3">
      <c r="P302424" s="83"/>
    </row>
    <row r="302425" spans="16:16" x14ac:dyDescent="0.3">
      <c r="P302425" s="83"/>
    </row>
    <row r="302426" spans="16:16" x14ac:dyDescent="0.3">
      <c r="P302426" s="83"/>
    </row>
    <row r="302427" spans="16:16" x14ac:dyDescent="0.3">
      <c r="P302427" s="83"/>
    </row>
    <row r="302428" spans="16:16" x14ac:dyDescent="0.3">
      <c r="P302428" s="83"/>
    </row>
    <row r="302429" spans="16:16" x14ac:dyDescent="0.3">
      <c r="P302429" s="83"/>
    </row>
    <row r="302430" spans="16:16" x14ac:dyDescent="0.3">
      <c r="P302430" s="83"/>
    </row>
    <row r="302431" spans="16:16" x14ac:dyDescent="0.3">
      <c r="P302431" s="83"/>
    </row>
    <row r="302432" spans="16:16" x14ac:dyDescent="0.3">
      <c r="P302432" s="83"/>
    </row>
    <row r="302433" spans="16:16" x14ac:dyDescent="0.3">
      <c r="P302433" s="83"/>
    </row>
    <row r="302434" spans="16:16" x14ac:dyDescent="0.3">
      <c r="P302434" s="83"/>
    </row>
    <row r="302435" spans="16:16" x14ac:dyDescent="0.3">
      <c r="P302435" s="83"/>
    </row>
    <row r="302436" spans="16:16" x14ac:dyDescent="0.3">
      <c r="P302436" s="83"/>
    </row>
    <row r="302437" spans="16:16" x14ac:dyDescent="0.3">
      <c r="P302437" s="83"/>
    </row>
    <row r="302438" spans="16:16" x14ac:dyDescent="0.3">
      <c r="P302438" s="83"/>
    </row>
    <row r="302439" spans="16:16" x14ac:dyDescent="0.3">
      <c r="P302439" s="83"/>
    </row>
    <row r="302440" spans="16:16" x14ac:dyDescent="0.3">
      <c r="P302440" s="83"/>
    </row>
    <row r="302441" spans="16:16" x14ac:dyDescent="0.3">
      <c r="P302441" s="83"/>
    </row>
    <row r="302442" spans="16:16" x14ac:dyDescent="0.3">
      <c r="P302442" s="83"/>
    </row>
    <row r="302443" spans="16:16" x14ac:dyDescent="0.3">
      <c r="P302443" s="83"/>
    </row>
    <row r="302444" spans="16:16" x14ac:dyDescent="0.3">
      <c r="P302444" s="83"/>
    </row>
    <row r="302445" spans="16:16" x14ac:dyDescent="0.3">
      <c r="P302445" s="83"/>
    </row>
    <row r="302446" spans="16:16" x14ac:dyDescent="0.3">
      <c r="P302446" s="83"/>
    </row>
    <row r="302447" spans="16:16" x14ac:dyDescent="0.3">
      <c r="P302447" s="83"/>
    </row>
    <row r="302448" spans="16:16" x14ac:dyDescent="0.3">
      <c r="P302448" s="83"/>
    </row>
    <row r="302449" spans="16:16" x14ac:dyDescent="0.3">
      <c r="P302449" s="83"/>
    </row>
    <row r="302450" spans="16:16" x14ac:dyDescent="0.3">
      <c r="P302450" s="83"/>
    </row>
    <row r="302451" spans="16:16" x14ac:dyDescent="0.3">
      <c r="P302451" s="83"/>
    </row>
    <row r="302452" spans="16:16" x14ac:dyDescent="0.3">
      <c r="P302452" s="83"/>
    </row>
    <row r="302453" spans="16:16" x14ac:dyDescent="0.3">
      <c r="P302453" s="83"/>
    </row>
    <row r="302454" spans="16:16" x14ac:dyDescent="0.3">
      <c r="P302454" s="83"/>
    </row>
    <row r="302455" spans="16:16" x14ac:dyDescent="0.3">
      <c r="P302455" s="83"/>
    </row>
    <row r="302456" spans="16:16" x14ac:dyDescent="0.3">
      <c r="P302456" s="83"/>
    </row>
    <row r="302457" spans="16:16" x14ac:dyDescent="0.3">
      <c r="P302457" s="83"/>
    </row>
    <row r="302458" spans="16:16" x14ac:dyDescent="0.3">
      <c r="P302458" s="83"/>
    </row>
    <row r="302459" spans="16:16" x14ac:dyDescent="0.3">
      <c r="P302459" s="83"/>
    </row>
    <row r="302460" spans="16:16" x14ac:dyDescent="0.3">
      <c r="P302460" s="83"/>
    </row>
    <row r="302461" spans="16:16" x14ac:dyDescent="0.3">
      <c r="P302461" s="83"/>
    </row>
    <row r="302462" spans="16:16" x14ac:dyDescent="0.3">
      <c r="P302462" s="83"/>
    </row>
    <row r="302463" spans="16:16" x14ac:dyDescent="0.3">
      <c r="P302463" s="83"/>
    </row>
    <row r="302464" spans="16:16" x14ac:dyDescent="0.3">
      <c r="P302464" s="83"/>
    </row>
    <row r="302465" spans="16:16" x14ac:dyDescent="0.3">
      <c r="P302465" s="83"/>
    </row>
    <row r="302466" spans="16:16" x14ac:dyDescent="0.3">
      <c r="P302466" s="83"/>
    </row>
    <row r="302467" spans="16:16" x14ac:dyDescent="0.3">
      <c r="P302467" s="83"/>
    </row>
    <row r="302468" spans="16:16" x14ac:dyDescent="0.3">
      <c r="P302468" s="83"/>
    </row>
    <row r="302469" spans="16:16" x14ac:dyDescent="0.3">
      <c r="P302469" s="83"/>
    </row>
    <row r="302470" spans="16:16" x14ac:dyDescent="0.3">
      <c r="P302470" s="83"/>
    </row>
    <row r="302471" spans="16:16" x14ac:dyDescent="0.3">
      <c r="P302471" s="83"/>
    </row>
    <row r="302472" spans="16:16" x14ac:dyDescent="0.3">
      <c r="P302472" s="83"/>
    </row>
    <row r="302473" spans="16:16" x14ac:dyDescent="0.3">
      <c r="P302473" s="83"/>
    </row>
    <row r="302474" spans="16:16" x14ac:dyDescent="0.3">
      <c r="P302474" s="83"/>
    </row>
    <row r="302475" spans="16:16" x14ac:dyDescent="0.3">
      <c r="P302475" s="83"/>
    </row>
    <row r="302476" spans="16:16" x14ac:dyDescent="0.3">
      <c r="P302476" s="83"/>
    </row>
    <row r="302477" spans="16:16" x14ac:dyDescent="0.3">
      <c r="P302477" s="83"/>
    </row>
    <row r="302478" spans="16:16" x14ac:dyDescent="0.3">
      <c r="P302478" s="83"/>
    </row>
    <row r="302479" spans="16:16" x14ac:dyDescent="0.3">
      <c r="P302479" s="83"/>
    </row>
    <row r="302480" spans="16:16" x14ac:dyDescent="0.3">
      <c r="P302480" s="83"/>
    </row>
    <row r="302481" spans="16:16" x14ac:dyDescent="0.3">
      <c r="P302481" s="83"/>
    </row>
    <row r="302482" spans="16:16" x14ac:dyDescent="0.3">
      <c r="P302482" s="83"/>
    </row>
    <row r="302483" spans="16:16" x14ac:dyDescent="0.3">
      <c r="P302483" s="83"/>
    </row>
    <row r="302484" spans="16:16" x14ac:dyDescent="0.3">
      <c r="P302484" s="83"/>
    </row>
    <row r="302485" spans="16:16" x14ac:dyDescent="0.3">
      <c r="P302485" s="83"/>
    </row>
    <row r="302486" spans="16:16" x14ac:dyDescent="0.3">
      <c r="P302486" s="83"/>
    </row>
    <row r="302487" spans="16:16" x14ac:dyDescent="0.3">
      <c r="P302487" s="83"/>
    </row>
    <row r="302488" spans="16:16" x14ac:dyDescent="0.3">
      <c r="P302488" s="83"/>
    </row>
    <row r="302489" spans="16:16" x14ac:dyDescent="0.3">
      <c r="P302489" s="83"/>
    </row>
    <row r="302490" spans="16:16" x14ac:dyDescent="0.3">
      <c r="P302490" s="83"/>
    </row>
    <row r="302491" spans="16:16" x14ac:dyDescent="0.3">
      <c r="P302491" s="83"/>
    </row>
    <row r="302492" spans="16:16" x14ac:dyDescent="0.3">
      <c r="P302492" s="83"/>
    </row>
    <row r="302493" spans="16:16" x14ac:dyDescent="0.3">
      <c r="P302493" s="83"/>
    </row>
    <row r="302494" spans="16:16" x14ac:dyDescent="0.3">
      <c r="P302494" s="83"/>
    </row>
    <row r="302495" spans="16:16" x14ac:dyDescent="0.3">
      <c r="P302495" s="83"/>
    </row>
    <row r="302496" spans="16:16" x14ac:dyDescent="0.3">
      <c r="P302496" s="83"/>
    </row>
    <row r="302497" spans="16:16" x14ac:dyDescent="0.3">
      <c r="P302497" s="83"/>
    </row>
    <row r="302498" spans="16:16" x14ac:dyDescent="0.3">
      <c r="P302498" s="83"/>
    </row>
    <row r="302499" spans="16:16" x14ac:dyDescent="0.3">
      <c r="P302499" s="83"/>
    </row>
    <row r="302500" spans="16:16" x14ac:dyDescent="0.3">
      <c r="P302500" s="83"/>
    </row>
    <row r="302501" spans="16:16" x14ac:dyDescent="0.3">
      <c r="P302501" s="83"/>
    </row>
    <row r="302502" spans="16:16" x14ac:dyDescent="0.3">
      <c r="P302502" s="83"/>
    </row>
    <row r="302503" spans="16:16" x14ac:dyDescent="0.3">
      <c r="P302503" s="83"/>
    </row>
    <row r="302504" spans="16:16" x14ac:dyDescent="0.3">
      <c r="P302504" s="83"/>
    </row>
    <row r="302505" spans="16:16" x14ac:dyDescent="0.3">
      <c r="P302505" s="83"/>
    </row>
    <row r="302506" spans="16:16" x14ac:dyDescent="0.3">
      <c r="P302506" s="83"/>
    </row>
    <row r="302507" spans="16:16" x14ac:dyDescent="0.3">
      <c r="P302507" s="83"/>
    </row>
    <row r="302508" spans="16:16" x14ac:dyDescent="0.3">
      <c r="P302508" s="83"/>
    </row>
    <row r="302509" spans="16:16" x14ac:dyDescent="0.3">
      <c r="P302509" s="83"/>
    </row>
    <row r="302510" spans="16:16" x14ac:dyDescent="0.3">
      <c r="P302510" s="83"/>
    </row>
    <row r="302511" spans="16:16" x14ac:dyDescent="0.3">
      <c r="P302511" s="83"/>
    </row>
    <row r="302512" spans="16:16" x14ac:dyDescent="0.3">
      <c r="P302512" s="83"/>
    </row>
    <row r="302513" spans="16:16" x14ac:dyDescent="0.3">
      <c r="P302513" s="83"/>
    </row>
    <row r="302514" spans="16:16" x14ac:dyDescent="0.3">
      <c r="P302514" s="83"/>
    </row>
    <row r="302515" spans="16:16" x14ac:dyDescent="0.3">
      <c r="P302515" s="83"/>
    </row>
    <row r="302516" spans="16:16" x14ac:dyDescent="0.3">
      <c r="P302516" s="83"/>
    </row>
    <row r="302517" spans="16:16" x14ac:dyDescent="0.3">
      <c r="P302517" s="83"/>
    </row>
    <row r="302518" spans="16:16" x14ac:dyDescent="0.3">
      <c r="P302518" s="83"/>
    </row>
    <row r="302519" spans="16:16" x14ac:dyDescent="0.3">
      <c r="P302519" s="83"/>
    </row>
    <row r="302520" spans="16:16" x14ac:dyDescent="0.3">
      <c r="P302520" s="83"/>
    </row>
    <row r="302521" spans="16:16" x14ac:dyDescent="0.3">
      <c r="P302521" s="83"/>
    </row>
    <row r="302522" spans="16:16" x14ac:dyDescent="0.3">
      <c r="P302522" s="83"/>
    </row>
    <row r="302523" spans="16:16" x14ac:dyDescent="0.3">
      <c r="P302523" s="83"/>
    </row>
    <row r="302524" spans="16:16" x14ac:dyDescent="0.3">
      <c r="P302524" s="83"/>
    </row>
    <row r="302525" spans="16:16" x14ac:dyDescent="0.3">
      <c r="P302525" s="83"/>
    </row>
    <row r="302526" spans="16:16" x14ac:dyDescent="0.3">
      <c r="P302526" s="83"/>
    </row>
    <row r="302527" spans="16:16" x14ac:dyDescent="0.3">
      <c r="P302527" s="83"/>
    </row>
    <row r="302528" spans="16:16" x14ac:dyDescent="0.3">
      <c r="P302528" s="83"/>
    </row>
    <row r="302529" spans="16:16" x14ac:dyDescent="0.3">
      <c r="P302529" s="83"/>
    </row>
    <row r="302530" spans="16:16" x14ac:dyDescent="0.3">
      <c r="P302530" s="83"/>
    </row>
    <row r="302531" spans="16:16" x14ac:dyDescent="0.3">
      <c r="P302531" s="83"/>
    </row>
    <row r="302532" spans="16:16" x14ac:dyDescent="0.3">
      <c r="P302532" s="83"/>
    </row>
    <row r="302533" spans="16:16" x14ac:dyDescent="0.3">
      <c r="P302533" s="83"/>
    </row>
    <row r="302534" spans="16:16" x14ac:dyDescent="0.3">
      <c r="P302534" s="83"/>
    </row>
    <row r="302535" spans="16:16" x14ac:dyDescent="0.3">
      <c r="P302535" s="83"/>
    </row>
    <row r="302536" spans="16:16" x14ac:dyDescent="0.3">
      <c r="P302536" s="83"/>
    </row>
    <row r="302537" spans="16:16" x14ac:dyDescent="0.3">
      <c r="P302537" s="83"/>
    </row>
    <row r="302538" spans="16:16" x14ac:dyDescent="0.3">
      <c r="P302538" s="83"/>
    </row>
    <row r="302539" spans="16:16" x14ac:dyDescent="0.3">
      <c r="P302539" s="83"/>
    </row>
    <row r="302540" spans="16:16" x14ac:dyDescent="0.3">
      <c r="P302540" s="83"/>
    </row>
    <row r="302541" spans="16:16" x14ac:dyDescent="0.3">
      <c r="P302541" s="83"/>
    </row>
    <row r="302542" spans="16:16" x14ac:dyDescent="0.3">
      <c r="P302542" s="83"/>
    </row>
    <row r="302543" spans="16:16" x14ac:dyDescent="0.3">
      <c r="P302543" s="83"/>
    </row>
    <row r="302544" spans="16:16" x14ac:dyDescent="0.3">
      <c r="P302544" s="83"/>
    </row>
    <row r="302545" spans="16:16" x14ac:dyDescent="0.3">
      <c r="P302545" s="83"/>
    </row>
    <row r="302546" spans="16:16" x14ac:dyDescent="0.3">
      <c r="P302546" s="83"/>
    </row>
    <row r="302547" spans="16:16" x14ac:dyDescent="0.3">
      <c r="P302547" s="83"/>
    </row>
    <row r="302548" spans="16:16" x14ac:dyDescent="0.3">
      <c r="P302548" s="83"/>
    </row>
    <row r="302549" spans="16:16" x14ac:dyDescent="0.3">
      <c r="P302549" s="83"/>
    </row>
    <row r="302550" spans="16:16" x14ac:dyDescent="0.3">
      <c r="P302550" s="83"/>
    </row>
    <row r="302551" spans="16:16" x14ac:dyDescent="0.3">
      <c r="P302551" s="83"/>
    </row>
    <row r="302552" spans="16:16" x14ac:dyDescent="0.3">
      <c r="P302552" s="83"/>
    </row>
    <row r="302553" spans="16:16" x14ac:dyDescent="0.3">
      <c r="P302553" s="83"/>
    </row>
    <row r="302554" spans="16:16" x14ac:dyDescent="0.3">
      <c r="P302554" s="83"/>
    </row>
    <row r="302555" spans="16:16" x14ac:dyDescent="0.3">
      <c r="P302555" s="83"/>
    </row>
    <row r="302556" spans="16:16" x14ac:dyDescent="0.3">
      <c r="P302556" s="83"/>
    </row>
    <row r="302557" spans="16:16" x14ac:dyDescent="0.3">
      <c r="P302557" s="83"/>
    </row>
    <row r="302558" spans="16:16" x14ac:dyDescent="0.3">
      <c r="P302558" s="83"/>
    </row>
    <row r="302559" spans="16:16" x14ac:dyDescent="0.3">
      <c r="P302559" s="83"/>
    </row>
    <row r="302560" spans="16:16" x14ac:dyDescent="0.3">
      <c r="P302560" s="83"/>
    </row>
    <row r="302561" spans="16:16" x14ac:dyDescent="0.3">
      <c r="P302561" s="83"/>
    </row>
    <row r="302562" spans="16:16" x14ac:dyDescent="0.3">
      <c r="P302562" s="83"/>
    </row>
    <row r="302563" spans="16:16" x14ac:dyDescent="0.3">
      <c r="P302563" s="83"/>
    </row>
    <row r="302564" spans="16:16" x14ac:dyDescent="0.3">
      <c r="P302564" s="83"/>
    </row>
    <row r="302565" spans="16:16" x14ac:dyDescent="0.3">
      <c r="P302565" s="83"/>
    </row>
    <row r="302566" spans="16:16" x14ac:dyDescent="0.3">
      <c r="P302566" s="83"/>
    </row>
    <row r="302567" spans="16:16" x14ac:dyDescent="0.3">
      <c r="P302567" s="83"/>
    </row>
    <row r="302568" spans="16:16" x14ac:dyDescent="0.3">
      <c r="P302568" s="83"/>
    </row>
    <row r="302569" spans="16:16" x14ac:dyDescent="0.3">
      <c r="P302569" s="83"/>
    </row>
    <row r="302570" spans="16:16" x14ac:dyDescent="0.3">
      <c r="P302570" s="83"/>
    </row>
    <row r="302571" spans="16:16" x14ac:dyDescent="0.3">
      <c r="P302571" s="83"/>
    </row>
    <row r="302572" spans="16:16" x14ac:dyDescent="0.3">
      <c r="P302572" s="83"/>
    </row>
    <row r="302573" spans="16:16" x14ac:dyDescent="0.3">
      <c r="P302573" s="83"/>
    </row>
    <row r="302574" spans="16:16" x14ac:dyDescent="0.3">
      <c r="P302574" s="83"/>
    </row>
    <row r="302575" spans="16:16" x14ac:dyDescent="0.3">
      <c r="P302575" s="83"/>
    </row>
    <row r="302576" spans="16:16" x14ac:dyDescent="0.3">
      <c r="P302576" s="83"/>
    </row>
    <row r="302577" spans="16:16" x14ac:dyDescent="0.3">
      <c r="P302577" s="83"/>
    </row>
    <row r="302578" spans="16:16" x14ac:dyDescent="0.3">
      <c r="P302578" s="83"/>
    </row>
    <row r="302579" spans="16:16" x14ac:dyDescent="0.3">
      <c r="P302579" s="83"/>
    </row>
    <row r="302580" spans="16:16" x14ac:dyDescent="0.3">
      <c r="P302580" s="83"/>
    </row>
    <row r="302581" spans="16:16" x14ac:dyDescent="0.3">
      <c r="P302581" s="83"/>
    </row>
    <row r="302582" spans="16:16" x14ac:dyDescent="0.3">
      <c r="P302582" s="83"/>
    </row>
    <row r="302583" spans="16:16" x14ac:dyDescent="0.3">
      <c r="P302583" s="83"/>
    </row>
    <row r="302584" spans="16:16" x14ac:dyDescent="0.3">
      <c r="P302584" s="83"/>
    </row>
    <row r="302585" spans="16:16" x14ac:dyDescent="0.3">
      <c r="P302585" s="83"/>
    </row>
    <row r="302586" spans="16:16" x14ac:dyDescent="0.3">
      <c r="P302586" s="83"/>
    </row>
    <row r="302587" spans="16:16" x14ac:dyDescent="0.3">
      <c r="P302587" s="83"/>
    </row>
    <row r="302588" spans="16:16" x14ac:dyDescent="0.3">
      <c r="P302588" s="83"/>
    </row>
    <row r="302589" spans="16:16" x14ac:dyDescent="0.3">
      <c r="P302589" s="83"/>
    </row>
    <row r="302590" spans="16:16" x14ac:dyDescent="0.3">
      <c r="P302590" s="83"/>
    </row>
    <row r="302591" spans="16:16" x14ac:dyDescent="0.3">
      <c r="P302591" s="83"/>
    </row>
    <row r="302592" spans="16:16" x14ac:dyDescent="0.3">
      <c r="P302592" s="83"/>
    </row>
    <row r="302593" spans="16:16" x14ac:dyDescent="0.3">
      <c r="P302593" s="83"/>
    </row>
    <row r="302594" spans="16:16" x14ac:dyDescent="0.3">
      <c r="P302594" s="83"/>
    </row>
    <row r="302595" spans="16:16" x14ac:dyDescent="0.3">
      <c r="P302595" s="83"/>
    </row>
    <row r="302596" spans="16:16" x14ac:dyDescent="0.3">
      <c r="P302596" s="83"/>
    </row>
    <row r="302597" spans="16:16" x14ac:dyDescent="0.3">
      <c r="P302597" s="83"/>
    </row>
    <row r="302598" spans="16:16" x14ac:dyDescent="0.3">
      <c r="P302598" s="83"/>
    </row>
    <row r="302599" spans="16:16" x14ac:dyDescent="0.3">
      <c r="P302599" s="83"/>
    </row>
    <row r="302600" spans="16:16" x14ac:dyDescent="0.3">
      <c r="P302600" s="83"/>
    </row>
    <row r="302601" spans="16:16" x14ac:dyDescent="0.3">
      <c r="P302601" s="83"/>
    </row>
    <row r="302602" spans="16:16" x14ac:dyDescent="0.3">
      <c r="P302602" s="83"/>
    </row>
    <row r="302603" spans="16:16" x14ac:dyDescent="0.3">
      <c r="P302603" s="83"/>
    </row>
    <row r="302604" spans="16:16" x14ac:dyDescent="0.3">
      <c r="P302604" s="83"/>
    </row>
    <row r="302605" spans="16:16" x14ac:dyDescent="0.3">
      <c r="P302605" s="83"/>
    </row>
    <row r="302606" spans="16:16" x14ac:dyDescent="0.3">
      <c r="P302606" s="83"/>
    </row>
    <row r="302607" spans="16:16" x14ac:dyDescent="0.3">
      <c r="P302607" s="83"/>
    </row>
    <row r="302608" spans="16:16" x14ac:dyDescent="0.3">
      <c r="P302608" s="83"/>
    </row>
    <row r="302609" spans="16:16" x14ac:dyDescent="0.3">
      <c r="P302609" s="83"/>
    </row>
    <row r="302610" spans="16:16" x14ac:dyDescent="0.3">
      <c r="P302610" s="83"/>
    </row>
    <row r="302611" spans="16:16" x14ac:dyDescent="0.3">
      <c r="P302611" s="83"/>
    </row>
    <row r="302612" spans="16:16" x14ac:dyDescent="0.3">
      <c r="P302612" s="83"/>
    </row>
    <row r="302613" spans="16:16" x14ac:dyDescent="0.3">
      <c r="P302613" s="83"/>
    </row>
    <row r="302614" spans="16:16" x14ac:dyDescent="0.3">
      <c r="P302614" s="83"/>
    </row>
    <row r="302615" spans="16:16" x14ac:dyDescent="0.3">
      <c r="P302615" s="83"/>
    </row>
    <row r="302616" spans="16:16" x14ac:dyDescent="0.3">
      <c r="P302616" s="83"/>
    </row>
    <row r="302617" spans="16:16" x14ac:dyDescent="0.3">
      <c r="P302617" s="83"/>
    </row>
    <row r="302618" spans="16:16" x14ac:dyDescent="0.3">
      <c r="P302618" s="83"/>
    </row>
    <row r="302619" spans="16:16" x14ac:dyDescent="0.3">
      <c r="P302619" s="83"/>
    </row>
    <row r="302620" spans="16:16" x14ac:dyDescent="0.3">
      <c r="P302620" s="83"/>
    </row>
    <row r="302621" spans="16:16" x14ac:dyDescent="0.3">
      <c r="P302621" s="83"/>
    </row>
    <row r="302622" spans="16:16" x14ac:dyDescent="0.3">
      <c r="P302622" s="83"/>
    </row>
    <row r="302623" spans="16:16" x14ac:dyDescent="0.3">
      <c r="P302623" s="83"/>
    </row>
    <row r="302624" spans="16:16" x14ac:dyDescent="0.3">
      <c r="P302624" s="83"/>
    </row>
    <row r="302625" spans="16:16" x14ac:dyDescent="0.3">
      <c r="P302625" s="83"/>
    </row>
    <row r="302626" spans="16:16" x14ac:dyDescent="0.3">
      <c r="P302626" s="83"/>
    </row>
    <row r="302627" spans="16:16" x14ac:dyDescent="0.3">
      <c r="P302627" s="83"/>
    </row>
    <row r="302628" spans="16:16" x14ac:dyDescent="0.3">
      <c r="P302628" s="83"/>
    </row>
    <row r="302629" spans="16:16" x14ac:dyDescent="0.3">
      <c r="P302629" s="83"/>
    </row>
    <row r="302630" spans="16:16" x14ac:dyDescent="0.3">
      <c r="P302630" s="83"/>
    </row>
    <row r="302631" spans="16:16" x14ac:dyDescent="0.3">
      <c r="P302631" s="83"/>
    </row>
    <row r="302632" spans="16:16" x14ac:dyDescent="0.3">
      <c r="P302632" s="83"/>
    </row>
    <row r="302633" spans="16:16" x14ac:dyDescent="0.3">
      <c r="P302633" s="83"/>
    </row>
    <row r="302634" spans="16:16" x14ac:dyDescent="0.3">
      <c r="P302634" s="83"/>
    </row>
    <row r="302635" spans="16:16" x14ac:dyDescent="0.3">
      <c r="P302635" s="83"/>
    </row>
    <row r="302636" spans="16:16" x14ac:dyDescent="0.3">
      <c r="P302636" s="83"/>
    </row>
    <row r="302637" spans="16:16" x14ac:dyDescent="0.3">
      <c r="P302637" s="83"/>
    </row>
    <row r="302638" spans="16:16" x14ac:dyDescent="0.3">
      <c r="P302638" s="83"/>
    </row>
    <row r="302639" spans="16:16" x14ac:dyDescent="0.3">
      <c r="P302639" s="83"/>
    </row>
    <row r="302640" spans="16:16" x14ac:dyDescent="0.3">
      <c r="P302640" s="83"/>
    </row>
    <row r="302641" spans="16:16" x14ac:dyDescent="0.3">
      <c r="P302641" s="83"/>
    </row>
    <row r="302642" spans="16:16" x14ac:dyDescent="0.3">
      <c r="P302642" s="83"/>
    </row>
    <row r="302643" spans="16:16" x14ac:dyDescent="0.3">
      <c r="P302643" s="83"/>
    </row>
    <row r="302644" spans="16:16" x14ac:dyDescent="0.3">
      <c r="P302644" s="83"/>
    </row>
    <row r="302645" spans="16:16" x14ac:dyDescent="0.3">
      <c r="P302645" s="83"/>
    </row>
    <row r="302646" spans="16:16" x14ac:dyDescent="0.3">
      <c r="P302646" s="83"/>
    </row>
    <row r="302647" spans="16:16" x14ac:dyDescent="0.3">
      <c r="P302647" s="83"/>
    </row>
    <row r="302648" spans="16:16" x14ac:dyDescent="0.3">
      <c r="P302648" s="83"/>
    </row>
    <row r="302649" spans="16:16" x14ac:dyDescent="0.3">
      <c r="P302649" s="83"/>
    </row>
    <row r="302650" spans="16:16" x14ac:dyDescent="0.3">
      <c r="P302650" s="83"/>
    </row>
    <row r="302651" spans="16:16" x14ac:dyDescent="0.3">
      <c r="P302651" s="83"/>
    </row>
    <row r="302652" spans="16:16" x14ac:dyDescent="0.3">
      <c r="P302652" s="83"/>
    </row>
    <row r="302653" spans="16:16" x14ac:dyDescent="0.3">
      <c r="P302653" s="83"/>
    </row>
    <row r="302654" spans="16:16" x14ac:dyDescent="0.3">
      <c r="P302654" s="83"/>
    </row>
    <row r="302655" spans="16:16" x14ac:dyDescent="0.3">
      <c r="P302655" s="83"/>
    </row>
    <row r="302656" spans="16:16" x14ac:dyDescent="0.3">
      <c r="P302656" s="83"/>
    </row>
    <row r="302657" spans="16:16" x14ac:dyDescent="0.3">
      <c r="P302657" s="83"/>
    </row>
    <row r="302658" spans="16:16" x14ac:dyDescent="0.3">
      <c r="P302658" s="83"/>
    </row>
    <row r="302659" spans="16:16" x14ac:dyDescent="0.3">
      <c r="P302659" s="83"/>
    </row>
    <row r="302660" spans="16:16" x14ac:dyDescent="0.3">
      <c r="P302660" s="83"/>
    </row>
    <row r="302661" spans="16:16" x14ac:dyDescent="0.3">
      <c r="P302661" s="83"/>
    </row>
    <row r="302662" spans="16:16" x14ac:dyDescent="0.3">
      <c r="P302662" s="83"/>
    </row>
    <row r="302663" spans="16:16" x14ac:dyDescent="0.3">
      <c r="P302663" s="83"/>
    </row>
    <row r="302664" spans="16:16" x14ac:dyDescent="0.3">
      <c r="P302664" s="83"/>
    </row>
    <row r="302665" spans="16:16" x14ac:dyDescent="0.3">
      <c r="P302665" s="83"/>
    </row>
    <row r="302666" spans="16:16" x14ac:dyDescent="0.3">
      <c r="P302666" s="83"/>
    </row>
    <row r="302667" spans="16:16" x14ac:dyDescent="0.3">
      <c r="P302667" s="83"/>
    </row>
    <row r="302668" spans="16:16" x14ac:dyDescent="0.3">
      <c r="P302668" s="83"/>
    </row>
    <row r="302669" spans="16:16" x14ac:dyDescent="0.3">
      <c r="P302669" s="83"/>
    </row>
    <row r="302670" spans="16:16" x14ac:dyDescent="0.3">
      <c r="P302670" s="83"/>
    </row>
    <row r="302671" spans="16:16" x14ac:dyDescent="0.3">
      <c r="P302671" s="83"/>
    </row>
    <row r="302672" spans="16:16" x14ac:dyDescent="0.3">
      <c r="P302672" s="83"/>
    </row>
    <row r="302673" spans="16:16" x14ac:dyDescent="0.3">
      <c r="P302673" s="83"/>
    </row>
    <row r="302674" spans="16:16" x14ac:dyDescent="0.3">
      <c r="P302674" s="83"/>
    </row>
    <row r="302675" spans="16:16" x14ac:dyDescent="0.3">
      <c r="P302675" s="83"/>
    </row>
    <row r="302676" spans="16:16" x14ac:dyDescent="0.3">
      <c r="P302676" s="83"/>
    </row>
    <row r="302677" spans="16:16" x14ac:dyDescent="0.3">
      <c r="P302677" s="83"/>
    </row>
    <row r="302678" spans="16:16" x14ac:dyDescent="0.3">
      <c r="P302678" s="83"/>
    </row>
    <row r="302679" spans="16:16" x14ac:dyDescent="0.3">
      <c r="P302679" s="83"/>
    </row>
    <row r="302680" spans="16:16" x14ac:dyDescent="0.3">
      <c r="P302680" s="83"/>
    </row>
    <row r="302681" spans="16:16" x14ac:dyDescent="0.3">
      <c r="P302681" s="83"/>
    </row>
    <row r="302682" spans="16:16" x14ac:dyDescent="0.3">
      <c r="P302682" s="83"/>
    </row>
    <row r="302683" spans="16:16" x14ac:dyDescent="0.3">
      <c r="P302683" s="83"/>
    </row>
    <row r="302684" spans="16:16" x14ac:dyDescent="0.3">
      <c r="P302684" s="83"/>
    </row>
    <row r="302685" spans="16:16" x14ac:dyDescent="0.3">
      <c r="P302685" s="83"/>
    </row>
    <row r="302686" spans="16:16" x14ac:dyDescent="0.3">
      <c r="P302686" s="83"/>
    </row>
    <row r="302687" spans="16:16" x14ac:dyDescent="0.3">
      <c r="P302687" s="83"/>
    </row>
    <row r="302688" spans="16:16" x14ac:dyDescent="0.3">
      <c r="P302688" s="83"/>
    </row>
    <row r="302689" spans="16:16" x14ac:dyDescent="0.3">
      <c r="P302689" s="83"/>
    </row>
    <row r="302690" spans="16:16" x14ac:dyDescent="0.3">
      <c r="P302690" s="83"/>
    </row>
    <row r="302691" spans="16:16" x14ac:dyDescent="0.3">
      <c r="P302691" s="83"/>
    </row>
    <row r="302692" spans="16:16" x14ac:dyDescent="0.3">
      <c r="P302692" s="83"/>
    </row>
    <row r="302693" spans="16:16" x14ac:dyDescent="0.3">
      <c r="P302693" s="83"/>
    </row>
    <row r="302694" spans="16:16" x14ac:dyDescent="0.3">
      <c r="P302694" s="83"/>
    </row>
    <row r="302695" spans="16:16" x14ac:dyDescent="0.3">
      <c r="P302695" s="83"/>
    </row>
    <row r="302696" spans="16:16" x14ac:dyDescent="0.3">
      <c r="P302696" s="83"/>
    </row>
    <row r="302697" spans="16:16" x14ac:dyDescent="0.3">
      <c r="P302697" s="83"/>
    </row>
    <row r="302698" spans="16:16" x14ac:dyDescent="0.3">
      <c r="P302698" s="83"/>
    </row>
    <row r="302699" spans="16:16" x14ac:dyDescent="0.3">
      <c r="P302699" s="83"/>
    </row>
    <row r="302700" spans="16:16" x14ac:dyDescent="0.3">
      <c r="P302700" s="83"/>
    </row>
    <row r="302701" spans="16:16" x14ac:dyDescent="0.3">
      <c r="P302701" s="83"/>
    </row>
    <row r="302702" spans="16:16" x14ac:dyDescent="0.3">
      <c r="P302702" s="83"/>
    </row>
    <row r="302703" spans="16:16" x14ac:dyDescent="0.3">
      <c r="P302703" s="83"/>
    </row>
    <row r="302704" spans="16:16" x14ac:dyDescent="0.3">
      <c r="P302704" s="83"/>
    </row>
    <row r="302705" spans="16:16" x14ac:dyDescent="0.3">
      <c r="P302705" s="83"/>
    </row>
    <row r="302706" spans="16:16" x14ac:dyDescent="0.3">
      <c r="P302706" s="83"/>
    </row>
    <row r="302707" spans="16:16" x14ac:dyDescent="0.3">
      <c r="P302707" s="83"/>
    </row>
    <row r="302708" spans="16:16" x14ac:dyDescent="0.3">
      <c r="P302708" s="83"/>
    </row>
    <row r="302709" spans="16:16" x14ac:dyDescent="0.3">
      <c r="P302709" s="83"/>
    </row>
    <row r="302710" spans="16:16" x14ac:dyDescent="0.3">
      <c r="P302710" s="83"/>
    </row>
    <row r="302711" spans="16:16" x14ac:dyDescent="0.3">
      <c r="P302711" s="83"/>
    </row>
    <row r="302712" spans="16:16" x14ac:dyDescent="0.3">
      <c r="P302712" s="83"/>
    </row>
    <row r="302713" spans="16:16" x14ac:dyDescent="0.3">
      <c r="P302713" s="83"/>
    </row>
    <row r="302714" spans="16:16" x14ac:dyDescent="0.3">
      <c r="P302714" s="83"/>
    </row>
    <row r="302715" spans="16:16" x14ac:dyDescent="0.3">
      <c r="P302715" s="83"/>
    </row>
    <row r="302716" spans="16:16" x14ac:dyDescent="0.3">
      <c r="P302716" s="83"/>
    </row>
    <row r="302717" spans="16:16" x14ac:dyDescent="0.3">
      <c r="P302717" s="83"/>
    </row>
    <row r="302718" spans="16:16" x14ac:dyDescent="0.3">
      <c r="P302718" s="83"/>
    </row>
    <row r="302719" spans="16:16" x14ac:dyDescent="0.3">
      <c r="P302719" s="83"/>
    </row>
    <row r="302720" spans="16:16" x14ac:dyDescent="0.3">
      <c r="P302720" s="83"/>
    </row>
    <row r="302721" spans="16:16" x14ac:dyDescent="0.3">
      <c r="P302721" s="83"/>
    </row>
    <row r="302722" spans="16:16" x14ac:dyDescent="0.3">
      <c r="P302722" s="83"/>
    </row>
    <row r="302723" spans="16:16" x14ac:dyDescent="0.3">
      <c r="P302723" s="83"/>
    </row>
    <row r="302724" spans="16:16" x14ac:dyDescent="0.3">
      <c r="P302724" s="83"/>
    </row>
    <row r="302725" spans="16:16" x14ac:dyDescent="0.3">
      <c r="P302725" s="83"/>
    </row>
    <row r="302726" spans="16:16" x14ac:dyDescent="0.3">
      <c r="P302726" s="83"/>
    </row>
    <row r="302727" spans="16:16" x14ac:dyDescent="0.3">
      <c r="P302727" s="83"/>
    </row>
    <row r="302728" spans="16:16" x14ac:dyDescent="0.3">
      <c r="P302728" s="83"/>
    </row>
    <row r="302729" spans="16:16" x14ac:dyDescent="0.3">
      <c r="P302729" s="83"/>
    </row>
    <row r="302730" spans="16:16" x14ac:dyDescent="0.3">
      <c r="P302730" s="83"/>
    </row>
    <row r="302731" spans="16:16" x14ac:dyDescent="0.3">
      <c r="P302731" s="83"/>
    </row>
    <row r="302732" spans="16:16" x14ac:dyDescent="0.3">
      <c r="P302732" s="83"/>
    </row>
    <row r="302733" spans="16:16" x14ac:dyDescent="0.3">
      <c r="P302733" s="83"/>
    </row>
    <row r="302734" spans="16:16" x14ac:dyDescent="0.3">
      <c r="P302734" s="83"/>
    </row>
    <row r="302735" spans="16:16" x14ac:dyDescent="0.3">
      <c r="P302735" s="83"/>
    </row>
    <row r="302736" spans="16:16" x14ac:dyDescent="0.3">
      <c r="P302736" s="83"/>
    </row>
    <row r="302737" spans="16:16" x14ac:dyDescent="0.3">
      <c r="P302737" s="83"/>
    </row>
    <row r="302738" spans="16:16" x14ac:dyDescent="0.3">
      <c r="P302738" s="83"/>
    </row>
    <row r="302739" spans="16:16" x14ac:dyDescent="0.3">
      <c r="P302739" s="83"/>
    </row>
    <row r="302740" spans="16:16" x14ac:dyDescent="0.3">
      <c r="P302740" s="83"/>
    </row>
    <row r="302741" spans="16:16" x14ac:dyDescent="0.3">
      <c r="P302741" s="83"/>
    </row>
    <row r="302742" spans="16:16" x14ac:dyDescent="0.3">
      <c r="P302742" s="83"/>
    </row>
    <row r="302743" spans="16:16" x14ac:dyDescent="0.3">
      <c r="P302743" s="83"/>
    </row>
    <row r="302744" spans="16:16" x14ac:dyDescent="0.3">
      <c r="P302744" s="83"/>
    </row>
    <row r="302745" spans="16:16" x14ac:dyDescent="0.3">
      <c r="P302745" s="83"/>
    </row>
    <row r="302746" spans="16:16" x14ac:dyDescent="0.3">
      <c r="P302746" s="83"/>
    </row>
    <row r="302747" spans="16:16" x14ac:dyDescent="0.3">
      <c r="P302747" s="83"/>
    </row>
    <row r="302748" spans="16:16" x14ac:dyDescent="0.3">
      <c r="P302748" s="83"/>
    </row>
    <row r="302749" spans="16:16" x14ac:dyDescent="0.3">
      <c r="P302749" s="83"/>
    </row>
    <row r="302750" spans="16:16" x14ac:dyDescent="0.3">
      <c r="P302750" s="83"/>
    </row>
    <row r="302751" spans="16:16" x14ac:dyDescent="0.3">
      <c r="P302751" s="83"/>
    </row>
    <row r="302752" spans="16:16" x14ac:dyDescent="0.3">
      <c r="P302752" s="83"/>
    </row>
    <row r="302753" spans="16:16" x14ac:dyDescent="0.3">
      <c r="P302753" s="83"/>
    </row>
    <row r="302754" spans="16:16" x14ac:dyDescent="0.3">
      <c r="P302754" s="83"/>
    </row>
    <row r="302755" spans="16:16" x14ac:dyDescent="0.3">
      <c r="P302755" s="83"/>
    </row>
    <row r="302756" spans="16:16" x14ac:dyDescent="0.3">
      <c r="P302756" s="83"/>
    </row>
    <row r="302757" spans="16:16" x14ac:dyDescent="0.3">
      <c r="P302757" s="83"/>
    </row>
    <row r="302758" spans="16:16" x14ac:dyDescent="0.3">
      <c r="P302758" s="83"/>
    </row>
    <row r="302759" spans="16:16" x14ac:dyDescent="0.3">
      <c r="P302759" s="83"/>
    </row>
    <row r="302760" spans="16:16" x14ac:dyDescent="0.3">
      <c r="P302760" s="83"/>
    </row>
    <row r="302761" spans="16:16" x14ac:dyDescent="0.3">
      <c r="P302761" s="83"/>
    </row>
    <row r="302762" spans="16:16" x14ac:dyDescent="0.3">
      <c r="P302762" s="83"/>
    </row>
    <row r="302763" spans="16:16" x14ac:dyDescent="0.3">
      <c r="P302763" s="83"/>
    </row>
    <row r="302764" spans="16:16" x14ac:dyDescent="0.3">
      <c r="P302764" s="83"/>
    </row>
    <row r="302765" spans="16:16" x14ac:dyDescent="0.3">
      <c r="P302765" s="83"/>
    </row>
    <row r="302766" spans="16:16" x14ac:dyDescent="0.3">
      <c r="P302766" s="83"/>
    </row>
    <row r="302767" spans="16:16" x14ac:dyDescent="0.3">
      <c r="P302767" s="83"/>
    </row>
    <row r="302768" spans="16:16" x14ac:dyDescent="0.3">
      <c r="P302768" s="83"/>
    </row>
    <row r="302769" spans="16:16" x14ac:dyDescent="0.3">
      <c r="P302769" s="83"/>
    </row>
    <row r="302770" spans="16:16" x14ac:dyDescent="0.3">
      <c r="P302770" s="83"/>
    </row>
    <row r="302771" spans="16:16" x14ac:dyDescent="0.3">
      <c r="P302771" s="83"/>
    </row>
    <row r="302772" spans="16:16" x14ac:dyDescent="0.3">
      <c r="P302772" s="83"/>
    </row>
    <row r="302773" spans="16:16" x14ac:dyDescent="0.3">
      <c r="P302773" s="83"/>
    </row>
    <row r="302774" spans="16:16" x14ac:dyDescent="0.3">
      <c r="P302774" s="83"/>
    </row>
    <row r="302775" spans="16:16" x14ac:dyDescent="0.3">
      <c r="P302775" s="83"/>
    </row>
    <row r="302776" spans="16:16" x14ac:dyDescent="0.3">
      <c r="P302776" s="83"/>
    </row>
    <row r="302777" spans="16:16" x14ac:dyDescent="0.3">
      <c r="P302777" s="83"/>
    </row>
    <row r="302778" spans="16:16" x14ac:dyDescent="0.3">
      <c r="P302778" s="83"/>
    </row>
    <row r="302779" spans="16:16" x14ac:dyDescent="0.3">
      <c r="P302779" s="83"/>
    </row>
    <row r="302780" spans="16:16" x14ac:dyDescent="0.3">
      <c r="P302780" s="83"/>
    </row>
    <row r="302781" spans="16:16" x14ac:dyDescent="0.3">
      <c r="P302781" s="83"/>
    </row>
    <row r="302782" spans="16:16" x14ac:dyDescent="0.3">
      <c r="P302782" s="83"/>
    </row>
    <row r="302783" spans="16:16" x14ac:dyDescent="0.3">
      <c r="P302783" s="83"/>
    </row>
    <row r="302784" spans="16:16" x14ac:dyDescent="0.3">
      <c r="P302784" s="83"/>
    </row>
    <row r="302785" spans="16:16" x14ac:dyDescent="0.3">
      <c r="P302785" s="83"/>
    </row>
    <row r="302786" spans="16:16" x14ac:dyDescent="0.3">
      <c r="P302786" s="83"/>
    </row>
    <row r="302787" spans="16:16" x14ac:dyDescent="0.3">
      <c r="P302787" s="83"/>
    </row>
    <row r="302788" spans="16:16" x14ac:dyDescent="0.3">
      <c r="P302788" s="83"/>
    </row>
    <row r="302789" spans="16:16" x14ac:dyDescent="0.3">
      <c r="P302789" s="83"/>
    </row>
    <row r="302790" spans="16:16" x14ac:dyDescent="0.3">
      <c r="P302790" s="83"/>
    </row>
    <row r="302791" spans="16:16" x14ac:dyDescent="0.3">
      <c r="P302791" s="83"/>
    </row>
    <row r="302792" spans="16:16" x14ac:dyDescent="0.3">
      <c r="P302792" s="83"/>
    </row>
    <row r="302793" spans="16:16" x14ac:dyDescent="0.3">
      <c r="P302793" s="83"/>
    </row>
    <row r="302794" spans="16:16" x14ac:dyDescent="0.3">
      <c r="P302794" s="83"/>
    </row>
    <row r="302795" spans="16:16" x14ac:dyDescent="0.3">
      <c r="P302795" s="83"/>
    </row>
    <row r="302796" spans="16:16" x14ac:dyDescent="0.3">
      <c r="P302796" s="83"/>
    </row>
    <row r="302797" spans="16:16" x14ac:dyDescent="0.3">
      <c r="P302797" s="83"/>
    </row>
    <row r="302798" spans="16:16" x14ac:dyDescent="0.3">
      <c r="P302798" s="83"/>
    </row>
    <row r="302799" spans="16:16" x14ac:dyDescent="0.3">
      <c r="P302799" s="83"/>
    </row>
    <row r="302800" spans="16:16" x14ac:dyDescent="0.3">
      <c r="P302800" s="83"/>
    </row>
    <row r="302801" spans="16:16" x14ac:dyDescent="0.3">
      <c r="P302801" s="83"/>
    </row>
    <row r="302802" spans="16:16" x14ac:dyDescent="0.3">
      <c r="P302802" s="83"/>
    </row>
    <row r="302803" spans="16:16" x14ac:dyDescent="0.3">
      <c r="P302803" s="83"/>
    </row>
    <row r="302804" spans="16:16" x14ac:dyDescent="0.3">
      <c r="P302804" s="83"/>
    </row>
    <row r="302805" spans="16:16" x14ac:dyDescent="0.3">
      <c r="P302805" s="83"/>
    </row>
    <row r="302806" spans="16:16" x14ac:dyDescent="0.3">
      <c r="P302806" s="83"/>
    </row>
    <row r="302807" spans="16:16" x14ac:dyDescent="0.3">
      <c r="P302807" s="83"/>
    </row>
    <row r="302808" spans="16:16" x14ac:dyDescent="0.3">
      <c r="P302808" s="83"/>
    </row>
    <row r="302809" spans="16:16" x14ac:dyDescent="0.3">
      <c r="P302809" s="83"/>
    </row>
    <row r="302810" spans="16:16" x14ac:dyDescent="0.3">
      <c r="P302810" s="83"/>
    </row>
    <row r="302811" spans="16:16" x14ac:dyDescent="0.3">
      <c r="P302811" s="83"/>
    </row>
    <row r="302812" spans="16:16" x14ac:dyDescent="0.3">
      <c r="P302812" s="83"/>
    </row>
    <row r="302813" spans="16:16" x14ac:dyDescent="0.3">
      <c r="P302813" s="83"/>
    </row>
    <row r="302814" spans="16:16" x14ac:dyDescent="0.3">
      <c r="P302814" s="83"/>
    </row>
    <row r="302815" spans="16:16" x14ac:dyDescent="0.3">
      <c r="P302815" s="83"/>
    </row>
    <row r="302816" spans="16:16" x14ac:dyDescent="0.3">
      <c r="P302816" s="83"/>
    </row>
    <row r="302817" spans="16:16" x14ac:dyDescent="0.3">
      <c r="P302817" s="83"/>
    </row>
    <row r="302818" spans="16:16" x14ac:dyDescent="0.3">
      <c r="P302818" s="83"/>
    </row>
    <row r="302819" spans="16:16" x14ac:dyDescent="0.3">
      <c r="P302819" s="83"/>
    </row>
    <row r="302820" spans="16:16" x14ac:dyDescent="0.3">
      <c r="P302820" s="83"/>
    </row>
    <row r="302821" spans="16:16" x14ac:dyDescent="0.3">
      <c r="P302821" s="83"/>
    </row>
    <row r="302822" spans="16:16" x14ac:dyDescent="0.3">
      <c r="P302822" s="83"/>
    </row>
    <row r="302823" spans="16:16" x14ac:dyDescent="0.3">
      <c r="P302823" s="83"/>
    </row>
    <row r="302824" spans="16:16" x14ac:dyDescent="0.3">
      <c r="P302824" s="83"/>
    </row>
    <row r="302825" spans="16:16" x14ac:dyDescent="0.3">
      <c r="P302825" s="83"/>
    </row>
    <row r="302826" spans="16:16" x14ac:dyDescent="0.3">
      <c r="P302826" s="83"/>
    </row>
    <row r="302827" spans="16:16" x14ac:dyDescent="0.3">
      <c r="P302827" s="83"/>
    </row>
    <row r="302828" spans="16:16" x14ac:dyDescent="0.3">
      <c r="P302828" s="83"/>
    </row>
    <row r="302829" spans="16:16" x14ac:dyDescent="0.3">
      <c r="P302829" s="83"/>
    </row>
    <row r="302830" spans="16:16" x14ac:dyDescent="0.3">
      <c r="P302830" s="83"/>
    </row>
    <row r="302831" spans="16:16" x14ac:dyDescent="0.3">
      <c r="P302831" s="83"/>
    </row>
    <row r="302832" spans="16:16" x14ac:dyDescent="0.3">
      <c r="P302832" s="83"/>
    </row>
    <row r="302833" spans="16:16" x14ac:dyDescent="0.3">
      <c r="P302833" s="83"/>
    </row>
    <row r="302834" spans="16:16" x14ac:dyDescent="0.3">
      <c r="P302834" s="83"/>
    </row>
    <row r="302835" spans="16:16" x14ac:dyDescent="0.3">
      <c r="P302835" s="83"/>
    </row>
    <row r="302836" spans="16:16" x14ac:dyDescent="0.3">
      <c r="P302836" s="83"/>
    </row>
    <row r="302837" spans="16:16" x14ac:dyDescent="0.3">
      <c r="P302837" s="83"/>
    </row>
    <row r="302838" spans="16:16" x14ac:dyDescent="0.3">
      <c r="P302838" s="83"/>
    </row>
    <row r="302839" spans="16:16" x14ac:dyDescent="0.3">
      <c r="P302839" s="83"/>
    </row>
    <row r="302840" spans="16:16" x14ac:dyDescent="0.3">
      <c r="P302840" s="83"/>
    </row>
    <row r="302841" spans="16:16" x14ac:dyDescent="0.3">
      <c r="P302841" s="83"/>
    </row>
    <row r="302842" spans="16:16" x14ac:dyDescent="0.3">
      <c r="P302842" s="83"/>
    </row>
    <row r="302843" spans="16:16" x14ac:dyDescent="0.3">
      <c r="P302843" s="83"/>
    </row>
    <row r="302844" spans="16:16" x14ac:dyDescent="0.3">
      <c r="P302844" s="83"/>
    </row>
    <row r="302845" spans="16:16" x14ac:dyDescent="0.3">
      <c r="P302845" s="83"/>
    </row>
    <row r="302846" spans="16:16" x14ac:dyDescent="0.3">
      <c r="P302846" s="83"/>
    </row>
    <row r="302847" spans="16:16" x14ac:dyDescent="0.3">
      <c r="P302847" s="83"/>
    </row>
    <row r="302848" spans="16:16" x14ac:dyDescent="0.3">
      <c r="P302848" s="83"/>
    </row>
    <row r="302849" spans="16:16" x14ac:dyDescent="0.3">
      <c r="P302849" s="83"/>
    </row>
    <row r="302850" spans="16:16" x14ac:dyDescent="0.3">
      <c r="P302850" s="83"/>
    </row>
    <row r="302851" spans="16:16" x14ac:dyDescent="0.3">
      <c r="P302851" s="83"/>
    </row>
    <row r="302852" spans="16:16" x14ac:dyDescent="0.3">
      <c r="P302852" s="83"/>
    </row>
    <row r="302853" spans="16:16" x14ac:dyDescent="0.3">
      <c r="P302853" s="83"/>
    </row>
    <row r="302854" spans="16:16" x14ac:dyDescent="0.3">
      <c r="P302854" s="83"/>
    </row>
    <row r="302855" spans="16:16" x14ac:dyDescent="0.3">
      <c r="P302855" s="83"/>
    </row>
    <row r="302856" spans="16:16" x14ac:dyDescent="0.3">
      <c r="P302856" s="83"/>
    </row>
    <row r="302857" spans="16:16" x14ac:dyDescent="0.3">
      <c r="P302857" s="83"/>
    </row>
    <row r="302858" spans="16:16" x14ac:dyDescent="0.3">
      <c r="P302858" s="83"/>
    </row>
    <row r="302859" spans="16:16" x14ac:dyDescent="0.3">
      <c r="P302859" s="83"/>
    </row>
    <row r="302860" spans="16:16" x14ac:dyDescent="0.3">
      <c r="P302860" s="83"/>
    </row>
    <row r="302861" spans="16:16" x14ac:dyDescent="0.3">
      <c r="P302861" s="83"/>
    </row>
    <row r="302862" spans="16:16" x14ac:dyDescent="0.3">
      <c r="P302862" s="83"/>
    </row>
    <row r="302863" spans="16:16" x14ac:dyDescent="0.3">
      <c r="P302863" s="83"/>
    </row>
    <row r="302864" spans="16:16" x14ac:dyDescent="0.3">
      <c r="P302864" s="83"/>
    </row>
    <row r="302865" spans="16:16" x14ac:dyDescent="0.3">
      <c r="P302865" s="83"/>
    </row>
    <row r="302866" spans="16:16" x14ac:dyDescent="0.3">
      <c r="P302866" s="83"/>
    </row>
    <row r="302867" spans="16:16" x14ac:dyDescent="0.3">
      <c r="P302867" s="83"/>
    </row>
    <row r="302868" spans="16:16" x14ac:dyDescent="0.3">
      <c r="P302868" s="83"/>
    </row>
    <row r="302869" spans="16:16" x14ac:dyDescent="0.3">
      <c r="P302869" s="83"/>
    </row>
    <row r="302870" spans="16:16" x14ac:dyDescent="0.3">
      <c r="P302870" s="83"/>
    </row>
    <row r="302871" spans="16:16" x14ac:dyDescent="0.3">
      <c r="P302871" s="83"/>
    </row>
    <row r="302872" spans="16:16" x14ac:dyDescent="0.3">
      <c r="P302872" s="83"/>
    </row>
    <row r="302873" spans="16:16" x14ac:dyDescent="0.3">
      <c r="P302873" s="83"/>
    </row>
    <row r="302874" spans="16:16" x14ac:dyDescent="0.3">
      <c r="P302874" s="83"/>
    </row>
    <row r="302875" spans="16:16" x14ac:dyDescent="0.3">
      <c r="P302875" s="83"/>
    </row>
    <row r="302876" spans="16:16" x14ac:dyDescent="0.3">
      <c r="P302876" s="83"/>
    </row>
    <row r="302877" spans="16:16" x14ac:dyDescent="0.3">
      <c r="P302877" s="83"/>
    </row>
    <row r="302878" spans="16:16" x14ac:dyDescent="0.3">
      <c r="P302878" s="83"/>
    </row>
    <row r="302879" spans="16:16" x14ac:dyDescent="0.3">
      <c r="P302879" s="83"/>
    </row>
    <row r="302880" spans="16:16" x14ac:dyDescent="0.3">
      <c r="P302880" s="83"/>
    </row>
    <row r="302881" spans="16:16" x14ac:dyDescent="0.3">
      <c r="P302881" s="83"/>
    </row>
    <row r="302882" spans="16:16" x14ac:dyDescent="0.3">
      <c r="P302882" s="83"/>
    </row>
    <row r="302883" spans="16:16" x14ac:dyDescent="0.3">
      <c r="P302883" s="83"/>
    </row>
    <row r="302884" spans="16:16" x14ac:dyDescent="0.3">
      <c r="P302884" s="83"/>
    </row>
    <row r="302885" spans="16:16" x14ac:dyDescent="0.3">
      <c r="P302885" s="83"/>
    </row>
    <row r="302886" spans="16:16" x14ac:dyDescent="0.3">
      <c r="P302886" s="83"/>
    </row>
    <row r="302887" spans="16:16" x14ac:dyDescent="0.3">
      <c r="P302887" s="83"/>
    </row>
    <row r="302888" spans="16:16" x14ac:dyDescent="0.3">
      <c r="P302888" s="83"/>
    </row>
    <row r="302889" spans="16:16" x14ac:dyDescent="0.3">
      <c r="P302889" s="83"/>
    </row>
    <row r="302890" spans="16:16" x14ac:dyDescent="0.3">
      <c r="P302890" s="83"/>
    </row>
    <row r="302891" spans="16:16" x14ac:dyDescent="0.3">
      <c r="P302891" s="83"/>
    </row>
    <row r="302892" spans="16:16" x14ac:dyDescent="0.3">
      <c r="P302892" s="83"/>
    </row>
    <row r="302893" spans="16:16" x14ac:dyDescent="0.3">
      <c r="P302893" s="83"/>
    </row>
    <row r="302894" spans="16:16" x14ac:dyDescent="0.3">
      <c r="P302894" s="83"/>
    </row>
    <row r="302895" spans="16:16" x14ac:dyDescent="0.3">
      <c r="P302895" s="83"/>
    </row>
    <row r="302896" spans="16:16" x14ac:dyDescent="0.3">
      <c r="P302896" s="83"/>
    </row>
    <row r="302897" spans="16:16" x14ac:dyDescent="0.3">
      <c r="P302897" s="83"/>
    </row>
    <row r="302898" spans="16:16" x14ac:dyDescent="0.3">
      <c r="P302898" s="83"/>
    </row>
    <row r="302899" spans="16:16" x14ac:dyDescent="0.3">
      <c r="P302899" s="83"/>
    </row>
    <row r="302900" spans="16:16" x14ac:dyDescent="0.3">
      <c r="P302900" s="83"/>
    </row>
    <row r="302901" spans="16:16" x14ac:dyDescent="0.3">
      <c r="P302901" s="83"/>
    </row>
    <row r="302902" spans="16:16" x14ac:dyDescent="0.3">
      <c r="P302902" s="83"/>
    </row>
    <row r="302903" spans="16:16" x14ac:dyDescent="0.3">
      <c r="P302903" s="83"/>
    </row>
    <row r="302904" spans="16:16" x14ac:dyDescent="0.3">
      <c r="P302904" s="83"/>
    </row>
    <row r="302905" spans="16:16" x14ac:dyDescent="0.3">
      <c r="P302905" s="83"/>
    </row>
    <row r="302906" spans="16:16" x14ac:dyDescent="0.3">
      <c r="P302906" s="83"/>
    </row>
    <row r="302907" spans="16:16" x14ac:dyDescent="0.3">
      <c r="P302907" s="83"/>
    </row>
    <row r="302908" spans="16:16" x14ac:dyDescent="0.3">
      <c r="P302908" s="83"/>
    </row>
    <row r="302909" spans="16:16" x14ac:dyDescent="0.3">
      <c r="P302909" s="83"/>
    </row>
    <row r="302910" spans="16:16" x14ac:dyDescent="0.3">
      <c r="P302910" s="83"/>
    </row>
    <row r="302911" spans="16:16" x14ac:dyDescent="0.3">
      <c r="P302911" s="83"/>
    </row>
    <row r="302912" spans="16:16" x14ac:dyDescent="0.3">
      <c r="P302912" s="83"/>
    </row>
    <row r="302913" spans="16:16" x14ac:dyDescent="0.3">
      <c r="P302913" s="83"/>
    </row>
    <row r="302914" spans="16:16" x14ac:dyDescent="0.3">
      <c r="P302914" s="83"/>
    </row>
    <row r="302915" spans="16:16" x14ac:dyDescent="0.3">
      <c r="P302915" s="83"/>
    </row>
    <row r="302916" spans="16:16" x14ac:dyDescent="0.3">
      <c r="P302916" s="83"/>
    </row>
    <row r="302917" spans="16:16" x14ac:dyDescent="0.3">
      <c r="P302917" s="83"/>
    </row>
    <row r="302918" spans="16:16" x14ac:dyDescent="0.3">
      <c r="P302918" s="83"/>
    </row>
    <row r="302919" spans="16:16" x14ac:dyDescent="0.3">
      <c r="P302919" s="83"/>
    </row>
    <row r="302920" spans="16:16" x14ac:dyDescent="0.3">
      <c r="P302920" s="83"/>
    </row>
    <row r="302921" spans="16:16" x14ac:dyDescent="0.3">
      <c r="P302921" s="83"/>
    </row>
    <row r="302922" spans="16:16" x14ac:dyDescent="0.3">
      <c r="P302922" s="83"/>
    </row>
    <row r="302923" spans="16:16" x14ac:dyDescent="0.3">
      <c r="P302923" s="83"/>
    </row>
    <row r="302924" spans="16:16" x14ac:dyDescent="0.3">
      <c r="P302924" s="83"/>
    </row>
    <row r="302925" spans="16:16" x14ac:dyDescent="0.3">
      <c r="P302925" s="83"/>
    </row>
    <row r="302926" spans="16:16" x14ac:dyDescent="0.3">
      <c r="P302926" s="83"/>
    </row>
    <row r="302927" spans="16:16" x14ac:dyDescent="0.3">
      <c r="P302927" s="83"/>
    </row>
    <row r="302928" spans="16:16" x14ac:dyDescent="0.3">
      <c r="P302928" s="83"/>
    </row>
    <row r="302929" spans="16:16" x14ac:dyDescent="0.3">
      <c r="P302929" s="83"/>
    </row>
    <row r="302930" spans="16:16" x14ac:dyDescent="0.3">
      <c r="P302930" s="83"/>
    </row>
    <row r="302931" spans="16:16" x14ac:dyDescent="0.3">
      <c r="P302931" s="83"/>
    </row>
    <row r="302932" spans="16:16" x14ac:dyDescent="0.3">
      <c r="P302932" s="83"/>
    </row>
    <row r="302933" spans="16:16" x14ac:dyDescent="0.3">
      <c r="P302933" s="83"/>
    </row>
    <row r="302934" spans="16:16" x14ac:dyDescent="0.3">
      <c r="P302934" s="83"/>
    </row>
    <row r="302935" spans="16:16" x14ac:dyDescent="0.3">
      <c r="P302935" s="83"/>
    </row>
    <row r="302936" spans="16:16" x14ac:dyDescent="0.3">
      <c r="P302936" s="83"/>
    </row>
    <row r="302937" spans="16:16" x14ac:dyDescent="0.3">
      <c r="P302937" s="83"/>
    </row>
    <row r="302938" spans="16:16" x14ac:dyDescent="0.3">
      <c r="P302938" s="83"/>
    </row>
    <row r="302939" spans="16:16" x14ac:dyDescent="0.3">
      <c r="P302939" s="83"/>
    </row>
    <row r="302940" spans="16:16" x14ac:dyDescent="0.3">
      <c r="P302940" s="83"/>
    </row>
    <row r="302941" spans="16:16" x14ac:dyDescent="0.3">
      <c r="P302941" s="83"/>
    </row>
    <row r="302942" spans="16:16" x14ac:dyDescent="0.3">
      <c r="P302942" s="83"/>
    </row>
    <row r="302943" spans="16:16" x14ac:dyDescent="0.3">
      <c r="P302943" s="83"/>
    </row>
    <row r="302944" spans="16:16" x14ac:dyDescent="0.3">
      <c r="P302944" s="83"/>
    </row>
    <row r="302945" spans="16:16" x14ac:dyDescent="0.3">
      <c r="P302945" s="83"/>
    </row>
    <row r="302946" spans="16:16" x14ac:dyDescent="0.3">
      <c r="P302946" s="83"/>
    </row>
    <row r="302947" spans="16:16" x14ac:dyDescent="0.3">
      <c r="P302947" s="83"/>
    </row>
    <row r="302948" spans="16:16" x14ac:dyDescent="0.3">
      <c r="P302948" s="83"/>
    </row>
    <row r="302949" spans="16:16" x14ac:dyDescent="0.3">
      <c r="P302949" s="83"/>
    </row>
    <row r="302950" spans="16:16" x14ac:dyDescent="0.3">
      <c r="P302950" s="83"/>
    </row>
    <row r="302951" spans="16:16" x14ac:dyDescent="0.3">
      <c r="P302951" s="83"/>
    </row>
    <row r="302952" spans="16:16" x14ac:dyDescent="0.3">
      <c r="P302952" s="83"/>
    </row>
    <row r="302953" spans="16:16" x14ac:dyDescent="0.3">
      <c r="P302953" s="83"/>
    </row>
    <row r="302954" spans="16:16" x14ac:dyDescent="0.3">
      <c r="P302954" s="83"/>
    </row>
    <row r="302955" spans="16:16" x14ac:dyDescent="0.3">
      <c r="P302955" s="83"/>
    </row>
    <row r="302956" spans="16:16" x14ac:dyDescent="0.3">
      <c r="P302956" s="83"/>
    </row>
    <row r="302957" spans="16:16" x14ac:dyDescent="0.3">
      <c r="P302957" s="83"/>
    </row>
    <row r="302958" spans="16:16" x14ac:dyDescent="0.3">
      <c r="P302958" s="83"/>
    </row>
    <row r="302959" spans="16:16" x14ac:dyDescent="0.3">
      <c r="P302959" s="83"/>
    </row>
    <row r="302960" spans="16:16" x14ac:dyDescent="0.3">
      <c r="P302960" s="83"/>
    </row>
    <row r="302961" spans="16:16" x14ac:dyDescent="0.3">
      <c r="P302961" s="83"/>
    </row>
    <row r="302962" spans="16:16" x14ac:dyDescent="0.3">
      <c r="P302962" s="83"/>
    </row>
    <row r="302963" spans="16:16" x14ac:dyDescent="0.3">
      <c r="P302963" s="83"/>
    </row>
    <row r="302964" spans="16:16" x14ac:dyDescent="0.3">
      <c r="P302964" s="83"/>
    </row>
    <row r="302965" spans="16:16" x14ac:dyDescent="0.3">
      <c r="P302965" s="83"/>
    </row>
    <row r="302966" spans="16:16" x14ac:dyDescent="0.3">
      <c r="P302966" s="83"/>
    </row>
    <row r="302967" spans="16:16" x14ac:dyDescent="0.3">
      <c r="P302967" s="83"/>
    </row>
    <row r="302968" spans="16:16" x14ac:dyDescent="0.3">
      <c r="P302968" s="83"/>
    </row>
    <row r="302969" spans="16:16" x14ac:dyDescent="0.3">
      <c r="P302969" s="83"/>
    </row>
    <row r="302970" spans="16:16" x14ac:dyDescent="0.3">
      <c r="P302970" s="83"/>
    </row>
    <row r="302971" spans="16:16" x14ac:dyDescent="0.3">
      <c r="P302971" s="83"/>
    </row>
    <row r="302972" spans="16:16" x14ac:dyDescent="0.3">
      <c r="P302972" s="83"/>
    </row>
    <row r="302973" spans="16:16" x14ac:dyDescent="0.3">
      <c r="P302973" s="83"/>
    </row>
    <row r="302974" spans="16:16" x14ac:dyDescent="0.3">
      <c r="P302974" s="83"/>
    </row>
    <row r="302975" spans="16:16" x14ac:dyDescent="0.3">
      <c r="P302975" s="83"/>
    </row>
    <row r="302976" spans="16:16" x14ac:dyDescent="0.3">
      <c r="P302976" s="83"/>
    </row>
    <row r="302977" spans="16:16" x14ac:dyDescent="0.3">
      <c r="P302977" s="83"/>
    </row>
    <row r="302978" spans="16:16" x14ac:dyDescent="0.3">
      <c r="P302978" s="83"/>
    </row>
    <row r="302979" spans="16:16" x14ac:dyDescent="0.3">
      <c r="P302979" s="83"/>
    </row>
    <row r="302980" spans="16:16" x14ac:dyDescent="0.3">
      <c r="P302980" s="83"/>
    </row>
    <row r="302981" spans="16:16" x14ac:dyDescent="0.3">
      <c r="P302981" s="83"/>
    </row>
    <row r="302982" spans="16:16" x14ac:dyDescent="0.3">
      <c r="P302982" s="83"/>
    </row>
    <row r="302983" spans="16:16" x14ac:dyDescent="0.3">
      <c r="P302983" s="83"/>
    </row>
    <row r="302984" spans="16:16" x14ac:dyDescent="0.3">
      <c r="P302984" s="83"/>
    </row>
    <row r="302985" spans="16:16" x14ac:dyDescent="0.3">
      <c r="P302985" s="83"/>
    </row>
    <row r="302986" spans="16:16" x14ac:dyDescent="0.3">
      <c r="P302986" s="83"/>
    </row>
    <row r="302987" spans="16:16" x14ac:dyDescent="0.3">
      <c r="P302987" s="83"/>
    </row>
    <row r="302988" spans="16:16" x14ac:dyDescent="0.3">
      <c r="P302988" s="83"/>
    </row>
    <row r="302989" spans="16:16" x14ac:dyDescent="0.3">
      <c r="P302989" s="83"/>
    </row>
    <row r="302990" spans="16:16" x14ac:dyDescent="0.3">
      <c r="P302990" s="83"/>
    </row>
    <row r="302991" spans="16:16" x14ac:dyDescent="0.3">
      <c r="P302991" s="83"/>
    </row>
    <row r="302992" spans="16:16" x14ac:dyDescent="0.3">
      <c r="P302992" s="83"/>
    </row>
    <row r="302993" spans="16:16" x14ac:dyDescent="0.3">
      <c r="P302993" s="83"/>
    </row>
    <row r="302994" spans="16:16" x14ac:dyDescent="0.3">
      <c r="P302994" s="83"/>
    </row>
    <row r="302995" spans="16:16" x14ac:dyDescent="0.3">
      <c r="P302995" s="83"/>
    </row>
    <row r="302996" spans="16:16" x14ac:dyDescent="0.3">
      <c r="P302996" s="83"/>
    </row>
    <row r="302997" spans="16:16" x14ac:dyDescent="0.3">
      <c r="P302997" s="83"/>
    </row>
    <row r="302998" spans="16:16" x14ac:dyDescent="0.3">
      <c r="P302998" s="83"/>
    </row>
    <row r="302999" spans="16:16" x14ac:dyDescent="0.3">
      <c r="P302999" s="83"/>
    </row>
    <row r="303000" spans="16:16" x14ac:dyDescent="0.3">
      <c r="P303000" s="83"/>
    </row>
    <row r="303001" spans="16:16" x14ac:dyDescent="0.3">
      <c r="P303001" s="83"/>
    </row>
    <row r="303002" spans="16:16" x14ac:dyDescent="0.3">
      <c r="P303002" s="83"/>
    </row>
    <row r="303003" spans="16:16" x14ac:dyDescent="0.3">
      <c r="P303003" s="83"/>
    </row>
    <row r="303004" spans="16:16" x14ac:dyDescent="0.3">
      <c r="P303004" s="83"/>
    </row>
    <row r="303005" spans="16:16" x14ac:dyDescent="0.3">
      <c r="P303005" s="83"/>
    </row>
    <row r="303006" spans="16:16" x14ac:dyDescent="0.3">
      <c r="P303006" s="83"/>
    </row>
    <row r="303007" spans="16:16" x14ac:dyDescent="0.3">
      <c r="P303007" s="83"/>
    </row>
    <row r="303008" spans="16:16" x14ac:dyDescent="0.3">
      <c r="P303008" s="83"/>
    </row>
    <row r="303009" spans="16:16" x14ac:dyDescent="0.3">
      <c r="P303009" s="83"/>
    </row>
    <row r="303010" spans="16:16" x14ac:dyDescent="0.3">
      <c r="P303010" s="83"/>
    </row>
    <row r="303011" spans="16:16" x14ac:dyDescent="0.3">
      <c r="P303011" s="83"/>
    </row>
    <row r="303012" spans="16:16" x14ac:dyDescent="0.3">
      <c r="P303012" s="83"/>
    </row>
    <row r="303013" spans="16:16" x14ac:dyDescent="0.3">
      <c r="P303013" s="83"/>
    </row>
    <row r="303014" spans="16:16" x14ac:dyDescent="0.3">
      <c r="P303014" s="83"/>
    </row>
    <row r="303015" spans="16:16" x14ac:dyDescent="0.3">
      <c r="P303015" s="83"/>
    </row>
    <row r="303016" spans="16:16" x14ac:dyDescent="0.3">
      <c r="P303016" s="83"/>
    </row>
    <row r="303017" spans="16:16" x14ac:dyDescent="0.3">
      <c r="P303017" s="83"/>
    </row>
    <row r="303018" spans="16:16" x14ac:dyDescent="0.3">
      <c r="P303018" s="83"/>
    </row>
    <row r="303019" spans="16:16" x14ac:dyDescent="0.3">
      <c r="P303019" s="83"/>
    </row>
    <row r="303020" spans="16:16" x14ac:dyDescent="0.3">
      <c r="P303020" s="83"/>
    </row>
    <row r="303021" spans="16:16" x14ac:dyDescent="0.3">
      <c r="P303021" s="83"/>
    </row>
    <row r="303022" spans="16:16" x14ac:dyDescent="0.3">
      <c r="P303022" s="83"/>
    </row>
    <row r="303023" spans="16:16" x14ac:dyDescent="0.3">
      <c r="P303023" s="83"/>
    </row>
    <row r="303024" spans="16:16" x14ac:dyDescent="0.3">
      <c r="P303024" s="83"/>
    </row>
    <row r="303025" spans="16:16" x14ac:dyDescent="0.3">
      <c r="P303025" s="83"/>
    </row>
    <row r="303026" spans="16:16" x14ac:dyDescent="0.3">
      <c r="P303026" s="83"/>
    </row>
    <row r="303027" spans="16:16" x14ac:dyDescent="0.3">
      <c r="P303027" s="83"/>
    </row>
    <row r="303028" spans="16:16" x14ac:dyDescent="0.3">
      <c r="P303028" s="83"/>
    </row>
    <row r="303029" spans="16:16" x14ac:dyDescent="0.3">
      <c r="P303029" s="83"/>
    </row>
    <row r="303030" spans="16:16" x14ac:dyDescent="0.3">
      <c r="P303030" s="83"/>
    </row>
    <row r="303031" spans="16:16" x14ac:dyDescent="0.3">
      <c r="P303031" s="83"/>
    </row>
    <row r="303032" spans="16:16" x14ac:dyDescent="0.3">
      <c r="P303032" s="83"/>
    </row>
    <row r="303033" spans="16:16" x14ac:dyDescent="0.3">
      <c r="P303033" s="83"/>
    </row>
    <row r="303034" spans="16:16" x14ac:dyDescent="0.3">
      <c r="P303034" s="83"/>
    </row>
    <row r="303035" spans="16:16" x14ac:dyDescent="0.3">
      <c r="P303035" s="83"/>
    </row>
    <row r="303036" spans="16:16" x14ac:dyDescent="0.3">
      <c r="P303036" s="83"/>
    </row>
    <row r="303037" spans="16:16" x14ac:dyDescent="0.3">
      <c r="P303037" s="83"/>
    </row>
    <row r="303038" spans="16:16" x14ac:dyDescent="0.3">
      <c r="P303038" s="83"/>
    </row>
    <row r="303039" spans="16:16" x14ac:dyDescent="0.3">
      <c r="P303039" s="83"/>
    </row>
    <row r="303040" spans="16:16" x14ac:dyDescent="0.3">
      <c r="P303040" s="83"/>
    </row>
    <row r="303041" spans="16:16" x14ac:dyDescent="0.3">
      <c r="P303041" s="83"/>
    </row>
    <row r="303042" spans="16:16" x14ac:dyDescent="0.3">
      <c r="P303042" s="83"/>
    </row>
    <row r="303043" spans="16:16" x14ac:dyDescent="0.3">
      <c r="P303043" s="83"/>
    </row>
    <row r="303044" spans="16:16" x14ac:dyDescent="0.3">
      <c r="P303044" s="83"/>
    </row>
    <row r="303045" spans="16:16" x14ac:dyDescent="0.3">
      <c r="P303045" s="83"/>
    </row>
    <row r="303046" spans="16:16" x14ac:dyDescent="0.3">
      <c r="P303046" s="83"/>
    </row>
    <row r="303047" spans="16:16" x14ac:dyDescent="0.3">
      <c r="P303047" s="83"/>
    </row>
    <row r="303048" spans="16:16" x14ac:dyDescent="0.3">
      <c r="P303048" s="83"/>
    </row>
    <row r="303049" spans="16:16" x14ac:dyDescent="0.3">
      <c r="P303049" s="83"/>
    </row>
    <row r="303050" spans="16:16" x14ac:dyDescent="0.3">
      <c r="P303050" s="83"/>
    </row>
    <row r="303051" spans="16:16" x14ac:dyDescent="0.3">
      <c r="P303051" s="83"/>
    </row>
    <row r="303052" spans="16:16" x14ac:dyDescent="0.3">
      <c r="P303052" s="83"/>
    </row>
    <row r="303053" spans="16:16" x14ac:dyDescent="0.3">
      <c r="P303053" s="83"/>
    </row>
    <row r="303054" spans="16:16" x14ac:dyDescent="0.3">
      <c r="P303054" s="83"/>
    </row>
    <row r="303055" spans="16:16" x14ac:dyDescent="0.3">
      <c r="P303055" s="83"/>
    </row>
    <row r="303056" spans="16:16" x14ac:dyDescent="0.3">
      <c r="P303056" s="83"/>
    </row>
    <row r="303057" spans="16:16" x14ac:dyDescent="0.3">
      <c r="P303057" s="83"/>
    </row>
    <row r="303058" spans="16:16" x14ac:dyDescent="0.3">
      <c r="P303058" s="83"/>
    </row>
    <row r="303059" spans="16:16" x14ac:dyDescent="0.3">
      <c r="P303059" s="83"/>
    </row>
    <row r="303060" spans="16:16" x14ac:dyDescent="0.3">
      <c r="P303060" s="83"/>
    </row>
    <row r="303061" spans="16:16" x14ac:dyDescent="0.3">
      <c r="P303061" s="83"/>
    </row>
    <row r="303062" spans="16:16" x14ac:dyDescent="0.3">
      <c r="P303062" s="83"/>
    </row>
    <row r="303063" spans="16:16" x14ac:dyDescent="0.3">
      <c r="P303063" s="83"/>
    </row>
    <row r="303064" spans="16:16" x14ac:dyDescent="0.3">
      <c r="P303064" s="83"/>
    </row>
    <row r="303065" spans="16:16" x14ac:dyDescent="0.3">
      <c r="P303065" s="83"/>
    </row>
    <row r="303066" spans="16:16" x14ac:dyDescent="0.3">
      <c r="P303066" s="83"/>
    </row>
    <row r="303067" spans="16:16" x14ac:dyDescent="0.3">
      <c r="P303067" s="83"/>
    </row>
    <row r="303068" spans="16:16" x14ac:dyDescent="0.3">
      <c r="P303068" s="83"/>
    </row>
    <row r="303069" spans="16:16" x14ac:dyDescent="0.3">
      <c r="P303069" s="83"/>
    </row>
    <row r="303070" spans="16:16" x14ac:dyDescent="0.3">
      <c r="P303070" s="83"/>
    </row>
    <row r="303071" spans="16:16" x14ac:dyDescent="0.3">
      <c r="P303071" s="83"/>
    </row>
    <row r="303072" spans="16:16" x14ac:dyDescent="0.3">
      <c r="P303072" s="83"/>
    </row>
    <row r="303073" spans="16:16" x14ac:dyDescent="0.3">
      <c r="P303073" s="83"/>
    </row>
    <row r="303074" spans="16:16" x14ac:dyDescent="0.3">
      <c r="P303074" s="83"/>
    </row>
    <row r="303075" spans="16:16" x14ac:dyDescent="0.3">
      <c r="P303075" s="83"/>
    </row>
    <row r="303076" spans="16:16" x14ac:dyDescent="0.3">
      <c r="P303076" s="83"/>
    </row>
    <row r="303077" spans="16:16" x14ac:dyDescent="0.3">
      <c r="P303077" s="83"/>
    </row>
    <row r="303078" spans="16:16" x14ac:dyDescent="0.3">
      <c r="P303078" s="83"/>
    </row>
    <row r="303079" spans="16:16" x14ac:dyDescent="0.3">
      <c r="P303079" s="83"/>
    </row>
    <row r="303080" spans="16:16" x14ac:dyDescent="0.3">
      <c r="P303080" s="83"/>
    </row>
    <row r="303081" spans="16:16" x14ac:dyDescent="0.3">
      <c r="P303081" s="83"/>
    </row>
    <row r="303082" spans="16:16" x14ac:dyDescent="0.3">
      <c r="P303082" s="83"/>
    </row>
    <row r="303083" spans="16:16" x14ac:dyDescent="0.3">
      <c r="P303083" s="83"/>
    </row>
    <row r="303084" spans="16:16" x14ac:dyDescent="0.3">
      <c r="P303084" s="83"/>
    </row>
    <row r="303085" spans="16:16" x14ac:dyDescent="0.3">
      <c r="P303085" s="83"/>
    </row>
    <row r="303086" spans="16:16" x14ac:dyDescent="0.3">
      <c r="P303086" s="83"/>
    </row>
    <row r="303087" spans="16:16" x14ac:dyDescent="0.3">
      <c r="P303087" s="83"/>
    </row>
    <row r="303088" spans="16:16" x14ac:dyDescent="0.3">
      <c r="P303088" s="83"/>
    </row>
    <row r="303089" spans="16:16" x14ac:dyDescent="0.3">
      <c r="P303089" s="83"/>
    </row>
    <row r="303090" spans="16:16" x14ac:dyDescent="0.3">
      <c r="P303090" s="83"/>
    </row>
    <row r="303091" spans="16:16" x14ac:dyDescent="0.3">
      <c r="P303091" s="83"/>
    </row>
    <row r="303092" spans="16:16" x14ac:dyDescent="0.3">
      <c r="P303092" s="83"/>
    </row>
    <row r="303093" spans="16:16" x14ac:dyDescent="0.3">
      <c r="P303093" s="83"/>
    </row>
    <row r="303094" spans="16:16" x14ac:dyDescent="0.3">
      <c r="P303094" s="83"/>
    </row>
    <row r="303095" spans="16:16" x14ac:dyDescent="0.3">
      <c r="P303095" s="83"/>
    </row>
    <row r="303096" spans="16:16" x14ac:dyDescent="0.3">
      <c r="P303096" s="83"/>
    </row>
    <row r="303097" spans="16:16" x14ac:dyDescent="0.3">
      <c r="P303097" s="83"/>
    </row>
    <row r="303098" spans="16:16" x14ac:dyDescent="0.3">
      <c r="P303098" s="83"/>
    </row>
    <row r="303099" spans="16:16" x14ac:dyDescent="0.3">
      <c r="P303099" s="83"/>
    </row>
    <row r="303100" spans="16:16" x14ac:dyDescent="0.3">
      <c r="P303100" s="83"/>
    </row>
    <row r="303101" spans="16:16" x14ac:dyDescent="0.3">
      <c r="P303101" s="83"/>
    </row>
    <row r="303102" spans="16:16" x14ac:dyDescent="0.3">
      <c r="P303102" s="83"/>
    </row>
    <row r="303103" spans="16:16" x14ac:dyDescent="0.3">
      <c r="P303103" s="83"/>
    </row>
    <row r="303104" spans="16:16" x14ac:dyDescent="0.3">
      <c r="P303104" s="83"/>
    </row>
    <row r="303105" spans="16:16" x14ac:dyDescent="0.3">
      <c r="P303105" s="83"/>
    </row>
    <row r="303106" spans="16:16" x14ac:dyDescent="0.3">
      <c r="P303106" s="83"/>
    </row>
    <row r="303107" spans="16:16" x14ac:dyDescent="0.3">
      <c r="P303107" s="83"/>
    </row>
    <row r="303108" spans="16:16" x14ac:dyDescent="0.3">
      <c r="P303108" s="83"/>
    </row>
    <row r="303109" spans="16:16" x14ac:dyDescent="0.3">
      <c r="P303109" s="83"/>
    </row>
    <row r="303110" spans="16:16" x14ac:dyDescent="0.3">
      <c r="P303110" s="83"/>
    </row>
    <row r="303111" spans="16:16" x14ac:dyDescent="0.3">
      <c r="P303111" s="83"/>
    </row>
    <row r="303112" spans="16:16" x14ac:dyDescent="0.3">
      <c r="P303112" s="83"/>
    </row>
    <row r="303113" spans="16:16" x14ac:dyDescent="0.3">
      <c r="P303113" s="83"/>
    </row>
    <row r="303114" spans="16:16" x14ac:dyDescent="0.3">
      <c r="P303114" s="83"/>
    </row>
    <row r="303115" spans="16:16" x14ac:dyDescent="0.3">
      <c r="P303115" s="83"/>
    </row>
    <row r="303116" spans="16:16" x14ac:dyDescent="0.3">
      <c r="P303116" s="83"/>
    </row>
    <row r="303117" spans="16:16" x14ac:dyDescent="0.3">
      <c r="P303117" s="83"/>
    </row>
    <row r="303118" spans="16:16" x14ac:dyDescent="0.3">
      <c r="P303118" s="83"/>
    </row>
    <row r="303119" spans="16:16" x14ac:dyDescent="0.3">
      <c r="P303119" s="83"/>
    </row>
    <row r="303120" spans="16:16" x14ac:dyDescent="0.3">
      <c r="P303120" s="83"/>
    </row>
    <row r="303121" spans="16:16" x14ac:dyDescent="0.3">
      <c r="P303121" s="83"/>
    </row>
    <row r="303122" spans="16:16" x14ac:dyDescent="0.3">
      <c r="P303122" s="83"/>
    </row>
    <row r="303123" spans="16:16" x14ac:dyDescent="0.3">
      <c r="P303123" s="83"/>
    </row>
    <row r="303124" spans="16:16" x14ac:dyDescent="0.3">
      <c r="P303124" s="83"/>
    </row>
    <row r="303125" spans="16:16" x14ac:dyDescent="0.3">
      <c r="P303125" s="83"/>
    </row>
    <row r="303126" spans="16:16" x14ac:dyDescent="0.3">
      <c r="P303126" s="83"/>
    </row>
    <row r="303127" spans="16:16" x14ac:dyDescent="0.3">
      <c r="P303127" s="83"/>
    </row>
    <row r="303128" spans="16:16" x14ac:dyDescent="0.3">
      <c r="P303128" s="83"/>
    </row>
    <row r="303129" spans="16:16" x14ac:dyDescent="0.3">
      <c r="P303129" s="83"/>
    </row>
    <row r="303130" spans="16:16" x14ac:dyDescent="0.3">
      <c r="P303130" s="83"/>
    </row>
    <row r="303131" spans="16:16" x14ac:dyDescent="0.3">
      <c r="P303131" s="83"/>
    </row>
    <row r="303132" spans="16:16" x14ac:dyDescent="0.3">
      <c r="P303132" s="83"/>
    </row>
    <row r="303133" spans="16:16" x14ac:dyDescent="0.3">
      <c r="P303133" s="83"/>
    </row>
    <row r="303134" spans="16:16" x14ac:dyDescent="0.3">
      <c r="P303134" s="83"/>
    </row>
    <row r="303135" spans="16:16" x14ac:dyDescent="0.3">
      <c r="P303135" s="83"/>
    </row>
    <row r="303136" spans="16:16" x14ac:dyDescent="0.3">
      <c r="P303136" s="83"/>
    </row>
    <row r="303137" spans="16:16" x14ac:dyDescent="0.3">
      <c r="P303137" s="83"/>
    </row>
    <row r="303138" spans="16:16" x14ac:dyDescent="0.3">
      <c r="P303138" s="83"/>
    </row>
    <row r="303139" spans="16:16" x14ac:dyDescent="0.3">
      <c r="P303139" s="83"/>
    </row>
    <row r="303140" spans="16:16" x14ac:dyDescent="0.3">
      <c r="P303140" s="83"/>
    </row>
    <row r="303141" spans="16:16" x14ac:dyDescent="0.3">
      <c r="P303141" s="83"/>
    </row>
    <row r="303142" spans="16:16" x14ac:dyDescent="0.3">
      <c r="P303142" s="83"/>
    </row>
    <row r="303143" spans="16:16" x14ac:dyDescent="0.3">
      <c r="P303143" s="83"/>
    </row>
    <row r="303144" spans="16:16" x14ac:dyDescent="0.3">
      <c r="P303144" s="83"/>
    </row>
    <row r="303145" spans="16:16" x14ac:dyDescent="0.3">
      <c r="P303145" s="83"/>
    </row>
    <row r="303146" spans="16:16" x14ac:dyDescent="0.3">
      <c r="P303146" s="83"/>
    </row>
    <row r="303147" spans="16:16" x14ac:dyDescent="0.3">
      <c r="P303147" s="83"/>
    </row>
    <row r="303148" spans="16:16" x14ac:dyDescent="0.3">
      <c r="P303148" s="83"/>
    </row>
    <row r="303149" spans="16:16" x14ac:dyDescent="0.3">
      <c r="P303149" s="83"/>
    </row>
    <row r="303150" spans="16:16" x14ac:dyDescent="0.3">
      <c r="P303150" s="83"/>
    </row>
    <row r="303151" spans="16:16" x14ac:dyDescent="0.3">
      <c r="P303151" s="83"/>
    </row>
    <row r="303152" spans="16:16" x14ac:dyDescent="0.3">
      <c r="P303152" s="83"/>
    </row>
    <row r="303153" spans="16:16" x14ac:dyDescent="0.3">
      <c r="P303153" s="83"/>
    </row>
    <row r="303154" spans="16:16" x14ac:dyDescent="0.3">
      <c r="P303154" s="83"/>
    </row>
    <row r="303155" spans="16:16" x14ac:dyDescent="0.3">
      <c r="P303155" s="83"/>
    </row>
    <row r="303156" spans="16:16" x14ac:dyDescent="0.3">
      <c r="P303156" s="83"/>
    </row>
    <row r="303157" spans="16:16" x14ac:dyDescent="0.3">
      <c r="P303157" s="83"/>
    </row>
    <row r="303158" spans="16:16" x14ac:dyDescent="0.3">
      <c r="P303158" s="83"/>
    </row>
    <row r="303159" spans="16:16" x14ac:dyDescent="0.3">
      <c r="P303159" s="83"/>
    </row>
    <row r="303160" spans="16:16" x14ac:dyDescent="0.3">
      <c r="P303160" s="83"/>
    </row>
    <row r="303161" spans="16:16" x14ac:dyDescent="0.3">
      <c r="P303161" s="83"/>
    </row>
    <row r="303162" spans="16:16" x14ac:dyDescent="0.3">
      <c r="P303162" s="83"/>
    </row>
    <row r="303163" spans="16:16" x14ac:dyDescent="0.3">
      <c r="P303163" s="83"/>
    </row>
    <row r="303164" spans="16:16" x14ac:dyDescent="0.3">
      <c r="P303164" s="83"/>
    </row>
    <row r="303165" spans="16:16" x14ac:dyDescent="0.3">
      <c r="P303165" s="83"/>
    </row>
    <row r="303166" spans="16:16" x14ac:dyDescent="0.3">
      <c r="P303166" s="83"/>
    </row>
    <row r="303167" spans="16:16" x14ac:dyDescent="0.3">
      <c r="P303167" s="83"/>
    </row>
    <row r="303168" spans="16:16" x14ac:dyDescent="0.3">
      <c r="P303168" s="83"/>
    </row>
    <row r="303169" spans="16:16" x14ac:dyDescent="0.3">
      <c r="P303169" s="83"/>
    </row>
    <row r="303170" spans="16:16" x14ac:dyDescent="0.3">
      <c r="P303170" s="83"/>
    </row>
    <row r="303171" spans="16:16" x14ac:dyDescent="0.3">
      <c r="P303171" s="83"/>
    </row>
    <row r="303172" spans="16:16" x14ac:dyDescent="0.3">
      <c r="P303172" s="83"/>
    </row>
    <row r="303173" spans="16:16" x14ac:dyDescent="0.3">
      <c r="P303173" s="83"/>
    </row>
    <row r="303174" spans="16:16" x14ac:dyDescent="0.3">
      <c r="P303174" s="83"/>
    </row>
    <row r="303175" spans="16:16" x14ac:dyDescent="0.3">
      <c r="P303175" s="83"/>
    </row>
    <row r="303176" spans="16:16" x14ac:dyDescent="0.3">
      <c r="P303176" s="83"/>
    </row>
    <row r="303177" spans="16:16" x14ac:dyDescent="0.3">
      <c r="P303177" s="83"/>
    </row>
    <row r="303178" spans="16:16" x14ac:dyDescent="0.3">
      <c r="P303178" s="83"/>
    </row>
    <row r="303179" spans="16:16" x14ac:dyDescent="0.3">
      <c r="P303179" s="83"/>
    </row>
    <row r="303180" spans="16:16" x14ac:dyDescent="0.3">
      <c r="P303180" s="83"/>
    </row>
    <row r="303181" spans="16:16" x14ac:dyDescent="0.3">
      <c r="P303181" s="83"/>
    </row>
    <row r="303182" spans="16:16" x14ac:dyDescent="0.3">
      <c r="P303182" s="83"/>
    </row>
    <row r="303183" spans="16:16" x14ac:dyDescent="0.3">
      <c r="P303183" s="83"/>
    </row>
    <row r="303184" spans="16:16" x14ac:dyDescent="0.3">
      <c r="P303184" s="83"/>
    </row>
    <row r="303185" spans="16:16" x14ac:dyDescent="0.3">
      <c r="P303185" s="83"/>
    </row>
    <row r="303186" spans="16:16" x14ac:dyDescent="0.3">
      <c r="P303186" s="83"/>
    </row>
    <row r="303187" spans="16:16" x14ac:dyDescent="0.3">
      <c r="P303187" s="83"/>
    </row>
    <row r="303188" spans="16:16" x14ac:dyDescent="0.3">
      <c r="P303188" s="83"/>
    </row>
    <row r="303189" spans="16:16" x14ac:dyDescent="0.3">
      <c r="P303189" s="83"/>
    </row>
    <row r="303190" spans="16:16" x14ac:dyDescent="0.3">
      <c r="P303190" s="83"/>
    </row>
    <row r="303191" spans="16:16" x14ac:dyDescent="0.3">
      <c r="P303191" s="83"/>
    </row>
    <row r="303192" spans="16:16" x14ac:dyDescent="0.3">
      <c r="P303192" s="83"/>
    </row>
    <row r="303193" spans="16:16" x14ac:dyDescent="0.3">
      <c r="P303193" s="83"/>
    </row>
    <row r="303194" spans="16:16" x14ac:dyDescent="0.3">
      <c r="P303194" s="83"/>
    </row>
    <row r="303195" spans="16:16" x14ac:dyDescent="0.3">
      <c r="P303195" s="83"/>
    </row>
    <row r="303196" spans="16:16" x14ac:dyDescent="0.3">
      <c r="P303196" s="83"/>
    </row>
    <row r="303197" spans="16:16" x14ac:dyDescent="0.3">
      <c r="P303197" s="83"/>
    </row>
    <row r="303198" spans="16:16" x14ac:dyDescent="0.3">
      <c r="P303198" s="83"/>
    </row>
    <row r="303199" spans="16:16" x14ac:dyDescent="0.3">
      <c r="P303199" s="83"/>
    </row>
    <row r="303200" spans="16:16" x14ac:dyDescent="0.3">
      <c r="P303200" s="83"/>
    </row>
    <row r="303201" spans="16:16" x14ac:dyDescent="0.3">
      <c r="P303201" s="83"/>
    </row>
    <row r="303202" spans="16:16" x14ac:dyDescent="0.3">
      <c r="P303202" s="83"/>
    </row>
    <row r="303203" spans="16:16" x14ac:dyDescent="0.3">
      <c r="P303203" s="83"/>
    </row>
    <row r="303204" spans="16:16" x14ac:dyDescent="0.3">
      <c r="P303204" s="83"/>
    </row>
    <row r="303205" spans="16:16" x14ac:dyDescent="0.3">
      <c r="P303205" s="83"/>
    </row>
    <row r="303206" spans="16:16" x14ac:dyDescent="0.3">
      <c r="P303206" s="83"/>
    </row>
    <row r="303207" spans="16:16" x14ac:dyDescent="0.3">
      <c r="P303207" s="83"/>
    </row>
    <row r="303208" spans="16:16" x14ac:dyDescent="0.3">
      <c r="P303208" s="83"/>
    </row>
    <row r="303209" spans="16:16" x14ac:dyDescent="0.3">
      <c r="P303209" s="83"/>
    </row>
    <row r="303210" spans="16:16" x14ac:dyDescent="0.3">
      <c r="P303210" s="83"/>
    </row>
    <row r="303211" spans="16:16" x14ac:dyDescent="0.3">
      <c r="P303211" s="83"/>
    </row>
    <row r="303212" spans="16:16" x14ac:dyDescent="0.3">
      <c r="P303212" s="83"/>
    </row>
    <row r="303213" spans="16:16" x14ac:dyDescent="0.3">
      <c r="P303213" s="83"/>
    </row>
    <row r="303214" spans="16:16" x14ac:dyDescent="0.3">
      <c r="P303214" s="83"/>
    </row>
    <row r="303215" spans="16:16" x14ac:dyDescent="0.3">
      <c r="P303215" s="83"/>
    </row>
    <row r="303216" spans="16:16" x14ac:dyDescent="0.3">
      <c r="P303216" s="83"/>
    </row>
    <row r="303217" spans="16:16" x14ac:dyDescent="0.3">
      <c r="P303217" s="83"/>
    </row>
    <row r="303218" spans="16:16" x14ac:dyDescent="0.3">
      <c r="P303218" s="83"/>
    </row>
    <row r="303219" spans="16:16" x14ac:dyDescent="0.3">
      <c r="P303219" s="83"/>
    </row>
    <row r="303220" spans="16:16" x14ac:dyDescent="0.3">
      <c r="P303220" s="83"/>
    </row>
    <row r="303221" spans="16:16" x14ac:dyDescent="0.3">
      <c r="P303221" s="83"/>
    </row>
    <row r="303222" spans="16:16" x14ac:dyDescent="0.3">
      <c r="P303222" s="83"/>
    </row>
    <row r="303223" spans="16:16" x14ac:dyDescent="0.3">
      <c r="P303223" s="83"/>
    </row>
    <row r="303224" spans="16:16" x14ac:dyDescent="0.3">
      <c r="P303224" s="83"/>
    </row>
    <row r="303225" spans="16:16" x14ac:dyDescent="0.3">
      <c r="P303225" s="83"/>
    </row>
    <row r="303226" spans="16:16" x14ac:dyDescent="0.3">
      <c r="P303226" s="83"/>
    </row>
    <row r="303227" spans="16:16" x14ac:dyDescent="0.3">
      <c r="P303227" s="83"/>
    </row>
    <row r="303228" spans="16:16" x14ac:dyDescent="0.3">
      <c r="P303228" s="83"/>
    </row>
    <row r="303229" spans="16:16" x14ac:dyDescent="0.3">
      <c r="P303229" s="83"/>
    </row>
    <row r="303230" spans="16:16" x14ac:dyDescent="0.3">
      <c r="P303230" s="83"/>
    </row>
    <row r="303231" spans="16:16" x14ac:dyDescent="0.3">
      <c r="P303231" s="83"/>
    </row>
    <row r="303232" spans="16:16" x14ac:dyDescent="0.3">
      <c r="P303232" s="83"/>
    </row>
    <row r="303233" spans="16:16" x14ac:dyDescent="0.3">
      <c r="P303233" s="83"/>
    </row>
    <row r="303234" spans="16:16" x14ac:dyDescent="0.3">
      <c r="P303234" s="83"/>
    </row>
    <row r="303235" spans="16:16" x14ac:dyDescent="0.3">
      <c r="P303235" s="83"/>
    </row>
    <row r="303236" spans="16:16" x14ac:dyDescent="0.3">
      <c r="P303236" s="83"/>
    </row>
    <row r="303237" spans="16:16" x14ac:dyDescent="0.3">
      <c r="P303237" s="83"/>
    </row>
    <row r="303238" spans="16:16" x14ac:dyDescent="0.3">
      <c r="P303238" s="83"/>
    </row>
    <row r="303239" spans="16:16" x14ac:dyDescent="0.3">
      <c r="P303239" s="83"/>
    </row>
    <row r="303240" spans="16:16" x14ac:dyDescent="0.3">
      <c r="P303240" s="83"/>
    </row>
    <row r="303241" spans="16:16" x14ac:dyDescent="0.3">
      <c r="P303241" s="83"/>
    </row>
    <row r="303242" spans="16:16" x14ac:dyDescent="0.3">
      <c r="P303242" s="83"/>
    </row>
    <row r="303243" spans="16:16" x14ac:dyDescent="0.3">
      <c r="P303243" s="83"/>
    </row>
    <row r="303244" spans="16:16" x14ac:dyDescent="0.3">
      <c r="P303244" s="83"/>
    </row>
    <row r="303245" spans="16:16" x14ac:dyDescent="0.3">
      <c r="P303245" s="83"/>
    </row>
    <row r="303246" spans="16:16" x14ac:dyDescent="0.3">
      <c r="P303246" s="83"/>
    </row>
    <row r="303247" spans="16:16" x14ac:dyDescent="0.3">
      <c r="P303247" s="83"/>
    </row>
    <row r="303248" spans="16:16" x14ac:dyDescent="0.3">
      <c r="P303248" s="83"/>
    </row>
    <row r="303249" spans="16:16" x14ac:dyDescent="0.3">
      <c r="P303249" s="83"/>
    </row>
    <row r="303250" spans="16:16" x14ac:dyDescent="0.3">
      <c r="P303250" s="83"/>
    </row>
    <row r="303251" spans="16:16" x14ac:dyDescent="0.3">
      <c r="P303251" s="83"/>
    </row>
    <row r="303252" spans="16:16" x14ac:dyDescent="0.3">
      <c r="P303252" s="83"/>
    </row>
    <row r="303253" spans="16:16" x14ac:dyDescent="0.3">
      <c r="P303253" s="83"/>
    </row>
    <row r="303254" spans="16:16" x14ac:dyDescent="0.3">
      <c r="P303254" s="83"/>
    </row>
    <row r="303255" spans="16:16" x14ac:dyDescent="0.3">
      <c r="P303255" s="83"/>
    </row>
    <row r="303256" spans="16:16" x14ac:dyDescent="0.3">
      <c r="P303256" s="83"/>
    </row>
    <row r="303257" spans="16:16" x14ac:dyDescent="0.3">
      <c r="P303257" s="83"/>
    </row>
    <row r="303258" spans="16:16" x14ac:dyDescent="0.3">
      <c r="P303258" s="83"/>
    </row>
    <row r="303259" spans="16:16" x14ac:dyDescent="0.3">
      <c r="P303259" s="83"/>
    </row>
    <row r="303260" spans="16:16" x14ac:dyDescent="0.3">
      <c r="P303260" s="83"/>
    </row>
    <row r="303261" spans="16:16" x14ac:dyDescent="0.3">
      <c r="P303261" s="83"/>
    </row>
    <row r="303262" spans="16:16" x14ac:dyDescent="0.3">
      <c r="P303262" s="83"/>
    </row>
    <row r="303263" spans="16:16" x14ac:dyDescent="0.3">
      <c r="P303263" s="83"/>
    </row>
    <row r="303264" spans="16:16" x14ac:dyDescent="0.3">
      <c r="P303264" s="83"/>
    </row>
    <row r="303265" spans="16:16" x14ac:dyDescent="0.3">
      <c r="P303265" s="83"/>
    </row>
    <row r="303266" spans="16:16" x14ac:dyDescent="0.3">
      <c r="P303266" s="83"/>
    </row>
    <row r="303267" spans="16:16" x14ac:dyDescent="0.3">
      <c r="P303267" s="83"/>
    </row>
    <row r="303268" spans="16:16" x14ac:dyDescent="0.3">
      <c r="P303268" s="83"/>
    </row>
    <row r="303269" spans="16:16" x14ac:dyDescent="0.3">
      <c r="P303269" s="83"/>
    </row>
    <row r="303270" spans="16:16" x14ac:dyDescent="0.3">
      <c r="P303270" s="83"/>
    </row>
    <row r="303271" spans="16:16" x14ac:dyDescent="0.3">
      <c r="P303271" s="83"/>
    </row>
    <row r="303272" spans="16:16" x14ac:dyDescent="0.3">
      <c r="P303272" s="83"/>
    </row>
    <row r="303273" spans="16:16" x14ac:dyDescent="0.3">
      <c r="P303273" s="83"/>
    </row>
    <row r="303274" spans="16:16" x14ac:dyDescent="0.3">
      <c r="P303274" s="83"/>
    </row>
    <row r="303275" spans="16:16" x14ac:dyDescent="0.3">
      <c r="P303275" s="83"/>
    </row>
    <row r="303276" spans="16:16" x14ac:dyDescent="0.3">
      <c r="P303276" s="83"/>
    </row>
    <row r="303277" spans="16:16" x14ac:dyDescent="0.3">
      <c r="P303277" s="83"/>
    </row>
    <row r="303278" spans="16:16" x14ac:dyDescent="0.3">
      <c r="P303278" s="83"/>
    </row>
    <row r="303279" spans="16:16" x14ac:dyDescent="0.3">
      <c r="P303279" s="83"/>
    </row>
    <row r="303280" spans="16:16" x14ac:dyDescent="0.3">
      <c r="P303280" s="83"/>
    </row>
    <row r="303281" spans="16:16" x14ac:dyDescent="0.3">
      <c r="P303281" s="83"/>
    </row>
    <row r="303282" spans="16:16" x14ac:dyDescent="0.3">
      <c r="P303282" s="83"/>
    </row>
    <row r="303283" spans="16:16" x14ac:dyDescent="0.3">
      <c r="P303283" s="83"/>
    </row>
    <row r="303284" spans="16:16" x14ac:dyDescent="0.3">
      <c r="P303284" s="83"/>
    </row>
    <row r="303285" spans="16:16" x14ac:dyDescent="0.3">
      <c r="P303285" s="83"/>
    </row>
    <row r="303286" spans="16:16" x14ac:dyDescent="0.3">
      <c r="P303286" s="83"/>
    </row>
    <row r="303287" spans="16:16" x14ac:dyDescent="0.3">
      <c r="P303287" s="83"/>
    </row>
    <row r="303288" spans="16:16" x14ac:dyDescent="0.3">
      <c r="P303288" s="83"/>
    </row>
    <row r="303289" spans="16:16" x14ac:dyDescent="0.3">
      <c r="P303289" s="83"/>
    </row>
    <row r="303290" spans="16:16" x14ac:dyDescent="0.3">
      <c r="P303290" s="83"/>
    </row>
    <row r="303291" spans="16:16" x14ac:dyDescent="0.3">
      <c r="P303291" s="83"/>
    </row>
    <row r="303292" spans="16:16" x14ac:dyDescent="0.3">
      <c r="P303292" s="83"/>
    </row>
    <row r="303293" spans="16:16" x14ac:dyDescent="0.3">
      <c r="P303293" s="83"/>
    </row>
    <row r="303294" spans="16:16" x14ac:dyDescent="0.3">
      <c r="P303294" s="83"/>
    </row>
    <row r="303295" spans="16:16" x14ac:dyDescent="0.3">
      <c r="P303295" s="83"/>
    </row>
    <row r="303296" spans="16:16" x14ac:dyDescent="0.3">
      <c r="P303296" s="83"/>
    </row>
    <row r="303297" spans="16:16" x14ac:dyDescent="0.3">
      <c r="P303297" s="83"/>
    </row>
    <row r="303298" spans="16:16" x14ac:dyDescent="0.3">
      <c r="P303298" s="83"/>
    </row>
    <row r="303299" spans="16:16" x14ac:dyDescent="0.3">
      <c r="P303299" s="83"/>
    </row>
    <row r="303300" spans="16:16" x14ac:dyDescent="0.3">
      <c r="P303300" s="83"/>
    </row>
    <row r="303301" spans="16:16" x14ac:dyDescent="0.3">
      <c r="P303301" s="83"/>
    </row>
    <row r="303302" spans="16:16" x14ac:dyDescent="0.3">
      <c r="P303302" s="83"/>
    </row>
    <row r="303303" spans="16:16" x14ac:dyDescent="0.3">
      <c r="P303303" s="83"/>
    </row>
    <row r="303304" spans="16:16" x14ac:dyDescent="0.3">
      <c r="P303304" s="83"/>
    </row>
    <row r="303305" spans="16:16" x14ac:dyDescent="0.3">
      <c r="P303305" s="83"/>
    </row>
    <row r="303306" spans="16:16" x14ac:dyDescent="0.3">
      <c r="P303306" s="83"/>
    </row>
    <row r="303307" spans="16:16" x14ac:dyDescent="0.3">
      <c r="P303307" s="83"/>
    </row>
    <row r="303308" spans="16:16" x14ac:dyDescent="0.3">
      <c r="P303308" s="83"/>
    </row>
    <row r="303309" spans="16:16" x14ac:dyDescent="0.3">
      <c r="P303309" s="83"/>
    </row>
    <row r="303310" spans="16:16" x14ac:dyDescent="0.3">
      <c r="P303310" s="83"/>
    </row>
    <row r="303311" spans="16:16" x14ac:dyDescent="0.3">
      <c r="P303311" s="83"/>
    </row>
    <row r="303312" spans="16:16" x14ac:dyDescent="0.3">
      <c r="P303312" s="83"/>
    </row>
    <row r="303313" spans="16:16" x14ac:dyDescent="0.3">
      <c r="P303313" s="83"/>
    </row>
    <row r="303314" spans="16:16" x14ac:dyDescent="0.3">
      <c r="P303314" s="83"/>
    </row>
    <row r="303315" spans="16:16" x14ac:dyDescent="0.3">
      <c r="P303315" s="83"/>
    </row>
    <row r="303316" spans="16:16" x14ac:dyDescent="0.3">
      <c r="P303316" s="83"/>
    </row>
    <row r="303317" spans="16:16" x14ac:dyDescent="0.3">
      <c r="P303317" s="83"/>
    </row>
    <row r="303318" spans="16:16" x14ac:dyDescent="0.3">
      <c r="P303318" s="83"/>
    </row>
    <row r="303319" spans="16:16" x14ac:dyDescent="0.3">
      <c r="P303319" s="83"/>
    </row>
    <row r="303320" spans="16:16" x14ac:dyDescent="0.3">
      <c r="P303320" s="83"/>
    </row>
    <row r="303321" spans="16:16" x14ac:dyDescent="0.3">
      <c r="P303321" s="83"/>
    </row>
    <row r="303322" spans="16:16" x14ac:dyDescent="0.3">
      <c r="P303322" s="83"/>
    </row>
    <row r="303323" spans="16:16" x14ac:dyDescent="0.3">
      <c r="P303323" s="83"/>
    </row>
    <row r="303324" spans="16:16" x14ac:dyDescent="0.3">
      <c r="P303324" s="83"/>
    </row>
    <row r="303325" spans="16:16" x14ac:dyDescent="0.3">
      <c r="P303325" s="83"/>
    </row>
    <row r="303326" spans="16:16" x14ac:dyDescent="0.3">
      <c r="P303326" s="83"/>
    </row>
    <row r="303327" spans="16:16" x14ac:dyDescent="0.3">
      <c r="P303327" s="83"/>
    </row>
    <row r="303328" spans="16:16" x14ac:dyDescent="0.3">
      <c r="P303328" s="83"/>
    </row>
    <row r="303329" spans="16:16" x14ac:dyDescent="0.3">
      <c r="P303329" s="83"/>
    </row>
    <row r="303330" spans="16:16" x14ac:dyDescent="0.3">
      <c r="P303330" s="83"/>
    </row>
    <row r="303331" spans="16:16" x14ac:dyDescent="0.3">
      <c r="P303331" s="83"/>
    </row>
    <row r="303332" spans="16:16" x14ac:dyDescent="0.3">
      <c r="P303332" s="83"/>
    </row>
    <row r="303333" spans="16:16" x14ac:dyDescent="0.3">
      <c r="P303333" s="83"/>
    </row>
    <row r="303334" spans="16:16" x14ac:dyDescent="0.3">
      <c r="P303334" s="83"/>
    </row>
    <row r="303335" spans="16:16" x14ac:dyDescent="0.3">
      <c r="P303335" s="83"/>
    </row>
    <row r="303336" spans="16:16" x14ac:dyDescent="0.3">
      <c r="P303336" s="83"/>
    </row>
    <row r="303337" spans="16:16" x14ac:dyDescent="0.3">
      <c r="P303337" s="83"/>
    </row>
    <row r="303338" spans="16:16" x14ac:dyDescent="0.3">
      <c r="P303338" s="83"/>
    </row>
    <row r="303339" spans="16:16" x14ac:dyDescent="0.3">
      <c r="P303339" s="83"/>
    </row>
    <row r="303340" spans="16:16" x14ac:dyDescent="0.3">
      <c r="P303340" s="83"/>
    </row>
    <row r="303341" spans="16:16" x14ac:dyDescent="0.3">
      <c r="P303341" s="83"/>
    </row>
    <row r="303342" spans="16:16" x14ac:dyDescent="0.3">
      <c r="P303342" s="83"/>
    </row>
    <row r="303343" spans="16:16" x14ac:dyDescent="0.3">
      <c r="P303343" s="83"/>
    </row>
    <row r="303344" spans="16:16" x14ac:dyDescent="0.3">
      <c r="P303344" s="83"/>
    </row>
    <row r="303345" spans="16:16" x14ac:dyDescent="0.3">
      <c r="P303345" s="83"/>
    </row>
    <row r="303346" spans="16:16" x14ac:dyDescent="0.3">
      <c r="P303346" s="83"/>
    </row>
    <row r="303347" spans="16:16" x14ac:dyDescent="0.3">
      <c r="P303347" s="83"/>
    </row>
    <row r="303348" spans="16:16" x14ac:dyDescent="0.3">
      <c r="P303348" s="83"/>
    </row>
    <row r="303349" spans="16:16" x14ac:dyDescent="0.3">
      <c r="P303349" s="83"/>
    </row>
    <row r="303350" spans="16:16" x14ac:dyDescent="0.3">
      <c r="P303350" s="83"/>
    </row>
    <row r="303351" spans="16:16" x14ac:dyDescent="0.3">
      <c r="P303351" s="83"/>
    </row>
    <row r="303352" spans="16:16" x14ac:dyDescent="0.3">
      <c r="P303352" s="83"/>
    </row>
    <row r="303353" spans="16:16" x14ac:dyDescent="0.3">
      <c r="P303353" s="83"/>
    </row>
    <row r="303354" spans="16:16" x14ac:dyDescent="0.3">
      <c r="P303354" s="83"/>
    </row>
    <row r="303355" spans="16:16" x14ac:dyDescent="0.3">
      <c r="P303355" s="83"/>
    </row>
    <row r="303356" spans="16:16" x14ac:dyDescent="0.3">
      <c r="P303356" s="83"/>
    </row>
    <row r="303357" spans="16:16" x14ac:dyDescent="0.3">
      <c r="P303357" s="83"/>
    </row>
    <row r="303358" spans="16:16" x14ac:dyDescent="0.3">
      <c r="P303358" s="83"/>
    </row>
    <row r="303359" spans="16:16" x14ac:dyDescent="0.3">
      <c r="P303359" s="83"/>
    </row>
    <row r="303360" spans="16:16" x14ac:dyDescent="0.3">
      <c r="P303360" s="83"/>
    </row>
    <row r="303361" spans="16:16" x14ac:dyDescent="0.3">
      <c r="P303361" s="83"/>
    </row>
    <row r="303362" spans="16:16" x14ac:dyDescent="0.3">
      <c r="P303362" s="83"/>
    </row>
    <row r="303363" spans="16:16" x14ac:dyDescent="0.3">
      <c r="P303363" s="83"/>
    </row>
    <row r="303364" spans="16:16" x14ac:dyDescent="0.3">
      <c r="P303364" s="83"/>
    </row>
    <row r="303365" spans="16:16" x14ac:dyDescent="0.3">
      <c r="P303365" s="83"/>
    </row>
    <row r="303366" spans="16:16" x14ac:dyDescent="0.3">
      <c r="P303366" s="83"/>
    </row>
    <row r="303367" spans="16:16" x14ac:dyDescent="0.3">
      <c r="P303367" s="83"/>
    </row>
    <row r="303368" spans="16:16" x14ac:dyDescent="0.3">
      <c r="P303368" s="83"/>
    </row>
    <row r="303369" spans="16:16" x14ac:dyDescent="0.3">
      <c r="P303369" s="83"/>
    </row>
    <row r="303370" spans="16:16" x14ac:dyDescent="0.3">
      <c r="P303370" s="83"/>
    </row>
    <row r="303371" spans="16:16" x14ac:dyDescent="0.3">
      <c r="P303371" s="83"/>
    </row>
    <row r="303372" spans="16:16" x14ac:dyDescent="0.3">
      <c r="P303372" s="83"/>
    </row>
    <row r="303373" spans="16:16" x14ac:dyDescent="0.3">
      <c r="P303373" s="83"/>
    </row>
    <row r="303374" spans="16:16" x14ac:dyDescent="0.3">
      <c r="P303374" s="83"/>
    </row>
    <row r="303375" spans="16:16" x14ac:dyDescent="0.3">
      <c r="P303375" s="83"/>
    </row>
    <row r="303376" spans="16:16" x14ac:dyDescent="0.3">
      <c r="P303376" s="83"/>
    </row>
    <row r="303377" spans="16:16" x14ac:dyDescent="0.3">
      <c r="P303377" s="83"/>
    </row>
    <row r="303378" spans="16:16" x14ac:dyDescent="0.3">
      <c r="P303378" s="83"/>
    </row>
    <row r="303379" spans="16:16" x14ac:dyDescent="0.3">
      <c r="P303379" s="83"/>
    </row>
    <row r="303380" spans="16:16" x14ac:dyDescent="0.3">
      <c r="P303380" s="83"/>
    </row>
    <row r="303381" spans="16:16" x14ac:dyDescent="0.3">
      <c r="P303381" s="83"/>
    </row>
    <row r="303382" spans="16:16" x14ac:dyDescent="0.3">
      <c r="P303382" s="83"/>
    </row>
    <row r="303383" spans="16:16" x14ac:dyDescent="0.3">
      <c r="P303383" s="83"/>
    </row>
    <row r="303384" spans="16:16" x14ac:dyDescent="0.3">
      <c r="P303384" s="83"/>
    </row>
    <row r="303385" spans="16:16" x14ac:dyDescent="0.3">
      <c r="P303385" s="83"/>
    </row>
    <row r="303386" spans="16:16" x14ac:dyDescent="0.3">
      <c r="P303386" s="83"/>
    </row>
    <row r="303387" spans="16:16" x14ac:dyDescent="0.3">
      <c r="P303387" s="83"/>
    </row>
    <row r="303388" spans="16:16" x14ac:dyDescent="0.3">
      <c r="P303388" s="83"/>
    </row>
    <row r="303389" spans="16:16" x14ac:dyDescent="0.3">
      <c r="P303389" s="83"/>
    </row>
    <row r="303390" spans="16:16" x14ac:dyDescent="0.3">
      <c r="P303390" s="83"/>
    </row>
    <row r="303391" spans="16:16" x14ac:dyDescent="0.3">
      <c r="P303391" s="83"/>
    </row>
    <row r="303392" spans="16:16" x14ac:dyDescent="0.3">
      <c r="P303392" s="83"/>
    </row>
    <row r="303393" spans="16:16" x14ac:dyDescent="0.3">
      <c r="P303393" s="83"/>
    </row>
    <row r="303394" spans="16:16" x14ac:dyDescent="0.3">
      <c r="P303394" s="83"/>
    </row>
    <row r="303395" spans="16:16" x14ac:dyDescent="0.3">
      <c r="P303395" s="83"/>
    </row>
    <row r="303396" spans="16:16" x14ac:dyDescent="0.3">
      <c r="P303396" s="83"/>
    </row>
    <row r="303397" spans="16:16" x14ac:dyDescent="0.3">
      <c r="P303397" s="83"/>
    </row>
    <row r="303398" spans="16:16" x14ac:dyDescent="0.3">
      <c r="P303398" s="83"/>
    </row>
    <row r="303399" spans="16:16" x14ac:dyDescent="0.3">
      <c r="P303399" s="83"/>
    </row>
    <row r="303400" spans="16:16" x14ac:dyDescent="0.3">
      <c r="P303400" s="83"/>
    </row>
    <row r="303401" spans="16:16" x14ac:dyDescent="0.3">
      <c r="P303401" s="83"/>
    </row>
    <row r="303402" spans="16:16" x14ac:dyDescent="0.3">
      <c r="P303402" s="83"/>
    </row>
    <row r="303403" spans="16:16" x14ac:dyDescent="0.3">
      <c r="P303403" s="83"/>
    </row>
    <row r="303404" spans="16:16" x14ac:dyDescent="0.3">
      <c r="P303404" s="83"/>
    </row>
    <row r="303405" spans="16:16" x14ac:dyDescent="0.3">
      <c r="P303405" s="83"/>
    </row>
    <row r="303406" spans="16:16" x14ac:dyDescent="0.3">
      <c r="P303406" s="83"/>
    </row>
    <row r="303407" spans="16:16" x14ac:dyDescent="0.3">
      <c r="P303407" s="83"/>
    </row>
    <row r="303408" spans="16:16" x14ac:dyDescent="0.3">
      <c r="P303408" s="83"/>
    </row>
    <row r="303409" spans="16:16" x14ac:dyDescent="0.3">
      <c r="P303409" s="83"/>
    </row>
    <row r="303410" spans="16:16" x14ac:dyDescent="0.3">
      <c r="P303410" s="83"/>
    </row>
    <row r="303411" spans="16:16" x14ac:dyDescent="0.3">
      <c r="P303411" s="83"/>
    </row>
    <row r="303412" spans="16:16" x14ac:dyDescent="0.3">
      <c r="P303412" s="83"/>
    </row>
    <row r="303413" spans="16:16" x14ac:dyDescent="0.3">
      <c r="P303413" s="83"/>
    </row>
    <row r="303414" spans="16:16" x14ac:dyDescent="0.3">
      <c r="P303414" s="83"/>
    </row>
    <row r="303415" spans="16:16" x14ac:dyDescent="0.3">
      <c r="P303415" s="83"/>
    </row>
    <row r="303416" spans="16:16" x14ac:dyDescent="0.3">
      <c r="P303416" s="83"/>
    </row>
    <row r="303417" spans="16:16" x14ac:dyDescent="0.3">
      <c r="P303417" s="83"/>
    </row>
    <row r="303418" spans="16:16" x14ac:dyDescent="0.3">
      <c r="P303418" s="83"/>
    </row>
    <row r="303419" spans="16:16" x14ac:dyDescent="0.3">
      <c r="P303419" s="83"/>
    </row>
    <row r="303420" spans="16:16" x14ac:dyDescent="0.3">
      <c r="P303420" s="83"/>
    </row>
    <row r="303421" spans="16:16" x14ac:dyDescent="0.3">
      <c r="P303421" s="83"/>
    </row>
    <row r="303422" spans="16:16" x14ac:dyDescent="0.3">
      <c r="P303422" s="83"/>
    </row>
    <row r="303423" spans="16:16" x14ac:dyDescent="0.3">
      <c r="P303423" s="83"/>
    </row>
    <row r="303424" spans="16:16" x14ac:dyDescent="0.3">
      <c r="P303424" s="83"/>
    </row>
    <row r="303425" spans="16:16" x14ac:dyDescent="0.3">
      <c r="P303425" s="83"/>
    </row>
    <row r="303426" spans="16:16" x14ac:dyDescent="0.3">
      <c r="P303426" s="83"/>
    </row>
    <row r="303427" spans="16:16" x14ac:dyDescent="0.3">
      <c r="P303427" s="83"/>
    </row>
    <row r="303428" spans="16:16" x14ac:dyDescent="0.3">
      <c r="P303428" s="83"/>
    </row>
    <row r="303429" spans="16:16" x14ac:dyDescent="0.3">
      <c r="P303429" s="83"/>
    </row>
    <row r="303430" spans="16:16" x14ac:dyDescent="0.3">
      <c r="P303430" s="83"/>
    </row>
    <row r="303431" spans="16:16" x14ac:dyDescent="0.3">
      <c r="P303431" s="83"/>
    </row>
    <row r="303432" spans="16:16" x14ac:dyDescent="0.3">
      <c r="P303432" s="83"/>
    </row>
    <row r="303433" spans="16:16" x14ac:dyDescent="0.3">
      <c r="P303433" s="83"/>
    </row>
    <row r="303434" spans="16:16" x14ac:dyDescent="0.3">
      <c r="P303434" s="83"/>
    </row>
    <row r="303435" spans="16:16" x14ac:dyDescent="0.3">
      <c r="P303435" s="83"/>
    </row>
    <row r="303436" spans="16:16" x14ac:dyDescent="0.3">
      <c r="P303436" s="83"/>
    </row>
    <row r="303437" spans="16:16" x14ac:dyDescent="0.3">
      <c r="P303437" s="83"/>
    </row>
    <row r="303438" spans="16:16" x14ac:dyDescent="0.3">
      <c r="P303438" s="83"/>
    </row>
    <row r="303439" spans="16:16" x14ac:dyDescent="0.3">
      <c r="P303439" s="83"/>
    </row>
    <row r="303440" spans="16:16" x14ac:dyDescent="0.3">
      <c r="P303440" s="83"/>
    </row>
    <row r="303441" spans="16:16" x14ac:dyDescent="0.3">
      <c r="P303441" s="83"/>
    </row>
    <row r="303442" spans="16:16" x14ac:dyDescent="0.3">
      <c r="P303442" s="83"/>
    </row>
    <row r="303443" spans="16:16" x14ac:dyDescent="0.3">
      <c r="P303443" s="83"/>
    </row>
    <row r="303444" spans="16:16" x14ac:dyDescent="0.3">
      <c r="P303444" s="83"/>
    </row>
    <row r="303445" spans="16:16" x14ac:dyDescent="0.3">
      <c r="P303445" s="83"/>
    </row>
    <row r="303446" spans="16:16" x14ac:dyDescent="0.3">
      <c r="P303446" s="83"/>
    </row>
    <row r="303447" spans="16:16" x14ac:dyDescent="0.3">
      <c r="P303447" s="83"/>
    </row>
    <row r="303448" spans="16:16" x14ac:dyDescent="0.3">
      <c r="P303448" s="83"/>
    </row>
    <row r="303449" spans="16:16" x14ac:dyDescent="0.3">
      <c r="P303449" s="83"/>
    </row>
    <row r="303450" spans="16:16" x14ac:dyDescent="0.3">
      <c r="P303450" s="83"/>
    </row>
    <row r="303451" spans="16:16" x14ac:dyDescent="0.3">
      <c r="P303451" s="83"/>
    </row>
    <row r="303452" spans="16:16" x14ac:dyDescent="0.3">
      <c r="P303452" s="83"/>
    </row>
    <row r="303453" spans="16:16" x14ac:dyDescent="0.3">
      <c r="P303453" s="83"/>
    </row>
    <row r="303454" spans="16:16" x14ac:dyDescent="0.3">
      <c r="P303454" s="83"/>
    </row>
    <row r="303455" spans="16:16" x14ac:dyDescent="0.3">
      <c r="P303455" s="83"/>
    </row>
    <row r="303456" spans="16:16" x14ac:dyDescent="0.3">
      <c r="P303456" s="83"/>
    </row>
    <row r="303457" spans="16:16" x14ac:dyDescent="0.3">
      <c r="P303457" s="83"/>
    </row>
    <row r="303458" spans="16:16" x14ac:dyDescent="0.3">
      <c r="P303458" s="83"/>
    </row>
    <row r="303459" spans="16:16" x14ac:dyDescent="0.3">
      <c r="P303459" s="83"/>
    </row>
    <row r="303460" spans="16:16" x14ac:dyDescent="0.3">
      <c r="P303460" s="83"/>
    </row>
    <row r="303461" spans="16:16" x14ac:dyDescent="0.3">
      <c r="P303461" s="83"/>
    </row>
    <row r="303462" spans="16:16" x14ac:dyDescent="0.3">
      <c r="P303462" s="83"/>
    </row>
    <row r="303463" spans="16:16" x14ac:dyDescent="0.3">
      <c r="P303463" s="83"/>
    </row>
    <row r="303464" spans="16:16" x14ac:dyDescent="0.3">
      <c r="P303464" s="83"/>
    </row>
    <row r="303465" spans="16:16" x14ac:dyDescent="0.3">
      <c r="P303465" s="83"/>
    </row>
    <row r="303466" spans="16:16" x14ac:dyDescent="0.3">
      <c r="P303466" s="83"/>
    </row>
    <row r="303467" spans="16:16" x14ac:dyDescent="0.3">
      <c r="P303467" s="83"/>
    </row>
    <row r="303468" spans="16:16" x14ac:dyDescent="0.3">
      <c r="P303468" s="83"/>
    </row>
    <row r="303469" spans="16:16" x14ac:dyDescent="0.3">
      <c r="P303469" s="83"/>
    </row>
    <row r="303470" spans="16:16" x14ac:dyDescent="0.3">
      <c r="P303470" s="83"/>
    </row>
    <row r="303471" spans="16:16" x14ac:dyDescent="0.3">
      <c r="P303471" s="83"/>
    </row>
    <row r="303472" spans="16:16" x14ac:dyDescent="0.3">
      <c r="P303472" s="83"/>
    </row>
    <row r="303473" spans="16:16" x14ac:dyDescent="0.3">
      <c r="P303473" s="83"/>
    </row>
    <row r="303474" spans="16:16" x14ac:dyDescent="0.3">
      <c r="P303474" s="83"/>
    </row>
    <row r="303475" spans="16:16" x14ac:dyDescent="0.3">
      <c r="P303475" s="83"/>
    </row>
    <row r="303476" spans="16:16" x14ac:dyDescent="0.3">
      <c r="P303476" s="83"/>
    </row>
    <row r="303477" spans="16:16" x14ac:dyDescent="0.3">
      <c r="P303477" s="83"/>
    </row>
    <row r="303478" spans="16:16" x14ac:dyDescent="0.3">
      <c r="P303478" s="83"/>
    </row>
    <row r="303479" spans="16:16" x14ac:dyDescent="0.3">
      <c r="P303479" s="83"/>
    </row>
    <row r="303480" spans="16:16" x14ac:dyDescent="0.3">
      <c r="P303480" s="83"/>
    </row>
    <row r="303481" spans="16:16" x14ac:dyDescent="0.3">
      <c r="P303481" s="83"/>
    </row>
    <row r="303482" spans="16:16" x14ac:dyDescent="0.3">
      <c r="P303482" s="83"/>
    </row>
    <row r="303483" spans="16:16" x14ac:dyDescent="0.3">
      <c r="P303483" s="83"/>
    </row>
    <row r="303484" spans="16:16" x14ac:dyDescent="0.3">
      <c r="P303484" s="83"/>
    </row>
    <row r="303485" spans="16:16" x14ac:dyDescent="0.3">
      <c r="P303485" s="83"/>
    </row>
    <row r="303486" spans="16:16" x14ac:dyDescent="0.3">
      <c r="P303486" s="83"/>
    </row>
    <row r="303487" spans="16:16" x14ac:dyDescent="0.3">
      <c r="P303487" s="83"/>
    </row>
    <row r="303488" spans="16:16" x14ac:dyDescent="0.3">
      <c r="P303488" s="83"/>
    </row>
    <row r="303489" spans="16:16" x14ac:dyDescent="0.3">
      <c r="P303489" s="83"/>
    </row>
    <row r="303490" spans="16:16" x14ac:dyDescent="0.3">
      <c r="P303490" s="83"/>
    </row>
    <row r="303491" spans="16:16" x14ac:dyDescent="0.3">
      <c r="P303491" s="83"/>
    </row>
    <row r="303492" spans="16:16" x14ac:dyDescent="0.3">
      <c r="P303492" s="83"/>
    </row>
    <row r="303493" spans="16:16" x14ac:dyDescent="0.3">
      <c r="P303493" s="83"/>
    </row>
    <row r="303494" spans="16:16" x14ac:dyDescent="0.3">
      <c r="P303494" s="83"/>
    </row>
    <row r="303495" spans="16:16" x14ac:dyDescent="0.3">
      <c r="P303495" s="83"/>
    </row>
    <row r="303496" spans="16:16" x14ac:dyDescent="0.3">
      <c r="P303496" s="83"/>
    </row>
    <row r="303497" spans="16:16" x14ac:dyDescent="0.3">
      <c r="P303497" s="83"/>
    </row>
    <row r="303498" spans="16:16" x14ac:dyDescent="0.3">
      <c r="P303498" s="83"/>
    </row>
    <row r="303499" spans="16:16" x14ac:dyDescent="0.3">
      <c r="P303499" s="83"/>
    </row>
    <row r="303500" spans="16:16" x14ac:dyDescent="0.3">
      <c r="P303500" s="83"/>
    </row>
    <row r="303501" spans="16:16" x14ac:dyDescent="0.3">
      <c r="P303501" s="83"/>
    </row>
    <row r="303502" spans="16:16" x14ac:dyDescent="0.3">
      <c r="P303502" s="83"/>
    </row>
    <row r="303503" spans="16:16" x14ac:dyDescent="0.3">
      <c r="P303503" s="83"/>
    </row>
    <row r="303504" spans="16:16" x14ac:dyDescent="0.3">
      <c r="P303504" s="83"/>
    </row>
    <row r="303505" spans="16:16" x14ac:dyDescent="0.3">
      <c r="P303505" s="83"/>
    </row>
    <row r="303506" spans="16:16" x14ac:dyDescent="0.3">
      <c r="P303506" s="83"/>
    </row>
    <row r="303507" spans="16:16" x14ac:dyDescent="0.3">
      <c r="P303507" s="83"/>
    </row>
    <row r="303508" spans="16:16" x14ac:dyDescent="0.3">
      <c r="P303508" s="83"/>
    </row>
    <row r="303509" spans="16:16" x14ac:dyDescent="0.3">
      <c r="P303509" s="83"/>
    </row>
    <row r="303510" spans="16:16" x14ac:dyDescent="0.3">
      <c r="P303510" s="83"/>
    </row>
    <row r="303511" spans="16:16" x14ac:dyDescent="0.3">
      <c r="P303511" s="83"/>
    </row>
    <row r="303512" spans="16:16" x14ac:dyDescent="0.3">
      <c r="P303512" s="83"/>
    </row>
    <row r="303513" spans="16:16" x14ac:dyDescent="0.3">
      <c r="P303513" s="83"/>
    </row>
    <row r="303514" spans="16:16" x14ac:dyDescent="0.3">
      <c r="P303514" s="83"/>
    </row>
    <row r="303515" spans="16:16" x14ac:dyDescent="0.3">
      <c r="P303515" s="83"/>
    </row>
    <row r="303516" spans="16:16" x14ac:dyDescent="0.3">
      <c r="P303516" s="83"/>
    </row>
    <row r="303517" spans="16:16" x14ac:dyDescent="0.3">
      <c r="P303517" s="83"/>
    </row>
    <row r="303518" spans="16:16" x14ac:dyDescent="0.3">
      <c r="P303518" s="83"/>
    </row>
    <row r="303519" spans="16:16" x14ac:dyDescent="0.3">
      <c r="P303519" s="83"/>
    </row>
    <row r="303520" spans="16:16" x14ac:dyDescent="0.3">
      <c r="P303520" s="83"/>
    </row>
    <row r="303521" spans="16:16" x14ac:dyDescent="0.3">
      <c r="P303521" s="83"/>
    </row>
    <row r="303522" spans="16:16" x14ac:dyDescent="0.3">
      <c r="P303522" s="83"/>
    </row>
    <row r="303523" spans="16:16" x14ac:dyDescent="0.3">
      <c r="P303523" s="83"/>
    </row>
    <row r="303524" spans="16:16" x14ac:dyDescent="0.3">
      <c r="P303524" s="83"/>
    </row>
    <row r="303525" spans="16:16" x14ac:dyDescent="0.3">
      <c r="P303525" s="83"/>
    </row>
    <row r="303526" spans="16:16" x14ac:dyDescent="0.3">
      <c r="P303526" s="83"/>
    </row>
    <row r="303527" spans="16:16" x14ac:dyDescent="0.3">
      <c r="P303527" s="83"/>
    </row>
    <row r="303528" spans="16:16" x14ac:dyDescent="0.3">
      <c r="P303528" s="83"/>
    </row>
    <row r="303529" spans="16:16" x14ac:dyDescent="0.3">
      <c r="P303529" s="83"/>
    </row>
    <row r="303530" spans="16:16" x14ac:dyDescent="0.3">
      <c r="P303530" s="83"/>
    </row>
    <row r="303531" spans="16:16" x14ac:dyDescent="0.3">
      <c r="P303531" s="83"/>
    </row>
    <row r="303532" spans="16:16" x14ac:dyDescent="0.3">
      <c r="P303532" s="83"/>
    </row>
    <row r="303533" spans="16:16" x14ac:dyDescent="0.3">
      <c r="P303533" s="83"/>
    </row>
    <row r="303534" spans="16:16" x14ac:dyDescent="0.3">
      <c r="P303534" s="83"/>
    </row>
    <row r="303535" spans="16:16" x14ac:dyDescent="0.3">
      <c r="P303535" s="83"/>
    </row>
    <row r="303536" spans="16:16" x14ac:dyDescent="0.3">
      <c r="P303536" s="83"/>
    </row>
    <row r="303537" spans="16:16" x14ac:dyDescent="0.3">
      <c r="P303537" s="83"/>
    </row>
    <row r="303538" spans="16:16" x14ac:dyDescent="0.3">
      <c r="P303538" s="83"/>
    </row>
    <row r="303539" spans="16:16" x14ac:dyDescent="0.3">
      <c r="P303539" s="83"/>
    </row>
    <row r="303540" spans="16:16" x14ac:dyDescent="0.3">
      <c r="P303540" s="83"/>
    </row>
    <row r="303541" spans="16:16" x14ac:dyDescent="0.3">
      <c r="P303541" s="83"/>
    </row>
    <row r="303542" spans="16:16" x14ac:dyDescent="0.3">
      <c r="P303542" s="83"/>
    </row>
    <row r="303543" spans="16:16" x14ac:dyDescent="0.3">
      <c r="P303543" s="83"/>
    </row>
    <row r="303544" spans="16:16" x14ac:dyDescent="0.3">
      <c r="P303544" s="83"/>
    </row>
    <row r="303545" spans="16:16" x14ac:dyDescent="0.3">
      <c r="P303545" s="83"/>
    </row>
    <row r="303546" spans="16:16" x14ac:dyDescent="0.3">
      <c r="P303546" s="83"/>
    </row>
    <row r="303547" spans="16:16" x14ac:dyDescent="0.3">
      <c r="P303547" s="83"/>
    </row>
    <row r="303548" spans="16:16" x14ac:dyDescent="0.3">
      <c r="P303548" s="83"/>
    </row>
    <row r="303549" spans="16:16" x14ac:dyDescent="0.3">
      <c r="P303549" s="83"/>
    </row>
    <row r="303550" spans="16:16" x14ac:dyDescent="0.3">
      <c r="P303550" s="83"/>
    </row>
    <row r="303551" spans="16:16" x14ac:dyDescent="0.3">
      <c r="P303551" s="83"/>
    </row>
    <row r="303552" spans="16:16" x14ac:dyDescent="0.3">
      <c r="P303552" s="83"/>
    </row>
    <row r="303553" spans="16:16" x14ac:dyDescent="0.3">
      <c r="P303553" s="83"/>
    </row>
    <row r="303554" spans="16:16" x14ac:dyDescent="0.3">
      <c r="P303554" s="83"/>
    </row>
    <row r="303555" spans="16:16" x14ac:dyDescent="0.3">
      <c r="P303555" s="83"/>
    </row>
    <row r="303556" spans="16:16" x14ac:dyDescent="0.3">
      <c r="P303556" s="83"/>
    </row>
    <row r="303557" spans="16:16" x14ac:dyDescent="0.3">
      <c r="P303557" s="83"/>
    </row>
    <row r="303558" spans="16:16" x14ac:dyDescent="0.3">
      <c r="P303558" s="83"/>
    </row>
    <row r="303559" spans="16:16" x14ac:dyDescent="0.3">
      <c r="P303559" s="83"/>
    </row>
    <row r="303560" spans="16:16" x14ac:dyDescent="0.3">
      <c r="P303560" s="83"/>
    </row>
    <row r="303561" spans="16:16" x14ac:dyDescent="0.3">
      <c r="P303561" s="83"/>
    </row>
    <row r="303562" spans="16:16" x14ac:dyDescent="0.3">
      <c r="P303562" s="83"/>
    </row>
    <row r="303563" spans="16:16" x14ac:dyDescent="0.3">
      <c r="P303563" s="83"/>
    </row>
    <row r="303564" spans="16:16" x14ac:dyDescent="0.3">
      <c r="P303564" s="83"/>
    </row>
    <row r="303565" spans="16:16" x14ac:dyDescent="0.3">
      <c r="P303565" s="83"/>
    </row>
    <row r="303566" spans="16:16" x14ac:dyDescent="0.3">
      <c r="P303566" s="83"/>
    </row>
    <row r="303567" spans="16:16" x14ac:dyDescent="0.3">
      <c r="P303567" s="83"/>
    </row>
    <row r="303568" spans="16:16" x14ac:dyDescent="0.3">
      <c r="P303568" s="83"/>
    </row>
    <row r="303569" spans="16:16" x14ac:dyDescent="0.3">
      <c r="P303569" s="83"/>
    </row>
    <row r="303570" spans="16:16" x14ac:dyDescent="0.3">
      <c r="P303570" s="83"/>
    </row>
    <row r="303571" spans="16:16" x14ac:dyDescent="0.3">
      <c r="P303571" s="83"/>
    </row>
    <row r="303572" spans="16:16" x14ac:dyDescent="0.3">
      <c r="P303572" s="83"/>
    </row>
    <row r="303573" spans="16:16" x14ac:dyDescent="0.3">
      <c r="P303573" s="83"/>
    </row>
    <row r="303574" spans="16:16" x14ac:dyDescent="0.3">
      <c r="P303574" s="83"/>
    </row>
    <row r="303575" spans="16:16" x14ac:dyDescent="0.3">
      <c r="P303575" s="83"/>
    </row>
    <row r="303576" spans="16:16" x14ac:dyDescent="0.3">
      <c r="P303576" s="83"/>
    </row>
    <row r="303577" spans="16:16" x14ac:dyDescent="0.3">
      <c r="P303577" s="83"/>
    </row>
    <row r="303578" spans="16:16" x14ac:dyDescent="0.3">
      <c r="P303578" s="83"/>
    </row>
    <row r="303579" spans="16:16" x14ac:dyDescent="0.3">
      <c r="P303579" s="83"/>
    </row>
    <row r="303580" spans="16:16" x14ac:dyDescent="0.3">
      <c r="P303580" s="83"/>
    </row>
    <row r="303581" spans="16:16" x14ac:dyDescent="0.3">
      <c r="P303581" s="83"/>
    </row>
    <row r="303582" spans="16:16" x14ac:dyDescent="0.3">
      <c r="P303582" s="83"/>
    </row>
    <row r="303583" spans="16:16" x14ac:dyDescent="0.3">
      <c r="P303583" s="83"/>
    </row>
    <row r="303584" spans="16:16" x14ac:dyDescent="0.3">
      <c r="P303584" s="83"/>
    </row>
    <row r="303585" spans="16:16" x14ac:dyDescent="0.3">
      <c r="P303585" s="83"/>
    </row>
    <row r="303586" spans="16:16" x14ac:dyDescent="0.3">
      <c r="P303586" s="83"/>
    </row>
    <row r="303587" spans="16:16" x14ac:dyDescent="0.3">
      <c r="P303587" s="83"/>
    </row>
    <row r="303588" spans="16:16" x14ac:dyDescent="0.3">
      <c r="P303588" s="83"/>
    </row>
    <row r="303589" spans="16:16" x14ac:dyDescent="0.3">
      <c r="P303589" s="83"/>
    </row>
    <row r="303590" spans="16:16" x14ac:dyDescent="0.3">
      <c r="P303590" s="83"/>
    </row>
    <row r="303591" spans="16:16" x14ac:dyDescent="0.3">
      <c r="P303591" s="83"/>
    </row>
    <row r="303592" spans="16:16" x14ac:dyDescent="0.3">
      <c r="P303592" s="83"/>
    </row>
    <row r="303593" spans="16:16" x14ac:dyDescent="0.3">
      <c r="P303593" s="83"/>
    </row>
    <row r="303594" spans="16:16" x14ac:dyDescent="0.3">
      <c r="P303594" s="83"/>
    </row>
    <row r="303595" spans="16:16" x14ac:dyDescent="0.3">
      <c r="P303595" s="83"/>
    </row>
    <row r="303596" spans="16:16" x14ac:dyDescent="0.3">
      <c r="P303596" s="83"/>
    </row>
    <row r="303597" spans="16:16" x14ac:dyDescent="0.3">
      <c r="P303597" s="83"/>
    </row>
    <row r="303598" spans="16:16" x14ac:dyDescent="0.3">
      <c r="P303598" s="83"/>
    </row>
    <row r="303599" spans="16:16" x14ac:dyDescent="0.3">
      <c r="P303599" s="83"/>
    </row>
    <row r="303600" spans="16:16" x14ac:dyDescent="0.3">
      <c r="P303600" s="83"/>
    </row>
    <row r="303601" spans="16:16" x14ac:dyDescent="0.3">
      <c r="P303601" s="83"/>
    </row>
    <row r="303602" spans="16:16" x14ac:dyDescent="0.3">
      <c r="P303602" s="83"/>
    </row>
    <row r="303603" spans="16:16" x14ac:dyDescent="0.3">
      <c r="P303603" s="83"/>
    </row>
    <row r="303604" spans="16:16" x14ac:dyDescent="0.3">
      <c r="P303604" s="83"/>
    </row>
    <row r="303605" spans="16:16" x14ac:dyDescent="0.3">
      <c r="P303605" s="83"/>
    </row>
    <row r="303606" spans="16:16" x14ac:dyDescent="0.3">
      <c r="P303606" s="83"/>
    </row>
    <row r="303607" spans="16:16" x14ac:dyDescent="0.3">
      <c r="P303607" s="83"/>
    </row>
    <row r="303608" spans="16:16" x14ac:dyDescent="0.3">
      <c r="P303608" s="83"/>
    </row>
    <row r="303609" spans="16:16" x14ac:dyDescent="0.3">
      <c r="P303609" s="83"/>
    </row>
    <row r="303610" spans="16:16" x14ac:dyDescent="0.3">
      <c r="P303610" s="83"/>
    </row>
    <row r="303611" spans="16:16" x14ac:dyDescent="0.3">
      <c r="P303611" s="83"/>
    </row>
    <row r="303612" spans="16:16" x14ac:dyDescent="0.3">
      <c r="P303612" s="83"/>
    </row>
    <row r="303613" spans="16:16" x14ac:dyDescent="0.3">
      <c r="P303613" s="83"/>
    </row>
    <row r="303614" spans="16:16" x14ac:dyDescent="0.3">
      <c r="P303614" s="83"/>
    </row>
    <row r="303615" spans="16:16" x14ac:dyDescent="0.3">
      <c r="P303615" s="83"/>
    </row>
    <row r="303616" spans="16:16" x14ac:dyDescent="0.3">
      <c r="P303616" s="83"/>
    </row>
    <row r="303617" spans="16:16" x14ac:dyDescent="0.3">
      <c r="P303617" s="83"/>
    </row>
    <row r="303618" spans="16:16" x14ac:dyDescent="0.3">
      <c r="P303618" s="83"/>
    </row>
    <row r="303619" spans="16:16" x14ac:dyDescent="0.3">
      <c r="P303619" s="83"/>
    </row>
    <row r="303620" spans="16:16" x14ac:dyDescent="0.3">
      <c r="P303620" s="83"/>
    </row>
    <row r="303621" spans="16:16" x14ac:dyDescent="0.3">
      <c r="P303621" s="83"/>
    </row>
    <row r="303622" spans="16:16" x14ac:dyDescent="0.3">
      <c r="P303622" s="83"/>
    </row>
    <row r="303623" spans="16:16" x14ac:dyDescent="0.3">
      <c r="P303623" s="83"/>
    </row>
    <row r="303624" spans="16:16" x14ac:dyDescent="0.3">
      <c r="P303624" s="83"/>
    </row>
    <row r="303625" spans="16:16" x14ac:dyDescent="0.3">
      <c r="P303625" s="83"/>
    </row>
    <row r="303626" spans="16:16" x14ac:dyDescent="0.3">
      <c r="P303626" s="83"/>
    </row>
    <row r="303627" spans="16:16" x14ac:dyDescent="0.3">
      <c r="P303627" s="83"/>
    </row>
    <row r="303628" spans="16:16" x14ac:dyDescent="0.3">
      <c r="P303628" s="83"/>
    </row>
    <row r="303629" spans="16:16" x14ac:dyDescent="0.3">
      <c r="P303629" s="83"/>
    </row>
    <row r="303630" spans="16:16" x14ac:dyDescent="0.3">
      <c r="P303630" s="83"/>
    </row>
    <row r="303631" spans="16:16" x14ac:dyDescent="0.3">
      <c r="P303631" s="83"/>
    </row>
    <row r="303632" spans="16:16" x14ac:dyDescent="0.3">
      <c r="P303632" s="83"/>
    </row>
    <row r="303633" spans="16:16" x14ac:dyDescent="0.3">
      <c r="P303633" s="83"/>
    </row>
    <row r="303634" spans="16:16" x14ac:dyDescent="0.3">
      <c r="P303634" s="83"/>
    </row>
    <row r="303635" spans="16:16" x14ac:dyDescent="0.3">
      <c r="P303635" s="83"/>
    </row>
    <row r="303636" spans="16:16" x14ac:dyDescent="0.3">
      <c r="P303636" s="83"/>
    </row>
    <row r="303637" spans="16:16" x14ac:dyDescent="0.3">
      <c r="P303637" s="83"/>
    </row>
    <row r="303638" spans="16:16" x14ac:dyDescent="0.3">
      <c r="P303638" s="83"/>
    </row>
    <row r="303639" spans="16:16" x14ac:dyDescent="0.3">
      <c r="P303639" s="83"/>
    </row>
    <row r="303640" spans="16:16" x14ac:dyDescent="0.3">
      <c r="P303640" s="83"/>
    </row>
    <row r="303641" spans="16:16" x14ac:dyDescent="0.3">
      <c r="P303641" s="83"/>
    </row>
    <row r="303642" spans="16:16" x14ac:dyDescent="0.3">
      <c r="P303642" s="83"/>
    </row>
    <row r="303643" spans="16:16" x14ac:dyDescent="0.3">
      <c r="P303643" s="83"/>
    </row>
    <row r="303644" spans="16:16" x14ac:dyDescent="0.3">
      <c r="P303644" s="83"/>
    </row>
    <row r="303645" spans="16:16" x14ac:dyDescent="0.3">
      <c r="P303645" s="83"/>
    </row>
    <row r="303646" spans="16:16" x14ac:dyDescent="0.3">
      <c r="P303646" s="83"/>
    </row>
    <row r="303647" spans="16:16" x14ac:dyDescent="0.3">
      <c r="P303647" s="83"/>
    </row>
    <row r="303648" spans="16:16" x14ac:dyDescent="0.3">
      <c r="P303648" s="83"/>
    </row>
    <row r="303649" spans="16:16" x14ac:dyDescent="0.3">
      <c r="P303649" s="83"/>
    </row>
    <row r="303650" spans="16:16" x14ac:dyDescent="0.3">
      <c r="P303650" s="83"/>
    </row>
    <row r="303651" spans="16:16" x14ac:dyDescent="0.3">
      <c r="P303651" s="83"/>
    </row>
    <row r="303652" spans="16:16" x14ac:dyDescent="0.3">
      <c r="P303652" s="83"/>
    </row>
    <row r="303653" spans="16:16" x14ac:dyDescent="0.3">
      <c r="P303653" s="83"/>
    </row>
    <row r="303654" spans="16:16" x14ac:dyDescent="0.3">
      <c r="P303654" s="83"/>
    </row>
    <row r="303655" spans="16:16" x14ac:dyDescent="0.3">
      <c r="P303655" s="83"/>
    </row>
    <row r="303656" spans="16:16" x14ac:dyDescent="0.3">
      <c r="P303656" s="83"/>
    </row>
    <row r="303657" spans="16:16" x14ac:dyDescent="0.3">
      <c r="P303657" s="83"/>
    </row>
    <row r="303658" spans="16:16" x14ac:dyDescent="0.3">
      <c r="P303658" s="83"/>
    </row>
    <row r="303659" spans="16:16" x14ac:dyDescent="0.3">
      <c r="P303659" s="83"/>
    </row>
    <row r="303660" spans="16:16" x14ac:dyDescent="0.3">
      <c r="P303660" s="83"/>
    </row>
    <row r="303661" spans="16:16" x14ac:dyDescent="0.3">
      <c r="P303661" s="83"/>
    </row>
    <row r="303662" spans="16:16" x14ac:dyDescent="0.3">
      <c r="P303662" s="83"/>
    </row>
    <row r="303663" spans="16:16" x14ac:dyDescent="0.3">
      <c r="P303663" s="83"/>
    </row>
    <row r="303664" spans="16:16" x14ac:dyDescent="0.3">
      <c r="P303664" s="83"/>
    </row>
    <row r="303665" spans="16:16" x14ac:dyDescent="0.3">
      <c r="P303665" s="83"/>
    </row>
    <row r="303666" spans="16:16" x14ac:dyDescent="0.3">
      <c r="P303666" s="83"/>
    </row>
    <row r="303667" spans="16:16" x14ac:dyDescent="0.3">
      <c r="P303667" s="83"/>
    </row>
    <row r="303668" spans="16:16" x14ac:dyDescent="0.3">
      <c r="P303668" s="83"/>
    </row>
    <row r="303669" spans="16:16" x14ac:dyDescent="0.3">
      <c r="P303669" s="83"/>
    </row>
    <row r="303670" spans="16:16" x14ac:dyDescent="0.3">
      <c r="P303670" s="83"/>
    </row>
    <row r="303671" spans="16:16" x14ac:dyDescent="0.3">
      <c r="P303671" s="83"/>
    </row>
    <row r="303672" spans="16:16" x14ac:dyDescent="0.3">
      <c r="P303672" s="83"/>
    </row>
    <row r="303673" spans="16:16" x14ac:dyDescent="0.3">
      <c r="P303673" s="83"/>
    </row>
    <row r="303674" spans="16:16" x14ac:dyDescent="0.3">
      <c r="P303674" s="83"/>
    </row>
    <row r="303675" spans="16:16" x14ac:dyDescent="0.3">
      <c r="P303675" s="83"/>
    </row>
    <row r="303676" spans="16:16" x14ac:dyDescent="0.3">
      <c r="P303676" s="83"/>
    </row>
    <row r="303677" spans="16:16" x14ac:dyDescent="0.3">
      <c r="P303677" s="83"/>
    </row>
    <row r="303678" spans="16:16" x14ac:dyDescent="0.3">
      <c r="P303678" s="83"/>
    </row>
    <row r="303679" spans="16:16" x14ac:dyDescent="0.3">
      <c r="P303679" s="83"/>
    </row>
    <row r="303680" spans="16:16" x14ac:dyDescent="0.3">
      <c r="P303680" s="83"/>
    </row>
    <row r="303681" spans="16:16" x14ac:dyDescent="0.3">
      <c r="P303681" s="83"/>
    </row>
    <row r="303682" spans="16:16" x14ac:dyDescent="0.3">
      <c r="P303682" s="83"/>
    </row>
    <row r="303683" spans="16:16" x14ac:dyDescent="0.3">
      <c r="P303683" s="83"/>
    </row>
    <row r="303684" spans="16:16" x14ac:dyDescent="0.3">
      <c r="P303684" s="83"/>
    </row>
    <row r="303685" spans="16:16" x14ac:dyDescent="0.3">
      <c r="P303685" s="83"/>
    </row>
    <row r="303686" spans="16:16" x14ac:dyDescent="0.3">
      <c r="P303686" s="83"/>
    </row>
    <row r="303687" spans="16:16" x14ac:dyDescent="0.3">
      <c r="P303687" s="83"/>
    </row>
    <row r="303688" spans="16:16" x14ac:dyDescent="0.3">
      <c r="P303688" s="83"/>
    </row>
    <row r="303689" spans="16:16" x14ac:dyDescent="0.3">
      <c r="P303689" s="83"/>
    </row>
    <row r="303690" spans="16:16" x14ac:dyDescent="0.3">
      <c r="P303690" s="83"/>
    </row>
    <row r="303691" spans="16:16" x14ac:dyDescent="0.3">
      <c r="P303691" s="83"/>
    </row>
    <row r="303692" spans="16:16" x14ac:dyDescent="0.3">
      <c r="P303692" s="83"/>
    </row>
    <row r="303693" spans="16:16" x14ac:dyDescent="0.3">
      <c r="P303693" s="83"/>
    </row>
    <row r="303694" spans="16:16" x14ac:dyDescent="0.3">
      <c r="P303694" s="83"/>
    </row>
    <row r="303695" spans="16:16" x14ac:dyDescent="0.3">
      <c r="P303695" s="83"/>
    </row>
    <row r="303696" spans="16:16" x14ac:dyDescent="0.3">
      <c r="P303696" s="83"/>
    </row>
    <row r="303697" spans="16:16" x14ac:dyDescent="0.3">
      <c r="P303697" s="83"/>
    </row>
    <row r="303698" spans="16:16" x14ac:dyDescent="0.3">
      <c r="P303698" s="83"/>
    </row>
    <row r="303699" spans="16:16" x14ac:dyDescent="0.3">
      <c r="P303699" s="83"/>
    </row>
    <row r="303700" spans="16:16" x14ac:dyDescent="0.3">
      <c r="P303700" s="83"/>
    </row>
    <row r="303701" spans="16:16" x14ac:dyDescent="0.3">
      <c r="P303701" s="83"/>
    </row>
    <row r="303702" spans="16:16" x14ac:dyDescent="0.3">
      <c r="P303702" s="83"/>
    </row>
    <row r="303703" spans="16:16" x14ac:dyDescent="0.3">
      <c r="P303703" s="83"/>
    </row>
    <row r="303704" spans="16:16" x14ac:dyDescent="0.3">
      <c r="P303704" s="83"/>
    </row>
    <row r="303705" spans="16:16" x14ac:dyDescent="0.3">
      <c r="P303705" s="83"/>
    </row>
    <row r="303706" spans="16:16" x14ac:dyDescent="0.3">
      <c r="P303706" s="83"/>
    </row>
    <row r="303707" spans="16:16" x14ac:dyDescent="0.3">
      <c r="P303707" s="83"/>
    </row>
    <row r="303708" spans="16:16" x14ac:dyDescent="0.3">
      <c r="P303708" s="83"/>
    </row>
    <row r="303709" spans="16:16" x14ac:dyDescent="0.3">
      <c r="P303709" s="83"/>
    </row>
    <row r="303710" spans="16:16" x14ac:dyDescent="0.3">
      <c r="P303710" s="83"/>
    </row>
    <row r="303711" spans="16:16" x14ac:dyDescent="0.3">
      <c r="P303711" s="83"/>
    </row>
    <row r="303712" spans="16:16" x14ac:dyDescent="0.3">
      <c r="P303712" s="83"/>
    </row>
    <row r="303713" spans="16:16" x14ac:dyDescent="0.3">
      <c r="P303713" s="83"/>
    </row>
    <row r="303714" spans="16:16" x14ac:dyDescent="0.3">
      <c r="P303714" s="83"/>
    </row>
    <row r="303715" spans="16:16" x14ac:dyDescent="0.3">
      <c r="P303715" s="83"/>
    </row>
    <row r="303716" spans="16:16" x14ac:dyDescent="0.3">
      <c r="P303716" s="83"/>
    </row>
    <row r="303717" spans="16:16" x14ac:dyDescent="0.3">
      <c r="P303717" s="83"/>
    </row>
    <row r="303718" spans="16:16" x14ac:dyDescent="0.3">
      <c r="P303718" s="83"/>
    </row>
    <row r="303719" spans="16:16" x14ac:dyDescent="0.3">
      <c r="P303719" s="83"/>
    </row>
    <row r="303720" spans="16:16" x14ac:dyDescent="0.3">
      <c r="P303720" s="83"/>
    </row>
    <row r="303721" spans="16:16" x14ac:dyDescent="0.3">
      <c r="P303721" s="83"/>
    </row>
    <row r="303722" spans="16:16" x14ac:dyDescent="0.3">
      <c r="P303722" s="83"/>
    </row>
    <row r="303723" spans="16:16" x14ac:dyDescent="0.3">
      <c r="P303723" s="83"/>
    </row>
    <row r="303724" spans="16:16" x14ac:dyDescent="0.3">
      <c r="P303724" s="83"/>
    </row>
    <row r="303725" spans="16:16" x14ac:dyDescent="0.3">
      <c r="P303725" s="83"/>
    </row>
    <row r="303726" spans="16:16" x14ac:dyDescent="0.3">
      <c r="P303726" s="83"/>
    </row>
    <row r="303727" spans="16:16" x14ac:dyDescent="0.3">
      <c r="P303727" s="83"/>
    </row>
    <row r="303728" spans="16:16" x14ac:dyDescent="0.3">
      <c r="P303728" s="83"/>
    </row>
    <row r="303729" spans="16:16" x14ac:dyDescent="0.3">
      <c r="P303729" s="83"/>
    </row>
    <row r="303730" spans="16:16" x14ac:dyDescent="0.3">
      <c r="P303730" s="83"/>
    </row>
    <row r="303731" spans="16:16" x14ac:dyDescent="0.3">
      <c r="P303731" s="83"/>
    </row>
    <row r="303732" spans="16:16" x14ac:dyDescent="0.3">
      <c r="P303732" s="83"/>
    </row>
    <row r="303733" spans="16:16" x14ac:dyDescent="0.3">
      <c r="P303733" s="83"/>
    </row>
    <row r="303734" spans="16:16" x14ac:dyDescent="0.3">
      <c r="P303734" s="83"/>
    </row>
    <row r="303735" spans="16:16" x14ac:dyDescent="0.3">
      <c r="P303735" s="83"/>
    </row>
    <row r="303736" spans="16:16" x14ac:dyDescent="0.3">
      <c r="P303736" s="83"/>
    </row>
    <row r="303737" spans="16:16" x14ac:dyDescent="0.3">
      <c r="P303737" s="83"/>
    </row>
    <row r="303738" spans="16:16" x14ac:dyDescent="0.3">
      <c r="P303738" s="83"/>
    </row>
    <row r="303739" spans="16:16" x14ac:dyDescent="0.3">
      <c r="P303739" s="83"/>
    </row>
    <row r="303740" spans="16:16" x14ac:dyDescent="0.3">
      <c r="P303740" s="83"/>
    </row>
    <row r="303741" spans="16:16" x14ac:dyDescent="0.3">
      <c r="P303741" s="83"/>
    </row>
    <row r="303742" spans="16:16" x14ac:dyDescent="0.3">
      <c r="P303742" s="83"/>
    </row>
    <row r="303743" spans="16:16" x14ac:dyDescent="0.3">
      <c r="P303743" s="83"/>
    </row>
    <row r="303744" spans="16:16" x14ac:dyDescent="0.3">
      <c r="P303744" s="83"/>
    </row>
    <row r="303745" spans="16:16" x14ac:dyDescent="0.3">
      <c r="P303745" s="83"/>
    </row>
    <row r="303746" spans="16:16" x14ac:dyDescent="0.3">
      <c r="P303746" s="83"/>
    </row>
    <row r="303747" spans="16:16" x14ac:dyDescent="0.3">
      <c r="P303747" s="83"/>
    </row>
    <row r="303748" spans="16:16" x14ac:dyDescent="0.3">
      <c r="P303748" s="83"/>
    </row>
    <row r="303749" spans="16:16" x14ac:dyDescent="0.3">
      <c r="P303749" s="83"/>
    </row>
    <row r="303750" spans="16:16" x14ac:dyDescent="0.3">
      <c r="P303750" s="83"/>
    </row>
    <row r="303751" spans="16:16" x14ac:dyDescent="0.3">
      <c r="P303751" s="83"/>
    </row>
    <row r="303752" spans="16:16" x14ac:dyDescent="0.3">
      <c r="P303752" s="83"/>
    </row>
    <row r="303753" spans="16:16" x14ac:dyDescent="0.3">
      <c r="P303753" s="83"/>
    </row>
    <row r="303754" spans="16:16" x14ac:dyDescent="0.3">
      <c r="P303754" s="83"/>
    </row>
    <row r="303755" spans="16:16" x14ac:dyDescent="0.3">
      <c r="P303755" s="83"/>
    </row>
    <row r="303756" spans="16:16" x14ac:dyDescent="0.3">
      <c r="P303756" s="83"/>
    </row>
    <row r="303757" spans="16:16" x14ac:dyDescent="0.3">
      <c r="P303757" s="83"/>
    </row>
    <row r="303758" spans="16:16" x14ac:dyDescent="0.3">
      <c r="P303758" s="83"/>
    </row>
    <row r="303759" spans="16:16" x14ac:dyDescent="0.3">
      <c r="P303759" s="83"/>
    </row>
    <row r="303760" spans="16:16" x14ac:dyDescent="0.3">
      <c r="P303760" s="83"/>
    </row>
    <row r="303761" spans="16:16" x14ac:dyDescent="0.3">
      <c r="P303761" s="83"/>
    </row>
    <row r="303762" spans="16:16" x14ac:dyDescent="0.3">
      <c r="P303762" s="83"/>
    </row>
    <row r="303763" spans="16:16" x14ac:dyDescent="0.3">
      <c r="P303763" s="83"/>
    </row>
    <row r="303764" spans="16:16" x14ac:dyDescent="0.3">
      <c r="P303764" s="83"/>
    </row>
    <row r="303765" spans="16:16" x14ac:dyDescent="0.3">
      <c r="P303765" s="83"/>
    </row>
    <row r="303766" spans="16:16" x14ac:dyDescent="0.3">
      <c r="P303766" s="83"/>
    </row>
    <row r="303767" spans="16:16" x14ac:dyDescent="0.3">
      <c r="P303767" s="83"/>
    </row>
    <row r="303768" spans="16:16" x14ac:dyDescent="0.3">
      <c r="P303768" s="83"/>
    </row>
    <row r="303769" spans="16:16" x14ac:dyDescent="0.3">
      <c r="P303769" s="83"/>
    </row>
    <row r="303770" spans="16:16" x14ac:dyDescent="0.3">
      <c r="P303770" s="83"/>
    </row>
    <row r="303771" spans="16:16" x14ac:dyDescent="0.3">
      <c r="P303771" s="83"/>
    </row>
    <row r="303772" spans="16:16" x14ac:dyDescent="0.3">
      <c r="P303772" s="83"/>
    </row>
    <row r="303773" spans="16:16" x14ac:dyDescent="0.3">
      <c r="P303773" s="83"/>
    </row>
    <row r="303774" spans="16:16" x14ac:dyDescent="0.3">
      <c r="P303774" s="83"/>
    </row>
    <row r="303775" spans="16:16" x14ac:dyDescent="0.3">
      <c r="P303775" s="83"/>
    </row>
    <row r="303776" spans="16:16" x14ac:dyDescent="0.3">
      <c r="P303776" s="83"/>
    </row>
    <row r="303777" spans="16:16" x14ac:dyDescent="0.3">
      <c r="P303777" s="83"/>
    </row>
    <row r="303778" spans="16:16" x14ac:dyDescent="0.3">
      <c r="P303778" s="83"/>
    </row>
    <row r="303779" spans="16:16" x14ac:dyDescent="0.3">
      <c r="P303779" s="83"/>
    </row>
    <row r="303780" spans="16:16" x14ac:dyDescent="0.3">
      <c r="P303780" s="83"/>
    </row>
    <row r="303781" spans="16:16" x14ac:dyDescent="0.3">
      <c r="P303781" s="83"/>
    </row>
    <row r="303782" spans="16:16" x14ac:dyDescent="0.3">
      <c r="P303782" s="83"/>
    </row>
    <row r="303783" spans="16:16" x14ac:dyDescent="0.3">
      <c r="P303783" s="83"/>
    </row>
    <row r="303784" spans="16:16" x14ac:dyDescent="0.3">
      <c r="P303784" s="83"/>
    </row>
    <row r="303785" spans="16:16" x14ac:dyDescent="0.3">
      <c r="P303785" s="83"/>
    </row>
    <row r="303786" spans="16:16" x14ac:dyDescent="0.3">
      <c r="P303786" s="83"/>
    </row>
    <row r="303787" spans="16:16" x14ac:dyDescent="0.3">
      <c r="P303787" s="83"/>
    </row>
    <row r="303788" spans="16:16" x14ac:dyDescent="0.3">
      <c r="P303788" s="83"/>
    </row>
    <row r="303789" spans="16:16" x14ac:dyDescent="0.3">
      <c r="P303789" s="83"/>
    </row>
    <row r="303790" spans="16:16" x14ac:dyDescent="0.3">
      <c r="P303790" s="83"/>
    </row>
    <row r="303791" spans="16:16" x14ac:dyDescent="0.3">
      <c r="P303791" s="83"/>
    </row>
    <row r="303792" spans="16:16" x14ac:dyDescent="0.3">
      <c r="P303792" s="83"/>
    </row>
    <row r="303793" spans="16:16" x14ac:dyDescent="0.3">
      <c r="P303793" s="83"/>
    </row>
    <row r="303794" spans="16:16" x14ac:dyDescent="0.3">
      <c r="P303794" s="83"/>
    </row>
    <row r="303795" spans="16:16" x14ac:dyDescent="0.3">
      <c r="P303795" s="83"/>
    </row>
    <row r="303796" spans="16:16" x14ac:dyDescent="0.3">
      <c r="P303796" s="83"/>
    </row>
    <row r="303797" spans="16:16" x14ac:dyDescent="0.3">
      <c r="P303797" s="83"/>
    </row>
    <row r="303798" spans="16:16" x14ac:dyDescent="0.3">
      <c r="P303798" s="83"/>
    </row>
    <row r="303799" spans="16:16" x14ac:dyDescent="0.3">
      <c r="P303799" s="83"/>
    </row>
    <row r="303800" spans="16:16" x14ac:dyDescent="0.3">
      <c r="P303800" s="83"/>
    </row>
    <row r="303801" spans="16:16" x14ac:dyDescent="0.3">
      <c r="P303801" s="83"/>
    </row>
    <row r="303802" spans="16:16" x14ac:dyDescent="0.3">
      <c r="P303802" s="83"/>
    </row>
    <row r="303803" spans="16:16" x14ac:dyDescent="0.3">
      <c r="P303803" s="83"/>
    </row>
    <row r="303804" spans="16:16" x14ac:dyDescent="0.3">
      <c r="P303804" s="83"/>
    </row>
    <row r="303805" spans="16:16" x14ac:dyDescent="0.3">
      <c r="P303805" s="83"/>
    </row>
    <row r="303806" spans="16:16" x14ac:dyDescent="0.3">
      <c r="P303806" s="83"/>
    </row>
    <row r="303807" spans="16:16" x14ac:dyDescent="0.3">
      <c r="P303807" s="83"/>
    </row>
    <row r="303808" spans="16:16" x14ac:dyDescent="0.3">
      <c r="P303808" s="83"/>
    </row>
    <row r="303809" spans="16:16" x14ac:dyDescent="0.3">
      <c r="P303809" s="83"/>
    </row>
    <row r="303810" spans="16:16" x14ac:dyDescent="0.3">
      <c r="P303810" s="83"/>
    </row>
    <row r="303811" spans="16:16" x14ac:dyDescent="0.3">
      <c r="P303811" s="83"/>
    </row>
    <row r="303812" spans="16:16" x14ac:dyDescent="0.3">
      <c r="P303812" s="83"/>
    </row>
    <row r="303813" spans="16:16" x14ac:dyDescent="0.3">
      <c r="P303813" s="83"/>
    </row>
    <row r="303814" spans="16:16" x14ac:dyDescent="0.3">
      <c r="P303814" s="83"/>
    </row>
    <row r="303815" spans="16:16" x14ac:dyDescent="0.3">
      <c r="P303815" s="83"/>
    </row>
    <row r="303816" spans="16:16" x14ac:dyDescent="0.3">
      <c r="P303816" s="83"/>
    </row>
    <row r="303817" spans="16:16" x14ac:dyDescent="0.3">
      <c r="P303817" s="83"/>
    </row>
    <row r="303818" spans="16:16" x14ac:dyDescent="0.3">
      <c r="P303818" s="83"/>
    </row>
    <row r="303819" spans="16:16" x14ac:dyDescent="0.3">
      <c r="P303819" s="83"/>
    </row>
    <row r="303820" spans="16:16" x14ac:dyDescent="0.3">
      <c r="P303820" s="83"/>
    </row>
    <row r="303821" spans="16:16" x14ac:dyDescent="0.3">
      <c r="P303821" s="83"/>
    </row>
    <row r="303822" spans="16:16" x14ac:dyDescent="0.3">
      <c r="P303822" s="83"/>
    </row>
    <row r="303823" spans="16:16" x14ac:dyDescent="0.3">
      <c r="P303823" s="83"/>
    </row>
    <row r="303824" spans="16:16" x14ac:dyDescent="0.3">
      <c r="P303824" s="83"/>
    </row>
    <row r="303825" spans="16:16" x14ac:dyDescent="0.3">
      <c r="P303825" s="83"/>
    </row>
    <row r="303826" spans="16:16" x14ac:dyDescent="0.3">
      <c r="P303826" s="83"/>
    </row>
    <row r="303827" spans="16:16" x14ac:dyDescent="0.3">
      <c r="P303827" s="83"/>
    </row>
    <row r="303828" spans="16:16" x14ac:dyDescent="0.3">
      <c r="P303828" s="83"/>
    </row>
    <row r="303829" spans="16:16" x14ac:dyDescent="0.3">
      <c r="P303829" s="83"/>
    </row>
    <row r="303830" spans="16:16" x14ac:dyDescent="0.3">
      <c r="P303830" s="83"/>
    </row>
    <row r="303831" spans="16:16" x14ac:dyDescent="0.3">
      <c r="P303831" s="83"/>
    </row>
    <row r="303832" spans="16:16" x14ac:dyDescent="0.3">
      <c r="P303832" s="83"/>
    </row>
    <row r="303833" spans="16:16" x14ac:dyDescent="0.3">
      <c r="P303833" s="83"/>
    </row>
    <row r="303834" spans="16:16" x14ac:dyDescent="0.3">
      <c r="P303834" s="83"/>
    </row>
    <row r="303835" spans="16:16" x14ac:dyDescent="0.3">
      <c r="P303835" s="83"/>
    </row>
    <row r="303836" spans="16:16" x14ac:dyDescent="0.3">
      <c r="P303836" s="83"/>
    </row>
    <row r="303837" spans="16:16" x14ac:dyDescent="0.3">
      <c r="P303837" s="83"/>
    </row>
    <row r="303838" spans="16:16" x14ac:dyDescent="0.3">
      <c r="P303838" s="83"/>
    </row>
    <row r="303839" spans="16:16" x14ac:dyDescent="0.3">
      <c r="P303839" s="83"/>
    </row>
    <row r="303840" spans="16:16" x14ac:dyDescent="0.3">
      <c r="P303840" s="83"/>
    </row>
    <row r="303841" spans="16:16" x14ac:dyDescent="0.3">
      <c r="P303841" s="83"/>
    </row>
    <row r="303842" spans="16:16" x14ac:dyDescent="0.3">
      <c r="P303842" s="83"/>
    </row>
    <row r="303843" spans="16:16" x14ac:dyDescent="0.3">
      <c r="P303843" s="83"/>
    </row>
    <row r="303844" spans="16:16" x14ac:dyDescent="0.3">
      <c r="P303844" s="83"/>
    </row>
    <row r="303845" spans="16:16" x14ac:dyDescent="0.3">
      <c r="P303845" s="83"/>
    </row>
    <row r="303846" spans="16:16" x14ac:dyDescent="0.3">
      <c r="P303846" s="83"/>
    </row>
    <row r="303847" spans="16:16" x14ac:dyDescent="0.3">
      <c r="P303847" s="83"/>
    </row>
    <row r="303848" spans="16:16" x14ac:dyDescent="0.3">
      <c r="P303848" s="83"/>
    </row>
    <row r="303849" spans="16:16" x14ac:dyDescent="0.3">
      <c r="P303849" s="83"/>
    </row>
    <row r="303850" spans="16:16" x14ac:dyDescent="0.3">
      <c r="P303850" s="83"/>
    </row>
    <row r="303851" spans="16:16" x14ac:dyDescent="0.3">
      <c r="P303851" s="83"/>
    </row>
    <row r="303852" spans="16:16" x14ac:dyDescent="0.3">
      <c r="P303852" s="83"/>
    </row>
    <row r="303853" spans="16:16" x14ac:dyDescent="0.3">
      <c r="P303853" s="83"/>
    </row>
    <row r="303854" spans="16:16" x14ac:dyDescent="0.3">
      <c r="P303854" s="83"/>
    </row>
    <row r="303855" spans="16:16" x14ac:dyDescent="0.3">
      <c r="P303855" s="83"/>
    </row>
    <row r="303856" spans="16:16" x14ac:dyDescent="0.3">
      <c r="P303856" s="83"/>
    </row>
    <row r="303857" spans="16:16" x14ac:dyDescent="0.3">
      <c r="P303857" s="83"/>
    </row>
    <row r="303858" spans="16:16" x14ac:dyDescent="0.3">
      <c r="P303858" s="83"/>
    </row>
    <row r="303859" spans="16:16" x14ac:dyDescent="0.3">
      <c r="P303859" s="83"/>
    </row>
    <row r="303860" spans="16:16" x14ac:dyDescent="0.3">
      <c r="P303860" s="83"/>
    </row>
    <row r="303861" spans="16:16" x14ac:dyDescent="0.3">
      <c r="P303861" s="83"/>
    </row>
    <row r="303862" spans="16:16" x14ac:dyDescent="0.3">
      <c r="P303862" s="83"/>
    </row>
    <row r="303863" spans="16:16" x14ac:dyDescent="0.3">
      <c r="P303863" s="83"/>
    </row>
    <row r="303864" spans="16:16" x14ac:dyDescent="0.3">
      <c r="P303864" s="83"/>
    </row>
    <row r="303865" spans="16:16" x14ac:dyDescent="0.3">
      <c r="P303865" s="83"/>
    </row>
    <row r="303866" spans="16:16" x14ac:dyDescent="0.3">
      <c r="P303866" s="83"/>
    </row>
    <row r="303867" spans="16:16" x14ac:dyDescent="0.3">
      <c r="P303867" s="83"/>
    </row>
    <row r="303868" spans="16:16" x14ac:dyDescent="0.3">
      <c r="P303868" s="83"/>
    </row>
    <row r="303869" spans="16:16" x14ac:dyDescent="0.3">
      <c r="P303869" s="83"/>
    </row>
    <row r="303870" spans="16:16" x14ac:dyDescent="0.3">
      <c r="P303870" s="83"/>
    </row>
    <row r="303871" spans="16:16" x14ac:dyDescent="0.3">
      <c r="P303871" s="83"/>
    </row>
    <row r="303872" spans="16:16" x14ac:dyDescent="0.3">
      <c r="P303872" s="83"/>
    </row>
    <row r="303873" spans="16:16" x14ac:dyDescent="0.3">
      <c r="P303873" s="83"/>
    </row>
    <row r="303874" spans="16:16" x14ac:dyDescent="0.3">
      <c r="P303874" s="83"/>
    </row>
    <row r="303875" spans="16:16" x14ac:dyDescent="0.3">
      <c r="P303875" s="83"/>
    </row>
    <row r="303876" spans="16:16" x14ac:dyDescent="0.3">
      <c r="P303876" s="83"/>
    </row>
    <row r="303877" spans="16:16" x14ac:dyDescent="0.3">
      <c r="P303877" s="83"/>
    </row>
    <row r="303878" spans="16:16" x14ac:dyDescent="0.3">
      <c r="P303878" s="83"/>
    </row>
    <row r="303879" spans="16:16" x14ac:dyDescent="0.3">
      <c r="P303879" s="83"/>
    </row>
    <row r="303880" spans="16:16" x14ac:dyDescent="0.3">
      <c r="P303880" s="83"/>
    </row>
    <row r="303881" spans="16:16" x14ac:dyDescent="0.3">
      <c r="P303881" s="83"/>
    </row>
    <row r="303882" spans="16:16" x14ac:dyDescent="0.3">
      <c r="P303882" s="83"/>
    </row>
    <row r="303883" spans="16:16" x14ac:dyDescent="0.3">
      <c r="P303883" s="83"/>
    </row>
    <row r="303884" spans="16:16" x14ac:dyDescent="0.3">
      <c r="P303884" s="83"/>
    </row>
    <row r="303885" spans="16:16" x14ac:dyDescent="0.3">
      <c r="P303885" s="83"/>
    </row>
    <row r="303886" spans="16:16" x14ac:dyDescent="0.3">
      <c r="P303886" s="83"/>
    </row>
    <row r="303887" spans="16:16" x14ac:dyDescent="0.3">
      <c r="P303887" s="83"/>
    </row>
    <row r="303888" spans="16:16" x14ac:dyDescent="0.3">
      <c r="P303888" s="83"/>
    </row>
    <row r="303889" spans="16:16" x14ac:dyDescent="0.3">
      <c r="P303889" s="83"/>
    </row>
    <row r="303890" spans="16:16" x14ac:dyDescent="0.3">
      <c r="P303890" s="83"/>
    </row>
    <row r="303891" spans="16:16" x14ac:dyDescent="0.3">
      <c r="P303891" s="83"/>
    </row>
    <row r="303892" spans="16:16" x14ac:dyDescent="0.3">
      <c r="P303892" s="83"/>
    </row>
    <row r="303893" spans="16:16" x14ac:dyDescent="0.3">
      <c r="P303893" s="83"/>
    </row>
    <row r="303894" spans="16:16" x14ac:dyDescent="0.3">
      <c r="P303894" s="83"/>
    </row>
    <row r="303895" spans="16:16" x14ac:dyDescent="0.3">
      <c r="P303895" s="83"/>
    </row>
    <row r="303896" spans="16:16" x14ac:dyDescent="0.3">
      <c r="P303896" s="83"/>
    </row>
    <row r="303897" spans="16:16" x14ac:dyDescent="0.3">
      <c r="P303897" s="83"/>
    </row>
    <row r="303898" spans="16:16" x14ac:dyDescent="0.3">
      <c r="P303898" s="83"/>
    </row>
    <row r="303899" spans="16:16" x14ac:dyDescent="0.3">
      <c r="P303899" s="83"/>
    </row>
    <row r="303900" spans="16:16" x14ac:dyDescent="0.3">
      <c r="P303900" s="83"/>
    </row>
    <row r="303901" spans="16:16" x14ac:dyDescent="0.3">
      <c r="P303901" s="83"/>
    </row>
    <row r="303902" spans="16:16" x14ac:dyDescent="0.3">
      <c r="P303902" s="83"/>
    </row>
    <row r="303903" spans="16:16" x14ac:dyDescent="0.3">
      <c r="P303903" s="83"/>
    </row>
    <row r="303904" spans="16:16" x14ac:dyDescent="0.3">
      <c r="P303904" s="83"/>
    </row>
    <row r="303905" spans="16:16" x14ac:dyDescent="0.3">
      <c r="P303905" s="83"/>
    </row>
    <row r="303906" spans="16:16" x14ac:dyDescent="0.3">
      <c r="P303906" s="83"/>
    </row>
    <row r="303907" spans="16:16" x14ac:dyDescent="0.3">
      <c r="P303907" s="83"/>
    </row>
    <row r="303908" spans="16:16" x14ac:dyDescent="0.3">
      <c r="P303908" s="83"/>
    </row>
    <row r="303909" spans="16:16" x14ac:dyDescent="0.3">
      <c r="P303909" s="83"/>
    </row>
    <row r="303910" spans="16:16" x14ac:dyDescent="0.3">
      <c r="P303910" s="83"/>
    </row>
    <row r="303911" spans="16:16" x14ac:dyDescent="0.3">
      <c r="P303911" s="83"/>
    </row>
    <row r="303912" spans="16:16" x14ac:dyDescent="0.3">
      <c r="P303912" s="83"/>
    </row>
    <row r="303913" spans="16:16" x14ac:dyDescent="0.3">
      <c r="P303913" s="83"/>
    </row>
    <row r="303914" spans="16:16" x14ac:dyDescent="0.3">
      <c r="P303914" s="83"/>
    </row>
    <row r="303915" spans="16:16" x14ac:dyDescent="0.3">
      <c r="P303915" s="83"/>
    </row>
    <row r="303916" spans="16:16" x14ac:dyDescent="0.3">
      <c r="P303916" s="83"/>
    </row>
    <row r="303917" spans="16:16" x14ac:dyDescent="0.3">
      <c r="P303917" s="83"/>
    </row>
    <row r="303918" spans="16:16" x14ac:dyDescent="0.3">
      <c r="P303918" s="83"/>
    </row>
    <row r="303919" spans="16:16" x14ac:dyDescent="0.3">
      <c r="P303919" s="83"/>
    </row>
    <row r="303920" spans="16:16" x14ac:dyDescent="0.3">
      <c r="P303920" s="83"/>
    </row>
    <row r="303921" spans="16:16" x14ac:dyDescent="0.3">
      <c r="P303921" s="83"/>
    </row>
    <row r="303922" spans="16:16" x14ac:dyDescent="0.3">
      <c r="P303922" s="83"/>
    </row>
    <row r="303923" spans="16:16" x14ac:dyDescent="0.3">
      <c r="P303923" s="83"/>
    </row>
    <row r="303924" spans="16:16" x14ac:dyDescent="0.3">
      <c r="P303924" s="83"/>
    </row>
    <row r="303925" spans="16:16" x14ac:dyDescent="0.3">
      <c r="P303925" s="83"/>
    </row>
    <row r="303926" spans="16:16" x14ac:dyDescent="0.3">
      <c r="P303926" s="83"/>
    </row>
    <row r="303927" spans="16:16" x14ac:dyDescent="0.3">
      <c r="P303927" s="83"/>
    </row>
    <row r="303928" spans="16:16" x14ac:dyDescent="0.3">
      <c r="P303928" s="83"/>
    </row>
    <row r="303929" spans="16:16" x14ac:dyDescent="0.3">
      <c r="P303929" s="83"/>
    </row>
    <row r="303930" spans="16:16" x14ac:dyDescent="0.3">
      <c r="P303930" s="83"/>
    </row>
    <row r="303931" spans="16:16" x14ac:dyDescent="0.3">
      <c r="P303931" s="83"/>
    </row>
    <row r="303932" spans="16:16" x14ac:dyDescent="0.3">
      <c r="P303932" s="83"/>
    </row>
    <row r="303933" spans="16:16" x14ac:dyDescent="0.3">
      <c r="P303933" s="83"/>
    </row>
    <row r="303934" spans="16:16" x14ac:dyDescent="0.3">
      <c r="P303934" s="83"/>
    </row>
    <row r="303935" spans="16:16" x14ac:dyDescent="0.3">
      <c r="P303935" s="83"/>
    </row>
    <row r="303936" spans="16:16" x14ac:dyDescent="0.3">
      <c r="P303936" s="83"/>
    </row>
    <row r="303937" spans="16:16" x14ac:dyDescent="0.3">
      <c r="P303937" s="83"/>
    </row>
    <row r="303938" spans="16:16" x14ac:dyDescent="0.3">
      <c r="P303938" s="83"/>
    </row>
    <row r="303939" spans="16:16" x14ac:dyDescent="0.3">
      <c r="P303939" s="83"/>
    </row>
    <row r="303940" spans="16:16" x14ac:dyDescent="0.3">
      <c r="P303940" s="83"/>
    </row>
    <row r="303941" spans="16:16" x14ac:dyDescent="0.3">
      <c r="P303941" s="83"/>
    </row>
    <row r="303942" spans="16:16" x14ac:dyDescent="0.3">
      <c r="P303942" s="83"/>
    </row>
    <row r="303943" spans="16:16" x14ac:dyDescent="0.3">
      <c r="P303943" s="83"/>
    </row>
    <row r="303944" spans="16:16" x14ac:dyDescent="0.3">
      <c r="P303944" s="83"/>
    </row>
    <row r="303945" spans="16:16" x14ac:dyDescent="0.3">
      <c r="P303945" s="83"/>
    </row>
    <row r="303946" spans="16:16" x14ac:dyDescent="0.3">
      <c r="P303946" s="83"/>
    </row>
    <row r="303947" spans="16:16" x14ac:dyDescent="0.3">
      <c r="P303947" s="83"/>
    </row>
    <row r="303948" spans="16:16" x14ac:dyDescent="0.3">
      <c r="P303948" s="83"/>
    </row>
    <row r="303949" spans="16:16" x14ac:dyDescent="0.3">
      <c r="P303949" s="83"/>
    </row>
    <row r="303950" spans="16:16" x14ac:dyDescent="0.3">
      <c r="P303950" s="83"/>
    </row>
    <row r="303951" spans="16:16" x14ac:dyDescent="0.3">
      <c r="P303951" s="83"/>
    </row>
    <row r="303952" spans="16:16" x14ac:dyDescent="0.3">
      <c r="P303952" s="83"/>
    </row>
    <row r="303953" spans="16:16" x14ac:dyDescent="0.3">
      <c r="P303953" s="83"/>
    </row>
    <row r="303954" spans="16:16" x14ac:dyDescent="0.3">
      <c r="P303954" s="83"/>
    </row>
    <row r="303955" spans="16:16" x14ac:dyDescent="0.3">
      <c r="P303955" s="83"/>
    </row>
    <row r="303956" spans="16:16" x14ac:dyDescent="0.3">
      <c r="P303956" s="83"/>
    </row>
    <row r="303957" spans="16:16" x14ac:dyDescent="0.3">
      <c r="P303957" s="83"/>
    </row>
    <row r="303958" spans="16:16" x14ac:dyDescent="0.3">
      <c r="P303958" s="83"/>
    </row>
    <row r="303959" spans="16:16" x14ac:dyDescent="0.3">
      <c r="P303959" s="83"/>
    </row>
    <row r="303960" spans="16:16" x14ac:dyDescent="0.3">
      <c r="P303960" s="83"/>
    </row>
    <row r="303961" spans="16:16" x14ac:dyDescent="0.3">
      <c r="P303961" s="83"/>
    </row>
    <row r="303962" spans="16:16" x14ac:dyDescent="0.3">
      <c r="P303962" s="83"/>
    </row>
    <row r="303963" spans="16:16" x14ac:dyDescent="0.3">
      <c r="P303963" s="83"/>
    </row>
    <row r="303964" spans="16:16" x14ac:dyDescent="0.3">
      <c r="P303964" s="83"/>
    </row>
    <row r="303965" spans="16:16" x14ac:dyDescent="0.3">
      <c r="P303965" s="83"/>
    </row>
    <row r="303966" spans="16:16" x14ac:dyDescent="0.3">
      <c r="P303966" s="83"/>
    </row>
    <row r="303967" spans="16:16" x14ac:dyDescent="0.3">
      <c r="P303967" s="83"/>
    </row>
    <row r="303968" spans="16:16" x14ac:dyDescent="0.3">
      <c r="P303968" s="83"/>
    </row>
    <row r="303969" spans="16:16" x14ac:dyDescent="0.3">
      <c r="P303969" s="83"/>
    </row>
    <row r="303970" spans="16:16" x14ac:dyDescent="0.3">
      <c r="P303970" s="83"/>
    </row>
    <row r="303971" spans="16:16" x14ac:dyDescent="0.3">
      <c r="P303971" s="83"/>
    </row>
    <row r="303972" spans="16:16" x14ac:dyDescent="0.3">
      <c r="P303972" s="83"/>
    </row>
    <row r="303973" spans="16:16" x14ac:dyDescent="0.3">
      <c r="P303973" s="83"/>
    </row>
    <row r="303974" spans="16:16" x14ac:dyDescent="0.3">
      <c r="P303974" s="83"/>
    </row>
    <row r="303975" spans="16:16" x14ac:dyDescent="0.3">
      <c r="P303975" s="83"/>
    </row>
    <row r="303976" spans="16:16" x14ac:dyDescent="0.3">
      <c r="P303976" s="83"/>
    </row>
    <row r="303977" spans="16:16" x14ac:dyDescent="0.3">
      <c r="P303977" s="83"/>
    </row>
    <row r="303978" spans="16:16" x14ac:dyDescent="0.3">
      <c r="P303978" s="83"/>
    </row>
    <row r="303979" spans="16:16" x14ac:dyDescent="0.3">
      <c r="P303979" s="83"/>
    </row>
    <row r="303980" spans="16:16" x14ac:dyDescent="0.3">
      <c r="P303980" s="83"/>
    </row>
    <row r="303981" spans="16:16" x14ac:dyDescent="0.3">
      <c r="P303981" s="83"/>
    </row>
    <row r="303982" spans="16:16" x14ac:dyDescent="0.3">
      <c r="P303982" s="83"/>
    </row>
    <row r="303983" spans="16:16" x14ac:dyDescent="0.3">
      <c r="P303983" s="83"/>
    </row>
    <row r="303984" spans="16:16" x14ac:dyDescent="0.3">
      <c r="P303984" s="83"/>
    </row>
    <row r="303985" spans="16:16" x14ac:dyDescent="0.3">
      <c r="P303985" s="83"/>
    </row>
    <row r="303986" spans="16:16" x14ac:dyDescent="0.3">
      <c r="P303986" s="83"/>
    </row>
    <row r="303987" spans="16:16" x14ac:dyDescent="0.3">
      <c r="P303987" s="83"/>
    </row>
    <row r="303988" spans="16:16" x14ac:dyDescent="0.3">
      <c r="P303988" s="83"/>
    </row>
    <row r="303989" spans="16:16" x14ac:dyDescent="0.3">
      <c r="P303989" s="83"/>
    </row>
    <row r="303990" spans="16:16" x14ac:dyDescent="0.3">
      <c r="P303990" s="83"/>
    </row>
    <row r="303991" spans="16:16" x14ac:dyDescent="0.3">
      <c r="P303991" s="83"/>
    </row>
    <row r="303992" spans="16:16" x14ac:dyDescent="0.3">
      <c r="P303992" s="83"/>
    </row>
    <row r="303993" spans="16:16" x14ac:dyDescent="0.3">
      <c r="P303993" s="83"/>
    </row>
    <row r="303994" spans="16:16" x14ac:dyDescent="0.3">
      <c r="P303994" s="83"/>
    </row>
    <row r="303995" spans="16:16" x14ac:dyDescent="0.3">
      <c r="P303995" s="83"/>
    </row>
    <row r="303996" spans="16:16" x14ac:dyDescent="0.3">
      <c r="P303996" s="83"/>
    </row>
    <row r="303997" spans="16:16" x14ac:dyDescent="0.3">
      <c r="P303997" s="83"/>
    </row>
    <row r="303998" spans="16:16" x14ac:dyDescent="0.3">
      <c r="P303998" s="83"/>
    </row>
    <row r="303999" spans="16:16" x14ac:dyDescent="0.3">
      <c r="P303999" s="83"/>
    </row>
    <row r="304000" spans="16:16" x14ac:dyDescent="0.3">
      <c r="P304000" s="83"/>
    </row>
    <row r="304001" spans="16:16" x14ac:dyDescent="0.3">
      <c r="P304001" s="83"/>
    </row>
    <row r="304002" spans="16:16" x14ac:dyDescent="0.3">
      <c r="P304002" s="83"/>
    </row>
    <row r="304003" spans="16:16" x14ac:dyDescent="0.3">
      <c r="P304003" s="83"/>
    </row>
    <row r="304004" spans="16:16" x14ac:dyDescent="0.3">
      <c r="P304004" s="83"/>
    </row>
    <row r="304005" spans="16:16" x14ac:dyDescent="0.3">
      <c r="P304005" s="83"/>
    </row>
    <row r="304006" spans="16:16" x14ac:dyDescent="0.3">
      <c r="P304006" s="83"/>
    </row>
    <row r="304007" spans="16:16" x14ac:dyDescent="0.3">
      <c r="P304007" s="83"/>
    </row>
    <row r="304008" spans="16:16" x14ac:dyDescent="0.3">
      <c r="P304008" s="83"/>
    </row>
    <row r="304009" spans="16:16" x14ac:dyDescent="0.3">
      <c r="P304009" s="83"/>
    </row>
    <row r="304010" spans="16:16" x14ac:dyDescent="0.3">
      <c r="P304010" s="83"/>
    </row>
    <row r="304011" spans="16:16" x14ac:dyDescent="0.3">
      <c r="P304011" s="83"/>
    </row>
    <row r="304012" spans="16:16" x14ac:dyDescent="0.3">
      <c r="P304012" s="83"/>
    </row>
    <row r="304013" spans="16:16" x14ac:dyDescent="0.3">
      <c r="P304013" s="83"/>
    </row>
    <row r="304014" spans="16:16" x14ac:dyDescent="0.3">
      <c r="P304014" s="83"/>
    </row>
    <row r="304015" spans="16:16" x14ac:dyDescent="0.3">
      <c r="P304015" s="83"/>
    </row>
    <row r="304016" spans="16:16" x14ac:dyDescent="0.3">
      <c r="P304016" s="83"/>
    </row>
    <row r="304017" spans="16:16" x14ac:dyDescent="0.3">
      <c r="P304017" s="83"/>
    </row>
    <row r="304018" spans="16:16" x14ac:dyDescent="0.3">
      <c r="P304018" s="83"/>
    </row>
    <row r="304019" spans="16:16" x14ac:dyDescent="0.3">
      <c r="P304019" s="83"/>
    </row>
    <row r="304020" spans="16:16" x14ac:dyDescent="0.3">
      <c r="P304020" s="83"/>
    </row>
    <row r="304021" spans="16:16" x14ac:dyDescent="0.3">
      <c r="P304021" s="83"/>
    </row>
    <row r="304022" spans="16:16" x14ac:dyDescent="0.3">
      <c r="P304022" s="83"/>
    </row>
    <row r="304023" spans="16:16" x14ac:dyDescent="0.3">
      <c r="P304023" s="83"/>
    </row>
    <row r="304024" spans="16:16" x14ac:dyDescent="0.3">
      <c r="P304024" s="83"/>
    </row>
    <row r="304025" spans="16:16" x14ac:dyDescent="0.3">
      <c r="P304025" s="83"/>
    </row>
    <row r="304026" spans="16:16" x14ac:dyDescent="0.3">
      <c r="P304026" s="83"/>
    </row>
    <row r="304027" spans="16:16" x14ac:dyDescent="0.3">
      <c r="P304027" s="83"/>
    </row>
    <row r="304028" spans="16:16" x14ac:dyDescent="0.3">
      <c r="P304028" s="83"/>
    </row>
    <row r="304029" spans="16:16" x14ac:dyDescent="0.3">
      <c r="P304029" s="83"/>
    </row>
    <row r="304030" spans="16:16" x14ac:dyDescent="0.3">
      <c r="P304030" s="83"/>
    </row>
    <row r="304031" spans="16:16" x14ac:dyDescent="0.3">
      <c r="P304031" s="83"/>
    </row>
    <row r="304032" spans="16:16" x14ac:dyDescent="0.3">
      <c r="P304032" s="83"/>
    </row>
    <row r="304033" spans="16:16" x14ac:dyDescent="0.3">
      <c r="P304033" s="83"/>
    </row>
    <row r="304034" spans="16:16" x14ac:dyDescent="0.3">
      <c r="P304034" s="83"/>
    </row>
    <row r="304035" spans="16:16" x14ac:dyDescent="0.3">
      <c r="P304035" s="83"/>
    </row>
    <row r="304036" spans="16:16" x14ac:dyDescent="0.3">
      <c r="P304036" s="83"/>
    </row>
    <row r="304037" spans="16:16" x14ac:dyDescent="0.3">
      <c r="P304037" s="83"/>
    </row>
    <row r="304038" spans="16:16" x14ac:dyDescent="0.3">
      <c r="P304038" s="83"/>
    </row>
    <row r="304039" spans="16:16" x14ac:dyDescent="0.3">
      <c r="P304039" s="83"/>
    </row>
    <row r="304040" spans="16:16" x14ac:dyDescent="0.3">
      <c r="P304040" s="83"/>
    </row>
    <row r="304041" spans="16:16" x14ac:dyDescent="0.3">
      <c r="P304041" s="83"/>
    </row>
    <row r="304042" spans="16:16" x14ac:dyDescent="0.3">
      <c r="P304042" s="83"/>
    </row>
    <row r="304043" spans="16:16" x14ac:dyDescent="0.3">
      <c r="P304043" s="83"/>
    </row>
    <row r="304044" spans="16:16" x14ac:dyDescent="0.3">
      <c r="P304044" s="83"/>
    </row>
    <row r="304045" spans="16:16" x14ac:dyDescent="0.3">
      <c r="P304045" s="83"/>
    </row>
    <row r="304046" spans="16:16" x14ac:dyDescent="0.3">
      <c r="P304046" s="83"/>
    </row>
    <row r="304047" spans="16:16" x14ac:dyDescent="0.3">
      <c r="P304047" s="83"/>
    </row>
    <row r="304048" spans="16:16" x14ac:dyDescent="0.3">
      <c r="P304048" s="83"/>
    </row>
    <row r="304049" spans="16:16" x14ac:dyDescent="0.3">
      <c r="P304049" s="83"/>
    </row>
    <row r="304050" spans="16:16" x14ac:dyDescent="0.3">
      <c r="P304050" s="83"/>
    </row>
    <row r="304051" spans="16:16" x14ac:dyDescent="0.3">
      <c r="P304051" s="83"/>
    </row>
    <row r="304052" spans="16:16" x14ac:dyDescent="0.3">
      <c r="P304052" s="83"/>
    </row>
    <row r="304053" spans="16:16" x14ac:dyDescent="0.3">
      <c r="P304053" s="83"/>
    </row>
    <row r="304054" spans="16:16" x14ac:dyDescent="0.3">
      <c r="P304054" s="83"/>
    </row>
    <row r="304055" spans="16:16" x14ac:dyDescent="0.3">
      <c r="P304055" s="83"/>
    </row>
    <row r="304056" spans="16:16" x14ac:dyDescent="0.3">
      <c r="P304056" s="83"/>
    </row>
    <row r="304057" spans="16:16" x14ac:dyDescent="0.3">
      <c r="P304057" s="83"/>
    </row>
    <row r="304058" spans="16:16" x14ac:dyDescent="0.3">
      <c r="P304058" s="83"/>
    </row>
    <row r="304059" spans="16:16" x14ac:dyDescent="0.3">
      <c r="P304059" s="83"/>
    </row>
    <row r="304060" spans="16:16" x14ac:dyDescent="0.3">
      <c r="P304060" s="83"/>
    </row>
    <row r="304061" spans="16:16" x14ac:dyDescent="0.3">
      <c r="P304061" s="83"/>
    </row>
    <row r="304062" spans="16:16" x14ac:dyDescent="0.3">
      <c r="P304062" s="83"/>
    </row>
    <row r="304063" spans="16:16" x14ac:dyDescent="0.3">
      <c r="P304063" s="83"/>
    </row>
    <row r="304064" spans="16:16" x14ac:dyDescent="0.3">
      <c r="P304064" s="83"/>
    </row>
    <row r="304065" spans="16:16" x14ac:dyDescent="0.3">
      <c r="P304065" s="83"/>
    </row>
    <row r="304066" spans="16:16" x14ac:dyDescent="0.3">
      <c r="P304066" s="83"/>
    </row>
    <row r="304067" spans="16:16" x14ac:dyDescent="0.3">
      <c r="P304067" s="83"/>
    </row>
    <row r="304068" spans="16:16" x14ac:dyDescent="0.3">
      <c r="P304068" s="83"/>
    </row>
    <row r="304069" spans="16:16" x14ac:dyDescent="0.3">
      <c r="P304069" s="83"/>
    </row>
    <row r="304070" spans="16:16" x14ac:dyDescent="0.3">
      <c r="P304070" s="83"/>
    </row>
    <row r="304071" spans="16:16" x14ac:dyDescent="0.3">
      <c r="P304071" s="83"/>
    </row>
    <row r="304072" spans="16:16" x14ac:dyDescent="0.3">
      <c r="P304072" s="83"/>
    </row>
    <row r="304073" spans="16:16" x14ac:dyDescent="0.3">
      <c r="P304073" s="83"/>
    </row>
    <row r="304074" spans="16:16" x14ac:dyDescent="0.3">
      <c r="P304074" s="83"/>
    </row>
    <row r="304075" spans="16:16" x14ac:dyDescent="0.3">
      <c r="P304075" s="83"/>
    </row>
    <row r="304076" spans="16:16" x14ac:dyDescent="0.3">
      <c r="P304076" s="83"/>
    </row>
    <row r="304077" spans="16:16" x14ac:dyDescent="0.3">
      <c r="P304077" s="83"/>
    </row>
    <row r="304078" spans="16:16" x14ac:dyDescent="0.3">
      <c r="P304078" s="83"/>
    </row>
    <row r="304079" spans="16:16" x14ac:dyDescent="0.3">
      <c r="P304079" s="83"/>
    </row>
    <row r="304080" spans="16:16" x14ac:dyDescent="0.3">
      <c r="P304080" s="83"/>
    </row>
    <row r="304081" spans="16:16" x14ac:dyDescent="0.3">
      <c r="P304081" s="83"/>
    </row>
    <row r="304082" spans="16:16" x14ac:dyDescent="0.3">
      <c r="P304082" s="83"/>
    </row>
    <row r="304083" spans="16:16" x14ac:dyDescent="0.3">
      <c r="P304083" s="83"/>
    </row>
    <row r="304084" spans="16:16" x14ac:dyDescent="0.3">
      <c r="P304084" s="83"/>
    </row>
    <row r="304085" spans="16:16" x14ac:dyDescent="0.3">
      <c r="P304085" s="83"/>
    </row>
    <row r="304086" spans="16:16" x14ac:dyDescent="0.3">
      <c r="P304086" s="83"/>
    </row>
    <row r="304087" spans="16:16" x14ac:dyDescent="0.3">
      <c r="P304087" s="83"/>
    </row>
    <row r="304088" spans="16:16" x14ac:dyDescent="0.3">
      <c r="P304088" s="83"/>
    </row>
    <row r="304089" spans="16:16" x14ac:dyDescent="0.3">
      <c r="P304089" s="83"/>
    </row>
    <row r="304090" spans="16:16" x14ac:dyDescent="0.3">
      <c r="P304090" s="83"/>
    </row>
    <row r="304091" spans="16:16" x14ac:dyDescent="0.3">
      <c r="P304091" s="83"/>
    </row>
    <row r="304092" spans="16:16" x14ac:dyDescent="0.3">
      <c r="P304092" s="83"/>
    </row>
    <row r="304093" spans="16:16" x14ac:dyDescent="0.3">
      <c r="P304093" s="83"/>
    </row>
    <row r="304094" spans="16:16" x14ac:dyDescent="0.3">
      <c r="P304094" s="83"/>
    </row>
    <row r="304095" spans="16:16" x14ac:dyDescent="0.3">
      <c r="P304095" s="83"/>
    </row>
    <row r="304096" spans="16:16" x14ac:dyDescent="0.3">
      <c r="P304096" s="83"/>
    </row>
    <row r="304097" spans="16:16" x14ac:dyDescent="0.3">
      <c r="P304097" s="83"/>
    </row>
    <row r="304098" spans="16:16" x14ac:dyDescent="0.3">
      <c r="P304098" s="83"/>
    </row>
    <row r="304099" spans="16:16" x14ac:dyDescent="0.3">
      <c r="P304099" s="83"/>
    </row>
    <row r="304100" spans="16:16" x14ac:dyDescent="0.3">
      <c r="P304100" s="83"/>
    </row>
    <row r="304101" spans="16:16" x14ac:dyDescent="0.3">
      <c r="P304101" s="83"/>
    </row>
    <row r="304102" spans="16:16" x14ac:dyDescent="0.3">
      <c r="P304102" s="83"/>
    </row>
    <row r="304103" spans="16:16" x14ac:dyDescent="0.3">
      <c r="P304103" s="83"/>
    </row>
    <row r="304104" spans="16:16" x14ac:dyDescent="0.3">
      <c r="P304104" s="83"/>
    </row>
    <row r="304105" spans="16:16" x14ac:dyDescent="0.3">
      <c r="P304105" s="83"/>
    </row>
    <row r="304106" spans="16:16" x14ac:dyDescent="0.3">
      <c r="P304106" s="83"/>
    </row>
    <row r="304107" spans="16:16" x14ac:dyDescent="0.3">
      <c r="P304107" s="83"/>
    </row>
    <row r="304108" spans="16:16" x14ac:dyDescent="0.3">
      <c r="P304108" s="83"/>
    </row>
    <row r="304109" spans="16:16" x14ac:dyDescent="0.3">
      <c r="P304109" s="83"/>
    </row>
    <row r="304110" spans="16:16" x14ac:dyDescent="0.3">
      <c r="P304110" s="83"/>
    </row>
    <row r="304111" spans="16:16" x14ac:dyDescent="0.3">
      <c r="P304111" s="83"/>
    </row>
    <row r="304112" spans="16:16" x14ac:dyDescent="0.3">
      <c r="P304112" s="83"/>
    </row>
    <row r="304113" spans="16:16" x14ac:dyDescent="0.3">
      <c r="P304113" s="83"/>
    </row>
    <row r="304114" spans="16:16" x14ac:dyDescent="0.3">
      <c r="P304114" s="83"/>
    </row>
    <row r="304115" spans="16:16" x14ac:dyDescent="0.3">
      <c r="P304115" s="83"/>
    </row>
    <row r="304116" spans="16:16" x14ac:dyDescent="0.3">
      <c r="P304116" s="83"/>
    </row>
    <row r="304117" spans="16:16" x14ac:dyDescent="0.3">
      <c r="P304117" s="83"/>
    </row>
    <row r="304118" spans="16:16" x14ac:dyDescent="0.3">
      <c r="P304118" s="83"/>
    </row>
    <row r="304119" spans="16:16" x14ac:dyDescent="0.3">
      <c r="P304119" s="83"/>
    </row>
    <row r="304120" spans="16:16" x14ac:dyDescent="0.3">
      <c r="P304120" s="83"/>
    </row>
    <row r="304121" spans="16:16" x14ac:dyDescent="0.3">
      <c r="P304121" s="83"/>
    </row>
    <row r="304122" spans="16:16" x14ac:dyDescent="0.3">
      <c r="P304122" s="83"/>
    </row>
    <row r="304123" spans="16:16" x14ac:dyDescent="0.3">
      <c r="P304123" s="83"/>
    </row>
    <row r="304124" spans="16:16" x14ac:dyDescent="0.3">
      <c r="P304124" s="83"/>
    </row>
    <row r="304125" spans="16:16" x14ac:dyDescent="0.3">
      <c r="P304125" s="83"/>
    </row>
    <row r="304126" spans="16:16" x14ac:dyDescent="0.3">
      <c r="P304126" s="83"/>
    </row>
    <row r="304127" spans="16:16" x14ac:dyDescent="0.3">
      <c r="P304127" s="83"/>
    </row>
    <row r="304128" spans="16:16" x14ac:dyDescent="0.3">
      <c r="P304128" s="83"/>
    </row>
    <row r="304129" spans="16:16" x14ac:dyDescent="0.3">
      <c r="P304129" s="83"/>
    </row>
    <row r="304130" spans="16:16" x14ac:dyDescent="0.3">
      <c r="P304130" s="83"/>
    </row>
    <row r="304131" spans="16:16" x14ac:dyDescent="0.3">
      <c r="P304131" s="83"/>
    </row>
    <row r="304132" spans="16:16" x14ac:dyDescent="0.3">
      <c r="P304132" s="83"/>
    </row>
    <row r="304133" spans="16:16" x14ac:dyDescent="0.3">
      <c r="P304133" s="83"/>
    </row>
    <row r="304134" spans="16:16" x14ac:dyDescent="0.3">
      <c r="P304134" s="83"/>
    </row>
    <row r="304135" spans="16:16" x14ac:dyDescent="0.3">
      <c r="P304135" s="83"/>
    </row>
    <row r="304136" spans="16:16" x14ac:dyDescent="0.3">
      <c r="P304136" s="83"/>
    </row>
    <row r="304137" spans="16:16" x14ac:dyDescent="0.3">
      <c r="P304137" s="83"/>
    </row>
    <row r="304138" spans="16:16" x14ac:dyDescent="0.3">
      <c r="P304138" s="83"/>
    </row>
    <row r="304139" spans="16:16" x14ac:dyDescent="0.3">
      <c r="P304139" s="83"/>
    </row>
    <row r="304140" spans="16:16" x14ac:dyDescent="0.3">
      <c r="P304140" s="83"/>
    </row>
    <row r="304141" spans="16:16" x14ac:dyDescent="0.3">
      <c r="P304141" s="83"/>
    </row>
    <row r="304142" spans="16:16" x14ac:dyDescent="0.3">
      <c r="P304142" s="83"/>
    </row>
    <row r="304143" spans="16:16" x14ac:dyDescent="0.3">
      <c r="P304143" s="83"/>
    </row>
    <row r="304144" spans="16:16" x14ac:dyDescent="0.3">
      <c r="P304144" s="83"/>
    </row>
    <row r="304145" spans="16:16" x14ac:dyDescent="0.3">
      <c r="P304145" s="83"/>
    </row>
    <row r="304146" spans="16:16" x14ac:dyDescent="0.3">
      <c r="P304146" s="83"/>
    </row>
    <row r="304147" spans="16:16" x14ac:dyDescent="0.3">
      <c r="P304147" s="83"/>
    </row>
    <row r="304148" spans="16:16" x14ac:dyDescent="0.3">
      <c r="P304148" s="83"/>
    </row>
    <row r="304149" spans="16:16" x14ac:dyDescent="0.3">
      <c r="P304149" s="83"/>
    </row>
    <row r="304150" spans="16:16" x14ac:dyDescent="0.3">
      <c r="P304150" s="83"/>
    </row>
    <row r="304151" spans="16:16" x14ac:dyDescent="0.3">
      <c r="P304151" s="83"/>
    </row>
    <row r="304152" spans="16:16" x14ac:dyDescent="0.3">
      <c r="P304152" s="83"/>
    </row>
    <row r="304153" spans="16:16" x14ac:dyDescent="0.3">
      <c r="P304153" s="83"/>
    </row>
    <row r="304154" spans="16:16" x14ac:dyDescent="0.3">
      <c r="P304154" s="83"/>
    </row>
    <row r="304155" spans="16:16" x14ac:dyDescent="0.3">
      <c r="P304155" s="83"/>
    </row>
    <row r="304156" spans="16:16" x14ac:dyDescent="0.3">
      <c r="P304156" s="83"/>
    </row>
    <row r="304157" spans="16:16" x14ac:dyDescent="0.3">
      <c r="P304157" s="83"/>
    </row>
    <row r="304158" spans="16:16" x14ac:dyDescent="0.3">
      <c r="P304158" s="83"/>
    </row>
    <row r="304159" spans="16:16" x14ac:dyDescent="0.3">
      <c r="P304159" s="83"/>
    </row>
    <row r="304160" spans="16:16" x14ac:dyDescent="0.3">
      <c r="P304160" s="83"/>
    </row>
    <row r="304161" spans="16:16" x14ac:dyDescent="0.3">
      <c r="P304161" s="83"/>
    </row>
    <row r="304162" spans="16:16" x14ac:dyDescent="0.3">
      <c r="P304162" s="83"/>
    </row>
    <row r="304163" spans="16:16" x14ac:dyDescent="0.3">
      <c r="P304163" s="83"/>
    </row>
    <row r="304164" spans="16:16" x14ac:dyDescent="0.3">
      <c r="P304164" s="83"/>
    </row>
    <row r="304165" spans="16:16" x14ac:dyDescent="0.3">
      <c r="P304165" s="83"/>
    </row>
    <row r="304166" spans="16:16" x14ac:dyDescent="0.3">
      <c r="P304166" s="83"/>
    </row>
    <row r="304167" spans="16:16" x14ac:dyDescent="0.3">
      <c r="P304167" s="83"/>
    </row>
    <row r="304168" spans="16:16" x14ac:dyDescent="0.3">
      <c r="P304168" s="83"/>
    </row>
    <row r="304169" spans="16:16" x14ac:dyDescent="0.3">
      <c r="P304169" s="83"/>
    </row>
    <row r="304170" spans="16:16" x14ac:dyDescent="0.3">
      <c r="P304170" s="83"/>
    </row>
    <row r="304171" spans="16:16" x14ac:dyDescent="0.3">
      <c r="P304171" s="83"/>
    </row>
    <row r="304172" spans="16:16" x14ac:dyDescent="0.3">
      <c r="P304172" s="83"/>
    </row>
    <row r="304173" spans="16:16" x14ac:dyDescent="0.3">
      <c r="P304173" s="83"/>
    </row>
    <row r="304174" spans="16:16" x14ac:dyDescent="0.3">
      <c r="P304174" s="83"/>
    </row>
    <row r="304175" spans="16:16" x14ac:dyDescent="0.3">
      <c r="P304175" s="83"/>
    </row>
    <row r="304176" spans="16:16" x14ac:dyDescent="0.3">
      <c r="P304176" s="83"/>
    </row>
    <row r="304177" spans="16:16" x14ac:dyDescent="0.3">
      <c r="P304177" s="83"/>
    </row>
    <row r="304178" spans="16:16" x14ac:dyDescent="0.3">
      <c r="P304178" s="83"/>
    </row>
    <row r="304179" spans="16:16" x14ac:dyDescent="0.3">
      <c r="P304179" s="83"/>
    </row>
    <row r="304180" spans="16:16" x14ac:dyDescent="0.3">
      <c r="P304180" s="83"/>
    </row>
    <row r="304181" spans="16:16" x14ac:dyDescent="0.3">
      <c r="P304181" s="83"/>
    </row>
    <row r="304182" spans="16:16" x14ac:dyDescent="0.3">
      <c r="P304182" s="83"/>
    </row>
    <row r="304183" spans="16:16" x14ac:dyDescent="0.3">
      <c r="P304183" s="83"/>
    </row>
    <row r="304184" spans="16:16" x14ac:dyDescent="0.3">
      <c r="P304184" s="83"/>
    </row>
    <row r="304185" spans="16:16" x14ac:dyDescent="0.3">
      <c r="P304185" s="83"/>
    </row>
    <row r="304186" spans="16:16" x14ac:dyDescent="0.3">
      <c r="P304186" s="83"/>
    </row>
    <row r="304187" spans="16:16" x14ac:dyDescent="0.3">
      <c r="P304187" s="83"/>
    </row>
    <row r="304188" spans="16:16" x14ac:dyDescent="0.3">
      <c r="P304188" s="83"/>
    </row>
    <row r="304189" spans="16:16" x14ac:dyDescent="0.3">
      <c r="P304189" s="83"/>
    </row>
    <row r="304190" spans="16:16" x14ac:dyDescent="0.3">
      <c r="P304190" s="83"/>
    </row>
    <row r="304191" spans="16:16" x14ac:dyDescent="0.3">
      <c r="P304191" s="83"/>
    </row>
    <row r="304192" spans="16:16" x14ac:dyDescent="0.3">
      <c r="P304192" s="83"/>
    </row>
    <row r="304193" spans="16:16" x14ac:dyDescent="0.3">
      <c r="P304193" s="83"/>
    </row>
    <row r="304194" spans="16:16" x14ac:dyDescent="0.3">
      <c r="P304194" s="83"/>
    </row>
    <row r="304195" spans="16:16" x14ac:dyDescent="0.3">
      <c r="P304195" s="83"/>
    </row>
    <row r="304196" spans="16:16" x14ac:dyDescent="0.3">
      <c r="P304196" s="83"/>
    </row>
    <row r="304197" spans="16:16" x14ac:dyDescent="0.3">
      <c r="P304197" s="83"/>
    </row>
    <row r="304198" spans="16:16" x14ac:dyDescent="0.3">
      <c r="P304198" s="83"/>
    </row>
    <row r="304199" spans="16:16" x14ac:dyDescent="0.3">
      <c r="P304199" s="83"/>
    </row>
    <row r="304200" spans="16:16" x14ac:dyDescent="0.3">
      <c r="P304200" s="83"/>
    </row>
    <row r="304201" spans="16:16" x14ac:dyDescent="0.3">
      <c r="P304201" s="83"/>
    </row>
    <row r="304202" spans="16:16" x14ac:dyDescent="0.3">
      <c r="P304202" s="83"/>
    </row>
    <row r="304203" spans="16:16" x14ac:dyDescent="0.3">
      <c r="P304203" s="83"/>
    </row>
    <row r="304204" spans="16:16" x14ac:dyDescent="0.3">
      <c r="P304204" s="83"/>
    </row>
    <row r="304205" spans="16:16" x14ac:dyDescent="0.3">
      <c r="P304205" s="83"/>
    </row>
    <row r="304206" spans="16:16" x14ac:dyDescent="0.3">
      <c r="P304206" s="83"/>
    </row>
    <row r="304207" spans="16:16" x14ac:dyDescent="0.3">
      <c r="P304207" s="83"/>
    </row>
    <row r="304208" spans="16:16" x14ac:dyDescent="0.3">
      <c r="P304208" s="83"/>
    </row>
    <row r="304209" spans="16:16" x14ac:dyDescent="0.3">
      <c r="P304209" s="83"/>
    </row>
    <row r="304210" spans="16:16" x14ac:dyDescent="0.3">
      <c r="P304210" s="83"/>
    </row>
    <row r="304211" spans="16:16" x14ac:dyDescent="0.3">
      <c r="P304211" s="83"/>
    </row>
    <row r="304212" spans="16:16" x14ac:dyDescent="0.3">
      <c r="P304212" s="83"/>
    </row>
    <row r="304213" spans="16:16" x14ac:dyDescent="0.3">
      <c r="P304213" s="83"/>
    </row>
    <row r="304214" spans="16:16" x14ac:dyDescent="0.3">
      <c r="P304214" s="83"/>
    </row>
    <row r="304215" spans="16:16" x14ac:dyDescent="0.3">
      <c r="P304215" s="83"/>
    </row>
    <row r="304216" spans="16:16" x14ac:dyDescent="0.3">
      <c r="P304216" s="83"/>
    </row>
    <row r="304217" spans="16:16" x14ac:dyDescent="0.3">
      <c r="P304217" s="83"/>
    </row>
    <row r="304218" spans="16:16" x14ac:dyDescent="0.3">
      <c r="P304218" s="83"/>
    </row>
    <row r="304219" spans="16:16" x14ac:dyDescent="0.3">
      <c r="P304219" s="83"/>
    </row>
    <row r="304220" spans="16:16" x14ac:dyDescent="0.3">
      <c r="P304220" s="83"/>
    </row>
    <row r="304221" spans="16:16" x14ac:dyDescent="0.3">
      <c r="P304221" s="83"/>
    </row>
    <row r="304222" spans="16:16" x14ac:dyDescent="0.3">
      <c r="P304222" s="83"/>
    </row>
    <row r="304223" spans="16:16" x14ac:dyDescent="0.3">
      <c r="P304223" s="83"/>
    </row>
    <row r="304224" spans="16:16" x14ac:dyDescent="0.3">
      <c r="P304224" s="83"/>
    </row>
    <row r="304225" spans="16:16" x14ac:dyDescent="0.3">
      <c r="P304225" s="83"/>
    </row>
    <row r="304226" spans="16:16" x14ac:dyDescent="0.3">
      <c r="P304226" s="83"/>
    </row>
    <row r="304227" spans="16:16" x14ac:dyDescent="0.3">
      <c r="P304227" s="83"/>
    </row>
    <row r="304228" spans="16:16" x14ac:dyDescent="0.3">
      <c r="P304228" s="83"/>
    </row>
    <row r="304229" spans="16:16" x14ac:dyDescent="0.3">
      <c r="P304229" s="83"/>
    </row>
    <row r="304230" spans="16:16" x14ac:dyDescent="0.3">
      <c r="P304230" s="83"/>
    </row>
    <row r="304231" spans="16:16" x14ac:dyDescent="0.3">
      <c r="P304231" s="83"/>
    </row>
    <row r="304232" spans="16:16" x14ac:dyDescent="0.3">
      <c r="P304232" s="83"/>
    </row>
    <row r="304233" spans="16:16" x14ac:dyDescent="0.3">
      <c r="P304233" s="83"/>
    </row>
    <row r="304234" spans="16:16" x14ac:dyDescent="0.3">
      <c r="P304234" s="83"/>
    </row>
    <row r="304235" spans="16:16" x14ac:dyDescent="0.3">
      <c r="P304235" s="83"/>
    </row>
    <row r="304236" spans="16:16" x14ac:dyDescent="0.3">
      <c r="P304236" s="83"/>
    </row>
    <row r="304237" spans="16:16" x14ac:dyDescent="0.3">
      <c r="P304237" s="83"/>
    </row>
    <row r="304238" spans="16:16" x14ac:dyDescent="0.3">
      <c r="P304238" s="83"/>
    </row>
    <row r="304239" spans="16:16" x14ac:dyDescent="0.3">
      <c r="P304239" s="83"/>
    </row>
    <row r="304240" spans="16:16" x14ac:dyDescent="0.3">
      <c r="P304240" s="83"/>
    </row>
    <row r="304241" spans="16:16" x14ac:dyDescent="0.3">
      <c r="P304241" s="83"/>
    </row>
    <row r="304242" spans="16:16" x14ac:dyDescent="0.3">
      <c r="P304242" s="83"/>
    </row>
    <row r="304243" spans="16:16" x14ac:dyDescent="0.3">
      <c r="P304243" s="83"/>
    </row>
    <row r="304244" spans="16:16" x14ac:dyDescent="0.3">
      <c r="P304244" s="83"/>
    </row>
    <row r="304245" spans="16:16" x14ac:dyDescent="0.3">
      <c r="P304245" s="83"/>
    </row>
    <row r="304246" spans="16:16" x14ac:dyDescent="0.3">
      <c r="P304246" s="83"/>
    </row>
    <row r="304247" spans="16:16" x14ac:dyDescent="0.3">
      <c r="P304247" s="83"/>
    </row>
    <row r="304248" spans="16:16" x14ac:dyDescent="0.3">
      <c r="P304248" s="83"/>
    </row>
    <row r="304249" spans="16:16" x14ac:dyDescent="0.3">
      <c r="P304249" s="83"/>
    </row>
    <row r="304250" spans="16:16" x14ac:dyDescent="0.3">
      <c r="P304250" s="83"/>
    </row>
    <row r="304251" spans="16:16" x14ac:dyDescent="0.3">
      <c r="P304251" s="83"/>
    </row>
    <row r="304252" spans="16:16" x14ac:dyDescent="0.3">
      <c r="P304252" s="83"/>
    </row>
    <row r="304253" spans="16:16" x14ac:dyDescent="0.3">
      <c r="P304253" s="83"/>
    </row>
    <row r="304254" spans="16:16" x14ac:dyDescent="0.3">
      <c r="P304254" s="83"/>
    </row>
    <row r="304255" spans="16:16" x14ac:dyDescent="0.3">
      <c r="P304255" s="83"/>
    </row>
    <row r="304256" spans="16:16" x14ac:dyDescent="0.3">
      <c r="P304256" s="83"/>
    </row>
    <row r="304257" spans="16:16" x14ac:dyDescent="0.3">
      <c r="P304257" s="83"/>
    </row>
    <row r="304258" spans="16:16" x14ac:dyDescent="0.3">
      <c r="P304258" s="83"/>
    </row>
    <row r="304259" spans="16:16" x14ac:dyDescent="0.3">
      <c r="P304259" s="83"/>
    </row>
    <row r="304260" spans="16:16" x14ac:dyDescent="0.3">
      <c r="P304260" s="83"/>
    </row>
    <row r="304261" spans="16:16" x14ac:dyDescent="0.3">
      <c r="P304261" s="83"/>
    </row>
    <row r="304262" spans="16:16" x14ac:dyDescent="0.3">
      <c r="P304262" s="83"/>
    </row>
    <row r="304263" spans="16:16" x14ac:dyDescent="0.3">
      <c r="P304263" s="83"/>
    </row>
    <row r="304264" spans="16:16" x14ac:dyDescent="0.3">
      <c r="P304264" s="83"/>
    </row>
    <row r="304265" spans="16:16" x14ac:dyDescent="0.3">
      <c r="P304265" s="83"/>
    </row>
    <row r="304266" spans="16:16" x14ac:dyDescent="0.3">
      <c r="P304266" s="83"/>
    </row>
    <row r="304267" spans="16:16" x14ac:dyDescent="0.3">
      <c r="P304267" s="83"/>
    </row>
    <row r="304268" spans="16:16" x14ac:dyDescent="0.3">
      <c r="P304268" s="83"/>
    </row>
    <row r="304269" spans="16:16" x14ac:dyDescent="0.3">
      <c r="P304269" s="83"/>
    </row>
    <row r="304270" spans="16:16" x14ac:dyDescent="0.3">
      <c r="P304270" s="83"/>
    </row>
    <row r="304271" spans="16:16" x14ac:dyDescent="0.3">
      <c r="P304271" s="83"/>
    </row>
    <row r="304272" spans="16:16" x14ac:dyDescent="0.3">
      <c r="P304272" s="83"/>
    </row>
    <row r="304273" spans="16:16" x14ac:dyDescent="0.3">
      <c r="P304273" s="83"/>
    </row>
    <row r="304274" spans="16:16" x14ac:dyDescent="0.3">
      <c r="P304274" s="83"/>
    </row>
    <row r="304275" spans="16:16" x14ac:dyDescent="0.3">
      <c r="P304275" s="83"/>
    </row>
    <row r="304276" spans="16:16" x14ac:dyDescent="0.3">
      <c r="P304276" s="83"/>
    </row>
    <row r="304277" spans="16:16" x14ac:dyDescent="0.3">
      <c r="P304277" s="83"/>
    </row>
    <row r="304278" spans="16:16" x14ac:dyDescent="0.3">
      <c r="P304278" s="83"/>
    </row>
    <row r="304279" spans="16:16" x14ac:dyDescent="0.3">
      <c r="P304279" s="83"/>
    </row>
    <row r="304280" spans="16:16" x14ac:dyDescent="0.3">
      <c r="P304280" s="83"/>
    </row>
    <row r="304281" spans="16:16" x14ac:dyDescent="0.3">
      <c r="P304281" s="83"/>
    </row>
    <row r="304282" spans="16:16" x14ac:dyDescent="0.3">
      <c r="P304282" s="83"/>
    </row>
    <row r="304283" spans="16:16" x14ac:dyDescent="0.3">
      <c r="P304283" s="83"/>
    </row>
    <row r="304284" spans="16:16" x14ac:dyDescent="0.3">
      <c r="P304284" s="83"/>
    </row>
    <row r="304285" spans="16:16" x14ac:dyDescent="0.3">
      <c r="P304285" s="83"/>
    </row>
    <row r="304286" spans="16:16" x14ac:dyDescent="0.3">
      <c r="P304286" s="83"/>
    </row>
    <row r="304287" spans="16:16" x14ac:dyDescent="0.3">
      <c r="P304287" s="83"/>
    </row>
    <row r="304288" spans="16:16" x14ac:dyDescent="0.3">
      <c r="P304288" s="83"/>
    </row>
    <row r="304289" spans="16:16" x14ac:dyDescent="0.3">
      <c r="P304289" s="83"/>
    </row>
    <row r="304290" spans="16:16" x14ac:dyDescent="0.3">
      <c r="P304290" s="83"/>
    </row>
    <row r="304291" spans="16:16" x14ac:dyDescent="0.3">
      <c r="P304291" s="83"/>
    </row>
    <row r="304292" spans="16:16" x14ac:dyDescent="0.3">
      <c r="P304292" s="83"/>
    </row>
    <row r="304293" spans="16:16" x14ac:dyDescent="0.3">
      <c r="P304293" s="83"/>
    </row>
    <row r="304294" spans="16:16" x14ac:dyDescent="0.3">
      <c r="P304294" s="83"/>
    </row>
    <row r="304295" spans="16:16" x14ac:dyDescent="0.3">
      <c r="P304295" s="83"/>
    </row>
    <row r="304296" spans="16:16" x14ac:dyDescent="0.3">
      <c r="P304296" s="83"/>
    </row>
    <row r="304297" spans="16:16" x14ac:dyDescent="0.3">
      <c r="P304297" s="83"/>
    </row>
    <row r="304298" spans="16:16" x14ac:dyDescent="0.3">
      <c r="P304298" s="83"/>
    </row>
    <row r="304299" spans="16:16" x14ac:dyDescent="0.3">
      <c r="P304299" s="83"/>
    </row>
    <row r="304300" spans="16:16" x14ac:dyDescent="0.3">
      <c r="P304300" s="83"/>
    </row>
    <row r="304301" spans="16:16" x14ac:dyDescent="0.3">
      <c r="P304301" s="83"/>
    </row>
    <row r="304302" spans="16:16" x14ac:dyDescent="0.3">
      <c r="P304302" s="83"/>
    </row>
    <row r="304303" spans="16:16" x14ac:dyDescent="0.3">
      <c r="P304303" s="83"/>
    </row>
    <row r="304304" spans="16:16" x14ac:dyDescent="0.3">
      <c r="P304304" s="83"/>
    </row>
    <row r="304305" spans="16:16" x14ac:dyDescent="0.3">
      <c r="P304305" s="83"/>
    </row>
    <row r="304306" spans="16:16" x14ac:dyDescent="0.3">
      <c r="P304306" s="83"/>
    </row>
    <row r="304307" spans="16:16" x14ac:dyDescent="0.3">
      <c r="P304307" s="83"/>
    </row>
    <row r="304308" spans="16:16" x14ac:dyDescent="0.3">
      <c r="P304308" s="83"/>
    </row>
    <row r="304309" spans="16:16" x14ac:dyDescent="0.3">
      <c r="P304309" s="83"/>
    </row>
    <row r="304310" spans="16:16" x14ac:dyDescent="0.3">
      <c r="P304310" s="83"/>
    </row>
    <row r="304311" spans="16:16" x14ac:dyDescent="0.3">
      <c r="P304311" s="83"/>
    </row>
    <row r="304312" spans="16:16" x14ac:dyDescent="0.3">
      <c r="P304312" s="83"/>
    </row>
    <row r="304313" spans="16:16" x14ac:dyDescent="0.3">
      <c r="P304313" s="83"/>
    </row>
    <row r="304314" spans="16:16" x14ac:dyDescent="0.3">
      <c r="P304314" s="83"/>
    </row>
    <row r="304315" spans="16:16" x14ac:dyDescent="0.3">
      <c r="P304315" s="83"/>
    </row>
    <row r="304316" spans="16:16" x14ac:dyDescent="0.3">
      <c r="P304316" s="83"/>
    </row>
    <row r="304317" spans="16:16" x14ac:dyDescent="0.3">
      <c r="P304317" s="83"/>
    </row>
    <row r="304318" spans="16:16" x14ac:dyDescent="0.3">
      <c r="P304318" s="83"/>
    </row>
    <row r="304319" spans="16:16" x14ac:dyDescent="0.3">
      <c r="P304319" s="83"/>
    </row>
    <row r="304320" spans="16:16" x14ac:dyDescent="0.3">
      <c r="P304320" s="83"/>
    </row>
    <row r="304321" spans="16:16" x14ac:dyDescent="0.3">
      <c r="P304321" s="83"/>
    </row>
    <row r="304322" spans="16:16" x14ac:dyDescent="0.3">
      <c r="P304322" s="83"/>
    </row>
    <row r="304323" spans="16:16" x14ac:dyDescent="0.3">
      <c r="P304323" s="83"/>
    </row>
    <row r="304324" spans="16:16" x14ac:dyDescent="0.3">
      <c r="P304324" s="83"/>
    </row>
    <row r="304325" spans="16:16" x14ac:dyDescent="0.3">
      <c r="P304325" s="83"/>
    </row>
    <row r="304326" spans="16:16" x14ac:dyDescent="0.3">
      <c r="P304326" s="83"/>
    </row>
    <row r="304327" spans="16:16" x14ac:dyDescent="0.3">
      <c r="P304327" s="83"/>
    </row>
    <row r="304328" spans="16:16" x14ac:dyDescent="0.3">
      <c r="P304328" s="83"/>
    </row>
    <row r="304329" spans="16:16" x14ac:dyDescent="0.3">
      <c r="P304329" s="83"/>
    </row>
    <row r="304330" spans="16:16" x14ac:dyDescent="0.3">
      <c r="P304330" s="83"/>
    </row>
    <row r="304331" spans="16:16" x14ac:dyDescent="0.3">
      <c r="P304331" s="83"/>
    </row>
    <row r="304332" spans="16:16" x14ac:dyDescent="0.3">
      <c r="P304332" s="83"/>
    </row>
    <row r="304333" spans="16:16" x14ac:dyDescent="0.3">
      <c r="P304333" s="83"/>
    </row>
    <row r="304334" spans="16:16" x14ac:dyDescent="0.3">
      <c r="P304334" s="83"/>
    </row>
    <row r="304335" spans="16:16" x14ac:dyDescent="0.3">
      <c r="P304335" s="83"/>
    </row>
    <row r="304336" spans="16:16" x14ac:dyDescent="0.3">
      <c r="P304336" s="83"/>
    </row>
    <row r="304337" spans="16:16" x14ac:dyDescent="0.3">
      <c r="P304337" s="83"/>
    </row>
    <row r="304338" spans="16:16" x14ac:dyDescent="0.3">
      <c r="P304338" s="83"/>
    </row>
    <row r="304339" spans="16:16" x14ac:dyDescent="0.3">
      <c r="P304339" s="83"/>
    </row>
    <row r="304340" spans="16:16" x14ac:dyDescent="0.3">
      <c r="P304340" s="83"/>
    </row>
    <row r="304341" spans="16:16" x14ac:dyDescent="0.3">
      <c r="P304341" s="83"/>
    </row>
    <row r="304342" spans="16:16" x14ac:dyDescent="0.3">
      <c r="P304342" s="83"/>
    </row>
    <row r="304343" spans="16:16" x14ac:dyDescent="0.3">
      <c r="P304343" s="83"/>
    </row>
    <row r="304344" spans="16:16" x14ac:dyDescent="0.3">
      <c r="P304344" s="83"/>
    </row>
    <row r="304345" spans="16:16" x14ac:dyDescent="0.3">
      <c r="P304345" s="83"/>
    </row>
    <row r="304346" spans="16:16" x14ac:dyDescent="0.3">
      <c r="P304346" s="83"/>
    </row>
    <row r="304347" spans="16:16" x14ac:dyDescent="0.3">
      <c r="P304347" s="83"/>
    </row>
    <row r="304348" spans="16:16" x14ac:dyDescent="0.3">
      <c r="P304348" s="83"/>
    </row>
    <row r="304349" spans="16:16" x14ac:dyDescent="0.3">
      <c r="P304349" s="83"/>
    </row>
    <row r="304350" spans="16:16" x14ac:dyDescent="0.3">
      <c r="P304350" s="83"/>
    </row>
    <row r="304351" spans="16:16" x14ac:dyDescent="0.3">
      <c r="P304351" s="83"/>
    </row>
    <row r="304352" spans="16:16" x14ac:dyDescent="0.3">
      <c r="P304352" s="83"/>
    </row>
    <row r="304353" spans="16:16" x14ac:dyDescent="0.3">
      <c r="P304353" s="83"/>
    </row>
    <row r="304354" spans="16:16" x14ac:dyDescent="0.3">
      <c r="P304354" s="83"/>
    </row>
    <row r="304355" spans="16:16" x14ac:dyDescent="0.3">
      <c r="P304355" s="83"/>
    </row>
    <row r="304356" spans="16:16" x14ac:dyDescent="0.3">
      <c r="P304356" s="83"/>
    </row>
    <row r="304357" spans="16:16" x14ac:dyDescent="0.3">
      <c r="P304357" s="83"/>
    </row>
    <row r="304358" spans="16:16" x14ac:dyDescent="0.3">
      <c r="P304358" s="83"/>
    </row>
    <row r="304359" spans="16:16" x14ac:dyDescent="0.3">
      <c r="P304359" s="83"/>
    </row>
    <row r="304360" spans="16:16" x14ac:dyDescent="0.3">
      <c r="P304360" s="83"/>
    </row>
    <row r="304361" spans="16:16" x14ac:dyDescent="0.3">
      <c r="P304361" s="83"/>
    </row>
    <row r="304362" spans="16:16" x14ac:dyDescent="0.3">
      <c r="P304362" s="83"/>
    </row>
    <row r="304363" spans="16:16" x14ac:dyDescent="0.3">
      <c r="P304363" s="83"/>
    </row>
    <row r="304364" spans="16:16" x14ac:dyDescent="0.3">
      <c r="P304364" s="83"/>
    </row>
    <row r="304365" spans="16:16" x14ac:dyDescent="0.3">
      <c r="P304365" s="83"/>
    </row>
    <row r="304366" spans="16:16" x14ac:dyDescent="0.3">
      <c r="P304366" s="83"/>
    </row>
    <row r="304367" spans="16:16" x14ac:dyDescent="0.3">
      <c r="P304367" s="83"/>
    </row>
    <row r="304368" spans="16:16" x14ac:dyDescent="0.3">
      <c r="P304368" s="83"/>
    </row>
    <row r="304369" spans="16:16" x14ac:dyDescent="0.3">
      <c r="P304369" s="83"/>
    </row>
    <row r="304370" spans="16:16" x14ac:dyDescent="0.3">
      <c r="P304370" s="83"/>
    </row>
    <row r="304371" spans="16:16" x14ac:dyDescent="0.3">
      <c r="P304371" s="83"/>
    </row>
    <row r="304372" spans="16:16" x14ac:dyDescent="0.3">
      <c r="P304372" s="83"/>
    </row>
    <row r="304373" spans="16:16" x14ac:dyDescent="0.3">
      <c r="P304373" s="83"/>
    </row>
    <row r="304374" spans="16:16" x14ac:dyDescent="0.3">
      <c r="P304374" s="83"/>
    </row>
    <row r="304375" spans="16:16" x14ac:dyDescent="0.3">
      <c r="P304375" s="83"/>
    </row>
    <row r="304376" spans="16:16" x14ac:dyDescent="0.3">
      <c r="P304376" s="83"/>
    </row>
    <row r="304377" spans="16:16" x14ac:dyDescent="0.3">
      <c r="P304377" s="83"/>
    </row>
    <row r="304378" spans="16:16" x14ac:dyDescent="0.3">
      <c r="P304378" s="83"/>
    </row>
    <row r="304379" spans="16:16" x14ac:dyDescent="0.3">
      <c r="P304379" s="83"/>
    </row>
    <row r="304380" spans="16:16" x14ac:dyDescent="0.3">
      <c r="P304380" s="83"/>
    </row>
    <row r="304381" spans="16:16" x14ac:dyDescent="0.3">
      <c r="P304381" s="83"/>
    </row>
    <row r="304382" spans="16:16" x14ac:dyDescent="0.3">
      <c r="P304382" s="83"/>
    </row>
    <row r="304383" spans="16:16" x14ac:dyDescent="0.3">
      <c r="P304383" s="83"/>
    </row>
    <row r="304384" spans="16:16" x14ac:dyDescent="0.3">
      <c r="P304384" s="83"/>
    </row>
    <row r="304385" spans="16:16" x14ac:dyDescent="0.3">
      <c r="P304385" s="83"/>
    </row>
    <row r="304386" spans="16:16" x14ac:dyDescent="0.3">
      <c r="P304386" s="83"/>
    </row>
    <row r="304387" spans="16:16" x14ac:dyDescent="0.3">
      <c r="P304387" s="83"/>
    </row>
    <row r="304388" spans="16:16" x14ac:dyDescent="0.3">
      <c r="P304388" s="83"/>
    </row>
    <row r="304389" spans="16:16" x14ac:dyDescent="0.3">
      <c r="P304389" s="83"/>
    </row>
    <row r="304390" spans="16:16" x14ac:dyDescent="0.3">
      <c r="P304390" s="83"/>
    </row>
    <row r="304391" spans="16:16" x14ac:dyDescent="0.3">
      <c r="P304391" s="83"/>
    </row>
    <row r="304392" spans="16:16" x14ac:dyDescent="0.3">
      <c r="P304392" s="83"/>
    </row>
    <row r="304393" spans="16:16" x14ac:dyDescent="0.3">
      <c r="P304393" s="83"/>
    </row>
    <row r="304394" spans="16:16" x14ac:dyDescent="0.3">
      <c r="P304394" s="83"/>
    </row>
    <row r="304395" spans="16:16" x14ac:dyDescent="0.3">
      <c r="P304395" s="83"/>
    </row>
    <row r="304396" spans="16:16" x14ac:dyDescent="0.3">
      <c r="P304396" s="83"/>
    </row>
    <row r="304397" spans="16:16" x14ac:dyDescent="0.3">
      <c r="P304397" s="83"/>
    </row>
    <row r="304398" spans="16:16" x14ac:dyDescent="0.3">
      <c r="P304398" s="83"/>
    </row>
    <row r="304399" spans="16:16" x14ac:dyDescent="0.3">
      <c r="P304399" s="83"/>
    </row>
    <row r="304400" spans="16:16" x14ac:dyDescent="0.3">
      <c r="P304400" s="83"/>
    </row>
    <row r="304401" spans="16:16" x14ac:dyDescent="0.3">
      <c r="P304401" s="83"/>
    </row>
    <row r="304402" spans="16:16" x14ac:dyDescent="0.3">
      <c r="P304402" s="83"/>
    </row>
    <row r="304403" spans="16:16" x14ac:dyDescent="0.3">
      <c r="P304403" s="83"/>
    </row>
    <row r="304404" spans="16:16" x14ac:dyDescent="0.3">
      <c r="P304404" s="83"/>
    </row>
    <row r="304405" spans="16:16" x14ac:dyDescent="0.3">
      <c r="P304405" s="83"/>
    </row>
    <row r="304406" spans="16:16" x14ac:dyDescent="0.3">
      <c r="P304406" s="83"/>
    </row>
    <row r="304407" spans="16:16" x14ac:dyDescent="0.3">
      <c r="P304407" s="83"/>
    </row>
    <row r="304408" spans="16:16" x14ac:dyDescent="0.3">
      <c r="P304408" s="83"/>
    </row>
    <row r="304409" spans="16:16" x14ac:dyDescent="0.3">
      <c r="P304409" s="83"/>
    </row>
    <row r="304410" spans="16:16" x14ac:dyDescent="0.3">
      <c r="P304410" s="83"/>
    </row>
    <row r="304411" spans="16:16" x14ac:dyDescent="0.3">
      <c r="P304411" s="83"/>
    </row>
    <row r="304412" spans="16:16" x14ac:dyDescent="0.3">
      <c r="P304412" s="83"/>
    </row>
    <row r="304413" spans="16:16" x14ac:dyDescent="0.3">
      <c r="P304413" s="83"/>
    </row>
    <row r="304414" spans="16:16" x14ac:dyDescent="0.3">
      <c r="P304414" s="83"/>
    </row>
    <row r="304415" spans="16:16" x14ac:dyDescent="0.3">
      <c r="P304415" s="83"/>
    </row>
    <row r="304416" spans="16:16" x14ac:dyDescent="0.3">
      <c r="P304416" s="83"/>
    </row>
    <row r="304417" spans="16:16" x14ac:dyDescent="0.3">
      <c r="P304417" s="83"/>
    </row>
    <row r="304418" spans="16:16" x14ac:dyDescent="0.3">
      <c r="P304418" s="83"/>
    </row>
    <row r="304419" spans="16:16" x14ac:dyDescent="0.3">
      <c r="P304419" s="83"/>
    </row>
    <row r="304420" spans="16:16" x14ac:dyDescent="0.3">
      <c r="P304420" s="83"/>
    </row>
    <row r="304421" spans="16:16" x14ac:dyDescent="0.3">
      <c r="P304421" s="83"/>
    </row>
    <row r="304422" spans="16:16" x14ac:dyDescent="0.3">
      <c r="P304422" s="83"/>
    </row>
    <row r="304423" spans="16:16" x14ac:dyDescent="0.3">
      <c r="P304423" s="83"/>
    </row>
    <row r="304424" spans="16:16" x14ac:dyDescent="0.3">
      <c r="P304424" s="83"/>
    </row>
    <row r="304425" spans="16:16" x14ac:dyDescent="0.3">
      <c r="P304425" s="83"/>
    </row>
    <row r="304426" spans="16:16" x14ac:dyDescent="0.3">
      <c r="P304426" s="83"/>
    </row>
    <row r="304427" spans="16:16" x14ac:dyDescent="0.3">
      <c r="P304427" s="83"/>
    </row>
    <row r="304428" spans="16:16" x14ac:dyDescent="0.3">
      <c r="P304428" s="83"/>
    </row>
    <row r="304429" spans="16:16" x14ac:dyDescent="0.3">
      <c r="P304429" s="83"/>
    </row>
    <row r="304430" spans="16:16" x14ac:dyDescent="0.3">
      <c r="P304430" s="83"/>
    </row>
    <row r="304431" spans="16:16" x14ac:dyDescent="0.3">
      <c r="P304431" s="83"/>
    </row>
    <row r="304432" spans="16:16" x14ac:dyDescent="0.3">
      <c r="P304432" s="83"/>
    </row>
    <row r="304433" spans="16:16" x14ac:dyDescent="0.3">
      <c r="P304433" s="83"/>
    </row>
    <row r="304434" spans="16:16" x14ac:dyDescent="0.3">
      <c r="P304434" s="83"/>
    </row>
    <row r="304435" spans="16:16" x14ac:dyDescent="0.3">
      <c r="P304435" s="83"/>
    </row>
    <row r="304436" spans="16:16" x14ac:dyDescent="0.3">
      <c r="P304436" s="83"/>
    </row>
    <row r="304437" spans="16:16" x14ac:dyDescent="0.3">
      <c r="P304437" s="83"/>
    </row>
    <row r="304438" spans="16:16" x14ac:dyDescent="0.3">
      <c r="P304438" s="83"/>
    </row>
    <row r="304439" spans="16:16" x14ac:dyDescent="0.3">
      <c r="P304439" s="83"/>
    </row>
    <row r="304440" spans="16:16" x14ac:dyDescent="0.3">
      <c r="P304440" s="83"/>
    </row>
    <row r="304441" spans="16:16" x14ac:dyDescent="0.3">
      <c r="P304441" s="83"/>
    </row>
    <row r="304442" spans="16:16" x14ac:dyDescent="0.3">
      <c r="P304442" s="83"/>
    </row>
    <row r="304443" spans="16:16" x14ac:dyDescent="0.3">
      <c r="P304443" s="83"/>
    </row>
    <row r="304444" spans="16:16" x14ac:dyDescent="0.3">
      <c r="P304444" s="83"/>
    </row>
    <row r="304445" spans="16:16" x14ac:dyDescent="0.3">
      <c r="P304445" s="83"/>
    </row>
    <row r="304446" spans="16:16" x14ac:dyDescent="0.3">
      <c r="P304446" s="83"/>
    </row>
    <row r="304447" spans="16:16" x14ac:dyDescent="0.3">
      <c r="P304447" s="83"/>
    </row>
    <row r="304448" spans="16:16" x14ac:dyDescent="0.3">
      <c r="P304448" s="83"/>
    </row>
    <row r="304449" spans="16:16" x14ac:dyDescent="0.3">
      <c r="P304449" s="83"/>
    </row>
    <row r="304450" spans="16:16" x14ac:dyDescent="0.3">
      <c r="P304450" s="83"/>
    </row>
    <row r="304451" spans="16:16" x14ac:dyDescent="0.3">
      <c r="P304451" s="83"/>
    </row>
    <row r="304452" spans="16:16" x14ac:dyDescent="0.3">
      <c r="P304452" s="83"/>
    </row>
    <row r="304453" spans="16:16" x14ac:dyDescent="0.3">
      <c r="P304453" s="83"/>
    </row>
    <row r="304454" spans="16:16" x14ac:dyDescent="0.3">
      <c r="P304454" s="83"/>
    </row>
    <row r="304455" spans="16:16" x14ac:dyDescent="0.3">
      <c r="P304455" s="83"/>
    </row>
    <row r="304456" spans="16:16" x14ac:dyDescent="0.3">
      <c r="P304456" s="83"/>
    </row>
    <row r="304457" spans="16:16" x14ac:dyDescent="0.3">
      <c r="P304457" s="83"/>
    </row>
    <row r="304458" spans="16:16" x14ac:dyDescent="0.3">
      <c r="P304458" s="83"/>
    </row>
    <row r="304459" spans="16:16" x14ac:dyDescent="0.3">
      <c r="P304459" s="83"/>
    </row>
    <row r="304460" spans="16:16" x14ac:dyDescent="0.3">
      <c r="P304460" s="83"/>
    </row>
    <row r="304461" spans="16:16" x14ac:dyDescent="0.3">
      <c r="P304461" s="83"/>
    </row>
    <row r="304462" spans="16:16" x14ac:dyDescent="0.3">
      <c r="P304462" s="83"/>
    </row>
    <row r="304463" spans="16:16" x14ac:dyDescent="0.3">
      <c r="P304463" s="83"/>
    </row>
    <row r="304464" spans="16:16" x14ac:dyDescent="0.3">
      <c r="P304464" s="83"/>
    </row>
    <row r="304465" spans="16:16" x14ac:dyDescent="0.3">
      <c r="P304465" s="83"/>
    </row>
    <row r="304466" spans="16:16" x14ac:dyDescent="0.3">
      <c r="P304466" s="83"/>
    </row>
    <row r="304467" spans="16:16" x14ac:dyDescent="0.3">
      <c r="P304467" s="83"/>
    </row>
    <row r="304468" spans="16:16" x14ac:dyDescent="0.3">
      <c r="P304468" s="83"/>
    </row>
    <row r="304469" spans="16:16" x14ac:dyDescent="0.3">
      <c r="P304469" s="83"/>
    </row>
    <row r="304470" spans="16:16" x14ac:dyDescent="0.3">
      <c r="P304470" s="83"/>
    </row>
    <row r="304471" spans="16:16" x14ac:dyDescent="0.3">
      <c r="P304471" s="83"/>
    </row>
    <row r="304472" spans="16:16" x14ac:dyDescent="0.3">
      <c r="P304472" s="83"/>
    </row>
    <row r="304473" spans="16:16" x14ac:dyDescent="0.3">
      <c r="P304473" s="83"/>
    </row>
    <row r="304474" spans="16:16" x14ac:dyDescent="0.3">
      <c r="P304474" s="83"/>
    </row>
    <row r="304475" spans="16:16" x14ac:dyDescent="0.3">
      <c r="P304475" s="83"/>
    </row>
    <row r="304476" spans="16:16" x14ac:dyDescent="0.3">
      <c r="P304476" s="83"/>
    </row>
    <row r="304477" spans="16:16" x14ac:dyDescent="0.3">
      <c r="P304477" s="83"/>
    </row>
    <row r="304478" spans="16:16" x14ac:dyDescent="0.3">
      <c r="P304478" s="83"/>
    </row>
    <row r="304479" spans="16:16" x14ac:dyDescent="0.3">
      <c r="P304479" s="83"/>
    </row>
    <row r="304480" spans="16:16" x14ac:dyDescent="0.3">
      <c r="P304480" s="83"/>
    </row>
    <row r="304481" spans="16:16" x14ac:dyDescent="0.3">
      <c r="P304481" s="83"/>
    </row>
    <row r="304482" spans="16:16" x14ac:dyDescent="0.3">
      <c r="P304482" s="83"/>
    </row>
    <row r="304483" spans="16:16" x14ac:dyDescent="0.3">
      <c r="P304483" s="83"/>
    </row>
    <row r="304484" spans="16:16" x14ac:dyDescent="0.3">
      <c r="P304484" s="83"/>
    </row>
    <row r="304485" spans="16:16" x14ac:dyDescent="0.3">
      <c r="P304485" s="83"/>
    </row>
    <row r="304486" spans="16:16" x14ac:dyDescent="0.3">
      <c r="P304486" s="83"/>
    </row>
    <row r="304487" spans="16:16" x14ac:dyDescent="0.3">
      <c r="P304487" s="83"/>
    </row>
    <row r="304488" spans="16:16" x14ac:dyDescent="0.3">
      <c r="P304488" s="83"/>
    </row>
    <row r="304489" spans="16:16" x14ac:dyDescent="0.3">
      <c r="P304489" s="83"/>
    </row>
    <row r="304490" spans="16:16" x14ac:dyDescent="0.3">
      <c r="P304490" s="83"/>
    </row>
    <row r="304491" spans="16:16" x14ac:dyDescent="0.3">
      <c r="P304491" s="83"/>
    </row>
    <row r="304492" spans="16:16" x14ac:dyDescent="0.3">
      <c r="P304492" s="83"/>
    </row>
    <row r="304493" spans="16:16" x14ac:dyDescent="0.3">
      <c r="P304493" s="83"/>
    </row>
    <row r="304494" spans="16:16" x14ac:dyDescent="0.3">
      <c r="P304494" s="83"/>
    </row>
    <row r="304495" spans="16:16" x14ac:dyDescent="0.3">
      <c r="P304495" s="83"/>
    </row>
    <row r="304496" spans="16:16" x14ac:dyDescent="0.3">
      <c r="P304496" s="83"/>
    </row>
    <row r="304497" spans="16:16" x14ac:dyDescent="0.3">
      <c r="P304497" s="83"/>
    </row>
    <row r="304498" spans="16:16" x14ac:dyDescent="0.3">
      <c r="P304498" s="83"/>
    </row>
    <row r="304499" spans="16:16" x14ac:dyDescent="0.3">
      <c r="P304499" s="83"/>
    </row>
    <row r="304500" spans="16:16" x14ac:dyDescent="0.3">
      <c r="P304500" s="83"/>
    </row>
    <row r="304501" spans="16:16" x14ac:dyDescent="0.3">
      <c r="P304501" s="83"/>
    </row>
    <row r="304502" spans="16:16" x14ac:dyDescent="0.3">
      <c r="P304502" s="83"/>
    </row>
    <row r="304503" spans="16:16" x14ac:dyDescent="0.3">
      <c r="P304503" s="83"/>
    </row>
    <row r="304504" spans="16:16" x14ac:dyDescent="0.3">
      <c r="P304504" s="83"/>
    </row>
    <row r="304505" spans="16:16" x14ac:dyDescent="0.3">
      <c r="P304505" s="83"/>
    </row>
    <row r="304506" spans="16:16" x14ac:dyDescent="0.3">
      <c r="P304506" s="83"/>
    </row>
    <row r="304507" spans="16:16" x14ac:dyDescent="0.3">
      <c r="P304507" s="83"/>
    </row>
    <row r="304508" spans="16:16" x14ac:dyDescent="0.3">
      <c r="P304508" s="83"/>
    </row>
    <row r="304509" spans="16:16" x14ac:dyDescent="0.3">
      <c r="P304509" s="83"/>
    </row>
    <row r="304510" spans="16:16" x14ac:dyDescent="0.3">
      <c r="P304510" s="83"/>
    </row>
    <row r="304511" spans="16:16" x14ac:dyDescent="0.3">
      <c r="P304511" s="83"/>
    </row>
    <row r="304512" spans="16:16" x14ac:dyDescent="0.3">
      <c r="P304512" s="83"/>
    </row>
    <row r="304513" spans="16:16" x14ac:dyDescent="0.3">
      <c r="P304513" s="83"/>
    </row>
    <row r="304514" spans="16:16" x14ac:dyDescent="0.3">
      <c r="P304514" s="83"/>
    </row>
    <row r="304515" spans="16:16" x14ac:dyDescent="0.3">
      <c r="P304515" s="83"/>
    </row>
    <row r="304516" spans="16:16" x14ac:dyDescent="0.3">
      <c r="P304516" s="83"/>
    </row>
    <row r="304517" spans="16:16" x14ac:dyDescent="0.3">
      <c r="P304517" s="83"/>
    </row>
    <row r="304518" spans="16:16" x14ac:dyDescent="0.3">
      <c r="P304518" s="83"/>
    </row>
    <row r="304519" spans="16:16" x14ac:dyDescent="0.3">
      <c r="P304519" s="83"/>
    </row>
    <row r="304520" spans="16:16" x14ac:dyDescent="0.3">
      <c r="P304520" s="83"/>
    </row>
    <row r="304521" spans="16:16" x14ac:dyDescent="0.3">
      <c r="P304521" s="83"/>
    </row>
    <row r="304522" spans="16:16" x14ac:dyDescent="0.3">
      <c r="P304522" s="83"/>
    </row>
    <row r="304523" spans="16:16" x14ac:dyDescent="0.3">
      <c r="P304523" s="83"/>
    </row>
    <row r="304524" spans="16:16" x14ac:dyDescent="0.3">
      <c r="P304524" s="83"/>
    </row>
    <row r="304525" spans="16:16" x14ac:dyDescent="0.3">
      <c r="P304525" s="83"/>
    </row>
    <row r="304526" spans="16:16" x14ac:dyDescent="0.3">
      <c r="P304526" s="83"/>
    </row>
    <row r="304527" spans="16:16" x14ac:dyDescent="0.3">
      <c r="P304527" s="83"/>
    </row>
    <row r="304528" spans="16:16" x14ac:dyDescent="0.3">
      <c r="P304528" s="83"/>
    </row>
    <row r="304529" spans="16:16" x14ac:dyDescent="0.3">
      <c r="P304529" s="83"/>
    </row>
    <row r="304530" spans="16:16" x14ac:dyDescent="0.3">
      <c r="P304530" s="83"/>
    </row>
    <row r="304531" spans="16:16" x14ac:dyDescent="0.3">
      <c r="P304531" s="83"/>
    </row>
    <row r="304532" spans="16:16" x14ac:dyDescent="0.3">
      <c r="P304532" s="83"/>
    </row>
    <row r="304533" spans="16:16" x14ac:dyDescent="0.3">
      <c r="P304533" s="83"/>
    </row>
    <row r="304534" spans="16:16" x14ac:dyDescent="0.3">
      <c r="P304534" s="83"/>
    </row>
    <row r="304535" spans="16:16" x14ac:dyDescent="0.3">
      <c r="P304535" s="83"/>
    </row>
    <row r="304536" spans="16:16" x14ac:dyDescent="0.3">
      <c r="P304536" s="83"/>
    </row>
    <row r="304537" spans="16:16" x14ac:dyDescent="0.3">
      <c r="P304537" s="83"/>
    </row>
    <row r="304538" spans="16:16" x14ac:dyDescent="0.3">
      <c r="P304538" s="83"/>
    </row>
    <row r="304539" spans="16:16" x14ac:dyDescent="0.3">
      <c r="P304539" s="83"/>
    </row>
    <row r="304540" spans="16:16" x14ac:dyDescent="0.3">
      <c r="P304540" s="83"/>
    </row>
    <row r="304541" spans="16:16" x14ac:dyDescent="0.3">
      <c r="P304541" s="83"/>
    </row>
    <row r="304542" spans="16:16" x14ac:dyDescent="0.3">
      <c r="P304542" s="83"/>
    </row>
    <row r="304543" spans="16:16" x14ac:dyDescent="0.3">
      <c r="P304543" s="83"/>
    </row>
    <row r="304544" spans="16:16" x14ac:dyDescent="0.3">
      <c r="P304544" s="83"/>
    </row>
    <row r="304545" spans="16:16" x14ac:dyDescent="0.3">
      <c r="P304545" s="83"/>
    </row>
    <row r="304546" spans="16:16" x14ac:dyDescent="0.3">
      <c r="P304546" s="83"/>
    </row>
    <row r="304547" spans="16:16" x14ac:dyDescent="0.3">
      <c r="P304547" s="83"/>
    </row>
    <row r="304548" spans="16:16" x14ac:dyDescent="0.3">
      <c r="P304548" s="83"/>
    </row>
    <row r="304549" spans="16:16" x14ac:dyDescent="0.3">
      <c r="P304549" s="83"/>
    </row>
    <row r="304550" spans="16:16" x14ac:dyDescent="0.3">
      <c r="P304550" s="83"/>
    </row>
    <row r="304551" spans="16:16" x14ac:dyDescent="0.3">
      <c r="P304551" s="83"/>
    </row>
    <row r="304552" spans="16:16" x14ac:dyDescent="0.3">
      <c r="P304552" s="83"/>
    </row>
    <row r="304553" spans="16:16" x14ac:dyDescent="0.3">
      <c r="P304553" s="83"/>
    </row>
    <row r="304554" spans="16:16" x14ac:dyDescent="0.3">
      <c r="P304554" s="83"/>
    </row>
    <row r="304555" spans="16:16" x14ac:dyDescent="0.3">
      <c r="P304555" s="83"/>
    </row>
    <row r="304556" spans="16:16" x14ac:dyDescent="0.3">
      <c r="P304556" s="83"/>
    </row>
    <row r="304557" spans="16:16" x14ac:dyDescent="0.3">
      <c r="P304557" s="83"/>
    </row>
    <row r="304558" spans="16:16" x14ac:dyDescent="0.3">
      <c r="P304558" s="83"/>
    </row>
    <row r="304559" spans="16:16" x14ac:dyDescent="0.3">
      <c r="P304559" s="83"/>
    </row>
    <row r="304560" spans="16:16" x14ac:dyDescent="0.3">
      <c r="P304560" s="83"/>
    </row>
    <row r="304561" spans="16:16" x14ac:dyDescent="0.3">
      <c r="P304561" s="83"/>
    </row>
    <row r="304562" spans="16:16" x14ac:dyDescent="0.3">
      <c r="P304562" s="83"/>
    </row>
    <row r="304563" spans="16:16" x14ac:dyDescent="0.3">
      <c r="P304563" s="83"/>
    </row>
    <row r="304564" spans="16:16" x14ac:dyDescent="0.3">
      <c r="P304564" s="83"/>
    </row>
    <row r="304565" spans="16:16" x14ac:dyDescent="0.3">
      <c r="P304565" s="83"/>
    </row>
    <row r="304566" spans="16:16" x14ac:dyDescent="0.3">
      <c r="P304566" s="83"/>
    </row>
    <row r="304567" spans="16:16" x14ac:dyDescent="0.3">
      <c r="P304567" s="83"/>
    </row>
    <row r="304568" spans="16:16" x14ac:dyDescent="0.3">
      <c r="P304568" s="83"/>
    </row>
    <row r="304569" spans="16:16" x14ac:dyDescent="0.3">
      <c r="P304569" s="83"/>
    </row>
    <row r="304570" spans="16:16" x14ac:dyDescent="0.3">
      <c r="P304570" s="83"/>
    </row>
    <row r="304571" spans="16:16" x14ac:dyDescent="0.3">
      <c r="P304571" s="83"/>
    </row>
    <row r="304572" spans="16:16" x14ac:dyDescent="0.3">
      <c r="P304572" s="83"/>
    </row>
    <row r="304573" spans="16:16" x14ac:dyDescent="0.3">
      <c r="P304573" s="83"/>
    </row>
    <row r="304574" spans="16:16" x14ac:dyDescent="0.3">
      <c r="P304574" s="83"/>
    </row>
    <row r="304575" spans="16:16" x14ac:dyDescent="0.3">
      <c r="P304575" s="83"/>
    </row>
    <row r="304576" spans="16:16" x14ac:dyDescent="0.3">
      <c r="P304576" s="83"/>
    </row>
    <row r="304577" spans="16:16" x14ac:dyDescent="0.3">
      <c r="P304577" s="83"/>
    </row>
    <row r="304578" spans="16:16" x14ac:dyDescent="0.3">
      <c r="P304578" s="83"/>
    </row>
    <row r="304579" spans="16:16" x14ac:dyDescent="0.3">
      <c r="P304579" s="83"/>
    </row>
    <row r="304580" spans="16:16" x14ac:dyDescent="0.3">
      <c r="P304580" s="83"/>
    </row>
    <row r="304581" spans="16:16" x14ac:dyDescent="0.3">
      <c r="P304581" s="83"/>
    </row>
    <row r="304582" spans="16:16" x14ac:dyDescent="0.3">
      <c r="P304582" s="83"/>
    </row>
    <row r="304583" spans="16:16" x14ac:dyDescent="0.3">
      <c r="P304583" s="83"/>
    </row>
    <row r="304584" spans="16:16" x14ac:dyDescent="0.3">
      <c r="P304584" s="83"/>
    </row>
    <row r="304585" spans="16:16" x14ac:dyDescent="0.3">
      <c r="P304585" s="83"/>
    </row>
    <row r="304586" spans="16:16" x14ac:dyDescent="0.3">
      <c r="P304586" s="83"/>
    </row>
    <row r="304587" spans="16:16" x14ac:dyDescent="0.3">
      <c r="P304587" s="83"/>
    </row>
    <row r="304588" spans="16:16" x14ac:dyDescent="0.3">
      <c r="P304588" s="83"/>
    </row>
    <row r="304589" spans="16:16" x14ac:dyDescent="0.3">
      <c r="P304589" s="83"/>
    </row>
    <row r="304590" spans="16:16" x14ac:dyDescent="0.3">
      <c r="P304590" s="83"/>
    </row>
    <row r="304591" spans="16:16" x14ac:dyDescent="0.3">
      <c r="P304591" s="83"/>
    </row>
    <row r="304592" spans="16:16" x14ac:dyDescent="0.3">
      <c r="P304592" s="83"/>
    </row>
    <row r="304593" spans="16:16" x14ac:dyDescent="0.3">
      <c r="P304593" s="83"/>
    </row>
    <row r="304594" spans="16:16" x14ac:dyDescent="0.3">
      <c r="P304594" s="83"/>
    </row>
    <row r="304595" spans="16:16" x14ac:dyDescent="0.3">
      <c r="P304595" s="83"/>
    </row>
    <row r="304596" spans="16:16" x14ac:dyDescent="0.3">
      <c r="P304596" s="83"/>
    </row>
    <row r="304597" spans="16:16" x14ac:dyDescent="0.3">
      <c r="P304597" s="83"/>
    </row>
    <row r="304598" spans="16:16" x14ac:dyDescent="0.3">
      <c r="P304598" s="83"/>
    </row>
    <row r="304599" spans="16:16" x14ac:dyDescent="0.3">
      <c r="P304599" s="83"/>
    </row>
    <row r="304600" spans="16:16" x14ac:dyDescent="0.3">
      <c r="P304600" s="83"/>
    </row>
    <row r="304601" spans="16:16" x14ac:dyDescent="0.3">
      <c r="P304601" s="83"/>
    </row>
    <row r="304602" spans="16:16" x14ac:dyDescent="0.3">
      <c r="P304602" s="83"/>
    </row>
    <row r="304603" spans="16:16" x14ac:dyDescent="0.3">
      <c r="P304603" s="83"/>
    </row>
    <row r="304604" spans="16:16" x14ac:dyDescent="0.3">
      <c r="P304604" s="83"/>
    </row>
    <row r="304605" spans="16:16" x14ac:dyDescent="0.3">
      <c r="P304605" s="83"/>
    </row>
    <row r="304606" spans="16:16" x14ac:dyDescent="0.3">
      <c r="P304606" s="83"/>
    </row>
    <row r="304607" spans="16:16" x14ac:dyDescent="0.3">
      <c r="P304607" s="83"/>
    </row>
    <row r="304608" spans="16:16" x14ac:dyDescent="0.3">
      <c r="P304608" s="83"/>
    </row>
    <row r="304609" spans="16:16" x14ac:dyDescent="0.3">
      <c r="P304609" s="83"/>
    </row>
    <row r="304610" spans="16:16" x14ac:dyDescent="0.3">
      <c r="P304610" s="83"/>
    </row>
    <row r="304611" spans="16:16" x14ac:dyDescent="0.3">
      <c r="P304611" s="83"/>
    </row>
    <row r="304612" spans="16:16" x14ac:dyDescent="0.3">
      <c r="P304612" s="83"/>
    </row>
    <row r="304613" spans="16:16" x14ac:dyDescent="0.3">
      <c r="P304613" s="83"/>
    </row>
    <row r="304614" spans="16:16" x14ac:dyDescent="0.3">
      <c r="P304614" s="83"/>
    </row>
    <row r="304615" spans="16:16" x14ac:dyDescent="0.3">
      <c r="P304615" s="83"/>
    </row>
    <row r="304616" spans="16:16" x14ac:dyDescent="0.3">
      <c r="P304616" s="83"/>
    </row>
    <row r="304617" spans="16:16" x14ac:dyDescent="0.3">
      <c r="P304617" s="83"/>
    </row>
    <row r="304618" spans="16:16" x14ac:dyDescent="0.3">
      <c r="P304618" s="83"/>
    </row>
    <row r="304619" spans="16:16" x14ac:dyDescent="0.3">
      <c r="P304619" s="83"/>
    </row>
    <row r="304620" spans="16:16" x14ac:dyDescent="0.3">
      <c r="P304620" s="83"/>
    </row>
    <row r="304621" spans="16:16" x14ac:dyDescent="0.3">
      <c r="P304621" s="83"/>
    </row>
    <row r="304622" spans="16:16" x14ac:dyDescent="0.3">
      <c r="P304622" s="83"/>
    </row>
    <row r="304623" spans="16:16" x14ac:dyDescent="0.3">
      <c r="P304623" s="83"/>
    </row>
    <row r="304624" spans="16:16" x14ac:dyDescent="0.3">
      <c r="P304624" s="83"/>
    </row>
    <row r="304625" spans="16:16" x14ac:dyDescent="0.3">
      <c r="P304625" s="83"/>
    </row>
    <row r="304626" spans="16:16" x14ac:dyDescent="0.3">
      <c r="P304626" s="83"/>
    </row>
    <row r="304627" spans="16:16" x14ac:dyDescent="0.3">
      <c r="P304627" s="83"/>
    </row>
    <row r="304628" spans="16:16" x14ac:dyDescent="0.3">
      <c r="P304628" s="83"/>
    </row>
    <row r="304629" spans="16:16" x14ac:dyDescent="0.3">
      <c r="P304629" s="83"/>
    </row>
    <row r="304630" spans="16:16" x14ac:dyDescent="0.3">
      <c r="P304630" s="83"/>
    </row>
    <row r="304631" spans="16:16" x14ac:dyDescent="0.3">
      <c r="P304631" s="83"/>
    </row>
    <row r="304632" spans="16:16" x14ac:dyDescent="0.3">
      <c r="P304632" s="83"/>
    </row>
    <row r="304633" spans="16:16" x14ac:dyDescent="0.3">
      <c r="P304633" s="83"/>
    </row>
    <row r="304634" spans="16:16" x14ac:dyDescent="0.3">
      <c r="P304634" s="83"/>
    </row>
    <row r="304635" spans="16:16" x14ac:dyDescent="0.3">
      <c r="P304635" s="83"/>
    </row>
    <row r="304636" spans="16:16" x14ac:dyDescent="0.3">
      <c r="P304636" s="83"/>
    </row>
    <row r="304637" spans="16:16" x14ac:dyDescent="0.3">
      <c r="P304637" s="83"/>
    </row>
    <row r="304638" spans="16:16" x14ac:dyDescent="0.3">
      <c r="P304638" s="83"/>
    </row>
    <row r="304639" spans="16:16" x14ac:dyDescent="0.3">
      <c r="P304639" s="83"/>
    </row>
    <row r="304640" spans="16:16" x14ac:dyDescent="0.3">
      <c r="P304640" s="83"/>
    </row>
    <row r="304641" spans="16:16" x14ac:dyDescent="0.3">
      <c r="P304641" s="83"/>
    </row>
    <row r="304642" spans="16:16" x14ac:dyDescent="0.3">
      <c r="P304642" s="83"/>
    </row>
    <row r="304643" spans="16:16" x14ac:dyDescent="0.3">
      <c r="P304643" s="83"/>
    </row>
    <row r="304644" spans="16:16" x14ac:dyDescent="0.3">
      <c r="P304644" s="83"/>
    </row>
    <row r="304645" spans="16:16" x14ac:dyDescent="0.3">
      <c r="P304645" s="83"/>
    </row>
    <row r="304646" spans="16:16" x14ac:dyDescent="0.3">
      <c r="P304646" s="83"/>
    </row>
    <row r="304647" spans="16:16" x14ac:dyDescent="0.3">
      <c r="P304647" s="83"/>
    </row>
    <row r="304648" spans="16:16" x14ac:dyDescent="0.3">
      <c r="P304648" s="83"/>
    </row>
    <row r="304649" spans="16:16" x14ac:dyDescent="0.3">
      <c r="P304649" s="83"/>
    </row>
    <row r="304650" spans="16:16" x14ac:dyDescent="0.3">
      <c r="P304650" s="83"/>
    </row>
    <row r="304651" spans="16:16" x14ac:dyDescent="0.3">
      <c r="P304651" s="83"/>
    </row>
    <row r="304652" spans="16:16" x14ac:dyDescent="0.3">
      <c r="P304652" s="83"/>
    </row>
    <row r="304653" spans="16:16" x14ac:dyDescent="0.3">
      <c r="P304653" s="83"/>
    </row>
    <row r="304654" spans="16:16" x14ac:dyDescent="0.3">
      <c r="P304654" s="83"/>
    </row>
    <row r="304655" spans="16:16" x14ac:dyDescent="0.3">
      <c r="P304655" s="83"/>
    </row>
    <row r="304656" spans="16:16" x14ac:dyDescent="0.3">
      <c r="P304656" s="83"/>
    </row>
    <row r="304657" spans="16:16" x14ac:dyDescent="0.3">
      <c r="P304657" s="83"/>
    </row>
    <row r="304658" spans="16:16" x14ac:dyDescent="0.3">
      <c r="P304658" s="83"/>
    </row>
    <row r="304659" spans="16:16" x14ac:dyDescent="0.3">
      <c r="P304659" s="83"/>
    </row>
    <row r="304660" spans="16:16" x14ac:dyDescent="0.3">
      <c r="P304660" s="83"/>
    </row>
    <row r="304661" spans="16:16" x14ac:dyDescent="0.3">
      <c r="P304661" s="83"/>
    </row>
    <row r="304662" spans="16:16" x14ac:dyDescent="0.3">
      <c r="P304662" s="83"/>
    </row>
    <row r="304663" spans="16:16" x14ac:dyDescent="0.3">
      <c r="P304663" s="83"/>
    </row>
    <row r="304664" spans="16:16" x14ac:dyDescent="0.3">
      <c r="P304664" s="83"/>
    </row>
    <row r="304665" spans="16:16" x14ac:dyDescent="0.3">
      <c r="P304665" s="83"/>
    </row>
    <row r="304666" spans="16:16" x14ac:dyDescent="0.3">
      <c r="P304666" s="83"/>
    </row>
    <row r="304667" spans="16:16" x14ac:dyDescent="0.3">
      <c r="P304667" s="83"/>
    </row>
    <row r="304668" spans="16:16" x14ac:dyDescent="0.3">
      <c r="P304668" s="83"/>
    </row>
    <row r="304669" spans="16:16" x14ac:dyDescent="0.3">
      <c r="P304669" s="83"/>
    </row>
    <row r="304670" spans="16:16" x14ac:dyDescent="0.3">
      <c r="P304670" s="83"/>
    </row>
    <row r="304671" spans="16:16" x14ac:dyDescent="0.3">
      <c r="P304671" s="83"/>
    </row>
    <row r="304672" spans="16:16" x14ac:dyDescent="0.3">
      <c r="P304672" s="83"/>
    </row>
    <row r="304673" spans="16:16" x14ac:dyDescent="0.3">
      <c r="P304673" s="83"/>
    </row>
    <row r="304674" spans="16:16" x14ac:dyDescent="0.3">
      <c r="P304674" s="83"/>
    </row>
    <row r="304675" spans="16:16" x14ac:dyDescent="0.3">
      <c r="P304675" s="83"/>
    </row>
    <row r="304676" spans="16:16" x14ac:dyDescent="0.3">
      <c r="P304676" s="83"/>
    </row>
    <row r="304677" spans="16:16" x14ac:dyDescent="0.3">
      <c r="P304677" s="83"/>
    </row>
    <row r="304678" spans="16:16" x14ac:dyDescent="0.3">
      <c r="P304678" s="83"/>
    </row>
    <row r="304679" spans="16:16" x14ac:dyDescent="0.3">
      <c r="P304679" s="83"/>
    </row>
    <row r="304680" spans="16:16" x14ac:dyDescent="0.3">
      <c r="P304680" s="83"/>
    </row>
    <row r="304681" spans="16:16" x14ac:dyDescent="0.3">
      <c r="P304681" s="83"/>
    </row>
    <row r="304682" spans="16:16" x14ac:dyDescent="0.3">
      <c r="P304682" s="83"/>
    </row>
    <row r="304683" spans="16:16" x14ac:dyDescent="0.3">
      <c r="P304683" s="83"/>
    </row>
    <row r="304684" spans="16:16" x14ac:dyDescent="0.3">
      <c r="P304684" s="83"/>
    </row>
    <row r="304685" spans="16:16" x14ac:dyDescent="0.3">
      <c r="P304685" s="83"/>
    </row>
    <row r="304686" spans="16:16" x14ac:dyDescent="0.3">
      <c r="P304686" s="83"/>
    </row>
    <row r="304687" spans="16:16" x14ac:dyDescent="0.3">
      <c r="P304687" s="83"/>
    </row>
    <row r="304688" spans="16:16" x14ac:dyDescent="0.3">
      <c r="P304688" s="83"/>
    </row>
    <row r="304689" spans="16:16" x14ac:dyDescent="0.3">
      <c r="P304689" s="83"/>
    </row>
    <row r="304690" spans="16:16" x14ac:dyDescent="0.3">
      <c r="P304690" s="83"/>
    </row>
    <row r="304691" spans="16:16" x14ac:dyDescent="0.3">
      <c r="P304691" s="83"/>
    </row>
    <row r="304692" spans="16:16" x14ac:dyDescent="0.3">
      <c r="P304692" s="83"/>
    </row>
    <row r="304693" spans="16:16" x14ac:dyDescent="0.3">
      <c r="P304693" s="83"/>
    </row>
    <row r="304694" spans="16:16" x14ac:dyDescent="0.3">
      <c r="P304694" s="83"/>
    </row>
    <row r="304695" spans="16:16" x14ac:dyDescent="0.3">
      <c r="P304695" s="83"/>
    </row>
    <row r="304696" spans="16:16" x14ac:dyDescent="0.3">
      <c r="P304696" s="83"/>
    </row>
    <row r="304697" spans="16:16" x14ac:dyDescent="0.3">
      <c r="P304697" s="83"/>
    </row>
    <row r="304698" spans="16:16" x14ac:dyDescent="0.3">
      <c r="P304698" s="83"/>
    </row>
    <row r="304699" spans="16:16" x14ac:dyDescent="0.3">
      <c r="P304699" s="83"/>
    </row>
    <row r="304700" spans="16:16" x14ac:dyDescent="0.3">
      <c r="P304700" s="83"/>
    </row>
    <row r="304701" spans="16:16" x14ac:dyDescent="0.3">
      <c r="P304701" s="83"/>
    </row>
    <row r="304702" spans="16:16" x14ac:dyDescent="0.3">
      <c r="P304702" s="83"/>
    </row>
    <row r="304703" spans="16:16" x14ac:dyDescent="0.3">
      <c r="P304703" s="83"/>
    </row>
    <row r="304704" spans="16:16" x14ac:dyDescent="0.3">
      <c r="P304704" s="83"/>
    </row>
    <row r="304705" spans="16:16" x14ac:dyDescent="0.3">
      <c r="P304705" s="83"/>
    </row>
    <row r="304706" spans="16:16" x14ac:dyDescent="0.3">
      <c r="P304706" s="83"/>
    </row>
    <row r="304707" spans="16:16" x14ac:dyDescent="0.3">
      <c r="P304707" s="83"/>
    </row>
    <row r="304708" spans="16:16" x14ac:dyDescent="0.3">
      <c r="P304708" s="83"/>
    </row>
    <row r="304709" spans="16:16" x14ac:dyDescent="0.3">
      <c r="P304709" s="83"/>
    </row>
    <row r="304710" spans="16:16" x14ac:dyDescent="0.3">
      <c r="P304710" s="83"/>
    </row>
    <row r="304711" spans="16:16" x14ac:dyDescent="0.3">
      <c r="P304711" s="83"/>
    </row>
    <row r="304712" spans="16:16" x14ac:dyDescent="0.3">
      <c r="P304712" s="83"/>
    </row>
    <row r="304713" spans="16:16" x14ac:dyDescent="0.3">
      <c r="P304713" s="83"/>
    </row>
    <row r="304714" spans="16:16" x14ac:dyDescent="0.3">
      <c r="P304714" s="83"/>
    </row>
    <row r="304715" spans="16:16" x14ac:dyDescent="0.3">
      <c r="P304715" s="83"/>
    </row>
    <row r="304716" spans="16:16" x14ac:dyDescent="0.3">
      <c r="P304716" s="83"/>
    </row>
    <row r="304717" spans="16:16" x14ac:dyDescent="0.3">
      <c r="P304717" s="83"/>
    </row>
    <row r="304718" spans="16:16" x14ac:dyDescent="0.3">
      <c r="P304718" s="83"/>
    </row>
    <row r="304719" spans="16:16" x14ac:dyDescent="0.3">
      <c r="P304719" s="83"/>
    </row>
    <row r="304720" spans="16:16" x14ac:dyDescent="0.3">
      <c r="P304720" s="83"/>
    </row>
    <row r="304721" spans="16:16" x14ac:dyDescent="0.3">
      <c r="P304721" s="83"/>
    </row>
    <row r="304722" spans="16:16" x14ac:dyDescent="0.3">
      <c r="P304722" s="83"/>
    </row>
    <row r="304723" spans="16:16" x14ac:dyDescent="0.3">
      <c r="P304723" s="83"/>
    </row>
    <row r="304724" spans="16:16" x14ac:dyDescent="0.3">
      <c r="P304724" s="83"/>
    </row>
    <row r="304725" spans="16:16" x14ac:dyDescent="0.3">
      <c r="P304725" s="83"/>
    </row>
    <row r="304726" spans="16:16" x14ac:dyDescent="0.3">
      <c r="P304726" s="83"/>
    </row>
    <row r="304727" spans="16:16" x14ac:dyDescent="0.3">
      <c r="P304727" s="83"/>
    </row>
    <row r="304728" spans="16:16" x14ac:dyDescent="0.3">
      <c r="P304728" s="83"/>
    </row>
    <row r="304729" spans="16:16" x14ac:dyDescent="0.3">
      <c r="P304729" s="83"/>
    </row>
    <row r="304730" spans="16:16" x14ac:dyDescent="0.3">
      <c r="P304730" s="83"/>
    </row>
    <row r="304731" spans="16:16" x14ac:dyDescent="0.3">
      <c r="P304731" s="83"/>
    </row>
    <row r="304732" spans="16:16" x14ac:dyDescent="0.3">
      <c r="P304732" s="83"/>
    </row>
    <row r="304733" spans="16:16" x14ac:dyDescent="0.3">
      <c r="P304733" s="83"/>
    </row>
    <row r="304734" spans="16:16" x14ac:dyDescent="0.3">
      <c r="P304734" s="83"/>
    </row>
    <row r="304735" spans="16:16" x14ac:dyDescent="0.3">
      <c r="P304735" s="83"/>
    </row>
    <row r="304736" spans="16:16" x14ac:dyDescent="0.3">
      <c r="P304736" s="83"/>
    </row>
    <row r="304737" spans="16:16" x14ac:dyDescent="0.3">
      <c r="P304737" s="83"/>
    </row>
    <row r="304738" spans="16:16" x14ac:dyDescent="0.3">
      <c r="P304738" s="83"/>
    </row>
    <row r="304739" spans="16:16" x14ac:dyDescent="0.3">
      <c r="P304739" s="83"/>
    </row>
    <row r="304740" spans="16:16" x14ac:dyDescent="0.3">
      <c r="P304740" s="83"/>
    </row>
    <row r="304741" spans="16:16" x14ac:dyDescent="0.3">
      <c r="P304741" s="83"/>
    </row>
    <row r="304742" spans="16:16" x14ac:dyDescent="0.3">
      <c r="P304742" s="83"/>
    </row>
    <row r="304743" spans="16:16" x14ac:dyDescent="0.3">
      <c r="P304743" s="83"/>
    </row>
    <row r="304744" spans="16:16" x14ac:dyDescent="0.3">
      <c r="P304744" s="83"/>
    </row>
    <row r="304745" spans="16:16" x14ac:dyDescent="0.3">
      <c r="P304745" s="83"/>
    </row>
    <row r="304746" spans="16:16" x14ac:dyDescent="0.3">
      <c r="P304746" s="83"/>
    </row>
    <row r="304747" spans="16:16" x14ac:dyDescent="0.3">
      <c r="P304747" s="83"/>
    </row>
    <row r="304748" spans="16:16" x14ac:dyDescent="0.3">
      <c r="P304748" s="83"/>
    </row>
    <row r="304749" spans="16:16" x14ac:dyDescent="0.3">
      <c r="P304749" s="83"/>
    </row>
    <row r="304750" spans="16:16" x14ac:dyDescent="0.3">
      <c r="P304750" s="83"/>
    </row>
    <row r="304751" spans="16:16" x14ac:dyDescent="0.3">
      <c r="P304751" s="83"/>
    </row>
    <row r="304752" spans="16:16" x14ac:dyDescent="0.3">
      <c r="P304752" s="83"/>
    </row>
    <row r="304753" spans="16:16" x14ac:dyDescent="0.3">
      <c r="P304753" s="83"/>
    </row>
    <row r="304754" spans="16:16" x14ac:dyDescent="0.3">
      <c r="P304754" s="83"/>
    </row>
    <row r="304755" spans="16:16" x14ac:dyDescent="0.3">
      <c r="P304755" s="83"/>
    </row>
    <row r="304756" spans="16:16" x14ac:dyDescent="0.3">
      <c r="P304756" s="83"/>
    </row>
    <row r="304757" spans="16:16" x14ac:dyDescent="0.3">
      <c r="P304757" s="83"/>
    </row>
    <row r="304758" spans="16:16" x14ac:dyDescent="0.3">
      <c r="P304758" s="83"/>
    </row>
    <row r="304759" spans="16:16" x14ac:dyDescent="0.3">
      <c r="P304759" s="83"/>
    </row>
    <row r="304760" spans="16:16" x14ac:dyDescent="0.3">
      <c r="P304760" s="83"/>
    </row>
    <row r="304761" spans="16:16" x14ac:dyDescent="0.3">
      <c r="P304761" s="83"/>
    </row>
    <row r="304762" spans="16:16" x14ac:dyDescent="0.3">
      <c r="P304762" s="83"/>
    </row>
    <row r="304763" spans="16:16" x14ac:dyDescent="0.3">
      <c r="P304763" s="83"/>
    </row>
    <row r="304764" spans="16:16" x14ac:dyDescent="0.3">
      <c r="P304764" s="83"/>
    </row>
    <row r="304765" spans="16:16" x14ac:dyDescent="0.3">
      <c r="P304765" s="83"/>
    </row>
    <row r="304766" spans="16:16" x14ac:dyDescent="0.3">
      <c r="P304766" s="83"/>
    </row>
    <row r="304767" spans="16:16" x14ac:dyDescent="0.3">
      <c r="P304767" s="83"/>
    </row>
    <row r="304768" spans="16:16" x14ac:dyDescent="0.3">
      <c r="P304768" s="83"/>
    </row>
    <row r="304769" spans="16:16" x14ac:dyDescent="0.3">
      <c r="P304769" s="83"/>
    </row>
    <row r="304770" spans="16:16" x14ac:dyDescent="0.3">
      <c r="P304770" s="83"/>
    </row>
    <row r="304771" spans="16:16" x14ac:dyDescent="0.3">
      <c r="P304771" s="83"/>
    </row>
    <row r="304772" spans="16:16" x14ac:dyDescent="0.3">
      <c r="P304772" s="83"/>
    </row>
    <row r="304773" spans="16:16" x14ac:dyDescent="0.3">
      <c r="P304773" s="83"/>
    </row>
    <row r="304774" spans="16:16" x14ac:dyDescent="0.3">
      <c r="P304774" s="83"/>
    </row>
    <row r="304775" spans="16:16" x14ac:dyDescent="0.3">
      <c r="P304775" s="83"/>
    </row>
    <row r="304776" spans="16:16" x14ac:dyDescent="0.3">
      <c r="P304776" s="83"/>
    </row>
    <row r="304777" spans="16:16" x14ac:dyDescent="0.3">
      <c r="P304777" s="83"/>
    </row>
    <row r="304778" spans="16:16" x14ac:dyDescent="0.3">
      <c r="P304778" s="83"/>
    </row>
    <row r="304779" spans="16:16" x14ac:dyDescent="0.3">
      <c r="P304779" s="83"/>
    </row>
    <row r="304780" spans="16:16" x14ac:dyDescent="0.3">
      <c r="P304780" s="83"/>
    </row>
    <row r="304781" spans="16:16" x14ac:dyDescent="0.3">
      <c r="P304781" s="83"/>
    </row>
    <row r="304782" spans="16:16" x14ac:dyDescent="0.3">
      <c r="P304782" s="83"/>
    </row>
    <row r="304783" spans="16:16" x14ac:dyDescent="0.3">
      <c r="P304783" s="83"/>
    </row>
    <row r="304784" spans="16:16" x14ac:dyDescent="0.3">
      <c r="P304784" s="83"/>
    </row>
    <row r="304785" spans="16:16" x14ac:dyDescent="0.3">
      <c r="P304785" s="83"/>
    </row>
    <row r="304786" spans="16:16" x14ac:dyDescent="0.3">
      <c r="P304786" s="83"/>
    </row>
    <row r="304787" spans="16:16" x14ac:dyDescent="0.3">
      <c r="P304787" s="83"/>
    </row>
    <row r="304788" spans="16:16" x14ac:dyDescent="0.3">
      <c r="P304788" s="83"/>
    </row>
    <row r="304789" spans="16:16" x14ac:dyDescent="0.3">
      <c r="P304789" s="83"/>
    </row>
    <row r="304790" spans="16:16" x14ac:dyDescent="0.3">
      <c r="P304790" s="83"/>
    </row>
    <row r="304791" spans="16:16" x14ac:dyDescent="0.3">
      <c r="P304791" s="83"/>
    </row>
    <row r="304792" spans="16:16" x14ac:dyDescent="0.3">
      <c r="P304792" s="83"/>
    </row>
    <row r="304793" spans="16:16" x14ac:dyDescent="0.3">
      <c r="P304793" s="83"/>
    </row>
    <row r="304794" spans="16:16" x14ac:dyDescent="0.3">
      <c r="P304794" s="83"/>
    </row>
    <row r="304795" spans="16:16" x14ac:dyDescent="0.3">
      <c r="P304795" s="83"/>
    </row>
    <row r="304796" spans="16:16" x14ac:dyDescent="0.3">
      <c r="P304796" s="83"/>
    </row>
    <row r="304797" spans="16:16" x14ac:dyDescent="0.3">
      <c r="P304797" s="83"/>
    </row>
    <row r="304798" spans="16:16" x14ac:dyDescent="0.3">
      <c r="P304798" s="83"/>
    </row>
    <row r="304799" spans="16:16" x14ac:dyDescent="0.3">
      <c r="P304799" s="83"/>
    </row>
    <row r="304800" spans="16:16" x14ac:dyDescent="0.3">
      <c r="P304800" s="83"/>
    </row>
    <row r="304801" spans="16:16" x14ac:dyDescent="0.3">
      <c r="P304801" s="83"/>
    </row>
    <row r="304802" spans="16:16" x14ac:dyDescent="0.3">
      <c r="P304802" s="83"/>
    </row>
    <row r="304803" spans="16:16" x14ac:dyDescent="0.3">
      <c r="P304803" s="83"/>
    </row>
    <row r="304804" spans="16:16" x14ac:dyDescent="0.3">
      <c r="P304804" s="83"/>
    </row>
    <row r="304805" spans="16:16" x14ac:dyDescent="0.3">
      <c r="P304805" s="83"/>
    </row>
    <row r="304806" spans="16:16" x14ac:dyDescent="0.3">
      <c r="P304806" s="83"/>
    </row>
    <row r="304807" spans="16:16" x14ac:dyDescent="0.3">
      <c r="P304807" s="83"/>
    </row>
    <row r="304808" spans="16:16" x14ac:dyDescent="0.3">
      <c r="P304808" s="83"/>
    </row>
    <row r="304809" spans="16:16" x14ac:dyDescent="0.3">
      <c r="P304809" s="83"/>
    </row>
    <row r="304810" spans="16:16" x14ac:dyDescent="0.3">
      <c r="P304810" s="83"/>
    </row>
    <row r="304811" spans="16:16" x14ac:dyDescent="0.3">
      <c r="P304811" s="83"/>
    </row>
    <row r="304812" spans="16:16" x14ac:dyDescent="0.3">
      <c r="P304812" s="83"/>
    </row>
    <row r="304813" spans="16:16" x14ac:dyDescent="0.3">
      <c r="P304813" s="83"/>
    </row>
    <row r="304814" spans="16:16" x14ac:dyDescent="0.3">
      <c r="P304814" s="83"/>
    </row>
    <row r="304815" spans="16:16" x14ac:dyDescent="0.3">
      <c r="P304815" s="83"/>
    </row>
    <row r="304816" spans="16:16" x14ac:dyDescent="0.3">
      <c r="P304816" s="83"/>
    </row>
    <row r="304817" spans="16:16" x14ac:dyDescent="0.3">
      <c r="P304817" s="83"/>
    </row>
    <row r="304818" spans="16:16" x14ac:dyDescent="0.3">
      <c r="P304818" s="83"/>
    </row>
    <row r="304819" spans="16:16" x14ac:dyDescent="0.3">
      <c r="P304819" s="83"/>
    </row>
    <row r="304820" spans="16:16" x14ac:dyDescent="0.3">
      <c r="P304820" s="83"/>
    </row>
    <row r="304821" spans="16:16" x14ac:dyDescent="0.3">
      <c r="P304821" s="83"/>
    </row>
    <row r="304822" spans="16:16" x14ac:dyDescent="0.3">
      <c r="P304822" s="83"/>
    </row>
    <row r="304823" spans="16:16" x14ac:dyDescent="0.3">
      <c r="P304823" s="83"/>
    </row>
    <row r="304824" spans="16:16" x14ac:dyDescent="0.3">
      <c r="P304824" s="83"/>
    </row>
    <row r="304825" spans="16:16" x14ac:dyDescent="0.3">
      <c r="P304825" s="83"/>
    </row>
    <row r="304826" spans="16:16" x14ac:dyDescent="0.3">
      <c r="P304826" s="83"/>
    </row>
    <row r="304827" spans="16:16" x14ac:dyDescent="0.3">
      <c r="P304827" s="83"/>
    </row>
    <row r="304828" spans="16:16" x14ac:dyDescent="0.3">
      <c r="P304828" s="83"/>
    </row>
    <row r="304829" spans="16:16" x14ac:dyDescent="0.3">
      <c r="P304829" s="83"/>
    </row>
    <row r="304830" spans="16:16" x14ac:dyDescent="0.3">
      <c r="P304830" s="83"/>
    </row>
    <row r="304831" spans="16:16" x14ac:dyDescent="0.3">
      <c r="P304831" s="83"/>
    </row>
    <row r="304832" spans="16:16" x14ac:dyDescent="0.3">
      <c r="P304832" s="83"/>
    </row>
    <row r="304833" spans="16:16" x14ac:dyDescent="0.3">
      <c r="P304833" s="83"/>
    </row>
    <row r="304834" spans="16:16" x14ac:dyDescent="0.3">
      <c r="P304834" s="83"/>
    </row>
    <row r="304835" spans="16:16" x14ac:dyDescent="0.3">
      <c r="P304835" s="83"/>
    </row>
    <row r="304836" spans="16:16" x14ac:dyDescent="0.3">
      <c r="P304836" s="83"/>
    </row>
    <row r="304837" spans="16:16" x14ac:dyDescent="0.3">
      <c r="P304837" s="83"/>
    </row>
    <row r="304838" spans="16:16" x14ac:dyDescent="0.3">
      <c r="P304838" s="83"/>
    </row>
    <row r="304839" spans="16:16" x14ac:dyDescent="0.3">
      <c r="P304839" s="83"/>
    </row>
    <row r="304840" spans="16:16" x14ac:dyDescent="0.3">
      <c r="P304840" s="83"/>
    </row>
    <row r="304841" spans="16:16" x14ac:dyDescent="0.3">
      <c r="P304841" s="83"/>
    </row>
    <row r="304842" spans="16:16" x14ac:dyDescent="0.3">
      <c r="P304842" s="83"/>
    </row>
    <row r="304843" spans="16:16" x14ac:dyDescent="0.3">
      <c r="P304843" s="83"/>
    </row>
    <row r="304844" spans="16:16" x14ac:dyDescent="0.3">
      <c r="P304844" s="83"/>
    </row>
    <row r="304845" spans="16:16" x14ac:dyDescent="0.3">
      <c r="P304845" s="83"/>
    </row>
    <row r="304846" spans="16:16" x14ac:dyDescent="0.3">
      <c r="P304846" s="83"/>
    </row>
    <row r="304847" spans="16:16" x14ac:dyDescent="0.3">
      <c r="P304847" s="83"/>
    </row>
    <row r="304848" spans="16:16" x14ac:dyDescent="0.3">
      <c r="P304848" s="83"/>
    </row>
    <row r="304849" spans="16:16" x14ac:dyDescent="0.3">
      <c r="P304849" s="83"/>
    </row>
    <row r="304850" spans="16:16" x14ac:dyDescent="0.3">
      <c r="P304850" s="83"/>
    </row>
    <row r="304851" spans="16:16" x14ac:dyDescent="0.3">
      <c r="P304851" s="83"/>
    </row>
    <row r="304852" spans="16:16" x14ac:dyDescent="0.3">
      <c r="P304852" s="83"/>
    </row>
    <row r="304853" spans="16:16" x14ac:dyDescent="0.3">
      <c r="P304853" s="83"/>
    </row>
    <row r="304854" spans="16:16" x14ac:dyDescent="0.3">
      <c r="P304854" s="83"/>
    </row>
    <row r="304855" spans="16:16" x14ac:dyDescent="0.3">
      <c r="P304855" s="83"/>
    </row>
    <row r="304856" spans="16:16" x14ac:dyDescent="0.3">
      <c r="P304856" s="83"/>
    </row>
    <row r="304857" spans="16:16" x14ac:dyDescent="0.3">
      <c r="P304857" s="83"/>
    </row>
    <row r="304858" spans="16:16" x14ac:dyDescent="0.3">
      <c r="P304858" s="83"/>
    </row>
    <row r="304859" spans="16:16" x14ac:dyDescent="0.3">
      <c r="P304859" s="83"/>
    </row>
    <row r="304860" spans="16:16" x14ac:dyDescent="0.3">
      <c r="P304860" s="83"/>
    </row>
    <row r="304861" spans="16:16" x14ac:dyDescent="0.3">
      <c r="P304861" s="83"/>
    </row>
    <row r="304862" spans="16:16" x14ac:dyDescent="0.3">
      <c r="P304862" s="83"/>
    </row>
    <row r="304863" spans="16:16" x14ac:dyDescent="0.3">
      <c r="P304863" s="83"/>
    </row>
    <row r="304864" spans="16:16" x14ac:dyDescent="0.3">
      <c r="P304864" s="83"/>
    </row>
    <row r="304865" spans="16:16" x14ac:dyDescent="0.3">
      <c r="P304865" s="83"/>
    </row>
    <row r="304866" spans="16:16" x14ac:dyDescent="0.3">
      <c r="P304866" s="83"/>
    </row>
    <row r="304867" spans="16:16" x14ac:dyDescent="0.3">
      <c r="P304867" s="83"/>
    </row>
    <row r="304868" spans="16:16" x14ac:dyDescent="0.3">
      <c r="P304868" s="83"/>
    </row>
    <row r="304869" spans="16:16" x14ac:dyDescent="0.3">
      <c r="P304869" s="83"/>
    </row>
    <row r="304870" spans="16:16" x14ac:dyDescent="0.3">
      <c r="P304870" s="83"/>
    </row>
    <row r="304871" spans="16:16" x14ac:dyDescent="0.3">
      <c r="P304871" s="83"/>
    </row>
    <row r="304872" spans="16:16" x14ac:dyDescent="0.3">
      <c r="P304872" s="83"/>
    </row>
    <row r="304873" spans="16:16" x14ac:dyDescent="0.3">
      <c r="P304873" s="83"/>
    </row>
    <row r="304874" spans="16:16" x14ac:dyDescent="0.3">
      <c r="P304874" s="83"/>
    </row>
    <row r="304875" spans="16:16" x14ac:dyDescent="0.3">
      <c r="P304875" s="83"/>
    </row>
    <row r="304876" spans="16:16" x14ac:dyDescent="0.3">
      <c r="P304876" s="83"/>
    </row>
    <row r="304877" spans="16:16" x14ac:dyDescent="0.3">
      <c r="P304877" s="83"/>
    </row>
    <row r="304878" spans="16:16" x14ac:dyDescent="0.3">
      <c r="P304878" s="83"/>
    </row>
    <row r="304879" spans="16:16" x14ac:dyDescent="0.3">
      <c r="P304879" s="83"/>
    </row>
    <row r="304880" spans="16:16" x14ac:dyDescent="0.3">
      <c r="P304880" s="83"/>
    </row>
    <row r="304881" spans="16:16" x14ac:dyDescent="0.3">
      <c r="P304881" s="83"/>
    </row>
    <row r="304882" spans="16:16" x14ac:dyDescent="0.3">
      <c r="P304882" s="83"/>
    </row>
    <row r="304883" spans="16:16" x14ac:dyDescent="0.3">
      <c r="P304883" s="83"/>
    </row>
    <row r="304884" spans="16:16" x14ac:dyDescent="0.3">
      <c r="P304884" s="83"/>
    </row>
    <row r="304885" spans="16:16" x14ac:dyDescent="0.3">
      <c r="P304885" s="83"/>
    </row>
    <row r="304886" spans="16:16" x14ac:dyDescent="0.3">
      <c r="P304886" s="83"/>
    </row>
    <row r="304887" spans="16:16" x14ac:dyDescent="0.3">
      <c r="P304887" s="83"/>
    </row>
    <row r="304888" spans="16:16" x14ac:dyDescent="0.3">
      <c r="P304888" s="83"/>
    </row>
    <row r="304889" spans="16:16" x14ac:dyDescent="0.3">
      <c r="P304889" s="83"/>
    </row>
    <row r="304890" spans="16:16" x14ac:dyDescent="0.3">
      <c r="P304890" s="83"/>
    </row>
    <row r="304891" spans="16:16" x14ac:dyDescent="0.3">
      <c r="P304891" s="83"/>
    </row>
    <row r="304892" spans="16:16" x14ac:dyDescent="0.3">
      <c r="P304892" s="83"/>
    </row>
    <row r="304893" spans="16:16" x14ac:dyDescent="0.3">
      <c r="P304893" s="83"/>
    </row>
    <row r="304894" spans="16:16" x14ac:dyDescent="0.3">
      <c r="P304894" s="83"/>
    </row>
    <row r="304895" spans="16:16" x14ac:dyDescent="0.3">
      <c r="P304895" s="83"/>
    </row>
    <row r="304896" spans="16:16" x14ac:dyDescent="0.3">
      <c r="P304896" s="83"/>
    </row>
    <row r="304897" spans="16:16" x14ac:dyDescent="0.3">
      <c r="P304897" s="83"/>
    </row>
    <row r="304898" spans="16:16" x14ac:dyDescent="0.3">
      <c r="P304898" s="83"/>
    </row>
    <row r="304899" spans="16:16" x14ac:dyDescent="0.3">
      <c r="P304899" s="83"/>
    </row>
    <row r="304900" spans="16:16" x14ac:dyDescent="0.3">
      <c r="P304900" s="83"/>
    </row>
    <row r="304901" spans="16:16" x14ac:dyDescent="0.3">
      <c r="P304901" s="83"/>
    </row>
    <row r="304902" spans="16:16" x14ac:dyDescent="0.3">
      <c r="P304902" s="83"/>
    </row>
    <row r="304903" spans="16:16" x14ac:dyDescent="0.3">
      <c r="P304903" s="83"/>
    </row>
    <row r="304904" spans="16:16" x14ac:dyDescent="0.3">
      <c r="P304904" s="83"/>
    </row>
    <row r="304905" spans="16:16" x14ac:dyDescent="0.3">
      <c r="P304905" s="83"/>
    </row>
    <row r="304906" spans="16:16" x14ac:dyDescent="0.3">
      <c r="P304906" s="83"/>
    </row>
    <row r="304907" spans="16:16" x14ac:dyDescent="0.3">
      <c r="P304907" s="83"/>
    </row>
    <row r="304908" spans="16:16" x14ac:dyDescent="0.3">
      <c r="P304908" s="83"/>
    </row>
    <row r="304909" spans="16:16" x14ac:dyDescent="0.3">
      <c r="P304909" s="83"/>
    </row>
    <row r="304910" spans="16:16" x14ac:dyDescent="0.3">
      <c r="P304910" s="83"/>
    </row>
    <row r="304911" spans="16:16" x14ac:dyDescent="0.3">
      <c r="P304911" s="83"/>
    </row>
    <row r="304912" spans="16:16" x14ac:dyDescent="0.3">
      <c r="P304912" s="83"/>
    </row>
    <row r="304913" spans="16:16" x14ac:dyDescent="0.3">
      <c r="P304913" s="83"/>
    </row>
    <row r="304914" spans="16:16" x14ac:dyDescent="0.3">
      <c r="P304914" s="83"/>
    </row>
    <row r="304915" spans="16:16" x14ac:dyDescent="0.3">
      <c r="P304915" s="83"/>
    </row>
    <row r="304916" spans="16:16" x14ac:dyDescent="0.3">
      <c r="P304916" s="83"/>
    </row>
    <row r="304917" spans="16:16" x14ac:dyDescent="0.3">
      <c r="P304917" s="83"/>
    </row>
    <row r="304918" spans="16:16" x14ac:dyDescent="0.3">
      <c r="P304918" s="83"/>
    </row>
    <row r="304919" spans="16:16" x14ac:dyDescent="0.3">
      <c r="P304919" s="83"/>
    </row>
    <row r="304920" spans="16:16" x14ac:dyDescent="0.3">
      <c r="P304920" s="83"/>
    </row>
    <row r="304921" spans="16:16" x14ac:dyDescent="0.3">
      <c r="P304921" s="83"/>
    </row>
    <row r="304922" spans="16:16" x14ac:dyDescent="0.3">
      <c r="P304922" s="83"/>
    </row>
    <row r="304923" spans="16:16" x14ac:dyDescent="0.3">
      <c r="P304923" s="83"/>
    </row>
    <row r="304924" spans="16:16" x14ac:dyDescent="0.3">
      <c r="P304924" s="83"/>
    </row>
    <row r="304925" spans="16:16" x14ac:dyDescent="0.3">
      <c r="P304925" s="83"/>
    </row>
    <row r="304926" spans="16:16" x14ac:dyDescent="0.3">
      <c r="P304926" s="83"/>
    </row>
    <row r="304927" spans="16:16" x14ac:dyDescent="0.3">
      <c r="P304927" s="83"/>
    </row>
    <row r="304928" spans="16:16" x14ac:dyDescent="0.3">
      <c r="P304928" s="83"/>
    </row>
    <row r="304929" spans="16:16" x14ac:dyDescent="0.3">
      <c r="P304929" s="83"/>
    </row>
    <row r="304930" spans="16:16" x14ac:dyDescent="0.3">
      <c r="P304930" s="83"/>
    </row>
    <row r="304931" spans="16:16" x14ac:dyDescent="0.3">
      <c r="P304931" s="83"/>
    </row>
    <row r="304932" spans="16:16" x14ac:dyDescent="0.3">
      <c r="P304932" s="83"/>
    </row>
    <row r="304933" spans="16:16" x14ac:dyDescent="0.3">
      <c r="P304933" s="83"/>
    </row>
    <row r="304934" spans="16:16" x14ac:dyDescent="0.3">
      <c r="P304934" s="83"/>
    </row>
    <row r="304935" spans="16:16" x14ac:dyDescent="0.3">
      <c r="P304935" s="83"/>
    </row>
    <row r="304936" spans="16:16" x14ac:dyDescent="0.3">
      <c r="P304936" s="83"/>
    </row>
    <row r="304937" spans="16:16" x14ac:dyDescent="0.3">
      <c r="P304937" s="83"/>
    </row>
    <row r="304938" spans="16:16" x14ac:dyDescent="0.3">
      <c r="P304938" s="83"/>
    </row>
    <row r="304939" spans="16:16" x14ac:dyDescent="0.3">
      <c r="P304939" s="83"/>
    </row>
    <row r="304940" spans="16:16" x14ac:dyDescent="0.3">
      <c r="P304940" s="83"/>
    </row>
    <row r="304941" spans="16:16" x14ac:dyDescent="0.3">
      <c r="P304941" s="83"/>
    </row>
    <row r="304942" spans="16:16" x14ac:dyDescent="0.3">
      <c r="P304942" s="83"/>
    </row>
    <row r="304943" spans="16:16" x14ac:dyDescent="0.3">
      <c r="P304943" s="83"/>
    </row>
    <row r="304944" spans="16:16" x14ac:dyDescent="0.3">
      <c r="P304944" s="83"/>
    </row>
    <row r="304945" spans="16:16" x14ac:dyDescent="0.3">
      <c r="P304945" s="83"/>
    </row>
    <row r="304946" spans="16:16" x14ac:dyDescent="0.3">
      <c r="P304946" s="83"/>
    </row>
    <row r="304947" spans="16:16" x14ac:dyDescent="0.3">
      <c r="P304947" s="83"/>
    </row>
    <row r="304948" spans="16:16" x14ac:dyDescent="0.3">
      <c r="P304948" s="83"/>
    </row>
    <row r="304949" spans="16:16" x14ac:dyDescent="0.3">
      <c r="P304949" s="83"/>
    </row>
    <row r="304950" spans="16:16" x14ac:dyDescent="0.3">
      <c r="P304950" s="83"/>
    </row>
    <row r="304951" spans="16:16" x14ac:dyDescent="0.3">
      <c r="P304951" s="83"/>
    </row>
    <row r="304952" spans="16:16" x14ac:dyDescent="0.3">
      <c r="P304952" s="83"/>
    </row>
    <row r="304953" spans="16:16" x14ac:dyDescent="0.3">
      <c r="P304953" s="83"/>
    </row>
    <row r="304954" spans="16:16" x14ac:dyDescent="0.3">
      <c r="P304954" s="83"/>
    </row>
    <row r="304955" spans="16:16" x14ac:dyDescent="0.3">
      <c r="P304955" s="83"/>
    </row>
    <row r="304956" spans="16:16" x14ac:dyDescent="0.3">
      <c r="P304956" s="83"/>
    </row>
    <row r="304957" spans="16:16" x14ac:dyDescent="0.3">
      <c r="P304957" s="83"/>
    </row>
    <row r="304958" spans="16:16" x14ac:dyDescent="0.3">
      <c r="P304958" s="83"/>
    </row>
    <row r="304959" spans="16:16" x14ac:dyDescent="0.3">
      <c r="P304959" s="83"/>
    </row>
    <row r="304960" spans="16:16" x14ac:dyDescent="0.3">
      <c r="P304960" s="83"/>
    </row>
    <row r="304961" spans="16:16" x14ac:dyDescent="0.3">
      <c r="P304961" s="83"/>
    </row>
    <row r="304962" spans="16:16" x14ac:dyDescent="0.3">
      <c r="P304962" s="83"/>
    </row>
    <row r="304963" spans="16:16" x14ac:dyDescent="0.3">
      <c r="P304963" s="83"/>
    </row>
    <row r="304964" spans="16:16" x14ac:dyDescent="0.3">
      <c r="P304964" s="83"/>
    </row>
    <row r="304965" spans="16:16" x14ac:dyDescent="0.3">
      <c r="P304965" s="83"/>
    </row>
    <row r="304966" spans="16:16" x14ac:dyDescent="0.3">
      <c r="P304966" s="83"/>
    </row>
    <row r="304967" spans="16:16" x14ac:dyDescent="0.3">
      <c r="P304967" s="83"/>
    </row>
    <row r="304968" spans="16:16" x14ac:dyDescent="0.3">
      <c r="P304968" s="83"/>
    </row>
    <row r="304969" spans="16:16" x14ac:dyDescent="0.3">
      <c r="P304969" s="83"/>
    </row>
    <row r="304970" spans="16:16" x14ac:dyDescent="0.3">
      <c r="P304970" s="83"/>
    </row>
    <row r="304971" spans="16:16" x14ac:dyDescent="0.3">
      <c r="P304971" s="83"/>
    </row>
    <row r="304972" spans="16:16" x14ac:dyDescent="0.3">
      <c r="P304972" s="83"/>
    </row>
    <row r="304973" spans="16:16" x14ac:dyDescent="0.3">
      <c r="P304973" s="83"/>
    </row>
    <row r="304974" spans="16:16" x14ac:dyDescent="0.3">
      <c r="P304974" s="83"/>
    </row>
    <row r="304975" spans="16:16" x14ac:dyDescent="0.3">
      <c r="P304975" s="83"/>
    </row>
    <row r="304976" spans="16:16" x14ac:dyDescent="0.3">
      <c r="P304976" s="83"/>
    </row>
    <row r="304977" spans="16:16" x14ac:dyDescent="0.3">
      <c r="P304977" s="83"/>
    </row>
    <row r="304978" spans="16:16" x14ac:dyDescent="0.3">
      <c r="P304978" s="83"/>
    </row>
    <row r="304979" spans="16:16" x14ac:dyDescent="0.3">
      <c r="P304979" s="83"/>
    </row>
    <row r="304980" spans="16:16" x14ac:dyDescent="0.3">
      <c r="P304980" s="83"/>
    </row>
    <row r="304981" spans="16:16" x14ac:dyDescent="0.3">
      <c r="P304981" s="83"/>
    </row>
    <row r="304982" spans="16:16" x14ac:dyDescent="0.3">
      <c r="P304982" s="83"/>
    </row>
    <row r="304983" spans="16:16" x14ac:dyDescent="0.3">
      <c r="P304983" s="83"/>
    </row>
    <row r="304984" spans="16:16" x14ac:dyDescent="0.3">
      <c r="P304984" s="83"/>
    </row>
    <row r="304985" spans="16:16" x14ac:dyDescent="0.3">
      <c r="P304985" s="83"/>
    </row>
    <row r="304986" spans="16:16" x14ac:dyDescent="0.3">
      <c r="P304986" s="83"/>
    </row>
    <row r="304987" spans="16:16" x14ac:dyDescent="0.3">
      <c r="P304987" s="83"/>
    </row>
    <row r="304988" spans="16:16" x14ac:dyDescent="0.3">
      <c r="P304988" s="83"/>
    </row>
    <row r="304989" spans="16:16" x14ac:dyDescent="0.3">
      <c r="P304989" s="83"/>
    </row>
    <row r="304990" spans="16:16" x14ac:dyDescent="0.3">
      <c r="P304990" s="83"/>
    </row>
    <row r="304991" spans="16:16" x14ac:dyDescent="0.3">
      <c r="P304991" s="83"/>
    </row>
    <row r="304992" spans="16:16" x14ac:dyDescent="0.3">
      <c r="P304992" s="83"/>
    </row>
    <row r="304993" spans="16:16" x14ac:dyDescent="0.3">
      <c r="P304993" s="83"/>
    </row>
    <row r="304994" spans="16:16" x14ac:dyDescent="0.3">
      <c r="P304994" s="83"/>
    </row>
    <row r="304995" spans="16:16" x14ac:dyDescent="0.3">
      <c r="P304995" s="83"/>
    </row>
    <row r="304996" spans="16:16" x14ac:dyDescent="0.3">
      <c r="P304996" s="83"/>
    </row>
    <row r="304997" spans="16:16" x14ac:dyDescent="0.3">
      <c r="P304997" s="83"/>
    </row>
    <row r="304998" spans="16:16" x14ac:dyDescent="0.3">
      <c r="P304998" s="83"/>
    </row>
    <row r="304999" spans="16:16" x14ac:dyDescent="0.3">
      <c r="P304999" s="83"/>
    </row>
    <row r="305000" spans="16:16" x14ac:dyDescent="0.3">
      <c r="P305000" s="83"/>
    </row>
    <row r="305001" spans="16:16" x14ac:dyDescent="0.3">
      <c r="P305001" s="83"/>
    </row>
    <row r="305002" spans="16:16" x14ac:dyDescent="0.3">
      <c r="P305002" s="83"/>
    </row>
    <row r="305003" spans="16:16" x14ac:dyDescent="0.3">
      <c r="P305003" s="83"/>
    </row>
    <row r="305004" spans="16:16" x14ac:dyDescent="0.3">
      <c r="P305004" s="83"/>
    </row>
    <row r="305005" spans="16:16" x14ac:dyDescent="0.3">
      <c r="P305005" s="83"/>
    </row>
    <row r="305006" spans="16:16" x14ac:dyDescent="0.3">
      <c r="P305006" s="83"/>
    </row>
    <row r="305007" spans="16:16" x14ac:dyDescent="0.3">
      <c r="P305007" s="83"/>
    </row>
    <row r="305008" spans="16:16" x14ac:dyDescent="0.3">
      <c r="P305008" s="83"/>
    </row>
    <row r="305009" spans="16:16" x14ac:dyDescent="0.3">
      <c r="P305009" s="83"/>
    </row>
    <row r="305010" spans="16:16" x14ac:dyDescent="0.3">
      <c r="P305010" s="83"/>
    </row>
    <row r="305011" spans="16:16" x14ac:dyDescent="0.3">
      <c r="P305011" s="83"/>
    </row>
    <row r="305012" spans="16:16" x14ac:dyDescent="0.3">
      <c r="P305012" s="83"/>
    </row>
    <row r="305013" spans="16:16" x14ac:dyDescent="0.3">
      <c r="P305013" s="83"/>
    </row>
    <row r="305014" spans="16:16" x14ac:dyDescent="0.3">
      <c r="P305014" s="83"/>
    </row>
    <row r="305015" spans="16:16" x14ac:dyDescent="0.3">
      <c r="P305015" s="83"/>
    </row>
    <row r="305016" spans="16:16" x14ac:dyDescent="0.3">
      <c r="P305016" s="83"/>
    </row>
    <row r="305017" spans="16:16" x14ac:dyDescent="0.3">
      <c r="P305017" s="83"/>
    </row>
    <row r="305018" spans="16:16" x14ac:dyDescent="0.3">
      <c r="P305018" s="83"/>
    </row>
    <row r="305019" spans="16:16" x14ac:dyDescent="0.3">
      <c r="P305019" s="83"/>
    </row>
    <row r="305020" spans="16:16" x14ac:dyDescent="0.3">
      <c r="P305020" s="83"/>
    </row>
    <row r="305021" spans="16:16" x14ac:dyDescent="0.3">
      <c r="P305021" s="83"/>
    </row>
    <row r="305022" spans="16:16" x14ac:dyDescent="0.3">
      <c r="P305022" s="83"/>
    </row>
    <row r="305023" spans="16:16" x14ac:dyDescent="0.3">
      <c r="P305023" s="83"/>
    </row>
    <row r="305024" spans="16:16" x14ac:dyDescent="0.3">
      <c r="P305024" s="83"/>
    </row>
    <row r="305025" spans="16:16" x14ac:dyDescent="0.3">
      <c r="P305025" s="83"/>
    </row>
    <row r="305026" spans="16:16" x14ac:dyDescent="0.3">
      <c r="P305026" s="83"/>
    </row>
    <row r="305027" spans="16:16" x14ac:dyDescent="0.3">
      <c r="P305027" s="83"/>
    </row>
    <row r="305028" spans="16:16" x14ac:dyDescent="0.3">
      <c r="P305028" s="83"/>
    </row>
    <row r="305029" spans="16:16" x14ac:dyDescent="0.3">
      <c r="P305029" s="83"/>
    </row>
    <row r="305030" spans="16:16" x14ac:dyDescent="0.3">
      <c r="P305030" s="83"/>
    </row>
    <row r="305031" spans="16:16" x14ac:dyDescent="0.3">
      <c r="P305031" s="83"/>
    </row>
    <row r="305032" spans="16:16" x14ac:dyDescent="0.3">
      <c r="P305032" s="83"/>
    </row>
    <row r="305033" spans="16:16" x14ac:dyDescent="0.3">
      <c r="P305033" s="83"/>
    </row>
    <row r="305034" spans="16:16" x14ac:dyDescent="0.3">
      <c r="P305034" s="83"/>
    </row>
    <row r="305035" spans="16:16" x14ac:dyDescent="0.3">
      <c r="P305035" s="83"/>
    </row>
    <row r="305036" spans="16:16" x14ac:dyDescent="0.3">
      <c r="P305036" s="83"/>
    </row>
    <row r="305037" spans="16:16" x14ac:dyDescent="0.3">
      <c r="P305037" s="83"/>
    </row>
    <row r="305038" spans="16:16" x14ac:dyDescent="0.3">
      <c r="P305038" s="83"/>
    </row>
    <row r="305039" spans="16:16" x14ac:dyDescent="0.3">
      <c r="P305039" s="83"/>
    </row>
    <row r="305040" spans="16:16" x14ac:dyDescent="0.3">
      <c r="P305040" s="83"/>
    </row>
    <row r="305041" spans="16:16" x14ac:dyDescent="0.3">
      <c r="P305041" s="83"/>
    </row>
    <row r="305042" spans="16:16" x14ac:dyDescent="0.3">
      <c r="P305042" s="83"/>
    </row>
    <row r="305043" spans="16:16" x14ac:dyDescent="0.3">
      <c r="P305043" s="83"/>
    </row>
    <row r="305044" spans="16:16" x14ac:dyDescent="0.3">
      <c r="P305044" s="83"/>
    </row>
    <row r="305045" spans="16:16" x14ac:dyDescent="0.3">
      <c r="P305045" s="83"/>
    </row>
    <row r="305046" spans="16:16" x14ac:dyDescent="0.3">
      <c r="P305046" s="83"/>
    </row>
    <row r="305047" spans="16:16" x14ac:dyDescent="0.3">
      <c r="P305047" s="83"/>
    </row>
    <row r="305048" spans="16:16" x14ac:dyDescent="0.3">
      <c r="P305048" s="83"/>
    </row>
    <row r="305049" spans="16:16" x14ac:dyDescent="0.3">
      <c r="P305049" s="83"/>
    </row>
    <row r="305050" spans="16:16" x14ac:dyDescent="0.3">
      <c r="P305050" s="83"/>
    </row>
    <row r="305051" spans="16:16" x14ac:dyDescent="0.3">
      <c r="P305051" s="83"/>
    </row>
    <row r="305052" spans="16:16" x14ac:dyDescent="0.3">
      <c r="P305052" s="83"/>
    </row>
    <row r="305053" spans="16:16" x14ac:dyDescent="0.3">
      <c r="P305053" s="83"/>
    </row>
    <row r="305054" spans="16:16" x14ac:dyDescent="0.3">
      <c r="P305054" s="83"/>
    </row>
    <row r="305055" spans="16:16" x14ac:dyDescent="0.3">
      <c r="P305055" s="83"/>
    </row>
    <row r="305056" spans="16:16" x14ac:dyDescent="0.3">
      <c r="P305056" s="83"/>
    </row>
    <row r="305057" spans="16:16" x14ac:dyDescent="0.3">
      <c r="P305057" s="83"/>
    </row>
    <row r="305058" spans="16:16" x14ac:dyDescent="0.3">
      <c r="P305058" s="83"/>
    </row>
    <row r="305059" spans="16:16" x14ac:dyDescent="0.3">
      <c r="P305059" s="83"/>
    </row>
    <row r="305060" spans="16:16" x14ac:dyDescent="0.3">
      <c r="P305060" s="83"/>
    </row>
    <row r="305061" spans="16:16" x14ac:dyDescent="0.3">
      <c r="P305061" s="83"/>
    </row>
    <row r="305062" spans="16:16" x14ac:dyDescent="0.3">
      <c r="P305062" s="83"/>
    </row>
    <row r="305063" spans="16:16" x14ac:dyDescent="0.3">
      <c r="P305063" s="83"/>
    </row>
    <row r="305064" spans="16:16" x14ac:dyDescent="0.3">
      <c r="P305064" s="83"/>
    </row>
    <row r="305065" spans="16:16" x14ac:dyDescent="0.3">
      <c r="P305065" s="83"/>
    </row>
    <row r="305066" spans="16:16" x14ac:dyDescent="0.3">
      <c r="P305066" s="83"/>
    </row>
    <row r="305067" spans="16:16" x14ac:dyDescent="0.3">
      <c r="P305067" s="83"/>
    </row>
    <row r="305068" spans="16:16" x14ac:dyDescent="0.3">
      <c r="P305068" s="83"/>
    </row>
    <row r="305069" spans="16:16" x14ac:dyDescent="0.3">
      <c r="P305069" s="83"/>
    </row>
    <row r="305070" spans="16:16" x14ac:dyDescent="0.3">
      <c r="P305070" s="83"/>
    </row>
    <row r="305071" spans="16:16" x14ac:dyDescent="0.3">
      <c r="P305071" s="83"/>
    </row>
    <row r="305072" spans="16:16" x14ac:dyDescent="0.3">
      <c r="P305072" s="83"/>
    </row>
    <row r="305073" spans="16:16" x14ac:dyDescent="0.3">
      <c r="P305073" s="83"/>
    </row>
    <row r="305074" spans="16:16" x14ac:dyDescent="0.3">
      <c r="P305074" s="83"/>
    </row>
    <row r="305075" spans="16:16" x14ac:dyDescent="0.3">
      <c r="P305075" s="83"/>
    </row>
    <row r="305076" spans="16:16" x14ac:dyDescent="0.3">
      <c r="P305076" s="83"/>
    </row>
    <row r="305077" spans="16:16" x14ac:dyDescent="0.3">
      <c r="P305077" s="83"/>
    </row>
    <row r="305078" spans="16:16" x14ac:dyDescent="0.3">
      <c r="P305078" s="83"/>
    </row>
    <row r="305079" spans="16:16" x14ac:dyDescent="0.3">
      <c r="P305079" s="83"/>
    </row>
    <row r="305080" spans="16:16" x14ac:dyDescent="0.3">
      <c r="P305080" s="83"/>
    </row>
    <row r="305081" spans="16:16" x14ac:dyDescent="0.3">
      <c r="P305081" s="83"/>
    </row>
    <row r="305082" spans="16:16" x14ac:dyDescent="0.3">
      <c r="P305082" s="83"/>
    </row>
    <row r="305083" spans="16:16" x14ac:dyDescent="0.3">
      <c r="P305083" s="83"/>
    </row>
    <row r="305084" spans="16:16" x14ac:dyDescent="0.3">
      <c r="P305084" s="83"/>
    </row>
    <row r="305085" spans="16:16" x14ac:dyDescent="0.3">
      <c r="P305085" s="83"/>
    </row>
    <row r="305086" spans="16:16" x14ac:dyDescent="0.3">
      <c r="P305086" s="83"/>
    </row>
    <row r="305087" spans="16:16" x14ac:dyDescent="0.3">
      <c r="P305087" s="83"/>
    </row>
    <row r="305088" spans="16:16" x14ac:dyDescent="0.3">
      <c r="P305088" s="83"/>
    </row>
    <row r="305089" spans="16:16" x14ac:dyDescent="0.3">
      <c r="P305089" s="83"/>
    </row>
    <row r="305090" spans="16:16" x14ac:dyDescent="0.3">
      <c r="P305090" s="83"/>
    </row>
    <row r="305091" spans="16:16" x14ac:dyDescent="0.3">
      <c r="P305091" s="83"/>
    </row>
    <row r="305092" spans="16:16" x14ac:dyDescent="0.3">
      <c r="P305092" s="83"/>
    </row>
    <row r="305093" spans="16:16" x14ac:dyDescent="0.3">
      <c r="P305093" s="83"/>
    </row>
    <row r="305094" spans="16:16" x14ac:dyDescent="0.3">
      <c r="P305094" s="83"/>
    </row>
    <row r="305095" spans="16:16" x14ac:dyDescent="0.3">
      <c r="P305095" s="83"/>
    </row>
    <row r="305096" spans="16:16" x14ac:dyDescent="0.3">
      <c r="P305096" s="83"/>
    </row>
    <row r="305097" spans="16:16" x14ac:dyDescent="0.3">
      <c r="P305097" s="83"/>
    </row>
    <row r="305098" spans="16:16" x14ac:dyDescent="0.3">
      <c r="P305098" s="83"/>
    </row>
    <row r="305099" spans="16:16" x14ac:dyDescent="0.3">
      <c r="P305099" s="83"/>
    </row>
    <row r="305100" spans="16:16" x14ac:dyDescent="0.3">
      <c r="P305100" s="83"/>
    </row>
    <row r="305101" spans="16:16" x14ac:dyDescent="0.3">
      <c r="P305101" s="83"/>
    </row>
    <row r="305102" spans="16:16" x14ac:dyDescent="0.3">
      <c r="P305102" s="83"/>
    </row>
    <row r="305103" spans="16:16" x14ac:dyDescent="0.3">
      <c r="P305103" s="83"/>
    </row>
    <row r="305104" spans="16:16" x14ac:dyDescent="0.3">
      <c r="P305104" s="83"/>
    </row>
    <row r="305105" spans="16:16" x14ac:dyDescent="0.3">
      <c r="P305105" s="83"/>
    </row>
    <row r="305106" spans="16:16" x14ac:dyDescent="0.3">
      <c r="P305106" s="83"/>
    </row>
    <row r="305107" spans="16:16" x14ac:dyDescent="0.3">
      <c r="P305107" s="83"/>
    </row>
    <row r="305108" spans="16:16" x14ac:dyDescent="0.3">
      <c r="P305108" s="83"/>
    </row>
    <row r="305109" spans="16:16" x14ac:dyDescent="0.3">
      <c r="P305109" s="83"/>
    </row>
    <row r="305110" spans="16:16" x14ac:dyDescent="0.3">
      <c r="P305110" s="83"/>
    </row>
    <row r="305111" spans="16:16" x14ac:dyDescent="0.3">
      <c r="P305111" s="83"/>
    </row>
    <row r="305112" spans="16:16" x14ac:dyDescent="0.3">
      <c r="P305112" s="83"/>
    </row>
    <row r="305113" spans="16:16" x14ac:dyDescent="0.3">
      <c r="P305113" s="83"/>
    </row>
    <row r="305114" spans="16:16" x14ac:dyDescent="0.3">
      <c r="P305114" s="83"/>
    </row>
    <row r="305115" spans="16:16" x14ac:dyDescent="0.3">
      <c r="P305115" s="83"/>
    </row>
    <row r="305116" spans="16:16" x14ac:dyDescent="0.3">
      <c r="P305116" s="83"/>
    </row>
    <row r="305117" spans="16:16" x14ac:dyDescent="0.3">
      <c r="P305117" s="83"/>
    </row>
    <row r="305118" spans="16:16" x14ac:dyDescent="0.3">
      <c r="P305118" s="83"/>
    </row>
    <row r="305119" spans="16:16" x14ac:dyDescent="0.3">
      <c r="P305119" s="83"/>
    </row>
    <row r="305120" spans="16:16" x14ac:dyDescent="0.3">
      <c r="P305120" s="83"/>
    </row>
    <row r="305121" spans="16:16" x14ac:dyDescent="0.3">
      <c r="P305121" s="83"/>
    </row>
    <row r="305122" spans="16:16" x14ac:dyDescent="0.3">
      <c r="P305122" s="83"/>
    </row>
    <row r="305123" spans="16:16" x14ac:dyDescent="0.3">
      <c r="P305123" s="83"/>
    </row>
    <row r="305124" spans="16:16" x14ac:dyDescent="0.3">
      <c r="P305124" s="83"/>
    </row>
    <row r="305125" spans="16:16" x14ac:dyDescent="0.3">
      <c r="P305125" s="83"/>
    </row>
    <row r="305126" spans="16:16" x14ac:dyDescent="0.3">
      <c r="P305126" s="83"/>
    </row>
    <row r="305127" spans="16:16" x14ac:dyDescent="0.3">
      <c r="P305127" s="83"/>
    </row>
    <row r="305128" spans="16:16" x14ac:dyDescent="0.3">
      <c r="P305128" s="83"/>
    </row>
    <row r="305129" spans="16:16" x14ac:dyDescent="0.3">
      <c r="P305129" s="83"/>
    </row>
    <row r="305130" spans="16:16" x14ac:dyDescent="0.3">
      <c r="P305130" s="83"/>
    </row>
    <row r="305131" spans="16:16" x14ac:dyDescent="0.3">
      <c r="P305131" s="83"/>
    </row>
    <row r="305132" spans="16:16" x14ac:dyDescent="0.3">
      <c r="P305132" s="83"/>
    </row>
    <row r="305133" spans="16:16" x14ac:dyDescent="0.3">
      <c r="P305133" s="83"/>
    </row>
    <row r="305134" spans="16:16" x14ac:dyDescent="0.3">
      <c r="P305134" s="83"/>
    </row>
    <row r="305135" spans="16:16" x14ac:dyDescent="0.3">
      <c r="P305135" s="83"/>
    </row>
    <row r="305136" spans="16:16" x14ac:dyDescent="0.3">
      <c r="P305136" s="83"/>
    </row>
    <row r="305137" spans="16:16" x14ac:dyDescent="0.3">
      <c r="P305137" s="83"/>
    </row>
    <row r="305138" spans="16:16" x14ac:dyDescent="0.3">
      <c r="P305138" s="83"/>
    </row>
    <row r="305139" spans="16:16" x14ac:dyDescent="0.3">
      <c r="P305139" s="83"/>
    </row>
    <row r="305140" spans="16:16" x14ac:dyDescent="0.3">
      <c r="P305140" s="83"/>
    </row>
    <row r="305141" spans="16:16" x14ac:dyDescent="0.3">
      <c r="P305141" s="83"/>
    </row>
    <row r="305142" spans="16:16" x14ac:dyDescent="0.3">
      <c r="P305142" s="83"/>
    </row>
    <row r="305143" spans="16:16" x14ac:dyDescent="0.3">
      <c r="P305143" s="83"/>
    </row>
    <row r="305144" spans="16:16" x14ac:dyDescent="0.3">
      <c r="P305144" s="83"/>
    </row>
    <row r="305145" spans="16:16" x14ac:dyDescent="0.3">
      <c r="P305145" s="83"/>
    </row>
    <row r="305146" spans="16:16" x14ac:dyDescent="0.3">
      <c r="P305146" s="83"/>
    </row>
    <row r="305147" spans="16:16" x14ac:dyDescent="0.3">
      <c r="P305147" s="83"/>
    </row>
    <row r="305148" spans="16:16" x14ac:dyDescent="0.3">
      <c r="P305148" s="83"/>
    </row>
    <row r="305149" spans="16:16" x14ac:dyDescent="0.3">
      <c r="P305149" s="83"/>
    </row>
    <row r="305150" spans="16:16" x14ac:dyDescent="0.3">
      <c r="P305150" s="83"/>
    </row>
    <row r="305151" spans="16:16" x14ac:dyDescent="0.3">
      <c r="P305151" s="83"/>
    </row>
    <row r="305152" spans="16:16" x14ac:dyDescent="0.3">
      <c r="P305152" s="83"/>
    </row>
    <row r="305153" spans="16:16" x14ac:dyDescent="0.3">
      <c r="P305153" s="83"/>
    </row>
    <row r="305154" spans="16:16" x14ac:dyDescent="0.3">
      <c r="P305154" s="83"/>
    </row>
    <row r="305155" spans="16:16" x14ac:dyDescent="0.3">
      <c r="P305155" s="83"/>
    </row>
    <row r="305156" spans="16:16" x14ac:dyDescent="0.3">
      <c r="P305156" s="83"/>
    </row>
    <row r="305157" spans="16:16" x14ac:dyDescent="0.3">
      <c r="P305157" s="83"/>
    </row>
    <row r="305158" spans="16:16" x14ac:dyDescent="0.3">
      <c r="P305158" s="83"/>
    </row>
    <row r="305159" spans="16:16" x14ac:dyDescent="0.3">
      <c r="P305159" s="83"/>
    </row>
    <row r="305160" spans="16:16" x14ac:dyDescent="0.3">
      <c r="P305160" s="83"/>
    </row>
    <row r="305161" spans="16:16" x14ac:dyDescent="0.3">
      <c r="P305161" s="83"/>
    </row>
    <row r="305162" spans="16:16" x14ac:dyDescent="0.3">
      <c r="P305162" s="83"/>
    </row>
    <row r="305163" spans="16:16" x14ac:dyDescent="0.3">
      <c r="P305163" s="83"/>
    </row>
    <row r="305164" spans="16:16" x14ac:dyDescent="0.3">
      <c r="P305164" s="83"/>
    </row>
    <row r="305165" spans="16:16" x14ac:dyDescent="0.3">
      <c r="P305165" s="83"/>
    </row>
    <row r="305166" spans="16:16" x14ac:dyDescent="0.3">
      <c r="P305166" s="83"/>
    </row>
    <row r="305167" spans="16:16" x14ac:dyDescent="0.3">
      <c r="P305167" s="83"/>
    </row>
    <row r="305168" spans="16:16" x14ac:dyDescent="0.3">
      <c r="P305168" s="83"/>
    </row>
    <row r="305169" spans="16:16" x14ac:dyDescent="0.3">
      <c r="P305169" s="83"/>
    </row>
    <row r="305170" spans="16:16" x14ac:dyDescent="0.3">
      <c r="P305170" s="83"/>
    </row>
    <row r="305171" spans="16:16" x14ac:dyDescent="0.3">
      <c r="P305171" s="83"/>
    </row>
    <row r="305172" spans="16:16" x14ac:dyDescent="0.3">
      <c r="P305172" s="83"/>
    </row>
    <row r="305173" spans="16:16" x14ac:dyDescent="0.3">
      <c r="P305173" s="83"/>
    </row>
    <row r="305174" spans="16:16" x14ac:dyDescent="0.3">
      <c r="P305174" s="83"/>
    </row>
    <row r="305175" spans="16:16" x14ac:dyDescent="0.3">
      <c r="P305175" s="83"/>
    </row>
    <row r="305176" spans="16:16" x14ac:dyDescent="0.3">
      <c r="P305176" s="83"/>
    </row>
    <row r="305177" spans="16:16" x14ac:dyDescent="0.3">
      <c r="P305177" s="83"/>
    </row>
    <row r="305178" spans="16:16" x14ac:dyDescent="0.3">
      <c r="P305178" s="83"/>
    </row>
    <row r="305179" spans="16:16" x14ac:dyDescent="0.3">
      <c r="P305179" s="83"/>
    </row>
    <row r="305180" spans="16:16" x14ac:dyDescent="0.3">
      <c r="P305180" s="83"/>
    </row>
    <row r="305181" spans="16:16" x14ac:dyDescent="0.3">
      <c r="P305181" s="83"/>
    </row>
    <row r="305182" spans="16:16" x14ac:dyDescent="0.3">
      <c r="P305182" s="83"/>
    </row>
    <row r="305183" spans="16:16" x14ac:dyDescent="0.3">
      <c r="P305183" s="83"/>
    </row>
    <row r="305184" spans="16:16" x14ac:dyDescent="0.3">
      <c r="P305184" s="83"/>
    </row>
    <row r="305185" spans="16:16" x14ac:dyDescent="0.3">
      <c r="P305185" s="83"/>
    </row>
    <row r="305186" spans="16:16" x14ac:dyDescent="0.3">
      <c r="P305186" s="83"/>
    </row>
    <row r="305187" spans="16:16" x14ac:dyDescent="0.3">
      <c r="P305187" s="83"/>
    </row>
    <row r="305188" spans="16:16" x14ac:dyDescent="0.3">
      <c r="P305188" s="83"/>
    </row>
    <row r="305189" spans="16:16" x14ac:dyDescent="0.3">
      <c r="P305189" s="83"/>
    </row>
    <row r="305190" spans="16:16" x14ac:dyDescent="0.3">
      <c r="P305190" s="83"/>
    </row>
    <row r="305191" spans="16:16" x14ac:dyDescent="0.3">
      <c r="P305191" s="83"/>
    </row>
    <row r="305192" spans="16:16" x14ac:dyDescent="0.3">
      <c r="P305192" s="83"/>
    </row>
    <row r="305193" spans="16:16" x14ac:dyDescent="0.3">
      <c r="P305193" s="83"/>
    </row>
    <row r="305194" spans="16:16" x14ac:dyDescent="0.3">
      <c r="P305194" s="83"/>
    </row>
    <row r="305195" spans="16:16" x14ac:dyDescent="0.3">
      <c r="P305195" s="83"/>
    </row>
    <row r="305196" spans="16:16" x14ac:dyDescent="0.3">
      <c r="P305196" s="83"/>
    </row>
    <row r="305197" spans="16:16" x14ac:dyDescent="0.3">
      <c r="P305197" s="83"/>
    </row>
    <row r="305198" spans="16:16" x14ac:dyDescent="0.3">
      <c r="P305198" s="83"/>
    </row>
    <row r="305199" spans="16:16" x14ac:dyDescent="0.3">
      <c r="P305199" s="83"/>
    </row>
    <row r="305200" spans="16:16" x14ac:dyDescent="0.3">
      <c r="P305200" s="83"/>
    </row>
    <row r="305201" spans="16:16" x14ac:dyDescent="0.3">
      <c r="P305201" s="83"/>
    </row>
    <row r="305202" spans="16:16" x14ac:dyDescent="0.3">
      <c r="P305202" s="83"/>
    </row>
    <row r="305203" spans="16:16" x14ac:dyDescent="0.3">
      <c r="P305203" s="83"/>
    </row>
    <row r="305204" spans="16:16" x14ac:dyDescent="0.3">
      <c r="P305204" s="83"/>
    </row>
    <row r="305205" spans="16:16" x14ac:dyDescent="0.3">
      <c r="P305205" s="83"/>
    </row>
    <row r="305206" spans="16:16" x14ac:dyDescent="0.3">
      <c r="P305206" s="83"/>
    </row>
    <row r="305207" spans="16:16" x14ac:dyDescent="0.3">
      <c r="P305207" s="83"/>
    </row>
    <row r="305208" spans="16:16" x14ac:dyDescent="0.3">
      <c r="P305208" s="83"/>
    </row>
    <row r="305209" spans="16:16" x14ac:dyDescent="0.3">
      <c r="P305209" s="83"/>
    </row>
    <row r="305210" spans="16:16" x14ac:dyDescent="0.3">
      <c r="P305210" s="83"/>
    </row>
    <row r="305211" spans="16:16" x14ac:dyDescent="0.3">
      <c r="P305211" s="83"/>
    </row>
    <row r="305212" spans="16:16" x14ac:dyDescent="0.3">
      <c r="P305212" s="83"/>
    </row>
    <row r="305213" spans="16:16" x14ac:dyDescent="0.3">
      <c r="P305213" s="83"/>
    </row>
    <row r="305214" spans="16:16" x14ac:dyDescent="0.3">
      <c r="P305214" s="83"/>
    </row>
    <row r="305215" spans="16:16" x14ac:dyDescent="0.3">
      <c r="P305215" s="83"/>
    </row>
    <row r="305216" spans="16:16" x14ac:dyDescent="0.3">
      <c r="P305216" s="83"/>
    </row>
    <row r="305217" spans="16:16" x14ac:dyDescent="0.3">
      <c r="P305217" s="83"/>
    </row>
    <row r="305218" spans="16:16" x14ac:dyDescent="0.3">
      <c r="P305218" s="83"/>
    </row>
    <row r="305219" spans="16:16" x14ac:dyDescent="0.3">
      <c r="P305219" s="83"/>
    </row>
    <row r="305220" spans="16:16" x14ac:dyDescent="0.3">
      <c r="P305220" s="83"/>
    </row>
    <row r="305221" spans="16:16" x14ac:dyDescent="0.3">
      <c r="P305221" s="83"/>
    </row>
    <row r="305222" spans="16:16" x14ac:dyDescent="0.3">
      <c r="P305222" s="83"/>
    </row>
    <row r="305223" spans="16:16" x14ac:dyDescent="0.3">
      <c r="P305223" s="83"/>
    </row>
    <row r="305224" spans="16:16" x14ac:dyDescent="0.3">
      <c r="P305224" s="83"/>
    </row>
    <row r="305225" spans="16:16" x14ac:dyDescent="0.3">
      <c r="P305225" s="83"/>
    </row>
    <row r="305226" spans="16:16" x14ac:dyDescent="0.3">
      <c r="P305226" s="83"/>
    </row>
    <row r="305227" spans="16:16" x14ac:dyDescent="0.3">
      <c r="P305227" s="83"/>
    </row>
    <row r="305228" spans="16:16" x14ac:dyDescent="0.3">
      <c r="P305228" s="83"/>
    </row>
    <row r="305229" spans="16:16" x14ac:dyDescent="0.3">
      <c r="P305229" s="83"/>
    </row>
    <row r="305230" spans="16:16" x14ac:dyDescent="0.3">
      <c r="P305230" s="83"/>
    </row>
    <row r="305231" spans="16:16" x14ac:dyDescent="0.3">
      <c r="P305231" s="83"/>
    </row>
    <row r="305232" spans="16:16" x14ac:dyDescent="0.3">
      <c r="P305232" s="83"/>
    </row>
    <row r="305233" spans="16:16" x14ac:dyDescent="0.3">
      <c r="P305233" s="83"/>
    </row>
    <row r="305234" spans="16:16" x14ac:dyDescent="0.3">
      <c r="P305234" s="83"/>
    </row>
    <row r="305235" spans="16:16" x14ac:dyDescent="0.3">
      <c r="P305235" s="83"/>
    </row>
    <row r="305236" spans="16:16" x14ac:dyDescent="0.3">
      <c r="P305236" s="83"/>
    </row>
    <row r="305237" spans="16:16" x14ac:dyDescent="0.3">
      <c r="P305237" s="83"/>
    </row>
    <row r="305238" spans="16:16" x14ac:dyDescent="0.3">
      <c r="P305238" s="83"/>
    </row>
    <row r="305239" spans="16:16" x14ac:dyDescent="0.3">
      <c r="P305239" s="83"/>
    </row>
    <row r="305240" spans="16:16" x14ac:dyDescent="0.3">
      <c r="P305240" s="83"/>
    </row>
    <row r="305241" spans="16:16" x14ac:dyDescent="0.3">
      <c r="P305241" s="83"/>
    </row>
    <row r="305242" spans="16:16" x14ac:dyDescent="0.3">
      <c r="P305242" s="83"/>
    </row>
    <row r="305243" spans="16:16" x14ac:dyDescent="0.3">
      <c r="P305243" s="83"/>
    </row>
    <row r="305244" spans="16:16" x14ac:dyDescent="0.3">
      <c r="P305244" s="83"/>
    </row>
    <row r="305245" spans="16:16" x14ac:dyDescent="0.3">
      <c r="P305245" s="83"/>
    </row>
    <row r="305246" spans="16:16" x14ac:dyDescent="0.3">
      <c r="P305246" s="83"/>
    </row>
    <row r="305247" spans="16:16" x14ac:dyDescent="0.3">
      <c r="P305247" s="83"/>
    </row>
    <row r="305248" spans="16:16" x14ac:dyDescent="0.3">
      <c r="P305248" s="83"/>
    </row>
    <row r="305249" spans="16:16" x14ac:dyDescent="0.3">
      <c r="P305249" s="83"/>
    </row>
    <row r="305250" spans="16:16" x14ac:dyDescent="0.3">
      <c r="P305250" s="83"/>
    </row>
    <row r="305251" spans="16:16" x14ac:dyDescent="0.3">
      <c r="P305251" s="83"/>
    </row>
    <row r="305252" spans="16:16" x14ac:dyDescent="0.3">
      <c r="P305252" s="83"/>
    </row>
    <row r="305253" spans="16:16" x14ac:dyDescent="0.3">
      <c r="P305253" s="83"/>
    </row>
    <row r="305254" spans="16:16" x14ac:dyDescent="0.3">
      <c r="P305254" s="83"/>
    </row>
    <row r="305255" spans="16:16" x14ac:dyDescent="0.3">
      <c r="P305255" s="83"/>
    </row>
    <row r="305256" spans="16:16" x14ac:dyDescent="0.3">
      <c r="P305256" s="83"/>
    </row>
    <row r="305257" spans="16:16" x14ac:dyDescent="0.3">
      <c r="P305257" s="83"/>
    </row>
    <row r="305258" spans="16:16" x14ac:dyDescent="0.3">
      <c r="P305258" s="83"/>
    </row>
    <row r="305259" spans="16:16" x14ac:dyDescent="0.3">
      <c r="P305259" s="83"/>
    </row>
    <row r="305260" spans="16:16" x14ac:dyDescent="0.3">
      <c r="P305260" s="83"/>
    </row>
    <row r="305261" spans="16:16" x14ac:dyDescent="0.3">
      <c r="P305261" s="83"/>
    </row>
    <row r="305262" spans="16:16" x14ac:dyDescent="0.3">
      <c r="P305262" s="83"/>
    </row>
    <row r="305263" spans="16:16" x14ac:dyDescent="0.3">
      <c r="P305263" s="83"/>
    </row>
    <row r="305264" spans="16:16" x14ac:dyDescent="0.3">
      <c r="P305264" s="83"/>
    </row>
    <row r="305265" spans="16:16" x14ac:dyDescent="0.3">
      <c r="P305265" s="83"/>
    </row>
    <row r="305266" spans="16:16" x14ac:dyDescent="0.3">
      <c r="P305266" s="83"/>
    </row>
    <row r="305267" spans="16:16" x14ac:dyDescent="0.3">
      <c r="P305267" s="83"/>
    </row>
    <row r="305268" spans="16:16" x14ac:dyDescent="0.3">
      <c r="P305268" s="83"/>
    </row>
    <row r="305269" spans="16:16" x14ac:dyDescent="0.3">
      <c r="P305269" s="83"/>
    </row>
    <row r="305270" spans="16:16" x14ac:dyDescent="0.3">
      <c r="P305270" s="83"/>
    </row>
    <row r="305271" spans="16:16" x14ac:dyDescent="0.3">
      <c r="P305271" s="83"/>
    </row>
    <row r="305272" spans="16:16" x14ac:dyDescent="0.3">
      <c r="P305272" s="83"/>
    </row>
    <row r="305273" spans="16:16" x14ac:dyDescent="0.3">
      <c r="P305273" s="83"/>
    </row>
    <row r="305274" spans="16:16" x14ac:dyDescent="0.3">
      <c r="P305274" s="83"/>
    </row>
    <row r="305275" spans="16:16" x14ac:dyDescent="0.3">
      <c r="P305275" s="83"/>
    </row>
    <row r="305276" spans="16:16" x14ac:dyDescent="0.3">
      <c r="P305276" s="83"/>
    </row>
    <row r="305277" spans="16:16" x14ac:dyDescent="0.3">
      <c r="P305277" s="83"/>
    </row>
    <row r="305278" spans="16:16" x14ac:dyDescent="0.3">
      <c r="P305278" s="83"/>
    </row>
    <row r="305279" spans="16:16" x14ac:dyDescent="0.3">
      <c r="P305279" s="83"/>
    </row>
    <row r="305280" spans="16:16" x14ac:dyDescent="0.3">
      <c r="P305280" s="83"/>
    </row>
    <row r="305281" spans="16:16" x14ac:dyDescent="0.3">
      <c r="P305281" s="83"/>
    </row>
    <row r="305282" spans="16:16" x14ac:dyDescent="0.3">
      <c r="P305282" s="83"/>
    </row>
    <row r="305283" spans="16:16" x14ac:dyDescent="0.3">
      <c r="P305283" s="83"/>
    </row>
    <row r="305284" spans="16:16" x14ac:dyDescent="0.3">
      <c r="P305284" s="83"/>
    </row>
    <row r="305285" spans="16:16" x14ac:dyDescent="0.3">
      <c r="P305285" s="83"/>
    </row>
    <row r="305286" spans="16:16" x14ac:dyDescent="0.3">
      <c r="P305286" s="83"/>
    </row>
    <row r="305287" spans="16:16" x14ac:dyDescent="0.3">
      <c r="P305287" s="83"/>
    </row>
    <row r="305288" spans="16:16" x14ac:dyDescent="0.3">
      <c r="P305288" s="83"/>
    </row>
    <row r="305289" spans="16:16" x14ac:dyDescent="0.3">
      <c r="P305289" s="83"/>
    </row>
    <row r="305290" spans="16:16" x14ac:dyDescent="0.3">
      <c r="P305290" s="83"/>
    </row>
    <row r="305291" spans="16:16" x14ac:dyDescent="0.3">
      <c r="P305291" s="83"/>
    </row>
    <row r="305292" spans="16:16" x14ac:dyDescent="0.3">
      <c r="P305292" s="83"/>
    </row>
    <row r="305293" spans="16:16" x14ac:dyDescent="0.3">
      <c r="P305293" s="83"/>
    </row>
    <row r="305294" spans="16:16" x14ac:dyDescent="0.3">
      <c r="P305294" s="83"/>
    </row>
    <row r="305295" spans="16:16" x14ac:dyDescent="0.3">
      <c r="P305295" s="83"/>
    </row>
    <row r="305296" spans="16:16" x14ac:dyDescent="0.3">
      <c r="P305296" s="83"/>
    </row>
    <row r="305297" spans="16:16" x14ac:dyDescent="0.3">
      <c r="P305297" s="83"/>
    </row>
    <row r="305298" spans="16:16" x14ac:dyDescent="0.3">
      <c r="P305298" s="83"/>
    </row>
    <row r="305299" spans="16:16" x14ac:dyDescent="0.3">
      <c r="P305299" s="83"/>
    </row>
    <row r="305300" spans="16:16" x14ac:dyDescent="0.3">
      <c r="P305300" s="83"/>
    </row>
    <row r="305301" spans="16:16" x14ac:dyDescent="0.3">
      <c r="P305301" s="83"/>
    </row>
    <row r="305302" spans="16:16" x14ac:dyDescent="0.3">
      <c r="P305302" s="83"/>
    </row>
    <row r="305303" spans="16:16" x14ac:dyDescent="0.3">
      <c r="P305303" s="83"/>
    </row>
    <row r="305304" spans="16:16" x14ac:dyDescent="0.3">
      <c r="P305304" s="83"/>
    </row>
    <row r="305305" spans="16:16" x14ac:dyDescent="0.3">
      <c r="P305305" s="83"/>
    </row>
    <row r="305306" spans="16:16" x14ac:dyDescent="0.3">
      <c r="P305306" s="83"/>
    </row>
    <row r="305307" spans="16:16" x14ac:dyDescent="0.3">
      <c r="P305307" s="83"/>
    </row>
    <row r="305308" spans="16:16" x14ac:dyDescent="0.3">
      <c r="P305308" s="83"/>
    </row>
    <row r="305309" spans="16:16" x14ac:dyDescent="0.3">
      <c r="P305309" s="83"/>
    </row>
    <row r="305310" spans="16:16" x14ac:dyDescent="0.3">
      <c r="P305310" s="83"/>
    </row>
    <row r="305311" spans="16:16" x14ac:dyDescent="0.3">
      <c r="P305311" s="83"/>
    </row>
    <row r="305312" spans="16:16" x14ac:dyDescent="0.3">
      <c r="P305312" s="83"/>
    </row>
    <row r="305313" spans="16:16" x14ac:dyDescent="0.3">
      <c r="P305313" s="83"/>
    </row>
    <row r="305314" spans="16:16" x14ac:dyDescent="0.3">
      <c r="P305314" s="83"/>
    </row>
    <row r="305315" spans="16:16" x14ac:dyDescent="0.3">
      <c r="P305315" s="83"/>
    </row>
    <row r="305316" spans="16:16" x14ac:dyDescent="0.3">
      <c r="P305316" s="83"/>
    </row>
    <row r="305317" spans="16:16" x14ac:dyDescent="0.3">
      <c r="P305317" s="83"/>
    </row>
    <row r="305318" spans="16:16" x14ac:dyDescent="0.3">
      <c r="P305318" s="83"/>
    </row>
    <row r="305319" spans="16:16" x14ac:dyDescent="0.3">
      <c r="P305319" s="83"/>
    </row>
    <row r="305320" spans="16:16" x14ac:dyDescent="0.3">
      <c r="P305320" s="83"/>
    </row>
    <row r="305321" spans="16:16" x14ac:dyDescent="0.3">
      <c r="P305321" s="83"/>
    </row>
    <row r="305322" spans="16:16" x14ac:dyDescent="0.3">
      <c r="P305322" s="83"/>
    </row>
    <row r="305323" spans="16:16" x14ac:dyDescent="0.3">
      <c r="P305323" s="83"/>
    </row>
    <row r="305324" spans="16:16" x14ac:dyDescent="0.3">
      <c r="P305324" s="83"/>
    </row>
    <row r="305325" spans="16:16" x14ac:dyDescent="0.3">
      <c r="P305325" s="83"/>
    </row>
    <row r="305326" spans="16:16" x14ac:dyDescent="0.3">
      <c r="P305326" s="83"/>
    </row>
    <row r="305327" spans="16:16" x14ac:dyDescent="0.3">
      <c r="P305327" s="83"/>
    </row>
    <row r="305328" spans="16:16" x14ac:dyDescent="0.3">
      <c r="P305328" s="83"/>
    </row>
    <row r="305329" spans="16:16" x14ac:dyDescent="0.3">
      <c r="P305329" s="83"/>
    </row>
    <row r="305330" spans="16:16" x14ac:dyDescent="0.3">
      <c r="P305330" s="83"/>
    </row>
    <row r="305331" spans="16:16" x14ac:dyDescent="0.3">
      <c r="P305331" s="83"/>
    </row>
    <row r="305332" spans="16:16" x14ac:dyDescent="0.3">
      <c r="P305332" s="83"/>
    </row>
    <row r="305333" spans="16:16" x14ac:dyDescent="0.3">
      <c r="P305333" s="83"/>
    </row>
    <row r="305334" spans="16:16" x14ac:dyDescent="0.3">
      <c r="P305334" s="83"/>
    </row>
    <row r="305335" spans="16:16" x14ac:dyDescent="0.3">
      <c r="P305335" s="83"/>
    </row>
    <row r="305336" spans="16:16" x14ac:dyDescent="0.3">
      <c r="P305336" s="83"/>
    </row>
    <row r="305337" spans="16:16" x14ac:dyDescent="0.3">
      <c r="P305337" s="83"/>
    </row>
    <row r="305338" spans="16:16" x14ac:dyDescent="0.3">
      <c r="P305338" s="83"/>
    </row>
    <row r="305339" spans="16:16" x14ac:dyDescent="0.3">
      <c r="P305339" s="83"/>
    </row>
    <row r="305340" spans="16:16" x14ac:dyDescent="0.3">
      <c r="P305340" s="83"/>
    </row>
    <row r="305341" spans="16:16" x14ac:dyDescent="0.3">
      <c r="P305341" s="83"/>
    </row>
    <row r="305342" spans="16:16" x14ac:dyDescent="0.3">
      <c r="P305342" s="83"/>
    </row>
    <row r="305343" spans="16:16" x14ac:dyDescent="0.3">
      <c r="P305343" s="83"/>
    </row>
    <row r="305344" spans="16:16" x14ac:dyDescent="0.3">
      <c r="P305344" s="83"/>
    </row>
    <row r="305345" spans="16:16" x14ac:dyDescent="0.3">
      <c r="P305345" s="83"/>
    </row>
    <row r="305346" spans="16:16" x14ac:dyDescent="0.3">
      <c r="P305346" s="83"/>
    </row>
    <row r="305347" spans="16:16" x14ac:dyDescent="0.3">
      <c r="P305347" s="83"/>
    </row>
    <row r="305348" spans="16:16" x14ac:dyDescent="0.3">
      <c r="P305348" s="83"/>
    </row>
    <row r="305349" spans="16:16" x14ac:dyDescent="0.3">
      <c r="P305349" s="83"/>
    </row>
    <row r="305350" spans="16:16" x14ac:dyDescent="0.3">
      <c r="P305350" s="83"/>
    </row>
    <row r="305351" spans="16:16" x14ac:dyDescent="0.3">
      <c r="P305351" s="83"/>
    </row>
    <row r="305352" spans="16:16" x14ac:dyDescent="0.3">
      <c r="P305352" s="83"/>
    </row>
    <row r="305353" spans="16:16" x14ac:dyDescent="0.3">
      <c r="P305353" s="83"/>
    </row>
    <row r="305354" spans="16:16" x14ac:dyDescent="0.3">
      <c r="P305354" s="83"/>
    </row>
    <row r="305355" spans="16:16" x14ac:dyDescent="0.3">
      <c r="P305355" s="83"/>
    </row>
    <row r="305356" spans="16:16" x14ac:dyDescent="0.3">
      <c r="P305356" s="83"/>
    </row>
    <row r="305357" spans="16:16" x14ac:dyDescent="0.3">
      <c r="P305357" s="83"/>
    </row>
    <row r="305358" spans="16:16" x14ac:dyDescent="0.3">
      <c r="P305358" s="83"/>
    </row>
    <row r="305359" spans="16:16" x14ac:dyDescent="0.3">
      <c r="P305359" s="83"/>
    </row>
    <row r="305360" spans="16:16" x14ac:dyDescent="0.3">
      <c r="P305360" s="83"/>
    </row>
    <row r="305361" spans="16:16" x14ac:dyDescent="0.3">
      <c r="P305361" s="83"/>
    </row>
    <row r="305362" spans="16:16" x14ac:dyDescent="0.3">
      <c r="P305362" s="83"/>
    </row>
    <row r="305363" spans="16:16" x14ac:dyDescent="0.3">
      <c r="P305363" s="83"/>
    </row>
    <row r="305364" spans="16:16" x14ac:dyDescent="0.3">
      <c r="P305364" s="83"/>
    </row>
    <row r="305365" spans="16:16" x14ac:dyDescent="0.3">
      <c r="P305365" s="83"/>
    </row>
    <row r="305366" spans="16:16" x14ac:dyDescent="0.3">
      <c r="P305366" s="83"/>
    </row>
    <row r="305367" spans="16:16" x14ac:dyDescent="0.3">
      <c r="P305367" s="83"/>
    </row>
    <row r="305368" spans="16:16" x14ac:dyDescent="0.3">
      <c r="P305368" s="83"/>
    </row>
    <row r="305369" spans="16:16" x14ac:dyDescent="0.3">
      <c r="P305369" s="83"/>
    </row>
    <row r="305370" spans="16:16" x14ac:dyDescent="0.3">
      <c r="P305370" s="83"/>
    </row>
    <row r="305371" spans="16:16" x14ac:dyDescent="0.3">
      <c r="P305371" s="83"/>
    </row>
    <row r="305372" spans="16:16" x14ac:dyDescent="0.3">
      <c r="P305372" s="83"/>
    </row>
    <row r="305373" spans="16:16" x14ac:dyDescent="0.3">
      <c r="P305373" s="83"/>
    </row>
    <row r="305374" spans="16:16" x14ac:dyDescent="0.3">
      <c r="P305374" s="83"/>
    </row>
    <row r="305375" spans="16:16" x14ac:dyDescent="0.3">
      <c r="P305375" s="83"/>
    </row>
    <row r="305376" spans="16:16" x14ac:dyDescent="0.3">
      <c r="P305376" s="83"/>
    </row>
    <row r="305377" spans="16:16" x14ac:dyDescent="0.3">
      <c r="P305377" s="83"/>
    </row>
    <row r="305378" spans="16:16" x14ac:dyDescent="0.3">
      <c r="P305378" s="83"/>
    </row>
    <row r="305379" spans="16:16" x14ac:dyDescent="0.3">
      <c r="P305379" s="83"/>
    </row>
    <row r="305380" spans="16:16" x14ac:dyDescent="0.3">
      <c r="P305380" s="83"/>
    </row>
    <row r="305381" spans="16:16" x14ac:dyDescent="0.3">
      <c r="P305381" s="83"/>
    </row>
    <row r="305382" spans="16:16" x14ac:dyDescent="0.3">
      <c r="P305382" s="83"/>
    </row>
    <row r="305383" spans="16:16" x14ac:dyDescent="0.3">
      <c r="P305383" s="83"/>
    </row>
    <row r="305384" spans="16:16" x14ac:dyDescent="0.3">
      <c r="P305384" s="83"/>
    </row>
    <row r="305385" spans="16:16" x14ac:dyDescent="0.3">
      <c r="P305385" s="83"/>
    </row>
    <row r="305386" spans="16:16" x14ac:dyDescent="0.3">
      <c r="P305386" s="83"/>
    </row>
    <row r="305387" spans="16:16" x14ac:dyDescent="0.3">
      <c r="P305387" s="83"/>
    </row>
    <row r="305388" spans="16:16" x14ac:dyDescent="0.3">
      <c r="P305388" s="83"/>
    </row>
    <row r="305389" spans="16:16" x14ac:dyDescent="0.3">
      <c r="P305389" s="83"/>
    </row>
    <row r="305390" spans="16:16" x14ac:dyDescent="0.3">
      <c r="P305390" s="83"/>
    </row>
    <row r="305391" spans="16:16" x14ac:dyDescent="0.3">
      <c r="P305391" s="83"/>
    </row>
    <row r="305392" spans="16:16" x14ac:dyDescent="0.3">
      <c r="P305392" s="83"/>
    </row>
    <row r="305393" spans="16:16" x14ac:dyDescent="0.3">
      <c r="P305393" s="83"/>
    </row>
    <row r="305394" spans="16:16" x14ac:dyDescent="0.3">
      <c r="P305394" s="83"/>
    </row>
    <row r="305395" spans="16:16" x14ac:dyDescent="0.3">
      <c r="P305395" s="83"/>
    </row>
    <row r="305396" spans="16:16" x14ac:dyDescent="0.3">
      <c r="P305396" s="83"/>
    </row>
    <row r="305397" spans="16:16" x14ac:dyDescent="0.3">
      <c r="P305397" s="83"/>
    </row>
    <row r="305398" spans="16:16" x14ac:dyDescent="0.3">
      <c r="P305398" s="83"/>
    </row>
    <row r="305399" spans="16:16" x14ac:dyDescent="0.3">
      <c r="P305399" s="83"/>
    </row>
    <row r="305400" spans="16:16" x14ac:dyDescent="0.3">
      <c r="P305400" s="83"/>
    </row>
    <row r="305401" spans="16:16" x14ac:dyDescent="0.3">
      <c r="P305401" s="83"/>
    </row>
    <row r="305402" spans="16:16" x14ac:dyDescent="0.3">
      <c r="P305402" s="83"/>
    </row>
    <row r="305403" spans="16:16" x14ac:dyDescent="0.3">
      <c r="P305403" s="83"/>
    </row>
    <row r="305404" spans="16:16" x14ac:dyDescent="0.3">
      <c r="P305404" s="83"/>
    </row>
    <row r="305405" spans="16:16" x14ac:dyDescent="0.3">
      <c r="P305405" s="83"/>
    </row>
    <row r="305406" spans="16:16" x14ac:dyDescent="0.3">
      <c r="P305406" s="83"/>
    </row>
    <row r="305407" spans="16:16" x14ac:dyDescent="0.3">
      <c r="P305407" s="83"/>
    </row>
    <row r="305408" spans="16:16" x14ac:dyDescent="0.3">
      <c r="P305408" s="83"/>
    </row>
    <row r="305409" spans="16:16" x14ac:dyDescent="0.3">
      <c r="P305409" s="83"/>
    </row>
    <row r="305410" spans="16:16" x14ac:dyDescent="0.3">
      <c r="P305410" s="83"/>
    </row>
    <row r="305411" spans="16:16" x14ac:dyDescent="0.3">
      <c r="P305411" s="83"/>
    </row>
    <row r="305412" spans="16:16" x14ac:dyDescent="0.3">
      <c r="P305412" s="83"/>
    </row>
    <row r="305413" spans="16:16" x14ac:dyDescent="0.3">
      <c r="P305413" s="83"/>
    </row>
    <row r="305414" spans="16:16" x14ac:dyDescent="0.3">
      <c r="P305414" s="83"/>
    </row>
    <row r="305415" spans="16:16" x14ac:dyDescent="0.3">
      <c r="P305415" s="83"/>
    </row>
    <row r="305416" spans="16:16" x14ac:dyDescent="0.3">
      <c r="P305416" s="83"/>
    </row>
    <row r="305417" spans="16:16" x14ac:dyDescent="0.3">
      <c r="P305417" s="83"/>
    </row>
    <row r="305418" spans="16:16" x14ac:dyDescent="0.3">
      <c r="P305418" s="83"/>
    </row>
    <row r="305419" spans="16:16" x14ac:dyDescent="0.3">
      <c r="P305419" s="83"/>
    </row>
    <row r="305420" spans="16:16" x14ac:dyDescent="0.3">
      <c r="P305420" s="83"/>
    </row>
    <row r="305421" spans="16:16" x14ac:dyDescent="0.3">
      <c r="P305421" s="83"/>
    </row>
    <row r="305422" spans="16:16" x14ac:dyDescent="0.3">
      <c r="P305422" s="83"/>
    </row>
    <row r="305423" spans="16:16" x14ac:dyDescent="0.3">
      <c r="P305423" s="83"/>
    </row>
    <row r="305424" spans="16:16" x14ac:dyDescent="0.3">
      <c r="P305424" s="83"/>
    </row>
    <row r="305425" spans="16:16" x14ac:dyDescent="0.3">
      <c r="P305425" s="83"/>
    </row>
    <row r="305426" spans="16:16" x14ac:dyDescent="0.3">
      <c r="P305426" s="83"/>
    </row>
    <row r="305427" spans="16:16" x14ac:dyDescent="0.3">
      <c r="P305427" s="83"/>
    </row>
    <row r="305428" spans="16:16" x14ac:dyDescent="0.3">
      <c r="P305428" s="83"/>
    </row>
    <row r="305429" spans="16:16" x14ac:dyDescent="0.3">
      <c r="P305429" s="83"/>
    </row>
    <row r="305430" spans="16:16" x14ac:dyDescent="0.3">
      <c r="P305430" s="83"/>
    </row>
    <row r="305431" spans="16:16" x14ac:dyDescent="0.3">
      <c r="P305431" s="83"/>
    </row>
    <row r="305432" spans="16:16" x14ac:dyDescent="0.3">
      <c r="P305432" s="83"/>
    </row>
    <row r="305433" spans="16:16" x14ac:dyDescent="0.3">
      <c r="P305433" s="83"/>
    </row>
    <row r="305434" spans="16:16" x14ac:dyDescent="0.3">
      <c r="P305434" s="83"/>
    </row>
    <row r="305435" spans="16:16" x14ac:dyDescent="0.3">
      <c r="P305435" s="83"/>
    </row>
    <row r="305436" spans="16:16" x14ac:dyDescent="0.3">
      <c r="P305436" s="83"/>
    </row>
    <row r="305437" spans="16:16" x14ac:dyDescent="0.3">
      <c r="P305437" s="83"/>
    </row>
    <row r="305438" spans="16:16" x14ac:dyDescent="0.3">
      <c r="P305438" s="83"/>
    </row>
    <row r="305439" spans="16:16" x14ac:dyDescent="0.3">
      <c r="P305439" s="83"/>
    </row>
    <row r="305440" spans="16:16" x14ac:dyDescent="0.3">
      <c r="P305440" s="83"/>
    </row>
    <row r="305441" spans="16:16" x14ac:dyDescent="0.3">
      <c r="P305441" s="83"/>
    </row>
    <row r="305442" spans="16:16" x14ac:dyDescent="0.3">
      <c r="P305442" s="83"/>
    </row>
    <row r="305443" spans="16:16" x14ac:dyDescent="0.3">
      <c r="P305443" s="83"/>
    </row>
    <row r="305444" spans="16:16" x14ac:dyDescent="0.3">
      <c r="P305444" s="83"/>
    </row>
    <row r="305445" spans="16:16" x14ac:dyDescent="0.3">
      <c r="P305445" s="83"/>
    </row>
    <row r="305446" spans="16:16" x14ac:dyDescent="0.3">
      <c r="P305446" s="83"/>
    </row>
    <row r="305447" spans="16:16" x14ac:dyDescent="0.3">
      <c r="P305447" s="83"/>
    </row>
    <row r="305448" spans="16:16" x14ac:dyDescent="0.3">
      <c r="P305448" s="83"/>
    </row>
    <row r="305449" spans="16:16" x14ac:dyDescent="0.3">
      <c r="P305449" s="83"/>
    </row>
    <row r="305450" spans="16:16" x14ac:dyDescent="0.3">
      <c r="P305450" s="83"/>
    </row>
    <row r="305451" spans="16:16" x14ac:dyDescent="0.3">
      <c r="P305451" s="83"/>
    </row>
    <row r="305452" spans="16:16" x14ac:dyDescent="0.3">
      <c r="P305452" s="83"/>
    </row>
    <row r="305453" spans="16:16" x14ac:dyDescent="0.3">
      <c r="P305453" s="83"/>
    </row>
    <row r="305454" spans="16:16" x14ac:dyDescent="0.3">
      <c r="P305454" s="83"/>
    </row>
    <row r="305455" spans="16:16" x14ac:dyDescent="0.3">
      <c r="P305455" s="83"/>
    </row>
    <row r="305456" spans="16:16" x14ac:dyDescent="0.3">
      <c r="P305456" s="83"/>
    </row>
    <row r="305457" spans="16:16" x14ac:dyDescent="0.3">
      <c r="P305457" s="83"/>
    </row>
    <row r="305458" spans="16:16" x14ac:dyDescent="0.3">
      <c r="P305458" s="83"/>
    </row>
    <row r="305459" spans="16:16" x14ac:dyDescent="0.3">
      <c r="P305459" s="83"/>
    </row>
    <row r="305460" spans="16:16" x14ac:dyDescent="0.3">
      <c r="P305460" s="83"/>
    </row>
    <row r="305461" spans="16:16" x14ac:dyDescent="0.3">
      <c r="P305461" s="83"/>
    </row>
    <row r="305462" spans="16:16" x14ac:dyDescent="0.3">
      <c r="P305462" s="83"/>
    </row>
    <row r="305463" spans="16:16" x14ac:dyDescent="0.3">
      <c r="P305463" s="83"/>
    </row>
    <row r="305464" spans="16:16" x14ac:dyDescent="0.3">
      <c r="P305464" s="83"/>
    </row>
    <row r="305465" spans="16:16" x14ac:dyDescent="0.3">
      <c r="P305465" s="83"/>
    </row>
    <row r="305466" spans="16:16" x14ac:dyDescent="0.3">
      <c r="P305466" s="83"/>
    </row>
    <row r="305467" spans="16:16" x14ac:dyDescent="0.3">
      <c r="P305467" s="83"/>
    </row>
    <row r="305468" spans="16:16" x14ac:dyDescent="0.3">
      <c r="P305468" s="83"/>
    </row>
    <row r="305469" spans="16:16" x14ac:dyDescent="0.3">
      <c r="P305469" s="83"/>
    </row>
    <row r="305470" spans="16:16" x14ac:dyDescent="0.3">
      <c r="P305470" s="83"/>
    </row>
    <row r="305471" spans="16:16" x14ac:dyDescent="0.3">
      <c r="P305471" s="83"/>
    </row>
    <row r="305472" spans="16:16" x14ac:dyDescent="0.3">
      <c r="P305472" s="83"/>
    </row>
    <row r="305473" spans="16:16" x14ac:dyDescent="0.3">
      <c r="P305473" s="83"/>
    </row>
    <row r="305474" spans="16:16" x14ac:dyDescent="0.3">
      <c r="P305474" s="83"/>
    </row>
    <row r="305475" spans="16:16" x14ac:dyDescent="0.3">
      <c r="P305475" s="83"/>
    </row>
    <row r="305476" spans="16:16" x14ac:dyDescent="0.3">
      <c r="P305476" s="83"/>
    </row>
    <row r="305477" spans="16:16" x14ac:dyDescent="0.3">
      <c r="P305477" s="83"/>
    </row>
    <row r="305478" spans="16:16" x14ac:dyDescent="0.3">
      <c r="P305478" s="83"/>
    </row>
    <row r="305479" spans="16:16" x14ac:dyDescent="0.3">
      <c r="P305479" s="83"/>
    </row>
    <row r="305480" spans="16:16" x14ac:dyDescent="0.3">
      <c r="P305480" s="83"/>
    </row>
    <row r="305481" spans="16:16" x14ac:dyDescent="0.3">
      <c r="P305481" s="83"/>
    </row>
    <row r="305482" spans="16:16" x14ac:dyDescent="0.3">
      <c r="P305482" s="83"/>
    </row>
    <row r="305483" spans="16:16" x14ac:dyDescent="0.3">
      <c r="P305483" s="83"/>
    </row>
    <row r="305484" spans="16:16" x14ac:dyDescent="0.3">
      <c r="P305484" s="83"/>
    </row>
    <row r="305485" spans="16:16" x14ac:dyDescent="0.3">
      <c r="P305485" s="83"/>
    </row>
    <row r="305486" spans="16:16" x14ac:dyDescent="0.3">
      <c r="P305486" s="83"/>
    </row>
    <row r="305487" spans="16:16" x14ac:dyDescent="0.3">
      <c r="P305487" s="83"/>
    </row>
    <row r="305488" spans="16:16" x14ac:dyDescent="0.3">
      <c r="P305488" s="83"/>
    </row>
    <row r="305489" spans="16:16" x14ac:dyDescent="0.3">
      <c r="P305489" s="83"/>
    </row>
    <row r="305490" spans="16:16" x14ac:dyDescent="0.3">
      <c r="P305490" s="83"/>
    </row>
    <row r="305491" spans="16:16" x14ac:dyDescent="0.3">
      <c r="P305491" s="83"/>
    </row>
    <row r="305492" spans="16:16" x14ac:dyDescent="0.3">
      <c r="P305492" s="83"/>
    </row>
    <row r="305493" spans="16:16" x14ac:dyDescent="0.3">
      <c r="P305493" s="83"/>
    </row>
    <row r="305494" spans="16:16" x14ac:dyDescent="0.3">
      <c r="P305494" s="83"/>
    </row>
    <row r="305495" spans="16:16" x14ac:dyDescent="0.3">
      <c r="P305495" s="83"/>
    </row>
    <row r="305496" spans="16:16" x14ac:dyDescent="0.3">
      <c r="P305496" s="83"/>
    </row>
    <row r="305497" spans="16:16" x14ac:dyDescent="0.3">
      <c r="P305497" s="83"/>
    </row>
    <row r="305498" spans="16:16" x14ac:dyDescent="0.3">
      <c r="P305498" s="83"/>
    </row>
    <row r="305499" spans="16:16" x14ac:dyDescent="0.3">
      <c r="P305499" s="83"/>
    </row>
    <row r="305500" spans="16:16" x14ac:dyDescent="0.3">
      <c r="P305500" s="83"/>
    </row>
    <row r="305501" spans="16:16" x14ac:dyDescent="0.3">
      <c r="P305501" s="83"/>
    </row>
    <row r="305502" spans="16:16" x14ac:dyDescent="0.3">
      <c r="P305502" s="83"/>
    </row>
    <row r="305503" spans="16:16" x14ac:dyDescent="0.3">
      <c r="P305503" s="83"/>
    </row>
    <row r="305504" spans="16:16" x14ac:dyDescent="0.3">
      <c r="P305504" s="83"/>
    </row>
    <row r="305505" spans="16:16" x14ac:dyDescent="0.3">
      <c r="P305505" s="83"/>
    </row>
    <row r="305506" spans="16:16" x14ac:dyDescent="0.3">
      <c r="P305506" s="83"/>
    </row>
    <row r="305507" spans="16:16" x14ac:dyDescent="0.3">
      <c r="P305507" s="83"/>
    </row>
    <row r="305508" spans="16:16" x14ac:dyDescent="0.3">
      <c r="P305508" s="83"/>
    </row>
    <row r="305509" spans="16:16" x14ac:dyDescent="0.3">
      <c r="P305509" s="83"/>
    </row>
    <row r="305510" spans="16:16" x14ac:dyDescent="0.3">
      <c r="P305510" s="83"/>
    </row>
    <row r="305511" spans="16:16" x14ac:dyDescent="0.3">
      <c r="P305511" s="83"/>
    </row>
    <row r="305512" spans="16:16" x14ac:dyDescent="0.3">
      <c r="P305512" s="83"/>
    </row>
    <row r="305513" spans="16:16" x14ac:dyDescent="0.3">
      <c r="P305513" s="83"/>
    </row>
    <row r="305514" spans="16:16" x14ac:dyDescent="0.3">
      <c r="P305514" s="83"/>
    </row>
    <row r="305515" spans="16:16" x14ac:dyDescent="0.3">
      <c r="P305515" s="83"/>
    </row>
    <row r="305516" spans="16:16" x14ac:dyDescent="0.3">
      <c r="P305516" s="83"/>
    </row>
    <row r="305517" spans="16:16" x14ac:dyDescent="0.3">
      <c r="P305517" s="83"/>
    </row>
    <row r="305518" spans="16:16" x14ac:dyDescent="0.3">
      <c r="P305518" s="83"/>
    </row>
    <row r="305519" spans="16:16" x14ac:dyDescent="0.3">
      <c r="P305519" s="83"/>
    </row>
    <row r="305520" spans="16:16" x14ac:dyDescent="0.3">
      <c r="P305520" s="83"/>
    </row>
    <row r="305521" spans="16:16" x14ac:dyDescent="0.3">
      <c r="P305521" s="83"/>
    </row>
    <row r="305522" spans="16:16" x14ac:dyDescent="0.3">
      <c r="P305522" s="83"/>
    </row>
    <row r="305523" spans="16:16" x14ac:dyDescent="0.3">
      <c r="P305523" s="83"/>
    </row>
    <row r="305524" spans="16:16" x14ac:dyDescent="0.3">
      <c r="P305524" s="83"/>
    </row>
    <row r="305525" spans="16:16" x14ac:dyDescent="0.3">
      <c r="P305525" s="83"/>
    </row>
    <row r="305526" spans="16:16" x14ac:dyDescent="0.3">
      <c r="P305526" s="83"/>
    </row>
    <row r="305527" spans="16:16" x14ac:dyDescent="0.3">
      <c r="P305527" s="83"/>
    </row>
    <row r="305528" spans="16:16" x14ac:dyDescent="0.3">
      <c r="P305528" s="83"/>
    </row>
    <row r="305529" spans="16:16" x14ac:dyDescent="0.3">
      <c r="P305529" s="83"/>
    </row>
    <row r="305530" spans="16:16" x14ac:dyDescent="0.3">
      <c r="P305530" s="83"/>
    </row>
    <row r="305531" spans="16:16" x14ac:dyDescent="0.3">
      <c r="P305531" s="83"/>
    </row>
    <row r="305532" spans="16:16" x14ac:dyDescent="0.3">
      <c r="P305532" s="83"/>
    </row>
    <row r="305533" spans="16:16" x14ac:dyDescent="0.3">
      <c r="P305533" s="83"/>
    </row>
    <row r="305534" spans="16:16" x14ac:dyDescent="0.3">
      <c r="P305534" s="83"/>
    </row>
    <row r="305535" spans="16:16" x14ac:dyDescent="0.3">
      <c r="P305535" s="83"/>
    </row>
    <row r="305536" spans="16:16" x14ac:dyDescent="0.3">
      <c r="P305536" s="83"/>
    </row>
    <row r="305537" spans="16:16" x14ac:dyDescent="0.3">
      <c r="P305537" s="83"/>
    </row>
    <row r="305538" spans="16:16" x14ac:dyDescent="0.3">
      <c r="P305538" s="83"/>
    </row>
    <row r="305539" spans="16:16" x14ac:dyDescent="0.3">
      <c r="P305539" s="83"/>
    </row>
    <row r="305540" spans="16:16" x14ac:dyDescent="0.3">
      <c r="P305540" s="83"/>
    </row>
    <row r="305541" spans="16:16" x14ac:dyDescent="0.3">
      <c r="P305541" s="83"/>
    </row>
    <row r="305542" spans="16:16" x14ac:dyDescent="0.3">
      <c r="P305542" s="83"/>
    </row>
    <row r="305543" spans="16:16" x14ac:dyDescent="0.3">
      <c r="P305543" s="83"/>
    </row>
    <row r="305544" spans="16:16" x14ac:dyDescent="0.3">
      <c r="P305544" s="83"/>
    </row>
    <row r="305545" spans="16:16" x14ac:dyDescent="0.3">
      <c r="P305545" s="83"/>
    </row>
    <row r="305546" spans="16:16" x14ac:dyDescent="0.3">
      <c r="P305546" s="83"/>
    </row>
    <row r="305547" spans="16:16" x14ac:dyDescent="0.3">
      <c r="P305547" s="83"/>
    </row>
    <row r="305548" spans="16:16" x14ac:dyDescent="0.3">
      <c r="P305548" s="83"/>
    </row>
    <row r="305549" spans="16:16" x14ac:dyDescent="0.3">
      <c r="P305549" s="83"/>
    </row>
    <row r="305550" spans="16:16" x14ac:dyDescent="0.3">
      <c r="P305550" s="83"/>
    </row>
    <row r="305551" spans="16:16" x14ac:dyDescent="0.3">
      <c r="P305551" s="83"/>
    </row>
    <row r="305552" spans="16:16" x14ac:dyDescent="0.3">
      <c r="P305552" s="83"/>
    </row>
    <row r="305553" spans="16:16" x14ac:dyDescent="0.3">
      <c r="P305553" s="83"/>
    </row>
    <row r="305554" spans="16:16" x14ac:dyDescent="0.3">
      <c r="P305554" s="83"/>
    </row>
    <row r="305555" spans="16:16" x14ac:dyDescent="0.3">
      <c r="P305555" s="83"/>
    </row>
    <row r="305556" spans="16:16" x14ac:dyDescent="0.3">
      <c r="P305556" s="83"/>
    </row>
    <row r="305557" spans="16:16" x14ac:dyDescent="0.3">
      <c r="P305557" s="83"/>
    </row>
    <row r="305558" spans="16:16" x14ac:dyDescent="0.3">
      <c r="P305558" s="83"/>
    </row>
    <row r="305559" spans="16:16" x14ac:dyDescent="0.3">
      <c r="P305559" s="83"/>
    </row>
    <row r="305560" spans="16:16" x14ac:dyDescent="0.3">
      <c r="P305560" s="83"/>
    </row>
    <row r="305561" spans="16:16" x14ac:dyDescent="0.3">
      <c r="P305561" s="83"/>
    </row>
    <row r="305562" spans="16:16" x14ac:dyDescent="0.3">
      <c r="P305562" s="83"/>
    </row>
    <row r="305563" spans="16:16" x14ac:dyDescent="0.3">
      <c r="P305563" s="83"/>
    </row>
    <row r="305564" spans="16:16" x14ac:dyDescent="0.3">
      <c r="P305564" s="83"/>
    </row>
    <row r="305565" spans="16:16" x14ac:dyDescent="0.3">
      <c r="P305565" s="83"/>
    </row>
    <row r="305566" spans="16:16" x14ac:dyDescent="0.3">
      <c r="P305566" s="83"/>
    </row>
    <row r="305567" spans="16:16" x14ac:dyDescent="0.3">
      <c r="P305567" s="83"/>
    </row>
    <row r="305568" spans="16:16" x14ac:dyDescent="0.3">
      <c r="P305568" s="83"/>
    </row>
    <row r="305569" spans="16:16" x14ac:dyDescent="0.3">
      <c r="P305569" s="83"/>
    </row>
    <row r="305570" spans="16:16" x14ac:dyDescent="0.3">
      <c r="P305570" s="83"/>
    </row>
    <row r="305571" spans="16:16" x14ac:dyDescent="0.3">
      <c r="P305571" s="83"/>
    </row>
    <row r="305572" spans="16:16" x14ac:dyDescent="0.3">
      <c r="P305572" s="83"/>
    </row>
    <row r="305573" spans="16:16" x14ac:dyDescent="0.3">
      <c r="P305573" s="83"/>
    </row>
    <row r="305574" spans="16:16" x14ac:dyDescent="0.3">
      <c r="P305574" s="83"/>
    </row>
    <row r="305575" spans="16:16" x14ac:dyDescent="0.3">
      <c r="P305575" s="83"/>
    </row>
    <row r="305576" spans="16:16" x14ac:dyDescent="0.3">
      <c r="P305576" s="83"/>
    </row>
    <row r="305577" spans="16:16" x14ac:dyDescent="0.3">
      <c r="P305577" s="83"/>
    </row>
    <row r="305578" spans="16:16" x14ac:dyDescent="0.3">
      <c r="P305578" s="83"/>
    </row>
    <row r="305579" spans="16:16" x14ac:dyDescent="0.3">
      <c r="P305579" s="83"/>
    </row>
    <row r="305580" spans="16:16" x14ac:dyDescent="0.3">
      <c r="P305580" s="83"/>
    </row>
    <row r="305581" spans="16:16" x14ac:dyDescent="0.3">
      <c r="P305581" s="83"/>
    </row>
    <row r="305582" spans="16:16" x14ac:dyDescent="0.3">
      <c r="P305582" s="83"/>
    </row>
    <row r="305583" spans="16:16" x14ac:dyDescent="0.3">
      <c r="P305583" s="83"/>
    </row>
    <row r="305584" spans="16:16" x14ac:dyDescent="0.3">
      <c r="P305584" s="83"/>
    </row>
    <row r="305585" spans="16:16" x14ac:dyDescent="0.3">
      <c r="P305585" s="83"/>
    </row>
    <row r="305586" spans="16:16" x14ac:dyDescent="0.3">
      <c r="P305586" s="83"/>
    </row>
    <row r="305587" spans="16:16" x14ac:dyDescent="0.3">
      <c r="P305587" s="83"/>
    </row>
    <row r="305588" spans="16:16" x14ac:dyDescent="0.3">
      <c r="P305588" s="83"/>
    </row>
    <row r="305589" spans="16:16" x14ac:dyDescent="0.3">
      <c r="P305589" s="83"/>
    </row>
    <row r="305590" spans="16:16" x14ac:dyDescent="0.3">
      <c r="P305590" s="83"/>
    </row>
    <row r="305591" spans="16:16" x14ac:dyDescent="0.3">
      <c r="P305591" s="83"/>
    </row>
    <row r="305592" spans="16:16" x14ac:dyDescent="0.3">
      <c r="P305592" s="83"/>
    </row>
    <row r="305593" spans="16:16" x14ac:dyDescent="0.3">
      <c r="P305593" s="83"/>
    </row>
    <row r="305594" spans="16:16" x14ac:dyDescent="0.3">
      <c r="P305594" s="83"/>
    </row>
    <row r="305595" spans="16:16" x14ac:dyDescent="0.3">
      <c r="P305595" s="83"/>
    </row>
    <row r="305596" spans="16:16" x14ac:dyDescent="0.3">
      <c r="P305596" s="83"/>
    </row>
    <row r="305597" spans="16:16" x14ac:dyDescent="0.3">
      <c r="P305597" s="83"/>
    </row>
    <row r="305598" spans="16:16" x14ac:dyDescent="0.3">
      <c r="P305598" s="83"/>
    </row>
    <row r="305599" spans="16:16" x14ac:dyDescent="0.3">
      <c r="P305599" s="83"/>
    </row>
    <row r="305600" spans="16:16" x14ac:dyDescent="0.3">
      <c r="P305600" s="83"/>
    </row>
    <row r="305601" spans="16:16" x14ac:dyDescent="0.3">
      <c r="P305601" s="83"/>
    </row>
    <row r="305602" spans="16:16" x14ac:dyDescent="0.3">
      <c r="P305602" s="83"/>
    </row>
    <row r="305603" spans="16:16" x14ac:dyDescent="0.3">
      <c r="P305603" s="83"/>
    </row>
    <row r="305604" spans="16:16" x14ac:dyDescent="0.3">
      <c r="P305604" s="83"/>
    </row>
    <row r="305605" spans="16:16" x14ac:dyDescent="0.3">
      <c r="P305605" s="83"/>
    </row>
    <row r="305606" spans="16:16" x14ac:dyDescent="0.3">
      <c r="P305606" s="83"/>
    </row>
    <row r="305607" spans="16:16" x14ac:dyDescent="0.3">
      <c r="P305607" s="83"/>
    </row>
    <row r="305608" spans="16:16" x14ac:dyDescent="0.3">
      <c r="P305608" s="83"/>
    </row>
    <row r="305609" spans="16:16" x14ac:dyDescent="0.3">
      <c r="P305609" s="83"/>
    </row>
    <row r="305610" spans="16:16" x14ac:dyDescent="0.3">
      <c r="P305610" s="83"/>
    </row>
    <row r="305611" spans="16:16" x14ac:dyDescent="0.3">
      <c r="P305611" s="83"/>
    </row>
    <row r="305612" spans="16:16" x14ac:dyDescent="0.3">
      <c r="P305612" s="83"/>
    </row>
    <row r="305613" spans="16:16" x14ac:dyDescent="0.3">
      <c r="P305613" s="83"/>
    </row>
    <row r="305614" spans="16:16" x14ac:dyDescent="0.3">
      <c r="P305614" s="83"/>
    </row>
    <row r="305615" spans="16:16" x14ac:dyDescent="0.3">
      <c r="P305615" s="83"/>
    </row>
    <row r="305616" spans="16:16" x14ac:dyDescent="0.3">
      <c r="P305616" s="83"/>
    </row>
    <row r="305617" spans="16:16" x14ac:dyDescent="0.3">
      <c r="P305617" s="83"/>
    </row>
    <row r="305618" spans="16:16" x14ac:dyDescent="0.3">
      <c r="P305618" s="83"/>
    </row>
    <row r="305619" spans="16:16" x14ac:dyDescent="0.3">
      <c r="P305619" s="83"/>
    </row>
    <row r="305620" spans="16:16" x14ac:dyDescent="0.3">
      <c r="P305620" s="83"/>
    </row>
    <row r="305621" spans="16:16" x14ac:dyDescent="0.3">
      <c r="P305621" s="83"/>
    </row>
    <row r="305622" spans="16:16" x14ac:dyDescent="0.3">
      <c r="P305622" s="83"/>
    </row>
    <row r="305623" spans="16:16" x14ac:dyDescent="0.3">
      <c r="P305623" s="83"/>
    </row>
    <row r="305624" spans="16:16" x14ac:dyDescent="0.3">
      <c r="P305624" s="83"/>
    </row>
    <row r="305625" spans="16:16" x14ac:dyDescent="0.3">
      <c r="P305625" s="83"/>
    </row>
    <row r="305626" spans="16:16" x14ac:dyDescent="0.3">
      <c r="P305626" s="83"/>
    </row>
    <row r="305627" spans="16:16" x14ac:dyDescent="0.3">
      <c r="P305627" s="83"/>
    </row>
    <row r="305628" spans="16:16" x14ac:dyDescent="0.3">
      <c r="P305628" s="83"/>
    </row>
    <row r="305629" spans="16:16" x14ac:dyDescent="0.3">
      <c r="P305629" s="83"/>
    </row>
    <row r="305630" spans="16:16" x14ac:dyDescent="0.3">
      <c r="P305630" s="83"/>
    </row>
    <row r="305631" spans="16:16" x14ac:dyDescent="0.3">
      <c r="P305631" s="83"/>
    </row>
    <row r="305632" spans="16:16" x14ac:dyDescent="0.3">
      <c r="P305632" s="83"/>
    </row>
    <row r="305633" spans="16:16" x14ac:dyDescent="0.3">
      <c r="P305633" s="83"/>
    </row>
    <row r="305634" spans="16:16" x14ac:dyDescent="0.3">
      <c r="P305634" s="83"/>
    </row>
    <row r="305635" spans="16:16" x14ac:dyDescent="0.3">
      <c r="P305635" s="83"/>
    </row>
    <row r="305636" spans="16:16" x14ac:dyDescent="0.3">
      <c r="P305636" s="83"/>
    </row>
    <row r="305637" spans="16:16" x14ac:dyDescent="0.3">
      <c r="P305637" s="83"/>
    </row>
    <row r="305638" spans="16:16" x14ac:dyDescent="0.3">
      <c r="P305638" s="83"/>
    </row>
    <row r="305639" spans="16:16" x14ac:dyDescent="0.3">
      <c r="P305639" s="83"/>
    </row>
    <row r="305640" spans="16:16" x14ac:dyDescent="0.3">
      <c r="P305640" s="83"/>
    </row>
    <row r="305641" spans="16:16" x14ac:dyDescent="0.3">
      <c r="P305641" s="83"/>
    </row>
    <row r="305642" spans="16:16" x14ac:dyDescent="0.3">
      <c r="P305642" s="83"/>
    </row>
    <row r="305643" spans="16:16" x14ac:dyDescent="0.3">
      <c r="P305643" s="83"/>
    </row>
    <row r="305644" spans="16:16" x14ac:dyDescent="0.3">
      <c r="P305644" s="83"/>
    </row>
    <row r="305645" spans="16:16" x14ac:dyDescent="0.3">
      <c r="P305645" s="83"/>
    </row>
    <row r="305646" spans="16:16" x14ac:dyDescent="0.3">
      <c r="P305646" s="83"/>
    </row>
    <row r="305647" spans="16:16" x14ac:dyDescent="0.3">
      <c r="P305647" s="83"/>
    </row>
    <row r="305648" spans="16:16" x14ac:dyDescent="0.3">
      <c r="P305648" s="83"/>
    </row>
    <row r="305649" spans="16:16" x14ac:dyDescent="0.3">
      <c r="P305649" s="83"/>
    </row>
    <row r="305650" spans="16:16" x14ac:dyDescent="0.3">
      <c r="P305650" s="83"/>
    </row>
    <row r="305651" spans="16:16" x14ac:dyDescent="0.3">
      <c r="P305651" s="83"/>
    </row>
    <row r="305652" spans="16:16" x14ac:dyDescent="0.3">
      <c r="P305652" s="83"/>
    </row>
    <row r="305653" spans="16:16" x14ac:dyDescent="0.3">
      <c r="P305653" s="83"/>
    </row>
    <row r="305654" spans="16:16" x14ac:dyDescent="0.3">
      <c r="P305654" s="83"/>
    </row>
    <row r="305655" spans="16:16" x14ac:dyDescent="0.3">
      <c r="P305655" s="83"/>
    </row>
    <row r="305656" spans="16:16" x14ac:dyDescent="0.3">
      <c r="P305656" s="83"/>
    </row>
    <row r="305657" spans="16:16" x14ac:dyDescent="0.3">
      <c r="P305657" s="83"/>
    </row>
    <row r="305658" spans="16:16" x14ac:dyDescent="0.3">
      <c r="P305658" s="83"/>
    </row>
    <row r="305659" spans="16:16" x14ac:dyDescent="0.3">
      <c r="P305659" s="83"/>
    </row>
    <row r="305660" spans="16:16" x14ac:dyDescent="0.3">
      <c r="P305660" s="83"/>
    </row>
    <row r="305661" spans="16:16" x14ac:dyDescent="0.3">
      <c r="P305661" s="83"/>
    </row>
    <row r="305662" spans="16:16" x14ac:dyDescent="0.3">
      <c r="P305662" s="83"/>
    </row>
    <row r="305663" spans="16:16" x14ac:dyDescent="0.3">
      <c r="P305663" s="83"/>
    </row>
    <row r="305664" spans="16:16" x14ac:dyDescent="0.3">
      <c r="P305664" s="83"/>
    </row>
    <row r="305665" spans="16:16" x14ac:dyDescent="0.3">
      <c r="P305665" s="83"/>
    </row>
    <row r="305666" spans="16:16" x14ac:dyDescent="0.3">
      <c r="P305666" s="83"/>
    </row>
    <row r="305667" spans="16:16" x14ac:dyDescent="0.3">
      <c r="P305667" s="83"/>
    </row>
    <row r="305668" spans="16:16" x14ac:dyDescent="0.3">
      <c r="P305668" s="83"/>
    </row>
    <row r="305669" spans="16:16" x14ac:dyDescent="0.3">
      <c r="P305669" s="83"/>
    </row>
    <row r="305670" spans="16:16" x14ac:dyDescent="0.3">
      <c r="P305670" s="83"/>
    </row>
    <row r="305671" spans="16:16" x14ac:dyDescent="0.3">
      <c r="P305671" s="83"/>
    </row>
    <row r="305672" spans="16:16" x14ac:dyDescent="0.3">
      <c r="P305672" s="83"/>
    </row>
    <row r="305673" spans="16:16" x14ac:dyDescent="0.3">
      <c r="P305673" s="83"/>
    </row>
    <row r="305674" spans="16:16" x14ac:dyDescent="0.3">
      <c r="P305674" s="83"/>
    </row>
    <row r="305675" spans="16:16" x14ac:dyDescent="0.3">
      <c r="P305675" s="83"/>
    </row>
    <row r="305676" spans="16:16" x14ac:dyDescent="0.3">
      <c r="P305676" s="83"/>
    </row>
    <row r="305677" spans="16:16" x14ac:dyDescent="0.3">
      <c r="P305677" s="83"/>
    </row>
    <row r="305678" spans="16:16" x14ac:dyDescent="0.3">
      <c r="P305678" s="83"/>
    </row>
    <row r="305679" spans="16:16" x14ac:dyDescent="0.3">
      <c r="P305679" s="83"/>
    </row>
    <row r="305680" spans="16:16" x14ac:dyDescent="0.3">
      <c r="P305680" s="83"/>
    </row>
    <row r="305681" spans="16:16" x14ac:dyDescent="0.3">
      <c r="P305681" s="83"/>
    </row>
    <row r="305682" spans="16:16" x14ac:dyDescent="0.3">
      <c r="P305682" s="83"/>
    </row>
    <row r="305683" spans="16:16" x14ac:dyDescent="0.3">
      <c r="P305683" s="83"/>
    </row>
    <row r="305684" spans="16:16" x14ac:dyDescent="0.3">
      <c r="P305684" s="83"/>
    </row>
    <row r="305685" spans="16:16" x14ac:dyDescent="0.3">
      <c r="P305685" s="83"/>
    </row>
    <row r="305686" spans="16:16" x14ac:dyDescent="0.3">
      <c r="P305686" s="83"/>
    </row>
    <row r="305687" spans="16:16" x14ac:dyDescent="0.3">
      <c r="P305687" s="83"/>
    </row>
    <row r="305688" spans="16:16" x14ac:dyDescent="0.3">
      <c r="P305688" s="83"/>
    </row>
    <row r="305689" spans="16:16" x14ac:dyDescent="0.3">
      <c r="P305689" s="83"/>
    </row>
    <row r="305690" spans="16:16" x14ac:dyDescent="0.3">
      <c r="P305690" s="83"/>
    </row>
    <row r="305691" spans="16:16" x14ac:dyDescent="0.3">
      <c r="P305691" s="83"/>
    </row>
    <row r="305692" spans="16:16" x14ac:dyDescent="0.3">
      <c r="P305692" s="83"/>
    </row>
    <row r="305693" spans="16:16" x14ac:dyDescent="0.3">
      <c r="P305693" s="83"/>
    </row>
    <row r="305694" spans="16:16" x14ac:dyDescent="0.3">
      <c r="P305694" s="83"/>
    </row>
    <row r="305695" spans="16:16" x14ac:dyDescent="0.3">
      <c r="P305695" s="83"/>
    </row>
    <row r="305696" spans="16:16" x14ac:dyDescent="0.3">
      <c r="P305696" s="83"/>
    </row>
    <row r="305697" spans="16:16" x14ac:dyDescent="0.3">
      <c r="P305697" s="83"/>
    </row>
    <row r="305698" spans="16:16" x14ac:dyDescent="0.3">
      <c r="P305698" s="83"/>
    </row>
    <row r="305699" spans="16:16" x14ac:dyDescent="0.3">
      <c r="P305699" s="83"/>
    </row>
    <row r="305700" spans="16:16" x14ac:dyDescent="0.3">
      <c r="P305700" s="83"/>
    </row>
    <row r="305701" spans="16:16" x14ac:dyDescent="0.3">
      <c r="P305701" s="83"/>
    </row>
    <row r="305702" spans="16:16" x14ac:dyDescent="0.3">
      <c r="P305702" s="83"/>
    </row>
    <row r="305703" spans="16:16" x14ac:dyDescent="0.3">
      <c r="P305703" s="83"/>
    </row>
    <row r="305704" spans="16:16" x14ac:dyDescent="0.3">
      <c r="P305704" s="83"/>
    </row>
    <row r="305705" spans="16:16" x14ac:dyDescent="0.3">
      <c r="P305705" s="83"/>
    </row>
    <row r="305706" spans="16:16" x14ac:dyDescent="0.3">
      <c r="P305706" s="83"/>
    </row>
    <row r="305707" spans="16:16" x14ac:dyDescent="0.3">
      <c r="P305707" s="83"/>
    </row>
    <row r="305708" spans="16:16" x14ac:dyDescent="0.3">
      <c r="P305708" s="83"/>
    </row>
    <row r="305709" spans="16:16" x14ac:dyDescent="0.3">
      <c r="P305709" s="83"/>
    </row>
    <row r="305710" spans="16:16" x14ac:dyDescent="0.3">
      <c r="P305710" s="83"/>
    </row>
    <row r="305711" spans="16:16" x14ac:dyDescent="0.3">
      <c r="P305711" s="83"/>
    </row>
    <row r="305712" spans="16:16" x14ac:dyDescent="0.3">
      <c r="P305712" s="83"/>
    </row>
    <row r="305713" spans="16:16" x14ac:dyDescent="0.3">
      <c r="P305713" s="83"/>
    </row>
    <row r="305714" spans="16:16" x14ac:dyDescent="0.3">
      <c r="P305714" s="83"/>
    </row>
    <row r="305715" spans="16:16" x14ac:dyDescent="0.3">
      <c r="P305715" s="83"/>
    </row>
    <row r="305716" spans="16:16" x14ac:dyDescent="0.3">
      <c r="P305716" s="83"/>
    </row>
    <row r="305717" spans="16:16" x14ac:dyDescent="0.3">
      <c r="P305717" s="83"/>
    </row>
    <row r="305718" spans="16:16" x14ac:dyDescent="0.3">
      <c r="P305718" s="83"/>
    </row>
    <row r="305719" spans="16:16" x14ac:dyDescent="0.3">
      <c r="P305719" s="83"/>
    </row>
    <row r="305720" spans="16:16" x14ac:dyDescent="0.3">
      <c r="P305720" s="83"/>
    </row>
    <row r="305721" spans="16:16" x14ac:dyDescent="0.3">
      <c r="P305721" s="83"/>
    </row>
    <row r="305722" spans="16:16" x14ac:dyDescent="0.3">
      <c r="P305722" s="83"/>
    </row>
    <row r="305723" spans="16:16" x14ac:dyDescent="0.3">
      <c r="P305723" s="83"/>
    </row>
    <row r="305724" spans="16:16" x14ac:dyDescent="0.3">
      <c r="P305724" s="83"/>
    </row>
    <row r="305725" spans="16:16" x14ac:dyDescent="0.3">
      <c r="P305725" s="83"/>
    </row>
    <row r="305726" spans="16:16" x14ac:dyDescent="0.3">
      <c r="P305726" s="83"/>
    </row>
    <row r="305727" spans="16:16" x14ac:dyDescent="0.3">
      <c r="P305727" s="83"/>
    </row>
    <row r="305728" spans="16:16" x14ac:dyDescent="0.3">
      <c r="P305728" s="83"/>
    </row>
    <row r="305729" spans="16:16" x14ac:dyDescent="0.3">
      <c r="P305729" s="83"/>
    </row>
    <row r="305730" spans="16:16" x14ac:dyDescent="0.3">
      <c r="P305730" s="83"/>
    </row>
    <row r="305731" spans="16:16" x14ac:dyDescent="0.3">
      <c r="P305731" s="83"/>
    </row>
    <row r="305732" spans="16:16" x14ac:dyDescent="0.3">
      <c r="P305732" s="83"/>
    </row>
    <row r="305733" spans="16:16" x14ac:dyDescent="0.3">
      <c r="P305733" s="83"/>
    </row>
    <row r="305734" spans="16:16" x14ac:dyDescent="0.3">
      <c r="P305734" s="83"/>
    </row>
    <row r="305735" spans="16:16" x14ac:dyDescent="0.3">
      <c r="P305735" s="83"/>
    </row>
    <row r="305736" spans="16:16" x14ac:dyDescent="0.3">
      <c r="P305736" s="83"/>
    </row>
    <row r="305737" spans="16:16" x14ac:dyDescent="0.3">
      <c r="P305737" s="83"/>
    </row>
    <row r="305738" spans="16:16" x14ac:dyDescent="0.3">
      <c r="P305738" s="83"/>
    </row>
    <row r="305739" spans="16:16" x14ac:dyDescent="0.3">
      <c r="P305739" s="83"/>
    </row>
    <row r="305740" spans="16:16" x14ac:dyDescent="0.3">
      <c r="P305740" s="83"/>
    </row>
    <row r="305741" spans="16:16" x14ac:dyDescent="0.3">
      <c r="P305741" s="83"/>
    </row>
    <row r="305742" spans="16:16" x14ac:dyDescent="0.3">
      <c r="P305742" s="83"/>
    </row>
    <row r="305743" spans="16:16" x14ac:dyDescent="0.3">
      <c r="P305743" s="83"/>
    </row>
    <row r="305744" spans="16:16" x14ac:dyDescent="0.3">
      <c r="P305744" s="83"/>
    </row>
    <row r="305745" spans="16:16" x14ac:dyDescent="0.3">
      <c r="P305745" s="83"/>
    </row>
    <row r="305746" spans="16:16" x14ac:dyDescent="0.3">
      <c r="P305746" s="83"/>
    </row>
    <row r="305747" spans="16:16" x14ac:dyDescent="0.3">
      <c r="P305747" s="83"/>
    </row>
    <row r="305748" spans="16:16" x14ac:dyDescent="0.3">
      <c r="P305748" s="83"/>
    </row>
    <row r="305749" spans="16:16" x14ac:dyDescent="0.3">
      <c r="P305749" s="83"/>
    </row>
    <row r="305750" spans="16:16" x14ac:dyDescent="0.3">
      <c r="P305750" s="83"/>
    </row>
    <row r="305751" spans="16:16" x14ac:dyDescent="0.3">
      <c r="P305751" s="83"/>
    </row>
    <row r="305752" spans="16:16" x14ac:dyDescent="0.3">
      <c r="P305752" s="83"/>
    </row>
    <row r="305753" spans="16:16" x14ac:dyDescent="0.3">
      <c r="P305753" s="83"/>
    </row>
    <row r="305754" spans="16:16" x14ac:dyDescent="0.3">
      <c r="P305754" s="83"/>
    </row>
    <row r="305755" spans="16:16" x14ac:dyDescent="0.3">
      <c r="P305755" s="83"/>
    </row>
    <row r="305756" spans="16:16" x14ac:dyDescent="0.3">
      <c r="P305756" s="83"/>
    </row>
    <row r="305757" spans="16:16" x14ac:dyDescent="0.3">
      <c r="P305757" s="83"/>
    </row>
    <row r="305758" spans="16:16" x14ac:dyDescent="0.3">
      <c r="P305758" s="83"/>
    </row>
    <row r="305759" spans="16:16" x14ac:dyDescent="0.3">
      <c r="P305759" s="83"/>
    </row>
    <row r="305760" spans="16:16" x14ac:dyDescent="0.3">
      <c r="P305760" s="83"/>
    </row>
    <row r="305761" spans="16:16" x14ac:dyDescent="0.3">
      <c r="P305761" s="83"/>
    </row>
    <row r="305762" spans="16:16" x14ac:dyDescent="0.3">
      <c r="P305762" s="83"/>
    </row>
    <row r="305763" spans="16:16" x14ac:dyDescent="0.3">
      <c r="P305763" s="83"/>
    </row>
    <row r="305764" spans="16:16" x14ac:dyDescent="0.3">
      <c r="P305764" s="83"/>
    </row>
    <row r="305765" spans="16:16" x14ac:dyDescent="0.3">
      <c r="P305765" s="83"/>
    </row>
    <row r="305766" spans="16:16" x14ac:dyDescent="0.3">
      <c r="P305766" s="83"/>
    </row>
    <row r="305767" spans="16:16" x14ac:dyDescent="0.3">
      <c r="P305767" s="83"/>
    </row>
    <row r="305768" spans="16:16" x14ac:dyDescent="0.3">
      <c r="P305768" s="83"/>
    </row>
    <row r="305769" spans="16:16" x14ac:dyDescent="0.3">
      <c r="P305769" s="83"/>
    </row>
    <row r="305770" spans="16:16" x14ac:dyDescent="0.3">
      <c r="P305770" s="83"/>
    </row>
    <row r="305771" spans="16:16" x14ac:dyDescent="0.3">
      <c r="P305771" s="83"/>
    </row>
    <row r="305772" spans="16:16" x14ac:dyDescent="0.3">
      <c r="P305772" s="83"/>
    </row>
    <row r="305773" spans="16:16" x14ac:dyDescent="0.3">
      <c r="P305773" s="83"/>
    </row>
    <row r="305774" spans="16:16" x14ac:dyDescent="0.3">
      <c r="P305774" s="83"/>
    </row>
    <row r="305775" spans="16:16" x14ac:dyDescent="0.3">
      <c r="P305775" s="83"/>
    </row>
    <row r="305776" spans="16:16" x14ac:dyDescent="0.3">
      <c r="P305776" s="83"/>
    </row>
    <row r="305777" spans="16:16" x14ac:dyDescent="0.3">
      <c r="P305777" s="83"/>
    </row>
    <row r="305778" spans="16:16" x14ac:dyDescent="0.3">
      <c r="P305778" s="83"/>
    </row>
    <row r="305779" spans="16:16" x14ac:dyDescent="0.3">
      <c r="P305779" s="83"/>
    </row>
    <row r="305780" spans="16:16" x14ac:dyDescent="0.3">
      <c r="P305780" s="83"/>
    </row>
    <row r="305781" spans="16:16" x14ac:dyDescent="0.3">
      <c r="P305781" s="83"/>
    </row>
    <row r="305782" spans="16:16" x14ac:dyDescent="0.3">
      <c r="P305782" s="83"/>
    </row>
    <row r="305783" spans="16:16" x14ac:dyDescent="0.3">
      <c r="P305783" s="83"/>
    </row>
    <row r="305784" spans="16:16" x14ac:dyDescent="0.3">
      <c r="P305784" s="83"/>
    </row>
    <row r="305785" spans="16:16" x14ac:dyDescent="0.3">
      <c r="P305785" s="83"/>
    </row>
    <row r="305786" spans="16:16" x14ac:dyDescent="0.3">
      <c r="P305786" s="83"/>
    </row>
    <row r="305787" spans="16:16" x14ac:dyDescent="0.3">
      <c r="P305787" s="83"/>
    </row>
    <row r="305788" spans="16:16" x14ac:dyDescent="0.3">
      <c r="P305788" s="83"/>
    </row>
    <row r="305789" spans="16:16" x14ac:dyDescent="0.3">
      <c r="P305789" s="83"/>
    </row>
    <row r="305790" spans="16:16" x14ac:dyDescent="0.3">
      <c r="P305790" s="83"/>
    </row>
    <row r="305791" spans="16:16" x14ac:dyDescent="0.3">
      <c r="P305791" s="83"/>
    </row>
    <row r="305792" spans="16:16" x14ac:dyDescent="0.3">
      <c r="P305792" s="83"/>
    </row>
    <row r="305793" spans="16:16" x14ac:dyDescent="0.3">
      <c r="P305793" s="83"/>
    </row>
    <row r="305794" spans="16:16" x14ac:dyDescent="0.3">
      <c r="P305794" s="83"/>
    </row>
    <row r="305795" spans="16:16" x14ac:dyDescent="0.3">
      <c r="P305795" s="83"/>
    </row>
    <row r="305796" spans="16:16" x14ac:dyDescent="0.3">
      <c r="P305796" s="83"/>
    </row>
    <row r="305797" spans="16:16" x14ac:dyDescent="0.3">
      <c r="P305797" s="83"/>
    </row>
    <row r="305798" spans="16:16" x14ac:dyDescent="0.3">
      <c r="P305798" s="83"/>
    </row>
    <row r="305799" spans="16:16" x14ac:dyDescent="0.3">
      <c r="P305799" s="83"/>
    </row>
    <row r="305800" spans="16:16" x14ac:dyDescent="0.3">
      <c r="P305800" s="83"/>
    </row>
    <row r="305801" spans="16:16" x14ac:dyDescent="0.3">
      <c r="P305801" s="83"/>
    </row>
    <row r="305802" spans="16:16" x14ac:dyDescent="0.3">
      <c r="P305802" s="83"/>
    </row>
    <row r="305803" spans="16:16" x14ac:dyDescent="0.3">
      <c r="P305803" s="83"/>
    </row>
    <row r="305804" spans="16:16" x14ac:dyDescent="0.3">
      <c r="P305804" s="83"/>
    </row>
    <row r="305805" spans="16:16" x14ac:dyDescent="0.3">
      <c r="P305805" s="83"/>
    </row>
    <row r="305806" spans="16:16" x14ac:dyDescent="0.3">
      <c r="P305806" s="83"/>
    </row>
    <row r="305807" spans="16:16" x14ac:dyDescent="0.3">
      <c r="P305807" s="83"/>
    </row>
    <row r="305808" spans="16:16" x14ac:dyDescent="0.3">
      <c r="P305808" s="83"/>
    </row>
    <row r="305809" spans="16:16" x14ac:dyDescent="0.3">
      <c r="P305809" s="83"/>
    </row>
    <row r="305810" spans="16:16" x14ac:dyDescent="0.3">
      <c r="P305810" s="83"/>
    </row>
    <row r="305811" spans="16:16" x14ac:dyDescent="0.3">
      <c r="P305811" s="83"/>
    </row>
    <row r="305812" spans="16:16" x14ac:dyDescent="0.3">
      <c r="P305812" s="83"/>
    </row>
    <row r="305813" spans="16:16" x14ac:dyDescent="0.3">
      <c r="P305813" s="83"/>
    </row>
    <row r="305814" spans="16:16" x14ac:dyDescent="0.3">
      <c r="P305814" s="83"/>
    </row>
    <row r="305815" spans="16:16" x14ac:dyDescent="0.3">
      <c r="P305815" s="83"/>
    </row>
    <row r="305816" spans="16:16" x14ac:dyDescent="0.3">
      <c r="P305816" s="83"/>
    </row>
    <row r="305817" spans="16:16" x14ac:dyDescent="0.3">
      <c r="P305817" s="83"/>
    </row>
    <row r="305818" spans="16:16" x14ac:dyDescent="0.3">
      <c r="P305818" s="83"/>
    </row>
    <row r="305819" spans="16:16" x14ac:dyDescent="0.3">
      <c r="P305819" s="83"/>
    </row>
    <row r="305820" spans="16:16" x14ac:dyDescent="0.3">
      <c r="P305820" s="83"/>
    </row>
    <row r="305821" spans="16:16" x14ac:dyDescent="0.3">
      <c r="P305821" s="83"/>
    </row>
    <row r="305822" spans="16:16" x14ac:dyDescent="0.3">
      <c r="P305822" s="83"/>
    </row>
    <row r="305823" spans="16:16" x14ac:dyDescent="0.3">
      <c r="P305823" s="83"/>
    </row>
    <row r="305824" spans="16:16" x14ac:dyDescent="0.3">
      <c r="P305824" s="83"/>
    </row>
    <row r="305825" spans="16:16" x14ac:dyDescent="0.3">
      <c r="P305825" s="83"/>
    </row>
    <row r="305826" spans="16:16" x14ac:dyDescent="0.3">
      <c r="P305826" s="83"/>
    </row>
    <row r="305827" spans="16:16" x14ac:dyDescent="0.3">
      <c r="P305827" s="83"/>
    </row>
    <row r="305828" spans="16:16" x14ac:dyDescent="0.3">
      <c r="P305828" s="83"/>
    </row>
    <row r="305829" spans="16:16" x14ac:dyDescent="0.3">
      <c r="P305829" s="83"/>
    </row>
    <row r="305830" spans="16:16" x14ac:dyDescent="0.3">
      <c r="P305830" s="83"/>
    </row>
    <row r="305831" spans="16:16" x14ac:dyDescent="0.3">
      <c r="P305831" s="83"/>
    </row>
    <row r="305832" spans="16:16" x14ac:dyDescent="0.3">
      <c r="P305832" s="83"/>
    </row>
    <row r="305833" spans="16:16" x14ac:dyDescent="0.3">
      <c r="P305833" s="83"/>
    </row>
    <row r="305834" spans="16:16" x14ac:dyDescent="0.3">
      <c r="P305834" s="83"/>
    </row>
    <row r="305835" spans="16:16" x14ac:dyDescent="0.3">
      <c r="P305835" s="83"/>
    </row>
    <row r="305836" spans="16:16" x14ac:dyDescent="0.3">
      <c r="P305836" s="83"/>
    </row>
    <row r="305837" spans="16:16" x14ac:dyDescent="0.3">
      <c r="P305837" s="83"/>
    </row>
    <row r="305838" spans="16:16" x14ac:dyDescent="0.3">
      <c r="P305838" s="83"/>
    </row>
    <row r="305839" spans="16:16" x14ac:dyDescent="0.3">
      <c r="P305839" s="83"/>
    </row>
    <row r="305840" spans="16:16" x14ac:dyDescent="0.3">
      <c r="P305840" s="83"/>
    </row>
    <row r="305841" spans="16:16" x14ac:dyDescent="0.3">
      <c r="P305841" s="83"/>
    </row>
    <row r="305842" spans="16:16" x14ac:dyDescent="0.3">
      <c r="P305842" s="83"/>
    </row>
    <row r="305843" spans="16:16" x14ac:dyDescent="0.3">
      <c r="P305843" s="83"/>
    </row>
    <row r="305844" spans="16:16" x14ac:dyDescent="0.3">
      <c r="P305844" s="83"/>
    </row>
    <row r="305845" spans="16:16" x14ac:dyDescent="0.3">
      <c r="P305845" s="83"/>
    </row>
    <row r="305846" spans="16:16" x14ac:dyDescent="0.3">
      <c r="P305846" s="83"/>
    </row>
    <row r="305847" spans="16:16" x14ac:dyDescent="0.3">
      <c r="P305847" s="83"/>
    </row>
    <row r="305848" spans="16:16" x14ac:dyDescent="0.3">
      <c r="P305848" s="83"/>
    </row>
    <row r="305849" spans="16:16" x14ac:dyDescent="0.3">
      <c r="P305849" s="83"/>
    </row>
    <row r="305850" spans="16:16" x14ac:dyDescent="0.3">
      <c r="P305850" s="83"/>
    </row>
    <row r="305851" spans="16:16" x14ac:dyDescent="0.3">
      <c r="P305851" s="83"/>
    </row>
    <row r="305852" spans="16:16" x14ac:dyDescent="0.3">
      <c r="P305852" s="83"/>
    </row>
    <row r="305853" spans="16:16" x14ac:dyDescent="0.3">
      <c r="P305853" s="83"/>
    </row>
    <row r="305854" spans="16:16" x14ac:dyDescent="0.3">
      <c r="P305854" s="83"/>
    </row>
    <row r="305855" spans="16:16" x14ac:dyDescent="0.3">
      <c r="P305855" s="83"/>
    </row>
    <row r="305856" spans="16:16" x14ac:dyDescent="0.3">
      <c r="P305856" s="83"/>
    </row>
    <row r="305857" spans="16:16" x14ac:dyDescent="0.3">
      <c r="P305857" s="83"/>
    </row>
    <row r="305858" spans="16:16" x14ac:dyDescent="0.3">
      <c r="P305858" s="83"/>
    </row>
    <row r="305859" spans="16:16" x14ac:dyDescent="0.3">
      <c r="P305859" s="83"/>
    </row>
    <row r="305860" spans="16:16" x14ac:dyDescent="0.3">
      <c r="P305860" s="83"/>
    </row>
    <row r="305861" spans="16:16" x14ac:dyDescent="0.3">
      <c r="P305861" s="83"/>
    </row>
    <row r="305862" spans="16:16" x14ac:dyDescent="0.3">
      <c r="P305862" s="83"/>
    </row>
    <row r="305863" spans="16:16" x14ac:dyDescent="0.3">
      <c r="P305863" s="83"/>
    </row>
    <row r="305864" spans="16:16" x14ac:dyDescent="0.3">
      <c r="P305864" s="83"/>
    </row>
    <row r="305865" spans="16:16" x14ac:dyDescent="0.3">
      <c r="P305865" s="83"/>
    </row>
    <row r="305866" spans="16:16" x14ac:dyDescent="0.3">
      <c r="P305866" s="83"/>
    </row>
    <row r="305867" spans="16:16" x14ac:dyDescent="0.3">
      <c r="P305867" s="83"/>
    </row>
    <row r="305868" spans="16:16" x14ac:dyDescent="0.3">
      <c r="P305868" s="83"/>
    </row>
    <row r="305869" spans="16:16" x14ac:dyDescent="0.3">
      <c r="P305869" s="83"/>
    </row>
    <row r="305870" spans="16:16" x14ac:dyDescent="0.3">
      <c r="P305870" s="83"/>
    </row>
    <row r="305871" spans="16:16" x14ac:dyDescent="0.3">
      <c r="P305871" s="83"/>
    </row>
    <row r="305872" spans="16:16" x14ac:dyDescent="0.3">
      <c r="P305872" s="83"/>
    </row>
    <row r="305873" spans="16:16" x14ac:dyDescent="0.3">
      <c r="P305873" s="83"/>
    </row>
    <row r="305874" spans="16:16" x14ac:dyDescent="0.3">
      <c r="P305874" s="83"/>
    </row>
    <row r="305875" spans="16:16" x14ac:dyDescent="0.3">
      <c r="P305875" s="83"/>
    </row>
    <row r="305876" spans="16:16" x14ac:dyDescent="0.3">
      <c r="P305876" s="83"/>
    </row>
    <row r="305877" spans="16:16" x14ac:dyDescent="0.3">
      <c r="P305877" s="83"/>
    </row>
    <row r="305878" spans="16:16" x14ac:dyDescent="0.3">
      <c r="P305878" s="83"/>
    </row>
    <row r="305879" spans="16:16" x14ac:dyDescent="0.3">
      <c r="P305879" s="83"/>
    </row>
    <row r="305880" spans="16:16" x14ac:dyDescent="0.3">
      <c r="P305880" s="83"/>
    </row>
    <row r="305881" spans="16:16" x14ac:dyDescent="0.3">
      <c r="P305881" s="83"/>
    </row>
    <row r="305882" spans="16:16" x14ac:dyDescent="0.3">
      <c r="P305882" s="83"/>
    </row>
    <row r="305883" spans="16:16" x14ac:dyDescent="0.3">
      <c r="P305883" s="83"/>
    </row>
    <row r="305884" spans="16:16" x14ac:dyDescent="0.3">
      <c r="P305884" s="83"/>
    </row>
    <row r="305885" spans="16:16" x14ac:dyDescent="0.3">
      <c r="P305885" s="83"/>
    </row>
    <row r="305886" spans="16:16" x14ac:dyDescent="0.3">
      <c r="P305886" s="83"/>
    </row>
    <row r="305887" spans="16:16" x14ac:dyDescent="0.3">
      <c r="P305887" s="83"/>
    </row>
    <row r="305888" spans="16:16" x14ac:dyDescent="0.3">
      <c r="P305888" s="83"/>
    </row>
    <row r="305889" spans="16:16" x14ac:dyDescent="0.3">
      <c r="P305889" s="83"/>
    </row>
    <row r="305890" spans="16:16" x14ac:dyDescent="0.3">
      <c r="P305890" s="83"/>
    </row>
    <row r="305891" spans="16:16" x14ac:dyDescent="0.3">
      <c r="P305891" s="83"/>
    </row>
    <row r="305892" spans="16:16" x14ac:dyDescent="0.3">
      <c r="P305892" s="83"/>
    </row>
    <row r="305893" spans="16:16" x14ac:dyDescent="0.3">
      <c r="P305893" s="83"/>
    </row>
    <row r="305894" spans="16:16" x14ac:dyDescent="0.3">
      <c r="P305894" s="83"/>
    </row>
    <row r="305895" spans="16:16" x14ac:dyDescent="0.3">
      <c r="P305895" s="83"/>
    </row>
    <row r="305896" spans="16:16" x14ac:dyDescent="0.3">
      <c r="P305896" s="83"/>
    </row>
    <row r="305897" spans="16:16" x14ac:dyDescent="0.3">
      <c r="P305897" s="83"/>
    </row>
    <row r="305898" spans="16:16" x14ac:dyDescent="0.3">
      <c r="P305898" s="83"/>
    </row>
    <row r="305899" spans="16:16" x14ac:dyDescent="0.3">
      <c r="P305899" s="83"/>
    </row>
    <row r="305900" spans="16:16" x14ac:dyDescent="0.3">
      <c r="P305900" s="83"/>
    </row>
    <row r="305901" spans="16:16" x14ac:dyDescent="0.3">
      <c r="P305901" s="83"/>
    </row>
    <row r="305902" spans="16:16" x14ac:dyDescent="0.3">
      <c r="P305902" s="83"/>
    </row>
    <row r="305903" spans="16:16" x14ac:dyDescent="0.3">
      <c r="P305903" s="83"/>
    </row>
    <row r="305904" spans="16:16" x14ac:dyDescent="0.3">
      <c r="P305904" s="83"/>
    </row>
    <row r="305905" spans="16:16" x14ac:dyDescent="0.3">
      <c r="P305905" s="83"/>
    </row>
    <row r="305906" spans="16:16" x14ac:dyDescent="0.3">
      <c r="P305906" s="83"/>
    </row>
    <row r="305907" spans="16:16" x14ac:dyDescent="0.3">
      <c r="P305907" s="83"/>
    </row>
    <row r="305908" spans="16:16" x14ac:dyDescent="0.3">
      <c r="P305908" s="83"/>
    </row>
    <row r="305909" spans="16:16" x14ac:dyDescent="0.3">
      <c r="P305909" s="83"/>
    </row>
    <row r="305910" spans="16:16" x14ac:dyDescent="0.3">
      <c r="P305910" s="83"/>
    </row>
    <row r="305911" spans="16:16" x14ac:dyDescent="0.3">
      <c r="P305911" s="83"/>
    </row>
    <row r="305912" spans="16:16" x14ac:dyDescent="0.3">
      <c r="P305912" s="83"/>
    </row>
    <row r="305913" spans="16:16" x14ac:dyDescent="0.3">
      <c r="P305913" s="83"/>
    </row>
    <row r="305914" spans="16:16" x14ac:dyDescent="0.3">
      <c r="P305914" s="83"/>
    </row>
    <row r="305915" spans="16:16" x14ac:dyDescent="0.3">
      <c r="P305915" s="83"/>
    </row>
    <row r="305916" spans="16:16" x14ac:dyDescent="0.3">
      <c r="P305916" s="83"/>
    </row>
    <row r="305917" spans="16:16" x14ac:dyDescent="0.3">
      <c r="P305917" s="83"/>
    </row>
    <row r="305918" spans="16:16" x14ac:dyDescent="0.3">
      <c r="P305918" s="83"/>
    </row>
    <row r="305919" spans="16:16" x14ac:dyDescent="0.3">
      <c r="P305919" s="83"/>
    </row>
    <row r="305920" spans="16:16" x14ac:dyDescent="0.3">
      <c r="P305920" s="83"/>
    </row>
    <row r="305921" spans="16:16" x14ac:dyDescent="0.3">
      <c r="P305921" s="83"/>
    </row>
    <row r="305922" spans="16:16" x14ac:dyDescent="0.3">
      <c r="P305922" s="83"/>
    </row>
    <row r="305923" spans="16:16" x14ac:dyDescent="0.3">
      <c r="P305923" s="83"/>
    </row>
    <row r="305924" spans="16:16" x14ac:dyDescent="0.3">
      <c r="P305924" s="83"/>
    </row>
    <row r="305925" spans="16:16" x14ac:dyDescent="0.3">
      <c r="P305925" s="83"/>
    </row>
    <row r="305926" spans="16:16" x14ac:dyDescent="0.3">
      <c r="P305926" s="83"/>
    </row>
    <row r="305927" spans="16:16" x14ac:dyDescent="0.3">
      <c r="P305927" s="83"/>
    </row>
    <row r="305928" spans="16:16" x14ac:dyDescent="0.3">
      <c r="P305928" s="83"/>
    </row>
    <row r="305929" spans="16:16" x14ac:dyDescent="0.3">
      <c r="P305929" s="83"/>
    </row>
    <row r="305930" spans="16:16" x14ac:dyDescent="0.3">
      <c r="P305930" s="83"/>
    </row>
    <row r="305931" spans="16:16" x14ac:dyDescent="0.3">
      <c r="P305931" s="83"/>
    </row>
    <row r="305932" spans="16:16" x14ac:dyDescent="0.3">
      <c r="P305932" s="83"/>
    </row>
    <row r="305933" spans="16:16" x14ac:dyDescent="0.3">
      <c r="P305933" s="83"/>
    </row>
    <row r="305934" spans="16:16" x14ac:dyDescent="0.3">
      <c r="P305934" s="83"/>
    </row>
    <row r="305935" spans="16:16" x14ac:dyDescent="0.3">
      <c r="P305935" s="83"/>
    </row>
    <row r="305936" spans="16:16" x14ac:dyDescent="0.3">
      <c r="P305936" s="83"/>
    </row>
    <row r="305937" spans="16:16" x14ac:dyDescent="0.3">
      <c r="P305937" s="83"/>
    </row>
    <row r="305938" spans="16:16" x14ac:dyDescent="0.3">
      <c r="P305938" s="83"/>
    </row>
    <row r="305939" spans="16:16" x14ac:dyDescent="0.3">
      <c r="P305939" s="83"/>
    </row>
    <row r="305940" spans="16:16" x14ac:dyDescent="0.3">
      <c r="P305940" s="83"/>
    </row>
    <row r="305941" spans="16:16" x14ac:dyDescent="0.3">
      <c r="P305941" s="83"/>
    </row>
    <row r="305942" spans="16:16" x14ac:dyDescent="0.3">
      <c r="P305942" s="83"/>
    </row>
    <row r="305943" spans="16:16" x14ac:dyDescent="0.3">
      <c r="P305943" s="83"/>
    </row>
    <row r="305944" spans="16:16" x14ac:dyDescent="0.3">
      <c r="P305944" s="83"/>
    </row>
    <row r="305945" spans="16:16" x14ac:dyDescent="0.3">
      <c r="P305945" s="83"/>
    </row>
    <row r="305946" spans="16:16" x14ac:dyDescent="0.3">
      <c r="P305946" s="83"/>
    </row>
    <row r="305947" spans="16:16" x14ac:dyDescent="0.3">
      <c r="P305947" s="83"/>
    </row>
    <row r="305948" spans="16:16" x14ac:dyDescent="0.3">
      <c r="P305948" s="83"/>
    </row>
    <row r="305949" spans="16:16" x14ac:dyDescent="0.3">
      <c r="P305949" s="83"/>
    </row>
    <row r="305950" spans="16:16" x14ac:dyDescent="0.3">
      <c r="P305950" s="83"/>
    </row>
    <row r="305951" spans="16:16" x14ac:dyDescent="0.3">
      <c r="P305951" s="83"/>
    </row>
    <row r="305952" spans="16:16" x14ac:dyDescent="0.3">
      <c r="P305952" s="83"/>
    </row>
    <row r="305953" spans="16:16" x14ac:dyDescent="0.3">
      <c r="P305953" s="83"/>
    </row>
    <row r="305954" spans="16:16" x14ac:dyDescent="0.3">
      <c r="P305954" s="83"/>
    </row>
    <row r="305955" spans="16:16" x14ac:dyDescent="0.3">
      <c r="P305955" s="83"/>
    </row>
    <row r="305956" spans="16:16" x14ac:dyDescent="0.3">
      <c r="P305956" s="83"/>
    </row>
    <row r="305957" spans="16:16" x14ac:dyDescent="0.3">
      <c r="P305957" s="83"/>
    </row>
    <row r="305958" spans="16:16" x14ac:dyDescent="0.3">
      <c r="P305958" s="83"/>
    </row>
    <row r="305959" spans="16:16" x14ac:dyDescent="0.3">
      <c r="P305959" s="83"/>
    </row>
    <row r="305960" spans="16:16" x14ac:dyDescent="0.3">
      <c r="P305960" s="83"/>
    </row>
    <row r="305961" spans="16:16" x14ac:dyDescent="0.3">
      <c r="P305961" s="83"/>
    </row>
    <row r="305962" spans="16:16" x14ac:dyDescent="0.3">
      <c r="P305962" s="83"/>
    </row>
    <row r="305963" spans="16:16" x14ac:dyDescent="0.3">
      <c r="P305963" s="83"/>
    </row>
    <row r="305964" spans="16:16" x14ac:dyDescent="0.3">
      <c r="P305964" s="83"/>
    </row>
    <row r="305965" spans="16:16" x14ac:dyDescent="0.3">
      <c r="P305965" s="83"/>
    </row>
    <row r="305966" spans="16:16" x14ac:dyDescent="0.3">
      <c r="P305966" s="83"/>
    </row>
    <row r="305967" spans="16:16" x14ac:dyDescent="0.3">
      <c r="P305967" s="83"/>
    </row>
    <row r="305968" spans="16:16" x14ac:dyDescent="0.3">
      <c r="P305968" s="83"/>
    </row>
    <row r="305969" spans="16:16" x14ac:dyDescent="0.3">
      <c r="P305969" s="83"/>
    </row>
    <row r="305970" spans="16:16" x14ac:dyDescent="0.3">
      <c r="P305970" s="83"/>
    </row>
    <row r="305971" spans="16:16" x14ac:dyDescent="0.3">
      <c r="P305971" s="83"/>
    </row>
    <row r="305972" spans="16:16" x14ac:dyDescent="0.3">
      <c r="P305972" s="83"/>
    </row>
    <row r="305973" spans="16:16" x14ac:dyDescent="0.3">
      <c r="P305973" s="83"/>
    </row>
    <row r="305974" spans="16:16" x14ac:dyDescent="0.3">
      <c r="P305974" s="83"/>
    </row>
    <row r="305975" spans="16:16" x14ac:dyDescent="0.3">
      <c r="P305975" s="83"/>
    </row>
    <row r="305976" spans="16:16" x14ac:dyDescent="0.3">
      <c r="P305976" s="83"/>
    </row>
    <row r="305977" spans="16:16" x14ac:dyDescent="0.3">
      <c r="P305977" s="83"/>
    </row>
    <row r="305978" spans="16:16" x14ac:dyDescent="0.3">
      <c r="P305978" s="83"/>
    </row>
    <row r="305979" spans="16:16" x14ac:dyDescent="0.3">
      <c r="P305979" s="83"/>
    </row>
    <row r="305980" spans="16:16" x14ac:dyDescent="0.3">
      <c r="P305980" s="83"/>
    </row>
    <row r="305981" spans="16:16" x14ac:dyDescent="0.3">
      <c r="P305981" s="83"/>
    </row>
    <row r="305982" spans="16:16" x14ac:dyDescent="0.3">
      <c r="P305982" s="83"/>
    </row>
    <row r="305983" spans="16:16" x14ac:dyDescent="0.3">
      <c r="P305983" s="83"/>
    </row>
    <row r="305984" spans="16:16" x14ac:dyDescent="0.3">
      <c r="P305984" s="83"/>
    </row>
    <row r="305985" spans="16:16" x14ac:dyDescent="0.3">
      <c r="P305985" s="83"/>
    </row>
    <row r="305986" spans="16:16" x14ac:dyDescent="0.3">
      <c r="P305986" s="83"/>
    </row>
    <row r="305987" spans="16:16" x14ac:dyDescent="0.3">
      <c r="P305987" s="83"/>
    </row>
    <row r="305988" spans="16:16" x14ac:dyDescent="0.3">
      <c r="P305988" s="83"/>
    </row>
    <row r="305989" spans="16:16" x14ac:dyDescent="0.3">
      <c r="P305989" s="83"/>
    </row>
    <row r="305990" spans="16:16" x14ac:dyDescent="0.3">
      <c r="P305990" s="83"/>
    </row>
    <row r="305991" spans="16:16" x14ac:dyDescent="0.3">
      <c r="P305991" s="83"/>
    </row>
    <row r="305992" spans="16:16" x14ac:dyDescent="0.3">
      <c r="P305992" s="83"/>
    </row>
    <row r="305993" spans="16:16" x14ac:dyDescent="0.3">
      <c r="P305993" s="83"/>
    </row>
    <row r="305994" spans="16:16" x14ac:dyDescent="0.3">
      <c r="P305994" s="83"/>
    </row>
    <row r="305995" spans="16:16" x14ac:dyDescent="0.3">
      <c r="P305995" s="83"/>
    </row>
    <row r="305996" spans="16:16" x14ac:dyDescent="0.3">
      <c r="P305996" s="83"/>
    </row>
    <row r="305997" spans="16:16" x14ac:dyDescent="0.3">
      <c r="P305997" s="83"/>
    </row>
    <row r="305998" spans="16:16" x14ac:dyDescent="0.3">
      <c r="P305998" s="83"/>
    </row>
    <row r="305999" spans="16:16" x14ac:dyDescent="0.3">
      <c r="P305999" s="83"/>
    </row>
    <row r="306000" spans="16:16" x14ac:dyDescent="0.3">
      <c r="P306000" s="83"/>
    </row>
    <row r="306001" spans="16:16" x14ac:dyDescent="0.3">
      <c r="P306001" s="83"/>
    </row>
    <row r="306002" spans="16:16" x14ac:dyDescent="0.3">
      <c r="P306002" s="83"/>
    </row>
    <row r="306003" spans="16:16" x14ac:dyDescent="0.3">
      <c r="P306003" s="83"/>
    </row>
    <row r="306004" spans="16:16" x14ac:dyDescent="0.3">
      <c r="P306004" s="83"/>
    </row>
    <row r="306005" spans="16:16" x14ac:dyDescent="0.3">
      <c r="P306005" s="83"/>
    </row>
    <row r="306006" spans="16:16" x14ac:dyDescent="0.3">
      <c r="P306006" s="83"/>
    </row>
    <row r="306007" spans="16:16" x14ac:dyDescent="0.3">
      <c r="P306007" s="83"/>
    </row>
    <row r="306008" spans="16:16" x14ac:dyDescent="0.3">
      <c r="P306008" s="83"/>
    </row>
    <row r="306009" spans="16:16" x14ac:dyDescent="0.3">
      <c r="P306009" s="83"/>
    </row>
    <row r="306010" spans="16:16" x14ac:dyDescent="0.3">
      <c r="P306010" s="83"/>
    </row>
    <row r="306011" spans="16:16" x14ac:dyDescent="0.3">
      <c r="P306011" s="83"/>
    </row>
    <row r="306012" spans="16:16" x14ac:dyDescent="0.3">
      <c r="P306012" s="83"/>
    </row>
    <row r="306013" spans="16:16" x14ac:dyDescent="0.3">
      <c r="P306013" s="83"/>
    </row>
    <row r="306014" spans="16:16" x14ac:dyDescent="0.3">
      <c r="P306014" s="83"/>
    </row>
    <row r="306015" spans="16:16" x14ac:dyDescent="0.3">
      <c r="P306015" s="83"/>
    </row>
    <row r="306016" spans="16:16" x14ac:dyDescent="0.3">
      <c r="P306016" s="83"/>
    </row>
    <row r="306017" spans="16:16" x14ac:dyDescent="0.3">
      <c r="P306017" s="83"/>
    </row>
    <row r="306018" spans="16:16" x14ac:dyDescent="0.3">
      <c r="P306018" s="83"/>
    </row>
    <row r="306019" spans="16:16" x14ac:dyDescent="0.3">
      <c r="P306019" s="83"/>
    </row>
    <row r="306020" spans="16:16" x14ac:dyDescent="0.3">
      <c r="P306020" s="83"/>
    </row>
    <row r="306021" spans="16:16" x14ac:dyDescent="0.3">
      <c r="P306021" s="83"/>
    </row>
    <row r="306022" spans="16:16" x14ac:dyDescent="0.3">
      <c r="P306022" s="83"/>
    </row>
    <row r="306023" spans="16:16" x14ac:dyDescent="0.3">
      <c r="P306023" s="83"/>
    </row>
    <row r="306024" spans="16:16" x14ac:dyDescent="0.3">
      <c r="P306024" s="83"/>
    </row>
    <row r="306025" spans="16:16" x14ac:dyDescent="0.3">
      <c r="P306025" s="83"/>
    </row>
    <row r="306026" spans="16:16" x14ac:dyDescent="0.3">
      <c r="P306026" s="83"/>
    </row>
    <row r="306027" spans="16:16" x14ac:dyDescent="0.3">
      <c r="P306027" s="83"/>
    </row>
    <row r="306028" spans="16:16" x14ac:dyDescent="0.3">
      <c r="P306028" s="83"/>
    </row>
    <row r="306029" spans="16:16" x14ac:dyDescent="0.3">
      <c r="P306029" s="83"/>
    </row>
    <row r="306030" spans="16:16" x14ac:dyDescent="0.3">
      <c r="P306030" s="83"/>
    </row>
    <row r="306031" spans="16:16" x14ac:dyDescent="0.3">
      <c r="P306031" s="83"/>
    </row>
    <row r="306032" spans="16:16" x14ac:dyDescent="0.3">
      <c r="P306032" s="83"/>
    </row>
    <row r="306033" spans="16:16" x14ac:dyDescent="0.3">
      <c r="P306033" s="83"/>
    </row>
    <row r="306034" spans="16:16" x14ac:dyDescent="0.3">
      <c r="P306034" s="83"/>
    </row>
    <row r="306035" spans="16:16" x14ac:dyDescent="0.3">
      <c r="P306035" s="83"/>
    </row>
    <row r="306036" spans="16:16" x14ac:dyDescent="0.3">
      <c r="P306036" s="83"/>
    </row>
    <row r="306037" spans="16:16" x14ac:dyDescent="0.3">
      <c r="P306037" s="83"/>
    </row>
    <row r="306038" spans="16:16" x14ac:dyDescent="0.3">
      <c r="P306038" s="83"/>
    </row>
    <row r="306039" spans="16:16" x14ac:dyDescent="0.3">
      <c r="P306039" s="83"/>
    </row>
    <row r="306040" spans="16:16" x14ac:dyDescent="0.3">
      <c r="P306040" s="83"/>
    </row>
    <row r="306041" spans="16:16" x14ac:dyDescent="0.3">
      <c r="P306041" s="83"/>
    </row>
    <row r="306042" spans="16:16" x14ac:dyDescent="0.3">
      <c r="P306042" s="83"/>
    </row>
    <row r="306043" spans="16:16" x14ac:dyDescent="0.3">
      <c r="P306043" s="83"/>
    </row>
    <row r="306044" spans="16:16" x14ac:dyDescent="0.3">
      <c r="P306044" s="83"/>
    </row>
    <row r="306045" spans="16:16" x14ac:dyDescent="0.3">
      <c r="P306045" s="83"/>
    </row>
    <row r="306046" spans="16:16" x14ac:dyDescent="0.3">
      <c r="P306046" s="83"/>
    </row>
    <row r="306047" spans="16:16" x14ac:dyDescent="0.3">
      <c r="P306047" s="83"/>
    </row>
    <row r="306048" spans="16:16" x14ac:dyDescent="0.3">
      <c r="P306048" s="83"/>
    </row>
    <row r="306049" spans="16:16" x14ac:dyDescent="0.3">
      <c r="P306049" s="83"/>
    </row>
    <row r="306050" spans="16:16" x14ac:dyDescent="0.3">
      <c r="P306050" s="83"/>
    </row>
    <row r="306051" spans="16:16" x14ac:dyDescent="0.3">
      <c r="P306051" s="83"/>
    </row>
    <row r="306052" spans="16:16" x14ac:dyDescent="0.3">
      <c r="P306052" s="83"/>
    </row>
    <row r="306053" spans="16:16" x14ac:dyDescent="0.3">
      <c r="P306053" s="83"/>
    </row>
    <row r="306054" spans="16:16" x14ac:dyDescent="0.3">
      <c r="P306054" s="83"/>
    </row>
    <row r="306055" spans="16:16" x14ac:dyDescent="0.3">
      <c r="P306055" s="83"/>
    </row>
    <row r="306056" spans="16:16" x14ac:dyDescent="0.3">
      <c r="P306056" s="83"/>
    </row>
    <row r="306057" spans="16:16" x14ac:dyDescent="0.3">
      <c r="P306057" s="83"/>
    </row>
    <row r="306058" spans="16:16" x14ac:dyDescent="0.3">
      <c r="P306058" s="83"/>
    </row>
    <row r="306059" spans="16:16" x14ac:dyDescent="0.3">
      <c r="P306059" s="83"/>
    </row>
    <row r="306060" spans="16:16" x14ac:dyDescent="0.3">
      <c r="P306060" s="83"/>
    </row>
    <row r="306061" spans="16:16" x14ac:dyDescent="0.3">
      <c r="P306061" s="83"/>
    </row>
    <row r="306062" spans="16:16" x14ac:dyDescent="0.3">
      <c r="P306062" s="83"/>
    </row>
    <row r="306063" spans="16:16" x14ac:dyDescent="0.3">
      <c r="P306063" s="83"/>
    </row>
    <row r="306064" spans="16:16" x14ac:dyDescent="0.3">
      <c r="P306064" s="83"/>
    </row>
    <row r="306065" spans="16:16" x14ac:dyDescent="0.3">
      <c r="P306065" s="83"/>
    </row>
    <row r="306066" spans="16:16" x14ac:dyDescent="0.3">
      <c r="P306066" s="83"/>
    </row>
    <row r="306067" spans="16:16" x14ac:dyDescent="0.3">
      <c r="P306067" s="83"/>
    </row>
    <row r="306068" spans="16:16" x14ac:dyDescent="0.3">
      <c r="P306068" s="83"/>
    </row>
    <row r="306069" spans="16:16" x14ac:dyDescent="0.3">
      <c r="P306069" s="83"/>
    </row>
    <row r="306070" spans="16:16" x14ac:dyDescent="0.3">
      <c r="P306070" s="83"/>
    </row>
    <row r="306071" spans="16:16" x14ac:dyDescent="0.3">
      <c r="P306071" s="83"/>
    </row>
    <row r="306072" spans="16:16" x14ac:dyDescent="0.3">
      <c r="P306072" s="83"/>
    </row>
    <row r="306073" spans="16:16" x14ac:dyDescent="0.3">
      <c r="P306073" s="83"/>
    </row>
    <row r="306074" spans="16:16" x14ac:dyDescent="0.3">
      <c r="P306074" s="83"/>
    </row>
    <row r="306075" spans="16:16" x14ac:dyDescent="0.3">
      <c r="P306075" s="83"/>
    </row>
    <row r="306076" spans="16:16" x14ac:dyDescent="0.3">
      <c r="P306076" s="83"/>
    </row>
    <row r="306077" spans="16:16" x14ac:dyDescent="0.3">
      <c r="P306077" s="83"/>
    </row>
    <row r="306078" spans="16:16" x14ac:dyDescent="0.3">
      <c r="P306078" s="83"/>
    </row>
    <row r="306079" spans="16:16" x14ac:dyDescent="0.3">
      <c r="P306079" s="83"/>
    </row>
    <row r="306080" spans="16:16" x14ac:dyDescent="0.3">
      <c r="P306080" s="83"/>
    </row>
    <row r="306081" spans="16:16" x14ac:dyDescent="0.3">
      <c r="P306081" s="83"/>
    </row>
    <row r="306082" spans="16:16" x14ac:dyDescent="0.3">
      <c r="P306082" s="83"/>
    </row>
    <row r="306083" spans="16:16" x14ac:dyDescent="0.3">
      <c r="P306083" s="83"/>
    </row>
    <row r="306084" spans="16:16" x14ac:dyDescent="0.3">
      <c r="P306084" s="83"/>
    </row>
    <row r="306085" spans="16:16" x14ac:dyDescent="0.3">
      <c r="P306085" s="83"/>
    </row>
    <row r="306086" spans="16:16" x14ac:dyDescent="0.3">
      <c r="P306086" s="83"/>
    </row>
    <row r="306087" spans="16:16" x14ac:dyDescent="0.3">
      <c r="P306087" s="83"/>
    </row>
    <row r="306088" spans="16:16" x14ac:dyDescent="0.3">
      <c r="P306088" s="83"/>
    </row>
    <row r="306089" spans="16:16" x14ac:dyDescent="0.3">
      <c r="P306089" s="83"/>
    </row>
    <row r="306090" spans="16:16" x14ac:dyDescent="0.3">
      <c r="P306090" s="83"/>
    </row>
    <row r="306091" spans="16:16" x14ac:dyDescent="0.3">
      <c r="P306091" s="83"/>
    </row>
    <row r="306092" spans="16:16" x14ac:dyDescent="0.3">
      <c r="P306092" s="83"/>
    </row>
    <row r="306093" spans="16:16" x14ac:dyDescent="0.3">
      <c r="P306093" s="83"/>
    </row>
    <row r="306094" spans="16:16" x14ac:dyDescent="0.3">
      <c r="P306094" s="83"/>
    </row>
    <row r="306095" spans="16:16" x14ac:dyDescent="0.3">
      <c r="P306095" s="83"/>
    </row>
    <row r="306096" spans="16:16" x14ac:dyDescent="0.3">
      <c r="P306096" s="83"/>
    </row>
    <row r="306097" spans="16:16" x14ac:dyDescent="0.3">
      <c r="P306097" s="83"/>
    </row>
    <row r="306098" spans="16:16" x14ac:dyDescent="0.3">
      <c r="P306098" s="83"/>
    </row>
    <row r="306099" spans="16:16" x14ac:dyDescent="0.3">
      <c r="P306099" s="83"/>
    </row>
    <row r="306100" spans="16:16" x14ac:dyDescent="0.3">
      <c r="P306100" s="83"/>
    </row>
    <row r="306101" spans="16:16" x14ac:dyDescent="0.3">
      <c r="P306101" s="83"/>
    </row>
    <row r="306102" spans="16:16" x14ac:dyDescent="0.3">
      <c r="P306102" s="83"/>
    </row>
    <row r="306103" spans="16:16" x14ac:dyDescent="0.3">
      <c r="P306103" s="83"/>
    </row>
    <row r="306104" spans="16:16" x14ac:dyDescent="0.3">
      <c r="P306104" s="83"/>
    </row>
    <row r="306105" spans="16:16" x14ac:dyDescent="0.3">
      <c r="P306105" s="83"/>
    </row>
    <row r="306106" spans="16:16" x14ac:dyDescent="0.3">
      <c r="P306106" s="83"/>
    </row>
    <row r="306107" spans="16:16" x14ac:dyDescent="0.3">
      <c r="P306107" s="83"/>
    </row>
    <row r="306108" spans="16:16" x14ac:dyDescent="0.3">
      <c r="P306108" s="83"/>
    </row>
    <row r="306109" spans="16:16" x14ac:dyDescent="0.3">
      <c r="P306109" s="83"/>
    </row>
    <row r="306110" spans="16:16" x14ac:dyDescent="0.3">
      <c r="P306110" s="83"/>
    </row>
    <row r="306111" spans="16:16" x14ac:dyDescent="0.3">
      <c r="P306111" s="83"/>
    </row>
    <row r="306112" spans="16:16" x14ac:dyDescent="0.3">
      <c r="P306112" s="83"/>
    </row>
    <row r="306113" spans="16:16" x14ac:dyDescent="0.3">
      <c r="P306113" s="83"/>
    </row>
    <row r="306114" spans="16:16" x14ac:dyDescent="0.3">
      <c r="P306114" s="83"/>
    </row>
    <row r="306115" spans="16:16" x14ac:dyDescent="0.3">
      <c r="P306115" s="83"/>
    </row>
    <row r="306116" spans="16:16" x14ac:dyDescent="0.3">
      <c r="P306116" s="83"/>
    </row>
    <row r="306117" spans="16:16" x14ac:dyDescent="0.3">
      <c r="P306117" s="83"/>
    </row>
    <row r="306118" spans="16:16" x14ac:dyDescent="0.3">
      <c r="P306118" s="83"/>
    </row>
    <row r="306119" spans="16:16" x14ac:dyDescent="0.3">
      <c r="P306119" s="83"/>
    </row>
    <row r="306120" spans="16:16" x14ac:dyDescent="0.3">
      <c r="P306120" s="83"/>
    </row>
    <row r="306121" spans="16:16" x14ac:dyDescent="0.3">
      <c r="P306121" s="83"/>
    </row>
    <row r="306122" spans="16:16" x14ac:dyDescent="0.3">
      <c r="P306122" s="83"/>
    </row>
    <row r="306123" spans="16:16" x14ac:dyDescent="0.3">
      <c r="P306123" s="83"/>
    </row>
    <row r="306124" spans="16:16" x14ac:dyDescent="0.3">
      <c r="P306124" s="83"/>
    </row>
    <row r="306125" spans="16:16" x14ac:dyDescent="0.3">
      <c r="P306125" s="83"/>
    </row>
    <row r="306126" spans="16:16" x14ac:dyDescent="0.3">
      <c r="P306126" s="83"/>
    </row>
    <row r="306127" spans="16:16" x14ac:dyDescent="0.3">
      <c r="P306127" s="83"/>
    </row>
    <row r="306128" spans="16:16" x14ac:dyDescent="0.3">
      <c r="P306128" s="83"/>
    </row>
    <row r="306129" spans="16:16" x14ac:dyDescent="0.3">
      <c r="P306129" s="83"/>
    </row>
    <row r="306130" spans="16:16" x14ac:dyDescent="0.3">
      <c r="P306130" s="83"/>
    </row>
    <row r="306131" spans="16:16" x14ac:dyDescent="0.3">
      <c r="P306131" s="83"/>
    </row>
    <row r="306132" spans="16:16" x14ac:dyDescent="0.3">
      <c r="P306132" s="83"/>
    </row>
    <row r="306133" spans="16:16" x14ac:dyDescent="0.3">
      <c r="P306133" s="83"/>
    </row>
    <row r="306134" spans="16:16" x14ac:dyDescent="0.3">
      <c r="P306134" s="83"/>
    </row>
    <row r="306135" spans="16:16" x14ac:dyDescent="0.3">
      <c r="P306135" s="83"/>
    </row>
    <row r="306136" spans="16:16" x14ac:dyDescent="0.3">
      <c r="P306136" s="83"/>
    </row>
    <row r="306137" spans="16:16" x14ac:dyDescent="0.3">
      <c r="P306137" s="83"/>
    </row>
    <row r="306138" spans="16:16" x14ac:dyDescent="0.3">
      <c r="P306138" s="83"/>
    </row>
    <row r="306139" spans="16:16" x14ac:dyDescent="0.3">
      <c r="P306139" s="83"/>
    </row>
    <row r="306140" spans="16:16" x14ac:dyDescent="0.3">
      <c r="P306140" s="83"/>
    </row>
    <row r="306141" spans="16:16" x14ac:dyDescent="0.3">
      <c r="P306141" s="83"/>
    </row>
    <row r="306142" spans="16:16" x14ac:dyDescent="0.3">
      <c r="P306142" s="83"/>
    </row>
    <row r="306143" spans="16:16" x14ac:dyDescent="0.3">
      <c r="P306143" s="83"/>
    </row>
    <row r="306144" spans="16:16" x14ac:dyDescent="0.3">
      <c r="P306144" s="83"/>
    </row>
    <row r="306145" spans="16:16" x14ac:dyDescent="0.3">
      <c r="P306145" s="83"/>
    </row>
    <row r="306146" spans="16:16" x14ac:dyDescent="0.3">
      <c r="P306146" s="83"/>
    </row>
    <row r="306147" spans="16:16" x14ac:dyDescent="0.3">
      <c r="P306147" s="83"/>
    </row>
    <row r="306148" spans="16:16" x14ac:dyDescent="0.3">
      <c r="P306148" s="83"/>
    </row>
    <row r="306149" spans="16:16" x14ac:dyDescent="0.3">
      <c r="P306149" s="83"/>
    </row>
    <row r="306150" spans="16:16" x14ac:dyDescent="0.3">
      <c r="P306150" s="83"/>
    </row>
    <row r="306151" spans="16:16" x14ac:dyDescent="0.3">
      <c r="P306151" s="83"/>
    </row>
    <row r="306152" spans="16:16" x14ac:dyDescent="0.3">
      <c r="P306152" s="83"/>
    </row>
    <row r="306153" spans="16:16" x14ac:dyDescent="0.3">
      <c r="P306153" s="83"/>
    </row>
    <row r="306154" spans="16:16" x14ac:dyDescent="0.3">
      <c r="P306154" s="83"/>
    </row>
    <row r="306155" spans="16:16" x14ac:dyDescent="0.3">
      <c r="P306155" s="83"/>
    </row>
    <row r="306156" spans="16:16" x14ac:dyDescent="0.3">
      <c r="P306156" s="83"/>
    </row>
    <row r="306157" spans="16:16" x14ac:dyDescent="0.3">
      <c r="P306157" s="83"/>
    </row>
    <row r="306158" spans="16:16" x14ac:dyDescent="0.3">
      <c r="P306158" s="83"/>
    </row>
    <row r="306159" spans="16:16" x14ac:dyDescent="0.3">
      <c r="P306159" s="83"/>
    </row>
    <row r="306160" spans="16:16" x14ac:dyDescent="0.3">
      <c r="P306160" s="83"/>
    </row>
    <row r="306161" spans="16:16" x14ac:dyDescent="0.3">
      <c r="P306161" s="83"/>
    </row>
    <row r="306162" spans="16:16" x14ac:dyDescent="0.3">
      <c r="P306162" s="83"/>
    </row>
    <row r="306163" spans="16:16" x14ac:dyDescent="0.3">
      <c r="P306163" s="83"/>
    </row>
    <row r="306164" spans="16:16" x14ac:dyDescent="0.3">
      <c r="P306164" s="83"/>
    </row>
    <row r="306165" spans="16:16" x14ac:dyDescent="0.3">
      <c r="P306165" s="83"/>
    </row>
    <row r="306166" spans="16:16" x14ac:dyDescent="0.3">
      <c r="P306166" s="83"/>
    </row>
    <row r="306167" spans="16:16" x14ac:dyDescent="0.3">
      <c r="P306167" s="83"/>
    </row>
    <row r="306168" spans="16:16" x14ac:dyDescent="0.3">
      <c r="P306168" s="83"/>
    </row>
    <row r="306169" spans="16:16" x14ac:dyDescent="0.3">
      <c r="P306169" s="83"/>
    </row>
    <row r="306170" spans="16:16" x14ac:dyDescent="0.3">
      <c r="P306170" s="83"/>
    </row>
    <row r="306171" spans="16:16" x14ac:dyDescent="0.3">
      <c r="P306171" s="83"/>
    </row>
    <row r="306172" spans="16:16" x14ac:dyDescent="0.3">
      <c r="P306172" s="83"/>
    </row>
    <row r="306173" spans="16:16" x14ac:dyDescent="0.3">
      <c r="P306173" s="83"/>
    </row>
    <row r="306174" spans="16:16" x14ac:dyDescent="0.3">
      <c r="P306174" s="83"/>
    </row>
    <row r="306175" spans="16:16" x14ac:dyDescent="0.3">
      <c r="P306175" s="83"/>
    </row>
    <row r="306176" spans="16:16" x14ac:dyDescent="0.3">
      <c r="P306176" s="83"/>
    </row>
    <row r="306177" spans="16:16" x14ac:dyDescent="0.3">
      <c r="P306177" s="83"/>
    </row>
    <row r="306178" spans="16:16" x14ac:dyDescent="0.3">
      <c r="P306178" s="83"/>
    </row>
    <row r="306179" spans="16:16" x14ac:dyDescent="0.3">
      <c r="P306179" s="83"/>
    </row>
    <row r="306180" spans="16:16" x14ac:dyDescent="0.3">
      <c r="P306180" s="83"/>
    </row>
    <row r="306181" spans="16:16" x14ac:dyDescent="0.3">
      <c r="P306181" s="83"/>
    </row>
    <row r="306182" spans="16:16" x14ac:dyDescent="0.3">
      <c r="P306182" s="83"/>
    </row>
    <row r="306183" spans="16:16" x14ac:dyDescent="0.3">
      <c r="P306183" s="83"/>
    </row>
    <row r="306184" spans="16:16" x14ac:dyDescent="0.3">
      <c r="P306184" s="83"/>
    </row>
    <row r="306185" spans="16:16" x14ac:dyDescent="0.3">
      <c r="P306185" s="83"/>
    </row>
    <row r="306186" spans="16:16" x14ac:dyDescent="0.3">
      <c r="P306186" s="83"/>
    </row>
    <row r="306187" spans="16:16" x14ac:dyDescent="0.3">
      <c r="P306187" s="83"/>
    </row>
    <row r="306188" spans="16:16" x14ac:dyDescent="0.3">
      <c r="P306188" s="83"/>
    </row>
    <row r="306189" spans="16:16" x14ac:dyDescent="0.3">
      <c r="P306189" s="83"/>
    </row>
    <row r="306190" spans="16:16" x14ac:dyDescent="0.3">
      <c r="P306190" s="83"/>
    </row>
    <row r="306191" spans="16:16" x14ac:dyDescent="0.3">
      <c r="P306191" s="83"/>
    </row>
    <row r="306192" spans="16:16" x14ac:dyDescent="0.3">
      <c r="P306192" s="83"/>
    </row>
    <row r="306193" spans="16:16" x14ac:dyDescent="0.3">
      <c r="P306193" s="83"/>
    </row>
    <row r="306194" spans="16:16" x14ac:dyDescent="0.3">
      <c r="P306194" s="83"/>
    </row>
    <row r="306195" spans="16:16" x14ac:dyDescent="0.3">
      <c r="P306195" s="83"/>
    </row>
    <row r="306196" spans="16:16" x14ac:dyDescent="0.3">
      <c r="P306196" s="83"/>
    </row>
    <row r="306197" spans="16:16" x14ac:dyDescent="0.3">
      <c r="P306197" s="83"/>
    </row>
    <row r="306198" spans="16:16" x14ac:dyDescent="0.3">
      <c r="P306198" s="83"/>
    </row>
    <row r="306199" spans="16:16" x14ac:dyDescent="0.3">
      <c r="P306199" s="83"/>
    </row>
    <row r="306200" spans="16:16" x14ac:dyDescent="0.3">
      <c r="P306200" s="83"/>
    </row>
    <row r="306201" spans="16:16" x14ac:dyDescent="0.3">
      <c r="P306201" s="83"/>
    </row>
    <row r="306202" spans="16:16" x14ac:dyDescent="0.3">
      <c r="P306202" s="83"/>
    </row>
    <row r="306203" spans="16:16" x14ac:dyDescent="0.3">
      <c r="P306203" s="83"/>
    </row>
    <row r="306204" spans="16:16" x14ac:dyDescent="0.3">
      <c r="P306204" s="83"/>
    </row>
    <row r="306205" spans="16:16" x14ac:dyDescent="0.3">
      <c r="P306205" s="83"/>
    </row>
    <row r="306206" spans="16:16" x14ac:dyDescent="0.3">
      <c r="P306206" s="83"/>
    </row>
    <row r="306207" spans="16:16" x14ac:dyDescent="0.3">
      <c r="P306207" s="83"/>
    </row>
    <row r="306208" spans="16:16" x14ac:dyDescent="0.3">
      <c r="P306208" s="83"/>
    </row>
    <row r="306209" spans="16:16" x14ac:dyDescent="0.3">
      <c r="P306209" s="83"/>
    </row>
    <row r="306210" spans="16:16" x14ac:dyDescent="0.3">
      <c r="P306210" s="83"/>
    </row>
    <row r="306211" spans="16:16" x14ac:dyDescent="0.3">
      <c r="P306211" s="83"/>
    </row>
    <row r="306212" spans="16:16" x14ac:dyDescent="0.3">
      <c r="P306212" s="83"/>
    </row>
    <row r="306213" spans="16:16" x14ac:dyDescent="0.3">
      <c r="P306213" s="83"/>
    </row>
    <row r="306214" spans="16:16" x14ac:dyDescent="0.3">
      <c r="P306214" s="83"/>
    </row>
    <row r="306215" spans="16:16" x14ac:dyDescent="0.3">
      <c r="P306215" s="83"/>
    </row>
    <row r="306216" spans="16:16" x14ac:dyDescent="0.3">
      <c r="P306216" s="83"/>
    </row>
    <row r="306217" spans="16:16" x14ac:dyDescent="0.3">
      <c r="P306217" s="83"/>
    </row>
    <row r="306218" spans="16:16" x14ac:dyDescent="0.3">
      <c r="P306218" s="83"/>
    </row>
    <row r="306219" spans="16:16" x14ac:dyDescent="0.3">
      <c r="P306219" s="83"/>
    </row>
    <row r="306220" spans="16:16" x14ac:dyDescent="0.3">
      <c r="P306220" s="83"/>
    </row>
    <row r="306221" spans="16:16" x14ac:dyDescent="0.3">
      <c r="P306221" s="83"/>
    </row>
    <row r="306222" spans="16:16" x14ac:dyDescent="0.3">
      <c r="P306222" s="83"/>
    </row>
    <row r="306223" spans="16:16" x14ac:dyDescent="0.3">
      <c r="P306223" s="83"/>
    </row>
    <row r="306224" spans="16:16" x14ac:dyDescent="0.3">
      <c r="P306224" s="83"/>
    </row>
    <row r="306225" spans="16:16" x14ac:dyDescent="0.3">
      <c r="P306225" s="83"/>
    </row>
    <row r="306226" spans="16:16" x14ac:dyDescent="0.3">
      <c r="P306226" s="83"/>
    </row>
    <row r="306227" spans="16:16" x14ac:dyDescent="0.3">
      <c r="P306227" s="83"/>
    </row>
    <row r="306228" spans="16:16" x14ac:dyDescent="0.3">
      <c r="P306228" s="83"/>
    </row>
    <row r="306229" spans="16:16" x14ac:dyDescent="0.3">
      <c r="P306229" s="83"/>
    </row>
    <row r="306230" spans="16:16" x14ac:dyDescent="0.3">
      <c r="P306230" s="83"/>
    </row>
    <row r="306231" spans="16:16" x14ac:dyDescent="0.3">
      <c r="P306231" s="83"/>
    </row>
    <row r="306232" spans="16:16" x14ac:dyDescent="0.3">
      <c r="P306232" s="83"/>
    </row>
    <row r="306233" spans="16:16" x14ac:dyDescent="0.3">
      <c r="P306233" s="83"/>
    </row>
    <row r="306234" spans="16:16" x14ac:dyDescent="0.3">
      <c r="P306234" s="83"/>
    </row>
    <row r="306235" spans="16:16" x14ac:dyDescent="0.3">
      <c r="P306235" s="83"/>
    </row>
    <row r="306236" spans="16:16" x14ac:dyDescent="0.3">
      <c r="P306236" s="83"/>
    </row>
    <row r="306237" spans="16:16" x14ac:dyDescent="0.3">
      <c r="P306237" s="83"/>
    </row>
    <row r="306238" spans="16:16" x14ac:dyDescent="0.3">
      <c r="P306238" s="83"/>
    </row>
    <row r="306239" spans="16:16" x14ac:dyDescent="0.3">
      <c r="P306239" s="83"/>
    </row>
    <row r="306240" spans="16:16" x14ac:dyDescent="0.3">
      <c r="P306240" s="83"/>
    </row>
    <row r="306241" spans="16:16" x14ac:dyDescent="0.3">
      <c r="P306241" s="83"/>
    </row>
    <row r="306242" spans="16:16" x14ac:dyDescent="0.3">
      <c r="P306242" s="83"/>
    </row>
    <row r="306243" spans="16:16" x14ac:dyDescent="0.3">
      <c r="P306243" s="83"/>
    </row>
    <row r="306244" spans="16:16" x14ac:dyDescent="0.3">
      <c r="P306244" s="83"/>
    </row>
    <row r="306245" spans="16:16" x14ac:dyDescent="0.3">
      <c r="P306245" s="83"/>
    </row>
    <row r="306246" spans="16:16" x14ac:dyDescent="0.3">
      <c r="P306246" s="83"/>
    </row>
    <row r="306247" spans="16:16" x14ac:dyDescent="0.3">
      <c r="P306247" s="83"/>
    </row>
    <row r="306248" spans="16:16" x14ac:dyDescent="0.3">
      <c r="P306248" s="83"/>
    </row>
    <row r="306249" spans="16:16" x14ac:dyDescent="0.3">
      <c r="P306249" s="83"/>
    </row>
    <row r="306250" spans="16:16" x14ac:dyDescent="0.3">
      <c r="P306250" s="83"/>
    </row>
    <row r="306251" spans="16:16" x14ac:dyDescent="0.3">
      <c r="P306251" s="83"/>
    </row>
    <row r="306252" spans="16:16" x14ac:dyDescent="0.3">
      <c r="P306252" s="83"/>
    </row>
    <row r="306253" spans="16:16" x14ac:dyDescent="0.3">
      <c r="P306253" s="83"/>
    </row>
    <row r="306254" spans="16:16" x14ac:dyDescent="0.3">
      <c r="P306254" s="83"/>
    </row>
    <row r="306255" spans="16:16" x14ac:dyDescent="0.3">
      <c r="P306255" s="83"/>
    </row>
    <row r="306256" spans="16:16" x14ac:dyDescent="0.3">
      <c r="P306256" s="83"/>
    </row>
    <row r="306257" spans="16:16" x14ac:dyDescent="0.3">
      <c r="P306257" s="83"/>
    </row>
    <row r="306258" spans="16:16" x14ac:dyDescent="0.3">
      <c r="P306258" s="83"/>
    </row>
    <row r="306259" spans="16:16" x14ac:dyDescent="0.3">
      <c r="P306259" s="83"/>
    </row>
    <row r="306260" spans="16:16" x14ac:dyDescent="0.3">
      <c r="P306260" s="83"/>
    </row>
    <row r="306261" spans="16:16" x14ac:dyDescent="0.3">
      <c r="P306261" s="83"/>
    </row>
    <row r="306262" spans="16:16" x14ac:dyDescent="0.3">
      <c r="P306262" s="83"/>
    </row>
    <row r="306263" spans="16:16" x14ac:dyDescent="0.3">
      <c r="P306263" s="83"/>
    </row>
    <row r="306264" spans="16:16" x14ac:dyDescent="0.3">
      <c r="P306264" s="83"/>
    </row>
    <row r="306265" spans="16:16" x14ac:dyDescent="0.3">
      <c r="P306265" s="83"/>
    </row>
    <row r="306266" spans="16:16" x14ac:dyDescent="0.3">
      <c r="P306266" s="83"/>
    </row>
    <row r="306267" spans="16:16" x14ac:dyDescent="0.3">
      <c r="P306267" s="83"/>
    </row>
    <row r="306268" spans="16:16" x14ac:dyDescent="0.3">
      <c r="P306268" s="83"/>
    </row>
    <row r="306269" spans="16:16" x14ac:dyDescent="0.3">
      <c r="P306269" s="83"/>
    </row>
    <row r="306270" spans="16:16" x14ac:dyDescent="0.3">
      <c r="P306270" s="83"/>
    </row>
    <row r="306271" spans="16:16" x14ac:dyDescent="0.3">
      <c r="P306271" s="83"/>
    </row>
    <row r="306272" spans="16:16" x14ac:dyDescent="0.3">
      <c r="P306272" s="83"/>
    </row>
    <row r="306273" spans="16:16" x14ac:dyDescent="0.3">
      <c r="P306273" s="83"/>
    </row>
    <row r="306274" spans="16:16" x14ac:dyDescent="0.3">
      <c r="P306274" s="83"/>
    </row>
    <row r="306275" spans="16:16" x14ac:dyDescent="0.3">
      <c r="P306275" s="83"/>
    </row>
    <row r="306276" spans="16:16" x14ac:dyDescent="0.3">
      <c r="P306276" s="83"/>
    </row>
    <row r="306277" spans="16:16" x14ac:dyDescent="0.3">
      <c r="P306277" s="83"/>
    </row>
    <row r="306278" spans="16:16" x14ac:dyDescent="0.3">
      <c r="P306278" s="83"/>
    </row>
    <row r="306279" spans="16:16" x14ac:dyDescent="0.3">
      <c r="P306279" s="83"/>
    </row>
    <row r="306280" spans="16:16" x14ac:dyDescent="0.3">
      <c r="P306280" s="83"/>
    </row>
    <row r="306281" spans="16:16" x14ac:dyDescent="0.3">
      <c r="P306281" s="83"/>
    </row>
    <row r="306282" spans="16:16" x14ac:dyDescent="0.3">
      <c r="P306282" s="83"/>
    </row>
    <row r="306283" spans="16:16" x14ac:dyDescent="0.3">
      <c r="P306283" s="83"/>
    </row>
    <row r="306284" spans="16:16" x14ac:dyDescent="0.3">
      <c r="P306284" s="83"/>
    </row>
    <row r="306285" spans="16:16" x14ac:dyDescent="0.3">
      <c r="P306285" s="83"/>
    </row>
    <row r="306286" spans="16:16" x14ac:dyDescent="0.3">
      <c r="P306286" s="83"/>
    </row>
    <row r="306287" spans="16:16" x14ac:dyDescent="0.3">
      <c r="P306287" s="83"/>
    </row>
    <row r="306288" spans="16:16" x14ac:dyDescent="0.3">
      <c r="P306288" s="83"/>
    </row>
    <row r="306289" spans="16:16" x14ac:dyDescent="0.3">
      <c r="P306289" s="83"/>
    </row>
    <row r="306290" spans="16:16" x14ac:dyDescent="0.3">
      <c r="P306290" s="83"/>
    </row>
    <row r="306291" spans="16:16" x14ac:dyDescent="0.3">
      <c r="P306291" s="83"/>
    </row>
    <row r="306292" spans="16:16" x14ac:dyDescent="0.3">
      <c r="P306292" s="83"/>
    </row>
    <row r="306293" spans="16:16" x14ac:dyDescent="0.3">
      <c r="P306293" s="83"/>
    </row>
    <row r="306294" spans="16:16" x14ac:dyDescent="0.3">
      <c r="P306294" s="83"/>
    </row>
    <row r="306295" spans="16:16" x14ac:dyDescent="0.3">
      <c r="P306295" s="83"/>
    </row>
    <row r="306296" spans="16:16" x14ac:dyDescent="0.3">
      <c r="P306296" s="83"/>
    </row>
    <row r="306297" spans="16:16" x14ac:dyDescent="0.3">
      <c r="P306297" s="83"/>
    </row>
    <row r="306298" spans="16:16" x14ac:dyDescent="0.3">
      <c r="P306298" s="83"/>
    </row>
    <row r="306299" spans="16:16" x14ac:dyDescent="0.3">
      <c r="P306299" s="83"/>
    </row>
    <row r="306300" spans="16:16" x14ac:dyDescent="0.3">
      <c r="P306300" s="83"/>
    </row>
    <row r="306301" spans="16:16" x14ac:dyDescent="0.3">
      <c r="P306301" s="83"/>
    </row>
    <row r="306302" spans="16:16" x14ac:dyDescent="0.3">
      <c r="P306302" s="83"/>
    </row>
    <row r="306303" spans="16:16" x14ac:dyDescent="0.3">
      <c r="P306303" s="83"/>
    </row>
    <row r="306304" spans="16:16" x14ac:dyDescent="0.3">
      <c r="P306304" s="83"/>
    </row>
    <row r="306305" spans="16:16" x14ac:dyDescent="0.3">
      <c r="P306305" s="83"/>
    </row>
    <row r="306306" spans="16:16" x14ac:dyDescent="0.3">
      <c r="P306306" s="83"/>
    </row>
    <row r="306307" spans="16:16" x14ac:dyDescent="0.3">
      <c r="P306307" s="83"/>
    </row>
    <row r="306308" spans="16:16" x14ac:dyDescent="0.3">
      <c r="P306308" s="83"/>
    </row>
    <row r="306309" spans="16:16" x14ac:dyDescent="0.3">
      <c r="P306309" s="83"/>
    </row>
    <row r="306310" spans="16:16" x14ac:dyDescent="0.3">
      <c r="P306310" s="83"/>
    </row>
    <row r="306311" spans="16:16" x14ac:dyDescent="0.3">
      <c r="P306311" s="83"/>
    </row>
    <row r="306312" spans="16:16" x14ac:dyDescent="0.3">
      <c r="P306312" s="83"/>
    </row>
    <row r="306313" spans="16:16" x14ac:dyDescent="0.3">
      <c r="P306313" s="83"/>
    </row>
    <row r="306314" spans="16:16" x14ac:dyDescent="0.3">
      <c r="P306314" s="83"/>
    </row>
    <row r="306315" spans="16:16" x14ac:dyDescent="0.3">
      <c r="P306315" s="83"/>
    </row>
    <row r="306316" spans="16:16" x14ac:dyDescent="0.3">
      <c r="P306316" s="83"/>
    </row>
    <row r="306317" spans="16:16" x14ac:dyDescent="0.3">
      <c r="P306317" s="83"/>
    </row>
    <row r="306318" spans="16:16" x14ac:dyDescent="0.3">
      <c r="P306318" s="83"/>
    </row>
    <row r="306319" spans="16:16" x14ac:dyDescent="0.3">
      <c r="P306319" s="83"/>
    </row>
    <row r="306320" spans="16:16" x14ac:dyDescent="0.3">
      <c r="P306320" s="83"/>
    </row>
    <row r="306321" spans="16:16" x14ac:dyDescent="0.3">
      <c r="P306321" s="83"/>
    </row>
    <row r="306322" spans="16:16" x14ac:dyDescent="0.3">
      <c r="P306322" s="83"/>
    </row>
    <row r="306323" spans="16:16" x14ac:dyDescent="0.3">
      <c r="P306323" s="83"/>
    </row>
    <row r="306324" spans="16:16" x14ac:dyDescent="0.3">
      <c r="P306324" s="83"/>
    </row>
    <row r="306325" spans="16:16" x14ac:dyDescent="0.3">
      <c r="P306325" s="83"/>
    </row>
    <row r="306326" spans="16:16" x14ac:dyDescent="0.3">
      <c r="P306326" s="83"/>
    </row>
    <row r="306327" spans="16:16" x14ac:dyDescent="0.3">
      <c r="P306327" s="83"/>
    </row>
    <row r="306328" spans="16:16" x14ac:dyDescent="0.3">
      <c r="P306328" s="83"/>
    </row>
    <row r="306329" spans="16:16" x14ac:dyDescent="0.3">
      <c r="P306329" s="83"/>
    </row>
    <row r="306330" spans="16:16" x14ac:dyDescent="0.3">
      <c r="P306330" s="83"/>
    </row>
    <row r="306331" spans="16:16" x14ac:dyDescent="0.3">
      <c r="P306331" s="83"/>
    </row>
    <row r="306332" spans="16:16" x14ac:dyDescent="0.3">
      <c r="P306332" s="83"/>
    </row>
    <row r="306333" spans="16:16" x14ac:dyDescent="0.3">
      <c r="P306333" s="83"/>
    </row>
    <row r="306334" spans="16:16" x14ac:dyDescent="0.3">
      <c r="P306334" s="83"/>
    </row>
    <row r="306335" spans="16:16" x14ac:dyDescent="0.3">
      <c r="P306335" s="83"/>
    </row>
    <row r="306336" spans="16:16" x14ac:dyDescent="0.3">
      <c r="P306336" s="83"/>
    </row>
    <row r="306337" spans="16:16" x14ac:dyDescent="0.3">
      <c r="P306337" s="83"/>
    </row>
    <row r="306338" spans="16:16" x14ac:dyDescent="0.3">
      <c r="P306338" s="83"/>
    </row>
    <row r="306339" spans="16:16" x14ac:dyDescent="0.3">
      <c r="P306339" s="83"/>
    </row>
    <row r="306340" spans="16:16" x14ac:dyDescent="0.3">
      <c r="P306340" s="83"/>
    </row>
    <row r="306341" spans="16:16" x14ac:dyDescent="0.3">
      <c r="P306341" s="83"/>
    </row>
    <row r="306342" spans="16:16" x14ac:dyDescent="0.3">
      <c r="P306342" s="83"/>
    </row>
    <row r="306343" spans="16:16" x14ac:dyDescent="0.3">
      <c r="P306343" s="83"/>
    </row>
    <row r="306344" spans="16:16" x14ac:dyDescent="0.3">
      <c r="P306344" s="83"/>
    </row>
    <row r="306345" spans="16:16" x14ac:dyDescent="0.3">
      <c r="P306345" s="83"/>
    </row>
    <row r="306346" spans="16:16" x14ac:dyDescent="0.3">
      <c r="P306346" s="83"/>
    </row>
    <row r="306347" spans="16:16" x14ac:dyDescent="0.3">
      <c r="P306347" s="83"/>
    </row>
    <row r="306348" spans="16:16" x14ac:dyDescent="0.3">
      <c r="P306348" s="83"/>
    </row>
    <row r="306349" spans="16:16" x14ac:dyDescent="0.3">
      <c r="P306349" s="83"/>
    </row>
    <row r="306350" spans="16:16" x14ac:dyDescent="0.3">
      <c r="P306350" s="83"/>
    </row>
    <row r="306351" spans="16:16" x14ac:dyDescent="0.3">
      <c r="P306351" s="83"/>
    </row>
    <row r="306352" spans="16:16" x14ac:dyDescent="0.3">
      <c r="P306352" s="83"/>
    </row>
    <row r="306353" spans="16:16" x14ac:dyDescent="0.3">
      <c r="P306353" s="83"/>
    </row>
    <row r="306354" spans="16:16" x14ac:dyDescent="0.3">
      <c r="P306354" s="83"/>
    </row>
    <row r="306355" spans="16:16" x14ac:dyDescent="0.3">
      <c r="P306355" s="83"/>
    </row>
    <row r="306356" spans="16:16" x14ac:dyDescent="0.3">
      <c r="P306356" s="83"/>
    </row>
    <row r="306357" spans="16:16" x14ac:dyDescent="0.3">
      <c r="P306357" s="83"/>
    </row>
    <row r="306358" spans="16:16" x14ac:dyDescent="0.3">
      <c r="P306358" s="83"/>
    </row>
    <row r="306359" spans="16:16" x14ac:dyDescent="0.3">
      <c r="P306359" s="83"/>
    </row>
    <row r="306360" spans="16:16" x14ac:dyDescent="0.3">
      <c r="P306360" s="83"/>
    </row>
    <row r="306361" spans="16:16" x14ac:dyDescent="0.3">
      <c r="P306361" s="83"/>
    </row>
    <row r="306362" spans="16:16" x14ac:dyDescent="0.3">
      <c r="P306362" s="83"/>
    </row>
    <row r="306363" spans="16:16" x14ac:dyDescent="0.3">
      <c r="P306363" s="83"/>
    </row>
    <row r="306364" spans="16:16" x14ac:dyDescent="0.3">
      <c r="P306364" s="83"/>
    </row>
    <row r="306365" spans="16:16" x14ac:dyDescent="0.3">
      <c r="P306365" s="83"/>
    </row>
    <row r="306366" spans="16:16" x14ac:dyDescent="0.3">
      <c r="P306366" s="83"/>
    </row>
    <row r="306367" spans="16:16" x14ac:dyDescent="0.3">
      <c r="P306367" s="83"/>
    </row>
    <row r="306368" spans="16:16" x14ac:dyDescent="0.3">
      <c r="P306368" s="83"/>
    </row>
    <row r="306369" spans="16:16" x14ac:dyDescent="0.3">
      <c r="P306369" s="83"/>
    </row>
    <row r="306370" spans="16:16" x14ac:dyDescent="0.3">
      <c r="P306370" s="83"/>
    </row>
    <row r="306371" spans="16:16" x14ac:dyDescent="0.3">
      <c r="P306371" s="83"/>
    </row>
    <row r="306372" spans="16:16" x14ac:dyDescent="0.3">
      <c r="P306372" s="83"/>
    </row>
    <row r="306373" spans="16:16" x14ac:dyDescent="0.3">
      <c r="P306373" s="83"/>
    </row>
    <row r="306374" spans="16:16" x14ac:dyDescent="0.3">
      <c r="P306374" s="83"/>
    </row>
    <row r="306375" spans="16:16" x14ac:dyDescent="0.3">
      <c r="P306375" s="83"/>
    </row>
    <row r="306376" spans="16:16" x14ac:dyDescent="0.3">
      <c r="P306376" s="83"/>
    </row>
    <row r="306377" spans="16:16" x14ac:dyDescent="0.3">
      <c r="P306377" s="83"/>
    </row>
    <row r="306378" spans="16:16" x14ac:dyDescent="0.3">
      <c r="P306378" s="83"/>
    </row>
    <row r="306379" spans="16:16" x14ac:dyDescent="0.3">
      <c r="P306379" s="83"/>
    </row>
    <row r="306380" spans="16:16" x14ac:dyDescent="0.3">
      <c r="P306380" s="83"/>
    </row>
    <row r="306381" spans="16:16" x14ac:dyDescent="0.3">
      <c r="P306381" s="83"/>
    </row>
    <row r="306382" spans="16:16" x14ac:dyDescent="0.3">
      <c r="P306382" s="83"/>
    </row>
    <row r="306383" spans="16:16" x14ac:dyDescent="0.3">
      <c r="P306383" s="83"/>
    </row>
    <row r="306384" spans="16:16" x14ac:dyDescent="0.3">
      <c r="P306384" s="83"/>
    </row>
    <row r="306385" spans="16:16" x14ac:dyDescent="0.3">
      <c r="P306385" s="83"/>
    </row>
    <row r="306386" spans="16:16" x14ac:dyDescent="0.3">
      <c r="P306386" s="83"/>
    </row>
    <row r="306387" spans="16:16" x14ac:dyDescent="0.3">
      <c r="P306387" s="83"/>
    </row>
    <row r="306388" spans="16:16" x14ac:dyDescent="0.3">
      <c r="P306388" s="83"/>
    </row>
    <row r="306389" spans="16:16" x14ac:dyDescent="0.3">
      <c r="P306389" s="83"/>
    </row>
    <row r="306390" spans="16:16" x14ac:dyDescent="0.3">
      <c r="P306390" s="83"/>
    </row>
    <row r="306391" spans="16:16" x14ac:dyDescent="0.3">
      <c r="P306391" s="83"/>
    </row>
    <row r="306392" spans="16:16" x14ac:dyDescent="0.3">
      <c r="P306392" s="83"/>
    </row>
    <row r="306393" spans="16:16" x14ac:dyDescent="0.3">
      <c r="P306393" s="83"/>
    </row>
    <row r="306394" spans="16:16" x14ac:dyDescent="0.3">
      <c r="P306394" s="83"/>
    </row>
    <row r="306395" spans="16:16" x14ac:dyDescent="0.3">
      <c r="P306395" s="83"/>
    </row>
    <row r="306396" spans="16:16" x14ac:dyDescent="0.3">
      <c r="P306396" s="83"/>
    </row>
    <row r="306397" spans="16:16" x14ac:dyDescent="0.3">
      <c r="P306397" s="83"/>
    </row>
    <row r="306398" spans="16:16" x14ac:dyDescent="0.3">
      <c r="P306398" s="83"/>
    </row>
    <row r="306399" spans="16:16" x14ac:dyDescent="0.3">
      <c r="P306399" s="83"/>
    </row>
    <row r="306400" spans="16:16" x14ac:dyDescent="0.3">
      <c r="P306400" s="83"/>
    </row>
    <row r="306401" spans="16:16" x14ac:dyDescent="0.3">
      <c r="P306401" s="83"/>
    </row>
    <row r="306402" spans="16:16" x14ac:dyDescent="0.3">
      <c r="P306402" s="83"/>
    </row>
    <row r="306403" spans="16:16" x14ac:dyDescent="0.3">
      <c r="P306403" s="83"/>
    </row>
    <row r="306404" spans="16:16" x14ac:dyDescent="0.3">
      <c r="P306404" s="83"/>
    </row>
    <row r="306405" spans="16:16" x14ac:dyDescent="0.3">
      <c r="P306405" s="83"/>
    </row>
    <row r="306406" spans="16:16" x14ac:dyDescent="0.3">
      <c r="P306406" s="83"/>
    </row>
    <row r="306407" spans="16:16" x14ac:dyDescent="0.3">
      <c r="P306407" s="83"/>
    </row>
    <row r="306408" spans="16:16" x14ac:dyDescent="0.3">
      <c r="P306408" s="83"/>
    </row>
    <row r="306409" spans="16:16" x14ac:dyDescent="0.3">
      <c r="P306409" s="83"/>
    </row>
    <row r="306410" spans="16:16" x14ac:dyDescent="0.3">
      <c r="P306410" s="83"/>
    </row>
    <row r="306411" spans="16:16" x14ac:dyDescent="0.3">
      <c r="P306411" s="83"/>
    </row>
    <row r="306412" spans="16:16" x14ac:dyDescent="0.3">
      <c r="P306412" s="83"/>
    </row>
    <row r="306413" spans="16:16" x14ac:dyDescent="0.3">
      <c r="P306413" s="83"/>
    </row>
    <row r="306414" spans="16:16" x14ac:dyDescent="0.3">
      <c r="P306414" s="83"/>
    </row>
    <row r="306415" spans="16:16" x14ac:dyDescent="0.3">
      <c r="P306415" s="83"/>
    </row>
    <row r="306416" spans="16:16" x14ac:dyDescent="0.3">
      <c r="P306416" s="83"/>
    </row>
    <row r="306417" spans="16:16" x14ac:dyDescent="0.3">
      <c r="P306417" s="83"/>
    </row>
    <row r="306418" spans="16:16" x14ac:dyDescent="0.3">
      <c r="P306418" s="83"/>
    </row>
    <row r="306419" spans="16:16" x14ac:dyDescent="0.3">
      <c r="P306419" s="83"/>
    </row>
    <row r="306420" spans="16:16" x14ac:dyDescent="0.3">
      <c r="P306420" s="83"/>
    </row>
    <row r="306421" spans="16:16" x14ac:dyDescent="0.3">
      <c r="P306421" s="83"/>
    </row>
    <row r="306422" spans="16:16" x14ac:dyDescent="0.3">
      <c r="P306422" s="83"/>
    </row>
    <row r="306423" spans="16:16" x14ac:dyDescent="0.3">
      <c r="P306423" s="83"/>
    </row>
    <row r="306424" spans="16:16" x14ac:dyDescent="0.3">
      <c r="P306424" s="83"/>
    </row>
    <row r="306425" spans="16:16" x14ac:dyDescent="0.3">
      <c r="P306425" s="83"/>
    </row>
    <row r="306426" spans="16:16" x14ac:dyDescent="0.3">
      <c r="P306426" s="83"/>
    </row>
    <row r="306427" spans="16:16" x14ac:dyDescent="0.3">
      <c r="P306427" s="83"/>
    </row>
    <row r="306428" spans="16:16" x14ac:dyDescent="0.3">
      <c r="P306428" s="83"/>
    </row>
    <row r="306429" spans="16:16" x14ac:dyDescent="0.3">
      <c r="P306429" s="83"/>
    </row>
    <row r="306430" spans="16:16" x14ac:dyDescent="0.3">
      <c r="P306430" s="83"/>
    </row>
    <row r="306431" spans="16:16" x14ac:dyDescent="0.3">
      <c r="P306431" s="83"/>
    </row>
    <row r="306432" spans="16:16" x14ac:dyDescent="0.3">
      <c r="P306432" s="83"/>
    </row>
    <row r="306433" spans="16:16" x14ac:dyDescent="0.3">
      <c r="P306433" s="83"/>
    </row>
    <row r="306434" spans="16:16" x14ac:dyDescent="0.3">
      <c r="P306434" s="83"/>
    </row>
    <row r="306435" spans="16:16" x14ac:dyDescent="0.3">
      <c r="P306435" s="83"/>
    </row>
    <row r="306436" spans="16:16" x14ac:dyDescent="0.3">
      <c r="P306436" s="83"/>
    </row>
    <row r="306437" spans="16:16" x14ac:dyDescent="0.3">
      <c r="P306437" s="83"/>
    </row>
    <row r="306438" spans="16:16" x14ac:dyDescent="0.3">
      <c r="P306438" s="83"/>
    </row>
    <row r="306439" spans="16:16" x14ac:dyDescent="0.3">
      <c r="P306439" s="83"/>
    </row>
    <row r="306440" spans="16:16" x14ac:dyDescent="0.3">
      <c r="P306440" s="83"/>
    </row>
    <row r="306441" spans="16:16" x14ac:dyDescent="0.3">
      <c r="P306441" s="83"/>
    </row>
    <row r="306442" spans="16:16" x14ac:dyDescent="0.3">
      <c r="P306442" s="83"/>
    </row>
    <row r="306443" spans="16:16" x14ac:dyDescent="0.3">
      <c r="P306443" s="83"/>
    </row>
    <row r="306444" spans="16:16" x14ac:dyDescent="0.3">
      <c r="P306444" s="83"/>
    </row>
    <row r="306445" spans="16:16" x14ac:dyDescent="0.3">
      <c r="P306445" s="83"/>
    </row>
    <row r="306446" spans="16:16" x14ac:dyDescent="0.3">
      <c r="P306446" s="83"/>
    </row>
    <row r="306447" spans="16:16" x14ac:dyDescent="0.3">
      <c r="P306447" s="83"/>
    </row>
    <row r="306448" spans="16:16" x14ac:dyDescent="0.3">
      <c r="P306448" s="83"/>
    </row>
    <row r="306449" spans="16:16" x14ac:dyDescent="0.3">
      <c r="P306449" s="83"/>
    </row>
    <row r="306450" spans="16:16" x14ac:dyDescent="0.3">
      <c r="P306450" s="83"/>
    </row>
    <row r="306451" spans="16:16" x14ac:dyDescent="0.3">
      <c r="P306451" s="83"/>
    </row>
    <row r="306452" spans="16:16" x14ac:dyDescent="0.3">
      <c r="P306452" s="83"/>
    </row>
    <row r="306453" spans="16:16" x14ac:dyDescent="0.3">
      <c r="P306453" s="83"/>
    </row>
    <row r="306454" spans="16:16" x14ac:dyDescent="0.3">
      <c r="P306454" s="83"/>
    </row>
    <row r="306455" spans="16:16" x14ac:dyDescent="0.3">
      <c r="P306455" s="83"/>
    </row>
    <row r="306456" spans="16:16" x14ac:dyDescent="0.3">
      <c r="P306456" s="83"/>
    </row>
    <row r="306457" spans="16:16" x14ac:dyDescent="0.3">
      <c r="P306457" s="83"/>
    </row>
    <row r="306458" spans="16:16" x14ac:dyDescent="0.3">
      <c r="P306458" s="83"/>
    </row>
    <row r="306459" spans="16:16" x14ac:dyDescent="0.3">
      <c r="P306459" s="83"/>
    </row>
    <row r="306460" spans="16:16" x14ac:dyDescent="0.3">
      <c r="P306460" s="83"/>
    </row>
    <row r="306461" spans="16:16" x14ac:dyDescent="0.3">
      <c r="P306461" s="83"/>
    </row>
    <row r="306462" spans="16:16" x14ac:dyDescent="0.3">
      <c r="P306462" s="83"/>
    </row>
    <row r="306463" spans="16:16" x14ac:dyDescent="0.3">
      <c r="P306463" s="83"/>
    </row>
    <row r="306464" spans="16:16" x14ac:dyDescent="0.3">
      <c r="P306464" s="83"/>
    </row>
    <row r="306465" spans="16:16" x14ac:dyDescent="0.3">
      <c r="P306465" s="83"/>
    </row>
    <row r="306466" spans="16:16" x14ac:dyDescent="0.3">
      <c r="P306466" s="83"/>
    </row>
    <row r="306467" spans="16:16" x14ac:dyDescent="0.3">
      <c r="P306467" s="83"/>
    </row>
    <row r="306468" spans="16:16" x14ac:dyDescent="0.3">
      <c r="P306468" s="83"/>
    </row>
    <row r="306469" spans="16:16" x14ac:dyDescent="0.3">
      <c r="P306469" s="83"/>
    </row>
    <row r="306470" spans="16:16" x14ac:dyDescent="0.3">
      <c r="P306470" s="83"/>
    </row>
    <row r="306471" spans="16:16" x14ac:dyDescent="0.3">
      <c r="P306471" s="83"/>
    </row>
    <row r="306472" spans="16:16" x14ac:dyDescent="0.3">
      <c r="P306472" s="83"/>
    </row>
    <row r="306473" spans="16:16" x14ac:dyDescent="0.3">
      <c r="P306473" s="83"/>
    </row>
    <row r="306474" spans="16:16" x14ac:dyDescent="0.3">
      <c r="P306474" s="83"/>
    </row>
    <row r="306475" spans="16:16" x14ac:dyDescent="0.3">
      <c r="P306475" s="83"/>
    </row>
    <row r="306476" spans="16:16" x14ac:dyDescent="0.3">
      <c r="P306476" s="83"/>
    </row>
    <row r="306477" spans="16:16" x14ac:dyDescent="0.3">
      <c r="P306477" s="83"/>
    </row>
    <row r="306478" spans="16:16" x14ac:dyDescent="0.3">
      <c r="P306478" s="83"/>
    </row>
    <row r="306479" spans="16:16" x14ac:dyDescent="0.3">
      <c r="P306479" s="83"/>
    </row>
    <row r="306480" spans="16:16" x14ac:dyDescent="0.3">
      <c r="P306480" s="83"/>
    </row>
    <row r="306481" spans="16:16" x14ac:dyDescent="0.3">
      <c r="P306481" s="83"/>
    </row>
    <row r="306482" spans="16:16" x14ac:dyDescent="0.3">
      <c r="P306482" s="83"/>
    </row>
    <row r="306483" spans="16:16" x14ac:dyDescent="0.3">
      <c r="P306483" s="83"/>
    </row>
    <row r="306484" spans="16:16" x14ac:dyDescent="0.3">
      <c r="P306484" s="83"/>
    </row>
    <row r="306485" spans="16:16" x14ac:dyDescent="0.3">
      <c r="P306485" s="83"/>
    </row>
    <row r="306486" spans="16:16" x14ac:dyDescent="0.3">
      <c r="P306486" s="83"/>
    </row>
    <row r="306487" spans="16:16" x14ac:dyDescent="0.3">
      <c r="P306487" s="83"/>
    </row>
    <row r="306488" spans="16:16" x14ac:dyDescent="0.3">
      <c r="P306488" s="83"/>
    </row>
    <row r="306489" spans="16:16" x14ac:dyDescent="0.3">
      <c r="P306489" s="83"/>
    </row>
    <row r="306490" spans="16:16" x14ac:dyDescent="0.3">
      <c r="P306490" s="83"/>
    </row>
    <row r="306491" spans="16:16" x14ac:dyDescent="0.3">
      <c r="P306491" s="83"/>
    </row>
    <row r="306492" spans="16:16" x14ac:dyDescent="0.3">
      <c r="P306492" s="83"/>
    </row>
    <row r="306493" spans="16:16" x14ac:dyDescent="0.3">
      <c r="P306493" s="83"/>
    </row>
    <row r="306494" spans="16:16" x14ac:dyDescent="0.3">
      <c r="P306494" s="83"/>
    </row>
    <row r="306495" spans="16:16" x14ac:dyDescent="0.3">
      <c r="P306495" s="83"/>
    </row>
    <row r="306496" spans="16:16" x14ac:dyDescent="0.3">
      <c r="P306496" s="83"/>
    </row>
    <row r="306497" spans="16:16" x14ac:dyDescent="0.3">
      <c r="P306497" s="83"/>
    </row>
    <row r="306498" spans="16:16" x14ac:dyDescent="0.3">
      <c r="P306498" s="83"/>
    </row>
    <row r="306499" spans="16:16" x14ac:dyDescent="0.3">
      <c r="P306499" s="83"/>
    </row>
    <row r="306500" spans="16:16" x14ac:dyDescent="0.3">
      <c r="P306500" s="83"/>
    </row>
    <row r="306501" spans="16:16" x14ac:dyDescent="0.3">
      <c r="P306501" s="83"/>
    </row>
    <row r="306502" spans="16:16" x14ac:dyDescent="0.3">
      <c r="P306502" s="83"/>
    </row>
    <row r="306503" spans="16:16" x14ac:dyDescent="0.3">
      <c r="P306503" s="83"/>
    </row>
    <row r="306504" spans="16:16" x14ac:dyDescent="0.3">
      <c r="P306504" s="83"/>
    </row>
    <row r="306505" spans="16:16" x14ac:dyDescent="0.3">
      <c r="P306505" s="83"/>
    </row>
    <row r="306506" spans="16:16" x14ac:dyDescent="0.3">
      <c r="P306506" s="83"/>
    </row>
    <row r="306507" spans="16:16" x14ac:dyDescent="0.3">
      <c r="P306507" s="83"/>
    </row>
    <row r="306508" spans="16:16" x14ac:dyDescent="0.3">
      <c r="P306508" s="83"/>
    </row>
    <row r="306509" spans="16:16" x14ac:dyDescent="0.3">
      <c r="P306509" s="83"/>
    </row>
    <row r="306510" spans="16:16" x14ac:dyDescent="0.3">
      <c r="P306510" s="83"/>
    </row>
    <row r="306511" spans="16:16" x14ac:dyDescent="0.3">
      <c r="P306511" s="83"/>
    </row>
    <row r="306512" spans="16:16" x14ac:dyDescent="0.3">
      <c r="P306512" s="83"/>
    </row>
    <row r="306513" spans="16:16" x14ac:dyDescent="0.3">
      <c r="P306513" s="83"/>
    </row>
    <row r="306514" spans="16:16" x14ac:dyDescent="0.3">
      <c r="P306514" s="83"/>
    </row>
    <row r="306515" spans="16:16" x14ac:dyDescent="0.3">
      <c r="P306515" s="83"/>
    </row>
    <row r="306516" spans="16:16" x14ac:dyDescent="0.3">
      <c r="P306516" s="83"/>
    </row>
    <row r="306517" spans="16:16" x14ac:dyDescent="0.3">
      <c r="P306517" s="83"/>
    </row>
    <row r="306518" spans="16:16" x14ac:dyDescent="0.3">
      <c r="P306518" s="83"/>
    </row>
    <row r="306519" spans="16:16" x14ac:dyDescent="0.3">
      <c r="P306519" s="83"/>
    </row>
    <row r="306520" spans="16:16" x14ac:dyDescent="0.3">
      <c r="P306520" s="83"/>
    </row>
    <row r="306521" spans="16:16" x14ac:dyDescent="0.3">
      <c r="P306521" s="83"/>
    </row>
    <row r="306522" spans="16:16" x14ac:dyDescent="0.3">
      <c r="P306522" s="83"/>
    </row>
    <row r="306523" spans="16:16" x14ac:dyDescent="0.3">
      <c r="P306523" s="83"/>
    </row>
    <row r="306524" spans="16:16" x14ac:dyDescent="0.3">
      <c r="P306524" s="83"/>
    </row>
    <row r="306525" spans="16:16" x14ac:dyDescent="0.3">
      <c r="P306525" s="83"/>
    </row>
    <row r="306526" spans="16:16" x14ac:dyDescent="0.3">
      <c r="P306526" s="83"/>
    </row>
    <row r="306527" spans="16:16" x14ac:dyDescent="0.3">
      <c r="P306527" s="83"/>
    </row>
    <row r="306528" spans="16:16" x14ac:dyDescent="0.3">
      <c r="P306528" s="83"/>
    </row>
    <row r="306529" spans="16:16" x14ac:dyDescent="0.3">
      <c r="P306529" s="83"/>
    </row>
    <row r="306530" spans="16:16" x14ac:dyDescent="0.3">
      <c r="P306530" s="83"/>
    </row>
    <row r="306531" spans="16:16" x14ac:dyDescent="0.3">
      <c r="P306531" s="83"/>
    </row>
    <row r="306532" spans="16:16" x14ac:dyDescent="0.3">
      <c r="P306532" s="83"/>
    </row>
    <row r="306533" spans="16:16" x14ac:dyDescent="0.3">
      <c r="P306533" s="83"/>
    </row>
    <row r="306534" spans="16:16" x14ac:dyDescent="0.3">
      <c r="P306534" s="83"/>
    </row>
    <row r="306535" spans="16:16" x14ac:dyDescent="0.3">
      <c r="P306535" s="83"/>
    </row>
    <row r="306536" spans="16:16" x14ac:dyDescent="0.3">
      <c r="P306536" s="83"/>
    </row>
    <row r="306537" spans="16:16" x14ac:dyDescent="0.3">
      <c r="P306537" s="83"/>
    </row>
    <row r="306538" spans="16:16" x14ac:dyDescent="0.3">
      <c r="P306538" s="83"/>
    </row>
    <row r="306539" spans="16:16" x14ac:dyDescent="0.3">
      <c r="P306539" s="83"/>
    </row>
    <row r="306540" spans="16:16" x14ac:dyDescent="0.3">
      <c r="P306540" s="83"/>
    </row>
    <row r="306541" spans="16:16" x14ac:dyDescent="0.3">
      <c r="P306541" s="83"/>
    </row>
    <row r="306542" spans="16:16" x14ac:dyDescent="0.3">
      <c r="P306542" s="83"/>
    </row>
    <row r="306543" spans="16:16" x14ac:dyDescent="0.3">
      <c r="P306543" s="83"/>
    </row>
    <row r="306544" spans="16:16" x14ac:dyDescent="0.3">
      <c r="P306544" s="83"/>
    </row>
    <row r="306545" spans="16:16" x14ac:dyDescent="0.3">
      <c r="P306545" s="83"/>
    </row>
    <row r="306546" spans="16:16" x14ac:dyDescent="0.3">
      <c r="P306546" s="83"/>
    </row>
    <row r="306547" spans="16:16" x14ac:dyDescent="0.3">
      <c r="P306547" s="83"/>
    </row>
    <row r="306548" spans="16:16" x14ac:dyDescent="0.3">
      <c r="P306548" s="83"/>
    </row>
    <row r="306549" spans="16:16" x14ac:dyDescent="0.3">
      <c r="P306549" s="83"/>
    </row>
    <row r="306550" spans="16:16" x14ac:dyDescent="0.3">
      <c r="P306550" s="83"/>
    </row>
    <row r="306551" spans="16:16" x14ac:dyDescent="0.3">
      <c r="P306551" s="83"/>
    </row>
    <row r="306552" spans="16:16" x14ac:dyDescent="0.3">
      <c r="P306552" s="83"/>
    </row>
    <row r="306553" spans="16:16" x14ac:dyDescent="0.3">
      <c r="P306553" s="83"/>
    </row>
    <row r="306554" spans="16:16" x14ac:dyDescent="0.3">
      <c r="P306554" s="83"/>
    </row>
    <row r="306555" spans="16:16" x14ac:dyDescent="0.3">
      <c r="P306555" s="83"/>
    </row>
    <row r="306556" spans="16:16" x14ac:dyDescent="0.3">
      <c r="P306556" s="83"/>
    </row>
    <row r="306557" spans="16:16" x14ac:dyDescent="0.3">
      <c r="P306557" s="83"/>
    </row>
    <row r="306558" spans="16:16" x14ac:dyDescent="0.3">
      <c r="P306558" s="83"/>
    </row>
    <row r="306559" spans="16:16" x14ac:dyDescent="0.3">
      <c r="P306559" s="83"/>
    </row>
    <row r="306560" spans="16:16" x14ac:dyDescent="0.3">
      <c r="P306560" s="83"/>
    </row>
    <row r="306561" spans="16:16" x14ac:dyDescent="0.3">
      <c r="P306561" s="83"/>
    </row>
    <row r="306562" spans="16:16" x14ac:dyDescent="0.3">
      <c r="P306562" s="83"/>
    </row>
    <row r="306563" spans="16:16" x14ac:dyDescent="0.3">
      <c r="P306563" s="83"/>
    </row>
    <row r="306564" spans="16:16" x14ac:dyDescent="0.3">
      <c r="P306564" s="83"/>
    </row>
    <row r="306565" spans="16:16" x14ac:dyDescent="0.3">
      <c r="P306565" s="83"/>
    </row>
    <row r="306566" spans="16:16" x14ac:dyDescent="0.3">
      <c r="P306566" s="83"/>
    </row>
    <row r="306567" spans="16:16" x14ac:dyDescent="0.3">
      <c r="P306567" s="83"/>
    </row>
    <row r="306568" spans="16:16" x14ac:dyDescent="0.3">
      <c r="P306568" s="83"/>
    </row>
    <row r="306569" spans="16:16" x14ac:dyDescent="0.3">
      <c r="P306569" s="83"/>
    </row>
    <row r="306570" spans="16:16" x14ac:dyDescent="0.3">
      <c r="P306570" s="83"/>
    </row>
    <row r="306571" spans="16:16" x14ac:dyDescent="0.3">
      <c r="P306571" s="83"/>
    </row>
    <row r="306572" spans="16:16" x14ac:dyDescent="0.3">
      <c r="P306572" s="83"/>
    </row>
    <row r="306573" spans="16:16" x14ac:dyDescent="0.3">
      <c r="P306573" s="83"/>
    </row>
    <row r="306574" spans="16:16" x14ac:dyDescent="0.3">
      <c r="P306574" s="83"/>
    </row>
    <row r="306575" spans="16:16" x14ac:dyDescent="0.3">
      <c r="P306575" s="83"/>
    </row>
    <row r="306576" spans="16:16" x14ac:dyDescent="0.3">
      <c r="P306576" s="83"/>
    </row>
    <row r="306577" spans="16:16" x14ac:dyDescent="0.3">
      <c r="P306577" s="83"/>
    </row>
    <row r="306578" spans="16:16" x14ac:dyDescent="0.3">
      <c r="P306578" s="83"/>
    </row>
    <row r="306579" spans="16:16" x14ac:dyDescent="0.3">
      <c r="P306579" s="83"/>
    </row>
    <row r="306580" spans="16:16" x14ac:dyDescent="0.3">
      <c r="P306580" s="83"/>
    </row>
    <row r="306581" spans="16:16" x14ac:dyDescent="0.3">
      <c r="P306581" s="83"/>
    </row>
    <row r="306582" spans="16:16" x14ac:dyDescent="0.3">
      <c r="P306582" s="83"/>
    </row>
    <row r="306583" spans="16:16" x14ac:dyDescent="0.3">
      <c r="P306583" s="83"/>
    </row>
    <row r="306584" spans="16:16" x14ac:dyDescent="0.3">
      <c r="P306584" s="83"/>
    </row>
    <row r="306585" spans="16:16" x14ac:dyDescent="0.3">
      <c r="P306585" s="83"/>
    </row>
    <row r="306586" spans="16:16" x14ac:dyDescent="0.3">
      <c r="P306586" s="83"/>
    </row>
    <row r="306587" spans="16:16" x14ac:dyDescent="0.3">
      <c r="P306587" s="83"/>
    </row>
    <row r="306588" spans="16:16" x14ac:dyDescent="0.3">
      <c r="P306588" s="83"/>
    </row>
    <row r="306589" spans="16:16" x14ac:dyDescent="0.3">
      <c r="P306589" s="83"/>
    </row>
    <row r="306590" spans="16:16" x14ac:dyDescent="0.3">
      <c r="P306590" s="83"/>
    </row>
    <row r="306591" spans="16:16" x14ac:dyDescent="0.3">
      <c r="P306591" s="83"/>
    </row>
    <row r="306592" spans="16:16" x14ac:dyDescent="0.3">
      <c r="P306592" s="83"/>
    </row>
    <row r="306593" spans="16:16" x14ac:dyDescent="0.3">
      <c r="P306593" s="83"/>
    </row>
    <row r="306594" spans="16:16" x14ac:dyDescent="0.3">
      <c r="P306594" s="83"/>
    </row>
    <row r="306595" spans="16:16" x14ac:dyDescent="0.3">
      <c r="P306595" s="83"/>
    </row>
    <row r="306596" spans="16:16" x14ac:dyDescent="0.3">
      <c r="P306596" s="83"/>
    </row>
    <row r="306597" spans="16:16" x14ac:dyDescent="0.3">
      <c r="P306597" s="83"/>
    </row>
    <row r="306598" spans="16:16" x14ac:dyDescent="0.3">
      <c r="P306598" s="83"/>
    </row>
    <row r="306599" spans="16:16" x14ac:dyDescent="0.3">
      <c r="P306599" s="83"/>
    </row>
    <row r="306600" spans="16:16" x14ac:dyDescent="0.3">
      <c r="P306600" s="83"/>
    </row>
    <row r="306601" spans="16:16" x14ac:dyDescent="0.3">
      <c r="P306601" s="83"/>
    </row>
    <row r="306602" spans="16:16" x14ac:dyDescent="0.3">
      <c r="P306602" s="83"/>
    </row>
    <row r="306603" spans="16:16" x14ac:dyDescent="0.3">
      <c r="P306603" s="83"/>
    </row>
    <row r="306604" spans="16:16" x14ac:dyDescent="0.3">
      <c r="P306604" s="83"/>
    </row>
    <row r="306605" spans="16:16" x14ac:dyDescent="0.3">
      <c r="P306605" s="83"/>
    </row>
    <row r="306606" spans="16:16" x14ac:dyDescent="0.3">
      <c r="P306606" s="83"/>
    </row>
    <row r="306607" spans="16:16" x14ac:dyDescent="0.3">
      <c r="P306607" s="83"/>
    </row>
    <row r="306608" spans="16:16" x14ac:dyDescent="0.3">
      <c r="P306608" s="83"/>
    </row>
    <row r="306609" spans="16:16" x14ac:dyDescent="0.3">
      <c r="P306609" s="83"/>
    </row>
    <row r="306610" spans="16:16" x14ac:dyDescent="0.3">
      <c r="P306610" s="83"/>
    </row>
    <row r="306611" spans="16:16" x14ac:dyDescent="0.3">
      <c r="P306611" s="83"/>
    </row>
    <row r="306612" spans="16:16" x14ac:dyDescent="0.3">
      <c r="P306612" s="83"/>
    </row>
    <row r="306613" spans="16:16" x14ac:dyDescent="0.3">
      <c r="P306613" s="83"/>
    </row>
    <row r="306614" spans="16:16" x14ac:dyDescent="0.3">
      <c r="P306614" s="83"/>
    </row>
    <row r="306615" spans="16:16" x14ac:dyDescent="0.3">
      <c r="P306615" s="83"/>
    </row>
    <row r="306616" spans="16:16" x14ac:dyDescent="0.3">
      <c r="P306616" s="83"/>
    </row>
    <row r="306617" spans="16:16" x14ac:dyDescent="0.3">
      <c r="P306617" s="83"/>
    </row>
    <row r="306618" spans="16:16" x14ac:dyDescent="0.3">
      <c r="P306618" s="83"/>
    </row>
    <row r="306619" spans="16:16" x14ac:dyDescent="0.3">
      <c r="P306619" s="83"/>
    </row>
    <row r="306620" spans="16:16" x14ac:dyDescent="0.3">
      <c r="P306620" s="83"/>
    </row>
    <row r="306621" spans="16:16" x14ac:dyDescent="0.3">
      <c r="P306621" s="83"/>
    </row>
    <row r="306622" spans="16:16" x14ac:dyDescent="0.3">
      <c r="P306622" s="83"/>
    </row>
    <row r="306623" spans="16:16" x14ac:dyDescent="0.3">
      <c r="P306623" s="83"/>
    </row>
    <row r="306624" spans="16:16" x14ac:dyDescent="0.3">
      <c r="P306624" s="83"/>
    </row>
    <row r="306625" spans="16:16" x14ac:dyDescent="0.3">
      <c r="P306625" s="83"/>
    </row>
    <row r="306626" spans="16:16" x14ac:dyDescent="0.3">
      <c r="P306626" s="83"/>
    </row>
    <row r="306627" spans="16:16" x14ac:dyDescent="0.3">
      <c r="P306627" s="83"/>
    </row>
    <row r="306628" spans="16:16" x14ac:dyDescent="0.3">
      <c r="P306628" s="83"/>
    </row>
    <row r="306629" spans="16:16" x14ac:dyDescent="0.3">
      <c r="P306629" s="83"/>
    </row>
    <row r="306630" spans="16:16" x14ac:dyDescent="0.3">
      <c r="P306630" s="83"/>
    </row>
    <row r="306631" spans="16:16" x14ac:dyDescent="0.3">
      <c r="P306631" s="83"/>
    </row>
    <row r="306632" spans="16:16" x14ac:dyDescent="0.3">
      <c r="P306632" s="83"/>
    </row>
    <row r="306633" spans="16:16" x14ac:dyDescent="0.3">
      <c r="P306633" s="83"/>
    </row>
    <row r="306634" spans="16:16" x14ac:dyDescent="0.3">
      <c r="P306634" s="83"/>
    </row>
    <row r="306635" spans="16:16" x14ac:dyDescent="0.3">
      <c r="P306635" s="83"/>
    </row>
    <row r="306636" spans="16:16" x14ac:dyDescent="0.3">
      <c r="P306636" s="83"/>
    </row>
    <row r="306637" spans="16:16" x14ac:dyDescent="0.3">
      <c r="P306637" s="83"/>
    </row>
    <row r="306638" spans="16:16" x14ac:dyDescent="0.3">
      <c r="P306638" s="83"/>
    </row>
    <row r="306639" spans="16:16" x14ac:dyDescent="0.3">
      <c r="P306639" s="83"/>
    </row>
    <row r="306640" spans="16:16" x14ac:dyDescent="0.3">
      <c r="P306640" s="83"/>
    </row>
    <row r="306641" spans="16:16" x14ac:dyDescent="0.3">
      <c r="P306641" s="83"/>
    </row>
    <row r="306642" spans="16:16" x14ac:dyDescent="0.3">
      <c r="P306642" s="83"/>
    </row>
    <row r="306643" spans="16:16" x14ac:dyDescent="0.3">
      <c r="P306643" s="83"/>
    </row>
    <row r="306644" spans="16:16" x14ac:dyDescent="0.3">
      <c r="P306644" s="83"/>
    </row>
    <row r="306645" spans="16:16" x14ac:dyDescent="0.3">
      <c r="P306645" s="83"/>
    </row>
    <row r="306646" spans="16:16" x14ac:dyDescent="0.3">
      <c r="P306646" s="83"/>
    </row>
    <row r="306647" spans="16:16" x14ac:dyDescent="0.3">
      <c r="P306647" s="83"/>
    </row>
    <row r="306648" spans="16:16" x14ac:dyDescent="0.3">
      <c r="P306648" s="83"/>
    </row>
    <row r="306649" spans="16:16" x14ac:dyDescent="0.3">
      <c r="P306649" s="83"/>
    </row>
    <row r="306650" spans="16:16" x14ac:dyDescent="0.3">
      <c r="P306650" s="83"/>
    </row>
    <row r="306651" spans="16:16" x14ac:dyDescent="0.3">
      <c r="P306651" s="83"/>
    </row>
    <row r="306652" spans="16:16" x14ac:dyDescent="0.3">
      <c r="P306652" s="83"/>
    </row>
    <row r="306653" spans="16:16" x14ac:dyDescent="0.3">
      <c r="P306653" s="83"/>
    </row>
    <row r="306654" spans="16:16" x14ac:dyDescent="0.3">
      <c r="P306654" s="83"/>
    </row>
    <row r="306655" spans="16:16" x14ac:dyDescent="0.3">
      <c r="P306655" s="83"/>
    </row>
    <row r="306656" spans="16:16" x14ac:dyDescent="0.3">
      <c r="P306656" s="83"/>
    </row>
    <row r="306657" spans="16:16" x14ac:dyDescent="0.3">
      <c r="P306657" s="83"/>
    </row>
    <row r="306658" spans="16:16" x14ac:dyDescent="0.3">
      <c r="P306658" s="83"/>
    </row>
    <row r="306659" spans="16:16" x14ac:dyDescent="0.3">
      <c r="P306659" s="83"/>
    </row>
    <row r="306660" spans="16:16" x14ac:dyDescent="0.3">
      <c r="P306660" s="83"/>
    </row>
    <row r="306661" spans="16:16" x14ac:dyDescent="0.3">
      <c r="P306661" s="83"/>
    </row>
    <row r="306662" spans="16:16" x14ac:dyDescent="0.3">
      <c r="P306662" s="83"/>
    </row>
    <row r="306663" spans="16:16" x14ac:dyDescent="0.3">
      <c r="P306663" s="83"/>
    </row>
    <row r="306664" spans="16:16" x14ac:dyDescent="0.3">
      <c r="P306664" s="83"/>
    </row>
    <row r="306665" spans="16:16" x14ac:dyDescent="0.3">
      <c r="P306665" s="83"/>
    </row>
    <row r="306666" spans="16:16" x14ac:dyDescent="0.3">
      <c r="P306666" s="83"/>
    </row>
    <row r="306667" spans="16:16" x14ac:dyDescent="0.3">
      <c r="P306667" s="83"/>
    </row>
    <row r="306668" spans="16:16" x14ac:dyDescent="0.3">
      <c r="P306668" s="83"/>
    </row>
    <row r="306669" spans="16:16" x14ac:dyDescent="0.3">
      <c r="P306669" s="83"/>
    </row>
    <row r="306670" spans="16:16" x14ac:dyDescent="0.3">
      <c r="P306670" s="83"/>
    </row>
    <row r="306671" spans="16:16" x14ac:dyDescent="0.3">
      <c r="P306671" s="83"/>
    </row>
    <row r="306672" spans="16:16" x14ac:dyDescent="0.3">
      <c r="P306672" s="83"/>
    </row>
    <row r="306673" spans="16:16" x14ac:dyDescent="0.3">
      <c r="P306673" s="83"/>
    </row>
    <row r="306674" spans="16:16" x14ac:dyDescent="0.3">
      <c r="P306674" s="83"/>
    </row>
    <row r="306675" spans="16:16" x14ac:dyDescent="0.3">
      <c r="P306675" s="83"/>
    </row>
    <row r="306676" spans="16:16" x14ac:dyDescent="0.3">
      <c r="P306676" s="83"/>
    </row>
    <row r="306677" spans="16:16" x14ac:dyDescent="0.3">
      <c r="P306677" s="83"/>
    </row>
    <row r="306678" spans="16:16" x14ac:dyDescent="0.3">
      <c r="P306678" s="83"/>
    </row>
    <row r="306679" spans="16:16" x14ac:dyDescent="0.3">
      <c r="P306679" s="83"/>
    </row>
    <row r="306680" spans="16:16" x14ac:dyDescent="0.3">
      <c r="P306680" s="83"/>
    </row>
    <row r="306681" spans="16:16" x14ac:dyDescent="0.3">
      <c r="P306681" s="83"/>
    </row>
    <row r="306682" spans="16:16" x14ac:dyDescent="0.3">
      <c r="P306682" s="83"/>
    </row>
    <row r="306683" spans="16:16" x14ac:dyDescent="0.3">
      <c r="P306683" s="83"/>
    </row>
    <row r="306684" spans="16:16" x14ac:dyDescent="0.3">
      <c r="P306684" s="83"/>
    </row>
    <row r="306685" spans="16:16" x14ac:dyDescent="0.3">
      <c r="P306685" s="83"/>
    </row>
    <row r="306686" spans="16:16" x14ac:dyDescent="0.3">
      <c r="P306686" s="83"/>
    </row>
    <row r="306687" spans="16:16" x14ac:dyDescent="0.3">
      <c r="P306687" s="83"/>
    </row>
    <row r="306688" spans="16:16" x14ac:dyDescent="0.3">
      <c r="P306688" s="83"/>
    </row>
    <row r="306689" spans="16:16" x14ac:dyDescent="0.3">
      <c r="P306689" s="83"/>
    </row>
    <row r="306690" spans="16:16" x14ac:dyDescent="0.3">
      <c r="P306690" s="83"/>
    </row>
    <row r="306691" spans="16:16" x14ac:dyDescent="0.3">
      <c r="P306691" s="83"/>
    </row>
    <row r="306692" spans="16:16" x14ac:dyDescent="0.3">
      <c r="P306692" s="83"/>
    </row>
    <row r="306693" spans="16:16" x14ac:dyDescent="0.3">
      <c r="P306693" s="83"/>
    </row>
    <row r="306694" spans="16:16" x14ac:dyDescent="0.3">
      <c r="P306694" s="83"/>
    </row>
    <row r="306695" spans="16:16" x14ac:dyDescent="0.3">
      <c r="P306695" s="83"/>
    </row>
    <row r="306696" spans="16:16" x14ac:dyDescent="0.3">
      <c r="P306696" s="83"/>
    </row>
    <row r="306697" spans="16:16" x14ac:dyDescent="0.3">
      <c r="P306697" s="83"/>
    </row>
    <row r="306698" spans="16:16" x14ac:dyDescent="0.3">
      <c r="P306698" s="83"/>
    </row>
    <row r="306699" spans="16:16" x14ac:dyDescent="0.3">
      <c r="P306699" s="83"/>
    </row>
    <row r="306700" spans="16:16" x14ac:dyDescent="0.3">
      <c r="P306700" s="83"/>
    </row>
    <row r="306701" spans="16:16" x14ac:dyDescent="0.3">
      <c r="P306701" s="83"/>
    </row>
    <row r="306702" spans="16:16" x14ac:dyDescent="0.3">
      <c r="P306702" s="83"/>
    </row>
    <row r="306703" spans="16:16" x14ac:dyDescent="0.3">
      <c r="P306703" s="83"/>
    </row>
    <row r="306704" spans="16:16" x14ac:dyDescent="0.3">
      <c r="P306704" s="83"/>
    </row>
    <row r="306705" spans="16:16" x14ac:dyDescent="0.3">
      <c r="P306705" s="83"/>
    </row>
    <row r="306706" spans="16:16" x14ac:dyDescent="0.3">
      <c r="P306706" s="83"/>
    </row>
    <row r="306707" spans="16:16" x14ac:dyDescent="0.3">
      <c r="P306707" s="83"/>
    </row>
    <row r="306708" spans="16:16" x14ac:dyDescent="0.3">
      <c r="P306708" s="83"/>
    </row>
    <row r="306709" spans="16:16" x14ac:dyDescent="0.3">
      <c r="P306709" s="83"/>
    </row>
    <row r="306710" spans="16:16" x14ac:dyDescent="0.3">
      <c r="P306710" s="83"/>
    </row>
    <row r="306711" spans="16:16" x14ac:dyDescent="0.3">
      <c r="P306711" s="83"/>
    </row>
    <row r="306712" spans="16:16" x14ac:dyDescent="0.3">
      <c r="P306712" s="83"/>
    </row>
    <row r="306713" spans="16:16" x14ac:dyDescent="0.3">
      <c r="P306713" s="83"/>
    </row>
    <row r="306714" spans="16:16" x14ac:dyDescent="0.3">
      <c r="P306714" s="83"/>
    </row>
    <row r="306715" spans="16:16" x14ac:dyDescent="0.3">
      <c r="P306715" s="83"/>
    </row>
    <row r="306716" spans="16:16" x14ac:dyDescent="0.3">
      <c r="P306716" s="83"/>
    </row>
    <row r="306717" spans="16:16" x14ac:dyDescent="0.3">
      <c r="P306717" s="83"/>
    </row>
    <row r="306718" spans="16:16" x14ac:dyDescent="0.3">
      <c r="P306718" s="83"/>
    </row>
    <row r="306719" spans="16:16" x14ac:dyDescent="0.3">
      <c r="P306719" s="83"/>
    </row>
    <row r="306720" spans="16:16" x14ac:dyDescent="0.3">
      <c r="P306720" s="83"/>
    </row>
    <row r="306721" spans="16:16" x14ac:dyDescent="0.3">
      <c r="P306721" s="83"/>
    </row>
    <row r="306722" spans="16:16" x14ac:dyDescent="0.3">
      <c r="P306722" s="83"/>
    </row>
    <row r="306723" spans="16:16" x14ac:dyDescent="0.3">
      <c r="P306723" s="83"/>
    </row>
    <row r="306724" spans="16:16" x14ac:dyDescent="0.3">
      <c r="P306724" s="83"/>
    </row>
    <row r="306725" spans="16:16" x14ac:dyDescent="0.3">
      <c r="P306725" s="83"/>
    </row>
    <row r="306726" spans="16:16" x14ac:dyDescent="0.3">
      <c r="P306726" s="83"/>
    </row>
    <row r="306727" spans="16:16" x14ac:dyDescent="0.3">
      <c r="P306727" s="83"/>
    </row>
    <row r="306728" spans="16:16" x14ac:dyDescent="0.3">
      <c r="P306728" s="83"/>
    </row>
    <row r="306729" spans="16:16" x14ac:dyDescent="0.3">
      <c r="P306729" s="83"/>
    </row>
    <row r="306730" spans="16:16" x14ac:dyDescent="0.3">
      <c r="P306730" s="83"/>
    </row>
    <row r="306731" spans="16:16" x14ac:dyDescent="0.3">
      <c r="P306731" s="83"/>
    </row>
    <row r="306732" spans="16:16" x14ac:dyDescent="0.3">
      <c r="P306732" s="83"/>
    </row>
    <row r="306733" spans="16:16" x14ac:dyDescent="0.3">
      <c r="P306733" s="83"/>
    </row>
    <row r="306734" spans="16:16" x14ac:dyDescent="0.3">
      <c r="P306734" s="83"/>
    </row>
    <row r="306735" spans="16:16" x14ac:dyDescent="0.3">
      <c r="P306735" s="83"/>
    </row>
    <row r="306736" spans="16:16" x14ac:dyDescent="0.3">
      <c r="P306736" s="83"/>
    </row>
    <row r="306737" spans="16:16" x14ac:dyDescent="0.3">
      <c r="P306737" s="83"/>
    </row>
    <row r="306738" spans="16:16" x14ac:dyDescent="0.3">
      <c r="P306738" s="83"/>
    </row>
    <row r="306739" spans="16:16" x14ac:dyDescent="0.3">
      <c r="P306739" s="83"/>
    </row>
    <row r="306740" spans="16:16" x14ac:dyDescent="0.3">
      <c r="P306740" s="83"/>
    </row>
    <row r="306741" spans="16:16" x14ac:dyDescent="0.3">
      <c r="P306741" s="83"/>
    </row>
    <row r="306742" spans="16:16" x14ac:dyDescent="0.3">
      <c r="P306742" s="83"/>
    </row>
    <row r="306743" spans="16:16" x14ac:dyDescent="0.3">
      <c r="P306743" s="83"/>
    </row>
    <row r="306744" spans="16:16" x14ac:dyDescent="0.3">
      <c r="P306744" s="83"/>
    </row>
    <row r="306745" spans="16:16" x14ac:dyDescent="0.3">
      <c r="P306745" s="83"/>
    </row>
    <row r="306746" spans="16:16" x14ac:dyDescent="0.3">
      <c r="P306746" s="83"/>
    </row>
    <row r="306747" spans="16:16" x14ac:dyDescent="0.3">
      <c r="P306747" s="83"/>
    </row>
    <row r="306748" spans="16:16" x14ac:dyDescent="0.3">
      <c r="P306748" s="83"/>
    </row>
    <row r="306749" spans="16:16" x14ac:dyDescent="0.3">
      <c r="P306749" s="83"/>
    </row>
    <row r="306750" spans="16:16" x14ac:dyDescent="0.3">
      <c r="P306750" s="83"/>
    </row>
    <row r="306751" spans="16:16" x14ac:dyDescent="0.3">
      <c r="P306751" s="83"/>
    </row>
    <row r="306752" spans="16:16" x14ac:dyDescent="0.3">
      <c r="P306752" s="83"/>
    </row>
    <row r="306753" spans="16:16" x14ac:dyDescent="0.3">
      <c r="P306753" s="83"/>
    </row>
    <row r="306754" spans="16:16" x14ac:dyDescent="0.3">
      <c r="P306754" s="83"/>
    </row>
    <row r="306755" spans="16:16" x14ac:dyDescent="0.3">
      <c r="P306755" s="83"/>
    </row>
    <row r="306756" spans="16:16" x14ac:dyDescent="0.3">
      <c r="P306756" s="83"/>
    </row>
    <row r="306757" spans="16:16" x14ac:dyDescent="0.3">
      <c r="P306757" s="83"/>
    </row>
    <row r="306758" spans="16:16" x14ac:dyDescent="0.3">
      <c r="P306758" s="83"/>
    </row>
    <row r="306759" spans="16:16" x14ac:dyDescent="0.3">
      <c r="P306759" s="83"/>
    </row>
    <row r="306760" spans="16:16" x14ac:dyDescent="0.3">
      <c r="P306760" s="83"/>
    </row>
    <row r="306761" spans="16:16" x14ac:dyDescent="0.3">
      <c r="P306761" s="83"/>
    </row>
    <row r="306762" spans="16:16" x14ac:dyDescent="0.3">
      <c r="P306762" s="83"/>
    </row>
    <row r="306763" spans="16:16" x14ac:dyDescent="0.3">
      <c r="P306763" s="83"/>
    </row>
    <row r="306764" spans="16:16" x14ac:dyDescent="0.3">
      <c r="P306764" s="83"/>
    </row>
    <row r="306765" spans="16:16" x14ac:dyDescent="0.3">
      <c r="P306765" s="83"/>
    </row>
    <row r="306766" spans="16:16" x14ac:dyDescent="0.3">
      <c r="P306766" s="83"/>
    </row>
    <row r="306767" spans="16:16" x14ac:dyDescent="0.3">
      <c r="P306767" s="83"/>
    </row>
    <row r="306768" spans="16:16" x14ac:dyDescent="0.3">
      <c r="P306768" s="83"/>
    </row>
    <row r="306769" spans="16:16" x14ac:dyDescent="0.3">
      <c r="P306769" s="83"/>
    </row>
    <row r="306770" spans="16:16" x14ac:dyDescent="0.3">
      <c r="P306770" s="83"/>
    </row>
    <row r="306771" spans="16:16" x14ac:dyDescent="0.3">
      <c r="P306771" s="83"/>
    </row>
    <row r="306772" spans="16:16" x14ac:dyDescent="0.3">
      <c r="P306772" s="83"/>
    </row>
    <row r="306773" spans="16:16" x14ac:dyDescent="0.3">
      <c r="P306773" s="83"/>
    </row>
    <row r="306774" spans="16:16" x14ac:dyDescent="0.3">
      <c r="P306774" s="83"/>
    </row>
    <row r="306775" spans="16:16" x14ac:dyDescent="0.3">
      <c r="P306775" s="83"/>
    </row>
    <row r="306776" spans="16:16" x14ac:dyDescent="0.3">
      <c r="P306776" s="83"/>
    </row>
    <row r="306777" spans="16:16" x14ac:dyDescent="0.3">
      <c r="P306777" s="83"/>
    </row>
    <row r="306778" spans="16:16" x14ac:dyDescent="0.3">
      <c r="P306778" s="83"/>
    </row>
    <row r="306779" spans="16:16" x14ac:dyDescent="0.3">
      <c r="P306779" s="83"/>
    </row>
    <row r="306780" spans="16:16" x14ac:dyDescent="0.3">
      <c r="P306780" s="83"/>
    </row>
    <row r="306781" spans="16:16" x14ac:dyDescent="0.3">
      <c r="P306781" s="83"/>
    </row>
    <row r="306782" spans="16:16" x14ac:dyDescent="0.3">
      <c r="P306782" s="83"/>
    </row>
    <row r="306783" spans="16:16" x14ac:dyDescent="0.3">
      <c r="P306783" s="83"/>
    </row>
    <row r="306784" spans="16:16" x14ac:dyDescent="0.3">
      <c r="P306784" s="83"/>
    </row>
    <row r="306785" spans="16:16" x14ac:dyDescent="0.3">
      <c r="P306785" s="83"/>
    </row>
    <row r="306786" spans="16:16" x14ac:dyDescent="0.3">
      <c r="P306786" s="83"/>
    </row>
    <row r="306787" spans="16:16" x14ac:dyDescent="0.3">
      <c r="P306787" s="83"/>
    </row>
    <row r="306788" spans="16:16" x14ac:dyDescent="0.3">
      <c r="P306788" s="83"/>
    </row>
    <row r="306789" spans="16:16" x14ac:dyDescent="0.3">
      <c r="P306789" s="83"/>
    </row>
    <row r="306790" spans="16:16" x14ac:dyDescent="0.3">
      <c r="P306790" s="83"/>
    </row>
    <row r="306791" spans="16:16" x14ac:dyDescent="0.3">
      <c r="P306791" s="83"/>
    </row>
    <row r="306792" spans="16:16" x14ac:dyDescent="0.3">
      <c r="P306792" s="83"/>
    </row>
    <row r="306793" spans="16:16" x14ac:dyDescent="0.3">
      <c r="P306793" s="83"/>
    </row>
    <row r="306794" spans="16:16" x14ac:dyDescent="0.3">
      <c r="P306794" s="83"/>
    </row>
    <row r="306795" spans="16:16" x14ac:dyDescent="0.3">
      <c r="P306795" s="83"/>
    </row>
    <row r="306796" spans="16:16" x14ac:dyDescent="0.3">
      <c r="P306796" s="83"/>
    </row>
    <row r="306797" spans="16:16" x14ac:dyDescent="0.3">
      <c r="P306797" s="83"/>
    </row>
    <row r="306798" spans="16:16" x14ac:dyDescent="0.3">
      <c r="P306798" s="83"/>
    </row>
    <row r="306799" spans="16:16" x14ac:dyDescent="0.3">
      <c r="P306799" s="83"/>
    </row>
    <row r="306800" spans="16:16" x14ac:dyDescent="0.3">
      <c r="P306800" s="83"/>
    </row>
    <row r="306801" spans="16:16" x14ac:dyDescent="0.3">
      <c r="P306801" s="83"/>
    </row>
    <row r="306802" spans="16:16" x14ac:dyDescent="0.3">
      <c r="P306802" s="83"/>
    </row>
    <row r="306803" spans="16:16" x14ac:dyDescent="0.3">
      <c r="P306803" s="83"/>
    </row>
    <row r="306804" spans="16:16" x14ac:dyDescent="0.3">
      <c r="P306804" s="83"/>
    </row>
    <row r="306805" spans="16:16" x14ac:dyDescent="0.3">
      <c r="P306805" s="83"/>
    </row>
    <row r="306806" spans="16:16" x14ac:dyDescent="0.3">
      <c r="P306806" s="83"/>
    </row>
    <row r="306807" spans="16:16" x14ac:dyDescent="0.3">
      <c r="P306807" s="83"/>
    </row>
    <row r="306808" spans="16:16" x14ac:dyDescent="0.3">
      <c r="P306808" s="83"/>
    </row>
    <row r="306809" spans="16:16" x14ac:dyDescent="0.3">
      <c r="P306809" s="83"/>
    </row>
    <row r="306810" spans="16:16" x14ac:dyDescent="0.3">
      <c r="P306810" s="83"/>
    </row>
    <row r="306811" spans="16:16" x14ac:dyDescent="0.3">
      <c r="P306811" s="83"/>
    </row>
    <row r="306812" spans="16:16" x14ac:dyDescent="0.3">
      <c r="P306812" s="83"/>
    </row>
    <row r="306813" spans="16:16" x14ac:dyDescent="0.3">
      <c r="P306813" s="83"/>
    </row>
    <row r="306814" spans="16:16" x14ac:dyDescent="0.3">
      <c r="P306814" s="83"/>
    </row>
    <row r="306815" spans="16:16" x14ac:dyDescent="0.3">
      <c r="P306815" s="83"/>
    </row>
    <row r="306816" spans="16:16" x14ac:dyDescent="0.3">
      <c r="P306816" s="83"/>
    </row>
    <row r="306817" spans="16:16" x14ac:dyDescent="0.3">
      <c r="P306817" s="83"/>
    </row>
    <row r="306818" spans="16:16" x14ac:dyDescent="0.3">
      <c r="P306818" s="83"/>
    </row>
    <row r="306819" spans="16:16" x14ac:dyDescent="0.3">
      <c r="P306819" s="83"/>
    </row>
    <row r="306820" spans="16:16" x14ac:dyDescent="0.3">
      <c r="P306820" s="83"/>
    </row>
    <row r="306821" spans="16:16" x14ac:dyDescent="0.3">
      <c r="P306821" s="83"/>
    </row>
    <row r="306822" spans="16:16" x14ac:dyDescent="0.3">
      <c r="P306822" s="83"/>
    </row>
    <row r="306823" spans="16:16" x14ac:dyDescent="0.3">
      <c r="P306823" s="83"/>
    </row>
    <row r="306824" spans="16:16" x14ac:dyDescent="0.3">
      <c r="P306824" s="83"/>
    </row>
    <row r="306825" spans="16:16" x14ac:dyDescent="0.3">
      <c r="P306825" s="83"/>
    </row>
    <row r="306826" spans="16:16" x14ac:dyDescent="0.3">
      <c r="P306826" s="83"/>
    </row>
    <row r="306827" spans="16:16" x14ac:dyDescent="0.3">
      <c r="P306827" s="83"/>
    </row>
    <row r="306828" spans="16:16" x14ac:dyDescent="0.3">
      <c r="P306828" s="83"/>
    </row>
    <row r="306829" spans="16:16" x14ac:dyDescent="0.3">
      <c r="P306829" s="83"/>
    </row>
    <row r="306830" spans="16:16" x14ac:dyDescent="0.3">
      <c r="P306830" s="83"/>
    </row>
    <row r="306831" spans="16:16" x14ac:dyDescent="0.3">
      <c r="P306831" s="83"/>
    </row>
    <row r="306832" spans="16:16" x14ac:dyDescent="0.3">
      <c r="P306832" s="83"/>
    </row>
    <row r="306833" spans="16:16" x14ac:dyDescent="0.3">
      <c r="P306833" s="83"/>
    </row>
    <row r="306834" spans="16:16" x14ac:dyDescent="0.3">
      <c r="P306834" s="83"/>
    </row>
    <row r="306835" spans="16:16" x14ac:dyDescent="0.3">
      <c r="P306835" s="83"/>
    </row>
    <row r="306836" spans="16:16" x14ac:dyDescent="0.3">
      <c r="P306836" s="83"/>
    </row>
    <row r="306837" spans="16:16" x14ac:dyDescent="0.3">
      <c r="P306837" s="83"/>
    </row>
    <row r="306838" spans="16:16" x14ac:dyDescent="0.3">
      <c r="P306838" s="83"/>
    </row>
    <row r="306839" spans="16:16" x14ac:dyDescent="0.3">
      <c r="P306839" s="83"/>
    </row>
    <row r="306840" spans="16:16" x14ac:dyDescent="0.3">
      <c r="P306840" s="83"/>
    </row>
    <row r="306841" spans="16:16" x14ac:dyDescent="0.3">
      <c r="P306841" s="83"/>
    </row>
    <row r="306842" spans="16:16" x14ac:dyDescent="0.3">
      <c r="P306842" s="83"/>
    </row>
    <row r="306843" spans="16:16" x14ac:dyDescent="0.3">
      <c r="P306843" s="83"/>
    </row>
    <row r="306844" spans="16:16" x14ac:dyDescent="0.3">
      <c r="P306844" s="83"/>
    </row>
    <row r="306845" spans="16:16" x14ac:dyDescent="0.3">
      <c r="P306845" s="83"/>
    </row>
    <row r="306846" spans="16:16" x14ac:dyDescent="0.3">
      <c r="P306846" s="83"/>
    </row>
    <row r="306847" spans="16:16" x14ac:dyDescent="0.3">
      <c r="P306847" s="83"/>
    </row>
    <row r="306848" spans="16:16" x14ac:dyDescent="0.3">
      <c r="P306848" s="83"/>
    </row>
    <row r="306849" spans="16:16" x14ac:dyDescent="0.3">
      <c r="P306849" s="83"/>
    </row>
    <row r="306850" spans="16:16" x14ac:dyDescent="0.3">
      <c r="P306850" s="83"/>
    </row>
    <row r="306851" spans="16:16" x14ac:dyDescent="0.3">
      <c r="P306851" s="83"/>
    </row>
    <row r="306852" spans="16:16" x14ac:dyDescent="0.3">
      <c r="P306852" s="83"/>
    </row>
    <row r="306853" spans="16:16" x14ac:dyDescent="0.3">
      <c r="P306853" s="83"/>
    </row>
    <row r="306854" spans="16:16" x14ac:dyDescent="0.3">
      <c r="P306854" s="83"/>
    </row>
    <row r="306855" spans="16:16" x14ac:dyDescent="0.3">
      <c r="P306855" s="83"/>
    </row>
    <row r="306856" spans="16:16" x14ac:dyDescent="0.3">
      <c r="P306856" s="83"/>
    </row>
    <row r="306857" spans="16:16" x14ac:dyDescent="0.3">
      <c r="P306857" s="83"/>
    </row>
    <row r="306858" spans="16:16" x14ac:dyDescent="0.3">
      <c r="P306858" s="83"/>
    </row>
    <row r="306859" spans="16:16" x14ac:dyDescent="0.3">
      <c r="P306859" s="83"/>
    </row>
    <row r="306860" spans="16:16" x14ac:dyDescent="0.3">
      <c r="P306860" s="83"/>
    </row>
    <row r="306861" spans="16:16" x14ac:dyDescent="0.3">
      <c r="P306861" s="83"/>
    </row>
    <row r="306862" spans="16:16" x14ac:dyDescent="0.3">
      <c r="P306862" s="83"/>
    </row>
    <row r="306863" spans="16:16" x14ac:dyDescent="0.3">
      <c r="P306863" s="83"/>
    </row>
    <row r="306864" spans="16:16" x14ac:dyDescent="0.3">
      <c r="P306864" s="83"/>
    </row>
    <row r="306865" spans="16:16" x14ac:dyDescent="0.3">
      <c r="P306865" s="83"/>
    </row>
    <row r="306866" spans="16:16" x14ac:dyDescent="0.3">
      <c r="P306866" s="83"/>
    </row>
    <row r="306867" spans="16:16" x14ac:dyDescent="0.3">
      <c r="P306867" s="83"/>
    </row>
    <row r="306868" spans="16:16" x14ac:dyDescent="0.3">
      <c r="P306868" s="83"/>
    </row>
    <row r="306869" spans="16:16" x14ac:dyDescent="0.3">
      <c r="P306869" s="83"/>
    </row>
    <row r="306870" spans="16:16" x14ac:dyDescent="0.3">
      <c r="P306870" s="83"/>
    </row>
    <row r="306871" spans="16:16" x14ac:dyDescent="0.3">
      <c r="P306871" s="83"/>
    </row>
    <row r="306872" spans="16:16" x14ac:dyDescent="0.3">
      <c r="P306872" s="83"/>
    </row>
    <row r="306873" spans="16:16" x14ac:dyDescent="0.3">
      <c r="P306873" s="83"/>
    </row>
    <row r="306874" spans="16:16" x14ac:dyDescent="0.3">
      <c r="P306874" s="83"/>
    </row>
    <row r="306875" spans="16:16" x14ac:dyDescent="0.3">
      <c r="P306875" s="83"/>
    </row>
    <row r="306876" spans="16:16" x14ac:dyDescent="0.3">
      <c r="P306876" s="83"/>
    </row>
    <row r="306877" spans="16:16" x14ac:dyDescent="0.3">
      <c r="P306877" s="83"/>
    </row>
    <row r="306878" spans="16:16" x14ac:dyDescent="0.3">
      <c r="P306878" s="83"/>
    </row>
    <row r="306879" spans="16:16" x14ac:dyDescent="0.3">
      <c r="P306879" s="83"/>
    </row>
    <row r="306880" spans="16:16" x14ac:dyDescent="0.3">
      <c r="P306880" s="83"/>
    </row>
    <row r="306881" spans="16:16" x14ac:dyDescent="0.3">
      <c r="P306881" s="83"/>
    </row>
    <row r="306882" spans="16:16" x14ac:dyDescent="0.3">
      <c r="P306882" s="83"/>
    </row>
    <row r="306883" spans="16:16" x14ac:dyDescent="0.3">
      <c r="P306883" s="83"/>
    </row>
    <row r="306884" spans="16:16" x14ac:dyDescent="0.3">
      <c r="P306884" s="83"/>
    </row>
    <row r="306885" spans="16:16" x14ac:dyDescent="0.3">
      <c r="P306885" s="83"/>
    </row>
    <row r="306886" spans="16:16" x14ac:dyDescent="0.3">
      <c r="P306886" s="83"/>
    </row>
    <row r="306887" spans="16:16" x14ac:dyDescent="0.3">
      <c r="P306887" s="83"/>
    </row>
    <row r="306888" spans="16:16" x14ac:dyDescent="0.3">
      <c r="P306888" s="83"/>
    </row>
    <row r="306889" spans="16:16" x14ac:dyDescent="0.3">
      <c r="P306889" s="83"/>
    </row>
    <row r="306890" spans="16:16" x14ac:dyDescent="0.3">
      <c r="P306890" s="83"/>
    </row>
    <row r="306891" spans="16:16" x14ac:dyDescent="0.3">
      <c r="P306891" s="83"/>
    </row>
    <row r="306892" spans="16:16" x14ac:dyDescent="0.3">
      <c r="P306892" s="83"/>
    </row>
    <row r="306893" spans="16:16" x14ac:dyDescent="0.3">
      <c r="P306893" s="83"/>
    </row>
    <row r="306894" spans="16:16" x14ac:dyDescent="0.3">
      <c r="P306894" s="83"/>
    </row>
    <row r="306895" spans="16:16" x14ac:dyDescent="0.3">
      <c r="P306895" s="83"/>
    </row>
    <row r="306896" spans="16:16" x14ac:dyDescent="0.3">
      <c r="P306896" s="83"/>
    </row>
    <row r="306897" spans="16:16" x14ac:dyDescent="0.3">
      <c r="P306897" s="83"/>
    </row>
    <row r="306898" spans="16:16" x14ac:dyDescent="0.3">
      <c r="P306898" s="83"/>
    </row>
    <row r="306899" spans="16:16" x14ac:dyDescent="0.3">
      <c r="P306899" s="83"/>
    </row>
    <row r="306900" spans="16:16" x14ac:dyDescent="0.3">
      <c r="P306900" s="83"/>
    </row>
    <row r="306901" spans="16:16" x14ac:dyDescent="0.3">
      <c r="P306901" s="83"/>
    </row>
    <row r="306902" spans="16:16" x14ac:dyDescent="0.3">
      <c r="P306902" s="83"/>
    </row>
    <row r="306903" spans="16:16" x14ac:dyDescent="0.3">
      <c r="P306903" s="83"/>
    </row>
    <row r="306904" spans="16:16" x14ac:dyDescent="0.3">
      <c r="P306904" s="83"/>
    </row>
    <row r="306905" spans="16:16" x14ac:dyDescent="0.3">
      <c r="P306905" s="83"/>
    </row>
    <row r="306906" spans="16:16" x14ac:dyDescent="0.3">
      <c r="P306906" s="83"/>
    </row>
    <row r="306907" spans="16:16" x14ac:dyDescent="0.3">
      <c r="P306907" s="83"/>
    </row>
    <row r="306908" spans="16:16" x14ac:dyDescent="0.3">
      <c r="P306908" s="83"/>
    </row>
    <row r="306909" spans="16:16" x14ac:dyDescent="0.3">
      <c r="P306909" s="83"/>
    </row>
    <row r="306910" spans="16:16" x14ac:dyDescent="0.3">
      <c r="P306910" s="83"/>
    </row>
    <row r="306911" spans="16:16" x14ac:dyDescent="0.3">
      <c r="P306911" s="83"/>
    </row>
    <row r="306912" spans="16:16" x14ac:dyDescent="0.3">
      <c r="P306912" s="83"/>
    </row>
    <row r="306913" spans="16:16" x14ac:dyDescent="0.3">
      <c r="P306913" s="83"/>
    </row>
    <row r="306914" spans="16:16" x14ac:dyDescent="0.3">
      <c r="P306914" s="83"/>
    </row>
    <row r="306915" spans="16:16" x14ac:dyDescent="0.3">
      <c r="P306915" s="83"/>
    </row>
    <row r="306916" spans="16:16" x14ac:dyDescent="0.3">
      <c r="P306916" s="83"/>
    </row>
    <row r="306917" spans="16:16" x14ac:dyDescent="0.3">
      <c r="P306917" s="83"/>
    </row>
    <row r="306918" spans="16:16" x14ac:dyDescent="0.3">
      <c r="P306918" s="83"/>
    </row>
    <row r="306919" spans="16:16" x14ac:dyDescent="0.3">
      <c r="P306919" s="83"/>
    </row>
    <row r="306920" spans="16:16" x14ac:dyDescent="0.3">
      <c r="P306920" s="83"/>
    </row>
    <row r="306921" spans="16:16" x14ac:dyDescent="0.3">
      <c r="P306921" s="83"/>
    </row>
    <row r="306922" spans="16:16" x14ac:dyDescent="0.3">
      <c r="P306922" s="83"/>
    </row>
    <row r="306923" spans="16:16" x14ac:dyDescent="0.3">
      <c r="P306923" s="83"/>
    </row>
    <row r="306924" spans="16:16" x14ac:dyDescent="0.3">
      <c r="P306924" s="83"/>
    </row>
    <row r="306925" spans="16:16" x14ac:dyDescent="0.3">
      <c r="P306925" s="83"/>
    </row>
    <row r="306926" spans="16:16" x14ac:dyDescent="0.3">
      <c r="P306926" s="83"/>
    </row>
    <row r="306927" spans="16:16" x14ac:dyDescent="0.3">
      <c r="P306927" s="83"/>
    </row>
    <row r="306928" spans="16:16" x14ac:dyDescent="0.3">
      <c r="P306928" s="83"/>
    </row>
    <row r="306929" spans="16:16" x14ac:dyDescent="0.3">
      <c r="P306929" s="83"/>
    </row>
    <row r="306930" spans="16:16" x14ac:dyDescent="0.3">
      <c r="P306930" s="83"/>
    </row>
    <row r="306931" spans="16:16" x14ac:dyDescent="0.3">
      <c r="P306931" s="83"/>
    </row>
    <row r="306932" spans="16:16" x14ac:dyDescent="0.3">
      <c r="P306932" s="83"/>
    </row>
    <row r="306933" spans="16:16" x14ac:dyDescent="0.3">
      <c r="P306933" s="83"/>
    </row>
    <row r="306934" spans="16:16" x14ac:dyDescent="0.3">
      <c r="P306934" s="83"/>
    </row>
    <row r="306935" spans="16:16" x14ac:dyDescent="0.3">
      <c r="P306935" s="83"/>
    </row>
    <row r="306936" spans="16:16" x14ac:dyDescent="0.3">
      <c r="P306936" s="83"/>
    </row>
    <row r="306937" spans="16:16" x14ac:dyDescent="0.3">
      <c r="P306937" s="83"/>
    </row>
    <row r="306938" spans="16:16" x14ac:dyDescent="0.3">
      <c r="P306938" s="83"/>
    </row>
    <row r="306939" spans="16:16" x14ac:dyDescent="0.3">
      <c r="P306939" s="83"/>
    </row>
    <row r="306940" spans="16:16" x14ac:dyDescent="0.3">
      <c r="P306940" s="83"/>
    </row>
    <row r="306941" spans="16:16" x14ac:dyDescent="0.3">
      <c r="P306941" s="83"/>
    </row>
    <row r="306942" spans="16:16" x14ac:dyDescent="0.3">
      <c r="P306942" s="83"/>
    </row>
    <row r="306943" spans="16:16" x14ac:dyDescent="0.3">
      <c r="P306943" s="83"/>
    </row>
    <row r="306944" spans="16:16" x14ac:dyDescent="0.3">
      <c r="P306944" s="83"/>
    </row>
    <row r="306945" spans="16:16" x14ac:dyDescent="0.3">
      <c r="P306945" s="83"/>
    </row>
    <row r="306946" spans="16:16" x14ac:dyDescent="0.3">
      <c r="P306946" s="83"/>
    </row>
    <row r="306947" spans="16:16" x14ac:dyDescent="0.3">
      <c r="P306947" s="83"/>
    </row>
    <row r="306948" spans="16:16" x14ac:dyDescent="0.3">
      <c r="P306948" s="83"/>
    </row>
    <row r="306949" spans="16:16" x14ac:dyDescent="0.3">
      <c r="P306949" s="83"/>
    </row>
    <row r="306950" spans="16:16" x14ac:dyDescent="0.3">
      <c r="P306950" s="83"/>
    </row>
    <row r="306951" spans="16:16" x14ac:dyDescent="0.3">
      <c r="P306951" s="83"/>
    </row>
    <row r="306952" spans="16:16" x14ac:dyDescent="0.3">
      <c r="P306952" s="83"/>
    </row>
    <row r="306953" spans="16:16" x14ac:dyDescent="0.3">
      <c r="P306953" s="83"/>
    </row>
    <row r="306954" spans="16:16" x14ac:dyDescent="0.3">
      <c r="P306954" s="83"/>
    </row>
    <row r="306955" spans="16:16" x14ac:dyDescent="0.3">
      <c r="P306955" s="83"/>
    </row>
    <row r="306956" spans="16:16" x14ac:dyDescent="0.3">
      <c r="P306956" s="83"/>
    </row>
    <row r="306957" spans="16:16" x14ac:dyDescent="0.3">
      <c r="P306957" s="83"/>
    </row>
    <row r="306958" spans="16:16" x14ac:dyDescent="0.3">
      <c r="P306958" s="83"/>
    </row>
    <row r="306959" spans="16:16" x14ac:dyDescent="0.3">
      <c r="P306959" s="83"/>
    </row>
    <row r="306960" spans="16:16" x14ac:dyDescent="0.3">
      <c r="P306960" s="83"/>
    </row>
    <row r="306961" spans="16:16" x14ac:dyDescent="0.3">
      <c r="P306961" s="83"/>
    </row>
    <row r="306962" spans="16:16" x14ac:dyDescent="0.3">
      <c r="P306962" s="83"/>
    </row>
    <row r="306963" spans="16:16" x14ac:dyDescent="0.3">
      <c r="P306963" s="83"/>
    </row>
    <row r="306964" spans="16:16" x14ac:dyDescent="0.3">
      <c r="P306964" s="83"/>
    </row>
    <row r="306965" spans="16:16" x14ac:dyDescent="0.3">
      <c r="P306965" s="83"/>
    </row>
    <row r="306966" spans="16:16" x14ac:dyDescent="0.3">
      <c r="P306966" s="83"/>
    </row>
    <row r="306967" spans="16:16" x14ac:dyDescent="0.3">
      <c r="P306967" s="83"/>
    </row>
    <row r="306968" spans="16:16" x14ac:dyDescent="0.3">
      <c r="P306968" s="83"/>
    </row>
    <row r="306969" spans="16:16" x14ac:dyDescent="0.3">
      <c r="P306969" s="83"/>
    </row>
    <row r="306970" spans="16:16" x14ac:dyDescent="0.3">
      <c r="P306970" s="83"/>
    </row>
    <row r="306971" spans="16:16" x14ac:dyDescent="0.3">
      <c r="P306971" s="83"/>
    </row>
    <row r="306972" spans="16:16" x14ac:dyDescent="0.3">
      <c r="P306972" s="83"/>
    </row>
    <row r="306973" spans="16:16" x14ac:dyDescent="0.3">
      <c r="P306973" s="83"/>
    </row>
    <row r="306974" spans="16:16" x14ac:dyDescent="0.3">
      <c r="P306974" s="83"/>
    </row>
    <row r="306975" spans="16:16" x14ac:dyDescent="0.3">
      <c r="P306975" s="83"/>
    </row>
    <row r="306976" spans="16:16" x14ac:dyDescent="0.3">
      <c r="P306976" s="83"/>
    </row>
    <row r="306977" spans="16:16" x14ac:dyDescent="0.3">
      <c r="P306977" s="83"/>
    </row>
    <row r="306978" spans="16:16" x14ac:dyDescent="0.3">
      <c r="P306978" s="83"/>
    </row>
    <row r="306979" spans="16:16" x14ac:dyDescent="0.3">
      <c r="P306979" s="83"/>
    </row>
    <row r="306980" spans="16:16" x14ac:dyDescent="0.3">
      <c r="P306980" s="83"/>
    </row>
    <row r="306981" spans="16:16" x14ac:dyDescent="0.3">
      <c r="P306981" s="83"/>
    </row>
    <row r="306982" spans="16:16" x14ac:dyDescent="0.3">
      <c r="P306982" s="83"/>
    </row>
    <row r="306983" spans="16:16" x14ac:dyDescent="0.3">
      <c r="P306983" s="83"/>
    </row>
    <row r="306984" spans="16:16" x14ac:dyDescent="0.3">
      <c r="P306984" s="83"/>
    </row>
    <row r="306985" spans="16:16" x14ac:dyDescent="0.3">
      <c r="P306985" s="83"/>
    </row>
    <row r="306986" spans="16:16" x14ac:dyDescent="0.3">
      <c r="P306986" s="83"/>
    </row>
    <row r="306987" spans="16:16" x14ac:dyDescent="0.3">
      <c r="P306987" s="83"/>
    </row>
    <row r="306988" spans="16:16" x14ac:dyDescent="0.3">
      <c r="P306988" s="83"/>
    </row>
    <row r="306989" spans="16:16" x14ac:dyDescent="0.3">
      <c r="P306989" s="83"/>
    </row>
    <row r="306990" spans="16:16" x14ac:dyDescent="0.3">
      <c r="P306990" s="83"/>
    </row>
    <row r="306991" spans="16:16" x14ac:dyDescent="0.3">
      <c r="P306991" s="83"/>
    </row>
    <row r="306992" spans="16:16" x14ac:dyDescent="0.3">
      <c r="P306992" s="83"/>
    </row>
    <row r="306993" spans="16:16" x14ac:dyDescent="0.3">
      <c r="P306993" s="83"/>
    </row>
    <row r="306994" spans="16:16" x14ac:dyDescent="0.3">
      <c r="P306994" s="83"/>
    </row>
    <row r="306995" spans="16:16" x14ac:dyDescent="0.3">
      <c r="P306995" s="83"/>
    </row>
    <row r="306996" spans="16:16" x14ac:dyDescent="0.3">
      <c r="P306996" s="83"/>
    </row>
    <row r="306997" spans="16:16" x14ac:dyDescent="0.3">
      <c r="P306997" s="83"/>
    </row>
    <row r="306998" spans="16:16" x14ac:dyDescent="0.3">
      <c r="P306998" s="83"/>
    </row>
    <row r="306999" spans="16:16" x14ac:dyDescent="0.3">
      <c r="P306999" s="83"/>
    </row>
    <row r="307000" spans="16:16" x14ac:dyDescent="0.3">
      <c r="P307000" s="83"/>
    </row>
    <row r="307001" spans="16:16" x14ac:dyDescent="0.3">
      <c r="P307001" s="83"/>
    </row>
    <row r="307002" spans="16:16" x14ac:dyDescent="0.3">
      <c r="P307002" s="83"/>
    </row>
    <row r="307003" spans="16:16" x14ac:dyDescent="0.3">
      <c r="P307003" s="83"/>
    </row>
    <row r="307004" spans="16:16" x14ac:dyDescent="0.3">
      <c r="P307004" s="83"/>
    </row>
    <row r="307005" spans="16:16" x14ac:dyDescent="0.3">
      <c r="P307005" s="83"/>
    </row>
    <row r="307006" spans="16:16" x14ac:dyDescent="0.3">
      <c r="P307006" s="83"/>
    </row>
    <row r="307007" spans="16:16" x14ac:dyDescent="0.3">
      <c r="P307007" s="83"/>
    </row>
    <row r="307008" spans="16:16" x14ac:dyDescent="0.3">
      <c r="P307008" s="83"/>
    </row>
    <row r="307009" spans="16:16" x14ac:dyDescent="0.3">
      <c r="P307009" s="83"/>
    </row>
    <row r="307010" spans="16:16" x14ac:dyDescent="0.3">
      <c r="P307010" s="83"/>
    </row>
    <row r="307011" spans="16:16" x14ac:dyDescent="0.3">
      <c r="P307011" s="83"/>
    </row>
    <row r="307012" spans="16:16" x14ac:dyDescent="0.3">
      <c r="P307012" s="83"/>
    </row>
    <row r="307013" spans="16:16" x14ac:dyDescent="0.3">
      <c r="P307013" s="83"/>
    </row>
    <row r="307014" spans="16:16" x14ac:dyDescent="0.3">
      <c r="P307014" s="83"/>
    </row>
    <row r="307015" spans="16:16" x14ac:dyDescent="0.3">
      <c r="P307015" s="83"/>
    </row>
    <row r="307016" spans="16:16" x14ac:dyDescent="0.3">
      <c r="P307016" s="83"/>
    </row>
    <row r="307017" spans="16:16" x14ac:dyDescent="0.3">
      <c r="P307017" s="83"/>
    </row>
    <row r="307018" spans="16:16" x14ac:dyDescent="0.3">
      <c r="P307018" s="83"/>
    </row>
    <row r="307019" spans="16:16" x14ac:dyDescent="0.3">
      <c r="P307019" s="83"/>
    </row>
    <row r="307020" spans="16:16" x14ac:dyDescent="0.3">
      <c r="P307020" s="83"/>
    </row>
    <row r="307021" spans="16:16" x14ac:dyDescent="0.3">
      <c r="P307021" s="83"/>
    </row>
    <row r="307022" spans="16:16" x14ac:dyDescent="0.3">
      <c r="P307022" s="83"/>
    </row>
    <row r="307023" spans="16:16" x14ac:dyDescent="0.3">
      <c r="P307023" s="83"/>
    </row>
    <row r="307024" spans="16:16" x14ac:dyDescent="0.3">
      <c r="P307024" s="83"/>
    </row>
    <row r="307025" spans="16:16" x14ac:dyDescent="0.3">
      <c r="P307025" s="83"/>
    </row>
    <row r="307026" spans="16:16" x14ac:dyDescent="0.3">
      <c r="P307026" s="83"/>
    </row>
    <row r="307027" spans="16:16" x14ac:dyDescent="0.3">
      <c r="P307027" s="83"/>
    </row>
    <row r="307028" spans="16:16" x14ac:dyDescent="0.3">
      <c r="P307028" s="83"/>
    </row>
    <row r="307029" spans="16:16" x14ac:dyDescent="0.3">
      <c r="P307029" s="83"/>
    </row>
    <row r="307030" spans="16:16" x14ac:dyDescent="0.3">
      <c r="P307030" s="83"/>
    </row>
    <row r="307031" spans="16:16" x14ac:dyDescent="0.3">
      <c r="P307031" s="83"/>
    </row>
    <row r="307032" spans="16:16" x14ac:dyDescent="0.3">
      <c r="P307032" s="83"/>
    </row>
    <row r="307033" spans="16:16" x14ac:dyDescent="0.3">
      <c r="P307033" s="83"/>
    </row>
    <row r="307034" spans="16:16" x14ac:dyDescent="0.3">
      <c r="P307034" s="83"/>
    </row>
    <row r="307035" spans="16:16" x14ac:dyDescent="0.3">
      <c r="P307035" s="83"/>
    </row>
    <row r="307036" spans="16:16" x14ac:dyDescent="0.3">
      <c r="P307036" s="83"/>
    </row>
    <row r="307037" spans="16:16" x14ac:dyDescent="0.3">
      <c r="P307037" s="83"/>
    </row>
    <row r="307038" spans="16:16" x14ac:dyDescent="0.3">
      <c r="P307038" s="83"/>
    </row>
    <row r="307039" spans="16:16" x14ac:dyDescent="0.3">
      <c r="P307039" s="83"/>
    </row>
    <row r="307040" spans="16:16" x14ac:dyDescent="0.3">
      <c r="P307040" s="83"/>
    </row>
    <row r="307041" spans="16:16" x14ac:dyDescent="0.3">
      <c r="P307041" s="83"/>
    </row>
    <row r="307042" spans="16:16" x14ac:dyDescent="0.3">
      <c r="P307042" s="83"/>
    </row>
    <row r="307043" spans="16:16" x14ac:dyDescent="0.3">
      <c r="P307043" s="83"/>
    </row>
    <row r="307044" spans="16:16" x14ac:dyDescent="0.3">
      <c r="P307044" s="83"/>
    </row>
    <row r="307045" spans="16:16" x14ac:dyDescent="0.3">
      <c r="P307045" s="83"/>
    </row>
    <row r="307046" spans="16:16" x14ac:dyDescent="0.3">
      <c r="P307046" s="83"/>
    </row>
    <row r="307047" spans="16:16" x14ac:dyDescent="0.3">
      <c r="P307047" s="83"/>
    </row>
    <row r="307048" spans="16:16" x14ac:dyDescent="0.3">
      <c r="P307048" s="83"/>
    </row>
    <row r="307049" spans="16:16" x14ac:dyDescent="0.3">
      <c r="P307049" s="83"/>
    </row>
    <row r="307050" spans="16:16" x14ac:dyDescent="0.3">
      <c r="P307050" s="83"/>
    </row>
    <row r="307051" spans="16:16" x14ac:dyDescent="0.3">
      <c r="P307051" s="83"/>
    </row>
    <row r="307052" spans="16:16" x14ac:dyDescent="0.3">
      <c r="P307052" s="83"/>
    </row>
    <row r="307053" spans="16:16" x14ac:dyDescent="0.3">
      <c r="P307053" s="83"/>
    </row>
    <row r="307054" spans="16:16" x14ac:dyDescent="0.3">
      <c r="P307054" s="83"/>
    </row>
    <row r="307055" spans="16:16" x14ac:dyDescent="0.3">
      <c r="P307055" s="83"/>
    </row>
    <row r="307056" spans="16:16" x14ac:dyDescent="0.3">
      <c r="P307056" s="83"/>
    </row>
    <row r="307057" spans="16:16" x14ac:dyDescent="0.3">
      <c r="P307057" s="83"/>
    </row>
    <row r="307058" spans="16:16" x14ac:dyDescent="0.3">
      <c r="P307058" s="83"/>
    </row>
    <row r="307059" spans="16:16" x14ac:dyDescent="0.3">
      <c r="P307059" s="83"/>
    </row>
    <row r="307060" spans="16:16" x14ac:dyDescent="0.3">
      <c r="P307060" s="83"/>
    </row>
    <row r="307061" spans="16:16" x14ac:dyDescent="0.3">
      <c r="P307061" s="83"/>
    </row>
    <row r="307062" spans="16:16" x14ac:dyDescent="0.3">
      <c r="P307062" s="83"/>
    </row>
    <row r="307063" spans="16:16" x14ac:dyDescent="0.3">
      <c r="P307063" s="83"/>
    </row>
    <row r="307064" spans="16:16" x14ac:dyDescent="0.3">
      <c r="P307064" s="83"/>
    </row>
    <row r="307065" spans="16:16" x14ac:dyDescent="0.3">
      <c r="P307065" s="83"/>
    </row>
    <row r="307066" spans="16:16" x14ac:dyDescent="0.3">
      <c r="P307066" s="83"/>
    </row>
    <row r="307067" spans="16:16" x14ac:dyDescent="0.3">
      <c r="P307067" s="83"/>
    </row>
    <row r="307068" spans="16:16" x14ac:dyDescent="0.3">
      <c r="P307068" s="83"/>
    </row>
    <row r="307069" spans="16:16" x14ac:dyDescent="0.3">
      <c r="P307069" s="83"/>
    </row>
    <row r="307070" spans="16:16" x14ac:dyDescent="0.3">
      <c r="P307070" s="83"/>
    </row>
    <row r="307071" spans="16:16" x14ac:dyDescent="0.3">
      <c r="P307071" s="83"/>
    </row>
    <row r="307072" spans="16:16" x14ac:dyDescent="0.3">
      <c r="P307072" s="83"/>
    </row>
    <row r="307073" spans="16:16" x14ac:dyDescent="0.3">
      <c r="P307073" s="83"/>
    </row>
    <row r="307074" spans="16:16" x14ac:dyDescent="0.3">
      <c r="P307074" s="83"/>
    </row>
    <row r="307075" spans="16:16" x14ac:dyDescent="0.3">
      <c r="P307075" s="83"/>
    </row>
    <row r="307076" spans="16:16" x14ac:dyDescent="0.3">
      <c r="P307076" s="83"/>
    </row>
    <row r="307077" spans="16:16" x14ac:dyDescent="0.3">
      <c r="P307077" s="83"/>
    </row>
    <row r="307078" spans="16:16" x14ac:dyDescent="0.3">
      <c r="P307078" s="83"/>
    </row>
    <row r="307079" spans="16:16" x14ac:dyDescent="0.3">
      <c r="P307079" s="83"/>
    </row>
    <row r="307080" spans="16:16" x14ac:dyDescent="0.3">
      <c r="P307080" s="83"/>
    </row>
    <row r="307081" spans="16:16" x14ac:dyDescent="0.3">
      <c r="P307081" s="83"/>
    </row>
    <row r="307082" spans="16:16" x14ac:dyDescent="0.3">
      <c r="P307082" s="83"/>
    </row>
    <row r="307083" spans="16:16" x14ac:dyDescent="0.3">
      <c r="P307083" s="83"/>
    </row>
    <row r="307084" spans="16:16" x14ac:dyDescent="0.3">
      <c r="P307084" s="83"/>
    </row>
    <row r="307085" spans="16:16" x14ac:dyDescent="0.3">
      <c r="P307085" s="83"/>
    </row>
    <row r="307086" spans="16:16" x14ac:dyDescent="0.3">
      <c r="P307086" s="83"/>
    </row>
    <row r="307087" spans="16:16" x14ac:dyDescent="0.3">
      <c r="P307087" s="83"/>
    </row>
    <row r="307088" spans="16:16" x14ac:dyDescent="0.3">
      <c r="P307088" s="83"/>
    </row>
    <row r="307089" spans="16:16" x14ac:dyDescent="0.3">
      <c r="P307089" s="83"/>
    </row>
    <row r="307090" spans="16:16" x14ac:dyDescent="0.3">
      <c r="P307090" s="83"/>
    </row>
    <row r="307091" spans="16:16" x14ac:dyDescent="0.3">
      <c r="P307091" s="83"/>
    </row>
    <row r="307092" spans="16:16" x14ac:dyDescent="0.3">
      <c r="P307092" s="83"/>
    </row>
    <row r="307093" spans="16:16" x14ac:dyDescent="0.3">
      <c r="P307093" s="83"/>
    </row>
    <row r="307094" spans="16:16" x14ac:dyDescent="0.3">
      <c r="P307094" s="83"/>
    </row>
    <row r="307095" spans="16:16" x14ac:dyDescent="0.3">
      <c r="P307095" s="83"/>
    </row>
    <row r="307096" spans="16:16" x14ac:dyDescent="0.3">
      <c r="P307096" s="83"/>
    </row>
    <row r="307097" spans="16:16" x14ac:dyDescent="0.3">
      <c r="P307097" s="83"/>
    </row>
    <row r="307098" spans="16:16" x14ac:dyDescent="0.3">
      <c r="P307098" s="83"/>
    </row>
    <row r="307099" spans="16:16" x14ac:dyDescent="0.3">
      <c r="P307099" s="83"/>
    </row>
    <row r="307100" spans="16:16" x14ac:dyDescent="0.3">
      <c r="P307100" s="83"/>
    </row>
    <row r="307101" spans="16:16" x14ac:dyDescent="0.3">
      <c r="P307101" s="83"/>
    </row>
    <row r="307102" spans="16:16" x14ac:dyDescent="0.3">
      <c r="P307102" s="83"/>
    </row>
    <row r="307103" spans="16:16" x14ac:dyDescent="0.3">
      <c r="P307103" s="83"/>
    </row>
    <row r="307104" spans="16:16" x14ac:dyDescent="0.3">
      <c r="P307104" s="83"/>
    </row>
    <row r="307105" spans="16:16" x14ac:dyDescent="0.3">
      <c r="P307105" s="83"/>
    </row>
    <row r="307106" spans="16:16" x14ac:dyDescent="0.3">
      <c r="P307106" s="83"/>
    </row>
    <row r="307107" spans="16:16" x14ac:dyDescent="0.3">
      <c r="P307107" s="83"/>
    </row>
    <row r="307108" spans="16:16" x14ac:dyDescent="0.3">
      <c r="P307108" s="83"/>
    </row>
    <row r="307109" spans="16:16" x14ac:dyDescent="0.3">
      <c r="P307109" s="83"/>
    </row>
    <row r="307110" spans="16:16" x14ac:dyDescent="0.3">
      <c r="P307110" s="83"/>
    </row>
    <row r="307111" spans="16:16" x14ac:dyDescent="0.3">
      <c r="P307111" s="83"/>
    </row>
    <row r="307112" spans="16:16" x14ac:dyDescent="0.3">
      <c r="P307112" s="83"/>
    </row>
    <row r="307113" spans="16:16" x14ac:dyDescent="0.3">
      <c r="P307113" s="83"/>
    </row>
    <row r="307114" spans="16:16" x14ac:dyDescent="0.3">
      <c r="P307114" s="83"/>
    </row>
    <row r="307115" spans="16:16" x14ac:dyDescent="0.3">
      <c r="P307115" s="83"/>
    </row>
    <row r="307116" spans="16:16" x14ac:dyDescent="0.3">
      <c r="P307116" s="83"/>
    </row>
    <row r="307117" spans="16:16" x14ac:dyDescent="0.3">
      <c r="P307117" s="83"/>
    </row>
    <row r="307118" spans="16:16" x14ac:dyDescent="0.3">
      <c r="P307118" s="83"/>
    </row>
    <row r="307119" spans="16:16" x14ac:dyDescent="0.3">
      <c r="P307119" s="83"/>
    </row>
    <row r="307120" spans="16:16" x14ac:dyDescent="0.3">
      <c r="P307120" s="83"/>
    </row>
    <row r="307121" spans="16:16" x14ac:dyDescent="0.3">
      <c r="P307121" s="83"/>
    </row>
    <row r="307122" spans="16:16" x14ac:dyDescent="0.3">
      <c r="P307122" s="83"/>
    </row>
    <row r="307123" spans="16:16" x14ac:dyDescent="0.3">
      <c r="P307123" s="83"/>
    </row>
    <row r="307124" spans="16:16" x14ac:dyDescent="0.3">
      <c r="P307124" s="83"/>
    </row>
    <row r="307125" spans="16:16" x14ac:dyDescent="0.3">
      <c r="P307125" s="83"/>
    </row>
    <row r="307126" spans="16:16" x14ac:dyDescent="0.3">
      <c r="P307126" s="83"/>
    </row>
    <row r="307127" spans="16:16" x14ac:dyDescent="0.3">
      <c r="P307127" s="83"/>
    </row>
    <row r="307128" spans="16:16" x14ac:dyDescent="0.3">
      <c r="P307128" s="83"/>
    </row>
    <row r="307129" spans="16:16" x14ac:dyDescent="0.3">
      <c r="P307129" s="83"/>
    </row>
    <row r="307130" spans="16:16" x14ac:dyDescent="0.3">
      <c r="P307130" s="83"/>
    </row>
    <row r="307131" spans="16:16" x14ac:dyDescent="0.3">
      <c r="P307131" s="83"/>
    </row>
    <row r="307132" spans="16:16" x14ac:dyDescent="0.3">
      <c r="P307132" s="83"/>
    </row>
    <row r="307133" spans="16:16" x14ac:dyDescent="0.3">
      <c r="P307133" s="83"/>
    </row>
    <row r="307134" spans="16:16" x14ac:dyDescent="0.3">
      <c r="P307134" s="83"/>
    </row>
    <row r="307135" spans="16:16" x14ac:dyDescent="0.3">
      <c r="P307135" s="83"/>
    </row>
    <row r="307136" spans="16:16" x14ac:dyDescent="0.3">
      <c r="P307136" s="83"/>
    </row>
    <row r="307137" spans="16:16" x14ac:dyDescent="0.3">
      <c r="P307137" s="83"/>
    </row>
    <row r="307138" spans="16:16" x14ac:dyDescent="0.3">
      <c r="P307138" s="83"/>
    </row>
    <row r="307139" spans="16:16" x14ac:dyDescent="0.3">
      <c r="P307139" s="83"/>
    </row>
    <row r="307140" spans="16:16" x14ac:dyDescent="0.3">
      <c r="P307140" s="83"/>
    </row>
    <row r="307141" spans="16:16" x14ac:dyDescent="0.3">
      <c r="P307141" s="83"/>
    </row>
    <row r="307142" spans="16:16" x14ac:dyDescent="0.3">
      <c r="P307142" s="83"/>
    </row>
    <row r="307143" spans="16:16" x14ac:dyDescent="0.3">
      <c r="P307143" s="83"/>
    </row>
    <row r="307144" spans="16:16" x14ac:dyDescent="0.3">
      <c r="P307144" s="83"/>
    </row>
    <row r="307145" spans="16:16" x14ac:dyDescent="0.3">
      <c r="P307145" s="83"/>
    </row>
    <row r="307146" spans="16:16" x14ac:dyDescent="0.3">
      <c r="P307146" s="83"/>
    </row>
    <row r="307147" spans="16:16" x14ac:dyDescent="0.3">
      <c r="P307147" s="83"/>
    </row>
    <row r="307148" spans="16:16" x14ac:dyDescent="0.3">
      <c r="P307148" s="83"/>
    </row>
    <row r="307149" spans="16:16" x14ac:dyDescent="0.3">
      <c r="P307149" s="83"/>
    </row>
    <row r="307150" spans="16:16" x14ac:dyDescent="0.3">
      <c r="P307150" s="83"/>
    </row>
    <row r="307151" spans="16:16" x14ac:dyDescent="0.3">
      <c r="P307151" s="83"/>
    </row>
    <row r="307152" spans="16:16" x14ac:dyDescent="0.3">
      <c r="P307152" s="83"/>
    </row>
    <row r="307153" spans="16:16" x14ac:dyDescent="0.3">
      <c r="P307153" s="83"/>
    </row>
    <row r="307154" spans="16:16" x14ac:dyDescent="0.3">
      <c r="P307154" s="83"/>
    </row>
    <row r="307155" spans="16:16" x14ac:dyDescent="0.3">
      <c r="P307155" s="83"/>
    </row>
    <row r="307156" spans="16:16" x14ac:dyDescent="0.3">
      <c r="P307156" s="83"/>
    </row>
    <row r="307157" spans="16:16" x14ac:dyDescent="0.3">
      <c r="P307157" s="83"/>
    </row>
    <row r="307158" spans="16:16" x14ac:dyDescent="0.3">
      <c r="P307158" s="83"/>
    </row>
    <row r="307159" spans="16:16" x14ac:dyDescent="0.3">
      <c r="P307159" s="83"/>
    </row>
    <row r="307160" spans="16:16" x14ac:dyDescent="0.3">
      <c r="P307160" s="83"/>
    </row>
    <row r="307161" spans="16:16" x14ac:dyDescent="0.3">
      <c r="P307161" s="83"/>
    </row>
    <row r="307162" spans="16:16" x14ac:dyDescent="0.3">
      <c r="P307162" s="83"/>
    </row>
    <row r="307163" spans="16:16" x14ac:dyDescent="0.3">
      <c r="P307163" s="83"/>
    </row>
    <row r="307164" spans="16:16" x14ac:dyDescent="0.3">
      <c r="P307164" s="83"/>
    </row>
    <row r="307165" spans="16:16" x14ac:dyDescent="0.3">
      <c r="P307165" s="83"/>
    </row>
    <row r="307166" spans="16:16" x14ac:dyDescent="0.3">
      <c r="P307166" s="83"/>
    </row>
    <row r="307167" spans="16:16" x14ac:dyDescent="0.3">
      <c r="P307167" s="83"/>
    </row>
    <row r="307168" spans="16:16" x14ac:dyDescent="0.3">
      <c r="P307168" s="83"/>
    </row>
    <row r="307169" spans="16:16" x14ac:dyDescent="0.3">
      <c r="P307169" s="83"/>
    </row>
    <row r="307170" spans="16:16" x14ac:dyDescent="0.3">
      <c r="P307170" s="83"/>
    </row>
    <row r="307171" spans="16:16" x14ac:dyDescent="0.3">
      <c r="P307171" s="83"/>
    </row>
    <row r="307172" spans="16:16" x14ac:dyDescent="0.3">
      <c r="P307172" s="83"/>
    </row>
    <row r="307173" spans="16:16" x14ac:dyDescent="0.3">
      <c r="P307173" s="83"/>
    </row>
    <row r="307174" spans="16:16" x14ac:dyDescent="0.3">
      <c r="P307174" s="83"/>
    </row>
    <row r="307175" spans="16:16" x14ac:dyDescent="0.3">
      <c r="P307175" s="83"/>
    </row>
    <row r="307176" spans="16:16" x14ac:dyDescent="0.3">
      <c r="P307176" s="83"/>
    </row>
    <row r="307177" spans="16:16" x14ac:dyDescent="0.3">
      <c r="P307177" s="83"/>
    </row>
    <row r="307178" spans="16:16" x14ac:dyDescent="0.3">
      <c r="P307178" s="83"/>
    </row>
    <row r="307179" spans="16:16" x14ac:dyDescent="0.3">
      <c r="P307179" s="83"/>
    </row>
    <row r="307180" spans="16:16" x14ac:dyDescent="0.3">
      <c r="P307180" s="83"/>
    </row>
    <row r="307181" spans="16:16" x14ac:dyDescent="0.3">
      <c r="P307181" s="83"/>
    </row>
    <row r="307182" spans="16:16" x14ac:dyDescent="0.3">
      <c r="P307182" s="83"/>
    </row>
    <row r="307183" spans="16:16" x14ac:dyDescent="0.3">
      <c r="P307183" s="83"/>
    </row>
    <row r="307184" spans="16:16" x14ac:dyDescent="0.3">
      <c r="P307184" s="83"/>
    </row>
    <row r="307185" spans="16:16" x14ac:dyDescent="0.3">
      <c r="P307185" s="83"/>
    </row>
    <row r="307186" spans="16:16" x14ac:dyDescent="0.3">
      <c r="P307186" s="83"/>
    </row>
    <row r="307187" spans="16:16" x14ac:dyDescent="0.3">
      <c r="P307187" s="83"/>
    </row>
    <row r="307188" spans="16:16" x14ac:dyDescent="0.3">
      <c r="P307188" s="83"/>
    </row>
    <row r="307189" spans="16:16" x14ac:dyDescent="0.3">
      <c r="P307189" s="83"/>
    </row>
    <row r="307190" spans="16:16" x14ac:dyDescent="0.3">
      <c r="P307190" s="83"/>
    </row>
    <row r="307191" spans="16:16" x14ac:dyDescent="0.3">
      <c r="P307191" s="83"/>
    </row>
    <row r="307192" spans="16:16" x14ac:dyDescent="0.3">
      <c r="P307192" s="83"/>
    </row>
    <row r="307193" spans="16:16" x14ac:dyDescent="0.3">
      <c r="P307193" s="83"/>
    </row>
    <row r="307194" spans="16:16" x14ac:dyDescent="0.3">
      <c r="P307194" s="83"/>
    </row>
    <row r="307195" spans="16:16" x14ac:dyDescent="0.3">
      <c r="P307195" s="83"/>
    </row>
    <row r="307196" spans="16:16" x14ac:dyDescent="0.3">
      <c r="P307196" s="83"/>
    </row>
    <row r="307197" spans="16:16" x14ac:dyDescent="0.3">
      <c r="P307197" s="83"/>
    </row>
    <row r="307198" spans="16:16" x14ac:dyDescent="0.3">
      <c r="P307198" s="83"/>
    </row>
    <row r="307199" spans="16:16" x14ac:dyDescent="0.3">
      <c r="P307199" s="83"/>
    </row>
    <row r="307200" spans="16:16" x14ac:dyDescent="0.3">
      <c r="P307200" s="83"/>
    </row>
    <row r="307201" spans="16:16" x14ac:dyDescent="0.3">
      <c r="P307201" s="83"/>
    </row>
    <row r="307202" spans="16:16" x14ac:dyDescent="0.3">
      <c r="P307202" s="83"/>
    </row>
    <row r="307203" spans="16:16" x14ac:dyDescent="0.3">
      <c r="P307203" s="83"/>
    </row>
    <row r="307204" spans="16:16" x14ac:dyDescent="0.3">
      <c r="P307204" s="83"/>
    </row>
    <row r="307205" spans="16:16" x14ac:dyDescent="0.3">
      <c r="P307205" s="83"/>
    </row>
    <row r="307206" spans="16:16" x14ac:dyDescent="0.3">
      <c r="P307206" s="83"/>
    </row>
    <row r="307207" spans="16:16" x14ac:dyDescent="0.3">
      <c r="P307207" s="83"/>
    </row>
    <row r="307208" spans="16:16" x14ac:dyDescent="0.3">
      <c r="P307208" s="83"/>
    </row>
    <row r="307209" spans="16:16" x14ac:dyDescent="0.3">
      <c r="P307209" s="83"/>
    </row>
    <row r="307210" spans="16:16" x14ac:dyDescent="0.3">
      <c r="P307210" s="83"/>
    </row>
    <row r="307211" spans="16:16" x14ac:dyDescent="0.3">
      <c r="P307211" s="83"/>
    </row>
    <row r="307212" spans="16:16" x14ac:dyDescent="0.3">
      <c r="P307212" s="83"/>
    </row>
    <row r="307213" spans="16:16" x14ac:dyDescent="0.3">
      <c r="P307213" s="83"/>
    </row>
    <row r="307214" spans="16:16" x14ac:dyDescent="0.3">
      <c r="P307214" s="83"/>
    </row>
    <row r="307215" spans="16:16" x14ac:dyDescent="0.3">
      <c r="P307215" s="83"/>
    </row>
    <row r="307216" spans="16:16" x14ac:dyDescent="0.3">
      <c r="P307216" s="83"/>
    </row>
    <row r="307217" spans="16:16" x14ac:dyDescent="0.3">
      <c r="P307217" s="83"/>
    </row>
    <row r="307218" spans="16:16" x14ac:dyDescent="0.3">
      <c r="P307218" s="83"/>
    </row>
    <row r="307219" spans="16:16" x14ac:dyDescent="0.3">
      <c r="P307219" s="83"/>
    </row>
    <row r="307220" spans="16:16" x14ac:dyDescent="0.3">
      <c r="P307220" s="83"/>
    </row>
    <row r="307221" spans="16:16" x14ac:dyDescent="0.3">
      <c r="P307221" s="83"/>
    </row>
    <row r="307222" spans="16:16" x14ac:dyDescent="0.3">
      <c r="P307222" s="83"/>
    </row>
    <row r="307223" spans="16:16" x14ac:dyDescent="0.3">
      <c r="P307223" s="83"/>
    </row>
    <row r="307224" spans="16:16" x14ac:dyDescent="0.3">
      <c r="P307224" s="83"/>
    </row>
    <row r="307225" spans="16:16" x14ac:dyDescent="0.3">
      <c r="P307225" s="83"/>
    </row>
    <row r="307226" spans="16:16" x14ac:dyDescent="0.3">
      <c r="P307226" s="83"/>
    </row>
    <row r="307227" spans="16:16" x14ac:dyDescent="0.3">
      <c r="P307227" s="83"/>
    </row>
    <row r="307228" spans="16:16" x14ac:dyDescent="0.3">
      <c r="P307228" s="83"/>
    </row>
    <row r="307229" spans="16:16" x14ac:dyDescent="0.3">
      <c r="P307229" s="83"/>
    </row>
    <row r="307230" spans="16:16" x14ac:dyDescent="0.3">
      <c r="P307230" s="83"/>
    </row>
    <row r="307231" spans="16:16" x14ac:dyDescent="0.3">
      <c r="P307231" s="83"/>
    </row>
    <row r="307232" spans="16:16" x14ac:dyDescent="0.3">
      <c r="P307232" s="83"/>
    </row>
    <row r="307233" spans="16:16" x14ac:dyDescent="0.3">
      <c r="P307233" s="83"/>
    </row>
    <row r="307234" spans="16:16" x14ac:dyDescent="0.3">
      <c r="P307234" s="83"/>
    </row>
    <row r="307235" spans="16:16" x14ac:dyDescent="0.3">
      <c r="P307235" s="83"/>
    </row>
    <row r="307236" spans="16:16" x14ac:dyDescent="0.3">
      <c r="P307236" s="83"/>
    </row>
    <row r="307237" spans="16:16" x14ac:dyDescent="0.3">
      <c r="P307237" s="83"/>
    </row>
    <row r="307238" spans="16:16" x14ac:dyDescent="0.3">
      <c r="P307238" s="83"/>
    </row>
    <row r="307239" spans="16:16" x14ac:dyDescent="0.3">
      <c r="P307239" s="83"/>
    </row>
    <row r="307240" spans="16:16" x14ac:dyDescent="0.3">
      <c r="P307240" s="83"/>
    </row>
    <row r="307241" spans="16:16" x14ac:dyDescent="0.3">
      <c r="P307241" s="83"/>
    </row>
    <row r="307242" spans="16:16" x14ac:dyDescent="0.3">
      <c r="P307242" s="83"/>
    </row>
    <row r="307243" spans="16:16" x14ac:dyDescent="0.3">
      <c r="P307243" s="83"/>
    </row>
    <row r="307244" spans="16:16" x14ac:dyDescent="0.3">
      <c r="P307244" s="83"/>
    </row>
    <row r="307245" spans="16:16" x14ac:dyDescent="0.3">
      <c r="P307245" s="83"/>
    </row>
    <row r="307246" spans="16:16" x14ac:dyDescent="0.3">
      <c r="P307246" s="83"/>
    </row>
    <row r="307247" spans="16:16" x14ac:dyDescent="0.3">
      <c r="P307247" s="83"/>
    </row>
    <row r="307248" spans="16:16" x14ac:dyDescent="0.3">
      <c r="P307248" s="83"/>
    </row>
    <row r="307249" spans="16:16" x14ac:dyDescent="0.3">
      <c r="P307249" s="83"/>
    </row>
    <row r="307250" spans="16:16" x14ac:dyDescent="0.3">
      <c r="P307250" s="83"/>
    </row>
    <row r="307251" spans="16:16" x14ac:dyDescent="0.3">
      <c r="P307251" s="83"/>
    </row>
    <row r="307252" spans="16:16" x14ac:dyDescent="0.3">
      <c r="P307252" s="83"/>
    </row>
    <row r="307253" spans="16:16" x14ac:dyDescent="0.3">
      <c r="P307253" s="83"/>
    </row>
    <row r="307254" spans="16:16" x14ac:dyDescent="0.3">
      <c r="P307254" s="83"/>
    </row>
    <row r="307255" spans="16:16" x14ac:dyDescent="0.3">
      <c r="P307255" s="83"/>
    </row>
    <row r="307256" spans="16:16" x14ac:dyDescent="0.3">
      <c r="P307256" s="83"/>
    </row>
    <row r="307257" spans="16:16" x14ac:dyDescent="0.3">
      <c r="P307257" s="83"/>
    </row>
    <row r="307258" spans="16:16" x14ac:dyDescent="0.3">
      <c r="P307258" s="83"/>
    </row>
    <row r="307259" spans="16:16" x14ac:dyDescent="0.3">
      <c r="P307259" s="83"/>
    </row>
    <row r="307260" spans="16:16" x14ac:dyDescent="0.3">
      <c r="P307260" s="83"/>
    </row>
    <row r="307261" spans="16:16" x14ac:dyDescent="0.3">
      <c r="P307261" s="83"/>
    </row>
    <row r="307262" spans="16:16" x14ac:dyDescent="0.3">
      <c r="P307262" s="83"/>
    </row>
    <row r="307263" spans="16:16" x14ac:dyDescent="0.3">
      <c r="P307263" s="83"/>
    </row>
    <row r="307264" spans="16:16" x14ac:dyDescent="0.3">
      <c r="P307264" s="83"/>
    </row>
    <row r="307265" spans="16:16" x14ac:dyDescent="0.3">
      <c r="P307265" s="83"/>
    </row>
    <row r="307266" spans="16:16" x14ac:dyDescent="0.3">
      <c r="P307266" s="83"/>
    </row>
    <row r="307267" spans="16:16" x14ac:dyDescent="0.3">
      <c r="P307267" s="83"/>
    </row>
    <row r="307268" spans="16:16" x14ac:dyDescent="0.3">
      <c r="P307268" s="83"/>
    </row>
    <row r="307269" spans="16:16" x14ac:dyDescent="0.3">
      <c r="P307269" s="83"/>
    </row>
    <row r="307270" spans="16:16" x14ac:dyDescent="0.3">
      <c r="P307270" s="83"/>
    </row>
    <row r="307271" spans="16:16" x14ac:dyDescent="0.3">
      <c r="P307271" s="83"/>
    </row>
    <row r="307272" spans="16:16" x14ac:dyDescent="0.3">
      <c r="P307272" s="83"/>
    </row>
    <row r="307273" spans="16:16" x14ac:dyDescent="0.3">
      <c r="P307273" s="83"/>
    </row>
    <row r="307274" spans="16:16" x14ac:dyDescent="0.3">
      <c r="P307274" s="83"/>
    </row>
    <row r="307275" spans="16:16" x14ac:dyDescent="0.3">
      <c r="P307275" s="83"/>
    </row>
    <row r="307276" spans="16:16" x14ac:dyDescent="0.3">
      <c r="P307276" s="83"/>
    </row>
    <row r="307277" spans="16:16" x14ac:dyDescent="0.3">
      <c r="P307277" s="83"/>
    </row>
    <row r="307278" spans="16:16" x14ac:dyDescent="0.3">
      <c r="P307278" s="83"/>
    </row>
    <row r="307279" spans="16:16" x14ac:dyDescent="0.3">
      <c r="P307279" s="83"/>
    </row>
    <row r="307280" spans="16:16" x14ac:dyDescent="0.3">
      <c r="P307280" s="83"/>
    </row>
    <row r="307281" spans="16:16" x14ac:dyDescent="0.3">
      <c r="P307281" s="83"/>
    </row>
    <row r="307282" spans="16:16" x14ac:dyDescent="0.3">
      <c r="P307282" s="83"/>
    </row>
    <row r="307283" spans="16:16" x14ac:dyDescent="0.3">
      <c r="P307283" s="83"/>
    </row>
    <row r="307284" spans="16:16" x14ac:dyDescent="0.3">
      <c r="P307284" s="83"/>
    </row>
    <row r="307285" spans="16:16" x14ac:dyDescent="0.3">
      <c r="P307285" s="83"/>
    </row>
    <row r="307286" spans="16:16" x14ac:dyDescent="0.3">
      <c r="P307286" s="83"/>
    </row>
    <row r="307287" spans="16:16" x14ac:dyDescent="0.3">
      <c r="P307287" s="83"/>
    </row>
    <row r="307288" spans="16:16" x14ac:dyDescent="0.3">
      <c r="P307288" s="83"/>
    </row>
    <row r="307289" spans="16:16" x14ac:dyDescent="0.3">
      <c r="P307289" s="83"/>
    </row>
    <row r="307290" spans="16:16" x14ac:dyDescent="0.3">
      <c r="P307290" s="83"/>
    </row>
    <row r="307291" spans="16:16" x14ac:dyDescent="0.3">
      <c r="P307291" s="83"/>
    </row>
    <row r="307292" spans="16:16" x14ac:dyDescent="0.3">
      <c r="P307292" s="83"/>
    </row>
    <row r="307293" spans="16:16" x14ac:dyDescent="0.3">
      <c r="P307293" s="83"/>
    </row>
    <row r="307294" spans="16:16" x14ac:dyDescent="0.3">
      <c r="P307294" s="83"/>
    </row>
    <row r="307295" spans="16:16" x14ac:dyDescent="0.3">
      <c r="P307295" s="83"/>
    </row>
    <row r="307296" spans="16:16" x14ac:dyDescent="0.3">
      <c r="P307296" s="83"/>
    </row>
    <row r="307297" spans="16:16" x14ac:dyDescent="0.3">
      <c r="P307297" s="83"/>
    </row>
    <row r="307298" spans="16:16" x14ac:dyDescent="0.3">
      <c r="P307298" s="83"/>
    </row>
    <row r="307299" spans="16:16" x14ac:dyDescent="0.3">
      <c r="P307299" s="83"/>
    </row>
    <row r="307300" spans="16:16" x14ac:dyDescent="0.3">
      <c r="P307300" s="83"/>
    </row>
    <row r="307301" spans="16:16" x14ac:dyDescent="0.3">
      <c r="P307301" s="83"/>
    </row>
    <row r="307302" spans="16:16" x14ac:dyDescent="0.3">
      <c r="P307302" s="83"/>
    </row>
    <row r="307303" spans="16:16" x14ac:dyDescent="0.3">
      <c r="P307303" s="83"/>
    </row>
    <row r="307304" spans="16:16" x14ac:dyDescent="0.3">
      <c r="P307304" s="83"/>
    </row>
    <row r="307305" spans="16:16" x14ac:dyDescent="0.3">
      <c r="P307305" s="83"/>
    </row>
    <row r="307306" spans="16:16" x14ac:dyDescent="0.3">
      <c r="P307306" s="83"/>
    </row>
    <row r="307307" spans="16:16" x14ac:dyDescent="0.3">
      <c r="P307307" s="83"/>
    </row>
    <row r="307308" spans="16:16" x14ac:dyDescent="0.3">
      <c r="P307308" s="83"/>
    </row>
    <row r="307309" spans="16:16" x14ac:dyDescent="0.3">
      <c r="P307309" s="83"/>
    </row>
    <row r="307310" spans="16:16" x14ac:dyDescent="0.3">
      <c r="P307310" s="83"/>
    </row>
    <row r="307311" spans="16:16" x14ac:dyDescent="0.3">
      <c r="P307311" s="83"/>
    </row>
    <row r="307312" spans="16:16" x14ac:dyDescent="0.3">
      <c r="P307312" s="83"/>
    </row>
    <row r="307313" spans="16:16" x14ac:dyDescent="0.3">
      <c r="P307313" s="83"/>
    </row>
    <row r="307314" spans="16:16" x14ac:dyDescent="0.3">
      <c r="P307314" s="83"/>
    </row>
    <row r="307315" spans="16:16" x14ac:dyDescent="0.3">
      <c r="P307315" s="83"/>
    </row>
    <row r="307316" spans="16:16" x14ac:dyDescent="0.3">
      <c r="P307316" s="83"/>
    </row>
    <row r="307317" spans="16:16" x14ac:dyDescent="0.3">
      <c r="P307317" s="83"/>
    </row>
    <row r="307318" spans="16:16" x14ac:dyDescent="0.3">
      <c r="P307318" s="83"/>
    </row>
    <row r="307319" spans="16:16" x14ac:dyDescent="0.3">
      <c r="P307319" s="83"/>
    </row>
    <row r="307320" spans="16:16" x14ac:dyDescent="0.3">
      <c r="P307320" s="83"/>
    </row>
    <row r="307321" spans="16:16" x14ac:dyDescent="0.3">
      <c r="P307321" s="83"/>
    </row>
    <row r="307322" spans="16:16" x14ac:dyDescent="0.3">
      <c r="P307322" s="83"/>
    </row>
    <row r="307323" spans="16:16" x14ac:dyDescent="0.3">
      <c r="P307323" s="83"/>
    </row>
    <row r="307324" spans="16:16" x14ac:dyDescent="0.3">
      <c r="P307324" s="83"/>
    </row>
    <row r="307325" spans="16:16" x14ac:dyDescent="0.3">
      <c r="P307325" s="83"/>
    </row>
    <row r="307326" spans="16:16" x14ac:dyDescent="0.3">
      <c r="P307326" s="83"/>
    </row>
    <row r="307327" spans="16:16" x14ac:dyDescent="0.3">
      <c r="P307327" s="83"/>
    </row>
    <row r="307328" spans="16:16" x14ac:dyDescent="0.3">
      <c r="P307328" s="83"/>
    </row>
    <row r="307329" spans="16:16" x14ac:dyDescent="0.3">
      <c r="P307329" s="83"/>
    </row>
    <row r="307330" spans="16:16" x14ac:dyDescent="0.3">
      <c r="P307330" s="83"/>
    </row>
    <row r="307331" spans="16:16" x14ac:dyDescent="0.3">
      <c r="P307331" s="83"/>
    </row>
    <row r="307332" spans="16:16" x14ac:dyDescent="0.3">
      <c r="P307332" s="83"/>
    </row>
    <row r="307333" spans="16:16" x14ac:dyDescent="0.3">
      <c r="P307333" s="83"/>
    </row>
    <row r="307334" spans="16:16" x14ac:dyDescent="0.3">
      <c r="P307334" s="83"/>
    </row>
    <row r="307335" spans="16:16" x14ac:dyDescent="0.3">
      <c r="P307335" s="83"/>
    </row>
    <row r="307336" spans="16:16" x14ac:dyDescent="0.3">
      <c r="P307336" s="83"/>
    </row>
    <row r="307337" spans="16:16" x14ac:dyDescent="0.3">
      <c r="P307337" s="83"/>
    </row>
    <row r="307338" spans="16:16" x14ac:dyDescent="0.3">
      <c r="P307338" s="83"/>
    </row>
    <row r="307339" spans="16:16" x14ac:dyDescent="0.3">
      <c r="P307339" s="83"/>
    </row>
    <row r="307340" spans="16:16" x14ac:dyDescent="0.3">
      <c r="P307340" s="83"/>
    </row>
    <row r="307341" spans="16:16" x14ac:dyDescent="0.3">
      <c r="P307341" s="83"/>
    </row>
    <row r="307342" spans="16:16" x14ac:dyDescent="0.3">
      <c r="P307342" s="83"/>
    </row>
    <row r="307343" spans="16:16" x14ac:dyDescent="0.3">
      <c r="P307343" s="83"/>
    </row>
    <row r="307344" spans="16:16" x14ac:dyDescent="0.3">
      <c r="P307344" s="83"/>
    </row>
    <row r="307345" spans="16:16" x14ac:dyDescent="0.3">
      <c r="P307345" s="83"/>
    </row>
    <row r="307346" spans="16:16" x14ac:dyDescent="0.3">
      <c r="P307346" s="83"/>
    </row>
    <row r="307347" spans="16:16" x14ac:dyDescent="0.3">
      <c r="P307347" s="83"/>
    </row>
    <row r="307348" spans="16:16" x14ac:dyDescent="0.3">
      <c r="P307348" s="83"/>
    </row>
    <row r="307349" spans="16:16" x14ac:dyDescent="0.3">
      <c r="P307349" s="83"/>
    </row>
    <row r="307350" spans="16:16" x14ac:dyDescent="0.3">
      <c r="P307350" s="83"/>
    </row>
    <row r="307351" spans="16:16" x14ac:dyDescent="0.3">
      <c r="P307351" s="83"/>
    </row>
    <row r="307352" spans="16:16" x14ac:dyDescent="0.3">
      <c r="P307352" s="83"/>
    </row>
    <row r="307353" spans="16:16" x14ac:dyDescent="0.3">
      <c r="P307353" s="83"/>
    </row>
    <row r="307354" spans="16:16" x14ac:dyDescent="0.3">
      <c r="P307354" s="83"/>
    </row>
    <row r="307355" spans="16:16" x14ac:dyDescent="0.3">
      <c r="P307355" s="83"/>
    </row>
    <row r="307356" spans="16:16" x14ac:dyDescent="0.3">
      <c r="P307356" s="83"/>
    </row>
    <row r="307357" spans="16:16" x14ac:dyDescent="0.3">
      <c r="P307357" s="83"/>
    </row>
    <row r="307358" spans="16:16" x14ac:dyDescent="0.3">
      <c r="P307358" s="83"/>
    </row>
    <row r="307359" spans="16:16" x14ac:dyDescent="0.3">
      <c r="P307359" s="83"/>
    </row>
    <row r="307360" spans="16:16" x14ac:dyDescent="0.3">
      <c r="P307360" s="83"/>
    </row>
    <row r="307361" spans="16:16" x14ac:dyDescent="0.3">
      <c r="P307361" s="83"/>
    </row>
    <row r="307362" spans="16:16" x14ac:dyDescent="0.3">
      <c r="P307362" s="83"/>
    </row>
    <row r="307363" spans="16:16" x14ac:dyDescent="0.3">
      <c r="P307363" s="83"/>
    </row>
    <row r="307364" spans="16:16" x14ac:dyDescent="0.3">
      <c r="P307364" s="83"/>
    </row>
    <row r="307365" spans="16:16" x14ac:dyDescent="0.3">
      <c r="P307365" s="83"/>
    </row>
    <row r="307366" spans="16:16" x14ac:dyDescent="0.3">
      <c r="P307366" s="83"/>
    </row>
    <row r="307367" spans="16:16" x14ac:dyDescent="0.3">
      <c r="P307367" s="83"/>
    </row>
    <row r="307368" spans="16:16" x14ac:dyDescent="0.3">
      <c r="P307368" s="83"/>
    </row>
    <row r="307369" spans="16:16" x14ac:dyDescent="0.3">
      <c r="P307369" s="83"/>
    </row>
    <row r="307370" spans="16:16" x14ac:dyDescent="0.3">
      <c r="P307370" s="83"/>
    </row>
    <row r="307371" spans="16:16" x14ac:dyDescent="0.3">
      <c r="P307371" s="83"/>
    </row>
    <row r="307372" spans="16:16" x14ac:dyDescent="0.3">
      <c r="P307372" s="83"/>
    </row>
    <row r="307373" spans="16:16" x14ac:dyDescent="0.3">
      <c r="P307373" s="83"/>
    </row>
    <row r="307374" spans="16:16" x14ac:dyDescent="0.3">
      <c r="P307374" s="83"/>
    </row>
    <row r="307375" spans="16:16" x14ac:dyDescent="0.3">
      <c r="P307375" s="83"/>
    </row>
    <row r="307376" spans="16:16" x14ac:dyDescent="0.3">
      <c r="P307376" s="83"/>
    </row>
    <row r="307377" spans="16:16" x14ac:dyDescent="0.3">
      <c r="P307377" s="83"/>
    </row>
    <row r="307378" spans="16:16" x14ac:dyDescent="0.3">
      <c r="P307378" s="83"/>
    </row>
    <row r="307379" spans="16:16" x14ac:dyDescent="0.3">
      <c r="P307379" s="83"/>
    </row>
    <row r="307380" spans="16:16" x14ac:dyDescent="0.3">
      <c r="P307380" s="83"/>
    </row>
    <row r="307381" spans="16:16" x14ac:dyDescent="0.3">
      <c r="P307381" s="83"/>
    </row>
    <row r="307382" spans="16:16" x14ac:dyDescent="0.3">
      <c r="P307382" s="83"/>
    </row>
    <row r="307383" spans="16:16" x14ac:dyDescent="0.3">
      <c r="P307383" s="83"/>
    </row>
    <row r="307384" spans="16:16" x14ac:dyDescent="0.3">
      <c r="P307384" s="83"/>
    </row>
    <row r="307385" spans="16:16" x14ac:dyDescent="0.3">
      <c r="P307385" s="83"/>
    </row>
    <row r="307386" spans="16:16" x14ac:dyDescent="0.3">
      <c r="P307386" s="83"/>
    </row>
    <row r="307387" spans="16:16" x14ac:dyDescent="0.3">
      <c r="P307387" s="83"/>
    </row>
    <row r="307388" spans="16:16" x14ac:dyDescent="0.3">
      <c r="P307388" s="83"/>
    </row>
    <row r="307389" spans="16:16" x14ac:dyDescent="0.3">
      <c r="P307389" s="83"/>
    </row>
    <row r="307390" spans="16:16" x14ac:dyDescent="0.3">
      <c r="P307390" s="83"/>
    </row>
    <row r="307391" spans="16:16" x14ac:dyDescent="0.3">
      <c r="P307391" s="83"/>
    </row>
    <row r="307392" spans="16:16" x14ac:dyDescent="0.3">
      <c r="P307392" s="83"/>
    </row>
    <row r="307393" spans="16:16" x14ac:dyDescent="0.3">
      <c r="P307393" s="83"/>
    </row>
    <row r="307394" spans="16:16" x14ac:dyDescent="0.3">
      <c r="P307394" s="83"/>
    </row>
    <row r="307395" spans="16:16" x14ac:dyDescent="0.3">
      <c r="P307395" s="83"/>
    </row>
    <row r="307396" spans="16:16" x14ac:dyDescent="0.3">
      <c r="P307396" s="83"/>
    </row>
    <row r="307397" spans="16:16" x14ac:dyDescent="0.3">
      <c r="P307397" s="83"/>
    </row>
    <row r="307398" spans="16:16" x14ac:dyDescent="0.3">
      <c r="P307398" s="83"/>
    </row>
    <row r="307399" spans="16:16" x14ac:dyDescent="0.3">
      <c r="P307399" s="83"/>
    </row>
    <row r="307400" spans="16:16" x14ac:dyDescent="0.3">
      <c r="P307400" s="83"/>
    </row>
    <row r="307401" spans="16:16" x14ac:dyDescent="0.3">
      <c r="P307401" s="83"/>
    </row>
    <row r="307402" spans="16:16" x14ac:dyDescent="0.3">
      <c r="P307402" s="83"/>
    </row>
    <row r="307403" spans="16:16" x14ac:dyDescent="0.3">
      <c r="P307403" s="83"/>
    </row>
    <row r="307404" spans="16:16" x14ac:dyDescent="0.3">
      <c r="P307404" s="83"/>
    </row>
    <row r="307405" spans="16:16" x14ac:dyDescent="0.3">
      <c r="P307405" s="83"/>
    </row>
    <row r="307406" spans="16:16" x14ac:dyDescent="0.3">
      <c r="P307406" s="83"/>
    </row>
    <row r="307407" spans="16:16" x14ac:dyDescent="0.3">
      <c r="P307407" s="83"/>
    </row>
    <row r="307408" spans="16:16" x14ac:dyDescent="0.3">
      <c r="P307408" s="83"/>
    </row>
    <row r="307409" spans="16:16" x14ac:dyDescent="0.3">
      <c r="P307409" s="83"/>
    </row>
    <row r="307410" spans="16:16" x14ac:dyDescent="0.3">
      <c r="P307410" s="83"/>
    </row>
    <row r="307411" spans="16:16" x14ac:dyDescent="0.3">
      <c r="P307411" s="83"/>
    </row>
    <row r="307412" spans="16:16" x14ac:dyDescent="0.3">
      <c r="P307412" s="83"/>
    </row>
    <row r="307413" spans="16:16" x14ac:dyDescent="0.3">
      <c r="P307413" s="83"/>
    </row>
    <row r="307414" spans="16:16" x14ac:dyDescent="0.3">
      <c r="P307414" s="83"/>
    </row>
    <row r="307415" spans="16:16" x14ac:dyDescent="0.3">
      <c r="P307415" s="83"/>
    </row>
    <row r="307416" spans="16:16" x14ac:dyDescent="0.3">
      <c r="P307416" s="83"/>
    </row>
    <row r="307417" spans="16:16" x14ac:dyDescent="0.3">
      <c r="P307417" s="83"/>
    </row>
    <row r="307418" spans="16:16" x14ac:dyDescent="0.3">
      <c r="P307418" s="83"/>
    </row>
    <row r="307419" spans="16:16" x14ac:dyDescent="0.3">
      <c r="P307419" s="83"/>
    </row>
    <row r="307420" spans="16:16" x14ac:dyDescent="0.3">
      <c r="P307420" s="83"/>
    </row>
    <row r="307421" spans="16:16" x14ac:dyDescent="0.3">
      <c r="P307421" s="83"/>
    </row>
    <row r="307422" spans="16:16" x14ac:dyDescent="0.3">
      <c r="P307422" s="83"/>
    </row>
    <row r="307423" spans="16:16" x14ac:dyDescent="0.3">
      <c r="P307423" s="83"/>
    </row>
    <row r="307424" spans="16:16" x14ac:dyDescent="0.3">
      <c r="P307424" s="83"/>
    </row>
    <row r="307425" spans="16:16" x14ac:dyDescent="0.3">
      <c r="P307425" s="83"/>
    </row>
    <row r="307426" spans="16:16" x14ac:dyDescent="0.3">
      <c r="P307426" s="83"/>
    </row>
    <row r="307427" spans="16:16" x14ac:dyDescent="0.3">
      <c r="P307427" s="83"/>
    </row>
    <row r="307428" spans="16:16" x14ac:dyDescent="0.3">
      <c r="P307428" s="83"/>
    </row>
    <row r="307429" spans="16:16" x14ac:dyDescent="0.3">
      <c r="P307429" s="83"/>
    </row>
    <row r="307430" spans="16:16" x14ac:dyDescent="0.3">
      <c r="P307430" s="83"/>
    </row>
    <row r="307431" spans="16:16" x14ac:dyDescent="0.3">
      <c r="P307431" s="83"/>
    </row>
    <row r="307432" spans="16:16" x14ac:dyDescent="0.3">
      <c r="P307432" s="83"/>
    </row>
    <row r="307433" spans="16:16" x14ac:dyDescent="0.3">
      <c r="P307433" s="83"/>
    </row>
    <row r="307434" spans="16:16" x14ac:dyDescent="0.3">
      <c r="P307434" s="83"/>
    </row>
    <row r="307435" spans="16:16" x14ac:dyDescent="0.3">
      <c r="P307435" s="83"/>
    </row>
    <row r="307436" spans="16:16" x14ac:dyDescent="0.3">
      <c r="P307436" s="83"/>
    </row>
    <row r="307437" spans="16:16" x14ac:dyDescent="0.3">
      <c r="P307437" s="83"/>
    </row>
    <row r="307438" spans="16:16" x14ac:dyDescent="0.3">
      <c r="P307438" s="83"/>
    </row>
    <row r="307439" spans="16:16" x14ac:dyDescent="0.3">
      <c r="P307439" s="83"/>
    </row>
    <row r="307440" spans="16:16" x14ac:dyDescent="0.3">
      <c r="P307440" s="83"/>
    </row>
    <row r="307441" spans="16:16" x14ac:dyDescent="0.3">
      <c r="P307441" s="83"/>
    </row>
    <row r="307442" spans="16:16" x14ac:dyDescent="0.3">
      <c r="P307442" s="83"/>
    </row>
    <row r="307443" spans="16:16" x14ac:dyDescent="0.3">
      <c r="P307443" s="83"/>
    </row>
    <row r="307444" spans="16:16" x14ac:dyDescent="0.3">
      <c r="P307444" s="83"/>
    </row>
    <row r="307445" spans="16:16" x14ac:dyDescent="0.3">
      <c r="P307445" s="83"/>
    </row>
    <row r="307446" spans="16:16" x14ac:dyDescent="0.3">
      <c r="P307446" s="83"/>
    </row>
    <row r="307447" spans="16:16" x14ac:dyDescent="0.3">
      <c r="P307447" s="83"/>
    </row>
    <row r="307448" spans="16:16" x14ac:dyDescent="0.3">
      <c r="P307448" s="83"/>
    </row>
    <row r="307449" spans="16:16" x14ac:dyDescent="0.3">
      <c r="P307449" s="83"/>
    </row>
    <row r="307450" spans="16:16" x14ac:dyDescent="0.3">
      <c r="P307450" s="83"/>
    </row>
    <row r="307451" spans="16:16" x14ac:dyDescent="0.3">
      <c r="P307451" s="83"/>
    </row>
    <row r="307452" spans="16:16" x14ac:dyDescent="0.3">
      <c r="P307452" s="83"/>
    </row>
    <row r="307453" spans="16:16" x14ac:dyDescent="0.3">
      <c r="P307453" s="83"/>
    </row>
    <row r="307454" spans="16:16" x14ac:dyDescent="0.3">
      <c r="P307454" s="83"/>
    </row>
    <row r="307455" spans="16:16" x14ac:dyDescent="0.3">
      <c r="P307455" s="83"/>
    </row>
    <row r="307456" spans="16:16" x14ac:dyDescent="0.3">
      <c r="P307456" s="83"/>
    </row>
    <row r="307457" spans="16:16" x14ac:dyDescent="0.3">
      <c r="P307457" s="83"/>
    </row>
    <row r="307458" spans="16:16" x14ac:dyDescent="0.3">
      <c r="P307458" s="83"/>
    </row>
    <row r="307459" spans="16:16" x14ac:dyDescent="0.3">
      <c r="P307459" s="83"/>
    </row>
    <row r="307460" spans="16:16" x14ac:dyDescent="0.3">
      <c r="P307460" s="83"/>
    </row>
    <row r="307461" spans="16:16" x14ac:dyDescent="0.3">
      <c r="P307461" s="83"/>
    </row>
    <row r="307462" spans="16:16" x14ac:dyDescent="0.3">
      <c r="P307462" s="83"/>
    </row>
    <row r="307463" spans="16:16" x14ac:dyDescent="0.3">
      <c r="P307463" s="83"/>
    </row>
    <row r="307464" spans="16:16" x14ac:dyDescent="0.3">
      <c r="P307464" s="83"/>
    </row>
    <row r="307465" spans="16:16" x14ac:dyDescent="0.3">
      <c r="P307465" s="83"/>
    </row>
    <row r="307466" spans="16:16" x14ac:dyDescent="0.3">
      <c r="P307466" s="83"/>
    </row>
    <row r="307467" spans="16:16" x14ac:dyDescent="0.3">
      <c r="P307467" s="83"/>
    </row>
    <row r="307468" spans="16:16" x14ac:dyDescent="0.3">
      <c r="P307468" s="83"/>
    </row>
    <row r="307469" spans="16:16" x14ac:dyDescent="0.3">
      <c r="P307469" s="83"/>
    </row>
    <row r="307470" spans="16:16" x14ac:dyDescent="0.3">
      <c r="P307470" s="83"/>
    </row>
    <row r="307471" spans="16:16" x14ac:dyDescent="0.3">
      <c r="P307471" s="83"/>
    </row>
    <row r="307472" spans="16:16" x14ac:dyDescent="0.3">
      <c r="P307472" s="83"/>
    </row>
    <row r="307473" spans="16:16" x14ac:dyDescent="0.3">
      <c r="P307473" s="83"/>
    </row>
    <row r="307474" spans="16:16" x14ac:dyDescent="0.3">
      <c r="P307474" s="83"/>
    </row>
    <row r="307475" spans="16:16" x14ac:dyDescent="0.3">
      <c r="P307475" s="83"/>
    </row>
    <row r="307476" spans="16:16" x14ac:dyDescent="0.3">
      <c r="P307476" s="83"/>
    </row>
    <row r="307477" spans="16:16" x14ac:dyDescent="0.3">
      <c r="P307477" s="83"/>
    </row>
    <row r="307478" spans="16:16" x14ac:dyDescent="0.3">
      <c r="P307478" s="83"/>
    </row>
    <row r="307479" spans="16:16" x14ac:dyDescent="0.3">
      <c r="P307479" s="83"/>
    </row>
    <row r="307480" spans="16:16" x14ac:dyDescent="0.3">
      <c r="P307480" s="83"/>
    </row>
    <row r="307481" spans="16:16" x14ac:dyDescent="0.3">
      <c r="P307481" s="83"/>
    </row>
    <row r="307482" spans="16:16" x14ac:dyDescent="0.3">
      <c r="P307482" s="83"/>
    </row>
    <row r="307483" spans="16:16" x14ac:dyDescent="0.3">
      <c r="P307483" s="83"/>
    </row>
    <row r="307484" spans="16:16" x14ac:dyDescent="0.3">
      <c r="P307484" s="83"/>
    </row>
    <row r="307485" spans="16:16" x14ac:dyDescent="0.3">
      <c r="P307485" s="83"/>
    </row>
    <row r="307486" spans="16:16" x14ac:dyDescent="0.3">
      <c r="P307486" s="83"/>
    </row>
    <row r="307487" spans="16:16" x14ac:dyDescent="0.3">
      <c r="P307487" s="83"/>
    </row>
    <row r="307488" spans="16:16" x14ac:dyDescent="0.3">
      <c r="P307488" s="83"/>
    </row>
    <row r="307489" spans="16:16" x14ac:dyDescent="0.3">
      <c r="P307489" s="83"/>
    </row>
    <row r="307490" spans="16:16" x14ac:dyDescent="0.3">
      <c r="P307490" s="83"/>
    </row>
    <row r="307491" spans="16:16" x14ac:dyDescent="0.3">
      <c r="P307491" s="83"/>
    </row>
    <row r="307492" spans="16:16" x14ac:dyDescent="0.3">
      <c r="P307492" s="83"/>
    </row>
    <row r="307493" spans="16:16" x14ac:dyDescent="0.3">
      <c r="P307493" s="83"/>
    </row>
    <row r="307494" spans="16:16" x14ac:dyDescent="0.3">
      <c r="P307494" s="83"/>
    </row>
    <row r="307495" spans="16:16" x14ac:dyDescent="0.3">
      <c r="P307495" s="83"/>
    </row>
    <row r="307496" spans="16:16" x14ac:dyDescent="0.3">
      <c r="P307496" s="83"/>
    </row>
    <row r="307497" spans="16:16" x14ac:dyDescent="0.3">
      <c r="P307497" s="83"/>
    </row>
    <row r="307498" spans="16:16" x14ac:dyDescent="0.3">
      <c r="P307498" s="83"/>
    </row>
    <row r="307499" spans="16:16" x14ac:dyDescent="0.3">
      <c r="P307499" s="83"/>
    </row>
    <row r="307500" spans="16:16" x14ac:dyDescent="0.3">
      <c r="P307500" s="83"/>
    </row>
    <row r="307501" spans="16:16" x14ac:dyDescent="0.3">
      <c r="P307501" s="83"/>
    </row>
    <row r="307502" spans="16:16" x14ac:dyDescent="0.3">
      <c r="P307502" s="83"/>
    </row>
    <row r="307503" spans="16:16" x14ac:dyDescent="0.3">
      <c r="P307503" s="83"/>
    </row>
    <row r="307504" spans="16:16" x14ac:dyDescent="0.3">
      <c r="P307504" s="83"/>
    </row>
    <row r="307505" spans="16:16" x14ac:dyDescent="0.3">
      <c r="P307505" s="83"/>
    </row>
    <row r="307506" spans="16:16" x14ac:dyDescent="0.3">
      <c r="P307506" s="83"/>
    </row>
    <row r="307507" spans="16:16" x14ac:dyDescent="0.3">
      <c r="P307507" s="83"/>
    </row>
    <row r="307508" spans="16:16" x14ac:dyDescent="0.3">
      <c r="P307508" s="83"/>
    </row>
    <row r="307509" spans="16:16" x14ac:dyDescent="0.3">
      <c r="P307509" s="83"/>
    </row>
    <row r="307510" spans="16:16" x14ac:dyDescent="0.3">
      <c r="P307510" s="83"/>
    </row>
    <row r="307511" spans="16:16" x14ac:dyDescent="0.3">
      <c r="P307511" s="83"/>
    </row>
    <row r="307512" spans="16:16" x14ac:dyDescent="0.3">
      <c r="P307512" s="83"/>
    </row>
    <row r="307513" spans="16:16" x14ac:dyDescent="0.3">
      <c r="P307513" s="83"/>
    </row>
    <row r="307514" spans="16:16" x14ac:dyDescent="0.3">
      <c r="P307514" s="83"/>
    </row>
    <row r="307515" spans="16:16" x14ac:dyDescent="0.3">
      <c r="P307515" s="83"/>
    </row>
    <row r="307516" spans="16:16" x14ac:dyDescent="0.3">
      <c r="P307516" s="83"/>
    </row>
    <row r="307517" spans="16:16" x14ac:dyDescent="0.3">
      <c r="P307517" s="83"/>
    </row>
    <row r="307518" spans="16:16" x14ac:dyDescent="0.3">
      <c r="P307518" s="83"/>
    </row>
    <row r="307519" spans="16:16" x14ac:dyDescent="0.3">
      <c r="P307519" s="83"/>
    </row>
    <row r="307520" spans="16:16" x14ac:dyDescent="0.3">
      <c r="P307520" s="83"/>
    </row>
    <row r="307521" spans="16:16" x14ac:dyDescent="0.3">
      <c r="P307521" s="83"/>
    </row>
    <row r="307522" spans="16:16" x14ac:dyDescent="0.3">
      <c r="P307522" s="83"/>
    </row>
    <row r="307523" spans="16:16" x14ac:dyDescent="0.3">
      <c r="P307523" s="83"/>
    </row>
    <row r="307524" spans="16:16" x14ac:dyDescent="0.3">
      <c r="P307524" s="83"/>
    </row>
    <row r="307525" spans="16:16" x14ac:dyDescent="0.3">
      <c r="P307525" s="83"/>
    </row>
    <row r="307526" spans="16:16" x14ac:dyDescent="0.3">
      <c r="P307526" s="83"/>
    </row>
    <row r="307527" spans="16:16" x14ac:dyDescent="0.3">
      <c r="P307527" s="83"/>
    </row>
    <row r="307528" spans="16:16" x14ac:dyDescent="0.3">
      <c r="P307528" s="83"/>
    </row>
    <row r="307529" spans="16:16" x14ac:dyDescent="0.3">
      <c r="P307529" s="83"/>
    </row>
    <row r="307530" spans="16:16" x14ac:dyDescent="0.3">
      <c r="P307530" s="83"/>
    </row>
    <row r="307531" spans="16:16" x14ac:dyDescent="0.3">
      <c r="P307531" s="83"/>
    </row>
    <row r="307532" spans="16:16" x14ac:dyDescent="0.3">
      <c r="P307532" s="83"/>
    </row>
    <row r="307533" spans="16:16" x14ac:dyDescent="0.3">
      <c r="P307533" s="83"/>
    </row>
    <row r="307534" spans="16:16" x14ac:dyDescent="0.3">
      <c r="P307534" s="83"/>
    </row>
    <row r="307535" spans="16:16" x14ac:dyDescent="0.3">
      <c r="P307535" s="83"/>
    </row>
    <row r="307536" spans="16:16" x14ac:dyDescent="0.3">
      <c r="P307536" s="83"/>
    </row>
    <row r="307537" spans="16:16" x14ac:dyDescent="0.3">
      <c r="P307537" s="83"/>
    </row>
    <row r="307538" spans="16:16" x14ac:dyDescent="0.3">
      <c r="P307538" s="83"/>
    </row>
    <row r="307539" spans="16:16" x14ac:dyDescent="0.3">
      <c r="P307539" s="83"/>
    </row>
    <row r="307540" spans="16:16" x14ac:dyDescent="0.3">
      <c r="P307540" s="83"/>
    </row>
    <row r="307541" spans="16:16" x14ac:dyDescent="0.3">
      <c r="P307541" s="83"/>
    </row>
    <row r="307542" spans="16:16" x14ac:dyDescent="0.3">
      <c r="P307542" s="83"/>
    </row>
    <row r="307543" spans="16:16" x14ac:dyDescent="0.3">
      <c r="P307543" s="83"/>
    </row>
    <row r="307544" spans="16:16" x14ac:dyDescent="0.3">
      <c r="P307544" s="83"/>
    </row>
    <row r="307545" spans="16:16" x14ac:dyDescent="0.3">
      <c r="P307545" s="83"/>
    </row>
    <row r="307546" spans="16:16" x14ac:dyDescent="0.3">
      <c r="P307546" s="83"/>
    </row>
    <row r="307547" spans="16:16" x14ac:dyDescent="0.3">
      <c r="P307547" s="83"/>
    </row>
    <row r="307548" spans="16:16" x14ac:dyDescent="0.3">
      <c r="P307548" s="83"/>
    </row>
    <row r="307549" spans="16:16" x14ac:dyDescent="0.3">
      <c r="P307549" s="83"/>
    </row>
    <row r="307550" spans="16:16" x14ac:dyDescent="0.3">
      <c r="P307550" s="83"/>
    </row>
    <row r="307551" spans="16:16" x14ac:dyDescent="0.3">
      <c r="P307551" s="83"/>
    </row>
    <row r="307552" spans="16:16" x14ac:dyDescent="0.3">
      <c r="P307552" s="83"/>
    </row>
    <row r="307553" spans="16:16" x14ac:dyDescent="0.3">
      <c r="P307553" s="83"/>
    </row>
    <row r="307554" spans="16:16" x14ac:dyDescent="0.3">
      <c r="P307554" s="83"/>
    </row>
    <row r="307555" spans="16:16" x14ac:dyDescent="0.3">
      <c r="P307555" s="83"/>
    </row>
    <row r="307556" spans="16:16" x14ac:dyDescent="0.3">
      <c r="P307556" s="83"/>
    </row>
    <row r="307557" spans="16:16" x14ac:dyDescent="0.3">
      <c r="P307557" s="83"/>
    </row>
    <row r="307558" spans="16:16" x14ac:dyDescent="0.3">
      <c r="P307558" s="83"/>
    </row>
    <row r="307559" spans="16:16" x14ac:dyDescent="0.3">
      <c r="P307559" s="83"/>
    </row>
    <row r="307560" spans="16:16" x14ac:dyDescent="0.3">
      <c r="P307560" s="83"/>
    </row>
    <row r="307561" spans="16:16" x14ac:dyDescent="0.3">
      <c r="P307561" s="83"/>
    </row>
    <row r="307562" spans="16:16" x14ac:dyDescent="0.3">
      <c r="P307562" s="83"/>
    </row>
    <row r="307563" spans="16:16" x14ac:dyDescent="0.3">
      <c r="P307563" s="83"/>
    </row>
    <row r="307564" spans="16:16" x14ac:dyDescent="0.3">
      <c r="P307564" s="83"/>
    </row>
    <row r="307565" spans="16:16" x14ac:dyDescent="0.3">
      <c r="P307565" s="83"/>
    </row>
    <row r="307566" spans="16:16" x14ac:dyDescent="0.3">
      <c r="P307566" s="83"/>
    </row>
    <row r="307567" spans="16:16" x14ac:dyDescent="0.3">
      <c r="P307567" s="83"/>
    </row>
    <row r="307568" spans="16:16" x14ac:dyDescent="0.3">
      <c r="P307568" s="83"/>
    </row>
    <row r="307569" spans="16:16" x14ac:dyDescent="0.3">
      <c r="P307569" s="83"/>
    </row>
    <row r="307570" spans="16:16" x14ac:dyDescent="0.3">
      <c r="P307570" s="83"/>
    </row>
    <row r="307571" spans="16:16" x14ac:dyDescent="0.3">
      <c r="P307571" s="83"/>
    </row>
    <row r="307572" spans="16:16" x14ac:dyDescent="0.3">
      <c r="P307572" s="83"/>
    </row>
    <row r="307573" spans="16:16" x14ac:dyDescent="0.3">
      <c r="P307573" s="83"/>
    </row>
    <row r="307574" spans="16:16" x14ac:dyDescent="0.3">
      <c r="P307574" s="83"/>
    </row>
    <row r="307575" spans="16:16" x14ac:dyDescent="0.3">
      <c r="P307575" s="83"/>
    </row>
    <row r="307576" spans="16:16" x14ac:dyDescent="0.3">
      <c r="P307576" s="83"/>
    </row>
    <row r="307577" spans="16:16" x14ac:dyDescent="0.3">
      <c r="P307577" s="83"/>
    </row>
    <row r="307578" spans="16:16" x14ac:dyDescent="0.3">
      <c r="P307578" s="83"/>
    </row>
    <row r="307579" spans="16:16" x14ac:dyDescent="0.3">
      <c r="P307579" s="83"/>
    </row>
    <row r="307580" spans="16:16" x14ac:dyDescent="0.3">
      <c r="P307580" s="83"/>
    </row>
    <row r="307581" spans="16:16" x14ac:dyDescent="0.3">
      <c r="P307581" s="83"/>
    </row>
    <row r="307582" spans="16:16" x14ac:dyDescent="0.3">
      <c r="P307582" s="83"/>
    </row>
    <row r="307583" spans="16:16" x14ac:dyDescent="0.3">
      <c r="P307583" s="83"/>
    </row>
    <row r="307584" spans="16:16" x14ac:dyDescent="0.3">
      <c r="P307584" s="83"/>
    </row>
    <row r="307585" spans="16:16" x14ac:dyDescent="0.3">
      <c r="P307585" s="83"/>
    </row>
    <row r="307586" spans="16:16" x14ac:dyDescent="0.3">
      <c r="P307586" s="83"/>
    </row>
    <row r="307587" spans="16:16" x14ac:dyDescent="0.3">
      <c r="P307587" s="83"/>
    </row>
    <row r="307588" spans="16:16" x14ac:dyDescent="0.3">
      <c r="P307588" s="83"/>
    </row>
    <row r="307589" spans="16:16" x14ac:dyDescent="0.3">
      <c r="P307589" s="83"/>
    </row>
    <row r="307590" spans="16:16" x14ac:dyDescent="0.3">
      <c r="P307590" s="83"/>
    </row>
    <row r="307591" spans="16:16" x14ac:dyDescent="0.3">
      <c r="P307591" s="83"/>
    </row>
    <row r="307592" spans="16:16" x14ac:dyDescent="0.3">
      <c r="P307592" s="83"/>
    </row>
    <row r="307593" spans="16:16" x14ac:dyDescent="0.3">
      <c r="P307593" s="83"/>
    </row>
    <row r="307594" spans="16:16" x14ac:dyDescent="0.3">
      <c r="P307594" s="83"/>
    </row>
    <row r="307595" spans="16:16" x14ac:dyDescent="0.3">
      <c r="P307595" s="83"/>
    </row>
    <row r="307596" spans="16:16" x14ac:dyDescent="0.3">
      <c r="P307596" s="83"/>
    </row>
    <row r="307597" spans="16:16" x14ac:dyDescent="0.3">
      <c r="P307597" s="83"/>
    </row>
    <row r="307598" spans="16:16" x14ac:dyDescent="0.3">
      <c r="P307598" s="83"/>
    </row>
    <row r="307599" spans="16:16" x14ac:dyDescent="0.3">
      <c r="P307599" s="83"/>
    </row>
    <row r="307600" spans="16:16" x14ac:dyDescent="0.3">
      <c r="P307600" s="83"/>
    </row>
    <row r="307601" spans="16:16" x14ac:dyDescent="0.3">
      <c r="P307601" s="83"/>
    </row>
    <row r="307602" spans="16:16" x14ac:dyDescent="0.3">
      <c r="P307602" s="83"/>
    </row>
    <row r="307603" spans="16:16" x14ac:dyDescent="0.3">
      <c r="P307603" s="83"/>
    </row>
    <row r="307604" spans="16:16" x14ac:dyDescent="0.3">
      <c r="P307604" s="83"/>
    </row>
    <row r="307605" spans="16:16" x14ac:dyDescent="0.3">
      <c r="P307605" s="83"/>
    </row>
    <row r="307606" spans="16:16" x14ac:dyDescent="0.3">
      <c r="P307606" s="83"/>
    </row>
    <row r="307607" spans="16:16" x14ac:dyDescent="0.3">
      <c r="P307607" s="83"/>
    </row>
    <row r="307608" spans="16:16" x14ac:dyDescent="0.3">
      <c r="P307608" s="83"/>
    </row>
    <row r="307609" spans="16:16" x14ac:dyDescent="0.3">
      <c r="P307609" s="83"/>
    </row>
    <row r="307610" spans="16:16" x14ac:dyDescent="0.3">
      <c r="P307610" s="83"/>
    </row>
    <row r="307611" spans="16:16" x14ac:dyDescent="0.3">
      <c r="P307611" s="83"/>
    </row>
    <row r="307612" spans="16:16" x14ac:dyDescent="0.3">
      <c r="P307612" s="83"/>
    </row>
    <row r="307613" spans="16:16" x14ac:dyDescent="0.3">
      <c r="P307613" s="83"/>
    </row>
    <row r="307614" spans="16:16" x14ac:dyDescent="0.3">
      <c r="P307614" s="83"/>
    </row>
    <row r="307615" spans="16:16" x14ac:dyDescent="0.3">
      <c r="P307615" s="83"/>
    </row>
    <row r="307616" spans="16:16" x14ac:dyDescent="0.3">
      <c r="P307616" s="83"/>
    </row>
    <row r="307617" spans="16:16" x14ac:dyDescent="0.3">
      <c r="P307617" s="83"/>
    </row>
    <row r="307618" spans="16:16" x14ac:dyDescent="0.3">
      <c r="P307618" s="83"/>
    </row>
    <row r="307619" spans="16:16" x14ac:dyDescent="0.3">
      <c r="P307619" s="83"/>
    </row>
    <row r="307620" spans="16:16" x14ac:dyDescent="0.3">
      <c r="P307620" s="83"/>
    </row>
    <row r="307621" spans="16:16" x14ac:dyDescent="0.3">
      <c r="P307621" s="83"/>
    </row>
    <row r="307622" spans="16:16" x14ac:dyDescent="0.3">
      <c r="P307622" s="83"/>
    </row>
    <row r="307623" spans="16:16" x14ac:dyDescent="0.3">
      <c r="P307623" s="83"/>
    </row>
    <row r="307624" spans="16:16" x14ac:dyDescent="0.3">
      <c r="P307624" s="83"/>
    </row>
    <row r="307625" spans="16:16" x14ac:dyDescent="0.3">
      <c r="P307625" s="83"/>
    </row>
    <row r="307626" spans="16:16" x14ac:dyDescent="0.3">
      <c r="P307626" s="83"/>
    </row>
    <row r="307627" spans="16:16" x14ac:dyDescent="0.3">
      <c r="P307627" s="83"/>
    </row>
    <row r="307628" spans="16:16" x14ac:dyDescent="0.3">
      <c r="P307628" s="83"/>
    </row>
    <row r="307629" spans="16:16" x14ac:dyDescent="0.3">
      <c r="P307629" s="83"/>
    </row>
    <row r="307630" spans="16:16" x14ac:dyDescent="0.3">
      <c r="P307630" s="83"/>
    </row>
    <row r="307631" spans="16:16" x14ac:dyDescent="0.3">
      <c r="P307631" s="83"/>
    </row>
    <row r="307632" spans="16:16" x14ac:dyDescent="0.3">
      <c r="P307632" s="83"/>
    </row>
    <row r="307633" spans="16:16" x14ac:dyDescent="0.3">
      <c r="P307633" s="83"/>
    </row>
    <row r="307634" spans="16:16" x14ac:dyDescent="0.3">
      <c r="P307634" s="83"/>
    </row>
    <row r="307635" spans="16:16" x14ac:dyDescent="0.3">
      <c r="P307635" s="83"/>
    </row>
    <row r="307636" spans="16:16" x14ac:dyDescent="0.3">
      <c r="P307636" s="83"/>
    </row>
    <row r="307637" spans="16:16" x14ac:dyDescent="0.3">
      <c r="P307637" s="83"/>
    </row>
    <row r="307638" spans="16:16" x14ac:dyDescent="0.3">
      <c r="P307638" s="83"/>
    </row>
    <row r="307639" spans="16:16" x14ac:dyDescent="0.3">
      <c r="P307639" s="83"/>
    </row>
    <row r="307640" spans="16:16" x14ac:dyDescent="0.3">
      <c r="P307640" s="83"/>
    </row>
    <row r="307641" spans="16:16" x14ac:dyDescent="0.3">
      <c r="P307641" s="83"/>
    </row>
    <row r="307642" spans="16:16" x14ac:dyDescent="0.3">
      <c r="P307642" s="83"/>
    </row>
    <row r="307643" spans="16:16" x14ac:dyDescent="0.3">
      <c r="P307643" s="83"/>
    </row>
    <row r="307644" spans="16:16" x14ac:dyDescent="0.3">
      <c r="P307644" s="83"/>
    </row>
    <row r="307645" spans="16:16" x14ac:dyDescent="0.3">
      <c r="P307645" s="83"/>
    </row>
    <row r="307646" spans="16:16" x14ac:dyDescent="0.3">
      <c r="P307646" s="83"/>
    </row>
    <row r="307647" spans="16:16" x14ac:dyDescent="0.3">
      <c r="P307647" s="83"/>
    </row>
    <row r="307648" spans="16:16" x14ac:dyDescent="0.3">
      <c r="P307648" s="83"/>
    </row>
    <row r="307649" spans="16:16" x14ac:dyDescent="0.3">
      <c r="P307649" s="83"/>
    </row>
    <row r="307650" spans="16:16" x14ac:dyDescent="0.3">
      <c r="P307650" s="83"/>
    </row>
    <row r="307651" spans="16:16" x14ac:dyDescent="0.3">
      <c r="P307651" s="83"/>
    </row>
    <row r="307652" spans="16:16" x14ac:dyDescent="0.3">
      <c r="P307652" s="83"/>
    </row>
    <row r="307653" spans="16:16" x14ac:dyDescent="0.3">
      <c r="P307653" s="83"/>
    </row>
    <row r="307654" spans="16:16" x14ac:dyDescent="0.3">
      <c r="P307654" s="83"/>
    </row>
    <row r="307655" spans="16:16" x14ac:dyDescent="0.3">
      <c r="P307655" s="83"/>
    </row>
    <row r="307656" spans="16:16" x14ac:dyDescent="0.3">
      <c r="P307656" s="83"/>
    </row>
    <row r="307657" spans="16:16" x14ac:dyDescent="0.3">
      <c r="P307657" s="83"/>
    </row>
    <row r="307658" spans="16:16" x14ac:dyDescent="0.3">
      <c r="P307658" s="83"/>
    </row>
    <row r="307659" spans="16:16" x14ac:dyDescent="0.3">
      <c r="P307659" s="83"/>
    </row>
    <row r="307660" spans="16:16" x14ac:dyDescent="0.3">
      <c r="P307660" s="83"/>
    </row>
    <row r="307661" spans="16:16" x14ac:dyDescent="0.3">
      <c r="P307661" s="83"/>
    </row>
    <row r="307662" spans="16:16" x14ac:dyDescent="0.3">
      <c r="P307662" s="83"/>
    </row>
    <row r="307663" spans="16:16" x14ac:dyDescent="0.3">
      <c r="P307663" s="83"/>
    </row>
    <row r="307664" spans="16:16" x14ac:dyDescent="0.3">
      <c r="P307664" s="83"/>
    </row>
    <row r="307665" spans="16:16" x14ac:dyDescent="0.3">
      <c r="P307665" s="83"/>
    </row>
    <row r="307666" spans="16:16" x14ac:dyDescent="0.3">
      <c r="P307666" s="83"/>
    </row>
    <row r="307667" spans="16:16" x14ac:dyDescent="0.3">
      <c r="P307667" s="83"/>
    </row>
    <row r="307668" spans="16:16" x14ac:dyDescent="0.3">
      <c r="P307668" s="83"/>
    </row>
    <row r="307669" spans="16:16" x14ac:dyDescent="0.3">
      <c r="P307669" s="83"/>
    </row>
    <row r="307670" spans="16:16" x14ac:dyDescent="0.3">
      <c r="P307670" s="83"/>
    </row>
    <row r="307671" spans="16:16" x14ac:dyDescent="0.3">
      <c r="P307671" s="83"/>
    </row>
    <row r="307672" spans="16:16" x14ac:dyDescent="0.3">
      <c r="P307672" s="83"/>
    </row>
    <row r="307673" spans="16:16" x14ac:dyDescent="0.3">
      <c r="P307673" s="83"/>
    </row>
    <row r="307674" spans="16:16" x14ac:dyDescent="0.3">
      <c r="P307674" s="83"/>
    </row>
    <row r="307675" spans="16:16" x14ac:dyDescent="0.3">
      <c r="P307675" s="83"/>
    </row>
    <row r="307676" spans="16:16" x14ac:dyDescent="0.3">
      <c r="P307676" s="83"/>
    </row>
    <row r="307677" spans="16:16" x14ac:dyDescent="0.3">
      <c r="P307677" s="83"/>
    </row>
    <row r="307678" spans="16:16" x14ac:dyDescent="0.3">
      <c r="P307678" s="83"/>
    </row>
    <row r="307679" spans="16:16" x14ac:dyDescent="0.3">
      <c r="P307679" s="83"/>
    </row>
    <row r="307680" spans="16:16" x14ac:dyDescent="0.3">
      <c r="P307680" s="83"/>
    </row>
    <row r="307681" spans="16:16" x14ac:dyDescent="0.3">
      <c r="P307681" s="83"/>
    </row>
    <row r="307682" spans="16:16" x14ac:dyDescent="0.3">
      <c r="P307682" s="83"/>
    </row>
    <row r="307683" spans="16:16" x14ac:dyDescent="0.3">
      <c r="P307683" s="83"/>
    </row>
    <row r="307684" spans="16:16" x14ac:dyDescent="0.3">
      <c r="P307684" s="83"/>
    </row>
    <row r="307685" spans="16:16" x14ac:dyDescent="0.3">
      <c r="P307685" s="83"/>
    </row>
    <row r="307686" spans="16:16" x14ac:dyDescent="0.3">
      <c r="P307686" s="83"/>
    </row>
    <row r="307687" spans="16:16" x14ac:dyDescent="0.3">
      <c r="P307687" s="83"/>
    </row>
    <row r="307688" spans="16:16" x14ac:dyDescent="0.3">
      <c r="P307688" s="83"/>
    </row>
    <row r="307689" spans="16:16" x14ac:dyDescent="0.3">
      <c r="P307689" s="83"/>
    </row>
    <row r="307690" spans="16:16" x14ac:dyDescent="0.3">
      <c r="P307690" s="83"/>
    </row>
    <row r="307691" spans="16:16" x14ac:dyDescent="0.3">
      <c r="P307691" s="83"/>
    </row>
    <row r="307692" spans="16:16" x14ac:dyDescent="0.3">
      <c r="P307692" s="83"/>
    </row>
    <row r="307693" spans="16:16" x14ac:dyDescent="0.3">
      <c r="P307693" s="83"/>
    </row>
    <row r="307694" spans="16:16" x14ac:dyDescent="0.3">
      <c r="P307694" s="83"/>
    </row>
    <row r="307695" spans="16:16" x14ac:dyDescent="0.3">
      <c r="P307695" s="83"/>
    </row>
    <row r="307696" spans="16:16" x14ac:dyDescent="0.3">
      <c r="P307696" s="83"/>
    </row>
    <row r="307697" spans="16:16" x14ac:dyDescent="0.3">
      <c r="P307697" s="83"/>
    </row>
    <row r="307698" spans="16:16" x14ac:dyDescent="0.3">
      <c r="P307698" s="83"/>
    </row>
    <row r="307699" spans="16:16" x14ac:dyDescent="0.3">
      <c r="P307699" s="83"/>
    </row>
    <row r="307700" spans="16:16" x14ac:dyDescent="0.3">
      <c r="P307700" s="83"/>
    </row>
    <row r="307701" spans="16:16" x14ac:dyDescent="0.3">
      <c r="P307701" s="83"/>
    </row>
    <row r="307702" spans="16:16" x14ac:dyDescent="0.3">
      <c r="P307702" s="83"/>
    </row>
    <row r="307703" spans="16:16" x14ac:dyDescent="0.3">
      <c r="P307703" s="83"/>
    </row>
    <row r="307704" spans="16:16" x14ac:dyDescent="0.3">
      <c r="P307704" s="83"/>
    </row>
    <row r="307705" spans="16:16" x14ac:dyDescent="0.3">
      <c r="P307705" s="83"/>
    </row>
    <row r="307706" spans="16:16" x14ac:dyDescent="0.3">
      <c r="P307706" s="83"/>
    </row>
    <row r="307707" spans="16:16" x14ac:dyDescent="0.3">
      <c r="P307707" s="83"/>
    </row>
    <row r="307708" spans="16:16" x14ac:dyDescent="0.3">
      <c r="P307708" s="83"/>
    </row>
    <row r="307709" spans="16:16" x14ac:dyDescent="0.3">
      <c r="P307709" s="83"/>
    </row>
    <row r="307710" spans="16:16" x14ac:dyDescent="0.3">
      <c r="P307710" s="83"/>
    </row>
    <row r="307711" spans="16:16" x14ac:dyDescent="0.3">
      <c r="P307711" s="83"/>
    </row>
    <row r="307712" spans="16:16" x14ac:dyDescent="0.3">
      <c r="P307712" s="83"/>
    </row>
    <row r="307713" spans="16:16" x14ac:dyDescent="0.3">
      <c r="P307713" s="83"/>
    </row>
    <row r="307714" spans="16:16" x14ac:dyDescent="0.3">
      <c r="P307714" s="83"/>
    </row>
    <row r="307715" spans="16:16" x14ac:dyDescent="0.3">
      <c r="P307715" s="83"/>
    </row>
    <row r="307716" spans="16:16" x14ac:dyDescent="0.3">
      <c r="P307716" s="83"/>
    </row>
    <row r="307717" spans="16:16" x14ac:dyDescent="0.3">
      <c r="P307717" s="83"/>
    </row>
    <row r="307718" spans="16:16" x14ac:dyDescent="0.3">
      <c r="P307718" s="83"/>
    </row>
    <row r="307719" spans="16:16" x14ac:dyDescent="0.3">
      <c r="P307719" s="83"/>
    </row>
    <row r="307720" spans="16:16" x14ac:dyDescent="0.3">
      <c r="P307720" s="83"/>
    </row>
    <row r="307721" spans="16:16" x14ac:dyDescent="0.3">
      <c r="P307721" s="83"/>
    </row>
    <row r="307722" spans="16:16" x14ac:dyDescent="0.3">
      <c r="P307722" s="83"/>
    </row>
    <row r="307723" spans="16:16" x14ac:dyDescent="0.3">
      <c r="P307723" s="83"/>
    </row>
    <row r="307724" spans="16:16" x14ac:dyDescent="0.3">
      <c r="P307724" s="83"/>
    </row>
    <row r="307725" spans="16:16" x14ac:dyDescent="0.3">
      <c r="P307725" s="83"/>
    </row>
    <row r="307726" spans="16:16" x14ac:dyDescent="0.3">
      <c r="P307726" s="83"/>
    </row>
    <row r="307727" spans="16:16" x14ac:dyDescent="0.3">
      <c r="P307727" s="83"/>
    </row>
    <row r="307728" spans="16:16" x14ac:dyDescent="0.3">
      <c r="P307728" s="83"/>
    </row>
    <row r="307729" spans="16:16" x14ac:dyDescent="0.3">
      <c r="P307729" s="83"/>
    </row>
    <row r="307730" spans="16:16" x14ac:dyDescent="0.3">
      <c r="P307730" s="83"/>
    </row>
    <row r="307731" spans="16:16" x14ac:dyDescent="0.3">
      <c r="P307731" s="83"/>
    </row>
    <row r="307732" spans="16:16" x14ac:dyDescent="0.3">
      <c r="P307732" s="83"/>
    </row>
    <row r="307733" spans="16:16" x14ac:dyDescent="0.3">
      <c r="P307733" s="83"/>
    </row>
    <row r="307734" spans="16:16" x14ac:dyDescent="0.3">
      <c r="P307734" s="83"/>
    </row>
    <row r="307735" spans="16:16" x14ac:dyDescent="0.3">
      <c r="P307735" s="83"/>
    </row>
    <row r="307736" spans="16:16" x14ac:dyDescent="0.3">
      <c r="P307736" s="83"/>
    </row>
    <row r="307737" spans="16:16" x14ac:dyDescent="0.3">
      <c r="P307737" s="83"/>
    </row>
    <row r="307738" spans="16:16" x14ac:dyDescent="0.3">
      <c r="P307738" s="83"/>
    </row>
    <row r="307739" spans="16:16" x14ac:dyDescent="0.3">
      <c r="P307739" s="83"/>
    </row>
    <row r="307740" spans="16:16" x14ac:dyDescent="0.3">
      <c r="P307740" s="83"/>
    </row>
    <row r="307741" spans="16:16" x14ac:dyDescent="0.3">
      <c r="P307741" s="83"/>
    </row>
    <row r="307742" spans="16:16" x14ac:dyDescent="0.3">
      <c r="P307742" s="83"/>
    </row>
    <row r="307743" spans="16:16" x14ac:dyDescent="0.3">
      <c r="P307743" s="83"/>
    </row>
    <row r="307744" spans="16:16" x14ac:dyDescent="0.3">
      <c r="P307744" s="83"/>
    </row>
    <row r="307745" spans="16:16" x14ac:dyDescent="0.3">
      <c r="P307745" s="83"/>
    </row>
    <row r="307746" spans="16:16" x14ac:dyDescent="0.3">
      <c r="P307746" s="83"/>
    </row>
    <row r="307747" spans="16:16" x14ac:dyDescent="0.3">
      <c r="P307747" s="83"/>
    </row>
    <row r="307748" spans="16:16" x14ac:dyDescent="0.3">
      <c r="P307748" s="83"/>
    </row>
    <row r="307749" spans="16:16" x14ac:dyDescent="0.3">
      <c r="P307749" s="83"/>
    </row>
    <row r="307750" spans="16:16" x14ac:dyDescent="0.3">
      <c r="P307750" s="83"/>
    </row>
    <row r="307751" spans="16:16" x14ac:dyDescent="0.3">
      <c r="P307751" s="83"/>
    </row>
    <row r="307752" spans="16:16" x14ac:dyDescent="0.3">
      <c r="P307752" s="83"/>
    </row>
    <row r="307753" spans="16:16" x14ac:dyDescent="0.3">
      <c r="P307753" s="83"/>
    </row>
    <row r="307754" spans="16:16" x14ac:dyDescent="0.3">
      <c r="P307754" s="83"/>
    </row>
    <row r="307755" spans="16:16" x14ac:dyDescent="0.3">
      <c r="P307755" s="83"/>
    </row>
    <row r="307756" spans="16:16" x14ac:dyDescent="0.3">
      <c r="P307756" s="83"/>
    </row>
    <row r="307757" spans="16:16" x14ac:dyDescent="0.3">
      <c r="P307757" s="83"/>
    </row>
    <row r="307758" spans="16:16" x14ac:dyDescent="0.3">
      <c r="P307758" s="83"/>
    </row>
    <row r="307759" spans="16:16" x14ac:dyDescent="0.3">
      <c r="P307759" s="83"/>
    </row>
    <row r="307760" spans="16:16" x14ac:dyDescent="0.3">
      <c r="P307760" s="83"/>
    </row>
    <row r="307761" spans="16:16" x14ac:dyDescent="0.3">
      <c r="P307761" s="83"/>
    </row>
    <row r="307762" spans="16:16" x14ac:dyDescent="0.3">
      <c r="P307762" s="83"/>
    </row>
    <row r="307763" spans="16:16" x14ac:dyDescent="0.3">
      <c r="P307763" s="83"/>
    </row>
    <row r="307764" spans="16:16" x14ac:dyDescent="0.3">
      <c r="P307764" s="83"/>
    </row>
    <row r="307765" spans="16:16" x14ac:dyDescent="0.3">
      <c r="P307765" s="83"/>
    </row>
    <row r="307766" spans="16:16" x14ac:dyDescent="0.3">
      <c r="P307766" s="83"/>
    </row>
    <row r="307767" spans="16:16" x14ac:dyDescent="0.3">
      <c r="P307767" s="83"/>
    </row>
    <row r="307768" spans="16:16" x14ac:dyDescent="0.3">
      <c r="P307768" s="83"/>
    </row>
    <row r="307769" spans="16:16" x14ac:dyDescent="0.3">
      <c r="P307769" s="83"/>
    </row>
    <row r="307770" spans="16:16" x14ac:dyDescent="0.3">
      <c r="P307770" s="83"/>
    </row>
    <row r="307771" spans="16:16" x14ac:dyDescent="0.3">
      <c r="P307771" s="83"/>
    </row>
    <row r="307772" spans="16:16" x14ac:dyDescent="0.3">
      <c r="P307772" s="83"/>
    </row>
    <row r="307773" spans="16:16" x14ac:dyDescent="0.3">
      <c r="P307773" s="83"/>
    </row>
    <row r="307774" spans="16:16" x14ac:dyDescent="0.3">
      <c r="P307774" s="83"/>
    </row>
    <row r="307775" spans="16:16" x14ac:dyDescent="0.3">
      <c r="P307775" s="83"/>
    </row>
    <row r="307776" spans="16:16" x14ac:dyDescent="0.3">
      <c r="P307776" s="83"/>
    </row>
    <row r="307777" spans="16:16" x14ac:dyDescent="0.3">
      <c r="P307777" s="83"/>
    </row>
    <row r="307778" spans="16:16" x14ac:dyDescent="0.3">
      <c r="P307778" s="83"/>
    </row>
    <row r="307779" spans="16:16" x14ac:dyDescent="0.3">
      <c r="P307779" s="83"/>
    </row>
    <row r="307780" spans="16:16" x14ac:dyDescent="0.3">
      <c r="P307780" s="83"/>
    </row>
    <row r="307781" spans="16:16" x14ac:dyDescent="0.3">
      <c r="P307781" s="83"/>
    </row>
    <row r="307782" spans="16:16" x14ac:dyDescent="0.3">
      <c r="P307782" s="83"/>
    </row>
    <row r="307783" spans="16:16" x14ac:dyDescent="0.3">
      <c r="P307783" s="83"/>
    </row>
    <row r="307784" spans="16:16" x14ac:dyDescent="0.3">
      <c r="P307784" s="83"/>
    </row>
    <row r="307785" spans="16:16" x14ac:dyDescent="0.3">
      <c r="P307785" s="83"/>
    </row>
    <row r="307786" spans="16:16" x14ac:dyDescent="0.3">
      <c r="P307786" s="83"/>
    </row>
    <row r="307787" spans="16:16" x14ac:dyDescent="0.3">
      <c r="P307787" s="83"/>
    </row>
    <row r="307788" spans="16:16" x14ac:dyDescent="0.3">
      <c r="P307788" s="83"/>
    </row>
    <row r="307789" spans="16:16" x14ac:dyDescent="0.3">
      <c r="P307789" s="83"/>
    </row>
    <row r="307790" spans="16:16" x14ac:dyDescent="0.3">
      <c r="P307790" s="83"/>
    </row>
    <row r="307791" spans="16:16" x14ac:dyDescent="0.3">
      <c r="P307791" s="83"/>
    </row>
    <row r="307792" spans="16:16" x14ac:dyDescent="0.3">
      <c r="P307792" s="83"/>
    </row>
    <row r="307793" spans="16:16" x14ac:dyDescent="0.3">
      <c r="P307793" s="83"/>
    </row>
    <row r="307794" spans="16:16" x14ac:dyDescent="0.3">
      <c r="P307794" s="83"/>
    </row>
    <row r="307795" spans="16:16" x14ac:dyDescent="0.3">
      <c r="P307795" s="83"/>
    </row>
    <row r="307796" spans="16:16" x14ac:dyDescent="0.3">
      <c r="P307796" s="83"/>
    </row>
    <row r="307797" spans="16:16" x14ac:dyDescent="0.3">
      <c r="P307797" s="83"/>
    </row>
    <row r="307798" spans="16:16" x14ac:dyDescent="0.3">
      <c r="P307798" s="83"/>
    </row>
    <row r="307799" spans="16:16" x14ac:dyDescent="0.3">
      <c r="P307799" s="83"/>
    </row>
    <row r="307800" spans="16:16" x14ac:dyDescent="0.3">
      <c r="P307800" s="83"/>
    </row>
    <row r="307801" spans="16:16" x14ac:dyDescent="0.3">
      <c r="P307801" s="83"/>
    </row>
    <row r="307802" spans="16:16" x14ac:dyDescent="0.3">
      <c r="P307802" s="83"/>
    </row>
    <row r="307803" spans="16:16" x14ac:dyDescent="0.3">
      <c r="P307803" s="83"/>
    </row>
    <row r="307804" spans="16:16" x14ac:dyDescent="0.3">
      <c r="P307804" s="83"/>
    </row>
    <row r="307805" spans="16:16" x14ac:dyDescent="0.3">
      <c r="P307805" s="83"/>
    </row>
    <row r="307806" spans="16:16" x14ac:dyDescent="0.3">
      <c r="P307806" s="83"/>
    </row>
    <row r="307807" spans="16:16" x14ac:dyDescent="0.3">
      <c r="P307807" s="83"/>
    </row>
    <row r="307808" spans="16:16" x14ac:dyDescent="0.3">
      <c r="P307808" s="83"/>
    </row>
    <row r="307809" spans="16:16" x14ac:dyDescent="0.3">
      <c r="P307809" s="83"/>
    </row>
    <row r="307810" spans="16:16" x14ac:dyDescent="0.3">
      <c r="P307810" s="83"/>
    </row>
    <row r="307811" spans="16:16" x14ac:dyDescent="0.3">
      <c r="P307811" s="83"/>
    </row>
    <row r="307812" spans="16:16" x14ac:dyDescent="0.3">
      <c r="P307812" s="83"/>
    </row>
    <row r="307813" spans="16:16" x14ac:dyDescent="0.3">
      <c r="P307813" s="83"/>
    </row>
    <row r="307814" spans="16:16" x14ac:dyDescent="0.3">
      <c r="P307814" s="83"/>
    </row>
    <row r="307815" spans="16:16" x14ac:dyDescent="0.3">
      <c r="P307815" s="83"/>
    </row>
    <row r="307816" spans="16:16" x14ac:dyDescent="0.3">
      <c r="P307816" s="83"/>
    </row>
    <row r="307817" spans="16:16" x14ac:dyDescent="0.3">
      <c r="P307817" s="83"/>
    </row>
    <row r="307818" spans="16:16" x14ac:dyDescent="0.3">
      <c r="P307818" s="83"/>
    </row>
    <row r="307819" spans="16:16" x14ac:dyDescent="0.3">
      <c r="P307819" s="83"/>
    </row>
    <row r="307820" spans="16:16" x14ac:dyDescent="0.3">
      <c r="P307820" s="83"/>
    </row>
    <row r="307821" spans="16:16" x14ac:dyDescent="0.3">
      <c r="P307821" s="83"/>
    </row>
    <row r="307822" spans="16:16" x14ac:dyDescent="0.3">
      <c r="P307822" s="83"/>
    </row>
    <row r="307823" spans="16:16" x14ac:dyDescent="0.3">
      <c r="P307823" s="83"/>
    </row>
    <row r="307824" spans="16:16" x14ac:dyDescent="0.3">
      <c r="P307824" s="83"/>
    </row>
    <row r="307825" spans="16:16" x14ac:dyDescent="0.3">
      <c r="P307825" s="83"/>
    </row>
    <row r="307826" spans="16:16" x14ac:dyDescent="0.3">
      <c r="P307826" s="83"/>
    </row>
    <row r="307827" spans="16:16" x14ac:dyDescent="0.3">
      <c r="P307827" s="83"/>
    </row>
    <row r="307828" spans="16:16" x14ac:dyDescent="0.3">
      <c r="P307828" s="83"/>
    </row>
    <row r="307829" spans="16:16" x14ac:dyDescent="0.3">
      <c r="P307829" s="83"/>
    </row>
    <row r="307830" spans="16:16" x14ac:dyDescent="0.3">
      <c r="P307830" s="83"/>
    </row>
    <row r="307831" spans="16:16" x14ac:dyDescent="0.3">
      <c r="P307831" s="83"/>
    </row>
    <row r="307832" spans="16:16" x14ac:dyDescent="0.3">
      <c r="P307832" s="83"/>
    </row>
    <row r="307833" spans="16:16" x14ac:dyDescent="0.3">
      <c r="P307833" s="83"/>
    </row>
    <row r="307834" spans="16:16" x14ac:dyDescent="0.3">
      <c r="P307834" s="83"/>
    </row>
    <row r="307835" spans="16:16" x14ac:dyDescent="0.3">
      <c r="P307835" s="83"/>
    </row>
    <row r="307836" spans="16:16" x14ac:dyDescent="0.3">
      <c r="P307836" s="83"/>
    </row>
    <row r="307837" spans="16:16" x14ac:dyDescent="0.3">
      <c r="P307837" s="83"/>
    </row>
    <row r="307838" spans="16:16" x14ac:dyDescent="0.3">
      <c r="P307838" s="83"/>
    </row>
    <row r="307839" spans="16:16" x14ac:dyDescent="0.3">
      <c r="P307839" s="83"/>
    </row>
    <row r="307840" spans="16:16" x14ac:dyDescent="0.3">
      <c r="P307840" s="83"/>
    </row>
    <row r="307841" spans="16:16" x14ac:dyDescent="0.3">
      <c r="P307841" s="83"/>
    </row>
    <row r="307842" spans="16:16" x14ac:dyDescent="0.3">
      <c r="P307842" s="83"/>
    </row>
    <row r="307843" spans="16:16" x14ac:dyDescent="0.3">
      <c r="P307843" s="83"/>
    </row>
    <row r="307844" spans="16:16" x14ac:dyDescent="0.3">
      <c r="P307844" s="83"/>
    </row>
    <row r="307845" spans="16:16" x14ac:dyDescent="0.3">
      <c r="P307845" s="83"/>
    </row>
    <row r="307846" spans="16:16" x14ac:dyDescent="0.3">
      <c r="P307846" s="83"/>
    </row>
    <row r="307847" spans="16:16" x14ac:dyDescent="0.3">
      <c r="P307847" s="83"/>
    </row>
    <row r="307848" spans="16:16" x14ac:dyDescent="0.3">
      <c r="P307848" s="83"/>
    </row>
    <row r="307849" spans="16:16" x14ac:dyDescent="0.3">
      <c r="P307849" s="83"/>
    </row>
    <row r="307850" spans="16:16" x14ac:dyDescent="0.3">
      <c r="P307850" s="83"/>
    </row>
    <row r="307851" spans="16:16" x14ac:dyDescent="0.3">
      <c r="P307851" s="83"/>
    </row>
    <row r="307852" spans="16:16" x14ac:dyDescent="0.3">
      <c r="P307852" s="83"/>
    </row>
    <row r="307853" spans="16:16" x14ac:dyDescent="0.3">
      <c r="P307853" s="83"/>
    </row>
    <row r="307854" spans="16:16" x14ac:dyDescent="0.3">
      <c r="P307854" s="83"/>
    </row>
    <row r="307855" spans="16:16" x14ac:dyDescent="0.3">
      <c r="P307855" s="83"/>
    </row>
    <row r="307856" spans="16:16" x14ac:dyDescent="0.3">
      <c r="P307856" s="83"/>
    </row>
    <row r="307857" spans="16:16" x14ac:dyDescent="0.3">
      <c r="P307857" s="83"/>
    </row>
    <row r="307858" spans="16:16" x14ac:dyDescent="0.3">
      <c r="P307858" s="83"/>
    </row>
    <row r="307859" spans="16:16" x14ac:dyDescent="0.3">
      <c r="P307859" s="83"/>
    </row>
    <row r="307860" spans="16:16" x14ac:dyDescent="0.3">
      <c r="P307860" s="83"/>
    </row>
    <row r="307861" spans="16:16" x14ac:dyDescent="0.3">
      <c r="P307861" s="83"/>
    </row>
    <row r="307862" spans="16:16" x14ac:dyDescent="0.3">
      <c r="P307862" s="83"/>
    </row>
    <row r="307863" spans="16:16" x14ac:dyDescent="0.3">
      <c r="P307863" s="83"/>
    </row>
    <row r="307864" spans="16:16" x14ac:dyDescent="0.3">
      <c r="P307864" s="83"/>
    </row>
    <row r="307865" spans="16:16" x14ac:dyDescent="0.3">
      <c r="P307865" s="83"/>
    </row>
    <row r="307866" spans="16:16" x14ac:dyDescent="0.3">
      <c r="P307866" s="83"/>
    </row>
    <row r="307867" spans="16:16" x14ac:dyDescent="0.3">
      <c r="P307867" s="83"/>
    </row>
    <row r="307868" spans="16:16" x14ac:dyDescent="0.3">
      <c r="P307868" s="83"/>
    </row>
    <row r="307869" spans="16:16" x14ac:dyDescent="0.3">
      <c r="P307869" s="83"/>
    </row>
    <row r="307870" spans="16:16" x14ac:dyDescent="0.3">
      <c r="P307870" s="83"/>
    </row>
    <row r="307871" spans="16:16" x14ac:dyDescent="0.3">
      <c r="P307871" s="83"/>
    </row>
    <row r="307872" spans="16:16" x14ac:dyDescent="0.3">
      <c r="P307872" s="83"/>
    </row>
    <row r="307873" spans="16:16" x14ac:dyDescent="0.3">
      <c r="P307873" s="83"/>
    </row>
    <row r="307874" spans="16:16" x14ac:dyDescent="0.3">
      <c r="P307874" s="83"/>
    </row>
    <row r="307875" spans="16:16" x14ac:dyDescent="0.3">
      <c r="P307875" s="83"/>
    </row>
    <row r="307876" spans="16:16" x14ac:dyDescent="0.3">
      <c r="P307876" s="83"/>
    </row>
    <row r="307877" spans="16:16" x14ac:dyDescent="0.3">
      <c r="P307877" s="83"/>
    </row>
    <row r="307878" spans="16:16" x14ac:dyDescent="0.3">
      <c r="P307878" s="83"/>
    </row>
    <row r="307879" spans="16:16" x14ac:dyDescent="0.3">
      <c r="P307879" s="83"/>
    </row>
    <row r="307880" spans="16:16" x14ac:dyDescent="0.3">
      <c r="P307880" s="83"/>
    </row>
    <row r="307881" spans="16:16" x14ac:dyDescent="0.3">
      <c r="P307881" s="83"/>
    </row>
    <row r="307882" spans="16:16" x14ac:dyDescent="0.3">
      <c r="P307882" s="83"/>
    </row>
    <row r="307883" spans="16:16" x14ac:dyDescent="0.3">
      <c r="P307883" s="83"/>
    </row>
    <row r="307884" spans="16:16" x14ac:dyDescent="0.3">
      <c r="P307884" s="83"/>
    </row>
    <row r="307885" spans="16:16" x14ac:dyDescent="0.3">
      <c r="P307885" s="83"/>
    </row>
    <row r="307886" spans="16:16" x14ac:dyDescent="0.3">
      <c r="P307886" s="83"/>
    </row>
    <row r="307887" spans="16:16" x14ac:dyDescent="0.3">
      <c r="P307887" s="83"/>
    </row>
    <row r="307888" spans="16:16" x14ac:dyDescent="0.3">
      <c r="P307888" s="83"/>
    </row>
    <row r="307889" spans="16:16" x14ac:dyDescent="0.3">
      <c r="P307889" s="83"/>
    </row>
    <row r="307890" spans="16:16" x14ac:dyDescent="0.3">
      <c r="P307890" s="83"/>
    </row>
    <row r="307891" spans="16:16" x14ac:dyDescent="0.3">
      <c r="P307891" s="83"/>
    </row>
    <row r="307892" spans="16:16" x14ac:dyDescent="0.3">
      <c r="P307892" s="83"/>
    </row>
    <row r="307893" spans="16:16" x14ac:dyDescent="0.3">
      <c r="P307893" s="83"/>
    </row>
    <row r="307894" spans="16:16" x14ac:dyDescent="0.3">
      <c r="P307894" s="83"/>
    </row>
    <row r="307895" spans="16:16" x14ac:dyDescent="0.3">
      <c r="P307895" s="83"/>
    </row>
    <row r="307896" spans="16:16" x14ac:dyDescent="0.3">
      <c r="P307896" s="83"/>
    </row>
    <row r="307897" spans="16:16" x14ac:dyDescent="0.3">
      <c r="P307897" s="83"/>
    </row>
    <row r="307898" spans="16:16" x14ac:dyDescent="0.3">
      <c r="P307898" s="83"/>
    </row>
    <row r="307899" spans="16:16" x14ac:dyDescent="0.3">
      <c r="P307899" s="83"/>
    </row>
    <row r="307900" spans="16:16" x14ac:dyDescent="0.3">
      <c r="P307900" s="83"/>
    </row>
    <row r="307901" spans="16:16" x14ac:dyDescent="0.3">
      <c r="P307901" s="83"/>
    </row>
    <row r="307902" spans="16:16" x14ac:dyDescent="0.3">
      <c r="P307902" s="83"/>
    </row>
    <row r="307903" spans="16:16" x14ac:dyDescent="0.3">
      <c r="P307903" s="83"/>
    </row>
    <row r="307904" spans="16:16" x14ac:dyDescent="0.3">
      <c r="P307904" s="83"/>
    </row>
    <row r="307905" spans="16:16" x14ac:dyDescent="0.3">
      <c r="P307905" s="83"/>
    </row>
    <row r="307906" spans="16:16" x14ac:dyDescent="0.3">
      <c r="P307906" s="83"/>
    </row>
    <row r="307907" spans="16:16" x14ac:dyDescent="0.3">
      <c r="P307907" s="83"/>
    </row>
    <row r="307908" spans="16:16" x14ac:dyDescent="0.3">
      <c r="P307908" s="83"/>
    </row>
    <row r="307909" spans="16:16" x14ac:dyDescent="0.3">
      <c r="P307909" s="83"/>
    </row>
    <row r="307910" spans="16:16" x14ac:dyDescent="0.3">
      <c r="P307910" s="83"/>
    </row>
    <row r="307911" spans="16:16" x14ac:dyDescent="0.3">
      <c r="P307911" s="83"/>
    </row>
    <row r="307912" spans="16:16" x14ac:dyDescent="0.3">
      <c r="P307912" s="83"/>
    </row>
    <row r="307913" spans="16:16" x14ac:dyDescent="0.3">
      <c r="P307913" s="83"/>
    </row>
    <row r="307914" spans="16:16" x14ac:dyDescent="0.3">
      <c r="P307914" s="83"/>
    </row>
    <row r="307915" spans="16:16" x14ac:dyDescent="0.3">
      <c r="P307915" s="83"/>
    </row>
    <row r="307916" spans="16:16" x14ac:dyDescent="0.3">
      <c r="P307916" s="83"/>
    </row>
    <row r="307917" spans="16:16" x14ac:dyDescent="0.3">
      <c r="P307917" s="83"/>
    </row>
    <row r="307918" spans="16:16" x14ac:dyDescent="0.3">
      <c r="P307918" s="83"/>
    </row>
    <row r="307919" spans="16:16" x14ac:dyDescent="0.3">
      <c r="P307919" s="83"/>
    </row>
    <row r="307920" spans="16:16" x14ac:dyDescent="0.3">
      <c r="P307920" s="83"/>
    </row>
    <row r="307921" spans="16:16" x14ac:dyDescent="0.3">
      <c r="P307921" s="83"/>
    </row>
    <row r="307922" spans="16:16" x14ac:dyDescent="0.3">
      <c r="P307922" s="83"/>
    </row>
    <row r="307923" spans="16:16" x14ac:dyDescent="0.3">
      <c r="P307923" s="83"/>
    </row>
    <row r="307924" spans="16:16" x14ac:dyDescent="0.3">
      <c r="P307924" s="83"/>
    </row>
    <row r="307925" spans="16:16" x14ac:dyDescent="0.3">
      <c r="P307925" s="83"/>
    </row>
    <row r="307926" spans="16:16" x14ac:dyDescent="0.3">
      <c r="P307926" s="83"/>
    </row>
    <row r="307927" spans="16:16" x14ac:dyDescent="0.3">
      <c r="P307927" s="83"/>
    </row>
    <row r="307928" spans="16:16" x14ac:dyDescent="0.3">
      <c r="P307928" s="83"/>
    </row>
    <row r="307929" spans="16:16" x14ac:dyDescent="0.3">
      <c r="P307929" s="83"/>
    </row>
    <row r="307930" spans="16:16" x14ac:dyDescent="0.3">
      <c r="P307930" s="83"/>
    </row>
    <row r="307931" spans="16:16" x14ac:dyDescent="0.3">
      <c r="P307931" s="83"/>
    </row>
    <row r="307932" spans="16:16" x14ac:dyDescent="0.3">
      <c r="P307932" s="83"/>
    </row>
    <row r="307933" spans="16:16" x14ac:dyDescent="0.3">
      <c r="P307933" s="83"/>
    </row>
    <row r="307934" spans="16:16" x14ac:dyDescent="0.3">
      <c r="P307934" s="83"/>
    </row>
    <row r="307935" spans="16:16" x14ac:dyDescent="0.3">
      <c r="P307935" s="83"/>
    </row>
    <row r="307936" spans="16:16" x14ac:dyDescent="0.3">
      <c r="P307936" s="83"/>
    </row>
    <row r="307937" spans="16:16" x14ac:dyDescent="0.3">
      <c r="P307937" s="83"/>
    </row>
    <row r="307938" spans="16:16" x14ac:dyDescent="0.3">
      <c r="P307938" s="83"/>
    </row>
    <row r="307939" spans="16:16" x14ac:dyDescent="0.3">
      <c r="P307939" s="83"/>
    </row>
    <row r="307940" spans="16:16" x14ac:dyDescent="0.3">
      <c r="P307940" s="83"/>
    </row>
    <row r="307941" spans="16:16" x14ac:dyDescent="0.3">
      <c r="P307941" s="83"/>
    </row>
    <row r="307942" spans="16:16" x14ac:dyDescent="0.3">
      <c r="P307942" s="83"/>
    </row>
    <row r="307943" spans="16:16" x14ac:dyDescent="0.3">
      <c r="P307943" s="83"/>
    </row>
    <row r="307944" spans="16:16" x14ac:dyDescent="0.3">
      <c r="P307944" s="83"/>
    </row>
    <row r="307945" spans="16:16" x14ac:dyDescent="0.3">
      <c r="P307945" s="83"/>
    </row>
    <row r="307946" spans="16:16" x14ac:dyDescent="0.3">
      <c r="P307946" s="83"/>
    </row>
    <row r="307947" spans="16:16" x14ac:dyDescent="0.3">
      <c r="P307947" s="83"/>
    </row>
    <row r="307948" spans="16:16" x14ac:dyDescent="0.3">
      <c r="P307948" s="83"/>
    </row>
    <row r="307949" spans="16:16" x14ac:dyDescent="0.3">
      <c r="P307949" s="83"/>
    </row>
    <row r="307950" spans="16:16" x14ac:dyDescent="0.3">
      <c r="P307950" s="83"/>
    </row>
    <row r="307951" spans="16:16" x14ac:dyDescent="0.3">
      <c r="P307951" s="83"/>
    </row>
    <row r="307952" spans="16:16" x14ac:dyDescent="0.3">
      <c r="P307952" s="83"/>
    </row>
    <row r="307953" spans="16:16" x14ac:dyDescent="0.3">
      <c r="P307953" s="83"/>
    </row>
    <row r="307954" spans="16:16" x14ac:dyDescent="0.3">
      <c r="P307954" s="83"/>
    </row>
    <row r="307955" spans="16:16" x14ac:dyDescent="0.3">
      <c r="P307955" s="83"/>
    </row>
    <row r="307956" spans="16:16" x14ac:dyDescent="0.3">
      <c r="P307956" s="83"/>
    </row>
    <row r="307957" spans="16:16" x14ac:dyDescent="0.3">
      <c r="P307957" s="83"/>
    </row>
    <row r="307958" spans="16:16" x14ac:dyDescent="0.3">
      <c r="P307958" s="83"/>
    </row>
    <row r="307959" spans="16:16" x14ac:dyDescent="0.3">
      <c r="P307959" s="83"/>
    </row>
    <row r="307960" spans="16:16" x14ac:dyDescent="0.3">
      <c r="P307960" s="83"/>
    </row>
    <row r="307961" spans="16:16" x14ac:dyDescent="0.3">
      <c r="P307961" s="83"/>
    </row>
    <row r="307962" spans="16:16" x14ac:dyDescent="0.3">
      <c r="P307962" s="83"/>
    </row>
    <row r="307963" spans="16:16" x14ac:dyDescent="0.3">
      <c r="P307963" s="83"/>
    </row>
    <row r="307964" spans="16:16" x14ac:dyDescent="0.3">
      <c r="P307964" s="83"/>
    </row>
    <row r="307965" spans="16:16" x14ac:dyDescent="0.3">
      <c r="P307965" s="83"/>
    </row>
    <row r="307966" spans="16:16" x14ac:dyDescent="0.3">
      <c r="P307966" s="83"/>
    </row>
    <row r="307967" spans="16:16" x14ac:dyDescent="0.3">
      <c r="P307967" s="83"/>
    </row>
    <row r="307968" spans="16:16" x14ac:dyDescent="0.3">
      <c r="P307968" s="83"/>
    </row>
    <row r="307969" spans="16:16" x14ac:dyDescent="0.3">
      <c r="P307969" s="83"/>
    </row>
    <row r="307970" spans="16:16" x14ac:dyDescent="0.3">
      <c r="P307970" s="83"/>
    </row>
    <row r="307971" spans="16:16" x14ac:dyDescent="0.3">
      <c r="P307971" s="83"/>
    </row>
    <row r="307972" spans="16:16" x14ac:dyDescent="0.3">
      <c r="P307972" s="83"/>
    </row>
    <row r="307973" spans="16:16" x14ac:dyDescent="0.3">
      <c r="P307973" s="83"/>
    </row>
    <row r="307974" spans="16:16" x14ac:dyDescent="0.3">
      <c r="P307974" s="83"/>
    </row>
    <row r="307975" spans="16:16" x14ac:dyDescent="0.3">
      <c r="P307975" s="83"/>
    </row>
    <row r="307976" spans="16:16" x14ac:dyDescent="0.3">
      <c r="P307976" s="83"/>
    </row>
    <row r="307977" spans="16:16" x14ac:dyDescent="0.3">
      <c r="P307977" s="83"/>
    </row>
    <row r="307978" spans="16:16" x14ac:dyDescent="0.3">
      <c r="P307978" s="83"/>
    </row>
    <row r="307979" spans="16:16" x14ac:dyDescent="0.3">
      <c r="P307979" s="83"/>
    </row>
    <row r="307980" spans="16:16" x14ac:dyDescent="0.3">
      <c r="P307980" s="83"/>
    </row>
    <row r="307981" spans="16:16" x14ac:dyDescent="0.3">
      <c r="P307981" s="83"/>
    </row>
    <row r="307982" spans="16:16" x14ac:dyDescent="0.3">
      <c r="P307982" s="83"/>
    </row>
    <row r="307983" spans="16:16" x14ac:dyDescent="0.3">
      <c r="P307983" s="83"/>
    </row>
    <row r="307984" spans="16:16" x14ac:dyDescent="0.3">
      <c r="P307984" s="83"/>
    </row>
    <row r="307985" spans="16:16" x14ac:dyDescent="0.3">
      <c r="P307985" s="83"/>
    </row>
    <row r="307986" spans="16:16" x14ac:dyDescent="0.3">
      <c r="P307986" s="83"/>
    </row>
    <row r="307987" spans="16:16" x14ac:dyDescent="0.3">
      <c r="P307987" s="83"/>
    </row>
    <row r="307988" spans="16:16" x14ac:dyDescent="0.3">
      <c r="P307988" s="83"/>
    </row>
    <row r="307989" spans="16:16" x14ac:dyDescent="0.3">
      <c r="P307989" s="83"/>
    </row>
    <row r="307990" spans="16:16" x14ac:dyDescent="0.3">
      <c r="P307990" s="83"/>
    </row>
    <row r="307991" spans="16:16" x14ac:dyDescent="0.3">
      <c r="P307991" s="83"/>
    </row>
    <row r="307992" spans="16:16" x14ac:dyDescent="0.3">
      <c r="P307992" s="83"/>
    </row>
    <row r="307993" spans="16:16" x14ac:dyDescent="0.3">
      <c r="P307993" s="83"/>
    </row>
    <row r="307994" spans="16:16" x14ac:dyDescent="0.3">
      <c r="P307994" s="83"/>
    </row>
    <row r="307995" spans="16:16" x14ac:dyDescent="0.3">
      <c r="P307995" s="83"/>
    </row>
    <row r="307996" spans="16:16" x14ac:dyDescent="0.3">
      <c r="P307996" s="83"/>
    </row>
    <row r="307997" spans="16:16" x14ac:dyDescent="0.3">
      <c r="P307997" s="83"/>
    </row>
    <row r="307998" spans="16:16" x14ac:dyDescent="0.3">
      <c r="P307998" s="83"/>
    </row>
    <row r="307999" spans="16:16" x14ac:dyDescent="0.3">
      <c r="P307999" s="83"/>
    </row>
    <row r="308000" spans="16:16" x14ac:dyDescent="0.3">
      <c r="P308000" s="83"/>
    </row>
    <row r="308001" spans="16:16" x14ac:dyDescent="0.3">
      <c r="P308001" s="83"/>
    </row>
    <row r="308002" spans="16:16" x14ac:dyDescent="0.3">
      <c r="P308002" s="83"/>
    </row>
    <row r="308003" spans="16:16" x14ac:dyDescent="0.3">
      <c r="P308003" s="83"/>
    </row>
    <row r="308004" spans="16:16" x14ac:dyDescent="0.3">
      <c r="P308004" s="83"/>
    </row>
    <row r="308005" spans="16:16" x14ac:dyDescent="0.3">
      <c r="P308005" s="83"/>
    </row>
    <row r="308006" spans="16:16" x14ac:dyDescent="0.3">
      <c r="P308006" s="83"/>
    </row>
    <row r="308007" spans="16:16" x14ac:dyDescent="0.3">
      <c r="P308007" s="83"/>
    </row>
    <row r="308008" spans="16:16" x14ac:dyDescent="0.3">
      <c r="P308008" s="83"/>
    </row>
    <row r="308009" spans="16:16" x14ac:dyDescent="0.3">
      <c r="P308009" s="83"/>
    </row>
    <row r="308010" spans="16:16" x14ac:dyDescent="0.3">
      <c r="P308010" s="83"/>
    </row>
    <row r="308011" spans="16:16" x14ac:dyDescent="0.3">
      <c r="P308011" s="83"/>
    </row>
    <row r="308012" spans="16:16" x14ac:dyDescent="0.3">
      <c r="P308012" s="83"/>
    </row>
    <row r="308013" spans="16:16" x14ac:dyDescent="0.3">
      <c r="P308013" s="83"/>
    </row>
    <row r="308014" spans="16:16" x14ac:dyDescent="0.3">
      <c r="P308014" s="83"/>
    </row>
    <row r="308015" spans="16:16" x14ac:dyDescent="0.3">
      <c r="P308015" s="83"/>
    </row>
    <row r="308016" spans="16:16" x14ac:dyDescent="0.3">
      <c r="P308016" s="83"/>
    </row>
    <row r="308017" spans="16:16" x14ac:dyDescent="0.3">
      <c r="P308017" s="83"/>
    </row>
    <row r="308018" spans="16:16" x14ac:dyDescent="0.3">
      <c r="P308018" s="83"/>
    </row>
    <row r="308019" spans="16:16" x14ac:dyDescent="0.3">
      <c r="P308019" s="83"/>
    </row>
    <row r="308020" spans="16:16" x14ac:dyDescent="0.3">
      <c r="P308020" s="83"/>
    </row>
    <row r="308021" spans="16:16" x14ac:dyDescent="0.3">
      <c r="P308021" s="83"/>
    </row>
    <row r="308022" spans="16:16" x14ac:dyDescent="0.3">
      <c r="P308022" s="83"/>
    </row>
    <row r="308023" spans="16:16" x14ac:dyDescent="0.3">
      <c r="P308023" s="83"/>
    </row>
    <row r="308024" spans="16:16" x14ac:dyDescent="0.3">
      <c r="P308024" s="83"/>
    </row>
    <row r="308025" spans="16:16" x14ac:dyDescent="0.3">
      <c r="P308025" s="83"/>
    </row>
    <row r="308026" spans="16:16" x14ac:dyDescent="0.3">
      <c r="P308026" s="83"/>
    </row>
    <row r="308027" spans="16:16" x14ac:dyDescent="0.3">
      <c r="P308027" s="83"/>
    </row>
    <row r="308028" spans="16:16" x14ac:dyDescent="0.3">
      <c r="P308028" s="83"/>
    </row>
    <row r="308029" spans="16:16" x14ac:dyDescent="0.3">
      <c r="P308029" s="83"/>
    </row>
    <row r="308030" spans="16:16" x14ac:dyDescent="0.3">
      <c r="P308030" s="83"/>
    </row>
    <row r="308031" spans="16:16" x14ac:dyDescent="0.3">
      <c r="P308031" s="83"/>
    </row>
    <row r="308032" spans="16:16" x14ac:dyDescent="0.3">
      <c r="P308032" s="83"/>
    </row>
    <row r="308033" spans="16:16" x14ac:dyDescent="0.3">
      <c r="P308033" s="83"/>
    </row>
    <row r="308034" spans="16:16" x14ac:dyDescent="0.3">
      <c r="P308034" s="83"/>
    </row>
    <row r="308035" spans="16:16" x14ac:dyDescent="0.3">
      <c r="P308035" s="83"/>
    </row>
    <row r="308036" spans="16:16" x14ac:dyDescent="0.3">
      <c r="P308036" s="83"/>
    </row>
    <row r="308037" spans="16:16" x14ac:dyDescent="0.3">
      <c r="P308037" s="83"/>
    </row>
    <row r="308038" spans="16:16" x14ac:dyDescent="0.3">
      <c r="P308038" s="83"/>
    </row>
    <row r="308039" spans="16:16" x14ac:dyDescent="0.3">
      <c r="P308039" s="83"/>
    </row>
    <row r="308040" spans="16:16" x14ac:dyDescent="0.3">
      <c r="P308040" s="83"/>
    </row>
    <row r="308041" spans="16:16" x14ac:dyDescent="0.3">
      <c r="P308041" s="83"/>
    </row>
    <row r="308042" spans="16:16" x14ac:dyDescent="0.3">
      <c r="P308042" s="83"/>
    </row>
    <row r="308043" spans="16:16" x14ac:dyDescent="0.3">
      <c r="P308043" s="83"/>
    </row>
    <row r="308044" spans="16:16" x14ac:dyDescent="0.3">
      <c r="P308044" s="83"/>
    </row>
    <row r="308045" spans="16:16" x14ac:dyDescent="0.3">
      <c r="P308045" s="83"/>
    </row>
    <row r="308046" spans="16:16" x14ac:dyDescent="0.3">
      <c r="P308046" s="83"/>
    </row>
    <row r="308047" spans="16:16" x14ac:dyDescent="0.3">
      <c r="P308047" s="83"/>
    </row>
    <row r="308048" spans="16:16" x14ac:dyDescent="0.3">
      <c r="P308048" s="83"/>
    </row>
    <row r="308049" spans="16:16" x14ac:dyDescent="0.3">
      <c r="P308049" s="83"/>
    </row>
    <row r="308050" spans="16:16" x14ac:dyDescent="0.3">
      <c r="P308050" s="83"/>
    </row>
    <row r="308051" spans="16:16" x14ac:dyDescent="0.3">
      <c r="P308051" s="83"/>
    </row>
    <row r="308052" spans="16:16" x14ac:dyDescent="0.3">
      <c r="P308052" s="83"/>
    </row>
    <row r="308053" spans="16:16" x14ac:dyDescent="0.3">
      <c r="P308053" s="83"/>
    </row>
    <row r="308054" spans="16:16" x14ac:dyDescent="0.3">
      <c r="P308054" s="83"/>
    </row>
    <row r="308055" spans="16:16" x14ac:dyDescent="0.3">
      <c r="P308055" s="83"/>
    </row>
    <row r="308056" spans="16:16" x14ac:dyDescent="0.3">
      <c r="P308056" s="83"/>
    </row>
    <row r="308057" spans="16:16" x14ac:dyDescent="0.3">
      <c r="P308057" s="83"/>
    </row>
    <row r="308058" spans="16:16" x14ac:dyDescent="0.3">
      <c r="P308058" s="83"/>
    </row>
    <row r="308059" spans="16:16" x14ac:dyDescent="0.3">
      <c r="P308059" s="83"/>
    </row>
    <row r="308060" spans="16:16" x14ac:dyDescent="0.3">
      <c r="P308060" s="83"/>
    </row>
    <row r="308061" spans="16:16" x14ac:dyDescent="0.3">
      <c r="P308061" s="83"/>
    </row>
    <row r="308062" spans="16:16" x14ac:dyDescent="0.3">
      <c r="P308062" s="83"/>
    </row>
    <row r="308063" spans="16:16" x14ac:dyDescent="0.3">
      <c r="P308063" s="83"/>
    </row>
    <row r="308064" spans="16:16" x14ac:dyDescent="0.3">
      <c r="P308064" s="83"/>
    </row>
    <row r="308065" spans="16:16" x14ac:dyDescent="0.3">
      <c r="P308065" s="83"/>
    </row>
    <row r="308066" spans="16:16" x14ac:dyDescent="0.3">
      <c r="P308066" s="83"/>
    </row>
    <row r="308067" spans="16:16" x14ac:dyDescent="0.3">
      <c r="P308067" s="83"/>
    </row>
    <row r="308068" spans="16:16" x14ac:dyDescent="0.3">
      <c r="P308068" s="83"/>
    </row>
    <row r="308069" spans="16:16" x14ac:dyDescent="0.3">
      <c r="P308069" s="83"/>
    </row>
    <row r="308070" spans="16:16" x14ac:dyDescent="0.3">
      <c r="P308070" s="83"/>
    </row>
    <row r="308071" spans="16:16" x14ac:dyDescent="0.3">
      <c r="P308071" s="83"/>
    </row>
    <row r="308072" spans="16:16" x14ac:dyDescent="0.3">
      <c r="P308072" s="83"/>
    </row>
    <row r="308073" spans="16:16" x14ac:dyDescent="0.3">
      <c r="P308073" s="83"/>
    </row>
    <row r="308074" spans="16:16" x14ac:dyDescent="0.3">
      <c r="P308074" s="83"/>
    </row>
    <row r="308075" spans="16:16" x14ac:dyDescent="0.3">
      <c r="P308075" s="83"/>
    </row>
    <row r="308076" spans="16:16" x14ac:dyDescent="0.3">
      <c r="P308076" s="83"/>
    </row>
    <row r="308077" spans="16:16" x14ac:dyDescent="0.3">
      <c r="P308077" s="83"/>
    </row>
    <row r="308078" spans="16:16" x14ac:dyDescent="0.3">
      <c r="P308078" s="83"/>
    </row>
    <row r="308079" spans="16:16" x14ac:dyDescent="0.3">
      <c r="P308079" s="83"/>
    </row>
    <row r="308080" spans="16:16" x14ac:dyDescent="0.3">
      <c r="P308080" s="83"/>
    </row>
    <row r="308081" spans="16:16" x14ac:dyDescent="0.3">
      <c r="P308081" s="83"/>
    </row>
    <row r="308082" spans="16:16" x14ac:dyDescent="0.3">
      <c r="P308082" s="83"/>
    </row>
    <row r="308083" spans="16:16" x14ac:dyDescent="0.3">
      <c r="P308083" s="83"/>
    </row>
    <row r="308084" spans="16:16" x14ac:dyDescent="0.3">
      <c r="P308084" s="83"/>
    </row>
    <row r="308085" spans="16:16" x14ac:dyDescent="0.3">
      <c r="P308085" s="83"/>
    </row>
    <row r="308086" spans="16:16" x14ac:dyDescent="0.3">
      <c r="P308086" s="83"/>
    </row>
    <row r="308087" spans="16:16" x14ac:dyDescent="0.3">
      <c r="P308087" s="83"/>
    </row>
    <row r="308088" spans="16:16" x14ac:dyDescent="0.3">
      <c r="P308088" s="83"/>
    </row>
    <row r="308089" spans="16:16" x14ac:dyDescent="0.3">
      <c r="P308089" s="83"/>
    </row>
    <row r="308090" spans="16:16" x14ac:dyDescent="0.3">
      <c r="P308090" s="83"/>
    </row>
    <row r="308091" spans="16:16" x14ac:dyDescent="0.3">
      <c r="P308091" s="83"/>
    </row>
    <row r="308092" spans="16:16" x14ac:dyDescent="0.3">
      <c r="P308092" s="83"/>
    </row>
    <row r="308093" spans="16:16" x14ac:dyDescent="0.3">
      <c r="P308093" s="83"/>
    </row>
    <row r="308094" spans="16:16" x14ac:dyDescent="0.3">
      <c r="P308094" s="83"/>
    </row>
    <row r="308095" spans="16:16" x14ac:dyDescent="0.3">
      <c r="P308095" s="83"/>
    </row>
    <row r="308096" spans="16:16" x14ac:dyDescent="0.3">
      <c r="P308096" s="83"/>
    </row>
    <row r="308097" spans="16:16" x14ac:dyDescent="0.3">
      <c r="P308097" s="83"/>
    </row>
    <row r="308098" spans="16:16" x14ac:dyDescent="0.3">
      <c r="P308098" s="83"/>
    </row>
    <row r="308099" spans="16:16" x14ac:dyDescent="0.3">
      <c r="P308099" s="83"/>
    </row>
    <row r="308100" spans="16:16" x14ac:dyDescent="0.3">
      <c r="P308100" s="83"/>
    </row>
    <row r="308101" spans="16:16" x14ac:dyDescent="0.3">
      <c r="P308101" s="83"/>
    </row>
    <row r="308102" spans="16:16" x14ac:dyDescent="0.3">
      <c r="P308102" s="83"/>
    </row>
    <row r="308103" spans="16:16" x14ac:dyDescent="0.3">
      <c r="P308103" s="83"/>
    </row>
    <row r="308104" spans="16:16" x14ac:dyDescent="0.3">
      <c r="P308104" s="83"/>
    </row>
    <row r="308105" spans="16:16" x14ac:dyDescent="0.3">
      <c r="P308105" s="83"/>
    </row>
    <row r="308106" spans="16:16" x14ac:dyDescent="0.3">
      <c r="P308106" s="83"/>
    </row>
    <row r="308107" spans="16:16" x14ac:dyDescent="0.3">
      <c r="P308107" s="83"/>
    </row>
    <row r="308108" spans="16:16" x14ac:dyDescent="0.3">
      <c r="P308108" s="83"/>
    </row>
    <row r="308109" spans="16:16" x14ac:dyDescent="0.3">
      <c r="P308109" s="83"/>
    </row>
    <row r="308110" spans="16:16" x14ac:dyDescent="0.3">
      <c r="P308110" s="83"/>
    </row>
    <row r="308111" spans="16:16" x14ac:dyDescent="0.3">
      <c r="P308111" s="83"/>
    </row>
    <row r="308112" spans="16:16" x14ac:dyDescent="0.3">
      <c r="P308112" s="83"/>
    </row>
    <row r="308113" spans="16:16" x14ac:dyDescent="0.3">
      <c r="P308113" s="83"/>
    </row>
    <row r="308114" spans="16:16" x14ac:dyDescent="0.3">
      <c r="P308114" s="83"/>
    </row>
    <row r="308115" spans="16:16" x14ac:dyDescent="0.3">
      <c r="P308115" s="83"/>
    </row>
    <row r="308116" spans="16:16" x14ac:dyDescent="0.3">
      <c r="P308116" s="83"/>
    </row>
    <row r="308117" spans="16:16" x14ac:dyDescent="0.3">
      <c r="P308117" s="83"/>
    </row>
    <row r="308118" spans="16:16" x14ac:dyDescent="0.3">
      <c r="P308118" s="83"/>
    </row>
    <row r="308119" spans="16:16" x14ac:dyDescent="0.3">
      <c r="P308119" s="83"/>
    </row>
    <row r="308120" spans="16:16" x14ac:dyDescent="0.3">
      <c r="P308120" s="83"/>
    </row>
    <row r="308121" spans="16:16" x14ac:dyDescent="0.3">
      <c r="P308121" s="83"/>
    </row>
    <row r="308122" spans="16:16" x14ac:dyDescent="0.3">
      <c r="P308122" s="83"/>
    </row>
    <row r="308123" spans="16:16" x14ac:dyDescent="0.3">
      <c r="P308123" s="83"/>
    </row>
    <row r="308124" spans="16:16" x14ac:dyDescent="0.3">
      <c r="P308124" s="83"/>
    </row>
    <row r="308125" spans="16:16" x14ac:dyDescent="0.3">
      <c r="P308125" s="83"/>
    </row>
    <row r="308126" spans="16:16" x14ac:dyDescent="0.3">
      <c r="P308126" s="83"/>
    </row>
    <row r="308127" spans="16:16" x14ac:dyDescent="0.3">
      <c r="P308127" s="83"/>
    </row>
    <row r="308128" spans="16:16" x14ac:dyDescent="0.3">
      <c r="P308128" s="83"/>
    </row>
    <row r="308129" spans="16:16" x14ac:dyDescent="0.3">
      <c r="P308129" s="83"/>
    </row>
    <row r="308130" spans="16:16" x14ac:dyDescent="0.3">
      <c r="P308130" s="83"/>
    </row>
    <row r="308131" spans="16:16" x14ac:dyDescent="0.3">
      <c r="P308131" s="83"/>
    </row>
    <row r="308132" spans="16:16" x14ac:dyDescent="0.3">
      <c r="P308132" s="83"/>
    </row>
    <row r="308133" spans="16:16" x14ac:dyDescent="0.3">
      <c r="P308133" s="83"/>
    </row>
    <row r="308134" spans="16:16" x14ac:dyDescent="0.3">
      <c r="P308134" s="83"/>
    </row>
    <row r="308135" spans="16:16" x14ac:dyDescent="0.3">
      <c r="P308135" s="83"/>
    </row>
    <row r="308136" spans="16:16" x14ac:dyDescent="0.3">
      <c r="P308136" s="83"/>
    </row>
    <row r="308137" spans="16:16" x14ac:dyDescent="0.3">
      <c r="P308137" s="83"/>
    </row>
    <row r="308138" spans="16:16" x14ac:dyDescent="0.3">
      <c r="P308138" s="83"/>
    </row>
    <row r="308139" spans="16:16" x14ac:dyDescent="0.3">
      <c r="P308139" s="83"/>
    </row>
    <row r="308140" spans="16:16" x14ac:dyDescent="0.3">
      <c r="P308140" s="83"/>
    </row>
    <row r="308141" spans="16:16" x14ac:dyDescent="0.3">
      <c r="P308141" s="83"/>
    </row>
    <row r="308142" spans="16:16" x14ac:dyDescent="0.3">
      <c r="P308142" s="83"/>
    </row>
    <row r="308143" spans="16:16" x14ac:dyDescent="0.3">
      <c r="P308143" s="83"/>
    </row>
    <row r="308144" spans="16:16" x14ac:dyDescent="0.3">
      <c r="P308144" s="83"/>
    </row>
    <row r="308145" spans="16:16" x14ac:dyDescent="0.3">
      <c r="P308145" s="83"/>
    </row>
    <row r="308146" spans="16:16" x14ac:dyDescent="0.3">
      <c r="P308146" s="83"/>
    </row>
    <row r="308147" spans="16:16" x14ac:dyDescent="0.3">
      <c r="P308147" s="83"/>
    </row>
    <row r="308148" spans="16:16" x14ac:dyDescent="0.3">
      <c r="P308148" s="83"/>
    </row>
    <row r="308149" spans="16:16" x14ac:dyDescent="0.3">
      <c r="P308149" s="83"/>
    </row>
    <row r="308150" spans="16:16" x14ac:dyDescent="0.3">
      <c r="P308150" s="83"/>
    </row>
    <row r="308151" spans="16:16" x14ac:dyDescent="0.3">
      <c r="P308151" s="83"/>
    </row>
    <row r="308152" spans="16:16" x14ac:dyDescent="0.3">
      <c r="P308152" s="83"/>
    </row>
    <row r="308153" spans="16:16" x14ac:dyDescent="0.3">
      <c r="P308153" s="83"/>
    </row>
    <row r="308154" spans="16:16" x14ac:dyDescent="0.3">
      <c r="P308154" s="83"/>
    </row>
    <row r="308155" spans="16:16" x14ac:dyDescent="0.3">
      <c r="P308155" s="83"/>
    </row>
    <row r="308156" spans="16:16" x14ac:dyDescent="0.3">
      <c r="P308156" s="83"/>
    </row>
    <row r="308157" spans="16:16" x14ac:dyDescent="0.3">
      <c r="P308157" s="83"/>
    </row>
    <row r="308158" spans="16:16" x14ac:dyDescent="0.3">
      <c r="P308158" s="83"/>
    </row>
    <row r="308159" spans="16:16" x14ac:dyDescent="0.3">
      <c r="P308159" s="83"/>
    </row>
    <row r="308160" spans="16:16" x14ac:dyDescent="0.3">
      <c r="P308160" s="83"/>
    </row>
    <row r="308161" spans="16:16" x14ac:dyDescent="0.3">
      <c r="P308161" s="83"/>
    </row>
    <row r="308162" spans="16:16" x14ac:dyDescent="0.3">
      <c r="P308162" s="83"/>
    </row>
    <row r="308163" spans="16:16" x14ac:dyDescent="0.3">
      <c r="P308163" s="83"/>
    </row>
    <row r="308164" spans="16:16" x14ac:dyDescent="0.3">
      <c r="P308164" s="83"/>
    </row>
    <row r="308165" spans="16:16" x14ac:dyDescent="0.3">
      <c r="P308165" s="83"/>
    </row>
    <row r="308166" spans="16:16" x14ac:dyDescent="0.3">
      <c r="P308166" s="83"/>
    </row>
    <row r="308167" spans="16:16" x14ac:dyDescent="0.3">
      <c r="P308167" s="83"/>
    </row>
    <row r="308168" spans="16:16" x14ac:dyDescent="0.3">
      <c r="P308168" s="83"/>
    </row>
    <row r="308169" spans="16:16" x14ac:dyDescent="0.3">
      <c r="P308169" s="83"/>
    </row>
    <row r="308170" spans="16:16" x14ac:dyDescent="0.3">
      <c r="P308170" s="83"/>
    </row>
    <row r="308171" spans="16:16" x14ac:dyDescent="0.3">
      <c r="P308171" s="83"/>
    </row>
    <row r="308172" spans="16:16" x14ac:dyDescent="0.3">
      <c r="P308172" s="83"/>
    </row>
    <row r="308173" spans="16:16" x14ac:dyDescent="0.3">
      <c r="P308173" s="83"/>
    </row>
    <row r="308174" spans="16:16" x14ac:dyDescent="0.3">
      <c r="P308174" s="83"/>
    </row>
    <row r="308175" spans="16:16" x14ac:dyDescent="0.3">
      <c r="P308175" s="83"/>
    </row>
    <row r="308176" spans="16:16" x14ac:dyDescent="0.3">
      <c r="P308176" s="83"/>
    </row>
    <row r="308177" spans="16:16" x14ac:dyDescent="0.3">
      <c r="P308177" s="83"/>
    </row>
    <row r="308178" spans="16:16" x14ac:dyDescent="0.3">
      <c r="P308178" s="83"/>
    </row>
    <row r="308179" spans="16:16" x14ac:dyDescent="0.3">
      <c r="P308179" s="83"/>
    </row>
    <row r="308180" spans="16:16" x14ac:dyDescent="0.3">
      <c r="P308180" s="83"/>
    </row>
    <row r="308181" spans="16:16" x14ac:dyDescent="0.3">
      <c r="P308181" s="83"/>
    </row>
    <row r="308182" spans="16:16" x14ac:dyDescent="0.3">
      <c r="P308182" s="83"/>
    </row>
    <row r="308183" spans="16:16" x14ac:dyDescent="0.3">
      <c r="P308183" s="83"/>
    </row>
    <row r="308184" spans="16:16" x14ac:dyDescent="0.3">
      <c r="P308184" s="83"/>
    </row>
    <row r="308185" spans="16:16" x14ac:dyDescent="0.3">
      <c r="P308185" s="83"/>
    </row>
    <row r="308186" spans="16:16" x14ac:dyDescent="0.3">
      <c r="P308186" s="83"/>
    </row>
    <row r="308187" spans="16:16" x14ac:dyDescent="0.3">
      <c r="P308187" s="83"/>
    </row>
    <row r="308188" spans="16:16" x14ac:dyDescent="0.3">
      <c r="P308188" s="83"/>
    </row>
    <row r="308189" spans="16:16" x14ac:dyDescent="0.3">
      <c r="P308189" s="83"/>
    </row>
    <row r="308190" spans="16:16" x14ac:dyDescent="0.3">
      <c r="P308190" s="83"/>
    </row>
    <row r="308191" spans="16:16" x14ac:dyDescent="0.3">
      <c r="P308191" s="83"/>
    </row>
    <row r="308192" spans="16:16" x14ac:dyDescent="0.3">
      <c r="P308192" s="83"/>
    </row>
    <row r="308193" spans="16:16" x14ac:dyDescent="0.3">
      <c r="P308193" s="83"/>
    </row>
    <row r="308194" spans="16:16" x14ac:dyDescent="0.3">
      <c r="P308194" s="83"/>
    </row>
    <row r="308195" spans="16:16" x14ac:dyDescent="0.3">
      <c r="P308195" s="83"/>
    </row>
    <row r="308196" spans="16:16" x14ac:dyDescent="0.3">
      <c r="P308196" s="83"/>
    </row>
    <row r="308197" spans="16:16" x14ac:dyDescent="0.3">
      <c r="P308197" s="83"/>
    </row>
    <row r="308198" spans="16:16" x14ac:dyDescent="0.3">
      <c r="P308198" s="83"/>
    </row>
    <row r="308199" spans="16:16" x14ac:dyDescent="0.3">
      <c r="P308199" s="83"/>
    </row>
    <row r="308200" spans="16:16" x14ac:dyDescent="0.3">
      <c r="P308200" s="83"/>
    </row>
    <row r="308201" spans="16:16" x14ac:dyDescent="0.3">
      <c r="P308201" s="83"/>
    </row>
    <row r="308202" spans="16:16" x14ac:dyDescent="0.3">
      <c r="P308202" s="83"/>
    </row>
    <row r="308203" spans="16:16" x14ac:dyDescent="0.3">
      <c r="P308203" s="83"/>
    </row>
    <row r="308204" spans="16:16" x14ac:dyDescent="0.3">
      <c r="P308204" s="83"/>
    </row>
    <row r="308205" spans="16:16" x14ac:dyDescent="0.3">
      <c r="P308205" s="83"/>
    </row>
    <row r="308206" spans="16:16" x14ac:dyDescent="0.3">
      <c r="P308206" s="83"/>
    </row>
    <row r="308207" spans="16:16" x14ac:dyDescent="0.3">
      <c r="P308207" s="83"/>
    </row>
    <row r="308208" spans="16:16" x14ac:dyDescent="0.3">
      <c r="P308208" s="83"/>
    </row>
    <row r="308209" spans="16:16" x14ac:dyDescent="0.3">
      <c r="P308209" s="83"/>
    </row>
    <row r="308210" spans="16:16" x14ac:dyDescent="0.3">
      <c r="P308210" s="83"/>
    </row>
    <row r="308211" spans="16:16" x14ac:dyDescent="0.3">
      <c r="P308211" s="83"/>
    </row>
    <row r="308212" spans="16:16" x14ac:dyDescent="0.3">
      <c r="P308212" s="83"/>
    </row>
    <row r="308213" spans="16:16" x14ac:dyDescent="0.3">
      <c r="P308213" s="83"/>
    </row>
    <row r="308214" spans="16:16" x14ac:dyDescent="0.3">
      <c r="P308214" s="83"/>
    </row>
    <row r="308215" spans="16:16" x14ac:dyDescent="0.3">
      <c r="P308215" s="83"/>
    </row>
    <row r="308216" spans="16:16" x14ac:dyDescent="0.3">
      <c r="P308216" s="83"/>
    </row>
    <row r="308217" spans="16:16" x14ac:dyDescent="0.3">
      <c r="P308217" s="83"/>
    </row>
    <row r="308218" spans="16:16" x14ac:dyDescent="0.3">
      <c r="P308218" s="83"/>
    </row>
    <row r="308219" spans="16:16" x14ac:dyDescent="0.3">
      <c r="P308219" s="83"/>
    </row>
    <row r="308220" spans="16:16" x14ac:dyDescent="0.3">
      <c r="P308220" s="83"/>
    </row>
    <row r="308221" spans="16:16" x14ac:dyDescent="0.3">
      <c r="P308221" s="83"/>
    </row>
    <row r="308222" spans="16:16" x14ac:dyDescent="0.3">
      <c r="P308222" s="83"/>
    </row>
    <row r="308223" spans="16:16" x14ac:dyDescent="0.3">
      <c r="P308223" s="83"/>
    </row>
    <row r="308224" spans="16:16" x14ac:dyDescent="0.3">
      <c r="P308224" s="83"/>
    </row>
    <row r="308225" spans="16:16" x14ac:dyDescent="0.3">
      <c r="P308225" s="83"/>
    </row>
    <row r="308226" spans="16:16" x14ac:dyDescent="0.3">
      <c r="P308226" s="83"/>
    </row>
    <row r="308227" spans="16:16" x14ac:dyDescent="0.3">
      <c r="P308227" s="83"/>
    </row>
    <row r="308228" spans="16:16" x14ac:dyDescent="0.3">
      <c r="P308228" s="83"/>
    </row>
    <row r="308229" spans="16:16" x14ac:dyDescent="0.3">
      <c r="P308229" s="83"/>
    </row>
    <row r="308230" spans="16:16" x14ac:dyDescent="0.3">
      <c r="P308230" s="83"/>
    </row>
    <row r="308231" spans="16:16" x14ac:dyDescent="0.3">
      <c r="P308231" s="83"/>
    </row>
    <row r="308232" spans="16:16" x14ac:dyDescent="0.3">
      <c r="P308232" s="83"/>
    </row>
    <row r="308233" spans="16:16" x14ac:dyDescent="0.3">
      <c r="P308233" s="83"/>
    </row>
    <row r="308234" spans="16:16" x14ac:dyDescent="0.3">
      <c r="P308234" s="83"/>
    </row>
    <row r="308235" spans="16:16" x14ac:dyDescent="0.3">
      <c r="P308235" s="83"/>
    </row>
    <row r="308236" spans="16:16" x14ac:dyDescent="0.3">
      <c r="P308236" s="83"/>
    </row>
    <row r="308237" spans="16:16" x14ac:dyDescent="0.3">
      <c r="P308237" s="83"/>
    </row>
    <row r="308238" spans="16:16" x14ac:dyDescent="0.3">
      <c r="P308238" s="83"/>
    </row>
    <row r="308239" spans="16:16" x14ac:dyDescent="0.3">
      <c r="P308239" s="83"/>
    </row>
    <row r="308240" spans="16:16" x14ac:dyDescent="0.3">
      <c r="P308240" s="83"/>
    </row>
    <row r="308241" spans="16:16" x14ac:dyDescent="0.3">
      <c r="P308241" s="83"/>
    </row>
    <row r="308242" spans="16:16" x14ac:dyDescent="0.3">
      <c r="P308242" s="83"/>
    </row>
    <row r="308243" spans="16:16" x14ac:dyDescent="0.3">
      <c r="P308243" s="83"/>
    </row>
    <row r="308244" spans="16:16" x14ac:dyDescent="0.3">
      <c r="P308244" s="83"/>
    </row>
    <row r="308245" spans="16:16" x14ac:dyDescent="0.3">
      <c r="P308245" s="83"/>
    </row>
    <row r="308246" spans="16:16" x14ac:dyDescent="0.3">
      <c r="P308246" s="83"/>
    </row>
    <row r="308247" spans="16:16" x14ac:dyDescent="0.3">
      <c r="P308247" s="83"/>
    </row>
    <row r="308248" spans="16:16" x14ac:dyDescent="0.3">
      <c r="P308248" s="83"/>
    </row>
    <row r="308249" spans="16:16" x14ac:dyDescent="0.3">
      <c r="P308249" s="83"/>
    </row>
    <row r="308250" spans="16:16" x14ac:dyDescent="0.3">
      <c r="P308250" s="83"/>
    </row>
    <row r="308251" spans="16:16" x14ac:dyDescent="0.3">
      <c r="P308251" s="83"/>
    </row>
    <row r="308252" spans="16:16" x14ac:dyDescent="0.3">
      <c r="P308252" s="83"/>
    </row>
    <row r="308253" spans="16:16" x14ac:dyDescent="0.3">
      <c r="P308253" s="83"/>
    </row>
    <row r="308254" spans="16:16" x14ac:dyDescent="0.3">
      <c r="P308254" s="83"/>
    </row>
    <row r="308255" spans="16:16" x14ac:dyDescent="0.3">
      <c r="P308255" s="83"/>
    </row>
    <row r="308256" spans="16:16" x14ac:dyDescent="0.3">
      <c r="P308256" s="83"/>
    </row>
    <row r="308257" spans="16:16" x14ac:dyDescent="0.3">
      <c r="P308257" s="83"/>
    </row>
    <row r="308258" spans="16:16" x14ac:dyDescent="0.3">
      <c r="P308258" s="83"/>
    </row>
    <row r="308259" spans="16:16" x14ac:dyDescent="0.3">
      <c r="P308259" s="83"/>
    </row>
    <row r="308260" spans="16:16" x14ac:dyDescent="0.3">
      <c r="P308260" s="83"/>
    </row>
    <row r="308261" spans="16:16" x14ac:dyDescent="0.3">
      <c r="P308261" s="83"/>
    </row>
    <row r="308262" spans="16:16" x14ac:dyDescent="0.3">
      <c r="P308262" s="83"/>
    </row>
    <row r="308263" spans="16:16" x14ac:dyDescent="0.3">
      <c r="P308263" s="83"/>
    </row>
    <row r="308264" spans="16:16" x14ac:dyDescent="0.3">
      <c r="P308264" s="83"/>
    </row>
    <row r="308265" spans="16:16" x14ac:dyDescent="0.3">
      <c r="P308265" s="83"/>
    </row>
    <row r="308266" spans="16:16" x14ac:dyDescent="0.3">
      <c r="P308266" s="83"/>
    </row>
    <row r="308267" spans="16:16" x14ac:dyDescent="0.3">
      <c r="P308267" s="83"/>
    </row>
    <row r="308268" spans="16:16" x14ac:dyDescent="0.3">
      <c r="P308268" s="83"/>
    </row>
    <row r="308269" spans="16:16" x14ac:dyDescent="0.3">
      <c r="P308269" s="83"/>
    </row>
    <row r="308270" spans="16:16" x14ac:dyDescent="0.3">
      <c r="P308270" s="83"/>
    </row>
    <row r="308271" spans="16:16" x14ac:dyDescent="0.3">
      <c r="P308271" s="83"/>
    </row>
    <row r="308272" spans="16:16" x14ac:dyDescent="0.3">
      <c r="P308272" s="83"/>
    </row>
    <row r="308273" spans="16:16" x14ac:dyDescent="0.3">
      <c r="P308273" s="83"/>
    </row>
    <row r="308274" spans="16:16" x14ac:dyDescent="0.3">
      <c r="P308274" s="83"/>
    </row>
    <row r="308275" spans="16:16" x14ac:dyDescent="0.3">
      <c r="P308275" s="83"/>
    </row>
    <row r="308276" spans="16:16" x14ac:dyDescent="0.3">
      <c r="P308276" s="83"/>
    </row>
    <row r="308277" spans="16:16" x14ac:dyDescent="0.3">
      <c r="P308277" s="83"/>
    </row>
    <row r="308278" spans="16:16" x14ac:dyDescent="0.3">
      <c r="P308278" s="83"/>
    </row>
    <row r="308279" spans="16:16" x14ac:dyDescent="0.3">
      <c r="P308279" s="83"/>
    </row>
    <row r="308280" spans="16:16" x14ac:dyDescent="0.3">
      <c r="P308280" s="83"/>
    </row>
    <row r="308281" spans="16:16" x14ac:dyDescent="0.3">
      <c r="P308281" s="83"/>
    </row>
    <row r="308282" spans="16:16" x14ac:dyDescent="0.3">
      <c r="P308282" s="83"/>
    </row>
    <row r="308283" spans="16:16" x14ac:dyDescent="0.3">
      <c r="P308283" s="83"/>
    </row>
    <row r="308284" spans="16:16" x14ac:dyDescent="0.3">
      <c r="P308284" s="83"/>
    </row>
    <row r="308285" spans="16:16" x14ac:dyDescent="0.3">
      <c r="P308285" s="83"/>
    </row>
    <row r="308286" spans="16:16" x14ac:dyDescent="0.3">
      <c r="P308286" s="83"/>
    </row>
    <row r="308287" spans="16:16" x14ac:dyDescent="0.3">
      <c r="P308287" s="83"/>
    </row>
    <row r="308288" spans="16:16" x14ac:dyDescent="0.3">
      <c r="P308288" s="83"/>
    </row>
    <row r="308289" spans="16:16" x14ac:dyDescent="0.3">
      <c r="P308289" s="83"/>
    </row>
    <row r="308290" spans="16:16" x14ac:dyDescent="0.3">
      <c r="P308290" s="83"/>
    </row>
    <row r="308291" spans="16:16" x14ac:dyDescent="0.3">
      <c r="P308291" s="83"/>
    </row>
    <row r="308292" spans="16:16" x14ac:dyDescent="0.3">
      <c r="P308292" s="83"/>
    </row>
    <row r="308293" spans="16:16" x14ac:dyDescent="0.3">
      <c r="P308293" s="83"/>
    </row>
    <row r="308294" spans="16:16" x14ac:dyDescent="0.3">
      <c r="P308294" s="83"/>
    </row>
    <row r="308295" spans="16:16" x14ac:dyDescent="0.3">
      <c r="P308295" s="83"/>
    </row>
    <row r="308296" spans="16:16" x14ac:dyDescent="0.3">
      <c r="P308296" s="83"/>
    </row>
    <row r="308297" spans="16:16" x14ac:dyDescent="0.3">
      <c r="P308297" s="83"/>
    </row>
    <row r="308298" spans="16:16" x14ac:dyDescent="0.3">
      <c r="P308298" s="83"/>
    </row>
    <row r="308299" spans="16:16" x14ac:dyDescent="0.3">
      <c r="P308299" s="83"/>
    </row>
    <row r="308300" spans="16:16" x14ac:dyDescent="0.3">
      <c r="P308300" s="83"/>
    </row>
    <row r="308301" spans="16:16" x14ac:dyDescent="0.3">
      <c r="P308301" s="83"/>
    </row>
    <row r="308302" spans="16:16" x14ac:dyDescent="0.3">
      <c r="P308302" s="83"/>
    </row>
    <row r="308303" spans="16:16" x14ac:dyDescent="0.3">
      <c r="P308303" s="83"/>
    </row>
    <row r="308304" spans="16:16" x14ac:dyDescent="0.3">
      <c r="P308304" s="83"/>
    </row>
    <row r="308305" spans="16:16" x14ac:dyDescent="0.3">
      <c r="P308305" s="83"/>
    </row>
    <row r="308306" spans="16:16" x14ac:dyDescent="0.3">
      <c r="P308306" s="83"/>
    </row>
    <row r="308307" spans="16:16" x14ac:dyDescent="0.3">
      <c r="P308307" s="83"/>
    </row>
    <row r="308308" spans="16:16" x14ac:dyDescent="0.3">
      <c r="P308308" s="83"/>
    </row>
    <row r="308309" spans="16:16" x14ac:dyDescent="0.3">
      <c r="P308309" s="83"/>
    </row>
    <row r="308310" spans="16:16" x14ac:dyDescent="0.3">
      <c r="P308310" s="83"/>
    </row>
    <row r="308311" spans="16:16" x14ac:dyDescent="0.3">
      <c r="P308311" s="83"/>
    </row>
    <row r="308312" spans="16:16" x14ac:dyDescent="0.3">
      <c r="P308312" s="83"/>
    </row>
    <row r="308313" spans="16:16" x14ac:dyDescent="0.3">
      <c r="P308313" s="83"/>
    </row>
    <row r="308314" spans="16:16" x14ac:dyDescent="0.3">
      <c r="P308314" s="83"/>
    </row>
    <row r="308315" spans="16:16" x14ac:dyDescent="0.3">
      <c r="P308315" s="83"/>
    </row>
    <row r="308316" spans="16:16" x14ac:dyDescent="0.3">
      <c r="P308316" s="83"/>
    </row>
    <row r="308317" spans="16:16" x14ac:dyDescent="0.3">
      <c r="P308317" s="83"/>
    </row>
    <row r="308318" spans="16:16" x14ac:dyDescent="0.3">
      <c r="P308318" s="83"/>
    </row>
    <row r="308319" spans="16:16" x14ac:dyDescent="0.3">
      <c r="P308319" s="83"/>
    </row>
    <row r="308320" spans="16:16" x14ac:dyDescent="0.3">
      <c r="P308320" s="83"/>
    </row>
    <row r="308321" spans="16:16" x14ac:dyDescent="0.3">
      <c r="P308321" s="83"/>
    </row>
    <row r="308322" spans="16:16" x14ac:dyDescent="0.3">
      <c r="P308322" s="83"/>
    </row>
    <row r="308323" spans="16:16" x14ac:dyDescent="0.3">
      <c r="P308323" s="83"/>
    </row>
    <row r="308324" spans="16:16" x14ac:dyDescent="0.3">
      <c r="P308324" s="83"/>
    </row>
    <row r="308325" spans="16:16" x14ac:dyDescent="0.3">
      <c r="P308325" s="83"/>
    </row>
    <row r="308326" spans="16:16" x14ac:dyDescent="0.3">
      <c r="P308326" s="83"/>
    </row>
    <row r="308327" spans="16:16" x14ac:dyDescent="0.3">
      <c r="P308327" s="83"/>
    </row>
    <row r="308328" spans="16:16" x14ac:dyDescent="0.3">
      <c r="P308328" s="83"/>
    </row>
    <row r="308329" spans="16:16" x14ac:dyDescent="0.3">
      <c r="P308329" s="83"/>
    </row>
    <row r="308330" spans="16:16" x14ac:dyDescent="0.3">
      <c r="P308330" s="83"/>
    </row>
    <row r="308331" spans="16:16" x14ac:dyDescent="0.3">
      <c r="P308331" s="83"/>
    </row>
    <row r="308332" spans="16:16" x14ac:dyDescent="0.3">
      <c r="P308332" s="83"/>
    </row>
    <row r="308333" spans="16:16" x14ac:dyDescent="0.3">
      <c r="P308333" s="83"/>
    </row>
    <row r="308334" spans="16:16" x14ac:dyDescent="0.3">
      <c r="P308334" s="83"/>
    </row>
    <row r="308335" spans="16:16" x14ac:dyDescent="0.3">
      <c r="P308335" s="83"/>
    </row>
    <row r="308336" spans="16:16" x14ac:dyDescent="0.3">
      <c r="P308336" s="83"/>
    </row>
    <row r="308337" spans="16:16" x14ac:dyDescent="0.3">
      <c r="P308337" s="83"/>
    </row>
    <row r="308338" spans="16:16" x14ac:dyDescent="0.3">
      <c r="P308338" s="83"/>
    </row>
    <row r="308339" spans="16:16" x14ac:dyDescent="0.3">
      <c r="P308339" s="83"/>
    </row>
    <row r="308340" spans="16:16" x14ac:dyDescent="0.3">
      <c r="P308340" s="83"/>
    </row>
    <row r="308341" spans="16:16" x14ac:dyDescent="0.3">
      <c r="P308341" s="83"/>
    </row>
    <row r="308342" spans="16:16" x14ac:dyDescent="0.3">
      <c r="P308342" s="83"/>
    </row>
    <row r="308343" spans="16:16" x14ac:dyDescent="0.3">
      <c r="P308343" s="83"/>
    </row>
    <row r="308344" spans="16:16" x14ac:dyDescent="0.3">
      <c r="P308344" s="83"/>
    </row>
    <row r="308345" spans="16:16" x14ac:dyDescent="0.3">
      <c r="P308345" s="83"/>
    </row>
    <row r="308346" spans="16:16" x14ac:dyDescent="0.3">
      <c r="P308346" s="83"/>
    </row>
    <row r="308347" spans="16:16" x14ac:dyDescent="0.3">
      <c r="P308347" s="83"/>
    </row>
    <row r="308348" spans="16:16" x14ac:dyDescent="0.3">
      <c r="P308348" s="83"/>
    </row>
    <row r="308349" spans="16:16" x14ac:dyDescent="0.3">
      <c r="P308349" s="83"/>
    </row>
    <row r="308350" spans="16:16" x14ac:dyDescent="0.3">
      <c r="P308350" s="83"/>
    </row>
    <row r="308351" spans="16:16" x14ac:dyDescent="0.3">
      <c r="P308351" s="83"/>
    </row>
    <row r="308352" spans="16:16" x14ac:dyDescent="0.3">
      <c r="P308352" s="83"/>
    </row>
    <row r="308353" spans="16:16" x14ac:dyDescent="0.3">
      <c r="P308353" s="83"/>
    </row>
    <row r="308354" spans="16:16" x14ac:dyDescent="0.3">
      <c r="P308354" s="83"/>
    </row>
    <row r="308355" spans="16:16" x14ac:dyDescent="0.3">
      <c r="P308355" s="83"/>
    </row>
    <row r="308356" spans="16:16" x14ac:dyDescent="0.3">
      <c r="P308356" s="83"/>
    </row>
    <row r="308357" spans="16:16" x14ac:dyDescent="0.3">
      <c r="P308357" s="83"/>
    </row>
    <row r="308358" spans="16:16" x14ac:dyDescent="0.3">
      <c r="P308358" s="83"/>
    </row>
    <row r="308359" spans="16:16" x14ac:dyDescent="0.3">
      <c r="P308359" s="83"/>
    </row>
    <row r="308360" spans="16:16" x14ac:dyDescent="0.3">
      <c r="P308360" s="83"/>
    </row>
    <row r="308361" spans="16:16" x14ac:dyDescent="0.3">
      <c r="P308361" s="83"/>
    </row>
    <row r="308362" spans="16:16" x14ac:dyDescent="0.3">
      <c r="P308362" s="83"/>
    </row>
    <row r="308363" spans="16:16" x14ac:dyDescent="0.3">
      <c r="P308363" s="83"/>
    </row>
    <row r="308364" spans="16:16" x14ac:dyDescent="0.3">
      <c r="P308364" s="83"/>
    </row>
    <row r="308365" spans="16:16" x14ac:dyDescent="0.3">
      <c r="P308365" s="83"/>
    </row>
    <row r="308366" spans="16:16" x14ac:dyDescent="0.3">
      <c r="P308366" s="83"/>
    </row>
    <row r="308367" spans="16:16" x14ac:dyDescent="0.3">
      <c r="P308367" s="83"/>
    </row>
    <row r="308368" spans="16:16" x14ac:dyDescent="0.3">
      <c r="P308368" s="83"/>
    </row>
    <row r="308369" spans="16:16" x14ac:dyDescent="0.3">
      <c r="P308369" s="83"/>
    </row>
    <row r="308370" spans="16:16" x14ac:dyDescent="0.3">
      <c r="P308370" s="83"/>
    </row>
    <row r="308371" spans="16:16" x14ac:dyDescent="0.3">
      <c r="P308371" s="83"/>
    </row>
    <row r="308372" spans="16:16" x14ac:dyDescent="0.3">
      <c r="P308372" s="83"/>
    </row>
    <row r="308373" spans="16:16" x14ac:dyDescent="0.3">
      <c r="P308373" s="83"/>
    </row>
    <row r="308374" spans="16:16" x14ac:dyDescent="0.3">
      <c r="P308374" s="83"/>
    </row>
    <row r="308375" spans="16:16" x14ac:dyDescent="0.3">
      <c r="P308375" s="83"/>
    </row>
    <row r="308376" spans="16:16" x14ac:dyDescent="0.3">
      <c r="P308376" s="83"/>
    </row>
    <row r="308377" spans="16:16" x14ac:dyDescent="0.3">
      <c r="P308377" s="83"/>
    </row>
    <row r="308378" spans="16:16" x14ac:dyDescent="0.3">
      <c r="P308378" s="83"/>
    </row>
    <row r="308379" spans="16:16" x14ac:dyDescent="0.3">
      <c r="P308379" s="83"/>
    </row>
    <row r="308380" spans="16:16" x14ac:dyDescent="0.3">
      <c r="P308380" s="83"/>
    </row>
    <row r="308381" spans="16:16" x14ac:dyDescent="0.3">
      <c r="P308381" s="83"/>
    </row>
    <row r="308382" spans="16:16" x14ac:dyDescent="0.3">
      <c r="P308382" s="83"/>
    </row>
    <row r="308383" spans="16:16" x14ac:dyDescent="0.3">
      <c r="P308383" s="83"/>
    </row>
    <row r="308384" spans="16:16" x14ac:dyDescent="0.3">
      <c r="P308384" s="83"/>
    </row>
    <row r="308385" spans="16:16" x14ac:dyDescent="0.3">
      <c r="P308385" s="83"/>
    </row>
    <row r="308386" spans="16:16" x14ac:dyDescent="0.3">
      <c r="P308386" s="83"/>
    </row>
    <row r="308387" spans="16:16" x14ac:dyDescent="0.3">
      <c r="P308387" s="83"/>
    </row>
    <row r="308388" spans="16:16" x14ac:dyDescent="0.3">
      <c r="P308388" s="83"/>
    </row>
    <row r="308389" spans="16:16" x14ac:dyDescent="0.3">
      <c r="P308389" s="83"/>
    </row>
    <row r="308390" spans="16:16" x14ac:dyDescent="0.3">
      <c r="P308390" s="83"/>
    </row>
    <row r="308391" spans="16:16" x14ac:dyDescent="0.3">
      <c r="P308391" s="83"/>
    </row>
    <row r="308392" spans="16:16" x14ac:dyDescent="0.3">
      <c r="P308392" s="83"/>
    </row>
    <row r="308393" spans="16:16" x14ac:dyDescent="0.3">
      <c r="P308393" s="83"/>
    </row>
    <row r="308394" spans="16:16" x14ac:dyDescent="0.3">
      <c r="P308394" s="83"/>
    </row>
    <row r="308395" spans="16:16" x14ac:dyDescent="0.3">
      <c r="P308395" s="83"/>
    </row>
    <row r="308396" spans="16:16" x14ac:dyDescent="0.3">
      <c r="P308396" s="83"/>
    </row>
    <row r="308397" spans="16:16" x14ac:dyDescent="0.3">
      <c r="P308397" s="83"/>
    </row>
    <row r="308398" spans="16:16" x14ac:dyDescent="0.3">
      <c r="P308398" s="83"/>
    </row>
    <row r="308399" spans="16:16" x14ac:dyDescent="0.3">
      <c r="P308399" s="83"/>
    </row>
    <row r="308400" spans="16:16" x14ac:dyDescent="0.3">
      <c r="P308400" s="83"/>
    </row>
    <row r="308401" spans="16:16" x14ac:dyDescent="0.3">
      <c r="P308401" s="83"/>
    </row>
    <row r="308402" spans="16:16" x14ac:dyDescent="0.3">
      <c r="P308402" s="83"/>
    </row>
    <row r="308403" spans="16:16" x14ac:dyDescent="0.3">
      <c r="P308403" s="83"/>
    </row>
    <row r="308404" spans="16:16" x14ac:dyDescent="0.3">
      <c r="P308404" s="83"/>
    </row>
    <row r="308405" spans="16:16" x14ac:dyDescent="0.3">
      <c r="P308405" s="83"/>
    </row>
    <row r="308406" spans="16:16" x14ac:dyDescent="0.3">
      <c r="P308406" s="83"/>
    </row>
    <row r="308407" spans="16:16" x14ac:dyDescent="0.3">
      <c r="P308407" s="83"/>
    </row>
    <row r="308408" spans="16:16" x14ac:dyDescent="0.3">
      <c r="P308408" s="83"/>
    </row>
    <row r="308409" spans="16:16" x14ac:dyDescent="0.3">
      <c r="P308409" s="83"/>
    </row>
    <row r="308410" spans="16:16" x14ac:dyDescent="0.3">
      <c r="P308410" s="83"/>
    </row>
    <row r="308411" spans="16:16" x14ac:dyDescent="0.3">
      <c r="P308411" s="83"/>
    </row>
    <row r="308412" spans="16:16" x14ac:dyDescent="0.3">
      <c r="P308412" s="83"/>
    </row>
    <row r="308413" spans="16:16" x14ac:dyDescent="0.3">
      <c r="P308413" s="83"/>
    </row>
    <row r="308414" spans="16:16" x14ac:dyDescent="0.3">
      <c r="P308414" s="83"/>
    </row>
    <row r="308415" spans="16:16" x14ac:dyDescent="0.3">
      <c r="P308415" s="83"/>
    </row>
    <row r="308416" spans="16:16" x14ac:dyDescent="0.3">
      <c r="P308416" s="83"/>
    </row>
    <row r="308417" spans="16:16" x14ac:dyDescent="0.3">
      <c r="P308417" s="83"/>
    </row>
    <row r="308418" spans="16:16" x14ac:dyDescent="0.3">
      <c r="P308418" s="83"/>
    </row>
    <row r="308419" spans="16:16" x14ac:dyDescent="0.3">
      <c r="P308419" s="83"/>
    </row>
    <row r="308420" spans="16:16" x14ac:dyDescent="0.3">
      <c r="P308420" s="83"/>
    </row>
    <row r="308421" spans="16:16" x14ac:dyDescent="0.3">
      <c r="P308421" s="83"/>
    </row>
    <row r="308422" spans="16:16" x14ac:dyDescent="0.3">
      <c r="P308422" s="83"/>
    </row>
    <row r="308423" spans="16:16" x14ac:dyDescent="0.3">
      <c r="P308423" s="83"/>
    </row>
    <row r="308424" spans="16:16" x14ac:dyDescent="0.3">
      <c r="P308424" s="83"/>
    </row>
    <row r="308425" spans="16:16" x14ac:dyDescent="0.3">
      <c r="P308425" s="83"/>
    </row>
    <row r="308426" spans="16:16" x14ac:dyDescent="0.3">
      <c r="P308426" s="83"/>
    </row>
    <row r="308427" spans="16:16" x14ac:dyDescent="0.3">
      <c r="P308427" s="83"/>
    </row>
    <row r="308428" spans="16:16" x14ac:dyDescent="0.3">
      <c r="P308428" s="83"/>
    </row>
    <row r="308429" spans="16:16" x14ac:dyDescent="0.3">
      <c r="P308429" s="83"/>
    </row>
    <row r="308430" spans="16:16" x14ac:dyDescent="0.3">
      <c r="P308430" s="83"/>
    </row>
    <row r="308431" spans="16:16" x14ac:dyDescent="0.3">
      <c r="P308431" s="83"/>
    </row>
    <row r="308432" spans="16:16" x14ac:dyDescent="0.3">
      <c r="P308432" s="83"/>
    </row>
    <row r="308433" spans="16:16" x14ac:dyDescent="0.3">
      <c r="P308433" s="83"/>
    </row>
    <row r="308434" spans="16:16" x14ac:dyDescent="0.3">
      <c r="P308434" s="83"/>
    </row>
    <row r="308435" spans="16:16" x14ac:dyDescent="0.3">
      <c r="P308435" s="83"/>
    </row>
    <row r="308436" spans="16:16" x14ac:dyDescent="0.3">
      <c r="P308436" s="83"/>
    </row>
    <row r="308437" spans="16:16" x14ac:dyDescent="0.3">
      <c r="P308437" s="83"/>
    </row>
    <row r="308438" spans="16:16" x14ac:dyDescent="0.3">
      <c r="P308438" s="83"/>
    </row>
    <row r="308439" spans="16:16" x14ac:dyDescent="0.3">
      <c r="P308439" s="83"/>
    </row>
    <row r="308440" spans="16:16" x14ac:dyDescent="0.3">
      <c r="P308440" s="83"/>
    </row>
    <row r="308441" spans="16:16" x14ac:dyDescent="0.3">
      <c r="P308441" s="83"/>
    </row>
    <row r="308442" spans="16:16" x14ac:dyDescent="0.3">
      <c r="P308442" s="83"/>
    </row>
    <row r="308443" spans="16:16" x14ac:dyDescent="0.3">
      <c r="P308443" s="83"/>
    </row>
    <row r="308444" spans="16:16" x14ac:dyDescent="0.3">
      <c r="P308444" s="83"/>
    </row>
    <row r="308445" spans="16:16" x14ac:dyDescent="0.3">
      <c r="P308445" s="83"/>
    </row>
    <row r="308446" spans="16:16" x14ac:dyDescent="0.3">
      <c r="P308446" s="83"/>
    </row>
    <row r="308447" spans="16:16" x14ac:dyDescent="0.3">
      <c r="P308447" s="83"/>
    </row>
    <row r="308448" spans="16:16" x14ac:dyDescent="0.3">
      <c r="P308448" s="83"/>
    </row>
    <row r="308449" spans="16:16" x14ac:dyDescent="0.3">
      <c r="P308449" s="83"/>
    </row>
    <row r="308450" spans="16:16" x14ac:dyDescent="0.3">
      <c r="P308450" s="83"/>
    </row>
    <row r="308451" spans="16:16" x14ac:dyDescent="0.3">
      <c r="P308451" s="83"/>
    </row>
    <row r="308452" spans="16:16" x14ac:dyDescent="0.3">
      <c r="P308452" s="83"/>
    </row>
    <row r="308453" spans="16:16" x14ac:dyDescent="0.3">
      <c r="P308453" s="83"/>
    </row>
    <row r="308454" spans="16:16" x14ac:dyDescent="0.3">
      <c r="P308454" s="83"/>
    </row>
    <row r="308455" spans="16:16" x14ac:dyDescent="0.3">
      <c r="P308455" s="83"/>
    </row>
    <row r="308456" spans="16:16" x14ac:dyDescent="0.3">
      <c r="P308456" s="83"/>
    </row>
    <row r="308457" spans="16:16" x14ac:dyDescent="0.3">
      <c r="P308457" s="83"/>
    </row>
    <row r="308458" spans="16:16" x14ac:dyDescent="0.3">
      <c r="P308458" s="83"/>
    </row>
    <row r="308459" spans="16:16" x14ac:dyDescent="0.3">
      <c r="P308459" s="83"/>
    </row>
    <row r="308460" spans="16:16" x14ac:dyDescent="0.3">
      <c r="P308460" s="83"/>
    </row>
    <row r="308461" spans="16:16" x14ac:dyDescent="0.3">
      <c r="P308461" s="83"/>
    </row>
    <row r="308462" spans="16:16" x14ac:dyDescent="0.3">
      <c r="P308462" s="83"/>
    </row>
    <row r="308463" spans="16:16" x14ac:dyDescent="0.3">
      <c r="P308463" s="83"/>
    </row>
    <row r="308464" spans="16:16" x14ac:dyDescent="0.3">
      <c r="P308464" s="83"/>
    </row>
    <row r="308465" spans="16:16" x14ac:dyDescent="0.3">
      <c r="P308465" s="83"/>
    </row>
    <row r="308466" spans="16:16" x14ac:dyDescent="0.3">
      <c r="P308466" s="83"/>
    </row>
    <row r="308467" spans="16:16" x14ac:dyDescent="0.3">
      <c r="P308467" s="83"/>
    </row>
    <row r="308468" spans="16:16" x14ac:dyDescent="0.3">
      <c r="P308468" s="83"/>
    </row>
    <row r="308469" spans="16:16" x14ac:dyDescent="0.3">
      <c r="P308469" s="83"/>
    </row>
    <row r="308470" spans="16:16" x14ac:dyDescent="0.3">
      <c r="P308470" s="83"/>
    </row>
    <row r="308471" spans="16:16" x14ac:dyDescent="0.3">
      <c r="P308471" s="83"/>
    </row>
    <row r="308472" spans="16:16" x14ac:dyDescent="0.3">
      <c r="P308472" s="83"/>
    </row>
    <row r="308473" spans="16:16" x14ac:dyDescent="0.3">
      <c r="P308473" s="83"/>
    </row>
    <row r="308474" spans="16:16" x14ac:dyDescent="0.3">
      <c r="P308474" s="83"/>
    </row>
    <row r="308475" spans="16:16" x14ac:dyDescent="0.3">
      <c r="P308475" s="83"/>
    </row>
    <row r="308476" spans="16:16" x14ac:dyDescent="0.3">
      <c r="P308476" s="83"/>
    </row>
    <row r="308477" spans="16:16" x14ac:dyDescent="0.3">
      <c r="P308477" s="83"/>
    </row>
    <row r="308478" spans="16:16" x14ac:dyDescent="0.3">
      <c r="P308478" s="83"/>
    </row>
    <row r="308479" spans="16:16" x14ac:dyDescent="0.3">
      <c r="P308479" s="83"/>
    </row>
    <row r="308480" spans="16:16" x14ac:dyDescent="0.3">
      <c r="P308480" s="83"/>
    </row>
    <row r="308481" spans="16:16" x14ac:dyDescent="0.3">
      <c r="P308481" s="83"/>
    </row>
    <row r="308482" spans="16:16" x14ac:dyDescent="0.3">
      <c r="P308482" s="83"/>
    </row>
    <row r="308483" spans="16:16" x14ac:dyDescent="0.3">
      <c r="P308483" s="83"/>
    </row>
    <row r="308484" spans="16:16" x14ac:dyDescent="0.3">
      <c r="P308484" s="83"/>
    </row>
    <row r="308485" spans="16:16" x14ac:dyDescent="0.3">
      <c r="P308485" s="83"/>
    </row>
    <row r="308486" spans="16:16" x14ac:dyDescent="0.3">
      <c r="P308486" s="83"/>
    </row>
    <row r="308487" spans="16:16" x14ac:dyDescent="0.3">
      <c r="P308487" s="83"/>
    </row>
    <row r="308488" spans="16:16" x14ac:dyDescent="0.3">
      <c r="P308488" s="83"/>
    </row>
    <row r="308489" spans="16:16" x14ac:dyDescent="0.3">
      <c r="P308489" s="83"/>
    </row>
    <row r="308490" spans="16:16" x14ac:dyDescent="0.3">
      <c r="P308490" s="83"/>
    </row>
    <row r="308491" spans="16:16" x14ac:dyDescent="0.3">
      <c r="P308491" s="83"/>
    </row>
    <row r="308492" spans="16:16" x14ac:dyDescent="0.3">
      <c r="P308492" s="83"/>
    </row>
    <row r="308493" spans="16:16" x14ac:dyDescent="0.3">
      <c r="P308493" s="83"/>
    </row>
    <row r="308494" spans="16:16" x14ac:dyDescent="0.3">
      <c r="P308494" s="83"/>
    </row>
    <row r="308495" spans="16:16" x14ac:dyDescent="0.3">
      <c r="P308495" s="83"/>
    </row>
    <row r="308496" spans="16:16" x14ac:dyDescent="0.3">
      <c r="P308496" s="83"/>
    </row>
    <row r="308497" spans="16:16" x14ac:dyDescent="0.3">
      <c r="P308497" s="83"/>
    </row>
    <row r="308498" spans="16:16" x14ac:dyDescent="0.3">
      <c r="P308498" s="83"/>
    </row>
    <row r="308499" spans="16:16" x14ac:dyDescent="0.3">
      <c r="P308499" s="83"/>
    </row>
    <row r="308500" spans="16:16" x14ac:dyDescent="0.3">
      <c r="P308500" s="83"/>
    </row>
    <row r="308501" spans="16:16" x14ac:dyDescent="0.3">
      <c r="P308501" s="83"/>
    </row>
    <row r="308502" spans="16:16" x14ac:dyDescent="0.3">
      <c r="P308502" s="83"/>
    </row>
    <row r="308503" spans="16:16" x14ac:dyDescent="0.3">
      <c r="P308503" s="83"/>
    </row>
    <row r="308504" spans="16:16" x14ac:dyDescent="0.3">
      <c r="P308504" s="83"/>
    </row>
    <row r="308505" spans="16:16" x14ac:dyDescent="0.3">
      <c r="P308505" s="83"/>
    </row>
    <row r="308506" spans="16:16" x14ac:dyDescent="0.3">
      <c r="P308506" s="83"/>
    </row>
    <row r="308507" spans="16:16" x14ac:dyDescent="0.3">
      <c r="P308507" s="83"/>
    </row>
    <row r="308508" spans="16:16" x14ac:dyDescent="0.3">
      <c r="P308508" s="83"/>
    </row>
    <row r="308509" spans="16:16" x14ac:dyDescent="0.3">
      <c r="P308509" s="83"/>
    </row>
    <row r="308510" spans="16:16" x14ac:dyDescent="0.3">
      <c r="P308510" s="83"/>
    </row>
    <row r="308511" spans="16:16" x14ac:dyDescent="0.3">
      <c r="P308511" s="83"/>
    </row>
    <row r="308512" spans="16:16" x14ac:dyDescent="0.3">
      <c r="P308512" s="83"/>
    </row>
    <row r="308513" spans="16:16" x14ac:dyDescent="0.3">
      <c r="P308513" s="83"/>
    </row>
    <row r="308514" spans="16:16" x14ac:dyDescent="0.3">
      <c r="P308514" s="83"/>
    </row>
    <row r="308515" spans="16:16" x14ac:dyDescent="0.3">
      <c r="P308515" s="83"/>
    </row>
    <row r="308516" spans="16:16" x14ac:dyDescent="0.3">
      <c r="P308516" s="83"/>
    </row>
    <row r="308517" spans="16:16" x14ac:dyDescent="0.3">
      <c r="P308517" s="83"/>
    </row>
    <row r="308518" spans="16:16" x14ac:dyDescent="0.3">
      <c r="P308518" s="83"/>
    </row>
    <row r="308519" spans="16:16" x14ac:dyDescent="0.3">
      <c r="P308519" s="83"/>
    </row>
    <row r="308520" spans="16:16" x14ac:dyDescent="0.3">
      <c r="P308520" s="83"/>
    </row>
    <row r="308521" spans="16:16" x14ac:dyDescent="0.3">
      <c r="P308521" s="83"/>
    </row>
    <row r="308522" spans="16:16" x14ac:dyDescent="0.3">
      <c r="P308522" s="83"/>
    </row>
    <row r="308523" spans="16:16" x14ac:dyDescent="0.3">
      <c r="P308523" s="83"/>
    </row>
    <row r="308524" spans="16:16" x14ac:dyDescent="0.3">
      <c r="P308524" s="83"/>
    </row>
    <row r="308525" spans="16:16" x14ac:dyDescent="0.3">
      <c r="P308525" s="83"/>
    </row>
    <row r="308526" spans="16:16" x14ac:dyDescent="0.3">
      <c r="P308526" s="83"/>
    </row>
    <row r="308527" spans="16:16" x14ac:dyDescent="0.3">
      <c r="P308527" s="83"/>
    </row>
    <row r="308528" spans="16:16" x14ac:dyDescent="0.3">
      <c r="P308528" s="83"/>
    </row>
    <row r="308529" spans="16:16" x14ac:dyDescent="0.3">
      <c r="P308529" s="83"/>
    </row>
    <row r="308530" spans="16:16" x14ac:dyDescent="0.3">
      <c r="P308530" s="83"/>
    </row>
    <row r="308531" spans="16:16" x14ac:dyDescent="0.3">
      <c r="P308531" s="83"/>
    </row>
    <row r="308532" spans="16:16" x14ac:dyDescent="0.3">
      <c r="P308532" s="83"/>
    </row>
    <row r="308533" spans="16:16" x14ac:dyDescent="0.3">
      <c r="P308533" s="83"/>
    </row>
    <row r="308534" spans="16:16" x14ac:dyDescent="0.3">
      <c r="P308534" s="83"/>
    </row>
    <row r="308535" spans="16:16" x14ac:dyDescent="0.3">
      <c r="P308535" s="83"/>
    </row>
    <row r="308536" spans="16:16" x14ac:dyDescent="0.3">
      <c r="P308536" s="83"/>
    </row>
    <row r="308537" spans="16:16" x14ac:dyDescent="0.3">
      <c r="P308537" s="83"/>
    </row>
    <row r="308538" spans="16:16" x14ac:dyDescent="0.3">
      <c r="P308538" s="83"/>
    </row>
    <row r="308539" spans="16:16" x14ac:dyDescent="0.3">
      <c r="P308539" s="83"/>
    </row>
    <row r="308540" spans="16:16" x14ac:dyDescent="0.3">
      <c r="P308540" s="83"/>
    </row>
    <row r="308541" spans="16:16" x14ac:dyDescent="0.3">
      <c r="P308541" s="83"/>
    </row>
    <row r="308542" spans="16:16" x14ac:dyDescent="0.3">
      <c r="P308542" s="83"/>
    </row>
    <row r="308543" spans="16:16" x14ac:dyDescent="0.3">
      <c r="P308543" s="83"/>
    </row>
    <row r="308544" spans="16:16" x14ac:dyDescent="0.3">
      <c r="P308544" s="83"/>
    </row>
    <row r="308545" spans="16:16" x14ac:dyDescent="0.3">
      <c r="P308545" s="83"/>
    </row>
    <row r="308546" spans="16:16" x14ac:dyDescent="0.3">
      <c r="P308546" s="83"/>
    </row>
    <row r="308547" spans="16:16" x14ac:dyDescent="0.3">
      <c r="P308547" s="83"/>
    </row>
    <row r="308548" spans="16:16" x14ac:dyDescent="0.3">
      <c r="P308548" s="83"/>
    </row>
    <row r="308549" spans="16:16" x14ac:dyDescent="0.3">
      <c r="P308549" s="83"/>
    </row>
    <row r="308550" spans="16:16" x14ac:dyDescent="0.3">
      <c r="P308550" s="83"/>
    </row>
    <row r="308551" spans="16:16" x14ac:dyDescent="0.3">
      <c r="P308551" s="83"/>
    </row>
    <row r="308552" spans="16:16" x14ac:dyDescent="0.3">
      <c r="P308552" s="83"/>
    </row>
    <row r="308553" spans="16:16" x14ac:dyDescent="0.3">
      <c r="P308553" s="83"/>
    </row>
    <row r="308554" spans="16:16" x14ac:dyDescent="0.3">
      <c r="P308554" s="83"/>
    </row>
    <row r="308555" spans="16:16" x14ac:dyDescent="0.3">
      <c r="P308555" s="83"/>
    </row>
    <row r="308556" spans="16:16" x14ac:dyDescent="0.3">
      <c r="P308556" s="83"/>
    </row>
    <row r="308557" spans="16:16" x14ac:dyDescent="0.3">
      <c r="P308557" s="83"/>
    </row>
    <row r="308558" spans="16:16" x14ac:dyDescent="0.3">
      <c r="P308558" s="83"/>
    </row>
    <row r="308559" spans="16:16" x14ac:dyDescent="0.3">
      <c r="P308559" s="83"/>
    </row>
    <row r="308560" spans="16:16" x14ac:dyDescent="0.3">
      <c r="P308560" s="83"/>
    </row>
    <row r="308561" spans="16:16" x14ac:dyDescent="0.3">
      <c r="P308561" s="83"/>
    </row>
    <row r="308562" spans="16:16" x14ac:dyDescent="0.3">
      <c r="P308562" s="83"/>
    </row>
    <row r="308563" spans="16:16" x14ac:dyDescent="0.3">
      <c r="P308563" s="83"/>
    </row>
    <row r="308564" spans="16:16" x14ac:dyDescent="0.3">
      <c r="P308564" s="83"/>
    </row>
    <row r="308565" spans="16:16" x14ac:dyDescent="0.3">
      <c r="P308565" s="83"/>
    </row>
    <row r="308566" spans="16:16" x14ac:dyDescent="0.3">
      <c r="P308566" s="83"/>
    </row>
    <row r="308567" spans="16:16" x14ac:dyDescent="0.3">
      <c r="P308567" s="83"/>
    </row>
    <row r="308568" spans="16:16" x14ac:dyDescent="0.3">
      <c r="P308568" s="83"/>
    </row>
    <row r="308569" spans="16:16" x14ac:dyDescent="0.3">
      <c r="P308569" s="83"/>
    </row>
    <row r="308570" spans="16:16" x14ac:dyDescent="0.3">
      <c r="P308570" s="83"/>
    </row>
    <row r="308571" spans="16:16" x14ac:dyDescent="0.3">
      <c r="P308571" s="83"/>
    </row>
    <row r="308572" spans="16:16" x14ac:dyDescent="0.3">
      <c r="P308572" s="83"/>
    </row>
    <row r="308573" spans="16:16" x14ac:dyDescent="0.3">
      <c r="P308573" s="83"/>
    </row>
    <row r="308574" spans="16:16" x14ac:dyDescent="0.3">
      <c r="P308574" s="83"/>
    </row>
    <row r="308575" spans="16:16" x14ac:dyDescent="0.3">
      <c r="P308575" s="83"/>
    </row>
    <row r="308576" spans="16:16" x14ac:dyDescent="0.3">
      <c r="P308576" s="83"/>
    </row>
    <row r="308577" spans="16:16" x14ac:dyDescent="0.3">
      <c r="P308577" s="83"/>
    </row>
    <row r="308578" spans="16:16" x14ac:dyDescent="0.3">
      <c r="P308578" s="83"/>
    </row>
    <row r="308579" spans="16:16" x14ac:dyDescent="0.3">
      <c r="P308579" s="83"/>
    </row>
    <row r="308580" spans="16:16" x14ac:dyDescent="0.3">
      <c r="P308580" s="83"/>
    </row>
    <row r="308581" spans="16:16" x14ac:dyDescent="0.3">
      <c r="P308581" s="83"/>
    </row>
    <row r="308582" spans="16:16" x14ac:dyDescent="0.3">
      <c r="P308582" s="83"/>
    </row>
    <row r="308583" spans="16:16" x14ac:dyDescent="0.3">
      <c r="P308583" s="83"/>
    </row>
    <row r="308584" spans="16:16" x14ac:dyDescent="0.3">
      <c r="P308584" s="83"/>
    </row>
    <row r="308585" spans="16:16" x14ac:dyDescent="0.3">
      <c r="P308585" s="83"/>
    </row>
    <row r="308586" spans="16:16" x14ac:dyDescent="0.3">
      <c r="P308586" s="83"/>
    </row>
    <row r="308587" spans="16:16" x14ac:dyDescent="0.3">
      <c r="P308587" s="83"/>
    </row>
    <row r="308588" spans="16:16" x14ac:dyDescent="0.3">
      <c r="P308588" s="83"/>
    </row>
    <row r="308589" spans="16:16" x14ac:dyDescent="0.3">
      <c r="P308589" s="83"/>
    </row>
    <row r="308590" spans="16:16" x14ac:dyDescent="0.3">
      <c r="P308590" s="83"/>
    </row>
    <row r="308591" spans="16:16" x14ac:dyDescent="0.3">
      <c r="P308591" s="83"/>
    </row>
    <row r="308592" spans="16:16" x14ac:dyDescent="0.3">
      <c r="P308592" s="83"/>
    </row>
    <row r="308593" spans="16:16" x14ac:dyDescent="0.3">
      <c r="P308593" s="83"/>
    </row>
    <row r="308594" spans="16:16" x14ac:dyDescent="0.3">
      <c r="P308594" s="83"/>
    </row>
    <row r="308595" spans="16:16" x14ac:dyDescent="0.3">
      <c r="P308595" s="83"/>
    </row>
    <row r="308596" spans="16:16" x14ac:dyDescent="0.3">
      <c r="P308596" s="83"/>
    </row>
    <row r="308597" spans="16:16" x14ac:dyDescent="0.3">
      <c r="P308597" s="83"/>
    </row>
    <row r="308598" spans="16:16" x14ac:dyDescent="0.3">
      <c r="P308598" s="83"/>
    </row>
    <row r="308599" spans="16:16" x14ac:dyDescent="0.3">
      <c r="P308599" s="83"/>
    </row>
    <row r="308600" spans="16:16" x14ac:dyDescent="0.3">
      <c r="P308600" s="83"/>
    </row>
    <row r="308601" spans="16:16" x14ac:dyDescent="0.3">
      <c r="P308601" s="83"/>
    </row>
    <row r="308602" spans="16:16" x14ac:dyDescent="0.3">
      <c r="P308602" s="83"/>
    </row>
    <row r="308603" spans="16:16" x14ac:dyDescent="0.3">
      <c r="P308603" s="83"/>
    </row>
    <row r="308604" spans="16:16" x14ac:dyDescent="0.3">
      <c r="P308604" s="83"/>
    </row>
    <row r="308605" spans="16:16" x14ac:dyDescent="0.3">
      <c r="P308605" s="83"/>
    </row>
    <row r="308606" spans="16:16" x14ac:dyDescent="0.3">
      <c r="P308606" s="83"/>
    </row>
    <row r="308607" spans="16:16" x14ac:dyDescent="0.3">
      <c r="P308607" s="83"/>
    </row>
    <row r="308608" spans="16:16" x14ac:dyDescent="0.3">
      <c r="P308608" s="83"/>
    </row>
    <row r="308609" spans="16:16" x14ac:dyDescent="0.3">
      <c r="P308609" s="83"/>
    </row>
    <row r="308610" spans="16:16" x14ac:dyDescent="0.3">
      <c r="P308610" s="83"/>
    </row>
    <row r="308611" spans="16:16" x14ac:dyDescent="0.3">
      <c r="P308611" s="83"/>
    </row>
    <row r="308612" spans="16:16" x14ac:dyDescent="0.3">
      <c r="P308612" s="83"/>
    </row>
    <row r="308613" spans="16:16" x14ac:dyDescent="0.3">
      <c r="P308613" s="83"/>
    </row>
    <row r="308614" spans="16:16" x14ac:dyDescent="0.3">
      <c r="P308614" s="83"/>
    </row>
    <row r="308615" spans="16:16" x14ac:dyDescent="0.3">
      <c r="P308615" s="83"/>
    </row>
    <row r="308616" spans="16:16" x14ac:dyDescent="0.3">
      <c r="P308616" s="83"/>
    </row>
    <row r="308617" spans="16:16" x14ac:dyDescent="0.3">
      <c r="P308617" s="83"/>
    </row>
    <row r="308618" spans="16:16" x14ac:dyDescent="0.3">
      <c r="P308618" s="83"/>
    </row>
    <row r="308619" spans="16:16" x14ac:dyDescent="0.3">
      <c r="P308619" s="83"/>
    </row>
    <row r="308620" spans="16:16" x14ac:dyDescent="0.3">
      <c r="P308620" s="83"/>
    </row>
    <row r="308621" spans="16:16" x14ac:dyDescent="0.3">
      <c r="P308621" s="83"/>
    </row>
    <row r="308622" spans="16:16" x14ac:dyDescent="0.3">
      <c r="P308622" s="83"/>
    </row>
    <row r="308623" spans="16:16" x14ac:dyDescent="0.3">
      <c r="P308623" s="83"/>
    </row>
    <row r="308624" spans="16:16" x14ac:dyDescent="0.3">
      <c r="P308624" s="83"/>
    </row>
    <row r="308625" spans="16:16" x14ac:dyDescent="0.3">
      <c r="P308625" s="83"/>
    </row>
    <row r="308626" spans="16:16" x14ac:dyDescent="0.3">
      <c r="P308626" s="83"/>
    </row>
    <row r="308627" spans="16:16" x14ac:dyDescent="0.3">
      <c r="P308627" s="83"/>
    </row>
    <row r="308628" spans="16:16" x14ac:dyDescent="0.3">
      <c r="P308628" s="83"/>
    </row>
    <row r="308629" spans="16:16" x14ac:dyDescent="0.3">
      <c r="P308629" s="83"/>
    </row>
    <row r="308630" spans="16:16" x14ac:dyDescent="0.3">
      <c r="P308630" s="83"/>
    </row>
    <row r="308631" spans="16:16" x14ac:dyDescent="0.3">
      <c r="P308631" s="83"/>
    </row>
    <row r="308632" spans="16:16" x14ac:dyDescent="0.3">
      <c r="P308632" s="83"/>
    </row>
    <row r="308633" spans="16:16" x14ac:dyDescent="0.3">
      <c r="P308633" s="83"/>
    </row>
    <row r="308634" spans="16:16" x14ac:dyDescent="0.3">
      <c r="P308634" s="83"/>
    </row>
    <row r="308635" spans="16:16" x14ac:dyDescent="0.3">
      <c r="P308635" s="83"/>
    </row>
    <row r="308636" spans="16:16" x14ac:dyDescent="0.3">
      <c r="P308636" s="83"/>
    </row>
    <row r="308637" spans="16:16" x14ac:dyDescent="0.3">
      <c r="P308637" s="83"/>
    </row>
    <row r="308638" spans="16:16" x14ac:dyDescent="0.3">
      <c r="P308638" s="83"/>
    </row>
    <row r="308639" spans="16:16" x14ac:dyDescent="0.3">
      <c r="P308639" s="83"/>
    </row>
    <row r="308640" spans="16:16" x14ac:dyDescent="0.3">
      <c r="P308640" s="83"/>
    </row>
    <row r="308641" spans="16:16" x14ac:dyDescent="0.3">
      <c r="P308641" s="83"/>
    </row>
    <row r="308642" spans="16:16" x14ac:dyDescent="0.3">
      <c r="P308642" s="83"/>
    </row>
    <row r="308643" spans="16:16" x14ac:dyDescent="0.3">
      <c r="P308643" s="83"/>
    </row>
    <row r="308644" spans="16:16" x14ac:dyDescent="0.3">
      <c r="P308644" s="83"/>
    </row>
    <row r="308645" spans="16:16" x14ac:dyDescent="0.3">
      <c r="P308645" s="83"/>
    </row>
    <row r="308646" spans="16:16" x14ac:dyDescent="0.3">
      <c r="P308646" s="83"/>
    </row>
    <row r="308647" spans="16:16" x14ac:dyDescent="0.3">
      <c r="P308647" s="83"/>
    </row>
    <row r="308648" spans="16:16" x14ac:dyDescent="0.3">
      <c r="P308648" s="83"/>
    </row>
    <row r="308649" spans="16:16" x14ac:dyDescent="0.3">
      <c r="P308649" s="83"/>
    </row>
    <row r="308650" spans="16:16" x14ac:dyDescent="0.3">
      <c r="P308650" s="83"/>
    </row>
    <row r="308651" spans="16:16" x14ac:dyDescent="0.3">
      <c r="P308651" s="83"/>
    </row>
    <row r="308652" spans="16:16" x14ac:dyDescent="0.3">
      <c r="P308652" s="83"/>
    </row>
    <row r="308653" spans="16:16" x14ac:dyDescent="0.3">
      <c r="P308653" s="83"/>
    </row>
    <row r="308654" spans="16:16" x14ac:dyDescent="0.3">
      <c r="P308654" s="83"/>
    </row>
    <row r="308655" spans="16:16" x14ac:dyDescent="0.3">
      <c r="P308655" s="83"/>
    </row>
    <row r="308656" spans="16:16" x14ac:dyDescent="0.3">
      <c r="P308656" s="83"/>
    </row>
    <row r="308657" spans="16:16" x14ac:dyDescent="0.3">
      <c r="P308657" s="83"/>
    </row>
    <row r="308658" spans="16:16" x14ac:dyDescent="0.3">
      <c r="P308658" s="83"/>
    </row>
    <row r="308659" spans="16:16" x14ac:dyDescent="0.3">
      <c r="P308659" s="83"/>
    </row>
    <row r="308660" spans="16:16" x14ac:dyDescent="0.3">
      <c r="P308660" s="83"/>
    </row>
    <row r="308661" spans="16:16" x14ac:dyDescent="0.3">
      <c r="P308661" s="83"/>
    </row>
    <row r="308662" spans="16:16" x14ac:dyDescent="0.3">
      <c r="P308662" s="83"/>
    </row>
    <row r="308663" spans="16:16" x14ac:dyDescent="0.3">
      <c r="P308663" s="83"/>
    </row>
    <row r="308664" spans="16:16" x14ac:dyDescent="0.3">
      <c r="P308664" s="83"/>
    </row>
    <row r="308665" spans="16:16" x14ac:dyDescent="0.3">
      <c r="P308665" s="83"/>
    </row>
    <row r="308666" spans="16:16" x14ac:dyDescent="0.3">
      <c r="P308666" s="83"/>
    </row>
    <row r="308667" spans="16:16" x14ac:dyDescent="0.3">
      <c r="P308667" s="83"/>
    </row>
    <row r="308668" spans="16:16" x14ac:dyDescent="0.3">
      <c r="P308668" s="83"/>
    </row>
    <row r="308669" spans="16:16" x14ac:dyDescent="0.3">
      <c r="P308669" s="83"/>
    </row>
    <row r="308670" spans="16:16" x14ac:dyDescent="0.3">
      <c r="P308670" s="83"/>
    </row>
    <row r="308671" spans="16:16" x14ac:dyDescent="0.3">
      <c r="P308671" s="83"/>
    </row>
    <row r="308672" spans="16:16" x14ac:dyDescent="0.3">
      <c r="P308672" s="83"/>
    </row>
    <row r="308673" spans="16:16" x14ac:dyDescent="0.3">
      <c r="P308673" s="83"/>
    </row>
    <row r="308674" spans="16:16" x14ac:dyDescent="0.3">
      <c r="P308674" s="83"/>
    </row>
    <row r="308675" spans="16:16" x14ac:dyDescent="0.3">
      <c r="P308675" s="83"/>
    </row>
    <row r="308676" spans="16:16" x14ac:dyDescent="0.3">
      <c r="P308676" s="83"/>
    </row>
    <row r="308677" spans="16:16" x14ac:dyDescent="0.3">
      <c r="P308677" s="83"/>
    </row>
    <row r="308678" spans="16:16" x14ac:dyDescent="0.3">
      <c r="P308678" s="83"/>
    </row>
    <row r="308679" spans="16:16" x14ac:dyDescent="0.3">
      <c r="P308679" s="83"/>
    </row>
    <row r="308680" spans="16:16" x14ac:dyDescent="0.3">
      <c r="P308680" s="83"/>
    </row>
    <row r="308681" spans="16:16" x14ac:dyDescent="0.3">
      <c r="P308681" s="83"/>
    </row>
    <row r="308682" spans="16:16" x14ac:dyDescent="0.3">
      <c r="P308682" s="83"/>
    </row>
    <row r="308683" spans="16:16" x14ac:dyDescent="0.3">
      <c r="P308683" s="83"/>
    </row>
    <row r="308684" spans="16:16" x14ac:dyDescent="0.3">
      <c r="P308684" s="83"/>
    </row>
    <row r="308685" spans="16:16" x14ac:dyDescent="0.3">
      <c r="P308685" s="83"/>
    </row>
    <row r="308686" spans="16:16" x14ac:dyDescent="0.3">
      <c r="P308686" s="83"/>
    </row>
    <row r="308687" spans="16:16" x14ac:dyDescent="0.3">
      <c r="P308687" s="83"/>
    </row>
    <row r="308688" spans="16:16" x14ac:dyDescent="0.3">
      <c r="P308688" s="83"/>
    </row>
    <row r="308689" spans="16:16" x14ac:dyDescent="0.3">
      <c r="P308689" s="83"/>
    </row>
    <row r="308690" spans="16:16" x14ac:dyDescent="0.3">
      <c r="P308690" s="83"/>
    </row>
    <row r="308691" spans="16:16" x14ac:dyDescent="0.3">
      <c r="P308691" s="83"/>
    </row>
    <row r="308692" spans="16:16" x14ac:dyDescent="0.3">
      <c r="P308692" s="83"/>
    </row>
    <row r="308693" spans="16:16" x14ac:dyDescent="0.3">
      <c r="P308693" s="83"/>
    </row>
    <row r="308694" spans="16:16" x14ac:dyDescent="0.3">
      <c r="P308694" s="83"/>
    </row>
    <row r="308695" spans="16:16" x14ac:dyDescent="0.3">
      <c r="P308695" s="83"/>
    </row>
    <row r="308696" spans="16:16" x14ac:dyDescent="0.3">
      <c r="P308696" s="83"/>
    </row>
    <row r="308697" spans="16:16" x14ac:dyDescent="0.3">
      <c r="P308697" s="83"/>
    </row>
    <row r="308698" spans="16:16" x14ac:dyDescent="0.3">
      <c r="P308698" s="83"/>
    </row>
    <row r="308699" spans="16:16" x14ac:dyDescent="0.3">
      <c r="P308699" s="83"/>
    </row>
    <row r="308700" spans="16:16" x14ac:dyDescent="0.3">
      <c r="P308700" s="83"/>
    </row>
    <row r="308701" spans="16:16" x14ac:dyDescent="0.3">
      <c r="P308701" s="83"/>
    </row>
    <row r="308702" spans="16:16" x14ac:dyDescent="0.3">
      <c r="P308702" s="83"/>
    </row>
    <row r="308703" spans="16:16" x14ac:dyDescent="0.3">
      <c r="P308703" s="83"/>
    </row>
    <row r="308704" spans="16:16" x14ac:dyDescent="0.3">
      <c r="P308704" s="83"/>
    </row>
    <row r="308705" spans="16:16" x14ac:dyDescent="0.3">
      <c r="P308705" s="83"/>
    </row>
    <row r="308706" spans="16:16" x14ac:dyDescent="0.3">
      <c r="P308706" s="83"/>
    </row>
    <row r="308707" spans="16:16" x14ac:dyDescent="0.3">
      <c r="P308707" s="83"/>
    </row>
    <row r="308708" spans="16:16" x14ac:dyDescent="0.3">
      <c r="P308708" s="83"/>
    </row>
    <row r="308709" spans="16:16" x14ac:dyDescent="0.3">
      <c r="P308709" s="83"/>
    </row>
    <row r="308710" spans="16:16" x14ac:dyDescent="0.3">
      <c r="P308710" s="83"/>
    </row>
    <row r="308711" spans="16:16" x14ac:dyDescent="0.3">
      <c r="P308711" s="83"/>
    </row>
    <row r="308712" spans="16:16" x14ac:dyDescent="0.3">
      <c r="P308712" s="83"/>
    </row>
    <row r="308713" spans="16:16" x14ac:dyDescent="0.3">
      <c r="P308713" s="83"/>
    </row>
    <row r="308714" spans="16:16" x14ac:dyDescent="0.3">
      <c r="P308714" s="83"/>
    </row>
    <row r="308715" spans="16:16" x14ac:dyDescent="0.3">
      <c r="P308715" s="83"/>
    </row>
    <row r="308716" spans="16:16" x14ac:dyDescent="0.3">
      <c r="P308716" s="83"/>
    </row>
    <row r="308717" spans="16:16" x14ac:dyDescent="0.3">
      <c r="P308717" s="83"/>
    </row>
    <row r="308718" spans="16:16" x14ac:dyDescent="0.3">
      <c r="P308718" s="83"/>
    </row>
    <row r="308719" spans="16:16" x14ac:dyDescent="0.3">
      <c r="P308719" s="83"/>
    </row>
    <row r="308720" spans="16:16" x14ac:dyDescent="0.3">
      <c r="P308720" s="83"/>
    </row>
    <row r="308721" spans="16:16" x14ac:dyDescent="0.3">
      <c r="P308721" s="83"/>
    </row>
    <row r="308722" spans="16:16" x14ac:dyDescent="0.3">
      <c r="P308722" s="83"/>
    </row>
    <row r="308723" spans="16:16" x14ac:dyDescent="0.3">
      <c r="P308723" s="83"/>
    </row>
    <row r="308724" spans="16:16" x14ac:dyDescent="0.3">
      <c r="P308724" s="83"/>
    </row>
    <row r="308725" spans="16:16" x14ac:dyDescent="0.3">
      <c r="P308725" s="83"/>
    </row>
    <row r="308726" spans="16:16" x14ac:dyDescent="0.3">
      <c r="P308726" s="83"/>
    </row>
    <row r="308727" spans="16:16" x14ac:dyDescent="0.3">
      <c r="P308727" s="83"/>
    </row>
    <row r="308728" spans="16:16" x14ac:dyDescent="0.3">
      <c r="P308728" s="83"/>
    </row>
    <row r="308729" spans="16:16" x14ac:dyDescent="0.3">
      <c r="P308729" s="83"/>
    </row>
    <row r="308730" spans="16:16" x14ac:dyDescent="0.3">
      <c r="P308730" s="83"/>
    </row>
    <row r="308731" spans="16:16" x14ac:dyDescent="0.3">
      <c r="P308731" s="83"/>
    </row>
    <row r="308732" spans="16:16" x14ac:dyDescent="0.3">
      <c r="P308732" s="83"/>
    </row>
    <row r="308733" spans="16:16" x14ac:dyDescent="0.3">
      <c r="P308733" s="83"/>
    </row>
    <row r="308734" spans="16:16" x14ac:dyDescent="0.3">
      <c r="P308734" s="83"/>
    </row>
    <row r="308735" spans="16:16" x14ac:dyDescent="0.3">
      <c r="P308735" s="83"/>
    </row>
    <row r="308736" spans="16:16" x14ac:dyDescent="0.3">
      <c r="P308736" s="83"/>
    </row>
    <row r="308737" spans="16:16" x14ac:dyDescent="0.3">
      <c r="P308737" s="83"/>
    </row>
    <row r="308738" spans="16:16" x14ac:dyDescent="0.3">
      <c r="P308738" s="83"/>
    </row>
    <row r="308739" spans="16:16" x14ac:dyDescent="0.3">
      <c r="P308739" s="83"/>
    </row>
    <row r="308740" spans="16:16" x14ac:dyDescent="0.3">
      <c r="P308740" s="83"/>
    </row>
    <row r="308741" spans="16:16" x14ac:dyDescent="0.3">
      <c r="P308741" s="83"/>
    </row>
    <row r="308742" spans="16:16" x14ac:dyDescent="0.3">
      <c r="P308742" s="83"/>
    </row>
    <row r="308743" spans="16:16" x14ac:dyDescent="0.3">
      <c r="P308743" s="83"/>
    </row>
    <row r="308744" spans="16:16" x14ac:dyDescent="0.3">
      <c r="P308744" s="83"/>
    </row>
    <row r="308745" spans="16:16" x14ac:dyDescent="0.3">
      <c r="P308745" s="83"/>
    </row>
    <row r="308746" spans="16:16" x14ac:dyDescent="0.3">
      <c r="P308746" s="83"/>
    </row>
    <row r="308747" spans="16:16" x14ac:dyDescent="0.3">
      <c r="P308747" s="83"/>
    </row>
    <row r="308748" spans="16:16" x14ac:dyDescent="0.3">
      <c r="P308748" s="83"/>
    </row>
    <row r="308749" spans="16:16" x14ac:dyDescent="0.3">
      <c r="P308749" s="83"/>
    </row>
    <row r="308750" spans="16:16" x14ac:dyDescent="0.3">
      <c r="P308750" s="83"/>
    </row>
    <row r="308751" spans="16:16" x14ac:dyDescent="0.3">
      <c r="P308751" s="83"/>
    </row>
    <row r="308752" spans="16:16" x14ac:dyDescent="0.3">
      <c r="P308752" s="83"/>
    </row>
    <row r="308753" spans="16:16" x14ac:dyDescent="0.3">
      <c r="P308753" s="83"/>
    </row>
    <row r="308754" spans="16:16" x14ac:dyDescent="0.3">
      <c r="P308754" s="83"/>
    </row>
    <row r="308755" spans="16:16" x14ac:dyDescent="0.3">
      <c r="P308755" s="83"/>
    </row>
    <row r="308756" spans="16:16" x14ac:dyDescent="0.3">
      <c r="P308756" s="83"/>
    </row>
    <row r="308757" spans="16:16" x14ac:dyDescent="0.3">
      <c r="P308757" s="83"/>
    </row>
    <row r="308758" spans="16:16" x14ac:dyDescent="0.3">
      <c r="P308758" s="83"/>
    </row>
    <row r="308759" spans="16:16" x14ac:dyDescent="0.3">
      <c r="P308759" s="83"/>
    </row>
    <row r="308760" spans="16:16" x14ac:dyDescent="0.3">
      <c r="P308760" s="83"/>
    </row>
    <row r="308761" spans="16:16" x14ac:dyDescent="0.3">
      <c r="P308761" s="83"/>
    </row>
    <row r="308762" spans="16:16" x14ac:dyDescent="0.3">
      <c r="P308762" s="83"/>
    </row>
    <row r="308763" spans="16:16" x14ac:dyDescent="0.3">
      <c r="P308763" s="83"/>
    </row>
    <row r="308764" spans="16:16" x14ac:dyDescent="0.3">
      <c r="P308764" s="83"/>
    </row>
    <row r="308765" spans="16:16" x14ac:dyDescent="0.3">
      <c r="P308765" s="83"/>
    </row>
    <row r="308766" spans="16:16" x14ac:dyDescent="0.3">
      <c r="P308766" s="83"/>
    </row>
    <row r="308767" spans="16:16" x14ac:dyDescent="0.3">
      <c r="P308767" s="83"/>
    </row>
    <row r="308768" spans="16:16" x14ac:dyDescent="0.3">
      <c r="P308768" s="83"/>
    </row>
    <row r="308769" spans="16:16" x14ac:dyDescent="0.3">
      <c r="P308769" s="83"/>
    </row>
    <row r="308770" spans="16:16" x14ac:dyDescent="0.3">
      <c r="P308770" s="83"/>
    </row>
    <row r="308771" spans="16:16" x14ac:dyDescent="0.3">
      <c r="P308771" s="83"/>
    </row>
    <row r="308772" spans="16:16" x14ac:dyDescent="0.3">
      <c r="P308772" s="83"/>
    </row>
    <row r="308773" spans="16:16" x14ac:dyDescent="0.3">
      <c r="P308773" s="83"/>
    </row>
    <row r="308774" spans="16:16" x14ac:dyDescent="0.3">
      <c r="P308774" s="83"/>
    </row>
    <row r="308775" spans="16:16" x14ac:dyDescent="0.3">
      <c r="P308775" s="83"/>
    </row>
    <row r="308776" spans="16:16" x14ac:dyDescent="0.3">
      <c r="P308776" s="83"/>
    </row>
    <row r="308777" spans="16:16" x14ac:dyDescent="0.3">
      <c r="P308777" s="83"/>
    </row>
    <row r="308778" spans="16:16" x14ac:dyDescent="0.3">
      <c r="P308778" s="83"/>
    </row>
    <row r="308779" spans="16:16" x14ac:dyDescent="0.3">
      <c r="P308779" s="83"/>
    </row>
    <row r="308780" spans="16:16" x14ac:dyDescent="0.3">
      <c r="P308780" s="83"/>
    </row>
    <row r="308781" spans="16:16" x14ac:dyDescent="0.3">
      <c r="P308781" s="83"/>
    </row>
    <row r="308782" spans="16:16" x14ac:dyDescent="0.3">
      <c r="P308782" s="83"/>
    </row>
    <row r="308783" spans="16:16" x14ac:dyDescent="0.3">
      <c r="P308783" s="83"/>
    </row>
    <row r="308784" spans="16:16" x14ac:dyDescent="0.3">
      <c r="P308784" s="83"/>
    </row>
    <row r="308785" spans="16:16" x14ac:dyDescent="0.3">
      <c r="P308785" s="83"/>
    </row>
    <row r="308786" spans="16:16" x14ac:dyDescent="0.3">
      <c r="P308786" s="83"/>
    </row>
    <row r="308787" spans="16:16" x14ac:dyDescent="0.3">
      <c r="P308787" s="83"/>
    </row>
    <row r="308788" spans="16:16" x14ac:dyDescent="0.3">
      <c r="P308788" s="83"/>
    </row>
    <row r="308789" spans="16:16" x14ac:dyDescent="0.3">
      <c r="P308789" s="83"/>
    </row>
    <row r="308790" spans="16:16" x14ac:dyDescent="0.3">
      <c r="P308790" s="83"/>
    </row>
    <row r="308791" spans="16:16" x14ac:dyDescent="0.3">
      <c r="P308791" s="83"/>
    </row>
    <row r="308792" spans="16:16" x14ac:dyDescent="0.3">
      <c r="P308792" s="83"/>
    </row>
    <row r="308793" spans="16:16" x14ac:dyDescent="0.3">
      <c r="P308793" s="83"/>
    </row>
    <row r="308794" spans="16:16" x14ac:dyDescent="0.3">
      <c r="P308794" s="83"/>
    </row>
    <row r="308795" spans="16:16" x14ac:dyDescent="0.3">
      <c r="P308795" s="83"/>
    </row>
    <row r="308796" spans="16:16" x14ac:dyDescent="0.3">
      <c r="P308796" s="83"/>
    </row>
    <row r="308797" spans="16:16" x14ac:dyDescent="0.3">
      <c r="P308797" s="83"/>
    </row>
    <row r="308798" spans="16:16" x14ac:dyDescent="0.3">
      <c r="P308798" s="83"/>
    </row>
    <row r="308799" spans="16:16" x14ac:dyDescent="0.3">
      <c r="P308799" s="83"/>
    </row>
    <row r="308800" spans="16:16" x14ac:dyDescent="0.3">
      <c r="P308800" s="83"/>
    </row>
    <row r="308801" spans="16:16" x14ac:dyDescent="0.3">
      <c r="P308801" s="83"/>
    </row>
    <row r="308802" spans="16:16" x14ac:dyDescent="0.3">
      <c r="P308802" s="83"/>
    </row>
    <row r="308803" spans="16:16" x14ac:dyDescent="0.3">
      <c r="P308803" s="83"/>
    </row>
    <row r="308804" spans="16:16" x14ac:dyDescent="0.3">
      <c r="P308804" s="83"/>
    </row>
    <row r="308805" spans="16:16" x14ac:dyDescent="0.3">
      <c r="P308805" s="83"/>
    </row>
    <row r="308806" spans="16:16" x14ac:dyDescent="0.3">
      <c r="P308806" s="83"/>
    </row>
    <row r="308807" spans="16:16" x14ac:dyDescent="0.3">
      <c r="P308807" s="83"/>
    </row>
    <row r="308808" spans="16:16" x14ac:dyDescent="0.3">
      <c r="P308808" s="83"/>
    </row>
    <row r="308809" spans="16:16" x14ac:dyDescent="0.3">
      <c r="P308809" s="83"/>
    </row>
    <row r="308810" spans="16:16" x14ac:dyDescent="0.3">
      <c r="P308810" s="83"/>
    </row>
    <row r="308811" spans="16:16" x14ac:dyDescent="0.3">
      <c r="P308811" s="83"/>
    </row>
    <row r="308812" spans="16:16" x14ac:dyDescent="0.3">
      <c r="P308812" s="83"/>
    </row>
    <row r="308813" spans="16:16" x14ac:dyDescent="0.3">
      <c r="P308813" s="83"/>
    </row>
    <row r="308814" spans="16:16" x14ac:dyDescent="0.3">
      <c r="P308814" s="83"/>
    </row>
    <row r="308815" spans="16:16" x14ac:dyDescent="0.3">
      <c r="P308815" s="83"/>
    </row>
    <row r="308816" spans="16:16" x14ac:dyDescent="0.3">
      <c r="P308816" s="83"/>
    </row>
    <row r="308817" spans="16:16" x14ac:dyDescent="0.3">
      <c r="P308817" s="83"/>
    </row>
    <row r="308818" spans="16:16" x14ac:dyDescent="0.3">
      <c r="P308818" s="83"/>
    </row>
    <row r="308819" spans="16:16" x14ac:dyDescent="0.3">
      <c r="P308819" s="83"/>
    </row>
    <row r="308820" spans="16:16" x14ac:dyDescent="0.3">
      <c r="P308820" s="83"/>
    </row>
    <row r="308821" spans="16:16" x14ac:dyDescent="0.3">
      <c r="P308821" s="83"/>
    </row>
    <row r="308822" spans="16:16" x14ac:dyDescent="0.3">
      <c r="P308822" s="83"/>
    </row>
    <row r="308823" spans="16:16" x14ac:dyDescent="0.3">
      <c r="P308823" s="83"/>
    </row>
    <row r="308824" spans="16:16" x14ac:dyDescent="0.3">
      <c r="P308824" s="83"/>
    </row>
    <row r="308825" spans="16:16" x14ac:dyDescent="0.3">
      <c r="P308825" s="83"/>
    </row>
    <row r="308826" spans="16:16" x14ac:dyDescent="0.3">
      <c r="P308826" s="83"/>
    </row>
    <row r="308827" spans="16:16" x14ac:dyDescent="0.3">
      <c r="P308827" s="83"/>
    </row>
    <row r="308828" spans="16:16" x14ac:dyDescent="0.3">
      <c r="P308828" s="83"/>
    </row>
    <row r="308829" spans="16:16" x14ac:dyDescent="0.3">
      <c r="P308829" s="83"/>
    </row>
    <row r="308830" spans="16:16" x14ac:dyDescent="0.3">
      <c r="P308830" s="83"/>
    </row>
    <row r="308831" spans="16:16" x14ac:dyDescent="0.3">
      <c r="P308831" s="83"/>
    </row>
    <row r="308832" spans="16:16" x14ac:dyDescent="0.3">
      <c r="P308832" s="83"/>
    </row>
    <row r="308833" spans="16:16" x14ac:dyDescent="0.3">
      <c r="P308833" s="83"/>
    </row>
    <row r="308834" spans="16:16" x14ac:dyDescent="0.3">
      <c r="P308834" s="83"/>
    </row>
    <row r="308835" spans="16:16" x14ac:dyDescent="0.3">
      <c r="P308835" s="83"/>
    </row>
    <row r="308836" spans="16:16" x14ac:dyDescent="0.3">
      <c r="P308836" s="83"/>
    </row>
    <row r="308837" spans="16:16" x14ac:dyDescent="0.3">
      <c r="P308837" s="83"/>
    </row>
    <row r="308838" spans="16:16" x14ac:dyDescent="0.3">
      <c r="P308838" s="83"/>
    </row>
    <row r="308839" spans="16:16" x14ac:dyDescent="0.3">
      <c r="P308839" s="83"/>
    </row>
    <row r="308840" spans="16:16" x14ac:dyDescent="0.3">
      <c r="P308840" s="83"/>
    </row>
    <row r="308841" spans="16:16" x14ac:dyDescent="0.3">
      <c r="P308841" s="83"/>
    </row>
    <row r="308842" spans="16:16" x14ac:dyDescent="0.3">
      <c r="P308842" s="83"/>
    </row>
    <row r="308843" spans="16:16" x14ac:dyDescent="0.3">
      <c r="P308843" s="83"/>
    </row>
    <row r="308844" spans="16:16" x14ac:dyDescent="0.3">
      <c r="P308844" s="83"/>
    </row>
    <row r="308845" spans="16:16" x14ac:dyDescent="0.3">
      <c r="P308845" s="83"/>
    </row>
    <row r="308846" spans="16:16" x14ac:dyDescent="0.3">
      <c r="P308846" s="83"/>
    </row>
    <row r="308847" spans="16:16" x14ac:dyDescent="0.3">
      <c r="P308847" s="83"/>
    </row>
    <row r="308848" spans="16:16" x14ac:dyDescent="0.3">
      <c r="P308848" s="83"/>
    </row>
    <row r="308849" spans="16:16" x14ac:dyDescent="0.3">
      <c r="P308849" s="83"/>
    </row>
    <row r="308850" spans="16:16" x14ac:dyDescent="0.3">
      <c r="P308850" s="83"/>
    </row>
    <row r="308851" spans="16:16" x14ac:dyDescent="0.3">
      <c r="P308851" s="83"/>
    </row>
    <row r="308852" spans="16:16" x14ac:dyDescent="0.3">
      <c r="P308852" s="83"/>
    </row>
    <row r="308853" spans="16:16" x14ac:dyDescent="0.3">
      <c r="P308853" s="83"/>
    </row>
    <row r="308854" spans="16:16" x14ac:dyDescent="0.3">
      <c r="P308854" s="83"/>
    </row>
    <row r="308855" spans="16:16" x14ac:dyDescent="0.3">
      <c r="P308855" s="83"/>
    </row>
    <row r="308856" spans="16:16" x14ac:dyDescent="0.3">
      <c r="P308856" s="83"/>
    </row>
    <row r="308857" spans="16:16" x14ac:dyDescent="0.3">
      <c r="P308857" s="83"/>
    </row>
    <row r="308858" spans="16:16" x14ac:dyDescent="0.3">
      <c r="P308858" s="83"/>
    </row>
    <row r="308859" spans="16:16" x14ac:dyDescent="0.3">
      <c r="P308859" s="83"/>
    </row>
    <row r="308860" spans="16:16" x14ac:dyDescent="0.3">
      <c r="P308860" s="83"/>
    </row>
    <row r="308861" spans="16:16" x14ac:dyDescent="0.3">
      <c r="P308861" s="83"/>
    </row>
    <row r="308862" spans="16:16" x14ac:dyDescent="0.3">
      <c r="P308862" s="83"/>
    </row>
    <row r="308863" spans="16:16" x14ac:dyDescent="0.3">
      <c r="P308863" s="83"/>
    </row>
    <row r="308864" spans="16:16" x14ac:dyDescent="0.3">
      <c r="P308864" s="83"/>
    </row>
    <row r="308865" spans="16:16" x14ac:dyDescent="0.3">
      <c r="P308865" s="83"/>
    </row>
    <row r="308866" spans="16:16" x14ac:dyDescent="0.3">
      <c r="P308866" s="83"/>
    </row>
    <row r="308867" spans="16:16" x14ac:dyDescent="0.3">
      <c r="P308867" s="83"/>
    </row>
    <row r="308868" spans="16:16" x14ac:dyDescent="0.3">
      <c r="P308868" s="83"/>
    </row>
    <row r="308869" spans="16:16" x14ac:dyDescent="0.3">
      <c r="P308869" s="83"/>
    </row>
    <row r="308870" spans="16:16" x14ac:dyDescent="0.3">
      <c r="P308870" s="83"/>
    </row>
    <row r="308871" spans="16:16" x14ac:dyDescent="0.3">
      <c r="P308871" s="83"/>
    </row>
    <row r="308872" spans="16:16" x14ac:dyDescent="0.3">
      <c r="P308872" s="83"/>
    </row>
    <row r="308873" spans="16:16" x14ac:dyDescent="0.3">
      <c r="P308873" s="83"/>
    </row>
    <row r="308874" spans="16:16" x14ac:dyDescent="0.3">
      <c r="P308874" s="83"/>
    </row>
    <row r="308875" spans="16:16" x14ac:dyDescent="0.3">
      <c r="P308875" s="83"/>
    </row>
    <row r="308876" spans="16:16" x14ac:dyDescent="0.3">
      <c r="P308876" s="83"/>
    </row>
    <row r="308877" spans="16:16" x14ac:dyDescent="0.3">
      <c r="P308877" s="83"/>
    </row>
    <row r="308878" spans="16:16" x14ac:dyDescent="0.3">
      <c r="P308878" s="83"/>
    </row>
    <row r="308879" spans="16:16" x14ac:dyDescent="0.3">
      <c r="P308879" s="83"/>
    </row>
    <row r="308880" spans="16:16" x14ac:dyDescent="0.3">
      <c r="P308880" s="83"/>
    </row>
    <row r="308881" spans="16:16" x14ac:dyDescent="0.3">
      <c r="P308881" s="83"/>
    </row>
    <row r="308882" spans="16:16" x14ac:dyDescent="0.3">
      <c r="P308882" s="83"/>
    </row>
    <row r="308883" spans="16:16" x14ac:dyDescent="0.3">
      <c r="P308883" s="83"/>
    </row>
    <row r="308884" spans="16:16" x14ac:dyDescent="0.3">
      <c r="P308884" s="83"/>
    </row>
    <row r="308885" spans="16:16" x14ac:dyDescent="0.3">
      <c r="P308885" s="83"/>
    </row>
    <row r="308886" spans="16:16" x14ac:dyDescent="0.3">
      <c r="P308886" s="83"/>
    </row>
    <row r="308887" spans="16:16" x14ac:dyDescent="0.3">
      <c r="P308887" s="83"/>
    </row>
    <row r="308888" spans="16:16" x14ac:dyDescent="0.3">
      <c r="P308888" s="83"/>
    </row>
    <row r="308889" spans="16:16" x14ac:dyDescent="0.3">
      <c r="P308889" s="83"/>
    </row>
    <row r="308890" spans="16:16" x14ac:dyDescent="0.3">
      <c r="P308890" s="83"/>
    </row>
    <row r="308891" spans="16:16" x14ac:dyDescent="0.3">
      <c r="P308891" s="83"/>
    </row>
    <row r="308892" spans="16:16" x14ac:dyDescent="0.3">
      <c r="P308892" s="83"/>
    </row>
    <row r="308893" spans="16:16" x14ac:dyDescent="0.3">
      <c r="P308893" s="83"/>
    </row>
    <row r="308894" spans="16:16" x14ac:dyDescent="0.3">
      <c r="P308894" s="83"/>
    </row>
    <row r="308895" spans="16:16" x14ac:dyDescent="0.3">
      <c r="P308895" s="83"/>
    </row>
    <row r="308896" spans="16:16" x14ac:dyDescent="0.3">
      <c r="P308896" s="83"/>
    </row>
    <row r="308897" spans="16:16" x14ac:dyDescent="0.3">
      <c r="P308897" s="83"/>
    </row>
    <row r="308898" spans="16:16" x14ac:dyDescent="0.3">
      <c r="P308898" s="83"/>
    </row>
    <row r="308899" spans="16:16" x14ac:dyDescent="0.3">
      <c r="P308899" s="83"/>
    </row>
    <row r="308900" spans="16:16" x14ac:dyDescent="0.3">
      <c r="P308900" s="83"/>
    </row>
    <row r="308901" spans="16:16" x14ac:dyDescent="0.3">
      <c r="P308901" s="83"/>
    </row>
    <row r="308902" spans="16:16" x14ac:dyDescent="0.3">
      <c r="P308902" s="83"/>
    </row>
    <row r="308903" spans="16:16" x14ac:dyDescent="0.3">
      <c r="P308903" s="83"/>
    </row>
    <row r="308904" spans="16:16" x14ac:dyDescent="0.3">
      <c r="P308904" s="83"/>
    </row>
    <row r="308905" spans="16:16" x14ac:dyDescent="0.3">
      <c r="P308905" s="83"/>
    </row>
    <row r="308906" spans="16:16" x14ac:dyDescent="0.3">
      <c r="P308906" s="83"/>
    </row>
    <row r="308907" spans="16:16" x14ac:dyDescent="0.3">
      <c r="P308907" s="83"/>
    </row>
    <row r="308908" spans="16:16" x14ac:dyDescent="0.3">
      <c r="P308908" s="83"/>
    </row>
    <row r="308909" spans="16:16" x14ac:dyDescent="0.3">
      <c r="P308909" s="83"/>
    </row>
    <row r="308910" spans="16:16" x14ac:dyDescent="0.3">
      <c r="P308910" s="83"/>
    </row>
    <row r="308911" spans="16:16" x14ac:dyDescent="0.3">
      <c r="P308911" s="83"/>
    </row>
    <row r="308912" spans="16:16" x14ac:dyDescent="0.3">
      <c r="P308912" s="83"/>
    </row>
    <row r="308913" spans="16:16" x14ac:dyDescent="0.3">
      <c r="P308913" s="83"/>
    </row>
    <row r="308914" spans="16:16" x14ac:dyDescent="0.3">
      <c r="P308914" s="83"/>
    </row>
    <row r="308915" spans="16:16" x14ac:dyDescent="0.3">
      <c r="P308915" s="83"/>
    </row>
    <row r="308916" spans="16:16" x14ac:dyDescent="0.3">
      <c r="P308916" s="83"/>
    </row>
    <row r="308917" spans="16:16" x14ac:dyDescent="0.3">
      <c r="P308917" s="83"/>
    </row>
    <row r="308918" spans="16:16" x14ac:dyDescent="0.3">
      <c r="P308918" s="83"/>
    </row>
    <row r="308919" spans="16:16" x14ac:dyDescent="0.3">
      <c r="P308919" s="83"/>
    </row>
    <row r="308920" spans="16:16" x14ac:dyDescent="0.3">
      <c r="P308920" s="83"/>
    </row>
    <row r="308921" spans="16:16" x14ac:dyDescent="0.3">
      <c r="P308921" s="83"/>
    </row>
    <row r="308922" spans="16:16" x14ac:dyDescent="0.3">
      <c r="P308922" s="83"/>
    </row>
    <row r="308923" spans="16:16" x14ac:dyDescent="0.3">
      <c r="P308923" s="83"/>
    </row>
    <row r="308924" spans="16:16" x14ac:dyDescent="0.3">
      <c r="P308924" s="83"/>
    </row>
    <row r="308925" spans="16:16" x14ac:dyDescent="0.3">
      <c r="P308925" s="83"/>
    </row>
    <row r="308926" spans="16:16" x14ac:dyDescent="0.3">
      <c r="P308926" s="83"/>
    </row>
    <row r="308927" spans="16:16" x14ac:dyDescent="0.3">
      <c r="P308927" s="83"/>
    </row>
    <row r="308928" spans="16:16" x14ac:dyDescent="0.3">
      <c r="P308928" s="83"/>
    </row>
    <row r="308929" spans="16:16" x14ac:dyDescent="0.3">
      <c r="P308929" s="83"/>
    </row>
    <row r="308930" spans="16:16" x14ac:dyDescent="0.3">
      <c r="P308930" s="83"/>
    </row>
    <row r="308931" spans="16:16" x14ac:dyDescent="0.3">
      <c r="P308931" s="83"/>
    </row>
    <row r="308932" spans="16:16" x14ac:dyDescent="0.3">
      <c r="P308932" s="83"/>
    </row>
    <row r="308933" spans="16:16" x14ac:dyDescent="0.3">
      <c r="P308933" s="83"/>
    </row>
    <row r="308934" spans="16:16" x14ac:dyDescent="0.3">
      <c r="P308934" s="83"/>
    </row>
    <row r="308935" spans="16:16" x14ac:dyDescent="0.3">
      <c r="P308935" s="83"/>
    </row>
    <row r="308936" spans="16:16" x14ac:dyDescent="0.3">
      <c r="P308936" s="83"/>
    </row>
    <row r="308937" spans="16:16" x14ac:dyDescent="0.3">
      <c r="P308937" s="83"/>
    </row>
    <row r="308938" spans="16:16" x14ac:dyDescent="0.3">
      <c r="P308938" s="83"/>
    </row>
    <row r="308939" spans="16:16" x14ac:dyDescent="0.3">
      <c r="P308939" s="83"/>
    </row>
    <row r="308940" spans="16:16" x14ac:dyDescent="0.3">
      <c r="P308940" s="83"/>
    </row>
    <row r="308941" spans="16:16" x14ac:dyDescent="0.3">
      <c r="P308941" s="83"/>
    </row>
    <row r="308942" spans="16:16" x14ac:dyDescent="0.3">
      <c r="P308942" s="83"/>
    </row>
    <row r="308943" spans="16:16" x14ac:dyDescent="0.3">
      <c r="P308943" s="83"/>
    </row>
    <row r="308944" spans="16:16" x14ac:dyDescent="0.3">
      <c r="P308944" s="83"/>
    </row>
    <row r="308945" spans="16:16" x14ac:dyDescent="0.3">
      <c r="P308945" s="83"/>
    </row>
    <row r="308946" spans="16:16" x14ac:dyDescent="0.3">
      <c r="P308946" s="83"/>
    </row>
    <row r="308947" spans="16:16" x14ac:dyDescent="0.3">
      <c r="P308947" s="83"/>
    </row>
    <row r="308948" spans="16:16" x14ac:dyDescent="0.3">
      <c r="P308948" s="83"/>
    </row>
    <row r="308949" spans="16:16" x14ac:dyDescent="0.3">
      <c r="P308949" s="83"/>
    </row>
    <row r="308950" spans="16:16" x14ac:dyDescent="0.3">
      <c r="P308950" s="83"/>
    </row>
    <row r="308951" spans="16:16" x14ac:dyDescent="0.3">
      <c r="P308951" s="83"/>
    </row>
    <row r="308952" spans="16:16" x14ac:dyDescent="0.3">
      <c r="P308952" s="83"/>
    </row>
    <row r="308953" spans="16:16" x14ac:dyDescent="0.3">
      <c r="P308953" s="83"/>
    </row>
    <row r="308954" spans="16:16" x14ac:dyDescent="0.3">
      <c r="P308954" s="83"/>
    </row>
    <row r="308955" spans="16:16" x14ac:dyDescent="0.3">
      <c r="P308955" s="83"/>
    </row>
    <row r="308956" spans="16:16" x14ac:dyDescent="0.3">
      <c r="P308956" s="83"/>
    </row>
    <row r="308957" spans="16:16" x14ac:dyDescent="0.3">
      <c r="P308957" s="83"/>
    </row>
    <row r="308958" spans="16:16" x14ac:dyDescent="0.3">
      <c r="P308958" s="83"/>
    </row>
    <row r="308959" spans="16:16" x14ac:dyDescent="0.3">
      <c r="P308959" s="83"/>
    </row>
    <row r="308960" spans="16:16" x14ac:dyDescent="0.3">
      <c r="P308960" s="83"/>
    </row>
    <row r="308961" spans="16:16" x14ac:dyDescent="0.3">
      <c r="P308961" s="83"/>
    </row>
    <row r="308962" spans="16:16" x14ac:dyDescent="0.3">
      <c r="P308962" s="83"/>
    </row>
    <row r="308963" spans="16:16" x14ac:dyDescent="0.3">
      <c r="P308963" s="83"/>
    </row>
    <row r="308964" spans="16:16" x14ac:dyDescent="0.3">
      <c r="P308964" s="83"/>
    </row>
    <row r="308965" spans="16:16" x14ac:dyDescent="0.3">
      <c r="P308965" s="83"/>
    </row>
    <row r="308966" spans="16:16" x14ac:dyDescent="0.3">
      <c r="P308966" s="83"/>
    </row>
    <row r="308967" spans="16:16" x14ac:dyDescent="0.3">
      <c r="P308967" s="83"/>
    </row>
    <row r="308968" spans="16:16" x14ac:dyDescent="0.3">
      <c r="P308968" s="83"/>
    </row>
    <row r="308969" spans="16:16" x14ac:dyDescent="0.3">
      <c r="P308969" s="83"/>
    </row>
    <row r="308970" spans="16:16" x14ac:dyDescent="0.3">
      <c r="P308970" s="83"/>
    </row>
    <row r="308971" spans="16:16" x14ac:dyDescent="0.3">
      <c r="P308971" s="83"/>
    </row>
    <row r="308972" spans="16:16" x14ac:dyDescent="0.3">
      <c r="P308972" s="83"/>
    </row>
    <row r="308973" spans="16:16" x14ac:dyDescent="0.3">
      <c r="P308973" s="83"/>
    </row>
    <row r="308974" spans="16:16" x14ac:dyDescent="0.3">
      <c r="P308974" s="83"/>
    </row>
    <row r="308975" spans="16:16" x14ac:dyDescent="0.3">
      <c r="P308975" s="83"/>
    </row>
    <row r="308976" spans="16:16" x14ac:dyDescent="0.3">
      <c r="P308976" s="83"/>
    </row>
    <row r="308977" spans="16:16" x14ac:dyDescent="0.3">
      <c r="P308977" s="83"/>
    </row>
    <row r="308978" spans="16:16" x14ac:dyDescent="0.3">
      <c r="P308978" s="83"/>
    </row>
    <row r="308979" spans="16:16" x14ac:dyDescent="0.3">
      <c r="P308979" s="83"/>
    </row>
    <row r="308980" spans="16:16" x14ac:dyDescent="0.3">
      <c r="P308980" s="83"/>
    </row>
    <row r="308981" spans="16:16" x14ac:dyDescent="0.3">
      <c r="P308981" s="83"/>
    </row>
    <row r="308982" spans="16:16" x14ac:dyDescent="0.3">
      <c r="P308982" s="83"/>
    </row>
    <row r="308983" spans="16:16" x14ac:dyDescent="0.3">
      <c r="P308983" s="83"/>
    </row>
    <row r="308984" spans="16:16" x14ac:dyDescent="0.3">
      <c r="P308984" s="83"/>
    </row>
    <row r="308985" spans="16:16" x14ac:dyDescent="0.3">
      <c r="P308985" s="83"/>
    </row>
    <row r="308986" spans="16:16" x14ac:dyDescent="0.3">
      <c r="P308986" s="83"/>
    </row>
    <row r="308987" spans="16:16" x14ac:dyDescent="0.3">
      <c r="P308987" s="83"/>
    </row>
    <row r="308988" spans="16:16" x14ac:dyDescent="0.3">
      <c r="P308988" s="83"/>
    </row>
    <row r="308989" spans="16:16" x14ac:dyDescent="0.3">
      <c r="P308989" s="83"/>
    </row>
    <row r="308990" spans="16:16" x14ac:dyDescent="0.3">
      <c r="P308990" s="83"/>
    </row>
    <row r="308991" spans="16:16" x14ac:dyDescent="0.3">
      <c r="P308991" s="83"/>
    </row>
    <row r="308992" spans="16:16" x14ac:dyDescent="0.3">
      <c r="P308992" s="83"/>
    </row>
    <row r="308993" spans="16:16" x14ac:dyDescent="0.3">
      <c r="P308993" s="83"/>
    </row>
    <row r="308994" spans="16:16" x14ac:dyDescent="0.3">
      <c r="P308994" s="83"/>
    </row>
    <row r="308995" spans="16:16" x14ac:dyDescent="0.3">
      <c r="P308995" s="83"/>
    </row>
    <row r="308996" spans="16:16" x14ac:dyDescent="0.3">
      <c r="P308996" s="83"/>
    </row>
    <row r="308997" spans="16:16" x14ac:dyDescent="0.3">
      <c r="P308997" s="83"/>
    </row>
    <row r="308998" spans="16:16" x14ac:dyDescent="0.3">
      <c r="P308998" s="83"/>
    </row>
    <row r="308999" spans="16:16" x14ac:dyDescent="0.3">
      <c r="P308999" s="83"/>
    </row>
    <row r="309000" spans="16:16" x14ac:dyDescent="0.3">
      <c r="P309000" s="83"/>
    </row>
    <row r="309001" spans="16:16" x14ac:dyDescent="0.3">
      <c r="P309001" s="83"/>
    </row>
    <row r="309002" spans="16:16" x14ac:dyDescent="0.3">
      <c r="P309002" s="83"/>
    </row>
    <row r="309003" spans="16:16" x14ac:dyDescent="0.3">
      <c r="P309003" s="83"/>
    </row>
    <row r="309004" spans="16:16" x14ac:dyDescent="0.3">
      <c r="P309004" s="83"/>
    </row>
    <row r="309005" spans="16:16" x14ac:dyDescent="0.3">
      <c r="P309005" s="83"/>
    </row>
    <row r="309006" spans="16:16" x14ac:dyDescent="0.3">
      <c r="P309006" s="83"/>
    </row>
    <row r="309007" spans="16:16" x14ac:dyDescent="0.3">
      <c r="P309007" s="83"/>
    </row>
    <row r="309008" spans="16:16" x14ac:dyDescent="0.3">
      <c r="P309008" s="83"/>
    </row>
    <row r="309009" spans="16:16" x14ac:dyDescent="0.3">
      <c r="P309009" s="83"/>
    </row>
    <row r="309010" spans="16:16" x14ac:dyDescent="0.3">
      <c r="P309010" s="83"/>
    </row>
    <row r="309011" spans="16:16" x14ac:dyDescent="0.3">
      <c r="P309011" s="83"/>
    </row>
    <row r="309012" spans="16:16" x14ac:dyDescent="0.3">
      <c r="P309012" s="83"/>
    </row>
    <row r="309013" spans="16:16" x14ac:dyDescent="0.3">
      <c r="P309013" s="83"/>
    </row>
    <row r="309014" spans="16:16" x14ac:dyDescent="0.3">
      <c r="P309014" s="83"/>
    </row>
    <row r="309015" spans="16:16" x14ac:dyDescent="0.3">
      <c r="P309015" s="83"/>
    </row>
    <row r="309016" spans="16:16" x14ac:dyDescent="0.3">
      <c r="P309016" s="83"/>
    </row>
    <row r="309017" spans="16:16" x14ac:dyDescent="0.3">
      <c r="P309017" s="83"/>
    </row>
    <row r="309018" spans="16:16" x14ac:dyDescent="0.3">
      <c r="P309018" s="83"/>
    </row>
    <row r="309019" spans="16:16" x14ac:dyDescent="0.3">
      <c r="P309019" s="83"/>
    </row>
    <row r="309020" spans="16:16" x14ac:dyDescent="0.3">
      <c r="P309020" s="83"/>
    </row>
    <row r="309021" spans="16:16" x14ac:dyDescent="0.3">
      <c r="P309021" s="83"/>
    </row>
    <row r="309022" spans="16:16" x14ac:dyDescent="0.3">
      <c r="P309022" s="83"/>
    </row>
    <row r="309023" spans="16:16" x14ac:dyDescent="0.3">
      <c r="P309023" s="83"/>
    </row>
    <row r="309024" spans="16:16" x14ac:dyDescent="0.3">
      <c r="P309024" s="83"/>
    </row>
    <row r="309025" spans="16:16" x14ac:dyDescent="0.3">
      <c r="P309025" s="83"/>
    </row>
    <row r="309026" spans="16:16" x14ac:dyDescent="0.3">
      <c r="P309026" s="83"/>
    </row>
    <row r="309027" spans="16:16" x14ac:dyDescent="0.3">
      <c r="P309027" s="83"/>
    </row>
    <row r="309028" spans="16:16" x14ac:dyDescent="0.3">
      <c r="P309028" s="83"/>
    </row>
    <row r="309029" spans="16:16" x14ac:dyDescent="0.3">
      <c r="P309029" s="83"/>
    </row>
    <row r="309030" spans="16:16" x14ac:dyDescent="0.3">
      <c r="P309030" s="83"/>
    </row>
    <row r="309031" spans="16:16" x14ac:dyDescent="0.3">
      <c r="P309031" s="83"/>
    </row>
    <row r="309032" spans="16:16" x14ac:dyDescent="0.3">
      <c r="P309032" s="83"/>
    </row>
    <row r="309033" spans="16:16" x14ac:dyDescent="0.3">
      <c r="P309033" s="83"/>
    </row>
    <row r="309034" spans="16:16" x14ac:dyDescent="0.3">
      <c r="P309034" s="83"/>
    </row>
    <row r="309035" spans="16:16" x14ac:dyDescent="0.3">
      <c r="P309035" s="83"/>
    </row>
    <row r="309036" spans="16:16" x14ac:dyDescent="0.3">
      <c r="P309036" s="83"/>
    </row>
    <row r="309037" spans="16:16" x14ac:dyDescent="0.3">
      <c r="P309037" s="83"/>
    </row>
    <row r="309038" spans="16:16" x14ac:dyDescent="0.3">
      <c r="P309038" s="83"/>
    </row>
    <row r="309039" spans="16:16" x14ac:dyDescent="0.3">
      <c r="P309039" s="83"/>
    </row>
    <row r="309040" spans="16:16" x14ac:dyDescent="0.3">
      <c r="P309040" s="83"/>
    </row>
    <row r="309041" spans="16:16" x14ac:dyDescent="0.3">
      <c r="P309041" s="83"/>
    </row>
    <row r="309042" spans="16:16" x14ac:dyDescent="0.3">
      <c r="P309042" s="83"/>
    </row>
    <row r="309043" spans="16:16" x14ac:dyDescent="0.3">
      <c r="P309043" s="83"/>
    </row>
    <row r="309044" spans="16:16" x14ac:dyDescent="0.3">
      <c r="P309044" s="83"/>
    </row>
    <row r="309045" spans="16:16" x14ac:dyDescent="0.3">
      <c r="P309045" s="83"/>
    </row>
    <row r="309046" spans="16:16" x14ac:dyDescent="0.3">
      <c r="P309046" s="83"/>
    </row>
    <row r="309047" spans="16:16" x14ac:dyDescent="0.3">
      <c r="P309047" s="83"/>
    </row>
    <row r="309048" spans="16:16" x14ac:dyDescent="0.3">
      <c r="P309048" s="83"/>
    </row>
    <row r="309049" spans="16:16" x14ac:dyDescent="0.3">
      <c r="P309049" s="83"/>
    </row>
    <row r="309050" spans="16:16" x14ac:dyDescent="0.3">
      <c r="P309050" s="83"/>
    </row>
    <row r="309051" spans="16:16" x14ac:dyDescent="0.3">
      <c r="P309051" s="83"/>
    </row>
    <row r="309052" spans="16:16" x14ac:dyDescent="0.3">
      <c r="P309052" s="83"/>
    </row>
    <row r="309053" spans="16:16" x14ac:dyDescent="0.3">
      <c r="P309053" s="83"/>
    </row>
    <row r="309054" spans="16:16" x14ac:dyDescent="0.3">
      <c r="P309054" s="83"/>
    </row>
    <row r="309055" spans="16:16" x14ac:dyDescent="0.3">
      <c r="P309055" s="83"/>
    </row>
    <row r="309056" spans="16:16" x14ac:dyDescent="0.3">
      <c r="P309056" s="83"/>
    </row>
    <row r="309057" spans="16:16" x14ac:dyDescent="0.3">
      <c r="P309057" s="83"/>
    </row>
    <row r="309058" spans="16:16" x14ac:dyDescent="0.3">
      <c r="P309058" s="83"/>
    </row>
    <row r="309059" spans="16:16" x14ac:dyDescent="0.3">
      <c r="P309059" s="83"/>
    </row>
    <row r="309060" spans="16:16" x14ac:dyDescent="0.3">
      <c r="P309060" s="83"/>
    </row>
    <row r="309061" spans="16:16" x14ac:dyDescent="0.3">
      <c r="P309061" s="83"/>
    </row>
    <row r="309062" spans="16:16" x14ac:dyDescent="0.3">
      <c r="P309062" s="83"/>
    </row>
    <row r="309063" spans="16:16" x14ac:dyDescent="0.3">
      <c r="P309063" s="83"/>
    </row>
    <row r="309064" spans="16:16" x14ac:dyDescent="0.3">
      <c r="P309064" s="83"/>
    </row>
    <row r="309065" spans="16:16" x14ac:dyDescent="0.3">
      <c r="P309065" s="83"/>
    </row>
    <row r="309066" spans="16:16" x14ac:dyDescent="0.3">
      <c r="P309066" s="83"/>
    </row>
    <row r="309067" spans="16:16" x14ac:dyDescent="0.3">
      <c r="P309067" s="83"/>
    </row>
    <row r="309068" spans="16:16" x14ac:dyDescent="0.3">
      <c r="P309068" s="83"/>
    </row>
    <row r="309069" spans="16:16" x14ac:dyDescent="0.3">
      <c r="P309069" s="83"/>
    </row>
    <row r="309070" spans="16:16" x14ac:dyDescent="0.3">
      <c r="P309070" s="83"/>
    </row>
    <row r="309071" spans="16:16" x14ac:dyDescent="0.3">
      <c r="P309071" s="83"/>
    </row>
    <row r="309072" spans="16:16" x14ac:dyDescent="0.3">
      <c r="P309072" s="83"/>
    </row>
    <row r="309073" spans="16:16" x14ac:dyDescent="0.3">
      <c r="P309073" s="83"/>
    </row>
    <row r="309074" spans="16:16" x14ac:dyDescent="0.3">
      <c r="P309074" s="83"/>
    </row>
    <row r="309075" spans="16:16" x14ac:dyDescent="0.3">
      <c r="P309075" s="83"/>
    </row>
    <row r="309076" spans="16:16" x14ac:dyDescent="0.3">
      <c r="P309076" s="83"/>
    </row>
    <row r="309077" spans="16:16" x14ac:dyDescent="0.3">
      <c r="P309077" s="83"/>
    </row>
    <row r="309078" spans="16:16" x14ac:dyDescent="0.3">
      <c r="P309078" s="83"/>
    </row>
    <row r="309079" spans="16:16" x14ac:dyDescent="0.3">
      <c r="P309079" s="83"/>
    </row>
    <row r="309080" spans="16:16" x14ac:dyDescent="0.3">
      <c r="P309080" s="83"/>
    </row>
    <row r="309081" spans="16:16" x14ac:dyDescent="0.3">
      <c r="P309081" s="83"/>
    </row>
    <row r="309082" spans="16:16" x14ac:dyDescent="0.3">
      <c r="P309082" s="83"/>
    </row>
    <row r="309083" spans="16:16" x14ac:dyDescent="0.3">
      <c r="P309083" s="83"/>
    </row>
    <row r="309084" spans="16:16" x14ac:dyDescent="0.3">
      <c r="P309084" s="83"/>
    </row>
    <row r="309085" spans="16:16" x14ac:dyDescent="0.3">
      <c r="P309085" s="83"/>
    </row>
    <row r="309086" spans="16:16" x14ac:dyDescent="0.3">
      <c r="P309086" s="83"/>
    </row>
    <row r="309087" spans="16:16" x14ac:dyDescent="0.3">
      <c r="P309087" s="83"/>
    </row>
    <row r="309088" spans="16:16" x14ac:dyDescent="0.3">
      <c r="P309088" s="83"/>
    </row>
    <row r="309089" spans="16:16" x14ac:dyDescent="0.3">
      <c r="P309089" s="83"/>
    </row>
    <row r="309090" spans="16:16" x14ac:dyDescent="0.3">
      <c r="P309090" s="83"/>
    </row>
    <row r="309091" spans="16:16" x14ac:dyDescent="0.3">
      <c r="P309091" s="83"/>
    </row>
    <row r="309092" spans="16:16" x14ac:dyDescent="0.3">
      <c r="P309092" s="83"/>
    </row>
    <row r="309093" spans="16:16" x14ac:dyDescent="0.3">
      <c r="P309093" s="83"/>
    </row>
    <row r="309094" spans="16:16" x14ac:dyDescent="0.3">
      <c r="P309094" s="83"/>
    </row>
    <row r="309095" spans="16:16" x14ac:dyDescent="0.3">
      <c r="P309095" s="83"/>
    </row>
    <row r="309096" spans="16:16" x14ac:dyDescent="0.3">
      <c r="P309096" s="83"/>
    </row>
    <row r="309097" spans="16:16" x14ac:dyDescent="0.3">
      <c r="P309097" s="83"/>
    </row>
    <row r="309098" spans="16:16" x14ac:dyDescent="0.3">
      <c r="P309098" s="83"/>
    </row>
    <row r="309099" spans="16:16" x14ac:dyDescent="0.3">
      <c r="P309099" s="83"/>
    </row>
    <row r="309100" spans="16:16" x14ac:dyDescent="0.3">
      <c r="P309100" s="83"/>
    </row>
    <row r="309101" spans="16:16" x14ac:dyDescent="0.3">
      <c r="P309101" s="83"/>
    </row>
    <row r="309102" spans="16:16" x14ac:dyDescent="0.3">
      <c r="P309102" s="83"/>
    </row>
    <row r="309103" spans="16:16" x14ac:dyDescent="0.3">
      <c r="P309103" s="83"/>
    </row>
    <row r="309104" spans="16:16" x14ac:dyDescent="0.3">
      <c r="P309104" s="83"/>
    </row>
    <row r="309105" spans="16:16" x14ac:dyDescent="0.3">
      <c r="P309105" s="83"/>
    </row>
    <row r="309106" spans="16:16" x14ac:dyDescent="0.3">
      <c r="P309106" s="83"/>
    </row>
    <row r="309107" spans="16:16" x14ac:dyDescent="0.3">
      <c r="P309107" s="83"/>
    </row>
    <row r="309108" spans="16:16" x14ac:dyDescent="0.3">
      <c r="P309108" s="83"/>
    </row>
    <row r="309109" spans="16:16" x14ac:dyDescent="0.3">
      <c r="P309109" s="83"/>
    </row>
    <row r="309110" spans="16:16" x14ac:dyDescent="0.3">
      <c r="P309110" s="83"/>
    </row>
    <row r="309111" spans="16:16" x14ac:dyDescent="0.3">
      <c r="P309111" s="83"/>
    </row>
    <row r="309112" spans="16:16" x14ac:dyDescent="0.3">
      <c r="P309112" s="83"/>
    </row>
    <row r="309113" spans="16:16" x14ac:dyDescent="0.3">
      <c r="P309113" s="83"/>
    </row>
    <row r="309114" spans="16:16" x14ac:dyDescent="0.3">
      <c r="P309114" s="83"/>
    </row>
    <row r="309115" spans="16:16" x14ac:dyDescent="0.3">
      <c r="P309115" s="83"/>
    </row>
    <row r="309116" spans="16:16" x14ac:dyDescent="0.3">
      <c r="P309116" s="83"/>
    </row>
    <row r="309117" spans="16:16" x14ac:dyDescent="0.3">
      <c r="P309117" s="83"/>
    </row>
    <row r="309118" spans="16:16" x14ac:dyDescent="0.3">
      <c r="P309118" s="83"/>
    </row>
    <row r="309119" spans="16:16" x14ac:dyDescent="0.3">
      <c r="P309119" s="83"/>
    </row>
    <row r="309120" spans="16:16" x14ac:dyDescent="0.3">
      <c r="P309120" s="83"/>
    </row>
    <row r="309121" spans="16:16" x14ac:dyDescent="0.3">
      <c r="P309121" s="83"/>
    </row>
    <row r="309122" spans="16:16" x14ac:dyDescent="0.3">
      <c r="P309122" s="83"/>
    </row>
    <row r="309123" spans="16:16" x14ac:dyDescent="0.3">
      <c r="P309123" s="83"/>
    </row>
    <row r="309124" spans="16:16" x14ac:dyDescent="0.3">
      <c r="P309124" s="83"/>
    </row>
    <row r="309125" spans="16:16" x14ac:dyDescent="0.3">
      <c r="P309125" s="83"/>
    </row>
    <row r="309126" spans="16:16" x14ac:dyDescent="0.3">
      <c r="P309126" s="83"/>
    </row>
    <row r="309127" spans="16:16" x14ac:dyDescent="0.3">
      <c r="P309127" s="83"/>
    </row>
    <row r="309128" spans="16:16" x14ac:dyDescent="0.3">
      <c r="P309128" s="83"/>
    </row>
    <row r="309129" spans="16:16" x14ac:dyDescent="0.3">
      <c r="P309129" s="83"/>
    </row>
    <row r="309130" spans="16:16" x14ac:dyDescent="0.3">
      <c r="P309130" s="83"/>
    </row>
    <row r="309131" spans="16:16" x14ac:dyDescent="0.3">
      <c r="P309131" s="83"/>
    </row>
    <row r="309132" spans="16:16" x14ac:dyDescent="0.3">
      <c r="P309132" s="83"/>
    </row>
    <row r="309133" spans="16:16" x14ac:dyDescent="0.3">
      <c r="P309133" s="83"/>
    </row>
    <row r="309134" spans="16:16" x14ac:dyDescent="0.3">
      <c r="P309134" s="83"/>
    </row>
    <row r="309135" spans="16:16" x14ac:dyDescent="0.3">
      <c r="P309135" s="83"/>
    </row>
    <row r="309136" spans="16:16" x14ac:dyDescent="0.3">
      <c r="P309136" s="83"/>
    </row>
    <row r="309137" spans="16:16" x14ac:dyDescent="0.3">
      <c r="P309137" s="83"/>
    </row>
    <row r="309138" spans="16:16" x14ac:dyDescent="0.3">
      <c r="P309138" s="83"/>
    </row>
    <row r="309139" spans="16:16" x14ac:dyDescent="0.3">
      <c r="P309139" s="83"/>
    </row>
    <row r="309140" spans="16:16" x14ac:dyDescent="0.3">
      <c r="P309140" s="83"/>
    </row>
    <row r="309141" spans="16:16" x14ac:dyDescent="0.3">
      <c r="P309141" s="83"/>
    </row>
    <row r="309142" spans="16:16" x14ac:dyDescent="0.3">
      <c r="P309142" s="83"/>
    </row>
    <row r="309143" spans="16:16" x14ac:dyDescent="0.3">
      <c r="P309143" s="83"/>
    </row>
    <row r="309144" spans="16:16" x14ac:dyDescent="0.3">
      <c r="P309144" s="83"/>
    </row>
    <row r="309145" spans="16:16" x14ac:dyDescent="0.3">
      <c r="P309145" s="83"/>
    </row>
    <row r="309146" spans="16:16" x14ac:dyDescent="0.3">
      <c r="P309146" s="83"/>
    </row>
    <row r="309147" spans="16:16" x14ac:dyDescent="0.3">
      <c r="P309147" s="83"/>
    </row>
    <row r="309148" spans="16:16" x14ac:dyDescent="0.3">
      <c r="P309148" s="83"/>
    </row>
    <row r="309149" spans="16:16" x14ac:dyDescent="0.3">
      <c r="P309149" s="83"/>
    </row>
    <row r="309150" spans="16:16" x14ac:dyDescent="0.3">
      <c r="P309150" s="83"/>
    </row>
    <row r="309151" spans="16:16" x14ac:dyDescent="0.3">
      <c r="P309151" s="83"/>
    </row>
    <row r="309152" spans="16:16" x14ac:dyDescent="0.3">
      <c r="P309152" s="83"/>
    </row>
    <row r="309153" spans="16:16" x14ac:dyDescent="0.3">
      <c r="P309153" s="83"/>
    </row>
    <row r="309154" spans="16:16" x14ac:dyDescent="0.3">
      <c r="P309154" s="83"/>
    </row>
    <row r="309155" spans="16:16" x14ac:dyDescent="0.3">
      <c r="P309155" s="83"/>
    </row>
    <row r="309156" spans="16:16" x14ac:dyDescent="0.3">
      <c r="P309156" s="83"/>
    </row>
    <row r="309157" spans="16:16" x14ac:dyDescent="0.3">
      <c r="P309157" s="83"/>
    </row>
    <row r="309158" spans="16:16" x14ac:dyDescent="0.3">
      <c r="P309158" s="83"/>
    </row>
    <row r="309159" spans="16:16" x14ac:dyDescent="0.3">
      <c r="P309159" s="83"/>
    </row>
    <row r="309160" spans="16:16" x14ac:dyDescent="0.3">
      <c r="P309160" s="83"/>
    </row>
    <row r="309161" spans="16:16" x14ac:dyDescent="0.3">
      <c r="P309161" s="83"/>
    </row>
    <row r="309162" spans="16:16" x14ac:dyDescent="0.3">
      <c r="P309162" s="83"/>
    </row>
    <row r="309163" spans="16:16" x14ac:dyDescent="0.3">
      <c r="P309163" s="83"/>
    </row>
    <row r="309164" spans="16:16" x14ac:dyDescent="0.3">
      <c r="P309164" s="83"/>
    </row>
    <row r="309165" spans="16:16" x14ac:dyDescent="0.3">
      <c r="P309165" s="83"/>
    </row>
    <row r="309166" spans="16:16" x14ac:dyDescent="0.3">
      <c r="P309166" s="83"/>
    </row>
    <row r="309167" spans="16:16" x14ac:dyDescent="0.3">
      <c r="P309167" s="83"/>
    </row>
    <row r="309168" spans="16:16" x14ac:dyDescent="0.3">
      <c r="P309168" s="83"/>
    </row>
    <row r="309169" spans="16:16" x14ac:dyDescent="0.3">
      <c r="P309169" s="83"/>
    </row>
    <row r="309170" spans="16:16" x14ac:dyDescent="0.3">
      <c r="P309170" s="83"/>
    </row>
    <row r="309171" spans="16:16" x14ac:dyDescent="0.3">
      <c r="P309171" s="83"/>
    </row>
    <row r="309172" spans="16:16" x14ac:dyDescent="0.3">
      <c r="P309172" s="83"/>
    </row>
    <row r="309173" spans="16:16" x14ac:dyDescent="0.3">
      <c r="P309173" s="83"/>
    </row>
    <row r="309174" spans="16:16" x14ac:dyDescent="0.3">
      <c r="P309174" s="83"/>
    </row>
    <row r="309175" spans="16:16" x14ac:dyDescent="0.3">
      <c r="P309175" s="83"/>
    </row>
    <row r="309176" spans="16:16" x14ac:dyDescent="0.3">
      <c r="P309176" s="83"/>
    </row>
    <row r="309177" spans="16:16" x14ac:dyDescent="0.3">
      <c r="P309177" s="83"/>
    </row>
    <row r="309178" spans="16:16" x14ac:dyDescent="0.3">
      <c r="P309178" s="83"/>
    </row>
    <row r="309179" spans="16:16" x14ac:dyDescent="0.3">
      <c r="P309179" s="83"/>
    </row>
    <row r="309180" spans="16:16" x14ac:dyDescent="0.3">
      <c r="P309180" s="83"/>
    </row>
    <row r="309181" spans="16:16" x14ac:dyDescent="0.3">
      <c r="P309181" s="83"/>
    </row>
    <row r="309182" spans="16:16" x14ac:dyDescent="0.3">
      <c r="P309182" s="83"/>
    </row>
    <row r="309183" spans="16:16" x14ac:dyDescent="0.3">
      <c r="P309183" s="83"/>
    </row>
    <row r="309184" spans="16:16" x14ac:dyDescent="0.3">
      <c r="P309184" s="83"/>
    </row>
    <row r="309185" spans="16:16" x14ac:dyDescent="0.3">
      <c r="P309185" s="83"/>
    </row>
    <row r="309186" spans="16:16" x14ac:dyDescent="0.3">
      <c r="P309186" s="83"/>
    </row>
    <row r="309187" spans="16:16" x14ac:dyDescent="0.3">
      <c r="P309187" s="83"/>
    </row>
    <row r="309188" spans="16:16" x14ac:dyDescent="0.3">
      <c r="P309188" s="83"/>
    </row>
    <row r="309189" spans="16:16" x14ac:dyDescent="0.3">
      <c r="P309189" s="83"/>
    </row>
    <row r="309190" spans="16:16" x14ac:dyDescent="0.3">
      <c r="P309190" s="83"/>
    </row>
    <row r="309191" spans="16:16" x14ac:dyDescent="0.3">
      <c r="P309191" s="83"/>
    </row>
    <row r="309192" spans="16:16" x14ac:dyDescent="0.3">
      <c r="P309192" s="83"/>
    </row>
    <row r="309193" spans="16:16" x14ac:dyDescent="0.3">
      <c r="P309193" s="83"/>
    </row>
    <row r="309194" spans="16:16" x14ac:dyDescent="0.3">
      <c r="P309194" s="83"/>
    </row>
    <row r="309195" spans="16:16" x14ac:dyDescent="0.3">
      <c r="P309195" s="83"/>
    </row>
    <row r="309196" spans="16:16" x14ac:dyDescent="0.3">
      <c r="P309196" s="83"/>
    </row>
    <row r="309197" spans="16:16" x14ac:dyDescent="0.3">
      <c r="P309197" s="83"/>
    </row>
    <row r="309198" spans="16:16" x14ac:dyDescent="0.3">
      <c r="P309198" s="83"/>
    </row>
    <row r="309199" spans="16:16" x14ac:dyDescent="0.3">
      <c r="P309199" s="83"/>
    </row>
    <row r="309200" spans="16:16" x14ac:dyDescent="0.3">
      <c r="P309200" s="83"/>
    </row>
    <row r="309201" spans="16:16" x14ac:dyDescent="0.3">
      <c r="P309201" s="83"/>
    </row>
    <row r="309202" spans="16:16" x14ac:dyDescent="0.3">
      <c r="P309202" s="83"/>
    </row>
    <row r="309203" spans="16:16" x14ac:dyDescent="0.3">
      <c r="P309203" s="83"/>
    </row>
    <row r="309204" spans="16:16" x14ac:dyDescent="0.3">
      <c r="P309204" s="83"/>
    </row>
    <row r="309205" spans="16:16" x14ac:dyDescent="0.3">
      <c r="P309205" s="83"/>
    </row>
    <row r="309206" spans="16:16" x14ac:dyDescent="0.3">
      <c r="P309206" s="83"/>
    </row>
    <row r="309207" spans="16:16" x14ac:dyDescent="0.3">
      <c r="P309207" s="83"/>
    </row>
    <row r="309208" spans="16:16" x14ac:dyDescent="0.3">
      <c r="P309208" s="83"/>
    </row>
    <row r="309209" spans="16:16" x14ac:dyDescent="0.3">
      <c r="P309209" s="83"/>
    </row>
    <row r="309210" spans="16:16" x14ac:dyDescent="0.3">
      <c r="P309210" s="83"/>
    </row>
    <row r="309211" spans="16:16" x14ac:dyDescent="0.3">
      <c r="P309211" s="83"/>
    </row>
    <row r="309212" spans="16:16" x14ac:dyDescent="0.3">
      <c r="P309212" s="83"/>
    </row>
    <row r="309213" spans="16:16" x14ac:dyDescent="0.3">
      <c r="P309213" s="83"/>
    </row>
    <row r="309214" spans="16:16" x14ac:dyDescent="0.3">
      <c r="P309214" s="83"/>
    </row>
    <row r="309215" spans="16:16" x14ac:dyDescent="0.3">
      <c r="P309215" s="83"/>
    </row>
    <row r="309216" spans="16:16" x14ac:dyDescent="0.3">
      <c r="P309216" s="83"/>
    </row>
    <row r="309217" spans="16:16" x14ac:dyDescent="0.3">
      <c r="P309217" s="83"/>
    </row>
    <row r="309218" spans="16:16" x14ac:dyDescent="0.3">
      <c r="P309218" s="83"/>
    </row>
    <row r="309219" spans="16:16" x14ac:dyDescent="0.3">
      <c r="P309219" s="83"/>
    </row>
    <row r="309220" spans="16:16" x14ac:dyDescent="0.3">
      <c r="P309220" s="83"/>
    </row>
    <row r="309221" spans="16:16" x14ac:dyDescent="0.3">
      <c r="P309221" s="83"/>
    </row>
    <row r="309222" spans="16:16" x14ac:dyDescent="0.3">
      <c r="P309222" s="83"/>
    </row>
    <row r="309223" spans="16:16" x14ac:dyDescent="0.3">
      <c r="P309223" s="83"/>
    </row>
    <row r="309224" spans="16:16" x14ac:dyDescent="0.3">
      <c r="P309224" s="83"/>
    </row>
    <row r="309225" spans="16:16" x14ac:dyDescent="0.3">
      <c r="P309225" s="83"/>
    </row>
    <row r="309226" spans="16:16" x14ac:dyDescent="0.3">
      <c r="P309226" s="83"/>
    </row>
    <row r="309227" spans="16:16" x14ac:dyDescent="0.3">
      <c r="P309227" s="83"/>
    </row>
    <row r="309228" spans="16:16" x14ac:dyDescent="0.3">
      <c r="P309228" s="83"/>
    </row>
    <row r="309229" spans="16:16" x14ac:dyDescent="0.3">
      <c r="P309229" s="83"/>
    </row>
    <row r="309230" spans="16:16" x14ac:dyDescent="0.3">
      <c r="P309230" s="83"/>
    </row>
    <row r="309231" spans="16:16" x14ac:dyDescent="0.3">
      <c r="P309231" s="83"/>
    </row>
    <row r="309232" spans="16:16" x14ac:dyDescent="0.3">
      <c r="P309232" s="83"/>
    </row>
    <row r="309233" spans="16:16" x14ac:dyDescent="0.3">
      <c r="P309233" s="83"/>
    </row>
    <row r="309234" spans="16:16" x14ac:dyDescent="0.3">
      <c r="P309234" s="83"/>
    </row>
    <row r="309235" spans="16:16" x14ac:dyDescent="0.3">
      <c r="P309235" s="83"/>
    </row>
    <row r="309236" spans="16:16" x14ac:dyDescent="0.3">
      <c r="P309236" s="83"/>
    </row>
    <row r="309237" spans="16:16" x14ac:dyDescent="0.3">
      <c r="P309237" s="83"/>
    </row>
    <row r="309238" spans="16:16" x14ac:dyDescent="0.3">
      <c r="P309238" s="83"/>
    </row>
    <row r="309239" spans="16:16" x14ac:dyDescent="0.3">
      <c r="P309239" s="83"/>
    </row>
    <row r="309240" spans="16:16" x14ac:dyDescent="0.3">
      <c r="P309240" s="83"/>
    </row>
    <row r="309241" spans="16:16" x14ac:dyDescent="0.3">
      <c r="P309241" s="83"/>
    </row>
    <row r="309242" spans="16:16" x14ac:dyDescent="0.3">
      <c r="P309242" s="83"/>
    </row>
    <row r="309243" spans="16:16" x14ac:dyDescent="0.3">
      <c r="P309243" s="83"/>
    </row>
    <row r="309244" spans="16:16" x14ac:dyDescent="0.3">
      <c r="P309244" s="83"/>
    </row>
    <row r="309245" spans="16:16" x14ac:dyDescent="0.3">
      <c r="P309245" s="83"/>
    </row>
    <row r="309246" spans="16:16" x14ac:dyDescent="0.3">
      <c r="P309246" s="83"/>
    </row>
    <row r="309247" spans="16:16" x14ac:dyDescent="0.3">
      <c r="P309247" s="83"/>
    </row>
    <row r="309248" spans="16:16" x14ac:dyDescent="0.3">
      <c r="P309248" s="83"/>
    </row>
    <row r="309249" spans="16:16" x14ac:dyDescent="0.3">
      <c r="P309249" s="83"/>
    </row>
    <row r="309250" spans="16:16" x14ac:dyDescent="0.3">
      <c r="P309250" s="83"/>
    </row>
    <row r="309251" spans="16:16" x14ac:dyDescent="0.3">
      <c r="P309251" s="83"/>
    </row>
    <row r="309252" spans="16:16" x14ac:dyDescent="0.3">
      <c r="P309252" s="83"/>
    </row>
    <row r="309253" spans="16:16" x14ac:dyDescent="0.3">
      <c r="P309253" s="83"/>
    </row>
    <row r="309254" spans="16:16" x14ac:dyDescent="0.3">
      <c r="P309254" s="83"/>
    </row>
    <row r="309255" spans="16:16" x14ac:dyDescent="0.3">
      <c r="P309255" s="83"/>
    </row>
    <row r="309256" spans="16:16" x14ac:dyDescent="0.3">
      <c r="P309256" s="83"/>
    </row>
    <row r="309257" spans="16:16" x14ac:dyDescent="0.3">
      <c r="P309257" s="83"/>
    </row>
    <row r="309258" spans="16:16" x14ac:dyDescent="0.3">
      <c r="P309258" s="83"/>
    </row>
    <row r="309259" spans="16:16" x14ac:dyDescent="0.3">
      <c r="P309259" s="83"/>
    </row>
    <row r="309260" spans="16:16" x14ac:dyDescent="0.3">
      <c r="P309260" s="83"/>
    </row>
    <row r="309261" spans="16:16" x14ac:dyDescent="0.3">
      <c r="P309261" s="83"/>
    </row>
    <row r="309262" spans="16:16" x14ac:dyDescent="0.3">
      <c r="P309262" s="83"/>
    </row>
    <row r="309263" spans="16:16" x14ac:dyDescent="0.3">
      <c r="P309263" s="83"/>
    </row>
    <row r="309264" spans="16:16" x14ac:dyDescent="0.3">
      <c r="P309264" s="83"/>
    </row>
    <row r="309265" spans="16:16" x14ac:dyDescent="0.3">
      <c r="P309265" s="83"/>
    </row>
    <row r="309266" spans="16:16" x14ac:dyDescent="0.3">
      <c r="P309266" s="83"/>
    </row>
    <row r="309267" spans="16:16" x14ac:dyDescent="0.3">
      <c r="P309267" s="83"/>
    </row>
    <row r="309268" spans="16:16" x14ac:dyDescent="0.3">
      <c r="P309268" s="83"/>
    </row>
    <row r="309269" spans="16:16" x14ac:dyDescent="0.3">
      <c r="P309269" s="83"/>
    </row>
    <row r="309270" spans="16:16" x14ac:dyDescent="0.3">
      <c r="P309270" s="83"/>
    </row>
    <row r="309271" spans="16:16" x14ac:dyDescent="0.3">
      <c r="P309271" s="83"/>
    </row>
    <row r="309272" spans="16:16" x14ac:dyDescent="0.3">
      <c r="P309272" s="83"/>
    </row>
    <row r="309273" spans="16:16" x14ac:dyDescent="0.3">
      <c r="P309273" s="83"/>
    </row>
    <row r="309274" spans="16:16" x14ac:dyDescent="0.3">
      <c r="P309274" s="83"/>
    </row>
    <row r="309275" spans="16:16" x14ac:dyDescent="0.3">
      <c r="P309275" s="83"/>
    </row>
    <row r="309276" spans="16:16" x14ac:dyDescent="0.3">
      <c r="P309276" s="83"/>
    </row>
    <row r="309277" spans="16:16" x14ac:dyDescent="0.3">
      <c r="P309277" s="83"/>
    </row>
    <row r="309278" spans="16:16" x14ac:dyDescent="0.3">
      <c r="P309278" s="83"/>
    </row>
    <row r="309279" spans="16:16" x14ac:dyDescent="0.3">
      <c r="P309279" s="83"/>
    </row>
    <row r="309280" spans="16:16" x14ac:dyDescent="0.3">
      <c r="P309280" s="83"/>
    </row>
    <row r="309281" spans="16:16" x14ac:dyDescent="0.3">
      <c r="P309281" s="83"/>
    </row>
    <row r="309282" spans="16:16" x14ac:dyDescent="0.3">
      <c r="P309282" s="83"/>
    </row>
    <row r="309283" spans="16:16" x14ac:dyDescent="0.3">
      <c r="P309283" s="83"/>
    </row>
    <row r="309284" spans="16:16" x14ac:dyDescent="0.3">
      <c r="P309284" s="83"/>
    </row>
    <row r="309285" spans="16:16" x14ac:dyDescent="0.3">
      <c r="P309285" s="83"/>
    </row>
    <row r="309286" spans="16:16" x14ac:dyDescent="0.3">
      <c r="P309286" s="83"/>
    </row>
    <row r="309287" spans="16:16" x14ac:dyDescent="0.3">
      <c r="P309287" s="83"/>
    </row>
    <row r="309288" spans="16:16" x14ac:dyDescent="0.3">
      <c r="P309288" s="83"/>
    </row>
    <row r="309289" spans="16:16" x14ac:dyDescent="0.3">
      <c r="P309289" s="83"/>
    </row>
    <row r="309290" spans="16:16" x14ac:dyDescent="0.3">
      <c r="P309290" s="83"/>
    </row>
    <row r="309291" spans="16:16" x14ac:dyDescent="0.3">
      <c r="P309291" s="83"/>
    </row>
    <row r="309292" spans="16:16" x14ac:dyDescent="0.3">
      <c r="P309292" s="83"/>
    </row>
    <row r="309293" spans="16:16" x14ac:dyDescent="0.3">
      <c r="P309293" s="83"/>
    </row>
    <row r="309294" spans="16:16" x14ac:dyDescent="0.3">
      <c r="P309294" s="83"/>
    </row>
    <row r="309295" spans="16:16" x14ac:dyDescent="0.3">
      <c r="P309295" s="83"/>
    </row>
    <row r="309296" spans="16:16" x14ac:dyDescent="0.3">
      <c r="P309296" s="83"/>
    </row>
    <row r="309297" spans="16:16" x14ac:dyDescent="0.3">
      <c r="P309297" s="83"/>
    </row>
    <row r="309298" spans="16:16" x14ac:dyDescent="0.3">
      <c r="P309298" s="83"/>
    </row>
    <row r="309299" spans="16:16" x14ac:dyDescent="0.3">
      <c r="P309299" s="83"/>
    </row>
    <row r="309300" spans="16:16" x14ac:dyDescent="0.3">
      <c r="P309300" s="83"/>
    </row>
    <row r="309301" spans="16:16" x14ac:dyDescent="0.3">
      <c r="P309301" s="83"/>
    </row>
    <row r="309302" spans="16:16" x14ac:dyDescent="0.3">
      <c r="P309302" s="83"/>
    </row>
    <row r="309303" spans="16:16" x14ac:dyDescent="0.3">
      <c r="P309303" s="83"/>
    </row>
    <row r="309304" spans="16:16" x14ac:dyDescent="0.3">
      <c r="P309304" s="83"/>
    </row>
    <row r="309305" spans="16:16" x14ac:dyDescent="0.3">
      <c r="P309305" s="83"/>
    </row>
    <row r="309306" spans="16:16" x14ac:dyDescent="0.3">
      <c r="P309306" s="83"/>
    </row>
    <row r="309307" spans="16:16" x14ac:dyDescent="0.3">
      <c r="P309307" s="83"/>
    </row>
    <row r="309308" spans="16:16" x14ac:dyDescent="0.3">
      <c r="P309308" s="83"/>
    </row>
    <row r="309309" spans="16:16" x14ac:dyDescent="0.3">
      <c r="P309309" s="83"/>
    </row>
    <row r="309310" spans="16:16" x14ac:dyDescent="0.3">
      <c r="P309310" s="83"/>
    </row>
    <row r="309311" spans="16:16" x14ac:dyDescent="0.3">
      <c r="P309311" s="83"/>
    </row>
    <row r="309312" spans="16:16" x14ac:dyDescent="0.3">
      <c r="P309312" s="83"/>
    </row>
    <row r="309313" spans="16:16" x14ac:dyDescent="0.3">
      <c r="P309313" s="83"/>
    </row>
    <row r="309314" spans="16:16" x14ac:dyDescent="0.3">
      <c r="P309314" s="83"/>
    </row>
    <row r="309315" spans="16:16" x14ac:dyDescent="0.3">
      <c r="P309315" s="83"/>
    </row>
    <row r="309316" spans="16:16" x14ac:dyDescent="0.3">
      <c r="P309316" s="83"/>
    </row>
    <row r="309317" spans="16:16" x14ac:dyDescent="0.3">
      <c r="P309317" s="83"/>
    </row>
    <row r="309318" spans="16:16" x14ac:dyDescent="0.3">
      <c r="P309318" s="83"/>
    </row>
    <row r="309319" spans="16:16" x14ac:dyDescent="0.3">
      <c r="P309319" s="83"/>
    </row>
    <row r="309320" spans="16:16" x14ac:dyDescent="0.3">
      <c r="P309320" s="83"/>
    </row>
    <row r="309321" spans="16:16" x14ac:dyDescent="0.3">
      <c r="P309321" s="83"/>
    </row>
    <row r="309322" spans="16:16" x14ac:dyDescent="0.3">
      <c r="P309322" s="83"/>
    </row>
    <row r="309323" spans="16:16" x14ac:dyDescent="0.3">
      <c r="P309323" s="83"/>
    </row>
    <row r="309324" spans="16:16" x14ac:dyDescent="0.3">
      <c r="P309324" s="83"/>
    </row>
    <row r="309325" spans="16:16" x14ac:dyDescent="0.3">
      <c r="P309325" s="83"/>
    </row>
    <row r="309326" spans="16:16" x14ac:dyDescent="0.3">
      <c r="P309326" s="83"/>
    </row>
    <row r="309327" spans="16:16" x14ac:dyDescent="0.3">
      <c r="P309327" s="83"/>
    </row>
    <row r="309328" spans="16:16" x14ac:dyDescent="0.3">
      <c r="P309328" s="83"/>
    </row>
    <row r="309329" spans="16:16" x14ac:dyDescent="0.3">
      <c r="P309329" s="83"/>
    </row>
    <row r="309330" spans="16:16" x14ac:dyDescent="0.3">
      <c r="P309330" s="83"/>
    </row>
    <row r="309331" spans="16:16" x14ac:dyDescent="0.3">
      <c r="P309331" s="83"/>
    </row>
    <row r="309332" spans="16:16" x14ac:dyDescent="0.3">
      <c r="P309332" s="83"/>
    </row>
    <row r="309333" spans="16:16" x14ac:dyDescent="0.3">
      <c r="P309333" s="83"/>
    </row>
    <row r="309334" spans="16:16" x14ac:dyDescent="0.3">
      <c r="P309334" s="83"/>
    </row>
    <row r="309335" spans="16:16" x14ac:dyDescent="0.3">
      <c r="P309335" s="83"/>
    </row>
    <row r="309336" spans="16:16" x14ac:dyDescent="0.3">
      <c r="P309336" s="83"/>
    </row>
    <row r="309337" spans="16:16" x14ac:dyDescent="0.3">
      <c r="P309337" s="83"/>
    </row>
    <row r="309338" spans="16:16" x14ac:dyDescent="0.3">
      <c r="P309338" s="83"/>
    </row>
    <row r="309339" spans="16:16" x14ac:dyDescent="0.3">
      <c r="P309339" s="83"/>
    </row>
    <row r="309340" spans="16:16" x14ac:dyDescent="0.3">
      <c r="P309340" s="83"/>
    </row>
    <row r="309341" spans="16:16" x14ac:dyDescent="0.3">
      <c r="P309341" s="83"/>
    </row>
    <row r="309342" spans="16:16" x14ac:dyDescent="0.3">
      <c r="P309342" s="83"/>
    </row>
    <row r="309343" spans="16:16" x14ac:dyDescent="0.3">
      <c r="P309343" s="83"/>
    </row>
    <row r="309344" spans="16:16" x14ac:dyDescent="0.3">
      <c r="P309344" s="83"/>
    </row>
    <row r="309345" spans="16:16" x14ac:dyDescent="0.3">
      <c r="P309345" s="83"/>
    </row>
    <row r="309346" spans="16:16" x14ac:dyDescent="0.3">
      <c r="P309346" s="83"/>
    </row>
    <row r="309347" spans="16:16" x14ac:dyDescent="0.3">
      <c r="P309347" s="83"/>
    </row>
    <row r="309348" spans="16:16" x14ac:dyDescent="0.3">
      <c r="P309348" s="83"/>
    </row>
    <row r="309349" spans="16:16" x14ac:dyDescent="0.3">
      <c r="P309349" s="83"/>
    </row>
    <row r="309350" spans="16:16" x14ac:dyDescent="0.3">
      <c r="P309350" s="83"/>
    </row>
    <row r="309351" spans="16:16" x14ac:dyDescent="0.3">
      <c r="P309351" s="83"/>
    </row>
    <row r="309352" spans="16:16" x14ac:dyDescent="0.3">
      <c r="P309352" s="83"/>
    </row>
    <row r="309353" spans="16:16" x14ac:dyDescent="0.3">
      <c r="P309353" s="83"/>
    </row>
    <row r="309354" spans="16:16" x14ac:dyDescent="0.3">
      <c r="P309354" s="83"/>
    </row>
    <row r="309355" spans="16:16" x14ac:dyDescent="0.3">
      <c r="P309355" s="83"/>
    </row>
    <row r="309356" spans="16:16" x14ac:dyDescent="0.3">
      <c r="P309356" s="83"/>
    </row>
    <row r="309357" spans="16:16" x14ac:dyDescent="0.3">
      <c r="P309357" s="83"/>
    </row>
    <row r="309358" spans="16:16" x14ac:dyDescent="0.3">
      <c r="P309358" s="83"/>
    </row>
    <row r="309359" spans="16:16" x14ac:dyDescent="0.3">
      <c r="P309359" s="83"/>
    </row>
    <row r="309360" spans="16:16" x14ac:dyDescent="0.3">
      <c r="P309360" s="83"/>
    </row>
    <row r="309361" spans="16:16" x14ac:dyDescent="0.3">
      <c r="P309361" s="83"/>
    </row>
    <row r="309362" spans="16:16" x14ac:dyDescent="0.3">
      <c r="P309362" s="83"/>
    </row>
    <row r="309363" spans="16:16" x14ac:dyDescent="0.3">
      <c r="P309363" s="83"/>
    </row>
    <row r="309364" spans="16:16" x14ac:dyDescent="0.3">
      <c r="P309364" s="83"/>
    </row>
    <row r="309365" spans="16:16" x14ac:dyDescent="0.3">
      <c r="P309365" s="83"/>
    </row>
    <row r="309366" spans="16:16" x14ac:dyDescent="0.3">
      <c r="P309366" s="83"/>
    </row>
    <row r="309367" spans="16:16" x14ac:dyDescent="0.3">
      <c r="P309367" s="83"/>
    </row>
    <row r="309368" spans="16:16" x14ac:dyDescent="0.3">
      <c r="P309368" s="83"/>
    </row>
    <row r="309369" spans="16:16" x14ac:dyDescent="0.3">
      <c r="P309369" s="83"/>
    </row>
    <row r="309370" spans="16:16" x14ac:dyDescent="0.3">
      <c r="P309370" s="83"/>
    </row>
    <row r="309371" spans="16:16" x14ac:dyDescent="0.3">
      <c r="P309371" s="83"/>
    </row>
    <row r="309372" spans="16:16" x14ac:dyDescent="0.3">
      <c r="P309372" s="83"/>
    </row>
    <row r="309373" spans="16:16" x14ac:dyDescent="0.3">
      <c r="P309373" s="83"/>
    </row>
    <row r="309374" spans="16:16" x14ac:dyDescent="0.3">
      <c r="P309374" s="83"/>
    </row>
    <row r="309375" spans="16:16" x14ac:dyDescent="0.3">
      <c r="P309375" s="83"/>
    </row>
    <row r="309376" spans="16:16" x14ac:dyDescent="0.3">
      <c r="P309376" s="83"/>
    </row>
    <row r="309377" spans="16:16" x14ac:dyDescent="0.3">
      <c r="P309377" s="83"/>
    </row>
    <row r="309378" spans="16:16" x14ac:dyDescent="0.3">
      <c r="P309378" s="83"/>
    </row>
    <row r="309379" spans="16:16" x14ac:dyDescent="0.3">
      <c r="P309379" s="83"/>
    </row>
    <row r="309380" spans="16:16" x14ac:dyDescent="0.3">
      <c r="P309380" s="83"/>
    </row>
    <row r="309381" spans="16:16" x14ac:dyDescent="0.3">
      <c r="P309381" s="83"/>
    </row>
    <row r="309382" spans="16:16" x14ac:dyDescent="0.3">
      <c r="P309382" s="83"/>
    </row>
    <row r="309383" spans="16:16" x14ac:dyDescent="0.3">
      <c r="P309383" s="83"/>
    </row>
    <row r="309384" spans="16:16" x14ac:dyDescent="0.3">
      <c r="P309384" s="83"/>
    </row>
    <row r="309385" spans="16:16" x14ac:dyDescent="0.3">
      <c r="P309385" s="83"/>
    </row>
    <row r="309386" spans="16:16" x14ac:dyDescent="0.3">
      <c r="P309386" s="83"/>
    </row>
    <row r="309387" spans="16:16" x14ac:dyDescent="0.3">
      <c r="P309387" s="83"/>
    </row>
    <row r="309388" spans="16:16" x14ac:dyDescent="0.3">
      <c r="P309388" s="83"/>
    </row>
    <row r="309389" spans="16:16" x14ac:dyDescent="0.3">
      <c r="P309389" s="83"/>
    </row>
    <row r="309390" spans="16:16" x14ac:dyDescent="0.3">
      <c r="P309390" s="83"/>
    </row>
    <row r="309391" spans="16:16" x14ac:dyDescent="0.3">
      <c r="P309391" s="83"/>
    </row>
    <row r="309392" spans="16:16" x14ac:dyDescent="0.3">
      <c r="P309392" s="83"/>
    </row>
    <row r="309393" spans="16:16" x14ac:dyDescent="0.3">
      <c r="P309393" s="83"/>
    </row>
    <row r="309394" spans="16:16" x14ac:dyDescent="0.3">
      <c r="P309394" s="83"/>
    </row>
    <row r="309395" spans="16:16" x14ac:dyDescent="0.3">
      <c r="P309395" s="83"/>
    </row>
    <row r="309396" spans="16:16" x14ac:dyDescent="0.3">
      <c r="P309396" s="83"/>
    </row>
    <row r="309397" spans="16:16" x14ac:dyDescent="0.3">
      <c r="P309397" s="83"/>
    </row>
    <row r="309398" spans="16:16" x14ac:dyDescent="0.3">
      <c r="P309398" s="83"/>
    </row>
    <row r="309399" spans="16:16" x14ac:dyDescent="0.3">
      <c r="P309399" s="83"/>
    </row>
    <row r="309400" spans="16:16" x14ac:dyDescent="0.3">
      <c r="P309400" s="83"/>
    </row>
    <row r="309401" spans="16:16" x14ac:dyDescent="0.3">
      <c r="P309401" s="83"/>
    </row>
    <row r="309402" spans="16:16" x14ac:dyDescent="0.3">
      <c r="P309402" s="83"/>
    </row>
    <row r="309403" spans="16:16" x14ac:dyDescent="0.3">
      <c r="P309403" s="83"/>
    </row>
    <row r="309404" spans="16:16" x14ac:dyDescent="0.3">
      <c r="P309404" s="83"/>
    </row>
    <row r="309405" spans="16:16" x14ac:dyDescent="0.3">
      <c r="P309405" s="83"/>
    </row>
    <row r="309406" spans="16:16" x14ac:dyDescent="0.3">
      <c r="P309406" s="83"/>
    </row>
    <row r="309407" spans="16:16" x14ac:dyDescent="0.3">
      <c r="P309407" s="83"/>
    </row>
    <row r="309408" spans="16:16" x14ac:dyDescent="0.3">
      <c r="P309408" s="83"/>
    </row>
    <row r="309409" spans="16:16" x14ac:dyDescent="0.3">
      <c r="P309409" s="83"/>
    </row>
    <row r="309410" spans="16:16" x14ac:dyDescent="0.3">
      <c r="P309410" s="83"/>
    </row>
    <row r="309411" spans="16:16" x14ac:dyDescent="0.3">
      <c r="P309411" s="83"/>
    </row>
    <row r="309412" spans="16:16" x14ac:dyDescent="0.3">
      <c r="P309412" s="83"/>
    </row>
    <row r="309413" spans="16:16" x14ac:dyDescent="0.3">
      <c r="P309413" s="83"/>
    </row>
    <row r="309414" spans="16:16" x14ac:dyDescent="0.3">
      <c r="P309414" s="83"/>
    </row>
    <row r="309415" spans="16:16" x14ac:dyDescent="0.3">
      <c r="P309415" s="83"/>
    </row>
    <row r="309416" spans="16:16" x14ac:dyDescent="0.3">
      <c r="P309416" s="83"/>
    </row>
    <row r="309417" spans="16:16" x14ac:dyDescent="0.3">
      <c r="P309417" s="83"/>
    </row>
    <row r="309418" spans="16:16" x14ac:dyDescent="0.3">
      <c r="P309418" s="83"/>
    </row>
    <row r="309419" spans="16:16" x14ac:dyDescent="0.3">
      <c r="P309419" s="83"/>
    </row>
    <row r="309420" spans="16:16" x14ac:dyDescent="0.3">
      <c r="P309420" s="83"/>
    </row>
    <row r="309421" spans="16:16" x14ac:dyDescent="0.3">
      <c r="P309421" s="83"/>
    </row>
    <row r="309422" spans="16:16" x14ac:dyDescent="0.3">
      <c r="P309422" s="83"/>
    </row>
    <row r="309423" spans="16:16" x14ac:dyDescent="0.3">
      <c r="P309423" s="83"/>
    </row>
    <row r="309424" spans="16:16" x14ac:dyDescent="0.3">
      <c r="P309424" s="83"/>
    </row>
    <row r="309425" spans="16:16" x14ac:dyDescent="0.3">
      <c r="P309425" s="83"/>
    </row>
    <row r="309426" spans="16:16" x14ac:dyDescent="0.3">
      <c r="P309426" s="83"/>
    </row>
    <row r="309427" spans="16:16" x14ac:dyDescent="0.3">
      <c r="P309427" s="83"/>
    </row>
    <row r="309428" spans="16:16" x14ac:dyDescent="0.3">
      <c r="P309428" s="83"/>
    </row>
    <row r="309429" spans="16:16" x14ac:dyDescent="0.3">
      <c r="P309429" s="83"/>
    </row>
    <row r="309430" spans="16:16" x14ac:dyDescent="0.3">
      <c r="P309430" s="83"/>
    </row>
    <row r="309431" spans="16:16" x14ac:dyDescent="0.3">
      <c r="P309431" s="83"/>
    </row>
    <row r="309432" spans="16:16" x14ac:dyDescent="0.3">
      <c r="P309432" s="83"/>
    </row>
    <row r="309433" spans="16:16" x14ac:dyDescent="0.3">
      <c r="P309433" s="83"/>
    </row>
    <row r="309434" spans="16:16" x14ac:dyDescent="0.3">
      <c r="P309434" s="83"/>
    </row>
    <row r="309435" spans="16:16" x14ac:dyDescent="0.3">
      <c r="P309435" s="83"/>
    </row>
    <row r="309436" spans="16:16" x14ac:dyDescent="0.3">
      <c r="P309436" s="83"/>
    </row>
    <row r="309437" spans="16:16" x14ac:dyDescent="0.3">
      <c r="P309437" s="83"/>
    </row>
    <row r="309438" spans="16:16" x14ac:dyDescent="0.3">
      <c r="P309438" s="83"/>
    </row>
    <row r="309439" spans="16:16" x14ac:dyDescent="0.3">
      <c r="P309439" s="83"/>
    </row>
    <row r="309440" spans="16:16" x14ac:dyDescent="0.3">
      <c r="P309440" s="83"/>
    </row>
    <row r="309441" spans="16:16" x14ac:dyDescent="0.3">
      <c r="P309441" s="83"/>
    </row>
    <row r="309442" spans="16:16" x14ac:dyDescent="0.3">
      <c r="P309442" s="83"/>
    </row>
    <row r="309443" spans="16:16" x14ac:dyDescent="0.3">
      <c r="P309443" s="83"/>
    </row>
    <row r="309444" spans="16:16" x14ac:dyDescent="0.3">
      <c r="P309444" s="83"/>
    </row>
    <row r="309445" spans="16:16" x14ac:dyDescent="0.3">
      <c r="P309445" s="83"/>
    </row>
    <row r="309446" spans="16:16" x14ac:dyDescent="0.3">
      <c r="P309446" s="83"/>
    </row>
    <row r="309447" spans="16:16" x14ac:dyDescent="0.3">
      <c r="P309447" s="83"/>
    </row>
    <row r="309448" spans="16:16" x14ac:dyDescent="0.3">
      <c r="P309448" s="83"/>
    </row>
    <row r="309449" spans="16:16" x14ac:dyDescent="0.3">
      <c r="P309449" s="83"/>
    </row>
    <row r="309450" spans="16:16" x14ac:dyDescent="0.3">
      <c r="P309450" s="83"/>
    </row>
    <row r="309451" spans="16:16" x14ac:dyDescent="0.3">
      <c r="P309451" s="83"/>
    </row>
    <row r="309452" spans="16:16" x14ac:dyDescent="0.3">
      <c r="P309452" s="83"/>
    </row>
    <row r="309453" spans="16:16" x14ac:dyDescent="0.3">
      <c r="P309453" s="83"/>
    </row>
    <row r="309454" spans="16:16" x14ac:dyDescent="0.3">
      <c r="P309454" s="83"/>
    </row>
    <row r="309455" spans="16:16" x14ac:dyDescent="0.3">
      <c r="P309455" s="83"/>
    </row>
    <row r="309456" spans="16:16" x14ac:dyDescent="0.3">
      <c r="P309456" s="83"/>
    </row>
    <row r="309457" spans="16:16" x14ac:dyDescent="0.3">
      <c r="P309457" s="83"/>
    </row>
    <row r="309458" spans="16:16" x14ac:dyDescent="0.3">
      <c r="P309458" s="83"/>
    </row>
    <row r="309459" spans="16:16" x14ac:dyDescent="0.3">
      <c r="P309459" s="83"/>
    </row>
    <row r="309460" spans="16:16" x14ac:dyDescent="0.3">
      <c r="P309460" s="83"/>
    </row>
    <row r="309461" spans="16:16" x14ac:dyDescent="0.3">
      <c r="P309461" s="83"/>
    </row>
    <row r="309462" spans="16:16" x14ac:dyDescent="0.3">
      <c r="P309462" s="83"/>
    </row>
    <row r="309463" spans="16:16" x14ac:dyDescent="0.3">
      <c r="P309463" s="83"/>
    </row>
    <row r="309464" spans="16:16" x14ac:dyDescent="0.3">
      <c r="P309464" s="83"/>
    </row>
    <row r="309465" spans="16:16" x14ac:dyDescent="0.3">
      <c r="P309465" s="83"/>
    </row>
    <row r="309466" spans="16:16" x14ac:dyDescent="0.3">
      <c r="P309466" s="83"/>
    </row>
    <row r="309467" spans="16:16" x14ac:dyDescent="0.3">
      <c r="P309467" s="83"/>
    </row>
    <row r="309468" spans="16:16" x14ac:dyDescent="0.3">
      <c r="P309468" s="83"/>
    </row>
    <row r="309469" spans="16:16" x14ac:dyDescent="0.3">
      <c r="P309469" s="83"/>
    </row>
    <row r="309470" spans="16:16" x14ac:dyDescent="0.3">
      <c r="P309470" s="83"/>
    </row>
    <row r="309471" spans="16:16" x14ac:dyDescent="0.3">
      <c r="P309471" s="83"/>
    </row>
    <row r="309472" spans="16:16" x14ac:dyDescent="0.3">
      <c r="P309472" s="83"/>
    </row>
    <row r="309473" spans="16:16" x14ac:dyDescent="0.3">
      <c r="P309473" s="83"/>
    </row>
    <row r="309474" spans="16:16" x14ac:dyDescent="0.3">
      <c r="P309474" s="83"/>
    </row>
    <row r="309475" spans="16:16" x14ac:dyDescent="0.3">
      <c r="P309475" s="83"/>
    </row>
    <row r="309476" spans="16:16" x14ac:dyDescent="0.3">
      <c r="P309476" s="83"/>
    </row>
    <row r="309477" spans="16:16" x14ac:dyDescent="0.3">
      <c r="P309477" s="83"/>
    </row>
    <row r="309478" spans="16:16" x14ac:dyDescent="0.3">
      <c r="P309478" s="83"/>
    </row>
    <row r="309479" spans="16:16" x14ac:dyDescent="0.3">
      <c r="P309479" s="83"/>
    </row>
    <row r="309480" spans="16:16" x14ac:dyDescent="0.3">
      <c r="P309480" s="83"/>
    </row>
    <row r="309481" spans="16:16" x14ac:dyDescent="0.3">
      <c r="P309481" s="83"/>
    </row>
    <row r="309482" spans="16:16" x14ac:dyDescent="0.3">
      <c r="P309482" s="83"/>
    </row>
    <row r="309483" spans="16:16" x14ac:dyDescent="0.3">
      <c r="P309483" s="83"/>
    </row>
    <row r="309484" spans="16:16" x14ac:dyDescent="0.3">
      <c r="P309484" s="83"/>
    </row>
    <row r="309485" spans="16:16" x14ac:dyDescent="0.3">
      <c r="P309485" s="83"/>
    </row>
    <row r="309486" spans="16:16" x14ac:dyDescent="0.3">
      <c r="P309486" s="83"/>
    </row>
    <row r="309487" spans="16:16" x14ac:dyDescent="0.3">
      <c r="P309487" s="83"/>
    </row>
    <row r="309488" spans="16:16" x14ac:dyDescent="0.3">
      <c r="P309488" s="83"/>
    </row>
    <row r="309489" spans="16:16" x14ac:dyDescent="0.3">
      <c r="P309489" s="83"/>
    </row>
    <row r="309490" spans="16:16" x14ac:dyDescent="0.3">
      <c r="P309490" s="83"/>
    </row>
    <row r="309491" spans="16:16" x14ac:dyDescent="0.3">
      <c r="P309491" s="83"/>
    </row>
    <row r="309492" spans="16:16" x14ac:dyDescent="0.3">
      <c r="P309492" s="83"/>
    </row>
    <row r="309493" spans="16:16" x14ac:dyDescent="0.3">
      <c r="P309493" s="83"/>
    </row>
    <row r="309494" spans="16:16" x14ac:dyDescent="0.3">
      <c r="P309494" s="83"/>
    </row>
    <row r="309495" spans="16:16" x14ac:dyDescent="0.3">
      <c r="P309495" s="83"/>
    </row>
    <row r="309496" spans="16:16" x14ac:dyDescent="0.3">
      <c r="P309496" s="83"/>
    </row>
    <row r="309497" spans="16:16" x14ac:dyDescent="0.3">
      <c r="P309497" s="83"/>
    </row>
    <row r="309498" spans="16:16" x14ac:dyDescent="0.3">
      <c r="P309498" s="83"/>
    </row>
    <row r="309499" spans="16:16" x14ac:dyDescent="0.3">
      <c r="P309499" s="83"/>
    </row>
    <row r="309500" spans="16:16" x14ac:dyDescent="0.3">
      <c r="P309500" s="83"/>
    </row>
    <row r="309501" spans="16:16" x14ac:dyDescent="0.3">
      <c r="P309501" s="83"/>
    </row>
    <row r="309502" spans="16:16" x14ac:dyDescent="0.3">
      <c r="P309502" s="83"/>
    </row>
    <row r="309503" spans="16:16" x14ac:dyDescent="0.3">
      <c r="P309503" s="83"/>
    </row>
    <row r="309504" spans="16:16" x14ac:dyDescent="0.3">
      <c r="P309504" s="83"/>
    </row>
    <row r="309505" spans="16:16" x14ac:dyDescent="0.3">
      <c r="P309505" s="83"/>
    </row>
    <row r="309506" spans="16:16" x14ac:dyDescent="0.3">
      <c r="P309506" s="83"/>
    </row>
    <row r="309507" spans="16:16" x14ac:dyDescent="0.3">
      <c r="P309507" s="83"/>
    </row>
    <row r="309508" spans="16:16" x14ac:dyDescent="0.3">
      <c r="P309508" s="83"/>
    </row>
    <row r="309509" spans="16:16" x14ac:dyDescent="0.3">
      <c r="P309509" s="83"/>
    </row>
    <row r="309510" spans="16:16" x14ac:dyDescent="0.3">
      <c r="P309510" s="83"/>
    </row>
    <row r="309511" spans="16:16" x14ac:dyDescent="0.3">
      <c r="P309511" s="83"/>
    </row>
    <row r="309512" spans="16:16" x14ac:dyDescent="0.3">
      <c r="P309512" s="83"/>
    </row>
    <row r="309513" spans="16:16" x14ac:dyDescent="0.3">
      <c r="P309513" s="83"/>
    </row>
    <row r="309514" spans="16:16" x14ac:dyDescent="0.3">
      <c r="P309514" s="83"/>
    </row>
    <row r="309515" spans="16:16" x14ac:dyDescent="0.3">
      <c r="P309515" s="83"/>
    </row>
    <row r="309516" spans="16:16" x14ac:dyDescent="0.3">
      <c r="P309516" s="83"/>
    </row>
    <row r="309517" spans="16:16" x14ac:dyDescent="0.3">
      <c r="P309517" s="83"/>
    </row>
    <row r="309518" spans="16:16" x14ac:dyDescent="0.3">
      <c r="P309518" s="83"/>
    </row>
    <row r="309519" spans="16:16" x14ac:dyDescent="0.3">
      <c r="P309519" s="83"/>
    </row>
    <row r="309520" spans="16:16" x14ac:dyDescent="0.3">
      <c r="P309520" s="83"/>
    </row>
    <row r="309521" spans="16:16" x14ac:dyDescent="0.3">
      <c r="P309521" s="83"/>
    </row>
    <row r="309522" spans="16:16" x14ac:dyDescent="0.3">
      <c r="P309522" s="83"/>
    </row>
    <row r="309523" spans="16:16" x14ac:dyDescent="0.3">
      <c r="P309523" s="83"/>
    </row>
    <row r="309524" spans="16:16" x14ac:dyDescent="0.3">
      <c r="P309524" s="83"/>
    </row>
    <row r="309525" spans="16:16" x14ac:dyDescent="0.3">
      <c r="P309525" s="83"/>
    </row>
    <row r="309526" spans="16:16" x14ac:dyDescent="0.3">
      <c r="P309526" s="83"/>
    </row>
    <row r="309527" spans="16:16" x14ac:dyDescent="0.3">
      <c r="P309527" s="83"/>
    </row>
    <row r="309528" spans="16:16" x14ac:dyDescent="0.3">
      <c r="P309528" s="83"/>
    </row>
    <row r="309529" spans="16:16" x14ac:dyDescent="0.3">
      <c r="P309529" s="83"/>
    </row>
    <row r="309530" spans="16:16" x14ac:dyDescent="0.3">
      <c r="P309530" s="83"/>
    </row>
    <row r="309531" spans="16:16" x14ac:dyDescent="0.3">
      <c r="P309531" s="83"/>
    </row>
    <row r="309532" spans="16:16" x14ac:dyDescent="0.3">
      <c r="P309532" s="83"/>
    </row>
    <row r="309533" spans="16:16" x14ac:dyDescent="0.3">
      <c r="P309533" s="83"/>
    </row>
    <row r="309534" spans="16:16" x14ac:dyDescent="0.3">
      <c r="P309534" s="83"/>
    </row>
    <row r="309535" spans="16:16" x14ac:dyDescent="0.3">
      <c r="P309535" s="83"/>
    </row>
    <row r="309536" spans="16:16" x14ac:dyDescent="0.3">
      <c r="P309536" s="83"/>
    </row>
    <row r="309537" spans="16:16" x14ac:dyDescent="0.3">
      <c r="P309537" s="83"/>
    </row>
    <row r="309538" spans="16:16" x14ac:dyDescent="0.3">
      <c r="P309538" s="83"/>
    </row>
    <row r="309539" spans="16:16" x14ac:dyDescent="0.3">
      <c r="P309539" s="83"/>
    </row>
    <row r="309540" spans="16:16" x14ac:dyDescent="0.3">
      <c r="P309540" s="83"/>
    </row>
    <row r="309541" spans="16:16" x14ac:dyDescent="0.3">
      <c r="P309541" s="83"/>
    </row>
    <row r="309542" spans="16:16" x14ac:dyDescent="0.3">
      <c r="P309542" s="83"/>
    </row>
    <row r="309543" spans="16:16" x14ac:dyDescent="0.3">
      <c r="P309543" s="83"/>
    </row>
    <row r="309544" spans="16:16" x14ac:dyDescent="0.3">
      <c r="P309544" s="83"/>
    </row>
    <row r="309545" spans="16:16" x14ac:dyDescent="0.3">
      <c r="P309545" s="83"/>
    </row>
    <row r="309546" spans="16:16" x14ac:dyDescent="0.3">
      <c r="P309546" s="83"/>
    </row>
    <row r="309547" spans="16:16" x14ac:dyDescent="0.3">
      <c r="P309547" s="83"/>
    </row>
    <row r="309548" spans="16:16" x14ac:dyDescent="0.3">
      <c r="P309548" s="83"/>
    </row>
    <row r="309549" spans="16:16" x14ac:dyDescent="0.3">
      <c r="P309549" s="83"/>
    </row>
    <row r="309550" spans="16:16" x14ac:dyDescent="0.3">
      <c r="P309550" s="83"/>
    </row>
    <row r="309551" spans="16:16" x14ac:dyDescent="0.3">
      <c r="P309551" s="83"/>
    </row>
    <row r="309552" spans="16:16" x14ac:dyDescent="0.3">
      <c r="P309552" s="83"/>
    </row>
    <row r="309553" spans="16:16" x14ac:dyDescent="0.3">
      <c r="P309553" s="83"/>
    </row>
    <row r="309554" spans="16:16" x14ac:dyDescent="0.3">
      <c r="P309554" s="83"/>
    </row>
    <row r="309555" spans="16:16" x14ac:dyDescent="0.3">
      <c r="P309555" s="83"/>
    </row>
    <row r="309556" spans="16:16" x14ac:dyDescent="0.3">
      <c r="P309556" s="83"/>
    </row>
    <row r="309557" spans="16:16" x14ac:dyDescent="0.3">
      <c r="P309557" s="83"/>
    </row>
    <row r="309558" spans="16:16" x14ac:dyDescent="0.3">
      <c r="P309558" s="83"/>
    </row>
    <row r="309559" spans="16:16" x14ac:dyDescent="0.3">
      <c r="P309559" s="83"/>
    </row>
    <row r="309560" spans="16:16" x14ac:dyDescent="0.3">
      <c r="P309560" s="83"/>
    </row>
    <row r="309561" spans="16:16" x14ac:dyDescent="0.3">
      <c r="P309561" s="83"/>
    </row>
    <row r="309562" spans="16:16" x14ac:dyDescent="0.3">
      <c r="P309562" s="83"/>
    </row>
    <row r="309563" spans="16:16" x14ac:dyDescent="0.3">
      <c r="P309563" s="83"/>
    </row>
    <row r="309564" spans="16:16" x14ac:dyDescent="0.3">
      <c r="P309564" s="83"/>
    </row>
    <row r="309565" spans="16:16" x14ac:dyDescent="0.3">
      <c r="P309565" s="83"/>
    </row>
    <row r="309566" spans="16:16" x14ac:dyDescent="0.3">
      <c r="P309566" s="83"/>
    </row>
    <row r="309567" spans="16:16" x14ac:dyDescent="0.3">
      <c r="P309567" s="83"/>
    </row>
    <row r="309568" spans="16:16" x14ac:dyDescent="0.3">
      <c r="P309568" s="83"/>
    </row>
    <row r="309569" spans="16:16" x14ac:dyDescent="0.3">
      <c r="P309569" s="83"/>
    </row>
    <row r="309570" spans="16:16" x14ac:dyDescent="0.3">
      <c r="P309570" s="83"/>
    </row>
    <row r="309571" spans="16:16" x14ac:dyDescent="0.3">
      <c r="P309571" s="83"/>
    </row>
    <row r="309572" spans="16:16" x14ac:dyDescent="0.3">
      <c r="P309572" s="83"/>
    </row>
    <row r="309573" spans="16:16" x14ac:dyDescent="0.3">
      <c r="P309573" s="83"/>
    </row>
    <row r="309574" spans="16:16" x14ac:dyDescent="0.3">
      <c r="P309574" s="83"/>
    </row>
    <row r="309575" spans="16:16" x14ac:dyDescent="0.3">
      <c r="P309575" s="83"/>
    </row>
    <row r="309576" spans="16:16" x14ac:dyDescent="0.3">
      <c r="P309576" s="83"/>
    </row>
    <row r="309577" spans="16:16" x14ac:dyDescent="0.3">
      <c r="P309577" s="83"/>
    </row>
    <row r="309578" spans="16:16" x14ac:dyDescent="0.3">
      <c r="P309578" s="83"/>
    </row>
    <row r="309579" spans="16:16" x14ac:dyDescent="0.3">
      <c r="P309579" s="83"/>
    </row>
    <row r="309580" spans="16:16" x14ac:dyDescent="0.3">
      <c r="P309580" s="83"/>
    </row>
    <row r="309581" spans="16:16" x14ac:dyDescent="0.3">
      <c r="P309581" s="83"/>
    </row>
    <row r="309582" spans="16:16" x14ac:dyDescent="0.3">
      <c r="P309582" s="83"/>
    </row>
    <row r="309583" spans="16:16" x14ac:dyDescent="0.3">
      <c r="P309583" s="83"/>
    </row>
    <row r="309584" spans="16:16" x14ac:dyDescent="0.3">
      <c r="P309584" s="83"/>
    </row>
    <row r="309585" spans="16:16" x14ac:dyDescent="0.3">
      <c r="P309585" s="83"/>
    </row>
    <row r="309586" spans="16:16" x14ac:dyDescent="0.3">
      <c r="P309586" s="83"/>
    </row>
    <row r="309587" spans="16:16" x14ac:dyDescent="0.3">
      <c r="P309587" s="83"/>
    </row>
    <row r="309588" spans="16:16" x14ac:dyDescent="0.3">
      <c r="P309588" s="83"/>
    </row>
    <row r="309589" spans="16:16" x14ac:dyDescent="0.3">
      <c r="P309589" s="83"/>
    </row>
    <row r="309590" spans="16:16" x14ac:dyDescent="0.3">
      <c r="P309590" s="83"/>
    </row>
    <row r="309591" spans="16:16" x14ac:dyDescent="0.3">
      <c r="P309591" s="83"/>
    </row>
    <row r="309592" spans="16:16" x14ac:dyDescent="0.3">
      <c r="P309592" s="83"/>
    </row>
    <row r="309593" spans="16:16" x14ac:dyDescent="0.3">
      <c r="P309593" s="83"/>
    </row>
    <row r="309594" spans="16:16" x14ac:dyDescent="0.3">
      <c r="P309594" s="83"/>
    </row>
    <row r="309595" spans="16:16" x14ac:dyDescent="0.3">
      <c r="P309595" s="83"/>
    </row>
    <row r="309596" spans="16:16" x14ac:dyDescent="0.3">
      <c r="P309596" s="83"/>
    </row>
    <row r="309597" spans="16:16" x14ac:dyDescent="0.3">
      <c r="P309597" s="83"/>
    </row>
    <row r="309598" spans="16:16" x14ac:dyDescent="0.3">
      <c r="P309598" s="83"/>
    </row>
    <row r="309599" spans="16:16" x14ac:dyDescent="0.3">
      <c r="P309599" s="83"/>
    </row>
    <row r="309600" spans="16:16" x14ac:dyDescent="0.3">
      <c r="P309600" s="83"/>
    </row>
    <row r="309601" spans="16:16" x14ac:dyDescent="0.3">
      <c r="P309601" s="83"/>
    </row>
    <row r="309602" spans="16:16" x14ac:dyDescent="0.3">
      <c r="P309602" s="83"/>
    </row>
    <row r="309603" spans="16:16" x14ac:dyDescent="0.3">
      <c r="P309603" s="83"/>
    </row>
    <row r="309604" spans="16:16" x14ac:dyDescent="0.3">
      <c r="P309604" s="83"/>
    </row>
    <row r="309605" spans="16:16" x14ac:dyDescent="0.3">
      <c r="P309605" s="83"/>
    </row>
    <row r="309606" spans="16:16" x14ac:dyDescent="0.3">
      <c r="P309606" s="83"/>
    </row>
    <row r="309607" spans="16:16" x14ac:dyDescent="0.3">
      <c r="P309607" s="83"/>
    </row>
    <row r="309608" spans="16:16" x14ac:dyDescent="0.3">
      <c r="P309608" s="83"/>
    </row>
    <row r="309609" spans="16:16" x14ac:dyDescent="0.3">
      <c r="P309609" s="83"/>
    </row>
    <row r="309610" spans="16:16" x14ac:dyDescent="0.3">
      <c r="P309610" s="83"/>
    </row>
    <row r="309611" spans="16:16" x14ac:dyDescent="0.3">
      <c r="P309611" s="83"/>
    </row>
    <row r="309612" spans="16:16" x14ac:dyDescent="0.3">
      <c r="P309612" s="83"/>
    </row>
    <row r="309613" spans="16:16" x14ac:dyDescent="0.3">
      <c r="P309613" s="83"/>
    </row>
    <row r="309614" spans="16:16" x14ac:dyDescent="0.3">
      <c r="P309614" s="83"/>
    </row>
    <row r="309615" spans="16:16" x14ac:dyDescent="0.3">
      <c r="P309615" s="83"/>
    </row>
    <row r="309616" spans="16:16" x14ac:dyDescent="0.3">
      <c r="P309616" s="83"/>
    </row>
    <row r="309617" spans="16:16" x14ac:dyDescent="0.3">
      <c r="P309617" s="83"/>
    </row>
    <row r="309618" spans="16:16" x14ac:dyDescent="0.3">
      <c r="P309618" s="83"/>
    </row>
    <row r="309619" spans="16:16" x14ac:dyDescent="0.3">
      <c r="P309619" s="83"/>
    </row>
    <row r="309620" spans="16:16" x14ac:dyDescent="0.3">
      <c r="P309620" s="83"/>
    </row>
    <row r="309621" spans="16:16" x14ac:dyDescent="0.3">
      <c r="P309621" s="83"/>
    </row>
    <row r="309622" spans="16:16" x14ac:dyDescent="0.3">
      <c r="P309622" s="83"/>
    </row>
    <row r="309623" spans="16:16" x14ac:dyDescent="0.3">
      <c r="P309623" s="83"/>
    </row>
    <row r="309624" spans="16:16" x14ac:dyDescent="0.3">
      <c r="P309624" s="83"/>
    </row>
    <row r="309625" spans="16:16" x14ac:dyDescent="0.3">
      <c r="P309625" s="83"/>
    </row>
    <row r="309626" spans="16:16" x14ac:dyDescent="0.3">
      <c r="P309626" s="83"/>
    </row>
    <row r="309627" spans="16:16" x14ac:dyDescent="0.3">
      <c r="P309627" s="83"/>
    </row>
    <row r="309628" spans="16:16" x14ac:dyDescent="0.3">
      <c r="P309628" s="83"/>
    </row>
    <row r="309629" spans="16:16" x14ac:dyDescent="0.3">
      <c r="P309629" s="83"/>
    </row>
    <row r="309630" spans="16:16" x14ac:dyDescent="0.3">
      <c r="P309630" s="83"/>
    </row>
    <row r="309631" spans="16:16" x14ac:dyDescent="0.3">
      <c r="P309631" s="83"/>
    </row>
    <row r="309632" spans="16:16" x14ac:dyDescent="0.3">
      <c r="P309632" s="83"/>
    </row>
    <row r="309633" spans="16:16" x14ac:dyDescent="0.3">
      <c r="P309633" s="83"/>
    </row>
    <row r="309634" spans="16:16" x14ac:dyDescent="0.3">
      <c r="P309634" s="83"/>
    </row>
    <row r="309635" spans="16:16" x14ac:dyDescent="0.3">
      <c r="P309635" s="83"/>
    </row>
    <row r="309636" spans="16:16" x14ac:dyDescent="0.3">
      <c r="P309636" s="83"/>
    </row>
    <row r="309637" spans="16:16" x14ac:dyDescent="0.3">
      <c r="P309637" s="83"/>
    </row>
    <row r="309638" spans="16:16" x14ac:dyDescent="0.3">
      <c r="P309638" s="83"/>
    </row>
    <row r="309639" spans="16:16" x14ac:dyDescent="0.3">
      <c r="P309639" s="83"/>
    </row>
    <row r="309640" spans="16:16" x14ac:dyDescent="0.3">
      <c r="P309640" s="83"/>
    </row>
    <row r="309641" spans="16:16" x14ac:dyDescent="0.3">
      <c r="P309641" s="83"/>
    </row>
    <row r="309642" spans="16:16" x14ac:dyDescent="0.3">
      <c r="P309642" s="83"/>
    </row>
    <row r="309643" spans="16:16" x14ac:dyDescent="0.3">
      <c r="P309643" s="83"/>
    </row>
    <row r="309644" spans="16:16" x14ac:dyDescent="0.3">
      <c r="P309644" s="83"/>
    </row>
    <row r="309645" spans="16:16" x14ac:dyDescent="0.3">
      <c r="P309645" s="83"/>
    </row>
    <row r="309646" spans="16:16" x14ac:dyDescent="0.3">
      <c r="P309646" s="83"/>
    </row>
    <row r="309647" spans="16:16" x14ac:dyDescent="0.3">
      <c r="P309647" s="83"/>
    </row>
    <row r="309648" spans="16:16" x14ac:dyDescent="0.3">
      <c r="P309648" s="83"/>
    </row>
    <row r="309649" spans="16:16" x14ac:dyDescent="0.3">
      <c r="P309649" s="83"/>
    </row>
    <row r="309650" spans="16:16" x14ac:dyDescent="0.3">
      <c r="P309650" s="83"/>
    </row>
    <row r="309651" spans="16:16" x14ac:dyDescent="0.3">
      <c r="P309651" s="83"/>
    </row>
    <row r="309652" spans="16:16" x14ac:dyDescent="0.3">
      <c r="P309652" s="83"/>
    </row>
    <row r="309653" spans="16:16" x14ac:dyDescent="0.3">
      <c r="P309653" s="83"/>
    </row>
    <row r="309654" spans="16:16" x14ac:dyDescent="0.3">
      <c r="P309654" s="83"/>
    </row>
    <row r="309655" spans="16:16" x14ac:dyDescent="0.3">
      <c r="P309655" s="83"/>
    </row>
    <row r="309656" spans="16:16" x14ac:dyDescent="0.3">
      <c r="P309656" s="83"/>
    </row>
    <row r="309657" spans="16:16" x14ac:dyDescent="0.3">
      <c r="P309657" s="83"/>
    </row>
    <row r="309658" spans="16:16" x14ac:dyDescent="0.3">
      <c r="P309658" s="83"/>
    </row>
    <row r="309659" spans="16:16" x14ac:dyDescent="0.3">
      <c r="P309659" s="83"/>
    </row>
    <row r="309660" spans="16:16" x14ac:dyDescent="0.3">
      <c r="P309660" s="83"/>
    </row>
    <row r="309661" spans="16:16" x14ac:dyDescent="0.3">
      <c r="P309661" s="83"/>
    </row>
    <row r="309662" spans="16:16" x14ac:dyDescent="0.3">
      <c r="P309662" s="83"/>
    </row>
    <row r="309663" spans="16:16" x14ac:dyDescent="0.3">
      <c r="P309663" s="83"/>
    </row>
    <row r="309664" spans="16:16" x14ac:dyDescent="0.3">
      <c r="P309664" s="83"/>
    </row>
    <row r="309665" spans="16:16" x14ac:dyDescent="0.3">
      <c r="P309665" s="83"/>
    </row>
    <row r="309666" spans="16:16" x14ac:dyDescent="0.3">
      <c r="P309666" s="83"/>
    </row>
    <row r="309667" spans="16:16" x14ac:dyDescent="0.3">
      <c r="P309667" s="83"/>
    </row>
    <row r="309668" spans="16:16" x14ac:dyDescent="0.3">
      <c r="P309668" s="83"/>
    </row>
    <row r="309669" spans="16:16" x14ac:dyDescent="0.3">
      <c r="P309669" s="83"/>
    </row>
    <row r="309670" spans="16:16" x14ac:dyDescent="0.3">
      <c r="P309670" s="83"/>
    </row>
    <row r="309671" spans="16:16" x14ac:dyDescent="0.3">
      <c r="P309671" s="83"/>
    </row>
    <row r="309672" spans="16:16" x14ac:dyDescent="0.3">
      <c r="P309672" s="83"/>
    </row>
    <row r="309673" spans="16:16" x14ac:dyDescent="0.3">
      <c r="P309673" s="83"/>
    </row>
    <row r="309674" spans="16:16" x14ac:dyDescent="0.3">
      <c r="P309674" s="83"/>
    </row>
    <row r="309675" spans="16:16" x14ac:dyDescent="0.3">
      <c r="P309675" s="83"/>
    </row>
    <row r="309676" spans="16:16" x14ac:dyDescent="0.3">
      <c r="P309676" s="83"/>
    </row>
    <row r="309677" spans="16:16" x14ac:dyDescent="0.3">
      <c r="P309677" s="83"/>
    </row>
    <row r="309678" spans="16:16" x14ac:dyDescent="0.3">
      <c r="P309678" s="83"/>
    </row>
    <row r="309679" spans="16:16" x14ac:dyDescent="0.3">
      <c r="P309679" s="83"/>
    </row>
    <row r="309680" spans="16:16" x14ac:dyDescent="0.3">
      <c r="P309680" s="83"/>
    </row>
    <row r="309681" spans="16:16" x14ac:dyDescent="0.3">
      <c r="P309681" s="83"/>
    </row>
    <row r="309682" spans="16:16" x14ac:dyDescent="0.3">
      <c r="P309682" s="83"/>
    </row>
    <row r="309683" spans="16:16" x14ac:dyDescent="0.3">
      <c r="P309683" s="83"/>
    </row>
    <row r="309684" spans="16:16" x14ac:dyDescent="0.3">
      <c r="P309684" s="83"/>
    </row>
    <row r="309685" spans="16:16" x14ac:dyDescent="0.3">
      <c r="P309685" s="83"/>
    </row>
    <row r="309686" spans="16:16" x14ac:dyDescent="0.3">
      <c r="P309686" s="83"/>
    </row>
    <row r="309687" spans="16:16" x14ac:dyDescent="0.3">
      <c r="P309687" s="83"/>
    </row>
    <row r="309688" spans="16:16" x14ac:dyDescent="0.3">
      <c r="P309688" s="83"/>
    </row>
    <row r="309689" spans="16:16" x14ac:dyDescent="0.3">
      <c r="P309689" s="83"/>
    </row>
    <row r="309690" spans="16:16" x14ac:dyDescent="0.3">
      <c r="P309690" s="83"/>
    </row>
    <row r="309691" spans="16:16" x14ac:dyDescent="0.3">
      <c r="P309691" s="83"/>
    </row>
    <row r="309692" spans="16:16" x14ac:dyDescent="0.3">
      <c r="P309692" s="83"/>
    </row>
    <row r="309693" spans="16:16" x14ac:dyDescent="0.3">
      <c r="P309693" s="83"/>
    </row>
    <row r="309694" spans="16:16" x14ac:dyDescent="0.3">
      <c r="P309694" s="83"/>
    </row>
    <row r="309695" spans="16:16" x14ac:dyDescent="0.3">
      <c r="P309695" s="83"/>
    </row>
    <row r="309696" spans="16:16" x14ac:dyDescent="0.3">
      <c r="P309696" s="83"/>
    </row>
    <row r="309697" spans="16:16" x14ac:dyDescent="0.3">
      <c r="P309697" s="83"/>
    </row>
    <row r="309698" spans="16:16" x14ac:dyDescent="0.3">
      <c r="P309698" s="83"/>
    </row>
    <row r="309699" spans="16:16" x14ac:dyDescent="0.3">
      <c r="P309699" s="83"/>
    </row>
    <row r="309700" spans="16:16" x14ac:dyDescent="0.3">
      <c r="P309700" s="83"/>
    </row>
    <row r="309701" spans="16:16" x14ac:dyDescent="0.3">
      <c r="P309701" s="83"/>
    </row>
    <row r="309702" spans="16:16" x14ac:dyDescent="0.3">
      <c r="P309702" s="83"/>
    </row>
    <row r="309703" spans="16:16" x14ac:dyDescent="0.3">
      <c r="P309703" s="83"/>
    </row>
    <row r="309704" spans="16:16" x14ac:dyDescent="0.3">
      <c r="P309704" s="83"/>
    </row>
    <row r="309705" spans="16:16" x14ac:dyDescent="0.3">
      <c r="P309705" s="83"/>
    </row>
    <row r="309706" spans="16:16" x14ac:dyDescent="0.3">
      <c r="P309706" s="83"/>
    </row>
    <row r="309707" spans="16:16" x14ac:dyDescent="0.3">
      <c r="P309707" s="83"/>
    </row>
    <row r="309708" spans="16:16" x14ac:dyDescent="0.3">
      <c r="P309708" s="83"/>
    </row>
    <row r="309709" spans="16:16" x14ac:dyDescent="0.3">
      <c r="P309709" s="83"/>
    </row>
    <row r="309710" spans="16:16" x14ac:dyDescent="0.3">
      <c r="P309710" s="83"/>
    </row>
    <row r="309711" spans="16:16" x14ac:dyDescent="0.3">
      <c r="P309711" s="83"/>
    </row>
    <row r="309712" spans="16:16" x14ac:dyDescent="0.3">
      <c r="P309712" s="83"/>
    </row>
    <row r="309713" spans="16:16" x14ac:dyDescent="0.3">
      <c r="P309713" s="83"/>
    </row>
    <row r="309714" spans="16:16" x14ac:dyDescent="0.3">
      <c r="P309714" s="83"/>
    </row>
    <row r="309715" spans="16:16" x14ac:dyDescent="0.3">
      <c r="P309715" s="83"/>
    </row>
    <row r="309716" spans="16:16" x14ac:dyDescent="0.3">
      <c r="P309716" s="83"/>
    </row>
    <row r="309717" spans="16:16" x14ac:dyDescent="0.3">
      <c r="P309717" s="83"/>
    </row>
    <row r="309718" spans="16:16" x14ac:dyDescent="0.3">
      <c r="P309718" s="83"/>
    </row>
    <row r="309719" spans="16:16" x14ac:dyDescent="0.3">
      <c r="P309719" s="83"/>
    </row>
    <row r="309720" spans="16:16" x14ac:dyDescent="0.3">
      <c r="P309720" s="83"/>
    </row>
    <row r="309721" spans="16:16" x14ac:dyDescent="0.3">
      <c r="P309721" s="83"/>
    </row>
    <row r="309722" spans="16:16" x14ac:dyDescent="0.3">
      <c r="P309722" s="83"/>
    </row>
    <row r="309723" spans="16:16" x14ac:dyDescent="0.3">
      <c r="P309723" s="83"/>
    </row>
    <row r="309724" spans="16:16" x14ac:dyDescent="0.3">
      <c r="P309724" s="83"/>
    </row>
    <row r="309725" spans="16:16" x14ac:dyDescent="0.3">
      <c r="P309725" s="83"/>
    </row>
    <row r="309726" spans="16:16" x14ac:dyDescent="0.3">
      <c r="P309726" s="83"/>
    </row>
    <row r="309727" spans="16:16" x14ac:dyDescent="0.3">
      <c r="P309727" s="83"/>
    </row>
    <row r="309728" spans="16:16" x14ac:dyDescent="0.3">
      <c r="P309728" s="83"/>
    </row>
    <row r="309729" spans="16:16" x14ac:dyDescent="0.3">
      <c r="P309729" s="83"/>
    </row>
    <row r="309730" spans="16:16" x14ac:dyDescent="0.3">
      <c r="P309730" s="83"/>
    </row>
    <row r="309731" spans="16:16" x14ac:dyDescent="0.3">
      <c r="P309731" s="83"/>
    </row>
    <row r="309732" spans="16:16" x14ac:dyDescent="0.3">
      <c r="P309732" s="83"/>
    </row>
    <row r="309733" spans="16:16" x14ac:dyDescent="0.3">
      <c r="P309733" s="83"/>
    </row>
    <row r="309734" spans="16:16" x14ac:dyDescent="0.3">
      <c r="P309734" s="83"/>
    </row>
    <row r="309735" spans="16:16" x14ac:dyDescent="0.3">
      <c r="P309735" s="83"/>
    </row>
    <row r="309736" spans="16:16" x14ac:dyDescent="0.3">
      <c r="P309736" s="83"/>
    </row>
    <row r="309737" spans="16:16" x14ac:dyDescent="0.3">
      <c r="P309737" s="83"/>
    </row>
    <row r="309738" spans="16:16" x14ac:dyDescent="0.3">
      <c r="P309738" s="83"/>
    </row>
    <row r="309739" spans="16:16" x14ac:dyDescent="0.3">
      <c r="P309739" s="83"/>
    </row>
    <row r="309740" spans="16:16" x14ac:dyDescent="0.3">
      <c r="P309740" s="83"/>
    </row>
    <row r="309741" spans="16:16" x14ac:dyDescent="0.3">
      <c r="P309741" s="83"/>
    </row>
    <row r="309742" spans="16:16" x14ac:dyDescent="0.3">
      <c r="P309742" s="83"/>
    </row>
    <row r="309743" spans="16:16" x14ac:dyDescent="0.3">
      <c r="P309743" s="83"/>
    </row>
    <row r="309744" spans="16:16" x14ac:dyDescent="0.3">
      <c r="P309744" s="83"/>
    </row>
    <row r="309745" spans="16:16" x14ac:dyDescent="0.3">
      <c r="P309745" s="83"/>
    </row>
    <row r="309746" spans="16:16" x14ac:dyDescent="0.3">
      <c r="P309746" s="83"/>
    </row>
    <row r="309747" spans="16:16" x14ac:dyDescent="0.3">
      <c r="P309747" s="83"/>
    </row>
    <row r="309748" spans="16:16" x14ac:dyDescent="0.3">
      <c r="P309748" s="83"/>
    </row>
    <row r="309749" spans="16:16" x14ac:dyDescent="0.3">
      <c r="P309749" s="83"/>
    </row>
    <row r="309750" spans="16:16" x14ac:dyDescent="0.3">
      <c r="P309750" s="83"/>
    </row>
    <row r="309751" spans="16:16" x14ac:dyDescent="0.3">
      <c r="P309751" s="83"/>
    </row>
    <row r="309752" spans="16:16" x14ac:dyDescent="0.3">
      <c r="P309752" s="83"/>
    </row>
    <row r="309753" spans="16:16" x14ac:dyDescent="0.3">
      <c r="P309753" s="83"/>
    </row>
    <row r="309754" spans="16:16" x14ac:dyDescent="0.3">
      <c r="P309754" s="83"/>
    </row>
    <row r="309755" spans="16:16" x14ac:dyDescent="0.3">
      <c r="P309755" s="83"/>
    </row>
    <row r="309756" spans="16:16" x14ac:dyDescent="0.3">
      <c r="P309756" s="83"/>
    </row>
    <row r="309757" spans="16:16" x14ac:dyDescent="0.3">
      <c r="P309757" s="83"/>
    </row>
    <row r="309758" spans="16:16" x14ac:dyDescent="0.3">
      <c r="P309758" s="83"/>
    </row>
    <row r="309759" spans="16:16" x14ac:dyDescent="0.3">
      <c r="P309759" s="83"/>
    </row>
    <row r="309760" spans="16:16" x14ac:dyDescent="0.3">
      <c r="P309760" s="83"/>
    </row>
    <row r="309761" spans="16:16" x14ac:dyDescent="0.3">
      <c r="P309761" s="83"/>
    </row>
    <row r="309762" spans="16:16" x14ac:dyDescent="0.3">
      <c r="P309762" s="83"/>
    </row>
    <row r="309763" spans="16:16" x14ac:dyDescent="0.3">
      <c r="P309763" s="83"/>
    </row>
    <row r="309764" spans="16:16" x14ac:dyDescent="0.3">
      <c r="P309764" s="83"/>
    </row>
    <row r="309765" spans="16:16" x14ac:dyDescent="0.3">
      <c r="P309765" s="83"/>
    </row>
    <row r="309766" spans="16:16" x14ac:dyDescent="0.3">
      <c r="P309766" s="83"/>
    </row>
    <row r="309767" spans="16:16" x14ac:dyDescent="0.3">
      <c r="P309767" s="83"/>
    </row>
    <row r="309768" spans="16:16" x14ac:dyDescent="0.3">
      <c r="P309768" s="83"/>
    </row>
    <row r="309769" spans="16:16" x14ac:dyDescent="0.3">
      <c r="P309769" s="83"/>
    </row>
    <row r="309770" spans="16:16" x14ac:dyDescent="0.3">
      <c r="P309770" s="83"/>
    </row>
    <row r="309771" spans="16:16" x14ac:dyDescent="0.3">
      <c r="P309771" s="83"/>
    </row>
    <row r="309772" spans="16:16" x14ac:dyDescent="0.3">
      <c r="P309772" s="83"/>
    </row>
    <row r="309773" spans="16:16" x14ac:dyDescent="0.3">
      <c r="P309773" s="83"/>
    </row>
    <row r="309774" spans="16:16" x14ac:dyDescent="0.3">
      <c r="P309774" s="83"/>
    </row>
    <row r="309775" spans="16:16" x14ac:dyDescent="0.3">
      <c r="P309775" s="83"/>
    </row>
    <row r="309776" spans="16:16" x14ac:dyDescent="0.3">
      <c r="P309776" s="83"/>
    </row>
    <row r="309777" spans="16:16" x14ac:dyDescent="0.3">
      <c r="P309777" s="83"/>
    </row>
    <row r="309778" spans="16:16" x14ac:dyDescent="0.3">
      <c r="P309778" s="83"/>
    </row>
    <row r="309779" spans="16:16" x14ac:dyDescent="0.3">
      <c r="P309779" s="83"/>
    </row>
    <row r="309780" spans="16:16" x14ac:dyDescent="0.3">
      <c r="P309780" s="83"/>
    </row>
    <row r="309781" spans="16:16" x14ac:dyDescent="0.3">
      <c r="P309781" s="83"/>
    </row>
    <row r="309782" spans="16:16" x14ac:dyDescent="0.3">
      <c r="P309782" s="83"/>
    </row>
    <row r="309783" spans="16:16" x14ac:dyDescent="0.3">
      <c r="P309783" s="83"/>
    </row>
    <row r="309784" spans="16:16" x14ac:dyDescent="0.3">
      <c r="P309784" s="83"/>
    </row>
    <row r="309785" spans="16:16" x14ac:dyDescent="0.3">
      <c r="P309785" s="83"/>
    </row>
    <row r="309786" spans="16:16" x14ac:dyDescent="0.3">
      <c r="P309786" s="83"/>
    </row>
    <row r="309787" spans="16:16" x14ac:dyDescent="0.3">
      <c r="P309787" s="83"/>
    </row>
    <row r="309788" spans="16:16" x14ac:dyDescent="0.3">
      <c r="P309788" s="83"/>
    </row>
    <row r="309789" spans="16:16" x14ac:dyDescent="0.3">
      <c r="P309789" s="83"/>
    </row>
    <row r="309790" spans="16:16" x14ac:dyDescent="0.3">
      <c r="P309790" s="83"/>
    </row>
    <row r="309791" spans="16:16" x14ac:dyDescent="0.3">
      <c r="P309791" s="83"/>
    </row>
    <row r="309792" spans="16:16" x14ac:dyDescent="0.3">
      <c r="P309792" s="83"/>
    </row>
    <row r="309793" spans="16:16" x14ac:dyDescent="0.3">
      <c r="P309793" s="83"/>
    </row>
    <row r="309794" spans="16:16" x14ac:dyDescent="0.3">
      <c r="P309794" s="83"/>
    </row>
    <row r="309795" spans="16:16" x14ac:dyDescent="0.3">
      <c r="P309795" s="83"/>
    </row>
    <row r="309796" spans="16:16" x14ac:dyDescent="0.3">
      <c r="P309796" s="83"/>
    </row>
    <row r="309797" spans="16:16" x14ac:dyDescent="0.3">
      <c r="P309797" s="83"/>
    </row>
    <row r="309798" spans="16:16" x14ac:dyDescent="0.3">
      <c r="P309798" s="83"/>
    </row>
    <row r="309799" spans="16:16" x14ac:dyDescent="0.3">
      <c r="P309799" s="83"/>
    </row>
    <row r="309800" spans="16:16" x14ac:dyDescent="0.3">
      <c r="P309800" s="83"/>
    </row>
    <row r="309801" spans="16:16" x14ac:dyDescent="0.3">
      <c r="P309801" s="83"/>
    </row>
    <row r="309802" spans="16:16" x14ac:dyDescent="0.3">
      <c r="P309802" s="83"/>
    </row>
    <row r="309803" spans="16:16" x14ac:dyDescent="0.3">
      <c r="P309803" s="83"/>
    </row>
    <row r="309804" spans="16:16" x14ac:dyDescent="0.3">
      <c r="P309804" s="83"/>
    </row>
    <row r="309805" spans="16:16" x14ac:dyDescent="0.3">
      <c r="P309805" s="83"/>
    </row>
    <row r="309806" spans="16:16" x14ac:dyDescent="0.3">
      <c r="P309806" s="83"/>
    </row>
    <row r="309807" spans="16:16" x14ac:dyDescent="0.3">
      <c r="P309807" s="83"/>
    </row>
    <row r="309808" spans="16:16" x14ac:dyDescent="0.3">
      <c r="P309808" s="83"/>
    </row>
    <row r="309809" spans="16:16" x14ac:dyDescent="0.3">
      <c r="P309809" s="83"/>
    </row>
    <row r="309810" spans="16:16" x14ac:dyDescent="0.3">
      <c r="P309810" s="83"/>
    </row>
    <row r="309811" spans="16:16" x14ac:dyDescent="0.3">
      <c r="P309811" s="83"/>
    </row>
    <row r="309812" spans="16:16" x14ac:dyDescent="0.3">
      <c r="P309812" s="83"/>
    </row>
    <row r="309813" spans="16:16" x14ac:dyDescent="0.3">
      <c r="P309813" s="83"/>
    </row>
    <row r="309814" spans="16:16" x14ac:dyDescent="0.3">
      <c r="P309814" s="83"/>
    </row>
    <row r="309815" spans="16:16" x14ac:dyDescent="0.3">
      <c r="P309815" s="83"/>
    </row>
    <row r="309816" spans="16:16" x14ac:dyDescent="0.3">
      <c r="P309816" s="83"/>
    </row>
    <row r="309817" spans="16:16" x14ac:dyDescent="0.3">
      <c r="P309817" s="83"/>
    </row>
    <row r="309818" spans="16:16" x14ac:dyDescent="0.3">
      <c r="P309818" s="83"/>
    </row>
    <row r="309819" spans="16:16" x14ac:dyDescent="0.3">
      <c r="P309819" s="83"/>
    </row>
    <row r="309820" spans="16:16" x14ac:dyDescent="0.3">
      <c r="P309820" s="83"/>
    </row>
    <row r="309821" spans="16:16" x14ac:dyDescent="0.3">
      <c r="P309821" s="83"/>
    </row>
    <row r="309822" spans="16:16" x14ac:dyDescent="0.3">
      <c r="P309822" s="83"/>
    </row>
    <row r="309823" spans="16:16" x14ac:dyDescent="0.3">
      <c r="P309823" s="83"/>
    </row>
    <row r="309824" spans="16:16" x14ac:dyDescent="0.3">
      <c r="P309824" s="83"/>
    </row>
    <row r="309825" spans="16:16" x14ac:dyDescent="0.3">
      <c r="P309825" s="83"/>
    </row>
    <row r="309826" spans="16:16" x14ac:dyDescent="0.3">
      <c r="P309826" s="83"/>
    </row>
    <row r="309827" spans="16:16" x14ac:dyDescent="0.3">
      <c r="P309827" s="83"/>
    </row>
    <row r="309828" spans="16:16" x14ac:dyDescent="0.3">
      <c r="P309828" s="83"/>
    </row>
    <row r="309829" spans="16:16" x14ac:dyDescent="0.3">
      <c r="P309829" s="83"/>
    </row>
    <row r="309830" spans="16:16" x14ac:dyDescent="0.3">
      <c r="P309830" s="83"/>
    </row>
    <row r="309831" spans="16:16" x14ac:dyDescent="0.3">
      <c r="P309831" s="83"/>
    </row>
    <row r="309832" spans="16:16" x14ac:dyDescent="0.3">
      <c r="P309832" s="83"/>
    </row>
    <row r="309833" spans="16:16" x14ac:dyDescent="0.3">
      <c r="P309833" s="83"/>
    </row>
    <row r="309834" spans="16:16" x14ac:dyDescent="0.3">
      <c r="P309834" s="83"/>
    </row>
    <row r="309835" spans="16:16" x14ac:dyDescent="0.3">
      <c r="P309835" s="83"/>
    </row>
    <row r="309836" spans="16:16" x14ac:dyDescent="0.3">
      <c r="P309836" s="83"/>
    </row>
    <row r="309837" spans="16:16" x14ac:dyDescent="0.3">
      <c r="P309837" s="83"/>
    </row>
    <row r="309838" spans="16:16" x14ac:dyDescent="0.3">
      <c r="P309838" s="83"/>
    </row>
    <row r="309839" spans="16:16" x14ac:dyDescent="0.3">
      <c r="P309839" s="83"/>
    </row>
    <row r="309840" spans="16:16" x14ac:dyDescent="0.3">
      <c r="P309840" s="83"/>
    </row>
    <row r="309841" spans="16:16" x14ac:dyDescent="0.3">
      <c r="P309841" s="83"/>
    </row>
    <row r="309842" spans="16:16" x14ac:dyDescent="0.3">
      <c r="P309842" s="83"/>
    </row>
    <row r="309843" spans="16:16" x14ac:dyDescent="0.3">
      <c r="P309843" s="83"/>
    </row>
    <row r="309844" spans="16:16" x14ac:dyDescent="0.3">
      <c r="P309844" s="83"/>
    </row>
    <row r="309845" spans="16:16" x14ac:dyDescent="0.3">
      <c r="P309845" s="83"/>
    </row>
    <row r="309846" spans="16:16" x14ac:dyDescent="0.3">
      <c r="P309846" s="83"/>
    </row>
    <row r="309847" spans="16:16" x14ac:dyDescent="0.3">
      <c r="P309847" s="83"/>
    </row>
    <row r="309848" spans="16:16" x14ac:dyDescent="0.3">
      <c r="P309848" s="83"/>
    </row>
    <row r="309849" spans="16:16" x14ac:dyDescent="0.3">
      <c r="P309849" s="83"/>
    </row>
    <row r="309850" spans="16:16" x14ac:dyDescent="0.3">
      <c r="P309850" s="83"/>
    </row>
    <row r="309851" spans="16:16" x14ac:dyDescent="0.3">
      <c r="P309851" s="83"/>
    </row>
    <row r="309852" spans="16:16" x14ac:dyDescent="0.3">
      <c r="P309852" s="83"/>
    </row>
    <row r="309853" spans="16:16" x14ac:dyDescent="0.3">
      <c r="P309853" s="83"/>
    </row>
    <row r="309854" spans="16:16" x14ac:dyDescent="0.3">
      <c r="P309854" s="83"/>
    </row>
    <row r="309855" spans="16:16" x14ac:dyDescent="0.3">
      <c r="P309855" s="83"/>
    </row>
    <row r="309856" spans="16:16" x14ac:dyDescent="0.3">
      <c r="P309856" s="83"/>
    </row>
    <row r="309857" spans="16:16" x14ac:dyDescent="0.3">
      <c r="P309857" s="83"/>
    </row>
    <row r="309858" spans="16:16" x14ac:dyDescent="0.3">
      <c r="P309858" s="83"/>
    </row>
    <row r="309859" spans="16:16" x14ac:dyDescent="0.3">
      <c r="P309859" s="83"/>
    </row>
    <row r="309860" spans="16:16" x14ac:dyDescent="0.3">
      <c r="P309860" s="83"/>
    </row>
    <row r="309861" spans="16:16" x14ac:dyDescent="0.3">
      <c r="P309861" s="83"/>
    </row>
    <row r="309862" spans="16:16" x14ac:dyDescent="0.3">
      <c r="P309862" s="83"/>
    </row>
    <row r="309863" spans="16:16" x14ac:dyDescent="0.3">
      <c r="P309863" s="83"/>
    </row>
    <row r="309864" spans="16:16" x14ac:dyDescent="0.3">
      <c r="P309864" s="83"/>
    </row>
    <row r="309865" spans="16:16" x14ac:dyDescent="0.3">
      <c r="P309865" s="83"/>
    </row>
    <row r="309866" spans="16:16" x14ac:dyDescent="0.3">
      <c r="P309866" s="83"/>
    </row>
    <row r="309867" spans="16:16" x14ac:dyDescent="0.3">
      <c r="P309867" s="83"/>
    </row>
    <row r="309868" spans="16:16" x14ac:dyDescent="0.3">
      <c r="P309868" s="83"/>
    </row>
    <row r="309869" spans="16:16" x14ac:dyDescent="0.3">
      <c r="P309869" s="83"/>
    </row>
    <row r="309870" spans="16:16" x14ac:dyDescent="0.3">
      <c r="P309870" s="83"/>
    </row>
    <row r="309871" spans="16:16" x14ac:dyDescent="0.3">
      <c r="P309871" s="83"/>
    </row>
    <row r="309872" spans="16:16" x14ac:dyDescent="0.3">
      <c r="P309872" s="83"/>
    </row>
    <row r="309873" spans="16:16" x14ac:dyDescent="0.3">
      <c r="P309873" s="83"/>
    </row>
    <row r="309874" spans="16:16" x14ac:dyDescent="0.3">
      <c r="P309874" s="83"/>
    </row>
    <row r="309875" spans="16:16" x14ac:dyDescent="0.3">
      <c r="P309875" s="83"/>
    </row>
    <row r="309876" spans="16:16" x14ac:dyDescent="0.3">
      <c r="P309876" s="83"/>
    </row>
    <row r="309877" spans="16:16" x14ac:dyDescent="0.3">
      <c r="P309877" s="83"/>
    </row>
    <row r="309878" spans="16:16" x14ac:dyDescent="0.3">
      <c r="P309878" s="83"/>
    </row>
    <row r="309879" spans="16:16" x14ac:dyDescent="0.3">
      <c r="P309879" s="83"/>
    </row>
    <row r="309880" spans="16:16" x14ac:dyDescent="0.3">
      <c r="P309880" s="83"/>
    </row>
    <row r="309881" spans="16:16" x14ac:dyDescent="0.3">
      <c r="P309881" s="83"/>
    </row>
    <row r="309882" spans="16:16" x14ac:dyDescent="0.3">
      <c r="P309882" s="83"/>
    </row>
    <row r="309883" spans="16:16" x14ac:dyDescent="0.3">
      <c r="P309883" s="83"/>
    </row>
    <row r="309884" spans="16:16" x14ac:dyDescent="0.3">
      <c r="P309884" s="83"/>
    </row>
    <row r="309885" spans="16:16" x14ac:dyDescent="0.3">
      <c r="P309885" s="83"/>
    </row>
    <row r="309886" spans="16:16" x14ac:dyDescent="0.3">
      <c r="P309886" s="83"/>
    </row>
    <row r="309887" spans="16:16" x14ac:dyDescent="0.3">
      <c r="P309887" s="83"/>
    </row>
    <row r="309888" spans="16:16" x14ac:dyDescent="0.3">
      <c r="P309888" s="83"/>
    </row>
    <row r="309889" spans="16:16" x14ac:dyDescent="0.3">
      <c r="P309889" s="83"/>
    </row>
    <row r="309890" spans="16:16" x14ac:dyDescent="0.3">
      <c r="P309890" s="83"/>
    </row>
    <row r="309891" spans="16:16" x14ac:dyDescent="0.3">
      <c r="P309891" s="83"/>
    </row>
    <row r="309892" spans="16:16" x14ac:dyDescent="0.3">
      <c r="P309892" s="83"/>
    </row>
    <row r="309893" spans="16:16" x14ac:dyDescent="0.3">
      <c r="P309893" s="83"/>
    </row>
    <row r="309894" spans="16:16" x14ac:dyDescent="0.3">
      <c r="P309894" s="83"/>
    </row>
    <row r="309895" spans="16:16" x14ac:dyDescent="0.3">
      <c r="P309895" s="83"/>
    </row>
    <row r="309896" spans="16:16" x14ac:dyDescent="0.3">
      <c r="P309896" s="83"/>
    </row>
    <row r="309897" spans="16:16" x14ac:dyDescent="0.3">
      <c r="P309897" s="83"/>
    </row>
    <row r="309898" spans="16:16" x14ac:dyDescent="0.3">
      <c r="P309898" s="83"/>
    </row>
    <row r="309899" spans="16:16" x14ac:dyDescent="0.3">
      <c r="P309899" s="83"/>
    </row>
    <row r="309900" spans="16:16" x14ac:dyDescent="0.3">
      <c r="P309900" s="83"/>
    </row>
    <row r="309901" spans="16:16" x14ac:dyDescent="0.3">
      <c r="P309901" s="83"/>
    </row>
    <row r="309902" spans="16:16" x14ac:dyDescent="0.3">
      <c r="P309902" s="83"/>
    </row>
    <row r="309903" spans="16:16" x14ac:dyDescent="0.3">
      <c r="P309903" s="83"/>
    </row>
    <row r="309904" spans="16:16" x14ac:dyDescent="0.3">
      <c r="P309904" s="83"/>
    </row>
    <row r="309905" spans="16:16" x14ac:dyDescent="0.3">
      <c r="P309905" s="83"/>
    </row>
    <row r="309906" spans="16:16" x14ac:dyDescent="0.3">
      <c r="P309906" s="83"/>
    </row>
    <row r="309907" spans="16:16" x14ac:dyDescent="0.3">
      <c r="P309907" s="83"/>
    </row>
    <row r="309908" spans="16:16" x14ac:dyDescent="0.3">
      <c r="P309908" s="83"/>
    </row>
    <row r="309909" spans="16:16" x14ac:dyDescent="0.3">
      <c r="P309909" s="83"/>
    </row>
    <row r="309910" spans="16:16" x14ac:dyDescent="0.3">
      <c r="P309910" s="83"/>
    </row>
    <row r="309911" spans="16:16" x14ac:dyDescent="0.3">
      <c r="P309911" s="83"/>
    </row>
    <row r="309912" spans="16:16" x14ac:dyDescent="0.3">
      <c r="P309912" s="83"/>
    </row>
    <row r="309913" spans="16:16" x14ac:dyDescent="0.3">
      <c r="P309913" s="83"/>
    </row>
    <row r="309914" spans="16:16" x14ac:dyDescent="0.3">
      <c r="P309914" s="83"/>
    </row>
    <row r="309915" spans="16:16" x14ac:dyDescent="0.3">
      <c r="P309915" s="83"/>
    </row>
    <row r="309916" spans="16:16" x14ac:dyDescent="0.3">
      <c r="P309916" s="83"/>
    </row>
    <row r="309917" spans="16:16" x14ac:dyDescent="0.3">
      <c r="P309917" s="83"/>
    </row>
    <row r="309918" spans="16:16" x14ac:dyDescent="0.3">
      <c r="P309918" s="83"/>
    </row>
    <row r="309919" spans="16:16" x14ac:dyDescent="0.3">
      <c r="P309919" s="83"/>
    </row>
    <row r="309920" spans="16:16" x14ac:dyDescent="0.3">
      <c r="P309920" s="83"/>
    </row>
    <row r="309921" spans="16:16" x14ac:dyDescent="0.3">
      <c r="P309921" s="83"/>
    </row>
    <row r="309922" spans="16:16" x14ac:dyDescent="0.3">
      <c r="P309922" s="83"/>
    </row>
    <row r="309923" spans="16:16" x14ac:dyDescent="0.3">
      <c r="P309923" s="83"/>
    </row>
    <row r="309924" spans="16:16" x14ac:dyDescent="0.3">
      <c r="P309924" s="83"/>
    </row>
    <row r="309925" spans="16:16" x14ac:dyDescent="0.3">
      <c r="P309925" s="83"/>
    </row>
    <row r="309926" spans="16:16" x14ac:dyDescent="0.3">
      <c r="P309926" s="83"/>
    </row>
    <row r="309927" spans="16:16" x14ac:dyDescent="0.3">
      <c r="P309927" s="83"/>
    </row>
    <row r="309928" spans="16:16" x14ac:dyDescent="0.3">
      <c r="P309928" s="83"/>
    </row>
    <row r="309929" spans="16:16" x14ac:dyDescent="0.3">
      <c r="P309929" s="83"/>
    </row>
    <row r="309930" spans="16:16" x14ac:dyDescent="0.3">
      <c r="P309930" s="83"/>
    </row>
    <row r="309931" spans="16:16" x14ac:dyDescent="0.3">
      <c r="P309931" s="83"/>
    </row>
    <row r="309932" spans="16:16" x14ac:dyDescent="0.3">
      <c r="P309932" s="83"/>
    </row>
    <row r="309933" spans="16:16" x14ac:dyDescent="0.3">
      <c r="P309933" s="83"/>
    </row>
    <row r="309934" spans="16:16" x14ac:dyDescent="0.3">
      <c r="P309934" s="83"/>
    </row>
    <row r="309935" spans="16:16" x14ac:dyDescent="0.3">
      <c r="P309935" s="83"/>
    </row>
    <row r="309936" spans="16:16" x14ac:dyDescent="0.3">
      <c r="P309936" s="83"/>
    </row>
    <row r="309937" spans="16:16" x14ac:dyDescent="0.3">
      <c r="P309937" s="83"/>
    </row>
    <row r="309938" spans="16:16" x14ac:dyDescent="0.3">
      <c r="P309938" s="83"/>
    </row>
    <row r="309939" spans="16:16" x14ac:dyDescent="0.3">
      <c r="P309939" s="83"/>
    </row>
    <row r="309940" spans="16:16" x14ac:dyDescent="0.3">
      <c r="P309940" s="83"/>
    </row>
    <row r="309941" spans="16:16" x14ac:dyDescent="0.3">
      <c r="P309941" s="83"/>
    </row>
    <row r="309942" spans="16:16" x14ac:dyDescent="0.3">
      <c r="P309942" s="83"/>
    </row>
    <row r="309943" spans="16:16" x14ac:dyDescent="0.3">
      <c r="P309943" s="83"/>
    </row>
    <row r="309944" spans="16:16" x14ac:dyDescent="0.3">
      <c r="P309944" s="83"/>
    </row>
    <row r="309945" spans="16:16" x14ac:dyDescent="0.3">
      <c r="P309945" s="83"/>
    </row>
    <row r="309946" spans="16:16" x14ac:dyDescent="0.3">
      <c r="P309946" s="83"/>
    </row>
    <row r="309947" spans="16:16" x14ac:dyDescent="0.3">
      <c r="P309947" s="83"/>
    </row>
    <row r="309948" spans="16:16" x14ac:dyDescent="0.3">
      <c r="P309948" s="83"/>
    </row>
    <row r="309949" spans="16:16" x14ac:dyDescent="0.3">
      <c r="P309949" s="83"/>
    </row>
    <row r="309950" spans="16:16" x14ac:dyDescent="0.3">
      <c r="P309950" s="83"/>
    </row>
    <row r="309951" spans="16:16" x14ac:dyDescent="0.3">
      <c r="P309951" s="83"/>
    </row>
    <row r="309952" spans="16:16" x14ac:dyDescent="0.3">
      <c r="P309952" s="83"/>
    </row>
    <row r="309953" spans="16:16" x14ac:dyDescent="0.3">
      <c r="P309953" s="83"/>
    </row>
    <row r="309954" spans="16:16" x14ac:dyDescent="0.3">
      <c r="P309954" s="83"/>
    </row>
    <row r="309955" spans="16:16" x14ac:dyDescent="0.3">
      <c r="P309955" s="83"/>
    </row>
    <row r="309956" spans="16:16" x14ac:dyDescent="0.3">
      <c r="P309956" s="83"/>
    </row>
    <row r="309957" spans="16:16" x14ac:dyDescent="0.3">
      <c r="P309957" s="83"/>
    </row>
    <row r="309958" spans="16:16" x14ac:dyDescent="0.3">
      <c r="P309958" s="83"/>
    </row>
    <row r="309959" spans="16:16" x14ac:dyDescent="0.3">
      <c r="P309959" s="83"/>
    </row>
    <row r="309960" spans="16:16" x14ac:dyDescent="0.3">
      <c r="P309960" s="83"/>
    </row>
    <row r="309961" spans="16:16" x14ac:dyDescent="0.3">
      <c r="P309961" s="83"/>
    </row>
    <row r="309962" spans="16:16" x14ac:dyDescent="0.3">
      <c r="P309962" s="83"/>
    </row>
    <row r="309963" spans="16:16" x14ac:dyDescent="0.3">
      <c r="P309963" s="83"/>
    </row>
    <row r="309964" spans="16:16" x14ac:dyDescent="0.3">
      <c r="P309964" s="83"/>
    </row>
    <row r="309965" spans="16:16" x14ac:dyDescent="0.3">
      <c r="P309965" s="83"/>
    </row>
    <row r="309966" spans="16:16" x14ac:dyDescent="0.3">
      <c r="P309966" s="83"/>
    </row>
    <row r="309967" spans="16:16" x14ac:dyDescent="0.3">
      <c r="P309967" s="83"/>
    </row>
    <row r="309968" spans="16:16" x14ac:dyDescent="0.3">
      <c r="P309968" s="83"/>
    </row>
    <row r="309969" spans="16:16" x14ac:dyDescent="0.3">
      <c r="P309969" s="83"/>
    </row>
    <row r="309970" spans="16:16" x14ac:dyDescent="0.3">
      <c r="P309970" s="83"/>
    </row>
    <row r="309971" spans="16:16" x14ac:dyDescent="0.3">
      <c r="P309971" s="83"/>
    </row>
    <row r="309972" spans="16:16" x14ac:dyDescent="0.3">
      <c r="P309972" s="83"/>
    </row>
    <row r="309973" spans="16:16" x14ac:dyDescent="0.3">
      <c r="P309973" s="83"/>
    </row>
    <row r="309974" spans="16:16" x14ac:dyDescent="0.3">
      <c r="P309974" s="83"/>
    </row>
    <row r="309975" spans="16:16" x14ac:dyDescent="0.3">
      <c r="P309975" s="83"/>
    </row>
    <row r="309976" spans="16:16" x14ac:dyDescent="0.3">
      <c r="P309976" s="83"/>
    </row>
    <row r="309977" spans="16:16" x14ac:dyDescent="0.3">
      <c r="P309977" s="83"/>
    </row>
    <row r="309978" spans="16:16" x14ac:dyDescent="0.3">
      <c r="P309978" s="83"/>
    </row>
    <row r="309979" spans="16:16" x14ac:dyDescent="0.3">
      <c r="P309979" s="83"/>
    </row>
    <row r="309980" spans="16:16" x14ac:dyDescent="0.3">
      <c r="P309980" s="83"/>
    </row>
    <row r="309981" spans="16:16" x14ac:dyDescent="0.3">
      <c r="P309981" s="83"/>
    </row>
    <row r="309982" spans="16:16" x14ac:dyDescent="0.3">
      <c r="P309982" s="83"/>
    </row>
    <row r="309983" spans="16:16" x14ac:dyDescent="0.3">
      <c r="P309983" s="83"/>
    </row>
    <row r="309984" spans="16:16" x14ac:dyDescent="0.3">
      <c r="P309984" s="83"/>
    </row>
    <row r="309985" spans="16:16" x14ac:dyDescent="0.3">
      <c r="P309985" s="83"/>
    </row>
    <row r="309986" spans="16:16" x14ac:dyDescent="0.3">
      <c r="P309986" s="83"/>
    </row>
    <row r="309987" spans="16:16" x14ac:dyDescent="0.3">
      <c r="P309987" s="83"/>
    </row>
    <row r="309988" spans="16:16" x14ac:dyDescent="0.3">
      <c r="P309988" s="83"/>
    </row>
    <row r="309989" spans="16:16" x14ac:dyDescent="0.3">
      <c r="P309989" s="83"/>
    </row>
    <row r="309990" spans="16:16" x14ac:dyDescent="0.3">
      <c r="P309990" s="83"/>
    </row>
    <row r="309991" spans="16:16" x14ac:dyDescent="0.3">
      <c r="P309991" s="83"/>
    </row>
    <row r="309992" spans="16:16" x14ac:dyDescent="0.3">
      <c r="P309992" s="83"/>
    </row>
    <row r="309993" spans="16:16" x14ac:dyDescent="0.3">
      <c r="P309993" s="83"/>
    </row>
    <row r="309994" spans="16:16" x14ac:dyDescent="0.3">
      <c r="P309994" s="83"/>
    </row>
    <row r="309995" spans="16:16" x14ac:dyDescent="0.3">
      <c r="P309995" s="83"/>
    </row>
    <row r="309996" spans="16:16" x14ac:dyDescent="0.3">
      <c r="P309996" s="83"/>
    </row>
    <row r="309997" spans="16:16" x14ac:dyDescent="0.3">
      <c r="P309997" s="83"/>
    </row>
    <row r="309998" spans="16:16" x14ac:dyDescent="0.3">
      <c r="P309998" s="83"/>
    </row>
    <row r="309999" spans="16:16" x14ac:dyDescent="0.3">
      <c r="P309999" s="83"/>
    </row>
    <row r="310000" spans="16:16" x14ac:dyDescent="0.3">
      <c r="P310000" s="83"/>
    </row>
    <row r="310001" spans="16:16" x14ac:dyDescent="0.3">
      <c r="P310001" s="83"/>
    </row>
    <row r="310002" spans="16:16" x14ac:dyDescent="0.3">
      <c r="P310002" s="83"/>
    </row>
    <row r="310003" spans="16:16" x14ac:dyDescent="0.3">
      <c r="P310003" s="83"/>
    </row>
    <row r="310004" spans="16:16" x14ac:dyDescent="0.3">
      <c r="P310004" s="83"/>
    </row>
    <row r="310005" spans="16:16" x14ac:dyDescent="0.3">
      <c r="P310005" s="83"/>
    </row>
    <row r="310006" spans="16:16" x14ac:dyDescent="0.3">
      <c r="P310006" s="83"/>
    </row>
    <row r="310007" spans="16:16" x14ac:dyDescent="0.3">
      <c r="P310007" s="83"/>
    </row>
    <row r="310008" spans="16:16" x14ac:dyDescent="0.3">
      <c r="P310008" s="83"/>
    </row>
    <row r="310009" spans="16:16" x14ac:dyDescent="0.3">
      <c r="P310009" s="83"/>
    </row>
    <row r="310010" spans="16:16" x14ac:dyDescent="0.3">
      <c r="P310010" s="83"/>
    </row>
    <row r="310011" spans="16:16" x14ac:dyDescent="0.3">
      <c r="P310011" s="83"/>
    </row>
    <row r="310012" spans="16:16" x14ac:dyDescent="0.3">
      <c r="P310012" s="83"/>
    </row>
    <row r="310013" spans="16:16" x14ac:dyDescent="0.3">
      <c r="P310013" s="83"/>
    </row>
    <row r="310014" spans="16:16" x14ac:dyDescent="0.3">
      <c r="P310014" s="83"/>
    </row>
    <row r="310015" spans="16:16" x14ac:dyDescent="0.3">
      <c r="P310015" s="83"/>
    </row>
    <row r="310016" spans="16:16" x14ac:dyDescent="0.3">
      <c r="P310016" s="83"/>
    </row>
    <row r="310017" spans="16:16" x14ac:dyDescent="0.3">
      <c r="P310017" s="83"/>
    </row>
    <row r="310018" spans="16:16" x14ac:dyDescent="0.3">
      <c r="P310018" s="83"/>
    </row>
    <row r="310019" spans="16:16" x14ac:dyDescent="0.3">
      <c r="P310019" s="83"/>
    </row>
    <row r="310020" spans="16:16" x14ac:dyDescent="0.3">
      <c r="P310020" s="83"/>
    </row>
    <row r="310021" spans="16:16" x14ac:dyDescent="0.3">
      <c r="P310021" s="83"/>
    </row>
    <row r="310022" spans="16:16" x14ac:dyDescent="0.3">
      <c r="P310022" s="83"/>
    </row>
    <row r="310023" spans="16:16" x14ac:dyDescent="0.3">
      <c r="P310023" s="83"/>
    </row>
    <row r="310024" spans="16:16" x14ac:dyDescent="0.3">
      <c r="P310024" s="83"/>
    </row>
    <row r="310025" spans="16:16" x14ac:dyDescent="0.3">
      <c r="P310025" s="83"/>
    </row>
    <row r="310026" spans="16:16" x14ac:dyDescent="0.3">
      <c r="P310026" s="83"/>
    </row>
    <row r="310027" spans="16:16" x14ac:dyDescent="0.3">
      <c r="P310027" s="83"/>
    </row>
    <row r="310028" spans="16:16" x14ac:dyDescent="0.3">
      <c r="P310028" s="83"/>
    </row>
    <row r="310029" spans="16:16" x14ac:dyDescent="0.3">
      <c r="P310029" s="83"/>
    </row>
    <row r="310030" spans="16:16" x14ac:dyDescent="0.3">
      <c r="P310030" s="83"/>
    </row>
    <row r="310031" spans="16:16" x14ac:dyDescent="0.3">
      <c r="P310031" s="83"/>
    </row>
    <row r="310032" spans="16:16" x14ac:dyDescent="0.3">
      <c r="P310032" s="83"/>
    </row>
    <row r="310033" spans="16:16" x14ac:dyDescent="0.3">
      <c r="P310033" s="83"/>
    </row>
    <row r="310034" spans="16:16" x14ac:dyDescent="0.3">
      <c r="P310034" s="83"/>
    </row>
    <row r="310035" spans="16:16" x14ac:dyDescent="0.3">
      <c r="P310035" s="83"/>
    </row>
    <row r="310036" spans="16:16" x14ac:dyDescent="0.3">
      <c r="P310036" s="83"/>
    </row>
    <row r="310037" spans="16:16" x14ac:dyDescent="0.3">
      <c r="P310037" s="83"/>
    </row>
    <row r="310038" spans="16:16" x14ac:dyDescent="0.3">
      <c r="P310038" s="83"/>
    </row>
    <row r="310039" spans="16:16" x14ac:dyDescent="0.3">
      <c r="P310039" s="83"/>
    </row>
    <row r="310040" spans="16:16" x14ac:dyDescent="0.3">
      <c r="P310040" s="83"/>
    </row>
    <row r="310041" spans="16:16" x14ac:dyDescent="0.3">
      <c r="P310041" s="83"/>
    </row>
    <row r="310042" spans="16:16" x14ac:dyDescent="0.3">
      <c r="P310042" s="83"/>
    </row>
    <row r="310043" spans="16:16" x14ac:dyDescent="0.3">
      <c r="P310043" s="83"/>
    </row>
    <row r="310044" spans="16:16" x14ac:dyDescent="0.3">
      <c r="P310044" s="83"/>
    </row>
    <row r="310045" spans="16:16" x14ac:dyDescent="0.3">
      <c r="P310045" s="83"/>
    </row>
    <row r="310046" spans="16:16" x14ac:dyDescent="0.3">
      <c r="P310046" s="83"/>
    </row>
    <row r="310047" spans="16:16" x14ac:dyDescent="0.3">
      <c r="P310047" s="83"/>
    </row>
    <row r="310048" spans="16:16" x14ac:dyDescent="0.3">
      <c r="P310048" s="83"/>
    </row>
    <row r="310049" spans="16:16" x14ac:dyDescent="0.3">
      <c r="P310049" s="83"/>
    </row>
    <row r="310050" spans="16:16" x14ac:dyDescent="0.3">
      <c r="P310050" s="83"/>
    </row>
    <row r="310051" spans="16:16" x14ac:dyDescent="0.3">
      <c r="P310051" s="83"/>
    </row>
    <row r="310052" spans="16:16" x14ac:dyDescent="0.3">
      <c r="P310052" s="83"/>
    </row>
    <row r="310053" spans="16:16" x14ac:dyDescent="0.3">
      <c r="P310053" s="83"/>
    </row>
    <row r="310054" spans="16:16" x14ac:dyDescent="0.3">
      <c r="P310054" s="83"/>
    </row>
    <row r="310055" spans="16:16" x14ac:dyDescent="0.3">
      <c r="P310055" s="83"/>
    </row>
    <row r="310056" spans="16:16" x14ac:dyDescent="0.3">
      <c r="P310056" s="83"/>
    </row>
    <row r="310057" spans="16:16" x14ac:dyDescent="0.3">
      <c r="P310057" s="83"/>
    </row>
    <row r="310058" spans="16:16" x14ac:dyDescent="0.3">
      <c r="P310058" s="83"/>
    </row>
    <row r="310059" spans="16:16" x14ac:dyDescent="0.3">
      <c r="P310059" s="83"/>
    </row>
    <row r="310060" spans="16:16" x14ac:dyDescent="0.3">
      <c r="P310060" s="83"/>
    </row>
    <row r="310061" spans="16:16" x14ac:dyDescent="0.3">
      <c r="P310061" s="83"/>
    </row>
    <row r="310062" spans="16:16" x14ac:dyDescent="0.3">
      <c r="P310062" s="83"/>
    </row>
    <row r="310063" spans="16:16" x14ac:dyDescent="0.3">
      <c r="P310063" s="83"/>
    </row>
    <row r="310064" spans="16:16" x14ac:dyDescent="0.3">
      <c r="P310064" s="83"/>
    </row>
    <row r="310065" spans="16:16" x14ac:dyDescent="0.3">
      <c r="P310065" s="83"/>
    </row>
    <row r="310066" spans="16:16" x14ac:dyDescent="0.3">
      <c r="P310066" s="83"/>
    </row>
    <row r="310067" spans="16:16" x14ac:dyDescent="0.3">
      <c r="P310067" s="83"/>
    </row>
    <row r="310068" spans="16:16" x14ac:dyDescent="0.3">
      <c r="P310068" s="83"/>
    </row>
    <row r="310069" spans="16:16" x14ac:dyDescent="0.3">
      <c r="P310069" s="83"/>
    </row>
    <row r="310070" spans="16:16" x14ac:dyDescent="0.3">
      <c r="P310070" s="83"/>
    </row>
    <row r="310071" spans="16:16" x14ac:dyDescent="0.3">
      <c r="P310071" s="83"/>
    </row>
    <row r="310072" spans="16:16" x14ac:dyDescent="0.3">
      <c r="P310072" s="83"/>
    </row>
    <row r="310073" spans="16:16" x14ac:dyDescent="0.3">
      <c r="P310073" s="83"/>
    </row>
    <row r="310074" spans="16:16" x14ac:dyDescent="0.3">
      <c r="P310074" s="83"/>
    </row>
    <row r="310075" spans="16:16" x14ac:dyDescent="0.3">
      <c r="P310075" s="83"/>
    </row>
    <row r="310076" spans="16:16" x14ac:dyDescent="0.3">
      <c r="P310076" s="83"/>
    </row>
    <row r="310077" spans="16:16" x14ac:dyDescent="0.3">
      <c r="P310077" s="83"/>
    </row>
    <row r="310078" spans="16:16" x14ac:dyDescent="0.3">
      <c r="P310078" s="83"/>
    </row>
    <row r="310079" spans="16:16" x14ac:dyDescent="0.3">
      <c r="P310079" s="83"/>
    </row>
    <row r="310080" spans="16:16" x14ac:dyDescent="0.3">
      <c r="P310080" s="83"/>
    </row>
    <row r="310081" spans="16:16" x14ac:dyDescent="0.3">
      <c r="P310081" s="83"/>
    </row>
    <row r="310082" spans="16:16" x14ac:dyDescent="0.3">
      <c r="P310082" s="83"/>
    </row>
    <row r="310083" spans="16:16" x14ac:dyDescent="0.3">
      <c r="P310083" s="83"/>
    </row>
    <row r="310084" spans="16:16" x14ac:dyDescent="0.3">
      <c r="P310084" s="83"/>
    </row>
    <row r="310085" spans="16:16" x14ac:dyDescent="0.3">
      <c r="P310085" s="83"/>
    </row>
    <row r="310086" spans="16:16" x14ac:dyDescent="0.3">
      <c r="P310086" s="83"/>
    </row>
    <row r="310087" spans="16:16" x14ac:dyDescent="0.3">
      <c r="P310087" s="83"/>
    </row>
    <row r="310088" spans="16:16" x14ac:dyDescent="0.3">
      <c r="P310088" s="83"/>
    </row>
    <row r="310089" spans="16:16" x14ac:dyDescent="0.3">
      <c r="P310089" s="83"/>
    </row>
    <row r="310090" spans="16:16" x14ac:dyDescent="0.3">
      <c r="P310090" s="83"/>
    </row>
    <row r="310091" spans="16:16" x14ac:dyDescent="0.3">
      <c r="P310091" s="83"/>
    </row>
    <row r="310092" spans="16:16" x14ac:dyDescent="0.3">
      <c r="P310092" s="83"/>
    </row>
    <row r="310093" spans="16:16" x14ac:dyDescent="0.3">
      <c r="P310093" s="83"/>
    </row>
    <row r="310094" spans="16:16" x14ac:dyDescent="0.3">
      <c r="P310094" s="83"/>
    </row>
    <row r="310095" spans="16:16" x14ac:dyDescent="0.3">
      <c r="P310095" s="83"/>
    </row>
    <row r="310096" spans="16:16" x14ac:dyDescent="0.3">
      <c r="P310096" s="83"/>
    </row>
    <row r="310097" spans="16:16" x14ac:dyDescent="0.3">
      <c r="P310097" s="83"/>
    </row>
    <row r="310098" spans="16:16" x14ac:dyDescent="0.3">
      <c r="P310098" s="83"/>
    </row>
    <row r="310099" spans="16:16" x14ac:dyDescent="0.3">
      <c r="P310099" s="83"/>
    </row>
    <row r="310100" spans="16:16" x14ac:dyDescent="0.3">
      <c r="P310100" s="83"/>
    </row>
    <row r="310101" spans="16:16" x14ac:dyDescent="0.3">
      <c r="P310101" s="83"/>
    </row>
    <row r="310102" spans="16:16" x14ac:dyDescent="0.3">
      <c r="P310102" s="83"/>
    </row>
    <row r="310103" spans="16:16" x14ac:dyDescent="0.3">
      <c r="P310103" s="83"/>
    </row>
    <row r="310104" spans="16:16" x14ac:dyDescent="0.3">
      <c r="P310104" s="83"/>
    </row>
    <row r="310105" spans="16:16" x14ac:dyDescent="0.3">
      <c r="P310105" s="83"/>
    </row>
    <row r="310106" spans="16:16" x14ac:dyDescent="0.3">
      <c r="P310106" s="83"/>
    </row>
    <row r="310107" spans="16:16" x14ac:dyDescent="0.3">
      <c r="P310107" s="83"/>
    </row>
    <row r="310108" spans="16:16" x14ac:dyDescent="0.3">
      <c r="P310108" s="83"/>
    </row>
    <row r="310109" spans="16:16" x14ac:dyDescent="0.3">
      <c r="P310109" s="83"/>
    </row>
    <row r="310110" spans="16:16" x14ac:dyDescent="0.3">
      <c r="P310110" s="83"/>
    </row>
    <row r="310111" spans="16:16" x14ac:dyDescent="0.3">
      <c r="P310111" s="83"/>
    </row>
    <row r="310112" spans="16:16" x14ac:dyDescent="0.3">
      <c r="P310112" s="83"/>
    </row>
    <row r="310113" spans="16:16" x14ac:dyDescent="0.3">
      <c r="P310113" s="83"/>
    </row>
    <row r="310114" spans="16:16" x14ac:dyDescent="0.3">
      <c r="P310114" s="83"/>
    </row>
    <row r="310115" spans="16:16" x14ac:dyDescent="0.3">
      <c r="P310115" s="83"/>
    </row>
    <row r="310116" spans="16:16" x14ac:dyDescent="0.3">
      <c r="P310116" s="83"/>
    </row>
    <row r="310117" spans="16:16" x14ac:dyDescent="0.3">
      <c r="P310117" s="83"/>
    </row>
    <row r="310118" spans="16:16" x14ac:dyDescent="0.3">
      <c r="P310118" s="83"/>
    </row>
    <row r="310119" spans="16:16" x14ac:dyDescent="0.3">
      <c r="P310119" s="83"/>
    </row>
    <row r="310120" spans="16:16" x14ac:dyDescent="0.3">
      <c r="P310120" s="83"/>
    </row>
    <row r="310121" spans="16:16" x14ac:dyDescent="0.3">
      <c r="P310121" s="83"/>
    </row>
    <row r="310122" spans="16:16" x14ac:dyDescent="0.3">
      <c r="P310122" s="83"/>
    </row>
    <row r="310123" spans="16:16" x14ac:dyDescent="0.3">
      <c r="P310123" s="83"/>
    </row>
    <row r="310124" spans="16:16" x14ac:dyDescent="0.3">
      <c r="P310124" s="83"/>
    </row>
    <row r="310125" spans="16:16" x14ac:dyDescent="0.3">
      <c r="P310125" s="83"/>
    </row>
    <row r="310126" spans="16:16" x14ac:dyDescent="0.3">
      <c r="P310126" s="83"/>
    </row>
    <row r="310127" spans="16:16" x14ac:dyDescent="0.3">
      <c r="P310127" s="83"/>
    </row>
    <row r="310128" spans="16:16" x14ac:dyDescent="0.3">
      <c r="P310128" s="83"/>
    </row>
    <row r="310129" spans="16:16" x14ac:dyDescent="0.3">
      <c r="P310129" s="83"/>
    </row>
    <row r="310130" spans="16:16" x14ac:dyDescent="0.3">
      <c r="P310130" s="83"/>
    </row>
    <row r="310131" spans="16:16" x14ac:dyDescent="0.3">
      <c r="P310131" s="83"/>
    </row>
    <row r="310132" spans="16:16" x14ac:dyDescent="0.3">
      <c r="P310132" s="83"/>
    </row>
    <row r="310133" spans="16:16" x14ac:dyDescent="0.3">
      <c r="P310133" s="83"/>
    </row>
    <row r="310134" spans="16:16" x14ac:dyDescent="0.3">
      <c r="P310134" s="83"/>
    </row>
    <row r="310135" spans="16:16" x14ac:dyDescent="0.3">
      <c r="P310135" s="83"/>
    </row>
    <row r="310136" spans="16:16" x14ac:dyDescent="0.3">
      <c r="P310136" s="83"/>
    </row>
    <row r="310137" spans="16:16" x14ac:dyDescent="0.3">
      <c r="P310137" s="83"/>
    </row>
    <row r="310138" spans="16:16" x14ac:dyDescent="0.3">
      <c r="P310138" s="83"/>
    </row>
    <row r="310139" spans="16:16" x14ac:dyDescent="0.3">
      <c r="P310139" s="83"/>
    </row>
    <row r="310140" spans="16:16" x14ac:dyDescent="0.3">
      <c r="P310140" s="83"/>
    </row>
    <row r="310141" spans="16:16" x14ac:dyDescent="0.3">
      <c r="P310141" s="83"/>
    </row>
    <row r="310142" spans="16:16" x14ac:dyDescent="0.3">
      <c r="P310142" s="83"/>
    </row>
    <row r="310143" spans="16:16" x14ac:dyDescent="0.3">
      <c r="P310143" s="83"/>
    </row>
    <row r="310144" spans="16:16" x14ac:dyDescent="0.3">
      <c r="P310144" s="83"/>
    </row>
    <row r="310145" spans="16:16" x14ac:dyDescent="0.3">
      <c r="P310145" s="83"/>
    </row>
    <row r="310146" spans="16:16" x14ac:dyDescent="0.3">
      <c r="P310146" s="83"/>
    </row>
    <row r="310147" spans="16:16" x14ac:dyDescent="0.3">
      <c r="P310147" s="83"/>
    </row>
    <row r="310148" spans="16:16" x14ac:dyDescent="0.3">
      <c r="P310148" s="83"/>
    </row>
    <row r="310149" spans="16:16" x14ac:dyDescent="0.3">
      <c r="P310149" s="83"/>
    </row>
    <row r="310150" spans="16:16" x14ac:dyDescent="0.3">
      <c r="P310150" s="83"/>
    </row>
    <row r="310151" spans="16:16" x14ac:dyDescent="0.3">
      <c r="P310151" s="83"/>
    </row>
    <row r="310152" spans="16:16" x14ac:dyDescent="0.3">
      <c r="P310152" s="83"/>
    </row>
    <row r="310153" spans="16:16" x14ac:dyDescent="0.3">
      <c r="P310153" s="83"/>
    </row>
    <row r="310154" spans="16:16" x14ac:dyDescent="0.3">
      <c r="P310154" s="83"/>
    </row>
    <row r="310155" spans="16:16" x14ac:dyDescent="0.3">
      <c r="P310155" s="83"/>
    </row>
    <row r="310156" spans="16:16" x14ac:dyDescent="0.3">
      <c r="P310156" s="83"/>
    </row>
    <row r="310157" spans="16:16" x14ac:dyDescent="0.3">
      <c r="P310157" s="83"/>
    </row>
    <row r="310158" spans="16:16" x14ac:dyDescent="0.3">
      <c r="P310158" s="83"/>
    </row>
    <row r="310159" spans="16:16" x14ac:dyDescent="0.3">
      <c r="P310159" s="83"/>
    </row>
    <row r="310160" spans="16:16" x14ac:dyDescent="0.3">
      <c r="P310160" s="83"/>
    </row>
    <row r="310161" spans="16:16" x14ac:dyDescent="0.3">
      <c r="P310161" s="83"/>
    </row>
    <row r="310162" spans="16:16" x14ac:dyDescent="0.3">
      <c r="P310162" s="83"/>
    </row>
    <row r="310163" spans="16:16" x14ac:dyDescent="0.3">
      <c r="P310163" s="83"/>
    </row>
    <row r="310164" spans="16:16" x14ac:dyDescent="0.3">
      <c r="P310164" s="83"/>
    </row>
    <row r="310165" spans="16:16" x14ac:dyDescent="0.3">
      <c r="P310165" s="83"/>
    </row>
    <row r="310166" spans="16:16" x14ac:dyDescent="0.3">
      <c r="P310166" s="83"/>
    </row>
    <row r="310167" spans="16:16" x14ac:dyDescent="0.3">
      <c r="P310167" s="83"/>
    </row>
    <row r="310168" spans="16:16" x14ac:dyDescent="0.3">
      <c r="P310168" s="83"/>
    </row>
    <row r="310169" spans="16:16" x14ac:dyDescent="0.3">
      <c r="P310169" s="83"/>
    </row>
    <row r="310170" spans="16:16" x14ac:dyDescent="0.3">
      <c r="P310170" s="83"/>
    </row>
    <row r="310171" spans="16:16" x14ac:dyDescent="0.3">
      <c r="P310171" s="83"/>
    </row>
    <row r="310172" spans="16:16" x14ac:dyDescent="0.3">
      <c r="P310172" s="83"/>
    </row>
    <row r="310173" spans="16:16" x14ac:dyDescent="0.3">
      <c r="P310173" s="83"/>
    </row>
    <row r="310174" spans="16:16" x14ac:dyDescent="0.3">
      <c r="P310174" s="83"/>
    </row>
    <row r="310175" spans="16:16" x14ac:dyDescent="0.3">
      <c r="P310175" s="83"/>
    </row>
    <row r="310176" spans="16:16" x14ac:dyDescent="0.3">
      <c r="P310176" s="83"/>
    </row>
    <row r="310177" spans="16:16" x14ac:dyDescent="0.3">
      <c r="P310177" s="83"/>
    </row>
    <row r="310178" spans="16:16" x14ac:dyDescent="0.3">
      <c r="P310178" s="83"/>
    </row>
    <row r="310179" spans="16:16" x14ac:dyDescent="0.3">
      <c r="P310179" s="83"/>
    </row>
    <row r="310180" spans="16:16" x14ac:dyDescent="0.3">
      <c r="P310180" s="83"/>
    </row>
    <row r="310181" spans="16:16" x14ac:dyDescent="0.3">
      <c r="P310181" s="83"/>
    </row>
    <row r="310182" spans="16:16" x14ac:dyDescent="0.3">
      <c r="P310182" s="83"/>
    </row>
    <row r="310183" spans="16:16" x14ac:dyDescent="0.3">
      <c r="P310183" s="83"/>
    </row>
    <row r="310184" spans="16:16" x14ac:dyDescent="0.3">
      <c r="P310184" s="83"/>
    </row>
    <row r="310185" spans="16:16" x14ac:dyDescent="0.3">
      <c r="P310185" s="83"/>
    </row>
    <row r="310186" spans="16:16" x14ac:dyDescent="0.3">
      <c r="P310186" s="83"/>
    </row>
    <row r="310187" spans="16:16" x14ac:dyDescent="0.3">
      <c r="P310187" s="83"/>
    </row>
    <row r="310188" spans="16:16" x14ac:dyDescent="0.3">
      <c r="P310188" s="83"/>
    </row>
    <row r="310189" spans="16:16" x14ac:dyDescent="0.3">
      <c r="P310189" s="83"/>
    </row>
    <row r="310190" spans="16:16" x14ac:dyDescent="0.3">
      <c r="P310190" s="83"/>
    </row>
    <row r="310191" spans="16:16" x14ac:dyDescent="0.3">
      <c r="P310191" s="83"/>
    </row>
    <row r="310192" spans="16:16" x14ac:dyDescent="0.3">
      <c r="P310192" s="83"/>
    </row>
    <row r="310193" spans="16:16" x14ac:dyDescent="0.3">
      <c r="P310193" s="83"/>
    </row>
    <row r="310194" spans="16:16" x14ac:dyDescent="0.3">
      <c r="P310194" s="83"/>
    </row>
    <row r="310195" spans="16:16" x14ac:dyDescent="0.3">
      <c r="P310195" s="83"/>
    </row>
    <row r="310196" spans="16:16" x14ac:dyDescent="0.3">
      <c r="P310196" s="83"/>
    </row>
    <row r="310197" spans="16:16" x14ac:dyDescent="0.3">
      <c r="P310197" s="83"/>
    </row>
    <row r="310198" spans="16:16" x14ac:dyDescent="0.3">
      <c r="P310198" s="83"/>
    </row>
    <row r="310199" spans="16:16" x14ac:dyDescent="0.3">
      <c r="P310199" s="83"/>
    </row>
    <row r="310200" spans="16:16" x14ac:dyDescent="0.3">
      <c r="P310200" s="83"/>
    </row>
    <row r="310201" spans="16:16" x14ac:dyDescent="0.3">
      <c r="P310201" s="83"/>
    </row>
    <row r="310202" spans="16:16" x14ac:dyDescent="0.3">
      <c r="P310202" s="83"/>
    </row>
    <row r="310203" spans="16:16" x14ac:dyDescent="0.3">
      <c r="P310203" s="83"/>
    </row>
    <row r="310204" spans="16:16" x14ac:dyDescent="0.3">
      <c r="P310204" s="83"/>
    </row>
    <row r="310205" spans="16:16" x14ac:dyDescent="0.3">
      <c r="P310205" s="83"/>
    </row>
    <row r="310206" spans="16:16" x14ac:dyDescent="0.3">
      <c r="P310206" s="83"/>
    </row>
    <row r="310207" spans="16:16" x14ac:dyDescent="0.3">
      <c r="P310207" s="83"/>
    </row>
    <row r="310208" spans="16:16" x14ac:dyDescent="0.3">
      <c r="P310208" s="83"/>
    </row>
    <row r="310209" spans="16:16" x14ac:dyDescent="0.3">
      <c r="P310209" s="83"/>
    </row>
    <row r="310210" spans="16:16" x14ac:dyDescent="0.3">
      <c r="P310210" s="83"/>
    </row>
    <row r="310211" spans="16:16" x14ac:dyDescent="0.3">
      <c r="P310211" s="83"/>
    </row>
    <row r="310212" spans="16:16" x14ac:dyDescent="0.3">
      <c r="P310212" s="83"/>
    </row>
    <row r="310213" spans="16:16" x14ac:dyDescent="0.3">
      <c r="P310213" s="83"/>
    </row>
    <row r="310214" spans="16:16" x14ac:dyDescent="0.3">
      <c r="P310214" s="83"/>
    </row>
    <row r="310215" spans="16:16" x14ac:dyDescent="0.3">
      <c r="P310215" s="83"/>
    </row>
    <row r="310216" spans="16:16" x14ac:dyDescent="0.3">
      <c r="P310216" s="83"/>
    </row>
    <row r="310217" spans="16:16" x14ac:dyDescent="0.3">
      <c r="P310217" s="83"/>
    </row>
    <row r="310218" spans="16:16" x14ac:dyDescent="0.3">
      <c r="P310218" s="83"/>
    </row>
    <row r="310219" spans="16:16" x14ac:dyDescent="0.3">
      <c r="P310219" s="83"/>
    </row>
    <row r="310220" spans="16:16" x14ac:dyDescent="0.3">
      <c r="P310220" s="83"/>
    </row>
    <row r="310221" spans="16:16" x14ac:dyDescent="0.3">
      <c r="P310221" s="83"/>
    </row>
    <row r="310222" spans="16:16" x14ac:dyDescent="0.3">
      <c r="P310222" s="83"/>
    </row>
    <row r="310223" spans="16:16" x14ac:dyDescent="0.3">
      <c r="P310223" s="83"/>
    </row>
    <row r="310224" spans="16:16" x14ac:dyDescent="0.3">
      <c r="P310224" s="83"/>
    </row>
    <row r="310225" spans="16:16" x14ac:dyDescent="0.3">
      <c r="P310225" s="83"/>
    </row>
    <row r="310226" spans="16:16" x14ac:dyDescent="0.3">
      <c r="P310226" s="83"/>
    </row>
    <row r="310227" spans="16:16" x14ac:dyDescent="0.3">
      <c r="P310227" s="83"/>
    </row>
    <row r="310228" spans="16:16" x14ac:dyDescent="0.3">
      <c r="P310228" s="83"/>
    </row>
    <row r="310229" spans="16:16" x14ac:dyDescent="0.3">
      <c r="P310229" s="83"/>
    </row>
    <row r="310230" spans="16:16" x14ac:dyDescent="0.3">
      <c r="P310230" s="83"/>
    </row>
    <row r="310231" spans="16:16" x14ac:dyDescent="0.3">
      <c r="P310231" s="83"/>
    </row>
    <row r="310232" spans="16:16" x14ac:dyDescent="0.3">
      <c r="P310232" s="83"/>
    </row>
    <row r="310233" spans="16:16" x14ac:dyDescent="0.3">
      <c r="P310233" s="83"/>
    </row>
    <row r="310234" spans="16:16" x14ac:dyDescent="0.3">
      <c r="P310234" s="83"/>
    </row>
    <row r="310235" spans="16:16" x14ac:dyDescent="0.3">
      <c r="P310235" s="83"/>
    </row>
    <row r="310236" spans="16:16" x14ac:dyDescent="0.3">
      <c r="P310236" s="83"/>
    </row>
    <row r="310237" spans="16:16" x14ac:dyDescent="0.3">
      <c r="P310237" s="83"/>
    </row>
    <row r="310238" spans="16:16" x14ac:dyDescent="0.3">
      <c r="P310238" s="83"/>
    </row>
    <row r="310239" spans="16:16" x14ac:dyDescent="0.3">
      <c r="P310239" s="83"/>
    </row>
    <row r="310240" spans="16:16" x14ac:dyDescent="0.3">
      <c r="P310240" s="83"/>
    </row>
    <row r="310241" spans="16:16" x14ac:dyDescent="0.3">
      <c r="P310241" s="83"/>
    </row>
    <row r="310242" spans="16:16" x14ac:dyDescent="0.3">
      <c r="P310242" s="83"/>
    </row>
    <row r="310243" spans="16:16" x14ac:dyDescent="0.3">
      <c r="P310243" s="83"/>
    </row>
    <row r="310244" spans="16:16" x14ac:dyDescent="0.3">
      <c r="P310244" s="83"/>
    </row>
    <row r="310245" spans="16:16" x14ac:dyDescent="0.3">
      <c r="P310245" s="83"/>
    </row>
    <row r="310246" spans="16:16" x14ac:dyDescent="0.3">
      <c r="P310246" s="83"/>
    </row>
    <row r="310247" spans="16:16" x14ac:dyDescent="0.3">
      <c r="P310247" s="83"/>
    </row>
    <row r="310248" spans="16:16" x14ac:dyDescent="0.3">
      <c r="P310248" s="83"/>
    </row>
    <row r="310249" spans="16:16" x14ac:dyDescent="0.3">
      <c r="P310249" s="83"/>
    </row>
    <row r="310250" spans="16:16" x14ac:dyDescent="0.3">
      <c r="P310250" s="83"/>
    </row>
    <row r="310251" spans="16:16" x14ac:dyDescent="0.3">
      <c r="P310251" s="83"/>
    </row>
    <row r="310252" spans="16:16" x14ac:dyDescent="0.3">
      <c r="P310252" s="83"/>
    </row>
    <row r="310253" spans="16:16" x14ac:dyDescent="0.3">
      <c r="P310253" s="83"/>
    </row>
    <row r="310254" spans="16:16" x14ac:dyDescent="0.3">
      <c r="P310254" s="83"/>
    </row>
    <row r="310255" spans="16:16" x14ac:dyDescent="0.3">
      <c r="P310255" s="83"/>
    </row>
    <row r="310256" spans="16:16" x14ac:dyDescent="0.3">
      <c r="P310256" s="83"/>
    </row>
    <row r="310257" spans="16:16" x14ac:dyDescent="0.3">
      <c r="P310257" s="83"/>
    </row>
    <row r="310258" spans="16:16" x14ac:dyDescent="0.3">
      <c r="P310258" s="83"/>
    </row>
    <row r="310259" spans="16:16" x14ac:dyDescent="0.3">
      <c r="P310259" s="83"/>
    </row>
    <row r="310260" spans="16:16" x14ac:dyDescent="0.3">
      <c r="P310260" s="83"/>
    </row>
    <row r="310261" spans="16:16" x14ac:dyDescent="0.3">
      <c r="P310261" s="83"/>
    </row>
    <row r="310262" spans="16:16" x14ac:dyDescent="0.3">
      <c r="P310262" s="83"/>
    </row>
    <row r="310263" spans="16:16" x14ac:dyDescent="0.3">
      <c r="P310263" s="83"/>
    </row>
    <row r="310264" spans="16:16" x14ac:dyDescent="0.3">
      <c r="P310264" s="83"/>
    </row>
    <row r="310265" spans="16:16" x14ac:dyDescent="0.3">
      <c r="P310265" s="83"/>
    </row>
    <row r="310266" spans="16:16" x14ac:dyDescent="0.3">
      <c r="P310266" s="83"/>
    </row>
    <row r="310267" spans="16:16" x14ac:dyDescent="0.3">
      <c r="P310267" s="83"/>
    </row>
    <row r="310268" spans="16:16" x14ac:dyDescent="0.3">
      <c r="P310268" s="83"/>
    </row>
    <row r="310269" spans="16:16" x14ac:dyDescent="0.3">
      <c r="P310269" s="83"/>
    </row>
    <row r="310270" spans="16:16" x14ac:dyDescent="0.3">
      <c r="P310270" s="83"/>
    </row>
    <row r="310271" spans="16:16" x14ac:dyDescent="0.3">
      <c r="P310271" s="83"/>
    </row>
    <row r="310272" spans="16:16" x14ac:dyDescent="0.3">
      <c r="P310272" s="83"/>
    </row>
    <row r="310273" spans="16:16" x14ac:dyDescent="0.3">
      <c r="P310273" s="83"/>
    </row>
    <row r="310274" spans="16:16" x14ac:dyDescent="0.3">
      <c r="P310274" s="83"/>
    </row>
    <row r="310275" spans="16:16" x14ac:dyDescent="0.3">
      <c r="P310275" s="83"/>
    </row>
    <row r="310276" spans="16:16" x14ac:dyDescent="0.3">
      <c r="P310276" s="83"/>
    </row>
    <row r="310277" spans="16:16" x14ac:dyDescent="0.3">
      <c r="P310277" s="83"/>
    </row>
    <row r="310278" spans="16:16" x14ac:dyDescent="0.3">
      <c r="P310278" s="83"/>
    </row>
    <row r="310279" spans="16:16" x14ac:dyDescent="0.3">
      <c r="P310279" s="83"/>
    </row>
    <row r="310280" spans="16:16" x14ac:dyDescent="0.3">
      <c r="P310280" s="83"/>
    </row>
    <row r="310281" spans="16:16" x14ac:dyDescent="0.3">
      <c r="P310281" s="83"/>
    </row>
    <row r="310282" spans="16:16" x14ac:dyDescent="0.3">
      <c r="P310282" s="83"/>
    </row>
    <row r="310283" spans="16:16" x14ac:dyDescent="0.3">
      <c r="P310283" s="83"/>
    </row>
    <row r="310284" spans="16:16" x14ac:dyDescent="0.3">
      <c r="P310284" s="83"/>
    </row>
    <row r="310285" spans="16:16" x14ac:dyDescent="0.3">
      <c r="P310285" s="83"/>
    </row>
    <row r="310286" spans="16:16" x14ac:dyDescent="0.3">
      <c r="P310286" s="83"/>
    </row>
    <row r="310287" spans="16:16" x14ac:dyDescent="0.3">
      <c r="P310287" s="83"/>
    </row>
    <row r="310288" spans="16:16" x14ac:dyDescent="0.3">
      <c r="P310288" s="83"/>
    </row>
    <row r="310289" spans="16:16" x14ac:dyDescent="0.3">
      <c r="P310289" s="83"/>
    </row>
    <row r="310290" spans="16:16" x14ac:dyDescent="0.3">
      <c r="P310290" s="83"/>
    </row>
    <row r="310291" spans="16:16" x14ac:dyDescent="0.3">
      <c r="P310291" s="83"/>
    </row>
    <row r="310292" spans="16:16" x14ac:dyDescent="0.3">
      <c r="P310292" s="83"/>
    </row>
    <row r="310293" spans="16:16" x14ac:dyDescent="0.3">
      <c r="P310293" s="83"/>
    </row>
    <row r="310294" spans="16:16" x14ac:dyDescent="0.3">
      <c r="P310294" s="83"/>
    </row>
    <row r="310295" spans="16:16" x14ac:dyDescent="0.3">
      <c r="P310295" s="83"/>
    </row>
    <row r="310296" spans="16:16" x14ac:dyDescent="0.3">
      <c r="P310296" s="83"/>
    </row>
    <row r="310297" spans="16:16" x14ac:dyDescent="0.3">
      <c r="P310297" s="83"/>
    </row>
    <row r="310298" spans="16:16" x14ac:dyDescent="0.3">
      <c r="P310298" s="83"/>
    </row>
    <row r="310299" spans="16:16" x14ac:dyDescent="0.3">
      <c r="P310299" s="83"/>
    </row>
    <row r="310300" spans="16:16" x14ac:dyDescent="0.3">
      <c r="P310300" s="83"/>
    </row>
    <row r="310301" spans="16:16" x14ac:dyDescent="0.3">
      <c r="P310301" s="83"/>
    </row>
    <row r="310302" spans="16:16" x14ac:dyDescent="0.3">
      <c r="P310302" s="83"/>
    </row>
    <row r="310303" spans="16:16" x14ac:dyDescent="0.3">
      <c r="P310303" s="83"/>
    </row>
    <row r="310304" spans="16:16" x14ac:dyDescent="0.3">
      <c r="P310304" s="83"/>
    </row>
    <row r="310305" spans="16:16" x14ac:dyDescent="0.3">
      <c r="P310305" s="83"/>
    </row>
    <row r="310306" spans="16:16" x14ac:dyDescent="0.3">
      <c r="P310306" s="83"/>
    </row>
    <row r="310307" spans="16:16" x14ac:dyDescent="0.3">
      <c r="P310307" s="83"/>
    </row>
    <row r="310308" spans="16:16" x14ac:dyDescent="0.3">
      <c r="P310308" s="83"/>
    </row>
    <row r="310309" spans="16:16" x14ac:dyDescent="0.3">
      <c r="P310309" s="83"/>
    </row>
    <row r="310310" spans="16:16" x14ac:dyDescent="0.3">
      <c r="P310310" s="83"/>
    </row>
    <row r="310311" spans="16:16" x14ac:dyDescent="0.3">
      <c r="P310311" s="83"/>
    </row>
    <row r="310312" spans="16:16" x14ac:dyDescent="0.3">
      <c r="P310312" s="83"/>
    </row>
    <row r="310313" spans="16:16" x14ac:dyDescent="0.3">
      <c r="P310313" s="83"/>
    </row>
    <row r="310314" spans="16:16" x14ac:dyDescent="0.3">
      <c r="P310314" s="83"/>
    </row>
    <row r="310315" spans="16:16" x14ac:dyDescent="0.3">
      <c r="P310315" s="83"/>
    </row>
    <row r="310316" spans="16:16" x14ac:dyDescent="0.3">
      <c r="P310316" s="83"/>
    </row>
    <row r="310317" spans="16:16" x14ac:dyDescent="0.3">
      <c r="P310317" s="83"/>
    </row>
    <row r="310318" spans="16:16" x14ac:dyDescent="0.3">
      <c r="P310318" s="83"/>
    </row>
    <row r="310319" spans="16:16" x14ac:dyDescent="0.3">
      <c r="P310319" s="83"/>
    </row>
    <row r="310320" spans="16:16" x14ac:dyDescent="0.3">
      <c r="P310320" s="83"/>
    </row>
    <row r="310321" spans="16:16" x14ac:dyDescent="0.3">
      <c r="P310321" s="83"/>
    </row>
    <row r="310322" spans="16:16" x14ac:dyDescent="0.3">
      <c r="P310322" s="83"/>
    </row>
    <row r="310323" spans="16:16" x14ac:dyDescent="0.3">
      <c r="P310323" s="83"/>
    </row>
    <row r="310324" spans="16:16" x14ac:dyDescent="0.3">
      <c r="P310324" s="83"/>
    </row>
    <row r="310325" spans="16:16" x14ac:dyDescent="0.3">
      <c r="P310325" s="83"/>
    </row>
    <row r="310326" spans="16:16" x14ac:dyDescent="0.3">
      <c r="P310326" s="83"/>
    </row>
    <row r="310327" spans="16:16" x14ac:dyDescent="0.3">
      <c r="P310327" s="83"/>
    </row>
    <row r="310328" spans="16:16" x14ac:dyDescent="0.3">
      <c r="P310328" s="83"/>
    </row>
    <row r="310329" spans="16:16" x14ac:dyDescent="0.3">
      <c r="P310329" s="83"/>
    </row>
    <row r="310330" spans="16:16" x14ac:dyDescent="0.3">
      <c r="P310330" s="83"/>
    </row>
    <row r="310331" spans="16:16" x14ac:dyDescent="0.3">
      <c r="P310331" s="83"/>
    </row>
    <row r="310332" spans="16:16" x14ac:dyDescent="0.3">
      <c r="P310332" s="83"/>
    </row>
    <row r="310333" spans="16:16" x14ac:dyDescent="0.3">
      <c r="P310333" s="83"/>
    </row>
    <row r="310334" spans="16:16" x14ac:dyDescent="0.3">
      <c r="P310334" s="83"/>
    </row>
    <row r="310335" spans="16:16" x14ac:dyDescent="0.3">
      <c r="P310335" s="83"/>
    </row>
    <row r="310336" spans="16:16" x14ac:dyDescent="0.3">
      <c r="P310336" s="83"/>
    </row>
    <row r="310337" spans="16:16" x14ac:dyDescent="0.3">
      <c r="P310337" s="83"/>
    </row>
    <row r="310338" spans="16:16" x14ac:dyDescent="0.3">
      <c r="P310338" s="83"/>
    </row>
    <row r="310339" spans="16:16" x14ac:dyDescent="0.3">
      <c r="P310339" s="83"/>
    </row>
    <row r="310340" spans="16:16" x14ac:dyDescent="0.3">
      <c r="P310340" s="83"/>
    </row>
    <row r="310341" spans="16:16" x14ac:dyDescent="0.3">
      <c r="P310341" s="83"/>
    </row>
    <row r="310342" spans="16:16" x14ac:dyDescent="0.3">
      <c r="P310342" s="83"/>
    </row>
    <row r="310343" spans="16:16" x14ac:dyDescent="0.3">
      <c r="P310343" s="83"/>
    </row>
    <row r="310344" spans="16:16" x14ac:dyDescent="0.3">
      <c r="P310344" s="83"/>
    </row>
    <row r="310345" spans="16:16" x14ac:dyDescent="0.3">
      <c r="P310345" s="83"/>
    </row>
    <row r="310346" spans="16:16" x14ac:dyDescent="0.3">
      <c r="P310346" s="83"/>
    </row>
    <row r="310347" spans="16:16" x14ac:dyDescent="0.3">
      <c r="P310347" s="83"/>
    </row>
    <row r="310348" spans="16:16" x14ac:dyDescent="0.3">
      <c r="P310348" s="83"/>
    </row>
    <row r="310349" spans="16:16" x14ac:dyDescent="0.3">
      <c r="P310349" s="83"/>
    </row>
    <row r="310350" spans="16:16" x14ac:dyDescent="0.3">
      <c r="P310350" s="83"/>
    </row>
    <row r="310351" spans="16:16" x14ac:dyDescent="0.3">
      <c r="P310351" s="83"/>
    </row>
    <row r="310352" spans="16:16" x14ac:dyDescent="0.3">
      <c r="P310352" s="83"/>
    </row>
    <row r="310353" spans="16:16" x14ac:dyDescent="0.3">
      <c r="P310353" s="83"/>
    </row>
    <row r="310354" spans="16:16" x14ac:dyDescent="0.3">
      <c r="P310354" s="83"/>
    </row>
    <row r="310355" spans="16:16" x14ac:dyDescent="0.3">
      <c r="P310355" s="83"/>
    </row>
    <row r="310356" spans="16:16" x14ac:dyDescent="0.3">
      <c r="P310356" s="83"/>
    </row>
    <row r="310357" spans="16:16" x14ac:dyDescent="0.3">
      <c r="P310357" s="83"/>
    </row>
    <row r="310358" spans="16:16" x14ac:dyDescent="0.3">
      <c r="P310358" s="83"/>
    </row>
    <row r="310359" spans="16:16" x14ac:dyDescent="0.3">
      <c r="P310359" s="83"/>
    </row>
    <row r="310360" spans="16:16" x14ac:dyDescent="0.3">
      <c r="P310360" s="83"/>
    </row>
    <row r="310361" spans="16:16" x14ac:dyDescent="0.3">
      <c r="P310361" s="83"/>
    </row>
    <row r="310362" spans="16:16" x14ac:dyDescent="0.3">
      <c r="P310362" s="83"/>
    </row>
    <row r="310363" spans="16:16" x14ac:dyDescent="0.3">
      <c r="P310363" s="83"/>
    </row>
    <row r="310364" spans="16:16" x14ac:dyDescent="0.3">
      <c r="P310364" s="83"/>
    </row>
    <row r="310365" spans="16:16" x14ac:dyDescent="0.3">
      <c r="P310365" s="83"/>
    </row>
    <row r="310366" spans="16:16" x14ac:dyDescent="0.3">
      <c r="P310366" s="83"/>
    </row>
    <row r="310367" spans="16:16" x14ac:dyDescent="0.3">
      <c r="P310367" s="83"/>
    </row>
    <row r="310368" spans="16:16" x14ac:dyDescent="0.3">
      <c r="P310368" s="83"/>
    </row>
    <row r="310369" spans="16:16" x14ac:dyDescent="0.3">
      <c r="P310369" s="83"/>
    </row>
    <row r="310370" spans="16:16" x14ac:dyDescent="0.3">
      <c r="P310370" s="83"/>
    </row>
    <row r="310371" spans="16:16" x14ac:dyDescent="0.3">
      <c r="P310371" s="83"/>
    </row>
    <row r="310372" spans="16:16" x14ac:dyDescent="0.3">
      <c r="P310372" s="83"/>
    </row>
    <row r="310373" spans="16:16" x14ac:dyDescent="0.3">
      <c r="P310373" s="83"/>
    </row>
    <row r="310374" spans="16:16" x14ac:dyDescent="0.3">
      <c r="P310374" s="83"/>
    </row>
    <row r="310375" spans="16:16" x14ac:dyDescent="0.3">
      <c r="P310375" s="83"/>
    </row>
    <row r="310376" spans="16:16" x14ac:dyDescent="0.3">
      <c r="P310376" s="83"/>
    </row>
    <row r="310377" spans="16:16" x14ac:dyDescent="0.3">
      <c r="P310377" s="83"/>
    </row>
    <row r="310378" spans="16:16" x14ac:dyDescent="0.3">
      <c r="P310378" s="83"/>
    </row>
    <row r="310379" spans="16:16" x14ac:dyDescent="0.3">
      <c r="P310379" s="83"/>
    </row>
    <row r="310380" spans="16:16" x14ac:dyDescent="0.3">
      <c r="P310380" s="83"/>
    </row>
    <row r="310381" spans="16:16" x14ac:dyDescent="0.3">
      <c r="P310381" s="83"/>
    </row>
    <row r="310382" spans="16:16" x14ac:dyDescent="0.3">
      <c r="P310382" s="83"/>
    </row>
    <row r="310383" spans="16:16" x14ac:dyDescent="0.3">
      <c r="P310383" s="83"/>
    </row>
    <row r="310384" spans="16:16" x14ac:dyDescent="0.3">
      <c r="P310384" s="83"/>
    </row>
    <row r="310385" spans="16:16" x14ac:dyDescent="0.3">
      <c r="P310385" s="83"/>
    </row>
    <row r="310386" spans="16:16" x14ac:dyDescent="0.3">
      <c r="P310386" s="83"/>
    </row>
    <row r="310387" spans="16:16" x14ac:dyDescent="0.3">
      <c r="P310387" s="83"/>
    </row>
    <row r="310388" spans="16:16" x14ac:dyDescent="0.3">
      <c r="P310388" s="83"/>
    </row>
    <row r="310389" spans="16:16" x14ac:dyDescent="0.3">
      <c r="P310389" s="83"/>
    </row>
    <row r="310390" spans="16:16" x14ac:dyDescent="0.3">
      <c r="P310390" s="83"/>
    </row>
    <row r="310391" spans="16:16" x14ac:dyDescent="0.3">
      <c r="P310391" s="83"/>
    </row>
    <row r="310392" spans="16:16" x14ac:dyDescent="0.3">
      <c r="P310392" s="83"/>
    </row>
    <row r="310393" spans="16:16" x14ac:dyDescent="0.3">
      <c r="P310393" s="83"/>
    </row>
    <row r="310394" spans="16:16" x14ac:dyDescent="0.3">
      <c r="P310394" s="83"/>
    </row>
    <row r="310395" spans="16:16" x14ac:dyDescent="0.3">
      <c r="P310395" s="83"/>
    </row>
    <row r="310396" spans="16:16" x14ac:dyDescent="0.3">
      <c r="P310396" s="83"/>
    </row>
    <row r="310397" spans="16:16" x14ac:dyDescent="0.3">
      <c r="P310397" s="83"/>
    </row>
    <row r="310398" spans="16:16" x14ac:dyDescent="0.3">
      <c r="P310398" s="83"/>
    </row>
    <row r="310399" spans="16:16" x14ac:dyDescent="0.3">
      <c r="P310399" s="83"/>
    </row>
    <row r="310400" spans="16:16" x14ac:dyDescent="0.3">
      <c r="P310400" s="83"/>
    </row>
    <row r="310401" spans="16:16" x14ac:dyDescent="0.3">
      <c r="P310401" s="83"/>
    </row>
    <row r="310402" spans="16:16" x14ac:dyDescent="0.3">
      <c r="P310402" s="83"/>
    </row>
    <row r="310403" spans="16:16" x14ac:dyDescent="0.3">
      <c r="P310403" s="83"/>
    </row>
    <row r="310404" spans="16:16" x14ac:dyDescent="0.3">
      <c r="P310404" s="83"/>
    </row>
    <row r="310405" spans="16:16" x14ac:dyDescent="0.3">
      <c r="P310405" s="83"/>
    </row>
    <row r="310406" spans="16:16" x14ac:dyDescent="0.3">
      <c r="P310406" s="83"/>
    </row>
    <row r="310407" spans="16:16" x14ac:dyDescent="0.3">
      <c r="P310407" s="83"/>
    </row>
    <row r="310408" spans="16:16" x14ac:dyDescent="0.3">
      <c r="P310408" s="83"/>
    </row>
    <row r="310409" spans="16:16" x14ac:dyDescent="0.3">
      <c r="P310409" s="83"/>
    </row>
    <row r="310410" spans="16:16" x14ac:dyDescent="0.3">
      <c r="P310410" s="83"/>
    </row>
    <row r="310411" spans="16:16" x14ac:dyDescent="0.3">
      <c r="P310411" s="83"/>
    </row>
    <row r="310412" spans="16:16" x14ac:dyDescent="0.3">
      <c r="P310412" s="83"/>
    </row>
    <row r="310413" spans="16:16" x14ac:dyDescent="0.3">
      <c r="P310413" s="83"/>
    </row>
    <row r="310414" spans="16:16" x14ac:dyDescent="0.3">
      <c r="P310414" s="83"/>
    </row>
    <row r="310415" spans="16:16" x14ac:dyDescent="0.3">
      <c r="P310415" s="83"/>
    </row>
    <row r="310416" spans="16:16" x14ac:dyDescent="0.3">
      <c r="P310416" s="83"/>
    </row>
    <row r="310417" spans="16:16" x14ac:dyDescent="0.3">
      <c r="P310417" s="83"/>
    </row>
    <row r="310418" spans="16:16" x14ac:dyDescent="0.3">
      <c r="P310418" s="83"/>
    </row>
    <row r="310419" spans="16:16" x14ac:dyDescent="0.3">
      <c r="P310419" s="83"/>
    </row>
    <row r="310420" spans="16:16" x14ac:dyDescent="0.3">
      <c r="P310420" s="83"/>
    </row>
    <row r="310421" spans="16:16" x14ac:dyDescent="0.3">
      <c r="P310421" s="83"/>
    </row>
    <row r="310422" spans="16:16" x14ac:dyDescent="0.3">
      <c r="P310422" s="83"/>
    </row>
    <row r="310423" spans="16:16" x14ac:dyDescent="0.3">
      <c r="P310423" s="83"/>
    </row>
    <row r="310424" spans="16:16" x14ac:dyDescent="0.3">
      <c r="P310424" s="83"/>
    </row>
    <row r="310425" spans="16:16" x14ac:dyDescent="0.3">
      <c r="P310425" s="83"/>
    </row>
    <row r="310426" spans="16:16" x14ac:dyDescent="0.3">
      <c r="P310426" s="83"/>
    </row>
    <row r="310427" spans="16:16" x14ac:dyDescent="0.3">
      <c r="P310427" s="83"/>
    </row>
    <row r="310428" spans="16:16" x14ac:dyDescent="0.3">
      <c r="P310428" s="83"/>
    </row>
    <row r="310429" spans="16:16" x14ac:dyDescent="0.3">
      <c r="P310429" s="83"/>
    </row>
    <row r="310430" spans="16:16" x14ac:dyDescent="0.3">
      <c r="P310430" s="83"/>
    </row>
    <row r="310431" spans="16:16" x14ac:dyDescent="0.3">
      <c r="P310431" s="83"/>
    </row>
    <row r="310432" spans="16:16" x14ac:dyDescent="0.3">
      <c r="P310432" s="83"/>
    </row>
    <row r="310433" spans="16:16" x14ac:dyDescent="0.3">
      <c r="P310433" s="83"/>
    </row>
    <row r="310434" spans="16:16" x14ac:dyDescent="0.3">
      <c r="P310434" s="83"/>
    </row>
    <row r="310435" spans="16:16" x14ac:dyDescent="0.3">
      <c r="P310435" s="83"/>
    </row>
    <row r="310436" spans="16:16" x14ac:dyDescent="0.3">
      <c r="P310436" s="83"/>
    </row>
    <row r="310437" spans="16:16" x14ac:dyDescent="0.3">
      <c r="P310437" s="83"/>
    </row>
    <row r="310438" spans="16:16" x14ac:dyDescent="0.3">
      <c r="P310438" s="83"/>
    </row>
    <row r="310439" spans="16:16" x14ac:dyDescent="0.3">
      <c r="P310439" s="83"/>
    </row>
    <row r="310440" spans="16:16" x14ac:dyDescent="0.3">
      <c r="P310440" s="83"/>
    </row>
    <row r="310441" spans="16:16" x14ac:dyDescent="0.3">
      <c r="P310441" s="83"/>
    </row>
    <row r="310442" spans="16:16" x14ac:dyDescent="0.3">
      <c r="P310442" s="83"/>
    </row>
    <row r="310443" spans="16:16" x14ac:dyDescent="0.3">
      <c r="P310443" s="83"/>
    </row>
    <row r="310444" spans="16:16" x14ac:dyDescent="0.3">
      <c r="P310444" s="83"/>
    </row>
    <row r="310445" spans="16:16" x14ac:dyDescent="0.3">
      <c r="P310445" s="83"/>
    </row>
    <row r="310446" spans="16:16" x14ac:dyDescent="0.3">
      <c r="P310446" s="83"/>
    </row>
    <row r="310447" spans="16:16" x14ac:dyDescent="0.3">
      <c r="P310447" s="83"/>
    </row>
    <row r="310448" spans="16:16" x14ac:dyDescent="0.3">
      <c r="P310448" s="83"/>
    </row>
    <row r="310449" spans="16:16" x14ac:dyDescent="0.3">
      <c r="P310449" s="83"/>
    </row>
    <row r="310450" spans="16:16" x14ac:dyDescent="0.3">
      <c r="P310450" s="83"/>
    </row>
    <row r="310451" spans="16:16" x14ac:dyDescent="0.3">
      <c r="P310451" s="83"/>
    </row>
    <row r="310452" spans="16:16" x14ac:dyDescent="0.3">
      <c r="P310452" s="83"/>
    </row>
    <row r="310453" spans="16:16" x14ac:dyDescent="0.3">
      <c r="P310453" s="83"/>
    </row>
    <row r="310454" spans="16:16" x14ac:dyDescent="0.3">
      <c r="P310454" s="83"/>
    </row>
    <row r="310455" spans="16:16" x14ac:dyDescent="0.3">
      <c r="P310455" s="83"/>
    </row>
    <row r="310456" spans="16:16" x14ac:dyDescent="0.3">
      <c r="P310456" s="83"/>
    </row>
    <row r="310457" spans="16:16" x14ac:dyDescent="0.3">
      <c r="P310457" s="83"/>
    </row>
    <row r="310458" spans="16:16" x14ac:dyDescent="0.3">
      <c r="P310458" s="83"/>
    </row>
    <row r="310459" spans="16:16" x14ac:dyDescent="0.3">
      <c r="P310459" s="83"/>
    </row>
    <row r="310460" spans="16:16" x14ac:dyDescent="0.3">
      <c r="P310460" s="83"/>
    </row>
    <row r="310461" spans="16:16" x14ac:dyDescent="0.3">
      <c r="P310461" s="83"/>
    </row>
    <row r="310462" spans="16:16" x14ac:dyDescent="0.3">
      <c r="P310462" s="83"/>
    </row>
    <row r="310463" spans="16:16" x14ac:dyDescent="0.3">
      <c r="P310463" s="83"/>
    </row>
    <row r="310464" spans="16:16" x14ac:dyDescent="0.3">
      <c r="P310464" s="83"/>
    </row>
    <row r="310465" spans="16:16" x14ac:dyDescent="0.3">
      <c r="P310465" s="83"/>
    </row>
    <row r="310466" spans="16:16" x14ac:dyDescent="0.3">
      <c r="P310466" s="83"/>
    </row>
    <row r="310467" spans="16:16" x14ac:dyDescent="0.3">
      <c r="P310467" s="83"/>
    </row>
    <row r="310468" spans="16:16" x14ac:dyDescent="0.3">
      <c r="P310468" s="83"/>
    </row>
    <row r="310469" spans="16:16" x14ac:dyDescent="0.3">
      <c r="P310469" s="83"/>
    </row>
    <row r="310470" spans="16:16" x14ac:dyDescent="0.3">
      <c r="P310470" s="83"/>
    </row>
    <row r="310471" spans="16:16" x14ac:dyDescent="0.3">
      <c r="P310471" s="83"/>
    </row>
    <row r="310472" spans="16:16" x14ac:dyDescent="0.3">
      <c r="P310472" s="83"/>
    </row>
    <row r="310473" spans="16:16" x14ac:dyDescent="0.3">
      <c r="P310473" s="83"/>
    </row>
    <row r="310474" spans="16:16" x14ac:dyDescent="0.3">
      <c r="P310474" s="83"/>
    </row>
    <row r="310475" spans="16:16" x14ac:dyDescent="0.3">
      <c r="P310475" s="83"/>
    </row>
    <row r="310476" spans="16:16" x14ac:dyDescent="0.3">
      <c r="P310476" s="83"/>
    </row>
    <row r="310477" spans="16:16" x14ac:dyDescent="0.3">
      <c r="P310477" s="83"/>
    </row>
    <row r="310478" spans="16:16" x14ac:dyDescent="0.3">
      <c r="P310478" s="83"/>
    </row>
    <row r="310479" spans="16:16" x14ac:dyDescent="0.3">
      <c r="P310479" s="83"/>
    </row>
    <row r="310480" spans="16:16" x14ac:dyDescent="0.3">
      <c r="P310480" s="83"/>
    </row>
    <row r="310481" spans="16:16" x14ac:dyDescent="0.3">
      <c r="P310481" s="83"/>
    </row>
    <row r="310482" spans="16:16" x14ac:dyDescent="0.3">
      <c r="P310482" s="83"/>
    </row>
    <row r="310483" spans="16:16" x14ac:dyDescent="0.3">
      <c r="P310483" s="83"/>
    </row>
    <row r="310484" spans="16:16" x14ac:dyDescent="0.3">
      <c r="P310484" s="83"/>
    </row>
    <row r="310485" spans="16:16" x14ac:dyDescent="0.3">
      <c r="P310485" s="83"/>
    </row>
    <row r="310486" spans="16:16" x14ac:dyDescent="0.3">
      <c r="P310486" s="83"/>
    </row>
    <row r="310487" spans="16:16" x14ac:dyDescent="0.3">
      <c r="P310487" s="83"/>
    </row>
    <row r="310488" spans="16:16" x14ac:dyDescent="0.3">
      <c r="P310488" s="83"/>
    </row>
    <row r="310489" spans="16:16" x14ac:dyDescent="0.3">
      <c r="P310489" s="83"/>
    </row>
    <row r="310490" spans="16:16" x14ac:dyDescent="0.3">
      <c r="P310490" s="83"/>
    </row>
    <row r="310491" spans="16:16" x14ac:dyDescent="0.3">
      <c r="P310491" s="83"/>
    </row>
    <row r="310492" spans="16:16" x14ac:dyDescent="0.3">
      <c r="P310492" s="83"/>
    </row>
    <row r="310493" spans="16:16" x14ac:dyDescent="0.3">
      <c r="P310493" s="83"/>
    </row>
    <row r="310494" spans="16:16" x14ac:dyDescent="0.3">
      <c r="P310494" s="83"/>
    </row>
    <row r="310495" spans="16:16" x14ac:dyDescent="0.3">
      <c r="P310495" s="83"/>
    </row>
    <row r="310496" spans="16:16" x14ac:dyDescent="0.3">
      <c r="P310496" s="83"/>
    </row>
    <row r="310497" spans="16:16" x14ac:dyDescent="0.3">
      <c r="P310497" s="83"/>
    </row>
    <row r="310498" spans="16:16" x14ac:dyDescent="0.3">
      <c r="P310498" s="83"/>
    </row>
    <row r="310499" spans="16:16" x14ac:dyDescent="0.3">
      <c r="P310499" s="83"/>
    </row>
    <row r="310500" spans="16:16" x14ac:dyDescent="0.3">
      <c r="P310500" s="83"/>
    </row>
    <row r="310501" spans="16:16" x14ac:dyDescent="0.3">
      <c r="P310501" s="83"/>
    </row>
    <row r="310502" spans="16:16" x14ac:dyDescent="0.3">
      <c r="P310502" s="83"/>
    </row>
    <row r="310503" spans="16:16" x14ac:dyDescent="0.3">
      <c r="P310503" s="83"/>
    </row>
    <row r="310504" spans="16:16" x14ac:dyDescent="0.3">
      <c r="P310504" s="83"/>
    </row>
    <row r="310505" spans="16:16" x14ac:dyDescent="0.3">
      <c r="P310505" s="83"/>
    </row>
    <row r="310506" spans="16:16" x14ac:dyDescent="0.3">
      <c r="P310506" s="83"/>
    </row>
    <row r="310507" spans="16:16" x14ac:dyDescent="0.3">
      <c r="P310507" s="83"/>
    </row>
    <row r="310508" spans="16:16" x14ac:dyDescent="0.3">
      <c r="P310508" s="83"/>
    </row>
    <row r="310509" spans="16:16" x14ac:dyDescent="0.3">
      <c r="P310509" s="83"/>
    </row>
    <row r="310510" spans="16:16" x14ac:dyDescent="0.3">
      <c r="P310510" s="83"/>
    </row>
    <row r="310511" spans="16:16" x14ac:dyDescent="0.3">
      <c r="P310511" s="83"/>
    </row>
    <row r="310512" spans="16:16" x14ac:dyDescent="0.3">
      <c r="P310512" s="83"/>
    </row>
    <row r="310513" spans="16:16" x14ac:dyDescent="0.3">
      <c r="P310513" s="83"/>
    </row>
    <row r="310514" spans="16:16" x14ac:dyDescent="0.3">
      <c r="P310514" s="83"/>
    </row>
    <row r="310515" spans="16:16" x14ac:dyDescent="0.3">
      <c r="P310515" s="83"/>
    </row>
    <row r="310516" spans="16:16" x14ac:dyDescent="0.3">
      <c r="P310516" s="83"/>
    </row>
    <row r="310517" spans="16:16" x14ac:dyDescent="0.3">
      <c r="P310517" s="83"/>
    </row>
    <row r="310518" spans="16:16" x14ac:dyDescent="0.3">
      <c r="P310518" s="83"/>
    </row>
    <row r="310519" spans="16:16" x14ac:dyDescent="0.3">
      <c r="P310519" s="83"/>
    </row>
    <row r="310520" spans="16:16" x14ac:dyDescent="0.3">
      <c r="P310520" s="83"/>
    </row>
    <row r="310521" spans="16:16" x14ac:dyDescent="0.3">
      <c r="P310521" s="83"/>
    </row>
    <row r="310522" spans="16:16" x14ac:dyDescent="0.3">
      <c r="P310522" s="83"/>
    </row>
    <row r="310523" spans="16:16" x14ac:dyDescent="0.3">
      <c r="P310523" s="83"/>
    </row>
    <row r="310524" spans="16:16" x14ac:dyDescent="0.3">
      <c r="P310524" s="83"/>
    </row>
    <row r="310525" spans="16:16" x14ac:dyDescent="0.3">
      <c r="P310525" s="83"/>
    </row>
    <row r="310526" spans="16:16" x14ac:dyDescent="0.3">
      <c r="P310526" s="83"/>
    </row>
    <row r="310527" spans="16:16" x14ac:dyDescent="0.3">
      <c r="P310527" s="83"/>
    </row>
    <row r="310528" spans="16:16" x14ac:dyDescent="0.3">
      <c r="P310528" s="83"/>
    </row>
    <row r="310529" spans="16:16" x14ac:dyDescent="0.3">
      <c r="P310529" s="83"/>
    </row>
    <row r="310530" spans="16:16" x14ac:dyDescent="0.3">
      <c r="P310530" s="83"/>
    </row>
    <row r="310531" spans="16:16" x14ac:dyDescent="0.3">
      <c r="P310531" s="83"/>
    </row>
    <row r="310532" spans="16:16" x14ac:dyDescent="0.3">
      <c r="P310532" s="83"/>
    </row>
    <row r="310533" spans="16:16" x14ac:dyDescent="0.3">
      <c r="P310533" s="83"/>
    </row>
    <row r="310534" spans="16:16" x14ac:dyDescent="0.3">
      <c r="P310534" s="83"/>
    </row>
    <row r="310535" spans="16:16" x14ac:dyDescent="0.3">
      <c r="P310535" s="83"/>
    </row>
    <row r="310536" spans="16:16" x14ac:dyDescent="0.3">
      <c r="P310536" s="83"/>
    </row>
    <row r="310537" spans="16:16" x14ac:dyDescent="0.3">
      <c r="P310537" s="83"/>
    </row>
    <row r="310538" spans="16:16" x14ac:dyDescent="0.3">
      <c r="P310538" s="83"/>
    </row>
    <row r="310539" spans="16:16" x14ac:dyDescent="0.3">
      <c r="P310539" s="83"/>
    </row>
    <row r="310540" spans="16:16" x14ac:dyDescent="0.3">
      <c r="P310540" s="83"/>
    </row>
    <row r="310541" spans="16:16" x14ac:dyDescent="0.3">
      <c r="P310541" s="83"/>
    </row>
    <row r="310542" spans="16:16" x14ac:dyDescent="0.3">
      <c r="P310542" s="83"/>
    </row>
    <row r="310543" spans="16:16" x14ac:dyDescent="0.3">
      <c r="P310543" s="83"/>
    </row>
    <row r="310544" spans="16:16" x14ac:dyDescent="0.3">
      <c r="P310544" s="83"/>
    </row>
    <row r="310545" spans="16:16" x14ac:dyDescent="0.3">
      <c r="P310545" s="83"/>
    </row>
    <row r="310546" spans="16:16" x14ac:dyDescent="0.3">
      <c r="P310546" s="83"/>
    </row>
    <row r="310547" spans="16:16" x14ac:dyDescent="0.3">
      <c r="P310547" s="83"/>
    </row>
    <row r="310548" spans="16:16" x14ac:dyDescent="0.3">
      <c r="P310548" s="83"/>
    </row>
    <row r="310549" spans="16:16" x14ac:dyDescent="0.3">
      <c r="P310549" s="83"/>
    </row>
    <row r="310550" spans="16:16" x14ac:dyDescent="0.3">
      <c r="P310550" s="83"/>
    </row>
    <row r="310551" spans="16:16" x14ac:dyDescent="0.3">
      <c r="P310551" s="83"/>
    </row>
    <row r="310552" spans="16:16" x14ac:dyDescent="0.3">
      <c r="P310552" s="83"/>
    </row>
    <row r="310553" spans="16:16" x14ac:dyDescent="0.3">
      <c r="P310553" s="83"/>
    </row>
    <row r="310554" spans="16:16" x14ac:dyDescent="0.3">
      <c r="P310554" s="83"/>
    </row>
    <row r="310555" spans="16:16" x14ac:dyDescent="0.3">
      <c r="P310555" s="83"/>
    </row>
    <row r="310556" spans="16:16" x14ac:dyDescent="0.3">
      <c r="P310556" s="83"/>
    </row>
    <row r="310557" spans="16:16" x14ac:dyDescent="0.3">
      <c r="P310557" s="83"/>
    </row>
    <row r="310558" spans="16:16" x14ac:dyDescent="0.3">
      <c r="P310558" s="83"/>
    </row>
    <row r="310559" spans="16:16" x14ac:dyDescent="0.3">
      <c r="P310559" s="83"/>
    </row>
    <row r="310560" spans="16:16" x14ac:dyDescent="0.3">
      <c r="P310560" s="83"/>
    </row>
    <row r="310561" spans="16:16" x14ac:dyDescent="0.3">
      <c r="P310561" s="83"/>
    </row>
    <row r="310562" spans="16:16" x14ac:dyDescent="0.3">
      <c r="P310562" s="83"/>
    </row>
    <row r="310563" spans="16:16" x14ac:dyDescent="0.3">
      <c r="P310563" s="83"/>
    </row>
    <row r="310564" spans="16:16" x14ac:dyDescent="0.3">
      <c r="P310564" s="83"/>
    </row>
    <row r="310565" spans="16:16" x14ac:dyDescent="0.3">
      <c r="P310565" s="83"/>
    </row>
    <row r="310566" spans="16:16" x14ac:dyDescent="0.3">
      <c r="P310566" s="83"/>
    </row>
    <row r="310567" spans="16:16" x14ac:dyDescent="0.3">
      <c r="P310567" s="83"/>
    </row>
    <row r="310568" spans="16:16" x14ac:dyDescent="0.3">
      <c r="P310568" s="83"/>
    </row>
    <row r="310569" spans="16:16" x14ac:dyDescent="0.3">
      <c r="P310569" s="83"/>
    </row>
    <row r="310570" spans="16:16" x14ac:dyDescent="0.3">
      <c r="P310570" s="83"/>
    </row>
    <row r="310571" spans="16:16" x14ac:dyDescent="0.3">
      <c r="P310571" s="83"/>
    </row>
    <row r="310572" spans="16:16" x14ac:dyDescent="0.3">
      <c r="P310572" s="83"/>
    </row>
    <row r="310573" spans="16:16" x14ac:dyDescent="0.3">
      <c r="P310573" s="83"/>
    </row>
    <row r="310574" spans="16:16" x14ac:dyDescent="0.3">
      <c r="P310574" s="83"/>
    </row>
    <row r="310575" spans="16:16" x14ac:dyDescent="0.3">
      <c r="P310575" s="83"/>
    </row>
    <row r="310576" spans="16:16" x14ac:dyDescent="0.3">
      <c r="P310576" s="83"/>
    </row>
    <row r="310577" spans="16:16" x14ac:dyDescent="0.3">
      <c r="P310577" s="83"/>
    </row>
    <row r="310578" spans="16:16" x14ac:dyDescent="0.3">
      <c r="P310578" s="83"/>
    </row>
    <row r="310579" spans="16:16" x14ac:dyDescent="0.3">
      <c r="P310579" s="83"/>
    </row>
    <row r="310580" spans="16:16" x14ac:dyDescent="0.3">
      <c r="P310580" s="83"/>
    </row>
    <row r="310581" spans="16:16" x14ac:dyDescent="0.3">
      <c r="P310581" s="83"/>
    </row>
    <row r="310582" spans="16:16" x14ac:dyDescent="0.3">
      <c r="P310582" s="83"/>
    </row>
    <row r="310583" spans="16:16" x14ac:dyDescent="0.3">
      <c r="P310583" s="83"/>
    </row>
    <row r="310584" spans="16:16" x14ac:dyDescent="0.3">
      <c r="P310584" s="83"/>
    </row>
    <row r="310585" spans="16:16" x14ac:dyDescent="0.3">
      <c r="P310585" s="83"/>
    </row>
    <row r="310586" spans="16:16" x14ac:dyDescent="0.3">
      <c r="P310586" s="83"/>
    </row>
    <row r="310587" spans="16:16" x14ac:dyDescent="0.3">
      <c r="P310587" s="83"/>
    </row>
    <row r="310588" spans="16:16" x14ac:dyDescent="0.3">
      <c r="P310588" s="83"/>
    </row>
    <row r="310589" spans="16:16" x14ac:dyDescent="0.3">
      <c r="P310589" s="83"/>
    </row>
    <row r="310590" spans="16:16" x14ac:dyDescent="0.3">
      <c r="P310590" s="83"/>
    </row>
    <row r="310591" spans="16:16" x14ac:dyDescent="0.3">
      <c r="P310591" s="83"/>
    </row>
    <row r="310592" spans="16:16" x14ac:dyDescent="0.3">
      <c r="P310592" s="83"/>
    </row>
    <row r="310593" spans="16:16" x14ac:dyDescent="0.3">
      <c r="P310593" s="83"/>
    </row>
    <row r="310594" spans="16:16" x14ac:dyDescent="0.3">
      <c r="P310594" s="83"/>
    </row>
    <row r="310595" spans="16:16" x14ac:dyDescent="0.3">
      <c r="P310595" s="83"/>
    </row>
    <row r="310596" spans="16:16" x14ac:dyDescent="0.3">
      <c r="P310596" s="83"/>
    </row>
    <row r="310597" spans="16:16" x14ac:dyDescent="0.3">
      <c r="P310597" s="83"/>
    </row>
    <row r="310598" spans="16:16" x14ac:dyDescent="0.3">
      <c r="P310598" s="83"/>
    </row>
    <row r="310599" spans="16:16" x14ac:dyDescent="0.3">
      <c r="P310599" s="83"/>
    </row>
    <row r="310600" spans="16:16" x14ac:dyDescent="0.3">
      <c r="P310600" s="83"/>
    </row>
    <row r="310601" spans="16:16" x14ac:dyDescent="0.3">
      <c r="P310601" s="83"/>
    </row>
    <row r="310602" spans="16:16" x14ac:dyDescent="0.3">
      <c r="P310602" s="83"/>
    </row>
    <row r="310603" spans="16:16" x14ac:dyDescent="0.3">
      <c r="P310603" s="83"/>
    </row>
    <row r="310604" spans="16:16" x14ac:dyDescent="0.3">
      <c r="P310604" s="83"/>
    </row>
    <row r="310605" spans="16:16" x14ac:dyDescent="0.3">
      <c r="P310605" s="83"/>
    </row>
    <row r="310606" spans="16:16" x14ac:dyDescent="0.3">
      <c r="P310606" s="83"/>
    </row>
    <row r="310607" spans="16:16" x14ac:dyDescent="0.3">
      <c r="P310607" s="83"/>
    </row>
    <row r="310608" spans="16:16" x14ac:dyDescent="0.3">
      <c r="P310608" s="83"/>
    </row>
    <row r="310609" spans="16:16" x14ac:dyDescent="0.3">
      <c r="P310609" s="83"/>
    </row>
    <row r="310610" spans="16:16" x14ac:dyDescent="0.3">
      <c r="P310610" s="83"/>
    </row>
    <row r="310611" spans="16:16" x14ac:dyDescent="0.3">
      <c r="P310611" s="83"/>
    </row>
    <row r="310612" spans="16:16" x14ac:dyDescent="0.3">
      <c r="P310612" s="83"/>
    </row>
    <row r="310613" spans="16:16" x14ac:dyDescent="0.3">
      <c r="P310613" s="83"/>
    </row>
    <row r="310614" spans="16:16" x14ac:dyDescent="0.3">
      <c r="P310614" s="83"/>
    </row>
    <row r="310615" spans="16:16" x14ac:dyDescent="0.3">
      <c r="P310615" s="83"/>
    </row>
    <row r="310616" spans="16:16" x14ac:dyDescent="0.3">
      <c r="P310616" s="83"/>
    </row>
    <row r="310617" spans="16:16" x14ac:dyDescent="0.3">
      <c r="P310617" s="83"/>
    </row>
    <row r="310618" spans="16:16" x14ac:dyDescent="0.3">
      <c r="P310618" s="83"/>
    </row>
    <row r="310619" spans="16:16" x14ac:dyDescent="0.3">
      <c r="P310619" s="83"/>
    </row>
    <row r="310620" spans="16:16" x14ac:dyDescent="0.3">
      <c r="P310620" s="83"/>
    </row>
    <row r="310621" spans="16:16" x14ac:dyDescent="0.3">
      <c r="P310621" s="83"/>
    </row>
    <row r="310622" spans="16:16" x14ac:dyDescent="0.3">
      <c r="P310622" s="83"/>
    </row>
    <row r="310623" spans="16:16" x14ac:dyDescent="0.3">
      <c r="P310623" s="83"/>
    </row>
    <row r="310624" spans="16:16" x14ac:dyDescent="0.3">
      <c r="P310624" s="83"/>
    </row>
    <row r="310625" spans="16:16" x14ac:dyDescent="0.3">
      <c r="P310625" s="83"/>
    </row>
    <row r="310626" spans="16:16" x14ac:dyDescent="0.3">
      <c r="P310626" s="83"/>
    </row>
    <row r="310627" spans="16:16" x14ac:dyDescent="0.3">
      <c r="P310627" s="83"/>
    </row>
    <row r="310628" spans="16:16" x14ac:dyDescent="0.3">
      <c r="P310628" s="83"/>
    </row>
    <row r="310629" spans="16:16" x14ac:dyDescent="0.3">
      <c r="P310629" s="83"/>
    </row>
    <row r="310630" spans="16:16" x14ac:dyDescent="0.3">
      <c r="P310630" s="83"/>
    </row>
    <row r="310631" spans="16:16" x14ac:dyDescent="0.3">
      <c r="P310631" s="83"/>
    </row>
    <row r="310632" spans="16:16" x14ac:dyDescent="0.3">
      <c r="P310632" s="83"/>
    </row>
    <row r="310633" spans="16:16" x14ac:dyDescent="0.3">
      <c r="P310633" s="83"/>
    </row>
    <row r="310634" spans="16:16" x14ac:dyDescent="0.3">
      <c r="P310634" s="83"/>
    </row>
    <row r="310635" spans="16:16" x14ac:dyDescent="0.3">
      <c r="P310635" s="83"/>
    </row>
    <row r="310636" spans="16:16" x14ac:dyDescent="0.3">
      <c r="P310636" s="83"/>
    </row>
    <row r="310637" spans="16:16" x14ac:dyDescent="0.3">
      <c r="P310637" s="83"/>
    </row>
    <row r="310638" spans="16:16" x14ac:dyDescent="0.3">
      <c r="P310638" s="83"/>
    </row>
    <row r="310639" spans="16:16" x14ac:dyDescent="0.3">
      <c r="P310639" s="83"/>
    </row>
    <row r="310640" spans="16:16" x14ac:dyDescent="0.3">
      <c r="P310640" s="83"/>
    </row>
    <row r="310641" spans="16:16" x14ac:dyDescent="0.3">
      <c r="P310641" s="83"/>
    </row>
    <row r="310642" spans="16:16" x14ac:dyDescent="0.3">
      <c r="P310642" s="83"/>
    </row>
    <row r="310643" spans="16:16" x14ac:dyDescent="0.3">
      <c r="P310643" s="83"/>
    </row>
    <row r="310644" spans="16:16" x14ac:dyDescent="0.3">
      <c r="P310644" s="83"/>
    </row>
    <row r="310645" spans="16:16" x14ac:dyDescent="0.3">
      <c r="P310645" s="83"/>
    </row>
    <row r="310646" spans="16:16" x14ac:dyDescent="0.3">
      <c r="P310646" s="83"/>
    </row>
    <row r="310647" spans="16:16" x14ac:dyDescent="0.3">
      <c r="P310647" s="83"/>
    </row>
    <row r="310648" spans="16:16" x14ac:dyDescent="0.3">
      <c r="P310648" s="83"/>
    </row>
    <row r="310649" spans="16:16" x14ac:dyDescent="0.3">
      <c r="P310649" s="83"/>
    </row>
    <row r="310650" spans="16:16" x14ac:dyDescent="0.3">
      <c r="P310650" s="83"/>
    </row>
    <row r="310651" spans="16:16" x14ac:dyDescent="0.3">
      <c r="P310651" s="83"/>
    </row>
    <row r="310652" spans="16:16" x14ac:dyDescent="0.3">
      <c r="P310652" s="83"/>
    </row>
    <row r="310653" spans="16:16" x14ac:dyDescent="0.3">
      <c r="P310653" s="83"/>
    </row>
    <row r="310654" spans="16:16" x14ac:dyDescent="0.3">
      <c r="P310654" s="83"/>
    </row>
    <row r="310655" spans="16:16" x14ac:dyDescent="0.3">
      <c r="P310655" s="83"/>
    </row>
    <row r="310656" spans="16:16" x14ac:dyDescent="0.3">
      <c r="P310656" s="83"/>
    </row>
    <row r="310657" spans="16:16" x14ac:dyDescent="0.3">
      <c r="P310657" s="83"/>
    </row>
    <row r="310658" spans="16:16" x14ac:dyDescent="0.3">
      <c r="P310658" s="83"/>
    </row>
    <row r="310659" spans="16:16" x14ac:dyDescent="0.3">
      <c r="P310659" s="83"/>
    </row>
    <row r="310660" spans="16:16" x14ac:dyDescent="0.3">
      <c r="P310660" s="83"/>
    </row>
    <row r="310661" spans="16:16" x14ac:dyDescent="0.3">
      <c r="P310661" s="83"/>
    </row>
    <row r="310662" spans="16:16" x14ac:dyDescent="0.3">
      <c r="P310662" s="83"/>
    </row>
    <row r="310663" spans="16:16" x14ac:dyDescent="0.3">
      <c r="P310663" s="83"/>
    </row>
    <row r="310664" spans="16:16" x14ac:dyDescent="0.3">
      <c r="P310664" s="83"/>
    </row>
    <row r="310665" spans="16:16" x14ac:dyDescent="0.3">
      <c r="P310665" s="83"/>
    </row>
    <row r="310666" spans="16:16" x14ac:dyDescent="0.3">
      <c r="P310666" s="83"/>
    </row>
    <row r="310667" spans="16:16" x14ac:dyDescent="0.3">
      <c r="P310667" s="83"/>
    </row>
    <row r="310668" spans="16:16" x14ac:dyDescent="0.3">
      <c r="P310668" s="83"/>
    </row>
    <row r="310669" spans="16:16" x14ac:dyDescent="0.3">
      <c r="P310669" s="83"/>
    </row>
    <row r="310670" spans="16:16" x14ac:dyDescent="0.3">
      <c r="P310670" s="83"/>
    </row>
    <row r="310671" spans="16:16" x14ac:dyDescent="0.3">
      <c r="P310671" s="83"/>
    </row>
    <row r="310672" spans="16:16" x14ac:dyDescent="0.3">
      <c r="P310672" s="83"/>
    </row>
    <row r="310673" spans="16:16" x14ac:dyDescent="0.3">
      <c r="P310673" s="83"/>
    </row>
    <row r="310674" spans="16:16" x14ac:dyDescent="0.3">
      <c r="P310674" s="83"/>
    </row>
    <row r="310675" spans="16:16" x14ac:dyDescent="0.3">
      <c r="P310675" s="83"/>
    </row>
    <row r="310676" spans="16:16" x14ac:dyDescent="0.3">
      <c r="P310676" s="83"/>
    </row>
    <row r="310677" spans="16:16" x14ac:dyDescent="0.3">
      <c r="P310677" s="83"/>
    </row>
    <row r="310678" spans="16:16" x14ac:dyDescent="0.3">
      <c r="P310678" s="83"/>
    </row>
    <row r="310679" spans="16:16" x14ac:dyDescent="0.3">
      <c r="P310679" s="83"/>
    </row>
    <row r="310680" spans="16:16" x14ac:dyDescent="0.3">
      <c r="P310680" s="83"/>
    </row>
    <row r="310681" spans="16:16" x14ac:dyDescent="0.3">
      <c r="P310681" s="83"/>
    </row>
    <row r="310682" spans="16:16" x14ac:dyDescent="0.3">
      <c r="P310682" s="83"/>
    </row>
    <row r="310683" spans="16:16" x14ac:dyDescent="0.3">
      <c r="P310683" s="83"/>
    </row>
    <row r="310684" spans="16:16" x14ac:dyDescent="0.3">
      <c r="P310684" s="83"/>
    </row>
    <row r="310685" spans="16:16" x14ac:dyDescent="0.3">
      <c r="P310685" s="83"/>
    </row>
    <row r="310686" spans="16:16" x14ac:dyDescent="0.3">
      <c r="P310686" s="83"/>
    </row>
    <row r="310687" spans="16:16" x14ac:dyDescent="0.3">
      <c r="P310687" s="83"/>
    </row>
    <row r="310688" spans="16:16" x14ac:dyDescent="0.3">
      <c r="P310688" s="83"/>
    </row>
    <row r="310689" spans="16:16" x14ac:dyDescent="0.3">
      <c r="P310689" s="83"/>
    </row>
    <row r="310690" spans="16:16" x14ac:dyDescent="0.3">
      <c r="P310690" s="83"/>
    </row>
    <row r="310691" spans="16:16" x14ac:dyDescent="0.3">
      <c r="P310691" s="83"/>
    </row>
    <row r="310692" spans="16:16" x14ac:dyDescent="0.3">
      <c r="P310692" s="83"/>
    </row>
    <row r="310693" spans="16:16" x14ac:dyDescent="0.3">
      <c r="P310693" s="83"/>
    </row>
    <row r="310694" spans="16:16" x14ac:dyDescent="0.3">
      <c r="P310694" s="83"/>
    </row>
    <row r="310695" spans="16:16" x14ac:dyDescent="0.3">
      <c r="P310695" s="83"/>
    </row>
    <row r="310696" spans="16:16" x14ac:dyDescent="0.3">
      <c r="P310696" s="83"/>
    </row>
    <row r="310697" spans="16:16" x14ac:dyDescent="0.3">
      <c r="P310697" s="83"/>
    </row>
    <row r="310698" spans="16:16" x14ac:dyDescent="0.3">
      <c r="P310698" s="83"/>
    </row>
    <row r="310699" spans="16:16" x14ac:dyDescent="0.3">
      <c r="P310699" s="83"/>
    </row>
    <row r="310700" spans="16:16" x14ac:dyDescent="0.3">
      <c r="P310700" s="83"/>
    </row>
    <row r="310701" spans="16:16" x14ac:dyDescent="0.3">
      <c r="P310701" s="83"/>
    </row>
    <row r="310702" spans="16:16" x14ac:dyDescent="0.3">
      <c r="P310702" s="83"/>
    </row>
    <row r="310703" spans="16:16" x14ac:dyDescent="0.3">
      <c r="P310703" s="83"/>
    </row>
    <row r="310704" spans="16:16" x14ac:dyDescent="0.3">
      <c r="P310704" s="83"/>
    </row>
    <row r="310705" spans="16:16" x14ac:dyDescent="0.3">
      <c r="P310705" s="83"/>
    </row>
    <row r="310706" spans="16:16" x14ac:dyDescent="0.3">
      <c r="P310706" s="83"/>
    </row>
    <row r="310707" spans="16:16" x14ac:dyDescent="0.3">
      <c r="P310707" s="83"/>
    </row>
    <row r="310708" spans="16:16" x14ac:dyDescent="0.3">
      <c r="P310708" s="83"/>
    </row>
    <row r="310709" spans="16:16" x14ac:dyDescent="0.3">
      <c r="P310709" s="83"/>
    </row>
    <row r="310710" spans="16:16" x14ac:dyDescent="0.3">
      <c r="P310710" s="83"/>
    </row>
    <row r="310711" spans="16:16" x14ac:dyDescent="0.3">
      <c r="P310711" s="83"/>
    </row>
    <row r="310712" spans="16:16" x14ac:dyDescent="0.3">
      <c r="P310712" s="83"/>
    </row>
    <row r="310713" spans="16:16" x14ac:dyDescent="0.3">
      <c r="P310713" s="83"/>
    </row>
    <row r="310714" spans="16:16" x14ac:dyDescent="0.3">
      <c r="P310714" s="83"/>
    </row>
    <row r="310715" spans="16:16" x14ac:dyDescent="0.3">
      <c r="P310715" s="83"/>
    </row>
    <row r="310716" spans="16:16" x14ac:dyDescent="0.3">
      <c r="P310716" s="83"/>
    </row>
    <row r="310717" spans="16:16" x14ac:dyDescent="0.3">
      <c r="P310717" s="83"/>
    </row>
    <row r="310718" spans="16:16" x14ac:dyDescent="0.3">
      <c r="P310718" s="83"/>
    </row>
    <row r="310719" spans="16:16" x14ac:dyDescent="0.3">
      <c r="P310719" s="83"/>
    </row>
    <row r="310720" spans="16:16" x14ac:dyDescent="0.3">
      <c r="P310720" s="83"/>
    </row>
    <row r="310721" spans="16:16" x14ac:dyDescent="0.3">
      <c r="P310721" s="83"/>
    </row>
    <row r="310722" spans="16:16" x14ac:dyDescent="0.3">
      <c r="P310722" s="83"/>
    </row>
    <row r="310723" spans="16:16" x14ac:dyDescent="0.3">
      <c r="P310723" s="83"/>
    </row>
    <row r="310724" spans="16:16" x14ac:dyDescent="0.3">
      <c r="P310724" s="83"/>
    </row>
    <row r="310725" spans="16:16" x14ac:dyDescent="0.3">
      <c r="P310725" s="83"/>
    </row>
    <row r="310726" spans="16:16" x14ac:dyDescent="0.3">
      <c r="P310726" s="83"/>
    </row>
    <row r="310727" spans="16:16" x14ac:dyDescent="0.3">
      <c r="P310727" s="83"/>
    </row>
    <row r="310728" spans="16:16" x14ac:dyDescent="0.3">
      <c r="P310728" s="83"/>
    </row>
    <row r="310729" spans="16:16" x14ac:dyDescent="0.3">
      <c r="P310729" s="83"/>
    </row>
    <row r="310730" spans="16:16" x14ac:dyDescent="0.3">
      <c r="P310730" s="83"/>
    </row>
    <row r="310731" spans="16:16" x14ac:dyDescent="0.3">
      <c r="P310731" s="83"/>
    </row>
    <row r="310732" spans="16:16" x14ac:dyDescent="0.3">
      <c r="P310732" s="83"/>
    </row>
    <row r="310733" spans="16:16" x14ac:dyDescent="0.3">
      <c r="P310733" s="83"/>
    </row>
    <row r="310734" spans="16:16" x14ac:dyDescent="0.3">
      <c r="P310734" s="83"/>
    </row>
    <row r="310735" spans="16:16" x14ac:dyDescent="0.3">
      <c r="P310735" s="83"/>
    </row>
    <row r="310736" spans="16:16" x14ac:dyDescent="0.3">
      <c r="P310736" s="83"/>
    </row>
    <row r="310737" spans="16:16" x14ac:dyDescent="0.3">
      <c r="P310737" s="83"/>
    </row>
    <row r="310738" spans="16:16" x14ac:dyDescent="0.3">
      <c r="P310738" s="83"/>
    </row>
    <row r="310739" spans="16:16" x14ac:dyDescent="0.3">
      <c r="P310739" s="83"/>
    </row>
    <row r="310740" spans="16:16" x14ac:dyDescent="0.3">
      <c r="P310740" s="83"/>
    </row>
    <row r="310741" spans="16:16" x14ac:dyDescent="0.3">
      <c r="P310741" s="83"/>
    </row>
    <row r="310742" spans="16:16" x14ac:dyDescent="0.3">
      <c r="P310742" s="83"/>
    </row>
    <row r="310743" spans="16:16" x14ac:dyDescent="0.3">
      <c r="P310743" s="83"/>
    </row>
    <row r="310744" spans="16:16" x14ac:dyDescent="0.3">
      <c r="P310744" s="83"/>
    </row>
    <row r="310745" spans="16:16" x14ac:dyDescent="0.3">
      <c r="P310745" s="83"/>
    </row>
    <row r="310746" spans="16:16" x14ac:dyDescent="0.3">
      <c r="P310746" s="83"/>
    </row>
    <row r="310747" spans="16:16" x14ac:dyDescent="0.3">
      <c r="P310747" s="83"/>
    </row>
    <row r="310748" spans="16:16" x14ac:dyDescent="0.3">
      <c r="P310748" s="83"/>
    </row>
    <row r="310749" spans="16:16" x14ac:dyDescent="0.3">
      <c r="P310749" s="83"/>
    </row>
    <row r="310750" spans="16:16" x14ac:dyDescent="0.3">
      <c r="P310750" s="83"/>
    </row>
    <row r="310751" spans="16:16" x14ac:dyDescent="0.3">
      <c r="P310751" s="83"/>
    </row>
    <row r="310752" spans="16:16" x14ac:dyDescent="0.3">
      <c r="P310752" s="83"/>
    </row>
    <row r="310753" spans="16:16" x14ac:dyDescent="0.3">
      <c r="P310753" s="83"/>
    </row>
    <row r="310754" spans="16:16" x14ac:dyDescent="0.3">
      <c r="P310754" s="83"/>
    </row>
    <row r="310755" spans="16:16" x14ac:dyDescent="0.3">
      <c r="P310755" s="83"/>
    </row>
    <row r="310756" spans="16:16" x14ac:dyDescent="0.3">
      <c r="P310756" s="83"/>
    </row>
    <row r="310757" spans="16:16" x14ac:dyDescent="0.3">
      <c r="P310757" s="83"/>
    </row>
    <row r="310758" spans="16:16" x14ac:dyDescent="0.3">
      <c r="P310758" s="83"/>
    </row>
    <row r="310759" spans="16:16" x14ac:dyDescent="0.3">
      <c r="P310759" s="83"/>
    </row>
    <row r="310760" spans="16:16" x14ac:dyDescent="0.3">
      <c r="P310760" s="83"/>
    </row>
    <row r="310761" spans="16:16" x14ac:dyDescent="0.3">
      <c r="P310761" s="83"/>
    </row>
    <row r="310762" spans="16:16" x14ac:dyDescent="0.3">
      <c r="P310762" s="83"/>
    </row>
    <row r="310763" spans="16:16" x14ac:dyDescent="0.3">
      <c r="P310763" s="83"/>
    </row>
    <row r="310764" spans="16:16" x14ac:dyDescent="0.3">
      <c r="P310764" s="83"/>
    </row>
    <row r="310765" spans="16:16" x14ac:dyDescent="0.3">
      <c r="P310765" s="83"/>
    </row>
    <row r="310766" spans="16:16" x14ac:dyDescent="0.3">
      <c r="P310766" s="83"/>
    </row>
    <row r="310767" spans="16:16" x14ac:dyDescent="0.3">
      <c r="P310767" s="83"/>
    </row>
    <row r="310768" spans="16:16" x14ac:dyDescent="0.3">
      <c r="P310768" s="83"/>
    </row>
    <row r="310769" spans="16:16" x14ac:dyDescent="0.3">
      <c r="P310769" s="83"/>
    </row>
    <row r="310770" spans="16:16" x14ac:dyDescent="0.3">
      <c r="P310770" s="83"/>
    </row>
    <row r="310771" spans="16:16" x14ac:dyDescent="0.3">
      <c r="P310771" s="83"/>
    </row>
    <row r="310772" spans="16:16" x14ac:dyDescent="0.3">
      <c r="P310772" s="83"/>
    </row>
    <row r="310773" spans="16:16" x14ac:dyDescent="0.3">
      <c r="P310773" s="83"/>
    </row>
    <row r="310774" spans="16:16" x14ac:dyDescent="0.3">
      <c r="P310774" s="83"/>
    </row>
    <row r="310775" spans="16:16" x14ac:dyDescent="0.3">
      <c r="P310775" s="83"/>
    </row>
    <row r="310776" spans="16:16" x14ac:dyDescent="0.3">
      <c r="P310776" s="83"/>
    </row>
    <row r="310777" spans="16:16" x14ac:dyDescent="0.3">
      <c r="P310777" s="83"/>
    </row>
    <row r="310778" spans="16:16" x14ac:dyDescent="0.3">
      <c r="P310778" s="83"/>
    </row>
    <row r="310779" spans="16:16" x14ac:dyDescent="0.3">
      <c r="P310779" s="83"/>
    </row>
    <row r="310780" spans="16:16" x14ac:dyDescent="0.3">
      <c r="P310780" s="83"/>
    </row>
    <row r="310781" spans="16:16" x14ac:dyDescent="0.3">
      <c r="P310781" s="83"/>
    </row>
    <row r="310782" spans="16:16" x14ac:dyDescent="0.3">
      <c r="P310782" s="83"/>
    </row>
    <row r="310783" spans="16:16" x14ac:dyDescent="0.3">
      <c r="P310783" s="83"/>
    </row>
    <row r="310784" spans="16:16" x14ac:dyDescent="0.3">
      <c r="P310784" s="83"/>
    </row>
    <row r="310785" spans="16:16" x14ac:dyDescent="0.3">
      <c r="P310785" s="83"/>
    </row>
    <row r="310786" spans="16:16" x14ac:dyDescent="0.3">
      <c r="P310786" s="83"/>
    </row>
    <row r="310787" spans="16:16" x14ac:dyDescent="0.3">
      <c r="P310787" s="83"/>
    </row>
    <row r="310788" spans="16:16" x14ac:dyDescent="0.3">
      <c r="P310788" s="83"/>
    </row>
    <row r="310789" spans="16:16" x14ac:dyDescent="0.3">
      <c r="P310789" s="83"/>
    </row>
    <row r="310790" spans="16:16" x14ac:dyDescent="0.3">
      <c r="P310790" s="83"/>
    </row>
    <row r="310791" spans="16:16" x14ac:dyDescent="0.3">
      <c r="P310791" s="83"/>
    </row>
    <row r="310792" spans="16:16" x14ac:dyDescent="0.3">
      <c r="P310792" s="83"/>
    </row>
    <row r="310793" spans="16:16" x14ac:dyDescent="0.3">
      <c r="P310793" s="83"/>
    </row>
    <row r="310794" spans="16:16" x14ac:dyDescent="0.3">
      <c r="P310794" s="83"/>
    </row>
    <row r="310795" spans="16:16" x14ac:dyDescent="0.3">
      <c r="P310795" s="83"/>
    </row>
    <row r="310796" spans="16:16" x14ac:dyDescent="0.3">
      <c r="P310796" s="83"/>
    </row>
    <row r="310797" spans="16:16" x14ac:dyDescent="0.3">
      <c r="P310797" s="83"/>
    </row>
    <row r="310798" spans="16:16" x14ac:dyDescent="0.3">
      <c r="P310798" s="83"/>
    </row>
    <row r="310799" spans="16:16" x14ac:dyDescent="0.3">
      <c r="P310799" s="83"/>
    </row>
    <row r="310800" spans="16:16" x14ac:dyDescent="0.3">
      <c r="P310800" s="83"/>
    </row>
    <row r="310801" spans="16:16" x14ac:dyDescent="0.3">
      <c r="P310801" s="83"/>
    </row>
    <row r="310802" spans="16:16" x14ac:dyDescent="0.3">
      <c r="P310802" s="83"/>
    </row>
    <row r="310803" spans="16:16" x14ac:dyDescent="0.3">
      <c r="P310803" s="83"/>
    </row>
    <row r="310804" spans="16:16" x14ac:dyDescent="0.3">
      <c r="P310804" s="83"/>
    </row>
    <row r="310805" spans="16:16" x14ac:dyDescent="0.3">
      <c r="P310805" s="83"/>
    </row>
    <row r="310806" spans="16:16" x14ac:dyDescent="0.3">
      <c r="P310806" s="83"/>
    </row>
    <row r="310807" spans="16:16" x14ac:dyDescent="0.3">
      <c r="P310807" s="83"/>
    </row>
    <row r="310808" spans="16:16" x14ac:dyDescent="0.3">
      <c r="P310808" s="83"/>
    </row>
    <row r="310809" spans="16:16" x14ac:dyDescent="0.3">
      <c r="P310809" s="83"/>
    </row>
    <row r="310810" spans="16:16" x14ac:dyDescent="0.3">
      <c r="P310810" s="83"/>
    </row>
    <row r="310811" spans="16:16" x14ac:dyDescent="0.3">
      <c r="P310811" s="83"/>
    </row>
    <row r="310812" spans="16:16" x14ac:dyDescent="0.3">
      <c r="P310812" s="83"/>
    </row>
    <row r="310813" spans="16:16" x14ac:dyDescent="0.3">
      <c r="P310813" s="83"/>
    </row>
    <row r="310814" spans="16:16" x14ac:dyDescent="0.3">
      <c r="P310814" s="83"/>
    </row>
    <row r="310815" spans="16:16" x14ac:dyDescent="0.3">
      <c r="P310815" s="83"/>
    </row>
    <row r="310816" spans="16:16" x14ac:dyDescent="0.3">
      <c r="P310816" s="83"/>
    </row>
    <row r="310817" spans="16:16" x14ac:dyDescent="0.3">
      <c r="P310817" s="83"/>
    </row>
    <row r="310818" spans="16:16" x14ac:dyDescent="0.3">
      <c r="P310818" s="83"/>
    </row>
    <row r="310819" spans="16:16" x14ac:dyDescent="0.3">
      <c r="P310819" s="83"/>
    </row>
    <row r="310820" spans="16:16" x14ac:dyDescent="0.3">
      <c r="P310820" s="83"/>
    </row>
    <row r="310821" spans="16:16" x14ac:dyDescent="0.3">
      <c r="P310821" s="83"/>
    </row>
    <row r="310822" spans="16:16" x14ac:dyDescent="0.3">
      <c r="P310822" s="83"/>
    </row>
    <row r="310823" spans="16:16" x14ac:dyDescent="0.3">
      <c r="P310823" s="83"/>
    </row>
    <row r="310824" spans="16:16" x14ac:dyDescent="0.3">
      <c r="P310824" s="83"/>
    </row>
    <row r="310825" spans="16:16" x14ac:dyDescent="0.3">
      <c r="P310825" s="83"/>
    </row>
    <row r="310826" spans="16:16" x14ac:dyDescent="0.3">
      <c r="P310826" s="83"/>
    </row>
    <row r="310827" spans="16:16" x14ac:dyDescent="0.3">
      <c r="P310827" s="83"/>
    </row>
    <row r="310828" spans="16:16" x14ac:dyDescent="0.3">
      <c r="P310828" s="83"/>
    </row>
    <row r="310829" spans="16:16" x14ac:dyDescent="0.3">
      <c r="P310829" s="83"/>
    </row>
    <row r="310830" spans="16:16" x14ac:dyDescent="0.3">
      <c r="P310830" s="83"/>
    </row>
    <row r="310831" spans="16:16" x14ac:dyDescent="0.3">
      <c r="P310831" s="83"/>
    </row>
    <row r="310832" spans="16:16" x14ac:dyDescent="0.3">
      <c r="P310832" s="83"/>
    </row>
    <row r="310833" spans="16:16" x14ac:dyDescent="0.3">
      <c r="P310833" s="83"/>
    </row>
    <row r="310834" spans="16:16" x14ac:dyDescent="0.3">
      <c r="P310834" s="83"/>
    </row>
    <row r="310835" spans="16:16" x14ac:dyDescent="0.3">
      <c r="P310835" s="83"/>
    </row>
    <row r="310836" spans="16:16" x14ac:dyDescent="0.3">
      <c r="P310836" s="83"/>
    </row>
    <row r="310837" spans="16:16" x14ac:dyDescent="0.3">
      <c r="P310837" s="83"/>
    </row>
    <row r="310838" spans="16:16" x14ac:dyDescent="0.3">
      <c r="P310838" s="83"/>
    </row>
    <row r="310839" spans="16:16" x14ac:dyDescent="0.3">
      <c r="P310839" s="83"/>
    </row>
    <row r="310840" spans="16:16" x14ac:dyDescent="0.3">
      <c r="P310840" s="83"/>
    </row>
    <row r="310841" spans="16:16" x14ac:dyDescent="0.3">
      <c r="P310841" s="83"/>
    </row>
    <row r="310842" spans="16:16" x14ac:dyDescent="0.3">
      <c r="P310842" s="83"/>
    </row>
    <row r="310843" spans="16:16" x14ac:dyDescent="0.3">
      <c r="P310843" s="83"/>
    </row>
    <row r="310844" spans="16:16" x14ac:dyDescent="0.3">
      <c r="P310844" s="83"/>
    </row>
    <row r="310845" spans="16:16" x14ac:dyDescent="0.3">
      <c r="P310845" s="83"/>
    </row>
    <row r="310846" spans="16:16" x14ac:dyDescent="0.3">
      <c r="P310846" s="83"/>
    </row>
    <row r="310847" spans="16:16" x14ac:dyDescent="0.3">
      <c r="P310847" s="83"/>
    </row>
    <row r="310848" spans="16:16" x14ac:dyDescent="0.3">
      <c r="P310848" s="83"/>
    </row>
    <row r="310849" spans="16:16" x14ac:dyDescent="0.3">
      <c r="P310849" s="83"/>
    </row>
    <row r="310850" spans="16:16" x14ac:dyDescent="0.3">
      <c r="P310850" s="83"/>
    </row>
    <row r="310851" spans="16:16" x14ac:dyDescent="0.3">
      <c r="P310851" s="83"/>
    </row>
    <row r="310852" spans="16:16" x14ac:dyDescent="0.3">
      <c r="P310852" s="83"/>
    </row>
    <row r="310853" spans="16:16" x14ac:dyDescent="0.3">
      <c r="P310853" s="83"/>
    </row>
    <row r="310854" spans="16:16" x14ac:dyDescent="0.3">
      <c r="P310854" s="83"/>
    </row>
    <row r="310855" spans="16:16" x14ac:dyDescent="0.3">
      <c r="P310855" s="83"/>
    </row>
    <row r="310856" spans="16:16" x14ac:dyDescent="0.3">
      <c r="P310856" s="83"/>
    </row>
    <row r="310857" spans="16:16" x14ac:dyDescent="0.3">
      <c r="P310857" s="83"/>
    </row>
    <row r="310858" spans="16:16" x14ac:dyDescent="0.3">
      <c r="P310858" s="83"/>
    </row>
    <row r="310859" spans="16:16" x14ac:dyDescent="0.3">
      <c r="P310859" s="83"/>
    </row>
    <row r="310860" spans="16:16" x14ac:dyDescent="0.3">
      <c r="P310860" s="83"/>
    </row>
    <row r="310861" spans="16:16" x14ac:dyDescent="0.3">
      <c r="P310861" s="83"/>
    </row>
    <row r="310862" spans="16:16" x14ac:dyDescent="0.3">
      <c r="P310862" s="83"/>
    </row>
    <row r="310863" spans="16:16" x14ac:dyDescent="0.3">
      <c r="P310863" s="83"/>
    </row>
    <row r="310864" spans="16:16" x14ac:dyDescent="0.3">
      <c r="P310864" s="83"/>
    </row>
    <row r="310865" spans="16:16" x14ac:dyDescent="0.3">
      <c r="P310865" s="83"/>
    </row>
    <row r="310866" spans="16:16" x14ac:dyDescent="0.3">
      <c r="P310866" s="83"/>
    </row>
    <row r="310867" spans="16:16" x14ac:dyDescent="0.3">
      <c r="P310867" s="83"/>
    </row>
    <row r="310868" spans="16:16" x14ac:dyDescent="0.3">
      <c r="P310868" s="83"/>
    </row>
    <row r="310869" spans="16:16" x14ac:dyDescent="0.3">
      <c r="P310869" s="83"/>
    </row>
    <row r="310870" spans="16:16" x14ac:dyDescent="0.3">
      <c r="P310870" s="83"/>
    </row>
    <row r="310871" spans="16:16" x14ac:dyDescent="0.3">
      <c r="P310871" s="83"/>
    </row>
    <row r="310872" spans="16:16" x14ac:dyDescent="0.3">
      <c r="P310872" s="83"/>
    </row>
    <row r="310873" spans="16:16" x14ac:dyDescent="0.3">
      <c r="P310873" s="83"/>
    </row>
    <row r="310874" spans="16:16" x14ac:dyDescent="0.3">
      <c r="P310874" s="83"/>
    </row>
    <row r="310875" spans="16:16" x14ac:dyDescent="0.3">
      <c r="P310875" s="83"/>
    </row>
    <row r="310876" spans="16:16" x14ac:dyDescent="0.3">
      <c r="P310876" s="83"/>
    </row>
    <row r="310877" spans="16:16" x14ac:dyDescent="0.3">
      <c r="P310877" s="83"/>
    </row>
    <row r="310878" spans="16:16" x14ac:dyDescent="0.3">
      <c r="P310878" s="83"/>
    </row>
    <row r="310879" spans="16:16" x14ac:dyDescent="0.3">
      <c r="P310879" s="83"/>
    </row>
    <row r="310880" spans="16:16" x14ac:dyDescent="0.3">
      <c r="P310880" s="83"/>
    </row>
    <row r="310881" spans="16:16" x14ac:dyDescent="0.3">
      <c r="P310881" s="83"/>
    </row>
    <row r="310882" spans="16:16" x14ac:dyDescent="0.3">
      <c r="P310882" s="83"/>
    </row>
    <row r="310883" spans="16:16" x14ac:dyDescent="0.3">
      <c r="P310883" s="83"/>
    </row>
    <row r="310884" spans="16:16" x14ac:dyDescent="0.3">
      <c r="P310884" s="83"/>
    </row>
    <row r="310885" spans="16:16" x14ac:dyDescent="0.3">
      <c r="P310885" s="83"/>
    </row>
    <row r="310886" spans="16:16" x14ac:dyDescent="0.3">
      <c r="P310886" s="83"/>
    </row>
    <row r="310887" spans="16:16" x14ac:dyDescent="0.3">
      <c r="P310887" s="83"/>
    </row>
    <row r="310888" spans="16:16" x14ac:dyDescent="0.3">
      <c r="P310888" s="83"/>
    </row>
    <row r="310889" spans="16:16" x14ac:dyDescent="0.3">
      <c r="P310889" s="83"/>
    </row>
    <row r="310890" spans="16:16" x14ac:dyDescent="0.3">
      <c r="P310890" s="83"/>
    </row>
    <row r="310891" spans="16:16" x14ac:dyDescent="0.3">
      <c r="P310891" s="83"/>
    </row>
    <row r="310892" spans="16:16" x14ac:dyDescent="0.3">
      <c r="P310892" s="83"/>
    </row>
    <row r="310893" spans="16:16" x14ac:dyDescent="0.3">
      <c r="P310893" s="83"/>
    </row>
    <row r="310894" spans="16:16" x14ac:dyDescent="0.3">
      <c r="P310894" s="83"/>
    </row>
    <row r="310895" spans="16:16" x14ac:dyDescent="0.3">
      <c r="P310895" s="83"/>
    </row>
    <row r="310896" spans="16:16" x14ac:dyDescent="0.3">
      <c r="P310896" s="83"/>
    </row>
    <row r="310897" spans="16:16" x14ac:dyDescent="0.3">
      <c r="P310897" s="83"/>
    </row>
    <row r="310898" spans="16:16" x14ac:dyDescent="0.3">
      <c r="P310898" s="83"/>
    </row>
    <row r="310899" spans="16:16" x14ac:dyDescent="0.3">
      <c r="P310899" s="83"/>
    </row>
    <row r="310900" spans="16:16" x14ac:dyDescent="0.3">
      <c r="P310900" s="83"/>
    </row>
    <row r="310901" spans="16:16" x14ac:dyDescent="0.3">
      <c r="P310901" s="83"/>
    </row>
    <row r="310902" spans="16:16" x14ac:dyDescent="0.3">
      <c r="P310902" s="83"/>
    </row>
    <row r="310903" spans="16:16" x14ac:dyDescent="0.3">
      <c r="P310903" s="83"/>
    </row>
    <row r="310904" spans="16:16" x14ac:dyDescent="0.3">
      <c r="P310904" s="83"/>
    </row>
    <row r="310905" spans="16:16" x14ac:dyDescent="0.3">
      <c r="P310905" s="83"/>
    </row>
    <row r="310906" spans="16:16" x14ac:dyDescent="0.3">
      <c r="P310906" s="83"/>
    </row>
    <row r="310907" spans="16:16" x14ac:dyDescent="0.3">
      <c r="P310907" s="83"/>
    </row>
    <row r="310908" spans="16:16" x14ac:dyDescent="0.3">
      <c r="P310908" s="83"/>
    </row>
    <row r="310909" spans="16:16" x14ac:dyDescent="0.3">
      <c r="P310909" s="83"/>
    </row>
    <row r="310910" spans="16:16" x14ac:dyDescent="0.3">
      <c r="P310910" s="83"/>
    </row>
    <row r="310911" spans="16:16" x14ac:dyDescent="0.3">
      <c r="P310911" s="83"/>
    </row>
    <row r="310912" spans="16:16" x14ac:dyDescent="0.3">
      <c r="P310912" s="83"/>
    </row>
    <row r="310913" spans="16:16" x14ac:dyDescent="0.3">
      <c r="P310913" s="83"/>
    </row>
    <row r="310914" spans="16:16" x14ac:dyDescent="0.3">
      <c r="P310914" s="83"/>
    </row>
    <row r="310915" spans="16:16" x14ac:dyDescent="0.3">
      <c r="P310915" s="83"/>
    </row>
    <row r="310916" spans="16:16" x14ac:dyDescent="0.3">
      <c r="P310916" s="83"/>
    </row>
    <row r="310917" spans="16:16" x14ac:dyDescent="0.3">
      <c r="P310917" s="83"/>
    </row>
    <row r="310918" spans="16:16" x14ac:dyDescent="0.3">
      <c r="P310918" s="83"/>
    </row>
    <row r="310919" spans="16:16" x14ac:dyDescent="0.3">
      <c r="P310919" s="83"/>
    </row>
    <row r="310920" spans="16:16" x14ac:dyDescent="0.3">
      <c r="P310920" s="83"/>
    </row>
    <row r="310921" spans="16:16" x14ac:dyDescent="0.3">
      <c r="P310921" s="83"/>
    </row>
    <row r="310922" spans="16:16" x14ac:dyDescent="0.3">
      <c r="P310922" s="83"/>
    </row>
    <row r="310923" spans="16:16" x14ac:dyDescent="0.3">
      <c r="P310923" s="83"/>
    </row>
    <row r="310924" spans="16:16" x14ac:dyDescent="0.3">
      <c r="P310924" s="83"/>
    </row>
    <row r="310925" spans="16:16" x14ac:dyDescent="0.3">
      <c r="P310925" s="83"/>
    </row>
    <row r="310926" spans="16:16" x14ac:dyDescent="0.3">
      <c r="P310926" s="83"/>
    </row>
    <row r="310927" spans="16:16" x14ac:dyDescent="0.3">
      <c r="P310927" s="83"/>
    </row>
    <row r="310928" spans="16:16" x14ac:dyDescent="0.3">
      <c r="P310928" s="83"/>
    </row>
    <row r="310929" spans="16:16" x14ac:dyDescent="0.3">
      <c r="P310929" s="83"/>
    </row>
    <row r="310930" spans="16:16" x14ac:dyDescent="0.3">
      <c r="P310930" s="83"/>
    </row>
    <row r="310931" spans="16:16" x14ac:dyDescent="0.3">
      <c r="P310931" s="83"/>
    </row>
    <row r="310932" spans="16:16" x14ac:dyDescent="0.3">
      <c r="P310932" s="83"/>
    </row>
    <row r="310933" spans="16:16" x14ac:dyDescent="0.3">
      <c r="P310933" s="83"/>
    </row>
    <row r="310934" spans="16:16" x14ac:dyDescent="0.3">
      <c r="P310934" s="83"/>
    </row>
    <row r="310935" spans="16:16" x14ac:dyDescent="0.3">
      <c r="P310935" s="83"/>
    </row>
    <row r="310936" spans="16:16" x14ac:dyDescent="0.3">
      <c r="P310936" s="83"/>
    </row>
    <row r="310937" spans="16:16" x14ac:dyDescent="0.3">
      <c r="P310937" s="83"/>
    </row>
    <row r="310938" spans="16:16" x14ac:dyDescent="0.3">
      <c r="P310938" s="83"/>
    </row>
    <row r="310939" spans="16:16" x14ac:dyDescent="0.3">
      <c r="P310939" s="83"/>
    </row>
    <row r="310940" spans="16:16" x14ac:dyDescent="0.3">
      <c r="P310940" s="83"/>
    </row>
    <row r="310941" spans="16:16" x14ac:dyDescent="0.3">
      <c r="P310941" s="83"/>
    </row>
    <row r="310942" spans="16:16" x14ac:dyDescent="0.3">
      <c r="P310942" s="83"/>
    </row>
    <row r="310943" spans="16:16" x14ac:dyDescent="0.3">
      <c r="P310943" s="83"/>
    </row>
    <row r="310944" spans="16:16" x14ac:dyDescent="0.3">
      <c r="P310944" s="83"/>
    </row>
    <row r="310945" spans="16:16" x14ac:dyDescent="0.3">
      <c r="P310945" s="83"/>
    </row>
    <row r="310946" spans="16:16" x14ac:dyDescent="0.3">
      <c r="P310946" s="83"/>
    </row>
    <row r="310947" spans="16:16" x14ac:dyDescent="0.3">
      <c r="P310947" s="83"/>
    </row>
    <row r="310948" spans="16:16" x14ac:dyDescent="0.3">
      <c r="P310948" s="83"/>
    </row>
    <row r="310949" spans="16:16" x14ac:dyDescent="0.3">
      <c r="P310949" s="83"/>
    </row>
    <row r="310950" spans="16:16" x14ac:dyDescent="0.3">
      <c r="P310950" s="83"/>
    </row>
    <row r="310951" spans="16:16" x14ac:dyDescent="0.3">
      <c r="P310951" s="83"/>
    </row>
    <row r="310952" spans="16:16" x14ac:dyDescent="0.3">
      <c r="P310952" s="83"/>
    </row>
    <row r="310953" spans="16:16" x14ac:dyDescent="0.3">
      <c r="P310953" s="83"/>
    </row>
    <row r="310954" spans="16:16" x14ac:dyDescent="0.3">
      <c r="P310954" s="83"/>
    </row>
    <row r="310955" spans="16:16" x14ac:dyDescent="0.3">
      <c r="P310955" s="83"/>
    </row>
    <row r="310956" spans="16:16" x14ac:dyDescent="0.3">
      <c r="P310956" s="83"/>
    </row>
    <row r="310957" spans="16:16" x14ac:dyDescent="0.3">
      <c r="P310957" s="83"/>
    </row>
    <row r="310958" spans="16:16" x14ac:dyDescent="0.3">
      <c r="P310958" s="83"/>
    </row>
    <row r="310959" spans="16:16" x14ac:dyDescent="0.3">
      <c r="P310959" s="83"/>
    </row>
    <row r="310960" spans="16:16" x14ac:dyDescent="0.3">
      <c r="P310960" s="83"/>
    </row>
    <row r="310961" spans="16:16" x14ac:dyDescent="0.3">
      <c r="P310961" s="83"/>
    </row>
    <row r="310962" spans="16:16" x14ac:dyDescent="0.3">
      <c r="P310962" s="83"/>
    </row>
    <row r="310963" spans="16:16" x14ac:dyDescent="0.3">
      <c r="P310963" s="83"/>
    </row>
    <row r="310964" spans="16:16" x14ac:dyDescent="0.3">
      <c r="P310964" s="83"/>
    </row>
    <row r="310965" spans="16:16" x14ac:dyDescent="0.3">
      <c r="P310965" s="83"/>
    </row>
    <row r="310966" spans="16:16" x14ac:dyDescent="0.3">
      <c r="P310966" s="83"/>
    </row>
    <row r="310967" spans="16:16" x14ac:dyDescent="0.3">
      <c r="P310967" s="83"/>
    </row>
    <row r="310968" spans="16:16" x14ac:dyDescent="0.3">
      <c r="P310968" s="83"/>
    </row>
    <row r="310969" spans="16:16" x14ac:dyDescent="0.3">
      <c r="P310969" s="83"/>
    </row>
    <row r="310970" spans="16:16" x14ac:dyDescent="0.3">
      <c r="P310970" s="83"/>
    </row>
    <row r="310971" spans="16:16" x14ac:dyDescent="0.3">
      <c r="P310971" s="83"/>
    </row>
    <row r="310972" spans="16:16" x14ac:dyDescent="0.3">
      <c r="P310972" s="83"/>
    </row>
    <row r="310973" spans="16:16" x14ac:dyDescent="0.3">
      <c r="P310973" s="83"/>
    </row>
    <row r="310974" spans="16:16" x14ac:dyDescent="0.3">
      <c r="P310974" s="83"/>
    </row>
    <row r="310975" spans="16:16" x14ac:dyDescent="0.3">
      <c r="P310975" s="83"/>
    </row>
    <row r="310976" spans="16:16" x14ac:dyDescent="0.3">
      <c r="P310976" s="83"/>
    </row>
    <row r="310977" spans="16:16" x14ac:dyDescent="0.3">
      <c r="P310977" s="83"/>
    </row>
    <row r="310978" spans="16:16" x14ac:dyDescent="0.3">
      <c r="P310978" s="83"/>
    </row>
    <row r="310979" spans="16:16" x14ac:dyDescent="0.3">
      <c r="P310979" s="83"/>
    </row>
    <row r="310980" spans="16:16" x14ac:dyDescent="0.3">
      <c r="P310980" s="83"/>
    </row>
    <row r="310981" spans="16:16" x14ac:dyDescent="0.3">
      <c r="P310981" s="83"/>
    </row>
    <row r="310982" spans="16:16" x14ac:dyDescent="0.3">
      <c r="P310982" s="83"/>
    </row>
    <row r="310983" spans="16:16" x14ac:dyDescent="0.3">
      <c r="P310983" s="83"/>
    </row>
    <row r="310984" spans="16:16" x14ac:dyDescent="0.3">
      <c r="P310984" s="83"/>
    </row>
    <row r="310985" spans="16:16" x14ac:dyDescent="0.3">
      <c r="P310985" s="83"/>
    </row>
    <row r="310986" spans="16:16" x14ac:dyDescent="0.3">
      <c r="P310986" s="83"/>
    </row>
    <row r="310987" spans="16:16" x14ac:dyDescent="0.3">
      <c r="P310987" s="83"/>
    </row>
    <row r="310988" spans="16:16" x14ac:dyDescent="0.3">
      <c r="P310988" s="83"/>
    </row>
    <row r="310989" spans="16:16" x14ac:dyDescent="0.3">
      <c r="P310989" s="83"/>
    </row>
    <row r="310990" spans="16:16" x14ac:dyDescent="0.3">
      <c r="P310990" s="83"/>
    </row>
    <row r="310991" spans="16:16" x14ac:dyDescent="0.3">
      <c r="P310991" s="83"/>
    </row>
    <row r="310992" spans="16:16" x14ac:dyDescent="0.3">
      <c r="P310992" s="83"/>
    </row>
    <row r="310993" spans="16:16" x14ac:dyDescent="0.3">
      <c r="P310993" s="83"/>
    </row>
    <row r="310994" spans="16:16" x14ac:dyDescent="0.3">
      <c r="P310994" s="83"/>
    </row>
    <row r="310995" spans="16:16" x14ac:dyDescent="0.3">
      <c r="P310995" s="83"/>
    </row>
    <row r="310996" spans="16:16" x14ac:dyDescent="0.3">
      <c r="P310996" s="83"/>
    </row>
    <row r="310997" spans="16:16" x14ac:dyDescent="0.3">
      <c r="P310997" s="83"/>
    </row>
    <row r="310998" spans="16:16" x14ac:dyDescent="0.3">
      <c r="P310998" s="83"/>
    </row>
    <row r="310999" spans="16:16" x14ac:dyDescent="0.3">
      <c r="P310999" s="83"/>
    </row>
    <row r="311000" spans="16:16" x14ac:dyDescent="0.3">
      <c r="P311000" s="83"/>
    </row>
    <row r="311001" spans="16:16" x14ac:dyDescent="0.3">
      <c r="P311001" s="83"/>
    </row>
    <row r="311002" spans="16:16" x14ac:dyDescent="0.3">
      <c r="P311002" s="83"/>
    </row>
    <row r="311003" spans="16:16" x14ac:dyDescent="0.3">
      <c r="P311003" s="83"/>
    </row>
    <row r="311004" spans="16:16" x14ac:dyDescent="0.3">
      <c r="P311004" s="83"/>
    </row>
    <row r="311005" spans="16:16" x14ac:dyDescent="0.3">
      <c r="P311005" s="83"/>
    </row>
    <row r="311006" spans="16:16" x14ac:dyDescent="0.3">
      <c r="P311006" s="83"/>
    </row>
    <row r="311007" spans="16:16" x14ac:dyDescent="0.3">
      <c r="P311007" s="83"/>
    </row>
    <row r="311008" spans="16:16" x14ac:dyDescent="0.3">
      <c r="P311008" s="83"/>
    </row>
    <row r="311009" spans="16:16" x14ac:dyDescent="0.3">
      <c r="P311009" s="83"/>
    </row>
    <row r="311010" spans="16:16" x14ac:dyDescent="0.3">
      <c r="P311010" s="83"/>
    </row>
    <row r="311011" spans="16:16" x14ac:dyDescent="0.3">
      <c r="P311011" s="83"/>
    </row>
    <row r="311012" spans="16:16" x14ac:dyDescent="0.3">
      <c r="P311012" s="83"/>
    </row>
    <row r="311013" spans="16:16" x14ac:dyDescent="0.3">
      <c r="P311013" s="83"/>
    </row>
    <row r="311014" spans="16:16" x14ac:dyDescent="0.3">
      <c r="P311014" s="83"/>
    </row>
    <row r="311015" spans="16:16" x14ac:dyDescent="0.3">
      <c r="P311015" s="83"/>
    </row>
    <row r="311016" spans="16:16" x14ac:dyDescent="0.3">
      <c r="P311016" s="83"/>
    </row>
    <row r="311017" spans="16:16" x14ac:dyDescent="0.3">
      <c r="P311017" s="83"/>
    </row>
    <row r="311018" spans="16:16" x14ac:dyDescent="0.3">
      <c r="P311018" s="83"/>
    </row>
    <row r="311019" spans="16:16" x14ac:dyDescent="0.3">
      <c r="P311019" s="83"/>
    </row>
    <row r="311020" spans="16:16" x14ac:dyDescent="0.3">
      <c r="P311020" s="83"/>
    </row>
    <row r="311021" spans="16:16" x14ac:dyDescent="0.3">
      <c r="P311021" s="83"/>
    </row>
    <row r="311022" spans="16:16" x14ac:dyDescent="0.3">
      <c r="P311022" s="83"/>
    </row>
    <row r="311023" spans="16:16" x14ac:dyDescent="0.3">
      <c r="P311023" s="83"/>
    </row>
    <row r="311024" spans="16:16" x14ac:dyDescent="0.3">
      <c r="P311024" s="83"/>
    </row>
    <row r="311025" spans="16:16" x14ac:dyDescent="0.3">
      <c r="P311025" s="83"/>
    </row>
    <row r="311026" spans="16:16" x14ac:dyDescent="0.3">
      <c r="P311026" s="83"/>
    </row>
    <row r="311027" spans="16:16" x14ac:dyDescent="0.3">
      <c r="P311027" s="83"/>
    </row>
    <row r="311028" spans="16:16" x14ac:dyDescent="0.3">
      <c r="P311028" s="83"/>
    </row>
    <row r="311029" spans="16:16" x14ac:dyDescent="0.3">
      <c r="P311029" s="83"/>
    </row>
    <row r="311030" spans="16:16" x14ac:dyDescent="0.3">
      <c r="P311030" s="83"/>
    </row>
    <row r="311031" spans="16:16" x14ac:dyDescent="0.3">
      <c r="P311031" s="83"/>
    </row>
    <row r="311032" spans="16:16" x14ac:dyDescent="0.3">
      <c r="P311032" s="83"/>
    </row>
    <row r="311033" spans="16:16" x14ac:dyDescent="0.3">
      <c r="P311033" s="83"/>
    </row>
    <row r="311034" spans="16:16" x14ac:dyDescent="0.3">
      <c r="P311034" s="83"/>
    </row>
    <row r="311035" spans="16:16" x14ac:dyDescent="0.3">
      <c r="P311035" s="83"/>
    </row>
    <row r="311036" spans="16:16" x14ac:dyDescent="0.3">
      <c r="P311036" s="83"/>
    </row>
    <row r="311037" spans="16:16" x14ac:dyDescent="0.3">
      <c r="P311037" s="83"/>
    </row>
    <row r="311038" spans="16:16" x14ac:dyDescent="0.3">
      <c r="P311038" s="83"/>
    </row>
    <row r="311039" spans="16:16" x14ac:dyDescent="0.3">
      <c r="P311039" s="83"/>
    </row>
    <row r="311040" spans="16:16" x14ac:dyDescent="0.3">
      <c r="P311040" s="83"/>
    </row>
    <row r="311041" spans="16:16" x14ac:dyDescent="0.3">
      <c r="P311041" s="83"/>
    </row>
    <row r="311042" spans="16:16" x14ac:dyDescent="0.3">
      <c r="P311042" s="83"/>
    </row>
    <row r="311043" spans="16:16" x14ac:dyDescent="0.3">
      <c r="P311043" s="83"/>
    </row>
    <row r="311044" spans="16:16" x14ac:dyDescent="0.3">
      <c r="P311044" s="83"/>
    </row>
    <row r="311045" spans="16:16" x14ac:dyDescent="0.3">
      <c r="P311045" s="83"/>
    </row>
    <row r="311046" spans="16:16" x14ac:dyDescent="0.3">
      <c r="P311046" s="83"/>
    </row>
    <row r="311047" spans="16:16" x14ac:dyDescent="0.3">
      <c r="P311047" s="83"/>
    </row>
    <row r="311048" spans="16:16" x14ac:dyDescent="0.3">
      <c r="P311048" s="83"/>
    </row>
    <row r="311049" spans="16:16" x14ac:dyDescent="0.3">
      <c r="P311049" s="83"/>
    </row>
    <row r="311050" spans="16:16" x14ac:dyDescent="0.3">
      <c r="P311050" s="83"/>
    </row>
    <row r="311051" spans="16:16" x14ac:dyDescent="0.3">
      <c r="P311051" s="83"/>
    </row>
    <row r="311052" spans="16:16" x14ac:dyDescent="0.3">
      <c r="P311052" s="83"/>
    </row>
    <row r="311053" spans="16:16" x14ac:dyDescent="0.3">
      <c r="P311053" s="83"/>
    </row>
    <row r="311054" spans="16:16" x14ac:dyDescent="0.3">
      <c r="P311054" s="83"/>
    </row>
    <row r="311055" spans="16:16" x14ac:dyDescent="0.3">
      <c r="P311055" s="83"/>
    </row>
    <row r="311056" spans="16:16" x14ac:dyDescent="0.3">
      <c r="P311056" s="83"/>
    </row>
    <row r="311057" spans="16:16" x14ac:dyDescent="0.3">
      <c r="P311057" s="83"/>
    </row>
    <row r="311058" spans="16:16" x14ac:dyDescent="0.3">
      <c r="P311058" s="83"/>
    </row>
    <row r="311059" spans="16:16" x14ac:dyDescent="0.3">
      <c r="P311059" s="83"/>
    </row>
    <row r="311060" spans="16:16" x14ac:dyDescent="0.3">
      <c r="P311060" s="83"/>
    </row>
    <row r="311061" spans="16:16" x14ac:dyDescent="0.3">
      <c r="P311061" s="83"/>
    </row>
    <row r="311062" spans="16:16" x14ac:dyDescent="0.3">
      <c r="P311062" s="83"/>
    </row>
    <row r="311063" spans="16:16" x14ac:dyDescent="0.3">
      <c r="P311063" s="83"/>
    </row>
    <row r="311064" spans="16:16" x14ac:dyDescent="0.3">
      <c r="P311064" s="83"/>
    </row>
    <row r="311065" spans="16:16" x14ac:dyDescent="0.3">
      <c r="P311065" s="83"/>
    </row>
    <row r="311066" spans="16:16" x14ac:dyDescent="0.3">
      <c r="P311066" s="83"/>
    </row>
    <row r="311067" spans="16:16" x14ac:dyDescent="0.3">
      <c r="P311067" s="83"/>
    </row>
    <row r="311068" spans="16:16" x14ac:dyDescent="0.3">
      <c r="P311068" s="83"/>
    </row>
    <row r="311069" spans="16:16" x14ac:dyDescent="0.3">
      <c r="P311069" s="83"/>
    </row>
    <row r="311070" spans="16:16" x14ac:dyDescent="0.3">
      <c r="P311070" s="83"/>
    </row>
    <row r="311071" spans="16:16" x14ac:dyDescent="0.3">
      <c r="P311071" s="83"/>
    </row>
    <row r="311072" spans="16:16" x14ac:dyDescent="0.3">
      <c r="P311072" s="83"/>
    </row>
    <row r="311073" spans="16:16" x14ac:dyDescent="0.3">
      <c r="P311073" s="83"/>
    </row>
    <row r="311074" spans="16:16" x14ac:dyDescent="0.3">
      <c r="P311074" s="83"/>
    </row>
    <row r="311075" spans="16:16" x14ac:dyDescent="0.3">
      <c r="P311075" s="83"/>
    </row>
    <row r="311076" spans="16:16" x14ac:dyDescent="0.3">
      <c r="P311076" s="83"/>
    </row>
    <row r="311077" spans="16:16" x14ac:dyDescent="0.3">
      <c r="P311077" s="83"/>
    </row>
    <row r="311078" spans="16:16" x14ac:dyDescent="0.3">
      <c r="P311078" s="83"/>
    </row>
    <row r="311079" spans="16:16" x14ac:dyDescent="0.3">
      <c r="P311079" s="83"/>
    </row>
    <row r="311080" spans="16:16" x14ac:dyDescent="0.3">
      <c r="P311080" s="83"/>
    </row>
    <row r="311081" spans="16:16" x14ac:dyDescent="0.3">
      <c r="P311081" s="83"/>
    </row>
    <row r="311082" spans="16:16" x14ac:dyDescent="0.3">
      <c r="P311082" s="83"/>
    </row>
    <row r="311083" spans="16:16" x14ac:dyDescent="0.3">
      <c r="P311083" s="83"/>
    </row>
    <row r="311084" spans="16:16" x14ac:dyDescent="0.3">
      <c r="P311084" s="83"/>
    </row>
    <row r="311085" spans="16:16" x14ac:dyDescent="0.3">
      <c r="P311085" s="83"/>
    </row>
    <row r="311086" spans="16:16" x14ac:dyDescent="0.3">
      <c r="P311086" s="83"/>
    </row>
    <row r="311087" spans="16:16" x14ac:dyDescent="0.3">
      <c r="P311087" s="83"/>
    </row>
    <row r="311088" spans="16:16" x14ac:dyDescent="0.3">
      <c r="P311088" s="83"/>
    </row>
    <row r="311089" spans="16:16" x14ac:dyDescent="0.3">
      <c r="P311089" s="83"/>
    </row>
    <row r="311090" spans="16:16" x14ac:dyDescent="0.3">
      <c r="P311090" s="83"/>
    </row>
    <row r="311091" spans="16:16" x14ac:dyDescent="0.3">
      <c r="P311091" s="83"/>
    </row>
    <row r="311092" spans="16:16" x14ac:dyDescent="0.3">
      <c r="P311092" s="83"/>
    </row>
    <row r="311093" spans="16:16" x14ac:dyDescent="0.3">
      <c r="P311093" s="83"/>
    </row>
    <row r="311094" spans="16:16" x14ac:dyDescent="0.3">
      <c r="P311094" s="83"/>
    </row>
    <row r="311095" spans="16:16" x14ac:dyDescent="0.3">
      <c r="P311095" s="83"/>
    </row>
    <row r="311096" spans="16:16" x14ac:dyDescent="0.3">
      <c r="P311096" s="83"/>
    </row>
    <row r="311097" spans="16:16" x14ac:dyDescent="0.3">
      <c r="P311097" s="83"/>
    </row>
    <row r="311098" spans="16:16" x14ac:dyDescent="0.3">
      <c r="P311098" s="83"/>
    </row>
    <row r="311099" spans="16:16" x14ac:dyDescent="0.3">
      <c r="P311099" s="83"/>
    </row>
    <row r="311100" spans="16:16" x14ac:dyDescent="0.3">
      <c r="P311100" s="83"/>
    </row>
    <row r="311101" spans="16:16" x14ac:dyDescent="0.3">
      <c r="P311101" s="83"/>
    </row>
    <row r="311102" spans="16:16" x14ac:dyDescent="0.3">
      <c r="P311102" s="83"/>
    </row>
    <row r="311103" spans="16:16" x14ac:dyDescent="0.3">
      <c r="P311103" s="83"/>
    </row>
    <row r="311104" spans="16:16" x14ac:dyDescent="0.3">
      <c r="P311104" s="83"/>
    </row>
    <row r="311105" spans="16:16" x14ac:dyDescent="0.3">
      <c r="P311105" s="83"/>
    </row>
    <row r="311106" spans="16:16" x14ac:dyDescent="0.3">
      <c r="P311106" s="83"/>
    </row>
    <row r="311107" spans="16:16" x14ac:dyDescent="0.3">
      <c r="P311107" s="83"/>
    </row>
    <row r="311108" spans="16:16" x14ac:dyDescent="0.3">
      <c r="P311108" s="83"/>
    </row>
    <row r="311109" spans="16:16" x14ac:dyDescent="0.3">
      <c r="P311109" s="83"/>
    </row>
    <row r="311110" spans="16:16" x14ac:dyDescent="0.3">
      <c r="P311110" s="83"/>
    </row>
    <row r="311111" spans="16:16" x14ac:dyDescent="0.3">
      <c r="P311111" s="83"/>
    </row>
    <row r="311112" spans="16:16" x14ac:dyDescent="0.3">
      <c r="P311112" s="83"/>
    </row>
    <row r="311113" spans="16:16" x14ac:dyDescent="0.3">
      <c r="P311113" s="83"/>
    </row>
    <row r="311114" spans="16:16" x14ac:dyDescent="0.3">
      <c r="P311114" s="83"/>
    </row>
    <row r="311115" spans="16:16" x14ac:dyDescent="0.3">
      <c r="P311115" s="83"/>
    </row>
    <row r="311116" spans="16:16" x14ac:dyDescent="0.3">
      <c r="P311116" s="83"/>
    </row>
    <row r="311117" spans="16:16" x14ac:dyDescent="0.3">
      <c r="P311117" s="83"/>
    </row>
    <row r="311118" spans="16:16" x14ac:dyDescent="0.3">
      <c r="P311118" s="83"/>
    </row>
    <row r="311119" spans="16:16" x14ac:dyDescent="0.3">
      <c r="P311119" s="83"/>
    </row>
    <row r="311120" spans="16:16" x14ac:dyDescent="0.3">
      <c r="P311120" s="83"/>
    </row>
    <row r="311121" spans="16:16" x14ac:dyDescent="0.3">
      <c r="P311121" s="83"/>
    </row>
    <row r="311122" spans="16:16" x14ac:dyDescent="0.3">
      <c r="P311122" s="83"/>
    </row>
    <row r="311123" spans="16:16" x14ac:dyDescent="0.3">
      <c r="P311123" s="83"/>
    </row>
    <row r="311124" spans="16:16" x14ac:dyDescent="0.3">
      <c r="P311124" s="83"/>
    </row>
    <row r="311125" spans="16:16" x14ac:dyDescent="0.3">
      <c r="P311125" s="83"/>
    </row>
    <row r="311126" spans="16:16" x14ac:dyDescent="0.3">
      <c r="P311126" s="83"/>
    </row>
    <row r="311127" spans="16:16" x14ac:dyDescent="0.3">
      <c r="P311127" s="83"/>
    </row>
    <row r="311128" spans="16:16" x14ac:dyDescent="0.3">
      <c r="P311128" s="83"/>
    </row>
    <row r="311129" spans="16:16" x14ac:dyDescent="0.3">
      <c r="P311129" s="83"/>
    </row>
    <row r="311130" spans="16:16" x14ac:dyDescent="0.3">
      <c r="P311130" s="83"/>
    </row>
    <row r="311131" spans="16:16" x14ac:dyDescent="0.3">
      <c r="P311131" s="83"/>
    </row>
    <row r="311132" spans="16:16" x14ac:dyDescent="0.3">
      <c r="P311132" s="83"/>
    </row>
    <row r="311133" spans="16:16" x14ac:dyDescent="0.3">
      <c r="P311133" s="83"/>
    </row>
    <row r="311134" spans="16:16" x14ac:dyDescent="0.3">
      <c r="P311134" s="83"/>
    </row>
    <row r="311135" spans="16:16" x14ac:dyDescent="0.3">
      <c r="P311135" s="83"/>
    </row>
    <row r="311136" spans="16:16" x14ac:dyDescent="0.3">
      <c r="P311136" s="83"/>
    </row>
    <row r="311137" spans="16:16" x14ac:dyDescent="0.3">
      <c r="P311137" s="83"/>
    </row>
    <row r="311138" spans="16:16" x14ac:dyDescent="0.3">
      <c r="P311138" s="83"/>
    </row>
    <row r="311139" spans="16:16" x14ac:dyDescent="0.3">
      <c r="P311139" s="83"/>
    </row>
    <row r="311140" spans="16:16" x14ac:dyDescent="0.3">
      <c r="P311140" s="83"/>
    </row>
    <row r="311141" spans="16:16" x14ac:dyDescent="0.3">
      <c r="P311141" s="83"/>
    </row>
    <row r="311142" spans="16:16" x14ac:dyDescent="0.3">
      <c r="P311142" s="83"/>
    </row>
    <row r="311143" spans="16:16" x14ac:dyDescent="0.3">
      <c r="P311143" s="83"/>
    </row>
    <row r="311144" spans="16:16" x14ac:dyDescent="0.3">
      <c r="P311144" s="83"/>
    </row>
    <row r="311145" spans="16:16" x14ac:dyDescent="0.3">
      <c r="P311145" s="83"/>
    </row>
    <row r="311146" spans="16:16" x14ac:dyDescent="0.3">
      <c r="P311146" s="83"/>
    </row>
    <row r="311147" spans="16:16" x14ac:dyDescent="0.3">
      <c r="P311147" s="83"/>
    </row>
    <row r="311148" spans="16:16" x14ac:dyDescent="0.3">
      <c r="P311148" s="83"/>
    </row>
    <row r="311149" spans="16:16" x14ac:dyDescent="0.3">
      <c r="P311149" s="83"/>
    </row>
    <row r="311150" spans="16:16" x14ac:dyDescent="0.3">
      <c r="P311150" s="83"/>
    </row>
    <row r="311151" spans="16:16" x14ac:dyDescent="0.3">
      <c r="P311151" s="83"/>
    </row>
    <row r="311152" spans="16:16" x14ac:dyDescent="0.3">
      <c r="P311152" s="83"/>
    </row>
    <row r="311153" spans="16:16" x14ac:dyDescent="0.3">
      <c r="P311153" s="83"/>
    </row>
    <row r="311154" spans="16:16" x14ac:dyDescent="0.3">
      <c r="P311154" s="83"/>
    </row>
    <row r="311155" spans="16:16" x14ac:dyDescent="0.3">
      <c r="P311155" s="83"/>
    </row>
    <row r="311156" spans="16:16" x14ac:dyDescent="0.3">
      <c r="P311156" s="83"/>
    </row>
    <row r="311157" spans="16:16" x14ac:dyDescent="0.3">
      <c r="P311157" s="83"/>
    </row>
    <row r="311158" spans="16:16" x14ac:dyDescent="0.3">
      <c r="P311158" s="83"/>
    </row>
    <row r="311159" spans="16:16" x14ac:dyDescent="0.3">
      <c r="P311159" s="83"/>
    </row>
    <row r="311160" spans="16:16" x14ac:dyDescent="0.3">
      <c r="P311160" s="83"/>
    </row>
    <row r="311161" spans="16:16" x14ac:dyDescent="0.3">
      <c r="P311161" s="83"/>
    </row>
    <row r="311162" spans="16:16" x14ac:dyDescent="0.3">
      <c r="P311162" s="83"/>
    </row>
    <row r="311163" spans="16:16" x14ac:dyDescent="0.3">
      <c r="P311163" s="83"/>
    </row>
    <row r="311164" spans="16:16" x14ac:dyDescent="0.3">
      <c r="P311164" s="83"/>
    </row>
    <row r="311165" spans="16:16" x14ac:dyDescent="0.3">
      <c r="P311165" s="83"/>
    </row>
    <row r="311166" spans="16:16" x14ac:dyDescent="0.3">
      <c r="P311166" s="83"/>
    </row>
    <row r="311167" spans="16:16" x14ac:dyDescent="0.3">
      <c r="P311167" s="83"/>
    </row>
    <row r="311168" spans="16:16" x14ac:dyDescent="0.3">
      <c r="P311168" s="83"/>
    </row>
    <row r="311169" spans="16:16" x14ac:dyDescent="0.3">
      <c r="P311169" s="83"/>
    </row>
    <row r="311170" spans="16:16" x14ac:dyDescent="0.3">
      <c r="P311170" s="83"/>
    </row>
    <row r="311171" spans="16:16" x14ac:dyDescent="0.3">
      <c r="P311171" s="83"/>
    </row>
    <row r="311172" spans="16:16" x14ac:dyDescent="0.3">
      <c r="P311172" s="83"/>
    </row>
    <row r="311173" spans="16:16" x14ac:dyDescent="0.3">
      <c r="P311173" s="83"/>
    </row>
    <row r="311174" spans="16:16" x14ac:dyDescent="0.3">
      <c r="P311174" s="83"/>
    </row>
    <row r="311175" spans="16:16" x14ac:dyDescent="0.3">
      <c r="P311175" s="83"/>
    </row>
    <row r="311176" spans="16:16" x14ac:dyDescent="0.3">
      <c r="P311176" s="83"/>
    </row>
    <row r="311177" spans="16:16" x14ac:dyDescent="0.3">
      <c r="P311177" s="83"/>
    </row>
    <row r="311178" spans="16:16" x14ac:dyDescent="0.3">
      <c r="P311178" s="83"/>
    </row>
    <row r="311179" spans="16:16" x14ac:dyDescent="0.3">
      <c r="P311179" s="83"/>
    </row>
    <row r="311180" spans="16:16" x14ac:dyDescent="0.3">
      <c r="P311180" s="83"/>
    </row>
    <row r="311181" spans="16:16" x14ac:dyDescent="0.3">
      <c r="P311181" s="83"/>
    </row>
    <row r="311182" spans="16:16" x14ac:dyDescent="0.3">
      <c r="P311182" s="83"/>
    </row>
    <row r="311183" spans="16:16" x14ac:dyDescent="0.3">
      <c r="P311183" s="83"/>
    </row>
    <row r="311184" spans="16:16" x14ac:dyDescent="0.3">
      <c r="P311184" s="83"/>
    </row>
    <row r="311185" spans="16:16" x14ac:dyDescent="0.3">
      <c r="P311185" s="83"/>
    </row>
    <row r="311186" spans="16:16" x14ac:dyDescent="0.3">
      <c r="P311186" s="83"/>
    </row>
    <row r="311187" spans="16:16" x14ac:dyDescent="0.3">
      <c r="P311187" s="83"/>
    </row>
    <row r="311188" spans="16:16" x14ac:dyDescent="0.3">
      <c r="P311188" s="83"/>
    </row>
    <row r="311189" spans="16:16" x14ac:dyDescent="0.3">
      <c r="P311189" s="83"/>
    </row>
    <row r="311190" spans="16:16" x14ac:dyDescent="0.3">
      <c r="P311190" s="83"/>
    </row>
    <row r="311191" spans="16:16" x14ac:dyDescent="0.3">
      <c r="P311191" s="83"/>
    </row>
    <row r="311192" spans="16:16" x14ac:dyDescent="0.3">
      <c r="P311192" s="83"/>
    </row>
    <row r="311193" spans="16:16" x14ac:dyDescent="0.3">
      <c r="P311193" s="83"/>
    </row>
    <row r="311194" spans="16:16" x14ac:dyDescent="0.3">
      <c r="P311194" s="83"/>
    </row>
    <row r="311195" spans="16:16" x14ac:dyDescent="0.3">
      <c r="P311195" s="83"/>
    </row>
    <row r="311196" spans="16:16" x14ac:dyDescent="0.3">
      <c r="P311196" s="83"/>
    </row>
    <row r="311197" spans="16:16" x14ac:dyDescent="0.3">
      <c r="P311197" s="83"/>
    </row>
    <row r="311198" spans="16:16" x14ac:dyDescent="0.3">
      <c r="P311198" s="83"/>
    </row>
    <row r="311199" spans="16:16" x14ac:dyDescent="0.3">
      <c r="P311199" s="83"/>
    </row>
    <row r="311200" spans="16:16" x14ac:dyDescent="0.3">
      <c r="P311200" s="83"/>
    </row>
    <row r="311201" spans="16:16" x14ac:dyDescent="0.3">
      <c r="P311201" s="83"/>
    </row>
    <row r="311202" spans="16:16" x14ac:dyDescent="0.3">
      <c r="P311202" s="83"/>
    </row>
    <row r="311203" spans="16:16" x14ac:dyDescent="0.3">
      <c r="P311203" s="83"/>
    </row>
    <row r="311204" spans="16:16" x14ac:dyDescent="0.3">
      <c r="P311204" s="83"/>
    </row>
    <row r="311205" spans="16:16" x14ac:dyDescent="0.3">
      <c r="P311205" s="83"/>
    </row>
    <row r="311206" spans="16:16" x14ac:dyDescent="0.3">
      <c r="P311206" s="83"/>
    </row>
    <row r="311207" spans="16:16" x14ac:dyDescent="0.3">
      <c r="P311207" s="83"/>
    </row>
    <row r="311208" spans="16:16" x14ac:dyDescent="0.3">
      <c r="P311208" s="83"/>
    </row>
    <row r="311209" spans="16:16" x14ac:dyDescent="0.3">
      <c r="P311209" s="83"/>
    </row>
    <row r="311210" spans="16:16" x14ac:dyDescent="0.3">
      <c r="P311210" s="83"/>
    </row>
    <row r="311211" spans="16:16" x14ac:dyDescent="0.3">
      <c r="P311211" s="83"/>
    </row>
    <row r="311212" spans="16:16" x14ac:dyDescent="0.3">
      <c r="P311212" s="83"/>
    </row>
    <row r="311213" spans="16:16" x14ac:dyDescent="0.3">
      <c r="P311213" s="83"/>
    </row>
    <row r="311214" spans="16:16" x14ac:dyDescent="0.3">
      <c r="P311214" s="83"/>
    </row>
    <row r="311215" spans="16:16" x14ac:dyDescent="0.3">
      <c r="P311215" s="83"/>
    </row>
    <row r="311216" spans="16:16" x14ac:dyDescent="0.3">
      <c r="P311216" s="83"/>
    </row>
    <row r="311217" spans="16:16" x14ac:dyDescent="0.3">
      <c r="P311217" s="83"/>
    </row>
    <row r="311218" spans="16:16" x14ac:dyDescent="0.3">
      <c r="P311218" s="83"/>
    </row>
    <row r="311219" spans="16:16" x14ac:dyDescent="0.3">
      <c r="P311219" s="83"/>
    </row>
    <row r="311220" spans="16:16" x14ac:dyDescent="0.3">
      <c r="P311220" s="83"/>
    </row>
    <row r="311221" spans="16:16" x14ac:dyDescent="0.3">
      <c r="P311221" s="83"/>
    </row>
    <row r="311222" spans="16:16" x14ac:dyDescent="0.3">
      <c r="P311222" s="83"/>
    </row>
    <row r="311223" spans="16:16" x14ac:dyDescent="0.3">
      <c r="P311223" s="83"/>
    </row>
    <row r="311224" spans="16:16" x14ac:dyDescent="0.3">
      <c r="P311224" s="83"/>
    </row>
    <row r="311225" spans="16:16" x14ac:dyDescent="0.3">
      <c r="P311225" s="83"/>
    </row>
    <row r="311226" spans="16:16" x14ac:dyDescent="0.3">
      <c r="P311226" s="83"/>
    </row>
    <row r="311227" spans="16:16" x14ac:dyDescent="0.3">
      <c r="P311227" s="83"/>
    </row>
    <row r="311228" spans="16:16" x14ac:dyDescent="0.3">
      <c r="P311228" s="83"/>
    </row>
    <row r="311229" spans="16:16" x14ac:dyDescent="0.3">
      <c r="P311229" s="83"/>
    </row>
    <row r="311230" spans="16:16" x14ac:dyDescent="0.3">
      <c r="P311230" s="83"/>
    </row>
    <row r="311231" spans="16:16" x14ac:dyDescent="0.3">
      <c r="P311231" s="83"/>
    </row>
    <row r="311232" spans="16:16" x14ac:dyDescent="0.3">
      <c r="P311232" s="83"/>
    </row>
    <row r="311233" spans="16:16" x14ac:dyDescent="0.3">
      <c r="P311233" s="83"/>
    </row>
    <row r="311234" spans="16:16" x14ac:dyDescent="0.3">
      <c r="P311234" s="83"/>
    </row>
    <row r="311235" spans="16:16" x14ac:dyDescent="0.3">
      <c r="P311235" s="83"/>
    </row>
    <row r="311236" spans="16:16" x14ac:dyDescent="0.3">
      <c r="P311236" s="83"/>
    </row>
    <row r="311237" spans="16:16" x14ac:dyDescent="0.3">
      <c r="P311237" s="83"/>
    </row>
    <row r="311238" spans="16:16" x14ac:dyDescent="0.3">
      <c r="P311238" s="83"/>
    </row>
    <row r="311239" spans="16:16" x14ac:dyDescent="0.3">
      <c r="P311239" s="83"/>
    </row>
    <row r="311240" spans="16:16" x14ac:dyDescent="0.3">
      <c r="P311240" s="83"/>
    </row>
    <row r="311241" spans="16:16" x14ac:dyDescent="0.3">
      <c r="P311241" s="83"/>
    </row>
    <row r="311242" spans="16:16" x14ac:dyDescent="0.3">
      <c r="P311242" s="83"/>
    </row>
    <row r="311243" spans="16:16" x14ac:dyDescent="0.3">
      <c r="P311243" s="83"/>
    </row>
    <row r="311244" spans="16:16" x14ac:dyDescent="0.3">
      <c r="P311244" s="83"/>
    </row>
    <row r="311245" spans="16:16" x14ac:dyDescent="0.3">
      <c r="P311245" s="83"/>
    </row>
    <row r="311246" spans="16:16" x14ac:dyDescent="0.3">
      <c r="P311246" s="83"/>
    </row>
    <row r="311247" spans="16:16" x14ac:dyDescent="0.3">
      <c r="P311247" s="83"/>
    </row>
    <row r="311248" spans="16:16" x14ac:dyDescent="0.3">
      <c r="P311248" s="83"/>
    </row>
    <row r="311249" spans="16:16" x14ac:dyDescent="0.3">
      <c r="P311249" s="83"/>
    </row>
    <row r="311250" spans="16:16" x14ac:dyDescent="0.3">
      <c r="P311250" s="83"/>
    </row>
    <row r="311251" spans="16:16" x14ac:dyDescent="0.3">
      <c r="P311251" s="83"/>
    </row>
    <row r="311252" spans="16:16" x14ac:dyDescent="0.3">
      <c r="P311252" s="83"/>
    </row>
    <row r="311253" spans="16:16" x14ac:dyDescent="0.3">
      <c r="P311253" s="83"/>
    </row>
    <row r="311254" spans="16:16" x14ac:dyDescent="0.3">
      <c r="P311254" s="83"/>
    </row>
    <row r="311255" spans="16:16" x14ac:dyDescent="0.3">
      <c r="P311255" s="83"/>
    </row>
    <row r="311256" spans="16:16" x14ac:dyDescent="0.3">
      <c r="P311256" s="83"/>
    </row>
    <row r="311257" spans="16:16" x14ac:dyDescent="0.3">
      <c r="P311257" s="83"/>
    </row>
    <row r="311258" spans="16:16" x14ac:dyDescent="0.3">
      <c r="P311258" s="83"/>
    </row>
    <row r="311259" spans="16:16" x14ac:dyDescent="0.3">
      <c r="P311259" s="83"/>
    </row>
    <row r="311260" spans="16:16" x14ac:dyDescent="0.3">
      <c r="P311260" s="83"/>
    </row>
    <row r="311261" spans="16:16" x14ac:dyDescent="0.3">
      <c r="P311261" s="83"/>
    </row>
    <row r="311262" spans="16:16" x14ac:dyDescent="0.3">
      <c r="P311262" s="83"/>
    </row>
    <row r="311263" spans="16:16" x14ac:dyDescent="0.3">
      <c r="P311263" s="83"/>
    </row>
    <row r="311264" spans="16:16" x14ac:dyDescent="0.3">
      <c r="P311264" s="83"/>
    </row>
    <row r="311265" spans="16:16" x14ac:dyDescent="0.3">
      <c r="P311265" s="83"/>
    </row>
    <row r="311266" spans="16:16" x14ac:dyDescent="0.3">
      <c r="P311266" s="83"/>
    </row>
    <row r="311267" spans="16:16" x14ac:dyDescent="0.3">
      <c r="P311267" s="83"/>
    </row>
    <row r="311268" spans="16:16" x14ac:dyDescent="0.3">
      <c r="P311268" s="83"/>
    </row>
    <row r="311269" spans="16:16" x14ac:dyDescent="0.3">
      <c r="P311269" s="83"/>
    </row>
    <row r="311270" spans="16:16" x14ac:dyDescent="0.3">
      <c r="P311270" s="83"/>
    </row>
    <row r="311271" spans="16:16" x14ac:dyDescent="0.3">
      <c r="P311271" s="83"/>
    </row>
    <row r="311272" spans="16:16" x14ac:dyDescent="0.3">
      <c r="P311272" s="83"/>
    </row>
    <row r="311273" spans="16:16" x14ac:dyDescent="0.3">
      <c r="P311273" s="83"/>
    </row>
    <row r="311274" spans="16:16" x14ac:dyDescent="0.3">
      <c r="P311274" s="83"/>
    </row>
    <row r="311275" spans="16:16" x14ac:dyDescent="0.3">
      <c r="P311275" s="83"/>
    </row>
    <row r="311276" spans="16:16" x14ac:dyDescent="0.3">
      <c r="P311276" s="83"/>
    </row>
    <row r="311277" spans="16:16" x14ac:dyDescent="0.3">
      <c r="P311277" s="83"/>
    </row>
    <row r="311278" spans="16:16" x14ac:dyDescent="0.3">
      <c r="P311278" s="83"/>
    </row>
    <row r="311279" spans="16:16" x14ac:dyDescent="0.3">
      <c r="P311279" s="83"/>
    </row>
    <row r="311280" spans="16:16" x14ac:dyDescent="0.3">
      <c r="P311280" s="83"/>
    </row>
    <row r="311281" spans="16:16" x14ac:dyDescent="0.3">
      <c r="P311281" s="83"/>
    </row>
    <row r="311282" spans="16:16" x14ac:dyDescent="0.3">
      <c r="P311282" s="83"/>
    </row>
    <row r="311283" spans="16:16" x14ac:dyDescent="0.3">
      <c r="P311283" s="83"/>
    </row>
    <row r="311284" spans="16:16" x14ac:dyDescent="0.3">
      <c r="P311284" s="83"/>
    </row>
    <row r="311285" spans="16:16" x14ac:dyDescent="0.3">
      <c r="P311285" s="83"/>
    </row>
    <row r="311286" spans="16:16" x14ac:dyDescent="0.3">
      <c r="P311286" s="83"/>
    </row>
    <row r="311287" spans="16:16" x14ac:dyDescent="0.3">
      <c r="P311287" s="83"/>
    </row>
    <row r="311288" spans="16:16" x14ac:dyDescent="0.3">
      <c r="P311288" s="83"/>
    </row>
    <row r="311289" spans="16:16" x14ac:dyDescent="0.3">
      <c r="P311289" s="83"/>
    </row>
    <row r="311290" spans="16:16" x14ac:dyDescent="0.3">
      <c r="P311290" s="83"/>
    </row>
    <row r="311291" spans="16:16" x14ac:dyDescent="0.3">
      <c r="P311291" s="83"/>
    </row>
    <row r="311292" spans="16:16" x14ac:dyDescent="0.3">
      <c r="P311292" s="83"/>
    </row>
    <row r="311293" spans="16:16" x14ac:dyDescent="0.3">
      <c r="P311293" s="83"/>
    </row>
    <row r="311294" spans="16:16" x14ac:dyDescent="0.3">
      <c r="P311294" s="83"/>
    </row>
    <row r="311295" spans="16:16" x14ac:dyDescent="0.3">
      <c r="P311295" s="83"/>
    </row>
    <row r="311296" spans="16:16" x14ac:dyDescent="0.3">
      <c r="P311296" s="83"/>
    </row>
    <row r="311297" spans="16:16" x14ac:dyDescent="0.3">
      <c r="P311297" s="83"/>
    </row>
    <row r="311298" spans="16:16" x14ac:dyDescent="0.3">
      <c r="P311298" s="83"/>
    </row>
    <row r="311299" spans="16:16" x14ac:dyDescent="0.3">
      <c r="P311299" s="83"/>
    </row>
    <row r="311300" spans="16:16" x14ac:dyDescent="0.3">
      <c r="P311300" s="83"/>
    </row>
    <row r="311301" spans="16:16" x14ac:dyDescent="0.3">
      <c r="P311301" s="83"/>
    </row>
    <row r="311302" spans="16:16" x14ac:dyDescent="0.3">
      <c r="P311302" s="83"/>
    </row>
    <row r="311303" spans="16:16" x14ac:dyDescent="0.3">
      <c r="P311303" s="83"/>
    </row>
    <row r="311304" spans="16:16" x14ac:dyDescent="0.3">
      <c r="P311304" s="83"/>
    </row>
    <row r="311305" spans="16:16" x14ac:dyDescent="0.3">
      <c r="P311305" s="83"/>
    </row>
    <row r="311306" spans="16:16" x14ac:dyDescent="0.3">
      <c r="P311306" s="83"/>
    </row>
    <row r="311307" spans="16:16" x14ac:dyDescent="0.3">
      <c r="P311307" s="83"/>
    </row>
    <row r="311308" spans="16:16" x14ac:dyDescent="0.3">
      <c r="P311308" s="83"/>
    </row>
    <row r="311309" spans="16:16" x14ac:dyDescent="0.3">
      <c r="P311309" s="83"/>
    </row>
    <row r="311310" spans="16:16" x14ac:dyDescent="0.3">
      <c r="P311310" s="83"/>
    </row>
    <row r="311311" spans="16:16" x14ac:dyDescent="0.3">
      <c r="P311311" s="83"/>
    </row>
    <row r="311312" spans="16:16" x14ac:dyDescent="0.3">
      <c r="P311312" s="83"/>
    </row>
    <row r="311313" spans="16:16" x14ac:dyDescent="0.3">
      <c r="P311313" s="83"/>
    </row>
    <row r="311314" spans="16:16" x14ac:dyDescent="0.3">
      <c r="P311314" s="83"/>
    </row>
    <row r="311315" spans="16:16" x14ac:dyDescent="0.3">
      <c r="P311315" s="83"/>
    </row>
    <row r="311316" spans="16:16" x14ac:dyDescent="0.3">
      <c r="P311316" s="83"/>
    </row>
    <row r="311317" spans="16:16" x14ac:dyDescent="0.3">
      <c r="P311317" s="83"/>
    </row>
    <row r="311318" spans="16:16" x14ac:dyDescent="0.3">
      <c r="P311318" s="83"/>
    </row>
    <row r="311319" spans="16:16" x14ac:dyDescent="0.3">
      <c r="P311319" s="83"/>
    </row>
    <row r="311320" spans="16:16" x14ac:dyDescent="0.3">
      <c r="P311320" s="83"/>
    </row>
    <row r="311321" spans="16:16" x14ac:dyDescent="0.3">
      <c r="P311321" s="83"/>
    </row>
    <row r="311322" spans="16:16" x14ac:dyDescent="0.3">
      <c r="P311322" s="83"/>
    </row>
    <row r="311323" spans="16:16" x14ac:dyDescent="0.3">
      <c r="P311323" s="83"/>
    </row>
    <row r="311324" spans="16:16" x14ac:dyDescent="0.3">
      <c r="P311324" s="83"/>
    </row>
    <row r="311325" spans="16:16" x14ac:dyDescent="0.3">
      <c r="P311325" s="83"/>
    </row>
    <row r="311326" spans="16:16" x14ac:dyDescent="0.3">
      <c r="P311326" s="83"/>
    </row>
    <row r="311327" spans="16:16" x14ac:dyDescent="0.3">
      <c r="P311327" s="83"/>
    </row>
    <row r="311328" spans="16:16" x14ac:dyDescent="0.3">
      <c r="P311328" s="83"/>
    </row>
    <row r="311329" spans="16:16" x14ac:dyDescent="0.3">
      <c r="P311329" s="83"/>
    </row>
    <row r="311330" spans="16:16" x14ac:dyDescent="0.3">
      <c r="P311330" s="83"/>
    </row>
    <row r="311331" spans="16:16" x14ac:dyDescent="0.3">
      <c r="P311331" s="83"/>
    </row>
    <row r="311332" spans="16:16" x14ac:dyDescent="0.3">
      <c r="P311332" s="83"/>
    </row>
    <row r="311333" spans="16:16" x14ac:dyDescent="0.3">
      <c r="P311333" s="83"/>
    </row>
    <row r="311334" spans="16:16" x14ac:dyDescent="0.3">
      <c r="P311334" s="83"/>
    </row>
    <row r="311335" spans="16:16" x14ac:dyDescent="0.3">
      <c r="P311335" s="83"/>
    </row>
    <row r="311336" spans="16:16" x14ac:dyDescent="0.3">
      <c r="P311336" s="83"/>
    </row>
    <row r="311337" spans="16:16" x14ac:dyDescent="0.3">
      <c r="P311337" s="83"/>
    </row>
    <row r="311338" spans="16:16" x14ac:dyDescent="0.3">
      <c r="P311338" s="83"/>
    </row>
    <row r="311339" spans="16:16" x14ac:dyDescent="0.3">
      <c r="P311339" s="83"/>
    </row>
    <row r="311340" spans="16:16" x14ac:dyDescent="0.3">
      <c r="P311340" s="83"/>
    </row>
    <row r="311341" spans="16:16" x14ac:dyDescent="0.3">
      <c r="P311341" s="83"/>
    </row>
    <row r="311342" spans="16:16" x14ac:dyDescent="0.3">
      <c r="P311342" s="83"/>
    </row>
    <row r="311343" spans="16:16" x14ac:dyDescent="0.3">
      <c r="P311343" s="83"/>
    </row>
    <row r="311344" spans="16:16" x14ac:dyDescent="0.3">
      <c r="P311344" s="83"/>
    </row>
    <row r="311345" spans="16:16" x14ac:dyDescent="0.3">
      <c r="P311345" s="83"/>
    </row>
    <row r="311346" spans="16:16" x14ac:dyDescent="0.3">
      <c r="P311346" s="83"/>
    </row>
    <row r="311347" spans="16:16" x14ac:dyDescent="0.3">
      <c r="P311347" s="83"/>
    </row>
    <row r="311348" spans="16:16" x14ac:dyDescent="0.3">
      <c r="P311348" s="83"/>
    </row>
    <row r="311349" spans="16:16" x14ac:dyDescent="0.3">
      <c r="P311349" s="83"/>
    </row>
    <row r="311350" spans="16:16" x14ac:dyDescent="0.3">
      <c r="P311350" s="83"/>
    </row>
    <row r="311351" spans="16:16" x14ac:dyDescent="0.3">
      <c r="P311351" s="83"/>
    </row>
    <row r="311352" spans="16:16" x14ac:dyDescent="0.3">
      <c r="P311352" s="83"/>
    </row>
    <row r="311353" spans="16:16" x14ac:dyDescent="0.3">
      <c r="P311353" s="83"/>
    </row>
    <row r="311354" spans="16:16" x14ac:dyDescent="0.3">
      <c r="P311354" s="83"/>
    </row>
    <row r="311355" spans="16:16" x14ac:dyDescent="0.3">
      <c r="P311355" s="83"/>
    </row>
    <row r="311356" spans="16:16" x14ac:dyDescent="0.3">
      <c r="P311356" s="83"/>
    </row>
    <row r="311357" spans="16:16" x14ac:dyDescent="0.3">
      <c r="P311357" s="83"/>
    </row>
    <row r="311358" spans="16:16" x14ac:dyDescent="0.3">
      <c r="P311358" s="83"/>
    </row>
    <row r="311359" spans="16:16" x14ac:dyDescent="0.3">
      <c r="P311359" s="83"/>
    </row>
    <row r="311360" spans="16:16" x14ac:dyDescent="0.3">
      <c r="P311360" s="83"/>
    </row>
    <row r="311361" spans="16:16" x14ac:dyDescent="0.3">
      <c r="P311361" s="83"/>
    </row>
    <row r="311362" spans="16:16" x14ac:dyDescent="0.3">
      <c r="P311362" s="83"/>
    </row>
    <row r="311363" spans="16:16" x14ac:dyDescent="0.3">
      <c r="P311363" s="83"/>
    </row>
    <row r="311364" spans="16:16" x14ac:dyDescent="0.3">
      <c r="P311364" s="83"/>
    </row>
    <row r="311365" spans="16:16" x14ac:dyDescent="0.3">
      <c r="P311365" s="83"/>
    </row>
    <row r="311366" spans="16:16" x14ac:dyDescent="0.3">
      <c r="P311366" s="83"/>
    </row>
    <row r="311367" spans="16:16" x14ac:dyDescent="0.3">
      <c r="P311367" s="83"/>
    </row>
    <row r="311368" spans="16:16" x14ac:dyDescent="0.3">
      <c r="P311368" s="83"/>
    </row>
    <row r="311369" spans="16:16" x14ac:dyDescent="0.3">
      <c r="P311369" s="83"/>
    </row>
    <row r="311370" spans="16:16" x14ac:dyDescent="0.3">
      <c r="P311370" s="83"/>
    </row>
    <row r="311371" spans="16:16" x14ac:dyDescent="0.3">
      <c r="P311371" s="83"/>
    </row>
    <row r="311372" spans="16:16" x14ac:dyDescent="0.3">
      <c r="P311372" s="83"/>
    </row>
    <row r="311373" spans="16:16" x14ac:dyDescent="0.3">
      <c r="P311373" s="83"/>
    </row>
    <row r="311374" spans="16:16" x14ac:dyDescent="0.3">
      <c r="P311374" s="83"/>
    </row>
    <row r="311375" spans="16:16" x14ac:dyDescent="0.3">
      <c r="P311375" s="83"/>
    </row>
    <row r="311376" spans="16:16" x14ac:dyDescent="0.3">
      <c r="P311376" s="83"/>
    </row>
    <row r="311377" spans="16:16" x14ac:dyDescent="0.3">
      <c r="P311377" s="83"/>
    </row>
    <row r="311378" spans="16:16" x14ac:dyDescent="0.3">
      <c r="P311378" s="83"/>
    </row>
    <row r="311379" spans="16:16" x14ac:dyDescent="0.3">
      <c r="P311379" s="83"/>
    </row>
    <row r="311380" spans="16:16" x14ac:dyDescent="0.3">
      <c r="P311380" s="83"/>
    </row>
    <row r="311381" spans="16:16" x14ac:dyDescent="0.3">
      <c r="P311381" s="83"/>
    </row>
    <row r="311382" spans="16:16" x14ac:dyDescent="0.3">
      <c r="P311382" s="83"/>
    </row>
    <row r="311383" spans="16:16" x14ac:dyDescent="0.3">
      <c r="P311383" s="83"/>
    </row>
    <row r="311384" spans="16:16" x14ac:dyDescent="0.3">
      <c r="P311384" s="83"/>
    </row>
    <row r="311385" spans="16:16" x14ac:dyDescent="0.3">
      <c r="P311385" s="83"/>
    </row>
    <row r="311386" spans="16:16" x14ac:dyDescent="0.3">
      <c r="P311386" s="83"/>
    </row>
    <row r="311387" spans="16:16" x14ac:dyDescent="0.3">
      <c r="P311387" s="83"/>
    </row>
    <row r="311388" spans="16:16" x14ac:dyDescent="0.3">
      <c r="P311388" s="83"/>
    </row>
    <row r="311389" spans="16:16" x14ac:dyDescent="0.3">
      <c r="P311389" s="83"/>
    </row>
    <row r="311390" spans="16:16" x14ac:dyDescent="0.3">
      <c r="P311390" s="83"/>
    </row>
    <row r="311391" spans="16:16" x14ac:dyDescent="0.3">
      <c r="P311391" s="83"/>
    </row>
    <row r="311392" spans="16:16" x14ac:dyDescent="0.3">
      <c r="P311392" s="83"/>
    </row>
    <row r="311393" spans="16:16" x14ac:dyDescent="0.3">
      <c r="P311393" s="83"/>
    </row>
    <row r="311394" spans="16:16" x14ac:dyDescent="0.3">
      <c r="P311394" s="83"/>
    </row>
    <row r="311395" spans="16:16" x14ac:dyDescent="0.3">
      <c r="P311395" s="83"/>
    </row>
    <row r="311396" spans="16:16" x14ac:dyDescent="0.3">
      <c r="P311396" s="83"/>
    </row>
    <row r="311397" spans="16:16" x14ac:dyDescent="0.3">
      <c r="P311397" s="83"/>
    </row>
    <row r="311398" spans="16:16" x14ac:dyDescent="0.3">
      <c r="P311398" s="83"/>
    </row>
    <row r="311399" spans="16:16" x14ac:dyDescent="0.3">
      <c r="P311399" s="83"/>
    </row>
    <row r="311400" spans="16:16" x14ac:dyDescent="0.3">
      <c r="P311400" s="83"/>
    </row>
    <row r="311401" spans="16:16" x14ac:dyDescent="0.3">
      <c r="P311401" s="83"/>
    </row>
    <row r="311402" spans="16:16" x14ac:dyDescent="0.3">
      <c r="P311402" s="83"/>
    </row>
    <row r="311403" spans="16:16" x14ac:dyDescent="0.3">
      <c r="P311403" s="83"/>
    </row>
    <row r="311404" spans="16:16" x14ac:dyDescent="0.3">
      <c r="P311404" s="83"/>
    </row>
    <row r="311405" spans="16:16" x14ac:dyDescent="0.3">
      <c r="P311405" s="83"/>
    </row>
    <row r="311406" spans="16:16" x14ac:dyDescent="0.3">
      <c r="P311406" s="83"/>
    </row>
    <row r="311407" spans="16:16" x14ac:dyDescent="0.3">
      <c r="P311407" s="83"/>
    </row>
    <row r="311408" spans="16:16" x14ac:dyDescent="0.3">
      <c r="P311408" s="83"/>
    </row>
    <row r="311409" spans="16:16" x14ac:dyDescent="0.3">
      <c r="P311409" s="83"/>
    </row>
    <row r="311410" spans="16:16" x14ac:dyDescent="0.3">
      <c r="P311410" s="83"/>
    </row>
    <row r="311411" spans="16:16" x14ac:dyDescent="0.3">
      <c r="P311411" s="83"/>
    </row>
    <row r="311412" spans="16:16" x14ac:dyDescent="0.3">
      <c r="P311412" s="83"/>
    </row>
    <row r="311413" spans="16:16" x14ac:dyDescent="0.3">
      <c r="P311413" s="83"/>
    </row>
    <row r="311414" spans="16:16" x14ac:dyDescent="0.3">
      <c r="P311414" s="83"/>
    </row>
    <row r="311415" spans="16:16" x14ac:dyDescent="0.3">
      <c r="P311415" s="83"/>
    </row>
    <row r="311416" spans="16:16" x14ac:dyDescent="0.3">
      <c r="P311416" s="83"/>
    </row>
    <row r="311417" spans="16:16" x14ac:dyDescent="0.3">
      <c r="P311417" s="83"/>
    </row>
    <row r="311418" spans="16:16" x14ac:dyDescent="0.3">
      <c r="P311418" s="83"/>
    </row>
    <row r="311419" spans="16:16" x14ac:dyDescent="0.3">
      <c r="P311419" s="83"/>
    </row>
    <row r="311420" spans="16:16" x14ac:dyDescent="0.3">
      <c r="P311420" s="83"/>
    </row>
    <row r="311421" spans="16:16" x14ac:dyDescent="0.3">
      <c r="P311421" s="83"/>
    </row>
    <row r="311422" spans="16:16" x14ac:dyDescent="0.3">
      <c r="P311422" s="83"/>
    </row>
    <row r="311423" spans="16:16" x14ac:dyDescent="0.3">
      <c r="P311423" s="83"/>
    </row>
    <row r="311424" spans="16:16" x14ac:dyDescent="0.3">
      <c r="P311424" s="83"/>
    </row>
    <row r="311425" spans="16:16" x14ac:dyDescent="0.3">
      <c r="P311425" s="83"/>
    </row>
    <row r="311426" spans="16:16" x14ac:dyDescent="0.3">
      <c r="P311426" s="83"/>
    </row>
    <row r="311427" spans="16:16" x14ac:dyDescent="0.3">
      <c r="P311427" s="83"/>
    </row>
    <row r="311428" spans="16:16" x14ac:dyDescent="0.3">
      <c r="P311428" s="83"/>
    </row>
    <row r="311429" spans="16:16" x14ac:dyDescent="0.3">
      <c r="P311429" s="83"/>
    </row>
    <row r="311430" spans="16:16" x14ac:dyDescent="0.3">
      <c r="P311430" s="83"/>
    </row>
    <row r="311431" spans="16:16" x14ac:dyDescent="0.3">
      <c r="P311431" s="83"/>
    </row>
    <row r="311432" spans="16:16" x14ac:dyDescent="0.3">
      <c r="P311432" s="83"/>
    </row>
    <row r="311433" spans="16:16" x14ac:dyDescent="0.3">
      <c r="P311433" s="83"/>
    </row>
    <row r="311434" spans="16:16" x14ac:dyDescent="0.3">
      <c r="P311434" s="83"/>
    </row>
    <row r="311435" spans="16:16" x14ac:dyDescent="0.3">
      <c r="P311435" s="83"/>
    </row>
    <row r="311436" spans="16:16" x14ac:dyDescent="0.3">
      <c r="P311436" s="83"/>
    </row>
    <row r="311437" spans="16:16" x14ac:dyDescent="0.3">
      <c r="P311437" s="83"/>
    </row>
    <row r="311438" spans="16:16" x14ac:dyDescent="0.3">
      <c r="P311438" s="83"/>
    </row>
    <row r="311439" spans="16:16" x14ac:dyDescent="0.3">
      <c r="P311439" s="83"/>
    </row>
    <row r="311440" spans="16:16" x14ac:dyDescent="0.3">
      <c r="P311440" s="83"/>
    </row>
    <row r="311441" spans="16:16" x14ac:dyDescent="0.3">
      <c r="P311441" s="83"/>
    </row>
    <row r="311442" spans="16:16" x14ac:dyDescent="0.3">
      <c r="P311442" s="83"/>
    </row>
    <row r="311443" spans="16:16" x14ac:dyDescent="0.3">
      <c r="P311443" s="83"/>
    </row>
    <row r="311444" spans="16:16" x14ac:dyDescent="0.3">
      <c r="P311444" s="83"/>
    </row>
    <row r="311445" spans="16:16" x14ac:dyDescent="0.3">
      <c r="P311445" s="83"/>
    </row>
    <row r="311446" spans="16:16" x14ac:dyDescent="0.3">
      <c r="P311446" s="83"/>
    </row>
    <row r="311447" spans="16:16" x14ac:dyDescent="0.3">
      <c r="P311447" s="83"/>
    </row>
    <row r="311448" spans="16:16" x14ac:dyDescent="0.3">
      <c r="P311448" s="83"/>
    </row>
    <row r="311449" spans="16:16" x14ac:dyDescent="0.3">
      <c r="P311449" s="83"/>
    </row>
    <row r="311450" spans="16:16" x14ac:dyDescent="0.3">
      <c r="P311450" s="83"/>
    </row>
    <row r="311451" spans="16:16" x14ac:dyDescent="0.3">
      <c r="P311451" s="83"/>
    </row>
    <row r="311452" spans="16:16" x14ac:dyDescent="0.3">
      <c r="P311452" s="83"/>
    </row>
    <row r="311453" spans="16:16" x14ac:dyDescent="0.3">
      <c r="P311453" s="83"/>
    </row>
    <row r="311454" spans="16:16" x14ac:dyDescent="0.3">
      <c r="P311454" s="83"/>
    </row>
    <row r="311455" spans="16:16" x14ac:dyDescent="0.3">
      <c r="P311455" s="83"/>
    </row>
    <row r="311456" spans="16:16" x14ac:dyDescent="0.3">
      <c r="P311456" s="83"/>
    </row>
    <row r="311457" spans="16:16" x14ac:dyDescent="0.3">
      <c r="P311457" s="83"/>
    </row>
    <row r="311458" spans="16:16" x14ac:dyDescent="0.3">
      <c r="P311458" s="83"/>
    </row>
    <row r="311459" spans="16:16" x14ac:dyDescent="0.3">
      <c r="P311459" s="83"/>
    </row>
    <row r="311460" spans="16:16" x14ac:dyDescent="0.3">
      <c r="P311460" s="83"/>
    </row>
    <row r="311461" spans="16:16" x14ac:dyDescent="0.3">
      <c r="P311461" s="83"/>
    </row>
    <row r="311462" spans="16:16" x14ac:dyDescent="0.3">
      <c r="P311462" s="83"/>
    </row>
    <row r="311463" spans="16:16" x14ac:dyDescent="0.3">
      <c r="P311463" s="83"/>
    </row>
    <row r="311464" spans="16:16" x14ac:dyDescent="0.3">
      <c r="P311464" s="83"/>
    </row>
    <row r="311465" spans="16:16" x14ac:dyDescent="0.3">
      <c r="P311465" s="83"/>
    </row>
    <row r="311466" spans="16:16" x14ac:dyDescent="0.3">
      <c r="P311466" s="83"/>
    </row>
    <row r="311467" spans="16:16" x14ac:dyDescent="0.3">
      <c r="P311467" s="83"/>
    </row>
    <row r="311468" spans="16:16" x14ac:dyDescent="0.3">
      <c r="P311468" s="83"/>
    </row>
    <row r="311469" spans="16:16" x14ac:dyDescent="0.3">
      <c r="P311469" s="83"/>
    </row>
    <row r="311470" spans="16:16" x14ac:dyDescent="0.3">
      <c r="P311470" s="83"/>
    </row>
    <row r="311471" spans="16:16" x14ac:dyDescent="0.3">
      <c r="P311471" s="83"/>
    </row>
    <row r="311472" spans="16:16" x14ac:dyDescent="0.3">
      <c r="P311472" s="83"/>
    </row>
    <row r="311473" spans="16:16" x14ac:dyDescent="0.3">
      <c r="P311473" s="83"/>
    </row>
    <row r="311474" spans="16:16" x14ac:dyDescent="0.3">
      <c r="P311474" s="83"/>
    </row>
    <row r="311475" spans="16:16" x14ac:dyDescent="0.3">
      <c r="P311475" s="83"/>
    </row>
    <row r="311476" spans="16:16" x14ac:dyDescent="0.3">
      <c r="P311476" s="83"/>
    </row>
    <row r="311477" spans="16:16" x14ac:dyDescent="0.3">
      <c r="P311477" s="83"/>
    </row>
    <row r="311478" spans="16:16" x14ac:dyDescent="0.3">
      <c r="P311478" s="83"/>
    </row>
    <row r="311479" spans="16:16" x14ac:dyDescent="0.3">
      <c r="P311479" s="83"/>
    </row>
    <row r="311480" spans="16:16" x14ac:dyDescent="0.3">
      <c r="P311480" s="83"/>
    </row>
    <row r="311481" spans="16:16" x14ac:dyDescent="0.3">
      <c r="P311481" s="83"/>
    </row>
    <row r="311482" spans="16:16" x14ac:dyDescent="0.3">
      <c r="P311482" s="83"/>
    </row>
    <row r="311483" spans="16:16" x14ac:dyDescent="0.3">
      <c r="P311483" s="83"/>
    </row>
    <row r="311484" spans="16:16" x14ac:dyDescent="0.3">
      <c r="P311484" s="83"/>
    </row>
    <row r="311485" spans="16:16" x14ac:dyDescent="0.3">
      <c r="P311485" s="83"/>
    </row>
    <row r="311486" spans="16:16" x14ac:dyDescent="0.3">
      <c r="P311486" s="83"/>
    </row>
    <row r="311487" spans="16:16" x14ac:dyDescent="0.3">
      <c r="P311487" s="83"/>
    </row>
    <row r="311488" spans="16:16" x14ac:dyDescent="0.3">
      <c r="P311488" s="83"/>
    </row>
    <row r="311489" spans="16:16" x14ac:dyDescent="0.3">
      <c r="P311489" s="83"/>
    </row>
    <row r="311490" spans="16:16" x14ac:dyDescent="0.3">
      <c r="P311490" s="83"/>
    </row>
    <row r="311491" spans="16:16" x14ac:dyDescent="0.3">
      <c r="P311491" s="83"/>
    </row>
    <row r="311492" spans="16:16" x14ac:dyDescent="0.3">
      <c r="P311492" s="83"/>
    </row>
    <row r="311493" spans="16:16" x14ac:dyDescent="0.3">
      <c r="P311493" s="83"/>
    </row>
    <row r="311494" spans="16:16" x14ac:dyDescent="0.3">
      <c r="P311494" s="83"/>
    </row>
    <row r="311495" spans="16:16" x14ac:dyDescent="0.3">
      <c r="P311495" s="83"/>
    </row>
    <row r="311496" spans="16:16" x14ac:dyDescent="0.3">
      <c r="P311496" s="83"/>
    </row>
    <row r="311497" spans="16:16" x14ac:dyDescent="0.3">
      <c r="P311497" s="83"/>
    </row>
    <row r="311498" spans="16:16" x14ac:dyDescent="0.3">
      <c r="P311498" s="83"/>
    </row>
    <row r="311499" spans="16:16" x14ac:dyDescent="0.3">
      <c r="P311499" s="83"/>
    </row>
    <row r="311500" spans="16:16" x14ac:dyDescent="0.3">
      <c r="P311500" s="83"/>
    </row>
    <row r="311501" spans="16:16" x14ac:dyDescent="0.3">
      <c r="P311501" s="83"/>
    </row>
    <row r="311502" spans="16:16" x14ac:dyDescent="0.3">
      <c r="P311502" s="83"/>
    </row>
    <row r="311503" spans="16:16" x14ac:dyDescent="0.3">
      <c r="P311503" s="83"/>
    </row>
    <row r="311504" spans="16:16" x14ac:dyDescent="0.3">
      <c r="P311504" s="83"/>
    </row>
    <row r="311505" spans="16:16" x14ac:dyDescent="0.3">
      <c r="P311505" s="83"/>
    </row>
    <row r="311506" spans="16:16" x14ac:dyDescent="0.3">
      <c r="P311506" s="83"/>
    </row>
    <row r="311507" spans="16:16" x14ac:dyDescent="0.3">
      <c r="P311507" s="83"/>
    </row>
    <row r="311508" spans="16:16" x14ac:dyDescent="0.3">
      <c r="P311508" s="83"/>
    </row>
    <row r="311509" spans="16:16" x14ac:dyDescent="0.3">
      <c r="P311509" s="83"/>
    </row>
    <row r="311510" spans="16:16" x14ac:dyDescent="0.3">
      <c r="P311510" s="83"/>
    </row>
    <row r="311511" spans="16:16" x14ac:dyDescent="0.3">
      <c r="P311511" s="83"/>
    </row>
    <row r="311512" spans="16:16" x14ac:dyDescent="0.3">
      <c r="P311512" s="83"/>
    </row>
    <row r="311513" spans="16:16" x14ac:dyDescent="0.3">
      <c r="P311513" s="83"/>
    </row>
    <row r="311514" spans="16:16" x14ac:dyDescent="0.3">
      <c r="P311514" s="83"/>
    </row>
    <row r="311515" spans="16:16" x14ac:dyDescent="0.3">
      <c r="P311515" s="83"/>
    </row>
    <row r="311516" spans="16:16" x14ac:dyDescent="0.3">
      <c r="P311516" s="83"/>
    </row>
    <row r="311517" spans="16:16" x14ac:dyDescent="0.3">
      <c r="P311517" s="83"/>
    </row>
    <row r="311518" spans="16:16" x14ac:dyDescent="0.3">
      <c r="P311518" s="83"/>
    </row>
    <row r="311519" spans="16:16" x14ac:dyDescent="0.3">
      <c r="P311519" s="83"/>
    </row>
    <row r="311520" spans="16:16" x14ac:dyDescent="0.3">
      <c r="P311520" s="83"/>
    </row>
    <row r="311521" spans="16:16" x14ac:dyDescent="0.3">
      <c r="P311521" s="83"/>
    </row>
    <row r="311522" spans="16:16" x14ac:dyDescent="0.3">
      <c r="P311522" s="83"/>
    </row>
    <row r="311523" spans="16:16" x14ac:dyDescent="0.3">
      <c r="P311523" s="83"/>
    </row>
    <row r="311524" spans="16:16" x14ac:dyDescent="0.3">
      <c r="P311524" s="83"/>
    </row>
    <row r="311525" spans="16:16" x14ac:dyDescent="0.3">
      <c r="P311525" s="83"/>
    </row>
    <row r="311526" spans="16:16" x14ac:dyDescent="0.3">
      <c r="P311526" s="83"/>
    </row>
    <row r="311527" spans="16:16" x14ac:dyDescent="0.3">
      <c r="P311527" s="83"/>
    </row>
    <row r="311528" spans="16:16" x14ac:dyDescent="0.3">
      <c r="P311528" s="83"/>
    </row>
    <row r="311529" spans="16:16" x14ac:dyDescent="0.3">
      <c r="P311529" s="83"/>
    </row>
    <row r="311530" spans="16:16" x14ac:dyDescent="0.3">
      <c r="P311530" s="83"/>
    </row>
    <row r="311531" spans="16:16" x14ac:dyDescent="0.3">
      <c r="P311531" s="83"/>
    </row>
    <row r="311532" spans="16:16" x14ac:dyDescent="0.3">
      <c r="P311532" s="83"/>
    </row>
    <row r="311533" spans="16:16" x14ac:dyDescent="0.3">
      <c r="P311533" s="83"/>
    </row>
    <row r="311534" spans="16:16" x14ac:dyDescent="0.3">
      <c r="P311534" s="83"/>
    </row>
    <row r="311535" spans="16:16" x14ac:dyDescent="0.3">
      <c r="P311535" s="83"/>
    </row>
    <row r="311536" spans="16:16" x14ac:dyDescent="0.3">
      <c r="P311536" s="83"/>
    </row>
    <row r="311537" spans="16:16" x14ac:dyDescent="0.3">
      <c r="P311537" s="83"/>
    </row>
    <row r="311538" spans="16:16" x14ac:dyDescent="0.3">
      <c r="P311538" s="83"/>
    </row>
    <row r="311539" spans="16:16" x14ac:dyDescent="0.3">
      <c r="P311539" s="83"/>
    </row>
    <row r="311540" spans="16:16" x14ac:dyDescent="0.3">
      <c r="P311540" s="83"/>
    </row>
    <row r="311541" spans="16:16" x14ac:dyDescent="0.3">
      <c r="P311541" s="83"/>
    </row>
    <row r="311542" spans="16:16" x14ac:dyDescent="0.3">
      <c r="P311542" s="83"/>
    </row>
    <row r="311543" spans="16:16" x14ac:dyDescent="0.3">
      <c r="P311543" s="83"/>
    </row>
    <row r="311544" spans="16:16" x14ac:dyDescent="0.3">
      <c r="P311544" s="83"/>
    </row>
    <row r="311545" spans="16:16" x14ac:dyDescent="0.3">
      <c r="P311545" s="83"/>
    </row>
    <row r="311546" spans="16:16" x14ac:dyDescent="0.3">
      <c r="P311546" s="83"/>
    </row>
    <row r="311547" spans="16:16" x14ac:dyDescent="0.3">
      <c r="P311547" s="83"/>
    </row>
    <row r="311548" spans="16:16" x14ac:dyDescent="0.3">
      <c r="P311548" s="83"/>
    </row>
    <row r="311549" spans="16:16" x14ac:dyDescent="0.3">
      <c r="P311549" s="83"/>
    </row>
    <row r="311550" spans="16:16" x14ac:dyDescent="0.3">
      <c r="P311550" s="83"/>
    </row>
    <row r="311551" spans="16:16" x14ac:dyDescent="0.3">
      <c r="P311551" s="83"/>
    </row>
    <row r="311552" spans="16:16" x14ac:dyDescent="0.3">
      <c r="P311552" s="83"/>
    </row>
    <row r="311553" spans="16:16" x14ac:dyDescent="0.3">
      <c r="P311553" s="83"/>
    </row>
    <row r="311554" spans="16:16" x14ac:dyDescent="0.3">
      <c r="P311554" s="83"/>
    </row>
    <row r="311555" spans="16:16" x14ac:dyDescent="0.3">
      <c r="P311555" s="83"/>
    </row>
    <row r="311556" spans="16:16" x14ac:dyDescent="0.3">
      <c r="P311556" s="83"/>
    </row>
    <row r="311557" spans="16:16" x14ac:dyDescent="0.3">
      <c r="P311557" s="83"/>
    </row>
    <row r="311558" spans="16:16" x14ac:dyDescent="0.3">
      <c r="P311558" s="83"/>
    </row>
    <row r="311559" spans="16:16" x14ac:dyDescent="0.3">
      <c r="P311559" s="83"/>
    </row>
    <row r="311560" spans="16:16" x14ac:dyDescent="0.3">
      <c r="P311560" s="83"/>
    </row>
    <row r="311561" spans="16:16" x14ac:dyDescent="0.3">
      <c r="P311561" s="83"/>
    </row>
    <row r="311562" spans="16:16" x14ac:dyDescent="0.3">
      <c r="P311562" s="83"/>
    </row>
    <row r="311563" spans="16:16" x14ac:dyDescent="0.3">
      <c r="P311563" s="83"/>
    </row>
    <row r="311564" spans="16:16" x14ac:dyDescent="0.3">
      <c r="P311564" s="83"/>
    </row>
    <row r="311565" spans="16:16" x14ac:dyDescent="0.3">
      <c r="P311565" s="83"/>
    </row>
    <row r="311566" spans="16:16" x14ac:dyDescent="0.3">
      <c r="P311566" s="83"/>
    </row>
    <row r="311567" spans="16:16" x14ac:dyDescent="0.3">
      <c r="P311567" s="83"/>
    </row>
    <row r="311568" spans="16:16" x14ac:dyDescent="0.3">
      <c r="P311568" s="83"/>
    </row>
    <row r="311569" spans="16:16" x14ac:dyDescent="0.3">
      <c r="P311569" s="83"/>
    </row>
    <row r="311570" spans="16:16" x14ac:dyDescent="0.3">
      <c r="P311570" s="83"/>
    </row>
    <row r="311571" spans="16:16" x14ac:dyDescent="0.3">
      <c r="P311571" s="83"/>
    </row>
    <row r="311572" spans="16:16" x14ac:dyDescent="0.3">
      <c r="P311572" s="83"/>
    </row>
    <row r="311573" spans="16:16" x14ac:dyDescent="0.3">
      <c r="P311573" s="83"/>
    </row>
    <row r="311574" spans="16:16" x14ac:dyDescent="0.3">
      <c r="P311574" s="83"/>
    </row>
    <row r="311575" spans="16:16" x14ac:dyDescent="0.3">
      <c r="P311575" s="83"/>
    </row>
    <row r="311576" spans="16:16" x14ac:dyDescent="0.3">
      <c r="P311576" s="83"/>
    </row>
    <row r="311577" spans="16:16" x14ac:dyDescent="0.3">
      <c r="P311577" s="83"/>
    </row>
    <row r="311578" spans="16:16" x14ac:dyDescent="0.3">
      <c r="P311578" s="83"/>
    </row>
    <row r="311579" spans="16:16" x14ac:dyDescent="0.3">
      <c r="P311579" s="83"/>
    </row>
    <row r="311580" spans="16:16" x14ac:dyDescent="0.3">
      <c r="P311580" s="83"/>
    </row>
    <row r="311581" spans="16:16" x14ac:dyDescent="0.3">
      <c r="P311581" s="83"/>
    </row>
    <row r="311582" spans="16:16" x14ac:dyDescent="0.3">
      <c r="P311582" s="83"/>
    </row>
    <row r="311583" spans="16:16" x14ac:dyDescent="0.3">
      <c r="P311583" s="83"/>
    </row>
    <row r="311584" spans="16:16" x14ac:dyDescent="0.3">
      <c r="P311584" s="83"/>
    </row>
    <row r="311585" spans="16:16" x14ac:dyDescent="0.3">
      <c r="P311585" s="83"/>
    </row>
    <row r="311586" spans="16:16" x14ac:dyDescent="0.3">
      <c r="P311586" s="83"/>
    </row>
    <row r="311587" spans="16:16" x14ac:dyDescent="0.3">
      <c r="P311587" s="83"/>
    </row>
    <row r="311588" spans="16:16" x14ac:dyDescent="0.3">
      <c r="P311588" s="83"/>
    </row>
    <row r="311589" spans="16:16" x14ac:dyDescent="0.3">
      <c r="P311589" s="83"/>
    </row>
    <row r="311590" spans="16:16" x14ac:dyDescent="0.3">
      <c r="P311590" s="83"/>
    </row>
    <row r="311591" spans="16:16" x14ac:dyDescent="0.3">
      <c r="P311591" s="83"/>
    </row>
    <row r="311592" spans="16:16" x14ac:dyDescent="0.3">
      <c r="P311592" s="83"/>
    </row>
    <row r="311593" spans="16:16" x14ac:dyDescent="0.3">
      <c r="P311593" s="83"/>
    </row>
    <row r="311594" spans="16:16" x14ac:dyDescent="0.3">
      <c r="P311594" s="83"/>
    </row>
    <row r="311595" spans="16:16" x14ac:dyDescent="0.3">
      <c r="P311595" s="83"/>
    </row>
    <row r="311596" spans="16:16" x14ac:dyDescent="0.3">
      <c r="P311596" s="83"/>
    </row>
    <row r="311597" spans="16:16" x14ac:dyDescent="0.3">
      <c r="P311597" s="83"/>
    </row>
    <row r="311598" spans="16:16" x14ac:dyDescent="0.3">
      <c r="P311598" s="83"/>
    </row>
    <row r="311599" spans="16:16" x14ac:dyDescent="0.3">
      <c r="P311599" s="83"/>
    </row>
    <row r="311600" spans="16:16" x14ac:dyDescent="0.3">
      <c r="P311600" s="83"/>
    </row>
    <row r="311601" spans="16:16" x14ac:dyDescent="0.3">
      <c r="P311601" s="83"/>
    </row>
    <row r="311602" spans="16:16" x14ac:dyDescent="0.3">
      <c r="P311602" s="83"/>
    </row>
    <row r="311603" spans="16:16" x14ac:dyDescent="0.3">
      <c r="P311603" s="83"/>
    </row>
    <row r="311604" spans="16:16" x14ac:dyDescent="0.3">
      <c r="P311604" s="83"/>
    </row>
    <row r="311605" spans="16:16" x14ac:dyDescent="0.3">
      <c r="P311605" s="83"/>
    </row>
    <row r="311606" spans="16:16" x14ac:dyDescent="0.3">
      <c r="P311606" s="83"/>
    </row>
    <row r="311607" spans="16:16" x14ac:dyDescent="0.3">
      <c r="P311607" s="83"/>
    </row>
    <row r="311608" spans="16:16" x14ac:dyDescent="0.3">
      <c r="P311608" s="83"/>
    </row>
    <row r="311609" spans="16:16" x14ac:dyDescent="0.3">
      <c r="P311609" s="83"/>
    </row>
    <row r="311610" spans="16:16" x14ac:dyDescent="0.3">
      <c r="P311610" s="83"/>
    </row>
    <row r="311611" spans="16:16" x14ac:dyDescent="0.3">
      <c r="P311611" s="83"/>
    </row>
    <row r="311612" spans="16:16" x14ac:dyDescent="0.3">
      <c r="P311612" s="83"/>
    </row>
    <row r="311613" spans="16:16" x14ac:dyDescent="0.3">
      <c r="P311613" s="83"/>
    </row>
    <row r="311614" spans="16:16" x14ac:dyDescent="0.3">
      <c r="P311614" s="83"/>
    </row>
    <row r="311615" spans="16:16" x14ac:dyDescent="0.3">
      <c r="P311615" s="83"/>
    </row>
    <row r="311616" spans="16:16" x14ac:dyDescent="0.3">
      <c r="P311616" s="83"/>
    </row>
    <row r="311617" spans="16:16" x14ac:dyDescent="0.3">
      <c r="P311617" s="83"/>
    </row>
    <row r="311618" spans="16:16" x14ac:dyDescent="0.3">
      <c r="P311618" s="83"/>
    </row>
    <row r="311619" spans="16:16" x14ac:dyDescent="0.3">
      <c r="P311619" s="83"/>
    </row>
    <row r="311620" spans="16:16" x14ac:dyDescent="0.3">
      <c r="P311620" s="83"/>
    </row>
    <row r="311621" spans="16:16" x14ac:dyDescent="0.3">
      <c r="P311621" s="83"/>
    </row>
    <row r="311622" spans="16:16" x14ac:dyDescent="0.3">
      <c r="P311622" s="83"/>
    </row>
    <row r="311623" spans="16:16" x14ac:dyDescent="0.3">
      <c r="P311623" s="83"/>
    </row>
    <row r="311624" spans="16:16" x14ac:dyDescent="0.3">
      <c r="P311624" s="83"/>
    </row>
    <row r="311625" spans="16:16" x14ac:dyDescent="0.3">
      <c r="P311625" s="83"/>
    </row>
    <row r="311626" spans="16:16" x14ac:dyDescent="0.3">
      <c r="P311626" s="83"/>
    </row>
    <row r="311627" spans="16:16" x14ac:dyDescent="0.3">
      <c r="P311627" s="83"/>
    </row>
    <row r="311628" spans="16:16" x14ac:dyDescent="0.3">
      <c r="P311628" s="83"/>
    </row>
    <row r="311629" spans="16:16" x14ac:dyDescent="0.3">
      <c r="P311629" s="83"/>
    </row>
    <row r="311630" spans="16:16" x14ac:dyDescent="0.3">
      <c r="P311630" s="83"/>
    </row>
    <row r="311631" spans="16:16" x14ac:dyDescent="0.3">
      <c r="P311631" s="83"/>
    </row>
    <row r="311632" spans="16:16" x14ac:dyDescent="0.3">
      <c r="P311632" s="83"/>
    </row>
    <row r="311633" spans="16:16" x14ac:dyDescent="0.3">
      <c r="P311633" s="83"/>
    </row>
    <row r="311634" spans="16:16" x14ac:dyDescent="0.3">
      <c r="P311634" s="83"/>
    </row>
    <row r="311635" spans="16:16" x14ac:dyDescent="0.3">
      <c r="P311635" s="83"/>
    </row>
    <row r="311636" spans="16:16" x14ac:dyDescent="0.3">
      <c r="P311636" s="83"/>
    </row>
    <row r="311637" spans="16:16" x14ac:dyDescent="0.3">
      <c r="P311637" s="83"/>
    </row>
    <row r="311638" spans="16:16" x14ac:dyDescent="0.3">
      <c r="P311638" s="83"/>
    </row>
    <row r="311639" spans="16:16" x14ac:dyDescent="0.3">
      <c r="P311639" s="83"/>
    </row>
    <row r="311640" spans="16:16" x14ac:dyDescent="0.3">
      <c r="P311640" s="83"/>
    </row>
    <row r="311641" spans="16:16" x14ac:dyDescent="0.3">
      <c r="P311641" s="83"/>
    </row>
    <row r="311642" spans="16:16" x14ac:dyDescent="0.3">
      <c r="P311642" s="83"/>
    </row>
    <row r="311643" spans="16:16" x14ac:dyDescent="0.3">
      <c r="P311643" s="83"/>
    </row>
    <row r="311644" spans="16:16" x14ac:dyDescent="0.3">
      <c r="P311644" s="83"/>
    </row>
    <row r="311645" spans="16:16" x14ac:dyDescent="0.3">
      <c r="P311645" s="83"/>
    </row>
    <row r="311646" spans="16:16" x14ac:dyDescent="0.3">
      <c r="P311646" s="83"/>
    </row>
    <row r="311647" spans="16:16" x14ac:dyDescent="0.3">
      <c r="P311647" s="83"/>
    </row>
    <row r="311648" spans="16:16" x14ac:dyDescent="0.3">
      <c r="P311648" s="83"/>
    </row>
    <row r="311649" spans="16:16" x14ac:dyDescent="0.3">
      <c r="P311649" s="83"/>
    </row>
    <row r="311650" spans="16:16" x14ac:dyDescent="0.3">
      <c r="P311650" s="83"/>
    </row>
    <row r="311651" spans="16:16" x14ac:dyDescent="0.3">
      <c r="P311651" s="83"/>
    </row>
    <row r="311652" spans="16:16" x14ac:dyDescent="0.3">
      <c r="P311652" s="83"/>
    </row>
    <row r="311653" spans="16:16" x14ac:dyDescent="0.3">
      <c r="P311653" s="83"/>
    </row>
    <row r="311654" spans="16:16" x14ac:dyDescent="0.3">
      <c r="P311654" s="83"/>
    </row>
    <row r="311655" spans="16:16" x14ac:dyDescent="0.3">
      <c r="P311655" s="83"/>
    </row>
    <row r="311656" spans="16:16" x14ac:dyDescent="0.3">
      <c r="P311656" s="83"/>
    </row>
    <row r="311657" spans="16:16" x14ac:dyDescent="0.3">
      <c r="P311657" s="83"/>
    </row>
    <row r="311658" spans="16:16" x14ac:dyDescent="0.3">
      <c r="P311658" s="83"/>
    </row>
    <row r="311659" spans="16:16" x14ac:dyDescent="0.3">
      <c r="P311659" s="83"/>
    </row>
    <row r="311660" spans="16:16" x14ac:dyDescent="0.3">
      <c r="P311660" s="83"/>
    </row>
    <row r="311661" spans="16:16" x14ac:dyDescent="0.3">
      <c r="P311661" s="83"/>
    </row>
    <row r="311662" spans="16:16" x14ac:dyDescent="0.3">
      <c r="P311662" s="83"/>
    </row>
    <row r="311663" spans="16:16" x14ac:dyDescent="0.3">
      <c r="P311663" s="83"/>
    </row>
    <row r="311664" spans="16:16" x14ac:dyDescent="0.3">
      <c r="P311664" s="83"/>
    </row>
    <row r="311665" spans="16:16" x14ac:dyDescent="0.3">
      <c r="P311665" s="83"/>
    </row>
    <row r="311666" spans="16:16" x14ac:dyDescent="0.3">
      <c r="P311666" s="83"/>
    </row>
    <row r="311667" spans="16:16" x14ac:dyDescent="0.3">
      <c r="P311667" s="83"/>
    </row>
    <row r="311668" spans="16:16" x14ac:dyDescent="0.3">
      <c r="P311668" s="83"/>
    </row>
    <row r="311669" spans="16:16" x14ac:dyDescent="0.3">
      <c r="P311669" s="83"/>
    </row>
    <row r="311670" spans="16:16" x14ac:dyDescent="0.3">
      <c r="P311670" s="83"/>
    </row>
    <row r="311671" spans="16:16" x14ac:dyDescent="0.3">
      <c r="P311671" s="83"/>
    </row>
    <row r="311672" spans="16:16" x14ac:dyDescent="0.3">
      <c r="P311672" s="83"/>
    </row>
    <row r="311673" spans="16:16" x14ac:dyDescent="0.3">
      <c r="P311673" s="83"/>
    </row>
    <row r="311674" spans="16:16" x14ac:dyDescent="0.3">
      <c r="P311674" s="83"/>
    </row>
    <row r="311675" spans="16:16" x14ac:dyDescent="0.3">
      <c r="P311675" s="83"/>
    </row>
    <row r="311676" spans="16:16" x14ac:dyDescent="0.3">
      <c r="P311676" s="83"/>
    </row>
    <row r="311677" spans="16:16" x14ac:dyDescent="0.3">
      <c r="P311677" s="83"/>
    </row>
    <row r="311678" spans="16:16" x14ac:dyDescent="0.3">
      <c r="P311678" s="83"/>
    </row>
    <row r="311679" spans="16:16" x14ac:dyDescent="0.3">
      <c r="P311679" s="83"/>
    </row>
    <row r="311680" spans="16:16" x14ac:dyDescent="0.3">
      <c r="P311680" s="83"/>
    </row>
    <row r="311681" spans="16:16" x14ac:dyDescent="0.3">
      <c r="P311681" s="83"/>
    </row>
    <row r="311682" spans="16:16" x14ac:dyDescent="0.3">
      <c r="P311682" s="83"/>
    </row>
    <row r="311683" spans="16:16" x14ac:dyDescent="0.3">
      <c r="P311683" s="83"/>
    </row>
    <row r="311684" spans="16:16" x14ac:dyDescent="0.3">
      <c r="P311684" s="83"/>
    </row>
    <row r="311685" spans="16:16" x14ac:dyDescent="0.3">
      <c r="P311685" s="83"/>
    </row>
    <row r="311686" spans="16:16" x14ac:dyDescent="0.3">
      <c r="P311686" s="83"/>
    </row>
    <row r="311687" spans="16:16" x14ac:dyDescent="0.3">
      <c r="P311687" s="83"/>
    </row>
    <row r="311688" spans="16:16" x14ac:dyDescent="0.3">
      <c r="P311688" s="83"/>
    </row>
    <row r="311689" spans="16:16" x14ac:dyDescent="0.3">
      <c r="P311689" s="83"/>
    </row>
    <row r="311690" spans="16:16" x14ac:dyDescent="0.3">
      <c r="P311690" s="83"/>
    </row>
    <row r="311691" spans="16:16" x14ac:dyDescent="0.3">
      <c r="P311691" s="83"/>
    </row>
    <row r="311692" spans="16:16" x14ac:dyDescent="0.3">
      <c r="P311692" s="83"/>
    </row>
    <row r="311693" spans="16:16" x14ac:dyDescent="0.3">
      <c r="P311693" s="83"/>
    </row>
    <row r="311694" spans="16:16" x14ac:dyDescent="0.3">
      <c r="P311694" s="83"/>
    </row>
    <row r="311695" spans="16:16" x14ac:dyDescent="0.3">
      <c r="P311695" s="83"/>
    </row>
    <row r="311696" spans="16:16" x14ac:dyDescent="0.3">
      <c r="P311696" s="83"/>
    </row>
    <row r="311697" spans="16:16" x14ac:dyDescent="0.3">
      <c r="P311697" s="83"/>
    </row>
    <row r="311698" spans="16:16" x14ac:dyDescent="0.3">
      <c r="P311698" s="83"/>
    </row>
    <row r="311699" spans="16:16" x14ac:dyDescent="0.3">
      <c r="P311699" s="83"/>
    </row>
    <row r="311700" spans="16:16" x14ac:dyDescent="0.3">
      <c r="P311700" s="83"/>
    </row>
    <row r="311701" spans="16:16" x14ac:dyDescent="0.3">
      <c r="P311701" s="83"/>
    </row>
    <row r="311702" spans="16:16" x14ac:dyDescent="0.3">
      <c r="P311702" s="83"/>
    </row>
    <row r="311703" spans="16:16" x14ac:dyDescent="0.3">
      <c r="P311703" s="83"/>
    </row>
    <row r="311704" spans="16:16" x14ac:dyDescent="0.3">
      <c r="P311704" s="83"/>
    </row>
    <row r="311705" spans="16:16" x14ac:dyDescent="0.3">
      <c r="P311705" s="83"/>
    </row>
    <row r="311706" spans="16:16" x14ac:dyDescent="0.3">
      <c r="P311706" s="83"/>
    </row>
    <row r="311707" spans="16:16" x14ac:dyDescent="0.3">
      <c r="P311707" s="83"/>
    </row>
    <row r="311708" spans="16:16" x14ac:dyDescent="0.3">
      <c r="P311708" s="83"/>
    </row>
    <row r="311709" spans="16:16" x14ac:dyDescent="0.3">
      <c r="P311709" s="83"/>
    </row>
    <row r="311710" spans="16:16" x14ac:dyDescent="0.3">
      <c r="P311710" s="83"/>
    </row>
    <row r="311711" spans="16:16" x14ac:dyDescent="0.3">
      <c r="P311711" s="83"/>
    </row>
    <row r="311712" spans="16:16" x14ac:dyDescent="0.3">
      <c r="P311712" s="83"/>
    </row>
    <row r="311713" spans="16:16" x14ac:dyDescent="0.3">
      <c r="P311713" s="83"/>
    </row>
    <row r="311714" spans="16:16" x14ac:dyDescent="0.3">
      <c r="P311714" s="83"/>
    </row>
    <row r="311715" spans="16:16" x14ac:dyDescent="0.3">
      <c r="P311715" s="83"/>
    </row>
    <row r="311716" spans="16:16" x14ac:dyDescent="0.3">
      <c r="P311716" s="83"/>
    </row>
    <row r="311717" spans="16:16" x14ac:dyDescent="0.3">
      <c r="P311717" s="83"/>
    </row>
    <row r="311718" spans="16:16" x14ac:dyDescent="0.3">
      <c r="P311718" s="83"/>
    </row>
    <row r="311719" spans="16:16" x14ac:dyDescent="0.3">
      <c r="P311719" s="83"/>
    </row>
    <row r="311720" spans="16:16" x14ac:dyDescent="0.3">
      <c r="P311720" s="83"/>
    </row>
    <row r="311721" spans="16:16" x14ac:dyDescent="0.3">
      <c r="P311721" s="83"/>
    </row>
    <row r="311722" spans="16:16" x14ac:dyDescent="0.3">
      <c r="P311722" s="83"/>
    </row>
    <row r="311723" spans="16:16" x14ac:dyDescent="0.3">
      <c r="P311723" s="83"/>
    </row>
    <row r="311724" spans="16:16" x14ac:dyDescent="0.3">
      <c r="P311724" s="83"/>
    </row>
    <row r="311725" spans="16:16" x14ac:dyDescent="0.3">
      <c r="P311725" s="83"/>
    </row>
    <row r="311726" spans="16:16" x14ac:dyDescent="0.3">
      <c r="P311726" s="83"/>
    </row>
    <row r="311727" spans="16:16" x14ac:dyDescent="0.3">
      <c r="P311727" s="83"/>
    </row>
    <row r="311728" spans="16:16" x14ac:dyDescent="0.3">
      <c r="P311728" s="83"/>
    </row>
    <row r="311729" spans="16:16" x14ac:dyDescent="0.3">
      <c r="P311729" s="83"/>
    </row>
    <row r="311730" spans="16:16" x14ac:dyDescent="0.3">
      <c r="P311730" s="83"/>
    </row>
    <row r="311731" spans="16:16" x14ac:dyDescent="0.3">
      <c r="P311731" s="83"/>
    </row>
    <row r="311732" spans="16:16" x14ac:dyDescent="0.3">
      <c r="P311732" s="83"/>
    </row>
    <row r="311733" spans="16:16" x14ac:dyDescent="0.3">
      <c r="P311733" s="83"/>
    </row>
    <row r="311734" spans="16:16" x14ac:dyDescent="0.3">
      <c r="P311734" s="83"/>
    </row>
    <row r="311735" spans="16:16" x14ac:dyDescent="0.3">
      <c r="P311735" s="83"/>
    </row>
    <row r="311736" spans="16:16" x14ac:dyDescent="0.3">
      <c r="P311736" s="83"/>
    </row>
    <row r="311737" spans="16:16" x14ac:dyDescent="0.3">
      <c r="P311737" s="83"/>
    </row>
    <row r="311738" spans="16:16" x14ac:dyDescent="0.3">
      <c r="P311738" s="83"/>
    </row>
    <row r="311739" spans="16:16" x14ac:dyDescent="0.3">
      <c r="P311739" s="83"/>
    </row>
    <row r="311740" spans="16:16" x14ac:dyDescent="0.3">
      <c r="P311740" s="83"/>
    </row>
    <row r="311741" spans="16:16" x14ac:dyDescent="0.3">
      <c r="P311741" s="83"/>
    </row>
    <row r="311742" spans="16:16" x14ac:dyDescent="0.3">
      <c r="P311742" s="83"/>
    </row>
    <row r="311743" spans="16:16" x14ac:dyDescent="0.3">
      <c r="P311743" s="83"/>
    </row>
    <row r="311744" spans="16:16" x14ac:dyDescent="0.3">
      <c r="P311744" s="83"/>
    </row>
    <row r="311745" spans="16:16" x14ac:dyDescent="0.3">
      <c r="P311745" s="83"/>
    </row>
    <row r="311746" spans="16:16" x14ac:dyDescent="0.3">
      <c r="P311746" s="83"/>
    </row>
    <row r="311747" spans="16:16" x14ac:dyDescent="0.3">
      <c r="P311747" s="83"/>
    </row>
    <row r="311748" spans="16:16" x14ac:dyDescent="0.3">
      <c r="P311748" s="83"/>
    </row>
    <row r="311749" spans="16:16" x14ac:dyDescent="0.3">
      <c r="P311749" s="83"/>
    </row>
    <row r="311750" spans="16:16" x14ac:dyDescent="0.3">
      <c r="P311750" s="83"/>
    </row>
    <row r="311751" spans="16:16" x14ac:dyDescent="0.3">
      <c r="P311751" s="83"/>
    </row>
    <row r="311752" spans="16:16" x14ac:dyDescent="0.3">
      <c r="P311752" s="83"/>
    </row>
    <row r="311753" spans="16:16" x14ac:dyDescent="0.3">
      <c r="P311753" s="83"/>
    </row>
    <row r="311754" spans="16:16" x14ac:dyDescent="0.3">
      <c r="P311754" s="83"/>
    </row>
    <row r="311755" spans="16:16" x14ac:dyDescent="0.3">
      <c r="P311755" s="83"/>
    </row>
    <row r="311756" spans="16:16" x14ac:dyDescent="0.3">
      <c r="P311756" s="83"/>
    </row>
    <row r="311757" spans="16:16" x14ac:dyDescent="0.3">
      <c r="P311757" s="83"/>
    </row>
    <row r="311758" spans="16:16" x14ac:dyDescent="0.3">
      <c r="P311758" s="83"/>
    </row>
    <row r="311759" spans="16:16" x14ac:dyDescent="0.3">
      <c r="P311759" s="83"/>
    </row>
    <row r="311760" spans="16:16" x14ac:dyDescent="0.3">
      <c r="P311760" s="83"/>
    </row>
    <row r="311761" spans="16:16" x14ac:dyDescent="0.3">
      <c r="P311761" s="83"/>
    </row>
    <row r="311762" spans="16:16" x14ac:dyDescent="0.3">
      <c r="P311762" s="83"/>
    </row>
    <row r="311763" spans="16:16" x14ac:dyDescent="0.3">
      <c r="P311763" s="83"/>
    </row>
    <row r="311764" spans="16:16" x14ac:dyDescent="0.3">
      <c r="P311764" s="83"/>
    </row>
    <row r="311765" spans="16:16" x14ac:dyDescent="0.3">
      <c r="P311765" s="83"/>
    </row>
    <row r="311766" spans="16:16" x14ac:dyDescent="0.3">
      <c r="P311766" s="83"/>
    </row>
    <row r="311767" spans="16:16" x14ac:dyDescent="0.3">
      <c r="P311767" s="83"/>
    </row>
    <row r="311768" spans="16:16" x14ac:dyDescent="0.3">
      <c r="P311768" s="83"/>
    </row>
    <row r="311769" spans="16:16" x14ac:dyDescent="0.3">
      <c r="P311769" s="83"/>
    </row>
    <row r="311770" spans="16:16" x14ac:dyDescent="0.3">
      <c r="P311770" s="83"/>
    </row>
    <row r="311771" spans="16:16" x14ac:dyDescent="0.3">
      <c r="P311771" s="83"/>
    </row>
    <row r="311772" spans="16:16" x14ac:dyDescent="0.3">
      <c r="P311772" s="83"/>
    </row>
    <row r="311773" spans="16:16" x14ac:dyDescent="0.3">
      <c r="P311773" s="83"/>
    </row>
    <row r="311774" spans="16:16" x14ac:dyDescent="0.3">
      <c r="P311774" s="83"/>
    </row>
    <row r="311775" spans="16:16" x14ac:dyDescent="0.3">
      <c r="P311775" s="83"/>
    </row>
    <row r="311776" spans="16:16" x14ac:dyDescent="0.3">
      <c r="P311776" s="83"/>
    </row>
    <row r="311777" spans="16:16" x14ac:dyDescent="0.3">
      <c r="P311777" s="83"/>
    </row>
    <row r="311778" spans="16:16" x14ac:dyDescent="0.3">
      <c r="P311778" s="83"/>
    </row>
    <row r="311779" spans="16:16" x14ac:dyDescent="0.3">
      <c r="P311779" s="83"/>
    </row>
    <row r="311780" spans="16:16" x14ac:dyDescent="0.3">
      <c r="P311780" s="83"/>
    </row>
    <row r="311781" spans="16:16" x14ac:dyDescent="0.3">
      <c r="P311781" s="83"/>
    </row>
    <row r="311782" spans="16:16" x14ac:dyDescent="0.3">
      <c r="P311782" s="83"/>
    </row>
    <row r="311783" spans="16:16" x14ac:dyDescent="0.3">
      <c r="P311783" s="83"/>
    </row>
    <row r="311784" spans="16:16" x14ac:dyDescent="0.3">
      <c r="P311784" s="83"/>
    </row>
    <row r="311785" spans="16:16" x14ac:dyDescent="0.3">
      <c r="P311785" s="83"/>
    </row>
    <row r="311786" spans="16:16" x14ac:dyDescent="0.3">
      <c r="P311786" s="83"/>
    </row>
    <row r="311787" spans="16:16" x14ac:dyDescent="0.3">
      <c r="P311787" s="83"/>
    </row>
    <row r="311788" spans="16:16" x14ac:dyDescent="0.3">
      <c r="P311788" s="83"/>
    </row>
    <row r="311789" spans="16:16" x14ac:dyDescent="0.3">
      <c r="P311789" s="83"/>
    </row>
    <row r="311790" spans="16:16" x14ac:dyDescent="0.3">
      <c r="P311790" s="83"/>
    </row>
    <row r="311791" spans="16:16" x14ac:dyDescent="0.3">
      <c r="P311791" s="83"/>
    </row>
    <row r="311792" spans="16:16" x14ac:dyDescent="0.3">
      <c r="P311792" s="83"/>
    </row>
    <row r="311793" spans="16:16" x14ac:dyDescent="0.3">
      <c r="P311793" s="83"/>
    </row>
    <row r="311794" spans="16:16" x14ac:dyDescent="0.3">
      <c r="P311794" s="83"/>
    </row>
    <row r="311795" spans="16:16" x14ac:dyDescent="0.3">
      <c r="P311795" s="83"/>
    </row>
    <row r="311796" spans="16:16" x14ac:dyDescent="0.3">
      <c r="P311796" s="83"/>
    </row>
    <row r="311797" spans="16:16" x14ac:dyDescent="0.3">
      <c r="P311797" s="83"/>
    </row>
    <row r="311798" spans="16:16" x14ac:dyDescent="0.3">
      <c r="P311798" s="83"/>
    </row>
    <row r="311799" spans="16:16" x14ac:dyDescent="0.3">
      <c r="P311799" s="83"/>
    </row>
    <row r="311800" spans="16:16" x14ac:dyDescent="0.3">
      <c r="P311800" s="83"/>
    </row>
    <row r="311801" spans="16:16" x14ac:dyDescent="0.3">
      <c r="P311801" s="83"/>
    </row>
    <row r="311802" spans="16:16" x14ac:dyDescent="0.3">
      <c r="P311802" s="83"/>
    </row>
    <row r="311803" spans="16:16" x14ac:dyDescent="0.3">
      <c r="P311803" s="83"/>
    </row>
    <row r="311804" spans="16:16" x14ac:dyDescent="0.3">
      <c r="P311804" s="83"/>
    </row>
    <row r="311805" spans="16:16" x14ac:dyDescent="0.3">
      <c r="P311805" s="83"/>
    </row>
    <row r="311806" spans="16:16" x14ac:dyDescent="0.3">
      <c r="P311806" s="83"/>
    </row>
    <row r="311807" spans="16:16" x14ac:dyDescent="0.3">
      <c r="P311807" s="83"/>
    </row>
    <row r="311808" spans="16:16" x14ac:dyDescent="0.3">
      <c r="P311808" s="83"/>
    </row>
    <row r="311809" spans="16:16" x14ac:dyDescent="0.3">
      <c r="P311809" s="83"/>
    </row>
    <row r="311810" spans="16:16" x14ac:dyDescent="0.3">
      <c r="P311810" s="83"/>
    </row>
    <row r="311811" spans="16:16" x14ac:dyDescent="0.3">
      <c r="P311811" s="83"/>
    </row>
    <row r="311812" spans="16:16" x14ac:dyDescent="0.3">
      <c r="P311812" s="83"/>
    </row>
    <row r="311813" spans="16:16" x14ac:dyDescent="0.3">
      <c r="P311813" s="83"/>
    </row>
    <row r="311814" spans="16:16" x14ac:dyDescent="0.3">
      <c r="P311814" s="83"/>
    </row>
    <row r="311815" spans="16:16" x14ac:dyDescent="0.3">
      <c r="P311815" s="83"/>
    </row>
    <row r="311816" spans="16:16" x14ac:dyDescent="0.3">
      <c r="P311816" s="83"/>
    </row>
    <row r="311817" spans="16:16" x14ac:dyDescent="0.3">
      <c r="P311817" s="83"/>
    </row>
    <row r="311818" spans="16:16" x14ac:dyDescent="0.3">
      <c r="P311818" s="83"/>
    </row>
    <row r="311819" spans="16:16" x14ac:dyDescent="0.3">
      <c r="P311819" s="83"/>
    </row>
    <row r="311820" spans="16:16" x14ac:dyDescent="0.3">
      <c r="P311820" s="83"/>
    </row>
    <row r="311821" spans="16:16" x14ac:dyDescent="0.3">
      <c r="P311821" s="83"/>
    </row>
    <row r="311822" spans="16:16" x14ac:dyDescent="0.3">
      <c r="P311822" s="83"/>
    </row>
    <row r="311823" spans="16:16" x14ac:dyDescent="0.3">
      <c r="P311823" s="83"/>
    </row>
    <row r="311824" spans="16:16" x14ac:dyDescent="0.3">
      <c r="P311824" s="83"/>
    </row>
    <row r="311825" spans="16:16" x14ac:dyDescent="0.3">
      <c r="P311825" s="83"/>
    </row>
    <row r="311826" spans="16:16" x14ac:dyDescent="0.3">
      <c r="P311826" s="83"/>
    </row>
    <row r="311827" spans="16:16" x14ac:dyDescent="0.3">
      <c r="P311827" s="83"/>
    </row>
    <row r="311828" spans="16:16" x14ac:dyDescent="0.3">
      <c r="P311828" s="83"/>
    </row>
    <row r="311829" spans="16:16" x14ac:dyDescent="0.3">
      <c r="P311829" s="83"/>
    </row>
    <row r="311830" spans="16:16" x14ac:dyDescent="0.3">
      <c r="P311830" s="83"/>
    </row>
    <row r="311831" spans="16:16" x14ac:dyDescent="0.3">
      <c r="P311831" s="83"/>
    </row>
    <row r="311832" spans="16:16" x14ac:dyDescent="0.3">
      <c r="P311832" s="83"/>
    </row>
    <row r="311833" spans="16:16" x14ac:dyDescent="0.3">
      <c r="P311833" s="83"/>
    </row>
    <row r="311834" spans="16:16" x14ac:dyDescent="0.3">
      <c r="P311834" s="83"/>
    </row>
    <row r="311835" spans="16:16" x14ac:dyDescent="0.3">
      <c r="P311835" s="83"/>
    </row>
    <row r="311836" spans="16:16" x14ac:dyDescent="0.3">
      <c r="P311836" s="83"/>
    </row>
    <row r="311837" spans="16:16" x14ac:dyDescent="0.3">
      <c r="P311837" s="83"/>
    </row>
    <row r="311838" spans="16:16" x14ac:dyDescent="0.3">
      <c r="P311838" s="83"/>
    </row>
    <row r="311839" spans="16:16" x14ac:dyDescent="0.3">
      <c r="P311839" s="83"/>
    </row>
    <row r="311840" spans="16:16" x14ac:dyDescent="0.3">
      <c r="P311840" s="83"/>
    </row>
    <row r="311841" spans="16:16" x14ac:dyDescent="0.3">
      <c r="P311841" s="83"/>
    </row>
    <row r="311842" spans="16:16" x14ac:dyDescent="0.3">
      <c r="P311842" s="83"/>
    </row>
    <row r="311843" spans="16:16" x14ac:dyDescent="0.3">
      <c r="P311843" s="83"/>
    </row>
    <row r="311844" spans="16:16" x14ac:dyDescent="0.3">
      <c r="P311844" s="83"/>
    </row>
    <row r="311845" spans="16:16" x14ac:dyDescent="0.3">
      <c r="P311845" s="83"/>
    </row>
    <row r="311846" spans="16:16" x14ac:dyDescent="0.3">
      <c r="P311846" s="83"/>
    </row>
    <row r="311847" spans="16:16" x14ac:dyDescent="0.3">
      <c r="P311847" s="83"/>
    </row>
    <row r="311848" spans="16:16" x14ac:dyDescent="0.3">
      <c r="P311848" s="83"/>
    </row>
    <row r="311849" spans="16:16" x14ac:dyDescent="0.3">
      <c r="P311849" s="83"/>
    </row>
    <row r="311850" spans="16:16" x14ac:dyDescent="0.3">
      <c r="P311850" s="83"/>
    </row>
    <row r="311851" spans="16:16" x14ac:dyDescent="0.3">
      <c r="P311851" s="83"/>
    </row>
    <row r="311852" spans="16:16" x14ac:dyDescent="0.3">
      <c r="P311852" s="83"/>
    </row>
    <row r="311853" spans="16:16" x14ac:dyDescent="0.3">
      <c r="P311853" s="83"/>
    </row>
    <row r="311854" spans="16:16" x14ac:dyDescent="0.3">
      <c r="P311854" s="83"/>
    </row>
    <row r="311855" spans="16:16" x14ac:dyDescent="0.3">
      <c r="P311855" s="83"/>
    </row>
    <row r="311856" spans="16:16" x14ac:dyDescent="0.3">
      <c r="P311856" s="83"/>
    </row>
    <row r="311857" spans="16:16" x14ac:dyDescent="0.3">
      <c r="P311857" s="83"/>
    </row>
    <row r="311858" spans="16:16" x14ac:dyDescent="0.3">
      <c r="P311858" s="83"/>
    </row>
    <row r="311859" spans="16:16" x14ac:dyDescent="0.3">
      <c r="P311859" s="83"/>
    </row>
    <row r="311860" spans="16:16" x14ac:dyDescent="0.3">
      <c r="P311860" s="83"/>
    </row>
    <row r="311861" spans="16:16" x14ac:dyDescent="0.3">
      <c r="P311861" s="83"/>
    </row>
    <row r="311862" spans="16:16" x14ac:dyDescent="0.3">
      <c r="P311862" s="83"/>
    </row>
    <row r="311863" spans="16:16" x14ac:dyDescent="0.3">
      <c r="P311863" s="83"/>
    </row>
    <row r="311864" spans="16:16" x14ac:dyDescent="0.3">
      <c r="P311864" s="83"/>
    </row>
    <row r="311865" spans="16:16" x14ac:dyDescent="0.3">
      <c r="P311865" s="83"/>
    </row>
    <row r="311866" spans="16:16" x14ac:dyDescent="0.3">
      <c r="P311866" s="83"/>
    </row>
    <row r="311867" spans="16:16" x14ac:dyDescent="0.3">
      <c r="P311867" s="83"/>
    </row>
    <row r="311868" spans="16:16" x14ac:dyDescent="0.3">
      <c r="P311868" s="83"/>
    </row>
    <row r="311869" spans="16:16" x14ac:dyDescent="0.3">
      <c r="P311869" s="83"/>
    </row>
    <row r="311870" spans="16:16" x14ac:dyDescent="0.3">
      <c r="P311870" s="83"/>
    </row>
    <row r="311871" spans="16:16" x14ac:dyDescent="0.3">
      <c r="P311871" s="83"/>
    </row>
    <row r="311872" spans="16:16" x14ac:dyDescent="0.3">
      <c r="P311872" s="83"/>
    </row>
    <row r="311873" spans="16:16" x14ac:dyDescent="0.3">
      <c r="P311873" s="83"/>
    </row>
    <row r="311874" spans="16:16" x14ac:dyDescent="0.3">
      <c r="P311874" s="83"/>
    </row>
    <row r="311875" spans="16:16" x14ac:dyDescent="0.3">
      <c r="P311875" s="83"/>
    </row>
    <row r="311876" spans="16:16" x14ac:dyDescent="0.3">
      <c r="P311876" s="83"/>
    </row>
    <row r="311877" spans="16:16" x14ac:dyDescent="0.3">
      <c r="P311877" s="83"/>
    </row>
    <row r="311878" spans="16:16" x14ac:dyDescent="0.3">
      <c r="P311878" s="83"/>
    </row>
    <row r="311879" spans="16:16" x14ac:dyDescent="0.3">
      <c r="P311879" s="83"/>
    </row>
    <row r="311880" spans="16:16" x14ac:dyDescent="0.3">
      <c r="P311880" s="83"/>
    </row>
    <row r="311881" spans="16:16" x14ac:dyDescent="0.3">
      <c r="P311881" s="83"/>
    </row>
    <row r="311882" spans="16:16" x14ac:dyDescent="0.3">
      <c r="P311882" s="83"/>
    </row>
    <row r="311883" spans="16:16" x14ac:dyDescent="0.3">
      <c r="P311883" s="83"/>
    </row>
    <row r="311884" spans="16:16" x14ac:dyDescent="0.3">
      <c r="P311884" s="83"/>
    </row>
    <row r="311885" spans="16:16" x14ac:dyDescent="0.3">
      <c r="P311885" s="83"/>
    </row>
    <row r="311886" spans="16:16" x14ac:dyDescent="0.3">
      <c r="P311886" s="83"/>
    </row>
    <row r="311887" spans="16:16" x14ac:dyDescent="0.3">
      <c r="P311887" s="83"/>
    </row>
    <row r="311888" spans="16:16" x14ac:dyDescent="0.3">
      <c r="P311888" s="83"/>
    </row>
    <row r="311889" spans="16:16" x14ac:dyDescent="0.3">
      <c r="P311889" s="83"/>
    </row>
    <row r="311890" spans="16:16" x14ac:dyDescent="0.3">
      <c r="P311890" s="83"/>
    </row>
    <row r="311891" spans="16:16" x14ac:dyDescent="0.3">
      <c r="P311891" s="83"/>
    </row>
    <row r="311892" spans="16:16" x14ac:dyDescent="0.3">
      <c r="P311892" s="83"/>
    </row>
    <row r="311893" spans="16:16" x14ac:dyDescent="0.3">
      <c r="P311893" s="83"/>
    </row>
    <row r="311894" spans="16:16" x14ac:dyDescent="0.3">
      <c r="P311894" s="83"/>
    </row>
    <row r="311895" spans="16:16" x14ac:dyDescent="0.3">
      <c r="P311895" s="83"/>
    </row>
    <row r="311896" spans="16:16" x14ac:dyDescent="0.3">
      <c r="P311896" s="83"/>
    </row>
    <row r="311897" spans="16:16" x14ac:dyDescent="0.3">
      <c r="P311897" s="83"/>
    </row>
    <row r="311898" spans="16:16" x14ac:dyDescent="0.3">
      <c r="P311898" s="83"/>
    </row>
    <row r="311899" spans="16:16" x14ac:dyDescent="0.3">
      <c r="P311899" s="83"/>
    </row>
    <row r="311900" spans="16:16" x14ac:dyDescent="0.3">
      <c r="P311900" s="83"/>
    </row>
    <row r="311901" spans="16:16" x14ac:dyDescent="0.3">
      <c r="P311901" s="83"/>
    </row>
    <row r="311902" spans="16:16" x14ac:dyDescent="0.3">
      <c r="P311902" s="83"/>
    </row>
    <row r="311903" spans="16:16" x14ac:dyDescent="0.3">
      <c r="P311903" s="83"/>
    </row>
    <row r="311904" spans="16:16" x14ac:dyDescent="0.3">
      <c r="P311904" s="83"/>
    </row>
    <row r="311905" spans="16:16" x14ac:dyDescent="0.3">
      <c r="P311905" s="83"/>
    </row>
    <row r="311906" spans="16:16" x14ac:dyDescent="0.3">
      <c r="P311906" s="83"/>
    </row>
    <row r="311907" spans="16:16" x14ac:dyDescent="0.3">
      <c r="P311907" s="83"/>
    </row>
    <row r="311908" spans="16:16" x14ac:dyDescent="0.3">
      <c r="P311908" s="83"/>
    </row>
    <row r="311909" spans="16:16" x14ac:dyDescent="0.3">
      <c r="P311909" s="83"/>
    </row>
    <row r="311910" spans="16:16" x14ac:dyDescent="0.3">
      <c r="P311910" s="83"/>
    </row>
    <row r="311911" spans="16:16" x14ac:dyDescent="0.3">
      <c r="P311911" s="83"/>
    </row>
    <row r="311912" spans="16:16" x14ac:dyDescent="0.3">
      <c r="P311912" s="83"/>
    </row>
    <row r="311913" spans="16:16" x14ac:dyDescent="0.3">
      <c r="P311913" s="83"/>
    </row>
    <row r="311914" spans="16:16" x14ac:dyDescent="0.3">
      <c r="P311914" s="83"/>
    </row>
    <row r="311915" spans="16:16" x14ac:dyDescent="0.3">
      <c r="P311915" s="83"/>
    </row>
    <row r="311916" spans="16:16" x14ac:dyDescent="0.3">
      <c r="P311916" s="83"/>
    </row>
    <row r="311917" spans="16:16" x14ac:dyDescent="0.3">
      <c r="P311917" s="83"/>
    </row>
    <row r="311918" spans="16:16" x14ac:dyDescent="0.3">
      <c r="P311918" s="83"/>
    </row>
    <row r="311919" spans="16:16" x14ac:dyDescent="0.3">
      <c r="P311919" s="83"/>
    </row>
    <row r="311920" spans="16:16" x14ac:dyDescent="0.3">
      <c r="P311920" s="83"/>
    </row>
    <row r="311921" spans="16:16" x14ac:dyDescent="0.3">
      <c r="P311921" s="83"/>
    </row>
    <row r="311922" spans="16:16" x14ac:dyDescent="0.3">
      <c r="P311922" s="83"/>
    </row>
    <row r="311923" spans="16:16" x14ac:dyDescent="0.3">
      <c r="P311923" s="83"/>
    </row>
    <row r="311924" spans="16:16" x14ac:dyDescent="0.3">
      <c r="P311924" s="83"/>
    </row>
    <row r="311925" spans="16:16" x14ac:dyDescent="0.3">
      <c r="P311925" s="83"/>
    </row>
    <row r="311926" spans="16:16" x14ac:dyDescent="0.3">
      <c r="P311926" s="83"/>
    </row>
    <row r="311927" spans="16:16" x14ac:dyDescent="0.3">
      <c r="P311927" s="83"/>
    </row>
    <row r="311928" spans="16:16" x14ac:dyDescent="0.3">
      <c r="P311928" s="83"/>
    </row>
    <row r="311929" spans="16:16" x14ac:dyDescent="0.3">
      <c r="P311929" s="83"/>
    </row>
    <row r="311930" spans="16:16" x14ac:dyDescent="0.3">
      <c r="P311930" s="83"/>
    </row>
    <row r="311931" spans="16:16" x14ac:dyDescent="0.3">
      <c r="P311931" s="83"/>
    </row>
    <row r="311932" spans="16:16" x14ac:dyDescent="0.3">
      <c r="P311932" s="83"/>
    </row>
    <row r="311933" spans="16:16" x14ac:dyDescent="0.3">
      <c r="P311933" s="83"/>
    </row>
    <row r="311934" spans="16:16" x14ac:dyDescent="0.3">
      <c r="P311934" s="83"/>
    </row>
    <row r="311935" spans="16:16" x14ac:dyDescent="0.3">
      <c r="P311935" s="83"/>
    </row>
    <row r="311936" spans="16:16" x14ac:dyDescent="0.3">
      <c r="P311936" s="83"/>
    </row>
    <row r="311937" spans="16:16" x14ac:dyDescent="0.3">
      <c r="P311937" s="83"/>
    </row>
    <row r="311938" spans="16:16" x14ac:dyDescent="0.3">
      <c r="P311938" s="83"/>
    </row>
    <row r="311939" spans="16:16" x14ac:dyDescent="0.3">
      <c r="P311939" s="83"/>
    </row>
    <row r="311940" spans="16:16" x14ac:dyDescent="0.3">
      <c r="P311940" s="83"/>
    </row>
    <row r="311941" spans="16:16" x14ac:dyDescent="0.3">
      <c r="P311941" s="83"/>
    </row>
    <row r="311942" spans="16:16" x14ac:dyDescent="0.3">
      <c r="P311942" s="83"/>
    </row>
    <row r="311943" spans="16:16" x14ac:dyDescent="0.3">
      <c r="P311943" s="83"/>
    </row>
    <row r="311944" spans="16:16" x14ac:dyDescent="0.3">
      <c r="P311944" s="83"/>
    </row>
    <row r="311945" spans="16:16" x14ac:dyDescent="0.3">
      <c r="P311945" s="83"/>
    </row>
    <row r="311946" spans="16:16" x14ac:dyDescent="0.3">
      <c r="P311946" s="83"/>
    </row>
    <row r="311947" spans="16:16" x14ac:dyDescent="0.3">
      <c r="P311947" s="83"/>
    </row>
    <row r="311948" spans="16:16" x14ac:dyDescent="0.3">
      <c r="P311948" s="83"/>
    </row>
    <row r="311949" spans="16:16" x14ac:dyDescent="0.3">
      <c r="P311949" s="83"/>
    </row>
    <row r="311950" spans="16:16" x14ac:dyDescent="0.3">
      <c r="P311950" s="83"/>
    </row>
    <row r="311951" spans="16:16" x14ac:dyDescent="0.3">
      <c r="P311951" s="83"/>
    </row>
    <row r="311952" spans="16:16" x14ac:dyDescent="0.3">
      <c r="P311952" s="83"/>
    </row>
    <row r="311953" spans="16:16" x14ac:dyDescent="0.3">
      <c r="P311953" s="83"/>
    </row>
    <row r="311954" spans="16:16" x14ac:dyDescent="0.3">
      <c r="P311954" s="83"/>
    </row>
    <row r="311955" spans="16:16" x14ac:dyDescent="0.3">
      <c r="P311955" s="83"/>
    </row>
    <row r="311956" spans="16:16" x14ac:dyDescent="0.3">
      <c r="P311956" s="83"/>
    </row>
    <row r="311957" spans="16:16" x14ac:dyDescent="0.3">
      <c r="P311957" s="83"/>
    </row>
    <row r="311958" spans="16:16" x14ac:dyDescent="0.3">
      <c r="P311958" s="83"/>
    </row>
    <row r="311959" spans="16:16" x14ac:dyDescent="0.3">
      <c r="P311959" s="83"/>
    </row>
    <row r="311960" spans="16:16" x14ac:dyDescent="0.3">
      <c r="P311960" s="83"/>
    </row>
    <row r="311961" spans="16:16" x14ac:dyDescent="0.3">
      <c r="P311961" s="83"/>
    </row>
    <row r="311962" spans="16:16" x14ac:dyDescent="0.3">
      <c r="P311962" s="83"/>
    </row>
    <row r="311963" spans="16:16" x14ac:dyDescent="0.3">
      <c r="P311963" s="83"/>
    </row>
    <row r="311964" spans="16:16" x14ac:dyDescent="0.3">
      <c r="P311964" s="83"/>
    </row>
    <row r="311965" spans="16:16" x14ac:dyDescent="0.3">
      <c r="P311965" s="83"/>
    </row>
    <row r="311966" spans="16:16" x14ac:dyDescent="0.3">
      <c r="P311966" s="83"/>
    </row>
    <row r="311967" spans="16:16" x14ac:dyDescent="0.3">
      <c r="P311967" s="83"/>
    </row>
    <row r="311968" spans="16:16" x14ac:dyDescent="0.3">
      <c r="P311968" s="83"/>
    </row>
    <row r="311969" spans="16:16" x14ac:dyDescent="0.3">
      <c r="P311969" s="83"/>
    </row>
    <row r="311970" spans="16:16" x14ac:dyDescent="0.3">
      <c r="P311970" s="83"/>
    </row>
    <row r="311971" spans="16:16" x14ac:dyDescent="0.3">
      <c r="P311971" s="83"/>
    </row>
    <row r="311972" spans="16:16" x14ac:dyDescent="0.3">
      <c r="P311972" s="83"/>
    </row>
    <row r="311973" spans="16:16" x14ac:dyDescent="0.3">
      <c r="P311973" s="83"/>
    </row>
    <row r="311974" spans="16:16" x14ac:dyDescent="0.3">
      <c r="P311974" s="83"/>
    </row>
    <row r="311975" spans="16:16" x14ac:dyDescent="0.3">
      <c r="P311975" s="83"/>
    </row>
    <row r="311976" spans="16:16" x14ac:dyDescent="0.3">
      <c r="P311976" s="83"/>
    </row>
    <row r="311977" spans="16:16" x14ac:dyDescent="0.3">
      <c r="P311977" s="83"/>
    </row>
    <row r="311978" spans="16:16" x14ac:dyDescent="0.3">
      <c r="P311978" s="83"/>
    </row>
    <row r="311979" spans="16:16" x14ac:dyDescent="0.3">
      <c r="P311979" s="83"/>
    </row>
    <row r="311980" spans="16:16" x14ac:dyDescent="0.3">
      <c r="P311980" s="83"/>
    </row>
    <row r="311981" spans="16:16" x14ac:dyDescent="0.3">
      <c r="P311981" s="83"/>
    </row>
    <row r="311982" spans="16:16" x14ac:dyDescent="0.3">
      <c r="P311982" s="83"/>
    </row>
    <row r="311983" spans="16:16" x14ac:dyDescent="0.3">
      <c r="P311983" s="83"/>
    </row>
    <row r="311984" spans="16:16" x14ac:dyDescent="0.3">
      <c r="P311984" s="83"/>
    </row>
    <row r="311985" spans="16:16" x14ac:dyDescent="0.3">
      <c r="P311985" s="83"/>
    </row>
    <row r="311986" spans="16:16" x14ac:dyDescent="0.3">
      <c r="P311986" s="83"/>
    </row>
    <row r="311987" spans="16:16" x14ac:dyDescent="0.3">
      <c r="P311987" s="83"/>
    </row>
    <row r="311988" spans="16:16" x14ac:dyDescent="0.3">
      <c r="P311988" s="83"/>
    </row>
    <row r="311989" spans="16:16" x14ac:dyDescent="0.3">
      <c r="P311989" s="83"/>
    </row>
    <row r="311990" spans="16:16" x14ac:dyDescent="0.3">
      <c r="P311990" s="83"/>
    </row>
    <row r="311991" spans="16:16" x14ac:dyDescent="0.3">
      <c r="P311991" s="83"/>
    </row>
    <row r="311992" spans="16:16" x14ac:dyDescent="0.3">
      <c r="P311992" s="83"/>
    </row>
    <row r="311993" spans="16:16" x14ac:dyDescent="0.3">
      <c r="P311993" s="83"/>
    </row>
    <row r="311994" spans="16:16" x14ac:dyDescent="0.3">
      <c r="P311994" s="83"/>
    </row>
    <row r="311995" spans="16:16" x14ac:dyDescent="0.3">
      <c r="P311995" s="83"/>
    </row>
    <row r="311996" spans="16:16" x14ac:dyDescent="0.3">
      <c r="P311996" s="83"/>
    </row>
    <row r="311997" spans="16:16" x14ac:dyDescent="0.3">
      <c r="P311997" s="83"/>
    </row>
    <row r="311998" spans="16:16" x14ac:dyDescent="0.3">
      <c r="P311998" s="83"/>
    </row>
    <row r="311999" spans="16:16" x14ac:dyDescent="0.3">
      <c r="P311999" s="83"/>
    </row>
    <row r="312000" spans="16:16" x14ac:dyDescent="0.3">
      <c r="P312000" s="83"/>
    </row>
    <row r="312001" spans="16:16" x14ac:dyDescent="0.3">
      <c r="P312001" s="83"/>
    </row>
    <row r="312002" spans="16:16" x14ac:dyDescent="0.3">
      <c r="P312002" s="83"/>
    </row>
    <row r="312003" spans="16:16" x14ac:dyDescent="0.3">
      <c r="P312003" s="83"/>
    </row>
    <row r="312004" spans="16:16" x14ac:dyDescent="0.3">
      <c r="P312004" s="83"/>
    </row>
    <row r="312005" spans="16:16" x14ac:dyDescent="0.3">
      <c r="P312005" s="83"/>
    </row>
    <row r="312006" spans="16:16" x14ac:dyDescent="0.3">
      <c r="P312006" s="83"/>
    </row>
    <row r="312007" spans="16:16" x14ac:dyDescent="0.3">
      <c r="P312007" s="83"/>
    </row>
    <row r="312008" spans="16:16" x14ac:dyDescent="0.3">
      <c r="P312008" s="83"/>
    </row>
    <row r="312009" spans="16:16" x14ac:dyDescent="0.3">
      <c r="P312009" s="83"/>
    </row>
    <row r="312010" spans="16:16" x14ac:dyDescent="0.3">
      <c r="P312010" s="83"/>
    </row>
    <row r="312011" spans="16:16" x14ac:dyDescent="0.3">
      <c r="P312011" s="83"/>
    </row>
    <row r="312012" spans="16:16" x14ac:dyDescent="0.3">
      <c r="P312012" s="83"/>
    </row>
    <row r="312013" spans="16:16" x14ac:dyDescent="0.3">
      <c r="P312013" s="83"/>
    </row>
    <row r="312014" spans="16:16" x14ac:dyDescent="0.3">
      <c r="P312014" s="83"/>
    </row>
    <row r="312015" spans="16:16" x14ac:dyDescent="0.3">
      <c r="P312015" s="83"/>
    </row>
    <row r="312016" spans="16:16" x14ac:dyDescent="0.3">
      <c r="P312016" s="83"/>
    </row>
    <row r="312017" spans="16:16" x14ac:dyDescent="0.3">
      <c r="P312017" s="83"/>
    </row>
    <row r="312018" spans="16:16" x14ac:dyDescent="0.3">
      <c r="P312018" s="83"/>
    </row>
    <row r="312019" spans="16:16" x14ac:dyDescent="0.3">
      <c r="P312019" s="83"/>
    </row>
    <row r="312020" spans="16:16" x14ac:dyDescent="0.3">
      <c r="P312020" s="83"/>
    </row>
    <row r="312021" spans="16:16" x14ac:dyDescent="0.3">
      <c r="P312021" s="83"/>
    </row>
    <row r="312022" spans="16:16" x14ac:dyDescent="0.3">
      <c r="P312022" s="83"/>
    </row>
    <row r="312023" spans="16:16" x14ac:dyDescent="0.3">
      <c r="P312023" s="83"/>
    </row>
    <row r="312024" spans="16:16" x14ac:dyDescent="0.3">
      <c r="P312024" s="83"/>
    </row>
    <row r="312025" spans="16:16" x14ac:dyDescent="0.3">
      <c r="P312025" s="83"/>
    </row>
    <row r="312026" spans="16:16" x14ac:dyDescent="0.3">
      <c r="P312026" s="83"/>
    </row>
    <row r="312027" spans="16:16" x14ac:dyDescent="0.3">
      <c r="P312027" s="83"/>
    </row>
    <row r="312028" spans="16:16" x14ac:dyDescent="0.3">
      <c r="P312028" s="83"/>
    </row>
    <row r="312029" spans="16:16" x14ac:dyDescent="0.3">
      <c r="P312029" s="83"/>
    </row>
    <row r="312030" spans="16:16" x14ac:dyDescent="0.3">
      <c r="P312030" s="83"/>
    </row>
    <row r="312031" spans="16:16" x14ac:dyDescent="0.3">
      <c r="P312031" s="83"/>
    </row>
    <row r="312032" spans="16:16" x14ac:dyDescent="0.3">
      <c r="P312032" s="83"/>
    </row>
    <row r="312033" spans="16:16" x14ac:dyDescent="0.3">
      <c r="P312033" s="83"/>
    </row>
    <row r="312034" spans="16:16" x14ac:dyDescent="0.3">
      <c r="P312034" s="83"/>
    </row>
    <row r="312035" spans="16:16" x14ac:dyDescent="0.3">
      <c r="P312035" s="83"/>
    </row>
    <row r="312036" spans="16:16" x14ac:dyDescent="0.3">
      <c r="P312036" s="83"/>
    </row>
    <row r="312037" spans="16:16" x14ac:dyDescent="0.3">
      <c r="P312037" s="83"/>
    </row>
    <row r="312038" spans="16:16" x14ac:dyDescent="0.3">
      <c r="P312038" s="83"/>
    </row>
    <row r="312039" spans="16:16" x14ac:dyDescent="0.3">
      <c r="P312039" s="83"/>
    </row>
    <row r="312040" spans="16:16" x14ac:dyDescent="0.3">
      <c r="P312040" s="83"/>
    </row>
    <row r="312041" spans="16:16" x14ac:dyDescent="0.3">
      <c r="P312041" s="83"/>
    </row>
    <row r="312042" spans="16:16" x14ac:dyDescent="0.3">
      <c r="P312042" s="83"/>
    </row>
    <row r="312043" spans="16:16" x14ac:dyDescent="0.3">
      <c r="P312043" s="83"/>
    </row>
    <row r="312044" spans="16:16" x14ac:dyDescent="0.3">
      <c r="P312044" s="83"/>
    </row>
    <row r="312045" spans="16:16" x14ac:dyDescent="0.3">
      <c r="P312045" s="83"/>
    </row>
    <row r="312046" spans="16:16" x14ac:dyDescent="0.3">
      <c r="P312046" s="83"/>
    </row>
    <row r="312047" spans="16:16" x14ac:dyDescent="0.3">
      <c r="P312047" s="83"/>
    </row>
    <row r="312048" spans="16:16" x14ac:dyDescent="0.3">
      <c r="P312048" s="83"/>
    </row>
    <row r="312049" spans="16:16" x14ac:dyDescent="0.3">
      <c r="P312049" s="83"/>
    </row>
    <row r="312050" spans="16:16" x14ac:dyDescent="0.3">
      <c r="P312050" s="83"/>
    </row>
    <row r="312051" spans="16:16" x14ac:dyDescent="0.3">
      <c r="P312051" s="83"/>
    </row>
    <row r="312052" spans="16:16" x14ac:dyDescent="0.3">
      <c r="P312052" s="83"/>
    </row>
    <row r="312053" spans="16:16" x14ac:dyDescent="0.3">
      <c r="P312053" s="83"/>
    </row>
    <row r="312054" spans="16:16" x14ac:dyDescent="0.3">
      <c r="P312054" s="83"/>
    </row>
    <row r="312055" spans="16:16" x14ac:dyDescent="0.3">
      <c r="P312055" s="83"/>
    </row>
    <row r="312056" spans="16:16" x14ac:dyDescent="0.3">
      <c r="P312056" s="83"/>
    </row>
    <row r="312057" spans="16:16" x14ac:dyDescent="0.3">
      <c r="P312057" s="83"/>
    </row>
    <row r="312058" spans="16:16" x14ac:dyDescent="0.3">
      <c r="P312058" s="83"/>
    </row>
    <row r="312059" spans="16:16" x14ac:dyDescent="0.3">
      <c r="P312059" s="83"/>
    </row>
    <row r="312060" spans="16:16" x14ac:dyDescent="0.3">
      <c r="P312060" s="83"/>
    </row>
    <row r="312061" spans="16:16" x14ac:dyDescent="0.3">
      <c r="P312061" s="83"/>
    </row>
    <row r="312062" spans="16:16" x14ac:dyDescent="0.3">
      <c r="P312062" s="83"/>
    </row>
    <row r="312063" spans="16:16" x14ac:dyDescent="0.3">
      <c r="P312063" s="83"/>
    </row>
    <row r="312064" spans="16:16" x14ac:dyDescent="0.3">
      <c r="P312064" s="83"/>
    </row>
    <row r="312065" spans="16:16" x14ac:dyDescent="0.3">
      <c r="P312065" s="83"/>
    </row>
    <row r="312066" spans="16:16" x14ac:dyDescent="0.3">
      <c r="P312066" s="83"/>
    </row>
    <row r="312067" spans="16:16" x14ac:dyDescent="0.3">
      <c r="P312067" s="83"/>
    </row>
    <row r="312068" spans="16:16" x14ac:dyDescent="0.3">
      <c r="P312068" s="83"/>
    </row>
    <row r="312069" spans="16:16" x14ac:dyDescent="0.3">
      <c r="P312069" s="83"/>
    </row>
    <row r="312070" spans="16:16" x14ac:dyDescent="0.3">
      <c r="P312070" s="83"/>
    </row>
    <row r="312071" spans="16:16" x14ac:dyDescent="0.3">
      <c r="P312071" s="83"/>
    </row>
    <row r="312072" spans="16:16" x14ac:dyDescent="0.3">
      <c r="P312072" s="83"/>
    </row>
    <row r="312073" spans="16:16" x14ac:dyDescent="0.3">
      <c r="P312073" s="83"/>
    </row>
    <row r="312074" spans="16:16" x14ac:dyDescent="0.3">
      <c r="P312074" s="83"/>
    </row>
    <row r="312075" spans="16:16" x14ac:dyDescent="0.3">
      <c r="P312075" s="83"/>
    </row>
    <row r="312076" spans="16:16" x14ac:dyDescent="0.3">
      <c r="P312076" s="83"/>
    </row>
    <row r="312077" spans="16:16" x14ac:dyDescent="0.3">
      <c r="P312077" s="83"/>
    </row>
    <row r="312078" spans="16:16" x14ac:dyDescent="0.3">
      <c r="P312078" s="83"/>
    </row>
    <row r="312079" spans="16:16" x14ac:dyDescent="0.3">
      <c r="P312079" s="83"/>
    </row>
    <row r="312080" spans="16:16" x14ac:dyDescent="0.3">
      <c r="P312080" s="83"/>
    </row>
    <row r="312081" spans="16:16" x14ac:dyDescent="0.3">
      <c r="P312081" s="83"/>
    </row>
    <row r="312082" spans="16:16" x14ac:dyDescent="0.3">
      <c r="P312082" s="83"/>
    </row>
    <row r="312083" spans="16:16" x14ac:dyDescent="0.3">
      <c r="P312083" s="83"/>
    </row>
    <row r="312084" spans="16:16" x14ac:dyDescent="0.3">
      <c r="P312084" s="83"/>
    </row>
    <row r="312085" spans="16:16" x14ac:dyDescent="0.3">
      <c r="P312085" s="83"/>
    </row>
    <row r="312086" spans="16:16" x14ac:dyDescent="0.3">
      <c r="P312086" s="83"/>
    </row>
    <row r="312087" spans="16:16" x14ac:dyDescent="0.3">
      <c r="P312087" s="83"/>
    </row>
    <row r="312088" spans="16:16" x14ac:dyDescent="0.3">
      <c r="P312088" s="83"/>
    </row>
    <row r="312089" spans="16:16" x14ac:dyDescent="0.3">
      <c r="P312089" s="83"/>
    </row>
    <row r="312090" spans="16:16" x14ac:dyDescent="0.3">
      <c r="P312090" s="83"/>
    </row>
    <row r="312091" spans="16:16" x14ac:dyDescent="0.3">
      <c r="P312091" s="83"/>
    </row>
    <row r="312092" spans="16:16" x14ac:dyDescent="0.3">
      <c r="P312092" s="83"/>
    </row>
    <row r="312093" spans="16:16" x14ac:dyDescent="0.3">
      <c r="P312093" s="83"/>
    </row>
    <row r="312094" spans="16:16" x14ac:dyDescent="0.3">
      <c r="P312094" s="83"/>
    </row>
    <row r="312095" spans="16:16" x14ac:dyDescent="0.3">
      <c r="P312095" s="83"/>
    </row>
    <row r="312096" spans="16:16" x14ac:dyDescent="0.3">
      <c r="P312096" s="83"/>
    </row>
    <row r="312097" spans="16:16" x14ac:dyDescent="0.3">
      <c r="P312097" s="83"/>
    </row>
    <row r="312098" spans="16:16" x14ac:dyDescent="0.3">
      <c r="P312098" s="83"/>
    </row>
    <row r="312099" spans="16:16" x14ac:dyDescent="0.3">
      <c r="P312099" s="83"/>
    </row>
    <row r="312100" spans="16:16" x14ac:dyDescent="0.3">
      <c r="P312100" s="83"/>
    </row>
    <row r="312101" spans="16:16" x14ac:dyDescent="0.3">
      <c r="P312101" s="83"/>
    </row>
    <row r="312102" spans="16:16" x14ac:dyDescent="0.3">
      <c r="P312102" s="83"/>
    </row>
    <row r="312103" spans="16:16" x14ac:dyDescent="0.3">
      <c r="P312103" s="83"/>
    </row>
    <row r="312104" spans="16:16" x14ac:dyDescent="0.3">
      <c r="P312104" s="83"/>
    </row>
    <row r="312105" spans="16:16" x14ac:dyDescent="0.3">
      <c r="P312105" s="83"/>
    </row>
    <row r="312106" spans="16:16" x14ac:dyDescent="0.3">
      <c r="P312106" s="83"/>
    </row>
    <row r="312107" spans="16:16" x14ac:dyDescent="0.3">
      <c r="P312107" s="83"/>
    </row>
    <row r="312108" spans="16:16" x14ac:dyDescent="0.3">
      <c r="P312108" s="83"/>
    </row>
    <row r="312109" spans="16:16" x14ac:dyDescent="0.3">
      <c r="P312109" s="83"/>
    </row>
    <row r="312110" spans="16:16" x14ac:dyDescent="0.3">
      <c r="P312110" s="83"/>
    </row>
    <row r="312111" spans="16:16" x14ac:dyDescent="0.3">
      <c r="P312111" s="83"/>
    </row>
    <row r="312112" spans="16:16" x14ac:dyDescent="0.3">
      <c r="P312112" s="83"/>
    </row>
    <row r="312113" spans="16:16" x14ac:dyDescent="0.3">
      <c r="P312113" s="83"/>
    </row>
    <row r="312114" spans="16:16" x14ac:dyDescent="0.3">
      <c r="P312114" s="83"/>
    </row>
    <row r="312115" spans="16:16" x14ac:dyDescent="0.3">
      <c r="P312115" s="83"/>
    </row>
    <row r="312116" spans="16:16" x14ac:dyDescent="0.3">
      <c r="P312116" s="83"/>
    </row>
    <row r="312117" spans="16:16" x14ac:dyDescent="0.3">
      <c r="P312117" s="83"/>
    </row>
    <row r="312118" spans="16:16" x14ac:dyDescent="0.3">
      <c r="P312118" s="83"/>
    </row>
    <row r="312119" spans="16:16" x14ac:dyDescent="0.3">
      <c r="P312119" s="83"/>
    </row>
    <row r="312120" spans="16:16" x14ac:dyDescent="0.3">
      <c r="P312120" s="83"/>
    </row>
    <row r="312121" spans="16:16" x14ac:dyDescent="0.3">
      <c r="P312121" s="83"/>
    </row>
    <row r="312122" spans="16:16" x14ac:dyDescent="0.3">
      <c r="P312122" s="83"/>
    </row>
    <row r="312123" spans="16:16" x14ac:dyDescent="0.3">
      <c r="P312123" s="83"/>
    </row>
    <row r="312124" spans="16:16" x14ac:dyDescent="0.3">
      <c r="P312124" s="83"/>
    </row>
    <row r="312125" spans="16:16" x14ac:dyDescent="0.3">
      <c r="P312125" s="83"/>
    </row>
    <row r="312126" spans="16:16" x14ac:dyDescent="0.3">
      <c r="P312126" s="83"/>
    </row>
    <row r="312127" spans="16:16" x14ac:dyDescent="0.3">
      <c r="P312127" s="83"/>
    </row>
    <row r="312128" spans="16:16" x14ac:dyDescent="0.3">
      <c r="P312128" s="83"/>
    </row>
    <row r="312129" spans="16:16" x14ac:dyDescent="0.3">
      <c r="P312129" s="83"/>
    </row>
    <row r="312130" spans="16:16" x14ac:dyDescent="0.3">
      <c r="P312130" s="83"/>
    </row>
    <row r="312131" spans="16:16" x14ac:dyDescent="0.3">
      <c r="P312131" s="83"/>
    </row>
    <row r="312132" spans="16:16" x14ac:dyDescent="0.3">
      <c r="P312132" s="83"/>
    </row>
    <row r="312133" spans="16:16" x14ac:dyDescent="0.3">
      <c r="P312133" s="83"/>
    </row>
    <row r="312134" spans="16:16" x14ac:dyDescent="0.3">
      <c r="P312134" s="83"/>
    </row>
    <row r="312135" spans="16:16" x14ac:dyDescent="0.3">
      <c r="P312135" s="83"/>
    </row>
    <row r="312136" spans="16:16" x14ac:dyDescent="0.3">
      <c r="P312136" s="83"/>
    </row>
    <row r="312137" spans="16:16" x14ac:dyDescent="0.3">
      <c r="P312137" s="83"/>
    </row>
    <row r="312138" spans="16:16" x14ac:dyDescent="0.3">
      <c r="P312138" s="83"/>
    </row>
    <row r="312139" spans="16:16" x14ac:dyDescent="0.3">
      <c r="P312139" s="83"/>
    </row>
    <row r="312140" spans="16:16" x14ac:dyDescent="0.3">
      <c r="P312140" s="83"/>
    </row>
    <row r="312141" spans="16:16" x14ac:dyDescent="0.3">
      <c r="P312141" s="83"/>
    </row>
    <row r="312142" spans="16:16" x14ac:dyDescent="0.3">
      <c r="P312142" s="83"/>
    </row>
    <row r="312143" spans="16:16" x14ac:dyDescent="0.3">
      <c r="P312143" s="83"/>
    </row>
    <row r="312144" spans="16:16" x14ac:dyDescent="0.3">
      <c r="P312144" s="83"/>
    </row>
    <row r="312145" spans="16:16" x14ac:dyDescent="0.3">
      <c r="P312145" s="83"/>
    </row>
    <row r="312146" spans="16:16" x14ac:dyDescent="0.3">
      <c r="P312146" s="83"/>
    </row>
    <row r="312147" spans="16:16" x14ac:dyDescent="0.3">
      <c r="P312147" s="83"/>
    </row>
    <row r="312148" spans="16:16" x14ac:dyDescent="0.3">
      <c r="P312148" s="83"/>
    </row>
    <row r="312149" spans="16:16" x14ac:dyDescent="0.3">
      <c r="P312149" s="83"/>
    </row>
    <row r="312150" spans="16:16" x14ac:dyDescent="0.3">
      <c r="P312150" s="83"/>
    </row>
    <row r="312151" spans="16:16" x14ac:dyDescent="0.3">
      <c r="P312151" s="83"/>
    </row>
    <row r="312152" spans="16:16" x14ac:dyDescent="0.3">
      <c r="P312152" s="83"/>
    </row>
    <row r="312153" spans="16:16" x14ac:dyDescent="0.3">
      <c r="P312153" s="83"/>
    </row>
    <row r="312154" spans="16:16" x14ac:dyDescent="0.3">
      <c r="P312154" s="83"/>
    </row>
    <row r="312155" spans="16:16" x14ac:dyDescent="0.3">
      <c r="P312155" s="83"/>
    </row>
    <row r="312156" spans="16:16" x14ac:dyDescent="0.3">
      <c r="P312156" s="83"/>
    </row>
    <row r="312157" spans="16:16" x14ac:dyDescent="0.3">
      <c r="P312157" s="83"/>
    </row>
    <row r="312158" spans="16:16" x14ac:dyDescent="0.3">
      <c r="P312158" s="83"/>
    </row>
    <row r="312159" spans="16:16" x14ac:dyDescent="0.3">
      <c r="P312159" s="83"/>
    </row>
    <row r="312160" spans="16:16" x14ac:dyDescent="0.3">
      <c r="P312160" s="83"/>
    </row>
    <row r="312161" spans="16:16" x14ac:dyDescent="0.3">
      <c r="P312161" s="83"/>
    </row>
    <row r="312162" spans="16:16" x14ac:dyDescent="0.3">
      <c r="P312162" s="83"/>
    </row>
    <row r="312163" spans="16:16" x14ac:dyDescent="0.3">
      <c r="P312163" s="83"/>
    </row>
    <row r="312164" spans="16:16" x14ac:dyDescent="0.3">
      <c r="P312164" s="83"/>
    </row>
    <row r="312165" spans="16:16" x14ac:dyDescent="0.3">
      <c r="P312165" s="83"/>
    </row>
    <row r="312166" spans="16:16" x14ac:dyDescent="0.3">
      <c r="P312166" s="83"/>
    </row>
    <row r="312167" spans="16:16" x14ac:dyDescent="0.3">
      <c r="P312167" s="83"/>
    </row>
    <row r="312168" spans="16:16" x14ac:dyDescent="0.3">
      <c r="P312168" s="83"/>
    </row>
    <row r="312169" spans="16:16" x14ac:dyDescent="0.3">
      <c r="P312169" s="83"/>
    </row>
    <row r="312170" spans="16:16" x14ac:dyDescent="0.3">
      <c r="P312170" s="83"/>
    </row>
    <row r="312171" spans="16:16" x14ac:dyDescent="0.3">
      <c r="P312171" s="83"/>
    </row>
    <row r="312172" spans="16:16" x14ac:dyDescent="0.3">
      <c r="P312172" s="83"/>
    </row>
    <row r="312173" spans="16:16" x14ac:dyDescent="0.3">
      <c r="P312173" s="83"/>
    </row>
    <row r="312174" spans="16:16" x14ac:dyDescent="0.3">
      <c r="P312174" s="83"/>
    </row>
    <row r="312175" spans="16:16" x14ac:dyDescent="0.3">
      <c r="P312175" s="83"/>
    </row>
    <row r="312176" spans="16:16" x14ac:dyDescent="0.3">
      <c r="P312176" s="83"/>
    </row>
    <row r="312177" spans="16:16" x14ac:dyDescent="0.3">
      <c r="P312177" s="83"/>
    </row>
    <row r="312178" spans="16:16" x14ac:dyDescent="0.3">
      <c r="P312178" s="83"/>
    </row>
    <row r="312179" spans="16:16" x14ac:dyDescent="0.3">
      <c r="P312179" s="83"/>
    </row>
    <row r="312180" spans="16:16" x14ac:dyDescent="0.3">
      <c r="P312180" s="83"/>
    </row>
    <row r="312181" spans="16:16" x14ac:dyDescent="0.3">
      <c r="P312181" s="83"/>
    </row>
    <row r="312182" spans="16:16" x14ac:dyDescent="0.3">
      <c r="P312182" s="83"/>
    </row>
    <row r="312183" spans="16:16" x14ac:dyDescent="0.3">
      <c r="P312183" s="83"/>
    </row>
    <row r="312184" spans="16:16" x14ac:dyDescent="0.3">
      <c r="P312184" s="83"/>
    </row>
    <row r="312185" spans="16:16" x14ac:dyDescent="0.3">
      <c r="P312185" s="83"/>
    </row>
    <row r="312186" spans="16:16" x14ac:dyDescent="0.3">
      <c r="P312186" s="83"/>
    </row>
    <row r="312187" spans="16:16" x14ac:dyDescent="0.3">
      <c r="P312187" s="83"/>
    </row>
    <row r="312188" spans="16:16" x14ac:dyDescent="0.3">
      <c r="P312188" s="83"/>
    </row>
    <row r="312189" spans="16:16" x14ac:dyDescent="0.3">
      <c r="P312189" s="83"/>
    </row>
    <row r="312190" spans="16:16" x14ac:dyDescent="0.3">
      <c r="P312190" s="83"/>
    </row>
    <row r="312191" spans="16:16" x14ac:dyDescent="0.3">
      <c r="P312191" s="83"/>
    </row>
    <row r="312192" spans="16:16" x14ac:dyDescent="0.3">
      <c r="P312192" s="83"/>
    </row>
    <row r="312193" spans="16:16" x14ac:dyDescent="0.3">
      <c r="P312193" s="83"/>
    </row>
    <row r="312194" spans="16:16" x14ac:dyDescent="0.3">
      <c r="P312194" s="83"/>
    </row>
    <row r="312195" spans="16:16" x14ac:dyDescent="0.3">
      <c r="P312195" s="83"/>
    </row>
    <row r="312196" spans="16:16" x14ac:dyDescent="0.3">
      <c r="P312196" s="83"/>
    </row>
    <row r="312197" spans="16:16" x14ac:dyDescent="0.3">
      <c r="P312197" s="83"/>
    </row>
    <row r="312198" spans="16:16" x14ac:dyDescent="0.3">
      <c r="P312198" s="83"/>
    </row>
    <row r="312199" spans="16:16" x14ac:dyDescent="0.3">
      <c r="P312199" s="83"/>
    </row>
    <row r="312200" spans="16:16" x14ac:dyDescent="0.3">
      <c r="P312200" s="83"/>
    </row>
    <row r="312201" spans="16:16" x14ac:dyDescent="0.3">
      <c r="P312201" s="83"/>
    </row>
    <row r="312202" spans="16:16" x14ac:dyDescent="0.3">
      <c r="P312202" s="83"/>
    </row>
    <row r="312203" spans="16:16" x14ac:dyDescent="0.3">
      <c r="P312203" s="83"/>
    </row>
    <row r="312204" spans="16:16" x14ac:dyDescent="0.3">
      <c r="P312204" s="83"/>
    </row>
    <row r="312205" spans="16:16" x14ac:dyDescent="0.3">
      <c r="P312205" s="83"/>
    </row>
    <row r="312206" spans="16:16" x14ac:dyDescent="0.3">
      <c r="P312206" s="83"/>
    </row>
    <row r="312207" spans="16:16" x14ac:dyDescent="0.3">
      <c r="P312207" s="83"/>
    </row>
    <row r="312208" spans="16:16" x14ac:dyDescent="0.3">
      <c r="P312208" s="83"/>
    </row>
    <row r="312209" spans="16:16" x14ac:dyDescent="0.3">
      <c r="P312209" s="83"/>
    </row>
    <row r="312210" spans="16:16" x14ac:dyDescent="0.3">
      <c r="P312210" s="83"/>
    </row>
    <row r="312211" spans="16:16" x14ac:dyDescent="0.3">
      <c r="P312211" s="83"/>
    </row>
    <row r="312212" spans="16:16" x14ac:dyDescent="0.3">
      <c r="P312212" s="83"/>
    </row>
    <row r="312213" spans="16:16" x14ac:dyDescent="0.3">
      <c r="P312213" s="83"/>
    </row>
    <row r="312214" spans="16:16" x14ac:dyDescent="0.3">
      <c r="P312214" s="83"/>
    </row>
    <row r="312215" spans="16:16" x14ac:dyDescent="0.3">
      <c r="P312215" s="83"/>
    </row>
    <row r="312216" spans="16:16" x14ac:dyDescent="0.3">
      <c r="P312216" s="83"/>
    </row>
    <row r="312217" spans="16:16" x14ac:dyDescent="0.3">
      <c r="P312217" s="83"/>
    </row>
    <row r="312218" spans="16:16" x14ac:dyDescent="0.3">
      <c r="P312218" s="83"/>
    </row>
    <row r="312219" spans="16:16" x14ac:dyDescent="0.3">
      <c r="P312219" s="83"/>
    </row>
    <row r="312220" spans="16:16" x14ac:dyDescent="0.3">
      <c r="P312220" s="83"/>
    </row>
    <row r="312221" spans="16:16" x14ac:dyDescent="0.3">
      <c r="P312221" s="83"/>
    </row>
    <row r="312222" spans="16:16" x14ac:dyDescent="0.3">
      <c r="P312222" s="83"/>
    </row>
    <row r="312223" spans="16:16" x14ac:dyDescent="0.3">
      <c r="P312223" s="83"/>
    </row>
    <row r="312224" spans="16:16" x14ac:dyDescent="0.3">
      <c r="P312224" s="83"/>
    </row>
    <row r="312225" spans="16:16" x14ac:dyDescent="0.3">
      <c r="P312225" s="83"/>
    </row>
    <row r="312226" spans="16:16" x14ac:dyDescent="0.3">
      <c r="P312226" s="83"/>
    </row>
    <row r="312227" spans="16:16" x14ac:dyDescent="0.3">
      <c r="P312227" s="83"/>
    </row>
    <row r="312228" spans="16:16" x14ac:dyDescent="0.3">
      <c r="P312228" s="83"/>
    </row>
    <row r="312229" spans="16:16" x14ac:dyDescent="0.3">
      <c r="P312229" s="83"/>
    </row>
    <row r="312230" spans="16:16" x14ac:dyDescent="0.3">
      <c r="P312230" s="83"/>
    </row>
    <row r="312231" spans="16:16" x14ac:dyDescent="0.3">
      <c r="P312231" s="83"/>
    </row>
    <row r="312232" spans="16:16" x14ac:dyDescent="0.3">
      <c r="P312232" s="83"/>
    </row>
    <row r="312233" spans="16:16" x14ac:dyDescent="0.3">
      <c r="P312233" s="83"/>
    </row>
    <row r="312234" spans="16:16" x14ac:dyDescent="0.3">
      <c r="P312234" s="83"/>
    </row>
    <row r="312235" spans="16:16" x14ac:dyDescent="0.3">
      <c r="P312235" s="83"/>
    </row>
    <row r="312236" spans="16:16" x14ac:dyDescent="0.3">
      <c r="P312236" s="83"/>
    </row>
    <row r="312237" spans="16:16" x14ac:dyDescent="0.3">
      <c r="P312237" s="83"/>
    </row>
    <row r="312238" spans="16:16" x14ac:dyDescent="0.3">
      <c r="P312238" s="83"/>
    </row>
    <row r="312239" spans="16:16" x14ac:dyDescent="0.3">
      <c r="P312239" s="83"/>
    </row>
    <row r="312240" spans="16:16" x14ac:dyDescent="0.3">
      <c r="P312240" s="83"/>
    </row>
    <row r="312241" spans="16:16" x14ac:dyDescent="0.3">
      <c r="P312241" s="83"/>
    </row>
    <row r="312242" spans="16:16" x14ac:dyDescent="0.3">
      <c r="P312242" s="83"/>
    </row>
    <row r="312243" spans="16:16" x14ac:dyDescent="0.3">
      <c r="P312243" s="83"/>
    </row>
    <row r="312244" spans="16:16" x14ac:dyDescent="0.3">
      <c r="P312244" s="83"/>
    </row>
    <row r="312245" spans="16:16" x14ac:dyDescent="0.3">
      <c r="P312245" s="83"/>
    </row>
    <row r="312246" spans="16:16" x14ac:dyDescent="0.3">
      <c r="P312246" s="83"/>
    </row>
    <row r="312247" spans="16:16" x14ac:dyDescent="0.3">
      <c r="P312247" s="83"/>
    </row>
    <row r="312248" spans="16:16" x14ac:dyDescent="0.3">
      <c r="P312248" s="83"/>
    </row>
    <row r="312249" spans="16:16" x14ac:dyDescent="0.3">
      <c r="P312249" s="83"/>
    </row>
    <row r="312250" spans="16:16" x14ac:dyDescent="0.3">
      <c r="P312250" s="83"/>
    </row>
    <row r="312251" spans="16:16" x14ac:dyDescent="0.3">
      <c r="P312251" s="83"/>
    </row>
    <row r="312252" spans="16:16" x14ac:dyDescent="0.3">
      <c r="P312252" s="83"/>
    </row>
    <row r="312253" spans="16:16" x14ac:dyDescent="0.3">
      <c r="P312253" s="83"/>
    </row>
    <row r="312254" spans="16:16" x14ac:dyDescent="0.3">
      <c r="P312254" s="83"/>
    </row>
    <row r="312255" spans="16:16" x14ac:dyDescent="0.3">
      <c r="P312255" s="83"/>
    </row>
    <row r="312256" spans="16:16" x14ac:dyDescent="0.3">
      <c r="P312256" s="83"/>
    </row>
    <row r="312257" spans="16:16" x14ac:dyDescent="0.3">
      <c r="P312257" s="83"/>
    </row>
    <row r="312258" spans="16:16" x14ac:dyDescent="0.3">
      <c r="P312258" s="83"/>
    </row>
    <row r="312259" spans="16:16" x14ac:dyDescent="0.3">
      <c r="P312259" s="83"/>
    </row>
    <row r="312260" spans="16:16" x14ac:dyDescent="0.3">
      <c r="P312260" s="83"/>
    </row>
    <row r="312261" spans="16:16" x14ac:dyDescent="0.3">
      <c r="P312261" s="83"/>
    </row>
    <row r="312262" spans="16:16" x14ac:dyDescent="0.3">
      <c r="P312262" s="83"/>
    </row>
    <row r="312263" spans="16:16" x14ac:dyDescent="0.3">
      <c r="P312263" s="83"/>
    </row>
    <row r="312264" spans="16:16" x14ac:dyDescent="0.3">
      <c r="P312264" s="83"/>
    </row>
    <row r="312265" spans="16:16" x14ac:dyDescent="0.3">
      <c r="P312265" s="83"/>
    </row>
    <row r="312266" spans="16:16" x14ac:dyDescent="0.3">
      <c r="P312266" s="83"/>
    </row>
    <row r="312267" spans="16:16" x14ac:dyDescent="0.3">
      <c r="P312267" s="83"/>
    </row>
    <row r="312268" spans="16:16" x14ac:dyDescent="0.3">
      <c r="P312268" s="83"/>
    </row>
    <row r="312269" spans="16:16" x14ac:dyDescent="0.3">
      <c r="P312269" s="83"/>
    </row>
    <row r="312270" spans="16:16" x14ac:dyDescent="0.3">
      <c r="P312270" s="83"/>
    </row>
    <row r="312271" spans="16:16" x14ac:dyDescent="0.3">
      <c r="P312271" s="83"/>
    </row>
    <row r="312272" spans="16:16" x14ac:dyDescent="0.3">
      <c r="P312272" s="83"/>
    </row>
    <row r="312273" spans="16:16" x14ac:dyDescent="0.3">
      <c r="P312273" s="83"/>
    </row>
    <row r="312274" spans="16:16" x14ac:dyDescent="0.3">
      <c r="P312274" s="83"/>
    </row>
    <row r="312275" spans="16:16" x14ac:dyDescent="0.3">
      <c r="P312275" s="83"/>
    </row>
    <row r="312276" spans="16:16" x14ac:dyDescent="0.3">
      <c r="P312276" s="83"/>
    </row>
    <row r="312277" spans="16:16" x14ac:dyDescent="0.3">
      <c r="P312277" s="83"/>
    </row>
    <row r="312278" spans="16:16" x14ac:dyDescent="0.3">
      <c r="P312278" s="83"/>
    </row>
    <row r="312279" spans="16:16" x14ac:dyDescent="0.3">
      <c r="P312279" s="83"/>
    </row>
    <row r="312280" spans="16:16" x14ac:dyDescent="0.3">
      <c r="P312280" s="83"/>
    </row>
    <row r="312281" spans="16:16" x14ac:dyDescent="0.3">
      <c r="P312281" s="83"/>
    </row>
    <row r="312282" spans="16:16" x14ac:dyDescent="0.3">
      <c r="P312282" s="83"/>
    </row>
    <row r="312283" spans="16:16" x14ac:dyDescent="0.3">
      <c r="P312283" s="83"/>
    </row>
    <row r="312284" spans="16:16" x14ac:dyDescent="0.3">
      <c r="P312284" s="83"/>
    </row>
    <row r="312285" spans="16:16" x14ac:dyDescent="0.3">
      <c r="P312285" s="83"/>
    </row>
    <row r="312286" spans="16:16" x14ac:dyDescent="0.3">
      <c r="P312286" s="83"/>
    </row>
    <row r="312287" spans="16:16" x14ac:dyDescent="0.3">
      <c r="P312287" s="83"/>
    </row>
    <row r="312288" spans="16:16" x14ac:dyDescent="0.3">
      <c r="P312288" s="83"/>
    </row>
    <row r="312289" spans="16:16" x14ac:dyDescent="0.3">
      <c r="P312289" s="83"/>
    </row>
    <row r="312290" spans="16:16" x14ac:dyDescent="0.3">
      <c r="P312290" s="83"/>
    </row>
    <row r="312291" spans="16:16" x14ac:dyDescent="0.3">
      <c r="P312291" s="83"/>
    </row>
    <row r="312292" spans="16:16" x14ac:dyDescent="0.3">
      <c r="P312292" s="83"/>
    </row>
    <row r="312293" spans="16:16" x14ac:dyDescent="0.3">
      <c r="P312293" s="83"/>
    </row>
    <row r="312294" spans="16:16" x14ac:dyDescent="0.3">
      <c r="P312294" s="83"/>
    </row>
    <row r="312295" spans="16:16" x14ac:dyDescent="0.3">
      <c r="P312295" s="83"/>
    </row>
    <row r="312296" spans="16:16" x14ac:dyDescent="0.3">
      <c r="P312296" s="83"/>
    </row>
    <row r="312297" spans="16:16" x14ac:dyDescent="0.3">
      <c r="P312297" s="83"/>
    </row>
    <row r="312298" spans="16:16" x14ac:dyDescent="0.3">
      <c r="P312298" s="83"/>
    </row>
    <row r="312299" spans="16:16" x14ac:dyDescent="0.3">
      <c r="P312299" s="83"/>
    </row>
    <row r="312300" spans="16:16" x14ac:dyDescent="0.3">
      <c r="P312300" s="83"/>
    </row>
    <row r="312301" spans="16:16" x14ac:dyDescent="0.3">
      <c r="P312301" s="83"/>
    </row>
    <row r="312302" spans="16:16" x14ac:dyDescent="0.3">
      <c r="P312302" s="83"/>
    </row>
    <row r="312303" spans="16:16" x14ac:dyDescent="0.3">
      <c r="P312303" s="83"/>
    </row>
    <row r="312304" spans="16:16" x14ac:dyDescent="0.3">
      <c r="P312304" s="83"/>
    </row>
    <row r="312305" spans="16:16" x14ac:dyDescent="0.3">
      <c r="P312305" s="83"/>
    </row>
    <row r="312306" spans="16:16" x14ac:dyDescent="0.3">
      <c r="P312306" s="83"/>
    </row>
    <row r="312307" spans="16:16" x14ac:dyDescent="0.3">
      <c r="P312307" s="83"/>
    </row>
    <row r="312308" spans="16:16" x14ac:dyDescent="0.3">
      <c r="P312308" s="83"/>
    </row>
    <row r="312309" spans="16:16" x14ac:dyDescent="0.3">
      <c r="P312309" s="83"/>
    </row>
    <row r="312310" spans="16:16" x14ac:dyDescent="0.3">
      <c r="P312310" s="83"/>
    </row>
    <row r="312311" spans="16:16" x14ac:dyDescent="0.3">
      <c r="P312311" s="83"/>
    </row>
    <row r="312312" spans="16:16" x14ac:dyDescent="0.3">
      <c r="P312312" s="83"/>
    </row>
    <row r="312313" spans="16:16" x14ac:dyDescent="0.3">
      <c r="P312313" s="83"/>
    </row>
    <row r="312314" spans="16:16" x14ac:dyDescent="0.3">
      <c r="P312314" s="83"/>
    </row>
    <row r="312315" spans="16:16" x14ac:dyDescent="0.3">
      <c r="P312315" s="83"/>
    </row>
    <row r="312316" spans="16:16" x14ac:dyDescent="0.3">
      <c r="P312316" s="83"/>
    </row>
    <row r="312317" spans="16:16" x14ac:dyDescent="0.3">
      <c r="P312317" s="83"/>
    </row>
    <row r="312318" spans="16:16" x14ac:dyDescent="0.3">
      <c r="P312318" s="83"/>
    </row>
    <row r="312319" spans="16:16" x14ac:dyDescent="0.3">
      <c r="P312319" s="83"/>
    </row>
    <row r="312320" spans="16:16" x14ac:dyDescent="0.3">
      <c r="P312320" s="83"/>
    </row>
    <row r="312321" spans="16:16" x14ac:dyDescent="0.3">
      <c r="P312321" s="83"/>
    </row>
    <row r="312322" spans="16:16" x14ac:dyDescent="0.3">
      <c r="P312322" s="83"/>
    </row>
    <row r="312323" spans="16:16" x14ac:dyDescent="0.3">
      <c r="P312323" s="83"/>
    </row>
    <row r="312324" spans="16:16" x14ac:dyDescent="0.3">
      <c r="P312324" s="83"/>
    </row>
    <row r="312325" spans="16:16" x14ac:dyDescent="0.3">
      <c r="P312325" s="83"/>
    </row>
    <row r="312326" spans="16:16" x14ac:dyDescent="0.3">
      <c r="P312326" s="83"/>
    </row>
    <row r="312327" spans="16:16" x14ac:dyDescent="0.3">
      <c r="P312327" s="83"/>
    </row>
    <row r="312328" spans="16:16" x14ac:dyDescent="0.3">
      <c r="P312328" s="83"/>
    </row>
    <row r="312329" spans="16:16" x14ac:dyDescent="0.3">
      <c r="P312329" s="83"/>
    </row>
    <row r="312330" spans="16:16" x14ac:dyDescent="0.3">
      <c r="P312330" s="83"/>
    </row>
    <row r="312331" spans="16:16" x14ac:dyDescent="0.3">
      <c r="P312331" s="83"/>
    </row>
    <row r="312332" spans="16:16" x14ac:dyDescent="0.3">
      <c r="P312332" s="83"/>
    </row>
    <row r="312333" spans="16:16" x14ac:dyDescent="0.3">
      <c r="P312333" s="83"/>
    </row>
    <row r="312334" spans="16:16" x14ac:dyDescent="0.3">
      <c r="P312334" s="83"/>
    </row>
    <row r="312335" spans="16:16" x14ac:dyDescent="0.3">
      <c r="P312335" s="83"/>
    </row>
    <row r="312336" spans="16:16" x14ac:dyDescent="0.3">
      <c r="P312336" s="83"/>
    </row>
    <row r="312337" spans="16:16" x14ac:dyDescent="0.3">
      <c r="P312337" s="83"/>
    </row>
    <row r="312338" spans="16:16" x14ac:dyDescent="0.3">
      <c r="P312338" s="83"/>
    </row>
    <row r="312339" spans="16:16" x14ac:dyDescent="0.3">
      <c r="P312339" s="83"/>
    </row>
    <row r="312340" spans="16:16" x14ac:dyDescent="0.3">
      <c r="P312340" s="83"/>
    </row>
    <row r="312341" spans="16:16" x14ac:dyDescent="0.3">
      <c r="P312341" s="83"/>
    </row>
    <row r="312342" spans="16:16" x14ac:dyDescent="0.3">
      <c r="P312342" s="83"/>
    </row>
    <row r="312343" spans="16:16" x14ac:dyDescent="0.3">
      <c r="P312343" s="83"/>
    </row>
    <row r="312344" spans="16:16" x14ac:dyDescent="0.3">
      <c r="P312344" s="83"/>
    </row>
    <row r="312345" spans="16:16" x14ac:dyDescent="0.3">
      <c r="P312345" s="83"/>
    </row>
    <row r="312346" spans="16:16" x14ac:dyDescent="0.3">
      <c r="P312346" s="83"/>
    </row>
    <row r="312347" spans="16:16" x14ac:dyDescent="0.3">
      <c r="P312347" s="83"/>
    </row>
    <row r="312348" spans="16:16" x14ac:dyDescent="0.3">
      <c r="P312348" s="83"/>
    </row>
    <row r="312349" spans="16:16" x14ac:dyDescent="0.3">
      <c r="P312349" s="83"/>
    </row>
    <row r="312350" spans="16:16" x14ac:dyDescent="0.3">
      <c r="P312350" s="83"/>
    </row>
    <row r="312351" spans="16:16" x14ac:dyDescent="0.3">
      <c r="P312351" s="83"/>
    </row>
    <row r="312352" spans="16:16" x14ac:dyDescent="0.3">
      <c r="P312352" s="83"/>
    </row>
    <row r="312353" spans="16:16" x14ac:dyDescent="0.3">
      <c r="P312353" s="83"/>
    </row>
    <row r="312354" spans="16:16" x14ac:dyDescent="0.3">
      <c r="P312354" s="83"/>
    </row>
    <row r="312355" spans="16:16" x14ac:dyDescent="0.3">
      <c r="P312355" s="83"/>
    </row>
    <row r="312356" spans="16:16" x14ac:dyDescent="0.3">
      <c r="P312356" s="83"/>
    </row>
    <row r="312357" spans="16:16" x14ac:dyDescent="0.3">
      <c r="P312357" s="83"/>
    </row>
    <row r="312358" spans="16:16" x14ac:dyDescent="0.3">
      <c r="P312358" s="83"/>
    </row>
    <row r="312359" spans="16:16" x14ac:dyDescent="0.3">
      <c r="P312359" s="83"/>
    </row>
    <row r="312360" spans="16:16" x14ac:dyDescent="0.3">
      <c r="P312360" s="83"/>
    </row>
    <row r="312361" spans="16:16" x14ac:dyDescent="0.3">
      <c r="P312361" s="83"/>
    </row>
    <row r="312362" spans="16:16" x14ac:dyDescent="0.3">
      <c r="P312362" s="83"/>
    </row>
    <row r="312363" spans="16:16" x14ac:dyDescent="0.3">
      <c r="P312363" s="83"/>
    </row>
    <row r="312364" spans="16:16" x14ac:dyDescent="0.3">
      <c r="P312364" s="83"/>
    </row>
    <row r="312365" spans="16:16" x14ac:dyDescent="0.3">
      <c r="P312365" s="83"/>
    </row>
    <row r="312366" spans="16:16" x14ac:dyDescent="0.3">
      <c r="P312366" s="83"/>
    </row>
    <row r="312367" spans="16:16" x14ac:dyDescent="0.3">
      <c r="P312367" s="83"/>
    </row>
    <row r="312368" spans="16:16" x14ac:dyDescent="0.3">
      <c r="P312368" s="83"/>
    </row>
    <row r="312369" spans="16:16" x14ac:dyDescent="0.3">
      <c r="P312369" s="83"/>
    </row>
    <row r="312370" spans="16:16" x14ac:dyDescent="0.3">
      <c r="P312370" s="83"/>
    </row>
    <row r="312371" spans="16:16" x14ac:dyDescent="0.3">
      <c r="P312371" s="83"/>
    </row>
    <row r="312372" spans="16:16" x14ac:dyDescent="0.3">
      <c r="P312372" s="83"/>
    </row>
    <row r="312373" spans="16:16" x14ac:dyDescent="0.3">
      <c r="P312373" s="83"/>
    </row>
    <row r="312374" spans="16:16" x14ac:dyDescent="0.3">
      <c r="P312374" s="83"/>
    </row>
    <row r="312375" spans="16:16" x14ac:dyDescent="0.3">
      <c r="P312375" s="83"/>
    </row>
    <row r="312376" spans="16:16" x14ac:dyDescent="0.3">
      <c r="P312376" s="83"/>
    </row>
    <row r="312377" spans="16:16" x14ac:dyDescent="0.3">
      <c r="P312377" s="83"/>
    </row>
    <row r="312378" spans="16:16" x14ac:dyDescent="0.3">
      <c r="P312378" s="83"/>
    </row>
    <row r="312379" spans="16:16" x14ac:dyDescent="0.3">
      <c r="P312379" s="83"/>
    </row>
    <row r="312380" spans="16:16" x14ac:dyDescent="0.3">
      <c r="P312380" s="83"/>
    </row>
    <row r="312381" spans="16:16" x14ac:dyDescent="0.3">
      <c r="P312381" s="83"/>
    </row>
    <row r="312382" spans="16:16" x14ac:dyDescent="0.3">
      <c r="P312382" s="83"/>
    </row>
    <row r="312383" spans="16:16" x14ac:dyDescent="0.3">
      <c r="P312383" s="83"/>
    </row>
    <row r="312384" spans="16:16" x14ac:dyDescent="0.3">
      <c r="P312384" s="83"/>
    </row>
    <row r="312385" spans="16:16" x14ac:dyDescent="0.3">
      <c r="P312385" s="83"/>
    </row>
    <row r="312386" spans="16:16" x14ac:dyDescent="0.3">
      <c r="P312386" s="83"/>
    </row>
    <row r="312387" spans="16:16" x14ac:dyDescent="0.3">
      <c r="P312387" s="83"/>
    </row>
    <row r="312388" spans="16:16" x14ac:dyDescent="0.3">
      <c r="P312388" s="83"/>
    </row>
    <row r="312389" spans="16:16" x14ac:dyDescent="0.3">
      <c r="P312389" s="83"/>
    </row>
    <row r="312390" spans="16:16" x14ac:dyDescent="0.3">
      <c r="P312390" s="83"/>
    </row>
    <row r="312391" spans="16:16" x14ac:dyDescent="0.3">
      <c r="P312391" s="83"/>
    </row>
    <row r="312392" spans="16:16" x14ac:dyDescent="0.3">
      <c r="P312392" s="83"/>
    </row>
    <row r="312393" spans="16:16" x14ac:dyDescent="0.3">
      <c r="P312393" s="83"/>
    </row>
    <row r="312394" spans="16:16" x14ac:dyDescent="0.3">
      <c r="P312394" s="83"/>
    </row>
    <row r="312395" spans="16:16" x14ac:dyDescent="0.3">
      <c r="P312395" s="83"/>
    </row>
    <row r="312396" spans="16:16" x14ac:dyDescent="0.3">
      <c r="P312396" s="83"/>
    </row>
    <row r="312397" spans="16:16" x14ac:dyDescent="0.3">
      <c r="P312397" s="83"/>
    </row>
    <row r="312398" spans="16:16" x14ac:dyDescent="0.3">
      <c r="P312398" s="83"/>
    </row>
    <row r="312399" spans="16:16" x14ac:dyDescent="0.3">
      <c r="P312399" s="83"/>
    </row>
    <row r="312400" spans="16:16" x14ac:dyDescent="0.3">
      <c r="P312400" s="83"/>
    </row>
    <row r="312401" spans="16:16" x14ac:dyDescent="0.3">
      <c r="P312401" s="83"/>
    </row>
    <row r="312402" spans="16:16" x14ac:dyDescent="0.3">
      <c r="P312402" s="83"/>
    </row>
    <row r="312403" spans="16:16" x14ac:dyDescent="0.3">
      <c r="P312403" s="83"/>
    </row>
    <row r="312404" spans="16:16" x14ac:dyDescent="0.3">
      <c r="P312404" s="83"/>
    </row>
    <row r="312405" spans="16:16" x14ac:dyDescent="0.3">
      <c r="P312405" s="83"/>
    </row>
    <row r="312406" spans="16:16" x14ac:dyDescent="0.3">
      <c r="P312406" s="83"/>
    </row>
    <row r="312407" spans="16:16" x14ac:dyDescent="0.3">
      <c r="P312407" s="83"/>
    </row>
    <row r="312408" spans="16:16" x14ac:dyDescent="0.3">
      <c r="P312408" s="83"/>
    </row>
    <row r="312409" spans="16:16" x14ac:dyDescent="0.3">
      <c r="P312409" s="83"/>
    </row>
    <row r="312410" spans="16:16" x14ac:dyDescent="0.3">
      <c r="P312410" s="83"/>
    </row>
    <row r="312411" spans="16:16" x14ac:dyDescent="0.3">
      <c r="P312411" s="83"/>
    </row>
    <row r="312412" spans="16:16" x14ac:dyDescent="0.3">
      <c r="P312412" s="83"/>
    </row>
    <row r="312413" spans="16:16" x14ac:dyDescent="0.3">
      <c r="P312413" s="83"/>
    </row>
    <row r="312414" spans="16:16" x14ac:dyDescent="0.3">
      <c r="P312414" s="83"/>
    </row>
    <row r="312415" spans="16:16" x14ac:dyDescent="0.3">
      <c r="P312415" s="83"/>
    </row>
    <row r="312416" spans="16:16" x14ac:dyDescent="0.3">
      <c r="P312416" s="83"/>
    </row>
    <row r="312417" spans="16:16" x14ac:dyDescent="0.3">
      <c r="P312417" s="83"/>
    </row>
    <row r="312418" spans="16:16" x14ac:dyDescent="0.3">
      <c r="P312418" s="83"/>
    </row>
    <row r="312419" spans="16:16" x14ac:dyDescent="0.3">
      <c r="P312419" s="83"/>
    </row>
    <row r="312420" spans="16:16" x14ac:dyDescent="0.3">
      <c r="P312420" s="83"/>
    </row>
    <row r="312421" spans="16:16" x14ac:dyDescent="0.3">
      <c r="P312421" s="83"/>
    </row>
    <row r="312422" spans="16:16" x14ac:dyDescent="0.3">
      <c r="P312422" s="83"/>
    </row>
    <row r="312423" spans="16:16" x14ac:dyDescent="0.3">
      <c r="P312423" s="83"/>
    </row>
    <row r="312424" spans="16:16" x14ac:dyDescent="0.3">
      <c r="P312424" s="83"/>
    </row>
    <row r="312425" spans="16:16" x14ac:dyDescent="0.3">
      <c r="P312425" s="83"/>
    </row>
    <row r="312426" spans="16:16" x14ac:dyDescent="0.3">
      <c r="P312426" s="83"/>
    </row>
    <row r="312427" spans="16:16" x14ac:dyDescent="0.3">
      <c r="P312427" s="83"/>
    </row>
    <row r="312428" spans="16:16" x14ac:dyDescent="0.3">
      <c r="P312428" s="83"/>
    </row>
    <row r="312429" spans="16:16" x14ac:dyDescent="0.3">
      <c r="P312429" s="83"/>
    </row>
    <row r="312430" spans="16:16" x14ac:dyDescent="0.3">
      <c r="P312430" s="83"/>
    </row>
    <row r="312431" spans="16:16" x14ac:dyDescent="0.3">
      <c r="P312431" s="83"/>
    </row>
    <row r="312432" spans="16:16" x14ac:dyDescent="0.3">
      <c r="P312432" s="83"/>
    </row>
    <row r="312433" spans="16:16" x14ac:dyDescent="0.3">
      <c r="P312433" s="83"/>
    </row>
    <row r="312434" spans="16:16" x14ac:dyDescent="0.3">
      <c r="P312434" s="83"/>
    </row>
    <row r="312435" spans="16:16" x14ac:dyDescent="0.3">
      <c r="P312435" s="83"/>
    </row>
    <row r="312436" spans="16:16" x14ac:dyDescent="0.3">
      <c r="P312436" s="83"/>
    </row>
    <row r="312437" spans="16:16" x14ac:dyDescent="0.3">
      <c r="P312437" s="83"/>
    </row>
    <row r="312438" spans="16:16" x14ac:dyDescent="0.3">
      <c r="P312438" s="83"/>
    </row>
    <row r="312439" spans="16:16" x14ac:dyDescent="0.3">
      <c r="P312439" s="83"/>
    </row>
    <row r="312440" spans="16:16" x14ac:dyDescent="0.3">
      <c r="P312440" s="83"/>
    </row>
    <row r="312441" spans="16:16" x14ac:dyDescent="0.3">
      <c r="P312441" s="83"/>
    </row>
    <row r="312442" spans="16:16" x14ac:dyDescent="0.3">
      <c r="P312442" s="83"/>
    </row>
    <row r="312443" spans="16:16" x14ac:dyDescent="0.3">
      <c r="P312443" s="83"/>
    </row>
    <row r="312444" spans="16:16" x14ac:dyDescent="0.3">
      <c r="P312444" s="83"/>
    </row>
    <row r="312445" spans="16:16" x14ac:dyDescent="0.3">
      <c r="P312445" s="83"/>
    </row>
    <row r="312446" spans="16:16" x14ac:dyDescent="0.3">
      <c r="P312446" s="83"/>
    </row>
    <row r="312447" spans="16:16" x14ac:dyDescent="0.3">
      <c r="P312447" s="83"/>
    </row>
    <row r="312448" spans="16:16" x14ac:dyDescent="0.3">
      <c r="P312448" s="83"/>
    </row>
    <row r="312449" spans="16:16" x14ac:dyDescent="0.3">
      <c r="P312449" s="83"/>
    </row>
    <row r="312450" spans="16:16" x14ac:dyDescent="0.3">
      <c r="P312450" s="83"/>
    </row>
    <row r="312451" spans="16:16" x14ac:dyDescent="0.3">
      <c r="P312451" s="83"/>
    </row>
    <row r="312452" spans="16:16" x14ac:dyDescent="0.3">
      <c r="P312452" s="83"/>
    </row>
    <row r="312453" spans="16:16" x14ac:dyDescent="0.3">
      <c r="P312453" s="83"/>
    </row>
    <row r="312454" spans="16:16" x14ac:dyDescent="0.3">
      <c r="P312454" s="83"/>
    </row>
    <row r="312455" spans="16:16" x14ac:dyDescent="0.3">
      <c r="P312455" s="83"/>
    </row>
    <row r="312456" spans="16:16" x14ac:dyDescent="0.3">
      <c r="P312456" s="83"/>
    </row>
    <row r="312457" spans="16:16" x14ac:dyDescent="0.3">
      <c r="P312457" s="83"/>
    </row>
    <row r="312458" spans="16:16" x14ac:dyDescent="0.3">
      <c r="P312458" s="83"/>
    </row>
    <row r="312459" spans="16:16" x14ac:dyDescent="0.3">
      <c r="P312459" s="83"/>
    </row>
    <row r="312460" spans="16:16" x14ac:dyDescent="0.3">
      <c r="P312460" s="83"/>
    </row>
    <row r="312461" spans="16:16" x14ac:dyDescent="0.3">
      <c r="P312461" s="83"/>
    </row>
    <row r="312462" spans="16:16" x14ac:dyDescent="0.3">
      <c r="P312462" s="83"/>
    </row>
    <row r="312463" spans="16:16" x14ac:dyDescent="0.3">
      <c r="P312463" s="83"/>
    </row>
    <row r="312464" spans="16:16" x14ac:dyDescent="0.3">
      <c r="P312464" s="83"/>
    </row>
    <row r="312465" spans="16:16" x14ac:dyDescent="0.3">
      <c r="P312465" s="83"/>
    </row>
    <row r="312466" spans="16:16" x14ac:dyDescent="0.3">
      <c r="P312466" s="83"/>
    </row>
    <row r="312467" spans="16:16" x14ac:dyDescent="0.3">
      <c r="P312467" s="83"/>
    </row>
    <row r="312468" spans="16:16" x14ac:dyDescent="0.3">
      <c r="P312468" s="83"/>
    </row>
    <row r="312469" spans="16:16" x14ac:dyDescent="0.3">
      <c r="P312469" s="83"/>
    </row>
    <row r="312470" spans="16:16" x14ac:dyDescent="0.3">
      <c r="P312470" s="83"/>
    </row>
    <row r="312471" spans="16:16" x14ac:dyDescent="0.3">
      <c r="P312471" s="83"/>
    </row>
    <row r="312472" spans="16:16" x14ac:dyDescent="0.3">
      <c r="P312472" s="83"/>
    </row>
    <row r="312473" spans="16:16" x14ac:dyDescent="0.3">
      <c r="P312473" s="83"/>
    </row>
    <row r="312474" spans="16:16" x14ac:dyDescent="0.3">
      <c r="P312474" s="83"/>
    </row>
    <row r="312475" spans="16:16" x14ac:dyDescent="0.3">
      <c r="P312475" s="83"/>
    </row>
    <row r="312476" spans="16:16" x14ac:dyDescent="0.3">
      <c r="P312476" s="83"/>
    </row>
    <row r="312477" spans="16:16" x14ac:dyDescent="0.3">
      <c r="P312477" s="83"/>
    </row>
    <row r="312478" spans="16:16" x14ac:dyDescent="0.3">
      <c r="P312478" s="83"/>
    </row>
    <row r="312479" spans="16:16" x14ac:dyDescent="0.3">
      <c r="P312479" s="83"/>
    </row>
    <row r="312480" spans="16:16" x14ac:dyDescent="0.3">
      <c r="P312480" s="83"/>
    </row>
    <row r="312481" spans="16:16" x14ac:dyDescent="0.3">
      <c r="P312481" s="83"/>
    </row>
    <row r="312482" spans="16:16" x14ac:dyDescent="0.3">
      <c r="P312482" s="83"/>
    </row>
    <row r="312483" spans="16:16" x14ac:dyDescent="0.3">
      <c r="P312483" s="83"/>
    </row>
    <row r="312484" spans="16:16" x14ac:dyDescent="0.3">
      <c r="P312484" s="83"/>
    </row>
    <row r="312485" spans="16:16" x14ac:dyDescent="0.3">
      <c r="P312485" s="83"/>
    </row>
    <row r="312486" spans="16:16" x14ac:dyDescent="0.3">
      <c r="P312486" s="83"/>
    </row>
    <row r="312487" spans="16:16" x14ac:dyDescent="0.3">
      <c r="P312487" s="83"/>
    </row>
    <row r="312488" spans="16:16" x14ac:dyDescent="0.3">
      <c r="P312488" s="83"/>
    </row>
    <row r="312489" spans="16:16" x14ac:dyDescent="0.3">
      <c r="P312489" s="83"/>
    </row>
    <row r="312490" spans="16:16" x14ac:dyDescent="0.3">
      <c r="P312490" s="83"/>
    </row>
    <row r="312491" spans="16:16" x14ac:dyDescent="0.3">
      <c r="P312491" s="83"/>
    </row>
    <row r="312492" spans="16:16" x14ac:dyDescent="0.3">
      <c r="P312492" s="83"/>
    </row>
    <row r="312493" spans="16:16" x14ac:dyDescent="0.3">
      <c r="P312493" s="83"/>
    </row>
    <row r="312494" spans="16:16" x14ac:dyDescent="0.3">
      <c r="P312494" s="83"/>
    </row>
    <row r="312495" spans="16:16" x14ac:dyDescent="0.3">
      <c r="P312495" s="83"/>
    </row>
    <row r="312496" spans="16:16" x14ac:dyDescent="0.3">
      <c r="P312496" s="83"/>
    </row>
    <row r="312497" spans="16:16" x14ac:dyDescent="0.3">
      <c r="P312497" s="83"/>
    </row>
    <row r="312498" spans="16:16" x14ac:dyDescent="0.3">
      <c r="P312498" s="83"/>
    </row>
    <row r="312499" spans="16:16" x14ac:dyDescent="0.3">
      <c r="P312499" s="83"/>
    </row>
    <row r="312500" spans="16:16" x14ac:dyDescent="0.3">
      <c r="P312500" s="83"/>
    </row>
    <row r="312501" spans="16:16" x14ac:dyDescent="0.3">
      <c r="P312501" s="83"/>
    </row>
    <row r="312502" spans="16:16" x14ac:dyDescent="0.3">
      <c r="P312502" s="83"/>
    </row>
    <row r="312503" spans="16:16" x14ac:dyDescent="0.3">
      <c r="P312503" s="83"/>
    </row>
    <row r="312504" spans="16:16" x14ac:dyDescent="0.3">
      <c r="P312504" s="83"/>
    </row>
    <row r="312505" spans="16:16" x14ac:dyDescent="0.3">
      <c r="P312505" s="83"/>
    </row>
    <row r="312506" spans="16:16" x14ac:dyDescent="0.3">
      <c r="P312506" s="83"/>
    </row>
    <row r="312507" spans="16:16" x14ac:dyDescent="0.3">
      <c r="P312507" s="83"/>
    </row>
    <row r="312508" spans="16:16" x14ac:dyDescent="0.3">
      <c r="P312508" s="83"/>
    </row>
    <row r="312509" spans="16:16" x14ac:dyDescent="0.3">
      <c r="P312509" s="83"/>
    </row>
    <row r="312510" spans="16:16" x14ac:dyDescent="0.3">
      <c r="P312510" s="83"/>
    </row>
    <row r="312511" spans="16:16" x14ac:dyDescent="0.3">
      <c r="P312511" s="83"/>
    </row>
    <row r="312512" spans="16:16" x14ac:dyDescent="0.3">
      <c r="P312512" s="83"/>
    </row>
    <row r="312513" spans="16:16" x14ac:dyDescent="0.3">
      <c r="P312513" s="83"/>
    </row>
    <row r="312514" spans="16:16" x14ac:dyDescent="0.3">
      <c r="P312514" s="83"/>
    </row>
    <row r="312515" spans="16:16" x14ac:dyDescent="0.3">
      <c r="P312515" s="83"/>
    </row>
    <row r="312516" spans="16:16" x14ac:dyDescent="0.3">
      <c r="P312516" s="83"/>
    </row>
    <row r="312517" spans="16:16" x14ac:dyDescent="0.3">
      <c r="P312517" s="83"/>
    </row>
    <row r="312518" spans="16:16" x14ac:dyDescent="0.3">
      <c r="P312518" s="83"/>
    </row>
    <row r="312519" spans="16:16" x14ac:dyDescent="0.3">
      <c r="P312519" s="83"/>
    </row>
    <row r="312520" spans="16:16" x14ac:dyDescent="0.3">
      <c r="P312520" s="83"/>
    </row>
    <row r="312521" spans="16:16" x14ac:dyDescent="0.3">
      <c r="P312521" s="83"/>
    </row>
    <row r="312522" spans="16:16" x14ac:dyDescent="0.3">
      <c r="P312522" s="83"/>
    </row>
    <row r="312523" spans="16:16" x14ac:dyDescent="0.3">
      <c r="P312523" s="83"/>
    </row>
    <row r="312524" spans="16:16" x14ac:dyDescent="0.3">
      <c r="P312524" s="83"/>
    </row>
    <row r="312525" spans="16:16" x14ac:dyDescent="0.3">
      <c r="P312525" s="83"/>
    </row>
    <row r="312526" spans="16:16" x14ac:dyDescent="0.3">
      <c r="P312526" s="83"/>
    </row>
    <row r="312527" spans="16:16" x14ac:dyDescent="0.3">
      <c r="P312527" s="83"/>
    </row>
    <row r="312528" spans="16:16" x14ac:dyDescent="0.3">
      <c r="P312528" s="83"/>
    </row>
    <row r="312529" spans="16:16" x14ac:dyDescent="0.3">
      <c r="P312529" s="83"/>
    </row>
    <row r="312530" spans="16:16" x14ac:dyDescent="0.3">
      <c r="P312530" s="83"/>
    </row>
    <row r="312531" spans="16:16" x14ac:dyDescent="0.3">
      <c r="P312531" s="83"/>
    </row>
    <row r="312532" spans="16:16" x14ac:dyDescent="0.3">
      <c r="P312532" s="83"/>
    </row>
    <row r="312533" spans="16:16" x14ac:dyDescent="0.3">
      <c r="P312533" s="83"/>
    </row>
    <row r="312534" spans="16:16" x14ac:dyDescent="0.3">
      <c r="P312534" s="83"/>
    </row>
    <row r="312535" spans="16:16" x14ac:dyDescent="0.3">
      <c r="P312535" s="83"/>
    </row>
    <row r="312536" spans="16:16" x14ac:dyDescent="0.3">
      <c r="P312536" s="83"/>
    </row>
    <row r="312537" spans="16:16" x14ac:dyDescent="0.3">
      <c r="P312537" s="83"/>
    </row>
    <row r="312538" spans="16:16" x14ac:dyDescent="0.3">
      <c r="P312538" s="83"/>
    </row>
    <row r="312539" spans="16:16" x14ac:dyDescent="0.3">
      <c r="P312539" s="83"/>
    </row>
    <row r="312540" spans="16:16" x14ac:dyDescent="0.3">
      <c r="P312540" s="83"/>
    </row>
    <row r="312541" spans="16:16" x14ac:dyDescent="0.3">
      <c r="P312541" s="83"/>
    </row>
    <row r="312542" spans="16:16" x14ac:dyDescent="0.3">
      <c r="P312542" s="83"/>
    </row>
    <row r="312543" spans="16:16" x14ac:dyDescent="0.3">
      <c r="P312543" s="83"/>
    </row>
    <row r="312544" spans="16:16" x14ac:dyDescent="0.3">
      <c r="P312544" s="83"/>
    </row>
    <row r="312545" spans="16:16" x14ac:dyDescent="0.3">
      <c r="P312545" s="83"/>
    </row>
    <row r="312546" spans="16:16" x14ac:dyDescent="0.3">
      <c r="P312546" s="83"/>
    </row>
    <row r="312547" spans="16:16" x14ac:dyDescent="0.3">
      <c r="P312547" s="83"/>
    </row>
    <row r="312548" spans="16:16" x14ac:dyDescent="0.3">
      <c r="P312548" s="83"/>
    </row>
    <row r="312549" spans="16:16" x14ac:dyDescent="0.3">
      <c r="P312549" s="83"/>
    </row>
    <row r="312550" spans="16:16" x14ac:dyDescent="0.3">
      <c r="P312550" s="83"/>
    </row>
    <row r="312551" spans="16:16" x14ac:dyDescent="0.3">
      <c r="P312551" s="83"/>
    </row>
    <row r="312552" spans="16:16" x14ac:dyDescent="0.3">
      <c r="P312552" s="83"/>
    </row>
    <row r="312553" spans="16:16" x14ac:dyDescent="0.3">
      <c r="P312553" s="83"/>
    </row>
    <row r="312554" spans="16:16" x14ac:dyDescent="0.3">
      <c r="P312554" s="83"/>
    </row>
    <row r="312555" spans="16:16" x14ac:dyDescent="0.3">
      <c r="P312555" s="83"/>
    </row>
    <row r="312556" spans="16:16" x14ac:dyDescent="0.3">
      <c r="P312556" s="83"/>
    </row>
    <row r="312557" spans="16:16" x14ac:dyDescent="0.3">
      <c r="P312557" s="83"/>
    </row>
    <row r="312558" spans="16:16" x14ac:dyDescent="0.3">
      <c r="P312558" s="83"/>
    </row>
    <row r="312559" spans="16:16" x14ac:dyDescent="0.3">
      <c r="P312559" s="83"/>
    </row>
    <row r="312560" spans="16:16" x14ac:dyDescent="0.3">
      <c r="P312560" s="83"/>
    </row>
    <row r="312561" spans="16:16" x14ac:dyDescent="0.3">
      <c r="P312561" s="83"/>
    </row>
    <row r="312562" spans="16:16" x14ac:dyDescent="0.3">
      <c r="P312562" s="83"/>
    </row>
    <row r="312563" spans="16:16" x14ac:dyDescent="0.3">
      <c r="P312563" s="83"/>
    </row>
    <row r="312564" spans="16:16" x14ac:dyDescent="0.3">
      <c r="P312564" s="83"/>
    </row>
    <row r="312565" spans="16:16" x14ac:dyDescent="0.3">
      <c r="P312565" s="83"/>
    </row>
    <row r="312566" spans="16:16" x14ac:dyDescent="0.3">
      <c r="P312566" s="83"/>
    </row>
    <row r="312567" spans="16:16" x14ac:dyDescent="0.3">
      <c r="P312567" s="83"/>
    </row>
    <row r="312568" spans="16:16" x14ac:dyDescent="0.3">
      <c r="P312568" s="83"/>
    </row>
    <row r="312569" spans="16:16" x14ac:dyDescent="0.3">
      <c r="P312569" s="83"/>
    </row>
    <row r="312570" spans="16:16" x14ac:dyDescent="0.3">
      <c r="P312570" s="83"/>
    </row>
    <row r="312571" spans="16:16" x14ac:dyDescent="0.3">
      <c r="P312571" s="83"/>
    </row>
    <row r="312572" spans="16:16" x14ac:dyDescent="0.3">
      <c r="P312572" s="83"/>
    </row>
    <row r="312573" spans="16:16" x14ac:dyDescent="0.3">
      <c r="P312573" s="83"/>
    </row>
    <row r="312574" spans="16:16" x14ac:dyDescent="0.3">
      <c r="P312574" s="83"/>
    </row>
    <row r="312575" spans="16:16" x14ac:dyDescent="0.3">
      <c r="P312575" s="83"/>
    </row>
    <row r="312576" spans="16:16" x14ac:dyDescent="0.3">
      <c r="P312576" s="83"/>
    </row>
    <row r="312577" spans="16:16" x14ac:dyDescent="0.3">
      <c r="P312577" s="83"/>
    </row>
    <row r="312578" spans="16:16" x14ac:dyDescent="0.3">
      <c r="P312578" s="83"/>
    </row>
    <row r="312579" spans="16:16" x14ac:dyDescent="0.3">
      <c r="P312579" s="83"/>
    </row>
    <row r="312580" spans="16:16" x14ac:dyDescent="0.3">
      <c r="P312580" s="83"/>
    </row>
    <row r="312581" spans="16:16" x14ac:dyDescent="0.3">
      <c r="P312581" s="83"/>
    </row>
    <row r="312582" spans="16:16" x14ac:dyDescent="0.3">
      <c r="P312582" s="83"/>
    </row>
    <row r="312583" spans="16:16" x14ac:dyDescent="0.3">
      <c r="P312583" s="83"/>
    </row>
    <row r="312584" spans="16:16" x14ac:dyDescent="0.3">
      <c r="P312584" s="83"/>
    </row>
    <row r="312585" spans="16:16" x14ac:dyDescent="0.3">
      <c r="P312585" s="83"/>
    </row>
    <row r="312586" spans="16:16" x14ac:dyDescent="0.3">
      <c r="P312586" s="83"/>
    </row>
    <row r="312587" spans="16:16" x14ac:dyDescent="0.3">
      <c r="P312587" s="83"/>
    </row>
    <row r="312588" spans="16:16" x14ac:dyDescent="0.3">
      <c r="P312588" s="83"/>
    </row>
    <row r="312589" spans="16:16" x14ac:dyDescent="0.3">
      <c r="P312589" s="83"/>
    </row>
    <row r="312590" spans="16:16" x14ac:dyDescent="0.3">
      <c r="P312590" s="83"/>
    </row>
    <row r="312591" spans="16:16" x14ac:dyDescent="0.3">
      <c r="P312591" s="83"/>
    </row>
    <row r="312592" spans="16:16" x14ac:dyDescent="0.3">
      <c r="P312592" s="83"/>
    </row>
    <row r="312593" spans="16:16" x14ac:dyDescent="0.3">
      <c r="P312593" s="83"/>
    </row>
    <row r="312594" spans="16:16" x14ac:dyDescent="0.3">
      <c r="P312594" s="83"/>
    </row>
    <row r="312595" spans="16:16" x14ac:dyDescent="0.3">
      <c r="P312595" s="83"/>
    </row>
    <row r="312596" spans="16:16" x14ac:dyDescent="0.3">
      <c r="P312596" s="83"/>
    </row>
    <row r="312597" spans="16:16" x14ac:dyDescent="0.3">
      <c r="P312597" s="83"/>
    </row>
    <row r="312598" spans="16:16" x14ac:dyDescent="0.3">
      <c r="P312598" s="83"/>
    </row>
    <row r="312599" spans="16:16" x14ac:dyDescent="0.3">
      <c r="P312599" s="83"/>
    </row>
    <row r="312600" spans="16:16" x14ac:dyDescent="0.3">
      <c r="P312600" s="83"/>
    </row>
    <row r="312601" spans="16:16" x14ac:dyDescent="0.3">
      <c r="P312601" s="83"/>
    </row>
    <row r="312602" spans="16:16" x14ac:dyDescent="0.3">
      <c r="P312602" s="83"/>
    </row>
    <row r="312603" spans="16:16" x14ac:dyDescent="0.3">
      <c r="P312603" s="83"/>
    </row>
    <row r="312604" spans="16:16" x14ac:dyDescent="0.3">
      <c r="P312604" s="83"/>
    </row>
    <row r="312605" spans="16:16" x14ac:dyDescent="0.3">
      <c r="P312605" s="83"/>
    </row>
    <row r="312606" spans="16:16" x14ac:dyDescent="0.3">
      <c r="P312606" s="83"/>
    </row>
    <row r="312607" spans="16:16" x14ac:dyDescent="0.3">
      <c r="P312607" s="83"/>
    </row>
    <row r="312608" spans="16:16" x14ac:dyDescent="0.3">
      <c r="P312608" s="83"/>
    </row>
    <row r="312609" spans="16:16" x14ac:dyDescent="0.3">
      <c r="P312609" s="83"/>
    </row>
    <row r="312610" spans="16:16" x14ac:dyDescent="0.3">
      <c r="P312610" s="83"/>
    </row>
    <row r="312611" spans="16:16" x14ac:dyDescent="0.3">
      <c r="P312611" s="83"/>
    </row>
    <row r="312612" spans="16:16" x14ac:dyDescent="0.3">
      <c r="P312612" s="83"/>
    </row>
    <row r="312613" spans="16:16" x14ac:dyDescent="0.3">
      <c r="P312613" s="83"/>
    </row>
    <row r="312614" spans="16:16" x14ac:dyDescent="0.3">
      <c r="P312614" s="83"/>
    </row>
    <row r="312615" spans="16:16" x14ac:dyDescent="0.3">
      <c r="P312615" s="83"/>
    </row>
    <row r="312616" spans="16:16" x14ac:dyDescent="0.3">
      <c r="P312616" s="83"/>
    </row>
    <row r="312617" spans="16:16" x14ac:dyDescent="0.3">
      <c r="P312617" s="83"/>
    </row>
    <row r="312618" spans="16:16" x14ac:dyDescent="0.3">
      <c r="P312618" s="83"/>
    </row>
    <row r="312619" spans="16:16" x14ac:dyDescent="0.3">
      <c r="P312619" s="83"/>
    </row>
    <row r="312620" spans="16:16" x14ac:dyDescent="0.3">
      <c r="P312620" s="83"/>
    </row>
    <row r="312621" spans="16:16" x14ac:dyDescent="0.3">
      <c r="P312621" s="83"/>
    </row>
    <row r="312622" spans="16:16" x14ac:dyDescent="0.3">
      <c r="P312622" s="83"/>
    </row>
    <row r="312623" spans="16:16" x14ac:dyDescent="0.3">
      <c r="P312623" s="83"/>
    </row>
    <row r="312624" spans="16:16" x14ac:dyDescent="0.3">
      <c r="P312624" s="83"/>
    </row>
    <row r="312625" spans="16:16" x14ac:dyDescent="0.3">
      <c r="P312625" s="83"/>
    </row>
    <row r="312626" spans="16:16" x14ac:dyDescent="0.3">
      <c r="P312626" s="83"/>
    </row>
    <row r="312627" spans="16:16" x14ac:dyDescent="0.3">
      <c r="P312627" s="83"/>
    </row>
    <row r="312628" spans="16:16" x14ac:dyDescent="0.3">
      <c r="P312628" s="83"/>
    </row>
    <row r="312629" spans="16:16" x14ac:dyDescent="0.3">
      <c r="P312629" s="83"/>
    </row>
    <row r="312630" spans="16:16" x14ac:dyDescent="0.3">
      <c r="P312630" s="83"/>
    </row>
    <row r="312631" spans="16:16" x14ac:dyDescent="0.3">
      <c r="P312631" s="83"/>
    </row>
    <row r="312632" spans="16:16" x14ac:dyDescent="0.3">
      <c r="P312632" s="83"/>
    </row>
    <row r="312633" spans="16:16" x14ac:dyDescent="0.3">
      <c r="P312633" s="83"/>
    </row>
    <row r="312634" spans="16:16" x14ac:dyDescent="0.3">
      <c r="P312634" s="83"/>
    </row>
    <row r="312635" spans="16:16" x14ac:dyDescent="0.3">
      <c r="P312635" s="83"/>
    </row>
    <row r="312636" spans="16:16" x14ac:dyDescent="0.3">
      <c r="P312636" s="83"/>
    </row>
    <row r="312637" spans="16:16" x14ac:dyDescent="0.3">
      <c r="P312637" s="83"/>
    </row>
    <row r="312638" spans="16:16" x14ac:dyDescent="0.3">
      <c r="P312638" s="83"/>
    </row>
    <row r="312639" spans="16:16" x14ac:dyDescent="0.3">
      <c r="P312639" s="83"/>
    </row>
    <row r="312640" spans="16:16" x14ac:dyDescent="0.3">
      <c r="P312640" s="83"/>
    </row>
    <row r="312641" spans="16:16" x14ac:dyDescent="0.3">
      <c r="P312641" s="83"/>
    </row>
    <row r="312642" spans="16:16" x14ac:dyDescent="0.3">
      <c r="P312642" s="83"/>
    </row>
    <row r="312643" spans="16:16" x14ac:dyDescent="0.3">
      <c r="P312643" s="83"/>
    </row>
    <row r="312644" spans="16:16" x14ac:dyDescent="0.3">
      <c r="P312644" s="83"/>
    </row>
    <row r="312645" spans="16:16" x14ac:dyDescent="0.3">
      <c r="P312645" s="83"/>
    </row>
    <row r="312646" spans="16:16" x14ac:dyDescent="0.3">
      <c r="P312646" s="83"/>
    </row>
    <row r="312647" spans="16:16" x14ac:dyDescent="0.3">
      <c r="P312647" s="83"/>
    </row>
    <row r="312648" spans="16:16" x14ac:dyDescent="0.3">
      <c r="P312648" s="83"/>
    </row>
    <row r="312649" spans="16:16" x14ac:dyDescent="0.3">
      <c r="P312649" s="83"/>
    </row>
    <row r="312650" spans="16:16" x14ac:dyDescent="0.3">
      <c r="P312650" s="83"/>
    </row>
    <row r="312651" spans="16:16" x14ac:dyDescent="0.3">
      <c r="P312651" s="83"/>
    </row>
    <row r="312652" spans="16:16" x14ac:dyDescent="0.3">
      <c r="P312652" s="83"/>
    </row>
    <row r="312653" spans="16:16" x14ac:dyDescent="0.3">
      <c r="P312653" s="83"/>
    </row>
    <row r="312654" spans="16:16" x14ac:dyDescent="0.3">
      <c r="P312654" s="83"/>
    </row>
    <row r="312655" spans="16:16" x14ac:dyDescent="0.3">
      <c r="P312655" s="83"/>
    </row>
    <row r="312656" spans="16:16" x14ac:dyDescent="0.3">
      <c r="P312656" s="83"/>
    </row>
    <row r="312657" spans="16:16" x14ac:dyDescent="0.3">
      <c r="P312657" s="83"/>
    </row>
    <row r="312658" spans="16:16" x14ac:dyDescent="0.3">
      <c r="P312658" s="83"/>
    </row>
    <row r="312659" spans="16:16" x14ac:dyDescent="0.3">
      <c r="P312659" s="83"/>
    </row>
    <row r="312660" spans="16:16" x14ac:dyDescent="0.3">
      <c r="P312660" s="83"/>
    </row>
    <row r="312661" spans="16:16" x14ac:dyDescent="0.3">
      <c r="P312661" s="83"/>
    </row>
    <row r="312662" spans="16:16" x14ac:dyDescent="0.3">
      <c r="P312662" s="83"/>
    </row>
    <row r="312663" spans="16:16" x14ac:dyDescent="0.3">
      <c r="P312663" s="83"/>
    </row>
    <row r="312664" spans="16:16" x14ac:dyDescent="0.3">
      <c r="P312664" s="83"/>
    </row>
    <row r="312665" spans="16:16" x14ac:dyDescent="0.3">
      <c r="P312665" s="83"/>
    </row>
    <row r="312666" spans="16:16" x14ac:dyDescent="0.3">
      <c r="P312666" s="83"/>
    </row>
    <row r="312667" spans="16:16" x14ac:dyDescent="0.3">
      <c r="P312667" s="83"/>
    </row>
    <row r="312668" spans="16:16" x14ac:dyDescent="0.3">
      <c r="P312668" s="83"/>
    </row>
    <row r="312669" spans="16:16" x14ac:dyDescent="0.3">
      <c r="P312669" s="83"/>
    </row>
    <row r="312670" spans="16:16" x14ac:dyDescent="0.3">
      <c r="P312670" s="83"/>
    </row>
    <row r="312671" spans="16:16" x14ac:dyDescent="0.3">
      <c r="P312671" s="83"/>
    </row>
    <row r="312672" spans="16:16" x14ac:dyDescent="0.3">
      <c r="P312672" s="83"/>
    </row>
    <row r="312673" spans="16:16" x14ac:dyDescent="0.3">
      <c r="P312673" s="83"/>
    </row>
    <row r="312674" spans="16:16" x14ac:dyDescent="0.3">
      <c r="P312674" s="83"/>
    </row>
    <row r="312675" spans="16:16" x14ac:dyDescent="0.3">
      <c r="P312675" s="83"/>
    </row>
    <row r="312676" spans="16:16" x14ac:dyDescent="0.3">
      <c r="P312676" s="83"/>
    </row>
    <row r="312677" spans="16:16" x14ac:dyDescent="0.3">
      <c r="P312677" s="83"/>
    </row>
    <row r="312678" spans="16:16" x14ac:dyDescent="0.3">
      <c r="P312678" s="83"/>
    </row>
    <row r="312679" spans="16:16" x14ac:dyDescent="0.3">
      <c r="P312679" s="83"/>
    </row>
    <row r="312680" spans="16:16" x14ac:dyDescent="0.3">
      <c r="P312680" s="83"/>
    </row>
    <row r="312681" spans="16:16" x14ac:dyDescent="0.3">
      <c r="P312681" s="83"/>
    </row>
    <row r="312682" spans="16:16" x14ac:dyDescent="0.3">
      <c r="P312682" s="83"/>
    </row>
    <row r="312683" spans="16:16" x14ac:dyDescent="0.3">
      <c r="P312683" s="83"/>
    </row>
    <row r="312684" spans="16:16" x14ac:dyDescent="0.3">
      <c r="P312684" s="83"/>
    </row>
    <row r="312685" spans="16:16" x14ac:dyDescent="0.3">
      <c r="P312685" s="83"/>
    </row>
    <row r="312686" spans="16:16" x14ac:dyDescent="0.3">
      <c r="P312686" s="83"/>
    </row>
    <row r="312687" spans="16:16" x14ac:dyDescent="0.3">
      <c r="P312687" s="83"/>
    </row>
    <row r="312688" spans="16:16" x14ac:dyDescent="0.3">
      <c r="P312688" s="83"/>
    </row>
    <row r="312689" spans="16:16" x14ac:dyDescent="0.3">
      <c r="P312689" s="83"/>
    </row>
    <row r="312690" spans="16:16" x14ac:dyDescent="0.3">
      <c r="P312690" s="83"/>
    </row>
    <row r="312691" spans="16:16" x14ac:dyDescent="0.3">
      <c r="P312691" s="83"/>
    </row>
    <row r="312692" spans="16:16" x14ac:dyDescent="0.3">
      <c r="P312692" s="83"/>
    </row>
    <row r="312693" spans="16:16" x14ac:dyDescent="0.3">
      <c r="P312693" s="83"/>
    </row>
    <row r="312694" spans="16:16" x14ac:dyDescent="0.3">
      <c r="P312694" s="83"/>
    </row>
    <row r="312695" spans="16:16" x14ac:dyDescent="0.3">
      <c r="P312695" s="83"/>
    </row>
    <row r="312696" spans="16:16" x14ac:dyDescent="0.3">
      <c r="P312696" s="83"/>
    </row>
    <row r="312697" spans="16:16" x14ac:dyDescent="0.3">
      <c r="P312697" s="83"/>
    </row>
    <row r="312698" spans="16:16" x14ac:dyDescent="0.3">
      <c r="P312698" s="83"/>
    </row>
    <row r="312699" spans="16:16" x14ac:dyDescent="0.3">
      <c r="P312699" s="83"/>
    </row>
    <row r="312700" spans="16:16" x14ac:dyDescent="0.3">
      <c r="P312700" s="83"/>
    </row>
    <row r="312701" spans="16:16" x14ac:dyDescent="0.3">
      <c r="P312701" s="83"/>
    </row>
    <row r="312702" spans="16:16" x14ac:dyDescent="0.3">
      <c r="P312702" s="83"/>
    </row>
    <row r="312703" spans="16:16" x14ac:dyDescent="0.3">
      <c r="P312703" s="83"/>
    </row>
    <row r="312704" spans="16:16" x14ac:dyDescent="0.3">
      <c r="P312704" s="83"/>
    </row>
    <row r="312705" spans="16:16" x14ac:dyDescent="0.3">
      <c r="P312705" s="83"/>
    </row>
    <row r="312706" spans="16:16" x14ac:dyDescent="0.3">
      <c r="P312706" s="83"/>
    </row>
    <row r="312707" spans="16:16" x14ac:dyDescent="0.3">
      <c r="P312707" s="83"/>
    </row>
    <row r="312708" spans="16:16" x14ac:dyDescent="0.3">
      <c r="P312708" s="83"/>
    </row>
    <row r="312709" spans="16:16" x14ac:dyDescent="0.3">
      <c r="P312709" s="83"/>
    </row>
    <row r="312710" spans="16:16" x14ac:dyDescent="0.3">
      <c r="P312710" s="83"/>
    </row>
    <row r="312711" spans="16:16" x14ac:dyDescent="0.3">
      <c r="P312711" s="83"/>
    </row>
    <row r="312712" spans="16:16" x14ac:dyDescent="0.3">
      <c r="P312712" s="83"/>
    </row>
    <row r="312713" spans="16:16" x14ac:dyDescent="0.3">
      <c r="P312713" s="83"/>
    </row>
    <row r="312714" spans="16:16" x14ac:dyDescent="0.3">
      <c r="P312714" s="83"/>
    </row>
    <row r="312715" spans="16:16" x14ac:dyDescent="0.3">
      <c r="P312715" s="83"/>
    </row>
    <row r="312716" spans="16:16" x14ac:dyDescent="0.3">
      <c r="P312716" s="83"/>
    </row>
    <row r="312717" spans="16:16" x14ac:dyDescent="0.3">
      <c r="P312717" s="83"/>
    </row>
    <row r="312718" spans="16:16" x14ac:dyDescent="0.3">
      <c r="P312718" s="83"/>
    </row>
    <row r="312719" spans="16:16" x14ac:dyDescent="0.3">
      <c r="P312719" s="83"/>
    </row>
    <row r="312720" spans="16:16" x14ac:dyDescent="0.3">
      <c r="P312720" s="83"/>
    </row>
    <row r="312721" spans="16:16" x14ac:dyDescent="0.3">
      <c r="P312721" s="83"/>
    </row>
    <row r="312722" spans="16:16" x14ac:dyDescent="0.3">
      <c r="P312722" s="83"/>
    </row>
    <row r="312723" spans="16:16" x14ac:dyDescent="0.3">
      <c r="P312723" s="83"/>
    </row>
    <row r="312724" spans="16:16" x14ac:dyDescent="0.3">
      <c r="P312724" s="83"/>
    </row>
    <row r="312725" spans="16:16" x14ac:dyDescent="0.3">
      <c r="P312725" s="83"/>
    </row>
    <row r="312726" spans="16:16" x14ac:dyDescent="0.3">
      <c r="P312726" s="83"/>
    </row>
    <row r="312727" spans="16:16" x14ac:dyDescent="0.3">
      <c r="P312727" s="83"/>
    </row>
    <row r="312728" spans="16:16" x14ac:dyDescent="0.3">
      <c r="P312728" s="83"/>
    </row>
    <row r="312729" spans="16:16" x14ac:dyDescent="0.3">
      <c r="P312729" s="83"/>
    </row>
    <row r="312730" spans="16:16" x14ac:dyDescent="0.3">
      <c r="P312730" s="83"/>
    </row>
    <row r="312731" spans="16:16" x14ac:dyDescent="0.3">
      <c r="P312731" s="83"/>
    </row>
    <row r="312732" spans="16:16" x14ac:dyDescent="0.3">
      <c r="P312732" s="83"/>
    </row>
    <row r="312733" spans="16:16" x14ac:dyDescent="0.3">
      <c r="P312733" s="83"/>
    </row>
    <row r="312734" spans="16:16" x14ac:dyDescent="0.3">
      <c r="P312734" s="83"/>
    </row>
    <row r="312735" spans="16:16" x14ac:dyDescent="0.3">
      <c r="P312735" s="83"/>
    </row>
    <row r="312736" spans="16:16" x14ac:dyDescent="0.3">
      <c r="P312736" s="83"/>
    </row>
    <row r="312737" spans="16:16" x14ac:dyDescent="0.3">
      <c r="P312737" s="83"/>
    </row>
    <row r="312738" spans="16:16" x14ac:dyDescent="0.3">
      <c r="P312738" s="83"/>
    </row>
    <row r="312739" spans="16:16" x14ac:dyDescent="0.3">
      <c r="P312739" s="83"/>
    </row>
    <row r="312740" spans="16:16" x14ac:dyDescent="0.3">
      <c r="P312740" s="83"/>
    </row>
    <row r="312741" spans="16:16" x14ac:dyDescent="0.3">
      <c r="P312741" s="83"/>
    </row>
    <row r="312742" spans="16:16" x14ac:dyDescent="0.3">
      <c r="P312742" s="83"/>
    </row>
    <row r="312743" spans="16:16" x14ac:dyDescent="0.3">
      <c r="P312743" s="83"/>
    </row>
    <row r="312744" spans="16:16" x14ac:dyDescent="0.3">
      <c r="P312744" s="83"/>
    </row>
    <row r="312745" spans="16:16" x14ac:dyDescent="0.3">
      <c r="P312745" s="83"/>
    </row>
    <row r="312746" spans="16:16" x14ac:dyDescent="0.3">
      <c r="P312746" s="83"/>
    </row>
    <row r="312747" spans="16:16" x14ac:dyDescent="0.3">
      <c r="P312747" s="83"/>
    </row>
    <row r="312748" spans="16:16" x14ac:dyDescent="0.3">
      <c r="P312748" s="83"/>
    </row>
    <row r="312749" spans="16:16" x14ac:dyDescent="0.3">
      <c r="P312749" s="83"/>
    </row>
    <row r="312750" spans="16:16" x14ac:dyDescent="0.3">
      <c r="P312750" s="83"/>
    </row>
    <row r="312751" spans="16:16" x14ac:dyDescent="0.3">
      <c r="P312751" s="83"/>
    </row>
    <row r="312752" spans="16:16" x14ac:dyDescent="0.3">
      <c r="P312752" s="83"/>
    </row>
    <row r="312753" spans="16:16" x14ac:dyDescent="0.3">
      <c r="P312753" s="83"/>
    </row>
    <row r="312754" spans="16:16" x14ac:dyDescent="0.3">
      <c r="P312754" s="83"/>
    </row>
    <row r="312755" spans="16:16" x14ac:dyDescent="0.3">
      <c r="P312755" s="83"/>
    </row>
    <row r="312756" spans="16:16" x14ac:dyDescent="0.3">
      <c r="P312756" s="83"/>
    </row>
    <row r="312757" spans="16:16" x14ac:dyDescent="0.3">
      <c r="P312757" s="83"/>
    </row>
    <row r="312758" spans="16:16" x14ac:dyDescent="0.3">
      <c r="P312758" s="83"/>
    </row>
    <row r="312759" spans="16:16" x14ac:dyDescent="0.3">
      <c r="P312759" s="83"/>
    </row>
    <row r="312760" spans="16:16" x14ac:dyDescent="0.3">
      <c r="P312760" s="83"/>
    </row>
    <row r="312761" spans="16:16" x14ac:dyDescent="0.3">
      <c r="P312761" s="83"/>
    </row>
    <row r="312762" spans="16:16" x14ac:dyDescent="0.3">
      <c r="P312762" s="83"/>
    </row>
    <row r="312763" spans="16:16" x14ac:dyDescent="0.3">
      <c r="P312763" s="83"/>
    </row>
    <row r="312764" spans="16:16" x14ac:dyDescent="0.3">
      <c r="P312764" s="83"/>
    </row>
    <row r="312765" spans="16:16" x14ac:dyDescent="0.3">
      <c r="P312765" s="83"/>
    </row>
    <row r="312766" spans="16:16" x14ac:dyDescent="0.3">
      <c r="P312766" s="83"/>
    </row>
    <row r="312767" spans="16:16" x14ac:dyDescent="0.3">
      <c r="P312767" s="83"/>
    </row>
    <row r="312768" spans="16:16" x14ac:dyDescent="0.3">
      <c r="P312768" s="83"/>
    </row>
    <row r="312769" spans="16:16" x14ac:dyDescent="0.3">
      <c r="P312769" s="83"/>
    </row>
    <row r="312770" spans="16:16" x14ac:dyDescent="0.3">
      <c r="P312770" s="83"/>
    </row>
    <row r="312771" spans="16:16" x14ac:dyDescent="0.3">
      <c r="P312771" s="83"/>
    </row>
    <row r="312772" spans="16:16" x14ac:dyDescent="0.3">
      <c r="P312772" s="83"/>
    </row>
    <row r="312773" spans="16:16" x14ac:dyDescent="0.3">
      <c r="P312773" s="83"/>
    </row>
    <row r="312774" spans="16:16" x14ac:dyDescent="0.3">
      <c r="P312774" s="83"/>
    </row>
    <row r="312775" spans="16:16" x14ac:dyDescent="0.3">
      <c r="P312775" s="83"/>
    </row>
    <row r="312776" spans="16:16" x14ac:dyDescent="0.3">
      <c r="P312776" s="83"/>
    </row>
    <row r="312777" spans="16:16" x14ac:dyDescent="0.3">
      <c r="P312777" s="83"/>
    </row>
    <row r="312778" spans="16:16" x14ac:dyDescent="0.3">
      <c r="P312778" s="83"/>
    </row>
    <row r="312779" spans="16:16" x14ac:dyDescent="0.3">
      <c r="P312779" s="83"/>
    </row>
    <row r="312780" spans="16:16" x14ac:dyDescent="0.3">
      <c r="P312780" s="83"/>
    </row>
    <row r="312781" spans="16:16" x14ac:dyDescent="0.3">
      <c r="P312781" s="83"/>
    </row>
    <row r="312782" spans="16:16" x14ac:dyDescent="0.3">
      <c r="P312782" s="83"/>
    </row>
    <row r="312783" spans="16:16" x14ac:dyDescent="0.3">
      <c r="P312783" s="83"/>
    </row>
    <row r="312784" spans="16:16" x14ac:dyDescent="0.3">
      <c r="P312784" s="83"/>
    </row>
    <row r="312785" spans="16:16" x14ac:dyDescent="0.3">
      <c r="P312785" s="83"/>
    </row>
    <row r="312786" spans="16:16" x14ac:dyDescent="0.3">
      <c r="P312786" s="83"/>
    </row>
    <row r="312787" spans="16:16" x14ac:dyDescent="0.3">
      <c r="P312787" s="83"/>
    </row>
    <row r="312788" spans="16:16" x14ac:dyDescent="0.3">
      <c r="P312788" s="83"/>
    </row>
    <row r="312789" spans="16:16" x14ac:dyDescent="0.3">
      <c r="P312789" s="83"/>
    </row>
    <row r="312790" spans="16:16" x14ac:dyDescent="0.3">
      <c r="P312790" s="83"/>
    </row>
    <row r="312791" spans="16:16" x14ac:dyDescent="0.3">
      <c r="P312791" s="83"/>
    </row>
    <row r="312792" spans="16:16" x14ac:dyDescent="0.3">
      <c r="P312792" s="83"/>
    </row>
    <row r="312793" spans="16:16" x14ac:dyDescent="0.3">
      <c r="P312793" s="83"/>
    </row>
    <row r="312794" spans="16:16" x14ac:dyDescent="0.3">
      <c r="P312794" s="83"/>
    </row>
    <row r="312795" spans="16:16" x14ac:dyDescent="0.3">
      <c r="P312795" s="83"/>
    </row>
    <row r="312796" spans="16:16" x14ac:dyDescent="0.3">
      <c r="P312796" s="83"/>
    </row>
    <row r="312797" spans="16:16" x14ac:dyDescent="0.3">
      <c r="P312797" s="83"/>
    </row>
    <row r="312798" spans="16:16" x14ac:dyDescent="0.3">
      <c r="P312798" s="83"/>
    </row>
    <row r="312799" spans="16:16" x14ac:dyDescent="0.3">
      <c r="P312799" s="83"/>
    </row>
    <row r="312800" spans="16:16" x14ac:dyDescent="0.3">
      <c r="P312800" s="83"/>
    </row>
    <row r="312801" spans="16:16" x14ac:dyDescent="0.3">
      <c r="P312801" s="83"/>
    </row>
    <row r="312802" spans="16:16" x14ac:dyDescent="0.3">
      <c r="P312802" s="83"/>
    </row>
    <row r="312803" spans="16:16" x14ac:dyDescent="0.3">
      <c r="P312803" s="83"/>
    </row>
    <row r="312804" spans="16:16" x14ac:dyDescent="0.3">
      <c r="P312804" s="83"/>
    </row>
    <row r="312805" spans="16:16" x14ac:dyDescent="0.3">
      <c r="P312805" s="83"/>
    </row>
    <row r="312806" spans="16:16" x14ac:dyDescent="0.3">
      <c r="P312806" s="83"/>
    </row>
    <row r="312807" spans="16:16" x14ac:dyDescent="0.3">
      <c r="P312807" s="83"/>
    </row>
    <row r="312808" spans="16:16" x14ac:dyDescent="0.3">
      <c r="P312808" s="83"/>
    </row>
    <row r="312809" spans="16:16" x14ac:dyDescent="0.3">
      <c r="P312809" s="83"/>
    </row>
    <row r="312810" spans="16:16" x14ac:dyDescent="0.3">
      <c r="P312810" s="83"/>
    </row>
    <row r="312811" spans="16:16" x14ac:dyDescent="0.3">
      <c r="P312811" s="83"/>
    </row>
    <row r="312812" spans="16:16" x14ac:dyDescent="0.3">
      <c r="P312812" s="83"/>
    </row>
    <row r="312813" spans="16:16" x14ac:dyDescent="0.3">
      <c r="P312813" s="83"/>
    </row>
    <row r="312814" spans="16:16" x14ac:dyDescent="0.3">
      <c r="P312814" s="83"/>
    </row>
    <row r="312815" spans="16:16" x14ac:dyDescent="0.3">
      <c r="P312815" s="83"/>
    </row>
    <row r="312816" spans="16:16" x14ac:dyDescent="0.3">
      <c r="P312816" s="83"/>
    </row>
    <row r="312817" spans="16:16" x14ac:dyDescent="0.3">
      <c r="P312817" s="83"/>
    </row>
    <row r="312818" spans="16:16" x14ac:dyDescent="0.3">
      <c r="P312818" s="83"/>
    </row>
    <row r="312819" spans="16:16" x14ac:dyDescent="0.3">
      <c r="P312819" s="83"/>
    </row>
    <row r="312820" spans="16:16" x14ac:dyDescent="0.3">
      <c r="P312820" s="83"/>
    </row>
    <row r="312821" spans="16:16" x14ac:dyDescent="0.3">
      <c r="P312821" s="83"/>
    </row>
    <row r="312822" spans="16:16" x14ac:dyDescent="0.3">
      <c r="P312822" s="83"/>
    </row>
    <row r="312823" spans="16:16" x14ac:dyDescent="0.3">
      <c r="P312823" s="83"/>
    </row>
    <row r="312824" spans="16:16" x14ac:dyDescent="0.3">
      <c r="P312824" s="83"/>
    </row>
    <row r="312825" spans="16:16" x14ac:dyDescent="0.3">
      <c r="P312825" s="83"/>
    </row>
    <row r="312826" spans="16:16" x14ac:dyDescent="0.3">
      <c r="P312826" s="83"/>
    </row>
    <row r="312827" spans="16:16" x14ac:dyDescent="0.3">
      <c r="P312827" s="83"/>
    </row>
    <row r="312828" spans="16:16" x14ac:dyDescent="0.3">
      <c r="P312828" s="83"/>
    </row>
    <row r="312829" spans="16:16" x14ac:dyDescent="0.3">
      <c r="P312829" s="83"/>
    </row>
    <row r="312830" spans="16:16" x14ac:dyDescent="0.3">
      <c r="P312830" s="83"/>
    </row>
    <row r="312831" spans="16:16" x14ac:dyDescent="0.3">
      <c r="P312831" s="83"/>
    </row>
    <row r="312832" spans="16:16" x14ac:dyDescent="0.3">
      <c r="P312832" s="83"/>
    </row>
    <row r="312833" spans="16:16" x14ac:dyDescent="0.3">
      <c r="P312833" s="83"/>
    </row>
    <row r="312834" spans="16:16" x14ac:dyDescent="0.3">
      <c r="P312834" s="83"/>
    </row>
    <row r="312835" spans="16:16" x14ac:dyDescent="0.3">
      <c r="P312835" s="83"/>
    </row>
    <row r="312836" spans="16:16" x14ac:dyDescent="0.3">
      <c r="P312836" s="83"/>
    </row>
    <row r="312837" spans="16:16" x14ac:dyDescent="0.3">
      <c r="P312837" s="83"/>
    </row>
    <row r="312838" spans="16:16" x14ac:dyDescent="0.3">
      <c r="P312838" s="83"/>
    </row>
    <row r="312839" spans="16:16" x14ac:dyDescent="0.3">
      <c r="P312839" s="83"/>
    </row>
    <row r="312840" spans="16:16" x14ac:dyDescent="0.3">
      <c r="P312840" s="83"/>
    </row>
    <row r="312841" spans="16:16" x14ac:dyDescent="0.3">
      <c r="P312841" s="83"/>
    </row>
    <row r="312842" spans="16:16" x14ac:dyDescent="0.3">
      <c r="P312842" s="83"/>
    </row>
    <row r="312843" spans="16:16" x14ac:dyDescent="0.3">
      <c r="P312843" s="83"/>
    </row>
    <row r="312844" spans="16:16" x14ac:dyDescent="0.3">
      <c r="P312844" s="83"/>
    </row>
    <row r="312845" spans="16:16" x14ac:dyDescent="0.3">
      <c r="P312845" s="83"/>
    </row>
    <row r="312846" spans="16:16" x14ac:dyDescent="0.3">
      <c r="P312846" s="83"/>
    </row>
    <row r="312847" spans="16:16" x14ac:dyDescent="0.3">
      <c r="P312847" s="83"/>
    </row>
    <row r="312848" spans="16:16" x14ac:dyDescent="0.3">
      <c r="P312848" s="83"/>
    </row>
    <row r="312849" spans="16:16" x14ac:dyDescent="0.3">
      <c r="P312849" s="83"/>
    </row>
    <row r="312850" spans="16:16" x14ac:dyDescent="0.3">
      <c r="P312850" s="83"/>
    </row>
    <row r="312851" spans="16:16" x14ac:dyDescent="0.3">
      <c r="P312851" s="83"/>
    </row>
    <row r="312852" spans="16:16" x14ac:dyDescent="0.3">
      <c r="P312852" s="83"/>
    </row>
    <row r="312853" spans="16:16" x14ac:dyDescent="0.3">
      <c r="P312853" s="83"/>
    </row>
    <row r="312854" spans="16:16" x14ac:dyDescent="0.3">
      <c r="P312854" s="83"/>
    </row>
    <row r="312855" spans="16:16" x14ac:dyDescent="0.3">
      <c r="P312855" s="83"/>
    </row>
    <row r="312856" spans="16:16" x14ac:dyDescent="0.3">
      <c r="P312856" s="83"/>
    </row>
    <row r="312857" spans="16:16" x14ac:dyDescent="0.3">
      <c r="P312857" s="83"/>
    </row>
    <row r="312858" spans="16:16" x14ac:dyDescent="0.3">
      <c r="P312858" s="83"/>
    </row>
    <row r="312859" spans="16:16" x14ac:dyDescent="0.3">
      <c r="P312859" s="83"/>
    </row>
    <row r="312860" spans="16:16" x14ac:dyDescent="0.3">
      <c r="P312860" s="83"/>
    </row>
    <row r="312861" spans="16:16" x14ac:dyDescent="0.3">
      <c r="P312861" s="83"/>
    </row>
    <row r="312862" spans="16:16" x14ac:dyDescent="0.3">
      <c r="P312862" s="83"/>
    </row>
    <row r="312863" spans="16:16" x14ac:dyDescent="0.3">
      <c r="P312863" s="83"/>
    </row>
    <row r="312864" spans="16:16" x14ac:dyDescent="0.3">
      <c r="P312864" s="83"/>
    </row>
    <row r="312865" spans="16:16" x14ac:dyDescent="0.3">
      <c r="P312865" s="83"/>
    </row>
    <row r="312866" spans="16:16" x14ac:dyDescent="0.3">
      <c r="P312866" s="83"/>
    </row>
    <row r="312867" spans="16:16" x14ac:dyDescent="0.3">
      <c r="P312867" s="83"/>
    </row>
    <row r="312868" spans="16:16" x14ac:dyDescent="0.3">
      <c r="P312868" s="83"/>
    </row>
    <row r="312869" spans="16:16" x14ac:dyDescent="0.3">
      <c r="P312869" s="83"/>
    </row>
    <row r="312870" spans="16:16" x14ac:dyDescent="0.3">
      <c r="P312870" s="83"/>
    </row>
    <row r="312871" spans="16:16" x14ac:dyDescent="0.3">
      <c r="P312871" s="83"/>
    </row>
    <row r="312872" spans="16:16" x14ac:dyDescent="0.3">
      <c r="P312872" s="83"/>
    </row>
    <row r="312873" spans="16:16" x14ac:dyDescent="0.3">
      <c r="P312873" s="83"/>
    </row>
    <row r="312874" spans="16:16" x14ac:dyDescent="0.3">
      <c r="P312874" s="83"/>
    </row>
    <row r="312875" spans="16:16" x14ac:dyDescent="0.3">
      <c r="P312875" s="83"/>
    </row>
    <row r="312876" spans="16:16" x14ac:dyDescent="0.3">
      <c r="P312876" s="83"/>
    </row>
    <row r="312877" spans="16:16" x14ac:dyDescent="0.3">
      <c r="P312877" s="83"/>
    </row>
    <row r="312878" spans="16:16" x14ac:dyDescent="0.3">
      <c r="P312878" s="83"/>
    </row>
    <row r="312879" spans="16:16" x14ac:dyDescent="0.3">
      <c r="P312879" s="83"/>
    </row>
    <row r="312880" spans="16:16" x14ac:dyDescent="0.3">
      <c r="P312880" s="83"/>
    </row>
    <row r="312881" spans="16:16" x14ac:dyDescent="0.3">
      <c r="P312881" s="83"/>
    </row>
    <row r="312882" spans="16:16" x14ac:dyDescent="0.3">
      <c r="P312882" s="83"/>
    </row>
    <row r="312883" spans="16:16" x14ac:dyDescent="0.3">
      <c r="P312883" s="83"/>
    </row>
    <row r="312884" spans="16:16" x14ac:dyDescent="0.3">
      <c r="P312884" s="83"/>
    </row>
    <row r="312885" spans="16:16" x14ac:dyDescent="0.3">
      <c r="P312885" s="83"/>
    </row>
    <row r="312886" spans="16:16" x14ac:dyDescent="0.3">
      <c r="P312886" s="83"/>
    </row>
    <row r="312887" spans="16:16" x14ac:dyDescent="0.3">
      <c r="P312887" s="83"/>
    </row>
    <row r="312888" spans="16:16" x14ac:dyDescent="0.3">
      <c r="P312888" s="83"/>
    </row>
    <row r="312889" spans="16:16" x14ac:dyDescent="0.3">
      <c r="P312889" s="83"/>
    </row>
    <row r="312890" spans="16:16" x14ac:dyDescent="0.3">
      <c r="P312890" s="83"/>
    </row>
    <row r="312891" spans="16:16" x14ac:dyDescent="0.3">
      <c r="P312891" s="83"/>
    </row>
    <row r="312892" spans="16:16" x14ac:dyDescent="0.3">
      <c r="P312892" s="83"/>
    </row>
    <row r="312893" spans="16:16" x14ac:dyDescent="0.3">
      <c r="P312893" s="83"/>
    </row>
    <row r="312894" spans="16:16" x14ac:dyDescent="0.3">
      <c r="P312894" s="83"/>
    </row>
    <row r="312895" spans="16:16" x14ac:dyDescent="0.3">
      <c r="P312895" s="83"/>
    </row>
    <row r="312896" spans="16:16" x14ac:dyDescent="0.3">
      <c r="P312896" s="83"/>
    </row>
    <row r="312897" spans="16:16" x14ac:dyDescent="0.3">
      <c r="P312897" s="83"/>
    </row>
    <row r="312898" spans="16:16" x14ac:dyDescent="0.3">
      <c r="P312898" s="83"/>
    </row>
    <row r="312899" spans="16:16" x14ac:dyDescent="0.3">
      <c r="P312899" s="83"/>
    </row>
    <row r="312900" spans="16:16" x14ac:dyDescent="0.3">
      <c r="P312900" s="83"/>
    </row>
    <row r="312901" spans="16:16" x14ac:dyDescent="0.3">
      <c r="P312901" s="83"/>
    </row>
    <row r="312902" spans="16:16" x14ac:dyDescent="0.3">
      <c r="P312902" s="83"/>
    </row>
    <row r="312903" spans="16:16" x14ac:dyDescent="0.3">
      <c r="P312903" s="83"/>
    </row>
    <row r="312904" spans="16:16" x14ac:dyDescent="0.3">
      <c r="P312904" s="83"/>
    </row>
    <row r="312905" spans="16:16" x14ac:dyDescent="0.3">
      <c r="P312905" s="83"/>
    </row>
    <row r="312906" spans="16:16" x14ac:dyDescent="0.3">
      <c r="P312906" s="83"/>
    </row>
    <row r="312907" spans="16:16" x14ac:dyDescent="0.3">
      <c r="P312907" s="83"/>
    </row>
    <row r="312908" spans="16:16" x14ac:dyDescent="0.3">
      <c r="P312908" s="83"/>
    </row>
    <row r="312909" spans="16:16" x14ac:dyDescent="0.3">
      <c r="P312909" s="83"/>
    </row>
    <row r="312910" spans="16:16" x14ac:dyDescent="0.3">
      <c r="P312910" s="83"/>
    </row>
    <row r="312911" spans="16:16" x14ac:dyDescent="0.3">
      <c r="P312911" s="83"/>
    </row>
    <row r="312912" spans="16:16" x14ac:dyDescent="0.3">
      <c r="P312912" s="83"/>
    </row>
    <row r="312913" spans="16:16" x14ac:dyDescent="0.3">
      <c r="P312913" s="83"/>
    </row>
    <row r="312914" spans="16:16" x14ac:dyDescent="0.3">
      <c r="P312914" s="83"/>
    </row>
    <row r="312915" spans="16:16" x14ac:dyDescent="0.3">
      <c r="P312915" s="83"/>
    </row>
    <row r="312916" spans="16:16" x14ac:dyDescent="0.3">
      <c r="P312916" s="83"/>
    </row>
    <row r="312917" spans="16:16" x14ac:dyDescent="0.3">
      <c r="P312917" s="83"/>
    </row>
    <row r="312918" spans="16:16" x14ac:dyDescent="0.3">
      <c r="P312918" s="83"/>
    </row>
    <row r="312919" spans="16:16" x14ac:dyDescent="0.3">
      <c r="P312919" s="83"/>
    </row>
    <row r="312920" spans="16:16" x14ac:dyDescent="0.3">
      <c r="P312920" s="83"/>
    </row>
    <row r="312921" spans="16:16" x14ac:dyDescent="0.3">
      <c r="P312921" s="83"/>
    </row>
    <row r="312922" spans="16:16" x14ac:dyDescent="0.3">
      <c r="P312922" s="83"/>
    </row>
    <row r="312923" spans="16:16" x14ac:dyDescent="0.3">
      <c r="P312923" s="83"/>
    </row>
    <row r="312924" spans="16:16" x14ac:dyDescent="0.3">
      <c r="P312924" s="83"/>
    </row>
    <row r="312925" spans="16:16" x14ac:dyDescent="0.3">
      <c r="P312925" s="83"/>
    </row>
    <row r="312926" spans="16:16" x14ac:dyDescent="0.3">
      <c r="P312926" s="83"/>
    </row>
    <row r="312927" spans="16:16" x14ac:dyDescent="0.3">
      <c r="P312927" s="83"/>
    </row>
    <row r="312928" spans="16:16" x14ac:dyDescent="0.3">
      <c r="P312928" s="83"/>
    </row>
    <row r="312929" spans="16:16" x14ac:dyDescent="0.3">
      <c r="P312929" s="83"/>
    </row>
    <row r="312930" spans="16:16" x14ac:dyDescent="0.3">
      <c r="P312930" s="83"/>
    </row>
    <row r="312931" spans="16:16" x14ac:dyDescent="0.3">
      <c r="P312931" s="83"/>
    </row>
    <row r="312932" spans="16:16" x14ac:dyDescent="0.3">
      <c r="P312932" s="83"/>
    </row>
    <row r="312933" spans="16:16" x14ac:dyDescent="0.3">
      <c r="P312933" s="83"/>
    </row>
    <row r="312934" spans="16:16" x14ac:dyDescent="0.3">
      <c r="P312934" s="83"/>
    </row>
    <row r="312935" spans="16:16" x14ac:dyDescent="0.3">
      <c r="P312935" s="83"/>
    </row>
    <row r="312936" spans="16:16" x14ac:dyDescent="0.3">
      <c r="P312936" s="83"/>
    </row>
    <row r="312937" spans="16:16" x14ac:dyDescent="0.3">
      <c r="P312937" s="83"/>
    </row>
    <row r="312938" spans="16:16" x14ac:dyDescent="0.3">
      <c r="P312938" s="83"/>
    </row>
    <row r="312939" spans="16:16" x14ac:dyDescent="0.3">
      <c r="P312939" s="83"/>
    </row>
    <row r="312940" spans="16:16" x14ac:dyDescent="0.3">
      <c r="P312940" s="83"/>
    </row>
    <row r="312941" spans="16:16" x14ac:dyDescent="0.3">
      <c r="P312941" s="83"/>
    </row>
    <row r="312942" spans="16:16" x14ac:dyDescent="0.3">
      <c r="P312942" s="83"/>
    </row>
    <row r="312943" spans="16:16" x14ac:dyDescent="0.3">
      <c r="P312943" s="83"/>
    </row>
    <row r="312944" spans="16:16" x14ac:dyDescent="0.3">
      <c r="P312944" s="83"/>
    </row>
    <row r="312945" spans="16:16" x14ac:dyDescent="0.3">
      <c r="P312945" s="83"/>
    </row>
    <row r="312946" spans="16:16" x14ac:dyDescent="0.3">
      <c r="P312946" s="83"/>
    </row>
    <row r="312947" spans="16:16" x14ac:dyDescent="0.3">
      <c r="P312947" s="83"/>
    </row>
    <row r="312948" spans="16:16" x14ac:dyDescent="0.3">
      <c r="P312948" s="83"/>
    </row>
    <row r="312949" spans="16:16" x14ac:dyDescent="0.3">
      <c r="P312949" s="83"/>
    </row>
    <row r="312950" spans="16:16" x14ac:dyDescent="0.3">
      <c r="P312950" s="83"/>
    </row>
    <row r="312951" spans="16:16" x14ac:dyDescent="0.3">
      <c r="P312951" s="83"/>
    </row>
    <row r="312952" spans="16:16" x14ac:dyDescent="0.3">
      <c r="P312952" s="83"/>
    </row>
    <row r="312953" spans="16:16" x14ac:dyDescent="0.3">
      <c r="P312953" s="83"/>
    </row>
    <row r="312954" spans="16:16" x14ac:dyDescent="0.3">
      <c r="P312954" s="83"/>
    </row>
    <row r="312955" spans="16:16" x14ac:dyDescent="0.3">
      <c r="P312955" s="83"/>
    </row>
    <row r="312956" spans="16:16" x14ac:dyDescent="0.3">
      <c r="P312956" s="83"/>
    </row>
    <row r="312957" spans="16:16" x14ac:dyDescent="0.3">
      <c r="P312957" s="83"/>
    </row>
    <row r="312958" spans="16:16" x14ac:dyDescent="0.3">
      <c r="P312958" s="83"/>
    </row>
    <row r="312959" spans="16:16" x14ac:dyDescent="0.3">
      <c r="P312959" s="83"/>
    </row>
    <row r="312960" spans="16:16" x14ac:dyDescent="0.3">
      <c r="P312960" s="83"/>
    </row>
    <row r="312961" spans="16:16" x14ac:dyDescent="0.3">
      <c r="P312961" s="83"/>
    </row>
    <row r="312962" spans="16:16" x14ac:dyDescent="0.3">
      <c r="P312962" s="83"/>
    </row>
    <row r="312963" spans="16:16" x14ac:dyDescent="0.3">
      <c r="P312963" s="83"/>
    </row>
    <row r="312964" spans="16:16" x14ac:dyDescent="0.3">
      <c r="P312964" s="83"/>
    </row>
    <row r="312965" spans="16:16" x14ac:dyDescent="0.3">
      <c r="P312965" s="83"/>
    </row>
    <row r="312966" spans="16:16" x14ac:dyDescent="0.3">
      <c r="P312966" s="83"/>
    </row>
    <row r="312967" spans="16:16" x14ac:dyDescent="0.3">
      <c r="P312967" s="83"/>
    </row>
    <row r="312968" spans="16:16" x14ac:dyDescent="0.3">
      <c r="P312968" s="83"/>
    </row>
    <row r="312969" spans="16:16" x14ac:dyDescent="0.3">
      <c r="P312969" s="83"/>
    </row>
    <row r="312970" spans="16:16" x14ac:dyDescent="0.3">
      <c r="P312970" s="83"/>
    </row>
    <row r="312971" spans="16:16" x14ac:dyDescent="0.3">
      <c r="P312971" s="83"/>
    </row>
    <row r="312972" spans="16:16" x14ac:dyDescent="0.3">
      <c r="P312972" s="83"/>
    </row>
    <row r="312973" spans="16:16" x14ac:dyDescent="0.3">
      <c r="P312973" s="83"/>
    </row>
    <row r="312974" spans="16:16" x14ac:dyDescent="0.3">
      <c r="P312974" s="83"/>
    </row>
    <row r="312975" spans="16:16" x14ac:dyDescent="0.3">
      <c r="P312975" s="83"/>
    </row>
    <row r="312976" spans="16:16" x14ac:dyDescent="0.3">
      <c r="P312976" s="83"/>
    </row>
    <row r="312977" spans="16:16" x14ac:dyDescent="0.3">
      <c r="P312977" s="83"/>
    </row>
    <row r="312978" spans="16:16" x14ac:dyDescent="0.3">
      <c r="P312978" s="83"/>
    </row>
    <row r="312979" spans="16:16" x14ac:dyDescent="0.3">
      <c r="P312979" s="83"/>
    </row>
    <row r="312980" spans="16:16" x14ac:dyDescent="0.3">
      <c r="P312980" s="83"/>
    </row>
    <row r="312981" spans="16:16" x14ac:dyDescent="0.3">
      <c r="P312981" s="83"/>
    </row>
    <row r="312982" spans="16:16" x14ac:dyDescent="0.3">
      <c r="P312982" s="83"/>
    </row>
    <row r="312983" spans="16:16" x14ac:dyDescent="0.3">
      <c r="P312983" s="83"/>
    </row>
    <row r="312984" spans="16:16" x14ac:dyDescent="0.3">
      <c r="P312984" s="83"/>
    </row>
    <row r="312985" spans="16:16" x14ac:dyDescent="0.3">
      <c r="P312985" s="83"/>
    </row>
    <row r="312986" spans="16:16" x14ac:dyDescent="0.3">
      <c r="P312986" s="83"/>
    </row>
    <row r="312987" spans="16:16" x14ac:dyDescent="0.3">
      <c r="P312987" s="83"/>
    </row>
    <row r="312988" spans="16:16" x14ac:dyDescent="0.3">
      <c r="P312988" s="83"/>
    </row>
    <row r="312989" spans="16:16" x14ac:dyDescent="0.3">
      <c r="P312989" s="83"/>
    </row>
    <row r="312990" spans="16:16" x14ac:dyDescent="0.3">
      <c r="P312990" s="83"/>
    </row>
    <row r="312991" spans="16:16" x14ac:dyDescent="0.3">
      <c r="P312991" s="83"/>
    </row>
    <row r="312992" spans="16:16" x14ac:dyDescent="0.3">
      <c r="P312992" s="83"/>
    </row>
    <row r="312993" spans="16:16" x14ac:dyDescent="0.3">
      <c r="P312993" s="83"/>
    </row>
    <row r="312994" spans="16:16" x14ac:dyDescent="0.3">
      <c r="P312994" s="83"/>
    </row>
    <row r="312995" spans="16:16" x14ac:dyDescent="0.3">
      <c r="P312995" s="83"/>
    </row>
    <row r="312996" spans="16:16" x14ac:dyDescent="0.3">
      <c r="P312996" s="83"/>
    </row>
    <row r="312997" spans="16:16" x14ac:dyDescent="0.3">
      <c r="P312997" s="83"/>
    </row>
    <row r="312998" spans="16:16" x14ac:dyDescent="0.3">
      <c r="P312998" s="83"/>
    </row>
    <row r="312999" spans="16:16" x14ac:dyDescent="0.3">
      <c r="P312999" s="83"/>
    </row>
    <row r="313000" spans="16:16" x14ac:dyDescent="0.3">
      <c r="P313000" s="83"/>
    </row>
    <row r="313001" spans="16:16" x14ac:dyDescent="0.3">
      <c r="P313001" s="83"/>
    </row>
    <row r="313002" spans="16:16" x14ac:dyDescent="0.3">
      <c r="P313002" s="83"/>
    </row>
    <row r="313003" spans="16:16" x14ac:dyDescent="0.3">
      <c r="P313003" s="83"/>
    </row>
    <row r="313004" spans="16:16" x14ac:dyDescent="0.3">
      <c r="P313004" s="83"/>
    </row>
    <row r="313005" spans="16:16" x14ac:dyDescent="0.3">
      <c r="P313005" s="83"/>
    </row>
    <row r="313006" spans="16:16" x14ac:dyDescent="0.3">
      <c r="P313006" s="83"/>
    </row>
    <row r="313007" spans="16:16" x14ac:dyDescent="0.3">
      <c r="P313007" s="83"/>
    </row>
    <row r="313008" spans="16:16" x14ac:dyDescent="0.3">
      <c r="P313008" s="83"/>
    </row>
    <row r="313009" spans="16:16" x14ac:dyDescent="0.3">
      <c r="P313009" s="83"/>
    </row>
    <row r="313010" spans="16:16" x14ac:dyDescent="0.3">
      <c r="P313010" s="83"/>
    </row>
    <row r="313011" spans="16:16" x14ac:dyDescent="0.3">
      <c r="P313011" s="83"/>
    </row>
    <row r="313012" spans="16:16" x14ac:dyDescent="0.3">
      <c r="P313012" s="83"/>
    </row>
    <row r="313013" spans="16:16" x14ac:dyDescent="0.3">
      <c r="P313013" s="83"/>
    </row>
    <row r="313014" spans="16:16" x14ac:dyDescent="0.3">
      <c r="P313014" s="83"/>
    </row>
    <row r="313015" spans="16:16" x14ac:dyDescent="0.3">
      <c r="P313015" s="83"/>
    </row>
    <row r="313016" spans="16:16" x14ac:dyDescent="0.3">
      <c r="P313016" s="83"/>
    </row>
    <row r="313017" spans="16:16" x14ac:dyDescent="0.3">
      <c r="P313017" s="83"/>
    </row>
    <row r="313018" spans="16:16" x14ac:dyDescent="0.3">
      <c r="P313018" s="83"/>
    </row>
    <row r="313019" spans="16:16" x14ac:dyDescent="0.3">
      <c r="P313019" s="83"/>
    </row>
    <row r="313020" spans="16:16" x14ac:dyDescent="0.3">
      <c r="P313020" s="83"/>
    </row>
    <row r="313021" spans="16:16" x14ac:dyDescent="0.3">
      <c r="P313021" s="83"/>
    </row>
    <row r="313022" spans="16:16" x14ac:dyDescent="0.3">
      <c r="P313022" s="83"/>
    </row>
    <row r="313023" spans="16:16" x14ac:dyDescent="0.3">
      <c r="P313023" s="83"/>
    </row>
    <row r="313024" spans="16:16" x14ac:dyDescent="0.3">
      <c r="P313024" s="83"/>
    </row>
    <row r="313025" spans="16:16" x14ac:dyDescent="0.3">
      <c r="P313025" s="83"/>
    </row>
    <row r="313026" spans="16:16" x14ac:dyDescent="0.3">
      <c r="P313026" s="83"/>
    </row>
    <row r="313027" spans="16:16" x14ac:dyDescent="0.3">
      <c r="P313027" s="83"/>
    </row>
    <row r="313028" spans="16:16" x14ac:dyDescent="0.3">
      <c r="P313028" s="83"/>
    </row>
    <row r="313029" spans="16:16" x14ac:dyDescent="0.3">
      <c r="P313029" s="83"/>
    </row>
    <row r="313030" spans="16:16" x14ac:dyDescent="0.3">
      <c r="P313030" s="83"/>
    </row>
    <row r="313031" spans="16:16" x14ac:dyDescent="0.3">
      <c r="P313031" s="83"/>
    </row>
    <row r="313032" spans="16:16" x14ac:dyDescent="0.3">
      <c r="P313032" s="83"/>
    </row>
    <row r="313033" spans="16:16" x14ac:dyDescent="0.3">
      <c r="P313033" s="83"/>
    </row>
    <row r="313034" spans="16:16" x14ac:dyDescent="0.3">
      <c r="P313034" s="83"/>
    </row>
    <row r="313035" spans="16:16" x14ac:dyDescent="0.3">
      <c r="P313035" s="83"/>
    </row>
    <row r="313036" spans="16:16" x14ac:dyDescent="0.3">
      <c r="P313036" s="83"/>
    </row>
    <row r="313037" spans="16:16" x14ac:dyDescent="0.3">
      <c r="P313037" s="83"/>
    </row>
    <row r="313038" spans="16:16" x14ac:dyDescent="0.3">
      <c r="P313038" s="83"/>
    </row>
    <row r="313039" spans="16:16" x14ac:dyDescent="0.3">
      <c r="P313039" s="83"/>
    </row>
    <row r="313040" spans="16:16" x14ac:dyDescent="0.3">
      <c r="P313040" s="83"/>
    </row>
    <row r="313041" spans="16:16" x14ac:dyDescent="0.3">
      <c r="P313041" s="83"/>
    </row>
    <row r="313042" spans="16:16" x14ac:dyDescent="0.3">
      <c r="P313042" s="83"/>
    </row>
    <row r="313043" spans="16:16" x14ac:dyDescent="0.3">
      <c r="P313043" s="83"/>
    </row>
    <row r="313044" spans="16:16" x14ac:dyDescent="0.3">
      <c r="P313044" s="83"/>
    </row>
    <row r="313045" spans="16:16" x14ac:dyDescent="0.3">
      <c r="P313045" s="83"/>
    </row>
    <row r="313046" spans="16:16" x14ac:dyDescent="0.3">
      <c r="P313046" s="83"/>
    </row>
    <row r="313047" spans="16:16" x14ac:dyDescent="0.3">
      <c r="P313047" s="83"/>
    </row>
    <row r="313048" spans="16:16" x14ac:dyDescent="0.3">
      <c r="P313048" s="83"/>
    </row>
    <row r="313049" spans="16:16" x14ac:dyDescent="0.3">
      <c r="P313049" s="83"/>
    </row>
    <row r="313050" spans="16:16" x14ac:dyDescent="0.3">
      <c r="P313050" s="83"/>
    </row>
    <row r="313051" spans="16:16" x14ac:dyDescent="0.3">
      <c r="P313051" s="83"/>
    </row>
    <row r="313052" spans="16:16" x14ac:dyDescent="0.3">
      <c r="P313052" s="83"/>
    </row>
    <row r="313053" spans="16:16" x14ac:dyDescent="0.3">
      <c r="P313053" s="83"/>
    </row>
    <row r="313054" spans="16:16" x14ac:dyDescent="0.3">
      <c r="P313054" s="83"/>
    </row>
    <row r="313055" spans="16:16" x14ac:dyDescent="0.3">
      <c r="P313055" s="83"/>
    </row>
    <row r="313056" spans="16:16" x14ac:dyDescent="0.3">
      <c r="P313056" s="83"/>
    </row>
    <row r="313057" spans="16:16" x14ac:dyDescent="0.3">
      <c r="P313057" s="83"/>
    </row>
    <row r="313058" spans="16:16" x14ac:dyDescent="0.3">
      <c r="P313058" s="83"/>
    </row>
    <row r="313059" spans="16:16" x14ac:dyDescent="0.3">
      <c r="P313059" s="83"/>
    </row>
    <row r="313060" spans="16:16" x14ac:dyDescent="0.3">
      <c r="P313060" s="83"/>
    </row>
    <row r="313061" spans="16:16" x14ac:dyDescent="0.3">
      <c r="P313061" s="83"/>
    </row>
    <row r="313062" spans="16:16" x14ac:dyDescent="0.3">
      <c r="P313062" s="83"/>
    </row>
    <row r="313063" spans="16:16" x14ac:dyDescent="0.3">
      <c r="P313063" s="83"/>
    </row>
    <row r="313064" spans="16:16" x14ac:dyDescent="0.3">
      <c r="P313064" s="83"/>
    </row>
    <row r="313065" spans="16:16" x14ac:dyDescent="0.3">
      <c r="P313065" s="83"/>
    </row>
    <row r="313066" spans="16:16" x14ac:dyDescent="0.3">
      <c r="P313066" s="83"/>
    </row>
    <row r="313067" spans="16:16" x14ac:dyDescent="0.3">
      <c r="P313067" s="83"/>
    </row>
    <row r="313068" spans="16:16" x14ac:dyDescent="0.3">
      <c r="P313068" s="83"/>
    </row>
    <row r="313069" spans="16:16" x14ac:dyDescent="0.3">
      <c r="P313069" s="83"/>
    </row>
    <row r="313070" spans="16:16" x14ac:dyDescent="0.3">
      <c r="P313070" s="83"/>
    </row>
    <row r="313071" spans="16:16" x14ac:dyDescent="0.3">
      <c r="P313071" s="83"/>
    </row>
    <row r="313072" spans="16:16" x14ac:dyDescent="0.3">
      <c r="P313072" s="83"/>
    </row>
    <row r="313073" spans="16:16" x14ac:dyDescent="0.3">
      <c r="P313073" s="83"/>
    </row>
    <row r="313074" spans="16:16" x14ac:dyDescent="0.3">
      <c r="P313074" s="83"/>
    </row>
    <row r="313075" spans="16:16" x14ac:dyDescent="0.3">
      <c r="P313075" s="83"/>
    </row>
    <row r="313076" spans="16:16" x14ac:dyDescent="0.3">
      <c r="P313076" s="83"/>
    </row>
    <row r="313077" spans="16:16" x14ac:dyDescent="0.3">
      <c r="P313077" s="83"/>
    </row>
    <row r="313078" spans="16:16" x14ac:dyDescent="0.3">
      <c r="P313078" s="83"/>
    </row>
    <row r="313079" spans="16:16" x14ac:dyDescent="0.3">
      <c r="P313079" s="83"/>
    </row>
    <row r="313080" spans="16:16" x14ac:dyDescent="0.3">
      <c r="P313080" s="83"/>
    </row>
    <row r="313081" spans="16:16" x14ac:dyDescent="0.3">
      <c r="P313081" s="83"/>
    </row>
    <row r="313082" spans="16:16" x14ac:dyDescent="0.3">
      <c r="P313082" s="83"/>
    </row>
    <row r="313083" spans="16:16" x14ac:dyDescent="0.3">
      <c r="P313083" s="83"/>
    </row>
    <row r="313084" spans="16:16" x14ac:dyDescent="0.3">
      <c r="P313084" s="83"/>
    </row>
    <row r="313085" spans="16:16" x14ac:dyDescent="0.3">
      <c r="P313085" s="83"/>
    </row>
    <row r="313086" spans="16:16" x14ac:dyDescent="0.3">
      <c r="P313086" s="83"/>
    </row>
    <row r="313087" spans="16:16" x14ac:dyDescent="0.3">
      <c r="P313087" s="83"/>
    </row>
    <row r="313088" spans="16:16" x14ac:dyDescent="0.3">
      <c r="P313088" s="83"/>
    </row>
    <row r="313089" spans="16:16" x14ac:dyDescent="0.3">
      <c r="P313089" s="83"/>
    </row>
    <row r="313090" spans="16:16" x14ac:dyDescent="0.3">
      <c r="P313090" s="83"/>
    </row>
    <row r="313091" spans="16:16" x14ac:dyDescent="0.3">
      <c r="P313091" s="83"/>
    </row>
    <row r="313092" spans="16:16" x14ac:dyDescent="0.3">
      <c r="P313092" s="83"/>
    </row>
    <row r="313093" spans="16:16" x14ac:dyDescent="0.3">
      <c r="P313093" s="83"/>
    </row>
    <row r="313094" spans="16:16" x14ac:dyDescent="0.3">
      <c r="P313094" s="83"/>
    </row>
    <row r="313095" spans="16:16" x14ac:dyDescent="0.3">
      <c r="P313095" s="83"/>
    </row>
    <row r="313096" spans="16:16" x14ac:dyDescent="0.3">
      <c r="P313096" s="83"/>
    </row>
    <row r="313097" spans="16:16" x14ac:dyDescent="0.3">
      <c r="P313097" s="83"/>
    </row>
    <row r="313098" spans="16:16" x14ac:dyDescent="0.3">
      <c r="P313098" s="83"/>
    </row>
    <row r="313099" spans="16:16" x14ac:dyDescent="0.3">
      <c r="P313099" s="83"/>
    </row>
    <row r="313100" spans="16:16" x14ac:dyDescent="0.3">
      <c r="P313100" s="83"/>
    </row>
    <row r="313101" spans="16:16" x14ac:dyDescent="0.3">
      <c r="P313101" s="83"/>
    </row>
    <row r="313102" spans="16:16" x14ac:dyDescent="0.3">
      <c r="P313102" s="83"/>
    </row>
    <row r="313103" spans="16:16" x14ac:dyDescent="0.3">
      <c r="P313103" s="83"/>
    </row>
    <row r="313104" spans="16:16" x14ac:dyDescent="0.3">
      <c r="P313104" s="83"/>
    </row>
    <row r="313105" spans="16:16" x14ac:dyDescent="0.3">
      <c r="P313105" s="83"/>
    </row>
    <row r="313106" spans="16:16" x14ac:dyDescent="0.3">
      <c r="P313106" s="83"/>
    </row>
    <row r="313107" spans="16:16" x14ac:dyDescent="0.3">
      <c r="P313107" s="83"/>
    </row>
    <row r="313108" spans="16:16" x14ac:dyDescent="0.3">
      <c r="P313108" s="83"/>
    </row>
    <row r="313109" spans="16:16" x14ac:dyDescent="0.3">
      <c r="P313109" s="83"/>
    </row>
    <row r="313110" spans="16:16" x14ac:dyDescent="0.3">
      <c r="P313110" s="83"/>
    </row>
    <row r="313111" spans="16:16" x14ac:dyDescent="0.3">
      <c r="P313111" s="83"/>
    </row>
    <row r="313112" spans="16:16" x14ac:dyDescent="0.3">
      <c r="P313112" s="83"/>
    </row>
    <row r="313113" spans="16:16" x14ac:dyDescent="0.3">
      <c r="P313113" s="83"/>
    </row>
    <row r="313114" spans="16:16" x14ac:dyDescent="0.3">
      <c r="P313114" s="83"/>
    </row>
    <row r="313115" spans="16:16" x14ac:dyDescent="0.3">
      <c r="P313115" s="83"/>
    </row>
    <row r="313116" spans="16:16" x14ac:dyDescent="0.3">
      <c r="P313116" s="83"/>
    </row>
    <row r="313117" spans="16:16" x14ac:dyDescent="0.3">
      <c r="P313117" s="83"/>
    </row>
    <row r="313118" spans="16:16" x14ac:dyDescent="0.3">
      <c r="P313118" s="83"/>
    </row>
    <row r="313119" spans="16:16" x14ac:dyDescent="0.3">
      <c r="P313119" s="83"/>
    </row>
    <row r="313120" spans="16:16" x14ac:dyDescent="0.3">
      <c r="P313120" s="83"/>
    </row>
    <row r="313121" spans="16:16" x14ac:dyDescent="0.3">
      <c r="P313121" s="83"/>
    </row>
    <row r="313122" spans="16:16" x14ac:dyDescent="0.3">
      <c r="P313122" s="83"/>
    </row>
    <row r="313123" spans="16:16" x14ac:dyDescent="0.3">
      <c r="P313123" s="83"/>
    </row>
    <row r="313124" spans="16:16" x14ac:dyDescent="0.3">
      <c r="P313124" s="83"/>
    </row>
    <row r="313125" spans="16:16" x14ac:dyDescent="0.3">
      <c r="P313125" s="83"/>
    </row>
    <row r="313126" spans="16:16" x14ac:dyDescent="0.3">
      <c r="P313126" s="83"/>
    </row>
    <row r="313127" spans="16:16" x14ac:dyDescent="0.3">
      <c r="P313127" s="83"/>
    </row>
    <row r="313128" spans="16:16" x14ac:dyDescent="0.3">
      <c r="P313128" s="83"/>
    </row>
    <row r="313129" spans="16:16" x14ac:dyDescent="0.3">
      <c r="P313129" s="83"/>
    </row>
    <row r="313130" spans="16:16" x14ac:dyDescent="0.3">
      <c r="P313130" s="83"/>
    </row>
    <row r="313131" spans="16:16" x14ac:dyDescent="0.3">
      <c r="P313131" s="83"/>
    </row>
    <row r="313132" spans="16:16" x14ac:dyDescent="0.3">
      <c r="P313132" s="83"/>
    </row>
    <row r="313133" spans="16:16" x14ac:dyDescent="0.3">
      <c r="P313133" s="83"/>
    </row>
    <row r="313134" spans="16:16" x14ac:dyDescent="0.3">
      <c r="P313134" s="83"/>
    </row>
    <row r="313135" spans="16:16" x14ac:dyDescent="0.3">
      <c r="P313135" s="83"/>
    </row>
    <row r="313136" spans="16:16" x14ac:dyDescent="0.3">
      <c r="P313136" s="83"/>
    </row>
    <row r="313137" spans="16:16" x14ac:dyDescent="0.3">
      <c r="P313137" s="83"/>
    </row>
    <row r="313138" spans="16:16" x14ac:dyDescent="0.3">
      <c r="P313138" s="83"/>
    </row>
    <row r="313139" spans="16:16" x14ac:dyDescent="0.3">
      <c r="P313139" s="83"/>
    </row>
    <row r="313140" spans="16:16" x14ac:dyDescent="0.3">
      <c r="P313140" s="83"/>
    </row>
    <row r="313141" spans="16:16" x14ac:dyDescent="0.3">
      <c r="P313141" s="83"/>
    </row>
    <row r="313142" spans="16:16" x14ac:dyDescent="0.3">
      <c r="P313142" s="83"/>
    </row>
    <row r="313143" spans="16:16" x14ac:dyDescent="0.3">
      <c r="P313143" s="83"/>
    </row>
    <row r="313144" spans="16:16" x14ac:dyDescent="0.3">
      <c r="P313144" s="83"/>
    </row>
    <row r="313145" spans="16:16" x14ac:dyDescent="0.3">
      <c r="P313145" s="83"/>
    </row>
    <row r="313146" spans="16:16" x14ac:dyDescent="0.3">
      <c r="P313146" s="83"/>
    </row>
    <row r="313147" spans="16:16" x14ac:dyDescent="0.3">
      <c r="P313147" s="83"/>
    </row>
    <row r="313148" spans="16:16" x14ac:dyDescent="0.3">
      <c r="P313148" s="83"/>
    </row>
    <row r="313149" spans="16:16" x14ac:dyDescent="0.3">
      <c r="P313149" s="83"/>
    </row>
    <row r="313150" spans="16:16" x14ac:dyDescent="0.3">
      <c r="P313150" s="83"/>
    </row>
    <row r="313151" spans="16:16" x14ac:dyDescent="0.3">
      <c r="P313151" s="83"/>
    </row>
    <row r="313152" spans="16:16" x14ac:dyDescent="0.3">
      <c r="P313152" s="83"/>
    </row>
    <row r="313153" spans="16:16" x14ac:dyDescent="0.3">
      <c r="P313153" s="83"/>
    </row>
    <row r="313154" spans="16:16" x14ac:dyDescent="0.3">
      <c r="P313154" s="83"/>
    </row>
    <row r="313155" spans="16:16" x14ac:dyDescent="0.3">
      <c r="P313155" s="83"/>
    </row>
    <row r="313156" spans="16:16" x14ac:dyDescent="0.3">
      <c r="P313156" s="83"/>
    </row>
    <row r="313157" spans="16:16" x14ac:dyDescent="0.3">
      <c r="P313157" s="83"/>
    </row>
    <row r="313158" spans="16:16" x14ac:dyDescent="0.3">
      <c r="P313158" s="83"/>
    </row>
    <row r="313159" spans="16:16" x14ac:dyDescent="0.3">
      <c r="P313159" s="83"/>
    </row>
    <row r="313160" spans="16:16" x14ac:dyDescent="0.3">
      <c r="P313160" s="83"/>
    </row>
    <row r="313161" spans="16:16" x14ac:dyDescent="0.3">
      <c r="P313161" s="83"/>
    </row>
    <row r="313162" spans="16:16" x14ac:dyDescent="0.3">
      <c r="P313162" s="83"/>
    </row>
    <row r="313163" spans="16:16" x14ac:dyDescent="0.3">
      <c r="P313163" s="83"/>
    </row>
    <row r="313164" spans="16:16" x14ac:dyDescent="0.3">
      <c r="P313164" s="83"/>
    </row>
    <row r="313165" spans="16:16" x14ac:dyDescent="0.3">
      <c r="P313165" s="83"/>
    </row>
    <row r="313166" spans="16:16" x14ac:dyDescent="0.3">
      <c r="P313166" s="83"/>
    </row>
    <row r="313167" spans="16:16" x14ac:dyDescent="0.3">
      <c r="P313167" s="83"/>
    </row>
    <row r="313168" spans="16:16" x14ac:dyDescent="0.3">
      <c r="P313168" s="83"/>
    </row>
    <row r="313169" spans="16:16" x14ac:dyDescent="0.3">
      <c r="P313169" s="83"/>
    </row>
    <row r="313170" spans="16:16" x14ac:dyDescent="0.3">
      <c r="P313170" s="83"/>
    </row>
    <row r="313171" spans="16:16" x14ac:dyDescent="0.3">
      <c r="P313171" s="83"/>
    </row>
    <row r="313172" spans="16:16" x14ac:dyDescent="0.3">
      <c r="P313172" s="83"/>
    </row>
    <row r="313173" spans="16:16" x14ac:dyDescent="0.3">
      <c r="P313173" s="83"/>
    </row>
    <row r="313174" spans="16:16" x14ac:dyDescent="0.3">
      <c r="P313174" s="83"/>
    </row>
    <row r="313175" spans="16:16" x14ac:dyDescent="0.3">
      <c r="P313175" s="83"/>
    </row>
    <row r="313176" spans="16:16" x14ac:dyDescent="0.3">
      <c r="P313176" s="83"/>
    </row>
    <row r="313177" spans="16:16" x14ac:dyDescent="0.3">
      <c r="P313177" s="83"/>
    </row>
    <row r="313178" spans="16:16" x14ac:dyDescent="0.3">
      <c r="P313178" s="83"/>
    </row>
    <row r="313179" spans="16:16" x14ac:dyDescent="0.3">
      <c r="P313179" s="83"/>
    </row>
    <row r="313180" spans="16:16" x14ac:dyDescent="0.3">
      <c r="P313180" s="83"/>
    </row>
    <row r="313181" spans="16:16" x14ac:dyDescent="0.3">
      <c r="P313181" s="83"/>
    </row>
    <row r="313182" spans="16:16" x14ac:dyDescent="0.3">
      <c r="P313182" s="83"/>
    </row>
    <row r="313183" spans="16:16" x14ac:dyDescent="0.3">
      <c r="P313183" s="83"/>
    </row>
    <row r="313184" spans="16:16" x14ac:dyDescent="0.3">
      <c r="P313184" s="83"/>
    </row>
    <row r="313185" spans="16:16" x14ac:dyDescent="0.3">
      <c r="P313185" s="83"/>
    </row>
    <row r="313186" spans="16:16" x14ac:dyDescent="0.3">
      <c r="P313186" s="83"/>
    </row>
    <row r="313187" spans="16:16" x14ac:dyDescent="0.3">
      <c r="P313187" s="83"/>
    </row>
    <row r="313188" spans="16:16" x14ac:dyDescent="0.3">
      <c r="P313188" s="83"/>
    </row>
    <row r="313189" spans="16:16" x14ac:dyDescent="0.3">
      <c r="P313189" s="83"/>
    </row>
    <row r="313190" spans="16:16" x14ac:dyDescent="0.3">
      <c r="P313190" s="83"/>
    </row>
    <row r="313191" spans="16:16" x14ac:dyDescent="0.3">
      <c r="P313191" s="83"/>
    </row>
    <row r="313192" spans="16:16" x14ac:dyDescent="0.3">
      <c r="P313192" s="83"/>
    </row>
    <row r="313193" spans="16:16" x14ac:dyDescent="0.3">
      <c r="P313193" s="83"/>
    </row>
    <row r="313194" spans="16:16" x14ac:dyDescent="0.3">
      <c r="P313194" s="83"/>
    </row>
    <row r="313195" spans="16:16" x14ac:dyDescent="0.3">
      <c r="P313195" s="83"/>
    </row>
    <row r="313196" spans="16:16" x14ac:dyDescent="0.3">
      <c r="P313196" s="83"/>
    </row>
    <row r="313197" spans="16:16" x14ac:dyDescent="0.3">
      <c r="P313197" s="83"/>
    </row>
    <row r="313198" spans="16:16" x14ac:dyDescent="0.3">
      <c r="P313198" s="83"/>
    </row>
    <row r="313199" spans="16:16" x14ac:dyDescent="0.3">
      <c r="P313199" s="83"/>
    </row>
    <row r="313200" spans="16:16" x14ac:dyDescent="0.3">
      <c r="P313200" s="83"/>
    </row>
    <row r="313201" spans="16:16" x14ac:dyDescent="0.3">
      <c r="P313201" s="83"/>
    </row>
    <row r="313202" spans="16:16" x14ac:dyDescent="0.3">
      <c r="P313202" s="83"/>
    </row>
    <row r="313203" spans="16:16" x14ac:dyDescent="0.3">
      <c r="P313203" s="83"/>
    </row>
    <row r="313204" spans="16:16" x14ac:dyDescent="0.3">
      <c r="P313204" s="83"/>
    </row>
    <row r="313205" spans="16:16" x14ac:dyDescent="0.3">
      <c r="P313205" s="83"/>
    </row>
    <row r="313206" spans="16:16" x14ac:dyDescent="0.3">
      <c r="P313206" s="83"/>
    </row>
    <row r="313207" spans="16:16" x14ac:dyDescent="0.3">
      <c r="P313207" s="83"/>
    </row>
    <row r="313208" spans="16:16" x14ac:dyDescent="0.3">
      <c r="P313208" s="83"/>
    </row>
    <row r="313209" spans="16:16" x14ac:dyDescent="0.3">
      <c r="P313209" s="83"/>
    </row>
    <row r="313210" spans="16:16" x14ac:dyDescent="0.3">
      <c r="P313210" s="83"/>
    </row>
    <row r="313211" spans="16:16" x14ac:dyDescent="0.3">
      <c r="P313211" s="83"/>
    </row>
    <row r="313212" spans="16:16" x14ac:dyDescent="0.3">
      <c r="P313212" s="83"/>
    </row>
    <row r="313213" spans="16:16" x14ac:dyDescent="0.3">
      <c r="P313213" s="83"/>
    </row>
    <row r="313214" spans="16:16" x14ac:dyDescent="0.3">
      <c r="P313214" s="83"/>
    </row>
    <row r="313215" spans="16:16" x14ac:dyDescent="0.3">
      <c r="P313215" s="83"/>
    </row>
    <row r="313216" spans="16:16" x14ac:dyDescent="0.3">
      <c r="P313216" s="83"/>
    </row>
    <row r="313217" spans="16:16" x14ac:dyDescent="0.3">
      <c r="P313217" s="83"/>
    </row>
    <row r="313218" spans="16:16" x14ac:dyDescent="0.3">
      <c r="P313218" s="83"/>
    </row>
    <row r="313219" spans="16:16" x14ac:dyDescent="0.3">
      <c r="P313219" s="83"/>
    </row>
    <row r="313220" spans="16:16" x14ac:dyDescent="0.3">
      <c r="P313220" s="83"/>
    </row>
    <row r="313221" spans="16:16" x14ac:dyDescent="0.3">
      <c r="P313221" s="83"/>
    </row>
    <row r="313222" spans="16:16" x14ac:dyDescent="0.3">
      <c r="P313222" s="83"/>
    </row>
    <row r="313223" spans="16:16" x14ac:dyDescent="0.3">
      <c r="P313223" s="83"/>
    </row>
    <row r="313224" spans="16:16" x14ac:dyDescent="0.3">
      <c r="P313224" s="83"/>
    </row>
    <row r="313225" spans="16:16" x14ac:dyDescent="0.3">
      <c r="P313225" s="83"/>
    </row>
    <row r="313226" spans="16:16" x14ac:dyDescent="0.3">
      <c r="P313226" s="83"/>
    </row>
    <row r="313227" spans="16:16" x14ac:dyDescent="0.3">
      <c r="P313227" s="83"/>
    </row>
    <row r="313228" spans="16:16" x14ac:dyDescent="0.3">
      <c r="P313228" s="83"/>
    </row>
    <row r="313229" spans="16:16" x14ac:dyDescent="0.3">
      <c r="P313229" s="83"/>
    </row>
    <row r="313230" spans="16:16" x14ac:dyDescent="0.3">
      <c r="P313230" s="83"/>
    </row>
    <row r="313231" spans="16:16" x14ac:dyDescent="0.3">
      <c r="P313231" s="83"/>
    </row>
    <row r="313232" spans="16:16" x14ac:dyDescent="0.3">
      <c r="P313232" s="83"/>
    </row>
    <row r="313233" spans="16:16" x14ac:dyDescent="0.3">
      <c r="P313233" s="83"/>
    </row>
    <row r="313234" spans="16:16" x14ac:dyDescent="0.3">
      <c r="P313234" s="83"/>
    </row>
    <row r="313235" spans="16:16" x14ac:dyDescent="0.3">
      <c r="P313235" s="83"/>
    </row>
    <row r="313236" spans="16:16" x14ac:dyDescent="0.3">
      <c r="P313236" s="83"/>
    </row>
    <row r="313237" spans="16:16" x14ac:dyDescent="0.3">
      <c r="P313237" s="83"/>
    </row>
    <row r="313238" spans="16:16" x14ac:dyDescent="0.3">
      <c r="P313238" s="83"/>
    </row>
    <row r="313239" spans="16:16" x14ac:dyDescent="0.3">
      <c r="P313239" s="83"/>
    </row>
    <row r="313240" spans="16:16" x14ac:dyDescent="0.3">
      <c r="P313240" s="83"/>
    </row>
    <row r="313241" spans="16:16" x14ac:dyDescent="0.3">
      <c r="P313241" s="83"/>
    </row>
    <row r="313242" spans="16:16" x14ac:dyDescent="0.3">
      <c r="P313242" s="83"/>
    </row>
    <row r="313243" spans="16:16" x14ac:dyDescent="0.3">
      <c r="P313243" s="83"/>
    </row>
    <row r="313244" spans="16:16" x14ac:dyDescent="0.3">
      <c r="P313244" s="83"/>
    </row>
    <row r="313245" spans="16:16" x14ac:dyDescent="0.3">
      <c r="P313245" s="83"/>
    </row>
    <row r="313246" spans="16:16" x14ac:dyDescent="0.3">
      <c r="P313246" s="83"/>
    </row>
    <row r="313247" spans="16:16" x14ac:dyDescent="0.3">
      <c r="P313247" s="83"/>
    </row>
    <row r="313248" spans="16:16" x14ac:dyDescent="0.3">
      <c r="P313248" s="83"/>
    </row>
    <row r="313249" spans="16:16" x14ac:dyDescent="0.3">
      <c r="P313249" s="83"/>
    </row>
    <row r="313250" spans="16:16" x14ac:dyDescent="0.3">
      <c r="P313250" s="83"/>
    </row>
    <row r="313251" spans="16:16" x14ac:dyDescent="0.3">
      <c r="P313251" s="83"/>
    </row>
    <row r="313252" spans="16:16" x14ac:dyDescent="0.3">
      <c r="P313252" s="83"/>
    </row>
    <row r="313253" spans="16:16" x14ac:dyDescent="0.3">
      <c r="P313253" s="83"/>
    </row>
    <row r="313254" spans="16:16" x14ac:dyDescent="0.3">
      <c r="P313254" s="83"/>
    </row>
    <row r="313255" spans="16:16" x14ac:dyDescent="0.3">
      <c r="P313255" s="83"/>
    </row>
    <row r="313256" spans="16:16" x14ac:dyDescent="0.3">
      <c r="P313256" s="83"/>
    </row>
    <row r="313257" spans="16:16" x14ac:dyDescent="0.3">
      <c r="P313257" s="83"/>
    </row>
    <row r="313258" spans="16:16" x14ac:dyDescent="0.3">
      <c r="P313258" s="83"/>
    </row>
    <row r="313259" spans="16:16" x14ac:dyDescent="0.3">
      <c r="P313259" s="83"/>
    </row>
    <row r="313260" spans="16:16" x14ac:dyDescent="0.3">
      <c r="P313260" s="83"/>
    </row>
    <row r="313261" spans="16:16" x14ac:dyDescent="0.3">
      <c r="P313261" s="83"/>
    </row>
    <row r="313262" spans="16:16" x14ac:dyDescent="0.3">
      <c r="P313262" s="83"/>
    </row>
    <row r="313263" spans="16:16" x14ac:dyDescent="0.3">
      <c r="P313263" s="83"/>
    </row>
    <row r="313264" spans="16:16" x14ac:dyDescent="0.3">
      <c r="P313264" s="83"/>
    </row>
    <row r="313265" spans="16:16" x14ac:dyDescent="0.3">
      <c r="P313265" s="83"/>
    </row>
    <row r="313266" spans="16:16" x14ac:dyDescent="0.3">
      <c r="P313266" s="83"/>
    </row>
    <row r="313267" spans="16:16" x14ac:dyDescent="0.3">
      <c r="P313267" s="83"/>
    </row>
    <row r="313268" spans="16:16" x14ac:dyDescent="0.3">
      <c r="P313268" s="83"/>
    </row>
    <row r="313269" spans="16:16" x14ac:dyDescent="0.3">
      <c r="P313269" s="83"/>
    </row>
    <row r="313270" spans="16:16" x14ac:dyDescent="0.3">
      <c r="P313270" s="83"/>
    </row>
    <row r="313271" spans="16:16" x14ac:dyDescent="0.3">
      <c r="P313271" s="83"/>
    </row>
    <row r="313272" spans="16:16" x14ac:dyDescent="0.3">
      <c r="P313272" s="83"/>
    </row>
    <row r="313273" spans="16:16" x14ac:dyDescent="0.3">
      <c r="P313273" s="83"/>
    </row>
    <row r="313274" spans="16:16" x14ac:dyDescent="0.3">
      <c r="P313274" s="83"/>
    </row>
    <row r="313275" spans="16:16" x14ac:dyDescent="0.3">
      <c r="P313275" s="83"/>
    </row>
    <row r="313276" spans="16:16" x14ac:dyDescent="0.3">
      <c r="P313276" s="83"/>
    </row>
    <row r="313277" spans="16:16" x14ac:dyDescent="0.3">
      <c r="P313277" s="83"/>
    </row>
    <row r="313278" spans="16:16" x14ac:dyDescent="0.3">
      <c r="P313278" s="83"/>
    </row>
    <row r="313279" spans="16:16" x14ac:dyDescent="0.3">
      <c r="P313279" s="83"/>
    </row>
    <row r="313280" spans="16:16" x14ac:dyDescent="0.3">
      <c r="P313280" s="83"/>
    </row>
    <row r="313281" spans="16:16" x14ac:dyDescent="0.3">
      <c r="P313281" s="83"/>
    </row>
    <row r="313282" spans="16:16" x14ac:dyDescent="0.3">
      <c r="P313282" s="83"/>
    </row>
    <row r="313283" spans="16:16" x14ac:dyDescent="0.3">
      <c r="P313283" s="83"/>
    </row>
    <row r="313284" spans="16:16" x14ac:dyDescent="0.3">
      <c r="P313284" s="83"/>
    </row>
    <row r="313285" spans="16:16" x14ac:dyDescent="0.3">
      <c r="P313285" s="83"/>
    </row>
    <row r="313286" spans="16:16" x14ac:dyDescent="0.3">
      <c r="P313286" s="83"/>
    </row>
    <row r="313287" spans="16:16" x14ac:dyDescent="0.3">
      <c r="P313287" s="83"/>
    </row>
    <row r="313288" spans="16:16" x14ac:dyDescent="0.3">
      <c r="P313288" s="83"/>
    </row>
    <row r="313289" spans="16:16" x14ac:dyDescent="0.3">
      <c r="P313289" s="83"/>
    </row>
    <row r="313290" spans="16:16" x14ac:dyDescent="0.3">
      <c r="P313290" s="83"/>
    </row>
    <row r="313291" spans="16:16" x14ac:dyDescent="0.3">
      <c r="P313291" s="83"/>
    </row>
    <row r="313292" spans="16:16" x14ac:dyDescent="0.3">
      <c r="P313292" s="83"/>
    </row>
    <row r="313293" spans="16:16" x14ac:dyDescent="0.3">
      <c r="P313293" s="83"/>
    </row>
    <row r="313294" spans="16:16" x14ac:dyDescent="0.3">
      <c r="P313294" s="83"/>
    </row>
    <row r="313295" spans="16:16" x14ac:dyDescent="0.3">
      <c r="P313295" s="83"/>
    </row>
    <row r="313296" spans="16:16" x14ac:dyDescent="0.3">
      <c r="P313296" s="83"/>
    </row>
    <row r="313297" spans="16:16" x14ac:dyDescent="0.3">
      <c r="P313297" s="83"/>
    </row>
    <row r="313298" spans="16:16" x14ac:dyDescent="0.3">
      <c r="P313298" s="83"/>
    </row>
    <row r="313299" spans="16:16" x14ac:dyDescent="0.3">
      <c r="P313299" s="83"/>
    </row>
    <row r="313300" spans="16:16" x14ac:dyDescent="0.3">
      <c r="P313300" s="83"/>
    </row>
    <row r="313301" spans="16:16" x14ac:dyDescent="0.3">
      <c r="P313301" s="83"/>
    </row>
    <row r="313302" spans="16:16" x14ac:dyDescent="0.3">
      <c r="P313302" s="83"/>
    </row>
    <row r="313303" spans="16:16" x14ac:dyDescent="0.3">
      <c r="P313303" s="83"/>
    </row>
    <row r="313304" spans="16:16" x14ac:dyDescent="0.3">
      <c r="P313304" s="83"/>
    </row>
    <row r="313305" spans="16:16" x14ac:dyDescent="0.3">
      <c r="P313305" s="83"/>
    </row>
    <row r="313306" spans="16:16" x14ac:dyDescent="0.3">
      <c r="P313306" s="83"/>
    </row>
    <row r="313307" spans="16:16" x14ac:dyDescent="0.3">
      <c r="P313307" s="83"/>
    </row>
    <row r="313308" spans="16:16" x14ac:dyDescent="0.3">
      <c r="P313308" s="83"/>
    </row>
    <row r="313309" spans="16:16" x14ac:dyDescent="0.3">
      <c r="P313309" s="83"/>
    </row>
    <row r="313310" spans="16:16" x14ac:dyDescent="0.3">
      <c r="P313310" s="83"/>
    </row>
    <row r="313311" spans="16:16" x14ac:dyDescent="0.3">
      <c r="P313311" s="83"/>
    </row>
    <row r="313312" spans="16:16" x14ac:dyDescent="0.3">
      <c r="P313312" s="83"/>
    </row>
    <row r="313313" spans="16:16" x14ac:dyDescent="0.3">
      <c r="P313313" s="83"/>
    </row>
    <row r="313314" spans="16:16" x14ac:dyDescent="0.3">
      <c r="P313314" s="83"/>
    </row>
    <row r="313315" spans="16:16" x14ac:dyDescent="0.3">
      <c r="P313315" s="83"/>
    </row>
    <row r="313316" spans="16:16" x14ac:dyDescent="0.3">
      <c r="P313316" s="83"/>
    </row>
    <row r="313317" spans="16:16" x14ac:dyDescent="0.3">
      <c r="P313317" s="83"/>
    </row>
    <row r="313318" spans="16:16" x14ac:dyDescent="0.3">
      <c r="P313318" s="83"/>
    </row>
    <row r="313319" spans="16:16" x14ac:dyDescent="0.3">
      <c r="P313319" s="83"/>
    </row>
    <row r="313320" spans="16:16" x14ac:dyDescent="0.3">
      <c r="P313320" s="83"/>
    </row>
    <row r="313321" spans="16:16" x14ac:dyDescent="0.3">
      <c r="P313321" s="83"/>
    </row>
    <row r="313322" spans="16:16" x14ac:dyDescent="0.3">
      <c r="P313322" s="83"/>
    </row>
    <row r="313323" spans="16:16" x14ac:dyDescent="0.3">
      <c r="P313323" s="83"/>
    </row>
    <row r="313324" spans="16:16" x14ac:dyDescent="0.3">
      <c r="P313324" s="83"/>
    </row>
    <row r="313325" spans="16:16" x14ac:dyDescent="0.3">
      <c r="P313325" s="83"/>
    </row>
    <row r="313326" spans="16:16" x14ac:dyDescent="0.3">
      <c r="P313326" s="83"/>
    </row>
    <row r="313327" spans="16:16" x14ac:dyDescent="0.3">
      <c r="P313327" s="83"/>
    </row>
    <row r="313328" spans="16:16" x14ac:dyDescent="0.3">
      <c r="P313328" s="83"/>
    </row>
    <row r="313329" spans="16:16" x14ac:dyDescent="0.3">
      <c r="P313329" s="83"/>
    </row>
    <row r="313330" spans="16:16" x14ac:dyDescent="0.3">
      <c r="P313330" s="83"/>
    </row>
    <row r="313331" spans="16:16" x14ac:dyDescent="0.3">
      <c r="P313331" s="83"/>
    </row>
    <row r="313332" spans="16:16" x14ac:dyDescent="0.3">
      <c r="P313332" s="83"/>
    </row>
    <row r="313333" spans="16:16" x14ac:dyDescent="0.3">
      <c r="P313333" s="83"/>
    </row>
    <row r="313334" spans="16:16" x14ac:dyDescent="0.3">
      <c r="P313334" s="83"/>
    </row>
    <row r="313335" spans="16:16" x14ac:dyDescent="0.3">
      <c r="P313335" s="83"/>
    </row>
    <row r="313336" spans="16:16" x14ac:dyDescent="0.3">
      <c r="P313336" s="83"/>
    </row>
    <row r="313337" spans="16:16" x14ac:dyDescent="0.3">
      <c r="P313337" s="83"/>
    </row>
    <row r="313338" spans="16:16" x14ac:dyDescent="0.3">
      <c r="P313338" s="83"/>
    </row>
    <row r="313339" spans="16:16" x14ac:dyDescent="0.3">
      <c r="P313339" s="83"/>
    </row>
    <row r="313340" spans="16:16" x14ac:dyDescent="0.3">
      <c r="P313340" s="83"/>
    </row>
    <row r="313341" spans="16:16" x14ac:dyDescent="0.3">
      <c r="P313341" s="83"/>
    </row>
    <row r="313342" spans="16:16" x14ac:dyDescent="0.3">
      <c r="P313342" s="83"/>
    </row>
    <row r="313343" spans="16:16" x14ac:dyDescent="0.3">
      <c r="P313343" s="83"/>
    </row>
    <row r="313344" spans="16:16" x14ac:dyDescent="0.3">
      <c r="P313344" s="83"/>
    </row>
    <row r="313345" spans="16:16" x14ac:dyDescent="0.3">
      <c r="P313345" s="83"/>
    </row>
    <row r="313346" spans="16:16" x14ac:dyDescent="0.3">
      <c r="P313346" s="83"/>
    </row>
    <row r="313347" spans="16:16" x14ac:dyDescent="0.3">
      <c r="P313347" s="83"/>
    </row>
    <row r="313348" spans="16:16" x14ac:dyDescent="0.3">
      <c r="P313348" s="83"/>
    </row>
    <row r="313349" spans="16:16" x14ac:dyDescent="0.3">
      <c r="P313349" s="83"/>
    </row>
    <row r="313350" spans="16:16" x14ac:dyDescent="0.3">
      <c r="P313350" s="83"/>
    </row>
    <row r="313351" spans="16:16" x14ac:dyDescent="0.3">
      <c r="P313351" s="83"/>
    </row>
    <row r="313352" spans="16:16" x14ac:dyDescent="0.3">
      <c r="P313352" s="83"/>
    </row>
    <row r="313353" spans="16:16" x14ac:dyDescent="0.3">
      <c r="P313353" s="83"/>
    </row>
    <row r="313354" spans="16:16" x14ac:dyDescent="0.3">
      <c r="P313354" s="83"/>
    </row>
    <row r="313355" spans="16:16" x14ac:dyDescent="0.3">
      <c r="P313355" s="83"/>
    </row>
    <row r="313356" spans="16:16" x14ac:dyDescent="0.3">
      <c r="P313356" s="83"/>
    </row>
    <row r="313357" spans="16:16" x14ac:dyDescent="0.3">
      <c r="P313357" s="83"/>
    </row>
    <row r="313358" spans="16:16" x14ac:dyDescent="0.3">
      <c r="P313358" s="83"/>
    </row>
    <row r="313359" spans="16:16" x14ac:dyDescent="0.3">
      <c r="P313359" s="83"/>
    </row>
    <row r="313360" spans="16:16" x14ac:dyDescent="0.3">
      <c r="P313360" s="83"/>
    </row>
    <row r="313361" spans="16:16" x14ac:dyDescent="0.3">
      <c r="P313361" s="83"/>
    </row>
    <row r="313362" spans="16:16" x14ac:dyDescent="0.3">
      <c r="P313362" s="83"/>
    </row>
    <row r="313363" spans="16:16" x14ac:dyDescent="0.3">
      <c r="P313363" s="83"/>
    </row>
    <row r="313364" spans="16:16" x14ac:dyDescent="0.3">
      <c r="P313364" s="83"/>
    </row>
    <row r="313365" spans="16:16" x14ac:dyDescent="0.3">
      <c r="P313365" s="83"/>
    </row>
    <row r="313366" spans="16:16" x14ac:dyDescent="0.3">
      <c r="P313366" s="83"/>
    </row>
    <row r="313367" spans="16:16" x14ac:dyDescent="0.3">
      <c r="P313367" s="83"/>
    </row>
    <row r="313368" spans="16:16" x14ac:dyDescent="0.3">
      <c r="P313368" s="83"/>
    </row>
    <row r="313369" spans="16:16" x14ac:dyDescent="0.3">
      <c r="P313369" s="83"/>
    </row>
    <row r="313370" spans="16:16" x14ac:dyDescent="0.3">
      <c r="P313370" s="83"/>
    </row>
    <row r="313371" spans="16:16" x14ac:dyDescent="0.3">
      <c r="P313371" s="83"/>
    </row>
    <row r="313372" spans="16:16" x14ac:dyDescent="0.3">
      <c r="P313372" s="83"/>
    </row>
    <row r="313373" spans="16:16" x14ac:dyDescent="0.3">
      <c r="P313373" s="83"/>
    </row>
    <row r="313374" spans="16:16" x14ac:dyDescent="0.3">
      <c r="P313374" s="83"/>
    </row>
    <row r="313375" spans="16:16" x14ac:dyDescent="0.3">
      <c r="P313375" s="83"/>
    </row>
    <row r="313376" spans="16:16" x14ac:dyDescent="0.3">
      <c r="P313376" s="83"/>
    </row>
    <row r="313377" spans="16:16" x14ac:dyDescent="0.3">
      <c r="P313377" s="83"/>
    </row>
    <row r="313378" spans="16:16" x14ac:dyDescent="0.3">
      <c r="P313378" s="83"/>
    </row>
    <row r="313379" spans="16:16" x14ac:dyDescent="0.3">
      <c r="P313379" s="83"/>
    </row>
    <row r="313380" spans="16:16" x14ac:dyDescent="0.3">
      <c r="P313380" s="83"/>
    </row>
    <row r="313381" spans="16:16" x14ac:dyDescent="0.3">
      <c r="P313381" s="83"/>
    </row>
    <row r="313382" spans="16:16" x14ac:dyDescent="0.3">
      <c r="P313382" s="83"/>
    </row>
    <row r="313383" spans="16:16" x14ac:dyDescent="0.3">
      <c r="P313383" s="83"/>
    </row>
    <row r="313384" spans="16:16" x14ac:dyDescent="0.3">
      <c r="P313384" s="83"/>
    </row>
    <row r="313385" spans="16:16" x14ac:dyDescent="0.3">
      <c r="P313385" s="83"/>
    </row>
    <row r="313386" spans="16:16" x14ac:dyDescent="0.3">
      <c r="P313386" s="83"/>
    </row>
    <row r="313387" spans="16:16" x14ac:dyDescent="0.3">
      <c r="P313387" s="83"/>
    </row>
    <row r="313388" spans="16:16" x14ac:dyDescent="0.3">
      <c r="P313388" s="83"/>
    </row>
    <row r="313389" spans="16:16" x14ac:dyDescent="0.3">
      <c r="P313389" s="83"/>
    </row>
    <row r="313390" spans="16:16" x14ac:dyDescent="0.3">
      <c r="P313390" s="83"/>
    </row>
    <row r="313391" spans="16:16" x14ac:dyDescent="0.3">
      <c r="P313391" s="83"/>
    </row>
    <row r="313392" spans="16:16" x14ac:dyDescent="0.3">
      <c r="P313392" s="83"/>
    </row>
    <row r="313393" spans="16:16" x14ac:dyDescent="0.3">
      <c r="P313393" s="83"/>
    </row>
    <row r="313394" spans="16:16" x14ac:dyDescent="0.3">
      <c r="P313394" s="83"/>
    </row>
    <row r="313395" spans="16:16" x14ac:dyDescent="0.3">
      <c r="P313395" s="83"/>
    </row>
    <row r="313396" spans="16:16" x14ac:dyDescent="0.3">
      <c r="P313396" s="83"/>
    </row>
    <row r="313397" spans="16:16" x14ac:dyDescent="0.3">
      <c r="P313397" s="83"/>
    </row>
    <row r="313398" spans="16:16" x14ac:dyDescent="0.3">
      <c r="P313398" s="83"/>
    </row>
    <row r="313399" spans="16:16" x14ac:dyDescent="0.3">
      <c r="P313399" s="83"/>
    </row>
    <row r="313400" spans="16:16" x14ac:dyDescent="0.3">
      <c r="P313400" s="83"/>
    </row>
    <row r="313401" spans="16:16" x14ac:dyDescent="0.3">
      <c r="P313401" s="83"/>
    </row>
    <row r="313402" spans="16:16" x14ac:dyDescent="0.3">
      <c r="P313402" s="83"/>
    </row>
    <row r="313403" spans="16:16" x14ac:dyDescent="0.3">
      <c r="P313403" s="83"/>
    </row>
    <row r="313404" spans="16:16" x14ac:dyDescent="0.3">
      <c r="P313404" s="83"/>
    </row>
    <row r="313405" spans="16:16" x14ac:dyDescent="0.3">
      <c r="P313405" s="83"/>
    </row>
    <row r="313406" spans="16:16" x14ac:dyDescent="0.3">
      <c r="P313406" s="83"/>
    </row>
    <row r="313407" spans="16:16" x14ac:dyDescent="0.3">
      <c r="P313407" s="83"/>
    </row>
    <row r="313408" spans="16:16" x14ac:dyDescent="0.3">
      <c r="P313408" s="83"/>
    </row>
    <row r="313409" spans="16:16" x14ac:dyDescent="0.3">
      <c r="P313409" s="83"/>
    </row>
    <row r="313410" spans="16:16" x14ac:dyDescent="0.3">
      <c r="P313410" s="83"/>
    </row>
    <row r="313411" spans="16:16" x14ac:dyDescent="0.3">
      <c r="P313411" s="83"/>
    </row>
    <row r="313412" spans="16:16" x14ac:dyDescent="0.3">
      <c r="P313412" s="83"/>
    </row>
    <row r="313413" spans="16:16" x14ac:dyDescent="0.3">
      <c r="P313413" s="83"/>
    </row>
    <row r="313414" spans="16:16" x14ac:dyDescent="0.3">
      <c r="P313414" s="83"/>
    </row>
    <row r="313415" spans="16:16" x14ac:dyDescent="0.3">
      <c r="P313415" s="83"/>
    </row>
    <row r="313416" spans="16:16" x14ac:dyDescent="0.3">
      <c r="P313416" s="83"/>
    </row>
    <row r="313417" spans="16:16" x14ac:dyDescent="0.3">
      <c r="P313417" s="83"/>
    </row>
    <row r="313418" spans="16:16" x14ac:dyDescent="0.3">
      <c r="P313418" s="83"/>
    </row>
    <row r="313419" spans="16:16" x14ac:dyDescent="0.3">
      <c r="P313419" s="83"/>
    </row>
    <row r="313420" spans="16:16" x14ac:dyDescent="0.3">
      <c r="P313420" s="83"/>
    </row>
    <row r="313421" spans="16:16" x14ac:dyDescent="0.3">
      <c r="P313421" s="83"/>
    </row>
    <row r="313422" spans="16:16" x14ac:dyDescent="0.3">
      <c r="P313422" s="83"/>
    </row>
    <row r="313423" spans="16:16" x14ac:dyDescent="0.3">
      <c r="P313423" s="83"/>
    </row>
    <row r="313424" spans="16:16" x14ac:dyDescent="0.3">
      <c r="P313424" s="83"/>
    </row>
    <row r="313425" spans="16:16" x14ac:dyDescent="0.3">
      <c r="P313425" s="83"/>
    </row>
    <row r="313426" spans="16:16" x14ac:dyDescent="0.3">
      <c r="P313426" s="83"/>
    </row>
    <row r="313427" spans="16:16" x14ac:dyDescent="0.3">
      <c r="P313427" s="83"/>
    </row>
    <row r="313428" spans="16:16" x14ac:dyDescent="0.3">
      <c r="P313428" s="83"/>
    </row>
    <row r="313429" spans="16:16" x14ac:dyDescent="0.3">
      <c r="P313429" s="83"/>
    </row>
    <row r="313430" spans="16:16" x14ac:dyDescent="0.3">
      <c r="P313430" s="83"/>
    </row>
    <row r="313431" spans="16:16" x14ac:dyDescent="0.3">
      <c r="P313431" s="83"/>
    </row>
    <row r="313432" spans="16:16" x14ac:dyDescent="0.3">
      <c r="P313432" s="83"/>
    </row>
    <row r="313433" spans="16:16" x14ac:dyDescent="0.3">
      <c r="P313433" s="83"/>
    </row>
    <row r="313434" spans="16:16" x14ac:dyDescent="0.3">
      <c r="P313434" s="83"/>
    </row>
    <row r="313435" spans="16:16" x14ac:dyDescent="0.3">
      <c r="P313435" s="83"/>
    </row>
    <row r="313436" spans="16:16" x14ac:dyDescent="0.3">
      <c r="P313436" s="83"/>
    </row>
    <row r="313437" spans="16:16" x14ac:dyDescent="0.3">
      <c r="P313437" s="83"/>
    </row>
    <row r="313438" spans="16:16" x14ac:dyDescent="0.3">
      <c r="P313438" s="83"/>
    </row>
    <row r="313439" spans="16:16" x14ac:dyDescent="0.3">
      <c r="P313439" s="83"/>
    </row>
    <row r="313440" spans="16:16" x14ac:dyDescent="0.3">
      <c r="P313440" s="83"/>
    </row>
    <row r="313441" spans="16:16" x14ac:dyDescent="0.3">
      <c r="P313441" s="83"/>
    </row>
    <row r="313442" spans="16:16" x14ac:dyDescent="0.3">
      <c r="P313442" s="83"/>
    </row>
    <row r="313443" spans="16:16" x14ac:dyDescent="0.3">
      <c r="P313443" s="83"/>
    </row>
    <row r="313444" spans="16:16" x14ac:dyDescent="0.3">
      <c r="P313444" s="83"/>
    </row>
    <row r="313445" spans="16:16" x14ac:dyDescent="0.3">
      <c r="P313445" s="83"/>
    </row>
    <row r="313446" spans="16:16" x14ac:dyDescent="0.3">
      <c r="P313446" s="83"/>
    </row>
    <row r="313447" spans="16:16" x14ac:dyDescent="0.3">
      <c r="P313447" s="83"/>
    </row>
    <row r="313448" spans="16:16" x14ac:dyDescent="0.3">
      <c r="P313448" s="83"/>
    </row>
    <row r="313449" spans="16:16" x14ac:dyDescent="0.3">
      <c r="P313449" s="83"/>
    </row>
    <row r="313450" spans="16:16" x14ac:dyDescent="0.3">
      <c r="P313450" s="83"/>
    </row>
    <row r="313451" spans="16:16" x14ac:dyDescent="0.3">
      <c r="P313451" s="83"/>
    </row>
    <row r="313452" spans="16:16" x14ac:dyDescent="0.3">
      <c r="P313452" s="83"/>
    </row>
    <row r="313453" spans="16:16" x14ac:dyDescent="0.3">
      <c r="P313453" s="83"/>
    </row>
    <row r="313454" spans="16:16" x14ac:dyDescent="0.3">
      <c r="P313454" s="83"/>
    </row>
    <row r="313455" spans="16:16" x14ac:dyDescent="0.3">
      <c r="P313455" s="83"/>
    </row>
    <row r="313456" spans="16:16" x14ac:dyDescent="0.3">
      <c r="P313456" s="83"/>
    </row>
    <row r="313457" spans="16:16" x14ac:dyDescent="0.3">
      <c r="P313457" s="83"/>
    </row>
    <row r="313458" spans="16:16" x14ac:dyDescent="0.3">
      <c r="P313458" s="83"/>
    </row>
    <row r="313459" spans="16:16" x14ac:dyDescent="0.3">
      <c r="P313459" s="83"/>
    </row>
    <row r="313460" spans="16:16" x14ac:dyDescent="0.3">
      <c r="P313460" s="83"/>
    </row>
    <row r="313461" spans="16:16" x14ac:dyDescent="0.3">
      <c r="P313461" s="83"/>
    </row>
    <row r="313462" spans="16:16" x14ac:dyDescent="0.3">
      <c r="P313462" s="83"/>
    </row>
    <row r="313463" spans="16:16" x14ac:dyDescent="0.3">
      <c r="P313463" s="83"/>
    </row>
    <row r="313464" spans="16:16" x14ac:dyDescent="0.3">
      <c r="P313464" s="83"/>
    </row>
    <row r="313465" spans="16:16" x14ac:dyDescent="0.3">
      <c r="P313465" s="83"/>
    </row>
    <row r="313466" spans="16:16" x14ac:dyDescent="0.3">
      <c r="P313466" s="83"/>
    </row>
    <row r="313467" spans="16:16" x14ac:dyDescent="0.3">
      <c r="P313467" s="83"/>
    </row>
    <row r="313468" spans="16:16" x14ac:dyDescent="0.3">
      <c r="P313468" s="83"/>
    </row>
    <row r="313469" spans="16:16" x14ac:dyDescent="0.3">
      <c r="P313469" s="83"/>
    </row>
    <row r="313470" spans="16:16" x14ac:dyDescent="0.3">
      <c r="P313470" s="83"/>
    </row>
    <row r="313471" spans="16:16" x14ac:dyDescent="0.3">
      <c r="P313471" s="83"/>
    </row>
    <row r="313472" spans="16:16" x14ac:dyDescent="0.3">
      <c r="P313472" s="83"/>
    </row>
    <row r="313473" spans="16:16" x14ac:dyDescent="0.3">
      <c r="P313473" s="83"/>
    </row>
    <row r="313474" spans="16:16" x14ac:dyDescent="0.3">
      <c r="P313474" s="83"/>
    </row>
    <row r="313475" spans="16:16" x14ac:dyDescent="0.3">
      <c r="P313475" s="83"/>
    </row>
    <row r="313476" spans="16:16" x14ac:dyDescent="0.3">
      <c r="P313476" s="83"/>
    </row>
    <row r="313477" spans="16:16" x14ac:dyDescent="0.3">
      <c r="P313477" s="83"/>
    </row>
    <row r="313478" spans="16:16" x14ac:dyDescent="0.3">
      <c r="P313478" s="83"/>
    </row>
    <row r="313479" spans="16:16" x14ac:dyDescent="0.3">
      <c r="P313479" s="83"/>
    </row>
    <row r="313480" spans="16:16" x14ac:dyDescent="0.3">
      <c r="P313480" s="83"/>
    </row>
    <row r="313481" spans="16:16" x14ac:dyDescent="0.3">
      <c r="P313481" s="83"/>
    </row>
    <row r="313482" spans="16:16" x14ac:dyDescent="0.3">
      <c r="P313482" s="83"/>
    </row>
    <row r="313483" spans="16:16" x14ac:dyDescent="0.3">
      <c r="P313483" s="83"/>
    </row>
    <row r="313484" spans="16:16" x14ac:dyDescent="0.3">
      <c r="P313484" s="83"/>
    </row>
    <row r="313485" spans="16:16" x14ac:dyDescent="0.3">
      <c r="P313485" s="83"/>
    </row>
    <row r="313486" spans="16:16" x14ac:dyDescent="0.3">
      <c r="P313486" s="83"/>
    </row>
    <row r="313487" spans="16:16" x14ac:dyDescent="0.3">
      <c r="P313487" s="83"/>
    </row>
    <row r="313488" spans="16:16" x14ac:dyDescent="0.3">
      <c r="P313488" s="83"/>
    </row>
    <row r="313489" spans="16:16" x14ac:dyDescent="0.3">
      <c r="P313489" s="83"/>
    </row>
    <row r="313490" spans="16:16" x14ac:dyDescent="0.3">
      <c r="P313490" s="83"/>
    </row>
    <row r="313491" spans="16:16" x14ac:dyDescent="0.3">
      <c r="P313491" s="83"/>
    </row>
    <row r="313492" spans="16:16" x14ac:dyDescent="0.3">
      <c r="P313492" s="83"/>
    </row>
    <row r="313493" spans="16:16" x14ac:dyDescent="0.3">
      <c r="P313493" s="83"/>
    </row>
    <row r="313494" spans="16:16" x14ac:dyDescent="0.3">
      <c r="P313494" s="83"/>
    </row>
    <row r="313495" spans="16:16" x14ac:dyDescent="0.3">
      <c r="P313495" s="83"/>
    </row>
    <row r="313496" spans="16:16" x14ac:dyDescent="0.3">
      <c r="P313496" s="83"/>
    </row>
    <row r="313497" spans="16:16" x14ac:dyDescent="0.3">
      <c r="P313497" s="83"/>
    </row>
    <row r="313498" spans="16:16" x14ac:dyDescent="0.3">
      <c r="P313498" s="83"/>
    </row>
    <row r="313499" spans="16:16" x14ac:dyDescent="0.3">
      <c r="P313499" s="83"/>
    </row>
    <row r="313500" spans="16:16" x14ac:dyDescent="0.3">
      <c r="P313500" s="83"/>
    </row>
    <row r="313501" spans="16:16" x14ac:dyDescent="0.3">
      <c r="P313501" s="83"/>
    </row>
    <row r="313502" spans="16:16" x14ac:dyDescent="0.3">
      <c r="P313502" s="83"/>
    </row>
    <row r="313503" spans="16:16" x14ac:dyDescent="0.3">
      <c r="P313503" s="83"/>
    </row>
    <row r="313504" spans="16:16" x14ac:dyDescent="0.3">
      <c r="P313504" s="83"/>
    </row>
    <row r="313505" spans="16:16" x14ac:dyDescent="0.3">
      <c r="P313505" s="83"/>
    </row>
    <row r="313506" spans="16:16" x14ac:dyDescent="0.3">
      <c r="P313506" s="83"/>
    </row>
    <row r="313507" spans="16:16" x14ac:dyDescent="0.3">
      <c r="P313507" s="83"/>
    </row>
    <row r="313508" spans="16:16" x14ac:dyDescent="0.3">
      <c r="P313508" s="83"/>
    </row>
    <row r="313509" spans="16:16" x14ac:dyDescent="0.3">
      <c r="P313509" s="83"/>
    </row>
    <row r="313510" spans="16:16" x14ac:dyDescent="0.3">
      <c r="P313510" s="83"/>
    </row>
    <row r="313511" spans="16:16" x14ac:dyDescent="0.3">
      <c r="P313511" s="83"/>
    </row>
    <row r="313512" spans="16:16" x14ac:dyDescent="0.3">
      <c r="P313512" s="83"/>
    </row>
    <row r="313513" spans="16:16" x14ac:dyDescent="0.3">
      <c r="P313513" s="83"/>
    </row>
    <row r="313514" spans="16:16" x14ac:dyDescent="0.3">
      <c r="P313514" s="83"/>
    </row>
    <row r="313515" spans="16:16" x14ac:dyDescent="0.3">
      <c r="P313515" s="83"/>
    </row>
    <row r="313516" spans="16:16" x14ac:dyDescent="0.3">
      <c r="P313516" s="83"/>
    </row>
    <row r="313517" spans="16:16" x14ac:dyDescent="0.3">
      <c r="P313517" s="83"/>
    </row>
    <row r="313518" spans="16:16" x14ac:dyDescent="0.3">
      <c r="P313518" s="83"/>
    </row>
    <row r="313519" spans="16:16" x14ac:dyDescent="0.3">
      <c r="P313519" s="83"/>
    </row>
    <row r="313520" spans="16:16" x14ac:dyDescent="0.3">
      <c r="P313520" s="83"/>
    </row>
    <row r="313521" spans="16:16" x14ac:dyDescent="0.3">
      <c r="P313521" s="83"/>
    </row>
    <row r="313522" spans="16:16" x14ac:dyDescent="0.3">
      <c r="P313522" s="83"/>
    </row>
    <row r="313523" spans="16:16" x14ac:dyDescent="0.3">
      <c r="P313523" s="83"/>
    </row>
    <row r="313524" spans="16:16" x14ac:dyDescent="0.3">
      <c r="P313524" s="83"/>
    </row>
    <row r="313525" spans="16:16" x14ac:dyDescent="0.3">
      <c r="P313525" s="83"/>
    </row>
    <row r="313526" spans="16:16" x14ac:dyDescent="0.3">
      <c r="P313526" s="83"/>
    </row>
    <row r="313527" spans="16:16" x14ac:dyDescent="0.3">
      <c r="P313527" s="83"/>
    </row>
    <row r="313528" spans="16:16" x14ac:dyDescent="0.3">
      <c r="P313528" s="83"/>
    </row>
    <row r="313529" spans="16:16" x14ac:dyDescent="0.3">
      <c r="P313529" s="83"/>
    </row>
    <row r="313530" spans="16:16" x14ac:dyDescent="0.3">
      <c r="P313530" s="83"/>
    </row>
    <row r="313531" spans="16:16" x14ac:dyDescent="0.3">
      <c r="P313531" s="83"/>
    </row>
    <row r="313532" spans="16:16" x14ac:dyDescent="0.3">
      <c r="P313532" s="83"/>
    </row>
    <row r="313533" spans="16:16" x14ac:dyDescent="0.3">
      <c r="P313533" s="83"/>
    </row>
    <row r="313534" spans="16:16" x14ac:dyDescent="0.3">
      <c r="P313534" s="83"/>
    </row>
    <row r="313535" spans="16:16" x14ac:dyDescent="0.3">
      <c r="P313535" s="83"/>
    </row>
    <row r="313536" spans="16:16" x14ac:dyDescent="0.3">
      <c r="P313536" s="83"/>
    </row>
    <row r="313537" spans="16:16" x14ac:dyDescent="0.3">
      <c r="P313537" s="83"/>
    </row>
    <row r="313538" spans="16:16" x14ac:dyDescent="0.3">
      <c r="P313538" s="83"/>
    </row>
    <row r="313539" spans="16:16" x14ac:dyDescent="0.3">
      <c r="P313539" s="83"/>
    </row>
    <row r="313540" spans="16:16" x14ac:dyDescent="0.3">
      <c r="P313540" s="83"/>
    </row>
    <row r="313541" spans="16:16" x14ac:dyDescent="0.3">
      <c r="P313541" s="83"/>
    </row>
    <row r="313542" spans="16:16" x14ac:dyDescent="0.3">
      <c r="P313542" s="83"/>
    </row>
    <row r="313543" spans="16:16" x14ac:dyDescent="0.3">
      <c r="P313543" s="83"/>
    </row>
    <row r="313544" spans="16:16" x14ac:dyDescent="0.3">
      <c r="P313544" s="83"/>
    </row>
    <row r="313545" spans="16:16" x14ac:dyDescent="0.3">
      <c r="P313545" s="83"/>
    </row>
    <row r="313546" spans="16:16" x14ac:dyDescent="0.3">
      <c r="P313546" s="83"/>
    </row>
    <row r="313547" spans="16:16" x14ac:dyDescent="0.3">
      <c r="P313547" s="83"/>
    </row>
    <row r="313548" spans="16:16" x14ac:dyDescent="0.3">
      <c r="P313548" s="83"/>
    </row>
    <row r="313549" spans="16:16" x14ac:dyDescent="0.3">
      <c r="P313549" s="83"/>
    </row>
    <row r="313550" spans="16:16" x14ac:dyDescent="0.3">
      <c r="P313550" s="83"/>
    </row>
    <row r="313551" spans="16:16" x14ac:dyDescent="0.3">
      <c r="P313551" s="83"/>
    </row>
    <row r="313552" spans="16:16" x14ac:dyDescent="0.3">
      <c r="P313552" s="83"/>
    </row>
    <row r="313553" spans="16:16" x14ac:dyDescent="0.3">
      <c r="P313553" s="83"/>
    </row>
    <row r="313554" spans="16:16" x14ac:dyDescent="0.3">
      <c r="P313554" s="83"/>
    </row>
    <row r="313555" spans="16:16" x14ac:dyDescent="0.3">
      <c r="P313555" s="83"/>
    </row>
    <row r="313556" spans="16:16" x14ac:dyDescent="0.3">
      <c r="P313556" s="83"/>
    </row>
    <row r="313557" spans="16:16" x14ac:dyDescent="0.3">
      <c r="P313557" s="83"/>
    </row>
    <row r="313558" spans="16:16" x14ac:dyDescent="0.3">
      <c r="P313558" s="83"/>
    </row>
    <row r="313559" spans="16:16" x14ac:dyDescent="0.3">
      <c r="P313559" s="83"/>
    </row>
    <row r="313560" spans="16:16" x14ac:dyDescent="0.3">
      <c r="P313560" s="83"/>
    </row>
    <row r="313561" spans="16:16" x14ac:dyDescent="0.3">
      <c r="P313561" s="83"/>
    </row>
    <row r="313562" spans="16:16" x14ac:dyDescent="0.3">
      <c r="P313562" s="83"/>
    </row>
    <row r="313563" spans="16:16" x14ac:dyDescent="0.3">
      <c r="P313563" s="83"/>
    </row>
    <row r="313564" spans="16:16" x14ac:dyDescent="0.3">
      <c r="P313564" s="83"/>
    </row>
    <row r="313565" spans="16:16" x14ac:dyDescent="0.3">
      <c r="P313565" s="83"/>
    </row>
    <row r="313566" spans="16:16" x14ac:dyDescent="0.3">
      <c r="P313566" s="83"/>
    </row>
    <row r="313567" spans="16:16" x14ac:dyDescent="0.3">
      <c r="P313567" s="83"/>
    </row>
    <row r="313568" spans="16:16" x14ac:dyDescent="0.3">
      <c r="P313568" s="83"/>
    </row>
    <row r="313569" spans="16:16" x14ac:dyDescent="0.3">
      <c r="P313569" s="83"/>
    </row>
    <row r="313570" spans="16:16" x14ac:dyDescent="0.3">
      <c r="P313570" s="83"/>
    </row>
    <row r="313571" spans="16:16" x14ac:dyDescent="0.3">
      <c r="P313571" s="83"/>
    </row>
    <row r="313572" spans="16:16" x14ac:dyDescent="0.3">
      <c r="P313572" s="83"/>
    </row>
    <row r="313573" spans="16:16" x14ac:dyDescent="0.3">
      <c r="P313573" s="83"/>
    </row>
    <row r="313574" spans="16:16" x14ac:dyDescent="0.3">
      <c r="P313574" s="83"/>
    </row>
    <row r="313575" spans="16:16" x14ac:dyDescent="0.3">
      <c r="P313575" s="83"/>
    </row>
    <row r="313576" spans="16:16" x14ac:dyDescent="0.3">
      <c r="P313576" s="83"/>
    </row>
    <row r="313577" spans="16:16" x14ac:dyDescent="0.3">
      <c r="P313577" s="83"/>
    </row>
    <row r="313578" spans="16:16" x14ac:dyDescent="0.3">
      <c r="P313578" s="83"/>
    </row>
    <row r="313579" spans="16:16" x14ac:dyDescent="0.3">
      <c r="P313579" s="83"/>
    </row>
    <row r="313580" spans="16:16" x14ac:dyDescent="0.3">
      <c r="P313580" s="83"/>
    </row>
    <row r="313581" spans="16:16" x14ac:dyDescent="0.3">
      <c r="P313581" s="83"/>
    </row>
    <row r="313582" spans="16:16" x14ac:dyDescent="0.3">
      <c r="P313582" s="83"/>
    </row>
    <row r="313583" spans="16:16" x14ac:dyDescent="0.3">
      <c r="P313583" s="83"/>
    </row>
    <row r="313584" spans="16:16" x14ac:dyDescent="0.3">
      <c r="P313584" s="83"/>
    </row>
    <row r="313585" spans="16:16" x14ac:dyDescent="0.3">
      <c r="P313585" s="83"/>
    </row>
    <row r="313586" spans="16:16" x14ac:dyDescent="0.3">
      <c r="P313586" s="83"/>
    </row>
    <row r="313587" spans="16:16" x14ac:dyDescent="0.3">
      <c r="P313587" s="83"/>
    </row>
    <row r="313588" spans="16:16" x14ac:dyDescent="0.3">
      <c r="P313588" s="83"/>
    </row>
    <row r="313589" spans="16:16" x14ac:dyDescent="0.3">
      <c r="P313589" s="83"/>
    </row>
    <row r="313590" spans="16:16" x14ac:dyDescent="0.3">
      <c r="P313590" s="83"/>
    </row>
    <row r="313591" spans="16:16" x14ac:dyDescent="0.3">
      <c r="P313591" s="83"/>
    </row>
    <row r="313592" spans="16:16" x14ac:dyDescent="0.3">
      <c r="P313592" s="83"/>
    </row>
    <row r="313593" spans="16:16" x14ac:dyDescent="0.3">
      <c r="P313593" s="83"/>
    </row>
    <row r="313594" spans="16:16" x14ac:dyDescent="0.3">
      <c r="P313594" s="83"/>
    </row>
    <row r="313595" spans="16:16" x14ac:dyDescent="0.3">
      <c r="P313595" s="83"/>
    </row>
    <row r="313596" spans="16:16" x14ac:dyDescent="0.3">
      <c r="P313596" s="83"/>
    </row>
    <row r="313597" spans="16:16" x14ac:dyDescent="0.3">
      <c r="P313597" s="83"/>
    </row>
    <row r="313598" spans="16:16" x14ac:dyDescent="0.3">
      <c r="P313598" s="83"/>
    </row>
    <row r="313599" spans="16:16" x14ac:dyDescent="0.3">
      <c r="P313599" s="83"/>
    </row>
    <row r="313600" spans="16:16" x14ac:dyDescent="0.3">
      <c r="P313600" s="83"/>
    </row>
    <row r="313601" spans="16:16" x14ac:dyDescent="0.3">
      <c r="P313601" s="83"/>
    </row>
    <row r="313602" spans="16:16" x14ac:dyDescent="0.3">
      <c r="P313602" s="83"/>
    </row>
    <row r="313603" spans="16:16" x14ac:dyDescent="0.3">
      <c r="P313603" s="83"/>
    </row>
    <row r="313604" spans="16:16" x14ac:dyDescent="0.3">
      <c r="P313604" s="83"/>
    </row>
    <row r="313605" spans="16:16" x14ac:dyDescent="0.3">
      <c r="P313605" s="83"/>
    </row>
    <row r="313606" spans="16:16" x14ac:dyDescent="0.3">
      <c r="P313606" s="83"/>
    </row>
    <row r="313607" spans="16:16" x14ac:dyDescent="0.3">
      <c r="P313607" s="83"/>
    </row>
    <row r="313608" spans="16:16" x14ac:dyDescent="0.3">
      <c r="P313608" s="83"/>
    </row>
    <row r="313609" spans="16:16" x14ac:dyDescent="0.3">
      <c r="P313609" s="83"/>
    </row>
    <row r="313610" spans="16:16" x14ac:dyDescent="0.3">
      <c r="P313610" s="83"/>
    </row>
    <row r="313611" spans="16:16" x14ac:dyDescent="0.3">
      <c r="P313611" s="83"/>
    </row>
    <row r="313612" spans="16:16" x14ac:dyDescent="0.3">
      <c r="P313612" s="83"/>
    </row>
    <row r="313613" spans="16:16" x14ac:dyDescent="0.3">
      <c r="P313613" s="83"/>
    </row>
    <row r="313614" spans="16:16" x14ac:dyDescent="0.3">
      <c r="P313614" s="83"/>
    </row>
    <row r="313615" spans="16:16" x14ac:dyDescent="0.3">
      <c r="P313615" s="83"/>
    </row>
    <row r="313616" spans="16:16" x14ac:dyDescent="0.3">
      <c r="P313616" s="83"/>
    </row>
    <row r="313617" spans="16:16" x14ac:dyDescent="0.3">
      <c r="P313617" s="83"/>
    </row>
    <row r="313618" spans="16:16" x14ac:dyDescent="0.3">
      <c r="P313618" s="83"/>
    </row>
    <row r="313619" spans="16:16" x14ac:dyDescent="0.3">
      <c r="P313619" s="83"/>
    </row>
    <row r="313620" spans="16:16" x14ac:dyDescent="0.3">
      <c r="P313620" s="83"/>
    </row>
    <row r="313621" spans="16:16" x14ac:dyDescent="0.3">
      <c r="P313621" s="83"/>
    </row>
    <row r="313622" spans="16:16" x14ac:dyDescent="0.3">
      <c r="P313622" s="83"/>
    </row>
    <row r="313623" spans="16:16" x14ac:dyDescent="0.3">
      <c r="P313623" s="83"/>
    </row>
    <row r="313624" spans="16:16" x14ac:dyDescent="0.3">
      <c r="P313624" s="83"/>
    </row>
    <row r="313625" spans="16:16" x14ac:dyDescent="0.3">
      <c r="P313625" s="83"/>
    </row>
    <row r="313626" spans="16:16" x14ac:dyDescent="0.3">
      <c r="P313626" s="83"/>
    </row>
    <row r="313627" spans="16:16" x14ac:dyDescent="0.3">
      <c r="P313627" s="83"/>
    </row>
    <row r="313628" spans="16:16" x14ac:dyDescent="0.3">
      <c r="P313628" s="83"/>
    </row>
    <row r="313629" spans="16:16" x14ac:dyDescent="0.3">
      <c r="P313629" s="83"/>
    </row>
    <row r="313630" spans="16:16" x14ac:dyDescent="0.3">
      <c r="P313630" s="83"/>
    </row>
    <row r="313631" spans="16:16" x14ac:dyDescent="0.3">
      <c r="P313631" s="83"/>
    </row>
    <row r="313632" spans="16:16" x14ac:dyDescent="0.3">
      <c r="P313632" s="83"/>
    </row>
    <row r="313633" spans="16:16" x14ac:dyDescent="0.3">
      <c r="P313633" s="83"/>
    </row>
    <row r="313634" spans="16:16" x14ac:dyDescent="0.3">
      <c r="P313634" s="83"/>
    </row>
    <row r="313635" spans="16:16" x14ac:dyDescent="0.3">
      <c r="P313635" s="83"/>
    </row>
    <row r="313636" spans="16:16" x14ac:dyDescent="0.3">
      <c r="P313636" s="83"/>
    </row>
    <row r="313637" spans="16:16" x14ac:dyDescent="0.3">
      <c r="P313637" s="83"/>
    </row>
    <row r="313638" spans="16:16" x14ac:dyDescent="0.3">
      <c r="P313638" s="83"/>
    </row>
    <row r="313639" spans="16:16" x14ac:dyDescent="0.3">
      <c r="P313639" s="83"/>
    </row>
    <row r="313640" spans="16:16" x14ac:dyDescent="0.3">
      <c r="P313640" s="83"/>
    </row>
    <row r="313641" spans="16:16" x14ac:dyDescent="0.3">
      <c r="P313641" s="83"/>
    </row>
    <row r="313642" spans="16:16" x14ac:dyDescent="0.3">
      <c r="P313642" s="83"/>
    </row>
    <row r="313643" spans="16:16" x14ac:dyDescent="0.3">
      <c r="P313643" s="83"/>
    </row>
    <row r="313644" spans="16:16" x14ac:dyDescent="0.3">
      <c r="P313644" s="83"/>
    </row>
    <row r="313645" spans="16:16" x14ac:dyDescent="0.3">
      <c r="P313645" s="83"/>
    </row>
    <row r="313646" spans="16:16" x14ac:dyDescent="0.3">
      <c r="P313646" s="83"/>
    </row>
    <row r="313647" spans="16:16" x14ac:dyDescent="0.3">
      <c r="P313647" s="83"/>
    </row>
    <row r="313648" spans="16:16" x14ac:dyDescent="0.3">
      <c r="P313648" s="83"/>
    </row>
    <row r="313649" spans="16:16" x14ac:dyDescent="0.3">
      <c r="P313649" s="83"/>
    </row>
    <row r="313650" spans="16:16" x14ac:dyDescent="0.3">
      <c r="P313650" s="83"/>
    </row>
    <row r="313651" spans="16:16" x14ac:dyDescent="0.3">
      <c r="P313651" s="83"/>
    </row>
    <row r="313652" spans="16:16" x14ac:dyDescent="0.3">
      <c r="P313652" s="83"/>
    </row>
    <row r="313653" spans="16:16" x14ac:dyDescent="0.3">
      <c r="P313653" s="83"/>
    </row>
    <row r="313654" spans="16:16" x14ac:dyDescent="0.3">
      <c r="P313654" s="83"/>
    </row>
    <row r="313655" spans="16:16" x14ac:dyDescent="0.3">
      <c r="P313655" s="83"/>
    </row>
    <row r="313656" spans="16:16" x14ac:dyDescent="0.3">
      <c r="P313656" s="83"/>
    </row>
    <row r="313657" spans="16:16" x14ac:dyDescent="0.3">
      <c r="P313657" s="83"/>
    </row>
    <row r="313658" spans="16:16" x14ac:dyDescent="0.3">
      <c r="P313658" s="83"/>
    </row>
    <row r="313659" spans="16:16" x14ac:dyDescent="0.3">
      <c r="P313659" s="83"/>
    </row>
    <row r="313660" spans="16:16" x14ac:dyDescent="0.3">
      <c r="P313660" s="83"/>
    </row>
    <row r="313661" spans="16:16" x14ac:dyDescent="0.3">
      <c r="P313661" s="83"/>
    </row>
    <row r="313662" spans="16:16" x14ac:dyDescent="0.3">
      <c r="P313662" s="83"/>
    </row>
    <row r="313663" spans="16:16" x14ac:dyDescent="0.3">
      <c r="P313663" s="83"/>
    </row>
    <row r="313664" spans="16:16" x14ac:dyDescent="0.3">
      <c r="P313664" s="83"/>
    </row>
    <row r="313665" spans="16:16" x14ac:dyDescent="0.3">
      <c r="P313665" s="83"/>
    </row>
    <row r="313666" spans="16:16" x14ac:dyDescent="0.3">
      <c r="P313666" s="83"/>
    </row>
    <row r="313667" spans="16:16" x14ac:dyDescent="0.3">
      <c r="P313667" s="83"/>
    </row>
    <row r="313668" spans="16:16" x14ac:dyDescent="0.3">
      <c r="P313668" s="83"/>
    </row>
    <row r="313669" spans="16:16" x14ac:dyDescent="0.3">
      <c r="P313669" s="83"/>
    </row>
    <row r="313670" spans="16:16" x14ac:dyDescent="0.3">
      <c r="P313670" s="83"/>
    </row>
    <row r="313671" spans="16:16" x14ac:dyDescent="0.3">
      <c r="P313671" s="83"/>
    </row>
    <row r="313672" spans="16:16" x14ac:dyDescent="0.3">
      <c r="P313672" s="83"/>
    </row>
    <row r="313673" spans="16:16" x14ac:dyDescent="0.3">
      <c r="P313673" s="83"/>
    </row>
    <row r="313674" spans="16:16" x14ac:dyDescent="0.3">
      <c r="P313674" s="83"/>
    </row>
    <row r="313675" spans="16:16" x14ac:dyDescent="0.3">
      <c r="P313675" s="83"/>
    </row>
    <row r="313676" spans="16:16" x14ac:dyDescent="0.3">
      <c r="P313676" s="83"/>
    </row>
    <row r="313677" spans="16:16" x14ac:dyDescent="0.3">
      <c r="P313677" s="83"/>
    </row>
    <row r="313678" spans="16:16" x14ac:dyDescent="0.3">
      <c r="P313678" s="83"/>
    </row>
    <row r="313679" spans="16:16" x14ac:dyDescent="0.3">
      <c r="P313679" s="83"/>
    </row>
    <row r="313680" spans="16:16" x14ac:dyDescent="0.3">
      <c r="P313680" s="83"/>
    </row>
    <row r="313681" spans="16:16" x14ac:dyDescent="0.3">
      <c r="P313681" s="83"/>
    </row>
    <row r="313682" spans="16:16" x14ac:dyDescent="0.3">
      <c r="P313682" s="83"/>
    </row>
    <row r="313683" spans="16:16" x14ac:dyDescent="0.3">
      <c r="P313683" s="83"/>
    </row>
    <row r="313684" spans="16:16" x14ac:dyDescent="0.3">
      <c r="P313684" s="83"/>
    </row>
    <row r="313685" spans="16:16" x14ac:dyDescent="0.3">
      <c r="P313685" s="83"/>
    </row>
    <row r="313686" spans="16:16" x14ac:dyDescent="0.3">
      <c r="P313686" s="83"/>
    </row>
    <row r="313687" spans="16:16" x14ac:dyDescent="0.3">
      <c r="P313687" s="83"/>
    </row>
    <row r="313688" spans="16:16" x14ac:dyDescent="0.3">
      <c r="P313688" s="83"/>
    </row>
    <row r="313689" spans="16:16" x14ac:dyDescent="0.3">
      <c r="P313689" s="83"/>
    </row>
    <row r="313690" spans="16:16" x14ac:dyDescent="0.3">
      <c r="P313690" s="83"/>
    </row>
    <row r="313691" spans="16:16" x14ac:dyDescent="0.3">
      <c r="P313691" s="83"/>
    </row>
    <row r="313692" spans="16:16" x14ac:dyDescent="0.3">
      <c r="P313692" s="83"/>
    </row>
    <row r="313693" spans="16:16" x14ac:dyDescent="0.3">
      <c r="P313693" s="83"/>
    </row>
    <row r="313694" spans="16:16" x14ac:dyDescent="0.3">
      <c r="P313694" s="83"/>
    </row>
    <row r="313695" spans="16:16" x14ac:dyDescent="0.3">
      <c r="P313695" s="83"/>
    </row>
    <row r="313696" spans="16:16" x14ac:dyDescent="0.3">
      <c r="P313696" s="83"/>
    </row>
    <row r="313697" spans="16:16" x14ac:dyDescent="0.3">
      <c r="P313697" s="83"/>
    </row>
    <row r="313698" spans="16:16" x14ac:dyDescent="0.3">
      <c r="P313698" s="83"/>
    </row>
    <row r="313699" spans="16:16" x14ac:dyDescent="0.3">
      <c r="P313699" s="83"/>
    </row>
    <row r="313700" spans="16:16" x14ac:dyDescent="0.3">
      <c r="P313700" s="83"/>
    </row>
    <row r="313701" spans="16:16" x14ac:dyDescent="0.3">
      <c r="P313701" s="83"/>
    </row>
    <row r="313702" spans="16:16" x14ac:dyDescent="0.3">
      <c r="P313702" s="83"/>
    </row>
    <row r="313703" spans="16:16" x14ac:dyDescent="0.3">
      <c r="P313703" s="83"/>
    </row>
    <row r="313704" spans="16:16" x14ac:dyDescent="0.3">
      <c r="P313704" s="83"/>
    </row>
    <row r="313705" spans="16:16" x14ac:dyDescent="0.3">
      <c r="P313705" s="83"/>
    </row>
    <row r="313706" spans="16:16" x14ac:dyDescent="0.3">
      <c r="P313706" s="83"/>
    </row>
    <row r="313707" spans="16:16" x14ac:dyDescent="0.3">
      <c r="P313707" s="83"/>
    </row>
    <row r="313708" spans="16:16" x14ac:dyDescent="0.3">
      <c r="P313708" s="83"/>
    </row>
    <row r="313709" spans="16:16" x14ac:dyDescent="0.3">
      <c r="P313709" s="83"/>
    </row>
    <row r="313710" spans="16:16" x14ac:dyDescent="0.3">
      <c r="P313710" s="83"/>
    </row>
    <row r="313711" spans="16:16" x14ac:dyDescent="0.3">
      <c r="P313711" s="83"/>
    </row>
    <row r="313712" spans="16:16" x14ac:dyDescent="0.3">
      <c r="P313712" s="83"/>
    </row>
    <row r="313713" spans="16:16" x14ac:dyDescent="0.3">
      <c r="P313713" s="83"/>
    </row>
    <row r="313714" spans="16:16" x14ac:dyDescent="0.3">
      <c r="P313714" s="83"/>
    </row>
    <row r="313715" spans="16:16" x14ac:dyDescent="0.3">
      <c r="P313715" s="83"/>
    </row>
    <row r="313716" spans="16:16" x14ac:dyDescent="0.3">
      <c r="P313716" s="83"/>
    </row>
    <row r="313717" spans="16:16" x14ac:dyDescent="0.3">
      <c r="P313717" s="83"/>
    </row>
    <row r="313718" spans="16:16" x14ac:dyDescent="0.3">
      <c r="P313718" s="83"/>
    </row>
    <row r="313719" spans="16:16" x14ac:dyDescent="0.3">
      <c r="P313719" s="83"/>
    </row>
    <row r="313720" spans="16:16" x14ac:dyDescent="0.3">
      <c r="P313720" s="83"/>
    </row>
    <row r="313721" spans="16:16" x14ac:dyDescent="0.3">
      <c r="P313721" s="83"/>
    </row>
    <row r="313722" spans="16:16" x14ac:dyDescent="0.3">
      <c r="P313722" s="83"/>
    </row>
    <row r="313723" spans="16:16" x14ac:dyDescent="0.3">
      <c r="P313723" s="83"/>
    </row>
    <row r="313724" spans="16:16" x14ac:dyDescent="0.3">
      <c r="P313724" s="83"/>
    </row>
    <row r="313725" spans="16:16" x14ac:dyDescent="0.3">
      <c r="P313725" s="83"/>
    </row>
    <row r="313726" spans="16:16" x14ac:dyDescent="0.3">
      <c r="P313726" s="83"/>
    </row>
    <row r="313727" spans="16:16" x14ac:dyDescent="0.3">
      <c r="P313727" s="83"/>
    </row>
    <row r="313728" spans="16:16" x14ac:dyDescent="0.3">
      <c r="P313728" s="83"/>
    </row>
    <row r="313729" spans="16:16" x14ac:dyDescent="0.3">
      <c r="P313729" s="83"/>
    </row>
    <row r="313730" spans="16:16" x14ac:dyDescent="0.3">
      <c r="P313730" s="83"/>
    </row>
    <row r="313731" spans="16:16" x14ac:dyDescent="0.3">
      <c r="P313731" s="83"/>
    </row>
    <row r="313732" spans="16:16" x14ac:dyDescent="0.3">
      <c r="P313732" s="83"/>
    </row>
    <row r="313733" spans="16:16" x14ac:dyDescent="0.3">
      <c r="P313733" s="83"/>
    </row>
    <row r="313734" spans="16:16" x14ac:dyDescent="0.3">
      <c r="P313734" s="83"/>
    </row>
    <row r="313735" spans="16:16" x14ac:dyDescent="0.3">
      <c r="P313735" s="83"/>
    </row>
    <row r="313736" spans="16:16" x14ac:dyDescent="0.3">
      <c r="P313736" s="83"/>
    </row>
    <row r="313737" spans="16:16" x14ac:dyDescent="0.3">
      <c r="P313737" s="83"/>
    </row>
    <row r="313738" spans="16:16" x14ac:dyDescent="0.3">
      <c r="P313738" s="83"/>
    </row>
    <row r="313739" spans="16:16" x14ac:dyDescent="0.3">
      <c r="P313739" s="83"/>
    </row>
    <row r="313740" spans="16:16" x14ac:dyDescent="0.3">
      <c r="P313740" s="83"/>
    </row>
    <row r="313741" spans="16:16" x14ac:dyDescent="0.3">
      <c r="P313741" s="83"/>
    </row>
    <row r="313742" spans="16:16" x14ac:dyDescent="0.3">
      <c r="P313742" s="83"/>
    </row>
    <row r="313743" spans="16:16" x14ac:dyDescent="0.3">
      <c r="P313743" s="83"/>
    </row>
    <row r="313744" spans="16:16" x14ac:dyDescent="0.3">
      <c r="P313744" s="83"/>
    </row>
    <row r="313745" spans="16:16" x14ac:dyDescent="0.3">
      <c r="P313745" s="83"/>
    </row>
    <row r="313746" spans="16:16" x14ac:dyDescent="0.3">
      <c r="P313746" s="83"/>
    </row>
    <row r="313747" spans="16:16" x14ac:dyDescent="0.3">
      <c r="P313747" s="83"/>
    </row>
    <row r="313748" spans="16:16" x14ac:dyDescent="0.3">
      <c r="P313748" s="83"/>
    </row>
    <row r="313749" spans="16:16" x14ac:dyDescent="0.3">
      <c r="P313749" s="83"/>
    </row>
    <row r="313750" spans="16:16" x14ac:dyDescent="0.3">
      <c r="P313750" s="83"/>
    </row>
    <row r="313751" spans="16:16" x14ac:dyDescent="0.3">
      <c r="P313751" s="83"/>
    </row>
    <row r="313752" spans="16:16" x14ac:dyDescent="0.3">
      <c r="P313752" s="83"/>
    </row>
    <row r="313753" spans="16:16" x14ac:dyDescent="0.3">
      <c r="P313753" s="83"/>
    </row>
    <row r="313754" spans="16:16" x14ac:dyDescent="0.3">
      <c r="P313754" s="83"/>
    </row>
    <row r="313755" spans="16:16" x14ac:dyDescent="0.3">
      <c r="P313755" s="83"/>
    </row>
    <row r="313756" spans="16:16" x14ac:dyDescent="0.3">
      <c r="P313756" s="83"/>
    </row>
    <row r="313757" spans="16:16" x14ac:dyDescent="0.3">
      <c r="P313757" s="83"/>
    </row>
    <row r="313758" spans="16:16" x14ac:dyDescent="0.3">
      <c r="P313758" s="83"/>
    </row>
    <row r="313759" spans="16:16" x14ac:dyDescent="0.3">
      <c r="P313759" s="83"/>
    </row>
    <row r="313760" spans="16:16" x14ac:dyDescent="0.3">
      <c r="P313760" s="83"/>
    </row>
    <row r="313761" spans="16:16" x14ac:dyDescent="0.3">
      <c r="P313761" s="83"/>
    </row>
    <row r="313762" spans="16:16" x14ac:dyDescent="0.3">
      <c r="P313762" s="83"/>
    </row>
    <row r="313763" spans="16:16" x14ac:dyDescent="0.3">
      <c r="P313763" s="83"/>
    </row>
    <row r="313764" spans="16:16" x14ac:dyDescent="0.3">
      <c r="P313764" s="83"/>
    </row>
    <row r="313765" spans="16:16" x14ac:dyDescent="0.3">
      <c r="P313765" s="83"/>
    </row>
    <row r="313766" spans="16:16" x14ac:dyDescent="0.3">
      <c r="P313766" s="83"/>
    </row>
    <row r="313767" spans="16:16" x14ac:dyDescent="0.3">
      <c r="P313767" s="83"/>
    </row>
    <row r="313768" spans="16:16" x14ac:dyDescent="0.3">
      <c r="P313768" s="83"/>
    </row>
    <row r="313769" spans="16:16" x14ac:dyDescent="0.3">
      <c r="P313769" s="83"/>
    </row>
    <row r="313770" spans="16:16" x14ac:dyDescent="0.3">
      <c r="P313770" s="83"/>
    </row>
    <row r="313771" spans="16:16" x14ac:dyDescent="0.3">
      <c r="P313771" s="83"/>
    </row>
    <row r="313772" spans="16:16" x14ac:dyDescent="0.3">
      <c r="P313772" s="83"/>
    </row>
    <row r="313773" spans="16:16" x14ac:dyDescent="0.3">
      <c r="P313773" s="83"/>
    </row>
    <row r="313774" spans="16:16" x14ac:dyDescent="0.3">
      <c r="P313774" s="83"/>
    </row>
    <row r="313775" spans="16:16" x14ac:dyDescent="0.3">
      <c r="P313775" s="83"/>
    </row>
    <row r="313776" spans="16:16" x14ac:dyDescent="0.3">
      <c r="P313776" s="83"/>
    </row>
    <row r="313777" spans="16:16" x14ac:dyDescent="0.3">
      <c r="P313777" s="83"/>
    </row>
    <row r="313778" spans="16:16" x14ac:dyDescent="0.3">
      <c r="P313778" s="83"/>
    </row>
    <row r="313779" spans="16:16" x14ac:dyDescent="0.3">
      <c r="P313779" s="83"/>
    </row>
    <row r="313780" spans="16:16" x14ac:dyDescent="0.3">
      <c r="P313780" s="83"/>
    </row>
    <row r="313781" spans="16:16" x14ac:dyDescent="0.3">
      <c r="P313781" s="83"/>
    </row>
    <row r="313782" spans="16:16" x14ac:dyDescent="0.3">
      <c r="P313782" s="83"/>
    </row>
    <row r="313783" spans="16:16" x14ac:dyDescent="0.3">
      <c r="P313783" s="83"/>
    </row>
    <row r="313784" spans="16:16" x14ac:dyDescent="0.3">
      <c r="P313784" s="83"/>
    </row>
    <row r="313785" spans="16:16" x14ac:dyDescent="0.3">
      <c r="P313785" s="83"/>
    </row>
    <row r="313786" spans="16:16" x14ac:dyDescent="0.3">
      <c r="P313786" s="83"/>
    </row>
    <row r="313787" spans="16:16" x14ac:dyDescent="0.3">
      <c r="P313787" s="83"/>
    </row>
    <row r="313788" spans="16:16" x14ac:dyDescent="0.3">
      <c r="P313788" s="83"/>
    </row>
    <row r="313789" spans="16:16" x14ac:dyDescent="0.3">
      <c r="P313789" s="83"/>
    </row>
    <row r="313790" spans="16:16" x14ac:dyDescent="0.3">
      <c r="P313790" s="83"/>
    </row>
    <row r="313791" spans="16:16" x14ac:dyDescent="0.3">
      <c r="P313791" s="83"/>
    </row>
    <row r="313792" spans="16:16" x14ac:dyDescent="0.3">
      <c r="P313792" s="83"/>
    </row>
    <row r="313793" spans="16:16" x14ac:dyDescent="0.3">
      <c r="P313793" s="83"/>
    </row>
    <row r="313794" spans="16:16" x14ac:dyDescent="0.3">
      <c r="P313794" s="83"/>
    </row>
    <row r="313795" spans="16:16" x14ac:dyDescent="0.3">
      <c r="P313795" s="83"/>
    </row>
    <row r="313796" spans="16:16" x14ac:dyDescent="0.3">
      <c r="P313796" s="83"/>
    </row>
    <row r="313797" spans="16:16" x14ac:dyDescent="0.3">
      <c r="P313797" s="83"/>
    </row>
    <row r="313798" spans="16:16" x14ac:dyDescent="0.3">
      <c r="P313798" s="83"/>
    </row>
    <row r="313799" spans="16:16" x14ac:dyDescent="0.3">
      <c r="P313799" s="83"/>
    </row>
    <row r="313800" spans="16:16" x14ac:dyDescent="0.3">
      <c r="P313800" s="83"/>
    </row>
    <row r="313801" spans="16:16" x14ac:dyDescent="0.3">
      <c r="P313801" s="83"/>
    </row>
    <row r="313802" spans="16:16" x14ac:dyDescent="0.3">
      <c r="P313802" s="83"/>
    </row>
    <row r="313803" spans="16:16" x14ac:dyDescent="0.3">
      <c r="P313803" s="83"/>
    </row>
    <row r="313804" spans="16:16" x14ac:dyDescent="0.3">
      <c r="P313804" s="83"/>
    </row>
    <row r="313805" spans="16:16" x14ac:dyDescent="0.3">
      <c r="P313805" s="83"/>
    </row>
    <row r="313806" spans="16:16" x14ac:dyDescent="0.3">
      <c r="P313806" s="83"/>
    </row>
    <row r="313807" spans="16:16" x14ac:dyDescent="0.3">
      <c r="P313807" s="83"/>
    </row>
    <row r="313808" spans="16:16" x14ac:dyDescent="0.3">
      <c r="P313808" s="83"/>
    </row>
    <row r="313809" spans="16:16" x14ac:dyDescent="0.3">
      <c r="P313809" s="83"/>
    </row>
    <row r="313810" spans="16:16" x14ac:dyDescent="0.3">
      <c r="P313810" s="83"/>
    </row>
    <row r="313811" spans="16:16" x14ac:dyDescent="0.3">
      <c r="P313811" s="83"/>
    </row>
    <row r="313812" spans="16:16" x14ac:dyDescent="0.3">
      <c r="P313812" s="83"/>
    </row>
    <row r="313813" spans="16:16" x14ac:dyDescent="0.3">
      <c r="P313813" s="83"/>
    </row>
    <row r="313814" spans="16:16" x14ac:dyDescent="0.3">
      <c r="P313814" s="83"/>
    </row>
    <row r="313815" spans="16:16" x14ac:dyDescent="0.3">
      <c r="P313815" s="83"/>
    </row>
    <row r="313816" spans="16:16" x14ac:dyDescent="0.3">
      <c r="P313816" s="83"/>
    </row>
    <row r="313817" spans="16:16" x14ac:dyDescent="0.3">
      <c r="P313817" s="83"/>
    </row>
    <row r="313818" spans="16:16" x14ac:dyDescent="0.3">
      <c r="P313818" s="83"/>
    </row>
    <row r="313819" spans="16:16" x14ac:dyDescent="0.3">
      <c r="P313819" s="83"/>
    </row>
    <row r="313820" spans="16:16" x14ac:dyDescent="0.3">
      <c r="P313820" s="83"/>
    </row>
    <row r="313821" spans="16:16" x14ac:dyDescent="0.3">
      <c r="P313821" s="83"/>
    </row>
    <row r="313822" spans="16:16" x14ac:dyDescent="0.3">
      <c r="P313822" s="83"/>
    </row>
    <row r="313823" spans="16:16" x14ac:dyDescent="0.3">
      <c r="P313823" s="83"/>
    </row>
    <row r="313824" spans="16:16" x14ac:dyDescent="0.3">
      <c r="P313824" s="83"/>
    </row>
    <row r="313825" spans="16:16" x14ac:dyDescent="0.3">
      <c r="P313825" s="83"/>
    </row>
    <row r="313826" spans="16:16" x14ac:dyDescent="0.3">
      <c r="P313826" s="83"/>
    </row>
    <row r="313827" spans="16:16" x14ac:dyDescent="0.3">
      <c r="P313827" s="83"/>
    </row>
    <row r="313828" spans="16:16" x14ac:dyDescent="0.3">
      <c r="P313828" s="83"/>
    </row>
    <row r="313829" spans="16:16" x14ac:dyDescent="0.3">
      <c r="P313829" s="83"/>
    </row>
    <row r="313830" spans="16:16" x14ac:dyDescent="0.3">
      <c r="P313830" s="83"/>
    </row>
    <row r="313831" spans="16:16" x14ac:dyDescent="0.3">
      <c r="P313831" s="83"/>
    </row>
    <row r="313832" spans="16:16" x14ac:dyDescent="0.3">
      <c r="P313832" s="83"/>
    </row>
    <row r="313833" spans="16:16" x14ac:dyDescent="0.3">
      <c r="P313833" s="83"/>
    </row>
    <row r="313834" spans="16:16" x14ac:dyDescent="0.3">
      <c r="P313834" s="83"/>
    </row>
    <row r="313835" spans="16:16" x14ac:dyDescent="0.3">
      <c r="P313835" s="83"/>
    </row>
    <row r="313836" spans="16:16" x14ac:dyDescent="0.3">
      <c r="P313836" s="83"/>
    </row>
    <row r="313837" spans="16:16" x14ac:dyDescent="0.3">
      <c r="P313837" s="83"/>
    </row>
    <row r="313838" spans="16:16" x14ac:dyDescent="0.3">
      <c r="P313838" s="83"/>
    </row>
    <row r="313839" spans="16:16" x14ac:dyDescent="0.3">
      <c r="P313839" s="83"/>
    </row>
    <row r="313840" spans="16:16" x14ac:dyDescent="0.3">
      <c r="P313840" s="83"/>
    </row>
    <row r="313841" spans="16:16" x14ac:dyDescent="0.3">
      <c r="P313841" s="83"/>
    </row>
    <row r="313842" spans="16:16" x14ac:dyDescent="0.3">
      <c r="P313842" s="83"/>
    </row>
    <row r="313843" spans="16:16" x14ac:dyDescent="0.3">
      <c r="P313843" s="83"/>
    </row>
    <row r="313844" spans="16:16" x14ac:dyDescent="0.3">
      <c r="P313844" s="83"/>
    </row>
    <row r="313845" spans="16:16" x14ac:dyDescent="0.3">
      <c r="P313845" s="83"/>
    </row>
    <row r="313846" spans="16:16" x14ac:dyDescent="0.3">
      <c r="P313846" s="83"/>
    </row>
    <row r="313847" spans="16:16" x14ac:dyDescent="0.3">
      <c r="P313847" s="83"/>
    </row>
    <row r="313848" spans="16:16" x14ac:dyDescent="0.3">
      <c r="P313848" s="83"/>
    </row>
    <row r="313849" spans="16:16" x14ac:dyDescent="0.3">
      <c r="P313849" s="83"/>
    </row>
    <row r="313850" spans="16:16" x14ac:dyDescent="0.3">
      <c r="P313850" s="83"/>
    </row>
    <row r="313851" spans="16:16" x14ac:dyDescent="0.3">
      <c r="P313851" s="83"/>
    </row>
    <row r="313852" spans="16:16" x14ac:dyDescent="0.3">
      <c r="P313852" s="83"/>
    </row>
    <row r="313853" spans="16:16" x14ac:dyDescent="0.3">
      <c r="P313853" s="83"/>
    </row>
    <row r="313854" spans="16:16" x14ac:dyDescent="0.3">
      <c r="P313854" s="83"/>
    </row>
    <row r="313855" spans="16:16" x14ac:dyDescent="0.3">
      <c r="P313855" s="83"/>
    </row>
    <row r="313856" spans="16:16" x14ac:dyDescent="0.3">
      <c r="P313856" s="83"/>
    </row>
    <row r="313857" spans="16:16" x14ac:dyDescent="0.3">
      <c r="P313857" s="83"/>
    </row>
    <row r="313858" spans="16:16" x14ac:dyDescent="0.3">
      <c r="P313858" s="83"/>
    </row>
    <row r="313859" spans="16:16" x14ac:dyDescent="0.3">
      <c r="P313859" s="83"/>
    </row>
    <row r="313860" spans="16:16" x14ac:dyDescent="0.3">
      <c r="P313860" s="83"/>
    </row>
    <row r="313861" spans="16:16" x14ac:dyDescent="0.3">
      <c r="P313861" s="83"/>
    </row>
    <row r="313862" spans="16:16" x14ac:dyDescent="0.3">
      <c r="P313862" s="83"/>
    </row>
    <row r="313863" spans="16:16" x14ac:dyDescent="0.3">
      <c r="P313863" s="83"/>
    </row>
    <row r="313864" spans="16:16" x14ac:dyDescent="0.3">
      <c r="P313864" s="83"/>
    </row>
    <row r="313865" spans="16:16" x14ac:dyDescent="0.3">
      <c r="P313865" s="83"/>
    </row>
    <row r="313866" spans="16:16" x14ac:dyDescent="0.3">
      <c r="P313866" s="83"/>
    </row>
    <row r="313867" spans="16:16" x14ac:dyDescent="0.3">
      <c r="P313867" s="83"/>
    </row>
    <row r="313868" spans="16:16" x14ac:dyDescent="0.3">
      <c r="P313868" s="83"/>
    </row>
    <row r="313869" spans="16:16" x14ac:dyDescent="0.3">
      <c r="P313869" s="83"/>
    </row>
    <row r="313870" spans="16:16" x14ac:dyDescent="0.3">
      <c r="P313870" s="83"/>
    </row>
    <row r="313871" spans="16:16" x14ac:dyDescent="0.3">
      <c r="P313871" s="83"/>
    </row>
    <row r="313872" spans="16:16" x14ac:dyDescent="0.3">
      <c r="P313872" s="83"/>
    </row>
    <row r="313873" spans="16:16" x14ac:dyDescent="0.3">
      <c r="P313873" s="83"/>
    </row>
    <row r="313874" spans="16:16" x14ac:dyDescent="0.3">
      <c r="P313874" s="83"/>
    </row>
    <row r="313875" spans="16:16" x14ac:dyDescent="0.3">
      <c r="P313875" s="83"/>
    </row>
    <row r="313876" spans="16:16" x14ac:dyDescent="0.3">
      <c r="P313876" s="83"/>
    </row>
    <row r="313877" spans="16:16" x14ac:dyDescent="0.3">
      <c r="P313877" s="83"/>
    </row>
    <row r="313878" spans="16:16" x14ac:dyDescent="0.3">
      <c r="P313878" s="83"/>
    </row>
    <row r="313879" spans="16:16" x14ac:dyDescent="0.3">
      <c r="P313879" s="83"/>
    </row>
    <row r="313880" spans="16:16" x14ac:dyDescent="0.3">
      <c r="P313880" s="83"/>
    </row>
    <row r="313881" spans="16:16" x14ac:dyDescent="0.3">
      <c r="P313881" s="83"/>
    </row>
    <row r="313882" spans="16:16" x14ac:dyDescent="0.3">
      <c r="P313882" s="83"/>
    </row>
    <row r="313883" spans="16:16" x14ac:dyDescent="0.3">
      <c r="P313883" s="83"/>
    </row>
    <row r="313884" spans="16:16" x14ac:dyDescent="0.3">
      <c r="P313884" s="83"/>
    </row>
    <row r="313885" spans="16:16" x14ac:dyDescent="0.3">
      <c r="P313885" s="83"/>
    </row>
    <row r="313886" spans="16:16" x14ac:dyDescent="0.3">
      <c r="P313886" s="83"/>
    </row>
    <row r="313887" spans="16:16" x14ac:dyDescent="0.3">
      <c r="P313887" s="83"/>
    </row>
    <row r="313888" spans="16:16" x14ac:dyDescent="0.3">
      <c r="P313888" s="83"/>
    </row>
    <row r="313889" spans="16:16" x14ac:dyDescent="0.3">
      <c r="P313889" s="83"/>
    </row>
    <row r="313890" spans="16:16" x14ac:dyDescent="0.3">
      <c r="P313890" s="83"/>
    </row>
    <row r="313891" spans="16:16" x14ac:dyDescent="0.3">
      <c r="P313891" s="83"/>
    </row>
    <row r="313892" spans="16:16" x14ac:dyDescent="0.3">
      <c r="P313892" s="83"/>
    </row>
    <row r="313893" spans="16:16" x14ac:dyDescent="0.3">
      <c r="P313893" s="83"/>
    </row>
    <row r="313894" spans="16:16" x14ac:dyDescent="0.3">
      <c r="P313894" s="83"/>
    </row>
    <row r="313895" spans="16:16" x14ac:dyDescent="0.3">
      <c r="P313895" s="83"/>
    </row>
    <row r="313896" spans="16:16" x14ac:dyDescent="0.3">
      <c r="P313896" s="83"/>
    </row>
    <row r="313897" spans="16:16" x14ac:dyDescent="0.3">
      <c r="P313897" s="83"/>
    </row>
    <row r="313898" spans="16:16" x14ac:dyDescent="0.3">
      <c r="P313898" s="83"/>
    </row>
    <row r="313899" spans="16:16" x14ac:dyDescent="0.3">
      <c r="P313899" s="83"/>
    </row>
    <row r="313900" spans="16:16" x14ac:dyDescent="0.3">
      <c r="P313900" s="83"/>
    </row>
    <row r="313901" spans="16:16" x14ac:dyDescent="0.3">
      <c r="P313901" s="83"/>
    </row>
    <row r="313902" spans="16:16" x14ac:dyDescent="0.3">
      <c r="P313902" s="83"/>
    </row>
    <row r="313903" spans="16:16" x14ac:dyDescent="0.3">
      <c r="P313903" s="83"/>
    </row>
    <row r="313904" spans="16:16" x14ac:dyDescent="0.3">
      <c r="P313904" s="83"/>
    </row>
    <row r="313905" spans="16:16" x14ac:dyDescent="0.3">
      <c r="P313905" s="83"/>
    </row>
    <row r="313906" spans="16:16" x14ac:dyDescent="0.3">
      <c r="P313906" s="83"/>
    </row>
    <row r="313907" spans="16:16" x14ac:dyDescent="0.3">
      <c r="P313907" s="83"/>
    </row>
    <row r="313908" spans="16:16" x14ac:dyDescent="0.3">
      <c r="P313908" s="83"/>
    </row>
    <row r="313909" spans="16:16" x14ac:dyDescent="0.3">
      <c r="P313909" s="83"/>
    </row>
    <row r="313910" spans="16:16" x14ac:dyDescent="0.3">
      <c r="P313910" s="83"/>
    </row>
    <row r="313911" spans="16:16" x14ac:dyDescent="0.3">
      <c r="P313911" s="83"/>
    </row>
    <row r="313912" spans="16:16" x14ac:dyDescent="0.3">
      <c r="P313912" s="83"/>
    </row>
    <row r="313913" spans="16:16" x14ac:dyDescent="0.3">
      <c r="P313913" s="83"/>
    </row>
    <row r="313914" spans="16:16" x14ac:dyDescent="0.3">
      <c r="P313914" s="83"/>
    </row>
    <row r="313915" spans="16:16" x14ac:dyDescent="0.3">
      <c r="P313915" s="83"/>
    </row>
    <row r="313916" spans="16:16" x14ac:dyDescent="0.3">
      <c r="P313916" s="83"/>
    </row>
    <row r="313917" spans="16:16" x14ac:dyDescent="0.3">
      <c r="P313917" s="83"/>
    </row>
    <row r="313918" spans="16:16" x14ac:dyDescent="0.3">
      <c r="P313918" s="83"/>
    </row>
    <row r="313919" spans="16:16" x14ac:dyDescent="0.3">
      <c r="P313919" s="83"/>
    </row>
    <row r="313920" spans="16:16" x14ac:dyDescent="0.3">
      <c r="P313920" s="83"/>
    </row>
    <row r="313921" spans="16:16" x14ac:dyDescent="0.3">
      <c r="P313921" s="83"/>
    </row>
    <row r="313922" spans="16:16" x14ac:dyDescent="0.3">
      <c r="P313922" s="83"/>
    </row>
    <row r="313923" spans="16:16" x14ac:dyDescent="0.3">
      <c r="P313923" s="83"/>
    </row>
    <row r="313924" spans="16:16" x14ac:dyDescent="0.3">
      <c r="P313924" s="83"/>
    </row>
    <row r="313925" spans="16:16" x14ac:dyDescent="0.3">
      <c r="P313925" s="83"/>
    </row>
    <row r="313926" spans="16:16" x14ac:dyDescent="0.3">
      <c r="P313926" s="83"/>
    </row>
    <row r="313927" spans="16:16" x14ac:dyDescent="0.3">
      <c r="P313927" s="83"/>
    </row>
    <row r="313928" spans="16:16" x14ac:dyDescent="0.3">
      <c r="P313928" s="83"/>
    </row>
    <row r="313929" spans="16:16" x14ac:dyDescent="0.3">
      <c r="P313929" s="83"/>
    </row>
    <row r="313930" spans="16:16" x14ac:dyDescent="0.3">
      <c r="P313930" s="83"/>
    </row>
    <row r="313931" spans="16:16" x14ac:dyDescent="0.3">
      <c r="P313931" s="83"/>
    </row>
    <row r="313932" spans="16:16" x14ac:dyDescent="0.3">
      <c r="P313932" s="83"/>
    </row>
    <row r="313933" spans="16:16" x14ac:dyDescent="0.3">
      <c r="P313933" s="83"/>
    </row>
    <row r="313934" spans="16:16" x14ac:dyDescent="0.3">
      <c r="P313934" s="83"/>
    </row>
    <row r="313935" spans="16:16" x14ac:dyDescent="0.3">
      <c r="P313935" s="83"/>
    </row>
    <row r="313936" spans="16:16" x14ac:dyDescent="0.3">
      <c r="P313936" s="83"/>
    </row>
    <row r="313937" spans="16:16" x14ac:dyDescent="0.3">
      <c r="P313937" s="83"/>
    </row>
    <row r="313938" spans="16:16" x14ac:dyDescent="0.3">
      <c r="P313938" s="83"/>
    </row>
    <row r="313939" spans="16:16" x14ac:dyDescent="0.3">
      <c r="P313939" s="83"/>
    </row>
    <row r="313940" spans="16:16" x14ac:dyDescent="0.3">
      <c r="P313940" s="83"/>
    </row>
    <row r="313941" spans="16:16" x14ac:dyDescent="0.3">
      <c r="P313941" s="83"/>
    </row>
    <row r="313942" spans="16:16" x14ac:dyDescent="0.3">
      <c r="P313942" s="83"/>
    </row>
    <row r="313943" spans="16:16" x14ac:dyDescent="0.3">
      <c r="P313943" s="83"/>
    </row>
    <row r="313944" spans="16:16" x14ac:dyDescent="0.3">
      <c r="P313944" s="83"/>
    </row>
    <row r="313945" spans="16:16" x14ac:dyDescent="0.3">
      <c r="P313945" s="83"/>
    </row>
    <row r="313946" spans="16:16" x14ac:dyDescent="0.3">
      <c r="P313946" s="83"/>
    </row>
    <row r="313947" spans="16:16" x14ac:dyDescent="0.3">
      <c r="P313947" s="83"/>
    </row>
    <row r="313948" spans="16:16" x14ac:dyDescent="0.3">
      <c r="P313948" s="83"/>
    </row>
    <row r="313949" spans="16:16" x14ac:dyDescent="0.3">
      <c r="P313949" s="83"/>
    </row>
    <row r="313950" spans="16:16" x14ac:dyDescent="0.3">
      <c r="P313950" s="83"/>
    </row>
    <row r="313951" spans="16:16" x14ac:dyDescent="0.3">
      <c r="P313951" s="83"/>
    </row>
    <row r="313952" spans="16:16" x14ac:dyDescent="0.3">
      <c r="P313952" s="83"/>
    </row>
    <row r="313953" spans="16:16" x14ac:dyDescent="0.3">
      <c r="P313953" s="83"/>
    </row>
    <row r="313954" spans="16:16" x14ac:dyDescent="0.3">
      <c r="P313954" s="83"/>
    </row>
    <row r="313955" spans="16:16" x14ac:dyDescent="0.3">
      <c r="P313955" s="83"/>
    </row>
    <row r="313956" spans="16:16" x14ac:dyDescent="0.3">
      <c r="P313956" s="83"/>
    </row>
    <row r="313957" spans="16:16" x14ac:dyDescent="0.3">
      <c r="P313957" s="83"/>
    </row>
    <row r="313958" spans="16:16" x14ac:dyDescent="0.3">
      <c r="P313958" s="83"/>
    </row>
    <row r="313959" spans="16:16" x14ac:dyDescent="0.3">
      <c r="P313959" s="83"/>
    </row>
    <row r="313960" spans="16:16" x14ac:dyDescent="0.3">
      <c r="P313960" s="83"/>
    </row>
    <row r="313961" spans="16:16" x14ac:dyDescent="0.3">
      <c r="P313961" s="83"/>
    </row>
    <row r="313962" spans="16:16" x14ac:dyDescent="0.3">
      <c r="P313962" s="83"/>
    </row>
    <row r="313963" spans="16:16" x14ac:dyDescent="0.3">
      <c r="P313963" s="83"/>
    </row>
    <row r="313964" spans="16:16" x14ac:dyDescent="0.3">
      <c r="P313964" s="83"/>
    </row>
    <row r="313965" spans="16:16" x14ac:dyDescent="0.3">
      <c r="P313965" s="83"/>
    </row>
    <row r="313966" spans="16:16" x14ac:dyDescent="0.3">
      <c r="P313966" s="83"/>
    </row>
    <row r="313967" spans="16:16" x14ac:dyDescent="0.3">
      <c r="P313967" s="83"/>
    </row>
    <row r="313968" spans="16:16" x14ac:dyDescent="0.3">
      <c r="P313968" s="83"/>
    </row>
    <row r="313969" spans="16:16" x14ac:dyDescent="0.3">
      <c r="P313969" s="83"/>
    </row>
    <row r="313970" spans="16:16" x14ac:dyDescent="0.3">
      <c r="P313970" s="83"/>
    </row>
    <row r="313971" spans="16:16" x14ac:dyDescent="0.3">
      <c r="P313971" s="83"/>
    </row>
    <row r="313972" spans="16:16" x14ac:dyDescent="0.3">
      <c r="P313972" s="83"/>
    </row>
    <row r="313973" spans="16:16" x14ac:dyDescent="0.3">
      <c r="P313973" s="83"/>
    </row>
    <row r="313974" spans="16:16" x14ac:dyDescent="0.3">
      <c r="P313974" s="83"/>
    </row>
    <row r="313975" spans="16:16" x14ac:dyDescent="0.3">
      <c r="P313975" s="83"/>
    </row>
    <row r="313976" spans="16:16" x14ac:dyDescent="0.3">
      <c r="P313976" s="83"/>
    </row>
    <row r="313977" spans="16:16" x14ac:dyDescent="0.3">
      <c r="P313977" s="83"/>
    </row>
    <row r="313978" spans="16:16" x14ac:dyDescent="0.3">
      <c r="P313978" s="83"/>
    </row>
    <row r="313979" spans="16:16" x14ac:dyDescent="0.3">
      <c r="P313979" s="83"/>
    </row>
    <row r="313980" spans="16:16" x14ac:dyDescent="0.3">
      <c r="P313980" s="83"/>
    </row>
    <row r="313981" spans="16:16" x14ac:dyDescent="0.3">
      <c r="P313981" s="83"/>
    </row>
    <row r="313982" spans="16:16" x14ac:dyDescent="0.3">
      <c r="P313982" s="83"/>
    </row>
    <row r="313983" spans="16:16" x14ac:dyDescent="0.3">
      <c r="P313983" s="83"/>
    </row>
    <row r="313984" spans="16:16" x14ac:dyDescent="0.3">
      <c r="P313984" s="83"/>
    </row>
    <row r="313985" spans="16:16" x14ac:dyDescent="0.3">
      <c r="P313985" s="83"/>
    </row>
    <row r="313986" spans="16:16" x14ac:dyDescent="0.3">
      <c r="P313986" s="83"/>
    </row>
    <row r="313987" spans="16:16" x14ac:dyDescent="0.3">
      <c r="P313987" s="83"/>
    </row>
    <row r="313988" spans="16:16" x14ac:dyDescent="0.3">
      <c r="P313988" s="83"/>
    </row>
    <row r="313989" spans="16:16" x14ac:dyDescent="0.3">
      <c r="P313989" s="83"/>
    </row>
    <row r="313990" spans="16:16" x14ac:dyDescent="0.3">
      <c r="P313990" s="83"/>
    </row>
    <row r="313991" spans="16:16" x14ac:dyDescent="0.3">
      <c r="P313991" s="83"/>
    </row>
    <row r="313992" spans="16:16" x14ac:dyDescent="0.3">
      <c r="P313992" s="83"/>
    </row>
    <row r="313993" spans="16:16" x14ac:dyDescent="0.3">
      <c r="P313993" s="83"/>
    </row>
    <row r="313994" spans="16:16" x14ac:dyDescent="0.3">
      <c r="P313994" s="83"/>
    </row>
    <row r="313995" spans="16:16" x14ac:dyDescent="0.3">
      <c r="P313995" s="83"/>
    </row>
    <row r="313996" spans="16:16" x14ac:dyDescent="0.3">
      <c r="P313996" s="83"/>
    </row>
    <row r="313997" spans="16:16" x14ac:dyDescent="0.3">
      <c r="P313997" s="83"/>
    </row>
    <row r="313998" spans="16:16" x14ac:dyDescent="0.3">
      <c r="P313998" s="83"/>
    </row>
    <row r="313999" spans="16:16" x14ac:dyDescent="0.3">
      <c r="P313999" s="83"/>
    </row>
    <row r="314000" spans="16:16" x14ac:dyDescent="0.3">
      <c r="P314000" s="83"/>
    </row>
    <row r="314001" spans="16:16" x14ac:dyDescent="0.3">
      <c r="P314001" s="83"/>
    </row>
    <row r="314002" spans="16:16" x14ac:dyDescent="0.3">
      <c r="P314002" s="83"/>
    </row>
    <row r="314003" spans="16:16" x14ac:dyDescent="0.3">
      <c r="P314003" s="83"/>
    </row>
    <row r="314004" spans="16:16" x14ac:dyDescent="0.3">
      <c r="P314004" s="83"/>
    </row>
    <row r="314005" spans="16:16" x14ac:dyDescent="0.3">
      <c r="P314005" s="83"/>
    </row>
    <row r="314006" spans="16:16" x14ac:dyDescent="0.3">
      <c r="P314006" s="83"/>
    </row>
    <row r="314007" spans="16:16" x14ac:dyDescent="0.3">
      <c r="P314007" s="83"/>
    </row>
    <row r="314008" spans="16:16" x14ac:dyDescent="0.3">
      <c r="P314008" s="83"/>
    </row>
    <row r="314009" spans="16:16" x14ac:dyDescent="0.3">
      <c r="P314009" s="83"/>
    </row>
    <row r="314010" spans="16:16" x14ac:dyDescent="0.3">
      <c r="P314010" s="83"/>
    </row>
    <row r="314011" spans="16:16" x14ac:dyDescent="0.3">
      <c r="P314011" s="83"/>
    </row>
    <row r="314012" spans="16:16" x14ac:dyDescent="0.3">
      <c r="P314012" s="83"/>
    </row>
    <row r="314013" spans="16:16" x14ac:dyDescent="0.3">
      <c r="P314013" s="83"/>
    </row>
    <row r="314014" spans="16:16" x14ac:dyDescent="0.3">
      <c r="P314014" s="83"/>
    </row>
    <row r="314015" spans="16:16" x14ac:dyDescent="0.3">
      <c r="P314015" s="83"/>
    </row>
    <row r="314016" spans="16:16" x14ac:dyDescent="0.3">
      <c r="P314016" s="83"/>
    </row>
    <row r="314017" spans="16:16" x14ac:dyDescent="0.3">
      <c r="P314017" s="83"/>
    </row>
    <row r="314018" spans="16:16" x14ac:dyDescent="0.3">
      <c r="P314018" s="83"/>
    </row>
    <row r="314019" spans="16:16" x14ac:dyDescent="0.3">
      <c r="P314019" s="83"/>
    </row>
    <row r="314020" spans="16:16" x14ac:dyDescent="0.3">
      <c r="P314020" s="83"/>
    </row>
    <row r="314021" spans="16:16" x14ac:dyDescent="0.3">
      <c r="P314021" s="83"/>
    </row>
    <row r="314022" spans="16:16" x14ac:dyDescent="0.3">
      <c r="P314022" s="83"/>
    </row>
    <row r="314023" spans="16:16" x14ac:dyDescent="0.3">
      <c r="P314023" s="83"/>
    </row>
    <row r="314024" spans="16:16" x14ac:dyDescent="0.3">
      <c r="P314024" s="83"/>
    </row>
    <row r="314025" spans="16:16" x14ac:dyDescent="0.3">
      <c r="P314025" s="83"/>
    </row>
    <row r="314026" spans="16:16" x14ac:dyDescent="0.3">
      <c r="P314026" s="83"/>
    </row>
    <row r="314027" spans="16:16" x14ac:dyDescent="0.3">
      <c r="P314027" s="83"/>
    </row>
    <row r="314028" spans="16:16" x14ac:dyDescent="0.3">
      <c r="P314028" s="83"/>
    </row>
    <row r="314029" spans="16:16" x14ac:dyDescent="0.3">
      <c r="P314029" s="83"/>
    </row>
    <row r="314030" spans="16:16" x14ac:dyDescent="0.3">
      <c r="P314030" s="83"/>
    </row>
    <row r="314031" spans="16:16" x14ac:dyDescent="0.3">
      <c r="P314031" s="83"/>
    </row>
    <row r="314032" spans="16:16" x14ac:dyDescent="0.3">
      <c r="P314032" s="83"/>
    </row>
    <row r="314033" spans="16:16" x14ac:dyDescent="0.3">
      <c r="P314033" s="83"/>
    </row>
    <row r="314034" spans="16:16" x14ac:dyDescent="0.3">
      <c r="P314034" s="83"/>
    </row>
    <row r="314035" spans="16:16" x14ac:dyDescent="0.3">
      <c r="P314035" s="83"/>
    </row>
    <row r="314036" spans="16:16" x14ac:dyDescent="0.3">
      <c r="P314036" s="83"/>
    </row>
    <row r="314037" spans="16:16" x14ac:dyDescent="0.3">
      <c r="P314037" s="83"/>
    </row>
    <row r="314038" spans="16:16" x14ac:dyDescent="0.3">
      <c r="P314038" s="83"/>
    </row>
    <row r="314039" spans="16:16" x14ac:dyDescent="0.3">
      <c r="P314039" s="83"/>
    </row>
    <row r="314040" spans="16:16" x14ac:dyDescent="0.3">
      <c r="P314040" s="83"/>
    </row>
    <row r="314041" spans="16:16" x14ac:dyDescent="0.3">
      <c r="P314041" s="83"/>
    </row>
    <row r="314042" spans="16:16" x14ac:dyDescent="0.3">
      <c r="P314042" s="83"/>
    </row>
    <row r="314043" spans="16:16" x14ac:dyDescent="0.3">
      <c r="P314043" s="83"/>
    </row>
    <row r="314044" spans="16:16" x14ac:dyDescent="0.3">
      <c r="P314044" s="83"/>
    </row>
    <row r="314045" spans="16:16" x14ac:dyDescent="0.3">
      <c r="P314045" s="83"/>
    </row>
    <row r="314046" spans="16:16" x14ac:dyDescent="0.3">
      <c r="P314046" s="83"/>
    </row>
    <row r="314047" spans="16:16" x14ac:dyDescent="0.3">
      <c r="P314047" s="83"/>
    </row>
    <row r="314048" spans="16:16" x14ac:dyDescent="0.3">
      <c r="P314048" s="83"/>
    </row>
    <row r="314049" spans="16:16" x14ac:dyDescent="0.3">
      <c r="P314049" s="83"/>
    </row>
    <row r="314050" spans="16:16" x14ac:dyDescent="0.3">
      <c r="P314050" s="83"/>
    </row>
    <row r="314051" spans="16:16" x14ac:dyDescent="0.3">
      <c r="P314051" s="83"/>
    </row>
    <row r="314052" spans="16:16" x14ac:dyDescent="0.3">
      <c r="P314052" s="83"/>
    </row>
    <row r="314053" spans="16:16" x14ac:dyDescent="0.3">
      <c r="P314053" s="83"/>
    </row>
    <row r="314054" spans="16:16" x14ac:dyDescent="0.3">
      <c r="P314054" s="83"/>
    </row>
    <row r="314055" spans="16:16" x14ac:dyDescent="0.3">
      <c r="P314055" s="83"/>
    </row>
    <row r="314056" spans="16:16" x14ac:dyDescent="0.3">
      <c r="P314056" s="83"/>
    </row>
    <row r="314057" spans="16:16" x14ac:dyDescent="0.3">
      <c r="P314057" s="83"/>
    </row>
    <row r="314058" spans="16:16" x14ac:dyDescent="0.3">
      <c r="P314058" s="83"/>
    </row>
    <row r="314059" spans="16:16" x14ac:dyDescent="0.3">
      <c r="P314059" s="83"/>
    </row>
    <row r="314060" spans="16:16" x14ac:dyDescent="0.3">
      <c r="P314060" s="83"/>
    </row>
    <row r="314061" spans="16:16" x14ac:dyDescent="0.3">
      <c r="P314061" s="83"/>
    </row>
    <row r="314062" spans="16:16" x14ac:dyDescent="0.3">
      <c r="P314062" s="83"/>
    </row>
    <row r="314063" spans="16:16" x14ac:dyDescent="0.3">
      <c r="P314063" s="83"/>
    </row>
    <row r="314064" spans="16:16" x14ac:dyDescent="0.3">
      <c r="P314064" s="83"/>
    </row>
    <row r="314065" spans="16:16" x14ac:dyDescent="0.3">
      <c r="P314065" s="83"/>
    </row>
    <row r="314066" spans="16:16" x14ac:dyDescent="0.3">
      <c r="P314066" s="83"/>
    </row>
    <row r="314067" spans="16:16" x14ac:dyDescent="0.3">
      <c r="P314067" s="83"/>
    </row>
    <row r="314068" spans="16:16" x14ac:dyDescent="0.3">
      <c r="P314068" s="83"/>
    </row>
    <row r="314069" spans="16:16" x14ac:dyDescent="0.3">
      <c r="P314069" s="83"/>
    </row>
    <row r="314070" spans="16:16" x14ac:dyDescent="0.3">
      <c r="P314070" s="83"/>
    </row>
    <row r="314071" spans="16:16" x14ac:dyDescent="0.3">
      <c r="P314071" s="83"/>
    </row>
    <row r="314072" spans="16:16" x14ac:dyDescent="0.3">
      <c r="P314072" s="83"/>
    </row>
    <row r="314073" spans="16:16" x14ac:dyDescent="0.3">
      <c r="P314073" s="83"/>
    </row>
    <row r="314074" spans="16:16" x14ac:dyDescent="0.3">
      <c r="P314074" s="83"/>
    </row>
    <row r="314075" spans="16:16" x14ac:dyDescent="0.3">
      <c r="P314075" s="83"/>
    </row>
    <row r="314076" spans="16:16" x14ac:dyDescent="0.3">
      <c r="P314076" s="83"/>
    </row>
    <row r="314077" spans="16:16" x14ac:dyDescent="0.3">
      <c r="P314077" s="83"/>
    </row>
    <row r="314078" spans="16:16" x14ac:dyDescent="0.3">
      <c r="P314078" s="83"/>
    </row>
    <row r="314079" spans="16:16" x14ac:dyDescent="0.3">
      <c r="P314079" s="83"/>
    </row>
    <row r="314080" spans="16:16" x14ac:dyDescent="0.3">
      <c r="P314080" s="83"/>
    </row>
    <row r="314081" spans="16:16" x14ac:dyDescent="0.3">
      <c r="P314081" s="83"/>
    </row>
    <row r="314082" spans="16:16" x14ac:dyDescent="0.3">
      <c r="P314082" s="83"/>
    </row>
    <row r="314083" spans="16:16" x14ac:dyDescent="0.3">
      <c r="P314083" s="83"/>
    </row>
    <row r="314084" spans="16:16" x14ac:dyDescent="0.3">
      <c r="P314084" s="83"/>
    </row>
    <row r="314085" spans="16:16" x14ac:dyDescent="0.3">
      <c r="P314085" s="83"/>
    </row>
    <row r="314086" spans="16:16" x14ac:dyDescent="0.3">
      <c r="P314086" s="83"/>
    </row>
    <row r="314087" spans="16:16" x14ac:dyDescent="0.3">
      <c r="P314087" s="83"/>
    </row>
    <row r="314088" spans="16:16" x14ac:dyDescent="0.3">
      <c r="P314088" s="83"/>
    </row>
    <row r="314089" spans="16:16" x14ac:dyDescent="0.3">
      <c r="P314089" s="83"/>
    </row>
    <row r="314090" spans="16:16" x14ac:dyDescent="0.3">
      <c r="P314090" s="83"/>
    </row>
    <row r="314091" spans="16:16" x14ac:dyDescent="0.3">
      <c r="P314091" s="83"/>
    </row>
    <row r="314092" spans="16:16" x14ac:dyDescent="0.3">
      <c r="P314092" s="83"/>
    </row>
    <row r="314093" spans="16:16" x14ac:dyDescent="0.3">
      <c r="P314093" s="83"/>
    </row>
    <row r="314094" spans="16:16" x14ac:dyDescent="0.3">
      <c r="P314094" s="83"/>
    </row>
    <row r="314095" spans="16:16" x14ac:dyDescent="0.3">
      <c r="P314095" s="83"/>
    </row>
    <row r="314096" spans="16:16" x14ac:dyDescent="0.3">
      <c r="P314096" s="83"/>
    </row>
    <row r="314097" spans="16:16" x14ac:dyDescent="0.3">
      <c r="P314097" s="83"/>
    </row>
    <row r="314098" spans="16:16" x14ac:dyDescent="0.3">
      <c r="P314098" s="83"/>
    </row>
    <row r="314099" spans="16:16" x14ac:dyDescent="0.3">
      <c r="P314099" s="83"/>
    </row>
    <row r="314100" spans="16:16" x14ac:dyDescent="0.3">
      <c r="P314100" s="83"/>
    </row>
    <row r="314101" spans="16:16" x14ac:dyDescent="0.3">
      <c r="P314101" s="83"/>
    </row>
    <row r="314102" spans="16:16" x14ac:dyDescent="0.3">
      <c r="P314102" s="83"/>
    </row>
    <row r="314103" spans="16:16" x14ac:dyDescent="0.3">
      <c r="P314103" s="83"/>
    </row>
    <row r="314104" spans="16:16" x14ac:dyDescent="0.3">
      <c r="P314104" s="83"/>
    </row>
    <row r="314105" spans="16:16" x14ac:dyDescent="0.3">
      <c r="P314105" s="83"/>
    </row>
    <row r="314106" spans="16:16" x14ac:dyDescent="0.3">
      <c r="P314106" s="83"/>
    </row>
    <row r="314107" spans="16:16" x14ac:dyDescent="0.3">
      <c r="P314107" s="83"/>
    </row>
    <row r="314108" spans="16:16" x14ac:dyDescent="0.3">
      <c r="P314108" s="83"/>
    </row>
    <row r="314109" spans="16:16" x14ac:dyDescent="0.3">
      <c r="P314109" s="83"/>
    </row>
    <row r="314110" spans="16:16" x14ac:dyDescent="0.3">
      <c r="P314110" s="83"/>
    </row>
    <row r="314111" spans="16:16" x14ac:dyDescent="0.3">
      <c r="P314111" s="83"/>
    </row>
    <row r="314112" spans="16:16" x14ac:dyDescent="0.3">
      <c r="P314112" s="83"/>
    </row>
    <row r="314113" spans="16:16" x14ac:dyDescent="0.3">
      <c r="P314113" s="83"/>
    </row>
    <row r="314114" spans="16:16" x14ac:dyDescent="0.3">
      <c r="P314114" s="83"/>
    </row>
    <row r="314115" spans="16:16" x14ac:dyDescent="0.3">
      <c r="P314115" s="83"/>
    </row>
    <row r="314116" spans="16:16" x14ac:dyDescent="0.3">
      <c r="P314116" s="83"/>
    </row>
    <row r="314117" spans="16:16" x14ac:dyDescent="0.3">
      <c r="P314117" s="83"/>
    </row>
    <row r="314118" spans="16:16" x14ac:dyDescent="0.3">
      <c r="P314118" s="83"/>
    </row>
    <row r="314119" spans="16:16" x14ac:dyDescent="0.3">
      <c r="P314119" s="83"/>
    </row>
    <row r="314120" spans="16:16" x14ac:dyDescent="0.3">
      <c r="P314120" s="83"/>
    </row>
    <row r="314121" spans="16:16" x14ac:dyDescent="0.3">
      <c r="P314121" s="83"/>
    </row>
    <row r="314122" spans="16:16" x14ac:dyDescent="0.3">
      <c r="P314122" s="83"/>
    </row>
    <row r="314123" spans="16:16" x14ac:dyDescent="0.3">
      <c r="P314123" s="83"/>
    </row>
    <row r="314124" spans="16:16" x14ac:dyDescent="0.3">
      <c r="P314124" s="83"/>
    </row>
    <row r="314125" spans="16:16" x14ac:dyDescent="0.3">
      <c r="P314125" s="83"/>
    </row>
    <row r="314126" spans="16:16" x14ac:dyDescent="0.3">
      <c r="P314126" s="83"/>
    </row>
    <row r="314127" spans="16:16" x14ac:dyDescent="0.3">
      <c r="P314127" s="83"/>
    </row>
    <row r="314128" spans="16:16" x14ac:dyDescent="0.3">
      <c r="P314128" s="83"/>
    </row>
    <row r="314129" spans="16:16" x14ac:dyDescent="0.3">
      <c r="P314129" s="83"/>
    </row>
    <row r="314130" spans="16:16" x14ac:dyDescent="0.3">
      <c r="P314130" s="83"/>
    </row>
    <row r="314131" spans="16:16" x14ac:dyDescent="0.3">
      <c r="P314131" s="83"/>
    </row>
    <row r="314132" spans="16:16" x14ac:dyDescent="0.3">
      <c r="P314132" s="83"/>
    </row>
    <row r="314133" spans="16:16" x14ac:dyDescent="0.3">
      <c r="P314133" s="83"/>
    </row>
    <row r="314134" spans="16:16" x14ac:dyDescent="0.3">
      <c r="P314134" s="83"/>
    </row>
    <row r="314135" spans="16:16" x14ac:dyDescent="0.3">
      <c r="P314135" s="83"/>
    </row>
    <row r="314136" spans="16:16" x14ac:dyDescent="0.3">
      <c r="P314136" s="83"/>
    </row>
    <row r="314137" spans="16:16" x14ac:dyDescent="0.3">
      <c r="P314137" s="83"/>
    </row>
    <row r="314138" spans="16:16" x14ac:dyDescent="0.3">
      <c r="P314138" s="83"/>
    </row>
    <row r="314139" spans="16:16" x14ac:dyDescent="0.3">
      <c r="P314139" s="83"/>
    </row>
    <row r="314140" spans="16:16" x14ac:dyDescent="0.3">
      <c r="P314140" s="83"/>
    </row>
    <row r="314141" spans="16:16" x14ac:dyDescent="0.3">
      <c r="P314141" s="83"/>
    </row>
    <row r="314142" spans="16:16" x14ac:dyDescent="0.3">
      <c r="P314142" s="83"/>
    </row>
    <row r="314143" spans="16:16" x14ac:dyDescent="0.3">
      <c r="P314143" s="83"/>
    </row>
    <row r="314144" spans="16:16" x14ac:dyDescent="0.3">
      <c r="P314144" s="83"/>
    </row>
    <row r="314145" spans="16:16" x14ac:dyDescent="0.3">
      <c r="P314145" s="83"/>
    </row>
    <row r="314146" spans="16:16" x14ac:dyDescent="0.3">
      <c r="P314146" s="83"/>
    </row>
    <row r="314147" spans="16:16" x14ac:dyDescent="0.3">
      <c r="P314147" s="83"/>
    </row>
    <row r="314148" spans="16:16" x14ac:dyDescent="0.3">
      <c r="P314148" s="83"/>
    </row>
    <row r="314149" spans="16:16" x14ac:dyDescent="0.3">
      <c r="P314149" s="83"/>
    </row>
    <row r="314150" spans="16:16" x14ac:dyDescent="0.3">
      <c r="P314150" s="83"/>
    </row>
    <row r="314151" spans="16:16" x14ac:dyDescent="0.3">
      <c r="P314151" s="83"/>
    </row>
    <row r="314152" spans="16:16" x14ac:dyDescent="0.3">
      <c r="P314152" s="83"/>
    </row>
    <row r="314153" spans="16:16" x14ac:dyDescent="0.3">
      <c r="P314153" s="83"/>
    </row>
    <row r="314154" spans="16:16" x14ac:dyDescent="0.3">
      <c r="P314154" s="83"/>
    </row>
    <row r="314155" spans="16:16" x14ac:dyDescent="0.3">
      <c r="P314155" s="83"/>
    </row>
    <row r="314156" spans="16:16" x14ac:dyDescent="0.3">
      <c r="P314156" s="83"/>
    </row>
    <row r="314157" spans="16:16" x14ac:dyDescent="0.3">
      <c r="P314157" s="83"/>
    </row>
    <row r="314158" spans="16:16" x14ac:dyDescent="0.3">
      <c r="P314158" s="83"/>
    </row>
    <row r="314159" spans="16:16" x14ac:dyDescent="0.3">
      <c r="P314159" s="83"/>
    </row>
    <row r="314160" spans="16:16" x14ac:dyDescent="0.3">
      <c r="P314160" s="83"/>
    </row>
    <row r="314161" spans="16:16" x14ac:dyDescent="0.3">
      <c r="P314161" s="83"/>
    </row>
    <row r="314162" spans="16:16" x14ac:dyDescent="0.3">
      <c r="P314162" s="83"/>
    </row>
    <row r="314163" spans="16:16" x14ac:dyDescent="0.3">
      <c r="P314163" s="83"/>
    </row>
    <row r="314164" spans="16:16" x14ac:dyDescent="0.3">
      <c r="P314164" s="83"/>
    </row>
    <row r="314165" spans="16:16" x14ac:dyDescent="0.3">
      <c r="P314165" s="83"/>
    </row>
    <row r="314166" spans="16:16" x14ac:dyDescent="0.3">
      <c r="P314166" s="83"/>
    </row>
    <row r="314167" spans="16:16" x14ac:dyDescent="0.3">
      <c r="P314167" s="83"/>
    </row>
    <row r="314168" spans="16:16" x14ac:dyDescent="0.3">
      <c r="P314168" s="83"/>
    </row>
    <row r="314169" spans="16:16" x14ac:dyDescent="0.3">
      <c r="P314169" s="83"/>
    </row>
    <row r="314170" spans="16:16" x14ac:dyDescent="0.3">
      <c r="P314170" s="83"/>
    </row>
    <row r="314171" spans="16:16" x14ac:dyDescent="0.3">
      <c r="P314171" s="83"/>
    </row>
    <row r="314172" spans="16:16" x14ac:dyDescent="0.3">
      <c r="P314172" s="83"/>
    </row>
    <row r="314173" spans="16:16" x14ac:dyDescent="0.3">
      <c r="P314173" s="83"/>
    </row>
    <row r="314174" spans="16:16" x14ac:dyDescent="0.3">
      <c r="P314174" s="83"/>
    </row>
    <row r="314175" spans="16:16" x14ac:dyDescent="0.3">
      <c r="P314175" s="83"/>
    </row>
    <row r="314176" spans="16:16" x14ac:dyDescent="0.3">
      <c r="P314176" s="83"/>
    </row>
    <row r="314177" spans="16:16" x14ac:dyDescent="0.3">
      <c r="P314177" s="83"/>
    </row>
    <row r="314178" spans="16:16" x14ac:dyDescent="0.3">
      <c r="P314178" s="83"/>
    </row>
    <row r="314179" spans="16:16" x14ac:dyDescent="0.3">
      <c r="P314179" s="83"/>
    </row>
    <row r="314180" spans="16:16" x14ac:dyDescent="0.3">
      <c r="P314180" s="83"/>
    </row>
    <row r="314181" spans="16:16" x14ac:dyDescent="0.3">
      <c r="P314181" s="83"/>
    </row>
    <row r="314182" spans="16:16" x14ac:dyDescent="0.3">
      <c r="P314182" s="83"/>
    </row>
    <row r="314183" spans="16:16" x14ac:dyDescent="0.3">
      <c r="P314183" s="83"/>
    </row>
    <row r="314184" spans="16:16" x14ac:dyDescent="0.3">
      <c r="P314184" s="83"/>
    </row>
    <row r="314185" spans="16:16" x14ac:dyDescent="0.3">
      <c r="P314185" s="83"/>
    </row>
    <row r="314186" spans="16:16" x14ac:dyDescent="0.3">
      <c r="P314186" s="83"/>
    </row>
    <row r="314187" spans="16:16" x14ac:dyDescent="0.3">
      <c r="P314187" s="83"/>
    </row>
    <row r="314188" spans="16:16" x14ac:dyDescent="0.3">
      <c r="P314188" s="83"/>
    </row>
    <row r="314189" spans="16:16" x14ac:dyDescent="0.3">
      <c r="P314189" s="83"/>
    </row>
    <row r="314190" spans="16:16" x14ac:dyDescent="0.3">
      <c r="P314190" s="83"/>
    </row>
    <row r="314191" spans="16:16" x14ac:dyDescent="0.3">
      <c r="P314191" s="83"/>
    </row>
    <row r="314192" spans="16:16" x14ac:dyDescent="0.3">
      <c r="P314192" s="83"/>
    </row>
    <row r="314193" spans="16:16" x14ac:dyDescent="0.3">
      <c r="P314193" s="83"/>
    </row>
    <row r="314194" spans="16:16" x14ac:dyDescent="0.3">
      <c r="P314194" s="83"/>
    </row>
    <row r="314195" spans="16:16" x14ac:dyDescent="0.3">
      <c r="P314195" s="83"/>
    </row>
    <row r="314196" spans="16:16" x14ac:dyDescent="0.3">
      <c r="P314196" s="83"/>
    </row>
    <row r="314197" spans="16:16" x14ac:dyDescent="0.3">
      <c r="P314197" s="83"/>
    </row>
    <row r="314198" spans="16:16" x14ac:dyDescent="0.3">
      <c r="P314198" s="83"/>
    </row>
    <row r="314199" spans="16:16" x14ac:dyDescent="0.3">
      <c r="P314199" s="83"/>
    </row>
    <row r="314200" spans="16:16" x14ac:dyDescent="0.3">
      <c r="P314200" s="83"/>
    </row>
    <row r="314201" spans="16:16" x14ac:dyDescent="0.3">
      <c r="P314201" s="83"/>
    </row>
    <row r="314202" spans="16:16" x14ac:dyDescent="0.3">
      <c r="P314202" s="83"/>
    </row>
    <row r="314203" spans="16:16" x14ac:dyDescent="0.3">
      <c r="P314203" s="83"/>
    </row>
    <row r="314204" spans="16:16" x14ac:dyDescent="0.3">
      <c r="P314204" s="83"/>
    </row>
    <row r="314205" spans="16:16" x14ac:dyDescent="0.3">
      <c r="P314205" s="83"/>
    </row>
    <row r="314206" spans="16:16" x14ac:dyDescent="0.3">
      <c r="P314206" s="83"/>
    </row>
    <row r="314207" spans="16:16" x14ac:dyDescent="0.3">
      <c r="P314207" s="83"/>
    </row>
    <row r="314208" spans="16:16" x14ac:dyDescent="0.3">
      <c r="P314208" s="83"/>
    </row>
    <row r="314209" spans="16:16" x14ac:dyDescent="0.3">
      <c r="P314209" s="83"/>
    </row>
    <row r="314210" spans="16:16" x14ac:dyDescent="0.3">
      <c r="P314210" s="83"/>
    </row>
    <row r="314211" spans="16:16" x14ac:dyDescent="0.3">
      <c r="P314211" s="83"/>
    </row>
    <row r="314212" spans="16:16" x14ac:dyDescent="0.3">
      <c r="P314212" s="83"/>
    </row>
    <row r="314213" spans="16:16" x14ac:dyDescent="0.3">
      <c r="P314213" s="83"/>
    </row>
    <row r="314214" spans="16:16" x14ac:dyDescent="0.3">
      <c r="P314214" s="83"/>
    </row>
    <row r="314215" spans="16:16" x14ac:dyDescent="0.3">
      <c r="P314215" s="83"/>
    </row>
    <row r="314216" spans="16:16" x14ac:dyDescent="0.3">
      <c r="P314216" s="83"/>
    </row>
    <row r="314217" spans="16:16" x14ac:dyDescent="0.3">
      <c r="P314217" s="83"/>
    </row>
    <row r="314218" spans="16:16" x14ac:dyDescent="0.3">
      <c r="P314218" s="83"/>
    </row>
    <row r="314219" spans="16:16" x14ac:dyDescent="0.3">
      <c r="P314219" s="83"/>
    </row>
    <row r="314220" spans="16:16" x14ac:dyDescent="0.3">
      <c r="P314220" s="83"/>
    </row>
    <row r="314221" spans="16:16" x14ac:dyDescent="0.3">
      <c r="P314221" s="83"/>
    </row>
    <row r="314222" spans="16:16" x14ac:dyDescent="0.3">
      <c r="P314222" s="83"/>
    </row>
    <row r="314223" spans="16:16" x14ac:dyDescent="0.3">
      <c r="P314223" s="83"/>
    </row>
    <row r="314224" spans="16:16" x14ac:dyDescent="0.3">
      <c r="P314224" s="83"/>
    </row>
    <row r="314225" spans="16:16" x14ac:dyDescent="0.3">
      <c r="P314225" s="83"/>
    </row>
    <row r="314226" spans="16:16" x14ac:dyDescent="0.3">
      <c r="P314226" s="83"/>
    </row>
    <row r="314227" spans="16:16" x14ac:dyDescent="0.3">
      <c r="P314227" s="83"/>
    </row>
    <row r="314228" spans="16:16" x14ac:dyDescent="0.3">
      <c r="P314228" s="83"/>
    </row>
    <row r="314229" spans="16:16" x14ac:dyDescent="0.3">
      <c r="P314229" s="83"/>
    </row>
    <row r="314230" spans="16:16" x14ac:dyDescent="0.3">
      <c r="P314230" s="83"/>
    </row>
    <row r="314231" spans="16:16" x14ac:dyDescent="0.3">
      <c r="P314231" s="83"/>
    </row>
    <row r="314232" spans="16:16" x14ac:dyDescent="0.3">
      <c r="P314232" s="83"/>
    </row>
    <row r="314233" spans="16:16" x14ac:dyDescent="0.3">
      <c r="P314233" s="83"/>
    </row>
    <row r="314234" spans="16:16" x14ac:dyDescent="0.3">
      <c r="P314234" s="83"/>
    </row>
    <row r="314235" spans="16:16" x14ac:dyDescent="0.3">
      <c r="P314235" s="83"/>
    </row>
    <row r="314236" spans="16:16" x14ac:dyDescent="0.3">
      <c r="P314236" s="83"/>
    </row>
    <row r="314237" spans="16:16" x14ac:dyDescent="0.3">
      <c r="P314237" s="83"/>
    </row>
    <row r="314238" spans="16:16" x14ac:dyDescent="0.3">
      <c r="P314238" s="83"/>
    </row>
    <row r="314239" spans="16:16" x14ac:dyDescent="0.3">
      <c r="P314239" s="83"/>
    </row>
    <row r="314240" spans="16:16" x14ac:dyDescent="0.3">
      <c r="P314240" s="83"/>
    </row>
    <row r="314241" spans="16:16" x14ac:dyDescent="0.3">
      <c r="P314241" s="83"/>
    </row>
    <row r="314242" spans="16:16" x14ac:dyDescent="0.3">
      <c r="P314242" s="83"/>
    </row>
    <row r="314243" spans="16:16" x14ac:dyDescent="0.3">
      <c r="P314243" s="83"/>
    </row>
    <row r="314244" spans="16:16" x14ac:dyDescent="0.3">
      <c r="P314244" s="83"/>
    </row>
    <row r="314245" spans="16:16" x14ac:dyDescent="0.3">
      <c r="P314245" s="83"/>
    </row>
    <row r="314246" spans="16:16" x14ac:dyDescent="0.3">
      <c r="P314246" s="83"/>
    </row>
    <row r="314247" spans="16:16" x14ac:dyDescent="0.3">
      <c r="P314247" s="83"/>
    </row>
    <row r="314248" spans="16:16" x14ac:dyDescent="0.3">
      <c r="P314248" s="83"/>
    </row>
    <row r="314249" spans="16:16" x14ac:dyDescent="0.3">
      <c r="P314249" s="83"/>
    </row>
    <row r="314250" spans="16:16" x14ac:dyDescent="0.3">
      <c r="P314250" s="83"/>
    </row>
    <row r="314251" spans="16:16" x14ac:dyDescent="0.3">
      <c r="P314251" s="83"/>
    </row>
    <row r="314252" spans="16:16" x14ac:dyDescent="0.3">
      <c r="P314252" s="83"/>
    </row>
    <row r="314253" spans="16:16" x14ac:dyDescent="0.3">
      <c r="P314253" s="83"/>
    </row>
    <row r="314254" spans="16:16" x14ac:dyDescent="0.3">
      <c r="P314254" s="83"/>
    </row>
    <row r="314255" spans="16:16" x14ac:dyDescent="0.3">
      <c r="P314255" s="83"/>
    </row>
    <row r="314256" spans="16:16" x14ac:dyDescent="0.3">
      <c r="P314256" s="83"/>
    </row>
    <row r="314257" spans="16:16" x14ac:dyDescent="0.3">
      <c r="P314257" s="83"/>
    </row>
    <row r="314258" spans="16:16" x14ac:dyDescent="0.3">
      <c r="P314258" s="83"/>
    </row>
    <row r="314259" spans="16:16" x14ac:dyDescent="0.3">
      <c r="P314259" s="83"/>
    </row>
    <row r="314260" spans="16:16" x14ac:dyDescent="0.3">
      <c r="P314260" s="83"/>
    </row>
    <row r="314261" spans="16:16" x14ac:dyDescent="0.3">
      <c r="P314261" s="83"/>
    </row>
    <row r="314262" spans="16:16" x14ac:dyDescent="0.3">
      <c r="P314262" s="83"/>
    </row>
    <row r="314263" spans="16:16" x14ac:dyDescent="0.3">
      <c r="P314263" s="83"/>
    </row>
    <row r="314264" spans="16:16" x14ac:dyDescent="0.3">
      <c r="P314264" s="83"/>
    </row>
    <row r="314265" spans="16:16" x14ac:dyDescent="0.3">
      <c r="P314265" s="83"/>
    </row>
    <row r="314266" spans="16:16" x14ac:dyDescent="0.3">
      <c r="P314266" s="83"/>
    </row>
    <row r="314267" spans="16:16" x14ac:dyDescent="0.3">
      <c r="P314267" s="83"/>
    </row>
    <row r="314268" spans="16:16" x14ac:dyDescent="0.3">
      <c r="P314268" s="83"/>
    </row>
    <row r="314269" spans="16:16" x14ac:dyDescent="0.3">
      <c r="P314269" s="83"/>
    </row>
    <row r="314270" spans="16:16" x14ac:dyDescent="0.3">
      <c r="P314270" s="83"/>
    </row>
    <row r="314271" spans="16:16" x14ac:dyDescent="0.3">
      <c r="P314271" s="83"/>
    </row>
    <row r="314272" spans="16:16" x14ac:dyDescent="0.3">
      <c r="P314272" s="83"/>
    </row>
    <row r="314273" spans="16:16" x14ac:dyDescent="0.3">
      <c r="P314273" s="83"/>
    </row>
    <row r="314274" spans="16:16" x14ac:dyDescent="0.3">
      <c r="P314274" s="83"/>
    </row>
    <row r="314275" spans="16:16" x14ac:dyDescent="0.3">
      <c r="P314275" s="83"/>
    </row>
    <row r="314276" spans="16:16" x14ac:dyDescent="0.3">
      <c r="P314276" s="83"/>
    </row>
    <row r="314277" spans="16:16" x14ac:dyDescent="0.3">
      <c r="P314277" s="83"/>
    </row>
    <row r="314278" spans="16:16" x14ac:dyDescent="0.3">
      <c r="P314278" s="83"/>
    </row>
    <row r="314279" spans="16:16" x14ac:dyDescent="0.3">
      <c r="P314279" s="83"/>
    </row>
    <row r="314280" spans="16:16" x14ac:dyDescent="0.3">
      <c r="P314280" s="83"/>
    </row>
    <row r="314281" spans="16:16" x14ac:dyDescent="0.3">
      <c r="P314281" s="83"/>
    </row>
    <row r="314282" spans="16:16" x14ac:dyDescent="0.3">
      <c r="P314282" s="83"/>
    </row>
    <row r="314283" spans="16:16" x14ac:dyDescent="0.3">
      <c r="P314283" s="83"/>
    </row>
    <row r="314284" spans="16:16" x14ac:dyDescent="0.3">
      <c r="P314284" s="83"/>
    </row>
    <row r="314285" spans="16:16" x14ac:dyDescent="0.3">
      <c r="P314285" s="83"/>
    </row>
    <row r="314286" spans="16:16" x14ac:dyDescent="0.3">
      <c r="P314286" s="83"/>
    </row>
    <row r="314287" spans="16:16" x14ac:dyDescent="0.3">
      <c r="P314287" s="83"/>
    </row>
    <row r="314288" spans="16:16" x14ac:dyDescent="0.3">
      <c r="P314288" s="83"/>
    </row>
    <row r="314289" spans="16:16" x14ac:dyDescent="0.3">
      <c r="P314289" s="83"/>
    </row>
    <row r="314290" spans="16:16" x14ac:dyDescent="0.3">
      <c r="P314290" s="83"/>
    </row>
    <row r="314291" spans="16:16" x14ac:dyDescent="0.3">
      <c r="P314291" s="83"/>
    </row>
    <row r="314292" spans="16:16" x14ac:dyDescent="0.3">
      <c r="P314292" s="83"/>
    </row>
    <row r="314293" spans="16:16" x14ac:dyDescent="0.3">
      <c r="P314293" s="83"/>
    </row>
    <row r="314294" spans="16:16" x14ac:dyDescent="0.3">
      <c r="P314294" s="83"/>
    </row>
    <row r="314295" spans="16:16" x14ac:dyDescent="0.3">
      <c r="P314295" s="83"/>
    </row>
    <row r="314296" spans="16:16" x14ac:dyDescent="0.3">
      <c r="P314296" s="83"/>
    </row>
    <row r="314297" spans="16:16" x14ac:dyDescent="0.3">
      <c r="P314297" s="83"/>
    </row>
    <row r="314298" spans="16:16" x14ac:dyDescent="0.3">
      <c r="P314298" s="83"/>
    </row>
    <row r="314299" spans="16:16" x14ac:dyDescent="0.3">
      <c r="P314299" s="83"/>
    </row>
    <row r="314300" spans="16:16" x14ac:dyDescent="0.3">
      <c r="P314300" s="83"/>
    </row>
    <row r="314301" spans="16:16" x14ac:dyDescent="0.3">
      <c r="P314301" s="83"/>
    </row>
    <row r="314302" spans="16:16" x14ac:dyDescent="0.3">
      <c r="P314302" s="83"/>
    </row>
    <row r="314303" spans="16:16" x14ac:dyDescent="0.3">
      <c r="P314303" s="83"/>
    </row>
    <row r="314304" spans="16:16" x14ac:dyDescent="0.3">
      <c r="P314304" s="83"/>
    </row>
    <row r="314305" spans="16:16" x14ac:dyDescent="0.3">
      <c r="P314305" s="83"/>
    </row>
    <row r="314306" spans="16:16" x14ac:dyDescent="0.3">
      <c r="P314306" s="83"/>
    </row>
    <row r="314307" spans="16:16" x14ac:dyDescent="0.3">
      <c r="P314307" s="83"/>
    </row>
    <row r="314308" spans="16:16" x14ac:dyDescent="0.3">
      <c r="P314308" s="83"/>
    </row>
    <row r="314309" spans="16:16" x14ac:dyDescent="0.3">
      <c r="P314309" s="83"/>
    </row>
    <row r="314310" spans="16:16" x14ac:dyDescent="0.3">
      <c r="P314310" s="83"/>
    </row>
    <row r="314311" spans="16:16" x14ac:dyDescent="0.3">
      <c r="P314311" s="83"/>
    </row>
    <row r="314312" spans="16:16" x14ac:dyDescent="0.3">
      <c r="P314312" s="83"/>
    </row>
    <row r="314313" spans="16:16" x14ac:dyDescent="0.3">
      <c r="P314313" s="83"/>
    </row>
    <row r="314314" spans="16:16" x14ac:dyDescent="0.3">
      <c r="P314314" s="83"/>
    </row>
    <row r="314315" spans="16:16" x14ac:dyDescent="0.3">
      <c r="P314315" s="83"/>
    </row>
    <row r="314316" spans="16:16" x14ac:dyDescent="0.3">
      <c r="P314316" s="83"/>
    </row>
    <row r="314317" spans="16:16" x14ac:dyDescent="0.3">
      <c r="P314317" s="83"/>
    </row>
    <row r="314318" spans="16:16" x14ac:dyDescent="0.3">
      <c r="P314318" s="83"/>
    </row>
    <row r="314319" spans="16:16" x14ac:dyDescent="0.3">
      <c r="P314319" s="83"/>
    </row>
    <row r="314320" spans="16:16" x14ac:dyDescent="0.3">
      <c r="P314320" s="83"/>
    </row>
    <row r="314321" spans="16:16" x14ac:dyDescent="0.3">
      <c r="P314321" s="83"/>
    </row>
    <row r="314322" spans="16:16" x14ac:dyDescent="0.3">
      <c r="P314322" s="83"/>
    </row>
    <row r="314323" spans="16:16" x14ac:dyDescent="0.3">
      <c r="P314323" s="83"/>
    </row>
    <row r="314324" spans="16:16" x14ac:dyDescent="0.3">
      <c r="P314324" s="83"/>
    </row>
    <row r="314325" spans="16:16" x14ac:dyDescent="0.3">
      <c r="P314325" s="83"/>
    </row>
    <row r="314326" spans="16:16" x14ac:dyDescent="0.3">
      <c r="P314326" s="83"/>
    </row>
    <row r="314327" spans="16:16" x14ac:dyDescent="0.3">
      <c r="P314327" s="83"/>
    </row>
    <row r="314328" spans="16:16" x14ac:dyDescent="0.3">
      <c r="P314328" s="83"/>
    </row>
    <row r="314329" spans="16:16" x14ac:dyDescent="0.3">
      <c r="P314329" s="83"/>
    </row>
    <row r="314330" spans="16:16" x14ac:dyDescent="0.3">
      <c r="P314330" s="83"/>
    </row>
    <row r="314331" spans="16:16" x14ac:dyDescent="0.3">
      <c r="P314331" s="83"/>
    </row>
    <row r="314332" spans="16:16" x14ac:dyDescent="0.3">
      <c r="P314332" s="83"/>
    </row>
    <row r="314333" spans="16:16" x14ac:dyDescent="0.3">
      <c r="P314333" s="83"/>
    </row>
    <row r="314334" spans="16:16" x14ac:dyDescent="0.3">
      <c r="P314334" s="83"/>
    </row>
    <row r="314335" spans="16:16" x14ac:dyDescent="0.3">
      <c r="P314335" s="83"/>
    </row>
    <row r="314336" spans="16:16" x14ac:dyDescent="0.3">
      <c r="P314336" s="83"/>
    </row>
    <row r="314337" spans="16:16" x14ac:dyDescent="0.3">
      <c r="P314337" s="83"/>
    </row>
    <row r="314338" spans="16:16" x14ac:dyDescent="0.3">
      <c r="P314338" s="83"/>
    </row>
    <row r="314339" spans="16:16" x14ac:dyDescent="0.3">
      <c r="P314339" s="83"/>
    </row>
    <row r="314340" spans="16:16" x14ac:dyDescent="0.3">
      <c r="P314340" s="83"/>
    </row>
    <row r="314341" spans="16:16" x14ac:dyDescent="0.3">
      <c r="P314341" s="83"/>
    </row>
    <row r="314342" spans="16:16" x14ac:dyDescent="0.3">
      <c r="P314342" s="83"/>
    </row>
    <row r="314343" spans="16:16" x14ac:dyDescent="0.3">
      <c r="P314343" s="83"/>
    </row>
    <row r="314344" spans="16:16" x14ac:dyDescent="0.3">
      <c r="P314344" s="83"/>
    </row>
    <row r="314345" spans="16:16" x14ac:dyDescent="0.3">
      <c r="P314345" s="83"/>
    </row>
    <row r="314346" spans="16:16" x14ac:dyDescent="0.3">
      <c r="P314346" s="83"/>
    </row>
    <row r="314347" spans="16:16" x14ac:dyDescent="0.3">
      <c r="P314347" s="83"/>
    </row>
    <row r="314348" spans="16:16" x14ac:dyDescent="0.3">
      <c r="P314348" s="83"/>
    </row>
    <row r="314349" spans="16:16" x14ac:dyDescent="0.3">
      <c r="P314349" s="83"/>
    </row>
    <row r="314350" spans="16:16" x14ac:dyDescent="0.3">
      <c r="P314350" s="83"/>
    </row>
    <row r="314351" spans="16:16" x14ac:dyDescent="0.3">
      <c r="P314351" s="83"/>
    </row>
    <row r="314352" spans="16:16" x14ac:dyDescent="0.3">
      <c r="P314352" s="83"/>
    </row>
    <row r="314353" spans="16:16" x14ac:dyDescent="0.3">
      <c r="P314353" s="83"/>
    </row>
    <row r="314354" spans="16:16" x14ac:dyDescent="0.3">
      <c r="P314354" s="83"/>
    </row>
    <row r="314355" spans="16:16" x14ac:dyDescent="0.3">
      <c r="P314355" s="83"/>
    </row>
    <row r="314356" spans="16:16" x14ac:dyDescent="0.3">
      <c r="P314356" s="83"/>
    </row>
    <row r="314357" spans="16:16" x14ac:dyDescent="0.3">
      <c r="P314357" s="83"/>
    </row>
    <row r="314358" spans="16:16" x14ac:dyDescent="0.3">
      <c r="P314358" s="83"/>
    </row>
    <row r="314359" spans="16:16" x14ac:dyDescent="0.3">
      <c r="P314359" s="83"/>
    </row>
    <row r="314360" spans="16:16" x14ac:dyDescent="0.3">
      <c r="P314360" s="83"/>
    </row>
    <row r="314361" spans="16:16" x14ac:dyDescent="0.3">
      <c r="P314361" s="83"/>
    </row>
    <row r="314362" spans="16:16" x14ac:dyDescent="0.3">
      <c r="P314362" s="83"/>
    </row>
    <row r="314363" spans="16:16" x14ac:dyDescent="0.3">
      <c r="P314363" s="83"/>
    </row>
    <row r="314364" spans="16:16" x14ac:dyDescent="0.3">
      <c r="P314364" s="83"/>
    </row>
    <row r="314365" spans="16:16" x14ac:dyDescent="0.3">
      <c r="P314365" s="83"/>
    </row>
    <row r="314366" spans="16:16" x14ac:dyDescent="0.3">
      <c r="P314366" s="83"/>
    </row>
    <row r="314367" spans="16:16" x14ac:dyDescent="0.3">
      <c r="P314367" s="83"/>
    </row>
    <row r="314368" spans="16:16" x14ac:dyDescent="0.3">
      <c r="P314368" s="83"/>
    </row>
    <row r="314369" spans="16:16" x14ac:dyDescent="0.3">
      <c r="P314369" s="83"/>
    </row>
    <row r="314370" spans="16:16" x14ac:dyDescent="0.3">
      <c r="P314370" s="83"/>
    </row>
    <row r="314371" spans="16:16" x14ac:dyDescent="0.3">
      <c r="P314371" s="83"/>
    </row>
    <row r="314372" spans="16:16" x14ac:dyDescent="0.3">
      <c r="P314372" s="83"/>
    </row>
    <row r="314373" spans="16:16" x14ac:dyDescent="0.3">
      <c r="P314373" s="83"/>
    </row>
    <row r="314374" spans="16:16" x14ac:dyDescent="0.3">
      <c r="P314374" s="83"/>
    </row>
    <row r="314375" spans="16:16" x14ac:dyDescent="0.3">
      <c r="P314375" s="83"/>
    </row>
    <row r="314376" spans="16:16" x14ac:dyDescent="0.3">
      <c r="P314376" s="83"/>
    </row>
    <row r="314377" spans="16:16" x14ac:dyDescent="0.3">
      <c r="P314377" s="83"/>
    </row>
    <row r="314378" spans="16:16" x14ac:dyDescent="0.3">
      <c r="P314378" s="83"/>
    </row>
    <row r="314379" spans="16:16" x14ac:dyDescent="0.3">
      <c r="P314379" s="83"/>
    </row>
    <row r="314380" spans="16:16" x14ac:dyDescent="0.3">
      <c r="P314380" s="83"/>
    </row>
    <row r="314381" spans="16:16" x14ac:dyDescent="0.3">
      <c r="P314381" s="83"/>
    </row>
    <row r="314382" spans="16:16" x14ac:dyDescent="0.3">
      <c r="P314382" s="83"/>
    </row>
    <row r="314383" spans="16:16" x14ac:dyDescent="0.3">
      <c r="P314383" s="83"/>
    </row>
    <row r="314384" spans="16:16" x14ac:dyDescent="0.3">
      <c r="P314384" s="83"/>
    </row>
    <row r="314385" spans="16:16" x14ac:dyDescent="0.3">
      <c r="P314385" s="83"/>
    </row>
    <row r="314386" spans="16:16" x14ac:dyDescent="0.3">
      <c r="P314386" s="83"/>
    </row>
    <row r="314387" spans="16:16" x14ac:dyDescent="0.3">
      <c r="P314387" s="83"/>
    </row>
    <row r="314388" spans="16:16" x14ac:dyDescent="0.3">
      <c r="P314388" s="83"/>
    </row>
    <row r="314389" spans="16:16" x14ac:dyDescent="0.3">
      <c r="P314389" s="83"/>
    </row>
    <row r="314390" spans="16:16" x14ac:dyDescent="0.3">
      <c r="P314390" s="83"/>
    </row>
    <row r="314391" spans="16:16" x14ac:dyDescent="0.3">
      <c r="P314391" s="83"/>
    </row>
    <row r="314392" spans="16:16" x14ac:dyDescent="0.3">
      <c r="P314392" s="83"/>
    </row>
    <row r="314393" spans="16:16" x14ac:dyDescent="0.3">
      <c r="P314393" s="83"/>
    </row>
    <row r="314394" spans="16:16" x14ac:dyDescent="0.3">
      <c r="P314394" s="83"/>
    </row>
    <row r="314395" spans="16:16" x14ac:dyDescent="0.3">
      <c r="P314395" s="83"/>
    </row>
    <row r="314396" spans="16:16" x14ac:dyDescent="0.3">
      <c r="P314396" s="83"/>
    </row>
    <row r="314397" spans="16:16" x14ac:dyDescent="0.3">
      <c r="P314397" s="83"/>
    </row>
    <row r="314398" spans="16:16" x14ac:dyDescent="0.3">
      <c r="P314398" s="83"/>
    </row>
    <row r="314399" spans="16:16" x14ac:dyDescent="0.3">
      <c r="P314399" s="83"/>
    </row>
    <row r="314400" spans="16:16" x14ac:dyDescent="0.3">
      <c r="P314400" s="83"/>
    </row>
    <row r="314401" spans="16:16" x14ac:dyDescent="0.3">
      <c r="P314401" s="83"/>
    </row>
    <row r="314402" spans="16:16" x14ac:dyDescent="0.3">
      <c r="P314402" s="83"/>
    </row>
    <row r="314403" spans="16:16" x14ac:dyDescent="0.3">
      <c r="P314403" s="83"/>
    </row>
    <row r="314404" spans="16:16" x14ac:dyDescent="0.3">
      <c r="P314404" s="83"/>
    </row>
    <row r="314405" spans="16:16" x14ac:dyDescent="0.3">
      <c r="P314405" s="83"/>
    </row>
    <row r="314406" spans="16:16" x14ac:dyDescent="0.3">
      <c r="P314406" s="83"/>
    </row>
    <row r="314407" spans="16:16" x14ac:dyDescent="0.3">
      <c r="P314407" s="83"/>
    </row>
    <row r="314408" spans="16:16" x14ac:dyDescent="0.3">
      <c r="P314408" s="83"/>
    </row>
    <row r="314409" spans="16:16" x14ac:dyDescent="0.3">
      <c r="P314409" s="83"/>
    </row>
    <row r="314410" spans="16:16" x14ac:dyDescent="0.3">
      <c r="P314410" s="83"/>
    </row>
    <row r="314411" spans="16:16" x14ac:dyDescent="0.3">
      <c r="P314411" s="83"/>
    </row>
    <row r="314412" spans="16:16" x14ac:dyDescent="0.3">
      <c r="P314412" s="83"/>
    </row>
    <row r="314413" spans="16:16" x14ac:dyDescent="0.3">
      <c r="P314413" s="83"/>
    </row>
    <row r="314414" spans="16:16" x14ac:dyDescent="0.3">
      <c r="P314414" s="83"/>
    </row>
    <row r="314415" spans="16:16" x14ac:dyDescent="0.3">
      <c r="P314415" s="83"/>
    </row>
    <row r="314416" spans="16:16" x14ac:dyDescent="0.3">
      <c r="P314416" s="83"/>
    </row>
    <row r="314417" spans="16:16" x14ac:dyDescent="0.3">
      <c r="P314417" s="83"/>
    </row>
    <row r="314418" spans="16:16" x14ac:dyDescent="0.3">
      <c r="P314418" s="83"/>
    </row>
    <row r="314419" spans="16:16" x14ac:dyDescent="0.3">
      <c r="P314419" s="83"/>
    </row>
    <row r="314420" spans="16:16" x14ac:dyDescent="0.3">
      <c r="P314420" s="83"/>
    </row>
    <row r="314421" spans="16:16" x14ac:dyDescent="0.3">
      <c r="P314421" s="83"/>
    </row>
    <row r="314422" spans="16:16" x14ac:dyDescent="0.3">
      <c r="P314422" s="83"/>
    </row>
    <row r="314423" spans="16:16" x14ac:dyDescent="0.3">
      <c r="P314423" s="83"/>
    </row>
    <row r="314424" spans="16:16" x14ac:dyDescent="0.3">
      <c r="P314424" s="83"/>
    </row>
    <row r="314425" spans="16:16" x14ac:dyDescent="0.3">
      <c r="P314425" s="83"/>
    </row>
    <row r="314426" spans="16:16" x14ac:dyDescent="0.3">
      <c r="P314426" s="83"/>
    </row>
    <row r="314427" spans="16:16" x14ac:dyDescent="0.3">
      <c r="P314427" s="83"/>
    </row>
    <row r="314428" spans="16:16" x14ac:dyDescent="0.3">
      <c r="P314428" s="83"/>
    </row>
    <row r="314429" spans="16:16" x14ac:dyDescent="0.3">
      <c r="P314429" s="83"/>
    </row>
    <row r="314430" spans="16:16" x14ac:dyDescent="0.3">
      <c r="P314430" s="83"/>
    </row>
    <row r="314431" spans="16:16" x14ac:dyDescent="0.3">
      <c r="P314431" s="83"/>
    </row>
    <row r="314432" spans="16:16" x14ac:dyDescent="0.3">
      <c r="P314432" s="83"/>
    </row>
    <row r="314433" spans="16:16" x14ac:dyDescent="0.3">
      <c r="P314433" s="83"/>
    </row>
    <row r="314434" spans="16:16" x14ac:dyDescent="0.3">
      <c r="P314434" s="83"/>
    </row>
    <row r="314435" spans="16:16" x14ac:dyDescent="0.3">
      <c r="P314435" s="83"/>
    </row>
    <row r="314436" spans="16:16" x14ac:dyDescent="0.3">
      <c r="P314436" s="83"/>
    </row>
    <row r="314437" spans="16:16" x14ac:dyDescent="0.3">
      <c r="P314437" s="83"/>
    </row>
    <row r="314438" spans="16:16" x14ac:dyDescent="0.3">
      <c r="P314438" s="83"/>
    </row>
    <row r="314439" spans="16:16" x14ac:dyDescent="0.3">
      <c r="P314439" s="83"/>
    </row>
    <row r="314440" spans="16:16" x14ac:dyDescent="0.3">
      <c r="P314440" s="83"/>
    </row>
    <row r="314441" spans="16:16" x14ac:dyDescent="0.3">
      <c r="P314441" s="83"/>
    </row>
    <row r="314442" spans="16:16" x14ac:dyDescent="0.3">
      <c r="P314442" s="83"/>
    </row>
    <row r="314443" spans="16:16" x14ac:dyDescent="0.3">
      <c r="P314443" s="83"/>
    </row>
    <row r="314444" spans="16:16" x14ac:dyDescent="0.3">
      <c r="P314444" s="83"/>
    </row>
    <row r="314445" spans="16:16" x14ac:dyDescent="0.3">
      <c r="P314445" s="83"/>
    </row>
    <row r="314446" spans="16:16" x14ac:dyDescent="0.3">
      <c r="P314446" s="83"/>
    </row>
    <row r="314447" spans="16:16" x14ac:dyDescent="0.3">
      <c r="P314447" s="83"/>
    </row>
    <row r="314448" spans="16:16" x14ac:dyDescent="0.3">
      <c r="P314448" s="83"/>
    </row>
    <row r="314449" spans="16:16" x14ac:dyDescent="0.3">
      <c r="P314449" s="83"/>
    </row>
    <row r="314450" spans="16:16" x14ac:dyDescent="0.3">
      <c r="P314450" s="83"/>
    </row>
    <row r="314451" spans="16:16" x14ac:dyDescent="0.3">
      <c r="P314451" s="83"/>
    </row>
    <row r="314452" spans="16:16" x14ac:dyDescent="0.3">
      <c r="P314452" s="83"/>
    </row>
    <row r="314453" spans="16:16" x14ac:dyDescent="0.3">
      <c r="P314453" s="83"/>
    </row>
    <row r="314454" spans="16:16" x14ac:dyDescent="0.3">
      <c r="P314454" s="83"/>
    </row>
    <row r="314455" spans="16:16" x14ac:dyDescent="0.3">
      <c r="P314455" s="83"/>
    </row>
    <row r="314456" spans="16:16" x14ac:dyDescent="0.3">
      <c r="P314456" s="83"/>
    </row>
    <row r="314457" spans="16:16" x14ac:dyDescent="0.3">
      <c r="P314457" s="83"/>
    </row>
    <row r="314458" spans="16:16" x14ac:dyDescent="0.3">
      <c r="P314458" s="83"/>
    </row>
    <row r="314459" spans="16:16" x14ac:dyDescent="0.3">
      <c r="P314459" s="83"/>
    </row>
    <row r="314460" spans="16:16" x14ac:dyDescent="0.3">
      <c r="P314460" s="83"/>
    </row>
    <row r="314461" spans="16:16" x14ac:dyDescent="0.3">
      <c r="P314461" s="83"/>
    </row>
    <row r="314462" spans="16:16" x14ac:dyDescent="0.3">
      <c r="P314462" s="83"/>
    </row>
    <row r="314463" spans="16:16" x14ac:dyDescent="0.3">
      <c r="P314463" s="83"/>
    </row>
    <row r="314464" spans="16:16" x14ac:dyDescent="0.3">
      <c r="P314464" s="83"/>
    </row>
    <row r="314465" spans="16:16" x14ac:dyDescent="0.3">
      <c r="P314465" s="83"/>
    </row>
    <row r="314466" spans="16:16" x14ac:dyDescent="0.3">
      <c r="P314466" s="83"/>
    </row>
    <row r="314467" spans="16:16" x14ac:dyDescent="0.3">
      <c r="P314467" s="83"/>
    </row>
    <row r="314468" spans="16:16" x14ac:dyDescent="0.3">
      <c r="P314468" s="83"/>
    </row>
    <row r="314469" spans="16:16" x14ac:dyDescent="0.3">
      <c r="P314469" s="83"/>
    </row>
    <row r="314470" spans="16:16" x14ac:dyDescent="0.3">
      <c r="P314470" s="83"/>
    </row>
    <row r="314471" spans="16:16" x14ac:dyDescent="0.3">
      <c r="P314471" s="83"/>
    </row>
    <row r="314472" spans="16:16" x14ac:dyDescent="0.3">
      <c r="P314472" s="83"/>
    </row>
    <row r="314473" spans="16:16" x14ac:dyDescent="0.3">
      <c r="P314473" s="83"/>
    </row>
    <row r="314474" spans="16:16" x14ac:dyDescent="0.3">
      <c r="P314474" s="83"/>
    </row>
    <row r="314475" spans="16:16" x14ac:dyDescent="0.3">
      <c r="P314475" s="83"/>
    </row>
    <row r="314476" spans="16:16" x14ac:dyDescent="0.3">
      <c r="P314476" s="83"/>
    </row>
    <row r="314477" spans="16:16" x14ac:dyDescent="0.3">
      <c r="P314477" s="83"/>
    </row>
    <row r="314478" spans="16:16" x14ac:dyDescent="0.3">
      <c r="P314478" s="83"/>
    </row>
    <row r="314479" spans="16:16" x14ac:dyDescent="0.3">
      <c r="P314479" s="83"/>
    </row>
    <row r="314480" spans="16:16" x14ac:dyDescent="0.3">
      <c r="P314480" s="83"/>
    </row>
    <row r="314481" spans="16:16" x14ac:dyDescent="0.3">
      <c r="P314481" s="83"/>
    </row>
    <row r="314482" spans="16:16" x14ac:dyDescent="0.3">
      <c r="P314482" s="83"/>
    </row>
    <row r="314483" spans="16:16" x14ac:dyDescent="0.3">
      <c r="P314483" s="83"/>
    </row>
    <row r="314484" spans="16:16" x14ac:dyDescent="0.3">
      <c r="P314484" s="83"/>
    </row>
    <row r="314485" spans="16:16" x14ac:dyDescent="0.3">
      <c r="P314485" s="83"/>
    </row>
    <row r="314486" spans="16:16" x14ac:dyDescent="0.3">
      <c r="P314486" s="83"/>
    </row>
    <row r="314487" spans="16:16" x14ac:dyDescent="0.3">
      <c r="P314487" s="83"/>
    </row>
    <row r="314488" spans="16:16" x14ac:dyDescent="0.3">
      <c r="P314488" s="83"/>
    </row>
    <row r="314489" spans="16:16" x14ac:dyDescent="0.3">
      <c r="P314489" s="83"/>
    </row>
    <row r="314490" spans="16:16" x14ac:dyDescent="0.3">
      <c r="P314490" s="83"/>
    </row>
    <row r="314491" spans="16:16" x14ac:dyDescent="0.3">
      <c r="P314491" s="83"/>
    </row>
    <row r="314492" spans="16:16" x14ac:dyDescent="0.3">
      <c r="P314492" s="83"/>
    </row>
    <row r="314493" spans="16:16" x14ac:dyDescent="0.3">
      <c r="P314493" s="83"/>
    </row>
    <row r="314494" spans="16:16" x14ac:dyDescent="0.3">
      <c r="P314494" s="83"/>
    </row>
    <row r="314495" spans="16:16" x14ac:dyDescent="0.3">
      <c r="P314495" s="83"/>
    </row>
    <row r="314496" spans="16:16" x14ac:dyDescent="0.3">
      <c r="P314496" s="83"/>
    </row>
    <row r="314497" spans="16:16" x14ac:dyDescent="0.3">
      <c r="P314497" s="83"/>
    </row>
    <row r="314498" spans="16:16" x14ac:dyDescent="0.3">
      <c r="P314498" s="83"/>
    </row>
    <row r="314499" spans="16:16" x14ac:dyDescent="0.3">
      <c r="P314499" s="83"/>
    </row>
    <row r="314500" spans="16:16" x14ac:dyDescent="0.3">
      <c r="P314500" s="83"/>
    </row>
    <row r="314501" spans="16:16" x14ac:dyDescent="0.3">
      <c r="P314501" s="83"/>
    </row>
    <row r="314502" spans="16:16" x14ac:dyDescent="0.3">
      <c r="P314502" s="83"/>
    </row>
    <row r="314503" spans="16:16" x14ac:dyDescent="0.3">
      <c r="P314503" s="83"/>
    </row>
    <row r="314504" spans="16:16" x14ac:dyDescent="0.3">
      <c r="P314504" s="83"/>
    </row>
    <row r="314505" spans="16:16" x14ac:dyDescent="0.3">
      <c r="P314505" s="83"/>
    </row>
    <row r="314506" spans="16:16" x14ac:dyDescent="0.3">
      <c r="P314506" s="83"/>
    </row>
    <row r="314507" spans="16:16" x14ac:dyDescent="0.3">
      <c r="P314507" s="83"/>
    </row>
    <row r="314508" spans="16:16" x14ac:dyDescent="0.3">
      <c r="P314508" s="83"/>
    </row>
    <row r="314509" spans="16:16" x14ac:dyDescent="0.3">
      <c r="P314509" s="83"/>
    </row>
    <row r="314510" spans="16:16" x14ac:dyDescent="0.3">
      <c r="P314510" s="83"/>
    </row>
    <row r="314511" spans="16:16" x14ac:dyDescent="0.3">
      <c r="P314511" s="83"/>
    </row>
    <row r="314512" spans="16:16" x14ac:dyDescent="0.3">
      <c r="P314512" s="83"/>
    </row>
    <row r="314513" spans="16:16" x14ac:dyDescent="0.3">
      <c r="P314513" s="83"/>
    </row>
    <row r="314514" spans="16:16" x14ac:dyDescent="0.3">
      <c r="P314514" s="83"/>
    </row>
    <row r="314515" spans="16:16" x14ac:dyDescent="0.3">
      <c r="P314515" s="83"/>
    </row>
    <row r="314516" spans="16:16" x14ac:dyDescent="0.3">
      <c r="P314516" s="83"/>
    </row>
    <row r="314517" spans="16:16" x14ac:dyDescent="0.3">
      <c r="P314517" s="83"/>
    </row>
    <row r="314518" spans="16:16" x14ac:dyDescent="0.3">
      <c r="P314518" s="83"/>
    </row>
    <row r="314519" spans="16:16" x14ac:dyDescent="0.3">
      <c r="P314519" s="83"/>
    </row>
    <row r="314520" spans="16:16" x14ac:dyDescent="0.3">
      <c r="P314520" s="83"/>
    </row>
    <row r="314521" spans="16:16" x14ac:dyDescent="0.3">
      <c r="P314521" s="83"/>
    </row>
    <row r="314522" spans="16:16" x14ac:dyDescent="0.3">
      <c r="P314522" s="83"/>
    </row>
    <row r="314523" spans="16:16" x14ac:dyDescent="0.3">
      <c r="P314523" s="83"/>
    </row>
    <row r="314524" spans="16:16" x14ac:dyDescent="0.3">
      <c r="P314524" s="83"/>
    </row>
    <row r="314525" spans="16:16" x14ac:dyDescent="0.3">
      <c r="P314525" s="83"/>
    </row>
    <row r="314526" spans="16:16" x14ac:dyDescent="0.3">
      <c r="P314526" s="83"/>
    </row>
    <row r="314527" spans="16:16" x14ac:dyDescent="0.3">
      <c r="P314527" s="83"/>
    </row>
    <row r="314528" spans="16:16" x14ac:dyDescent="0.3">
      <c r="P314528" s="83"/>
    </row>
    <row r="314529" spans="16:16" x14ac:dyDescent="0.3">
      <c r="P314529" s="83"/>
    </row>
    <row r="314530" spans="16:16" x14ac:dyDescent="0.3">
      <c r="P314530" s="83"/>
    </row>
    <row r="314531" spans="16:16" x14ac:dyDescent="0.3">
      <c r="P314531" s="83"/>
    </row>
    <row r="314532" spans="16:16" x14ac:dyDescent="0.3">
      <c r="P314532" s="83"/>
    </row>
    <row r="314533" spans="16:16" x14ac:dyDescent="0.3">
      <c r="P314533" s="83"/>
    </row>
    <row r="314534" spans="16:16" x14ac:dyDescent="0.3">
      <c r="P314534" s="83"/>
    </row>
    <row r="314535" spans="16:16" x14ac:dyDescent="0.3">
      <c r="P314535" s="83"/>
    </row>
    <row r="314536" spans="16:16" x14ac:dyDescent="0.3">
      <c r="P314536" s="83"/>
    </row>
    <row r="314537" spans="16:16" x14ac:dyDescent="0.3">
      <c r="P314537" s="83"/>
    </row>
    <row r="314538" spans="16:16" x14ac:dyDescent="0.3">
      <c r="P314538" s="83"/>
    </row>
    <row r="314539" spans="16:16" x14ac:dyDescent="0.3">
      <c r="P314539" s="83"/>
    </row>
    <row r="314540" spans="16:16" x14ac:dyDescent="0.3">
      <c r="P314540" s="83"/>
    </row>
    <row r="314541" spans="16:16" x14ac:dyDescent="0.3">
      <c r="P314541" s="83"/>
    </row>
    <row r="314542" spans="16:16" x14ac:dyDescent="0.3">
      <c r="P314542" s="83"/>
    </row>
    <row r="314543" spans="16:16" x14ac:dyDescent="0.3">
      <c r="P314543" s="83"/>
    </row>
    <row r="314544" spans="16:16" x14ac:dyDescent="0.3">
      <c r="P314544" s="83"/>
    </row>
    <row r="314545" spans="16:16" x14ac:dyDescent="0.3">
      <c r="P314545" s="83"/>
    </row>
    <row r="314546" spans="16:16" x14ac:dyDescent="0.3">
      <c r="P314546" s="83"/>
    </row>
    <row r="314547" spans="16:16" x14ac:dyDescent="0.3">
      <c r="P314547" s="83"/>
    </row>
    <row r="314548" spans="16:16" x14ac:dyDescent="0.3">
      <c r="P314548" s="83"/>
    </row>
    <row r="314549" spans="16:16" x14ac:dyDescent="0.3">
      <c r="P314549" s="83"/>
    </row>
    <row r="314550" spans="16:16" x14ac:dyDescent="0.3">
      <c r="P314550" s="83"/>
    </row>
    <row r="314551" spans="16:16" x14ac:dyDescent="0.3">
      <c r="P314551" s="83"/>
    </row>
    <row r="314552" spans="16:16" x14ac:dyDescent="0.3">
      <c r="P314552" s="83"/>
    </row>
    <row r="314553" spans="16:16" x14ac:dyDescent="0.3">
      <c r="P314553" s="83"/>
    </row>
    <row r="314554" spans="16:16" x14ac:dyDescent="0.3">
      <c r="P314554" s="83"/>
    </row>
    <row r="314555" spans="16:16" x14ac:dyDescent="0.3">
      <c r="P314555" s="83"/>
    </row>
    <row r="314556" spans="16:16" x14ac:dyDescent="0.3">
      <c r="P314556" s="83"/>
    </row>
    <row r="314557" spans="16:16" x14ac:dyDescent="0.3">
      <c r="P314557" s="83"/>
    </row>
    <row r="314558" spans="16:16" x14ac:dyDescent="0.3">
      <c r="P314558" s="83"/>
    </row>
    <row r="314559" spans="16:16" x14ac:dyDescent="0.3">
      <c r="P314559" s="83"/>
    </row>
    <row r="314560" spans="16:16" x14ac:dyDescent="0.3">
      <c r="P314560" s="83"/>
    </row>
    <row r="314561" spans="16:16" x14ac:dyDescent="0.3">
      <c r="P314561" s="83"/>
    </row>
    <row r="314562" spans="16:16" x14ac:dyDescent="0.3">
      <c r="P314562" s="83"/>
    </row>
    <row r="314563" spans="16:16" x14ac:dyDescent="0.3">
      <c r="P314563" s="83"/>
    </row>
    <row r="314564" spans="16:16" x14ac:dyDescent="0.3">
      <c r="P314564" s="83"/>
    </row>
    <row r="314565" spans="16:16" x14ac:dyDescent="0.3">
      <c r="P314565" s="83"/>
    </row>
    <row r="314566" spans="16:16" x14ac:dyDescent="0.3">
      <c r="P314566" s="83"/>
    </row>
    <row r="314567" spans="16:16" x14ac:dyDescent="0.3">
      <c r="P314567" s="83"/>
    </row>
    <row r="314568" spans="16:16" x14ac:dyDescent="0.3">
      <c r="P314568" s="83"/>
    </row>
    <row r="314569" spans="16:16" x14ac:dyDescent="0.3">
      <c r="P314569" s="83"/>
    </row>
    <row r="314570" spans="16:16" x14ac:dyDescent="0.3">
      <c r="P314570" s="83"/>
    </row>
    <row r="314571" spans="16:16" x14ac:dyDescent="0.3">
      <c r="P314571" s="83"/>
    </row>
    <row r="314572" spans="16:16" x14ac:dyDescent="0.3">
      <c r="P314572" s="83"/>
    </row>
    <row r="314573" spans="16:16" x14ac:dyDescent="0.3">
      <c r="P314573" s="83"/>
    </row>
    <row r="314574" spans="16:16" x14ac:dyDescent="0.3">
      <c r="P314574" s="83"/>
    </row>
    <row r="314575" spans="16:16" x14ac:dyDescent="0.3">
      <c r="P314575" s="83"/>
    </row>
    <row r="314576" spans="16:16" x14ac:dyDescent="0.3">
      <c r="P314576" s="83"/>
    </row>
    <row r="314577" spans="16:16" x14ac:dyDescent="0.3">
      <c r="P314577" s="83"/>
    </row>
    <row r="314578" spans="16:16" x14ac:dyDescent="0.3">
      <c r="P314578" s="83"/>
    </row>
    <row r="314579" spans="16:16" x14ac:dyDescent="0.3">
      <c r="P314579" s="83"/>
    </row>
    <row r="314580" spans="16:16" x14ac:dyDescent="0.3">
      <c r="P314580" s="83"/>
    </row>
    <row r="314581" spans="16:16" x14ac:dyDescent="0.3">
      <c r="P314581" s="83"/>
    </row>
    <row r="314582" spans="16:16" x14ac:dyDescent="0.3">
      <c r="P314582" s="83"/>
    </row>
    <row r="314583" spans="16:16" x14ac:dyDescent="0.3">
      <c r="P314583" s="83"/>
    </row>
    <row r="314584" spans="16:16" x14ac:dyDescent="0.3">
      <c r="P314584" s="83"/>
    </row>
    <row r="314585" spans="16:16" x14ac:dyDescent="0.3">
      <c r="P314585" s="83"/>
    </row>
    <row r="314586" spans="16:16" x14ac:dyDescent="0.3">
      <c r="P314586" s="83"/>
    </row>
    <row r="314587" spans="16:16" x14ac:dyDescent="0.3">
      <c r="P314587" s="83"/>
    </row>
    <row r="314588" spans="16:16" x14ac:dyDescent="0.3">
      <c r="P314588" s="83"/>
    </row>
    <row r="314589" spans="16:16" x14ac:dyDescent="0.3">
      <c r="P314589" s="83"/>
    </row>
    <row r="314590" spans="16:16" x14ac:dyDescent="0.3">
      <c r="P314590" s="83"/>
    </row>
    <row r="314591" spans="16:16" x14ac:dyDescent="0.3">
      <c r="P314591" s="83"/>
    </row>
    <row r="314592" spans="16:16" x14ac:dyDescent="0.3">
      <c r="P314592" s="83"/>
    </row>
    <row r="314593" spans="16:16" x14ac:dyDescent="0.3">
      <c r="P314593" s="83"/>
    </row>
    <row r="314594" spans="16:16" x14ac:dyDescent="0.3">
      <c r="P314594" s="83"/>
    </row>
    <row r="314595" spans="16:16" x14ac:dyDescent="0.3">
      <c r="P314595" s="83"/>
    </row>
    <row r="314596" spans="16:16" x14ac:dyDescent="0.3">
      <c r="P314596" s="83"/>
    </row>
    <row r="314597" spans="16:16" x14ac:dyDescent="0.3">
      <c r="P314597" s="83"/>
    </row>
    <row r="314598" spans="16:16" x14ac:dyDescent="0.3">
      <c r="P314598" s="83"/>
    </row>
    <row r="314599" spans="16:16" x14ac:dyDescent="0.3">
      <c r="P314599" s="83"/>
    </row>
    <row r="314600" spans="16:16" x14ac:dyDescent="0.3">
      <c r="P314600" s="83"/>
    </row>
    <row r="314601" spans="16:16" x14ac:dyDescent="0.3">
      <c r="P314601" s="83"/>
    </row>
    <row r="314602" spans="16:16" x14ac:dyDescent="0.3">
      <c r="P314602" s="83"/>
    </row>
    <row r="314603" spans="16:16" x14ac:dyDescent="0.3">
      <c r="P314603" s="83"/>
    </row>
    <row r="314604" spans="16:16" x14ac:dyDescent="0.3">
      <c r="P314604" s="83"/>
    </row>
    <row r="314605" spans="16:16" x14ac:dyDescent="0.3">
      <c r="P314605" s="83"/>
    </row>
    <row r="314606" spans="16:16" x14ac:dyDescent="0.3">
      <c r="P314606" s="83"/>
    </row>
    <row r="314607" spans="16:16" x14ac:dyDescent="0.3">
      <c r="P314607" s="83"/>
    </row>
    <row r="314608" spans="16:16" x14ac:dyDescent="0.3">
      <c r="P314608" s="83"/>
    </row>
    <row r="314609" spans="16:16" x14ac:dyDescent="0.3">
      <c r="P314609" s="83"/>
    </row>
    <row r="314610" spans="16:16" x14ac:dyDescent="0.3">
      <c r="P314610" s="83"/>
    </row>
    <row r="314611" spans="16:16" x14ac:dyDescent="0.3">
      <c r="P314611" s="83"/>
    </row>
    <row r="314612" spans="16:16" x14ac:dyDescent="0.3">
      <c r="P314612" s="83"/>
    </row>
    <row r="314613" spans="16:16" x14ac:dyDescent="0.3">
      <c r="P314613" s="83"/>
    </row>
    <row r="314614" spans="16:16" x14ac:dyDescent="0.3">
      <c r="P314614" s="83"/>
    </row>
    <row r="314615" spans="16:16" x14ac:dyDescent="0.3">
      <c r="P314615" s="83"/>
    </row>
    <row r="314616" spans="16:16" x14ac:dyDescent="0.3">
      <c r="P314616" s="83"/>
    </row>
    <row r="314617" spans="16:16" x14ac:dyDescent="0.3">
      <c r="P314617" s="83"/>
    </row>
    <row r="314618" spans="16:16" x14ac:dyDescent="0.3">
      <c r="P314618" s="83"/>
    </row>
    <row r="314619" spans="16:16" x14ac:dyDescent="0.3">
      <c r="P314619" s="83"/>
    </row>
    <row r="314620" spans="16:16" x14ac:dyDescent="0.3">
      <c r="P314620" s="83"/>
    </row>
    <row r="314621" spans="16:16" x14ac:dyDescent="0.3">
      <c r="P314621" s="83"/>
    </row>
    <row r="314622" spans="16:16" x14ac:dyDescent="0.3">
      <c r="P314622" s="83"/>
    </row>
    <row r="314623" spans="16:16" x14ac:dyDescent="0.3">
      <c r="P314623" s="83"/>
    </row>
    <row r="314624" spans="16:16" x14ac:dyDescent="0.3">
      <c r="P314624" s="83"/>
    </row>
    <row r="314625" spans="16:16" x14ac:dyDescent="0.3">
      <c r="P314625" s="83"/>
    </row>
    <row r="314626" spans="16:16" x14ac:dyDescent="0.3">
      <c r="P314626" s="83"/>
    </row>
    <row r="314627" spans="16:16" x14ac:dyDescent="0.3">
      <c r="P314627" s="83"/>
    </row>
    <row r="314628" spans="16:16" x14ac:dyDescent="0.3">
      <c r="P314628" s="83"/>
    </row>
    <row r="314629" spans="16:16" x14ac:dyDescent="0.3">
      <c r="P314629" s="83"/>
    </row>
    <row r="314630" spans="16:16" x14ac:dyDescent="0.3">
      <c r="P314630" s="83"/>
    </row>
    <row r="314631" spans="16:16" x14ac:dyDescent="0.3">
      <c r="P314631" s="83"/>
    </row>
    <row r="314632" spans="16:16" x14ac:dyDescent="0.3">
      <c r="P314632" s="83"/>
    </row>
    <row r="314633" spans="16:16" x14ac:dyDescent="0.3">
      <c r="P314633" s="83"/>
    </row>
    <row r="314634" spans="16:16" x14ac:dyDescent="0.3">
      <c r="P314634" s="83"/>
    </row>
    <row r="314635" spans="16:16" x14ac:dyDescent="0.3">
      <c r="P314635" s="83"/>
    </row>
    <row r="314636" spans="16:16" x14ac:dyDescent="0.3">
      <c r="P314636" s="83"/>
    </row>
    <row r="314637" spans="16:16" x14ac:dyDescent="0.3">
      <c r="P314637" s="83"/>
    </row>
    <row r="314638" spans="16:16" x14ac:dyDescent="0.3">
      <c r="P314638" s="83"/>
    </row>
    <row r="314639" spans="16:16" x14ac:dyDescent="0.3">
      <c r="P314639" s="83"/>
    </row>
    <row r="314640" spans="16:16" x14ac:dyDescent="0.3">
      <c r="P314640" s="83"/>
    </row>
    <row r="314641" spans="16:16" x14ac:dyDescent="0.3">
      <c r="P314641" s="83"/>
    </row>
    <row r="314642" spans="16:16" x14ac:dyDescent="0.3">
      <c r="P314642" s="83"/>
    </row>
    <row r="314643" spans="16:16" x14ac:dyDescent="0.3">
      <c r="P314643" s="83"/>
    </row>
    <row r="314644" spans="16:16" x14ac:dyDescent="0.3">
      <c r="P314644" s="83"/>
    </row>
    <row r="314645" spans="16:16" x14ac:dyDescent="0.3">
      <c r="P314645" s="83"/>
    </row>
    <row r="314646" spans="16:16" x14ac:dyDescent="0.3">
      <c r="P314646" s="83"/>
    </row>
    <row r="314647" spans="16:16" x14ac:dyDescent="0.3">
      <c r="P314647" s="83"/>
    </row>
    <row r="314648" spans="16:16" x14ac:dyDescent="0.3">
      <c r="P314648" s="83"/>
    </row>
    <row r="314649" spans="16:16" x14ac:dyDescent="0.3">
      <c r="P314649" s="83"/>
    </row>
    <row r="314650" spans="16:16" x14ac:dyDescent="0.3">
      <c r="P314650" s="83"/>
    </row>
    <row r="314651" spans="16:16" x14ac:dyDescent="0.3">
      <c r="P314651" s="83"/>
    </row>
    <row r="314652" spans="16:16" x14ac:dyDescent="0.3">
      <c r="P314652" s="83"/>
    </row>
    <row r="314653" spans="16:16" x14ac:dyDescent="0.3">
      <c r="P314653" s="83"/>
    </row>
    <row r="314654" spans="16:16" x14ac:dyDescent="0.3">
      <c r="P314654" s="83"/>
    </row>
    <row r="314655" spans="16:16" x14ac:dyDescent="0.3">
      <c r="P314655" s="83"/>
    </row>
    <row r="314656" spans="16:16" x14ac:dyDescent="0.3">
      <c r="P314656" s="83"/>
    </row>
    <row r="314657" spans="16:16" x14ac:dyDescent="0.3">
      <c r="P314657" s="83"/>
    </row>
    <row r="314658" spans="16:16" x14ac:dyDescent="0.3">
      <c r="P314658" s="83"/>
    </row>
    <row r="314659" spans="16:16" x14ac:dyDescent="0.3">
      <c r="P314659" s="83"/>
    </row>
    <row r="314660" spans="16:16" x14ac:dyDescent="0.3">
      <c r="P314660" s="83"/>
    </row>
    <row r="314661" spans="16:16" x14ac:dyDescent="0.3">
      <c r="P314661" s="83"/>
    </row>
    <row r="314662" spans="16:16" x14ac:dyDescent="0.3">
      <c r="P314662" s="83"/>
    </row>
    <row r="314663" spans="16:16" x14ac:dyDescent="0.3">
      <c r="P314663" s="83"/>
    </row>
    <row r="314664" spans="16:16" x14ac:dyDescent="0.3">
      <c r="P314664" s="83"/>
    </row>
    <row r="314665" spans="16:16" x14ac:dyDescent="0.3">
      <c r="P314665" s="83"/>
    </row>
    <row r="314666" spans="16:16" x14ac:dyDescent="0.3">
      <c r="P314666" s="83"/>
    </row>
    <row r="314667" spans="16:16" x14ac:dyDescent="0.3">
      <c r="P314667" s="83"/>
    </row>
    <row r="314668" spans="16:16" x14ac:dyDescent="0.3">
      <c r="P314668" s="83"/>
    </row>
    <row r="314669" spans="16:16" x14ac:dyDescent="0.3">
      <c r="P314669" s="83"/>
    </row>
    <row r="314670" spans="16:16" x14ac:dyDescent="0.3">
      <c r="P314670" s="83"/>
    </row>
    <row r="314671" spans="16:16" x14ac:dyDescent="0.3">
      <c r="P314671" s="83"/>
    </row>
    <row r="314672" spans="16:16" x14ac:dyDescent="0.3">
      <c r="P314672" s="83"/>
    </row>
    <row r="314673" spans="16:16" x14ac:dyDescent="0.3">
      <c r="P314673" s="83"/>
    </row>
    <row r="314674" spans="16:16" x14ac:dyDescent="0.3">
      <c r="P314674" s="83"/>
    </row>
    <row r="314675" spans="16:16" x14ac:dyDescent="0.3">
      <c r="P314675" s="83"/>
    </row>
    <row r="314676" spans="16:16" x14ac:dyDescent="0.3">
      <c r="P314676" s="83"/>
    </row>
    <row r="314677" spans="16:16" x14ac:dyDescent="0.3">
      <c r="P314677" s="83"/>
    </row>
    <row r="314678" spans="16:16" x14ac:dyDescent="0.3">
      <c r="P314678" s="83"/>
    </row>
    <row r="314679" spans="16:16" x14ac:dyDescent="0.3">
      <c r="P314679" s="83"/>
    </row>
    <row r="314680" spans="16:16" x14ac:dyDescent="0.3">
      <c r="P314680" s="83"/>
    </row>
    <row r="314681" spans="16:16" x14ac:dyDescent="0.3">
      <c r="P314681" s="83"/>
    </row>
    <row r="314682" spans="16:16" x14ac:dyDescent="0.3">
      <c r="P314682" s="83"/>
    </row>
    <row r="314683" spans="16:16" x14ac:dyDescent="0.3">
      <c r="P314683" s="83"/>
    </row>
    <row r="314684" spans="16:16" x14ac:dyDescent="0.3">
      <c r="P314684" s="83"/>
    </row>
    <row r="314685" spans="16:16" x14ac:dyDescent="0.3">
      <c r="P314685" s="83"/>
    </row>
    <row r="314686" spans="16:16" x14ac:dyDescent="0.3">
      <c r="P314686" s="83"/>
    </row>
    <row r="314687" spans="16:16" x14ac:dyDescent="0.3">
      <c r="P314687" s="83"/>
    </row>
    <row r="314688" spans="16:16" x14ac:dyDescent="0.3">
      <c r="P314688" s="83"/>
    </row>
    <row r="314689" spans="16:16" x14ac:dyDescent="0.3">
      <c r="P314689" s="83"/>
    </row>
    <row r="314690" spans="16:16" x14ac:dyDescent="0.3">
      <c r="P314690" s="83"/>
    </row>
    <row r="314691" spans="16:16" x14ac:dyDescent="0.3">
      <c r="P314691" s="83"/>
    </row>
    <row r="314692" spans="16:16" x14ac:dyDescent="0.3">
      <c r="P314692" s="83"/>
    </row>
    <row r="314693" spans="16:16" x14ac:dyDescent="0.3">
      <c r="P314693" s="83"/>
    </row>
    <row r="314694" spans="16:16" x14ac:dyDescent="0.3">
      <c r="P314694" s="83"/>
    </row>
    <row r="314695" spans="16:16" x14ac:dyDescent="0.3">
      <c r="P314695" s="83"/>
    </row>
    <row r="314696" spans="16:16" x14ac:dyDescent="0.3">
      <c r="P314696" s="83"/>
    </row>
    <row r="314697" spans="16:16" x14ac:dyDescent="0.3">
      <c r="P314697" s="83"/>
    </row>
    <row r="314698" spans="16:16" x14ac:dyDescent="0.3">
      <c r="P314698" s="83"/>
    </row>
    <row r="314699" spans="16:16" x14ac:dyDescent="0.3">
      <c r="P314699" s="83"/>
    </row>
    <row r="314700" spans="16:16" x14ac:dyDescent="0.3">
      <c r="P314700" s="83"/>
    </row>
    <row r="314701" spans="16:16" x14ac:dyDescent="0.3">
      <c r="P314701" s="83"/>
    </row>
    <row r="314702" spans="16:16" x14ac:dyDescent="0.3">
      <c r="P314702" s="83"/>
    </row>
    <row r="314703" spans="16:16" x14ac:dyDescent="0.3">
      <c r="P314703" s="83"/>
    </row>
    <row r="314704" spans="16:16" x14ac:dyDescent="0.3">
      <c r="P314704" s="83"/>
    </row>
    <row r="314705" spans="16:16" x14ac:dyDescent="0.3">
      <c r="P314705" s="83"/>
    </row>
    <row r="314706" spans="16:16" x14ac:dyDescent="0.3">
      <c r="P314706" s="83"/>
    </row>
    <row r="314707" spans="16:16" x14ac:dyDescent="0.3">
      <c r="P314707" s="83"/>
    </row>
    <row r="314708" spans="16:16" x14ac:dyDescent="0.3">
      <c r="P314708" s="83"/>
    </row>
    <row r="314709" spans="16:16" x14ac:dyDescent="0.3">
      <c r="P314709" s="83"/>
    </row>
    <row r="314710" spans="16:16" x14ac:dyDescent="0.3">
      <c r="P314710" s="83"/>
    </row>
    <row r="314711" spans="16:16" x14ac:dyDescent="0.3">
      <c r="P314711" s="83"/>
    </row>
    <row r="314712" spans="16:16" x14ac:dyDescent="0.3">
      <c r="P314712" s="83"/>
    </row>
    <row r="314713" spans="16:16" x14ac:dyDescent="0.3">
      <c r="P314713" s="83"/>
    </row>
    <row r="314714" spans="16:16" x14ac:dyDescent="0.3">
      <c r="P314714" s="83"/>
    </row>
    <row r="314715" spans="16:16" x14ac:dyDescent="0.3">
      <c r="P314715" s="83"/>
    </row>
    <row r="314716" spans="16:16" x14ac:dyDescent="0.3">
      <c r="P314716" s="83"/>
    </row>
    <row r="314717" spans="16:16" x14ac:dyDescent="0.3">
      <c r="P314717" s="83"/>
    </row>
    <row r="314718" spans="16:16" x14ac:dyDescent="0.3">
      <c r="P314718" s="83"/>
    </row>
    <row r="314719" spans="16:16" x14ac:dyDescent="0.3">
      <c r="P314719" s="83"/>
    </row>
    <row r="314720" spans="16:16" x14ac:dyDescent="0.3">
      <c r="P314720" s="83"/>
    </row>
    <row r="314721" spans="16:16" x14ac:dyDescent="0.3">
      <c r="P314721" s="83"/>
    </row>
    <row r="314722" spans="16:16" x14ac:dyDescent="0.3">
      <c r="P314722" s="83"/>
    </row>
    <row r="314723" spans="16:16" x14ac:dyDescent="0.3">
      <c r="P314723" s="83"/>
    </row>
    <row r="314724" spans="16:16" x14ac:dyDescent="0.3">
      <c r="P314724" s="83"/>
    </row>
    <row r="314725" spans="16:16" x14ac:dyDescent="0.3">
      <c r="P314725" s="83"/>
    </row>
    <row r="314726" spans="16:16" x14ac:dyDescent="0.3">
      <c r="P314726" s="83"/>
    </row>
    <row r="314727" spans="16:16" x14ac:dyDescent="0.3">
      <c r="P314727" s="83"/>
    </row>
    <row r="314728" spans="16:16" x14ac:dyDescent="0.3">
      <c r="P314728" s="83"/>
    </row>
    <row r="314729" spans="16:16" x14ac:dyDescent="0.3">
      <c r="P314729" s="83"/>
    </row>
    <row r="314730" spans="16:16" x14ac:dyDescent="0.3">
      <c r="P314730" s="83"/>
    </row>
    <row r="314731" spans="16:16" x14ac:dyDescent="0.3">
      <c r="P314731" s="83"/>
    </row>
    <row r="314732" spans="16:16" x14ac:dyDescent="0.3">
      <c r="P314732" s="83"/>
    </row>
    <row r="314733" spans="16:16" x14ac:dyDescent="0.3">
      <c r="P314733" s="83"/>
    </row>
    <row r="314734" spans="16:16" x14ac:dyDescent="0.3">
      <c r="P314734" s="83"/>
    </row>
    <row r="314735" spans="16:16" x14ac:dyDescent="0.3">
      <c r="P314735" s="83"/>
    </row>
    <row r="314736" spans="16:16" x14ac:dyDescent="0.3">
      <c r="P314736" s="83"/>
    </row>
    <row r="314737" spans="16:16" x14ac:dyDescent="0.3">
      <c r="P314737" s="83"/>
    </row>
    <row r="314738" spans="16:16" x14ac:dyDescent="0.3">
      <c r="P314738" s="83"/>
    </row>
    <row r="314739" spans="16:16" x14ac:dyDescent="0.3">
      <c r="P314739" s="83"/>
    </row>
    <row r="314740" spans="16:16" x14ac:dyDescent="0.3">
      <c r="P314740" s="83"/>
    </row>
    <row r="314741" spans="16:16" x14ac:dyDescent="0.3">
      <c r="P314741" s="83"/>
    </row>
    <row r="314742" spans="16:16" x14ac:dyDescent="0.3">
      <c r="P314742" s="83"/>
    </row>
    <row r="314743" spans="16:16" x14ac:dyDescent="0.3">
      <c r="P314743" s="83"/>
    </row>
    <row r="314744" spans="16:16" x14ac:dyDescent="0.3">
      <c r="P314744" s="83"/>
    </row>
    <row r="314745" spans="16:16" x14ac:dyDescent="0.3">
      <c r="P314745" s="83"/>
    </row>
    <row r="314746" spans="16:16" x14ac:dyDescent="0.3">
      <c r="P314746" s="83"/>
    </row>
    <row r="314747" spans="16:16" x14ac:dyDescent="0.3">
      <c r="P314747" s="83"/>
    </row>
    <row r="314748" spans="16:16" x14ac:dyDescent="0.3">
      <c r="P314748" s="83"/>
    </row>
    <row r="314749" spans="16:16" x14ac:dyDescent="0.3">
      <c r="P314749" s="83"/>
    </row>
    <row r="314750" spans="16:16" x14ac:dyDescent="0.3">
      <c r="P314750" s="83"/>
    </row>
    <row r="314751" spans="16:16" x14ac:dyDescent="0.3">
      <c r="P314751" s="83"/>
    </row>
    <row r="314752" spans="16:16" x14ac:dyDescent="0.3">
      <c r="P314752" s="83"/>
    </row>
    <row r="314753" spans="16:16" x14ac:dyDescent="0.3">
      <c r="P314753" s="83"/>
    </row>
    <row r="314754" spans="16:16" x14ac:dyDescent="0.3">
      <c r="P314754" s="83"/>
    </row>
    <row r="314755" spans="16:16" x14ac:dyDescent="0.3">
      <c r="P314755" s="83"/>
    </row>
    <row r="314756" spans="16:16" x14ac:dyDescent="0.3">
      <c r="P314756" s="83"/>
    </row>
    <row r="314757" spans="16:16" x14ac:dyDescent="0.3">
      <c r="P314757" s="83"/>
    </row>
    <row r="314758" spans="16:16" x14ac:dyDescent="0.3">
      <c r="P314758" s="83"/>
    </row>
    <row r="314759" spans="16:16" x14ac:dyDescent="0.3">
      <c r="P314759" s="83"/>
    </row>
    <row r="314760" spans="16:16" x14ac:dyDescent="0.3">
      <c r="P314760" s="83"/>
    </row>
    <row r="314761" spans="16:16" x14ac:dyDescent="0.3">
      <c r="P314761" s="83"/>
    </row>
    <row r="314762" spans="16:16" x14ac:dyDescent="0.3">
      <c r="P314762" s="83"/>
    </row>
    <row r="314763" spans="16:16" x14ac:dyDescent="0.3">
      <c r="P314763" s="83"/>
    </row>
    <row r="314764" spans="16:16" x14ac:dyDescent="0.3">
      <c r="P314764" s="83"/>
    </row>
    <row r="314765" spans="16:16" x14ac:dyDescent="0.3">
      <c r="P314765" s="83"/>
    </row>
    <row r="314766" spans="16:16" x14ac:dyDescent="0.3">
      <c r="P314766" s="83"/>
    </row>
    <row r="314767" spans="16:16" x14ac:dyDescent="0.3">
      <c r="P314767" s="83"/>
    </row>
    <row r="314768" spans="16:16" x14ac:dyDescent="0.3">
      <c r="P314768" s="83"/>
    </row>
    <row r="314769" spans="16:16" x14ac:dyDescent="0.3">
      <c r="P314769" s="83"/>
    </row>
    <row r="314770" spans="16:16" x14ac:dyDescent="0.3">
      <c r="P314770" s="83"/>
    </row>
    <row r="314771" spans="16:16" x14ac:dyDescent="0.3">
      <c r="P314771" s="83"/>
    </row>
    <row r="314772" spans="16:16" x14ac:dyDescent="0.3">
      <c r="P314772" s="83"/>
    </row>
    <row r="314773" spans="16:16" x14ac:dyDescent="0.3">
      <c r="P314773" s="83"/>
    </row>
    <row r="314774" spans="16:16" x14ac:dyDescent="0.3">
      <c r="P314774" s="83"/>
    </row>
    <row r="314775" spans="16:16" x14ac:dyDescent="0.3">
      <c r="P314775" s="83"/>
    </row>
    <row r="314776" spans="16:16" x14ac:dyDescent="0.3">
      <c r="P314776" s="83"/>
    </row>
    <row r="314777" spans="16:16" x14ac:dyDescent="0.3">
      <c r="P314777" s="83"/>
    </row>
    <row r="314778" spans="16:16" x14ac:dyDescent="0.3">
      <c r="P314778" s="83"/>
    </row>
    <row r="314779" spans="16:16" x14ac:dyDescent="0.3">
      <c r="P314779" s="83"/>
    </row>
    <row r="314780" spans="16:16" x14ac:dyDescent="0.3">
      <c r="P314780" s="83"/>
    </row>
    <row r="314781" spans="16:16" x14ac:dyDescent="0.3">
      <c r="P314781" s="83"/>
    </row>
    <row r="314782" spans="16:16" x14ac:dyDescent="0.3">
      <c r="P314782" s="83"/>
    </row>
    <row r="314783" spans="16:16" x14ac:dyDescent="0.3">
      <c r="P314783" s="83"/>
    </row>
    <row r="314784" spans="16:16" x14ac:dyDescent="0.3">
      <c r="P314784" s="83"/>
    </row>
    <row r="314785" spans="16:16" x14ac:dyDescent="0.3">
      <c r="P314785" s="83"/>
    </row>
    <row r="314786" spans="16:16" x14ac:dyDescent="0.3">
      <c r="P314786" s="83"/>
    </row>
    <row r="314787" spans="16:16" x14ac:dyDescent="0.3">
      <c r="P314787" s="83"/>
    </row>
    <row r="314788" spans="16:16" x14ac:dyDescent="0.3">
      <c r="P314788" s="83"/>
    </row>
    <row r="314789" spans="16:16" x14ac:dyDescent="0.3">
      <c r="P314789" s="83"/>
    </row>
    <row r="314790" spans="16:16" x14ac:dyDescent="0.3">
      <c r="P314790" s="83"/>
    </row>
    <row r="314791" spans="16:16" x14ac:dyDescent="0.3">
      <c r="P314791" s="83"/>
    </row>
    <row r="314792" spans="16:16" x14ac:dyDescent="0.3">
      <c r="P314792" s="83"/>
    </row>
    <row r="314793" spans="16:16" x14ac:dyDescent="0.3">
      <c r="P314793" s="83"/>
    </row>
    <row r="314794" spans="16:16" x14ac:dyDescent="0.3">
      <c r="P314794" s="83"/>
    </row>
    <row r="314795" spans="16:16" x14ac:dyDescent="0.3">
      <c r="P314795" s="83"/>
    </row>
    <row r="314796" spans="16:16" x14ac:dyDescent="0.3">
      <c r="P314796" s="83"/>
    </row>
    <row r="314797" spans="16:16" x14ac:dyDescent="0.3">
      <c r="P314797" s="83"/>
    </row>
    <row r="314798" spans="16:16" x14ac:dyDescent="0.3">
      <c r="P314798" s="83"/>
    </row>
    <row r="314799" spans="16:16" x14ac:dyDescent="0.3">
      <c r="P314799" s="83"/>
    </row>
    <row r="314800" spans="16:16" x14ac:dyDescent="0.3">
      <c r="P314800" s="83"/>
    </row>
    <row r="314801" spans="16:16" x14ac:dyDescent="0.3">
      <c r="P314801" s="83"/>
    </row>
    <row r="314802" spans="16:16" x14ac:dyDescent="0.3">
      <c r="P314802" s="83"/>
    </row>
    <row r="314803" spans="16:16" x14ac:dyDescent="0.3">
      <c r="P314803" s="83"/>
    </row>
    <row r="314804" spans="16:16" x14ac:dyDescent="0.3">
      <c r="P314804" s="83"/>
    </row>
    <row r="314805" spans="16:16" x14ac:dyDescent="0.3">
      <c r="P314805" s="83"/>
    </row>
    <row r="314806" spans="16:16" x14ac:dyDescent="0.3">
      <c r="P314806" s="83"/>
    </row>
    <row r="314807" spans="16:16" x14ac:dyDescent="0.3">
      <c r="P314807" s="83"/>
    </row>
    <row r="314808" spans="16:16" x14ac:dyDescent="0.3">
      <c r="P314808" s="83"/>
    </row>
    <row r="314809" spans="16:16" x14ac:dyDescent="0.3">
      <c r="P314809" s="83"/>
    </row>
    <row r="314810" spans="16:16" x14ac:dyDescent="0.3">
      <c r="P314810" s="83"/>
    </row>
    <row r="314811" spans="16:16" x14ac:dyDescent="0.3">
      <c r="P314811" s="83"/>
    </row>
    <row r="314812" spans="16:16" x14ac:dyDescent="0.3">
      <c r="P314812" s="83"/>
    </row>
    <row r="314813" spans="16:16" x14ac:dyDescent="0.3">
      <c r="P314813" s="83"/>
    </row>
    <row r="314814" spans="16:16" x14ac:dyDescent="0.3">
      <c r="P314814" s="83"/>
    </row>
    <row r="314815" spans="16:16" x14ac:dyDescent="0.3">
      <c r="P314815" s="83"/>
    </row>
    <row r="314816" spans="16:16" x14ac:dyDescent="0.3">
      <c r="P314816" s="83"/>
    </row>
    <row r="314817" spans="16:16" x14ac:dyDescent="0.3">
      <c r="P314817" s="83"/>
    </row>
    <row r="314818" spans="16:16" x14ac:dyDescent="0.3">
      <c r="P314818" s="83"/>
    </row>
    <row r="314819" spans="16:16" x14ac:dyDescent="0.3">
      <c r="P314819" s="83"/>
    </row>
    <row r="314820" spans="16:16" x14ac:dyDescent="0.3">
      <c r="P314820" s="83"/>
    </row>
    <row r="314821" spans="16:16" x14ac:dyDescent="0.3">
      <c r="P314821" s="83"/>
    </row>
    <row r="314822" spans="16:16" x14ac:dyDescent="0.3">
      <c r="P314822" s="83"/>
    </row>
    <row r="314823" spans="16:16" x14ac:dyDescent="0.3">
      <c r="P314823" s="83"/>
    </row>
    <row r="314824" spans="16:16" x14ac:dyDescent="0.3">
      <c r="P314824" s="83"/>
    </row>
    <row r="314825" spans="16:16" x14ac:dyDescent="0.3">
      <c r="P314825" s="83"/>
    </row>
    <row r="314826" spans="16:16" x14ac:dyDescent="0.3">
      <c r="P314826" s="83"/>
    </row>
    <row r="314827" spans="16:16" x14ac:dyDescent="0.3">
      <c r="P314827" s="83"/>
    </row>
    <row r="314828" spans="16:16" x14ac:dyDescent="0.3">
      <c r="P314828" s="83"/>
    </row>
    <row r="314829" spans="16:16" x14ac:dyDescent="0.3">
      <c r="P314829" s="83"/>
    </row>
    <row r="314830" spans="16:16" x14ac:dyDescent="0.3">
      <c r="P314830" s="83"/>
    </row>
    <row r="314831" spans="16:16" x14ac:dyDescent="0.3">
      <c r="P314831" s="83"/>
    </row>
    <row r="314832" spans="16:16" x14ac:dyDescent="0.3">
      <c r="P314832" s="83"/>
    </row>
    <row r="314833" spans="16:16" x14ac:dyDescent="0.3">
      <c r="P314833" s="83"/>
    </row>
    <row r="314834" spans="16:16" x14ac:dyDescent="0.3">
      <c r="P314834" s="83"/>
    </row>
    <row r="314835" spans="16:16" x14ac:dyDescent="0.3">
      <c r="P314835" s="83"/>
    </row>
    <row r="314836" spans="16:16" x14ac:dyDescent="0.3">
      <c r="P314836" s="83"/>
    </row>
    <row r="314837" spans="16:16" x14ac:dyDescent="0.3">
      <c r="P314837" s="83"/>
    </row>
    <row r="314838" spans="16:16" x14ac:dyDescent="0.3">
      <c r="P314838" s="83"/>
    </row>
    <row r="314839" spans="16:16" x14ac:dyDescent="0.3">
      <c r="P314839" s="83"/>
    </row>
    <row r="314840" spans="16:16" x14ac:dyDescent="0.3">
      <c r="P314840" s="83"/>
    </row>
    <row r="314841" spans="16:16" x14ac:dyDescent="0.3">
      <c r="P314841" s="83"/>
    </row>
    <row r="314842" spans="16:16" x14ac:dyDescent="0.3">
      <c r="P314842" s="83"/>
    </row>
    <row r="314843" spans="16:16" x14ac:dyDescent="0.3">
      <c r="P314843" s="83"/>
    </row>
    <row r="314844" spans="16:16" x14ac:dyDescent="0.3">
      <c r="P314844" s="83"/>
    </row>
    <row r="314845" spans="16:16" x14ac:dyDescent="0.3">
      <c r="P314845" s="83"/>
    </row>
    <row r="314846" spans="16:16" x14ac:dyDescent="0.3">
      <c r="P314846" s="83"/>
    </row>
    <row r="314847" spans="16:16" x14ac:dyDescent="0.3">
      <c r="P314847" s="83"/>
    </row>
    <row r="314848" spans="16:16" x14ac:dyDescent="0.3">
      <c r="P314848" s="83"/>
    </row>
    <row r="314849" spans="16:16" x14ac:dyDescent="0.3">
      <c r="P314849" s="83"/>
    </row>
    <row r="314850" spans="16:16" x14ac:dyDescent="0.3">
      <c r="P314850" s="83"/>
    </row>
    <row r="314851" spans="16:16" x14ac:dyDescent="0.3">
      <c r="P314851" s="83"/>
    </row>
    <row r="314852" spans="16:16" x14ac:dyDescent="0.3">
      <c r="P314852" s="83"/>
    </row>
    <row r="314853" spans="16:16" x14ac:dyDescent="0.3">
      <c r="P314853" s="83"/>
    </row>
    <row r="314854" spans="16:16" x14ac:dyDescent="0.3">
      <c r="P314854" s="83"/>
    </row>
    <row r="314855" spans="16:16" x14ac:dyDescent="0.3">
      <c r="P314855" s="83"/>
    </row>
    <row r="314856" spans="16:16" x14ac:dyDescent="0.3">
      <c r="P314856" s="83"/>
    </row>
    <row r="314857" spans="16:16" x14ac:dyDescent="0.3">
      <c r="P314857" s="83"/>
    </row>
    <row r="314858" spans="16:16" x14ac:dyDescent="0.3">
      <c r="P314858" s="83"/>
    </row>
    <row r="314859" spans="16:16" x14ac:dyDescent="0.3">
      <c r="P314859" s="83"/>
    </row>
    <row r="314860" spans="16:16" x14ac:dyDescent="0.3">
      <c r="P314860" s="83"/>
    </row>
    <row r="314861" spans="16:16" x14ac:dyDescent="0.3">
      <c r="P314861" s="83"/>
    </row>
    <row r="314862" spans="16:16" x14ac:dyDescent="0.3">
      <c r="P314862" s="83"/>
    </row>
    <row r="314863" spans="16:16" x14ac:dyDescent="0.3">
      <c r="P314863" s="83"/>
    </row>
    <row r="314864" spans="16:16" x14ac:dyDescent="0.3">
      <c r="P314864" s="83"/>
    </row>
    <row r="314865" spans="16:16" x14ac:dyDescent="0.3">
      <c r="P314865" s="83"/>
    </row>
    <row r="314866" spans="16:16" x14ac:dyDescent="0.3">
      <c r="P314866" s="83"/>
    </row>
    <row r="314867" spans="16:16" x14ac:dyDescent="0.3">
      <c r="P314867" s="83"/>
    </row>
    <row r="314868" spans="16:16" x14ac:dyDescent="0.3">
      <c r="P314868" s="83"/>
    </row>
    <row r="314869" spans="16:16" x14ac:dyDescent="0.3">
      <c r="P314869" s="83"/>
    </row>
    <row r="314870" spans="16:16" x14ac:dyDescent="0.3">
      <c r="P314870" s="83"/>
    </row>
    <row r="314871" spans="16:16" x14ac:dyDescent="0.3">
      <c r="P314871" s="83"/>
    </row>
    <row r="314872" spans="16:16" x14ac:dyDescent="0.3">
      <c r="P314872" s="83"/>
    </row>
    <row r="314873" spans="16:16" x14ac:dyDescent="0.3">
      <c r="P314873" s="83"/>
    </row>
    <row r="314874" spans="16:16" x14ac:dyDescent="0.3">
      <c r="P314874" s="83"/>
    </row>
    <row r="314875" spans="16:16" x14ac:dyDescent="0.3">
      <c r="P314875" s="83"/>
    </row>
    <row r="314876" spans="16:16" x14ac:dyDescent="0.3">
      <c r="P314876" s="83"/>
    </row>
    <row r="314877" spans="16:16" x14ac:dyDescent="0.3">
      <c r="P314877" s="83"/>
    </row>
    <row r="314878" spans="16:16" x14ac:dyDescent="0.3">
      <c r="P314878" s="83"/>
    </row>
    <row r="314879" spans="16:16" x14ac:dyDescent="0.3">
      <c r="P314879" s="83"/>
    </row>
    <row r="314880" spans="16:16" x14ac:dyDescent="0.3">
      <c r="P314880" s="83"/>
    </row>
    <row r="314881" spans="16:16" x14ac:dyDescent="0.3">
      <c r="P314881" s="83"/>
    </row>
    <row r="314882" spans="16:16" x14ac:dyDescent="0.3">
      <c r="P314882" s="83"/>
    </row>
    <row r="314883" spans="16:16" x14ac:dyDescent="0.3">
      <c r="P314883" s="83"/>
    </row>
    <row r="314884" spans="16:16" x14ac:dyDescent="0.3">
      <c r="P314884" s="83"/>
    </row>
    <row r="314885" spans="16:16" x14ac:dyDescent="0.3">
      <c r="P314885" s="83"/>
    </row>
    <row r="314886" spans="16:16" x14ac:dyDescent="0.3">
      <c r="P314886" s="83"/>
    </row>
    <row r="314887" spans="16:16" x14ac:dyDescent="0.3">
      <c r="P314887" s="83"/>
    </row>
    <row r="314888" spans="16:16" x14ac:dyDescent="0.3">
      <c r="P314888" s="83"/>
    </row>
    <row r="314889" spans="16:16" x14ac:dyDescent="0.3">
      <c r="P314889" s="83"/>
    </row>
    <row r="314890" spans="16:16" x14ac:dyDescent="0.3">
      <c r="P314890" s="83"/>
    </row>
    <row r="314891" spans="16:16" x14ac:dyDescent="0.3">
      <c r="P314891" s="83"/>
    </row>
    <row r="314892" spans="16:16" x14ac:dyDescent="0.3">
      <c r="P314892" s="83"/>
    </row>
    <row r="314893" spans="16:16" x14ac:dyDescent="0.3">
      <c r="P314893" s="83"/>
    </row>
    <row r="314894" spans="16:16" x14ac:dyDescent="0.3">
      <c r="P314894" s="83"/>
    </row>
    <row r="314895" spans="16:16" x14ac:dyDescent="0.3">
      <c r="P314895" s="83"/>
    </row>
    <row r="314896" spans="16:16" x14ac:dyDescent="0.3">
      <c r="P314896" s="83"/>
    </row>
    <row r="314897" spans="16:16" x14ac:dyDescent="0.3">
      <c r="P314897" s="83"/>
    </row>
    <row r="314898" spans="16:16" x14ac:dyDescent="0.3">
      <c r="P314898" s="83"/>
    </row>
    <row r="314899" spans="16:16" x14ac:dyDescent="0.3">
      <c r="P314899" s="83"/>
    </row>
    <row r="314900" spans="16:16" x14ac:dyDescent="0.3">
      <c r="P314900" s="83"/>
    </row>
    <row r="314901" spans="16:16" x14ac:dyDescent="0.3">
      <c r="P314901" s="83"/>
    </row>
    <row r="314902" spans="16:16" x14ac:dyDescent="0.3">
      <c r="P314902" s="83"/>
    </row>
    <row r="314903" spans="16:16" x14ac:dyDescent="0.3">
      <c r="P314903" s="83"/>
    </row>
    <row r="314904" spans="16:16" x14ac:dyDescent="0.3">
      <c r="P314904" s="83"/>
    </row>
    <row r="314905" spans="16:16" x14ac:dyDescent="0.3">
      <c r="P314905" s="83"/>
    </row>
    <row r="314906" spans="16:16" x14ac:dyDescent="0.3">
      <c r="P314906" s="83"/>
    </row>
    <row r="314907" spans="16:16" x14ac:dyDescent="0.3">
      <c r="P314907" s="83"/>
    </row>
    <row r="314908" spans="16:16" x14ac:dyDescent="0.3">
      <c r="P314908" s="83"/>
    </row>
    <row r="314909" spans="16:16" x14ac:dyDescent="0.3">
      <c r="P314909" s="83"/>
    </row>
    <row r="314910" spans="16:16" x14ac:dyDescent="0.3">
      <c r="P314910" s="83"/>
    </row>
    <row r="314911" spans="16:16" x14ac:dyDescent="0.3">
      <c r="P314911" s="83"/>
    </row>
    <row r="314912" spans="16:16" x14ac:dyDescent="0.3">
      <c r="P314912" s="83"/>
    </row>
    <row r="314913" spans="16:16" x14ac:dyDescent="0.3">
      <c r="P314913" s="83"/>
    </row>
    <row r="314914" spans="16:16" x14ac:dyDescent="0.3">
      <c r="P314914" s="83"/>
    </row>
    <row r="314915" spans="16:16" x14ac:dyDescent="0.3">
      <c r="P314915" s="83"/>
    </row>
    <row r="314916" spans="16:16" x14ac:dyDescent="0.3">
      <c r="P314916" s="83"/>
    </row>
    <row r="314917" spans="16:16" x14ac:dyDescent="0.3">
      <c r="P314917" s="83"/>
    </row>
    <row r="314918" spans="16:16" x14ac:dyDescent="0.3">
      <c r="P314918" s="83"/>
    </row>
    <row r="314919" spans="16:16" x14ac:dyDescent="0.3">
      <c r="P314919" s="83"/>
    </row>
    <row r="314920" spans="16:16" x14ac:dyDescent="0.3">
      <c r="P314920" s="83"/>
    </row>
    <row r="314921" spans="16:16" x14ac:dyDescent="0.3">
      <c r="P314921" s="83"/>
    </row>
    <row r="314922" spans="16:16" x14ac:dyDescent="0.3">
      <c r="P314922" s="83"/>
    </row>
    <row r="314923" spans="16:16" x14ac:dyDescent="0.3">
      <c r="P314923" s="83"/>
    </row>
    <row r="314924" spans="16:16" x14ac:dyDescent="0.3">
      <c r="P314924" s="83"/>
    </row>
    <row r="314925" spans="16:16" x14ac:dyDescent="0.3">
      <c r="P314925" s="83"/>
    </row>
    <row r="314926" spans="16:16" x14ac:dyDescent="0.3">
      <c r="P314926" s="83"/>
    </row>
    <row r="314927" spans="16:16" x14ac:dyDescent="0.3">
      <c r="P314927" s="83"/>
    </row>
    <row r="314928" spans="16:16" x14ac:dyDescent="0.3">
      <c r="P314928" s="83"/>
    </row>
    <row r="314929" spans="16:16" x14ac:dyDescent="0.3">
      <c r="P314929" s="83"/>
    </row>
    <row r="314930" spans="16:16" x14ac:dyDescent="0.3">
      <c r="P314930" s="83"/>
    </row>
    <row r="314931" spans="16:16" x14ac:dyDescent="0.3">
      <c r="P314931" s="83"/>
    </row>
    <row r="314932" spans="16:16" x14ac:dyDescent="0.3">
      <c r="P314932" s="83"/>
    </row>
    <row r="314933" spans="16:16" x14ac:dyDescent="0.3">
      <c r="P314933" s="83"/>
    </row>
    <row r="314934" spans="16:16" x14ac:dyDescent="0.3">
      <c r="P314934" s="83"/>
    </row>
    <row r="314935" spans="16:16" x14ac:dyDescent="0.3">
      <c r="P314935" s="83"/>
    </row>
    <row r="314936" spans="16:16" x14ac:dyDescent="0.3">
      <c r="P314936" s="83"/>
    </row>
    <row r="314937" spans="16:16" x14ac:dyDescent="0.3">
      <c r="P314937" s="83"/>
    </row>
    <row r="314938" spans="16:16" x14ac:dyDescent="0.3">
      <c r="P314938" s="83"/>
    </row>
    <row r="314939" spans="16:16" x14ac:dyDescent="0.3">
      <c r="P314939" s="83"/>
    </row>
    <row r="314940" spans="16:16" x14ac:dyDescent="0.3">
      <c r="P314940" s="83"/>
    </row>
    <row r="314941" spans="16:16" x14ac:dyDescent="0.3">
      <c r="P314941" s="83"/>
    </row>
    <row r="314942" spans="16:16" x14ac:dyDescent="0.3">
      <c r="P314942" s="83"/>
    </row>
    <row r="314943" spans="16:16" x14ac:dyDescent="0.3">
      <c r="P314943" s="83"/>
    </row>
    <row r="314944" spans="16:16" x14ac:dyDescent="0.3">
      <c r="P314944" s="83"/>
    </row>
    <row r="314945" spans="16:16" x14ac:dyDescent="0.3">
      <c r="P314945" s="83"/>
    </row>
    <row r="314946" spans="16:16" x14ac:dyDescent="0.3">
      <c r="P314946" s="83"/>
    </row>
    <row r="314947" spans="16:16" x14ac:dyDescent="0.3">
      <c r="P314947" s="83"/>
    </row>
    <row r="314948" spans="16:16" x14ac:dyDescent="0.3">
      <c r="P314948" s="83"/>
    </row>
    <row r="314949" spans="16:16" x14ac:dyDescent="0.3">
      <c r="P314949" s="83"/>
    </row>
    <row r="314950" spans="16:16" x14ac:dyDescent="0.3">
      <c r="P314950" s="83"/>
    </row>
    <row r="314951" spans="16:16" x14ac:dyDescent="0.3">
      <c r="P314951" s="83"/>
    </row>
    <row r="314952" spans="16:16" x14ac:dyDescent="0.3">
      <c r="P314952" s="83"/>
    </row>
    <row r="314953" spans="16:16" x14ac:dyDescent="0.3">
      <c r="P314953" s="83"/>
    </row>
    <row r="314954" spans="16:16" x14ac:dyDescent="0.3">
      <c r="P314954" s="83"/>
    </row>
    <row r="314955" spans="16:16" x14ac:dyDescent="0.3">
      <c r="P314955" s="83"/>
    </row>
    <row r="314956" spans="16:16" x14ac:dyDescent="0.3">
      <c r="P314956" s="83"/>
    </row>
    <row r="314957" spans="16:16" x14ac:dyDescent="0.3">
      <c r="P314957" s="83"/>
    </row>
    <row r="314958" spans="16:16" x14ac:dyDescent="0.3">
      <c r="P314958" s="83"/>
    </row>
    <row r="314959" spans="16:16" x14ac:dyDescent="0.3">
      <c r="P314959" s="83"/>
    </row>
    <row r="314960" spans="16:16" x14ac:dyDescent="0.3">
      <c r="P314960" s="83"/>
    </row>
    <row r="314961" spans="16:16" x14ac:dyDescent="0.3">
      <c r="P314961" s="83"/>
    </row>
    <row r="314962" spans="16:16" x14ac:dyDescent="0.3">
      <c r="P314962" s="83"/>
    </row>
    <row r="314963" spans="16:16" x14ac:dyDescent="0.3">
      <c r="P314963" s="83"/>
    </row>
    <row r="314964" spans="16:16" x14ac:dyDescent="0.3">
      <c r="P314964" s="83"/>
    </row>
    <row r="314965" spans="16:16" x14ac:dyDescent="0.3">
      <c r="P314965" s="83"/>
    </row>
    <row r="314966" spans="16:16" x14ac:dyDescent="0.3">
      <c r="P314966" s="83"/>
    </row>
    <row r="314967" spans="16:16" x14ac:dyDescent="0.3">
      <c r="P314967" s="83"/>
    </row>
    <row r="314968" spans="16:16" x14ac:dyDescent="0.3">
      <c r="P314968" s="83"/>
    </row>
    <row r="314969" spans="16:16" x14ac:dyDescent="0.3">
      <c r="P314969" s="83"/>
    </row>
    <row r="314970" spans="16:16" x14ac:dyDescent="0.3">
      <c r="P314970" s="83"/>
    </row>
    <row r="314971" spans="16:16" x14ac:dyDescent="0.3">
      <c r="P314971" s="83"/>
    </row>
    <row r="314972" spans="16:16" x14ac:dyDescent="0.3">
      <c r="P314972" s="83"/>
    </row>
    <row r="314973" spans="16:16" x14ac:dyDescent="0.3">
      <c r="P314973" s="83"/>
    </row>
    <row r="314974" spans="16:16" x14ac:dyDescent="0.3">
      <c r="P314974" s="83"/>
    </row>
    <row r="314975" spans="16:16" x14ac:dyDescent="0.3">
      <c r="P314975" s="83"/>
    </row>
    <row r="314976" spans="16:16" x14ac:dyDescent="0.3">
      <c r="P314976" s="83"/>
    </row>
    <row r="314977" spans="16:16" x14ac:dyDescent="0.3">
      <c r="P314977" s="83"/>
    </row>
    <row r="314978" spans="16:16" x14ac:dyDescent="0.3">
      <c r="P314978" s="83"/>
    </row>
    <row r="314979" spans="16:16" x14ac:dyDescent="0.3">
      <c r="P314979" s="83"/>
    </row>
    <row r="314980" spans="16:16" x14ac:dyDescent="0.3">
      <c r="P314980" s="83"/>
    </row>
    <row r="314981" spans="16:16" x14ac:dyDescent="0.3">
      <c r="P314981" s="83"/>
    </row>
    <row r="314982" spans="16:16" x14ac:dyDescent="0.3">
      <c r="P314982" s="83"/>
    </row>
    <row r="314983" spans="16:16" x14ac:dyDescent="0.3">
      <c r="P314983" s="83"/>
    </row>
    <row r="314984" spans="16:16" x14ac:dyDescent="0.3">
      <c r="P314984" s="83"/>
    </row>
    <row r="314985" spans="16:16" x14ac:dyDescent="0.3">
      <c r="P314985" s="83"/>
    </row>
    <row r="314986" spans="16:16" x14ac:dyDescent="0.3">
      <c r="P314986" s="83"/>
    </row>
    <row r="314987" spans="16:16" x14ac:dyDescent="0.3">
      <c r="P314987" s="83"/>
    </row>
    <row r="314988" spans="16:16" x14ac:dyDescent="0.3">
      <c r="P314988" s="83"/>
    </row>
    <row r="314989" spans="16:16" x14ac:dyDescent="0.3">
      <c r="P314989" s="83"/>
    </row>
    <row r="314990" spans="16:16" x14ac:dyDescent="0.3">
      <c r="P314990" s="83"/>
    </row>
    <row r="314991" spans="16:16" x14ac:dyDescent="0.3">
      <c r="P314991" s="83"/>
    </row>
    <row r="314992" spans="16:16" x14ac:dyDescent="0.3">
      <c r="P314992" s="83"/>
    </row>
    <row r="314993" spans="16:16" x14ac:dyDescent="0.3">
      <c r="P314993" s="83"/>
    </row>
    <row r="314994" spans="16:16" x14ac:dyDescent="0.3">
      <c r="P314994" s="83"/>
    </row>
    <row r="314995" spans="16:16" x14ac:dyDescent="0.3">
      <c r="P314995" s="83"/>
    </row>
    <row r="314996" spans="16:16" x14ac:dyDescent="0.3">
      <c r="P314996" s="83"/>
    </row>
    <row r="314997" spans="16:16" x14ac:dyDescent="0.3">
      <c r="P314997" s="83"/>
    </row>
    <row r="314998" spans="16:16" x14ac:dyDescent="0.3">
      <c r="P314998" s="83"/>
    </row>
    <row r="314999" spans="16:16" x14ac:dyDescent="0.3">
      <c r="P314999" s="83"/>
    </row>
    <row r="315000" spans="16:16" x14ac:dyDescent="0.3">
      <c r="P315000" s="83"/>
    </row>
    <row r="315001" spans="16:16" x14ac:dyDescent="0.3">
      <c r="P315001" s="83"/>
    </row>
    <row r="315002" spans="16:16" x14ac:dyDescent="0.3">
      <c r="P315002" s="83"/>
    </row>
    <row r="315003" spans="16:16" x14ac:dyDescent="0.3">
      <c r="P315003" s="83"/>
    </row>
    <row r="315004" spans="16:16" x14ac:dyDescent="0.3">
      <c r="P315004" s="83"/>
    </row>
    <row r="315005" spans="16:16" x14ac:dyDescent="0.3">
      <c r="P315005" s="83"/>
    </row>
    <row r="315006" spans="16:16" x14ac:dyDescent="0.3">
      <c r="P315006" s="83"/>
    </row>
    <row r="315007" spans="16:16" x14ac:dyDescent="0.3">
      <c r="P315007" s="83"/>
    </row>
    <row r="315008" spans="16:16" x14ac:dyDescent="0.3">
      <c r="P315008" s="83"/>
    </row>
    <row r="315009" spans="16:16" x14ac:dyDescent="0.3">
      <c r="P315009" s="83"/>
    </row>
    <row r="315010" spans="16:16" x14ac:dyDescent="0.3">
      <c r="P315010" s="83"/>
    </row>
    <row r="315011" spans="16:16" x14ac:dyDescent="0.3">
      <c r="P315011" s="83"/>
    </row>
    <row r="315012" spans="16:16" x14ac:dyDescent="0.3">
      <c r="P315012" s="83"/>
    </row>
    <row r="315013" spans="16:16" x14ac:dyDescent="0.3">
      <c r="P315013" s="83"/>
    </row>
    <row r="315014" spans="16:16" x14ac:dyDescent="0.3">
      <c r="P315014" s="83"/>
    </row>
    <row r="315015" spans="16:16" x14ac:dyDescent="0.3">
      <c r="P315015" s="83"/>
    </row>
    <row r="315016" spans="16:16" x14ac:dyDescent="0.3">
      <c r="P315016" s="83"/>
    </row>
    <row r="315017" spans="16:16" x14ac:dyDescent="0.3">
      <c r="P315017" s="83"/>
    </row>
    <row r="315018" spans="16:16" x14ac:dyDescent="0.3">
      <c r="P315018" s="83"/>
    </row>
    <row r="315019" spans="16:16" x14ac:dyDescent="0.3">
      <c r="P315019" s="83"/>
    </row>
    <row r="315020" spans="16:16" x14ac:dyDescent="0.3">
      <c r="P315020" s="83"/>
    </row>
    <row r="315021" spans="16:16" x14ac:dyDescent="0.3">
      <c r="P315021" s="83"/>
    </row>
    <row r="315022" spans="16:16" x14ac:dyDescent="0.3">
      <c r="P315022" s="83"/>
    </row>
    <row r="315023" spans="16:16" x14ac:dyDescent="0.3">
      <c r="P315023" s="83"/>
    </row>
    <row r="315024" spans="16:16" x14ac:dyDescent="0.3">
      <c r="P315024" s="83"/>
    </row>
    <row r="315025" spans="16:16" x14ac:dyDescent="0.3">
      <c r="P315025" s="83"/>
    </row>
    <row r="315026" spans="16:16" x14ac:dyDescent="0.3">
      <c r="P315026" s="83"/>
    </row>
    <row r="315027" spans="16:16" x14ac:dyDescent="0.3">
      <c r="P315027" s="83"/>
    </row>
    <row r="315028" spans="16:16" x14ac:dyDescent="0.3">
      <c r="P315028" s="83"/>
    </row>
    <row r="315029" spans="16:16" x14ac:dyDescent="0.3">
      <c r="P315029" s="83"/>
    </row>
    <row r="315030" spans="16:16" x14ac:dyDescent="0.3">
      <c r="P315030" s="83"/>
    </row>
    <row r="315031" spans="16:16" x14ac:dyDescent="0.3">
      <c r="P315031" s="83"/>
    </row>
    <row r="315032" spans="16:16" x14ac:dyDescent="0.3">
      <c r="P315032" s="83"/>
    </row>
    <row r="315033" spans="16:16" x14ac:dyDescent="0.3">
      <c r="P315033" s="83"/>
    </row>
    <row r="315034" spans="16:16" x14ac:dyDescent="0.3">
      <c r="P315034" s="83"/>
    </row>
    <row r="315035" spans="16:16" x14ac:dyDescent="0.3">
      <c r="P315035" s="83"/>
    </row>
    <row r="315036" spans="16:16" x14ac:dyDescent="0.3">
      <c r="P315036" s="83"/>
    </row>
    <row r="315037" spans="16:16" x14ac:dyDescent="0.3">
      <c r="P315037" s="83"/>
    </row>
    <row r="315038" spans="16:16" x14ac:dyDescent="0.3">
      <c r="P315038" s="83"/>
    </row>
    <row r="315039" spans="16:16" x14ac:dyDescent="0.3">
      <c r="P315039" s="83"/>
    </row>
    <row r="315040" spans="16:16" x14ac:dyDescent="0.3">
      <c r="P315040" s="83"/>
    </row>
    <row r="315041" spans="16:16" x14ac:dyDescent="0.3">
      <c r="P315041" s="83"/>
    </row>
    <row r="315042" spans="16:16" x14ac:dyDescent="0.3">
      <c r="P315042" s="83"/>
    </row>
    <row r="315043" spans="16:16" x14ac:dyDescent="0.3">
      <c r="P315043" s="83"/>
    </row>
    <row r="315044" spans="16:16" x14ac:dyDescent="0.3">
      <c r="P315044" s="83"/>
    </row>
    <row r="315045" spans="16:16" x14ac:dyDescent="0.3">
      <c r="P315045" s="83"/>
    </row>
    <row r="315046" spans="16:16" x14ac:dyDescent="0.3">
      <c r="P315046" s="83"/>
    </row>
    <row r="315047" spans="16:16" x14ac:dyDescent="0.3">
      <c r="P315047" s="83"/>
    </row>
    <row r="315048" spans="16:16" x14ac:dyDescent="0.3">
      <c r="P315048" s="83"/>
    </row>
    <row r="315049" spans="16:16" x14ac:dyDescent="0.3">
      <c r="P315049" s="83"/>
    </row>
    <row r="315050" spans="16:16" x14ac:dyDescent="0.3">
      <c r="P315050" s="83"/>
    </row>
    <row r="315051" spans="16:16" x14ac:dyDescent="0.3">
      <c r="P315051" s="83"/>
    </row>
    <row r="315052" spans="16:16" x14ac:dyDescent="0.3">
      <c r="P315052" s="83"/>
    </row>
    <row r="315053" spans="16:16" x14ac:dyDescent="0.3">
      <c r="P315053" s="83"/>
    </row>
    <row r="315054" spans="16:16" x14ac:dyDescent="0.3">
      <c r="P315054" s="83"/>
    </row>
    <row r="315055" spans="16:16" x14ac:dyDescent="0.3">
      <c r="P315055" s="83"/>
    </row>
    <row r="315056" spans="16:16" x14ac:dyDescent="0.3">
      <c r="P315056" s="83"/>
    </row>
    <row r="315057" spans="16:16" x14ac:dyDescent="0.3">
      <c r="P315057" s="83"/>
    </row>
    <row r="315058" spans="16:16" x14ac:dyDescent="0.3">
      <c r="P315058" s="83"/>
    </row>
    <row r="315059" spans="16:16" x14ac:dyDescent="0.3">
      <c r="P315059" s="83"/>
    </row>
    <row r="315060" spans="16:16" x14ac:dyDescent="0.3">
      <c r="P315060" s="83"/>
    </row>
    <row r="315061" spans="16:16" x14ac:dyDescent="0.3">
      <c r="P315061" s="83"/>
    </row>
    <row r="315062" spans="16:16" x14ac:dyDescent="0.3">
      <c r="P315062" s="83"/>
    </row>
    <row r="315063" spans="16:16" x14ac:dyDescent="0.3">
      <c r="P315063" s="83"/>
    </row>
    <row r="315064" spans="16:16" x14ac:dyDescent="0.3">
      <c r="P315064" s="83"/>
    </row>
    <row r="315065" spans="16:16" x14ac:dyDescent="0.3">
      <c r="P315065" s="83"/>
    </row>
    <row r="315066" spans="16:16" x14ac:dyDescent="0.3">
      <c r="P315066" s="83"/>
    </row>
    <row r="315067" spans="16:16" x14ac:dyDescent="0.3">
      <c r="P315067" s="83"/>
    </row>
    <row r="315068" spans="16:16" x14ac:dyDescent="0.3">
      <c r="P315068" s="83"/>
    </row>
    <row r="315069" spans="16:16" x14ac:dyDescent="0.3">
      <c r="P315069" s="83"/>
    </row>
    <row r="315070" spans="16:16" x14ac:dyDescent="0.3">
      <c r="P315070" s="83"/>
    </row>
    <row r="315071" spans="16:16" x14ac:dyDescent="0.3">
      <c r="P315071" s="83"/>
    </row>
    <row r="315072" spans="16:16" x14ac:dyDescent="0.3">
      <c r="P315072" s="83"/>
    </row>
    <row r="315073" spans="16:16" x14ac:dyDescent="0.3">
      <c r="P315073" s="83"/>
    </row>
    <row r="315074" spans="16:16" x14ac:dyDescent="0.3">
      <c r="P315074" s="83"/>
    </row>
    <row r="315075" spans="16:16" x14ac:dyDescent="0.3">
      <c r="P315075" s="83"/>
    </row>
    <row r="315076" spans="16:16" x14ac:dyDescent="0.3">
      <c r="P315076" s="83"/>
    </row>
    <row r="315077" spans="16:16" x14ac:dyDescent="0.3">
      <c r="P315077" s="83"/>
    </row>
    <row r="315078" spans="16:16" x14ac:dyDescent="0.3">
      <c r="P315078" s="83"/>
    </row>
    <row r="315079" spans="16:16" x14ac:dyDescent="0.3">
      <c r="P315079" s="83"/>
    </row>
    <row r="315080" spans="16:16" x14ac:dyDescent="0.3">
      <c r="P315080" s="83"/>
    </row>
    <row r="315081" spans="16:16" x14ac:dyDescent="0.3">
      <c r="P315081" s="83"/>
    </row>
    <row r="315082" spans="16:16" x14ac:dyDescent="0.3">
      <c r="P315082" s="83"/>
    </row>
    <row r="315083" spans="16:16" x14ac:dyDescent="0.3">
      <c r="P315083" s="83"/>
    </row>
    <row r="315084" spans="16:16" x14ac:dyDescent="0.3">
      <c r="P315084" s="83"/>
    </row>
    <row r="315085" spans="16:16" x14ac:dyDescent="0.3">
      <c r="P315085" s="83"/>
    </row>
    <row r="315086" spans="16:16" x14ac:dyDescent="0.3">
      <c r="P315086" s="83"/>
    </row>
    <row r="315087" spans="16:16" x14ac:dyDescent="0.3">
      <c r="P315087" s="83"/>
    </row>
    <row r="315088" spans="16:16" x14ac:dyDescent="0.3">
      <c r="P315088" s="83"/>
    </row>
    <row r="315089" spans="16:16" x14ac:dyDescent="0.3">
      <c r="P315089" s="83"/>
    </row>
    <row r="315090" spans="16:16" x14ac:dyDescent="0.3">
      <c r="P315090" s="83"/>
    </row>
    <row r="315091" spans="16:16" x14ac:dyDescent="0.3">
      <c r="P315091" s="83"/>
    </row>
    <row r="315092" spans="16:16" x14ac:dyDescent="0.3">
      <c r="P315092" s="83"/>
    </row>
    <row r="315093" spans="16:16" x14ac:dyDescent="0.3">
      <c r="P315093" s="83"/>
    </row>
    <row r="315094" spans="16:16" x14ac:dyDescent="0.3">
      <c r="P315094" s="83"/>
    </row>
    <row r="315095" spans="16:16" x14ac:dyDescent="0.3">
      <c r="P315095" s="83"/>
    </row>
    <row r="315096" spans="16:16" x14ac:dyDescent="0.3">
      <c r="P315096" s="83"/>
    </row>
    <row r="315097" spans="16:16" x14ac:dyDescent="0.3">
      <c r="P315097" s="83"/>
    </row>
    <row r="315098" spans="16:16" x14ac:dyDescent="0.3">
      <c r="P315098" s="83"/>
    </row>
    <row r="315099" spans="16:16" x14ac:dyDescent="0.3">
      <c r="P315099" s="83"/>
    </row>
    <row r="315100" spans="16:16" x14ac:dyDescent="0.3">
      <c r="P315100" s="83"/>
    </row>
    <row r="315101" spans="16:16" x14ac:dyDescent="0.3">
      <c r="P315101" s="83"/>
    </row>
    <row r="315102" spans="16:16" x14ac:dyDescent="0.3">
      <c r="P315102" s="83"/>
    </row>
    <row r="315103" spans="16:16" x14ac:dyDescent="0.3">
      <c r="P315103" s="83"/>
    </row>
    <row r="315104" spans="16:16" x14ac:dyDescent="0.3">
      <c r="P315104" s="83"/>
    </row>
    <row r="315105" spans="16:16" x14ac:dyDescent="0.3">
      <c r="P315105" s="83"/>
    </row>
    <row r="315106" spans="16:16" x14ac:dyDescent="0.3">
      <c r="P315106" s="83"/>
    </row>
    <row r="315107" spans="16:16" x14ac:dyDescent="0.3">
      <c r="P315107" s="83"/>
    </row>
    <row r="315108" spans="16:16" x14ac:dyDescent="0.3">
      <c r="P315108" s="83"/>
    </row>
    <row r="315109" spans="16:16" x14ac:dyDescent="0.3">
      <c r="P315109" s="83"/>
    </row>
    <row r="315110" spans="16:16" x14ac:dyDescent="0.3">
      <c r="P315110" s="83"/>
    </row>
    <row r="315111" spans="16:16" x14ac:dyDescent="0.3">
      <c r="P315111" s="83"/>
    </row>
    <row r="315112" spans="16:16" x14ac:dyDescent="0.3">
      <c r="P315112" s="83"/>
    </row>
    <row r="315113" spans="16:16" x14ac:dyDescent="0.3">
      <c r="P315113" s="83"/>
    </row>
    <row r="315114" spans="16:16" x14ac:dyDescent="0.3">
      <c r="P315114" s="83"/>
    </row>
    <row r="315115" spans="16:16" x14ac:dyDescent="0.3">
      <c r="P315115" s="83"/>
    </row>
    <row r="315116" spans="16:16" x14ac:dyDescent="0.3">
      <c r="P315116" s="83"/>
    </row>
    <row r="315117" spans="16:16" x14ac:dyDescent="0.3">
      <c r="P315117" s="83"/>
    </row>
    <row r="315118" spans="16:16" x14ac:dyDescent="0.3">
      <c r="P315118" s="83"/>
    </row>
    <row r="315119" spans="16:16" x14ac:dyDescent="0.3">
      <c r="P315119" s="83"/>
    </row>
    <row r="315120" spans="16:16" x14ac:dyDescent="0.3">
      <c r="P315120" s="83"/>
    </row>
    <row r="315121" spans="16:16" x14ac:dyDescent="0.3">
      <c r="P315121" s="83"/>
    </row>
    <row r="315122" spans="16:16" x14ac:dyDescent="0.3">
      <c r="P315122" s="83"/>
    </row>
    <row r="315123" spans="16:16" x14ac:dyDescent="0.3">
      <c r="P315123" s="83"/>
    </row>
    <row r="315124" spans="16:16" x14ac:dyDescent="0.3">
      <c r="P315124" s="83"/>
    </row>
    <row r="315125" spans="16:16" x14ac:dyDescent="0.3">
      <c r="P315125" s="83"/>
    </row>
    <row r="315126" spans="16:16" x14ac:dyDescent="0.3">
      <c r="P315126" s="83"/>
    </row>
    <row r="315127" spans="16:16" x14ac:dyDescent="0.3">
      <c r="P315127" s="83"/>
    </row>
    <row r="315128" spans="16:16" x14ac:dyDescent="0.3">
      <c r="P315128" s="83"/>
    </row>
    <row r="315129" spans="16:16" x14ac:dyDescent="0.3">
      <c r="P315129" s="83"/>
    </row>
    <row r="315130" spans="16:16" x14ac:dyDescent="0.3">
      <c r="P315130" s="83"/>
    </row>
    <row r="315131" spans="16:16" x14ac:dyDescent="0.3">
      <c r="P315131" s="83"/>
    </row>
    <row r="315132" spans="16:16" x14ac:dyDescent="0.3">
      <c r="P315132" s="83"/>
    </row>
    <row r="315133" spans="16:16" x14ac:dyDescent="0.3">
      <c r="P315133" s="83"/>
    </row>
    <row r="315134" spans="16:16" x14ac:dyDescent="0.3">
      <c r="P315134" s="83"/>
    </row>
    <row r="315135" spans="16:16" x14ac:dyDescent="0.3">
      <c r="P315135" s="83"/>
    </row>
    <row r="315136" spans="16:16" x14ac:dyDescent="0.3">
      <c r="P315136" s="83"/>
    </row>
    <row r="315137" spans="16:16" x14ac:dyDescent="0.3">
      <c r="P315137" s="83"/>
    </row>
    <row r="315138" spans="16:16" x14ac:dyDescent="0.3">
      <c r="P315138" s="83"/>
    </row>
    <row r="315139" spans="16:16" x14ac:dyDescent="0.3">
      <c r="P315139" s="83"/>
    </row>
    <row r="315140" spans="16:16" x14ac:dyDescent="0.3">
      <c r="P315140" s="83"/>
    </row>
    <row r="315141" spans="16:16" x14ac:dyDescent="0.3">
      <c r="P315141" s="83"/>
    </row>
    <row r="315142" spans="16:16" x14ac:dyDescent="0.3">
      <c r="P315142" s="83"/>
    </row>
    <row r="315143" spans="16:16" x14ac:dyDescent="0.3">
      <c r="P315143" s="83"/>
    </row>
    <row r="315144" spans="16:16" x14ac:dyDescent="0.3">
      <c r="P315144" s="83"/>
    </row>
    <row r="315145" spans="16:16" x14ac:dyDescent="0.3">
      <c r="P315145" s="83"/>
    </row>
    <row r="315146" spans="16:16" x14ac:dyDescent="0.3">
      <c r="P315146" s="83"/>
    </row>
    <row r="315147" spans="16:16" x14ac:dyDescent="0.3">
      <c r="P315147" s="83"/>
    </row>
    <row r="315148" spans="16:16" x14ac:dyDescent="0.3">
      <c r="P315148" s="83"/>
    </row>
    <row r="315149" spans="16:16" x14ac:dyDescent="0.3">
      <c r="P315149" s="83"/>
    </row>
    <row r="315150" spans="16:16" x14ac:dyDescent="0.3">
      <c r="P315150" s="83"/>
    </row>
    <row r="315151" spans="16:16" x14ac:dyDescent="0.3">
      <c r="P315151" s="83"/>
    </row>
    <row r="315152" spans="16:16" x14ac:dyDescent="0.3">
      <c r="P315152" s="83"/>
    </row>
    <row r="315153" spans="16:16" x14ac:dyDescent="0.3">
      <c r="P315153" s="83"/>
    </row>
    <row r="315154" spans="16:16" x14ac:dyDescent="0.3">
      <c r="P315154" s="83"/>
    </row>
    <row r="315155" spans="16:16" x14ac:dyDescent="0.3">
      <c r="P315155" s="83"/>
    </row>
    <row r="315156" spans="16:16" x14ac:dyDescent="0.3">
      <c r="P315156" s="83"/>
    </row>
    <row r="315157" spans="16:16" x14ac:dyDescent="0.3">
      <c r="P315157" s="83"/>
    </row>
    <row r="315158" spans="16:16" x14ac:dyDescent="0.3">
      <c r="P315158" s="83"/>
    </row>
    <row r="315159" spans="16:16" x14ac:dyDescent="0.3">
      <c r="P315159" s="83"/>
    </row>
    <row r="315160" spans="16:16" x14ac:dyDescent="0.3">
      <c r="P315160" s="83"/>
    </row>
    <row r="315161" spans="16:16" x14ac:dyDescent="0.3">
      <c r="P315161" s="83"/>
    </row>
    <row r="315162" spans="16:16" x14ac:dyDescent="0.3">
      <c r="P315162" s="83"/>
    </row>
    <row r="315163" spans="16:16" x14ac:dyDescent="0.3">
      <c r="P315163" s="83"/>
    </row>
    <row r="315164" spans="16:16" x14ac:dyDescent="0.3">
      <c r="P315164" s="83"/>
    </row>
    <row r="315165" spans="16:16" x14ac:dyDescent="0.3">
      <c r="P315165" s="83"/>
    </row>
    <row r="315166" spans="16:16" x14ac:dyDescent="0.3">
      <c r="P315166" s="83"/>
    </row>
    <row r="315167" spans="16:16" x14ac:dyDescent="0.3">
      <c r="P315167" s="83"/>
    </row>
    <row r="315168" spans="16:16" x14ac:dyDescent="0.3">
      <c r="P315168" s="83"/>
    </row>
    <row r="315169" spans="16:16" x14ac:dyDescent="0.3">
      <c r="P315169" s="83"/>
    </row>
    <row r="315170" spans="16:16" x14ac:dyDescent="0.3">
      <c r="P315170" s="83"/>
    </row>
    <row r="315171" spans="16:16" x14ac:dyDescent="0.3">
      <c r="P315171" s="83"/>
    </row>
    <row r="315172" spans="16:16" x14ac:dyDescent="0.3">
      <c r="P315172" s="83"/>
    </row>
    <row r="315173" spans="16:16" x14ac:dyDescent="0.3">
      <c r="P315173" s="83"/>
    </row>
    <row r="315174" spans="16:16" x14ac:dyDescent="0.3">
      <c r="P315174" s="83"/>
    </row>
    <row r="315175" spans="16:16" x14ac:dyDescent="0.3">
      <c r="P315175" s="83"/>
    </row>
    <row r="315176" spans="16:16" x14ac:dyDescent="0.3">
      <c r="P315176" s="83"/>
    </row>
    <row r="315177" spans="16:16" x14ac:dyDescent="0.3">
      <c r="P315177" s="83"/>
    </row>
    <row r="315178" spans="16:16" x14ac:dyDescent="0.3">
      <c r="P315178" s="83"/>
    </row>
    <row r="315179" spans="16:16" x14ac:dyDescent="0.3">
      <c r="P315179" s="83"/>
    </row>
    <row r="315180" spans="16:16" x14ac:dyDescent="0.3">
      <c r="P315180" s="83"/>
    </row>
    <row r="315181" spans="16:16" x14ac:dyDescent="0.3">
      <c r="P315181" s="83"/>
    </row>
    <row r="315182" spans="16:16" x14ac:dyDescent="0.3">
      <c r="P315182" s="83"/>
    </row>
    <row r="315183" spans="16:16" x14ac:dyDescent="0.3">
      <c r="P315183" s="83"/>
    </row>
    <row r="315184" spans="16:16" x14ac:dyDescent="0.3">
      <c r="P315184" s="83"/>
    </row>
    <row r="315185" spans="16:16" x14ac:dyDescent="0.3">
      <c r="P315185" s="83"/>
    </row>
    <row r="315186" spans="16:16" x14ac:dyDescent="0.3">
      <c r="P315186" s="83"/>
    </row>
    <row r="315187" spans="16:16" x14ac:dyDescent="0.3">
      <c r="P315187" s="83"/>
    </row>
    <row r="315188" spans="16:16" x14ac:dyDescent="0.3">
      <c r="P315188" s="83"/>
    </row>
    <row r="315189" spans="16:16" x14ac:dyDescent="0.3">
      <c r="P315189" s="83"/>
    </row>
    <row r="315190" spans="16:16" x14ac:dyDescent="0.3">
      <c r="P315190" s="83"/>
    </row>
    <row r="315191" spans="16:16" x14ac:dyDescent="0.3">
      <c r="P315191" s="83"/>
    </row>
    <row r="315192" spans="16:16" x14ac:dyDescent="0.3">
      <c r="P315192" s="83"/>
    </row>
    <row r="315193" spans="16:16" x14ac:dyDescent="0.3">
      <c r="P315193" s="83"/>
    </row>
    <row r="315194" spans="16:16" x14ac:dyDescent="0.3">
      <c r="P315194" s="83"/>
    </row>
    <row r="315195" spans="16:16" x14ac:dyDescent="0.3">
      <c r="P315195" s="83"/>
    </row>
    <row r="315196" spans="16:16" x14ac:dyDescent="0.3">
      <c r="P315196" s="83"/>
    </row>
    <row r="315197" spans="16:16" x14ac:dyDescent="0.3">
      <c r="P315197" s="83"/>
    </row>
    <row r="315198" spans="16:16" x14ac:dyDescent="0.3">
      <c r="P315198" s="83"/>
    </row>
    <row r="315199" spans="16:16" x14ac:dyDescent="0.3">
      <c r="P315199" s="83"/>
    </row>
    <row r="315200" spans="16:16" x14ac:dyDescent="0.3">
      <c r="P315200" s="83"/>
    </row>
    <row r="315201" spans="16:16" x14ac:dyDescent="0.3">
      <c r="P315201" s="83"/>
    </row>
    <row r="315202" spans="16:16" x14ac:dyDescent="0.3">
      <c r="P315202" s="83"/>
    </row>
    <row r="315203" spans="16:16" x14ac:dyDescent="0.3">
      <c r="P315203" s="83"/>
    </row>
    <row r="315204" spans="16:16" x14ac:dyDescent="0.3">
      <c r="P315204" s="83"/>
    </row>
    <row r="315205" spans="16:16" x14ac:dyDescent="0.3">
      <c r="P315205" s="83"/>
    </row>
    <row r="315206" spans="16:16" x14ac:dyDescent="0.3">
      <c r="P315206" s="83"/>
    </row>
    <row r="315207" spans="16:16" x14ac:dyDescent="0.3">
      <c r="P315207" s="83"/>
    </row>
    <row r="315208" spans="16:16" x14ac:dyDescent="0.3">
      <c r="P315208" s="83"/>
    </row>
    <row r="315209" spans="16:16" x14ac:dyDescent="0.3">
      <c r="P315209" s="83"/>
    </row>
    <row r="315210" spans="16:16" x14ac:dyDescent="0.3">
      <c r="P315210" s="83"/>
    </row>
    <row r="315211" spans="16:16" x14ac:dyDescent="0.3">
      <c r="P315211" s="83"/>
    </row>
    <row r="315212" spans="16:16" x14ac:dyDescent="0.3">
      <c r="P315212" s="83"/>
    </row>
    <row r="315213" spans="16:16" x14ac:dyDescent="0.3">
      <c r="P315213" s="83"/>
    </row>
    <row r="315214" spans="16:16" x14ac:dyDescent="0.3">
      <c r="P315214" s="83"/>
    </row>
    <row r="315215" spans="16:16" x14ac:dyDescent="0.3">
      <c r="P315215" s="83"/>
    </row>
    <row r="315216" spans="16:16" x14ac:dyDescent="0.3">
      <c r="P315216" s="83"/>
    </row>
    <row r="315217" spans="16:16" x14ac:dyDescent="0.3">
      <c r="P315217" s="83"/>
    </row>
    <row r="315218" spans="16:16" x14ac:dyDescent="0.3">
      <c r="P315218" s="83"/>
    </row>
    <row r="315219" spans="16:16" x14ac:dyDescent="0.3">
      <c r="P315219" s="83"/>
    </row>
    <row r="315220" spans="16:16" x14ac:dyDescent="0.3">
      <c r="P315220" s="83"/>
    </row>
    <row r="315221" spans="16:16" x14ac:dyDescent="0.3">
      <c r="P315221" s="83"/>
    </row>
    <row r="315222" spans="16:16" x14ac:dyDescent="0.3">
      <c r="P315222" s="83"/>
    </row>
    <row r="315223" spans="16:16" x14ac:dyDescent="0.3">
      <c r="P315223" s="83"/>
    </row>
    <row r="315224" spans="16:16" x14ac:dyDescent="0.3">
      <c r="P315224" s="83"/>
    </row>
    <row r="315225" spans="16:16" x14ac:dyDescent="0.3">
      <c r="P315225" s="83"/>
    </row>
    <row r="315226" spans="16:16" x14ac:dyDescent="0.3">
      <c r="P315226" s="83"/>
    </row>
    <row r="315227" spans="16:16" x14ac:dyDescent="0.3">
      <c r="P315227" s="83"/>
    </row>
    <row r="315228" spans="16:16" x14ac:dyDescent="0.3">
      <c r="P315228" s="83"/>
    </row>
    <row r="315229" spans="16:16" x14ac:dyDescent="0.3">
      <c r="P315229" s="83"/>
    </row>
    <row r="315230" spans="16:16" x14ac:dyDescent="0.3">
      <c r="P315230" s="83"/>
    </row>
    <row r="315231" spans="16:16" x14ac:dyDescent="0.3">
      <c r="P315231" s="83"/>
    </row>
    <row r="315232" spans="16:16" x14ac:dyDescent="0.3">
      <c r="P315232" s="83"/>
    </row>
    <row r="315233" spans="16:16" x14ac:dyDescent="0.3">
      <c r="P315233" s="83"/>
    </row>
    <row r="315234" spans="16:16" x14ac:dyDescent="0.3">
      <c r="P315234" s="83"/>
    </row>
    <row r="315235" spans="16:16" x14ac:dyDescent="0.3">
      <c r="P315235" s="83"/>
    </row>
    <row r="315236" spans="16:16" x14ac:dyDescent="0.3">
      <c r="P315236" s="83"/>
    </row>
    <row r="315237" spans="16:16" x14ac:dyDescent="0.3">
      <c r="P315237" s="83"/>
    </row>
    <row r="315238" spans="16:16" x14ac:dyDescent="0.3">
      <c r="P315238" s="83"/>
    </row>
    <row r="315239" spans="16:16" x14ac:dyDescent="0.3">
      <c r="P315239" s="83"/>
    </row>
    <row r="315240" spans="16:16" x14ac:dyDescent="0.3">
      <c r="P315240" s="83"/>
    </row>
    <row r="315241" spans="16:16" x14ac:dyDescent="0.3">
      <c r="P315241" s="83"/>
    </row>
    <row r="315242" spans="16:16" x14ac:dyDescent="0.3">
      <c r="P315242" s="83"/>
    </row>
    <row r="315243" spans="16:16" x14ac:dyDescent="0.3">
      <c r="P315243" s="83"/>
    </row>
    <row r="315244" spans="16:16" x14ac:dyDescent="0.3">
      <c r="P315244" s="83"/>
    </row>
    <row r="315245" spans="16:16" x14ac:dyDescent="0.3">
      <c r="P315245" s="83"/>
    </row>
    <row r="315246" spans="16:16" x14ac:dyDescent="0.3">
      <c r="P315246" s="83"/>
    </row>
    <row r="315247" spans="16:16" x14ac:dyDescent="0.3">
      <c r="P315247" s="83"/>
    </row>
    <row r="315248" spans="16:16" x14ac:dyDescent="0.3">
      <c r="P315248" s="83"/>
    </row>
    <row r="315249" spans="16:16" x14ac:dyDescent="0.3">
      <c r="P315249" s="83"/>
    </row>
    <row r="315250" spans="16:16" x14ac:dyDescent="0.3">
      <c r="P315250" s="83"/>
    </row>
    <row r="315251" spans="16:16" x14ac:dyDescent="0.3">
      <c r="P315251" s="83"/>
    </row>
    <row r="315252" spans="16:16" x14ac:dyDescent="0.3">
      <c r="P315252" s="83"/>
    </row>
    <row r="315253" spans="16:16" x14ac:dyDescent="0.3">
      <c r="P315253" s="83"/>
    </row>
    <row r="315254" spans="16:16" x14ac:dyDescent="0.3">
      <c r="P315254" s="83"/>
    </row>
    <row r="315255" spans="16:16" x14ac:dyDescent="0.3">
      <c r="P315255" s="83"/>
    </row>
    <row r="315256" spans="16:16" x14ac:dyDescent="0.3">
      <c r="P315256" s="83"/>
    </row>
    <row r="315257" spans="16:16" x14ac:dyDescent="0.3">
      <c r="P315257" s="83"/>
    </row>
    <row r="315258" spans="16:16" x14ac:dyDescent="0.3">
      <c r="P315258" s="83"/>
    </row>
    <row r="315259" spans="16:16" x14ac:dyDescent="0.3">
      <c r="P315259" s="83"/>
    </row>
    <row r="315260" spans="16:16" x14ac:dyDescent="0.3">
      <c r="P315260" s="83"/>
    </row>
    <row r="315261" spans="16:16" x14ac:dyDescent="0.3">
      <c r="P315261" s="83"/>
    </row>
    <row r="315262" spans="16:16" x14ac:dyDescent="0.3">
      <c r="P315262" s="83"/>
    </row>
    <row r="315263" spans="16:16" x14ac:dyDescent="0.3">
      <c r="P315263" s="83"/>
    </row>
    <row r="315264" spans="16:16" x14ac:dyDescent="0.3">
      <c r="P315264" s="83"/>
    </row>
    <row r="315265" spans="16:16" x14ac:dyDescent="0.3">
      <c r="P315265" s="83"/>
    </row>
    <row r="315266" spans="16:16" x14ac:dyDescent="0.3">
      <c r="P315266" s="83"/>
    </row>
    <row r="315267" spans="16:16" x14ac:dyDescent="0.3">
      <c r="P315267" s="83"/>
    </row>
    <row r="315268" spans="16:16" x14ac:dyDescent="0.3">
      <c r="P315268" s="83"/>
    </row>
    <row r="315269" spans="16:16" x14ac:dyDescent="0.3">
      <c r="P315269" s="83"/>
    </row>
    <row r="315270" spans="16:16" x14ac:dyDescent="0.3">
      <c r="P315270" s="83"/>
    </row>
    <row r="315271" spans="16:16" x14ac:dyDescent="0.3">
      <c r="P315271" s="83"/>
    </row>
    <row r="315272" spans="16:16" x14ac:dyDescent="0.3">
      <c r="P315272" s="83"/>
    </row>
    <row r="315273" spans="16:16" x14ac:dyDescent="0.3">
      <c r="P315273" s="83"/>
    </row>
    <row r="315274" spans="16:16" x14ac:dyDescent="0.3">
      <c r="P315274" s="83"/>
    </row>
    <row r="315275" spans="16:16" x14ac:dyDescent="0.3">
      <c r="P315275" s="83"/>
    </row>
    <row r="315276" spans="16:16" x14ac:dyDescent="0.3">
      <c r="P315276" s="83"/>
    </row>
    <row r="315277" spans="16:16" x14ac:dyDescent="0.3">
      <c r="P315277" s="83"/>
    </row>
    <row r="315278" spans="16:16" x14ac:dyDescent="0.3">
      <c r="P315278" s="83"/>
    </row>
    <row r="315279" spans="16:16" x14ac:dyDescent="0.3">
      <c r="P315279" s="83"/>
    </row>
    <row r="315280" spans="16:16" x14ac:dyDescent="0.3">
      <c r="P315280" s="83"/>
    </row>
    <row r="315281" spans="16:16" x14ac:dyDescent="0.3">
      <c r="P315281" s="83"/>
    </row>
    <row r="315282" spans="16:16" x14ac:dyDescent="0.3">
      <c r="P315282" s="83"/>
    </row>
    <row r="315283" spans="16:16" x14ac:dyDescent="0.3">
      <c r="P315283" s="83"/>
    </row>
    <row r="315284" spans="16:16" x14ac:dyDescent="0.3">
      <c r="P315284" s="83"/>
    </row>
    <row r="315285" spans="16:16" x14ac:dyDescent="0.3">
      <c r="P315285" s="83"/>
    </row>
    <row r="315286" spans="16:16" x14ac:dyDescent="0.3">
      <c r="P315286" s="83"/>
    </row>
    <row r="315287" spans="16:16" x14ac:dyDescent="0.3">
      <c r="P315287" s="83"/>
    </row>
    <row r="315288" spans="16:16" x14ac:dyDescent="0.3">
      <c r="P315288" s="83"/>
    </row>
    <row r="315289" spans="16:16" x14ac:dyDescent="0.3">
      <c r="P315289" s="83"/>
    </row>
    <row r="315290" spans="16:16" x14ac:dyDescent="0.3">
      <c r="P315290" s="83"/>
    </row>
    <row r="315291" spans="16:16" x14ac:dyDescent="0.3">
      <c r="P315291" s="83"/>
    </row>
    <row r="315292" spans="16:16" x14ac:dyDescent="0.3">
      <c r="P315292" s="83"/>
    </row>
    <row r="315293" spans="16:16" x14ac:dyDescent="0.3">
      <c r="P315293" s="83"/>
    </row>
    <row r="315294" spans="16:16" x14ac:dyDescent="0.3">
      <c r="P315294" s="83"/>
    </row>
    <row r="315295" spans="16:16" x14ac:dyDescent="0.3">
      <c r="P315295" s="83"/>
    </row>
    <row r="315296" spans="16:16" x14ac:dyDescent="0.3">
      <c r="P315296" s="83"/>
    </row>
    <row r="315297" spans="16:16" x14ac:dyDescent="0.3">
      <c r="P315297" s="83"/>
    </row>
    <row r="315298" spans="16:16" x14ac:dyDescent="0.3">
      <c r="P315298" s="83"/>
    </row>
    <row r="315299" spans="16:16" x14ac:dyDescent="0.3">
      <c r="P315299" s="83"/>
    </row>
    <row r="315300" spans="16:16" x14ac:dyDescent="0.3">
      <c r="P315300" s="83"/>
    </row>
    <row r="315301" spans="16:16" x14ac:dyDescent="0.3">
      <c r="P315301" s="83"/>
    </row>
    <row r="315302" spans="16:16" x14ac:dyDescent="0.3">
      <c r="P315302" s="83"/>
    </row>
    <row r="315303" spans="16:16" x14ac:dyDescent="0.3">
      <c r="P315303" s="83"/>
    </row>
    <row r="315304" spans="16:16" x14ac:dyDescent="0.3">
      <c r="P315304" s="83"/>
    </row>
    <row r="315305" spans="16:16" x14ac:dyDescent="0.3">
      <c r="P315305" s="83"/>
    </row>
    <row r="315306" spans="16:16" x14ac:dyDescent="0.3">
      <c r="P315306" s="83"/>
    </row>
    <row r="315307" spans="16:16" x14ac:dyDescent="0.3">
      <c r="P315307" s="83"/>
    </row>
    <row r="315308" spans="16:16" x14ac:dyDescent="0.3">
      <c r="P315308" s="83"/>
    </row>
    <row r="315309" spans="16:16" x14ac:dyDescent="0.3">
      <c r="P315309" s="83"/>
    </row>
    <row r="315310" spans="16:16" x14ac:dyDescent="0.3">
      <c r="P315310" s="83"/>
    </row>
    <row r="315311" spans="16:16" x14ac:dyDescent="0.3">
      <c r="P315311" s="83"/>
    </row>
    <row r="315312" spans="16:16" x14ac:dyDescent="0.3">
      <c r="P315312" s="83"/>
    </row>
    <row r="315313" spans="16:16" x14ac:dyDescent="0.3">
      <c r="P315313" s="83"/>
    </row>
    <row r="315314" spans="16:16" x14ac:dyDescent="0.3">
      <c r="P315314" s="83"/>
    </row>
    <row r="315315" spans="16:16" x14ac:dyDescent="0.3">
      <c r="P315315" s="83"/>
    </row>
    <row r="315316" spans="16:16" x14ac:dyDescent="0.3">
      <c r="P315316" s="83"/>
    </row>
    <row r="315317" spans="16:16" x14ac:dyDescent="0.3">
      <c r="P315317" s="83"/>
    </row>
    <row r="315318" spans="16:16" x14ac:dyDescent="0.3">
      <c r="P315318" s="83"/>
    </row>
    <row r="315319" spans="16:16" x14ac:dyDescent="0.3">
      <c r="P315319" s="83"/>
    </row>
    <row r="315320" spans="16:16" x14ac:dyDescent="0.3">
      <c r="P315320" s="83"/>
    </row>
    <row r="315321" spans="16:16" x14ac:dyDescent="0.3">
      <c r="P315321" s="83"/>
    </row>
    <row r="315322" spans="16:16" x14ac:dyDescent="0.3">
      <c r="P315322" s="83"/>
    </row>
    <row r="315323" spans="16:16" x14ac:dyDescent="0.3">
      <c r="P315323" s="83"/>
    </row>
    <row r="315324" spans="16:16" x14ac:dyDescent="0.3">
      <c r="P315324" s="83"/>
    </row>
    <row r="315325" spans="16:16" x14ac:dyDescent="0.3">
      <c r="P315325" s="83"/>
    </row>
    <row r="315326" spans="16:16" x14ac:dyDescent="0.3">
      <c r="P315326" s="83"/>
    </row>
    <row r="315327" spans="16:16" x14ac:dyDescent="0.3">
      <c r="P315327" s="83"/>
    </row>
    <row r="315328" spans="16:16" x14ac:dyDescent="0.3">
      <c r="P315328" s="83"/>
    </row>
    <row r="315329" spans="16:16" x14ac:dyDescent="0.3">
      <c r="P315329" s="83"/>
    </row>
    <row r="315330" spans="16:16" x14ac:dyDescent="0.3">
      <c r="P315330" s="83"/>
    </row>
    <row r="315331" spans="16:16" x14ac:dyDescent="0.3">
      <c r="P315331" s="83"/>
    </row>
    <row r="315332" spans="16:16" x14ac:dyDescent="0.3">
      <c r="P315332" s="83"/>
    </row>
    <row r="315333" spans="16:16" x14ac:dyDescent="0.3">
      <c r="P315333" s="83"/>
    </row>
    <row r="315334" spans="16:16" x14ac:dyDescent="0.3">
      <c r="P315334" s="83"/>
    </row>
    <row r="315335" spans="16:16" x14ac:dyDescent="0.3">
      <c r="P315335" s="83"/>
    </row>
    <row r="315336" spans="16:16" x14ac:dyDescent="0.3">
      <c r="P315336" s="83"/>
    </row>
    <row r="315337" spans="16:16" x14ac:dyDescent="0.3">
      <c r="P315337" s="83"/>
    </row>
    <row r="315338" spans="16:16" x14ac:dyDescent="0.3">
      <c r="P315338" s="83"/>
    </row>
    <row r="315339" spans="16:16" x14ac:dyDescent="0.3">
      <c r="P315339" s="83"/>
    </row>
    <row r="315340" spans="16:16" x14ac:dyDescent="0.3">
      <c r="P315340" s="83"/>
    </row>
    <row r="315341" spans="16:16" x14ac:dyDescent="0.3">
      <c r="P315341" s="83"/>
    </row>
    <row r="315342" spans="16:16" x14ac:dyDescent="0.3">
      <c r="P315342" s="83"/>
    </row>
    <row r="315343" spans="16:16" x14ac:dyDescent="0.3">
      <c r="P315343" s="83"/>
    </row>
    <row r="315344" spans="16:16" x14ac:dyDescent="0.3">
      <c r="P315344" s="83"/>
    </row>
    <row r="315345" spans="16:16" x14ac:dyDescent="0.3">
      <c r="P315345" s="83"/>
    </row>
    <row r="315346" spans="16:16" x14ac:dyDescent="0.3">
      <c r="P315346" s="83"/>
    </row>
    <row r="315347" spans="16:16" x14ac:dyDescent="0.3">
      <c r="P315347" s="83"/>
    </row>
    <row r="315348" spans="16:16" x14ac:dyDescent="0.3">
      <c r="P315348" s="83"/>
    </row>
    <row r="315349" spans="16:16" x14ac:dyDescent="0.3">
      <c r="P315349" s="83"/>
    </row>
    <row r="315350" spans="16:16" x14ac:dyDescent="0.3">
      <c r="P315350" s="83"/>
    </row>
    <row r="315351" spans="16:16" x14ac:dyDescent="0.3">
      <c r="P315351" s="83"/>
    </row>
    <row r="315352" spans="16:16" x14ac:dyDescent="0.3">
      <c r="P315352" s="83"/>
    </row>
    <row r="315353" spans="16:16" x14ac:dyDescent="0.3">
      <c r="P315353" s="83"/>
    </row>
    <row r="315354" spans="16:16" x14ac:dyDescent="0.3">
      <c r="P315354" s="83"/>
    </row>
    <row r="315355" spans="16:16" x14ac:dyDescent="0.3">
      <c r="P315355" s="83"/>
    </row>
    <row r="315356" spans="16:16" x14ac:dyDescent="0.3">
      <c r="P315356" s="83"/>
    </row>
    <row r="315357" spans="16:16" x14ac:dyDescent="0.3">
      <c r="P315357" s="83"/>
    </row>
    <row r="315358" spans="16:16" x14ac:dyDescent="0.3">
      <c r="P315358" s="83"/>
    </row>
    <row r="315359" spans="16:16" x14ac:dyDescent="0.3">
      <c r="P315359" s="83"/>
    </row>
    <row r="315360" spans="16:16" x14ac:dyDescent="0.3">
      <c r="P315360" s="83"/>
    </row>
    <row r="315361" spans="16:16" x14ac:dyDescent="0.3">
      <c r="P315361" s="83"/>
    </row>
    <row r="315362" spans="16:16" x14ac:dyDescent="0.3">
      <c r="P315362" s="83"/>
    </row>
    <row r="315363" spans="16:16" x14ac:dyDescent="0.3">
      <c r="P315363" s="83"/>
    </row>
    <row r="315364" spans="16:16" x14ac:dyDescent="0.3">
      <c r="P315364" s="83"/>
    </row>
    <row r="315365" spans="16:16" x14ac:dyDescent="0.3">
      <c r="P315365" s="83"/>
    </row>
    <row r="315366" spans="16:16" x14ac:dyDescent="0.3">
      <c r="P315366" s="83"/>
    </row>
    <row r="315367" spans="16:16" x14ac:dyDescent="0.3">
      <c r="P315367" s="83"/>
    </row>
    <row r="315368" spans="16:16" x14ac:dyDescent="0.3">
      <c r="P315368" s="83"/>
    </row>
    <row r="315369" spans="16:16" x14ac:dyDescent="0.3">
      <c r="P315369" s="83"/>
    </row>
    <row r="315370" spans="16:16" x14ac:dyDescent="0.3">
      <c r="P315370" s="83"/>
    </row>
    <row r="315371" spans="16:16" x14ac:dyDescent="0.3">
      <c r="P315371" s="83"/>
    </row>
    <row r="315372" spans="16:16" x14ac:dyDescent="0.3">
      <c r="P315372" s="83"/>
    </row>
    <row r="315373" spans="16:16" x14ac:dyDescent="0.3">
      <c r="P315373" s="83"/>
    </row>
    <row r="315374" spans="16:16" x14ac:dyDescent="0.3">
      <c r="P315374" s="83"/>
    </row>
    <row r="315375" spans="16:16" x14ac:dyDescent="0.3">
      <c r="P315375" s="83"/>
    </row>
    <row r="315376" spans="16:16" x14ac:dyDescent="0.3">
      <c r="P315376" s="83"/>
    </row>
    <row r="315377" spans="16:16" x14ac:dyDescent="0.3">
      <c r="P315377" s="83"/>
    </row>
    <row r="315378" spans="16:16" x14ac:dyDescent="0.3">
      <c r="P315378" s="83"/>
    </row>
    <row r="315379" spans="16:16" x14ac:dyDescent="0.3">
      <c r="P315379" s="83"/>
    </row>
    <row r="315380" spans="16:16" x14ac:dyDescent="0.3">
      <c r="P315380" s="83"/>
    </row>
    <row r="315381" spans="16:16" x14ac:dyDescent="0.3">
      <c r="P315381" s="83"/>
    </row>
    <row r="315382" spans="16:16" x14ac:dyDescent="0.3">
      <c r="P315382" s="83"/>
    </row>
    <row r="315383" spans="16:16" x14ac:dyDescent="0.3">
      <c r="P315383" s="83"/>
    </row>
    <row r="315384" spans="16:16" x14ac:dyDescent="0.3">
      <c r="P315384" s="83"/>
    </row>
    <row r="315385" spans="16:16" x14ac:dyDescent="0.3">
      <c r="P315385" s="83"/>
    </row>
    <row r="315386" spans="16:16" x14ac:dyDescent="0.3">
      <c r="P315386" s="83"/>
    </row>
    <row r="315387" spans="16:16" x14ac:dyDescent="0.3">
      <c r="P315387" s="83"/>
    </row>
    <row r="315388" spans="16:16" x14ac:dyDescent="0.3">
      <c r="P315388" s="83"/>
    </row>
    <row r="315389" spans="16:16" x14ac:dyDescent="0.3">
      <c r="P315389" s="83"/>
    </row>
    <row r="315390" spans="16:16" x14ac:dyDescent="0.3">
      <c r="P315390" s="83"/>
    </row>
    <row r="315391" spans="16:16" x14ac:dyDescent="0.3">
      <c r="P315391" s="83"/>
    </row>
    <row r="315392" spans="16:16" x14ac:dyDescent="0.3">
      <c r="P315392" s="83"/>
    </row>
    <row r="315393" spans="16:16" x14ac:dyDescent="0.3">
      <c r="P315393" s="83"/>
    </row>
    <row r="315394" spans="16:16" x14ac:dyDescent="0.3">
      <c r="P315394" s="83"/>
    </row>
    <row r="315395" spans="16:16" x14ac:dyDescent="0.3">
      <c r="P315395" s="83"/>
    </row>
    <row r="315396" spans="16:16" x14ac:dyDescent="0.3">
      <c r="P315396" s="83"/>
    </row>
    <row r="315397" spans="16:16" x14ac:dyDescent="0.3">
      <c r="P315397" s="83"/>
    </row>
    <row r="315398" spans="16:16" x14ac:dyDescent="0.3">
      <c r="P315398" s="83"/>
    </row>
    <row r="315399" spans="16:16" x14ac:dyDescent="0.3">
      <c r="P315399" s="83"/>
    </row>
    <row r="315400" spans="16:16" x14ac:dyDescent="0.3">
      <c r="P315400" s="83"/>
    </row>
    <row r="315401" spans="16:16" x14ac:dyDescent="0.3">
      <c r="P315401" s="83"/>
    </row>
    <row r="315402" spans="16:16" x14ac:dyDescent="0.3">
      <c r="P315402" s="83"/>
    </row>
    <row r="315403" spans="16:16" x14ac:dyDescent="0.3">
      <c r="P315403" s="83"/>
    </row>
    <row r="315404" spans="16:16" x14ac:dyDescent="0.3">
      <c r="P315404" s="83"/>
    </row>
    <row r="315405" spans="16:16" x14ac:dyDescent="0.3">
      <c r="P315405" s="83"/>
    </row>
    <row r="315406" spans="16:16" x14ac:dyDescent="0.3">
      <c r="P315406" s="83"/>
    </row>
    <row r="315407" spans="16:16" x14ac:dyDescent="0.3">
      <c r="P315407" s="83"/>
    </row>
    <row r="315408" spans="16:16" x14ac:dyDescent="0.3">
      <c r="P315408" s="83"/>
    </row>
    <row r="315409" spans="16:16" x14ac:dyDescent="0.3">
      <c r="P315409" s="83"/>
    </row>
    <row r="315410" spans="16:16" x14ac:dyDescent="0.3">
      <c r="P315410" s="83"/>
    </row>
    <row r="315411" spans="16:16" x14ac:dyDescent="0.3">
      <c r="P315411" s="83"/>
    </row>
    <row r="315412" spans="16:16" x14ac:dyDescent="0.3">
      <c r="P315412" s="83"/>
    </row>
    <row r="315413" spans="16:16" x14ac:dyDescent="0.3">
      <c r="P315413" s="83"/>
    </row>
    <row r="315414" spans="16:16" x14ac:dyDescent="0.3">
      <c r="P315414" s="83"/>
    </row>
    <row r="315415" spans="16:16" x14ac:dyDescent="0.3">
      <c r="P315415" s="83"/>
    </row>
    <row r="315416" spans="16:16" x14ac:dyDescent="0.3">
      <c r="P315416" s="83"/>
    </row>
    <row r="315417" spans="16:16" x14ac:dyDescent="0.3">
      <c r="P315417" s="83"/>
    </row>
    <row r="315418" spans="16:16" x14ac:dyDescent="0.3">
      <c r="P315418" s="83"/>
    </row>
    <row r="315419" spans="16:16" x14ac:dyDescent="0.3">
      <c r="P315419" s="83"/>
    </row>
    <row r="315420" spans="16:16" x14ac:dyDescent="0.3">
      <c r="P315420" s="83"/>
    </row>
    <row r="315421" spans="16:16" x14ac:dyDescent="0.3">
      <c r="P315421" s="83"/>
    </row>
    <row r="315422" spans="16:16" x14ac:dyDescent="0.3">
      <c r="P315422" s="83"/>
    </row>
    <row r="315423" spans="16:16" x14ac:dyDescent="0.3">
      <c r="P315423" s="83"/>
    </row>
    <row r="315424" spans="16:16" x14ac:dyDescent="0.3">
      <c r="P315424" s="83"/>
    </row>
    <row r="315425" spans="16:16" x14ac:dyDescent="0.3">
      <c r="P315425" s="83"/>
    </row>
    <row r="315426" spans="16:16" x14ac:dyDescent="0.3">
      <c r="P315426" s="83"/>
    </row>
    <row r="315427" spans="16:16" x14ac:dyDescent="0.3">
      <c r="P315427" s="83"/>
    </row>
    <row r="315428" spans="16:16" x14ac:dyDescent="0.3">
      <c r="P315428" s="83"/>
    </row>
    <row r="315429" spans="16:16" x14ac:dyDescent="0.3">
      <c r="P315429" s="83"/>
    </row>
    <row r="315430" spans="16:16" x14ac:dyDescent="0.3">
      <c r="P315430" s="83"/>
    </row>
    <row r="315431" spans="16:16" x14ac:dyDescent="0.3">
      <c r="P315431" s="83"/>
    </row>
    <row r="315432" spans="16:16" x14ac:dyDescent="0.3">
      <c r="P315432" s="83"/>
    </row>
    <row r="315433" spans="16:16" x14ac:dyDescent="0.3">
      <c r="P315433" s="83"/>
    </row>
    <row r="315434" spans="16:16" x14ac:dyDescent="0.3">
      <c r="P315434" s="83"/>
    </row>
    <row r="315435" spans="16:16" x14ac:dyDescent="0.3">
      <c r="P315435" s="83"/>
    </row>
    <row r="315436" spans="16:16" x14ac:dyDescent="0.3">
      <c r="P315436" s="83"/>
    </row>
    <row r="315437" spans="16:16" x14ac:dyDescent="0.3">
      <c r="P315437" s="83"/>
    </row>
    <row r="315438" spans="16:16" x14ac:dyDescent="0.3">
      <c r="P315438" s="83"/>
    </row>
    <row r="315439" spans="16:16" x14ac:dyDescent="0.3">
      <c r="P315439" s="83"/>
    </row>
    <row r="315440" spans="16:16" x14ac:dyDescent="0.3">
      <c r="P315440" s="83"/>
    </row>
    <row r="315441" spans="16:16" x14ac:dyDescent="0.3">
      <c r="P315441" s="83"/>
    </row>
    <row r="315442" spans="16:16" x14ac:dyDescent="0.3">
      <c r="P315442" s="83"/>
    </row>
    <row r="315443" spans="16:16" x14ac:dyDescent="0.3">
      <c r="P315443" s="83"/>
    </row>
    <row r="315444" spans="16:16" x14ac:dyDescent="0.3">
      <c r="P315444" s="83"/>
    </row>
    <row r="315445" spans="16:16" x14ac:dyDescent="0.3">
      <c r="P315445" s="83"/>
    </row>
    <row r="315446" spans="16:16" x14ac:dyDescent="0.3">
      <c r="P315446" s="83"/>
    </row>
    <row r="315447" spans="16:16" x14ac:dyDescent="0.3">
      <c r="P315447" s="83"/>
    </row>
    <row r="315448" spans="16:16" x14ac:dyDescent="0.3">
      <c r="P315448" s="83"/>
    </row>
    <row r="315449" spans="16:16" x14ac:dyDescent="0.3">
      <c r="P315449" s="83"/>
    </row>
    <row r="315450" spans="16:16" x14ac:dyDescent="0.3">
      <c r="P315450" s="83"/>
    </row>
    <row r="315451" spans="16:16" x14ac:dyDescent="0.3">
      <c r="P315451" s="83"/>
    </row>
    <row r="315452" spans="16:16" x14ac:dyDescent="0.3">
      <c r="P315452" s="83"/>
    </row>
    <row r="315453" spans="16:16" x14ac:dyDescent="0.3">
      <c r="P315453" s="83"/>
    </row>
    <row r="315454" spans="16:16" x14ac:dyDescent="0.3">
      <c r="P315454" s="83"/>
    </row>
    <row r="315455" spans="16:16" x14ac:dyDescent="0.3">
      <c r="P315455" s="83"/>
    </row>
    <row r="315456" spans="16:16" x14ac:dyDescent="0.3">
      <c r="P315456" s="83"/>
    </row>
    <row r="315457" spans="16:16" x14ac:dyDescent="0.3">
      <c r="P315457" s="83"/>
    </row>
    <row r="315458" spans="16:16" x14ac:dyDescent="0.3">
      <c r="P315458" s="83"/>
    </row>
    <row r="315459" spans="16:16" x14ac:dyDescent="0.3">
      <c r="P315459" s="83"/>
    </row>
    <row r="315460" spans="16:16" x14ac:dyDescent="0.3">
      <c r="P315460" s="83"/>
    </row>
    <row r="315461" spans="16:16" x14ac:dyDescent="0.3">
      <c r="P315461" s="83"/>
    </row>
    <row r="315462" spans="16:16" x14ac:dyDescent="0.3">
      <c r="P315462" s="83"/>
    </row>
    <row r="315463" spans="16:16" x14ac:dyDescent="0.3">
      <c r="P315463" s="83"/>
    </row>
    <row r="315464" spans="16:16" x14ac:dyDescent="0.3">
      <c r="P315464" s="83"/>
    </row>
    <row r="315465" spans="16:16" x14ac:dyDescent="0.3">
      <c r="P315465" s="83"/>
    </row>
    <row r="315466" spans="16:16" x14ac:dyDescent="0.3">
      <c r="P315466" s="83"/>
    </row>
    <row r="315467" spans="16:16" x14ac:dyDescent="0.3">
      <c r="P315467" s="83"/>
    </row>
    <row r="315468" spans="16:16" x14ac:dyDescent="0.3">
      <c r="P315468" s="83"/>
    </row>
    <row r="315469" spans="16:16" x14ac:dyDescent="0.3">
      <c r="P315469" s="83"/>
    </row>
    <row r="315470" spans="16:16" x14ac:dyDescent="0.3">
      <c r="P315470" s="83"/>
    </row>
    <row r="315471" spans="16:16" x14ac:dyDescent="0.3">
      <c r="P315471" s="83"/>
    </row>
    <row r="315472" spans="16:16" x14ac:dyDescent="0.3">
      <c r="P315472" s="83"/>
    </row>
    <row r="315473" spans="16:16" x14ac:dyDescent="0.3">
      <c r="P315473" s="83"/>
    </row>
    <row r="315474" spans="16:16" x14ac:dyDescent="0.3">
      <c r="P315474" s="83"/>
    </row>
    <row r="315475" spans="16:16" x14ac:dyDescent="0.3">
      <c r="P315475" s="83"/>
    </row>
    <row r="315476" spans="16:16" x14ac:dyDescent="0.3">
      <c r="P315476" s="83"/>
    </row>
    <row r="315477" spans="16:16" x14ac:dyDescent="0.3">
      <c r="P315477" s="83"/>
    </row>
    <row r="315478" spans="16:16" x14ac:dyDescent="0.3">
      <c r="P315478" s="83"/>
    </row>
    <row r="315479" spans="16:16" x14ac:dyDescent="0.3">
      <c r="P315479" s="83"/>
    </row>
    <row r="315480" spans="16:16" x14ac:dyDescent="0.3">
      <c r="P315480" s="83"/>
    </row>
    <row r="315481" spans="16:16" x14ac:dyDescent="0.3">
      <c r="P315481" s="83"/>
    </row>
    <row r="315482" spans="16:16" x14ac:dyDescent="0.3">
      <c r="P315482" s="83"/>
    </row>
    <row r="315483" spans="16:16" x14ac:dyDescent="0.3">
      <c r="P315483" s="83"/>
    </row>
    <row r="315484" spans="16:16" x14ac:dyDescent="0.3">
      <c r="P315484" s="83"/>
    </row>
    <row r="315485" spans="16:16" x14ac:dyDescent="0.3">
      <c r="P315485" s="83"/>
    </row>
    <row r="315486" spans="16:16" x14ac:dyDescent="0.3">
      <c r="P315486" s="83"/>
    </row>
    <row r="315487" spans="16:16" x14ac:dyDescent="0.3">
      <c r="P315487" s="83"/>
    </row>
    <row r="315488" spans="16:16" x14ac:dyDescent="0.3">
      <c r="P315488" s="83"/>
    </row>
    <row r="315489" spans="16:16" x14ac:dyDescent="0.3">
      <c r="P315489" s="83"/>
    </row>
    <row r="315490" spans="16:16" x14ac:dyDescent="0.3">
      <c r="P315490" s="83"/>
    </row>
    <row r="315491" spans="16:16" x14ac:dyDescent="0.3">
      <c r="P315491" s="83"/>
    </row>
    <row r="315492" spans="16:16" x14ac:dyDescent="0.3">
      <c r="P315492" s="83"/>
    </row>
    <row r="315493" spans="16:16" x14ac:dyDescent="0.3">
      <c r="P315493" s="83"/>
    </row>
    <row r="315494" spans="16:16" x14ac:dyDescent="0.3">
      <c r="P315494" s="83"/>
    </row>
    <row r="315495" spans="16:16" x14ac:dyDescent="0.3">
      <c r="P315495" s="83"/>
    </row>
    <row r="315496" spans="16:16" x14ac:dyDescent="0.3">
      <c r="P315496" s="83"/>
    </row>
    <row r="315497" spans="16:16" x14ac:dyDescent="0.3">
      <c r="P315497" s="83"/>
    </row>
    <row r="315498" spans="16:16" x14ac:dyDescent="0.3">
      <c r="P315498" s="83"/>
    </row>
    <row r="315499" spans="16:16" x14ac:dyDescent="0.3">
      <c r="P315499" s="83"/>
    </row>
    <row r="315500" spans="16:16" x14ac:dyDescent="0.3">
      <c r="P315500" s="83"/>
    </row>
    <row r="315501" spans="16:16" x14ac:dyDescent="0.3">
      <c r="P315501" s="83"/>
    </row>
    <row r="315502" spans="16:16" x14ac:dyDescent="0.3">
      <c r="P315502" s="83"/>
    </row>
    <row r="315503" spans="16:16" x14ac:dyDescent="0.3">
      <c r="P315503" s="83"/>
    </row>
    <row r="315504" spans="16:16" x14ac:dyDescent="0.3">
      <c r="P315504" s="83"/>
    </row>
    <row r="315505" spans="16:16" x14ac:dyDescent="0.3">
      <c r="P315505" s="83"/>
    </row>
    <row r="315506" spans="16:16" x14ac:dyDescent="0.3">
      <c r="P315506" s="83"/>
    </row>
    <row r="315507" spans="16:16" x14ac:dyDescent="0.3">
      <c r="P315507" s="83"/>
    </row>
    <row r="315508" spans="16:16" x14ac:dyDescent="0.3">
      <c r="P315508" s="83"/>
    </row>
    <row r="315509" spans="16:16" x14ac:dyDescent="0.3">
      <c r="P315509" s="83"/>
    </row>
    <row r="315510" spans="16:16" x14ac:dyDescent="0.3">
      <c r="P315510" s="83"/>
    </row>
    <row r="315511" spans="16:16" x14ac:dyDescent="0.3">
      <c r="P315511" s="83"/>
    </row>
    <row r="315512" spans="16:16" x14ac:dyDescent="0.3">
      <c r="P315512" s="83"/>
    </row>
    <row r="315513" spans="16:16" x14ac:dyDescent="0.3">
      <c r="P315513" s="83"/>
    </row>
    <row r="315514" spans="16:16" x14ac:dyDescent="0.3">
      <c r="P315514" s="83"/>
    </row>
    <row r="315515" spans="16:16" x14ac:dyDescent="0.3">
      <c r="P315515" s="83"/>
    </row>
    <row r="315516" spans="16:16" x14ac:dyDescent="0.3">
      <c r="P315516" s="83"/>
    </row>
    <row r="315517" spans="16:16" x14ac:dyDescent="0.3">
      <c r="P315517" s="83"/>
    </row>
    <row r="315518" spans="16:16" x14ac:dyDescent="0.3">
      <c r="P315518" s="83"/>
    </row>
    <row r="315519" spans="16:16" x14ac:dyDescent="0.3">
      <c r="P315519" s="83"/>
    </row>
    <row r="315520" spans="16:16" x14ac:dyDescent="0.3">
      <c r="P315520" s="83"/>
    </row>
    <row r="315521" spans="16:16" x14ac:dyDescent="0.3">
      <c r="P315521" s="83"/>
    </row>
    <row r="315522" spans="16:16" x14ac:dyDescent="0.3">
      <c r="P315522" s="83"/>
    </row>
    <row r="315523" spans="16:16" x14ac:dyDescent="0.3">
      <c r="P315523" s="83"/>
    </row>
    <row r="315524" spans="16:16" x14ac:dyDescent="0.3">
      <c r="P315524" s="83"/>
    </row>
    <row r="315525" spans="16:16" x14ac:dyDescent="0.3">
      <c r="P315525" s="83"/>
    </row>
    <row r="315526" spans="16:16" x14ac:dyDescent="0.3">
      <c r="P315526" s="83"/>
    </row>
    <row r="315527" spans="16:16" x14ac:dyDescent="0.3">
      <c r="P315527" s="83"/>
    </row>
    <row r="315528" spans="16:16" x14ac:dyDescent="0.3">
      <c r="P315528" s="83"/>
    </row>
    <row r="315529" spans="16:16" x14ac:dyDescent="0.3">
      <c r="P315529" s="83"/>
    </row>
    <row r="315530" spans="16:16" x14ac:dyDescent="0.3">
      <c r="P315530" s="83"/>
    </row>
    <row r="315531" spans="16:16" x14ac:dyDescent="0.3">
      <c r="P315531" s="83"/>
    </row>
    <row r="315532" spans="16:16" x14ac:dyDescent="0.3">
      <c r="P315532" s="83"/>
    </row>
    <row r="315533" spans="16:16" x14ac:dyDescent="0.3">
      <c r="P315533" s="83"/>
    </row>
    <row r="315534" spans="16:16" x14ac:dyDescent="0.3">
      <c r="P315534" s="83"/>
    </row>
    <row r="315535" spans="16:16" x14ac:dyDescent="0.3">
      <c r="P315535" s="83"/>
    </row>
    <row r="315536" spans="16:16" x14ac:dyDescent="0.3">
      <c r="P315536" s="83"/>
    </row>
    <row r="315537" spans="16:16" x14ac:dyDescent="0.3">
      <c r="P315537" s="83"/>
    </row>
    <row r="315538" spans="16:16" x14ac:dyDescent="0.3">
      <c r="P315538" s="83"/>
    </row>
    <row r="315539" spans="16:16" x14ac:dyDescent="0.3">
      <c r="P315539" s="83"/>
    </row>
    <row r="315540" spans="16:16" x14ac:dyDescent="0.3">
      <c r="P315540" s="83"/>
    </row>
    <row r="315541" spans="16:16" x14ac:dyDescent="0.3">
      <c r="P315541" s="83"/>
    </row>
    <row r="315542" spans="16:16" x14ac:dyDescent="0.3">
      <c r="P315542" s="83"/>
    </row>
    <row r="315543" spans="16:16" x14ac:dyDescent="0.3">
      <c r="P315543" s="83"/>
    </row>
    <row r="315544" spans="16:16" x14ac:dyDescent="0.3">
      <c r="P315544" s="83"/>
    </row>
    <row r="315545" spans="16:16" x14ac:dyDescent="0.3">
      <c r="P315545" s="83"/>
    </row>
    <row r="315546" spans="16:16" x14ac:dyDescent="0.3">
      <c r="P315546" s="83"/>
    </row>
    <row r="315547" spans="16:16" x14ac:dyDescent="0.3">
      <c r="P315547" s="83"/>
    </row>
    <row r="315548" spans="16:16" x14ac:dyDescent="0.3">
      <c r="P315548" s="83"/>
    </row>
    <row r="315549" spans="16:16" x14ac:dyDescent="0.3">
      <c r="P315549" s="83"/>
    </row>
    <row r="315550" spans="16:16" x14ac:dyDescent="0.3">
      <c r="P315550" s="83"/>
    </row>
    <row r="315551" spans="16:16" x14ac:dyDescent="0.3">
      <c r="P315551" s="83"/>
    </row>
    <row r="315552" spans="16:16" x14ac:dyDescent="0.3">
      <c r="P315552" s="83"/>
    </row>
    <row r="315553" spans="16:16" x14ac:dyDescent="0.3">
      <c r="P315553" s="83"/>
    </row>
    <row r="315554" spans="16:16" x14ac:dyDescent="0.3">
      <c r="P315554" s="83"/>
    </row>
    <row r="315555" spans="16:16" x14ac:dyDescent="0.3">
      <c r="P315555" s="83"/>
    </row>
    <row r="315556" spans="16:16" x14ac:dyDescent="0.3">
      <c r="P315556" s="83"/>
    </row>
    <row r="315557" spans="16:16" x14ac:dyDescent="0.3">
      <c r="P315557" s="83"/>
    </row>
    <row r="315558" spans="16:16" x14ac:dyDescent="0.3">
      <c r="P315558" s="83"/>
    </row>
    <row r="315559" spans="16:16" x14ac:dyDescent="0.3">
      <c r="P315559" s="83"/>
    </row>
    <row r="315560" spans="16:16" x14ac:dyDescent="0.3">
      <c r="P315560" s="83"/>
    </row>
    <row r="315561" spans="16:16" x14ac:dyDescent="0.3">
      <c r="P315561" s="83"/>
    </row>
    <row r="315562" spans="16:16" x14ac:dyDescent="0.3">
      <c r="P315562" s="83"/>
    </row>
    <row r="315563" spans="16:16" x14ac:dyDescent="0.3">
      <c r="P315563" s="83"/>
    </row>
    <row r="315564" spans="16:16" x14ac:dyDescent="0.3">
      <c r="P315564" s="83"/>
    </row>
    <row r="315565" spans="16:16" x14ac:dyDescent="0.3">
      <c r="P315565" s="83"/>
    </row>
    <row r="315566" spans="16:16" x14ac:dyDescent="0.3">
      <c r="P315566" s="83"/>
    </row>
    <row r="315567" spans="16:16" x14ac:dyDescent="0.3">
      <c r="P315567" s="83"/>
    </row>
    <row r="315568" spans="16:16" x14ac:dyDescent="0.3">
      <c r="P315568" s="83"/>
    </row>
    <row r="315569" spans="16:16" x14ac:dyDescent="0.3">
      <c r="P315569" s="83"/>
    </row>
    <row r="315570" spans="16:16" x14ac:dyDescent="0.3">
      <c r="P315570" s="83"/>
    </row>
    <row r="315571" spans="16:16" x14ac:dyDescent="0.3">
      <c r="P315571" s="83"/>
    </row>
    <row r="315572" spans="16:16" x14ac:dyDescent="0.3">
      <c r="P315572" s="83"/>
    </row>
    <row r="315573" spans="16:16" x14ac:dyDescent="0.3">
      <c r="P315573" s="83"/>
    </row>
    <row r="315574" spans="16:16" x14ac:dyDescent="0.3">
      <c r="P315574" s="83"/>
    </row>
    <row r="315575" spans="16:16" x14ac:dyDescent="0.3">
      <c r="P315575" s="83"/>
    </row>
    <row r="315576" spans="16:16" x14ac:dyDescent="0.3">
      <c r="P315576" s="83"/>
    </row>
    <row r="315577" spans="16:16" x14ac:dyDescent="0.3">
      <c r="P315577" s="83"/>
    </row>
    <row r="315578" spans="16:16" x14ac:dyDescent="0.3">
      <c r="P315578" s="83"/>
    </row>
    <row r="315579" spans="16:16" x14ac:dyDescent="0.3">
      <c r="P315579" s="83"/>
    </row>
    <row r="315580" spans="16:16" x14ac:dyDescent="0.3">
      <c r="P315580" s="83"/>
    </row>
    <row r="315581" spans="16:16" x14ac:dyDescent="0.3">
      <c r="P315581" s="83"/>
    </row>
    <row r="315582" spans="16:16" x14ac:dyDescent="0.3">
      <c r="P315582" s="83"/>
    </row>
    <row r="315583" spans="16:16" x14ac:dyDescent="0.3">
      <c r="P315583" s="83"/>
    </row>
    <row r="315584" spans="16:16" x14ac:dyDescent="0.3">
      <c r="P315584" s="83"/>
    </row>
    <row r="315585" spans="16:16" x14ac:dyDescent="0.3">
      <c r="P315585" s="83"/>
    </row>
    <row r="315586" spans="16:16" x14ac:dyDescent="0.3">
      <c r="P315586" s="83"/>
    </row>
    <row r="315587" spans="16:16" x14ac:dyDescent="0.3">
      <c r="P315587" s="83"/>
    </row>
    <row r="315588" spans="16:16" x14ac:dyDescent="0.3">
      <c r="P315588" s="83"/>
    </row>
    <row r="315589" spans="16:16" x14ac:dyDescent="0.3">
      <c r="P315589" s="83"/>
    </row>
    <row r="315590" spans="16:16" x14ac:dyDescent="0.3">
      <c r="P315590" s="83"/>
    </row>
    <row r="315591" spans="16:16" x14ac:dyDescent="0.3">
      <c r="P315591" s="83"/>
    </row>
    <row r="315592" spans="16:16" x14ac:dyDescent="0.3">
      <c r="P315592" s="83"/>
    </row>
    <row r="315593" spans="16:16" x14ac:dyDescent="0.3">
      <c r="P315593" s="83"/>
    </row>
    <row r="315594" spans="16:16" x14ac:dyDescent="0.3">
      <c r="P315594" s="83"/>
    </row>
    <row r="315595" spans="16:16" x14ac:dyDescent="0.3">
      <c r="P315595" s="83"/>
    </row>
    <row r="315596" spans="16:16" x14ac:dyDescent="0.3">
      <c r="P315596" s="83"/>
    </row>
    <row r="315597" spans="16:16" x14ac:dyDescent="0.3">
      <c r="P315597" s="83"/>
    </row>
    <row r="315598" spans="16:16" x14ac:dyDescent="0.3">
      <c r="P315598" s="83"/>
    </row>
    <row r="315599" spans="16:16" x14ac:dyDescent="0.3">
      <c r="P315599" s="83"/>
    </row>
    <row r="315600" spans="16:16" x14ac:dyDescent="0.3">
      <c r="P315600" s="83"/>
    </row>
    <row r="315601" spans="16:16" x14ac:dyDescent="0.3">
      <c r="P315601" s="83"/>
    </row>
    <row r="315602" spans="16:16" x14ac:dyDescent="0.3">
      <c r="P315602" s="83"/>
    </row>
    <row r="315603" spans="16:16" x14ac:dyDescent="0.3">
      <c r="P315603" s="83"/>
    </row>
    <row r="315604" spans="16:16" x14ac:dyDescent="0.3">
      <c r="P315604" s="83"/>
    </row>
    <row r="315605" spans="16:16" x14ac:dyDescent="0.3">
      <c r="P315605" s="83"/>
    </row>
    <row r="315606" spans="16:16" x14ac:dyDescent="0.3">
      <c r="P315606" s="83"/>
    </row>
    <row r="315607" spans="16:16" x14ac:dyDescent="0.3">
      <c r="P315607" s="83"/>
    </row>
    <row r="315608" spans="16:16" x14ac:dyDescent="0.3">
      <c r="P315608" s="83"/>
    </row>
    <row r="315609" spans="16:16" x14ac:dyDescent="0.3">
      <c r="P315609" s="83"/>
    </row>
    <row r="315610" spans="16:16" x14ac:dyDescent="0.3">
      <c r="P315610" s="83"/>
    </row>
    <row r="315611" spans="16:16" x14ac:dyDescent="0.3">
      <c r="P315611" s="83"/>
    </row>
    <row r="315612" spans="16:16" x14ac:dyDescent="0.3">
      <c r="P315612" s="83"/>
    </row>
    <row r="315613" spans="16:16" x14ac:dyDescent="0.3">
      <c r="P315613" s="83"/>
    </row>
    <row r="315614" spans="16:16" x14ac:dyDescent="0.3">
      <c r="P315614" s="83"/>
    </row>
    <row r="315615" spans="16:16" x14ac:dyDescent="0.3">
      <c r="P315615" s="83"/>
    </row>
    <row r="315616" spans="16:16" x14ac:dyDescent="0.3">
      <c r="P315616" s="83"/>
    </row>
    <row r="315617" spans="16:16" x14ac:dyDescent="0.3">
      <c r="P315617" s="83"/>
    </row>
    <row r="315618" spans="16:16" x14ac:dyDescent="0.3">
      <c r="P315618" s="83"/>
    </row>
    <row r="315619" spans="16:16" x14ac:dyDescent="0.3">
      <c r="P315619" s="83"/>
    </row>
    <row r="315620" spans="16:16" x14ac:dyDescent="0.3">
      <c r="P315620" s="83"/>
    </row>
    <row r="315621" spans="16:16" x14ac:dyDescent="0.3">
      <c r="P315621" s="83"/>
    </row>
    <row r="315622" spans="16:16" x14ac:dyDescent="0.3">
      <c r="P315622" s="83"/>
    </row>
    <row r="315623" spans="16:16" x14ac:dyDescent="0.3">
      <c r="P315623" s="83"/>
    </row>
    <row r="315624" spans="16:16" x14ac:dyDescent="0.3">
      <c r="P315624" s="83"/>
    </row>
    <row r="315625" spans="16:16" x14ac:dyDescent="0.3">
      <c r="P315625" s="83"/>
    </row>
    <row r="315626" spans="16:16" x14ac:dyDescent="0.3">
      <c r="P315626" s="83"/>
    </row>
    <row r="315627" spans="16:16" x14ac:dyDescent="0.3">
      <c r="P315627" s="83"/>
    </row>
    <row r="315628" spans="16:16" x14ac:dyDescent="0.3">
      <c r="P315628" s="83"/>
    </row>
    <row r="315629" spans="16:16" x14ac:dyDescent="0.3">
      <c r="P315629" s="83"/>
    </row>
    <row r="315630" spans="16:16" x14ac:dyDescent="0.3">
      <c r="P315630" s="83"/>
    </row>
    <row r="315631" spans="16:16" x14ac:dyDescent="0.3">
      <c r="P315631" s="83"/>
    </row>
    <row r="315632" spans="16:16" x14ac:dyDescent="0.3">
      <c r="P315632" s="83"/>
    </row>
    <row r="315633" spans="16:16" x14ac:dyDescent="0.3">
      <c r="P315633" s="83"/>
    </row>
    <row r="315634" spans="16:16" x14ac:dyDescent="0.3">
      <c r="P315634" s="83"/>
    </row>
    <row r="315635" spans="16:16" x14ac:dyDescent="0.3">
      <c r="P315635" s="83"/>
    </row>
    <row r="315636" spans="16:16" x14ac:dyDescent="0.3">
      <c r="P315636" s="83"/>
    </row>
    <row r="315637" spans="16:16" x14ac:dyDescent="0.3">
      <c r="P315637" s="83"/>
    </row>
    <row r="315638" spans="16:16" x14ac:dyDescent="0.3">
      <c r="P315638" s="83"/>
    </row>
    <row r="315639" spans="16:16" x14ac:dyDescent="0.3">
      <c r="P315639" s="83"/>
    </row>
    <row r="315640" spans="16:16" x14ac:dyDescent="0.3">
      <c r="P315640" s="83"/>
    </row>
    <row r="315641" spans="16:16" x14ac:dyDescent="0.3">
      <c r="P315641" s="83"/>
    </row>
    <row r="315642" spans="16:16" x14ac:dyDescent="0.3">
      <c r="P315642" s="83"/>
    </row>
    <row r="315643" spans="16:16" x14ac:dyDescent="0.3">
      <c r="P315643" s="83"/>
    </row>
    <row r="315644" spans="16:16" x14ac:dyDescent="0.3">
      <c r="P315644" s="83"/>
    </row>
    <row r="315645" spans="16:16" x14ac:dyDescent="0.3">
      <c r="P315645" s="83"/>
    </row>
    <row r="315646" spans="16:16" x14ac:dyDescent="0.3">
      <c r="P315646" s="83"/>
    </row>
    <row r="315647" spans="16:16" x14ac:dyDescent="0.3">
      <c r="P315647" s="83"/>
    </row>
    <row r="315648" spans="16:16" x14ac:dyDescent="0.3">
      <c r="P315648" s="83"/>
    </row>
    <row r="315649" spans="16:16" x14ac:dyDescent="0.3">
      <c r="P315649" s="83"/>
    </row>
    <row r="315650" spans="16:16" x14ac:dyDescent="0.3">
      <c r="P315650" s="83"/>
    </row>
    <row r="315651" spans="16:16" x14ac:dyDescent="0.3">
      <c r="P315651" s="83"/>
    </row>
    <row r="315652" spans="16:16" x14ac:dyDescent="0.3">
      <c r="P315652" s="83"/>
    </row>
    <row r="315653" spans="16:16" x14ac:dyDescent="0.3">
      <c r="P315653" s="83"/>
    </row>
    <row r="315654" spans="16:16" x14ac:dyDescent="0.3">
      <c r="P315654" s="83"/>
    </row>
    <row r="315655" spans="16:16" x14ac:dyDescent="0.3">
      <c r="P315655" s="83"/>
    </row>
    <row r="315656" spans="16:16" x14ac:dyDescent="0.3">
      <c r="P315656" s="83"/>
    </row>
    <row r="315657" spans="16:16" x14ac:dyDescent="0.3">
      <c r="P315657" s="83"/>
    </row>
    <row r="315658" spans="16:16" x14ac:dyDescent="0.3">
      <c r="P315658" s="83"/>
    </row>
    <row r="315659" spans="16:16" x14ac:dyDescent="0.3">
      <c r="P315659" s="83"/>
    </row>
    <row r="315660" spans="16:16" x14ac:dyDescent="0.3">
      <c r="P315660" s="83"/>
    </row>
    <row r="315661" spans="16:16" x14ac:dyDescent="0.3">
      <c r="P315661" s="83"/>
    </row>
    <row r="315662" spans="16:16" x14ac:dyDescent="0.3">
      <c r="P315662" s="83"/>
    </row>
    <row r="315663" spans="16:16" x14ac:dyDescent="0.3">
      <c r="P315663" s="83"/>
    </row>
    <row r="315664" spans="16:16" x14ac:dyDescent="0.3">
      <c r="P315664" s="83"/>
    </row>
    <row r="315665" spans="16:16" x14ac:dyDescent="0.3">
      <c r="P315665" s="83"/>
    </row>
    <row r="315666" spans="16:16" x14ac:dyDescent="0.3">
      <c r="P315666" s="83"/>
    </row>
    <row r="315667" spans="16:16" x14ac:dyDescent="0.3">
      <c r="P315667" s="83"/>
    </row>
    <row r="315668" spans="16:16" x14ac:dyDescent="0.3">
      <c r="P315668" s="83"/>
    </row>
    <row r="315669" spans="16:16" x14ac:dyDescent="0.3">
      <c r="P315669" s="83"/>
    </row>
    <row r="315670" spans="16:16" x14ac:dyDescent="0.3">
      <c r="P315670" s="83"/>
    </row>
    <row r="315671" spans="16:16" x14ac:dyDescent="0.3">
      <c r="P315671" s="83"/>
    </row>
    <row r="315672" spans="16:16" x14ac:dyDescent="0.3">
      <c r="P315672" s="83"/>
    </row>
    <row r="315673" spans="16:16" x14ac:dyDescent="0.3">
      <c r="P315673" s="83"/>
    </row>
    <row r="315674" spans="16:16" x14ac:dyDescent="0.3">
      <c r="P315674" s="83"/>
    </row>
    <row r="315675" spans="16:16" x14ac:dyDescent="0.3">
      <c r="P315675" s="83"/>
    </row>
    <row r="315676" spans="16:16" x14ac:dyDescent="0.3">
      <c r="P315676" s="83"/>
    </row>
    <row r="315677" spans="16:16" x14ac:dyDescent="0.3">
      <c r="P315677" s="83"/>
    </row>
    <row r="315678" spans="16:16" x14ac:dyDescent="0.3">
      <c r="P315678" s="83"/>
    </row>
    <row r="315679" spans="16:16" x14ac:dyDescent="0.3">
      <c r="P315679" s="83"/>
    </row>
    <row r="315680" spans="16:16" x14ac:dyDescent="0.3">
      <c r="P315680" s="83"/>
    </row>
    <row r="315681" spans="16:16" x14ac:dyDescent="0.3">
      <c r="P315681" s="83"/>
    </row>
    <row r="315682" spans="16:16" x14ac:dyDescent="0.3">
      <c r="P315682" s="83"/>
    </row>
    <row r="315683" spans="16:16" x14ac:dyDescent="0.3">
      <c r="P315683" s="83"/>
    </row>
    <row r="315684" spans="16:16" x14ac:dyDescent="0.3">
      <c r="P315684" s="83"/>
    </row>
    <row r="315685" spans="16:16" x14ac:dyDescent="0.3">
      <c r="P315685" s="83"/>
    </row>
    <row r="315686" spans="16:16" x14ac:dyDescent="0.3">
      <c r="P315686" s="83"/>
    </row>
    <row r="315687" spans="16:16" x14ac:dyDescent="0.3">
      <c r="P315687" s="83"/>
    </row>
    <row r="315688" spans="16:16" x14ac:dyDescent="0.3">
      <c r="P315688" s="83"/>
    </row>
    <row r="315689" spans="16:16" x14ac:dyDescent="0.3">
      <c r="P315689" s="83"/>
    </row>
    <row r="315690" spans="16:16" x14ac:dyDescent="0.3">
      <c r="P315690" s="83"/>
    </row>
    <row r="315691" spans="16:16" x14ac:dyDescent="0.3">
      <c r="P315691" s="83"/>
    </row>
    <row r="315692" spans="16:16" x14ac:dyDescent="0.3">
      <c r="P315692" s="83"/>
    </row>
    <row r="315693" spans="16:16" x14ac:dyDescent="0.3">
      <c r="P315693" s="83"/>
    </row>
    <row r="315694" spans="16:16" x14ac:dyDescent="0.3">
      <c r="P315694" s="83"/>
    </row>
    <row r="315695" spans="16:16" x14ac:dyDescent="0.3">
      <c r="P315695" s="83"/>
    </row>
    <row r="315696" spans="16:16" x14ac:dyDescent="0.3">
      <c r="P315696" s="83"/>
    </row>
    <row r="315697" spans="16:16" x14ac:dyDescent="0.3">
      <c r="P315697" s="83"/>
    </row>
    <row r="315698" spans="16:16" x14ac:dyDescent="0.3">
      <c r="P315698" s="83"/>
    </row>
    <row r="315699" spans="16:16" x14ac:dyDescent="0.3">
      <c r="P315699" s="83"/>
    </row>
    <row r="315700" spans="16:16" x14ac:dyDescent="0.3">
      <c r="P315700" s="83"/>
    </row>
    <row r="315701" spans="16:16" x14ac:dyDescent="0.3">
      <c r="P315701" s="83"/>
    </row>
    <row r="315702" spans="16:16" x14ac:dyDescent="0.3">
      <c r="P315702" s="83"/>
    </row>
    <row r="315703" spans="16:16" x14ac:dyDescent="0.3">
      <c r="P315703" s="83"/>
    </row>
    <row r="315704" spans="16:16" x14ac:dyDescent="0.3">
      <c r="P315704" s="83"/>
    </row>
    <row r="315705" spans="16:16" x14ac:dyDescent="0.3">
      <c r="P315705" s="83"/>
    </row>
    <row r="315706" spans="16:16" x14ac:dyDescent="0.3">
      <c r="P315706" s="83"/>
    </row>
    <row r="315707" spans="16:16" x14ac:dyDescent="0.3">
      <c r="P315707" s="83"/>
    </row>
    <row r="315708" spans="16:16" x14ac:dyDescent="0.3">
      <c r="P315708" s="83"/>
    </row>
    <row r="315709" spans="16:16" x14ac:dyDescent="0.3">
      <c r="P315709" s="83"/>
    </row>
    <row r="315710" spans="16:16" x14ac:dyDescent="0.3">
      <c r="P315710" s="83"/>
    </row>
    <row r="315711" spans="16:16" x14ac:dyDescent="0.3">
      <c r="P315711" s="83"/>
    </row>
    <row r="315712" spans="16:16" x14ac:dyDescent="0.3">
      <c r="P315712" s="83"/>
    </row>
    <row r="315713" spans="16:16" x14ac:dyDescent="0.3">
      <c r="P315713" s="83"/>
    </row>
    <row r="315714" spans="16:16" x14ac:dyDescent="0.3">
      <c r="P315714" s="83"/>
    </row>
    <row r="315715" spans="16:16" x14ac:dyDescent="0.3">
      <c r="P315715" s="83"/>
    </row>
    <row r="315716" spans="16:16" x14ac:dyDescent="0.3">
      <c r="P315716" s="83"/>
    </row>
    <row r="315717" spans="16:16" x14ac:dyDescent="0.3">
      <c r="P315717" s="83"/>
    </row>
    <row r="315718" spans="16:16" x14ac:dyDescent="0.3">
      <c r="P315718" s="83"/>
    </row>
    <row r="315719" spans="16:16" x14ac:dyDescent="0.3">
      <c r="P315719" s="83"/>
    </row>
    <row r="315720" spans="16:16" x14ac:dyDescent="0.3">
      <c r="P315720" s="83"/>
    </row>
    <row r="315721" spans="16:16" x14ac:dyDescent="0.3">
      <c r="P315721" s="83"/>
    </row>
    <row r="315722" spans="16:16" x14ac:dyDescent="0.3">
      <c r="P315722" s="83"/>
    </row>
    <row r="315723" spans="16:16" x14ac:dyDescent="0.3">
      <c r="P315723" s="83"/>
    </row>
    <row r="315724" spans="16:16" x14ac:dyDescent="0.3">
      <c r="P315724" s="83"/>
    </row>
    <row r="315725" spans="16:16" x14ac:dyDescent="0.3">
      <c r="P315725" s="83"/>
    </row>
    <row r="315726" spans="16:16" x14ac:dyDescent="0.3">
      <c r="P315726" s="83"/>
    </row>
    <row r="315727" spans="16:16" x14ac:dyDescent="0.3">
      <c r="P315727" s="83"/>
    </row>
    <row r="315728" spans="16:16" x14ac:dyDescent="0.3">
      <c r="P315728" s="83"/>
    </row>
    <row r="315729" spans="16:16" x14ac:dyDescent="0.3">
      <c r="P315729" s="83"/>
    </row>
    <row r="315730" spans="16:16" x14ac:dyDescent="0.3">
      <c r="P315730" s="83"/>
    </row>
    <row r="315731" spans="16:16" x14ac:dyDescent="0.3">
      <c r="P315731" s="83"/>
    </row>
    <row r="315732" spans="16:16" x14ac:dyDescent="0.3">
      <c r="P315732" s="83"/>
    </row>
    <row r="315733" spans="16:16" x14ac:dyDescent="0.3">
      <c r="P315733" s="83"/>
    </row>
    <row r="315734" spans="16:16" x14ac:dyDescent="0.3">
      <c r="P315734" s="83"/>
    </row>
    <row r="315735" spans="16:16" x14ac:dyDescent="0.3">
      <c r="P315735" s="83"/>
    </row>
    <row r="315736" spans="16:16" x14ac:dyDescent="0.3">
      <c r="P315736" s="83"/>
    </row>
    <row r="315737" spans="16:16" x14ac:dyDescent="0.3">
      <c r="P315737" s="83"/>
    </row>
    <row r="315738" spans="16:16" x14ac:dyDescent="0.3">
      <c r="P315738" s="83"/>
    </row>
    <row r="315739" spans="16:16" x14ac:dyDescent="0.3">
      <c r="P315739" s="83"/>
    </row>
    <row r="315740" spans="16:16" x14ac:dyDescent="0.3">
      <c r="P315740" s="83"/>
    </row>
    <row r="315741" spans="16:16" x14ac:dyDescent="0.3">
      <c r="P315741" s="83"/>
    </row>
    <row r="315742" spans="16:16" x14ac:dyDescent="0.3">
      <c r="P315742" s="83"/>
    </row>
    <row r="315743" spans="16:16" x14ac:dyDescent="0.3">
      <c r="P315743" s="83"/>
    </row>
    <row r="315744" spans="16:16" x14ac:dyDescent="0.3">
      <c r="P315744" s="83"/>
    </row>
    <row r="315745" spans="16:16" x14ac:dyDescent="0.3">
      <c r="P315745" s="83"/>
    </row>
    <row r="315746" spans="16:16" x14ac:dyDescent="0.3">
      <c r="P315746" s="83"/>
    </row>
    <row r="315747" spans="16:16" x14ac:dyDescent="0.3">
      <c r="P315747" s="83"/>
    </row>
    <row r="315748" spans="16:16" x14ac:dyDescent="0.3">
      <c r="P315748" s="83"/>
    </row>
    <row r="315749" spans="16:16" x14ac:dyDescent="0.3">
      <c r="P315749" s="83"/>
    </row>
    <row r="315750" spans="16:16" x14ac:dyDescent="0.3">
      <c r="P315750" s="83"/>
    </row>
    <row r="315751" spans="16:16" x14ac:dyDescent="0.3">
      <c r="P315751" s="83"/>
    </row>
    <row r="315752" spans="16:16" x14ac:dyDescent="0.3">
      <c r="P315752" s="83"/>
    </row>
    <row r="315753" spans="16:16" x14ac:dyDescent="0.3">
      <c r="P315753" s="83"/>
    </row>
    <row r="315754" spans="16:16" x14ac:dyDescent="0.3">
      <c r="P315754" s="83"/>
    </row>
    <row r="315755" spans="16:16" x14ac:dyDescent="0.3">
      <c r="P315755" s="83"/>
    </row>
    <row r="315756" spans="16:16" x14ac:dyDescent="0.3">
      <c r="P315756" s="83"/>
    </row>
    <row r="315757" spans="16:16" x14ac:dyDescent="0.3">
      <c r="P315757" s="83"/>
    </row>
    <row r="315758" spans="16:16" x14ac:dyDescent="0.3">
      <c r="P315758" s="83"/>
    </row>
    <row r="315759" spans="16:16" x14ac:dyDescent="0.3">
      <c r="P315759" s="83"/>
    </row>
    <row r="315760" spans="16:16" x14ac:dyDescent="0.3">
      <c r="P315760" s="83"/>
    </row>
    <row r="315761" spans="16:16" x14ac:dyDescent="0.3">
      <c r="P315761" s="83"/>
    </row>
    <row r="315762" spans="16:16" x14ac:dyDescent="0.3">
      <c r="P315762" s="83"/>
    </row>
    <row r="315763" spans="16:16" x14ac:dyDescent="0.3">
      <c r="P315763" s="83"/>
    </row>
    <row r="315764" spans="16:16" x14ac:dyDescent="0.3">
      <c r="P315764" s="83"/>
    </row>
    <row r="315765" spans="16:16" x14ac:dyDescent="0.3">
      <c r="P315765" s="83"/>
    </row>
    <row r="315766" spans="16:16" x14ac:dyDescent="0.3">
      <c r="P315766" s="83"/>
    </row>
    <row r="315767" spans="16:16" x14ac:dyDescent="0.3">
      <c r="P315767" s="83"/>
    </row>
    <row r="315768" spans="16:16" x14ac:dyDescent="0.3">
      <c r="P315768" s="83"/>
    </row>
    <row r="315769" spans="16:16" x14ac:dyDescent="0.3">
      <c r="P315769" s="83"/>
    </row>
    <row r="315770" spans="16:16" x14ac:dyDescent="0.3">
      <c r="P315770" s="83"/>
    </row>
    <row r="315771" spans="16:16" x14ac:dyDescent="0.3">
      <c r="P315771" s="83"/>
    </row>
    <row r="315772" spans="16:16" x14ac:dyDescent="0.3">
      <c r="P315772" s="83"/>
    </row>
    <row r="315773" spans="16:16" x14ac:dyDescent="0.3">
      <c r="P315773" s="83"/>
    </row>
    <row r="315774" spans="16:16" x14ac:dyDescent="0.3">
      <c r="P315774" s="83"/>
    </row>
    <row r="315775" spans="16:16" x14ac:dyDescent="0.3">
      <c r="P315775" s="83"/>
    </row>
    <row r="315776" spans="16:16" x14ac:dyDescent="0.3">
      <c r="P315776" s="83"/>
    </row>
    <row r="315777" spans="16:16" x14ac:dyDescent="0.3">
      <c r="P315777" s="83"/>
    </row>
    <row r="315778" spans="16:16" x14ac:dyDescent="0.3">
      <c r="P315778" s="83"/>
    </row>
    <row r="315779" spans="16:16" x14ac:dyDescent="0.3">
      <c r="P315779" s="83"/>
    </row>
    <row r="315780" spans="16:16" x14ac:dyDescent="0.3">
      <c r="P315780" s="83"/>
    </row>
    <row r="315781" spans="16:16" x14ac:dyDescent="0.3">
      <c r="P315781" s="83"/>
    </row>
    <row r="315782" spans="16:16" x14ac:dyDescent="0.3">
      <c r="P315782" s="83"/>
    </row>
    <row r="315783" spans="16:16" x14ac:dyDescent="0.3">
      <c r="P315783" s="83"/>
    </row>
    <row r="315784" spans="16:16" x14ac:dyDescent="0.3">
      <c r="P315784" s="83"/>
    </row>
    <row r="315785" spans="16:16" x14ac:dyDescent="0.3">
      <c r="P315785" s="83"/>
    </row>
    <row r="315786" spans="16:16" x14ac:dyDescent="0.3">
      <c r="P315786" s="83"/>
    </row>
    <row r="315787" spans="16:16" x14ac:dyDescent="0.3">
      <c r="P315787" s="83"/>
    </row>
    <row r="315788" spans="16:16" x14ac:dyDescent="0.3">
      <c r="P315788" s="83"/>
    </row>
    <row r="315789" spans="16:16" x14ac:dyDescent="0.3">
      <c r="P315789" s="83"/>
    </row>
    <row r="315790" spans="16:16" x14ac:dyDescent="0.3">
      <c r="P315790" s="83"/>
    </row>
    <row r="315791" spans="16:16" x14ac:dyDescent="0.3">
      <c r="P315791" s="83"/>
    </row>
    <row r="315792" spans="16:16" x14ac:dyDescent="0.3">
      <c r="P315792" s="83"/>
    </row>
    <row r="315793" spans="16:16" x14ac:dyDescent="0.3">
      <c r="P315793" s="83"/>
    </row>
    <row r="315794" spans="16:16" x14ac:dyDescent="0.3">
      <c r="P315794" s="83"/>
    </row>
    <row r="315795" spans="16:16" x14ac:dyDescent="0.3">
      <c r="P315795" s="83"/>
    </row>
    <row r="315796" spans="16:16" x14ac:dyDescent="0.3">
      <c r="P315796" s="83"/>
    </row>
    <row r="315797" spans="16:16" x14ac:dyDescent="0.3">
      <c r="P315797" s="83"/>
    </row>
    <row r="315798" spans="16:16" x14ac:dyDescent="0.3">
      <c r="P315798" s="83"/>
    </row>
    <row r="315799" spans="16:16" x14ac:dyDescent="0.3">
      <c r="P315799" s="83"/>
    </row>
    <row r="315800" spans="16:16" x14ac:dyDescent="0.3">
      <c r="P315800" s="83"/>
    </row>
    <row r="315801" spans="16:16" x14ac:dyDescent="0.3">
      <c r="P315801" s="83"/>
    </row>
    <row r="315802" spans="16:16" x14ac:dyDescent="0.3">
      <c r="P315802" s="83"/>
    </row>
    <row r="315803" spans="16:16" x14ac:dyDescent="0.3">
      <c r="P315803" s="83"/>
    </row>
    <row r="315804" spans="16:16" x14ac:dyDescent="0.3">
      <c r="P315804" s="83"/>
    </row>
    <row r="315805" spans="16:16" x14ac:dyDescent="0.3">
      <c r="P315805" s="83"/>
    </row>
    <row r="315806" spans="16:16" x14ac:dyDescent="0.3">
      <c r="P315806" s="83"/>
    </row>
    <row r="315807" spans="16:16" x14ac:dyDescent="0.3">
      <c r="P315807" s="83"/>
    </row>
    <row r="315808" spans="16:16" x14ac:dyDescent="0.3">
      <c r="P315808" s="83"/>
    </row>
    <row r="315809" spans="16:16" x14ac:dyDescent="0.3">
      <c r="P315809" s="83"/>
    </row>
    <row r="315810" spans="16:16" x14ac:dyDescent="0.3">
      <c r="P315810" s="83"/>
    </row>
    <row r="315811" spans="16:16" x14ac:dyDescent="0.3">
      <c r="P315811" s="83"/>
    </row>
    <row r="315812" spans="16:16" x14ac:dyDescent="0.3">
      <c r="P315812" s="83"/>
    </row>
    <row r="315813" spans="16:16" x14ac:dyDescent="0.3">
      <c r="P315813" s="83"/>
    </row>
    <row r="315814" spans="16:16" x14ac:dyDescent="0.3">
      <c r="P315814" s="83"/>
    </row>
    <row r="315815" spans="16:16" x14ac:dyDescent="0.3">
      <c r="P315815" s="83"/>
    </row>
    <row r="315816" spans="16:16" x14ac:dyDescent="0.3">
      <c r="P315816" s="83"/>
    </row>
    <row r="315817" spans="16:16" x14ac:dyDescent="0.3">
      <c r="P315817" s="83"/>
    </row>
    <row r="315818" spans="16:16" x14ac:dyDescent="0.3">
      <c r="P315818" s="83"/>
    </row>
    <row r="315819" spans="16:16" x14ac:dyDescent="0.3">
      <c r="P315819" s="83"/>
    </row>
    <row r="315820" spans="16:16" x14ac:dyDescent="0.3">
      <c r="P315820" s="83"/>
    </row>
    <row r="315821" spans="16:16" x14ac:dyDescent="0.3">
      <c r="P315821" s="83"/>
    </row>
    <row r="315822" spans="16:16" x14ac:dyDescent="0.3">
      <c r="P315822" s="83"/>
    </row>
    <row r="315823" spans="16:16" x14ac:dyDescent="0.3">
      <c r="P315823" s="83"/>
    </row>
    <row r="315824" spans="16:16" x14ac:dyDescent="0.3">
      <c r="P315824" s="83"/>
    </row>
    <row r="315825" spans="16:16" x14ac:dyDescent="0.3">
      <c r="P315825" s="83"/>
    </row>
    <row r="315826" spans="16:16" x14ac:dyDescent="0.3">
      <c r="P315826" s="83"/>
    </row>
    <row r="315827" spans="16:16" x14ac:dyDescent="0.3">
      <c r="P315827" s="83"/>
    </row>
    <row r="315828" spans="16:16" x14ac:dyDescent="0.3">
      <c r="P315828" s="83"/>
    </row>
    <row r="315829" spans="16:16" x14ac:dyDescent="0.3">
      <c r="P315829" s="83"/>
    </row>
    <row r="315830" spans="16:16" x14ac:dyDescent="0.3">
      <c r="P315830" s="83"/>
    </row>
    <row r="315831" spans="16:16" x14ac:dyDescent="0.3">
      <c r="P315831" s="83"/>
    </row>
    <row r="315832" spans="16:16" x14ac:dyDescent="0.3">
      <c r="P315832" s="83"/>
    </row>
    <row r="315833" spans="16:16" x14ac:dyDescent="0.3">
      <c r="P315833" s="83"/>
    </row>
    <row r="315834" spans="16:16" x14ac:dyDescent="0.3">
      <c r="P315834" s="83"/>
    </row>
    <row r="315835" spans="16:16" x14ac:dyDescent="0.3">
      <c r="P315835" s="83"/>
    </row>
    <row r="315836" spans="16:16" x14ac:dyDescent="0.3">
      <c r="P315836" s="83"/>
    </row>
    <row r="315837" spans="16:16" x14ac:dyDescent="0.3">
      <c r="P315837" s="83"/>
    </row>
    <row r="315838" spans="16:16" x14ac:dyDescent="0.3">
      <c r="P315838" s="83"/>
    </row>
    <row r="315839" spans="16:16" x14ac:dyDescent="0.3">
      <c r="P315839" s="83"/>
    </row>
    <row r="315840" spans="16:16" x14ac:dyDescent="0.3">
      <c r="P315840" s="83"/>
    </row>
    <row r="315841" spans="16:16" x14ac:dyDescent="0.3">
      <c r="P315841" s="83"/>
    </row>
    <row r="315842" spans="16:16" x14ac:dyDescent="0.3">
      <c r="P315842" s="83"/>
    </row>
    <row r="315843" spans="16:16" x14ac:dyDescent="0.3">
      <c r="P315843" s="83"/>
    </row>
    <row r="315844" spans="16:16" x14ac:dyDescent="0.3">
      <c r="P315844" s="83"/>
    </row>
    <row r="315845" spans="16:16" x14ac:dyDescent="0.3">
      <c r="P315845" s="83"/>
    </row>
    <row r="315846" spans="16:16" x14ac:dyDescent="0.3">
      <c r="P315846" s="83"/>
    </row>
    <row r="315847" spans="16:16" x14ac:dyDescent="0.3">
      <c r="P315847" s="83"/>
    </row>
    <row r="315848" spans="16:16" x14ac:dyDescent="0.3">
      <c r="P315848" s="83"/>
    </row>
    <row r="315849" spans="16:16" x14ac:dyDescent="0.3">
      <c r="P315849" s="83"/>
    </row>
    <row r="315850" spans="16:16" x14ac:dyDescent="0.3">
      <c r="P315850" s="83"/>
    </row>
    <row r="315851" spans="16:16" x14ac:dyDescent="0.3">
      <c r="P315851" s="83"/>
    </row>
    <row r="315852" spans="16:16" x14ac:dyDescent="0.3">
      <c r="P315852" s="83"/>
    </row>
    <row r="315853" spans="16:16" x14ac:dyDescent="0.3">
      <c r="P315853" s="83"/>
    </row>
    <row r="315854" spans="16:16" x14ac:dyDescent="0.3">
      <c r="P315854" s="83"/>
    </row>
    <row r="315855" spans="16:16" x14ac:dyDescent="0.3">
      <c r="P315855" s="83"/>
    </row>
    <row r="315856" spans="16:16" x14ac:dyDescent="0.3">
      <c r="P315856" s="83"/>
    </row>
    <row r="315857" spans="16:16" x14ac:dyDescent="0.3">
      <c r="P315857" s="83"/>
    </row>
    <row r="315858" spans="16:16" x14ac:dyDescent="0.3">
      <c r="P315858" s="83"/>
    </row>
    <row r="315859" spans="16:16" x14ac:dyDescent="0.3">
      <c r="P315859" s="83"/>
    </row>
    <row r="315860" spans="16:16" x14ac:dyDescent="0.3">
      <c r="P315860" s="83"/>
    </row>
    <row r="315861" spans="16:16" x14ac:dyDescent="0.3">
      <c r="P315861" s="83"/>
    </row>
    <row r="315862" spans="16:16" x14ac:dyDescent="0.3">
      <c r="P315862" s="83"/>
    </row>
    <row r="315863" spans="16:16" x14ac:dyDescent="0.3">
      <c r="P315863" s="83"/>
    </row>
    <row r="315864" spans="16:16" x14ac:dyDescent="0.3">
      <c r="P315864" s="83"/>
    </row>
    <row r="315865" spans="16:16" x14ac:dyDescent="0.3">
      <c r="P315865" s="83"/>
    </row>
    <row r="315866" spans="16:16" x14ac:dyDescent="0.3">
      <c r="P315866" s="83"/>
    </row>
    <row r="315867" spans="16:16" x14ac:dyDescent="0.3">
      <c r="P315867" s="83"/>
    </row>
    <row r="315868" spans="16:16" x14ac:dyDescent="0.3">
      <c r="P315868" s="83"/>
    </row>
    <row r="315869" spans="16:16" x14ac:dyDescent="0.3">
      <c r="P315869" s="83"/>
    </row>
    <row r="315870" spans="16:16" x14ac:dyDescent="0.3">
      <c r="P315870" s="83"/>
    </row>
    <row r="315871" spans="16:16" x14ac:dyDescent="0.3">
      <c r="P315871" s="83"/>
    </row>
    <row r="315872" spans="16:16" x14ac:dyDescent="0.3">
      <c r="P315872" s="83"/>
    </row>
    <row r="315873" spans="16:16" x14ac:dyDescent="0.3">
      <c r="P315873" s="83"/>
    </row>
    <row r="315874" spans="16:16" x14ac:dyDescent="0.3">
      <c r="P315874" s="83"/>
    </row>
    <row r="315875" spans="16:16" x14ac:dyDescent="0.3">
      <c r="P315875" s="83"/>
    </row>
    <row r="315876" spans="16:16" x14ac:dyDescent="0.3">
      <c r="P315876" s="83"/>
    </row>
    <row r="315877" spans="16:16" x14ac:dyDescent="0.3">
      <c r="P315877" s="83"/>
    </row>
    <row r="315878" spans="16:16" x14ac:dyDescent="0.3">
      <c r="P315878" s="83"/>
    </row>
    <row r="315879" spans="16:16" x14ac:dyDescent="0.3">
      <c r="P315879" s="83"/>
    </row>
    <row r="315880" spans="16:16" x14ac:dyDescent="0.3">
      <c r="P315880" s="83"/>
    </row>
    <row r="315881" spans="16:16" x14ac:dyDescent="0.3">
      <c r="P315881" s="83"/>
    </row>
    <row r="315882" spans="16:16" x14ac:dyDescent="0.3">
      <c r="P315882" s="83"/>
    </row>
    <row r="315883" spans="16:16" x14ac:dyDescent="0.3">
      <c r="P315883" s="83"/>
    </row>
    <row r="315884" spans="16:16" x14ac:dyDescent="0.3">
      <c r="P315884" s="83"/>
    </row>
    <row r="315885" spans="16:16" x14ac:dyDescent="0.3">
      <c r="P315885" s="83"/>
    </row>
    <row r="315886" spans="16:16" x14ac:dyDescent="0.3">
      <c r="P315886" s="83"/>
    </row>
    <row r="315887" spans="16:16" x14ac:dyDescent="0.3">
      <c r="P315887" s="83"/>
    </row>
    <row r="315888" spans="16:16" x14ac:dyDescent="0.3">
      <c r="P315888" s="83"/>
    </row>
    <row r="315889" spans="16:16" x14ac:dyDescent="0.3">
      <c r="P315889" s="83"/>
    </row>
    <row r="315890" spans="16:16" x14ac:dyDescent="0.3">
      <c r="P315890" s="83"/>
    </row>
    <row r="315891" spans="16:16" x14ac:dyDescent="0.3">
      <c r="P315891" s="83"/>
    </row>
    <row r="315892" spans="16:16" x14ac:dyDescent="0.3">
      <c r="P315892" s="83"/>
    </row>
    <row r="315893" spans="16:16" x14ac:dyDescent="0.3">
      <c r="P315893" s="83"/>
    </row>
    <row r="315894" spans="16:16" x14ac:dyDescent="0.3">
      <c r="P315894" s="83"/>
    </row>
    <row r="315895" spans="16:16" x14ac:dyDescent="0.3">
      <c r="P315895" s="83"/>
    </row>
    <row r="315896" spans="16:16" x14ac:dyDescent="0.3">
      <c r="P315896" s="83"/>
    </row>
    <row r="315897" spans="16:16" x14ac:dyDescent="0.3">
      <c r="P315897" s="83"/>
    </row>
    <row r="315898" spans="16:16" x14ac:dyDescent="0.3">
      <c r="P315898" s="83"/>
    </row>
    <row r="315899" spans="16:16" x14ac:dyDescent="0.3">
      <c r="P315899" s="83"/>
    </row>
    <row r="315900" spans="16:16" x14ac:dyDescent="0.3">
      <c r="P315900" s="83"/>
    </row>
    <row r="315901" spans="16:16" x14ac:dyDescent="0.3">
      <c r="P315901" s="83"/>
    </row>
    <row r="315902" spans="16:16" x14ac:dyDescent="0.3">
      <c r="P315902" s="83"/>
    </row>
    <row r="315903" spans="16:16" x14ac:dyDescent="0.3">
      <c r="P315903" s="83"/>
    </row>
    <row r="315904" spans="16:16" x14ac:dyDescent="0.3">
      <c r="P315904" s="83"/>
    </row>
    <row r="315905" spans="16:16" x14ac:dyDescent="0.3">
      <c r="P315905" s="83"/>
    </row>
    <row r="315906" spans="16:16" x14ac:dyDescent="0.3">
      <c r="P315906" s="83"/>
    </row>
    <row r="315907" spans="16:16" x14ac:dyDescent="0.3">
      <c r="P315907" s="83"/>
    </row>
    <row r="315908" spans="16:16" x14ac:dyDescent="0.3">
      <c r="P315908" s="83"/>
    </row>
    <row r="315909" spans="16:16" x14ac:dyDescent="0.3">
      <c r="P315909" s="83"/>
    </row>
    <row r="315910" spans="16:16" x14ac:dyDescent="0.3">
      <c r="P315910" s="83"/>
    </row>
    <row r="315911" spans="16:16" x14ac:dyDescent="0.3">
      <c r="P315911" s="83"/>
    </row>
    <row r="315912" spans="16:16" x14ac:dyDescent="0.3">
      <c r="P315912" s="83"/>
    </row>
    <row r="315913" spans="16:16" x14ac:dyDescent="0.3">
      <c r="P315913" s="83"/>
    </row>
    <row r="315914" spans="16:16" x14ac:dyDescent="0.3">
      <c r="P315914" s="83"/>
    </row>
    <row r="315915" spans="16:16" x14ac:dyDescent="0.3">
      <c r="P315915" s="83"/>
    </row>
    <row r="315916" spans="16:16" x14ac:dyDescent="0.3">
      <c r="P315916" s="83"/>
    </row>
    <row r="315917" spans="16:16" x14ac:dyDescent="0.3">
      <c r="P315917" s="83"/>
    </row>
    <row r="315918" spans="16:16" x14ac:dyDescent="0.3">
      <c r="P315918" s="83"/>
    </row>
    <row r="315919" spans="16:16" x14ac:dyDescent="0.3">
      <c r="P315919" s="83"/>
    </row>
    <row r="315920" spans="16:16" x14ac:dyDescent="0.3">
      <c r="P315920" s="83"/>
    </row>
    <row r="315921" spans="16:16" x14ac:dyDescent="0.3">
      <c r="P315921" s="83"/>
    </row>
    <row r="315922" spans="16:16" x14ac:dyDescent="0.3">
      <c r="P315922" s="83"/>
    </row>
    <row r="315923" spans="16:16" x14ac:dyDescent="0.3">
      <c r="P315923" s="83"/>
    </row>
    <row r="315924" spans="16:16" x14ac:dyDescent="0.3">
      <c r="P315924" s="83"/>
    </row>
    <row r="315925" spans="16:16" x14ac:dyDescent="0.3">
      <c r="P315925" s="83"/>
    </row>
    <row r="315926" spans="16:16" x14ac:dyDescent="0.3">
      <c r="P315926" s="83"/>
    </row>
    <row r="315927" spans="16:16" x14ac:dyDescent="0.3">
      <c r="P315927" s="83"/>
    </row>
    <row r="315928" spans="16:16" x14ac:dyDescent="0.3">
      <c r="P315928" s="83"/>
    </row>
    <row r="315929" spans="16:16" x14ac:dyDescent="0.3">
      <c r="P315929" s="83"/>
    </row>
    <row r="315930" spans="16:16" x14ac:dyDescent="0.3">
      <c r="P315930" s="83"/>
    </row>
    <row r="315931" spans="16:16" x14ac:dyDescent="0.3">
      <c r="P315931" s="83"/>
    </row>
    <row r="315932" spans="16:16" x14ac:dyDescent="0.3">
      <c r="P315932" s="83"/>
    </row>
    <row r="315933" spans="16:16" x14ac:dyDescent="0.3">
      <c r="P315933" s="83"/>
    </row>
    <row r="315934" spans="16:16" x14ac:dyDescent="0.3">
      <c r="P315934" s="83"/>
    </row>
    <row r="315935" spans="16:16" x14ac:dyDescent="0.3">
      <c r="P315935" s="83"/>
    </row>
    <row r="315936" spans="16:16" x14ac:dyDescent="0.3">
      <c r="P315936" s="83"/>
    </row>
    <row r="315937" spans="16:16" x14ac:dyDescent="0.3">
      <c r="P315937" s="83"/>
    </row>
    <row r="315938" spans="16:16" x14ac:dyDescent="0.3">
      <c r="P315938" s="83"/>
    </row>
    <row r="315939" spans="16:16" x14ac:dyDescent="0.3">
      <c r="P315939" s="83"/>
    </row>
    <row r="315940" spans="16:16" x14ac:dyDescent="0.3">
      <c r="P315940" s="83"/>
    </row>
    <row r="315941" spans="16:16" x14ac:dyDescent="0.3">
      <c r="P315941" s="83"/>
    </row>
    <row r="315942" spans="16:16" x14ac:dyDescent="0.3">
      <c r="P315942" s="83"/>
    </row>
    <row r="315943" spans="16:16" x14ac:dyDescent="0.3">
      <c r="P315943" s="83"/>
    </row>
    <row r="315944" spans="16:16" x14ac:dyDescent="0.3">
      <c r="P315944" s="83"/>
    </row>
    <row r="315945" spans="16:16" x14ac:dyDescent="0.3">
      <c r="P315945" s="83"/>
    </row>
    <row r="315946" spans="16:16" x14ac:dyDescent="0.3">
      <c r="P315946" s="83"/>
    </row>
    <row r="315947" spans="16:16" x14ac:dyDescent="0.3">
      <c r="P315947" s="83"/>
    </row>
    <row r="315948" spans="16:16" x14ac:dyDescent="0.3">
      <c r="P315948" s="83"/>
    </row>
    <row r="315949" spans="16:16" x14ac:dyDescent="0.3">
      <c r="P315949" s="83"/>
    </row>
    <row r="315950" spans="16:16" x14ac:dyDescent="0.3">
      <c r="P315950" s="83"/>
    </row>
    <row r="315951" spans="16:16" x14ac:dyDescent="0.3">
      <c r="P315951" s="83"/>
    </row>
    <row r="315952" spans="16:16" x14ac:dyDescent="0.3">
      <c r="P315952" s="83"/>
    </row>
    <row r="315953" spans="16:16" x14ac:dyDescent="0.3">
      <c r="P315953" s="83"/>
    </row>
    <row r="315954" spans="16:16" x14ac:dyDescent="0.3">
      <c r="P315954" s="83"/>
    </row>
    <row r="315955" spans="16:16" x14ac:dyDescent="0.3">
      <c r="P315955" s="83"/>
    </row>
    <row r="315956" spans="16:16" x14ac:dyDescent="0.3">
      <c r="P315956" s="83"/>
    </row>
    <row r="315957" spans="16:16" x14ac:dyDescent="0.3">
      <c r="P315957" s="83"/>
    </row>
    <row r="315958" spans="16:16" x14ac:dyDescent="0.3">
      <c r="P315958" s="83"/>
    </row>
    <row r="315959" spans="16:16" x14ac:dyDescent="0.3">
      <c r="P315959" s="83"/>
    </row>
    <row r="315960" spans="16:16" x14ac:dyDescent="0.3">
      <c r="P315960" s="83"/>
    </row>
    <row r="315961" spans="16:16" x14ac:dyDescent="0.3">
      <c r="P315961" s="83"/>
    </row>
    <row r="315962" spans="16:16" x14ac:dyDescent="0.3">
      <c r="P315962" s="83"/>
    </row>
    <row r="315963" spans="16:16" x14ac:dyDescent="0.3">
      <c r="P315963" s="83"/>
    </row>
    <row r="315964" spans="16:16" x14ac:dyDescent="0.3">
      <c r="P315964" s="83"/>
    </row>
    <row r="315965" spans="16:16" x14ac:dyDescent="0.3">
      <c r="P315965" s="83"/>
    </row>
    <row r="315966" spans="16:16" x14ac:dyDescent="0.3">
      <c r="P315966" s="83"/>
    </row>
    <row r="315967" spans="16:16" x14ac:dyDescent="0.3">
      <c r="P315967" s="83"/>
    </row>
    <row r="315968" spans="16:16" x14ac:dyDescent="0.3">
      <c r="P315968" s="83"/>
    </row>
    <row r="315969" spans="16:16" x14ac:dyDescent="0.3">
      <c r="P315969" s="83"/>
    </row>
    <row r="315970" spans="16:16" x14ac:dyDescent="0.3">
      <c r="P315970" s="83"/>
    </row>
    <row r="315971" spans="16:16" x14ac:dyDescent="0.3">
      <c r="P315971" s="83"/>
    </row>
    <row r="315972" spans="16:16" x14ac:dyDescent="0.3">
      <c r="P315972" s="83"/>
    </row>
    <row r="315973" spans="16:16" x14ac:dyDescent="0.3">
      <c r="P315973" s="83"/>
    </row>
    <row r="315974" spans="16:16" x14ac:dyDescent="0.3">
      <c r="P315974" s="83"/>
    </row>
    <row r="315975" spans="16:16" x14ac:dyDescent="0.3">
      <c r="P315975" s="83"/>
    </row>
    <row r="315976" spans="16:16" x14ac:dyDescent="0.3">
      <c r="P315976" s="83"/>
    </row>
    <row r="315977" spans="16:16" x14ac:dyDescent="0.3">
      <c r="P315977" s="83"/>
    </row>
    <row r="315978" spans="16:16" x14ac:dyDescent="0.3">
      <c r="P315978" s="83"/>
    </row>
    <row r="315979" spans="16:16" x14ac:dyDescent="0.3">
      <c r="P315979" s="83"/>
    </row>
    <row r="315980" spans="16:16" x14ac:dyDescent="0.3">
      <c r="P315980" s="83"/>
    </row>
    <row r="315981" spans="16:16" x14ac:dyDescent="0.3">
      <c r="P315981" s="83"/>
    </row>
    <row r="315982" spans="16:16" x14ac:dyDescent="0.3">
      <c r="P315982" s="83"/>
    </row>
    <row r="315983" spans="16:16" x14ac:dyDescent="0.3">
      <c r="P315983" s="83"/>
    </row>
    <row r="315984" spans="16:16" x14ac:dyDescent="0.3">
      <c r="P315984" s="83"/>
    </row>
    <row r="315985" spans="16:16" x14ac:dyDescent="0.3">
      <c r="P315985" s="83"/>
    </row>
    <row r="315986" spans="16:16" x14ac:dyDescent="0.3">
      <c r="P315986" s="83"/>
    </row>
    <row r="315987" spans="16:16" x14ac:dyDescent="0.3">
      <c r="P315987" s="83"/>
    </row>
    <row r="315988" spans="16:16" x14ac:dyDescent="0.3">
      <c r="P315988" s="83"/>
    </row>
    <row r="315989" spans="16:16" x14ac:dyDescent="0.3">
      <c r="P315989" s="83"/>
    </row>
    <row r="315990" spans="16:16" x14ac:dyDescent="0.3">
      <c r="P315990" s="83"/>
    </row>
    <row r="315991" spans="16:16" x14ac:dyDescent="0.3">
      <c r="P315991" s="83"/>
    </row>
    <row r="315992" spans="16:16" x14ac:dyDescent="0.3">
      <c r="P315992" s="83"/>
    </row>
    <row r="315993" spans="16:16" x14ac:dyDescent="0.3">
      <c r="P315993" s="83"/>
    </row>
    <row r="315994" spans="16:16" x14ac:dyDescent="0.3">
      <c r="P315994" s="83"/>
    </row>
    <row r="315995" spans="16:16" x14ac:dyDescent="0.3">
      <c r="P315995" s="83"/>
    </row>
    <row r="315996" spans="16:16" x14ac:dyDescent="0.3">
      <c r="P315996" s="83"/>
    </row>
    <row r="315997" spans="16:16" x14ac:dyDescent="0.3">
      <c r="P315997" s="83"/>
    </row>
    <row r="315998" spans="16:16" x14ac:dyDescent="0.3">
      <c r="P315998" s="83"/>
    </row>
    <row r="315999" spans="16:16" x14ac:dyDescent="0.3">
      <c r="P315999" s="83"/>
    </row>
    <row r="316000" spans="16:16" x14ac:dyDescent="0.3">
      <c r="P316000" s="83"/>
    </row>
    <row r="316001" spans="16:16" x14ac:dyDescent="0.3">
      <c r="P316001" s="83"/>
    </row>
    <row r="316002" spans="16:16" x14ac:dyDescent="0.3">
      <c r="P316002" s="83"/>
    </row>
    <row r="316003" spans="16:16" x14ac:dyDescent="0.3">
      <c r="P316003" s="83"/>
    </row>
    <row r="316004" spans="16:16" x14ac:dyDescent="0.3">
      <c r="P316004" s="83"/>
    </row>
    <row r="316005" spans="16:16" x14ac:dyDescent="0.3">
      <c r="P316005" s="83"/>
    </row>
    <row r="316006" spans="16:16" x14ac:dyDescent="0.3">
      <c r="P316006" s="83"/>
    </row>
    <row r="316007" spans="16:16" x14ac:dyDescent="0.3">
      <c r="P316007" s="83"/>
    </row>
    <row r="316008" spans="16:16" x14ac:dyDescent="0.3">
      <c r="P316008" s="83"/>
    </row>
    <row r="316009" spans="16:16" x14ac:dyDescent="0.3">
      <c r="P316009" s="83"/>
    </row>
    <row r="316010" spans="16:16" x14ac:dyDescent="0.3">
      <c r="P316010" s="83"/>
    </row>
    <row r="316011" spans="16:16" x14ac:dyDescent="0.3">
      <c r="P316011" s="83"/>
    </row>
    <row r="316012" spans="16:16" x14ac:dyDescent="0.3">
      <c r="P316012" s="83"/>
    </row>
    <row r="316013" spans="16:16" x14ac:dyDescent="0.3">
      <c r="P316013" s="83"/>
    </row>
    <row r="316014" spans="16:16" x14ac:dyDescent="0.3">
      <c r="P316014" s="83"/>
    </row>
    <row r="316015" spans="16:16" x14ac:dyDescent="0.3">
      <c r="P316015" s="83"/>
    </row>
    <row r="316016" spans="16:16" x14ac:dyDescent="0.3">
      <c r="P316016" s="83"/>
    </row>
    <row r="316017" spans="16:16" x14ac:dyDescent="0.3">
      <c r="P316017" s="83"/>
    </row>
    <row r="316018" spans="16:16" x14ac:dyDescent="0.3">
      <c r="P316018" s="83"/>
    </row>
    <row r="316019" spans="16:16" x14ac:dyDescent="0.3">
      <c r="P316019" s="83"/>
    </row>
    <row r="316020" spans="16:16" x14ac:dyDescent="0.3">
      <c r="P316020" s="83"/>
    </row>
    <row r="316021" spans="16:16" x14ac:dyDescent="0.3">
      <c r="P316021" s="83"/>
    </row>
    <row r="316022" spans="16:16" x14ac:dyDescent="0.3">
      <c r="P316022" s="83"/>
    </row>
    <row r="316023" spans="16:16" x14ac:dyDescent="0.3">
      <c r="P316023" s="83"/>
    </row>
    <row r="316024" spans="16:16" x14ac:dyDescent="0.3">
      <c r="P316024" s="83"/>
    </row>
    <row r="316025" spans="16:16" x14ac:dyDescent="0.3">
      <c r="P316025" s="83"/>
    </row>
    <row r="316026" spans="16:16" x14ac:dyDescent="0.3">
      <c r="P316026" s="83"/>
    </row>
    <row r="316027" spans="16:16" x14ac:dyDescent="0.3">
      <c r="P316027" s="83"/>
    </row>
    <row r="316028" spans="16:16" x14ac:dyDescent="0.3">
      <c r="P316028" s="83"/>
    </row>
    <row r="316029" spans="16:16" x14ac:dyDescent="0.3">
      <c r="P316029" s="83"/>
    </row>
    <row r="316030" spans="16:16" x14ac:dyDescent="0.3">
      <c r="P316030" s="83"/>
    </row>
    <row r="316031" spans="16:16" x14ac:dyDescent="0.3">
      <c r="P316031" s="83"/>
    </row>
    <row r="316032" spans="16:16" x14ac:dyDescent="0.3">
      <c r="P316032" s="83"/>
    </row>
    <row r="316033" spans="16:16" x14ac:dyDescent="0.3">
      <c r="P316033" s="83"/>
    </row>
    <row r="316034" spans="16:16" x14ac:dyDescent="0.3">
      <c r="P316034" s="83"/>
    </row>
    <row r="316035" spans="16:16" x14ac:dyDescent="0.3">
      <c r="P316035" s="83"/>
    </row>
    <row r="316036" spans="16:16" x14ac:dyDescent="0.3">
      <c r="P316036" s="83"/>
    </row>
    <row r="316037" spans="16:16" x14ac:dyDescent="0.3">
      <c r="P316037" s="83"/>
    </row>
    <row r="316038" spans="16:16" x14ac:dyDescent="0.3">
      <c r="P316038" s="83"/>
    </row>
    <row r="316039" spans="16:16" x14ac:dyDescent="0.3">
      <c r="P316039" s="83"/>
    </row>
    <row r="316040" spans="16:16" x14ac:dyDescent="0.3">
      <c r="P316040" s="83"/>
    </row>
    <row r="316041" spans="16:16" x14ac:dyDescent="0.3">
      <c r="P316041" s="83"/>
    </row>
    <row r="316042" spans="16:16" x14ac:dyDescent="0.3">
      <c r="P316042" s="83"/>
    </row>
    <row r="316043" spans="16:16" x14ac:dyDescent="0.3">
      <c r="P316043" s="83"/>
    </row>
    <row r="316044" spans="16:16" x14ac:dyDescent="0.3">
      <c r="P316044" s="83"/>
    </row>
    <row r="316045" spans="16:16" x14ac:dyDescent="0.3">
      <c r="P316045" s="83"/>
    </row>
    <row r="316046" spans="16:16" x14ac:dyDescent="0.3">
      <c r="P316046" s="83"/>
    </row>
    <row r="316047" spans="16:16" x14ac:dyDescent="0.3">
      <c r="P316047" s="83"/>
    </row>
    <row r="316048" spans="16:16" x14ac:dyDescent="0.3">
      <c r="P316048" s="83"/>
    </row>
    <row r="316049" spans="16:16" x14ac:dyDescent="0.3">
      <c r="P316049" s="83"/>
    </row>
    <row r="316050" spans="16:16" x14ac:dyDescent="0.3">
      <c r="P316050" s="83"/>
    </row>
    <row r="316051" spans="16:16" x14ac:dyDescent="0.3">
      <c r="P316051" s="83"/>
    </row>
    <row r="316052" spans="16:16" x14ac:dyDescent="0.3">
      <c r="P316052" s="83"/>
    </row>
    <row r="316053" spans="16:16" x14ac:dyDescent="0.3">
      <c r="P316053" s="83"/>
    </row>
    <row r="316054" spans="16:16" x14ac:dyDescent="0.3">
      <c r="P316054" s="83"/>
    </row>
    <row r="316055" spans="16:16" x14ac:dyDescent="0.3">
      <c r="P316055" s="83"/>
    </row>
    <row r="316056" spans="16:16" x14ac:dyDescent="0.3">
      <c r="P316056" s="83"/>
    </row>
    <row r="316057" spans="16:16" x14ac:dyDescent="0.3">
      <c r="P316057" s="83"/>
    </row>
    <row r="316058" spans="16:16" x14ac:dyDescent="0.3">
      <c r="P316058" s="83"/>
    </row>
    <row r="316059" spans="16:16" x14ac:dyDescent="0.3">
      <c r="P316059" s="83"/>
    </row>
    <row r="316060" spans="16:16" x14ac:dyDescent="0.3">
      <c r="P316060" s="83"/>
    </row>
    <row r="316061" spans="16:16" x14ac:dyDescent="0.3">
      <c r="P316061" s="83"/>
    </row>
    <row r="316062" spans="16:16" x14ac:dyDescent="0.3">
      <c r="P316062" s="83"/>
    </row>
    <row r="316063" spans="16:16" x14ac:dyDescent="0.3">
      <c r="P316063" s="83"/>
    </row>
    <row r="316064" spans="16:16" x14ac:dyDescent="0.3">
      <c r="P316064" s="83"/>
    </row>
    <row r="316065" spans="16:16" x14ac:dyDescent="0.3">
      <c r="P316065" s="83"/>
    </row>
    <row r="316066" spans="16:16" x14ac:dyDescent="0.3">
      <c r="P316066" s="83"/>
    </row>
    <row r="316067" spans="16:16" x14ac:dyDescent="0.3">
      <c r="P316067" s="83"/>
    </row>
    <row r="316068" spans="16:16" x14ac:dyDescent="0.3">
      <c r="P316068" s="83"/>
    </row>
    <row r="316069" spans="16:16" x14ac:dyDescent="0.3">
      <c r="P316069" s="83"/>
    </row>
    <row r="316070" spans="16:16" x14ac:dyDescent="0.3">
      <c r="P316070" s="83"/>
    </row>
    <row r="316071" spans="16:16" x14ac:dyDescent="0.3">
      <c r="P316071" s="83"/>
    </row>
    <row r="316072" spans="16:16" x14ac:dyDescent="0.3">
      <c r="P316072" s="83"/>
    </row>
    <row r="316073" spans="16:16" x14ac:dyDescent="0.3">
      <c r="P316073" s="83"/>
    </row>
    <row r="316074" spans="16:16" x14ac:dyDescent="0.3">
      <c r="P316074" s="83"/>
    </row>
    <row r="316075" spans="16:16" x14ac:dyDescent="0.3">
      <c r="P316075" s="83"/>
    </row>
    <row r="316076" spans="16:16" x14ac:dyDescent="0.3">
      <c r="P316076" s="83"/>
    </row>
    <row r="316077" spans="16:16" x14ac:dyDescent="0.3">
      <c r="P316077" s="83"/>
    </row>
    <row r="316078" spans="16:16" x14ac:dyDescent="0.3">
      <c r="P316078" s="83"/>
    </row>
    <row r="316079" spans="16:16" x14ac:dyDescent="0.3">
      <c r="P316079" s="83"/>
    </row>
    <row r="316080" spans="16:16" x14ac:dyDescent="0.3">
      <c r="P316080" s="83"/>
    </row>
    <row r="316081" spans="16:16" x14ac:dyDescent="0.3">
      <c r="P316081" s="83"/>
    </row>
    <row r="316082" spans="16:16" x14ac:dyDescent="0.3">
      <c r="P316082" s="83"/>
    </row>
    <row r="316083" spans="16:16" x14ac:dyDescent="0.3">
      <c r="P316083" s="83"/>
    </row>
    <row r="316084" spans="16:16" x14ac:dyDescent="0.3">
      <c r="P316084" s="83"/>
    </row>
    <row r="316085" spans="16:16" x14ac:dyDescent="0.3">
      <c r="P316085" s="83"/>
    </row>
    <row r="316086" spans="16:16" x14ac:dyDescent="0.3">
      <c r="P316086" s="83"/>
    </row>
    <row r="316087" spans="16:16" x14ac:dyDescent="0.3">
      <c r="P316087" s="83"/>
    </row>
    <row r="316088" spans="16:16" x14ac:dyDescent="0.3">
      <c r="P316088" s="83"/>
    </row>
    <row r="316089" spans="16:16" x14ac:dyDescent="0.3">
      <c r="P316089" s="83"/>
    </row>
    <row r="316090" spans="16:16" x14ac:dyDescent="0.3">
      <c r="P316090" s="83"/>
    </row>
    <row r="316091" spans="16:16" x14ac:dyDescent="0.3">
      <c r="P316091" s="83"/>
    </row>
    <row r="316092" spans="16:16" x14ac:dyDescent="0.3">
      <c r="P316092" s="83"/>
    </row>
    <row r="316093" spans="16:16" x14ac:dyDescent="0.3">
      <c r="P316093" s="83"/>
    </row>
    <row r="316094" spans="16:16" x14ac:dyDescent="0.3">
      <c r="P316094" s="83"/>
    </row>
    <row r="316095" spans="16:16" x14ac:dyDescent="0.3">
      <c r="P316095" s="83"/>
    </row>
    <row r="316096" spans="16:16" x14ac:dyDescent="0.3">
      <c r="P316096" s="83"/>
    </row>
    <row r="316097" spans="16:16" x14ac:dyDescent="0.3">
      <c r="P316097" s="83"/>
    </row>
    <row r="316098" spans="16:16" x14ac:dyDescent="0.3">
      <c r="P316098" s="83"/>
    </row>
    <row r="316099" spans="16:16" x14ac:dyDescent="0.3">
      <c r="P316099" s="83"/>
    </row>
    <row r="316100" spans="16:16" x14ac:dyDescent="0.3">
      <c r="P316100" s="83"/>
    </row>
    <row r="316101" spans="16:16" x14ac:dyDescent="0.3">
      <c r="P316101" s="83"/>
    </row>
    <row r="316102" spans="16:16" x14ac:dyDescent="0.3">
      <c r="P316102" s="83"/>
    </row>
    <row r="316103" spans="16:16" x14ac:dyDescent="0.3">
      <c r="P316103" s="83"/>
    </row>
    <row r="316104" spans="16:16" x14ac:dyDescent="0.3">
      <c r="P316104" s="83"/>
    </row>
    <row r="316105" spans="16:16" x14ac:dyDescent="0.3">
      <c r="P316105" s="83"/>
    </row>
    <row r="316106" spans="16:16" x14ac:dyDescent="0.3">
      <c r="P316106" s="83"/>
    </row>
    <row r="316107" spans="16:16" x14ac:dyDescent="0.3">
      <c r="P316107" s="83"/>
    </row>
    <row r="316108" spans="16:16" x14ac:dyDescent="0.3">
      <c r="P316108" s="83"/>
    </row>
    <row r="316109" spans="16:16" x14ac:dyDescent="0.3">
      <c r="P316109" s="83"/>
    </row>
    <row r="316110" spans="16:16" x14ac:dyDescent="0.3">
      <c r="P316110" s="83"/>
    </row>
    <row r="316111" spans="16:16" x14ac:dyDescent="0.3">
      <c r="P316111" s="83"/>
    </row>
    <row r="316112" spans="16:16" x14ac:dyDescent="0.3">
      <c r="P316112" s="83"/>
    </row>
    <row r="316113" spans="16:16" x14ac:dyDescent="0.3">
      <c r="P316113" s="83"/>
    </row>
    <row r="316114" spans="16:16" x14ac:dyDescent="0.3">
      <c r="P316114" s="83"/>
    </row>
    <row r="316115" spans="16:16" x14ac:dyDescent="0.3">
      <c r="P316115" s="83"/>
    </row>
    <row r="316116" spans="16:16" x14ac:dyDescent="0.3">
      <c r="P316116" s="83"/>
    </row>
    <row r="316117" spans="16:16" x14ac:dyDescent="0.3">
      <c r="P316117" s="83"/>
    </row>
    <row r="316118" spans="16:16" x14ac:dyDescent="0.3">
      <c r="P316118" s="83"/>
    </row>
    <row r="316119" spans="16:16" x14ac:dyDescent="0.3">
      <c r="P316119" s="83"/>
    </row>
    <row r="316120" spans="16:16" x14ac:dyDescent="0.3">
      <c r="P316120" s="83"/>
    </row>
    <row r="316121" spans="16:16" x14ac:dyDescent="0.3">
      <c r="P316121" s="83"/>
    </row>
    <row r="316122" spans="16:16" x14ac:dyDescent="0.3">
      <c r="P316122" s="83"/>
    </row>
    <row r="316123" spans="16:16" x14ac:dyDescent="0.3">
      <c r="P316123" s="83"/>
    </row>
    <row r="316124" spans="16:16" x14ac:dyDescent="0.3">
      <c r="P316124" s="83"/>
    </row>
    <row r="316125" spans="16:16" x14ac:dyDescent="0.3">
      <c r="P316125" s="83"/>
    </row>
    <row r="316126" spans="16:16" x14ac:dyDescent="0.3">
      <c r="P316126" s="83"/>
    </row>
    <row r="316127" spans="16:16" x14ac:dyDescent="0.3">
      <c r="P316127" s="83"/>
    </row>
    <row r="316128" spans="16:16" x14ac:dyDescent="0.3">
      <c r="P316128" s="83"/>
    </row>
    <row r="316129" spans="16:16" x14ac:dyDescent="0.3">
      <c r="P316129" s="83"/>
    </row>
    <row r="316130" spans="16:16" x14ac:dyDescent="0.3">
      <c r="P316130" s="83"/>
    </row>
    <row r="316131" spans="16:16" x14ac:dyDescent="0.3">
      <c r="P316131" s="83"/>
    </row>
    <row r="316132" spans="16:16" x14ac:dyDescent="0.3">
      <c r="P316132" s="83"/>
    </row>
    <row r="316133" spans="16:16" x14ac:dyDescent="0.3">
      <c r="P316133" s="83"/>
    </row>
    <row r="316134" spans="16:16" x14ac:dyDescent="0.3">
      <c r="P316134" s="83"/>
    </row>
    <row r="316135" spans="16:16" x14ac:dyDescent="0.3">
      <c r="P316135" s="83"/>
    </row>
    <row r="316136" spans="16:16" x14ac:dyDescent="0.3">
      <c r="P316136" s="83"/>
    </row>
    <row r="316137" spans="16:16" x14ac:dyDescent="0.3">
      <c r="P316137" s="83"/>
    </row>
    <row r="316138" spans="16:16" x14ac:dyDescent="0.3">
      <c r="P316138" s="83"/>
    </row>
    <row r="316139" spans="16:16" x14ac:dyDescent="0.3">
      <c r="P316139" s="83"/>
    </row>
    <row r="316140" spans="16:16" x14ac:dyDescent="0.3">
      <c r="P316140" s="83"/>
    </row>
    <row r="316141" spans="16:16" x14ac:dyDescent="0.3">
      <c r="P316141" s="83"/>
    </row>
    <row r="316142" spans="16:16" x14ac:dyDescent="0.3">
      <c r="P316142" s="83"/>
    </row>
    <row r="316143" spans="16:16" x14ac:dyDescent="0.3">
      <c r="P316143" s="83"/>
    </row>
    <row r="316144" spans="16:16" x14ac:dyDescent="0.3">
      <c r="P316144" s="83"/>
    </row>
    <row r="316145" spans="16:16" x14ac:dyDescent="0.3">
      <c r="P316145" s="83"/>
    </row>
    <row r="316146" spans="16:16" x14ac:dyDescent="0.3">
      <c r="P316146" s="83"/>
    </row>
    <row r="316147" spans="16:16" x14ac:dyDescent="0.3">
      <c r="P316147" s="83"/>
    </row>
    <row r="316148" spans="16:16" x14ac:dyDescent="0.3">
      <c r="P316148" s="83"/>
    </row>
    <row r="316149" spans="16:16" x14ac:dyDescent="0.3">
      <c r="P316149" s="83"/>
    </row>
    <row r="316150" spans="16:16" x14ac:dyDescent="0.3">
      <c r="P316150" s="83"/>
    </row>
    <row r="316151" spans="16:16" x14ac:dyDescent="0.3">
      <c r="P316151" s="83"/>
    </row>
    <row r="316152" spans="16:16" x14ac:dyDescent="0.3">
      <c r="P316152" s="83"/>
    </row>
    <row r="316153" spans="16:16" x14ac:dyDescent="0.3">
      <c r="P316153" s="83"/>
    </row>
    <row r="316154" spans="16:16" x14ac:dyDescent="0.3">
      <c r="P316154" s="83"/>
    </row>
    <row r="316155" spans="16:16" x14ac:dyDescent="0.3">
      <c r="P316155" s="83"/>
    </row>
    <row r="316156" spans="16:16" x14ac:dyDescent="0.3">
      <c r="P316156" s="83"/>
    </row>
    <row r="316157" spans="16:16" x14ac:dyDescent="0.3">
      <c r="P316157" s="83"/>
    </row>
    <row r="316158" spans="16:16" x14ac:dyDescent="0.3">
      <c r="P316158" s="83"/>
    </row>
    <row r="316159" spans="16:16" x14ac:dyDescent="0.3">
      <c r="P316159" s="83"/>
    </row>
    <row r="316160" spans="16:16" x14ac:dyDescent="0.3">
      <c r="P316160" s="83"/>
    </row>
    <row r="316161" spans="16:16" x14ac:dyDescent="0.3">
      <c r="P316161" s="83"/>
    </row>
    <row r="316162" spans="16:16" x14ac:dyDescent="0.3">
      <c r="P316162" s="83"/>
    </row>
    <row r="316163" spans="16:16" x14ac:dyDescent="0.3">
      <c r="P316163" s="83"/>
    </row>
    <row r="316164" spans="16:16" x14ac:dyDescent="0.3">
      <c r="P316164" s="83"/>
    </row>
    <row r="316165" spans="16:16" x14ac:dyDescent="0.3">
      <c r="P316165" s="83"/>
    </row>
    <row r="316166" spans="16:16" x14ac:dyDescent="0.3">
      <c r="P316166" s="83"/>
    </row>
    <row r="316167" spans="16:16" x14ac:dyDescent="0.3">
      <c r="P316167" s="83"/>
    </row>
    <row r="316168" spans="16:16" x14ac:dyDescent="0.3">
      <c r="P316168" s="83"/>
    </row>
    <row r="316169" spans="16:16" x14ac:dyDescent="0.3">
      <c r="P316169" s="83"/>
    </row>
    <row r="316170" spans="16:16" x14ac:dyDescent="0.3">
      <c r="P316170" s="83"/>
    </row>
    <row r="316171" spans="16:16" x14ac:dyDescent="0.3">
      <c r="P316171" s="83"/>
    </row>
    <row r="316172" spans="16:16" x14ac:dyDescent="0.3">
      <c r="P316172" s="83"/>
    </row>
    <row r="316173" spans="16:16" x14ac:dyDescent="0.3">
      <c r="P316173" s="83"/>
    </row>
    <row r="316174" spans="16:16" x14ac:dyDescent="0.3">
      <c r="P316174" s="83"/>
    </row>
    <row r="316175" spans="16:16" x14ac:dyDescent="0.3">
      <c r="P316175" s="83"/>
    </row>
    <row r="316176" spans="16:16" x14ac:dyDescent="0.3">
      <c r="P316176" s="83"/>
    </row>
    <row r="316177" spans="16:16" x14ac:dyDescent="0.3">
      <c r="P316177" s="83"/>
    </row>
    <row r="316178" spans="16:16" x14ac:dyDescent="0.3">
      <c r="P316178" s="83"/>
    </row>
    <row r="316179" spans="16:16" x14ac:dyDescent="0.3">
      <c r="P316179" s="83"/>
    </row>
    <row r="316180" spans="16:16" x14ac:dyDescent="0.3">
      <c r="P316180" s="83"/>
    </row>
    <row r="316181" spans="16:16" x14ac:dyDescent="0.3">
      <c r="P316181" s="83"/>
    </row>
    <row r="316182" spans="16:16" x14ac:dyDescent="0.3">
      <c r="P316182" s="83"/>
    </row>
    <row r="316183" spans="16:16" x14ac:dyDescent="0.3">
      <c r="P316183" s="83"/>
    </row>
    <row r="316184" spans="16:16" x14ac:dyDescent="0.3">
      <c r="P316184" s="83"/>
    </row>
    <row r="316185" spans="16:16" x14ac:dyDescent="0.3">
      <c r="P316185" s="83"/>
    </row>
    <row r="316186" spans="16:16" x14ac:dyDescent="0.3">
      <c r="P316186" s="83"/>
    </row>
    <row r="316187" spans="16:16" x14ac:dyDescent="0.3">
      <c r="P316187" s="83"/>
    </row>
    <row r="316188" spans="16:16" x14ac:dyDescent="0.3">
      <c r="P316188" s="83"/>
    </row>
    <row r="316189" spans="16:16" x14ac:dyDescent="0.3">
      <c r="P316189" s="83"/>
    </row>
    <row r="316190" spans="16:16" x14ac:dyDescent="0.3">
      <c r="P316190" s="83"/>
    </row>
    <row r="316191" spans="16:16" x14ac:dyDescent="0.3">
      <c r="P316191" s="83"/>
    </row>
    <row r="316192" spans="16:16" x14ac:dyDescent="0.3">
      <c r="P316192" s="83"/>
    </row>
    <row r="316193" spans="16:16" x14ac:dyDescent="0.3">
      <c r="P316193" s="83"/>
    </row>
    <row r="316194" spans="16:16" x14ac:dyDescent="0.3">
      <c r="P316194" s="83"/>
    </row>
    <row r="316195" spans="16:16" x14ac:dyDescent="0.3">
      <c r="P316195" s="83"/>
    </row>
    <row r="316196" spans="16:16" x14ac:dyDescent="0.3">
      <c r="P316196" s="83"/>
    </row>
    <row r="316197" spans="16:16" x14ac:dyDescent="0.3">
      <c r="P316197" s="83"/>
    </row>
    <row r="316198" spans="16:16" x14ac:dyDescent="0.3">
      <c r="P316198" s="83"/>
    </row>
    <row r="316199" spans="16:16" x14ac:dyDescent="0.3">
      <c r="P316199" s="83"/>
    </row>
    <row r="316200" spans="16:16" x14ac:dyDescent="0.3">
      <c r="P316200" s="83"/>
    </row>
    <row r="316201" spans="16:16" x14ac:dyDescent="0.3">
      <c r="P316201" s="83"/>
    </row>
    <row r="316202" spans="16:16" x14ac:dyDescent="0.3">
      <c r="P316202" s="83"/>
    </row>
    <row r="316203" spans="16:16" x14ac:dyDescent="0.3">
      <c r="P316203" s="83"/>
    </row>
    <row r="316204" spans="16:16" x14ac:dyDescent="0.3">
      <c r="P316204" s="83"/>
    </row>
    <row r="316205" spans="16:16" x14ac:dyDescent="0.3">
      <c r="P316205" s="83"/>
    </row>
    <row r="316206" spans="16:16" x14ac:dyDescent="0.3">
      <c r="P316206" s="83"/>
    </row>
    <row r="316207" spans="16:16" x14ac:dyDescent="0.3">
      <c r="P316207" s="83"/>
    </row>
    <row r="316208" spans="16:16" x14ac:dyDescent="0.3">
      <c r="P316208" s="83"/>
    </row>
    <row r="316209" spans="16:16" x14ac:dyDescent="0.3">
      <c r="P316209" s="83"/>
    </row>
    <row r="316210" spans="16:16" x14ac:dyDescent="0.3">
      <c r="P316210" s="83"/>
    </row>
    <row r="316211" spans="16:16" x14ac:dyDescent="0.3">
      <c r="P316211" s="83"/>
    </row>
    <row r="316212" spans="16:16" x14ac:dyDescent="0.3">
      <c r="P316212" s="83"/>
    </row>
    <row r="316213" spans="16:16" x14ac:dyDescent="0.3">
      <c r="P316213" s="83"/>
    </row>
    <row r="316214" spans="16:16" x14ac:dyDescent="0.3">
      <c r="P316214" s="83"/>
    </row>
    <row r="316215" spans="16:16" x14ac:dyDescent="0.3">
      <c r="P316215" s="83"/>
    </row>
    <row r="316216" spans="16:16" x14ac:dyDescent="0.3">
      <c r="P316216" s="83"/>
    </row>
    <row r="316217" spans="16:16" x14ac:dyDescent="0.3">
      <c r="P316217" s="83"/>
    </row>
    <row r="316218" spans="16:16" x14ac:dyDescent="0.3">
      <c r="P316218" s="83"/>
    </row>
    <row r="316219" spans="16:16" x14ac:dyDescent="0.3">
      <c r="P316219" s="83"/>
    </row>
    <row r="316220" spans="16:16" x14ac:dyDescent="0.3">
      <c r="P316220" s="83"/>
    </row>
    <row r="316221" spans="16:16" x14ac:dyDescent="0.3">
      <c r="P316221" s="83"/>
    </row>
    <row r="316222" spans="16:16" x14ac:dyDescent="0.3">
      <c r="P316222" s="83"/>
    </row>
    <row r="316223" spans="16:16" x14ac:dyDescent="0.3">
      <c r="P316223" s="83"/>
    </row>
    <row r="316224" spans="16:16" x14ac:dyDescent="0.3">
      <c r="P316224" s="83"/>
    </row>
    <row r="316225" spans="16:16" x14ac:dyDescent="0.3">
      <c r="P316225" s="83"/>
    </row>
    <row r="316226" spans="16:16" x14ac:dyDescent="0.3">
      <c r="P316226" s="83"/>
    </row>
    <row r="316227" spans="16:16" x14ac:dyDescent="0.3">
      <c r="P316227" s="83"/>
    </row>
    <row r="316228" spans="16:16" x14ac:dyDescent="0.3">
      <c r="P316228" s="83"/>
    </row>
    <row r="316229" spans="16:16" x14ac:dyDescent="0.3">
      <c r="P316229" s="83"/>
    </row>
    <row r="316230" spans="16:16" x14ac:dyDescent="0.3">
      <c r="P316230" s="83"/>
    </row>
    <row r="316231" spans="16:16" x14ac:dyDescent="0.3">
      <c r="P316231" s="83"/>
    </row>
    <row r="316232" spans="16:16" x14ac:dyDescent="0.3">
      <c r="P316232" s="83"/>
    </row>
    <row r="316233" spans="16:16" x14ac:dyDescent="0.3">
      <c r="P316233" s="83"/>
    </row>
    <row r="316234" spans="16:16" x14ac:dyDescent="0.3">
      <c r="P316234" s="83"/>
    </row>
    <row r="316235" spans="16:16" x14ac:dyDescent="0.3">
      <c r="P316235" s="83"/>
    </row>
    <row r="316236" spans="16:16" x14ac:dyDescent="0.3">
      <c r="P316236" s="83"/>
    </row>
    <row r="316237" spans="16:16" x14ac:dyDescent="0.3">
      <c r="P316237" s="83"/>
    </row>
    <row r="316238" spans="16:16" x14ac:dyDescent="0.3">
      <c r="P316238" s="83"/>
    </row>
    <row r="316239" spans="16:16" x14ac:dyDescent="0.3">
      <c r="P316239" s="83"/>
    </row>
    <row r="316240" spans="16:16" x14ac:dyDescent="0.3">
      <c r="P316240" s="83"/>
    </row>
    <row r="316241" spans="16:16" x14ac:dyDescent="0.3">
      <c r="P316241" s="83"/>
    </row>
    <row r="316242" spans="16:16" x14ac:dyDescent="0.3">
      <c r="P316242" s="83"/>
    </row>
    <row r="316243" spans="16:16" x14ac:dyDescent="0.3">
      <c r="P316243" s="83"/>
    </row>
    <row r="316244" spans="16:16" x14ac:dyDescent="0.3">
      <c r="P316244" s="83"/>
    </row>
    <row r="316245" spans="16:16" x14ac:dyDescent="0.3">
      <c r="P316245" s="83"/>
    </row>
    <row r="316246" spans="16:16" x14ac:dyDescent="0.3">
      <c r="P316246" s="83"/>
    </row>
    <row r="316247" spans="16:16" x14ac:dyDescent="0.3">
      <c r="P316247" s="83"/>
    </row>
    <row r="316248" spans="16:16" x14ac:dyDescent="0.3">
      <c r="P316248" s="83"/>
    </row>
    <row r="316249" spans="16:16" x14ac:dyDescent="0.3">
      <c r="P316249" s="83"/>
    </row>
    <row r="316250" spans="16:16" x14ac:dyDescent="0.3">
      <c r="P316250" s="83"/>
    </row>
    <row r="316251" spans="16:16" x14ac:dyDescent="0.3">
      <c r="P316251" s="83"/>
    </row>
    <row r="316252" spans="16:16" x14ac:dyDescent="0.3">
      <c r="P316252" s="83"/>
    </row>
    <row r="316253" spans="16:16" x14ac:dyDescent="0.3">
      <c r="P316253" s="83"/>
    </row>
    <row r="316254" spans="16:16" x14ac:dyDescent="0.3">
      <c r="P316254" s="83"/>
    </row>
    <row r="316255" spans="16:16" x14ac:dyDescent="0.3">
      <c r="P316255" s="83"/>
    </row>
    <row r="316256" spans="16:16" x14ac:dyDescent="0.3">
      <c r="P316256" s="83"/>
    </row>
    <row r="316257" spans="16:16" x14ac:dyDescent="0.3">
      <c r="P316257" s="83"/>
    </row>
    <row r="316258" spans="16:16" x14ac:dyDescent="0.3">
      <c r="P316258" s="83"/>
    </row>
    <row r="316259" spans="16:16" x14ac:dyDescent="0.3">
      <c r="P316259" s="83"/>
    </row>
    <row r="316260" spans="16:16" x14ac:dyDescent="0.3">
      <c r="P316260" s="83"/>
    </row>
    <row r="316261" spans="16:16" x14ac:dyDescent="0.3">
      <c r="P316261" s="83"/>
    </row>
    <row r="316262" spans="16:16" x14ac:dyDescent="0.3">
      <c r="P316262" s="83"/>
    </row>
    <row r="316263" spans="16:16" x14ac:dyDescent="0.3">
      <c r="P316263" s="83"/>
    </row>
    <row r="316264" spans="16:16" x14ac:dyDescent="0.3">
      <c r="P316264" s="83"/>
    </row>
    <row r="316265" spans="16:16" x14ac:dyDescent="0.3">
      <c r="P316265" s="83"/>
    </row>
    <row r="316266" spans="16:16" x14ac:dyDescent="0.3">
      <c r="P316266" s="83"/>
    </row>
    <row r="316267" spans="16:16" x14ac:dyDescent="0.3">
      <c r="P316267" s="83"/>
    </row>
    <row r="316268" spans="16:16" x14ac:dyDescent="0.3">
      <c r="P316268" s="83"/>
    </row>
    <row r="316269" spans="16:16" x14ac:dyDescent="0.3">
      <c r="P316269" s="83"/>
    </row>
    <row r="316270" spans="16:16" x14ac:dyDescent="0.3">
      <c r="P316270" s="83"/>
    </row>
    <row r="316271" spans="16:16" x14ac:dyDescent="0.3">
      <c r="P316271" s="83"/>
    </row>
    <row r="316272" spans="16:16" x14ac:dyDescent="0.3">
      <c r="P316272" s="83"/>
    </row>
    <row r="316273" spans="16:16" x14ac:dyDescent="0.3">
      <c r="P316273" s="83"/>
    </row>
    <row r="316274" spans="16:16" x14ac:dyDescent="0.3">
      <c r="P316274" s="83"/>
    </row>
    <row r="316275" spans="16:16" x14ac:dyDescent="0.3">
      <c r="P316275" s="83"/>
    </row>
    <row r="316276" spans="16:16" x14ac:dyDescent="0.3">
      <c r="P316276" s="83"/>
    </row>
    <row r="316277" spans="16:16" x14ac:dyDescent="0.3">
      <c r="P316277" s="83"/>
    </row>
    <row r="316278" spans="16:16" x14ac:dyDescent="0.3">
      <c r="P316278" s="83"/>
    </row>
    <row r="316279" spans="16:16" x14ac:dyDescent="0.3">
      <c r="P316279" s="83"/>
    </row>
    <row r="316280" spans="16:16" x14ac:dyDescent="0.3">
      <c r="P316280" s="83"/>
    </row>
    <row r="316281" spans="16:16" x14ac:dyDescent="0.3">
      <c r="P316281" s="83"/>
    </row>
    <row r="316282" spans="16:16" x14ac:dyDescent="0.3">
      <c r="P316282" s="83"/>
    </row>
    <row r="316283" spans="16:16" x14ac:dyDescent="0.3">
      <c r="P316283" s="83"/>
    </row>
    <row r="316284" spans="16:16" x14ac:dyDescent="0.3">
      <c r="P316284" s="83"/>
    </row>
    <row r="316285" spans="16:16" x14ac:dyDescent="0.3">
      <c r="P316285" s="83"/>
    </row>
    <row r="316286" spans="16:16" x14ac:dyDescent="0.3">
      <c r="P316286" s="83"/>
    </row>
    <row r="316287" spans="16:16" x14ac:dyDescent="0.3">
      <c r="P316287" s="83"/>
    </row>
    <row r="316288" spans="16:16" x14ac:dyDescent="0.3">
      <c r="P316288" s="83"/>
    </row>
    <row r="316289" spans="16:16" x14ac:dyDescent="0.3">
      <c r="P316289" s="83"/>
    </row>
    <row r="316290" spans="16:16" x14ac:dyDescent="0.3">
      <c r="P316290" s="83"/>
    </row>
    <row r="316291" spans="16:16" x14ac:dyDescent="0.3">
      <c r="P316291" s="83"/>
    </row>
    <row r="316292" spans="16:16" x14ac:dyDescent="0.3">
      <c r="P316292" s="83"/>
    </row>
    <row r="316293" spans="16:16" x14ac:dyDescent="0.3">
      <c r="P316293" s="83"/>
    </row>
    <row r="316294" spans="16:16" x14ac:dyDescent="0.3">
      <c r="P316294" s="83"/>
    </row>
    <row r="316295" spans="16:16" x14ac:dyDescent="0.3">
      <c r="P316295" s="83"/>
    </row>
    <row r="316296" spans="16:16" x14ac:dyDescent="0.3">
      <c r="P316296" s="83"/>
    </row>
    <row r="316297" spans="16:16" x14ac:dyDescent="0.3">
      <c r="P316297" s="83"/>
    </row>
    <row r="316298" spans="16:16" x14ac:dyDescent="0.3">
      <c r="P316298" s="83"/>
    </row>
    <row r="316299" spans="16:16" x14ac:dyDescent="0.3">
      <c r="P316299" s="83"/>
    </row>
    <row r="316300" spans="16:16" x14ac:dyDescent="0.3">
      <c r="P316300" s="83"/>
    </row>
    <row r="316301" spans="16:16" x14ac:dyDescent="0.3">
      <c r="P316301" s="83"/>
    </row>
    <row r="316302" spans="16:16" x14ac:dyDescent="0.3">
      <c r="P316302" s="83"/>
    </row>
    <row r="316303" spans="16:16" x14ac:dyDescent="0.3">
      <c r="P316303" s="83"/>
    </row>
    <row r="316304" spans="16:16" x14ac:dyDescent="0.3">
      <c r="P316304" s="83"/>
    </row>
    <row r="316305" spans="16:16" x14ac:dyDescent="0.3">
      <c r="P316305" s="83"/>
    </row>
    <row r="316306" spans="16:16" x14ac:dyDescent="0.3">
      <c r="P316306" s="83"/>
    </row>
    <row r="316307" spans="16:16" x14ac:dyDescent="0.3">
      <c r="P316307" s="83"/>
    </row>
    <row r="316308" spans="16:16" x14ac:dyDescent="0.3">
      <c r="P316308" s="83"/>
    </row>
    <row r="316309" spans="16:16" x14ac:dyDescent="0.3">
      <c r="P316309" s="83"/>
    </row>
    <row r="316310" spans="16:16" x14ac:dyDescent="0.3">
      <c r="P316310" s="83"/>
    </row>
    <row r="316311" spans="16:16" x14ac:dyDescent="0.3">
      <c r="P316311" s="83"/>
    </row>
    <row r="316312" spans="16:16" x14ac:dyDescent="0.3">
      <c r="P316312" s="83"/>
    </row>
    <row r="316313" spans="16:16" x14ac:dyDescent="0.3">
      <c r="P316313" s="83"/>
    </row>
    <row r="316314" spans="16:16" x14ac:dyDescent="0.3">
      <c r="P316314" s="83"/>
    </row>
    <row r="316315" spans="16:16" x14ac:dyDescent="0.3">
      <c r="P316315" s="83"/>
    </row>
    <row r="316316" spans="16:16" x14ac:dyDescent="0.3">
      <c r="P316316" s="83"/>
    </row>
    <row r="316317" spans="16:16" x14ac:dyDescent="0.3">
      <c r="P316317" s="83"/>
    </row>
    <row r="316318" spans="16:16" x14ac:dyDescent="0.3">
      <c r="P316318" s="83"/>
    </row>
    <row r="316319" spans="16:16" x14ac:dyDescent="0.3">
      <c r="P316319" s="83"/>
    </row>
    <row r="316320" spans="16:16" x14ac:dyDescent="0.3">
      <c r="P316320" s="83"/>
    </row>
    <row r="316321" spans="16:16" x14ac:dyDescent="0.3">
      <c r="P316321" s="83"/>
    </row>
    <row r="316322" spans="16:16" x14ac:dyDescent="0.3">
      <c r="P316322" s="83"/>
    </row>
    <row r="316323" spans="16:16" x14ac:dyDescent="0.3">
      <c r="P316323" s="83"/>
    </row>
    <row r="316324" spans="16:16" x14ac:dyDescent="0.3">
      <c r="P316324" s="83"/>
    </row>
    <row r="316325" spans="16:16" x14ac:dyDescent="0.3">
      <c r="P316325" s="83"/>
    </row>
    <row r="316326" spans="16:16" x14ac:dyDescent="0.3">
      <c r="P316326" s="83"/>
    </row>
    <row r="316327" spans="16:16" x14ac:dyDescent="0.3">
      <c r="P316327" s="83"/>
    </row>
    <row r="316328" spans="16:16" x14ac:dyDescent="0.3">
      <c r="P316328" s="83"/>
    </row>
    <row r="316329" spans="16:16" x14ac:dyDescent="0.3">
      <c r="P316329" s="83"/>
    </row>
    <row r="316330" spans="16:16" x14ac:dyDescent="0.3">
      <c r="P316330" s="83"/>
    </row>
    <row r="316331" spans="16:16" x14ac:dyDescent="0.3">
      <c r="P316331" s="83"/>
    </row>
    <row r="316332" spans="16:16" x14ac:dyDescent="0.3">
      <c r="P316332" s="83"/>
    </row>
    <row r="316333" spans="16:16" x14ac:dyDescent="0.3">
      <c r="P316333" s="83"/>
    </row>
    <row r="316334" spans="16:16" x14ac:dyDescent="0.3">
      <c r="P316334" s="83"/>
    </row>
    <row r="316335" spans="16:16" x14ac:dyDescent="0.3">
      <c r="P316335" s="83"/>
    </row>
    <row r="316336" spans="16:16" x14ac:dyDescent="0.3">
      <c r="P316336" s="83"/>
    </row>
    <row r="316337" spans="16:16" x14ac:dyDescent="0.3">
      <c r="P316337" s="83"/>
    </row>
    <row r="316338" spans="16:16" x14ac:dyDescent="0.3">
      <c r="P316338" s="83"/>
    </row>
    <row r="316339" spans="16:16" x14ac:dyDescent="0.3">
      <c r="P316339" s="83"/>
    </row>
    <row r="316340" spans="16:16" x14ac:dyDescent="0.3">
      <c r="P316340" s="83"/>
    </row>
    <row r="316341" spans="16:16" x14ac:dyDescent="0.3">
      <c r="P316341" s="83"/>
    </row>
    <row r="316342" spans="16:16" x14ac:dyDescent="0.3">
      <c r="P316342" s="83"/>
    </row>
    <row r="316343" spans="16:16" x14ac:dyDescent="0.3">
      <c r="P316343" s="83"/>
    </row>
    <row r="316344" spans="16:16" x14ac:dyDescent="0.3">
      <c r="P316344" s="83"/>
    </row>
    <row r="316345" spans="16:16" x14ac:dyDescent="0.3">
      <c r="P316345" s="83"/>
    </row>
    <row r="316346" spans="16:16" x14ac:dyDescent="0.3">
      <c r="P316346" s="83"/>
    </row>
    <row r="316347" spans="16:16" x14ac:dyDescent="0.3">
      <c r="P316347" s="83"/>
    </row>
    <row r="316348" spans="16:16" x14ac:dyDescent="0.3">
      <c r="P316348" s="83"/>
    </row>
    <row r="316349" spans="16:16" x14ac:dyDescent="0.3">
      <c r="P316349" s="83"/>
    </row>
    <row r="316350" spans="16:16" x14ac:dyDescent="0.3">
      <c r="P316350" s="83"/>
    </row>
    <row r="316351" spans="16:16" x14ac:dyDescent="0.3">
      <c r="P316351" s="83"/>
    </row>
    <row r="316352" spans="16:16" x14ac:dyDescent="0.3">
      <c r="P316352" s="83"/>
    </row>
    <row r="316353" spans="16:16" x14ac:dyDescent="0.3">
      <c r="P316353" s="83"/>
    </row>
    <row r="316354" spans="16:16" x14ac:dyDescent="0.3">
      <c r="P316354" s="83"/>
    </row>
    <row r="316355" spans="16:16" x14ac:dyDescent="0.3">
      <c r="P316355" s="83"/>
    </row>
    <row r="316356" spans="16:16" x14ac:dyDescent="0.3">
      <c r="P316356" s="83"/>
    </row>
    <row r="316357" spans="16:16" x14ac:dyDescent="0.3">
      <c r="P316357" s="83"/>
    </row>
    <row r="316358" spans="16:16" x14ac:dyDescent="0.3">
      <c r="P316358" s="83"/>
    </row>
    <row r="316359" spans="16:16" x14ac:dyDescent="0.3">
      <c r="P316359" s="83"/>
    </row>
    <row r="316360" spans="16:16" x14ac:dyDescent="0.3">
      <c r="P316360" s="83"/>
    </row>
    <row r="316361" spans="16:16" x14ac:dyDescent="0.3">
      <c r="P316361" s="83"/>
    </row>
    <row r="316362" spans="16:16" x14ac:dyDescent="0.3">
      <c r="P316362" s="83"/>
    </row>
    <row r="316363" spans="16:16" x14ac:dyDescent="0.3">
      <c r="P316363" s="83"/>
    </row>
    <row r="316364" spans="16:16" x14ac:dyDescent="0.3">
      <c r="P316364" s="83"/>
    </row>
    <row r="316365" spans="16:16" x14ac:dyDescent="0.3">
      <c r="P316365" s="83"/>
    </row>
    <row r="316366" spans="16:16" x14ac:dyDescent="0.3">
      <c r="P316366" s="83"/>
    </row>
    <row r="316367" spans="16:16" x14ac:dyDescent="0.3">
      <c r="P316367" s="83"/>
    </row>
    <row r="316368" spans="16:16" x14ac:dyDescent="0.3">
      <c r="P316368" s="83"/>
    </row>
    <row r="316369" spans="16:16" x14ac:dyDescent="0.3">
      <c r="P316369" s="83"/>
    </row>
    <row r="316370" spans="16:16" x14ac:dyDescent="0.3">
      <c r="P316370" s="83"/>
    </row>
    <row r="316371" spans="16:16" x14ac:dyDescent="0.3">
      <c r="P316371" s="83"/>
    </row>
    <row r="316372" spans="16:16" x14ac:dyDescent="0.3">
      <c r="P316372" s="83"/>
    </row>
    <row r="316373" spans="16:16" x14ac:dyDescent="0.3">
      <c r="P316373" s="83"/>
    </row>
    <row r="316374" spans="16:16" x14ac:dyDescent="0.3">
      <c r="P316374" s="83"/>
    </row>
    <row r="316375" spans="16:16" x14ac:dyDescent="0.3">
      <c r="P316375" s="83"/>
    </row>
    <row r="316376" spans="16:16" x14ac:dyDescent="0.3">
      <c r="P316376" s="83"/>
    </row>
    <row r="316377" spans="16:16" x14ac:dyDescent="0.3">
      <c r="P316377" s="83"/>
    </row>
    <row r="316378" spans="16:16" x14ac:dyDescent="0.3">
      <c r="P316378" s="83"/>
    </row>
    <row r="316379" spans="16:16" x14ac:dyDescent="0.3">
      <c r="P316379" s="83"/>
    </row>
    <row r="316380" spans="16:16" x14ac:dyDescent="0.3">
      <c r="P316380" s="83"/>
    </row>
    <row r="316381" spans="16:16" x14ac:dyDescent="0.3">
      <c r="P316381" s="83"/>
    </row>
    <row r="316382" spans="16:16" x14ac:dyDescent="0.3">
      <c r="P316382" s="83"/>
    </row>
    <row r="316383" spans="16:16" x14ac:dyDescent="0.3">
      <c r="P316383" s="83"/>
    </row>
    <row r="316384" spans="16:16" x14ac:dyDescent="0.3">
      <c r="P316384" s="83"/>
    </row>
    <row r="316385" spans="16:16" x14ac:dyDescent="0.3">
      <c r="P316385" s="83"/>
    </row>
    <row r="316386" spans="16:16" x14ac:dyDescent="0.3">
      <c r="P316386" s="83"/>
    </row>
    <row r="316387" spans="16:16" x14ac:dyDescent="0.3">
      <c r="P316387" s="83"/>
    </row>
    <row r="316388" spans="16:16" x14ac:dyDescent="0.3">
      <c r="P316388" s="83"/>
    </row>
    <row r="316389" spans="16:16" x14ac:dyDescent="0.3">
      <c r="P316389" s="83"/>
    </row>
    <row r="316390" spans="16:16" x14ac:dyDescent="0.3">
      <c r="P316390" s="83"/>
    </row>
    <row r="316391" spans="16:16" x14ac:dyDescent="0.3">
      <c r="P316391" s="83"/>
    </row>
    <row r="316392" spans="16:16" x14ac:dyDescent="0.3">
      <c r="P316392" s="83"/>
    </row>
    <row r="316393" spans="16:16" x14ac:dyDescent="0.3">
      <c r="P316393" s="83"/>
    </row>
    <row r="316394" spans="16:16" x14ac:dyDescent="0.3">
      <c r="P316394" s="83"/>
    </row>
    <row r="316395" spans="16:16" x14ac:dyDescent="0.3">
      <c r="P316395" s="83"/>
    </row>
    <row r="316396" spans="16:16" x14ac:dyDescent="0.3">
      <c r="P316396" s="83"/>
    </row>
    <row r="316397" spans="16:16" x14ac:dyDescent="0.3">
      <c r="P316397" s="83"/>
    </row>
    <row r="316398" spans="16:16" x14ac:dyDescent="0.3">
      <c r="P316398" s="83"/>
    </row>
    <row r="316399" spans="16:16" x14ac:dyDescent="0.3">
      <c r="P316399" s="83"/>
    </row>
    <row r="316400" spans="16:16" x14ac:dyDescent="0.3">
      <c r="P316400" s="83"/>
    </row>
    <row r="316401" spans="16:16" x14ac:dyDescent="0.3">
      <c r="P316401" s="83"/>
    </row>
    <row r="316402" spans="16:16" x14ac:dyDescent="0.3">
      <c r="P316402" s="83"/>
    </row>
    <row r="316403" spans="16:16" x14ac:dyDescent="0.3">
      <c r="P316403" s="83"/>
    </row>
    <row r="316404" spans="16:16" x14ac:dyDescent="0.3">
      <c r="P316404" s="83"/>
    </row>
    <row r="316405" spans="16:16" x14ac:dyDescent="0.3">
      <c r="P316405" s="83"/>
    </row>
    <row r="316406" spans="16:16" x14ac:dyDescent="0.3">
      <c r="P316406" s="83"/>
    </row>
    <row r="316407" spans="16:16" x14ac:dyDescent="0.3">
      <c r="P316407" s="83"/>
    </row>
    <row r="316408" spans="16:16" x14ac:dyDescent="0.3">
      <c r="P316408" s="83"/>
    </row>
    <row r="316409" spans="16:16" x14ac:dyDescent="0.3">
      <c r="P316409" s="83"/>
    </row>
    <row r="316410" spans="16:16" x14ac:dyDescent="0.3">
      <c r="P316410" s="83"/>
    </row>
    <row r="316411" spans="16:16" x14ac:dyDescent="0.3">
      <c r="P316411" s="83"/>
    </row>
    <row r="316412" spans="16:16" x14ac:dyDescent="0.3">
      <c r="P316412" s="83"/>
    </row>
    <row r="316413" spans="16:16" x14ac:dyDescent="0.3">
      <c r="P316413" s="83"/>
    </row>
    <row r="316414" spans="16:16" x14ac:dyDescent="0.3">
      <c r="P316414" s="83"/>
    </row>
    <row r="316415" spans="16:16" x14ac:dyDescent="0.3">
      <c r="P316415" s="83"/>
    </row>
    <row r="316416" spans="16:16" x14ac:dyDescent="0.3">
      <c r="P316416" s="83"/>
    </row>
    <row r="316417" spans="16:16" x14ac:dyDescent="0.3">
      <c r="P316417" s="83"/>
    </row>
    <row r="316418" spans="16:16" x14ac:dyDescent="0.3">
      <c r="P316418" s="83"/>
    </row>
    <row r="316419" spans="16:16" x14ac:dyDescent="0.3">
      <c r="P316419" s="83"/>
    </row>
    <row r="316420" spans="16:16" x14ac:dyDescent="0.3">
      <c r="P316420" s="83"/>
    </row>
    <row r="316421" spans="16:16" x14ac:dyDescent="0.3">
      <c r="P316421" s="83"/>
    </row>
    <row r="316422" spans="16:16" x14ac:dyDescent="0.3">
      <c r="P316422" s="83"/>
    </row>
    <row r="316423" spans="16:16" x14ac:dyDescent="0.3">
      <c r="P316423" s="83"/>
    </row>
    <row r="316424" spans="16:16" x14ac:dyDescent="0.3">
      <c r="P316424" s="83"/>
    </row>
    <row r="316425" spans="16:16" x14ac:dyDescent="0.3">
      <c r="P316425" s="83"/>
    </row>
    <row r="316426" spans="16:16" x14ac:dyDescent="0.3">
      <c r="P316426" s="83"/>
    </row>
    <row r="316427" spans="16:16" x14ac:dyDescent="0.3">
      <c r="P316427" s="83"/>
    </row>
    <row r="316428" spans="16:16" x14ac:dyDescent="0.3">
      <c r="P316428" s="83"/>
    </row>
    <row r="316429" spans="16:16" x14ac:dyDescent="0.3">
      <c r="P316429" s="83"/>
    </row>
    <row r="316430" spans="16:16" x14ac:dyDescent="0.3">
      <c r="P316430" s="83"/>
    </row>
    <row r="316431" spans="16:16" x14ac:dyDescent="0.3">
      <c r="P316431" s="83"/>
    </row>
    <row r="316432" spans="16:16" x14ac:dyDescent="0.3">
      <c r="P316432" s="83"/>
    </row>
    <row r="316433" spans="16:16" x14ac:dyDescent="0.3">
      <c r="P316433" s="83"/>
    </row>
    <row r="316434" spans="16:16" x14ac:dyDescent="0.3">
      <c r="P316434" s="83"/>
    </row>
    <row r="316435" spans="16:16" x14ac:dyDescent="0.3">
      <c r="P316435" s="83"/>
    </row>
    <row r="316436" spans="16:16" x14ac:dyDescent="0.3">
      <c r="P316436" s="83"/>
    </row>
    <row r="316437" spans="16:16" x14ac:dyDescent="0.3">
      <c r="P316437" s="83"/>
    </row>
    <row r="316438" spans="16:16" x14ac:dyDescent="0.3">
      <c r="P316438" s="83"/>
    </row>
    <row r="316439" spans="16:16" x14ac:dyDescent="0.3">
      <c r="P316439" s="83"/>
    </row>
    <row r="316440" spans="16:16" x14ac:dyDescent="0.3">
      <c r="P316440" s="83"/>
    </row>
    <row r="316441" spans="16:16" x14ac:dyDescent="0.3">
      <c r="P316441" s="83"/>
    </row>
    <row r="316442" spans="16:16" x14ac:dyDescent="0.3">
      <c r="P316442" s="83"/>
    </row>
    <row r="316443" spans="16:16" x14ac:dyDescent="0.3">
      <c r="P316443" s="83"/>
    </row>
    <row r="316444" spans="16:16" x14ac:dyDescent="0.3">
      <c r="P316444" s="83"/>
    </row>
    <row r="316445" spans="16:16" x14ac:dyDescent="0.3">
      <c r="P316445" s="83"/>
    </row>
    <row r="316446" spans="16:16" x14ac:dyDescent="0.3">
      <c r="P316446" s="83"/>
    </row>
    <row r="316447" spans="16:16" x14ac:dyDescent="0.3">
      <c r="P316447" s="83"/>
    </row>
    <row r="316448" spans="16:16" x14ac:dyDescent="0.3">
      <c r="P316448" s="83"/>
    </row>
    <row r="316449" spans="16:16" x14ac:dyDescent="0.3">
      <c r="P316449" s="83"/>
    </row>
    <row r="316450" spans="16:16" x14ac:dyDescent="0.3">
      <c r="P316450" s="83"/>
    </row>
    <row r="316451" spans="16:16" x14ac:dyDescent="0.3">
      <c r="P316451" s="83"/>
    </row>
    <row r="316452" spans="16:16" x14ac:dyDescent="0.3">
      <c r="P316452" s="83"/>
    </row>
    <row r="316453" spans="16:16" x14ac:dyDescent="0.3">
      <c r="P316453" s="83"/>
    </row>
    <row r="316454" spans="16:16" x14ac:dyDescent="0.3">
      <c r="P316454" s="83"/>
    </row>
    <row r="316455" spans="16:16" x14ac:dyDescent="0.3">
      <c r="P316455" s="83"/>
    </row>
    <row r="316456" spans="16:16" x14ac:dyDescent="0.3">
      <c r="P316456" s="83"/>
    </row>
    <row r="316457" spans="16:16" x14ac:dyDescent="0.3">
      <c r="P316457" s="83"/>
    </row>
    <row r="316458" spans="16:16" x14ac:dyDescent="0.3">
      <c r="P316458" s="83"/>
    </row>
    <row r="316459" spans="16:16" x14ac:dyDescent="0.3">
      <c r="P316459" s="83"/>
    </row>
    <row r="316460" spans="16:16" x14ac:dyDescent="0.3">
      <c r="P316460" s="83"/>
    </row>
    <row r="316461" spans="16:16" x14ac:dyDescent="0.3">
      <c r="P316461" s="83"/>
    </row>
    <row r="316462" spans="16:16" x14ac:dyDescent="0.3">
      <c r="P316462" s="83"/>
    </row>
    <row r="316463" spans="16:16" x14ac:dyDescent="0.3">
      <c r="P316463" s="83"/>
    </row>
    <row r="316464" spans="16:16" x14ac:dyDescent="0.3">
      <c r="P316464" s="83"/>
    </row>
    <row r="316465" spans="16:16" x14ac:dyDescent="0.3">
      <c r="P316465" s="83"/>
    </row>
    <row r="316466" spans="16:16" x14ac:dyDescent="0.3">
      <c r="P316466" s="83"/>
    </row>
    <row r="316467" spans="16:16" x14ac:dyDescent="0.3">
      <c r="P316467" s="83"/>
    </row>
    <row r="316468" spans="16:16" x14ac:dyDescent="0.3">
      <c r="P316468" s="83"/>
    </row>
    <row r="316469" spans="16:16" x14ac:dyDescent="0.3">
      <c r="P316469" s="83"/>
    </row>
    <row r="316470" spans="16:16" x14ac:dyDescent="0.3">
      <c r="P316470" s="83"/>
    </row>
    <row r="316471" spans="16:16" x14ac:dyDescent="0.3">
      <c r="P316471" s="83"/>
    </row>
    <row r="316472" spans="16:16" x14ac:dyDescent="0.3">
      <c r="P316472" s="83"/>
    </row>
    <row r="316473" spans="16:16" x14ac:dyDescent="0.3">
      <c r="P316473" s="83"/>
    </row>
    <row r="316474" spans="16:16" x14ac:dyDescent="0.3">
      <c r="P316474" s="83"/>
    </row>
    <row r="316475" spans="16:16" x14ac:dyDescent="0.3">
      <c r="P316475" s="83"/>
    </row>
    <row r="316476" spans="16:16" x14ac:dyDescent="0.3">
      <c r="P316476" s="83"/>
    </row>
    <row r="316477" spans="16:16" x14ac:dyDescent="0.3">
      <c r="P316477" s="83"/>
    </row>
    <row r="316478" spans="16:16" x14ac:dyDescent="0.3">
      <c r="P316478" s="83"/>
    </row>
    <row r="316479" spans="16:16" x14ac:dyDescent="0.3">
      <c r="P316479" s="83"/>
    </row>
    <row r="316480" spans="16:16" x14ac:dyDescent="0.3">
      <c r="P316480" s="83"/>
    </row>
    <row r="316481" spans="16:16" x14ac:dyDescent="0.3">
      <c r="P316481" s="83"/>
    </row>
    <row r="316482" spans="16:16" x14ac:dyDescent="0.3">
      <c r="P316482" s="83"/>
    </row>
    <row r="316483" spans="16:16" x14ac:dyDescent="0.3">
      <c r="P316483" s="83"/>
    </row>
    <row r="316484" spans="16:16" x14ac:dyDescent="0.3">
      <c r="P316484" s="83"/>
    </row>
    <row r="316485" spans="16:16" x14ac:dyDescent="0.3">
      <c r="P316485" s="83"/>
    </row>
    <row r="316486" spans="16:16" x14ac:dyDescent="0.3">
      <c r="P316486" s="83"/>
    </row>
    <row r="316487" spans="16:16" x14ac:dyDescent="0.3">
      <c r="P316487" s="83"/>
    </row>
    <row r="316488" spans="16:16" x14ac:dyDescent="0.3">
      <c r="P316488" s="83"/>
    </row>
    <row r="316489" spans="16:16" x14ac:dyDescent="0.3">
      <c r="P316489" s="83"/>
    </row>
    <row r="316490" spans="16:16" x14ac:dyDescent="0.3">
      <c r="P316490" s="83"/>
    </row>
    <row r="316491" spans="16:16" x14ac:dyDescent="0.3">
      <c r="P316491" s="83"/>
    </row>
    <row r="316492" spans="16:16" x14ac:dyDescent="0.3">
      <c r="P316492" s="83"/>
    </row>
    <row r="316493" spans="16:16" x14ac:dyDescent="0.3">
      <c r="P316493" s="83"/>
    </row>
    <row r="316494" spans="16:16" x14ac:dyDescent="0.3">
      <c r="P316494" s="83"/>
    </row>
    <row r="316495" spans="16:16" x14ac:dyDescent="0.3">
      <c r="P316495" s="83"/>
    </row>
    <row r="316496" spans="16:16" x14ac:dyDescent="0.3">
      <c r="P316496" s="83"/>
    </row>
    <row r="316497" spans="16:16" x14ac:dyDescent="0.3">
      <c r="P316497" s="83"/>
    </row>
    <row r="316498" spans="16:16" x14ac:dyDescent="0.3">
      <c r="P316498" s="83"/>
    </row>
    <row r="316499" spans="16:16" x14ac:dyDescent="0.3">
      <c r="P316499" s="83"/>
    </row>
    <row r="316500" spans="16:16" x14ac:dyDescent="0.3">
      <c r="P316500" s="83"/>
    </row>
    <row r="316501" spans="16:16" x14ac:dyDescent="0.3">
      <c r="P316501" s="83"/>
    </row>
    <row r="316502" spans="16:16" x14ac:dyDescent="0.3">
      <c r="P316502" s="83"/>
    </row>
    <row r="316503" spans="16:16" x14ac:dyDescent="0.3">
      <c r="P316503" s="83"/>
    </row>
    <row r="316504" spans="16:16" x14ac:dyDescent="0.3">
      <c r="P316504" s="83"/>
    </row>
    <row r="316505" spans="16:16" x14ac:dyDescent="0.3">
      <c r="P316505" s="83"/>
    </row>
    <row r="316506" spans="16:16" x14ac:dyDescent="0.3">
      <c r="P316506" s="83"/>
    </row>
    <row r="316507" spans="16:16" x14ac:dyDescent="0.3">
      <c r="P316507" s="83"/>
    </row>
    <row r="316508" spans="16:16" x14ac:dyDescent="0.3">
      <c r="P316508" s="83"/>
    </row>
    <row r="316509" spans="16:16" x14ac:dyDescent="0.3">
      <c r="P316509" s="83"/>
    </row>
    <row r="316510" spans="16:16" x14ac:dyDescent="0.3">
      <c r="P316510" s="83"/>
    </row>
    <row r="316511" spans="16:16" x14ac:dyDescent="0.3">
      <c r="P316511" s="83"/>
    </row>
    <row r="316512" spans="16:16" x14ac:dyDescent="0.3">
      <c r="P316512" s="83"/>
    </row>
    <row r="316513" spans="16:16" x14ac:dyDescent="0.3">
      <c r="P316513" s="83"/>
    </row>
    <row r="316514" spans="16:16" x14ac:dyDescent="0.3">
      <c r="P316514" s="83"/>
    </row>
    <row r="316515" spans="16:16" x14ac:dyDescent="0.3">
      <c r="P316515" s="83"/>
    </row>
    <row r="316516" spans="16:16" x14ac:dyDescent="0.3">
      <c r="P316516" s="83"/>
    </row>
    <row r="316517" spans="16:16" x14ac:dyDescent="0.3">
      <c r="P316517" s="83"/>
    </row>
    <row r="316518" spans="16:16" x14ac:dyDescent="0.3">
      <c r="P316518" s="83"/>
    </row>
    <row r="316519" spans="16:16" x14ac:dyDescent="0.3">
      <c r="P316519" s="83"/>
    </row>
    <row r="316520" spans="16:16" x14ac:dyDescent="0.3">
      <c r="P316520" s="83"/>
    </row>
    <row r="316521" spans="16:16" x14ac:dyDescent="0.3">
      <c r="P316521" s="83"/>
    </row>
    <row r="316522" spans="16:16" x14ac:dyDescent="0.3">
      <c r="P316522" s="83"/>
    </row>
    <row r="316523" spans="16:16" x14ac:dyDescent="0.3">
      <c r="P316523" s="83"/>
    </row>
    <row r="316524" spans="16:16" x14ac:dyDescent="0.3">
      <c r="P316524" s="83"/>
    </row>
    <row r="316525" spans="16:16" x14ac:dyDescent="0.3">
      <c r="P316525" s="83"/>
    </row>
    <row r="316526" spans="16:16" x14ac:dyDescent="0.3">
      <c r="P316526" s="83"/>
    </row>
    <row r="316527" spans="16:16" x14ac:dyDescent="0.3">
      <c r="P316527" s="83"/>
    </row>
    <row r="316528" spans="16:16" x14ac:dyDescent="0.3">
      <c r="P316528" s="83"/>
    </row>
    <row r="316529" spans="16:16" x14ac:dyDescent="0.3">
      <c r="P316529" s="83"/>
    </row>
    <row r="316530" spans="16:16" x14ac:dyDescent="0.3">
      <c r="P316530" s="83"/>
    </row>
    <row r="316531" spans="16:16" x14ac:dyDescent="0.3">
      <c r="P316531" s="83"/>
    </row>
    <row r="316532" spans="16:16" x14ac:dyDescent="0.3">
      <c r="P316532" s="83"/>
    </row>
    <row r="316533" spans="16:16" x14ac:dyDescent="0.3">
      <c r="P316533" s="83"/>
    </row>
    <row r="316534" spans="16:16" x14ac:dyDescent="0.3">
      <c r="P316534" s="83"/>
    </row>
    <row r="316535" spans="16:16" x14ac:dyDescent="0.3">
      <c r="P316535" s="83"/>
    </row>
    <row r="316536" spans="16:16" x14ac:dyDescent="0.3">
      <c r="P316536" s="83"/>
    </row>
    <row r="316537" spans="16:16" x14ac:dyDescent="0.3">
      <c r="P316537" s="83"/>
    </row>
    <row r="316538" spans="16:16" x14ac:dyDescent="0.3">
      <c r="P316538" s="83"/>
    </row>
    <row r="316539" spans="16:16" x14ac:dyDescent="0.3">
      <c r="P316539" s="83"/>
    </row>
    <row r="316540" spans="16:16" x14ac:dyDescent="0.3">
      <c r="P316540" s="83"/>
    </row>
    <row r="316541" spans="16:16" x14ac:dyDescent="0.3">
      <c r="P316541" s="83"/>
    </row>
    <row r="316542" spans="16:16" x14ac:dyDescent="0.3">
      <c r="P316542" s="83"/>
    </row>
    <row r="316543" spans="16:16" x14ac:dyDescent="0.3">
      <c r="P316543" s="83"/>
    </row>
    <row r="316544" spans="16:16" x14ac:dyDescent="0.3">
      <c r="P316544" s="83"/>
    </row>
    <row r="316545" spans="16:16" x14ac:dyDescent="0.3">
      <c r="P316545" s="83"/>
    </row>
    <row r="316546" spans="16:16" x14ac:dyDescent="0.3">
      <c r="P316546" s="83"/>
    </row>
    <row r="316547" spans="16:16" x14ac:dyDescent="0.3">
      <c r="P316547" s="83"/>
    </row>
    <row r="316548" spans="16:16" x14ac:dyDescent="0.3">
      <c r="P316548" s="83"/>
    </row>
    <row r="316549" spans="16:16" x14ac:dyDescent="0.3">
      <c r="P316549" s="83"/>
    </row>
    <row r="316550" spans="16:16" x14ac:dyDescent="0.3">
      <c r="P316550" s="83"/>
    </row>
    <row r="316551" spans="16:16" x14ac:dyDescent="0.3">
      <c r="P316551" s="83"/>
    </row>
    <row r="316552" spans="16:16" x14ac:dyDescent="0.3">
      <c r="P316552" s="83"/>
    </row>
    <row r="316553" spans="16:16" x14ac:dyDescent="0.3">
      <c r="P316553" s="83"/>
    </row>
    <row r="316554" spans="16:16" x14ac:dyDescent="0.3">
      <c r="P316554" s="83"/>
    </row>
    <row r="316555" spans="16:16" x14ac:dyDescent="0.3">
      <c r="P316555" s="83"/>
    </row>
    <row r="316556" spans="16:16" x14ac:dyDescent="0.3">
      <c r="P316556" s="83"/>
    </row>
    <row r="316557" spans="16:16" x14ac:dyDescent="0.3">
      <c r="P316557" s="83"/>
    </row>
    <row r="316558" spans="16:16" x14ac:dyDescent="0.3">
      <c r="P316558" s="83"/>
    </row>
    <row r="316559" spans="16:16" x14ac:dyDescent="0.3">
      <c r="P316559" s="83"/>
    </row>
    <row r="316560" spans="16:16" x14ac:dyDescent="0.3">
      <c r="P316560" s="83"/>
    </row>
    <row r="316561" spans="16:16" x14ac:dyDescent="0.3">
      <c r="P316561" s="83"/>
    </row>
    <row r="316562" spans="16:16" x14ac:dyDescent="0.3">
      <c r="P316562" s="83"/>
    </row>
    <row r="316563" spans="16:16" x14ac:dyDescent="0.3">
      <c r="P316563" s="83"/>
    </row>
    <row r="316564" spans="16:16" x14ac:dyDescent="0.3">
      <c r="P316564" s="83"/>
    </row>
    <row r="316565" spans="16:16" x14ac:dyDescent="0.3">
      <c r="P316565" s="83"/>
    </row>
    <row r="316566" spans="16:16" x14ac:dyDescent="0.3">
      <c r="P316566" s="83"/>
    </row>
    <row r="316567" spans="16:16" x14ac:dyDescent="0.3">
      <c r="P316567" s="83"/>
    </row>
    <row r="316568" spans="16:16" x14ac:dyDescent="0.3">
      <c r="P316568" s="83"/>
    </row>
    <row r="316569" spans="16:16" x14ac:dyDescent="0.3">
      <c r="P316569" s="83"/>
    </row>
    <row r="316570" spans="16:16" x14ac:dyDescent="0.3">
      <c r="P316570" s="83"/>
    </row>
    <row r="316571" spans="16:16" x14ac:dyDescent="0.3">
      <c r="P316571" s="83"/>
    </row>
    <row r="316572" spans="16:16" x14ac:dyDescent="0.3">
      <c r="P316572" s="83"/>
    </row>
    <row r="316573" spans="16:16" x14ac:dyDescent="0.3">
      <c r="P316573" s="83"/>
    </row>
    <row r="316574" spans="16:16" x14ac:dyDescent="0.3">
      <c r="P316574" s="83"/>
    </row>
    <row r="316575" spans="16:16" x14ac:dyDescent="0.3">
      <c r="P316575" s="83"/>
    </row>
    <row r="316576" spans="16:16" x14ac:dyDescent="0.3">
      <c r="P316576" s="83"/>
    </row>
    <row r="316577" spans="16:16" x14ac:dyDescent="0.3">
      <c r="P316577" s="83"/>
    </row>
    <row r="316578" spans="16:16" x14ac:dyDescent="0.3">
      <c r="P316578" s="83"/>
    </row>
    <row r="316579" spans="16:16" x14ac:dyDescent="0.3">
      <c r="P316579" s="83"/>
    </row>
    <row r="316580" spans="16:16" x14ac:dyDescent="0.3">
      <c r="P316580" s="83"/>
    </row>
    <row r="316581" spans="16:16" x14ac:dyDescent="0.3">
      <c r="P316581" s="83"/>
    </row>
    <row r="316582" spans="16:16" x14ac:dyDescent="0.3">
      <c r="P316582" s="83"/>
    </row>
    <row r="316583" spans="16:16" x14ac:dyDescent="0.3">
      <c r="P316583" s="83"/>
    </row>
    <row r="316584" spans="16:16" x14ac:dyDescent="0.3">
      <c r="P316584" s="83"/>
    </row>
    <row r="316585" spans="16:16" x14ac:dyDescent="0.3">
      <c r="P316585" s="83"/>
    </row>
    <row r="316586" spans="16:16" x14ac:dyDescent="0.3">
      <c r="P316586" s="83"/>
    </row>
    <row r="316587" spans="16:16" x14ac:dyDescent="0.3">
      <c r="P316587" s="83"/>
    </row>
    <row r="316588" spans="16:16" x14ac:dyDescent="0.3">
      <c r="P316588" s="83"/>
    </row>
    <row r="316589" spans="16:16" x14ac:dyDescent="0.3">
      <c r="P316589" s="83"/>
    </row>
    <row r="316590" spans="16:16" x14ac:dyDescent="0.3">
      <c r="P316590" s="83"/>
    </row>
    <row r="316591" spans="16:16" x14ac:dyDescent="0.3">
      <c r="P316591" s="83"/>
    </row>
    <row r="316592" spans="16:16" x14ac:dyDescent="0.3">
      <c r="P316592" s="83"/>
    </row>
    <row r="316593" spans="16:16" x14ac:dyDescent="0.3">
      <c r="P316593" s="83"/>
    </row>
    <row r="316594" spans="16:16" x14ac:dyDescent="0.3">
      <c r="P316594" s="83"/>
    </row>
    <row r="316595" spans="16:16" x14ac:dyDescent="0.3">
      <c r="P316595" s="83"/>
    </row>
    <row r="316596" spans="16:16" x14ac:dyDescent="0.3">
      <c r="P316596" s="83"/>
    </row>
    <row r="316597" spans="16:16" x14ac:dyDescent="0.3">
      <c r="P316597" s="83"/>
    </row>
    <row r="316598" spans="16:16" x14ac:dyDescent="0.3">
      <c r="P316598" s="83"/>
    </row>
    <row r="316599" spans="16:16" x14ac:dyDescent="0.3">
      <c r="P316599" s="83"/>
    </row>
    <row r="316600" spans="16:16" x14ac:dyDescent="0.3">
      <c r="P316600" s="83"/>
    </row>
    <row r="316601" spans="16:16" x14ac:dyDescent="0.3">
      <c r="P316601" s="83"/>
    </row>
    <row r="316602" spans="16:16" x14ac:dyDescent="0.3">
      <c r="P316602" s="83"/>
    </row>
    <row r="316603" spans="16:16" x14ac:dyDescent="0.3">
      <c r="P316603" s="83"/>
    </row>
    <row r="316604" spans="16:16" x14ac:dyDescent="0.3">
      <c r="P316604" s="83"/>
    </row>
    <row r="316605" spans="16:16" x14ac:dyDescent="0.3">
      <c r="P316605" s="83"/>
    </row>
    <row r="316606" spans="16:16" x14ac:dyDescent="0.3">
      <c r="P316606" s="83"/>
    </row>
    <row r="316607" spans="16:16" x14ac:dyDescent="0.3">
      <c r="P316607" s="83"/>
    </row>
    <row r="316608" spans="16:16" x14ac:dyDescent="0.3">
      <c r="P316608" s="83"/>
    </row>
    <row r="316609" spans="16:16" x14ac:dyDescent="0.3">
      <c r="P316609" s="83"/>
    </row>
    <row r="316610" spans="16:16" x14ac:dyDescent="0.3">
      <c r="P316610" s="83"/>
    </row>
    <row r="316611" spans="16:16" x14ac:dyDescent="0.3">
      <c r="P316611" s="83"/>
    </row>
    <row r="316612" spans="16:16" x14ac:dyDescent="0.3">
      <c r="P316612" s="83"/>
    </row>
    <row r="316613" spans="16:16" x14ac:dyDescent="0.3">
      <c r="P316613" s="83"/>
    </row>
    <row r="316614" spans="16:16" x14ac:dyDescent="0.3">
      <c r="P316614" s="83"/>
    </row>
    <row r="316615" spans="16:16" x14ac:dyDescent="0.3">
      <c r="P316615" s="83"/>
    </row>
    <row r="316616" spans="16:16" x14ac:dyDescent="0.3">
      <c r="P316616" s="83"/>
    </row>
    <row r="316617" spans="16:16" x14ac:dyDescent="0.3">
      <c r="P316617" s="83"/>
    </row>
    <row r="316618" spans="16:16" x14ac:dyDescent="0.3">
      <c r="P316618" s="83"/>
    </row>
    <row r="316619" spans="16:16" x14ac:dyDescent="0.3">
      <c r="P316619" s="83"/>
    </row>
    <row r="316620" spans="16:16" x14ac:dyDescent="0.3">
      <c r="P316620" s="83"/>
    </row>
    <row r="316621" spans="16:16" x14ac:dyDescent="0.3">
      <c r="P316621" s="83"/>
    </row>
    <row r="316622" spans="16:16" x14ac:dyDescent="0.3">
      <c r="P316622" s="83"/>
    </row>
    <row r="316623" spans="16:16" x14ac:dyDescent="0.3">
      <c r="P316623" s="83"/>
    </row>
    <row r="316624" spans="16:16" x14ac:dyDescent="0.3">
      <c r="P316624" s="83"/>
    </row>
    <row r="316625" spans="16:16" x14ac:dyDescent="0.3">
      <c r="P316625" s="83"/>
    </row>
    <row r="316626" spans="16:16" x14ac:dyDescent="0.3">
      <c r="P316626" s="83"/>
    </row>
    <row r="316627" spans="16:16" x14ac:dyDescent="0.3">
      <c r="P316627" s="83"/>
    </row>
    <row r="316628" spans="16:16" x14ac:dyDescent="0.3">
      <c r="P316628" s="83"/>
    </row>
    <row r="316629" spans="16:16" x14ac:dyDescent="0.3">
      <c r="P316629" s="83"/>
    </row>
    <row r="316630" spans="16:16" x14ac:dyDescent="0.3">
      <c r="P316630" s="83"/>
    </row>
    <row r="316631" spans="16:16" x14ac:dyDescent="0.3">
      <c r="P316631" s="83"/>
    </row>
    <row r="316632" spans="16:16" x14ac:dyDescent="0.3">
      <c r="P316632" s="83"/>
    </row>
    <row r="316633" spans="16:16" x14ac:dyDescent="0.3">
      <c r="P316633" s="83"/>
    </row>
    <row r="316634" spans="16:16" x14ac:dyDescent="0.3">
      <c r="P316634" s="83"/>
    </row>
    <row r="316635" spans="16:16" x14ac:dyDescent="0.3">
      <c r="P316635" s="83"/>
    </row>
    <row r="316636" spans="16:16" x14ac:dyDescent="0.3">
      <c r="P316636" s="83"/>
    </row>
    <row r="316637" spans="16:16" x14ac:dyDescent="0.3">
      <c r="P316637" s="83"/>
    </row>
    <row r="316638" spans="16:16" x14ac:dyDescent="0.3">
      <c r="P316638" s="83"/>
    </row>
    <row r="316639" spans="16:16" x14ac:dyDescent="0.3">
      <c r="P316639" s="83"/>
    </row>
    <row r="316640" spans="16:16" x14ac:dyDescent="0.3">
      <c r="P316640" s="83"/>
    </row>
    <row r="316641" spans="16:16" x14ac:dyDescent="0.3">
      <c r="P316641" s="83"/>
    </row>
    <row r="316642" spans="16:16" x14ac:dyDescent="0.3">
      <c r="P316642" s="83"/>
    </row>
    <row r="316643" spans="16:16" x14ac:dyDescent="0.3">
      <c r="P316643" s="83"/>
    </row>
    <row r="316644" spans="16:16" x14ac:dyDescent="0.3">
      <c r="P316644" s="83"/>
    </row>
    <row r="316645" spans="16:16" x14ac:dyDescent="0.3">
      <c r="P316645" s="83"/>
    </row>
    <row r="316646" spans="16:16" x14ac:dyDescent="0.3">
      <c r="P316646" s="83"/>
    </row>
    <row r="316647" spans="16:16" x14ac:dyDescent="0.3">
      <c r="P316647" s="83"/>
    </row>
    <row r="316648" spans="16:16" x14ac:dyDescent="0.3">
      <c r="P316648" s="83"/>
    </row>
    <row r="316649" spans="16:16" x14ac:dyDescent="0.3">
      <c r="P316649" s="83"/>
    </row>
    <row r="316650" spans="16:16" x14ac:dyDescent="0.3">
      <c r="P316650" s="83"/>
    </row>
    <row r="316651" spans="16:16" x14ac:dyDescent="0.3">
      <c r="P316651" s="83"/>
    </row>
    <row r="316652" spans="16:16" x14ac:dyDescent="0.3">
      <c r="P316652" s="83"/>
    </row>
    <row r="316653" spans="16:16" x14ac:dyDescent="0.3">
      <c r="P316653" s="83"/>
    </row>
    <row r="316654" spans="16:16" x14ac:dyDescent="0.3">
      <c r="P316654" s="83"/>
    </row>
    <row r="316655" spans="16:16" x14ac:dyDescent="0.3">
      <c r="P316655" s="83"/>
    </row>
    <row r="316656" spans="16:16" x14ac:dyDescent="0.3">
      <c r="P316656" s="83"/>
    </row>
    <row r="316657" spans="16:16" x14ac:dyDescent="0.3">
      <c r="P316657" s="83"/>
    </row>
    <row r="316658" spans="16:16" x14ac:dyDescent="0.3">
      <c r="P316658" s="83"/>
    </row>
    <row r="316659" spans="16:16" x14ac:dyDescent="0.3">
      <c r="P316659" s="83"/>
    </row>
    <row r="316660" spans="16:16" x14ac:dyDescent="0.3">
      <c r="P316660" s="83"/>
    </row>
    <row r="316661" spans="16:16" x14ac:dyDescent="0.3">
      <c r="P316661" s="83"/>
    </row>
    <row r="316662" spans="16:16" x14ac:dyDescent="0.3">
      <c r="P316662" s="83"/>
    </row>
    <row r="316663" spans="16:16" x14ac:dyDescent="0.3">
      <c r="P316663" s="83"/>
    </row>
    <row r="316664" spans="16:16" x14ac:dyDescent="0.3">
      <c r="P316664" s="83"/>
    </row>
    <row r="316665" spans="16:16" x14ac:dyDescent="0.3">
      <c r="P316665" s="83"/>
    </row>
    <row r="316666" spans="16:16" x14ac:dyDescent="0.3">
      <c r="P316666" s="83"/>
    </row>
    <row r="316667" spans="16:16" x14ac:dyDescent="0.3">
      <c r="P316667" s="83"/>
    </row>
    <row r="316668" spans="16:16" x14ac:dyDescent="0.3">
      <c r="P316668" s="83"/>
    </row>
    <row r="316669" spans="16:16" x14ac:dyDescent="0.3">
      <c r="P316669" s="83"/>
    </row>
    <row r="316670" spans="16:16" x14ac:dyDescent="0.3">
      <c r="P316670" s="83"/>
    </row>
    <row r="316671" spans="16:16" x14ac:dyDescent="0.3">
      <c r="P316671" s="83"/>
    </row>
    <row r="316672" spans="16:16" x14ac:dyDescent="0.3">
      <c r="P316672" s="83"/>
    </row>
    <row r="316673" spans="16:16" x14ac:dyDescent="0.3">
      <c r="P316673" s="83"/>
    </row>
    <row r="316674" spans="16:16" x14ac:dyDescent="0.3">
      <c r="P316674" s="83"/>
    </row>
    <row r="316675" spans="16:16" x14ac:dyDescent="0.3">
      <c r="P316675" s="83"/>
    </row>
    <row r="316676" spans="16:16" x14ac:dyDescent="0.3">
      <c r="P316676" s="83"/>
    </row>
    <row r="316677" spans="16:16" x14ac:dyDescent="0.3">
      <c r="P316677" s="83"/>
    </row>
    <row r="316678" spans="16:16" x14ac:dyDescent="0.3">
      <c r="P316678" s="83"/>
    </row>
    <row r="316679" spans="16:16" x14ac:dyDescent="0.3">
      <c r="P316679" s="83"/>
    </row>
    <row r="316680" spans="16:16" x14ac:dyDescent="0.3">
      <c r="P316680" s="83"/>
    </row>
    <row r="316681" spans="16:16" x14ac:dyDescent="0.3">
      <c r="P316681" s="83"/>
    </row>
    <row r="316682" spans="16:16" x14ac:dyDescent="0.3">
      <c r="P316682" s="83"/>
    </row>
    <row r="316683" spans="16:16" x14ac:dyDescent="0.3">
      <c r="P316683" s="83"/>
    </row>
    <row r="316684" spans="16:16" x14ac:dyDescent="0.3">
      <c r="P316684" s="83"/>
    </row>
    <row r="316685" spans="16:16" x14ac:dyDescent="0.3">
      <c r="P316685" s="83"/>
    </row>
    <row r="316686" spans="16:16" x14ac:dyDescent="0.3">
      <c r="P316686" s="83"/>
    </row>
    <row r="316687" spans="16:16" x14ac:dyDescent="0.3">
      <c r="P316687" s="83"/>
    </row>
    <row r="316688" spans="16:16" x14ac:dyDescent="0.3">
      <c r="P316688" s="83"/>
    </row>
    <row r="316689" spans="16:16" x14ac:dyDescent="0.3">
      <c r="P316689" s="83"/>
    </row>
    <row r="316690" spans="16:16" x14ac:dyDescent="0.3">
      <c r="P316690" s="83"/>
    </row>
    <row r="316691" spans="16:16" x14ac:dyDescent="0.3">
      <c r="P316691" s="83"/>
    </row>
    <row r="316692" spans="16:16" x14ac:dyDescent="0.3">
      <c r="P316692" s="83"/>
    </row>
    <row r="316693" spans="16:16" x14ac:dyDescent="0.3">
      <c r="P316693" s="83"/>
    </row>
    <row r="316694" spans="16:16" x14ac:dyDescent="0.3">
      <c r="P316694" s="83"/>
    </row>
    <row r="316695" spans="16:16" x14ac:dyDescent="0.3">
      <c r="P316695" s="83"/>
    </row>
    <row r="316696" spans="16:16" x14ac:dyDescent="0.3">
      <c r="P316696" s="83"/>
    </row>
    <row r="316697" spans="16:16" x14ac:dyDescent="0.3">
      <c r="P316697" s="83"/>
    </row>
    <row r="316698" spans="16:16" x14ac:dyDescent="0.3">
      <c r="P316698" s="83"/>
    </row>
    <row r="316699" spans="16:16" x14ac:dyDescent="0.3">
      <c r="P316699" s="83"/>
    </row>
    <row r="316700" spans="16:16" x14ac:dyDescent="0.3">
      <c r="P316700" s="83"/>
    </row>
    <row r="316701" spans="16:16" x14ac:dyDescent="0.3">
      <c r="P316701" s="83"/>
    </row>
    <row r="316702" spans="16:16" x14ac:dyDescent="0.3">
      <c r="P316702" s="83"/>
    </row>
    <row r="316703" spans="16:16" x14ac:dyDescent="0.3">
      <c r="P316703" s="83"/>
    </row>
    <row r="316704" spans="16:16" x14ac:dyDescent="0.3">
      <c r="P316704" s="83"/>
    </row>
    <row r="316705" spans="16:16" x14ac:dyDescent="0.3">
      <c r="P316705" s="83"/>
    </row>
    <row r="316706" spans="16:16" x14ac:dyDescent="0.3">
      <c r="P316706" s="83"/>
    </row>
    <row r="316707" spans="16:16" x14ac:dyDescent="0.3">
      <c r="P316707" s="83"/>
    </row>
    <row r="316708" spans="16:16" x14ac:dyDescent="0.3">
      <c r="P316708" s="83"/>
    </row>
    <row r="316709" spans="16:16" x14ac:dyDescent="0.3">
      <c r="P316709" s="83"/>
    </row>
    <row r="316710" spans="16:16" x14ac:dyDescent="0.3">
      <c r="P316710" s="83"/>
    </row>
    <row r="316711" spans="16:16" x14ac:dyDescent="0.3">
      <c r="P316711" s="83"/>
    </row>
    <row r="316712" spans="16:16" x14ac:dyDescent="0.3">
      <c r="P316712" s="83"/>
    </row>
    <row r="316713" spans="16:16" x14ac:dyDescent="0.3">
      <c r="P316713" s="83"/>
    </row>
    <row r="316714" spans="16:16" x14ac:dyDescent="0.3">
      <c r="P316714" s="83"/>
    </row>
    <row r="316715" spans="16:16" x14ac:dyDescent="0.3">
      <c r="P316715" s="83"/>
    </row>
    <row r="316716" spans="16:16" x14ac:dyDescent="0.3">
      <c r="P316716" s="83"/>
    </row>
    <row r="316717" spans="16:16" x14ac:dyDescent="0.3">
      <c r="P316717" s="83"/>
    </row>
    <row r="316718" spans="16:16" x14ac:dyDescent="0.3">
      <c r="P316718" s="83"/>
    </row>
    <row r="316719" spans="16:16" x14ac:dyDescent="0.3">
      <c r="P316719" s="83"/>
    </row>
    <row r="316720" spans="16:16" x14ac:dyDescent="0.3">
      <c r="P316720" s="83"/>
    </row>
    <row r="316721" spans="16:16" x14ac:dyDescent="0.3">
      <c r="P316721" s="83"/>
    </row>
    <row r="316722" spans="16:16" x14ac:dyDescent="0.3">
      <c r="P316722" s="83"/>
    </row>
    <row r="316723" spans="16:16" x14ac:dyDescent="0.3">
      <c r="P316723" s="83"/>
    </row>
    <row r="316724" spans="16:16" x14ac:dyDescent="0.3">
      <c r="P316724" s="83"/>
    </row>
    <row r="316725" spans="16:16" x14ac:dyDescent="0.3">
      <c r="P316725" s="83"/>
    </row>
    <row r="316726" spans="16:16" x14ac:dyDescent="0.3">
      <c r="P316726" s="83"/>
    </row>
    <row r="316727" spans="16:16" x14ac:dyDescent="0.3">
      <c r="P316727" s="83"/>
    </row>
    <row r="316728" spans="16:16" x14ac:dyDescent="0.3">
      <c r="P316728" s="83"/>
    </row>
    <row r="316729" spans="16:16" x14ac:dyDescent="0.3">
      <c r="P316729" s="83"/>
    </row>
    <row r="316730" spans="16:16" x14ac:dyDescent="0.3">
      <c r="P316730" s="83"/>
    </row>
    <row r="316731" spans="16:16" x14ac:dyDescent="0.3">
      <c r="P316731" s="83"/>
    </row>
    <row r="316732" spans="16:16" x14ac:dyDescent="0.3">
      <c r="P316732" s="83"/>
    </row>
    <row r="316733" spans="16:16" x14ac:dyDescent="0.3">
      <c r="P316733" s="83"/>
    </row>
    <row r="316734" spans="16:16" x14ac:dyDescent="0.3">
      <c r="P316734" s="83"/>
    </row>
    <row r="316735" spans="16:16" x14ac:dyDescent="0.3">
      <c r="P316735" s="83"/>
    </row>
    <row r="316736" spans="16:16" x14ac:dyDescent="0.3">
      <c r="P316736" s="83"/>
    </row>
    <row r="316737" spans="16:16" x14ac:dyDescent="0.3">
      <c r="P316737" s="83"/>
    </row>
    <row r="316738" spans="16:16" x14ac:dyDescent="0.3">
      <c r="P316738" s="83"/>
    </row>
    <row r="316739" spans="16:16" x14ac:dyDescent="0.3">
      <c r="P316739" s="83"/>
    </row>
    <row r="316740" spans="16:16" x14ac:dyDescent="0.3">
      <c r="P316740" s="83"/>
    </row>
    <row r="316741" spans="16:16" x14ac:dyDescent="0.3">
      <c r="P316741" s="83"/>
    </row>
    <row r="316742" spans="16:16" x14ac:dyDescent="0.3">
      <c r="P316742" s="83"/>
    </row>
    <row r="316743" spans="16:16" x14ac:dyDescent="0.3">
      <c r="P316743" s="83"/>
    </row>
    <row r="316744" spans="16:16" x14ac:dyDescent="0.3">
      <c r="P316744" s="83"/>
    </row>
    <row r="316745" spans="16:16" x14ac:dyDescent="0.3">
      <c r="P316745" s="83"/>
    </row>
    <row r="316746" spans="16:16" x14ac:dyDescent="0.3">
      <c r="P316746" s="83"/>
    </row>
    <row r="316747" spans="16:16" x14ac:dyDescent="0.3">
      <c r="P316747" s="83"/>
    </row>
    <row r="316748" spans="16:16" x14ac:dyDescent="0.3">
      <c r="P316748" s="83"/>
    </row>
    <row r="316749" spans="16:16" x14ac:dyDescent="0.3">
      <c r="P316749" s="83"/>
    </row>
    <row r="316750" spans="16:16" x14ac:dyDescent="0.3">
      <c r="P316750" s="83"/>
    </row>
    <row r="316751" spans="16:16" x14ac:dyDescent="0.3">
      <c r="P316751" s="83"/>
    </row>
    <row r="316752" spans="16:16" x14ac:dyDescent="0.3">
      <c r="P316752" s="83"/>
    </row>
    <row r="316753" spans="16:16" x14ac:dyDescent="0.3">
      <c r="P316753" s="83"/>
    </row>
    <row r="316754" spans="16:16" x14ac:dyDescent="0.3">
      <c r="P316754" s="83"/>
    </row>
    <row r="316755" spans="16:16" x14ac:dyDescent="0.3">
      <c r="P316755" s="83"/>
    </row>
    <row r="316756" spans="16:16" x14ac:dyDescent="0.3">
      <c r="P316756" s="83"/>
    </row>
    <row r="316757" spans="16:16" x14ac:dyDescent="0.3">
      <c r="P316757" s="83"/>
    </row>
    <row r="316758" spans="16:16" x14ac:dyDescent="0.3">
      <c r="P316758" s="83"/>
    </row>
    <row r="316759" spans="16:16" x14ac:dyDescent="0.3">
      <c r="P316759" s="83"/>
    </row>
    <row r="316760" spans="16:16" x14ac:dyDescent="0.3">
      <c r="P316760" s="83"/>
    </row>
    <row r="316761" spans="16:16" x14ac:dyDescent="0.3">
      <c r="P316761" s="83"/>
    </row>
    <row r="316762" spans="16:16" x14ac:dyDescent="0.3">
      <c r="P316762" s="83"/>
    </row>
    <row r="316763" spans="16:16" x14ac:dyDescent="0.3">
      <c r="P316763" s="83"/>
    </row>
    <row r="316764" spans="16:16" x14ac:dyDescent="0.3">
      <c r="P316764" s="83"/>
    </row>
    <row r="316765" spans="16:16" x14ac:dyDescent="0.3">
      <c r="P316765" s="83"/>
    </row>
    <row r="316766" spans="16:16" x14ac:dyDescent="0.3">
      <c r="P316766" s="83"/>
    </row>
    <row r="316767" spans="16:16" x14ac:dyDescent="0.3">
      <c r="P316767" s="83"/>
    </row>
    <row r="316768" spans="16:16" x14ac:dyDescent="0.3">
      <c r="P316768" s="83"/>
    </row>
    <row r="316769" spans="16:16" x14ac:dyDescent="0.3">
      <c r="P316769" s="83"/>
    </row>
    <row r="316770" spans="16:16" x14ac:dyDescent="0.3">
      <c r="P316770" s="83"/>
    </row>
    <row r="316771" spans="16:16" x14ac:dyDescent="0.3">
      <c r="P316771" s="83"/>
    </row>
    <row r="316772" spans="16:16" x14ac:dyDescent="0.3">
      <c r="P316772" s="83"/>
    </row>
    <row r="316773" spans="16:16" x14ac:dyDescent="0.3">
      <c r="P316773" s="83"/>
    </row>
    <row r="316774" spans="16:16" x14ac:dyDescent="0.3">
      <c r="P316774" s="83"/>
    </row>
    <row r="316775" spans="16:16" x14ac:dyDescent="0.3">
      <c r="P316775" s="83"/>
    </row>
    <row r="316776" spans="16:16" x14ac:dyDescent="0.3">
      <c r="P316776" s="83"/>
    </row>
    <row r="316777" spans="16:16" x14ac:dyDescent="0.3">
      <c r="P316777" s="83"/>
    </row>
    <row r="316778" spans="16:16" x14ac:dyDescent="0.3">
      <c r="P316778" s="83"/>
    </row>
    <row r="316779" spans="16:16" x14ac:dyDescent="0.3">
      <c r="P316779" s="83"/>
    </row>
    <row r="316780" spans="16:16" x14ac:dyDescent="0.3">
      <c r="P316780" s="83"/>
    </row>
    <row r="316781" spans="16:16" x14ac:dyDescent="0.3">
      <c r="P316781" s="83"/>
    </row>
    <row r="316782" spans="16:16" x14ac:dyDescent="0.3">
      <c r="P316782" s="83"/>
    </row>
    <row r="316783" spans="16:16" x14ac:dyDescent="0.3">
      <c r="P316783" s="83"/>
    </row>
    <row r="316784" spans="16:16" x14ac:dyDescent="0.3">
      <c r="P316784" s="83"/>
    </row>
    <row r="316785" spans="16:16" x14ac:dyDescent="0.3">
      <c r="P316785" s="83"/>
    </row>
    <row r="316786" spans="16:16" x14ac:dyDescent="0.3">
      <c r="P316786" s="83"/>
    </row>
    <row r="316787" spans="16:16" x14ac:dyDescent="0.3">
      <c r="P316787" s="83"/>
    </row>
    <row r="316788" spans="16:16" x14ac:dyDescent="0.3">
      <c r="P316788" s="83"/>
    </row>
    <row r="316789" spans="16:16" x14ac:dyDescent="0.3">
      <c r="P316789" s="83"/>
    </row>
    <row r="316790" spans="16:16" x14ac:dyDescent="0.3">
      <c r="P316790" s="83"/>
    </row>
    <row r="316791" spans="16:16" x14ac:dyDescent="0.3">
      <c r="P316791" s="83"/>
    </row>
    <row r="316792" spans="16:16" x14ac:dyDescent="0.3">
      <c r="P316792" s="83"/>
    </row>
    <row r="316793" spans="16:16" x14ac:dyDescent="0.3">
      <c r="P316793" s="83"/>
    </row>
    <row r="316794" spans="16:16" x14ac:dyDescent="0.3">
      <c r="P316794" s="83"/>
    </row>
    <row r="316795" spans="16:16" x14ac:dyDescent="0.3">
      <c r="P316795" s="83"/>
    </row>
    <row r="316796" spans="16:16" x14ac:dyDescent="0.3">
      <c r="P316796" s="83"/>
    </row>
    <row r="316797" spans="16:16" x14ac:dyDescent="0.3">
      <c r="P316797" s="83"/>
    </row>
    <row r="316798" spans="16:16" x14ac:dyDescent="0.3">
      <c r="P316798" s="83"/>
    </row>
    <row r="316799" spans="16:16" x14ac:dyDescent="0.3">
      <c r="P316799" s="83"/>
    </row>
    <row r="316800" spans="16:16" x14ac:dyDescent="0.3">
      <c r="P316800" s="83"/>
    </row>
    <row r="316801" spans="16:16" x14ac:dyDescent="0.3">
      <c r="P316801" s="83"/>
    </row>
    <row r="316802" spans="16:16" x14ac:dyDescent="0.3">
      <c r="P316802" s="83"/>
    </row>
    <row r="316803" spans="16:16" x14ac:dyDescent="0.3">
      <c r="P316803" s="83"/>
    </row>
    <row r="316804" spans="16:16" x14ac:dyDescent="0.3">
      <c r="P316804" s="83"/>
    </row>
    <row r="316805" spans="16:16" x14ac:dyDescent="0.3">
      <c r="P316805" s="83"/>
    </row>
    <row r="316806" spans="16:16" x14ac:dyDescent="0.3">
      <c r="P316806" s="83"/>
    </row>
    <row r="316807" spans="16:16" x14ac:dyDescent="0.3">
      <c r="P316807" s="83"/>
    </row>
    <row r="316808" spans="16:16" x14ac:dyDescent="0.3">
      <c r="P316808" s="83"/>
    </row>
    <row r="316809" spans="16:16" x14ac:dyDescent="0.3">
      <c r="P316809" s="83"/>
    </row>
    <row r="316810" spans="16:16" x14ac:dyDescent="0.3">
      <c r="P316810" s="83"/>
    </row>
    <row r="316811" spans="16:16" x14ac:dyDescent="0.3">
      <c r="P316811" s="83"/>
    </row>
    <row r="316812" spans="16:16" x14ac:dyDescent="0.3">
      <c r="P316812" s="83"/>
    </row>
    <row r="316813" spans="16:16" x14ac:dyDescent="0.3">
      <c r="P316813" s="83"/>
    </row>
    <row r="316814" spans="16:16" x14ac:dyDescent="0.3">
      <c r="P316814" s="83"/>
    </row>
    <row r="316815" spans="16:16" x14ac:dyDescent="0.3">
      <c r="P316815" s="83"/>
    </row>
    <row r="316816" spans="16:16" x14ac:dyDescent="0.3">
      <c r="P316816" s="83"/>
    </row>
    <row r="316817" spans="16:16" x14ac:dyDescent="0.3">
      <c r="P316817" s="83"/>
    </row>
    <row r="316818" spans="16:16" x14ac:dyDescent="0.3">
      <c r="P316818" s="83"/>
    </row>
    <row r="316819" spans="16:16" x14ac:dyDescent="0.3">
      <c r="P316819" s="83"/>
    </row>
    <row r="316820" spans="16:16" x14ac:dyDescent="0.3">
      <c r="P316820" s="83"/>
    </row>
    <row r="316821" spans="16:16" x14ac:dyDescent="0.3">
      <c r="P316821" s="83"/>
    </row>
    <row r="316822" spans="16:16" x14ac:dyDescent="0.3">
      <c r="P316822" s="83"/>
    </row>
    <row r="316823" spans="16:16" x14ac:dyDescent="0.3">
      <c r="P316823" s="83"/>
    </row>
    <row r="316824" spans="16:16" x14ac:dyDescent="0.3">
      <c r="P316824" s="83"/>
    </row>
    <row r="316825" spans="16:16" x14ac:dyDescent="0.3">
      <c r="P316825" s="83"/>
    </row>
    <row r="316826" spans="16:16" x14ac:dyDescent="0.3">
      <c r="P316826" s="83"/>
    </row>
    <row r="316827" spans="16:16" x14ac:dyDescent="0.3">
      <c r="P316827" s="83"/>
    </row>
    <row r="316828" spans="16:16" x14ac:dyDescent="0.3">
      <c r="P316828" s="83"/>
    </row>
    <row r="316829" spans="16:16" x14ac:dyDescent="0.3">
      <c r="P316829" s="83"/>
    </row>
    <row r="316830" spans="16:16" x14ac:dyDescent="0.3">
      <c r="P316830" s="83"/>
    </row>
    <row r="316831" spans="16:16" x14ac:dyDescent="0.3">
      <c r="P316831" s="83"/>
    </row>
    <row r="316832" spans="16:16" x14ac:dyDescent="0.3">
      <c r="P316832" s="83"/>
    </row>
    <row r="316833" spans="16:16" x14ac:dyDescent="0.3">
      <c r="P316833" s="83"/>
    </row>
    <row r="316834" spans="16:16" x14ac:dyDescent="0.3">
      <c r="P316834" s="83"/>
    </row>
    <row r="316835" spans="16:16" x14ac:dyDescent="0.3">
      <c r="P316835" s="83"/>
    </row>
    <row r="316836" spans="16:16" x14ac:dyDescent="0.3">
      <c r="P316836" s="83"/>
    </row>
    <row r="316837" spans="16:16" x14ac:dyDescent="0.3">
      <c r="P316837" s="83"/>
    </row>
    <row r="316838" spans="16:16" x14ac:dyDescent="0.3">
      <c r="P316838" s="83"/>
    </row>
    <row r="316839" spans="16:16" x14ac:dyDescent="0.3">
      <c r="P316839" s="83"/>
    </row>
    <row r="316840" spans="16:16" x14ac:dyDescent="0.3">
      <c r="P316840" s="83"/>
    </row>
    <row r="316841" spans="16:16" x14ac:dyDescent="0.3">
      <c r="P316841" s="83"/>
    </row>
    <row r="316842" spans="16:16" x14ac:dyDescent="0.3">
      <c r="P316842" s="83"/>
    </row>
    <row r="316843" spans="16:16" x14ac:dyDescent="0.3">
      <c r="P316843" s="83"/>
    </row>
    <row r="316844" spans="16:16" x14ac:dyDescent="0.3">
      <c r="P316844" s="83"/>
    </row>
    <row r="316845" spans="16:16" x14ac:dyDescent="0.3">
      <c r="P316845" s="83"/>
    </row>
    <row r="316846" spans="16:16" x14ac:dyDescent="0.3">
      <c r="P316846" s="83"/>
    </row>
    <row r="316847" spans="16:16" x14ac:dyDescent="0.3">
      <c r="P316847" s="83"/>
    </row>
    <row r="316848" spans="16:16" x14ac:dyDescent="0.3">
      <c r="P316848" s="83"/>
    </row>
    <row r="316849" spans="16:16" x14ac:dyDescent="0.3">
      <c r="P316849" s="83"/>
    </row>
    <row r="316850" spans="16:16" x14ac:dyDescent="0.3">
      <c r="P316850" s="83"/>
    </row>
    <row r="316851" spans="16:16" x14ac:dyDescent="0.3">
      <c r="P316851" s="83"/>
    </row>
    <row r="316852" spans="16:16" x14ac:dyDescent="0.3">
      <c r="P316852" s="83"/>
    </row>
    <row r="316853" spans="16:16" x14ac:dyDescent="0.3">
      <c r="P316853" s="83"/>
    </row>
    <row r="316854" spans="16:16" x14ac:dyDescent="0.3">
      <c r="P316854" s="83"/>
    </row>
    <row r="316855" spans="16:16" x14ac:dyDescent="0.3">
      <c r="P316855" s="83"/>
    </row>
    <row r="316856" spans="16:16" x14ac:dyDescent="0.3">
      <c r="P316856" s="83"/>
    </row>
    <row r="316857" spans="16:16" x14ac:dyDescent="0.3">
      <c r="P316857" s="83"/>
    </row>
    <row r="316858" spans="16:16" x14ac:dyDescent="0.3">
      <c r="P316858" s="83"/>
    </row>
    <row r="316859" spans="16:16" x14ac:dyDescent="0.3">
      <c r="P316859" s="83"/>
    </row>
    <row r="316860" spans="16:16" x14ac:dyDescent="0.3">
      <c r="P316860" s="83"/>
    </row>
    <row r="316861" spans="16:16" x14ac:dyDescent="0.3">
      <c r="P316861" s="83"/>
    </row>
    <row r="316862" spans="16:16" x14ac:dyDescent="0.3">
      <c r="P316862" s="83"/>
    </row>
    <row r="316863" spans="16:16" x14ac:dyDescent="0.3">
      <c r="P316863" s="83"/>
    </row>
    <row r="316864" spans="16:16" x14ac:dyDescent="0.3">
      <c r="P316864" s="83"/>
    </row>
    <row r="316865" spans="16:16" x14ac:dyDescent="0.3">
      <c r="P316865" s="83"/>
    </row>
    <row r="316866" spans="16:16" x14ac:dyDescent="0.3">
      <c r="P316866" s="83"/>
    </row>
    <row r="316867" spans="16:16" x14ac:dyDescent="0.3">
      <c r="P316867" s="83"/>
    </row>
    <row r="316868" spans="16:16" x14ac:dyDescent="0.3">
      <c r="P316868" s="83"/>
    </row>
    <row r="316869" spans="16:16" x14ac:dyDescent="0.3">
      <c r="P316869" s="83"/>
    </row>
    <row r="316870" spans="16:16" x14ac:dyDescent="0.3">
      <c r="P316870" s="83"/>
    </row>
    <row r="316871" spans="16:16" x14ac:dyDescent="0.3">
      <c r="P316871" s="83"/>
    </row>
    <row r="316872" spans="16:16" x14ac:dyDescent="0.3">
      <c r="P316872" s="83"/>
    </row>
    <row r="316873" spans="16:16" x14ac:dyDescent="0.3">
      <c r="P316873" s="83"/>
    </row>
    <row r="316874" spans="16:16" x14ac:dyDescent="0.3">
      <c r="P316874" s="83"/>
    </row>
    <row r="316875" spans="16:16" x14ac:dyDescent="0.3">
      <c r="P316875" s="83"/>
    </row>
    <row r="316876" spans="16:16" x14ac:dyDescent="0.3">
      <c r="P316876" s="83"/>
    </row>
    <row r="316877" spans="16:16" x14ac:dyDescent="0.3">
      <c r="P316877" s="83"/>
    </row>
    <row r="316878" spans="16:16" x14ac:dyDescent="0.3">
      <c r="P316878" s="83"/>
    </row>
    <row r="316879" spans="16:16" x14ac:dyDescent="0.3">
      <c r="P316879" s="83"/>
    </row>
    <row r="316880" spans="16:16" x14ac:dyDescent="0.3">
      <c r="P316880" s="83"/>
    </row>
    <row r="316881" spans="16:16" x14ac:dyDescent="0.3">
      <c r="P316881" s="83"/>
    </row>
    <row r="316882" spans="16:16" x14ac:dyDescent="0.3">
      <c r="P316882" s="83"/>
    </row>
    <row r="316883" spans="16:16" x14ac:dyDescent="0.3">
      <c r="P316883" s="83"/>
    </row>
    <row r="316884" spans="16:16" x14ac:dyDescent="0.3">
      <c r="P316884" s="83"/>
    </row>
    <row r="316885" spans="16:16" x14ac:dyDescent="0.3">
      <c r="P316885" s="83"/>
    </row>
    <row r="316886" spans="16:16" x14ac:dyDescent="0.3">
      <c r="P316886" s="83"/>
    </row>
    <row r="316887" spans="16:16" x14ac:dyDescent="0.3">
      <c r="P316887" s="83"/>
    </row>
    <row r="316888" spans="16:16" x14ac:dyDescent="0.3">
      <c r="P316888" s="83"/>
    </row>
    <row r="316889" spans="16:16" x14ac:dyDescent="0.3">
      <c r="P316889" s="83"/>
    </row>
    <row r="316890" spans="16:16" x14ac:dyDescent="0.3">
      <c r="P316890" s="83"/>
    </row>
    <row r="316891" spans="16:16" x14ac:dyDescent="0.3">
      <c r="P316891" s="83"/>
    </row>
    <row r="316892" spans="16:16" x14ac:dyDescent="0.3">
      <c r="P316892" s="83"/>
    </row>
    <row r="316893" spans="16:16" x14ac:dyDescent="0.3">
      <c r="P316893" s="83"/>
    </row>
    <row r="316894" spans="16:16" x14ac:dyDescent="0.3">
      <c r="P316894" s="83"/>
    </row>
    <row r="316895" spans="16:16" x14ac:dyDescent="0.3">
      <c r="P316895" s="83"/>
    </row>
    <row r="316896" spans="16:16" x14ac:dyDescent="0.3">
      <c r="P316896" s="83"/>
    </row>
    <row r="316897" spans="16:16" x14ac:dyDescent="0.3">
      <c r="P316897" s="83"/>
    </row>
    <row r="316898" spans="16:16" x14ac:dyDescent="0.3">
      <c r="P316898" s="83"/>
    </row>
    <row r="316899" spans="16:16" x14ac:dyDescent="0.3">
      <c r="P316899" s="83"/>
    </row>
    <row r="316900" spans="16:16" x14ac:dyDescent="0.3">
      <c r="P316900" s="83"/>
    </row>
    <row r="316901" spans="16:16" x14ac:dyDescent="0.3">
      <c r="P316901" s="83"/>
    </row>
    <row r="316902" spans="16:16" x14ac:dyDescent="0.3">
      <c r="P316902" s="83"/>
    </row>
    <row r="316903" spans="16:16" x14ac:dyDescent="0.3">
      <c r="P316903" s="83"/>
    </row>
    <row r="316904" spans="16:16" x14ac:dyDescent="0.3">
      <c r="P316904" s="83"/>
    </row>
    <row r="316905" spans="16:16" x14ac:dyDescent="0.3">
      <c r="P316905" s="83"/>
    </row>
    <row r="316906" spans="16:16" x14ac:dyDescent="0.3">
      <c r="P316906" s="83"/>
    </row>
    <row r="316907" spans="16:16" x14ac:dyDescent="0.3">
      <c r="P316907" s="83"/>
    </row>
    <row r="316908" spans="16:16" x14ac:dyDescent="0.3">
      <c r="P316908" s="83"/>
    </row>
    <row r="316909" spans="16:16" x14ac:dyDescent="0.3">
      <c r="P316909" s="83"/>
    </row>
    <row r="316910" spans="16:16" x14ac:dyDescent="0.3">
      <c r="P316910" s="83"/>
    </row>
    <row r="316911" spans="16:16" x14ac:dyDescent="0.3">
      <c r="P316911" s="83"/>
    </row>
    <row r="316912" spans="16:16" x14ac:dyDescent="0.3">
      <c r="P316912" s="83"/>
    </row>
    <row r="316913" spans="16:16" x14ac:dyDescent="0.3">
      <c r="P316913" s="83"/>
    </row>
    <row r="316914" spans="16:16" x14ac:dyDescent="0.3">
      <c r="P316914" s="83"/>
    </row>
    <row r="316915" spans="16:16" x14ac:dyDescent="0.3">
      <c r="P316915" s="83"/>
    </row>
    <row r="316916" spans="16:16" x14ac:dyDescent="0.3">
      <c r="P316916" s="83"/>
    </row>
    <row r="316917" spans="16:16" x14ac:dyDescent="0.3">
      <c r="P316917" s="83"/>
    </row>
    <row r="316918" spans="16:16" x14ac:dyDescent="0.3">
      <c r="P316918" s="83"/>
    </row>
    <row r="316919" spans="16:16" x14ac:dyDescent="0.3">
      <c r="P316919" s="83"/>
    </row>
    <row r="316920" spans="16:16" x14ac:dyDescent="0.3">
      <c r="P316920" s="83"/>
    </row>
    <row r="316921" spans="16:16" x14ac:dyDescent="0.3">
      <c r="P316921" s="83"/>
    </row>
    <row r="316922" spans="16:16" x14ac:dyDescent="0.3">
      <c r="P316922" s="83"/>
    </row>
    <row r="316923" spans="16:16" x14ac:dyDescent="0.3">
      <c r="P316923" s="83"/>
    </row>
    <row r="316924" spans="16:16" x14ac:dyDescent="0.3">
      <c r="P316924" s="83"/>
    </row>
    <row r="316925" spans="16:16" x14ac:dyDescent="0.3">
      <c r="P316925" s="83"/>
    </row>
    <row r="316926" spans="16:16" x14ac:dyDescent="0.3">
      <c r="P316926" s="83"/>
    </row>
    <row r="316927" spans="16:16" x14ac:dyDescent="0.3">
      <c r="P316927" s="83"/>
    </row>
    <row r="316928" spans="16:16" x14ac:dyDescent="0.3">
      <c r="P316928" s="83"/>
    </row>
    <row r="316929" spans="16:16" x14ac:dyDescent="0.3">
      <c r="P316929" s="83"/>
    </row>
    <row r="316930" spans="16:16" x14ac:dyDescent="0.3">
      <c r="P316930" s="83"/>
    </row>
    <row r="316931" spans="16:16" x14ac:dyDescent="0.3">
      <c r="P316931" s="83"/>
    </row>
    <row r="316932" spans="16:16" x14ac:dyDescent="0.3">
      <c r="P316932" s="83"/>
    </row>
    <row r="316933" spans="16:16" x14ac:dyDescent="0.3">
      <c r="P316933" s="83"/>
    </row>
    <row r="316934" spans="16:16" x14ac:dyDescent="0.3">
      <c r="P316934" s="83"/>
    </row>
    <row r="316935" spans="16:16" x14ac:dyDescent="0.3">
      <c r="P316935" s="83"/>
    </row>
    <row r="316936" spans="16:16" x14ac:dyDescent="0.3">
      <c r="P316936" s="83"/>
    </row>
    <row r="316937" spans="16:16" x14ac:dyDescent="0.3">
      <c r="P316937" s="83"/>
    </row>
    <row r="316938" spans="16:16" x14ac:dyDescent="0.3">
      <c r="P316938" s="83"/>
    </row>
    <row r="316939" spans="16:16" x14ac:dyDescent="0.3">
      <c r="P316939" s="83"/>
    </row>
    <row r="316940" spans="16:16" x14ac:dyDescent="0.3">
      <c r="P316940" s="83"/>
    </row>
    <row r="316941" spans="16:16" x14ac:dyDescent="0.3">
      <c r="P316941" s="83"/>
    </row>
    <row r="316942" spans="16:16" x14ac:dyDescent="0.3">
      <c r="P316942" s="83"/>
    </row>
    <row r="316943" spans="16:16" x14ac:dyDescent="0.3">
      <c r="P316943" s="83"/>
    </row>
    <row r="316944" spans="16:16" x14ac:dyDescent="0.3">
      <c r="P316944" s="83"/>
    </row>
    <row r="316945" spans="16:16" x14ac:dyDescent="0.3">
      <c r="P316945" s="83"/>
    </row>
    <row r="316946" spans="16:16" x14ac:dyDescent="0.3">
      <c r="P316946" s="83"/>
    </row>
    <row r="316947" spans="16:16" x14ac:dyDescent="0.3">
      <c r="P316947" s="83"/>
    </row>
    <row r="316948" spans="16:16" x14ac:dyDescent="0.3">
      <c r="P316948" s="83"/>
    </row>
    <row r="316949" spans="16:16" x14ac:dyDescent="0.3">
      <c r="P316949" s="83"/>
    </row>
    <row r="316950" spans="16:16" x14ac:dyDescent="0.3">
      <c r="P316950" s="83"/>
    </row>
    <row r="316951" spans="16:16" x14ac:dyDescent="0.3">
      <c r="P316951" s="83"/>
    </row>
    <row r="316952" spans="16:16" x14ac:dyDescent="0.3">
      <c r="P316952" s="83"/>
    </row>
    <row r="316953" spans="16:16" x14ac:dyDescent="0.3">
      <c r="P316953" s="83"/>
    </row>
    <row r="316954" spans="16:16" x14ac:dyDescent="0.3">
      <c r="P316954" s="83"/>
    </row>
    <row r="316955" spans="16:16" x14ac:dyDescent="0.3">
      <c r="P316955" s="83"/>
    </row>
    <row r="316956" spans="16:16" x14ac:dyDescent="0.3">
      <c r="P316956" s="83"/>
    </row>
    <row r="316957" spans="16:16" x14ac:dyDescent="0.3">
      <c r="P316957" s="83"/>
    </row>
    <row r="316958" spans="16:16" x14ac:dyDescent="0.3">
      <c r="P316958" s="83"/>
    </row>
    <row r="316959" spans="16:16" x14ac:dyDescent="0.3">
      <c r="P316959" s="83"/>
    </row>
    <row r="316960" spans="16:16" x14ac:dyDescent="0.3">
      <c r="P316960" s="83"/>
    </row>
    <row r="316961" spans="16:16" x14ac:dyDescent="0.3">
      <c r="P316961" s="83"/>
    </row>
    <row r="316962" spans="16:16" x14ac:dyDescent="0.3">
      <c r="P316962" s="83"/>
    </row>
    <row r="316963" spans="16:16" x14ac:dyDescent="0.3">
      <c r="P316963" s="83"/>
    </row>
    <row r="316964" spans="16:16" x14ac:dyDescent="0.3">
      <c r="P316964" s="83"/>
    </row>
    <row r="316965" spans="16:16" x14ac:dyDescent="0.3">
      <c r="P316965" s="83"/>
    </row>
    <row r="316966" spans="16:16" x14ac:dyDescent="0.3">
      <c r="P316966" s="83"/>
    </row>
    <row r="316967" spans="16:16" x14ac:dyDescent="0.3">
      <c r="P316967" s="83"/>
    </row>
    <row r="316968" spans="16:16" x14ac:dyDescent="0.3">
      <c r="P316968" s="83"/>
    </row>
    <row r="316969" spans="16:16" x14ac:dyDescent="0.3">
      <c r="P316969" s="83"/>
    </row>
    <row r="316970" spans="16:16" x14ac:dyDescent="0.3">
      <c r="P316970" s="83"/>
    </row>
    <row r="316971" spans="16:16" x14ac:dyDescent="0.3">
      <c r="P316971" s="83"/>
    </row>
    <row r="316972" spans="16:16" x14ac:dyDescent="0.3">
      <c r="P316972" s="83"/>
    </row>
    <row r="316973" spans="16:16" x14ac:dyDescent="0.3">
      <c r="P316973" s="83"/>
    </row>
    <row r="316974" spans="16:16" x14ac:dyDescent="0.3">
      <c r="P316974" s="83"/>
    </row>
    <row r="316975" spans="16:16" x14ac:dyDescent="0.3">
      <c r="P316975" s="83"/>
    </row>
    <row r="316976" spans="16:16" x14ac:dyDescent="0.3">
      <c r="P316976" s="83"/>
    </row>
    <row r="316977" spans="16:16" x14ac:dyDescent="0.3">
      <c r="P316977" s="83"/>
    </row>
    <row r="316978" spans="16:16" x14ac:dyDescent="0.3">
      <c r="P316978" s="83"/>
    </row>
    <row r="316979" spans="16:16" x14ac:dyDescent="0.3">
      <c r="P316979" s="83"/>
    </row>
    <row r="316980" spans="16:16" x14ac:dyDescent="0.3">
      <c r="P316980" s="83"/>
    </row>
    <row r="316981" spans="16:16" x14ac:dyDescent="0.3">
      <c r="P316981" s="83"/>
    </row>
    <row r="316982" spans="16:16" x14ac:dyDescent="0.3">
      <c r="P316982" s="83"/>
    </row>
    <row r="316983" spans="16:16" x14ac:dyDescent="0.3">
      <c r="P316983" s="83"/>
    </row>
    <row r="316984" spans="16:16" x14ac:dyDescent="0.3">
      <c r="P316984" s="83"/>
    </row>
    <row r="316985" spans="16:16" x14ac:dyDescent="0.3">
      <c r="P316985" s="83"/>
    </row>
    <row r="316986" spans="16:16" x14ac:dyDescent="0.3">
      <c r="P316986" s="83"/>
    </row>
    <row r="316987" spans="16:16" x14ac:dyDescent="0.3">
      <c r="P316987" s="83"/>
    </row>
    <row r="316988" spans="16:16" x14ac:dyDescent="0.3">
      <c r="P316988" s="83"/>
    </row>
    <row r="316989" spans="16:16" x14ac:dyDescent="0.3">
      <c r="P316989" s="83"/>
    </row>
    <row r="316990" spans="16:16" x14ac:dyDescent="0.3">
      <c r="P316990" s="83"/>
    </row>
    <row r="316991" spans="16:16" x14ac:dyDescent="0.3">
      <c r="P316991" s="83"/>
    </row>
    <row r="316992" spans="16:16" x14ac:dyDescent="0.3">
      <c r="P316992" s="83"/>
    </row>
    <row r="316993" spans="16:16" x14ac:dyDescent="0.3">
      <c r="P316993" s="83"/>
    </row>
    <row r="316994" spans="16:16" x14ac:dyDescent="0.3">
      <c r="P316994" s="83"/>
    </row>
    <row r="316995" spans="16:16" x14ac:dyDescent="0.3">
      <c r="P316995" s="83"/>
    </row>
    <row r="316996" spans="16:16" x14ac:dyDescent="0.3">
      <c r="P316996" s="83"/>
    </row>
    <row r="316997" spans="16:16" x14ac:dyDescent="0.3">
      <c r="P316997" s="83"/>
    </row>
    <row r="316998" spans="16:16" x14ac:dyDescent="0.3">
      <c r="P316998" s="83"/>
    </row>
    <row r="316999" spans="16:16" x14ac:dyDescent="0.3">
      <c r="P316999" s="83"/>
    </row>
    <row r="317000" spans="16:16" x14ac:dyDescent="0.3">
      <c r="P317000" s="83"/>
    </row>
    <row r="317001" spans="16:16" x14ac:dyDescent="0.3">
      <c r="P317001" s="83"/>
    </row>
    <row r="317002" spans="16:16" x14ac:dyDescent="0.3">
      <c r="P317002" s="83"/>
    </row>
    <row r="317003" spans="16:16" x14ac:dyDescent="0.3">
      <c r="P317003" s="83"/>
    </row>
    <row r="317004" spans="16:16" x14ac:dyDescent="0.3">
      <c r="P317004" s="83"/>
    </row>
    <row r="317005" spans="16:16" x14ac:dyDescent="0.3">
      <c r="P317005" s="83"/>
    </row>
    <row r="317006" spans="16:16" x14ac:dyDescent="0.3">
      <c r="P317006" s="83"/>
    </row>
    <row r="317007" spans="16:16" x14ac:dyDescent="0.3">
      <c r="P317007" s="83"/>
    </row>
    <row r="317008" spans="16:16" x14ac:dyDescent="0.3">
      <c r="P317008" s="83"/>
    </row>
    <row r="317009" spans="16:16" x14ac:dyDescent="0.3">
      <c r="P317009" s="83"/>
    </row>
    <row r="317010" spans="16:16" x14ac:dyDescent="0.3">
      <c r="P317010" s="83"/>
    </row>
    <row r="317011" spans="16:16" x14ac:dyDescent="0.3">
      <c r="P317011" s="83"/>
    </row>
    <row r="317012" spans="16:16" x14ac:dyDescent="0.3">
      <c r="P317012" s="83"/>
    </row>
    <row r="317013" spans="16:16" x14ac:dyDescent="0.3">
      <c r="P317013" s="83"/>
    </row>
    <row r="317014" spans="16:16" x14ac:dyDescent="0.3">
      <c r="P317014" s="83"/>
    </row>
    <row r="317015" spans="16:16" x14ac:dyDescent="0.3">
      <c r="P317015" s="83"/>
    </row>
    <row r="317016" spans="16:16" x14ac:dyDescent="0.3">
      <c r="P317016" s="83"/>
    </row>
    <row r="317017" spans="16:16" x14ac:dyDescent="0.3">
      <c r="P317017" s="83"/>
    </row>
    <row r="317018" spans="16:16" x14ac:dyDescent="0.3">
      <c r="P317018" s="83"/>
    </row>
    <row r="317019" spans="16:16" x14ac:dyDescent="0.3">
      <c r="P317019" s="83"/>
    </row>
    <row r="317020" spans="16:16" x14ac:dyDescent="0.3">
      <c r="P317020" s="83"/>
    </row>
    <row r="317021" spans="16:16" x14ac:dyDescent="0.3">
      <c r="P317021" s="83"/>
    </row>
    <row r="317022" spans="16:16" x14ac:dyDescent="0.3">
      <c r="P317022" s="83"/>
    </row>
    <row r="317023" spans="16:16" x14ac:dyDescent="0.3">
      <c r="P317023" s="83"/>
    </row>
    <row r="317024" spans="16:16" x14ac:dyDescent="0.3">
      <c r="P317024" s="83"/>
    </row>
    <row r="317025" spans="16:16" x14ac:dyDescent="0.3">
      <c r="P317025" s="83"/>
    </row>
    <row r="317026" spans="16:16" x14ac:dyDescent="0.3">
      <c r="P317026" s="83"/>
    </row>
    <row r="317027" spans="16:16" x14ac:dyDescent="0.3">
      <c r="P317027" s="83"/>
    </row>
    <row r="317028" spans="16:16" x14ac:dyDescent="0.3">
      <c r="P317028" s="83"/>
    </row>
    <row r="317029" spans="16:16" x14ac:dyDescent="0.3">
      <c r="P317029" s="83"/>
    </row>
    <row r="317030" spans="16:16" x14ac:dyDescent="0.3">
      <c r="P317030" s="83"/>
    </row>
    <row r="317031" spans="16:16" x14ac:dyDescent="0.3">
      <c r="P317031" s="83"/>
    </row>
    <row r="317032" spans="16:16" x14ac:dyDescent="0.3">
      <c r="P317032" s="83"/>
    </row>
    <row r="317033" spans="16:16" x14ac:dyDescent="0.3">
      <c r="P317033" s="83"/>
    </row>
    <row r="317034" spans="16:16" x14ac:dyDescent="0.3">
      <c r="P317034" s="83"/>
    </row>
    <row r="317035" spans="16:16" x14ac:dyDescent="0.3">
      <c r="P317035" s="83"/>
    </row>
    <row r="317036" spans="16:16" x14ac:dyDescent="0.3">
      <c r="P317036" s="83"/>
    </row>
    <row r="317037" spans="16:16" x14ac:dyDescent="0.3">
      <c r="P317037" s="83"/>
    </row>
    <row r="317038" spans="16:16" x14ac:dyDescent="0.3">
      <c r="P317038" s="83"/>
    </row>
    <row r="317039" spans="16:16" x14ac:dyDescent="0.3">
      <c r="P317039" s="83"/>
    </row>
    <row r="317040" spans="16:16" x14ac:dyDescent="0.3">
      <c r="P317040" s="83"/>
    </row>
    <row r="317041" spans="16:16" x14ac:dyDescent="0.3">
      <c r="P317041" s="83"/>
    </row>
    <row r="317042" spans="16:16" x14ac:dyDescent="0.3">
      <c r="P317042" s="83"/>
    </row>
    <row r="317043" spans="16:16" x14ac:dyDescent="0.3">
      <c r="P317043" s="83"/>
    </row>
    <row r="317044" spans="16:16" x14ac:dyDescent="0.3">
      <c r="P317044" s="83"/>
    </row>
    <row r="317045" spans="16:16" x14ac:dyDescent="0.3">
      <c r="P317045" s="83"/>
    </row>
    <row r="317046" spans="16:16" x14ac:dyDescent="0.3">
      <c r="P317046" s="83"/>
    </row>
    <row r="317047" spans="16:16" x14ac:dyDescent="0.3">
      <c r="P317047" s="83"/>
    </row>
    <row r="317048" spans="16:16" x14ac:dyDescent="0.3">
      <c r="P317048" s="83"/>
    </row>
    <row r="317049" spans="16:16" x14ac:dyDescent="0.3">
      <c r="P317049" s="83"/>
    </row>
    <row r="317050" spans="16:16" x14ac:dyDescent="0.3">
      <c r="P317050" s="83"/>
    </row>
    <row r="317051" spans="16:16" x14ac:dyDescent="0.3">
      <c r="P317051" s="83"/>
    </row>
    <row r="317052" spans="16:16" x14ac:dyDescent="0.3">
      <c r="P317052" s="83"/>
    </row>
    <row r="317053" spans="16:16" x14ac:dyDescent="0.3">
      <c r="P317053" s="83"/>
    </row>
    <row r="317054" spans="16:16" x14ac:dyDescent="0.3">
      <c r="P317054" s="83"/>
    </row>
    <row r="317055" spans="16:16" x14ac:dyDescent="0.3">
      <c r="P317055" s="83"/>
    </row>
    <row r="317056" spans="16:16" x14ac:dyDescent="0.3">
      <c r="P317056" s="83"/>
    </row>
    <row r="317057" spans="16:16" x14ac:dyDescent="0.3">
      <c r="P317057" s="83"/>
    </row>
    <row r="317058" spans="16:16" x14ac:dyDescent="0.3">
      <c r="P317058" s="83"/>
    </row>
    <row r="317059" spans="16:16" x14ac:dyDescent="0.3">
      <c r="P317059" s="83"/>
    </row>
    <row r="317060" spans="16:16" x14ac:dyDescent="0.3">
      <c r="P317060" s="83"/>
    </row>
    <row r="317061" spans="16:16" x14ac:dyDescent="0.3">
      <c r="P317061" s="83"/>
    </row>
    <row r="317062" spans="16:16" x14ac:dyDescent="0.3">
      <c r="P317062" s="83"/>
    </row>
    <row r="317063" spans="16:16" x14ac:dyDescent="0.3">
      <c r="P317063" s="83"/>
    </row>
    <row r="317064" spans="16:16" x14ac:dyDescent="0.3">
      <c r="P317064" s="83"/>
    </row>
    <row r="317065" spans="16:16" x14ac:dyDescent="0.3">
      <c r="P317065" s="83"/>
    </row>
    <row r="317066" spans="16:16" x14ac:dyDescent="0.3">
      <c r="P317066" s="83"/>
    </row>
    <row r="317067" spans="16:16" x14ac:dyDescent="0.3">
      <c r="P317067" s="83"/>
    </row>
    <row r="317068" spans="16:16" x14ac:dyDescent="0.3">
      <c r="P317068" s="83"/>
    </row>
    <row r="317069" spans="16:16" x14ac:dyDescent="0.3">
      <c r="P317069" s="83"/>
    </row>
    <row r="317070" spans="16:16" x14ac:dyDescent="0.3">
      <c r="P317070" s="83"/>
    </row>
    <row r="317071" spans="16:16" x14ac:dyDescent="0.3">
      <c r="P317071" s="83"/>
    </row>
    <row r="317072" spans="16:16" x14ac:dyDescent="0.3">
      <c r="P317072" s="83"/>
    </row>
    <row r="317073" spans="16:16" x14ac:dyDescent="0.3">
      <c r="P317073" s="83"/>
    </row>
    <row r="317074" spans="16:16" x14ac:dyDescent="0.3">
      <c r="P317074" s="83"/>
    </row>
    <row r="317075" spans="16:16" x14ac:dyDescent="0.3">
      <c r="P317075" s="83"/>
    </row>
    <row r="317076" spans="16:16" x14ac:dyDescent="0.3">
      <c r="P317076" s="83"/>
    </row>
    <row r="317077" spans="16:16" x14ac:dyDescent="0.3">
      <c r="P317077" s="83"/>
    </row>
    <row r="317078" spans="16:16" x14ac:dyDescent="0.3">
      <c r="P317078" s="83"/>
    </row>
    <row r="317079" spans="16:16" x14ac:dyDescent="0.3">
      <c r="P317079" s="83"/>
    </row>
    <row r="317080" spans="16:16" x14ac:dyDescent="0.3">
      <c r="P317080" s="83"/>
    </row>
    <row r="317081" spans="16:16" x14ac:dyDescent="0.3">
      <c r="P317081" s="83"/>
    </row>
    <row r="317082" spans="16:16" x14ac:dyDescent="0.3">
      <c r="P317082" s="83"/>
    </row>
    <row r="317083" spans="16:16" x14ac:dyDescent="0.3">
      <c r="P317083" s="83"/>
    </row>
    <row r="317084" spans="16:16" x14ac:dyDescent="0.3">
      <c r="P317084" s="83"/>
    </row>
    <row r="317085" spans="16:16" x14ac:dyDescent="0.3">
      <c r="P317085" s="83"/>
    </row>
    <row r="317086" spans="16:16" x14ac:dyDescent="0.3">
      <c r="P317086" s="83"/>
    </row>
    <row r="317087" spans="16:16" x14ac:dyDescent="0.3">
      <c r="P317087" s="83"/>
    </row>
    <row r="317088" spans="16:16" x14ac:dyDescent="0.3">
      <c r="P317088" s="83"/>
    </row>
    <row r="317089" spans="16:16" x14ac:dyDescent="0.3">
      <c r="P317089" s="83"/>
    </row>
    <row r="317090" spans="16:16" x14ac:dyDescent="0.3">
      <c r="P317090" s="83"/>
    </row>
    <row r="317091" spans="16:16" x14ac:dyDescent="0.3">
      <c r="P317091" s="83"/>
    </row>
    <row r="317092" spans="16:16" x14ac:dyDescent="0.3">
      <c r="P317092" s="83"/>
    </row>
    <row r="317093" spans="16:16" x14ac:dyDescent="0.3">
      <c r="P317093" s="83"/>
    </row>
    <row r="317094" spans="16:16" x14ac:dyDescent="0.3">
      <c r="P317094" s="83"/>
    </row>
    <row r="317095" spans="16:16" x14ac:dyDescent="0.3">
      <c r="P317095" s="83"/>
    </row>
    <row r="317096" spans="16:16" x14ac:dyDescent="0.3">
      <c r="P317096" s="83"/>
    </row>
    <row r="317097" spans="16:16" x14ac:dyDescent="0.3">
      <c r="P317097" s="83"/>
    </row>
    <row r="317098" spans="16:16" x14ac:dyDescent="0.3">
      <c r="P317098" s="83"/>
    </row>
    <row r="317099" spans="16:16" x14ac:dyDescent="0.3">
      <c r="P317099" s="83"/>
    </row>
    <row r="317100" spans="16:16" x14ac:dyDescent="0.3">
      <c r="P317100" s="83"/>
    </row>
    <row r="317101" spans="16:16" x14ac:dyDescent="0.3">
      <c r="P317101" s="83"/>
    </row>
    <row r="317102" spans="16:16" x14ac:dyDescent="0.3">
      <c r="P317102" s="83"/>
    </row>
    <row r="317103" spans="16:16" x14ac:dyDescent="0.3">
      <c r="P317103" s="83"/>
    </row>
    <row r="317104" spans="16:16" x14ac:dyDescent="0.3">
      <c r="P317104" s="83"/>
    </row>
    <row r="317105" spans="16:16" x14ac:dyDescent="0.3">
      <c r="P317105" s="83"/>
    </row>
    <row r="317106" spans="16:16" x14ac:dyDescent="0.3">
      <c r="P317106" s="83"/>
    </row>
    <row r="317107" spans="16:16" x14ac:dyDescent="0.3">
      <c r="P317107" s="83"/>
    </row>
    <row r="317108" spans="16:16" x14ac:dyDescent="0.3">
      <c r="P317108" s="83"/>
    </row>
    <row r="317109" spans="16:16" x14ac:dyDescent="0.3">
      <c r="P317109" s="83"/>
    </row>
    <row r="317110" spans="16:16" x14ac:dyDescent="0.3">
      <c r="P317110" s="83"/>
    </row>
    <row r="317111" spans="16:16" x14ac:dyDescent="0.3">
      <c r="P317111" s="83"/>
    </row>
    <row r="317112" spans="16:16" x14ac:dyDescent="0.3">
      <c r="P317112" s="83"/>
    </row>
    <row r="317113" spans="16:16" x14ac:dyDescent="0.3">
      <c r="P317113" s="83"/>
    </row>
    <row r="317114" spans="16:16" x14ac:dyDescent="0.3">
      <c r="P317114" s="83"/>
    </row>
    <row r="317115" spans="16:16" x14ac:dyDescent="0.3">
      <c r="P317115" s="83"/>
    </row>
    <row r="317116" spans="16:16" x14ac:dyDescent="0.3">
      <c r="P317116" s="83"/>
    </row>
    <row r="317117" spans="16:16" x14ac:dyDescent="0.3">
      <c r="P317117" s="83"/>
    </row>
    <row r="317118" spans="16:16" x14ac:dyDescent="0.3">
      <c r="P317118" s="83"/>
    </row>
    <row r="317119" spans="16:16" x14ac:dyDescent="0.3">
      <c r="P317119" s="83"/>
    </row>
    <row r="317120" spans="16:16" x14ac:dyDescent="0.3">
      <c r="P317120" s="83"/>
    </row>
    <row r="317121" spans="16:16" x14ac:dyDescent="0.3">
      <c r="P317121" s="83"/>
    </row>
    <row r="317122" spans="16:16" x14ac:dyDescent="0.3">
      <c r="P317122" s="83"/>
    </row>
    <row r="317123" spans="16:16" x14ac:dyDescent="0.3">
      <c r="P317123" s="83"/>
    </row>
    <row r="317124" spans="16:16" x14ac:dyDescent="0.3">
      <c r="P317124" s="83"/>
    </row>
    <row r="317125" spans="16:16" x14ac:dyDescent="0.3">
      <c r="P317125" s="83"/>
    </row>
    <row r="317126" spans="16:16" x14ac:dyDescent="0.3">
      <c r="P317126" s="83"/>
    </row>
    <row r="317127" spans="16:16" x14ac:dyDescent="0.3">
      <c r="P317127" s="83"/>
    </row>
    <row r="317128" spans="16:16" x14ac:dyDescent="0.3">
      <c r="P317128" s="83"/>
    </row>
    <row r="317129" spans="16:16" x14ac:dyDescent="0.3">
      <c r="P317129" s="83"/>
    </row>
    <row r="317130" spans="16:16" x14ac:dyDescent="0.3">
      <c r="P317130" s="83"/>
    </row>
    <row r="317131" spans="16:16" x14ac:dyDescent="0.3">
      <c r="P317131" s="83"/>
    </row>
    <row r="317132" spans="16:16" x14ac:dyDescent="0.3">
      <c r="P317132" s="83"/>
    </row>
    <row r="317133" spans="16:16" x14ac:dyDescent="0.3">
      <c r="P317133" s="83"/>
    </row>
    <row r="317134" spans="16:16" x14ac:dyDescent="0.3">
      <c r="P317134" s="83"/>
    </row>
    <row r="317135" spans="16:16" x14ac:dyDescent="0.3">
      <c r="P317135" s="83"/>
    </row>
    <row r="317136" spans="16:16" x14ac:dyDescent="0.3">
      <c r="P317136" s="83"/>
    </row>
    <row r="317137" spans="16:16" x14ac:dyDescent="0.3">
      <c r="P317137" s="83"/>
    </row>
    <row r="317138" spans="16:16" x14ac:dyDescent="0.3">
      <c r="P317138" s="83"/>
    </row>
    <row r="317139" spans="16:16" x14ac:dyDescent="0.3">
      <c r="P317139" s="83"/>
    </row>
    <row r="317140" spans="16:16" x14ac:dyDescent="0.3">
      <c r="P317140" s="83"/>
    </row>
    <row r="317141" spans="16:16" x14ac:dyDescent="0.3">
      <c r="P317141" s="83"/>
    </row>
    <row r="317142" spans="16:16" x14ac:dyDescent="0.3">
      <c r="P317142" s="83"/>
    </row>
    <row r="317143" spans="16:16" x14ac:dyDescent="0.3">
      <c r="P317143" s="83"/>
    </row>
    <row r="317144" spans="16:16" x14ac:dyDescent="0.3">
      <c r="P317144" s="83"/>
    </row>
    <row r="317145" spans="16:16" x14ac:dyDescent="0.3">
      <c r="P317145" s="83"/>
    </row>
    <row r="317146" spans="16:16" x14ac:dyDescent="0.3">
      <c r="P317146" s="83"/>
    </row>
    <row r="317147" spans="16:16" x14ac:dyDescent="0.3">
      <c r="P317147" s="83"/>
    </row>
    <row r="317148" spans="16:16" x14ac:dyDescent="0.3">
      <c r="P317148" s="83"/>
    </row>
    <row r="317149" spans="16:16" x14ac:dyDescent="0.3">
      <c r="P317149" s="83"/>
    </row>
    <row r="317150" spans="16:16" x14ac:dyDescent="0.3">
      <c r="P317150" s="83"/>
    </row>
    <row r="317151" spans="16:16" x14ac:dyDescent="0.3">
      <c r="P317151" s="83"/>
    </row>
    <row r="317152" spans="16:16" x14ac:dyDescent="0.3">
      <c r="P317152" s="83"/>
    </row>
    <row r="317153" spans="16:16" x14ac:dyDescent="0.3">
      <c r="P317153" s="83"/>
    </row>
    <row r="317154" spans="16:16" x14ac:dyDescent="0.3">
      <c r="P317154" s="83"/>
    </row>
    <row r="317155" spans="16:16" x14ac:dyDescent="0.3">
      <c r="P317155" s="83"/>
    </row>
    <row r="317156" spans="16:16" x14ac:dyDescent="0.3">
      <c r="P317156" s="83"/>
    </row>
    <row r="317157" spans="16:16" x14ac:dyDescent="0.3">
      <c r="P317157" s="83"/>
    </row>
    <row r="317158" spans="16:16" x14ac:dyDescent="0.3">
      <c r="P317158" s="83"/>
    </row>
    <row r="317159" spans="16:16" x14ac:dyDescent="0.3">
      <c r="P317159" s="83"/>
    </row>
    <row r="317160" spans="16:16" x14ac:dyDescent="0.3">
      <c r="P317160" s="83"/>
    </row>
    <row r="317161" spans="16:16" x14ac:dyDescent="0.3">
      <c r="P317161" s="83"/>
    </row>
    <row r="317162" spans="16:16" x14ac:dyDescent="0.3">
      <c r="P317162" s="83"/>
    </row>
    <row r="317163" spans="16:16" x14ac:dyDescent="0.3">
      <c r="P317163" s="83"/>
    </row>
    <row r="317164" spans="16:16" x14ac:dyDescent="0.3">
      <c r="P317164" s="83"/>
    </row>
    <row r="317165" spans="16:16" x14ac:dyDescent="0.3">
      <c r="P317165" s="83"/>
    </row>
    <row r="317166" spans="16:16" x14ac:dyDescent="0.3">
      <c r="P317166" s="83"/>
    </row>
    <row r="317167" spans="16:16" x14ac:dyDescent="0.3">
      <c r="P317167" s="83"/>
    </row>
    <row r="317168" spans="16:16" x14ac:dyDescent="0.3">
      <c r="P317168" s="83"/>
    </row>
    <row r="317169" spans="16:16" x14ac:dyDescent="0.3">
      <c r="P317169" s="83"/>
    </row>
    <row r="317170" spans="16:16" x14ac:dyDescent="0.3">
      <c r="P317170" s="83"/>
    </row>
    <row r="317171" spans="16:16" x14ac:dyDescent="0.3">
      <c r="P317171" s="83"/>
    </row>
    <row r="317172" spans="16:16" x14ac:dyDescent="0.3">
      <c r="P317172" s="83"/>
    </row>
    <row r="317173" spans="16:16" x14ac:dyDescent="0.3">
      <c r="P317173" s="83"/>
    </row>
    <row r="317174" spans="16:16" x14ac:dyDescent="0.3">
      <c r="P317174" s="83"/>
    </row>
    <row r="317175" spans="16:16" x14ac:dyDescent="0.3">
      <c r="P317175" s="83"/>
    </row>
    <row r="317176" spans="16:16" x14ac:dyDescent="0.3">
      <c r="P317176" s="83"/>
    </row>
    <row r="317177" spans="16:16" x14ac:dyDescent="0.3">
      <c r="P317177" s="83"/>
    </row>
    <row r="317178" spans="16:16" x14ac:dyDescent="0.3">
      <c r="P317178" s="83"/>
    </row>
    <row r="317179" spans="16:16" x14ac:dyDescent="0.3">
      <c r="P317179" s="83"/>
    </row>
    <row r="317180" spans="16:16" x14ac:dyDescent="0.3">
      <c r="P317180" s="83"/>
    </row>
    <row r="317181" spans="16:16" x14ac:dyDescent="0.3">
      <c r="P317181" s="83"/>
    </row>
    <row r="317182" spans="16:16" x14ac:dyDescent="0.3">
      <c r="P317182" s="83"/>
    </row>
    <row r="317183" spans="16:16" x14ac:dyDescent="0.3">
      <c r="P317183" s="83"/>
    </row>
    <row r="317184" spans="16:16" x14ac:dyDescent="0.3">
      <c r="P317184" s="83"/>
    </row>
    <row r="317185" spans="16:16" x14ac:dyDescent="0.3">
      <c r="P317185" s="83"/>
    </row>
    <row r="317186" spans="16:16" x14ac:dyDescent="0.3">
      <c r="P317186" s="83"/>
    </row>
    <row r="317187" spans="16:16" x14ac:dyDescent="0.3">
      <c r="P317187" s="83"/>
    </row>
    <row r="317188" spans="16:16" x14ac:dyDescent="0.3">
      <c r="P317188" s="83"/>
    </row>
    <row r="317189" spans="16:16" x14ac:dyDescent="0.3">
      <c r="P317189" s="83"/>
    </row>
    <row r="317190" spans="16:16" x14ac:dyDescent="0.3">
      <c r="P317190" s="83"/>
    </row>
    <row r="317191" spans="16:16" x14ac:dyDescent="0.3">
      <c r="P317191" s="83"/>
    </row>
    <row r="317192" spans="16:16" x14ac:dyDescent="0.3">
      <c r="P317192" s="83"/>
    </row>
    <row r="317193" spans="16:16" x14ac:dyDescent="0.3">
      <c r="P317193" s="83"/>
    </row>
    <row r="317194" spans="16:16" x14ac:dyDescent="0.3">
      <c r="P317194" s="83"/>
    </row>
    <row r="317195" spans="16:16" x14ac:dyDescent="0.3">
      <c r="P317195" s="83"/>
    </row>
    <row r="317196" spans="16:16" x14ac:dyDescent="0.3">
      <c r="P317196" s="83"/>
    </row>
    <row r="317197" spans="16:16" x14ac:dyDescent="0.3">
      <c r="P317197" s="83"/>
    </row>
    <row r="317198" spans="16:16" x14ac:dyDescent="0.3">
      <c r="P317198" s="83"/>
    </row>
    <row r="317199" spans="16:16" x14ac:dyDescent="0.3">
      <c r="P317199" s="83"/>
    </row>
    <row r="317200" spans="16:16" x14ac:dyDescent="0.3">
      <c r="P317200" s="83"/>
    </row>
    <row r="317201" spans="16:16" x14ac:dyDescent="0.3">
      <c r="P317201" s="83"/>
    </row>
    <row r="317202" spans="16:16" x14ac:dyDescent="0.3">
      <c r="P317202" s="83"/>
    </row>
    <row r="317203" spans="16:16" x14ac:dyDescent="0.3">
      <c r="P317203" s="83"/>
    </row>
    <row r="317204" spans="16:16" x14ac:dyDescent="0.3">
      <c r="P317204" s="83"/>
    </row>
    <row r="317205" spans="16:16" x14ac:dyDescent="0.3">
      <c r="P317205" s="83"/>
    </row>
    <row r="317206" spans="16:16" x14ac:dyDescent="0.3">
      <c r="P317206" s="83"/>
    </row>
    <row r="317207" spans="16:16" x14ac:dyDescent="0.3">
      <c r="P317207" s="83"/>
    </row>
    <row r="317208" spans="16:16" x14ac:dyDescent="0.3">
      <c r="P317208" s="83"/>
    </row>
    <row r="317209" spans="16:16" x14ac:dyDescent="0.3">
      <c r="P317209" s="83"/>
    </row>
    <row r="317210" spans="16:16" x14ac:dyDescent="0.3">
      <c r="P317210" s="83"/>
    </row>
    <row r="317211" spans="16:16" x14ac:dyDescent="0.3">
      <c r="P317211" s="83"/>
    </row>
    <row r="317212" spans="16:16" x14ac:dyDescent="0.3">
      <c r="P317212" s="83"/>
    </row>
    <row r="317213" spans="16:16" x14ac:dyDescent="0.3">
      <c r="P317213" s="83"/>
    </row>
    <row r="317214" spans="16:16" x14ac:dyDescent="0.3">
      <c r="P317214" s="83"/>
    </row>
    <row r="317215" spans="16:16" x14ac:dyDescent="0.3">
      <c r="P317215" s="83"/>
    </row>
    <row r="317216" spans="16:16" x14ac:dyDescent="0.3">
      <c r="P317216" s="83"/>
    </row>
    <row r="317217" spans="16:16" x14ac:dyDescent="0.3">
      <c r="P317217" s="83"/>
    </row>
    <row r="317218" spans="16:16" x14ac:dyDescent="0.3">
      <c r="P317218" s="83"/>
    </row>
    <row r="317219" spans="16:16" x14ac:dyDescent="0.3">
      <c r="P317219" s="83"/>
    </row>
    <row r="317220" spans="16:16" x14ac:dyDescent="0.3">
      <c r="P317220" s="83"/>
    </row>
    <row r="317221" spans="16:16" x14ac:dyDescent="0.3">
      <c r="P317221" s="83"/>
    </row>
    <row r="317222" spans="16:16" x14ac:dyDescent="0.3">
      <c r="P317222" s="83"/>
    </row>
    <row r="317223" spans="16:16" x14ac:dyDescent="0.3">
      <c r="P317223" s="83"/>
    </row>
    <row r="317224" spans="16:16" x14ac:dyDescent="0.3">
      <c r="P317224" s="83"/>
    </row>
    <row r="317225" spans="16:16" x14ac:dyDescent="0.3">
      <c r="P317225" s="83"/>
    </row>
    <row r="317226" spans="16:16" x14ac:dyDescent="0.3">
      <c r="P317226" s="83"/>
    </row>
    <row r="317227" spans="16:16" x14ac:dyDescent="0.3">
      <c r="P317227" s="83"/>
    </row>
    <row r="317228" spans="16:16" x14ac:dyDescent="0.3">
      <c r="P317228" s="83"/>
    </row>
    <row r="317229" spans="16:16" x14ac:dyDescent="0.3">
      <c r="P317229" s="83"/>
    </row>
    <row r="317230" spans="16:16" x14ac:dyDescent="0.3">
      <c r="P317230" s="83"/>
    </row>
    <row r="317231" spans="16:16" x14ac:dyDescent="0.3">
      <c r="P317231" s="83"/>
    </row>
    <row r="317232" spans="16:16" x14ac:dyDescent="0.3">
      <c r="P317232" s="83"/>
    </row>
    <row r="317233" spans="16:16" x14ac:dyDescent="0.3">
      <c r="P317233" s="83"/>
    </row>
    <row r="317234" spans="16:16" x14ac:dyDescent="0.3">
      <c r="P317234" s="83"/>
    </row>
    <row r="317235" spans="16:16" x14ac:dyDescent="0.3">
      <c r="P317235" s="83"/>
    </row>
    <row r="317236" spans="16:16" x14ac:dyDescent="0.3">
      <c r="P317236" s="83"/>
    </row>
    <row r="317237" spans="16:16" x14ac:dyDescent="0.3">
      <c r="P317237" s="83"/>
    </row>
    <row r="317238" spans="16:16" x14ac:dyDescent="0.3">
      <c r="P317238" s="83"/>
    </row>
    <row r="317239" spans="16:16" x14ac:dyDescent="0.3">
      <c r="P317239" s="83"/>
    </row>
    <row r="317240" spans="16:16" x14ac:dyDescent="0.3">
      <c r="P317240" s="83"/>
    </row>
    <row r="317241" spans="16:16" x14ac:dyDescent="0.3">
      <c r="P317241" s="83"/>
    </row>
    <row r="317242" spans="16:16" x14ac:dyDescent="0.3">
      <c r="P317242" s="83"/>
    </row>
    <row r="317243" spans="16:16" x14ac:dyDescent="0.3">
      <c r="P317243" s="83"/>
    </row>
    <row r="317244" spans="16:16" x14ac:dyDescent="0.3">
      <c r="P317244" s="83"/>
    </row>
    <row r="317245" spans="16:16" x14ac:dyDescent="0.3">
      <c r="P317245" s="83"/>
    </row>
    <row r="317246" spans="16:16" x14ac:dyDescent="0.3">
      <c r="P317246" s="83"/>
    </row>
    <row r="317247" spans="16:16" x14ac:dyDescent="0.3">
      <c r="P317247" s="83"/>
    </row>
    <row r="317248" spans="16:16" x14ac:dyDescent="0.3">
      <c r="P317248" s="83"/>
    </row>
    <row r="317249" spans="16:16" x14ac:dyDescent="0.3">
      <c r="P317249" s="83"/>
    </row>
    <row r="317250" spans="16:16" x14ac:dyDescent="0.3">
      <c r="P317250" s="83"/>
    </row>
    <row r="317251" spans="16:16" x14ac:dyDescent="0.3">
      <c r="P317251" s="83"/>
    </row>
    <row r="317252" spans="16:16" x14ac:dyDescent="0.3">
      <c r="P317252" s="83"/>
    </row>
    <row r="317253" spans="16:16" x14ac:dyDescent="0.3">
      <c r="P317253" s="83"/>
    </row>
    <row r="317254" spans="16:16" x14ac:dyDescent="0.3">
      <c r="P317254" s="83"/>
    </row>
    <row r="317255" spans="16:16" x14ac:dyDescent="0.3">
      <c r="P317255" s="83"/>
    </row>
    <row r="317256" spans="16:16" x14ac:dyDescent="0.3">
      <c r="P317256" s="83"/>
    </row>
    <row r="317257" spans="16:16" x14ac:dyDescent="0.3">
      <c r="P317257" s="83"/>
    </row>
    <row r="317258" spans="16:16" x14ac:dyDescent="0.3">
      <c r="P317258" s="83"/>
    </row>
    <row r="317259" spans="16:16" x14ac:dyDescent="0.3">
      <c r="P317259" s="83"/>
    </row>
    <row r="317260" spans="16:16" x14ac:dyDescent="0.3">
      <c r="P317260" s="83"/>
    </row>
    <row r="317261" spans="16:16" x14ac:dyDescent="0.3">
      <c r="P317261" s="83"/>
    </row>
    <row r="317262" spans="16:16" x14ac:dyDescent="0.3">
      <c r="P317262" s="83"/>
    </row>
    <row r="317263" spans="16:16" x14ac:dyDescent="0.3">
      <c r="P317263" s="83"/>
    </row>
    <row r="317264" spans="16:16" x14ac:dyDescent="0.3">
      <c r="P317264" s="83"/>
    </row>
    <row r="317265" spans="16:16" x14ac:dyDescent="0.3">
      <c r="P317265" s="83"/>
    </row>
    <row r="317266" spans="16:16" x14ac:dyDescent="0.3">
      <c r="P317266" s="83"/>
    </row>
    <row r="317267" spans="16:16" x14ac:dyDescent="0.3">
      <c r="P317267" s="83"/>
    </row>
    <row r="317268" spans="16:16" x14ac:dyDescent="0.3">
      <c r="P317268" s="83"/>
    </row>
    <row r="317269" spans="16:16" x14ac:dyDescent="0.3">
      <c r="P317269" s="83"/>
    </row>
    <row r="317270" spans="16:16" x14ac:dyDescent="0.3">
      <c r="P317270" s="83"/>
    </row>
    <row r="317271" spans="16:16" x14ac:dyDescent="0.3">
      <c r="P317271" s="83"/>
    </row>
    <row r="317272" spans="16:16" x14ac:dyDescent="0.3">
      <c r="P317272" s="83"/>
    </row>
    <row r="317273" spans="16:16" x14ac:dyDescent="0.3">
      <c r="P317273" s="83"/>
    </row>
    <row r="317274" spans="16:16" x14ac:dyDescent="0.3">
      <c r="P317274" s="83"/>
    </row>
    <row r="317275" spans="16:16" x14ac:dyDescent="0.3">
      <c r="P317275" s="83"/>
    </row>
    <row r="317276" spans="16:16" x14ac:dyDescent="0.3">
      <c r="P317276" s="83"/>
    </row>
    <row r="317277" spans="16:16" x14ac:dyDescent="0.3">
      <c r="P317277" s="83"/>
    </row>
    <row r="317278" spans="16:16" x14ac:dyDescent="0.3">
      <c r="P317278" s="83"/>
    </row>
    <row r="317279" spans="16:16" x14ac:dyDescent="0.3">
      <c r="P317279" s="83"/>
    </row>
    <row r="317280" spans="16:16" x14ac:dyDescent="0.3">
      <c r="P317280" s="83"/>
    </row>
    <row r="317281" spans="16:16" x14ac:dyDescent="0.3">
      <c r="P317281" s="83"/>
    </row>
    <row r="317282" spans="16:16" x14ac:dyDescent="0.3">
      <c r="P317282" s="83"/>
    </row>
    <row r="317283" spans="16:16" x14ac:dyDescent="0.3">
      <c r="P317283" s="83"/>
    </row>
    <row r="317284" spans="16:16" x14ac:dyDescent="0.3">
      <c r="P317284" s="83"/>
    </row>
    <row r="317285" spans="16:16" x14ac:dyDescent="0.3">
      <c r="P317285" s="83"/>
    </row>
    <row r="317286" spans="16:16" x14ac:dyDescent="0.3">
      <c r="P317286" s="83"/>
    </row>
    <row r="317287" spans="16:16" x14ac:dyDescent="0.3">
      <c r="P317287" s="83"/>
    </row>
    <row r="317288" spans="16:16" x14ac:dyDescent="0.3">
      <c r="P317288" s="83"/>
    </row>
    <row r="317289" spans="16:16" x14ac:dyDescent="0.3">
      <c r="P317289" s="83"/>
    </row>
    <row r="317290" spans="16:16" x14ac:dyDescent="0.3">
      <c r="P317290" s="83"/>
    </row>
    <row r="317291" spans="16:16" x14ac:dyDescent="0.3">
      <c r="P317291" s="83"/>
    </row>
    <row r="317292" spans="16:16" x14ac:dyDescent="0.3">
      <c r="P317292" s="83"/>
    </row>
    <row r="317293" spans="16:16" x14ac:dyDescent="0.3">
      <c r="P317293" s="83"/>
    </row>
    <row r="317294" spans="16:16" x14ac:dyDescent="0.3">
      <c r="P317294" s="83"/>
    </row>
    <row r="317295" spans="16:16" x14ac:dyDescent="0.3">
      <c r="P317295" s="83"/>
    </row>
    <row r="317296" spans="16:16" x14ac:dyDescent="0.3">
      <c r="P317296" s="83"/>
    </row>
    <row r="317297" spans="16:16" x14ac:dyDescent="0.3">
      <c r="P317297" s="83"/>
    </row>
    <row r="317298" spans="16:16" x14ac:dyDescent="0.3">
      <c r="P317298" s="83"/>
    </row>
    <row r="317299" spans="16:16" x14ac:dyDescent="0.3">
      <c r="P317299" s="83"/>
    </row>
    <row r="317300" spans="16:16" x14ac:dyDescent="0.3">
      <c r="P317300" s="83"/>
    </row>
    <row r="317301" spans="16:16" x14ac:dyDescent="0.3">
      <c r="P317301" s="83"/>
    </row>
    <row r="317302" spans="16:16" x14ac:dyDescent="0.3">
      <c r="P317302" s="83"/>
    </row>
    <row r="317303" spans="16:16" x14ac:dyDescent="0.3">
      <c r="P317303" s="83"/>
    </row>
    <row r="317304" spans="16:16" x14ac:dyDescent="0.3">
      <c r="P317304" s="83"/>
    </row>
    <row r="317305" spans="16:16" x14ac:dyDescent="0.3">
      <c r="P317305" s="83"/>
    </row>
    <row r="317306" spans="16:16" x14ac:dyDescent="0.3">
      <c r="P317306" s="83"/>
    </row>
    <row r="317307" spans="16:16" x14ac:dyDescent="0.3">
      <c r="P317307" s="83"/>
    </row>
    <row r="317308" spans="16:16" x14ac:dyDescent="0.3">
      <c r="P317308" s="83"/>
    </row>
    <row r="317309" spans="16:16" x14ac:dyDescent="0.3">
      <c r="P317309" s="83"/>
    </row>
    <row r="317310" spans="16:16" x14ac:dyDescent="0.3">
      <c r="P317310" s="83"/>
    </row>
    <row r="317311" spans="16:16" x14ac:dyDescent="0.3">
      <c r="P317311" s="83"/>
    </row>
    <row r="317312" spans="16:16" x14ac:dyDescent="0.3">
      <c r="P317312" s="83"/>
    </row>
    <row r="317313" spans="16:16" x14ac:dyDescent="0.3">
      <c r="P317313" s="83"/>
    </row>
    <row r="317314" spans="16:16" x14ac:dyDescent="0.3">
      <c r="P317314" s="83"/>
    </row>
    <row r="317315" spans="16:16" x14ac:dyDescent="0.3">
      <c r="P317315" s="83"/>
    </row>
    <row r="317316" spans="16:16" x14ac:dyDescent="0.3">
      <c r="P317316" s="83"/>
    </row>
    <row r="317317" spans="16:16" x14ac:dyDescent="0.3">
      <c r="P317317" s="83"/>
    </row>
    <row r="317318" spans="16:16" x14ac:dyDescent="0.3">
      <c r="P317318" s="83"/>
    </row>
    <row r="317319" spans="16:16" x14ac:dyDescent="0.3">
      <c r="P317319" s="83"/>
    </row>
    <row r="317320" spans="16:16" x14ac:dyDescent="0.3">
      <c r="P317320" s="83"/>
    </row>
    <row r="317321" spans="16:16" x14ac:dyDescent="0.3">
      <c r="P317321" s="83"/>
    </row>
    <row r="317322" spans="16:16" x14ac:dyDescent="0.3">
      <c r="P317322" s="83"/>
    </row>
    <row r="317323" spans="16:16" x14ac:dyDescent="0.3">
      <c r="P317323" s="83"/>
    </row>
    <row r="317324" spans="16:16" x14ac:dyDescent="0.3">
      <c r="P317324" s="83"/>
    </row>
    <row r="317325" spans="16:16" x14ac:dyDescent="0.3">
      <c r="P317325" s="83"/>
    </row>
    <row r="317326" spans="16:16" x14ac:dyDescent="0.3">
      <c r="P317326" s="83"/>
    </row>
    <row r="317327" spans="16:16" x14ac:dyDescent="0.3">
      <c r="P317327" s="83"/>
    </row>
    <row r="317328" spans="16:16" x14ac:dyDescent="0.3">
      <c r="P317328" s="83"/>
    </row>
    <row r="317329" spans="16:16" x14ac:dyDescent="0.3">
      <c r="P317329" s="83"/>
    </row>
    <row r="317330" spans="16:16" x14ac:dyDescent="0.3">
      <c r="P317330" s="83"/>
    </row>
    <row r="317331" spans="16:16" x14ac:dyDescent="0.3">
      <c r="P317331" s="83"/>
    </row>
    <row r="317332" spans="16:16" x14ac:dyDescent="0.3">
      <c r="P317332" s="83"/>
    </row>
    <row r="317333" spans="16:16" x14ac:dyDescent="0.3">
      <c r="P317333" s="83"/>
    </row>
    <row r="317334" spans="16:16" x14ac:dyDescent="0.3">
      <c r="P317334" s="83"/>
    </row>
    <row r="317335" spans="16:16" x14ac:dyDescent="0.3">
      <c r="P317335" s="83"/>
    </row>
    <row r="317336" spans="16:16" x14ac:dyDescent="0.3">
      <c r="P317336" s="83"/>
    </row>
    <row r="317337" spans="16:16" x14ac:dyDescent="0.3">
      <c r="P317337" s="83"/>
    </row>
    <row r="317338" spans="16:16" x14ac:dyDescent="0.3">
      <c r="P317338" s="83"/>
    </row>
    <row r="317339" spans="16:16" x14ac:dyDescent="0.3">
      <c r="P317339" s="83"/>
    </row>
    <row r="317340" spans="16:16" x14ac:dyDescent="0.3">
      <c r="P317340" s="83"/>
    </row>
    <row r="317341" spans="16:16" x14ac:dyDescent="0.3">
      <c r="P317341" s="83"/>
    </row>
    <row r="317342" spans="16:16" x14ac:dyDescent="0.3">
      <c r="P317342" s="83"/>
    </row>
    <row r="317343" spans="16:16" x14ac:dyDescent="0.3">
      <c r="P317343" s="83"/>
    </row>
    <row r="317344" spans="16:16" x14ac:dyDescent="0.3">
      <c r="P317344" s="83"/>
    </row>
    <row r="317345" spans="16:16" x14ac:dyDescent="0.3">
      <c r="P317345" s="83"/>
    </row>
    <row r="317346" spans="16:16" x14ac:dyDescent="0.3">
      <c r="P317346" s="83"/>
    </row>
    <row r="317347" spans="16:16" x14ac:dyDescent="0.3">
      <c r="P317347" s="83"/>
    </row>
    <row r="317348" spans="16:16" x14ac:dyDescent="0.3">
      <c r="P317348" s="83"/>
    </row>
    <row r="317349" spans="16:16" x14ac:dyDescent="0.3">
      <c r="P317349" s="83"/>
    </row>
    <row r="317350" spans="16:16" x14ac:dyDescent="0.3">
      <c r="P317350" s="83"/>
    </row>
    <row r="317351" spans="16:16" x14ac:dyDescent="0.3">
      <c r="P317351" s="83"/>
    </row>
    <row r="317352" spans="16:16" x14ac:dyDescent="0.3">
      <c r="P317352" s="83"/>
    </row>
    <row r="317353" spans="16:16" x14ac:dyDescent="0.3">
      <c r="P317353" s="83"/>
    </row>
    <row r="317354" spans="16:16" x14ac:dyDescent="0.3">
      <c r="P317354" s="83"/>
    </row>
    <row r="317355" spans="16:16" x14ac:dyDescent="0.3">
      <c r="P317355" s="83"/>
    </row>
    <row r="317356" spans="16:16" x14ac:dyDescent="0.3">
      <c r="P317356" s="83"/>
    </row>
    <row r="317357" spans="16:16" x14ac:dyDescent="0.3">
      <c r="P317357" s="83"/>
    </row>
    <row r="317358" spans="16:16" x14ac:dyDescent="0.3">
      <c r="P317358" s="83"/>
    </row>
    <row r="317359" spans="16:16" x14ac:dyDescent="0.3">
      <c r="P317359" s="83"/>
    </row>
    <row r="317360" spans="16:16" x14ac:dyDescent="0.3">
      <c r="P317360" s="83"/>
    </row>
    <row r="317361" spans="16:16" x14ac:dyDescent="0.3">
      <c r="P317361" s="83"/>
    </row>
    <row r="317362" spans="16:16" x14ac:dyDescent="0.3">
      <c r="P317362" s="83"/>
    </row>
    <row r="317363" spans="16:16" x14ac:dyDescent="0.3">
      <c r="P317363" s="83"/>
    </row>
    <row r="317364" spans="16:16" x14ac:dyDescent="0.3">
      <c r="P317364" s="83"/>
    </row>
    <row r="317365" spans="16:16" x14ac:dyDescent="0.3">
      <c r="P317365" s="83"/>
    </row>
    <row r="317366" spans="16:16" x14ac:dyDescent="0.3">
      <c r="P317366" s="83"/>
    </row>
    <row r="317367" spans="16:16" x14ac:dyDescent="0.3">
      <c r="P317367" s="83"/>
    </row>
    <row r="317368" spans="16:16" x14ac:dyDescent="0.3">
      <c r="P317368" s="83"/>
    </row>
    <row r="317369" spans="16:16" x14ac:dyDescent="0.3">
      <c r="P317369" s="83"/>
    </row>
    <row r="317370" spans="16:16" x14ac:dyDescent="0.3">
      <c r="P317370" s="83"/>
    </row>
    <row r="317371" spans="16:16" x14ac:dyDescent="0.3">
      <c r="P317371" s="83"/>
    </row>
    <row r="317372" spans="16:16" x14ac:dyDescent="0.3">
      <c r="P317372" s="83"/>
    </row>
    <row r="317373" spans="16:16" x14ac:dyDescent="0.3">
      <c r="P317373" s="83"/>
    </row>
    <row r="317374" spans="16:16" x14ac:dyDescent="0.3">
      <c r="P317374" s="83"/>
    </row>
    <row r="317375" spans="16:16" x14ac:dyDescent="0.3">
      <c r="P317375" s="83"/>
    </row>
    <row r="317376" spans="16:16" x14ac:dyDescent="0.3">
      <c r="P317376" s="83"/>
    </row>
    <row r="317377" spans="16:16" x14ac:dyDescent="0.3">
      <c r="P317377" s="83"/>
    </row>
    <row r="317378" spans="16:16" x14ac:dyDescent="0.3">
      <c r="P317378" s="83"/>
    </row>
    <row r="317379" spans="16:16" x14ac:dyDescent="0.3">
      <c r="P317379" s="83"/>
    </row>
    <row r="317380" spans="16:16" x14ac:dyDescent="0.3">
      <c r="P317380" s="83"/>
    </row>
    <row r="317381" spans="16:16" x14ac:dyDescent="0.3">
      <c r="P317381" s="83"/>
    </row>
    <row r="317382" spans="16:16" x14ac:dyDescent="0.3">
      <c r="P317382" s="83"/>
    </row>
    <row r="317383" spans="16:16" x14ac:dyDescent="0.3">
      <c r="P317383" s="83"/>
    </row>
    <row r="317384" spans="16:16" x14ac:dyDescent="0.3">
      <c r="P317384" s="83"/>
    </row>
    <row r="317385" spans="16:16" x14ac:dyDescent="0.3">
      <c r="P317385" s="83"/>
    </row>
    <row r="317386" spans="16:16" x14ac:dyDescent="0.3">
      <c r="P317386" s="83"/>
    </row>
    <row r="317387" spans="16:16" x14ac:dyDescent="0.3">
      <c r="P317387" s="83"/>
    </row>
    <row r="317388" spans="16:16" x14ac:dyDescent="0.3">
      <c r="P317388" s="83"/>
    </row>
    <row r="317389" spans="16:16" x14ac:dyDescent="0.3">
      <c r="P317389" s="83"/>
    </row>
    <row r="317390" spans="16:16" x14ac:dyDescent="0.3">
      <c r="P317390" s="83"/>
    </row>
    <row r="317391" spans="16:16" x14ac:dyDescent="0.3">
      <c r="P317391" s="83"/>
    </row>
    <row r="317392" spans="16:16" x14ac:dyDescent="0.3">
      <c r="P317392" s="83"/>
    </row>
    <row r="317393" spans="16:16" x14ac:dyDescent="0.3">
      <c r="P317393" s="83"/>
    </row>
    <row r="317394" spans="16:16" x14ac:dyDescent="0.3">
      <c r="P317394" s="83"/>
    </row>
    <row r="317395" spans="16:16" x14ac:dyDescent="0.3">
      <c r="P317395" s="83"/>
    </row>
    <row r="317396" spans="16:16" x14ac:dyDescent="0.3">
      <c r="P317396" s="83"/>
    </row>
    <row r="317397" spans="16:16" x14ac:dyDescent="0.3">
      <c r="P317397" s="83"/>
    </row>
    <row r="317398" spans="16:16" x14ac:dyDescent="0.3">
      <c r="P317398" s="83"/>
    </row>
    <row r="317399" spans="16:16" x14ac:dyDescent="0.3">
      <c r="P317399" s="83"/>
    </row>
    <row r="317400" spans="16:16" x14ac:dyDescent="0.3">
      <c r="P317400" s="83"/>
    </row>
    <row r="317401" spans="16:16" x14ac:dyDescent="0.3">
      <c r="P317401" s="83"/>
    </row>
    <row r="317402" spans="16:16" x14ac:dyDescent="0.3">
      <c r="P317402" s="83"/>
    </row>
    <row r="317403" spans="16:16" x14ac:dyDescent="0.3">
      <c r="P317403" s="83"/>
    </row>
    <row r="317404" spans="16:16" x14ac:dyDescent="0.3">
      <c r="P317404" s="83"/>
    </row>
    <row r="317405" spans="16:16" x14ac:dyDescent="0.3">
      <c r="P317405" s="83"/>
    </row>
    <row r="317406" spans="16:16" x14ac:dyDescent="0.3">
      <c r="P317406" s="83"/>
    </row>
    <row r="317407" spans="16:16" x14ac:dyDescent="0.3">
      <c r="P317407" s="83"/>
    </row>
    <row r="317408" spans="16:16" x14ac:dyDescent="0.3">
      <c r="P317408" s="83"/>
    </row>
    <row r="317409" spans="16:16" x14ac:dyDescent="0.3">
      <c r="P317409" s="83"/>
    </row>
    <row r="317410" spans="16:16" x14ac:dyDescent="0.3">
      <c r="P317410" s="83"/>
    </row>
    <row r="317411" spans="16:16" x14ac:dyDescent="0.3">
      <c r="P317411" s="83"/>
    </row>
    <row r="317412" spans="16:16" x14ac:dyDescent="0.3">
      <c r="P317412" s="83"/>
    </row>
    <row r="317413" spans="16:16" x14ac:dyDescent="0.3">
      <c r="P317413" s="83"/>
    </row>
    <row r="317414" spans="16:16" x14ac:dyDescent="0.3">
      <c r="P317414" s="83"/>
    </row>
    <row r="317415" spans="16:16" x14ac:dyDescent="0.3">
      <c r="P317415" s="83"/>
    </row>
    <row r="317416" spans="16:16" x14ac:dyDescent="0.3">
      <c r="P317416" s="83"/>
    </row>
    <row r="317417" spans="16:16" x14ac:dyDescent="0.3">
      <c r="P317417" s="83"/>
    </row>
    <row r="317418" spans="16:16" x14ac:dyDescent="0.3">
      <c r="P317418" s="83"/>
    </row>
    <row r="317419" spans="16:16" x14ac:dyDescent="0.3">
      <c r="P317419" s="83"/>
    </row>
    <row r="317420" spans="16:16" x14ac:dyDescent="0.3">
      <c r="P317420" s="83"/>
    </row>
    <row r="317421" spans="16:16" x14ac:dyDescent="0.3">
      <c r="P317421" s="83"/>
    </row>
    <row r="317422" spans="16:16" x14ac:dyDescent="0.3">
      <c r="P317422" s="83"/>
    </row>
    <row r="317423" spans="16:16" x14ac:dyDescent="0.3">
      <c r="P317423" s="83"/>
    </row>
    <row r="317424" spans="16:16" x14ac:dyDescent="0.3">
      <c r="P317424" s="83"/>
    </row>
    <row r="317425" spans="16:16" x14ac:dyDescent="0.3">
      <c r="P317425" s="83"/>
    </row>
    <row r="317426" spans="16:16" x14ac:dyDescent="0.3">
      <c r="P317426" s="83"/>
    </row>
    <row r="317427" spans="16:16" x14ac:dyDescent="0.3">
      <c r="P317427" s="83"/>
    </row>
    <row r="317428" spans="16:16" x14ac:dyDescent="0.3">
      <c r="P317428" s="83"/>
    </row>
    <row r="317429" spans="16:16" x14ac:dyDescent="0.3">
      <c r="P317429" s="83"/>
    </row>
    <row r="317430" spans="16:16" x14ac:dyDescent="0.3">
      <c r="P317430" s="83"/>
    </row>
    <row r="317431" spans="16:16" x14ac:dyDescent="0.3">
      <c r="P317431" s="83"/>
    </row>
    <row r="317432" spans="16:16" x14ac:dyDescent="0.3">
      <c r="P317432" s="83"/>
    </row>
    <row r="317433" spans="16:16" x14ac:dyDescent="0.3">
      <c r="P317433" s="83"/>
    </row>
    <row r="317434" spans="16:16" x14ac:dyDescent="0.3">
      <c r="P317434" s="83"/>
    </row>
    <row r="317435" spans="16:16" x14ac:dyDescent="0.3">
      <c r="P317435" s="83"/>
    </row>
    <row r="317436" spans="16:16" x14ac:dyDescent="0.3">
      <c r="P317436" s="83"/>
    </row>
    <row r="317437" spans="16:16" x14ac:dyDescent="0.3">
      <c r="P317437" s="83"/>
    </row>
    <row r="317438" spans="16:16" x14ac:dyDescent="0.3">
      <c r="P317438" s="83"/>
    </row>
    <row r="317439" spans="16:16" x14ac:dyDescent="0.3">
      <c r="P317439" s="83"/>
    </row>
    <row r="317440" spans="16:16" x14ac:dyDescent="0.3">
      <c r="P317440" s="83"/>
    </row>
    <row r="317441" spans="16:16" x14ac:dyDescent="0.3">
      <c r="P317441" s="83"/>
    </row>
    <row r="317442" spans="16:16" x14ac:dyDescent="0.3">
      <c r="P317442" s="83"/>
    </row>
    <row r="317443" spans="16:16" x14ac:dyDescent="0.3">
      <c r="P317443" s="83"/>
    </row>
    <row r="317444" spans="16:16" x14ac:dyDescent="0.3">
      <c r="P317444" s="83"/>
    </row>
    <row r="317445" spans="16:16" x14ac:dyDescent="0.3">
      <c r="P317445" s="83"/>
    </row>
    <row r="317446" spans="16:16" x14ac:dyDescent="0.3">
      <c r="P317446" s="83"/>
    </row>
    <row r="317447" spans="16:16" x14ac:dyDescent="0.3">
      <c r="P317447" s="83"/>
    </row>
    <row r="317448" spans="16:16" x14ac:dyDescent="0.3">
      <c r="P317448" s="83"/>
    </row>
    <row r="317449" spans="16:16" x14ac:dyDescent="0.3">
      <c r="P317449" s="83"/>
    </row>
    <row r="317450" spans="16:16" x14ac:dyDescent="0.3">
      <c r="P317450" s="83"/>
    </row>
    <row r="317451" spans="16:16" x14ac:dyDescent="0.3">
      <c r="P317451" s="83"/>
    </row>
    <row r="317452" spans="16:16" x14ac:dyDescent="0.3">
      <c r="P317452" s="83"/>
    </row>
    <row r="317453" spans="16:16" x14ac:dyDescent="0.3">
      <c r="P317453" s="83"/>
    </row>
    <row r="317454" spans="16:16" x14ac:dyDescent="0.3">
      <c r="P317454" s="83"/>
    </row>
    <row r="317455" spans="16:16" x14ac:dyDescent="0.3">
      <c r="P317455" s="83"/>
    </row>
    <row r="317456" spans="16:16" x14ac:dyDescent="0.3">
      <c r="P317456" s="83"/>
    </row>
    <row r="317457" spans="16:16" x14ac:dyDescent="0.3">
      <c r="P317457" s="83"/>
    </row>
    <row r="317458" spans="16:16" x14ac:dyDescent="0.3">
      <c r="P317458" s="83"/>
    </row>
    <row r="317459" spans="16:16" x14ac:dyDescent="0.3">
      <c r="P317459" s="83"/>
    </row>
    <row r="317460" spans="16:16" x14ac:dyDescent="0.3">
      <c r="P317460" s="83"/>
    </row>
    <row r="317461" spans="16:16" x14ac:dyDescent="0.3">
      <c r="P317461" s="83"/>
    </row>
    <row r="317462" spans="16:16" x14ac:dyDescent="0.3">
      <c r="P317462" s="83"/>
    </row>
    <row r="317463" spans="16:16" x14ac:dyDescent="0.3">
      <c r="P317463" s="83"/>
    </row>
    <row r="317464" spans="16:16" x14ac:dyDescent="0.3">
      <c r="P317464" s="83"/>
    </row>
    <row r="317465" spans="16:16" x14ac:dyDescent="0.3">
      <c r="P317465" s="83"/>
    </row>
    <row r="317466" spans="16:16" x14ac:dyDescent="0.3">
      <c r="P317466" s="83"/>
    </row>
    <row r="317467" spans="16:16" x14ac:dyDescent="0.3">
      <c r="P317467" s="83"/>
    </row>
    <row r="317468" spans="16:16" x14ac:dyDescent="0.3">
      <c r="P317468" s="83"/>
    </row>
    <row r="317469" spans="16:16" x14ac:dyDescent="0.3">
      <c r="P317469" s="83"/>
    </row>
    <row r="317470" spans="16:16" x14ac:dyDescent="0.3">
      <c r="P317470" s="83"/>
    </row>
    <row r="317471" spans="16:16" x14ac:dyDescent="0.3">
      <c r="P317471" s="83"/>
    </row>
    <row r="317472" spans="16:16" x14ac:dyDescent="0.3">
      <c r="P317472" s="83"/>
    </row>
    <row r="317473" spans="16:16" x14ac:dyDescent="0.3">
      <c r="P317473" s="83"/>
    </row>
    <row r="317474" spans="16:16" x14ac:dyDescent="0.3">
      <c r="P317474" s="83"/>
    </row>
    <row r="317475" spans="16:16" x14ac:dyDescent="0.3">
      <c r="P317475" s="83"/>
    </row>
    <row r="317476" spans="16:16" x14ac:dyDescent="0.3">
      <c r="P317476" s="83"/>
    </row>
    <row r="317477" spans="16:16" x14ac:dyDescent="0.3">
      <c r="P317477" s="83"/>
    </row>
    <row r="317478" spans="16:16" x14ac:dyDescent="0.3">
      <c r="P317478" s="83"/>
    </row>
    <row r="317479" spans="16:16" x14ac:dyDescent="0.3">
      <c r="P317479" s="83"/>
    </row>
    <row r="317480" spans="16:16" x14ac:dyDescent="0.3">
      <c r="P317480" s="83"/>
    </row>
    <row r="317481" spans="16:16" x14ac:dyDescent="0.3">
      <c r="P317481" s="83"/>
    </row>
    <row r="317482" spans="16:16" x14ac:dyDescent="0.3">
      <c r="P317482" s="83"/>
    </row>
    <row r="317483" spans="16:16" x14ac:dyDescent="0.3">
      <c r="P317483" s="83"/>
    </row>
    <row r="317484" spans="16:16" x14ac:dyDescent="0.3">
      <c r="P317484" s="83"/>
    </row>
    <row r="317485" spans="16:16" x14ac:dyDescent="0.3">
      <c r="P317485" s="83"/>
    </row>
    <row r="317486" spans="16:16" x14ac:dyDescent="0.3">
      <c r="P317486" s="83"/>
    </row>
    <row r="317487" spans="16:16" x14ac:dyDescent="0.3">
      <c r="P317487" s="83"/>
    </row>
    <row r="317488" spans="16:16" x14ac:dyDescent="0.3">
      <c r="P317488" s="83"/>
    </row>
    <row r="317489" spans="16:16" x14ac:dyDescent="0.3">
      <c r="P317489" s="83"/>
    </row>
    <row r="317490" spans="16:16" x14ac:dyDescent="0.3">
      <c r="P317490" s="83"/>
    </row>
    <row r="317491" spans="16:16" x14ac:dyDescent="0.3">
      <c r="P317491" s="83"/>
    </row>
    <row r="317492" spans="16:16" x14ac:dyDescent="0.3">
      <c r="P317492" s="83"/>
    </row>
    <row r="317493" spans="16:16" x14ac:dyDescent="0.3">
      <c r="P317493" s="83"/>
    </row>
    <row r="317494" spans="16:16" x14ac:dyDescent="0.3">
      <c r="P317494" s="83"/>
    </row>
    <row r="317495" spans="16:16" x14ac:dyDescent="0.3">
      <c r="P317495" s="83"/>
    </row>
    <row r="317496" spans="16:16" x14ac:dyDescent="0.3">
      <c r="P317496" s="83"/>
    </row>
    <row r="317497" spans="16:16" x14ac:dyDescent="0.3">
      <c r="P317497" s="83"/>
    </row>
    <row r="317498" spans="16:16" x14ac:dyDescent="0.3">
      <c r="P317498" s="83"/>
    </row>
    <row r="317499" spans="16:16" x14ac:dyDescent="0.3">
      <c r="P317499" s="83"/>
    </row>
    <row r="317500" spans="16:16" x14ac:dyDescent="0.3">
      <c r="P317500" s="83"/>
    </row>
    <row r="317501" spans="16:16" x14ac:dyDescent="0.3">
      <c r="P317501" s="83"/>
    </row>
    <row r="317502" spans="16:16" x14ac:dyDescent="0.3">
      <c r="P317502" s="83"/>
    </row>
    <row r="317503" spans="16:16" x14ac:dyDescent="0.3">
      <c r="P317503" s="83"/>
    </row>
    <row r="317504" spans="16:16" x14ac:dyDescent="0.3">
      <c r="P317504" s="83"/>
    </row>
    <row r="317505" spans="16:16" x14ac:dyDescent="0.3">
      <c r="P317505" s="83"/>
    </row>
    <row r="317506" spans="16:16" x14ac:dyDescent="0.3">
      <c r="P317506" s="83"/>
    </row>
    <row r="317507" spans="16:16" x14ac:dyDescent="0.3">
      <c r="P317507" s="83"/>
    </row>
    <row r="317508" spans="16:16" x14ac:dyDescent="0.3">
      <c r="P317508" s="83"/>
    </row>
    <row r="317509" spans="16:16" x14ac:dyDescent="0.3">
      <c r="P317509" s="83"/>
    </row>
    <row r="317510" spans="16:16" x14ac:dyDescent="0.3">
      <c r="P317510" s="83"/>
    </row>
    <row r="317511" spans="16:16" x14ac:dyDescent="0.3">
      <c r="P317511" s="83"/>
    </row>
    <row r="317512" spans="16:16" x14ac:dyDescent="0.3">
      <c r="P317512" s="83"/>
    </row>
    <row r="317513" spans="16:16" x14ac:dyDescent="0.3">
      <c r="P317513" s="83"/>
    </row>
    <row r="317514" spans="16:16" x14ac:dyDescent="0.3">
      <c r="P317514" s="83"/>
    </row>
    <row r="317515" spans="16:16" x14ac:dyDescent="0.3">
      <c r="P317515" s="83"/>
    </row>
    <row r="317516" spans="16:16" x14ac:dyDescent="0.3">
      <c r="P317516" s="83"/>
    </row>
    <row r="317517" spans="16:16" x14ac:dyDescent="0.3">
      <c r="P317517" s="83"/>
    </row>
    <row r="317518" spans="16:16" x14ac:dyDescent="0.3">
      <c r="P317518" s="83"/>
    </row>
    <row r="317519" spans="16:16" x14ac:dyDescent="0.3">
      <c r="P317519" s="83"/>
    </row>
    <row r="317520" spans="16:16" x14ac:dyDescent="0.3">
      <c r="P317520" s="83"/>
    </row>
    <row r="317521" spans="16:16" x14ac:dyDescent="0.3">
      <c r="P317521" s="83"/>
    </row>
    <row r="317522" spans="16:16" x14ac:dyDescent="0.3">
      <c r="P317522" s="83"/>
    </row>
    <row r="317523" spans="16:16" x14ac:dyDescent="0.3">
      <c r="P317523" s="83"/>
    </row>
    <row r="317524" spans="16:16" x14ac:dyDescent="0.3">
      <c r="P317524" s="83"/>
    </row>
    <row r="317525" spans="16:16" x14ac:dyDescent="0.3">
      <c r="P317525" s="83"/>
    </row>
    <row r="317526" spans="16:16" x14ac:dyDescent="0.3">
      <c r="P317526" s="83"/>
    </row>
    <row r="317527" spans="16:16" x14ac:dyDescent="0.3">
      <c r="P317527" s="83"/>
    </row>
    <row r="317528" spans="16:16" x14ac:dyDescent="0.3">
      <c r="P317528" s="83"/>
    </row>
    <row r="317529" spans="16:16" x14ac:dyDescent="0.3">
      <c r="P317529" s="83"/>
    </row>
    <row r="317530" spans="16:16" x14ac:dyDescent="0.3">
      <c r="P317530" s="83"/>
    </row>
    <row r="317531" spans="16:16" x14ac:dyDescent="0.3">
      <c r="P317531" s="83"/>
    </row>
    <row r="317532" spans="16:16" x14ac:dyDescent="0.3">
      <c r="P317532" s="83"/>
    </row>
    <row r="317533" spans="16:16" x14ac:dyDescent="0.3">
      <c r="P317533" s="83"/>
    </row>
    <row r="317534" spans="16:16" x14ac:dyDescent="0.3">
      <c r="P317534" s="83"/>
    </row>
    <row r="317535" spans="16:16" x14ac:dyDescent="0.3">
      <c r="P317535" s="83"/>
    </row>
    <row r="317536" spans="16:16" x14ac:dyDescent="0.3">
      <c r="P317536" s="83"/>
    </row>
    <row r="317537" spans="16:16" x14ac:dyDescent="0.3">
      <c r="P317537" s="83"/>
    </row>
    <row r="317538" spans="16:16" x14ac:dyDescent="0.3">
      <c r="P317538" s="83"/>
    </row>
    <row r="317539" spans="16:16" x14ac:dyDescent="0.3">
      <c r="P317539" s="83"/>
    </row>
    <row r="317540" spans="16:16" x14ac:dyDescent="0.3">
      <c r="P317540" s="83"/>
    </row>
    <row r="317541" spans="16:16" x14ac:dyDescent="0.3">
      <c r="P317541" s="83"/>
    </row>
    <row r="317542" spans="16:16" x14ac:dyDescent="0.3">
      <c r="P317542" s="83"/>
    </row>
    <row r="317543" spans="16:16" x14ac:dyDescent="0.3">
      <c r="P317543" s="83"/>
    </row>
    <row r="317544" spans="16:16" x14ac:dyDescent="0.3">
      <c r="P317544" s="83"/>
    </row>
    <row r="317545" spans="16:16" x14ac:dyDescent="0.3">
      <c r="P317545" s="83"/>
    </row>
    <row r="317546" spans="16:16" x14ac:dyDescent="0.3">
      <c r="P317546" s="83"/>
    </row>
    <row r="317547" spans="16:16" x14ac:dyDescent="0.3">
      <c r="P317547" s="83"/>
    </row>
    <row r="317548" spans="16:16" x14ac:dyDescent="0.3">
      <c r="P317548" s="83"/>
    </row>
    <row r="317549" spans="16:16" x14ac:dyDescent="0.3">
      <c r="P317549" s="83"/>
    </row>
    <row r="317550" spans="16:16" x14ac:dyDescent="0.3">
      <c r="P317550" s="83"/>
    </row>
    <row r="317551" spans="16:16" x14ac:dyDescent="0.3">
      <c r="P317551" s="83"/>
    </row>
    <row r="317552" spans="16:16" x14ac:dyDescent="0.3">
      <c r="P317552" s="83"/>
    </row>
    <row r="317553" spans="16:16" x14ac:dyDescent="0.3">
      <c r="P317553" s="83"/>
    </row>
    <row r="317554" spans="16:16" x14ac:dyDescent="0.3">
      <c r="P317554" s="83"/>
    </row>
    <row r="317555" spans="16:16" x14ac:dyDescent="0.3">
      <c r="P317555" s="83"/>
    </row>
    <row r="317556" spans="16:16" x14ac:dyDescent="0.3">
      <c r="P317556" s="83"/>
    </row>
    <row r="317557" spans="16:16" x14ac:dyDescent="0.3">
      <c r="P317557" s="83"/>
    </row>
    <row r="317558" spans="16:16" x14ac:dyDescent="0.3">
      <c r="P317558" s="83"/>
    </row>
    <row r="317559" spans="16:16" x14ac:dyDescent="0.3">
      <c r="P317559" s="83"/>
    </row>
    <row r="317560" spans="16:16" x14ac:dyDescent="0.3">
      <c r="P317560" s="83"/>
    </row>
    <row r="317561" spans="16:16" x14ac:dyDescent="0.3">
      <c r="P317561" s="83"/>
    </row>
    <row r="317562" spans="16:16" x14ac:dyDescent="0.3">
      <c r="P317562" s="83"/>
    </row>
    <row r="317563" spans="16:16" x14ac:dyDescent="0.3">
      <c r="P317563" s="83"/>
    </row>
    <row r="317564" spans="16:16" x14ac:dyDescent="0.3">
      <c r="P317564" s="83"/>
    </row>
    <row r="317565" spans="16:16" x14ac:dyDescent="0.3">
      <c r="P317565" s="83"/>
    </row>
    <row r="317566" spans="16:16" x14ac:dyDescent="0.3">
      <c r="P317566" s="83"/>
    </row>
    <row r="317567" spans="16:16" x14ac:dyDescent="0.3">
      <c r="P317567" s="83"/>
    </row>
    <row r="317568" spans="16:16" x14ac:dyDescent="0.3">
      <c r="P317568" s="83"/>
    </row>
    <row r="317569" spans="16:16" x14ac:dyDescent="0.3">
      <c r="P317569" s="83"/>
    </row>
    <row r="317570" spans="16:16" x14ac:dyDescent="0.3">
      <c r="P317570" s="83"/>
    </row>
    <row r="317571" spans="16:16" x14ac:dyDescent="0.3">
      <c r="P317571" s="83"/>
    </row>
    <row r="317572" spans="16:16" x14ac:dyDescent="0.3">
      <c r="P317572" s="83"/>
    </row>
    <row r="317573" spans="16:16" x14ac:dyDescent="0.3">
      <c r="P317573" s="83"/>
    </row>
    <row r="317574" spans="16:16" x14ac:dyDescent="0.3">
      <c r="P317574" s="83"/>
    </row>
    <row r="317575" spans="16:16" x14ac:dyDescent="0.3">
      <c r="P317575" s="83"/>
    </row>
    <row r="317576" spans="16:16" x14ac:dyDescent="0.3">
      <c r="P317576" s="83"/>
    </row>
    <row r="317577" spans="16:16" x14ac:dyDescent="0.3">
      <c r="P317577" s="83"/>
    </row>
    <row r="317578" spans="16:16" x14ac:dyDescent="0.3">
      <c r="P317578" s="83"/>
    </row>
    <row r="317579" spans="16:16" x14ac:dyDescent="0.3">
      <c r="P317579" s="83"/>
    </row>
    <row r="317580" spans="16:16" x14ac:dyDescent="0.3">
      <c r="P317580" s="83"/>
    </row>
    <row r="317581" spans="16:16" x14ac:dyDescent="0.3">
      <c r="P317581" s="83"/>
    </row>
    <row r="317582" spans="16:16" x14ac:dyDescent="0.3">
      <c r="P317582" s="83"/>
    </row>
    <row r="317583" spans="16:16" x14ac:dyDescent="0.3">
      <c r="P317583" s="83"/>
    </row>
    <row r="317584" spans="16:16" x14ac:dyDescent="0.3">
      <c r="P317584" s="83"/>
    </row>
    <row r="317585" spans="16:16" x14ac:dyDescent="0.3">
      <c r="P317585" s="83"/>
    </row>
    <row r="317586" spans="16:16" x14ac:dyDescent="0.3">
      <c r="P317586" s="83"/>
    </row>
    <row r="317587" spans="16:16" x14ac:dyDescent="0.3">
      <c r="P317587" s="83"/>
    </row>
    <row r="317588" spans="16:16" x14ac:dyDescent="0.3">
      <c r="P317588" s="83"/>
    </row>
    <row r="317589" spans="16:16" x14ac:dyDescent="0.3">
      <c r="P317589" s="83"/>
    </row>
    <row r="317590" spans="16:16" x14ac:dyDescent="0.3">
      <c r="P317590" s="83"/>
    </row>
    <row r="317591" spans="16:16" x14ac:dyDescent="0.3">
      <c r="P317591" s="83"/>
    </row>
    <row r="317592" spans="16:16" x14ac:dyDescent="0.3">
      <c r="P317592" s="83"/>
    </row>
    <row r="317593" spans="16:16" x14ac:dyDescent="0.3">
      <c r="P317593" s="83"/>
    </row>
    <row r="317594" spans="16:16" x14ac:dyDescent="0.3">
      <c r="P317594" s="83"/>
    </row>
    <row r="317595" spans="16:16" x14ac:dyDescent="0.3">
      <c r="P317595" s="83"/>
    </row>
    <row r="317596" spans="16:16" x14ac:dyDescent="0.3">
      <c r="P317596" s="83"/>
    </row>
    <row r="317597" spans="16:16" x14ac:dyDescent="0.3">
      <c r="P317597" s="83"/>
    </row>
    <row r="317598" spans="16:16" x14ac:dyDescent="0.3">
      <c r="P317598" s="83"/>
    </row>
    <row r="317599" spans="16:16" x14ac:dyDescent="0.3">
      <c r="P317599" s="83"/>
    </row>
    <row r="317600" spans="16:16" x14ac:dyDescent="0.3">
      <c r="P317600" s="83"/>
    </row>
    <row r="317601" spans="16:16" x14ac:dyDescent="0.3">
      <c r="P317601" s="83"/>
    </row>
    <row r="317602" spans="16:16" x14ac:dyDescent="0.3">
      <c r="P317602" s="83"/>
    </row>
    <row r="317603" spans="16:16" x14ac:dyDescent="0.3">
      <c r="P317603" s="83"/>
    </row>
    <row r="317604" spans="16:16" x14ac:dyDescent="0.3">
      <c r="P317604" s="83"/>
    </row>
    <row r="317605" spans="16:16" x14ac:dyDescent="0.3">
      <c r="P317605" s="83"/>
    </row>
    <row r="317606" spans="16:16" x14ac:dyDescent="0.3">
      <c r="P317606" s="83"/>
    </row>
    <row r="317607" spans="16:16" x14ac:dyDescent="0.3">
      <c r="P317607" s="83"/>
    </row>
    <row r="317608" spans="16:16" x14ac:dyDescent="0.3">
      <c r="P317608" s="83"/>
    </row>
    <row r="317609" spans="16:16" x14ac:dyDescent="0.3">
      <c r="P317609" s="83"/>
    </row>
    <row r="317610" spans="16:16" x14ac:dyDescent="0.3">
      <c r="P317610" s="83"/>
    </row>
    <row r="317611" spans="16:16" x14ac:dyDescent="0.3">
      <c r="P317611" s="83"/>
    </row>
    <row r="317612" spans="16:16" x14ac:dyDescent="0.3">
      <c r="P317612" s="83"/>
    </row>
    <row r="317613" spans="16:16" x14ac:dyDescent="0.3">
      <c r="P317613" s="83"/>
    </row>
    <row r="317614" spans="16:16" x14ac:dyDescent="0.3">
      <c r="P317614" s="83"/>
    </row>
    <row r="317615" spans="16:16" x14ac:dyDescent="0.3">
      <c r="P317615" s="83"/>
    </row>
    <row r="317616" spans="16:16" x14ac:dyDescent="0.3">
      <c r="P317616" s="83"/>
    </row>
    <row r="317617" spans="16:16" x14ac:dyDescent="0.3">
      <c r="P317617" s="83"/>
    </row>
    <row r="317618" spans="16:16" x14ac:dyDescent="0.3">
      <c r="P317618" s="83"/>
    </row>
    <row r="317619" spans="16:16" x14ac:dyDescent="0.3">
      <c r="P317619" s="83"/>
    </row>
    <row r="317620" spans="16:16" x14ac:dyDescent="0.3">
      <c r="P317620" s="83"/>
    </row>
    <row r="317621" spans="16:16" x14ac:dyDescent="0.3">
      <c r="P317621" s="83"/>
    </row>
    <row r="317622" spans="16:16" x14ac:dyDescent="0.3">
      <c r="P317622" s="83"/>
    </row>
    <row r="317623" spans="16:16" x14ac:dyDescent="0.3">
      <c r="P317623" s="83"/>
    </row>
    <row r="317624" spans="16:16" x14ac:dyDescent="0.3">
      <c r="P317624" s="83"/>
    </row>
    <row r="317625" spans="16:16" x14ac:dyDescent="0.3">
      <c r="P317625" s="83"/>
    </row>
    <row r="317626" spans="16:16" x14ac:dyDescent="0.3">
      <c r="P317626" s="83"/>
    </row>
    <row r="317627" spans="16:16" x14ac:dyDescent="0.3">
      <c r="P317627" s="83"/>
    </row>
    <row r="317628" spans="16:16" x14ac:dyDescent="0.3">
      <c r="P317628" s="83"/>
    </row>
    <row r="317629" spans="16:16" x14ac:dyDescent="0.3">
      <c r="P317629" s="83"/>
    </row>
    <row r="317630" spans="16:16" x14ac:dyDescent="0.3">
      <c r="P317630" s="83"/>
    </row>
    <row r="317631" spans="16:16" x14ac:dyDescent="0.3">
      <c r="P317631" s="83"/>
    </row>
    <row r="317632" spans="16:16" x14ac:dyDescent="0.3">
      <c r="P317632" s="83"/>
    </row>
    <row r="317633" spans="16:16" x14ac:dyDescent="0.3">
      <c r="P317633" s="83"/>
    </row>
    <row r="317634" spans="16:16" x14ac:dyDescent="0.3">
      <c r="P317634" s="83"/>
    </row>
    <row r="317635" spans="16:16" x14ac:dyDescent="0.3">
      <c r="P317635" s="83"/>
    </row>
    <row r="317636" spans="16:16" x14ac:dyDescent="0.3">
      <c r="P317636" s="83"/>
    </row>
    <row r="317637" spans="16:16" x14ac:dyDescent="0.3">
      <c r="P317637" s="83"/>
    </row>
    <row r="317638" spans="16:16" x14ac:dyDescent="0.3">
      <c r="P317638" s="83"/>
    </row>
    <row r="317639" spans="16:16" x14ac:dyDescent="0.3">
      <c r="P317639" s="83"/>
    </row>
    <row r="317640" spans="16:16" x14ac:dyDescent="0.3">
      <c r="P317640" s="83"/>
    </row>
    <row r="317641" spans="16:16" x14ac:dyDescent="0.3">
      <c r="P317641" s="83"/>
    </row>
    <row r="317642" spans="16:16" x14ac:dyDescent="0.3">
      <c r="P317642" s="83"/>
    </row>
    <row r="317643" spans="16:16" x14ac:dyDescent="0.3">
      <c r="P317643" s="83"/>
    </row>
    <row r="317644" spans="16:16" x14ac:dyDescent="0.3">
      <c r="P317644" s="83"/>
    </row>
    <row r="317645" spans="16:16" x14ac:dyDescent="0.3">
      <c r="P317645" s="83"/>
    </row>
    <row r="317646" spans="16:16" x14ac:dyDescent="0.3">
      <c r="P317646" s="83"/>
    </row>
    <row r="317647" spans="16:16" x14ac:dyDescent="0.3">
      <c r="P317647" s="83"/>
    </row>
    <row r="317648" spans="16:16" x14ac:dyDescent="0.3">
      <c r="P317648" s="83"/>
    </row>
    <row r="317649" spans="16:16" x14ac:dyDescent="0.3">
      <c r="P317649" s="83"/>
    </row>
    <row r="317650" spans="16:16" x14ac:dyDescent="0.3">
      <c r="P317650" s="83"/>
    </row>
    <row r="317651" spans="16:16" x14ac:dyDescent="0.3">
      <c r="P317651" s="83"/>
    </row>
    <row r="317652" spans="16:16" x14ac:dyDescent="0.3">
      <c r="P317652" s="83"/>
    </row>
    <row r="317653" spans="16:16" x14ac:dyDescent="0.3">
      <c r="P317653" s="83"/>
    </row>
    <row r="317654" spans="16:16" x14ac:dyDescent="0.3">
      <c r="P317654" s="83"/>
    </row>
    <row r="317655" spans="16:16" x14ac:dyDescent="0.3">
      <c r="P317655" s="83"/>
    </row>
    <row r="317656" spans="16:16" x14ac:dyDescent="0.3">
      <c r="P317656" s="83"/>
    </row>
    <row r="317657" spans="16:16" x14ac:dyDescent="0.3">
      <c r="P317657" s="83"/>
    </row>
    <row r="317658" spans="16:16" x14ac:dyDescent="0.3">
      <c r="P317658" s="83"/>
    </row>
    <row r="317659" spans="16:16" x14ac:dyDescent="0.3">
      <c r="P317659" s="83"/>
    </row>
    <row r="317660" spans="16:16" x14ac:dyDescent="0.3">
      <c r="P317660" s="83"/>
    </row>
    <row r="317661" spans="16:16" x14ac:dyDescent="0.3">
      <c r="P317661" s="83"/>
    </row>
    <row r="317662" spans="16:16" x14ac:dyDescent="0.3">
      <c r="P317662" s="83"/>
    </row>
    <row r="317663" spans="16:16" x14ac:dyDescent="0.3">
      <c r="P317663" s="83"/>
    </row>
    <row r="317664" spans="16:16" x14ac:dyDescent="0.3">
      <c r="P317664" s="83"/>
    </row>
    <row r="317665" spans="16:16" x14ac:dyDescent="0.3">
      <c r="P317665" s="83"/>
    </row>
    <row r="317666" spans="16:16" x14ac:dyDescent="0.3">
      <c r="P317666" s="83"/>
    </row>
    <row r="317667" spans="16:16" x14ac:dyDescent="0.3">
      <c r="P317667" s="83"/>
    </row>
    <row r="317668" spans="16:16" x14ac:dyDescent="0.3">
      <c r="P317668" s="83"/>
    </row>
    <row r="317669" spans="16:16" x14ac:dyDescent="0.3">
      <c r="P317669" s="83"/>
    </row>
    <row r="317670" spans="16:16" x14ac:dyDescent="0.3">
      <c r="P317670" s="83"/>
    </row>
    <row r="317671" spans="16:16" x14ac:dyDescent="0.3">
      <c r="P317671" s="83"/>
    </row>
    <row r="317672" spans="16:16" x14ac:dyDescent="0.3">
      <c r="P317672" s="83"/>
    </row>
    <row r="317673" spans="16:16" x14ac:dyDescent="0.3">
      <c r="P317673" s="83"/>
    </row>
    <row r="317674" spans="16:16" x14ac:dyDescent="0.3">
      <c r="P317674" s="83"/>
    </row>
    <row r="317675" spans="16:16" x14ac:dyDescent="0.3">
      <c r="P317675" s="83"/>
    </row>
    <row r="317676" spans="16:16" x14ac:dyDescent="0.3">
      <c r="P317676" s="83"/>
    </row>
    <row r="317677" spans="16:16" x14ac:dyDescent="0.3">
      <c r="P317677" s="83"/>
    </row>
    <row r="317678" spans="16:16" x14ac:dyDescent="0.3">
      <c r="P317678" s="83"/>
    </row>
    <row r="317679" spans="16:16" x14ac:dyDescent="0.3">
      <c r="P317679" s="83"/>
    </row>
    <row r="317680" spans="16:16" x14ac:dyDescent="0.3">
      <c r="P317680" s="83"/>
    </row>
    <row r="317681" spans="16:16" x14ac:dyDescent="0.3">
      <c r="P317681" s="83"/>
    </row>
    <row r="317682" spans="16:16" x14ac:dyDescent="0.3">
      <c r="P317682" s="83"/>
    </row>
    <row r="317683" spans="16:16" x14ac:dyDescent="0.3">
      <c r="P317683" s="83"/>
    </row>
    <row r="317684" spans="16:16" x14ac:dyDescent="0.3">
      <c r="P317684" s="83"/>
    </row>
    <row r="317685" spans="16:16" x14ac:dyDescent="0.3">
      <c r="P317685" s="83"/>
    </row>
    <row r="317686" spans="16:16" x14ac:dyDescent="0.3">
      <c r="P317686" s="83"/>
    </row>
    <row r="317687" spans="16:16" x14ac:dyDescent="0.3">
      <c r="P317687" s="83"/>
    </row>
    <row r="317688" spans="16:16" x14ac:dyDescent="0.3">
      <c r="P317688" s="83"/>
    </row>
    <row r="317689" spans="16:16" x14ac:dyDescent="0.3">
      <c r="P317689" s="83"/>
    </row>
    <row r="317690" spans="16:16" x14ac:dyDescent="0.3">
      <c r="P317690" s="83"/>
    </row>
    <row r="317691" spans="16:16" x14ac:dyDescent="0.3">
      <c r="P317691" s="83"/>
    </row>
    <row r="317692" spans="16:16" x14ac:dyDescent="0.3">
      <c r="P317692" s="83"/>
    </row>
    <row r="317693" spans="16:16" x14ac:dyDescent="0.3">
      <c r="P317693" s="83"/>
    </row>
    <row r="317694" spans="16:16" x14ac:dyDescent="0.3">
      <c r="P317694" s="83"/>
    </row>
    <row r="317695" spans="16:16" x14ac:dyDescent="0.3">
      <c r="P317695" s="83"/>
    </row>
    <row r="317696" spans="16:16" x14ac:dyDescent="0.3">
      <c r="P317696" s="83"/>
    </row>
    <row r="317697" spans="16:16" x14ac:dyDescent="0.3">
      <c r="P317697" s="83"/>
    </row>
    <row r="317698" spans="16:16" x14ac:dyDescent="0.3">
      <c r="P317698" s="83"/>
    </row>
    <row r="317699" spans="16:16" x14ac:dyDescent="0.3">
      <c r="P317699" s="83"/>
    </row>
    <row r="317700" spans="16:16" x14ac:dyDescent="0.3">
      <c r="P317700" s="83"/>
    </row>
    <row r="317701" spans="16:16" x14ac:dyDescent="0.3">
      <c r="P317701" s="83"/>
    </row>
    <row r="317702" spans="16:16" x14ac:dyDescent="0.3">
      <c r="P317702" s="83"/>
    </row>
    <row r="317703" spans="16:16" x14ac:dyDescent="0.3">
      <c r="P317703" s="83"/>
    </row>
    <row r="317704" spans="16:16" x14ac:dyDescent="0.3">
      <c r="P317704" s="83"/>
    </row>
    <row r="317705" spans="16:16" x14ac:dyDescent="0.3">
      <c r="P317705" s="83"/>
    </row>
    <row r="317706" spans="16:16" x14ac:dyDescent="0.3">
      <c r="P317706" s="83"/>
    </row>
    <row r="317707" spans="16:16" x14ac:dyDescent="0.3">
      <c r="P317707" s="83"/>
    </row>
    <row r="317708" spans="16:16" x14ac:dyDescent="0.3">
      <c r="P317708" s="83"/>
    </row>
    <row r="317709" spans="16:16" x14ac:dyDescent="0.3">
      <c r="P317709" s="83"/>
    </row>
    <row r="317710" spans="16:16" x14ac:dyDescent="0.3">
      <c r="P317710" s="83"/>
    </row>
    <row r="317711" spans="16:16" x14ac:dyDescent="0.3">
      <c r="P317711" s="83"/>
    </row>
    <row r="317712" spans="16:16" x14ac:dyDescent="0.3">
      <c r="P317712" s="83"/>
    </row>
    <row r="317713" spans="16:16" x14ac:dyDescent="0.3">
      <c r="P317713" s="83"/>
    </row>
    <row r="317714" spans="16:16" x14ac:dyDescent="0.3">
      <c r="P317714" s="83"/>
    </row>
    <row r="317715" spans="16:16" x14ac:dyDescent="0.3">
      <c r="P317715" s="83"/>
    </row>
    <row r="317716" spans="16:16" x14ac:dyDescent="0.3">
      <c r="P317716" s="83"/>
    </row>
    <row r="317717" spans="16:16" x14ac:dyDescent="0.3">
      <c r="P317717" s="83"/>
    </row>
    <row r="317718" spans="16:16" x14ac:dyDescent="0.3">
      <c r="P317718" s="83"/>
    </row>
    <row r="317719" spans="16:16" x14ac:dyDescent="0.3">
      <c r="P317719" s="83"/>
    </row>
    <row r="317720" spans="16:16" x14ac:dyDescent="0.3">
      <c r="P317720" s="83"/>
    </row>
    <row r="317721" spans="16:16" x14ac:dyDescent="0.3">
      <c r="P317721" s="83"/>
    </row>
    <row r="317722" spans="16:16" x14ac:dyDescent="0.3">
      <c r="P317722" s="83"/>
    </row>
    <row r="317723" spans="16:16" x14ac:dyDescent="0.3">
      <c r="P317723" s="83"/>
    </row>
    <row r="317724" spans="16:16" x14ac:dyDescent="0.3">
      <c r="P317724" s="83"/>
    </row>
    <row r="317725" spans="16:16" x14ac:dyDescent="0.3">
      <c r="P317725" s="83"/>
    </row>
    <row r="317726" spans="16:16" x14ac:dyDescent="0.3">
      <c r="P317726" s="83"/>
    </row>
    <row r="317727" spans="16:16" x14ac:dyDescent="0.3">
      <c r="P317727" s="83"/>
    </row>
    <row r="317728" spans="16:16" x14ac:dyDescent="0.3">
      <c r="P317728" s="83"/>
    </row>
    <row r="317729" spans="16:16" x14ac:dyDescent="0.3">
      <c r="P317729" s="83"/>
    </row>
    <row r="317730" spans="16:16" x14ac:dyDescent="0.3">
      <c r="P317730" s="83"/>
    </row>
    <row r="317731" spans="16:16" x14ac:dyDescent="0.3">
      <c r="P317731" s="83"/>
    </row>
    <row r="317732" spans="16:16" x14ac:dyDescent="0.3">
      <c r="P317732" s="83"/>
    </row>
    <row r="317733" spans="16:16" x14ac:dyDescent="0.3">
      <c r="P317733" s="83"/>
    </row>
    <row r="317734" spans="16:16" x14ac:dyDescent="0.3">
      <c r="P317734" s="83"/>
    </row>
    <row r="317735" spans="16:16" x14ac:dyDescent="0.3">
      <c r="P317735" s="83"/>
    </row>
    <row r="317736" spans="16:16" x14ac:dyDescent="0.3">
      <c r="P317736" s="83"/>
    </row>
    <row r="317737" spans="16:16" x14ac:dyDescent="0.3">
      <c r="P317737" s="83"/>
    </row>
    <row r="317738" spans="16:16" x14ac:dyDescent="0.3">
      <c r="P317738" s="83"/>
    </row>
    <row r="317739" spans="16:16" x14ac:dyDescent="0.3">
      <c r="P317739" s="83"/>
    </row>
    <row r="317740" spans="16:16" x14ac:dyDescent="0.3">
      <c r="P317740" s="83"/>
    </row>
    <row r="317741" spans="16:16" x14ac:dyDescent="0.3">
      <c r="P317741" s="83"/>
    </row>
    <row r="317742" spans="16:16" x14ac:dyDescent="0.3">
      <c r="P317742" s="83"/>
    </row>
    <row r="317743" spans="16:16" x14ac:dyDescent="0.3">
      <c r="P317743" s="83"/>
    </row>
    <row r="317744" spans="16:16" x14ac:dyDescent="0.3">
      <c r="P317744" s="83"/>
    </row>
    <row r="317745" spans="16:16" x14ac:dyDescent="0.3">
      <c r="P317745" s="83"/>
    </row>
    <row r="317746" spans="16:16" x14ac:dyDescent="0.3">
      <c r="P317746" s="83"/>
    </row>
    <row r="317747" spans="16:16" x14ac:dyDescent="0.3">
      <c r="P317747" s="83"/>
    </row>
    <row r="317748" spans="16:16" x14ac:dyDescent="0.3">
      <c r="P317748" s="83"/>
    </row>
    <row r="317749" spans="16:16" x14ac:dyDescent="0.3">
      <c r="P317749" s="83"/>
    </row>
    <row r="317750" spans="16:16" x14ac:dyDescent="0.3">
      <c r="P317750" s="83"/>
    </row>
    <row r="317751" spans="16:16" x14ac:dyDescent="0.3">
      <c r="P317751" s="83"/>
    </row>
    <row r="317752" spans="16:16" x14ac:dyDescent="0.3">
      <c r="P317752" s="83"/>
    </row>
    <row r="317753" spans="16:16" x14ac:dyDescent="0.3">
      <c r="P317753" s="83"/>
    </row>
    <row r="317754" spans="16:16" x14ac:dyDescent="0.3">
      <c r="P317754" s="83"/>
    </row>
    <row r="317755" spans="16:16" x14ac:dyDescent="0.3">
      <c r="P317755" s="83"/>
    </row>
    <row r="317756" spans="16:16" x14ac:dyDescent="0.3">
      <c r="P317756" s="83"/>
    </row>
    <row r="317757" spans="16:16" x14ac:dyDescent="0.3">
      <c r="P317757" s="83"/>
    </row>
    <row r="317758" spans="16:16" x14ac:dyDescent="0.3">
      <c r="P317758" s="83"/>
    </row>
    <row r="317759" spans="16:16" x14ac:dyDescent="0.3">
      <c r="P317759" s="83"/>
    </row>
    <row r="317760" spans="16:16" x14ac:dyDescent="0.3">
      <c r="P317760" s="83"/>
    </row>
    <row r="317761" spans="16:16" x14ac:dyDescent="0.3">
      <c r="P317761" s="83"/>
    </row>
    <row r="317762" spans="16:16" x14ac:dyDescent="0.3">
      <c r="P317762" s="83"/>
    </row>
    <row r="317763" spans="16:16" x14ac:dyDescent="0.3">
      <c r="P317763" s="83"/>
    </row>
    <row r="317764" spans="16:16" x14ac:dyDescent="0.3">
      <c r="P317764" s="83"/>
    </row>
    <row r="317765" spans="16:16" x14ac:dyDescent="0.3">
      <c r="P317765" s="83"/>
    </row>
    <row r="317766" spans="16:16" x14ac:dyDescent="0.3">
      <c r="P317766" s="83"/>
    </row>
    <row r="317767" spans="16:16" x14ac:dyDescent="0.3">
      <c r="P317767" s="83"/>
    </row>
    <row r="317768" spans="16:16" x14ac:dyDescent="0.3">
      <c r="P317768" s="83"/>
    </row>
    <row r="317769" spans="16:16" x14ac:dyDescent="0.3">
      <c r="P317769" s="83"/>
    </row>
    <row r="317770" spans="16:16" x14ac:dyDescent="0.3">
      <c r="P317770" s="83"/>
    </row>
    <row r="317771" spans="16:16" x14ac:dyDescent="0.3">
      <c r="P317771" s="83"/>
    </row>
    <row r="317772" spans="16:16" x14ac:dyDescent="0.3">
      <c r="P317772" s="83"/>
    </row>
    <row r="317773" spans="16:16" x14ac:dyDescent="0.3">
      <c r="P317773" s="83"/>
    </row>
    <row r="317774" spans="16:16" x14ac:dyDescent="0.3">
      <c r="P317774" s="83"/>
    </row>
    <row r="317775" spans="16:16" x14ac:dyDescent="0.3">
      <c r="P317775" s="83"/>
    </row>
    <row r="317776" spans="16:16" x14ac:dyDescent="0.3">
      <c r="P317776" s="83"/>
    </row>
    <row r="317777" spans="16:16" x14ac:dyDescent="0.3">
      <c r="P317777" s="83"/>
    </row>
    <row r="317778" spans="16:16" x14ac:dyDescent="0.3">
      <c r="P317778" s="83"/>
    </row>
    <row r="317779" spans="16:16" x14ac:dyDescent="0.3">
      <c r="P317779" s="83"/>
    </row>
    <row r="317780" spans="16:16" x14ac:dyDescent="0.3">
      <c r="P317780" s="83"/>
    </row>
    <row r="317781" spans="16:16" x14ac:dyDescent="0.3">
      <c r="P317781" s="83"/>
    </row>
    <row r="317782" spans="16:16" x14ac:dyDescent="0.3">
      <c r="P317782" s="83"/>
    </row>
    <row r="317783" spans="16:16" x14ac:dyDescent="0.3">
      <c r="P317783" s="83"/>
    </row>
    <row r="317784" spans="16:16" x14ac:dyDescent="0.3">
      <c r="P317784" s="83"/>
    </row>
    <row r="317785" spans="16:16" x14ac:dyDescent="0.3">
      <c r="P317785" s="83"/>
    </row>
    <row r="317786" spans="16:16" x14ac:dyDescent="0.3">
      <c r="P317786" s="83"/>
    </row>
    <row r="317787" spans="16:16" x14ac:dyDescent="0.3">
      <c r="P317787" s="83"/>
    </row>
    <row r="317788" spans="16:16" x14ac:dyDescent="0.3">
      <c r="P317788" s="83"/>
    </row>
    <row r="317789" spans="16:16" x14ac:dyDescent="0.3">
      <c r="P317789" s="83"/>
    </row>
    <row r="317790" spans="16:16" x14ac:dyDescent="0.3">
      <c r="P317790" s="83"/>
    </row>
    <row r="317791" spans="16:16" x14ac:dyDescent="0.3">
      <c r="P317791" s="83"/>
    </row>
    <row r="317792" spans="16:16" x14ac:dyDescent="0.3">
      <c r="P317792" s="83"/>
    </row>
    <row r="317793" spans="16:16" x14ac:dyDescent="0.3">
      <c r="P317793" s="83"/>
    </row>
    <row r="317794" spans="16:16" x14ac:dyDescent="0.3">
      <c r="P317794" s="83"/>
    </row>
    <row r="317795" spans="16:16" x14ac:dyDescent="0.3">
      <c r="P317795" s="83"/>
    </row>
    <row r="317796" spans="16:16" x14ac:dyDescent="0.3">
      <c r="P317796" s="83"/>
    </row>
    <row r="317797" spans="16:16" x14ac:dyDescent="0.3">
      <c r="P317797" s="83"/>
    </row>
    <row r="317798" spans="16:16" x14ac:dyDescent="0.3">
      <c r="P317798" s="83"/>
    </row>
    <row r="317799" spans="16:16" x14ac:dyDescent="0.3">
      <c r="P317799" s="83"/>
    </row>
    <row r="317800" spans="16:16" x14ac:dyDescent="0.3">
      <c r="P317800" s="83"/>
    </row>
    <row r="317801" spans="16:16" x14ac:dyDescent="0.3">
      <c r="P317801" s="83"/>
    </row>
    <row r="317802" spans="16:16" x14ac:dyDescent="0.3">
      <c r="P317802" s="83"/>
    </row>
    <row r="317803" spans="16:16" x14ac:dyDescent="0.3">
      <c r="P317803" s="83"/>
    </row>
    <row r="317804" spans="16:16" x14ac:dyDescent="0.3">
      <c r="P317804" s="83"/>
    </row>
    <row r="317805" spans="16:16" x14ac:dyDescent="0.3">
      <c r="P317805" s="83"/>
    </row>
    <row r="317806" spans="16:16" x14ac:dyDescent="0.3">
      <c r="P317806" s="83"/>
    </row>
    <row r="317807" spans="16:16" x14ac:dyDescent="0.3">
      <c r="P317807" s="83"/>
    </row>
    <row r="317808" spans="16:16" x14ac:dyDescent="0.3">
      <c r="P317808" s="83"/>
    </row>
    <row r="317809" spans="16:16" x14ac:dyDescent="0.3">
      <c r="P317809" s="83"/>
    </row>
    <row r="317810" spans="16:16" x14ac:dyDescent="0.3">
      <c r="P317810" s="83"/>
    </row>
    <row r="317811" spans="16:16" x14ac:dyDescent="0.3">
      <c r="P317811" s="83"/>
    </row>
    <row r="317812" spans="16:16" x14ac:dyDescent="0.3">
      <c r="P317812" s="83"/>
    </row>
    <row r="317813" spans="16:16" x14ac:dyDescent="0.3">
      <c r="P317813" s="83"/>
    </row>
    <row r="317814" spans="16:16" x14ac:dyDescent="0.3">
      <c r="P317814" s="83"/>
    </row>
    <row r="317815" spans="16:16" x14ac:dyDescent="0.3">
      <c r="P317815" s="83"/>
    </row>
    <row r="317816" spans="16:16" x14ac:dyDescent="0.3">
      <c r="P317816" s="83"/>
    </row>
    <row r="317817" spans="16:16" x14ac:dyDescent="0.3">
      <c r="P317817" s="83"/>
    </row>
    <row r="317818" spans="16:16" x14ac:dyDescent="0.3">
      <c r="P317818" s="83"/>
    </row>
    <row r="317819" spans="16:16" x14ac:dyDescent="0.3">
      <c r="P317819" s="83"/>
    </row>
    <row r="317820" spans="16:16" x14ac:dyDescent="0.3">
      <c r="P317820" s="83"/>
    </row>
    <row r="317821" spans="16:16" x14ac:dyDescent="0.3">
      <c r="P317821" s="83"/>
    </row>
    <row r="317822" spans="16:16" x14ac:dyDescent="0.3">
      <c r="P317822" s="83"/>
    </row>
    <row r="317823" spans="16:16" x14ac:dyDescent="0.3">
      <c r="P317823" s="83"/>
    </row>
    <row r="317824" spans="16:16" x14ac:dyDescent="0.3">
      <c r="P317824" s="83"/>
    </row>
    <row r="317825" spans="16:16" x14ac:dyDescent="0.3">
      <c r="P317825" s="83"/>
    </row>
    <row r="317826" spans="16:16" x14ac:dyDescent="0.3">
      <c r="P317826" s="83"/>
    </row>
    <row r="317827" spans="16:16" x14ac:dyDescent="0.3">
      <c r="P317827" s="83"/>
    </row>
    <row r="317828" spans="16:16" x14ac:dyDescent="0.3">
      <c r="P317828" s="83"/>
    </row>
    <row r="317829" spans="16:16" x14ac:dyDescent="0.3">
      <c r="P317829" s="83"/>
    </row>
    <row r="317830" spans="16:16" x14ac:dyDescent="0.3">
      <c r="P317830" s="83"/>
    </row>
    <row r="317831" spans="16:16" x14ac:dyDescent="0.3">
      <c r="P317831" s="83"/>
    </row>
    <row r="317832" spans="16:16" x14ac:dyDescent="0.3">
      <c r="P317832" s="83"/>
    </row>
    <row r="317833" spans="16:16" x14ac:dyDescent="0.3">
      <c r="P317833" s="83"/>
    </row>
    <row r="317834" spans="16:16" x14ac:dyDescent="0.3">
      <c r="P317834" s="83"/>
    </row>
    <row r="317835" spans="16:16" x14ac:dyDescent="0.3">
      <c r="P317835" s="83"/>
    </row>
    <row r="317836" spans="16:16" x14ac:dyDescent="0.3">
      <c r="P317836" s="83"/>
    </row>
    <row r="317837" spans="16:16" x14ac:dyDescent="0.3">
      <c r="P317837" s="83"/>
    </row>
    <row r="317838" spans="16:16" x14ac:dyDescent="0.3">
      <c r="P317838" s="83"/>
    </row>
    <row r="317839" spans="16:16" x14ac:dyDescent="0.3">
      <c r="P317839" s="83"/>
    </row>
    <row r="317840" spans="16:16" x14ac:dyDescent="0.3">
      <c r="P317840" s="83"/>
    </row>
    <row r="317841" spans="16:16" x14ac:dyDescent="0.3">
      <c r="P317841" s="83"/>
    </row>
    <row r="317842" spans="16:16" x14ac:dyDescent="0.3">
      <c r="P317842" s="83"/>
    </row>
    <row r="317843" spans="16:16" x14ac:dyDescent="0.3">
      <c r="P317843" s="83"/>
    </row>
    <row r="317844" spans="16:16" x14ac:dyDescent="0.3">
      <c r="P317844" s="83"/>
    </row>
    <row r="317845" spans="16:16" x14ac:dyDescent="0.3">
      <c r="P317845" s="83"/>
    </row>
    <row r="317846" spans="16:16" x14ac:dyDescent="0.3">
      <c r="P317846" s="83"/>
    </row>
    <row r="317847" spans="16:16" x14ac:dyDescent="0.3">
      <c r="P317847" s="83"/>
    </row>
    <row r="317848" spans="16:16" x14ac:dyDescent="0.3">
      <c r="P317848" s="83"/>
    </row>
    <row r="317849" spans="16:16" x14ac:dyDescent="0.3">
      <c r="P317849" s="83"/>
    </row>
    <row r="317850" spans="16:16" x14ac:dyDescent="0.3">
      <c r="P317850" s="83"/>
    </row>
    <row r="317851" spans="16:16" x14ac:dyDescent="0.3">
      <c r="P317851" s="83"/>
    </row>
    <row r="317852" spans="16:16" x14ac:dyDescent="0.3">
      <c r="P317852" s="83"/>
    </row>
    <row r="317853" spans="16:16" x14ac:dyDescent="0.3">
      <c r="P317853" s="83"/>
    </row>
    <row r="317854" spans="16:16" x14ac:dyDescent="0.3">
      <c r="P317854" s="83"/>
    </row>
    <row r="317855" spans="16:16" x14ac:dyDescent="0.3">
      <c r="P317855" s="83"/>
    </row>
    <row r="317856" spans="16:16" x14ac:dyDescent="0.3">
      <c r="P317856" s="83"/>
    </row>
    <row r="317857" spans="16:16" x14ac:dyDescent="0.3">
      <c r="P317857" s="83"/>
    </row>
    <row r="317858" spans="16:16" x14ac:dyDescent="0.3">
      <c r="P317858" s="83"/>
    </row>
    <row r="317859" spans="16:16" x14ac:dyDescent="0.3">
      <c r="P317859" s="83"/>
    </row>
    <row r="317860" spans="16:16" x14ac:dyDescent="0.3">
      <c r="P317860" s="83"/>
    </row>
    <row r="317861" spans="16:16" x14ac:dyDescent="0.3">
      <c r="P317861" s="83"/>
    </row>
    <row r="317862" spans="16:16" x14ac:dyDescent="0.3">
      <c r="P317862" s="83"/>
    </row>
    <row r="317863" spans="16:16" x14ac:dyDescent="0.3">
      <c r="P317863" s="83"/>
    </row>
    <row r="317864" spans="16:16" x14ac:dyDescent="0.3">
      <c r="P317864" s="83"/>
    </row>
    <row r="317865" spans="16:16" x14ac:dyDescent="0.3">
      <c r="P317865" s="83"/>
    </row>
    <row r="317866" spans="16:16" x14ac:dyDescent="0.3">
      <c r="P317866" s="83"/>
    </row>
    <row r="317867" spans="16:16" x14ac:dyDescent="0.3">
      <c r="P317867" s="83"/>
    </row>
    <row r="317868" spans="16:16" x14ac:dyDescent="0.3">
      <c r="P317868" s="83"/>
    </row>
    <row r="317869" spans="16:16" x14ac:dyDescent="0.3">
      <c r="P317869" s="83"/>
    </row>
    <row r="317870" spans="16:16" x14ac:dyDescent="0.3">
      <c r="P317870" s="83"/>
    </row>
    <row r="317871" spans="16:16" x14ac:dyDescent="0.3">
      <c r="P317871" s="83"/>
    </row>
    <row r="317872" spans="16:16" x14ac:dyDescent="0.3">
      <c r="P317872" s="83"/>
    </row>
    <row r="317873" spans="16:16" x14ac:dyDescent="0.3">
      <c r="P317873" s="83"/>
    </row>
    <row r="317874" spans="16:16" x14ac:dyDescent="0.3">
      <c r="P317874" s="83"/>
    </row>
    <row r="317875" spans="16:16" x14ac:dyDescent="0.3">
      <c r="P317875" s="83"/>
    </row>
    <row r="317876" spans="16:16" x14ac:dyDescent="0.3">
      <c r="P317876" s="83"/>
    </row>
    <row r="317877" spans="16:16" x14ac:dyDescent="0.3">
      <c r="P317877" s="83"/>
    </row>
    <row r="317878" spans="16:16" x14ac:dyDescent="0.3">
      <c r="P317878" s="83"/>
    </row>
    <row r="317879" spans="16:16" x14ac:dyDescent="0.3">
      <c r="P317879" s="83"/>
    </row>
    <row r="317880" spans="16:16" x14ac:dyDescent="0.3">
      <c r="P317880" s="83"/>
    </row>
    <row r="317881" spans="16:16" x14ac:dyDescent="0.3">
      <c r="P317881" s="83"/>
    </row>
    <row r="317882" spans="16:16" x14ac:dyDescent="0.3">
      <c r="P317882" s="83"/>
    </row>
    <row r="317883" spans="16:16" x14ac:dyDescent="0.3">
      <c r="P317883" s="83"/>
    </row>
    <row r="317884" spans="16:16" x14ac:dyDescent="0.3">
      <c r="P317884" s="83"/>
    </row>
    <row r="317885" spans="16:16" x14ac:dyDescent="0.3">
      <c r="P317885" s="83"/>
    </row>
    <row r="317886" spans="16:16" x14ac:dyDescent="0.3">
      <c r="P317886" s="83"/>
    </row>
    <row r="317887" spans="16:16" x14ac:dyDescent="0.3">
      <c r="P317887" s="83"/>
    </row>
    <row r="317888" spans="16:16" x14ac:dyDescent="0.3">
      <c r="P317888" s="83"/>
    </row>
    <row r="317889" spans="16:16" x14ac:dyDescent="0.3">
      <c r="P317889" s="83"/>
    </row>
    <row r="317890" spans="16:16" x14ac:dyDescent="0.3">
      <c r="P317890" s="83"/>
    </row>
    <row r="317891" spans="16:16" x14ac:dyDescent="0.3">
      <c r="P317891" s="83"/>
    </row>
    <row r="317892" spans="16:16" x14ac:dyDescent="0.3">
      <c r="P317892" s="83"/>
    </row>
    <row r="317893" spans="16:16" x14ac:dyDescent="0.3">
      <c r="P317893" s="83"/>
    </row>
    <row r="317894" spans="16:16" x14ac:dyDescent="0.3">
      <c r="P317894" s="83"/>
    </row>
    <row r="317895" spans="16:16" x14ac:dyDescent="0.3">
      <c r="P317895" s="83"/>
    </row>
    <row r="317896" spans="16:16" x14ac:dyDescent="0.3">
      <c r="P317896" s="83"/>
    </row>
    <row r="317897" spans="16:16" x14ac:dyDescent="0.3">
      <c r="P317897" s="83"/>
    </row>
    <row r="317898" spans="16:16" x14ac:dyDescent="0.3">
      <c r="P317898" s="83"/>
    </row>
    <row r="317899" spans="16:16" x14ac:dyDescent="0.3">
      <c r="P317899" s="83"/>
    </row>
    <row r="317900" spans="16:16" x14ac:dyDescent="0.3">
      <c r="P317900" s="83"/>
    </row>
    <row r="317901" spans="16:16" x14ac:dyDescent="0.3">
      <c r="P317901" s="83"/>
    </row>
    <row r="317902" spans="16:16" x14ac:dyDescent="0.3">
      <c r="P317902" s="83"/>
    </row>
    <row r="317903" spans="16:16" x14ac:dyDescent="0.3">
      <c r="P317903" s="83"/>
    </row>
    <row r="317904" spans="16:16" x14ac:dyDescent="0.3">
      <c r="P317904" s="83"/>
    </row>
    <row r="317905" spans="16:16" x14ac:dyDescent="0.3">
      <c r="P317905" s="83"/>
    </row>
    <row r="317906" spans="16:16" x14ac:dyDescent="0.3">
      <c r="P317906" s="83"/>
    </row>
    <row r="317907" spans="16:16" x14ac:dyDescent="0.3">
      <c r="P317907" s="83"/>
    </row>
    <row r="317908" spans="16:16" x14ac:dyDescent="0.3">
      <c r="P317908" s="83"/>
    </row>
    <row r="317909" spans="16:16" x14ac:dyDescent="0.3">
      <c r="P317909" s="83"/>
    </row>
    <row r="317910" spans="16:16" x14ac:dyDescent="0.3">
      <c r="P317910" s="83"/>
    </row>
    <row r="317911" spans="16:16" x14ac:dyDescent="0.3">
      <c r="P317911" s="83"/>
    </row>
    <row r="317912" spans="16:16" x14ac:dyDescent="0.3">
      <c r="P317912" s="83"/>
    </row>
    <row r="317913" spans="16:16" x14ac:dyDescent="0.3">
      <c r="P317913" s="83"/>
    </row>
    <row r="317914" spans="16:16" x14ac:dyDescent="0.3">
      <c r="P317914" s="83"/>
    </row>
    <row r="317915" spans="16:16" x14ac:dyDescent="0.3">
      <c r="P317915" s="83"/>
    </row>
    <row r="317916" spans="16:16" x14ac:dyDescent="0.3">
      <c r="P317916" s="83"/>
    </row>
    <row r="317917" spans="16:16" x14ac:dyDescent="0.3">
      <c r="P317917" s="83"/>
    </row>
    <row r="317918" spans="16:16" x14ac:dyDescent="0.3">
      <c r="P317918" s="83"/>
    </row>
    <row r="317919" spans="16:16" x14ac:dyDescent="0.3">
      <c r="P317919" s="83"/>
    </row>
    <row r="317920" spans="16:16" x14ac:dyDescent="0.3">
      <c r="P317920" s="83"/>
    </row>
    <row r="317921" spans="16:16" x14ac:dyDescent="0.3">
      <c r="P317921" s="83"/>
    </row>
    <row r="317922" spans="16:16" x14ac:dyDescent="0.3">
      <c r="P317922" s="83"/>
    </row>
    <row r="317923" spans="16:16" x14ac:dyDescent="0.3">
      <c r="P317923" s="83"/>
    </row>
    <row r="317924" spans="16:16" x14ac:dyDescent="0.3">
      <c r="P317924" s="83"/>
    </row>
    <row r="317925" spans="16:16" x14ac:dyDescent="0.3">
      <c r="P317925" s="83"/>
    </row>
    <row r="317926" spans="16:16" x14ac:dyDescent="0.3">
      <c r="P317926" s="83"/>
    </row>
    <row r="317927" spans="16:16" x14ac:dyDescent="0.3">
      <c r="P317927" s="83"/>
    </row>
    <row r="317928" spans="16:16" x14ac:dyDescent="0.3">
      <c r="P317928" s="83"/>
    </row>
    <row r="317929" spans="16:16" x14ac:dyDescent="0.3">
      <c r="P317929" s="83"/>
    </row>
    <row r="317930" spans="16:16" x14ac:dyDescent="0.3">
      <c r="P317930" s="83"/>
    </row>
    <row r="317931" spans="16:16" x14ac:dyDescent="0.3">
      <c r="P317931" s="83"/>
    </row>
    <row r="317932" spans="16:16" x14ac:dyDescent="0.3">
      <c r="P317932" s="83"/>
    </row>
    <row r="317933" spans="16:16" x14ac:dyDescent="0.3">
      <c r="P317933" s="83"/>
    </row>
    <row r="317934" spans="16:16" x14ac:dyDescent="0.3">
      <c r="P317934" s="83"/>
    </row>
    <row r="317935" spans="16:16" x14ac:dyDescent="0.3">
      <c r="P317935" s="83"/>
    </row>
    <row r="317936" spans="16:16" x14ac:dyDescent="0.3">
      <c r="P317936" s="83"/>
    </row>
    <row r="317937" spans="16:16" x14ac:dyDescent="0.3">
      <c r="P317937" s="83"/>
    </row>
    <row r="317938" spans="16:16" x14ac:dyDescent="0.3">
      <c r="P317938" s="83"/>
    </row>
    <row r="317939" spans="16:16" x14ac:dyDescent="0.3">
      <c r="P317939" s="83"/>
    </row>
    <row r="317940" spans="16:16" x14ac:dyDescent="0.3">
      <c r="P317940" s="83"/>
    </row>
    <row r="317941" spans="16:16" x14ac:dyDescent="0.3">
      <c r="P317941" s="83"/>
    </row>
    <row r="317942" spans="16:16" x14ac:dyDescent="0.3">
      <c r="P317942" s="83"/>
    </row>
    <row r="317943" spans="16:16" x14ac:dyDescent="0.3">
      <c r="P317943" s="83"/>
    </row>
    <row r="317944" spans="16:16" x14ac:dyDescent="0.3">
      <c r="P317944" s="83"/>
    </row>
    <row r="317945" spans="16:16" x14ac:dyDescent="0.3">
      <c r="P317945" s="83"/>
    </row>
    <row r="317946" spans="16:16" x14ac:dyDescent="0.3">
      <c r="P317946" s="83"/>
    </row>
    <row r="317947" spans="16:16" x14ac:dyDescent="0.3">
      <c r="P317947" s="83"/>
    </row>
    <row r="317948" spans="16:16" x14ac:dyDescent="0.3">
      <c r="P317948" s="83"/>
    </row>
    <row r="317949" spans="16:16" x14ac:dyDescent="0.3">
      <c r="P317949" s="83"/>
    </row>
    <row r="317950" spans="16:16" x14ac:dyDescent="0.3">
      <c r="P317950" s="83"/>
    </row>
    <row r="317951" spans="16:16" x14ac:dyDescent="0.3">
      <c r="P317951" s="83"/>
    </row>
    <row r="317952" spans="16:16" x14ac:dyDescent="0.3">
      <c r="P317952" s="83"/>
    </row>
    <row r="317953" spans="16:16" x14ac:dyDescent="0.3">
      <c r="P317953" s="83"/>
    </row>
    <row r="317954" spans="16:16" x14ac:dyDescent="0.3">
      <c r="P317954" s="83"/>
    </row>
    <row r="317955" spans="16:16" x14ac:dyDescent="0.3">
      <c r="P317955" s="83"/>
    </row>
    <row r="317956" spans="16:16" x14ac:dyDescent="0.3">
      <c r="P317956" s="83"/>
    </row>
    <row r="317957" spans="16:16" x14ac:dyDescent="0.3">
      <c r="P317957" s="83"/>
    </row>
    <row r="317958" spans="16:16" x14ac:dyDescent="0.3">
      <c r="P317958" s="83"/>
    </row>
    <row r="317959" spans="16:16" x14ac:dyDescent="0.3">
      <c r="P317959" s="83"/>
    </row>
    <row r="317960" spans="16:16" x14ac:dyDescent="0.3">
      <c r="P317960" s="83"/>
    </row>
    <row r="317961" spans="16:16" x14ac:dyDescent="0.3">
      <c r="P317961" s="83"/>
    </row>
    <row r="317962" spans="16:16" x14ac:dyDescent="0.3">
      <c r="P317962" s="83"/>
    </row>
    <row r="317963" spans="16:16" x14ac:dyDescent="0.3">
      <c r="P317963" s="83"/>
    </row>
    <row r="317964" spans="16:16" x14ac:dyDescent="0.3">
      <c r="P317964" s="83"/>
    </row>
    <row r="317965" spans="16:16" x14ac:dyDescent="0.3">
      <c r="P317965" s="83"/>
    </row>
    <row r="317966" spans="16:16" x14ac:dyDescent="0.3">
      <c r="P317966" s="83"/>
    </row>
    <row r="317967" spans="16:16" x14ac:dyDescent="0.3">
      <c r="P317967" s="83"/>
    </row>
    <row r="317968" spans="16:16" x14ac:dyDescent="0.3">
      <c r="P317968" s="83"/>
    </row>
    <row r="317969" spans="16:16" x14ac:dyDescent="0.3">
      <c r="P317969" s="83"/>
    </row>
    <row r="317970" spans="16:16" x14ac:dyDescent="0.3">
      <c r="P317970" s="83"/>
    </row>
    <row r="317971" spans="16:16" x14ac:dyDescent="0.3">
      <c r="P317971" s="83"/>
    </row>
    <row r="317972" spans="16:16" x14ac:dyDescent="0.3">
      <c r="P317972" s="83"/>
    </row>
    <row r="317973" spans="16:16" x14ac:dyDescent="0.3">
      <c r="P317973" s="83"/>
    </row>
    <row r="317974" spans="16:16" x14ac:dyDescent="0.3">
      <c r="P317974" s="83"/>
    </row>
    <row r="317975" spans="16:16" x14ac:dyDescent="0.3">
      <c r="P317975" s="83"/>
    </row>
    <row r="317976" spans="16:16" x14ac:dyDescent="0.3">
      <c r="P317976" s="83"/>
    </row>
    <row r="317977" spans="16:16" x14ac:dyDescent="0.3">
      <c r="P317977" s="83"/>
    </row>
    <row r="317978" spans="16:16" x14ac:dyDescent="0.3">
      <c r="P317978" s="83"/>
    </row>
    <row r="317979" spans="16:16" x14ac:dyDescent="0.3">
      <c r="P317979" s="83"/>
    </row>
    <row r="317980" spans="16:16" x14ac:dyDescent="0.3">
      <c r="P317980" s="83"/>
    </row>
    <row r="317981" spans="16:16" x14ac:dyDescent="0.3">
      <c r="P317981" s="83"/>
    </row>
    <row r="317982" spans="16:16" x14ac:dyDescent="0.3">
      <c r="P317982" s="83"/>
    </row>
    <row r="317983" spans="16:16" x14ac:dyDescent="0.3">
      <c r="P317983" s="83"/>
    </row>
    <row r="317984" spans="16:16" x14ac:dyDescent="0.3">
      <c r="P317984" s="83"/>
    </row>
    <row r="317985" spans="16:16" x14ac:dyDescent="0.3">
      <c r="P317985" s="83"/>
    </row>
    <row r="317986" spans="16:16" x14ac:dyDescent="0.3">
      <c r="P317986" s="83"/>
    </row>
    <row r="317987" spans="16:16" x14ac:dyDescent="0.3">
      <c r="P317987" s="83"/>
    </row>
    <row r="317988" spans="16:16" x14ac:dyDescent="0.3">
      <c r="P317988" s="83"/>
    </row>
    <row r="317989" spans="16:16" x14ac:dyDescent="0.3">
      <c r="P317989" s="83"/>
    </row>
    <row r="317990" spans="16:16" x14ac:dyDescent="0.3">
      <c r="P317990" s="83"/>
    </row>
    <row r="317991" spans="16:16" x14ac:dyDescent="0.3">
      <c r="P317991" s="83"/>
    </row>
    <row r="317992" spans="16:16" x14ac:dyDescent="0.3">
      <c r="P317992" s="83"/>
    </row>
    <row r="317993" spans="16:16" x14ac:dyDescent="0.3">
      <c r="P317993" s="83"/>
    </row>
    <row r="317994" spans="16:16" x14ac:dyDescent="0.3">
      <c r="P317994" s="83"/>
    </row>
    <row r="317995" spans="16:16" x14ac:dyDescent="0.3">
      <c r="P317995" s="83"/>
    </row>
    <row r="317996" spans="16:16" x14ac:dyDescent="0.3">
      <c r="P317996" s="83"/>
    </row>
    <row r="317997" spans="16:16" x14ac:dyDescent="0.3">
      <c r="P317997" s="83"/>
    </row>
    <row r="317998" spans="16:16" x14ac:dyDescent="0.3">
      <c r="P317998" s="83"/>
    </row>
    <row r="317999" spans="16:16" x14ac:dyDescent="0.3">
      <c r="P317999" s="83"/>
    </row>
    <row r="318000" spans="16:16" x14ac:dyDescent="0.3">
      <c r="P318000" s="83"/>
    </row>
    <row r="318001" spans="16:16" x14ac:dyDescent="0.3">
      <c r="P318001" s="83"/>
    </row>
    <row r="318002" spans="16:16" x14ac:dyDescent="0.3">
      <c r="P318002" s="83"/>
    </row>
    <row r="318003" spans="16:16" x14ac:dyDescent="0.3">
      <c r="P318003" s="83"/>
    </row>
    <row r="318004" spans="16:16" x14ac:dyDescent="0.3">
      <c r="P318004" s="83"/>
    </row>
    <row r="318005" spans="16:16" x14ac:dyDescent="0.3">
      <c r="P318005" s="83"/>
    </row>
    <row r="318006" spans="16:16" x14ac:dyDescent="0.3">
      <c r="P318006" s="83"/>
    </row>
    <row r="318007" spans="16:16" x14ac:dyDescent="0.3">
      <c r="P318007" s="83"/>
    </row>
    <row r="318008" spans="16:16" x14ac:dyDescent="0.3">
      <c r="P318008" s="83"/>
    </row>
    <row r="318009" spans="16:16" x14ac:dyDescent="0.3">
      <c r="P318009" s="83"/>
    </row>
    <row r="318010" spans="16:16" x14ac:dyDescent="0.3">
      <c r="P318010" s="83"/>
    </row>
    <row r="318011" spans="16:16" x14ac:dyDescent="0.3">
      <c r="P318011" s="83"/>
    </row>
    <row r="318012" spans="16:16" x14ac:dyDescent="0.3">
      <c r="P318012" s="83"/>
    </row>
    <row r="318013" spans="16:16" x14ac:dyDescent="0.3">
      <c r="P318013" s="83"/>
    </row>
    <row r="318014" spans="16:16" x14ac:dyDescent="0.3">
      <c r="P318014" s="83"/>
    </row>
    <row r="318015" spans="16:16" x14ac:dyDescent="0.3">
      <c r="P318015" s="83"/>
    </row>
    <row r="318016" spans="16:16" x14ac:dyDescent="0.3">
      <c r="P318016" s="83"/>
    </row>
    <row r="318017" spans="16:16" x14ac:dyDescent="0.3">
      <c r="P318017" s="83"/>
    </row>
    <row r="318018" spans="16:16" x14ac:dyDescent="0.3">
      <c r="P318018" s="83"/>
    </row>
    <row r="318019" spans="16:16" x14ac:dyDescent="0.3">
      <c r="P318019" s="83"/>
    </row>
    <row r="318020" spans="16:16" x14ac:dyDescent="0.3">
      <c r="P318020" s="83"/>
    </row>
    <row r="318021" spans="16:16" x14ac:dyDescent="0.3">
      <c r="P318021" s="83"/>
    </row>
    <row r="318022" spans="16:16" x14ac:dyDescent="0.3">
      <c r="P318022" s="83"/>
    </row>
    <row r="318023" spans="16:16" x14ac:dyDescent="0.3">
      <c r="P318023" s="83"/>
    </row>
    <row r="318024" spans="16:16" x14ac:dyDescent="0.3">
      <c r="P318024" s="83"/>
    </row>
    <row r="318025" spans="16:16" x14ac:dyDescent="0.3">
      <c r="P318025" s="83"/>
    </row>
    <row r="318026" spans="16:16" x14ac:dyDescent="0.3">
      <c r="P318026" s="83"/>
    </row>
    <row r="318027" spans="16:16" x14ac:dyDescent="0.3">
      <c r="P318027" s="83"/>
    </row>
    <row r="318028" spans="16:16" x14ac:dyDescent="0.3">
      <c r="P318028" s="83"/>
    </row>
    <row r="318029" spans="16:16" x14ac:dyDescent="0.3">
      <c r="P318029" s="83"/>
    </row>
    <row r="318030" spans="16:16" x14ac:dyDescent="0.3">
      <c r="P318030" s="83"/>
    </row>
    <row r="318031" spans="16:16" x14ac:dyDescent="0.3">
      <c r="P318031" s="83"/>
    </row>
    <row r="318032" spans="16:16" x14ac:dyDescent="0.3">
      <c r="P318032" s="83"/>
    </row>
    <row r="318033" spans="16:16" x14ac:dyDescent="0.3">
      <c r="P318033" s="83"/>
    </row>
    <row r="318034" spans="16:16" x14ac:dyDescent="0.3">
      <c r="P318034" s="83"/>
    </row>
    <row r="318035" spans="16:16" x14ac:dyDescent="0.3">
      <c r="P318035" s="83"/>
    </row>
    <row r="318036" spans="16:16" x14ac:dyDescent="0.3">
      <c r="P318036" s="83"/>
    </row>
    <row r="318037" spans="16:16" x14ac:dyDescent="0.3">
      <c r="P318037" s="83"/>
    </row>
    <row r="318038" spans="16:16" x14ac:dyDescent="0.3">
      <c r="P318038" s="83"/>
    </row>
    <row r="318039" spans="16:16" x14ac:dyDescent="0.3">
      <c r="P318039" s="83"/>
    </row>
    <row r="318040" spans="16:16" x14ac:dyDescent="0.3">
      <c r="P318040" s="83"/>
    </row>
    <row r="318041" spans="16:16" x14ac:dyDescent="0.3">
      <c r="P318041" s="83"/>
    </row>
    <row r="318042" spans="16:16" x14ac:dyDescent="0.3">
      <c r="P318042" s="83"/>
    </row>
    <row r="318043" spans="16:16" x14ac:dyDescent="0.3">
      <c r="P318043" s="83"/>
    </row>
    <row r="318044" spans="16:16" x14ac:dyDescent="0.3">
      <c r="P318044" s="83"/>
    </row>
    <row r="318045" spans="16:16" x14ac:dyDescent="0.3">
      <c r="P318045" s="83"/>
    </row>
    <row r="318046" spans="16:16" x14ac:dyDescent="0.3">
      <c r="P318046" s="83"/>
    </row>
    <row r="318047" spans="16:16" x14ac:dyDescent="0.3">
      <c r="P318047" s="83"/>
    </row>
    <row r="318048" spans="16:16" x14ac:dyDescent="0.3">
      <c r="P318048" s="83"/>
    </row>
    <row r="318049" spans="16:16" x14ac:dyDescent="0.3">
      <c r="P318049" s="83"/>
    </row>
    <row r="318050" spans="16:16" x14ac:dyDescent="0.3">
      <c r="P318050" s="83"/>
    </row>
    <row r="318051" spans="16:16" x14ac:dyDescent="0.3">
      <c r="P318051" s="83"/>
    </row>
    <row r="318052" spans="16:16" x14ac:dyDescent="0.3">
      <c r="P318052" s="83"/>
    </row>
    <row r="318053" spans="16:16" x14ac:dyDescent="0.3">
      <c r="P318053" s="83"/>
    </row>
    <row r="318054" spans="16:16" x14ac:dyDescent="0.3">
      <c r="P318054" s="83"/>
    </row>
    <row r="318055" spans="16:16" x14ac:dyDescent="0.3">
      <c r="P318055" s="83"/>
    </row>
    <row r="318056" spans="16:16" x14ac:dyDescent="0.3">
      <c r="P318056" s="83"/>
    </row>
    <row r="318057" spans="16:16" x14ac:dyDescent="0.3">
      <c r="P318057" s="83"/>
    </row>
    <row r="318058" spans="16:16" x14ac:dyDescent="0.3">
      <c r="P318058" s="83"/>
    </row>
    <row r="318059" spans="16:16" x14ac:dyDescent="0.3">
      <c r="P318059" s="83"/>
    </row>
    <row r="318060" spans="16:16" x14ac:dyDescent="0.3">
      <c r="P318060" s="83"/>
    </row>
    <row r="318061" spans="16:16" x14ac:dyDescent="0.3">
      <c r="P318061" s="83"/>
    </row>
    <row r="318062" spans="16:16" x14ac:dyDescent="0.3">
      <c r="P318062" s="83"/>
    </row>
    <row r="318063" spans="16:16" x14ac:dyDescent="0.3">
      <c r="P318063" s="83"/>
    </row>
    <row r="318064" spans="16:16" x14ac:dyDescent="0.3">
      <c r="P318064" s="83"/>
    </row>
    <row r="318065" spans="16:16" x14ac:dyDescent="0.3">
      <c r="P318065" s="83"/>
    </row>
    <row r="318066" spans="16:16" x14ac:dyDescent="0.3">
      <c r="P318066" s="83"/>
    </row>
    <row r="318067" spans="16:16" x14ac:dyDescent="0.3">
      <c r="P318067" s="83"/>
    </row>
    <row r="318068" spans="16:16" x14ac:dyDescent="0.3">
      <c r="P318068" s="83"/>
    </row>
    <row r="318069" spans="16:16" x14ac:dyDescent="0.3">
      <c r="P318069" s="83"/>
    </row>
    <row r="318070" spans="16:16" x14ac:dyDescent="0.3">
      <c r="P318070" s="83"/>
    </row>
    <row r="318071" spans="16:16" x14ac:dyDescent="0.3">
      <c r="P318071" s="83"/>
    </row>
    <row r="318072" spans="16:16" x14ac:dyDescent="0.3">
      <c r="P318072" s="83"/>
    </row>
    <row r="318073" spans="16:16" x14ac:dyDescent="0.3">
      <c r="P318073" s="83"/>
    </row>
    <row r="318074" spans="16:16" x14ac:dyDescent="0.3">
      <c r="P318074" s="83"/>
    </row>
    <row r="318075" spans="16:16" x14ac:dyDescent="0.3">
      <c r="P318075" s="83"/>
    </row>
    <row r="318076" spans="16:16" x14ac:dyDescent="0.3">
      <c r="P318076" s="83"/>
    </row>
    <row r="318077" spans="16:16" x14ac:dyDescent="0.3">
      <c r="P318077" s="83"/>
    </row>
    <row r="318078" spans="16:16" x14ac:dyDescent="0.3">
      <c r="P318078" s="83"/>
    </row>
    <row r="318079" spans="16:16" x14ac:dyDescent="0.3">
      <c r="P318079" s="83"/>
    </row>
    <row r="318080" spans="16:16" x14ac:dyDescent="0.3">
      <c r="P318080" s="83"/>
    </row>
    <row r="318081" spans="16:16" x14ac:dyDescent="0.3">
      <c r="P318081" s="83"/>
    </row>
    <row r="318082" spans="16:16" x14ac:dyDescent="0.3">
      <c r="P318082" s="83"/>
    </row>
    <row r="318083" spans="16:16" x14ac:dyDescent="0.3">
      <c r="P318083" s="83"/>
    </row>
    <row r="318084" spans="16:16" x14ac:dyDescent="0.3">
      <c r="P318084" s="83"/>
    </row>
    <row r="318085" spans="16:16" x14ac:dyDescent="0.3">
      <c r="P318085" s="83"/>
    </row>
    <row r="318086" spans="16:16" x14ac:dyDescent="0.3">
      <c r="P318086" s="83"/>
    </row>
    <row r="318087" spans="16:16" x14ac:dyDescent="0.3">
      <c r="P318087" s="83"/>
    </row>
    <row r="318088" spans="16:16" x14ac:dyDescent="0.3">
      <c r="P318088" s="83"/>
    </row>
    <row r="318089" spans="16:16" x14ac:dyDescent="0.3">
      <c r="P318089" s="83"/>
    </row>
    <row r="318090" spans="16:16" x14ac:dyDescent="0.3">
      <c r="P318090" s="83"/>
    </row>
    <row r="318091" spans="16:16" x14ac:dyDescent="0.3">
      <c r="P318091" s="83"/>
    </row>
    <row r="318092" spans="16:16" x14ac:dyDescent="0.3">
      <c r="P318092" s="83"/>
    </row>
    <row r="318093" spans="16:16" x14ac:dyDescent="0.3">
      <c r="P318093" s="83"/>
    </row>
    <row r="318094" spans="16:16" x14ac:dyDescent="0.3">
      <c r="P318094" s="83"/>
    </row>
    <row r="318095" spans="16:16" x14ac:dyDescent="0.3">
      <c r="P318095" s="83"/>
    </row>
    <row r="318096" spans="16:16" x14ac:dyDescent="0.3">
      <c r="P318096" s="83"/>
    </row>
    <row r="318097" spans="16:16" x14ac:dyDescent="0.3">
      <c r="P318097" s="83"/>
    </row>
    <row r="318098" spans="16:16" x14ac:dyDescent="0.3">
      <c r="P318098" s="83"/>
    </row>
    <row r="318099" spans="16:16" x14ac:dyDescent="0.3">
      <c r="P318099" s="83"/>
    </row>
    <row r="318100" spans="16:16" x14ac:dyDescent="0.3">
      <c r="P318100" s="83"/>
    </row>
    <row r="318101" spans="16:16" x14ac:dyDescent="0.3">
      <c r="P318101" s="83"/>
    </row>
    <row r="318102" spans="16:16" x14ac:dyDescent="0.3">
      <c r="P318102" s="83"/>
    </row>
    <row r="318103" spans="16:16" x14ac:dyDescent="0.3">
      <c r="P318103" s="83"/>
    </row>
    <row r="318104" spans="16:16" x14ac:dyDescent="0.3">
      <c r="P318104" s="83"/>
    </row>
    <row r="318105" spans="16:16" x14ac:dyDescent="0.3">
      <c r="P318105" s="83"/>
    </row>
    <row r="318106" spans="16:16" x14ac:dyDescent="0.3">
      <c r="P318106" s="83"/>
    </row>
    <row r="318107" spans="16:16" x14ac:dyDescent="0.3">
      <c r="P318107" s="83"/>
    </row>
    <row r="318108" spans="16:16" x14ac:dyDescent="0.3">
      <c r="P318108" s="83"/>
    </row>
    <row r="318109" spans="16:16" x14ac:dyDescent="0.3">
      <c r="P318109" s="83"/>
    </row>
    <row r="318110" spans="16:16" x14ac:dyDescent="0.3">
      <c r="P318110" s="83"/>
    </row>
    <row r="318111" spans="16:16" x14ac:dyDescent="0.3">
      <c r="P318111" s="83"/>
    </row>
    <row r="318112" spans="16:16" x14ac:dyDescent="0.3">
      <c r="P318112" s="83"/>
    </row>
    <row r="318113" spans="16:16" x14ac:dyDescent="0.3">
      <c r="P318113" s="83"/>
    </row>
    <row r="318114" spans="16:16" x14ac:dyDescent="0.3">
      <c r="P318114" s="83"/>
    </row>
    <row r="318115" spans="16:16" x14ac:dyDescent="0.3">
      <c r="P318115" s="83"/>
    </row>
    <row r="318116" spans="16:16" x14ac:dyDescent="0.3">
      <c r="P318116" s="83"/>
    </row>
    <row r="318117" spans="16:16" x14ac:dyDescent="0.3">
      <c r="P318117" s="83"/>
    </row>
    <row r="318118" spans="16:16" x14ac:dyDescent="0.3">
      <c r="P318118" s="83"/>
    </row>
    <row r="318119" spans="16:16" x14ac:dyDescent="0.3">
      <c r="P318119" s="83"/>
    </row>
    <row r="318120" spans="16:16" x14ac:dyDescent="0.3">
      <c r="P318120" s="83"/>
    </row>
    <row r="318121" spans="16:16" x14ac:dyDescent="0.3">
      <c r="P318121" s="83"/>
    </row>
    <row r="318122" spans="16:16" x14ac:dyDescent="0.3">
      <c r="P318122" s="83"/>
    </row>
    <row r="318123" spans="16:16" x14ac:dyDescent="0.3">
      <c r="P318123" s="83"/>
    </row>
    <row r="318124" spans="16:16" x14ac:dyDescent="0.3">
      <c r="P318124" s="83"/>
    </row>
    <row r="318125" spans="16:16" x14ac:dyDescent="0.3">
      <c r="P318125" s="83"/>
    </row>
    <row r="318126" spans="16:16" x14ac:dyDescent="0.3">
      <c r="P318126" s="83"/>
    </row>
    <row r="318127" spans="16:16" x14ac:dyDescent="0.3">
      <c r="P318127" s="83"/>
    </row>
    <row r="318128" spans="16:16" x14ac:dyDescent="0.3">
      <c r="P318128" s="83"/>
    </row>
    <row r="318129" spans="16:16" x14ac:dyDescent="0.3">
      <c r="P318129" s="83"/>
    </row>
    <row r="318130" spans="16:16" x14ac:dyDescent="0.3">
      <c r="P318130" s="83"/>
    </row>
    <row r="318131" spans="16:16" x14ac:dyDescent="0.3">
      <c r="P318131" s="83"/>
    </row>
    <row r="318132" spans="16:16" x14ac:dyDescent="0.3">
      <c r="P318132" s="83"/>
    </row>
    <row r="318133" spans="16:16" x14ac:dyDescent="0.3">
      <c r="P318133" s="83"/>
    </row>
    <row r="318134" spans="16:16" x14ac:dyDescent="0.3">
      <c r="P318134" s="83"/>
    </row>
    <row r="318135" spans="16:16" x14ac:dyDescent="0.3">
      <c r="P318135" s="83"/>
    </row>
    <row r="318136" spans="16:16" x14ac:dyDescent="0.3">
      <c r="P318136" s="83"/>
    </row>
    <row r="318137" spans="16:16" x14ac:dyDescent="0.3">
      <c r="P318137" s="83"/>
    </row>
    <row r="318138" spans="16:16" x14ac:dyDescent="0.3">
      <c r="P318138" s="83"/>
    </row>
    <row r="318139" spans="16:16" x14ac:dyDescent="0.3">
      <c r="P318139" s="83"/>
    </row>
    <row r="318140" spans="16:16" x14ac:dyDescent="0.3">
      <c r="P318140" s="83"/>
    </row>
    <row r="318141" spans="16:16" x14ac:dyDescent="0.3">
      <c r="P318141" s="83"/>
    </row>
    <row r="318142" spans="16:16" x14ac:dyDescent="0.3">
      <c r="P318142" s="83"/>
    </row>
    <row r="318143" spans="16:16" x14ac:dyDescent="0.3">
      <c r="P318143" s="83"/>
    </row>
    <row r="318144" spans="16:16" x14ac:dyDescent="0.3">
      <c r="P318144" s="83"/>
    </row>
    <row r="318145" spans="16:16" x14ac:dyDescent="0.3">
      <c r="P318145" s="83"/>
    </row>
    <row r="318146" spans="16:16" x14ac:dyDescent="0.3">
      <c r="P318146" s="83"/>
    </row>
    <row r="318147" spans="16:16" x14ac:dyDescent="0.3">
      <c r="P318147" s="83"/>
    </row>
    <row r="318148" spans="16:16" x14ac:dyDescent="0.3">
      <c r="P318148" s="83"/>
    </row>
    <row r="318149" spans="16:16" x14ac:dyDescent="0.3">
      <c r="P318149" s="83"/>
    </row>
    <row r="318150" spans="16:16" x14ac:dyDescent="0.3">
      <c r="P318150" s="83"/>
    </row>
    <row r="318151" spans="16:16" x14ac:dyDescent="0.3">
      <c r="P318151" s="83"/>
    </row>
    <row r="318152" spans="16:16" x14ac:dyDescent="0.3">
      <c r="P318152" s="83"/>
    </row>
    <row r="318153" spans="16:16" x14ac:dyDescent="0.3">
      <c r="P318153" s="83"/>
    </row>
    <row r="318154" spans="16:16" x14ac:dyDescent="0.3">
      <c r="P318154" s="83"/>
    </row>
    <row r="318155" spans="16:16" x14ac:dyDescent="0.3">
      <c r="P318155" s="83"/>
    </row>
    <row r="318156" spans="16:16" x14ac:dyDescent="0.3">
      <c r="P318156" s="83"/>
    </row>
    <row r="318157" spans="16:16" x14ac:dyDescent="0.3">
      <c r="P318157" s="83"/>
    </row>
    <row r="318158" spans="16:16" x14ac:dyDescent="0.3">
      <c r="P318158" s="83"/>
    </row>
    <row r="318159" spans="16:16" x14ac:dyDescent="0.3">
      <c r="P318159" s="83"/>
    </row>
    <row r="318160" spans="16:16" x14ac:dyDescent="0.3">
      <c r="P318160" s="83"/>
    </row>
    <row r="318161" spans="16:16" x14ac:dyDescent="0.3">
      <c r="P318161" s="83"/>
    </row>
    <row r="318162" spans="16:16" x14ac:dyDescent="0.3">
      <c r="P318162" s="83"/>
    </row>
    <row r="318163" spans="16:16" x14ac:dyDescent="0.3">
      <c r="P318163" s="83"/>
    </row>
    <row r="318164" spans="16:16" x14ac:dyDescent="0.3">
      <c r="P318164" s="83"/>
    </row>
    <row r="318165" spans="16:16" x14ac:dyDescent="0.3">
      <c r="P318165" s="83"/>
    </row>
    <row r="318166" spans="16:16" x14ac:dyDescent="0.3">
      <c r="P318166" s="83"/>
    </row>
    <row r="318167" spans="16:16" x14ac:dyDescent="0.3">
      <c r="P318167" s="83"/>
    </row>
    <row r="318168" spans="16:16" x14ac:dyDescent="0.3">
      <c r="P318168" s="83"/>
    </row>
    <row r="318169" spans="16:16" x14ac:dyDescent="0.3">
      <c r="P318169" s="83"/>
    </row>
    <row r="318170" spans="16:16" x14ac:dyDescent="0.3">
      <c r="P318170" s="83"/>
    </row>
    <row r="318171" spans="16:16" x14ac:dyDescent="0.3">
      <c r="P318171" s="83"/>
    </row>
    <row r="318172" spans="16:16" x14ac:dyDescent="0.3">
      <c r="P318172" s="83"/>
    </row>
    <row r="318173" spans="16:16" x14ac:dyDescent="0.3">
      <c r="P318173" s="83"/>
    </row>
    <row r="318174" spans="16:16" x14ac:dyDescent="0.3">
      <c r="P318174" s="83"/>
    </row>
    <row r="318175" spans="16:16" x14ac:dyDescent="0.3">
      <c r="P318175" s="83"/>
    </row>
    <row r="318176" spans="16:16" x14ac:dyDescent="0.3">
      <c r="P318176" s="83"/>
    </row>
    <row r="318177" spans="16:16" x14ac:dyDescent="0.3">
      <c r="P318177" s="83"/>
    </row>
    <row r="318178" spans="16:16" x14ac:dyDescent="0.3">
      <c r="P318178" s="83"/>
    </row>
    <row r="318179" spans="16:16" x14ac:dyDescent="0.3">
      <c r="P318179" s="83"/>
    </row>
    <row r="318180" spans="16:16" x14ac:dyDescent="0.3">
      <c r="P318180" s="83"/>
    </row>
    <row r="318181" spans="16:16" x14ac:dyDescent="0.3">
      <c r="P318181" s="83"/>
    </row>
    <row r="318182" spans="16:16" x14ac:dyDescent="0.3">
      <c r="P318182" s="83"/>
    </row>
    <row r="318183" spans="16:16" x14ac:dyDescent="0.3">
      <c r="P318183" s="83"/>
    </row>
    <row r="318184" spans="16:16" x14ac:dyDescent="0.3">
      <c r="P318184" s="83"/>
    </row>
    <row r="318185" spans="16:16" x14ac:dyDescent="0.3">
      <c r="P318185" s="83"/>
    </row>
    <row r="318186" spans="16:16" x14ac:dyDescent="0.3">
      <c r="P318186" s="83"/>
    </row>
    <row r="318187" spans="16:16" x14ac:dyDescent="0.3">
      <c r="P318187" s="83"/>
    </row>
    <row r="318188" spans="16:16" x14ac:dyDescent="0.3">
      <c r="P318188" s="83"/>
    </row>
    <row r="318189" spans="16:16" x14ac:dyDescent="0.3">
      <c r="P318189" s="83"/>
    </row>
    <row r="318190" spans="16:16" x14ac:dyDescent="0.3">
      <c r="P318190" s="83"/>
    </row>
    <row r="318191" spans="16:16" x14ac:dyDescent="0.3">
      <c r="P318191" s="83"/>
    </row>
    <row r="318192" spans="16:16" x14ac:dyDescent="0.3">
      <c r="P318192" s="83"/>
    </row>
    <row r="318193" spans="16:16" x14ac:dyDescent="0.3">
      <c r="P318193" s="83"/>
    </row>
    <row r="318194" spans="16:16" x14ac:dyDescent="0.3">
      <c r="P318194" s="83"/>
    </row>
    <row r="318195" spans="16:16" x14ac:dyDescent="0.3">
      <c r="P318195" s="83"/>
    </row>
    <row r="318196" spans="16:16" x14ac:dyDescent="0.3">
      <c r="P318196" s="83"/>
    </row>
    <row r="318197" spans="16:16" x14ac:dyDescent="0.3">
      <c r="P318197" s="83"/>
    </row>
    <row r="318198" spans="16:16" x14ac:dyDescent="0.3">
      <c r="P318198" s="83"/>
    </row>
    <row r="318199" spans="16:16" x14ac:dyDescent="0.3">
      <c r="P318199" s="83"/>
    </row>
    <row r="318200" spans="16:16" x14ac:dyDescent="0.3">
      <c r="P318200" s="83"/>
    </row>
    <row r="318201" spans="16:16" x14ac:dyDescent="0.3">
      <c r="P318201" s="83"/>
    </row>
    <row r="318202" spans="16:16" x14ac:dyDescent="0.3">
      <c r="P318202" s="83"/>
    </row>
    <row r="318203" spans="16:16" x14ac:dyDescent="0.3">
      <c r="P318203" s="83"/>
    </row>
    <row r="318204" spans="16:16" x14ac:dyDescent="0.3">
      <c r="P318204" s="83"/>
    </row>
    <row r="318205" spans="16:16" x14ac:dyDescent="0.3">
      <c r="P318205" s="83"/>
    </row>
    <row r="318206" spans="16:16" x14ac:dyDescent="0.3">
      <c r="P318206" s="83"/>
    </row>
    <row r="318207" spans="16:16" x14ac:dyDescent="0.3">
      <c r="P318207" s="83"/>
    </row>
    <row r="318208" spans="16:16" x14ac:dyDescent="0.3">
      <c r="P318208" s="83"/>
    </row>
    <row r="318209" spans="16:16" x14ac:dyDescent="0.3">
      <c r="P318209" s="83"/>
    </row>
    <row r="318210" spans="16:16" x14ac:dyDescent="0.3">
      <c r="P318210" s="83"/>
    </row>
    <row r="318211" spans="16:16" x14ac:dyDescent="0.3">
      <c r="P318211" s="83"/>
    </row>
    <row r="318212" spans="16:16" x14ac:dyDescent="0.3">
      <c r="P318212" s="83"/>
    </row>
    <row r="318213" spans="16:16" x14ac:dyDescent="0.3">
      <c r="P318213" s="83"/>
    </row>
    <row r="318214" spans="16:16" x14ac:dyDescent="0.3">
      <c r="P318214" s="83"/>
    </row>
    <row r="318215" spans="16:16" x14ac:dyDescent="0.3">
      <c r="P318215" s="83"/>
    </row>
    <row r="318216" spans="16:16" x14ac:dyDescent="0.3">
      <c r="P318216" s="83"/>
    </row>
    <row r="318217" spans="16:16" x14ac:dyDescent="0.3">
      <c r="P318217" s="83"/>
    </row>
    <row r="318218" spans="16:16" x14ac:dyDescent="0.3">
      <c r="P318218" s="83"/>
    </row>
    <row r="318219" spans="16:16" x14ac:dyDescent="0.3">
      <c r="P318219" s="83"/>
    </row>
    <row r="318220" spans="16:16" x14ac:dyDescent="0.3">
      <c r="P318220" s="83"/>
    </row>
    <row r="318221" spans="16:16" x14ac:dyDescent="0.3">
      <c r="P318221" s="83"/>
    </row>
    <row r="318222" spans="16:16" x14ac:dyDescent="0.3">
      <c r="P318222" s="83"/>
    </row>
    <row r="318223" spans="16:16" x14ac:dyDescent="0.3">
      <c r="P318223" s="83"/>
    </row>
    <row r="318224" spans="16:16" x14ac:dyDescent="0.3">
      <c r="P318224" s="83"/>
    </row>
    <row r="318225" spans="16:16" x14ac:dyDescent="0.3">
      <c r="P318225" s="83"/>
    </row>
    <row r="318226" spans="16:16" x14ac:dyDescent="0.3">
      <c r="P318226" s="83"/>
    </row>
    <row r="318227" spans="16:16" x14ac:dyDescent="0.3">
      <c r="P318227" s="83"/>
    </row>
    <row r="318228" spans="16:16" x14ac:dyDescent="0.3">
      <c r="P318228" s="83"/>
    </row>
    <row r="318229" spans="16:16" x14ac:dyDescent="0.3">
      <c r="P318229" s="83"/>
    </row>
    <row r="318230" spans="16:16" x14ac:dyDescent="0.3">
      <c r="P318230" s="83"/>
    </row>
    <row r="318231" spans="16:16" x14ac:dyDescent="0.3">
      <c r="P318231" s="83"/>
    </row>
    <row r="318232" spans="16:16" x14ac:dyDescent="0.3">
      <c r="P318232" s="83"/>
    </row>
    <row r="318233" spans="16:16" x14ac:dyDescent="0.3">
      <c r="P318233" s="83"/>
    </row>
    <row r="318234" spans="16:16" x14ac:dyDescent="0.3">
      <c r="P318234" s="83"/>
    </row>
    <row r="318235" spans="16:16" x14ac:dyDescent="0.3">
      <c r="P318235" s="83"/>
    </row>
    <row r="318236" spans="16:16" x14ac:dyDescent="0.3">
      <c r="P318236" s="83"/>
    </row>
    <row r="318237" spans="16:16" x14ac:dyDescent="0.3">
      <c r="P318237" s="83"/>
    </row>
    <row r="318238" spans="16:16" x14ac:dyDescent="0.3">
      <c r="P318238" s="83"/>
    </row>
    <row r="318239" spans="16:16" x14ac:dyDescent="0.3">
      <c r="P318239" s="83"/>
    </row>
    <row r="318240" spans="16:16" x14ac:dyDescent="0.3">
      <c r="P318240" s="83"/>
    </row>
    <row r="318241" spans="16:16" x14ac:dyDescent="0.3">
      <c r="P318241" s="83"/>
    </row>
    <row r="318242" spans="16:16" x14ac:dyDescent="0.3">
      <c r="P318242" s="83"/>
    </row>
    <row r="318243" spans="16:16" x14ac:dyDescent="0.3">
      <c r="P318243" s="83"/>
    </row>
    <row r="318244" spans="16:16" x14ac:dyDescent="0.3">
      <c r="P318244" s="83"/>
    </row>
    <row r="318245" spans="16:16" x14ac:dyDescent="0.3">
      <c r="P318245" s="83"/>
    </row>
    <row r="318246" spans="16:16" x14ac:dyDescent="0.3">
      <c r="P318246" s="83"/>
    </row>
    <row r="318247" spans="16:16" x14ac:dyDescent="0.3">
      <c r="P318247" s="83"/>
    </row>
    <row r="318248" spans="16:16" x14ac:dyDescent="0.3">
      <c r="P318248" s="83"/>
    </row>
    <row r="318249" spans="16:16" x14ac:dyDescent="0.3">
      <c r="P318249" s="83"/>
    </row>
    <row r="318250" spans="16:16" x14ac:dyDescent="0.3">
      <c r="P318250" s="83"/>
    </row>
    <row r="318251" spans="16:16" x14ac:dyDescent="0.3">
      <c r="P318251" s="83"/>
    </row>
    <row r="318252" spans="16:16" x14ac:dyDescent="0.3">
      <c r="P318252" s="83"/>
    </row>
    <row r="318253" spans="16:16" x14ac:dyDescent="0.3">
      <c r="P318253" s="83"/>
    </row>
    <row r="318254" spans="16:16" x14ac:dyDescent="0.3">
      <c r="P318254" s="83"/>
    </row>
    <row r="318255" spans="16:16" x14ac:dyDescent="0.3">
      <c r="P318255" s="83"/>
    </row>
    <row r="318256" spans="16:16" x14ac:dyDescent="0.3">
      <c r="P318256" s="83"/>
    </row>
    <row r="318257" spans="16:16" x14ac:dyDescent="0.3">
      <c r="P318257" s="83"/>
    </row>
    <row r="318258" spans="16:16" x14ac:dyDescent="0.3">
      <c r="P318258" s="83"/>
    </row>
    <row r="318259" spans="16:16" x14ac:dyDescent="0.3">
      <c r="P318259" s="83"/>
    </row>
    <row r="318260" spans="16:16" x14ac:dyDescent="0.3">
      <c r="P318260" s="83"/>
    </row>
    <row r="318261" spans="16:16" x14ac:dyDescent="0.3">
      <c r="P318261" s="83"/>
    </row>
    <row r="318262" spans="16:16" x14ac:dyDescent="0.3">
      <c r="P318262" s="83"/>
    </row>
    <row r="318263" spans="16:16" x14ac:dyDescent="0.3">
      <c r="P318263" s="83"/>
    </row>
    <row r="318264" spans="16:16" x14ac:dyDescent="0.3">
      <c r="P318264" s="83"/>
    </row>
    <row r="318265" spans="16:16" x14ac:dyDescent="0.3">
      <c r="P318265" s="83"/>
    </row>
    <row r="318266" spans="16:16" x14ac:dyDescent="0.3">
      <c r="P318266" s="83"/>
    </row>
    <row r="318267" spans="16:16" x14ac:dyDescent="0.3">
      <c r="P318267" s="83"/>
    </row>
    <row r="318268" spans="16:16" x14ac:dyDescent="0.3">
      <c r="P318268" s="83"/>
    </row>
    <row r="318269" spans="16:16" x14ac:dyDescent="0.3">
      <c r="P318269" s="83"/>
    </row>
    <row r="318270" spans="16:16" x14ac:dyDescent="0.3">
      <c r="P318270" s="83"/>
    </row>
    <row r="318271" spans="16:16" x14ac:dyDescent="0.3">
      <c r="P318271" s="83"/>
    </row>
    <row r="318272" spans="16:16" x14ac:dyDescent="0.3">
      <c r="P318272" s="83"/>
    </row>
    <row r="318273" spans="16:16" x14ac:dyDescent="0.3">
      <c r="P318273" s="83"/>
    </row>
    <row r="318274" spans="16:16" x14ac:dyDescent="0.3">
      <c r="P318274" s="83"/>
    </row>
    <row r="318275" spans="16:16" x14ac:dyDescent="0.3">
      <c r="P318275" s="83"/>
    </row>
    <row r="318276" spans="16:16" x14ac:dyDescent="0.3">
      <c r="P318276" s="83"/>
    </row>
    <row r="318277" spans="16:16" x14ac:dyDescent="0.3">
      <c r="P318277" s="83"/>
    </row>
    <row r="318278" spans="16:16" x14ac:dyDescent="0.3">
      <c r="P318278" s="83"/>
    </row>
    <row r="318279" spans="16:16" x14ac:dyDescent="0.3">
      <c r="P318279" s="83"/>
    </row>
    <row r="318280" spans="16:16" x14ac:dyDescent="0.3">
      <c r="P318280" s="83"/>
    </row>
    <row r="318281" spans="16:16" x14ac:dyDescent="0.3">
      <c r="P318281" s="83"/>
    </row>
    <row r="318282" spans="16:16" x14ac:dyDescent="0.3">
      <c r="P318282" s="83"/>
    </row>
    <row r="318283" spans="16:16" x14ac:dyDescent="0.3">
      <c r="P318283" s="83"/>
    </row>
    <row r="318284" spans="16:16" x14ac:dyDescent="0.3">
      <c r="P318284" s="83"/>
    </row>
    <row r="318285" spans="16:16" x14ac:dyDescent="0.3">
      <c r="P318285" s="83"/>
    </row>
    <row r="318286" spans="16:16" x14ac:dyDescent="0.3">
      <c r="P318286" s="83"/>
    </row>
    <row r="318287" spans="16:16" x14ac:dyDescent="0.3">
      <c r="P318287" s="83"/>
    </row>
    <row r="318288" spans="16:16" x14ac:dyDescent="0.3">
      <c r="P318288" s="83"/>
    </row>
    <row r="318289" spans="16:16" x14ac:dyDescent="0.3">
      <c r="P318289" s="83"/>
    </row>
    <row r="318290" spans="16:16" x14ac:dyDescent="0.3">
      <c r="P318290" s="83"/>
    </row>
    <row r="318291" spans="16:16" x14ac:dyDescent="0.3">
      <c r="P318291" s="83"/>
    </row>
    <row r="318292" spans="16:16" x14ac:dyDescent="0.3">
      <c r="P318292" s="83"/>
    </row>
    <row r="318293" spans="16:16" x14ac:dyDescent="0.3">
      <c r="P318293" s="83"/>
    </row>
    <row r="318294" spans="16:16" x14ac:dyDescent="0.3">
      <c r="P318294" s="83"/>
    </row>
    <row r="318295" spans="16:16" x14ac:dyDescent="0.3">
      <c r="P318295" s="83"/>
    </row>
    <row r="318296" spans="16:16" x14ac:dyDescent="0.3">
      <c r="P318296" s="83"/>
    </row>
    <row r="318297" spans="16:16" x14ac:dyDescent="0.3">
      <c r="P318297" s="83"/>
    </row>
    <row r="318298" spans="16:16" x14ac:dyDescent="0.3">
      <c r="P318298" s="83"/>
    </row>
    <row r="318299" spans="16:16" x14ac:dyDescent="0.3">
      <c r="P318299" s="83"/>
    </row>
    <row r="318300" spans="16:16" x14ac:dyDescent="0.3">
      <c r="P318300" s="83"/>
    </row>
    <row r="318301" spans="16:16" x14ac:dyDescent="0.3">
      <c r="P318301" s="83"/>
    </row>
    <row r="318302" spans="16:16" x14ac:dyDescent="0.3">
      <c r="P318302" s="83"/>
    </row>
    <row r="318303" spans="16:16" x14ac:dyDescent="0.3">
      <c r="P318303" s="83"/>
    </row>
    <row r="318304" spans="16:16" x14ac:dyDescent="0.3">
      <c r="P318304" s="83"/>
    </row>
    <row r="318305" spans="16:16" x14ac:dyDescent="0.3">
      <c r="P318305" s="83"/>
    </row>
    <row r="318306" spans="16:16" x14ac:dyDescent="0.3">
      <c r="P318306" s="83"/>
    </row>
    <row r="318307" spans="16:16" x14ac:dyDescent="0.3">
      <c r="P318307" s="83"/>
    </row>
    <row r="318308" spans="16:16" x14ac:dyDescent="0.3">
      <c r="P318308" s="83"/>
    </row>
    <row r="318309" spans="16:16" x14ac:dyDescent="0.3">
      <c r="P318309" s="83"/>
    </row>
    <row r="318310" spans="16:16" x14ac:dyDescent="0.3">
      <c r="P318310" s="83"/>
    </row>
    <row r="318311" spans="16:16" x14ac:dyDescent="0.3">
      <c r="P318311" s="83"/>
    </row>
    <row r="318312" spans="16:16" x14ac:dyDescent="0.3">
      <c r="P318312" s="83"/>
    </row>
    <row r="318313" spans="16:16" x14ac:dyDescent="0.3">
      <c r="P318313" s="83"/>
    </row>
    <row r="318314" spans="16:16" x14ac:dyDescent="0.3">
      <c r="P318314" s="83"/>
    </row>
    <row r="318315" spans="16:16" x14ac:dyDescent="0.3">
      <c r="P318315" s="83"/>
    </row>
    <row r="318316" spans="16:16" x14ac:dyDescent="0.3">
      <c r="P318316" s="83"/>
    </row>
    <row r="318317" spans="16:16" x14ac:dyDescent="0.3">
      <c r="P318317" s="83"/>
    </row>
    <row r="318318" spans="16:16" x14ac:dyDescent="0.3">
      <c r="P318318" s="83"/>
    </row>
    <row r="318319" spans="16:16" x14ac:dyDescent="0.3">
      <c r="P318319" s="83"/>
    </row>
    <row r="318320" spans="16:16" x14ac:dyDescent="0.3">
      <c r="P318320" s="83"/>
    </row>
    <row r="318321" spans="16:16" x14ac:dyDescent="0.3">
      <c r="P318321" s="83"/>
    </row>
    <row r="318322" spans="16:16" x14ac:dyDescent="0.3">
      <c r="P318322" s="83"/>
    </row>
    <row r="318323" spans="16:16" x14ac:dyDescent="0.3">
      <c r="P318323" s="83"/>
    </row>
    <row r="318324" spans="16:16" x14ac:dyDescent="0.3">
      <c r="P318324" s="83"/>
    </row>
    <row r="318325" spans="16:16" x14ac:dyDescent="0.3">
      <c r="P318325" s="83"/>
    </row>
    <row r="318326" spans="16:16" x14ac:dyDescent="0.3">
      <c r="P318326" s="83"/>
    </row>
    <row r="318327" spans="16:16" x14ac:dyDescent="0.3">
      <c r="P318327" s="83"/>
    </row>
    <row r="318328" spans="16:16" x14ac:dyDescent="0.3">
      <c r="P318328" s="83"/>
    </row>
    <row r="318329" spans="16:16" x14ac:dyDescent="0.3">
      <c r="P318329" s="83"/>
    </row>
    <row r="318330" spans="16:16" x14ac:dyDescent="0.3">
      <c r="P318330" s="83"/>
    </row>
    <row r="318331" spans="16:16" x14ac:dyDescent="0.3">
      <c r="P318331" s="83"/>
    </row>
    <row r="318332" spans="16:16" x14ac:dyDescent="0.3">
      <c r="P318332" s="83"/>
    </row>
    <row r="318333" spans="16:16" x14ac:dyDescent="0.3">
      <c r="P318333" s="83"/>
    </row>
    <row r="318334" spans="16:16" x14ac:dyDescent="0.3">
      <c r="P318334" s="83"/>
    </row>
    <row r="318335" spans="16:16" x14ac:dyDescent="0.3">
      <c r="P318335" s="83"/>
    </row>
    <row r="318336" spans="16:16" x14ac:dyDescent="0.3">
      <c r="P318336" s="83"/>
    </row>
    <row r="318337" spans="16:16" x14ac:dyDescent="0.3">
      <c r="P318337" s="83"/>
    </row>
    <row r="318338" spans="16:16" x14ac:dyDescent="0.3">
      <c r="P318338" s="83"/>
    </row>
    <row r="318339" spans="16:16" x14ac:dyDescent="0.3">
      <c r="P318339" s="83"/>
    </row>
    <row r="318340" spans="16:16" x14ac:dyDescent="0.3">
      <c r="P318340" s="83"/>
    </row>
    <row r="318341" spans="16:16" x14ac:dyDescent="0.3">
      <c r="P318341" s="83"/>
    </row>
    <row r="318342" spans="16:16" x14ac:dyDescent="0.3">
      <c r="P318342" s="83"/>
    </row>
    <row r="318343" spans="16:16" x14ac:dyDescent="0.3">
      <c r="P318343" s="83"/>
    </row>
    <row r="318344" spans="16:16" x14ac:dyDescent="0.3">
      <c r="P318344" s="83"/>
    </row>
    <row r="318345" spans="16:16" x14ac:dyDescent="0.3">
      <c r="P318345" s="83"/>
    </row>
    <row r="318346" spans="16:16" x14ac:dyDescent="0.3">
      <c r="P318346" s="83"/>
    </row>
    <row r="318347" spans="16:16" x14ac:dyDescent="0.3">
      <c r="P318347" s="83"/>
    </row>
    <row r="318348" spans="16:16" x14ac:dyDescent="0.3">
      <c r="P318348" s="83"/>
    </row>
    <row r="318349" spans="16:16" x14ac:dyDescent="0.3">
      <c r="P318349" s="83"/>
    </row>
    <row r="318350" spans="16:16" x14ac:dyDescent="0.3">
      <c r="P318350" s="83"/>
    </row>
    <row r="318351" spans="16:16" x14ac:dyDescent="0.3">
      <c r="P318351" s="83"/>
    </row>
    <row r="318352" spans="16:16" x14ac:dyDescent="0.3">
      <c r="P318352" s="83"/>
    </row>
    <row r="318353" spans="16:16" x14ac:dyDescent="0.3">
      <c r="P318353" s="83"/>
    </row>
    <row r="318354" spans="16:16" x14ac:dyDescent="0.3">
      <c r="P318354" s="83"/>
    </row>
    <row r="318355" spans="16:16" x14ac:dyDescent="0.3">
      <c r="P318355" s="83"/>
    </row>
    <row r="318356" spans="16:16" x14ac:dyDescent="0.3">
      <c r="P318356" s="83"/>
    </row>
    <row r="318357" spans="16:16" x14ac:dyDescent="0.3">
      <c r="P318357" s="83"/>
    </row>
    <row r="318358" spans="16:16" x14ac:dyDescent="0.3">
      <c r="P318358" s="83"/>
    </row>
    <row r="318359" spans="16:16" x14ac:dyDescent="0.3">
      <c r="P318359" s="83"/>
    </row>
    <row r="318360" spans="16:16" x14ac:dyDescent="0.3">
      <c r="P318360" s="83"/>
    </row>
    <row r="318361" spans="16:16" x14ac:dyDescent="0.3">
      <c r="P318361" s="83"/>
    </row>
    <row r="318362" spans="16:16" x14ac:dyDescent="0.3">
      <c r="P318362" s="83"/>
    </row>
    <row r="318363" spans="16:16" x14ac:dyDescent="0.3">
      <c r="P318363" s="83"/>
    </row>
    <row r="318364" spans="16:16" x14ac:dyDescent="0.3">
      <c r="P318364" s="83"/>
    </row>
    <row r="318365" spans="16:16" x14ac:dyDescent="0.3">
      <c r="P318365" s="83"/>
    </row>
    <row r="318366" spans="16:16" x14ac:dyDescent="0.3">
      <c r="P318366" s="83"/>
    </row>
    <row r="318367" spans="16:16" x14ac:dyDescent="0.3">
      <c r="P318367" s="83"/>
    </row>
    <row r="318368" spans="16:16" x14ac:dyDescent="0.3">
      <c r="P318368" s="83"/>
    </row>
    <row r="318369" spans="16:16" x14ac:dyDescent="0.3">
      <c r="P318369" s="83"/>
    </row>
    <row r="318370" spans="16:16" x14ac:dyDescent="0.3">
      <c r="P318370" s="83"/>
    </row>
    <row r="318371" spans="16:16" x14ac:dyDescent="0.3">
      <c r="P318371" s="83"/>
    </row>
    <row r="318372" spans="16:16" x14ac:dyDescent="0.3">
      <c r="P318372" s="83"/>
    </row>
    <row r="318373" spans="16:16" x14ac:dyDescent="0.3">
      <c r="P318373" s="83"/>
    </row>
    <row r="318374" spans="16:16" x14ac:dyDescent="0.3">
      <c r="P318374" s="83"/>
    </row>
    <row r="318375" spans="16:16" x14ac:dyDescent="0.3">
      <c r="P318375" s="83"/>
    </row>
    <row r="318376" spans="16:16" x14ac:dyDescent="0.3">
      <c r="P318376" s="83"/>
    </row>
    <row r="318377" spans="16:16" x14ac:dyDescent="0.3">
      <c r="P318377" s="83"/>
    </row>
    <row r="318378" spans="16:16" x14ac:dyDescent="0.3">
      <c r="P318378" s="83"/>
    </row>
    <row r="318379" spans="16:16" x14ac:dyDescent="0.3">
      <c r="P318379" s="83"/>
    </row>
    <row r="318380" spans="16:16" x14ac:dyDescent="0.3">
      <c r="P318380" s="83"/>
    </row>
    <row r="318381" spans="16:16" x14ac:dyDescent="0.3">
      <c r="P318381" s="83"/>
    </row>
    <row r="318382" spans="16:16" x14ac:dyDescent="0.3">
      <c r="P318382" s="83"/>
    </row>
    <row r="318383" spans="16:16" x14ac:dyDescent="0.3">
      <c r="P318383" s="83"/>
    </row>
    <row r="318384" spans="16:16" x14ac:dyDescent="0.3">
      <c r="P318384" s="83"/>
    </row>
    <row r="318385" spans="16:16" x14ac:dyDescent="0.3">
      <c r="P318385" s="83"/>
    </row>
    <row r="318386" spans="16:16" x14ac:dyDescent="0.3">
      <c r="P318386" s="83"/>
    </row>
    <row r="318387" spans="16:16" x14ac:dyDescent="0.3">
      <c r="P318387" s="83"/>
    </row>
    <row r="318388" spans="16:16" x14ac:dyDescent="0.3">
      <c r="P318388" s="83"/>
    </row>
    <row r="318389" spans="16:16" x14ac:dyDescent="0.3">
      <c r="P318389" s="83"/>
    </row>
    <row r="318390" spans="16:16" x14ac:dyDescent="0.3">
      <c r="P318390" s="83"/>
    </row>
    <row r="318391" spans="16:16" x14ac:dyDescent="0.3">
      <c r="P318391" s="83"/>
    </row>
    <row r="318392" spans="16:16" x14ac:dyDescent="0.3">
      <c r="P318392" s="83"/>
    </row>
    <row r="318393" spans="16:16" x14ac:dyDescent="0.3">
      <c r="P318393" s="83"/>
    </row>
    <row r="318394" spans="16:16" x14ac:dyDescent="0.3">
      <c r="P318394" s="83"/>
    </row>
    <row r="318395" spans="16:16" x14ac:dyDescent="0.3">
      <c r="P318395" s="83"/>
    </row>
    <row r="318396" spans="16:16" x14ac:dyDescent="0.3">
      <c r="P318396" s="83"/>
    </row>
    <row r="318397" spans="16:16" x14ac:dyDescent="0.3">
      <c r="P318397" s="83"/>
    </row>
    <row r="318398" spans="16:16" x14ac:dyDescent="0.3">
      <c r="P318398" s="83"/>
    </row>
    <row r="318399" spans="16:16" x14ac:dyDescent="0.3">
      <c r="P318399" s="83"/>
    </row>
    <row r="318400" spans="16:16" x14ac:dyDescent="0.3">
      <c r="P318400" s="83"/>
    </row>
    <row r="318401" spans="16:16" x14ac:dyDescent="0.3">
      <c r="P318401" s="83"/>
    </row>
    <row r="318402" spans="16:16" x14ac:dyDescent="0.3">
      <c r="P318402" s="83"/>
    </row>
    <row r="318403" spans="16:16" x14ac:dyDescent="0.3">
      <c r="P318403" s="83"/>
    </row>
    <row r="318404" spans="16:16" x14ac:dyDescent="0.3">
      <c r="P318404" s="83"/>
    </row>
    <row r="318405" spans="16:16" x14ac:dyDescent="0.3">
      <c r="P318405" s="83"/>
    </row>
    <row r="318406" spans="16:16" x14ac:dyDescent="0.3">
      <c r="P318406" s="83"/>
    </row>
    <row r="318407" spans="16:16" x14ac:dyDescent="0.3">
      <c r="P318407" s="83"/>
    </row>
    <row r="318408" spans="16:16" x14ac:dyDescent="0.3">
      <c r="P318408" s="83"/>
    </row>
    <row r="318409" spans="16:16" x14ac:dyDescent="0.3">
      <c r="P318409" s="83"/>
    </row>
    <row r="318410" spans="16:16" x14ac:dyDescent="0.3">
      <c r="P318410" s="83"/>
    </row>
    <row r="318411" spans="16:16" x14ac:dyDescent="0.3">
      <c r="P318411" s="83"/>
    </row>
    <row r="318412" spans="16:16" x14ac:dyDescent="0.3">
      <c r="P318412" s="83"/>
    </row>
    <row r="318413" spans="16:16" x14ac:dyDescent="0.3">
      <c r="P318413" s="83"/>
    </row>
    <row r="318414" spans="16:16" x14ac:dyDescent="0.3">
      <c r="P318414" s="83"/>
    </row>
    <row r="318415" spans="16:16" x14ac:dyDescent="0.3">
      <c r="P318415" s="83"/>
    </row>
    <row r="318416" spans="16:16" x14ac:dyDescent="0.3">
      <c r="P318416" s="83"/>
    </row>
    <row r="318417" spans="16:16" x14ac:dyDescent="0.3">
      <c r="P318417" s="83"/>
    </row>
    <row r="318418" spans="16:16" x14ac:dyDescent="0.3">
      <c r="P318418" s="83"/>
    </row>
    <row r="318419" spans="16:16" x14ac:dyDescent="0.3">
      <c r="P318419" s="83"/>
    </row>
    <row r="318420" spans="16:16" x14ac:dyDescent="0.3">
      <c r="P318420" s="83"/>
    </row>
    <row r="318421" spans="16:16" x14ac:dyDescent="0.3">
      <c r="P318421" s="83"/>
    </row>
    <row r="318422" spans="16:16" x14ac:dyDescent="0.3">
      <c r="P318422" s="83"/>
    </row>
    <row r="318423" spans="16:16" x14ac:dyDescent="0.3">
      <c r="P318423" s="83"/>
    </row>
    <row r="318424" spans="16:16" x14ac:dyDescent="0.3">
      <c r="P318424" s="83"/>
    </row>
    <row r="318425" spans="16:16" x14ac:dyDescent="0.3">
      <c r="P318425" s="83"/>
    </row>
    <row r="318426" spans="16:16" x14ac:dyDescent="0.3">
      <c r="P318426" s="83"/>
    </row>
    <row r="318427" spans="16:16" x14ac:dyDescent="0.3">
      <c r="P318427" s="83"/>
    </row>
    <row r="318428" spans="16:16" x14ac:dyDescent="0.3">
      <c r="P318428" s="83"/>
    </row>
    <row r="318429" spans="16:16" x14ac:dyDescent="0.3">
      <c r="P318429" s="83"/>
    </row>
    <row r="318430" spans="16:16" x14ac:dyDescent="0.3">
      <c r="P318430" s="83"/>
    </row>
    <row r="318431" spans="16:16" x14ac:dyDescent="0.3">
      <c r="P318431" s="83"/>
    </row>
    <row r="318432" spans="16:16" x14ac:dyDescent="0.3">
      <c r="P318432" s="83"/>
    </row>
    <row r="318433" spans="16:16" x14ac:dyDescent="0.3">
      <c r="P318433" s="83"/>
    </row>
    <row r="318434" spans="16:16" x14ac:dyDescent="0.3">
      <c r="P318434" s="83"/>
    </row>
    <row r="318435" spans="16:16" x14ac:dyDescent="0.3">
      <c r="P318435" s="83"/>
    </row>
    <row r="318436" spans="16:16" x14ac:dyDescent="0.3">
      <c r="P318436" s="83"/>
    </row>
    <row r="318437" spans="16:16" x14ac:dyDescent="0.3">
      <c r="P318437" s="83"/>
    </row>
    <row r="318438" spans="16:16" x14ac:dyDescent="0.3">
      <c r="P318438" s="83"/>
    </row>
    <row r="318439" spans="16:16" x14ac:dyDescent="0.3">
      <c r="P318439" s="83"/>
    </row>
    <row r="318440" spans="16:16" x14ac:dyDescent="0.3">
      <c r="P318440" s="83"/>
    </row>
    <row r="318441" spans="16:16" x14ac:dyDescent="0.3">
      <c r="P318441" s="83"/>
    </row>
    <row r="318442" spans="16:16" x14ac:dyDescent="0.3">
      <c r="P318442" s="83"/>
    </row>
    <row r="318443" spans="16:16" x14ac:dyDescent="0.3">
      <c r="P318443" s="83"/>
    </row>
    <row r="318444" spans="16:16" x14ac:dyDescent="0.3">
      <c r="P318444" s="83"/>
    </row>
    <row r="318445" spans="16:16" x14ac:dyDescent="0.3">
      <c r="P318445" s="83"/>
    </row>
    <row r="318446" spans="16:16" x14ac:dyDescent="0.3">
      <c r="P318446" s="83"/>
    </row>
    <row r="318447" spans="16:16" x14ac:dyDescent="0.3">
      <c r="P318447" s="83"/>
    </row>
    <row r="318448" spans="16:16" x14ac:dyDescent="0.3">
      <c r="P318448" s="83"/>
    </row>
    <row r="318449" spans="16:16" x14ac:dyDescent="0.3">
      <c r="P318449" s="83"/>
    </row>
    <row r="318450" spans="16:16" x14ac:dyDescent="0.3">
      <c r="P318450" s="83"/>
    </row>
    <row r="318451" spans="16:16" x14ac:dyDescent="0.3">
      <c r="P318451" s="83"/>
    </row>
    <row r="318452" spans="16:16" x14ac:dyDescent="0.3">
      <c r="P318452" s="83"/>
    </row>
    <row r="318453" spans="16:16" x14ac:dyDescent="0.3">
      <c r="P318453" s="83"/>
    </row>
    <row r="318454" spans="16:16" x14ac:dyDescent="0.3">
      <c r="P318454" s="83"/>
    </row>
    <row r="318455" spans="16:16" x14ac:dyDescent="0.3">
      <c r="P318455" s="83"/>
    </row>
    <row r="318456" spans="16:16" x14ac:dyDescent="0.3">
      <c r="P318456" s="83"/>
    </row>
    <row r="318457" spans="16:16" x14ac:dyDescent="0.3">
      <c r="P318457" s="83"/>
    </row>
    <row r="318458" spans="16:16" x14ac:dyDescent="0.3">
      <c r="P318458" s="83"/>
    </row>
    <row r="318459" spans="16:16" x14ac:dyDescent="0.3">
      <c r="P318459" s="83"/>
    </row>
    <row r="318460" spans="16:16" x14ac:dyDescent="0.3">
      <c r="P318460" s="83"/>
    </row>
    <row r="318461" spans="16:16" x14ac:dyDescent="0.3">
      <c r="P318461" s="83"/>
    </row>
    <row r="318462" spans="16:16" x14ac:dyDescent="0.3">
      <c r="P318462" s="83"/>
    </row>
    <row r="318463" spans="16:16" x14ac:dyDescent="0.3">
      <c r="P318463" s="83"/>
    </row>
    <row r="318464" spans="16:16" x14ac:dyDescent="0.3">
      <c r="P318464" s="83"/>
    </row>
    <row r="318465" spans="16:16" x14ac:dyDescent="0.3">
      <c r="P318465" s="83"/>
    </row>
    <row r="318466" spans="16:16" x14ac:dyDescent="0.3">
      <c r="P318466" s="83"/>
    </row>
    <row r="318467" spans="16:16" x14ac:dyDescent="0.3">
      <c r="P318467" s="83"/>
    </row>
    <row r="318468" spans="16:16" x14ac:dyDescent="0.3">
      <c r="P318468" s="83"/>
    </row>
    <row r="318469" spans="16:16" x14ac:dyDescent="0.3">
      <c r="P318469" s="83"/>
    </row>
    <row r="318470" spans="16:16" x14ac:dyDescent="0.3">
      <c r="P318470" s="83"/>
    </row>
    <row r="318471" spans="16:16" x14ac:dyDescent="0.3">
      <c r="P318471" s="83"/>
    </row>
    <row r="318472" spans="16:16" x14ac:dyDescent="0.3">
      <c r="P318472" s="83"/>
    </row>
    <row r="318473" spans="16:16" x14ac:dyDescent="0.3">
      <c r="P318473" s="83"/>
    </row>
    <row r="318474" spans="16:16" x14ac:dyDescent="0.3">
      <c r="P318474" s="83"/>
    </row>
    <row r="318475" spans="16:16" x14ac:dyDescent="0.3">
      <c r="P318475" s="83"/>
    </row>
    <row r="318476" spans="16:16" x14ac:dyDescent="0.3">
      <c r="P318476" s="83"/>
    </row>
    <row r="318477" spans="16:16" x14ac:dyDescent="0.3">
      <c r="P318477" s="83"/>
    </row>
    <row r="318478" spans="16:16" x14ac:dyDescent="0.3">
      <c r="P318478" s="83"/>
    </row>
    <row r="318479" spans="16:16" x14ac:dyDescent="0.3">
      <c r="P318479" s="83"/>
    </row>
    <row r="318480" spans="16:16" x14ac:dyDescent="0.3">
      <c r="P318480" s="83"/>
    </row>
    <row r="318481" spans="16:16" x14ac:dyDescent="0.3">
      <c r="P318481" s="83"/>
    </row>
    <row r="318482" spans="16:16" x14ac:dyDescent="0.3">
      <c r="P318482" s="83"/>
    </row>
    <row r="318483" spans="16:16" x14ac:dyDescent="0.3">
      <c r="P318483" s="83"/>
    </row>
    <row r="318484" spans="16:16" x14ac:dyDescent="0.3">
      <c r="P318484" s="83"/>
    </row>
    <row r="318485" spans="16:16" x14ac:dyDescent="0.3">
      <c r="P318485" s="83"/>
    </row>
    <row r="318486" spans="16:16" x14ac:dyDescent="0.3">
      <c r="P318486" s="83"/>
    </row>
    <row r="318487" spans="16:16" x14ac:dyDescent="0.3">
      <c r="P318487" s="83"/>
    </row>
    <row r="318488" spans="16:16" x14ac:dyDescent="0.3">
      <c r="P318488" s="83"/>
    </row>
    <row r="318489" spans="16:16" x14ac:dyDescent="0.3">
      <c r="P318489" s="83"/>
    </row>
    <row r="318490" spans="16:16" x14ac:dyDescent="0.3">
      <c r="P318490" s="83"/>
    </row>
    <row r="318491" spans="16:16" x14ac:dyDescent="0.3">
      <c r="P318491" s="83"/>
    </row>
    <row r="318492" spans="16:16" x14ac:dyDescent="0.3">
      <c r="P318492" s="83"/>
    </row>
    <row r="318493" spans="16:16" x14ac:dyDescent="0.3">
      <c r="P318493" s="83"/>
    </row>
    <row r="318494" spans="16:16" x14ac:dyDescent="0.3">
      <c r="P318494" s="83"/>
    </row>
    <row r="318495" spans="16:16" x14ac:dyDescent="0.3">
      <c r="P318495" s="83"/>
    </row>
    <row r="318496" spans="16:16" x14ac:dyDescent="0.3">
      <c r="P318496" s="83"/>
    </row>
    <row r="318497" spans="16:16" x14ac:dyDescent="0.3">
      <c r="P318497" s="83"/>
    </row>
    <row r="318498" spans="16:16" x14ac:dyDescent="0.3">
      <c r="P318498" s="83"/>
    </row>
    <row r="318499" spans="16:16" x14ac:dyDescent="0.3">
      <c r="P318499" s="83"/>
    </row>
    <row r="318500" spans="16:16" x14ac:dyDescent="0.3">
      <c r="P318500" s="83"/>
    </row>
    <row r="318501" spans="16:16" x14ac:dyDescent="0.3">
      <c r="P318501" s="83"/>
    </row>
    <row r="318502" spans="16:16" x14ac:dyDescent="0.3">
      <c r="P318502" s="83"/>
    </row>
    <row r="318503" spans="16:16" x14ac:dyDescent="0.3">
      <c r="P318503" s="83"/>
    </row>
    <row r="318504" spans="16:16" x14ac:dyDescent="0.3">
      <c r="P318504" s="83"/>
    </row>
    <row r="318505" spans="16:16" x14ac:dyDescent="0.3">
      <c r="P318505" s="83"/>
    </row>
    <row r="318506" spans="16:16" x14ac:dyDescent="0.3">
      <c r="P318506" s="83"/>
    </row>
    <row r="318507" spans="16:16" x14ac:dyDescent="0.3">
      <c r="P318507" s="83"/>
    </row>
    <row r="318508" spans="16:16" x14ac:dyDescent="0.3">
      <c r="P318508" s="83"/>
    </row>
    <row r="318509" spans="16:16" x14ac:dyDescent="0.3">
      <c r="P318509" s="83"/>
    </row>
    <row r="318510" spans="16:16" x14ac:dyDescent="0.3">
      <c r="P318510" s="83"/>
    </row>
    <row r="318511" spans="16:16" x14ac:dyDescent="0.3">
      <c r="P318511" s="83"/>
    </row>
    <row r="318512" spans="16:16" x14ac:dyDescent="0.3">
      <c r="P318512" s="83"/>
    </row>
    <row r="318513" spans="16:16" x14ac:dyDescent="0.3">
      <c r="P318513" s="83"/>
    </row>
    <row r="318514" spans="16:16" x14ac:dyDescent="0.3">
      <c r="P318514" s="83"/>
    </row>
    <row r="318515" spans="16:16" x14ac:dyDescent="0.3">
      <c r="P318515" s="83"/>
    </row>
    <row r="318516" spans="16:16" x14ac:dyDescent="0.3">
      <c r="P318516" s="83"/>
    </row>
    <row r="318517" spans="16:16" x14ac:dyDescent="0.3">
      <c r="P318517" s="83"/>
    </row>
    <row r="318518" spans="16:16" x14ac:dyDescent="0.3">
      <c r="P318518" s="83"/>
    </row>
    <row r="318519" spans="16:16" x14ac:dyDescent="0.3">
      <c r="P318519" s="83"/>
    </row>
    <row r="318520" spans="16:16" x14ac:dyDescent="0.3">
      <c r="P318520" s="83"/>
    </row>
    <row r="318521" spans="16:16" x14ac:dyDescent="0.3">
      <c r="P318521" s="83"/>
    </row>
    <row r="318522" spans="16:16" x14ac:dyDescent="0.3">
      <c r="P318522" s="83"/>
    </row>
    <row r="318523" spans="16:16" x14ac:dyDescent="0.3">
      <c r="P318523" s="83"/>
    </row>
    <row r="318524" spans="16:16" x14ac:dyDescent="0.3">
      <c r="P318524" s="83"/>
    </row>
    <row r="318525" spans="16:16" x14ac:dyDescent="0.3">
      <c r="P318525" s="83"/>
    </row>
    <row r="318526" spans="16:16" x14ac:dyDescent="0.3">
      <c r="P318526" s="83"/>
    </row>
    <row r="318527" spans="16:16" x14ac:dyDescent="0.3">
      <c r="P318527" s="83"/>
    </row>
    <row r="318528" spans="16:16" x14ac:dyDescent="0.3">
      <c r="P318528" s="83"/>
    </row>
    <row r="318529" spans="16:16" x14ac:dyDescent="0.3">
      <c r="P318529" s="83"/>
    </row>
    <row r="318530" spans="16:16" x14ac:dyDescent="0.3">
      <c r="P318530" s="83"/>
    </row>
    <row r="318531" spans="16:16" x14ac:dyDescent="0.3">
      <c r="P318531" s="83"/>
    </row>
    <row r="318532" spans="16:16" x14ac:dyDescent="0.3">
      <c r="P318532" s="83"/>
    </row>
    <row r="318533" spans="16:16" x14ac:dyDescent="0.3">
      <c r="P318533" s="83"/>
    </row>
    <row r="318534" spans="16:16" x14ac:dyDescent="0.3">
      <c r="P318534" s="83"/>
    </row>
    <row r="318535" spans="16:16" x14ac:dyDescent="0.3">
      <c r="P318535" s="83"/>
    </row>
    <row r="318536" spans="16:16" x14ac:dyDescent="0.3">
      <c r="P318536" s="83"/>
    </row>
    <row r="318537" spans="16:16" x14ac:dyDescent="0.3">
      <c r="P318537" s="83"/>
    </row>
    <row r="318538" spans="16:16" x14ac:dyDescent="0.3">
      <c r="P318538" s="83"/>
    </row>
    <row r="318539" spans="16:16" x14ac:dyDescent="0.3">
      <c r="P318539" s="83"/>
    </row>
    <row r="318540" spans="16:16" x14ac:dyDescent="0.3">
      <c r="P318540" s="83"/>
    </row>
    <row r="318541" spans="16:16" x14ac:dyDescent="0.3">
      <c r="P318541" s="83"/>
    </row>
    <row r="318542" spans="16:16" x14ac:dyDescent="0.3">
      <c r="P318542" s="83"/>
    </row>
    <row r="318543" spans="16:16" x14ac:dyDescent="0.3">
      <c r="P318543" s="83"/>
    </row>
    <row r="318544" spans="16:16" x14ac:dyDescent="0.3">
      <c r="P318544" s="83"/>
    </row>
    <row r="318545" spans="16:16" x14ac:dyDescent="0.3">
      <c r="P318545" s="83"/>
    </row>
    <row r="318546" spans="16:16" x14ac:dyDescent="0.3">
      <c r="P318546" s="83"/>
    </row>
    <row r="318547" spans="16:16" x14ac:dyDescent="0.3">
      <c r="P318547" s="83"/>
    </row>
    <row r="318548" spans="16:16" x14ac:dyDescent="0.3">
      <c r="P318548" s="83"/>
    </row>
    <row r="318549" spans="16:16" x14ac:dyDescent="0.3">
      <c r="P318549" s="83"/>
    </row>
    <row r="318550" spans="16:16" x14ac:dyDescent="0.3">
      <c r="P318550" s="83"/>
    </row>
    <row r="318551" spans="16:16" x14ac:dyDescent="0.3">
      <c r="P318551" s="83"/>
    </row>
    <row r="318552" spans="16:16" x14ac:dyDescent="0.3">
      <c r="P318552" s="83"/>
    </row>
    <row r="318553" spans="16:16" x14ac:dyDescent="0.3">
      <c r="P318553" s="83"/>
    </row>
    <row r="318554" spans="16:16" x14ac:dyDescent="0.3">
      <c r="P318554" s="83"/>
    </row>
    <row r="318555" spans="16:16" x14ac:dyDescent="0.3">
      <c r="P318555" s="83"/>
    </row>
    <row r="318556" spans="16:16" x14ac:dyDescent="0.3">
      <c r="P318556" s="83"/>
    </row>
    <row r="318557" spans="16:16" x14ac:dyDescent="0.3">
      <c r="P318557" s="83"/>
    </row>
    <row r="318558" spans="16:16" x14ac:dyDescent="0.3">
      <c r="P318558" s="83"/>
    </row>
    <row r="318559" spans="16:16" x14ac:dyDescent="0.3">
      <c r="P318559" s="83"/>
    </row>
    <row r="318560" spans="16:16" x14ac:dyDescent="0.3">
      <c r="P318560" s="83"/>
    </row>
    <row r="318561" spans="16:16" x14ac:dyDescent="0.3">
      <c r="P318561" s="83"/>
    </row>
    <row r="318562" spans="16:16" x14ac:dyDescent="0.3">
      <c r="P318562" s="83"/>
    </row>
    <row r="318563" spans="16:16" x14ac:dyDescent="0.3">
      <c r="P318563" s="83"/>
    </row>
    <row r="318564" spans="16:16" x14ac:dyDescent="0.3">
      <c r="P318564" s="83"/>
    </row>
    <row r="318565" spans="16:16" x14ac:dyDescent="0.3">
      <c r="P318565" s="83"/>
    </row>
    <row r="318566" spans="16:16" x14ac:dyDescent="0.3">
      <c r="P318566" s="83"/>
    </row>
    <row r="318567" spans="16:16" x14ac:dyDescent="0.3">
      <c r="P318567" s="83"/>
    </row>
    <row r="318568" spans="16:16" x14ac:dyDescent="0.3">
      <c r="P318568" s="83"/>
    </row>
    <row r="318569" spans="16:16" x14ac:dyDescent="0.3">
      <c r="P318569" s="83"/>
    </row>
    <row r="318570" spans="16:16" x14ac:dyDescent="0.3">
      <c r="P318570" s="83"/>
    </row>
    <row r="318571" spans="16:16" x14ac:dyDescent="0.3">
      <c r="P318571" s="83"/>
    </row>
    <row r="318572" spans="16:16" x14ac:dyDescent="0.3">
      <c r="P318572" s="83"/>
    </row>
    <row r="318573" spans="16:16" x14ac:dyDescent="0.3">
      <c r="P318573" s="83"/>
    </row>
    <row r="318574" spans="16:16" x14ac:dyDescent="0.3">
      <c r="P318574" s="83"/>
    </row>
    <row r="318575" spans="16:16" x14ac:dyDescent="0.3">
      <c r="P318575" s="83"/>
    </row>
    <row r="318576" spans="16:16" x14ac:dyDescent="0.3">
      <c r="P318576" s="83"/>
    </row>
    <row r="318577" spans="16:16" x14ac:dyDescent="0.3">
      <c r="P318577" s="83"/>
    </row>
    <row r="318578" spans="16:16" x14ac:dyDescent="0.3">
      <c r="P318578" s="83"/>
    </row>
    <row r="318579" spans="16:16" x14ac:dyDescent="0.3">
      <c r="P318579" s="83"/>
    </row>
    <row r="318580" spans="16:16" x14ac:dyDescent="0.3">
      <c r="P318580" s="83"/>
    </row>
    <row r="318581" spans="16:16" x14ac:dyDescent="0.3">
      <c r="P318581" s="83"/>
    </row>
    <row r="318582" spans="16:16" x14ac:dyDescent="0.3">
      <c r="P318582" s="83"/>
    </row>
    <row r="318583" spans="16:16" x14ac:dyDescent="0.3">
      <c r="P318583" s="83"/>
    </row>
    <row r="318584" spans="16:16" x14ac:dyDescent="0.3">
      <c r="P318584" s="83"/>
    </row>
    <row r="318585" spans="16:16" x14ac:dyDescent="0.3">
      <c r="P318585" s="83"/>
    </row>
    <row r="318586" spans="16:16" x14ac:dyDescent="0.3">
      <c r="P318586" s="83"/>
    </row>
    <row r="318587" spans="16:16" x14ac:dyDescent="0.3">
      <c r="P318587" s="83"/>
    </row>
    <row r="318588" spans="16:16" x14ac:dyDescent="0.3">
      <c r="P318588" s="83"/>
    </row>
    <row r="318589" spans="16:16" x14ac:dyDescent="0.3">
      <c r="P318589" s="83"/>
    </row>
    <row r="318590" spans="16:16" x14ac:dyDescent="0.3">
      <c r="P318590" s="83"/>
    </row>
    <row r="318591" spans="16:16" x14ac:dyDescent="0.3">
      <c r="P318591" s="83"/>
    </row>
    <row r="318592" spans="16:16" x14ac:dyDescent="0.3">
      <c r="P318592" s="83"/>
    </row>
    <row r="318593" spans="16:16" x14ac:dyDescent="0.3">
      <c r="P318593" s="83"/>
    </row>
    <row r="318594" spans="16:16" x14ac:dyDescent="0.3">
      <c r="P318594" s="83"/>
    </row>
    <row r="318595" spans="16:16" x14ac:dyDescent="0.3">
      <c r="P318595" s="83"/>
    </row>
    <row r="318596" spans="16:16" x14ac:dyDescent="0.3">
      <c r="P318596" s="83"/>
    </row>
    <row r="318597" spans="16:16" x14ac:dyDescent="0.3">
      <c r="P318597" s="83"/>
    </row>
    <row r="318598" spans="16:16" x14ac:dyDescent="0.3">
      <c r="P318598" s="83"/>
    </row>
    <row r="318599" spans="16:16" x14ac:dyDescent="0.3">
      <c r="P318599" s="83"/>
    </row>
    <row r="318600" spans="16:16" x14ac:dyDescent="0.3">
      <c r="P318600" s="83"/>
    </row>
    <row r="318601" spans="16:16" x14ac:dyDescent="0.3">
      <c r="P318601" s="83"/>
    </row>
    <row r="318602" spans="16:16" x14ac:dyDescent="0.3">
      <c r="P318602" s="83"/>
    </row>
    <row r="318603" spans="16:16" x14ac:dyDescent="0.3">
      <c r="P318603" s="83"/>
    </row>
    <row r="318604" spans="16:16" x14ac:dyDescent="0.3">
      <c r="P318604" s="83"/>
    </row>
    <row r="318605" spans="16:16" x14ac:dyDescent="0.3">
      <c r="P318605" s="83"/>
    </row>
    <row r="318606" spans="16:16" x14ac:dyDescent="0.3">
      <c r="P318606" s="83"/>
    </row>
    <row r="318607" spans="16:16" x14ac:dyDescent="0.3">
      <c r="P318607" s="83"/>
    </row>
    <row r="318608" spans="16:16" x14ac:dyDescent="0.3">
      <c r="P318608" s="83"/>
    </row>
    <row r="318609" spans="16:16" x14ac:dyDescent="0.3">
      <c r="P318609" s="83"/>
    </row>
    <row r="318610" spans="16:16" x14ac:dyDescent="0.3">
      <c r="P318610" s="83"/>
    </row>
    <row r="318611" spans="16:16" x14ac:dyDescent="0.3">
      <c r="P318611" s="83"/>
    </row>
    <row r="318612" spans="16:16" x14ac:dyDescent="0.3">
      <c r="P318612" s="83"/>
    </row>
    <row r="318613" spans="16:16" x14ac:dyDescent="0.3">
      <c r="P318613" s="83"/>
    </row>
    <row r="318614" spans="16:16" x14ac:dyDescent="0.3">
      <c r="P318614" s="83"/>
    </row>
    <row r="318615" spans="16:16" x14ac:dyDescent="0.3">
      <c r="P318615" s="83"/>
    </row>
    <row r="318616" spans="16:16" x14ac:dyDescent="0.3">
      <c r="P318616" s="83"/>
    </row>
    <row r="318617" spans="16:16" x14ac:dyDescent="0.3">
      <c r="P318617" s="83"/>
    </row>
    <row r="318618" spans="16:16" x14ac:dyDescent="0.3">
      <c r="P318618" s="83"/>
    </row>
    <row r="318619" spans="16:16" x14ac:dyDescent="0.3">
      <c r="P318619" s="83"/>
    </row>
    <row r="318620" spans="16:16" x14ac:dyDescent="0.3">
      <c r="P318620" s="83"/>
    </row>
    <row r="318621" spans="16:16" x14ac:dyDescent="0.3">
      <c r="P318621" s="83"/>
    </row>
    <row r="318622" spans="16:16" x14ac:dyDescent="0.3">
      <c r="P318622" s="83"/>
    </row>
    <row r="318623" spans="16:16" x14ac:dyDescent="0.3">
      <c r="P318623" s="83"/>
    </row>
    <row r="318624" spans="16:16" x14ac:dyDescent="0.3">
      <c r="P318624" s="83"/>
    </row>
    <row r="318625" spans="16:16" x14ac:dyDescent="0.3">
      <c r="P318625" s="83"/>
    </row>
    <row r="318626" spans="16:16" x14ac:dyDescent="0.3">
      <c r="P318626" s="83"/>
    </row>
    <row r="318627" spans="16:16" x14ac:dyDescent="0.3">
      <c r="P318627" s="83"/>
    </row>
    <row r="318628" spans="16:16" x14ac:dyDescent="0.3">
      <c r="P318628" s="83"/>
    </row>
    <row r="318629" spans="16:16" x14ac:dyDescent="0.3">
      <c r="P318629" s="83"/>
    </row>
    <row r="318630" spans="16:16" x14ac:dyDescent="0.3">
      <c r="P318630" s="83"/>
    </row>
    <row r="318631" spans="16:16" x14ac:dyDescent="0.3">
      <c r="P318631" s="83"/>
    </row>
    <row r="318632" spans="16:16" x14ac:dyDescent="0.3">
      <c r="P318632" s="83"/>
    </row>
    <row r="318633" spans="16:16" x14ac:dyDescent="0.3">
      <c r="P318633" s="83"/>
    </row>
    <row r="318634" spans="16:16" x14ac:dyDescent="0.3">
      <c r="P318634" s="83"/>
    </row>
    <row r="318635" spans="16:16" x14ac:dyDescent="0.3">
      <c r="P318635" s="83"/>
    </row>
    <row r="318636" spans="16:16" x14ac:dyDescent="0.3">
      <c r="P318636" s="83"/>
    </row>
    <row r="318637" spans="16:16" x14ac:dyDescent="0.3">
      <c r="P318637" s="83"/>
    </row>
    <row r="318638" spans="16:16" x14ac:dyDescent="0.3">
      <c r="P318638" s="83"/>
    </row>
    <row r="318639" spans="16:16" x14ac:dyDescent="0.3">
      <c r="P318639" s="83"/>
    </row>
    <row r="318640" spans="16:16" x14ac:dyDescent="0.3">
      <c r="P318640" s="83"/>
    </row>
    <row r="318641" spans="16:16" x14ac:dyDescent="0.3">
      <c r="P318641" s="83"/>
    </row>
    <row r="318642" spans="16:16" x14ac:dyDescent="0.3">
      <c r="P318642" s="83"/>
    </row>
    <row r="318643" spans="16:16" x14ac:dyDescent="0.3">
      <c r="P318643" s="83"/>
    </row>
    <row r="318644" spans="16:16" x14ac:dyDescent="0.3">
      <c r="P318644" s="83"/>
    </row>
    <row r="318645" spans="16:16" x14ac:dyDescent="0.3">
      <c r="P318645" s="83"/>
    </row>
    <row r="318646" spans="16:16" x14ac:dyDescent="0.3">
      <c r="P318646" s="83"/>
    </row>
    <row r="318647" spans="16:16" x14ac:dyDescent="0.3">
      <c r="P318647" s="83"/>
    </row>
    <row r="318648" spans="16:16" x14ac:dyDescent="0.3">
      <c r="P318648" s="83"/>
    </row>
    <row r="318649" spans="16:16" x14ac:dyDescent="0.3">
      <c r="P318649" s="83"/>
    </row>
    <row r="318650" spans="16:16" x14ac:dyDescent="0.3">
      <c r="P318650" s="83"/>
    </row>
    <row r="318651" spans="16:16" x14ac:dyDescent="0.3">
      <c r="P318651" s="83"/>
    </row>
    <row r="318652" spans="16:16" x14ac:dyDescent="0.3">
      <c r="P318652" s="83"/>
    </row>
    <row r="318653" spans="16:16" x14ac:dyDescent="0.3">
      <c r="P318653" s="83"/>
    </row>
    <row r="318654" spans="16:16" x14ac:dyDescent="0.3">
      <c r="P318654" s="83"/>
    </row>
    <row r="318655" spans="16:16" x14ac:dyDescent="0.3">
      <c r="P318655" s="83"/>
    </row>
    <row r="318656" spans="16:16" x14ac:dyDescent="0.3">
      <c r="P318656" s="83"/>
    </row>
    <row r="318657" spans="16:16" x14ac:dyDescent="0.3">
      <c r="P318657" s="83"/>
    </row>
    <row r="318658" spans="16:16" x14ac:dyDescent="0.3">
      <c r="P318658" s="83"/>
    </row>
    <row r="318659" spans="16:16" x14ac:dyDescent="0.3">
      <c r="P318659" s="83"/>
    </row>
    <row r="318660" spans="16:16" x14ac:dyDescent="0.3">
      <c r="P318660" s="83"/>
    </row>
    <row r="318661" spans="16:16" x14ac:dyDescent="0.3">
      <c r="P318661" s="83"/>
    </row>
    <row r="318662" spans="16:16" x14ac:dyDescent="0.3">
      <c r="P318662" s="83"/>
    </row>
    <row r="318663" spans="16:16" x14ac:dyDescent="0.3">
      <c r="P318663" s="83"/>
    </row>
    <row r="318664" spans="16:16" x14ac:dyDescent="0.3">
      <c r="P318664" s="83"/>
    </row>
    <row r="318665" spans="16:16" x14ac:dyDescent="0.3">
      <c r="P318665" s="83"/>
    </row>
    <row r="318666" spans="16:16" x14ac:dyDescent="0.3">
      <c r="P318666" s="83"/>
    </row>
    <row r="318667" spans="16:16" x14ac:dyDescent="0.3">
      <c r="P318667" s="83"/>
    </row>
    <row r="318668" spans="16:16" x14ac:dyDescent="0.3">
      <c r="P318668" s="83"/>
    </row>
    <row r="318669" spans="16:16" x14ac:dyDescent="0.3">
      <c r="P318669" s="83"/>
    </row>
    <row r="318670" spans="16:16" x14ac:dyDescent="0.3">
      <c r="P318670" s="83"/>
    </row>
    <row r="318671" spans="16:16" x14ac:dyDescent="0.3">
      <c r="P318671" s="83"/>
    </row>
    <row r="318672" spans="16:16" x14ac:dyDescent="0.3">
      <c r="P318672" s="83"/>
    </row>
    <row r="318673" spans="16:16" x14ac:dyDescent="0.3">
      <c r="P318673" s="83"/>
    </row>
    <row r="318674" spans="16:16" x14ac:dyDescent="0.3">
      <c r="P318674" s="83"/>
    </row>
    <row r="318675" spans="16:16" x14ac:dyDescent="0.3">
      <c r="P318675" s="83"/>
    </row>
    <row r="318676" spans="16:16" x14ac:dyDescent="0.3">
      <c r="P318676" s="83"/>
    </row>
    <row r="318677" spans="16:16" x14ac:dyDescent="0.3">
      <c r="P318677" s="83"/>
    </row>
    <row r="318678" spans="16:16" x14ac:dyDescent="0.3">
      <c r="P318678" s="83"/>
    </row>
    <row r="318679" spans="16:16" x14ac:dyDescent="0.3">
      <c r="P318679" s="83"/>
    </row>
    <row r="318680" spans="16:16" x14ac:dyDescent="0.3">
      <c r="P318680" s="83"/>
    </row>
    <row r="318681" spans="16:16" x14ac:dyDescent="0.3">
      <c r="P318681" s="83"/>
    </row>
    <row r="318682" spans="16:16" x14ac:dyDescent="0.3">
      <c r="P318682" s="83"/>
    </row>
    <row r="318683" spans="16:16" x14ac:dyDescent="0.3">
      <c r="P318683" s="83"/>
    </row>
    <row r="318684" spans="16:16" x14ac:dyDescent="0.3">
      <c r="P318684" s="83"/>
    </row>
    <row r="318685" spans="16:16" x14ac:dyDescent="0.3">
      <c r="P318685" s="83"/>
    </row>
    <row r="318686" spans="16:16" x14ac:dyDescent="0.3">
      <c r="P318686" s="83"/>
    </row>
    <row r="318687" spans="16:16" x14ac:dyDescent="0.3">
      <c r="P318687" s="83"/>
    </row>
    <row r="318688" spans="16:16" x14ac:dyDescent="0.3">
      <c r="P318688" s="83"/>
    </row>
    <row r="318689" spans="16:16" x14ac:dyDescent="0.3">
      <c r="P318689" s="83"/>
    </row>
    <row r="318690" spans="16:16" x14ac:dyDescent="0.3">
      <c r="P318690" s="83"/>
    </row>
    <row r="318691" spans="16:16" x14ac:dyDescent="0.3">
      <c r="P318691" s="83"/>
    </row>
    <row r="318692" spans="16:16" x14ac:dyDescent="0.3">
      <c r="P318692" s="83"/>
    </row>
    <row r="318693" spans="16:16" x14ac:dyDescent="0.3">
      <c r="P318693" s="83"/>
    </row>
    <row r="318694" spans="16:16" x14ac:dyDescent="0.3">
      <c r="P318694" s="83"/>
    </row>
    <row r="318695" spans="16:16" x14ac:dyDescent="0.3">
      <c r="P318695" s="83"/>
    </row>
    <row r="318696" spans="16:16" x14ac:dyDescent="0.3">
      <c r="P318696" s="83"/>
    </row>
    <row r="318697" spans="16:16" x14ac:dyDescent="0.3">
      <c r="P318697" s="83"/>
    </row>
    <row r="318698" spans="16:16" x14ac:dyDescent="0.3">
      <c r="P318698" s="83"/>
    </row>
    <row r="318699" spans="16:16" x14ac:dyDescent="0.3">
      <c r="P318699" s="83"/>
    </row>
    <row r="318700" spans="16:16" x14ac:dyDescent="0.3">
      <c r="P318700" s="83"/>
    </row>
    <row r="318701" spans="16:16" x14ac:dyDescent="0.3">
      <c r="P318701" s="83"/>
    </row>
    <row r="318702" spans="16:16" x14ac:dyDescent="0.3">
      <c r="P318702" s="83"/>
    </row>
    <row r="318703" spans="16:16" x14ac:dyDescent="0.3">
      <c r="P318703" s="83"/>
    </row>
    <row r="318704" spans="16:16" x14ac:dyDescent="0.3">
      <c r="P318704" s="83"/>
    </row>
    <row r="318705" spans="16:16" x14ac:dyDescent="0.3">
      <c r="P318705" s="83"/>
    </row>
    <row r="318706" spans="16:16" x14ac:dyDescent="0.3">
      <c r="P318706" s="83"/>
    </row>
    <row r="318707" spans="16:16" x14ac:dyDescent="0.3">
      <c r="P318707" s="83"/>
    </row>
    <row r="318708" spans="16:16" x14ac:dyDescent="0.3">
      <c r="P318708" s="83"/>
    </row>
    <row r="318709" spans="16:16" x14ac:dyDescent="0.3">
      <c r="P318709" s="83"/>
    </row>
    <row r="318710" spans="16:16" x14ac:dyDescent="0.3">
      <c r="P318710" s="83"/>
    </row>
    <row r="318711" spans="16:16" x14ac:dyDescent="0.3">
      <c r="P318711" s="83"/>
    </row>
    <row r="318712" spans="16:16" x14ac:dyDescent="0.3">
      <c r="P318712" s="83"/>
    </row>
    <row r="318713" spans="16:16" x14ac:dyDescent="0.3">
      <c r="P318713" s="83"/>
    </row>
    <row r="318714" spans="16:16" x14ac:dyDescent="0.3">
      <c r="P318714" s="83"/>
    </row>
    <row r="318715" spans="16:16" x14ac:dyDescent="0.3">
      <c r="P318715" s="83"/>
    </row>
    <row r="318716" spans="16:16" x14ac:dyDescent="0.3">
      <c r="P318716" s="83"/>
    </row>
    <row r="318717" spans="16:16" x14ac:dyDescent="0.3">
      <c r="P318717" s="83"/>
    </row>
    <row r="318718" spans="16:16" x14ac:dyDescent="0.3">
      <c r="P318718" s="83"/>
    </row>
    <row r="318719" spans="16:16" x14ac:dyDescent="0.3">
      <c r="P318719" s="83"/>
    </row>
    <row r="318720" spans="16:16" x14ac:dyDescent="0.3">
      <c r="P318720" s="83"/>
    </row>
    <row r="318721" spans="16:16" x14ac:dyDescent="0.3">
      <c r="P318721" s="83"/>
    </row>
    <row r="318722" spans="16:16" x14ac:dyDescent="0.3">
      <c r="P318722" s="83"/>
    </row>
    <row r="318723" spans="16:16" x14ac:dyDescent="0.3">
      <c r="P318723" s="83"/>
    </row>
    <row r="318724" spans="16:16" x14ac:dyDescent="0.3">
      <c r="P318724" s="83"/>
    </row>
    <row r="318725" spans="16:16" x14ac:dyDescent="0.3">
      <c r="P318725" s="83"/>
    </row>
    <row r="318726" spans="16:16" x14ac:dyDescent="0.3">
      <c r="P318726" s="83"/>
    </row>
    <row r="318727" spans="16:16" x14ac:dyDescent="0.3">
      <c r="P318727" s="83"/>
    </row>
    <row r="318728" spans="16:16" x14ac:dyDescent="0.3">
      <c r="P318728" s="83"/>
    </row>
    <row r="318729" spans="16:16" x14ac:dyDescent="0.3">
      <c r="P318729" s="83"/>
    </row>
    <row r="318730" spans="16:16" x14ac:dyDescent="0.3">
      <c r="P318730" s="83"/>
    </row>
    <row r="318731" spans="16:16" x14ac:dyDescent="0.3">
      <c r="P318731" s="83"/>
    </row>
    <row r="318732" spans="16:16" x14ac:dyDescent="0.3">
      <c r="P318732" s="83"/>
    </row>
    <row r="318733" spans="16:16" x14ac:dyDescent="0.3">
      <c r="P318733" s="83"/>
    </row>
    <row r="318734" spans="16:16" x14ac:dyDescent="0.3">
      <c r="P318734" s="83"/>
    </row>
    <row r="318735" spans="16:16" x14ac:dyDescent="0.3">
      <c r="P318735" s="83"/>
    </row>
    <row r="318736" spans="16:16" x14ac:dyDescent="0.3">
      <c r="P318736" s="83"/>
    </row>
    <row r="318737" spans="16:16" x14ac:dyDescent="0.3">
      <c r="P318737" s="83"/>
    </row>
    <row r="318738" spans="16:16" x14ac:dyDescent="0.3">
      <c r="P318738" s="83"/>
    </row>
    <row r="318739" spans="16:16" x14ac:dyDescent="0.3">
      <c r="P318739" s="83"/>
    </row>
    <row r="318740" spans="16:16" x14ac:dyDescent="0.3">
      <c r="P318740" s="83"/>
    </row>
    <row r="318741" spans="16:16" x14ac:dyDescent="0.3">
      <c r="P318741" s="83"/>
    </row>
    <row r="318742" spans="16:16" x14ac:dyDescent="0.3">
      <c r="P318742" s="83"/>
    </row>
    <row r="318743" spans="16:16" x14ac:dyDescent="0.3">
      <c r="P318743" s="83"/>
    </row>
    <row r="318744" spans="16:16" x14ac:dyDescent="0.3">
      <c r="P318744" s="83"/>
    </row>
    <row r="318745" spans="16:16" x14ac:dyDescent="0.3">
      <c r="P318745" s="83"/>
    </row>
    <row r="318746" spans="16:16" x14ac:dyDescent="0.3">
      <c r="P318746" s="83"/>
    </row>
    <row r="318747" spans="16:16" x14ac:dyDescent="0.3">
      <c r="P318747" s="83"/>
    </row>
    <row r="318748" spans="16:16" x14ac:dyDescent="0.3">
      <c r="P318748" s="83"/>
    </row>
    <row r="318749" spans="16:16" x14ac:dyDescent="0.3">
      <c r="P318749" s="83"/>
    </row>
    <row r="318750" spans="16:16" x14ac:dyDescent="0.3">
      <c r="P318750" s="83"/>
    </row>
    <row r="318751" spans="16:16" x14ac:dyDescent="0.3">
      <c r="P318751" s="83"/>
    </row>
    <row r="318752" spans="16:16" x14ac:dyDescent="0.3">
      <c r="P318752" s="83"/>
    </row>
    <row r="318753" spans="16:16" x14ac:dyDescent="0.3">
      <c r="P318753" s="83"/>
    </row>
    <row r="318754" spans="16:16" x14ac:dyDescent="0.3">
      <c r="P318754" s="83"/>
    </row>
    <row r="318755" spans="16:16" x14ac:dyDescent="0.3">
      <c r="P318755" s="83"/>
    </row>
    <row r="318756" spans="16:16" x14ac:dyDescent="0.3">
      <c r="P318756" s="83"/>
    </row>
    <row r="318757" spans="16:16" x14ac:dyDescent="0.3">
      <c r="P318757" s="83"/>
    </row>
    <row r="318758" spans="16:16" x14ac:dyDescent="0.3">
      <c r="P318758" s="83"/>
    </row>
    <row r="318759" spans="16:16" x14ac:dyDescent="0.3">
      <c r="P318759" s="83"/>
    </row>
    <row r="318760" spans="16:16" x14ac:dyDescent="0.3">
      <c r="P318760" s="83"/>
    </row>
    <row r="318761" spans="16:16" x14ac:dyDescent="0.3">
      <c r="P318761" s="83"/>
    </row>
    <row r="318762" spans="16:16" x14ac:dyDescent="0.3">
      <c r="P318762" s="83"/>
    </row>
    <row r="318763" spans="16:16" x14ac:dyDescent="0.3">
      <c r="P318763" s="83"/>
    </row>
    <row r="318764" spans="16:16" x14ac:dyDescent="0.3">
      <c r="P318764" s="83"/>
    </row>
    <row r="318765" spans="16:16" x14ac:dyDescent="0.3">
      <c r="P318765" s="83"/>
    </row>
    <row r="318766" spans="16:16" x14ac:dyDescent="0.3">
      <c r="P318766" s="83"/>
    </row>
    <row r="318767" spans="16:16" x14ac:dyDescent="0.3">
      <c r="P318767" s="83"/>
    </row>
    <row r="318768" spans="16:16" x14ac:dyDescent="0.3">
      <c r="P318768" s="83"/>
    </row>
    <row r="318769" spans="16:16" x14ac:dyDescent="0.3">
      <c r="P318769" s="83"/>
    </row>
    <row r="318770" spans="16:16" x14ac:dyDescent="0.3">
      <c r="P318770" s="83"/>
    </row>
    <row r="318771" spans="16:16" x14ac:dyDescent="0.3">
      <c r="P318771" s="83"/>
    </row>
    <row r="318772" spans="16:16" x14ac:dyDescent="0.3">
      <c r="P318772" s="83"/>
    </row>
    <row r="318773" spans="16:16" x14ac:dyDescent="0.3">
      <c r="P318773" s="83"/>
    </row>
    <row r="318774" spans="16:16" x14ac:dyDescent="0.3">
      <c r="P318774" s="83"/>
    </row>
    <row r="318775" spans="16:16" x14ac:dyDescent="0.3">
      <c r="P318775" s="83"/>
    </row>
    <row r="318776" spans="16:16" x14ac:dyDescent="0.3">
      <c r="P318776" s="83"/>
    </row>
    <row r="318777" spans="16:16" x14ac:dyDescent="0.3">
      <c r="P318777" s="83"/>
    </row>
    <row r="318778" spans="16:16" x14ac:dyDescent="0.3">
      <c r="P318778" s="83"/>
    </row>
    <row r="318779" spans="16:16" x14ac:dyDescent="0.3">
      <c r="P318779" s="83"/>
    </row>
    <row r="318780" spans="16:16" x14ac:dyDescent="0.3">
      <c r="P318780" s="83"/>
    </row>
    <row r="318781" spans="16:16" x14ac:dyDescent="0.3">
      <c r="P318781" s="83"/>
    </row>
    <row r="318782" spans="16:16" x14ac:dyDescent="0.3">
      <c r="P318782" s="83"/>
    </row>
    <row r="318783" spans="16:16" x14ac:dyDescent="0.3">
      <c r="P318783" s="83"/>
    </row>
    <row r="318784" spans="16:16" x14ac:dyDescent="0.3">
      <c r="P318784" s="83"/>
    </row>
    <row r="318785" spans="16:16" x14ac:dyDescent="0.3">
      <c r="P318785" s="83"/>
    </row>
    <row r="318786" spans="16:16" x14ac:dyDescent="0.3">
      <c r="P318786" s="83"/>
    </row>
    <row r="318787" spans="16:16" x14ac:dyDescent="0.3">
      <c r="P318787" s="83"/>
    </row>
    <row r="318788" spans="16:16" x14ac:dyDescent="0.3">
      <c r="P318788" s="83"/>
    </row>
    <row r="318789" spans="16:16" x14ac:dyDescent="0.3">
      <c r="P318789" s="83"/>
    </row>
    <row r="318790" spans="16:16" x14ac:dyDescent="0.3">
      <c r="P318790" s="83"/>
    </row>
    <row r="318791" spans="16:16" x14ac:dyDescent="0.3">
      <c r="P318791" s="83"/>
    </row>
    <row r="318792" spans="16:16" x14ac:dyDescent="0.3">
      <c r="P318792" s="83"/>
    </row>
    <row r="318793" spans="16:16" x14ac:dyDescent="0.3">
      <c r="P318793" s="83"/>
    </row>
    <row r="318794" spans="16:16" x14ac:dyDescent="0.3">
      <c r="P318794" s="83"/>
    </row>
    <row r="318795" spans="16:16" x14ac:dyDescent="0.3">
      <c r="P318795" s="83"/>
    </row>
    <row r="318796" spans="16:16" x14ac:dyDescent="0.3">
      <c r="P318796" s="83"/>
    </row>
    <row r="318797" spans="16:16" x14ac:dyDescent="0.3">
      <c r="P318797" s="83"/>
    </row>
    <row r="318798" spans="16:16" x14ac:dyDescent="0.3">
      <c r="P318798" s="83"/>
    </row>
    <row r="318799" spans="16:16" x14ac:dyDescent="0.3">
      <c r="P318799" s="83"/>
    </row>
    <row r="318800" spans="16:16" x14ac:dyDescent="0.3">
      <c r="P318800" s="83"/>
    </row>
    <row r="318801" spans="16:16" x14ac:dyDescent="0.3">
      <c r="P318801" s="83"/>
    </row>
    <row r="318802" spans="16:16" x14ac:dyDescent="0.3">
      <c r="P318802" s="83"/>
    </row>
    <row r="318803" spans="16:16" x14ac:dyDescent="0.3">
      <c r="P318803" s="83"/>
    </row>
    <row r="318804" spans="16:16" x14ac:dyDescent="0.3">
      <c r="P318804" s="83"/>
    </row>
    <row r="318805" spans="16:16" x14ac:dyDescent="0.3">
      <c r="P318805" s="83"/>
    </row>
    <row r="318806" spans="16:16" x14ac:dyDescent="0.3">
      <c r="P318806" s="83"/>
    </row>
    <row r="318807" spans="16:16" x14ac:dyDescent="0.3">
      <c r="P318807" s="83"/>
    </row>
    <row r="318808" spans="16:16" x14ac:dyDescent="0.3">
      <c r="P318808" s="83"/>
    </row>
    <row r="318809" spans="16:16" x14ac:dyDescent="0.3">
      <c r="P318809" s="83"/>
    </row>
    <row r="318810" spans="16:16" x14ac:dyDescent="0.3">
      <c r="P318810" s="83"/>
    </row>
    <row r="318811" spans="16:16" x14ac:dyDescent="0.3">
      <c r="P318811" s="83"/>
    </row>
    <row r="318812" spans="16:16" x14ac:dyDescent="0.3">
      <c r="P318812" s="83"/>
    </row>
    <row r="318813" spans="16:16" x14ac:dyDescent="0.3">
      <c r="P318813" s="83"/>
    </row>
    <row r="318814" spans="16:16" x14ac:dyDescent="0.3">
      <c r="P318814" s="83"/>
    </row>
    <row r="318815" spans="16:16" x14ac:dyDescent="0.3">
      <c r="P318815" s="83"/>
    </row>
    <row r="318816" spans="16:16" x14ac:dyDescent="0.3">
      <c r="P318816" s="83"/>
    </row>
    <row r="318817" spans="16:16" x14ac:dyDescent="0.3">
      <c r="P318817" s="83"/>
    </row>
    <row r="318818" spans="16:16" x14ac:dyDescent="0.3">
      <c r="P318818" s="83"/>
    </row>
    <row r="318819" spans="16:16" x14ac:dyDescent="0.3">
      <c r="P318819" s="83"/>
    </row>
    <row r="318820" spans="16:16" x14ac:dyDescent="0.3">
      <c r="P318820" s="83"/>
    </row>
    <row r="318821" spans="16:16" x14ac:dyDescent="0.3">
      <c r="P318821" s="83"/>
    </row>
    <row r="318822" spans="16:16" x14ac:dyDescent="0.3">
      <c r="P318822" s="83"/>
    </row>
    <row r="318823" spans="16:16" x14ac:dyDescent="0.3">
      <c r="P318823" s="83"/>
    </row>
    <row r="318824" spans="16:16" x14ac:dyDescent="0.3">
      <c r="P318824" s="83"/>
    </row>
    <row r="318825" spans="16:16" x14ac:dyDescent="0.3">
      <c r="P318825" s="83"/>
    </row>
    <row r="318826" spans="16:16" x14ac:dyDescent="0.3">
      <c r="P318826" s="83"/>
    </row>
    <row r="318827" spans="16:16" x14ac:dyDescent="0.3">
      <c r="P318827" s="83"/>
    </row>
    <row r="318828" spans="16:16" x14ac:dyDescent="0.3">
      <c r="P318828" s="83"/>
    </row>
    <row r="318829" spans="16:16" x14ac:dyDescent="0.3">
      <c r="P318829" s="83"/>
    </row>
    <row r="318830" spans="16:16" x14ac:dyDescent="0.3">
      <c r="P318830" s="83"/>
    </row>
    <row r="318831" spans="16:16" x14ac:dyDescent="0.3">
      <c r="P318831" s="83"/>
    </row>
    <row r="318832" spans="16:16" x14ac:dyDescent="0.3">
      <c r="P318832" s="83"/>
    </row>
    <row r="318833" spans="16:16" x14ac:dyDescent="0.3">
      <c r="P318833" s="83"/>
    </row>
    <row r="318834" spans="16:16" x14ac:dyDescent="0.3">
      <c r="P318834" s="83"/>
    </row>
    <row r="318835" spans="16:16" x14ac:dyDescent="0.3">
      <c r="P318835" s="83"/>
    </row>
    <row r="318836" spans="16:16" x14ac:dyDescent="0.3">
      <c r="P318836" s="83"/>
    </row>
    <row r="318837" spans="16:16" x14ac:dyDescent="0.3">
      <c r="P318837" s="83"/>
    </row>
    <row r="318838" spans="16:16" x14ac:dyDescent="0.3">
      <c r="P318838" s="83"/>
    </row>
    <row r="318839" spans="16:16" x14ac:dyDescent="0.3">
      <c r="P318839" s="83"/>
    </row>
    <row r="318840" spans="16:16" x14ac:dyDescent="0.3">
      <c r="P318840" s="83"/>
    </row>
    <row r="318841" spans="16:16" x14ac:dyDescent="0.3">
      <c r="P318841" s="83"/>
    </row>
    <row r="318842" spans="16:16" x14ac:dyDescent="0.3">
      <c r="P318842" s="83"/>
    </row>
    <row r="318843" spans="16:16" x14ac:dyDescent="0.3">
      <c r="P318843" s="83"/>
    </row>
    <row r="318844" spans="16:16" x14ac:dyDescent="0.3">
      <c r="P318844" s="83"/>
    </row>
    <row r="318845" spans="16:16" x14ac:dyDescent="0.3">
      <c r="P318845" s="83"/>
    </row>
    <row r="318846" spans="16:16" x14ac:dyDescent="0.3">
      <c r="P318846" s="83"/>
    </row>
    <row r="318847" spans="16:16" x14ac:dyDescent="0.3">
      <c r="P318847" s="83"/>
    </row>
    <row r="318848" spans="16:16" x14ac:dyDescent="0.3">
      <c r="P318848" s="83"/>
    </row>
    <row r="318849" spans="16:16" x14ac:dyDescent="0.3">
      <c r="P318849" s="83"/>
    </row>
    <row r="318850" spans="16:16" x14ac:dyDescent="0.3">
      <c r="P318850" s="83"/>
    </row>
    <row r="318851" spans="16:16" x14ac:dyDescent="0.3">
      <c r="P318851" s="83"/>
    </row>
    <row r="318852" spans="16:16" x14ac:dyDescent="0.3">
      <c r="P318852" s="83"/>
    </row>
    <row r="318853" spans="16:16" x14ac:dyDescent="0.3">
      <c r="P318853" s="83"/>
    </row>
    <row r="318854" spans="16:16" x14ac:dyDescent="0.3">
      <c r="P318854" s="83"/>
    </row>
    <row r="318855" spans="16:16" x14ac:dyDescent="0.3">
      <c r="P318855" s="83"/>
    </row>
    <row r="318856" spans="16:16" x14ac:dyDescent="0.3">
      <c r="P318856" s="83"/>
    </row>
    <row r="318857" spans="16:16" x14ac:dyDescent="0.3">
      <c r="P318857" s="83"/>
    </row>
    <row r="318858" spans="16:16" x14ac:dyDescent="0.3">
      <c r="P318858" s="83"/>
    </row>
    <row r="318859" spans="16:16" x14ac:dyDescent="0.3">
      <c r="P318859" s="83"/>
    </row>
    <row r="318860" spans="16:16" x14ac:dyDescent="0.3">
      <c r="P318860" s="83"/>
    </row>
    <row r="318861" spans="16:16" x14ac:dyDescent="0.3">
      <c r="P318861" s="83"/>
    </row>
    <row r="318862" spans="16:16" x14ac:dyDescent="0.3">
      <c r="P318862" s="83"/>
    </row>
    <row r="318863" spans="16:16" x14ac:dyDescent="0.3">
      <c r="P318863" s="83"/>
    </row>
    <row r="318864" spans="16:16" x14ac:dyDescent="0.3">
      <c r="P318864" s="83"/>
    </row>
    <row r="318865" spans="16:16" x14ac:dyDescent="0.3">
      <c r="P318865" s="83"/>
    </row>
    <row r="318866" spans="16:16" x14ac:dyDescent="0.3">
      <c r="P318866" s="83"/>
    </row>
    <row r="318867" spans="16:16" x14ac:dyDescent="0.3">
      <c r="P318867" s="83"/>
    </row>
    <row r="318868" spans="16:16" x14ac:dyDescent="0.3">
      <c r="P318868" s="83"/>
    </row>
    <row r="318869" spans="16:16" x14ac:dyDescent="0.3">
      <c r="P318869" s="83"/>
    </row>
    <row r="318870" spans="16:16" x14ac:dyDescent="0.3">
      <c r="P318870" s="83"/>
    </row>
    <row r="318871" spans="16:16" x14ac:dyDescent="0.3">
      <c r="P318871" s="83"/>
    </row>
    <row r="318872" spans="16:16" x14ac:dyDescent="0.3">
      <c r="P318872" s="83"/>
    </row>
    <row r="318873" spans="16:16" x14ac:dyDescent="0.3">
      <c r="P318873" s="83"/>
    </row>
    <row r="318874" spans="16:16" x14ac:dyDescent="0.3">
      <c r="P318874" s="83"/>
    </row>
    <row r="318875" spans="16:16" x14ac:dyDescent="0.3">
      <c r="P318875" s="83"/>
    </row>
    <row r="318876" spans="16:16" x14ac:dyDescent="0.3">
      <c r="P318876" s="83"/>
    </row>
    <row r="318877" spans="16:16" x14ac:dyDescent="0.3">
      <c r="P318877" s="83"/>
    </row>
    <row r="318878" spans="16:16" x14ac:dyDescent="0.3">
      <c r="P318878" s="83"/>
    </row>
    <row r="318879" spans="16:16" x14ac:dyDescent="0.3">
      <c r="P318879" s="83"/>
    </row>
    <row r="318880" spans="16:16" x14ac:dyDescent="0.3">
      <c r="P318880" s="83"/>
    </row>
    <row r="318881" spans="16:16" x14ac:dyDescent="0.3">
      <c r="P318881" s="83"/>
    </row>
    <row r="318882" spans="16:16" x14ac:dyDescent="0.3">
      <c r="P318882" s="83"/>
    </row>
    <row r="318883" spans="16:16" x14ac:dyDescent="0.3">
      <c r="P318883" s="83"/>
    </row>
    <row r="318884" spans="16:16" x14ac:dyDescent="0.3">
      <c r="P318884" s="83"/>
    </row>
    <row r="318885" spans="16:16" x14ac:dyDescent="0.3">
      <c r="P318885" s="83"/>
    </row>
    <row r="318886" spans="16:16" x14ac:dyDescent="0.3">
      <c r="P318886" s="83"/>
    </row>
    <row r="318887" spans="16:16" x14ac:dyDescent="0.3">
      <c r="P318887" s="83"/>
    </row>
    <row r="318888" spans="16:16" x14ac:dyDescent="0.3">
      <c r="P318888" s="83"/>
    </row>
    <row r="318889" spans="16:16" x14ac:dyDescent="0.3">
      <c r="P318889" s="83"/>
    </row>
    <row r="318890" spans="16:16" x14ac:dyDescent="0.3">
      <c r="P318890" s="83"/>
    </row>
    <row r="318891" spans="16:16" x14ac:dyDescent="0.3">
      <c r="P318891" s="83"/>
    </row>
    <row r="318892" spans="16:16" x14ac:dyDescent="0.3">
      <c r="P318892" s="83"/>
    </row>
    <row r="318893" spans="16:16" x14ac:dyDescent="0.3">
      <c r="P318893" s="83"/>
    </row>
    <row r="318894" spans="16:16" x14ac:dyDescent="0.3">
      <c r="P318894" s="83"/>
    </row>
    <row r="318895" spans="16:16" x14ac:dyDescent="0.3">
      <c r="P318895" s="83"/>
    </row>
    <row r="318896" spans="16:16" x14ac:dyDescent="0.3">
      <c r="P318896" s="83"/>
    </row>
    <row r="318897" spans="16:16" x14ac:dyDescent="0.3">
      <c r="P318897" s="83"/>
    </row>
    <row r="318898" spans="16:16" x14ac:dyDescent="0.3">
      <c r="P318898" s="83"/>
    </row>
    <row r="318899" spans="16:16" x14ac:dyDescent="0.3">
      <c r="P318899" s="83"/>
    </row>
    <row r="318900" spans="16:16" x14ac:dyDescent="0.3">
      <c r="P318900" s="83"/>
    </row>
    <row r="318901" spans="16:16" x14ac:dyDescent="0.3">
      <c r="P318901" s="83"/>
    </row>
    <row r="318902" spans="16:16" x14ac:dyDescent="0.3">
      <c r="P318902" s="83"/>
    </row>
    <row r="318903" spans="16:16" x14ac:dyDescent="0.3">
      <c r="P318903" s="83"/>
    </row>
    <row r="318904" spans="16:16" x14ac:dyDescent="0.3">
      <c r="P318904" s="83"/>
    </row>
    <row r="318905" spans="16:16" x14ac:dyDescent="0.3">
      <c r="P318905" s="83"/>
    </row>
    <row r="318906" spans="16:16" x14ac:dyDescent="0.3">
      <c r="P318906" s="83"/>
    </row>
    <row r="318907" spans="16:16" x14ac:dyDescent="0.3">
      <c r="P318907" s="83"/>
    </row>
    <row r="318908" spans="16:16" x14ac:dyDescent="0.3">
      <c r="P318908" s="83"/>
    </row>
    <row r="318909" spans="16:16" x14ac:dyDescent="0.3">
      <c r="P318909" s="83"/>
    </row>
    <row r="318910" spans="16:16" x14ac:dyDescent="0.3">
      <c r="P318910" s="83"/>
    </row>
    <row r="318911" spans="16:16" x14ac:dyDescent="0.3">
      <c r="P318911" s="83"/>
    </row>
    <row r="318912" spans="16:16" x14ac:dyDescent="0.3">
      <c r="P318912" s="83"/>
    </row>
    <row r="318913" spans="16:16" x14ac:dyDescent="0.3">
      <c r="P318913" s="83"/>
    </row>
    <row r="318914" spans="16:16" x14ac:dyDescent="0.3">
      <c r="P318914" s="83"/>
    </row>
    <row r="318915" spans="16:16" x14ac:dyDescent="0.3">
      <c r="P318915" s="83"/>
    </row>
    <row r="318916" spans="16:16" x14ac:dyDescent="0.3">
      <c r="P318916" s="83"/>
    </row>
    <row r="318917" spans="16:16" x14ac:dyDescent="0.3">
      <c r="P318917" s="83"/>
    </row>
    <row r="318918" spans="16:16" x14ac:dyDescent="0.3">
      <c r="P318918" s="83"/>
    </row>
    <row r="318919" spans="16:16" x14ac:dyDescent="0.3">
      <c r="P318919" s="83"/>
    </row>
    <row r="318920" spans="16:16" x14ac:dyDescent="0.3">
      <c r="P318920" s="83"/>
    </row>
    <row r="318921" spans="16:16" x14ac:dyDescent="0.3">
      <c r="P318921" s="83"/>
    </row>
    <row r="318922" spans="16:16" x14ac:dyDescent="0.3">
      <c r="P318922" s="83"/>
    </row>
    <row r="318923" spans="16:16" x14ac:dyDescent="0.3">
      <c r="P318923" s="83"/>
    </row>
    <row r="318924" spans="16:16" x14ac:dyDescent="0.3">
      <c r="P318924" s="83"/>
    </row>
    <row r="318925" spans="16:16" x14ac:dyDescent="0.3">
      <c r="P318925" s="83"/>
    </row>
    <row r="318926" spans="16:16" x14ac:dyDescent="0.3">
      <c r="P318926" s="83"/>
    </row>
    <row r="318927" spans="16:16" x14ac:dyDescent="0.3">
      <c r="P318927" s="83"/>
    </row>
    <row r="318928" spans="16:16" x14ac:dyDescent="0.3">
      <c r="P318928" s="83"/>
    </row>
    <row r="318929" spans="16:16" x14ac:dyDescent="0.3">
      <c r="P318929" s="83"/>
    </row>
    <row r="318930" spans="16:16" x14ac:dyDescent="0.3">
      <c r="P318930" s="83"/>
    </row>
    <row r="318931" spans="16:16" x14ac:dyDescent="0.3">
      <c r="P318931" s="83"/>
    </row>
    <row r="318932" spans="16:16" x14ac:dyDescent="0.3">
      <c r="P318932" s="83"/>
    </row>
    <row r="318933" spans="16:16" x14ac:dyDescent="0.3">
      <c r="P318933" s="83"/>
    </row>
    <row r="318934" spans="16:16" x14ac:dyDescent="0.3">
      <c r="P318934" s="83"/>
    </row>
    <row r="318935" spans="16:16" x14ac:dyDescent="0.3">
      <c r="P318935" s="83"/>
    </row>
    <row r="318936" spans="16:16" x14ac:dyDescent="0.3">
      <c r="P318936" s="83"/>
    </row>
    <row r="318937" spans="16:16" x14ac:dyDescent="0.3">
      <c r="P318937" s="83"/>
    </row>
    <row r="318938" spans="16:16" x14ac:dyDescent="0.3">
      <c r="P318938" s="83"/>
    </row>
    <row r="318939" spans="16:16" x14ac:dyDescent="0.3">
      <c r="P318939" s="83"/>
    </row>
    <row r="318940" spans="16:16" x14ac:dyDescent="0.3">
      <c r="P318940" s="83"/>
    </row>
    <row r="318941" spans="16:16" x14ac:dyDescent="0.3">
      <c r="P318941" s="83"/>
    </row>
    <row r="318942" spans="16:16" x14ac:dyDescent="0.3">
      <c r="P318942" s="83"/>
    </row>
    <row r="318943" spans="16:16" x14ac:dyDescent="0.3">
      <c r="P318943" s="83"/>
    </row>
    <row r="318944" spans="16:16" x14ac:dyDescent="0.3">
      <c r="P318944" s="83"/>
    </row>
    <row r="318945" spans="16:16" x14ac:dyDescent="0.3">
      <c r="P318945" s="83"/>
    </row>
    <row r="318946" spans="16:16" x14ac:dyDescent="0.3">
      <c r="P318946" s="83"/>
    </row>
    <row r="318947" spans="16:16" x14ac:dyDescent="0.3">
      <c r="P318947" s="83"/>
    </row>
    <row r="318948" spans="16:16" x14ac:dyDescent="0.3">
      <c r="P318948" s="83"/>
    </row>
    <row r="318949" spans="16:16" x14ac:dyDescent="0.3">
      <c r="P318949" s="83"/>
    </row>
    <row r="318950" spans="16:16" x14ac:dyDescent="0.3">
      <c r="P318950" s="83"/>
    </row>
    <row r="318951" spans="16:16" x14ac:dyDescent="0.3">
      <c r="P318951" s="83"/>
    </row>
    <row r="318952" spans="16:16" x14ac:dyDescent="0.3">
      <c r="P318952" s="83"/>
    </row>
    <row r="318953" spans="16:16" x14ac:dyDescent="0.3">
      <c r="P318953" s="83"/>
    </row>
    <row r="318954" spans="16:16" x14ac:dyDescent="0.3">
      <c r="P318954" s="83"/>
    </row>
    <row r="318955" spans="16:16" x14ac:dyDescent="0.3">
      <c r="P318955" s="83"/>
    </row>
    <row r="318956" spans="16:16" x14ac:dyDescent="0.3">
      <c r="P318956" s="83"/>
    </row>
    <row r="318957" spans="16:16" x14ac:dyDescent="0.3">
      <c r="P318957" s="83"/>
    </row>
    <row r="318958" spans="16:16" x14ac:dyDescent="0.3">
      <c r="P318958" s="83"/>
    </row>
    <row r="318959" spans="16:16" x14ac:dyDescent="0.3">
      <c r="P318959" s="83"/>
    </row>
    <row r="318960" spans="16:16" x14ac:dyDescent="0.3">
      <c r="P318960" s="83"/>
    </row>
    <row r="318961" spans="16:16" x14ac:dyDescent="0.3">
      <c r="P318961" s="83"/>
    </row>
    <row r="318962" spans="16:16" x14ac:dyDescent="0.3">
      <c r="P318962" s="83"/>
    </row>
    <row r="318963" spans="16:16" x14ac:dyDescent="0.3">
      <c r="P318963" s="83"/>
    </row>
    <row r="318964" spans="16:16" x14ac:dyDescent="0.3">
      <c r="P318964" s="83"/>
    </row>
    <row r="318965" spans="16:16" x14ac:dyDescent="0.3">
      <c r="P318965" s="83"/>
    </row>
    <row r="318966" spans="16:16" x14ac:dyDescent="0.3">
      <c r="P318966" s="83"/>
    </row>
    <row r="318967" spans="16:16" x14ac:dyDescent="0.3">
      <c r="P318967" s="83"/>
    </row>
    <row r="318968" spans="16:16" x14ac:dyDescent="0.3">
      <c r="P318968" s="83"/>
    </row>
    <row r="318969" spans="16:16" x14ac:dyDescent="0.3">
      <c r="P318969" s="83"/>
    </row>
    <row r="318970" spans="16:16" x14ac:dyDescent="0.3">
      <c r="P318970" s="83"/>
    </row>
    <row r="318971" spans="16:16" x14ac:dyDescent="0.3">
      <c r="P318971" s="83"/>
    </row>
    <row r="318972" spans="16:16" x14ac:dyDescent="0.3">
      <c r="P318972" s="83"/>
    </row>
    <row r="318973" spans="16:16" x14ac:dyDescent="0.3">
      <c r="P318973" s="83"/>
    </row>
    <row r="318974" spans="16:16" x14ac:dyDescent="0.3">
      <c r="P318974" s="83"/>
    </row>
    <row r="318975" spans="16:16" x14ac:dyDescent="0.3">
      <c r="P318975" s="83"/>
    </row>
    <row r="318976" spans="16:16" x14ac:dyDescent="0.3">
      <c r="P318976" s="83"/>
    </row>
    <row r="318977" spans="16:16" x14ac:dyDescent="0.3">
      <c r="P318977" s="83"/>
    </row>
    <row r="318978" spans="16:16" x14ac:dyDescent="0.3">
      <c r="P318978" s="83"/>
    </row>
    <row r="318979" spans="16:16" x14ac:dyDescent="0.3">
      <c r="P318979" s="83"/>
    </row>
    <row r="318980" spans="16:16" x14ac:dyDescent="0.3">
      <c r="P318980" s="83"/>
    </row>
    <row r="318981" spans="16:16" x14ac:dyDescent="0.3">
      <c r="P318981" s="83"/>
    </row>
    <row r="318982" spans="16:16" x14ac:dyDescent="0.3">
      <c r="P318982" s="83"/>
    </row>
    <row r="318983" spans="16:16" x14ac:dyDescent="0.3">
      <c r="P318983" s="83"/>
    </row>
    <row r="318984" spans="16:16" x14ac:dyDescent="0.3">
      <c r="P318984" s="83"/>
    </row>
    <row r="318985" spans="16:16" x14ac:dyDescent="0.3">
      <c r="P318985" s="83"/>
    </row>
    <row r="318986" spans="16:16" x14ac:dyDescent="0.3">
      <c r="P318986" s="83"/>
    </row>
    <row r="318987" spans="16:16" x14ac:dyDescent="0.3">
      <c r="P318987" s="83"/>
    </row>
    <row r="318988" spans="16:16" x14ac:dyDescent="0.3">
      <c r="P318988" s="83"/>
    </row>
    <row r="318989" spans="16:16" x14ac:dyDescent="0.3">
      <c r="P318989" s="83"/>
    </row>
    <row r="318990" spans="16:16" x14ac:dyDescent="0.3">
      <c r="P318990" s="83"/>
    </row>
    <row r="318991" spans="16:16" x14ac:dyDescent="0.3">
      <c r="P318991" s="83"/>
    </row>
    <row r="318992" spans="16:16" x14ac:dyDescent="0.3">
      <c r="P318992" s="83"/>
    </row>
    <row r="318993" spans="16:16" x14ac:dyDescent="0.3">
      <c r="P318993" s="83"/>
    </row>
    <row r="318994" spans="16:16" x14ac:dyDescent="0.3">
      <c r="P318994" s="83"/>
    </row>
    <row r="318995" spans="16:16" x14ac:dyDescent="0.3">
      <c r="P318995" s="83"/>
    </row>
    <row r="318996" spans="16:16" x14ac:dyDescent="0.3">
      <c r="P318996" s="83"/>
    </row>
    <row r="318997" spans="16:16" x14ac:dyDescent="0.3">
      <c r="P318997" s="83"/>
    </row>
    <row r="318998" spans="16:16" x14ac:dyDescent="0.3">
      <c r="P318998" s="83"/>
    </row>
    <row r="318999" spans="16:16" x14ac:dyDescent="0.3">
      <c r="P318999" s="83"/>
    </row>
    <row r="319000" spans="16:16" x14ac:dyDescent="0.3">
      <c r="P319000" s="83"/>
    </row>
    <row r="319001" spans="16:16" x14ac:dyDescent="0.3">
      <c r="P319001" s="83"/>
    </row>
    <row r="319002" spans="16:16" x14ac:dyDescent="0.3">
      <c r="P319002" s="83"/>
    </row>
    <row r="319003" spans="16:16" x14ac:dyDescent="0.3">
      <c r="P319003" s="83"/>
    </row>
    <row r="319004" spans="16:16" x14ac:dyDescent="0.3">
      <c r="P319004" s="83"/>
    </row>
    <row r="319005" spans="16:16" x14ac:dyDescent="0.3">
      <c r="P319005" s="83"/>
    </row>
    <row r="319006" spans="16:16" x14ac:dyDescent="0.3">
      <c r="P319006" s="83"/>
    </row>
    <row r="319007" spans="16:16" x14ac:dyDescent="0.3">
      <c r="P319007" s="83"/>
    </row>
    <row r="319008" spans="16:16" x14ac:dyDescent="0.3">
      <c r="P319008" s="83"/>
    </row>
    <row r="319009" spans="16:16" x14ac:dyDescent="0.3">
      <c r="P319009" s="83"/>
    </row>
    <row r="319010" spans="16:16" x14ac:dyDescent="0.3">
      <c r="P319010" s="83"/>
    </row>
    <row r="319011" spans="16:16" x14ac:dyDescent="0.3">
      <c r="P319011" s="83"/>
    </row>
    <row r="319012" spans="16:16" x14ac:dyDescent="0.3">
      <c r="P319012" s="83"/>
    </row>
    <row r="319013" spans="16:16" x14ac:dyDescent="0.3">
      <c r="P319013" s="83"/>
    </row>
    <row r="319014" spans="16:16" x14ac:dyDescent="0.3">
      <c r="P319014" s="83"/>
    </row>
    <row r="319015" spans="16:16" x14ac:dyDescent="0.3">
      <c r="P319015" s="83"/>
    </row>
    <row r="319016" spans="16:16" x14ac:dyDescent="0.3">
      <c r="P319016" s="83"/>
    </row>
    <row r="319017" spans="16:16" x14ac:dyDescent="0.3">
      <c r="P319017" s="83"/>
    </row>
    <row r="319018" spans="16:16" x14ac:dyDescent="0.3">
      <c r="P319018" s="83"/>
    </row>
    <row r="319019" spans="16:16" x14ac:dyDescent="0.3">
      <c r="P319019" s="83"/>
    </row>
    <row r="319020" spans="16:16" x14ac:dyDescent="0.3">
      <c r="P319020" s="83"/>
    </row>
    <row r="319021" spans="16:16" x14ac:dyDescent="0.3">
      <c r="P319021" s="83"/>
    </row>
    <row r="319022" spans="16:16" x14ac:dyDescent="0.3">
      <c r="P319022" s="83"/>
    </row>
    <row r="319023" spans="16:16" x14ac:dyDescent="0.3">
      <c r="P319023" s="83"/>
    </row>
    <row r="319024" spans="16:16" x14ac:dyDescent="0.3">
      <c r="P319024" s="83"/>
    </row>
    <row r="319025" spans="16:16" x14ac:dyDescent="0.3">
      <c r="P319025" s="83"/>
    </row>
    <row r="319026" spans="16:16" x14ac:dyDescent="0.3">
      <c r="P319026" s="83"/>
    </row>
    <row r="319027" spans="16:16" x14ac:dyDescent="0.3">
      <c r="P319027" s="83"/>
    </row>
    <row r="319028" spans="16:16" x14ac:dyDescent="0.3">
      <c r="P319028" s="83"/>
    </row>
    <row r="319029" spans="16:16" x14ac:dyDescent="0.3">
      <c r="P319029" s="83"/>
    </row>
    <row r="319030" spans="16:16" x14ac:dyDescent="0.3">
      <c r="P319030" s="83"/>
    </row>
    <row r="319031" spans="16:16" x14ac:dyDescent="0.3">
      <c r="P319031" s="83"/>
    </row>
    <row r="319032" spans="16:16" x14ac:dyDescent="0.3">
      <c r="P319032" s="83"/>
    </row>
    <row r="319033" spans="16:16" x14ac:dyDescent="0.3">
      <c r="P319033" s="83"/>
    </row>
    <row r="319034" spans="16:16" x14ac:dyDescent="0.3">
      <c r="P319034" s="83"/>
    </row>
    <row r="319035" spans="16:16" x14ac:dyDescent="0.3">
      <c r="P319035" s="83"/>
    </row>
    <row r="319036" spans="16:16" x14ac:dyDescent="0.3">
      <c r="P319036" s="83"/>
    </row>
    <row r="319037" spans="16:16" x14ac:dyDescent="0.3">
      <c r="P319037" s="83"/>
    </row>
    <row r="319038" spans="16:16" x14ac:dyDescent="0.3">
      <c r="P319038" s="83"/>
    </row>
    <row r="319039" spans="16:16" x14ac:dyDescent="0.3">
      <c r="P319039" s="83"/>
    </row>
    <row r="319040" spans="16:16" x14ac:dyDescent="0.3">
      <c r="P319040" s="83"/>
    </row>
    <row r="319041" spans="16:16" x14ac:dyDescent="0.3">
      <c r="P319041" s="83"/>
    </row>
    <row r="319042" spans="16:16" x14ac:dyDescent="0.3">
      <c r="P319042" s="83"/>
    </row>
    <row r="319043" spans="16:16" x14ac:dyDescent="0.3">
      <c r="P319043" s="83"/>
    </row>
    <row r="319044" spans="16:16" x14ac:dyDescent="0.3">
      <c r="P319044" s="83"/>
    </row>
    <row r="319045" spans="16:16" x14ac:dyDescent="0.3">
      <c r="P319045" s="83"/>
    </row>
    <row r="319046" spans="16:16" x14ac:dyDescent="0.3">
      <c r="P319046" s="83"/>
    </row>
    <row r="319047" spans="16:16" x14ac:dyDescent="0.3">
      <c r="P319047" s="83"/>
    </row>
    <row r="319048" spans="16:16" x14ac:dyDescent="0.3">
      <c r="P319048" s="83"/>
    </row>
    <row r="319049" spans="16:16" x14ac:dyDescent="0.3">
      <c r="P319049" s="83"/>
    </row>
    <row r="319050" spans="16:16" x14ac:dyDescent="0.3">
      <c r="P319050" s="83"/>
    </row>
    <row r="319051" spans="16:16" x14ac:dyDescent="0.3">
      <c r="P319051" s="83"/>
    </row>
    <row r="319052" spans="16:16" x14ac:dyDescent="0.3">
      <c r="P319052" s="83"/>
    </row>
    <row r="319053" spans="16:16" x14ac:dyDescent="0.3">
      <c r="P319053" s="83"/>
    </row>
    <row r="319054" spans="16:16" x14ac:dyDescent="0.3">
      <c r="P319054" s="83"/>
    </row>
    <row r="319055" spans="16:16" x14ac:dyDescent="0.3">
      <c r="P319055" s="83"/>
    </row>
    <row r="319056" spans="16:16" x14ac:dyDescent="0.3">
      <c r="P319056" s="83"/>
    </row>
    <row r="319057" spans="16:16" x14ac:dyDescent="0.3">
      <c r="P319057" s="83"/>
    </row>
    <row r="319058" spans="16:16" x14ac:dyDescent="0.3">
      <c r="P319058" s="83"/>
    </row>
    <row r="319059" spans="16:16" x14ac:dyDescent="0.3">
      <c r="P319059" s="83"/>
    </row>
    <row r="319060" spans="16:16" x14ac:dyDescent="0.3">
      <c r="P319060" s="83"/>
    </row>
    <row r="319061" spans="16:16" x14ac:dyDescent="0.3">
      <c r="P319061" s="83"/>
    </row>
    <row r="319062" spans="16:16" x14ac:dyDescent="0.3">
      <c r="P319062" s="83"/>
    </row>
    <row r="319063" spans="16:16" x14ac:dyDescent="0.3">
      <c r="P319063" s="83"/>
    </row>
    <row r="319064" spans="16:16" x14ac:dyDescent="0.3">
      <c r="P319064" s="83"/>
    </row>
    <row r="319065" spans="16:16" x14ac:dyDescent="0.3">
      <c r="P319065" s="83"/>
    </row>
    <row r="319066" spans="16:16" x14ac:dyDescent="0.3">
      <c r="P319066" s="83"/>
    </row>
    <row r="319067" spans="16:16" x14ac:dyDescent="0.3">
      <c r="P319067" s="83"/>
    </row>
    <row r="319068" spans="16:16" x14ac:dyDescent="0.3">
      <c r="P319068" s="83"/>
    </row>
    <row r="319069" spans="16:16" x14ac:dyDescent="0.3">
      <c r="P319069" s="83"/>
    </row>
    <row r="319070" spans="16:16" x14ac:dyDescent="0.3">
      <c r="P319070" s="83"/>
    </row>
    <row r="319071" spans="16:16" x14ac:dyDescent="0.3">
      <c r="P319071" s="83"/>
    </row>
    <row r="319072" spans="16:16" x14ac:dyDescent="0.3">
      <c r="P319072" s="83"/>
    </row>
    <row r="319073" spans="16:16" x14ac:dyDescent="0.3">
      <c r="P319073" s="83"/>
    </row>
    <row r="319074" spans="16:16" x14ac:dyDescent="0.3">
      <c r="P319074" s="83"/>
    </row>
    <row r="319075" spans="16:16" x14ac:dyDescent="0.3">
      <c r="P319075" s="83"/>
    </row>
    <row r="319076" spans="16:16" x14ac:dyDescent="0.3">
      <c r="P319076" s="83"/>
    </row>
    <row r="319077" spans="16:16" x14ac:dyDescent="0.3">
      <c r="P319077" s="83"/>
    </row>
    <row r="319078" spans="16:16" x14ac:dyDescent="0.3">
      <c r="P319078" s="83"/>
    </row>
    <row r="319079" spans="16:16" x14ac:dyDescent="0.3">
      <c r="P319079" s="83"/>
    </row>
    <row r="319080" spans="16:16" x14ac:dyDescent="0.3">
      <c r="P319080" s="83"/>
    </row>
    <row r="319081" spans="16:16" x14ac:dyDescent="0.3">
      <c r="P319081" s="83"/>
    </row>
    <row r="319082" spans="16:16" x14ac:dyDescent="0.3">
      <c r="P319082" s="83"/>
    </row>
    <row r="319083" spans="16:16" x14ac:dyDescent="0.3">
      <c r="P319083" s="83"/>
    </row>
    <row r="319084" spans="16:16" x14ac:dyDescent="0.3">
      <c r="P319084" s="83"/>
    </row>
    <row r="319085" spans="16:16" x14ac:dyDescent="0.3">
      <c r="P319085" s="83"/>
    </row>
    <row r="319086" spans="16:16" x14ac:dyDescent="0.3">
      <c r="P319086" s="83"/>
    </row>
    <row r="319087" spans="16:16" x14ac:dyDescent="0.3">
      <c r="P319087" s="83"/>
    </row>
    <row r="319088" spans="16:16" x14ac:dyDescent="0.3">
      <c r="P319088" s="83"/>
    </row>
    <row r="319089" spans="16:16" x14ac:dyDescent="0.3">
      <c r="P319089" s="83"/>
    </row>
    <row r="319090" spans="16:16" x14ac:dyDescent="0.3">
      <c r="P319090" s="83"/>
    </row>
    <row r="319091" spans="16:16" x14ac:dyDescent="0.3">
      <c r="P319091" s="83"/>
    </row>
    <row r="319092" spans="16:16" x14ac:dyDescent="0.3">
      <c r="P319092" s="83"/>
    </row>
    <row r="319093" spans="16:16" x14ac:dyDescent="0.3">
      <c r="P319093" s="83"/>
    </row>
    <row r="319094" spans="16:16" x14ac:dyDescent="0.3">
      <c r="P319094" s="83"/>
    </row>
    <row r="319095" spans="16:16" x14ac:dyDescent="0.3">
      <c r="P319095" s="83"/>
    </row>
    <row r="319096" spans="16:16" x14ac:dyDescent="0.3">
      <c r="P319096" s="83"/>
    </row>
    <row r="319097" spans="16:16" x14ac:dyDescent="0.3">
      <c r="P319097" s="83"/>
    </row>
    <row r="319098" spans="16:16" x14ac:dyDescent="0.3">
      <c r="P319098" s="83"/>
    </row>
    <row r="319099" spans="16:16" x14ac:dyDescent="0.3">
      <c r="P319099" s="83"/>
    </row>
    <row r="319100" spans="16:16" x14ac:dyDescent="0.3">
      <c r="P319100" s="83"/>
    </row>
    <row r="319101" spans="16:16" x14ac:dyDescent="0.3">
      <c r="P319101" s="83"/>
    </row>
    <row r="319102" spans="16:16" x14ac:dyDescent="0.3">
      <c r="P319102" s="83"/>
    </row>
    <row r="319103" spans="16:16" x14ac:dyDescent="0.3">
      <c r="P319103" s="83"/>
    </row>
    <row r="319104" spans="16:16" x14ac:dyDescent="0.3">
      <c r="P319104" s="83"/>
    </row>
    <row r="319105" spans="16:16" x14ac:dyDescent="0.3">
      <c r="P319105" s="83"/>
    </row>
    <row r="319106" spans="16:16" x14ac:dyDescent="0.3">
      <c r="P319106" s="83"/>
    </row>
    <row r="319107" spans="16:16" x14ac:dyDescent="0.3">
      <c r="P319107" s="83"/>
    </row>
    <row r="319108" spans="16:16" x14ac:dyDescent="0.3">
      <c r="P319108" s="83"/>
    </row>
    <row r="319109" spans="16:16" x14ac:dyDescent="0.3">
      <c r="P319109" s="83"/>
    </row>
    <row r="319110" spans="16:16" x14ac:dyDescent="0.3">
      <c r="P319110" s="83"/>
    </row>
    <row r="319111" spans="16:16" x14ac:dyDescent="0.3">
      <c r="P319111" s="83"/>
    </row>
    <row r="319112" spans="16:16" x14ac:dyDescent="0.3">
      <c r="P319112" s="83"/>
    </row>
    <row r="319113" spans="16:16" x14ac:dyDescent="0.3">
      <c r="P319113" s="83"/>
    </row>
    <row r="319114" spans="16:16" x14ac:dyDescent="0.3">
      <c r="P319114" s="83"/>
    </row>
    <row r="319115" spans="16:16" x14ac:dyDescent="0.3">
      <c r="P319115" s="83"/>
    </row>
    <row r="319116" spans="16:16" x14ac:dyDescent="0.3">
      <c r="P319116" s="83"/>
    </row>
    <row r="319117" spans="16:16" x14ac:dyDescent="0.3">
      <c r="P319117" s="83"/>
    </row>
    <row r="319118" spans="16:16" x14ac:dyDescent="0.3">
      <c r="P319118" s="83"/>
    </row>
    <row r="319119" spans="16:16" x14ac:dyDescent="0.3">
      <c r="P319119" s="83"/>
    </row>
    <row r="319120" spans="16:16" x14ac:dyDescent="0.3">
      <c r="P319120" s="83"/>
    </row>
    <row r="319121" spans="16:16" x14ac:dyDescent="0.3">
      <c r="P319121" s="83"/>
    </row>
    <row r="319122" spans="16:16" x14ac:dyDescent="0.3">
      <c r="P319122" s="83"/>
    </row>
    <row r="319123" spans="16:16" x14ac:dyDescent="0.3">
      <c r="P319123" s="83"/>
    </row>
    <row r="319124" spans="16:16" x14ac:dyDescent="0.3">
      <c r="P319124" s="83"/>
    </row>
    <row r="319125" spans="16:16" x14ac:dyDescent="0.3">
      <c r="P319125" s="83"/>
    </row>
    <row r="319126" spans="16:16" x14ac:dyDescent="0.3">
      <c r="P319126" s="83"/>
    </row>
    <row r="319127" spans="16:16" x14ac:dyDescent="0.3">
      <c r="P319127" s="83"/>
    </row>
    <row r="319128" spans="16:16" x14ac:dyDescent="0.3">
      <c r="P319128" s="83"/>
    </row>
    <row r="319129" spans="16:16" x14ac:dyDescent="0.3">
      <c r="P319129" s="83"/>
    </row>
    <row r="319130" spans="16:16" x14ac:dyDescent="0.3">
      <c r="P319130" s="83"/>
    </row>
    <row r="319131" spans="16:16" x14ac:dyDescent="0.3">
      <c r="P319131" s="83"/>
    </row>
    <row r="319132" spans="16:16" x14ac:dyDescent="0.3">
      <c r="P319132" s="83"/>
    </row>
    <row r="319133" spans="16:16" x14ac:dyDescent="0.3">
      <c r="P319133" s="83"/>
    </row>
    <row r="319134" spans="16:16" x14ac:dyDescent="0.3">
      <c r="P319134" s="83"/>
    </row>
    <row r="319135" spans="16:16" x14ac:dyDescent="0.3">
      <c r="P319135" s="83"/>
    </row>
    <row r="319136" spans="16:16" x14ac:dyDescent="0.3">
      <c r="P319136" s="83"/>
    </row>
    <row r="319137" spans="16:16" x14ac:dyDescent="0.3">
      <c r="P319137" s="83"/>
    </row>
    <row r="319138" spans="16:16" x14ac:dyDescent="0.3">
      <c r="P319138" s="83"/>
    </row>
    <row r="319139" spans="16:16" x14ac:dyDescent="0.3">
      <c r="P319139" s="83"/>
    </row>
    <row r="319140" spans="16:16" x14ac:dyDescent="0.3">
      <c r="P319140" s="83"/>
    </row>
    <row r="319141" spans="16:16" x14ac:dyDescent="0.3">
      <c r="P319141" s="83"/>
    </row>
    <row r="319142" spans="16:16" x14ac:dyDescent="0.3">
      <c r="P319142" s="83"/>
    </row>
    <row r="319143" spans="16:16" x14ac:dyDescent="0.3">
      <c r="P319143" s="83"/>
    </row>
    <row r="319144" spans="16:16" x14ac:dyDescent="0.3">
      <c r="P319144" s="83"/>
    </row>
    <row r="319145" spans="16:16" x14ac:dyDescent="0.3">
      <c r="P319145" s="83"/>
    </row>
    <row r="319146" spans="16:16" x14ac:dyDescent="0.3">
      <c r="P319146" s="83"/>
    </row>
    <row r="319147" spans="16:16" x14ac:dyDescent="0.3">
      <c r="P319147" s="83"/>
    </row>
    <row r="319148" spans="16:16" x14ac:dyDescent="0.3">
      <c r="P319148" s="83"/>
    </row>
    <row r="319149" spans="16:16" x14ac:dyDescent="0.3">
      <c r="P319149" s="83"/>
    </row>
    <row r="319150" spans="16:16" x14ac:dyDescent="0.3">
      <c r="P319150" s="83"/>
    </row>
    <row r="319151" spans="16:16" x14ac:dyDescent="0.3">
      <c r="P319151" s="83"/>
    </row>
    <row r="319152" spans="16:16" x14ac:dyDescent="0.3">
      <c r="P319152" s="83"/>
    </row>
    <row r="319153" spans="16:16" x14ac:dyDescent="0.3">
      <c r="P319153" s="83"/>
    </row>
    <row r="319154" spans="16:16" x14ac:dyDescent="0.3">
      <c r="P319154" s="83"/>
    </row>
    <row r="319155" spans="16:16" x14ac:dyDescent="0.3">
      <c r="P319155" s="83"/>
    </row>
    <row r="319156" spans="16:16" x14ac:dyDescent="0.3">
      <c r="P319156" s="83"/>
    </row>
    <row r="319157" spans="16:16" x14ac:dyDescent="0.3">
      <c r="P319157" s="83"/>
    </row>
    <row r="319158" spans="16:16" x14ac:dyDescent="0.3">
      <c r="P319158" s="83"/>
    </row>
    <row r="319159" spans="16:16" x14ac:dyDescent="0.3">
      <c r="P319159" s="83"/>
    </row>
    <row r="319160" spans="16:16" x14ac:dyDescent="0.3">
      <c r="P319160" s="83"/>
    </row>
    <row r="319161" spans="16:16" x14ac:dyDescent="0.3">
      <c r="P319161" s="83"/>
    </row>
    <row r="319162" spans="16:16" x14ac:dyDescent="0.3">
      <c r="P319162" s="83"/>
    </row>
    <row r="319163" spans="16:16" x14ac:dyDescent="0.3">
      <c r="P319163" s="83"/>
    </row>
    <row r="319164" spans="16:16" x14ac:dyDescent="0.3">
      <c r="P319164" s="83"/>
    </row>
    <row r="319165" spans="16:16" x14ac:dyDescent="0.3">
      <c r="P319165" s="83"/>
    </row>
    <row r="319166" spans="16:16" x14ac:dyDescent="0.3">
      <c r="P319166" s="83"/>
    </row>
    <row r="319167" spans="16:16" x14ac:dyDescent="0.3">
      <c r="P319167" s="83"/>
    </row>
    <row r="319168" spans="16:16" x14ac:dyDescent="0.3">
      <c r="P319168" s="83"/>
    </row>
    <row r="319169" spans="16:16" x14ac:dyDescent="0.3">
      <c r="P319169" s="83"/>
    </row>
    <row r="319170" spans="16:16" x14ac:dyDescent="0.3">
      <c r="P319170" s="83"/>
    </row>
    <row r="319171" spans="16:16" x14ac:dyDescent="0.3">
      <c r="P319171" s="83"/>
    </row>
    <row r="319172" spans="16:16" x14ac:dyDescent="0.3">
      <c r="P319172" s="83"/>
    </row>
    <row r="319173" spans="16:16" x14ac:dyDescent="0.3">
      <c r="P319173" s="83"/>
    </row>
    <row r="319174" spans="16:16" x14ac:dyDescent="0.3">
      <c r="P319174" s="83"/>
    </row>
    <row r="319175" spans="16:16" x14ac:dyDescent="0.3">
      <c r="P319175" s="83"/>
    </row>
    <row r="319176" spans="16:16" x14ac:dyDescent="0.3">
      <c r="P319176" s="83"/>
    </row>
    <row r="319177" spans="16:16" x14ac:dyDescent="0.3">
      <c r="P319177" s="83"/>
    </row>
    <row r="319178" spans="16:16" x14ac:dyDescent="0.3">
      <c r="P319178" s="83"/>
    </row>
    <row r="319179" spans="16:16" x14ac:dyDescent="0.3">
      <c r="P319179" s="83"/>
    </row>
    <row r="319180" spans="16:16" x14ac:dyDescent="0.3">
      <c r="P319180" s="83"/>
    </row>
    <row r="319181" spans="16:16" x14ac:dyDescent="0.3">
      <c r="P319181" s="83"/>
    </row>
    <row r="319182" spans="16:16" x14ac:dyDescent="0.3">
      <c r="P319182" s="83"/>
    </row>
    <row r="319183" spans="16:16" x14ac:dyDescent="0.3">
      <c r="P319183" s="83"/>
    </row>
    <row r="319184" spans="16:16" x14ac:dyDescent="0.3">
      <c r="P319184" s="83"/>
    </row>
    <row r="319185" spans="16:16" x14ac:dyDescent="0.3">
      <c r="P319185" s="83"/>
    </row>
    <row r="319186" spans="16:16" x14ac:dyDescent="0.3">
      <c r="P319186" s="83"/>
    </row>
    <row r="319187" spans="16:16" x14ac:dyDescent="0.3">
      <c r="P319187" s="83"/>
    </row>
    <row r="319188" spans="16:16" x14ac:dyDescent="0.3">
      <c r="P319188" s="83"/>
    </row>
    <row r="319189" spans="16:16" x14ac:dyDescent="0.3">
      <c r="P319189" s="83"/>
    </row>
    <row r="319190" spans="16:16" x14ac:dyDescent="0.3">
      <c r="P319190" s="83"/>
    </row>
    <row r="319191" spans="16:16" x14ac:dyDescent="0.3">
      <c r="P319191" s="83"/>
    </row>
    <row r="319192" spans="16:16" x14ac:dyDescent="0.3">
      <c r="P319192" s="83"/>
    </row>
    <row r="319193" spans="16:16" x14ac:dyDescent="0.3">
      <c r="P319193" s="83"/>
    </row>
    <row r="319194" spans="16:16" x14ac:dyDescent="0.3">
      <c r="P319194" s="83"/>
    </row>
    <row r="319195" spans="16:16" x14ac:dyDescent="0.3">
      <c r="P319195" s="83"/>
    </row>
    <row r="319196" spans="16:16" x14ac:dyDescent="0.3">
      <c r="P319196" s="83"/>
    </row>
    <row r="319197" spans="16:16" x14ac:dyDescent="0.3">
      <c r="P319197" s="83"/>
    </row>
    <row r="319198" spans="16:16" x14ac:dyDescent="0.3">
      <c r="P319198" s="83"/>
    </row>
    <row r="319199" spans="16:16" x14ac:dyDescent="0.3">
      <c r="P319199" s="83"/>
    </row>
    <row r="319200" spans="16:16" x14ac:dyDescent="0.3">
      <c r="P319200" s="83"/>
    </row>
    <row r="319201" spans="16:16" x14ac:dyDescent="0.3">
      <c r="P319201" s="83"/>
    </row>
    <row r="319202" spans="16:16" x14ac:dyDescent="0.3">
      <c r="P319202" s="83"/>
    </row>
    <row r="319203" spans="16:16" x14ac:dyDescent="0.3">
      <c r="P319203" s="83"/>
    </row>
    <row r="319204" spans="16:16" x14ac:dyDescent="0.3">
      <c r="P319204" s="83"/>
    </row>
    <row r="319205" spans="16:16" x14ac:dyDescent="0.3">
      <c r="P319205" s="83"/>
    </row>
    <row r="319206" spans="16:16" x14ac:dyDescent="0.3">
      <c r="P319206" s="83"/>
    </row>
    <row r="319207" spans="16:16" x14ac:dyDescent="0.3">
      <c r="P319207" s="83"/>
    </row>
    <row r="319208" spans="16:16" x14ac:dyDescent="0.3">
      <c r="P319208" s="83"/>
    </row>
    <row r="319209" spans="16:16" x14ac:dyDescent="0.3">
      <c r="P319209" s="83"/>
    </row>
    <row r="319210" spans="16:16" x14ac:dyDescent="0.3">
      <c r="P319210" s="83"/>
    </row>
    <row r="319211" spans="16:16" x14ac:dyDescent="0.3">
      <c r="P319211" s="83"/>
    </row>
    <row r="319212" spans="16:16" x14ac:dyDescent="0.3">
      <c r="P319212" s="83"/>
    </row>
    <row r="319213" spans="16:16" x14ac:dyDescent="0.3">
      <c r="P319213" s="83"/>
    </row>
    <row r="319214" spans="16:16" x14ac:dyDescent="0.3">
      <c r="P319214" s="83"/>
    </row>
    <row r="319215" spans="16:16" x14ac:dyDescent="0.3">
      <c r="P319215" s="83"/>
    </row>
    <row r="319216" spans="16:16" x14ac:dyDescent="0.3">
      <c r="P319216" s="83"/>
    </row>
    <row r="319217" spans="16:16" x14ac:dyDescent="0.3">
      <c r="P319217" s="83"/>
    </row>
    <row r="319218" spans="16:16" x14ac:dyDescent="0.3">
      <c r="P319218" s="83"/>
    </row>
    <row r="319219" spans="16:16" x14ac:dyDescent="0.3">
      <c r="P319219" s="83"/>
    </row>
    <row r="319220" spans="16:16" x14ac:dyDescent="0.3">
      <c r="P319220" s="83"/>
    </row>
    <row r="319221" spans="16:16" x14ac:dyDescent="0.3">
      <c r="P319221" s="83"/>
    </row>
    <row r="319222" spans="16:16" x14ac:dyDescent="0.3">
      <c r="P319222" s="83"/>
    </row>
    <row r="319223" spans="16:16" x14ac:dyDescent="0.3">
      <c r="P319223" s="83"/>
    </row>
    <row r="319224" spans="16:16" x14ac:dyDescent="0.3">
      <c r="P319224" s="83"/>
    </row>
    <row r="319225" spans="16:16" x14ac:dyDescent="0.3">
      <c r="P319225" s="83"/>
    </row>
    <row r="319226" spans="16:16" x14ac:dyDescent="0.3">
      <c r="P319226" s="83"/>
    </row>
    <row r="319227" spans="16:16" x14ac:dyDescent="0.3">
      <c r="P319227" s="83"/>
    </row>
    <row r="319228" spans="16:16" x14ac:dyDescent="0.3">
      <c r="P319228" s="83"/>
    </row>
    <row r="319229" spans="16:16" x14ac:dyDescent="0.3">
      <c r="P319229" s="83"/>
    </row>
    <row r="319230" spans="16:16" x14ac:dyDescent="0.3">
      <c r="P319230" s="83"/>
    </row>
    <row r="319231" spans="16:16" x14ac:dyDescent="0.3">
      <c r="P319231" s="83"/>
    </row>
    <row r="319232" spans="16:16" x14ac:dyDescent="0.3">
      <c r="P319232" s="83"/>
    </row>
    <row r="319233" spans="16:16" x14ac:dyDescent="0.3">
      <c r="P319233" s="83"/>
    </row>
    <row r="319234" spans="16:16" x14ac:dyDescent="0.3">
      <c r="P319234" s="83"/>
    </row>
    <row r="319235" spans="16:16" x14ac:dyDescent="0.3">
      <c r="P319235" s="83"/>
    </row>
    <row r="319236" spans="16:16" x14ac:dyDescent="0.3">
      <c r="P319236" s="83"/>
    </row>
    <row r="319237" spans="16:16" x14ac:dyDescent="0.3">
      <c r="P319237" s="83"/>
    </row>
    <row r="319238" spans="16:16" x14ac:dyDescent="0.3">
      <c r="P319238" s="83"/>
    </row>
    <row r="319239" spans="16:16" x14ac:dyDescent="0.3">
      <c r="P319239" s="83"/>
    </row>
    <row r="319240" spans="16:16" x14ac:dyDescent="0.3">
      <c r="P319240" s="83"/>
    </row>
    <row r="319241" spans="16:16" x14ac:dyDescent="0.3">
      <c r="P319241" s="83"/>
    </row>
    <row r="319242" spans="16:16" x14ac:dyDescent="0.3">
      <c r="P319242" s="83"/>
    </row>
    <row r="319243" spans="16:16" x14ac:dyDescent="0.3">
      <c r="P319243" s="83"/>
    </row>
    <row r="319244" spans="16:16" x14ac:dyDescent="0.3">
      <c r="P319244" s="83"/>
    </row>
    <row r="319245" spans="16:16" x14ac:dyDescent="0.3">
      <c r="P319245" s="83"/>
    </row>
    <row r="319246" spans="16:16" x14ac:dyDescent="0.3">
      <c r="P319246" s="83"/>
    </row>
    <row r="319247" spans="16:16" x14ac:dyDescent="0.3">
      <c r="P319247" s="83"/>
    </row>
    <row r="319248" spans="16:16" x14ac:dyDescent="0.3">
      <c r="P319248" s="83"/>
    </row>
    <row r="319249" spans="16:16" x14ac:dyDescent="0.3">
      <c r="P319249" s="83"/>
    </row>
    <row r="319250" spans="16:16" x14ac:dyDescent="0.3">
      <c r="P319250" s="83"/>
    </row>
    <row r="319251" spans="16:16" x14ac:dyDescent="0.3">
      <c r="P319251" s="83"/>
    </row>
    <row r="319252" spans="16:16" x14ac:dyDescent="0.3">
      <c r="P319252" s="83"/>
    </row>
    <row r="319253" spans="16:16" x14ac:dyDescent="0.3">
      <c r="P319253" s="83"/>
    </row>
    <row r="319254" spans="16:16" x14ac:dyDescent="0.3">
      <c r="P319254" s="83"/>
    </row>
    <row r="319255" spans="16:16" x14ac:dyDescent="0.3">
      <c r="P319255" s="83"/>
    </row>
    <row r="319256" spans="16:16" x14ac:dyDescent="0.3">
      <c r="P319256" s="83"/>
    </row>
    <row r="319257" spans="16:16" x14ac:dyDescent="0.3">
      <c r="P319257" s="83"/>
    </row>
    <row r="319258" spans="16:16" x14ac:dyDescent="0.3">
      <c r="P319258" s="83"/>
    </row>
    <row r="319259" spans="16:16" x14ac:dyDescent="0.3">
      <c r="P319259" s="83"/>
    </row>
    <row r="319260" spans="16:16" x14ac:dyDescent="0.3">
      <c r="P319260" s="83"/>
    </row>
    <row r="319261" spans="16:16" x14ac:dyDescent="0.3">
      <c r="P319261" s="83"/>
    </row>
    <row r="319262" spans="16:16" x14ac:dyDescent="0.3">
      <c r="P319262" s="83"/>
    </row>
    <row r="319263" spans="16:16" x14ac:dyDescent="0.3">
      <c r="P319263" s="83"/>
    </row>
    <row r="319264" spans="16:16" x14ac:dyDescent="0.3">
      <c r="P319264" s="83"/>
    </row>
    <row r="319265" spans="16:16" x14ac:dyDescent="0.3">
      <c r="P319265" s="83"/>
    </row>
    <row r="319266" spans="16:16" x14ac:dyDescent="0.3">
      <c r="P319266" s="83"/>
    </row>
    <row r="319267" spans="16:16" x14ac:dyDescent="0.3">
      <c r="P319267" s="83"/>
    </row>
    <row r="319268" spans="16:16" x14ac:dyDescent="0.3">
      <c r="P319268" s="83"/>
    </row>
    <row r="319269" spans="16:16" x14ac:dyDescent="0.3">
      <c r="P319269" s="83"/>
    </row>
    <row r="319270" spans="16:16" x14ac:dyDescent="0.3">
      <c r="P319270" s="83"/>
    </row>
    <row r="319271" spans="16:16" x14ac:dyDescent="0.3">
      <c r="P319271" s="83"/>
    </row>
    <row r="319272" spans="16:16" x14ac:dyDescent="0.3">
      <c r="P319272" s="83"/>
    </row>
    <row r="319273" spans="16:16" x14ac:dyDescent="0.3">
      <c r="P319273" s="83"/>
    </row>
    <row r="319274" spans="16:16" x14ac:dyDescent="0.3">
      <c r="P319274" s="83"/>
    </row>
    <row r="319275" spans="16:16" x14ac:dyDescent="0.3">
      <c r="P319275" s="83"/>
    </row>
    <row r="319276" spans="16:16" x14ac:dyDescent="0.3">
      <c r="P319276" s="83"/>
    </row>
    <row r="319277" spans="16:16" x14ac:dyDescent="0.3">
      <c r="P319277" s="83"/>
    </row>
    <row r="319278" spans="16:16" x14ac:dyDescent="0.3">
      <c r="P319278" s="83"/>
    </row>
    <row r="319279" spans="16:16" x14ac:dyDescent="0.3">
      <c r="P319279" s="83"/>
    </row>
    <row r="319280" spans="16:16" x14ac:dyDescent="0.3">
      <c r="P319280" s="83"/>
    </row>
    <row r="319281" spans="16:16" x14ac:dyDescent="0.3">
      <c r="P319281" s="83"/>
    </row>
    <row r="319282" spans="16:16" x14ac:dyDescent="0.3">
      <c r="P319282" s="83"/>
    </row>
    <row r="319283" spans="16:16" x14ac:dyDescent="0.3">
      <c r="P319283" s="83"/>
    </row>
    <row r="319284" spans="16:16" x14ac:dyDescent="0.3">
      <c r="P319284" s="83"/>
    </row>
    <row r="319285" spans="16:16" x14ac:dyDescent="0.3">
      <c r="P319285" s="83"/>
    </row>
    <row r="319286" spans="16:16" x14ac:dyDescent="0.3">
      <c r="P319286" s="83"/>
    </row>
    <row r="319287" spans="16:16" x14ac:dyDescent="0.3">
      <c r="P319287" s="83"/>
    </row>
    <row r="319288" spans="16:16" x14ac:dyDescent="0.3">
      <c r="P319288" s="83"/>
    </row>
    <row r="319289" spans="16:16" x14ac:dyDescent="0.3">
      <c r="P319289" s="83"/>
    </row>
    <row r="319290" spans="16:16" x14ac:dyDescent="0.3">
      <c r="P319290" s="83"/>
    </row>
    <row r="319291" spans="16:16" x14ac:dyDescent="0.3">
      <c r="P319291" s="83"/>
    </row>
    <row r="319292" spans="16:16" x14ac:dyDescent="0.3">
      <c r="P319292" s="83"/>
    </row>
    <row r="319293" spans="16:16" x14ac:dyDescent="0.3">
      <c r="P319293" s="83"/>
    </row>
    <row r="319294" spans="16:16" x14ac:dyDescent="0.3">
      <c r="P319294" s="83"/>
    </row>
    <row r="319295" spans="16:16" x14ac:dyDescent="0.3">
      <c r="P319295" s="83"/>
    </row>
    <row r="319296" spans="16:16" x14ac:dyDescent="0.3">
      <c r="P319296" s="83"/>
    </row>
    <row r="319297" spans="16:16" x14ac:dyDescent="0.3">
      <c r="P319297" s="83"/>
    </row>
    <row r="319298" spans="16:16" x14ac:dyDescent="0.3">
      <c r="P319298" s="83"/>
    </row>
    <row r="319299" spans="16:16" x14ac:dyDescent="0.3">
      <c r="P319299" s="83"/>
    </row>
    <row r="319300" spans="16:16" x14ac:dyDescent="0.3">
      <c r="P319300" s="83"/>
    </row>
    <row r="319301" spans="16:16" x14ac:dyDescent="0.3">
      <c r="P319301" s="83"/>
    </row>
    <row r="319302" spans="16:16" x14ac:dyDescent="0.3">
      <c r="P319302" s="83"/>
    </row>
    <row r="319303" spans="16:16" x14ac:dyDescent="0.3">
      <c r="P319303" s="83"/>
    </row>
    <row r="319304" spans="16:16" x14ac:dyDescent="0.3">
      <c r="P319304" s="83"/>
    </row>
    <row r="319305" spans="16:16" x14ac:dyDescent="0.3">
      <c r="P319305" s="83"/>
    </row>
    <row r="319306" spans="16:16" x14ac:dyDescent="0.3">
      <c r="P319306" s="83"/>
    </row>
    <row r="319307" spans="16:16" x14ac:dyDescent="0.3">
      <c r="P319307" s="83"/>
    </row>
    <row r="319308" spans="16:16" x14ac:dyDescent="0.3">
      <c r="P319308" s="83"/>
    </row>
    <row r="319309" spans="16:16" x14ac:dyDescent="0.3">
      <c r="P319309" s="83"/>
    </row>
    <row r="319310" spans="16:16" x14ac:dyDescent="0.3">
      <c r="P319310" s="83"/>
    </row>
    <row r="319311" spans="16:16" x14ac:dyDescent="0.3">
      <c r="P319311" s="83"/>
    </row>
    <row r="319312" spans="16:16" x14ac:dyDescent="0.3">
      <c r="P319312" s="83"/>
    </row>
    <row r="319313" spans="16:16" x14ac:dyDescent="0.3">
      <c r="P319313" s="83"/>
    </row>
    <row r="319314" spans="16:16" x14ac:dyDescent="0.3">
      <c r="P319314" s="83"/>
    </row>
    <row r="319315" spans="16:16" x14ac:dyDescent="0.3">
      <c r="P319315" s="83"/>
    </row>
    <row r="319316" spans="16:16" x14ac:dyDescent="0.3">
      <c r="P319316" s="83"/>
    </row>
    <row r="319317" spans="16:16" x14ac:dyDescent="0.3">
      <c r="P319317" s="83"/>
    </row>
    <row r="319318" spans="16:16" x14ac:dyDescent="0.3">
      <c r="P319318" s="83"/>
    </row>
    <row r="319319" spans="16:16" x14ac:dyDescent="0.3">
      <c r="P319319" s="83"/>
    </row>
    <row r="319320" spans="16:16" x14ac:dyDescent="0.3">
      <c r="P319320" s="83"/>
    </row>
    <row r="319321" spans="16:16" x14ac:dyDescent="0.3">
      <c r="P319321" s="83"/>
    </row>
    <row r="319322" spans="16:16" x14ac:dyDescent="0.3">
      <c r="P319322" s="83"/>
    </row>
    <row r="319323" spans="16:16" x14ac:dyDescent="0.3">
      <c r="P319323" s="83"/>
    </row>
    <row r="319324" spans="16:16" x14ac:dyDescent="0.3">
      <c r="P319324" s="83"/>
    </row>
    <row r="319325" spans="16:16" x14ac:dyDescent="0.3">
      <c r="P319325" s="83"/>
    </row>
    <row r="319326" spans="16:16" x14ac:dyDescent="0.3">
      <c r="P319326" s="83"/>
    </row>
    <row r="319327" spans="16:16" x14ac:dyDescent="0.3">
      <c r="P319327" s="83"/>
    </row>
    <row r="319328" spans="16:16" x14ac:dyDescent="0.3">
      <c r="P319328" s="83"/>
    </row>
    <row r="319329" spans="16:16" x14ac:dyDescent="0.3">
      <c r="P319329" s="83"/>
    </row>
    <row r="319330" spans="16:16" x14ac:dyDescent="0.3">
      <c r="P319330" s="83"/>
    </row>
    <row r="319331" spans="16:16" x14ac:dyDescent="0.3">
      <c r="P319331" s="83"/>
    </row>
    <row r="319332" spans="16:16" x14ac:dyDescent="0.3">
      <c r="P319332" s="83"/>
    </row>
    <row r="319333" spans="16:16" x14ac:dyDescent="0.3">
      <c r="P319333" s="83"/>
    </row>
    <row r="319334" spans="16:16" x14ac:dyDescent="0.3">
      <c r="P319334" s="83"/>
    </row>
    <row r="319335" spans="16:16" x14ac:dyDescent="0.3">
      <c r="P319335" s="83"/>
    </row>
    <row r="319336" spans="16:16" x14ac:dyDescent="0.3">
      <c r="P319336" s="83"/>
    </row>
    <row r="319337" spans="16:16" x14ac:dyDescent="0.3">
      <c r="P319337" s="83"/>
    </row>
    <row r="319338" spans="16:16" x14ac:dyDescent="0.3">
      <c r="P319338" s="83"/>
    </row>
    <row r="319339" spans="16:16" x14ac:dyDescent="0.3">
      <c r="P319339" s="83"/>
    </row>
    <row r="319340" spans="16:16" x14ac:dyDescent="0.3">
      <c r="P319340" s="83"/>
    </row>
    <row r="319341" spans="16:16" x14ac:dyDescent="0.3">
      <c r="P319341" s="83"/>
    </row>
    <row r="319342" spans="16:16" x14ac:dyDescent="0.3">
      <c r="P319342" s="83"/>
    </row>
    <row r="319343" spans="16:16" x14ac:dyDescent="0.3">
      <c r="P319343" s="83"/>
    </row>
    <row r="319344" spans="16:16" x14ac:dyDescent="0.3">
      <c r="P319344" s="83"/>
    </row>
    <row r="319345" spans="16:16" x14ac:dyDescent="0.3">
      <c r="P319345" s="83"/>
    </row>
    <row r="319346" spans="16:16" x14ac:dyDescent="0.3">
      <c r="P319346" s="83"/>
    </row>
    <row r="319347" spans="16:16" x14ac:dyDescent="0.3">
      <c r="P319347" s="83"/>
    </row>
    <row r="319348" spans="16:16" x14ac:dyDescent="0.3">
      <c r="P319348" s="83"/>
    </row>
    <row r="319349" spans="16:16" x14ac:dyDescent="0.3">
      <c r="P319349" s="83"/>
    </row>
    <row r="319350" spans="16:16" x14ac:dyDescent="0.3">
      <c r="P319350" s="83"/>
    </row>
    <row r="319351" spans="16:16" x14ac:dyDescent="0.3">
      <c r="P319351" s="83"/>
    </row>
    <row r="319352" spans="16:16" x14ac:dyDescent="0.3">
      <c r="P319352" s="83"/>
    </row>
    <row r="319353" spans="16:16" x14ac:dyDescent="0.3">
      <c r="P319353" s="83"/>
    </row>
    <row r="319354" spans="16:16" x14ac:dyDescent="0.3">
      <c r="P319354" s="83"/>
    </row>
    <row r="319355" spans="16:16" x14ac:dyDescent="0.3">
      <c r="P319355" s="83"/>
    </row>
    <row r="319356" spans="16:16" x14ac:dyDescent="0.3">
      <c r="P319356" s="83"/>
    </row>
    <row r="319357" spans="16:16" x14ac:dyDescent="0.3">
      <c r="P319357" s="83"/>
    </row>
    <row r="319358" spans="16:16" x14ac:dyDescent="0.3">
      <c r="P319358" s="83"/>
    </row>
    <row r="319359" spans="16:16" x14ac:dyDescent="0.3">
      <c r="P319359" s="83"/>
    </row>
    <row r="319360" spans="16:16" x14ac:dyDescent="0.3">
      <c r="P319360" s="83"/>
    </row>
    <row r="319361" spans="16:16" x14ac:dyDescent="0.3">
      <c r="P319361" s="83"/>
    </row>
    <row r="319362" spans="16:16" x14ac:dyDescent="0.3">
      <c r="P319362" s="83"/>
    </row>
    <row r="319363" spans="16:16" x14ac:dyDescent="0.3">
      <c r="P319363" s="83"/>
    </row>
    <row r="319364" spans="16:16" x14ac:dyDescent="0.3">
      <c r="P319364" s="83"/>
    </row>
    <row r="319365" spans="16:16" x14ac:dyDescent="0.3">
      <c r="P319365" s="83"/>
    </row>
    <row r="319366" spans="16:16" x14ac:dyDescent="0.3">
      <c r="P319366" s="83"/>
    </row>
    <row r="319367" spans="16:16" x14ac:dyDescent="0.3">
      <c r="P319367" s="83"/>
    </row>
    <row r="319368" spans="16:16" x14ac:dyDescent="0.3">
      <c r="P319368" s="83"/>
    </row>
    <row r="319369" spans="16:16" x14ac:dyDescent="0.3">
      <c r="P319369" s="83"/>
    </row>
    <row r="319370" spans="16:16" x14ac:dyDescent="0.3">
      <c r="P319370" s="83"/>
    </row>
    <row r="319371" spans="16:16" x14ac:dyDescent="0.3">
      <c r="P319371" s="83"/>
    </row>
    <row r="319372" spans="16:16" x14ac:dyDescent="0.3">
      <c r="P319372" s="83"/>
    </row>
    <row r="319373" spans="16:16" x14ac:dyDescent="0.3">
      <c r="P319373" s="83"/>
    </row>
    <row r="319374" spans="16:16" x14ac:dyDescent="0.3">
      <c r="P319374" s="83"/>
    </row>
    <row r="319375" spans="16:16" x14ac:dyDescent="0.3">
      <c r="P319375" s="83"/>
    </row>
    <row r="319376" spans="16:16" x14ac:dyDescent="0.3">
      <c r="P319376" s="83"/>
    </row>
    <row r="319377" spans="16:16" x14ac:dyDescent="0.3">
      <c r="P319377" s="83"/>
    </row>
    <row r="319378" spans="16:16" x14ac:dyDescent="0.3">
      <c r="P319378" s="83"/>
    </row>
    <row r="319379" spans="16:16" x14ac:dyDescent="0.3">
      <c r="P319379" s="83"/>
    </row>
    <row r="319380" spans="16:16" x14ac:dyDescent="0.3">
      <c r="P319380" s="83"/>
    </row>
    <row r="319381" spans="16:16" x14ac:dyDescent="0.3">
      <c r="P319381" s="83"/>
    </row>
    <row r="319382" spans="16:16" x14ac:dyDescent="0.3">
      <c r="P319382" s="83"/>
    </row>
    <row r="319383" spans="16:16" x14ac:dyDescent="0.3">
      <c r="P319383" s="83"/>
    </row>
    <row r="319384" spans="16:16" x14ac:dyDescent="0.3">
      <c r="P319384" s="83"/>
    </row>
    <row r="319385" spans="16:16" x14ac:dyDescent="0.3">
      <c r="P319385" s="83"/>
    </row>
    <row r="319386" spans="16:16" x14ac:dyDescent="0.3">
      <c r="P319386" s="83"/>
    </row>
    <row r="319387" spans="16:16" x14ac:dyDescent="0.3">
      <c r="P319387" s="83"/>
    </row>
    <row r="319388" spans="16:16" x14ac:dyDescent="0.3">
      <c r="P319388" s="83"/>
    </row>
    <row r="319389" spans="16:16" x14ac:dyDescent="0.3">
      <c r="P319389" s="83"/>
    </row>
    <row r="319390" spans="16:16" x14ac:dyDescent="0.3">
      <c r="P319390" s="83"/>
    </row>
    <row r="319391" spans="16:16" x14ac:dyDescent="0.3">
      <c r="P319391" s="83"/>
    </row>
    <row r="319392" spans="16:16" x14ac:dyDescent="0.3">
      <c r="P319392" s="83"/>
    </row>
    <row r="319393" spans="16:16" x14ac:dyDescent="0.3">
      <c r="P319393" s="83"/>
    </row>
    <row r="319394" spans="16:16" x14ac:dyDescent="0.3">
      <c r="P319394" s="83"/>
    </row>
    <row r="319395" spans="16:16" x14ac:dyDescent="0.3">
      <c r="P319395" s="83"/>
    </row>
    <row r="319396" spans="16:16" x14ac:dyDescent="0.3">
      <c r="P319396" s="83"/>
    </row>
    <row r="319397" spans="16:16" x14ac:dyDescent="0.3">
      <c r="P319397" s="83"/>
    </row>
    <row r="319398" spans="16:16" x14ac:dyDescent="0.3">
      <c r="P319398" s="83"/>
    </row>
    <row r="319399" spans="16:16" x14ac:dyDescent="0.3">
      <c r="P319399" s="83"/>
    </row>
    <row r="319400" spans="16:16" x14ac:dyDescent="0.3">
      <c r="P319400" s="83"/>
    </row>
    <row r="319401" spans="16:16" x14ac:dyDescent="0.3">
      <c r="P319401" s="83"/>
    </row>
    <row r="319402" spans="16:16" x14ac:dyDescent="0.3">
      <c r="P319402" s="83"/>
    </row>
    <row r="319403" spans="16:16" x14ac:dyDescent="0.3">
      <c r="P319403" s="83"/>
    </row>
    <row r="319404" spans="16:16" x14ac:dyDescent="0.3">
      <c r="P319404" s="83"/>
    </row>
    <row r="319405" spans="16:16" x14ac:dyDescent="0.3">
      <c r="P319405" s="83"/>
    </row>
    <row r="319406" spans="16:16" x14ac:dyDescent="0.3">
      <c r="P319406" s="83"/>
    </row>
    <row r="319407" spans="16:16" x14ac:dyDescent="0.3">
      <c r="P319407" s="83"/>
    </row>
    <row r="319408" spans="16:16" x14ac:dyDescent="0.3">
      <c r="P319408" s="83"/>
    </row>
    <row r="319409" spans="16:16" x14ac:dyDescent="0.3">
      <c r="P319409" s="83"/>
    </row>
    <row r="319410" spans="16:16" x14ac:dyDescent="0.3">
      <c r="P319410" s="83"/>
    </row>
    <row r="319411" spans="16:16" x14ac:dyDescent="0.3">
      <c r="P319411" s="83"/>
    </row>
    <row r="319412" spans="16:16" x14ac:dyDescent="0.3">
      <c r="P319412" s="83"/>
    </row>
    <row r="319413" spans="16:16" x14ac:dyDescent="0.3">
      <c r="P319413" s="83"/>
    </row>
    <row r="319414" spans="16:16" x14ac:dyDescent="0.3">
      <c r="P319414" s="83"/>
    </row>
    <row r="319415" spans="16:16" x14ac:dyDescent="0.3">
      <c r="P319415" s="83"/>
    </row>
    <row r="319416" spans="16:16" x14ac:dyDescent="0.3">
      <c r="P319416" s="83"/>
    </row>
    <row r="319417" spans="16:16" x14ac:dyDescent="0.3">
      <c r="P319417" s="83"/>
    </row>
    <row r="319418" spans="16:16" x14ac:dyDescent="0.3">
      <c r="P319418" s="83"/>
    </row>
    <row r="319419" spans="16:16" x14ac:dyDescent="0.3">
      <c r="P319419" s="83"/>
    </row>
    <row r="319420" spans="16:16" x14ac:dyDescent="0.3">
      <c r="P319420" s="83"/>
    </row>
    <row r="319421" spans="16:16" x14ac:dyDescent="0.3">
      <c r="P319421" s="83"/>
    </row>
    <row r="319422" spans="16:16" x14ac:dyDescent="0.3">
      <c r="P319422" s="83"/>
    </row>
    <row r="319423" spans="16:16" x14ac:dyDescent="0.3">
      <c r="P319423" s="83"/>
    </row>
    <row r="319424" spans="16:16" x14ac:dyDescent="0.3">
      <c r="P319424" s="83"/>
    </row>
    <row r="319425" spans="16:16" x14ac:dyDescent="0.3">
      <c r="P319425" s="83"/>
    </row>
    <row r="319426" spans="16:16" x14ac:dyDescent="0.3">
      <c r="P319426" s="83"/>
    </row>
    <row r="319427" spans="16:16" x14ac:dyDescent="0.3">
      <c r="P319427" s="83"/>
    </row>
    <row r="319428" spans="16:16" x14ac:dyDescent="0.3">
      <c r="P319428" s="83"/>
    </row>
    <row r="319429" spans="16:16" x14ac:dyDescent="0.3">
      <c r="P319429" s="83"/>
    </row>
    <row r="319430" spans="16:16" x14ac:dyDescent="0.3">
      <c r="P319430" s="83"/>
    </row>
    <row r="319431" spans="16:16" x14ac:dyDescent="0.3">
      <c r="P319431" s="83"/>
    </row>
    <row r="319432" spans="16:16" x14ac:dyDescent="0.3">
      <c r="P319432" s="83"/>
    </row>
    <row r="319433" spans="16:16" x14ac:dyDescent="0.3">
      <c r="P319433" s="83"/>
    </row>
    <row r="319434" spans="16:16" x14ac:dyDescent="0.3">
      <c r="P319434" s="83"/>
    </row>
    <row r="319435" spans="16:16" x14ac:dyDescent="0.3">
      <c r="P319435" s="83"/>
    </row>
    <row r="319436" spans="16:16" x14ac:dyDescent="0.3">
      <c r="P319436" s="83"/>
    </row>
    <row r="319437" spans="16:16" x14ac:dyDescent="0.3">
      <c r="P319437" s="83"/>
    </row>
    <row r="319438" spans="16:16" x14ac:dyDescent="0.3">
      <c r="P319438" s="83"/>
    </row>
    <row r="319439" spans="16:16" x14ac:dyDescent="0.3">
      <c r="P319439" s="83"/>
    </row>
    <row r="319440" spans="16:16" x14ac:dyDescent="0.3">
      <c r="P319440" s="83"/>
    </row>
    <row r="319441" spans="16:16" x14ac:dyDescent="0.3">
      <c r="P319441" s="83"/>
    </row>
    <row r="319442" spans="16:16" x14ac:dyDescent="0.3">
      <c r="P319442" s="83"/>
    </row>
    <row r="319443" spans="16:16" x14ac:dyDescent="0.3">
      <c r="P319443" s="83"/>
    </row>
    <row r="319444" spans="16:16" x14ac:dyDescent="0.3">
      <c r="P319444" s="83"/>
    </row>
    <row r="319445" spans="16:16" x14ac:dyDescent="0.3">
      <c r="P319445" s="83"/>
    </row>
    <row r="319446" spans="16:16" x14ac:dyDescent="0.3">
      <c r="P319446" s="83"/>
    </row>
    <row r="319447" spans="16:16" x14ac:dyDescent="0.3">
      <c r="P319447" s="83"/>
    </row>
    <row r="319448" spans="16:16" x14ac:dyDescent="0.3">
      <c r="P319448" s="83"/>
    </row>
    <row r="319449" spans="16:16" x14ac:dyDescent="0.3">
      <c r="P319449" s="83"/>
    </row>
    <row r="319450" spans="16:16" x14ac:dyDescent="0.3">
      <c r="P319450" s="83"/>
    </row>
    <row r="319451" spans="16:16" x14ac:dyDescent="0.3">
      <c r="P319451" s="83"/>
    </row>
    <row r="319452" spans="16:16" x14ac:dyDescent="0.3">
      <c r="P319452" s="83"/>
    </row>
    <row r="319453" spans="16:16" x14ac:dyDescent="0.3">
      <c r="P319453" s="83"/>
    </row>
    <row r="319454" spans="16:16" x14ac:dyDescent="0.3">
      <c r="P319454" s="83"/>
    </row>
    <row r="319455" spans="16:16" x14ac:dyDescent="0.3">
      <c r="P319455" s="83"/>
    </row>
    <row r="319456" spans="16:16" x14ac:dyDescent="0.3">
      <c r="P319456" s="83"/>
    </row>
    <row r="319457" spans="16:16" x14ac:dyDescent="0.3">
      <c r="P319457" s="83"/>
    </row>
    <row r="319458" spans="16:16" x14ac:dyDescent="0.3">
      <c r="P319458" s="83"/>
    </row>
    <row r="319459" spans="16:16" x14ac:dyDescent="0.3">
      <c r="P319459" s="83"/>
    </row>
    <row r="319460" spans="16:16" x14ac:dyDescent="0.3">
      <c r="P319460" s="83"/>
    </row>
    <row r="319461" spans="16:16" x14ac:dyDescent="0.3">
      <c r="P319461" s="83"/>
    </row>
    <row r="319462" spans="16:16" x14ac:dyDescent="0.3">
      <c r="P319462" s="83"/>
    </row>
    <row r="319463" spans="16:16" x14ac:dyDescent="0.3">
      <c r="P319463" s="83"/>
    </row>
    <row r="319464" spans="16:16" x14ac:dyDescent="0.3">
      <c r="P319464" s="83"/>
    </row>
    <row r="319465" spans="16:16" x14ac:dyDescent="0.3">
      <c r="P319465" s="83"/>
    </row>
    <row r="319466" spans="16:16" x14ac:dyDescent="0.3">
      <c r="P319466" s="83"/>
    </row>
    <row r="319467" spans="16:16" x14ac:dyDescent="0.3">
      <c r="P319467" s="83"/>
    </row>
    <row r="319468" spans="16:16" x14ac:dyDescent="0.3">
      <c r="P319468" s="83"/>
    </row>
    <row r="319469" spans="16:16" x14ac:dyDescent="0.3">
      <c r="P319469" s="83"/>
    </row>
    <row r="319470" spans="16:16" x14ac:dyDescent="0.3">
      <c r="P319470" s="83"/>
    </row>
    <row r="319471" spans="16:16" x14ac:dyDescent="0.3">
      <c r="P319471" s="83"/>
    </row>
    <row r="319472" spans="16:16" x14ac:dyDescent="0.3">
      <c r="P319472" s="83"/>
    </row>
    <row r="319473" spans="16:16" x14ac:dyDescent="0.3">
      <c r="P319473" s="83"/>
    </row>
    <row r="319474" spans="16:16" x14ac:dyDescent="0.3">
      <c r="P319474" s="83"/>
    </row>
    <row r="319475" spans="16:16" x14ac:dyDescent="0.3">
      <c r="P319475" s="83"/>
    </row>
    <row r="319476" spans="16:16" x14ac:dyDescent="0.3">
      <c r="P319476" s="83"/>
    </row>
    <row r="319477" spans="16:16" x14ac:dyDescent="0.3">
      <c r="P319477" s="83"/>
    </row>
    <row r="319478" spans="16:16" x14ac:dyDescent="0.3">
      <c r="P319478" s="83"/>
    </row>
    <row r="319479" spans="16:16" x14ac:dyDescent="0.3">
      <c r="P319479" s="83"/>
    </row>
    <row r="319480" spans="16:16" x14ac:dyDescent="0.3">
      <c r="P319480" s="83"/>
    </row>
    <row r="319481" spans="16:16" x14ac:dyDescent="0.3">
      <c r="P319481" s="83"/>
    </row>
    <row r="319482" spans="16:16" x14ac:dyDescent="0.3">
      <c r="P319482" s="83"/>
    </row>
    <row r="319483" spans="16:16" x14ac:dyDescent="0.3">
      <c r="P319483" s="83"/>
    </row>
    <row r="319484" spans="16:16" x14ac:dyDescent="0.3">
      <c r="P319484" s="83"/>
    </row>
    <row r="319485" spans="16:16" x14ac:dyDescent="0.3">
      <c r="P319485" s="83"/>
    </row>
    <row r="319486" spans="16:16" x14ac:dyDescent="0.3">
      <c r="P319486" s="83"/>
    </row>
    <row r="319487" spans="16:16" x14ac:dyDescent="0.3">
      <c r="P319487" s="83"/>
    </row>
    <row r="319488" spans="16:16" x14ac:dyDescent="0.3">
      <c r="P319488" s="83"/>
    </row>
    <row r="319489" spans="16:16" x14ac:dyDescent="0.3">
      <c r="P319489" s="83"/>
    </row>
    <row r="319490" spans="16:16" x14ac:dyDescent="0.3">
      <c r="P319490" s="83"/>
    </row>
    <row r="319491" spans="16:16" x14ac:dyDescent="0.3">
      <c r="P319491" s="83"/>
    </row>
    <row r="319492" spans="16:16" x14ac:dyDescent="0.3">
      <c r="P319492" s="83"/>
    </row>
    <row r="319493" spans="16:16" x14ac:dyDescent="0.3">
      <c r="P319493" s="83"/>
    </row>
    <row r="319494" spans="16:16" x14ac:dyDescent="0.3">
      <c r="P319494" s="83"/>
    </row>
    <row r="319495" spans="16:16" x14ac:dyDescent="0.3">
      <c r="P319495" s="83"/>
    </row>
    <row r="319496" spans="16:16" x14ac:dyDescent="0.3">
      <c r="P319496" s="83"/>
    </row>
    <row r="319497" spans="16:16" x14ac:dyDescent="0.3">
      <c r="P319497" s="83"/>
    </row>
    <row r="319498" spans="16:16" x14ac:dyDescent="0.3">
      <c r="P319498" s="83"/>
    </row>
    <row r="319499" spans="16:16" x14ac:dyDescent="0.3">
      <c r="P319499" s="83"/>
    </row>
    <row r="319500" spans="16:16" x14ac:dyDescent="0.3">
      <c r="P319500" s="83"/>
    </row>
    <row r="319501" spans="16:16" x14ac:dyDescent="0.3">
      <c r="P319501" s="83"/>
    </row>
    <row r="319502" spans="16:16" x14ac:dyDescent="0.3">
      <c r="P319502" s="83"/>
    </row>
    <row r="319503" spans="16:16" x14ac:dyDescent="0.3">
      <c r="P319503" s="83"/>
    </row>
    <row r="319504" spans="16:16" x14ac:dyDescent="0.3">
      <c r="P319504" s="83"/>
    </row>
    <row r="319505" spans="16:16" x14ac:dyDescent="0.3">
      <c r="P319505" s="83"/>
    </row>
    <row r="319506" spans="16:16" x14ac:dyDescent="0.3">
      <c r="P319506" s="83"/>
    </row>
    <row r="319507" spans="16:16" x14ac:dyDescent="0.3">
      <c r="P319507" s="83"/>
    </row>
    <row r="319508" spans="16:16" x14ac:dyDescent="0.3">
      <c r="P319508" s="83"/>
    </row>
    <row r="319509" spans="16:16" x14ac:dyDescent="0.3">
      <c r="P319509" s="83"/>
    </row>
    <row r="319510" spans="16:16" x14ac:dyDescent="0.3">
      <c r="P319510" s="83"/>
    </row>
    <row r="319511" spans="16:16" x14ac:dyDescent="0.3">
      <c r="P319511" s="83"/>
    </row>
    <row r="319512" spans="16:16" x14ac:dyDescent="0.3">
      <c r="P319512" s="83"/>
    </row>
    <row r="319513" spans="16:16" x14ac:dyDescent="0.3">
      <c r="P319513" s="83"/>
    </row>
    <row r="319514" spans="16:16" x14ac:dyDescent="0.3">
      <c r="P319514" s="83"/>
    </row>
    <row r="319515" spans="16:16" x14ac:dyDescent="0.3">
      <c r="P319515" s="83"/>
    </row>
    <row r="319516" spans="16:16" x14ac:dyDescent="0.3">
      <c r="P319516" s="83"/>
    </row>
    <row r="319517" spans="16:16" x14ac:dyDescent="0.3">
      <c r="P319517" s="83"/>
    </row>
    <row r="319518" spans="16:16" x14ac:dyDescent="0.3">
      <c r="P319518" s="83"/>
    </row>
    <row r="319519" spans="16:16" x14ac:dyDescent="0.3">
      <c r="P319519" s="83"/>
    </row>
    <row r="319520" spans="16:16" x14ac:dyDescent="0.3">
      <c r="P319520" s="83"/>
    </row>
    <row r="319521" spans="16:16" x14ac:dyDescent="0.3">
      <c r="P319521" s="83"/>
    </row>
    <row r="319522" spans="16:16" x14ac:dyDescent="0.3">
      <c r="P319522" s="83"/>
    </row>
    <row r="319523" spans="16:16" x14ac:dyDescent="0.3">
      <c r="P319523" s="83"/>
    </row>
    <row r="319524" spans="16:16" x14ac:dyDescent="0.3">
      <c r="P319524" s="83"/>
    </row>
    <row r="319525" spans="16:16" x14ac:dyDescent="0.3">
      <c r="P319525" s="83"/>
    </row>
    <row r="319526" spans="16:16" x14ac:dyDescent="0.3">
      <c r="P319526" s="83"/>
    </row>
    <row r="319527" spans="16:16" x14ac:dyDescent="0.3">
      <c r="P319527" s="83"/>
    </row>
    <row r="319528" spans="16:16" x14ac:dyDescent="0.3">
      <c r="P319528" s="83"/>
    </row>
    <row r="319529" spans="16:16" x14ac:dyDescent="0.3">
      <c r="P319529" s="83"/>
    </row>
    <row r="319530" spans="16:16" x14ac:dyDescent="0.3">
      <c r="P319530" s="83"/>
    </row>
    <row r="319531" spans="16:16" x14ac:dyDescent="0.3">
      <c r="P319531" s="83"/>
    </row>
    <row r="319532" spans="16:16" x14ac:dyDescent="0.3">
      <c r="P319532" s="83"/>
    </row>
    <row r="319533" spans="16:16" x14ac:dyDescent="0.3">
      <c r="P319533" s="83"/>
    </row>
    <row r="319534" spans="16:16" x14ac:dyDescent="0.3">
      <c r="P319534" s="83"/>
    </row>
    <row r="319535" spans="16:16" x14ac:dyDescent="0.3">
      <c r="P319535" s="83"/>
    </row>
    <row r="319536" spans="16:16" x14ac:dyDescent="0.3">
      <c r="P319536" s="83"/>
    </row>
    <row r="319537" spans="16:16" x14ac:dyDescent="0.3">
      <c r="P319537" s="83"/>
    </row>
    <row r="319538" spans="16:16" x14ac:dyDescent="0.3">
      <c r="P319538" s="83"/>
    </row>
    <row r="319539" spans="16:16" x14ac:dyDescent="0.3">
      <c r="P319539" s="83"/>
    </row>
    <row r="319540" spans="16:16" x14ac:dyDescent="0.3">
      <c r="P319540" s="83"/>
    </row>
    <row r="319541" spans="16:16" x14ac:dyDescent="0.3">
      <c r="P319541" s="83"/>
    </row>
    <row r="319542" spans="16:16" x14ac:dyDescent="0.3">
      <c r="P319542" s="83"/>
    </row>
    <row r="319543" spans="16:16" x14ac:dyDescent="0.3">
      <c r="P319543" s="83"/>
    </row>
    <row r="319544" spans="16:16" x14ac:dyDescent="0.3">
      <c r="P319544" s="83"/>
    </row>
    <row r="319545" spans="16:16" x14ac:dyDescent="0.3">
      <c r="P319545" s="83"/>
    </row>
    <row r="319546" spans="16:16" x14ac:dyDescent="0.3">
      <c r="P319546" s="83"/>
    </row>
    <row r="319547" spans="16:16" x14ac:dyDescent="0.3">
      <c r="P319547" s="83"/>
    </row>
    <row r="319548" spans="16:16" x14ac:dyDescent="0.3">
      <c r="P319548" s="83"/>
    </row>
    <row r="319549" spans="16:16" x14ac:dyDescent="0.3">
      <c r="P319549" s="83"/>
    </row>
    <row r="319550" spans="16:16" x14ac:dyDescent="0.3">
      <c r="P319550" s="83"/>
    </row>
    <row r="319551" spans="16:16" x14ac:dyDescent="0.3">
      <c r="P319551" s="83"/>
    </row>
    <row r="319552" spans="16:16" x14ac:dyDescent="0.3">
      <c r="P319552" s="83"/>
    </row>
    <row r="319553" spans="16:16" x14ac:dyDescent="0.3">
      <c r="P319553" s="83"/>
    </row>
    <row r="319554" spans="16:16" x14ac:dyDescent="0.3">
      <c r="P319554" s="83"/>
    </row>
    <row r="319555" spans="16:16" x14ac:dyDescent="0.3">
      <c r="P319555" s="83"/>
    </row>
    <row r="319556" spans="16:16" x14ac:dyDescent="0.3">
      <c r="P319556" s="83"/>
    </row>
    <row r="319557" spans="16:16" x14ac:dyDescent="0.3">
      <c r="P319557" s="83"/>
    </row>
    <row r="319558" spans="16:16" x14ac:dyDescent="0.3">
      <c r="P319558" s="83"/>
    </row>
    <row r="319559" spans="16:16" x14ac:dyDescent="0.3">
      <c r="P319559" s="83"/>
    </row>
    <row r="319560" spans="16:16" x14ac:dyDescent="0.3">
      <c r="P319560" s="83"/>
    </row>
    <row r="319561" spans="16:16" x14ac:dyDescent="0.3">
      <c r="P319561" s="83"/>
    </row>
    <row r="319562" spans="16:16" x14ac:dyDescent="0.3">
      <c r="P319562" s="83"/>
    </row>
    <row r="319563" spans="16:16" x14ac:dyDescent="0.3">
      <c r="P319563" s="83"/>
    </row>
    <row r="319564" spans="16:16" x14ac:dyDescent="0.3">
      <c r="P319564" s="83"/>
    </row>
    <row r="319565" spans="16:16" x14ac:dyDescent="0.3">
      <c r="P319565" s="83"/>
    </row>
    <row r="319566" spans="16:16" x14ac:dyDescent="0.3">
      <c r="P319566" s="83"/>
    </row>
    <row r="319567" spans="16:16" x14ac:dyDescent="0.3">
      <c r="P319567" s="83"/>
    </row>
    <row r="319568" spans="16:16" x14ac:dyDescent="0.3">
      <c r="P319568" s="83"/>
    </row>
    <row r="319569" spans="16:16" x14ac:dyDescent="0.3">
      <c r="P319569" s="83"/>
    </row>
    <row r="319570" spans="16:16" x14ac:dyDescent="0.3">
      <c r="P319570" s="83"/>
    </row>
    <row r="319571" spans="16:16" x14ac:dyDescent="0.3">
      <c r="P319571" s="83"/>
    </row>
    <row r="319572" spans="16:16" x14ac:dyDescent="0.3">
      <c r="P319572" s="83"/>
    </row>
    <row r="319573" spans="16:16" x14ac:dyDescent="0.3">
      <c r="P319573" s="83"/>
    </row>
    <row r="319574" spans="16:16" x14ac:dyDescent="0.3">
      <c r="P319574" s="83"/>
    </row>
    <row r="319575" spans="16:16" x14ac:dyDescent="0.3">
      <c r="P319575" s="83"/>
    </row>
    <row r="319576" spans="16:16" x14ac:dyDescent="0.3">
      <c r="P319576" s="83"/>
    </row>
    <row r="319577" spans="16:16" x14ac:dyDescent="0.3">
      <c r="P319577" s="83"/>
    </row>
    <row r="319578" spans="16:16" x14ac:dyDescent="0.3">
      <c r="P319578" s="83"/>
    </row>
    <row r="319579" spans="16:16" x14ac:dyDescent="0.3">
      <c r="P319579" s="83"/>
    </row>
    <row r="319580" spans="16:16" x14ac:dyDescent="0.3">
      <c r="P319580" s="83"/>
    </row>
    <row r="319581" spans="16:16" x14ac:dyDescent="0.3">
      <c r="P319581" s="83"/>
    </row>
    <row r="319582" spans="16:16" x14ac:dyDescent="0.3">
      <c r="P319582" s="83"/>
    </row>
    <row r="319583" spans="16:16" x14ac:dyDescent="0.3">
      <c r="P319583" s="83"/>
    </row>
    <row r="319584" spans="16:16" x14ac:dyDescent="0.3">
      <c r="P319584" s="83"/>
    </row>
    <row r="319585" spans="16:16" x14ac:dyDescent="0.3">
      <c r="P319585" s="83"/>
    </row>
    <row r="319586" spans="16:16" x14ac:dyDescent="0.3">
      <c r="P319586" s="83"/>
    </row>
    <row r="319587" spans="16:16" x14ac:dyDescent="0.3">
      <c r="P319587" s="83"/>
    </row>
    <row r="319588" spans="16:16" x14ac:dyDescent="0.3">
      <c r="P319588" s="83"/>
    </row>
    <row r="319589" spans="16:16" x14ac:dyDescent="0.3">
      <c r="P319589" s="83"/>
    </row>
    <row r="319590" spans="16:16" x14ac:dyDescent="0.3">
      <c r="P319590" s="83"/>
    </row>
    <row r="319591" spans="16:16" x14ac:dyDescent="0.3">
      <c r="P319591" s="83"/>
    </row>
    <row r="319592" spans="16:16" x14ac:dyDescent="0.3">
      <c r="P319592" s="83"/>
    </row>
    <row r="319593" spans="16:16" x14ac:dyDescent="0.3">
      <c r="P319593" s="83"/>
    </row>
    <row r="319594" spans="16:16" x14ac:dyDescent="0.3">
      <c r="P319594" s="83"/>
    </row>
    <row r="319595" spans="16:16" x14ac:dyDescent="0.3">
      <c r="P319595" s="83"/>
    </row>
    <row r="319596" spans="16:16" x14ac:dyDescent="0.3">
      <c r="P319596" s="83"/>
    </row>
    <row r="319597" spans="16:16" x14ac:dyDescent="0.3">
      <c r="P319597" s="83"/>
    </row>
    <row r="319598" spans="16:16" x14ac:dyDescent="0.3">
      <c r="P319598" s="83"/>
    </row>
    <row r="319599" spans="16:16" x14ac:dyDescent="0.3">
      <c r="P319599" s="83"/>
    </row>
    <row r="319600" spans="16:16" x14ac:dyDescent="0.3">
      <c r="P319600" s="83"/>
    </row>
    <row r="319601" spans="16:16" x14ac:dyDescent="0.3">
      <c r="P319601" s="83"/>
    </row>
    <row r="319602" spans="16:16" x14ac:dyDescent="0.3">
      <c r="P319602" s="83"/>
    </row>
    <row r="319603" spans="16:16" x14ac:dyDescent="0.3">
      <c r="P319603" s="83"/>
    </row>
    <row r="319604" spans="16:16" x14ac:dyDescent="0.3">
      <c r="P319604" s="83"/>
    </row>
    <row r="319605" spans="16:16" x14ac:dyDescent="0.3">
      <c r="P319605" s="83"/>
    </row>
    <row r="319606" spans="16:16" x14ac:dyDescent="0.3">
      <c r="P319606" s="83"/>
    </row>
    <row r="319607" spans="16:16" x14ac:dyDescent="0.3">
      <c r="P319607" s="83"/>
    </row>
    <row r="319608" spans="16:16" x14ac:dyDescent="0.3">
      <c r="P319608" s="83"/>
    </row>
    <row r="319609" spans="16:16" x14ac:dyDescent="0.3">
      <c r="P319609" s="83"/>
    </row>
    <row r="319610" spans="16:16" x14ac:dyDescent="0.3">
      <c r="P319610" s="83"/>
    </row>
    <row r="319611" spans="16:16" x14ac:dyDescent="0.3">
      <c r="P319611" s="83"/>
    </row>
    <row r="319612" spans="16:16" x14ac:dyDescent="0.3">
      <c r="P319612" s="83"/>
    </row>
    <row r="319613" spans="16:16" x14ac:dyDescent="0.3">
      <c r="P319613" s="83"/>
    </row>
    <row r="319614" spans="16:16" x14ac:dyDescent="0.3">
      <c r="P319614" s="83"/>
    </row>
    <row r="319615" spans="16:16" x14ac:dyDescent="0.3">
      <c r="P319615" s="83"/>
    </row>
    <row r="319616" spans="16:16" x14ac:dyDescent="0.3">
      <c r="P319616" s="83"/>
    </row>
    <row r="319617" spans="16:16" x14ac:dyDescent="0.3">
      <c r="P319617" s="83"/>
    </row>
    <row r="319618" spans="16:16" x14ac:dyDescent="0.3">
      <c r="P319618" s="83"/>
    </row>
    <row r="319619" spans="16:16" x14ac:dyDescent="0.3">
      <c r="P319619" s="83"/>
    </row>
    <row r="319620" spans="16:16" x14ac:dyDescent="0.3">
      <c r="P319620" s="83"/>
    </row>
    <row r="319621" spans="16:16" x14ac:dyDescent="0.3">
      <c r="P319621" s="83"/>
    </row>
    <row r="319622" spans="16:16" x14ac:dyDescent="0.3">
      <c r="P319622" s="83"/>
    </row>
    <row r="319623" spans="16:16" x14ac:dyDescent="0.3">
      <c r="P319623" s="83"/>
    </row>
    <row r="319624" spans="16:16" x14ac:dyDescent="0.3">
      <c r="P319624" s="83"/>
    </row>
    <row r="319625" spans="16:16" x14ac:dyDescent="0.3">
      <c r="P319625" s="83"/>
    </row>
    <row r="319626" spans="16:16" x14ac:dyDescent="0.3">
      <c r="P319626" s="83"/>
    </row>
    <row r="319627" spans="16:16" x14ac:dyDescent="0.3">
      <c r="P319627" s="83"/>
    </row>
    <row r="319628" spans="16:16" x14ac:dyDescent="0.3">
      <c r="P319628" s="83"/>
    </row>
    <row r="319629" spans="16:16" x14ac:dyDescent="0.3">
      <c r="P319629" s="83"/>
    </row>
    <row r="319630" spans="16:16" x14ac:dyDescent="0.3">
      <c r="P319630" s="83"/>
    </row>
    <row r="319631" spans="16:16" x14ac:dyDescent="0.3">
      <c r="P319631" s="83"/>
    </row>
    <row r="319632" spans="16:16" x14ac:dyDescent="0.3">
      <c r="P319632" s="83"/>
    </row>
    <row r="319633" spans="16:16" x14ac:dyDescent="0.3">
      <c r="P319633" s="83"/>
    </row>
    <row r="319634" spans="16:16" x14ac:dyDescent="0.3">
      <c r="P319634" s="83"/>
    </row>
    <row r="319635" spans="16:16" x14ac:dyDescent="0.3">
      <c r="P319635" s="83"/>
    </row>
    <row r="319636" spans="16:16" x14ac:dyDescent="0.3">
      <c r="P319636" s="83"/>
    </row>
    <row r="319637" spans="16:16" x14ac:dyDescent="0.3">
      <c r="P319637" s="83"/>
    </row>
    <row r="319638" spans="16:16" x14ac:dyDescent="0.3">
      <c r="P319638" s="83"/>
    </row>
    <row r="319639" spans="16:16" x14ac:dyDescent="0.3">
      <c r="P319639" s="83"/>
    </row>
    <row r="319640" spans="16:16" x14ac:dyDescent="0.3">
      <c r="P319640" s="83"/>
    </row>
    <row r="319641" spans="16:16" x14ac:dyDescent="0.3">
      <c r="P319641" s="83"/>
    </row>
    <row r="319642" spans="16:16" x14ac:dyDescent="0.3">
      <c r="P319642" s="83"/>
    </row>
    <row r="319643" spans="16:16" x14ac:dyDescent="0.3">
      <c r="P319643" s="83"/>
    </row>
    <row r="319644" spans="16:16" x14ac:dyDescent="0.3">
      <c r="P319644" s="83"/>
    </row>
    <row r="319645" spans="16:16" x14ac:dyDescent="0.3">
      <c r="P319645" s="83"/>
    </row>
    <row r="319646" spans="16:16" x14ac:dyDescent="0.3">
      <c r="P319646" s="83"/>
    </row>
    <row r="319647" spans="16:16" x14ac:dyDescent="0.3">
      <c r="P319647" s="83"/>
    </row>
    <row r="319648" spans="16:16" x14ac:dyDescent="0.3">
      <c r="P319648" s="83"/>
    </row>
    <row r="319649" spans="16:16" x14ac:dyDescent="0.3">
      <c r="P319649" s="83"/>
    </row>
    <row r="319650" spans="16:16" x14ac:dyDescent="0.3">
      <c r="P319650" s="83"/>
    </row>
    <row r="319651" spans="16:16" x14ac:dyDescent="0.3">
      <c r="P319651" s="83"/>
    </row>
    <row r="319652" spans="16:16" x14ac:dyDescent="0.3">
      <c r="P319652" s="83"/>
    </row>
    <row r="319653" spans="16:16" x14ac:dyDescent="0.3">
      <c r="P319653" s="83"/>
    </row>
    <row r="319654" spans="16:16" x14ac:dyDescent="0.3">
      <c r="P319654" s="83"/>
    </row>
    <row r="319655" spans="16:16" x14ac:dyDescent="0.3">
      <c r="P319655" s="83"/>
    </row>
    <row r="319656" spans="16:16" x14ac:dyDescent="0.3">
      <c r="P319656" s="83"/>
    </row>
    <row r="319657" spans="16:16" x14ac:dyDescent="0.3">
      <c r="P319657" s="83"/>
    </row>
    <row r="319658" spans="16:16" x14ac:dyDescent="0.3">
      <c r="P319658" s="83"/>
    </row>
    <row r="319659" spans="16:16" x14ac:dyDescent="0.3">
      <c r="P319659" s="83"/>
    </row>
    <row r="319660" spans="16:16" x14ac:dyDescent="0.3">
      <c r="P319660" s="83"/>
    </row>
    <row r="319661" spans="16:16" x14ac:dyDescent="0.3">
      <c r="P319661" s="83"/>
    </row>
    <row r="319662" spans="16:16" x14ac:dyDescent="0.3">
      <c r="P319662" s="83"/>
    </row>
    <row r="319663" spans="16:16" x14ac:dyDescent="0.3">
      <c r="P319663" s="83"/>
    </row>
    <row r="319664" spans="16:16" x14ac:dyDescent="0.3">
      <c r="P319664" s="83"/>
    </row>
    <row r="319665" spans="16:16" x14ac:dyDescent="0.3">
      <c r="P319665" s="83"/>
    </row>
    <row r="319666" spans="16:16" x14ac:dyDescent="0.3">
      <c r="P319666" s="83"/>
    </row>
    <row r="319667" spans="16:16" x14ac:dyDescent="0.3">
      <c r="P319667" s="83"/>
    </row>
    <row r="319668" spans="16:16" x14ac:dyDescent="0.3">
      <c r="P319668" s="83"/>
    </row>
    <row r="319669" spans="16:16" x14ac:dyDescent="0.3">
      <c r="P319669" s="83"/>
    </row>
    <row r="319670" spans="16:16" x14ac:dyDescent="0.3">
      <c r="P319670" s="83"/>
    </row>
    <row r="319671" spans="16:16" x14ac:dyDescent="0.3">
      <c r="P319671" s="83"/>
    </row>
    <row r="319672" spans="16:16" x14ac:dyDescent="0.3">
      <c r="P319672" s="83"/>
    </row>
    <row r="319673" spans="16:16" x14ac:dyDescent="0.3">
      <c r="P319673" s="83"/>
    </row>
    <row r="319674" spans="16:16" x14ac:dyDescent="0.3">
      <c r="P319674" s="83"/>
    </row>
    <row r="319675" spans="16:16" x14ac:dyDescent="0.3">
      <c r="P319675" s="83"/>
    </row>
    <row r="319676" spans="16:16" x14ac:dyDescent="0.3">
      <c r="P319676" s="83"/>
    </row>
    <row r="319677" spans="16:16" x14ac:dyDescent="0.3">
      <c r="P319677" s="83"/>
    </row>
    <row r="319678" spans="16:16" x14ac:dyDescent="0.3">
      <c r="P319678" s="83"/>
    </row>
    <row r="319679" spans="16:16" x14ac:dyDescent="0.3">
      <c r="P319679" s="83"/>
    </row>
    <row r="319680" spans="16:16" x14ac:dyDescent="0.3">
      <c r="P319680" s="83"/>
    </row>
    <row r="319681" spans="16:16" x14ac:dyDescent="0.3">
      <c r="P319681" s="83"/>
    </row>
    <row r="319682" spans="16:16" x14ac:dyDescent="0.3">
      <c r="P319682" s="83"/>
    </row>
    <row r="319683" spans="16:16" x14ac:dyDescent="0.3">
      <c r="P319683" s="83"/>
    </row>
    <row r="319684" spans="16:16" x14ac:dyDescent="0.3">
      <c r="P319684" s="83"/>
    </row>
    <row r="319685" spans="16:16" x14ac:dyDescent="0.3">
      <c r="P319685" s="83"/>
    </row>
    <row r="319686" spans="16:16" x14ac:dyDescent="0.3">
      <c r="P319686" s="83"/>
    </row>
    <row r="319687" spans="16:16" x14ac:dyDescent="0.3">
      <c r="P319687" s="83"/>
    </row>
    <row r="319688" spans="16:16" x14ac:dyDescent="0.3">
      <c r="P319688" s="83"/>
    </row>
    <row r="319689" spans="16:16" x14ac:dyDescent="0.3">
      <c r="P319689" s="83"/>
    </row>
    <row r="319690" spans="16:16" x14ac:dyDescent="0.3">
      <c r="P319690" s="83"/>
    </row>
    <row r="319691" spans="16:16" x14ac:dyDescent="0.3">
      <c r="P319691" s="83"/>
    </row>
    <row r="319692" spans="16:16" x14ac:dyDescent="0.3">
      <c r="P319692" s="83"/>
    </row>
    <row r="319693" spans="16:16" x14ac:dyDescent="0.3">
      <c r="P319693" s="83"/>
    </row>
    <row r="319694" spans="16:16" x14ac:dyDescent="0.3">
      <c r="P319694" s="83"/>
    </row>
    <row r="319695" spans="16:16" x14ac:dyDescent="0.3">
      <c r="P319695" s="83"/>
    </row>
    <row r="319696" spans="16:16" x14ac:dyDescent="0.3">
      <c r="P319696" s="83"/>
    </row>
    <row r="319697" spans="16:16" x14ac:dyDescent="0.3">
      <c r="P319697" s="83"/>
    </row>
    <row r="319698" spans="16:16" x14ac:dyDescent="0.3">
      <c r="P319698" s="83"/>
    </row>
    <row r="319699" spans="16:16" x14ac:dyDescent="0.3">
      <c r="P319699" s="83"/>
    </row>
    <row r="319700" spans="16:16" x14ac:dyDescent="0.3">
      <c r="P319700" s="83"/>
    </row>
    <row r="319701" spans="16:16" x14ac:dyDescent="0.3">
      <c r="P319701" s="83"/>
    </row>
    <row r="319702" spans="16:16" x14ac:dyDescent="0.3">
      <c r="P319702" s="83"/>
    </row>
    <row r="319703" spans="16:16" x14ac:dyDescent="0.3">
      <c r="P319703" s="83"/>
    </row>
    <row r="319704" spans="16:16" x14ac:dyDescent="0.3">
      <c r="P319704" s="83"/>
    </row>
    <row r="319705" spans="16:16" x14ac:dyDescent="0.3">
      <c r="P319705" s="83"/>
    </row>
    <row r="319706" spans="16:16" x14ac:dyDescent="0.3">
      <c r="P319706" s="83"/>
    </row>
    <row r="319707" spans="16:16" x14ac:dyDescent="0.3">
      <c r="P319707" s="83"/>
    </row>
    <row r="319708" spans="16:16" x14ac:dyDescent="0.3">
      <c r="P319708" s="83"/>
    </row>
    <row r="319709" spans="16:16" x14ac:dyDescent="0.3">
      <c r="P319709" s="83"/>
    </row>
    <row r="319710" spans="16:16" x14ac:dyDescent="0.3">
      <c r="P319710" s="83"/>
    </row>
    <row r="319711" spans="16:16" x14ac:dyDescent="0.3">
      <c r="P319711" s="83"/>
    </row>
    <row r="319712" spans="16:16" x14ac:dyDescent="0.3">
      <c r="P319712" s="83"/>
    </row>
    <row r="319713" spans="16:16" x14ac:dyDescent="0.3">
      <c r="P319713" s="83"/>
    </row>
    <row r="319714" spans="16:16" x14ac:dyDescent="0.3">
      <c r="P319714" s="83"/>
    </row>
    <row r="319715" spans="16:16" x14ac:dyDescent="0.3">
      <c r="P319715" s="83"/>
    </row>
    <row r="319716" spans="16:16" x14ac:dyDescent="0.3">
      <c r="P319716" s="83"/>
    </row>
    <row r="319717" spans="16:16" x14ac:dyDescent="0.3">
      <c r="P319717" s="83"/>
    </row>
    <row r="319718" spans="16:16" x14ac:dyDescent="0.3">
      <c r="P319718" s="83"/>
    </row>
    <row r="319719" spans="16:16" x14ac:dyDescent="0.3">
      <c r="P319719" s="83"/>
    </row>
    <row r="319720" spans="16:16" x14ac:dyDescent="0.3">
      <c r="P319720" s="83"/>
    </row>
    <row r="319721" spans="16:16" x14ac:dyDescent="0.3">
      <c r="P319721" s="83"/>
    </row>
    <row r="319722" spans="16:16" x14ac:dyDescent="0.3">
      <c r="P319722" s="83"/>
    </row>
    <row r="319723" spans="16:16" x14ac:dyDescent="0.3">
      <c r="P319723" s="83"/>
    </row>
    <row r="319724" spans="16:16" x14ac:dyDescent="0.3">
      <c r="P319724" s="83"/>
    </row>
    <row r="319725" spans="16:16" x14ac:dyDescent="0.3">
      <c r="P319725" s="83"/>
    </row>
    <row r="319726" spans="16:16" x14ac:dyDescent="0.3">
      <c r="P319726" s="83"/>
    </row>
    <row r="319727" spans="16:16" x14ac:dyDescent="0.3">
      <c r="P319727" s="83"/>
    </row>
    <row r="319728" spans="16:16" x14ac:dyDescent="0.3">
      <c r="P319728" s="83"/>
    </row>
    <row r="319729" spans="16:16" x14ac:dyDescent="0.3">
      <c r="P319729" s="83"/>
    </row>
    <row r="319730" spans="16:16" x14ac:dyDescent="0.3">
      <c r="P319730" s="83"/>
    </row>
    <row r="319731" spans="16:16" x14ac:dyDescent="0.3">
      <c r="P319731" s="83"/>
    </row>
    <row r="319732" spans="16:16" x14ac:dyDescent="0.3">
      <c r="P319732" s="83"/>
    </row>
    <row r="319733" spans="16:16" x14ac:dyDescent="0.3">
      <c r="P319733" s="83"/>
    </row>
    <row r="319734" spans="16:16" x14ac:dyDescent="0.3">
      <c r="P319734" s="83"/>
    </row>
    <row r="319735" spans="16:16" x14ac:dyDescent="0.3">
      <c r="P319735" s="83"/>
    </row>
    <row r="319736" spans="16:16" x14ac:dyDescent="0.3">
      <c r="P319736" s="83"/>
    </row>
    <row r="319737" spans="16:16" x14ac:dyDescent="0.3">
      <c r="P319737" s="83"/>
    </row>
    <row r="319738" spans="16:16" x14ac:dyDescent="0.3">
      <c r="P319738" s="83"/>
    </row>
    <row r="319739" spans="16:16" x14ac:dyDescent="0.3">
      <c r="P319739" s="83"/>
    </row>
    <row r="319740" spans="16:16" x14ac:dyDescent="0.3">
      <c r="P319740" s="83"/>
    </row>
    <row r="319741" spans="16:16" x14ac:dyDescent="0.3">
      <c r="P319741" s="83"/>
    </row>
    <row r="319742" spans="16:16" x14ac:dyDescent="0.3">
      <c r="P319742" s="83"/>
    </row>
    <row r="319743" spans="16:16" x14ac:dyDescent="0.3">
      <c r="P319743" s="83"/>
    </row>
    <row r="319744" spans="16:16" x14ac:dyDescent="0.3">
      <c r="P319744" s="83"/>
    </row>
    <row r="319745" spans="16:16" x14ac:dyDescent="0.3">
      <c r="P319745" s="83"/>
    </row>
    <row r="319746" spans="16:16" x14ac:dyDescent="0.3">
      <c r="P319746" s="83"/>
    </row>
    <row r="319747" spans="16:16" x14ac:dyDescent="0.3">
      <c r="P319747" s="83"/>
    </row>
    <row r="319748" spans="16:16" x14ac:dyDescent="0.3">
      <c r="P319748" s="83"/>
    </row>
    <row r="319749" spans="16:16" x14ac:dyDescent="0.3">
      <c r="P319749" s="83"/>
    </row>
    <row r="319750" spans="16:16" x14ac:dyDescent="0.3">
      <c r="P319750" s="83"/>
    </row>
    <row r="319751" spans="16:16" x14ac:dyDescent="0.3">
      <c r="P319751" s="83"/>
    </row>
    <row r="319752" spans="16:16" x14ac:dyDescent="0.3">
      <c r="P319752" s="83"/>
    </row>
    <row r="319753" spans="16:16" x14ac:dyDescent="0.3">
      <c r="P319753" s="83"/>
    </row>
    <row r="319754" spans="16:16" x14ac:dyDescent="0.3">
      <c r="P319754" s="83"/>
    </row>
    <row r="319755" spans="16:16" x14ac:dyDescent="0.3">
      <c r="P319755" s="83"/>
    </row>
    <row r="319756" spans="16:16" x14ac:dyDescent="0.3">
      <c r="P319756" s="83"/>
    </row>
    <row r="319757" spans="16:16" x14ac:dyDescent="0.3">
      <c r="P319757" s="83"/>
    </row>
    <row r="319758" spans="16:16" x14ac:dyDescent="0.3">
      <c r="P319758" s="83"/>
    </row>
    <row r="319759" spans="16:16" x14ac:dyDescent="0.3">
      <c r="P319759" s="83"/>
    </row>
    <row r="319760" spans="16:16" x14ac:dyDescent="0.3">
      <c r="P319760" s="83"/>
    </row>
    <row r="319761" spans="16:16" x14ac:dyDescent="0.3">
      <c r="P319761" s="83"/>
    </row>
    <row r="319762" spans="16:16" x14ac:dyDescent="0.3">
      <c r="P319762" s="83"/>
    </row>
    <row r="319763" spans="16:16" x14ac:dyDescent="0.3">
      <c r="P319763" s="83"/>
    </row>
    <row r="319764" spans="16:16" x14ac:dyDescent="0.3">
      <c r="P319764" s="83"/>
    </row>
    <row r="319765" spans="16:16" x14ac:dyDescent="0.3">
      <c r="P319765" s="83"/>
    </row>
    <row r="319766" spans="16:16" x14ac:dyDescent="0.3">
      <c r="P319766" s="83"/>
    </row>
    <row r="319767" spans="16:16" x14ac:dyDescent="0.3">
      <c r="P319767" s="83"/>
    </row>
    <row r="319768" spans="16:16" x14ac:dyDescent="0.3">
      <c r="P319768" s="83"/>
    </row>
    <row r="319769" spans="16:16" x14ac:dyDescent="0.3">
      <c r="P319769" s="83"/>
    </row>
    <row r="319770" spans="16:16" x14ac:dyDescent="0.3">
      <c r="P319770" s="83"/>
    </row>
    <row r="319771" spans="16:16" x14ac:dyDescent="0.3">
      <c r="P319771" s="83"/>
    </row>
    <row r="319772" spans="16:16" x14ac:dyDescent="0.3">
      <c r="P319772" s="83"/>
    </row>
    <row r="319773" spans="16:16" x14ac:dyDescent="0.3">
      <c r="P319773" s="83"/>
    </row>
    <row r="319774" spans="16:16" x14ac:dyDescent="0.3">
      <c r="P319774" s="83"/>
    </row>
    <row r="319775" spans="16:16" x14ac:dyDescent="0.3">
      <c r="P319775" s="83"/>
    </row>
    <row r="319776" spans="16:16" x14ac:dyDescent="0.3">
      <c r="P319776" s="83"/>
    </row>
    <row r="319777" spans="16:16" x14ac:dyDescent="0.3">
      <c r="P319777" s="83"/>
    </row>
    <row r="319778" spans="16:16" x14ac:dyDescent="0.3">
      <c r="P319778" s="83"/>
    </row>
    <row r="319779" spans="16:16" x14ac:dyDescent="0.3">
      <c r="P319779" s="83"/>
    </row>
    <row r="319780" spans="16:16" x14ac:dyDescent="0.3">
      <c r="P319780" s="83"/>
    </row>
    <row r="319781" spans="16:16" x14ac:dyDescent="0.3">
      <c r="P319781" s="83"/>
    </row>
    <row r="319782" spans="16:16" x14ac:dyDescent="0.3">
      <c r="P319782" s="83"/>
    </row>
    <row r="319783" spans="16:16" x14ac:dyDescent="0.3">
      <c r="P319783" s="83"/>
    </row>
    <row r="319784" spans="16:16" x14ac:dyDescent="0.3">
      <c r="P319784" s="83"/>
    </row>
    <row r="319785" spans="16:16" x14ac:dyDescent="0.3">
      <c r="P319785" s="83"/>
    </row>
    <row r="319786" spans="16:16" x14ac:dyDescent="0.3">
      <c r="P319786" s="83"/>
    </row>
    <row r="319787" spans="16:16" x14ac:dyDescent="0.3">
      <c r="P319787" s="83"/>
    </row>
    <row r="319788" spans="16:16" x14ac:dyDescent="0.3">
      <c r="P319788" s="83"/>
    </row>
    <row r="319789" spans="16:16" x14ac:dyDescent="0.3">
      <c r="P319789" s="83"/>
    </row>
    <row r="319790" spans="16:16" x14ac:dyDescent="0.3">
      <c r="P319790" s="83"/>
    </row>
    <row r="319791" spans="16:16" x14ac:dyDescent="0.3">
      <c r="P319791" s="83"/>
    </row>
    <row r="319792" spans="16:16" x14ac:dyDescent="0.3">
      <c r="P319792" s="83"/>
    </row>
    <row r="319793" spans="16:16" x14ac:dyDescent="0.3">
      <c r="P319793" s="83"/>
    </row>
    <row r="319794" spans="16:16" x14ac:dyDescent="0.3">
      <c r="P319794" s="83"/>
    </row>
    <row r="319795" spans="16:16" x14ac:dyDescent="0.3">
      <c r="P319795" s="83"/>
    </row>
    <row r="319796" spans="16:16" x14ac:dyDescent="0.3">
      <c r="P319796" s="83"/>
    </row>
    <row r="319797" spans="16:16" x14ac:dyDescent="0.3">
      <c r="P319797" s="83"/>
    </row>
    <row r="319798" spans="16:16" x14ac:dyDescent="0.3">
      <c r="P319798" s="83"/>
    </row>
    <row r="319799" spans="16:16" x14ac:dyDescent="0.3">
      <c r="P319799" s="83"/>
    </row>
    <row r="319800" spans="16:16" x14ac:dyDescent="0.3">
      <c r="P319800" s="83"/>
    </row>
    <row r="319801" spans="16:16" x14ac:dyDescent="0.3">
      <c r="P319801" s="83"/>
    </row>
    <row r="319802" spans="16:16" x14ac:dyDescent="0.3">
      <c r="P319802" s="83"/>
    </row>
    <row r="319803" spans="16:16" x14ac:dyDescent="0.3">
      <c r="P319803" s="83"/>
    </row>
    <row r="319804" spans="16:16" x14ac:dyDescent="0.3">
      <c r="P319804" s="83"/>
    </row>
    <row r="319805" spans="16:16" x14ac:dyDescent="0.3">
      <c r="P319805" s="83"/>
    </row>
    <row r="319806" spans="16:16" x14ac:dyDescent="0.3">
      <c r="P319806" s="83"/>
    </row>
    <row r="319807" spans="16:16" x14ac:dyDescent="0.3">
      <c r="P319807" s="83"/>
    </row>
    <row r="319808" spans="16:16" x14ac:dyDescent="0.3">
      <c r="P319808" s="83"/>
    </row>
    <row r="319809" spans="16:16" x14ac:dyDescent="0.3">
      <c r="P319809" s="83"/>
    </row>
    <row r="319810" spans="16:16" x14ac:dyDescent="0.3">
      <c r="P319810" s="83"/>
    </row>
    <row r="319811" spans="16:16" x14ac:dyDescent="0.3">
      <c r="P319811" s="83"/>
    </row>
    <row r="319812" spans="16:16" x14ac:dyDescent="0.3">
      <c r="P319812" s="83"/>
    </row>
    <row r="319813" spans="16:16" x14ac:dyDescent="0.3">
      <c r="P319813" s="83"/>
    </row>
    <row r="319814" spans="16:16" x14ac:dyDescent="0.3">
      <c r="P319814" s="83"/>
    </row>
    <row r="319815" spans="16:16" x14ac:dyDescent="0.3">
      <c r="P319815" s="83"/>
    </row>
    <row r="319816" spans="16:16" x14ac:dyDescent="0.3">
      <c r="P319816" s="83"/>
    </row>
    <row r="319817" spans="16:16" x14ac:dyDescent="0.3">
      <c r="P319817" s="83"/>
    </row>
    <row r="319818" spans="16:16" x14ac:dyDescent="0.3">
      <c r="P319818" s="83"/>
    </row>
    <row r="319819" spans="16:16" x14ac:dyDescent="0.3">
      <c r="P319819" s="83"/>
    </row>
    <row r="319820" spans="16:16" x14ac:dyDescent="0.3">
      <c r="P319820" s="83"/>
    </row>
    <row r="319821" spans="16:16" x14ac:dyDescent="0.3">
      <c r="P319821" s="83"/>
    </row>
    <row r="319822" spans="16:16" x14ac:dyDescent="0.3">
      <c r="P319822" s="83"/>
    </row>
    <row r="319823" spans="16:16" x14ac:dyDescent="0.3">
      <c r="P319823" s="83"/>
    </row>
    <row r="319824" spans="16:16" x14ac:dyDescent="0.3">
      <c r="P319824" s="83"/>
    </row>
    <row r="319825" spans="16:16" x14ac:dyDescent="0.3">
      <c r="P319825" s="83"/>
    </row>
    <row r="319826" spans="16:16" x14ac:dyDescent="0.3">
      <c r="P319826" s="83"/>
    </row>
    <row r="319827" spans="16:16" x14ac:dyDescent="0.3">
      <c r="P319827" s="83"/>
    </row>
    <row r="319828" spans="16:16" x14ac:dyDescent="0.3">
      <c r="P319828" s="83"/>
    </row>
    <row r="319829" spans="16:16" x14ac:dyDescent="0.3">
      <c r="P319829" s="83"/>
    </row>
    <row r="319830" spans="16:16" x14ac:dyDescent="0.3">
      <c r="P319830" s="83"/>
    </row>
    <row r="319831" spans="16:16" x14ac:dyDescent="0.3">
      <c r="P319831" s="83"/>
    </row>
    <row r="319832" spans="16:16" x14ac:dyDescent="0.3">
      <c r="P319832" s="83"/>
    </row>
    <row r="319833" spans="16:16" x14ac:dyDescent="0.3">
      <c r="P319833" s="83"/>
    </row>
    <row r="319834" spans="16:16" x14ac:dyDescent="0.3">
      <c r="P319834" s="83"/>
    </row>
    <row r="319835" spans="16:16" x14ac:dyDescent="0.3">
      <c r="P319835" s="83"/>
    </row>
    <row r="319836" spans="16:16" x14ac:dyDescent="0.3">
      <c r="P319836" s="83"/>
    </row>
    <row r="319837" spans="16:16" x14ac:dyDescent="0.3">
      <c r="P319837" s="83"/>
    </row>
    <row r="319838" spans="16:16" x14ac:dyDescent="0.3">
      <c r="P319838" s="83"/>
    </row>
    <row r="319839" spans="16:16" x14ac:dyDescent="0.3">
      <c r="P319839" s="83"/>
    </row>
    <row r="319840" spans="16:16" x14ac:dyDescent="0.3">
      <c r="P319840" s="83"/>
    </row>
    <row r="319841" spans="16:16" x14ac:dyDescent="0.3">
      <c r="P319841" s="83"/>
    </row>
    <row r="319842" spans="16:16" x14ac:dyDescent="0.3">
      <c r="P319842" s="83"/>
    </row>
    <row r="319843" spans="16:16" x14ac:dyDescent="0.3">
      <c r="P319843" s="83"/>
    </row>
    <row r="319844" spans="16:16" x14ac:dyDescent="0.3">
      <c r="P319844" s="83"/>
    </row>
    <row r="319845" spans="16:16" x14ac:dyDescent="0.3">
      <c r="P319845" s="83"/>
    </row>
    <row r="319846" spans="16:16" x14ac:dyDescent="0.3">
      <c r="P319846" s="83"/>
    </row>
    <row r="319847" spans="16:16" x14ac:dyDescent="0.3">
      <c r="P319847" s="83"/>
    </row>
    <row r="319848" spans="16:16" x14ac:dyDescent="0.3">
      <c r="P319848" s="83"/>
    </row>
    <row r="319849" spans="16:16" x14ac:dyDescent="0.3">
      <c r="P319849" s="83"/>
    </row>
    <row r="319850" spans="16:16" x14ac:dyDescent="0.3">
      <c r="P319850" s="83"/>
    </row>
    <row r="319851" spans="16:16" x14ac:dyDescent="0.3">
      <c r="P319851" s="83"/>
    </row>
    <row r="319852" spans="16:16" x14ac:dyDescent="0.3">
      <c r="P319852" s="83"/>
    </row>
    <row r="319853" spans="16:16" x14ac:dyDescent="0.3">
      <c r="P319853" s="83"/>
    </row>
    <row r="319854" spans="16:16" x14ac:dyDescent="0.3">
      <c r="P319854" s="83"/>
    </row>
    <row r="319855" spans="16:16" x14ac:dyDescent="0.3">
      <c r="P319855" s="83"/>
    </row>
    <row r="319856" spans="16:16" x14ac:dyDescent="0.3">
      <c r="P319856" s="83"/>
    </row>
    <row r="319857" spans="16:16" x14ac:dyDescent="0.3">
      <c r="P319857" s="83"/>
    </row>
    <row r="319858" spans="16:16" x14ac:dyDescent="0.3">
      <c r="P319858" s="83"/>
    </row>
    <row r="319859" spans="16:16" x14ac:dyDescent="0.3">
      <c r="P319859" s="83"/>
    </row>
    <row r="319860" spans="16:16" x14ac:dyDescent="0.3">
      <c r="P319860" s="83"/>
    </row>
    <row r="319861" spans="16:16" x14ac:dyDescent="0.3">
      <c r="P319861" s="83"/>
    </row>
    <row r="319862" spans="16:16" x14ac:dyDescent="0.3">
      <c r="P319862" s="83"/>
    </row>
    <row r="319863" spans="16:16" x14ac:dyDescent="0.3">
      <c r="P319863" s="83"/>
    </row>
    <row r="319864" spans="16:16" x14ac:dyDescent="0.3">
      <c r="P319864" s="83"/>
    </row>
    <row r="319865" spans="16:16" x14ac:dyDescent="0.3">
      <c r="P319865" s="83"/>
    </row>
    <row r="319866" spans="16:16" x14ac:dyDescent="0.3">
      <c r="P319866" s="83"/>
    </row>
    <row r="319867" spans="16:16" x14ac:dyDescent="0.3">
      <c r="P319867" s="83"/>
    </row>
    <row r="319868" spans="16:16" x14ac:dyDescent="0.3">
      <c r="P319868" s="83"/>
    </row>
    <row r="319869" spans="16:16" x14ac:dyDescent="0.3">
      <c r="P319869" s="83"/>
    </row>
    <row r="319870" spans="16:16" x14ac:dyDescent="0.3">
      <c r="P319870" s="83"/>
    </row>
    <row r="319871" spans="16:16" x14ac:dyDescent="0.3">
      <c r="P319871" s="83"/>
    </row>
    <row r="319872" spans="16:16" x14ac:dyDescent="0.3">
      <c r="P319872" s="83"/>
    </row>
    <row r="319873" spans="16:16" x14ac:dyDescent="0.3">
      <c r="P319873" s="83"/>
    </row>
    <row r="319874" spans="16:16" x14ac:dyDescent="0.3">
      <c r="P319874" s="83"/>
    </row>
    <row r="319875" spans="16:16" x14ac:dyDescent="0.3">
      <c r="P319875" s="83"/>
    </row>
    <row r="319876" spans="16:16" x14ac:dyDescent="0.3">
      <c r="P319876" s="83"/>
    </row>
    <row r="319877" spans="16:16" x14ac:dyDescent="0.3">
      <c r="P319877" s="83"/>
    </row>
    <row r="319878" spans="16:16" x14ac:dyDescent="0.3">
      <c r="P319878" s="83"/>
    </row>
    <row r="319879" spans="16:16" x14ac:dyDescent="0.3">
      <c r="P319879" s="83"/>
    </row>
    <row r="319880" spans="16:16" x14ac:dyDescent="0.3">
      <c r="P319880" s="83"/>
    </row>
    <row r="319881" spans="16:16" x14ac:dyDescent="0.3">
      <c r="P319881" s="83"/>
    </row>
    <row r="319882" spans="16:16" x14ac:dyDescent="0.3">
      <c r="P319882" s="83"/>
    </row>
    <row r="319883" spans="16:16" x14ac:dyDescent="0.3">
      <c r="P319883" s="83"/>
    </row>
    <row r="319884" spans="16:16" x14ac:dyDescent="0.3">
      <c r="P319884" s="83"/>
    </row>
    <row r="319885" spans="16:16" x14ac:dyDescent="0.3">
      <c r="P319885" s="83"/>
    </row>
    <row r="319886" spans="16:16" x14ac:dyDescent="0.3">
      <c r="P319886" s="83"/>
    </row>
    <row r="319887" spans="16:16" x14ac:dyDescent="0.3">
      <c r="P319887" s="83"/>
    </row>
    <row r="319888" spans="16:16" x14ac:dyDescent="0.3">
      <c r="P319888" s="83"/>
    </row>
    <row r="319889" spans="16:16" x14ac:dyDescent="0.3">
      <c r="P319889" s="83"/>
    </row>
    <row r="319890" spans="16:16" x14ac:dyDescent="0.3">
      <c r="P319890" s="83"/>
    </row>
    <row r="319891" spans="16:16" x14ac:dyDescent="0.3">
      <c r="P319891" s="83"/>
    </row>
    <row r="319892" spans="16:16" x14ac:dyDescent="0.3">
      <c r="P319892" s="83"/>
    </row>
    <row r="319893" spans="16:16" x14ac:dyDescent="0.3">
      <c r="P319893" s="83"/>
    </row>
    <row r="319894" spans="16:16" x14ac:dyDescent="0.3">
      <c r="P319894" s="83"/>
    </row>
    <row r="319895" spans="16:16" x14ac:dyDescent="0.3">
      <c r="P319895" s="83"/>
    </row>
    <row r="319896" spans="16:16" x14ac:dyDescent="0.3">
      <c r="P319896" s="83"/>
    </row>
    <row r="319897" spans="16:16" x14ac:dyDescent="0.3">
      <c r="P319897" s="83"/>
    </row>
    <row r="319898" spans="16:16" x14ac:dyDescent="0.3">
      <c r="P319898" s="83"/>
    </row>
    <row r="319899" spans="16:16" x14ac:dyDescent="0.3">
      <c r="P319899" s="83"/>
    </row>
    <row r="319900" spans="16:16" x14ac:dyDescent="0.3">
      <c r="P319900" s="83"/>
    </row>
    <row r="319901" spans="16:16" x14ac:dyDescent="0.3">
      <c r="P319901" s="83"/>
    </row>
    <row r="319902" spans="16:16" x14ac:dyDescent="0.3">
      <c r="P319902" s="83"/>
    </row>
    <row r="319903" spans="16:16" x14ac:dyDescent="0.3">
      <c r="P319903" s="83"/>
    </row>
    <row r="319904" spans="16:16" x14ac:dyDescent="0.3">
      <c r="P319904" s="83"/>
    </row>
    <row r="319905" spans="16:16" x14ac:dyDescent="0.3">
      <c r="P319905" s="83"/>
    </row>
    <row r="319906" spans="16:16" x14ac:dyDescent="0.3">
      <c r="P319906" s="83"/>
    </row>
    <row r="319907" spans="16:16" x14ac:dyDescent="0.3">
      <c r="P319907" s="83"/>
    </row>
    <row r="319908" spans="16:16" x14ac:dyDescent="0.3">
      <c r="P319908" s="83"/>
    </row>
    <row r="319909" spans="16:16" x14ac:dyDescent="0.3">
      <c r="P319909" s="83"/>
    </row>
    <row r="319910" spans="16:16" x14ac:dyDescent="0.3">
      <c r="P319910" s="83"/>
    </row>
    <row r="319911" spans="16:16" x14ac:dyDescent="0.3">
      <c r="P319911" s="83"/>
    </row>
    <row r="319912" spans="16:16" x14ac:dyDescent="0.3">
      <c r="P319912" s="83"/>
    </row>
    <row r="319913" spans="16:16" x14ac:dyDescent="0.3">
      <c r="P319913" s="83"/>
    </row>
    <row r="319914" spans="16:16" x14ac:dyDescent="0.3">
      <c r="P319914" s="83"/>
    </row>
    <row r="319915" spans="16:16" x14ac:dyDescent="0.3">
      <c r="P319915" s="83"/>
    </row>
    <row r="319916" spans="16:16" x14ac:dyDescent="0.3">
      <c r="P319916" s="83"/>
    </row>
    <row r="319917" spans="16:16" x14ac:dyDescent="0.3">
      <c r="P319917" s="83"/>
    </row>
    <row r="319918" spans="16:16" x14ac:dyDescent="0.3">
      <c r="P319918" s="83"/>
    </row>
    <row r="319919" spans="16:16" x14ac:dyDescent="0.3">
      <c r="P319919" s="83"/>
    </row>
    <row r="319920" spans="16:16" x14ac:dyDescent="0.3">
      <c r="P319920" s="83"/>
    </row>
    <row r="319921" spans="16:16" x14ac:dyDescent="0.3">
      <c r="P319921" s="83"/>
    </row>
    <row r="319922" spans="16:16" x14ac:dyDescent="0.3">
      <c r="P319922" s="83"/>
    </row>
    <row r="319923" spans="16:16" x14ac:dyDescent="0.3">
      <c r="P319923" s="83"/>
    </row>
    <row r="319924" spans="16:16" x14ac:dyDescent="0.3">
      <c r="P319924" s="83"/>
    </row>
    <row r="319925" spans="16:16" x14ac:dyDescent="0.3">
      <c r="P319925" s="83"/>
    </row>
    <row r="319926" spans="16:16" x14ac:dyDescent="0.3">
      <c r="P319926" s="83"/>
    </row>
    <row r="319927" spans="16:16" x14ac:dyDescent="0.3">
      <c r="P319927" s="83"/>
    </row>
    <row r="319928" spans="16:16" x14ac:dyDescent="0.3">
      <c r="P319928" s="83"/>
    </row>
    <row r="319929" spans="16:16" x14ac:dyDescent="0.3">
      <c r="P319929" s="83"/>
    </row>
    <row r="319930" spans="16:16" x14ac:dyDescent="0.3">
      <c r="P319930" s="83"/>
    </row>
    <row r="319931" spans="16:16" x14ac:dyDescent="0.3">
      <c r="P319931" s="83"/>
    </row>
    <row r="319932" spans="16:16" x14ac:dyDescent="0.3">
      <c r="P319932" s="83"/>
    </row>
    <row r="319933" spans="16:16" x14ac:dyDescent="0.3">
      <c r="P319933" s="83"/>
    </row>
    <row r="319934" spans="16:16" x14ac:dyDescent="0.3">
      <c r="P319934" s="83"/>
    </row>
    <row r="319935" spans="16:16" x14ac:dyDescent="0.3">
      <c r="P319935" s="83"/>
    </row>
    <row r="319936" spans="16:16" x14ac:dyDescent="0.3">
      <c r="P319936" s="83"/>
    </row>
    <row r="319937" spans="16:16" x14ac:dyDescent="0.3">
      <c r="P319937" s="83"/>
    </row>
    <row r="319938" spans="16:16" x14ac:dyDescent="0.3">
      <c r="P319938" s="83"/>
    </row>
    <row r="319939" spans="16:16" x14ac:dyDescent="0.3">
      <c r="P319939" s="83"/>
    </row>
    <row r="319940" spans="16:16" x14ac:dyDescent="0.3">
      <c r="P319940" s="83"/>
    </row>
    <row r="319941" spans="16:16" x14ac:dyDescent="0.3">
      <c r="P319941" s="83"/>
    </row>
    <row r="319942" spans="16:16" x14ac:dyDescent="0.3">
      <c r="P319942" s="83"/>
    </row>
    <row r="319943" spans="16:16" x14ac:dyDescent="0.3">
      <c r="P319943" s="83"/>
    </row>
    <row r="319944" spans="16:16" x14ac:dyDescent="0.3">
      <c r="P319944" s="83"/>
    </row>
    <row r="319945" spans="16:16" x14ac:dyDescent="0.3">
      <c r="P319945" s="83"/>
    </row>
    <row r="319946" spans="16:16" x14ac:dyDescent="0.3">
      <c r="P319946" s="83"/>
    </row>
    <row r="319947" spans="16:16" x14ac:dyDescent="0.3">
      <c r="P319947" s="83"/>
    </row>
    <row r="319948" spans="16:16" x14ac:dyDescent="0.3">
      <c r="P319948" s="83"/>
    </row>
    <row r="319949" spans="16:16" x14ac:dyDescent="0.3">
      <c r="P319949" s="83"/>
    </row>
    <row r="319950" spans="16:16" x14ac:dyDescent="0.3">
      <c r="P319950" s="83"/>
    </row>
    <row r="319951" spans="16:16" x14ac:dyDescent="0.3">
      <c r="P319951" s="83"/>
    </row>
    <row r="319952" spans="16:16" x14ac:dyDescent="0.3">
      <c r="P319952" s="83"/>
    </row>
    <row r="319953" spans="16:16" x14ac:dyDescent="0.3">
      <c r="P319953" s="83"/>
    </row>
    <row r="319954" spans="16:16" x14ac:dyDescent="0.3">
      <c r="P319954" s="83"/>
    </row>
    <row r="319955" spans="16:16" x14ac:dyDescent="0.3">
      <c r="P319955" s="83"/>
    </row>
    <row r="319956" spans="16:16" x14ac:dyDescent="0.3">
      <c r="P319956" s="83"/>
    </row>
    <row r="319957" spans="16:16" x14ac:dyDescent="0.3">
      <c r="P319957" s="83"/>
    </row>
    <row r="319958" spans="16:16" x14ac:dyDescent="0.3">
      <c r="P319958" s="83"/>
    </row>
    <row r="319959" spans="16:16" x14ac:dyDescent="0.3">
      <c r="P319959" s="83"/>
    </row>
    <row r="319960" spans="16:16" x14ac:dyDescent="0.3">
      <c r="P319960" s="83"/>
    </row>
    <row r="319961" spans="16:16" x14ac:dyDescent="0.3">
      <c r="P319961" s="83"/>
    </row>
    <row r="319962" spans="16:16" x14ac:dyDescent="0.3">
      <c r="P319962" s="83"/>
    </row>
    <row r="319963" spans="16:16" x14ac:dyDescent="0.3">
      <c r="P319963" s="83"/>
    </row>
    <row r="319964" spans="16:16" x14ac:dyDescent="0.3">
      <c r="P319964" s="83"/>
    </row>
    <row r="319965" spans="16:16" x14ac:dyDescent="0.3">
      <c r="P319965" s="83"/>
    </row>
    <row r="319966" spans="16:16" x14ac:dyDescent="0.3">
      <c r="P319966" s="83"/>
    </row>
    <row r="319967" spans="16:16" x14ac:dyDescent="0.3">
      <c r="P319967" s="83"/>
    </row>
    <row r="319968" spans="16:16" x14ac:dyDescent="0.3">
      <c r="P319968" s="83"/>
    </row>
    <row r="319969" spans="16:16" x14ac:dyDescent="0.3">
      <c r="P319969" s="83"/>
    </row>
    <row r="319970" spans="16:16" x14ac:dyDescent="0.3">
      <c r="P319970" s="83"/>
    </row>
    <row r="319971" spans="16:16" x14ac:dyDescent="0.3">
      <c r="P319971" s="83"/>
    </row>
    <row r="319972" spans="16:16" x14ac:dyDescent="0.3">
      <c r="P319972" s="83"/>
    </row>
    <row r="319973" spans="16:16" x14ac:dyDescent="0.3">
      <c r="P319973" s="83"/>
    </row>
    <row r="319974" spans="16:16" x14ac:dyDescent="0.3">
      <c r="P319974" s="83"/>
    </row>
    <row r="319975" spans="16:16" x14ac:dyDescent="0.3">
      <c r="P319975" s="83"/>
    </row>
    <row r="319976" spans="16:16" x14ac:dyDescent="0.3">
      <c r="P319976" s="83"/>
    </row>
    <row r="319977" spans="16:16" x14ac:dyDescent="0.3">
      <c r="P319977" s="83"/>
    </row>
    <row r="319978" spans="16:16" x14ac:dyDescent="0.3">
      <c r="P319978" s="83"/>
    </row>
    <row r="319979" spans="16:16" x14ac:dyDescent="0.3">
      <c r="P319979" s="83"/>
    </row>
    <row r="319980" spans="16:16" x14ac:dyDescent="0.3">
      <c r="P319980" s="83"/>
    </row>
    <row r="319981" spans="16:16" x14ac:dyDescent="0.3">
      <c r="P319981" s="83"/>
    </row>
    <row r="319982" spans="16:16" x14ac:dyDescent="0.3">
      <c r="P319982" s="83"/>
    </row>
    <row r="319983" spans="16:16" x14ac:dyDescent="0.3">
      <c r="P319983" s="83"/>
    </row>
    <row r="319984" spans="16:16" x14ac:dyDescent="0.3">
      <c r="P319984" s="83"/>
    </row>
    <row r="319985" spans="16:16" x14ac:dyDescent="0.3">
      <c r="P319985" s="83"/>
    </row>
    <row r="319986" spans="16:16" x14ac:dyDescent="0.3">
      <c r="P319986" s="83"/>
    </row>
    <row r="319987" spans="16:16" x14ac:dyDescent="0.3">
      <c r="P319987" s="83"/>
    </row>
    <row r="319988" spans="16:16" x14ac:dyDescent="0.3">
      <c r="P319988" s="83"/>
    </row>
    <row r="319989" spans="16:16" x14ac:dyDescent="0.3">
      <c r="P319989" s="83"/>
    </row>
    <row r="319990" spans="16:16" x14ac:dyDescent="0.3">
      <c r="P319990" s="83"/>
    </row>
    <row r="319991" spans="16:16" x14ac:dyDescent="0.3">
      <c r="P319991" s="83"/>
    </row>
    <row r="319992" spans="16:16" x14ac:dyDescent="0.3">
      <c r="P319992" s="83"/>
    </row>
    <row r="319993" spans="16:16" x14ac:dyDescent="0.3">
      <c r="P319993" s="83"/>
    </row>
    <row r="319994" spans="16:16" x14ac:dyDescent="0.3">
      <c r="P319994" s="83"/>
    </row>
    <row r="319995" spans="16:16" x14ac:dyDescent="0.3">
      <c r="P319995" s="83"/>
    </row>
    <row r="319996" spans="16:16" x14ac:dyDescent="0.3">
      <c r="P319996" s="83"/>
    </row>
    <row r="319997" spans="16:16" x14ac:dyDescent="0.3">
      <c r="P319997" s="83"/>
    </row>
    <row r="319998" spans="16:16" x14ac:dyDescent="0.3">
      <c r="P319998" s="83"/>
    </row>
    <row r="319999" spans="16:16" x14ac:dyDescent="0.3">
      <c r="P319999" s="83"/>
    </row>
    <row r="320000" spans="16:16" x14ac:dyDescent="0.3">
      <c r="P320000" s="83"/>
    </row>
    <row r="320001" spans="16:16" x14ac:dyDescent="0.3">
      <c r="P320001" s="83"/>
    </row>
    <row r="320002" spans="16:16" x14ac:dyDescent="0.3">
      <c r="P320002" s="83"/>
    </row>
    <row r="320003" spans="16:16" x14ac:dyDescent="0.3">
      <c r="P320003" s="83"/>
    </row>
    <row r="320004" spans="16:16" x14ac:dyDescent="0.3">
      <c r="P320004" s="83"/>
    </row>
    <row r="320005" spans="16:16" x14ac:dyDescent="0.3">
      <c r="P320005" s="83"/>
    </row>
    <row r="320006" spans="16:16" x14ac:dyDescent="0.3">
      <c r="P320006" s="83"/>
    </row>
    <row r="320007" spans="16:16" x14ac:dyDescent="0.3">
      <c r="P320007" s="83"/>
    </row>
    <row r="320008" spans="16:16" x14ac:dyDescent="0.3">
      <c r="P320008" s="83"/>
    </row>
    <row r="320009" spans="16:16" x14ac:dyDescent="0.3">
      <c r="P320009" s="83"/>
    </row>
    <row r="320010" spans="16:16" x14ac:dyDescent="0.3">
      <c r="P320010" s="83"/>
    </row>
    <row r="320011" spans="16:16" x14ac:dyDescent="0.3">
      <c r="P320011" s="83"/>
    </row>
    <row r="320012" spans="16:16" x14ac:dyDescent="0.3">
      <c r="P320012" s="83"/>
    </row>
    <row r="320013" spans="16:16" x14ac:dyDescent="0.3">
      <c r="P320013" s="83"/>
    </row>
    <row r="320014" spans="16:16" x14ac:dyDescent="0.3">
      <c r="P320014" s="83"/>
    </row>
    <row r="320015" spans="16:16" x14ac:dyDescent="0.3">
      <c r="P320015" s="83"/>
    </row>
    <row r="320016" spans="16:16" x14ac:dyDescent="0.3">
      <c r="P320016" s="83"/>
    </row>
    <row r="320017" spans="16:16" x14ac:dyDescent="0.3">
      <c r="P320017" s="83"/>
    </row>
    <row r="320018" spans="16:16" x14ac:dyDescent="0.3">
      <c r="P320018" s="83"/>
    </row>
    <row r="320019" spans="16:16" x14ac:dyDescent="0.3">
      <c r="P320019" s="83"/>
    </row>
    <row r="320020" spans="16:16" x14ac:dyDescent="0.3">
      <c r="P320020" s="83"/>
    </row>
    <row r="320021" spans="16:16" x14ac:dyDescent="0.3">
      <c r="P320021" s="83"/>
    </row>
    <row r="320022" spans="16:16" x14ac:dyDescent="0.3">
      <c r="P320022" s="83"/>
    </row>
    <row r="320023" spans="16:16" x14ac:dyDescent="0.3">
      <c r="P320023" s="83"/>
    </row>
    <row r="320024" spans="16:16" x14ac:dyDescent="0.3">
      <c r="P320024" s="83"/>
    </row>
    <row r="320025" spans="16:16" x14ac:dyDescent="0.3">
      <c r="P320025" s="83"/>
    </row>
    <row r="320026" spans="16:16" x14ac:dyDescent="0.3">
      <c r="P320026" s="83"/>
    </row>
    <row r="320027" spans="16:16" x14ac:dyDescent="0.3">
      <c r="P320027" s="83"/>
    </row>
    <row r="320028" spans="16:16" x14ac:dyDescent="0.3">
      <c r="P320028" s="83"/>
    </row>
    <row r="320029" spans="16:16" x14ac:dyDescent="0.3">
      <c r="P320029" s="83"/>
    </row>
    <row r="320030" spans="16:16" x14ac:dyDescent="0.3">
      <c r="P320030" s="83"/>
    </row>
    <row r="320031" spans="16:16" x14ac:dyDescent="0.3">
      <c r="P320031" s="83"/>
    </row>
    <row r="320032" spans="16:16" x14ac:dyDescent="0.3">
      <c r="P320032" s="83"/>
    </row>
    <row r="320033" spans="16:16" x14ac:dyDescent="0.3">
      <c r="P320033" s="83"/>
    </row>
    <row r="320034" spans="16:16" x14ac:dyDescent="0.3">
      <c r="P320034" s="83"/>
    </row>
    <row r="320035" spans="16:16" x14ac:dyDescent="0.3">
      <c r="P320035" s="83"/>
    </row>
    <row r="320036" spans="16:16" x14ac:dyDescent="0.3">
      <c r="P320036" s="83"/>
    </row>
    <row r="320037" spans="16:16" x14ac:dyDescent="0.3">
      <c r="P320037" s="83"/>
    </row>
    <row r="320038" spans="16:16" x14ac:dyDescent="0.3">
      <c r="P320038" s="83"/>
    </row>
    <row r="320039" spans="16:16" x14ac:dyDescent="0.3">
      <c r="P320039" s="83"/>
    </row>
    <row r="320040" spans="16:16" x14ac:dyDescent="0.3">
      <c r="P320040" s="83"/>
    </row>
    <row r="320041" spans="16:16" x14ac:dyDescent="0.3">
      <c r="P320041" s="83"/>
    </row>
    <row r="320042" spans="16:16" x14ac:dyDescent="0.3">
      <c r="P320042" s="83"/>
    </row>
    <row r="320043" spans="16:16" x14ac:dyDescent="0.3">
      <c r="P320043" s="83"/>
    </row>
    <row r="320044" spans="16:16" x14ac:dyDescent="0.3">
      <c r="P320044" s="83"/>
    </row>
    <row r="320045" spans="16:16" x14ac:dyDescent="0.3">
      <c r="P320045" s="83"/>
    </row>
    <row r="320046" spans="16:16" x14ac:dyDescent="0.3">
      <c r="P320046" s="83"/>
    </row>
    <row r="320047" spans="16:16" x14ac:dyDescent="0.3">
      <c r="P320047" s="83"/>
    </row>
    <row r="320048" spans="16:16" x14ac:dyDescent="0.3">
      <c r="P320048" s="83"/>
    </row>
    <row r="320049" spans="16:16" x14ac:dyDescent="0.3">
      <c r="P320049" s="83"/>
    </row>
    <row r="320050" spans="16:16" x14ac:dyDescent="0.3">
      <c r="P320050" s="83"/>
    </row>
    <row r="320051" spans="16:16" x14ac:dyDescent="0.3">
      <c r="P320051" s="83"/>
    </row>
    <row r="320052" spans="16:16" x14ac:dyDescent="0.3">
      <c r="P320052" s="83"/>
    </row>
    <row r="320053" spans="16:16" x14ac:dyDescent="0.3">
      <c r="P320053" s="83"/>
    </row>
    <row r="320054" spans="16:16" x14ac:dyDescent="0.3">
      <c r="P320054" s="83"/>
    </row>
    <row r="320055" spans="16:16" x14ac:dyDescent="0.3">
      <c r="P320055" s="83"/>
    </row>
    <row r="320056" spans="16:16" x14ac:dyDescent="0.3">
      <c r="P320056" s="83"/>
    </row>
    <row r="320057" spans="16:16" x14ac:dyDescent="0.3">
      <c r="P320057" s="83"/>
    </row>
    <row r="320058" spans="16:16" x14ac:dyDescent="0.3">
      <c r="P320058" s="83"/>
    </row>
    <row r="320059" spans="16:16" x14ac:dyDescent="0.3">
      <c r="P320059" s="83"/>
    </row>
    <row r="320060" spans="16:16" x14ac:dyDescent="0.3">
      <c r="P320060" s="83"/>
    </row>
    <row r="320061" spans="16:16" x14ac:dyDescent="0.3">
      <c r="P320061" s="83"/>
    </row>
    <row r="320062" spans="16:16" x14ac:dyDescent="0.3">
      <c r="P320062" s="83"/>
    </row>
    <row r="320063" spans="16:16" x14ac:dyDescent="0.3">
      <c r="P320063" s="83"/>
    </row>
    <row r="320064" spans="16:16" x14ac:dyDescent="0.3">
      <c r="P320064" s="83"/>
    </row>
    <row r="320065" spans="16:16" x14ac:dyDescent="0.3">
      <c r="P320065" s="83"/>
    </row>
    <row r="320066" spans="16:16" x14ac:dyDescent="0.3">
      <c r="P320066" s="83"/>
    </row>
    <row r="320067" spans="16:16" x14ac:dyDescent="0.3">
      <c r="P320067" s="83"/>
    </row>
    <row r="320068" spans="16:16" x14ac:dyDescent="0.3">
      <c r="P320068" s="83"/>
    </row>
    <row r="320069" spans="16:16" x14ac:dyDescent="0.3">
      <c r="P320069" s="83"/>
    </row>
    <row r="320070" spans="16:16" x14ac:dyDescent="0.3">
      <c r="P320070" s="83"/>
    </row>
    <row r="320071" spans="16:16" x14ac:dyDescent="0.3">
      <c r="P320071" s="83"/>
    </row>
    <row r="320072" spans="16:16" x14ac:dyDescent="0.3">
      <c r="P320072" s="83"/>
    </row>
    <row r="320073" spans="16:16" x14ac:dyDescent="0.3">
      <c r="P320073" s="83"/>
    </row>
    <row r="320074" spans="16:16" x14ac:dyDescent="0.3">
      <c r="P320074" s="83"/>
    </row>
    <row r="320075" spans="16:16" x14ac:dyDescent="0.3">
      <c r="P320075" s="83"/>
    </row>
    <row r="320076" spans="16:16" x14ac:dyDescent="0.3">
      <c r="P320076" s="83"/>
    </row>
    <row r="320077" spans="16:16" x14ac:dyDescent="0.3">
      <c r="P320077" s="83"/>
    </row>
    <row r="320078" spans="16:16" x14ac:dyDescent="0.3">
      <c r="P320078" s="83"/>
    </row>
    <row r="320079" spans="16:16" x14ac:dyDescent="0.3">
      <c r="P320079" s="83"/>
    </row>
    <row r="320080" spans="16:16" x14ac:dyDescent="0.3">
      <c r="P320080" s="83"/>
    </row>
    <row r="320081" spans="16:16" x14ac:dyDescent="0.3">
      <c r="P320081" s="83"/>
    </row>
    <row r="320082" spans="16:16" x14ac:dyDescent="0.3">
      <c r="P320082" s="83"/>
    </row>
    <row r="320083" spans="16:16" x14ac:dyDescent="0.3">
      <c r="P320083" s="83"/>
    </row>
    <row r="320084" spans="16:16" x14ac:dyDescent="0.3">
      <c r="P320084" s="83"/>
    </row>
    <row r="320085" spans="16:16" x14ac:dyDescent="0.3">
      <c r="P320085" s="83"/>
    </row>
    <row r="320086" spans="16:16" x14ac:dyDescent="0.3">
      <c r="P320086" s="83"/>
    </row>
    <row r="320087" spans="16:16" x14ac:dyDescent="0.3">
      <c r="P320087" s="83"/>
    </row>
    <row r="320088" spans="16:16" x14ac:dyDescent="0.3">
      <c r="P320088" s="83"/>
    </row>
    <row r="320089" spans="16:16" x14ac:dyDescent="0.3">
      <c r="P320089" s="83"/>
    </row>
    <row r="320090" spans="16:16" x14ac:dyDescent="0.3">
      <c r="P320090" s="83"/>
    </row>
    <row r="320091" spans="16:16" x14ac:dyDescent="0.3">
      <c r="P320091" s="83"/>
    </row>
    <row r="320092" spans="16:16" x14ac:dyDescent="0.3">
      <c r="P320092" s="83"/>
    </row>
    <row r="320093" spans="16:16" x14ac:dyDescent="0.3">
      <c r="P320093" s="83"/>
    </row>
    <row r="320094" spans="16:16" x14ac:dyDescent="0.3">
      <c r="P320094" s="83"/>
    </row>
    <row r="320095" spans="16:16" x14ac:dyDescent="0.3">
      <c r="P320095" s="83"/>
    </row>
    <row r="320096" spans="16:16" x14ac:dyDescent="0.3">
      <c r="P320096" s="83"/>
    </row>
    <row r="320097" spans="16:16" x14ac:dyDescent="0.3">
      <c r="P320097" s="83"/>
    </row>
    <row r="320098" spans="16:16" x14ac:dyDescent="0.3">
      <c r="P320098" s="83"/>
    </row>
    <row r="320099" spans="16:16" x14ac:dyDescent="0.3">
      <c r="P320099" s="83"/>
    </row>
    <row r="320100" spans="16:16" x14ac:dyDescent="0.3">
      <c r="P320100" s="83"/>
    </row>
    <row r="320101" spans="16:16" x14ac:dyDescent="0.3">
      <c r="P320101" s="83"/>
    </row>
    <row r="320102" spans="16:16" x14ac:dyDescent="0.3">
      <c r="P320102" s="83"/>
    </row>
    <row r="320103" spans="16:16" x14ac:dyDescent="0.3">
      <c r="P320103" s="83"/>
    </row>
    <row r="320104" spans="16:16" x14ac:dyDescent="0.3">
      <c r="P320104" s="83"/>
    </row>
    <row r="320105" spans="16:16" x14ac:dyDescent="0.3">
      <c r="P320105" s="83"/>
    </row>
    <row r="320106" spans="16:16" x14ac:dyDescent="0.3">
      <c r="P320106" s="83"/>
    </row>
    <row r="320107" spans="16:16" x14ac:dyDescent="0.3">
      <c r="P320107" s="83"/>
    </row>
    <row r="320108" spans="16:16" x14ac:dyDescent="0.3">
      <c r="P320108" s="83"/>
    </row>
    <row r="320109" spans="16:16" x14ac:dyDescent="0.3">
      <c r="P320109" s="83"/>
    </row>
    <row r="320110" spans="16:16" x14ac:dyDescent="0.3">
      <c r="P320110" s="83"/>
    </row>
    <row r="320111" spans="16:16" x14ac:dyDescent="0.3">
      <c r="P320111" s="83"/>
    </row>
    <row r="320112" spans="16:16" x14ac:dyDescent="0.3">
      <c r="P320112" s="83"/>
    </row>
    <row r="320113" spans="16:16" x14ac:dyDescent="0.3">
      <c r="P320113" s="83"/>
    </row>
    <row r="320114" spans="16:16" x14ac:dyDescent="0.3">
      <c r="P320114" s="83"/>
    </row>
    <row r="320115" spans="16:16" x14ac:dyDescent="0.3">
      <c r="P320115" s="83"/>
    </row>
    <row r="320116" spans="16:16" x14ac:dyDescent="0.3">
      <c r="P320116" s="83"/>
    </row>
    <row r="320117" spans="16:16" x14ac:dyDescent="0.3">
      <c r="P320117" s="83"/>
    </row>
    <row r="320118" spans="16:16" x14ac:dyDescent="0.3">
      <c r="P320118" s="83"/>
    </row>
    <row r="320119" spans="16:16" x14ac:dyDescent="0.3">
      <c r="P320119" s="83"/>
    </row>
    <row r="320120" spans="16:16" x14ac:dyDescent="0.3">
      <c r="P320120" s="83"/>
    </row>
    <row r="320121" spans="16:16" x14ac:dyDescent="0.3">
      <c r="P320121" s="83"/>
    </row>
    <row r="320122" spans="16:16" x14ac:dyDescent="0.3">
      <c r="P320122" s="83"/>
    </row>
    <row r="320123" spans="16:16" x14ac:dyDescent="0.3">
      <c r="P320123" s="83"/>
    </row>
    <row r="320124" spans="16:16" x14ac:dyDescent="0.3">
      <c r="P320124" s="83"/>
    </row>
    <row r="320125" spans="16:16" x14ac:dyDescent="0.3">
      <c r="P320125" s="83"/>
    </row>
    <row r="320126" spans="16:16" x14ac:dyDescent="0.3">
      <c r="P320126" s="83"/>
    </row>
    <row r="320127" spans="16:16" x14ac:dyDescent="0.3">
      <c r="P320127" s="83"/>
    </row>
    <row r="320128" spans="16:16" x14ac:dyDescent="0.3">
      <c r="P320128" s="83"/>
    </row>
    <row r="320129" spans="16:16" x14ac:dyDescent="0.3">
      <c r="P320129" s="83"/>
    </row>
    <row r="320130" spans="16:16" x14ac:dyDescent="0.3">
      <c r="P320130" s="83"/>
    </row>
    <row r="320131" spans="16:16" x14ac:dyDescent="0.3">
      <c r="P320131" s="83"/>
    </row>
    <row r="320132" spans="16:16" x14ac:dyDescent="0.3">
      <c r="P320132" s="83"/>
    </row>
    <row r="320133" spans="16:16" x14ac:dyDescent="0.3">
      <c r="P320133" s="83"/>
    </row>
    <row r="320134" spans="16:16" x14ac:dyDescent="0.3">
      <c r="P320134" s="83"/>
    </row>
    <row r="320135" spans="16:16" x14ac:dyDescent="0.3">
      <c r="P320135" s="83"/>
    </row>
    <row r="320136" spans="16:16" x14ac:dyDescent="0.3">
      <c r="P320136" s="83"/>
    </row>
    <row r="320137" spans="16:16" x14ac:dyDescent="0.3">
      <c r="P320137" s="83"/>
    </row>
    <row r="320138" spans="16:16" x14ac:dyDescent="0.3">
      <c r="P320138" s="83"/>
    </row>
    <row r="320139" spans="16:16" x14ac:dyDescent="0.3">
      <c r="P320139" s="83"/>
    </row>
    <row r="320140" spans="16:16" x14ac:dyDescent="0.3">
      <c r="P320140" s="83"/>
    </row>
    <row r="320141" spans="16:16" x14ac:dyDescent="0.3">
      <c r="P320141" s="83"/>
    </row>
    <row r="320142" spans="16:16" x14ac:dyDescent="0.3">
      <c r="P320142" s="83"/>
    </row>
    <row r="320143" spans="16:16" x14ac:dyDescent="0.3">
      <c r="P320143" s="83"/>
    </row>
    <row r="320144" spans="16:16" x14ac:dyDescent="0.3">
      <c r="P320144" s="83"/>
    </row>
    <row r="320145" spans="16:16" x14ac:dyDescent="0.3">
      <c r="P320145" s="83"/>
    </row>
    <row r="320146" spans="16:16" x14ac:dyDescent="0.3">
      <c r="P320146" s="83"/>
    </row>
    <row r="320147" spans="16:16" x14ac:dyDescent="0.3">
      <c r="P320147" s="83"/>
    </row>
    <row r="320148" spans="16:16" x14ac:dyDescent="0.3">
      <c r="P320148" s="83"/>
    </row>
    <row r="320149" spans="16:16" x14ac:dyDescent="0.3">
      <c r="P320149" s="83"/>
    </row>
    <row r="320150" spans="16:16" x14ac:dyDescent="0.3">
      <c r="P320150" s="83"/>
    </row>
    <row r="320151" spans="16:16" x14ac:dyDescent="0.3">
      <c r="P320151" s="83"/>
    </row>
    <row r="320152" spans="16:16" x14ac:dyDescent="0.3">
      <c r="P320152" s="83"/>
    </row>
    <row r="320153" spans="16:16" x14ac:dyDescent="0.3">
      <c r="P320153" s="83"/>
    </row>
    <row r="320154" spans="16:16" x14ac:dyDescent="0.3">
      <c r="P320154" s="83"/>
    </row>
    <row r="320155" spans="16:16" x14ac:dyDescent="0.3">
      <c r="P320155" s="83"/>
    </row>
    <row r="320156" spans="16:16" x14ac:dyDescent="0.3">
      <c r="P320156" s="83"/>
    </row>
    <row r="320157" spans="16:16" x14ac:dyDescent="0.3">
      <c r="P320157" s="83"/>
    </row>
    <row r="320158" spans="16:16" x14ac:dyDescent="0.3">
      <c r="P320158" s="83"/>
    </row>
    <row r="320159" spans="16:16" x14ac:dyDescent="0.3">
      <c r="P320159" s="83"/>
    </row>
    <row r="320160" spans="16:16" x14ac:dyDescent="0.3">
      <c r="P320160" s="83"/>
    </row>
    <row r="320161" spans="16:16" x14ac:dyDescent="0.3">
      <c r="P320161" s="83"/>
    </row>
    <row r="320162" spans="16:16" x14ac:dyDescent="0.3">
      <c r="P320162" s="83"/>
    </row>
    <row r="320163" spans="16:16" x14ac:dyDescent="0.3">
      <c r="P320163" s="83"/>
    </row>
    <row r="320164" spans="16:16" x14ac:dyDescent="0.3">
      <c r="P320164" s="83"/>
    </row>
    <row r="320165" spans="16:16" x14ac:dyDescent="0.3">
      <c r="P320165" s="83"/>
    </row>
    <row r="320166" spans="16:16" x14ac:dyDescent="0.3">
      <c r="P320166" s="83"/>
    </row>
    <row r="320167" spans="16:16" x14ac:dyDescent="0.3">
      <c r="P320167" s="83"/>
    </row>
    <row r="320168" spans="16:16" x14ac:dyDescent="0.3">
      <c r="P320168" s="83"/>
    </row>
    <row r="320169" spans="16:16" x14ac:dyDescent="0.3">
      <c r="P320169" s="83"/>
    </row>
    <row r="320170" spans="16:16" x14ac:dyDescent="0.3">
      <c r="P320170" s="83"/>
    </row>
    <row r="320171" spans="16:16" x14ac:dyDescent="0.3">
      <c r="P320171" s="83"/>
    </row>
    <row r="320172" spans="16:16" x14ac:dyDescent="0.3">
      <c r="P320172" s="83"/>
    </row>
    <row r="320173" spans="16:16" x14ac:dyDescent="0.3">
      <c r="P320173" s="83"/>
    </row>
    <row r="320174" spans="16:16" x14ac:dyDescent="0.3">
      <c r="P320174" s="83"/>
    </row>
    <row r="320175" spans="16:16" x14ac:dyDescent="0.3">
      <c r="P320175" s="83"/>
    </row>
    <row r="320176" spans="16:16" x14ac:dyDescent="0.3">
      <c r="P320176" s="83"/>
    </row>
    <row r="320177" spans="16:16" x14ac:dyDescent="0.3">
      <c r="P320177" s="83"/>
    </row>
    <row r="320178" spans="16:16" x14ac:dyDescent="0.3">
      <c r="P320178" s="83"/>
    </row>
    <row r="320179" spans="16:16" x14ac:dyDescent="0.3">
      <c r="P320179" s="83"/>
    </row>
    <row r="320180" spans="16:16" x14ac:dyDescent="0.3">
      <c r="P320180" s="83"/>
    </row>
    <row r="320181" spans="16:16" x14ac:dyDescent="0.3">
      <c r="P320181" s="83"/>
    </row>
    <row r="320182" spans="16:16" x14ac:dyDescent="0.3">
      <c r="P320182" s="83"/>
    </row>
    <row r="320183" spans="16:16" x14ac:dyDescent="0.3">
      <c r="P320183" s="83"/>
    </row>
    <row r="320184" spans="16:16" x14ac:dyDescent="0.3">
      <c r="P320184" s="83"/>
    </row>
    <row r="320185" spans="16:16" x14ac:dyDescent="0.3">
      <c r="P320185" s="83"/>
    </row>
    <row r="320186" spans="16:16" x14ac:dyDescent="0.3">
      <c r="P320186" s="83"/>
    </row>
    <row r="320187" spans="16:16" x14ac:dyDescent="0.3">
      <c r="P320187" s="83"/>
    </row>
    <row r="320188" spans="16:16" x14ac:dyDescent="0.3">
      <c r="P320188" s="83"/>
    </row>
    <row r="320189" spans="16:16" x14ac:dyDescent="0.3">
      <c r="P320189" s="83"/>
    </row>
    <row r="320190" spans="16:16" x14ac:dyDescent="0.3">
      <c r="P320190" s="83"/>
    </row>
    <row r="320191" spans="16:16" x14ac:dyDescent="0.3">
      <c r="P320191" s="83"/>
    </row>
    <row r="320192" spans="16:16" x14ac:dyDescent="0.3">
      <c r="P320192" s="83"/>
    </row>
    <row r="320193" spans="16:16" x14ac:dyDescent="0.3">
      <c r="P320193" s="83"/>
    </row>
    <row r="320194" spans="16:16" x14ac:dyDescent="0.3">
      <c r="P320194" s="83"/>
    </row>
    <row r="320195" spans="16:16" x14ac:dyDescent="0.3">
      <c r="P320195" s="83"/>
    </row>
    <row r="320196" spans="16:16" x14ac:dyDescent="0.3">
      <c r="P320196" s="83"/>
    </row>
    <row r="320197" spans="16:16" x14ac:dyDescent="0.3">
      <c r="P320197" s="83"/>
    </row>
    <row r="320198" spans="16:16" x14ac:dyDescent="0.3">
      <c r="P320198" s="83"/>
    </row>
    <row r="320199" spans="16:16" x14ac:dyDescent="0.3">
      <c r="P320199" s="83"/>
    </row>
    <row r="320200" spans="16:16" x14ac:dyDescent="0.3">
      <c r="P320200" s="83"/>
    </row>
    <row r="320201" spans="16:16" x14ac:dyDescent="0.3">
      <c r="P320201" s="83"/>
    </row>
    <row r="320202" spans="16:16" x14ac:dyDescent="0.3">
      <c r="P320202" s="83"/>
    </row>
    <row r="320203" spans="16:16" x14ac:dyDescent="0.3">
      <c r="P320203" s="83"/>
    </row>
    <row r="320204" spans="16:16" x14ac:dyDescent="0.3">
      <c r="P320204" s="83"/>
    </row>
    <row r="320205" spans="16:16" x14ac:dyDescent="0.3">
      <c r="P320205" s="83"/>
    </row>
    <row r="320206" spans="16:16" x14ac:dyDescent="0.3">
      <c r="P320206" s="83"/>
    </row>
    <row r="320207" spans="16:16" x14ac:dyDescent="0.3">
      <c r="P320207" s="83"/>
    </row>
    <row r="320208" spans="16:16" x14ac:dyDescent="0.3">
      <c r="P320208" s="83"/>
    </row>
    <row r="320209" spans="16:16" x14ac:dyDescent="0.3">
      <c r="P320209" s="83"/>
    </row>
    <row r="320210" spans="16:16" x14ac:dyDescent="0.3">
      <c r="P320210" s="83"/>
    </row>
    <row r="320211" spans="16:16" x14ac:dyDescent="0.3">
      <c r="P320211" s="83"/>
    </row>
    <row r="320212" spans="16:16" x14ac:dyDescent="0.3">
      <c r="P320212" s="83"/>
    </row>
    <row r="320213" spans="16:16" x14ac:dyDescent="0.3">
      <c r="P320213" s="83"/>
    </row>
    <row r="320214" spans="16:16" x14ac:dyDescent="0.3">
      <c r="P320214" s="83"/>
    </row>
    <row r="320215" spans="16:16" x14ac:dyDescent="0.3">
      <c r="P320215" s="83"/>
    </row>
    <row r="320216" spans="16:16" x14ac:dyDescent="0.3">
      <c r="P320216" s="83"/>
    </row>
    <row r="320217" spans="16:16" x14ac:dyDescent="0.3">
      <c r="P320217" s="83"/>
    </row>
    <row r="320218" spans="16:16" x14ac:dyDescent="0.3">
      <c r="P320218" s="83"/>
    </row>
    <row r="320219" spans="16:16" x14ac:dyDescent="0.3">
      <c r="P320219" s="83"/>
    </row>
    <row r="320220" spans="16:16" x14ac:dyDescent="0.3">
      <c r="P320220" s="83"/>
    </row>
    <row r="320221" spans="16:16" x14ac:dyDescent="0.3">
      <c r="P320221" s="83"/>
    </row>
    <row r="320222" spans="16:16" x14ac:dyDescent="0.3">
      <c r="P320222" s="83"/>
    </row>
    <row r="320223" spans="16:16" x14ac:dyDescent="0.3">
      <c r="P320223" s="83"/>
    </row>
    <row r="320224" spans="16:16" x14ac:dyDescent="0.3">
      <c r="P320224" s="83"/>
    </row>
    <row r="320225" spans="16:16" x14ac:dyDescent="0.3">
      <c r="P320225" s="83"/>
    </row>
    <row r="320226" spans="16:16" x14ac:dyDescent="0.3">
      <c r="P320226" s="83"/>
    </row>
    <row r="320227" spans="16:16" x14ac:dyDescent="0.3">
      <c r="P320227" s="83"/>
    </row>
    <row r="320228" spans="16:16" x14ac:dyDescent="0.3">
      <c r="P320228" s="83"/>
    </row>
    <row r="320229" spans="16:16" x14ac:dyDescent="0.3">
      <c r="P320229" s="83"/>
    </row>
    <row r="320230" spans="16:16" x14ac:dyDescent="0.3">
      <c r="P320230" s="83"/>
    </row>
    <row r="320231" spans="16:16" x14ac:dyDescent="0.3">
      <c r="P320231" s="83"/>
    </row>
    <row r="320232" spans="16:16" x14ac:dyDescent="0.3">
      <c r="P320232" s="83"/>
    </row>
    <row r="320233" spans="16:16" x14ac:dyDescent="0.3">
      <c r="P320233" s="83"/>
    </row>
    <row r="320234" spans="16:16" x14ac:dyDescent="0.3">
      <c r="P320234" s="83"/>
    </row>
    <row r="320235" spans="16:16" x14ac:dyDescent="0.3">
      <c r="P320235" s="83"/>
    </row>
    <row r="320236" spans="16:16" x14ac:dyDescent="0.3">
      <c r="P320236" s="83"/>
    </row>
    <row r="320237" spans="16:16" x14ac:dyDescent="0.3">
      <c r="P320237" s="83"/>
    </row>
    <row r="320238" spans="16:16" x14ac:dyDescent="0.3">
      <c r="P320238" s="83"/>
    </row>
    <row r="320239" spans="16:16" x14ac:dyDescent="0.3">
      <c r="P320239" s="83"/>
    </row>
    <row r="320240" spans="16:16" x14ac:dyDescent="0.3">
      <c r="P320240" s="83"/>
    </row>
    <row r="320241" spans="16:16" x14ac:dyDescent="0.3">
      <c r="P320241" s="83"/>
    </row>
    <row r="320242" spans="16:16" x14ac:dyDescent="0.3">
      <c r="P320242" s="83"/>
    </row>
    <row r="320243" spans="16:16" x14ac:dyDescent="0.3">
      <c r="P320243" s="83"/>
    </row>
    <row r="320244" spans="16:16" x14ac:dyDescent="0.3">
      <c r="P320244" s="83"/>
    </row>
    <row r="320245" spans="16:16" x14ac:dyDescent="0.3">
      <c r="P320245" s="83"/>
    </row>
    <row r="320246" spans="16:16" x14ac:dyDescent="0.3">
      <c r="P320246" s="83"/>
    </row>
    <row r="320247" spans="16:16" x14ac:dyDescent="0.3">
      <c r="P320247" s="83"/>
    </row>
    <row r="320248" spans="16:16" x14ac:dyDescent="0.3">
      <c r="P320248" s="83"/>
    </row>
    <row r="320249" spans="16:16" x14ac:dyDescent="0.3">
      <c r="P320249" s="83"/>
    </row>
    <row r="320250" spans="16:16" x14ac:dyDescent="0.3">
      <c r="P320250" s="83"/>
    </row>
    <row r="320251" spans="16:16" x14ac:dyDescent="0.3">
      <c r="P320251" s="83"/>
    </row>
    <row r="320252" spans="16:16" x14ac:dyDescent="0.3">
      <c r="P320252" s="83"/>
    </row>
    <row r="320253" spans="16:16" x14ac:dyDescent="0.3">
      <c r="P320253" s="83"/>
    </row>
    <row r="320254" spans="16:16" x14ac:dyDescent="0.3">
      <c r="P320254" s="83"/>
    </row>
    <row r="320255" spans="16:16" x14ac:dyDescent="0.3">
      <c r="P320255" s="83"/>
    </row>
    <row r="320256" spans="16:16" x14ac:dyDescent="0.3">
      <c r="P320256" s="83"/>
    </row>
    <row r="320257" spans="16:16" x14ac:dyDescent="0.3">
      <c r="P320257" s="83"/>
    </row>
    <row r="320258" spans="16:16" x14ac:dyDescent="0.3">
      <c r="P320258" s="83"/>
    </row>
    <row r="320259" spans="16:16" x14ac:dyDescent="0.3">
      <c r="P320259" s="83"/>
    </row>
    <row r="320260" spans="16:16" x14ac:dyDescent="0.3">
      <c r="P320260" s="83"/>
    </row>
    <row r="320261" spans="16:16" x14ac:dyDescent="0.3">
      <c r="P320261" s="83"/>
    </row>
    <row r="320262" spans="16:16" x14ac:dyDescent="0.3">
      <c r="P320262" s="83"/>
    </row>
    <row r="320263" spans="16:16" x14ac:dyDescent="0.3">
      <c r="P320263" s="83"/>
    </row>
    <row r="320264" spans="16:16" x14ac:dyDescent="0.3">
      <c r="P320264" s="83"/>
    </row>
    <row r="320265" spans="16:16" x14ac:dyDescent="0.3">
      <c r="P320265" s="83"/>
    </row>
    <row r="320266" spans="16:16" x14ac:dyDescent="0.3">
      <c r="P320266" s="83"/>
    </row>
    <row r="320267" spans="16:16" x14ac:dyDescent="0.3">
      <c r="P320267" s="83"/>
    </row>
    <row r="320268" spans="16:16" x14ac:dyDescent="0.3">
      <c r="P320268" s="83"/>
    </row>
    <row r="320269" spans="16:16" x14ac:dyDescent="0.3">
      <c r="P320269" s="83"/>
    </row>
    <row r="320270" spans="16:16" x14ac:dyDescent="0.3">
      <c r="P320270" s="83"/>
    </row>
    <row r="320271" spans="16:16" x14ac:dyDescent="0.3">
      <c r="P320271" s="83"/>
    </row>
    <row r="320272" spans="16:16" x14ac:dyDescent="0.3">
      <c r="P320272" s="83"/>
    </row>
    <row r="320273" spans="16:16" x14ac:dyDescent="0.3">
      <c r="P320273" s="83"/>
    </row>
    <row r="320274" spans="16:16" x14ac:dyDescent="0.3">
      <c r="P320274" s="83"/>
    </row>
    <row r="320275" spans="16:16" x14ac:dyDescent="0.3">
      <c r="P320275" s="83"/>
    </row>
    <row r="320276" spans="16:16" x14ac:dyDescent="0.3">
      <c r="P320276" s="83"/>
    </row>
    <row r="320277" spans="16:16" x14ac:dyDescent="0.3">
      <c r="P320277" s="83"/>
    </row>
    <row r="320278" spans="16:16" x14ac:dyDescent="0.3">
      <c r="P320278" s="83"/>
    </row>
    <row r="320279" spans="16:16" x14ac:dyDescent="0.3">
      <c r="P320279" s="83"/>
    </row>
    <row r="320280" spans="16:16" x14ac:dyDescent="0.3">
      <c r="P320280" s="83"/>
    </row>
    <row r="320281" spans="16:16" x14ac:dyDescent="0.3">
      <c r="P320281" s="83"/>
    </row>
    <row r="320282" spans="16:16" x14ac:dyDescent="0.3">
      <c r="P320282" s="83"/>
    </row>
    <row r="320283" spans="16:16" x14ac:dyDescent="0.3">
      <c r="P320283" s="83"/>
    </row>
    <row r="320284" spans="16:16" x14ac:dyDescent="0.3">
      <c r="P320284" s="83"/>
    </row>
    <row r="320285" spans="16:16" x14ac:dyDescent="0.3">
      <c r="P320285" s="83"/>
    </row>
    <row r="320286" spans="16:16" x14ac:dyDescent="0.3">
      <c r="P320286" s="83"/>
    </row>
    <row r="320287" spans="16:16" x14ac:dyDescent="0.3">
      <c r="P320287" s="83"/>
    </row>
    <row r="320288" spans="16:16" x14ac:dyDescent="0.3">
      <c r="P320288" s="83"/>
    </row>
    <row r="320289" spans="16:16" x14ac:dyDescent="0.3">
      <c r="P320289" s="83"/>
    </row>
    <row r="320290" spans="16:16" x14ac:dyDescent="0.3">
      <c r="P320290" s="83"/>
    </row>
    <row r="320291" spans="16:16" x14ac:dyDescent="0.3">
      <c r="P320291" s="83"/>
    </row>
    <row r="320292" spans="16:16" x14ac:dyDescent="0.3">
      <c r="P320292" s="83"/>
    </row>
    <row r="320293" spans="16:16" x14ac:dyDescent="0.3">
      <c r="P320293" s="83"/>
    </row>
    <row r="320294" spans="16:16" x14ac:dyDescent="0.3">
      <c r="P320294" s="83"/>
    </row>
    <row r="320295" spans="16:16" x14ac:dyDescent="0.3">
      <c r="P320295" s="83"/>
    </row>
    <row r="320296" spans="16:16" x14ac:dyDescent="0.3">
      <c r="P320296" s="83"/>
    </row>
    <row r="320297" spans="16:16" x14ac:dyDescent="0.3">
      <c r="P320297" s="83"/>
    </row>
    <row r="320298" spans="16:16" x14ac:dyDescent="0.3">
      <c r="P320298" s="83"/>
    </row>
    <row r="320299" spans="16:16" x14ac:dyDescent="0.3">
      <c r="P320299" s="83"/>
    </row>
    <row r="320300" spans="16:16" x14ac:dyDescent="0.3">
      <c r="P320300" s="83"/>
    </row>
    <row r="320301" spans="16:16" x14ac:dyDescent="0.3">
      <c r="P320301" s="83"/>
    </row>
    <row r="320302" spans="16:16" x14ac:dyDescent="0.3">
      <c r="P320302" s="83"/>
    </row>
    <row r="320303" spans="16:16" x14ac:dyDescent="0.3">
      <c r="P320303" s="83"/>
    </row>
    <row r="320304" spans="16:16" x14ac:dyDescent="0.3">
      <c r="P320304" s="83"/>
    </row>
    <row r="320305" spans="16:16" x14ac:dyDescent="0.3">
      <c r="P320305" s="83"/>
    </row>
    <row r="320306" spans="16:16" x14ac:dyDescent="0.3">
      <c r="P320306" s="83"/>
    </row>
    <row r="320307" spans="16:16" x14ac:dyDescent="0.3">
      <c r="P320307" s="83"/>
    </row>
    <row r="320308" spans="16:16" x14ac:dyDescent="0.3">
      <c r="P320308" s="83"/>
    </row>
    <row r="320309" spans="16:16" x14ac:dyDescent="0.3">
      <c r="P320309" s="83"/>
    </row>
    <row r="320310" spans="16:16" x14ac:dyDescent="0.3">
      <c r="P320310" s="83"/>
    </row>
    <row r="320311" spans="16:16" x14ac:dyDescent="0.3">
      <c r="P320311" s="83"/>
    </row>
    <row r="320312" spans="16:16" x14ac:dyDescent="0.3">
      <c r="P320312" s="83"/>
    </row>
    <row r="320313" spans="16:16" x14ac:dyDescent="0.3">
      <c r="P320313" s="83"/>
    </row>
    <row r="320314" spans="16:16" x14ac:dyDescent="0.3">
      <c r="P320314" s="83"/>
    </row>
    <row r="320315" spans="16:16" x14ac:dyDescent="0.3">
      <c r="P320315" s="83"/>
    </row>
    <row r="320316" spans="16:16" x14ac:dyDescent="0.3">
      <c r="P320316" s="83"/>
    </row>
    <row r="320317" spans="16:16" x14ac:dyDescent="0.3">
      <c r="P320317" s="83"/>
    </row>
    <row r="320318" spans="16:16" x14ac:dyDescent="0.3">
      <c r="P320318" s="83"/>
    </row>
    <row r="320319" spans="16:16" x14ac:dyDescent="0.3">
      <c r="P320319" s="83"/>
    </row>
    <row r="320320" spans="16:16" x14ac:dyDescent="0.3">
      <c r="P320320" s="83"/>
    </row>
    <row r="320321" spans="16:16" x14ac:dyDescent="0.3">
      <c r="P320321" s="83"/>
    </row>
    <row r="320322" spans="16:16" x14ac:dyDescent="0.3">
      <c r="P320322" s="83"/>
    </row>
    <row r="320323" spans="16:16" x14ac:dyDescent="0.3">
      <c r="P320323" s="83"/>
    </row>
    <row r="320324" spans="16:16" x14ac:dyDescent="0.3">
      <c r="P320324" s="83"/>
    </row>
    <row r="320325" spans="16:16" x14ac:dyDescent="0.3">
      <c r="P320325" s="83"/>
    </row>
    <row r="320326" spans="16:16" x14ac:dyDescent="0.3">
      <c r="P320326" s="83"/>
    </row>
    <row r="320327" spans="16:16" x14ac:dyDescent="0.3">
      <c r="P320327" s="83"/>
    </row>
    <row r="320328" spans="16:16" x14ac:dyDescent="0.3">
      <c r="P320328" s="83"/>
    </row>
    <row r="320329" spans="16:16" x14ac:dyDescent="0.3">
      <c r="P320329" s="83"/>
    </row>
    <row r="320330" spans="16:16" x14ac:dyDescent="0.3">
      <c r="P320330" s="83"/>
    </row>
    <row r="320331" spans="16:16" x14ac:dyDescent="0.3">
      <c r="P320331" s="83"/>
    </row>
    <row r="320332" spans="16:16" x14ac:dyDescent="0.3">
      <c r="P320332" s="83"/>
    </row>
    <row r="320333" spans="16:16" x14ac:dyDescent="0.3">
      <c r="P320333" s="83"/>
    </row>
    <row r="320334" spans="16:16" x14ac:dyDescent="0.3">
      <c r="P320334" s="83"/>
    </row>
    <row r="320335" spans="16:16" x14ac:dyDescent="0.3">
      <c r="P320335" s="83"/>
    </row>
    <row r="320336" spans="16:16" x14ac:dyDescent="0.3">
      <c r="P320336" s="83"/>
    </row>
    <row r="320337" spans="16:16" x14ac:dyDescent="0.3">
      <c r="P320337" s="83"/>
    </row>
    <row r="320338" spans="16:16" x14ac:dyDescent="0.3">
      <c r="P320338" s="83"/>
    </row>
    <row r="320339" spans="16:16" x14ac:dyDescent="0.3">
      <c r="P320339" s="83"/>
    </row>
    <row r="320340" spans="16:16" x14ac:dyDescent="0.3">
      <c r="P320340" s="83"/>
    </row>
    <row r="320341" spans="16:16" x14ac:dyDescent="0.3">
      <c r="P320341" s="83"/>
    </row>
    <row r="320342" spans="16:16" x14ac:dyDescent="0.3">
      <c r="P320342" s="83"/>
    </row>
    <row r="320343" spans="16:16" x14ac:dyDescent="0.3">
      <c r="P320343" s="83"/>
    </row>
    <row r="320344" spans="16:16" x14ac:dyDescent="0.3">
      <c r="P320344" s="83"/>
    </row>
    <row r="320345" spans="16:16" x14ac:dyDescent="0.3">
      <c r="P320345" s="83"/>
    </row>
    <row r="320346" spans="16:16" x14ac:dyDescent="0.3">
      <c r="P320346" s="83"/>
    </row>
    <row r="320347" spans="16:16" x14ac:dyDescent="0.3">
      <c r="P320347" s="83"/>
    </row>
    <row r="320348" spans="16:16" x14ac:dyDescent="0.3">
      <c r="P320348" s="83"/>
    </row>
    <row r="320349" spans="16:16" x14ac:dyDescent="0.3">
      <c r="P320349" s="83"/>
    </row>
    <row r="320350" spans="16:16" x14ac:dyDescent="0.3">
      <c r="P320350" s="83"/>
    </row>
    <row r="320351" spans="16:16" x14ac:dyDescent="0.3">
      <c r="P320351" s="83"/>
    </row>
    <row r="320352" spans="16:16" x14ac:dyDescent="0.3">
      <c r="P320352" s="83"/>
    </row>
    <row r="320353" spans="16:16" x14ac:dyDescent="0.3">
      <c r="P320353" s="83"/>
    </row>
    <row r="320354" spans="16:16" x14ac:dyDescent="0.3">
      <c r="P320354" s="83"/>
    </row>
    <row r="320355" spans="16:16" x14ac:dyDescent="0.3">
      <c r="P320355" s="83"/>
    </row>
    <row r="320356" spans="16:16" x14ac:dyDescent="0.3">
      <c r="P320356" s="83"/>
    </row>
    <row r="320357" spans="16:16" x14ac:dyDescent="0.3">
      <c r="P320357" s="83"/>
    </row>
    <row r="320358" spans="16:16" x14ac:dyDescent="0.3">
      <c r="P320358" s="83"/>
    </row>
    <row r="320359" spans="16:16" x14ac:dyDescent="0.3">
      <c r="P320359" s="83"/>
    </row>
    <row r="320360" spans="16:16" x14ac:dyDescent="0.3">
      <c r="P320360" s="83"/>
    </row>
    <row r="320361" spans="16:16" x14ac:dyDescent="0.3">
      <c r="P320361" s="83"/>
    </row>
    <row r="320362" spans="16:16" x14ac:dyDescent="0.3">
      <c r="P320362" s="83"/>
    </row>
    <row r="320363" spans="16:16" x14ac:dyDescent="0.3">
      <c r="P320363" s="83"/>
    </row>
    <row r="320364" spans="16:16" x14ac:dyDescent="0.3">
      <c r="P320364" s="83"/>
    </row>
    <row r="320365" spans="16:16" x14ac:dyDescent="0.3">
      <c r="P320365" s="83"/>
    </row>
    <row r="320366" spans="16:16" x14ac:dyDescent="0.3">
      <c r="P320366" s="83"/>
    </row>
    <row r="320367" spans="16:16" x14ac:dyDescent="0.3">
      <c r="P320367" s="83"/>
    </row>
    <row r="320368" spans="16:16" x14ac:dyDescent="0.3">
      <c r="P320368" s="83"/>
    </row>
    <row r="320369" spans="16:16" x14ac:dyDescent="0.3">
      <c r="P320369" s="83"/>
    </row>
    <row r="320370" spans="16:16" x14ac:dyDescent="0.3">
      <c r="P320370" s="83"/>
    </row>
    <row r="320371" spans="16:16" x14ac:dyDescent="0.3">
      <c r="P320371" s="83"/>
    </row>
    <row r="320372" spans="16:16" x14ac:dyDescent="0.3">
      <c r="P320372" s="83"/>
    </row>
    <row r="320373" spans="16:16" x14ac:dyDescent="0.3">
      <c r="P320373" s="83"/>
    </row>
    <row r="320374" spans="16:16" x14ac:dyDescent="0.3">
      <c r="P320374" s="83"/>
    </row>
    <row r="320375" spans="16:16" x14ac:dyDescent="0.3">
      <c r="P320375" s="83"/>
    </row>
    <row r="320376" spans="16:16" x14ac:dyDescent="0.3">
      <c r="P320376" s="83"/>
    </row>
    <row r="320377" spans="16:16" x14ac:dyDescent="0.3">
      <c r="P320377" s="83"/>
    </row>
    <row r="320378" spans="16:16" x14ac:dyDescent="0.3">
      <c r="P320378" s="83"/>
    </row>
    <row r="320379" spans="16:16" x14ac:dyDescent="0.3">
      <c r="P320379" s="83"/>
    </row>
    <row r="320380" spans="16:16" x14ac:dyDescent="0.3">
      <c r="P320380" s="83"/>
    </row>
    <row r="320381" spans="16:16" x14ac:dyDescent="0.3">
      <c r="P320381" s="83"/>
    </row>
    <row r="320382" spans="16:16" x14ac:dyDescent="0.3">
      <c r="P320382" s="83"/>
    </row>
    <row r="320383" spans="16:16" x14ac:dyDescent="0.3">
      <c r="P320383" s="83"/>
    </row>
    <row r="320384" spans="16:16" x14ac:dyDescent="0.3">
      <c r="P320384" s="83"/>
    </row>
    <row r="320385" spans="16:16" x14ac:dyDescent="0.3">
      <c r="P320385" s="83"/>
    </row>
    <row r="320386" spans="16:16" x14ac:dyDescent="0.3">
      <c r="P320386" s="83"/>
    </row>
    <row r="320387" spans="16:16" x14ac:dyDescent="0.3">
      <c r="P320387" s="83"/>
    </row>
    <row r="320388" spans="16:16" x14ac:dyDescent="0.3">
      <c r="P320388" s="83"/>
    </row>
    <row r="320389" spans="16:16" x14ac:dyDescent="0.3">
      <c r="P320389" s="83"/>
    </row>
    <row r="320390" spans="16:16" x14ac:dyDescent="0.3">
      <c r="P320390" s="83"/>
    </row>
    <row r="320391" spans="16:16" x14ac:dyDescent="0.3">
      <c r="P320391" s="83"/>
    </row>
    <row r="320392" spans="16:16" x14ac:dyDescent="0.3">
      <c r="P320392" s="83"/>
    </row>
    <row r="320393" spans="16:16" x14ac:dyDescent="0.3">
      <c r="P320393" s="83"/>
    </row>
    <row r="320394" spans="16:16" x14ac:dyDescent="0.3">
      <c r="P320394" s="83"/>
    </row>
    <row r="320395" spans="16:16" x14ac:dyDescent="0.3">
      <c r="P320395" s="83"/>
    </row>
    <row r="320396" spans="16:16" x14ac:dyDescent="0.3">
      <c r="P320396" s="83"/>
    </row>
    <row r="320397" spans="16:16" x14ac:dyDescent="0.3">
      <c r="P320397" s="83"/>
    </row>
    <row r="320398" spans="16:16" x14ac:dyDescent="0.3">
      <c r="P320398" s="83"/>
    </row>
    <row r="320399" spans="16:16" x14ac:dyDescent="0.3">
      <c r="P320399" s="83"/>
    </row>
    <row r="320400" spans="16:16" x14ac:dyDescent="0.3">
      <c r="P320400" s="83"/>
    </row>
    <row r="320401" spans="16:16" x14ac:dyDescent="0.3">
      <c r="P320401" s="83"/>
    </row>
    <row r="320402" spans="16:16" x14ac:dyDescent="0.3">
      <c r="P320402" s="83"/>
    </row>
    <row r="320403" spans="16:16" x14ac:dyDescent="0.3">
      <c r="P320403" s="83"/>
    </row>
    <row r="320404" spans="16:16" x14ac:dyDescent="0.3">
      <c r="P320404" s="83"/>
    </row>
    <row r="320405" spans="16:16" x14ac:dyDescent="0.3">
      <c r="P320405" s="83"/>
    </row>
    <row r="320406" spans="16:16" x14ac:dyDescent="0.3">
      <c r="P320406" s="83"/>
    </row>
    <row r="320407" spans="16:16" x14ac:dyDescent="0.3">
      <c r="P320407" s="83"/>
    </row>
    <row r="320408" spans="16:16" x14ac:dyDescent="0.3">
      <c r="P320408" s="83"/>
    </row>
    <row r="320409" spans="16:16" x14ac:dyDescent="0.3">
      <c r="P320409" s="83"/>
    </row>
    <row r="320410" spans="16:16" x14ac:dyDescent="0.3">
      <c r="P320410" s="83"/>
    </row>
    <row r="320411" spans="16:16" x14ac:dyDescent="0.3">
      <c r="P320411" s="83"/>
    </row>
    <row r="320412" spans="16:16" x14ac:dyDescent="0.3">
      <c r="P320412" s="83"/>
    </row>
    <row r="320413" spans="16:16" x14ac:dyDescent="0.3">
      <c r="P320413" s="83"/>
    </row>
    <row r="320414" spans="16:16" x14ac:dyDescent="0.3">
      <c r="P320414" s="83"/>
    </row>
    <row r="320415" spans="16:16" x14ac:dyDescent="0.3">
      <c r="P320415" s="83"/>
    </row>
    <row r="320416" spans="16:16" x14ac:dyDescent="0.3">
      <c r="P320416" s="83"/>
    </row>
    <row r="320417" spans="16:16" x14ac:dyDescent="0.3">
      <c r="P320417" s="83"/>
    </row>
    <row r="320418" spans="16:16" x14ac:dyDescent="0.3">
      <c r="P320418" s="83"/>
    </row>
    <row r="320419" spans="16:16" x14ac:dyDescent="0.3">
      <c r="P320419" s="83"/>
    </row>
    <row r="320420" spans="16:16" x14ac:dyDescent="0.3">
      <c r="P320420" s="83"/>
    </row>
    <row r="320421" spans="16:16" x14ac:dyDescent="0.3">
      <c r="P320421" s="83"/>
    </row>
    <row r="320422" spans="16:16" x14ac:dyDescent="0.3">
      <c r="P320422" s="83"/>
    </row>
    <row r="320423" spans="16:16" x14ac:dyDescent="0.3">
      <c r="P320423" s="83"/>
    </row>
    <row r="320424" spans="16:16" x14ac:dyDescent="0.3">
      <c r="P320424" s="83"/>
    </row>
    <row r="320425" spans="16:16" x14ac:dyDescent="0.3">
      <c r="P320425" s="83"/>
    </row>
    <row r="320426" spans="16:16" x14ac:dyDescent="0.3">
      <c r="P320426" s="83"/>
    </row>
    <row r="320427" spans="16:16" x14ac:dyDescent="0.3">
      <c r="P320427" s="83"/>
    </row>
    <row r="320428" spans="16:16" x14ac:dyDescent="0.3">
      <c r="P320428" s="83"/>
    </row>
    <row r="320429" spans="16:16" x14ac:dyDescent="0.3">
      <c r="P320429" s="83"/>
    </row>
    <row r="320430" spans="16:16" x14ac:dyDescent="0.3">
      <c r="P320430" s="83"/>
    </row>
    <row r="320431" spans="16:16" x14ac:dyDescent="0.3">
      <c r="P320431" s="83"/>
    </row>
    <row r="320432" spans="16:16" x14ac:dyDescent="0.3">
      <c r="P320432" s="83"/>
    </row>
    <row r="320433" spans="16:16" x14ac:dyDescent="0.3">
      <c r="P320433" s="83"/>
    </row>
    <row r="320434" spans="16:16" x14ac:dyDescent="0.3">
      <c r="P320434" s="83"/>
    </row>
    <row r="320435" spans="16:16" x14ac:dyDescent="0.3">
      <c r="P320435" s="83"/>
    </row>
    <row r="320436" spans="16:16" x14ac:dyDescent="0.3">
      <c r="P320436" s="83"/>
    </row>
    <row r="320437" spans="16:16" x14ac:dyDescent="0.3">
      <c r="P320437" s="83"/>
    </row>
    <row r="320438" spans="16:16" x14ac:dyDescent="0.3">
      <c r="P320438" s="83"/>
    </row>
    <row r="320439" spans="16:16" x14ac:dyDescent="0.3">
      <c r="P320439" s="83"/>
    </row>
    <row r="320440" spans="16:16" x14ac:dyDescent="0.3">
      <c r="P320440" s="83"/>
    </row>
    <row r="320441" spans="16:16" x14ac:dyDescent="0.3">
      <c r="P320441" s="83"/>
    </row>
    <row r="320442" spans="16:16" x14ac:dyDescent="0.3">
      <c r="P320442" s="83"/>
    </row>
    <row r="320443" spans="16:16" x14ac:dyDescent="0.3">
      <c r="P320443" s="83"/>
    </row>
    <row r="320444" spans="16:16" x14ac:dyDescent="0.3">
      <c r="P320444" s="83"/>
    </row>
    <row r="320445" spans="16:16" x14ac:dyDescent="0.3">
      <c r="P320445" s="83"/>
    </row>
    <row r="320446" spans="16:16" x14ac:dyDescent="0.3">
      <c r="P320446" s="83"/>
    </row>
    <row r="320447" spans="16:16" x14ac:dyDescent="0.3">
      <c r="P320447" s="83"/>
    </row>
    <row r="320448" spans="16:16" x14ac:dyDescent="0.3">
      <c r="P320448" s="83"/>
    </row>
    <row r="320449" spans="16:16" x14ac:dyDescent="0.3">
      <c r="P320449" s="83"/>
    </row>
    <row r="320450" spans="16:16" x14ac:dyDescent="0.3">
      <c r="P320450" s="83"/>
    </row>
    <row r="320451" spans="16:16" x14ac:dyDescent="0.3">
      <c r="P320451" s="83"/>
    </row>
    <row r="320452" spans="16:16" x14ac:dyDescent="0.3">
      <c r="P320452" s="83"/>
    </row>
    <row r="320453" spans="16:16" x14ac:dyDescent="0.3">
      <c r="P320453" s="83"/>
    </row>
    <row r="320454" spans="16:16" x14ac:dyDescent="0.3">
      <c r="P320454" s="83"/>
    </row>
    <row r="320455" spans="16:16" x14ac:dyDescent="0.3">
      <c r="P320455" s="83"/>
    </row>
    <row r="320456" spans="16:16" x14ac:dyDescent="0.3">
      <c r="P320456" s="83"/>
    </row>
    <row r="320457" spans="16:16" x14ac:dyDescent="0.3">
      <c r="P320457" s="83"/>
    </row>
    <row r="320458" spans="16:16" x14ac:dyDescent="0.3">
      <c r="P320458" s="83"/>
    </row>
    <row r="320459" spans="16:16" x14ac:dyDescent="0.3">
      <c r="P320459" s="83"/>
    </row>
    <row r="320460" spans="16:16" x14ac:dyDescent="0.3">
      <c r="P320460" s="83"/>
    </row>
    <row r="320461" spans="16:16" x14ac:dyDescent="0.3">
      <c r="P320461" s="83"/>
    </row>
    <row r="320462" spans="16:16" x14ac:dyDescent="0.3">
      <c r="P320462" s="83"/>
    </row>
    <row r="320463" spans="16:16" x14ac:dyDescent="0.3">
      <c r="P320463" s="83"/>
    </row>
    <row r="320464" spans="16:16" x14ac:dyDescent="0.3">
      <c r="P320464" s="83"/>
    </row>
    <row r="320465" spans="16:16" x14ac:dyDescent="0.3">
      <c r="P320465" s="83"/>
    </row>
    <row r="320466" spans="16:16" x14ac:dyDescent="0.3">
      <c r="P320466" s="83"/>
    </row>
    <row r="320467" spans="16:16" x14ac:dyDescent="0.3">
      <c r="P320467" s="83"/>
    </row>
    <row r="320468" spans="16:16" x14ac:dyDescent="0.3">
      <c r="P320468" s="83"/>
    </row>
    <row r="320469" spans="16:16" x14ac:dyDescent="0.3">
      <c r="P320469" s="83"/>
    </row>
    <row r="320470" spans="16:16" x14ac:dyDescent="0.3">
      <c r="P320470" s="83"/>
    </row>
    <row r="320471" spans="16:16" x14ac:dyDescent="0.3">
      <c r="P320471" s="83"/>
    </row>
    <row r="320472" spans="16:16" x14ac:dyDescent="0.3">
      <c r="P320472" s="83"/>
    </row>
    <row r="320473" spans="16:16" x14ac:dyDescent="0.3">
      <c r="P320473" s="83"/>
    </row>
    <row r="320474" spans="16:16" x14ac:dyDescent="0.3">
      <c r="P320474" s="83"/>
    </row>
    <row r="320475" spans="16:16" x14ac:dyDescent="0.3">
      <c r="P320475" s="83"/>
    </row>
    <row r="320476" spans="16:16" x14ac:dyDescent="0.3">
      <c r="P320476" s="83"/>
    </row>
    <row r="320477" spans="16:16" x14ac:dyDescent="0.3">
      <c r="P320477" s="83"/>
    </row>
    <row r="320478" spans="16:16" x14ac:dyDescent="0.3">
      <c r="P320478" s="83"/>
    </row>
    <row r="320479" spans="16:16" x14ac:dyDescent="0.3">
      <c r="P320479" s="83"/>
    </row>
    <row r="320480" spans="16:16" x14ac:dyDescent="0.3">
      <c r="P320480" s="83"/>
    </row>
    <row r="320481" spans="16:16" x14ac:dyDescent="0.3">
      <c r="P320481" s="83"/>
    </row>
    <row r="320482" spans="16:16" x14ac:dyDescent="0.3">
      <c r="P320482" s="83"/>
    </row>
    <row r="320483" spans="16:16" x14ac:dyDescent="0.3">
      <c r="P320483" s="83"/>
    </row>
    <row r="320484" spans="16:16" x14ac:dyDescent="0.3">
      <c r="P320484" s="83"/>
    </row>
    <row r="320485" spans="16:16" x14ac:dyDescent="0.3">
      <c r="P320485" s="83"/>
    </row>
    <row r="320486" spans="16:16" x14ac:dyDescent="0.3">
      <c r="P320486" s="83"/>
    </row>
    <row r="320487" spans="16:16" x14ac:dyDescent="0.3">
      <c r="P320487" s="83"/>
    </row>
    <row r="320488" spans="16:16" x14ac:dyDescent="0.3">
      <c r="P320488" s="83"/>
    </row>
    <row r="320489" spans="16:16" x14ac:dyDescent="0.3">
      <c r="P320489" s="83"/>
    </row>
    <row r="320490" spans="16:16" x14ac:dyDescent="0.3">
      <c r="P320490" s="83"/>
    </row>
    <row r="320491" spans="16:16" x14ac:dyDescent="0.3">
      <c r="P320491" s="83"/>
    </row>
    <row r="320492" spans="16:16" x14ac:dyDescent="0.3">
      <c r="P320492" s="83"/>
    </row>
    <row r="320493" spans="16:16" x14ac:dyDescent="0.3">
      <c r="P320493" s="83"/>
    </row>
    <row r="320494" spans="16:16" x14ac:dyDescent="0.3">
      <c r="P320494" s="83"/>
    </row>
    <row r="320495" spans="16:16" x14ac:dyDescent="0.3">
      <c r="P320495" s="83"/>
    </row>
    <row r="320496" spans="16:16" x14ac:dyDescent="0.3">
      <c r="P320496" s="83"/>
    </row>
    <row r="320497" spans="16:16" x14ac:dyDescent="0.3">
      <c r="P320497" s="83"/>
    </row>
    <row r="320498" spans="16:16" x14ac:dyDescent="0.3">
      <c r="P320498" s="83"/>
    </row>
    <row r="320499" spans="16:16" x14ac:dyDescent="0.3">
      <c r="P320499" s="83"/>
    </row>
    <row r="320500" spans="16:16" x14ac:dyDescent="0.3">
      <c r="P320500" s="83"/>
    </row>
    <row r="320501" spans="16:16" x14ac:dyDescent="0.3">
      <c r="P320501" s="83"/>
    </row>
    <row r="320502" spans="16:16" x14ac:dyDescent="0.3">
      <c r="P320502" s="83"/>
    </row>
    <row r="320503" spans="16:16" x14ac:dyDescent="0.3">
      <c r="P320503" s="83"/>
    </row>
    <row r="320504" spans="16:16" x14ac:dyDescent="0.3">
      <c r="P320504" s="83"/>
    </row>
    <row r="320505" spans="16:16" x14ac:dyDescent="0.3">
      <c r="P320505" s="83"/>
    </row>
    <row r="320506" spans="16:16" x14ac:dyDescent="0.3">
      <c r="P320506" s="83"/>
    </row>
    <row r="320507" spans="16:16" x14ac:dyDescent="0.3">
      <c r="P320507" s="83"/>
    </row>
    <row r="320508" spans="16:16" x14ac:dyDescent="0.3">
      <c r="P320508" s="83"/>
    </row>
    <row r="320509" spans="16:16" x14ac:dyDescent="0.3">
      <c r="P320509" s="83"/>
    </row>
    <row r="320510" spans="16:16" x14ac:dyDescent="0.3">
      <c r="P320510" s="83"/>
    </row>
    <row r="320511" spans="16:16" x14ac:dyDescent="0.3">
      <c r="P320511" s="83"/>
    </row>
    <row r="320512" spans="16:16" x14ac:dyDescent="0.3">
      <c r="P320512" s="83"/>
    </row>
    <row r="320513" spans="16:16" x14ac:dyDescent="0.3">
      <c r="P320513" s="83"/>
    </row>
    <row r="320514" spans="16:16" x14ac:dyDescent="0.3">
      <c r="P320514" s="83"/>
    </row>
    <row r="320515" spans="16:16" x14ac:dyDescent="0.3">
      <c r="P320515" s="83"/>
    </row>
    <row r="320516" spans="16:16" x14ac:dyDescent="0.3">
      <c r="P320516" s="83"/>
    </row>
    <row r="320517" spans="16:16" x14ac:dyDescent="0.3">
      <c r="P320517" s="83"/>
    </row>
    <row r="320518" spans="16:16" x14ac:dyDescent="0.3">
      <c r="P320518" s="83"/>
    </row>
    <row r="320519" spans="16:16" x14ac:dyDescent="0.3">
      <c r="P320519" s="83"/>
    </row>
    <row r="320520" spans="16:16" x14ac:dyDescent="0.3">
      <c r="P320520" s="83"/>
    </row>
    <row r="320521" spans="16:16" x14ac:dyDescent="0.3">
      <c r="P320521" s="83"/>
    </row>
    <row r="320522" spans="16:16" x14ac:dyDescent="0.3">
      <c r="P320522" s="83"/>
    </row>
    <row r="320523" spans="16:16" x14ac:dyDescent="0.3">
      <c r="P320523" s="83"/>
    </row>
    <row r="320524" spans="16:16" x14ac:dyDescent="0.3">
      <c r="P320524" s="83"/>
    </row>
    <row r="320525" spans="16:16" x14ac:dyDescent="0.3">
      <c r="P320525" s="83"/>
    </row>
    <row r="320526" spans="16:16" x14ac:dyDescent="0.3">
      <c r="P320526" s="83"/>
    </row>
    <row r="320527" spans="16:16" x14ac:dyDescent="0.3">
      <c r="P320527" s="83"/>
    </row>
    <row r="320528" spans="16:16" x14ac:dyDescent="0.3">
      <c r="P320528" s="83"/>
    </row>
    <row r="320529" spans="16:16" x14ac:dyDescent="0.3">
      <c r="P320529" s="83"/>
    </row>
    <row r="320530" spans="16:16" x14ac:dyDescent="0.3">
      <c r="P320530" s="83"/>
    </row>
    <row r="320531" spans="16:16" x14ac:dyDescent="0.3">
      <c r="P320531" s="83"/>
    </row>
    <row r="320532" spans="16:16" x14ac:dyDescent="0.3">
      <c r="P320532" s="83"/>
    </row>
    <row r="320533" spans="16:16" x14ac:dyDescent="0.3">
      <c r="P320533" s="83"/>
    </row>
    <row r="320534" spans="16:16" x14ac:dyDescent="0.3">
      <c r="P320534" s="83"/>
    </row>
    <row r="320535" spans="16:16" x14ac:dyDescent="0.3">
      <c r="P320535" s="83"/>
    </row>
    <row r="320536" spans="16:16" x14ac:dyDescent="0.3">
      <c r="P320536" s="83"/>
    </row>
    <row r="320537" spans="16:16" x14ac:dyDescent="0.3">
      <c r="P320537" s="83"/>
    </row>
    <row r="320538" spans="16:16" x14ac:dyDescent="0.3">
      <c r="P320538" s="83"/>
    </row>
    <row r="320539" spans="16:16" x14ac:dyDescent="0.3">
      <c r="P320539" s="83"/>
    </row>
    <row r="320540" spans="16:16" x14ac:dyDescent="0.3">
      <c r="P320540" s="83"/>
    </row>
    <row r="320541" spans="16:16" x14ac:dyDescent="0.3">
      <c r="P320541" s="83"/>
    </row>
    <row r="320542" spans="16:16" x14ac:dyDescent="0.3">
      <c r="P320542" s="83"/>
    </row>
    <row r="320543" spans="16:16" x14ac:dyDescent="0.3">
      <c r="P320543" s="83"/>
    </row>
    <row r="320544" spans="16:16" x14ac:dyDescent="0.3">
      <c r="P320544" s="83"/>
    </row>
    <row r="320545" spans="16:16" x14ac:dyDescent="0.3">
      <c r="P320545" s="83"/>
    </row>
    <row r="320546" spans="16:16" x14ac:dyDescent="0.3">
      <c r="P320546" s="83"/>
    </row>
    <row r="320547" spans="16:16" x14ac:dyDescent="0.3">
      <c r="P320547" s="83"/>
    </row>
    <row r="320548" spans="16:16" x14ac:dyDescent="0.3">
      <c r="P320548" s="83"/>
    </row>
    <row r="320549" spans="16:16" x14ac:dyDescent="0.3">
      <c r="P320549" s="83"/>
    </row>
    <row r="320550" spans="16:16" x14ac:dyDescent="0.3">
      <c r="P320550" s="83"/>
    </row>
    <row r="320551" spans="16:16" x14ac:dyDescent="0.3">
      <c r="P320551" s="83"/>
    </row>
    <row r="320552" spans="16:16" x14ac:dyDescent="0.3">
      <c r="P320552" s="83"/>
    </row>
    <row r="320553" spans="16:16" x14ac:dyDescent="0.3">
      <c r="P320553" s="83"/>
    </row>
    <row r="320554" spans="16:16" x14ac:dyDescent="0.3">
      <c r="P320554" s="83"/>
    </row>
    <row r="320555" spans="16:16" x14ac:dyDescent="0.3">
      <c r="P320555" s="83"/>
    </row>
    <row r="320556" spans="16:16" x14ac:dyDescent="0.3">
      <c r="P320556" s="83"/>
    </row>
    <row r="320557" spans="16:16" x14ac:dyDescent="0.3">
      <c r="P320557" s="83"/>
    </row>
    <row r="320558" spans="16:16" x14ac:dyDescent="0.3">
      <c r="P320558" s="83"/>
    </row>
    <row r="320559" spans="16:16" x14ac:dyDescent="0.3">
      <c r="P320559" s="83"/>
    </row>
    <row r="320560" spans="16:16" x14ac:dyDescent="0.3">
      <c r="P320560" s="83"/>
    </row>
    <row r="320561" spans="16:16" x14ac:dyDescent="0.3">
      <c r="P320561" s="83"/>
    </row>
    <row r="320562" spans="16:16" x14ac:dyDescent="0.3">
      <c r="P320562" s="83"/>
    </row>
    <row r="320563" spans="16:16" x14ac:dyDescent="0.3">
      <c r="P320563" s="83"/>
    </row>
    <row r="320564" spans="16:16" x14ac:dyDescent="0.3">
      <c r="P320564" s="83"/>
    </row>
    <row r="320565" spans="16:16" x14ac:dyDescent="0.3">
      <c r="P320565" s="83"/>
    </row>
    <row r="320566" spans="16:16" x14ac:dyDescent="0.3">
      <c r="P320566" s="83"/>
    </row>
    <row r="320567" spans="16:16" x14ac:dyDescent="0.3">
      <c r="P320567" s="83"/>
    </row>
    <row r="320568" spans="16:16" x14ac:dyDescent="0.3">
      <c r="P320568" s="83"/>
    </row>
    <row r="320569" spans="16:16" x14ac:dyDescent="0.3">
      <c r="P320569" s="83"/>
    </row>
    <row r="320570" spans="16:16" x14ac:dyDescent="0.3">
      <c r="P320570" s="83"/>
    </row>
    <row r="320571" spans="16:16" x14ac:dyDescent="0.3">
      <c r="P320571" s="83"/>
    </row>
    <row r="320572" spans="16:16" x14ac:dyDescent="0.3">
      <c r="P320572" s="83"/>
    </row>
    <row r="320573" spans="16:16" x14ac:dyDescent="0.3">
      <c r="P320573" s="83"/>
    </row>
    <row r="320574" spans="16:16" x14ac:dyDescent="0.3">
      <c r="P320574" s="83"/>
    </row>
    <row r="320575" spans="16:16" x14ac:dyDescent="0.3">
      <c r="P320575" s="83"/>
    </row>
    <row r="320576" spans="16:16" x14ac:dyDescent="0.3">
      <c r="P320576" s="83"/>
    </row>
    <row r="320577" spans="16:16" x14ac:dyDescent="0.3">
      <c r="P320577" s="83"/>
    </row>
    <row r="320578" spans="16:16" x14ac:dyDescent="0.3">
      <c r="P320578" s="83"/>
    </row>
    <row r="320579" spans="16:16" x14ac:dyDescent="0.3">
      <c r="P320579" s="83"/>
    </row>
    <row r="320580" spans="16:16" x14ac:dyDescent="0.3">
      <c r="P320580" s="83"/>
    </row>
    <row r="320581" spans="16:16" x14ac:dyDescent="0.3">
      <c r="P320581" s="83"/>
    </row>
    <row r="320582" spans="16:16" x14ac:dyDescent="0.3">
      <c r="P320582" s="83"/>
    </row>
    <row r="320583" spans="16:16" x14ac:dyDescent="0.3">
      <c r="P320583" s="83"/>
    </row>
    <row r="320584" spans="16:16" x14ac:dyDescent="0.3">
      <c r="P320584" s="83"/>
    </row>
    <row r="320585" spans="16:16" x14ac:dyDescent="0.3">
      <c r="P320585" s="83"/>
    </row>
    <row r="320586" spans="16:16" x14ac:dyDescent="0.3">
      <c r="P320586" s="83"/>
    </row>
    <row r="320587" spans="16:16" x14ac:dyDescent="0.3">
      <c r="P320587" s="83"/>
    </row>
    <row r="320588" spans="16:16" x14ac:dyDescent="0.3">
      <c r="P320588" s="83"/>
    </row>
    <row r="320589" spans="16:16" x14ac:dyDescent="0.3">
      <c r="P320589" s="83"/>
    </row>
    <row r="320590" spans="16:16" x14ac:dyDescent="0.3">
      <c r="P320590" s="83"/>
    </row>
    <row r="320591" spans="16:16" x14ac:dyDescent="0.3">
      <c r="P320591" s="83"/>
    </row>
    <row r="320592" spans="16:16" x14ac:dyDescent="0.3">
      <c r="P320592" s="83"/>
    </row>
    <row r="320593" spans="16:16" x14ac:dyDescent="0.3">
      <c r="P320593" s="83"/>
    </row>
    <row r="320594" spans="16:16" x14ac:dyDescent="0.3">
      <c r="P320594" s="83"/>
    </row>
    <row r="320595" spans="16:16" x14ac:dyDescent="0.3">
      <c r="P320595" s="83"/>
    </row>
    <row r="320596" spans="16:16" x14ac:dyDescent="0.3">
      <c r="P320596" s="83"/>
    </row>
    <row r="320597" spans="16:16" x14ac:dyDescent="0.3">
      <c r="P320597" s="83"/>
    </row>
    <row r="320598" spans="16:16" x14ac:dyDescent="0.3">
      <c r="P320598" s="83"/>
    </row>
    <row r="320599" spans="16:16" x14ac:dyDescent="0.3">
      <c r="P320599" s="83"/>
    </row>
    <row r="320600" spans="16:16" x14ac:dyDescent="0.3">
      <c r="P320600" s="83"/>
    </row>
    <row r="320601" spans="16:16" x14ac:dyDescent="0.3">
      <c r="P320601" s="83"/>
    </row>
    <row r="320602" spans="16:16" x14ac:dyDescent="0.3">
      <c r="P320602" s="83"/>
    </row>
    <row r="320603" spans="16:16" x14ac:dyDescent="0.3">
      <c r="P320603" s="83"/>
    </row>
    <row r="320604" spans="16:16" x14ac:dyDescent="0.3">
      <c r="P320604" s="83"/>
    </row>
    <row r="320605" spans="16:16" x14ac:dyDescent="0.3">
      <c r="P320605" s="83"/>
    </row>
    <row r="320606" spans="16:16" x14ac:dyDescent="0.3">
      <c r="P320606" s="83"/>
    </row>
    <row r="320607" spans="16:16" x14ac:dyDescent="0.3">
      <c r="P320607" s="83"/>
    </row>
    <row r="320608" spans="16:16" x14ac:dyDescent="0.3">
      <c r="P320608" s="83"/>
    </row>
    <row r="320609" spans="16:16" x14ac:dyDescent="0.3">
      <c r="P320609" s="83"/>
    </row>
    <row r="320610" spans="16:16" x14ac:dyDescent="0.3">
      <c r="P320610" s="83"/>
    </row>
    <row r="320611" spans="16:16" x14ac:dyDescent="0.3">
      <c r="P320611" s="83"/>
    </row>
    <row r="320612" spans="16:16" x14ac:dyDescent="0.3">
      <c r="P320612" s="83"/>
    </row>
    <row r="320613" spans="16:16" x14ac:dyDescent="0.3">
      <c r="P320613" s="83"/>
    </row>
    <row r="320614" spans="16:16" x14ac:dyDescent="0.3">
      <c r="P320614" s="83"/>
    </row>
    <row r="320615" spans="16:16" x14ac:dyDescent="0.3">
      <c r="P320615" s="83"/>
    </row>
    <row r="320616" spans="16:16" x14ac:dyDescent="0.3">
      <c r="P320616" s="83"/>
    </row>
    <row r="320617" spans="16:16" x14ac:dyDescent="0.3">
      <c r="P320617" s="83"/>
    </row>
    <row r="320618" spans="16:16" x14ac:dyDescent="0.3">
      <c r="P320618" s="83"/>
    </row>
    <row r="320619" spans="16:16" x14ac:dyDescent="0.3">
      <c r="P320619" s="83"/>
    </row>
    <row r="320620" spans="16:16" x14ac:dyDescent="0.3">
      <c r="P320620" s="83"/>
    </row>
    <row r="320621" spans="16:16" x14ac:dyDescent="0.3">
      <c r="P320621" s="83"/>
    </row>
    <row r="320622" spans="16:16" x14ac:dyDescent="0.3">
      <c r="P320622" s="83"/>
    </row>
    <row r="320623" spans="16:16" x14ac:dyDescent="0.3">
      <c r="P320623" s="83"/>
    </row>
    <row r="320624" spans="16:16" x14ac:dyDescent="0.3">
      <c r="P320624" s="83"/>
    </row>
    <row r="320625" spans="16:16" x14ac:dyDescent="0.3">
      <c r="P320625" s="83"/>
    </row>
    <row r="320626" spans="16:16" x14ac:dyDescent="0.3">
      <c r="P320626" s="83"/>
    </row>
    <row r="320627" spans="16:16" x14ac:dyDescent="0.3">
      <c r="P320627" s="83"/>
    </row>
    <row r="320628" spans="16:16" x14ac:dyDescent="0.3">
      <c r="P320628" s="83"/>
    </row>
    <row r="320629" spans="16:16" x14ac:dyDescent="0.3">
      <c r="P320629" s="83"/>
    </row>
    <row r="320630" spans="16:16" x14ac:dyDescent="0.3">
      <c r="P320630" s="83"/>
    </row>
    <row r="320631" spans="16:16" x14ac:dyDescent="0.3">
      <c r="P320631" s="83"/>
    </row>
    <row r="320632" spans="16:16" x14ac:dyDescent="0.3">
      <c r="P320632" s="83"/>
    </row>
    <row r="320633" spans="16:16" x14ac:dyDescent="0.3">
      <c r="P320633" s="83"/>
    </row>
    <row r="320634" spans="16:16" x14ac:dyDescent="0.3">
      <c r="P320634" s="83"/>
    </row>
    <row r="320635" spans="16:16" x14ac:dyDescent="0.3">
      <c r="P320635" s="83"/>
    </row>
    <row r="320636" spans="16:16" x14ac:dyDescent="0.3">
      <c r="P320636" s="83"/>
    </row>
    <row r="320637" spans="16:16" x14ac:dyDescent="0.3">
      <c r="P320637" s="83"/>
    </row>
    <row r="320638" spans="16:16" x14ac:dyDescent="0.3">
      <c r="P320638" s="83"/>
    </row>
    <row r="320639" spans="16:16" x14ac:dyDescent="0.3">
      <c r="P320639" s="83"/>
    </row>
    <row r="320640" spans="16:16" x14ac:dyDescent="0.3">
      <c r="P320640" s="83"/>
    </row>
    <row r="320641" spans="16:16" x14ac:dyDescent="0.3">
      <c r="P320641" s="83"/>
    </row>
    <row r="320642" spans="16:16" x14ac:dyDescent="0.3">
      <c r="P320642" s="83"/>
    </row>
    <row r="320643" spans="16:16" x14ac:dyDescent="0.3">
      <c r="P320643" s="83"/>
    </row>
    <row r="320644" spans="16:16" x14ac:dyDescent="0.3">
      <c r="P320644" s="83"/>
    </row>
    <row r="320645" spans="16:16" x14ac:dyDescent="0.3">
      <c r="P320645" s="83"/>
    </row>
    <row r="320646" spans="16:16" x14ac:dyDescent="0.3">
      <c r="P320646" s="83"/>
    </row>
    <row r="320647" spans="16:16" x14ac:dyDescent="0.3">
      <c r="P320647" s="83"/>
    </row>
    <row r="320648" spans="16:16" x14ac:dyDescent="0.3">
      <c r="P320648" s="83"/>
    </row>
    <row r="320649" spans="16:16" x14ac:dyDescent="0.3">
      <c r="P320649" s="83"/>
    </row>
    <row r="320650" spans="16:16" x14ac:dyDescent="0.3">
      <c r="P320650" s="83"/>
    </row>
    <row r="320651" spans="16:16" x14ac:dyDescent="0.3">
      <c r="P320651" s="83"/>
    </row>
    <row r="320652" spans="16:16" x14ac:dyDescent="0.3">
      <c r="P320652" s="83"/>
    </row>
    <row r="320653" spans="16:16" x14ac:dyDescent="0.3">
      <c r="P320653" s="83"/>
    </row>
    <row r="320654" spans="16:16" x14ac:dyDescent="0.3">
      <c r="P320654" s="83"/>
    </row>
    <row r="320655" spans="16:16" x14ac:dyDescent="0.3">
      <c r="P320655" s="83"/>
    </row>
    <row r="320656" spans="16:16" x14ac:dyDescent="0.3">
      <c r="P320656" s="83"/>
    </row>
    <row r="320657" spans="16:16" x14ac:dyDescent="0.3">
      <c r="P320657" s="83"/>
    </row>
    <row r="320658" spans="16:16" x14ac:dyDescent="0.3">
      <c r="P320658" s="83"/>
    </row>
    <row r="320659" spans="16:16" x14ac:dyDescent="0.3">
      <c r="P320659" s="83"/>
    </row>
    <row r="320660" spans="16:16" x14ac:dyDescent="0.3">
      <c r="P320660" s="83"/>
    </row>
    <row r="320661" spans="16:16" x14ac:dyDescent="0.3">
      <c r="P320661" s="83"/>
    </row>
    <row r="320662" spans="16:16" x14ac:dyDescent="0.3">
      <c r="P320662" s="83"/>
    </row>
    <row r="320663" spans="16:16" x14ac:dyDescent="0.3">
      <c r="P320663" s="83"/>
    </row>
    <row r="320664" spans="16:16" x14ac:dyDescent="0.3">
      <c r="P320664" s="83"/>
    </row>
    <row r="320665" spans="16:16" x14ac:dyDescent="0.3">
      <c r="P320665" s="83"/>
    </row>
    <row r="320666" spans="16:16" x14ac:dyDescent="0.3">
      <c r="P320666" s="83"/>
    </row>
    <row r="320667" spans="16:16" x14ac:dyDescent="0.3">
      <c r="P320667" s="83"/>
    </row>
    <row r="320668" spans="16:16" x14ac:dyDescent="0.3">
      <c r="P320668" s="83"/>
    </row>
    <row r="320669" spans="16:16" x14ac:dyDescent="0.3">
      <c r="P320669" s="83"/>
    </row>
    <row r="320670" spans="16:16" x14ac:dyDescent="0.3">
      <c r="P320670" s="83"/>
    </row>
    <row r="320671" spans="16:16" x14ac:dyDescent="0.3">
      <c r="P320671" s="83"/>
    </row>
    <row r="320672" spans="16:16" x14ac:dyDescent="0.3">
      <c r="P320672" s="83"/>
    </row>
    <row r="320673" spans="16:16" x14ac:dyDescent="0.3">
      <c r="P320673" s="83"/>
    </row>
    <row r="320674" spans="16:16" x14ac:dyDescent="0.3">
      <c r="P320674" s="83"/>
    </row>
    <row r="320675" spans="16:16" x14ac:dyDescent="0.3">
      <c r="P320675" s="83"/>
    </row>
    <row r="320676" spans="16:16" x14ac:dyDescent="0.3">
      <c r="P320676" s="83"/>
    </row>
    <row r="320677" spans="16:16" x14ac:dyDescent="0.3">
      <c r="P320677" s="83"/>
    </row>
    <row r="320678" spans="16:16" x14ac:dyDescent="0.3">
      <c r="P320678" s="83"/>
    </row>
    <row r="320679" spans="16:16" x14ac:dyDescent="0.3">
      <c r="P320679" s="83"/>
    </row>
    <row r="320680" spans="16:16" x14ac:dyDescent="0.3">
      <c r="P320680" s="83"/>
    </row>
    <row r="320681" spans="16:16" x14ac:dyDescent="0.3">
      <c r="P320681" s="83"/>
    </row>
    <row r="320682" spans="16:16" x14ac:dyDescent="0.3">
      <c r="P320682" s="83"/>
    </row>
    <row r="320683" spans="16:16" x14ac:dyDescent="0.3">
      <c r="P320683" s="83"/>
    </row>
    <row r="320684" spans="16:16" x14ac:dyDescent="0.3">
      <c r="P320684" s="83"/>
    </row>
    <row r="320685" spans="16:16" x14ac:dyDescent="0.3">
      <c r="P320685" s="83"/>
    </row>
    <row r="320686" spans="16:16" x14ac:dyDescent="0.3">
      <c r="P320686" s="83"/>
    </row>
    <row r="320687" spans="16:16" x14ac:dyDescent="0.3">
      <c r="P320687" s="83"/>
    </row>
    <row r="320688" spans="16:16" x14ac:dyDescent="0.3">
      <c r="P320688" s="83"/>
    </row>
    <row r="320689" spans="16:16" x14ac:dyDescent="0.3">
      <c r="P320689" s="83"/>
    </row>
    <row r="320690" spans="16:16" x14ac:dyDescent="0.3">
      <c r="P320690" s="83"/>
    </row>
    <row r="320691" spans="16:16" x14ac:dyDescent="0.3">
      <c r="P320691" s="83"/>
    </row>
    <row r="320692" spans="16:16" x14ac:dyDescent="0.3">
      <c r="P320692" s="83"/>
    </row>
    <row r="320693" spans="16:16" x14ac:dyDescent="0.3">
      <c r="P320693" s="83"/>
    </row>
    <row r="320694" spans="16:16" x14ac:dyDescent="0.3">
      <c r="P320694" s="83"/>
    </row>
    <row r="320695" spans="16:16" x14ac:dyDescent="0.3">
      <c r="P320695" s="83"/>
    </row>
    <row r="320696" spans="16:16" x14ac:dyDescent="0.3">
      <c r="P320696" s="83"/>
    </row>
    <row r="320697" spans="16:16" x14ac:dyDescent="0.3">
      <c r="P320697" s="83"/>
    </row>
    <row r="320698" spans="16:16" x14ac:dyDescent="0.3">
      <c r="P320698" s="83"/>
    </row>
    <row r="320699" spans="16:16" x14ac:dyDescent="0.3">
      <c r="P320699" s="83"/>
    </row>
    <row r="320700" spans="16:16" x14ac:dyDescent="0.3">
      <c r="P320700" s="83"/>
    </row>
    <row r="320701" spans="16:16" x14ac:dyDescent="0.3">
      <c r="P320701" s="83"/>
    </row>
    <row r="320702" spans="16:16" x14ac:dyDescent="0.3">
      <c r="P320702" s="83"/>
    </row>
    <row r="320703" spans="16:16" x14ac:dyDescent="0.3">
      <c r="P320703" s="83"/>
    </row>
    <row r="320704" spans="16:16" x14ac:dyDescent="0.3">
      <c r="P320704" s="83"/>
    </row>
    <row r="320705" spans="16:16" x14ac:dyDescent="0.3">
      <c r="P320705" s="83"/>
    </row>
    <row r="320706" spans="16:16" x14ac:dyDescent="0.3">
      <c r="P320706" s="83"/>
    </row>
    <row r="320707" spans="16:16" x14ac:dyDescent="0.3">
      <c r="P320707" s="83"/>
    </row>
    <row r="320708" spans="16:16" x14ac:dyDescent="0.3">
      <c r="P320708" s="83"/>
    </row>
    <row r="320709" spans="16:16" x14ac:dyDescent="0.3">
      <c r="P320709" s="83"/>
    </row>
    <row r="320710" spans="16:16" x14ac:dyDescent="0.3">
      <c r="P320710" s="83"/>
    </row>
    <row r="320711" spans="16:16" x14ac:dyDescent="0.3">
      <c r="P320711" s="83"/>
    </row>
    <row r="320712" spans="16:16" x14ac:dyDescent="0.3">
      <c r="P320712" s="83"/>
    </row>
    <row r="320713" spans="16:16" x14ac:dyDescent="0.3">
      <c r="P320713" s="83"/>
    </row>
    <row r="320714" spans="16:16" x14ac:dyDescent="0.3">
      <c r="P320714" s="83"/>
    </row>
    <row r="320715" spans="16:16" x14ac:dyDescent="0.3">
      <c r="P320715" s="83"/>
    </row>
    <row r="320716" spans="16:16" x14ac:dyDescent="0.3">
      <c r="P320716" s="83"/>
    </row>
    <row r="320717" spans="16:16" x14ac:dyDescent="0.3">
      <c r="P320717" s="83"/>
    </row>
    <row r="320718" spans="16:16" x14ac:dyDescent="0.3">
      <c r="P320718" s="83"/>
    </row>
    <row r="320719" spans="16:16" x14ac:dyDescent="0.3">
      <c r="P320719" s="83"/>
    </row>
    <row r="320720" spans="16:16" x14ac:dyDescent="0.3">
      <c r="P320720" s="83"/>
    </row>
    <row r="320721" spans="16:16" x14ac:dyDescent="0.3">
      <c r="P320721" s="83"/>
    </row>
    <row r="320722" spans="16:16" x14ac:dyDescent="0.3">
      <c r="P320722" s="83"/>
    </row>
    <row r="320723" spans="16:16" x14ac:dyDescent="0.3">
      <c r="P320723" s="83"/>
    </row>
    <row r="320724" spans="16:16" x14ac:dyDescent="0.3">
      <c r="P320724" s="83"/>
    </row>
    <row r="320725" spans="16:16" x14ac:dyDescent="0.3">
      <c r="P320725" s="83"/>
    </row>
    <row r="320726" spans="16:16" x14ac:dyDescent="0.3">
      <c r="P320726" s="83"/>
    </row>
    <row r="320727" spans="16:16" x14ac:dyDescent="0.3">
      <c r="P320727" s="83"/>
    </row>
    <row r="320728" spans="16:16" x14ac:dyDescent="0.3">
      <c r="P320728" s="83"/>
    </row>
    <row r="320729" spans="16:16" x14ac:dyDescent="0.3">
      <c r="P320729" s="83"/>
    </row>
    <row r="320730" spans="16:16" x14ac:dyDescent="0.3">
      <c r="P320730" s="83"/>
    </row>
    <row r="320731" spans="16:16" x14ac:dyDescent="0.3">
      <c r="P320731" s="83"/>
    </row>
    <row r="320732" spans="16:16" x14ac:dyDescent="0.3">
      <c r="P320732" s="83"/>
    </row>
    <row r="320733" spans="16:16" x14ac:dyDescent="0.3">
      <c r="P320733" s="83"/>
    </row>
    <row r="320734" spans="16:16" x14ac:dyDescent="0.3">
      <c r="P320734" s="83"/>
    </row>
    <row r="320735" spans="16:16" x14ac:dyDescent="0.3">
      <c r="P320735" s="83"/>
    </row>
    <row r="320736" spans="16:16" x14ac:dyDescent="0.3">
      <c r="P320736" s="83"/>
    </row>
    <row r="320737" spans="16:16" x14ac:dyDescent="0.3">
      <c r="P320737" s="83"/>
    </row>
    <row r="320738" spans="16:16" x14ac:dyDescent="0.3">
      <c r="P320738" s="83"/>
    </row>
    <row r="320739" spans="16:16" x14ac:dyDescent="0.3">
      <c r="P320739" s="83"/>
    </row>
    <row r="320740" spans="16:16" x14ac:dyDescent="0.3">
      <c r="P320740" s="83"/>
    </row>
    <row r="320741" spans="16:16" x14ac:dyDescent="0.3">
      <c r="P320741" s="83"/>
    </row>
    <row r="320742" spans="16:16" x14ac:dyDescent="0.3">
      <c r="P320742" s="83"/>
    </row>
    <row r="320743" spans="16:16" x14ac:dyDescent="0.3">
      <c r="P320743" s="83"/>
    </row>
    <row r="320744" spans="16:16" x14ac:dyDescent="0.3">
      <c r="P320744" s="83"/>
    </row>
    <row r="320745" spans="16:16" x14ac:dyDescent="0.3">
      <c r="P320745" s="83"/>
    </row>
    <row r="320746" spans="16:16" x14ac:dyDescent="0.3">
      <c r="P320746" s="83"/>
    </row>
    <row r="320747" spans="16:16" x14ac:dyDescent="0.3">
      <c r="P320747" s="83"/>
    </row>
    <row r="320748" spans="16:16" x14ac:dyDescent="0.3">
      <c r="P320748" s="83"/>
    </row>
    <row r="320749" spans="16:16" x14ac:dyDescent="0.3">
      <c r="P320749" s="83"/>
    </row>
    <row r="320750" spans="16:16" x14ac:dyDescent="0.3">
      <c r="P320750" s="83"/>
    </row>
    <row r="320751" spans="16:16" x14ac:dyDescent="0.3">
      <c r="P320751" s="83"/>
    </row>
    <row r="320752" spans="16:16" x14ac:dyDescent="0.3">
      <c r="P320752" s="83"/>
    </row>
    <row r="320753" spans="16:16" x14ac:dyDescent="0.3">
      <c r="P320753" s="83"/>
    </row>
    <row r="320754" spans="16:16" x14ac:dyDescent="0.3">
      <c r="P320754" s="83"/>
    </row>
    <row r="320755" spans="16:16" x14ac:dyDescent="0.3">
      <c r="P320755" s="83"/>
    </row>
    <row r="320756" spans="16:16" x14ac:dyDescent="0.3">
      <c r="P320756" s="83"/>
    </row>
    <row r="320757" spans="16:16" x14ac:dyDescent="0.3">
      <c r="P320757" s="83"/>
    </row>
    <row r="320758" spans="16:16" x14ac:dyDescent="0.3">
      <c r="P320758" s="83"/>
    </row>
    <row r="320759" spans="16:16" x14ac:dyDescent="0.3">
      <c r="P320759" s="83"/>
    </row>
    <row r="320760" spans="16:16" x14ac:dyDescent="0.3">
      <c r="P320760" s="83"/>
    </row>
    <row r="320761" spans="16:16" x14ac:dyDescent="0.3">
      <c r="P320761" s="83"/>
    </row>
    <row r="320762" spans="16:16" x14ac:dyDescent="0.3">
      <c r="P320762" s="83"/>
    </row>
    <row r="320763" spans="16:16" x14ac:dyDescent="0.3">
      <c r="P320763" s="83"/>
    </row>
    <row r="320764" spans="16:16" x14ac:dyDescent="0.3">
      <c r="P320764" s="83"/>
    </row>
    <row r="320765" spans="16:16" x14ac:dyDescent="0.3">
      <c r="P320765" s="83"/>
    </row>
    <row r="320766" spans="16:16" x14ac:dyDescent="0.3">
      <c r="P320766" s="83"/>
    </row>
    <row r="320767" spans="16:16" x14ac:dyDescent="0.3">
      <c r="P320767" s="83"/>
    </row>
    <row r="320768" spans="16:16" x14ac:dyDescent="0.3">
      <c r="P320768" s="83"/>
    </row>
    <row r="320769" spans="16:16" x14ac:dyDescent="0.3">
      <c r="P320769" s="83"/>
    </row>
    <row r="320770" spans="16:16" x14ac:dyDescent="0.3">
      <c r="P320770" s="83"/>
    </row>
    <row r="320771" spans="16:16" x14ac:dyDescent="0.3">
      <c r="P320771" s="83"/>
    </row>
    <row r="320772" spans="16:16" x14ac:dyDescent="0.3">
      <c r="P320772" s="83"/>
    </row>
    <row r="320773" spans="16:16" x14ac:dyDescent="0.3">
      <c r="P320773" s="83"/>
    </row>
    <row r="320774" spans="16:16" x14ac:dyDescent="0.3">
      <c r="P320774" s="83"/>
    </row>
    <row r="320775" spans="16:16" x14ac:dyDescent="0.3">
      <c r="P320775" s="83"/>
    </row>
    <row r="320776" spans="16:16" x14ac:dyDescent="0.3">
      <c r="P320776" s="83"/>
    </row>
    <row r="320777" spans="16:16" x14ac:dyDescent="0.3">
      <c r="P320777" s="83"/>
    </row>
    <row r="320778" spans="16:16" x14ac:dyDescent="0.3">
      <c r="P320778" s="83"/>
    </row>
    <row r="320779" spans="16:16" x14ac:dyDescent="0.3">
      <c r="P320779" s="83"/>
    </row>
    <row r="320780" spans="16:16" x14ac:dyDescent="0.3">
      <c r="P320780" s="83"/>
    </row>
    <row r="320781" spans="16:16" x14ac:dyDescent="0.3">
      <c r="P320781" s="83"/>
    </row>
    <row r="320782" spans="16:16" x14ac:dyDescent="0.3">
      <c r="P320782" s="83"/>
    </row>
    <row r="320783" spans="16:16" x14ac:dyDescent="0.3">
      <c r="P320783" s="83"/>
    </row>
    <row r="320784" spans="16:16" x14ac:dyDescent="0.3">
      <c r="P320784" s="83"/>
    </row>
    <row r="320785" spans="16:16" x14ac:dyDescent="0.3">
      <c r="P320785" s="83"/>
    </row>
    <row r="320786" spans="16:16" x14ac:dyDescent="0.3">
      <c r="P320786" s="83"/>
    </row>
    <row r="320787" spans="16:16" x14ac:dyDescent="0.3">
      <c r="P320787" s="83"/>
    </row>
    <row r="320788" spans="16:16" x14ac:dyDescent="0.3">
      <c r="P320788" s="83"/>
    </row>
    <row r="320789" spans="16:16" x14ac:dyDescent="0.3">
      <c r="P320789" s="83"/>
    </row>
    <row r="320790" spans="16:16" x14ac:dyDescent="0.3">
      <c r="P320790" s="83"/>
    </row>
    <row r="320791" spans="16:16" x14ac:dyDescent="0.3">
      <c r="P320791" s="83"/>
    </row>
    <row r="320792" spans="16:16" x14ac:dyDescent="0.3">
      <c r="P320792" s="83"/>
    </row>
    <row r="320793" spans="16:16" x14ac:dyDescent="0.3">
      <c r="P320793" s="83"/>
    </row>
    <row r="320794" spans="16:16" x14ac:dyDescent="0.3">
      <c r="P320794" s="83"/>
    </row>
    <row r="320795" spans="16:16" x14ac:dyDescent="0.3">
      <c r="P320795" s="83"/>
    </row>
    <row r="320796" spans="16:16" x14ac:dyDescent="0.3">
      <c r="P320796" s="83"/>
    </row>
    <row r="320797" spans="16:16" x14ac:dyDescent="0.3">
      <c r="P320797" s="83"/>
    </row>
    <row r="320798" spans="16:16" x14ac:dyDescent="0.3">
      <c r="P320798" s="83"/>
    </row>
    <row r="320799" spans="16:16" x14ac:dyDescent="0.3">
      <c r="P320799" s="83"/>
    </row>
    <row r="320800" spans="16:16" x14ac:dyDescent="0.3">
      <c r="P320800" s="83"/>
    </row>
    <row r="320801" spans="16:16" x14ac:dyDescent="0.3">
      <c r="P320801" s="83"/>
    </row>
    <row r="320802" spans="16:16" x14ac:dyDescent="0.3">
      <c r="P320802" s="83"/>
    </row>
    <row r="320803" spans="16:16" x14ac:dyDescent="0.3">
      <c r="P320803" s="83"/>
    </row>
    <row r="320804" spans="16:16" x14ac:dyDescent="0.3">
      <c r="P320804" s="83"/>
    </row>
    <row r="320805" spans="16:16" x14ac:dyDescent="0.3">
      <c r="P320805" s="83"/>
    </row>
    <row r="320806" spans="16:16" x14ac:dyDescent="0.3">
      <c r="P320806" s="83"/>
    </row>
    <row r="320807" spans="16:16" x14ac:dyDescent="0.3">
      <c r="P320807" s="83"/>
    </row>
    <row r="320808" spans="16:16" x14ac:dyDescent="0.3">
      <c r="P320808" s="83"/>
    </row>
    <row r="320809" spans="16:16" x14ac:dyDescent="0.3">
      <c r="P320809" s="83"/>
    </row>
    <row r="320810" spans="16:16" x14ac:dyDescent="0.3">
      <c r="P320810" s="83"/>
    </row>
    <row r="320811" spans="16:16" x14ac:dyDescent="0.3">
      <c r="P320811" s="83"/>
    </row>
    <row r="320812" spans="16:16" x14ac:dyDescent="0.3">
      <c r="P320812" s="83"/>
    </row>
    <row r="320813" spans="16:16" x14ac:dyDescent="0.3">
      <c r="P320813" s="83"/>
    </row>
    <row r="320814" spans="16:16" x14ac:dyDescent="0.3">
      <c r="P320814" s="83"/>
    </row>
    <row r="320815" spans="16:16" x14ac:dyDescent="0.3">
      <c r="P320815" s="83"/>
    </row>
    <row r="320816" spans="16:16" x14ac:dyDescent="0.3">
      <c r="P320816" s="83"/>
    </row>
    <row r="320817" spans="16:16" x14ac:dyDescent="0.3">
      <c r="P320817" s="83"/>
    </row>
    <row r="320818" spans="16:16" x14ac:dyDescent="0.3">
      <c r="P320818" s="83"/>
    </row>
    <row r="320819" spans="16:16" x14ac:dyDescent="0.3">
      <c r="P320819" s="83"/>
    </row>
    <row r="320820" spans="16:16" x14ac:dyDescent="0.3">
      <c r="P320820" s="83"/>
    </row>
    <row r="320821" spans="16:16" x14ac:dyDescent="0.3">
      <c r="P320821" s="83"/>
    </row>
    <row r="320822" spans="16:16" x14ac:dyDescent="0.3">
      <c r="P320822" s="83"/>
    </row>
    <row r="320823" spans="16:16" x14ac:dyDescent="0.3">
      <c r="P320823" s="83"/>
    </row>
    <row r="320824" spans="16:16" x14ac:dyDescent="0.3">
      <c r="P320824" s="83"/>
    </row>
    <row r="320825" spans="16:16" x14ac:dyDescent="0.3">
      <c r="P320825" s="83"/>
    </row>
    <row r="320826" spans="16:16" x14ac:dyDescent="0.3">
      <c r="P320826" s="83"/>
    </row>
    <row r="320827" spans="16:16" x14ac:dyDescent="0.3">
      <c r="P320827" s="83"/>
    </row>
    <row r="320828" spans="16:16" x14ac:dyDescent="0.3">
      <c r="P320828" s="83"/>
    </row>
    <row r="320829" spans="16:16" x14ac:dyDescent="0.3">
      <c r="P320829" s="83"/>
    </row>
    <row r="320830" spans="16:16" x14ac:dyDescent="0.3">
      <c r="P320830" s="83"/>
    </row>
    <row r="320831" spans="16:16" x14ac:dyDescent="0.3">
      <c r="P320831" s="83"/>
    </row>
    <row r="320832" spans="16:16" x14ac:dyDescent="0.3">
      <c r="P320832" s="83"/>
    </row>
    <row r="320833" spans="16:16" x14ac:dyDescent="0.3">
      <c r="P320833" s="83"/>
    </row>
    <row r="320834" spans="16:16" x14ac:dyDescent="0.3">
      <c r="P320834" s="83"/>
    </row>
    <row r="320835" spans="16:16" x14ac:dyDescent="0.3">
      <c r="P320835" s="83"/>
    </row>
    <row r="320836" spans="16:16" x14ac:dyDescent="0.3">
      <c r="P320836" s="83"/>
    </row>
    <row r="320837" spans="16:16" x14ac:dyDescent="0.3">
      <c r="P320837" s="83"/>
    </row>
    <row r="320838" spans="16:16" x14ac:dyDescent="0.3">
      <c r="P320838" s="83"/>
    </row>
    <row r="320839" spans="16:16" x14ac:dyDescent="0.3">
      <c r="P320839" s="83"/>
    </row>
    <row r="320840" spans="16:16" x14ac:dyDescent="0.3">
      <c r="P320840" s="83"/>
    </row>
    <row r="320841" spans="16:16" x14ac:dyDescent="0.3">
      <c r="P320841" s="83"/>
    </row>
    <row r="320842" spans="16:16" x14ac:dyDescent="0.3">
      <c r="P320842" s="83"/>
    </row>
    <row r="320843" spans="16:16" x14ac:dyDescent="0.3">
      <c r="P320843" s="83"/>
    </row>
    <row r="320844" spans="16:16" x14ac:dyDescent="0.3">
      <c r="P320844" s="83"/>
    </row>
    <row r="320845" spans="16:16" x14ac:dyDescent="0.3">
      <c r="P320845" s="83"/>
    </row>
    <row r="320846" spans="16:16" x14ac:dyDescent="0.3">
      <c r="P320846" s="83"/>
    </row>
    <row r="320847" spans="16:16" x14ac:dyDescent="0.3">
      <c r="P320847" s="83"/>
    </row>
    <row r="320848" spans="16:16" x14ac:dyDescent="0.3">
      <c r="P320848" s="83"/>
    </row>
    <row r="320849" spans="16:16" x14ac:dyDescent="0.3">
      <c r="P320849" s="83"/>
    </row>
    <row r="320850" spans="16:16" x14ac:dyDescent="0.3">
      <c r="P320850" s="83"/>
    </row>
    <row r="320851" spans="16:16" x14ac:dyDescent="0.3">
      <c r="P320851" s="83"/>
    </row>
    <row r="320852" spans="16:16" x14ac:dyDescent="0.3">
      <c r="P320852" s="83"/>
    </row>
    <row r="320853" spans="16:16" x14ac:dyDescent="0.3">
      <c r="P320853" s="83"/>
    </row>
    <row r="320854" spans="16:16" x14ac:dyDescent="0.3">
      <c r="P320854" s="83"/>
    </row>
    <row r="320855" spans="16:16" x14ac:dyDescent="0.3">
      <c r="P320855" s="83"/>
    </row>
    <row r="320856" spans="16:16" x14ac:dyDescent="0.3">
      <c r="P320856" s="83"/>
    </row>
    <row r="320857" spans="16:16" x14ac:dyDescent="0.3">
      <c r="P320857" s="83"/>
    </row>
    <row r="320858" spans="16:16" x14ac:dyDescent="0.3">
      <c r="P320858" s="83"/>
    </row>
    <row r="320859" spans="16:16" x14ac:dyDescent="0.3">
      <c r="P320859" s="83"/>
    </row>
    <row r="320860" spans="16:16" x14ac:dyDescent="0.3">
      <c r="P320860" s="83"/>
    </row>
    <row r="320861" spans="16:16" x14ac:dyDescent="0.3">
      <c r="P320861" s="83"/>
    </row>
    <row r="320862" spans="16:16" x14ac:dyDescent="0.3">
      <c r="P320862" s="83"/>
    </row>
    <row r="320863" spans="16:16" x14ac:dyDescent="0.3">
      <c r="P320863" s="83"/>
    </row>
    <row r="320864" spans="16:16" x14ac:dyDescent="0.3">
      <c r="P320864" s="83"/>
    </row>
    <row r="320865" spans="16:16" x14ac:dyDescent="0.3">
      <c r="P320865" s="83"/>
    </row>
    <row r="320866" spans="16:16" x14ac:dyDescent="0.3">
      <c r="P320866" s="83"/>
    </row>
    <row r="320867" spans="16:16" x14ac:dyDescent="0.3">
      <c r="P320867" s="83"/>
    </row>
    <row r="320868" spans="16:16" x14ac:dyDescent="0.3">
      <c r="P320868" s="83"/>
    </row>
    <row r="320869" spans="16:16" x14ac:dyDescent="0.3">
      <c r="P320869" s="83"/>
    </row>
    <row r="320870" spans="16:16" x14ac:dyDescent="0.3">
      <c r="P320870" s="83"/>
    </row>
    <row r="320871" spans="16:16" x14ac:dyDescent="0.3">
      <c r="P320871" s="83"/>
    </row>
    <row r="320872" spans="16:16" x14ac:dyDescent="0.3">
      <c r="P320872" s="83"/>
    </row>
    <row r="320873" spans="16:16" x14ac:dyDescent="0.3">
      <c r="P320873" s="83"/>
    </row>
    <row r="320874" spans="16:16" x14ac:dyDescent="0.3">
      <c r="P320874" s="83"/>
    </row>
    <row r="320875" spans="16:16" x14ac:dyDescent="0.3">
      <c r="P320875" s="83"/>
    </row>
    <row r="320876" spans="16:16" x14ac:dyDescent="0.3">
      <c r="P320876" s="83"/>
    </row>
    <row r="320877" spans="16:16" x14ac:dyDescent="0.3">
      <c r="P320877" s="83"/>
    </row>
    <row r="320878" spans="16:16" x14ac:dyDescent="0.3">
      <c r="P320878" s="83"/>
    </row>
    <row r="320879" spans="16:16" x14ac:dyDescent="0.3">
      <c r="P320879" s="83"/>
    </row>
    <row r="320880" spans="16:16" x14ac:dyDescent="0.3">
      <c r="P320880" s="83"/>
    </row>
    <row r="320881" spans="16:16" x14ac:dyDescent="0.3">
      <c r="P320881" s="83"/>
    </row>
    <row r="320882" spans="16:16" x14ac:dyDescent="0.3">
      <c r="P320882" s="83"/>
    </row>
    <row r="320883" spans="16:16" x14ac:dyDescent="0.3">
      <c r="P320883" s="83"/>
    </row>
    <row r="320884" spans="16:16" x14ac:dyDescent="0.3">
      <c r="P320884" s="83"/>
    </row>
    <row r="320885" spans="16:16" x14ac:dyDescent="0.3">
      <c r="P320885" s="83"/>
    </row>
    <row r="320886" spans="16:16" x14ac:dyDescent="0.3">
      <c r="P320886" s="83"/>
    </row>
    <row r="320887" spans="16:16" x14ac:dyDescent="0.3">
      <c r="P320887" s="83"/>
    </row>
    <row r="320888" spans="16:16" x14ac:dyDescent="0.3">
      <c r="P320888" s="83"/>
    </row>
    <row r="320889" spans="16:16" x14ac:dyDescent="0.3">
      <c r="P320889" s="83"/>
    </row>
    <row r="320890" spans="16:16" x14ac:dyDescent="0.3">
      <c r="P320890" s="83"/>
    </row>
    <row r="320891" spans="16:16" x14ac:dyDescent="0.3">
      <c r="P320891" s="83"/>
    </row>
    <row r="320892" spans="16:16" x14ac:dyDescent="0.3">
      <c r="P320892" s="83"/>
    </row>
    <row r="320893" spans="16:16" x14ac:dyDescent="0.3">
      <c r="P320893" s="83"/>
    </row>
    <row r="320894" spans="16:16" x14ac:dyDescent="0.3">
      <c r="P320894" s="83"/>
    </row>
    <row r="320895" spans="16:16" x14ac:dyDescent="0.3">
      <c r="P320895" s="83"/>
    </row>
    <row r="320896" spans="16:16" x14ac:dyDescent="0.3">
      <c r="P320896" s="83"/>
    </row>
    <row r="320897" spans="16:16" x14ac:dyDescent="0.3">
      <c r="P320897" s="83"/>
    </row>
    <row r="320898" spans="16:16" x14ac:dyDescent="0.3">
      <c r="P320898" s="83"/>
    </row>
    <row r="320899" spans="16:16" x14ac:dyDescent="0.3">
      <c r="P320899" s="83"/>
    </row>
    <row r="320900" spans="16:16" x14ac:dyDescent="0.3">
      <c r="P320900" s="83"/>
    </row>
    <row r="320901" spans="16:16" x14ac:dyDescent="0.3">
      <c r="P320901" s="83"/>
    </row>
    <row r="320902" spans="16:16" x14ac:dyDescent="0.3">
      <c r="P320902" s="83"/>
    </row>
    <row r="320903" spans="16:16" x14ac:dyDescent="0.3">
      <c r="P320903" s="83"/>
    </row>
    <row r="320904" spans="16:16" x14ac:dyDescent="0.3">
      <c r="P320904" s="83"/>
    </row>
    <row r="320905" spans="16:16" x14ac:dyDescent="0.3">
      <c r="P320905" s="83"/>
    </row>
    <row r="320906" spans="16:16" x14ac:dyDescent="0.3">
      <c r="P320906" s="83"/>
    </row>
    <row r="320907" spans="16:16" x14ac:dyDescent="0.3">
      <c r="P320907" s="83"/>
    </row>
    <row r="320908" spans="16:16" x14ac:dyDescent="0.3">
      <c r="P320908" s="83"/>
    </row>
    <row r="320909" spans="16:16" x14ac:dyDescent="0.3">
      <c r="P320909" s="83"/>
    </row>
    <row r="320910" spans="16:16" x14ac:dyDescent="0.3">
      <c r="P320910" s="83"/>
    </row>
    <row r="320911" spans="16:16" x14ac:dyDescent="0.3">
      <c r="P320911" s="83"/>
    </row>
    <row r="320912" spans="16:16" x14ac:dyDescent="0.3">
      <c r="P320912" s="83"/>
    </row>
    <row r="320913" spans="16:16" x14ac:dyDescent="0.3">
      <c r="P320913" s="83"/>
    </row>
    <row r="320914" spans="16:16" x14ac:dyDescent="0.3">
      <c r="P320914" s="83"/>
    </row>
    <row r="320915" spans="16:16" x14ac:dyDescent="0.3">
      <c r="P320915" s="83"/>
    </row>
    <row r="320916" spans="16:16" x14ac:dyDescent="0.3">
      <c r="P320916" s="83"/>
    </row>
    <row r="320917" spans="16:16" x14ac:dyDescent="0.3">
      <c r="P320917" s="83"/>
    </row>
    <row r="320918" spans="16:16" x14ac:dyDescent="0.3">
      <c r="P320918" s="83"/>
    </row>
    <row r="320919" spans="16:16" x14ac:dyDescent="0.3">
      <c r="P320919" s="83"/>
    </row>
    <row r="320920" spans="16:16" x14ac:dyDescent="0.3">
      <c r="P320920" s="83"/>
    </row>
    <row r="320921" spans="16:16" x14ac:dyDescent="0.3">
      <c r="P320921" s="83"/>
    </row>
    <row r="320922" spans="16:16" x14ac:dyDescent="0.3">
      <c r="P320922" s="83"/>
    </row>
    <row r="320923" spans="16:16" x14ac:dyDescent="0.3">
      <c r="P320923" s="83"/>
    </row>
    <row r="320924" spans="16:16" x14ac:dyDescent="0.3">
      <c r="P320924" s="83"/>
    </row>
    <row r="320925" spans="16:16" x14ac:dyDescent="0.3">
      <c r="P320925" s="83"/>
    </row>
    <row r="320926" spans="16:16" x14ac:dyDescent="0.3">
      <c r="P320926" s="83"/>
    </row>
    <row r="320927" spans="16:16" x14ac:dyDescent="0.3">
      <c r="P320927" s="83"/>
    </row>
    <row r="320928" spans="16:16" x14ac:dyDescent="0.3">
      <c r="P320928" s="83"/>
    </row>
    <row r="320929" spans="16:16" x14ac:dyDescent="0.3">
      <c r="P320929" s="83"/>
    </row>
    <row r="320930" spans="16:16" x14ac:dyDescent="0.3">
      <c r="P320930" s="83"/>
    </row>
    <row r="320931" spans="16:16" x14ac:dyDescent="0.3">
      <c r="P320931" s="83"/>
    </row>
    <row r="320932" spans="16:16" x14ac:dyDescent="0.3">
      <c r="P320932" s="83"/>
    </row>
    <row r="320933" spans="16:16" x14ac:dyDescent="0.3">
      <c r="P320933" s="83"/>
    </row>
    <row r="320934" spans="16:16" x14ac:dyDescent="0.3">
      <c r="P320934" s="83"/>
    </row>
    <row r="320935" spans="16:16" x14ac:dyDescent="0.3">
      <c r="P320935" s="83"/>
    </row>
    <row r="320936" spans="16:16" x14ac:dyDescent="0.3">
      <c r="P320936" s="83"/>
    </row>
    <row r="320937" spans="16:16" x14ac:dyDescent="0.3">
      <c r="P320937" s="83"/>
    </row>
    <row r="320938" spans="16:16" x14ac:dyDescent="0.3">
      <c r="P320938" s="83"/>
    </row>
    <row r="320939" spans="16:16" x14ac:dyDescent="0.3">
      <c r="P320939" s="83"/>
    </row>
    <row r="320940" spans="16:16" x14ac:dyDescent="0.3">
      <c r="P320940" s="83"/>
    </row>
    <row r="320941" spans="16:16" x14ac:dyDescent="0.3">
      <c r="P320941" s="83"/>
    </row>
    <row r="320942" spans="16:16" x14ac:dyDescent="0.3">
      <c r="P320942" s="83"/>
    </row>
    <row r="320943" spans="16:16" x14ac:dyDescent="0.3">
      <c r="P320943" s="83"/>
    </row>
    <row r="320944" spans="16:16" x14ac:dyDescent="0.3">
      <c r="P320944" s="83"/>
    </row>
    <row r="320945" spans="16:16" x14ac:dyDescent="0.3">
      <c r="P320945" s="83"/>
    </row>
    <row r="320946" spans="16:16" x14ac:dyDescent="0.3">
      <c r="P320946" s="83"/>
    </row>
    <row r="320947" spans="16:16" x14ac:dyDescent="0.3">
      <c r="P320947" s="83"/>
    </row>
    <row r="320948" spans="16:16" x14ac:dyDescent="0.3">
      <c r="P320948" s="83"/>
    </row>
    <row r="320949" spans="16:16" x14ac:dyDescent="0.3">
      <c r="P320949" s="83"/>
    </row>
    <row r="320950" spans="16:16" x14ac:dyDescent="0.3">
      <c r="P320950" s="83"/>
    </row>
    <row r="320951" spans="16:16" x14ac:dyDescent="0.3">
      <c r="P320951" s="83"/>
    </row>
    <row r="320952" spans="16:16" x14ac:dyDescent="0.3">
      <c r="P320952" s="83"/>
    </row>
    <row r="320953" spans="16:16" x14ac:dyDescent="0.3">
      <c r="P320953" s="83"/>
    </row>
    <row r="320954" spans="16:16" x14ac:dyDescent="0.3">
      <c r="P320954" s="83"/>
    </row>
    <row r="320955" spans="16:16" x14ac:dyDescent="0.3">
      <c r="P320955" s="83"/>
    </row>
    <row r="320956" spans="16:16" x14ac:dyDescent="0.3">
      <c r="P320956" s="83"/>
    </row>
    <row r="320957" spans="16:16" x14ac:dyDescent="0.3">
      <c r="P320957" s="83"/>
    </row>
    <row r="320958" spans="16:16" x14ac:dyDescent="0.3">
      <c r="P320958" s="83"/>
    </row>
    <row r="320959" spans="16:16" x14ac:dyDescent="0.3">
      <c r="P320959" s="83"/>
    </row>
    <row r="320960" spans="16:16" x14ac:dyDescent="0.3">
      <c r="P320960" s="83"/>
    </row>
    <row r="320961" spans="16:16" x14ac:dyDescent="0.3">
      <c r="P320961" s="83"/>
    </row>
    <row r="320962" spans="16:16" x14ac:dyDescent="0.3">
      <c r="P320962" s="83"/>
    </row>
    <row r="320963" spans="16:16" x14ac:dyDescent="0.3">
      <c r="P320963" s="83"/>
    </row>
    <row r="320964" spans="16:16" x14ac:dyDescent="0.3">
      <c r="P320964" s="83"/>
    </row>
    <row r="320965" spans="16:16" x14ac:dyDescent="0.3">
      <c r="P320965" s="83"/>
    </row>
    <row r="320966" spans="16:16" x14ac:dyDescent="0.3">
      <c r="P320966" s="83"/>
    </row>
    <row r="320967" spans="16:16" x14ac:dyDescent="0.3">
      <c r="P320967" s="83"/>
    </row>
    <row r="320968" spans="16:16" x14ac:dyDescent="0.3">
      <c r="P320968" s="83"/>
    </row>
    <row r="320969" spans="16:16" x14ac:dyDescent="0.3">
      <c r="P320969" s="83"/>
    </row>
    <row r="320970" spans="16:16" x14ac:dyDescent="0.3">
      <c r="P320970" s="83"/>
    </row>
    <row r="320971" spans="16:16" x14ac:dyDescent="0.3">
      <c r="P320971" s="83"/>
    </row>
    <row r="320972" spans="16:16" x14ac:dyDescent="0.3">
      <c r="P320972" s="83"/>
    </row>
    <row r="320973" spans="16:16" x14ac:dyDescent="0.3">
      <c r="P320973" s="83"/>
    </row>
    <row r="320974" spans="16:16" x14ac:dyDescent="0.3">
      <c r="P320974" s="83"/>
    </row>
    <row r="320975" spans="16:16" x14ac:dyDescent="0.3">
      <c r="P320975" s="83"/>
    </row>
    <row r="320976" spans="16:16" x14ac:dyDescent="0.3">
      <c r="P320976" s="83"/>
    </row>
    <row r="320977" spans="16:16" x14ac:dyDescent="0.3">
      <c r="P320977" s="83"/>
    </row>
    <row r="320978" spans="16:16" x14ac:dyDescent="0.3">
      <c r="P320978" s="83"/>
    </row>
    <row r="320979" spans="16:16" x14ac:dyDescent="0.3">
      <c r="P320979" s="83"/>
    </row>
    <row r="320980" spans="16:16" x14ac:dyDescent="0.3">
      <c r="P320980" s="83"/>
    </row>
    <row r="320981" spans="16:16" x14ac:dyDescent="0.3">
      <c r="P320981" s="83"/>
    </row>
    <row r="320982" spans="16:16" x14ac:dyDescent="0.3">
      <c r="P320982" s="83"/>
    </row>
    <row r="320983" spans="16:16" x14ac:dyDescent="0.3">
      <c r="P320983" s="83"/>
    </row>
    <row r="320984" spans="16:16" x14ac:dyDescent="0.3">
      <c r="P320984" s="83"/>
    </row>
    <row r="320985" spans="16:16" x14ac:dyDescent="0.3">
      <c r="P320985" s="83"/>
    </row>
    <row r="320986" spans="16:16" x14ac:dyDescent="0.3">
      <c r="P320986" s="83"/>
    </row>
    <row r="320987" spans="16:16" x14ac:dyDescent="0.3">
      <c r="P320987" s="83"/>
    </row>
    <row r="320988" spans="16:16" x14ac:dyDescent="0.3">
      <c r="P320988" s="83"/>
    </row>
    <row r="320989" spans="16:16" x14ac:dyDescent="0.3">
      <c r="P320989" s="83"/>
    </row>
    <row r="320990" spans="16:16" x14ac:dyDescent="0.3">
      <c r="P320990" s="83"/>
    </row>
    <row r="320991" spans="16:16" x14ac:dyDescent="0.3">
      <c r="P320991" s="83"/>
    </row>
    <row r="320992" spans="16:16" x14ac:dyDescent="0.3">
      <c r="P320992" s="83"/>
    </row>
    <row r="320993" spans="16:16" x14ac:dyDescent="0.3">
      <c r="P320993" s="83"/>
    </row>
    <row r="320994" spans="16:16" x14ac:dyDescent="0.3">
      <c r="P320994" s="83"/>
    </row>
    <row r="320995" spans="16:16" x14ac:dyDescent="0.3">
      <c r="P320995" s="83"/>
    </row>
    <row r="320996" spans="16:16" x14ac:dyDescent="0.3">
      <c r="P320996" s="83"/>
    </row>
    <row r="320997" spans="16:16" x14ac:dyDescent="0.3">
      <c r="P320997" s="83"/>
    </row>
    <row r="320998" spans="16:16" x14ac:dyDescent="0.3">
      <c r="P320998" s="83"/>
    </row>
    <row r="320999" spans="16:16" x14ac:dyDescent="0.3">
      <c r="P320999" s="83"/>
    </row>
    <row r="321000" spans="16:16" x14ac:dyDescent="0.3">
      <c r="P321000" s="83"/>
    </row>
    <row r="321001" spans="16:16" x14ac:dyDescent="0.3">
      <c r="P321001" s="83"/>
    </row>
    <row r="321002" spans="16:16" x14ac:dyDescent="0.3">
      <c r="P321002" s="83"/>
    </row>
    <row r="321003" spans="16:16" x14ac:dyDescent="0.3">
      <c r="P321003" s="83"/>
    </row>
    <row r="321004" spans="16:16" x14ac:dyDescent="0.3">
      <c r="P321004" s="83"/>
    </row>
    <row r="321005" spans="16:16" x14ac:dyDescent="0.3">
      <c r="P321005" s="83"/>
    </row>
    <row r="321006" spans="16:16" x14ac:dyDescent="0.3">
      <c r="P321006" s="83"/>
    </row>
    <row r="321007" spans="16:16" x14ac:dyDescent="0.3">
      <c r="P321007" s="83"/>
    </row>
    <row r="321008" spans="16:16" x14ac:dyDescent="0.3">
      <c r="P321008" s="83"/>
    </row>
    <row r="321009" spans="16:16" x14ac:dyDescent="0.3">
      <c r="P321009" s="83"/>
    </row>
    <row r="321010" spans="16:16" x14ac:dyDescent="0.3">
      <c r="P321010" s="83"/>
    </row>
    <row r="321011" spans="16:16" x14ac:dyDescent="0.3">
      <c r="P321011" s="83"/>
    </row>
    <row r="321012" spans="16:16" x14ac:dyDescent="0.3">
      <c r="P321012" s="83"/>
    </row>
    <row r="321013" spans="16:16" x14ac:dyDescent="0.3">
      <c r="P321013" s="83"/>
    </row>
    <row r="321014" spans="16:16" x14ac:dyDescent="0.3">
      <c r="P321014" s="83"/>
    </row>
    <row r="321015" spans="16:16" x14ac:dyDescent="0.3">
      <c r="P321015" s="83"/>
    </row>
    <row r="321016" spans="16:16" x14ac:dyDescent="0.3">
      <c r="P321016" s="83"/>
    </row>
    <row r="321017" spans="16:16" x14ac:dyDescent="0.3">
      <c r="P321017" s="83"/>
    </row>
    <row r="321018" spans="16:16" x14ac:dyDescent="0.3">
      <c r="P321018" s="83"/>
    </row>
    <row r="321019" spans="16:16" x14ac:dyDescent="0.3">
      <c r="P321019" s="83"/>
    </row>
    <row r="321020" spans="16:16" x14ac:dyDescent="0.3">
      <c r="P321020" s="83"/>
    </row>
    <row r="321021" spans="16:16" x14ac:dyDescent="0.3">
      <c r="P321021" s="83"/>
    </row>
    <row r="321022" spans="16:16" x14ac:dyDescent="0.3">
      <c r="P321022" s="83"/>
    </row>
    <row r="321023" spans="16:16" x14ac:dyDescent="0.3">
      <c r="P321023" s="83"/>
    </row>
    <row r="321024" spans="16:16" x14ac:dyDescent="0.3">
      <c r="P321024" s="83"/>
    </row>
    <row r="321025" spans="16:16" x14ac:dyDescent="0.3">
      <c r="P321025" s="83"/>
    </row>
    <row r="321026" spans="16:16" x14ac:dyDescent="0.3">
      <c r="P321026" s="83"/>
    </row>
    <row r="321027" spans="16:16" x14ac:dyDescent="0.3">
      <c r="P321027" s="83"/>
    </row>
    <row r="321028" spans="16:16" x14ac:dyDescent="0.3">
      <c r="P321028" s="83"/>
    </row>
    <row r="321029" spans="16:16" x14ac:dyDescent="0.3">
      <c r="P321029" s="83"/>
    </row>
    <row r="321030" spans="16:16" x14ac:dyDescent="0.3">
      <c r="P321030" s="83"/>
    </row>
    <row r="321031" spans="16:16" x14ac:dyDescent="0.3">
      <c r="P321031" s="83"/>
    </row>
    <row r="321032" spans="16:16" x14ac:dyDescent="0.3">
      <c r="P321032" s="83"/>
    </row>
    <row r="321033" spans="16:16" x14ac:dyDescent="0.3">
      <c r="P321033" s="83"/>
    </row>
    <row r="321034" spans="16:16" x14ac:dyDescent="0.3">
      <c r="P321034" s="83"/>
    </row>
    <row r="321035" spans="16:16" x14ac:dyDescent="0.3">
      <c r="P321035" s="83"/>
    </row>
    <row r="321036" spans="16:16" x14ac:dyDescent="0.3">
      <c r="P321036" s="83"/>
    </row>
    <row r="321037" spans="16:16" x14ac:dyDescent="0.3">
      <c r="P321037" s="83"/>
    </row>
    <row r="321038" spans="16:16" x14ac:dyDescent="0.3">
      <c r="P321038" s="83"/>
    </row>
    <row r="321039" spans="16:16" x14ac:dyDescent="0.3">
      <c r="P321039" s="83"/>
    </row>
    <row r="321040" spans="16:16" x14ac:dyDescent="0.3">
      <c r="P321040" s="83"/>
    </row>
    <row r="321041" spans="16:16" x14ac:dyDescent="0.3">
      <c r="P321041" s="83"/>
    </row>
    <row r="321042" spans="16:16" x14ac:dyDescent="0.3">
      <c r="P321042" s="83"/>
    </row>
    <row r="321043" spans="16:16" x14ac:dyDescent="0.3">
      <c r="P321043" s="83"/>
    </row>
    <row r="321044" spans="16:16" x14ac:dyDescent="0.3">
      <c r="P321044" s="83"/>
    </row>
    <row r="321045" spans="16:16" x14ac:dyDescent="0.3">
      <c r="P321045" s="83"/>
    </row>
    <row r="321046" spans="16:16" x14ac:dyDescent="0.3">
      <c r="P321046" s="83"/>
    </row>
    <row r="321047" spans="16:16" x14ac:dyDescent="0.3">
      <c r="P321047" s="83"/>
    </row>
    <row r="321048" spans="16:16" x14ac:dyDescent="0.3">
      <c r="P321048" s="83"/>
    </row>
    <row r="321049" spans="16:16" x14ac:dyDescent="0.3">
      <c r="P321049" s="83"/>
    </row>
    <row r="321050" spans="16:16" x14ac:dyDescent="0.3">
      <c r="P321050" s="83"/>
    </row>
    <row r="321051" spans="16:16" x14ac:dyDescent="0.3">
      <c r="P321051" s="83"/>
    </row>
    <row r="321052" spans="16:16" x14ac:dyDescent="0.3">
      <c r="P321052" s="83"/>
    </row>
    <row r="321053" spans="16:16" x14ac:dyDescent="0.3">
      <c r="P321053" s="83"/>
    </row>
    <row r="321054" spans="16:16" x14ac:dyDescent="0.3">
      <c r="P321054" s="83"/>
    </row>
    <row r="321055" spans="16:16" x14ac:dyDescent="0.3">
      <c r="P321055" s="83"/>
    </row>
    <row r="321056" spans="16:16" x14ac:dyDescent="0.3">
      <c r="P321056" s="83"/>
    </row>
    <row r="321057" spans="16:16" x14ac:dyDescent="0.3">
      <c r="P321057" s="83"/>
    </row>
    <row r="321058" spans="16:16" x14ac:dyDescent="0.3">
      <c r="P321058" s="83"/>
    </row>
    <row r="321059" spans="16:16" x14ac:dyDescent="0.3">
      <c r="P321059" s="83"/>
    </row>
    <row r="321060" spans="16:16" x14ac:dyDescent="0.3">
      <c r="P321060" s="83"/>
    </row>
    <row r="321061" spans="16:16" x14ac:dyDescent="0.3">
      <c r="P321061" s="83"/>
    </row>
    <row r="321062" spans="16:16" x14ac:dyDescent="0.3">
      <c r="P321062" s="83"/>
    </row>
    <row r="321063" spans="16:16" x14ac:dyDescent="0.3">
      <c r="P321063" s="83"/>
    </row>
    <row r="321064" spans="16:16" x14ac:dyDescent="0.3">
      <c r="P321064" s="83"/>
    </row>
    <row r="321065" spans="16:16" x14ac:dyDescent="0.3">
      <c r="P321065" s="83"/>
    </row>
    <row r="321066" spans="16:16" x14ac:dyDescent="0.3">
      <c r="P321066" s="83"/>
    </row>
    <row r="321067" spans="16:16" x14ac:dyDescent="0.3">
      <c r="P321067" s="83"/>
    </row>
    <row r="321068" spans="16:16" x14ac:dyDescent="0.3">
      <c r="P321068" s="83"/>
    </row>
    <row r="321069" spans="16:16" x14ac:dyDescent="0.3">
      <c r="P321069" s="83"/>
    </row>
    <row r="321070" spans="16:16" x14ac:dyDescent="0.3">
      <c r="P321070" s="83"/>
    </row>
    <row r="321071" spans="16:16" x14ac:dyDescent="0.3">
      <c r="P321071" s="83"/>
    </row>
    <row r="321072" spans="16:16" x14ac:dyDescent="0.3">
      <c r="P321072" s="83"/>
    </row>
    <row r="321073" spans="16:16" x14ac:dyDescent="0.3">
      <c r="P321073" s="83"/>
    </row>
    <row r="321074" spans="16:16" x14ac:dyDescent="0.3">
      <c r="P321074" s="83"/>
    </row>
    <row r="321075" spans="16:16" x14ac:dyDescent="0.3">
      <c r="P321075" s="83"/>
    </row>
    <row r="321076" spans="16:16" x14ac:dyDescent="0.3">
      <c r="P321076" s="83"/>
    </row>
    <row r="321077" spans="16:16" x14ac:dyDescent="0.3">
      <c r="P321077" s="83"/>
    </row>
    <row r="321078" spans="16:16" x14ac:dyDescent="0.3">
      <c r="P321078" s="83"/>
    </row>
    <row r="321079" spans="16:16" x14ac:dyDescent="0.3">
      <c r="P321079" s="83"/>
    </row>
    <row r="321080" spans="16:16" x14ac:dyDescent="0.3">
      <c r="P321080" s="83"/>
    </row>
    <row r="321081" spans="16:16" x14ac:dyDescent="0.3">
      <c r="P321081" s="83"/>
    </row>
    <row r="321082" spans="16:16" x14ac:dyDescent="0.3">
      <c r="P321082" s="83"/>
    </row>
    <row r="321083" spans="16:16" x14ac:dyDescent="0.3">
      <c r="P321083" s="83"/>
    </row>
    <row r="321084" spans="16:16" x14ac:dyDescent="0.3">
      <c r="P321084" s="83"/>
    </row>
    <row r="321085" spans="16:16" x14ac:dyDescent="0.3">
      <c r="P321085" s="83"/>
    </row>
    <row r="321086" spans="16:16" x14ac:dyDescent="0.3">
      <c r="P321086" s="83"/>
    </row>
    <row r="321087" spans="16:16" x14ac:dyDescent="0.3">
      <c r="P321087" s="83"/>
    </row>
    <row r="321088" spans="16:16" x14ac:dyDescent="0.3">
      <c r="P321088" s="83"/>
    </row>
    <row r="321089" spans="16:16" x14ac:dyDescent="0.3">
      <c r="P321089" s="83"/>
    </row>
    <row r="321090" spans="16:16" x14ac:dyDescent="0.3">
      <c r="P321090" s="83"/>
    </row>
    <row r="321091" spans="16:16" x14ac:dyDescent="0.3">
      <c r="P321091" s="83"/>
    </row>
    <row r="321092" spans="16:16" x14ac:dyDescent="0.3">
      <c r="P321092" s="83"/>
    </row>
    <row r="321093" spans="16:16" x14ac:dyDescent="0.3">
      <c r="P321093" s="83"/>
    </row>
    <row r="321094" spans="16:16" x14ac:dyDescent="0.3">
      <c r="P321094" s="83"/>
    </row>
    <row r="321095" spans="16:16" x14ac:dyDescent="0.3">
      <c r="P321095" s="83"/>
    </row>
    <row r="321096" spans="16:16" x14ac:dyDescent="0.3">
      <c r="P321096" s="83"/>
    </row>
    <row r="321097" spans="16:16" x14ac:dyDescent="0.3">
      <c r="P321097" s="83"/>
    </row>
    <row r="321098" spans="16:16" x14ac:dyDescent="0.3">
      <c r="P321098" s="83"/>
    </row>
    <row r="321099" spans="16:16" x14ac:dyDescent="0.3">
      <c r="P321099" s="83"/>
    </row>
    <row r="321100" spans="16:16" x14ac:dyDescent="0.3">
      <c r="P321100" s="83"/>
    </row>
    <row r="321101" spans="16:16" x14ac:dyDescent="0.3">
      <c r="P321101" s="83"/>
    </row>
    <row r="321102" spans="16:16" x14ac:dyDescent="0.3">
      <c r="P321102" s="83"/>
    </row>
    <row r="321103" spans="16:16" x14ac:dyDescent="0.3">
      <c r="P321103" s="83"/>
    </row>
    <row r="321104" spans="16:16" x14ac:dyDescent="0.3">
      <c r="P321104" s="83"/>
    </row>
    <row r="321105" spans="16:16" x14ac:dyDescent="0.3">
      <c r="P321105" s="83"/>
    </row>
    <row r="321106" spans="16:16" x14ac:dyDescent="0.3">
      <c r="P321106" s="83"/>
    </row>
    <row r="321107" spans="16:16" x14ac:dyDescent="0.3">
      <c r="P321107" s="83"/>
    </row>
    <row r="321108" spans="16:16" x14ac:dyDescent="0.3">
      <c r="P321108" s="83"/>
    </row>
    <row r="321109" spans="16:16" x14ac:dyDescent="0.3">
      <c r="P321109" s="83"/>
    </row>
    <row r="321110" spans="16:16" x14ac:dyDescent="0.3">
      <c r="P321110" s="83"/>
    </row>
    <row r="321111" spans="16:16" x14ac:dyDescent="0.3">
      <c r="P321111" s="83"/>
    </row>
    <row r="321112" spans="16:16" x14ac:dyDescent="0.3">
      <c r="P321112" s="83"/>
    </row>
    <row r="321113" spans="16:16" x14ac:dyDescent="0.3">
      <c r="P321113" s="83"/>
    </row>
    <row r="321114" spans="16:16" x14ac:dyDescent="0.3">
      <c r="P321114" s="83"/>
    </row>
    <row r="321115" spans="16:16" x14ac:dyDescent="0.3">
      <c r="P321115" s="83"/>
    </row>
    <row r="321116" spans="16:16" x14ac:dyDescent="0.3">
      <c r="P321116" s="83"/>
    </row>
    <row r="321117" spans="16:16" x14ac:dyDescent="0.3">
      <c r="P321117" s="83"/>
    </row>
    <row r="321118" spans="16:16" x14ac:dyDescent="0.3">
      <c r="P321118" s="83"/>
    </row>
    <row r="321119" spans="16:16" x14ac:dyDescent="0.3">
      <c r="P321119" s="83"/>
    </row>
    <row r="321120" spans="16:16" x14ac:dyDescent="0.3">
      <c r="P321120" s="83"/>
    </row>
    <row r="321121" spans="16:16" x14ac:dyDescent="0.3">
      <c r="P321121" s="83"/>
    </row>
    <row r="321122" spans="16:16" x14ac:dyDescent="0.3">
      <c r="P321122" s="83"/>
    </row>
    <row r="321123" spans="16:16" x14ac:dyDescent="0.3">
      <c r="P321123" s="83"/>
    </row>
    <row r="321124" spans="16:16" x14ac:dyDescent="0.3">
      <c r="P321124" s="83"/>
    </row>
    <row r="321125" spans="16:16" x14ac:dyDescent="0.3">
      <c r="P321125" s="83"/>
    </row>
    <row r="321126" spans="16:16" x14ac:dyDescent="0.3">
      <c r="P321126" s="83"/>
    </row>
    <row r="321127" spans="16:16" x14ac:dyDescent="0.3">
      <c r="P321127" s="83"/>
    </row>
    <row r="321128" spans="16:16" x14ac:dyDescent="0.3">
      <c r="P321128" s="83"/>
    </row>
    <row r="321129" spans="16:16" x14ac:dyDescent="0.3">
      <c r="P321129" s="83"/>
    </row>
    <row r="321130" spans="16:16" x14ac:dyDescent="0.3">
      <c r="P321130" s="83"/>
    </row>
    <row r="321131" spans="16:16" x14ac:dyDescent="0.3">
      <c r="P321131" s="83"/>
    </row>
    <row r="321132" spans="16:16" x14ac:dyDescent="0.3">
      <c r="P321132" s="83"/>
    </row>
    <row r="321133" spans="16:16" x14ac:dyDescent="0.3">
      <c r="P321133" s="83"/>
    </row>
    <row r="321134" spans="16:16" x14ac:dyDescent="0.3">
      <c r="P321134" s="83"/>
    </row>
    <row r="321135" spans="16:16" x14ac:dyDescent="0.3">
      <c r="P321135" s="83"/>
    </row>
    <row r="321136" spans="16:16" x14ac:dyDescent="0.3">
      <c r="P321136" s="83"/>
    </row>
    <row r="321137" spans="16:16" x14ac:dyDescent="0.3">
      <c r="P321137" s="83"/>
    </row>
    <row r="321138" spans="16:16" x14ac:dyDescent="0.3">
      <c r="P321138" s="83"/>
    </row>
    <row r="321139" spans="16:16" x14ac:dyDescent="0.3">
      <c r="P321139" s="83"/>
    </row>
    <row r="321140" spans="16:16" x14ac:dyDescent="0.3">
      <c r="P321140" s="83"/>
    </row>
    <row r="321141" spans="16:16" x14ac:dyDescent="0.3">
      <c r="P321141" s="83"/>
    </row>
    <row r="321142" spans="16:16" x14ac:dyDescent="0.3">
      <c r="P321142" s="83"/>
    </row>
    <row r="321143" spans="16:16" x14ac:dyDescent="0.3">
      <c r="P321143" s="83"/>
    </row>
    <row r="321144" spans="16:16" x14ac:dyDescent="0.3">
      <c r="P321144" s="83"/>
    </row>
    <row r="321145" spans="16:16" x14ac:dyDescent="0.3">
      <c r="P321145" s="83"/>
    </row>
    <row r="321146" spans="16:16" x14ac:dyDescent="0.3">
      <c r="P321146" s="83"/>
    </row>
    <row r="321147" spans="16:16" x14ac:dyDescent="0.3">
      <c r="P321147" s="83"/>
    </row>
    <row r="321148" spans="16:16" x14ac:dyDescent="0.3">
      <c r="P321148" s="83"/>
    </row>
    <row r="321149" spans="16:16" x14ac:dyDescent="0.3">
      <c r="P321149" s="83"/>
    </row>
    <row r="321150" spans="16:16" x14ac:dyDescent="0.3">
      <c r="P321150" s="83"/>
    </row>
    <row r="321151" spans="16:16" x14ac:dyDescent="0.3">
      <c r="P321151" s="83"/>
    </row>
    <row r="321152" spans="16:16" x14ac:dyDescent="0.3">
      <c r="P321152" s="83"/>
    </row>
    <row r="321153" spans="16:16" x14ac:dyDescent="0.3">
      <c r="P321153" s="83"/>
    </row>
    <row r="321154" spans="16:16" x14ac:dyDescent="0.3">
      <c r="P321154" s="83"/>
    </row>
    <row r="321155" spans="16:16" x14ac:dyDescent="0.3">
      <c r="P321155" s="83"/>
    </row>
    <row r="321156" spans="16:16" x14ac:dyDescent="0.3">
      <c r="P321156" s="83"/>
    </row>
    <row r="321157" spans="16:16" x14ac:dyDescent="0.3">
      <c r="P321157" s="83"/>
    </row>
    <row r="321158" spans="16:16" x14ac:dyDescent="0.3">
      <c r="P321158" s="83"/>
    </row>
    <row r="321159" spans="16:16" x14ac:dyDescent="0.3">
      <c r="P321159" s="83"/>
    </row>
    <row r="321160" spans="16:16" x14ac:dyDescent="0.3">
      <c r="P321160" s="83"/>
    </row>
    <row r="321161" spans="16:16" x14ac:dyDescent="0.3">
      <c r="P321161" s="83"/>
    </row>
    <row r="321162" spans="16:16" x14ac:dyDescent="0.3">
      <c r="P321162" s="83"/>
    </row>
    <row r="321163" spans="16:16" x14ac:dyDescent="0.3">
      <c r="P321163" s="83"/>
    </row>
    <row r="321164" spans="16:16" x14ac:dyDescent="0.3">
      <c r="P321164" s="83"/>
    </row>
    <row r="321165" spans="16:16" x14ac:dyDescent="0.3">
      <c r="P321165" s="83"/>
    </row>
    <row r="321166" spans="16:16" x14ac:dyDescent="0.3">
      <c r="P321166" s="83"/>
    </row>
    <row r="321167" spans="16:16" x14ac:dyDescent="0.3">
      <c r="P321167" s="83"/>
    </row>
    <row r="321168" spans="16:16" x14ac:dyDescent="0.3">
      <c r="P321168" s="83"/>
    </row>
    <row r="321169" spans="16:16" x14ac:dyDescent="0.3">
      <c r="P321169" s="83"/>
    </row>
    <row r="321170" spans="16:16" x14ac:dyDescent="0.3">
      <c r="P321170" s="83"/>
    </row>
    <row r="321171" spans="16:16" x14ac:dyDescent="0.3">
      <c r="P321171" s="83"/>
    </row>
    <row r="321172" spans="16:16" x14ac:dyDescent="0.3">
      <c r="P321172" s="83"/>
    </row>
    <row r="321173" spans="16:16" x14ac:dyDescent="0.3">
      <c r="P321173" s="83"/>
    </row>
    <row r="321174" spans="16:16" x14ac:dyDescent="0.3">
      <c r="P321174" s="83"/>
    </row>
    <row r="321175" spans="16:16" x14ac:dyDescent="0.3">
      <c r="P321175" s="83"/>
    </row>
    <row r="321176" spans="16:16" x14ac:dyDescent="0.3">
      <c r="P321176" s="83"/>
    </row>
    <row r="321177" spans="16:16" x14ac:dyDescent="0.3">
      <c r="P321177" s="83"/>
    </row>
    <row r="321178" spans="16:16" x14ac:dyDescent="0.3">
      <c r="P321178" s="83"/>
    </row>
    <row r="321179" spans="16:16" x14ac:dyDescent="0.3">
      <c r="P321179" s="83"/>
    </row>
    <row r="321180" spans="16:16" x14ac:dyDescent="0.3">
      <c r="P321180" s="83"/>
    </row>
    <row r="321181" spans="16:16" x14ac:dyDescent="0.3">
      <c r="P321181" s="83"/>
    </row>
    <row r="321182" spans="16:16" x14ac:dyDescent="0.3">
      <c r="P321182" s="83"/>
    </row>
    <row r="321183" spans="16:16" x14ac:dyDescent="0.3">
      <c r="P321183" s="83"/>
    </row>
    <row r="321184" spans="16:16" x14ac:dyDescent="0.3">
      <c r="P321184" s="83"/>
    </row>
    <row r="321185" spans="16:16" x14ac:dyDescent="0.3">
      <c r="P321185" s="83"/>
    </row>
    <row r="321186" spans="16:16" x14ac:dyDescent="0.3">
      <c r="P321186" s="83"/>
    </row>
    <row r="321187" spans="16:16" x14ac:dyDescent="0.3">
      <c r="P321187" s="83"/>
    </row>
    <row r="321188" spans="16:16" x14ac:dyDescent="0.3">
      <c r="P321188" s="83"/>
    </row>
    <row r="321189" spans="16:16" x14ac:dyDescent="0.3">
      <c r="P321189" s="83"/>
    </row>
    <row r="321190" spans="16:16" x14ac:dyDescent="0.3">
      <c r="P321190" s="83"/>
    </row>
    <row r="321191" spans="16:16" x14ac:dyDescent="0.3">
      <c r="P321191" s="83"/>
    </row>
    <row r="321192" spans="16:16" x14ac:dyDescent="0.3">
      <c r="P321192" s="83"/>
    </row>
    <row r="321193" spans="16:16" x14ac:dyDescent="0.3">
      <c r="P321193" s="83"/>
    </row>
    <row r="321194" spans="16:16" x14ac:dyDescent="0.3">
      <c r="P321194" s="83"/>
    </row>
    <row r="321195" spans="16:16" x14ac:dyDescent="0.3">
      <c r="P321195" s="83"/>
    </row>
    <row r="321196" spans="16:16" x14ac:dyDescent="0.3">
      <c r="P321196" s="83"/>
    </row>
    <row r="321197" spans="16:16" x14ac:dyDescent="0.3">
      <c r="P321197" s="83"/>
    </row>
    <row r="321198" spans="16:16" x14ac:dyDescent="0.3">
      <c r="P321198" s="83"/>
    </row>
    <row r="321199" spans="16:16" x14ac:dyDescent="0.3">
      <c r="P321199" s="83"/>
    </row>
    <row r="321200" spans="16:16" x14ac:dyDescent="0.3">
      <c r="P321200" s="83"/>
    </row>
    <row r="321201" spans="16:16" x14ac:dyDescent="0.3">
      <c r="P321201" s="83"/>
    </row>
    <row r="321202" spans="16:16" x14ac:dyDescent="0.3">
      <c r="P321202" s="83"/>
    </row>
    <row r="321203" spans="16:16" x14ac:dyDescent="0.3">
      <c r="P321203" s="83"/>
    </row>
    <row r="321204" spans="16:16" x14ac:dyDescent="0.3">
      <c r="P321204" s="83"/>
    </row>
    <row r="321205" spans="16:16" x14ac:dyDescent="0.3">
      <c r="P321205" s="83"/>
    </row>
    <row r="321206" spans="16:16" x14ac:dyDescent="0.3">
      <c r="P321206" s="83"/>
    </row>
    <row r="321207" spans="16:16" x14ac:dyDescent="0.3">
      <c r="P321207" s="83"/>
    </row>
    <row r="321208" spans="16:16" x14ac:dyDescent="0.3">
      <c r="P321208" s="83"/>
    </row>
    <row r="321209" spans="16:16" x14ac:dyDescent="0.3">
      <c r="P321209" s="83"/>
    </row>
    <row r="321210" spans="16:16" x14ac:dyDescent="0.3">
      <c r="P321210" s="83"/>
    </row>
    <row r="321211" spans="16:16" x14ac:dyDescent="0.3">
      <c r="P321211" s="83"/>
    </row>
    <row r="321212" spans="16:16" x14ac:dyDescent="0.3">
      <c r="P321212" s="83"/>
    </row>
    <row r="321213" spans="16:16" x14ac:dyDescent="0.3">
      <c r="P321213" s="83"/>
    </row>
    <row r="321214" spans="16:16" x14ac:dyDescent="0.3">
      <c r="P321214" s="83"/>
    </row>
    <row r="321215" spans="16:16" x14ac:dyDescent="0.3">
      <c r="P321215" s="83"/>
    </row>
    <row r="321216" spans="16:16" x14ac:dyDescent="0.3">
      <c r="P321216" s="83"/>
    </row>
    <row r="321217" spans="16:16" x14ac:dyDescent="0.3">
      <c r="P321217" s="83"/>
    </row>
    <row r="321218" spans="16:16" x14ac:dyDescent="0.3">
      <c r="P321218" s="83"/>
    </row>
    <row r="321219" spans="16:16" x14ac:dyDescent="0.3">
      <c r="P321219" s="83"/>
    </row>
    <row r="321220" spans="16:16" x14ac:dyDescent="0.3">
      <c r="P321220" s="83"/>
    </row>
    <row r="321221" spans="16:16" x14ac:dyDescent="0.3">
      <c r="P321221" s="83"/>
    </row>
    <row r="321222" spans="16:16" x14ac:dyDescent="0.3">
      <c r="P321222" s="83"/>
    </row>
    <row r="321223" spans="16:16" x14ac:dyDescent="0.3">
      <c r="P321223" s="83"/>
    </row>
    <row r="321224" spans="16:16" x14ac:dyDescent="0.3">
      <c r="P321224" s="83"/>
    </row>
    <row r="321225" spans="16:16" x14ac:dyDescent="0.3">
      <c r="P321225" s="83"/>
    </row>
    <row r="321226" spans="16:16" x14ac:dyDescent="0.3">
      <c r="P321226" s="83"/>
    </row>
    <row r="321227" spans="16:16" x14ac:dyDescent="0.3">
      <c r="P321227" s="83"/>
    </row>
    <row r="321228" spans="16:16" x14ac:dyDescent="0.3">
      <c r="P321228" s="83"/>
    </row>
    <row r="321229" spans="16:16" x14ac:dyDescent="0.3">
      <c r="P321229" s="83"/>
    </row>
    <row r="321230" spans="16:16" x14ac:dyDescent="0.3">
      <c r="P321230" s="83"/>
    </row>
    <row r="321231" spans="16:16" x14ac:dyDescent="0.3">
      <c r="P321231" s="83"/>
    </row>
    <row r="321232" spans="16:16" x14ac:dyDescent="0.3">
      <c r="P321232" s="83"/>
    </row>
    <row r="321233" spans="16:16" x14ac:dyDescent="0.3">
      <c r="P321233" s="83"/>
    </row>
    <row r="321234" spans="16:16" x14ac:dyDescent="0.3">
      <c r="P321234" s="83"/>
    </row>
    <row r="321235" spans="16:16" x14ac:dyDescent="0.3">
      <c r="P321235" s="83"/>
    </row>
    <row r="321236" spans="16:16" x14ac:dyDescent="0.3">
      <c r="P321236" s="83"/>
    </row>
    <row r="321237" spans="16:16" x14ac:dyDescent="0.3">
      <c r="P321237" s="83"/>
    </row>
    <row r="321238" spans="16:16" x14ac:dyDescent="0.3">
      <c r="P321238" s="83"/>
    </row>
    <row r="321239" spans="16:16" x14ac:dyDescent="0.3">
      <c r="P321239" s="83"/>
    </row>
    <row r="321240" spans="16:16" x14ac:dyDescent="0.3">
      <c r="P321240" s="83"/>
    </row>
    <row r="321241" spans="16:16" x14ac:dyDescent="0.3">
      <c r="P321241" s="83"/>
    </row>
    <row r="321242" spans="16:16" x14ac:dyDescent="0.3">
      <c r="P321242" s="83"/>
    </row>
    <row r="321243" spans="16:16" x14ac:dyDescent="0.3">
      <c r="P321243" s="83"/>
    </row>
    <row r="321244" spans="16:16" x14ac:dyDescent="0.3">
      <c r="P321244" s="83"/>
    </row>
    <row r="321245" spans="16:16" x14ac:dyDescent="0.3">
      <c r="P321245" s="83"/>
    </row>
    <row r="321246" spans="16:16" x14ac:dyDescent="0.3">
      <c r="P321246" s="83"/>
    </row>
    <row r="321247" spans="16:16" x14ac:dyDescent="0.3">
      <c r="P321247" s="83"/>
    </row>
    <row r="321248" spans="16:16" x14ac:dyDescent="0.3">
      <c r="P321248" s="83"/>
    </row>
    <row r="321249" spans="16:16" x14ac:dyDescent="0.3">
      <c r="P321249" s="83"/>
    </row>
    <row r="321250" spans="16:16" x14ac:dyDescent="0.3">
      <c r="P321250" s="83"/>
    </row>
    <row r="321251" spans="16:16" x14ac:dyDescent="0.3">
      <c r="P321251" s="83"/>
    </row>
    <row r="321252" spans="16:16" x14ac:dyDescent="0.3">
      <c r="P321252" s="83"/>
    </row>
    <row r="321253" spans="16:16" x14ac:dyDescent="0.3">
      <c r="P321253" s="83"/>
    </row>
    <row r="321254" spans="16:16" x14ac:dyDescent="0.3">
      <c r="P321254" s="83"/>
    </row>
    <row r="321255" spans="16:16" x14ac:dyDescent="0.3">
      <c r="P321255" s="83"/>
    </row>
    <row r="321256" spans="16:16" x14ac:dyDescent="0.3">
      <c r="P321256" s="83"/>
    </row>
    <row r="321257" spans="16:16" x14ac:dyDescent="0.3">
      <c r="P321257" s="83"/>
    </row>
    <row r="321258" spans="16:16" x14ac:dyDescent="0.3">
      <c r="P321258" s="83"/>
    </row>
    <row r="321259" spans="16:16" x14ac:dyDescent="0.3">
      <c r="P321259" s="83"/>
    </row>
    <row r="321260" spans="16:16" x14ac:dyDescent="0.3">
      <c r="P321260" s="83"/>
    </row>
    <row r="321261" spans="16:16" x14ac:dyDescent="0.3">
      <c r="P321261" s="83"/>
    </row>
    <row r="321262" spans="16:16" x14ac:dyDescent="0.3">
      <c r="P321262" s="83"/>
    </row>
    <row r="321263" spans="16:16" x14ac:dyDescent="0.3">
      <c r="P321263" s="83"/>
    </row>
    <row r="321264" spans="16:16" x14ac:dyDescent="0.3">
      <c r="P321264" s="83"/>
    </row>
    <row r="321265" spans="16:16" x14ac:dyDescent="0.3">
      <c r="P321265" s="83"/>
    </row>
    <row r="321266" spans="16:16" x14ac:dyDescent="0.3">
      <c r="P321266" s="83"/>
    </row>
    <row r="321267" spans="16:16" x14ac:dyDescent="0.3">
      <c r="P321267" s="83"/>
    </row>
    <row r="321268" spans="16:16" x14ac:dyDescent="0.3">
      <c r="P321268" s="83"/>
    </row>
    <row r="321269" spans="16:16" x14ac:dyDescent="0.3">
      <c r="P321269" s="83"/>
    </row>
    <row r="321270" spans="16:16" x14ac:dyDescent="0.3">
      <c r="P321270" s="83"/>
    </row>
    <row r="321271" spans="16:16" x14ac:dyDescent="0.3">
      <c r="P321271" s="83"/>
    </row>
    <row r="321272" spans="16:16" x14ac:dyDescent="0.3">
      <c r="P321272" s="83"/>
    </row>
    <row r="321273" spans="16:16" x14ac:dyDescent="0.3">
      <c r="P321273" s="83"/>
    </row>
    <row r="321274" spans="16:16" x14ac:dyDescent="0.3">
      <c r="P321274" s="83"/>
    </row>
    <row r="321275" spans="16:16" x14ac:dyDescent="0.3">
      <c r="P321275" s="83"/>
    </row>
    <row r="321276" spans="16:16" x14ac:dyDescent="0.3">
      <c r="P321276" s="83"/>
    </row>
    <row r="321277" spans="16:16" x14ac:dyDescent="0.3">
      <c r="P321277" s="83"/>
    </row>
    <row r="321278" spans="16:16" x14ac:dyDescent="0.3">
      <c r="P321278" s="83"/>
    </row>
    <row r="321279" spans="16:16" x14ac:dyDescent="0.3">
      <c r="P321279" s="83"/>
    </row>
    <row r="321280" spans="16:16" x14ac:dyDescent="0.3">
      <c r="P321280" s="83"/>
    </row>
    <row r="321281" spans="16:16" x14ac:dyDescent="0.3">
      <c r="P321281" s="83"/>
    </row>
    <row r="321282" spans="16:16" x14ac:dyDescent="0.3">
      <c r="P321282" s="83"/>
    </row>
    <row r="321283" spans="16:16" x14ac:dyDescent="0.3">
      <c r="P321283" s="83"/>
    </row>
    <row r="321284" spans="16:16" x14ac:dyDescent="0.3">
      <c r="P321284" s="83"/>
    </row>
    <row r="321285" spans="16:16" x14ac:dyDescent="0.3">
      <c r="P321285" s="83"/>
    </row>
    <row r="321286" spans="16:16" x14ac:dyDescent="0.3">
      <c r="P321286" s="83"/>
    </row>
    <row r="321287" spans="16:16" x14ac:dyDescent="0.3">
      <c r="P321287" s="83"/>
    </row>
    <row r="321288" spans="16:16" x14ac:dyDescent="0.3">
      <c r="P321288" s="83"/>
    </row>
    <row r="321289" spans="16:16" x14ac:dyDescent="0.3">
      <c r="P321289" s="83"/>
    </row>
    <row r="321290" spans="16:16" x14ac:dyDescent="0.3">
      <c r="P321290" s="83"/>
    </row>
    <row r="321291" spans="16:16" x14ac:dyDescent="0.3">
      <c r="P321291" s="83"/>
    </row>
    <row r="321292" spans="16:16" x14ac:dyDescent="0.3">
      <c r="P321292" s="83"/>
    </row>
    <row r="321293" spans="16:16" x14ac:dyDescent="0.3">
      <c r="P321293" s="83"/>
    </row>
    <row r="321294" spans="16:16" x14ac:dyDescent="0.3">
      <c r="P321294" s="83"/>
    </row>
    <row r="321295" spans="16:16" x14ac:dyDescent="0.3">
      <c r="P321295" s="83"/>
    </row>
    <row r="321296" spans="16:16" x14ac:dyDescent="0.3">
      <c r="P321296" s="83"/>
    </row>
    <row r="321297" spans="16:16" x14ac:dyDescent="0.3">
      <c r="P321297" s="83"/>
    </row>
    <row r="321298" spans="16:16" x14ac:dyDescent="0.3">
      <c r="P321298" s="83"/>
    </row>
    <row r="321299" spans="16:16" x14ac:dyDescent="0.3">
      <c r="P321299" s="83"/>
    </row>
    <row r="321300" spans="16:16" x14ac:dyDescent="0.3">
      <c r="P321300" s="83"/>
    </row>
    <row r="321301" spans="16:16" x14ac:dyDescent="0.3">
      <c r="P321301" s="83"/>
    </row>
    <row r="321302" spans="16:16" x14ac:dyDescent="0.3">
      <c r="P321302" s="83"/>
    </row>
    <row r="321303" spans="16:16" x14ac:dyDescent="0.3">
      <c r="P321303" s="83"/>
    </row>
    <row r="321304" spans="16:16" x14ac:dyDescent="0.3">
      <c r="P321304" s="83"/>
    </row>
    <row r="321305" spans="16:16" x14ac:dyDescent="0.3">
      <c r="P321305" s="83"/>
    </row>
    <row r="321306" spans="16:16" x14ac:dyDescent="0.3">
      <c r="P321306" s="83"/>
    </row>
    <row r="321307" spans="16:16" x14ac:dyDescent="0.3">
      <c r="P321307" s="83"/>
    </row>
    <row r="321308" spans="16:16" x14ac:dyDescent="0.3">
      <c r="P321308" s="83"/>
    </row>
    <row r="321309" spans="16:16" x14ac:dyDescent="0.3">
      <c r="P321309" s="83"/>
    </row>
    <row r="321310" spans="16:16" x14ac:dyDescent="0.3">
      <c r="P321310" s="83"/>
    </row>
    <row r="321311" spans="16:16" x14ac:dyDescent="0.3">
      <c r="P321311" s="83"/>
    </row>
    <row r="321312" spans="16:16" x14ac:dyDescent="0.3">
      <c r="P321312" s="83"/>
    </row>
    <row r="321313" spans="16:16" x14ac:dyDescent="0.3">
      <c r="P321313" s="83"/>
    </row>
    <row r="321314" spans="16:16" x14ac:dyDescent="0.3">
      <c r="P321314" s="83"/>
    </row>
    <row r="321315" spans="16:16" x14ac:dyDescent="0.3">
      <c r="P321315" s="83"/>
    </row>
    <row r="321316" spans="16:16" x14ac:dyDescent="0.3">
      <c r="P321316" s="83"/>
    </row>
    <row r="321317" spans="16:16" x14ac:dyDescent="0.3">
      <c r="P321317" s="83"/>
    </row>
    <row r="321318" spans="16:16" x14ac:dyDescent="0.3">
      <c r="P321318" s="83"/>
    </row>
    <row r="321319" spans="16:16" x14ac:dyDescent="0.3">
      <c r="P321319" s="83"/>
    </row>
    <row r="321320" spans="16:16" x14ac:dyDescent="0.3">
      <c r="P321320" s="83"/>
    </row>
    <row r="321321" spans="16:16" x14ac:dyDescent="0.3">
      <c r="P321321" s="83"/>
    </row>
    <row r="321322" spans="16:16" x14ac:dyDescent="0.3">
      <c r="P321322" s="83"/>
    </row>
    <row r="321323" spans="16:16" x14ac:dyDescent="0.3">
      <c r="P321323" s="83"/>
    </row>
    <row r="321324" spans="16:16" x14ac:dyDescent="0.3">
      <c r="P321324" s="83"/>
    </row>
    <row r="321325" spans="16:16" x14ac:dyDescent="0.3">
      <c r="P321325" s="83"/>
    </row>
    <row r="321326" spans="16:16" x14ac:dyDescent="0.3">
      <c r="P321326" s="83"/>
    </row>
    <row r="321327" spans="16:16" x14ac:dyDescent="0.3">
      <c r="P321327" s="83"/>
    </row>
    <row r="321328" spans="16:16" x14ac:dyDescent="0.3">
      <c r="P321328" s="83"/>
    </row>
    <row r="321329" spans="16:16" x14ac:dyDescent="0.3">
      <c r="P321329" s="83"/>
    </row>
    <row r="321330" spans="16:16" x14ac:dyDescent="0.3">
      <c r="P321330" s="83"/>
    </row>
    <row r="321331" spans="16:16" x14ac:dyDescent="0.3">
      <c r="P321331" s="83"/>
    </row>
    <row r="321332" spans="16:16" x14ac:dyDescent="0.3">
      <c r="P321332" s="83"/>
    </row>
    <row r="321333" spans="16:16" x14ac:dyDescent="0.3">
      <c r="P321333" s="83"/>
    </row>
    <row r="321334" spans="16:16" x14ac:dyDescent="0.3">
      <c r="P321334" s="83"/>
    </row>
    <row r="321335" spans="16:16" x14ac:dyDescent="0.3">
      <c r="P321335" s="83"/>
    </row>
    <row r="321336" spans="16:16" x14ac:dyDescent="0.3">
      <c r="P321336" s="83"/>
    </row>
    <row r="321337" spans="16:16" x14ac:dyDescent="0.3">
      <c r="P321337" s="83"/>
    </row>
    <row r="321338" spans="16:16" x14ac:dyDescent="0.3">
      <c r="P321338" s="83"/>
    </row>
    <row r="321339" spans="16:16" x14ac:dyDescent="0.3">
      <c r="P321339" s="83"/>
    </row>
    <row r="321340" spans="16:16" x14ac:dyDescent="0.3">
      <c r="P321340" s="83"/>
    </row>
    <row r="321341" spans="16:16" x14ac:dyDescent="0.3">
      <c r="P321341" s="83"/>
    </row>
    <row r="321342" spans="16:16" x14ac:dyDescent="0.3">
      <c r="P321342" s="83"/>
    </row>
    <row r="321343" spans="16:16" x14ac:dyDescent="0.3">
      <c r="P321343" s="83"/>
    </row>
    <row r="321344" spans="16:16" x14ac:dyDescent="0.3">
      <c r="P321344" s="83"/>
    </row>
    <row r="321345" spans="16:16" x14ac:dyDescent="0.3">
      <c r="P321345" s="83"/>
    </row>
    <row r="321346" spans="16:16" x14ac:dyDescent="0.3">
      <c r="P321346" s="83"/>
    </row>
    <row r="321347" spans="16:16" x14ac:dyDescent="0.3">
      <c r="P321347" s="83"/>
    </row>
    <row r="321348" spans="16:16" x14ac:dyDescent="0.3">
      <c r="P321348" s="83"/>
    </row>
    <row r="321349" spans="16:16" x14ac:dyDescent="0.3">
      <c r="P321349" s="83"/>
    </row>
    <row r="321350" spans="16:16" x14ac:dyDescent="0.3">
      <c r="P321350" s="83"/>
    </row>
    <row r="321351" spans="16:16" x14ac:dyDescent="0.3">
      <c r="P321351" s="83"/>
    </row>
    <row r="321352" spans="16:16" x14ac:dyDescent="0.3">
      <c r="P321352" s="83"/>
    </row>
    <row r="321353" spans="16:16" x14ac:dyDescent="0.3">
      <c r="P321353" s="83"/>
    </row>
    <row r="321354" spans="16:16" x14ac:dyDescent="0.3">
      <c r="P321354" s="83"/>
    </row>
    <row r="321355" spans="16:16" x14ac:dyDescent="0.3">
      <c r="P321355" s="83"/>
    </row>
    <row r="321356" spans="16:16" x14ac:dyDescent="0.3">
      <c r="P321356" s="83"/>
    </row>
    <row r="321357" spans="16:16" x14ac:dyDescent="0.3">
      <c r="P321357" s="83"/>
    </row>
    <row r="321358" spans="16:16" x14ac:dyDescent="0.3">
      <c r="P321358" s="83"/>
    </row>
    <row r="321359" spans="16:16" x14ac:dyDescent="0.3">
      <c r="P321359" s="83"/>
    </row>
    <row r="321360" spans="16:16" x14ac:dyDescent="0.3">
      <c r="P321360" s="83"/>
    </row>
    <row r="321361" spans="16:16" x14ac:dyDescent="0.3">
      <c r="P321361" s="83"/>
    </row>
    <row r="321362" spans="16:16" x14ac:dyDescent="0.3">
      <c r="P321362" s="83"/>
    </row>
    <row r="321363" spans="16:16" x14ac:dyDescent="0.3">
      <c r="P321363" s="83"/>
    </row>
    <row r="321364" spans="16:16" x14ac:dyDescent="0.3">
      <c r="P321364" s="83"/>
    </row>
    <row r="321365" spans="16:16" x14ac:dyDescent="0.3">
      <c r="P321365" s="83"/>
    </row>
    <row r="321366" spans="16:16" x14ac:dyDescent="0.3">
      <c r="P321366" s="83"/>
    </row>
    <row r="321367" spans="16:16" x14ac:dyDescent="0.3">
      <c r="P321367" s="83"/>
    </row>
    <row r="321368" spans="16:16" x14ac:dyDescent="0.3">
      <c r="P321368" s="83"/>
    </row>
    <row r="321369" spans="16:16" x14ac:dyDescent="0.3">
      <c r="P321369" s="83"/>
    </row>
    <row r="321370" spans="16:16" x14ac:dyDescent="0.3">
      <c r="P321370" s="83"/>
    </row>
    <row r="321371" spans="16:16" x14ac:dyDescent="0.3">
      <c r="P321371" s="83"/>
    </row>
    <row r="321372" spans="16:16" x14ac:dyDescent="0.3">
      <c r="P321372" s="83"/>
    </row>
    <row r="321373" spans="16:16" x14ac:dyDescent="0.3">
      <c r="P321373" s="83"/>
    </row>
    <row r="321374" spans="16:16" x14ac:dyDescent="0.3">
      <c r="P321374" s="83"/>
    </row>
    <row r="321375" spans="16:16" x14ac:dyDescent="0.3">
      <c r="P321375" s="83"/>
    </row>
    <row r="321376" spans="16:16" x14ac:dyDescent="0.3">
      <c r="P321376" s="83"/>
    </row>
    <row r="321377" spans="16:16" x14ac:dyDescent="0.3">
      <c r="P321377" s="83"/>
    </row>
    <row r="321378" spans="16:16" x14ac:dyDescent="0.3">
      <c r="P321378" s="83"/>
    </row>
    <row r="321379" spans="16:16" x14ac:dyDescent="0.3">
      <c r="P321379" s="83"/>
    </row>
    <row r="321380" spans="16:16" x14ac:dyDescent="0.3">
      <c r="P321380" s="83"/>
    </row>
    <row r="321381" spans="16:16" x14ac:dyDescent="0.3">
      <c r="P321381" s="83"/>
    </row>
    <row r="321382" spans="16:16" x14ac:dyDescent="0.3">
      <c r="P321382" s="83"/>
    </row>
    <row r="321383" spans="16:16" x14ac:dyDescent="0.3">
      <c r="P321383" s="83"/>
    </row>
    <row r="321384" spans="16:16" x14ac:dyDescent="0.3">
      <c r="P321384" s="83"/>
    </row>
    <row r="321385" spans="16:16" x14ac:dyDescent="0.3">
      <c r="P321385" s="83"/>
    </row>
    <row r="321386" spans="16:16" x14ac:dyDescent="0.3">
      <c r="P321386" s="83"/>
    </row>
    <row r="321387" spans="16:16" x14ac:dyDescent="0.3">
      <c r="P321387" s="83"/>
    </row>
    <row r="321388" spans="16:16" x14ac:dyDescent="0.3">
      <c r="P321388" s="83"/>
    </row>
    <row r="321389" spans="16:16" x14ac:dyDescent="0.3">
      <c r="P321389" s="83"/>
    </row>
    <row r="321390" spans="16:16" x14ac:dyDescent="0.3">
      <c r="P321390" s="83"/>
    </row>
    <row r="321391" spans="16:16" x14ac:dyDescent="0.3">
      <c r="P321391" s="83"/>
    </row>
    <row r="321392" spans="16:16" x14ac:dyDescent="0.3">
      <c r="P321392" s="83"/>
    </row>
    <row r="321393" spans="16:16" x14ac:dyDescent="0.3">
      <c r="P321393" s="83"/>
    </row>
    <row r="321394" spans="16:16" x14ac:dyDescent="0.3">
      <c r="P321394" s="83"/>
    </row>
    <row r="321395" spans="16:16" x14ac:dyDescent="0.3">
      <c r="P321395" s="83"/>
    </row>
    <row r="321396" spans="16:16" x14ac:dyDescent="0.3">
      <c r="P321396" s="83"/>
    </row>
    <row r="321397" spans="16:16" x14ac:dyDescent="0.3">
      <c r="P321397" s="83"/>
    </row>
    <row r="321398" spans="16:16" x14ac:dyDescent="0.3">
      <c r="P321398" s="83"/>
    </row>
    <row r="321399" spans="16:16" x14ac:dyDescent="0.3">
      <c r="P321399" s="83"/>
    </row>
    <row r="321400" spans="16:16" x14ac:dyDescent="0.3">
      <c r="P321400" s="83"/>
    </row>
    <row r="321401" spans="16:16" x14ac:dyDescent="0.3">
      <c r="P321401" s="83"/>
    </row>
    <row r="321402" spans="16:16" x14ac:dyDescent="0.3">
      <c r="P321402" s="83"/>
    </row>
    <row r="321403" spans="16:16" x14ac:dyDescent="0.3">
      <c r="P321403" s="83"/>
    </row>
    <row r="321404" spans="16:16" x14ac:dyDescent="0.3">
      <c r="P321404" s="83"/>
    </row>
    <row r="321405" spans="16:16" x14ac:dyDescent="0.3">
      <c r="P321405" s="83"/>
    </row>
    <row r="321406" spans="16:16" x14ac:dyDescent="0.3">
      <c r="P321406" s="83"/>
    </row>
    <row r="321407" spans="16:16" x14ac:dyDescent="0.3">
      <c r="P321407" s="83"/>
    </row>
    <row r="321408" spans="16:16" x14ac:dyDescent="0.3">
      <c r="P321408" s="83"/>
    </row>
    <row r="321409" spans="16:16" x14ac:dyDescent="0.3">
      <c r="P321409" s="83"/>
    </row>
    <row r="321410" spans="16:16" x14ac:dyDescent="0.3">
      <c r="P321410" s="83"/>
    </row>
    <row r="321411" spans="16:16" x14ac:dyDescent="0.3">
      <c r="P321411" s="83"/>
    </row>
    <row r="321412" spans="16:16" x14ac:dyDescent="0.3">
      <c r="P321412" s="83"/>
    </row>
    <row r="321413" spans="16:16" x14ac:dyDescent="0.3">
      <c r="P321413" s="83"/>
    </row>
    <row r="321414" spans="16:16" x14ac:dyDescent="0.3">
      <c r="P321414" s="83"/>
    </row>
    <row r="321415" spans="16:16" x14ac:dyDescent="0.3">
      <c r="P321415" s="83"/>
    </row>
    <row r="321416" spans="16:16" x14ac:dyDescent="0.3">
      <c r="P321416" s="83"/>
    </row>
    <row r="321417" spans="16:16" x14ac:dyDescent="0.3">
      <c r="P321417" s="83"/>
    </row>
    <row r="321418" spans="16:16" x14ac:dyDescent="0.3">
      <c r="P321418" s="83"/>
    </row>
    <row r="321419" spans="16:16" x14ac:dyDescent="0.3">
      <c r="P321419" s="83"/>
    </row>
    <row r="321420" spans="16:16" x14ac:dyDescent="0.3">
      <c r="P321420" s="83"/>
    </row>
    <row r="321421" spans="16:16" x14ac:dyDescent="0.3">
      <c r="P321421" s="83"/>
    </row>
    <row r="321422" spans="16:16" x14ac:dyDescent="0.3">
      <c r="P321422" s="83"/>
    </row>
    <row r="321423" spans="16:16" x14ac:dyDescent="0.3">
      <c r="P321423" s="83"/>
    </row>
    <row r="321424" spans="16:16" x14ac:dyDescent="0.3">
      <c r="P321424" s="83"/>
    </row>
    <row r="321425" spans="16:16" x14ac:dyDescent="0.3">
      <c r="P321425" s="83"/>
    </row>
    <row r="321426" spans="16:16" x14ac:dyDescent="0.3">
      <c r="P321426" s="83"/>
    </row>
    <row r="321427" spans="16:16" x14ac:dyDescent="0.3">
      <c r="P321427" s="83"/>
    </row>
    <row r="321428" spans="16:16" x14ac:dyDescent="0.3">
      <c r="P321428" s="83"/>
    </row>
    <row r="321429" spans="16:16" x14ac:dyDescent="0.3">
      <c r="P321429" s="83"/>
    </row>
    <row r="321430" spans="16:16" x14ac:dyDescent="0.3">
      <c r="P321430" s="83"/>
    </row>
    <row r="321431" spans="16:16" x14ac:dyDescent="0.3">
      <c r="P321431" s="83"/>
    </row>
    <row r="321432" spans="16:16" x14ac:dyDescent="0.3">
      <c r="P321432" s="83"/>
    </row>
    <row r="321433" spans="16:16" x14ac:dyDescent="0.3">
      <c r="P321433" s="83"/>
    </row>
    <row r="321434" spans="16:16" x14ac:dyDescent="0.3">
      <c r="P321434" s="83"/>
    </row>
    <row r="321435" spans="16:16" x14ac:dyDescent="0.3">
      <c r="P321435" s="83"/>
    </row>
    <row r="321436" spans="16:16" x14ac:dyDescent="0.3">
      <c r="P321436" s="83"/>
    </row>
    <row r="321437" spans="16:16" x14ac:dyDescent="0.3">
      <c r="P321437" s="83"/>
    </row>
    <row r="321438" spans="16:16" x14ac:dyDescent="0.3">
      <c r="P321438" s="83"/>
    </row>
    <row r="321439" spans="16:16" x14ac:dyDescent="0.3">
      <c r="P321439" s="83"/>
    </row>
    <row r="321440" spans="16:16" x14ac:dyDescent="0.3">
      <c r="P321440" s="83"/>
    </row>
    <row r="321441" spans="16:16" x14ac:dyDescent="0.3">
      <c r="P321441" s="83"/>
    </row>
    <row r="321442" spans="16:16" x14ac:dyDescent="0.3">
      <c r="P321442" s="83"/>
    </row>
    <row r="321443" spans="16:16" x14ac:dyDescent="0.3">
      <c r="P321443" s="83"/>
    </row>
    <row r="321444" spans="16:16" x14ac:dyDescent="0.3">
      <c r="P321444" s="83"/>
    </row>
    <row r="321445" spans="16:16" x14ac:dyDescent="0.3">
      <c r="P321445" s="83"/>
    </row>
    <row r="321446" spans="16:16" x14ac:dyDescent="0.3">
      <c r="P321446" s="83"/>
    </row>
    <row r="321447" spans="16:16" x14ac:dyDescent="0.3">
      <c r="P321447" s="83"/>
    </row>
    <row r="321448" spans="16:16" x14ac:dyDescent="0.3">
      <c r="P321448" s="83"/>
    </row>
    <row r="321449" spans="16:16" x14ac:dyDescent="0.3">
      <c r="P321449" s="83"/>
    </row>
    <row r="321450" spans="16:16" x14ac:dyDescent="0.3">
      <c r="P321450" s="83"/>
    </row>
    <row r="321451" spans="16:16" x14ac:dyDescent="0.3">
      <c r="P321451" s="83"/>
    </row>
    <row r="321452" spans="16:16" x14ac:dyDescent="0.3">
      <c r="P321452" s="83"/>
    </row>
    <row r="321453" spans="16:16" x14ac:dyDescent="0.3">
      <c r="P321453" s="83"/>
    </row>
    <row r="321454" spans="16:16" x14ac:dyDescent="0.3">
      <c r="P321454" s="83"/>
    </row>
    <row r="321455" spans="16:16" x14ac:dyDescent="0.3">
      <c r="P321455" s="83"/>
    </row>
    <row r="321456" spans="16:16" x14ac:dyDescent="0.3">
      <c r="P321456" s="83"/>
    </row>
    <row r="321457" spans="16:16" x14ac:dyDescent="0.3">
      <c r="P321457" s="83"/>
    </row>
    <row r="321458" spans="16:16" x14ac:dyDescent="0.3">
      <c r="P321458" s="83"/>
    </row>
    <row r="321459" spans="16:16" x14ac:dyDescent="0.3">
      <c r="P321459" s="83"/>
    </row>
    <row r="321460" spans="16:16" x14ac:dyDescent="0.3">
      <c r="P321460" s="83"/>
    </row>
    <row r="321461" spans="16:16" x14ac:dyDescent="0.3">
      <c r="P321461" s="83"/>
    </row>
    <row r="321462" spans="16:16" x14ac:dyDescent="0.3">
      <c r="P321462" s="83"/>
    </row>
    <row r="321463" spans="16:16" x14ac:dyDescent="0.3">
      <c r="P321463" s="83"/>
    </row>
    <row r="321464" spans="16:16" x14ac:dyDescent="0.3">
      <c r="P321464" s="83"/>
    </row>
    <row r="321465" spans="16:16" x14ac:dyDescent="0.3">
      <c r="P321465" s="83"/>
    </row>
    <row r="321466" spans="16:16" x14ac:dyDescent="0.3">
      <c r="P321466" s="83"/>
    </row>
    <row r="321467" spans="16:16" x14ac:dyDescent="0.3">
      <c r="P321467" s="83"/>
    </row>
    <row r="321468" spans="16:16" x14ac:dyDescent="0.3">
      <c r="P321468" s="83"/>
    </row>
    <row r="321469" spans="16:16" x14ac:dyDescent="0.3">
      <c r="P321469" s="83"/>
    </row>
    <row r="321470" spans="16:16" x14ac:dyDescent="0.3">
      <c r="P321470" s="83"/>
    </row>
    <row r="321471" spans="16:16" x14ac:dyDescent="0.3">
      <c r="P321471" s="83"/>
    </row>
    <row r="321472" spans="16:16" x14ac:dyDescent="0.3">
      <c r="P321472" s="83"/>
    </row>
    <row r="321473" spans="16:16" x14ac:dyDescent="0.3">
      <c r="P321473" s="83"/>
    </row>
    <row r="321474" spans="16:16" x14ac:dyDescent="0.3">
      <c r="P321474" s="83"/>
    </row>
    <row r="321475" spans="16:16" x14ac:dyDescent="0.3">
      <c r="P321475" s="83"/>
    </row>
    <row r="321476" spans="16:16" x14ac:dyDescent="0.3">
      <c r="P321476" s="83"/>
    </row>
    <row r="321477" spans="16:16" x14ac:dyDescent="0.3">
      <c r="P321477" s="83"/>
    </row>
    <row r="321478" spans="16:16" x14ac:dyDescent="0.3">
      <c r="P321478" s="83"/>
    </row>
    <row r="321479" spans="16:16" x14ac:dyDescent="0.3">
      <c r="P321479" s="83"/>
    </row>
    <row r="321480" spans="16:16" x14ac:dyDescent="0.3">
      <c r="P321480" s="83"/>
    </row>
    <row r="321481" spans="16:16" x14ac:dyDescent="0.3">
      <c r="P321481" s="83"/>
    </row>
    <row r="321482" spans="16:16" x14ac:dyDescent="0.3">
      <c r="P321482" s="83"/>
    </row>
    <row r="321483" spans="16:16" x14ac:dyDescent="0.3">
      <c r="P321483" s="83"/>
    </row>
    <row r="321484" spans="16:16" x14ac:dyDescent="0.3">
      <c r="P321484" s="83"/>
    </row>
    <row r="321485" spans="16:16" x14ac:dyDescent="0.3">
      <c r="P321485" s="83"/>
    </row>
    <row r="321486" spans="16:16" x14ac:dyDescent="0.3">
      <c r="P321486" s="83"/>
    </row>
    <row r="321487" spans="16:16" x14ac:dyDescent="0.3">
      <c r="P321487" s="83"/>
    </row>
    <row r="321488" spans="16:16" x14ac:dyDescent="0.3">
      <c r="P321488" s="83"/>
    </row>
    <row r="321489" spans="16:16" x14ac:dyDescent="0.3">
      <c r="P321489" s="83"/>
    </row>
    <row r="321490" spans="16:16" x14ac:dyDescent="0.3">
      <c r="P321490" s="83"/>
    </row>
    <row r="321491" spans="16:16" x14ac:dyDescent="0.3">
      <c r="P321491" s="83"/>
    </row>
    <row r="321492" spans="16:16" x14ac:dyDescent="0.3">
      <c r="P321492" s="83"/>
    </row>
    <row r="321493" spans="16:16" x14ac:dyDescent="0.3">
      <c r="P321493" s="83"/>
    </row>
    <row r="321494" spans="16:16" x14ac:dyDescent="0.3">
      <c r="P321494" s="83"/>
    </row>
    <row r="321495" spans="16:16" x14ac:dyDescent="0.3">
      <c r="P321495" s="83"/>
    </row>
    <row r="321496" spans="16:16" x14ac:dyDescent="0.3">
      <c r="P321496" s="83"/>
    </row>
    <row r="321497" spans="16:16" x14ac:dyDescent="0.3">
      <c r="P321497" s="83"/>
    </row>
    <row r="321498" spans="16:16" x14ac:dyDescent="0.3">
      <c r="P321498" s="83"/>
    </row>
    <row r="321499" spans="16:16" x14ac:dyDescent="0.3">
      <c r="P321499" s="83"/>
    </row>
    <row r="321500" spans="16:16" x14ac:dyDescent="0.3">
      <c r="P321500" s="83"/>
    </row>
    <row r="321501" spans="16:16" x14ac:dyDescent="0.3">
      <c r="P321501" s="83"/>
    </row>
    <row r="321502" spans="16:16" x14ac:dyDescent="0.3">
      <c r="P321502" s="83"/>
    </row>
    <row r="321503" spans="16:16" x14ac:dyDescent="0.3">
      <c r="P321503" s="83"/>
    </row>
    <row r="321504" spans="16:16" x14ac:dyDescent="0.3">
      <c r="P321504" s="83"/>
    </row>
    <row r="321505" spans="16:16" x14ac:dyDescent="0.3">
      <c r="P321505" s="83"/>
    </row>
    <row r="321506" spans="16:16" x14ac:dyDescent="0.3">
      <c r="P321506" s="83"/>
    </row>
    <row r="321507" spans="16:16" x14ac:dyDescent="0.3">
      <c r="P321507" s="83"/>
    </row>
    <row r="321508" spans="16:16" x14ac:dyDescent="0.3">
      <c r="P321508" s="83"/>
    </row>
    <row r="321509" spans="16:16" x14ac:dyDescent="0.3">
      <c r="P321509" s="83"/>
    </row>
    <row r="321510" spans="16:16" x14ac:dyDescent="0.3">
      <c r="P321510" s="83"/>
    </row>
    <row r="321511" spans="16:16" x14ac:dyDescent="0.3">
      <c r="P321511" s="83"/>
    </row>
    <row r="321512" spans="16:16" x14ac:dyDescent="0.3">
      <c r="P321512" s="83"/>
    </row>
    <row r="321513" spans="16:16" x14ac:dyDescent="0.3">
      <c r="P321513" s="83"/>
    </row>
    <row r="321514" spans="16:16" x14ac:dyDescent="0.3">
      <c r="P321514" s="83"/>
    </row>
    <row r="321515" spans="16:16" x14ac:dyDescent="0.3">
      <c r="P321515" s="83"/>
    </row>
    <row r="321516" spans="16:16" x14ac:dyDescent="0.3">
      <c r="P321516" s="83"/>
    </row>
    <row r="321517" spans="16:16" x14ac:dyDescent="0.3">
      <c r="P321517" s="83"/>
    </row>
    <row r="321518" spans="16:16" x14ac:dyDescent="0.3">
      <c r="P321518" s="83"/>
    </row>
    <row r="321519" spans="16:16" x14ac:dyDescent="0.3">
      <c r="P321519" s="83"/>
    </row>
    <row r="321520" spans="16:16" x14ac:dyDescent="0.3">
      <c r="P321520" s="83"/>
    </row>
    <row r="321521" spans="16:16" x14ac:dyDescent="0.3">
      <c r="P321521" s="83"/>
    </row>
    <row r="321522" spans="16:16" x14ac:dyDescent="0.3">
      <c r="P321522" s="83"/>
    </row>
    <row r="321523" spans="16:16" x14ac:dyDescent="0.3">
      <c r="P321523" s="83"/>
    </row>
    <row r="321524" spans="16:16" x14ac:dyDescent="0.3">
      <c r="P321524" s="83"/>
    </row>
    <row r="321525" spans="16:16" x14ac:dyDescent="0.3">
      <c r="P321525" s="83"/>
    </row>
    <row r="321526" spans="16:16" x14ac:dyDescent="0.3">
      <c r="P321526" s="83"/>
    </row>
    <row r="321527" spans="16:16" x14ac:dyDescent="0.3">
      <c r="P321527" s="83"/>
    </row>
    <row r="321528" spans="16:16" x14ac:dyDescent="0.3">
      <c r="P321528" s="83"/>
    </row>
    <row r="321529" spans="16:16" x14ac:dyDescent="0.3">
      <c r="P321529" s="83"/>
    </row>
    <row r="321530" spans="16:16" x14ac:dyDescent="0.3">
      <c r="P321530" s="83"/>
    </row>
    <row r="321531" spans="16:16" x14ac:dyDescent="0.3">
      <c r="P321531" s="83"/>
    </row>
    <row r="321532" spans="16:16" x14ac:dyDescent="0.3">
      <c r="P321532" s="83"/>
    </row>
    <row r="321533" spans="16:16" x14ac:dyDescent="0.3">
      <c r="P321533" s="83"/>
    </row>
    <row r="321534" spans="16:16" x14ac:dyDescent="0.3">
      <c r="P321534" s="83"/>
    </row>
    <row r="321535" spans="16:16" x14ac:dyDescent="0.3">
      <c r="P321535" s="83"/>
    </row>
    <row r="321536" spans="16:16" x14ac:dyDescent="0.3">
      <c r="P321536" s="83"/>
    </row>
    <row r="321537" spans="16:16" x14ac:dyDescent="0.3">
      <c r="P321537" s="83"/>
    </row>
    <row r="321538" spans="16:16" x14ac:dyDescent="0.3">
      <c r="P321538" s="83"/>
    </row>
    <row r="321539" spans="16:16" x14ac:dyDescent="0.3">
      <c r="P321539" s="83"/>
    </row>
    <row r="321540" spans="16:16" x14ac:dyDescent="0.3">
      <c r="P321540" s="83"/>
    </row>
    <row r="321541" spans="16:16" x14ac:dyDescent="0.3">
      <c r="P321541" s="83"/>
    </row>
    <row r="321542" spans="16:16" x14ac:dyDescent="0.3">
      <c r="P321542" s="83"/>
    </row>
    <row r="321543" spans="16:16" x14ac:dyDescent="0.3">
      <c r="P321543" s="83"/>
    </row>
    <row r="321544" spans="16:16" x14ac:dyDescent="0.3">
      <c r="P321544" s="83"/>
    </row>
    <row r="321545" spans="16:16" x14ac:dyDescent="0.3">
      <c r="P321545" s="83"/>
    </row>
    <row r="321546" spans="16:16" x14ac:dyDescent="0.3">
      <c r="P321546" s="83"/>
    </row>
    <row r="321547" spans="16:16" x14ac:dyDescent="0.3">
      <c r="P321547" s="83"/>
    </row>
    <row r="321548" spans="16:16" x14ac:dyDescent="0.3">
      <c r="P321548" s="83"/>
    </row>
    <row r="321549" spans="16:16" x14ac:dyDescent="0.3">
      <c r="P321549" s="83"/>
    </row>
    <row r="321550" spans="16:16" x14ac:dyDescent="0.3">
      <c r="P321550" s="83"/>
    </row>
    <row r="321551" spans="16:16" x14ac:dyDescent="0.3">
      <c r="P321551" s="83"/>
    </row>
    <row r="321552" spans="16:16" x14ac:dyDescent="0.3">
      <c r="P321552" s="83"/>
    </row>
    <row r="321553" spans="16:16" x14ac:dyDescent="0.3">
      <c r="P321553" s="83"/>
    </row>
    <row r="321554" spans="16:16" x14ac:dyDescent="0.3">
      <c r="P321554" s="83"/>
    </row>
    <row r="321555" spans="16:16" x14ac:dyDescent="0.3">
      <c r="P321555" s="83"/>
    </row>
    <row r="321556" spans="16:16" x14ac:dyDescent="0.3">
      <c r="P321556" s="83"/>
    </row>
    <row r="321557" spans="16:16" x14ac:dyDescent="0.3">
      <c r="P321557" s="83"/>
    </row>
    <row r="321558" spans="16:16" x14ac:dyDescent="0.3">
      <c r="P321558" s="83"/>
    </row>
    <row r="321559" spans="16:16" x14ac:dyDescent="0.3">
      <c r="P321559" s="83"/>
    </row>
    <row r="321560" spans="16:16" x14ac:dyDescent="0.3">
      <c r="P321560" s="83"/>
    </row>
    <row r="321561" spans="16:16" x14ac:dyDescent="0.3">
      <c r="P321561" s="83"/>
    </row>
    <row r="321562" spans="16:16" x14ac:dyDescent="0.3">
      <c r="P321562" s="83"/>
    </row>
    <row r="321563" spans="16:16" x14ac:dyDescent="0.3">
      <c r="P321563" s="83"/>
    </row>
    <row r="321564" spans="16:16" x14ac:dyDescent="0.3">
      <c r="P321564" s="83"/>
    </row>
    <row r="321565" spans="16:16" x14ac:dyDescent="0.3">
      <c r="P321565" s="83"/>
    </row>
    <row r="321566" spans="16:16" x14ac:dyDescent="0.3">
      <c r="P321566" s="83"/>
    </row>
    <row r="321567" spans="16:16" x14ac:dyDescent="0.3">
      <c r="P321567" s="83"/>
    </row>
    <row r="321568" spans="16:16" x14ac:dyDescent="0.3">
      <c r="P321568" s="83"/>
    </row>
    <row r="321569" spans="16:16" x14ac:dyDescent="0.3">
      <c r="P321569" s="83"/>
    </row>
    <row r="321570" spans="16:16" x14ac:dyDescent="0.3">
      <c r="P321570" s="83"/>
    </row>
    <row r="321571" spans="16:16" x14ac:dyDescent="0.3">
      <c r="P321571" s="83"/>
    </row>
    <row r="321572" spans="16:16" x14ac:dyDescent="0.3">
      <c r="P321572" s="83"/>
    </row>
    <row r="321573" spans="16:16" x14ac:dyDescent="0.3">
      <c r="P321573" s="83"/>
    </row>
    <row r="321574" spans="16:16" x14ac:dyDescent="0.3">
      <c r="P321574" s="83"/>
    </row>
    <row r="321575" spans="16:16" x14ac:dyDescent="0.3">
      <c r="P321575" s="83"/>
    </row>
    <row r="321576" spans="16:16" x14ac:dyDescent="0.3">
      <c r="P321576" s="83"/>
    </row>
    <row r="321577" spans="16:16" x14ac:dyDescent="0.3">
      <c r="P321577" s="83"/>
    </row>
    <row r="321578" spans="16:16" x14ac:dyDescent="0.3">
      <c r="P321578" s="83"/>
    </row>
    <row r="321579" spans="16:16" x14ac:dyDescent="0.3">
      <c r="P321579" s="83"/>
    </row>
    <row r="321580" spans="16:16" x14ac:dyDescent="0.3">
      <c r="P321580" s="83"/>
    </row>
    <row r="321581" spans="16:16" x14ac:dyDescent="0.3">
      <c r="P321581" s="83"/>
    </row>
    <row r="321582" spans="16:16" x14ac:dyDescent="0.3">
      <c r="P321582" s="83"/>
    </row>
    <row r="321583" spans="16:16" x14ac:dyDescent="0.3">
      <c r="P321583" s="83"/>
    </row>
    <row r="321584" spans="16:16" x14ac:dyDescent="0.3">
      <c r="P321584" s="83"/>
    </row>
    <row r="321585" spans="16:16" x14ac:dyDescent="0.3">
      <c r="P321585" s="83"/>
    </row>
    <row r="321586" spans="16:16" x14ac:dyDescent="0.3">
      <c r="P321586" s="83"/>
    </row>
    <row r="321587" spans="16:16" x14ac:dyDescent="0.3">
      <c r="P321587" s="83"/>
    </row>
    <row r="321588" spans="16:16" x14ac:dyDescent="0.3">
      <c r="P321588" s="83"/>
    </row>
    <row r="321589" spans="16:16" x14ac:dyDescent="0.3">
      <c r="P321589" s="83"/>
    </row>
    <row r="321590" spans="16:16" x14ac:dyDescent="0.3">
      <c r="P321590" s="83"/>
    </row>
    <row r="321591" spans="16:16" x14ac:dyDescent="0.3">
      <c r="P321591" s="83"/>
    </row>
    <row r="321592" spans="16:16" x14ac:dyDescent="0.3">
      <c r="P321592" s="83"/>
    </row>
    <row r="321593" spans="16:16" x14ac:dyDescent="0.3">
      <c r="P321593" s="83"/>
    </row>
    <row r="321594" spans="16:16" x14ac:dyDescent="0.3">
      <c r="P321594" s="83"/>
    </row>
    <row r="321595" spans="16:16" x14ac:dyDescent="0.3">
      <c r="P321595" s="83"/>
    </row>
    <row r="321596" spans="16:16" x14ac:dyDescent="0.3">
      <c r="P321596" s="83"/>
    </row>
    <row r="321597" spans="16:16" x14ac:dyDescent="0.3">
      <c r="P321597" s="83"/>
    </row>
    <row r="321598" spans="16:16" x14ac:dyDescent="0.3">
      <c r="P321598" s="83"/>
    </row>
    <row r="321599" spans="16:16" x14ac:dyDescent="0.3">
      <c r="P321599" s="83"/>
    </row>
    <row r="321600" spans="16:16" x14ac:dyDescent="0.3">
      <c r="P321600" s="83"/>
    </row>
    <row r="321601" spans="16:16" x14ac:dyDescent="0.3">
      <c r="P321601" s="83"/>
    </row>
    <row r="321602" spans="16:16" x14ac:dyDescent="0.3">
      <c r="P321602" s="83"/>
    </row>
    <row r="321603" spans="16:16" x14ac:dyDescent="0.3">
      <c r="P321603" s="83"/>
    </row>
    <row r="321604" spans="16:16" x14ac:dyDescent="0.3">
      <c r="P321604" s="83"/>
    </row>
    <row r="321605" spans="16:16" x14ac:dyDescent="0.3">
      <c r="P321605" s="83"/>
    </row>
    <row r="321606" spans="16:16" x14ac:dyDescent="0.3">
      <c r="P321606" s="83"/>
    </row>
    <row r="321607" spans="16:16" x14ac:dyDescent="0.3">
      <c r="P321607" s="83"/>
    </row>
    <row r="321608" spans="16:16" x14ac:dyDescent="0.3">
      <c r="P321608" s="83"/>
    </row>
    <row r="321609" spans="16:16" x14ac:dyDescent="0.3">
      <c r="P321609" s="83"/>
    </row>
    <row r="321610" spans="16:16" x14ac:dyDescent="0.3">
      <c r="P321610" s="83"/>
    </row>
    <row r="321611" spans="16:16" x14ac:dyDescent="0.3">
      <c r="P321611" s="83"/>
    </row>
    <row r="321612" spans="16:16" x14ac:dyDescent="0.3">
      <c r="P321612" s="83"/>
    </row>
    <row r="321613" spans="16:16" x14ac:dyDescent="0.3">
      <c r="P321613" s="83"/>
    </row>
    <row r="321614" spans="16:16" x14ac:dyDescent="0.3">
      <c r="P321614" s="83"/>
    </row>
    <row r="321615" spans="16:16" x14ac:dyDescent="0.3">
      <c r="P321615" s="83"/>
    </row>
    <row r="321616" spans="16:16" x14ac:dyDescent="0.3">
      <c r="P321616" s="83"/>
    </row>
    <row r="321617" spans="16:16" x14ac:dyDescent="0.3">
      <c r="P321617" s="83"/>
    </row>
    <row r="321618" spans="16:16" x14ac:dyDescent="0.3">
      <c r="P321618" s="83"/>
    </row>
    <row r="321619" spans="16:16" x14ac:dyDescent="0.3">
      <c r="P321619" s="83"/>
    </row>
    <row r="321620" spans="16:16" x14ac:dyDescent="0.3">
      <c r="P321620" s="83"/>
    </row>
    <row r="321621" spans="16:16" x14ac:dyDescent="0.3">
      <c r="P321621" s="83"/>
    </row>
    <row r="321622" spans="16:16" x14ac:dyDescent="0.3">
      <c r="P321622" s="83"/>
    </row>
    <row r="321623" spans="16:16" x14ac:dyDescent="0.3">
      <c r="P321623" s="83"/>
    </row>
    <row r="321624" spans="16:16" x14ac:dyDescent="0.3">
      <c r="P321624" s="83"/>
    </row>
    <row r="321625" spans="16:16" x14ac:dyDescent="0.3">
      <c r="P321625" s="83"/>
    </row>
    <row r="321626" spans="16:16" x14ac:dyDescent="0.3">
      <c r="P321626" s="83"/>
    </row>
    <row r="321627" spans="16:16" x14ac:dyDescent="0.3">
      <c r="P321627" s="83"/>
    </row>
    <row r="321628" spans="16:16" x14ac:dyDescent="0.3">
      <c r="P321628" s="83"/>
    </row>
    <row r="321629" spans="16:16" x14ac:dyDescent="0.3">
      <c r="P321629" s="83"/>
    </row>
    <row r="321630" spans="16:16" x14ac:dyDescent="0.3">
      <c r="P321630" s="83"/>
    </row>
    <row r="321631" spans="16:16" x14ac:dyDescent="0.3">
      <c r="P321631" s="83"/>
    </row>
    <row r="321632" spans="16:16" x14ac:dyDescent="0.3">
      <c r="P321632" s="83"/>
    </row>
    <row r="321633" spans="16:16" x14ac:dyDescent="0.3">
      <c r="P321633" s="83"/>
    </row>
    <row r="321634" spans="16:16" x14ac:dyDescent="0.3">
      <c r="P321634" s="83"/>
    </row>
    <row r="321635" spans="16:16" x14ac:dyDescent="0.3">
      <c r="P321635" s="83"/>
    </row>
    <row r="321636" spans="16:16" x14ac:dyDescent="0.3">
      <c r="P321636" s="83"/>
    </row>
    <row r="321637" spans="16:16" x14ac:dyDescent="0.3">
      <c r="P321637" s="83"/>
    </row>
    <row r="321638" spans="16:16" x14ac:dyDescent="0.3">
      <c r="P321638" s="83"/>
    </row>
    <row r="321639" spans="16:16" x14ac:dyDescent="0.3">
      <c r="P321639" s="83"/>
    </row>
    <row r="321640" spans="16:16" x14ac:dyDescent="0.3">
      <c r="P321640" s="83"/>
    </row>
    <row r="321641" spans="16:16" x14ac:dyDescent="0.3">
      <c r="P321641" s="83"/>
    </row>
    <row r="321642" spans="16:16" x14ac:dyDescent="0.3">
      <c r="P321642" s="83"/>
    </row>
    <row r="321643" spans="16:16" x14ac:dyDescent="0.3">
      <c r="P321643" s="83"/>
    </row>
    <row r="321644" spans="16:16" x14ac:dyDescent="0.3">
      <c r="P321644" s="83"/>
    </row>
    <row r="321645" spans="16:16" x14ac:dyDescent="0.3">
      <c r="P321645" s="83"/>
    </row>
    <row r="321646" spans="16:16" x14ac:dyDescent="0.3">
      <c r="P321646" s="83"/>
    </row>
    <row r="321647" spans="16:16" x14ac:dyDescent="0.3">
      <c r="P321647" s="83"/>
    </row>
    <row r="321648" spans="16:16" x14ac:dyDescent="0.3">
      <c r="P321648" s="83"/>
    </row>
    <row r="321649" spans="16:16" x14ac:dyDescent="0.3">
      <c r="P321649" s="83"/>
    </row>
    <row r="321650" spans="16:16" x14ac:dyDescent="0.3">
      <c r="P321650" s="83"/>
    </row>
    <row r="321651" spans="16:16" x14ac:dyDescent="0.3">
      <c r="P321651" s="83"/>
    </row>
    <row r="321652" spans="16:16" x14ac:dyDescent="0.3">
      <c r="P321652" s="83"/>
    </row>
    <row r="321653" spans="16:16" x14ac:dyDescent="0.3">
      <c r="P321653" s="83"/>
    </row>
    <row r="321654" spans="16:16" x14ac:dyDescent="0.3">
      <c r="P321654" s="83"/>
    </row>
    <row r="321655" spans="16:16" x14ac:dyDescent="0.3">
      <c r="P321655" s="83"/>
    </row>
    <row r="321656" spans="16:16" x14ac:dyDescent="0.3">
      <c r="P321656" s="83"/>
    </row>
    <row r="321657" spans="16:16" x14ac:dyDescent="0.3">
      <c r="P321657" s="83"/>
    </row>
    <row r="321658" spans="16:16" x14ac:dyDescent="0.3">
      <c r="P321658" s="83"/>
    </row>
    <row r="321659" spans="16:16" x14ac:dyDescent="0.3">
      <c r="P321659" s="83"/>
    </row>
    <row r="321660" spans="16:16" x14ac:dyDescent="0.3">
      <c r="P321660" s="83"/>
    </row>
    <row r="321661" spans="16:16" x14ac:dyDescent="0.3">
      <c r="P321661" s="83"/>
    </row>
    <row r="321662" spans="16:16" x14ac:dyDescent="0.3">
      <c r="P321662" s="83"/>
    </row>
    <row r="321663" spans="16:16" x14ac:dyDescent="0.3">
      <c r="P321663" s="83"/>
    </row>
    <row r="321664" spans="16:16" x14ac:dyDescent="0.3">
      <c r="P321664" s="83"/>
    </row>
    <row r="321665" spans="16:16" x14ac:dyDescent="0.3">
      <c r="P321665" s="83"/>
    </row>
    <row r="321666" spans="16:16" x14ac:dyDescent="0.3">
      <c r="P321666" s="83"/>
    </row>
    <row r="321667" spans="16:16" x14ac:dyDescent="0.3">
      <c r="P321667" s="83"/>
    </row>
    <row r="321668" spans="16:16" x14ac:dyDescent="0.3">
      <c r="P321668" s="83"/>
    </row>
    <row r="321669" spans="16:16" x14ac:dyDescent="0.3">
      <c r="P321669" s="83"/>
    </row>
    <row r="321670" spans="16:16" x14ac:dyDescent="0.3">
      <c r="P321670" s="83"/>
    </row>
    <row r="321671" spans="16:16" x14ac:dyDescent="0.3">
      <c r="P321671" s="83"/>
    </row>
    <row r="321672" spans="16:16" x14ac:dyDescent="0.3">
      <c r="P321672" s="83"/>
    </row>
    <row r="321673" spans="16:16" x14ac:dyDescent="0.3">
      <c r="P321673" s="83"/>
    </row>
    <row r="321674" spans="16:16" x14ac:dyDescent="0.3">
      <c r="P321674" s="83"/>
    </row>
    <row r="321675" spans="16:16" x14ac:dyDescent="0.3">
      <c r="P321675" s="83"/>
    </row>
    <row r="321676" spans="16:16" x14ac:dyDescent="0.3">
      <c r="P321676" s="83"/>
    </row>
    <row r="321677" spans="16:16" x14ac:dyDescent="0.3">
      <c r="P321677" s="83"/>
    </row>
    <row r="321678" spans="16:16" x14ac:dyDescent="0.3">
      <c r="P321678" s="83"/>
    </row>
    <row r="321679" spans="16:16" x14ac:dyDescent="0.3">
      <c r="P321679" s="83"/>
    </row>
    <row r="321680" spans="16:16" x14ac:dyDescent="0.3">
      <c r="P321680" s="83"/>
    </row>
    <row r="321681" spans="16:16" x14ac:dyDescent="0.3">
      <c r="P321681" s="83"/>
    </row>
    <row r="321682" spans="16:16" x14ac:dyDescent="0.3">
      <c r="P321682" s="83"/>
    </row>
    <row r="321683" spans="16:16" x14ac:dyDescent="0.3">
      <c r="P321683" s="83"/>
    </row>
    <row r="321684" spans="16:16" x14ac:dyDescent="0.3">
      <c r="P321684" s="83"/>
    </row>
    <row r="321685" spans="16:16" x14ac:dyDescent="0.3">
      <c r="P321685" s="83"/>
    </row>
    <row r="321686" spans="16:16" x14ac:dyDescent="0.3">
      <c r="P321686" s="83"/>
    </row>
    <row r="321687" spans="16:16" x14ac:dyDescent="0.3">
      <c r="P321687" s="83"/>
    </row>
    <row r="321688" spans="16:16" x14ac:dyDescent="0.3">
      <c r="P321688" s="83"/>
    </row>
    <row r="321689" spans="16:16" x14ac:dyDescent="0.3">
      <c r="P321689" s="83"/>
    </row>
    <row r="321690" spans="16:16" x14ac:dyDescent="0.3">
      <c r="P321690" s="83"/>
    </row>
    <row r="321691" spans="16:16" x14ac:dyDescent="0.3">
      <c r="P321691" s="83"/>
    </row>
    <row r="321692" spans="16:16" x14ac:dyDescent="0.3">
      <c r="P321692" s="83"/>
    </row>
    <row r="321693" spans="16:16" x14ac:dyDescent="0.3">
      <c r="P321693" s="83"/>
    </row>
    <row r="321694" spans="16:16" x14ac:dyDescent="0.3">
      <c r="P321694" s="83"/>
    </row>
    <row r="321695" spans="16:16" x14ac:dyDescent="0.3">
      <c r="P321695" s="83"/>
    </row>
    <row r="321696" spans="16:16" x14ac:dyDescent="0.3">
      <c r="P321696" s="83"/>
    </row>
    <row r="321697" spans="16:16" x14ac:dyDescent="0.3">
      <c r="P321697" s="83"/>
    </row>
    <row r="321698" spans="16:16" x14ac:dyDescent="0.3">
      <c r="P321698" s="83"/>
    </row>
    <row r="321699" spans="16:16" x14ac:dyDescent="0.3">
      <c r="P321699" s="83"/>
    </row>
    <row r="321700" spans="16:16" x14ac:dyDescent="0.3">
      <c r="P321700" s="83"/>
    </row>
    <row r="321701" spans="16:16" x14ac:dyDescent="0.3">
      <c r="P321701" s="83"/>
    </row>
    <row r="321702" spans="16:16" x14ac:dyDescent="0.3">
      <c r="P321702" s="83"/>
    </row>
    <row r="321703" spans="16:16" x14ac:dyDescent="0.3">
      <c r="P321703" s="83"/>
    </row>
    <row r="321704" spans="16:16" x14ac:dyDescent="0.3">
      <c r="P321704" s="83"/>
    </row>
    <row r="321705" spans="16:16" x14ac:dyDescent="0.3">
      <c r="P321705" s="83"/>
    </row>
    <row r="321706" spans="16:16" x14ac:dyDescent="0.3">
      <c r="P321706" s="83"/>
    </row>
    <row r="321707" spans="16:16" x14ac:dyDescent="0.3">
      <c r="P321707" s="83"/>
    </row>
    <row r="321708" spans="16:16" x14ac:dyDescent="0.3">
      <c r="P321708" s="83"/>
    </row>
    <row r="321709" spans="16:16" x14ac:dyDescent="0.3">
      <c r="P321709" s="83"/>
    </row>
    <row r="321710" spans="16:16" x14ac:dyDescent="0.3">
      <c r="P321710" s="83"/>
    </row>
    <row r="321711" spans="16:16" x14ac:dyDescent="0.3">
      <c r="P321711" s="83"/>
    </row>
    <row r="321712" spans="16:16" x14ac:dyDescent="0.3">
      <c r="P321712" s="83"/>
    </row>
    <row r="321713" spans="16:16" x14ac:dyDescent="0.3">
      <c r="P321713" s="83"/>
    </row>
    <row r="321714" spans="16:16" x14ac:dyDescent="0.3">
      <c r="P321714" s="83"/>
    </row>
    <row r="321715" spans="16:16" x14ac:dyDescent="0.3">
      <c r="P321715" s="83"/>
    </row>
    <row r="321716" spans="16:16" x14ac:dyDescent="0.3">
      <c r="P321716" s="83"/>
    </row>
    <row r="321717" spans="16:16" x14ac:dyDescent="0.3">
      <c r="P321717" s="83"/>
    </row>
    <row r="321718" spans="16:16" x14ac:dyDescent="0.3">
      <c r="P321718" s="83"/>
    </row>
    <row r="321719" spans="16:16" x14ac:dyDescent="0.3">
      <c r="P321719" s="83"/>
    </row>
    <row r="321720" spans="16:16" x14ac:dyDescent="0.3">
      <c r="P321720" s="83"/>
    </row>
    <row r="321721" spans="16:16" x14ac:dyDescent="0.3">
      <c r="P321721" s="83"/>
    </row>
    <row r="321722" spans="16:16" x14ac:dyDescent="0.3">
      <c r="P321722" s="83"/>
    </row>
    <row r="321723" spans="16:16" x14ac:dyDescent="0.3">
      <c r="P321723" s="83"/>
    </row>
    <row r="321724" spans="16:16" x14ac:dyDescent="0.3">
      <c r="P321724" s="83"/>
    </row>
    <row r="321725" spans="16:16" x14ac:dyDescent="0.3">
      <c r="P321725" s="83"/>
    </row>
    <row r="321726" spans="16:16" x14ac:dyDescent="0.3">
      <c r="P321726" s="83"/>
    </row>
    <row r="321727" spans="16:16" x14ac:dyDescent="0.3">
      <c r="P321727" s="83"/>
    </row>
    <row r="321728" spans="16:16" x14ac:dyDescent="0.3">
      <c r="P321728" s="83"/>
    </row>
    <row r="321729" spans="16:16" x14ac:dyDescent="0.3">
      <c r="P321729" s="83"/>
    </row>
    <row r="321730" spans="16:16" x14ac:dyDescent="0.3">
      <c r="P321730" s="83"/>
    </row>
    <row r="321731" spans="16:16" x14ac:dyDescent="0.3">
      <c r="P321731" s="83"/>
    </row>
    <row r="321732" spans="16:16" x14ac:dyDescent="0.3">
      <c r="P321732" s="83"/>
    </row>
    <row r="321733" spans="16:16" x14ac:dyDescent="0.3">
      <c r="P321733" s="83"/>
    </row>
    <row r="321734" spans="16:16" x14ac:dyDescent="0.3">
      <c r="P321734" s="83"/>
    </row>
    <row r="321735" spans="16:16" x14ac:dyDescent="0.3">
      <c r="P321735" s="83"/>
    </row>
    <row r="321736" spans="16:16" x14ac:dyDescent="0.3">
      <c r="P321736" s="83"/>
    </row>
    <row r="321737" spans="16:16" x14ac:dyDescent="0.3">
      <c r="P321737" s="83"/>
    </row>
    <row r="321738" spans="16:16" x14ac:dyDescent="0.3">
      <c r="P321738" s="83"/>
    </row>
    <row r="321739" spans="16:16" x14ac:dyDescent="0.3">
      <c r="P321739" s="83"/>
    </row>
    <row r="321740" spans="16:16" x14ac:dyDescent="0.3">
      <c r="P321740" s="83"/>
    </row>
    <row r="321741" spans="16:16" x14ac:dyDescent="0.3">
      <c r="P321741" s="83"/>
    </row>
    <row r="321742" spans="16:16" x14ac:dyDescent="0.3">
      <c r="P321742" s="83"/>
    </row>
    <row r="321743" spans="16:16" x14ac:dyDescent="0.3">
      <c r="P321743" s="83"/>
    </row>
    <row r="321744" spans="16:16" x14ac:dyDescent="0.3">
      <c r="P321744" s="83"/>
    </row>
    <row r="321745" spans="16:16" x14ac:dyDescent="0.3">
      <c r="P321745" s="83"/>
    </row>
    <row r="321746" spans="16:16" x14ac:dyDescent="0.3">
      <c r="P321746" s="83"/>
    </row>
    <row r="321747" spans="16:16" x14ac:dyDescent="0.3">
      <c r="P321747" s="83"/>
    </row>
    <row r="321748" spans="16:16" x14ac:dyDescent="0.3">
      <c r="P321748" s="83"/>
    </row>
    <row r="321749" spans="16:16" x14ac:dyDescent="0.3">
      <c r="P321749" s="83"/>
    </row>
    <row r="321750" spans="16:16" x14ac:dyDescent="0.3">
      <c r="P321750" s="83"/>
    </row>
    <row r="321751" spans="16:16" x14ac:dyDescent="0.3">
      <c r="P321751" s="83"/>
    </row>
    <row r="321752" spans="16:16" x14ac:dyDescent="0.3">
      <c r="P321752" s="83"/>
    </row>
    <row r="321753" spans="16:16" x14ac:dyDescent="0.3">
      <c r="P321753" s="83"/>
    </row>
    <row r="321754" spans="16:16" x14ac:dyDescent="0.3">
      <c r="P321754" s="83"/>
    </row>
    <row r="321755" spans="16:16" x14ac:dyDescent="0.3">
      <c r="P321755" s="83"/>
    </row>
    <row r="321756" spans="16:16" x14ac:dyDescent="0.3">
      <c r="P321756" s="83"/>
    </row>
    <row r="321757" spans="16:16" x14ac:dyDescent="0.3">
      <c r="P321757" s="83"/>
    </row>
    <row r="321758" spans="16:16" x14ac:dyDescent="0.3">
      <c r="P321758" s="83"/>
    </row>
    <row r="321759" spans="16:16" x14ac:dyDescent="0.3">
      <c r="P321759" s="83"/>
    </row>
    <row r="321760" spans="16:16" x14ac:dyDescent="0.3">
      <c r="P321760" s="83"/>
    </row>
    <row r="321761" spans="16:16" x14ac:dyDescent="0.3">
      <c r="P321761" s="83"/>
    </row>
    <row r="321762" spans="16:16" x14ac:dyDescent="0.3">
      <c r="P321762" s="83"/>
    </row>
    <row r="321763" spans="16:16" x14ac:dyDescent="0.3">
      <c r="P321763" s="83"/>
    </row>
    <row r="321764" spans="16:16" x14ac:dyDescent="0.3">
      <c r="P321764" s="83"/>
    </row>
    <row r="321765" spans="16:16" x14ac:dyDescent="0.3">
      <c r="P321765" s="83"/>
    </row>
    <row r="321766" spans="16:16" x14ac:dyDescent="0.3">
      <c r="P321766" s="83"/>
    </row>
    <row r="321767" spans="16:16" x14ac:dyDescent="0.3">
      <c r="P321767" s="83"/>
    </row>
    <row r="321768" spans="16:16" x14ac:dyDescent="0.3">
      <c r="P321768" s="83"/>
    </row>
    <row r="321769" spans="16:16" x14ac:dyDescent="0.3">
      <c r="P321769" s="83"/>
    </row>
    <row r="321770" spans="16:16" x14ac:dyDescent="0.3">
      <c r="P321770" s="83"/>
    </row>
    <row r="321771" spans="16:16" x14ac:dyDescent="0.3">
      <c r="P321771" s="83"/>
    </row>
    <row r="321772" spans="16:16" x14ac:dyDescent="0.3">
      <c r="P321772" s="83"/>
    </row>
    <row r="321773" spans="16:16" x14ac:dyDescent="0.3">
      <c r="P321773" s="83"/>
    </row>
    <row r="321774" spans="16:16" x14ac:dyDescent="0.3">
      <c r="P321774" s="83"/>
    </row>
    <row r="321775" spans="16:16" x14ac:dyDescent="0.3">
      <c r="P321775" s="83"/>
    </row>
    <row r="321776" spans="16:16" x14ac:dyDescent="0.3">
      <c r="P321776" s="83"/>
    </row>
    <row r="321777" spans="16:16" x14ac:dyDescent="0.3">
      <c r="P321777" s="83"/>
    </row>
    <row r="321778" spans="16:16" x14ac:dyDescent="0.3">
      <c r="P321778" s="83"/>
    </row>
    <row r="321779" spans="16:16" x14ac:dyDescent="0.3">
      <c r="P321779" s="83"/>
    </row>
    <row r="321780" spans="16:16" x14ac:dyDescent="0.3">
      <c r="P321780" s="83"/>
    </row>
    <row r="321781" spans="16:16" x14ac:dyDescent="0.3">
      <c r="P321781" s="83"/>
    </row>
    <row r="321782" spans="16:16" x14ac:dyDescent="0.3">
      <c r="P321782" s="83"/>
    </row>
    <row r="321783" spans="16:16" x14ac:dyDescent="0.3">
      <c r="P321783" s="83"/>
    </row>
    <row r="321784" spans="16:16" x14ac:dyDescent="0.3">
      <c r="P321784" s="83"/>
    </row>
    <row r="321785" spans="16:16" x14ac:dyDescent="0.3">
      <c r="P321785" s="83"/>
    </row>
    <row r="321786" spans="16:16" x14ac:dyDescent="0.3">
      <c r="P321786" s="83"/>
    </row>
    <row r="321787" spans="16:16" x14ac:dyDescent="0.3">
      <c r="P321787" s="83"/>
    </row>
    <row r="321788" spans="16:16" x14ac:dyDescent="0.3">
      <c r="P321788" s="83"/>
    </row>
    <row r="321789" spans="16:16" x14ac:dyDescent="0.3">
      <c r="P321789" s="83"/>
    </row>
    <row r="321790" spans="16:16" x14ac:dyDescent="0.3">
      <c r="P321790" s="83"/>
    </row>
    <row r="321791" spans="16:16" x14ac:dyDescent="0.3">
      <c r="P321791" s="83"/>
    </row>
    <row r="321792" spans="16:16" x14ac:dyDescent="0.3">
      <c r="P321792" s="83"/>
    </row>
    <row r="321793" spans="16:16" x14ac:dyDescent="0.3">
      <c r="P321793" s="83"/>
    </row>
    <row r="321794" spans="16:16" x14ac:dyDescent="0.3">
      <c r="P321794" s="83"/>
    </row>
    <row r="321795" spans="16:16" x14ac:dyDescent="0.3">
      <c r="P321795" s="83"/>
    </row>
    <row r="321796" spans="16:16" x14ac:dyDescent="0.3">
      <c r="P321796" s="83"/>
    </row>
    <row r="321797" spans="16:16" x14ac:dyDescent="0.3">
      <c r="P321797" s="83"/>
    </row>
    <row r="321798" spans="16:16" x14ac:dyDescent="0.3">
      <c r="P321798" s="83"/>
    </row>
    <row r="321799" spans="16:16" x14ac:dyDescent="0.3">
      <c r="P321799" s="83"/>
    </row>
    <row r="321800" spans="16:16" x14ac:dyDescent="0.3">
      <c r="P321800" s="83"/>
    </row>
    <row r="321801" spans="16:16" x14ac:dyDescent="0.3">
      <c r="P321801" s="83"/>
    </row>
    <row r="321802" spans="16:16" x14ac:dyDescent="0.3">
      <c r="P321802" s="83"/>
    </row>
    <row r="321803" spans="16:16" x14ac:dyDescent="0.3">
      <c r="P321803" s="83"/>
    </row>
    <row r="321804" spans="16:16" x14ac:dyDescent="0.3">
      <c r="P321804" s="83"/>
    </row>
    <row r="321805" spans="16:16" x14ac:dyDescent="0.3">
      <c r="P321805" s="83"/>
    </row>
    <row r="321806" spans="16:16" x14ac:dyDescent="0.3">
      <c r="P321806" s="83"/>
    </row>
    <row r="321807" spans="16:16" x14ac:dyDescent="0.3">
      <c r="P321807" s="83"/>
    </row>
    <row r="321808" spans="16:16" x14ac:dyDescent="0.3">
      <c r="P321808" s="83"/>
    </row>
    <row r="321809" spans="16:16" x14ac:dyDescent="0.3">
      <c r="P321809" s="83"/>
    </row>
    <row r="321810" spans="16:16" x14ac:dyDescent="0.3">
      <c r="P321810" s="83"/>
    </row>
    <row r="321811" spans="16:16" x14ac:dyDescent="0.3">
      <c r="P321811" s="83"/>
    </row>
    <row r="321812" spans="16:16" x14ac:dyDescent="0.3">
      <c r="P321812" s="83"/>
    </row>
    <row r="321813" spans="16:16" x14ac:dyDescent="0.3">
      <c r="P321813" s="83"/>
    </row>
    <row r="321814" spans="16:16" x14ac:dyDescent="0.3">
      <c r="P321814" s="83"/>
    </row>
    <row r="321815" spans="16:16" x14ac:dyDescent="0.3">
      <c r="P321815" s="83"/>
    </row>
    <row r="321816" spans="16:16" x14ac:dyDescent="0.3">
      <c r="P321816" s="83"/>
    </row>
    <row r="321817" spans="16:16" x14ac:dyDescent="0.3">
      <c r="P321817" s="83"/>
    </row>
    <row r="321818" spans="16:16" x14ac:dyDescent="0.3">
      <c r="P321818" s="83"/>
    </row>
    <row r="321819" spans="16:16" x14ac:dyDescent="0.3">
      <c r="P321819" s="83"/>
    </row>
    <row r="321820" spans="16:16" x14ac:dyDescent="0.3">
      <c r="P321820" s="83"/>
    </row>
    <row r="321821" spans="16:16" x14ac:dyDescent="0.3">
      <c r="P321821" s="83"/>
    </row>
    <row r="321822" spans="16:16" x14ac:dyDescent="0.3">
      <c r="P321822" s="83"/>
    </row>
    <row r="321823" spans="16:16" x14ac:dyDescent="0.3">
      <c r="P321823" s="83"/>
    </row>
    <row r="321824" spans="16:16" x14ac:dyDescent="0.3">
      <c r="P321824" s="83"/>
    </row>
    <row r="321825" spans="16:16" x14ac:dyDescent="0.3">
      <c r="P321825" s="83"/>
    </row>
    <row r="321826" spans="16:16" x14ac:dyDescent="0.3">
      <c r="P321826" s="83"/>
    </row>
    <row r="321827" spans="16:16" x14ac:dyDescent="0.3">
      <c r="P321827" s="83"/>
    </row>
    <row r="321828" spans="16:16" x14ac:dyDescent="0.3">
      <c r="P321828" s="83"/>
    </row>
    <row r="321829" spans="16:16" x14ac:dyDescent="0.3">
      <c r="P321829" s="83"/>
    </row>
    <row r="321830" spans="16:16" x14ac:dyDescent="0.3">
      <c r="P321830" s="83"/>
    </row>
    <row r="321831" spans="16:16" x14ac:dyDescent="0.3">
      <c r="P321831" s="83"/>
    </row>
    <row r="321832" spans="16:16" x14ac:dyDescent="0.3">
      <c r="P321832" s="83"/>
    </row>
    <row r="321833" spans="16:16" x14ac:dyDescent="0.3">
      <c r="P321833" s="83"/>
    </row>
    <row r="321834" spans="16:16" x14ac:dyDescent="0.3">
      <c r="P321834" s="83"/>
    </row>
    <row r="321835" spans="16:16" x14ac:dyDescent="0.3">
      <c r="P321835" s="83"/>
    </row>
    <row r="321836" spans="16:16" x14ac:dyDescent="0.3">
      <c r="P321836" s="83"/>
    </row>
    <row r="321837" spans="16:16" x14ac:dyDescent="0.3">
      <c r="P321837" s="83"/>
    </row>
    <row r="321838" spans="16:16" x14ac:dyDescent="0.3">
      <c r="P321838" s="83"/>
    </row>
    <row r="321839" spans="16:16" x14ac:dyDescent="0.3">
      <c r="P321839" s="83"/>
    </row>
    <row r="321840" spans="16:16" x14ac:dyDescent="0.3">
      <c r="P321840" s="83"/>
    </row>
    <row r="321841" spans="16:16" x14ac:dyDescent="0.3">
      <c r="P321841" s="83"/>
    </row>
    <row r="321842" spans="16:16" x14ac:dyDescent="0.3">
      <c r="P321842" s="83"/>
    </row>
    <row r="321843" spans="16:16" x14ac:dyDescent="0.3">
      <c r="P321843" s="83"/>
    </row>
    <row r="321844" spans="16:16" x14ac:dyDescent="0.3">
      <c r="P321844" s="83"/>
    </row>
    <row r="321845" spans="16:16" x14ac:dyDescent="0.3">
      <c r="P321845" s="83"/>
    </row>
    <row r="321846" spans="16:16" x14ac:dyDescent="0.3">
      <c r="P321846" s="83"/>
    </row>
    <row r="321847" spans="16:16" x14ac:dyDescent="0.3">
      <c r="P321847" s="83"/>
    </row>
    <row r="321848" spans="16:16" x14ac:dyDescent="0.3">
      <c r="P321848" s="83"/>
    </row>
    <row r="321849" spans="16:16" x14ac:dyDescent="0.3">
      <c r="P321849" s="83"/>
    </row>
    <row r="321850" spans="16:16" x14ac:dyDescent="0.3">
      <c r="P321850" s="83"/>
    </row>
    <row r="321851" spans="16:16" x14ac:dyDescent="0.3">
      <c r="P321851" s="83"/>
    </row>
    <row r="321852" spans="16:16" x14ac:dyDescent="0.3">
      <c r="P321852" s="83"/>
    </row>
    <row r="321853" spans="16:16" x14ac:dyDescent="0.3">
      <c r="P321853" s="83"/>
    </row>
    <row r="321854" spans="16:16" x14ac:dyDescent="0.3">
      <c r="P321854" s="83"/>
    </row>
    <row r="321855" spans="16:16" x14ac:dyDescent="0.3">
      <c r="P321855" s="83"/>
    </row>
    <row r="321856" spans="16:16" x14ac:dyDescent="0.3">
      <c r="P321856" s="83"/>
    </row>
    <row r="321857" spans="16:16" x14ac:dyDescent="0.3">
      <c r="P321857" s="83"/>
    </row>
    <row r="321858" spans="16:16" x14ac:dyDescent="0.3">
      <c r="P321858" s="83"/>
    </row>
    <row r="321859" spans="16:16" x14ac:dyDescent="0.3">
      <c r="P321859" s="83"/>
    </row>
    <row r="321860" spans="16:16" x14ac:dyDescent="0.3">
      <c r="P321860" s="83"/>
    </row>
    <row r="321861" spans="16:16" x14ac:dyDescent="0.3">
      <c r="P321861" s="83"/>
    </row>
    <row r="321862" spans="16:16" x14ac:dyDescent="0.3">
      <c r="P321862" s="83"/>
    </row>
    <row r="321863" spans="16:16" x14ac:dyDescent="0.3">
      <c r="P321863" s="83"/>
    </row>
    <row r="321864" spans="16:16" x14ac:dyDescent="0.3">
      <c r="P321864" s="83"/>
    </row>
    <row r="321865" spans="16:16" x14ac:dyDescent="0.3">
      <c r="P321865" s="83"/>
    </row>
    <row r="321866" spans="16:16" x14ac:dyDescent="0.3">
      <c r="P321866" s="83"/>
    </row>
    <row r="321867" spans="16:16" x14ac:dyDescent="0.3">
      <c r="P321867" s="83"/>
    </row>
    <row r="321868" spans="16:16" x14ac:dyDescent="0.3">
      <c r="P321868" s="83"/>
    </row>
    <row r="321869" spans="16:16" x14ac:dyDescent="0.3">
      <c r="P321869" s="83"/>
    </row>
    <row r="321870" spans="16:16" x14ac:dyDescent="0.3">
      <c r="P321870" s="83"/>
    </row>
    <row r="321871" spans="16:16" x14ac:dyDescent="0.3">
      <c r="P321871" s="83"/>
    </row>
    <row r="321872" spans="16:16" x14ac:dyDescent="0.3">
      <c r="P321872" s="83"/>
    </row>
    <row r="321873" spans="16:16" x14ac:dyDescent="0.3">
      <c r="P321873" s="83"/>
    </row>
    <row r="321874" spans="16:16" x14ac:dyDescent="0.3">
      <c r="P321874" s="83"/>
    </row>
    <row r="321875" spans="16:16" x14ac:dyDescent="0.3">
      <c r="P321875" s="83"/>
    </row>
    <row r="321876" spans="16:16" x14ac:dyDescent="0.3">
      <c r="P321876" s="83"/>
    </row>
    <row r="321877" spans="16:16" x14ac:dyDescent="0.3">
      <c r="P321877" s="83"/>
    </row>
    <row r="321878" spans="16:16" x14ac:dyDescent="0.3">
      <c r="P321878" s="83"/>
    </row>
    <row r="321879" spans="16:16" x14ac:dyDescent="0.3">
      <c r="P321879" s="83"/>
    </row>
    <row r="321880" spans="16:16" x14ac:dyDescent="0.3">
      <c r="P321880" s="83"/>
    </row>
    <row r="321881" spans="16:16" x14ac:dyDescent="0.3">
      <c r="P321881" s="83"/>
    </row>
    <row r="321882" spans="16:16" x14ac:dyDescent="0.3">
      <c r="P321882" s="83"/>
    </row>
    <row r="321883" spans="16:16" x14ac:dyDescent="0.3">
      <c r="P321883" s="83"/>
    </row>
    <row r="321884" spans="16:16" x14ac:dyDescent="0.3">
      <c r="P321884" s="83"/>
    </row>
    <row r="321885" spans="16:16" x14ac:dyDescent="0.3">
      <c r="P321885" s="83"/>
    </row>
    <row r="321886" spans="16:16" x14ac:dyDescent="0.3">
      <c r="P321886" s="83"/>
    </row>
    <row r="321887" spans="16:16" x14ac:dyDescent="0.3">
      <c r="P321887" s="83"/>
    </row>
    <row r="321888" spans="16:16" x14ac:dyDescent="0.3">
      <c r="P321888" s="83"/>
    </row>
    <row r="321889" spans="16:16" x14ac:dyDescent="0.3">
      <c r="P321889" s="83"/>
    </row>
    <row r="321890" spans="16:16" x14ac:dyDescent="0.3">
      <c r="P321890" s="83"/>
    </row>
    <row r="321891" spans="16:16" x14ac:dyDescent="0.3">
      <c r="P321891" s="83"/>
    </row>
    <row r="321892" spans="16:16" x14ac:dyDescent="0.3">
      <c r="P321892" s="83"/>
    </row>
    <row r="321893" spans="16:16" x14ac:dyDescent="0.3">
      <c r="P321893" s="83"/>
    </row>
    <row r="321894" spans="16:16" x14ac:dyDescent="0.3">
      <c r="P321894" s="83"/>
    </row>
    <row r="321895" spans="16:16" x14ac:dyDescent="0.3">
      <c r="P321895" s="83"/>
    </row>
    <row r="321896" spans="16:16" x14ac:dyDescent="0.3">
      <c r="P321896" s="83"/>
    </row>
    <row r="321897" spans="16:16" x14ac:dyDescent="0.3">
      <c r="P321897" s="83"/>
    </row>
    <row r="321898" spans="16:16" x14ac:dyDescent="0.3">
      <c r="P321898" s="83"/>
    </row>
    <row r="321899" spans="16:16" x14ac:dyDescent="0.3">
      <c r="P321899" s="83"/>
    </row>
    <row r="321900" spans="16:16" x14ac:dyDescent="0.3">
      <c r="P321900" s="83"/>
    </row>
    <row r="321901" spans="16:16" x14ac:dyDescent="0.3">
      <c r="P321901" s="83"/>
    </row>
    <row r="321902" spans="16:16" x14ac:dyDescent="0.3">
      <c r="P321902" s="83"/>
    </row>
    <row r="321903" spans="16:16" x14ac:dyDescent="0.3">
      <c r="P321903" s="83"/>
    </row>
    <row r="321904" spans="16:16" x14ac:dyDescent="0.3">
      <c r="P321904" s="83"/>
    </row>
    <row r="321905" spans="16:16" x14ac:dyDescent="0.3">
      <c r="P321905" s="83"/>
    </row>
    <row r="321906" spans="16:16" x14ac:dyDescent="0.3">
      <c r="P321906" s="83"/>
    </row>
    <row r="321907" spans="16:16" x14ac:dyDescent="0.3">
      <c r="P321907" s="83"/>
    </row>
    <row r="321908" spans="16:16" x14ac:dyDescent="0.3">
      <c r="P321908" s="83"/>
    </row>
    <row r="321909" spans="16:16" x14ac:dyDescent="0.3">
      <c r="P321909" s="83"/>
    </row>
    <row r="321910" spans="16:16" x14ac:dyDescent="0.3">
      <c r="P321910" s="83"/>
    </row>
    <row r="321911" spans="16:16" x14ac:dyDescent="0.3">
      <c r="P321911" s="83"/>
    </row>
    <row r="321912" spans="16:16" x14ac:dyDescent="0.3">
      <c r="P321912" s="83"/>
    </row>
    <row r="321913" spans="16:16" x14ac:dyDescent="0.3">
      <c r="P321913" s="83"/>
    </row>
    <row r="321914" spans="16:16" x14ac:dyDescent="0.3">
      <c r="P321914" s="83"/>
    </row>
    <row r="321915" spans="16:16" x14ac:dyDescent="0.3">
      <c r="P321915" s="83"/>
    </row>
    <row r="321916" spans="16:16" x14ac:dyDescent="0.3">
      <c r="P321916" s="83"/>
    </row>
    <row r="321917" spans="16:16" x14ac:dyDescent="0.3">
      <c r="P321917" s="83"/>
    </row>
    <row r="321918" spans="16:16" x14ac:dyDescent="0.3">
      <c r="P321918" s="83"/>
    </row>
    <row r="321919" spans="16:16" x14ac:dyDescent="0.3">
      <c r="P321919" s="83"/>
    </row>
    <row r="321920" spans="16:16" x14ac:dyDescent="0.3">
      <c r="P321920" s="83"/>
    </row>
    <row r="321921" spans="16:16" x14ac:dyDescent="0.3">
      <c r="P321921" s="83"/>
    </row>
    <row r="321922" spans="16:16" x14ac:dyDescent="0.3">
      <c r="P321922" s="83"/>
    </row>
    <row r="321923" spans="16:16" x14ac:dyDescent="0.3">
      <c r="P321923" s="83"/>
    </row>
    <row r="321924" spans="16:16" x14ac:dyDescent="0.3">
      <c r="P321924" s="83"/>
    </row>
    <row r="321925" spans="16:16" x14ac:dyDescent="0.3">
      <c r="P321925" s="83"/>
    </row>
    <row r="321926" spans="16:16" x14ac:dyDescent="0.3">
      <c r="P321926" s="83"/>
    </row>
    <row r="321927" spans="16:16" x14ac:dyDescent="0.3">
      <c r="P321927" s="83"/>
    </row>
    <row r="321928" spans="16:16" x14ac:dyDescent="0.3">
      <c r="P321928" s="83"/>
    </row>
    <row r="321929" spans="16:16" x14ac:dyDescent="0.3">
      <c r="P321929" s="83"/>
    </row>
    <row r="321930" spans="16:16" x14ac:dyDescent="0.3">
      <c r="P321930" s="83"/>
    </row>
    <row r="321931" spans="16:16" x14ac:dyDescent="0.3">
      <c r="P321931" s="83"/>
    </row>
    <row r="321932" spans="16:16" x14ac:dyDescent="0.3">
      <c r="P321932" s="83"/>
    </row>
    <row r="321933" spans="16:16" x14ac:dyDescent="0.3">
      <c r="P321933" s="83"/>
    </row>
    <row r="321934" spans="16:16" x14ac:dyDescent="0.3">
      <c r="P321934" s="83"/>
    </row>
    <row r="321935" spans="16:16" x14ac:dyDescent="0.3">
      <c r="P321935" s="83"/>
    </row>
    <row r="321936" spans="16:16" x14ac:dyDescent="0.3">
      <c r="P321936" s="83"/>
    </row>
    <row r="321937" spans="16:16" x14ac:dyDescent="0.3">
      <c r="P321937" s="83"/>
    </row>
    <row r="321938" spans="16:16" x14ac:dyDescent="0.3">
      <c r="P321938" s="83"/>
    </row>
    <row r="321939" spans="16:16" x14ac:dyDescent="0.3">
      <c r="P321939" s="83"/>
    </row>
    <row r="321940" spans="16:16" x14ac:dyDescent="0.3">
      <c r="P321940" s="83"/>
    </row>
    <row r="321941" spans="16:16" x14ac:dyDescent="0.3">
      <c r="P321941" s="83"/>
    </row>
    <row r="321942" spans="16:16" x14ac:dyDescent="0.3">
      <c r="P321942" s="83"/>
    </row>
    <row r="321943" spans="16:16" x14ac:dyDescent="0.3">
      <c r="P321943" s="83"/>
    </row>
    <row r="321944" spans="16:16" x14ac:dyDescent="0.3">
      <c r="P321944" s="83"/>
    </row>
    <row r="321945" spans="16:16" x14ac:dyDescent="0.3">
      <c r="P321945" s="83"/>
    </row>
    <row r="321946" spans="16:16" x14ac:dyDescent="0.3">
      <c r="P321946" s="83"/>
    </row>
    <row r="321947" spans="16:16" x14ac:dyDescent="0.3">
      <c r="P321947" s="83"/>
    </row>
    <row r="321948" spans="16:16" x14ac:dyDescent="0.3">
      <c r="P321948" s="83"/>
    </row>
    <row r="321949" spans="16:16" x14ac:dyDescent="0.3">
      <c r="P321949" s="83"/>
    </row>
    <row r="321950" spans="16:16" x14ac:dyDescent="0.3">
      <c r="P321950" s="83"/>
    </row>
    <row r="321951" spans="16:16" x14ac:dyDescent="0.3">
      <c r="P321951" s="83"/>
    </row>
    <row r="321952" spans="16:16" x14ac:dyDescent="0.3">
      <c r="P321952" s="83"/>
    </row>
    <row r="321953" spans="16:16" x14ac:dyDescent="0.3">
      <c r="P321953" s="83"/>
    </row>
    <row r="321954" spans="16:16" x14ac:dyDescent="0.3">
      <c r="P321954" s="83"/>
    </row>
    <row r="321955" spans="16:16" x14ac:dyDescent="0.3">
      <c r="P321955" s="83"/>
    </row>
    <row r="321956" spans="16:16" x14ac:dyDescent="0.3">
      <c r="P321956" s="83"/>
    </row>
    <row r="321957" spans="16:16" x14ac:dyDescent="0.3">
      <c r="P321957" s="83"/>
    </row>
    <row r="321958" spans="16:16" x14ac:dyDescent="0.3">
      <c r="P321958" s="83"/>
    </row>
    <row r="321959" spans="16:16" x14ac:dyDescent="0.3">
      <c r="P321959" s="83"/>
    </row>
    <row r="321960" spans="16:16" x14ac:dyDescent="0.3">
      <c r="P321960" s="83"/>
    </row>
    <row r="321961" spans="16:16" x14ac:dyDescent="0.3">
      <c r="P321961" s="83"/>
    </row>
    <row r="321962" spans="16:16" x14ac:dyDescent="0.3">
      <c r="P321962" s="83"/>
    </row>
    <row r="321963" spans="16:16" x14ac:dyDescent="0.3">
      <c r="P321963" s="83"/>
    </row>
    <row r="321964" spans="16:16" x14ac:dyDescent="0.3">
      <c r="P321964" s="83"/>
    </row>
    <row r="321965" spans="16:16" x14ac:dyDescent="0.3">
      <c r="P321965" s="83"/>
    </row>
    <row r="321966" spans="16:16" x14ac:dyDescent="0.3">
      <c r="P321966" s="83"/>
    </row>
    <row r="321967" spans="16:16" x14ac:dyDescent="0.3">
      <c r="P321967" s="83"/>
    </row>
    <row r="321968" spans="16:16" x14ac:dyDescent="0.3">
      <c r="P321968" s="83"/>
    </row>
    <row r="321969" spans="16:16" x14ac:dyDescent="0.3">
      <c r="P321969" s="83"/>
    </row>
    <row r="321970" spans="16:16" x14ac:dyDescent="0.3">
      <c r="P321970" s="83"/>
    </row>
    <row r="321971" spans="16:16" x14ac:dyDescent="0.3">
      <c r="P321971" s="83"/>
    </row>
    <row r="321972" spans="16:16" x14ac:dyDescent="0.3">
      <c r="P321972" s="83"/>
    </row>
    <row r="321973" spans="16:16" x14ac:dyDescent="0.3">
      <c r="P321973" s="83"/>
    </row>
    <row r="321974" spans="16:16" x14ac:dyDescent="0.3">
      <c r="P321974" s="83"/>
    </row>
    <row r="321975" spans="16:16" x14ac:dyDescent="0.3">
      <c r="P321975" s="83"/>
    </row>
    <row r="321976" spans="16:16" x14ac:dyDescent="0.3">
      <c r="P321976" s="83"/>
    </row>
    <row r="321977" spans="16:16" x14ac:dyDescent="0.3">
      <c r="P321977" s="83"/>
    </row>
    <row r="321978" spans="16:16" x14ac:dyDescent="0.3">
      <c r="P321978" s="83"/>
    </row>
    <row r="321979" spans="16:16" x14ac:dyDescent="0.3">
      <c r="P321979" s="83"/>
    </row>
    <row r="321980" spans="16:16" x14ac:dyDescent="0.3">
      <c r="P321980" s="83"/>
    </row>
    <row r="321981" spans="16:16" x14ac:dyDescent="0.3">
      <c r="P321981" s="83"/>
    </row>
    <row r="321982" spans="16:16" x14ac:dyDescent="0.3">
      <c r="P321982" s="83"/>
    </row>
    <row r="321983" spans="16:16" x14ac:dyDescent="0.3">
      <c r="P321983" s="83"/>
    </row>
    <row r="321984" spans="16:16" x14ac:dyDescent="0.3">
      <c r="P321984" s="83"/>
    </row>
    <row r="321985" spans="16:16" x14ac:dyDescent="0.3">
      <c r="P321985" s="83"/>
    </row>
    <row r="321986" spans="16:16" x14ac:dyDescent="0.3">
      <c r="P321986" s="83"/>
    </row>
    <row r="321987" spans="16:16" x14ac:dyDescent="0.3">
      <c r="P321987" s="83"/>
    </row>
    <row r="321988" spans="16:16" x14ac:dyDescent="0.3">
      <c r="P321988" s="83"/>
    </row>
    <row r="321989" spans="16:16" x14ac:dyDescent="0.3">
      <c r="P321989" s="83"/>
    </row>
    <row r="321990" spans="16:16" x14ac:dyDescent="0.3">
      <c r="P321990" s="83"/>
    </row>
    <row r="321991" spans="16:16" x14ac:dyDescent="0.3">
      <c r="P321991" s="83"/>
    </row>
    <row r="321992" spans="16:16" x14ac:dyDescent="0.3">
      <c r="P321992" s="83"/>
    </row>
    <row r="321993" spans="16:16" x14ac:dyDescent="0.3">
      <c r="P321993" s="83"/>
    </row>
    <row r="321994" spans="16:16" x14ac:dyDescent="0.3">
      <c r="P321994" s="83"/>
    </row>
    <row r="321995" spans="16:16" x14ac:dyDescent="0.3">
      <c r="P321995" s="83"/>
    </row>
    <row r="321996" spans="16:16" x14ac:dyDescent="0.3">
      <c r="P321996" s="83"/>
    </row>
    <row r="321997" spans="16:16" x14ac:dyDescent="0.3">
      <c r="P321997" s="83"/>
    </row>
    <row r="321998" spans="16:16" x14ac:dyDescent="0.3">
      <c r="P321998" s="83"/>
    </row>
    <row r="321999" spans="16:16" x14ac:dyDescent="0.3">
      <c r="P321999" s="83"/>
    </row>
    <row r="322000" spans="16:16" x14ac:dyDescent="0.3">
      <c r="P322000" s="83"/>
    </row>
    <row r="322001" spans="16:16" x14ac:dyDescent="0.3">
      <c r="P322001" s="83"/>
    </row>
    <row r="322002" spans="16:16" x14ac:dyDescent="0.3">
      <c r="P322002" s="83"/>
    </row>
    <row r="322003" spans="16:16" x14ac:dyDescent="0.3">
      <c r="P322003" s="83"/>
    </row>
    <row r="322004" spans="16:16" x14ac:dyDescent="0.3">
      <c r="P322004" s="83"/>
    </row>
    <row r="322005" spans="16:16" x14ac:dyDescent="0.3">
      <c r="P322005" s="83"/>
    </row>
    <row r="322006" spans="16:16" x14ac:dyDescent="0.3">
      <c r="P322006" s="83"/>
    </row>
    <row r="322007" spans="16:16" x14ac:dyDescent="0.3">
      <c r="P322007" s="83"/>
    </row>
    <row r="322008" spans="16:16" x14ac:dyDescent="0.3">
      <c r="P322008" s="83"/>
    </row>
    <row r="322009" spans="16:16" x14ac:dyDescent="0.3">
      <c r="P322009" s="83"/>
    </row>
    <row r="322010" spans="16:16" x14ac:dyDescent="0.3">
      <c r="P322010" s="83"/>
    </row>
    <row r="322011" spans="16:16" x14ac:dyDescent="0.3">
      <c r="P322011" s="83"/>
    </row>
    <row r="322012" spans="16:16" x14ac:dyDescent="0.3">
      <c r="P322012" s="83"/>
    </row>
    <row r="322013" spans="16:16" x14ac:dyDescent="0.3">
      <c r="P322013" s="83"/>
    </row>
    <row r="322014" spans="16:16" x14ac:dyDescent="0.3">
      <c r="P322014" s="83"/>
    </row>
    <row r="322015" spans="16:16" x14ac:dyDescent="0.3">
      <c r="P322015" s="83"/>
    </row>
    <row r="322016" spans="16:16" x14ac:dyDescent="0.3">
      <c r="P322016" s="83"/>
    </row>
    <row r="322017" spans="16:16" x14ac:dyDescent="0.3">
      <c r="P322017" s="83"/>
    </row>
    <row r="322018" spans="16:16" x14ac:dyDescent="0.3">
      <c r="P322018" s="83"/>
    </row>
    <row r="322019" spans="16:16" x14ac:dyDescent="0.3">
      <c r="P322019" s="83"/>
    </row>
    <row r="322020" spans="16:16" x14ac:dyDescent="0.3">
      <c r="P322020" s="83"/>
    </row>
    <row r="322021" spans="16:16" x14ac:dyDescent="0.3">
      <c r="P322021" s="83"/>
    </row>
    <row r="322022" spans="16:16" x14ac:dyDescent="0.3">
      <c r="P322022" s="83"/>
    </row>
    <row r="322023" spans="16:16" x14ac:dyDescent="0.3">
      <c r="P322023" s="83"/>
    </row>
    <row r="322024" spans="16:16" x14ac:dyDescent="0.3">
      <c r="P322024" s="83"/>
    </row>
    <row r="322025" spans="16:16" x14ac:dyDescent="0.3">
      <c r="P322025" s="83"/>
    </row>
    <row r="322026" spans="16:16" x14ac:dyDescent="0.3">
      <c r="P322026" s="83"/>
    </row>
    <row r="322027" spans="16:16" x14ac:dyDescent="0.3">
      <c r="P322027" s="83"/>
    </row>
    <row r="322028" spans="16:16" x14ac:dyDescent="0.3">
      <c r="P322028" s="83"/>
    </row>
    <row r="322029" spans="16:16" x14ac:dyDescent="0.3">
      <c r="P322029" s="83"/>
    </row>
    <row r="322030" spans="16:16" x14ac:dyDescent="0.3">
      <c r="P322030" s="83"/>
    </row>
    <row r="322031" spans="16:16" x14ac:dyDescent="0.3">
      <c r="P322031" s="83"/>
    </row>
    <row r="322032" spans="16:16" x14ac:dyDescent="0.3">
      <c r="P322032" s="83"/>
    </row>
    <row r="322033" spans="16:16" x14ac:dyDescent="0.3">
      <c r="P322033" s="83"/>
    </row>
    <row r="322034" spans="16:16" x14ac:dyDescent="0.3">
      <c r="P322034" s="83"/>
    </row>
    <row r="322035" spans="16:16" x14ac:dyDescent="0.3">
      <c r="P322035" s="83"/>
    </row>
    <row r="322036" spans="16:16" x14ac:dyDescent="0.3">
      <c r="P322036" s="83"/>
    </row>
    <row r="322037" spans="16:16" x14ac:dyDescent="0.3">
      <c r="P322037" s="83"/>
    </row>
    <row r="322038" spans="16:16" x14ac:dyDescent="0.3">
      <c r="P322038" s="83"/>
    </row>
    <row r="322039" spans="16:16" x14ac:dyDescent="0.3">
      <c r="P322039" s="83"/>
    </row>
    <row r="322040" spans="16:16" x14ac:dyDescent="0.3">
      <c r="P322040" s="83"/>
    </row>
    <row r="322041" spans="16:16" x14ac:dyDescent="0.3">
      <c r="P322041" s="83"/>
    </row>
    <row r="322042" spans="16:16" x14ac:dyDescent="0.3">
      <c r="P322042" s="83"/>
    </row>
    <row r="322043" spans="16:16" x14ac:dyDescent="0.3">
      <c r="P322043" s="83"/>
    </row>
    <row r="322044" spans="16:16" x14ac:dyDescent="0.3">
      <c r="P322044" s="83"/>
    </row>
    <row r="322045" spans="16:16" x14ac:dyDescent="0.3">
      <c r="P322045" s="83"/>
    </row>
    <row r="322046" spans="16:16" x14ac:dyDescent="0.3">
      <c r="P322046" s="83"/>
    </row>
    <row r="322047" spans="16:16" x14ac:dyDescent="0.3">
      <c r="P322047" s="83"/>
    </row>
    <row r="322048" spans="16:16" x14ac:dyDescent="0.3">
      <c r="P322048" s="83"/>
    </row>
    <row r="322049" spans="16:16" x14ac:dyDescent="0.3">
      <c r="P322049" s="83"/>
    </row>
    <row r="322050" spans="16:16" x14ac:dyDescent="0.3">
      <c r="P322050" s="83"/>
    </row>
    <row r="322051" spans="16:16" x14ac:dyDescent="0.3">
      <c r="P322051" s="83"/>
    </row>
    <row r="322052" spans="16:16" x14ac:dyDescent="0.3">
      <c r="P322052" s="83"/>
    </row>
    <row r="322053" spans="16:16" x14ac:dyDescent="0.3">
      <c r="P322053" s="83"/>
    </row>
    <row r="322054" spans="16:16" x14ac:dyDescent="0.3">
      <c r="P322054" s="83"/>
    </row>
    <row r="322055" spans="16:16" x14ac:dyDescent="0.3">
      <c r="P322055" s="83"/>
    </row>
    <row r="322056" spans="16:16" x14ac:dyDescent="0.3">
      <c r="P322056" s="83"/>
    </row>
    <row r="322057" spans="16:16" x14ac:dyDescent="0.3">
      <c r="P322057" s="83"/>
    </row>
    <row r="322058" spans="16:16" x14ac:dyDescent="0.3">
      <c r="P322058" s="83"/>
    </row>
    <row r="322059" spans="16:16" x14ac:dyDescent="0.3">
      <c r="P322059" s="83"/>
    </row>
    <row r="322060" spans="16:16" x14ac:dyDescent="0.3">
      <c r="P322060" s="83"/>
    </row>
    <row r="322061" spans="16:16" x14ac:dyDescent="0.3">
      <c r="P322061" s="83"/>
    </row>
    <row r="322062" spans="16:16" x14ac:dyDescent="0.3">
      <c r="P322062" s="83"/>
    </row>
    <row r="322063" spans="16:16" x14ac:dyDescent="0.3">
      <c r="P322063" s="83"/>
    </row>
    <row r="322064" spans="16:16" x14ac:dyDescent="0.3">
      <c r="P322064" s="83"/>
    </row>
    <row r="322065" spans="16:16" x14ac:dyDescent="0.3">
      <c r="P322065" s="83"/>
    </row>
    <row r="322066" spans="16:16" x14ac:dyDescent="0.3">
      <c r="P322066" s="83"/>
    </row>
    <row r="322067" spans="16:16" x14ac:dyDescent="0.3">
      <c r="P322067" s="83"/>
    </row>
    <row r="322068" spans="16:16" x14ac:dyDescent="0.3">
      <c r="P322068" s="83"/>
    </row>
    <row r="322069" spans="16:16" x14ac:dyDescent="0.3">
      <c r="P322069" s="83"/>
    </row>
    <row r="322070" spans="16:16" x14ac:dyDescent="0.3">
      <c r="P322070" s="83"/>
    </row>
    <row r="322071" spans="16:16" x14ac:dyDescent="0.3">
      <c r="P322071" s="83"/>
    </row>
    <row r="322072" spans="16:16" x14ac:dyDescent="0.3">
      <c r="P322072" s="83"/>
    </row>
    <row r="322073" spans="16:16" x14ac:dyDescent="0.3">
      <c r="P322073" s="83"/>
    </row>
    <row r="322074" spans="16:16" x14ac:dyDescent="0.3">
      <c r="P322074" s="83"/>
    </row>
    <row r="322075" spans="16:16" x14ac:dyDescent="0.3">
      <c r="P322075" s="83"/>
    </row>
    <row r="322076" spans="16:16" x14ac:dyDescent="0.3">
      <c r="P322076" s="83"/>
    </row>
    <row r="322077" spans="16:16" x14ac:dyDescent="0.3">
      <c r="P322077" s="83"/>
    </row>
    <row r="322078" spans="16:16" x14ac:dyDescent="0.3">
      <c r="P322078" s="83"/>
    </row>
    <row r="322079" spans="16:16" x14ac:dyDescent="0.3">
      <c r="P322079" s="83"/>
    </row>
    <row r="322080" spans="16:16" x14ac:dyDescent="0.3">
      <c r="P322080" s="83"/>
    </row>
    <row r="322081" spans="16:16" x14ac:dyDescent="0.3">
      <c r="P322081" s="83"/>
    </row>
    <row r="322082" spans="16:16" x14ac:dyDescent="0.3">
      <c r="P322082" s="83"/>
    </row>
    <row r="322083" spans="16:16" x14ac:dyDescent="0.3">
      <c r="P322083" s="83"/>
    </row>
    <row r="322084" spans="16:16" x14ac:dyDescent="0.3">
      <c r="P322084" s="83"/>
    </row>
    <row r="322085" spans="16:16" x14ac:dyDescent="0.3">
      <c r="P322085" s="83"/>
    </row>
    <row r="322086" spans="16:16" x14ac:dyDescent="0.3">
      <c r="P322086" s="83"/>
    </row>
    <row r="322087" spans="16:16" x14ac:dyDescent="0.3">
      <c r="P322087" s="83"/>
    </row>
    <row r="322088" spans="16:16" x14ac:dyDescent="0.3">
      <c r="P322088" s="83"/>
    </row>
    <row r="322089" spans="16:16" x14ac:dyDescent="0.3">
      <c r="P322089" s="83"/>
    </row>
    <row r="322090" spans="16:16" x14ac:dyDescent="0.3">
      <c r="P322090" s="83"/>
    </row>
    <row r="322091" spans="16:16" x14ac:dyDescent="0.3">
      <c r="P322091" s="83"/>
    </row>
    <row r="322092" spans="16:16" x14ac:dyDescent="0.3">
      <c r="P322092" s="83"/>
    </row>
    <row r="322093" spans="16:16" x14ac:dyDescent="0.3">
      <c r="P322093" s="83"/>
    </row>
    <row r="322094" spans="16:16" x14ac:dyDescent="0.3">
      <c r="P322094" s="83"/>
    </row>
    <row r="322095" spans="16:16" x14ac:dyDescent="0.3">
      <c r="P322095" s="83"/>
    </row>
    <row r="322096" spans="16:16" x14ac:dyDescent="0.3">
      <c r="P322096" s="83"/>
    </row>
    <row r="322097" spans="16:16" x14ac:dyDescent="0.3">
      <c r="P322097" s="83"/>
    </row>
    <row r="322098" spans="16:16" x14ac:dyDescent="0.3">
      <c r="P322098" s="83"/>
    </row>
    <row r="322099" spans="16:16" x14ac:dyDescent="0.3">
      <c r="P322099" s="83"/>
    </row>
    <row r="322100" spans="16:16" x14ac:dyDescent="0.3">
      <c r="P322100" s="83"/>
    </row>
    <row r="322101" spans="16:16" x14ac:dyDescent="0.3">
      <c r="P322101" s="83"/>
    </row>
    <row r="322102" spans="16:16" x14ac:dyDescent="0.3">
      <c r="P322102" s="83"/>
    </row>
    <row r="322103" spans="16:16" x14ac:dyDescent="0.3">
      <c r="P322103" s="83"/>
    </row>
    <row r="322104" spans="16:16" x14ac:dyDescent="0.3">
      <c r="P322104" s="83"/>
    </row>
    <row r="322105" spans="16:16" x14ac:dyDescent="0.3">
      <c r="P322105" s="83"/>
    </row>
    <row r="322106" spans="16:16" x14ac:dyDescent="0.3">
      <c r="P322106" s="83"/>
    </row>
    <row r="322107" spans="16:16" x14ac:dyDescent="0.3">
      <c r="P322107" s="83"/>
    </row>
    <row r="322108" spans="16:16" x14ac:dyDescent="0.3">
      <c r="P322108" s="83"/>
    </row>
    <row r="322109" spans="16:16" x14ac:dyDescent="0.3">
      <c r="P322109" s="83"/>
    </row>
    <row r="322110" spans="16:16" x14ac:dyDescent="0.3">
      <c r="P322110" s="83"/>
    </row>
    <row r="322111" spans="16:16" x14ac:dyDescent="0.3">
      <c r="P322111" s="83"/>
    </row>
    <row r="322112" spans="16:16" x14ac:dyDescent="0.3">
      <c r="P322112" s="83"/>
    </row>
    <row r="322113" spans="16:16" x14ac:dyDescent="0.3">
      <c r="P322113" s="83"/>
    </row>
    <row r="322114" spans="16:16" x14ac:dyDescent="0.3">
      <c r="P322114" s="83"/>
    </row>
    <row r="322115" spans="16:16" x14ac:dyDescent="0.3">
      <c r="P322115" s="83"/>
    </row>
    <row r="322116" spans="16:16" x14ac:dyDescent="0.3">
      <c r="P322116" s="83"/>
    </row>
    <row r="322117" spans="16:16" x14ac:dyDescent="0.3">
      <c r="P322117" s="83"/>
    </row>
    <row r="322118" spans="16:16" x14ac:dyDescent="0.3">
      <c r="P322118" s="83"/>
    </row>
    <row r="322119" spans="16:16" x14ac:dyDescent="0.3">
      <c r="P322119" s="83"/>
    </row>
    <row r="322120" spans="16:16" x14ac:dyDescent="0.3">
      <c r="P322120" s="83"/>
    </row>
    <row r="322121" spans="16:16" x14ac:dyDescent="0.3">
      <c r="P322121" s="83"/>
    </row>
    <row r="322122" spans="16:16" x14ac:dyDescent="0.3">
      <c r="P322122" s="83"/>
    </row>
    <row r="322123" spans="16:16" x14ac:dyDescent="0.3">
      <c r="P322123" s="83"/>
    </row>
    <row r="322124" spans="16:16" x14ac:dyDescent="0.3">
      <c r="P322124" s="83"/>
    </row>
    <row r="322125" spans="16:16" x14ac:dyDescent="0.3">
      <c r="P322125" s="83"/>
    </row>
    <row r="322126" spans="16:16" x14ac:dyDescent="0.3">
      <c r="P322126" s="83"/>
    </row>
    <row r="322127" spans="16:16" x14ac:dyDescent="0.3">
      <c r="P322127" s="83"/>
    </row>
    <row r="322128" spans="16:16" x14ac:dyDescent="0.3">
      <c r="P322128" s="83"/>
    </row>
    <row r="322129" spans="16:16" x14ac:dyDescent="0.3">
      <c r="P322129" s="83"/>
    </row>
    <row r="322130" spans="16:16" x14ac:dyDescent="0.3">
      <c r="P322130" s="83"/>
    </row>
    <row r="322131" spans="16:16" x14ac:dyDescent="0.3">
      <c r="P322131" s="83"/>
    </row>
    <row r="322132" spans="16:16" x14ac:dyDescent="0.3">
      <c r="P322132" s="83"/>
    </row>
    <row r="322133" spans="16:16" x14ac:dyDescent="0.3">
      <c r="P322133" s="83"/>
    </row>
    <row r="322134" spans="16:16" x14ac:dyDescent="0.3">
      <c r="P322134" s="83"/>
    </row>
    <row r="322135" spans="16:16" x14ac:dyDescent="0.3">
      <c r="P322135" s="83"/>
    </row>
    <row r="322136" spans="16:16" x14ac:dyDescent="0.3">
      <c r="P322136" s="83"/>
    </row>
    <row r="322137" spans="16:16" x14ac:dyDescent="0.3">
      <c r="P322137" s="83"/>
    </row>
    <row r="322138" spans="16:16" x14ac:dyDescent="0.3">
      <c r="P322138" s="83"/>
    </row>
    <row r="322139" spans="16:16" x14ac:dyDescent="0.3">
      <c r="P322139" s="83"/>
    </row>
    <row r="322140" spans="16:16" x14ac:dyDescent="0.3">
      <c r="P322140" s="83"/>
    </row>
    <row r="322141" spans="16:16" x14ac:dyDescent="0.3">
      <c r="P322141" s="83"/>
    </row>
    <row r="322142" spans="16:16" x14ac:dyDescent="0.3">
      <c r="P322142" s="83"/>
    </row>
    <row r="322143" spans="16:16" x14ac:dyDescent="0.3">
      <c r="P322143" s="83"/>
    </row>
    <row r="322144" spans="16:16" x14ac:dyDescent="0.3">
      <c r="P322144" s="83"/>
    </row>
    <row r="322145" spans="16:16" x14ac:dyDescent="0.3">
      <c r="P322145" s="83"/>
    </row>
    <row r="322146" spans="16:16" x14ac:dyDescent="0.3">
      <c r="P322146" s="83"/>
    </row>
    <row r="322147" spans="16:16" x14ac:dyDescent="0.3">
      <c r="P322147" s="83"/>
    </row>
    <row r="322148" spans="16:16" x14ac:dyDescent="0.3">
      <c r="P322148" s="83"/>
    </row>
    <row r="322149" spans="16:16" x14ac:dyDescent="0.3">
      <c r="P322149" s="83"/>
    </row>
    <row r="322150" spans="16:16" x14ac:dyDescent="0.3">
      <c r="P322150" s="83"/>
    </row>
    <row r="322151" spans="16:16" x14ac:dyDescent="0.3">
      <c r="P322151" s="83"/>
    </row>
    <row r="322152" spans="16:16" x14ac:dyDescent="0.3">
      <c r="P322152" s="83"/>
    </row>
    <row r="322153" spans="16:16" x14ac:dyDescent="0.3">
      <c r="P322153" s="83"/>
    </row>
    <row r="322154" spans="16:16" x14ac:dyDescent="0.3">
      <c r="P322154" s="83"/>
    </row>
    <row r="322155" spans="16:16" x14ac:dyDescent="0.3">
      <c r="P322155" s="83"/>
    </row>
    <row r="322156" spans="16:16" x14ac:dyDescent="0.3">
      <c r="P322156" s="83"/>
    </row>
    <row r="322157" spans="16:16" x14ac:dyDescent="0.3">
      <c r="P322157" s="83"/>
    </row>
    <row r="322158" spans="16:16" x14ac:dyDescent="0.3">
      <c r="P322158" s="83"/>
    </row>
    <row r="322159" spans="16:16" x14ac:dyDescent="0.3">
      <c r="P322159" s="83"/>
    </row>
    <row r="322160" spans="16:16" x14ac:dyDescent="0.3">
      <c r="P322160" s="83"/>
    </row>
    <row r="322161" spans="16:16" x14ac:dyDescent="0.3">
      <c r="P322161" s="83"/>
    </row>
    <row r="322162" spans="16:16" x14ac:dyDescent="0.3">
      <c r="P322162" s="83"/>
    </row>
    <row r="322163" spans="16:16" x14ac:dyDescent="0.3">
      <c r="P322163" s="83"/>
    </row>
    <row r="322164" spans="16:16" x14ac:dyDescent="0.3">
      <c r="P322164" s="83"/>
    </row>
    <row r="322165" spans="16:16" x14ac:dyDescent="0.3">
      <c r="P322165" s="83"/>
    </row>
    <row r="322166" spans="16:16" x14ac:dyDescent="0.3">
      <c r="P322166" s="83"/>
    </row>
    <row r="322167" spans="16:16" x14ac:dyDescent="0.3">
      <c r="P322167" s="83"/>
    </row>
    <row r="322168" spans="16:16" x14ac:dyDescent="0.3">
      <c r="P322168" s="83"/>
    </row>
    <row r="322169" spans="16:16" x14ac:dyDescent="0.3">
      <c r="P322169" s="83"/>
    </row>
    <row r="322170" spans="16:16" x14ac:dyDescent="0.3">
      <c r="P322170" s="83"/>
    </row>
    <row r="322171" spans="16:16" x14ac:dyDescent="0.3">
      <c r="P322171" s="83"/>
    </row>
    <row r="322172" spans="16:16" x14ac:dyDescent="0.3">
      <c r="P322172" s="83"/>
    </row>
    <row r="322173" spans="16:16" x14ac:dyDescent="0.3">
      <c r="P322173" s="83"/>
    </row>
    <row r="322174" spans="16:16" x14ac:dyDescent="0.3">
      <c r="P322174" s="83"/>
    </row>
    <row r="322175" spans="16:16" x14ac:dyDescent="0.3">
      <c r="P322175" s="83"/>
    </row>
    <row r="322176" spans="16:16" x14ac:dyDescent="0.3">
      <c r="P322176" s="83"/>
    </row>
    <row r="322177" spans="16:16" x14ac:dyDescent="0.3">
      <c r="P322177" s="83"/>
    </row>
    <row r="322178" spans="16:16" x14ac:dyDescent="0.3">
      <c r="P322178" s="83"/>
    </row>
    <row r="322179" spans="16:16" x14ac:dyDescent="0.3">
      <c r="P322179" s="83"/>
    </row>
    <row r="322180" spans="16:16" x14ac:dyDescent="0.3">
      <c r="P322180" s="83"/>
    </row>
    <row r="322181" spans="16:16" x14ac:dyDescent="0.3">
      <c r="P322181" s="83"/>
    </row>
    <row r="322182" spans="16:16" x14ac:dyDescent="0.3">
      <c r="P322182" s="83"/>
    </row>
    <row r="322183" spans="16:16" x14ac:dyDescent="0.3">
      <c r="P322183" s="83"/>
    </row>
    <row r="322184" spans="16:16" x14ac:dyDescent="0.3">
      <c r="P322184" s="83"/>
    </row>
    <row r="322185" spans="16:16" x14ac:dyDescent="0.3">
      <c r="P322185" s="83"/>
    </row>
    <row r="322186" spans="16:16" x14ac:dyDescent="0.3">
      <c r="P322186" s="83"/>
    </row>
    <row r="322187" spans="16:16" x14ac:dyDescent="0.3">
      <c r="P322187" s="83"/>
    </row>
    <row r="322188" spans="16:16" x14ac:dyDescent="0.3">
      <c r="P322188" s="83"/>
    </row>
    <row r="322189" spans="16:16" x14ac:dyDescent="0.3">
      <c r="P322189" s="83"/>
    </row>
    <row r="322190" spans="16:16" x14ac:dyDescent="0.3">
      <c r="P322190" s="83"/>
    </row>
    <row r="322191" spans="16:16" x14ac:dyDescent="0.3">
      <c r="P322191" s="83"/>
    </row>
    <row r="322192" spans="16:16" x14ac:dyDescent="0.3">
      <c r="P322192" s="83"/>
    </row>
    <row r="322193" spans="16:16" x14ac:dyDescent="0.3">
      <c r="P322193" s="83"/>
    </row>
    <row r="322194" spans="16:16" x14ac:dyDescent="0.3">
      <c r="P322194" s="83"/>
    </row>
    <row r="322195" spans="16:16" x14ac:dyDescent="0.3">
      <c r="P322195" s="83"/>
    </row>
    <row r="322196" spans="16:16" x14ac:dyDescent="0.3">
      <c r="P322196" s="83"/>
    </row>
    <row r="322197" spans="16:16" x14ac:dyDescent="0.3">
      <c r="P322197" s="83"/>
    </row>
    <row r="322198" spans="16:16" x14ac:dyDescent="0.3">
      <c r="P322198" s="83"/>
    </row>
    <row r="322199" spans="16:16" x14ac:dyDescent="0.3">
      <c r="P322199" s="83"/>
    </row>
    <row r="322200" spans="16:16" x14ac:dyDescent="0.3">
      <c r="P322200" s="83"/>
    </row>
    <row r="322201" spans="16:16" x14ac:dyDescent="0.3">
      <c r="P322201" s="83"/>
    </row>
    <row r="322202" spans="16:16" x14ac:dyDescent="0.3">
      <c r="P322202" s="83"/>
    </row>
    <row r="322203" spans="16:16" x14ac:dyDescent="0.3">
      <c r="P322203" s="83"/>
    </row>
    <row r="322204" spans="16:16" x14ac:dyDescent="0.3">
      <c r="P322204" s="83"/>
    </row>
    <row r="322205" spans="16:16" x14ac:dyDescent="0.3">
      <c r="P322205" s="83"/>
    </row>
    <row r="322206" spans="16:16" x14ac:dyDescent="0.3">
      <c r="P322206" s="83"/>
    </row>
    <row r="322207" spans="16:16" x14ac:dyDescent="0.3">
      <c r="P322207" s="83"/>
    </row>
    <row r="322208" spans="16:16" x14ac:dyDescent="0.3">
      <c r="P322208" s="83"/>
    </row>
    <row r="322209" spans="16:16" x14ac:dyDescent="0.3">
      <c r="P322209" s="83"/>
    </row>
    <row r="322210" spans="16:16" x14ac:dyDescent="0.3">
      <c r="P322210" s="83"/>
    </row>
    <row r="322211" spans="16:16" x14ac:dyDescent="0.3">
      <c r="P322211" s="83"/>
    </row>
    <row r="322212" spans="16:16" x14ac:dyDescent="0.3">
      <c r="P322212" s="83"/>
    </row>
    <row r="322213" spans="16:16" x14ac:dyDescent="0.3">
      <c r="P322213" s="83"/>
    </row>
    <row r="322214" spans="16:16" x14ac:dyDescent="0.3">
      <c r="P322214" s="83"/>
    </row>
    <row r="322215" spans="16:16" x14ac:dyDescent="0.3">
      <c r="P322215" s="83"/>
    </row>
    <row r="322216" spans="16:16" x14ac:dyDescent="0.3">
      <c r="P322216" s="83"/>
    </row>
    <row r="322217" spans="16:16" x14ac:dyDescent="0.3">
      <c r="P322217" s="83"/>
    </row>
    <row r="322218" spans="16:16" x14ac:dyDescent="0.3">
      <c r="P322218" s="83"/>
    </row>
    <row r="322219" spans="16:16" x14ac:dyDescent="0.3">
      <c r="P322219" s="83"/>
    </row>
    <row r="322220" spans="16:16" x14ac:dyDescent="0.3">
      <c r="P322220" s="83"/>
    </row>
    <row r="322221" spans="16:16" x14ac:dyDescent="0.3">
      <c r="P322221" s="83"/>
    </row>
    <row r="322222" spans="16:16" x14ac:dyDescent="0.3">
      <c r="P322222" s="83"/>
    </row>
    <row r="322223" spans="16:16" x14ac:dyDescent="0.3">
      <c r="P322223" s="83"/>
    </row>
    <row r="322224" spans="16:16" x14ac:dyDescent="0.3">
      <c r="P322224" s="83"/>
    </row>
    <row r="322225" spans="16:16" x14ac:dyDescent="0.3">
      <c r="P322225" s="83"/>
    </row>
    <row r="322226" spans="16:16" x14ac:dyDescent="0.3">
      <c r="P322226" s="83"/>
    </row>
    <row r="322227" spans="16:16" x14ac:dyDescent="0.3">
      <c r="P322227" s="83"/>
    </row>
    <row r="322228" spans="16:16" x14ac:dyDescent="0.3">
      <c r="P322228" s="83"/>
    </row>
    <row r="322229" spans="16:16" x14ac:dyDescent="0.3">
      <c r="P322229" s="83"/>
    </row>
    <row r="322230" spans="16:16" x14ac:dyDescent="0.3">
      <c r="P322230" s="83"/>
    </row>
    <row r="322231" spans="16:16" x14ac:dyDescent="0.3">
      <c r="P322231" s="83"/>
    </row>
    <row r="322232" spans="16:16" x14ac:dyDescent="0.3">
      <c r="P322232" s="83"/>
    </row>
    <row r="322233" spans="16:16" x14ac:dyDescent="0.3">
      <c r="P322233" s="83"/>
    </row>
    <row r="322234" spans="16:16" x14ac:dyDescent="0.3">
      <c r="P322234" s="83"/>
    </row>
    <row r="322235" spans="16:16" x14ac:dyDescent="0.3">
      <c r="P322235" s="83"/>
    </row>
    <row r="322236" spans="16:16" x14ac:dyDescent="0.3">
      <c r="P322236" s="83"/>
    </row>
    <row r="322237" spans="16:16" x14ac:dyDescent="0.3">
      <c r="P322237" s="83"/>
    </row>
    <row r="322238" spans="16:16" x14ac:dyDescent="0.3">
      <c r="P322238" s="83"/>
    </row>
    <row r="322239" spans="16:16" x14ac:dyDescent="0.3">
      <c r="P322239" s="83"/>
    </row>
    <row r="322240" spans="16:16" x14ac:dyDescent="0.3">
      <c r="P322240" s="83"/>
    </row>
    <row r="322241" spans="16:16" x14ac:dyDescent="0.3">
      <c r="P322241" s="83"/>
    </row>
    <row r="322242" spans="16:16" x14ac:dyDescent="0.3">
      <c r="P322242" s="83"/>
    </row>
    <row r="322243" spans="16:16" x14ac:dyDescent="0.3">
      <c r="P322243" s="83"/>
    </row>
    <row r="322244" spans="16:16" x14ac:dyDescent="0.3">
      <c r="P322244" s="83"/>
    </row>
    <row r="322245" spans="16:16" x14ac:dyDescent="0.3">
      <c r="P322245" s="83"/>
    </row>
    <row r="322246" spans="16:16" x14ac:dyDescent="0.3">
      <c r="P322246" s="83"/>
    </row>
    <row r="322247" spans="16:16" x14ac:dyDescent="0.3">
      <c r="P322247" s="83"/>
    </row>
    <row r="322248" spans="16:16" x14ac:dyDescent="0.3">
      <c r="P322248" s="83"/>
    </row>
    <row r="322249" spans="16:16" x14ac:dyDescent="0.3">
      <c r="P322249" s="83"/>
    </row>
    <row r="322250" spans="16:16" x14ac:dyDescent="0.3">
      <c r="P322250" s="83"/>
    </row>
    <row r="322251" spans="16:16" x14ac:dyDescent="0.3">
      <c r="P322251" s="83"/>
    </row>
    <row r="322252" spans="16:16" x14ac:dyDescent="0.3">
      <c r="P322252" s="83"/>
    </row>
    <row r="322253" spans="16:16" x14ac:dyDescent="0.3">
      <c r="P322253" s="83"/>
    </row>
    <row r="322254" spans="16:16" x14ac:dyDescent="0.3">
      <c r="P322254" s="83"/>
    </row>
    <row r="322255" spans="16:16" x14ac:dyDescent="0.3">
      <c r="P322255" s="83"/>
    </row>
    <row r="322256" spans="16:16" x14ac:dyDescent="0.3">
      <c r="P322256" s="83"/>
    </row>
    <row r="322257" spans="16:16" x14ac:dyDescent="0.3">
      <c r="P322257" s="83"/>
    </row>
    <row r="322258" spans="16:16" x14ac:dyDescent="0.3">
      <c r="P322258" s="83"/>
    </row>
    <row r="322259" spans="16:16" x14ac:dyDescent="0.3">
      <c r="P322259" s="83"/>
    </row>
    <row r="322260" spans="16:16" x14ac:dyDescent="0.3">
      <c r="P322260" s="83"/>
    </row>
    <row r="322261" spans="16:16" x14ac:dyDescent="0.3">
      <c r="P322261" s="83"/>
    </row>
    <row r="322262" spans="16:16" x14ac:dyDescent="0.3">
      <c r="P322262" s="83"/>
    </row>
    <row r="322263" spans="16:16" x14ac:dyDescent="0.3">
      <c r="P322263" s="83"/>
    </row>
    <row r="322264" spans="16:16" x14ac:dyDescent="0.3">
      <c r="P322264" s="83"/>
    </row>
    <row r="322265" spans="16:16" x14ac:dyDescent="0.3">
      <c r="P322265" s="83"/>
    </row>
    <row r="322266" spans="16:16" x14ac:dyDescent="0.3">
      <c r="P322266" s="83"/>
    </row>
    <row r="322267" spans="16:16" x14ac:dyDescent="0.3">
      <c r="P322267" s="83"/>
    </row>
    <row r="322268" spans="16:16" x14ac:dyDescent="0.3">
      <c r="P322268" s="83"/>
    </row>
    <row r="322269" spans="16:16" x14ac:dyDescent="0.3">
      <c r="P322269" s="83"/>
    </row>
    <row r="322270" spans="16:16" x14ac:dyDescent="0.3">
      <c r="P322270" s="83"/>
    </row>
    <row r="322271" spans="16:16" x14ac:dyDescent="0.3">
      <c r="P322271" s="83"/>
    </row>
    <row r="322272" spans="16:16" x14ac:dyDescent="0.3">
      <c r="P322272" s="83"/>
    </row>
    <row r="322273" spans="16:16" x14ac:dyDescent="0.3">
      <c r="P322273" s="83"/>
    </row>
    <row r="322274" spans="16:16" x14ac:dyDescent="0.3">
      <c r="P322274" s="83"/>
    </row>
    <row r="322275" spans="16:16" x14ac:dyDescent="0.3">
      <c r="P322275" s="83"/>
    </row>
    <row r="322276" spans="16:16" x14ac:dyDescent="0.3">
      <c r="P322276" s="83"/>
    </row>
    <row r="322277" spans="16:16" x14ac:dyDescent="0.3">
      <c r="P322277" s="83"/>
    </row>
    <row r="322278" spans="16:16" x14ac:dyDescent="0.3">
      <c r="P322278" s="83"/>
    </row>
    <row r="322279" spans="16:16" x14ac:dyDescent="0.3">
      <c r="P322279" s="83"/>
    </row>
    <row r="322280" spans="16:16" x14ac:dyDescent="0.3">
      <c r="P322280" s="83"/>
    </row>
    <row r="322281" spans="16:16" x14ac:dyDescent="0.3">
      <c r="P322281" s="83"/>
    </row>
    <row r="322282" spans="16:16" x14ac:dyDescent="0.3">
      <c r="P322282" s="83"/>
    </row>
    <row r="322283" spans="16:16" x14ac:dyDescent="0.3">
      <c r="P322283" s="83"/>
    </row>
    <row r="322284" spans="16:16" x14ac:dyDescent="0.3">
      <c r="P322284" s="83"/>
    </row>
    <row r="322285" spans="16:16" x14ac:dyDescent="0.3">
      <c r="P322285" s="83"/>
    </row>
    <row r="322286" spans="16:16" x14ac:dyDescent="0.3">
      <c r="P322286" s="83"/>
    </row>
    <row r="322287" spans="16:16" x14ac:dyDescent="0.3">
      <c r="P322287" s="83"/>
    </row>
    <row r="322288" spans="16:16" x14ac:dyDescent="0.3">
      <c r="P322288" s="83"/>
    </row>
    <row r="322289" spans="16:16" x14ac:dyDescent="0.3">
      <c r="P322289" s="83"/>
    </row>
    <row r="322290" spans="16:16" x14ac:dyDescent="0.3">
      <c r="P322290" s="83"/>
    </row>
    <row r="322291" spans="16:16" x14ac:dyDescent="0.3">
      <c r="P322291" s="83"/>
    </row>
    <row r="322292" spans="16:16" x14ac:dyDescent="0.3">
      <c r="P322292" s="83"/>
    </row>
    <row r="322293" spans="16:16" x14ac:dyDescent="0.3">
      <c r="P322293" s="83"/>
    </row>
    <row r="322294" spans="16:16" x14ac:dyDescent="0.3">
      <c r="P322294" s="83"/>
    </row>
    <row r="322295" spans="16:16" x14ac:dyDescent="0.3">
      <c r="P322295" s="83"/>
    </row>
    <row r="322296" spans="16:16" x14ac:dyDescent="0.3">
      <c r="P322296" s="83"/>
    </row>
    <row r="322297" spans="16:16" x14ac:dyDescent="0.3">
      <c r="P322297" s="83"/>
    </row>
    <row r="322298" spans="16:16" x14ac:dyDescent="0.3">
      <c r="P322298" s="83"/>
    </row>
    <row r="322299" spans="16:16" x14ac:dyDescent="0.3">
      <c r="P322299" s="83"/>
    </row>
    <row r="322300" spans="16:16" x14ac:dyDescent="0.3">
      <c r="P322300" s="83"/>
    </row>
    <row r="322301" spans="16:16" x14ac:dyDescent="0.3">
      <c r="P322301" s="83"/>
    </row>
    <row r="322302" spans="16:16" x14ac:dyDescent="0.3">
      <c r="P322302" s="83"/>
    </row>
    <row r="322303" spans="16:16" x14ac:dyDescent="0.3">
      <c r="P322303" s="83"/>
    </row>
    <row r="322304" spans="16:16" x14ac:dyDescent="0.3">
      <c r="P322304" s="83"/>
    </row>
    <row r="322305" spans="16:16" x14ac:dyDescent="0.3">
      <c r="P322305" s="83"/>
    </row>
    <row r="322306" spans="16:16" x14ac:dyDescent="0.3">
      <c r="P322306" s="83"/>
    </row>
    <row r="322307" spans="16:16" x14ac:dyDescent="0.3">
      <c r="P322307" s="83"/>
    </row>
    <row r="322308" spans="16:16" x14ac:dyDescent="0.3">
      <c r="P322308" s="83"/>
    </row>
    <row r="322309" spans="16:16" x14ac:dyDescent="0.3">
      <c r="P322309" s="83"/>
    </row>
    <row r="322310" spans="16:16" x14ac:dyDescent="0.3">
      <c r="P322310" s="83"/>
    </row>
    <row r="322311" spans="16:16" x14ac:dyDescent="0.3">
      <c r="P322311" s="83"/>
    </row>
    <row r="322312" spans="16:16" x14ac:dyDescent="0.3">
      <c r="P322312" s="83"/>
    </row>
    <row r="322313" spans="16:16" x14ac:dyDescent="0.3">
      <c r="P322313" s="83"/>
    </row>
    <row r="322314" spans="16:16" x14ac:dyDescent="0.3">
      <c r="P322314" s="83"/>
    </row>
    <row r="322315" spans="16:16" x14ac:dyDescent="0.3">
      <c r="P322315" s="83"/>
    </row>
    <row r="322316" spans="16:16" x14ac:dyDescent="0.3">
      <c r="P322316" s="83"/>
    </row>
    <row r="322317" spans="16:16" x14ac:dyDescent="0.3">
      <c r="P322317" s="83"/>
    </row>
    <row r="322318" spans="16:16" x14ac:dyDescent="0.3">
      <c r="P322318" s="83"/>
    </row>
    <row r="322319" spans="16:16" x14ac:dyDescent="0.3">
      <c r="P322319" s="83"/>
    </row>
    <row r="322320" spans="16:16" x14ac:dyDescent="0.3">
      <c r="P322320" s="83"/>
    </row>
    <row r="322321" spans="16:16" x14ac:dyDescent="0.3">
      <c r="P322321" s="83"/>
    </row>
    <row r="322322" spans="16:16" x14ac:dyDescent="0.3">
      <c r="P322322" s="83"/>
    </row>
    <row r="322323" spans="16:16" x14ac:dyDescent="0.3">
      <c r="P322323" s="83"/>
    </row>
    <row r="322324" spans="16:16" x14ac:dyDescent="0.3">
      <c r="P322324" s="83"/>
    </row>
    <row r="322325" spans="16:16" x14ac:dyDescent="0.3">
      <c r="P322325" s="83"/>
    </row>
    <row r="322326" spans="16:16" x14ac:dyDescent="0.3">
      <c r="P322326" s="83"/>
    </row>
    <row r="322327" spans="16:16" x14ac:dyDescent="0.3">
      <c r="P322327" s="83"/>
    </row>
    <row r="322328" spans="16:16" x14ac:dyDescent="0.3">
      <c r="P322328" s="83"/>
    </row>
    <row r="322329" spans="16:16" x14ac:dyDescent="0.3">
      <c r="P322329" s="83"/>
    </row>
    <row r="322330" spans="16:16" x14ac:dyDescent="0.3">
      <c r="P322330" s="83"/>
    </row>
    <row r="322331" spans="16:16" x14ac:dyDescent="0.3">
      <c r="P322331" s="83"/>
    </row>
    <row r="322332" spans="16:16" x14ac:dyDescent="0.3">
      <c r="P322332" s="83"/>
    </row>
    <row r="322333" spans="16:16" x14ac:dyDescent="0.3">
      <c r="P322333" s="83"/>
    </row>
    <row r="322334" spans="16:16" x14ac:dyDescent="0.3">
      <c r="P322334" s="83"/>
    </row>
    <row r="322335" spans="16:16" x14ac:dyDescent="0.3">
      <c r="P322335" s="83"/>
    </row>
    <row r="322336" spans="16:16" x14ac:dyDescent="0.3">
      <c r="P322336" s="83"/>
    </row>
    <row r="322337" spans="16:16" x14ac:dyDescent="0.3">
      <c r="P322337" s="83"/>
    </row>
    <row r="322338" spans="16:16" x14ac:dyDescent="0.3">
      <c r="P322338" s="83"/>
    </row>
    <row r="322339" spans="16:16" x14ac:dyDescent="0.3">
      <c r="P322339" s="83"/>
    </row>
    <row r="322340" spans="16:16" x14ac:dyDescent="0.3">
      <c r="P322340" s="83"/>
    </row>
    <row r="322341" spans="16:16" x14ac:dyDescent="0.3">
      <c r="P322341" s="83"/>
    </row>
    <row r="322342" spans="16:16" x14ac:dyDescent="0.3">
      <c r="P322342" s="83"/>
    </row>
    <row r="322343" spans="16:16" x14ac:dyDescent="0.3">
      <c r="P322343" s="83"/>
    </row>
    <row r="322344" spans="16:16" x14ac:dyDescent="0.3">
      <c r="P322344" s="83"/>
    </row>
    <row r="322345" spans="16:16" x14ac:dyDescent="0.3">
      <c r="P322345" s="83"/>
    </row>
    <row r="322346" spans="16:16" x14ac:dyDescent="0.3">
      <c r="P322346" s="83"/>
    </row>
    <row r="322347" spans="16:16" x14ac:dyDescent="0.3">
      <c r="P322347" s="83"/>
    </row>
    <row r="322348" spans="16:16" x14ac:dyDescent="0.3">
      <c r="P322348" s="83"/>
    </row>
    <row r="322349" spans="16:16" x14ac:dyDescent="0.3">
      <c r="P322349" s="83"/>
    </row>
    <row r="322350" spans="16:16" x14ac:dyDescent="0.3">
      <c r="P322350" s="83"/>
    </row>
    <row r="322351" spans="16:16" x14ac:dyDescent="0.3">
      <c r="P322351" s="83"/>
    </row>
    <row r="322352" spans="16:16" x14ac:dyDescent="0.3">
      <c r="P322352" s="83"/>
    </row>
    <row r="322353" spans="16:16" x14ac:dyDescent="0.3">
      <c r="P322353" s="83"/>
    </row>
    <row r="322354" spans="16:16" x14ac:dyDescent="0.3">
      <c r="P322354" s="83"/>
    </row>
    <row r="322355" spans="16:16" x14ac:dyDescent="0.3">
      <c r="P322355" s="83"/>
    </row>
    <row r="322356" spans="16:16" x14ac:dyDescent="0.3">
      <c r="P322356" s="83"/>
    </row>
    <row r="322357" spans="16:16" x14ac:dyDescent="0.3">
      <c r="P322357" s="83"/>
    </row>
    <row r="322358" spans="16:16" x14ac:dyDescent="0.3">
      <c r="P322358" s="83"/>
    </row>
    <row r="322359" spans="16:16" x14ac:dyDescent="0.3">
      <c r="P322359" s="83"/>
    </row>
    <row r="322360" spans="16:16" x14ac:dyDescent="0.3">
      <c r="P322360" s="83"/>
    </row>
    <row r="322361" spans="16:16" x14ac:dyDescent="0.3">
      <c r="P322361" s="83"/>
    </row>
    <row r="322362" spans="16:16" x14ac:dyDescent="0.3">
      <c r="P322362" s="83"/>
    </row>
    <row r="322363" spans="16:16" x14ac:dyDescent="0.3">
      <c r="P322363" s="83"/>
    </row>
    <row r="322364" spans="16:16" x14ac:dyDescent="0.3">
      <c r="P322364" s="83"/>
    </row>
    <row r="322365" spans="16:16" x14ac:dyDescent="0.3">
      <c r="P322365" s="83"/>
    </row>
    <row r="322366" spans="16:16" x14ac:dyDescent="0.3">
      <c r="P322366" s="83"/>
    </row>
    <row r="322367" spans="16:16" x14ac:dyDescent="0.3">
      <c r="P322367" s="83"/>
    </row>
    <row r="322368" spans="16:16" x14ac:dyDescent="0.3">
      <c r="P322368" s="83"/>
    </row>
    <row r="322369" spans="16:16" x14ac:dyDescent="0.3">
      <c r="P322369" s="83"/>
    </row>
    <row r="322370" spans="16:16" x14ac:dyDescent="0.3">
      <c r="P322370" s="83"/>
    </row>
    <row r="322371" spans="16:16" x14ac:dyDescent="0.3">
      <c r="P322371" s="83"/>
    </row>
    <row r="322372" spans="16:16" x14ac:dyDescent="0.3">
      <c r="P322372" s="83"/>
    </row>
    <row r="322373" spans="16:16" x14ac:dyDescent="0.3">
      <c r="P322373" s="83"/>
    </row>
    <row r="322374" spans="16:16" x14ac:dyDescent="0.3">
      <c r="P322374" s="83"/>
    </row>
    <row r="322375" spans="16:16" x14ac:dyDescent="0.3">
      <c r="P322375" s="83"/>
    </row>
    <row r="322376" spans="16:16" x14ac:dyDescent="0.3">
      <c r="P322376" s="83"/>
    </row>
    <row r="322377" spans="16:16" x14ac:dyDescent="0.3">
      <c r="P322377" s="83"/>
    </row>
    <row r="322378" spans="16:16" x14ac:dyDescent="0.3">
      <c r="P322378" s="83"/>
    </row>
    <row r="322379" spans="16:16" x14ac:dyDescent="0.3">
      <c r="P322379" s="83"/>
    </row>
    <row r="322380" spans="16:16" x14ac:dyDescent="0.3">
      <c r="P322380" s="83"/>
    </row>
    <row r="322381" spans="16:16" x14ac:dyDescent="0.3">
      <c r="P322381" s="83"/>
    </row>
    <row r="322382" spans="16:16" x14ac:dyDescent="0.3">
      <c r="P322382" s="83"/>
    </row>
    <row r="322383" spans="16:16" x14ac:dyDescent="0.3">
      <c r="P322383" s="83"/>
    </row>
    <row r="322384" spans="16:16" x14ac:dyDescent="0.3">
      <c r="P322384" s="83"/>
    </row>
    <row r="322385" spans="16:16" x14ac:dyDescent="0.3">
      <c r="P322385" s="83"/>
    </row>
    <row r="322386" spans="16:16" x14ac:dyDescent="0.3">
      <c r="P322386" s="83"/>
    </row>
    <row r="322387" spans="16:16" x14ac:dyDescent="0.3">
      <c r="P322387" s="83"/>
    </row>
    <row r="322388" spans="16:16" x14ac:dyDescent="0.3">
      <c r="P322388" s="83"/>
    </row>
    <row r="322389" spans="16:16" x14ac:dyDescent="0.3">
      <c r="P322389" s="83"/>
    </row>
    <row r="322390" spans="16:16" x14ac:dyDescent="0.3">
      <c r="P322390" s="83"/>
    </row>
    <row r="322391" spans="16:16" x14ac:dyDescent="0.3">
      <c r="P322391" s="83"/>
    </row>
    <row r="322392" spans="16:16" x14ac:dyDescent="0.3">
      <c r="P322392" s="83"/>
    </row>
    <row r="322393" spans="16:16" x14ac:dyDescent="0.3">
      <c r="P322393" s="83"/>
    </row>
    <row r="322394" spans="16:16" x14ac:dyDescent="0.3">
      <c r="P322394" s="83"/>
    </row>
    <row r="322395" spans="16:16" x14ac:dyDescent="0.3">
      <c r="P322395" s="83"/>
    </row>
    <row r="322396" spans="16:16" x14ac:dyDescent="0.3">
      <c r="P322396" s="83"/>
    </row>
    <row r="322397" spans="16:16" x14ac:dyDescent="0.3">
      <c r="P322397" s="83"/>
    </row>
    <row r="322398" spans="16:16" x14ac:dyDescent="0.3">
      <c r="P322398" s="83"/>
    </row>
    <row r="322399" spans="16:16" x14ac:dyDescent="0.3">
      <c r="P322399" s="83"/>
    </row>
    <row r="322400" spans="16:16" x14ac:dyDescent="0.3">
      <c r="P322400" s="83"/>
    </row>
    <row r="322401" spans="16:16" x14ac:dyDescent="0.3">
      <c r="P322401" s="83"/>
    </row>
    <row r="322402" spans="16:16" x14ac:dyDescent="0.3">
      <c r="P322402" s="83"/>
    </row>
    <row r="322403" spans="16:16" x14ac:dyDescent="0.3">
      <c r="P322403" s="83"/>
    </row>
    <row r="322404" spans="16:16" x14ac:dyDescent="0.3">
      <c r="P322404" s="83"/>
    </row>
    <row r="322405" spans="16:16" x14ac:dyDescent="0.3">
      <c r="P322405" s="83"/>
    </row>
    <row r="322406" spans="16:16" x14ac:dyDescent="0.3">
      <c r="P322406" s="83"/>
    </row>
    <row r="322407" spans="16:16" x14ac:dyDescent="0.3">
      <c r="P322407" s="83"/>
    </row>
    <row r="322408" spans="16:16" x14ac:dyDescent="0.3">
      <c r="P322408" s="83"/>
    </row>
    <row r="322409" spans="16:16" x14ac:dyDescent="0.3">
      <c r="P322409" s="83"/>
    </row>
    <row r="322410" spans="16:16" x14ac:dyDescent="0.3">
      <c r="P322410" s="83"/>
    </row>
    <row r="322411" spans="16:16" x14ac:dyDescent="0.3">
      <c r="P322411" s="83"/>
    </row>
    <row r="322412" spans="16:16" x14ac:dyDescent="0.3">
      <c r="P322412" s="83"/>
    </row>
    <row r="322413" spans="16:16" x14ac:dyDescent="0.3">
      <c r="P322413" s="83"/>
    </row>
    <row r="322414" spans="16:16" x14ac:dyDescent="0.3">
      <c r="P322414" s="83"/>
    </row>
    <row r="322415" spans="16:16" x14ac:dyDescent="0.3">
      <c r="P322415" s="83"/>
    </row>
    <row r="322416" spans="16:16" x14ac:dyDescent="0.3">
      <c r="P322416" s="83"/>
    </row>
    <row r="322417" spans="16:16" x14ac:dyDescent="0.3">
      <c r="P322417" s="83"/>
    </row>
    <row r="322418" spans="16:16" x14ac:dyDescent="0.3">
      <c r="P322418" s="83"/>
    </row>
    <row r="322419" spans="16:16" x14ac:dyDescent="0.3">
      <c r="P322419" s="83"/>
    </row>
    <row r="322420" spans="16:16" x14ac:dyDescent="0.3">
      <c r="P322420" s="83"/>
    </row>
    <row r="322421" spans="16:16" x14ac:dyDescent="0.3">
      <c r="P322421" s="83"/>
    </row>
    <row r="322422" spans="16:16" x14ac:dyDescent="0.3">
      <c r="P322422" s="83"/>
    </row>
    <row r="322423" spans="16:16" x14ac:dyDescent="0.3">
      <c r="P322423" s="83"/>
    </row>
    <row r="322424" spans="16:16" x14ac:dyDescent="0.3">
      <c r="P322424" s="83"/>
    </row>
    <row r="322425" spans="16:16" x14ac:dyDescent="0.3">
      <c r="P322425" s="83"/>
    </row>
    <row r="322426" spans="16:16" x14ac:dyDescent="0.3">
      <c r="P322426" s="83"/>
    </row>
    <row r="322427" spans="16:16" x14ac:dyDescent="0.3">
      <c r="P322427" s="83"/>
    </row>
    <row r="322428" spans="16:16" x14ac:dyDescent="0.3">
      <c r="P322428" s="83"/>
    </row>
    <row r="322429" spans="16:16" x14ac:dyDescent="0.3">
      <c r="P322429" s="83"/>
    </row>
    <row r="322430" spans="16:16" x14ac:dyDescent="0.3">
      <c r="P322430" s="83"/>
    </row>
    <row r="322431" spans="16:16" x14ac:dyDescent="0.3">
      <c r="P322431" s="83"/>
    </row>
    <row r="322432" spans="16:16" x14ac:dyDescent="0.3">
      <c r="P322432" s="83"/>
    </row>
    <row r="322433" spans="16:16" x14ac:dyDescent="0.3">
      <c r="P322433" s="83"/>
    </row>
    <row r="322434" spans="16:16" x14ac:dyDescent="0.3">
      <c r="P322434" s="83"/>
    </row>
    <row r="322435" spans="16:16" x14ac:dyDescent="0.3">
      <c r="P322435" s="83"/>
    </row>
    <row r="322436" spans="16:16" x14ac:dyDescent="0.3">
      <c r="P322436" s="83"/>
    </row>
    <row r="322437" spans="16:16" x14ac:dyDescent="0.3">
      <c r="P322437" s="83"/>
    </row>
    <row r="322438" spans="16:16" x14ac:dyDescent="0.3">
      <c r="P322438" s="83"/>
    </row>
    <row r="322439" spans="16:16" x14ac:dyDescent="0.3">
      <c r="P322439" s="83"/>
    </row>
    <row r="322440" spans="16:16" x14ac:dyDescent="0.3">
      <c r="P322440" s="83"/>
    </row>
    <row r="322441" spans="16:16" x14ac:dyDescent="0.3">
      <c r="P322441" s="83"/>
    </row>
    <row r="322442" spans="16:16" x14ac:dyDescent="0.3">
      <c r="P322442" s="83"/>
    </row>
    <row r="322443" spans="16:16" x14ac:dyDescent="0.3">
      <c r="P322443" s="83"/>
    </row>
    <row r="322444" spans="16:16" x14ac:dyDescent="0.3">
      <c r="P322444" s="83"/>
    </row>
    <row r="322445" spans="16:16" x14ac:dyDescent="0.3">
      <c r="P322445" s="83"/>
    </row>
    <row r="322446" spans="16:16" x14ac:dyDescent="0.3">
      <c r="P322446" s="83"/>
    </row>
    <row r="322447" spans="16:16" x14ac:dyDescent="0.3">
      <c r="P322447" s="83"/>
    </row>
    <row r="322448" spans="16:16" x14ac:dyDescent="0.3">
      <c r="P322448" s="83"/>
    </row>
    <row r="322449" spans="16:16" x14ac:dyDescent="0.3">
      <c r="P322449" s="83"/>
    </row>
    <row r="322450" spans="16:16" x14ac:dyDescent="0.3">
      <c r="P322450" s="83"/>
    </row>
    <row r="322451" spans="16:16" x14ac:dyDescent="0.3">
      <c r="P322451" s="83"/>
    </row>
    <row r="322452" spans="16:16" x14ac:dyDescent="0.3">
      <c r="P322452" s="83"/>
    </row>
    <row r="322453" spans="16:16" x14ac:dyDescent="0.3">
      <c r="P322453" s="83"/>
    </row>
    <row r="322454" spans="16:16" x14ac:dyDescent="0.3">
      <c r="P322454" s="83"/>
    </row>
    <row r="322455" spans="16:16" x14ac:dyDescent="0.3">
      <c r="P322455" s="83"/>
    </row>
    <row r="322456" spans="16:16" x14ac:dyDescent="0.3">
      <c r="P322456" s="83"/>
    </row>
    <row r="322457" spans="16:16" x14ac:dyDescent="0.3">
      <c r="P322457" s="83"/>
    </row>
    <row r="322458" spans="16:16" x14ac:dyDescent="0.3">
      <c r="P322458" s="83"/>
    </row>
    <row r="322459" spans="16:16" x14ac:dyDescent="0.3">
      <c r="P322459" s="83"/>
    </row>
    <row r="322460" spans="16:16" x14ac:dyDescent="0.3">
      <c r="P322460" s="83"/>
    </row>
    <row r="322461" spans="16:16" x14ac:dyDescent="0.3">
      <c r="P322461" s="83"/>
    </row>
    <row r="322462" spans="16:16" x14ac:dyDescent="0.3">
      <c r="P322462" s="83"/>
    </row>
    <row r="322463" spans="16:16" x14ac:dyDescent="0.3">
      <c r="P322463" s="83"/>
    </row>
    <row r="322464" spans="16:16" x14ac:dyDescent="0.3">
      <c r="P322464" s="83"/>
    </row>
    <row r="322465" spans="16:16" x14ac:dyDescent="0.3">
      <c r="P322465" s="83"/>
    </row>
    <row r="322466" spans="16:16" x14ac:dyDescent="0.3">
      <c r="P322466" s="83"/>
    </row>
    <row r="322467" spans="16:16" x14ac:dyDescent="0.3">
      <c r="P322467" s="83"/>
    </row>
    <row r="322468" spans="16:16" x14ac:dyDescent="0.3">
      <c r="P322468" s="83"/>
    </row>
    <row r="322469" spans="16:16" x14ac:dyDescent="0.3">
      <c r="P322469" s="83"/>
    </row>
    <row r="322470" spans="16:16" x14ac:dyDescent="0.3">
      <c r="P322470" s="83"/>
    </row>
    <row r="322471" spans="16:16" x14ac:dyDescent="0.3">
      <c r="P322471" s="83"/>
    </row>
    <row r="322472" spans="16:16" x14ac:dyDescent="0.3">
      <c r="P322472" s="83"/>
    </row>
    <row r="322473" spans="16:16" x14ac:dyDescent="0.3">
      <c r="P322473" s="83"/>
    </row>
    <row r="322474" spans="16:16" x14ac:dyDescent="0.3">
      <c r="P322474" s="83"/>
    </row>
    <row r="322475" spans="16:16" x14ac:dyDescent="0.3">
      <c r="P322475" s="83"/>
    </row>
    <row r="322476" spans="16:16" x14ac:dyDescent="0.3">
      <c r="P322476" s="83"/>
    </row>
    <row r="322477" spans="16:16" x14ac:dyDescent="0.3">
      <c r="P322477" s="83"/>
    </row>
    <row r="322478" spans="16:16" x14ac:dyDescent="0.3">
      <c r="P322478" s="83"/>
    </row>
    <row r="322479" spans="16:16" x14ac:dyDescent="0.3">
      <c r="P322479" s="83"/>
    </row>
    <row r="322480" spans="16:16" x14ac:dyDescent="0.3">
      <c r="P322480" s="83"/>
    </row>
    <row r="322481" spans="16:16" x14ac:dyDescent="0.3">
      <c r="P322481" s="83"/>
    </row>
    <row r="322482" spans="16:16" x14ac:dyDescent="0.3">
      <c r="P322482" s="83"/>
    </row>
    <row r="322483" spans="16:16" x14ac:dyDescent="0.3">
      <c r="P322483" s="83"/>
    </row>
    <row r="322484" spans="16:16" x14ac:dyDescent="0.3">
      <c r="P322484" s="83"/>
    </row>
    <row r="322485" spans="16:16" x14ac:dyDescent="0.3">
      <c r="P322485" s="83"/>
    </row>
    <row r="322486" spans="16:16" x14ac:dyDescent="0.3">
      <c r="P322486" s="83"/>
    </row>
    <row r="322487" spans="16:16" x14ac:dyDescent="0.3">
      <c r="P322487" s="83"/>
    </row>
    <row r="322488" spans="16:16" x14ac:dyDescent="0.3">
      <c r="P322488" s="83"/>
    </row>
    <row r="322489" spans="16:16" x14ac:dyDescent="0.3">
      <c r="P322489" s="83"/>
    </row>
    <row r="322490" spans="16:16" x14ac:dyDescent="0.3">
      <c r="P322490" s="83"/>
    </row>
    <row r="322491" spans="16:16" x14ac:dyDescent="0.3">
      <c r="P322491" s="83"/>
    </row>
    <row r="322492" spans="16:16" x14ac:dyDescent="0.3">
      <c r="P322492" s="83"/>
    </row>
    <row r="322493" spans="16:16" x14ac:dyDescent="0.3">
      <c r="P322493" s="83"/>
    </row>
    <row r="322494" spans="16:16" x14ac:dyDescent="0.3">
      <c r="P322494" s="83"/>
    </row>
    <row r="322495" spans="16:16" x14ac:dyDescent="0.3">
      <c r="P322495" s="83"/>
    </row>
    <row r="322496" spans="16:16" x14ac:dyDescent="0.3">
      <c r="P322496" s="83"/>
    </row>
    <row r="322497" spans="16:16" x14ac:dyDescent="0.3">
      <c r="P322497" s="83"/>
    </row>
    <row r="322498" spans="16:16" x14ac:dyDescent="0.3">
      <c r="P322498" s="83"/>
    </row>
    <row r="322499" spans="16:16" x14ac:dyDescent="0.3">
      <c r="P322499" s="83"/>
    </row>
    <row r="322500" spans="16:16" x14ac:dyDescent="0.3">
      <c r="P322500" s="83"/>
    </row>
    <row r="322501" spans="16:16" x14ac:dyDescent="0.3">
      <c r="P322501" s="83"/>
    </row>
    <row r="322502" spans="16:16" x14ac:dyDescent="0.3">
      <c r="P322502" s="83"/>
    </row>
    <row r="322503" spans="16:16" x14ac:dyDescent="0.3">
      <c r="P322503" s="83"/>
    </row>
    <row r="322504" spans="16:16" x14ac:dyDescent="0.3">
      <c r="P322504" s="83"/>
    </row>
    <row r="322505" spans="16:16" x14ac:dyDescent="0.3">
      <c r="P322505" s="83"/>
    </row>
    <row r="322506" spans="16:16" x14ac:dyDescent="0.3">
      <c r="P322506" s="83"/>
    </row>
    <row r="322507" spans="16:16" x14ac:dyDescent="0.3">
      <c r="P322507" s="83"/>
    </row>
    <row r="322508" spans="16:16" x14ac:dyDescent="0.3">
      <c r="P322508" s="83"/>
    </row>
    <row r="322509" spans="16:16" x14ac:dyDescent="0.3">
      <c r="P322509" s="83"/>
    </row>
    <row r="322510" spans="16:16" x14ac:dyDescent="0.3">
      <c r="P322510" s="83"/>
    </row>
    <row r="322511" spans="16:16" x14ac:dyDescent="0.3">
      <c r="P322511" s="83"/>
    </row>
    <row r="322512" spans="16:16" x14ac:dyDescent="0.3">
      <c r="P322512" s="83"/>
    </row>
    <row r="322513" spans="16:16" x14ac:dyDescent="0.3">
      <c r="P322513" s="83"/>
    </row>
    <row r="322514" spans="16:16" x14ac:dyDescent="0.3">
      <c r="P322514" s="83"/>
    </row>
    <row r="322515" spans="16:16" x14ac:dyDescent="0.3">
      <c r="P322515" s="83"/>
    </row>
    <row r="322516" spans="16:16" x14ac:dyDescent="0.3">
      <c r="P322516" s="83"/>
    </row>
    <row r="322517" spans="16:16" x14ac:dyDescent="0.3">
      <c r="P322517" s="83"/>
    </row>
    <row r="322518" spans="16:16" x14ac:dyDescent="0.3">
      <c r="P322518" s="83"/>
    </row>
    <row r="322519" spans="16:16" x14ac:dyDescent="0.3">
      <c r="P322519" s="83"/>
    </row>
    <row r="322520" spans="16:16" x14ac:dyDescent="0.3">
      <c r="P322520" s="83"/>
    </row>
    <row r="322521" spans="16:16" x14ac:dyDescent="0.3">
      <c r="P322521" s="83"/>
    </row>
    <row r="322522" spans="16:16" x14ac:dyDescent="0.3">
      <c r="P322522" s="83"/>
    </row>
    <row r="322523" spans="16:16" x14ac:dyDescent="0.3">
      <c r="P322523" s="83"/>
    </row>
    <row r="322524" spans="16:16" x14ac:dyDescent="0.3">
      <c r="P322524" s="83"/>
    </row>
    <row r="322525" spans="16:16" x14ac:dyDescent="0.3">
      <c r="P322525" s="83"/>
    </row>
    <row r="322526" spans="16:16" x14ac:dyDescent="0.3">
      <c r="P322526" s="83"/>
    </row>
    <row r="322527" spans="16:16" x14ac:dyDescent="0.3">
      <c r="P322527" s="83"/>
    </row>
    <row r="322528" spans="16:16" x14ac:dyDescent="0.3">
      <c r="P322528" s="83"/>
    </row>
    <row r="322529" spans="16:16" x14ac:dyDescent="0.3">
      <c r="P322529" s="83"/>
    </row>
    <row r="322530" spans="16:16" x14ac:dyDescent="0.3">
      <c r="P322530" s="83"/>
    </row>
    <row r="322531" spans="16:16" x14ac:dyDescent="0.3">
      <c r="P322531" s="83"/>
    </row>
    <row r="322532" spans="16:16" x14ac:dyDescent="0.3">
      <c r="P322532" s="83"/>
    </row>
    <row r="322533" spans="16:16" x14ac:dyDescent="0.3">
      <c r="P322533" s="83"/>
    </row>
    <row r="322534" spans="16:16" x14ac:dyDescent="0.3">
      <c r="P322534" s="83"/>
    </row>
    <row r="322535" spans="16:16" x14ac:dyDescent="0.3">
      <c r="P322535" s="83"/>
    </row>
    <row r="322536" spans="16:16" x14ac:dyDescent="0.3">
      <c r="P322536" s="83"/>
    </row>
    <row r="322537" spans="16:16" x14ac:dyDescent="0.3">
      <c r="P322537" s="83"/>
    </row>
    <row r="322538" spans="16:16" x14ac:dyDescent="0.3">
      <c r="P322538" s="83"/>
    </row>
    <row r="322539" spans="16:16" x14ac:dyDescent="0.3">
      <c r="P322539" s="83"/>
    </row>
    <row r="322540" spans="16:16" x14ac:dyDescent="0.3">
      <c r="P322540" s="83"/>
    </row>
    <row r="322541" spans="16:16" x14ac:dyDescent="0.3">
      <c r="P322541" s="83"/>
    </row>
    <row r="322542" spans="16:16" x14ac:dyDescent="0.3">
      <c r="P322542" s="83"/>
    </row>
    <row r="322543" spans="16:16" x14ac:dyDescent="0.3">
      <c r="P322543" s="83"/>
    </row>
    <row r="322544" spans="16:16" x14ac:dyDescent="0.3">
      <c r="P322544" s="83"/>
    </row>
    <row r="322545" spans="16:16" x14ac:dyDescent="0.3">
      <c r="P322545" s="83"/>
    </row>
    <row r="322546" spans="16:16" x14ac:dyDescent="0.3">
      <c r="P322546" s="83"/>
    </row>
    <row r="322547" spans="16:16" x14ac:dyDescent="0.3">
      <c r="P322547" s="83"/>
    </row>
    <row r="322548" spans="16:16" x14ac:dyDescent="0.3">
      <c r="P322548" s="83"/>
    </row>
    <row r="322549" spans="16:16" x14ac:dyDescent="0.3">
      <c r="P322549" s="83"/>
    </row>
    <row r="322550" spans="16:16" x14ac:dyDescent="0.3">
      <c r="P322550" s="83"/>
    </row>
    <row r="322551" spans="16:16" x14ac:dyDescent="0.3">
      <c r="P322551" s="83"/>
    </row>
    <row r="322552" spans="16:16" x14ac:dyDescent="0.3">
      <c r="P322552" s="83"/>
    </row>
    <row r="322553" spans="16:16" x14ac:dyDescent="0.3">
      <c r="P322553" s="83"/>
    </row>
    <row r="322554" spans="16:16" x14ac:dyDescent="0.3">
      <c r="P322554" s="83"/>
    </row>
    <row r="322555" spans="16:16" x14ac:dyDescent="0.3">
      <c r="P322555" s="83"/>
    </row>
    <row r="322556" spans="16:16" x14ac:dyDescent="0.3">
      <c r="P322556" s="83"/>
    </row>
    <row r="322557" spans="16:16" x14ac:dyDescent="0.3">
      <c r="P322557" s="83"/>
    </row>
    <row r="322558" spans="16:16" x14ac:dyDescent="0.3">
      <c r="P322558" s="83"/>
    </row>
    <row r="322559" spans="16:16" x14ac:dyDescent="0.3">
      <c r="P322559" s="83"/>
    </row>
    <row r="322560" spans="16:16" x14ac:dyDescent="0.3">
      <c r="P322560" s="83"/>
    </row>
    <row r="322561" spans="16:16" x14ac:dyDescent="0.3">
      <c r="P322561" s="83"/>
    </row>
    <row r="322562" spans="16:16" x14ac:dyDescent="0.3">
      <c r="P322562" s="83"/>
    </row>
    <row r="322563" spans="16:16" x14ac:dyDescent="0.3">
      <c r="P322563" s="83"/>
    </row>
    <row r="322564" spans="16:16" x14ac:dyDescent="0.3">
      <c r="P322564" s="83"/>
    </row>
    <row r="322565" spans="16:16" x14ac:dyDescent="0.3">
      <c r="P322565" s="83"/>
    </row>
    <row r="322566" spans="16:16" x14ac:dyDescent="0.3">
      <c r="P322566" s="83"/>
    </row>
    <row r="322567" spans="16:16" x14ac:dyDescent="0.3">
      <c r="P322567" s="83"/>
    </row>
    <row r="322568" spans="16:16" x14ac:dyDescent="0.3">
      <c r="P322568" s="83"/>
    </row>
    <row r="322569" spans="16:16" x14ac:dyDescent="0.3">
      <c r="P322569" s="83"/>
    </row>
    <row r="322570" spans="16:16" x14ac:dyDescent="0.3">
      <c r="P322570" s="83"/>
    </row>
    <row r="322571" spans="16:16" x14ac:dyDescent="0.3">
      <c r="P322571" s="83"/>
    </row>
    <row r="322572" spans="16:16" x14ac:dyDescent="0.3">
      <c r="P322572" s="83"/>
    </row>
    <row r="322573" spans="16:16" x14ac:dyDescent="0.3">
      <c r="P322573" s="83"/>
    </row>
    <row r="322574" spans="16:16" x14ac:dyDescent="0.3">
      <c r="P322574" s="83"/>
    </row>
    <row r="322575" spans="16:16" x14ac:dyDescent="0.3">
      <c r="P322575" s="83"/>
    </row>
    <row r="322576" spans="16:16" x14ac:dyDescent="0.3">
      <c r="P322576" s="83"/>
    </row>
    <row r="322577" spans="16:16" x14ac:dyDescent="0.3">
      <c r="P322577" s="83"/>
    </row>
    <row r="322578" spans="16:16" x14ac:dyDescent="0.3">
      <c r="P322578" s="83"/>
    </row>
    <row r="322579" spans="16:16" x14ac:dyDescent="0.3">
      <c r="P322579" s="83"/>
    </row>
    <row r="322580" spans="16:16" x14ac:dyDescent="0.3">
      <c r="P322580" s="83"/>
    </row>
    <row r="322581" spans="16:16" x14ac:dyDescent="0.3">
      <c r="P322581" s="83"/>
    </row>
    <row r="322582" spans="16:16" x14ac:dyDescent="0.3">
      <c r="P322582" s="83"/>
    </row>
    <row r="322583" spans="16:16" x14ac:dyDescent="0.3">
      <c r="P322583" s="83"/>
    </row>
    <row r="322584" spans="16:16" x14ac:dyDescent="0.3">
      <c r="P322584" s="83"/>
    </row>
    <row r="322585" spans="16:16" x14ac:dyDescent="0.3">
      <c r="P322585" s="83"/>
    </row>
    <row r="322586" spans="16:16" x14ac:dyDescent="0.3">
      <c r="P322586" s="83"/>
    </row>
    <row r="322587" spans="16:16" x14ac:dyDescent="0.3">
      <c r="P322587" s="83"/>
    </row>
    <row r="322588" spans="16:16" x14ac:dyDescent="0.3">
      <c r="P322588" s="83"/>
    </row>
    <row r="322589" spans="16:16" x14ac:dyDescent="0.3">
      <c r="P322589" s="83"/>
    </row>
    <row r="322590" spans="16:16" x14ac:dyDescent="0.3">
      <c r="P322590" s="83"/>
    </row>
    <row r="322591" spans="16:16" x14ac:dyDescent="0.3">
      <c r="P322591" s="83"/>
    </row>
    <row r="322592" spans="16:16" x14ac:dyDescent="0.3">
      <c r="P322592" s="83"/>
    </row>
    <row r="322593" spans="16:16" x14ac:dyDescent="0.3">
      <c r="P322593" s="83"/>
    </row>
    <row r="322594" spans="16:16" x14ac:dyDescent="0.3">
      <c r="P322594" s="83"/>
    </row>
    <row r="322595" spans="16:16" x14ac:dyDescent="0.3">
      <c r="P322595" s="83"/>
    </row>
    <row r="322596" spans="16:16" x14ac:dyDescent="0.3">
      <c r="P322596" s="83"/>
    </row>
    <row r="322597" spans="16:16" x14ac:dyDescent="0.3">
      <c r="P322597" s="83"/>
    </row>
    <row r="322598" spans="16:16" x14ac:dyDescent="0.3">
      <c r="P322598" s="83"/>
    </row>
    <row r="322599" spans="16:16" x14ac:dyDescent="0.3">
      <c r="P322599" s="83"/>
    </row>
    <row r="322600" spans="16:16" x14ac:dyDescent="0.3">
      <c r="P322600" s="83"/>
    </row>
    <row r="322601" spans="16:16" x14ac:dyDescent="0.3">
      <c r="P322601" s="83"/>
    </row>
    <row r="322602" spans="16:16" x14ac:dyDescent="0.3">
      <c r="P322602" s="83"/>
    </row>
    <row r="322603" spans="16:16" x14ac:dyDescent="0.3">
      <c r="P322603" s="83"/>
    </row>
    <row r="322604" spans="16:16" x14ac:dyDescent="0.3">
      <c r="P322604" s="83"/>
    </row>
    <row r="322605" spans="16:16" x14ac:dyDescent="0.3">
      <c r="P322605" s="83"/>
    </row>
    <row r="322606" spans="16:16" x14ac:dyDescent="0.3">
      <c r="P322606" s="83"/>
    </row>
    <row r="322607" spans="16:16" x14ac:dyDescent="0.3">
      <c r="P322607" s="83"/>
    </row>
    <row r="322608" spans="16:16" x14ac:dyDescent="0.3">
      <c r="P322608" s="83"/>
    </row>
    <row r="322609" spans="16:16" x14ac:dyDescent="0.3">
      <c r="P322609" s="83"/>
    </row>
    <row r="322610" spans="16:16" x14ac:dyDescent="0.3">
      <c r="P322610" s="83"/>
    </row>
    <row r="322611" spans="16:16" x14ac:dyDescent="0.3">
      <c r="P322611" s="83"/>
    </row>
    <row r="322612" spans="16:16" x14ac:dyDescent="0.3">
      <c r="P322612" s="83"/>
    </row>
    <row r="322613" spans="16:16" x14ac:dyDescent="0.3">
      <c r="P322613" s="83"/>
    </row>
    <row r="322614" spans="16:16" x14ac:dyDescent="0.3">
      <c r="P322614" s="83"/>
    </row>
    <row r="322615" spans="16:16" x14ac:dyDescent="0.3">
      <c r="P322615" s="83"/>
    </row>
    <row r="322616" spans="16:16" x14ac:dyDescent="0.3">
      <c r="P322616" s="83"/>
    </row>
    <row r="322617" spans="16:16" x14ac:dyDescent="0.3">
      <c r="P322617" s="83"/>
    </row>
    <row r="322618" spans="16:16" x14ac:dyDescent="0.3">
      <c r="P322618" s="83"/>
    </row>
    <row r="322619" spans="16:16" x14ac:dyDescent="0.3">
      <c r="P322619" s="83"/>
    </row>
    <row r="322620" spans="16:16" x14ac:dyDescent="0.3">
      <c r="P322620" s="83"/>
    </row>
    <row r="322621" spans="16:16" x14ac:dyDescent="0.3">
      <c r="P322621" s="83"/>
    </row>
    <row r="322622" spans="16:16" x14ac:dyDescent="0.3">
      <c r="P322622" s="83"/>
    </row>
    <row r="322623" spans="16:16" x14ac:dyDescent="0.3">
      <c r="P322623" s="83"/>
    </row>
    <row r="322624" spans="16:16" x14ac:dyDescent="0.3">
      <c r="P322624" s="83"/>
    </row>
    <row r="322625" spans="16:16" x14ac:dyDescent="0.3">
      <c r="P322625" s="83"/>
    </row>
    <row r="322626" spans="16:16" x14ac:dyDescent="0.3">
      <c r="P322626" s="83"/>
    </row>
    <row r="322627" spans="16:16" x14ac:dyDescent="0.3">
      <c r="P322627" s="83"/>
    </row>
    <row r="322628" spans="16:16" x14ac:dyDescent="0.3">
      <c r="P322628" s="83"/>
    </row>
    <row r="322629" spans="16:16" x14ac:dyDescent="0.3">
      <c r="P322629" s="83"/>
    </row>
    <row r="322630" spans="16:16" x14ac:dyDescent="0.3">
      <c r="P322630" s="83"/>
    </row>
    <row r="322631" spans="16:16" x14ac:dyDescent="0.3">
      <c r="P322631" s="83"/>
    </row>
    <row r="322632" spans="16:16" x14ac:dyDescent="0.3">
      <c r="P322632" s="83"/>
    </row>
    <row r="322633" spans="16:16" x14ac:dyDescent="0.3">
      <c r="P322633" s="83"/>
    </row>
    <row r="322634" spans="16:16" x14ac:dyDescent="0.3">
      <c r="P322634" s="83"/>
    </row>
    <row r="322635" spans="16:16" x14ac:dyDescent="0.3">
      <c r="P322635" s="83"/>
    </row>
    <row r="322636" spans="16:16" x14ac:dyDescent="0.3">
      <c r="P322636" s="83"/>
    </row>
    <row r="322637" spans="16:16" x14ac:dyDescent="0.3">
      <c r="P322637" s="83"/>
    </row>
    <row r="322638" spans="16:16" x14ac:dyDescent="0.3">
      <c r="P322638" s="83"/>
    </row>
    <row r="322639" spans="16:16" x14ac:dyDescent="0.3">
      <c r="P322639" s="83"/>
    </row>
    <row r="322640" spans="16:16" x14ac:dyDescent="0.3">
      <c r="P322640" s="83"/>
    </row>
    <row r="322641" spans="16:16" x14ac:dyDescent="0.3">
      <c r="P322641" s="83"/>
    </row>
    <row r="322642" spans="16:16" x14ac:dyDescent="0.3">
      <c r="P322642" s="83"/>
    </row>
    <row r="322643" spans="16:16" x14ac:dyDescent="0.3">
      <c r="P322643" s="83"/>
    </row>
    <row r="322644" spans="16:16" x14ac:dyDescent="0.3">
      <c r="P322644" s="83"/>
    </row>
    <row r="322645" spans="16:16" x14ac:dyDescent="0.3">
      <c r="P322645" s="83"/>
    </row>
    <row r="322646" spans="16:16" x14ac:dyDescent="0.3">
      <c r="P322646" s="83"/>
    </row>
    <row r="322647" spans="16:16" x14ac:dyDescent="0.3">
      <c r="P322647" s="83"/>
    </row>
    <row r="322648" spans="16:16" x14ac:dyDescent="0.3">
      <c r="P322648" s="83"/>
    </row>
    <row r="322649" spans="16:16" x14ac:dyDescent="0.3">
      <c r="P322649" s="83"/>
    </row>
    <row r="322650" spans="16:16" x14ac:dyDescent="0.3">
      <c r="P322650" s="83"/>
    </row>
    <row r="322651" spans="16:16" x14ac:dyDescent="0.3">
      <c r="P322651" s="83"/>
    </row>
    <row r="322652" spans="16:16" x14ac:dyDescent="0.3">
      <c r="P322652" s="83"/>
    </row>
    <row r="322653" spans="16:16" x14ac:dyDescent="0.3">
      <c r="P322653" s="83"/>
    </row>
    <row r="322654" spans="16:16" x14ac:dyDescent="0.3">
      <c r="P322654" s="83"/>
    </row>
    <row r="322655" spans="16:16" x14ac:dyDescent="0.3">
      <c r="P322655" s="83"/>
    </row>
    <row r="322656" spans="16:16" x14ac:dyDescent="0.3">
      <c r="P322656" s="83"/>
    </row>
    <row r="322657" spans="16:16" x14ac:dyDescent="0.3">
      <c r="P322657" s="83"/>
    </row>
    <row r="322658" spans="16:16" x14ac:dyDescent="0.3">
      <c r="P322658" s="83"/>
    </row>
    <row r="322659" spans="16:16" x14ac:dyDescent="0.3">
      <c r="P322659" s="83"/>
    </row>
    <row r="322660" spans="16:16" x14ac:dyDescent="0.3">
      <c r="P322660" s="83"/>
    </row>
    <row r="322661" spans="16:16" x14ac:dyDescent="0.3">
      <c r="P322661" s="83"/>
    </row>
    <row r="322662" spans="16:16" x14ac:dyDescent="0.3">
      <c r="P322662" s="83"/>
    </row>
    <row r="322663" spans="16:16" x14ac:dyDescent="0.3">
      <c r="P322663" s="83"/>
    </row>
    <row r="322664" spans="16:16" x14ac:dyDescent="0.3">
      <c r="P322664" s="83"/>
    </row>
    <row r="322665" spans="16:16" x14ac:dyDescent="0.3">
      <c r="P322665" s="83"/>
    </row>
    <row r="322666" spans="16:16" x14ac:dyDescent="0.3">
      <c r="P322666" s="83"/>
    </row>
    <row r="322667" spans="16:16" x14ac:dyDescent="0.3">
      <c r="P322667" s="83"/>
    </row>
    <row r="322668" spans="16:16" x14ac:dyDescent="0.3">
      <c r="P322668" s="83"/>
    </row>
    <row r="322669" spans="16:16" x14ac:dyDescent="0.3">
      <c r="P322669" s="83"/>
    </row>
    <row r="322670" spans="16:16" x14ac:dyDescent="0.3">
      <c r="P322670" s="83"/>
    </row>
    <row r="322671" spans="16:16" x14ac:dyDescent="0.3">
      <c r="P322671" s="83"/>
    </row>
    <row r="322672" spans="16:16" x14ac:dyDescent="0.3">
      <c r="P322672" s="83"/>
    </row>
    <row r="322673" spans="16:16" x14ac:dyDescent="0.3">
      <c r="P322673" s="83"/>
    </row>
    <row r="322674" spans="16:16" x14ac:dyDescent="0.3">
      <c r="P322674" s="83"/>
    </row>
    <row r="322675" spans="16:16" x14ac:dyDescent="0.3">
      <c r="P322675" s="83"/>
    </row>
    <row r="322676" spans="16:16" x14ac:dyDescent="0.3">
      <c r="P322676" s="83"/>
    </row>
    <row r="322677" spans="16:16" x14ac:dyDescent="0.3">
      <c r="P322677" s="83"/>
    </row>
    <row r="322678" spans="16:16" x14ac:dyDescent="0.3">
      <c r="P322678" s="83"/>
    </row>
    <row r="322679" spans="16:16" x14ac:dyDescent="0.3">
      <c r="P322679" s="83"/>
    </row>
    <row r="322680" spans="16:16" x14ac:dyDescent="0.3">
      <c r="P322680" s="83"/>
    </row>
    <row r="322681" spans="16:16" x14ac:dyDescent="0.3">
      <c r="P322681" s="83"/>
    </row>
    <row r="322682" spans="16:16" x14ac:dyDescent="0.3">
      <c r="P322682" s="83"/>
    </row>
    <row r="322683" spans="16:16" x14ac:dyDescent="0.3">
      <c r="P322683" s="83"/>
    </row>
    <row r="322684" spans="16:16" x14ac:dyDescent="0.3">
      <c r="P322684" s="83"/>
    </row>
    <row r="322685" spans="16:16" x14ac:dyDescent="0.3">
      <c r="P322685" s="83"/>
    </row>
    <row r="322686" spans="16:16" x14ac:dyDescent="0.3">
      <c r="P322686" s="83"/>
    </row>
    <row r="322687" spans="16:16" x14ac:dyDescent="0.3">
      <c r="P322687" s="83"/>
    </row>
    <row r="322688" spans="16:16" x14ac:dyDescent="0.3">
      <c r="P322688" s="83"/>
    </row>
    <row r="322689" spans="16:16" x14ac:dyDescent="0.3">
      <c r="P322689" s="83"/>
    </row>
    <row r="322690" spans="16:16" x14ac:dyDescent="0.3">
      <c r="P322690" s="83"/>
    </row>
    <row r="322691" spans="16:16" x14ac:dyDescent="0.3">
      <c r="P322691" s="83"/>
    </row>
    <row r="322692" spans="16:16" x14ac:dyDescent="0.3">
      <c r="P322692" s="83"/>
    </row>
    <row r="322693" spans="16:16" x14ac:dyDescent="0.3">
      <c r="P322693" s="83"/>
    </row>
    <row r="322694" spans="16:16" x14ac:dyDescent="0.3">
      <c r="P322694" s="83"/>
    </row>
    <row r="322695" spans="16:16" x14ac:dyDescent="0.3">
      <c r="P322695" s="83"/>
    </row>
    <row r="322696" spans="16:16" x14ac:dyDescent="0.3">
      <c r="P322696" s="83"/>
    </row>
    <row r="322697" spans="16:16" x14ac:dyDescent="0.3">
      <c r="P322697" s="83"/>
    </row>
    <row r="322698" spans="16:16" x14ac:dyDescent="0.3">
      <c r="P322698" s="83"/>
    </row>
    <row r="322699" spans="16:16" x14ac:dyDescent="0.3">
      <c r="P322699" s="83"/>
    </row>
    <row r="322700" spans="16:16" x14ac:dyDescent="0.3">
      <c r="P322700" s="83"/>
    </row>
    <row r="322701" spans="16:16" x14ac:dyDescent="0.3">
      <c r="P322701" s="83"/>
    </row>
    <row r="322702" spans="16:16" x14ac:dyDescent="0.3">
      <c r="P322702" s="83"/>
    </row>
    <row r="322703" spans="16:16" x14ac:dyDescent="0.3">
      <c r="P322703" s="83"/>
    </row>
    <row r="322704" spans="16:16" x14ac:dyDescent="0.3">
      <c r="P322704" s="83"/>
    </row>
    <row r="322705" spans="16:16" x14ac:dyDescent="0.3">
      <c r="P322705" s="83"/>
    </row>
    <row r="322706" spans="16:16" x14ac:dyDescent="0.3">
      <c r="P322706" s="83"/>
    </row>
    <row r="322707" spans="16:16" x14ac:dyDescent="0.3">
      <c r="P322707" s="83"/>
    </row>
    <row r="322708" spans="16:16" x14ac:dyDescent="0.3">
      <c r="P322708" s="83"/>
    </row>
    <row r="322709" spans="16:16" x14ac:dyDescent="0.3">
      <c r="P322709" s="83"/>
    </row>
    <row r="322710" spans="16:16" x14ac:dyDescent="0.3">
      <c r="P322710" s="83"/>
    </row>
    <row r="322711" spans="16:16" x14ac:dyDescent="0.3">
      <c r="P322711" s="83"/>
    </row>
    <row r="322712" spans="16:16" x14ac:dyDescent="0.3">
      <c r="P322712" s="83"/>
    </row>
    <row r="322713" spans="16:16" x14ac:dyDescent="0.3">
      <c r="P322713" s="83"/>
    </row>
    <row r="322714" spans="16:16" x14ac:dyDescent="0.3">
      <c r="P322714" s="83"/>
    </row>
    <row r="322715" spans="16:16" x14ac:dyDescent="0.3">
      <c r="P322715" s="83"/>
    </row>
    <row r="322716" spans="16:16" x14ac:dyDescent="0.3">
      <c r="P322716" s="83"/>
    </row>
    <row r="322717" spans="16:16" x14ac:dyDescent="0.3">
      <c r="P322717" s="83"/>
    </row>
    <row r="322718" spans="16:16" x14ac:dyDescent="0.3">
      <c r="P322718" s="83"/>
    </row>
    <row r="322719" spans="16:16" x14ac:dyDescent="0.3">
      <c r="P322719" s="83"/>
    </row>
    <row r="322720" spans="16:16" x14ac:dyDescent="0.3">
      <c r="P322720" s="83"/>
    </row>
    <row r="322721" spans="16:16" x14ac:dyDescent="0.3">
      <c r="P322721" s="83"/>
    </row>
    <row r="322722" spans="16:16" x14ac:dyDescent="0.3">
      <c r="P322722" s="83"/>
    </row>
    <row r="322723" spans="16:16" x14ac:dyDescent="0.3">
      <c r="P322723" s="83"/>
    </row>
    <row r="322724" spans="16:16" x14ac:dyDescent="0.3">
      <c r="P322724" s="83"/>
    </row>
    <row r="322725" spans="16:16" x14ac:dyDescent="0.3">
      <c r="P322725" s="83"/>
    </row>
    <row r="322726" spans="16:16" x14ac:dyDescent="0.3">
      <c r="P322726" s="83"/>
    </row>
    <row r="322727" spans="16:16" x14ac:dyDescent="0.3">
      <c r="P322727" s="83"/>
    </row>
    <row r="322728" spans="16:16" x14ac:dyDescent="0.3">
      <c r="P322728" s="83"/>
    </row>
    <row r="322729" spans="16:16" x14ac:dyDescent="0.3">
      <c r="P322729" s="83"/>
    </row>
    <row r="322730" spans="16:16" x14ac:dyDescent="0.3">
      <c r="P322730" s="83"/>
    </row>
    <row r="322731" spans="16:16" x14ac:dyDescent="0.3">
      <c r="P322731" s="83"/>
    </row>
    <row r="322732" spans="16:16" x14ac:dyDescent="0.3">
      <c r="P322732" s="83"/>
    </row>
    <row r="322733" spans="16:16" x14ac:dyDescent="0.3">
      <c r="P322733" s="83"/>
    </row>
    <row r="322734" spans="16:16" x14ac:dyDescent="0.3">
      <c r="P322734" s="83"/>
    </row>
    <row r="322735" spans="16:16" x14ac:dyDescent="0.3">
      <c r="P322735" s="83"/>
    </row>
    <row r="322736" spans="16:16" x14ac:dyDescent="0.3">
      <c r="P322736" s="83"/>
    </row>
    <row r="322737" spans="16:16" x14ac:dyDescent="0.3">
      <c r="P322737" s="83"/>
    </row>
    <row r="322738" spans="16:16" x14ac:dyDescent="0.3">
      <c r="P322738" s="83"/>
    </row>
    <row r="322739" spans="16:16" x14ac:dyDescent="0.3">
      <c r="P322739" s="83"/>
    </row>
    <row r="322740" spans="16:16" x14ac:dyDescent="0.3">
      <c r="P322740" s="83"/>
    </row>
    <row r="322741" spans="16:16" x14ac:dyDescent="0.3">
      <c r="P322741" s="83"/>
    </row>
    <row r="322742" spans="16:16" x14ac:dyDescent="0.3">
      <c r="P322742" s="83"/>
    </row>
    <row r="322743" spans="16:16" x14ac:dyDescent="0.3">
      <c r="P322743" s="83"/>
    </row>
    <row r="322744" spans="16:16" x14ac:dyDescent="0.3">
      <c r="P322744" s="83"/>
    </row>
    <row r="322745" spans="16:16" x14ac:dyDescent="0.3">
      <c r="P322745" s="83"/>
    </row>
    <row r="322746" spans="16:16" x14ac:dyDescent="0.3">
      <c r="P322746" s="83"/>
    </row>
    <row r="322747" spans="16:16" x14ac:dyDescent="0.3">
      <c r="P322747" s="83"/>
    </row>
    <row r="322748" spans="16:16" x14ac:dyDescent="0.3">
      <c r="P322748" s="83"/>
    </row>
    <row r="322749" spans="16:16" x14ac:dyDescent="0.3">
      <c r="P322749" s="83"/>
    </row>
    <row r="322750" spans="16:16" x14ac:dyDescent="0.3">
      <c r="P322750" s="83"/>
    </row>
    <row r="322751" spans="16:16" x14ac:dyDescent="0.3">
      <c r="P322751" s="83"/>
    </row>
    <row r="322752" spans="16:16" x14ac:dyDescent="0.3">
      <c r="P322752" s="83"/>
    </row>
    <row r="322753" spans="16:16" x14ac:dyDescent="0.3">
      <c r="P322753" s="83"/>
    </row>
    <row r="322754" spans="16:16" x14ac:dyDescent="0.3">
      <c r="P322754" s="83"/>
    </row>
    <row r="322755" spans="16:16" x14ac:dyDescent="0.3">
      <c r="P322755" s="83"/>
    </row>
    <row r="322756" spans="16:16" x14ac:dyDescent="0.3">
      <c r="P322756" s="83"/>
    </row>
    <row r="322757" spans="16:16" x14ac:dyDescent="0.3">
      <c r="P322757" s="83"/>
    </row>
    <row r="322758" spans="16:16" x14ac:dyDescent="0.3">
      <c r="P322758" s="83"/>
    </row>
    <row r="322759" spans="16:16" x14ac:dyDescent="0.3">
      <c r="P322759" s="83"/>
    </row>
    <row r="322760" spans="16:16" x14ac:dyDescent="0.3">
      <c r="P322760" s="83"/>
    </row>
    <row r="322761" spans="16:16" x14ac:dyDescent="0.3">
      <c r="P322761" s="83"/>
    </row>
    <row r="322762" spans="16:16" x14ac:dyDescent="0.3">
      <c r="P322762" s="83"/>
    </row>
    <row r="322763" spans="16:16" x14ac:dyDescent="0.3">
      <c r="P322763" s="83"/>
    </row>
    <row r="322764" spans="16:16" x14ac:dyDescent="0.3">
      <c r="P322764" s="83"/>
    </row>
    <row r="322765" spans="16:16" x14ac:dyDescent="0.3">
      <c r="P322765" s="83"/>
    </row>
    <row r="322766" spans="16:16" x14ac:dyDescent="0.3">
      <c r="P322766" s="83"/>
    </row>
    <row r="322767" spans="16:16" x14ac:dyDescent="0.3">
      <c r="P322767" s="83"/>
    </row>
    <row r="322768" spans="16:16" x14ac:dyDescent="0.3">
      <c r="P322768" s="83"/>
    </row>
    <row r="322769" spans="16:16" x14ac:dyDescent="0.3">
      <c r="P322769" s="83"/>
    </row>
    <row r="322770" spans="16:16" x14ac:dyDescent="0.3">
      <c r="P322770" s="83"/>
    </row>
    <row r="322771" spans="16:16" x14ac:dyDescent="0.3">
      <c r="P322771" s="83"/>
    </row>
    <row r="322772" spans="16:16" x14ac:dyDescent="0.3">
      <c r="P322772" s="83"/>
    </row>
    <row r="322773" spans="16:16" x14ac:dyDescent="0.3">
      <c r="P322773" s="83"/>
    </row>
    <row r="322774" spans="16:16" x14ac:dyDescent="0.3">
      <c r="P322774" s="83"/>
    </row>
    <row r="322775" spans="16:16" x14ac:dyDescent="0.3">
      <c r="P322775" s="83"/>
    </row>
    <row r="322776" spans="16:16" x14ac:dyDescent="0.3">
      <c r="P322776" s="83"/>
    </row>
    <row r="322777" spans="16:16" x14ac:dyDescent="0.3">
      <c r="P322777" s="83"/>
    </row>
    <row r="322778" spans="16:16" x14ac:dyDescent="0.3">
      <c r="P322778" s="83"/>
    </row>
    <row r="322779" spans="16:16" x14ac:dyDescent="0.3">
      <c r="P322779" s="83"/>
    </row>
    <row r="322780" spans="16:16" x14ac:dyDescent="0.3">
      <c r="P322780" s="83"/>
    </row>
    <row r="322781" spans="16:16" x14ac:dyDescent="0.3">
      <c r="P322781" s="83"/>
    </row>
    <row r="322782" spans="16:16" x14ac:dyDescent="0.3">
      <c r="P322782" s="83"/>
    </row>
    <row r="322783" spans="16:16" x14ac:dyDescent="0.3">
      <c r="P322783" s="83"/>
    </row>
    <row r="322784" spans="16:16" x14ac:dyDescent="0.3">
      <c r="P322784" s="83"/>
    </row>
    <row r="322785" spans="16:16" x14ac:dyDescent="0.3">
      <c r="P322785" s="83"/>
    </row>
    <row r="322786" spans="16:16" x14ac:dyDescent="0.3">
      <c r="P322786" s="83"/>
    </row>
    <row r="322787" spans="16:16" x14ac:dyDescent="0.3">
      <c r="P322787" s="83"/>
    </row>
    <row r="322788" spans="16:16" x14ac:dyDescent="0.3">
      <c r="P322788" s="83"/>
    </row>
    <row r="322789" spans="16:16" x14ac:dyDescent="0.3">
      <c r="P322789" s="83"/>
    </row>
    <row r="322790" spans="16:16" x14ac:dyDescent="0.3">
      <c r="P322790" s="83"/>
    </row>
    <row r="322791" spans="16:16" x14ac:dyDescent="0.3">
      <c r="P322791" s="83"/>
    </row>
    <row r="322792" spans="16:16" x14ac:dyDescent="0.3">
      <c r="P322792" s="83"/>
    </row>
    <row r="322793" spans="16:16" x14ac:dyDescent="0.3">
      <c r="P322793" s="83"/>
    </row>
    <row r="322794" spans="16:16" x14ac:dyDescent="0.3">
      <c r="P322794" s="83"/>
    </row>
    <row r="322795" spans="16:16" x14ac:dyDescent="0.3">
      <c r="P322795" s="83"/>
    </row>
    <row r="322796" spans="16:16" x14ac:dyDescent="0.3">
      <c r="P322796" s="83"/>
    </row>
    <row r="322797" spans="16:16" x14ac:dyDescent="0.3">
      <c r="P322797" s="83"/>
    </row>
    <row r="322798" spans="16:16" x14ac:dyDescent="0.3">
      <c r="P322798" s="83"/>
    </row>
    <row r="322799" spans="16:16" x14ac:dyDescent="0.3">
      <c r="P322799" s="83"/>
    </row>
    <row r="322800" spans="16:16" x14ac:dyDescent="0.3">
      <c r="P322800" s="83"/>
    </row>
    <row r="322801" spans="16:16" x14ac:dyDescent="0.3">
      <c r="P322801" s="83"/>
    </row>
    <row r="322802" spans="16:16" x14ac:dyDescent="0.3">
      <c r="P322802" s="83"/>
    </row>
    <row r="322803" spans="16:16" x14ac:dyDescent="0.3">
      <c r="P322803" s="83"/>
    </row>
    <row r="322804" spans="16:16" x14ac:dyDescent="0.3">
      <c r="P322804" s="83"/>
    </row>
    <row r="322805" spans="16:16" x14ac:dyDescent="0.3">
      <c r="P322805" s="83"/>
    </row>
    <row r="322806" spans="16:16" x14ac:dyDescent="0.3">
      <c r="P322806" s="83"/>
    </row>
    <row r="322807" spans="16:16" x14ac:dyDescent="0.3">
      <c r="P322807" s="83"/>
    </row>
    <row r="322808" spans="16:16" x14ac:dyDescent="0.3">
      <c r="P322808" s="83"/>
    </row>
    <row r="322809" spans="16:16" x14ac:dyDescent="0.3">
      <c r="P322809" s="83"/>
    </row>
    <row r="322810" spans="16:16" x14ac:dyDescent="0.3">
      <c r="P322810" s="83"/>
    </row>
    <row r="322811" spans="16:16" x14ac:dyDescent="0.3">
      <c r="P322811" s="83"/>
    </row>
    <row r="322812" spans="16:16" x14ac:dyDescent="0.3">
      <c r="P322812" s="83"/>
    </row>
    <row r="322813" spans="16:16" x14ac:dyDescent="0.3">
      <c r="P322813" s="83"/>
    </row>
    <row r="322814" spans="16:16" x14ac:dyDescent="0.3">
      <c r="P322814" s="83"/>
    </row>
    <row r="322815" spans="16:16" x14ac:dyDescent="0.3">
      <c r="P322815" s="83"/>
    </row>
    <row r="322816" spans="16:16" x14ac:dyDescent="0.3">
      <c r="P322816" s="83"/>
    </row>
    <row r="322817" spans="16:16" x14ac:dyDescent="0.3">
      <c r="P322817" s="83"/>
    </row>
    <row r="322818" spans="16:16" x14ac:dyDescent="0.3">
      <c r="P322818" s="83"/>
    </row>
    <row r="322819" spans="16:16" x14ac:dyDescent="0.3">
      <c r="P322819" s="83"/>
    </row>
    <row r="322820" spans="16:16" x14ac:dyDescent="0.3">
      <c r="P322820" s="83"/>
    </row>
    <row r="322821" spans="16:16" x14ac:dyDescent="0.3">
      <c r="P322821" s="83"/>
    </row>
    <row r="322822" spans="16:16" x14ac:dyDescent="0.3">
      <c r="P322822" s="83"/>
    </row>
    <row r="322823" spans="16:16" x14ac:dyDescent="0.3">
      <c r="P322823" s="83"/>
    </row>
    <row r="322824" spans="16:16" x14ac:dyDescent="0.3">
      <c r="P322824" s="83"/>
    </row>
    <row r="322825" spans="16:16" x14ac:dyDescent="0.3">
      <c r="P322825" s="83"/>
    </row>
    <row r="322826" spans="16:16" x14ac:dyDescent="0.3">
      <c r="P322826" s="83"/>
    </row>
    <row r="322827" spans="16:16" x14ac:dyDescent="0.3">
      <c r="P322827" s="83"/>
    </row>
    <row r="322828" spans="16:16" x14ac:dyDescent="0.3">
      <c r="P322828" s="83"/>
    </row>
    <row r="322829" spans="16:16" x14ac:dyDescent="0.3">
      <c r="P322829" s="83"/>
    </row>
    <row r="322830" spans="16:16" x14ac:dyDescent="0.3">
      <c r="P322830" s="83"/>
    </row>
    <row r="322831" spans="16:16" x14ac:dyDescent="0.3">
      <c r="P322831" s="83"/>
    </row>
    <row r="322832" spans="16:16" x14ac:dyDescent="0.3">
      <c r="P322832" s="83"/>
    </row>
    <row r="322833" spans="16:16" x14ac:dyDescent="0.3">
      <c r="P322833" s="83"/>
    </row>
    <row r="322834" spans="16:16" x14ac:dyDescent="0.3">
      <c r="P322834" s="83"/>
    </row>
    <row r="322835" spans="16:16" x14ac:dyDescent="0.3">
      <c r="P322835" s="83"/>
    </row>
    <row r="322836" spans="16:16" x14ac:dyDescent="0.3">
      <c r="P322836" s="83"/>
    </row>
    <row r="322837" spans="16:16" x14ac:dyDescent="0.3">
      <c r="P322837" s="83"/>
    </row>
    <row r="322838" spans="16:16" x14ac:dyDescent="0.3">
      <c r="P322838" s="83"/>
    </row>
    <row r="322839" spans="16:16" x14ac:dyDescent="0.3">
      <c r="P322839" s="83"/>
    </row>
    <row r="322840" spans="16:16" x14ac:dyDescent="0.3">
      <c r="P322840" s="83"/>
    </row>
    <row r="322841" spans="16:16" x14ac:dyDescent="0.3">
      <c r="P322841" s="83"/>
    </row>
    <row r="322842" spans="16:16" x14ac:dyDescent="0.3">
      <c r="P322842" s="83"/>
    </row>
    <row r="322843" spans="16:16" x14ac:dyDescent="0.3">
      <c r="P322843" s="83"/>
    </row>
    <row r="322844" spans="16:16" x14ac:dyDescent="0.3">
      <c r="P322844" s="83"/>
    </row>
    <row r="322845" spans="16:16" x14ac:dyDescent="0.3">
      <c r="P322845" s="83"/>
    </row>
    <row r="322846" spans="16:16" x14ac:dyDescent="0.3">
      <c r="P322846" s="83"/>
    </row>
    <row r="322847" spans="16:16" x14ac:dyDescent="0.3">
      <c r="P322847" s="83"/>
    </row>
    <row r="322848" spans="16:16" x14ac:dyDescent="0.3">
      <c r="P322848" s="83"/>
    </row>
    <row r="322849" spans="16:16" x14ac:dyDescent="0.3">
      <c r="P322849" s="83"/>
    </row>
    <row r="322850" spans="16:16" x14ac:dyDescent="0.3">
      <c r="P322850" s="83"/>
    </row>
    <row r="322851" spans="16:16" x14ac:dyDescent="0.3">
      <c r="P322851" s="83"/>
    </row>
    <row r="322852" spans="16:16" x14ac:dyDescent="0.3">
      <c r="P322852" s="83"/>
    </row>
    <row r="322853" spans="16:16" x14ac:dyDescent="0.3">
      <c r="P322853" s="83"/>
    </row>
    <row r="322854" spans="16:16" x14ac:dyDescent="0.3">
      <c r="P322854" s="83"/>
    </row>
    <row r="322855" spans="16:16" x14ac:dyDescent="0.3">
      <c r="P322855" s="83"/>
    </row>
    <row r="322856" spans="16:16" x14ac:dyDescent="0.3">
      <c r="P322856" s="83"/>
    </row>
    <row r="322857" spans="16:16" x14ac:dyDescent="0.3">
      <c r="P322857" s="83"/>
    </row>
    <row r="322858" spans="16:16" x14ac:dyDescent="0.3">
      <c r="P322858" s="83"/>
    </row>
    <row r="322859" spans="16:16" x14ac:dyDescent="0.3">
      <c r="P322859" s="83"/>
    </row>
    <row r="322860" spans="16:16" x14ac:dyDescent="0.3">
      <c r="P322860" s="83"/>
    </row>
    <row r="322861" spans="16:16" x14ac:dyDescent="0.3">
      <c r="P322861" s="83"/>
    </row>
    <row r="322862" spans="16:16" x14ac:dyDescent="0.3">
      <c r="P322862" s="83"/>
    </row>
    <row r="322863" spans="16:16" x14ac:dyDescent="0.3">
      <c r="P322863" s="83"/>
    </row>
    <row r="322864" spans="16:16" x14ac:dyDescent="0.3">
      <c r="P322864" s="83"/>
    </row>
    <row r="322865" spans="16:16" x14ac:dyDescent="0.3">
      <c r="P322865" s="83"/>
    </row>
    <row r="322866" spans="16:16" x14ac:dyDescent="0.3">
      <c r="P322866" s="83"/>
    </row>
    <row r="322867" spans="16:16" x14ac:dyDescent="0.3">
      <c r="P322867" s="83"/>
    </row>
    <row r="322868" spans="16:16" x14ac:dyDescent="0.3">
      <c r="P322868" s="83"/>
    </row>
    <row r="322869" spans="16:16" x14ac:dyDescent="0.3">
      <c r="P322869" s="83"/>
    </row>
    <row r="322870" spans="16:16" x14ac:dyDescent="0.3">
      <c r="P322870" s="83"/>
    </row>
    <row r="322871" spans="16:16" x14ac:dyDescent="0.3">
      <c r="P322871" s="83"/>
    </row>
    <row r="322872" spans="16:16" x14ac:dyDescent="0.3">
      <c r="P322872" s="83"/>
    </row>
    <row r="322873" spans="16:16" x14ac:dyDescent="0.3">
      <c r="P322873" s="83"/>
    </row>
    <row r="322874" spans="16:16" x14ac:dyDescent="0.3">
      <c r="P322874" s="83"/>
    </row>
    <row r="322875" spans="16:16" x14ac:dyDescent="0.3">
      <c r="P322875" s="83"/>
    </row>
    <row r="322876" spans="16:16" x14ac:dyDescent="0.3">
      <c r="P322876" s="83"/>
    </row>
    <row r="322877" spans="16:16" x14ac:dyDescent="0.3">
      <c r="P322877" s="83"/>
    </row>
    <row r="322878" spans="16:16" x14ac:dyDescent="0.3">
      <c r="P322878" s="83"/>
    </row>
    <row r="322879" spans="16:16" x14ac:dyDescent="0.3">
      <c r="P322879" s="83"/>
    </row>
    <row r="322880" spans="16:16" x14ac:dyDescent="0.3">
      <c r="P322880" s="83"/>
    </row>
    <row r="322881" spans="16:16" x14ac:dyDescent="0.3">
      <c r="P322881" s="83"/>
    </row>
    <row r="322882" spans="16:16" x14ac:dyDescent="0.3">
      <c r="P322882" s="83"/>
    </row>
    <row r="322883" spans="16:16" x14ac:dyDescent="0.3">
      <c r="P322883" s="83"/>
    </row>
    <row r="322884" spans="16:16" x14ac:dyDescent="0.3">
      <c r="P322884" s="83"/>
    </row>
    <row r="322885" spans="16:16" x14ac:dyDescent="0.3">
      <c r="P322885" s="83"/>
    </row>
    <row r="322886" spans="16:16" x14ac:dyDescent="0.3">
      <c r="P322886" s="83"/>
    </row>
    <row r="322887" spans="16:16" x14ac:dyDescent="0.3">
      <c r="P322887" s="83"/>
    </row>
    <row r="322888" spans="16:16" x14ac:dyDescent="0.3">
      <c r="P322888" s="83"/>
    </row>
    <row r="322889" spans="16:16" x14ac:dyDescent="0.3">
      <c r="P322889" s="83"/>
    </row>
    <row r="322890" spans="16:16" x14ac:dyDescent="0.3">
      <c r="P322890" s="83"/>
    </row>
    <row r="322891" spans="16:16" x14ac:dyDescent="0.3">
      <c r="P322891" s="83"/>
    </row>
    <row r="322892" spans="16:16" x14ac:dyDescent="0.3">
      <c r="P322892" s="83"/>
    </row>
    <row r="322893" spans="16:16" x14ac:dyDescent="0.3">
      <c r="P322893" s="83"/>
    </row>
    <row r="322894" spans="16:16" x14ac:dyDescent="0.3">
      <c r="P322894" s="83"/>
    </row>
    <row r="322895" spans="16:16" x14ac:dyDescent="0.3">
      <c r="P322895" s="83"/>
    </row>
    <row r="322896" spans="16:16" x14ac:dyDescent="0.3">
      <c r="P322896" s="83"/>
    </row>
    <row r="322897" spans="16:16" x14ac:dyDescent="0.3">
      <c r="P322897" s="83"/>
    </row>
    <row r="322898" spans="16:16" x14ac:dyDescent="0.3">
      <c r="P322898" s="83"/>
    </row>
    <row r="322899" spans="16:16" x14ac:dyDescent="0.3">
      <c r="P322899" s="83"/>
    </row>
    <row r="322900" spans="16:16" x14ac:dyDescent="0.3">
      <c r="P322900" s="83"/>
    </row>
    <row r="322901" spans="16:16" x14ac:dyDescent="0.3">
      <c r="P322901" s="83"/>
    </row>
    <row r="322902" spans="16:16" x14ac:dyDescent="0.3">
      <c r="P322902" s="83"/>
    </row>
    <row r="322903" spans="16:16" x14ac:dyDescent="0.3">
      <c r="P322903" s="83"/>
    </row>
    <row r="322904" spans="16:16" x14ac:dyDescent="0.3">
      <c r="P322904" s="83"/>
    </row>
    <row r="322905" spans="16:16" x14ac:dyDescent="0.3">
      <c r="P322905" s="83"/>
    </row>
    <row r="322906" spans="16:16" x14ac:dyDescent="0.3">
      <c r="P322906" s="83"/>
    </row>
    <row r="322907" spans="16:16" x14ac:dyDescent="0.3">
      <c r="P322907" s="83"/>
    </row>
    <row r="322908" spans="16:16" x14ac:dyDescent="0.3">
      <c r="P322908" s="83"/>
    </row>
    <row r="322909" spans="16:16" x14ac:dyDescent="0.3">
      <c r="P322909" s="83"/>
    </row>
    <row r="322910" spans="16:16" x14ac:dyDescent="0.3">
      <c r="P322910" s="83"/>
    </row>
    <row r="322911" spans="16:16" x14ac:dyDescent="0.3">
      <c r="P322911" s="83"/>
    </row>
    <row r="322912" spans="16:16" x14ac:dyDescent="0.3">
      <c r="P322912" s="83"/>
    </row>
    <row r="322913" spans="16:16" x14ac:dyDescent="0.3">
      <c r="P322913" s="83"/>
    </row>
    <row r="322914" spans="16:16" x14ac:dyDescent="0.3">
      <c r="P322914" s="83"/>
    </row>
    <row r="322915" spans="16:16" x14ac:dyDescent="0.3">
      <c r="P322915" s="83"/>
    </row>
    <row r="322916" spans="16:16" x14ac:dyDescent="0.3">
      <c r="P322916" s="83"/>
    </row>
    <row r="322917" spans="16:16" x14ac:dyDescent="0.3">
      <c r="P322917" s="83"/>
    </row>
    <row r="322918" spans="16:16" x14ac:dyDescent="0.3">
      <c r="P322918" s="83"/>
    </row>
    <row r="322919" spans="16:16" x14ac:dyDescent="0.3">
      <c r="P322919" s="83"/>
    </row>
    <row r="322920" spans="16:16" x14ac:dyDescent="0.3">
      <c r="P322920" s="83"/>
    </row>
    <row r="322921" spans="16:16" x14ac:dyDescent="0.3">
      <c r="P322921" s="83"/>
    </row>
    <row r="322922" spans="16:16" x14ac:dyDescent="0.3">
      <c r="P322922" s="83"/>
    </row>
    <row r="322923" spans="16:16" x14ac:dyDescent="0.3">
      <c r="P322923" s="83"/>
    </row>
    <row r="322924" spans="16:16" x14ac:dyDescent="0.3">
      <c r="P322924" s="83"/>
    </row>
    <row r="322925" spans="16:16" x14ac:dyDescent="0.3">
      <c r="P322925" s="83"/>
    </row>
    <row r="322926" spans="16:16" x14ac:dyDescent="0.3">
      <c r="P322926" s="83"/>
    </row>
    <row r="322927" spans="16:16" x14ac:dyDescent="0.3">
      <c r="P322927" s="83"/>
    </row>
    <row r="322928" spans="16:16" x14ac:dyDescent="0.3">
      <c r="P322928" s="83"/>
    </row>
    <row r="322929" spans="16:16" x14ac:dyDescent="0.3">
      <c r="P322929" s="83"/>
    </row>
    <row r="322930" spans="16:16" x14ac:dyDescent="0.3">
      <c r="P322930" s="83"/>
    </row>
    <row r="322931" spans="16:16" x14ac:dyDescent="0.3">
      <c r="P322931" s="83"/>
    </row>
    <row r="322932" spans="16:16" x14ac:dyDescent="0.3">
      <c r="P322932" s="83"/>
    </row>
    <row r="322933" spans="16:16" x14ac:dyDescent="0.3">
      <c r="P322933" s="83"/>
    </row>
    <row r="322934" spans="16:16" x14ac:dyDescent="0.3">
      <c r="P322934" s="83"/>
    </row>
    <row r="322935" spans="16:16" x14ac:dyDescent="0.3">
      <c r="P322935" s="83"/>
    </row>
    <row r="322936" spans="16:16" x14ac:dyDescent="0.3">
      <c r="P322936" s="83"/>
    </row>
    <row r="322937" spans="16:16" x14ac:dyDescent="0.3">
      <c r="P322937" s="83"/>
    </row>
    <row r="322938" spans="16:16" x14ac:dyDescent="0.3">
      <c r="P322938" s="83"/>
    </row>
    <row r="322939" spans="16:16" x14ac:dyDescent="0.3">
      <c r="P322939" s="83"/>
    </row>
    <row r="322940" spans="16:16" x14ac:dyDescent="0.3">
      <c r="P322940" s="83"/>
    </row>
    <row r="322941" spans="16:16" x14ac:dyDescent="0.3">
      <c r="P322941" s="83"/>
    </row>
    <row r="322942" spans="16:16" x14ac:dyDescent="0.3">
      <c r="P322942" s="83"/>
    </row>
    <row r="322943" spans="16:16" x14ac:dyDescent="0.3">
      <c r="P322943" s="83"/>
    </row>
    <row r="322944" spans="16:16" x14ac:dyDescent="0.3">
      <c r="P322944" s="83"/>
    </row>
    <row r="322945" spans="16:16" x14ac:dyDescent="0.3">
      <c r="P322945" s="83"/>
    </row>
    <row r="322946" spans="16:16" x14ac:dyDescent="0.3">
      <c r="P322946" s="83"/>
    </row>
    <row r="322947" spans="16:16" x14ac:dyDescent="0.3">
      <c r="P322947" s="83"/>
    </row>
    <row r="322948" spans="16:16" x14ac:dyDescent="0.3">
      <c r="P322948" s="83"/>
    </row>
    <row r="322949" spans="16:16" x14ac:dyDescent="0.3">
      <c r="P322949" s="83"/>
    </row>
    <row r="322950" spans="16:16" x14ac:dyDescent="0.3">
      <c r="P322950" s="83"/>
    </row>
    <row r="322951" spans="16:16" x14ac:dyDescent="0.3">
      <c r="P322951" s="83"/>
    </row>
    <row r="322952" spans="16:16" x14ac:dyDescent="0.3">
      <c r="P322952" s="83"/>
    </row>
    <row r="322953" spans="16:16" x14ac:dyDescent="0.3">
      <c r="P322953" s="83"/>
    </row>
    <row r="322954" spans="16:16" x14ac:dyDescent="0.3">
      <c r="P322954" s="83"/>
    </row>
    <row r="322955" spans="16:16" x14ac:dyDescent="0.3">
      <c r="P322955" s="83"/>
    </row>
    <row r="322956" spans="16:16" x14ac:dyDescent="0.3">
      <c r="P322956" s="83"/>
    </row>
    <row r="322957" spans="16:16" x14ac:dyDescent="0.3">
      <c r="P322957" s="83"/>
    </row>
    <row r="322958" spans="16:16" x14ac:dyDescent="0.3">
      <c r="P322958" s="83"/>
    </row>
    <row r="322959" spans="16:16" x14ac:dyDescent="0.3">
      <c r="P322959" s="83"/>
    </row>
    <row r="322960" spans="16:16" x14ac:dyDescent="0.3">
      <c r="P322960" s="83"/>
    </row>
    <row r="322961" spans="16:16" x14ac:dyDescent="0.3">
      <c r="P322961" s="83"/>
    </row>
    <row r="322962" spans="16:16" x14ac:dyDescent="0.3">
      <c r="P322962" s="83"/>
    </row>
    <row r="322963" spans="16:16" x14ac:dyDescent="0.3">
      <c r="P322963" s="83"/>
    </row>
    <row r="322964" spans="16:16" x14ac:dyDescent="0.3">
      <c r="P322964" s="83"/>
    </row>
    <row r="322965" spans="16:16" x14ac:dyDescent="0.3">
      <c r="P322965" s="83"/>
    </row>
    <row r="322966" spans="16:16" x14ac:dyDescent="0.3">
      <c r="P322966" s="83"/>
    </row>
    <row r="322967" spans="16:16" x14ac:dyDescent="0.3">
      <c r="P322967" s="83"/>
    </row>
    <row r="322968" spans="16:16" x14ac:dyDescent="0.3">
      <c r="P322968" s="83"/>
    </row>
    <row r="322969" spans="16:16" x14ac:dyDescent="0.3">
      <c r="P322969" s="83"/>
    </row>
    <row r="322970" spans="16:16" x14ac:dyDescent="0.3">
      <c r="P322970" s="83"/>
    </row>
    <row r="322971" spans="16:16" x14ac:dyDescent="0.3">
      <c r="P322971" s="83"/>
    </row>
    <row r="322972" spans="16:16" x14ac:dyDescent="0.3">
      <c r="P322972" s="83"/>
    </row>
    <row r="322973" spans="16:16" x14ac:dyDescent="0.3">
      <c r="P322973" s="83"/>
    </row>
    <row r="322974" spans="16:16" x14ac:dyDescent="0.3">
      <c r="P322974" s="83"/>
    </row>
    <row r="322975" spans="16:16" x14ac:dyDescent="0.3">
      <c r="P322975" s="83"/>
    </row>
    <row r="322976" spans="16:16" x14ac:dyDescent="0.3">
      <c r="P322976" s="83"/>
    </row>
    <row r="322977" spans="16:16" x14ac:dyDescent="0.3">
      <c r="P322977" s="83"/>
    </row>
    <row r="322978" spans="16:16" x14ac:dyDescent="0.3">
      <c r="P322978" s="83"/>
    </row>
    <row r="322979" spans="16:16" x14ac:dyDescent="0.3">
      <c r="P322979" s="83"/>
    </row>
    <row r="322980" spans="16:16" x14ac:dyDescent="0.3">
      <c r="P322980" s="83"/>
    </row>
    <row r="322981" spans="16:16" x14ac:dyDescent="0.3">
      <c r="P322981" s="83"/>
    </row>
    <row r="322982" spans="16:16" x14ac:dyDescent="0.3">
      <c r="P322982" s="83"/>
    </row>
    <row r="322983" spans="16:16" x14ac:dyDescent="0.3">
      <c r="P322983" s="83"/>
    </row>
    <row r="322984" spans="16:16" x14ac:dyDescent="0.3">
      <c r="P322984" s="83"/>
    </row>
    <row r="322985" spans="16:16" x14ac:dyDescent="0.3">
      <c r="P322985" s="83"/>
    </row>
    <row r="322986" spans="16:16" x14ac:dyDescent="0.3">
      <c r="P322986" s="83"/>
    </row>
    <row r="322987" spans="16:16" x14ac:dyDescent="0.3">
      <c r="P322987" s="83"/>
    </row>
    <row r="322988" spans="16:16" x14ac:dyDescent="0.3">
      <c r="P322988" s="83"/>
    </row>
    <row r="322989" spans="16:16" x14ac:dyDescent="0.3">
      <c r="P322989" s="83"/>
    </row>
    <row r="322990" spans="16:16" x14ac:dyDescent="0.3">
      <c r="P322990" s="83"/>
    </row>
    <row r="322991" spans="16:16" x14ac:dyDescent="0.3">
      <c r="P322991" s="83"/>
    </row>
    <row r="322992" spans="16:16" x14ac:dyDescent="0.3">
      <c r="P322992" s="83"/>
    </row>
    <row r="322993" spans="16:16" x14ac:dyDescent="0.3">
      <c r="P322993" s="83"/>
    </row>
    <row r="322994" spans="16:16" x14ac:dyDescent="0.3">
      <c r="P322994" s="83"/>
    </row>
    <row r="322995" spans="16:16" x14ac:dyDescent="0.3">
      <c r="P322995" s="83"/>
    </row>
    <row r="322996" spans="16:16" x14ac:dyDescent="0.3">
      <c r="P322996" s="83"/>
    </row>
    <row r="322997" spans="16:16" x14ac:dyDescent="0.3">
      <c r="P322997" s="83"/>
    </row>
    <row r="322998" spans="16:16" x14ac:dyDescent="0.3">
      <c r="P322998" s="83"/>
    </row>
    <row r="322999" spans="16:16" x14ac:dyDescent="0.3">
      <c r="P322999" s="83"/>
    </row>
    <row r="323000" spans="16:16" x14ac:dyDescent="0.3">
      <c r="P323000" s="83"/>
    </row>
    <row r="323001" spans="16:16" x14ac:dyDescent="0.3">
      <c r="P323001" s="83"/>
    </row>
    <row r="323002" spans="16:16" x14ac:dyDescent="0.3">
      <c r="P323002" s="83"/>
    </row>
    <row r="323003" spans="16:16" x14ac:dyDescent="0.3">
      <c r="P323003" s="83"/>
    </row>
    <row r="323004" spans="16:16" x14ac:dyDescent="0.3">
      <c r="P323004" s="83"/>
    </row>
    <row r="323005" spans="16:16" x14ac:dyDescent="0.3">
      <c r="P323005" s="83"/>
    </row>
    <row r="323006" spans="16:16" x14ac:dyDescent="0.3">
      <c r="P323006" s="83"/>
    </row>
    <row r="323007" spans="16:16" x14ac:dyDescent="0.3">
      <c r="P323007" s="83"/>
    </row>
    <row r="323008" spans="16:16" x14ac:dyDescent="0.3">
      <c r="P323008" s="83"/>
    </row>
    <row r="323009" spans="16:16" x14ac:dyDescent="0.3">
      <c r="P323009" s="83"/>
    </row>
    <row r="323010" spans="16:16" x14ac:dyDescent="0.3">
      <c r="P323010" s="83"/>
    </row>
    <row r="323011" spans="16:16" x14ac:dyDescent="0.3">
      <c r="P323011" s="83"/>
    </row>
    <row r="323012" spans="16:16" x14ac:dyDescent="0.3">
      <c r="P323012" s="83"/>
    </row>
    <row r="323013" spans="16:16" x14ac:dyDescent="0.3">
      <c r="P323013" s="83"/>
    </row>
    <row r="323014" spans="16:16" x14ac:dyDescent="0.3">
      <c r="P323014" s="83"/>
    </row>
    <row r="323015" spans="16:16" x14ac:dyDescent="0.3">
      <c r="P323015" s="83"/>
    </row>
    <row r="323016" spans="16:16" x14ac:dyDescent="0.3">
      <c r="P323016" s="83"/>
    </row>
    <row r="323017" spans="16:16" x14ac:dyDescent="0.3">
      <c r="P323017" s="83"/>
    </row>
    <row r="323018" spans="16:16" x14ac:dyDescent="0.3">
      <c r="P323018" s="83"/>
    </row>
    <row r="323019" spans="16:16" x14ac:dyDescent="0.3">
      <c r="P323019" s="83"/>
    </row>
    <row r="323020" spans="16:16" x14ac:dyDescent="0.3">
      <c r="P323020" s="83"/>
    </row>
    <row r="323021" spans="16:16" x14ac:dyDescent="0.3">
      <c r="P323021" s="83"/>
    </row>
    <row r="323022" spans="16:16" x14ac:dyDescent="0.3">
      <c r="P323022" s="83"/>
    </row>
    <row r="323023" spans="16:16" x14ac:dyDescent="0.3">
      <c r="P323023" s="83"/>
    </row>
    <row r="323024" spans="16:16" x14ac:dyDescent="0.3">
      <c r="P323024" s="83"/>
    </row>
    <row r="323025" spans="16:16" x14ac:dyDescent="0.3">
      <c r="P323025" s="83"/>
    </row>
    <row r="323026" spans="16:16" x14ac:dyDescent="0.3">
      <c r="P323026" s="83"/>
    </row>
    <row r="323027" spans="16:16" x14ac:dyDescent="0.3">
      <c r="P323027" s="83"/>
    </row>
    <row r="323028" spans="16:16" x14ac:dyDescent="0.3">
      <c r="P323028" s="83"/>
    </row>
    <row r="323029" spans="16:16" x14ac:dyDescent="0.3">
      <c r="P323029" s="83"/>
    </row>
    <row r="323030" spans="16:16" x14ac:dyDescent="0.3">
      <c r="P323030" s="83"/>
    </row>
    <row r="323031" spans="16:16" x14ac:dyDescent="0.3">
      <c r="P323031" s="83"/>
    </row>
    <row r="323032" spans="16:16" x14ac:dyDescent="0.3">
      <c r="P323032" s="83"/>
    </row>
    <row r="323033" spans="16:16" x14ac:dyDescent="0.3">
      <c r="P323033" s="83"/>
    </row>
    <row r="323034" spans="16:16" x14ac:dyDescent="0.3">
      <c r="P323034" s="83"/>
    </row>
    <row r="323035" spans="16:16" x14ac:dyDescent="0.3">
      <c r="P323035" s="83"/>
    </row>
    <row r="323036" spans="16:16" x14ac:dyDescent="0.3">
      <c r="P323036" s="83"/>
    </row>
    <row r="323037" spans="16:16" x14ac:dyDescent="0.3">
      <c r="P323037" s="83"/>
    </row>
    <row r="323038" spans="16:16" x14ac:dyDescent="0.3">
      <c r="P323038" s="83"/>
    </row>
    <row r="323039" spans="16:16" x14ac:dyDescent="0.3">
      <c r="P323039" s="83"/>
    </row>
    <row r="323040" spans="16:16" x14ac:dyDescent="0.3">
      <c r="P323040" s="83"/>
    </row>
    <row r="323041" spans="16:16" x14ac:dyDescent="0.3">
      <c r="P323041" s="83"/>
    </row>
    <row r="323042" spans="16:16" x14ac:dyDescent="0.3">
      <c r="P323042" s="83"/>
    </row>
    <row r="323043" spans="16:16" x14ac:dyDescent="0.3">
      <c r="P323043" s="83"/>
    </row>
    <row r="323044" spans="16:16" x14ac:dyDescent="0.3">
      <c r="P323044" s="83"/>
    </row>
    <row r="323045" spans="16:16" x14ac:dyDescent="0.3">
      <c r="P323045" s="83"/>
    </row>
    <row r="323046" spans="16:16" x14ac:dyDescent="0.3">
      <c r="P323046" s="83"/>
    </row>
    <row r="323047" spans="16:16" x14ac:dyDescent="0.3">
      <c r="P323047" s="83"/>
    </row>
    <row r="323048" spans="16:16" x14ac:dyDescent="0.3">
      <c r="P323048" s="83"/>
    </row>
    <row r="323049" spans="16:16" x14ac:dyDescent="0.3">
      <c r="P323049" s="83"/>
    </row>
    <row r="323050" spans="16:16" x14ac:dyDescent="0.3">
      <c r="P323050" s="83"/>
    </row>
    <row r="323051" spans="16:16" x14ac:dyDescent="0.3">
      <c r="P323051" s="83"/>
    </row>
    <row r="323052" spans="16:16" x14ac:dyDescent="0.3">
      <c r="P323052" s="83"/>
    </row>
    <row r="323053" spans="16:16" x14ac:dyDescent="0.3">
      <c r="P323053" s="83"/>
    </row>
    <row r="323054" spans="16:16" x14ac:dyDescent="0.3">
      <c r="P323054" s="83"/>
    </row>
    <row r="323055" spans="16:16" x14ac:dyDescent="0.3">
      <c r="P323055" s="83"/>
    </row>
    <row r="323056" spans="16:16" x14ac:dyDescent="0.3">
      <c r="P323056" s="83"/>
    </row>
    <row r="323057" spans="16:16" x14ac:dyDescent="0.3">
      <c r="P323057" s="83"/>
    </row>
    <row r="323058" spans="16:16" x14ac:dyDescent="0.3">
      <c r="P323058" s="83"/>
    </row>
    <row r="323059" spans="16:16" x14ac:dyDescent="0.3">
      <c r="P323059" s="83"/>
    </row>
    <row r="323060" spans="16:16" x14ac:dyDescent="0.3">
      <c r="P323060" s="83"/>
    </row>
    <row r="323061" spans="16:16" x14ac:dyDescent="0.3">
      <c r="P323061" s="83"/>
    </row>
    <row r="323062" spans="16:16" x14ac:dyDescent="0.3">
      <c r="P323062" s="83"/>
    </row>
    <row r="323063" spans="16:16" x14ac:dyDescent="0.3">
      <c r="P323063" s="83"/>
    </row>
    <row r="323064" spans="16:16" x14ac:dyDescent="0.3">
      <c r="P323064" s="83"/>
    </row>
    <row r="323065" spans="16:16" x14ac:dyDescent="0.3">
      <c r="P323065" s="83"/>
    </row>
    <row r="323066" spans="16:16" x14ac:dyDescent="0.3">
      <c r="P323066" s="83"/>
    </row>
    <row r="323067" spans="16:16" x14ac:dyDescent="0.3">
      <c r="P323067" s="83"/>
    </row>
    <row r="323068" spans="16:16" x14ac:dyDescent="0.3">
      <c r="P323068" s="83"/>
    </row>
    <row r="323069" spans="16:16" x14ac:dyDescent="0.3">
      <c r="P323069" s="83"/>
    </row>
    <row r="323070" spans="16:16" x14ac:dyDescent="0.3">
      <c r="P323070" s="83"/>
    </row>
    <row r="323071" spans="16:16" x14ac:dyDescent="0.3">
      <c r="P323071" s="83"/>
    </row>
    <row r="323072" spans="16:16" x14ac:dyDescent="0.3">
      <c r="P323072" s="83"/>
    </row>
    <row r="323073" spans="16:16" x14ac:dyDescent="0.3">
      <c r="P323073" s="83"/>
    </row>
    <row r="323074" spans="16:16" x14ac:dyDescent="0.3">
      <c r="P323074" s="83"/>
    </row>
    <row r="323075" spans="16:16" x14ac:dyDescent="0.3">
      <c r="P323075" s="83"/>
    </row>
    <row r="323076" spans="16:16" x14ac:dyDescent="0.3">
      <c r="P323076" s="83"/>
    </row>
    <row r="323077" spans="16:16" x14ac:dyDescent="0.3">
      <c r="P323077" s="83"/>
    </row>
    <row r="323078" spans="16:16" x14ac:dyDescent="0.3">
      <c r="P323078" s="83"/>
    </row>
    <row r="323079" spans="16:16" x14ac:dyDescent="0.3">
      <c r="P323079" s="83"/>
    </row>
    <row r="323080" spans="16:16" x14ac:dyDescent="0.3">
      <c r="P323080" s="83"/>
    </row>
    <row r="323081" spans="16:16" x14ac:dyDescent="0.3">
      <c r="P323081" s="83"/>
    </row>
    <row r="323082" spans="16:16" x14ac:dyDescent="0.3">
      <c r="P323082" s="83"/>
    </row>
    <row r="323083" spans="16:16" x14ac:dyDescent="0.3">
      <c r="P323083" s="83"/>
    </row>
    <row r="323084" spans="16:16" x14ac:dyDescent="0.3">
      <c r="P323084" s="83"/>
    </row>
    <row r="323085" spans="16:16" x14ac:dyDescent="0.3">
      <c r="P323085" s="83"/>
    </row>
    <row r="323086" spans="16:16" x14ac:dyDescent="0.3">
      <c r="P323086" s="83"/>
    </row>
    <row r="323087" spans="16:16" x14ac:dyDescent="0.3">
      <c r="P323087" s="83"/>
    </row>
    <row r="323088" spans="16:16" x14ac:dyDescent="0.3">
      <c r="P323088" s="83"/>
    </row>
    <row r="323089" spans="16:16" x14ac:dyDescent="0.3">
      <c r="P323089" s="83"/>
    </row>
    <row r="323090" spans="16:16" x14ac:dyDescent="0.3">
      <c r="P323090" s="83"/>
    </row>
    <row r="323091" spans="16:16" x14ac:dyDescent="0.3">
      <c r="P323091" s="83"/>
    </row>
    <row r="323092" spans="16:16" x14ac:dyDescent="0.3">
      <c r="P323092" s="83"/>
    </row>
    <row r="323093" spans="16:16" x14ac:dyDescent="0.3">
      <c r="P323093" s="83"/>
    </row>
    <row r="323094" spans="16:16" x14ac:dyDescent="0.3">
      <c r="P323094" s="83"/>
    </row>
    <row r="323095" spans="16:16" x14ac:dyDescent="0.3">
      <c r="P323095" s="83"/>
    </row>
    <row r="323096" spans="16:16" x14ac:dyDescent="0.3">
      <c r="P323096" s="83"/>
    </row>
    <row r="323097" spans="16:16" x14ac:dyDescent="0.3">
      <c r="P323097" s="83"/>
    </row>
    <row r="323098" spans="16:16" x14ac:dyDescent="0.3">
      <c r="P323098" s="83"/>
    </row>
    <row r="323099" spans="16:16" x14ac:dyDescent="0.3">
      <c r="P323099" s="83"/>
    </row>
    <row r="323100" spans="16:16" x14ac:dyDescent="0.3">
      <c r="P323100" s="83"/>
    </row>
    <row r="323101" spans="16:16" x14ac:dyDescent="0.3">
      <c r="P323101" s="83"/>
    </row>
    <row r="323102" spans="16:16" x14ac:dyDescent="0.3">
      <c r="P323102" s="83"/>
    </row>
    <row r="323103" spans="16:16" x14ac:dyDescent="0.3">
      <c r="P323103" s="83"/>
    </row>
    <row r="323104" spans="16:16" x14ac:dyDescent="0.3">
      <c r="P323104" s="83"/>
    </row>
    <row r="323105" spans="16:16" x14ac:dyDescent="0.3">
      <c r="P323105" s="83"/>
    </row>
    <row r="323106" spans="16:16" x14ac:dyDescent="0.3">
      <c r="P323106" s="83"/>
    </row>
    <row r="323107" spans="16:16" x14ac:dyDescent="0.3">
      <c r="P323107" s="83"/>
    </row>
    <row r="323108" spans="16:16" x14ac:dyDescent="0.3">
      <c r="P323108" s="83"/>
    </row>
    <row r="323109" spans="16:16" x14ac:dyDescent="0.3">
      <c r="P323109" s="83"/>
    </row>
    <row r="323110" spans="16:16" x14ac:dyDescent="0.3">
      <c r="P323110" s="83"/>
    </row>
    <row r="323111" spans="16:16" x14ac:dyDescent="0.3">
      <c r="P323111" s="83"/>
    </row>
    <row r="323112" spans="16:16" x14ac:dyDescent="0.3">
      <c r="P323112" s="83"/>
    </row>
    <row r="323113" spans="16:16" x14ac:dyDescent="0.3">
      <c r="P323113" s="83"/>
    </row>
    <row r="323114" spans="16:16" x14ac:dyDescent="0.3">
      <c r="P323114" s="83"/>
    </row>
    <row r="323115" spans="16:16" x14ac:dyDescent="0.3">
      <c r="P323115" s="83"/>
    </row>
    <row r="323116" spans="16:16" x14ac:dyDescent="0.3">
      <c r="P323116" s="83"/>
    </row>
    <row r="323117" spans="16:16" x14ac:dyDescent="0.3">
      <c r="P323117" s="83"/>
    </row>
    <row r="323118" spans="16:16" x14ac:dyDescent="0.3">
      <c r="P323118" s="83"/>
    </row>
    <row r="323119" spans="16:16" x14ac:dyDescent="0.3">
      <c r="P323119" s="83"/>
    </row>
    <row r="323120" spans="16:16" x14ac:dyDescent="0.3">
      <c r="P323120" s="83"/>
    </row>
    <row r="323121" spans="16:16" x14ac:dyDescent="0.3">
      <c r="P323121" s="83"/>
    </row>
    <row r="323122" spans="16:16" x14ac:dyDescent="0.3">
      <c r="P323122" s="83"/>
    </row>
    <row r="323123" spans="16:16" x14ac:dyDescent="0.3">
      <c r="P323123" s="83"/>
    </row>
    <row r="323124" spans="16:16" x14ac:dyDescent="0.3">
      <c r="P323124" s="83"/>
    </row>
    <row r="323125" spans="16:16" x14ac:dyDescent="0.3">
      <c r="P323125" s="83"/>
    </row>
    <row r="323126" spans="16:16" x14ac:dyDescent="0.3">
      <c r="P323126" s="83"/>
    </row>
    <row r="323127" spans="16:16" x14ac:dyDescent="0.3">
      <c r="P323127" s="83"/>
    </row>
    <row r="323128" spans="16:16" x14ac:dyDescent="0.3">
      <c r="P323128" s="83"/>
    </row>
    <row r="323129" spans="16:16" x14ac:dyDescent="0.3">
      <c r="P323129" s="83"/>
    </row>
    <row r="323130" spans="16:16" x14ac:dyDescent="0.3">
      <c r="P323130" s="83"/>
    </row>
    <row r="323131" spans="16:16" x14ac:dyDescent="0.3">
      <c r="P323131" s="83"/>
    </row>
    <row r="323132" spans="16:16" x14ac:dyDescent="0.3">
      <c r="P323132" s="83"/>
    </row>
    <row r="323133" spans="16:16" x14ac:dyDescent="0.3">
      <c r="P323133" s="83"/>
    </row>
    <row r="323134" spans="16:16" x14ac:dyDescent="0.3">
      <c r="P323134" s="83"/>
    </row>
    <row r="323135" spans="16:16" x14ac:dyDescent="0.3">
      <c r="P323135" s="83"/>
    </row>
    <row r="323136" spans="16:16" x14ac:dyDescent="0.3">
      <c r="P323136" s="83"/>
    </row>
    <row r="323137" spans="16:16" x14ac:dyDescent="0.3">
      <c r="P323137" s="83"/>
    </row>
    <row r="323138" spans="16:16" x14ac:dyDescent="0.3">
      <c r="P323138" s="83"/>
    </row>
    <row r="323139" spans="16:16" x14ac:dyDescent="0.3">
      <c r="P323139" s="83"/>
    </row>
    <row r="323140" spans="16:16" x14ac:dyDescent="0.3">
      <c r="P323140" s="83"/>
    </row>
    <row r="323141" spans="16:16" x14ac:dyDescent="0.3">
      <c r="P323141" s="83"/>
    </row>
    <row r="323142" spans="16:16" x14ac:dyDescent="0.3">
      <c r="P323142" s="83"/>
    </row>
    <row r="323143" spans="16:16" x14ac:dyDescent="0.3">
      <c r="P323143" s="83"/>
    </row>
    <row r="323144" spans="16:16" x14ac:dyDescent="0.3">
      <c r="P323144" s="83"/>
    </row>
    <row r="323145" spans="16:16" x14ac:dyDescent="0.3">
      <c r="P323145" s="83"/>
    </row>
    <row r="323146" spans="16:16" x14ac:dyDescent="0.3">
      <c r="P323146" s="83"/>
    </row>
    <row r="323147" spans="16:16" x14ac:dyDescent="0.3">
      <c r="P323147" s="83"/>
    </row>
    <row r="323148" spans="16:16" x14ac:dyDescent="0.3">
      <c r="P323148" s="83"/>
    </row>
    <row r="323149" spans="16:16" x14ac:dyDescent="0.3">
      <c r="P323149" s="83"/>
    </row>
    <row r="323150" spans="16:16" x14ac:dyDescent="0.3">
      <c r="P323150" s="83"/>
    </row>
    <row r="323151" spans="16:16" x14ac:dyDescent="0.3">
      <c r="P323151" s="83"/>
    </row>
    <row r="323152" spans="16:16" x14ac:dyDescent="0.3">
      <c r="P323152" s="83"/>
    </row>
    <row r="323153" spans="16:16" x14ac:dyDescent="0.3">
      <c r="P323153" s="83"/>
    </row>
    <row r="323154" spans="16:16" x14ac:dyDescent="0.3">
      <c r="P323154" s="83"/>
    </row>
    <row r="323155" spans="16:16" x14ac:dyDescent="0.3">
      <c r="P323155" s="83"/>
    </row>
    <row r="323156" spans="16:16" x14ac:dyDescent="0.3">
      <c r="P323156" s="83"/>
    </row>
    <row r="323157" spans="16:16" x14ac:dyDescent="0.3">
      <c r="P323157" s="83"/>
    </row>
    <row r="323158" spans="16:16" x14ac:dyDescent="0.3">
      <c r="P323158" s="83"/>
    </row>
    <row r="323159" spans="16:16" x14ac:dyDescent="0.3">
      <c r="P323159" s="83"/>
    </row>
    <row r="323160" spans="16:16" x14ac:dyDescent="0.3">
      <c r="P323160" s="83"/>
    </row>
    <row r="323161" spans="16:16" x14ac:dyDescent="0.3">
      <c r="P323161" s="83"/>
    </row>
    <row r="323162" spans="16:16" x14ac:dyDescent="0.3">
      <c r="P323162" s="83"/>
    </row>
    <row r="323163" spans="16:16" x14ac:dyDescent="0.3">
      <c r="P323163" s="83"/>
    </row>
    <row r="323164" spans="16:16" x14ac:dyDescent="0.3">
      <c r="P323164" s="83"/>
    </row>
    <row r="323165" spans="16:16" x14ac:dyDescent="0.3">
      <c r="P323165" s="83"/>
    </row>
    <row r="323166" spans="16:16" x14ac:dyDescent="0.3">
      <c r="P323166" s="83"/>
    </row>
    <row r="323167" spans="16:16" x14ac:dyDescent="0.3">
      <c r="P323167" s="83"/>
    </row>
    <row r="323168" spans="16:16" x14ac:dyDescent="0.3">
      <c r="P323168" s="83"/>
    </row>
    <row r="323169" spans="16:16" x14ac:dyDescent="0.3">
      <c r="P323169" s="83"/>
    </row>
    <row r="323170" spans="16:16" x14ac:dyDescent="0.3">
      <c r="P323170" s="83"/>
    </row>
    <row r="323171" spans="16:16" x14ac:dyDescent="0.3">
      <c r="P323171" s="83"/>
    </row>
    <row r="323172" spans="16:16" x14ac:dyDescent="0.3">
      <c r="P323172" s="83"/>
    </row>
    <row r="323173" spans="16:16" x14ac:dyDescent="0.3">
      <c r="P323173" s="83"/>
    </row>
    <row r="323174" spans="16:16" x14ac:dyDescent="0.3">
      <c r="P323174" s="83"/>
    </row>
    <row r="323175" spans="16:16" x14ac:dyDescent="0.3">
      <c r="P323175" s="83"/>
    </row>
    <row r="323176" spans="16:16" x14ac:dyDescent="0.3">
      <c r="P323176" s="83"/>
    </row>
    <row r="323177" spans="16:16" x14ac:dyDescent="0.3">
      <c r="P323177" s="83"/>
    </row>
    <row r="323178" spans="16:16" x14ac:dyDescent="0.3">
      <c r="P323178" s="83"/>
    </row>
    <row r="323179" spans="16:16" x14ac:dyDescent="0.3">
      <c r="P323179" s="83"/>
    </row>
    <row r="323180" spans="16:16" x14ac:dyDescent="0.3">
      <c r="P323180" s="83"/>
    </row>
    <row r="323181" spans="16:16" x14ac:dyDescent="0.3">
      <c r="P323181" s="83"/>
    </row>
    <row r="323182" spans="16:16" x14ac:dyDescent="0.3">
      <c r="P323182" s="83"/>
    </row>
    <row r="323183" spans="16:16" x14ac:dyDescent="0.3">
      <c r="P323183" s="83"/>
    </row>
    <row r="323184" spans="16:16" x14ac:dyDescent="0.3">
      <c r="P323184" s="83"/>
    </row>
    <row r="323185" spans="16:16" x14ac:dyDescent="0.3">
      <c r="P323185" s="83"/>
    </row>
    <row r="323186" spans="16:16" x14ac:dyDescent="0.3">
      <c r="P323186" s="83"/>
    </row>
    <row r="323187" spans="16:16" x14ac:dyDescent="0.3">
      <c r="P323187" s="83"/>
    </row>
    <row r="323188" spans="16:16" x14ac:dyDescent="0.3">
      <c r="P323188" s="83"/>
    </row>
    <row r="323189" spans="16:16" x14ac:dyDescent="0.3">
      <c r="P323189" s="83"/>
    </row>
    <row r="323190" spans="16:16" x14ac:dyDescent="0.3">
      <c r="P323190" s="83"/>
    </row>
    <row r="323191" spans="16:16" x14ac:dyDescent="0.3">
      <c r="P323191" s="83"/>
    </row>
    <row r="323192" spans="16:16" x14ac:dyDescent="0.3">
      <c r="P323192" s="83"/>
    </row>
    <row r="323193" spans="16:16" x14ac:dyDescent="0.3">
      <c r="P323193" s="83"/>
    </row>
    <row r="323194" spans="16:16" x14ac:dyDescent="0.3">
      <c r="P323194" s="83"/>
    </row>
    <row r="323195" spans="16:16" x14ac:dyDescent="0.3">
      <c r="P323195" s="83"/>
    </row>
    <row r="323196" spans="16:16" x14ac:dyDescent="0.3">
      <c r="P323196" s="83"/>
    </row>
    <row r="323197" spans="16:16" x14ac:dyDescent="0.3">
      <c r="P323197" s="83"/>
    </row>
    <row r="323198" spans="16:16" x14ac:dyDescent="0.3">
      <c r="P323198" s="83"/>
    </row>
    <row r="323199" spans="16:16" x14ac:dyDescent="0.3">
      <c r="P323199" s="83"/>
    </row>
    <row r="323200" spans="16:16" x14ac:dyDescent="0.3">
      <c r="P323200" s="83"/>
    </row>
    <row r="323201" spans="16:16" x14ac:dyDescent="0.3">
      <c r="P323201" s="83"/>
    </row>
    <row r="323202" spans="16:16" x14ac:dyDescent="0.3">
      <c r="P323202" s="83"/>
    </row>
    <row r="323203" spans="16:16" x14ac:dyDescent="0.3">
      <c r="P323203" s="83"/>
    </row>
    <row r="323204" spans="16:16" x14ac:dyDescent="0.3">
      <c r="P323204" s="83"/>
    </row>
    <row r="323205" spans="16:16" x14ac:dyDescent="0.3">
      <c r="P323205" s="83"/>
    </row>
    <row r="323206" spans="16:16" x14ac:dyDescent="0.3">
      <c r="P323206" s="83"/>
    </row>
    <row r="323207" spans="16:16" x14ac:dyDescent="0.3">
      <c r="P323207" s="83"/>
    </row>
    <row r="323208" spans="16:16" x14ac:dyDescent="0.3">
      <c r="P323208" s="83"/>
    </row>
    <row r="323209" spans="16:16" x14ac:dyDescent="0.3">
      <c r="P323209" s="83"/>
    </row>
    <row r="323210" spans="16:16" x14ac:dyDescent="0.3">
      <c r="P323210" s="83"/>
    </row>
    <row r="323211" spans="16:16" x14ac:dyDescent="0.3">
      <c r="P323211" s="83"/>
    </row>
    <row r="323212" spans="16:16" x14ac:dyDescent="0.3">
      <c r="P323212" s="83"/>
    </row>
    <row r="323213" spans="16:16" x14ac:dyDescent="0.3">
      <c r="P323213" s="83"/>
    </row>
    <row r="323214" spans="16:16" x14ac:dyDescent="0.3">
      <c r="P323214" s="83"/>
    </row>
    <row r="323215" spans="16:16" x14ac:dyDescent="0.3">
      <c r="P323215" s="83"/>
    </row>
    <row r="323216" spans="16:16" x14ac:dyDescent="0.3">
      <c r="P323216" s="83"/>
    </row>
    <row r="323217" spans="16:16" x14ac:dyDescent="0.3">
      <c r="P323217" s="83"/>
    </row>
    <row r="323218" spans="16:16" x14ac:dyDescent="0.3">
      <c r="P323218" s="83"/>
    </row>
    <row r="323219" spans="16:16" x14ac:dyDescent="0.3">
      <c r="P323219" s="83"/>
    </row>
    <row r="323220" spans="16:16" x14ac:dyDescent="0.3">
      <c r="P323220" s="83"/>
    </row>
    <row r="323221" spans="16:16" x14ac:dyDescent="0.3">
      <c r="P323221" s="83"/>
    </row>
    <row r="323222" spans="16:16" x14ac:dyDescent="0.3">
      <c r="P323222" s="83"/>
    </row>
    <row r="323223" spans="16:16" x14ac:dyDescent="0.3">
      <c r="P323223" s="83"/>
    </row>
    <row r="323224" spans="16:16" x14ac:dyDescent="0.3">
      <c r="P323224" s="83"/>
    </row>
    <row r="323225" spans="16:16" x14ac:dyDescent="0.3">
      <c r="P323225" s="83"/>
    </row>
    <row r="323226" spans="16:16" x14ac:dyDescent="0.3">
      <c r="P323226" s="83"/>
    </row>
    <row r="323227" spans="16:16" x14ac:dyDescent="0.3">
      <c r="P323227" s="83"/>
    </row>
    <row r="323228" spans="16:16" x14ac:dyDescent="0.3">
      <c r="P323228" s="83"/>
    </row>
    <row r="323229" spans="16:16" x14ac:dyDescent="0.3">
      <c r="P323229" s="83"/>
    </row>
    <row r="323230" spans="16:16" x14ac:dyDescent="0.3">
      <c r="P323230" s="83"/>
    </row>
    <row r="323231" spans="16:16" x14ac:dyDescent="0.3">
      <c r="P323231" s="83"/>
    </row>
    <row r="323232" spans="16:16" x14ac:dyDescent="0.3">
      <c r="P323232" s="83"/>
    </row>
    <row r="323233" spans="16:16" x14ac:dyDescent="0.3">
      <c r="P323233" s="83"/>
    </row>
    <row r="323234" spans="16:16" x14ac:dyDescent="0.3">
      <c r="P323234" s="83"/>
    </row>
    <row r="323235" spans="16:16" x14ac:dyDescent="0.3">
      <c r="P323235" s="83"/>
    </row>
    <row r="323236" spans="16:16" x14ac:dyDescent="0.3">
      <c r="P323236" s="83"/>
    </row>
    <row r="323237" spans="16:16" x14ac:dyDescent="0.3">
      <c r="P323237" s="83"/>
    </row>
    <row r="323238" spans="16:16" x14ac:dyDescent="0.3">
      <c r="P323238" s="83"/>
    </row>
    <row r="323239" spans="16:16" x14ac:dyDescent="0.3">
      <c r="P323239" s="83"/>
    </row>
    <row r="323240" spans="16:16" x14ac:dyDescent="0.3">
      <c r="P323240" s="83"/>
    </row>
    <row r="323241" spans="16:16" x14ac:dyDescent="0.3">
      <c r="P323241" s="83"/>
    </row>
    <row r="323242" spans="16:16" x14ac:dyDescent="0.3">
      <c r="P323242" s="83"/>
    </row>
    <row r="323243" spans="16:16" x14ac:dyDescent="0.3">
      <c r="P323243" s="83"/>
    </row>
    <row r="323244" spans="16:16" x14ac:dyDescent="0.3">
      <c r="P323244" s="83"/>
    </row>
    <row r="323245" spans="16:16" x14ac:dyDescent="0.3">
      <c r="P323245" s="83"/>
    </row>
    <row r="323246" spans="16:16" x14ac:dyDescent="0.3">
      <c r="P323246" s="83"/>
    </row>
    <row r="323247" spans="16:16" x14ac:dyDescent="0.3">
      <c r="P323247" s="83"/>
    </row>
    <row r="323248" spans="16:16" x14ac:dyDescent="0.3">
      <c r="P323248" s="83"/>
    </row>
    <row r="323249" spans="16:16" x14ac:dyDescent="0.3">
      <c r="P323249" s="83"/>
    </row>
    <row r="323250" spans="16:16" x14ac:dyDescent="0.3">
      <c r="P323250" s="83"/>
    </row>
    <row r="323251" spans="16:16" x14ac:dyDescent="0.3">
      <c r="P323251" s="83"/>
    </row>
    <row r="323252" spans="16:16" x14ac:dyDescent="0.3">
      <c r="P323252" s="83"/>
    </row>
    <row r="323253" spans="16:16" x14ac:dyDescent="0.3">
      <c r="P323253" s="83"/>
    </row>
    <row r="323254" spans="16:16" x14ac:dyDescent="0.3">
      <c r="P323254" s="83"/>
    </row>
    <row r="323255" spans="16:16" x14ac:dyDescent="0.3">
      <c r="P323255" s="83"/>
    </row>
    <row r="323256" spans="16:16" x14ac:dyDescent="0.3">
      <c r="P323256" s="83"/>
    </row>
    <row r="323257" spans="16:16" x14ac:dyDescent="0.3">
      <c r="P323257" s="83"/>
    </row>
    <row r="323258" spans="16:16" x14ac:dyDescent="0.3">
      <c r="P323258" s="83"/>
    </row>
    <row r="323259" spans="16:16" x14ac:dyDescent="0.3">
      <c r="P323259" s="83"/>
    </row>
    <row r="323260" spans="16:16" x14ac:dyDescent="0.3">
      <c r="P323260" s="83"/>
    </row>
    <row r="323261" spans="16:16" x14ac:dyDescent="0.3">
      <c r="P323261" s="83"/>
    </row>
    <row r="323262" spans="16:16" x14ac:dyDescent="0.3">
      <c r="P323262" s="83"/>
    </row>
    <row r="323263" spans="16:16" x14ac:dyDescent="0.3">
      <c r="P323263" s="83"/>
    </row>
    <row r="323264" spans="16:16" x14ac:dyDescent="0.3">
      <c r="P323264" s="83"/>
    </row>
    <row r="323265" spans="16:16" x14ac:dyDescent="0.3">
      <c r="P323265" s="83"/>
    </row>
    <row r="323266" spans="16:16" x14ac:dyDescent="0.3">
      <c r="P323266" s="83"/>
    </row>
    <row r="323267" spans="16:16" x14ac:dyDescent="0.3">
      <c r="P323267" s="83"/>
    </row>
    <row r="323268" spans="16:16" x14ac:dyDescent="0.3">
      <c r="P323268" s="83"/>
    </row>
    <row r="323269" spans="16:16" x14ac:dyDescent="0.3">
      <c r="P323269" s="83"/>
    </row>
    <row r="323270" spans="16:16" x14ac:dyDescent="0.3">
      <c r="P323270" s="83"/>
    </row>
    <row r="323271" spans="16:16" x14ac:dyDescent="0.3">
      <c r="P323271" s="83"/>
    </row>
    <row r="323272" spans="16:16" x14ac:dyDescent="0.3">
      <c r="P323272" s="83"/>
    </row>
    <row r="323273" spans="16:16" x14ac:dyDescent="0.3">
      <c r="P323273" s="83"/>
    </row>
    <row r="323274" spans="16:16" x14ac:dyDescent="0.3">
      <c r="P323274" s="83"/>
    </row>
    <row r="323275" spans="16:16" x14ac:dyDescent="0.3">
      <c r="P323275" s="83"/>
    </row>
    <row r="323276" spans="16:16" x14ac:dyDescent="0.3">
      <c r="P323276" s="83"/>
    </row>
    <row r="323277" spans="16:16" x14ac:dyDescent="0.3">
      <c r="P323277" s="83"/>
    </row>
    <row r="323278" spans="16:16" x14ac:dyDescent="0.3">
      <c r="P323278" s="83"/>
    </row>
    <row r="323279" spans="16:16" x14ac:dyDescent="0.3">
      <c r="P323279" s="83"/>
    </row>
    <row r="323280" spans="16:16" x14ac:dyDescent="0.3">
      <c r="P323280" s="83"/>
    </row>
    <row r="323281" spans="16:16" x14ac:dyDescent="0.3">
      <c r="P323281" s="83"/>
    </row>
    <row r="323282" spans="16:16" x14ac:dyDescent="0.3">
      <c r="P323282" s="83"/>
    </row>
    <row r="323283" spans="16:16" x14ac:dyDescent="0.3">
      <c r="P323283" s="83"/>
    </row>
    <row r="323284" spans="16:16" x14ac:dyDescent="0.3">
      <c r="P323284" s="83"/>
    </row>
    <row r="323285" spans="16:16" x14ac:dyDescent="0.3">
      <c r="P323285" s="83"/>
    </row>
    <row r="323286" spans="16:16" x14ac:dyDescent="0.3">
      <c r="P323286" s="83"/>
    </row>
    <row r="323287" spans="16:16" x14ac:dyDescent="0.3">
      <c r="P323287" s="83"/>
    </row>
    <row r="323288" spans="16:16" x14ac:dyDescent="0.3">
      <c r="P323288" s="83"/>
    </row>
    <row r="323289" spans="16:16" x14ac:dyDescent="0.3">
      <c r="P323289" s="83"/>
    </row>
    <row r="323290" spans="16:16" x14ac:dyDescent="0.3">
      <c r="P323290" s="83"/>
    </row>
    <row r="323291" spans="16:16" x14ac:dyDescent="0.3">
      <c r="P323291" s="83"/>
    </row>
    <row r="323292" spans="16:16" x14ac:dyDescent="0.3">
      <c r="P323292" s="83"/>
    </row>
    <row r="323293" spans="16:16" x14ac:dyDescent="0.3">
      <c r="P323293" s="83"/>
    </row>
    <row r="323294" spans="16:16" x14ac:dyDescent="0.3">
      <c r="P323294" s="83"/>
    </row>
    <row r="323295" spans="16:16" x14ac:dyDescent="0.3">
      <c r="P323295" s="83"/>
    </row>
    <row r="323296" spans="16:16" x14ac:dyDescent="0.3">
      <c r="P323296" s="83"/>
    </row>
    <row r="323297" spans="16:16" x14ac:dyDescent="0.3">
      <c r="P323297" s="83"/>
    </row>
    <row r="323298" spans="16:16" x14ac:dyDescent="0.3">
      <c r="P323298" s="83"/>
    </row>
    <row r="323299" spans="16:16" x14ac:dyDescent="0.3">
      <c r="P323299" s="83"/>
    </row>
    <row r="323300" spans="16:16" x14ac:dyDescent="0.3">
      <c r="P323300" s="83"/>
    </row>
    <row r="323301" spans="16:16" x14ac:dyDescent="0.3">
      <c r="P323301" s="83"/>
    </row>
    <row r="323302" spans="16:16" x14ac:dyDescent="0.3">
      <c r="P323302" s="83"/>
    </row>
    <row r="323303" spans="16:16" x14ac:dyDescent="0.3">
      <c r="P323303" s="83"/>
    </row>
    <row r="323304" spans="16:16" x14ac:dyDescent="0.3">
      <c r="P323304" s="83"/>
    </row>
    <row r="323305" spans="16:16" x14ac:dyDescent="0.3">
      <c r="P323305" s="83"/>
    </row>
    <row r="323306" spans="16:16" x14ac:dyDescent="0.3">
      <c r="P323306" s="83"/>
    </row>
    <row r="323307" spans="16:16" x14ac:dyDescent="0.3">
      <c r="P323307" s="83"/>
    </row>
    <row r="323308" spans="16:16" x14ac:dyDescent="0.3">
      <c r="P323308" s="83"/>
    </row>
    <row r="323309" spans="16:16" x14ac:dyDescent="0.3">
      <c r="P323309" s="83"/>
    </row>
    <row r="323310" spans="16:16" x14ac:dyDescent="0.3">
      <c r="P323310" s="83"/>
    </row>
    <row r="323311" spans="16:16" x14ac:dyDescent="0.3">
      <c r="P323311" s="83"/>
    </row>
    <row r="323312" spans="16:16" x14ac:dyDescent="0.3">
      <c r="P323312" s="83"/>
    </row>
    <row r="323313" spans="16:16" x14ac:dyDescent="0.3">
      <c r="P323313" s="83"/>
    </row>
    <row r="323314" spans="16:16" x14ac:dyDescent="0.3">
      <c r="P323314" s="83"/>
    </row>
    <row r="323315" spans="16:16" x14ac:dyDescent="0.3">
      <c r="P323315" s="83"/>
    </row>
    <row r="323316" spans="16:16" x14ac:dyDescent="0.3">
      <c r="P323316" s="83"/>
    </row>
    <row r="323317" spans="16:16" x14ac:dyDescent="0.3">
      <c r="P323317" s="83"/>
    </row>
    <row r="323318" spans="16:16" x14ac:dyDescent="0.3">
      <c r="P323318" s="83"/>
    </row>
    <row r="323319" spans="16:16" x14ac:dyDescent="0.3">
      <c r="P323319" s="83"/>
    </row>
    <row r="323320" spans="16:16" x14ac:dyDescent="0.3">
      <c r="P323320" s="83"/>
    </row>
    <row r="323321" spans="16:16" x14ac:dyDescent="0.3">
      <c r="P323321" s="83"/>
    </row>
    <row r="323322" spans="16:16" x14ac:dyDescent="0.3">
      <c r="P323322" s="83"/>
    </row>
    <row r="323323" spans="16:16" x14ac:dyDescent="0.3">
      <c r="P323323" s="83"/>
    </row>
    <row r="323324" spans="16:16" x14ac:dyDescent="0.3">
      <c r="P323324" s="83"/>
    </row>
    <row r="323325" spans="16:16" x14ac:dyDescent="0.3">
      <c r="P323325" s="83"/>
    </row>
    <row r="323326" spans="16:16" x14ac:dyDescent="0.3">
      <c r="P323326" s="83"/>
    </row>
    <row r="323327" spans="16:16" x14ac:dyDescent="0.3">
      <c r="P323327" s="83"/>
    </row>
    <row r="323328" spans="16:16" x14ac:dyDescent="0.3">
      <c r="P323328" s="83"/>
    </row>
    <row r="323329" spans="16:16" x14ac:dyDescent="0.3">
      <c r="P323329" s="83"/>
    </row>
    <row r="323330" spans="16:16" x14ac:dyDescent="0.3">
      <c r="P323330" s="83"/>
    </row>
    <row r="323331" spans="16:16" x14ac:dyDescent="0.3">
      <c r="P323331" s="83"/>
    </row>
    <row r="323332" spans="16:16" x14ac:dyDescent="0.3">
      <c r="P323332" s="83"/>
    </row>
    <row r="323333" spans="16:16" x14ac:dyDescent="0.3">
      <c r="P323333" s="83"/>
    </row>
    <row r="323334" spans="16:16" x14ac:dyDescent="0.3">
      <c r="P323334" s="83"/>
    </row>
    <row r="323335" spans="16:16" x14ac:dyDescent="0.3">
      <c r="P323335" s="83"/>
    </row>
    <row r="323336" spans="16:16" x14ac:dyDescent="0.3">
      <c r="P323336" s="83"/>
    </row>
    <row r="323337" spans="16:16" x14ac:dyDescent="0.3">
      <c r="P323337" s="83"/>
    </row>
    <row r="323338" spans="16:16" x14ac:dyDescent="0.3">
      <c r="P323338" s="83"/>
    </row>
    <row r="323339" spans="16:16" x14ac:dyDescent="0.3">
      <c r="P323339" s="83"/>
    </row>
    <row r="323340" spans="16:16" x14ac:dyDescent="0.3">
      <c r="P323340" s="83"/>
    </row>
    <row r="323341" spans="16:16" x14ac:dyDescent="0.3">
      <c r="P323341" s="83"/>
    </row>
    <row r="323342" spans="16:16" x14ac:dyDescent="0.3">
      <c r="P323342" s="83"/>
    </row>
    <row r="323343" spans="16:16" x14ac:dyDescent="0.3">
      <c r="P323343" s="83"/>
    </row>
    <row r="323344" spans="16:16" x14ac:dyDescent="0.3">
      <c r="P323344" s="83"/>
    </row>
    <row r="323345" spans="16:16" x14ac:dyDescent="0.3">
      <c r="P323345" s="83"/>
    </row>
    <row r="323346" spans="16:16" x14ac:dyDescent="0.3">
      <c r="P323346" s="83"/>
    </row>
    <row r="323347" spans="16:16" x14ac:dyDescent="0.3">
      <c r="P323347" s="83"/>
    </row>
    <row r="323348" spans="16:16" x14ac:dyDescent="0.3">
      <c r="P323348" s="83"/>
    </row>
    <row r="323349" spans="16:16" x14ac:dyDescent="0.3">
      <c r="P323349" s="83"/>
    </row>
    <row r="323350" spans="16:16" x14ac:dyDescent="0.3">
      <c r="P323350" s="83"/>
    </row>
    <row r="323351" spans="16:16" x14ac:dyDescent="0.3">
      <c r="P323351" s="83"/>
    </row>
    <row r="323352" spans="16:16" x14ac:dyDescent="0.3">
      <c r="P323352" s="83"/>
    </row>
    <row r="323353" spans="16:16" x14ac:dyDescent="0.3">
      <c r="P323353" s="83"/>
    </row>
    <row r="323354" spans="16:16" x14ac:dyDescent="0.3">
      <c r="P323354" s="83"/>
    </row>
    <row r="323355" spans="16:16" x14ac:dyDescent="0.3">
      <c r="P323355" s="83"/>
    </row>
    <row r="323356" spans="16:16" x14ac:dyDescent="0.3">
      <c r="P323356" s="83"/>
    </row>
    <row r="323357" spans="16:16" x14ac:dyDescent="0.3">
      <c r="P323357" s="83"/>
    </row>
    <row r="323358" spans="16:16" x14ac:dyDescent="0.3">
      <c r="P323358" s="83"/>
    </row>
    <row r="323359" spans="16:16" x14ac:dyDescent="0.3">
      <c r="P323359" s="83"/>
    </row>
    <row r="323360" spans="16:16" x14ac:dyDescent="0.3">
      <c r="P323360" s="83"/>
    </row>
    <row r="323361" spans="16:16" x14ac:dyDescent="0.3">
      <c r="P323361" s="83"/>
    </row>
    <row r="323362" spans="16:16" x14ac:dyDescent="0.3">
      <c r="P323362" s="83"/>
    </row>
    <row r="323363" spans="16:16" x14ac:dyDescent="0.3">
      <c r="P323363" s="83"/>
    </row>
    <row r="323364" spans="16:16" x14ac:dyDescent="0.3">
      <c r="P323364" s="83"/>
    </row>
    <row r="323365" spans="16:16" x14ac:dyDescent="0.3">
      <c r="P323365" s="83"/>
    </row>
    <row r="323366" spans="16:16" x14ac:dyDescent="0.3">
      <c r="P323366" s="83"/>
    </row>
    <row r="323367" spans="16:16" x14ac:dyDescent="0.3">
      <c r="P323367" s="83"/>
    </row>
    <row r="323368" spans="16:16" x14ac:dyDescent="0.3">
      <c r="P323368" s="83"/>
    </row>
    <row r="323369" spans="16:16" x14ac:dyDescent="0.3">
      <c r="P323369" s="83"/>
    </row>
    <row r="323370" spans="16:16" x14ac:dyDescent="0.3">
      <c r="P323370" s="83"/>
    </row>
    <row r="323371" spans="16:16" x14ac:dyDescent="0.3">
      <c r="P323371" s="83"/>
    </row>
    <row r="323372" spans="16:16" x14ac:dyDescent="0.3">
      <c r="P323372" s="83"/>
    </row>
    <row r="323373" spans="16:16" x14ac:dyDescent="0.3">
      <c r="P323373" s="83"/>
    </row>
    <row r="323374" spans="16:16" x14ac:dyDescent="0.3">
      <c r="P323374" s="83"/>
    </row>
    <row r="323375" spans="16:16" x14ac:dyDescent="0.3">
      <c r="P323375" s="83"/>
    </row>
    <row r="323376" spans="16:16" x14ac:dyDescent="0.3">
      <c r="P323376" s="83"/>
    </row>
    <row r="323377" spans="16:16" x14ac:dyDescent="0.3">
      <c r="P323377" s="83"/>
    </row>
    <row r="323378" spans="16:16" x14ac:dyDescent="0.3">
      <c r="P323378" s="83"/>
    </row>
    <row r="323379" spans="16:16" x14ac:dyDescent="0.3">
      <c r="P323379" s="83"/>
    </row>
    <row r="323380" spans="16:16" x14ac:dyDescent="0.3">
      <c r="P323380" s="83"/>
    </row>
    <row r="323381" spans="16:16" x14ac:dyDescent="0.3">
      <c r="P323381" s="83"/>
    </row>
    <row r="323382" spans="16:16" x14ac:dyDescent="0.3">
      <c r="P323382" s="83"/>
    </row>
    <row r="323383" spans="16:16" x14ac:dyDescent="0.3">
      <c r="P323383" s="83"/>
    </row>
    <row r="323384" spans="16:16" x14ac:dyDescent="0.3">
      <c r="P323384" s="83"/>
    </row>
    <row r="323385" spans="16:16" x14ac:dyDescent="0.3">
      <c r="P323385" s="83"/>
    </row>
    <row r="323386" spans="16:16" x14ac:dyDescent="0.3">
      <c r="P323386" s="83"/>
    </row>
    <row r="323387" spans="16:16" x14ac:dyDescent="0.3">
      <c r="P323387" s="83"/>
    </row>
    <row r="323388" spans="16:16" x14ac:dyDescent="0.3">
      <c r="P323388" s="83"/>
    </row>
    <row r="323389" spans="16:16" x14ac:dyDescent="0.3">
      <c r="P323389" s="83"/>
    </row>
    <row r="323390" spans="16:16" x14ac:dyDescent="0.3">
      <c r="P323390" s="83"/>
    </row>
    <row r="323391" spans="16:16" x14ac:dyDescent="0.3">
      <c r="P323391" s="83"/>
    </row>
    <row r="323392" spans="16:16" x14ac:dyDescent="0.3">
      <c r="P323392" s="83"/>
    </row>
    <row r="323393" spans="16:16" x14ac:dyDescent="0.3">
      <c r="P323393" s="83"/>
    </row>
    <row r="323394" spans="16:16" x14ac:dyDescent="0.3">
      <c r="P323394" s="83"/>
    </row>
    <row r="323395" spans="16:16" x14ac:dyDescent="0.3">
      <c r="P323395" s="83"/>
    </row>
    <row r="323396" spans="16:16" x14ac:dyDescent="0.3">
      <c r="P323396" s="83"/>
    </row>
    <row r="323397" spans="16:16" x14ac:dyDescent="0.3">
      <c r="P323397" s="83"/>
    </row>
    <row r="323398" spans="16:16" x14ac:dyDescent="0.3">
      <c r="P323398" s="83"/>
    </row>
    <row r="323399" spans="16:16" x14ac:dyDescent="0.3">
      <c r="P323399" s="83"/>
    </row>
    <row r="323400" spans="16:16" x14ac:dyDescent="0.3">
      <c r="P323400" s="83"/>
    </row>
    <row r="323401" spans="16:16" x14ac:dyDescent="0.3">
      <c r="P323401" s="83"/>
    </row>
    <row r="323402" spans="16:16" x14ac:dyDescent="0.3">
      <c r="P323402" s="83"/>
    </row>
    <row r="323403" spans="16:16" x14ac:dyDescent="0.3">
      <c r="P323403" s="83"/>
    </row>
    <row r="323404" spans="16:16" x14ac:dyDescent="0.3">
      <c r="P323404" s="83"/>
    </row>
    <row r="323405" spans="16:16" x14ac:dyDescent="0.3">
      <c r="P323405" s="83"/>
    </row>
    <row r="323406" spans="16:16" x14ac:dyDescent="0.3">
      <c r="P323406" s="83"/>
    </row>
    <row r="323407" spans="16:16" x14ac:dyDescent="0.3">
      <c r="P323407" s="83"/>
    </row>
    <row r="323408" spans="16:16" x14ac:dyDescent="0.3">
      <c r="P323408" s="83"/>
    </row>
    <row r="323409" spans="16:16" x14ac:dyDescent="0.3">
      <c r="P323409" s="83"/>
    </row>
    <row r="323410" spans="16:16" x14ac:dyDescent="0.3">
      <c r="P323410" s="83"/>
    </row>
    <row r="323411" spans="16:16" x14ac:dyDescent="0.3">
      <c r="P323411" s="83"/>
    </row>
    <row r="323412" spans="16:16" x14ac:dyDescent="0.3">
      <c r="P323412" s="83"/>
    </row>
    <row r="323413" spans="16:16" x14ac:dyDescent="0.3">
      <c r="P323413" s="83"/>
    </row>
    <row r="323414" spans="16:16" x14ac:dyDescent="0.3">
      <c r="P323414" s="83"/>
    </row>
    <row r="323415" spans="16:16" x14ac:dyDescent="0.3">
      <c r="P323415" s="83"/>
    </row>
    <row r="323416" spans="16:16" x14ac:dyDescent="0.3">
      <c r="P323416" s="83"/>
    </row>
    <row r="323417" spans="16:16" x14ac:dyDescent="0.3">
      <c r="P323417" s="83"/>
    </row>
    <row r="323418" spans="16:16" x14ac:dyDescent="0.3">
      <c r="P323418" s="83"/>
    </row>
    <row r="323419" spans="16:16" x14ac:dyDescent="0.3">
      <c r="P323419" s="83"/>
    </row>
    <row r="323420" spans="16:16" x14ac:dyDescent="0.3">
      <c r="P323420" s="83"/>
    </row>
    <row r="323421" spans="16:16" x14ac:dyDescent="0.3">
      <c r="P323421" s="83"/>
    </row>
    <row r="323422" spans="16:16" x14ac:dyDescent="0.3">
      <c r="P323422" s="83"/>
    </row>
    <row r="323423" spans="16:16" x14ac:dyDescent="0.3">
      <c r="P323423" s="83"/>
    </row>
    <row r="323424" spans="16:16" x14ac:dyDescent="0.3">
      <c r="P323424" s="83"/>
    </row>
    <row r="323425" spans="16:16" x14ac:dyDescent="0.3">
      <c r="P323425" s="83"/>
    </row>
    <row r="323426" spans="16:16" x14ac:dyDescent="0.3">
      <c r="P323426" s="83"/>
    </row>
    <row r="323427" spans="16:16" x14ac:dyDescent="0.3">
      <c r="P323427" s="83"/>
    </row>
    <row r="323428" spans="16:16" x14ac:dyDescent="0.3">
      <c r="P323428" s="83"/>
    </row>
    <row r="323429" spans="16:16" x14ac:dyDescent="0.3">
      <c r="P323429" s="83"/>
    </row>
    <row r="323430" spans="16:16" x14ac:dyDescent="0.3">
      <c r="P323430" s="83"/>
    </row>
    <row r="323431" spans="16:16" x14ac:dyDescent="0.3">
      <c r="P323431" s="83"/>
    </row>
    <row r="323432" spans="16:16" x14ac:dyDescent="0.3">
      <c r="P323432" s="83"/>
    </row>
    <row r="323433" spans="16:16" x14ac:dyDescent="0.3">
      <c r="P323433" s="83"/>
    </row>
    <row r="323434" spans="16:16" x14ac:dyDescent="0.3">
      <c r="P323434" s="83"/>
    </row>
    <row r="323435" spans="16:16" x14ac:dyDescent="0.3">
      <c r="P323435" s="83"/>
    </row>
    <row r="323436" spans="16:16" x14ac:dyDescent="0.3">
      <c r="P323436" s="83"/>
    </row>
    <row r="323437" spans="16:16" x14ac:dyDescent="0.3">
      <c r="P323437" s="83"/>
    </row>
    <row r="323438" spans="16:16" x14ac:dyDescent="0.3">
      <c r="P323438" s="83"/>
    </row>
    <row r="323439" spans="16:16" x14ac:dyDescent="0.3">
      <c r="P323439" s="83"/>
    </row>
    <row r="323440" spans="16:16" x14ac:dyDescent="0.3">
      <c r="P323440" s="83"/>
    </row>
    <row r="323441" spans="16:16" x14ac:dyDescent="0.3">
      <c r="P323441" s="83"/>
    </row>
    <row r="323442" spans="16:16" x14ac:dyDescent="0.3">
      <c r="P323442" s="83"/>
    </row>
    <row r="323443" spans="16:16" x14ac:dyDescent="0.3">
      <c r="P323443" s="83"/>
    </row>
    <row r="323444" spans="16:16" x14ac:dyDescent="0.3">
      <c r="P323444" s="83"/>
    </row>
    <row r="323445" spans="16:16" x14ac:dyDescent="0.3">
      <c r="P323445" s="83"/>
    </row>
    <row r="323446" spans="16:16" x14ac:dyDescent="0.3">
      <c r="P323446" s="83"/>
    </row>
    <row r="323447" spans="16:16" x14ac:dyDescent="0.3">
      <c r="P323447" s="83"/>
    </row>
    <row r="323448" spans="16:16" x14ac:dyDescent="0.3">
      <c r="P323448" s="83"/>
    </row>
    <row r="323449" spans="16:16" x14ac:dyDescent="0.3">
      <c r="P323449" s="83"/>
    </row>
    <row r="323450" spans="16:16" x14ac:dyDescent="0.3">
      <c r="P323450" s="83"/>
    </row>
    <row r="323451" spans="16:16" x14ac:dyDescent="0.3">
      <c r="P323451" s="83"/>
    </row>
    <row r="323452" spans="16:16" x14ac:dyDescent="0.3">
      <c r="P323452" s="83"/>
    </row>
    <row r="323453" spans="16:16" x14ac:dyDescent="0.3">
      <c r="P323453" s="83"/>
    </row>
    <row r="323454" spans="16:16" x14ac:dyDescent="0.3">
      <c r="P323454" s="83"/>
    </row>
    <row r="323455" spans="16:16" x14ac:dyDescent="0.3">
      <c r="P323455" s="83"/>
    </row>
    <row r="323456" spans="16:16" x14ac:dyDescent="0.3">
      <c r="P323456" s="83"/>
    </row>
    <row r="323457" spans="16:16" x14ac:dyDescent="0.3">
      <c r="P323457" s="83"/>
    </row>
    <row r="323458" spans="16:16" x14ac:dyDescent="0.3">
      <c r="P323458" s="83"/>
    </row>
    <row r="323459" spans="16:16" x14ac:dyDescent="0.3">
      <c r="P323459" s="83"/>
    </row>
    <row r="323460" spans="16:16" x14ac:dyDescent="0.3">
      <c r="P323460" s="83"/>
    </row>
    <row r="323461" spans="16:16" x14ac:dyDescent="0.3">
      <c r="P323461" s="83"/>
    </row>
    <row r="323462" spans="16:16" x14ac:dyDescent="0.3">
      <c r="P323462" s="83"/>
    </row>
    <row r="323463" spans="16:16" x14ac:dyDescent="0.3">
      <c r="P323463" s="83"/>
    </row>
    <row r="323464" spans="16:16" x14ac:dyDescent="0.3">
      <c r="P323464" s="83"/>
    </row>
    <row r="323465" spans="16:16" x14ac:dyDescent="0.3">
      <c r="P323465" s="83"/>
    </row>
    <row r="323466" spans="16:16" x14ac:dyDescent="0.3">
      <c r="P323466" s="83"/>
    </row>
    <row r="323467" spans="16:16" x14ac:dyDescent="0.3">
      <c r="P323467" s="83"/>
    </row>
    <row r="323468" spans="16:16" x14ac:dyDescent="0.3">
      <c r="P323468" s="83"/>
    </row>
    <row r="323469" spans="16:16" x14ac:dyDescent="0.3">
      <c r="P323469" s="83"/>
    </row>
    <row r="323470" spans="16:16" x14ac:dyDescent="0.3">
      <c r="P323470" s="83"/>
    </row>
    <row r="323471" spans="16:16" x14ac:dyDescent="0.3">
      <c r="P323471" s="83"/>
    </row>
    <row r="323472" spans="16:16" x14ac:dyDescent="0.3">
      <c r="P323472" s="83"/>
    </row>
    <row r="323473" spans="16:16" x14ac:dyDescent="0.3">
      <c r="P323473" s="83"/>
    </row>
    <row r="323474" spans="16:16" x14ac:dyDescent="0.3">
      <c r="P323474" s="83"/>
    </row>
    <row r="323475" spans="16:16" x14ac:dyDescent="0.3">
      <c r="P323475" s="83"/>
    </row>
    <row r="323476" spans="16:16" x14ac:dyDescent="0.3">
      <c r="P323476" s="83"/>
    </row>
    <row r="323477" spans="16:16" x14ac:dyDescent="0.3">
      <c r="P323477" s="83"/>
    </row>
    <row r="323478" spans="16:16" x14ac:dyDescent="0.3">
      <c r="P323478" s="83"/>
    </row>
    <row r="323479" spans="16:16" x14ac:dyDescent="0.3">
      <c r="P323479" s="83"/>
    </row>
    <row r="323480" spans="16:16" x14ac:dyDescent="0.3">
      <c r="P323480" s="83"/>
    </row>
    <row r="323481" spans="16:16" x14ac:dyDescent="0.3">
      <c r="P323481" s="83"/>
    </row>
    <row r="323482" spans="16:16" x14ac:dyDescent="0.3">
      <c r="P323482" s="83"/>
    </row>
    <row r="323483" spans="16:16" x14ac:dyDescent="0.3">
      <c r="P323483" s="83"/>
    </row>
    <row r="323484" spans="16:16" x14ac:dyDescent="0.3">
      <c r="P323484" s="83"/>
    </row>
    <row r="323485" spans="16:16" x14ac:dyDescent="0.3">
      <c r="P323485" s="83"/>
    </row>
    <row r="323486" spans="16:16" x14ac:dyDescent="0.3">
      <c r="P323486" s="83"/>
    </row>
    <row r="323487" spans="16:16" x14ac:dyDescent="0.3">
      <c r="P323487" s="83"/>
    </row>
    <row r="323488" spans="16:16" x14ac:dyDescent="0.3">
      <c r="P323488" s="83"/>
    </row>
    <row r="323489" spans="16:16" x14ac:dyDescent="0.3">
      <c r="P323489" s="83"/>
    </row>
    <row r="323490" spans="16:16" x14ac:dyDescent="0.3">
      <c r="P323490" s="83"/>
    </row>
    <row r="323491" spans="16:16" x14ac:dyDescent="0.3">
      <c r="P323491" s="83"/>
    </row>
    <row r="323492" spans="16:16" x14ac:dyDescent="0.3">
      <c r="P323492" s="83"/>
    </row>
    <row r="323493" spans="16:16" x14ac:dyDescent="0.3">
      <c r="P323493" s="83"/>
    </row>
    <row r="323494" spans="16:16" x14ac:dyDescent="0.3">
      <c r="P323494" s="83"/>
    </row>
    <row r="323495" spans="16:16" x14ac:dyDescent="0.3">
      <c r="P323495" s="83"/>
    </row>
    <row r="323496" spans="16:16" x14ac:dyDescent="0.3">
      <c r="P323496" s="83"/>
    </row>
    <row r="323497" spans="16:16" x14ac:dyDescent="0.3">
      <c r="P323497" s="83"/>
    </row>
    <row r="323498" spans="16:16" x14ac:dyDescent="0.3">
      <c r="P323498" s="83"/>
    </row>
    <row r="323499" spans="16:16" x14ac:dyDescent="0.3">
      <c r="P323499" s="83"/>
    </row>
    <row r="323500" spans="16:16" x14ac:dyDescent="0.3">
      <c r="P323500" s="83"/>
    </row>
    <row r="323501" spans="16:16" x14ac:dyDescent="0.3">
      <c r="P323501" s="83"/>
    </row>
    <row r="323502" spans="16:16" x14ac:dyDescent="0.3">
      <c r="P323502" s="83"/>
    </row>
    <row r="323503" spans="16:16" x14ac:dyDescent="0.3">
      <c r="P323503" s="83"/>
    </row>
    <row r="323504" spans="16:16" x14ac:dyDescent="0.3">
      <c r="P323504" s="83"/>
    </row>
    <row r="323505" spans="16:16" x14ac:dyDescent="0.3">
      <c r="P323505" s="83"/>
    </row>
    <row r="323506" spans="16:16" x14ac:dyDescent="0.3">
      <c r="P323506" s="83"/>
    </row>
    <row r="323507" spans="16:16" x14ac:dyDescent="0.3">
      <c r="P323507" s="83"/>
    </row>
    <row r="323508" spans="16:16" x14ac:dyDescent="0.3">
      <c r="P323508" s="83"/>
    </row>
    <row r="323509" spans="16:16" x14ac:dyDescent="0.3">
      <c r="P323509" s="83"/>
    </row>
    <row r="323510" spans="16:16" x14ac:dyDescent="0.3">
      <c r="P323510" s="83"/>
    </row>
    <row r="323511" spans="16:16" x14ac:dyDescent="0.3">
      <c r="P323511" s="83"/>
    </row>
    <row r="323512" spans="16:16" x14ac:dyDescent="0.3">
      <c r="P323512" s="83"/>
    </row>
    <row r="323513" spans="16:16" x14ac:dyDescent="0.3">
      <c r="P323513" s="83"/>
    </row>
    <row r="323514" spans="16:16" x14ac:dyDescent="0.3">
      <c r="P323514" s="83"/>
    </row>
    <row r="323515" spans="16:16" x14ac:dyDescent="0.3">
      <c r="P323515" s="83"/>
    </row>
    <row r="323516" spans="16:16" x14ac:dyDescent="0.3">
      <c r="P323516" s="83"/>
    </row>
    <row r="323517" spans="16:16" x14ac:dyDescent="0.3">
      <c r="P323517" s="83"/>
    </row>
    <row r="323518" spans="16:16" x14ac:dyDescent="0.3">
      <c r="P323518" s="83"/>
    </row>
    <row r="323519" spans="16:16" x14ac:dyDescent="0.3">
      <c r="P323519" s="83"/>
    </row>
    <row r="323520" spans="16:16" x14ac:dyDescent="0.3">
      <c r="P323520" s="83"/>
    </row>
    <row r="323521" spans="16:16" x14ac:dyDescent="0.3">
      <c r="P323521" s="83"/>
    </row>
    <row r="323522" spans="16:16" x14ac:dyDescent="0.3">
      <c r="P323522" s="83"/>
    </row>
    <row r="323523" spans="16:16" x14ac:dyDescent="0.3">
      <c r="P323523" s="83"/>
    </row>
    <row r="323524" spans="16:16" x14ac:dyDescent="0.3">
      <c r="P323524" s="83"/>
    </row>
    <row r="323525" spans="16:16" x14ac:dyDescent="0.3">
      <c r="P323525" s="83"/>
    </row>
    <row r="323526" spans="16:16" x14ac:dyDescent="0.3">
      <c r="P323526" s="83"/>
    </row>
    <row r="323527" spans="16:16" x14ac:dyDescent="0.3">
      <c r="P323527" s="83"/>
    </row>
    <row r="323528" spans="16:16" x14ac:dyDescent="0.3">
      <c r="P323528" s="83"/>
    </row>
    <row r="323529" spans="16:16" x14ac:dyDescent="0.3">
      <c r="P323529" s="83"/>
    </row>
    <row r="323530" spans="16:16" x14ac:dyDescent="0.3">
      <c r="P323530" s="83"/>
    </row>
    <row r="323531" spans="16:16" x14ac:dyDescent="0.3">
      <c r="P323531" s="83"/>
    </row>
    <row r="323532" spans="16:16" x14ac:dyDescent="0.3">
      <c r="P323532" s="83"/>
    </row>
    <row r="323533" spans="16:16" x14ac:dyDescent="0.3">
      <c r="P323533" s="83"/>
    </row>
    <row r="323534" spans="16:16" x14ac:dyDescent="0.3">
      <c r="P323534" s="83"/>
    </row>
    <row r="323535" spans="16:16" x14ac:dyDescent="0.3">
      <c r="P323535" s="83"/>
    </row>
    <row r="323536" spans="16:16" x14ac:dyDescent="0.3">
      <c r="P323536" s="83"/>
    </row>
    <row r="323537" spans="16:16" x14ac:dyDescent="0.3">
      <c r="P323537" s="83"/>
    </row>
    <row r="323538" spans="16:16" x14ac:dyDescent="0.3">
      <c r="P323538" s="83"/>
    </row>
    <row r="323539" spans="16:16" x14ac:dyDescent="0.3">
      <c r="P323539" s="83"/>
    </row>
    <row r="323540" spans="16:16" x14ac:dyDescent="0.3">
      <c r="P323540" s="83"/>
    </row>
    <row r="323541" spans="16:16" x14ac:dyDescent="0.3">
      <c r="P323541" s="83"/>
    </row>
    <row r="323542" spans="16:16" x14ac:dyDescent="0.3">
      <c r="P323542" s="83"/>
    </row>
    <row r="323543" spans="16:16" x14ac:dyDescent="0.3">
      <c r="P323543" s="83"/>
    </row>
    <row r="323544" spans="16:16" x14ac:dyDescent="0.3">
      <c r="P323544" s="83"/>
    </row>
    <row r="323545" spans="16:16" x14ac:dyDescent="0.3">
      <c r="P323545" s="83"/>
    </row>
    <row r="323546" spans="16:16" x14ac:dyDescent="0.3">
      <c r="P323546" s="83"/>
    </row>
    <row r="323547" spans="16:16" x14ac:dyDescent="0.3">
      <c r="P323547" s="83"/>
    </row>
    <row r="323548" spans="16:16" x14ac:dyDescent="0.3">
      <c r="P323548" s="83"/>
    </row>
    <row r="323549" spans="16:16" x14ac:dyDescent="0.3">
      <c r="P323549" s="83"/>
    </row>
    <row r="323550" spans="16:16" x14ac:dyDescent="0.3">
      <c r="P323550" s="83"/>
    </row>
    <row r="323551" spans="16:16" x14ac:dyDescent="0.3">
      <c r="P323551" s="83"/>
    </row>
    <row r="323552" spans="16:16" x14ac:dyDescent="0.3">
      <c r="P323552" s="83"/>
    </row>
    <row r="323553" spans="16:16" x14ac:dyDescent="0.3">
      <c r="P323553" s="83"/>
    </row>
    <row r="323554" spans="16:16" x14ac:dyDescent="0.3">
      <c r="P323554" s="83"/>
    </row>
    <row r="323555" spans="16:16" x14ac:dyDescent="0.3">
      <c r="P323555" s="83"/>
    </row>
    <row r="323556" spans="16:16" x14ac:dyDescent="0.3">
      <c r="P323556" s="83"/>
    </row>
    <row r="323557" spans="16:16" x14ac:dyDescent="0.3">
      <c r="P323557" s="83"/>
    </row>
    <row r="323558" spans="16:16" x14ac:dyDescent="0.3">
      <c r="P323558" s="83"/>
    </row>
    <row r="323559" spans="16:16" x14ac:dyDescent="0.3">
      <c r="P323559" s="83"/>
    </row>
    <row r="323560" spans="16:16" x14ac:dyDescent="0.3">
      <c r="P323560" s="83"/>
    </row>
    <row r="323561" spans="16:16" x14ac:dyDescent="0.3">
      <c r="P323561" s="83"/>
    </row>
    <row r="323562" spans="16:16" x14ac:dyDescent="0.3">
      <c r="P323562" s="83"/>
    </row>
    <row r="323563" spans="16:16" x14ac:dyDescent="0.3">
      <c r="P323563" s="83"/>
    </row>
    <row r="323564" spans="16:16" x14ac:dyDescent="0.3">
      <c r="P323564" s="83"/>
    </row>
    <row r="323565" spans="16:16" x14ac:dyDescent="0.3">
      <c r="P323565" s="83"/>
    </row>
    <row r="323566" spans="16:16" x14ac:dyDescent="0.3">
      <c r="P323566" s="83"/>
    </row>
    <row r="323567" spans="16:16" x14ac:dyDescent="0.3">
      <c r="P323567" s="83"/>
    </row>
    <row r="323568" spans="16:16" x14ac:dyDescent="0.3">
      <c r="P323568" s="83"/>
    </row>
    <row r="323569" spans="16:16" x14ac:dyDescent="0.3">
      <c r="P323569" s="83"/>
    </row>
    <row r="323570" spans="16:16" x14ac:dyDescent="0.3">
      <c r="P323570" s="83"/>
    </row>
    <row r="323571" spans="16:16" x14ac:dyDescent="0.3">
      <c r="P323571" s="83"/>
    </row>
    <row r="323572" spans="16:16" x14ac:dyDescent="0.3">
      <c r="P323572" s="83"/>
    </row>
    <row r="323573" spans="16:16" x14ac:dyDescent="0.3">
      <c r="P323573" s="83"/>
    </row>
    <row r="323574" spans="16:16" x14ac:dyDescent="0.3">
      <c r="P323574" s="83"/>
    </row>
    <row r="323575" spans="16:16" x14ac:dyDescent="0.3">
      <c r="P323575" s="83"/>
    </row>
    <row r="323576" spans="16:16" x14ac:dyDescent="0.3">
      <c r="P323576" s="83"/>
    </row>
    <row r="323577" spans="16:16" x14ac:dyDescent="0.3">
      <c r="P323577" s="83"/>
    </row>
    <row r="323578" spans="16:16" x14ac:dyDescent="0.3">
      <c r="P323578" s="83"/>
    </row>
    <row r="323579" spans="16:16" x14ac:dyDescent="0.3">
      <c r="P323579" s="83"/>
    </row>
    <row r="323580" spans="16:16" x14ac:dyDescent="0.3">
      <c r="P323580" s="83"/>
    </row>
    <row r="323581" spans="16:16" x14ac:dyDescent="0.3">
      <c r="P323581" s="83"/>
    </row>
    <row r="323582" spans="16:16" x14ac:dyDescent="0.3">
      <c r="P323582" s="83"/>
    </row>
    <row r="323583" spans="16:16" x14ac:dyDescent="0.3">
      <c r="P323583" s="83"/>
    </row>
    <row r="323584" spans="16:16" x14ac:dyDescent="0.3">
      <c r="P323584" s="83"/>
    </row>
    <row r="323585" spans="16:16" x14ac:dyDescent="0.3">
      <c r="P323585" s="83"/>
    </row>
    <row r="323586" spans="16:16" x14ac:dyDescent="0.3">
      <c r="P323586" s="83"/>
    </row>
    <row r="323587" spans="16:16" x14ac:dyDescent="0.3">
      <c r="P323587" s="83"/>
    </row>
    <row r="323588" spans="16:16" x14ac:dyDescent="0.3">
      <c r="P323588" s="83"/>
    </row>
    <row r="323589" spans="16:16" x14ac:dyDescent="0.3">
      <c r="P323589" s="83"/>
    </row>
    <row r="323590" spans="16:16" x14ac:dyDescent="0.3">
      <c r="P323590" s="83"/>
    </row>
    <row r="323591" spans="16:16" x14ac:dyDescent="0.3">
      <c r="P323591" s="83"/>
    </row>
    <row r="323592" spans="16:16" x14ac:dyDescent="0.3">
      <c r="P323592" s="83"/>
    </row>
    <row r="323593" spans="16:16" x14ac:dyDescent="0.3">
      <c r="P323593" s="83"/>
    </row>
    <row r="323594" spans="16:16" x14ac:dyDescent="0.3">
      <c r="P323594" s="83"/>
    </row>
    <row r="323595" spans="16:16" x14ac:dyDescent="0.3">
      <c r="P323595" s="83"/>
    </row>
    <row r="323596" spans="16:16" x14ac:dyDescent="0.3">
      <c r="P323596" s="83"/>
    </row>
    <row r="323597" spans="16:16" x14ac:dyDescent="0.3">
      <c r="P323597" s="83"/>
    </row>
    <row r="323598" spans="16:16" x14ac:dyDescent="0.3">
      <c r="P323598" s="83"/>
    </row>
    <row r="323599" spans="16:16" x14ac:dyDescent="0.3">
      <c r="P323599" s="83"/>
    </row>
    <row r="323600" spans="16:16" x14ac:dyDescent="0.3">
      <c r="P323600" s="83"/>
    </row>
    <row r="323601" spans="16:16" x14ac:dyDescent="0.3">
      <c r="P323601" s="83"/>
    </row>
    <row r="323602" spans="16:16" x14ac:dyDescent="0.3">
      <c r="P323602" s="83"/>
    </row>
    <row r="323603" spans="16:16" x14ac:dyDescent="0.3">
      <c r="P323603" s="83"/>
    </row>
    <row r="323604" spans="16:16" x14ac:dyDescent="0.3">
      <c r="P323604" s="83"/>
    </row>
    <row r="323605" spans="16:16" x14ac:dyDescent="0.3">
      <c r="P323605" s="83"/>
    </row>
    <row r="323606" spans="16:16" x14ac:dyDescent="0.3">
      <c r="P323606" s="83"/>
    </row>
    <row r="323607" spans="16:16" x14ac:dyDescent="0.3">
      <c r="P323607" s="83"/>
    </row>
    <row r="323608" spans="16:16" x14ac:dyDescent="0.3">
      <c r="P323608" s="83"/>
    </row>
    <row r="323609" spans="16:16" x14ac:dyDescent="0.3">
      <c r="P323609" s="83"/>
    </row>
    <row r="323610" spans="16:16" x14ac:dyDescent="0.3">
      <c r="P323610" s="83"/>
    </row>
    <row r="323611" spans="16:16" x14ac:dyDescent="0.3">
      <c r="P323611" s="83"/>
    </row>
    <row r="323612" spans="16:16" x14ac:dyDescent="0.3">
      <c r="P323612" s="83"/>
    </row>
    <row r="323613" spans="16:16" x14ac:dyDescent="0.3">
      <c r="P323613" s="83"/>
    </row>
    <row r="323614" spans="16:16" x14ac:dyDescent="0.3">
      <c r="P323614" s="83"/>
    </row>
    <row r="323615" spans="16:16" x14ac:dyDescent="0.3">
      <c r="P323615" s="83"/>
    </row>
    <row r="323616" spans="16:16" x14ac:dyDescent="0.3">
      <c r="P323616" s="83"/>
    </row>
    <row r="323617" spans="16:16" x14ac:dyDescent="0.3">
      <c r="P323617" s="83"/>
    </row>
    <row r="323618" spans="16:16" x14ac:dyDescent="0.3">
      <c r="P323618" s="83"/>
    </row>
    <row r="323619" spans="16:16" x14ac:dyDescent="0.3">
      <c r="P323619" s="83"/>
    </row>
    <row r="323620" spans="16:16" x14ac:dyDescent="0.3">
      <c r="P323620" s="83"/>
    </row>
    <row r="323621" spans="16:16" x14ac:dyDescent="0.3">
      <c r="P323621" s="83"/>
    </row>
    <row r="323622" spans="16:16" x14ac:dyDescent="0.3">
      <c r="P323622" s="83"/>
    </row>
    <row r="323623" spans="16:16" x14ac:dyDescent="0.3">
      <c r="P323623" s="83"/>
    </row>
    <row r="323624" spans="16:16" x14ac:dyDescent="0.3">
      <c r="P323624" s="83"/>
    </row>
    <row r="323625" spans="16:16" x14ac:dyDescent="0.3">
      <c r="P323625" s="83"/>
    </row>
    <row r="323626" spans="16:16" x14ac:dyDescent="0.3">
      <c r="P323626" s="83"/>
    </row>
    <row r="323627" spans="16:16" x14ac:dyDescent="0.3">
      <c r="P323627" s="83"/>
    </row>
    <row r="323628" spans="16:16" x14ac:dyDescent="0.3">
      <c r="P323628" s="83"/>
    </row>
    <row r="323629" spans="16:16" x14ac:dyDescent="0.3">
      <c r="P323629" s="83"/>
    </row>
    <row r="323630" spans="16:16" x14ac:dyDescent="0.3">
      <c r="P323630" s="83"/>
    </row>
    <row r="323631" spans="16:16" x14ac:dyDescent="0.3">
      <c r="P323631" s="83"/>
    </row>
    <row r="323632" spans="16:16" x14ac:dyDescent="0.3">
      <c r="P323632" s="83"/>
    </row>
    <row r="323633" spans="16:16" x14ac:dyDescent="0.3">
      <c r="P323633" s="83"/>
    </row>
    <row r="323634" spans="16:16" x14ac:dyDescent="0.3">
      <c r="P323634" s="83"/>
    </row>
    <row r="323635" spans="16:16" x14ac:dyDescent="0.3">
      <c r="P323635" s="83"/>
    </row>
    <row r="323636" spans="16:16" x14ac:dyDescent="0.3">
      <c r="P323636" s="83"/>
    </row>
    <row r="323637" spans="16:16" x14ac:dyDescent="0.3">
      <c r="P323637" s="83"/>
    </row>
    <row r="323638" spans="16:16" x14ac:dyDescent="0.3">
      <c r="P323638" s="83"/>
    </row>
    <row r="323639" spans="16:16" x14ac:dyDescent="0.3">
      <c r="P323639" s="83"/>
    </row>
    <row r="323640" spans="16:16" x14ac:dyDescent="0.3">
      <c r="P323640" s="83"/>
    </row>
    <row r="323641" spans="16:16" x14ac:dyDescent="0.3">
      <c r="P323641" s="83"/>
    </row>
    <row r="323642" spans="16:16" x14ac:dyDescent="0.3">
      <c r="P323642" s="83"/>
    </row>
    <row r="323643" spans="16:16" x14ac:dyDescent="0.3">
      <c r="P323643" s="83"/>
    </row>
    <row r="323644" spans="16:16" x14ac:dyDescent="0.3">
      <c r="P323644" s="83"/>
    </row>
    <row r="323645" spans="16:16" x14ac:dyDescent="0.3">
      <c r="P323645" s="83"/>
    </row>
    <row r="323646" spans="16:16" x14ac:dyDescent="0.3">
      <c r="P323646" s="83"/>
    </row>
    <row r="323647" spans="16:16" x14ac:dyDescent="0.3">
      <c r="P323647" s="83"/>
    </row>
    <row r="323648" spans="16:16" x14ac:dyDescent="0.3">
      <c r="P323648" s="83"/>
    </row>
    <row r="323649" spans="16:16" x14ac:dyDescent="0.3">
      <c r="P323649" s="83"/>
    </row>
    <row r="323650" spans="16:16" x14ac:dyDescent="0.3">
      <c r="P323650" s="83"/>
    </row>
    <row r="323651" spans="16:16" x14ac:dyDescent="0.3">
      <c r="P323651" s="83"/>
    </row>
    <row r="323652" spans="16:16" x14ac:dyDescent="0.3">
      <c r="P323652" s="83"/>
    </row>
    <row r="323653" spans="16:16" x14ac:dyDescent="0.3">
      <c r="P323653" s="83"/>
    </row>
    <row r="323654" spans="16:16" x14ac:dyDescent="0.3">
      <c r="P323654" s="83"/>
    </row>
    <row r="323655" spans="16:16" x14ac:dyDescent="0.3">
      <c r="P323655" s="83"/>
    </row>
    <row r="323656" spans="16:16" x14ac:dyDescent="0.3">
      <c r="P323656" s="83"/>
    </row>
    <row r="323657" spans="16:16" x14ac:dyDescent="0.3">
      <c r="P323657" s="83"/>
    </row>
    <row r="323658" spans="16:16" x14ac:dyDescent="0.3">
      <c r="P323658" s="83"/>
    </row>
    <row r="323659" spans="16:16" x14ac:dyDescent="0.3">
      <c r="P323659" s="83"/>
    </row>
    <row r="323660" spans="16:16" x14ac:dyDescent="0.3">
      <c r="P323660" s="83"/>
    </row>
    <row r="323661" spans="16:16" x14ac:dyDescent="0.3">
      <c r="P323661" s="83"/>
    </row>
    <row r="323662" spans="16:16" x14ac:dyDescent="0.3">
      <c r="P323662" s="83"/>
    </row>
    <row r="323663" spans="16:16" x14ac:dyDescent="0.3">
      <c r="P323663" s="83"/>
    </row>
    <row r="323664" spans="16:16" x14ac:dyDescent="0.3">
      <c r="P323664" s="83"/>
    </row>
    <row r="323665" spans="16:16" x14ac:dyDescent="0.3">
      <c r="P323665" s="83"/>
    </row>
    <row r="323666" spans="16:16" x14ac:dyDescent="0.3">
      <c r="P323666" s="83"/>
    </row>
    <row r="323667" spans="16:16" x14ac:dyDescent="0.3">
      <c r="P323667" s="83"/>
    </row>
    <row r="323668" spans="16:16" x14ac:dyDescent="0.3">
      <c r="P323668" s="83"/>
    </row>
    <row r="323669" spans="16:16" x14ac:dyDescent="0.3">
      <c r="P323669" s="83"/>
    </row>
    <row r="323670" spans="16:16" x14ac:dyDescent="0.3">
      <c r="P323670" s="83"/>
    </row>
    <row r="323671" spans="16:16" x14ac:dyDescent="0.3">
      <c r="P323671" s="83"/>
    </row>
    <row r="323672" spans="16:16" x14ac:dyDescent="0.3">
      <c r="P323672" s="83"/>
    </row>
    <row r="323673" spans="16:16" x14ac:dyDescent="0.3">
      <c r="P323673" s="83"/>
    </row>
    <row r="323674" spans="16:16" x14ac:dyDescent="0.3">
      <c r="P323674" s="83"/>
    </row>
    <row r="323675" spans="16:16" x14ac:dyDescent="0.3">
      <c r="P323675" s="83"/>
    </row>
    <row r="323676" spans="16:16" x14ac:dyDescent="0.3">
      <c r="P323676" s="83"/>
    </row>
    <row r="323677" spans="16:16" x14ac:dyDescent="0.3">
      <c r="P323677" s="83"/>
    </row>
    <row r="323678" spans="16:16" x14ac:dyDescent="0.3">
      <c r="P323678" s="83"/>
    </row>
    <row r="323679" spans="16:16" x14ac:dyDescent="0.3">
      <c r="P323679" s="83"/>
    </row>
    <row r="323680" spans="16:16" x14ac:dyDescent="0.3">
      <c r="P323680" s="83"/>
    </row>
    <row r="323681" spans="16:16" x14ac:dyDescent="0.3">
      <c r="P323681" s="83"/>
    </row>
    <row r="323682" spans="16:16" x14ac:dyDescent="0.3">
      <c r="P323682" s="83"/>
    </row>
    <row r="323683" spans="16:16" x14ac:dyDescent="0.3">
      <c r="P323683" s="83"/>
    </row>
    <row r="323684" spans="16:16" x14ac:dyDescent="0.3">
      <c r="P323684" s="83"/>
    </row>
    <row r="323685" spans="16:16" x14ac:dyDescent="0.3">
      <c r="P323685" s="83"/>
    </row>
    <row r="323686" spans="16:16" x14ac:dyDescent="0.3">
      <c r="P323686" s="83"/>
    </row>
    <row r="323687" spans="16:16" x14ac:dyDescent="0.3">
      <c r="P323687" s="83"/>
    </row>
    <row r="323688" spans="16:16" x14ac:dyDescent="0.3">
      <c r="P323688" s="83"/>
    </row>
    <row r="323689" spans="16:16" x14ac:dyDescent="0.3">
      <c r="P323689" s="83"/>
    </row>
    <row r="323690" spans="16:16" x14ac:dyDescent="0.3">
      <c r="P323690" s="83"/>
    </row>
    <row r="323691" spans="16:16" x14ac:dyDescent="0.3">
      <c r="P323691" s="83"/>
    </row>
    <row r="323692" spans="16:16" x14ac:dyDescent="0.3">
      <c r="P323692" s="83"/>
    </row>
    <row r="323693" spans="16:16" x14ac:dyDescent="0.3">
      <c r="P323693" s="83"/>
    </row>
    <row r="323694" spans="16:16" x14ac:dyDescent="0.3">
      <c r="P323694" s="83"/>
    </row>
    <row r="323695" spans="16:16" x14ac:dyDescent="0.3">
      <c r="P323695" s="83"/>
    </row>
    <row r="323696" spans="16:16" x14ac:dyDescent="0.3">
      <c r="P323696" s="83"/>
    </row>
    <row r="323697" spans="16:16" x14ac:dyDescent="0.3">
      <c r="P323697" s="83"/>
    </row>
    <row r="323698" spans="16:16" x14ac:dyDescent="0.3">
      <c r="P323698" s="83"/>
    </row>
    <row r="323699" spans="16:16" x14ac:dyDescent="0.3">
      <c r="P323699" s="83"/>
    </row>
    <row r="323700" spans="16:16" x14ac:dyDescent="0.3">
      <c r="P323700" s="83"/>
    </row>
    <row r="323701" spans="16:16" x14ac:dyDescent="0.3">
      <c r="P323701" s="83"/>
    </row>
    <row r="323702" spans="16:16" x14ac:dyDescent="0.3">
      <c r="P323702" s="83"/>
    </row>
    <row r="323703" spans="16:16" x14ac:dyDescent="0.3">
      <c r="P323703" s="83"/>
    </row>
    <row r="323704" spans="16:16" x14ac:dyDescent="0.3">
      <c r="P323704" s="83"/>
    </row>
    <row r="323705" spans="16:16" x14ac:dyDescent="0.3">
      <c r="P323705" s="83"/>
    </row>
    <row r="323706" spans="16:16" x14ac:dyDescent="0.3">
      <c r="P323706" s="83"/>
    </row>
    <row r="323707" spans="16:16" x14ac:dyDescent="0.3">
      <c r="P323707" s="83"/>
    </row>
    <row r="323708" spans="16:16" x14ac:dyDescent="0.3">
      <c r="P323708" s="83"/>
    </row>
    <row r="323709" spans="16:16" x14ac:dyDescent="0.3">
      <c r="P323709" s="83"/>
    </row>
    <row r="323710" spans="16:16" x14ac:dyDescent="0.3">
      <c r="P323710" s="83"/>
    </row>
    <row r="323711" spans="16:16" x14ac:dyDescent="0.3">
      <c r="P323711" s="83"/>
    </row>
    <row r="323712" spans="16:16" x14ac:dyDescent="0.3">
      <c r="P323712" s="83"/>
    </row>
    <row r="323713" spans="16:16" x14ac:dyDescent="0.3">
      <c r="P323713" s="83"/>
    </row>
    <row r="323714" spans="16:16" x14ac:dyDescent="0.3">
      <c r="P323714" s="83"/>
    </row>
    <row r="323715" spans="16:16" x14ac:dyDescent="0.3">
      <c r="P323715" s="83"/>
    </row>
    <row r="323716" spans="16:16" x14ac:dyDescent="0.3">
      <c r="P323716" s="83"/>
    </row>
    <row r="323717" spans="16:16" x14ac:dyDescent="0.3">
      <c r="P323717" s="83"/>
    </row>
    <row r="323718" spans="16:16" x14ac:dyDescent="0.3">
      <c r="P323718" s="83"/>
    </row>
    <row r="323719" spans="16:16" x14ac:dyDescent="0.3">
      <c r="P323719" s="83"/>
    </row>
    <row r="323720" spans="16:16" x14ac:dyDescent="0.3">
      <c r="P323720" s="83"/>
    </row>
    <row r="323721" spans="16:16" x14ac:dyDescent="0.3">
      <c r="P323721" s="83"/>
    </row>
    <row r="323722" spans="16:16" x14ac:dyDescent="0.3">
      <c r="P323722" s="83"/>
    </row>
    <row r="323723" spans="16:16" x14ac:dyDescent="0.3">
      <c r="P323723" s="83"/>
    </row>
    <row r="323724" spans="16:16" x14ac:dyDescent="0.3">
      <c r="P323724" s="83"/>
    </row>
    <row r="323725" spans="16:16" x14ac:dyDescent="0.3">
      <c r="P323725" s="83"/>
    </row>
    <row r="323726" spans="16:16" x14ac:dyDescent="0.3">
      <c r="P323726" s="83"/>
    </row>
    <row r="323727" spans="16:16" x14ac:dyDescent="0.3">
      <c r="P323727" s="83"/>
    </row>
    <row r="323728" spans="16:16" x14ac:dyDescent="0.3">
      <c r="P323728" s="83"/>
    </row>
    <row r="323729" spans="16:16" x14ac:dyDescent="0.3">
      <c r="P323729" s="83"/>
    </row>
    <row r="323730" spans="16:16" x14ac:dyDescent="0.3">
      <c r="P323730" s="83"/>
    </row>
    <row r="323731" spans="16:16" x14ac:dyDescent="0.3">
      <c r="P323731" s="83"/>
    </row>
    <row r="323732" spans="16:16" x14ac:dyDescent="0.3">
      <c r="P323732" s="83"/>
    </row>
    <row r="323733" spans="16:16" x14ac:dyDescent="0.3">
      <c r="P323733" s="83"/>
    </row>
    <row r="323734" spans="16:16" x14ac:dyDescent="0.3">
      <c r="P323734" s="83"/>
    </row>
    <row r="323735" spans="16:16" x14ac:dyDescent="0.3">
      <c r="P323735" s="83"/>
    </row>
    <row r="323736" spans="16:16" x14ac:dyDescent="0.3">
      <c r="P323736" s="83"/>
    </row>
    <row r="323737" spans="16:16" x14ac:dyDescent="0.3">
      <c r="P323737" s="83"/>
    </row>
    <row r="323738" spans="16:16" x14ac:dyDescent="0.3">
      <c r="P323738" s="83"/>
    </row>
    <row r="323739" spans="16:16" x14ac:dyDescent="0.3">
      <c r="P323739" s="83"/>
    </row>
    <row r="323740" spans="16:16" x14ac:dyDescent="0.3">
      <c r="P323740" s="83"/>
    </row>
    <row r="323741" spans="16:16" x14ac:dyDescent="0.3">
      <c r="P323741" s="83"/>
    </row>
    <row r="323742" spans="16:16" x14ac:dyDescent="0.3">
      <c r="P323742" s="83"/>
    </row>
    <row r="323743" spans="16:16" x14ac:dyDescent="0.3">
      <c r="P323743" s="83"/>
    </row>
    <row r="323744" spans="16:16" x14ac:dyDescent="0.3">
      <c r="P323744" s="83"/>
    </row>
    <row r="323745" spans="16:16" x14ac:dyDescent="0.3">
      <c r="P323745" s="83"/>
    </row>
    <row r="323746" spans="16:16" x14ac:dyDescent="0.3">
      <c r="P323746" s="83"/>
    </row>
    <row r="323747" spans="16:16" x14ac:dyDescent="0.3">
      <c r="P323747" s="83"/>
    </row>
    <row r="323748" spans="16:16" x14ac:dyDescent="0.3">
      <c r="P323748" s="83"/>
    </row>
    <row r="323749" spans="16:16" x14ac:dyDescent="0.3">
      <c r="P323749" s="83"/>
    </row>
    <row r="323750" spans="16:16" x14ac:dyDescent="0.3">
      <c r="P323750" s="83"/>
    </row>
    <row r="323751" spans="16:16" x14ac:dyDescent="0.3">
      <c r="P323751" s="83"/>
    </row>
    <row r="323752" spans="16:16" x14ac:dyDescent="0.3">
      <c r="P323752" s="83"/>
    </row>
    <row r="323753" spans="16:16" x14ac:dyDescent="0.3">
      <c r="P323753" s="83"/>
    </row>
    <row r="323754" spans="16:16" x14ac:dyDescent="0.3">
      <c r="P323754" s="83"/>
    </row>
    <row r="323755" spans="16:16" x14ac:dyDescent="0.3">
      <c r="P323755" s="83"/>
    </row>
    <row r="323756" spans="16:16" x14ac:dyDescent="0.3">
      <c r="P323756" s="83"/>
    </row>
    <row r="323757" spans="16:16" x14ac:dyDescent="0.3">
      <c r="P323757" s="83"/>
    </row>
    <row r="323758" spans="16:16" x14ac:dyDescent="0.3">
      <c r="P323758" s="83"/>
    </row>
    <row r="323759" spans="16:16" x14ac:dyDescent="0.3">
      <c r="P323759" s="83"/>
    </row>
    <row r="323760" spans="16:16" x14ac:dyDescent="0.3">
      <c r="P323760" s="83"/>
    </row>
    <row r="323761" spans="16:16" x14ac:dyDescent="0.3">
      <c r="P323761" s="83"/>
    </row>
    <row r="323762" spans="16:16" x14ac:dyDescent="0.3">
      <c r="P323762" s="83"/>
    </row>
    <row r="323763" spans="16:16" x14ac:dyDescent="0.3">
      <c r="P323763" s="83"/>
    </row>
    <row r="323764" spans="16:16" x14ac:dyDescent="0.3">
      <c r="P323764" s="83"/>
    </row>
    <row r="323765" spans="16:16" x14ac:dyDescent="0.3">
      <c r="P323765" s="83"/>
    </row>
    <row r="323766" spans="16:16" x14ac:dyDescent="0.3">
      <c r="P323766" s="83"/>
    </row>
    <row r="323767" spans="16:16" x14ac:dyDescent="0.3">
      <c r="P323767" s="83"/>
    </row>
    <row r="323768" spans="16:16" x14ac:dyDescent="0.3">
      <c r="P323768" s="83"/>
    </row>
    <row r="323769" spans="16:16" x14ac:dyDescent="0.3">
      <c r="P323769" s="83"/>
    </row>
    <row r="323770" spans="16:16" x14ac:dyDescent="0.3">
      <c r="P323770" s="83"/>
    </row>
    <row r="323771" spans="16:16" x14ac:dyDescent="0.3">
      <c r="P323771" s="83"/>
    </row>
    <row r="323772" spans="16:16" x14ac:dyDescent="0.3">
      <c r="P323772" s="83"/>
    </row>
    <row r="323773" spans="16:16" x14ac:dyDescent="0.3">
      <c r="P323773" s="83"/>
    </row>
    <row r="323774" spans="16:16" x14ac:dyDescent="0.3">
      <c r="P323774" s="83"/>
    </row>
    <row r="323775" spans="16:16" x14ac:dyDescent="0.3">
      <c r="P323775" s="83"/>
    </row>
    <row r="323776" spans="16:16" x14ac:dyDescent="0.3">
      <c r="P323776" s="83"/>
    </row>
    <row r="323777" spans="16:16" x14ac:dyDescent="0.3">
      <c r="P323777" s="83"/>
    </row>
    <row r="323778" spans="16:16" x14ac:dyDescent="0.3">
      <c r="P323778" s="83"/>
    </row>
    <row r="323779" spans="16:16" x14ac:dyDescent="0.3">
      <c r="P323779" s="83"/>
    </row>
    <row r="323780" spans="16:16" x14ac:dyDescent="0.3">
      <c r="P323780" s="83"/>
    </row>
    <row r="323781" spans="16:16" x14ac:dyDescent="0.3">
      <c r="P323781" s="83"/>
    </row>
    <row r="323782" spans="16:16" x14ac:dyDescent="0.3">
      <c r="P323782" s="83"/>
    </row>
    <row r="323783" spans="16:16" x14ac:dyDescent="0.3">
      <c r="P323783" s="83"/>
    </row>
    <row r="323784" spans="16:16" x14ac:dyDescent="0.3">
      <c r="P323784" s="83"/>
    </row>
    <row r="323785" spans="16:16" x14ac:dyDescent="0.3">
      <c r="P323785" s="83"/>
    </row>
    <row r="323786" spans="16:16" x14ac:dyDescent="0.3">
      <c r="P323786" s="83"/>
    </row>
    <row r="323787" spans="16:16" x14ac:dyDescent="0.3">
      <c r="P323787" s="83"/>
    </row>
    <row r="323788" spans="16:16" x14ac:dyDescent="0.3">
      <c r="P323788" s="83"/>
    </row>
    <row r="323789" spans="16:16" x14ac:dyDescent="0.3">
      <c r="P323789" s="83"/>
    </row>
    <row r="323790" spans="16:16" x14ac:dyDescent="0.3">
      <c r="P323790" s="83"/>
    </row>
    <row r="323791" spans="16:16" x14ac:dyDescent="0.3">
      <c r="P323791" s="83"/>
    </row>
    <row r="323792" spans="16:16" x14ac:dyDescent="0.3">
      <c r="P323792" s="83"/>
    </row>
    <row r="323793" spans="16:16" x14ac:dyDescent="0.3">
      <c r="P323793" s="83"/>
    </row>
    <row r="323794" spans="16:16" x14ac:dyDescent="0.3">
      <c r="P323794" s="83"/>
    </row>
    <row r="323795" spans="16:16" x14ac:dyDescent="0.3">
      <c r="P323795" s="83"/>
    </row>
    <row r="323796" spans="16:16" x14ac:dyDescent="0.3">
      <c r="P323796" s="83"/>
    </row>
    <row r="323797" spans="16:16" x14ac:dyDescent="0.3">
      <c r="P323797" s="83"/>
    </row>
    <row r="323798" spans="16:16" x14ac:dyDescent="0.3">
      <c r="P323798" s="83"/>
    </row>
    <row r="323799" spans="16:16" x14ac:dyDescent="0.3">
      <c r="P323799" s="83"/>
    </row>
    <row r="323800" spans="16:16" x14ac:dyDescent="0.3">
      <c r="P323800" s="83"/>
    </row>
    <row r="323801" spans="16:16" x14ac:dyDescent="0.3">
      <c r="P323801" s="83"/>
    </row>
    <row r="323802" spans="16:16" x14ac:dyDescent="0.3">
      <c r="P323802" s="83"/>
    </row>
    <row r="323803" spans="16:16" x14ac:dyDescent="0.3">
      <c r="P323803" s="83"/>
    </row>
    <row r="323804" spans="16:16" x14ac:dyDescent="0.3">
      <c r="P323804" s="83"/>
    </row>
    <row r="323805" spans="16:16" x14ac:dyDescent="0.3">
      <c r="P323805" s="83"/>
    </row>
    <row r="323806" spans="16:16" x14ac:dyDescent="0.3">
      <c r="P323806" s="83"/>
    </row>
    <row r="323807" spans="16:16" x14ac:dyDescent="0.3">
      <c r="P323807" s="83"/>
    </row>
    <row r="323808" spans="16:16" x14ac:dyDescent="0.3">
      <c r="P323808" s="83"/>
    </row>
    <row r="323809" spans="16:16" x14ac:dyDescent="0.3">
      <c r="P323809" s="83"/>
    </row>
    <row r="323810" spans="16:16" x14ac:dyDescent="0.3">
      <c r="P323810" s="83"/>
    </row>
    <row r="323811" spans="16:16" x14ac:dyDescent="0.3">
      <c r="P323811" s="83"/>
    </row>
    <row r="323812" spans="16:16" x14ac:dyDescent="0.3">
      <c r="P323812" s="83"/>
    </row>
    <row r="323813" spans="16:16" x14ac:dyDescent="0.3">
      <c r="P323813" s="83"/>
    </row>
    <row r="323814" spans="16:16" x14ac:dyDescent="0.3">
      <c r="P323814" s="83"/>
    </row>
    <row r="323815" spans="16:16" x14ac:dyDescent="0.3">
      <c r="P323815" s="83"/>
    </row>
    <row r="323816" spans="16:16" x14ac:dyDescent="0.3">
      <c r="P323816" s="83"/>
    </row>
    <row r="323817" spans="16:16" x14ac:dyDescent="0.3">
      <c r="P323817" s="83"/>
    </row>
    <row r="323818" spans="16:16" x14ac:dyDescent="0.3">
      <c r="P323818" s="83"/>
    </row>
    <row r="323819" spans="16:16" x14ac:dyDescent="0.3">
      <c r="P323819" s="83"/>
    </row>
    <row r="323820" spans="16:16" x14ac:dyDescent="0.3">
      <c r="P323820" s="83"/>
    </row>
    <row r="323821" spans="16:16" x14ac:dyDescent="0.3">
      <c r="P323821" s="83"/>
    </row>
    <row r="323822" spans="16:16" x14ac:dyDescent="0.3">
      <c r="P323822" s="83"/>
    </row>
    <row r="323823" spans="16:16" x14ac:dyDescent="0.3">
      <c r="P323823" s="83"/>
    </row>
    <row r="323824" spans="16:16" x14ac:dyDescent="0.3">
      <c r="P323824" s="83"/>
    </row>
    <row r="323825" spans="16:16" x14ac:dyDescent="0.3">
      <c r="P323825" s="83"/>
    </row>
    <row r="323826" spans="16:16" x14ac:dyDescent="0.3">
      <c r="P323826" s="83"/>
    </row>
    <row r="323827" spans="16:16" x14ac:dyDescent="0.3">
      <c r="P323827" s="83"/>
    </row>
    <row r="323828" spans="16:16" x14ac:dyDescent="0.3">
      <c r="P323828" s="83"/>
    </row>
    <row r="323829" spans="16:16" x14ac:dyDescent="0.3">
      <c r="P323829" s="83"/>
    </row>
    <row r="323830" spans="16:16" x14ac:dyDescent="0.3">
      <c r="P323830" s="83"/>
    </row>
    <row r="323831" spans="16:16" x14ac:dyDescent="0.3">
      <c r="P323831" s="83"/>
    </row>
    <row r="323832" spans="16:16" x14ac:dyDescent="0.3">
      <c r="P323832" s="83"/>
    </row>
    <row r="323833" spans="16:16" x14ac:dyDescent="0.3">
      <c r="P323833" s="83"/>
    </row>
    <row r="323834" spans="16:16" x14ac:dyDescent="0.3">
      <c r="P323834" s="83"/>
    </row>
    <row r="323835" spans="16:16" x14ac:dyDescent="0.3">
      <c r="P323835" s="83"/>
    </row>
    <row r="323836" spans="16:16" x14ac:dyDescent="0.3">
      <c r="P323836" s="83"/>
    </row>
    <row r="323837" spans="16:16" x14ac:dyDescent="0.3">
      <c r="P323837" s="83"/>
    </row>
    <row r="323838" spans="16:16" x14ac:dyDescent="0.3">
      <c r="P323838" s="83"/>
    </row>
    <row r="323839" spans="16:16" x14ac:dyDescent="0.3">
      <c r="P323839" s="83"/>
    </row>
    <row r="323840" spans="16:16" x14ac:dyDescent="0.3">
      <c r="P323840" s="83"/>
    </row>
    <row r="323841" spans="16:16" x14ac:dyDescent="0.3">
      <c r="P323841" s="83"/>
    </row>
    <row r="323842" spans="16:16" x14ac:dyDescent="0.3">
      <c r="P323842" s="83"/>
    </row>
    <row r="323843" spans="16:16" x14ac:dyDescent="0.3">
      <c r="P323843" s="83"/>
    </row>
    <row r="323844" spans="16:16" x14ac:dyDescent="0.3">
      <c r="P323844" s="83"/>
    </row>
    <row r="323845" spans="16:16" x14ac:dyDescent="0.3">
      <c r="P323845" s="83"/>
    </row>
    <row r="323846" spans="16:16" x14ac:dyDescent="0.3">
      <c r="P323846" s="83"/>
    </row>
    <row r="323847" spans="16:16" x14ac:dyDescent="0.3">
      <c r="P323847" s="83"/>
    </row>
    <row r="323848" spans="16:16" x14ac:dyDescent="0.3">
      <c r="P323848" s="83"/>
    </row>
    <row r="323849" spans="16:16" x14ac:dyDescent="0.3">
      <c r="P323849" s="83"/>
    </row>
    <row r="323850" spans="16:16" x14ac:dyDescent="0.3">
      <c r="P323850" s="83"/>
    </row>
    <row r="323851" spans="16:16" x14ac:dyDescent="0.3">
      <c r="P323851" s="83"/>
    </row>
    <row r="323852" spans="16:16" x14ac:dyDescent="0.3">
      <c r="P323852" s="83"/>
    </row>
    <row r="323853" spans="16:16" x14ac:dyDescent="0.3">
      <c r="P323853" s="83"/>
    </row>
    <row r="323854" spans="16:16" x14ac:dyDescent="0.3">
      <c r="P323854" s="83"/>
    </row>
    <row r="323855" spans="16:16" x14ac:dyDescent="0.3">
      <c r="P323855" s="83"/>
    </row>
    <row r="323856" spans="16:16" x14ac:dyDescent="0.3">
      <c r="P323856" s="83"/>
    </row>
    <row r="323857" spans="16:16" x14ac:dyDescent="0.3">
      <c r="P323857" s="83"/>
    </row>
    <row r="323858" spans="16:16" x14ac:dyDescent="0.3">
      <c r="P323858" s="83"/>
    </row>
    <row r="323859" spans="16:16" x14ac:dyDescent="0.3">
      <c r="P323859" s="83"/>
    </row>
    <row r="323860" spans="16:16" x14ac:dyDescent="0.3">
      <c r="P323860" s="83"/>
    </row>
    <row r="323861" spans="16:16" x14ac:dyDescent="0.3">
      <c r="P323861" s="83"/>
    </row>
    <row r="323862" spans="16:16" x14ac:dyDescent="0.3">
      <c r="P323862" s="83"/>
    </row>
    <row r="323863" spans="16:16" x14ac:dyDescent="0.3">
      <c r="P323863" s="83"/>
    </row>
    <row r="323864" spans="16:16" x14ac:dyDescent="0.3">
      <c r="P323864" s="83"/>
    </row>
    <row r="323865" spans="16:16" x14ac:dyDescent="0.3">
      <c r="P323865" s="83"/>
    </row>
    <row r="323866" spans="16:16" x14ac:dyDescent="0.3">
      <c r="P323866" s="83"/>
    </row>
    <row r="323867" spans="16:16" x14ac:dyDescent="0.3">
      <c r="P323867" s="83"/>
    </row>
    <row r="323868" spans="16:16" x14ac:dyDescent="0.3">
      <c r="P323868" s="83"/>
    </row>
    <row r="323869" spans="16:16" x14ac:dyDescent="0.3">
      <c r="P323869" s="83"/>
    </row>
    <row r="323870" spans="16:16" x14ac:dyDescent="0.3">
      <c r="P323870" s="83"/>
    </row>
    <row r="323871" spans="16:16" x14ac:dyDescent="0.3">
      <c r="P323871" s="83"/>
    </row>
    <row r="323872" spans="16:16" x14ac:dyDescent="0.3">
      <c r="P323872" s="83"/>
    </row>
    <row r="323873" spans="16:16" x14ac:dyDescent="0.3">
      <c r="P323873" s="83"/>
    </row>
    <row r="323874" spans="16:16" x14ac:dyDescent="0.3">
      <c r="P323874" s="83"/>
    </row>
    <row r="323875" spans="16:16" x14ac:dyDescent="0.3">
      <c r="P323875" s="83"/>
    </row>
    <row r="323876" spans="16:16" x14ac:dyDescent="0.3">
      <c r="P323876" s="83"/>
    </row>
    <row r="323877" spans="16:16" x14ac:dyDescent="0.3">
      <c r="P323877" s="83"/>
    </row>
    <row r="323878" spans="16:16" x14ac:dyDescent="0.3">
      <c r="P323878" s="83"/>
    </row>
    <row r="323879" spans="16:16" x14ac:dyDescent="0.3">
      <c r="P323879" s="83"/>
    </row>
    <row r="323880" spans="16:16" x14ac:dyDescent="0.3">
      <c r="P323880" s="83"/>
    </row>
    <row r="323881" spans="16:16" x14ac:dyDescent="0.3">
      <c r="P323881" s="83"/>
    </row>
    <row r="323882" spans="16:16" x14ac:dyDescent="0.3">
      <c r="P323882" s="83"/>
    </row>
    <row r="323883" spans="16:16" x14ac:dyDescent="0.3">
      <c r="P323883" s="83"/>
    </row>
    <row r="323884" spans="16:16" x14ac:dyDescent="0.3">
      <c r="P323884" s="83"/>
    </row>
    <row r="323885" spans="16:16" x14ac:dyDescent="0.3">
      <c r="P323885" s="83"/>
    </row>
    <row r="323886" spans="16:16" x14ac:dyDescent="0.3">
      <c r="P323886" s="83"/>
    </row>
    <row r="323887" spans="16:16" x14ac:dyDescent="0.3">
      <c r="P323887" s="83"/>
    </row>
    <row r="323888" spans="16:16" x14ac:dyDescent="0.3">
      <c r="P323888" s="83"/>
    </row>
    <row r="323889" spans="16:16" x14ac:dyDescent="0.3">
      <c r="P323889" s="83"/>
    </row>
    <row r="323890" spans="16:16" x14ac:dyDescent="0.3">
      <c r="P323890" s="83"/>
    </row>
    <row r="323891" spans="16:16" x14ac:dyDescent="0.3">
      <c r="P323891" s="83"/>
    </row>
    <row r="323892" spans="16:16" x14ac:dyDescent="0.3">
      <c r="P323892" s="83"/>
    </row>
    <row r="323893" spans="16:16" x14ac:dyDescent="0.3">
      <c r="P323893" s="83"/>
    </row>
    <row r="323894" spans="16:16" x14ac:dyDescent="0.3">
      <c r="P323894" s="83"/>
    </row>
    <row r="323895" spans="16:16" x14ac:dyDescent="0.3">
      <c r="P323895" s="83"/>
    </row>
    <row r="323896" spans="16:16" x14ac:dyDescent="0.3">
      <c r="P323896" s="83"/>
    </row>
    <row r="323897" spans="16:16" x14ac:dyDescent="0.3">
      <c r="P323897" s="83"/>
    </row>
    <row r="323898" spans="16:16" x14ac:dyDescent="0.3">
      <c r="P323898" s="83"/>
    </row>
    <row r="323899" spans="16:16" x14ac:dyDescent="0.3">
      <c r="P323899" s="83"/>
    </row>
    <row r="323900" spans="16:16" x14ac:dyDescent="0.3">
      <c r="P323900" s="83"/>
    </row>
    <row r="323901" spans="16:16" x14ac:dyDescent="0.3">
      <c r="P323901" s="83"/>
    </row>
    <row r="323902" spans="16:16" x14ac:dyDescent="0.3">
      <c r="P323902" s="83"/>
    </row>
    <row r="323903" spans="16:16" x14ac:dyDescent="0.3">
      <c r="P323903" s="83"/>
    </row>
    <row r="323904" spans="16:16" x14ac:dyDescent="0.3">
      <c r="P323904" s="83"/>
    </row>
    <row r="323905" spans="16:16" x14ac:dyDescent="0.3">
      <c r="P323905" s="83"/>
    </row>
    <row r="323906" spans="16:16" x14ac:dyDescent="0.3">
      <c r="P323906" s="83"/>
    </row>
    <row r="323907" spans="16:16" x14ac:dyDescent="0.3">
      <c r="P323907" s="83"/>
    </row>
    <row r="323908" spans="16:16" x14ac:dyDescent="0.3">
      <c r="P323908" s="83"/>
    </row>
    <row r="323909" spans="16:16" x14ac:dyDescent="0.3">
      <c r="P323909" s="83"/>
    </row>
    <row r="323910" spans="16:16" x14ac:dyDescent="0.3">
      <c r="P323910" s="83"/>
    </row>
    <row r="323911" spans="16:16" x14ac:dyDescent="0.3">
      <c r="P323911" s="83"/>
    </row>
    <row r="323912" spans="16:16" x14ac:dyDescent="0.3">
      <c r="P323912" s="83"/>
    </row>
    <row r="323913" spans="16:16" x14ac:dyDescent="0.3">
      <c r="P323913" s="83"/>
    </row>
    <row r="323914" spans="16:16" x14ac:dyDescent="0.3">
      <c r="P323914" s="83"/>
    </row>
    <row r="323915" spans="16:16" x14ac:dyDescent="0.3">
      <c r="P323915" s="83"/>
    </row>
    <row r="323916" spans="16:16" x14ac:dyDescent="0.3">
      <c r="P323916" s="83"/>
    </row>
    <row r="323917" spans="16:16" x14ac:dyDescent="0.3">
      <c r="P323917" s="83"/>
    </row>
    <row r="323918" spans="16:16" x14ac:dyDescent="0.3">
      <c r="P323918" s="83"/>
    </row>
    <row r="323919" spans="16:16" x14ac:dyDescent="0.3">
      <c r="P323919" s="83"/>
    </row>
    <row r="323920" spans="16:16" x14ac:dyDescent="0.3">
      <c r="P323920" s="83"/>
    </row>
    <row r="323921" spans="16:16" x14ac:dyDescent="0.3">
      <c r="P323921" s="83"/>
    </row>
    <row r="323922" spans="16:16" x14ac:dyDescent="0.3">
      <c r="P323922" s="83"/>
    </row>
    <row r="323923" spans="16:16" x14ac:dyDescent="0.3">
      <c r="P323923" s="83"/>
    </row>
    <row r="323924" spans="16:16" x14ac:dyDescent="0.3">
      <c r="P323924" s="83"/>
    </row>
    <row r="323925" spans="16:16" x14ac:dyDescent="0.3">
      <c r="P323925" s="83"/>
    </row>
    <row r="323926" spans="16:16" x14ac:dyDescent="0.3">
      <c r="P323926" s="83"/>
    </row>
    <row r="323927" spans="16:16" x14ac:dyDescent="0.3">
      <c r="P323927" s="83"/>
    </row>
    <row r="323928" spans="16:16" x14ac:dyDescent="0.3">
      <c r="P323928" s="83"/>
    </row>
    <row r="323929" spans="16:16" x14ac:dyDescent="0.3">
      <c r="P323929" s="83"/>
    </row>
    <row r="323930" spans="16:16" x14ac:dyDescent="0.3">
      <c r="P323930" s="83"/>
    </row>
    <row r="323931" spans="16:16" x14ac:dyDescent="0.3">
      <c r="P323931" s="83"/>
    </row>
    <row r="323932" spans="16:16" x14ac:dyDescent="0.3">
      <c r="P323932" s="83"/>
    </row>
    <row r="323933" spans="16:16" x14ac:dyDescent="0.3">
      <c r="P323933" s="83"/>
    </row>
    <row r="323934" spans="16:16" x14ac:dyDescent="0.3">
      <c r="P323934" s="83"/>
    </row>
    <row r="323935" spans="16:16" x14ac:dyDescent="0.3">
      <c r="P323935" s="83"/>
    </row>
    <row r="323936" spans="16:16" x14ac:dyDescent="0.3">
      <c r="P323936" s="83"/>
    </row>
    <row r="323937" spans="16:16" x14ac:dyDescent="0.3">
      <c r="P323937" s="83"/>
    </row>
    <row r="323938" spans="16:16" x14ac:dyDescent="0.3">
      <c r="P323938" s="83"/>
    </row>
    <row r="323939" spans="16:16" x14ac:dyDescent="0.3">
      <c r="P323939" s="83"/>
    </row>
    <row r="323940" spans="16:16" x14ac:dyDescent="0.3">
      <c r="P323940" s="83"/>
    </row>
    <row r="323941" spans="16:16" x14ac:dyDescent="0.3">
      <c r="P323941" s="83"/>
    </row>
    <row r="323942" spans="16:16" x14ac:dyDescent="0.3">
      <c r="P323942" s="83"/>
    </row>
    <row r="323943" spans="16:16" x14ac:dyDescent="0.3">
      <c r="P323943" s="83"/>
    </row>
    <row r="323944" spans="16:16" x14ac:dyDescent="0.3">
      <c r="P323944" s="83"/>
    </row>
    <row r="323945" spans="16:16" x14ac:dyDescent="0.3">
      <c r="P323945" s="83"/>
    </row>
    <row r="323946" spans="16:16" x14ac:dyDescent="0.3">
      <c r="P323946" s="83"/>
    </row>
    <row r="323947" spans="16:16" x14ac:dyDescent="0.3">
      <c r="P323947" s="83"/>
    </row>
    <row r="323948" spans="16:16" x14ac:dyDescent="0.3">
      <c r="P323948" s="83"/>
    </row>
    <row r="323949" spans="16:16" x14ac:dyDescent="0.3">
      <c r="P323949" s="83"/>
    </row>
    <row r="323950" spans="16:16" x14ac:dyDescent="0.3">
      <c r="P323950" s="83"/>
    </row>
    <row r="323951" spans="16:16" x14ac:dyDescent="0.3">
      <c r="P323951" s="83"/>
    </row>
    <row r="323952" spans="16:16" x14ac:dyDescent="0.3">
      <c r="P323952" s="83"/>
    </row>
    <row r="323953" spans="16:16" x14ac:dyDescent="0.3">
      <c r="P323953" s="83"/>
    </row>
    <row r="323954" spans="16:16" x14ac:dyDescent="0.3">
      <c r="P323954" s="83"/>
    </row>
    <row r="323955" spans="16:16" x14ac:dyDescent="0.3">
      <c r="P323955" s="83"/>
    </row>
    <row r="323956" spans="16:16" x14ac:dyDescent="0.3">
      <c r="P323956" s="83"/>
    </row>
    <row r="323957" spans="16:16" x14ac:dyDescent="0.3">
      <c r="P323957" s="83"/>
    </row>
    <row r="323958" spans="16:16" x14ac:dyDescent="0.3">
      <c r="P323958" s="83"/>
    </row>
    <row r="323959" spans="16:16" x14ac:dyDescent="0.3">
      <c r="P323959" s="83"/>
    </row>
    <row r="323960" spans="16:16" x14ac:dyDescent="0.3">
      <c r="P323960" s="83"/>
    </row>
    <row r="323961" spans="16:16" x14ac:dyDescent="0.3">
      <c r="P323961" s="83"/>
    </row>
    <row r="323962" spans="16:16" x14ac:dyDescent="0.3">
      <c r="P323962" s="83"/>
    </row>
    <row r="323963" spans="16:16" x14ac:dyDescent="0.3">
      <c r="P323963" s="83"/>
    </row>
    <row r="323964" spans="16:16" x14ac:dyDescent="0.3">
      <c r="P323964" s="83"/>
    </row>
    <row r="323965" spans="16:16" x14ac:dyDescent="0.3">
      <c r="P323965" s="83"/>
    </row>
    <row r="323966" spans="16:16" x14ac:dyDescent="0.3">
      <c r="P323966" s="83"/>
    </row>
    <row r="323967" spans="16:16" x14ac:dyDescent="0.3">
      <c r="P323967" s="83"/>
    </row>
    <row r="323968" spans="16:16" x14ac:dyDescent="0.3">
      <c r="P323968" s="83"/>
    </row>
    <row r="323969" spans="16:16" x14ac:dyDescent="0.3">
      <c r="P323969" s="83"/>
    </row>
    <row r="323970" spans="16:16" x14ac:dyDescent="0.3">
      <c r="P323970" s="83"/>
    </row>
    <row r="323971" spans="16:16" x14ac:dyDescent="0.3">
      <c r="P323971" s="83"/>
    </row>
    <row r="323972" spans="16:16" x14ac:dyDescent="0.3">
      <c r="P323972" s="83"/>
    </row>
    <row r="323973" spans="16:16" x14ac:dyDescent="0.3">
      <c r="P323973" s="83"/>
    </row>
    <row r="323974" spans="16:16" x14ac:dyDescent="0.3">
      <c r="P323974" s="83"/>
    </row>
    <row r="323975" spans="16:16" x14ac:dyDescent="0.3">
      <c r="P323975" s="83"/>
    </row>
    <row r="323976" spans="16:16" x14ac:dyDescent="0.3">
      <c r="P323976" s="83"/>
    </row>
    <row r="323977" spans="16:16" x14ac:dyDescent="0.3">
      <c r="P323977" s="83"/>
    </row>
    <row r="323978" spans="16:16" x14ac:dyDescent="0.3">
      <c r="P323978" s="83"/>
    </row>
    <row r="323979" spans="16:16" x14ac:dyDescent="0.3">
      <c r="P323979" s="83"/>
    </row>
    <row r="323980" spans="16:16" x14ac:dyDescent="0.3">
      <c r="P323980" s="83"/>
    </row>
    <row r="323981" spans="16:16" x14ac:dyDescent="0.3">
      <c r="P323981" s="83"/>
    </row>
    <row r="323982" spans="16:16" x14ac:dyDescent="0.3">
      <c r="P323982" s="83"/>
    </row>
    <row r="323983" spans="16:16" x14ac:dyDescent="0.3">
      <c r="P323983" s="83"/>
    </row>
    <row r="323984" spans="16:16" x14ac:dyDescent="0.3">
      <c r="P323984" s="83"/>
    </row>
    <row r="323985" spans="16:16" x14ac:dyDescent="0.3">
      <c r="P323985" s="83"/>
    </row>
    <row r="323986" spans="16:16" x14ac:dyDescent="0.3">
      <c r="P323986" s="83"/>
    </row>
    <row r="323987" spans="16:16" x14ac:dyDescent="0.3">
      <c r="P323987" s="83"/>
    </row>
    <row r="323988" spans="16:16" x14ac:dyDescent="0.3">
      <c r="P323988" s="83"/>
    </row>
    <row r="323989" spans="16:16" x14ac:dyDescent="0.3">
      <c r="P323989" s="83"/>
    </row>
    <row r="323990" spans="16:16" x14ac:dyDescent="0.3">
      <c r="P323990" s="83"/>
    </row>
    <row r="323991" spans="16:16" x14ac:dyDescent="0.3">
      <c r="P323991" s="83"/>
    </row>
    <row r="323992" spans="16:16" x14ac:dyDescent="0.3">
      <c r="P323992" s="83"/>
    </row>
    <row r="323993" spans="16:16" x14ac:dyDescent="0.3">
      <c r="P323993" s="83"/>
    </row>
    <row r="323994" spans="16:16" x14ac:dyDescent="0.3">
      <c r="P323994" s="83"/>
    </row>
    <row r="323995" spans="16:16" x14ac:dyDescent="0.3">
      <c r="P323995" s="83"/>
    </row>
    <row r="323996" spans="16:16" x14ac:dyDescent="0.3">
      <c r="P323996" s="83"/>
    </row>
    <row r="323997" spans="16:16" x14ac:dyDescent="0.3">
      <c r="P323997" s="83"/>
    </row>
    <row r="323998" spans="16:16" x14ac:dyDescent="0.3">
      <c r="P323998" s="83"/>
    </row>
    <row r="323999" spans="16:16" x14ac:dyDescent="0.3">
      <c r="P323999" s="83"/>
    </row>
    <row r="324000" spans="16:16" x14ac:dyDescent="0.3">
      <c r="P324000" s="83"/>
    </row>
    <row r="324001" spans="16:16" x14ac:dyDescent="0.3">
      <c r="P324001" s="83"/>
    </row>
    <row r="324002" spans="16:16" x14ac:dyDescent="0.3">
      <c r="P324002" s="83"/>
    </row>
    <row r="324003" spans="16:16" x14ac:dyDescent="0.3">
      <c r="P324003" s="83"/>
    </row>
    <row r="324004" spans="16:16" x14ac:dyDescent="0.3">
      <c r="P324004" s="83"/>
    </row>
    <row r="324005" spans="16:16" x14ac:dyDescent="0.3">
      <c r="P324005" s="83"/>
    </row>
    <row r="324006" spans="16:16" x14ac:dyDescent="0.3">
      <c r="P324006" s="83"/>
    </row>
    <row r="324007" spans="16:16" x14ac:dyDescent="0.3">
      <c r="P324007" s="83"/>
    </row>
    <row r="324008" spans="16:16" x14ac:dyDescent="0.3">
      <c r="P324008" s="83"/>
    </row>
    <row r="324009" spans="16:16" x14ac:dyDescent="0.3">
      <c r="P324009" s="83"/>
    </row>
    <row r="324010" spans="16:16" x14ac:dyDescent="0.3">
      <c r="P324010" s="83"/>
    </row>
    <row r="324011" spans="16:16" x14ac:dyDescent="0.3">
      <c r="P324011" s="83"/>
    </row>
    <row r="324012" spans="16:16" x14ac:dyDescent="0.3">
      <c r="P324012" s="83"/>
    </row>
    <row r="324013" spans="16:16" x14ac:dyDescent="0.3">
      <c r="P324013" s="83"/>
    </row>
    <row r="324014" spans="16:16" x14ac:dyDescent="0.3">
      <c r="P324014" s="83"/>
    </row>
    <row r="324015" spans="16:16" x14ac:dyDescent="0.3">
      <c r="P324015" s="83"/>
    </row>
    <row r="324016" spans="16:16" x14ac:dyDescent="0.3">
      <c r="P324016" s="83"/>
    </row>
    <row r="324017" spans="16:16" x14ac:dyDescent="0.3">
      <c r="P324017" s="83"/>
    </row>
    <row r="324018" spans="16:16" x14ac:dyDescent="0.3">
      <c r="P324018" s="83"/>
    </row>
    <row r="324019" spans="16:16" x14ac:dyDescent="0.3">
      <c r="P324019" s="83"/>
    </row>
    <row r="324020" spans="16:16" x14ac:dyDescent="0.3">
      <c r="P324020" s="83"/>
    </row>
    <row r="324021" spans="16:16" x14ac:dyDescent="0.3">
      <c r="P324021" s="83"/>
    </row>
    <row r="324022" spans="16:16" x14ac:dyDescent="0.3">
      <c r="P324022" s="83"/>
    </row>
    <row r="324023" spans="16:16" x14ac:dyDescent="0.3">
      <c r="P324023" s="83"/>
    </row>
    <row r="324024" spans="16:16" x14ac:dyDescent="0.3">
      <c r="P324024" s="83"/>
    </row>
    <row r="324025" spans="16:16" x14ac:dyDescent="0.3">
      <c r="P324025" s="83"/>
    </row>
    <row r="324026" spans="16:16" x14ac:dyDescent="0.3">
      <c r="P324026" s="83"/>
    </row>
    <row r="324027" spans="16:16" x14ac:dyDescent="0.3">
      <c r="P324027" s="83"/>
    </row>
    <row r="324028" spans="16:16" x14ac:dyDescent="0.3">
      <c r="P324028" s="83"/>
    </row>
    <row r="324029" spans="16:16" x14ac:dyDescent="0.3">
      <c r="P324029" s="83"/>
    </row>
    <row r="324030" spans="16:16" x14ac:dyDescent="0.3">
      <c r="P324030" s="83"/>
    </row>
    <row r="324031" spans="16:16" x14ac:dyDescent="0.3">
      <c r="P324031" s="83"/>
    </row>
    <row r="324032" spans="16:16" x14ac:dyDescent="0.3">
      <c r="P324032" s="83"/>
    </row>
    <row r="324033" spans="16:16" x14ac:dyDescent="0.3">
      <c r="P324033" s="83"/>
    </row>
    <row r="324034" spans="16:16" x14ac:dyDescent="0.3">
      <c r="P324034" s="83"/>
    </row>
    <row r="324035" spans="16:16" x14ac:dyDescent="0.3">
      <c r="P324035" s="83"/>
    </row>
    <row r="324036" spans="16:16" x14ac:dyDescent="0.3">
      <c r="P324036" s="83"/>
    </row>
    <row r="324037" spans="16:16" x14ac:dyDescent="0.3">
      <c r="P324037" s="83"/>
    </row>
    <row r="324038" spans="16:16" x14ac:dyDescent="0.3">
      <c r="P324038" s="83"/>
    </row>
    <row r="324039" spans="16:16" x14ac:dyDescent="0.3">
      <c r="P324039" s="83"/>
    </row>
    <row r="324040" spans="16:16" x14ac:dyDescent="0.3">
      <c r="P324040" s="83"/>
    </row>
    <row r="324041" spans="16:16" x14ac:dyDescent="0.3">
      <c r="P324041" s="83"/>
    </row>
    <row r="324042" spans="16:16" x14ac:dyDescent="0.3">
      <c r="P324042" s="83"/>
    </row>
    <row r="324043" spans="16:16" x14ac:dyDescent="0.3">
      <c r="P324043" s="83"/>
    </row>
    <row r="324044" spans="16:16" x14ac:dyDescent="0.3">
      <c r="P324044" s="83"/>
    </row>
    <row r="324045" spans="16:16" x14ac:dyDescent="0.3">
      <c r="P324045" s="83"/>
    </row>
    <row r="324046" spans="16:16" x14ac:dyDescent="0.3">
      <c r="P324046" s="83"/>
    </row>
    <row r="324047" spans="16:16" x14ac:dyDescent="0.3">
      <c r="P324047" s="83"/>
    </row>
    <row r="324048" spans="16:16" x14ac:dyDescent="0.3">
      <c r="P324048" s="83"/>
    </row>
    <row r="324049" spans="16:16" x14ac:dyDescent="0.3">
      <c r="P324049" s="83"/>
    </row>
    <row r="324050" spans="16:16" x14ac:dyDescent="0.3">
      <c r="P324050" s="83"/>
    </row>
    <row r="324051" spans="16:16" x14ac:dyDescent="0.3">
      <c r="P324051" s="83"/>
    </row>
    <row r="324052" spans="16:16" x14ac:dyDescent="0.3">
      <c r="P324052" s="83"/>
    </row>
    <row r="324053" spans="16:16" x14ac:dyDescent="0.3">
      <c r="P324053" s="83"/>
    </row>
    <row r="324054" spans="16:16" x14ac:dyDescent="0.3">
      <c r="P324054" s="83"/>
    </row>
    <row r="324055" spans="16:16" x14ac:dyDescent="0.3">
      <c r="P324055" s="83"/>
    </row>
    <row r="324056" spans="16:16" x14ac:dyDescent="0.3">
      <c r="P324056" s="83"/>
    </row>
    <row r="324057" spans="16:16" x14ac:dyDescent="0.3">
      <c r="P324057" s="83"/>
    </row>
    <row r="324058" spans="16:16" x14ac:dyDescent="0.3">
      <c r="P324058" s="83"/>
    </row>
    <row r="324059" spans="16:16" x14ac:dyDescent="0.3">
      <c r="P324059" s="83"/>
    </row>
    <row r="324060" spans="16:16" x14ac:dyDescent="0.3">
      <c r="P324060" s="83"/>
    </row>
    <row r="324061" spans="16:16" x14ac:dyDescent="0.3">
      <c r="P324061" s="83"/>
    </row>
    <row r="324062" spans="16:16" x14ac:dyDescent="0.3">
      <c r="P324062" s="83"/>
    </row>
    <row r="324063" spans="16:16" x14ac:dyDescent="0.3">
      <c r="P324063" s="83"/>
    </row>
    <row r="324064" spans="16:16" x14ac:dyDescent="0.3">
      <c r="P324064" s="83"/>
    </row>
    <row r="324065" spans="16:16" x14ac:dyDescent="0.3">
      <c r="P324065" s="83"/>
    </row>
    <row r="324066" spans="16:16" x14ac:dyDescent="0.3">
      <c r="P324066" s="83"/>
    </row>
    <row r="324067" spans="16:16" x14ac:dyDescent="0.3">
      <c r="P324067" s="83"/>
    </row>
    <row r="324068" spans="16:16" x14ac:dyDescent="0.3">
      <c r="P324068" s="83"/>
    </row>
    <row r="324069" spans="16:16" x14ac:dyDescent="0.3">
      <c r="P324069" s="83"/>
    </row>
    <row r="324070" spans="16:16" x14ac:dyDescent="0.3">
      <c r="P324070" s="83"/>
    </row>
    <row r="324071" spans="16:16" x14ac:dyDescent="0.3">
      <c r="P324071" s="83"/>
    </row>
    <row r="324072" spans="16:16" x14ac:dyDescent="0.3">
      <c r="P324072" s="83"/>
    </row>
    <row r="324073" spans="16:16" x14ac:dyDescent="0.3">
      <c r="P324073" s="83"/>
    </row>
    <row r="324074" spans="16:16" x14ac:dyDescent="0.3">
      <c r="P324074" s="83"/>
    </row>
    <row r="324075" spans="16:16" x14ac:dyDescent="0.3">
      <c r="P324075" s="83"/>
    </row>
    <row r="324076" spans="16:16" x14ac:dyDescent="0.3">
      <c r="P324076" s="83"/>
    </row>
    <row r="324077" spans="16:16" x14ac:dyDescent="0.3">
      <c r="P324077" s="83"/>
    </row>
    <row r="324078" spans="16:16" x14ac:dyDescent="0.3">
      <c r="P324078" s="83"/>
    </row>
    <row r="324079" spans="16:16" x14ac:dyDescent="0.3">
      <c r="P324079" s="83"/>
    </row>
    <row r="324080" spans="16:16" x14ac:dyDescent="0.3">
      <c r="P324080" s="83"/>
    </row>
    <row r="324081" spans="16:16" x14ac:dyDescent="0.3">
      <c r="P324081" s="83"/>
    </row>
    <row r="324082" spans="16:16" x14ac:dyDescent="0.3">
      <c r="P324082" s="83"/>
    </row>
    <row r="324083" spans="16:16" x14ac:dyDescent="0.3">
      <c r="P324083" s="83"/>
    </row>
    <row r="324084" spans="16:16" x14ac:dyDescent="0.3">
      <c r="P324084" s="83"/>
    </row>
    <row r="324085" spans="16:16" x14ac:dyDescent="0.3">
      <c r="P324085" s="83"/>
    </row>
    <row r="324086" spans="16:16" x14ac:dyDescent="0.3">
      <c r="P324086" s="83"/>
    </row>
    <row r="324087" spans="16:16" x14ac:dyDescent="0.3">
      <c r="P324087" s="83"/>
    </row>
    <row r="324088" spans="16:16" x14ac:dyDescent="0.3">
      <c r="P324088" s="83"/>
    </row>
    <row r="324089" spans="16:16" x14ac:dyDescent="0.3">
      <c r="P324089" s="83"/>
    </row>
    <row r="324090" spans="16:16" x14ac:dyDescent="0.3">
      <c r="P324090" s="83"/>
    </row>
    <row r="324091" spans="16:16" x14ac:dyDescent="0.3">
      <c r="P324091" s="83"/>
    </row>
    <row r="324092" spans="16:16" x14ac:dyDescent="0.3">
      <c r="P324092" s="83"/>
    </row>
    <row r="324093" spans="16:16" x14ac:dyDescent="0.3">
      <c r="P324093" s="83"/>
    </row>
    <row r="324094" spans="16:16" x14ac:dyDescent="0.3">
      <c r="P324094" s="83"/>
    </row>
    <row r="324095" spans="16:16" x14ac:dyDescent="0.3">
      <c r="P324095" s="83"/>
    </row>
    <row r="324096" spans="16:16" x14ac:dyDescent="0.3">
      <c r="P324096" s="83"/>
    </row>
    <row r="324097" spans="16:16" x14ac:dyDescent="0.3">
      <c r="P324097" s="83"/>
    </row>
    <row r="324098" spans="16:16" x14ac:dyDescent="0.3">
      <c r="P324098" s="83"/>
    </row>
    <row r="324099" spans="16:16" x14ac:dyDescent="0.3">
      <c r="P324099" s="83"/>
    </row>
    <row r="324100" spans="16:16" x14ac:dyDescent="0.3">
      <c r="P324100" s="83"/>
    </row>
    <row r="324101" spans="16:16" x14ac:dyDescent="0.3">
      <c r="P324101" s="83"/>
    </row>
    <row r="324102" spans="16:16" x14ac:dyDescent="0.3">
      <c r="P324102" s="83"/>
    </row>
    <row r="324103" spans="16:16" x14ac:dyDescent="0.3">
      <c r="P324103" s="83"/>
    </row>
    <row r="324104" spans="16:16" x14ac:dyDescent="0.3">
      <c r="P324104" s="83"/>
    </row>
    <row r="324105" spans="16:16" x14ac:dyDescent="0.3">
      <c r="P324105" s="83"/>
    </row>
    <row r="324106" spans="16:16" x14ac:dyDescent="0.3">
      <c r="P324106" s="83"/>
    </row>
    <row r="324107" spans="16:16" x14ac:dyDescent="0.3">
      <c r="P324107" s="83"/>
    </row>
    <row r="324108" spans="16:16" x14ac:dyDescent="0.3">
      <c r="P324108" s="83"/>
    </row>
    <row r="324109" spans="16:16" x14ac:dyDescent="0.3">
      <c r="P324109" s="83"/>
    </row>
    <row r="324110" spans="16:16" x14ac:dyDescent="0.3">
      <c r="P324110" s="83"/>
    </row>
    <row r="324111" spans="16:16" x14ac:dyDescent="0.3">
      <c r="P324111" s="83"/>
    </row>
    <row r="324112" spans="16:16" x14ac:dyDescent="0.3">
      <c r="P324112" s="83"/>
    </row>
    <row r="324113" spans="16:16" x14ac:dyDescent="0.3">
      <c r="P324113" s="83"/>
    </row>
    <row r="324114" spans="16:16" x14ac:dyDescent="0.3">
      <c r="P324114" s="83"/>
    </row>
    <row r="324115" spans="16:16" x14ac:dyDescent="0.3">
      <c r="P324115" s="83"/>
    </row>
    <row r="324116" spans="16:16" x14ac:dyDescent="0.3">
      <c r="P324116" s="83"/>
    </row>
    <row r="324117" spans="16:16" x14ac:dyDescent="0.3">
      <c r="P324117" s="83"/>
    </row>
    <row r="324118" spans="16:16" x14ac:dyDescent="0.3">
      <c r="P324118" s="83"/>
    </row>
    <row r="324119" spans="16:16" x14ac:dyDescent="0.3">
      <c r="P324119" s="83"/>
    </row>
    <row r="324120" spans="16:16" x14ac:dyDescent="0.3">
      <c r="P324120" s="83"/>
    </row>
    <row r="324121" spans="16:16" x14ac:dyDescent="0.3">
      <c r="P324121" s="83"/>
    </row>
    <row r="324122" spans="16:16" x14ac:dyDescent="0.3">
      <c r="P324122" s="83"/>
    </row>
    <row r="324123" spans="16:16" x14ac:dyDescent="0.3">
      <c r="P324123" s="83"/>
    </row>
    <row r="324124" spans="16:16" x14ac:dyDescent="0.3">
      <c r="P324124" s="83"/>
    </row>
    <row r="324125" spans="16:16" x14ac:dyDescent="0.3">
      <c r="P324125" s="83"/>
    </row>
    <row r="324126" spans="16:16" x14ac:dyDescent="0.3">
      <c r="P324126" s="83"/>
    </row>
    <row r="324127" spans="16:16" x14ac:dyDescent="0.3">
      <c r="P324127" s="83"/>
    </row>
    <row r="324128" spans="16:16" x14ac:dyDescent="0.3">
      <c r="P324128" s="83"/>
    </row>
    <row r="324129" spans="16:16" x14ac:dyDescent="0.3">
      <c r="P324129" s="83"/>
    </row>
    <row r="324130" spans="16:16" x14ac:dyDescent="0.3">
      <c r="P324130" s="83"/>
    </row>
    <row r="324131" spans="16:16" x14ac:dyDescent="0.3">
      <c r="P324131" s="83"/>
    </row>
    <row r="324132" spans="16:16" x14ac:dyDescent="0.3">
      <c r="P324132" s="83"/>
    </row>
    <row r="324133" spans="16:16" x14ac:dyDescent="0.3">
      <c r="P324133" s="83"/>
    </row>
    <row r="324134" spans="16:16" x14ac:dyDescent="0.3">
      <c r="P324134" s="83"/>
    </row>
    <row r="324135" spans="16:16" x14ac:dyDescent="0.3">
      <c r="P324135" s="83"/>
    </row>
    <row r="324136" spans="16:16" x14ac:dyDescent="0.3">
      <c r="P324136" s="83"/>
    </row>
    <row r="324137" spans="16:16" x14ac:dyDescent="0.3">
      <c r="P324137" s="83"/>
    </row>
    <row r="324138" spans="16:16" x14ac:dyDescent="0.3">
      <c r="P324138" s="83"/>
    </row>
    <row r="324139" spans="16:16" x14ac:dyDescent="0.3">
      <c r="P324139" s="83"/>
    </row>
    <row r="324140" spans="16:16" x14ac:dyDescent="0.3">
      <c r="P324140" s="83"/>
    </row>
    <row r="324141" spans="16:16" x14ac:dyDescent="0.3">
      <c r="P324141" s="83"/>
    </row>
    <row r="324142" spans="16:16" x14ac:dyDescent="0.3">
      <c r="P324142" s="83"/>
    </row>
    <row r="324143" spans="16:16" x14ac:dyDescent="0.3">
      <c r="P324143" s="83"/>
    </row>
    <row r="324144" spans="16:16" x14ac:dyDescent="0.3">
      <c r="P324144" s="83"/>
    </row>
    <row r="324145" spans="16:16" x14ac:dyDescent="0.3">
      <c r="P324145" s="83"/>
    </row>
    <row r="324146" spans="16:16" x14ac:dyDescent="0.3">
      <c r="P324146" s="83"/>
    </row>
    <row r="324147" spans="16:16" x14ac:dyDescent="0.3">
      <c r="P324147" s="83"/>
    </row>
    <row r="324148" spans="16:16" x14ac:dyDescent="0.3">
      <c r="P324148" s="83"/>
    </row>
    <row r="324149" spans="16:16" x14ac:dyDescent="0.3">
      <c r="P324149" s="83"/>
    </row>
    <row r="324150" spans="16:16" x14ac:dyDescent="0.3">
      <c r="P324150" s="83"/>
    </row>
    <row r="324151" spans="16:16" x14ac:dyDescent="0.3">
      <c r="P324151" s="83"/>
    </row>
    <row r="324152" spans="16:16" x14ac:dyDescent="0.3">
      <c r="P324152" s="83"/>
    </row>
    <row r="324153" spans="16:16" x14ac:dyDescent="0.3">
      <c r="P324153" s="83"/>
    </row>
    <row r="324154" spans="16:16" x14ac:dyDescent="0.3">
      <c r="P324154" s="83"/>
    </row>
    <row r="324155" spans="16:16" x14ac:dyDescent="0.3">
      <c r="P324155" s="83"/>
    </row>
    <row r="324156" spans="16:16" x14ac:dyDescent="0.3">
      <c r="P324156" s="83"/>
    </row>
    <row r="324157" spans="16:16" x14ac:dyDescent="0.3">
      <c r="P324157" s="83"/>
    </row>
    <row r="324158" spans="16:16" x14ac:dyDescent="0.3">
      <c r="P324158" s="83"/>
    </row>
    <row r="324159" spans="16:16" x14ac:dyDescent="0.3">
      <c r="P324159" s="83"/>
    </row>
    <row r="324160" spans="16:16" x14ac:dyDescent="0.3">
      <c r="P324160" s="83"/>
    </row>
    <row r="324161" spans="16:16" x14ac:dyDescent="0.3">
      <c r="P324161" s="83"/>
    </row>
    <row r="324162" spans="16:16" x14ac:dyDescent="0.3">
      <c r="P324162" s="83"/>
    </row>
    <row r="324163" spans="16:16" x14ac:dyDescent="0.3">
      <c r="P324163" s="83"/>
    </row>
    <row r="324164" spans="16:16" x14ac:dyDescent="0.3">
      <c r="P324164" s="83"/>
    </row>
    <row r="324165" spans="16:16" x14ac:dyDescent="0.3">
      <c r="P324165" s="83"/>
    </row>
    <row r="324166" spans="16:16" x14ac:dyDescent="0.3">
      <c r="P324166" s="83"/>
    </row>
    <row r="324167" spans="16:16" x14ac:dyDescent="0.3">
      <c r="P324167" s="83"/>
    </row>
    <row r="324168" spans="16:16" x14ac:dyDescent="0.3">
      <c r="P324168" s="83"/>
    </row>
    <row r="324169" spans="16:16" x14ac:dyDescent="0.3">
      <c r="P324169" s="83"/>
    </row>
    <row r="324170" spans="16:16" x14ac:dyDescent="0.3">
      <c r="P324170" s="83"/>
    </row>
    <row r="324171" spans="16:16" x14ac:dyDescent="0.3">
      <c r="P324171" s="83"/>
    </row>
    <row r="324172" spans="16:16" x14ac:dyDescent="0.3">
      <c r="P324172" s="83"/>
    </row>
    <row r="324173" spans="16:16" x14ac:dyDescent="0.3">
      <c r="P324173" s="83"/>
    </row>
    <row r="324174" spans="16:16" x14ac:dyDescent="0.3">
      <c r="P324174" s="83"/>
    </row>
    <row r="324175" spans="16:16" x14ac:dyDescent="0.3">
      <c r="P324175" s="83"/>
    </row>
    <row r="324176" spans="16:16" x14ac:dyDescent="0.3">
      <c r="P324176" s="83"/>
    </row>
    <row r="324177" spans="16:16" x14ac:dyDescent="0.3">
      <c r="P324177" s="83"/>
    </row>
    <row r="324178" spans="16:16" x14ac:dyDescent="0.3">
      <c r="P324178" s="83"/>
    </row>
    <row r="324179" spans="16:16" x14ac:dyDescent="0.3">
      <c r="P324179" s="83"/>
    </row>
    <row r="324180" spans="16:16" x14ac:dyDescent="0.3">
      <c r="P324180" s="83"/>
    </row>
    <row r="324181" spans="16:16" x14ac:dyDescent="0.3">
      <c r="P324181" s="83"/>
    </row>
    <row r="324182" spans="16:16" x14ac:dyDescent="0.3">
      <c r="P324182" s="83"/>
    </row>
    <row r="324183" spans="16:16" x14ac:dyDescent="0.3">
      <c r="P324183" s="83"/>
    </row>
    <row r="324184" spans="16:16" x14ac:dyDescent="0.3">
      <c r="P324184" s="83"/>
    </row>
    <row r="324185" spans="16:16" x14ac:dyDescent="0.3">
      <c r="P324185" s="83"/>
    </row>
    <row r="324186" spans="16:16" x14ac:dyDescent="0.3">
      <c r="P324186" s="83"/>
    </row>
    <row r="324187" spans="16:16" x14ac:dyDescent="0.3">
      <c r="P324187" s="83"/>
    </row>
    <row r="324188" spans="16:16" x14ac:dyDescent="0.3">
      <c r="P324188" s="83"/>
    </row>
    <row r="324189" spans="16:16" x14ac:dyDescent="0.3">
      <c r="P324189" s="83"/>
    </row>
    <row r="324190" spans="16:16" x14ac:dyDescent="0.3">
      <c r="P324190" s="83"/>
    </row>
    <row r="324191" spans="16:16" x14ac:dyDescent="0.3">
      <c r="P324191" s="83"/>
    </row>
    <row r="324192" spans="16:16" x14ac:dyDescent="0.3">
      <c r="P324192" s="83"/>
    </row>
    <row r="324193" spans="16:16" x14ac:dyDescent="0.3">
      <c r="P324193" s="83"/>
    </row>
    <row r="324194" spans="16:16" x14ac:dyDescent="0.3">
      <c r="P324194" s="83"/>
    </row>
    <row r="324195" spans="16:16" x14ac:dyDescent="0.3">
      <c r="P324195" s="83"/>
    </row>
    <row r="324196" spans="16:16" x14ac:dyDescent="0.3">
      <c r="P324196" s="83"/>
    </row>
    <row r="324197" spans="16:16" x14ac:dyDescent="0.3">
      <c r="P324197" s="83"/>
    </row>
    <row r="324198" spans="16:16" x14ac:dyDescent="0.3">
      <c r="P324198" s="83"/>
    </row>
    <row r="324199" spans="16:16" x14ac:dyDescent="0.3">
      <c r="P324199" s="83"/>
    </row>
    <row r="324200" spans="16:16" x14ac:dyDescent="0.3">
      <c r="P324200" s="83"/>
    </row>
    <row r="324201" spans="16:16" x14ac:dyDescent="0.3">
      <c r="P324201" s="83"/>
    </row>
    <row r="324202" spans="16:16" x14ac:dyDescent="0.3">
      <c r="P324202" s="83"/>
    </row>
    <row r="324203" spans="16:16" x14ac:dyDescent="0.3">
      <c r="P324203" s="83"/>
    </row>
    <row r="324204" spans="16:16" x14ac:dyDescent="0.3">
      <c r="P324204" s="83"/>
    </row>
    <row r="324205" spans="16:16" x14ac:dyDescent="0.3">
      <c r="P324205" s="83"/>
    </row>
    <row r="324206" spans="16:16" x14ac:dyDescent="0.3">
      <c r="P324206" s="83"/>
    </row>
    <row r="324207" spans="16:16" x14ac:dyDescent="0.3">
      <c r="P324207" s="83"/>
    </row>
    <row r="324208" spans="16:16" x14ac:dyDescent="0.3">
      <c r="P324208" s="83"/>
    </row>
    <row r="324209" spans="16:16" x14ac:dyDescent="0.3">
      <c r="P324209" s="83"/>
    </row>
    <row r="324210" spans="16:16" x14ac:dyDescent="0.3">
      <c r="P324210" s="83"/>
    </row>
    <row r="324211" spans="16:16" x14ac:dyDescent="0.3">
      <c r="P324211" s="83"/>
    </row>
    <row r="324212" spans="16:16" x14ac:dyDescent="0.3">
      <c r="P324212" s="83"/>
    </row>
    <row r="324213" spans="16:16" x14ac:dyDescent="0.3">
      <c r="P324213" s="83"/>
    </row>
    <row r="324214" spans="16:16" x14ac:dyDescent="0.3">
      <c r="P324214" s="83"/>
    </row>
    <row r="324215" spans="16:16" x14ac:dyDescent="0.3">
      <c r="P324215" s="83"/>
    </row>
    <row r="324216" spans="16:16" x14ac:dyDescent="0.3">
      <c r="P324216" s="83"/>
    </row>
    <row r="324217" spans="16:16" x14ac:dyDescent="0.3">
      <c r="P324217" s="83"/>
    </row>
    <row r="324218" spans="16:16" x14ac:dyDescent="0.3">
      <c r="P324218" s="83"/>
    </row>
    <row r="324219" spans="16:16" x14ac:dyDescent="0.3">
      <c r="P324219" s="83"/>
    </row>
    <row r="324220" spans="16:16" x14ac:dyDescent="0.3">
      <c r="P324220" s="83"/>
    </row>
    <row r="324221" spans="16:16" x14ac:dyDescent="0.3">
      <c r="P324221" s="83"/>
    </row>
    <row r="324222" spans="16:16" x14ac:dyDescent="0.3">
      <c r="P324222" s="83"/>
    </row>
    <row r="324223" spans="16:16" x14ac:dyDescent="0.3">
      <c r="P324223" s="83"/>
    </row>
    <row r="324224" spans="16:16" x14ac:dyDescent="0.3">
      <c r="P324224" s="83"/>
    </row>
    <row r="324225" spans="16:16" x14ac:dyDescent="0.3">
      <c r="P324225" s="83"/>
    </row>
    <row r="324226" spans="16:16" x14ac:dyDescent="0.3">
      <c r="P324226" s="83"/>
    </row>
    <row r="324227" spans="16:16" x14ac:dyDescent="0.3">
      <c r="P324227" s="83"/>
    </row>
    <row r="324228" spans="16:16" x14ac:dyDescent="0.3">
      <c r="P324228" s="83"/>
    </row>
    <row r="324229" spans="16:16" x14ac:dyDescent="0.3">
      <c r="P324229" s="83"/>
    </row>
    <row r="324230" spans="16:16" x14ac:dyDescent="0.3">
      <c r="P324230" s="83"/>
    </row>
    <row r="324231" spans="16:16" x14ac:dyDescent="0.3">
      <c r="P324231" s="83"/>
    </row>
    <row r="324232" spans="16:16" x14ac:dyDescent="0.3">
      <c r="P324232" s="83"/>
    </row>
    <row r="324233" spans="16:16" x14ac:dyDescent="0.3">
      <c r="P324233" s="83"/>
    </row>
    <row r="324234" spans="16:16" x14ac:dyDescent="0.3">
      <c r="P324234" s="83"/>
    </row>
    <row r="324235" spans="16:16" x14ac:dyDescent="0.3">
      <c r="P324235" s="83"/>
    </row>
    <row r="324236" spans="16:16" x14ac:dyDescent="0.3">
      <c r="P324236" s="83"/>
    </row>
    <row r="324237" spans="16:16" x14ac:dyDescent="0.3">
      <c r="P324237" s="83"/>
    </row>
    <row r="324238" spans="16:16" x14ac:dyDescent="0.3">
      <c r="P324238" s="83"/>
    </row>
    <row r="324239" spans="16:16" x14ac:dyDescent="0.3">
      <c r="P324239" s="83"/>
    </row>
    <row r="324240" spans="16:16" x14ac:dyDescent="0.3">
      <c r="P324240" s="83"/>
    </row>
    <row r="324241" spans="16:16" x14ac:dyDescent="0.3">
      <c r="P324241" s="83"/>
    </row>
    <row r="324242" spans="16:16" x14ac:dyDescent="0.3">
      <c r="P324242" s="83"/>
    </row>
    <row r="324243" spans="16:16" x14ac:dyDescent="0.3">
      <c r="P324243" s="83"/>
    </row>
    <row r="324244" spans="16:16" x14ac:dyDescent="0.3">
      <c r="P324244" s="83"/>
    </row>
    <row r="324245" spans="16:16" x14ac:dyDescent="0.3">
      <c r="P324245" s="83"/>
    </row>
    <row r="324246" spans="16:16" x14ac:dyDescent="0.3">
      <c r="P324246" s="83"/>
    </row>
    <row r="324247" spans="16:16" x14ac:dyDescent="0.3">
      <c r="P324247" s="83"/>
    </row>
    <row r="324248" spans="16:16" x14ac:dyDescent="0.3">
      <c r="P324248" s="83"/>
    </row>
    <row r="324249" spans="16:16" x14ac:dyDescent="0.3">
      <c r="P324249" s="83"/>
    </row>
    <row r="324250" spans="16:16" x14ac:dyDescent="0.3">
      <c r="P324250" s="83"/>
    </row>
    <row r="324251" spans="16:16" x14ac:dyDescent="0.3">
      <c r="P324251" s="83"/>
    </row>
    <row r="324252" spans="16:16" x14ac:dyDescent="0.3">
      <c r="P324252" s="83"/>
    </row>
    <row r="324253" spans="16:16" x14ac:dyDescent="0.3">
      <c r="P324253" s="83"/>
    </row>
    <row r="324254" spans="16:16" x14ac:dyDescent="0.3">
      <c r="P324254" s="83"/>
    </row>
    <row r="324255" spans="16:16" x14ac:dyDescent="0.3">
      <c r="P324255" s="83"/>
    </row>
    <row r="324256" spans="16:16" x14ac:dyDescent="0.3">
      <c r="P324256" s="83"/>
    </row>
    <row r="324257" spans="16:16" x14ac:dyDescent="0.3">
      <c r="P324257" s="83"/>
    </row>
    <row r="324258" spans="16:16" x14ac:dyDescent="0.3">
      <c r="P324258" s="83"/>
    </row>
    <row r="324259" spans="16:16" x14ac:dyDescent="0.3">
      <c r="P324259" s="83"/>
    </row>
    <row r="324260" spans="16:16" x14ac:dyDescent="0.3">
      <c r="P324260" s="83"/>
    </row>
    <row r="324261" spans="16:16" x14ac:dyDescent="0.3">
      <c r="P324261" s="83"/>
    </row>
    <row r="324262" spans="16:16" x14ac:dyDescent="0.3">
      <c r="P324262" s="83"/>
    </row>
    <row r="324263" spans="16:16" x14ac:dyDescent="0.3">
      <c r="P324263" s="83"/>
    </row>
    <row r="324264" spans="16:16" x14ac:dyDescent="0.3">
      <c r="P324264" s="83"/>
    </row>
    <row r="324265" spans="16:16" x14ac:dyDescent="0.3">
      <c r="P324265" s="83"/>
    </row>
    <row r="324266" spans="16:16" x14ac:dyDescent="0.3">
      <c r="P324266" s="83"/>
    </row>
    <row r="324267" spans="16:16" x14ac:dyDescent="0.3">
      <c r="P324267" s="83"/>
    </row>
    <row r="324268" spans="16:16" x14ac:dyDescent="0.3">
      <c r="P324268" s="83"/>
    </row>
    <row r="324269" spans="16:16" x14ac:dyDescent="0.3">
      <c r="P324269" s="83"/>
    </row>
    <row r="324270" spans="16:16" x14ac:dyDescent="0.3">
      <c r="P324270" s="83"/>
    </row>
    <row r="324271" spans="16:16" x14ac:dyDescent="0.3">
      <c r="P324271" s="83"/>
    </row>
    <row r="324272" spans="16:16" x14ac:dyDescent="0.3">
      <c r="P324272" s="83"/>
    </row>
    <row r="324273" spans="16:16" x14ac:dyDescent="0.3">
      <c r="P324273" s="83"/>
    </row>
    <row r="324274" spans="16:16" x14ac:dyDescent="0.3">
      <c r="P324274" s="83"/>
    </row>
    <row r="324275" spans="16:16" x14ac:dyDescent="0.3">
      <c r="P324275" s="83"/>
    </row>
    <row r="324276" spans="16:16" x14ac:dyDescent="0.3">
      <c r="P324276" s="83"/>
    </row>
    <row r="324277" spans="16:16" x14ac:dyDescent="0.3">
      <c r="P324277" s="83"/>
    </row>
    <row r="324278" spans="16:16" x14ac:dyDescent="0.3">
      <c r="P324278" s="83"/>
    </row>
    <row r="324279" spans="16:16" x14ac:dyDescent="0.3">
      <c r="P324279" s="83"/>
    </row>
    <row r="324280" spans="16:16" x14ac:dyDescent="0.3">
      <c r="P324280" s="83"/>
    </row>
    <row r="324281" spans="16:16" x14ac:dyDescent="0.3">
      <c r="P324281" s="83"/>
    </row>
    <row r="324282" spans="16:16" x14ac:dyDescent="0.3">
      <c r="P324282" s="83"/>
    </row>
    <row r="324283" spans="16:16" x14ac:dyDescent="0.3">
      <c r="P324283" s="83"/>
    </row>
    <row r="324284" spans="16:16" x14ac:dyDescent="0.3">
      <c r="P324284" s="83"/>
    </row>
    <row r="324285" spans="16:16" x14ac:dyDescent="0.3">
      <c r="P324285" s="83"/>
    </row>
    <row r="324286" spans="16:16" x14ac:dyDescent="0.3">
      <c r="P324286" s="83"/>
    </row>
    <row r="324287" spans="16:16" x14ac:dyDescent="0.3">
      <c r="P324287" s="83"/>
    </row>
    <row r="324288" spans="16:16" x14ac:dyDescent="0.3">
      <c r="P324288" s="83"/>
    </row>
    <row r="324289" spans="16:16" x14ac:dyDescent="0.3">
      <c r="P324289" s="83"/>
    </row>
    <row r="324290" spans="16:16" x14ac:dyDescent="0.3">
      <c r="P324290" s="83"/>
    </row>
    <row r="324291" spans="16:16" x14ac:dyDescent="0.3">
      <c r="P324291" s="83"/>
    </row>
    <row r="324292" spans="16:16" x14ac:dyDescent="0.3">
      <c r="P324292" s="83"/>
    </row>
    <row r="324293" spans="16:16" x14ac:dyDescent="0.3">
      <c r="P324293" s="83"/>
    </row>
    <row r="324294" spans="16:16" x14ac:dyDescent="0.3">
      <c r="P324294" s="83"/>
    </row>
    <row r="324295" spans="16:16" x14ac:dyDescent="0.3">
      <c r="P324295" s="83"/>
    </row>
    <row r="324296" spans="16:16" x14ac:dyDescent="0.3">
      <c r="P324296" s="83"/>
    </row>
    <row r="324297" spans="16:16" x14ac:dyDescent="0.3">
      <c r="P324297" s="83"/>
    </row>
    <row r="324298" spans="16:16" x14ac:dyDescent="0.3">
      <c r="P324298" s="83"/>
    </row>
    <row r="324299" spans="16:16" x14ac:dyDescent="0.3">
      <c r="P324299" s="83"/>
    </row>
    <row r="324300" spans="16:16" x14ac:dyDescent="0.3">
      <c r="P324300" s="83"/>
    </row>
    <row r="324301" spans="16:16" x14ac:dyDescent="0.3">
      <c r="P324301" s="83"/>
    </row>
    <row r="324302" spans="16:16" x14ac:dyDescent="0.3">
      <c r="P324302" s="83"/>
    </row>
    <row r="324303" spans="16:16" x14ac:dyDescent="0.3">
      <c r="P324303" s="83"/>
    </row>
    <row r="324304" spans="16:16" x14ac:dyDescent="0.3">
      <c r="P324304" s="83"/>
    </row>
    <row r="324305" spans="16:16" x14ac:dyDescent="0.3">
      <c r="P324305" s="83"/>
    </row>
    <row r="324306" spans="16:16" x14ac:dyDescent="0.3">
      <c r="P324306" s="83"/>
    </row>
    <row r="324307" spans="16:16" x14ac:dyDescent="0.3">
      <c r="P324307" s="83"/>
    </row>
    <row r="324308" spans="16:16" x14ac:dyDescent="0.3">
      <c r="P324308" s="83"/>
    </row>
    <row r="324309" spans="16:16" x14ac:dyDescent="0.3">
      <c r="P324309" s="83"/>
    </row>
    <row r="324310" spans="16:16" x14ac:dyDescent="0.3">
      <c r="P324310" s="83"/>
    </row>
    <row r="324311" spans="16:16" x14ac:dyDescent="0.3">
      <c r="P324311" s="83"/>
    </row>
    <row r="324312" spans="16:16" x14ac:dyDescent="0.3">
      <c r="P324312" s="83"/>
    </row>
    <row r="324313" spans="16:16" x14ac:dyDescent="0.3">
      <c r="P324313" s="83"/>
    </row>
    <row r="324314" spans="16:16" x14ac:dyDescent="0.3">
      <c r="P324314" s="83"/>
    </row>
    <row r="324315" spans="16:16" x14ac:dyDescent="0.3">
      <c r="P324315" s="83"/>
    </row>
    <row r="324316" spans="16:16" x14ac:dyDescent="0.3">
      <c r="P324316" s="83"/>
    </row>
    <row r="324317" spans="16:16" x14ac:dyDescent="0.3">
      <c r="P324317" s="83"/>
    </row>
    <row r="324318" spans="16:16" x14ac:dyDescent="0.3">
      <c r="P324318" s="83"/>
    </row>
    <row r="324319" spans="16:16" x14ac:dyDescent="0.3">
      <c r="P324319" s="83"/>
    </row>
    <row r="324320" spans="16:16" x14ac:dyDescent="0.3">
      <c r="P324320" s="83"/>
    </row>
    <row r="324321" spans="16:16" x14ac:dyDescent="0.3">
      <c r="P324321" s="83"/>
    </row>
    <row r="324322" spans="16:16" x14ac:dyDescent="0.3">
      <c r="P324322" s="83"/>
    </row>
    <row r="324323" spans="16:16" x14ac:dyDescent="0.3">
      <c r="P324323" s="83"/>
    </row>
    <row r="324324" spans="16:16" x14ac:dyDescent="0.3">
      <c r="P324324" s="83"/>
    </row>
    <row r="324325" spans="16:16" x14ac:dyDescent="0.3">
      <c r="P324325" s="83"/>
    </row>
    <row r="324326" spans="16:16" x14ac:dyDescent="0.3">
      <c r="P324326" s="83"/>
    </row>
    <row r="324327" spans="16:16" x14ac:dyDescent="0.3">
      <c r="P324327" s="83"/>
    </row>
    <row r="324328" spans="16:16" x14ac:dyDescent="0.3">
      <c r="P324328" s="83"/>
    </row>
    <row r="324329" spans="16:16" x14ac:dyDescent="0.3">
      <c r="P324329" s="83"/>
    </row>
    <row r="324330" spans="16:16" x14ac:dyDescent="0.3">
      <c r="P324330" s="83"/>
    </row>
    <row r="324331" spans="16:16" x14ac:dyDescent="0.3">
      <c r="P324331" s="83"/>
    </row>
    <row r="324332" spans="16:16" x14ac:dyDescent="0.3">
      <c r="P324332" s="83"/>
    </row>
    <row r="324333" spans="16:16" x14ac:dyDescent="0.3">
      <c r="P324333" s="83"/>
    </row>
    <row r="324334" spans="16:16" x14ac:dyDescent="0.3">
      <c r="P324334" s="83"/>
    </row>
    <row r="324335" spans="16:16" x14ac:dyDescent="0.3">
      <c r="P324335" s="83"/>
    </row>
    <row r="324336" spans="16:16" x14ac:dyDescent="0.3">
      <c r="P324336" s="83"/>
    </row>
    <row r="324337" spans="16:16" x14ac:dyDescent="0.3">
      <c r="P324337" s="83"/>
    </row>
    <row r="324338" spans="16:16" x14ac:dyDescent="0.3">
      <c r="P324338" s="83"/>
    </row>
    <row r="324339" spans="16:16" x14ac:dyDescent="0.3">
      <c r="P324339" s="83"/>
    </row>
    <row r="324340" spans="16:16" x14ac:dyDescent="0.3">
      <c r="P324340" s="83"/>
    </row>
    <row r="324341" spans="16:16" x14ac:dyDescent="0.3">
      <c r="P324341" s="83"/>
    </row>
    <row r="324342" spans="16:16" x14ac:dyDescent="0.3">
      <c r="P324342" s="83"/>
    </row>
    <row r="324343" spans="16:16" x14ac:dyDescent="0.3">
      <c r="P324343" s="83"/>
    </row>
    <row r="324344" spans="16:16" x14ac:dyDescent="0.3">
      <c r="P324344" s="83"/>
    </row>
    <row r="324345" spans="16:16" x14ac:dyDescent="0.3">
      <c r="P324345" s="83"/>
    </row>
    <row r="324346" spans="16:16" x14ac:dyDescent="0.3">
      <c r="P324346" s="83"/>
    </row>
    <row r="324347" spans="16:16" x14ac:dyDescent="0.3">
      <c r="P324347" s="83"/>
    </row>
    <row r="324348" spans="16:16" x14ac:dyDescent="0.3">
      <c r="P324348" s="83"/>
    </row>
    <row r="324349" spans="16:16" x14ac:dyDescent="0.3">
      <c r="P324349" s="83"/>
    </row>
    <row r="324350" spans="16:16" x14ac:dyDescent="0.3">
      <c r="P324350" s="83"/>
    </row>
    <row r="324351" spans="16:16" x14ac:dyDescent="0.3">
      <c r="P324351" s="83"/>
    </row>
    <row r="324352" spans="16:16" x14ac:dyDescent="0.3">
      <c r="P324352" s="83"/>
    </row>
    <row r="324353" spans="16:16" x14ac:dyDescent="0.3">
      <c r="P324353" s="83"/>
    </row>
    <row r="324354" spans="16:16" x14ac:dyDescent="0.3">
      <c r="P324354" s="83"/>
    </row>
    <row r="324355" spans="16:16" x14ac:dyDescent="0.3">
      <c r="P324355" s="83"/>
    </row>
    <row r="324356" spans="16:16" x14ac:dyDescent="0.3">
      <c r="P324356" s="83"/>
    </row>
    <row r="324357" spans="16:16" x14ac:dyDescent="0.3">
      <c r="P324357" s="83"/>
    </row>
    <row r="324358" spans="16:16" x14ac:dyDescent="0.3">
      <c r="P324358" s="83"/>
    </row>
    <row r="324359" spans="16:16" x14ac:dyDescent="0.3">
      <c r="P324359" s="83"/>
    </row>
    <row r="324360" spans="16:16" x14ac:dyDescent="0.3">
      <c r="P324360" s="83"/>
    </row>
    <row r="324361" spans="16:16" x14ac:dyDescent="0.3">
      <c r="P324361" s="83"/>
    </row>
    <row r="324362" spans="16:16" x14ac:dyDescent="0.3">
      <c r="P324362" s="83"/>
    </row>
    <row r="324363" spans="16:16" x14ac:dyDescent="0.3">
      <c r="P324363" s="83"/>
    </row>
    <row r="324364" spans="16:16" x14ac:dyDescent="0.3">
      <c r="P324364" s="83"/>
    </row>
    <row r="324365" spans="16:16" x14ac:dyDescent="0.3">
      <c r="P324365" s="83"/>
    </row>
    <row r="324366" spans="16:16" x14ac:dyDescent="0.3">
      <c r="P324366" s="83"/>
    </row>
    <row r="324367" spans="16:16" x14ac:dyDescent="0.3">
      <c r="P324367" s="83"/>
    </row>
    <row r="324368" spans="16:16" x14ac:dyDescent="0.3">
      <c r="P324368" s="83"/>
    </row>
    <row r="324369" spans="16:16" x14ac:dyDescent="0.3">
      <c r="P324369" s="83"/>
    </row>
    <row r="324370" spans="16:16" x14ac:dyDescent="0.3">
      <c r="P324370" s="83"/>
    </row>
    <row r="324371" spans="16:16" x14ac:dyDescent="0.3">
      <c r="P324371" s="83"/>
    </row>
    <row r="324372" spans="16:16" x14ac:dyDescent="0.3">
      <c r="P324372" s="83"/>
    </row>
    <row r="324373" spans="16:16" x14ac:dyDescent="0.3">
      <c r="P324373" s="83"/>
    </row>
    <row r="324374" spans="16:16" x14ac:dyDescent="0.3">
      <c r="P324374" s="83"/>
    </row>
    <row r="324375" spans="16:16" x14ac:dyDescent="0.3">
      <c r="P324375" s="83"/>
    </row>
    <row r="324376" spans="16:16" x14ac:dyDescent="0.3">
      <c r="P324376" s="83"/>
    </row>
    <row r="324377" spans="16:16" x14ac:dyDescent="0.3">
      <c r="P324377" s="83"/>
    </row>
    <row r="324378" spans="16:16" x14ac:dyDescent="0.3">
      <c r="P324378" s="83"/>
    </row>
    <row r="324379" spans="16:16" x14ac:dyDescent="0.3">
      <c r="P324379" s="83"/>
    </row>
    <row r="324380" spans="16:16" x14ac:dyDescent="0.3">
      <c r="P324380" s="83"/>
    </row>
    <row r="324381" spans="16:16" x14ac:dyDescent="0.3">
      <c r="P324381" s="83"/>
    </row>
    <row r="324382" spans="16:16" x14ac:dyDescent="0.3">
      <c r="P324382" s="83"/>
    </row>
    <row r="324383" spans="16:16" x14ac:dyDescent="0.3">
      <c r="P324383" s="83"/>
    </row>
    <row r="324384" spans="16:16" x14ac:dyDescent="0.3">
      <c r="P324384" s="83"/>
    </row>
    <row r="324385" spans="16:16" x14ac:dyDescent="0.3">
      <c r="P324385" s="83"/>
    </row>
    <row r="324386" spans="16:16" x14ac:dyDescent="0.3">
      <c r="P324386" s="83"/>
    </row>
    <row r="324387" spans="16:16" x14ac:dyDescent="0.3">
      <c r="P324387" s="83"/>
    </row>
    <row r="324388" spans="16:16" x14ac:dyDescent="0.3">
      <c r="P324388" s="83"/>
    </row>
    <row r="324389" spans="16:16" x14ac:dyDescent="0.3">
      <c r="P324389" s="83"/>
    </row>
    <row r="324390" spans="16:16" x14ac:dyDescent="0.3">
      <c r="P324390" s="83"/>
    </row>
    <row r="324391" spans="16:16" x14ac:dyDescent="0.3">
      <c r="P324391" s="83"/>
    </row>
    <row r="324392" spans="16:16" x14ac:dyDescent="0.3">
      <c r="P324392" s="83"/>
    </row>
    <row r="324393" spans="16:16" x14ac:dyDescent="0.3">
      <c r="P324393" s="83"/>
    </row>
    <row r="324394" spans="16:16" x14ac:dyDescent="0.3">
      <c r="P324394" s="83"/>
    </row>
    <row r="324395" spans="16:16" x14ac:dyDescent="0.3">
      <c r="P324395" s="83"/>
    </row>
    <row r="324396" spans="16:16" x14ac:dyDescent="0.3">
      <c r="P324396" s="83"/>
    </row>
    <row r="324397" spans="16:16" x14ac:dyDescent="0.3">
      <c r="P324397" s="83"/>
    </row>
    <row r="324398" spans="16:16" x14ac:dyDescent="0.3">
      <c r="P324398" s="83"/>
    </row>
    <row r="324399" spans="16:16" x14ac:dyDescent="0.3">
      <c r="P324399" s="83"/>
    </row>
    <row r="324400" spans="16:16" x14ac:dyDescent="0.3">
      <c r="P324400" s="83"/>
    </row>
    <row r="324401" spans="16:16" x14ac:dyDescent="0.3">
      <c r="P324401" s="83"/>
    </row>
    <row r="324402" spans="16:16" x14ac:dyDescent="0.3">
      <c r="P324402" s="83"/>
    </row>
    <row r="324403" spans="16:16" x14ac:dyDescent="0.3">
      <c r="P324403" s="83"/>
    </row>
    <row r="324404" spans="16:16" x14ac:dyDescent="0.3">
      <c r="P324404" s="83"/>
    </row>
    <row r="324405" spans="16:16" x14ac:dyDescent="0.3">
      <c r="P324405" s="83"/>
    </row>
    <row r="324406" spans="16:16" x14ac:dyDescent="0.3">
      <c r="P324406" s="83"/>
    </row>
    <row r="324407" spans="16:16" x14ac:dyDescent="0.3">
      <c r="P324407" s="83"/>
    </row>
    <row r="324408" spans="16:16" x14ac:dyDescent="0.3">
      <c r="P324408" s="83"/>
    </row>
    <row r="324409" spans="16:16" x14ac:dyDescent="0.3">
      <c r="P324409" s="83"/>
    </row>
    <row r="324410" spans="16:16" x14ac:dyDescent="0.3">
      <c r="P324410" s="83"/>
    </row>
    <row r="324411" spans="16:16" x14ac:dyDescent="0.3">
      <c r="P324411" s="83"/>
    </row>
    <row r="324412" spans="16:16" x14ac:dyDescent="0.3">
      <c r="P324412" s="83"/>
    </row>
    <row r="324413" spans="16:16" x14ac:dyDescent="0.3">
      <c r="P324413" s="83"/>
    </row>
    <row r="324414" spans="16:16" x14ac:dyDescent="0.3">
      <c r="P324414" s="83"/>
    </row>
    <row r="324415" spans="16:16" x14ac:dyDescent="0.3">
      <c r="P324415" s="83"/>
    </row>
    <row r="324416" spans="16:16" x14ac:dyDescent="0.3">
      <c r="P324416" s="83"/>
    </row>
    <row r="324417" spans="16:16" x14ac:dyDescent="0.3">
      <c r="P324417" s="83"/>
    </row>
    <row r="324418" spans="16:16" x14ac:dyDescent="0.3">
      <c r="P324418" s="83"/>
    </row>
    <row r="324419" spans="16:16" x14ac:dyDescent="0.3">
      <c r="P324419" s="83"/>
    </row>
    <row r="324420" spans="16:16" x14ac:dyDescent="0.3">
      <c r="P324420" s="83"/>
    </row>
    <row r="324421" spans="16:16" x14ac:dyDescent="0.3">
      <c r="P324421" s="83"/>
    </row>
    <row r="324422" spans="16:16" x14ac:dyDescent="0.3">
      <c r="P324422" s="83"/>
    </row>
    <row r="324423" spans="16:16" x14ac:dyDescent="0.3">
      <c r="P324423" s="83"/>
    </row>
    <row r="324424" spans="16:16" x14ac:dyDescent="0.3">
      <c r="P324424" s="83"/>
    </row>
    <row r="324425" spans="16:16" x14ac:dyDescent="0.3">
      <c r="P324425" s="83"/>
    </row>
    <row r="324426" spans="16:16" x14ac:dyDescent="0.3">
      <c r="P324426" s="83"/>
    </row>
    <row r="324427" spans="16:16" x14ac:dyDescent="0.3">
      <c r="P324427" s="83"/>
    </row>
    <row r="324428" spans="16:16" x14ac:dyDescent="0.3">
      <c r="P324428" s="83"/>
    </row>
    <row r="324429" spans="16:16" x14ac:dyDescent="0.3">
      <c r="P324429" s="83"/>
    </row>
    <row r="324430" spans="16:16" x14ac:dyDescent="0.3">
      <c r="P324430" s="83"/>
    </row>
    <row r="324431" spans="16:16" x14ac:dyDescent="0.3">
      <c r="P324431" s="83"/>
    </row>
    <row r="324432" spans="16:16" x14ac:dyDescent="0.3">
      <c r="P324432" s="83"/>
    </row>
    <row r="324433" spans="16:16" x14ac:dyDescent="0.3">
      <c r="P324433" s="83"/>
    </row>
    <row r="324434" spans="16:16" x14ac:dyDescent="0.3">
      <c r="P324434" s="83"/>
    </row>
    <row r="324435" spans="16:16" x14ac:dyDescent="0.3">
      <c r="P324435" s="83"/>
    </row>
    <row r="324436" spans="16:16" x14ac:dyDescent="0.3">
      <c r="P324436" s="83"/>
    </row>
    <row r="324437" spans="16:16" x14ac:dyDescent="0.3">
      <c r="P324437" s="83"/>
    </row>
    <row r="324438" spans="16:16" x14ac:dyDescent="0.3">
      <c r="P324438" s="83"/>
    </row>
    <row r="324439" spans="16:16" x14ac:dyDescent="0.3">
      <c r="P324439" s="83"/>
    </row>
    <row r="324440" spans="16:16" x14ac:dyDescent="0.3">
      <c r="P324440" s="83"/>
    </row>
    <row r="324441" spans="16:16" x14ac:dyDescent="0.3">
      <c r="P324441" s="83"/>
    </row>
    <row r="324442" spans="16:16" x14ac:dyDescent="0.3">
      <c r="P324442" s="83"/>
    </row>
    <row r="324443" spans="16:16" x14ac:dyDescent="0.3">
      <c r="P324443" s="83"/>
    </row>
    <row r="324444" spans="16:16" x14ac:dyDescent="0.3">
      <c r="P324444" s="83"/>
    </row>
    <row r="324445" spans="16:16" x14ac:dyDescent="0.3">
      <c r="P324445" s="83"/>
    </row>
    <row r="324446" spans="16:16" x14ac:dyDescent="0.3">
      <c r="P324446" s="83"/>
    </row>
    <row r="324447" spans="16:16" x14ac:dyDescent="0.3">
      <c r="P324447" s="83"/>
    </row>
    <row r="324448" spans="16:16" x14ac:dyDescent="0.3">
      <c r="P324448" s="83"/>
    </row>
    <row r="324449" spans="16:16" x14ac:dyDescent="0.3">
      <c r="P324449" s="83"/>
    </row>
    <row r="324450" spans="16:16" x14ac:dyDescent="0.3">
      <c r="P324450" s="83"/>
    </row>
    <row r="324451" spans="16:16" x14ac:dyDescent="0.3">
      <c r="P324451" s="83"/>
    </row>
    <row r="324452" spans="16:16" x14ac:dyDescent="0.3">
      <c r="P324452" s="83"/>
    </row>
    <row r="324453" spans="16:16" x14ac:dyDescent="0.3">
      <c r="P324453" s="83"/>
    </row>
    <row r="324454" spans="16:16" x14ac:dyDescent="0.3">
      <c r="P324454" s="83"/>
    </row>
    <row r="324455" spans="16:16" x14ac:dyDescent="0.3">
      <c r="P324455" s="83"/>
    </row>
    <row r="324456" spans="16:16" x14ac:dyDescent="0.3">
      <c r="P324456" s="83"/>
    </row>
    <row r="324457" spans="16:16" x14ac:dyDescent="0.3">
      <c r="P324457" s="83"/>
    </row>
    <row r="324458" spans="16:16" x14ac:dyDescent="0.3">
      <c r="P324458" s="83"/>
    </row>
    <row r="324459" spans="16:16" x14ac:dyDescent="0.3">
      <c r="P324459" s="83"/>
    </row>
    <row r="324460" spans="16:16" x14ac:dyDescent="0.3">
      <c r="P324460" s="83"/>
    </row>
    <row r="324461" spans="16:16" x14ac:dyDescent="0.3">
      <c r="P324461" s="83"/>
    </row>
    <row r="324462" spans="16:16" x14ac:dyDescent="0.3">
      <c r="P324462" s="83"/>
    </row>
    <row r="324463" spans="16:16" x14ac:dyDescent="0.3">
      <c r="P324463" s="83"/>
    </row>
    <row r="324464" spans="16:16" x14ac:dyDescent="0.3">
      <c r="P324464" s="83"/>
    </row>
    <row r="324465" spans="16:16" x14ac:dyDescent="0.3">
      <c r="P324465" s="83"/>
    </row>
    <row r="324466" spans="16:16" x14ac:dyDescent="0.3">
      <c r="P324466" s="83"/>
    </row>
    <row r="324467" spans="16:16" x14ac:dyDescent="0.3">
      <c r="P324467" s="83"/>
    </row>
    <row r="324468" spans="16:16" x14ac:dyDescent="0.3">
      <c r="P324468" s="83"/>
    </row>
    <row r="324469" spans="16:16" x14ac:dyDescent="0.3">
      <c r="P324469" s="83"/>
    </row>
    <row r="324470" spans="16:16" x14ac:dyDescent="0.3">
      <c r="P324470" s="83"/>
    </row>
    <row r="324471" spans="16:16" x14ac:dyDescent="0.3">
      <c r="P324471" s="83"/>
    </row>
    <row r="324472" spans="16:16" x14ac:dyDescent="0.3">
      <c r="P324472" s="83"/>
    </row>
    <row r="324473" spans="16:16" x14ac:dyDescent="0.3">
      <c r="P324473" s="83"/>
    </row>
    <row r="324474" spans="16:16" x14ac:dyDescent="0.3">
      <c r="P324474" s="83"/>
    </row>
    <row r="324475" spans="16:16" x14ac:dyDescent="0.3">
      <c r="P324475" s="83"/>
    </row>
    <row r="324476" spans="16:16" x14ac:dyDescent="0.3">
      <c r="P324476" s="83"/>
    </row>
    <row r="324477" spans="16:16" x14ac:dyDescent="0.3">
      <c r="P324477" s="83"/>
    </row>
    <row r="324478" spans="16:16" x14ac:dyDescent="0.3">
      <c r="P324478" s="83"/>
    </row>
    <row r="324479" spans="16:16" x14ac:dyDescent="0.3">
      <c r="P324479" s="83"/>
    </row>
    <row r="324480" spans="16:16" x14ac:dyDescent="0.3">
      <c r="P324480" s="83"/>
    </row>
    <row r="324481" spans="16:16" x14ac:dyDescent="0.3">
      <c r="P324481" s="83"/>
    </row>
    <row r="324482" spans="16:16" x14ac:dyDescent="0.3">
      <c r="P324482" s="83"/>
    </row>
    <row r="324483" spans="16:16" x14ac:dyDescent="0.3">
      <c r="P324483" s="83"/>
    </row>
    <row r="324484" spans="16:16" x14ac:dyDescent="0.3">
      <c r="P324484" s="83"/>
    </row>
    <row r="324485" spans="16:16" x14ac:dyDescent="0.3">
      <c r="P324485" s="83"/>
    </row>
    <row r="324486" spans="16:16" x14ac:dyDescent="0.3">
      <c r="P324486" s="83"/>
    </row>
    <row r="324487" spans="16:16" x14ac:dyDescent="0.3">
      <c r="P324487" s="83"/>
    </row>
    <row r="324488" spans="16:16" x14ac:dyDescent="0.3">
      <c r="P324488" s="83"/>
    </row>
    <row r="324489" spans="16:16" x14ac:dyDescent="0.3">
      <c r="P324489" s="83"/>
    </row>
    <row r="324490" spans="16:16" x14ac:dyDescent="0.3">
      <c r="P324490" s="83"/>
    </row>
    <row r="324491" spans="16:16" x14ac:dyDescent="0.3">
      <c r="P324491" s="83"/>
    </row>
    <row r="324492" spans="16:16" x14ac:dyDescent="0.3">
      <c r="P324492" s="83"/>
    </row>
    <row r="324493" spans="16:16" x14ac:dyDescent="0.3">
      <c r="P324493" s="83"/>
    </row>
    <row r="324494" spans="16:16" x14ac:dyDescent="0.3">
      <c r="P324494" s="83"/>
    </row>
    <row r="324495" spans="16:16" x14ac:dyDescent="0.3">
      <c r="P324495" s="83"/>
    </row>
    <row r="324496" spans="16:16" x14ac:dyDescent="0.3">
      <c r="P324496" s="83"/>
    </row>
    <row r="324497" spans="16:16" x14ac:dyDescent="0.3">
      <c r="P324497" s="83"/>
    </row>
    <row r="324498" spans="16:16" x14ac:dyDescent="0.3">
      <c r="P324498" s="83"/>
    </row>
    <row r="324499" spans="16:16" x14ac:dyDescent="0.3">
      <c r="P324499" s="83"/>
    </row>
    <row r="324500" spans="16:16" x14ac:dyDescent="0.3">
      <c r="P324500" s="83"/>
    </row>
    <row r="324501" spans="16:16" x14ac:dyDescent="0.3">
      <c r="P324501" s="83"/>
    </row>
    <row r="324502" spans="16:16" x14ac:dyDescent="0.3">
      <c r="P324502" s="83"/>
    </row>
    <row r="324503" spans="16:16" x14ac:dyDescent="0.3">
      <c r="P324503" s="83"/>
    </row>
    <row r="324504" spans="16:16" x14ac:dyDescent="0.3">
      <c r="P324504" s="83"/>
    </row>
    <row r="324505" spans="16:16" x14ac:dyDescent="0.3">
      <c r="P324505" s="83"/>
    </row>
    <row r="324506" spans="16:16" x14ac:dyDescent="0.3">
      <c r="P324506" s="83"/>
    </row>
    <row r="324507" spans="16:16" x14ac:dyDescent="0.3">
      <c r="P324507" s="83"/>
    </row>
    <row r="324508" spans="16:16" x14ac:dyDescent="0.3">
      <c r="P324508" s="83"/>
    </row>
    <row r="324509" spans="16:16" x14ac:dyDescent="0.3">
      <c r="P324509" s="83"/>
    </row>
    <row r="324510" spans="16:16" x14ac:dyDescent="0.3">
      <c r="P324510" s="83"/>
    </row>
    <row r="324511" spans="16:16" x14ac:dyDescent="0.3">
      <c r="P324511" s="83"/>
    </row>
    <row r="324512" spans="16:16" x14ac:dyDescent="0.3">
      <c r="P324512" s="83"/>
    </row>
    <row r="324513" spans="16:16" x14ac:dyDescent="0.3">
      <c r="P324513" s="83"/>
    </row>
    <row r="324514" spans="16:16" x14ac:dyDescent="0.3">
      <c r="P324514" s="83"/>
    </row>
    <row r="324515" spans="16:16" x14ac:dyDescent="0.3">
      <c r="P324515" s="83"/>
    </row>
    <row r="324516" spans="16:16" x14ac:dyDescent="0.3">
      <c r="P324516" s="83"/>
    </row>
    <row r="324517" spans="16:16" x14ac:dyDescent="0.3">
      <c r="P324517" s="83"/>
    </row>
    <row r="324518" spans="16:16" x14ac:dyDescent="0.3">
      <c r="P324518" s="83"/>
    </row>
    <row r="324519" spans="16:16" x14ac:dyDescent="0.3">
      <c r="P324519" s="83"/>
    </row>
    <row r="324520" spans="16:16" x14ac:dyDescent="0.3">
      <c r="P324520" s="83"/>
    </row>
    <row r="324521" spans="16:16" x14ac:dyDescent="0.3">
      <c r="P324521" s="83"/>
    </row>
    <row r="324522" spans="16:16" x14ac:dyDescent="0.3">
      <c r="P324522" s="83"/>
    </row>
    <row r="324523" spans="16:16" x14ac:dyDescent="0.3">
      <c r="P324523" s="83"/>
    </row>
    <row r="324524" spans="16:16" x14ac:dyDescent="0.3">
      <c r="P324524" s="83"/>
    </row>
    <row r="324525" spans="16:16" x14ac:dyDescent="0.3">
      <c r="P324525" s="83"/>
    </row>
    <row r="324526" spans="16:16" x14ac:dyDescent="0.3">
      <c r="P324526" s="83"/>
    </row>
    <row r="324527" spans="16:16" x14ac:dyDescent="0.3">
      <c r="P324527" s="83"/>
    </row>
    <row r="324528" spans="16:16" x14ac:dyDescent="0.3">
      <c r="P324528" s="83"/>
    </row>
    <row r="324529" spans="16:16" x14ac:dyDescent="0.3">
      <c r="P324529" s="83"/>
    </row>
    <row r="324530" spans="16:16" x14ac:dyDescent="0.3">
      <c r="P324530" s="83"/>
    </row>
    <row r="324531" spans="16:16" x14ac:dyDescent="0.3">
      <c r="P324531" s="83"/>
    </row>
    <row r="324532" spans="16:16" x14ac:dyDescent="0.3">
      <c r="P324532" s="83"/>
    </row>
    <row r="324533" spans="16:16" x14ac:dyDescent="0.3">
      <c r="P324533" s="83"/>
    </row>
    <row r="324534" spans="16:16" x14ac:dyDescent="0.3">
      <c r="P324534" s="83"/>
    </row>
    <row r="324535" spans="16:16" x14ac:dyDescent="0.3">
      <c r="P324535" s="83"/>
    </row>
    <row r="324536" spans="16:16" x14ac:dyDescent="0.3">
      <c r="P324536" s="83"/>
    </row>
    <row r="324537" spans="16:16" x14ac:dyDescent="0.3">
      <c r="P324537" s="83"/>
    </row>
    <row r="324538" spans="16:16" x14ac:dyDescent="0.3">
      <c r="P324538" s="83"/>
    </row>
    <row r="324539" spans="16:16" x14ac:dyDescent="0.3">
      <c r="P324539" s="83"/>
    </row>
    <row r="324540" spans="16:16" x14ac:dyDescent="0.3">
      <c r="P324540" s="83"/>
    </row>
    <row r="324541" spans="16:16" x14ac:dyDescent="0.3">
      <c r="P324541" s="83"/>
    </row>
    <row r="324542" spans="16:16" x14ac:dyDescent="0.3">
      <c r="P324542" s="83"/>
    </row>
    <row r="324543" spans="16:16" x14ac:dyDescent="0.3">
      <c r="P324543" s="83"/>
    </row>
    <row r="324544" spans="16:16" x14ac:dyDescent="0.3">
      <c r="P324544" s="83"/>
    </row>
    <row r="324545" spans="16:16" x14ac:dyDescent="0.3">
      <c r="P324545" s="83"/>
    </row>
    <row r="324546" spans="16:16" x14ac:dyDescent="0.3">
      <c r="P324546" s="83"/>
    </row>
    <row r="324547" spans="16:16" x14ac:dyDescent="0.3">
      <c r="P324547" s="83"/>
    </row>
    <row r="324548" spans="16:16" x14ac:dyDescent="0.3">
      <c r="P324548" s="83"/>
    </row>
    <row r="324549" spans="16:16" x14ac:dyDescent="0.3">
      <c r="P324549" s="83"/>
    </row>
    <row r="324550" spans="16:16" x14ac:dyDescent="0.3">
      <c r="P324550" s="83"/>
    </row>
    <row r="324551" spans="16:16" x14ac:dyDescent="0.3">
      <c r="P324551" s="83"/>
    </row>
    <row r="324552" spans="16:16" x14ac:dyDescent="0.3">
      <c r="P324552" s="83"/>
    </row>
    <row r="324553" spans="16:16" x14ac:dyDescent="0.3">
      <c r="P324553" s="83"/>
    </row>
    <row r="324554" spans="16:16" x14ac:dyDescent="0.3">
      <c r="P324554" s="83"/>
    </row>
    <row r="324555" spans="16:16" x14ac:dyDescent="0.3">
      <c r="P324555" s="83"/>
    </row>
    <row r="324556" spans="16:16" x14ac:dyDescent="0.3">
      <c r="P324556" s="83"/>
    </row>
    <row r="324557" spans="16:16" x14ac:dyDescent="0.3">
      <c r="P324557" s="83"/>
    </row>
    <row r="324558" spans="16:16" x14ac:dyDescent="0.3">
      <c r="P324558" s="83"/>
    </row>
    <row r="324559" spans="16:16" x14ac:dyDescent="0.3">
      <c r="P324559" s="83"/>
    </row>
    <row r="324560" spans="16:16" x14ac:dyDescent="0.3">
      <c r="P324560" s="83"/>
    </row>
    <row r="324561" spans="16:16" x14ac:dyDescent="0.3">
      <c r="P324561" s="83"/>
    </row>
    <row r="324562" spans="16:16" x14ac:dyDescent="0.3">
      <c r="P324562" s="83"/>
    </row>
    <row r="324563" spans="16:16" x14ac:dyDescent="0.3">
      <c r="P324563" s="83"/>
    </row>
    <row r="324564" spans="16:16" x14ac:dyDescent="0.3">
      <c r="P324564" s="83"/>
    </row>
    <row r="324565" spans="16:16" x14ac:dyDescent="0.3">
      <c r="P324565" s="83"/>
    </row>
    <row r="324566" spans="16:16" x14ac:dyDescent="0.3">
      <c r="P324566" s="83"/>
    </row>
    <row r="324567" spans="16:16" x14ac:dyDescent="0.3">
      <c r="P324567" s="83"/>
    </row>
    <row r="324568" spans="16:16" x14ac:dyDescent="0.3">
      <c r="P324568" s="83"/>
    </row>
    <row r="324569" spans="16:16" x14ac:dyDescent="0.3">
      <c r="P324569" s="83"/>
    </row>
    <row r="324570" spans="16:16" x14ac:dyDescent="0.3">
      <c r="P324570" s="83"/>
    </row>
    <row r="324571" spans="16:16" x14ac:dyDescent="0.3">
      <c r="P324571" s="83"/>
    </row>
    <row r="324572" spans="16:16" x14ac:dyDescent="0.3">
      <c r="P324572" s="83"/>
    </row>
    <row r="324573" spans="16:16" x14ac:dyDescent="0.3">
      <c r="P324573" s="83"/>
    </row>
    <row r="324574" spans="16:16" x14ac:dyDescent="0.3">
      <c r="P324574" s="83"/>
    </row>
    <row r="324575" spans="16:16" x14ac:dyDescent="0.3">
      <c r="P324575" s="83"/>
    </row>
    <row r="324576" spans="16:16" x14ac:dyDescent="0.3">
      <c r="P324576" s="83"/>
    </row>
    <row r="324577" spans="16:16" x14ac:dyDescent="0.3">
      <c r="P324577" s="83"/>
    </row>
    <row r="324578" spans="16:16" x14ac:dyDescent="0.3">
      <c r="P324578" s="83"/>
    </row>
    <row r="324579" spans="16:16" x14ac:dyDescent="0.3">
      <c r="P324579" s="83"/>
    </row>
    <row r="324580" spans="16:16" x14ac:dyDescent="0.3">
      <c r="P324580" s="83"/>
    </row>
    <row r="324581" spans="16:16" x14ac:dyDescent="0.3">
      <c r="P324581" s="83"/>
    </row>
    <row r="324582" spans="16:16" x14ac:dyDescent="0.3">
      <c r="P324582" s="83"/>
    </row>
    <row r="324583" spans="16:16" x14ac:dyDescent="0.3">
      <c r="P324583" s="83"/>
    </row>
    <row r="324584" spans="16:16" x14ac:dyDescent="0.3">
      <c r="P324584" s="83"/>
    </row>
    <row r="324585" spans="16:16" x14ac:dyDescent="0.3">
      <c r="P324585" s="83"/>
    </row>
    <row r="324586" spans="16:16" x14ac:dyDescent="0.3">
      <c r="P324586" s="83"/>
    </row>
    <row r="324587" spans="16:16" x14ac:dyDescent="0.3">
      <c r="P324587" s="83"/>
    </row>
    <row r="324588" spans="16:16" x14ac:dyDescent="0.3">
      <c r="P324588" s="83"/>
    </row>
    <row r="324589" spans="16:16" x14ac:dyDescent="0.3">
      <c r="P324589" s="83"/>
    </row>
    <row r="324590" spans="16:16" x14ac:dyDescent="0.3">
      <c r="P324590" s="83"/>
    </row>
    <row r="324591" spans="16:16" x14ac:dyDescent="0.3">
      <c r="P324591" s="83"/>
    </row>
    <row r="324592" spans="16:16" x14ac:dyDescent="0.3">
      <c r="P324592" s="83"/>
    </row>
    <row r="324593" spans="16:16" x14ac:dyDescent="0.3">
      <c r="P324593" s="83"/>
    </row>
    <row r="324594" spans="16:16" x14ac:dyDescent="0.3">
      <c r="P324594" s="83"/>
    </row>
    <row r="324595" spans="16:16" x14ac:dyDescent="0.3">
      <c r="P324595" s="83"/>
    </row>
    <row r="324596" spans="16:16" x14ac:dyDescent="0.3">
      <c r="P324596" s="83"/>
    </row>
    <row r="324597" spans="16:16" x14ac:dyDescent="0.3">
      <c r="P324597" s="83"/>
    </row>
    <row r="324598" spans="16:16" x14ac:dyDescent="0.3">
      <c r="P324598" s="83"/>
    </row>
    <row r="324599" spans="16:16" x14ac:dyDescent="0.3">
      <c r="P324599" s="83"/>
    </row>
    <row r="324600" spans="16:16" x14ac:dyDescent="0.3">
      <c r="P324600" s="83"/>
    </row>
    <row r="324601" spans="16:16" x14ac:dyDescent="0.3">
      <c r="P324601" s="83"/>
    </row>
    <row r="324602" spans="16:16" x14ac:dyDescent="0.3">
      <c r="P324602" s="83"/>
    </row>
    <row r="324603" spans="16:16" x14ac:dyDescent="0.3">
      <c r="P324603" s="83"/>
    </row>
    <row r="324604" spans="16:16" x14ac:dyDescent="0.3">
      <c r="P324604" s="83"/>
    </row>
    <row r="324605" spans="16:16" x14ac:dyDescent="0.3">
      <c r="P324605" s="83"/>
    </row>
    <row r="324606" spans="16:16" x14ac:dyDescent="0.3">
      <c r="P324606" s="83"/>
    </row>
    <row r="324607" spans="16:16" x14ac:dyDescent="0.3">
      <c r="P324607" s="83"/>
    </row>
    <row r="324608" spans="16:16" x14ac:dyDescent="0.3">
      <c r="P324608" s="83"/>
    </row>
    <row r="324609" spans="16:16" x14ac:dyDescent="0.3">
      <c r="P324609" s="83"/>
    </row>
    <row r="324610" spans="16:16" x14ac:dyDescent="0.3">
      <c r="P324610" s="83"/>
    </row>
    <row r="324611" spans="16:16" x14ac:dyDescent="0.3">
      <c r="P324611" s="83"/>
    </row>
    <row r="324612" spans="16:16" x14ac:dyDescent="0.3">
      <c r="P324612" s="83"/>
    </row>
    <row r="324613" spans="16:16" x14ac:dyDescent="0.3">
      <c r="P324613" s="83"/>
    </row>
    <row r="324614" spans="16:16" x14ac:dyDescent="0.3">
      <c r="P324614" s="83"/>
    </row>
    <row r="324615" spans="16:16" x14ac:dyDescent="0.3">
      <c r="P324615" s="83"/>
    </row>
    <row r="324616" spans="16:16" x14ac:dyDescent="0.3">
      <c r="P324616" s="83"/>
    </row>
    <row r="324617" spans="16:16" x14ac:dyDescent="0.3">
      <c r="P324617" s="83"/>
    </row>
    <row r="324618" spans="16:16" x14ac:dyDescent="0.3">
      <c r="P324618" s="83"/>
    </row>
    <row r="324619" spans="16:16" x14ac:dyDescent="0.3">
      <c r="P324619" s="83"/>
    </row>
    <row r="324620" spans="16:16" x14ac:dyDescent="0.3">
      <c r="P324620" s="83"/>
    </row>
    <row r="324621" spans="16:16" x14ac:dyDescent="0.3">
      <c r="P324621" s="83"/>
    </row>
    <row r="324622" spans="16:16" x14ac:dyDescent="0.3">
      <c r="P324622" s="83"/>
    </row>
    <row r="324623" spans="16:16" x14ac:dyDescent="0.3">
      <c r="P324623" s="83"/>
    </row>
    <row r="324624" spans="16:16" x14ac:dyDescent="0.3">
      <c r="P324624" s="83"/>
    </row>
    <row r="324625" spans="16:16" x14ac:dyDescent="0.3">
      <c r="P324625" s="83"/>
    </row>
    <row r="324626" spans="16:16" x14ac:dyDescent="0.3">
      <c r="P324626" s="83"/>
    </row>
    <row r="324627" spans="16:16" x14ac:dyDescent="0.3">
      <c r="P324627" s="83"/>
    </row>
    <row r="324628" spans="16:16" x14ac:dyDescent="0.3">
      <c r="P324628" s="83"/>
    </row>
    <row r="324629" spans="16:16" x14ac:dyDescent="0.3">
      <c r="P324629" s="83"/>
    </row>
    <row r="324630" spans="16:16" x14ac:dyDescent="0.3">
      <c r="P324630" s="83"/>
    </row>
    <row r="324631" spans="16:16" x14ac:dyDescent="0.3">
      <c r="P324631" s="83"/>
    </row>
    <row r="324632" spans="16:16" x14ac:dyDescent="0.3">
      <c r="P324632" s="83"/>
    </row>
    <row r="324633" spans="16:16" x14ac:dyDescent="0.3">
      <c r="P324633" s="83"/>
    </row>
    <row r="324634" spans="16:16" x14ac:dyDescent="0.3">
      <c r="P324634" s="83"/>
    </row>
    <row r="324635" spans="16:16" x14ac:dyDescent="0.3">
      <c r="P324635" s="83"/>
    </row>
    <row r="324636" spans="16:16" x14ac:dyDescent="0.3">
      <c r="P324636" s="83"/>
    </row>
    <row r="324637" spans="16:16" x14ac:dyDescent="0.3">
      <c r="P324637" s="83"/>
    </row>
    <row r="324638" spans="16:16" x14ac:dyDescent="0.3">
      <c r="P324638" s="83"/>
    </row>
    <row r="324639" spans="16:16" x14ac:dyDescent="0.3">
      <c r="P324639" s="83"/>
    </row>
    <row r="324640" spans="16:16" x14ac:dyDescent="0.3">
      <c r="P324640" s="83"/>
    </row>
    <row r="324641" spans="16:16" x14ac:dyDescent="0.3">
      <c r="P324641" s="83"/>
    </row>
    <row r="324642" spans="16:16" x14ac:dyDescent="0.3">
      <c r="P324642" s="83"/>
    </row>
    <row r="324643" spans="16:16" x14ac:dyDescent="0.3">
      <c r="P324643" s="83"/>
    </row>
    <row r="324644" spans="16:16" x14ac:dyDescent="0.3">
      <c r="P324644" s="83"/>
    </row>
    <row r="324645" spans="16:16" x14ac:dyDescent="0.3">
      <c r="P324645" s="83"/>
    </row>
    <row r="324646" spans="16:16" x14ac:dyDescent="0.3">
      <c r="P324646" s="83"/>
    </row>
    <row r="324647" spans="16:16" x14ac:dyDescent="0.3">
      <c r="P324647" s="83"/>
    </row>
    <row r="324648" spans="16:16" x14ac:dyDescent="0.3">
      <c r="P324648" s="83"/>
    </row>
    <row r="324649" spans="16:16" x14ac:dyDescent="0.3">
      <c r="P324649" s="83"/>
    </row>
    <row r="324650" spans="16:16" x14ac:dyDescent="0.3">
      <c r="P324650" s="83"/>
    </row>
    <row r="324651" spans="16:16" x14ac:dyDescent="0.3">
      <c r="P324651" s="83"/>
    </row>
    <row r="324652" spans="16:16" x14ac:dyDescent="0.3">
      <c r="P324652" s="83"/>
    </row>
    <row r="324653" spans="16:16" x14ac:dyDescent="0.3">
      <c r="P324653" s="83"/>
    </row>
    <row r="324654" spans="16:16" x14ac:dyDescent="0.3">
      <c r="P324654" s="83"/>
    </row>
    <row r="324655" spans="16:16" x14ac:dyDescent="0.3">
      <c r="P324655" s="83"/>
    </row>
    <row r="324656" spans="16:16" x14ac:dyDescent="0.3">
      <c r="P324656" s="83"/>
    </row>
    <row r="324657" spans="16:16" x14ac:dyDescent="0.3">
      <c r="P324657" s="83"/>
    </row>
    <row r="324658" spans="16:16" x14ac:dyDescent="0.3">
      <c r="P324658" s="83"/>
    </row>
    <row r="324659" spans="16:16" x14ac:dyDescent="0.3">
      <c r="P324659" s="83"/>
    </row>
    <row r="324660" spans="16:16" x14ac:dyDescent="0.3">
      <c r="P324660" s="83"/>
    </row>
    <row r="324661" spans="16:16" x14ac:dyDescent="0.3">
      <c r="P324661" s="83"/>
    </row>
    <row r="324662" spans="16:16" x14ac:dyDescent="0.3">
      <c r="P324662" s="83"/>
    </row>
    <row r="324663" spans="16:16" x14ac:dyDescent="0.3">
      <c r="P324663" s="83"/>
    </row>
    <row r="324664" spans="16:16" x14ac:dyDescent="0.3">
      <c r="P324664" s="83"/>
    </row>
    <row r="324665" spans="16:16" x14ac:dyDescent="0.3">
      <c r="P324665" s="83"/>
    </row>
    <row r="324666" spans="16:16" x14ac:dyDescent="0.3">
      <c r="P324666" s="83"/>
    </row>
    <row r="324667" spans="16:16" x14ac:dyDescent="0.3">
      <c r="P324667" s="83"/>
    </row>
    <row r="324668" spans="16:16" x14ac:dyDescent="0.3">
      <c r="P324668" s="83"/>
    </row>
    <row r="324669" spans="16:16" x14ac:dyDescent="0.3">
      <c r="P324669" s="83"/>
    </row>
    <row r="324670" spans="16:16" x14ac:dyDescent="0.3">
      <c r="P324670" s="83"/>
    </row>
    <row r="324671" spans="16:16" x14ac:dyDescent="0.3">
      <c r="P324671" s="83"/>
    </row>
    <row r="324672" spans="16:16" x14ac:dyDescent="0.3">
      <c r="P324672" s="83"/>
    </row>
    <row r="324673" spans="16:16" x14ac:dyDescent="0.3">
      <c r="P324673" s="83"/>
    </row>
    <row r="324674" spans="16:16" x14ac:dyDescent="0.3">
      <c r="P324674" s="83"/>
    </row>
    <row r="324675" spans="16:16" x14ac:dyDescent="0.3">
      <c r="P324675" s="83"/>
    </row>
    <row r="324676" spans="16:16" x14ac:dyDescent="0.3">
      <c r="P324676" s="83"/>
    </row>
    <row r="324677" spans="16:16" x14ac:dyDescent="0.3">
      <c r="P324677" s="83"/>
    </row>
    <row r="324678" spans="16:16" x14ac:dyDescent="0.3">
      <c r="P324678" s="83"/>
    </row>
    <row r="324679" spans="16:16" x14ac:dyDescent="0.3">
      <c r="P324679" s="83"/>
    </row>
    <row r="324680" spans="16:16" x14ac:dyDescent="0.3">
      <c r="P324680" s="83"/>
    </row>
    <row r="324681" spans="16:16" x14ac:dyDescent="0.3">
      <c r="P324681" s="83"/>
    </row>
    <row r="324682" spans="16:16" x14ac:dyDescent="0.3">
      <c r="P324682" s="83"/>
    </row>
    <row r="324683" spans="16:16" x14ac:dyDescent="0.3">
      <c r="P324683" s="83"/>
    </row>
    <row r="324684" spans="16:16" x14ac:dyDescent="0.3">
      <c r="P324684" s="83"/>
    </row>
    <row r="324685" spans="16:16" x14ac:dyDescent="0.3">
      <c r="P324685" s="83"/>
    </row>
    <row r="324686" spans="16:16" x14ac:dyDescent="0.3">
      <c r="P324686" s="83"/>
    </row>
    <row r="324687" spans="16:16" x14ac:dyDescent="0.3">
      <c r="P324687" s="83"/>
    </row>
    <row r="324688" spans="16:16" x14ac:dyDescent="0.3">
      <c r="P324688" s="83"/>
    </row>
    <row r="324689" spans="16:16" x14ac:dyDescent="0.3">
      <c r="P324689" s="83"/>
    </row>
    <row r="324690" spans="16:16" x14ac:dyDescent="0.3">
      <c r="P324690" s="83"/>
    </row>
    <row r="324691" spans="16:16" x14ac:dyDescent="0.3">
      <c r="P324691" s="83"/>
    </row>
    <row r="324692" spans="16:16" x14ac:dyDescent="0.3">
      <c r="P324692" s="83"/>
    </row>
    <row r="324693" spans="16:16" x14ac:dyDescent="0.3">
      <c r="P324693" s="83"/>
    </row>
    <row r="324694" spans="16:16" x14ac:dyDescent="0.3">
      <c r="P324694" s="83"/>
    </row>
    <row r="324695" spans="16:16" x14ac:dyDescent="0.3">
      <c r="P324695" s="83"/>
    </row>
    <row r="324696" spans="16:16" x14ac:dyDescent="0.3">
      <c r="P324696" s="83"/>
    </row>
    <row r="324697" spans="16:16" x14ac:dyDescent="0.3">
      <c r="P324697" s="83"/>
    </row>
    <row r="324698" spans="16:16" x14ac:dyDescent="0.3">
      <c r="P324698" s="83"/>
    </row>
    <row r="324699" spans="16:16" x14ac:dyDescent="0.3">
      <c r="P324699" s="83"/>
    </row>
    <row r="324700" spans="16:16" x14ac:dyDescent="0.3">
      <c r="P324700" s="83"/>
    </row>
    <row r="324701" spans="16:16" x14ac:dyDescent="0.3">
      <c r="P324701" s="83"/>
    </row>
    <row r="324702" spans="16:16" x14ac:dyDescent="0.3">
      <c r="P324702" s="83"/>
    </row>
    <row r="324703" spans="16:16" x14ac:dyDescent="0.3">
      <c r="P324703" s="83"/>
    </row>
    <row r="324704" spans="16:16" x14ac:dyDescent="0.3">
      <c r="P324704" s="83"/>
    </row>
    <row r="324705" spans="16:16" x14ac:dyDescent="0.3">
      <c r="P324705" s="83"/>
    </row>
    <row r="324706" spans="16:16" x14ac:dyDescent="0.3">
      <c r="P324706" s="83"/>
    </row>
    <row r="324707" spans="16:16" x14ac:dyDescent="0.3">
      <c r="P324707" s="83"/>
    </row>
    <row r="324708" spans="16:16" x14ac:dyDescent="0.3">
      <c r="P324708" s="83"/>
    </row>
    <row r="324709" spans="16:16" x14ac:dyDescent="0.3">
      <c r="P324709" s="83"/>
    </row>
    <row r="324710" spans="16:16" x14ac:dyDescent="0.3">
      <c r="P324710" s="83"/>
    </row>
    <row r="324711" spans="16:16" x14ac:dyDescent="0.3">
      <c r="P324711" s="83"/>
    </row>
    <row r="324712" spans="16:16" x14ac:dyDescent="0.3">
      <c r="P324712" s="83"/>
    </row>
    <row r="324713" spans="16:16" x14ac:dyDescent="0.3">
      <c r="P324713" s="83"/>
    </row>
    <row r="324714" spans="16:16" x14ac:dyDescent="0.3">
      <c r="P324714" s="83"/>
    </row>
    <row r="324715" spans="16:16" x14ac:dyDescent="0.3">
      <c r="P324715" s="83"/>
    </row>
    <row r="324716" spans="16:16" x14ac:dyDescent="0.3">
      <c r="P324716" s="83"/>
    </row>
    <row r="324717" spans="16:16" x14ac:dyDescent="0.3">
      <c r="P324717" s="83"/>
    </row>
    <row r="324718" spans="16:16" x14ac:dyDescent="0.3">
      <c r="P324718" s="83"/>
    </row>
    <row r="324719" spans="16:16" x14ac:dyDescent="0.3">
      <c r="P324719" s="83"/>
    </row>
    <row r="324720" spans="16:16" x14ac:dyDescent="0.3">
      <c r="P324720" s="83"/>
    </row>
    <row r="324721" spans="16:16" x14ac:dyDescent="0.3">
      <c r="P324721" s="83"/>
    </row>
    <row r="324722" spans="16:16" x14ac:dyDescent="0.3">
      <c r="P324722" s="83"/>
    </row>
    <row r="324723" spans="16:16" x14ac:dyDescent="0.3">
      <c r="P324723" s="83"/>
    </row>
    <row r="324724" spans="16:16" x14ac:dyDescent="0.3">
      <c r="P324724" s="83"/>
    </row>
    <row r="324725" spans="16:16" x14ac:dyDescent="0.3">
      <c r="P324725" s="83"/>
    </row>
    <row r="324726" spans="16:16" x14ac:dyDescent="0.3">
      <c r="P324726" s="83"/>
    </row>
    <row r="324727" spans="16:16" x14ac:dyDescent="0.3">
      <c r="P324727" s="83"/>
    </row>
    <row r="324728" spans="16:16" x14ac:dyDescent="0.3">
      <c r="P324728" s="83"/>
    </row>
    <row r="324729" spans="16:16" x14ac:dyDescent="0.3">
      <c r="P324729" s="83"/>
    </row>
    <row r="324730" spans="16:16" x14ac:dyDescent="0.3">
      <c r="P324730" s="83"/>
    </row>
    <row r="324731" spans="16:16" x14ac:dyDescent="0.3">
      <c r="P324731" s="83"/>
    </row>
    <row r="324732" spans="16:16" x14ac:dyDescent="0.3">
      <c r="P324732" s="83"/>
    </row>
    <row r="324733" spans="16:16" x14ac:dyDescent="0.3">
      <c r="P324733" s="83"/>
    </row>
    <row r="324734" spans="16:16" x14ac:dyDescent="0.3">
      <c r="P324734" s="83"/>
    </row>
    <row r="324735" spans="16:16" x14ac:dyDescent="0.3">
      <c r="P324735" s="83"/>
    </row>
    <row r="324736" spans="16:16" x14ac:dyDescent="0.3">
      <c r="P324736" s="83"/>
    </row>
    <row r="324737" spans="16:16" x14ac:dyDescent="0.3">
      <c r="P324737" s="83"/>
    </row>
    <row r="324738" spans="16:16" x14ac:dyDescent="0.3">
      <c r="P324738" s="83"/>
    </row>
    <row r="324739" spans="16:16" x14ac:dyDescent="0.3">
      <c r="P324739" s="83"/>
    </row>
    <row r="324740" spans="16:16" x14ac:dyDescent="0.3">
      <c r="P324740" s="83"/>
    </row>
    <row r="324741" spans="16:16" x14ac:dyDescent="0.3">
      <c r="P324741" s="83"/>
    </row>
    <row r="324742" spans="16:16" x14ac:dyDescent="0.3">
      <c r="P324742" s="83"/>
    </row>
    <row r="324743" spans="16:16" x14ac:dyDescent="0.3">
      <c r="P324743" s="83"/>
    </row>
    <row r="324744" spans="16:16" x14ac:dyDescent="0.3">
      <c r="P324744" s="83"/>
    </row>
    <row r="324745" spans="16:16" x14ac:dyDescent="0.3">
      <c r="P324745" s="83"/>
    </row>
    <row r="324746" spans="16:16" x14ac:dyDescent="0.3">
      <c r="P324746" s="83"/>
    </row>
    <row r="324747" spans="16:16" x14ac:dyDescent="0.3">
      <c r="P324747" s="83"/>
    </row>
    <row r="324748" spans="16:16" x14ac:dyDescent="0.3">
      <c r="P324748" s="83"/>
    </row>
    <row r="324749" spans="16:16" x14ac:dyDescent="0.3">
      <c r="P324749" s="83"/>
    </row>
    <row r="324750" spans="16:16" x14ac:dyDescent="0.3">
      <c r="P324750" s="83"/>
    </row>
    <row r="324751" spans="16:16" x14ac:dyDescent="0.3">
      <c r="P324751" s="83"/>
    </row>
    <row r="324752" spans="16:16" x14ac:dyDescent="0.3">
      <c r="P324752" s="83"/>
    </row>
    <row r="324753" spans="16:16" x14ac:dyDescent="0.3">
      <c r="P324753" s="83"/>
    </row>
    <row r="324754" spans="16:16" x14ac:dyDescent="0.3">
      <c r="P324754" s="83"/>
    </row>
    <row r="324755" spans="16:16" x14ac:dyDescent="0.3">
      <c r="P324755" s="83"/>
    </row>
    <row r="324756" spans="16:16" x14ac:dyDescent="0.3">
      <c r="P324756" s="83"/>
    </row>
    <row r="324757" spans="16:16" x14ac:dyDescent="0.3">
      <c r="P324757" s="83"/>
    </row>
    <row r="324758" spans="16:16" x14ac:dyDescent="0.3">
      <c r="P324758" s="83"/>
    </row>
    <row r="324759" spans="16:16" x14ac:dyDescent="0.3">
      <c r="P324759" s="83"/>
    </row>
    <row r="324760" spans="16:16" x14ac:dyDescent="0.3">
      <c r="P324760" s="83"/>
    </row>
    <row r="324761" spans="16:16" x14ac:dyDescent="0.3">
      <c r="P324761" s="83"/>
    </row>
    <row r="324762" spans="16:16" x14ac:dyDescent="0.3">
      <c r="P324762" s="83"/>
    </row>
    <row r="324763" spans="16:16" x14ac:dyDescent="0.3">
      <c r="P324763" s="83"/>
    </row>
    <row r="324764" spans="16:16" x14ac:dyDescent="0.3">
      <c r="P324764" s="83"/>
    </row>
    <row r="324765" spans="16:16" x14ac:dyDescent="0.3">
      <c r="P324765" s="83"/>
    </row>
    <row r="324766" spans="16:16" x14ac:dyDescent="0.3">
      <c r="P324766" s="83"/>
    </row>
    <row r="324767" spans="16:16" x14ac:dyDescent="0.3">
      <c r="P324767" s="83"/>
    </row>
    <row r="324768" spans="16:16" x14ac:dyDescent="0.3">
      <c r="P324768" s="83"/>
    </row>
    <row r="324769" spans="16:16" x14ac:dyDescent="0.3">
      <c r="P324769" s="83"/>
    </row>
    <row r="324770" spans="16:16" x14ac:dyDescent="0.3">
      <c r="P324770" s="83"/>
    </row>
    <row r="324771" spans="16:16" x14ac:dyDescent="0.3">
      <c r="P324771" s="83"/>
    </row>
    <row r="324772" spans="16:16" x14ac:dyDescent="0.3">
      <c r="P324772" s="83"/>
    </row>
    <row r="324773" spans="16:16" x14ac:dyDescent="0.3">
      <c r="P324773" s="83"/>
    </row>
    <row r="324774" spans="16:16" x14ac:dyDescent="0.3">
      <c r="P324774" s="83"/>
    </row>
    <row r="324775" spans="16:16" x14ac:dyDescent="0.3">
      <c r="P324775" s="83"/>
    </row>
    <row r="324776" spans="16:16" x14ac:dyDescent="0.3">
      <c r="P324776" s="83"/>
    </row>
    <row r="324777" spans="16:16" x14ac:dyDescent="0.3">
      <c r="P324777" s="83"/>
    </row>
    <row r="324778" spans="16:16" x14ac:dyDescent="0.3">
      <c r="P324778" s="83"/>
    </row>
    <row r="324779" spans="16:16" x14ac:dyDescent="0.3">
      <c r="P324779" s="83"/>
    </row>
    <row r="324780" spans="16:16" x14ac:dyDescent="0.3">
      <c r="P324780" s="83"/>
    </row>
    <row r="324781" spans="16:16" x14ac:dyDescent="0.3">
      <c r="P324781" s="83"/>
    </row>
    <row r="324782" spans="16:16" x14ac:dyDescent="0.3">
      <c r="P324782" s="83"/>
    </row>
    <row r="324783" spans="16:16" x14ac:dyDescent="0.3">
      <c r="P324783" s="83"/>
    </row>
    <row r="324784" spans="16:16" x14ac:dyDescent="0.3">
      <c r="P324784" s="83"/>
    </row>
    <row r="324785" spans="16:16" x14ac:dyDescent="0.3">
      <c r="P324785" s="83"/>
    </row>
    <row r="324786" spans="16:16" x14ac:dyDescent="0.3">
      <c r="P324786" s="83"/>
    </row>
    <row r="324787" spans="16:16" x14ac:dyDescent="0.3">
      <c r="P324787" s="83"/>
    </row>
    <row r="324788" spans="16:16" x14ac:dyDescent="0.3">
      <c r="P324788" s="83"/>
    </row>
    <row r="324789" spans="16:16" x14ac:dyDescent="0.3">
      <c r="P324789" s="83"/>
    </row>
    <row r="324790" spans="16:16" x14ac:dyDescent="0.3">
      <c r="P324790" s="83"/>
    </row>
    <row r="324791" spans="16:16" x14ac:dyDescent="0.3">
      <c r="P324791" s="83"/>
    </row>
    <row r="324792" spans="16:16" x14ac:dyDescent="0.3">
      <c r="P324792" s="83"/>
    </row>
    <row r="324793" spans="16:16" x14ac:dyDescent="0.3">
      <c r="P324793" s="83"/>
    </row>
    <row r="324794" spans="16:16" x14ac:dyDescent="0.3">
      <c r="P324794" s="83"/>
    </row>
    <row r="324795" spans="16:16" x14ac:dyDescent="0.3">
      <c r="P324795" s="83"/>
    </row>
    <row r="324796" spans="16:16" x14ac:dyDescent="0.3">
      <c r="P324796" s="83"/>
    </row>
    <row r="324797" spans="16:16" x14ac:dyDescent="0.3">
      <c r="P324797" s="83"/>
    </row>
    <row r="324798" spans="16:16" x14ac:dyDescent="0.3">
      <c r="P324798" s="83"/>
    </row>
    <row r="324799" spans="16:16" x14ac:dyDescent="0.3">
      <c r="P324799" s="83"/>
    </row>
    <row r="324800" spans="16:16" x14ac:dyDescent="0.3">
      <c r="P324800" s="83"/>
    </row>
    <row r="324801" spans="16:16" x14ac:dyDescent="0.3">
      <c r="P324801" s="83"/>
    </row>
    <row r="324802" spans="16:16" x14ac:dyDescent="0.3">
      <c r="P324802" s="83"/>
    </row>
    <row r="324803" spans="16:16" x14ac:dyDescent="0.3">
      <c r="P324803" s="83"/>
    </row>
    <row r="324804" spans="16:16" x14ac:dyDescent="0.3">
      <c r="P324804" s="83"/>
    </row>
    <row r="324805" spans="16:16" x14ac:dyDescent="0.3">
      <c r="P324805" s="83"/>
    </row>
    <row r="324806" spans="16:16" x14ac:dyDescent="0.3">
      <c r="P324806" s="83"/>
    </row>
    <row r="324807" spans="16:16" x14ac:dyDescent="0.3">
      <c r="P324807" s="83"/>
    </row>
    <row r="324808" spans="16:16" x14ac:dyDescent="0.3">
      <c r="P324808" s="83"/>
    </row>
    <row r="324809" spans="16:16" x14ac:dyDescent="0.3">
      <c r="P324809" s="83"/>
    </row>
    <row r="324810" spans="16:16" x14ac:dyDescent="0.3">
      <c r="P324810" s="83"/>
    </row>
    <row r="324811" spans="16:16" x14ac:dyDescent="0.3">
      <c r="P324811" s="83"/>
    </row>
    <row r="324812" spans="16:16" x14ac:dyDescent="0.3">
      <c r="P324812" s="83"/>
    </row>
    <row r="324813" spans="16:16" x14ac:dyDescent="0.3">
      <c r="P324813" s="83"/>
    </row>
    <row r="324814" spans="16:16" x14ac:dyDescent="0.3">
      <c r="P324814" s="83"/>
    </row>
    <row r="324815" spans="16:16" x14ac:dyDescent="0.3">
      <c r="P324815" s="83"/>
    </row>
    <row r="324816" spans="16:16" x14ac:dyDescent="0.3">
      <c r="P324816" s="83"/>
    </row>
    <row r="324817" spans="16:16" x14ac:dyDescent="0.3">
      <c r="P324817" s="83"/>
    </row>
    <row r="324818" spans="16:16" x14ac:dyDescent="0.3">
      <c r="P324818" s="83"/>
    </row>
    <row r="324819" spans="16:16" x14ac:dyDescent="0.3">
      <c r="P324819" s="83"/>
    </row>
    <row r="324820" spans="16:16" x14ac:dyDescent="0.3">
      <c r="P324820" s="83"/>
    </row>
    <row r="324821" spans="16:16" x14ac:dyDescent="0.3">
      <c r="P324821" s="83"/>
    </row>
    <row r="324822" spans="16:16" x14ac:dyDescent="0.3">
      <c r="P324822" s="83"/>
    </row>
    <row r="324823" spans="16:16" x14ac:dyDescent="0.3">
      <c r="P324823" s="83"/>
    </row>
    <row r="324824" spans="16:16" x14ac:dyDescent="0.3">
      <c r="P324824" s="83"/>
    </row>
    <row r="324825" spans="16:16" x14ac:dyDescent="0.3">
      <c r="P324825" s="83"/>
    </row>
    <row r="324826" spans="16:16" x14ac:dyDescent="0.3">
      <c r="P324826" s="83"/>
    </row>
    <row r="324827" spans="16:16" x14ac:dyDescent="0.3">
      <c r="P324827" s="83"/>
    </row>
    <row r="324828" spans="16:16" x14ac:dyDescent="0.3">
      <c r="P324828" s="83"/>
    </row>
    <row r="324829" spans="16:16" x14ac:dyDescent="0.3">
      <c r="P324829" s="83"/>
    </row>
    <row r="324830" spans="16:16" x14ac:dyDescent="0.3">
      <c r="P324830" s="83"/>
    </row>
    <row r="324831" spans="16:16" x14ac:dyDescent="0.3">
      <c r="P324831" s="83"/>
    </row>
    <row r="324832" spans="16:16" x14ac:dyDescent="0.3">
      <c r="P324832" s="83"/>
    </row>
    <row r="324833" spans="16:16" x14ac:dyDescent="0.3">
      <c r="P324833" s="83"/>
    </row>
    <row r="324834" spans="16:16" x14ac:dyDescent="0.3">
      <c r="P324834" s="83"/>
    </row>
    <row r="324835" spans="16:16" x14ac:dyDescent="0.3">
      <c r="P324835" s="83"/>
    </row>
    <row r="324836" spans="16:16" x14ac:dyDescent="0.3">
      <c r="P324836" s="83"/>
    </row>
    <row r="324837" spans="16:16" x14ac:dyDescent="0.3">
      <c r="P324837" s="83"/>
    </row>
    <row r="324838" spans="16:16" x14ac:dyDescent="0.3">
      <c r="P324838" s="83"/>
    </row>
    <row r="324839" spans="16:16" x14ac:dyDescent="0.3">
      <c r="P324839" s="83"/>
    </row>
    <row r="324840" spans="16:16" x14ac:dyDescent="0.3">
      <c r="P324840" s="83"/>
    </row>
    <row r="324841" spans="16:16" x14ac:dyDescent="0.3">
      <c r="P324841" s="83"/>
    </row>
    <row r="324842" spans="16:16" x14ac:dyDescent="0.3">
      <c r="P324842" s="83"/>
    </row>
    <row r="324843" spans="16:16" x14ac:dyDescent="0.3">
      <c r="P324843" s="83"/>
    </row>
    <row r="324844" spans="16:16" x14ac:dyDescent="0.3">
      <c r="P324844" s="83"/>
    </row>
    <row r="324845" spans="16:16" x14ac:dyDescent="0.3">
      <c r="P324845" s="83"/>
    </row>
    <row r="324846" spans="16:16" x14ac:dyDescent="0.3">
      <c r="P324846" s="83"/>
    </row>
    <row r="324847" spans="16:16" x14ac:dyDescent="0.3">
      <c r="P324847" s="83"/>
    </row>
    <row r="324848" spans="16:16" x14ac:dyDescent="0.3">
      <c r="P324848" s="83"/>
    </row>
    <row r="324849" spans="16:16" x14ac:dyDescent="0.3">
      <c r="P324849" s="83"/>
    </row>
    <row r="324850" spans="16:16" x14ac:dyDescent="0.3">
      <c r="P324850" s="83"/>
    </row>
    <row r="324851" spans="16:16" x14ac:dyDescent="0.3">
      <c r="P324851" s="83"/>
    </row>
    <row r="324852" spans="16:16" x14ac:dyDescent="0.3">
      <c r="P324852" s="83"/>
    </row>
    <row r="324853" spans="16:16" x14ac:dyDescent="0.3">
      <c r="P324853" s="83"/>
    </row>
    <row r="324854" spans="16:16" x14ac:dyDescent="0.3">
      <c r="P324854" s="83"/>
    </row>
    <row r="324855" spans="16:16" x14ac:dyDescent="0.3">
      <c r="P324855" s="83"/>
    </row>
    <row r="324856" spans="16:16" x14ac:dyDescent="0.3">
      <c r="P324856" s="83"/>
    </row>
    <row r="324857" spans="16:16" x14ac:dyDescent="0.3">
      <c r="P324857" s="83"/>
    </row>
    <row r="324858" spans="16:16" x14ac:dyDescent="0.3">
      <c r="P324858" s="83"/>
    </row>
    <row r="324859" spans="16:16" x14ac:dyDescent="0.3">
      <c r="P324859" s="83"/>
    </row>
    <row r="324860" spans="16:16" x14ac:dyDescent="0.3">
      <c r="P324860" s="83"/>
    </row>
    <row r="324861" spans="16:16" x14ac:dyDescent="0.3">
      <c r="P324861" s="83"/>
    </row>
    <row r="324862" spans="16:16" x14ac:dyDescent="0.3">
      <c r="P324862" s="83"/>
    </row>
    <row r="324863" spans="16:16" x14ac:dyDescent="0.3">
      <c r="P324863" s="83"/>
    </row>
    <row r="324864" spans="16:16" x14ac:dyDescent="0.3">
      <c r="P324864" s="83"/>
    </row>
    <row r="324865" spans="16:16" x14ac:dyDescent="0.3">
      <c r="P324865" s="83"/>
    </row>
    <row r="324866" spans="16:16" x14ac:dyDescent="0.3">
      <c r="P324866" s="83"/>
    </row>
    <row r="324867" spans="16:16" x14ac:dyDescent="0.3">
      <c r="P324867" s="83"/>
    </row>
    <row r="324868" spans="16:16" x14ac:dyDescent="0.3">
      <c r="P324868" s="83"/>
    </row>
    <row r="324869" spans="16:16" x14ac:dyDescent="0.3">
      <c r="P324869" s="83"/>
    </row>
    <row r="324870" spans="16:16" x14ac:dyDescent="0.3">
      <c r="P324870" s="83"/>
    </row>
    <row r="324871" spans="16:16" x14ac:dyDescent="0.3">
      <c r="P324871" s="83"/>
    </row>
    <row r="324872" spans="16:16" x14ac:dyDescent="0.3">
      <c r="P324872" s="83"/>
    </row>
    <row r="324873" spans="16:16" x14ac:dyDescent="0.3">
      <c r="P324873" s="83"/>
    </row>
    <row r="324874" spans="16:16" x14ac:dyDescent="0.3">
      <c r="P324874" s="83"/>
    </row>
    <row r="324875" spans="16:16" x14ac:dyDescent="0.3">
      <c r="P324875" s="83"/>
    </row>
    <row r="324876" spans="16:16" x14ac:dyDescent="0.3">
      <c r="P324876" s="83"/>
    </row>
    <row r="324877" spans="16:16" x14ac:dyDescent="0.3">
      <c r="P324877" s="83"/>
    </row>
    <row r="324878" spans="16:16" x14ac:dyDescent="0.3">
      <c r="P324878" s="83"/>
    </row>
    <row r="324879" spans="16:16" x14ac:dyDescent="0.3">
      <c r="P324879" s="83"/>
    </row>
    <row r="324880" spans="16:16" x14ac:dyDescent="0.3">
      <c r="P324880" s="83"/>
    </row>
    <row r="324881" spans="16:16" x14ac:dyDescent="0.3">
      <c r="P324881" s="83"/>
    </row>
    <row r="324882" spans="16:16" x14ac:dyDescent="0.3">
      <c r="P324882" s="83"/>
    </row>
    <row r="324883" spans="16:16" x14ac:dyDescent="0.3">
      <c r="P324883" s="83"/>
    </row>
    <row r="324884" spans="16:16" x14ac:dyDescent="0.3">
      <c r="P324884" s="83"/>
    </row>
    <row r="324885" spans="16:16" x14ac:dyDescent="0.3">
      <c r="P324885" s="83"/>
    </row>
    <row r="324886" spans="16:16" x14ac:dyDescent="0.3">
      <c r="P324886" s="83"/>
    </row>
    <row r="324887" spans="16:16" x14ac:dyDescent="0.3">
      <c r="P324887" s="83"/>
    </row>
    <row r="324888" spans="16:16" x14ac:dyDescent="0.3">
      <c r="P324888" s="83"/>
    </row>
    <row r="324889" spans="16:16" x14ac:dyDescent="0.3">
      <c r="P324889" s="83"/>
    </row>
    <row r="324890" spans="16:16" x14ac:dyDescent="0.3">
      <c r="P324890" s="83"/>
    </row>
    <row r="324891" spans="16:16" x14ac:dyDescent="0.3">
      <c r="P324891" s="83"/>
    </row>
    <row r="324892" spans="16:16" x14ac:dyDescent="0.3">
      <c r="P324892" s="83"/>
    </row>
    <row r="324893" spans="16:16" x14ac:dyDescent="0.3">
      <c r="P324893" s="83"/>
    </row>
    <row r="324894" spans="16:16" x14ac:dyDescent="0.3">
      <c r="P324894" s="83"/>
    </row>
    <row r="324895" spans="16:16" x14ac:dyDescent="0.3">
      <c r="P324895" s="83"/>
    </row>
    <row r="324896" spans="16:16" x14ac:dyDescent="0.3">
      <c r="P324896" s="83"/>
    </row>
    <row r="324897" spans="16:16" x14ac:dyDescent="0.3">
      <c r="P324897" s="83"/>
    </row>
    <row r="324898" spans="16:16" x14ac:dyDescent="0.3">
      <c r="P324898" s="83"/>
    </row>
    <row r="324899" spans="16:16" x14ac:dyDescent="0.3">
      <c r="P324899" s="83"/>
    </row>
    <row r="324900" spans="16:16" x14ac:dyDescent="0.3">
      <c r="P324900" s="83"/>
    </row>
    <row r="324901" spans="16:16" x14ac:dyDescent="0.3">
      <c r="P324901" s="83"/>
    </row>
    <row r="324902" spans="16:16" x14ac:dyDescent="0.3">
      <c r="P324902" s="83"/>
    </row>
    <row r="324903" spans="16:16" x14ac:dyDescent="0.3">
      <c r="P324903" s="83"/>
    </row>
    <row r="324904" spans="16:16" x14ac:dyDescent="0.3">
      <c r="P324904" s="83"/>
    </row>
    <row r="324905" spans="16:16" x14ac:dyDescent="0.3">
      <c r="P324905" s="83"/>
    </row>
    <row r="324906" spans="16:16" x14ac:dyDescent="0.3">
      <c r="P324906" s="83"/>
    </row>
    <row r="324907" spans="16:16" x14ac:dyDescent="0.3">
      <c r="P324907" s="83"/>
    </row>
    <row r="324908" spans="16:16" x14ac:dyDescent="0.3">
      <c r="P324908" s="83"/>
    </row>
    <row r="324909" spans="16:16" x14ac:dyDescent="0.3">
      <c r="P324909" s="83"/>
    </row>
    <row r="324910" spans="16:16" x14ac:dyDescent="0.3">
      <c r="P324910" s="83"/>
    </row>
    <row r="324911" spans="16:16" x14ac:dyDescent="0.3">
      <c r="P324911" s="83"/>
    </row>
    <row r="324912" spans="16:16" x14ac:dyDescent="0.3">
      <c r="P324912" s="83"/>
    </row>
    <row r="324913" spans="16:16" x14ac:dyDescent="0.3">
      <c r="P324913" s="83"/>
    </row>
    <row r="324914" spans="16:16" x14ac:dyDescent="0.3">
      <c r="P324914" s="83"/>
    </row>
    <row r="324915" spans="16:16" x14ac:dyDescent="0.3">
      <c r="P324915" s="83"/>
    </row>
    <row r="324916" spans="16:16" x14ac:dyDescent="0.3">
      <c r="P324916" s="83"/>
    </row>
    <row r="324917" spans="16:16" x14ac:dyDescent="0.3">
      <c r="P324917" s="83"/>
    </row>
    <row r="324918" spans="16:16" x14ac:dyDescent="0.3">
      <c r="P324918" s="83"/>
    </row>
    <row r="324919" spans="16:16" x14ac:dyDescent="0.3">
      <c r="P324919" s="83"/>
    </row>
    <row r="324920" spans="16:16" x14ac:dyDescent="0.3">
      <c r="P324920" s="83"/>
    </row>
    <row r="324921" spans="16:16" x14ac:dyDescent="0.3">
      <c r="P324921" s="83"/>
    </row>
    <row r="324922" spans="16:16" x14ac:dyDescent="0.3">
      <c r="P324922" s="83"/>
    </row>
    <row r="324923" spans="16:16" x14ac:dyDescent="0.3">
      <c r="P324923" s="83"/>
    </row>
    <row r="324924" spans="16:16" x14ac:dyDescent="0.3">
      <c r="P324924" s="83"/>
    </row>
    <row r="324925" spans="16:16" x14ac:dyDescent="0.3">
      <c r="P324925" s="83"/>
    </row>
    <row r="324926" spans="16:16" x14ac:dyDescent="0.3">
      <c r="P324926" s="83"/>
    </row>
    <row r="324927" spans="16:16" x14ac:dyDescent="0.3">
      <c r="P324927" s="83"/>
    </row>
    <row r="324928" spans="16:16" x14ac:dyDescent="0.3">
      <c r="P324928" s="83"/>
    </row>
    <row r="324929" spans="16:16" x14ac:dyDescent="0.3">
      <c r="P324929" s="83"/>
    </row>
    <row r="324930" spans="16:16" x14ac:dyDescent="0.3">
      <c r="P324930" s="83"/>
    </row>
    <row r="324931" spans="16:16" x14ac:dyDescent="0.3">
      <c r="P324931" s="83"/>
    </row>
    <row r="324932" spans="16:16" x14ac:dyDescent="0.3">
      <c r="P324932" s="83"/>
    </row>
    <row r="324933" spans="16:16" x14ac:dyDescent="0.3">
      <c r="P324933" s="83"/>
    </row>
    <row r="324934" spans="16:16" x14ac:dyDescent="0.3">
      <c r="P324934" s="83"/>
    </row>
    <row r="324935" spans="16:16" x14ac:dyDescent="0.3">
      <c r="P324935" s="83"/>
    </row>
    <row r="324936" spans="16:16" x14ac:dyDescent="0.3">
      <c r="P324936" s="83"/>
    </row>
    <row r="324937" spans="16:16" x14ac:dyDescent="0.3">
      <c r="P324937" s="83"/>
    </row>
    <row r="324938" spans="16:16" x14ac:dyDescent="0.3">
      <c r="P324938" s="83"/>
    </row>
    <row r="324939" spans="16:16" x14ac:dyDescent="0.3">
      <c r="P324939" s="83"/>
    </row>
    <row r="324940" spans="16:16" x14ac:dyDescent="0.3">
      <c r="P324940" s="83"/>
    </row>
    <row r="324941" spans="16:16" x14ac:dyDescent="0.3">
      <c r="P324941" s="83"/>
    </row>
    <row r="324942" spans="16:16" x14ac:dyDescent="0.3">
      <c r="P324942" s="83"/>
    </row>
    <row r="324943" spans="16:16" x14ac:dyDescent="0.3">
      <c r="P324943" s="83"/>
    </row>
    <row r="324944" spans="16:16" x14ac:dyDescent="0.3">
      <c r="P324944" s="83"/>
    </row>
    <row r="324945" spans="16:16" x14ac:dyDescent="0.3">
      <c r="P324945" s="83"/>
    </row>
    <row r="324946" spans="16:16" x14ac:dyDescent="0.3">
      <c r="P324946" s="83"/>
    </row>
    <row r="324947" spans="16:16" x14ac:dyDescent="0.3">
      <c r="P324947" s="83"/>
    </row>
    <row r="324948" spans="16:16" x14ac:dyDescent="0.3">
      <c r="P324948" s="83"/>
    </row>
    <row r="324949" spans="16:16" x14ac:dyDescent="0.3">
      <c r="P324949" s="83"/>
    </row>
    <row r="324950" spans="16:16" x14ac:dyDescent="0.3">
      <c r="P324950" s="83"/>
    </row>
    <row r="324951" spans="16:16" x14ac:dyDescent="0.3">
      <c r="P324951" s="83"/>
    </row>
    <row r="324952" spans="16:16" x14ac:dyDescent="0.3">
      <c r="P324952" s="83"/>
    </row>
    <row r="324953" spans="16:16" x14ac:dyDescent="0.3">
      <c r="P324953" s="83"/>
    </row>
    <row r="324954" spans="16:16" x14ac:dyDescent="0.3">
      <c r="P324954" s="83"/>
    </row>
    <row r="324955" spans="16:16" x14ac:dyDescent="0.3">
      <c r="P324955" s="83"/>
    </row>
    <row r="324956" spans="16:16" x14ac:dyDescent="0.3">
      <c r="P324956" s="83"/>
    </row>
    <row r="324957" spans="16:16" x14ac:dyDescent="0.3">
      <c r="P324957" s="83"/>
    </row>
    <row r="324958" spans="16:16" x14ac:dyDescent="0.3">
      <c r="P324958" s="83"/>
    </row>
    <row r="324959" spans="16:16" x14ac:dyDescent="0.3">
      <c r="P324959" s="83"/>
    </row>
    <row r="324960" spans="16:16" x14ac:dyDescent="0.3">
      <c r="P324960" s="83"/>
    </row>
    <row r="324961" spans="16:16" x14ac:dyDescent="0.3">
      <c r="P324961" s="83"/>
    </row>
    <row r="324962" spans="16:16" x14ac:dyDescent="0.3">
      <c r="P324962" s="83"/>
    </row>
    <row r="324963" spans="16:16" x14ac:dyDescent="0.3">
      <c r="P324963" s="83"/>
    </row>
    <row r="324964" spans="16:16" x14ac:dyDescent="0.3">
      <c r="P324964" s="83"/>
    </row>
    <row r="324965" spans="16:16" x14ac:dyDescent="0.3">
      <c r="P324965" s="83"/>
    </row>
    <row r="324966" spans="16:16" x14ac:dyDescent="0.3">
      <c r="P324966" s="83"/>
    </row>
    <row r="324967" spans="16:16" x14ac:dyDescent="0.3">
      <c r="P324967" s="83"/>
    </row>
    <row r="324968" spans="16:16" x14ac:dyDescent="0.3">
      <c r="P324968" s="83"/>
    </row>
    <row r="324969" spans="16:16" x14ac:dyDescent="0.3">
      <c r="P324969" s="83"/>
    </row>
    <row r="324970" spans="16:16" x14ac:dyDescent="0.3">
      <c r="P324970" s="83"/>
    </row>
    <row r="324971" spans="16:16" x14ac:dyDescent="0.3">
      <c r="P324971" s="83"/>
    </row>
    <row r="324972" spans="16:16" x14ac:dyDescent="0.3">
      <c r="P324972" s="83"/>
    </row>
    <row r="324973" spans="16:16" x14ac:dyDescent="0.3">
      <c r="P324973" s="83"/>
    </row>
    <row r="324974" spans="16:16" x14ac:dyDescent="0.3">
      <c r="P324974" s="83"/>
    </row>
    <row r="324975" spans="16:16" x14ac:dyDescent="0.3">
      <c r="P324975" s="83"/>
    </row>
    <row r="324976" spans="16:16" x14ac:dyDescent="0.3">
      <c r="P324976" s="83"/>
    </row>
    <row r="324977" spans="16:16" x14ac:dyDescent="0.3">
      <c r="P324977" s="83"/>
    </row>
    <row r="324978" spans="16:16" x14ac:dyDescent="0.3">
      <c r="P324978" s="83"/>
    </row>
    <row r="324979" spans="16:16" x14ac:dyDescent="0.3">
      <c r="P324979" s="83"/>
    </row>
    <row r="324980" spans="16:16" x14ac:dyDescent="0.3">
      <c r="P324980" s="83"/>
    </row>
    <row r="324981" spans="16:16" x14ac:dyDescent="0.3">
      <c r="P324981" s="83"/>
    </row>
    <row r="324982" spans="16:16" x14ac:dyDescent="0.3">
      <c r="P324982" s="83"/>
    </row>
    <row r="324983" spans="16:16" x14ac:dyDescent="0.3">
      <c r="P324983" s="83"/>
    </row>
    <row r="324984" spans="16:16" x14ac:dyDescent="0.3">
      <c r="P324984" s="83"/>
    </row>
    <row r="324985" spans="16:16" x14ac:dyDescent="0.3">
      <c r="P324985" s="83"/>
    </row>
    <row r="324986" spans="16:16" x14ac:dyDescent="0.3">
      <c r="P324986" s="83"/>
    </row>
    <row r="324987" spans="16:16" x14ac:dyDescent="0.3">
      <c r="P324987" s="83"/>
    </row>
    <row r="324988" spans="16:16" x14ac:dyDescent="0.3">
      <c r="P324988" s="83"/>
    </row>
    <row r="324989" spans="16:16" x14ac:dyDescent="0.3">
      <c r="P324989" s="83"/>
    </row>
    <row r="324990" spans="16:16" x14ac:dyDescent="0.3">
      <c r="P324990" s="83"/>
    </row>
    <row r="324991" spans="16:16" x14ac:dyDescent="0.3">
      <c r="P324991" s="83"/>
    </row>
    <row r="324992" spans="16:16" x14ac:dyDescent="0.3">
      <c r="P324992" s="83"/>
    </row>
    <row r="324993" spans="16:16" x14ac:dyDescent="0.3">
      <c r="P324993" s="83"/>
    </row>
    <row r="324994" spans="16:16" x14ac:dyDescent="0.3">
      <c r="P324994" s="83"/>
    </row>
    <row r="324995" spans="16:16" x14ac:dyDescent="0.3">
      <c r="P324995" s="83"/>
    </row>
    <row r="324996" spans="16:16" x14ac:dyDescent="0.3">
      <c r="P324996" s="83"/>
    </row>
    <row r="324997" spans="16:16" x14ac:dyDescent="0.3">
      <c r="P324997" s="83"/>
    </row>
    <row r="324998" spans="16:16" x14ac:dyDescent="0.3">
      <c r="P324998" s="83"/>
    </row>
    <row r="324999" spans="16:16" x14ac:dyDescent="0.3">
      <c r="P324999" s="83"/>
    </row>
    <row r="325000" spans="16:16" x14ac:dyDescent="0.3">
      <c r="P325000" s="83"/>
    </row>
    <row r="325001" spans="16:16" x14ac:dyDescent="0.3">
      <c r="P325001" s="83"/>
    </row>
    <row r="325002" spans="16:16" x14ac:dyDescent="0.3">
      <c r="P325002" s="83"/>
    </row>
    <row r="325003" spans="16:16" x14ac:dyDescent="0.3">
      <c r="P325003" s="83"/>
    </row>
    <row r="325004" spans="16:16" x14ac:dyDescent="0.3">
      <c r="P325004" s="83"/>
    </row>
    <row r="325005" spans="16:16" x14ac:dyDescent="0.3">
      <c r="P325005" s="83"/>
    </row>
    <row r="325006" spans="16:16" x14ac:dyDescent="0.3">
      <c r="P325006" s="83"/>
    </row>
    <row r="325007" spans="16:16" x14ac:dyDescent="0.3">
      <c r="P325007" s="83"/>
    </row>
    <row r="325008" spans="16:16" x14ac:dyDescent="0.3">
      <c r="P325008" s="83"/>
    </row>
    <row r="325009" spans="16:16" x14ac:dyDescent="0.3">
      <c r="P325009" s="83"/>
    </row>
    <row r="325010" spans="16:16" x14ac:dyDescent="0.3">
      <c r="P325010" s="83"/>
    </row>
    <row r="325011" spans="16:16" x14ac:dyDescent="0.3">
      <c r="P325011" s="83"/>
    </row>
    <row r="325012" spans="16:16" x14ac:dyDescent="0.3">
      <c r="P325012" s="83"/>
    </row>
    <row r="325013" spans="16:16" x14ac:dyDescent="0.3">
      <c r="P325013" s="83"/>
    </row>
    <row r="325014" spans="16:16" x14ac:dyDescent="0.3">
      <c r="P325014" s="83"/>
    </row>
    <row r="325015" spans="16:16" x14ac:dyDescent="0.3">
      <c r="P325015" s="83"/>
    </row>
    <row r="325016" spans="16:16" x14ac:dyDescent="0.3">
      <c r="P325016" s="83"/>
    </row>
    <row r="325017" spans="16:16" x14ac:dyDescent="0.3">
      <c r="P325017" s="83"/>
    </row>
    <row r="325018" spans="16:16" x14ac:dyDescent="0.3">
      <c r="P325018" s="83"/>
    </row>
    <row r="325019" spans="16:16" x14ac:dyDescent="0.3">
      <c r="P325019" s="83"/>
    </row>
    <row r="325020" spans="16:16" x14ac:dyDescent="0.3">
      <c r="P325020" s="83"/>
    </row>
    <row r="325021" spans="16:16" x14ac:dyDescent="0.3">
      <c r="P325021" s="83"/>
    </row>
    <row r="325022" spans="16:16" x14ac:dyDescent="0.3">
      <c r="P325022" s="83"/>
    </row>
    <row r="325023" spans="16:16" x14ac:dyDescent="0.3">
      <c r="P325023" s="83"/>
    </row>
    <row r="325024" spans="16:16" x14ac:dyDescent="0.3">
      <c r="P325024" s="83"/>
    </row>
    <row r="325025" spans="16:16" x14ac:dyDescent="0.3">
      <c r="P325025" s="83"/>
    </row>
    <row r="325026" spans="16:16" x14ac:dyDescent="0.3">
      <c r="P325026" s="83"/>
    </row>
    <row r="325027" spans="16:16" x14ac:dyDescent="0.3">
      <c r="P325027" s="83"/>
    </row>
    <row r="325028" spans="16:16" x14ac:dyDescent="0.3">
      <c r="P325028" s="83"/>
    </row>
    <row r="325029" spans="16:16" x14ac:dyDescent="0.3">
      <c r="P325029" s="83"/>
    </row>
    <row r="325030" spans="16:16" x14ac:dyDescent="0.3">
      <c r="P325030" s="83"/>
    </row>
    <row r="325031" spans="16:16" x14ac:dyDescent="0.3">
      <c r="P325031" s="83"/>
    </row>
    <row r="325032" spans="16:16" x14ac:dyDescent="0.3">
      <c r="P325032" s="83"/>
    </row>
    <row r="325033" spans="16:16" x14ac:dyDescent="0.3">
      <c r="P325033" s="83"/>
    </row>
    <row r="325034" spans="16:16" x14ac:dyDescent="0.3">
      <c r="P325034" s="83"/>
    </row>
    <row r="325035" spans="16:16" x14ac:dyDescent="0.3">
      <c r="P325035" s="83"/>
    </row>
    <row r="325036" spans="16:16" x14ac:dyDescent="0.3">
      <c r="P325036" s="83"/>
    </row>
    <row r="325037" spans="16:16" x14ac:dyDescent="0.3">
      <c r="P325037" s="83"/>
    </row>
    <row r="325038" spans="16:16" x14ac:dyDescent="0.3">
      <c r="P325038" s="83"/>
    </row>
    <row r="325039" spans="16:16" x14ac:dyDescent="0.3">
      <c r="P325039" s="83"/>
    </row>
    <row r="325040" spans="16:16" x14ac:dyDescent="0.3">
      <c r="P325040" s="83"/>
    </row>
    <row r="325041" spans="16:16" x14ac:dyDescent="0.3">
      <c r="P325041" s="83"/>
    </row>
    <row r="325042" spans="16:16" x14ac:dyDescent="0.3">
      <c r="P325042" s="83"/>
    </row>
    <row r="325043" spans="16:16" x14ac:dyDescent="0.3">
      <c r="P325043" s="83"/>
    </row>
    <row r="325044" spans="16:16" x14ac:dyDescent="0.3">
      <c r="P325044" s="83"/>
    </row>
    <row r="325045" spans="16:16" x14ac:dyDescent="0.3">
      <c r="P325045" s="83"/>
    </row>
    <row r="325046" spans="16:16" x14ac:dyDescent="0.3">
      <c r="P325046" s="83"/>
    </row>
    <row r="325047" spans="16:16" x14ac:dyDescent="0.3">
      <c r="P325047" s="83"/>
    </row>
    <row r="325048" spans="16:16" x14ac:dyDescent="0.3">
      <c r="P325048" s="83"/>
    </row>
    <row r="325049" spans="16:16" x14ac:dyDescent="0.3">
      <c r="P325049" s="83"/>
    </row>
    <row r="325050" spans="16:16" x14ac:dyDescent="0.3">
      <c r="P325050" s="83"/>
    </row>
    <row r="325051" spans="16:16" x14ac:dyDescent="0.3">
      <c r="P325051" s="83"/>
    </row>
    <row r="325052" spans="16:16" x14ac:dyDescent="0.3">
      <c r="P325052" s="83"/>
    </row>
    <row r="325053" spans="16:16" x14ac:dyDescent="0.3">
      <c r="P325053" s="83"/>
    </row>
    <row r="325054" spans="16:16" x14ac:dyDescent="0.3">
      <c r="P325054" s="83"/>
    </row>
    <row r="325055" spans="16:16" x14ac:dyDescent="0.3">
      <c r="P325055" s="83"/>
    </row>
    <row r="325056" spans="16:16" x14ac:dyDescent="0.3">
      <c r="P325056" s="83"/>
    </row>
    <row r="325057" spans="16:16" x14ac:dyDescent="0.3">
      <c r="P325057" s="83"/>
    </row>
    <row r="325058" spans="16:16" x14ac:dyDescent="0.3">
      <c r="P325058" s="83"/>
    </row>
    <row r="325059" spans="16:16" x14ac:dyDescent="0.3">
      <c r="P325059" s="83"/>
    </row>
    <row r="325060" spans="16:16" x14ac:dyDescent="0.3">
      <c r="P325060" s="83"/>
    </row>
    <row r="325061" spans="16:16" x14ac:dyDescent="0.3">
      <c r="P325061" s="83"/>
    </row>
    <row r="325062" spans="16:16" x14ac:dyDescent="0.3">
      <c r="P325062" s="83"/>
    </row>
    <row r="325063" spans="16:16" x14ac:dyDescent="0.3">
      <c r="P325063" s="83"/>
    </row>
    <row r="325064" spans="16:16" x14ac:dyDescent="0.3">
      <c r="P325064" s="83"/>
    </row>
    <row r="325065" spans="16:16" x14ac:dyDescent="0.3">
      <c r="P325065" s="83"/>
    </row>
    <row r="325066" spans="16:16" x14ac:dyDescent="0.3">
      <c r="P325066" s="83"/>
    </row>
    <row r="325067" spans="16:16" x14ac:dyDescent="0.3">
      <c r="P325067" s="83"/>
    </row>
    <row r="325068" spans="16:16" x14ac:dyDescent="0.3">
      <c r="P325068" s="83"/>
    </row>
    <row r="325069" spans="16:16" x14ac:dyDescent="0.3">
      <c r="P325069" s="83"/>
    </row>
    <row r="325070" spans="16:16" x14ac:dyDescent="0.3">
      <c r="P325070" s="83"/>
    </row>
    <row r="325071" spans="16:16" x14ac:dyDescent="0.3">
      <c r="P325071" s="83"/>
    </row>
    <row r="325072" spans="16:16" x14ac:dyDescent="0.3">
      <c r="P325072" s="83"/>
    </row>
    <row r="325073" spans="16:16" x14ac:dyDescent="0.3">
      <c r="P325073" s="83"/>
    </row>
    <row r="325074" spans="16:16" x14ac:dyDescent="0.3">
      <c r="P325074" s="83"/>
    </row>
    <row r="325075" spans="16:16" x14ac:dyDescent="0.3">
      <c r="P325075" s="83"/>
    </row>
    <row r="325076" spans="16:16" x14ac:dyDescent="0.3">
      <c r="P325076" s="83"/>
    </row>
    <row r="325077" spans="16:16" x14ac:dyDescent="0.3">
      <c r="P325077" s="83"/>
    </row>
    <row r="325078" spans="16:16" x14ac:dyDescent="0.3">
      <c r="P325078" s="83"/>
    </row>
    <row r="325079" spans="16:16" x14ac:dyDescent="0.3">
      <c r="P325079" s="83"/>
    </row>
    <row r="325080" spans="16:16" x14ac:dyDescent="0.3">
      <c r="P325080" s="83"/>
    </row>
    <row r="325081" spans="16:16" x14ac:dyDescent="0.3">
      <c r="P325081" s="83"/>
    </row>
    <row r="325082" spans="16:16" x14ac:dyDescent="0.3">
      <c r="P325082" s="83"/>
    </row>
    <row r="325083" spans="16:16" x14ac:dyDescent="0.3">
      <c r="P325083" s="83"/>
    </row>
    <row r="325084" spans="16:16" x14ac:dyDescent="0.3">
      <c r="P325084" s="83"/>
    </row>
    <row r="325085" spans="16:16" x14ac:dyDescent="0.3">
      <c r="P325085" s="83"/>
    </row>
    <row r="325086" spans="16:16" x14ac:dyDescent="0.3">
      <c r="P325086" s="83"/>
    </row>
    <row r="325087" spans="16:16" x14ac:dyDescent="0.3">
      <c r="P325087" s="83"/>
    </row>
    <row r="325088" spans="16:16" x14ac:dyDescent="0.3">
      <c r="P325088" s="83"/>
    </row>
    <row r="325089" spans="16:16" x14ac:dyDescent="0.3">
      <c r="P325089" s="83"/>
    </row>
    <row r="325090" spans="16:16" x14ac:dyDescent="0.3">
      <c r="P325090" s="83"/>
    </row>
    <row r="325091" spans="16:16" x14ac:dyDescent="0.3">
      <c r="P325091" s="83"/>
    </row>
    <row r="325092" spans="16:16" x14ac:dyDescent="0.3">
      <c r="P325092" s="83"/>
    </row>
    <row r="325093" spans="16:16" x14ac:dyDescent="0.3">
      <c r="P325093" s="83"/>
    </row>
    <row r="325094" spans="16:16" x14ac:dyDescent="0.3">
      <c r="P325094" s="83"/>
    </row>
    <row r="325095" spans="16:16" x14ac:dyDescent="0.3">
      <c r="P325095" s="83"/>
    </row>
    <row r="325096" spans="16:16" x14ac:dyDescent="0.3">
      <c r="P325096" s="83"/>
    </row>
    <row r="325097" spans="16:16" x14ac:dyDescent="0.3">
      <c r="P325097" s="83"/>
    </row>
    <row r="325098" spans="16:16" x14ac:dyDescent="0.3">
      <c r="P325098" s="83"/>
    </row>
    <row r="325099" spans="16:16" x14ac:dyDescent="0.3">
      <c r="P325099" s="83"/>
    </row>
    <row r="325100" spans="16:16" x14ac:dyDescent="0.3">
      <c r="P325100" s="83"/>
    </row>
    <row r="325101" spans="16:16" x14ac:dyDescent="0.3">
      <c r="P325101" s="83"/>
    </row>
    <row r="325102" spans="16:16" x14ac:dyDescent="0.3">
      <c r="P325102" s="83"/>
    </row>
    <row r="325103" spans="16:16" x14ac:dyDescent="0.3">
      <c r="P325103" s="83"/>
    </row>
    <row r="325104" spans="16:16" x14ac:dyDescent="0.3">
      <c r="P325104" s="83"/>
    </row>
    <row r="325105" spans="16:16" x14ac:dyDescent="0.3">
      <c r="P325105" s="83"/>
    </row>
    <row r="325106" spans="16:16" x14ac:dyDescent="0.3">
      <c r="P325106" s="83"/>
    </row>
    <row r="325107" spans="16:16" x14ac:dyDescent="0.3">
      <c r="P325107" s="83"/>
    </row>
    <row r="325108" spans="16:16" x14ac:dyDescent="0.3">
      <c r="P325108" s="83"/>
    </row>
    <row r="325109" spans="16:16" x14ac:dyDescent="0.3">
      <c r="P325109" s="83"/>
    </row>
    <row r="325110" spans="16:16" x14ac:dyDescent="0.3">
      <c r="P325110" s="83"/>
    </row>
    <row r="325111" spans="16:16" x14ac:dyDescent="0.3">
      <c r="P325111" s="83"/>
    </row>
    <row r="325112" spans="16:16" x14ac:dyDescent="0.3">
      <c r="P325112" s="83"/>
    </row>
    <row r="325113" spans="16:16" x14ac:dyDescent="0.3">
      <c r="P325113" s="83"/>
    </row>
    <row r="325114" spans="16:16" x14ac:dyDescent="0.3">
      <c r="P325114" s="83"/>
    </row>
    <row r="325115" spans="16:16" x14ac:dyDescent="0.3">
      <c r="P325115" s="83"/>
    </row>
    <row r="325116" spans="16:16" x14ac:dyDescent="0.3">
      <c r="P325116" s="83"/>
    </row>
    <row r="325117" spans="16:16" x14ac:dyDescent="0.3">
      <c r="P325117" s="83"/>
    </row>
    <row r="325118" spans="16:16" x14ac:dyDescent="0.3">
      <c r="P325118" s="83"/>
    </row>
    <row r="325119" spans="16:16" x14ac:dyDescent="0.3">
      <c r="P325119" s="83"/>
    </row>
    <row r="325120" spans="16:16" x14ac:dyDescent="0.3">
      <c r="P325120" s="83"/>
    </row>
    <row r="325121" spans="16:16" x14ac:dyDescent="0.3">
      <c r="P325121" s="83"/>
    </row>
    <row r="325122" spans="16:16" x14ac:dyDescent="0.3">
      <c r="P325122" s="83"/>
    </row>
    <row r="325123" spans="16:16" x14ac:dyDescent="0.3">
      <c r="P325123" s="83"/>
    </row>
    <row r="325124" spans="16:16" x14ac:dyDescent="0.3">
      <c r="P325124" s="83"/>
    </row>
    <row r="325125" spans="16:16" x14ac:dyDescent="0.3">
      <c r="P325125" s="83"/>
    </row>
    <row r="325126" spans="16:16" x14ac:dyDescent="0.3">
      <c r="P325126" s="83"/>
    </row>
    <row r="325127" spans="16:16" x14ac:dyDescent="0.3">
      <c r="P325127" s="83"/>
    </row>
    <row r="325128" spans="16:16" x14ac:dyDescent="0.3">
      <c r="P325128" s="83"/>
    </row>
    <row r="325129" spans="16:16" x14ac:dyDescent="0.3">
      <c r="P325129" s="83"/>
    </row>
    <row r="325130" spans="16:16" x14ac:dyDescent="0.3">
      <c r="P325130" s="83"/>
    </row>
    <row r="325131" spans="16:16" x14ac:dyDescent="0.3">
      <c r="P325131" s="83"/>
    </row>
    <row r="325132" spans="16:16" x14ac:dyDescent="0.3">
      <c r="P325132" s="83"/>
    </row>
    <row r="325133" spans="16:16" x14ac:dyDescent="0.3">
      <c r="P325133" s="83"/>
    </row>
    <row r="325134" spans="16:16" x14ac:dyDescent="0.3">
      <c r="P325134" s="83"/>
    </row>
    <row r="325135" spans="16:16" x14ac:dyDescent="0.3">
      <c r="P325135" s="83"/>
    </row>
    <row r="325136" spans="16:16" x14ac:dyDescent="0.3">
      <c r="P325136" s="83"/>
    </row>
    <row r="325137" spans="16:16" x14ac:dyDescent="0.3">
      <c r="P325137" s="83"/>
    </row>
    <row r="325138" spans="16:16" x14ac:dyDescent="0.3">
      <c r="P325138" s="83"/>
    </row>
    <row r="325139" spans="16:16" x14ac:dyDescent="0.3">
      <c r="P325139" s="83"/>
    </row>
    <row r="325140" spans="16:16" x14ac:dyDescent="0.3">
      <c r="P325140" s="83"/>
    </row>
    <row r="325141" spans="16:16" x14ac:dyDescent="0.3">
      <c r="P325141" s="83"/>
    </row>
    <row r="325142" spans="16:16" x14ac:dyDescent="0.3">
      <c r="P325142" s="83"/>
    </row>
    <row r="325143" spans="16:16" x14ac:dyDescent="0.3">
      <c r="P325143" s="83"/>
    </row>
    <row r="325144" spans="16:16" x14ac:dyDescent="0.3">
      <c r="P325144" s="83"/>
    </row>
    <row r="325145" spans="16:16" x14ac:dyDescent="0.3">
      <c r="P325145" s="83"/>
    </row>
    <row r="325146" spans="16:16" x14ac:dyDescent="0.3">
      <c r="P325146" s="83"/>
    </row>
    <row r="325147" spans="16:16" x14ac:dyDescent="0.3">
      <c r="P325147" s="83"/>
    </row>
    <row r="325148" spans="16:16" x14ac:dyDescent="0.3">
      <c r="P325148" s="83"/>
    </row>
    <row r="325149" spans="16:16" x14ac:dyDescent="0.3">
      <c r="P325149" s="83"/>
    </row>
    <row r="325150" spans="16:16" x14ac:dyDescent="0.3">
      <c r="P325150" s="83"/>
    </row>
    <row r="325151" spans="16:16" x14ac:dyDescent="0.3">
      <c r="P325151" s="83"/>
    </row>
    <row r="325152" spans="16:16" x14ac:dyDescent="0.3">
      <c r="P325152" s="83"/>
    </row>
    <row r="325153" spans="16:16" x14ac:dyDescent="0.3">
      <c r="P325153" s="83"/>
    </row>
    <row r="325154" spans="16:16" x14ac:dyDescent="0.3">
      <c r="P325154" s="83"/>
    </row>
    <row r="325155" spans="16:16" x14ac:dyDescent="0.3">
      <c r="P325155" s="83"/>
    </row>
    <row r="325156" spans="16:16" x14ac:dyDescent="0.3">
      <c r="P325156" s="83"/>
    </row>
    <row r="325157" spans="16:16" x14ac:dyDescent="0.3">
      <c r="P325157" s="83"/>
    </row>
    <row r="325158" spans="16:16" x14ac:dyDescent="0.3">
      <c r="P325158" s="83"/>
    </row>
    <row r="325159" spans="16:16" x14ac:dyDescent="0.3">
      <c r="P325159" s="83"/>
    </row>
    <row r="325160" spans="16:16" x14ac:dyDescent="0.3">
      <c r="P325160" s="83"/>
    </row>
    <row r="325161" spans="16:16" x14ac:dyDescent="0.3">
      <c r="P325161" s="83"/>
    </row>
    <row r="325162" spans="16:16" x14ac:dyDescent="0.3">
      <c r="P325162" s="83"/>
    </row>
    <row r="325163" spans="16:16" x14ac:dyDescent="0.3">
      <c r="P325163" s="83"/>
    </row>
    <row r="325164" spans="16:16" x14ac:dyDescent="0.3">
      <c r="P325164" s="83"/>
    </row>
    <row r="325165" spans="16:16" x14ac:dyDescent="0.3">
      <c r="P325165" s="83"/>
    </row>
    <row r="325166" spans="16:16" x14ac:dyDescent="0.3">
      <c r="P325166" s="83"/>
    </row>
    <row r="325167" spans="16:16" x14ac:dyDescent="0.3">
      <c r="P325167" s="83"/>
    </row>
    <row r="325168" spans="16:16" x14ac:dyDescent="0.3">
      <c r="P325168" s="83"/>
    </row>
    <row r="325169" spans="16:16" x14ac:dyDescent="0.3">
      <c r="P325169" s="83"/>
    </row>
    <row r="325170" spans="16:16" x14ac:dyDescent="0.3">
      <c r="P325170" s="83"/>
    </row>
    <row r="325171" spans="16:16" x14ac:dyDescent="0.3">
      <c r="P325171" s="83"/>
    </row>
    <row r="325172" spans="16:16" x14ac:dyDescent="0.3">
      <c r="P325172" s="83"/>
    </row>
    <row r="325173" spans="16:16" x14ac:dyDescent="0.3">
      <c r="P325173" s="83"/>
    </row>
    <row r="325174" spans="16:16" x14ac:dyDescent="0.3">
      <c r="P325174" s="83"/>
    </row>
    <row r="325175" spans="16:16" x14ac:dyDescent="0.3">
      <c r="P325175" s="83"/>
    </row>
    <row r="325176" spans="16:16" x14ac:dyDescent="0.3">
      <c r="P325176" s="83"/>
    </row>
    <row r="325177" spans="16:16" x14ac:dyDescent="0.3">
      <c r="P325177" s="83"/>
    </row>
    <row r="325178" spans="16:16" x14ac:dyDescent="0.3">
      <c r="P325178" s="83"/>
    </row>
    <row r="325179" spans="16:16" x14ac:dyDescent="0.3">
      <c r="P325179" s="83"/>
    </row>
    <row r="325180" spans="16:16" x14ac:dyDescent="0.3">
      <c r="P325180" s="83"/>
    </row>
    <row r="325181" spans="16:16" x14ac:dyDescent="0.3">
      <c r="P325181" s="83"/>
    </row>
    <row r="325182" spans="16:16" x14ac:dyDescent="0.3">
      <c r="P325182" s="83"/>
    </row>
    <row r="325183" spans="16:16" x14ac:dyDescent="0.3">
      <c r="P325183" s="83"/>
    </row>
    <row r="325184" spans="16:16" x14ac:dyDescent="0.3">
      <c r="P325184" s="83"/>
    </row>
    <row r="325185" spans="16:16" x14ac:dyDescent="0.3">
      <c r="P325185" s="83"/>
    </row>
    <row r="325186" spans="16:16" x14ac:dyDescent="0.3">
      <c r="P325186" s="83"/>
    </row>
    <row r="325187" spans="16:16" x14ac:dyDescent="0.3">
      <c r="P325187" s="83"/>
    </row>
    <row r="325188" spans="16:16" x14ac:dyDescent="0.3">
      <c r="P325188" s="83"/>
    </row>
    <row r="325189" spans="16:16" x14ac:dyDescent="0.3">
      <c r="P325189" s="83"/>
    </row>
    <row r="325190" spans="16:16" x14ac:dyDescent="0.3">
      <c r="P325190" s="83"/>
    </row>
    <row r="325191" spans="16:16" x14ac:dyDescent="0.3">
      <c r="P325191" s="83"/>
    </row>
    <row r="325192" spans="16:16" x14ac:dyDescent="0.3">
      <c r="P325192" s="83"/>
    </row>
    <row r="325193" spans="16:16" x14ac:dyDescent="0.3">
      <c r="P325193" s="83"/>
    </row>
    <row r="325194" spans="16:16" x14ac:dyDescent="0.3">
      <c r="P325194" s="83"/>
    </row>
    <row r="325195" spans="16:16" x14ac:dyDescent="0.3">
      <c r="P325195" s="83"/>
    </row>
    <row r="325196" spans="16:16" x14ac:dyDescent="0.3">
      <c r="P325196" s="83"/>
    </row>
    <row r="325197" spans="16:16" x14ac:dyDescent="0.3">
      <c r="P325197" s="83"/>
    </row>
    <row r="325198" spans="16:16" x14ac:dyDescent="0.3">
      <c r="P325198" s="83"/>
    </row>
    <row r="325199" spans="16:16" x14ac:dyDescent="0.3">
      <c r="P325199" s="83"/>
    </row>
    <row r="325200" spans="16:16" x14ac:dyDescent="0.3">
      <c r="P325200" s="83"/>
    </row>
    <row r="325201" spans="16:16" x14ac:dyDescent="0.3">
      <c r="P325201" s="83"/>
    </row>
    <row r="325202" spans="16:16" x14ac:dyDescent="0.3">
      <c r="P325202" s="83"/>
    </row>
    <row r="325203" spans="16:16" x14ac:dyDescent="0.3">
      <c r="P325203" s="83"/>
    </row>
    <row r="325204" spans="16:16" x14ac:dyDescent="0.3">
      <c r="P325204" s="83"/>
    </row>
    <row r="325205" spans="16:16" x14ac:dyDescent="0.3">
      <c r="P325205" s="83"/>
    </row>
    <row r="325206" spans="16:16" x14ac:dyDescent="0.3">
      <c r="P325206" s="83"/>
    </row>
    <row r="325207" spans="16:16" x14ac:dyDescent="0.3">
      <c r="P325207" s="83"/>
    </row>
    <row r="325208" spans="16:16" x14ac:dyDescent="0.3">
      <c r="P325208" s="83"/>
    </row>
    <row r="325209" spans="16:16" x14ac:dyDescent="0.3">
      <c r="P325209" s="83"/>
    </row>
    <row r="325210" spans="16:16" x14ac:dyDescent="0.3">
      <c r="P325210" s="83"/>
    </row>
    <row r="325211" spans="16:16" x14ac:dyDescent="0.3">
      <c r="P325211" s="83"/>
    </row>
    <row r="325212" spans="16:16" x14ac:dyDescent="0.3">
      <c r="P325212" s="83"/>
    </row>
    <row r="325213" spans="16:16" x14ac:dyDescent="0.3">
      <c r="P325213" s="83"/>
    </row>
    <row r="325214" spans="16:16" x14ac:dyDescent="0.3">
      <c r="P325214" s="83"/>
    </row>
    <row r="325215" spans="16:16" x14ac:dyDescent="0.3">
      <c r="P325215" s="83"/>
    </row>
    <row r="325216" spans="16:16" x14ac:dyDescent="0.3">
      <c r="P325216" s="83"/>
    </row>
    <row r="325217" spans="16:16" x14ac:dyDescent="0.3">
      <c r="P325217" s="83"/>
    </row>
    <row r="325218" spans="16:16" x14ac:dyDescent="0.3">
      <c r="P325218" s="83"/>
    </row>
    <row r="325219" spans="16:16" x14ac:dyDescent="0.3">
      <c r="P325219" s="83"/>
    </row>
    <row r="325220" spans="16:16" x14ac:dyDescent="0.3">
      <c r="P325220" s="83"/>
    </row>
    <row r="325221" spans="16:16" x14ac:dyDescent="0.3">
      <c r="P325221" s="83"/>
    </row>
    <row r="325222" spans="16:16" x14ac:dyDescent="0.3">
      <c r="P325222" s="83"/>
    </row>
    <row r="325223" spans="16:16" x14ac:dyDescent="0.3">
      <c r="P325223" s="83"/>
    </row>
    <row r="325224" spans="16:16" x14ac:dyDescent="0.3">
      <c r="P325224" s="83"/>
    </row>
    <row r="325225" spans="16:16" x14ac:dyDescent="0.3">
      <c r="P325225" s="83"/>
    </row>
    <row r="325226" spans="16:16" x14ac:dyDescent="0.3">
      <c r="P325226" s="83"/>
    </row>
    <row r="325227" spans="16:16" x14ac:dyDescent="0.3">
      <c r="P325227" s="83"/>
    </row>
    <row r="325228" spans="16:16" x14ac:dyDescent="0.3">
      <c r="P325228" s="83"/>
    </row>
    <row r="325229" spans="16:16" x14ac:dyDescent="0.3">
      <c r="P325229" s="83"/>
    </row>
    <row r="325230" spans="16:16" x14ac:dyDescent="0.3">
      <c r="P325230" s="83"/>
    </row>
    <row r="325231" spans="16:16" x14ac:dyDescent="0.3">
      <c r="P325231" s="83"/>
    </row>
    <row r="325232" spans="16:16" x14ac:dyDescent="0.3">
      <c r="P325232" s="83"/>
    </row>
    <row r="325233" spans="16:16" x14ac:dyDescent="0.3">
      <c r="P325233" s="83"/>
    </row>
    <row r="325234" spans="16:16" x14ac:dyDescent="0.3">
      <c r="P325234" s="83"/>
    </row>
    <row r="325235" spans="16:16" x14ac:dyDescent="0.3">
      <c r="P325235" s="83"/>
    </row>
    <row r="325236" spans="16:16" x14ac:dyDescent="0.3">
      <c r="P325236" s="83"/>
    </row>
    <row r="325237" spans="16:16" x14ac:dyDescent="0.3">
      <c r="P325237" s="83"/>
    </row>
    <row r="325238" spans="16:16" x14ac:dyDescent="0.3">
      <c r="P325238" s="83"/>
    </row>
    <row r="325239" spans="16:16" x14ac:dyDescent="0.3">
      <c r="P325239" s="83"/>
    </row>
    <row r="325240" spans="16:16" x14ac:dyDescent="0.3">
      <c r="P325240" s="83"/>
    </row>
    <row r="325241" spans="16:16" x14ac:dyDescent="0.3">
      <c r="P325241" s="83"/>
    </row>
    <row r="325242" spans="16:16" x14ac:dyDescent="0.3">
      <c r="P325242" s="83"/>
    </row>
    <row r="325243" spans="16:16" x14ac:dyDescent="0.3">
      <c r="P325243" s="83"/>
    </row>
    <row r="325244" spans="16:16" x14ac:dyDescent="0.3">
      <c r="P325244" s="83"/>
    </row>
    <row r="325245" spans="16:16" x14ac:dyDescent="0.3">
      <c r="P325245" s="83"/>
    </row>
    <row r="325246" spans="16:16" x14ac:dyDescent="0.3">
      <c r="P325246" s="83"/>
    </row>
    <row r="325247" spans="16:16" x14ac:dyDescent="0.3">
      <c r="P325247" s="83"/>
    </row>
    <row r="325248" spans="16:16" x14ac:dyDescent="0.3">
      <c r="P325248" s="83"/>
    </row>
    <row r="325249" spans="16:16" x14ac:dyDescent="0.3">
      <c r="P325249" s="83"/>
    </row>
    <row r="325250" spans="16:16" x14ac:dyDescent="0.3">
      <c r="P325250" s="83"/>
    </row>
    <row r="325251" spans="16:16" x14ac:dyDescent="0.3">
      <c r="P325251" s="83"/>
    </row>
    <row r="325252" spans="16:16" x14ac:dyDescent="0.3">
      <c r="P325252" s="83"/>
    </row>
    <row r="325253" spans="16:16" x14ac:dyDescent="0.3">
      <c r="P325253" s="83"/>
    </row>
    <row r="325254" spans="16:16" x14ac:dyDescent="0.3">
      <c r="P325254" s="83"/>
    </row>
    <row r="325255" spans="16:16" x14ac:dyDescent="0.3">
      <c r="P325255" s="83"/>
    </row>
    <row r="325256" spans="16:16" x14ac:dyDescent="0.3">
      <c r="P325256" s="83"/>
    </row>
    <row r="325257" spans="16:16" x14ac:dyDescent="0.3">
      <c r="P325257" s="83"/>
    </row>
    <row r="325258" spans="16:16" x14ac:dyDescent="0.3">
      <c r="P325258" s="83"/>
    </row>
    <row r="325259" spans="16:16" x14ac:dyDescent="0.3">
      <c r="P325259" s="83"/>
    </row>
    <row r="325260" spans="16:16" x14ac:dyDescent="0.3">
      <c r="P325260" s="83"/>
    </row>
    <row r="325261" spans="16:16" x14ac:dyDescent="0.3">
      <c r="P325261" s="83"/>
    </row>
    <row r="325262" spans="16:16" x14ac:dyDescent="0.3">
      <c r="P325262" s="83"/>
    </row>
    <row r="325263" spans="16:16" x14ac:dyDescent="0.3">
      <c r="P325263" s="83"/>
    </row>
    <row r="325264" spans="16:16" x14ac:dyDescent="0.3">
      <c r="P325264" s="83"/>
    </row>
    <row r="325265" spans="16:16" x14ac:dyDescent="0.3">
      <c r="P325265" s="83"/>
    </row>
    <row r="325266" spans="16:16" x14ac:dyDescent="0.3">
      <c r="P325266" s="83"/>
    </row>
    <row r="325267" spans="16:16" x14ac:dyDescent="0.3">
      <c r="P325267" s="83"/>
    </row>
    <row r="325268" spans="16:16" x14ac:dyDescent="0.3">
      <c r="P325268" s="83"/>
    </row>
    <row r="325269" spans="16:16" x14ac:dyDescent="0.3">
      <c r="P325269" s="83"/>
    </row>
    <row r="325270" spans="16:16" x14ac:dyDescent="0.3">
      <c r="P325270" s="83"/>
    </row>
    <row r="325271" spans="16:16" x14ac:dyDescent="0.3">
      <c r="P325271" s="83"/>
    </row>
    <row r="325272" spans="16:16" x14ac:dyDescent="0.3">
      <c r="P325272" s="83"/>
    </row>
    <row r="325273" spans="16:16" x14ac:dyDescent="0.3">
      <c r="P325273" s="83"/>
    </row>
    <row r="325274" spans="16:16" x14ac:dyDescent="0.3">
      <c r="P325274" s="83"/>
    </row>
    <row r="325275" spans="16:16" x14ac:dyDescent="0.3">
      <c r="P325275" s="83"/>
    </row>
    <row r="325276" spans="16:16" x14ac:dyDescent="0.3">
      <c r="P325276" s="83"/>
    </row>
    <row r="325277" spans="16:16" x14ac:dyDescent="0.3">
      <c r="P325277" s="83"/>
    </row>
    <row r="325278" spans="16:16" x14ac:dyDescent="0.3">
      <c r="P325278" s="83"/>
    </row>
    <row r="325279" spans="16:16" x14ac:dyDescent="0.3">
      <c r="P325279" s="83"/>
    </row>
    <row r="325280" spans="16:16" x14ac:dyDescent="0.3">
      <c r="P325280" s="83"/>
    </row>
    <row r="325281" spans="16:16" x14ac:dyDescent="0.3">
      <c r="P325281" s="83"/>
    </row>
    <row r="325282" spans="16:16" x14ac:dyDescent="0.3">
      <c r="P325282" s="83"/>
    </row>
    <row r="325283" spans="16:16" x14ac:dyDescent="0.3">
      <c r="P325283" s="83"/>
    </row>
    <row r="325284" spans="16:16" x14ac:dyDescent="0.3">
      <c r="P325284" s="83"/>
    </row>
    <row r="325285" spans="16:16" x14ac:dyDescent="0.3">
      <c r="P325285" s="83"/>
    </row>
    <row r="325286" spans="16:16" x14ac:dyDescent="0.3">
      <c r="P325286" s="83"/>
    </row>
    <row r="325287" spans="16:16" x14ac:dyDescent="0.3">
      <c r="P325287" s="83"/>
    </row>
    <row r="325288" spans="16:16" x14ac:dyDescent="0.3">
      <c r="P325288" s="83"/>
    </row>
    <row r="325289" spans="16:16" x14ac:dyDescent="0.3">
      <c r="P325289" s="83"/>
    </row>
    <row r="325290" spans="16:16" x14ac:dyDescent="0.3">
      <c r="P325290" s="83"/>
    </row>
    <row r="325291" spans="16:16" x14ac:dyDescent="0.3">
      <c r="P325291" s="83"/>
    </row>
    <row r="325292" spans="16:16" x14ac:dyDescent="0.3">
      <c r="P325292" s="83"/>
    </row>
    <row r="325293" spans="16:16" x14ac:dyDescent="0.3">
      <c r="P325293" s="83"/>
    </row>
    <row r="325294" spans="16:16" x14ac:dyDescent="0.3">
      <c r="P325294" s="83"/>
    </row>
    <row r="325295" spans="16:16" x14ac:dyDescent="0.3">
      <c r="P325295" s="83"/>
    </row>
    <row r="325296" spans="16:16" x14ac:dyDescent="0.3">
      <c r="P325296" s="83"/>
    </row>
    <row r="325297" spans="16:16" x14ac:dyDescent="0.3">
      <c r="P325297" s="83"/>
    </row>
    <row r="325298" spans="16:16" x14ac:dyDescent="0.3">
      <c r="P325298" s="83"/>
    </row>
    <row r="325299" spans="16:16" x14ac:dyDescent="0.3">
      <c r="P325299" s="83"/>
    </row>
    <row r="325300" spans="16:16" x14ac:dyDescent="0.3">
      <c r="P325300" s="83"/>
    </row>
    <row r="325301" spans="16:16" x14ac:dyDescent="0.3">
      <c r="P325301" s="83"/>
    </row>
    <row r="325302" spans="16:16" x14ac:dyDescent="0.3">
      <c r="P325302" s="83"/>
    </row>
    <row r="325303" spans="16:16" x14ac:dyDescent="0.3">
      <c r="P325303" s="83"/>
    </row>
    <row r="325304" spans="16:16" x14ac:dyDescent="0.3">
      <c r="P325304" s="83"/>
    </row>
    <row r="325305" spans="16:16" x14ac:dyDescent="0.3">
      <c r="P325305" s="83"/>
    </row>
    <row r="325306" spans="16:16" x14ac:dyDescent="0.3">
      <c r="P325306" s="83"/>
    </row>
    <row r="325307" spans="16:16" x14ac:dyDescent="0.3">
      <c r="P325307" s="83"/>
    </row>
    <row r="325308" spans="16:16" x14ac:dyDescent="0.3">
      <c r="P325308" s="83"/>
    </row>
    <row r="325309" spans="16:16" x14ac:dyDescent="0.3">
      <c r="P325309" s="83"/>
    </row>
    <row r="325310" spans="16:16" x14ac:dyDescent="0.3">
      <c r="P325310" s="83"/>
    </row>
    <row r="325311" spans="16:16" x14ac:dyDescent="0.3">
      <c r="P325311" s="83"/>
    </row>
    <row r="325312" spans="16:16" x14ac:dyDescent="0.3">
      <c r="P325312" s="83"/>
    </row>
    <row r="325313" spans="16:16" x14ac:dyDescent="0.3">
      <c r="P325313" s="83"/>
    </row>
    <row r="325314" spans="16:16" x14ac:dyDescent="0.3">
      <c r="P325314" s="83"/>
    </row>
    <row r="325315" spans="16:16" x14ac:dyDescent="0.3">
      <c r="P325315" s="83"/>
    </row>
    <row r="325316" spans="16:16" x14ac:dyDescent="0.3">
      <c r="P325316" s="83"/>
    </row>
    <row r="325317" spans="16:16" x14ac:dyDescent="0.3">
      <c r="P325317" s="83"/>
    </row>
    <row r="325318" spans="16:16" x14ac:dyDescent="0.3">
      <c r="P325318" s="83"/>
    </row>
    <row r="325319" spans="16:16" x14ac:dyDescent="0.3">
      <c r="P325319" s="83"/>
    </row>
    <row r="325320" spans="16:16" x14ac:dyDescent="0.3">
      <c r="P325320" s="83"/>
    </row>
    <row r="325321" spans="16:16" x14ac:dyDescent="0.3">
      <c r="P325321" s="83"/>
    </row>
    <row r="325322" spans="16:16" x14ac:dyDescent="0.3">
      <c r="P325322" s="83"/>
    </row>
    <row r="325323" spans="16:16" x14ac:dyDescent="0.3">
      <c r="P325323" s="83"/>
    </row>
    <row r="325324" spans="16:16" x14ac:dyDescent="0.3">
      <c r="P325324" s="83"/>
    </row>
    <row r="325325" spans="16:16" x14ac:dyDescent="0.3">
      <c r="P325325" s="83"/>
    </row>
    <row r="325326" spans="16:16" x14ac:dyDescent="0.3">
      <c r="P325326" s="83"/>
    </row>
    <row r="325327" spans="16:16" x14ac:dyDescent="0.3">
      <c r="P325327" s="83"/>
    </row>
    <row r="325328" spans="16:16" x14ac:dyDescent="0.3">
      <c r="P325328" s="83"/>
    </row>
    <row r="325329" spans="16:16" x14ac:dyDescent="0.3">
      <c r="P325329" s="83"/>
    </row>
    <row r="325330" spans="16:16" x14ac:dyDescent="0.3">
      <c r="P325330" s="83"/>
    </row>
    <row r="325331" spans="16:16" x14ac:dyDescent="0.3">
      <c r="P325331" s="83"/>
    </row>
    <row r="325332" spans="16:16" x14ac:dyDescent="0.3">
      <c r="P325332" s="83"/>
    </row>
    <row r="325333" spans="16:16" x14ac:dyDescent="0.3">
      <c r="P325333" s="83"/>
    </row>
    <row r="325334" spans="16:16" x14ac:dyDescent="0.3">
      <c r="P325334" s="83"/>
    </row>
    <row r="325335" spans="16:16" x14ac:dyDescent="0.3">
      <c r="P325335" s="83"/>
    </row>
    <row r="325336" spans="16:16" x14ac:dyDescent="0.3">
      <c r="P325336" s="83"/>
    </row>
    <row r="325337" spans="16:16" x14ac:dyDescent="0.3">
      <c r="P325337" s="83"/>
    </row>
    <row r="325338" spans="16:16" x14ac:dyDescent="0.3">
      <c r="P325338" s="83"/>
    </row>
    <row r="325339" spans="16:16" x14ac:dyDescent="0.3">
      <c r="P325339" s="83"/>
    </row>
    <row r="325340" spans="16:16" x14ac:dyDescent="0.3">
      <c r="P325340" s="83"/>
    </row>
    <row r="325341" spans="16:16" x14ac:dyDescent="0.3">
      <c r="P325341" s="83"/>
    </row>
    <row r="325342" spans="16:16" x14ac:dyDescent="0.3">
      <c r="P325342" s="83"/>
    </row>
    <row r="325343" spans="16:16" x14ac:dyDescent="0.3">
      <c r="P325343" s="83"/>
    </row>
    <row r="325344" spans="16:16" x14ac:dyDescent="0.3">
      <c r="P325344" s="83"/>
    </row>
    <row r="325345" spans="16:16" x14ac:dyDescent="0.3">
      <c r="P325345" s="83"/>
    </row>
    <row r="325346" spans="16:16" x14ac:dyDescent="0.3">
      <c r="P325346" s="83"/>
    </row>
    <row r="325347" spans="16:16" x14ac:dyDescent="0.3">
      <c r="P325347" s="83"/>
    </row>
    <row r="325348" spans="16:16" x14ac:dyDescent="0.3">
      <c r="P325348" s="83"/>
    </row>
    <row r="325349" spans="16:16" x14ac:dyDescent="0.3">
      <c r="P325349" s="83"/>
    </row>
    <row r="325350" spans="16:16" x14ac:dyDescent="0.3">
      <c r="P325350" s="83"/>
    </row>
    <row r="325351" spans="16:16" x14ac:dyDescent="0.3">
      <c r="P325351" s="83"/>
    </row>
    <row r="325352" spans="16:16" x14ac:dyDescent="0.3">
      <c r="P325352" s="83"/>
    </row>
    <row r="325353" spans="16:16" x14ac:dyDescent="0.3">
      <c r="P325353" s="83"/>
    </row>
    <row r="325354" spans="16:16" x14ac:dyDescent="0.3">
      <c r="P325354" s="83"/>
    </row>
    <row r="325355" spans="16:16" x14ac:dyDescent="0.3">
      <c r="P325355" s="83"/>
    </row>
    <row r="325356" spans="16:16" x14ac:dyDescent="0.3">
      <c r="P325356" s="83"/>
    </row>
    <row r="325357" spans="16:16" x14ac:dyDescent="0.3">
      <c r="P325357" s="83"/>
    </row>
    <row r="325358" spans="16:16" x14ac:dyDescent="0.3">
      <c r="P325358" s="83"/>
    </row>
    <row r="325359" spans="16:16" x14ac:dyDescent="0.3">
      <c r="P325359" s="83"/>
    </row>
    <row r="325360" spans="16:16" x14ac:dyDescent="0.3">
      <c r="P325360" s="83"/>
    </row>
    <row r="325361" spans="16:16" x14ac:dyDescent="0.3">
      <c r="P325361" s="83"/>
    </row>
    <row r="325362" spans="16:16" x14ac:dyDescent="0.3">
      <c r="P325362" s="83"/>
    </row>
    <row r="325363" spans="16:16" x14ac:dyDescent="0.3">
      <c r="P325363" s="83"/>
    </row>
    <row r="325364" spans="16:16" x14ac:dyDescent="0.3">
      <c r="P325364" s="83"/>
    </row>
    <row r="325365" spans="16:16" x14ac:dyDescent="0.3">
      <c r="P325365" s="83"/>
    </row>
    <row r="325366" spans="16:16" x14ac:dyDescent="0.3">
      <c r="P325366" s="83"/>
    </row>
    <row r="325367" spans="16:16" x14ac:dyDescent="0.3">
      <c r="P325367" s="83"/>
    </row>
    <row r="325368" spans="16:16" x14ac:dyDescent="0.3">
      <c r="P325368" s="83"/>
    </row>
    <row r="325369" spans="16:16" x14ac:dyDescent="0.3">
      <c r="P325369" s="83"/>
    </row>
    <row r="325370" spans="16:16" x14ac:dyDescent="0.3">
      <c r="P325370" s="83"/>
    </row>
    <row r="325371" spans="16:16" x14ac:dyDescent="0.3">
      <c r="P325371" s="83"/>
    </row>
    <row r="325372" spans="16:16" x14ac:dyDescent="0.3">
      <c r="P325372" s="83"/>
    </row>
    <row r="325373" spans="16:16" x14ac:dyDescent="0.3">
      <c r="P325373" s="83"/>
    </row>
    <row r="325374" spans="16:16" x14ac:dyDescent="0.3">
      <c r="P325374" s="83"/>
    </row>
    <row r="325375" spans="16:16" x14ac:dyDescent="0.3">
      <c r="P325375" s="83"/>
    </row>
    <row r="325376" spans="16:16" x14ac:dyDescent="0.3">
      <c r="P325376" s="83"/>
    </row>
    <row r="325377" spans="16:16" x14ac:dyDescent="0.3">
      <c r="P325377" s="83"/>
    </row>
    <row r="325378" spans="16:16" x14ac:dyDescent="0.3">
      <c r="P325378" s="83"/>
    </row>
    <row r="325379" spans="16:16" x14ac:dyDescent="0.3">
      <c r="P325379" s="83"/>
    </row>
    <row r="325380" spans="16:16" x14ac:dyDescent="0.3">
      <c r="P325380" s="83"/>
    </row>
    <row r="325381" spans="16:16" x14ac:dyDescent="0.3">
      <c r="P325381" s="83"/>
    </row>
    <row r="325382" spans="16:16" x14ac:dyDescent="0.3">
      <c r="P325382" s="83"/>
    </row>
    <row r="325383" spans="16:16" x14ac:dyDescent="0.3">
      <c r="P325383" s="83"/>
    </row>
    <row r="325384" spans="16:16" x14ac:dyDescent="0.3">
      <c r="P325384" s="83"/>
    </row>
    <row r="325385" spans="16:16" x14ac:dyDescent="0.3">
      <c r="P325385" s="83"/>
    </row>
    <row r="325386" spans="16:16" x14ac:dyDescent="0.3">
      <c r="P325386" s="83"/>
    </row>
    <row r="325387" spans="16:16" x14ac:dyDescent="0.3">
      <c r="P325387" s="83"/>
    </row>
    <row r="325388" spans="16:16" x14ac:dyDescent="0.3">
      <c r="P325388" s="83"/>
    </row>
    <row r="325389" spans="16:16" x14ac:dyDescent="0.3">
      <c r="P325389" s="83"/>
    </row>
    <row r="325390" spans="16:16" x14ac:dyDescent="0.3">
      <c r="P325390" s="83"/>
    </row>
    <row r="325391" spans="16:16" x14ac:dyDescent="0.3">
      <c r="P325391" s="83"/>
    </row>
    <row r="325392" spans="16:16" x14ac:dyDescent="0.3">
      <c r="P325392" s="83"/>
    </row>
    <row r="325393" spans="16:16" x14ac:dyDescent="0.3">
      <c r="P325393" s="83"/>
    </row>
    <row r="325394" spans="16:16" x14ac:dyDescent="0.3">
      <c r="P325394" s="83"/>
    </row>
    <row r="325395" spans="16:16" x14ac:dyDescent="0.3">
      <c r="P325395" s="83"/>
    </row>
    <row r="325396" spans="16:16" x14ac:dyDescent="0.3">
      <c r="P325396" s="83"/>
    </row>
    <row r="325397" spans="16:16" x14ac:dyDescent="0.3">
      <c r="P325397" s="83"/>
    </row>
    <row r="325398" spans="16:16" x14ac:dyDescent="0.3">
      <c r="P325398" s="83"/>
    </row>
    <row r="325399" spans="16:16" x14ac:dyDescent="0.3">
      <c r="P325399" s="83"/>
    </row>
    <row r="325400" spans="16:16" x14ac:dyDescent="0.3">
      <c r="P325400" s="83"/>
    </row>
    <row r="325401" spans="16:16" x14ac:dyDescent="0.3">
      <c r="P325401" s="83"/>
    </row>
    <row r="325402" spans="16:16" x14ac:dyDescent="0.3">
      <c r="P325402" s="83"/>
    </row>
    <row r="325403" spans="16:16" x14ac:dyDescent="0.3">
      <c r="P325403" s="83"/>
    </row>
    <row r="325404" spans="16:16" x14ac:dyDescent="0.3">
      <c r="P325404" s="83"/>
    </row>
    <row r="325405" spans="16:16" x14ac:dyDescent="0.3">
      <c r="P325405" s="83"/>
    </row>
    <row r="325406" spans="16:16" x14ac:dyDescent="0.3">
      <c r="P325406" s="83"/>
    </row>
    <row r="325407" spans="16:16" x14ac:dyDescent="0.3">
      <c r="P325407" s="83"/>
    </row>
    <row r="325408" spans="16:16" x14ac:dyDescent="0.3">
      <c r="P325408" s="83"/>
    </row>
    <row r="325409" spans="16:16" x14ac:dyDescent="0.3">
      <c r="P325409" s="83"/>
    </row>
    <row r="325410" spans="16:16" x14ac:dyDescent="0.3">
      <c r="P325410" s="83"/>
    </row>
    <row r="325411" spans="16:16" x14ac:dyDescent="0.3">
      <c r="P325411" s="83"/>
    </row>
    <row r="325412" spans="16:16" x14ac:dyDescent="0.3">
      <c r="P325412" s="83"/>
    </row>
    <row r="325413" spans="16:16" x14ac:dyDescent="0.3">
      <c r="P325413" s="83"/>
    </row>
    <row r="325414" spans="16:16" x14ac:dyDescent="0.3">
      <c r="P325414" s="83"/>
    </row>
    <row r="325415" spans="16:16" x14ac:dyDescent="0.3">
      <c r="P325415" s="83"/>
    </row>
    <row r="325416" spans="16:16" x14ac:dyDescent="0.3">
      <c r="P325416" s="83"/>
    </row>
    <row r="325417" spans="16:16" x14ac:dyDescent="0.3">
      <c r="P325417" s="83"/>
    </row>
    <row r="325418" spans="16:16" x14ac:dyDescent="0.3">
      <c r="P325418" s="83"/>
    </row>
    <row r="325419" spans="16:16" x14ac:dyDescent="0.3">
      <c r="P325419" s="83"/>
    </row>
    <row r="325420" spans="16:16" x14ac:dyDescent="0.3">
      <c r="P325420" s="83"/>
    </row>
    <row r="325421" spans="16:16" x14ac:dyDescent="0.3">
      <c r="P325421" s="83"/>
    </row>
    <row r="325422" spans="16:16" x14ac:dyDescent="0.3">
      <c r="P325422" s="83"/>
    </row>
    <row r="325423" spans="16:16" x14ac:dyDescent="0.3">
      <c r="P325423" s="83"/>
    </row>
    <row r="325424" spans="16:16" x14ac:dyDescent="0.3">
      <c r="P325424" s="83"/>
    </row>
    <row r="325425" spans="16:16" x14ac:dyDescent="0.3">
      <c r="P325425" s="83"/>
    </row>
    <row r="325426" spans="16:16" x14ac:dyDescent="0.3">
      <c r="P325426" s="83"/>
    </row>
    <row r="325427" spans="16:16" x14ac:dyDescent="0.3">
      <c r="P325427" s="83"/>
    </row>
    <row r="325428" spans="16:16" x14ac:dyDescent="0.3">
      <c r="P325428" s="83"/>
    </row>
    <row r="325429" spans="16:16" x14ac:dyDescent="0.3">
      <c r="P325429" s="83"/>
    </row>
    <row r="325430" spans="16:16" x14ac:dyDescent="0.3">
      <c r="P325430" s="83"/>
    </row>
    <row r="325431" spans="16:16" x14ac:dyDescent="0.3">
      <c r="P325431" s="83"/>
    </row>
    <row r="325432" spans="16:16" x14ac:dyDescent="0.3">
      <c r="P325432" s="83"/>
    </row>
    <row r="325433" spans="16:16" x14ac:dyDescent="0.3">
      <c r="P325433" s="83"/>
    </row>
    <row r="325434" spans="16:16" x14ac:dyDescent="0.3">
      <c r="P325434" s="83"/>
    </row>
    <row r="325435" spans="16:16" x14ac:dyDescent="0.3">
      <c r="P325435" s="83"/>
    </row>
    <row r="325436" spans="16:16" x14ac:dyDescent="0.3">
      <c r="P325436" s="83"/>
    </row>
    <row r="325437" spans="16:16" x14ac:dyDescent="0.3">
      <c r="P325437" s="83"/>
    </row>
    <row r="325438" spans="16:16" x14ac:dyDescent="0.3">
      <c r="P325438" s="83"/>
    </row>
    <row r="325439" spans="16:16" x14ac:dyDescent="0.3">
      <c r="P325439" s="83"/>
    </row>
    <row r="325440" spans="16:16" x14ac:dyDescent="0.3">
      <c r="P325440" s="83"/>
    </row>
    <row r="325441" spans="16:16" x14ac:dyDescent="0.3">
      <c r="P325441" s="83"/>
    </row>
    <row r="325442" spans="16:16" x14ac:dyDescent="0.3">
      <c r="P325442" s="83"/>
    </row>
    <row r="325443" spans="16:16" x14ac:dyDescent="0.3">
      <c r="P325443" s="83"/>
    </row>
    <row r="325444" spans="16:16" x14ac:dyDescent="0.3">
      <c r="P325444" s="83"/>
    </row>
    <row r="325445" spans="16:16" x14ac:dyDescent="0.3">
      <c r="P325445" s="83"/>
    </row>
    <row r="325446" spans="16:16" x14ac:dyDescent="0.3">
      <c r="P325446" s="83"/>
    </row>
    <row r="325447" spans="16:16" x14ac:dyDescent="0.3">
      <c r="P325447" s="83"/>
    </row>
    <row r="325448" spans="16:16" x14ac:dyDescent="0.3">
      <c r="P325448" s="83"/>
    </row>
    <row r="325449" spans="16:16" x14ac:dyDescent="0.3">
      <c r="P325449" s="83"/>
    </row>
    <row r="325450" spans="16:16" x14ac:dyDescent="0.3">
      <c r="P325450" s="83"/>
    </row>
    <row r="325451" spans="16:16" x14ac:dyDescent="0.3">
      <c r="P325451" s="83"/>
    </row>
    <row r="325452" spans="16:16" x14ac:dyDescent="0.3">
      <c r="P325452" s="83"/>
    </row>
    <row r="325453" spans="16:16" x14ac:dyDescent="0.3">
      <c r="P325453" s="83"/>
    </row>
    <row r="325454" spans="16:16" x14ac:dyDescent="0.3">
      <c r="P325454" s="83"/>
    </row>
    <row r="325455" spans="16:16" x14ac:dyDescent="0.3">
      <c r="P325455" s="83"/>
    </row>
    <row r="325456" spans="16:16" x14ac:dyDescent="0.3">
      <c r="P325456" s="83"/>
    </row>
    <row r="325457" spans="16:16" x14ac:dyDescent="0.3">
      <c r="P325457" s="83"/>
    </row>
    <row r="325458" spans="16:16" x14ac:dyDescent="0.3">
      <c r="P325458" s="83"/>
    </row>
    <row r="325459" spans="16:16" x14ac:dyDescent="0.3">
      <c r="P325459" s="83"/>
    </row>
    <row r="325460" spans="16:16" x14ac:dyDescent="0.3">
      <c r="P325460" s="83"/>
    </row>
    <row r="325461" spans="16:16" x14ac:dyDescent="0.3">
      <c r="P325461" s="83"/>
    </row>
    <row r="325462" spans="16:16" x14ac:dyDescent="0.3">
      <c r="P325462" s="83"/>
    </row>
    <row r="325463" spans="16:16" x14ac:dyDescent="0.3">
      <c r="P325463" s="83"/>
    </row>
    <row r="325464" spans="16:16" x14ac:dyDescent="0.3">
      <c r="P325464" s="83"/>
    </row>
    <row r="325465" spans="16:16" x14ac:dyDescent="0.3">
      <c r="P325465" s="83"/>
    </row>
    <row r="325466" spans="16:16" x14ac:dyDescent="0.3">
      <c r="P325466" s="83"/>
    </row>
    <row r="325467" spans="16:16" x14ac:dyDescent="0.3">
      <c r="P325467" s="83"/>
    </row>
    <row r="325468" spans="16:16" x14ac:dyDescent="0.3">
      <c r="P325468" s="83"/>
    </row>
    <row r="325469" spans="16:16" x14ac:dyDescent="0.3">
      <c r="P325469" s="83"/>
    </row>
    <row r="325470" spans="16:16" x14ac:dyDescent="0.3">
      <c r="P325470" s="83"/>
    </row>
    <row r="325471" spans="16:16" x14ac:dyDescent="0.3">
      <c r="P325471" s="83"/>
    </row>
    <row r="325472" spans="16:16" x14ac:dyDescent="0.3">
      <c r="P325472" s="83"/>
    </row>
    <row r="325473" spans="16:16" x14ac:dyDescent="0.3">
      <c r="P325473" s="83"/>
    </row>
    <row r="325474" spans="16:16" x14ac:dyDescent="0.3">
      <c r="P325474" s="83"/>
    </row>
    <row r="325475" spans="16:16" x14ac:dyDescent="0.3">
      <c r="P325475" s="83"/>
    </row>
    <row r="325476" spans="16:16" x14ac:dyDescent="0.3">
      <c r="P325476" s="83"/>
    </row>
    <row r="325477" spans="16:16" x14ac:dyDescent="0.3">
      <c r="P325477" s="83"/>
    </row>
    <row r="325478" spans="16:16" x14ac:dyDescent="0.3">
      <c r="P325478" s="83"/>
    </row>
    <row r="325479" spans="16:16" x14ac:dyDescent="0.3">
      <c r="P325479" s="83"/>
    </row>
    <row r="325480" spans="16:16" x14ac:dyDescent="0.3">
      <c r="P325480" s="83"/>
    </row>
    <row r="325481" spans="16:16" x14ac:dyDescent="0.3">
      <c r="P325481" s="83"/>
    </row>
    <row r="325482" spans="16:16" x14ac:dyDescent="0.3">
      <c r="P325482" s="83"/>
    </row>
    <row r="325483" spans="16:16" x14ac:dyDescent="0.3">
      <c r="P325483" s="83"/>
    </row>
    <row r="325484" spans="16:16" x14ac:dyDescent="0.3">
      <c r="P325484" s="83"/>
    </row>
    <row r="325485" spans="16:16" x14ac:dyDescent="0.3">
      <c r="P325485" s="83"/>
    </row>
    <row r="325486" spans="16:16" x14ac:dyDescent="0.3">
      <c r="P325486" s="83"/>
    </row>
    <row r="325487" spans="16:16" x14ac:dyDescent="0.3">
      <c r="P325487" s="83"/>
    </row>
    <row r="325488" spans="16:16" x14ac:dyDescent="0.3">
      <c r="P325488" s="83"/>
    </row>
    <row r="325489" spans="16:16" x14ac:dyDescent="0.3">
      <c r="P325489" s="83"/>
    </row>
    <row r="325490" spans="16:16" x14ac:dyDescent="0.3">
      <c r="P325490" s="83"/>
    </row>
    <row r="325491" spans="16:16" x14ac:dyDescent="0.3">
      <c r="P325491" s="83"/>
    </row>
    <row r="325492" spans="16:16" x14ac:dyDescent="0.3">
      <c r="P325492" s="83"/>
    </row>
    <row r="325493" spans="16:16" x14ac:dyDescent="0.3">
      <c r="P325493" s="83"/>
    </row>
    <row r="325494" spans="16:16" x14ac:dyDescent="0.3">
      <c r="P325494" s="83"/>
    </row>
    <row r="325495" spans="16:16" x14ac:dyDescent="0.3">
      <c r="P325495" s="83"/>
    </row>
    <row r="325496" spans="16:16" x14ac:dyDescent="0.3">
      <c r="P325496" s="83"/>
    </row>
    <row r="325497" spans="16:16" x14ac:dyDescent="0.3">
      <c r="P325497" s="83"/>
    </row>
    <row r="325498" spans="16:16" x14ac:dyDescent="0.3">
      <c r="P325498" s="83"/>
    </row>
    <row r="325499" spans="16:16" x14ac:dyDescent="0.3">
      <c r="P325499" s="83"/>
    </row>
    <row r="325500" spans="16:16" x14ac:dyDescent="0.3">
      <c r="P325500" s="83"/>
    </row>
    <row r="325501" spans="16:16" x14ac:dyDescent="0.3">
      <c r="P325501" s="83"/>
    </row>
    <row r="325502" spans="16:16" x14ac:dyDescent="0.3">
      <c r="P325502" s="83"/>
    </row>
    <row r="325503" spans="16:16" x14ac:dyDescent="0.3">
      <c r="P325503" s="83"/>
    </row>
    <row r="325504" spans="16:16" x14ac:dyDescent="0.3">
      <c r="P325504" s="83"/>
    </row>
    <row r="325505" spans="16:16" x14ac:dyDescent="0.3">
      <c r="P325505" s="83"/>
    </row>
    <row r="325506" spans="16:16" x14ac:dyDescent="0.3">
      <c r="P325506" s="83"/>
    </row>
    <row r="325507" spans="16:16" x14ac:dyDescent="0.3">
      <c r="P325507" s="83"/>
    </row>
    <row r="325508" spans="16:16" x14ac:dyDescent="0.3">
      <c r="P325508" s="83"/>
    </row>
    <row r="325509" spans="16:16" x14ac:dyDescent="0.3">
      <c r="P325509" s="83"/>
    </row>
    <row r="325510" spans="16:16" x14ac:dyDescent="0.3">
      <c r="P325510" s="83"/>
    </row>
    <row r="325511" spans="16:16" x14ac:dyDescent="0.3">
      <c r="P325511" s="83"/>
    </row>
    <row r="325512" spans="16:16" x14ac:dyDescent="0.3">
      <c r="P325512" s="83"/>
    </row>
    <row r="325513" spans="16:16" x14ac:dyDescent="0.3">
      <c r="P325513" s="83"/>
    </row>
    <row r="325514" spans="16:16" x14ac:dyDescent="0.3">
      <c r="P325514" s="83"/>
    </row>
    <row r="325515" spans="16:16" x14ac:dyDescent="0.3">
      <c r="P325515" s="83"/>
    </row>
    <row r="325516" spans="16:16" x14ac:dyDescent="0.3">
      <c r="P325516" s="83"/>
    </row>
    <row r="325517" spans="16:16" x14ac:dyDescent="0.3">
      <c r="P325517" s="83"/>
    </row>
    <row r="325518" spans="16:16" x14ac:dyDescent="0.3">
      <c r="P325518" s="83"/>
    </row>
    <row r="325519" spans="16:16" x14ac:dyDescent="0.3">
      <c r="P325519" s="83"/>
    </row>
    <row r="325520" spans="16:16" x14ac:dyDescent="0.3">
      <c r="P325520" s="83"/>
    </row>
    <row r="325521" spans="16:16" x14ac:dyDescent="0.3">
      <c r="P325521" s="83"/>
    </row>
    <row r="325522" spans="16:16" x14ac:dyDescent="0.3">
      <c r="P325522" s="83"/>
    </row>
    <row r="325523" spans="16:16" x14ac:dyDescent="0.3">
      <c r="P325523" s="83"/>
    </row>
    <row r="325524" spans="16:16" x14ac:dyDescent="0.3">
      <c r="P325524" s="83"/>
    </row>
    <row r="325525" spans="16:16" x14ac:dyDescent="0.3">
      <c r="P325525" s="83"/>
    </row>
    <row r="325526" spans="16:16" x14ac:dyDescent="0.3">
      <c r="P325526" s="83"/>
    </row>
    <row r="325527" spans="16:16" x14ac:dyDescent="0.3">
      <c r="P325527" s="83"/>
    </row>
    <row r="325528" spans="16:16" x14ac:dyDescent="0.3">
      <c r="P325528" s="83"/>
    </row>
    <row r="325529" spans="16:16" x14ac:dyDescent="0.3">
      <c r="P325529" s="83"/>
    </row>
    <row r="325530" spans="16:16" x14ac:dyDescent="0.3">
      <c r="P325530" s="83"/>
    </row>
    <row r="325531" spans="16:16" x14ac:dyDescent="0.3">
      <c r="P325531" s="83"/>
    </row>
    <row r="325532" spans="16:16" x14ac:dyDescent="0.3">
      <c r="P325532" s="83"/>
    </row>
    <row r="325533" spans="16:16" x14ac:dyDescent="0.3">
      <c r="P325533" s="83"/>
    </row>
    <row r="325534" spans="16:16" x14ac:dyDescent="0.3">
      <c r="P325534" s="83"/>
    </row>
    <row r="325535" spans="16:16" x14ac:dyDescent="0.3">
      <c r="P325535" s="83"/>
    </row>
    <row r="325536" spans="16:16" x14ac:dyDescent="0.3">
      <c r="P325536" s="83"/>
    </row>
    <row r="325537" spans="16:16" x14ac:dyDescent="0.3">
      <c r="P325537" s="83"/>
    </row>
    <row r="325538" spans="16:16" x14ac:dyDescent="0.3">
      <c r="P325538" s="83"/>
    </row>
    <row r="325539" spans="16:16" x14ac:dyDescent="0.3">
      <c r="P325539" s="83"/>
    </row>
    <row r="325540" spans="16:16" x14ac:dyDescent="0.3">
      <c r="P325540" s="83"/>
    </row>
    <row r="325541" spans="16:16" x14ac:dyDescent="0.3">
      <c r="P325541" s="83"/>
    </row>
    <row r="325542" spans="16:16" x14ac:dyDescent="0.3">
      <c r="P325542" s="83"/>
    </row>
    <row r="325543" spans="16:16" x14ac:dyDescent="0.3">
      <c r="P325543" s="83"/>
    </row>
    <row r="325544" spans="16:16" x14ac:dyDescent="0.3">
      <c r="P325544" s="83"/>
    </row>
    <row r="325545" spans="16:16" x14ac:dyDescent="0.3">
      <c r="P325545" s="83"/>
    </row>
    <row r="325546" spans="16:16" x14ac:dyDescent="0.3">
      <c r="P325546" s="83"/>
    </row>
    <row r="325547" spans="16:16" x14ac:dyDescent="0.3">
      <c r="P325547" s="83"/>
    </row>
    <row r="325548" spans="16:16" x14ac:dyDescent="0.3">
      <c r="P325548" s="83"/>
    </row>
    <row r="325549" spans="16:16" x14ac:dyDescent="0.3">
      <c r="P325549" s="83"/>
    </row>
    <row r="325550" spans="16:16" x14ac:dyDescent="0.3">
      <c r="P325550" s="83"/>
    </row>
    <row r="325551" spans="16:16" x14ac:dyDescent="0.3">
      <c r="P325551" s="83"/>
    </row>
    <row r="325552" spans="16:16" x14ac:dyDescent="0.3">
      <c r="P325552" s="83"/>
    </row>
    <row r="325553" spans="16:16" x14ac:dyDescent="0.3">
      <c r="P325553" s="83"/>
    </row>
    <row r="325554" spans="16:16" x14ac:dyDescent="0.3">
      <c r="P325554" s="83"/>
    </row>
    <row r="325555" spans="16:16" x14ac:dyDescent="0.3">
      <c r="P325555" s="83"/>
    </row>
    <row r="325556" spans="16:16" x14ac:dyDescent="0.3">
      <c r="P325556" s="83"/>
    </row>
    <row r="325557" spans="16:16" x14ac:dyDescent="0.3">
      <c r="P325557" s="83"/>
    </row>
    <row r="325558" spans="16:16" x14ac:dyDescent="0.3">
      <c r="P325558" s="83"/>
    </row>
    <row r="325559" spans="16:16" x14ac:dyDescent="0.3">
      <c r="P325559" s="83"/>
    </row>
    <row r="325560" spans="16:16" x14ac:dyDescent="0.3">
      <c r="P325560" s="83"/>
    </row>
    <row r="325561" spans="16:16" x14ac:dyDescent="0.3">
      <c r="P325561" s="83"/>
    </row>
    <row r="325562" spans="16:16" x14ac:dyDescent="0.3">
      <c r="P325562" s="83"/>
    </row>
    <row r="325563" spans="16:16" x14ac:dyDescent="0.3">
      <c r="P325563" s="83"/>
    </row>
    <row r="325564" spans="16:16" x14ac:dyDescent="0.3">
      <c r="P325564" s="83"/>
    </row>
    <row r="325565" spans="16:16" x14ac:dyDescent="0.3">
      <c r="P325565" s="83"/>
    </row>
    <row r="325566" spans="16:16" x14ac:dyDescent="0.3">
      <c r="P325566" s="83"/>
    </row>
    <row r="325567" spans="16:16" x14ac:dyDescent="0.3">
      <c r="P325567" s="83"/>
    </row>
    <row r="325568" spans="16:16" x14ac:dyDescent="0.3">
      <c r="P325568" s="83"/>
    </row>
    <row r="325569" spans="16:16" x14ac:dyDescent="0.3">
      <c r="P325569" s="83"/>
    </row>
    <row r="325570" spans="16:16" x14ac:dyDescent="0.3">
      <c r="P325570" s="83"/>
    </row>
    <row r="325571" spans="16:16" x14ac:dyDescent="0.3">
      <c r="P325571" s="83"/>
    </row>
    <row r="325572" spans="16:16" x14ac:dyDescent="0.3">
      <c r="P325572" s="83"/>
    </row>
    <row r="325573" spans="16:16" x14ac:dyDescent="0.3">
      <c r="P325573" s="83"/>
    </row>
    <row r="325574" spans="16:16" x14ac:dyDescent="0.3">
      <c r="P325574" s="83"/>
    </row>
    <row r="325575" spans="16:16" x14ac:dyDescent="0.3">
      <c r="P325575" s="83"/>
    </row>
    <row r="325576" spans="16:16" x14ac:dyDescent="0.3">
      <c r="P325576" s="83"/>
    </row>
    <row r="325577" spans="16:16" x14ac:dyDescent="0.3">
      <c r="P325577" s="83"/>
    </row>
    <row r="325578" spans="16:16" x14ac:dyDescent="0.3">
      <c r="P325578" s="83"/>
    </row>
    <row r="325579" spans="16:16" x14ac:dyDescent="0.3">
      <c r="P325579" s="83"/>
    </row>
    <row r="325580" spans="16:16" x14ac:dyDescent="0.3">
      <c r="P325580" s="83"/>
    </row>
    <row r="325581" spans="16:16" x14ac:dyDescent="0.3">
      <c r="P325581" s="83"/>
    </row>
    <row r="325582" spans="16:16" x14ac:dyDescent="0.3">
      <c r="P325582" s="83"/>
    </row>
    <row r="325583" spans="16:16" x14ac:dyDescent="0.3">
      <c r="P325583" s="83"/>
    </row>
    <row r="325584" spans="16:16" x14ac:dyDescent="0.3">
      <c r="P325584" s="83"/>
    </row>
    <row r="325585" spans="16:16" x14ac:dyDescent="0.3">
      <c r="P325585" s="83"/>
    </row>
    <row r="325586" spans="16:16" x14ac:dyDescent="0.3">
      <c r="P325586" s="83"/>
    </row>
    <row r="325587" spans="16:16" x14ac:dyDescent="0.3">
      <c r="P325587" s="83"/>
    </row>
    <row r="325588" spans="16:16" x14ac:dyDescent="0.3">
      <c r="P325588" s="83"/>
    </row>
    <row r="325589" spans="16:16" x14ac:dyDescent="0.3">
      <c r="P325589" s="83"/>
    </row>
    <row r="325590" spans="16:16" x14ac:dyDescent="0.3">
      <c r="P325590" s="83"/>
    </row>
    <row r="325591" spans="16:16" x14ac:dyDescent="0.3">
      <c r="P325591" s="83"/>
    </row>
    <row r="325592" spans="16:16" x14ac:dyDescent="0.3">
      <c r="P325592" s="83"/>
    </row>
    <row r="325593" spans="16:16" x14ac:dyDescent="0.3">
      <c r="P325593" s="83"/>
    </row>
    <row r="325594" spans="16:16" x14ac:dyDescent="0.3">
      <c r="P325594" s="83"/>
    </row>
    <row r="325595" spans="16:16" x14ac:dyDescent="0.3">
      <c r="P325595" s="83"/>
    </row>
    <row r="325596" spans="16:16" x14ac:dyDescent="0.3">
      <c r="P325596" s="83"/>
    </row>
    <row r="325597" spans="16:16" x14ac:dyDescent="0.3">
      <c r="P325597" s="83"/>
    </row>
    <row r="325598" spans="16:16" x14ac:dyDescent="0.3">
      <c r="P325598" s="83"/>
    </row>
    <row r="325599" spans="16:16" x14ac:dyDescent="0.3">
      <c r="P325599" s="83"/>
    </row>
    <row r="325600" spans="16:16" x14ac:dyDescent="0.3">
      <c r="P325600" s="83"/>
    </row>
    <row r="325601" spans="16:16" x14ac:dyDescent="0.3">
      <c r="P325601" s="83"/>
    </row>
    <row r="325602" spans="16:16" x14ac:dyDescent="0.3">
      <c r="P325602" s="83"/>
    </row>
    <row r="325603" spans="16:16" x14ac:dyDescent="0.3">
      <c r="P325603" s="83"/>
    </row>
    <row r="325604" spans="16:16" x14ac:dyDescent="0.3">
      <c r="P325604" s="83"/>
    </row>
    <row r="325605" spans="16:16" x14ac:dyDescent="0.3">
      <c r="P325605" s="83"/>
    </row>
    <row r="325606" spans="16:16" x14ac:dyDescent="0.3">
      <c r="P325606" s="83"/>
    </row>
    <row r="325607" spans="16:16" x14ac:dyDescent="0.3">
      <c r="P325607" s="83"/>
    </row>
    <row r="325608" spans="16:16" x14ac:dyDescent="0.3">
      <c r="P325608" s="83"/>
    </row>
    <row r="325609" spans="16:16" x14ac:dyDescent="0.3">
      <c r="P325609" s="83"/>
    </row>
    <row r="325610" spans="16:16" x14ac:dyDescent="0.3">
      <c r="P325610" s="83"/>
    </row>
    <row r="325611" spans="16:16" x14ac:dyDescent="0.3">
      <c r="P325611" s="83"/>
    </row>
    <row r="325612" spans="16:16" x14ac:dyDescent="0.3">
      <c r="P325612" s="83"/>
    </row>
    <row r="325613" spans="16:16" x14ac:dyDescent="0.3">
      <c r="P325613" s="83"/>
    </row>
    <row r="325614" spans="16:16" x14ac:dyDescent="0.3">
      <c r="P325614" s="83"/>
    </row>
    <row r="325615" spans="16:16" x14ac:dyDescent="0.3">
      <c r="P325615" s="83"/>
    </row>
    <row r="325616" spans="16:16" x14ac:dyDescent="0.3">
      <c r="P325616" s="83"/>
    </row>
    <row r="325617" spans="16:16" x14ac:dyDescent="0.3">
      <c r="P325617" s="83"/>
    </row>
    <row r="325618" spans="16:16" x14ac:dyDescent="0.3">
      <c r="P325618" s="83"/>
    </row>
    <row r="325619" spans="16:16" x14ac:dyDescent="0.3">
      <c r="P325619" s="83"/>
    </row>
    <row r="325620" spans="16:16" x14ac:dyDescent="0.3">
      <c r="P325620" s="83"/>
    </row>
    <row r="325621" spans="16:16" x14ac:dyDescent="0.3">
      <c r="P325621" s="83"/>
    </row>
    <row r="325622" spans="16:16" x14ac:dyDescent="0.3">
      <c r="P325622" s="83"/>
    </row>
    <row r="325623" spans="16:16" x14ac:dyDescent="0.3">
      <c r="P325623" s="83"/>
    </row>
    <row r="325624" spans="16:16" x14ac:dyDescent="0.3">
      <c r="P325624" s="83"/>
    </row>
    <row r="325625" spans="16:16" x14ac:dyDescent="0.3">
      <c r="P325625" s="83"/>
    </row>
    <row r="325626" spans="16:16" x14ac:dyDescent="0.3">
      <c r="P325626" s="83"/>
    </row>
    <row r="325627" spans="16:16" x14ac:dyDescent="0.3">
      <c r="P325627" s="83"/>
    </row>
    <row r="325628" spans="16:16" x14ac:dyDescent="0.3">
      <c r="P325628" s="83"/>
    </row>
    <row r="325629" spans="16:16" x14ac:dyDescent="0.3">
      <c r="P325629" s="83"/>
    </row>
    <row r="325630" spans="16:16" x14ac:dyDescent="0.3">
      <c r="P325630" s="83"/>
    </row>
    <row r="325631" spans="16:16" x14ac:dyDescent="0.3">
      <c r="P325631" s="83"/>
    </row>
    <row r="325632" spans="16:16" x14ac:dyDescent="0.3">
      <c r="P325632" s="83"/>
    </row>
    <row r="325633" spans="16:16" x14ac:dyDescent="0.3">
      <c r="P325633" s="83"/>
    </row>
    <row r="325634" spans="16:16" x14ac:dyDescent="0.3">
      <c r="P325634" s="83"/>
    </row>
    <row r="325635" spans="16:16" x14ac:dyDescent="0.3">
      <c r="P325635" s="83"/>
    </row>
    <row r="325636" spans="16:16" x14ac:dyDescent="0.3">
      <c r="P325636" s="83"/>
    </row>
    <row r="325637" spans="16:16" x14ac:dyDescent="0.3">
      <c r="P325637" s="83"/>
    </row>
    <row r="325638" spans="16:16" x14ac:dyDescent="0.3">
      <c r="P325638" s="83"/>
    </row>
    <row r="325639" spans="16:16" x14ac:dyDescent="0.3">
      <c r="P325639" s="83"/>
    </row>
    <row r="325640" spans="16:16" x14ac:dyDescent="0.3">
      <c r="P325640" s="83"/>
    </row>
    <row r="325641" spans="16:16" x14ac:dyDescent="0.3">
      <c r="P325641" s="83"/>
    </row>
    <row r="325642" spans="16:16" x14ac:dyDescent="0.3">
      <c r="P325642" s="83"/>
    </row>
    <row r="325643" spans="16:16" x14ac:dyDescent="0.3">
      <c r="P325643" s="83"/>
    </row>
    <row r="325644" spans="16:16" x14ac:dyDescent="0.3">
      <c r="P325644" s="83"/>
    </row>
    <row r="325645" spans="16:16" x14ac:dyDescent="0.3">
      <c r="P325645" s="83"/>
    </row>
    <row r="325646" spans="16:16" x14ac:dyDescent="0.3">
      <c r="P325646" s="83"/>
    </row>
    <row r="325647" spans="16:16" x14ac:dyDescent="0.3">
      <c r="P325647" s="83"/>
    </row>
    <row r="325648" spans="16:16" x14ac:dyDescent="0.3">
      <c r="P325648" s="83"/>
    </row>
    <row r="325649" spans="16:16" x14ac:dyDescent="0.3">
      <c r="P325649" s="83"/>
    </row>
    <row r="325650" spans="16:16" x14ac:dyDescent="0.3">
      <c r="P325650" s="83"/>
    </row>
    <row r="325651" spans="16:16" x14ac:dyDescent="0.3">
      <c r="P325651" s="83"/>
    </row>
    <row r="325652" spans="16:16" x14ac:dyDescent="0.3">
      <c r="P325652" s="83"/>
    </row>
    <row r="325653" spans="16:16" x14ac:dyDescent="0.3">
      <c r="P325653" s="83"/>
    </row>
    <row r="325654" spans="16:16" x14ac:dyDescent="0.3">
      <c r="P325654" s="83"/>
    </row>
    <row r="325655" spans="16:16" x14ac:dyDescent="0.3">
      <c r="P325655" s="83"/>
    </row>
    <row r="325656" spans="16:16" x14ac:dyDescent="0.3">
      <c r="P325656" s="83"/>
    </row>
    <row r="325657" spans="16:16" x14ac:dyDescent="0.3">
      <c r="P325657" s="83"/>
    </row>
    <row r="325658" spans="16:16" x14ac:dyDescent="0.3">
      <c r="P325658" s="83"/>
    </row>
    <row r="325659" spans="16:16" x14ac:dyDescent="0.3">
      <c r="P325659" s="83"/>
    </row>
    <row r="325660" spans="16:16" x14ac:dyDescent="0.3">
      <c r="P325660" s="83"/>
    </row>
    <row r="325661" spans="16:16" x14ac:dyDescent="0.3">
      <c r="P325661" s="83"/>
    </row>
    <row r="325662" spans="16:16" x14ac:dyDescent="0.3">
      <c r="P325662" s="83"/>
    </row>
    <row r="325663" spans="16:16" x14ac:dyDescent="0.3">
      <c r="P325663" s="83"/>
    </row>
    <row r="325664" spans="16:16" x14ac:dyDescent="0.3">
      <c r="P325664" s="83"/>
    </row>
    <row r="325665" spans="16:16" x14ac:dyDescent="0.3">
      <c r="P325665" s="83"/>
    </row>
    <row r="325666" spans="16:16" x14ac:dyDescent="0.3">
      <c r="P325666" s="83"/>
    </row>
    <row r="325667" spans="16:16" x14ac:dyDescent="0.3">
      <c r="P325667" s="83"/>
    </row>
    <row r="325668" spans="16:16" x14ac:dyDescent="0.3">
      <c r="P325668" s="83"/>
    </row>
    <row r="325669" spans="16:16" x14ac:dyDescent="0.3">
      <c r="P325669" s="83"/>
    </row>
    <row r="325670" spans="16:16" x14ac:dyDescent="0.3">
      <c r="P325670" s="83"/>
    </row>
    <row r="325671" spans="16:16" x14ac:dyDescent="0.3">
      <c r="P325671" s="83"/>
    </row>
    <row r="325672" spans="16:16" x14ac:dyDescent="0.3">
      <c r="P325672" s="83"/>
    </row>
    <row r="325673" spans="16:16" x14ac:dyDescent="0.3">
      <c r="P325673" s="83"/>
    </row>
    <row r="325674" spans="16:16" x14ac:dyDescent="0.3">
      <c r="P325674" s="83"/>
    </row>
    <row r="325675" spans="16:16" x14ac:dyDescent="0.3">
      <c r="P325675" s="83"/>
    </row>
    <row r="325676" spans="16:16" x14ac:dyDescent="0.3">
      <c r="P325676" s="83"/>
    </row>
    <row r="325677" spans="16:16" x14ac:dyDescent="0.3">
      <c r="P325677" s="83"/>
    </row>
    <row r="325678" spans="16:16" x14ac:dyDescent="0.3">
      <c r="P325678" s="83"/>
    </row>
    <row r="325679" spans="16:16" x14ac:dyDescent="0.3">
      <c r="P325679" s="83"/>
    </row>
    <row r="325680" spans="16:16" x14ac:dyDescent="0.3">
      <c r="P325680" s="83"/>
    </row>
    <row r="325681" spans="16:16" x14ac:dyDescent="0.3">
      <c r="P325681" s="83"/>
    </row>
    <row r="325682" spans="16:16" x14ac:dyDescent="0.3">
      <c r="P325682" s="83"/>
    </row>
    <row r="325683" spans="16:16" x14ac:dyDescent="0.3">
      <c r="P325683" s="83"/>
    </row>
    <row r="325684" spans="16:16" x14ac:dyDescent="0.3">
      <c r="P325684" s="83"/>
    </row>
    <row r="325685" spans="16:16" x14ac:dyDescent="0.3">
      <c r="P325685" s="83"/>
    </row>
    <row r="325686" spans="16:16" x14ac:dyDescent="0.3">
      <c r="P325686" s="83"/>
    </row>
    <row r="325687" spans="16:16" x14ac:dyDescent="0.3">
      <c r="P325687" s="83"/>
    </row>
    <row r="325688" spans="16:16" x14ac:dyDescent="0.3">
      <c r="P325688" s="83"/>
    </row>
    <row r="325689" spans="16:16" x14ac:dyDescent="0.3">
      <c r="P325689" s="83"/>
    </row>
    <row r="325690" spans="16:16" x14ac:dyDescent="0.3">
      <c r="P325690" s="83"/>
    </row>
    <row r="325691" spans="16:16" x14ac:dyDescent="0.3">
      <c r="P325691" s="83"/>
    </row>
    <row r="325692" spans="16:16" x14ac:dyDescent="0.3">
      <c r="P325692" s="83"/>
    </row>
    <row r="325693" spans="16:16" x14ac:dyDescent="0.3">
      <c r="P325693" s="83"/>
    </row>
    <row r="325694" spans="16:16" x14ac:dyDescent="0.3">
      <c r="P325694" s="83"/>
    </row>
    <row r="325695" spans="16:16" x14ac:dyDescent="0.3">
      <c r="P325695" s="83"/>
    </row>
    <row r="325696" spans="16:16" x14ac:dyDescent="0.3">
      <c r="P325696" s="83"/>
    </row>
    <row r="325697" spans="16:16" x14ac:dyDescent="0.3">
      <c r="P325697" s="83"/>
    </row>
    <row r="325698" spans="16:16" x14ac:dyDescent="0.3">
      <c r="P325698" s="83"/>
    </row>
    <row r="325699" spans="16:16" x14ac:dyDescent="0.3">
      <c r="P325699" s="83"/>
    </row>
    <row r="325700" spans="16:16" x14ac:dyDescent="0.3">
      <c r="P325700" s="83"/>
    </row>
    <row r="325701" spans="16:16" x14ac:dyDescent="0.3">
      <c r="P325701" s="83"/>
    </row>
    <row r="325702" spans="16:16" x14ac:dyDescent="0.3">
      <c r="P325702" s="83"/>
    </row>
    <row r="325703" spans="16:16" x14ac:dyDescent="0.3">
      <c r="P325703" s="83"/>
    </row>
    <row r="325704" spans="16:16" x14ac:dyDescent="0.3">
      <c r="P325704" s="83"/>
    </row>
    <row r="325705" spans="16:16" x14ac:dyDescent="0.3">
      <c r="P325705" s="83"/>
    </row>
    <row r="325706" spans="16:16" x14ac:dyDescent="0.3">
      <c r="P325706" s="83"/>
    </row>
    <row r="325707" spans="16:16" x14ac:dyDescent="0.3">
      <c r="P325707" s="83"/>
    </row>
    <row r="325708" spans="16:16" x14ac:dyDescent="0.3">
      <c r="P325708" s="83"/>
    </row>
    <row r="325709" spans="16:16" x14ac:dyDescent="0.3">
      <c r="P325709" s="83"/>
    </row>
    <row r="325710" spans="16:16" x14ac:dyDescent="0.3">
      <c r="P325710" s="83"/>
    </row>
    <row r="325711" spans="16:16" x14ac:dyDescent="0.3">
      <c r="P325711" s="83"/>
    </row>
    <row r="325712" spans="16:16" x14ac:dyDescent="0.3">
      <c r="P325712" s="83"/>
    </row>
    <row r="325713" spans="16:16" x14ac:dyDescent="0.3">
      <c r="P325713" s="83"/>
    </row>
    <row r="325714" spans="16:16" x14ac:dyDescent="0.3">
      <c r="P325714" s="83"/>
    </row>
    <row r="325715" spans="16:16" x14ac:dyDescent="0.3">
      <c r="P325715" s="83"/>
    </row>
    <row r="325716" spans="16:16" x14ac:dyDescent="0.3">
      <c r="P325716" s="83"/>
    </row>
    <row r="325717" spans="16:16" x14ac:dyDescent="0.3">
      <c r="P325717" s="83"/>
    </row>
    <row r="325718" spans="16:16" x14ac:dyDescent="0.3">
      <c r="P325718" s="83"/>
    </row>
    <row r="325719" spans="16:16" x14ac:dyDescent="0.3">
      <c r="P325719" s="83"/>
    </row>
    <row r="325720" spans="16:16" x14ac:dyDescent="0.3">
      <c r="P325720" s="83"/>
    </row>
    <row r="325721" spans="16:16" x14ac:dyDescent="0.3">
      <c r="P325721" s="83"/>
    </row>
    <row r="325722" spans="16:16" x14ac:dyDescent="0.3">
      <c r="P325722" s="83"/>
    </row>
    <row r="325723" spans="16:16" x14ac:dyDescent="0.3">
      <c r="P325723" s="83"/>
    </row>
    <row r="325724" spans="16:16" x14ac:dyDescent="0.3">
      <c r="P325724" s="83"/>
    </row>
    <row r="325725" spans="16:16" x14ac:dyDescent="0.3">
      <c r="P325725" s="83"/>
    </row>
    <row r="325726" spans="16:16" x14ac:dyDescent="0.3">
      <c r="P325726" s="83"/>
    </row>
    <row r="325727" spans="16:16" x14ac:dyDescent="0.3">
      <c r="P325727" s="83"/>
    </row>
    <row r="325728" spans="16:16" x14ac:dyDescent="0.3">
      <c r="P325728" s="83"/>
    </row>
    <row r="325729" spans="16:16" x14ac:dyDescent="0.3">
      <c r="P325729" s="83"/>
    </row>
    <row r="325730" spans="16:16" x14ac:dyDescent="0.3">
      <c r="P325730" s="83"/>
    </row>
    <row r="325731" spans="16:16" x14ac:dyDescent="0.3">
      <c r="P325731" s="83"/>
    </row>
    <row r="325732" spans="16:16" x14ac:dyDescent="0.3">
      <c r="P325732" s="83"/>
    </row>
    <row r="325733" spans="16:16" x14ac:dyDescent="0.3">
      <c r="P325733" s="83"/>
    </row>
    <row r="325734" spans="16:16" x14ac:dyDescent="0.3">
      <c r="P325734" s="83"/>
    </row>
    <row r="325735" spans="16:16" x14ac:dyDescent="0.3">
      <c r="P325735" s="83"/>
    </row>
    <row r="325736" spans="16:16" x14ac:dyDescent="0.3">
      <c r="P325736" s="83"/>
    </row>
    <row r="325737" spans="16:16" x14ac:dyDescent="0.3">
      <c r="P325737" s="83"/>
    </row>
    <row r="325738" spans="16:16" x14ac:dyDescent="0.3">
      <c r="P325738" s="83"/>
    </row>
    <row r="325739" spans="16:16" x14ac:dyDescent="0.3">
      <c r="P325739" s="83"/>
    </row>
    <row r="325740" spans="16:16" x14ac:dyDescent="0.3">
      <c r="P325740" s="83"/>
    </row>
    <row r="325741" spans="16:16" x14ac:dyDescent="0.3">
      <c r="P325741" s="83"/>
    </row>
    <row r="325742" spans="16:16" x14ac:dyDescent="0.3">
      <c r="P325742" s="83"/>
    </row>
    <row r="325743" spans="16:16" x14ac:dyDescent="0.3">
      <c r="P325743" s="83"/>
    </row>
    <row r="325744" spans="16:16" x14ac:dyDescent="0.3">
      <c r="P325744" s="83"/>
    </row>
    <row r="325745" spans="16:16" x14ac:dyDescent="0.3">
      <c r="P325745" s="83"/>
    </row>
    <row r="325746" spans="16:16" x14ac:dyDescent="0.3">
      <c r="P325746" s="83"/>
    </row>
    <row r="325747" spans="16:16" x14ac:dyDescent="0.3">
      <c r="P325747" s="83"/>
    </row>
    <row r="325748" spans="16:16" x14ac:dyDescent="0.3">
      <c r="P325748" s="83"/>
    </row>
    <row r="325749" spans="16:16" x14ac:dyDescent="0.3">
      <c r="P325749" s="83"/>
    </row>
    <row r="325750" spans="16:16" x14ac:dyDescent="0.3">
      <c r="P325750" s="83"/>
    </row>
    <row r="325751" spans="16:16" x14ac:dyDescent="0.3">
      <c r="P325751" s="83"/>
    </row>
    <row r="325752" spans="16:16" x14ac:dyDescent="0.3">
      <c r="P325752" s="83"/>
    </row>
    <row r="325753" spans="16:16" x14ac:dyDescent="0.3">
      <c r="P325753" s="83"/>
    </row>
    <row r="325754" spans="16:16" x14ac:dyDescent="0.3">
      <c r="P325754" s="83"/>
    </row>
    <row r="325755" spans="16:16" x14ac:dyDescent="0.3">
      <c r="P325755" s="83"/>
    </row>
    <row r="325756" spans="16:16" x14ac:dyDescent="0.3">
      <c r="P325756" s="83"/>
    </row>
    <row r="325757" spans="16:16" x14ac:dyDescent="0.3">
      <c r="P325757" s="83"/>
    </row>
    <row r="325758" spans="16:16" x14ac:dyDescent="0.3">
      <c r="P325758" s="83"/>
    </row>
    <row r="325759" spans="16:16" x14ac:dyDescent="0.3">
      <c r="P325759" s="83"/>
    </row>
    <row r="325760" spans="16:16" x14ac:dyDescent="0.3">
      <c r="P325760" s="83"/>
    </row>
    <row r="325761" spans="16:16" x14ac:dyDescent="0.3">
      <c r="P325761" s="83"/>
    </row>
    <row r="325762" spans="16:16" x14ac:dyDescent="0.3">
      <c r="P325762" s="83"/>
    </row>
    <row r="325763" spans="16:16" x14ac:dyDescent="0.3">
      <c r="P325763" s="83"/>
    </row>
    <row r="325764" spans="16:16" x14ac:dyDescent="0.3">
      <c r="P325764" s="83"/>
    </row>
    <row r="325765" spans="16:16" x14ac:dyDescent="0.3">
      <c r="P325765" s="83"/>
    </row>
    <row r="325766" spans="16:16" x14ac:dyDescent="0.3">
      <c r="P325766" s="83"/>
    </row>
    <row r="325767" spans="16:16" x14ac:dyDescent="0.3">
      <c r="P325767" s="83"/>
    </row>
    <row r="325768" spans="16:16" x14ac:dyDescent="0.3">
      <c r="P325768" s="83"/>
    </row>
    <row r="325769" spans="16:16" x14ac:dyDescent="0.3">
      <c r="P325769" s="83"/>
    </row>
    <row r="325770" spans="16:16" x14ac:dyDescent="0.3">
      <c r="P325770" s="83"/>
    </row>
    <row r="325771" spans="16:16" x14ac:dyDescent="0.3">
      <c r="P325771" s="83"/>
    </row>
    <row r="325772" spans="16:16" x14ac:dyDescent="0.3">
      <c r="P325772" s="83"/>
    </row>
    <row r="325773" spans="16:16" x14ac:dyDescent="0.3">
      <c r="P325773" s="83"/>
    </row>
    <row r="325774" spans="16:16" x14ac:dyDescent="0.3">
      <c r="P325774" s="83"/>
    </row>
    <row r="325775" spans="16:16" x14ac:dyDescent="0.3">
      <c r="P325775" s="83"/>
    </row>
    <row r="325776" spans="16:16" x14ac:dyDescent="0.3">
      <c r="P325776" s="83"/>
    </row>
    <row r="325777" spans="16:16" x14ac:dyDescent="0.3">
      <c r="P325777" s="83"/>
    </row>
    <row r="325778" spans="16:16" x14ac:dyDescent="0.3">
      <c r="P325778" s="83"/>
    </row>
    <row r="325779" spans="16:16" x14ac:dyDescent="0.3">
      <c r="P325779" s="83"/>
    </row>
    <row r="325780" spans="16:16" x14ac:dyDescent="0.3">
      <c r="P325780" s="83"/>
    </row>
    <row r="325781" spans="16:16" x14ac:dyDescent="0.3">
      <c r="P325781" s="83"/>
    </row>
    <row r="325782" spans="16:16" x14ac:dyDescent="0.3">
      <c r="P325782" s="83"/>
    </row>
    <row r="325783" spans="16:16" x14ac:dyDescent="0.3">
      <c r="P325783" s="83"/>
    </row>
    <row r="325784" spans="16:16" x14ac:dyDescent="0.3">
      <c r="P325784" s="83"/>
    </row>
    <row r="325785" spans="16:16" x14ac:dyDescent="0.3">
      <c r="P325785" s="83"/>
    </row>
    <row r="325786" spans="16:16" x14ac:dyDescent="0.3">
      <c r="P325786" s="83"/>
    </row>
    <row r="325787" spans="16:16" x14ac:dyDescent="0.3">
      <c r="P325787" s="83"/>
    </row>
    <row r="325788" spans="16:16" x14ac:dyDescent="0.3">
      <c r="P325788" s="83"/>
    </row>
    <row r="325789" spans="16:16" x14ac:dyDescent="0.3">
      <c r="P325789" s="83"/>
    </row>
    <row r="325790" spans="16:16" x14ac:dyDescent="0.3">
      <c r="P325790" s="83"/>
    </row>
    <row r="325791" spans="16:16" x14ac:dyDescent="0.3">
      <c r="P325791" s="83"/>
    </row>
    <row r="325792" spans="16:16" x14ac:dyDescent="0.3">
      <c r="P325792" s="83"/>
    </row>
    <row r="325793" spans="16:16" x14ac:dyDescent="0.3">
      <c r="P325793" s="83"/>
    </row>
    <row r="325794" spans="16:16" x14ac:dyDescent="0.3">
      <c r="P325794" s="83"/>
    </row>
    <row r="325795" spans="16:16" x14ac:dyDescent="0.3">
      <c r="P325795" s="83"/>
    </row>
    <row r="325796" spans="16:16" x14ac:dyDescent="0.3">
      <c r="P325796" s="83"/>
    </row>
    <row r="325797" spans="16:16" x14ac:dyDescent="0.3">
      <c r="P325797" s="83"/>
    </row>
    <row r="325798" spans="16:16" x14ac:dyDescent="0.3">
      <c r="P325798" s="83"/>
    </row>
    <row r="325799" spans="16:16" x14ac:dyDescent="0.3">
      <c r="P325799" s="83"/>
    </row>
    <row r="325800" spans="16:16" x14ac:dyDescent="0.3">
      <c r="P325800" s="83"/>
    </row>
    <row r="325801" spans="16:16" x14ac:dyDescent="0.3">
      <c r="P325801" s="83"/>
    </row>
    <row r="325802" spans="16:16" x14ac:dyDescent="0.3">
      <c r="P325802" s="83"/>
    </row>
    <row r="325803" spans="16:16" x14ac:dyDescent="0.3">
      <c r="P325803" s="83"/>
    </row>
    <row r="325804" spans="16:16" x14ac:dyDescent="0.3">
      <c r="P325804" s="83"/>
    </row>
    <row r="325805" spans="16:16" x14ac:dyDescent="0.3">
      <c r="P325805" s="83"/>
    </row>
    <row r="325806" spans="16:16" x14ac:dyDescent="0.3">
      <c r="P325806" s="83"/>
    </row>
    <row r="325807" spans="16:16" x14ac:dyDescent="0.3">
      <c r="P325807" s="83"/>
    </row>
    <row r="325808" spans="16:16" x14ac:dyDescent="0.3">
      <c r="P325808" s="83"/>
    </row>
    <row r="325809" spans="16:16" x14ac:dyDescent="0.3">
      <c r="P325809" s="83"/>
    </row>
    <row r="325810" spans="16:16" x14ac:dyDescent="0.3">
      <c r="P325810" s="83"/>
    </row>
    <row r="325811" spans="16:16" x14ac:dyDescent="0.3">
      <c r="P325811" s="83"/>
    </row>
    <row r="325812" spans="16:16" x14ac:dyDescent="0.3">
      <c r="P325812" s="83"/>
    </row>
    <row r="325813" spans="16:16" x14ac:dyDescent="0.3">
      <c r="P325813" s="83"/>
    </row>
    <row r="325814" spans="16:16" x14ac:dyDescent="0.3">
      <c r="P325814" s="83"/>
    </row>
    <row r="325815" spans="16:16" x14ac:dyDescent="0.3">
      <c r="P325815" s="83"/>
    </row>
    <row r="325816" spans="16:16" x14ac:dyDescent="0.3">
      <c r="P325816" s="83"/>
    </row>
    <row r="325817" spans="16:16" x14ac:dyDescent="0.3">
      <c r="P325817" s="83"/>
    </row>
    <row r="325818" spans="16:16" x14ac:dyDescent="0.3">
      <c r="P325818" s="83"/>
    </row>
    <row r="325819" spans="16:16" x14ac:dyDescent="0.3">
      <c r="P325819" s="83"/>
    </row>
    <row r="325820" spans="16:16" x14ac:dyDescent="0.3">
      <c r="P325820" s="83"/>
    </row>
    <row r="325821" spans="16:16" x14ac:dyDescent="0.3">
      <c r="P325821" s="83"/>
    </row>
    <row r="325822" spans="16:16" x14ac:dyDescent="0.3">
      <c r="P325822" s="83"/>
    </row>
    <row r="325823" spans="16:16" x14ac:dyDescent="0.3">
      <c r="P325823" s="83"/>
    </row>
    <row r="325824" spans="16:16" x14ac:dyDescent="0.3">
      <c r="P325824" s="83"/>
    </row>
    <row r="325825" spans="16:16" x14ac:dyDescent="0.3">
      <c r="P325825" s="83"/>
    </row>
    <row r="325826" spans="16:16" x14ac:dyDescent="0.3">
      <c r="P325826" s="83"/>
    </row>
    <row r="325827" spans="16:16" x14ac:dyDescent="0.3">
      <c r="P325827" s="83"/>
    </row>
    <row r="325828" spans="16:16" x14ac:dyDescent="0.3">
      <c r="P325828" s="83"/>
    </row>
    <row r="325829" spans="16:16" x14ac:dyDescent="0.3">
      <c r="P325829" s="83"/>
    </row>
    <row r="325830" spans="16:16" x14ac:dyDescent="0.3">
      <c r="P325830" s="83"/>
    </row>
    <row r="325831" spans="16:16" x14ac:dyDescent="0.3">
      <c r="P325831" s="83"/>
    </row>
    <row r="325832" spans="16:16" x14ac:dyDescent="0.3">
      <c r="P325832" s="83"/>
    </row>
    <row r="325833" spans="16:16" x14ac:dyDescent="0.3">
      <c r="P325833" s="83"/>
    </row>
    <row r="325834" spans="16:16" x14ac:dyDescent="0.3">
      <c r="P325834" s="83"/>
    </row>
    <row r="325835" spans="16:16" x14ac:dyDescent="0.3">
      <c r="P325835" s="83"/>
    </row>
    <row r="325836" spans="16:16" x14ac:dyDescent="0.3">
      <c r="P325836" s="83"/>
    </row>
    <row r="325837" spans="16:16" x14ac:dyDescent="0.3">
      <c r="P325837" s="83"/>
    </row>
    <row r="325838" spans="16:16" x14ac:dyDescent="0.3">
      <c r="P325838" s="83"/>
    </row>
    <row r="325839" spans="16:16" x14ac:dyDescent="0.3">
      <c r="P325839" s="83"/>
    </row>
    <row r="325840" spans="16:16" x14ac:dyDescent="0.3">
      <c r="P325840" s="83"/>
    </row>
    <row r="325841" spans="16:16" x14ac:dyDescent="0.3">
      <c r="P325841" s="83"/>
    </row>
    <row r="325842" spans="16:16" x14ac:dyDescent="0.3">
      <c r="P325842" s="83"/>
    </row>
    <row r="325843" spans="16:16" x14ac:dyDescent="0.3">
      <c r="P325843" s="83"/>
    </row>
    <row r="325844" spans="16:16" x14ac:dyDescent="0.3">
      <c r="P325844" s="83"/>
    </row>
    <row r="325845" spans="16:16" x14ac:dyDescent="0.3">
      <c r="P325845" s="83"/>
    </row>
    <row r="325846" spans="16:16" x14ac:dyDescent="0.3">
      <c r="P325846" s="83"/>
    </row>
    <row r="325847" spans="16:16" x14ac:dyDescent="0.3">
      <c r="P325847" s="83"/>
    </row>
    <row r="325848" spans="16:16" x14ac:dyDescent="0.3">
      <c r="P325848" s="83"/>
    </row>
    <row r="325849" spans="16:16" x14ac:dyDescent="0.3">
      <c r="P325849" s="83"/>
    </row>
    <row r="325850" spans="16:16" x14ac:dyDescent="0.3">
      <c r="P325850" s="83"/>
    </row>
    <row r="325851" spans="16:16" x14ac:dyDescent="0.3">
      <c r="P325851" s="83"/>
    </row>
    <row r="325852" spans="16:16" x14ac:dyDescent="0.3">
      <c r="P325852" s="83"/>
    </row>
    <row r="325853" spans="16:16" x14ac:dyDescent="0.3">
      <c r="P325853" s="83"/>
    </row>
    <row r="325854" spans="16:16" x14ac:dyDescent="0.3">
      <c r="P325854" s="83"/>
    </row>
    <row r="325855" spans="16:16" x14ac:dyDescent="0.3">
      <c r="P325855" s="83"/>
    </row>
    <row r="325856" spans="16:16" x14ac:dyDescent="0.3">
      <c r="P325856" s="83"/>
    </row>
    <row r="325857" spans="16:16" x14ac:dyDescent="0.3">
      <c r="P325857" s="83"/>
    </row>
    <row r="325858" spans="16:16" x14ac:dyDescent="0.3">
      <c r="P325858" s="83"/>
    </row>
    <row r="325859" spans="16:16" x14ac:dyDescent="0.3">
      <c r="P325859" s="83"/>
    </row>
    <row r="325860" spans="16:16" x14ac:dyDescent="0.3">
      <c r="P325860" s="83"/>
    </row>
    <row r="325861" spans="16:16" x14ac:dyDescent="0.3">
      <c r="P325861" s="83"/>
    </row>
    <row r="325862" spans="16:16" x14ac:dyDescent="0.3">
      <c r="P325862" s="83"/>
    </row>
    <row r="325863" spans="16:16" x14ac:dyDescent="0.3">
      <c r="P325863" s="83"/>
    </row>
    <row r="325864" spans="16:16" x14ac:dyDescent="0.3">
      <c r="P325864" s="83"/>
    </row>
    <row r="325865" spans="16:16" x14ac:dyDescent="0.3">
      <c r="P325865" s="83"/>
    </row>
    <row r="325866" spans="16:16" x14ac:dyDescent="0.3">
      <c r="P325866" s="83"/>
    </row>
    <row r="325867" spans="16:16" x14ac:dyDescent="0.3">
      <c r="P325867" s="83"/>
    </row>
    <row r="325868" spans="16:16" x14ac:dyDescent="0.3">
      <c r="P325868" s="83"/>
    </row>
    <row r="325869" spans="16:16" x14ac:dyDescent="0.3">
      <c r="P325869" s="83"/>
    </row>
    <row r="325870" spans="16:16" x14ac:dyDescent="0.3">
      <c r="P325870" s="83"/>
    </row>
    <row r="325871" spans="16:16" x14ac:dyDescent="0.3">
      <c r="P325871" s="83"/>
    </row>
    <row r="325872" spans="16:16" x14ac:dyDescent="0.3">
      <c r="P325872" s="83"/>
    </row>
    <row r="325873" spans="16:16" x14ac:dyDescent="0.3">
      <c r="P325873" s="83"/>
    </row>
    <row r="325874" spans="16:16" x14ac:dyDescent="0.3">
      <c r="P325874" s="83"/>
    </row>
    <row r="325875" spans="16:16" x14ac:dyDescent="0.3">
      <c r="P325875" s="83"/>
    </row>
    <row r="325876" spans="16:16" x14ac:dyDescent="0.3">
      <c r="P325876" s="83"/>
    </row>
    <row r="325877" spans="16:16" x14ac:dyDescent="0.3">
      <c r="P325877" s="83"/>
    </row>
    <row r="325878" spans="16:16" x14ac:dyDescent="0.3">
      <c r="P325878" s="83"/>
    </row>
    <row r="325879" spans="16:16" x14ac:dyDescent="0.3">
      <c r="P325879" s="83"/>
    </row>
    <row r="325880" spans="16:16" x14ac:dyDescent="0.3">
      <c r="P325880" s="83"/>
    </row>
    <row r="325881" spans="16:16" x14ac:dyDescent="0.3">
      <c r="P325881" s="83"/>
    </row>
    <row r="325882" spans="16:16" x14ac:dyDescent="0.3">
      <c r="P325882" s="83"/>
    </row>
    <row r="325883" spans="16:16" x14ac:dyDescent="0.3">
      <c r="P325883" s="83"/>
    </row>
    <row r="325884" spans="16:16" x14ac:dyDescent="0.3">
      <c r="P325884" s="83"/>
    </row>
    <row r="325885" spans="16:16" x14ac:dyDescent="0.3">
      <c r="P325885" s="83"/>
    </row>
    <row r="325886" spans="16:16" x14ac:dyDescent="0.3">
      <c r="P325886" s="83"/>
    </row>
    <row r="325887" spans="16:16" x14ac:dyDescent="0.3">
      <c r="P325887" s="83"/>
    </row>
    <row r="325888" spans="16:16" x14ac:dyDescent="0.3">
      <c r="P325888" s="83"/>
    </row>
    <row r="325889" spans="16:16" x14ac:dyDescent="0.3">
      <c r="P325889" s="83"/>
    </row>
    <row r="325890" spans="16:16" x14ac:dyDescent="0.3">
      <c r="P325890" s="83"/>
    </row>
    <row r="325891" spans="16:16" x14ac:dyDescent="0.3">
      <c r="P325891" s="83"/>
    </row>
    <row r="325892" spans="16:16" x14ac:dyDescent="0.3">
      <c r="P325892" s="83"/>
    </row>
    <row r="325893" spans="16:16" x14ac:dyDescent="0.3">
      <c r="P325893" s="83"/>
    </row>
    <row r="325894" spans="16:16" x14ac:dyDescent="0.3">
      <c r="P325894" s="83"/>
    </row>
    <row r="325895" spans="16:16" x14ac:dyDescent="0.3">
      <c r="P325895" s="83"/>
    </row>
    <row r="325896" spans="16:16" x14ac:dyDescent="0.3">
      <c r="P325896" s="83"/>
    </row>
    <row r="325897" spans="16:16" x14ac:dyDescent="0.3">
      <c r="P325897" s="83"/>
    </row>
    <row r="325898" spans="16:16" x14ac:dyDescent="0.3">
      <c r="P325898" s="83"/>
    </row>
    <row r="325899" spans="16:16" x14ac:dyDescent="0.3">
      <c r="P325899" s="83"/>
    </row>
    <row r="325900" spans="16:16" x14ac:dyDescent="0.3">
      <c r="P325900" s="83"/>
    </row>
    <row r="325901" spans="16:16" x14ac:dyDescent="0.3">
      <c r="P325901" s="83"/>
    </row>
    <row r="325902" spans="16:16" x14ac:dyDescent="0.3">
      <c r="P325902" s="83"/>
    </row>
    <row r="325903" spans="16:16" x14ac:dyDescent="0.3">
      <c r="P325903" s="83"/>
    </row>
    <row r="325904" spans="16:16" x14ac:dyDescent="0.3">
      <c r="P325904" s="83"/>
    </row>
    <row r="325905" spans="16:16" x14ac:dyDescent="0.3">
      <c r="P325905" s="83"/>
    </row>
    <row r="325906" spans="16:16" x14ac:dyDescent="0.3">
      <c r="P325906" s="83"/>
    </row>
    <row r="325907" spans="16:16" x14ac:dyDescent="0.3">
      <c r="P325907" s="83"/>
    </row>
    <row r="325908" spans="16:16" x14ac:dyDescent="0.3">
      <c r="P325908" s="83"/>
    </row>
    <row r="325909" spans="16:16" x14ac:dyDescent="0.3">
      <c r="P325909" s="83"/>
    </row>
    <row r="325910" spans="16:16" x14ac:dyDescent="0.3">
      <c r="P325910" s="83"/>
    </row>
    <row r="325911" spans="16:16" x14ac:dyDescent="0.3">
      <c r="P325911" s="83"/>
    </row>
    <row r="325912" spans="16:16" x14ac:dyDescent="0.3">
      <c r="P325912" s="83"/>
    </row>
    <row r="325913" spans="16:16" x14ac:dyDescent="0.3">
      <c r="P325913" s="83"/>
    </row>
    <row r="325914" spans="16:16" x14ac:dyDescent="0.3">
      <c r="P325914" s="83"/>
    </row>
    <row r="325915" spans="16:16" x14ac:dyDescent="0.3">
      <c r="P325915" s="83"/>
    </row>
    <row r="325916" spans="16:16" x14ac:dyDescent="0.3">
      <c r="P325916" s="83"/>
    </row>
    <row r="325917" spans="16:16" x14ac:dyDescent="0.3">
      <c r="P325917" s="83"/>
    </row>
    <row r="325918" spans="16:16" x14ac:dyDescent="0.3">
      <c r="P325918" s="83"/>
    </row>
    <row r="325919" spans="16:16" x14ac:dyDescent="0.3">
      <c r="P325919" s="83"/>
    </row>
    <row r="325920" spans="16:16" x14ac:dyDescent="0.3">
      <c r="P325920" s="83"/>
    </row>
    <row r="325921" spans="16:16" x14ac:dyDescent="0.3">
      <c r="P325921" s="83"/>
    </row>
    <row r="325922" spans="16:16" x14ac:dyDescent="0.3">
      <c r="P325922" s="83"/>
    </row>
    <row r="325923" spans="16:16" x14ac:dyDescent="0.3">
      <c r="P325923" s="83"/>
    </row>
    <row r="325924" spans="16:16" x14ac:dyDescent="0.3">
      <c r="P325924" s="83"/>
    </row>
    <row r="325925" spans="16:16" x14ac:dyDescent="0.3">
      <c r="P325925" s="83"/>
    </row>
    <row r="325926" spans="16:16" x14ac:dyDescent="0.3">
      <c r="P325926" s="83"/>
    </row>
    <row r="325927" spans="16:16" x14ac:dyDescent="0.3">
      <c r="P325927" s="83"/>
    </row>
    <row r="325928" spans="16:16" x14ac:dyDescent="0.3">
      <c r="P325928" s="83"/>
    </row>
    <row r="325929" spans="16:16" x14ac:dyDescent="0.3">
      <c r="P325929" s="83"/>
    </row>
    <row r="325930" spans="16:16" x14ac:dyDescent="0.3">
      <c r="P325930" s="83"/>
    </row>
    <row r="325931" spans="16:16" x14ac:dyDescent="0.3">
      <c r="P325931" s="83"/>
    </row>
    <row r="325932" spans="16:16" x14ac:dyDescent="0.3">
      <c r="P325932" s="83"/>
    </row>
    <row r="325933" spans="16:16" x14ac:dyDescent="0.3">
      <c r="P325933" s="83"/>
    </row>
    <row r="325934" spans="16:16" x14ac:dyDescent="0.3">
      <c r="P325934" s="83"/>
    </row>
    <row r="325935" spans="16:16" x14ac:dyDescent="0.3">
      <c r="P325935" s="83"/>
    </row>
    <row r="325936" spans="16:16" x14ac:dyDescent="0.3">
      <c r="P325936" s="83"/>
    </row>
    <row r="325937" spans="16:16" x14ac:dyDescent="0.3">
      <c r="P325937" s="83"/>
    </row>
    <row r="325938" spans="16:16" x14ac:dyDescent="0.3">
      <c r="P325938" s="83"/>
    </row>
    <row r="325939" spans="16:16" x14ac:dyDescent="0.3">
      <c r="P325939" s="83"/>
    </row>
    <row r="325940" spans="16:16" x14ac:dyDescent="0.3">
      <c r="P325940" s="83"/>
    </row>
    <row r="325941" spans="16:16" x14ac:dyDescent="0.3">
      <c r="P325941" s="83"/>
    </row>
    <row r="325942" spans="16:16" x14ac:dyDescent="0.3">
      <c r="P325942" s="83"/>
    </row>
    <row r="325943" spans="16:16" x14ac:dyDescent="0.3">
      <c r="P325943" s="83"/>
    </row>
    <row r="325944" spans="16:16" x14ac:dyDescent="0.3">
      <c r="P325944" s="83"/>
    </row>
    <row r="325945" spans="16:16" x14ac:dyDescent="0.3">
      <c r="P325945" s="83"/>
    </row>
    <row r="325946" spans="16:16" x14ac:dyDescent="0.3">
      <c r="P325946" s="83"/>
    </row>
    <row r="325947" spans="16:16" x14ac:dyDescent="0.3">
      <c r="P325947" s="83"/>
    </row>
    <row r="325948" spans="16:16" x14ac:dyDescent="0.3">
      <c r="P325948" s="83"/>
    </row>
    <row r="325949" spans="16:16" x14ac:dyDescent="0.3">
      <c r="P325949" s="83"/>
    </row>
    <row r="325950" spans="16:16" x14ac:dyDescent="0.3">
      <c r="P325950" s="83"/>
    </row>
    <row r="325951" spans="16:16" x14ac:dyDescent="0.3">
      <c r="P325951" s="83"/>
    </row>
    <row r="325952" spans="16:16" x14ac:dyDescent="0.3">
      <c r="P325952" s="83"/>
    </row>
    <row r="325953" spans="16:16" x14ac:dyDescent="0.3">
      <c r="P325953" s="83"/>
    </row>
    <row r="325954" spans="16:16" x14ac:dyDescent="0.3">
      <c r="P325954" s="83"/>
    </row>
    <row r="325955" spans="16:16" x14ac:dyDescent="0.3">
      <c r="P325955" s="83"/>
    </row>
    <row r="325956" spans="16:16" x14ac:dyDescent="0.3">
      <c r="P325956" s="83"/>
    </row>
    <row r="325957" spans="16:16" x14ac:dyDescent="0.3">
      <c r="P325957" s="83"/>
    </row>
    <row r="325958" spans="16:16" x14ac:dyDescent="0.3">
      <c r="P325958" s="83"/>
    </row>
    <row r="325959" spans="16:16" x14ac:dyDescent="0.3">
      <c r="P325959" s="83"/>
    </row>
    <row r="325960" spans="16:16" x14ac:dyDescent="0.3">
      <c r="P325960" s="83"/>
    </row>
    <row r="325961" spans="16:16" x14ac:dyDescent="0.3">
      <c r="P325961" s="83"/>
    </row>
    <row r="325962" spans="16:16" x14ac:dyDescent="0.3">
      <c r="P325962" s="83"/>
    </row>
    <row r="325963" spans="16:16" x14ac:dyDescent="0.3">
      <c r="P325963" s="83"/>
    </row>
    <row r="325964" spans="16:16" x14ac:dyDescent="0.3">
      <c r="P325964" s="83"/>
    </row>
    <row r="325965" spans="16:16" x14ac:dyDescent="0.3">
      <c r="P325965" s="83"/>
    </row>
    <row r="325966" spans="16:16" x14ac:dyDescent="0.3">
      <c r="P325966" s="83"/>
    </row>
    <row r="325967" spans="16:16" x14ac:dyDescent="0.3">
      <c r="P325967" s="83"/>
    </row>
    <row r="325968" spans="16:16" x14ac:dyDescent="0.3">
      <c r="P325968" s="83"/>
    </row>
    <row r="325969" spans="16:16" x14ac:dyDescent="0.3">
      <c r="P325969" s="83"/>
    </row>
    <row r="325970" spans="16:16" x14ac:dyDescent="0.3">
      <c r="P325970" s="83"/>
    </row>
    <row r="325971" spans="16:16" x14ac:dyDescent="0.3">
      <c r="P325971" s="83"/>
    </row>
    <row r="325972" spans="16:16" x14ac:dyDescent="0.3">
      <c r="P325972" s="83"/>
    </row>
    <row r="325973" spans="16:16" x14ac:dyDescent="0.3">
      <c r="P325973" s="83"/>
    </row>
    <row r="325974" spans="16:16" x14ac:dyDescent="0.3">
      <c r="P325974" s="83"/>
    </row>
    <row r="325975" spans="16:16" x14ac:dyDescent="0.3">
      <c r="P325975" s="83"/>
    </row>
    <row r="325976" spans="16:16" x14ac:dyDescent="0.3">
      <c r="P325976" s="83"/>
    </row>
    <row r="325977" spans="16:16" x14ac:dyDescent="0.3">
      <c r="P325977" s="83"/>
    </row>
    <row r="325978" spans="16:16" x14ac:dyDescent="0.3">
      <c r="P325978" s="83"/>
    </row>
    <row r="325979" spans="16:16" x14ac:dyDescent="0.3">
      <c r="P325979" s="83"/>
    </row>
    <row r="325980" spans="16:16" x14ac:dyDescent="0.3">
      <c r="P325980" s="83"/>
    </row>
    <row r="325981" spans="16:16" x14ac:dyDescent="0.3">
      <c r="P325981" s="83"/>
    </row>
    <row r="325982" spans="16:16" x14ac:dyDescent="0.3">
      <c r="P325982" s="83"/>
    </row>
    <row r="325983" spans="16:16" x14ac:dyDescent="0.3">
      <c r="P325983" s="83"/>
    </row>
    <row r="325984" spans="16:16" x14ac:dyDescent="0.3">
      <c r="P325984" s="83"/>
    </row>
    <row r="325985" spans="16:16" x14ac:dyDescent="0.3">
      <c r="P325985" s="83"/>
    </row>
    <row r="325986" spans="16:16" x14ac:dyDescent="0.3">
      <c r="P325986" s="83"/>
    </row>
    <row r="325987" spans="16:16" x14ac:dyDescent="0.3">
      <c r="P325987" s="83"/>
    </row>
    <row r="325988" spans="16:16" x14ac:dyDescent="0.3">
      <c r="P325988" s="83"/>
    </row>
    <row r="325989" spans="16:16" x14ac:dyDescent="0.3">
      <c r="P325989" s="83"/>
    </row>
    <row r="325990" spans="16:16" x14ac:dyDescent="0.3">
      <c r="P325990" s="83"/>
    </row>
    <row r="325991" spans="16:16" x14ac:dyDescent="0.3">
      <c r="P325991" s="83"/>
    </row>
    <row r="325992" spans="16:16" x14ac:dyDescent="0.3">
      <c r="P325992" s="83"/>
    </row>
    <row r="325993" spans="16:16" x14ac:dyDescent="0.3">
      <c r="P325993" s="83"/>
    </row>
    <row r="325994" spans="16:16" x14ac:dyDescent="0.3">
      <c r="P325994" s="83"/>
    </row>
    <row r="325995" spans="16:16" x14ac:dyDescent="0.3">
      <c r="P325995" s="83"/>
    </row>
    <row r="325996" spans="16:16" x14ac:dyDescent="0.3">
      <c r="P325996" s="83"/>
    </row>
    <row r="325997" spans="16:16" x14ac:dyDescent="0.3">
      <c r="P325997" s="83"/>
    </row>
    <row r="325998" spans="16:16" x14ac:dyDescent="0.3">
      <c r="P325998" s="83"/>
    </row>
    <row r="325999" spans="16:16" x14ac:dyDescent="0.3">
      <c r="P325999" s="83"/>
    </row>
    <row r="326000" spans="16:16" x14ac:dyDescent="0.3">
      <c r="P326000" s="83"/>
    </row>
    <row r="326001" spans="16:16" x14ac:dyDescent="0.3">
      <c r="P326001" s="83"/>
    </row>
    <row r="326002" spans="16:16" x14ac:dyDescent="0.3">
      <c r="P326002" s="83"/>
    </row>
    <row r="326003" spans="16:16" x14ac:dyDescent="0.3">
      <c r="P326003" s="83"/>
    </row>
    <row r="326004" spans="16:16" x14ac:dyDescent="0.3">
      <c r="P326004" s="83"/>
    </row>
    <row r="326005" spans="16:16" x14ac:dyDescent="0.3">
      <c r="P326005" s="83"/>
    </row>
    <row r="326006" spans="16:16" x14ac:dyDescent="0.3">
      <c r="P326006" s="83"/>
    </row>
    <row r="326007" spans="16:16" x14ac:dyDescent="0.3">
      <c r="P326007" s="83"/>
    </row>
    <row r="326008" spans="16:16" x14ac:dyDescent="0.3">
      <c r="P326008" s="83"/>
    </row>
    <row r="326009" spans="16:16" x14ac:dyDescent="0.3">
      <c r="P326009" s="83"/>
    </row>
    <row r="326010" spans="16:16" x14ac:dyDescent="0.3">
      <c r="P326010" s="83"/>
    </row>
    <row r="326011" spans="16:16" x14ac:dyDescent="0.3">
      <c r="P326011" s="83"/>
    </row>
    <row r="326012" spans="16:16" x14ac:dyDescent="0.3">
      <c r="P326012" s="83"/>
    </row>
    <row r="326013" spans="16:16" x14ac:dyDescent="0.3">
      <c r="P326013" s="83"/>
    </row>
    <row r="326014" spans="16:16" x14ac:dyDescent="0.3">
      <c r="P326014" s="83"/>
    </row>
    <row r="326015" spans="16:16" x14ac:dyDescent="0.3">
      <c r="P326015" s="83"/>
    </row>
    <row r="326016" spans="16:16" x14ac:dyDescent="0.3">
      <c r="P326016" s="83"/>
    </row>
    <row r="326017" spans="16:16" x14ac:dyDescent="0.3">
      <c r="P326017" s="83"/>
    </row>
    <row r="326018" spans="16:16" x14ac:dyDescent="0.3">
      <c r="P326018" s="83"/>
    </row>
    <row r="326019" spans="16:16" x14ac:dyDescent="0.3">
      <c r="P326019" s="83"/>
    </row>
    <row r="326020" spans="16:16" x14ac:dyDescent="0.3">
      <c r="P326020" s="83"/>
    </row>
    <row r="326021" spans="16:16" x14ac:dyDescent="0.3">
      <c r="P326021" s="83"/>
    </row>
    <row r="326022" spans="16:16" x14ac:dyDescent="0.3">
      <c r="P326022" s="83"/>
    </row>
    <row r="326023" spans="16:16" x14ac:dyDescent="0.3">
      <c r="P326023" s="83"/>
    </row>
    <row r="326024" spans="16:16" x14ac:dyDescent="0.3">
      <c r="P326024" s="83"/>
    </row>
    <row r="326025" spans="16:16" x14ac:dyDescent="0.3">
      <c r="P326025" s="83"/>
    </row>
    <row r="326026" spans="16:16" x14ac:dyDescent="0.3">
      <c r="P326026" s="83"/>
    </row>
    <row r="326027" spans="16:16" x14ac:dyDescent="0.3">
      <c r="P326027" s="83"/>
    </row>
    <row r="326028" spans="16:16" x14ac:dyDescent="0.3">
      <c r="P326028" s="83"/>
    </row>
    <row r="326029" spans="16:16" x14ac:dyDescent="0.3">
      <c r="P326029" s="83"/>
    </row>
    <row r="326030" spans="16:16" x14ac:dyDescent="0.3">
      <c r="P326030" s="83"/>
    </row>
    <row r="326031" spans="16:16" x14ac:dyDescent="0.3">
      <c r="P326031" s="83"/>
    </row>
    <row r="326032" spans="16:16" x14ac:dyDescent="0.3">
      <c r="P326032" s="83"/>
    </row>
    <row r="326033" spans="16:16" x14ac:dyDescent="0.3">
      <c r="P326033" s="83"/>
    </row>
    <row r="326034" spans="16:16" x14ac:dyDescent="0.3">
      <c r="P326034" s="83"/>
    </row>
    <row r="326035" spans="16:16" x14ac:dyDescent="0.3">
      <c r="P326035" s="83"/>
    </row>
    <row r="326036" spans="16:16" x14ac:dyDescent="0.3">
      <c r="P326036" s="83"/>
    </row>
    <row r="326037" spans="16:16" x14ac:dyDescent="0.3">
      <c r="P326037" s="83"/>
    </row>
    <row r="326038" spans="16:16" x14ac:dyDescent="0.3">
      <c r="P326038" s="83"/>
    </row>
    <row r="326039" spans="16:16" x14ac:dyDescent="0.3">
      <c r="P326039" s="83"/>
    </row>
    <row r="326040" spans="16:16" x14ac:dyDescent="0.3">
      <c r="P326040" s="83"/>
    </row>
    <row r="326041" spans="16:16" x14ac:dyDescent="0.3">
      <c r="P326041" s="83"/>
    </row>
    <row r="326042" spans="16:16" x14ac:dyDescent="0.3">
      <c r="P326042" s="83"/>
    </row>
    <row r="326043" spans="16:16" x14ac:dyDescent="0.3">
      <c r="P326043" s="83"/>
    </row>
    <row r="326044" spans="16:16" x14ac:dyDescent="0.3">
      <c r="P326044" s="83"/>
    </row>
    <row r="326045" spans="16:16" x14ac:dyDescent="0.3">
      <c r="P326045" s="83"/>
    </row>
    <row r="326046" spans="16:16" x14ac:dyDescent="0.3">
      <c r="P326046" s="83"/>
    </row>
    <row r="326047" spans="16:16" x14ac:dyDescent="0.3">
      <c r="P326047" s="83"/>
    </row>
    <row r="326048" spans="16:16" x14ac:dyDescent="0.3">
      <c r="P326048" s="83"/>
    </row>
    <row r="326049" spans="16:16" x14ac:dyDescent="0.3">
      <c r="P326049" s="83"/>
    </row>
    <row r="326050" spans="16:16" x14ac:dyDescent="0.3">
      <c r="P326050" s="83"/>
    </row>
    <row r="326051" spans="16:16" x14ac:dyDescent="0.3">
      <c r="P326051" s="83"/>
    </row>
    <row r="326052" spans="16:16" x14ac:dyDescent="0.3">
      <c r="P326052" s="83"/>
    </row>
    <row r="326053" spans="16:16" x14ac:dyDescent="0.3">
      <c r="P326053" s="83"/>
    </row>
    <row r="326054" spans="16:16" x14ac:dyDescent="0.3">
      <c r="P326054" s="83"/>
    </row>
    <row r="326055" spans="16:16" x14ac:dyDescent="0.3">
      <c r="P326055" s="83"/>
    </row>
    <row r="326056" spans="16:16" x14ac:dyDescent="0.3">
      <c r="P326056" s="83"/>
    </row>
    <row r="326057" spans="16:16" x14ac:dyDescent="0.3">
      <c r="P326057" s="83"/>
    </row>
    <row r="326058" spans="16:16" x14ac:dyDescent="0.3">
      <c r="P326058" s="83"/>
    </row>
    <row r="326059" spans="16:16" x14ac:dyDescent="0.3">
      <c r="P326059" s="83"/>
    </row>
    <row r="326060" spans="16:16" x14ac:dyDescent="0.3">
      <c r="P326060" s="83"/>
    </row>
    <row r="326061" spans="16:16" x14ac:dyDescent="0.3">
      <c r="P326061" s="83"/>
    </row>
    <row r="326062" spans="16:16" x14ac:dyDescent="0.3">
      <c r="P326062" s="83"/>
    </row>
    <row r="326063" spans="16:16" x14ac:dyDescent="0.3">
      <c r="P326063" s="83"/>
    </row>
    <row r="326064" spans="16:16" x14ac:dyDescent="0.3">
      <c r="P326064" s="83"/>
    </row>
    <row r="326065" spans="16:16" x14ac:dyDescent="0.3">
      <c r="P326065" s="83"/>
    </row>
    <row r="326066" spans="16:16" x14ac:dyDescent="0.3">
      <c r="P326066" s="83"/>
    </row>
    <row r="326067" spans="16:16" x14ac:dyDescent="0.3">
      <c r="P326067" s="83"/>
    </row>
    <row r="326068" spans="16:16" x14ac:dyDescent="0.3">
      <c r="P326068" s="83"/>
    </row>
    <row r="326069" spans="16:16" x14ac:dyDescent="0.3">
      <c r="P326069" s="83"/>
    </row>
    <row r="326070" spans="16:16" x14ac:dyDescent="0.3">
      <c r="P326070" s="83"/>
    </row>
    <row r="326071" spans="16:16" x14ac:dyDescent="0.3">
      <c r="P326071" s="83"/>
    </row>
    <row r="326072" spans="16:16" x14ac:dyDescent="0.3">
      <c r="P326072" s="83"/>
    </row>
    <row r="326073" spans="16:16" x14ac:dyDescent="0.3">
      <c r="P326073" s="83"/>
    </row>
    <row r="326074" spans="16:16" x14ac:dyDescent="0.3">
      <c r="P326074" s="83"/>
    </row>
    <row r="326075" spans="16:16" x14ac:dyDescent="0.3">
      <c r="P326075" s="83"/>
    </row>
    <row r="326076" spans="16:16" x14ac:dyDescent="0.3">
      <c r="P326076" s="83"/>
    </row>
    <row r="326077" spans="16:16" x14ac:dyDescent="0.3">
      <c r="P326077" s="83"/>
    </row>
    <row r="326078" spans="16:16" x14ac:dyDescent="0.3">
      <c r="P326078" s="83"/>
    </row>
    <row r="326079" spans="16:16" x14ac:dyDescent="0.3">
      <c r="P326079" s="83"/>
    </row>
    <row r="326080" spans="16:16" x14ac:dyDescent="0.3">
      <c r="P326080" s="83"/>
    </row>
    <row r="326081" spans="16:16" x14ac:dyDescent="0.3">
      <c r="P326081" s="83"/>
    </row>
    <row r="326082" spans="16:16" x14ac:dyDescent="0.3">
      <c r="P326082" s="83"/>
    </row>
    <row r="326083" spans="16:16" x14ac:dyDescent="0.3">
      <c r="P326083" s="83"/>
    </row>
    <row r="326084" spans="16:16" x14ac:dyDescent="0.3">
      <c r="P326084" s="83"/>
    </row>
    <row r="326085" spans="16:16" x14ac:dyDescent="0.3">
      <c r="P326085" s="83"/>
    </row>
    <row r="326086" spans="16:16" x14ac:dyDescent="0.3">
      <c r="P326086" s="83"/>
    </row>
    <row r="326087" spans="16:16" x14ac:dyDescent="0.3">
      <c r="P326087" s="83"/>
    </row>
    <row r="326088" spans="16:16" x14ac:dyDescent="0.3">
      <c r="P326088" s="83"/>
    </row>
    <row r="326089" spans="16:16" x14ac:dyDescent="0.3">
      <c r="P326089" s="83"/>
    </row>
    <row r="326090" spans="16:16" x14ac:dyDescent="0.3">
      <c r="P326090" s="83"/>
    </row>
    <row r="326091" spans="16:16" x14ac:dyDescent="0.3">
      <c r="P326091" s="83"/>
    </row>
    <row r="326092" spans="16:16" x14ac:dyDescent="0.3">
      <c r="P326092" s="83"/>
    </row>
    <row r="326093" spans="16:16" x14ac:dyDescent="0.3">
      <c r="P326093" s="83"/>
    </row>
    <row r="326094" spans="16:16" x14ac:dyDescent="0.3">
      <c r="P326094" s="83"/>
    </row>
    <row r="326095" spans="16:16" x14ac:dyDescent="0.3">
      <c r="P326095" s="83"/>
    </row>
    <row r="326096" spans="16:16" x14ac:dyDescent="0.3">
      <c r="P326096" s="83"/>
    </row>
    <row r="326097" spans="16:16" x14ac:dyDescent="0.3">
      <c r="P326097" s="83"/>
    </row>
    <row r="326098" spans="16:16" x14ac:dyDescent="0.3">
      <c r="P326098" s="83"/>
    </row>
    <row r="326099" spans="16:16" x14ac:dyDescent="0.3">
      <c r="P326099" s="83"/>
    </row>
    <row r="326100" spans="16:16" x14ac:dyDescent="0.3">
      <c r="P326100" s="83"/>
    </row>
    <row r="326101" spans="16:16" x14ac:dyDescent="0.3">
      <c r="P326101" s="83"/>
    </row>
    <row r="326102" spans="16:16" x14ac:dyDescent="0.3">
      <c r="P326102" s="83"/>
    </row>
    <row r="326103" spans="16:16" x14ac:dyDescent="0.3">
      <c r="P326103" s="83"/>
    </row>
    <row r="326104" spans="16:16" x14ac:dyDescent="0.3">
      <c r="P326104" s="83"/>
    </row>
    <row r="326105" spans="16:16" x14ac:dyDescent="0.3">
      <c r="P326105" s="83"/>
    </row>
    <row r="326106" spans="16:16" x14ac:dyDescent="0.3">
      <c r="P326106" s="83"/>
    </row>
    <row r="326107" spans="16:16" x14ac:dyDescent="0.3">
      <c r="P326107" s="83"/>
    </row>
    <row r="326108" spans="16:16" x14ac:dyDescent="0.3">
      <c r="P326108" s="83"/>
    </row>
    <row r="326109" spans="16:16" x14ac:dyDescent="0.3">
      <c r="P326109" s="83"/>
    </row>
    <row r="326110" spans="16:16" x14ac:dyDescent="0.3">
      <c r="P326110" s="83"/>
    </row>
    <row r="326111" spans="16:16" x14ac:dyDescent="0.3">
      <c r="P326111" s="83"/>
    </row>
    <row r="326112" spans="16:16" x14ac:dyDescent="0.3">
      <c r="P326112" s="83"/>
    </row>
    <row r="326113" spans="16:16" x14ac:dyDescent="0.3">
      <c r="P326113" s="83"/>
    </row>
    <row r="326114" spans="16:16" x14ac:dyDescent="0.3">
      <c r="P326114" s="83"/>
    </row>
    <row r="326115" spans="16:16" x14ac:dyDescent="0.3">
      <c r="P326115" s="83"/>
    </row>
    <row r="326116" spans="16:16" x14ac:dyDescent="0.3">
      <c r="P326116" s="83"/>
    </row>
    <row r="326117" spans="16:16" x14ac:dyDescent="0.3">
      <c r="P326117" s="83"/>
    </row>
    <row r="326118" spans="16:16" x14ac:dyDescent="0.3">
      <c r="P326118" s="83"/>
    </row>
    <row r="326119" spans="16:16" x14ac:dyDescent="0.3">
      <c r="P326119" s="83"/>
    </row>
    <row r="326120" spans="16:16" x14ac:dyDescent="0.3">
      <c r="P326120" s="83"/>
    </row>
    <row r="326121" spans="16:16" x14ac:dyDescent="0.3">
      <c r="P326121" s="83"/>
    </row>
    <row r="326122" spans="16:16" x14ac:dyDescent="0.3">
      <c r="P326122" s="83"/>
    </row>
    <row r="326123" spans="16:16" x14ac:dyDescent="0.3">
      <c r="P326123" s="83"/>
    </row>
    <row r="326124" spans="16:16" x14ac:dyDescent="0.3">
      <c r="P326124" s="83"/>
    </row>
    <row r="326125" spans="16:16" x14ac:dyDescent="0.3">
      <c r="P326125" s="83"/>
    </row>
    <row r="326126" spans="16:16" x14ac:dyDescent="0.3">
      <c r="P326126" s="83"/>
    </row>
    <row r="326127" spans="16:16" x14ac:dyDescent="0.3">
      <c r="P326127" s="83"/>
    </row>
    <row r="326128" spans="16:16" x14ac:dyDescent="0.3">
      <c r="P326128" s="83"/>
    </row>
    <row r="326129" spans="16:16" x14ac:dyDescent="0.3">
      <c r="P326129" s="83"/>
    </row>
    <row r="326130" spans="16:16" x14ac:dyDescent="0.3">
      <c r="P326130" s="83"/>
    </row>
    <row r="326131" spans="16:16" x14ac:dyDescent="0.3">
      <c r="P326131" s="83"/>
    </row>
    <row r="326132" spans="16:16" x14ac:dyDescent="0.3">
      <c r="P326132" s="83"/>
    </row>
    <row r="326133" spans="16:16" x14ac:dyDescent="0.3">
      <c r="P326133" s="83"/>
    </row>
    <row r="326134" spans="16:16" x14ac:dyDescent="0.3">
      <c r="P326134" s="83"/>
    </row>
    <row r="326135" spans="16:16" x14ac:dyDescent="0.3">
      <c r="P326135" s="83"/>
    </row>
    <row r="326136" spans="16:16" x14ac:dyDescent="0.3">
      <c r="P326136" s="83"/>
    </row>
    <row r="326137" spans="16:16" x14ac:dyDescent="0.3">
      <c r="P326137" s="83"/>
    </row>
    <row r="326138" spans="16:16" x14ac:dyDescent="0.3">
      <c r="P326138" s="83"/>
    </row>
    <row r="326139" spans="16:16" x14ac:dyDescent="0.3">
      <c r="P326139" s="83"/>
    </row>
    <row r="326140" spans="16:16" x14ac:dyDescent="0.3">
      <c r="P326140" s="83"/>
    </row>
    <row r="326141" spans="16:16" x14ac:dyDescent="0.3">
      <c r="P326141" s="83"/>
    </row>
    <row r="326142" spans="16:16" x14ac:dyDescent="0.3">
      <c r="P326142" s="83"/>
    </row>
    <row r="326143" spans="16:16" x14ac:dyDescent="0.3">
      <c r="P326143" s="83"/>
    </row>
    <row r="326144" spans="16:16" x14ac:dyDescent="0.3">
      <c r="P326144" s="83"/>
    </row>
    <row r="326145" spans="16:16" x14ac:dyDescent="0.3">
      <c r="P326145" s="83"/>
    </row>
    <row r="326146" spans="16:16" x14ac:dyDescent="0.3">
      <c r="P326146" s="83"/>
    </row>
    <row r="326147" spans="16:16" x14ac:dyDescent="0.3">
      <c r="P326147" s="83"/>
    </row>
    <row r="326148" spans="16:16" x14ac:dyDescent="0.3">
      <c r="P326148" s="83"/>
    </row>
    <row r="326149" spans="16:16" x14ac:dyDescent="0.3">
      <c r="P326149" s="83"/>
    </row>
    <row r="326150" spans="16:16" x14ac:dyDescent="0.3">
      <c r="P326150" s="83"/>
    </row>
    <row r="326151" spans="16:16" x14ac:dyDescent="0.3">
      <c r="P326151" s="83"/>
    </row>
    <row r="326152" spans="16:16" x14ac:dyDescent="0.3">
      <c r="P326152" s="83"/>
    </row>
    <row r="326153" spans="16:16" x14ac:dyDescent="0.3">
      <c r="P326153" s="83"/>
    </row>
    <row r="326154" spans="16:16" x14ac:dyDescent="0.3">
      <c r="P326154" s="83"/>
    </row>
    <row r="326155" spans="16:16" x14ac:dyDescent="0.3">
      <c r="P326155" s="83"/>
    </row>
    <row r="326156" spans="16:16" x14ac:dyDescent="0.3">
      <c r="P326156" s="83"/>
    </row>
    <row r="326157" spans="16:16" x14ac:dyDescent="0.3">
      <c r="P326157" s="83"/>
    </row>
    <row r="326158" spans="16:16" x14ac:dyDescent="0.3">
      <c r="P326158" s="83"/>
    </row>
    <row r="326159" spans="16:16" x14ac:dyDescent="0.3">
      <c r="P326159" s="83"/>
    </row>
    <row r="326160" spans="16:16" x14ac:dyDescent="0.3">
      <c r="P326160" s="83"/>
    </row>
    <row r="326161" spans="16:16" x14ac:dyDescent="0.3">
      <c r="P326161" s="83"/>
    </row>
    <row r="326162" spans="16:16" x14ac:dyDescent="0.3">
      <c r="P326162" s="83"/>
    </row>
    <row r="326163" spans="16:16" x14ac:dyDescent="0.3">
      <c r="P326163" s="83"/>
    </row>
    <row r="326164" spans="16:16" x14ac:dyDescent="0.3">
      <c r="P326164" s="83"/>
    </row>
    <row r="326165" spans="16:16" x14ac:dyDescent="0.3">
      <c r="P326165" s="83"/>
    </row>
    <row r="326166" spans="16:16" x14ac:dyDescent="0.3">
      <c r="P326166" s="83"/>
    </row>
    <row r="326167" spans="16:16" x14ac:dyDescent="0.3">
      <c r="P326167" s="83"/>
    </row>
    <row r="326168" spans="16:16" x14ac:dyDescent="0.3">
      <c r="P326168" s="83"/>
    </row>
    <row r="326169" spans="16:16" x14ac:dyDescent="0.3">
      <c r="P326169" s="83"/>
    </row>
    <row r="326170" spans="16:16" x14ac:dyDescent="0.3">
      <c r="P326170" s="83"/>
    </row>
    <row r="326171" spans="16:16" x14ac:dyDescent="0.3">
      <c r="P326171" s="83"/>
    </row>
    <row r="326172" spans="16:16" x14ac:dyDescent="0.3">
      <c r="P326172" s="83"/>
    </row>
    <row r="326173" spans="16:16" x14ac:dyDescent="0.3">
      <c r="P326173" s="83"/>
    </row>
    <row r="326174" spans="16:16" x14ac:dyDescent="0.3">
      <c r="P326174" s="83"/>
    </row>
    <row r="326175" spans="16:16" x14ac:dyDescent="0.3">
      <c r="P326175" s="83"/>
    </row>
    <row r="326176" spans="16:16" x14ac:dyDescent="0.3">
      <c r="P326176" s="83"/>
    </row>
    <row r="326177" spans="16:16" x14ac:dyDescent="0.3">
      <c r="P326177" s="83"/>
    </row>
    <row r="326178" spans="16:16" x14ac:dyDescent="0.3">
      <c r="P326178" s="83"/>
    </row>
    <row r="326179" spans="16:16" x14ac:dyDescent="0.3">
      <c r="P326179" s="83"/>
    </row>
    <row r="326180" spans="16:16" x14ac:dyDescent="0.3">
      <c r="P326180" s="83"/>
    </row>
    <row r="326181" spans="16:16" x14ac:dyDescent="0.3">
      <c r="P326181" s="83"/>
    </row>
    <row r="326182" spans="16:16" x14ac:dyDescent="0.3">
      <c r="P326182" s="83"/>
    </row>
    <row r="326183" spans="16:16" x14ac:dyDescent="0.3">
      <c r="P326183" s="83"/>
    </row>
    <row r="326184" spans="16:16" x14ac:dyDescent="0.3">
      <c r="P326184" s="83"/>
    </row>
    <row r="326185" spans="16:16" x14ac:dyDescent="0.3">
      <c r="P326185" s="83"/>
    </row>
    <row r="326186" spans="16:16" x14ac:dyDescent="0.3">
      <c r="P326186" s="83"/>
    </row>
    <row r="326187" spans="16:16" x14ac:dyDescent="0.3">
      <c r="P326187" s="83"/>
    </row>
    <row r="326188" spans="16:16" x14ac:dyDescent="0.3">
      <c r="P326188" s="83"/>
    </row>
    <row r="326189" spans="16:16" x14ac:dyDescent="0.3">
      <c r="P326189" s="83"/>
    </row>
    <row r="326190" spans="16:16" x14ac:dyDescent="0.3">
      <c r="P326190" s="83"/>
    </row>
    <row r="326191" spans="16:16" x14ac:dyDescent="0.3">
      <c r="P326191" s="83"/>
    </row>
    <row r="326192" spans="16:16" x14ac:dyDescent="0.3">
      <c r="P326192" s="83"/>
    </row>
    <row r="326193" spans="16:16" x14ac:dyDescent="0.3">
      <c r="P326193" s="83"/>
    </row>
    <row r="326194" spans="16:16" x14ac:dyDescent="0.3">
      <c r="P326194" s="83"/>
    </row>
    <row r="326195" spans="16:16" x14ac:dyDescent="0.3">
      <c r="P326195" s="83"/>
    </row>
    <row r="326196" spans="16:16" x14ac:dyDescent="0.3">
      <c r="P326196" s="83"/>
    </row>
    <row r="326197" spans="16:16" x14ac:dyDescent="0.3">
      <c r="P326197" s="83"/>
    </row>
    <row r="326198" spans="16:16" x14ac:dyDescent="0.3">
      <c r="P326198" s="83"/>
    </row>
    <row r="326199" spans="16:16" x14ac:dyDescent="0.3">
      <c r="P326199" s="83"/>
    </row>
    <row r="326200" spans="16:16" x14ac:dyDescent="0.3">
      <c r="P326200" s="83"/>
    </row>
    <row r="326201" spans="16:16" x14ac:dyDescent="0.3">
      <c r="P326201" s="83"/>
    </row>
    <row r="326202" spans="16:16" x14ac:dyDescent="0.3">
      <c r="P326202" s="83"/>
    </row>
    <row r="326203" spans="16:16" x14ac:dyDescent="0.3">
      <c r="P326203" s="83"/>
    </row>
    <row r="326204" spans="16:16" x14ac:dyDescent="0.3">
      <c r="P326204" s="83"/>
    </row>
    <row r="326205" spans="16:16" x14ac:dyDescent="0.3">
      <c r="P326205" s="83"/>
    </row>
    <row r="326206" spans="16:16" x14ac:dyDescent="0.3">
      <c r="P326206" s="83"/>
    </row>
    <row r="326207" spans="16:16" x14ac:dyDescent="0.3">
      <c r="P326207" s="83"/>
    </row>
    <row r="326208" spans="16:16" x14ac:dyDescent="0.3">
      <c r="P326208" s="83"/>
    </row>
    <row r="326209" spans="16:16" x14ac:dyDescent="0.3">
      <c r="P326209" s="83"/>
    </row>
    <row r="326210" spans="16:16" x14ac:dyDescent="0.3">
      <c r="P326210" s="83"/>
    </row>
    <row r="326211" spans="16:16" x14ac:dyDescent="0.3">
      <c r="P326211" s="83"/>
    </row>
    <row r="326212" spans="16:16" x14ac:dyDescent="0.3">
      <c r="P326212" s="83"/>
    </row>
    <row r="326213" spans="16:16" x14ac:dyDescent="0.3">
      <c r="P326213" s="83"/>
    </row>
    <row r="326214" spans="16:16" x14ac:dyDescent="0.3">
      <c r="P326214" s="83"/>
    </row>
    <row r="326215" spans="16:16" x14ac:dyDescent="0.3">
      <c r="P326215" s="83"/>
    </row>
    <row r="326216" spans="16:16" x14ac:dyDescent="0.3">
      <c r="P326216" s="83"/>
    </row>
    <row r="326217" spans="16:16" x14ac:dyDescent="0.3">
      <c r="P326217" s="83"/>
    </row>
    <row r="326218" spans="16:16" x14ac:dyDescent="0.3">
      <c r="P326218" s="83"/>
    </row>
    <row r="326219" spans="16:16" x14ac:dyDescent="0.3">
      <c r="P326219" s="83"/>
    </row>
    <row r="326220" spans="16:16" x14ac:dyDescent="0.3">
      <c r="P326220" s="83"/>
    </row>
    <row r="326221" spans="16:16" x14ac:dyDescent="0.3">
      <c r="P326221" s="83"/>
    </row>
    <row r="326222" spans="16:16" x14ac:dyDescent="0.3">
      <c r="P326222" s="83"/>
    </row>
    <row r="326223" spans="16:16" x14ac:dyDescent="0.3">
      <c r="P326223" s="83"/>
    </row>
    <row r="326224" spans="16:16" x14ac:dyDescent="0.3">
      <c r="P326224" s="83"/>
    </row>
    <row r="326225" spans="16:16" x14ac:dyDescent="0.3">
      <c r="P326225" s="83"/>
    </row>
    <row r="326226" spans="16:16" x14ac:dyDescent="0.3">
      <c r="P326226" s="83"/>
    </row>
    <row r="326227" spans="16:16" x14ac:dyDescent="0.3">
      <c r="P326227" s="83"/>
    </row>
    <row r="326228" spans="16:16" x14ac:dyDescent="0.3">
      <c r="P326228" s="83"/>
    </row>
    <row r="326229" spans="16:16" x14ac:dyDescent="0.3">
      <c r="P326229" s="83"/>
    </row>
    <row r="326230" spans="16:16" x14ac:dyDescent="0.3">
      <c r="P326230" s="83"/>
    </row>
    <row r="326231" spans="16:16" x14ac:dyDescent="0.3">
      <c r="P326231" s="83"/>
    </row>
    <row r="326232" spans="16:16" x14ac:dyDescent="0.3">
      <c r="P326232" s="83"/>
    </row>
    <row r="326233" spans="16:16" x14ac:dyDescent="0.3">
      <c r="P326233" s="83"/>
    </row>
    <row r="326234" spans="16:16" x14ac:dyDescent="0.3">
      <c r="P326234" s="83"/>
    </row>
    <row r="326235" spans="16:16" x14ac:dyDescent="0.3">
      <c r="P326235" s="83"/>
    </row>
    <row r="326236" spans="16:16" x14ac:dyDescent="0.3">
      <c r="P326236" s="83"/>
    </row>
    <row r="326237" spans="16:16" x14ac:dyDescent="0.3">
      <c r="P326237" s="83"/>
    </row>
    <row r="326238" spans="16:16" x14ac:dyDescent="0.3">
      <c r="P326238" s="83"/>
    </row>
    <row r="326239" spans="16:16" x14ac:dyDescent="0.3">
      <c r="P326239" s="83"/>
    </row>
    <row r="326240" spans="16:16" x14ac:dyDescent="0.3">
      <c r="P326240" s="83"/>
    </row>
    <row r="326241" spans="16:16" x14ac:dyDescent="0.3">
      <c r="P326241" s="83"/>
    </row>
    <row r="326242" spans="16:16" x14ac:dyDescent="0.3">
      <c r="P326242" s="83"/>
    </row>
    <row r="326243" spans="16:16" x14ac:dyDescent="0.3">
      <c r="P326243" s="83"/>
    </row>
    <row r="326244" spans="16:16" x14ac:dyDescent="0.3">
      <c r="P326244" s="83"/>
    </row>
    <row r="326245" spans="16:16" x14ac:dyDescent="0.3">
      <c r="P326245" s="83"/>
    </row>
    <row r="326246" spans="16:16" x14ac:dyDescent="0.3">
      <c r="P326246" s="83"/>
    </row>
    <row r="326247" spans="16:16" x14ac:dyDescent="0.3">
      <c r="P326247" s="83"/>
    </row>
    <row r="326248" spans="16:16" x14ac:dyDescent="0.3">
      <c r="P326248" s="83"/>
    </row>
    <row r="326249" spans="16:16" x14ac:dyDescent="0.3">
      <c r="P326249" s="83"/>
    </row>
    <row r="326250" spans="16:16" x14ac:dyDescent="0.3">
      <c r="P326250" s="83"/>
    </row>
    <row r="326251" spans="16:16" x14ac:dyDescent="0.3">
      <c r="P326251" s="83"/>
    </row>
    <row r="326252" spans="16:16" x14ac:dyDescent="0.3">
      <c r="P326252" s="83"/>
    </row>
    <row r="326253" spans="16:16" x14ac:dyDescent="0.3">
      <c r="P326253" s="83"/>
    </row>
    <row r="326254" spans="16:16" x14ac:dyDescent="0.3">
      <c r="P326254" s="83"/>
    </row>
    <row r="326255" spans="16:16" x14ac:dyDescent="0.3">
      <c r="P326255" s="83"/>
    </row>
    <row r="326256" spans="16:16" x14ac:dyDescent="0.3">
      <c r="P326256" s="83"/>
    </row>
    <row r="326257" spans="16:16" x14ac:dyDescent="0.3">
      <c r="P326257" s="83"/>
    </row>
    <row r="326258" spans="16:16" x14ac:dyDescent="0.3">
      <c r="P326258" s="83"/>
    </row>
    <row r="326259" spans="16:16" x14ac:dyDescent="0.3">
      <c r="P326259" s="83"/>
    </row>
    <row r="326260" spans="16:16" x14ac:dyDescent="0.3">
      <c r="P326260" s="83"/>
    </row>
    <row r="326261" spans="16:16" x14ac:dyDescent="0.3">
      <c r="P326261" s="83"/>
    </row>
    <row r="326262" spans="16:16" x14ac:dyDescent="0.3">
      <c r="P326262" s="83"/>
    </row>
    <row r="326263" spans="16:16" x14ac:dyDescent="0.3">
      <c r="P326263" s="83"/>
    </row>
    <row r="326264" spans="16:16" x14ac:dyDescent="0.3">
      <c r="P326264" s="83"/>
    </row>
    <row r="326265" spans="16:16" x14ac:dyDescent="0.3">
      <c r="P326265" s="83"/>
    </row>
    <row r="326266" spans="16:16" x14ac:dyDescent="0.3">
      <c r="P326266" s="83"/>
    </row>
    <row r="326267" spans="16:16" x14ac:dyDescent="0.3">
      <c r="P326267" s="83"/>
    </row>
    <row r="326268" spans="16:16" x14ac:dyDescent="0.3">
      <c r="P326268" s="83"/>
    </row>
    <row r="326269" spans="16:16" x14ac:dyDescent="0.3">
      <c r="P326269" s="83"/>
    </row>
    <row r="326270" spans="16:16" x14ac:dyDescent="0.3">
      <c r="P326270" s="83"/>
    </row>
    <row r="326271" spans="16:16" x14ac:dyDescent="0.3">
      <c r="P326271" s="83"/>
    </row>
    <row r="326272" spans="16:16" x14ac:dyDescent="0.3">
      <c r="P326272" s="83"/>
    </row>
    <row r="326273" spans="16:16" x14ac:dyDescent="0.3">
      <c r="P326273" s="83"/>
    </row>
    <row r="326274" spans="16:16" x14ac:dyDescent="0.3">
      <c r="P326274" s="83"/>
    </row>
    <row r="326275" spans="16:16" x14ac:dyDescent="0.3">
      <c r="P326275" s="83"/>
    </row>
    <row r="326276" spans="16:16" x14ac:dyDescent="0.3">
      <c r="P326276" s="83"/>
    </row>
    <row r="326277" spans="16:16" x14ac:dyDescent="0.3">
      <c r="P326277" s="83"/>
    </row>
    <row r="326278" spans="16:16" x14ac:dyDescent="0.3">
      <c r="P326278" s="83"/>
    </row>
    <row r="326279" spans="16:16" x14ac:dyDescent="0.3">
      <c r="P326279" s="83"/>
    </row>
    <row r="326280" spans="16:16" x14ac:dyDescent="0.3">
      <c r="P326280" s="83"/>
    </row>
    <row r="326281" spans="16:16" x14ac:dyDescent="0.3">
      <c r="P326281" s="83"/>
    </row>
    <row r="326282" spans="16:16" x14ac:dyDescent="0.3">
      <c r="P326282" s="83"/>
    </row>
    <row r="326283" spans="16:16" x14ac:dyDescent="0.3">
      <c r="P326283" s="83"/>
    </row>
    <row r="326284" spans="16:16" x14ac:dyDescent="0.3">
      <c r="P326284" s="83"/>
    </row>
    <row r="326285" spans="16:16" x14ac:dyDescent="0.3">
      <c r="P326285" s="83"/>
    </row>
    <row r="326286" spans="16:16" x14ac:dyDescent="0.3">
      <c r="P326286" s="83"/>
    </row>
    <row r="326287" spans="16:16" x14ac:dyDescent="0.3">
      <c r="P326287" s="83"/>
    </row>
    <row r="326288" spans="16:16" x14ac:dyDescent="0.3">
      <c r="P326288" s="83"/>
    </row>
    <row r="326289" spans="16:16" x14ac:dyDescent="0.3">
      <c r="P326289" s="83"/>
    </row>
    <row r="326290" spans="16:16" x14ac:dyDescent="0.3">
      <c r="P326290" s="83"/>
    </row>
    <row r="326291" spans="16:16" x14ac:dyDescent="0.3">
      <c r="P326291" s="83"/>
    </row>
    <row r="326292" spans="16:16" x14ac:dyDescent="0.3">
      <c r="P326292" s="83"/>
    </row>
    <row r="326293" spans="16:16" x14ac:dyDescent="0.3">
      <c r="P326293" s="83"/>
    </row>
    <row r="326294" spans="16:16" x14ac:dyDescent="0.3">
      <c r="P326294" s="83"/>
    </row>
    <row r="326295" spans="16:16" x14ac:dyDescent="0.3">
      <c r="P326295" s="83"/>
    </row>
    <row r="326296" spans="16:16" x14ac:dyDescent="0.3">
      <c r="P326296" s="83"/>
    </row>
    <row r="326297" spans="16:16" x14ac:dyDescent="0.3">
      <c r="P326297" s="83"/>
    </row>
    <row r="326298" spans="16:16" x14ac:dyDescent="0.3">
      <c r="P326298" s="83"/>
    </row>
    <row r="326299" spans="16:16" x14ac:dyDescent="0.3">
      <c r="P326299" s="83"/>
    </row>
    <row r="326300" spans="16:16" x14ac:dyDescent="0.3">
      <c r="P326300" s="83"/>
    </row>
    <row r="326301" spans="16:16" x14ac:dyDescent="0.3">
      <c r="P326301" s="83"/>
    </row>
    <row r="326302" spans="16:16" x14ac:dyDescent="0.3">
      <c r="P326302" s="83"/>
    </row>
    <row r="326303" spans="16:16" x14ac:dyDescent="0.3">
      <c r="P326303" s="83"/>
    </row>
    <row r="326304" spans="16:16" x14ac:dyDescent="0.3">
      <c r="P326304" s="83"/>
    </row>
    <row r="326305" spans="16:16" x14ac:dyDescent="0.3">
      <c r="P326305" s="83"/>
    </row>
    <row r="326306" spans="16:16" x14ac:dyDescent="0.3">
      <c r="P326306" s="83"/>
    </row>
    <row r="326307" spans="16:16" x14ac:dyDescent="0.3">
      <c r="P326307" s="83"/>
    </row>
    <row r="326308" spans="16:16" x14ac:dyDescent="0.3">
      <c r="P326308" s="83"/>
    </row>
    <row r="326309" spans="16:16" x14ac:dyDescent="0.3">
      <c r="P326309" s="83"/>
    </row>
    <row r="326310" spans="16:16" x14ac:dyDescent="0.3">
      <c r="P326310" s="83"/>
    </row>
    <row r="326311" spans="16:16" x14ac:dyDescent="0.3">
      <c r="P326311" s="83"/>
    </row>
    <row r="326312" spans="16:16" x14ac:dyDescent="0.3">
      <c r="P326312" s="83"/>
    </row>
    <row r="326313" spans="16:16" x14ac:dyDescent="0.3">
      <c r="P326313" s="83"/>
    </row>
    <row r="326314" spans="16:16" x14ac:dyDescent="0.3">
      <c r="P326314" s="83"/>
    </row>
    <row r="326315" spans="16:16" x14ac:dyDescent="0.3">
      <c r="P326315" s="83"/>
    </row>
    <row r="326316" spans="16:16" x14ac:dyDescent="0.3">
      <c r="P326316" s="83"/>
    </row>
    <row r="326317" spans="16:16" x14ac:dyDescent="0.3">
      <c r="P326317" s="83"/>
    </row>
    <row r="326318" spans="16:16" x14ac:dyDescent="0.3">
      <c r="P326318" s="83"/>
    </row>
    <row r="326319" spans="16:16" x14ac:dyDescent="0.3">
      <c r="P326319" s="83"/>
    </row>
    <row r="326320" spans="16:16" x14ac:dyDescent="0.3">
      <c r="P326320" s="83"/>
    </row>
    <row r="326321" spans="16:16" x14ac:dyDescent="0.3">
      <c r="P326321" s="83"/>
    </row>
    <row r="326322" spans="16:16" x14ac:dyDescent="0.3">
      <c r="P326322" s="83"/>
    </row>
    <row r="326323" spans="16:16" x14ac:dyDescent="0.3">
      <c r="P326323" s="83"/>
    </row>
    <row r="326324" spans="16:16" x14ac:dyDescent="0.3">
      <c r="P326324" s="83"/>
    </row>
    <row r="326325" spans="16:16" x14ac:dyDescent="0.3">
      <c r="P326325" s="83"/>
    </row>
    <row r="326326" spans="16:16" x14ac:dyDescent="0.3">
      <c r="P326326" s="83"/>
    </row>
    <row r="326327" spans="16:16" x14ac:dyDescent="0.3">
      <c r="P326327" s="83"/>
    </row>
    <row r="326328" spans="16:16" x14ac:dyDescent="0.3">
      <c r="P326328" s="83"/>
    </row>
    <row r="326329" spans="16:16" x14ac:dyDescent="0.3">
      <c r="P326329" s="83"/>
    </row>
    <row r="326330" spans="16:16" x14ac:dyDescent="0.3">
      <c r="P326330" s="83"/>
    </row>
    <row r="326331" spans="16:16" x14ac:dyDescent="0.3">
      <c r="P326331" s="83"/>
    </row>
    <row r="326332" spans="16:16" x14ac:dyDescent="0.3">
      <c r="P326332" s="83"/>
    </row>
    <row r="326333" spans="16:16" x14ac:dyDescent="0.3">
      <c r="P326333" s="83"/>
    </row>
    <row r="326334" spans="16:16" x14ac:dyDescent="0.3">
      <c r="P326334" s="83"/>
    </row>
    <row r="326335" spans="16:16" x14ac:dyDescent="0.3">
      <c r="P326335" s="83"/>
    </row>
    <row r="326336" spans="16:16" x14ac:dyDescent="0.3">
      <c r="P326336" s="83"/>
    </row>
    <row r="326337" spans="16:16" x14ac:dyDescent="0.3">
      <c r="P326337" s="83"/>
    </row>
    <row r="326338" spans="16:16" x14ac:dyDescent="0.3">
      <c r="P326338" s="83"/>
    </row>
    <row r="326339" spans="16:16" x14ac:dyDescent="0.3">
      <c r="P326339" s="83"/>
    </row>
    <row r="326340" spans="16:16" x14ac:dyDescent="0.3">
      <c r="P326340" s="83"/>
    </row>
    <row r="326341" spans="16:16" x14ac:dyDescent="0.3">
      <c r="P326341" s="83"/>
    </row>
    <row r="326342" spans="16:16" x14ac:dyDescent="0.3">
      <c r="P326342" s="83"/>
    </row>
    <row r="326343" spans="16:16" x14ac:dyDescent="0.3">
      <c r="P326343" s="83"/>
    </row>
    <row r="326344" spans="16:16" x14ac:dyDescent="0.3">
      <c r="P326344" s="83"/>
    </row>
    <row r="326345" spans="16:16" x14ac:dyDescent="0.3">
      <c r="P326345" s="83"/>
    </row>
    <row r="326346" spans="16:16" x14ac:dyDescent="0.3">
      <c r="P326346" s="83"/>
    </row>
    <row r="326347" spans="16:16" x14ac:dyDescent="0.3">
      <c r="P326347" s="83"/>
    </row>
    <row r="326348" spans="16:16" x14ac:dyDescent="0.3">
      <c r="P326348" s="83"/>
    </row>
    <row r="326349" spans="16:16" x14ac:dyDescent="0.3">
      <c r="P326349" s="83"/>
    </row>
    <row r="326350" spans="16:16" x14ac:dyDescent="0.3">
      <c r="P326350" s="83"/>
    </row>
    <row r="326351" spans="16:16" x14ac:dyDescent="0.3">
      <c r="P326351" s="83"/>
    </row>
    <row r="326352" spans="16:16" x14ac:dyDescent="0.3">
      <c r="P326352" s="83"/>
    </row>
    <row r="326353" spans="16:16" x14ac:dyDescent="0.3">
      <c r="P326353" s="83"/>
    </row>
    <row r="326354" spans="16:16" x14ac:dyDescent="0.3">
      <c r="P326354" s="83"/>
    </row>
    <row r="326355" spans="16:16" x14ac:dyDescent="0.3">
      <c r="P326355" s="83"/>
    </row>
    <row r="326356" spans="16:16" x14ac:dyDescent="0.3">
      <c r="P326356" s="83"/>
    </row>
    <row r="326357" spans="16:16" x14ac:dyDescent="0.3">
      <c r="P326357" s="83"/>
    </row>
    <row r="326358" spans="16:16" x14ac:dyDescent="0.3">
      <c r="P326358" s="83"/>
    </row>
    <row r="326359" spans="16:16" x14ac:dyDescent="0.3">
      <c r="P326359" s="83"/>
    </row>
    <row r="326360" spans="16:16" x14ac:dyDescent="0.3">
      <c r="P326360" s="83"/>
    </row>
    <row r="326361" spans="16:16" x14ac:dyDescent="0.3">
      <c r="P326361" s="83"/>
    </row>
    <row r="326362" spans="16:16" x14ac:dyDescent="0.3">
      <c r="P326362" s="83"/>
    </row>
    <row r="326363" spans="16:16" x14ac:dyDescent="0.3">
      <c r="P326363" s="83"/>
    </row>
    <row r="326364" spans="16:16" x14ac:dyDescent="0.3">
      <c r="P326364" s="83"/>
    </row>
    <row r="326365" spans="16:16" x14ac:dyDescent="0.3">
      <c r="P326365" s="83"/>
    </row>
    <row r="326366" spans="16:16" x14ac:dyDescent="0.3">
      <c r="P326366" s="83"/>
    </row>
    <row r="326367" spans="16:16" x14ac:dyDescent="0.3">
      <c r="P326367" s="83"/>
    </row>
    <row r="326368" spans="16:16" x14ac:dyDescent="0.3">
      <c r="P326368" s="83"/>
    </row>
    <row r="326369" spans="16:16" x14ac:dyDescent="0.3">
      <c r="P326369" s="83"/>
    </row>
    <row r="326370" spans="16:16" x14ac:dyDescent="0.3">
      <c r="P326370" s="83"/>
    </row>
    <row r="326371" spans="16:16" x14ac:dyDescent="0.3">
      <c r="P326371" s="83"/>
    </row>
    <row r="326372" spans="16:16" x14ac:dyDescent="0.3">
      <c r="P326372" s="83"/>
    </row>
    <row r="326373" spans="16:16" x14ac:dyDescent="0.3">
      <c r="P326373" s="83"/>
    </row>
    <row r="326374" spans="16:16" x14ac:dyDescent="0.3">
      <c r="P326374" s="83"/>
    </row>
    <row r="326375" spans="16:16" x14ac:dyDescent="0.3">
      <c r="P326375" s="83"/>
    </row>
    <row r="326376" spans="16:16" x14ac:dyDescent="0.3">
      <c r="P326376" s="83"/>
    </row>
    <row r="326377" spans="16:16" x14ac:dyDescent="0.3">
      <c r="P326377" s="83"/>
    </row>
    <row r="326378" spans="16:16" x14ac:dyDescent="0.3">
      <c r="P326378" s="83"/>
    </row>
    <row r="326379" spans="16:16" x14ac:dyDescent="0.3">
      <c r="P326379" s="83"/>
    </row>
    <row r="326380" spans="16:16" x14ac:dyDescent="0.3">
      <c r="P326380" s="83"/>
    </row>
    <row r="326381" spans="16:16" x14ac:dyDescent="0.3">
      <c r="P326381" s="83"/>
    </row>
    <row r="326382" spans="16:16" x14ac:dyDescent="0.3">
      <c r="P326382" s="83"/>
    </row>
    <row r="326383" spans="16:16" x14ac:dyDescent="0.3">
      <c r="P326383" s="83"/>
    </row>
    <row r="326384" spans="16:16" x14ac:dyDescent="0.3">
      <c r="P326384" s="83"/>
    </row>
    <row r="326385" spans="16:16" x14ac:dyDescent="0.3">
      <c r="P326385" s="83"/>
    </row>
    <row r="326386" spans="16:16" x14ac:dyDescent="0.3">
      <c r="P326386" s="83"/>
    </row>
    <row r="326387" spans="16:16" x14ac:dyDescent="0.3">
      <c r="P326387" s="83"/>
    </row>
    <row r="326388" spans="16:16" x14ac:dyDescent="0.3">
      <c r="P326388" s="83"/>
    </row>
    <row r="326389" spans="16:16" x14ac:dyDescent="0.3">
      <c r="P326389" s="83"/>
    </row>
    <row r="326390" spans="16:16" x14ac:dyDescent="0.3">
      <c r="P326390" s="83"/>
    </row>
    <row r="326391" spans="16:16" x14ac:dyDescent="0.3">
      <c r="P326391" s="83"/>
    </row>
    <row r="326392" spans="16:16" x14ac:dyDescent="0.3">
      <c r="P326392" s="83"/>
    </row>
    <row r="326393" spans="16:16" x14ac:dyDescent="0.3">
      <c r="P326393" s="83"/>
    </row>
    <row r="326394" spans="16:16" x14ac:dyDescent="0.3">
      <c r="P326394" s="83"/>
    </row>
    <row r="326395" spans="16:16" x14ac:dyDescent="0.3">
      <c r="P326395" s="83"/>
    </row>
    <row r="326396" spans="16:16" x14ac:dyDescent="0.3">
      <c r="P326396" s="83"/>
    </row>
    <row r="326397" spans="16:16" x14ac:dyDescent="0.3">
      <c r="P326397" s="83"/>
    </row>
    <row r="326398" spans="16:16" x14ac:dyDescent="0.3">
      <c r="P326398" s="83"/>
    </row>
    <row r="326399" spans="16:16" x14ac:dyDescent="0.3">
      <c r="P326399" s="83"/>
    </row>
    <row r="326400" spans="16:16" x14ac:dyDescent="0.3">
      <c r="P326400" s="83"/>
    </row>
    <row r="326401" spans="16:16" x14ac:dyDescent="0.3">
      <c r="P326401" s="83"/>
    </row>
    <row r="326402" spans="16:16" x14ac:dyDescent="0.3">
      <c r="P326402" s="83"/>
    </row>
    <row r="326403" spans="16:16" x14ac:dyDescent="0.3">
      <c r="P326403" s="83"/>
    </row>
    <row r="326404" spans="16:16" x14ac:dyDescent="0.3">
      <c r="P326404" s="83"/>
    </row>
    <row r="326405" spans="16:16" x14ac:dyDescent="0.3">
      <c r="P326405" s="83"/>
    </row>
    <row r="326406" spans="16:16" x14ac:dyDescent="0.3">
      <c r="P326406" s="83"/>
    </row>
    <row r="326407" spans="16:16" x14ac:dyDescent="0.3">
      <c r="P326407" s="83"/>
    </row>
    <row r="326408" spans="16:16" x14ac:dyDescent="0.3">
      <c r="P326408" s="83"/>
    </row>
    <row r="326409" spans="16:16" x14ac:dyDescent="0.3">
      <c r="P326409" s="83"/>
    </row>
    <row r="326410" spans="16:16" x14ac:dyDescent="0.3">
      <c r="P326410" s="83"/>
    </row>
    <row r="326411" spans="16:16" x14ac:dyDescent="0.3">
      <c r="P326411" s="83"/>
    </row>
    <row r="326412" spans="16:16" x14ac:dyDescent="0.3">
      <c r="P326412" s="83"/>
    </row>
    <row r="326413" spans="16:16" x14ac:dyDescent="0.3">
      <c r="P326413" s="83"/>
    </row>
    <row r="326414" spans="16:16" x14ac:dyDescent="0.3">
      <c r="P326414" s="83"/>
    </row>
    <row r="326415" spans="16:16" x14ac:dyDescent="0.3">
      <c r="P326415" s="83"/>
    </row>
    <row r="326416" spans="16:16" x14ac:dyDescent="0.3">
      <c r="P326416" s="83"/>
    </row>
    <row r="326417" spans="16:16" x14ac:dyDescent="0.3">
      <c r="P326417" s="83"/>
    </row>
    <row r="326418" spans="16:16" x14ac:dyDescent="0.3">
      <c r="P326418" s="83"/>
    </row>
    <row r="326419" spans="16:16" x14ac:dyDescent="0.3">
      <c r="P326419" s="83"/>
    </row>
    <row r="326420" spans="16:16" x14ac:dyDescent="0.3">
      <c r="P326420" s="83"/>
    </row>
    <row r="326421" spans="16:16" x14ac:dyDescent="0.3">
      <c r="P326421" s="83"/>
    </row>
    <row r="326422" spans="16:16" x14ac:dyDescent="0.3">
      <c r="P326422" s="83"/>
    </row>
    <row r="326423" spans="16:16" x14ac:dyDescent="0.3">
      <c r="P326423" s="83"/>
    </row>
    <row r="326424" spans="16:16" x14ac:dyDescent="0.3">
      <c r="P326424" s="83"/>
    </row>
    <row r="326425" spans="16:16" x14ac:dyDescent="0.3">
      <c r="P326425" s="83"/>
    </row>
    <row r="326426" spans="16:16" x14ac:dyDescent="0.3">
      <c r="P326426" s="83"/>
    </row>
    <row r="326427" spans="16:16" x14ac:dyDescent="0.3">
      <c r="P326427" s="83"/>
    </row>
    <row r="326428" spans="16:16" x14ac:dyDescent="0.3">
      <c r="P326428" s="83"/>
    </row>
    <row r="326429" spans="16:16" x14ac:dyDescent="0.3">
      <c r="P326429" s="83"/>
    </row>
    <row r="326430" spans="16:16" x14ac:dyDescent="0.3">
      <c r="P326430" s="83"/>
    </row>
    <row r="326431" spans="16:16" x14ac:dyDescent="0.3">
      <c r="P326431" s="83"/>
    </row>
    <row r="326432" spans="16:16" x14ac:dyDescent="0.3">
      <c r="P326432" s="83"/>
    </row>
    <row r="326433" spans="16:16" x14ac:dyDescent="0.3">
      <c r="P326433" s="83"/>
    </row>
    <row r="326434" spans="16:16" x14ac:dyDescent="0.3">
      <c r="P326434" s="83"/>
    </row>
    <row r="326435" spans="16:16" x14ac:dyDescent="0.3">
      <c r="P326435" s="83"/>
    </row>
    <row r="326436" spans="16:16" x14ac:dyDescent="0.3">
      <c r="P326436" s="83"/>
    </row>
    <row r="326437" spans="16:16" x14ac:dyDescent="0.3">
      <c r="P326437" s="83"/>
    </row>
    <row r="326438" spans="16:16" x14ac:dyDescent="0.3">
      <c r="P326438" s="83"/>
    </row>
    <row r="326439" spans="16:16" x14ac:dyDescent="0.3">
      <c r="P326439" s="83"/>
    </row>
    <row r="326440" spans="16:16" x14ac:dyDescent="0.3">
      <c r="P326440" s="83"/>
    </row>
    <row r="326441" spans="16:16" x14ac:dyDescent="0.3">
      <c r="P326441" s="83"/>
    </row>
    <row r="326442" spans="16:16" x14ac:dyDescent="0.3">
      <c r="P326442" s="83"/>
    </row>
    <row r="326443" spans="16:16" x14ac:dyDescent="0.3">
      <c r="P326443" s="83"/>
    </row>
    <row r="326444" spans="16:16" x14ac:dyDescent="0.3">
      <c r="P326444" s="83"/>
    </row>
    <row r="326445" spans="16:16" x14ac:dyDescent="0.3">
      <c r="P326445" s="83"/>
    </row>
    <row r="326446" spans="16:16" x14ac:dyDescent="0.3">
      <c r="P326446" s="83"/>
    </row>
    <row r="326447" spans="16:16" x14ac:dyDescent="0.3">
      <c r="P326447" s="83"/>
    </row>
    <row r="326448" spans="16:16" x14ac:dyDescent="0.3">
      <c r="P326448" s="83"/>
    </row>
    <row r="326449" spans="16:16" x14ac:dyDescent="0.3">
      <c r="P326449" s="83"/>
    </row>
    <row r="326450" spans="16:16" x14ac:dyDescent="0.3">
      <c r="P326450" s="83"/>
    </row>
    <row r="326451" spans="16:16" x14ac:dyDescent="0.3">
      <c r="P326451" s="83"/>
    </row>
    <row r="326452" spans="16:16" x14ac:dyDescent="0.3">
      <c r="P326452" s="83"/>
    </row>
    <row r="326453" spans="16:16" x14ac:dyDescent="0.3">
      <c r="P326453" s="83"/>
    </row>
    <row r="326454" spans="16:16" x14ac:dyDescent="0.3">
      <c r="P326454" s="83"/>
    </row>
    <row r="326455" spans="16:16" x14ac:dyDescent="0.3">
      <c r="P326455" s="83"/>
    </row>
    <row r="326456" spans="16:16" x14ac:dyDescent="0.3">
      <c r="P326456" s="83"/>
    </row>
    <row r="326457" spans="16:16" x14ac:dyDescent="0.3">
      <c r="P326457" s="83"/>
    </row>
    <row r="326458" spans="16:16" x14ac:dyDescent="0.3">
      <c r="P326458" s="83"/>
    </row>
    <row r="326459" spans="16:16" x14ac:dyDescent="0.3">
      <c r="P326459" s="83"/>
    </row>
    <row r="326460" spans="16:16" x14ac:dyDescent="0.3">
      <c r="P326460" s="83"/>
    </row>
    <row r="326461" spans="16:16" x14ac:dyDescent="0.3">
      <c r="P326461" s="83"/>
    </row>
    <row r="326462" spans="16:16" x14ac:dyDescent="0.3">
      <c r="P326462" s="83"/>
    </row>
    <row r="326463" spans="16:16" x14ac:dyDescent="0.3">
      <c r="P326463" s="83"/>
    </row>
    <row r="326464" spans="16:16" x14ac:dyDescent="0.3">
      <c r="P326464" s="83"/>
    </row>
    <row r="326465" spans="16:16" x14ac:dyDescent="0.3">
      <c r="P326465" s="83"/>
    </row>
    <row r="326466" spans="16:16" x14ac:dyDescent="0.3">
      <c r="P326466" s="83"/>
    </row>
    <row r="326467" spans="16:16" x14ac:dyDescent="0.3">
      <c r="P326467" s="83"/>
    </row>
    <row r="326468" spans="16:16" x14ac:dyDescent="0.3">
      <c r="P326468" s="83"/>
    </row>
    <row r="326469" spans="16:16" x14ac:dyDescent="0.3">
      <c r="P326469" s="83"/>
    </row>
    <row r="326470" spans="16:16" x14ac:dyDescent="0.3">
      <c r="P326470" s="83"/>
    </row>
    <row r="326471" spans="16:16" x14ac:dyDescent="0.3">
      <c r="P326471" s="83"/>
    </row>
    <row r="326472" spans="16:16" x14ac:dyDescent="0.3">
      <c r="P326472" s="83"/>
    </row>
    <row r="326473" spans="16:16" x14ac:dyDescent="0.3">
      <c r="P326473" s="83"/>
    </row>
    <row r="326474" spans="16:16" x14ac:dyDescent="0.3">
      <c r="P326474" s="83"/>
    </row>
    <row r="326475" spans="16:16" x14ac:dyDescent="0.3">
      <c r="P326475" s="83"/>
    </row>
    <row r="326476" spans="16:16" x14ac:dyDescent="0.3">
      <c r="P326476" s="83"/>
    </row>
    <row r="326477" spans="16:16" x14ac:dyDescent="0.3">
      <c r="P326477" s="83"/>
    </row>
    <row r="326478" spans="16:16" x14ac:dyDescent="0.3">
      <c r="P326478" s="83"/>
    </row>
    <row r="326479" spans="16:16" x14ac:dyDescent="0.3">
      <c r="P326479" s="83"/>
    </row>
    <row r="326480" spans="16:16" x14ac:dyDescent="0.3">
      <c r="P326480" s="83"/>
    </row>
    <row r="326481" spans="16:16" x14ac:dyDescent="0.3">
      <c r="P326481" s="83"/>
    </row>
    <row r="326482" spans="16:16" x14ac:dyDescent="0.3">
      <c r="P326482" s="83"/>
    </row>
    <row r="326483" spans="16:16" x14ac:dyDescent="0.3">
      <c r="P326483" s="83"/>
    </row>
    <row r="326484" spans="16:16" x14ac:dyDescent="0.3">
      <c r="P326484" s="83"/>
    </row>
    <row r="326485" spans="16:16" x14ac:dyDescent="0.3">
      <c r="P326485" s="83"/>
    </row>
    <row r="326486" spans="16:16" x14ac:dyDescent="0.3">
      <c r="P326486" s="83"/>
    </row>
    <row r="326487" spans="16:16" x14ac:dyDescent="0.3">
      <c r="P326487" s="83"/>
    </row>
    <row r="326488" spans="16:16" x14ac:dyDescent="0.3">
      <c r="P326488" s="83"/>
    </row>
    <row r="326489" spans="16:16" x14ac:dyDescent="0.3">
      <c r="P326489" s="83"/>
    </row>
    <row r="326490" spans="16:16" x14ac:dyDescent="0.3">
      <c r="P326490" s="83"/>
    </row>
    <row r="326491" spans="16:16" x14ac:dyDescent="0.3">
      <c r="P326491" s="83"/>
    </row>
    <row r="326492" spans="16:16" x14ac:dyDescent="0.3">
      <c r="P326492" s="83"/>
    </row>
    <row r="326493" spans="16:16" x14ac:dyDescent="0.3">
      <c r="P326493" s="83"/>
    </row>
    <row r="326494" spans="16:16" x14ac:dyDescent="0.3">
      <c r="P326494" s="83"/>
    </row>
    <row r="326495" spans="16:16" x14ac:dyDescent="0.3">
      <c r="P326495" s="83"/>
    </row>
    <row r="326496" spans="16:16" x14ac:dyDescent="0.3">
      <c r="P326496" s="83"/>
    </row>
    <row r="326497" spans="16:16" x14ac:dyDescent="0.3">
      <c r="P326497" s="83"/>
    </row>
    <row r="326498" spans="16:16" x14ac:dyDescent="0.3">
      <c r="P326498" s="83"/>
    </row>
    <row r="326499" spans="16:16" x14ac:dyDescent="0.3">
      <c r="P326499" s="83"/>
    </row>
    <row r="326500" spans="16:16" x14ac:dyDescent="0.3">
      <c r="P326500" s="83"/>
    </row>
    <row r="326501" spans="16:16" x14ac:dyDescent="0.3">
      <c r="P326501" s="83"/>
    </row>
    <row r="326502" spans="16:16" x14ac:dyDescent="0.3">
      <c r="P326502" s="83"/>
    </row>
    <row r="326503" spans="16:16" x14ac:dyDescent="0.3">
      <c r="P326503" s="83"/>
    </row>
    <row r="326504" spans="16:16" x14ac:dyDescent="0.3">
      <c r="P326504" s="83"/>
    </row>
    <row r="326505" spans="16:16" x14ac:dyDescent="0.3">
      <c r="P326505" s="83"/>
    </row>
    <row r="326506" spans="16:16" x14ac:dyDescent="0.3">
      <c r="P326506" s="83"/>
    </row>
    <row r="326507" spans="16:16" x14ac:dyDescent="0.3">
      <c r="P326507" s="83"/>
    </row>
    <row r="326508" spans="16:16" x14ac:dyDescent="0.3">
      <c r="P326508" s="83"/>
    </row>
    <row r="326509" spans="16:16" x14ac:dyDescent="0.3">
      <c r="P326509" s="83"/>
    </row>
    <row r="326510" spans="16:16" x14ac:dyDescent="0.3">
      <c r="P326510" s="83"/>
    </row>
    <row r="326511" spans="16:16" x14ac:dyDescent="0.3">
      <c r="P326511" s="83"/>
    </row>
    <row r="326512" spans="16:16" x14ac:dyDescent="0.3">
      <c r="P326512" s="83"/>
    </row>
    <row r="326513" spans="16:16" x14ac:dyDescent="0.3">
      <c r="P326513" s="83"/>
    </row>
    <row r="326514" spans="16:16" x14ac:dyDescent="0.3">
      <c r="P326514" s="83"/>
    </row>
    <row r="326515" spans="16:16" x14ac:dyDescent="0.3">
      <c r="P326515" s="83"/>
    </row>
    <row r="326516" spans="16:16" x14ac:dyDescent="0.3">
      <c r="P326516" s="83"/>
    </row>
    <row r="326517" spans="16:16" x14ac:dyDescent="0.3">
      <c r="P326517" s="83"/>
    </row>
    <row r="326518" spans="16:16" x14ac:dyDescent="0.3">
      <c r="P326518" s="83"/>
    </row>
    <row r="326519" spans="16:16" x14ac:dyDescent="0.3">
      <c r="P326519" s="83"/>
    </row>
    <row r="326520" spans="16:16" x14ac:dyDescent="0.3">
      <c r="P326520" s="83"/>
    </row>
    <row r="326521" spans="16:16" x14ac:dyDescent="0.3">
      <c r="P326521" s="83"/>
    </row>
    <row r="326522" spans="16:16" x14ac:dyDescent="0.3">
      <c r="P326522" s="83"/>
    </row>
    <row r="326523" spans="16:16" x14ac:dyDescent="0.3">
      <c r="P326523" s="83"/>
    </row>
    <row r="326524" spans="16:16" x14ac:dyDescent="0.3">
      <c r="P326524" s="83"/>
    </row>
    <row r="326525" spans="16:16" x14ac:dyDescent="0.3">
      <c r="P326525" s="83"/>
    </row>
    <row r="326526" spans="16:16" x14ac:dyDescent="0.3">
      <c r="P326526" s="83"/>
    </row>
    <row r="326527" spans="16:16" x14ac:dyDescent="0.3">
      <c r="P326527" s="83"/>
    </row>
    <row r="326528" spans="16:16" x14ac:dyDescent="0.3">
      <c r="P326528" s="83"/>
    </row>
    <row r="326529" spans="16:16" x14ac:dyDescent="0.3">
      <c r="P326529" s="83"/>
    </row>
    <row r="326530" spans="16:16" x14ac:dyDescent="0.3">
      <c r="P326530" s="83"/>
    </row>
    <row r="326531" spans="16:16" x14ac:dyDescent="0.3">
      <c r="P326531" s="83"/>
    </row>
    <row r="326532" spans="16:16" x14ac:dyDescent="0.3">
      <c r="P326532" s="83"/>
    </row>
    <row r="326533" spans="16:16" x14ac:dyDescent="0.3">
      <c r="P326533" s="83"/>
    </row>
    <row r="326534" spans="16:16" x14ac:dyDescent="0.3">
      <c r="P326534" s="83"/>
    </row>
    <row r="326535" spans="16:16" x14ac:dyDescent="0.3">
      <c r="P326535" s="83"/>
    </row>
    <row r="326536" spans="16:16" x14ac:dyDescent="0.3">
      <c r="P326536" s="83"/>
    </row>
    <row r="326537" spans="16:16" x14ac:dyDescent="0.3">
      <c r="P326537" s="83"/>
    </row>
    <row r="326538" spans="16:16" x14ac:dyDescent="0.3">
      <c r="P326538" s="83"/>
    </row>
    <row r="326539" spans="16:16" x14ac:dyDescent="0.3">
      <c r="P326539" s="83"/>
    </row>
    <row r="326540" spans="16:16" x14ac:dyDescent="0.3">
      <c r="P326540" s="83"/>
    </row>
    <row r="326541" spans="16:16" x14ac:dyDescent="0.3">
      <c r="P326541" s="83"/>
    </row>
    <row r="326542" spans="16:16" x14ac:dyDescent="0.3">
      <c r="P326542" s="83"/>
    </row>
    <row r="326543" spans="16:16" x14ac:dyDescent="0.3">
      <c r="P326543" s="83"/>
    </row>
    <row r="326544" spans="16:16" x14ac:dyDescent="0.3">
      <c r="P326544" s="83"/>
    </row>
    <row r="326545" spans="16:16" x14ac:dyDescent="0.3">
      <c r="P326545" s="83"/>
    </row>
    <row r="326546" spans="16:16" x14ac:dyDescent="0.3">
      <c r="P326546" s="83"/>
    </row>
    <row r="326547" spans="16:16" x14ac:dyDescent="0.3">
      <c r="P326547" s="83"/>
    </row>
    <row r="326548" spans="16:16" x14ac:dyDescent="0.3">
      <c r="P326548" s="83"/>
    </row>
    <row r="326549" spans="16:16" x14ac:dyDescent="0.3">
      <c r="P326549" s="83"/>
    </row>
    <row r="326550" spans="16:16" x14ac:dyDescent="0.3">
      <c r="P326550" s="83"/>
    </row>
    <row r="326551" spans="16:16" x14ac:dyDescent="0.3">
      <c r="P326551" s="83"/>
    </row>
    <row r="326552" spans="16:16" x14ac:dyDescent="0.3">
      <c r="P326552" s="83"/>
    </row>
    <row r="326553" spans="16:16" x14ac:dyDescent="0.3">
      <c r="P326553" s="83"/>
    </row>
    <row r="326554" spans="16:16" x14ac:dyDescent="0.3">
      <c r="P326554" s="83"/>
    </row>
    <row r="326555" spans="16:16" x14ac:dyDescent="0.3">
      <c r="P326555" s="83"/>
    </row>
    <row r="326556" spans="16:16" x14ac:dyDescent="0.3">
      <c r="P326556" s="83"/>
    </row>
    <row r="326557" spans="16:16" x14ac:dyDescent="0.3">
      <c r="P326557" s="83"/>
    </row>
    <row r="326558" spans="16:16" x14ac:dyDescent="0.3">
      <c r="P326558" s="83"/>
    </row>
    <row r="326559" spans="16:16" x14ac:dyDescent="0.3">
      <c r="P326559" s="83"/>
    </row>
    <row r="326560" spans="16:16" x14ac:dyDescent="0.3">
      <c r="P326560" s="83"/>
    </row>
    <row r="326561" spans="16:16" x14ac:dyDescent="0.3">
      <c r="P326561" s="83"/>
    </row>
    <row r="326562" spans="16:16" x14ac:dyDescent="0.3">
      <c r="P326562" s="83"/>
    </row>
    <row r="326563" spans="16:16" x14ac:dyDescent="0.3">
      <c r="P326563" s="83"/>
    </row>
    <row r="326564" spans="16:16" x14ac:dyDescent="0.3">
      <c r="P326564" s="83"/>
    </row>
    <row r="326565" spans="16:16" x14ac:dyDescent="0.3">
      <c r="P326565" s="83"/>
    </row>
    <row r="326566" spans="16:16" x14ac:dyDescent="0.3">
      <c r="P326566" s="83"/>
    </row>
    <row r="326567" spans="16:16" x14ac:dyDescent="0.3">
      <c r="P326567" s="83"/>
    </row>
    <row r="326568" spans="16:16" x14ac:dyDescent="0.3">
      <c r="P326568" s="83"/>
    </row>
    <row r="326569" spans="16:16" x14ac:dyDescent="0.3">
      <c r="P326569" s="83"/>
    </row>
    <row r="326570" spans="16:16" x14ac:dyDescent="0.3">
      <c r="P326570" s="83"/>
    </row>
    <row r="326571" spans="16:16" x14ac:dyDescent="0.3">
      <c r="P326571" s="83"/>
    </row>
    <row r="326572" spans="16:16" x14ac:dyDescent="0.3">
      <c r="P326572" s="83"/>
    </row>
    <row r="326573" spans="16:16" x14ac:dyDescent="0.3">
      <c r="P326573" s="83"/>
    </row>
    <row r="326574" spans="16:16" x14ac:dyDescent="0.3">
      <c r="P326574" s="83"/>
    </row>
    <row r="326575" spans="16:16" x14ac:dyDescent="0.3">
      <c r="P326575" s="83"/>
    </row>
    <row r="326576" spans="16:16" x14ac:dyDescent="0.3">
      <c r="P326576" s="83"/>
    </row>
    <row r="326577" spans="16:16" x14ac:dyDescent="0.3">
      <c r="P326577" s="83"/>
    </row>
    <row r="326578" spans="16:16" x14ac:dyDescent="0.3">
      <c r="P326578" s="83"/>
    </row>
    <row r="326579" spans="16:16" x14ac:dyDescent="0.3">
      <c r="P326579" s="83"/>
    </row>
    <row r="326580" spans="16:16" x14ac:dyDescent="0.3">
      <c r="P326580" s="83"/>
    </row>
    <row r="326581" spans="16:16" x14ac:dyDescent="0.3">
      <c r="P326581" s="83"/>
    </row>
    <row r="326582" spans="16:16" x14ac:dyDescent="0.3">
      <c r="P326582" s="83"/>
    </row>
    <row r="326583" spans="16:16" x14ac:dyDescent="0.3">
      <c r="P326583" s="83"/>
    </row>
    <row r="326584" spans="16:16" x14ac:dyDescent="0.3">
      <c r="P326584" s="83"/>
    </row>
    <row r="326585" spans="16:16" x14ac:dyDescent="0.3">
      <c r="P326585" s="83"/>
    </row>
    <row r="326586" spans="16:16" x14ac:dyDescent="0.3">
      <c r="P326586" s="83"/>
    </row>
    <row r="326587" spans="16:16" x14ac:dyDescent="0.3">
      <c r="P326587" s="83"/>
    </row>
    <row r="326588" spans="16:16" x14ac:dyDescent="0.3">
      <c r="P326588" s="83"/>
    </row>
    <row r="326589" spans="16:16" x14ac:dyDescent="0.3">
      <c r="P326589" s="83"/>
    </row>
    <row r="326590" spans="16:16" x14ac:dyDescent="0.3">
      <c r="P326590" s="83"/>
    </row>
    <row r="326591" spans="16:16" x14ac:dyDescent="0.3">
      <c r="P326591" s="83"/>
    </row>
    <row r="326592" spans="16:16" x14ac:dyDescent="0.3">
      <c r="P326592" s="83"/>
    </row>
    <row r="326593" spans="16:16" x14ac:dyDescent="0.3">
      <c r="P326593" s="83"/>
    </row>
    <row r="326594" spans="16:16" x14ac:dyDescent="0.3">
      <c r="P326594" s="83"/>
    </row>
    <row r="326595" spans="16:16" x14ac:dyDescent="0.3">
      <c r="P326595" s="83"/>
    </row>
    <row r="326596" spans="16:16" x14ac:dyDescent="0.3">
      <c r="P326596" s="83"/>
    </row>
    <row r="326597" spans="16:16" x14ac:dyDescent="0.3">
      <c r="P326597" s="83"/>
    </row>
    <row r="326598" spans="16:16" x14ac:dyDescent="0.3">
      <c r="P326598" s="83"/>
    </row>
    <row r="326599" spans="16:16" x14ac:dyDescent="0.3">
      <c r="P326599" s="83"/>
    </row>
    <row r="326600" spans="16:16" x14ac:dyDescent="0.3">
      <c r="P326600" s="83"/>
    </row>
    <row r="326601" spans="16:16" x14ac:dyDescent="0.3">
      <c r="P326601" s="83"/>
    </row>
    <row r="326602" spans="16:16" x14ac:dyDescent="0.3">
      <c r="P326602" s="83"/>
    </row>
    <row r="326603" spans="16:16" x14ac:dyDescent="0.3">
      <c r="P326603" s="83"/>
    </row>
    <row r="326604" spans="16:16" x14ac:dyDescent="0.3">
      <c r="P326604" s="83"/>
    </row>
    <row r="326605" spans="16:16" x14ac:dyDescent="0.3">
      <c r="P326605" s="83"/>
    </row>
    <row r="326606" spans="16:16" x14ac:dyDescent="0.3">
      <c r="P326606" s="83"/>
    </row>
    <row r="326607" spans="16:16" x14ac:dyDescent="0.3">
      <c r="P326607" s="83"/>
    </row>
    <row r="326608" spans="16:16" x14ac:dyDescent="0.3">
      <c r="P326608" s="83"/>
    </row>
    <row r="326609" spans="16:16" x14ac:dyDescent="0.3">
      <c r="P326609" s="83"/>
    </row>
    <row r="326610" spans="16:16" x14ac:dyDescent="0.3">
      <c r="P326610" s="83"/>
    </row>
    <row r="326611" spans="16:16" x14ac:dyDescent="0.3">
      <c r="P326611" s="83"/>
    </row>
    <row r="326612" spans="16:16" x14ac:dyDescent="0.3">
      <c r="P326612" s="83"/>
    </row>
    <row r="326613" spans="16:16" x14ac:dyDescent="0.3">
      <c r="P326613" s="83"/>
    </row>
    <row r="326614" spans="16:16" x14ac:dyDescent="0.3">
      <c r="P326614" s="83"/>
    </row>
    <row r="326615" spans="16:16" x14ac:dyDescent="0.3">
      <c r="P326615" s="83"/>
    </row>
    <row r="326616" spans="16:16" x14ac:dyDescent="0.3">
      <c r="P326616" s="83"/>
    </row>
    <row r="326617" spans="16:16" x14ac:dyDescent="0.3">
      <c r="P326617" s="83"/>
    </row>
    <row r="326618" spans="16:16" x14ac:dyDescent="0.3">
      <c r="P326618" s="83"/>
    </row>
    <row r="326619" spans="16:16" x14ac:dyDescent="0.3">
      <c r="P326619" s="83"/>
    </row>
    <row r="326620" spans="16:16" x14ac:dyDescent="0.3">
      <c r="P326620" s="83"/>
    </row>
    <row r="326621" spans="16:16" x14ac:dyDescent="0.3">
      <c r="P326621" s="83"/>
    </row>
    <row r="326622" spans="16:16" x14ac:dyDescent="0.3">
      <c r="P326622" s="83"/>
    </row>
    <row r="326623" spans="16:16" x14ac:dyDescent="0.3">
      <c r="P326623" s="83"/>
    </row>
    <row r="326624" spans="16:16" x14ac:dyDescent="0.3">
      <c r="P326624" s="83"/>
    </row>
    <row r="326625" spans="16:16" x14ac:dyDescent="0.3">
      <c r="P326625" s="83"/>
    </row>
    <row r="326626" spans="16:16" x14ac:dyDescent="0.3">
      <c r="P326626" s="83"/>
    </row>
    <row r="326627" spans="16:16" x14ac:dyDescent="0.3">
      <c r="P326627" s="83"/>
    </row>
    <row r="326628" spans="16:16" x14ac:dyDescent="0.3">
      <c r="P326628" s="83"/>
    </row>
    <row r="326629" spans="16:16" x14ac:dyDescent="0.3">
      <c r="P326629" s="83"/>
    </row>
    <row r="326630" spans="16:16" x14ac:dyDescent="0.3">
      <c r="P326630" s="83"/>
    </row>
    <row r="326631" spans="16:16" x14ac:dyDescent="0.3">
      <c r="P326631" s="83"/>
    </row>
    <row r="326632" spans="16:16" x14ac:dyDescent="0.3">
      <c r="P326632" s="83"/>
    </row>
    <row r="326633" spans="16:16" x14ac:dyDescent="0.3">
      <c r="P326633" s="83"/>
    </row>
    <row r="326634" spans="16:16" x14ac:dyDescent="0.3">
      <c r="P326634" s="83"/>
    </row>
    <row r="326635" spans="16:16" x14ac:dyDescent="0.3">
      <c r="P326635" s="83"/>
    </row>
    <row r="326636" spans="16:16" x14ac:dyDescent="0.3">
      <c r="P326636" s="83"/>
    </row>
    <row r="326637" spans="16:16" x14ac:dyDescent="0.3">
      <c r="P326637" s="83"/>
    </row>
    <row r="326638" spans="16:16" x14ac:dyDescent="0.3">
      <c r="P326638" s="83"/>
    </row>
    <row r="326639" spans="16:16" x14ac:dyDescent="0.3">
      <c r="P326639" s="83"/>
    </row>
    <row r="326640" spans="16:16" x14ac:dyDescent="0.3">
      <c r="P326640" s="83"/>
    </row>
    <row r="326641" spans="16:16" x14ac:dyDescent="0.3">
      <c r="P326641" s="83"/>
    </row>
    <row r="326642" spans="16:16" x14ac:dyDescent="0.3">
      <c r="P326642" s="83"/>
    </row>
    <row r="326643" spans="16:16" x14ac:dyDescent="0.3">
      <c r="P326643" s="83"/>
    </row>
    <row r="326644" spans="16:16" x14ac:dyDescent="0.3">
      <c r="P326644" s="83"/>
    </row>
    <row r="326645" spans="16:16" x14ac:dyDescent="0.3">
      <c r="P326645" s="83"/>
    </row>
    <row r="326646" spans="16:16" x14ac:dyDescent="0.3">
      <c r="P326646" s="83"/>
    </row>
    <row r="326647" spans="16:16" x14ac:dyDescent="0.3">
      <c r="P326647" s="83"/>
    </row>
    <row r="326648" spans="16:16" x14ac:dyDescent="0.3">
      <c r="P326648" s="83"/>
    </row>
    <row r="326649" spans="16:16" x14ac:dyDescent="0.3">
      <c r="P326649" s="83"/>
    </row>
    <row r="326650" spans="16:16" x14ac:dyDescent="0.3">
      <c r="P326650" s="83"/>
    </row>
    <row r="326651" spans="16:16" x14ac:dyDescent="0.3">
      <c r="P326651" s="83"/>
    </row>
    <row r="326652" spans="16:16" x14ac:dyDescent="0.3">
      <c r="P326652" s="83"/>
    </row>
    <row r="326653" spans="16:16" x14ac:dyDescent="0.3">
      <c r="P326653" s="83"/>
    </row>
    <row r="326654" spans="16:16" x14ac:dyDescent="0.3">
      <c r="P326654" s="83"/>
    </row>
    <row r="326655" spans="16:16" x14ac:dyDescent="0.3">
      <c r="P326655" s="83"/>
    </row>
    <row r="326656" spans="16:16" x14ac:dyDescent="0.3">
      <c r="P326656" s="83"/>
    </row>
    <row r="326657" spans="16:16" x14ac:dyDescent="0.3">
      <c r="P326657" s="83"/>
    </row>
    <row r="326658" spans="16:16" x14ac:dyDescent="0.3">
      <c r="P326658" s="83"/>
    </row>
    <row r="326659" spans="16:16" x14ac:dyDescent="0.3">
      <c r="P326659" s="83"/>
    </row>
    <row r="326660" spans="16:16" x14ac:dyDescent="0.3">
      <c r="P326660" s="83"/>
    </row>
    <row r="326661" spans="16:16" x14ac:dyDescent="0.3">
      <c r="P326661" s="83"/>
    </row>
    <row r="326662" spans="16:16" x14ac:dyDescent="0.3">
      <c r="P326662" s="83"/>
    </row>
    <row r="326663" spans="16:16" x14ac:dyDescent="0.3">
      <c r="P326663" s="83"/>
    </row>
    <row r="326664" spans="16:16" x14ac:dyDescent="0.3">
      <c r="P326664" s="83"/>
    </row>
    <row r="326665" spans="16:16" x14ac:dyDescent="0.3">
      <c r="P326665" s="83"/>
    </row>
    <row r="326666" spans="16:16" x14ac:dyDescent="0.3">
      <c r="P326666" s="83"/>
    </row>
    <row r="326667" spans="16:16" x14ac:dyDescent="0.3">
      <c r="P326667" s="83"/>
    </row>
    <row r="326668" spans="16:16" x14ac:dyDescent="0.3">
      <c r="P326668" s="83"/>
    </row>
    <row r="326669" spans="16:16" x14ac:dyDescent="0.3">
      <c r="P326669" s="83"/>
    </row>
    <row r="326670" spans="16:16" x14ac:dyDescent="0.3">
      <c r="P326670" s="83"/>
    </row>
    <row r="326671" spans="16:16" x14ac:dyDescent="0.3">
      <c r="P326671" s="83"/>
    </row>
    <row r="326672" spans="16:16" x14ac:dyDescent="0.3">
      <c r="P326672" s="83"/>
    </row>
    <row r="326673" spans="16:16" x14ac:dyDescent="0.3">
      <c r="P326673" s="83"/>
    </row>
    <row r="326674" spans="16:16" x14ac:dyDescent="0.3">
      <c r="P326674" s="83"/>
    </row>
    <row r="326675" spans="16:16" x14ac:dyDescent="0.3">
      <c r="P326675" s="83"/>
    </row>
    <row r="326676" spans="16:16" x14ac:dyDescent="0.3">
      <c r="P326676" s="83"/>
    </row>
    <row r="326677" spans="16:16" x14ac:dyDescent="0.3">
      <c r="P326677" s="83"/>
    </row>
    <row r="326678" spans="16:16" x14ac:dyDescent="0.3">
      <c r="P326678" s="83"/>
    </row>
    <row r="326679" spans="16:16" x14ac:dyDescent="0.3">
      <c r="P326679" s="83"/>
    </row>
    <row r="326680" spans="16:16" x14ac:dyDescent="0.3">
      <c r="P326680" s="83"/>
    </row>
    <row r="326681" spans="16:16" x14ac:dyDescent="0.3">
      <c r="P326681" s="83"/>
    </row>
    <row r="326682" spans="16:16" x14ac:dyDescent="0.3">
      <c r="P326682" s="83"/>
    </row>
    <row r="326683" spans="16:16" x14ac:dyDescent="0.3">
      <c r="P326683" s="83"/>
    </row>
    <row r="326684" spans="16:16" x14ac:dyDescent="0.3">
      <c r="P326684" s="83"/>
    </row>
    <row r="326685" spans="16:16" x14ac:dyDescent="0.3">
      <c r="P326685" s="83"/>
    </row>
    <row r="326686" spans="16:16" x14ac:dyDescent="0.3">
      <c r="P326686" s="83"/>
    </row>
    <row r="326687" spans="16:16" x14ac:dyDescent="0.3">
      <c r="P326687" s="83"/>
    </row>
    <row r="326688" spans="16:16" x14ac:dyDescent="0.3">
      <c r="P326688" s="83"/>
    </row>
    <row r="326689" spans="16:16" x14ac:dyDescent="0.3">
      <c r="P326689" s="83"/>
    </row>
    <row r="326690" spans="16:16" x14ac:dyDescent="0.3">
      <c r="P326690" s="83"/>
    </row>
    <row r="326691" spans="16:16" x14ac:dyDescent="0.3">
      <c r="P326691" s="83"/>
    </row>
    <row r="326692" spans="16:16" x14ac:dyDescent="0.3">
      <c r="P326692" s="83"/>
    </row>
    <row r="326693" spans="16:16" x14ac:dyDescent="0.3">
      <c r="P326693" s="83"/>
    </row>
    <row r="326694" spans="16:16" x14ac:dyDescent="0.3">
      <c r="P326694" s="83"/>
    </row>
    <row r="326695" spans="16:16" x14ac:dyDescent="0.3">
      <c r="P326695" s="83"/>
    </row>
    <row r="326696" spans="16:16" x14ac:dyDescent="0.3">
      <c r="P326696" s="83"/>
    </row>
    <row r="326697" spans="16:16" x14ac:dyDescent="0.3">
      <c r="P326697" s="83"/>
    </row>
    <row r="326698" spans="16:16" x14ac:dyDescent="0.3">
      <c r="P326698" s="83"/>
    </row>
    <row r="326699" spans="16:16" x14ac:dyDescent="0.3">
      <c r="P326699" s="83"/>
    </row>
    <row r="326700" spans="16:16" x14ac:dyDescent="0.3">
      <c r="P326700" s="83"/>
    </row>
    <row r="326701" spans="16:16" x14ac:dyDescent="0.3">
      <c r="P326701" s="83"/>
    </row>
    <row r="326702" spans="16:16" x14ac:dyDescent="0.3">
      <c r="P326702" s="83"/>
    </row>
    <row r="326703" spans="16:16" x14ac:dyDescent="0.3">
      <c r="P326703" s="83"/>
    </row>
    <row r="326704" spans="16:16" x14ac:dyDescent="0.3">
      <c r="P326704" s="83"/>
    </row>
    <row r="326705" spans="16:16" x14ac:dyDescent="0.3">
      <c r="P326705" s="83"/>
    </row>
    <row r="326706" spans="16:16" x14ac:dyDescent="0.3">
      <c r="P326706" s="83"/>
    </row>
    <row r="326707" spans="16:16" x14ac:dyDescent="0.3">
      <c r="P326707" s="83"/>
    </row>
    <row r="326708" spans="16:16" x14ac:dyDescent="0.3">
      <c r="P326708" s="83"/>
    </row>
    <row r="326709" spans="16:16" x14ac:dyDescent="0.3">
      <c r="P326709" s="83"/>
    </row>
    <row r="326710" spans="16:16" x14ac:dyDescent="0.3">
      <c r="P326710" s="83"/>
    </row>
    <row r="326711" spans="16:16" x14ac:dyDescent="0.3">
      <c r="P326711" s="83"/>
    </row>
    <row r="326712" spans="16:16" x14ac:dyDescent="0.3">
      <c r="P326712" s="83"/>
    </row>
    <row r="326713" spans="16:16" x14ac:dyDescent="0.3">
      <c r="P326713" s="83"/>
    </row>
    <row r="326714" spans="16:16" x14ac:dyDescent="0.3">
      <c r="P326714" s="83"/>
    </row>
    <row r="326715" spans="16:16" x14ac:dyDescent="0.3">
      <c r="P326715" s="83"/>
    </row>
    <row r="326716" spans="16:16" x14ac:dyDescent="0.3">
      <c r="P326716" s="83"/>
    </row>
    <row r="326717" spans="16:16" x14ac:dyDescent="0.3">
      <c r="P326717" s="83"/>
    </row>
    <row r="326718" spans="16:16" x14ac:dyDescent="0.3">
      <c r="P326718" s="83"/>
    </row>
    <row r="326719" spans="16:16" x14ac:dyDescent="0.3">
      <c r="P326719" s="83"/>
    </row>
    <row r="326720" spans="16:16" x14ac:dyDescent="0.3">
      <c r="P326720" s="83"/>
    </row>
    <row r="326721" spans="16:16" x14ac:dyDescent="0.3">
      <c r="P326721" s="83"/>
    </row>
    <row r="326722" spans="16:16" x14ac:dyDescent="0.3">
      <c r="P326722" s="83"/>
    </row>
    <row r="326723" spans="16:16" x14ac:dyDescent="0.3">
      <c r="P326723" s="83"/>
    </row>
    <row r="326724" spans="16:16" x14ac:dyDescent="0.3">
      <c r="P326724" s="83"/>
    </row>
    <row r="326725" spans="16:16" x14ac:dyDescent="0.3">
      <c r="P326725" s="83"/>
    </row>
    <row r="326726" spans="16:16" x14ac:dyDescent="0.3">
      <c r="P326726" s="83"/>
    </row>
    <row r="326727" spans="16:16" x14ac:dyDescent="0.3">
      <c r="P326727" s="83"/>
    </row>
    <row r="326728" spans="16:16" x14ac:dyDescent="0.3">
      <c r="P326728" s="83"/>
    </row>
    <row r="326729" spans="16:16" x14ac:dyDescent="0.3">
      <c r="P326729" s="83"/>
    </row>
    <row r="326730" spans="16:16" x14ac:dyDescent="0.3">
      <c r="P326730" s="83"/>
    </row>
    <row r="326731" spans="16:16" x14ac:dyDescent="0.3">
      <c r="P326731" s="83"/>
    </row>
    <row r="326732" spans="16:16" x14ac:dyDescent="0.3">
      <c r="P326732" s="83"/>
    </row>
    <row r="326733" spans="16:16" x14ac:dyDescent="0.3">
      <c r="P326733" s="83"/>
    </row>
    <row r="326734" spans="16:16" x14ac:dyDescent="0.3">
      <c r="P326734" s="83"/>
    </row>
    <row r="326735" spans="16:16" x14ac:dyDescent="0.3">
      <c r="P326735" s="83"/>
    </row>
    <row r="326736" spans="16:16" x14ac:dyDescent="0.3">
      <c r="P326736" s="83"/>
    </row>
    <row r="326737" spans="16:16" x14ac:dyDescent="0.3">
      <c r="P326737" s="83"/>
    </row>
    <row r="326738" spans="16:16" x14ac:dyDescent="0.3">
      <c r="P326738" s="83"/>
    </row>
    <row r="326739" spans="16:16" x14ac:dyDescent="0.3">
      <c r="P326739" s="83"/>
    </row>
    <row r="326740" spans="16:16" x14ac:dyDescent="0.3">
      <c r="P326740" s="83"/>
    </row>
    <row r="326741" spans="16:16" x14ac:dyDescent="0.3">
      <c r="P326741" s="83"/>
    </row>
    <row r="326742" spans="16:16" x14ac:dyDescent="0.3">
      <c r="P326742" s="83"/>
    </row>
    <row r="326743" spans="16:16" x14ac:dyDescent="0.3">
      <c r="P326743" s="83"/>
    </row>
    <row r="326744" spans="16:16" x14ac:dyDescent="0.3">
      <c r="P326744" s="83"/>
    </row>
    <row r="326745" spans="16:16" x14ac:dyDescent="0.3">
      <c r="P326745" s="83"/>
    </row>
    <row r="326746" spans="16:16" x14ac:dyDescent="0.3">
      <c r="P326746" s="83"/>
    </row>
    <row r="326747" spans="16:16" x14ac:dyDescent="0.3">
      <c r="P326747" s="83"/>
    </row>
    <row r="326748" spans="16:16" x14ac:dyDescent="0.3">
      <c r="P326748" s="83"/>
    </row>
    <row r="326749" spans="16:16" x14ac:dyDescent="0.3">
      <c r="P326749" s="83"/>
    </row>
    <row r="326750" spans="16:16" x14ac:dyDescent="0.3">
      <c r="P326750" s="83"/>
    </row>
    <row r="326751" spans="16:16" x14ac:dyDescent="0.3">
      <c r="P326751" s="83"/>
    </row>
    <row r="326752" spans="16:16" x14ac:dyDescent="0.3">
      <c r="P326752" s="83"/>
    </row>
    <row r="326753" spans="16:16" x14ac:dyDescent="0.3">
      <c r="P326753" s="83"/>
    </row>
    <row r="326754" spans="16:16" x14ac:dyDescent="0.3">
      <c r="P326754" s="83"/>
    </row>
    <row r="326755" spans="16:16" x14ac:dyDescent="0.3">
      <c r="P326755" s="83"/>
    </row>
    <row r="326756" spans="16:16" x14ac:dyDescent="0.3">
      <c r="P326756" s="83"/>
    </row>
    <row r="326757" spans="16:16" x14ac:dyDescent="0.3">
      <c r="P326757" s="83"/>
    </row>
    <row r="326758" spans="16:16" x14ac:dyDescent="0.3">
      <c r="P326758" s="83"/>
    </row>
    <row r="326759" spans="16:16" x14ac:dyDescent="0.3">
      <c r="P326759" s="83"/>
    </row>
    <row r="326760" spans="16:16" x14ac:dyDescent="0.3">
      <c r="P326760" s="83"/>
    </row>
    <row r="326761" spans="16:16" x14ac:dyDescent="0.3">
      <c r="P326761" s="83"/>
    </row>
    <row r="326762" spans="16:16" x14ac:dyDescent="0.3">
      <c r="P326762" s="83"/>
    </row>
    <row r="326763" spans="16:16" x14ac:dyDescent="0.3">
      <c r="P326763" s="83"/>
    </row>
    <row r="326764" spans="16:16" x14ac:dyDescent="0.3">
      <c r="P326764" s="83"/>
    </row>
    <row r="326765" spans="16:16" x14ac:dyDescent="0.3">
      <c r="P326765" s="83"/>
    </row>
    <row r="326766" spans="16:16" x14ac:dyDescent="0.3">
      <c r="P326766" s="83"/>
    </row>
    <row r="326767" spans="16:16" x14ac:dyDescent="0.3">
      <c r="P326767" s="83"/>
    </row>
    <row r="326768" spans="16:16" x14ac:dyDescent="0.3">
      <c r="P326768" s="83"/>
    </row>
    <row r="326769" spans="16:16" x14ac:dyDescent="0.3">
      <c r="P326769" s="83"/>
    </row>
    <row r="326770" spans="16:16" x14ac:dyDescent="0.3">
      <c r="P326770" s="83"/>
    </row>
    <row r="326771" spans="16:16" x14ac:dyDescent="0.3">
      <c r="P326771" s="83"/>
    </row>
    <row r="326772" spans="16:16" x14ac:dyDescent="0.3">
      <c r="P326772" s="83"/>
    </row>
    <row r="326773" spans="16:16" x14ac:dyDescent="0.3">
      <c r="P326773" s="83"/>
    </row>
    <row r="326774" spans="16:16" x14ac:dyDescent="0.3">
      <c r="P326774" s="83"/>
    </row>
    <row r="326775" spans="16:16" x14ac:dyDescent="0.3">
      <c r="P326775" s="83"/>
    </row>
    <row r="326776" spans="16:16" x14ac:dyDescent="0.3">
      <c r="P326776" s="83"/>
    </row>
    <row r="326777" spans="16:16" x14ac:dyDescent="0.3">
      <c r="P326777" s="83"/>
    </row>
    <row r="326778" spans="16:16" x14ac:dyDescent="0.3">
      <c r="P326778" s="83"/>
    </row>
    <row r="326779" spans="16:16" x14ac:dyDescent="0.3">
      <c r="P326779" s="83"/>
    </row>
    <row r="326780" spans="16:16" x14ac:dyDescent="0.3">
      <c r="P326780" s="83"/>
    </row>
    <row r="326781" spans="16:16" x14ac:dyDescent="0.3">
      <c r="P326781" s="83"/>
    </row>
    <row r="326782" spans="16:16" x14ac:dyDescent="0.3">
      <c r="P326782" s="83"/>
    </row>
    <row r="326783" spans="16:16" x14ac:dyDescent="0.3">
      <c r="P326783" s="83"/>
    </row>
    <row r="326784" spans="16:16" x14ac:dyDescent="0.3">
      <c r="P326784" s="83"/>
    </row>
    <row r="326785" spans="16:16" x14ac:dyDescent="0.3">
      <c r="P326785" s="83"/>
    </row>
    <row r="326786" spans="16:16" x14ac:dyDescent="0.3">
      <c r="P326786" s="83"/>
    </row>
    <row r="326787" spans="16:16" x14ac:dyDescent="0.3">
      <c r="P326787" s="83"/>
    </row>
    <row r="326788" spans="16:16" x14ac:dyDescent="0.3">
      <c r="P326788" s="83"/>
    </row>
    <row r="326789" spans="16:16" x14ac:dyDescent="0.3">
      <c r="P326789" s="83"/>
    </row>
    <row r="326790" spans="16:16" x14ac:dyDescent="0.3">
      <c r="P326790" s="83"/>
    </row>
    <row r="326791" spans="16:16" x14ac:dyDescent="0.3">
      <c r="P326791" s="83"/>
    </row>
    <row r="326792" spans="16:16" x14ac:dyDescent="0.3">
      <c r="P326792" s="83"/>
    </row>
    <row r="326793" spans="16:16" x14ac:dyDescent="0.3">
      <c r="P326793" s="83"/>
    </row>
    <row r="326794" spans="16:16" x14ac:dyDescent="0.3">
      <c r="P326794" s="83"/>
    </row>
    <row r="326795" spans="16:16" x14ac:dyDescent="0.3">
      <c r="P326795" s="83"/>
    </row>
    <row r="326796" spans="16:16" x14ac:dyDescent="0.3">
      <c r="P326796" s="83"/>
    </row>
    <row r="326797" spans="16:16" x14ac:dyDescent="0.3">
      <c r="P326797" s="83"/>
    </row>
    <row r="326798" spans="16:16" x14ac:dyDescent="0.3">
      <c r="P326798" s="83"/>
    </row>
    <row r="326799" spans="16:16" x14ac:dyDescent="0.3">
      <c r="P326799" s="83"/>
    </row>
    <row r="326800" spans="16:16" x14ac:dyDescent="0.3">
      <c r="P326800" s="83"/>
    </row>
    <row r="326801" spans="16:16" x14ac:dyDescent="0.3">
      <c r="P326801" s="83"/>
    </row>
    <row r="326802" spans="16:16" x14ac:dyDescent="0.3">
      <c r="P326802" s="83"/>
    </row>
    <row r="326803" spans="16:16" x14ac:dyDescent="0.3">
      <c r="P326803" s="83"/>
    </row>
    <row r="326804" spans="16:16" x14ac:dyDescent="0.3">
      <c r="P326804" s="83"/>
    </row>
    <row r="326805" spans="16:16" x14ac:dyDescent="0.3">
      <c r="P326805" s="83"/>
    </row>
    <row r="326806" spans="16:16" x14ac:dyDescent="0.3">
      <c r="P326806" s="83"/>
    </row>
    <row r="326807" spans="16:16" x14ac:dyDescent="0.3">
      <c r="P326807" s="83"/>
    </row>
    <row r="326808" spans="16:16" x14ac:dyDescent="0.3">
      <c r="P326808" s="83"/>
    </row>
    <row r="326809" spans="16:16" x14ac:dyDescent="0.3">
      <c r="P326809" s="83"/>
    </row>
    <row r="326810" spans="16:16" x14ac:dyDescent="0.3">
      <c r="P326810" s="83"/>
    </row>
    <row r="326811" spans="16:16" x14ac:dyDescent="0.3">
      <c r="P326811" s="83"/>
    </row>
    <row r="326812" spans="16:16" x14ac:dyDescent="0.3">
      <c r="P326812" s="83"/>
    </row>
    <row r="326813" spans="16:16" x14ac:dyDescent="0.3">
      <c r="P326813" s="83"/>
    </row>
    <row r="326814" spans="16:16" x14ac:dyDescent="0.3">
      <c r="P326814" s="83"/>
    </row>
    <row r="326815" spans="16:16" x14ac:dyDescent="0.3">
      <c r="P326815" s="83"/>
    </row>
    <row r="326816" spans="16:16" x14ac:dyDescent="0.3">
      <c r="P326816" s="83"/>
    </row>
    <row r="326817" spans="16:16" x14ac:dyDescent="0.3">
      <c r="P326817" s="83"/>
    </row>
    <row r="326818" spans="16:16" x14ac:dyDescent="0.3">
      <c r="P326818" s="83"/>
    </row>
    <row r="326819" spans="16:16" x14ac:dyDescent="0.3">
      <c r="P326819" s="83"/>
    </row>
    <row r="326820" spans="16:16" x14ac:dyDescent="0.3">
      <c r="P326820" s="83"/>
    </row>
    <row r="326821" spans="16:16" x14ac:dyDescent="0.3">
      <c r="P326821" s="83"/>
    </row>
    <row r="326822" spans="16:16" x14ac:dyDescent="0.3">
      <c r="P326822" s="83"/>
    </row>
    <row r="326823" spans="16:16" x14ac:dyDescent="0.3">
      <c r="P326823" s="83"/>
    </row>
    <row r="326824" spans="16:16" x14ac:dyDescent="0.3">
      <c r="P326824" s="83"/>
    </row>
    <row r="326825" spans="16:16" x14ac:dyDescent="0.3">
      <c r="P326825" s="83"/>
    </row>
    <row r="326826" spans="16:16" x14ac:dyDescent="0.3">
      <c r="P326826" s="83"/>
    </row>
    <row r="326827" spans="16:16" x14ac:dyDescent="0.3">
      <c r="P326827" s="83"/>
    </row>
    <row r="326828" spans="16:16" x14ac:dyDescent="0.3">
      <c r="P326828" s="83"/>
    </row>
    <row r="326829" spans="16:16" x14ac:dyDescent="0.3">
      <c r="P326829" s="83"/>
    </row>
    <row r="326830" spans="16:16" x14ac:dyDescent="0.3">
      <c r="P326830" s="83"/>
    </row>
    <row r="326831" spans="16:16" x14ac:dyDescent="0.3">
      <c r="P326831" s="83"/>
    </row>
    <row r="326832" spans="16:16" x14ac:dyDescent="0.3">
      <c r="P326832" s="83"/>
    </row>
    <row r="326833" spans="16:16" x14ac:dyDescent="0.3">
      <c r="P326833" s="83"/>
    </row>
    <row r="326834" spans="16:16" x14ac:dyDescent="0.3">
      <c r="P326834" s="83"/>
    </row>
    <row r="326835" spans="16:16" x14ac:dyDescent="0.3">
      <c r="P326835" s="83"/>
    </row>
    <row r="326836" spans="16:16" x14ac:dyDescent="0.3">
      <c r="P326836" s="83"/>
    </row>
    <row r="326837" spans="16:16" x14ac:dyDescent="0.3">
      <c r="P326837" s="83"/>
    </row>
    <row r="326838" spans="16:16" x14ac:dyDescent="0.3">
      <c r="P326838" s="83"/>
    </row>
    <row r="326839" spans="16:16" x14ac:dyDescent="0.3">
      <c r="P326839" s="83"/>
    </row>
    <row r="326840" spans="16:16" x14ac:dyDescent="0.3">
      <c r="P326840" s="83"/>
    </row>
    <row r="326841" spans="16:16" x14ac:dyDescent="0.3">
      <c r="P326841" s="83"/>
    </row>
    <row r="326842" spans="16:16" x14ac:dyDescent="0.3">
      <c r="P326842" s="83"/>
    </row>
    <row r="326843" spans="16:16" x14ac:dyDescent="0.3">
      <c r="P326843" s="83"/>
    </row>
    <row r="326844" spans="16:16" x14ac:dyDescent="0.3">
      <c r="P326844" s="83"/>
    </row>
    <row r="326845" spans="16:16" x14ac:dyDescent="0.3">
      <c r="P326845" s="83"/>
    </row>
    <row r="326846" spans="16:16" x14ac:dyDescent="0.3">
      <c r="P326846" s="83"/>
    </row>
    <row r="326847" spans="16:16" x14ac:dyDescent="0.3">
      <c r="P326847" s="83"/>
    </row>
    <row r="326848" spans="16:16" x14ac:dyDescent="0.3">
      <c r="P326848" s="83"/>
    </row>
    <row r="326849" spans="16:16" x14ac:dyDescent="0.3">
      <c r="P326849" s="83"/>
    </row>
    <row r="326850" spans="16:16" x14ac:dyDescent="0.3">
      <c r="P326850" s="83"/>
    </row>
    <row r="326851" spans="16:16" x14ac:dyDescent="0.3">
      <c r="P326851" s="83"/>
    </row>
    <row r="326852" spans="16:16" x14ac:dyDescent="0.3">
      <c r="P326852" s="83"/>
    </row>
    <row r="326853" spans="16:16" x14ac:dyDescent="0.3">
      <c r="P326853" s="83"/>
    </row>
    <row r="326854" spans="16:16" x14ac:dyDescent="0.3">
      <c r="P326854" s="83"/>
    </row>
    <row r="326855" spans="16:16" x14ac:dyDescent="0.3">
      <c r="P326855" s="83"/>
    </row>
    <row r="326856" spans="16:16" x14ac:dyDescent="0.3">
      <c r="P326856" s="83"/>
    </row>
    <row r="326857" spans="16:16" x14ac:dyDescent="0.3">
      <c r="P326857" s="83"/>
    </row>
    <row r="326858" spans="16:16" x14ac:dyDescent="0.3">
      <c r="P326858" s="83"/>
    </row>
    <row r="326859" spans="16:16" x14ac:dyDescent="0.3">
      <c r="P326859" s="83"/>
    </row>
    <row r="326860" spans="16:16" x14ac:dyDescent="0.3">
      <c r="P326860" s="83"/>
    </row>
    <row r="326861" spans="16:16" x14ac:dyDescent="0.3">
      <c r="P326861" s="83"/>
    </row>
    <row r="326862" spans="16:16" x14ac:dyDescent="0.3">
      <c r="P326862" s="83"/>
    </row>
    <row r="326863" spans="16:16" x14ac:dyDescent="0.3">
      <c r="P326863" s="83"/>
    </row>
    <row r="326864" spans="16:16" x14ac:dyDescent="0.3">
      <c r="P326864" s="83"/>
    </row>
    <row r="326865" spans="16:16" x14ac:dyDescent="0.3">
      <c r="P326865" s="83"/>
    </row>
    <row r="326866" spans="16:16" x14ac:dyDescent="0.3">
      <c r="P326866" s="83"/>
    </row>
    <row r="326867" spans="16:16" x14ac:dyDescent="0.3">
      <c r="P326867" s="83"/>
    </row>
    <row r="326868" spans="16:16" x14ac:dyDescent="0.3">
      <c r="P326868" s="83"/>
    </row>
    <row r="326869" spans="16:16" x14ac:dyDescent="0.3">
      <c r="P326869" s="83"/>
    </row>
    <row r="326870" spans="16:16" x14ac:dyDescent="0.3">
      <c r="P326870" s="83"/>
    </row>
    <row r="326871" spans="16:16" x14ac:dyDescent="0.3">
      <c r="P326871" s="83"/>
    </row>
    <row r="326872" spans="16:16" x14ac:dyDescent="0.3">
      <c r="P326872" s="83"/>
    </row>
    <row r="326873" spans="16:16" x14ac:dyDescent="0.3">
      <c r="P326873" s="83"/>
    </row>
    <row r="326874" spans="16:16" x14ac:dyDescent="0.3">
      <c r="P326874" s="83"/>
    </row>
    <row r="326875" spans="16:16" x14ac:dyDescent="0.3">
      <c r="P326875" s="83"/>
    </row>
    <row r="326876" spans="16:16" x14ac:dyDescent="0.3">
      <c r="P326876" s="83"/>
    </row>
    <row r="326877" spans="16:16" x14ac:dyDescent="0.3">
      <c r="P326877" s="83"/>
    </row>
    <row r="326878" spans="16:16" x14ac:dyDescent="0.3">
      <c r="P326878" s="83"/>
    </row>
    <row r="326879" spans="16:16" x14ac:dyDescent="0.3">
      <c r="P326879" s="83"/>
    </row>
    <row r="326880" spans="16:16" x14ac:dyDescent="0.3">
      <c r="P326880" s="83"/>
    </row>
    <row r="326881" spans="16:16" x14ac:dyDescent="0.3">
      <c r="P326881" s="83"/>
    </row>
    <row r="326882" spans="16:16" x14ac:dyDescent="0.3">
      <c r="P326882" s="83"/>
    </row>
    <row r="326883" spans="16:16" x14ac:dyDescent="0.3">
      <c r="P326883" s="83"/>
    </row>
    <row r="326884" spans="16:16" x14ac:dyDescent="0.3">
      <c r="P326884" s="83"/>
    </row>
    <row r="326885" spans="16:16" x14ac:dyDescent="0.3">
      <c r="P326885" s="83"/>
    </row>
    <row r="326886" spans="16:16" x14ac:dyDescent="0.3">
      <c r="P326886" s="83"/>
    </row>
    <row r="326887" spans="16:16" x14ac:dyDescent="0.3">
      <c r="P326887" s="83"/>
    </row>
    <row r="326888" spans="16:16" x14ac:dyDescent="0.3">
      <c r="P326888" s="83"/>
    </row>
    <row r="326889" spans="16:16" x14ac:dyDescent="0.3">
      <c r="P326889" s="83"/>
    </row>
    <row r="326890" spans="16:16" x14ac:dyDescent="0.3">
      <c r="P326890" s="83"/>
    </row>
    <row r="326891" spans="16:16" x14ac:dyDescent="0.3">
      <c r="P326891" s="83"/>
    </row>
    <row r="326892" spans="16:16" x14ac:dyDescent="0.3">
      <c r="P326892" s="83"/>
    </row>
    <row r="326893" spans="16:16" x14ac:dyDescent="0.3">
      <c r="P326893" s="83"/>
    </row>
    <row r="326894" spans="16:16" x14ac:dyDescent="0.3">
      <c r="P326894" s="83"/>
    </row>
    <row r="326895" spans="16:16" x14ac:dyDescent="0.3">
      <c r="P326895" s="83"/>
    </row>
    <row r="326896" spans="16:16" x14ac:dyDescent="0.3">
      <c r="P326896" s="83"/>
    </row>
    <row r="326897" spans="16:16" x14ac:dyDescent="0.3">
      <c r="P326897" s="83"/>
    </row>
    <row r="326898" spans="16:16" x14ac:dyDescent="0.3">
      <c r="P326898" s="83"/>
    </row>
    <row r="326899" spans="16:16" x14ac:dyDescent="0.3">
      <c r="P326899" s="83"/>
    </row>
    <row r="326900" spans="16:16" x14ac:dyDescent="0.3">
      <c r="P326900" s="83"/>
    </row>
    <row r="326901" spans="16:16" x14ac:dyDescent="0.3">
      <c r="P326901" s="83"/>
    </row>
    <row r="326902" spans="16:16" x14ac:dyDescent="0.3">
      <c r="P326902" s="83"/>
    </row>
    <row r="326903" spans="16:16" x14ac:dyDescent="0.3">
      <c r="P326903" s="83"/>
    </row>
    <row r="326904" spans="16:16" x14ac:dyDescent="0.3">
      <c r="P326904" s="83"/>
    </row>
    <row r="326905" spans="16:16" x14ac:dyDescent="0.3">
      <c r="P326905" s="83"/>
    </row>
    <row r="326906" spans="16:16" x14ac:dyDescent="0.3">
      <c r="P326906" s="83"/>
    </row>
    <row r="326907" spans="16:16" x14ac:dyDescent="0.3">
      <c r="P326907" s="83"/>
    </row>
    <row r="326908" spans="16:16" x14ac:dyDescent="0.3">
      <c r="P326908" s="83"/>
    </row>
    <row r="326909" spans="16:16" x14ac:dyDescent="0.3">
      <c r="P326909" s="83"/>
    </row>
    <row r="326910" spans="16:16" x14ac:dyDescent="0.3">
      <c r="P326910" s="83"/>
    </row>
    <row r="326911" spans="16:16" x14ac:dyDescent="0.3">
      <c r="P326911" s="83"/>
    </row>
    <row r="326912" spans="16:16" x14ac:dyDescent="0.3">
      <c r="P326912" s="83"/>
    </row>
    <row r="326913" spans="16:16" x14ac:dyDescent="0.3">
      <c r="P326913" s="83"/>
    </row>
    <row r="326914" spans="16:16" x14ac:dyDescent="0.3">
      <c r="P326914" s="83"/>
    </row>
    <row r="326915" spans="16:16" x14ac:dyDescent="0.3">
      <c r="P326915" s="83"/>
    </row>
    <row r="326916" spans="16:16" x14ac:dyDescent="0.3">
      <c r="P326916" s="83"/>
    </row>
    <row r="326917" spans="16:16" x14ac:dyDescent="0.3">
      <c r="P326917" s="83"/>
    </row>
    <row r="326918" spans="16:16" x14ac:dyDescent="0.3">
      <c r="P326918" s="83"/>
    </row>
    <row r="326919" spans="16:16" x14ac:dyDescent="0.3">
      <c r="P326919" s="83"/>
    </row>
    <row r="326920" spans="16:16" x14ac:dyDescent="0.3">
      <c r="P326920" s="83"/>
    </row>
    <row r="326921" spans="16:16" x14ac:dyDescent="0.3">
      <c r="P326921" s="83"/>
    </row>
    <row r="326922" spans="16:16" x14ac:dyDescent="0.3">
      <c r="P326922" s="83"/>
    </row>
    <row r="326923" spans="16:16" x14ac:dyDescent="0.3">
      <c r="P326923" s="83"/>
    </row>
    <row r="326924" spans="16:16" x14ac:dyDescent="0.3">
      <c r="P326924" s="83"/>
    </row>
    <row r="326925" spans="16:16" x14ac:dyDescent="0.3">
      <c r="P326925" s="83"/>
    </row>
    <row r="326926" spans="16:16" x14ac:dyDescent="0.3">
      <c r="P326926" s="83"/>
    </row>
    <row r="326927" spans="16:16" x14ac:dyDescent="0.3">
      <c r="P326927" s="83"/>
    </row>
    <row r="326928" spans="16:16" x14ac:dyDescent="0.3">
      <c r="P326928" s="83"/>
    </row>
    <row r="326929" spans="16:16" x14ac:dyDescent="0.3">
      <c r="P326929" s="83"/>
    </row>
    <row r="326930" spans="16:16" x14ac:dyDescent="0.3">
      <c r="P326930" s="83"/>
    </row>
    <row r="326931" spans="16:16" x14ac:dyDescent="0.3">
      <c r="P326931" s="83"/>
    </row>
    <row r="326932" spans="16:16" x14ac:dyDescent="0.3">
      <c r="P326932" s="83"/>
    </row>
    <row r="326933" spans="16:16" x14ac:dyDescent="0.3">
      <c r="P326933" s="83"/>
    </row>
    <row r="326934" spans="16:16" x14ac:dyDescent="0.3">
      <c r="P326934" s="83"/>
    </row>
    <row r="326935" spans="16:16" x14ac:dyDescent="0.3">
      <c r="P326935" s="83"/>
    </row>
    <row r="326936" spans="16:16" x14ac:dyDescent="0.3">
      <c r="P326936" s="83"/>
    </row>
    <row r="326937" spans="16:16" x14ac:dyDescent="0.3">
      <c r="P326937" s="83"/>
    </row>
    <row r="326938" spans="16:16" x14ac:dyDescent="0.3">
      <c r="P326938" s="83"/>
    </row>
    <row r="326939" spans="16:16" x14ac:dyDescent="0.3">
      <c r="P326939" s="83"/>
    </row>
    <row r="326940" spans="16:16" x14ac:dyDescent="0.3">
      <c r="P326940" s="83"/>
    </row>
    <row r="326941" spans="16:16" x14ac:dyDescent="0.3">
      <c r="P326941" s="83"/>
    </row>
    <row r="326942" spans="16:16" x14ac:dyDescent="0.3">
      <c r="P326942" s="83"/>
    </row>
    <row r="326943" spans="16:16" x14ac:dyDescent="0.3">
      <c r="P326943" s="83"/>
    </row>
    <row r="326944" spans="16:16" x14ac:dyDescent="0.3">
      <c r="P326944" s="83"/>
    </row>
    <row r="326945" spans="16:16" x14ac:dyDescent="0.3">
      <c r="P326945" s="83"/>
    </row>
    <row r="326946" spans="16:16" x14ac:dyDescent="0.3">
      <c r="P326946" s="83"/>
    </row>
    <row r="326947" spans="16:16" x14ac:dyDescent="0.3">
      <c r="P326947" s="83"/>
    </row>
    <row r="326948" spans="16:16" x14ac:dyDescent="0.3">
      <c r="P326948" s="83"/>
    </row>
    <row r="326949" spans="16:16" x14ac:dyDescent="0.3">
      <c r="P326949" s="83"/>
    </row>
    <row r="326950" spans="16:16" x14ac:dyDescent="0.3">
      <c r="P326950" s="83"/>
    </row>
    <row r="326951" spans="16:16" x14ac:dyDescent="0.3">
      <c r="P326951" s="83"/>
    </row>
    <row r="326952" spans="16:16" x14ac:dyDescent="0.3">
      <c r="P326952" s="83"/>
    </row>
    <row r="326953" spans="16:16" x14ac:dyDescent="0.3">
      <c r="P326953" s="83"/>
    </row>
    <row r="326954" spans="16:16" x14ac:dyDescent="0.3">
      <c r="P326954" s="83"/>
    </row>
    <row r="326955" spans="16:16" x14ac:dyDescent="0.3">
      <c r="P326955" s="83"/>
    </row>
    <row r="326956" spans="16:16" x14ac:dyDescent="0.3">
      <c r="P326956" s="83"/>
    </row>
    <row r="326957" spans="16:16" x14ac:dyDescent="0.3">
      <c r="P326957" s="83"/>
    </row>
    <row r="326958" spans="16:16" x14ac:dyDescent="0.3">
      <c r="P326958" s="83"/>
    </row>
    <row r="326959" spans="16:16" x14ac:dyDescent="0.3">
      <c r="P326959" s="83"/>
    </row>
    <row r="326960" spans="16:16" x14ac:dyDescent="0.3">
      <c r="P326960" s="83"/>
    </row>
    <row r="326961" spans="16:16" x14ac:dyDescent="0.3">
      <c r="P326961" s="83"/>
    </row>
    <row r="326962" spans="16:16" x14ac:dyDescent="0.3">
      <c r="P326962" s="83"/>
    </row>
    <row r="326963" spans="16:16" x14ac:dyDescent="0.3">
      <c r="P326963" s="83"/>
    </row>
    <row r="326964" spans="16:16" x14ac:dyDescent="0.3">
      <c r="P326964" s="83"/>
    </row>
    <row r="326965" spans="16:16" x14ac:dyDescent="0.3">
      <c r="P326965" s="83"/>
    </row>
    <row r="326966" spans="16:16" x14ac:dyDescent="0.3">
      <c r="P326966" s="83"/>
    </row>
    <row r="326967" spans="16:16" x14ac:dyDescent="0.3">
      <c r="P326967" s="83"/>
    </row>
    <row r="326968" spans="16:16" x14ac:dyDescent="0.3">
      <c r="P326968" s="83"/>
    </row>
    <row r="326969" spans="16:16" x14ac:dyDescent="0.3">
      <c r="P326969" s="83"/>
    </row>
    <row r="326970" spans="16:16" x14ac:dyDescent="0.3">
      <c r="P326970" s="83"/>
    </row>
    <row r="326971" spans="16:16" x14ac:dyDescent="0.3">
      <c r="P326971" s="83"/>
    </row>
    <row r="326972" spans="16:16" x14ac:dyDescent="0.3">
      <c r="P326972" s="83"/>
    </row>
    <row r="326973" spans="16:16" x14ac:dyDescent="0.3">
      <c r="P326973" s="83"/>
    </row>
    <row r="326974" spans="16:16" x14ac:dyDescent="0.3">
      <c r="P326974" s="83"/>
    </row>
    <row r="326975" spans="16:16" x14ac:dyDescent="0.3">
      <c r="P326975" s="83"/>
    </row>
    <row r="326976" spans="16:16" x14ac:dyDescent="0.3">
      <c r="P326976" s="83"/>
    </row>
    <row r="326977" spans="16:16" x14ac:dyDescent="0.3">
      <c r="P326977" s="83"/>
    </row>
    <row r="326978" spans="16:16" x14ac:dyDescent="0.3">
      <c r="P326978" s="83"/>
    </row>
    <row r="326979" spans="16:16" x14ac:dyDescent="0.3">
      <c r="P326979" s="83"/>
    </row>
    <row r="326980" spans="16:16" x14ac:dyDescent="0.3">
      <c r="P326980" s="83"/>
    </row>
    <row r="326981" spans="16:16" x14ac:dyDescent="0.3">
      <c r="P326981" s="83"/>
    </row>
    <row r="326982" spans="16:16" x14ac:dyDescent="0.3">
      <c r="P326982" s="83"/>
    </row>
    <row r="326983" spans="16:16" x14ac:dyDescent="0.3">
      <c r="P326983" s="83"/>
    </row>
    <row r="326984" spans="16:16" x14ac:dyDescent="0.3">
      <c r="P326984" s="83"/>
    </row>
    <row r="326985" spans="16:16" x14ac:dyDescent="0.3">
      <c r="P326985" s="83"/>
    </row>
    <row r="326986" spans="16:16" x14ac:dyDescent="0.3">
      <c r="P326986" s="83"/>
    </row>
    <row r="326987" spans="16:16" x14ac:dyDescent="0.3">
      <c r="P326987" s="83"/>
    </row>
    <row r="326988" spans="16:16" x14ac:dyDescent="0.3">
      <c r="P326988" s="83"/>
    </row>
    <row r="326989" spans="16:16" x14ac:dyDescent="0.3">
      <c r="P326989" s="83"/>
    </row>
    <row r="326990" spans="16:16" x14ac:dyDescent="0.3">
      <c r="P326990" s="83"/>
    </row>
    <row r="326991" spans="16:16" x14ac:dyDescent="0.3">
      <c r="P326991" s="83"/>
    </row>
    <row r="326992" spans="16:16" x14ac:dyDescent="0.3">
      <c r="P326992" s="83"/>
    </row>
    <row r="326993" spans="16:16" x14ac:dyDescent="0.3">
      <c r="P326993" s="83"/>
    </row>
    <row r="326994" spans="16:16" x14ac:dyDescent="0.3">
      <c r="P326994" s="83"/>
    </row>
    <row r="326995" spans="16:16" x14ac:dyDescent="0.3">
      <c r="P326995" s="83"/>
    </row>
    <row r="326996" spans="16:16" x14ac:dyDescent="0.3">
      <c r="P326996" s="83"/>
    </row>
    <row r="326997" spans="16:16" x14ac:dyDescent="0.3">
      <c r="P326997" s="83"/>
    </row>
    <row r="326998" spans="16:16" x14ac:dyDescent="0.3">
      <c r="P326998" s="83"/>
    </row>
    <row r="326999" spans="16:16" x14ac:dyDescent="0.3">
      <c r="P326999" s="83"/>
    </row>
    <row r="327000" spans="16:16" x14ac:dyDescent="0.3">
      <c r="P327000" s="83"/>
    </row>
    <row r="327001" spans="16:16" x14ac:dyDescent="0.3">
      <c r="P327001" s="83"/>
    </row>
    <row r="327002" spans="16:16" x14ac:dyDescent="0.3">
      <c r="P327002" s="83"/>
    </row>
    <row r="327003" spans="16:16" x14ac:dyDescent="0.3">
      <c r="P327003" s="83"/>
    </row>
    <row r="327004" spans="16:16" x14ac:dyDescent="0.3">
      <c r="P327004" s="83"/>
    </row>
    <row r="327005" spans="16:16" x14ac:dyDescent="0.3">
      <c r="P327005" s="83"/>
    </row>
    <row r="327006" spans="16:16" x14ac:dyDescent="0.3">
      <c r="P327006" s="83"/>
    </row>
    <row r="327007" spans="16:16" x14ac:dyDescent="0.3">
      <c r="P327007" s="83"/>
    </row>
    <row r="327008" spans="16:16" x14ac:dyDescent="0.3">
      <c r="P327008" s="83"/>
    </row>
    <row r="327009" spans="16:16" x14ac:dyDescent="0.3">
      <c r="P327009" s="83"/>
    </row>
    <row r="327010" spans="16:16" x14ac:dyDescent="0.3">
      <c r="P327010" s="83"/>
    </row>
    <row r="327011" spans="16:16" x14ac:dyDescent="0.3">
      <c r="P327011" s="83"/>
    </row>
    <row r="327012" spans="16:16" x14ac:dyDescent="0.3">
      <c r="P327012" s="83"/>
    </row>
    <row r="327013" spans="16:16" x14ac:dyDescent="0.3">
      <c r="P327013" s="83"/>
    </row>
    <row r="327014" spans="16:16" x14ac:dyDescent="0.3">
      <c r="P327014" s="83"/>
    </row>
    <row r="327015" spans="16:16" x14ac:dyDescent="0.3">
      <c r="P327015" s="83"/>
    </row>
    <row r="327016" spans="16:16" x14ac:dyDescent="0.3">
      <c r="P327016" s="83"/>
    </row>
    <row r="327017" spans="16:16" x14ac:dyDescent="0.3">
      <c r="P327017" s="83"/>
    </row>
    <row r="327018" spans="16:16" x14ac:dyDescent="0.3">
      <c r="P327018" s="83"/>
    </row>
    <row r="327019" spans="16:16" x14ac:dyDescent="0.3">
      <c r="P327019" s="83"/>
    </row>
    <row r="327020" spans="16:16" x14ac:dyDescent="0.3">
      <c r="P327020" s="83"/>
    </row>
    <row r="327021" spans="16:16" x14ac:dyDescent="0.3">
      <c r="P327021" s="83"/>
    </row>
    <row r="327022" spans="16:16" x14ac:dyDescent="0.3">
      <c r="P327022" s="83"/>
    </row>
    <row r="327023" spans="16:16" x14ac:dyDescent="0.3">
      <c r="P327023" s="83"/>
    </row>
    <row r="327024" spans="16:16" x14ac:dyDescent="0.3">
      <c r="P327024" s="83"/>
    </row>
    <row r="327025" spans="16:16" x14ac:dyDescent="0.3">
      <c r="P327025" s="83"/>
    </row>
    <row r="327026" spans="16:16" x14ac:dyDescent="0.3">
      <c r="P327026" s="83"/>
    </row>
    <row r="327027" spans="16:16" x14ac:dyDescent="0.3">
      <c r="P327027" s="83"/>
    </row>
    <row r="327028" spans="16:16" x14ac:dyDescent="0.3">
      <c r="P327028" s="83"/>
    </row>
    <row r="327029" spans="16:16" x14ac:dyDescent="0.3">
      <c r="P327029" s="83"/>
    </row>
    <row r="327030" spans="16:16" x14ac:dyDescent="0.3">
      <c r="P327030" s="83"/>
    </row>
    <row r="327031" spans="16:16" x14ac:dyDescent="0.3">
      <c r="P327031" s="83"/>
    </row>
    <row r="327032" spans="16:16" x14ac:dyDescent="0.3">
      <c r="P327032" s="83"/>
    </row>
    <row r="327033" spans="16:16" x14ac:dyDescent="0.3">
      <c r="P327033" s="83"/>
    </row>
    <row r="327034" spans="16:16" x14ac:dyDescent="0.3">
      <c r="P327034" s="83"/>
    </row>
    <row r="327035" spans="16:16" x14ac:dyDescent="0.3">
      <c r="P327035" s="83"/>
    </row>
    <row r="327036" spans="16:16" x14ac:dyDescent="0.3">
      <c r="P327036" s="83"/>
    </row>
    <row r="327037" spans="16:16" x14ac:dyDescent="0.3">
      <c r="P327037" s="83"/>
    </row>
    <row r="327038" spans="16:16" x14ac:dyDescent="0.3">
      <c r="P327038" s="83"/>
    </row>
    <row r="327039" spans="16:16" x14ac:dyDescent="0.3">
      <c r="P327039" s="83"/>
    </row>
    <row r="327040" spans="16:16" x14ac:dyDescent="0.3">
      <c r="P327040" s="83"/>
    </row>
    <row r="327041" spans="16:16" x14ac:dyDescent="0.3">
      <c r="P327041" s="83"/>
    </row>
    <row r="327042" spans="16:16" x14ac:dyDescent="0.3">
      <c r="P327042" s="83"/>
    </row>
    <row r="327043" spans="16:16" x14ac:dyDescent="0.3">
      <c r="P327043" s="83"/>
    </row>
    <row r="327044" spans="16:16" x14ac:dyDescent="0.3">
      <c r="P327044" s="83"/>
    </row>
    <row r="327045" spans="16:16" x14ac:dyDescent="0.3">
      <c r="P327045" s="83"/>
    </row>
    <row r="327046" spans="16:16" x14ac:dyDescent="0.3">
      <c r="P327046" s="83"/>
    </row>
    <row r="327047" spans="16:16" x14ac:dyDescent="0.3">
      <c r="P327047" s="83"/>
    </row>
    <row r="327048" spans="16:16" x14ac:dyDescent="0.3">
      <c r="P327048" s="83"/>
    </row>
    <row r="327049" spans="16:16" x14ac:dyDescent="0.3">
      <c r="P327049" s="83"/>
    </row>
    <row r="327050" spans="16:16" x14ac:dyDescent="0.3">
      <c r="P327050" s="83"/>
    </row>
    <row r="327051" spans="16:16" x14ac:dyDescent="0.3">
      <c r="P327051" s="83"/>
    </row>
    <row r="327052" spans="16:16" x14ac:dyDescent="0.3">
      <c r="P327052" s="83"/>
    </row>
    <row r="327053" spans="16:16" x14ac:dyDescent="0.3">
      <c r="P327053" s="83"/>
    </row>
    <row r="327054" spans="16:16" x14ac:dyDescent="0.3">
      <c r="P327054" s="83"/>
    </row>
    <row r="327055" spans="16:16" x14ac:dyDescent="0.3">
      <c r="P327055" s="83"/>
    </row>
    <row r="327056" spans="16:16" x14ac:dyDescent="0.3">
      <c r="P327056" s="83"/>
    </row>
    <row r="327057" spans="16:16" x14ac:dyDescent="0.3">
      <c r="P327057" s="83"/>
    </row>
    <row r="327058" spans="16:16" x14ac:dyDescent="0.3">
      <c r="P327058" s="83"/>
    </row>
    <row r="327059" spans="16:16" x14ac:dyDescent="0.3">
      <c r="P327059" s="83"/>
    </row>
    <row r="327060" spans="16:16" x14ac:dyDescent="0.3">
      <c r="P327060" s="83"/>
    </row>
    <row r="327061" spans="16:16" x14ac:dyDescent="0.3">
      <c r="P327061" s="83"/>
    </row>
    <row r="327062" spans="16:16" x14ac:dyDescent="0.3">
      <c r="P327062" s="83"/>
    </row>
    <row r="327063" spans="16:16" x14ac:dyDescent="0.3">
      <c r="P327063" s="83"/>
    </row>
    <row r="327064" spans="16:16" x14ac:dyDescent="0.3">
      <c r="P327064" s="83"/>
    </row>
    <row r="327065" spans="16:16" x14ac:dyDescent="0.3">
      <c r="P327065" s="83"/>
    </row>
    <row r="327066" spans="16:16" x14ac:dyDescent="0.3">
      <c r="P327066" s="83"/>
    </row>
    <row r="327067" spans="16:16" x14ac:dyDescent="0.3">
      <c r="P327067" s="83"/>
    </row>
    <row r="327068" spans="16:16" x14ac:dyDescent="0.3">
      <c r="P327068" s="83"/>
    </row>
    <row r="327069" spans="16:16" x14ac:dyDescent="0.3">
      <c r="P327069" s="83"/>
    </row>
    <row r="327070" spans="16:16" x14ac:dyDescent="0.3">
      <c r="P327070" s="83"/>
    </row>
    <row r="327071" spans="16:16" x14ac:dyDescent="0.3">
      <c r="P327071" s="83"/>
    </row>
    <row r="327072" spans="16:16" x14ac:dyDescent="0.3">
      <c r="P327072" s="83"/>
    </row>
    <row r="327073" spans="16:16" x14ac:dyDescent="0.3">
      <c r="P327073" s="83"/>
    </row>
    <row r="327074" spans="16:16" x14ac:dyDescent="0.3">
      <c r="P327074" s="83"/>
    </row>
    <row r="327075" spans="16:16" x14ac:dyDescent="0.3">
      <c r="P327075" s="83"/>
    </row>
    <row r="327076" spans="16:16" x14ac:dyDescent="0.3">
      <c r="P327076" s="83"/>
    </row>
    <row r="327077" spans="16:16" x14ac:dyDescent="0.3">
      <c r="P327077" s="83"/>
    </row>
    <row r="327078" spans="16:16" x14ac:dyDescent="0.3">
      <c r="P327078" s="83"/>
    </row>
    <row r="327079" spans="16:16" x14ac:dyDescent="0.3">
      <c r="P327079" s="83"/>
    </row>
    <row r="327080" spans="16:16" x14ac:dyDescent="0.3">
      <c r="P327080" s="83"/>
    </row>
    <row r="327081" spans="16:16" x14ac:dyDescent="0.3">
      <c r="P327081" s="83"/>
    </row>
    <row r="327082" spans="16:16" x14ac:dyDescent="0.3">
      <c r="P327082" s="83"/>
    </row>
    <row r="327083" spans="16:16" x14ac:dyDescent="0.3">
      <c r="P327083" s="83"/>
    </row>
    <row r="327084" spans="16:16" x14ac:dyDescent="0.3">
      <c r="P327084" s="83"/>
    </row>
    <row r="327085" spans="16:16" x14ac:dyDescent="0.3">
      <c r="P327085" s="83"/>
    </row>
    <row r="327086" spans="16:16" x14ac:dyDescent="0.3">
      <c r="P327086" s="83"/>
    </row>
    <row r="327087" spans="16:16" x14ac:dyDescent="0.3">
      <c r="P327087" s="83"/>
    </row>
    <row r="327088" spans="16:16" x14ac:dyDescent="0.3">
      <c r="P327088" s="83"/>
    </row>
    <row r="327089" spans="16:16" x14ac:dyDescent="0.3">
      <c r="P327089" s="83"/>
    </row>
    <row r="327090" spans="16:16" x14ac:dyDescent="0.3">
      <c r="P327090" s="83"/>
    </row>
    <row r="327091" spans="16:16" x14ac:dyDescent="0.3">
      <c r="P327091" s="83"/>
    </row>
    <row r="327092" spans="16:16" x14ac:dyDescent="0.3">
      <c r="P327092" s="83"/>
    </row>
    <row r="327093" spans="16:16" x14ac:dyDescent="0.3">
      <c r="P327093" s="83"/>
    </row>
    <row r="327094" spans="16:16" x14ac:dyDescent="0.3">
      <c r="P327094" s="83"/>
    </row>
    <row r="327095" spans="16:16" x14ac:dyDescent="0.3">
      <c r="P327095" s="83"/>
    </row>
    <row r="327096" spans="16:16" x14ac:dyDescent="0.3">
      <c r="P327096" s="83"/>
    </row>
    <row r="327097" spans="16:16" x14ac:dyDescent="0.3">
      <c r="P327097" s="83"/>
    </row>
    <row r="327098" spans="16:16" x14ac:dyDescent="0.3">
      <c r="P327098" s="83"/>
    </row>
    <row r="327099" spans="16:16" x14ac:dyDescent="0.3">
      <c r="P327099" s="83"/>
    </row>
    <row r="327100" spans="16:16" x14ac:dyDescent="0.3">
      <c r="P327100" s="83"/>
    </row>
    <row r="327101" spans="16:16" x14ac:dyDescent="0.3">
      <c r="P327101" s="83"/>
    </row>
    <row r="327102" spans="16:16" x14ac:dyDescent="0.3">
      <c r="P327102" s="83"/>
    </row>
    <row r="327103" spans="16:16" x14ac:dyDescent="0.3">
      <c r="P327103" s="83"/>
    </row>
    <row r="327104" spans="16:16" x14ac:dyDescent="0.3">
      <c r="P327104" s="83"/>
    </row>
    <row r="327105" spans="16:16" x14ac:dyDescent="0.3">
      <c r="P327105" s="83"/>
    </row>
    <row r="327106" spans="16:16" x14ac:dyDescent="0.3">
      <c r="P327106" s="83"/>
    </row>
    <row r="327107" spans="16:16" x14ac:dyDescent="0.3">
      <c r="P327107" s="83"/>
    </row>
    <row r="327108" spans="16:16" x14ac:dyDescent="0.3">
      <c r="P327108" s="83"/>
    </row>
    <row r="327109" spans="16:16" x14ac:dyDescent="0.3">
      <c r="P327109" s="83"/>
    </row>
    <row r="327110" spans="16:16" x14ac:dyDescent="0.3">
      <c r="P327110" s="83"/>
    </row>
    <row r="327111" spans="16:16" x14ac:dyDescent="0.3">
      <c r="P327111" s="83"/>
    </row>
    <row r="327112" spans="16:16" x14ac:dyDescent="0.3">
      <c r="P327112" s="83"/>
    </row>
    <row r="327113" spans="16:16" x14ac:dyDescent="0.3">
      <c r="P327113" s="83"/>
    </row>
    <row r="327114" spans="16:16" x14ac:dyDescent="0.3">
      <c r="P327114" s="83"/>
    </row>
    <row r="327115" spans="16:16" x14ac:dyDescent="0.3">
      <c r="P327115" s="83"/>
    </row>
    <row r="327116" spans="16:16" x14ac:dyDescent="0.3">
      <c r="P327116" s="83"/>
    </row>
    <row r="327117" spans="16:16" x14ac:dyDescent="0.3">
      <c r="P327117" s="83"/>
    </row>
    <row r="327118" spans="16:16" x14ac:dyDescent="0.3">
      <c r="P327118" s="83"/>
    </row>
    <row r="327119" spans="16:16" x14ac:dyDescent="0.3">
      <c r="P327119" s="83"/>
    </row>
    <row r="327120" spans="16:16" x14ac:dyDescent="0.3">
      <c r="P327120" s="83"/>
    </row>
    <row r="327121" spans="16:16" x14ac:dyDescent="0.3">
      <c r="P327121" s="83"/>
    </row>
    <row r="327122" spans="16:16" x14ac:dyDescent="0.3">
      <c r="P327122" s="83"/>
    </row>
    <row r="327123" spans="16:16" x14ac:dyDescent="0.3">
      <c r="P327123" s="83"/>
    </row>
    <row r="327124" spans="16:16" x14ac:dyDescent="0.3">
      <c r="P327124" s="83"/>
    </row>
    <row r="327125" spans="16:16" x14ac:dyDescent="0.3">
      <c r="P327125" s="83"/>
    </row>
    <row r="327126" spans="16:16" x14ac:dyDescent="0.3">
      <c r="P327126" s="83"/>
    </row>
    <row r="327127" spans="16:16" x14ac:dyDescent="0.3">
      <c r="P327127" s="83"/>
    </row>
    <row r="327128" spans="16:16" x14ac:dyDescent="0.3">
      <c r="P327128" s="83"/>
    </row>
    <row r="327129" spans="16:16" x14ac:dyDescent="0.3">
      <c r="P327129" s="83"/>
    </row>
    <row r="327130" spans="16:16" x14ac:dyDescent="0.3">
      <c r="P327130" s="83"/>
    </row>
    <row r="327131" spans="16:16" x14ac:dyDescent="0.3">
      <c r="P327131" s="83"/>
    </row>
    <row r="327132" spans="16:16" x14ac:dyDescent="0.3">
      <c r="P327132" s="83"/>
    </row>
    <row r="327133" spans="16:16" x14ac:dyDescent="0.3">
      <c r="P327133" s="83"/>
    </row>
    <row r="327134" spans="16:16" x14ac:dyDescent="0.3">
      <c r="P327134" s="83"/>
    </row>
    <row r="327135" spans="16:16" x14ac:dyDescent="0.3">
      <c r="P327135" s="83"/>
    </row>
    <row r="327136" spans="16:16" x14ac:dyDescent="0.3">
      <c r="P327136" s="83"/>
    </row>
    <row r="327137" spans="16:16" x14ac:dyDescent="0.3">
      <c r="P327137" s="83"/>
    </row>
    <row r="327138" spans="16:16" x14ac:dyDescent="0.3">
      <c r="P327138" s="83"/>
    </row>
    <row r="327139" spans="16:16" x14ac:dyDescent="0.3">
      <c r="P327139" s="83"/>
    </row>
    <row r="327140" spans="16:16" x14ac:dyDescent="0.3">
      <c r="P327140" s="83"/>
    </row>
    <row r="327141" spans="16:16" x14ac:dyDescent="0.3">
      <c r="P327141" s="83"/>
    </row>
    <row r="327142" spans="16:16" x14ac:dyDescent="0.3">
      <c r="P327142" s="83"/>
    </row>
    <row r="327143" spans="16:16" x14ac:dyDescent="0.3">
      <c r="P327143" s="83"/>
    </row>
    <row r="327144" spans="16:16" x14ac:dyDescent="0.3">
      <c r="P327144" s="83"/>
    </row>
    <row r="327145" spans="16:16" x14ac:dyDescent="0.3">
      <c r="P327145" s="83"/>
    </row>
    <row r="327146" spans="16:16" x14ac:dyDescent="0.3">
      <c r="P327146" s="83"/>
    </row>
    <row r="327147" spans="16:16" x14ac:dyDescent="0.3">
      <c r="P327147" s="83"/>
    </row>
    <row r="327148" spans="16:16" x14ac:dyDescent="0.3">
      <c r="P327148" s="83"/>
    </row>
    <row r="327149" spans="16:16" x14ac:dyDescent="0.3">
      <c r="P327149" s="83"/>
    </row>
    <row r="327150" spans="16:16" x14ac:dyDescent="0.3">
      <c r="P327150" s="83"/>
    </row>
    <row r="327151" spans="16:16" x14ac:dyDescent="0.3">
      <c r="P327151" s="83"/>
    </row>
    <row r="327152" spans="16:16" x14ac:dyDescent="0.3">
      <c r="P327152" s="83"/>
    </row>
    <row r="327153" spans="16:16" x14ac:dyDescent="0.3">
      <c r="P327153" s="83"/>
    </row>
    <row r="327154" spans="16:16" x14ac:dyDescent="0.3">
      <c r="P327154" s="83"/>
    </row>
    <row r="327155" spans="16:16" x14ac:dyDescent="0.3">
      <c r="P327155" s="83"/>
    </row>
    <row r="327156" spans="16:16" x14ac:dyDescent="0.3">
      <c r="P327156" s="83"/>
    </row>
    <row r="327157" spans="16:16" x14ac:dyDescent="0.3">
      <c r="P327157" s="83"/>
    </row>
    <row r="327158" spans="16:16" x14ac:dyDescent="0.3">
      <c r="P327158" s="83"/>
    </row>
    <row r="327159" spans="16:16" x14ac:dyDescent="0.3">
      <c r="P327159" s="83"/>
    </row>
    <row r="327160" spans="16:16" x14ac:dyDescent="0.3">
      <c r="P327160" s="83"/>
    </row>
    <row r="327161" spans="16:16" x14ac:dyDescent="0.3">
      <c r="P327161" s="83"/>
    </row>
    <row r="327162" spans="16:16" x14ac:dyDescent="0.3">
      <c r="P327162" s="83"/>
    </row>
    <row r="327163" spans="16:16" x14ac:dyDescent="0.3">
      <c r="P327163" s="83"/>
    </row>
    <row r="327164" spans="16:16" x14ac:dyDescent="0.3">
      <c r="P327164" s="83"/>
    </row>
    <row r="327165" spans="16:16" x14ac:dyDescent="0.3">
      <c r="P327165" s="83"/>
    </row>
    <row r="327166" spans="16:16" x14ac:dyDescent="0.3">
      <c r="P327166" s="83"/>
    </row>
    <row r="327167" spans="16:16" x14ac:dyDescent="0.3">
      <c r="P327167" s="83"/>
    </row>
    <row r="327168" spans="16:16" x14ac:dyDescent="0.3">
      <c r="P327168" s="83"/>
    </row>
    <row r="327169" spans="16:16" x14ac:dyDescent="0.3">
      <c r="P327169" s="83"/>
    </row>
    <row r="327170" spans="16:16" x14ac:dyDescent="0.3">
      <c r="P327170" s="83"/>
    </row>
    <row r="327171" spans="16:16" x14ac:dyDescent="0.3">
      <c r="P327171" s="83"/>
    </row>
    <row r="327172" spans="16:16" x14ac:dyDescent="0.3">
      <c r="P327172" s="83"/>
    </row>
    <row r="327173" spans="16:16" x14ac:dyDescent="0.3">
      <c r="P327173" s="83"/>
    </row>
    <row r="327174" spans="16:16" x14ac:dyDescent="0.3">
      <c r="P327174" s="83"/>
    </row>
    <row r="327175" spans="16:16" x14ac:dyDescent="0.3">
      <c r="P327175" s="83"/>
    </row>
    <row r="327176" spans="16:16" x14ac:dyDescent="0.3">
      <c r="P327176" s="83"/>
    </row>
    <row r="327177" spans="16:16" x14ac:dyDescent="0.3">
      <c r="P327177" s="83"/>
    </row>
    <row r="327178" spans="16:16" x14ac:dyDescent="0.3">
      <c r="P327178" s="83"/>
    </row>
    <row r="327179" spans="16:16" x14ac:dyDescent="0.3">
      <c r="P327179" s="83"/>
    </row>
    <row r="327180" spans="16:16" x14ac:dyDescent="0.3">
      <c r="P327180" s="83"/>
    </row>
    <row r="327181" spans="16:16" x14ac:dyDescent="0.3">
      <c r="P327181" s="83"/>
    </row>
    <row r="327182" spans="16:16" x14ac:dyDescent="0.3">
      <c r="P327182" s="83"/>
    </row>
    <row r="327183" spans="16:16" x14ac:dyDescent="0.3">
      <c r="P327183" s="83"/>
    </row>
    <row r="327184" spans="16:16" x14ac:dyDescent="0.3">
      <c r="P327184" s="83"/>
    </row>
    <row r="327185" spans="16:16" x14ac:dyDescent="0.3">
      <c r="P327185" s="83"/>
    </row>
    <row r="327186" spans="16:16" x14ac:dyDescent="0.3">
      <c r="P327186" s="83"/>
    </row>
    <row r="327187" spans="16:16" x14ac:dyDescent="0.3">
      <c r="P327187" s="83"/>
    </row>
    <row r="327188" spans="16:16" x14ac:dyDescent="0.3">
      <c r="P327188" s="83"/>
    </row>
    <row r="327189" spans="16:16" x14ac:dyDescent="0.3">
      <c r="P327189" s="83"/>
    </row>
    <row r="327190" spans="16:16" x14ac:dyDescent="0.3">
      <c r="P327190" s="83"/>
    </row>
    <row r="327191" spans="16:16" x14ac:dyDescent="0.3">
      <c r="P327191" s="83"/>
    </row>
    <row r="327192" spans="16:16" x14ac:dyDescent="0.3">
      <c r="P327192" s="83"/>
    </row>
    <row r="327193" spans="16:16" x14ac:dyDescent="0.3">
      <c r="P327193" s="83"/>
    </row>
    <row r="327194" spans="16:16" x14ac:dyDescent="0.3">
      <c r="P327194" s="83"/>
    </row>
    <row r="327195" spans="16:16" x14ac:dyDescent="0.3">
      <c r="P327195" s="83"/>
    </row>
    <row r="327196" spans="16:16" x14ac:dyDescent="0.3">
      <c r="P327196" s="83"/>
    </row>
    <row r="327197" spans="16:16" x14ac:dyDescent="0.3">
      <c r="P327197" s="83"/>
    </row>
    <row r="327198" spans="16:16" x14ac:dyDescent="0.3">
      <c r="P327198" s="83"/>
    </row>
    <row r="327199" spans="16:16" x14ac:dyDescent="0.3">
      <c r="P327199" s="83"/>
    </row>
    <row r="327200" spans="16:16" x14ac:dyDescent="0.3">
      <c r="P327200" s="83"/>
    </row>
    <row r="327201" spans="16:16" x14ac:dyDescent="0.3">
      <c r="P327201" s="83"/>
    </row>
    <row r="327202" spans="16:16" x14ac:dyDescent="0.3">
      <c r="P327202" s="83"/>
    </row>
    <row r="327203" spans="16:16" x14ac:dyDescent="0.3">
      <c r="P327203" s="83"/>
    </row>
    <row r="327204" spans="16:16" x14ac:dyDescent="0.3">
      <c r="P327204" s="83"/>
    </row>
    <row r="327205" spans="16:16" x14ac:dyDescent="0.3">
      <c r="P327205" s="83"/>
    </row>
    <row r="327206" spans="16:16" x14ac:dyDescent="0.3">
      <c r="P327206" s="83"/>
    </row>
    <row r="327207" spans="16:16" x14ac:dyDescent="0.3">
      <c r="P327207" s="83"/>
    </row>
    <row r="327208" spans="16:16" x14ac:dyDescent="0.3">
      <c r="P327208" s="83"/>
    </row>
    <row r="327209" spans="16:16" x14ac:dyDescent="0.3">
      <c r="P327209" s="83"/>
    </row>
    <row r="327210" spans="16:16" x14ac:dyDescent="0.3">
      <c r="P327210" s="83"/>
    </row>
    <row r="327211" spans="16:16" x14ac:dyDescent="0.3">
      <c r="P327211" s="83"/>
    </row>
    <row r="327212" spans="16:16" x14ac:dyDescent="0.3">
      <c r="P327212" s="83"/>
    </row>
    <row r="327213" spans="16:16" x14ac:dyDescent="0.3">
      <c r="P327213" s="83"/>
    </row>
    <row r="327214" spans="16:16" x14ac:dyDescent="0.3">
      <c r="P327214" s="83"/>
    </row>
    <row r="327215" spans="16:16" x14ac:dyDescent="0.3">
      <c r="P327215" s="83"/>
    </row>
    <row r="327216" spans="16:16" x14ac:dyDescent="0.3">
      <c r="P327216" s="83"/>
    </row>
    <row r="327217" spans="16:16" x14ac:dyDescent="0.3">
      <c r="P327217" s="83"/>
    </row>
    <row r="327218" spans="16:16" x14ac:dyDescent="0.3">
      <c r="P327218" s="83"/>
    </row>
    <row r="327219" spans="16:16" x14ac:dyDescent="0.3">
      <c r="P327219" s="83"/>
    </row>
    <row r="327220" spans="16:16" x14ac:dyDescent="0.3">
      <c r="P327220" s="83"/>
    </row>
    <row r="327221" spans="16:16" x14ac:dyDescent="0.3">
      <c r="P327221" s="83"/>
    </row>
    <row r="327222" spans="16:16" x14ac:dyDescent="0.3">
      <c r="P327222" s="83"/>
    </row>
    <row r="327223" spans="16:16" x14ac:dyDescent="0.3">
      <c r="P327223" s="83"/>
    </row>
    <row r="327224" spans="16:16" x14ac:dyDescent="0.3">
      <c r="P327224" s="83"/>
    </row>
    <row r="327225" spans="16:16" x14ac:dyDescent="0.3">
      <c r="P327225" s="83"/>
    </row>
    <row r="327226" spans="16:16" x14ac:dyDescent="0.3">
      <c r="P327226" s="83"/>
    </row>
    <row r="327227" spans="16:16" x14ac:dyDescent="0.3">
      <c r="P327227" s="83"/>
    </row>
    <row r="327228" spans="16:16" x14ac:dyDescent="0.3">
      <c r="P327228" s="83"/>
    </row>
    <row r="327229" spans="16:16" x14ac:dyDescent="0.3">
      <c r="P327229" s="83"/>
    </row>
    <row r="327230" spans="16:16" x14ac:dyDescent="0.3">
      <c r="P327230" s="83"/>
    </row>
    <row r="327231" spans="16:16" x14ac:dyDescent="0.3">
      <c r="P327231" s="83"/>
    </row>
    <row r="327232" spans="16:16" x14ac:dyDescent="0.3">
      <c r="P327232" s="83"/>
    </row>
    <row r="327233" spans="16:16" x14ac:dyDescent="0.3">
      <c r="P327233" s="83"/>
    </row>
    <row r="327234" spans="16:16" x14ac:dyDescent="0.3">
      <c r="P327234" s="83"/>
    </row>
    <row r="327235" spans="16:16" x14ac:dyDescent="0.3">
      <c r="P327235" s="83"/>
    </row>
    <row r="327236" spans="16:16" x14ac:dyDescent="0.3">
      <c r="P327236" s="83"/>
    </row>
    <row r="327237" spans="16:16" x14ac:dyDescent="0.3">
      <c r="P327237" s="83"/>
    </row>
    <row r="327238" spans="16:16" x14ac:dyDescent="0.3">
      <c r="P327238" s="83"/>
    </row>
    <row r="327239" spans="16:16" x14ac:dyDescent="0.3">
      <c r="P327239" s="83"/>
    </row>
    <row r="327240" spans="16:16" x14ac:dyDescent="0.3">
      <c r="P327240" s="83"/>
    </row>
    <row r="327241" spans="16:16" x14ac:dyDescent="0.3">
      <c r="P327241" s="83"/>
    </row>
    <row r="327242" spans="16:16" x14ac:dyDescent="0.3">
      <c r="P327242" s="83"/>
    </row>
    <row r="327243" spans="16:16" x14ac:dyDescent="0.3">
      <c r="P327243" s="83"/>
    </row>
    <row r="327244" spans="16:16" x14ac:dyDescent="0.3">
      <c r="P327244" s="83"/>
    </row>
    <row r="327245" spans="16:16" x14ac:dyDescent="0.3">
      <c r="P327245" s="83"/>
    </row>
    <row r="327246" spans="16:16" x14ac:dyDescent="0.3">
      <c r="P327246" s="83"/>
    </row>
    <row r="327247" spans="16:16" x14ac:dyDescent="0.3">
      <c r="P327247" s="83"/>
    </row>
    <row r="327248" spans="16:16" x14ac:dyDescent="0.3">
      <c r="P327248" s="83"/>
    </row>
    <row r="327249" spans="16:16" x14ac:dyDescent="0.3">
      <c r="P327249" s="83"/>
    </row>
    <row r="327250" spans="16:16" x14ac:dyDescent="0.3">
      <c r="P327250" s="83"/>
    </row>
    <row r="327251" spans="16:16" x14ac:dyDescent="0.3">
      <c r="P327251" s="83"/>
    </row>
    <row r="327252" spans="16:16" x14ac:dyDescent="0.3">
      <c r="P327252" s="83"/>
    </row>
    <row r="327253" spans="16:16" x14ac:dyDescent="0.3">
      <c r="P327253" s="83"/>
    </row>
    <row r="327254" spans="16:16" x14ac:dyDescent="0.3">
      <c r="P327254" s="83"/>
    </row>
    <row r="327255" spans="16:16" x14ac:dyDescent="0.3">
      <c r="P327255" s="83"/>
    </row>
    <row r="327256" spans="16:16" x14ac:dyDescent="0.3">
      <c r="P327256" s="83"/>
    </row>
    <row r="327257" spans="16:16" x14ac:dyDescent="0.3">
      <c r="P327257" s="83"/>
    </row>
    <row r="327258" spans="16:16" x14ac:dyDescent="0.3">
      <c r="P327258" s="83"/>
    </row>
    <row r="327259" spans="16:16" x14ac:dyDescent="0.3">
      <c r="P327259" s="83"/>
    </row>
    <row r="327260" spans="16:16" x14ac:dyDescent="0.3">
      <c r="P327260" s="83"/>
    </row>
    <row r="327261" spans="16:16" x14ac:dyDescent="0.3">
      <c r="P327261" s="83"/>
    </row>
    <row r="327262" spans="16:16" x14ac:dyDescent="0.3">
      <c r="P327262" s="83"/>
    </row>
    <row r="327263" spans="16:16" x14ac:dyDescent="0.3">
      <c r="P327263" s="83"/>
    </row>
    <row r="327264" spans="16:16" x14ac:dyDescent="0.3">
      <c r="P327264" s="83"/>
    </row>
    <row r="327265" spans="16:16" x14ac:dyDescent="0.3">
      <c r="P327265" s="83"/>
    </row>
    <row r="327266" spans="16:16" x14ac:dyDescent="0.3">
      <c r="P327266" s="83"/>
    </row>
    <row r="327267" spans="16:16" x14ac:dyDescent="0.3">
      <c r="P327267" s="83"/>
    </row>
    <row r="327268" spans="16:16" x14ac:dyDescent="0.3">
      <c r="P327268" s="83"/>
    </row>
    <row r="327269" spans="16:16" x14ac:dyDescent="0.3">
      <c r="P327269" s="83"/>
    </row>
    <row r="327270" spans="16:16" x14ac:dyDescent="0.3">
      <c r="P327270" s="83"/>
    </row>
    <row r="327271" spans="16:16" x14ac:dyDescent="0.3">
      <c r="P327271" s="83"/>
    </row>
    <row r="327272" spans="16:16" x14ac:dyDescent="0.3">
      <c r="P327272" s="83"/>
    </row>
    <row r="327273" spans="16:16" x14ac:dyDescent="0.3">
      <c r="P327273" s="83"/>
    </row>
    <row r="327274" spans="16:16" x14ac:dyDescent="0.3">
      <c r="P327274" s="83"/>
    </row>
    <row r="327275" spans="16:16" x14ac:dyDescent="0.3">
      <c r="P327275" s="83"/>
    </row>
    <row r="327276" spans="16:16" x14ac:dyDescent="0.3">
      <c r="P327276" s="83"/>
    </row>
    <row r="327277" spans="16:16" x14ac:dyDescent="0.3">
      <c r="P327277" s="83"/>
    </row>
    <row r="327278" spans="16:16" x14ac:dyDescent="0.3">
      <c r="P327278" s="83"/>
    </row>
    <row r="327279" spans="16:16" x14ac:dyDescent="0.3">
      <c r="P327279" s="83"/>
    </row>
    <row r="327280" spans="16:16" x14ac:dyDescent="0.3">
      <c r="P327280" s="83"/>
    </row>
    <row r="327281" spans="16:16" x14ac:dyDescent="0.3">
      <c r="P327281" s="83"/>
    </row>
    <row r="327282" spans="16:16" x14ac:dyDescent="0.3">
      <c r="P327282" s="83"/>
    </row>
    <row r="327283" spans="16:16" x14ac:dyDescent="0.3">
      <c r="P327283" s="83"/>
    </row>
    <row r="327284" spans="16:16" x14ac:dyDescent="0.3">
      <c r="P327284" s="83"/>
    </row>
    <row r="327285" spans="16:16" x14ac:dyDescent="0.3">
      <c r="P327285" s="83"/>
    </row>
    <row r="327286" spans="16:16" x14ac:dyDescent="0.3">
      <c r="P327286" s="83"/>
    </row>
    <row r="327287" spans="16:16" x14ac:dyDescent="0.3">
      <c r="P327287" s="83"/>
    </row>
    <row r="327288" spans="16:16" x14ac:dyDescent="0.3">
      <c r="P327288" s="83"/>
    </row>
    <row r="327289" spans="16:16" x14ac:dyDescent="0.3">
      <c r="P327289" s="83"/>
    </row>
    <row r="327290" spans="16:16" x14ac:dyDescent="0.3">
      <c r="P327290" s="83"/>
    </row>
    <row r="327291" spans="16:16" x14ac:dyDescent="0.3">
      <c r="P327291" s="83"/>
    </row>
    <row r="327292" spans="16:16" x14ac:dyDescent="0.3">
      <c r="P327292" s="83"/>
    </row>
    <row r="327293" spans="16:16" x14ac:dyDescent="0.3">
      <c r="P327293" s="83"/>
    </row>
    <row r="327294" spans="16:16" x14ac:dyDescent="0.3">
      <c r="P327294" s="83"/>
    </row>
    <row r="327295" spans="16:16" x14ac:dyDescent="0.3">
      <c r="P327295" s="83"/>
    </row>
    <row r="327296" spans="16:16" x14ac:dyDescent="0.3">
      <c r="P327296" s="83"/>
    </row>
    <row r="327297" spans="16:16" x14ac:dyDescent="0.3">
      <c r="P327297" s="83"/>
    </row>
    <row r="327298" spans="16:16" x14ac:dyDescent="0.3">
      <c r="P327298" s="83"/>
    </row>
    <row r="327299" spans="16:16" x14ac:dyDescent="0.3">
      <c r="P327299" s="83"/>
    </row>
    <row r="327300" spans="16:16" x14ac:dyDescent="0.3">
      <c r="P327300" s="83"/>
    </row>
    <row r="327301" spans="16:16" x14ac:dyDescent="0.3">
      <c r="P327301" s="83"/>
    </row>
    <row r="327302" spans="16:16" x14ac:dyDescent="0.3">
      <c r="P327302" s="83"/>
    </row>
    <row r="327303" spans="16:16" x14ac:dyDescent="0.3">
      <c r="P327303" s="83"/>
    </row>
    <row r="327304" spans="16:16" x14ac:dyDescent="0.3">
      <c r="P327304" s="83"/>
    </row>
    <row r="327305" spans="16:16" x14ac:dyDescent="0.3">
      <c r="P327305" s="83"/>
    </row>
    <row r="327306" spans="16:16" x14ac:dyDescent="0.3">
      <c r="P327306" s="83"/>
    </row>
    <row r="327307" spans="16:16" x14ac:dyDescent="0.3">
      <c r="P327307" s="83"/>
    </row>
    <row r="327308" spans="16:16" x14ac:dyDescent="0.3">
      <c r="P327308" s="83"/>
    </row>
    <row r="327309" spans="16:16" x14ac:dyDescent="0.3">
      <c r="P327309" s="83"/>
    </row>
    <row r="327310" spans="16:16" x14ac:dyDescent="0.3">
      <c r="P327310" s="83"/>
    </row>
    <row r="327311" spans="16:16" x14ac:dyDescent="0.3">
      <c r="P327311" s="83"/>
    </row>
    <row r="327312" spans="16:16" x14ac:dyDescent="0.3">
      <c r="P327312" s="83"/>
    </row>
    <row r="327313" spans="16:16" x14ac:dyDescent="0.3">
      <c r="P327313" s="83"/>
    </row>
    <row r="327314" spans="16:16" x14ac:dyDescent="0.3">
      <c r="P327314" s="83"/>
    </row>
    <row r="327315" spans="16:16" x14ac:dyDescent="0.3">
      <c r="P327315" s="83"/>
    </row>
    <row r="327316" spans="16:16" x14ac:dyDescent="0.3">
      <c r="P327316" s="83"/>
    </row>
    <row r="327317" spans="16:16" x14ac:dyDescent="0.3">
      <c r="P327317" s="83"/>
    </row>
    <row r="327318" spans="16:16" x14ac:dyDescent="0.3">
      <c r="P327318" s="83"/>
    </row>
    <row r="327319" spans="16:16" x14ac:dyDescent="0.3">
      <c r="P327319" s="83"/>
    </row>
    <row r="327320" spans="16:16" x14ac:dyDescent="0.3">
      <c r="P327320" s="83"/>
    </row>
    <row r="327321" spans="16:16" x14ac:dyDescent="0.3">
      <c r="P327321" s="83"/>
    </row>
    <row r="327322" spans="16:16" x14ac:dyDescent="0.3">
      <c r="P327322" s="83"/>
    </row>
    <row r="327323" spans="16:16" x14ac:dyDescent="0.3">
      <c r="P327323" s="83"/>
    </row>
    <row r="327324" spans="16:16" x14ac:dyDescent="0.3">
      <c r="P327324" s="83"/>
    </row>
    <row r="327325" spans="16:16" x14ac:dyDescent="0.3">
      <c r="P327325" s="83"/>
    </row>
    <row r="327326" spans="16:16" x14ac:dyDescent="0.3">
      <c r="P327326" s="83"/>
    </row>
    <row r="327327" spans="16:16" x14ac:dyDescent="0.3">
      <c r="P327327" s="83"/>
    </row>
    <row r="327328" spans="16:16" x14ac:dyDescent="0.3">
      <c r="P327328" s="83"/>
    </row>
    <row r="327329" spans="16:16" x14ac:dyDescent="0.3">
      <c r="P327329" s="83"/>
    </row>
    <row r="327330" spans="16:16" x14ac:dyDescent="0.3">
      <c r="P327330" s="83"/>
    </row>
    <row r="327331" spans="16:16" x14ac:dyDescent="0.3">
      <c r="P327331" s="83"/>
    </row>
    <row r="327332" spans="16:16" x14ac:dyDescent="0.3">
      <c r="P327332" s="83"/>
    </row>
    <row r="327333" spans="16:16" x14ac:dyDescent="0.3">
      <c r="P327333" s="83"/>
    </row>
    <row r="327334" spans="16:16" x14ac:dyDescent="0.3">
      <c r="P327334" s="83"/>
    </row>
    <row r="327335" spans="16:16" x14ac:dyDescent="0.3">
      <c r="P327335" s="83"/>
    </row>
    <row r="327336" spans="16:16" x14ac:dyDescent="0.3">
      <c r="P327336" s="83"/>
    </row>
    <row r="327337" spans="16:16" x14ac:dyDescent="0.3">
      <c r="P327337" s="83"/>
    </row>
    <row r="327338" spans="16:16" x14ac:dyDescent="0.3">
      <c r="P327338" s="83"/>
    </row>
    <row r="327339" spans="16:16" x14ac:dyDescent="0.3">
      <c r="P327339" s="83"/>
    </row>
    <row r="327340" spans="16:16" x14ac:dyDescent="0.3">
      <c r="P327340" s="83"/>
    </row>
    <row r="327341" spans="16:16" x14ac:dyDescent="0.3">
      <c r="P327341" s="83"/>
    </row>
    <row r="327342" spans="16:16" x14ac:dyDescent="0.3">
      <c r="P327342" s="83"/>
    </row>
    <row r="327343" spans="16:16" x14ac:dyDescent="0.3">
      <c r="P327343" s="83"/>
    </row>
    <row r="327344" spans="16:16" x14ac:dyDescent="0.3">
      <c r="P327344" s="83"/>
    </row>
    <row r="327345" spans="16:16" x14ac:dyDescent="0.3">
      <c r="P327345" s="83"/>
    </row>
    <row r="327346" spans="16:16" x14ac:dyDescent="0.3">
      <c r="P327346" s="83"/>
    </row>
    <row r="327347" spans="16:16" x14ac:dyDescent="0.3">
      <c r="P327347" s="83"/>
    </row>
    <row r="327348" spans="16:16" x14ac:dyDescent="0.3">
      <c r="P327348" s="83"/>
    </row>
    <row r="327349" spans="16:16" x14ac:dyDescent="0.3">
      <c r="P327349" s="83"/>
    </row>
    <row r="327350" spans="16:16" x14ac:dyDescent="0.3">
      <c r="P327350" s="83"/>
    </row>
    <row r="327351" spans="16:16" x14ac:dyDescent="0.3">
      <c r="P327351" s="83"/>
    </row>
    <row r="327352" spans="16:16" x14ac:dyDescent="0.3">
      <c r="P327352" s="83"/>
    </row>
    <row r="327353" spans="16:16" x14ac:dyDescent="0.3">
      <c r="P327353" s="83"/>
    </row>
    <row r="327354" spans="16:16" x14ac:dyDescent="0.3">
      <c r="P327354" s="83"/>
    </row>
    <row r="327355" spans="16:16" x14ac:dyDescent="0.3">
      <c r="P327355" s="83"/>
    </row>
    <row r="327356" spans="16:16" x14ac:dyDescent="0.3">
      <c r="P327356" s="83"/>
    </row>
    <row r="327357" spans="16:16" x14ac:dyDescent="0.3">
      <c r="P327357" s="83"/>
    </row>
    <row r="327358" spans="16:16" x14ac:dyDescent="0.3">
      <c r="P327358" s="83"/>
    </row>
    <row r="327359" spans="16:16" x14ac:dyDescent="0.3">
      <c r="P327359" s="83"/>
    </row>
    <row r="327360" spans="16:16" x14ac:dyDescent="0.3">
      <c r="P327360" s="83"/>
    </row>
    <row r="327361" spans="16:16" x14ac:dyDescent="0.3">
      <c r="P327361" s="83"/>
    </row>
    <row r="327362" spans="16:16" x14ac:dyDescent="0.3">
      <c r="P327362" s="83"/>
    </row>
    <row r="327363" spans="16:16" x14ac:dyDescent="0.3">
      <c r="P327363" s="83"/>
    </row>
    <row r="327364" spans="16:16" x14ac:dyDescent="0.3">
      <c r="P327364" s="83"/>
    </row>
    <row r="327365" spans="16:16" x14ac:dyDescent="0.3">
      <c r="P327365" s="83"/>
    </row>
    <row r="327366" spans="16:16" x14ac:dyDescent="0.3">
      <c r="P327366" s="83"/>
    </row>
    <row r="327367" spans="16:16" x14ac:dyDescent="0.3">
      <c r="P327367" s="83"/>
    </row>
    <row r="327368" spans="16:16" x14ac:dyDescent="0.3">
      <c r="P327368" s="83"/>
    </row>
    <row r="327369" spans="16:16" x14ac:dyDescent="0.3">
      <c r="P327369" s="83"/>
    </row>
    <row r="327370" spans="16:16" x14ac:dyDescent="0.3">
      <c r="P327370" s="83"/>
    </row>
    <row r="327371" spans="16:16" x14ac:dyDescent="0.3">
      <c r="P327371" s="83"/>
    </row>
    <row r="327372" spans="16:16" x14ac:dyDescent="0.3">
      <c r="P327372" s="83"/>
    </row>
    <row r="327373" spans="16:16" x14ac:dyDescent="0.3">
      <c r="P327373" s="83"/>
    </row>
    <row r="327374" spans="16:16" x14ac:dyDescent="0.3">
      <c r="P327374" s="83"/>
    </row>
    <row r="327375" spans="16:16" x14ac:dyDescent="0.3">
      <c r="P327375" s="83"/>
    </row>
    <row r="327376" spans="16:16" x14ac:dyDescent="0.3">
      <c r="P327376" s="83"/>
    </row>
    <row r="327377" spans="16:16" x14ac:dyDescent="0.3">
      <c r="P327377" s="83"/>
    </row>
    <row r="327378" spans="16:16" x14ac:dyDescent="0.3">
      <c r="P327378" s="83"/>
    </row>
    <row r="327379" spans="16:16" x14ac:dyDescent="0.3">
      <c r="P327379" s="83"/>
    </row>
    <row r="327380" spans="16:16" x14ac:dyDescent="0.3">
      <c r="P327380" s="83"/>
    </row>
    <row r="327381" spans="16:16" x14ac:dyDescent="0.3">
      <c r="P327381" s="83"/>
    </row>
    <row r="327382" spans="16:16" x14ac:dyDescent="0.3">
      <c r="P327382" s="83"/>
    </row>
    <row r="327383" spans="16:16" x14ac:dyDescent="0.3">
      <c r="P327383" s="83"/>
    </row>
    <row r="327384" spans="16:16" x14ac:dyDescent="0.3">
      <c r="P327384" s="83"/>
    </row>
    <row r="327385" spans="16:16" x14ac:dyDescent="0.3">
      <c r="P327385" s="83"/>
    </row>
    <row r="327386" spans="16:16" x14ac:dyDescent="0.3">
      <c r="P327386" s="83"/>
    </row>
    <row r="327387" spans="16:16" x14ac:dyDescent="0.3">
      <c r="P327387" s="83"/>
    </row>
    <row r="327388" spans="16:16" x14ac:dyDescent="0.3">
      <c r="P327388" s="83"/>
    </row>
    <row r="327389" spans="16:16" x14ac:dyDescent="0.3">
      <c r="P327389" s="83"/>
    </row>
    <row r="327390" spans="16:16" x14ac:dyDescent="0.3">
      <c r="P327390" s="83"/>
    </row>
    <row r="327391" spans="16:16" x14ac:dyDescent="0.3">
      <c r="P327391" s="83"/>
    </row>
    <row r="327392" spans="16:16" x14ac:dyDescent="0.3">
      <c r="P327392" s="83"/>
    </row>
    <row r="327393" spans="16:16" x14ac:dyDescent="0.3">
      <c r="P327393" s="83"/>
    </row>
    <row r="327394" spans="16:16" x14ac:dyDescent="0.3">
      <c r="P327394" s="83"/>
    </row>
    <row r="327395" spans="16:16" x14ac:dyDescent="0.3">
      <c r="P327395" s="83"/>
    </row>
    <row r="327396" spans="16:16" x14ac:dyDescent="0.3">
      <c r="P327396" s="83"/>
    </row>
    <row r="327397" spans="16:16" x14ac:dyDescent="0.3">
      <c r="P327397" s="83"/>
    </row>
    <row r="327398" spans="16:16" x14ac:dyDescent="0.3">
      <c r="P327398" s="83"/>
    </row>
    <row r="327399" spans="16:16" x14ac:dyDescent="0.3">
      <c r="P327399" s="83"/>
    </row>
    <row r="327400" spans="16:16" x14ac:dyDescent="0.3">
      <c r="P327400" s="83"/>
    </row>
    <row r="327401" spans="16:16" x14ac:dyDescent="0.3">
      <c r="P327401" s="83"/>
    </row>
    <row r="327402" spans="16:16" x14ac:dyDescent="0.3">
      <c r="P327402" s="83"/>
    </row>
    <row r="327403" spans="16:16" x14ac:dyDescent="0.3">
      <c r="P327403" s="83"/>
    </row>
    <row r="327404" spans="16:16" x14ac:dyDescent="0.3">
      <c r="P327404" s="83"/>
    </row>
    <row r="327405" spans="16:16" x14ac:dyDescent="0.3">
      <c r="P327405" s="83"/>
    </row>
    <row r="327406" spans="16:16" x14ac:dyDescent="0.3">
      <c r="P327406" s="83"/>
    </row>
    <row r="327407" spans="16:16" x14ac:dyDescent="0.3">
      <c r="P327407" s="83"/>
    </row>
    <row r="327408" spans="16:16" x14ac:dyDescent="0.3">
      <c r="P327408" s="83"/>
    </row>
    <row r="327409" spans="16:16" x14ac:dyDescent="0.3">
      <c r="P327409" s="83"/>
    </row>
    <row r="327410" spans="16:16" x14ac:dyDescent="0.3">
      <c r="P327410" s="83"/>
    </row>
    <row r="327411" spans="16:16" x14ac:dyDescent="0.3">
      <c r="P327411" s="83"/>
    </row>
    <row r="327412" spans="16:16" x14ac:dyDescent="0.3">
      <c r="P327412" s="83"/>
    </row>
    <row r="327413" spans="16:16" x14ac:dyDescent="0.3">
      <c r="P327413" s="83"/>
    </row>
    <row r="327414" spans="16:16" x14ac:dyDescent="0.3">
      <c r="P327414" s="83"/>
    </row>
    <row r="327415" spans="16:16" x14ac:dyDescent="0.3">
      <c r="P327415" s="83"/>
    </row>
    <row r="327416" spans="16:16" x14ac:dyDescent="0.3">
      <c r="P327416" s="83"/>
    </row>
    <row r="327417" spans="16:16" x14ac:dyDescent="0.3">
      <c r="P327417" s="83"/>
    </row>
    <row r="327418" spans="16:16" x14ac:dyDescent="0.3">
      <c r="P327418" s="83"/>
    </row>
    <row r="327419" spans="16:16" x14ac:dyDescent="0.3">
      <c r="P327419" s="83"/>
    </row>
    <row r="327420" spans="16:16" x14ac:dyDescent="0.3">
      <c r="P327420" s="83"/>
    </row>
    <row r="327421" spans="16:16" x14ac:dyDescent="0.3">
      <c r="P327421" s="83"/>
    </row>
    <row r="327422" spans="16:16" x14ac:dyDescent="0.3">
      <c r="P327422" s="83"/>
    </row>
    <row r="327423" spans="16:16" x14ac:dyDescent="0.3">
      <c r="P327423" s="83"/>
    </row>
    <row r="327424" spans="16:16" x14ac:dyDescent="0.3">
      <c r="P327424" s="83"/>
    </row>
    <row r="327425" spans="16:16" x14ac:dyDescent="0.3">
      <c r="P327425" s="83"/>
    </row>
    <row r="327426" spans="16:16" x14ac:dyDescent="0.3">
      <c r="P327426" s="83"/>
    </row>
    <row r="327427" spans="16:16" x14ac:dyDescent="0.3">
      <c r="P327427" s="83"/>
    </row>
    <row r="327428" spans="16:16" x14ac:dyDescent="0.3">
      <c r="P327428" s="83"/>
    </row>
    <row r="327429" spans="16:16" x14ac:dyDescent="0.3">
      <c r="P327429" s="83"/>
    </row>
    <row r="327430" spans="16:16" x14ac:dyDescent="0.3">
      <c r="P327430" s="83"/>
    </row>
    <row r="327431" spans="16:16" x14ac:dyDescent="0.3">
      <c r="P327431" s="83"/>
    </row>
    <row r="327432" spans="16:16" x14ac:dyDescent="0.3">
      <c r="P327432" s="83"/>
    </row>
    <row r="327433" spans="16:16" x14ac:dyDescent="0.3">
      <c r="P327433" s="83"/>
    </row>
    <row r="327434" spans="16:16" x14ac:dyDescent="0.3">
      <c r="P327434" s="83"/>
    </row>
    <row r="327435" spans="16:16" x14ac:dyDescent="0.3">
      <c r="P327435" s="83"/>
    </row>
    <row r="327436" spans="16:16" x14ac:dyDescent="0.3">
      <c r="P327436" s="83"/>
    </row>
    <row r="327437" spans="16:16" x14ac:dyDescent="0.3">
      <c r="P327437" s="83"/>
    </row>
    <row r="327438" spans="16:16" x14ac:dyDescent="0.3">
      <c r="P327438" s="83"/>
    </row>
    <row r="327439" spans="16:16" x14ac:dyDescent="0.3">
      <c r="P327439" s="83"/>
    </row>
    <row r="327440" spans="16:16" x14ac:dyDescent="0.3">
      <c r="P327440" s="83"/>
    </row>
    <row r="327441" spans="16:16" x14ac:dyDescent="0.3">
      <c r="P327441" s="83"/>
    </row>
    <row r="327442" spans="16:16" x14ac:dyDescent="0.3">
      <c r="P327442" s="83"/>
    </row>
    <row r="327443" spans="16:16" x14ac:dyDescent="0.3">
      <c r="P327443" s="83"/>
    </row>
    <row r="327444" spans="16:16" x14ac:dyDescent="0.3">
      <c r="P327444" s="83"/>
    </row>
    <row r="327445" spans="16:16" x14ac:dyDescent="0.3">
      <c r="P327445" s="83"/>
    </row>
    <row r="327446" spans="16:16" x14ac:dyDescent="0.3">
      <c r="P327446" s="83"/>
    </row>
    <row r="327447" spans="16:16" x14ac:dyDescent="0.3">
      <c r="P327447" s="83"/>
    </row>
    <row r="327448" spans="16:16" x14ac:dyDescent="0.3">
      <c r="P327448" s="83"/>
    </row>
    <row r="327449" spans="16:16" x14ac:dyDescent="0.3">
      <c r="P327449" s="83"/>
    </row>
    <row r="327450" spans="16:16" x14ac:dyDescent="0.3">
      <c r="P327450" s="83"/>
    </row>
    <row r="327451" spans="16:16" x14ac:dyDescent="0.3">
      <c r="P327451" s="83"/>
    </row>
    <row r="327452" spans="16:16" x14ac:dyDescent="0.3">
      <c r="P327452" s="83"/>
    </row>
    <row r="327453" spans="16:16" x14ac:dyDescent="0.3">
      <c r="P327453" s="83"/>
    </row>
    <row r="327454" spans="16:16" x14ac:dyDescent="0.3">
      <c r="P327454" s="83"/>
    </row>
    <row r="327455" spans="16:16" x14ac:dyDescent="0.3">
      <c r="P327455" s="83"/>
    </row>
    <row r="327456" spans="16:16" x14ac:dyDescent="0.3">
      <c r="P327456" s="83"/>
    </row>
    <row r="327457" spans="16:16" x14ac:dyDescent="0.3">
      <c r="P327457" s="83"/>
    </row>
    <row r="327458" spans="16:16" x14ac:dyDescent="0.3">
      <c r="P327458" s="83"/>
    </row>
    <row r="327459" spans="16:16" x14ac:dyDescent="0.3">
      <c r="P327459" s="83"/>
    </row>
    <row r="327460" spans="16:16" x14ac:dyDescent="0.3">
      <c r="P327460" s="83"/>
    </row>
    <row r="327461" spans="16:16" x14ac:dyDescent="0.3">
      <c r="P327461" s="83"/>
    </row>
    <row r="327462" spans="16:16" x14ac:dyDescent="0.3">
      <c r="P327462" s="83"/>
    </row>
    <row r="327463" spans="16:16" x14ac:dyDescent="0.3">
      <c r="P327463" s="83"/>
    </row>
    <row r="327464" spans="16:16" x14ac:dyDescent="0.3">
      <c r="P327464" s="83"/>
    </row>
    <row r="327465" spans="16:16" x14ac:dyDescent="0.3">
      <c r="P327465" s="83"/>
    </row>
    <row r="327466" spans="16:16" x14ac:dyDescent="0.3">
      <c r="P327466" s="83"/>
    </row>
    <row r="327467" spans="16:16" x14ac:dyDescent="0.3">
      <c r="P327467" s="83"/>
    </row>
    <row r="327468" spans="16:16" x14ac:dyDescent="0.3">
      <c r="P327468" s="83"/>
    </row>
    <row r="327469" spans="16:16" x14ac:dyDescent="0.3">
      <c r="P327469" s="83"/>
    </row>
    <row r="327470" spans="16:16" x14ac:dyDescent="0.3">
      <c r="P327470" s="83"/>
    </row>
    <row r="327471" spans="16:16" x14ac:dyDescent="0.3">
      <c r="P327471" s="83"/>
    </row>
    <row r="327472" spans="16:16" x14ac:dyDescent="0.3">
      <c r="P327472" s="83"/>
    </row>
    <row r="327473" spans="16:16" x14ac:dyDescent="0.3">
      <c r="P327473" s="83"/>
    </row>
    <row r="327474" spans="16:16" x14ac:dyDescent="0.3">
      <c r="P327474" s="83"/>
    </row>
    <row r="327475" spans="16:16" x14ac:dyDescent="0.3">
      <c r="P327475" s="83"/>
    </row>
    <row r="327476" spans="16:16" x14ac:dyDescent="0.3">
      <c r="P327476" s="83"/>
    </row>
    <row r="327477" spans="16:16" x14ac:dyDescent="0.3">
      <c r="P327477" s="83"/>
    </row>
    <row r="327478" spans="16:16" x14ac:dyDescent="0.3">
      <c r="P327478" s="83"/>
    </row>
    <row r="327479" spans="16:16" x14ac:dyDescent="0.3">
      <c r="P327479" s="83"/>
    </row>
    <row r="327480" spans="16:16" x14ac:dyDescent="0.3">
      <c r="P327480" s="83"/>
    </row>
    <row r="327481" spans="16:16" x14ac:dyDescent="0.3">
      <c r="P327481" s="83"/>
    </row>
    <row r="327482" spans="16:16" x14ac:dyDescent="0.3">
      <c r="P327482" s="83"/>
    </row>
    <row r="327483" spans="16:16" x14ac:dyDescent="0.3">
      <c r="P327483" s="83"/>
    </row>
    <row r="327484" spans="16:16" x14ac:dyDescent="0.3">
      <c r="P327484" s="83"/>
    </row>
    <row r="327485" spans="16:16" x14ac:dyDescent="0.3">
      <c r="P327485" s="83"/>
    </row>
    <row r="327486" spans="16:16" x14ac:dyDescent="0.3">
      <c r="P327486" s="83"/>
    </row>
    <row r="327487" spans="16:16" x14ac:dyDescent="0.3">
      <c r="P327487" s="83"/>
    </row>
    <row r="327488" spans="16:16" x14ac:dyDescent="0.3">
      <c r="P327488" s="83"/>
    </row>
    <row r="327489" spans="16:16" x14ac:dyDescent="0.3">
      <c r="P327489" s="83"/>
    </row>
    <row r="327490" spans="16:16" x14ac:dyDescent="0.3">
      <c r="P327490" s="83"/>
    </row>
    <row r="327491" spans="16:16" x14ac:dyDescent="0.3">
      <c r="P327491" s="83"/>
    </row>
    <row r="327492" spans="16:16" x14ac:dyDescent="0.3">
      <c r="P327492" s="83"/>
    </row>
    <row r="327493" spans="16:16" x14ac:dyDescent="0.3">
      <c r="P327493" s="83"/>
    </row>
    <row r="327494" spans="16:16" x14ac:dyDescent="0.3">
      <c r="P327494" s="83"/>
    </row>
    <row r="327495" spans="16:16" x14ac:dyDescent="0.3">
      <c r="P327495" s="83"/>
    </row>
    <row r="327496" spans="16:16" x14ac:dyDescent="0.3">
      <c r="P327496" s="83"/>
    </row>
    <row r="327497" spans="16:16" x14ac:dyDescent="0.3">
      <c r="P327497" s="83"/>
    </row>
    <row r="327498" spans="16:16" x14ac:dyDescent="0.3">
      <c r="P327498" s="83"/>
    </row>
    <row r="327499" spans="16:16" x14ac:dyDescent="0.3">
      <c r="P327499" s="83"/>
    </row>
    <row r="327500" spans="16:16" x14ac:dyDescent="0.3">
      <c r="P327500" s="83"/>
    </row>
    <row r="327501" spans="16:16" x14ac:dyDescent="0.3">
      <c r="P327501" s="83"/>
    </row>
    <row r="327502" spans="16:16" x14ac:dyDescent="0.3">
      <c r="P327502" s="83"/>
    </row>
    <row r="327503" spans="16:16" x14ac:dyDescent="0.3">
      <c r="P327503" s="83"/>
    </row>
    <row r="327504" spans="16:16" x14ac:dyDescent="0.3">
      <c r="P327504" s="83"/>
    </row>
    <row r="327505" spans="16:16" x14ac:dyDescent="0.3">
      <c r="P327505" s="83"/>
    </row>
    <row r="327506" spans="16:16" x14ac:dyDescent="0.3">
      <c r="P327506" s="83"/>
    </row>
    <row r="327507" spans="16:16" x14ac:dyDescent="0.3">
      <c r="P327507" s="83"/>
    </row>
    <row r="327508" spans="16:16" x14ac:dyDescent="0.3">
      <c r="P327508" s="83"/>
    </row>
    <row r="327509" spans="16:16" x14ac:dyDescent="0.3">
      <c r="P327509" s="83"/>
    </row>
    <row r="327510" spans="16:16" x14ac:dyDescent="0.3">
      <c r="P327510" s="83"/>
    </row>
    <row r="327511" spans="16:16" x14ac:dyDescent="0.3">
      <c r="P327511" s="83"/>
    </row>
    <row r="327512" spans="16:16" x14ac:dyDescent="0.3">
      <c r="P327512" s="83"/>
    </row>
    <row r="327513" spans="16:16" x14ac:dyDescent="0.3">
      <c r="P327513" s="83"/>
    </row>
    <row r="327514" spans="16:16" x14ac:dyDescent="0.3">
      <c r="P327514" s="83"/>
    </row>
    <row r="327515" spans="16:16" x14ac:dyDescent="0.3">
      <c r="P327515" s="83"/>
    </row>
    <row r="327516" spans="16:16" x14ac:dyDescent="0.3">
      <c r="P327516" s="83"/>
    </row>
    <row r="327517" spans="16:16" x14ac:dyDescent="0.3">
      <c r="P327517" s="83"/>
    </row>
    <row r="327518" spans="16:16" x14ac:dyDescent="0.3">
      <c r="P327518" s="83"/>
    </row>
    <row r="327519" spans="16:16" x14ac:dyDescent="0.3">
      <c r="P327519" s="83"/>
    </row>
    <row r="327520" spans="16:16" x14ac:dyDescent="0.3">
      <c r="P327520" s="83"/>
    </row>
    <row r="327521" spans="16:16" x14ac:dyDescent="0.3">
      <c r="P327521" s="83"/>
    </row>
    <row r="327522" spans="16:16" x14ac:dyDescent="0.3">
      <c r="P327522" s="83"/>
    </row>
    <row r="327523" spans="16:16" x14ac:dyDescent="0.3">
      <c r="P327523" s="83"/>
    </row>
    <row r="327524" spans="16:16" x14ac:dyDescent="0.3">
      <c r="P327524" s="83"/>
    </row>
    <row r="327525" spans="16:16" x14ac:dyDescent="0.3">
      <c r="P327525" s="83"/>
    </row>
    <row r="327526" spans="16:16" x14ac:dyDescent="0.3">
      <c r="P327526" s="83"/>
    </row>
    <row r="327527" spans="16:16" x14ac:dyDescent="0.3">
      <c r="P327527" s="83"/>
    </row>
    <row r="327528" spans="16:16" x14ac:dyDescent="0.3">
      <c r="P327528" s="83"/>
    </row>
    <row r="327529" spans="16:16" x14ac:dyDescent="0.3">
      <c r="P327529" s="83"/>
    </row>
    <row r="327530" spans="16:16" x14ac:dyDescent="0.3">
      <c r="P327530" s="83"/>
    </row>
    <row r="327531" spans="16:16" x14ac:dyDescent="0.3">
      <c r="P327531" s="83"/>
    </row>
    <row r="327532" spans="16:16" x14ac:dyDescent="0.3">
      <c r="P327532" s="83"/>
    </row>
    <row r="327533" spans="16:16" x14ac:dyDescent="0.3">
      <c r="P327533" s="83"/>
    </row>
    <row r="327534" spans="16:16" x14ac:dyDescent="0.3">
      <c r="P327534" s="83"/>
    </row>
    <row r="327535" spans="16:16" x14ac:dyDescent="0.3">
      <c r="P327535" s="83"/>
    </row>
    <row r="327536" spans="16:16" x14ac:dyDescent="0.3">
      <c r="P327536" s="83"/>
    </row>
    <row r="327537" spans="16:16" x14ac:dyDescent="0.3">
      <c r="P327537" s="83"/>
    </row>
    <row r="327538" spans="16:16" x14ac:dyDescent="0.3">
      <c r="P327538" s="83"/>
    </row>
    <row r="327539" spans="16:16" x14ac:dyDescent="0.3">
      <c r="P327539" s="83"/>
    </row>
    <row r="327540" spans="16:16" x14ac:dyDescent="0.3">
      <c r="P327540" s="83"/>
    </row>
    <row r="327541" spans="16:16" x14ac:dyDescent="0.3">
      <c r="P327541" s="83"/>
    </row>
    <row r="327542" spans="16:16" x14ac:dyDescent="0.3">
      <c r="P327542" s="83"/>
    </row>
    <row r="327543" spans="16:16" x14ac:dyDescent="0.3">
      <c r="P327543" s="83"/>
    </row>
    <row r="327544" spans="16:16" x14ac:dyDescent="0.3">
      <c r="P327544" s="83"/>
    </row>
    <row r="327545" spans="16:16" x14ac:dyDescent="0.3">
      <c r="P327545" s="83"/>
    </row>
    <row r="327546" spans="16:16" x14ac:dyDescent="0.3">
      <c r="P327546" s="83"/>
    </row>
    <row r="327547" spans="16:16" x14ac:dyDescent="0.3">
      <c r="P327547" s="83"/>
    </row>
    <row r="327548" spans="16:16" x14ac:dyDescent="0.3">
      <c r="P327548" s="83"/>
    </row>
    <row r="327549" spans="16:16" x14ac:dyDescent="0.3">
      <c r="P327549" s="83"/>
    </row>
    <row r="327550" spans="16:16" x14ac:dyDescent="0.3">
      <c r="P327550" s="83"/>
    </row>
    <row r="327551" spans="16:16" x14ac:dyDescent="0.3">
      <c r="P327551" s="83"/>
    </row>
    <row r="327552" spans="16:16" x14ac:dyDescent="0.3">
      <c r="P327552" s="83"/>
    </row>
    <row r="327553" spans="16:16" x14ac:dyDescent="0.3">
      <c r="P327553" s="83"/>
    </row>
    <row r="327554" spans="16:16" x14ac:dyDescent="0.3">
      <c r="P327554" s="83"/>
    </row>
    <row r="327555" spans="16:16" x14ac:dyDescent="0.3">
      <c r="P327555" s="83"/>
    </row>
    <row r="327556" spans="16:16" x14ac:dyDescent="0.3">
      <c r="P327556" s="83"/>
    </row>
    <row r="327557" spans="16:16" x14ac:dyDescent="0.3">
      <c r="P327557" s="83"/>
    </row>
    <row r="327558" spans="16:16" x14ac:dyDescent="0.3">
      <c r="P327558" s="83"/>
    </row>
    <row r="327559" spans="16:16" x14ac:dyDescent="0.3">
      <c r="P327559" s="83"/>
    </row>
    <row r="327560" spans="16:16" x14ac:dyDescent="0.3">
      <c r="P327560" s="83"/>
    </row>
    <row r="327561" spans="16:16" x14ac:dyDescent="0.3">
      <c r="P327561" s="83"/>
    </row>
    <row r="327562" spans="16:16" x14ac:dyDescent="0.3">
      <c r="P327562" s="83"/>
    </row>
    <row r="327563" spans="16:16" x14ac:dyDescent="0.3">
      <c r="P327563" s="83"/>
    </row>
    <row r="327564" spans="16:16" x14ac:dyDescent="0.3">
      <c r="P327564" s="83"/>
    </row>
    <row r="327565" spans="16:16" x14ac:dyDescent="0.3">
      <c r="P327565" s="83"/>
    </row>
    <row r="327566" spans="16:16" x14ac:dyDescent="0.3">
      <c r="P327566" s="83"/>
    </row>
    <row r="327567" spans="16:16" x14ac:dyDescent="0.3">
      <c r="P327567" s="83"/>
    </row>
    <row r="327568" spans="16:16" x14ac:dyDescent="0.3">
      <c r="P327568" s="83"/>
    </row>
    <row r="327569" spans="16:16" x14ac:dyDescent="0.3">
      <c r="P327569" s="83"/>
    </row>
    <row r="327570" spans="16:16" x14ac:dyDescent="0.3">
      <c r="P327570" s="83"/>
    </row>
    <row r="327571" spans="16:16" x14ac:dyDescent="0.3">
      <c r="P327571" s="83"/>
    </row>
    <row r="327572" spans="16:16" x14ac:dyDescent="0.3">
      <c r="P327572" s="83"/>
    </row>
    <row r="327573" spans="16:16" x14ac:dyDescent="0.3">
      <c r="P327573" s="83"/>
    </row>
    <row r="327574" spans="16:16" x14ac:dyDescent="0.3">
      <c r="P327574" s="83"/>
    </row>
    <row r="327575" spans="16:16" x14ac:dyDescent="0.3">
      <c r="P327575" s="83"/>
    </row>
    <row r="327576" spans="16:16" x14ac:dyDescent="0.3">
      <c r="P327576" s="83"/>
    </row>
    <row r="327577" spans="16:16" x14ac:dyDescent="0.3">
      <c r="P327577" s="83"/>
    </row>
    <row r="327578" spans="16:16" x14ac:dyDescent="0.3">
      <c r="P327578" s="83"/>
    </row>
    <row r="327579" spans="16:16" x14ac:dyDescent="0.3">
      <c r="P327579" s="83"/>
    </row>
    <row r="327580" spans="16:16" x14ac:dyDescent="0.3">
      <c r="P327580" s="83"/>
    </row>
    <row r="327581" spans="16:16" x14ac:dyDescent="0.3">
      <c r="P327581" s="83"/>
    </row>
    <row r="327582" spans="16:16" x14ac:dyDescent="0.3">
      <c r="P327582" s="83"/>
    </row>
    <row r="327583" spans="16:16" x14ac:dyDescent="0.3">
      <c r="P327583" s="83"/>
    </row>
    <row r="327584" spans="16:16" x14ac:dyDescent="0.3">
      <c r="P327584" s="83"/>
    </row>
    <row r="327585" spans="16:16" x14ac:dyDescent="0.3">
      <c r="P327585" s="83"/>
    </row>
    <row r="327586" spans="16:16" x14ac:dyDescent="0.3">
      <c r="P327586" s="83"/>
    </row>
    <row r="327587" spans="16:16" x14ac:dyDescent="0.3">
      <c r="P327587" s="83"/>
    </row>
    <row r="327588" spans="16:16" x14ac:dyDescent="0.3">
      <c r="P327588" s="83"/>
    </row>
    <row r="327589" spans="16:16" x14ac:dyDescent="0.3">
      <c r="P327589" s="83"/>
    </row>
    <row r="327590" spans="16:16" x14ac:dyDescent="0.3">
      <c r="P327590" s="83"/>
    </row>
    <row r="327591" spans="16:16" x14ac:dyDescent="0.3">
      <c r="P327591" s="83"/>
    </row>
    <row r="327592" spans="16:16" x14ac:dyDescent="0.3">
      <c r="P327592" s="83"/>
    </row>
    <row r="327593" spans="16:16" x14ac:dyDescent="0.3">
      <c r="P327593" s="83"/>
    </row>
    <row r="327594" spans="16:16" x14ac:dyDescent="0.3">
      <c r="P327594" s="83"/>
    </row>
    <row r="327595" spans="16:16" x14ac:dyDescent="0.3">
      <c r="P327595" s="83"/>
    </row>
    <row r="327596" spans="16:16" x14ac:dyDescent="0.3">
      <c r="P327596" s="83"/>
    </row>
    <row r="327597" spans="16:16" x14ac:dyDescent="0.3">
      <c r="P327597" s="83"/>
    </row>
    <row r="327598" spans="16:16" x14ac:dyDescent="0.3">
      <c r="P327598" s="83"/>
    </row>
    <row r="327599" spans="16:16" x14ac:dyDescent="0.3">
      <c r="P327599" s="83"/>
    </row>
    <row r="327600" spans="16:16" x14ac:dyDescent="0.3">
      <c r="P327600" s="83"/>
    </row>
    <row r="327601" spans="16:16" x14ac:dyDescent="0.3">
      <c r="P327601" s="83"/>
    </row>
    <row r="327602" spans="16:16" x14ac:dyDescent="0.3">
      <c r="P327602" s="83"/>
    </row>
    <row r="327603" spans="16:16" x14ac:dyDescent="0.3">
      <c r="P327603" s="83"/>
    </row>
    <row r="327604" spans="16:16" x14ac:dyDescent="0.3">
      <c r="P327604" s="83"/>
    </row>
    <row r="327605" spans="16:16" x14ac:dyDescent="0.3">
      <c r="P327605" s="83"/>
    </row>
    <row r="327606" spans="16:16" x14ac:dyDescent="0.3">
      <c r="P327606" s="83"/>
    </row>
    <row r="327607" spans="16:16" x14ac:dyDescent="0.3">
      <c r="P327607" s="83"/>
    </row>
    <row r="327608" spans="16:16" x14ac:dyDescent="0.3">
      <c r="P327608" s="83"/>
    </row>
    <row r="327609" spans="16:16" x14ac:dyDescent="0.3">
      <c r="P327609" s="83"/>
    </row>
    <row r="327610" spans="16:16" x14ac:dyDescent="0.3">
      <c r="P327610" s="83"/>
    </row>
    <row r="327611" spans="16:16" x14ac:dyDescent="0.3">
      <c r="P327611" s="83"/>
    </row>
    <row r="327612" spans="16:16" x14ac:dyDescent="0.3">
      <c r="P327612" s="83"/>
    </row>
    <row r="327613" spans="16:16" x14ac:dyDescent="0.3">
      <c r="P327613" s="83"/>
    </row>
    <row r="327614" spans="16:16" x14ac:dyDescent="0.3">
      <c r="P327614" s="83"/>
    </row>
    <row r="327615" spans="16:16" x14ac:dyDescent="0.3">
      <c r="P327615" s="83"/>
    </row>
    <row r="327616" spans="16:16" x14ac:dyDescent="0.3">
      <c r="P327616" s="83"/>
    </row>
    <row r="327617" spans="16:16" x14ac:dyDescent="0.3">
      <c r="P327617" s="83"/>
    </row>
    <row r="327618" spans="16:16" x14ac:dyDescent="0.3">
      <c r="P327618" s="83"/>
    </row>
    <row r="327619" spans="16:16" x14ac:dyDescent="0.3">
      <c r="P327619" s="83"/>
    </row>
    <row r="327620" spans="16:16" x14ac:dyDescent="0.3">
      <c r="P327620" s="83"/>
    </row>
    <row r="327621" spans="16:16" x14ac:dyDescent="0.3">
      <c r="P327621" s="83"/>
    </row>
    <row r="327622" spans="16:16" x14ac:dyDescent="0.3">
      <c r="P327622" s="83"/>
    </row>
    <row r="327623" spans="16:16" x14ac:dyDescent="0.3">
      <c r="P327623" s="83"/>
    </row>
    <row r="327624" spans="16:16" x14ac:dyDescent="0.3">
      <c r="P327624" s="83"/>
    </row>
    <row r="327625" spans="16:16" x14ac:dyDescent="0.3">
      <c r="P327625" s="83"/>
    </row>
    <row r="327626" spans="16:16" x14ac:dyDescent="0.3">
      <c r="P327626" s="83"/>
    </row>
    <row r="327627" spans="16:16" x14ac:dyDescent="0.3">
      <c r="P327627" s="83"/>
    </row>
    <row r="327628" spans="16:16" x14ac:dyDescent="0.3">
      <c r="P327628" s="83"/>
    </row>
    <row r="327629" spans="16:16" x14ac:dyDescent="0.3">
      <c r="P327629" s="83"/>
    </row>
    <row r="327630" spans="16:16" x14ac:dyDescent="0.3">
      <c r="P327630" s="83"/>
    </row>
    <row r="327631" spans="16:16" x14ac:dyDescent="0.3">
      <c r="P327631" s="83"/>
    </row>
    <row r="327632" spans="16:16" x14ac:dyDescent="0.3">
      <c r="P327632" s="83"/>
    </row>
    <row r="327633" spans="16:16" x14ac:dyDescent="0.3">
      <c r="P327633" s="83"/>
    </row>
    <row r="327634" spans="16:16" x14ac:dyDescent="0.3">
      <c r="P327634" s="83"/>
    </row>
    <row r="327635" spans="16:16" x14ac:dyDescent="0.3">
      <c r="P327635" s="83"/>
    </row>
    <row r="327636" spans="16:16" x14ac:dyDescent="0.3">
      <c r="P327636" s="83"/>
    </row>
    <row r="327637" spans="16:16" x14ac:dyDescent="0.3">
      <c r="P327637" s="83"/>
    </row>
    <row r="327638" spans="16:16" x14ac:dyDescent="0.3">
      <c r="P327638" s="83"/>
    </row>
    <row r="327639" spans="16:16" x14ac:dyDescent="0.3">
      <c r="P327639" s="83"/>
    </row>
    <row r="327640" spans="16:16" x14ac:dyDescent="0.3">
      <c r="P327640" s="83"/>
    </row>
    <row r="327641" spans="16:16" x14ac:dyDescent="0.3">
      <c r="P327641" s="83"/>
    </row>
    <row r="327642" spans="16:16" x14ac:dyDescent="0.3">
      <c r="P327642" s="83"/>
    </row>
    <row r="327643" spans="16:16" x14ac:dyDescent="0.3">
      <c r="P327643" s="83"/>
    </row>
    <row r="327644" spans="16:16" x14ac:dyDescent="0.3">
      <c r="P327644" s="83"/>
    </row>
    <row r="327645" spans="16:16" x14ac:dyDescent="0.3">
      <c r="P327645" s="83"/>
    </row>
    <row r="327646" spans="16:16" x14ac:dyDescent="0.3">
      <c r="P327646" s="83"/>
    </row>
    <row r="327647" spans="16:16" x14ac:dyDescent="0.3">
      <c r="P327647" s="83"/>
    </row>
    <row r="327648" spans="16:16" x14ac:dyDescent="0.3">
      <c r="P327648" s="83"/>
    </row>
    <row r="327649" spans="16:16" x14ac:dyDescent="0.3">
      <c r="P327649" s="83"/>
    </row>
    <row r="327650" spans="16:16" x14ac:dyDescent="0.3">
      <c r="P327650" s="83"/>
    </row>
    <row r="327651" spans="16:16" x14ac:dyDescent="0.3">
      <c r="P327651" s="83"/>
    </row>
    <row r="327652" spans="16:16" x14ac:dyDescent="0.3">
      <c r="P327652" s="83"/>
    </row>
    <row r="327653" spans="16:16" x14ac:dyDescent="0.3">
      <c r="P327653" s="83"/>
    </row>
    <row r="327654" spans="16:16" x14ac:dyDescent="0.3">
      <c r="P327654" s="83"/>
    </row>
    <row r="327655" spans="16:16" x14ac:dyDescent="0.3">
      <c r="P327655" s="83"/>
    </row>
    <row r="327656" spans="16:16" x14ac:dyDescent="0.3">
      <c r="P327656" s="83"/>
    </row>
    <row r="327657" spans="16:16" x14ac:dyDescent="0.3">
      <c r="P327657" s="83"/>
    </row>
    <row r="327658" spans="16:16" x14ac:dyDescent="0.3">
      <c r="P327658" s="83"/>
    </row>
    <row r="327659" spans="16:16" x14ac:dyDescent="0.3">
      <c r="P327659" s="83"/>
    </row>
    <row r="327660" spans="16:16" x14ac:dyDescent="0.3">
      <c r="P327660" s="83"/>
    </row>
    <row r="327661" spans="16:16" x14ac:dyDescent="0.3">
      <c r="P327661" s="83"/>
    </row>
    <row r="327662" spans="16:16" x14ac:dyDescent="0.3">
      <c r="P327662" s="83"/>
    </row>
    <row r="327663" spans="16:16" x14ac:dyDescent="0.3">
      <c r="P327663" s="83"/>
    </row>
    <row r="327664" spans="16:16" x14ac:dyDescent="0.3">
      <c r="P327664" s="83"/>
    </row>
    <row r="327665" spans="16:16" x14ac:dyDescent="0.3">
      <c r="P327665" s="83"/>
    </row>
    <row r="327666" spans="16:16" x14ac:dyDescent="0.3">
      <c r="P327666" s="83"/>
    </row>
    <row r="327667" spans="16:16" x14ac:dyDescent="0.3">
      <c r="P327667" s="83"/>
    </row>
    <row r="327668" spans="16:16" x14ac:dyDescent="0.3">
      <c r="P327668" s="83"/>
    </row>
    <row r="327669" spans="16:16" x14ac:dyDescent="0.3">
      <c r="P327669" s="83"/>
    </row>
    <row r="327670" spans="16:16" x14ac:dyDescent="0.3">
      <c r="P327670" s="83"/>
    </row>
    <row r="327671" spans="16:16" x14ac:dyDescent="0.3">
      <c r="P327671" s="83"/>
    </row>
    <row r="327672" spans="16:16" x14ac:dyDescent="0.3">
      <c r="P327672" s="83"/>
    </row>
    <row r="327673" spans="16:16" x14ac:dyDescent="0.3">
      <c r="P327673" s="83"/>
    </row>
    <row r="327674" spans="16:16" x14ac:dyDescent="0.3">
      <c r="P327674" s="83"/>
    </row>
    <row r="327675" spans="16:16" x14ac:dyDescent="0.3">
      <c r="P327675" s="83"/>
    </row>
    <row r="327676" spans="16:16" x14ac:dyDescent="0.3">
      <c r="P327676" s="83"/>
    </row>
    <row r="327677" spans="16:16" x14ac:dyDescent="0.3">
      <c r="P327677" s="83"/>
    </row>
    <row r="327678" spans="16:16" x14ac:dyDescent="0.3">
      <c r="P327678" s="83"/>
    </row>
    <row r="327679" spans="16:16" x14ac:dyDescent="0.3">
      <c r="P327679" s="83"/>
    </row>
    <row r="327680" spans="16:16" x14ac:dyDescent="0.3">
      <c r="P327680" s="83"/>
    </row>
    <row r="327681" spans="16:16" x14ac:dyDescent="0.3">
      <c r="P327681" s="83"/>
    </row>
    <row r="327682" spans="16:16" x14ac:dyDescent="0.3">
      <c r="P327682" s="83"/>
    </row>
    <row r="327683" spans="16:16" x14ac:dyDescent="0.3">
      <c r="P327683" s="83"/>
    </row>
    <row r="327684" spans="16:16" x14ac:dyDescent="0.3">
      <c r="P327684" s="83"/>
    </row>
    <row r="327685" spans="16:16" x14ac:dyDescent="0.3">
      <c r="P327685" s="83"/>
    </row>
    <row r="327686" spans="16:16" x14ac:dyDescent="0.3">
      <c r="P327686" s="83"/>
    </row>
    <row r="327687" spans="16:16" x14ac:dyDescent="0.3">
      <c r="P327687" s="83"/>
    </row>
    <row r="327688" spans="16:16" x14ac:dyDescent="0.3">
      <c r="P327688" s="83"/>
    </row>
    <row r="327689" spans="16:16" x14ac:dyDescent="0.3">
      <c r="P327689" s="83"/>
    </row>
    <row r="327690" spans="16:16" x14ac:dyDescent="0.3">
      <c r="P327690" s="83"/>
    </row>
    <row r="327691" spans="16:16" x14ac:dyDescent="0.3">
      <c r="P327691" s="83"/>
    </row>
    <row r="327692" spans="16:16" x14ac:dyDescent="0.3">
      <c r="P327692" s="83"/>
    </row>
    <row r="327693" spans="16:16" x14ac:dyDescent="0.3">
      <c r="P327693" s="83"/>
    </row>
    <row r="327694" spans="16:16" x14ac:dyDescent="0.3">
      <c r="P327694" s="83"/>
    </row>
    <row r="327695" spans="16:16" x14ac:dyDescent="0.3">
      <c r="P327695" s="83"/>
    </row>
    <row r="327696" spans="16:16" x14ac:dyDescent="0.3">
      <c r="P327696" s="83"/>
    </row>
    <row r="327697" spans="16:16" x14ac:dyDescent="0.3">
      <c r="P327697" s="83"/>
    </row>
    <row r="327698" spans="16:16" x14ac:dyDescent="0.3">
      <c r="P327698" s="83"/>
    </row>
    <row r="327699" spans="16:16" x14ac:dyDescent="0.3">
      <c r="P327699" s="83"/>
    </row>
    <row r="327700" spans="16:16" x14ac:dyDescent="0.3">
      <c r="P327700" s="83"/>
    </row>
    <row r="327701" spans="16:16" x14ac:dyDescent="0.3">
      <c r="P327701" s="83"/>
    </row>
    <row r="327702" spans="16:16" x14ac:dyDescent="0.3">
      <c r="P327702" s="83"/>
    </row>
    <row r="327703" spans="16:16" x14ac:dyDescent="0.3">
      <c r="P327703" s="83"/>
    </row>
    <row r="327704" spans="16:16" x14ac:dyDescent="0.3">
      <c r="P327704" s="83"/>
    </row>
    <row r="327705" spans="16:16" x14ac:dyDescent="0.3">
      <c r="P327705" s="83"/>
    </row>
    <row r="327706" spans="16:16" x14ac:dyDescent="0.3">
      <c r="P327706" s="83"/>
    </row>
    <row r="327707" spans="16:16" x14ac:dyDescent="0.3">
      <c r="P327707" s="83"/>
    </row>
    <row r="327708" spans="16:16" x14ac:dyDescent="0.3">
      <c r="P327708" s="83"/>
    </row>
    <row r="327709" spans="16:16" x14ac:dyDescent="0.3">
      <c r="P327709" s="83"/>
    </row>
    <row r="327710" spans="16:16" x14ac:dyDescent="0.3">
      <c r="P327710" s="83"/>
    </row>
    <row r="327711" spans="16:16" x14ac:dyDescent="0.3">
      <c r="P327711" s="83"/>
    </row>
    <row r="327712" spans="16:16" x14ac:dyDescent="0.3">
      <c r="P327712" s="83"/>
    </row>
    <row r="327713" spans="16:16" x14ac:dyDescent="0.3">
      <c r="P327713" s="83"/>
    </row>
    <row r="327714" spans="16:16" x14ac:dyDescent="0.3">
      <c r="P327714" s="83"/>
    </row>
    <row r="327715" spans="16:16" x14ac:dyDescent="0.3">
      <c r="P327715" s="83"/>
    </row>
    <row r="327716" spans="16:16" x14ac:dyDescent="0.3">
      <c r="P327716" s="83"/>
    </row>
    <row r="327717" spans="16:16" x14ac:dyDescent="0.3">
      <c r="P327717" s="83"/>
    </row>
    <row r="327718" spans="16:16" x14ac:dyDescent="0.3">
      <c r="P327718" s="83"/>
    </row>
    <row r="327719" spans="16:16" x14ac:dyDescent="0.3">
      <c r="P327719" s="83"/>
    </row>
    <row r="327720" spans="16:16" x14ac:dyDescent="0.3">
      <c r="P327720" s="83"/>
    </row>
    <row r="327721" spans="16:16" x14ac:dyDescent="0.3">
      <c r="P327721" s="83"/>
    </row>
    <row r="327722" spans="16:16" x14ac:dyDescent="0.3">
      <c r="P327722" s="83"/>
    </row>
    <row r="327723" spans="16:16" x14ac:dyDescent="0.3">
      <c r="P327723" s="83"/>
    </row>
    <row r="327724" spans="16:16" x14ac:dyDescent="0.3">
      <c r="P327724" s="83"/>
    </row>
    <row r="327725" spans="16:16" x14ac:dyDescent="0.3">
      <c r="P327725" s="83"/>
    </row>
    <row r="327726" spans="16:16" x14ac:dyDescent="0.3">
      <c r="P327726" s="83"/>
    </row>
    <row r="327727" spans="16:16" x14ac:dyDescent="0.3">
      <c r="P327727" s="83"/>
    </row>
    <row r="327728" spans="16:16" x14ac:dyDescent="0.3">
      <c r="P327728" s="83"/>
    </row>
    <row r="327729" spans="16:16" x14ac:dyDescent="0.3">
      <c r="P327729" s="83"/>
    </row>
    <row r="327730" spans="16:16" x14ac:dyDescent="0.3">
      <c r="P327730" s="83"/>
    </row>
    <row r="327731" spans="16:16" x14ac:dyDescent="0.3">
      <c r="P327731" s="83"/>
    </row>
    <row r="327732" spans="16:16" x14ac:dyDescent="0.3">
      <c r="P327732" s="83"/>
    </row>
    <row r="327733" spans="16:16" x14ac:dyDescent="0.3">
      <c r="P327733" s="83"/>
    </row>
    <row r="327734" spans="16:16" x14ac:dyDescent="0.3">
      <c r="P327734" s="83"/>
    </row>
    <row r="327735" spans="16:16" x14ac:dyDescent="0.3">
      <c r="P327735" s="83"/>
    </row>
    <row r="327736" spans="16:16" x14ac:dyDescent="0.3">
      <c r="P327736" s="83"/>
    </row>
    <row r="327737" spans="16:16" x14ac:dyDescent="0.3">
      <c r="P327737" s="83"/>
    </row>
    <row r="327738" spans="16:16" x14ac:dyDescent="0.3">
      <c r="P327738" s="83"/>
    </row>
    <row r="327739" spans="16:16" x14ac:dyDescent="0.3">
      <c r="P327739" s="83"/>
    </row>
    <row r="327740" spans="16:16" x14ac:dyDescent="0.3">
      <c r="P327740" s="83"/>
    </row>
    <row r="327741" spans="16:16" x14ac:dyDescent="0.3">
      <c r="P327741" s="83"/>
    </row>
    <row r="327742" spans="16:16" x14ac:dyDescent="0.3">
      <c r="P327742" s="83"/>
    </row>
    <row r="327743" spans="16:16" x14ac:dyDescent="0.3">
      <c r="P327743" s="83"/>
    </row>
    <row r="327744" spans="16:16" x14ac:dyDescent="0.3">
      <c r="P327744" s="83"/>
    </row>
    <row r="327745" spans="16:16" x14ac:dyDescent="0.3">
      <c r="P327745" s="83"/>
    </row>
    <row r="327746" spans="16:16" x14ac:dyDescent="0.3">
      <c r="P327746" s="83"/>
    </row>
    <row r="327747" spans="16:16" x14ac:dyDescent="0.3">
      <c r="P327747" s="83"/>
    </row>
    <row r="327748" spans="16:16" x14ac:dyDescent="0.3">
      <c r="P327748" s="83"/>
    </row>
    <row r="327749" spans="16:16" x14ac:dyDescent="0.3">
      <c r="P327749" s="83"/>
    </row>
    <row r="327750" spans="16:16" x14ac:dyDescent="0.3">
      <c r="P327750" s="83"/>
    </row>
    <row r="327751" spans="16:16" x14ac:dyDescent="0.3">
      <c r="P327751" s="83"/>
    </row>
    <row r="327752" spans="16:16" x14ac:dyDescent="0.3">
      <c r="P327752" s="83"/>
    </row>
    <row r="327753" spans="16:16" x14ac:dyDescent="0.3">
      <c r="P327753" s="83"/>
    </row>
    <row r="327754" spans="16:16" x14ac:dyDescent="0.3">
      <c r="P327754" s="83"/>
    </row>
    <row r="327755" spans="16:16" x14ac:dyDescent="0.3">
      <c r="P327755" s="83"/>
    </row>
    <row r="327756" spans="16:16" x14ac:dyDescent="0.3">
      <c r="P327756" s="83"/>
    </row>
    <row r="327757" spans="16:16" x14ac:dyDescent="0.3">
      <c r="P327757" s="83"/>
    </row>
    <row r="327758" spans="16:16" x14ac:dyDescent="0.3">
      <c r="P327758" s="83"/>
    </row>
    <row r="327759" spans="16:16" x14ac:dyDescent="0.3">
      <c r="P327759" s="83"/>
    </row>
    <row r="327760" spans="16:16" x14ac:dyDescent="0.3">
      <c r="P327760" s="83"/>
    </row>
    <row r="327761" spans="16:16" x14ac:dyDescent="0.3">
      <c r="P327761" s="83"/>
    </row>
    <row r="327762" spans="16:16" x14ac:dyDescent="0.3">
      <c r="P327762" s="83"/>
    </row>
    <row r="327763" spans="16:16" x14ac:dyDescent="0.3">
      <c r="P327763" s="83"/>
    </row>
    <row r="327764" spans="16:16" x14ac:dyDescent="0.3">
      <c r="P327764" s="83"/>
    </row>
    <row r="327765" spans="16:16" x14ac:dyDescent="0.3">
      <c r="P327765" s="83"/>
    </row>
    <row r="327766" spans="16:16" x14ac:dyDescent="0.3">
      <c r="P327766" s="83"/>
    </row>
    <row r="327767" spans="16:16" x14ac:dyDescent="0.3">
      <c r="P327767" s="83"/>
    </row>
    <row r="327768" spans="16:16" x14ac:dyDescent="0.3">
      <c r="P327768" s="83"/>
    </row>
    <row r="327769" spans="16:16" x14ac:dyDescent="0.3">
      <c r="P327769" s="83"/>
    </row>
    <row r="327770" spans="16:16" x14ac:dyDescent="0.3">
      <c r="P327770" s="83"/>
    </row>
    <row r="327771" spans="16:16" x14ac:dyDescent="0.3">
      <c r="P327771" s="83"/>
    </row>
    <row r="327772" spans="16:16" x14ac:dyDescent="0.3">
      <c r="P327772" s="83"/>
    </row>
    <row r="327773" spans="16:16" x14ac:dyDescent="0.3">
      <c r="P327773" s="83"/>
    </row>
    <row r="327774" spans="16:16" x14ac:dyDescent="0.3">
      <c r="P327774" s="83"/>
    </row>
    <row r="327775" spans="16:16" x14ac:dyDescent="0.3">
      <c r="P327775" s="83"/>
    </row>
    <row r="327776" spans="16:16" x14ac:dyDescent="0.3">
      <c r="P327776" s="83"/>
    </row>
    <row r="327777" spans="16:16" x14ac:dyDescent="0.3">
      <c r="P327777" s="83"/>
    </row>
    <row r="327778" spans="16:16" x14ac:dyDescent="0.3">
      <c r="P327778" s="83"/>
    </row>
    <row r="327779" spans="16:16" x14ac:dyDescent="0.3">
      <c r="P327779" s="83"/>
    </row>
    <row r="327780" spans="16:16" x14ac:dyDescent="0.3">
      <c r="P327780" s="83"/>
    </row>
    <row r="327781" spans="16:16" x14ac:dyDescent="0.3">
      <c r="P327781" s="83"/>
    </row>
    <row r="327782" spans="16:16" x14ac:dyDescent="0.3">
      <c r="P327782" s="83"/>
    </row>
    <row r="327783" spans="16:16" x14ac:dyDescent="0.3">
      <c r="P327783" s="83"/>
    </row>
    <row r="327784" spans="16:16" x14ac:dyDescent="0.3">
      <c r="P327784" s="83"/>
    </row>
    <row r="327785" spans="16:16" x14ac:dyDescent="0.3">
      <c r="P327785" s="83"/>
    </row>
    <row r="327786" spans="16:16" x14ac:dyDescent="0.3">
      <c r="P327786" s="83"/>
    </row>
    <row r="327787" spans="16:16" x14ac:dyDescent="0.3">
      <c r="P327787" s="83"/>
    </row>
    <row r="327788" spans="16:16" x14ac:dyDescent="0.3">
      <c r="P327788" s="83"/>
    </row>
    <row r="327789" spans="16:16" x14ac:dyDescent="0.3">
      <c r="P327789" s="83"/>
    </row>
    <row r="327790" spans="16:16" x14ac:dyDescent="0.3">
      <c r="P327790" s="83"/>
    </row>
    <row r="327791" spans="16:16" x14ac:dyDescent="0.3">
      <c r="P327791" s="83"/>
    </row>
    <row r="327792" spans="16:16" x14ac:dyDescent="0.3">
      <c r="P327792" s="83"/>
    </row>
    <row r="327793" spans="16:16" x14ac:dyDescent="0.3">
      <c r="P327793" s="83"/>
    </row>
    <row r="327794" spans="16:16" x14ac:dyDescent="0.3">
      <c r="P327794" s="83"/>
    </row>
    <row r="327795" spans="16:16" x14ac:dyDescent="0.3">
      <c r="P327795" s="83"/>
    </row>
    <row r="327796" spans="16:16" x14ac:dyDescent="0.3">
      <c r="P327796" s="83"/>
    </row>
    <row r="327797" spans="16:16" x14ac:dyDescent="0.3">
      <c r="P327797" s="83"/>
    </row>
    <row r="327798" spans="16:16" x14ac:dyDescent="0.3">
      <c r="P327798" s="83"/>
    </row>
    <row r="327799" spans="16:16" x14ac:dyDescent="0.3">
      <c r="P327799" s="83"/>
    </row>
    <row r="327800" spans="16:16" x14ac:dyDescent="0.3">
      <c r="P327800" s="83"/>
    </row>
    <row r="327801" spans="16:16" x14ac:dyDescent="0.3">
      <c r="P327801" s="83"/>
    </row>
    <row r="327802" spans="16:16" x14ac:dyDescent="0.3">
      <c r="P327802" s="83"/>
    </row>
    <row r="327803" spans="16:16" x14ac:dyDescent="0.3">
      <c r="P327803" s="83"/>
    </row>
    <row r="327804" spans="16:16" x14ac:dyDescent="0.3">
      <c r="P327804" s="83"/>
    </row>
    <row r="327805" spans="16:16" x14ac:dyDescent="0.3">
      <c r="P327805" s="83"/>
    </row>
    <row r="327806" spans="16:16" x14ac:dyDescent="0.3">
      <c r="P327806" s="83"/>
    </row>
    <row r="327807" spans="16:16" x14ac:dyDescent="0.3">
      <c r="P327807" s="83"/>
    </row>
    <row r="327808" spans="16:16" x14ac:dyDescent="0.3">
      <c r="P327808" s="83"/>
    </row>
    <row r="327809" spans="16:16" x14ac:dyDescent="0.3">
      <c r="P327809" s="83"/>
    </row>
    <row r="327810" spans="16:16" x14ac:dyDescent="0.3">
      <c r="P327810" s="83"/>
    </row>
    <row r="327811" spans="16:16" x14ac:dyDescent="0.3">
      <c r="P327811" s="83"/>
    </row>
    <row r="327812" spans="16:16" x14ac:dyDescent="0.3">
      <c r="P327812" s="83"/>
    </row>
    <row r="327813" spans="16:16" x14ac:dyDescent="0.3">
      <c r="P327813" s="83"/>
    </row>
    <row r="327814" spans="16:16" x14ac:dyDescent="0.3">
      <c r="P327814" s="83"/>
    </row>
    <row r="327815" spans="16:16" x14ac:dyDescent="0.3">
      <c r="P327815" s="83"/>
    </row>
    <row r="327816" spans="16:16" x14ac:dyDescent="0.3">
      <c r="P327816" s="83"/>
    </row>
    <row r="327817" spans="16:16" x14ac:dyDescent="0.3">
      <c r="P327817" s="83"/>
    </row>
    <row r="327818" spans="16:16" x14ac:dyDescent="0.3">
      <c r="P327818" s="83"/>
    </row>
    <row r="327819" spans="16:16" x14ac:dyDescent="0.3">
      <c r="P327819" s="83"/>
    </row>
    <row r="327820" spans="16:16" x14ac:dyDescent="0.3">
      <c r="P327820" s="83"/>
    </row>
    <row r="327821" spans="16:16" x14ac:dyDescent="0.3">
      <c r="P327821" s="83"/>
    </row>
    <row r="327822" spans="16:16" x14ac:dyDescent="0.3">
      <c r="P327822" s="83"/>
    </row>
    <row r="327823" spans="16:16" x14ac:dyDescent="0.3">
      <c r="P327823" s="83"/>
    </row>
    <row r="327824" spans="16:16" x14ac:dyDescent="0.3">
      <c r="P327824" s="83"/>
    </row>
    <row r="327825" spans="16:16" x14ac:dyDescent="0.3">
      <c r="P327825" s="83"/>
    </row>
    <row r="327826" spans="16:16" x14ac:dyDescent="0.3">
      <c r="P327826" s="83"/>
    </row>
    <row r="327827" spans="16:16" x14ac:dyDescent="0.3">
      <c r="P327827" s="83"/>
    </row>
    <row r="327828" spans="16:16" x14ac:dyDescent="0.3">
      <c r="P327828" s="83"/>
    </row>
    <row r="327829" spans="16:16" x14ac:dyDescent="0.3">
      <c r="P327829" s="83"/>
    </row>
    <row r="327830" spans="16:16" x14ac:dyDescent="0.3">
      <c r="P327830" s="83"/>
    </row>
    <row r="327831" spans="16:16" x14ac:dyDescent="0.3">
      <c r="P327831" s="83"/>
    </row>
    <row r="327832" spans="16:16" x14ac:dyDescent="0.3">
      <c r="P327832" s="83"/>
    </row>
    <row r="327833" spans="16:16" x14ac:dyDescent="0.3">
      <c r="P327833" s="83"/>
    </row>
    <row r="327834" spans="16:16" x14ac:dyDescent="0.3">
      <c r="P327834" s="83"/>
    </row>
    <row r="327835" spans="16:16" x14ac:dyDescent="0.3">
      <c r="P327835" s="83"/>
    </row>
    <row r="327836" spans="16:16" x14ac:dyDescent="0.3">
      <c r="P327836" s="83"/>
    </row>
    <row r="327837" spans="16:16" x14ac:dyDescent="0.3">
      <c r="P327837" s="83"/>
    </row>
    <row r="327838" spans="16:16" x14ac:dyDescent="0.3">
      <c r="P327838" s="83"/>
    </row>
    <row r="327839" spans="16:16" x14ac:dyDescent="0.3">
      <c r="P327839" s="83"/>
    </row>
    <row r="327840" spans="16:16" x14ac:dyDescent="0.3">
      <c r="P327840" s="83"/>
    </row>
    <row r="327841" spans="16:16" x14ac:dyDescent="0.3">
      <c r="P327841" s="83"/>
    </row>
    <row r="327842" spans="16:16" x14ac:dyDescent="0.3">
      <c r="P327842" s="83"/>
    </row>
    <row r="327843" spans="16:16" x14ac:dyDescent="0.3">
      <c r="P327843" s="83"/>
    </row>
    <row r="327844" spans="16:16" x14ac:dyDescent="0.3">
      <c r="P327844" s="83"/>
    </row>
    <row r="327845" spans="16:16" x14ac:dyDescent="0.3">
      <c r="P327845" s="83"/>
    </row>
    <row r="327846" spans="16:16" x14ac:dyDescent="0.3">
      <c r="P327846" s="83"/>
    </row>
    <row r="327847" spans="16:16" x14ac:dyDescent="0.3">
      <c r="P327847" s="83"/>
    </row>
    <row r="327848" spans="16:16" x14ac:dyDescent="0.3">
      <c r="P327848" s="83"/>
    </row>
    <row r="327849" spans="16:16" x14ac:dyDescent="0.3">
      <c r="P327849" s="83"/>
    </row>
    <row r="327850" spans="16:16" x14ac:dyDescent="0.3">
      <c r="P327850" s="83"/>
    </row>
    <row r="327851" spans="16:16" x14ac:dyDescent="0.3">
      <c r="P327851" s="83"/>
    </row>
    <row r="327852" spans="16:16" x14ac:dyDescent="0.3">
      <c r="P327852" s="83"/>
    </row>
    <row r="327853" spans="16:16" x14ac:dyDescent="0.3">
      <c r="P327853" s="83"/>
    </row>
    <row r="327854" spans="16:16" x14ac:dyDescent="0.3">
      <c r="P327854" s="83"/>
    </row>
    <row r="327855" spans="16:16" x14ac:dyDescent="0.3">
      <c r="P327855" s="83"/>
    </row>
    <row r="327856" spans="16:16" x14ac:dyDescent="0.3">
      <c r="P327856" s="83"/>
    </row>
    <row r="327857" spans="16:16" x14ac:dyDescent="0.3">
      <c r="P327857" s="83"/>
    </row>
    <row r="327858" spans="16:16" x14ac:dyDescent="0.3">
      <c r="P327858" s="83"/>
    </row>
    <row r="327859" spans="16:16" x14ac:dyDescent="0.3">
      <c r="P327859" s="83"/>
    </row>
    <row r="327860" spans="16:16" x14ac:dyDescent="0.3">
      <c r="P327860" s="83"/>
    </row>
    <row r="327861" spans="16:16" x14ac:dyDescent="0.3">
      <c r="P327861" s="83"/>
    </row>
    <row r="327862" spans="16:16" x14ac:dyDescent="0.3">
      <c r="P327862" s="83"/>
    </row>
    <row r="327863" spans="16:16" x14ac:dyDescent="0.3">
      <c r="P327863" s="83"/>
    </row>
    <row r="327864" spans="16:16" x14ac:dyDescent="0.3">
      <c r="P327864" s="83"/>
    </row>
    <row r="327865" spans="16:16" x14ac:dyDescent="0.3">
      <c r="P327865" s="83"/>
    </row>
    <row r="327866" spans="16:16" x14ac:dyDescent="0.3">
      <c r="P327866" s="83"/>
    </row>
    <row r="327867" spans="16:16" x14ac:dyDescent="0.3">
      <c r="P327867" s="83"/>
    </row>
    <row r="327868" spans="16:16" x14ac:dyDescent="0.3">
      <c r="P327868" s="83"/>
    </row>
    <row r="327869" spans="16:16" x14ac:dyDescent="0.3">
      <c r="P327869" s="83"/>
    </row>
    <row r="327870" spans="16:16" x14ac:dyDescent="0.3">
      <c r="P327870" s="83"/>
    </row>
    <row r="327871" spans="16:16" x14ac:dyDescent="0.3">
      <c r="P327871" s="83"/>
    </row>
    <row r="327872" spans="16:16" x14ac:dyDescent="0.3">
      <c r="P327872" s="83"/>
    </row>
    <row r="327873" spans="16:16" x14ac:dyDescent="0.3">
      <c r="P327873" s="83"/>
    </row>
    <row r="327874" spans="16:16" x14ac:dyDescent="0.3">
      <c r="P327874" s="83"/>
    </row>
    <row r="327875" spans="16:16" x14ac:dyDescent="0.3">
      <c r="P327875" s="83"/>
    </row>
    <row r="327876" spans="16:16" x14ac:dyDescent="0.3">
      <c r="P327876" s="83"/>
    </row>
    <row r="327877" spans="16:16" x14ac:dyDescent="0.3">
      <c r="P327877" s="83"/>
    </row>
    <row r="327878" spans="16:16" x14ac:dyDescent="0.3">
      <c r="P327878" s="83"/>
    </row>
    <row r="327879" spans="16:16" x14ac:dyDescent="0.3">
      <c r="P327879" s="83"/>
    </row>
    <row r="327880" spans="16:16" x14ac:dyDescent="0.3">
      <c r="P327880" s="83"/>
    </row>
    <row r="327881" spans="16:16" x14ac:dyDescent="0.3">
      <c r="P327881" s="83"/>
    </row>
    <row r="327882" spans="16:16" x14ac:dyDescent="0.3">
      <c r="P327882" s="83"/>
    </row>
    <row r="327883" spans="16:16" x14ac:dyDescent="0.3">
      <c r="P327883" s="83"/>
    </row>
    <row r="327884" spans="16:16" x14ac:dyDescent="0.3">
      <c r="P327884" s="83"/>
    </row>
    <row r="327885" spans="16:16" x14ac:dyDescent="0.3">
      <c r="P327885" s="83"/>
    </row>
    <row r="327886" spans="16:16" x14ac:dyDescent="0.3">
      <c r="P327886" s="83"/>
    </row>
    <row r="327887" spans="16:16" x14ac:dyDescent="0.3">
      <c r="P327887" s="83"/>
    </row>
    <row r="327888" spans="16:16" x14ac:dyDescent="0.3">
      <c r="P327888" s="83"/>
    </row>
    <row r="327889" spans="16:16" x14ac:dyDescent="0.3">
      <c r="P327889" s="83"/>
    </row>
    <row r="327890" spans="16:16" x14ac:dyDescent="0.3">
      <c r="P327890" s="83"/>
    </row>
    <row r="327891" spans="16:16" x14ac:dyDescent="0.3">
      <c r="P327891" s="83"/>
    </row>
    <row r="327892" spans="16:16" x14ac:dyDescent="0.3">
      <c r="P327892" s="83"/>
    </row>
    <row r="327893" spans="16:16" x14ac:dyDescent="0.3">
      <c r="P327893" s="83"/>
    </row>
    <row r="327894" spans="16:16" x14ac:dyDescent="0.3">
      <c r="P327894" s="83"/>
    </row>
    <row r="327895" spans="16:16" x14ac:dyDescent="0.3">
      <c r="P327895" s="83"/>
    </row>
    <row r="327896" spans="16:16" x14ac:dyDescent="0.3">
      <c r="P327896" s="83"/>
    </row>
    <row r="327897" spans="16:16" x14ac:dyDescent="0.3">
      <c r="P327897" s="83"/>
    </row>
    <row r="327898" spans="16:16" x14ac:dyDescent="0.3">
      <c r="P327898" s="83"/>
    </row>
    <row r="327899" spans="16:16" x14ac:dyDescent="0.3">
      <c r="P327899" s="83"/>
    </row>
    <row r="327900" spans="16:16" x14ac:dyDescent="0.3">
      <c r="P327900" s="83"/>
    </row>
    <row r="327901" spans="16:16" x14ac:dyDescent="0.3">
      <c r="P327901" s="83"/>
    </row>
    <row r="327902" spans="16:16" x14ac:dyDescent="0.3">
      <c r="P327902" s="83"/>
    </row>
    <row r="327903" spans="16:16" x14ac:dyDescent="0.3">
      <c r="P327903" s="83"/>
    </row>
    <row r="327904" spans="16:16" x14ac:dyDescent="0.3">
      <c r="P327904" s="83"/>
    </row>
    <row r="327905" spans="16:16" x14ac:dyDescent="0.3">
      <c r="P327905" s="83"/>
    </row>
    <row r="327906" spans="16:16" x14ac:dyDescent="0.3">
      <c r="P327906" s="83"/>
    </row>
    <row r="327907" spans="16:16" x14ac:dyDescent="0.3">
      <c r="P327907" s="83"/>
    </row>
    <row r="327908" spans="16:16" x14ac:dyDescent="0.3">
      <c r="P327908" s="83"/>
    </row>
    <row r="327909" spans="16:16" x14ac:dyDescent="0.3">
      <c r="P327909" s="83"/>
    </row>
    <row r="327910" spans="16:16" x14ac:dyDescent="0.3">
      <c r="P327910" s="83"/>
    </row>
    <row r="327911" spans="16:16" x14ac:dyDescent="0.3">
      <c r="P327911" s="83"/>
    </row>
    <row r="327912" spans="16:16" x14ac:dyDescent="0.3">
      <c r="P327912" s="83"/>
    </row>
    <row r="327913" spans="16:16" x14ac:dyDescent="0.3">
      <c r="P327913" s="83"/>
    </row>
    <row r="327914" spans="16:16" x14ac:dyDescent="0.3">
      <c r="P327914" s="83"/>
    </row>
    <row r="327915" spans="16:16" x14ac:dyDescent="0.3">
      <c r="P327915" s="83"/>
    </row>
    <row r="327916" spans="16:16" x14ac:dyDescent="0.3">
      <c r="P327916" s="83"/>
    </row>
    <row r="327917" spans="16:16" x14ac:dyDescent="0.3">
      <c r="P327917" s="83"/>
    </row>
    <row r="327918" spans="16:16" x14ac:dyDescent="0.3">
      <c r="P327918" s="83"/>
    </row>
    <row r="327919" spans="16:16" x14ac:dyDescent="0.3">
      <c r="P327919" s="83"/>
    </row>
    <row r="327920" spans="16:16" x14ac:dyDescent="0.3">
      <c r="P327920" s="83"/>
    </row>
    <row r="327921" spans="16:16" x14ac:dyDescent="0.3">
      <c r="P327921" s="83"/>
    </row>
    <row r="327922" spans="16:16" x14ac:dyDescent="0.3">
      <c r="P327922" s="83"/>
    </row>
    <row r="327923" spans="16:16" x14ac:dyDescent="0.3">
      <c r="P327923" s="83"/>
    </row>
    <row r="327924" spans="16:16" x14ac:dyDescent="0.3">
      <c r="P327924" s="83"/>
    </row>
    <row r="327925" spans="16:16" x14ac:dyDescent="0.3">
      <c r="P327925" s="83"/>
    </row>
    <row r="327926" spans="16:16" x14ac:dyDescent="0.3">
      <c r="P327926" s="83"/>
    </row>
    <row r="327927" spans="16:16" x14ac:dyDescent="0.3">
      <c r="P327927" s="83"/>
    </row>
    <row r="327928" spans="16:16" x14ac:dyDescent="0.3">
      <c r="P327928" s="83"/>
    </row>
    <row r="327929" spans="16:16" x14ac:dyDescent="0.3">
      <c r="P327929" s="83"/>
    </row>
    <row r="327930" spans="16:16" x14ac:dyDescent="0.3">
      <c r="P327930" s="83"/>
    </row>
    <row r="327931" spans="16:16" x14ac:dyDescent="0.3">
      <c r="P327931" s="83"/>
    </row>
    <row r="327932" spans="16:16" x14ac:dyDescent="0.3">
      <c r="P327932" s="83"/>
    </row>
    <row r="327933" spans="16:16" x14ac:dyDescent="0.3">
      <c r="P327933" s="83"/>
    </row>
    <row r="327934" spans="16:16" x14ac:dyDescent="0.3">
      <c r="P327934" s="83"/>
    </row>
    <row r="327935" spans="16:16" x14ac:dyDescent="0.3">
      <c r="P327935" s="83"/>
    </row>
    <row r="327936" spans="16:16" x14ac:dyDescent="0.3">
      <c r="P327936" s="83"/>
    </row>
    <row r="327937" spans="16:16" x14ac:dyDescent="0.3">
      <c r="P327937" s="83"/>
    </row>
    <row r="327938" spans="16:16" x14ac:dyDescent="0.3">
      <c r="P327938" s="83"/>
    </row>
    <row r="327939" spans="16:16" x14ac:dyDescent="0.3">
      <c r="P327939" s="83"/>
    </row>
    <row r="327940" spans="16:16" x14ac:dyDescent="0.3">
      <c r="P327940" s="83"/>
    </row>
    <row r="327941" spans="16:16" x14ac:dyDescent="0.3">
      <c r="P327941" s="83"/>
    </row>
    <row r="327942" spans="16:16" x14ac:dyDescent="0.3">
      <c r="P327942" s="83"/>
    </row>
    <row r="327943" spans="16:16" x14ac:dyDescent="0.3">
      <c r="P327943" s="83"/>
    </row>
    <row r="327944" spans="16:16" x14ac:dyDescent="0.3">
      <c r="P327944" s="83"/>
    </row>
    <row r="327945" spans="16:16" x14ac:dyDescent="0.3">
      <c r="P327945" s="83"/>
    </row>
    <row r="327946" spans="16:16" x14ac:dyDescent="0.3">
      <c r="P327946" s="83"/>
    </row>
    <row r="327947" spans="16:16" x14ac:dyDescent="0.3">
      <c r="P327947" s="83"/>
    </row>
    <row r="327948" spans="16:16" x14ac:dyDescent="0.3">
      <c r="P327948" s="83"/>
    </row>
    <row r="327949" spans="16:16" x14ac:dyDescent="0.3">
      <c r="P327949" s="83"/>
    </row>
    <row r="327950" spans="16:16" x14ac:dyDescent="0.3">
      <c r="P327950" s="83"/>
    </row>
    <row r="327951" spans="16:16" x14ac:dyDescent="0.3">
      <c r="P327951" s="83"/>
    </row>
    <row r="327952" spans="16:16" x14ac:dyDescent="0.3">
      <c r="P327952" s="83"/>
    </row>
    <row r="327953" spans="16:16" x14ac:dyDescent="0.3">
      <c r="P327953" s="83"/>
    </row>
    <row r="327954" spans="16:16" x14ac:dyDescent="0.3">
      <c r="P327954" s="83"/>
    </row>
    <row r="327955" spans="16:16" x14ac:dyDescent="0.3">
      <c r="P327955" s="83"/>
    </row>
    <row r="327956" spans="16:16" x14ac:dyDescent="0.3">
      <c r="P327956" s="83"/>
    </row>
    <row r="327957" spans="16:16" x14ac:dyDescent="0.3">
      <c r="P327957" s="83"/>
    </row>
    <row r="327958" spans="16:16" x14ac:dyDescent="0.3">
      <c r="P327958" s="83"/>
    </row>
    <row r="327959" spans="16:16" x14ac:dyDescent="0.3">
      <c r="P327959" s="83"/>
    </row>
    <row r="327960" spans="16:16" x14ac:dyDescent="0.3">
      <c r="P327960" s="83"/>
    </row>
    <row r="327961" spans="16:16" x14ac:dyDescent="0.3">
      <c r="P327961" s="83"/>
    </row>
    <row r="327962" spans="16:16" x14ac:dyDescent="0.3">
      <c r="P327962" s="83"/>
    </row>
    <row r="327963" spans="16:16" x14ac:dyDescent="0.3">
      <c r="P327963" s="83"/>
    </row>
    <row r="327964" spans="16:16" x14ac:dyDescent="0.3">
      <c r="P327964" s="83"/>
    </row>
    <row r="327965" spans="16:16" x14ac:dyDescent="0.3">
      <c r="P327965" s="83"/>
    </row>
    <row r="327966" spans="16:16" x14ac:dyDescent="0.3">
      <c r="P327966" s="83"/>
    </row>
    <row r="327967" spans="16:16" x14ac:dyDescent="0.3">
      <c r="P327967" s="83"/>
    </row>
    <row r="327968" spans="16:16" x14ac:dyDescent="0.3">
      <c r="P327968" s="83"/>
    </row>
    <row r="327969" spans="16:16" x14ac:dyDescent="0.3">
      <c r="P327969" s="83"/>
    </row>
    <row r="327970" spans="16:16" x14ac:dyDescent="0.3">
      <c r="P327970" s="83"/>
    </row>
    <row r="327971" spans="16:16" x14ac:dyDescent="0.3">
      <c r="P327971" s="83"/>
    </row>
    <row r="327972" spans="16:16" x14ac:dyDescent="0.3">
      <c r="P327972" s="83"/>
    </row>
    <row r="327973" spans="16:16" x14ac:dyDescent="0.3">
      <c r="P327973" s="83"/>
    </row>
    <row r="327974" spans="16:16" x14ac:dyDescent="0.3">
      <c r="P327974" s="83"/>
    </row>
    <row r="327975" spans="16:16" x14ac:dyDescent="0.3">
      <c r="P327975" s="83"/>
    </row>
    <row r="327976" spans="16:16" x14ac:dyDescent="0.3">
      <c r="P327976" s="83"/>
    </row>
    <row r="327977" spans="16:16" x14ac:dyDescent="0.3">
      <c r="P327977" s="83"/>
    </row>
    <row r="327978" spans="16:16" x14ac:dyDescent="0.3">
      <c r="P327978" s="83"/>
    </row>
    <row r="327979" spans="16:16" x14ac:dyDescent="0.3">
      <c r="P327979" s="83"/>
    </row>
    <row r="327980" spans="16:16" x14ac:dyDescent="0.3">
      <c r="P327980" s="83"/>
    </row>
    <row r="327981" spans="16:16" x14ac:dyDescent="0.3">
      <c r="P327981" s="83"/>
    </row>
    <row r="327982" spans="16:16" x14ac:dyDescent="0.3">
      <c r="P327982" s="83"/>
    </row>
    <row r="327983" spans="16:16" x14ac:dyDescent="0.3">
      <c r="P327983" s="83"/>
    </row>
    <row r="327984" spans="16:16" x14ac:dyDescent="0.3">
      <c r="P327984" s="83"/>
    </row>
    <row r="327985" spans="16:16" x14ac:dyDescent="0.3">
      <c r="P327985" s="83"/>
    </row>
    <row r="327986" spans="16:16" x14ac:dyDescent="0.3">
      <c r="P327986" s="83"/>
    </row>
    <row r="327987" spans="16:16" x14ac:dyDescent="0.3">
      <c r="P327987" s="83"/>
    </row>
    <row r="327988" spans="16:16" x14ac:dyDescent="0.3">
      <c r="P327988" s="83"/>
    </row>
    <row r="327989" spans="16:16" x14ac:dyDescent="0.3">
      <c r="P327989" s="83"/>
    </row>
    <row r="327990" spans="16:16" x14ac:dyDescent="0.3">
      <c r="P327990" s="83"/>
    </row>
    <row r="327991" spans="16:16" x14ac:dyDescent="0.3">
      <c r="P327991" s="83"/>
    </row>
    <row r="327992" spans="16:16" x14ac:dyDescent="0.3">
      <c r="P327992" s="83"/>
    </row>
    <row r="327993" spans="16:16" x14ac:dyDescent="0.3">
      <c r="P327993" s="83"/>
    </row>
    <row r="327994" spans="16:16" x14ac:dyDescent="0.3">
      <c r="P327994" s="83"/>
    </row>
    <row r="327995" spans="16:16" x14ac:dyDescent="0.3">
      <c r="P327995" s="83"/>
    </row>
    <row r="327996" spans="16:16" x14ac:dyDescent="0.3">
      <c r="P327996" s="83"/>
    </row>
    <row r="327997" spans="16:16" x14ac:dyDescent="0.3">
      <c r="P327997" s="83"/>
    </row>
    <row r="327998" spans="16:16" x14ac:dyDescent="0.3">
      <c r="P327998" s="83"/>
    </row>
    <row r="327999" spans="16:16" x14ac:dyDescent="0.3">
      <c r="P327999" s="83"/>
    </row>
    <row r="328000" spans="16:16" x14ac:dyDescent="0.3">
      <c r="P328000" s="83"/>
    </row>
    <row r="328001" spans="16:16" x14ac:dyDescent="0.3">
      <c r="P328001" s="83"/>
    </row>
    <row r="328002" spans="16:16" x14ac:dyDescent="0.3">
      <c r="P328002" s="83"/>
    </row>
    <row r="328003" spans="16:16" x14ac:dyDescent="0.3">
      <c r="P328003" s="83"/>
    </row>
    <row r="328004" spans="16:16" x14ac:dyDescent="0.3">
      <c r="P328004" s="83"/>
    </row>
    <row r="328005" spans="16:16" x14ac:dyDescent="0.3">
      <c r="P328005" s="83"/>
    </row>
    <row r="328006" spans="16:16" x14ac:dyDescent="0.3">
      <c r="P328006" s="83"/>
    </row>
    <row r="328007" spans="16:16" x14ac:dyDescent="0.3">
      <c r="P328007" s="83"/>
    </row>
    <row r="328008" spans="16:16" x14ac:dyDescent="0.3">
      <c r="P328008" s="83"/>
    </row>
    <row r="328009" spans="16:16" x14ac:dyDescent="0.3">
      <c r="P328009" s="83"/>
    </row>
    <row r="328010" spans="16:16" x14ac:dyDescent="0.3">
      <c r="P328010" s="83"/>
    </row>
    <row r="328011" spans="16:16" x14ac:dyDescent="0.3">
      <c r="P328011" s="83"/>
    </row>
    <row r="328012" spans="16:16" x14ac:dyDescent="0.3">
      <c r="P328012" s="83"/>
    </row>
    <row r="328013" spans="16:16" x14ac:dyDescent="0.3">
      <c r="P328013" s="83"/>
    </row>
    <row r="328014" spans="16:16" x14ac:dyDescent="0.3">
      <c r="P328014" s="83"/>
    </row>
    <row r="328015" spans="16:16" x14ac:dyDescent="0.3">
      <c r="P328015" s="83"/>
    </row>
    <row r="328016" spans="16:16" x14ac:dyDescent="0.3">
      <c r="P328016" s="83"/>
    </row>
    <row r="328017" spans="16:16" x14ac:dyDescent="0.3">
      <c r="P328017" s="83"/>
    </row>
    <row r="328018" spans="16:16" x14ac:dyDescent="0.3">
      <c r="P328018" s="83"/>
    </row>
    <row r="328019" spans="16:16" x14ac:dyDescent="0.3">
      <c r="P328019" s="83"/>
    </row>
    <row r="328020" spans="16:16" x14ac:dyDescent="0.3">
      <c r="P328020" s="83"/>
    </row>
    <row r="328021" spans="16:16" x14ac:dyDescent="0.3">
      <c r="P328021" s="83"/>
    </row>
    <row r="328022" spans="16:16" x14ac:dyDescent="0.3">
      <c r="P328022" s="83"/>
    </row>
    <row r="328023" spans="16:16" x14ac:dyDescent="0.3">
      <c r="P328023" s="83"/>
    </row>
    <row r="328024" spans="16:16" x14ac:dyDescent="0.3">
      <c r="P328024" s="83"/>
    </row>
    <row r="328025" spans="16:16" x14ac:dyDescent="0.3">
      <c r="P328025" s="83"/>
    </row>
    <row r="328026" spans="16:16" x14ac:dyDescent="0.3">
      <c r="P328026" s="83"/>
    </row>
    <row r="328027" spans="16:16" x14ac:dyDescent="0.3">
      <c r="P328027" s="83"/>
    </row>
    <row r="328028" spans="16:16" x14ac:dyDescent="0.3">
      <c r="P328028" s="83"/>
    </row>
    <row r="328029" spans="16:16" x14ac:dyDescent="0.3">
      <c r="P328029" s="83"/>
    </row>
    <row r="328030" spans="16:16" x14ac:dyDescent="0.3">
      <c r="P328030" s="83"/>
    </row>
    <row r="328031" spans="16:16" x14ac:dyDescent="0.3">
      <c r="P328031" s="83"/>
    </row>
    <row r="328032" spans="16:16" x14ac:dyDescent="0.3">
      <c r="P328032" s="83"/>
    </row>
    <row r="328033" spans="16:16" x14ac:dyDescent="0.3">
      <c r="P328033" s="83"/>
    </row>
    <row r="328034" spans="16:16" x14ac:dyDescent="0.3">
      <c r="P328034" s="83"/>
    </row>
    <row r="328035" spans="16:16" x14ac:dyDescent="0.3">
      <c r="P328035" s="83"/>
    </row>
    <row r="328036" spans="16:16" x14ac:dyDescent="0.3">
      <c r="P328036" s="83"/>
    </row>
    <row r="328037" spans="16:16" x14ac:dyDescent="0.3">
      <c r="P328037" s="83"/>
    </row>
    <row r="328038" spans="16:16" x14ac:dyDescent="0.3">
      <c r="P328038" s="83"/>
    </row>
    <row r="328039" spans="16:16" x14ac:dyDescent="0.3">
      <c r="P328039" s="83"/>
    </row>
    <row r="328040" spans="16:16" x14ac:dyDescent="0.3">
      <c r="P328040" s="83"/>
    </row>
    <row r="328041" spans="16:16" x14ac:dyDescent="0.3">
      <c r="P328041" s="83"/>
    </row>
    <row r="328042" spans="16:16" x14ac:dyDescent="0.3">
      <c r="P328042" s="83"/>
    </row>
    <row r="328043" spans="16:16" x14ac:dyDescent="0.3">
      <c r="P328043" s="83"/>
    </row>
    <row r="328044" spans="16:16" x14ac:dyDescent="0.3">
      <c r="P328044" s="83"/>
    </row>
    <row r="328045" spans="16:16" x14ac:dyDescent="0.3">
      <c r="P328045" s="83"/>
    </row>
    <row r="328046" spans="16:16" x14ac:dyDescent="0.3">
      <c r="P328046" s="83"/>
    </row>
    <row r="328047" spans="16:16" x14ac:dyDescent="0.3">
      <c r="P328047" s="83"/>
    </row>
    <row r="328048" spans="16:16" x14ac:dyDescent="0.3">
      <c r="P328048" s="83"/>
    </row>
    <row r="328049" spans="16:16" x14ac:dyDescent="0.3">
      <c r="P328049" s="83"/>
    </row>
    <row r="328050" spans="16:16" x14ac:dyDescent="0.3">
      <c r="P328050" s="83"/>
    </row>
    <row r="328051" spans="16:16" x14ac:dyDescent="0.3">
      <c r="P328051" s="83"/>
    </row>
    <row r="328052" spans="16:16" x14ac:dyDescent="0.3">
      <c r="P328052" s="83"/>
    </row>
    <row r="328053" spans="16:16" x14ac:dyDescent="0.3">
      <c r="P328053" s="83"/>
    </row>
    <row r="328054" spans="16:16" x14ac:dyDescent="0.3">
      <c r="P328054" s="83"/>
    </row>
    <row r="328055" spans="16:16" x14ac:dyDescent="0.3">
      <c r="P328055" s="83"/>
    </row>
    <row r="328056" spans="16:16" x14ac:dyDescent="0.3">
      <c r="P328056" s="83"/>
    </row>
    <row r="328057" spans="16:16" x14ac:dyDescent="0.3">
      <c r="P328057" s="83"/>
    </row>
    <row r="328058" spans="16:16" x14ac:dyDescent="0.3">
      <c r="P328058" s="83"/>
    </row>
    <row r="328059" spans="16:16" x14ac:dyDescent="0.3">
      <c r="P328059" s="83"/>
    </row>
    <row r="328060" spans="16:16" x14ac:dyDescent="0.3">
      <c r="P328060" s="83"/>
    </row>
    <row r="328061" spans="16:16" x14ac:dyDescent="0.3">
      <c r="P328061" s="83"/>
    </row>
    <row r="328062" spans="16:16" x14ac:dyDescent="0.3">
      <c r="P328062" s="83"/>
    </row>
    <row r="328063" spans="16:16" x14ac:dyDescent="0.3">
      <c r="P328063" s="83"/>
    </row>
    <row r="328064" spans="16:16" x14ac:dyDescent="0.3">
      <c r="P328064" s="83"/>
    </row>
    <row r="328065" spans="16:16" x14ac:dyDescent="0.3">
      <c r="P328065" s="83"/>
    </row>
    <row r="328066" spans="16:16" x14ac:dyDescent="0.3">
      <c r="P328066" s="83"/>
    </row>
    <row r="328067" spans="16:16" x14ac:dyDescent="0.3">
      <c r="P328067" s="83"/>
    </row>
    <row r="328068" spans="16:16" x14ac:dyDescent="0.3">
      <c r="P328068" s="83"/>
    </row>
    <row r="328069" spans="16:16" x14ac:dyDescent="0.3">
      <c r="P328069" s="83"/>
    </row>
    <row r="328070" spans="16:16" x14ac:dyDescent="0.3">
      <c r="P328070" s="83"/>
    </row>
    <row r="328071" spans="16:16" x14ac:dyDescent="0.3">
      <c r="P328071" s="83"/>
    </row>
    <row r="328072" spans="16:16" x14ac:dyDescent="0.3">
      <c r="P328072" s="83"/>
    </row>
    <row r="328073" spans="16:16" x14ac:dyDescent="0.3">
      <c r="P328073" s="83"/>
    </row>
    <row r="328074" spans="16:16" x14ac:dyDescent="0.3">
      <c r="P328074" s="83"/>
    </row>
    <row r="328075" spans="16:16" x14ac:dyDescent="0.3">
      <c r="P328075" s="83"/>
    </row>
    <row r="328076" spans="16:16" x14ac:dyDescent="0.3">
      <c r="P328076" s="83"/>
    </row>
    <row r="328077" spans="16:16" x14ac:dyDescent="0.3">
      <c r="P328077" s="83"/>
    </row>
    <row r="328078" spans="16:16" x14ac:dyDescent="0.3">
      <c r="P328078" s="83"/>
    </row>
    <row r="328079" spans="16:16" x14ac:dyDescent="0.3">
      <c r="P328079" s="83"/>
    </row>
    <row r="328080" spans="16:16" x14ac:dyDescent="0.3">
      <c r="P328080" s="83"/>
    </row>
    <row r="328081" spans="16:16" x14ac:dyDescent="0.3">
      <c r="P328081" s="83"/>
    </row>
    <row r="328082" spans="16:16" x14ac:dyDescent="0.3">
      <c r="P328082" s="83"/>
    </row>
    <row r="328083" spans="16:16" x14ac:dyDescent="0.3">
      <c r="P328083" s="83"/>
    </row>
    <row r="328084" spans="16:16" x14ac:dyDescent="0.3">
      <c r="P328084" s="83"/>
    </row>
    <row r="328085" spans="16:16" x14ac:dyDescent="0.3">
      <c r="P328085" s="83"/>
    </row>
    <row r="328086" spans="16:16" x14ac:dyDescent="0.3">
      <c r="P328086" s="83"/>
    </row>
    <row r="328087" spans="16:16" x14ac:dyDescent="0.3">
      <c r="P328087" s="83"/>
    </row>
    <row r="328088" spans="16:16" x14ac:dyDescent="0.3">
      <c r="P328088" s="83"/>
    </row>
    <row r="328089" spans="16:16" x14ac:dyDescent="0.3">
      <c r="P328089" s="83"/>
    </row>
    <row r="328090" spans="16:16" x14ac:dyDescent="0.3">
      <c r="P328090" s="83"/>
    </row>
    <row r="328091" spans="16:16" x14ac:dyDescent="0.3">
      <c r="P328091" s="83"/>
    </row>
    <row r="328092" spans="16:16" x14ac:dyDescent="0.3">
      <c r="P328092" s="83"/>
    </row>
    <row r="328093" spans="16:16" x14ac:dyDescent="0.3">
      <c r="P328093" s="83"/>
    </row>
    <row r="328094" spans="16:16" x14ac:dyDescent="0.3">
      <c r="P328094" s="83"/>
    </row>
    <row r="328095" spans="16:16" x14ac:dyDescent="0.3">
      <c r="P328095" s="83"/>
    </row>
    <row r="328096" spans="16:16" x14ac:dyDescent="0.3">
      <c r="P328096" s="83"/>
    </row>
    <row r="328097" spans="16:16" x14ac:dyDescent="0.3">
      <c r="P328097" s="83"/>
    </row>
    <row r="328098" spans="16:16" x14ac:dyDescent="0.3">
      <c r="P328098" s="83"/>
    </row>
    <row r="328099" spans="16:16" x14ac:dyDescent="0.3">
      <c r="P328099" s="83"/>
    </row>
    <row r="328100" spans="16:16" x14ac:dyDescent="0.3">
      <c r="P328100" s="83"/>
    </row>
    <row r="328101" spans="16:16" x14ac:dyDescent="0.3">
      <c r="P328101" s="83"/>
    </row>
    <row r="328102" spans="16:16" x14ac:dyDescent="0.3">
      <c r="P328102" s="83"/>
    </row>
    <row r="328103" spans="16:16" x14ac:dyDescent="0.3">
      <c r="P328103" s="83"/>
    </row>
    <row r="328104" spans="16:16" x14ac:dyDescent="0.3">
      <c r="P328104" s="83"/>
    </row>
    <row r="328105" spans="16:16" x14ac:dyDescent="0.3">
      <c r="P328105" s="83"/>
    </row>
    <row r="328106" spans="16:16" x14ac:dyDescent="0.3">
      <c r="P328106" s="83"/>
    </row>
    <row r="328107" spans="16:16" x14ac:dyDescent="0.3">
      <c r="P328107" s="83"/>
    </row>
    <row r="328108" spans="16:16" x14ac:dyDescent="0.3">
      <c r="P328108" s="83"/>
    </row>
    <row r="328109" spans="16:16" x14ac:dyDescent="0.3">
      <c r="P328109" s="83"/>
    </row>
    <row r="328110" spans="16:16" x14ac:dyDescent="0.3">
      <c r="P328110" s="83"/>
    </row>
    <row r="328111" spans="16:16" x14ac:dyDescent="0.3">
      <c r="P328111" s="83"/>
    </row>
    <row r="328112" spans="16:16" x14ac:dyDescent="0.3">
      <c r="P328112" s="83"/>
    </row>
    <row r="328113" spans="16:16" x14ac:dyDescent="0.3">
      <c r="P328113" s="83"/>
    </row>
    <row r="328114" spans="16:16" x14ac:dyDescent="0.3">
      <c r="P328114" s="83"/>
    </row>
    <row r="328115" spans="16:16" x14ac:dyDescent="0.3">
      <c r="P328115" s="83"/>
    </row>
    <row r="328116" spans="16:16" x14ac:dyDescent="0.3">
      <c r="P328116" s="83"/>
    </row>
    <row r="328117" spans="16:16" x14ac:dyDescent="0.3">
      <c r="P328117" s="83"/>
    </row>
    <row r="328118" spans="16:16" x14ac:dyDescent="0.3">
      <c r="P328118" s="83"/>
    </row>
    <row r="328119" spans="16:16" x14ac:dyDescent="0.3">
      <c r="P328119" s="83"/>
    </row>
    <row r="328120" spans="16:16" x14ac:dyDescent="0.3">
      <c r="P328120" s="83"/>
    </row>
    <row r="328121" spans="16:16" x14ac:dyDescent="0.3">
      <c r="P328121" s="83"/>
    </row>
    <row r="328122" spans="16:16" x14ac:dyDescent="0.3">
      <c r="P328122" s="83"/>
    </row>
    <row r="328123" spans="16:16" x14ac:dyDescent="0.3">
      <c r="P328123" s="83"/>
    </row>
    <row r="328124" spans="16:16" x14ac:dyDescent="0.3">
      <c r="P328124" s="83"/>
    </row>
    <row r="328125" spans="16:16" x14ac:dyDescent="0.3">
      <c r="P328125" s="83"/>
    </row>
    <row r="328126" spans="16:16" x14ac:dyDescent="0.3">
      <c r="P328126" s="83"/>
    </row>
    <row r="328127" spans="16:16" x14ac:dyDescent="0.3">
      <c r="P328127" s="83"/>
    </row>
    <row r="328128" spans="16:16" x14ac:dyDescent="0.3">
      <c r="P328128" s="83"/>
    </row>
    <row r="328129" spans="16:16" x14ac:dyDescent="0.3">
      <c r="P328129" s="83"/>
    </row>
    <row r="328130" spans="16:16" x14ac:dyDescent="0.3">
      <c r="P328130" s="83"/>
    </row>
    <row r="328131" spans="16:16" x14ac:dyDescent="0.3">
      <c r="P328131" s="83"/>
    </row>
    <row r="328132" spans="16:16" x14ac:dyDescent="0.3">
      <c r="P328132" s="83"/>
    </row>
    <row r="328133" spans="16:16" x14ac:dyDescent="0.3">
      <c r="P328133" s="83"/>
    </row>
    <row r="328134" spans="16:16" x14ac:dyDescent="0.3">
      <c r="P328134" s="83"/>
    </row>
    <row r="328135" spans="16:16" x14ac:dyDescent="0.3">
      <c r="P328135" s="83"/>
    </row>
    <row r="328136" spans="16:16" x14ac:dyDescent="0.3">
      <c r="P328136" s="83"/>
    </row>
    <row r="328137" spans="16:16" x14ac:dyDescent="0.3">
      <c r="P328137" s="83"/>
    </row>
    <row r="328138" spans="16:16" x14ac:dyDescent="0.3">
      <c r="P328138" s="83"/>
    </row>
    <row r="328139" spans="16:16" x14ac:dyDescent="0.3">
      <c r="P328139" s="83"/>
    </row>
    <row r="328140" spans="16:16" x14ac:dyDescent="0.3">
      <c r="P328140" s="83"/>
    </row>
    <row r="328141" spans="16:16" x14ac:dyDescent="0.3">
      <c r="P328141" s="83"/>
    </row>
    <row r="328142" spans="16:16" x14ac:dyDescent="0.3">
      <c r="P328142" s="83"/>
    </row>
    <row r="328143" spans="16:16" x14ac:dyDescent="0.3">
      <c r="P328143" s="83"/>
    </row>
    <row r="328144" spans="16:16" x14ac:dyDescent="0.3">
      <c r="P328144" s="83"/>
    </row>
    <row r="328145" spans="16:16" x14ac:dyDescent="0.3">
      <c r="P328145" s="83"/>
    </row>
    <row r="328146" spans="16:16" x14ac:dyDescent="0.3">
      <c r="P328146" s="83"/>
    </row>
    <row r="328147" spans="16:16" x14ac:dyDescent="0.3">
      <c r="P328147" s="83"/>
    </row>
    <row r="328148" spans="16:16" x14ac:dyDescent="0.3">
      <c r="P328148" s="83"/>
    </row>
    <row r="328149" spans="16:16" x14ac:dyDescent="0.3">
      <c r="P328149" s="83"/>
    </row>
    <row r="328150" spans="16:16" x14ac:dyDescent="0.3">
      <c r="P328150" s="83"/>
    </row>
    <row r="328151" spans="16:16" x14ac:dyDescent="0.3">
      <c r="P328151" s="83"/>
    </row>
    <row r="328152" spans="16:16" x14ac:dyDescent="0.3">
      <c r="P328152" s="83"/>
    </row>
    <row r="328153" spans="16:16" x14ac:dyDescent="0.3">
      <c r="P328153" s="83"/>
    </row>
    <row r="328154" spans="16:16" x14ac:dyDescent="0.3">
      <c r="P328154" s="83"/>
    </row>
    <row r="328155" spans="16:16" x14ac:dyDescent="0.3">
      <c r="P328155" s="83"/>
    </row>
    <row r="328156" spans="16:16" x14ac:dyDescent="0.3">
      <c r="P328156" s="83"/>
    </row>
    <row r="328157" spans="16:16" x14ac:dyDescent="0.3">
      <c r="P328157" s="83"/>
    </row>
    <row r="328158" spans="16:16" x14ac:dyDescent="0.3">
      <c r="P328158" s="83"/>
    </row>
    <row r="328159" spans="16:16" x14ac:dyDescent="0.3">
      <c r="P328159" s="83"/>
    </row>
    <row r="328160" spans="16:16" x14ac:dyDescent="0.3">
      <c r="P328160" s="83"/>
    </row>
    <row r="328161" spans="16:16" x14ac:dyDescent="0.3">
      <c r="P328161" s="83"/>
    </row>
    <row r="328162" spans="16:16" x14ac:dyDescent="0.3">
      <c r="P328162" s="83"/>
    </row>
    <row r="328163" spans="16:16" x14ac:dyDescent="0.3">
      <c r="P328163" s="83"/>
    </row>
    <row r="328164" spans="16:16" x14ac:dyDescent="0.3">
      <c r="P328164" s="83"/>
    </row>
    <row r="328165" spans="16:16" x14ac:dyDescent="0.3">
      <c r="P328165" s="83"/>
    </row>
    <row r="328166" spans="16:16" x14ac:dyDescent="0.3">
      <c r="P328166" s="83"/>
    </row>
    <row r="328167" spans="16:16" x14ac:dyDescent="0.3">
      <c r="P328167" s="83"/>
    </row>
    <row r="328168" spans="16:16" x14ac:dyDescent="0.3">
      <c r="P328168" s="83"/>
    </row>
    <row r="328169" spans="16:16" x14ac:dyDescent="0.3">
      <c r="P328169" s="83"/>
    </row>
    <row r="328170" spans="16:16" x14ac:dyDescent="0.3">
      <c r="P328170" s="83"/>
    </row>
    <row r="328171" spans="16:16" x14ac:dyDescent="0.3">
      <c r="P328171" s="83"/>
    </row>
    <row r="328172" spans="16:16" x14ac:dyDescent="0.3">
      <c r="P328172" s="83"/>
    </row>
    <row r="328173" spans="16:16" x14ac:dyDescent="0.3">
      <c r="P328173" s="83"/>
    </row>
    <row r="328174" spans="16:16" x14ac:dyDescent="0.3">
      <c r="P328174" s="83"/>
    </row>
    <row r="328175" spans="16:16" x14ac:dyDescent="0.3">
      <c r="P328175" s="83"/>
    </row>
    <row r="328176" spans="16:16" x14ac:dyDescent="0.3">
      <c r="P328176" s="83"/>
    </row>
    <row r="328177" spans="16:16" x14ac:dyDescent="0.3">
      <c r="P328177" s="83"/>
    </row>
    <row r="328178" spans="16:16" x14ac:dyDescent="0.3">
      <c r="P328178" s="83"/>
    </row>
    <row r="328179" spans="16:16" x14ac:dyDescent="0.3">
      <c r="P328179" s="83"/>
    </row>
    <row r="328180" spans="16:16" x14ac:dyDescent="0.3">
      <c r="P328180" s="83"/>
    </row>
    <row r="328181" spans="16:16" x14ac:dyDescent="0.3">
      <c r="P328181" s="83"/>
    </row>
    <row r="328182" spans="16:16" x14ac:dyDescent="0.3">
      <c r="P328182" s="83"/>
    </row>
    <row r="328183" spans="16:16" x14ac:dyDescent="0.3">
      <c r="P328183" s="83"/>
    </row>
    <row r="328184" spans="16:16" x14ac:dyDescent="0.3">
      <c r="P328184" s="83"/>
    </row>
    <row r="328185" spans="16:16" x14ac:dyDescent="0.3">
      <c r="P328185" s="83"/>
    </row>
    <row r="328186" spans="16:16" x14ac:dyDescent="0.3">
      <c r="P328186" s="83"/>
    </row>
    <row r="328187" spans="16:16" x14ac:dyDescent="0.3">
      <c r="P328187" s="83"/>
    </row>
    <row r="328188" spans="16:16" x14ac:dyDescent="0.3">
      <c r="P328188" s="83"/>
    </row>
    <row r="328189" spans="16:16" x14ac:dyDescent="0.3">
      <c r="P328189" s="83"/>
    </row>
    <row r="328190" spans="16:16" x14ac:dyDescent="0.3">
      <c r="P328190" s="83"/>
    </row>
    <row r="328191" spans="16:16" x14ac:dyDescent="0.3">
      <c r="P328191" s="83"/>
    </row>
    <row r="328192" spans="16:16" x14ac:dyDescent="0.3">
      <c r="P328192" s="83"/>
    </row>
    <row r="328193" spans="16:16" x14ac:dyDescent="0.3">
      <c r="P328193" s="83"/>
    </row>
    <row r="328194" spans="16:16" x14ac:dyDescent="0.3">
      <c r="P328194" s="83"/>
    </row>
    <row r="328195" spans="16:16" x14ac:dyDescent="0.3">
      <c r="P328195" s="83"/>
    </row>
    <row r="328196" spans="16:16" x14ac:dyDescent="0.3">
      <c r="P328196" s="83"/>
    </row>
    <row r="328197" spans="16:16" x14ac:dyDescent="0.3">
      <c r="P328197" s="83"/>
    </row>
    <row r="328198" spans="16:16" x14ac:dyDescent="0.3">
      <c r="P328198" s="83"/>
    </row>
    <row r="328199" spans="16:16" x14ac:dyDescent="0.3">
      <c r="P328199" s="83"/>
    </row>
    <row r="328200" spans="16:16" x14ac:dyDescent="0.3">
      <c r="P328200" s="83"/>
    </row>
    <row r="328201" spans="16:16" x14ac:dyDescent="0.3">
      <c r="P328201" s="83"/>
    </row>
    <row r="328202" spans="16:16" x14ac:dyDescent="0.3">
      <c r="P328202" s="83"/>
    </row>
    <row r="328203" spans="16:16" x14ac:dyDescent="0.3">
      <c r="P328203" s="83"/>
    </row>
    <row r="328204" spans="16:16" x14ac:dyDescent="0.3">
      <c r="P328204" s="83"/>
    </row>
    <row r="328205" spans="16:16" x14ac:dyDescent="0.3">
      <c r="P328205" s="83"/>
    </row>
    <row r="328206" spans="16:16" x14ac:dyDescent="0.3">
      <c r="P328206" s="83"/>
    </row>
    <row r="328207" spans="16:16" x14ac:dyDescent="0.3">
      <c r="P328207" s="83"/>
    </row>
    <row r="328208" spans="16:16" x14ac:dyDescent="0.3">
      <c r="P328208" s="83"/>
    </row>
    <row r="328209" spans="16:16" x14ac:dyDescent="0.3">
      <c r="P328209" s="83"/>
    </row>
    <row r="328210" spans="16:16" x14ac:dyDescent="0.3">
      <c r="P328210" s="83"/>
    </row>
    <row r="328211" spans="16:16" x14ac:dyDescent="0.3">
      <c r="P328211" s="83"/>
    </row>
    <row r="328212" spans="16:16" x14ac:dyDescent="0.3">
      <c r="P328212" s="83"/>
    </row>
    <row r="328213" spans="16:16" x14ac:dyDescent="0.3">
      <c r="P328213" s="83"/>
    </row>
    <row r="328214" spans="16:16" x14ac:dyDescent="0.3">
      <c r="P328214" s="83"/>
    </row>
    <row r="328215" spans="16:16" x14ac:dyDescent="0.3">
      <c r="P328215" s="83"/>
    </row>
    <row r="328216" spans="16:16" x14ac:dyDescent="0.3">
      <c r="P328216" s="83"/>
    </row>
    <row r="328217" spans="16:16" x14ac:dyDescent="0.3">
      <c r="P328217" s="83"/>
    </row>
    <row r="328218" spans="16:16" x14ac:dyDescent="0.3">
      <c r="P328218" s="83"/>
    </row>
    <row r="328219" spans="16:16" x14ac:dyDescent="0.3">
      <c r="P328219" s="83"/>
    </row>
    <row r="328220" spans="16:16" x14ac:dyDescent="0.3">
      <c r="P328220" s="83"/>
    </row>
    <row r="328221" spans="16:16" x14ac:dyDescent="0.3">
      <c r="P328221" s="83"/>
    </row>
    <row r="328222" spans="16:16" x14ac:dyDescent="0.3">
      <c r="P328222" s="83"/>
    </row>
    <row r="328223" spans="16:16" x14ac:dyDescent="0.3">
      <c r="P328223" s="83"/>
    </row>
    <row r="328224" spans="16:16" x14ac:dyDescent="0.3">
      <c r="P328224" s="83"/>
    </row>
    <row r="328225" spans="16:16" x14ac:dyDescent="0.3">
      <c r="P328225" s="83"/>
    </row>
    <row r="328226" spans="16:16" x14ac:dyDescent="0.3">
      <c r="P328226" s="83"/>
    </row>
    <row r="328227" spans="16:16" x14ac:dyDescent="0.3">
      <c r="P328227" s="83"/>
    </row>
    <row r="328228" spans="16:16" x14ac:dyDescent="0.3">
      <c r="P328228" s="83"/>
    </row>
    <row r="328229" spans="16:16" x14ac:dyDescent="0.3">
      <c r="P328229" s="83"/>
    </row>
    <row r="328230" spans="16:16" x14ac:dyDescent="0.3">
      <c r="P328230" s="83"/>
    </row>
    <row r="328231" spans="16:16" x14ac:dyDescent="0.3">
      <c r="P328231" s="83"/>
    </row>
    <row r="328232" spans="16:16" x14ac:dyDescent="0.3">
      <c r="P328232" s="83"/>
    </row>
    <row r="328233" spans="16:16" x14ac:dyDescent="0.3">
      <c r="P328233" s="83"/>
    </row>
    <row r="328234" spans="16:16" x14ac:dyDescent="0.3">
      <c r="P328234" s="83"/>
    </row>
    <row r="328235" spans="16:16" x14ac:dyDescent="0.3">
      <c r="P328235" s="83"/>
    </row>
    <row r="328236" spans="16:16" x14ac:dyDescent="0.3">
      <c r="P328236" s="83"/>
    </row>
    <row r="328237" spans="16:16" x14ac:dyDescent="0.3">
      <c r="P328237" s="83"/>
    </row>
    <row r="328238" spans="16:16" x14ac:dyDescent="0.3">
      <c r="P328238" s="83"/>
    </row>
    <row r="328239" spans="16:16" x14ac:dyDescent="0.3">
      <c r="P328239" s="83"/>
    </row>
    <row r="328240" spans="16:16" x14ac:dyDescent="0.3">
      <c r="P328240" s="83"/>
    </row>
    <row r="328241" spans="16:16" x14ac:dyDescent="0.3">
      <c r="P328241" s="83"/>
    </row>
    <row r="328242" spans="16:16" x14ac:dyDescent="0.3">
      <c r="P328242" s="83"/>
    </row>
    <row r="328243" spans="16:16" x14ac:dyDescent="0.3">
      <c r="P328243" s="83"/>
    </row>
    <row r="328244" spans="16:16" x14ac:dyDescent="0.3">
      <c r="P328244" s="83"/>
    </row>
    <row r="328245" spans="16:16" x14ac:dyDescent="0.3">
      <c r="P328245" s="83"/>
    </row>
    <row r="328246" spans="16:16" x14ac:dyDescent="0.3">
      <c r="P328246" s="83"/>
    </row>
    <row r="328247" spans="16:16" x14ac:dyDescent="0.3">
      <c r="P328247" s="83"/>
    </row>
    <row r="328248" spans="16:16" x14ac:dyDescent="0.3">
      <c r="P328248" s="83"/>
    </row>
    <row r="328249" spans="16:16" x14ac:dyDescent="0.3">
      <c r="P328249" s="83"/>
    </row>
    <row r="328250" spans="16:16" x14ac:dyDescent="0.3">
      <c r="P328250" s="83"/>
    </row>
    <row r="328251" spans="16:16" x14ac:dyDescent="0.3">
      <c r="P328251" s="83"/>
    </row>
    <row r="328252" spans="16:16" x14ac:dyDescent="0.3">
      <c r="P328252" s="83"/>
    </row>
    <row r="328253" spans="16:16" x14ac:dyDescent="0.3">
      <c r="P328253" s="83"/>
    </row>
    <row r="328254" spans="16:16" x14ac:dyDescent="0.3">
      <c r="P328254" s="83"/>
    </row>
    <row r="328255" spans="16:16" x14ac:dyDescent="0.3">
      <c r="P328255" s="83"/>
    </row>
    <row r="328256" spans="16:16" x14ac:dyDescent="0.3">
      <c r="P328256" s="83"/>
    </row>
    <row r="328257" spans="16:16" x14ac:dyDescent="0.3">
      <c r="P328257" s="83"/>
    </row>
    <row r="328258" spans="16:16" x14ac:dyDescent="0.3">
      <c r="P328258" s="83"/>
    </row>
    <row r="328259" spans="16:16" x14ac:dyDescent="0.3">
      <c r="P328259" s="83"/>
    </row>
    <row r="328260" spans="16:16" x14ac:dyDescent="0.3">
      <c r="P328260" s="83"/>
    </row>
    <row r="328261" spans="16:16" x14ac:dyDescent="0.3">
      <c r="P328261" s="83"/>
    </row>
    <row r="328262" spans="16:16" x14ac:dyDescent="0.3">
      <c r="P328262" s="83"/>
    </row>
    <row r="328263" spans="16:16" x14ac:dyDescent="0.3">
      <c r="P328263" s="83"/>
    </row>
    <row r="328264" spans="16:16" x14ac:dyDescent="0.3">
      <c r="P328264" s="83"/>
    </row>
    <row r="328265" spans="16:16" x14ac:dyDescent="0.3">
      <c r="P328265" s="83"/>
    </row>
    <row r="328266" spans="16:16" x14ac:dyDescent="0.3">
      <c r="P328266" s="83"/>
    </row>
    <row r="328267" spans="16:16" x14ac:dyDescent="0.3">
      <c r="P328267" s="83"/>
    </row>
    <row r="328268" spans="16:16" x14ac:dyDescent="0.3">
      <c r="P328268" s="83"/>
    </row>
    <row r="328269" spans="16:16" x14ac:dyDescent="0.3">
      <c r="P328269" s="83"/>
    </row>
    <row r="328270" spans="16:16" x14ac:dyDescent="0.3">
      <c r="P328270" s="83"/>
    </row>
    <row r="328271" spans="16:16" x14ac:dyDescent="0.3">
      <c r="P328271" s="83"/>
    </row>
    <row r="328272" spans="16:16" x14ac:dyDescent="0.3">
      <c r="P328272" s="83"/>
    </row>
    <row r="328273" spans="16:16" x14ac:dyDescent="0.3">
      <c r="P328273" s="83"/>
    </row>
    <row r="328274" spans="16:16" x14ac:dyDescent="0.3">
      <c r="P328274" s="83"/>
    </row>
    <row r="328275" spans="16:16" x14ac:dyDescent="0.3">
      <c r="P328275" s="83"/>
    </row>
    <row r="328276" spans="16:16" x14ac:dyDescent="0.3">
      <c r="P328276" s="83"/>
    </row>
    <row r="328277" spans="16:16" x14ac:dyDescent="0.3">
      <c r="P328277" s="83"/>
    </row>
    <row r="328278" spans="16:16" x14ac:dyDescent="0.3">
      <c r="P328278" s="83"/>
    </row>
    <row r="328279" spans="16:16" x14ac:dyDescent="0.3">
      <c r="P328279" s="83"/>
    </row>
    <row r="328280" spans="16:16" x14ac:dyDescent="0.3">
      <c r="P328280" s="83"/>
    </row>
    <row r="328281" spans="16:16" x14ac:dyDescent="0.3">
      <c r="P328281" s="83"/>
    </row>
    <row r="328282" spans="16:16" x14ac:dyDescent="0.3">
      <c r="P328282" s="83"/>
    </row>
    <row r="328283" spans="16:16" x14ac:dyDescent="0.3">
      <c r="P328283" s="83"/>
    </row>
    <row r="328284" spans="16:16" x14ac:dyDescent="0.3">
      <c r="P328284" s="83"/>
    </row>
    <row r="328285" spans="16:16" x14ac:dyDescent="0.3">
      <c r="P328285" s="83"/>
    </row>
    <row r="328286" spans="16:16" x14ac:dyDescent="0.3">
      <c r="P328286" s="83"/>
    </row>
    <row r="328287" spans="16:16" x14ac:dyDescent="0.3">
      <c r="P328287" s="83"/>
    </row>
    <row r="328288" spans="16:16" x14ac:dyDescent="0.3">
      <c r="P328288" s="83"/>
    </row>
    <row r="328289" spans="16:16" x14ac:dyDescent="0.3">
      <c r="P328289" s="83"/>
    </row>
    <row r="328290" spans="16:16" x14ac:dyDescent="0.3">
      <c r="P328290" s="83"/>
    </row>
    <row r="328291" spans="16:16" x14ac:dyDescent="0.3">
      <c r="P328291" s="83"/>
    </row>
    <row r="328292" spans="16:16" x14ac:dyDescent="0.3">
      <c r="P328292" s="83"/>
    </row>
    <row r="328293" spans="16:16" x14ac:dyDescent="0.3">
      <c r="P328293" s="83"/>
    </row>
    <row r="328294" spans="16:16" x14ac:dyDescent="0.3">
      <c r="P328294" s="83"/>
    </row>
    <row r="328295" spans="16:16" x14ac:dyDescent="0.3">
      <c r="P328295" s="83"/>
    </row>
    <row r="328296" spans="16:16" x14ac:dyDescent="0.3">
      <c r="P328296" s="83"/>
    </row>
    <row r="328297" spans="16:16" x14ac:dyDescent="0.3">
      <c r="P328297" s="83"/>
    </row>
    <row r="328298" spans="16:16" x14ac:dyDescent="0.3">
      <c r="P328298" s="83"/>
    </row>
    <row r="328299" spans="16:16" x14ac:dyDescent="0.3">
      <c r="P328299" s="83"/>
    </row>
    <row r="328300" spans="16:16" x14ac:dyDescent="0.3">
      <c r="P328300" s="83"/>
    </row>
    <row r="328301" spans="16:16" x14ac:dyDescent="0.3">
      <c r="P328301" s="83"/>
    </row>
    <row r="328302" spans="16:16" x14ac:dyDescent="0.3">
      <c r="P328302" s="83"/>
    </row>
    <row r="328303" spans="16:16" x14ac:dyDescent="0.3">
      <c r="P328303" s="83"/>
    </row>
    <row r="328304" spans="16:16" x14ac:dyDescent="0.3">
      <c r="P328304" s="83"/>
    </row>
    <row r="328305" spans="16:16" x14ac:dyDescent="0.3">
      <c r="P328305" s="83"/>
    </row>
    <row r="328306" spans="16:16" x14ac:dyDescent="0.3">
      <c r="P328306" s="83"/>
    </row>
    <row r="328307" spans="16:16" x14ac:dyDescent="0.3">
      <c r="P328307" s="83"/>
    </row>
    <row r="328308" spans="16:16" x14ac:dyDescent="0.3">
      <c r="P328308" s="83"/>
    </row>
    <row r="328309" spans="16:16" x14ac:dyDescent="0.3">
      <c r="P328309" s="83"/>
    </row>
    <row r="328310" spans="16:16" x14ac:dyDescent="0.3">
      <c r="P328310" s="83"/>
    </row>
    <row r="328311" spans="16:16" x14ac:dyDescent="0.3">
      <c r="P328311" s="83"/>
    </row>
    <row r="328312" spans="16:16" x14ac:dyDescent="0.3">
      <c r="P328312" s="83"/>
    </row>
    <row r="328313" spans="16:16" x14ac:dyDescent="0.3">
      <c r="P328313" s="83"/>
    </row>
    <row r="328314" spans="16:16" x14ac:dyDescent="0.3">
      <c r="P328314" s="83"/>
    </row>
    <row r="328315" spans="16:16" x14ac:dyDescent="0.3">
      <c r="P328315" s="83"/>
    </row>
    <row r="328316" spans="16:16" x14ac:dyDescent="0.3">
      <c r="P328316" s="83"/>
    </row>
    <row r="328317" spans="16:16" x14ac:dyDescent="0.3">
      <c r="P328317" s="83"/>
    </row>
    <row r="328318" spans="16:16" x14ac:dyDescent="0.3">
      <c r="P328318" s="83"/>
    </row>
    <row r="328319" spans="16:16" x14ac:dyDescent="0.3">
      <c r="P328319" s="83"/>
    </row>
    <row r="328320" spans="16:16" x14ac:dyDescent="0.3">
      <c r="P328320" s="83"/>
    </row>
    <row r="328321" spans="16:16" x14ac:dyDescent="0.3">
      <c r="P328321" s="83"/>
    </row>
    <row r="328322" spans="16:16" x14ac:dyDescent="0.3">
      <c r="P328322" s="83"/>
    </row>
    <row r="328323" spans="16:16" x14ac:dyDescent="0.3">
      <c r="P328323" s="83"/>
    </row>
    <row r="328324" spans="16:16" x14ac:dyDescent="0.3">
      <c r="P328324" s="83"/>
    </row>
    <row r="328325" spans="16:16" x14ac:dyDescent="0.3">
      <c r="P328325" s="83"/>
    </row>
    <row r="328326" spans="16:16" x14ac:dyDescent="0.3">
      <c r="P328326" s="83"/>
    </row>
    <row r="328327" spans="16:16" x14ac:dyDescent="0.3">
      <c r="P328327" s="83"/>
    </row>
    <row r="328328" spans="16:16" x14ac:dyDescent="0.3">
      <c r="P328328" s="83"/>
    </row>
    <row r="328329" spans="16:16" x14ac:dyDescent="0.3">
      <c r="P328329" s="83"/>
    </row>
    <row r="328330" spans="16:16" x14ac:dyDescent="0.3">
      <c r="P328330" s="83"/>
    </row>
    <row r="328331" spans="16:16" x14ac:dyDescent="0.3">
      <c r="P328331" s="83"/>
    </row>
    <row r="328332" spans="16:16" x14ac:dyDescent="0.3">
      <c r="P328332" s="83"/>
    </row>
    <row r="328333" spans="16:16" x14ac:dyDescent="0.3">
      <c r="P328333" s="83"/>
    </row>
    <row r="328334" spans="16:16" x14ac:dyDescent="0.3">
      <c r="P328334" s="83"/>
    </row>
    <row r="328335" spans="16:16" x14ac:dyDescent="0.3">
      <c r="P328335" s="83"/>
    </row>
    <row r="328336" spans="16:16" x14ac:dyDescent="0.3">
      <c r="P328336" s="83"/>
    </row>
    <row r="328337" spans="16:16" x14ac:dyDescent="0.3">
      <c r="P328337" s="83"/>
    </row>
    <row r="328338" spans="16:16" x14ac:dyDescent="0.3">
      <c r="P328338" s="83"/>
    </row>
    <row r="328339" spans="16:16" x14ac:dyDescent="0.3">
      <c r="P328339" s="83"/>
    </row>
    <row r="328340" spans="16:16" x14ac:dyDescent="0.3">
      <c r="P328340" s="83"/>
    </row>
    <row r="328341" spans="16:16" x14ac:dyDescent="0.3">
      <c r="P328341" s="83"/>
    </row>
    <row r="328342" spans="16:16" x14ac:dyDescent="0.3">
      <c r="P328342" s="83"/>
    </row>
    <row r="328343" spans="16:16" x14ac:dyDescent="0.3">
      <c r="P328343" s="83"/>
    </row>
    <row r="328344" spans="16:16" x14ac:dyDescent="0.3">
      <c r="P328344" s="83"/>
    </row>
    <row r="328345" spans="16:16" x14ac:dyDescent="0.3">
      <c r="P328345" s="83"/>
    </row>
    <row r="328346" spans="16:16" x14ac:dyDescent="0.3">
      <c r="P328346" s="83"/>
    </row>
    <row r="328347" spans="16:16" x14ac:dyDescent="0.3">
      <c r="P328347" s="83"/>
    </row>
    <row r="328348" spans="16:16" x14ac:dyDescent="0.3">
      <c r="P328348" s="83"/>
    </row>
    <row r="328349" spans="16:16" x14ac:dyDescent="0.3">
      <c r="P328349" s="83"/>
    </row>
    <row r="328350" spans="16:16" x14ac:dyDescent="0.3">
      <c r="P328350" s="83"/>
    </row>
    <row r="328351" spans="16:16" x14ac:dyDescent="0.3">
      <c r="P328351" s="83"/>
    </row>
    <row r="328352" spans="16:16" x14ac:dyDescent="0.3">
      <c r="P328352" s="83"/>
    </row>
    <row r="328353" spans="16:16" x14ac:dyDescent="0.3">
      <c r="P328353" s="83"/>
    </row>
    <row r="328354" spans="16:16" x14ac:dyDescent="0.3">
      <c r="P328354" s="83"/>
    </row>
    <row r="328355" spans="16:16" x14ac:dyDescent="0.3">
      <c r="P328355" s="83"/>
    </row>
    <row r="328356" spans="16:16" x14ac:dyDescent="0.3">
      <c r="P328356" s="83"/>
    </row>
    <row r="328357" spans="16:16" x14ac:dyDescent="0.3">
      <c r="P328357" s="83"/>
    </row>
    <row r="328358" spans="16:16" x14ac:dyDescent="0.3">
      <c r="P328358" s="83"/>
    </row>
    <row r="328359" spans="16:16" x14ac:dyDescent="0.3">
      <c r="P328359" s="83"/>
    </row>
    <row r="328360" spans="16:16" x14ac:dyDescent="0.3">
      <c r="P328360" s="83"/>
    </row>
    <row r="328361" spans="16:16" x14ac:dyDescent="0.3">
      <c r="P328361" s="83"/>
    </row>
    <row r="328362" spans="16:16" x14ac:dyDescent="0.3">
      <c r="P328362" s="83"/>
    </row>
    <row r="328363" spans="16:16" x14ac:dyDescent="0.3">
      <c r="P328363" s="83"/>
    </row>
    <row r="328364" spans="16:16" x14ac:dyDescent="0.3">
      <c r="P328364" s="83"/>
    </row>
    <row r="328365" spans="16:16" x14ac:dyDescent="0.3">
      <c r="P328365" s="83"/>
    </row>
    <row r="328366" spans="16:16" x14ac:dyDescent="0.3">
      <c r="P328366" s="83"/>
    </row>
    <row r="328367" spans="16:16" x14ac:dyDescent="0.3">
      <c r="P328367" s="83"/>
    </row>
    <row r="328368" spans="16:16" x14ac:dyDescent="0.3">
      <c r="P328368" s="83"/>
    </row>
    <row r="328369" spans="16:16" x14ac:dyDescent="0.3">
      <c r="P328369" s="83"/>
    </row>
    <row r="328370" spans="16:16" x14ac:dyDescent="0.3">
      <c r="P328370" s="83"/>
    </row>
    <row r="328371" spans="16:16" x14ac:dyDescent="0.3">
      <c r="P328371" s="83"/>
    </row>
    <row r="328372" spans="16:16" x14ac:dyDescent="0.3">
      <c r="P328372" s="83"/>
    </row>
    <row r="328373" spans="16:16" x14ac:dyDescent="0.3">
      <c r="P328373" s="83"/>
    </row>
    <row r="328374" spans="16:16" x14ac:dyDescent="0.3">
      <c r="P328374" s="83"/>
    </row>
    <row r="328375" spans="16:16" x14ac:dyDescent="0.3">
      <c r="P328375" s="83"/>
    </row>
    <row r="328376" spans="16:16" x14ac:dyDescent="0.3">
      <c r="P328376" s="83"/>
    </row>
    <row r="328377" spans="16:16" x14ac:dyDescent="0.3">
      <c r="P328377" s="83"/>
    </row>
    <row r="328378" spans="16:16" x14ac:dyDescent="0.3">
      <c r="P328378" s="83"/>
    </row>
    <row r="328379" spans="16:16" x14ac:dyDescent="0.3">
      <c r="P328379" s="83"/>
    </row>
    <row r="328380" spans="16:16" x14ac:dyDescent="0.3">
      <c r="P328380" s="83"/>
    </row>
    <row r="328381" spans="16:16" x14ac:dyDescent="0.3">
      <c r="P328381" s="83"/>
    </row>
    <row r="328382" spans="16:16" x14ac:dyDescent="0.3">
      <c r="P328382" s="83"/>
    </row>
    <row r="328383" spans="16:16" x14ac:dyDescent="0.3">
      <c r="P328383" s="83"/>
    </row>
    <row r="328384" spans="16:16" x14ac:dyDescent="0.3">
      <c r="P328384" s="83"/>
    </row>
    <row r="328385" spans="16:16" x14ac:dyDescent="0.3">
      <c r="P328385" s="83"/>
    </row>
    <row r="328386" spans="16:16" x14ac:dyDescent="0.3">
      <c r="P328386" s="83"/>
    </row>
    <row r="328387" spans="16:16" x14ac:dyDescent="0.3">
      <c r="P328387" s="83"/>
    </row>
    <row r="328388" spans="16:16" x14ac:dyDescent="0.3">
      <c r="P328388" s="83"/>
    </row>
    <row r="328389" spans="16:16" x14ac:dyDescent="0.3">
      <c r="P328389" s="83"/>
    </row>
    <row r="328390" spans="16:16" x14ac:dyDescent="0.3">
      <c r="P328390" s="83"/>
    </row>
    <row r="328391" spans="16:16" x14ac:dyDescent="0.3">
      <c r="P328391" s="83"/>
    </row>
    <row r="328392" spans="16:16" x14ac:dyDescent="0.3">
      <c r="P328392" s="83"/>
    </row>
    <row r="328393" spans="16:16" x14ac:dyDescent="0.3">
      <c r="P328393" s="83"/>
    </row>
    <row r="328394" spans="16:16" x14ac:dyDescent="0.3">
      <c r="P328394" s="83"/>
    </row>
    <row r="328395" spans="16:16" x14ac:dyDescent="0.3">
      <c r="P328395" s="83"/>
    </row>
    <row r="328396" spans="16:16" x14ac:dyDescent="0.3">
      <c r="P328396" s="83"/>
    </row>
    <row r="328397" spans="16:16" x14ac:dyDescent="0.3">
      <c r="P328397" s="83"/>
    </row>
    <row r="328398" spans="16:16" x14ac:dyDescent="0.3">
      <c r="P328398" s="83"/>
    </row>
    <row r="328399" spans="16:16" x14ac:dyDescent="0.3">
      <c r="P328399" s="83"/>
    </row>
    <row r="328400" spans="16:16" x14ac:dyDescent="0.3">
      <c r="P328400" s="83"/>
    </row>
    <row r="328401" spans="16:16" x14ac:dyDescent="0.3">
      <c r="P328401" s="83"/>
    </row>
    <row r="328402" spans="16:16" x14ac:dyDescent="0.3">
      <c r="P328402" s="83"/>
    </row>
    <row r="328403" spans="16:16" x14ac:dyDescent="0.3">
      <c r="P328403" s="83"/>
    </row>
    <row r="328404" spans="16:16" x14ac:dyDescent="0.3">
      <c r="P328404" s="83"/>
    </row>
    <row r="328405" spans="16:16" x14ac:dyDescent="0.3">
      <c r="P328405" s="83"/>
    </row>
    <row r="328406" spans="16:16" x14ac:dyDescent="0.3">
      <c r="P328406" s="83"/>
    </row>
    <row r="328407" spans="16:16" x14ac:dyDescent="0.3">
      <c r="P328407" s="83"/>
    </row>
    <row r="328408" spans="16:16" x14ac:dyDescent="0.3">
      <c r="P328408" s="83"/>
    </row>
    <row r="328409" spans="16:16" x14ac:dyDescent="0.3">
      <c r="P328409" s="83"/>
    </row>
    <row r="328410" spans="16:16" x14ac:dyDescent="0.3">
      <c r="P328410" s="83"/>
    </row>
    <row r="328411" spans="16:16" x14ac:dyDescent="0.3">
      <c r="P328411" s="83"/>
    </row>
    <row r="328412" spans="16:16" x14ac:dyDescent="0.3">
      <c r="P328412" s="83"/>
    </row>
    <row r="328413" spans="16:16" x14ac:dyDescent="0.3">
      <c r="P328413" s="83"/>
    </row>
    <row r="328414" spans="16:16" x14ac:dyDescent="0.3">
      <c r="P328414" s="83"/>
    </row>
    <row r="328415" spans="16:16" x14ac:dyDescent="0.3">
      <c r="P328415" s="83"/>
    </row>
    <row r="328416" spans="16:16" x14ac:dyDescent="0.3">
      <c r="P328416" s="83"/>
    </row>
    <row r="328417" spans="16:16" x14ac:dyDescent="0.3">
      <c r="P328417" s="83"/>
    </row>
    <row r="328418" spans="16:16" x14ac:dyDescent="0.3">
      <c r="P328418" s="83"/>
    </row>
    <row r="328419" spans="16:16" x14ac:dyDescent="0.3">
      <c r="P328419" s="83"/>
    </row>
    <row r="328420" spans="16:16" x14ac:dyDescent="0.3">
      <c r="P328420" s="83"/>
    </row>
    <row r="328421" spans="16:16" x14ac:dyDescent="0.3">
      <c r="P328421" s="83"/>
    </row>
    <row r="328422" spans="16:16" x14ac:dyDescent="0.3">
      <c r="P328422" s="83"/>
    </row>
    <row r="328423" spans="16:16" x14ac:dyDescent="0.3">
      <c r="P328423" s="83"/>
    </row>
    <row r="328424" spans="16:16" x14ac:dyDescent="0.3">
      <c r="P328424" s="83"/>
    </row>
    <row r="328425" spans="16:16" x14ac:dyDescent="0.3">
      <c r="P328425" s="83"/>
    </row>
    <row r="328426" spans="16:16" x14ac:dyDescent="0.3">
      <c r="P328426" s="83"/>
    </row>
    <row r="328427" spans="16:16" x14ac:dyDescent="0.3">
      <c r="P328427" s="83"/>
    </row>
    <row r="328428" spans="16:16" x14ac:dyDescent="0.3">
      <c r="P328428" s="83"/>
    </row>
    <row r="328429" spans="16:16" x14ac:dyDescent="0.3">
      <c r="P328429" s="83"/>
    </row>
    <row r="328430" spans="16:16" x14ac:dyDescent="0.3">
      <c r="P328430" s="83"/>
    </row>
    <row r="328431" spans="16:16" x14ac:dyDescent="0.3">
      <c r="P328431" s="83"/>
    </row>
    <row r="328432" spans="16:16" x14ac:dyDescent="0.3">
      <c r="P328432" s="83"/>
    </row>
    <row r="328433" spans="16:16" x14ac:dyDescent="0.3">
      <c r="P328433" s="83"/>
    </row>
    <row r="328434" spans="16:16" x14ac:dyDescent="0.3">
      <c r="P328434" s="83"/>
    </row>
    <row r="328435" spans="16:16" x14ac:dyDescent="0.3">
      <c r="P328435" s="83"/>
    </row>
    <row r="328436" spans="16:16" x14ac:dyDescent="0.3">
      <c r="P328436" s="83"/>
    </row>
    <row r="328437" spans="16:16" x14ac:dyDescent="0.3">
      <c r="P328437" s="83"/>
    </row>
    <row r="328438" spans="16:16" x14ac:dyDescent="0.3">
      <c r="P328438" s="83"/>
    </row>
    <row r="328439" spans="16:16" x14ac:dyDescent="0.3">
      <c r="P328439" s="83"/>
    </row>
    <row r="328440" spans="16:16" x14ac:dyDescent="0.3">
      <c r="P328440" s="83"/>
    </row>
    <row r="328441" spans="16:16" x14ac:dyDescent="0.3">
      <c r="P328441" s="83"/>
    </row>
    <row r="328442" spans="16:16" x14ac:dyDescent="0.3">
      <c r="P328442" s="83"/>
    </row>
    <row r="328443" spans="16:16" x14ac:dyDescent="0.3">
      <c r="P328443" s="83"/>
    </row>
    <row r="328444" spans="16:16" x14ac:dyDescent="0.3">
      <c r="P328444" s="83"/>
    </row>
    <row r="328445" spans="16:16" x14ac:dyDescent="0.3">
      <c r="P328445" s="83"/>
    </row>
    <row r="328446" spans="16:16" x14ac:dyDescent="0.3">
      <c r="P328446" s="83"/>
    </row>
    <row r="328447" spans="16:16" x14ac:dyDescent="0.3">
      <c r="P328447" s="83"/>
    </row>
    <row r="328448" spans="16:16" x14ac:dyDescent="0.3">
      <c r="P328448" s="83"/>
    </row>
    <row r="328449" spans="16:16" x14ac:dyDescent="0.3">
      <c r="P328449" s="83"/>
    </row>
    <row r="328450" spans="16:16" x14ac:dyDescent="0.3">
      <c r="P328450" s="83"/>
    </row>
    <row r="328451" spans="16:16" x14ac:dyDescent="0.3">
      <c r="P328451" s="83"/>
    </row>
    <row r="328452" spans="16:16" x14ac:dyDescent="0.3">
      <c r="P328452" s="83"/>
    </row>
    <row r="328453" spans="16:16" x14ac:dyDescent="0.3">
      <c r="P328453" s="83"/>
    </row>
    <row r="328454" spans="16:16" x14ac:dyDescent="0.3">
      <c r="P328454" s="83"/>
    </row>
    <row r="328455" spans="16:16" x14ac:dyDescent="0.3">
      <c r="P328455" s="83"/>
    </row>
    <row r="328456" spans="16:16" x14ac:dyDescent="0.3">
      <c r="P328456" s="83"/>
    </row>
    <row r="328457" spans="16:16" x14ac:dyDescent="0.3">
      <c r="P328457" s="83"/>
    </row>
    <row r="328458" spans="16:16" x14ac:dyDescent="0.3">
      <c r="P328458" s="83"/>
    </row>
    <row r="328459" spans="16:16" x14ac:dyDescent="0.3">
      <c r="P328459" s="83"/>
    </row>
    <row r="328460" spans="16:16" x14ac:dyDescent="0.3">
      <c r="P328460" s="83"/>
    </row>
    <row r="328461" spans="16:16" x14ac:dyDescent="0.3">
      <c r="P328461" s="83"/>
    </row>
    <row r="328462" spans="16:16" x14ac:dyDescent="0.3">
      <c r="P328462" s="83"/>
    </row>
    <row r="328463" spans="16:16" x14ac:dyDescent="0.3">
      <c r="P328463" s="83"/>
    </row>
    <row r="328464" spans="16:16" x14ac:dyDescent="0.3">
      <c r="P328464" s="83"/>
    </row>
    <row r="328465" spans="16:16" x14ac:dyDescent="0.3">
      <c r="P328465" s="83"/>
    </row>
    <row r="328466" spans="16:16" x14ac:dyDescent="0.3">
      <c r="P328466" s="83"/>
    </row>
    <row r="328467" spans="16:16" x14ac:dyDescent="0.3">
      <c r="P328467" s="83"/>
    </row>
    <row r="328468" spans="16:16" x14ac:dyDescent="0.3">
      <c r="P328468" s="83"/>
    </row>
    <row r="328469" spans="16:16" x14ac:dyDescent="0.3">
      <c r="P328469" s="83"/>
    </row>
    <row r="328470" spans="16:16" x14ac:dyDescent="0.3">
      <c r="P328470" s="83"/>
    </row>
    <row r="328471" spans="16:16" x14ac:dyDescent="0.3">
      <c r="P328471" s="83"/>
    </row>
    <row r="328472" spans="16:16" x14ac:dyDescent="0.3">
      <c r="P328472" s="83"/>
    </row>
    <row r="328473" spans="16:16" x14ac:dyDescent="0.3">
      <c r="P328473" s="83"/>
    </row>
    <row r="328474" spans="16:16" x14ac:dyDescent="0.3">
      <c r="P328474" s="83"/>
    </row>
    <row r="328475" spans="16:16" x14ac:dyDescent="0.3">
      <c r="P328475" s="83"/>
    </row>
    <row r="328476" spans="16:16" x14ac:dyDescent="0.3">
      <c r="P328476" s="83"/>
    </row>
    <row r="328477" spans="16:16" x14ac:dyDescent="0.3">
      <c r="P328477" s="83"/>
    </row>
    <row r="328478" spans="16:16" x14ac:dyDescent="0.3">
      <c r="P328478" s="83"/>
    </row>
    <row r="328479" spans="16:16" x14ac:dyDescent="0.3">
      <c r="P328479" s="83"/>
    </row>
    <row r="328480" spans="16:16" x14ac:dyDescent="0.3">
      <c r="P328480" s="83"/>
    </row>
    <row r="328481" spans="16:16" x14ac:dyDescent="0.3">
      <c r="P328481" s="83"/>
    </row>
    <row r="328482" spans="16:16" x14ac:dyDescent="0.3">
      <c r="P328482" s="83"/>
    </row>
    <row r="328483" spans="16:16" x14ac:dyDescent="0.3">
      <c r="P328483" s="83"/>
    </row>
    <row r="328484" spans="16:16" x14ac:dyDescent="0.3">
      <c r="P328484" s="83"/>
    </row>
    <row r="328485" spans="16:16" x14ac:dyDescent="0.3">
      <c r="P328485" s="83"/>
    </row>
    <row r="328486" spans="16:16" x14ac:dyDescent="0.3">
      <c r="P328486" s="83"/>
    </row>
    <row r="328487" spans="16:16" x14ac:dyDescent="0.3">
      <c r="P328487" s="83"/>
    </row>
    <row r="328488" spans="16:16" x14ac:dyDescent="0.3">
      <c r="P328488" s="83"/>
    </row>
    <row r="328489" spans="16:16" x14ac:dyDescent="0.3">
      <c r="P328489" s="83"/>
    </row>
    <row r="328490" spans="16:16" x14ac:dyDescent="0.3">
      <c r="P328490" s="83"/>
    </row>
    <row r="328491" spans="16:16" x14ac:dyDescent="0.3">
      <c r="P328491" s="83"/>
    </row>
    <row r="328492" spans="16:16" x14ac:dyDescent="0.3">
      <c r="P328492" s="83"/>
    </row>
    <row r="328493" spans="16:16" x14ac:dyDescent="0.3">
      <c r="P328493" s="83"/>
    </row>
    <row r="328494" spans="16:16" x14ac:dyDescent="0.3">
      <c r="P328494" s="83"/>
    </row>
    <row r="328495" spans="16:16" x14ac:dyDescent="0.3">
      <c r="P328495" s="83"/>
    </row>
    <row r="328496" spans="16:16" x14ac:dyDescent="0.3">
      <c r="P328496" s="83"/>
    </row>
    <row r="328497" spans="16:16" x14ac:dyDescent="0.3">
      <c r="P328497" s="83"/>
    </row>
    <row r="328498" spans="16:16" x14ac:dyDescent="0.3">
      <c r="P328498" s="83"/>
    </row>
    <row r="328499" spans="16:16" x14ac:dyDescent="0.3">
      <c r="P328499" s="83"/>
    </row>
    <row r="328500" spans="16:16" x14ac:dyDescent="0.3">
      <c r="P328500" s="83"/>
    </row>
    <row r="328501" spans="16:16" x14ac:dyDescent="0.3">
      <c r="P328501" s="83"/>
    </row>
    <row r="328502" spans="16:16" x14ac:dyDescent="0.3">
      <c r="P328502" s="83"/>
    </row>
    <row r="328503" spans="16:16" x14ac:dyDescent="0.3">
      <c r="P328503" s="83"/>
    </row>
    <row r="328504" spans="16:16" x14ac:dyDescent="0.3">
      <c r="P328504" s="83"/>
    </row>
    <row r="328505" spans="16:16" x14ac:dyDescent="0.3">
      <c r="P328505" s="83"/>
    </row>
    <row r="328506" spans="16:16" x14ac:dyDescent="0.3">
      <c r="P328506" s="83"/>
    </row>
    <row r="328507" spans="16:16" x14ac:dyDescent="0.3">
      <c r="P328507" s="83"/>
    </row>
    <row r="328508" spans="16:16" x14ac:dyDescent="0.3">
      <c r="P328508" s="83"/>
    </row>
    <row r="328509" spans="16:16" x14ac:dyDescent="0.3">
      <c r="P328509" s="83"/>
    </row>
    <row r="328510" spans="16:16" x14ac:dyDescent="0.3">
      <c r="P328510" s="83"/>
    </row>
    <row r="328511" spans="16:16" x14ac:dyDescent="0.3">
      <c r="P328511" s="83"/>
    </row>
    <row r="328512" spans="16:16" x14ac:dyDescent="0.3">
      <c r="P328512" s="83"/>
    </row>
    <row r="328513" spans="16:16" x14ac:dyDescent="0.3">
      <c r="P328513" s="83"/>
    </row>
    <row r="328514" spans="16:16" x14ac:dyDescent="0.3">
      <c r="P328514" s="83"/>
    </row>
    <row r="328515" spans="16:16" x14ac:dyDescent="0.3">
      <c r="P328515" s="83"/>
    </row>
    <row r="328516" spans="16:16" x14ac:dyDescent="0.3">
      <c r="P328516" s="83"/>
    </row>
    <row r="328517" spans="16:16" x14ac:dyDescent="0.3">
      <c r="P328517" s="83"/>
    </row>
    <row r="328518" spans="16:16" x14ac:dyDescent="0.3">
      <c r="P328518" s="83"/>
    </row>
    <row r="328519" spans="16:16" x14ac:dyDescent="0.3">
      <c r="P328519" s="83"/>
    </row>
    <row r="328520" spans="16:16" x14ac:dyDescent="0.3">
      <c r="P328520" s="83"/>
    </row>
    <row r="328521" spans="16:16" x14ac:dyDescent="0.3">
      <c r="P328521" s="83"/>
    </row>
    <row r="328522" spans="16:16" x14ac:dyDescent="0.3">
      <c r="P328522" s="83"/>
    </row>
    <row r="328523" spans="16:16" x14ac:dyDescent="0.3">
      <c r="P328523" s="83"/>
    </row>
    <row r="328524" spans="16:16" x14ac:dyDescent="0.3">
      <c r="P328524" s="83"/>
    </row>
    <row r="328525" spans="16:16" x14ac:dyDescent="0.3">
      <c r="P328525" s="83"/>
    </row>
    <row r="328526" spans="16:16" x14ac:dyDescent="0.3">
      <c r="P328526" s="83"/>
    </row>
    <row r="328527" spans="16:16" x14ac:dyDescent="0.3">
      <c r="P328527" s="83"/>
    </row>
    <row r="328528" spans="16:16" x14ac:dyDescent="0.3">
      <c r="P328528" s="83"/>
    </row>
    <row r="328529" spans="16:16" x14ac:dyDescent="0.3">
      <c r="P328529" s="83"/>
    </row>
    <row r="328530" spans="16:16" x14ac:dyDescent="0.3">
      <c r="P328530" s="83"/>
    </row>
    <row r="328531" spans="16:16" x14ac:dyDescent="0.3">
      <c r="P328531" s="83"/>
    </row>
    <row r="328532" spans="16:16" x14ac:dyDescent="0.3">
      <c r="P328532" s="83"/>
    </row>
    <row r="328533" spans="16:16" x14ac:dyDescent="0.3">
      <c r="P328533" s="83"/>
    </row>
    <row r="328534" spans="16:16" x14ac:dyDescent="0.3">
      <c r="P328534" s="83"/>
    </row>
    <row r="328535" spans="16:16" x14ac:dyDescent="0.3">
      <c r="P328535" s="83"/>
    </row>
    <row r="328536" spans="16:16" x14ac:dyDescent="0.3">
      <c r="P328536" s="83"/>
    </row>
    <row r="328537" spans="16:16" x14ac:dyDescent="0.3">
      <c r="P328537" s="83"/>
    </row>
    <row r="328538" spans="16:16" x14ac:dyDescent="0.3">
      <c r="P328538" s="83"/>
    </row>
    <row r="328539" spans="16:16" x14ac:dyDescent="0.3">
      <c r="P328539" s="83"/>
    </row>
    <row r="328540" spans="16:16" x14ac:dyDescent="0.3">
      <c r="P328540" s="83"/>
    </row>
    <row r="328541" spans="16:16" x14ac:dyDescent="0.3">
      <c r="P328541" s="83"/>
    </row>
    <row r="328542" spans="16:16" x14ac:dyDescent="0.3">
      <c r="P328542" s="83"/>
    </row>
    <row r="328543" spans="16:16" x14ac:dyDescent="0.3">
      <c r="P328543" s="83"/>
    </row>
    <row r="328544" spans="16:16" x14ac:dyDescent="0.3">
      <c r="P328544" s="83"/>
    </row>
    <row r="328545" spans="16:16" x14ac:dyDescent="0.3">
      <c r="P328545" s="83"/>
    </row>
    <row r="328546" spans="16:16" x14ac:dyDescent="0.3">
      <c r="P328546" s="83"/>
    </row>
    <row r="328547" spans="16:16" x14ac:dyDescent="0.3">
      <c r="P328547" s="83"/>
    </row>
    <row r="328548" spans="16:16" x14ac:dyDescent="0.3">
      <c r="P328548" s="83"/>
    </row>
    <row r="328549" spans="16:16" x14ac:dyDescent="0.3">
      <c r="P328549" s="83"/>
    </row>
    <row r="328550" spans="16:16" x14ac:dyDescent="0.3">
      <c r="P328550" s="83"/>
    </row>
    <row r="328551" spans="16:16" x14ac:dyDescent="0.3">
      <c r="P328551" s="83"/>
    </row>
    <row r="328552" spans="16:16" x14ac:dyDescent="0.3">
      <c r="P328552" s="83"/>
    </row>
    <row r="328553" spans="16:16" x14ac:dyDescent="0.3">
      <c r="P328553" s="83"/>
    </row>
    <row r="328554" spans="16:16" x14ac:dyDescent="0.3">
      <c r="P328554" s="83"/>
    </row>
    <row r="328555" spans="16:16" x14ac:dyDescent="0.3">
      <c r="P328555" s="83"/>
    </row>
    <row r="328556" spans="16:16" x14ac:dyDescent="0.3">
      <c r="P328556" s="83"/>
    </row>
    <row r="328557" spans="16:16" x14ac:dyDescent="0.3">
      <c r="P328557" s="83"/>
    </row>
    <row r="328558" spans="16:16" x14ac:dyDescent="0.3">
      <c r="P328558" s="83"/>
    </row>
    <row r="328559" spans="16:16" x14ac:dyDescent="0.3">
      <c r="P328559" s="83"/>
    </row>
    <row r="328560" spans="16:16" x14ac:dyDescent="0.3">
      <c r="P328560" s="83"/>
    </row>
    <row r="328561" spans="16:16" x14ac:dyDescent="0.3">
      <c r="P328561" s="83"/>
    </row>
    <row r="328562" spans="16:16" x14ac:dyDescent="0.3">
      <c r="P328562" s="83"/>
    </row>
    <row r="328563" spans="16:16" x14ac:dyDescent="0.3">
      <c r="P328563" s="83"/>
    </row>
    <row r="328564" spans="16:16" x14ac:dyDescent="0.3">
      <c r="P328564" s="83"/>
    </row>
    <row r="328565" spans="16:16" x14ac:dyDescent="0.3">
      <c r="P328565" s="83"/>
    </row>
    <row r="328566" spans="16:16" x14ac:dyDescent="0.3">
      <c r="P328566" s="83"/>
    </row>
    <row r="328567" spans="16:16" x14ac:dyDescent="0.3">
      <c r="P328567" s="83"/>
    </row>
    <row r="328568" spans="16:16" x14ac:dyDescent="0.3">
      <c r="P328568" s="83"/>
    </row>
    <row r="328569" spans="16:16" x14ac:dyDescent="0.3">
      <c r="P328569" s="83"/>
    </row>
    <row r="328570" spans="16:16" x14ac:dyDescent="0.3">
      <c r="P328570" s="83"/>
    </row>
    <row r="328571" spans="16:16" x14ac:dyDescent="0.3">
      <c r="P328571" s="83"/>
    </row>
    <row r="328572" spans="16:16" x14ac:dyDescent="0.3">
      <c r="P328572" s="83"/>
    </row>
    <row r="328573" spans="16:16" x14ac:dyDescent="0.3">
      <c r="P328573" s="83"/>
    </row>
    <row r="328574" spans="16:16" x14ac:dyDescent="0.3">
      <c r="P328574" s="83"/>
    </row>
    <row r="328575" spans="16:16" x14ac:dyDescent="0.3">
      <c r="P328575" s="83"/>
    </row>
    <row r="328576" spans="16:16" x14ac:dyDescent="0.3">
      <c r="P328576" s="83"/>
    </row>
    <row r="328577" spans="16:16" x14ac:dyDescent="0.3">
      <c r="P328577" s="83"/>
    </row>
    <row r="328578" spans="16:16" x14ac:dyDescent="0.3">
      <c r="P328578" s="83"/>
    </row>
    <row r="328579" spans="16:16" x14ac:dyDescent="0.3">
      <c r="P328579" s="83"/>
    </row>
    <row r="328580" spans="16:16" x14ac:dyDescent="0.3">
      <c r="P328580" s="83"/>
    </row>
    <row r="328581" spans="16:16" x14ac:dyDescent="0.3">
      <c r="P328581" s="83"/>
    </row>
    <row r="328582" spans="16:16" x14ac:dyDescent="0.3">
      <c r="P328582" s="83"/>
    </row>
    <row r="328583" spans="16:16" x14ac:dyDescent="0.3">
      <c r="P328583" s="83"/>
    </row>
    <row r="328584" spans="16:16" x14ac:dyDescent="0.3">
      <c r="P328584" s="83"/>
    </row>
    <row r="328585" spans="16:16" x14ac:dyDescent="0.3">
      <c r="P328585" s="83"/>
    </row>
    <row r="328586" spans="16:16" x14ac:dyDescent="0.3">
      <c r="P328586" s="83"/>
    </row>
    <row r="328587" spans="16:16" x14ac:dyDescent="0.3">
      <c r="P328587" s="83"/>
    </row>
    <row r="328588" spans="16:16" x14ac:dyDescent="0.3">
      <c r="P328588" s="83"/>
    </row>
    <row r="328589" spans="16:16" x14ac:dyDescent="0.3">
      <c r="P328589" s="83"/>
    </row>
    <row r="328590" spans="16:16" x14ac:dyDescent="0.3">
      <c r="P328590" s="83"/>
    </row>
    <row r="328591" spans="16:16" x14ac:dyDescent="0.3">
      <c r="P328591" s="83"/>
    </row>
    <row r="328592" spans="16:16" x14ac:dyDescent="0.3">
      <c r="P328592" s="83"/>
    </row>
    <row r="328593" spans="16:16" x14ac:dyDescent="0.3">
      <c r="P328593" s="83"/>
    </row>
    <row r="328594" spans="16:16" x14ac:dyDescent="0.3">
      <c r="P328594" s="83"/>
    </row>
    <row r="328595" spans="16:16" x14ac:dyDescent="0.3">
      <c r="P328595" s="83"/>
    </row>
    <row r="328596" spans="16:16" x14ac:dyDescent="0.3">
      <c r="P328596" s="83"/>
    </row>
    <row r="328597" spans="16:16" x14ac:dyDescent="0.3">
      <c r="P328597" s="83"/>
    </row>
    <row r="328598" spans="16:16" x14ac:dyDescent="0.3">
      <c r="P328598" s="83"/>
    </row>
    <row r="328599" spans="16:16" x14ac:dyDescent="0.3">
      <c r="P328599" s="83"/>
    </row>
    <row r="328600" spans="16:16" x14ac:dyDescent="0.3">
      <c r="P328600" s="83"/>
    </row>
    <row r="328601" spans="16:16" x14ac:dyDescent="0.3">
      <c r="P328601" s="83"/>
    </row>
    <row r="328602" spans="16:16" x14ac:dyDescent="0.3">
      <c r="P328602" s="83"/>
    </row>
    <row r="328603" spans="16:16" x14ac:dyDescent="0.3">
      <c r="P328603" s="83"/>
    </row>
    <row r="328604" spans="16:16" x14ac:dyDescent="0.3">
      <c r="P328604" s="83"/>
    </row>
    <row r="328605" spans="16:16" x14ac:dyDescent="0.3">
      <c r="P328605" s="83"/>
    </row>
    <row r="328606" spans="16:16" x14ac:dyDescent="0.3">
      <c r="P328606" s="83"/>
    </row>
    <row r="328607" spans="16:16" x14ac:dyDescent="0.3">
      <c r="P328607" s="83"/>
    </row>
    <row r="328608" spans="16:16" x14ac:dyDescent="0.3">
      <c r="P328608" s="83"/>
    </row>
    <row r="328609" spans="16:16" x14ac:dyDescent="0.3">
      <c r="P328609" s="83"/>
    </row>
    <row r="328610" spans="16:16" x14ac:dyDescent="0.3">
      <c r="P328610" s="83"/>
    </row>
    <row r="328611" spans="16:16" x14ac:dyDescent="0.3">
      <c r="P328611" s="83"/>
    </row>
    <row r="328612" spans="16:16" x14ac:dyDescent="0.3">
      <c r="P328612" s="83"/>
    </row>
    <row r="328613" spans="16:16" x14ac:dyDescent="0.3">
      <c r="P328613" s="83"/>
    </row>
    <row r="328614" spans="16:16" x14ac:dyDescent="0.3">
      <c r="P328614" s="83"/>
    </row>
    <row r="328615" spans="16:16" x14ac:dyDescent="0.3">
      <c r="P328615" s="83"/>
    </row>
    <row r="328616" spans="16:16" x14ac:dyDescent="0.3">
      <c r="P328616" s="83"/>
    </row>
    <row r="328617" spans="16:16" x14ac:dyDescent="0.3">
      <c r="P328617" s="83"/>
    </row>
    <row r="328618" spans="16:16" x14ac:dyDescent="0.3">
      <c r="P328618" s="83"/>
    </row>
    <row r="328619" spans="16:16" x14ac:dyDescent="0.3">
      <c r="P328619" s="83"/>
    </row>
    <row r="328620" spans="16:16" x14ac:dyDescent="0.3">
      <c r="P328620" s="83"/>
    </row>
    <row r="328621" spans="16:16" x14ac:dyDescent="0.3">
      <c r="P328621" s="83"/>
    </row>
    <row r="328622" spans="16:16" x14ac:dyDescent="0.3">
      <c r="P328622" s="83"/>
    </row>
    <row r="328623" spans="16:16" x14ac:dyDescent="0.3">
      <c r="P328623" s="83"/>
    </row>
    <row r="328624" spans="16:16" x14ac:dyDescent="0.3">
      <c r="P328624" s="83"/>
    </row>
    <row r="328625" spans="16:16" x14ac:dyDescent="0.3">
      <c r="P328625" s="83"/>
    </row>
    <row r="328626" spans="16:16" x14ac:dyDescent="0.3">
      <c r="P328626" s="83"/>
    </row>
    <row r="328627" spans="16:16" x14ac:dyDescent="0.3">
      <c r="P328627" s="83"/>
    </row>
    <row r="328628" spans="16:16" x14ac:dyDescent="0.3">
      <c r="P328628" s="83"/>
    </row>
    <row r="328629" spans="16:16" x14ac:dyDescent="0.3">
      <c r="P328629" s="83"/>
    </row>
    <row r="328630" spans="16:16" x14ac:dyDescent="0.3">
      <c r="P328630" s="83"/>
    </row>
    <row r="328631" spans="16:16" x14ac:dyDescent="0.3">
      <c r="P328631" s="83"/>
    </row>
    <row r="328632" spans="16:16" x14ac:dyDescent="0.3">
      <c r="P328632" s="83"/>
    </row>
    <row r="328633" spans="16:16" x14ac:dyDescent="0.3">
      <c r="P328633" s="83"/>
    </row>
    <row r="328634" spans="16:16" x14ac:dyDescent="0.3">
      <c r="P328634" s="83"/>
    </row>
    <row r="328635" spans="16:16" x14ac:dyDescent="0.3">
      <c r="P328635" s="83"/>
    </row>
    <row r="328636" spans="16:16" x14ac:dyDescent="0.3">
      <c r="P328636" s="83"/>
    </row>
    <row r="328637" spans="16:16" x14ac:dyDescent="0.3">
      <c r="P328637" s="83"/>
    </row>
    <row r="328638" spans="16:16" x14ac:dyDescent="0.3">
      <c r="P328638" s="83"/>
    </row>
    <row r="328639" spans="16:16" x14ac:dyDescent="0.3">
      <c r="P328639" s="83"/>
    </row>
    <row r="328640" spans="16:16" x14ac:dyDescent="0.3">
      <c r="P328640" s="83"/>
    </row>
    <row r="328641" spans="16:16" x14ac:dyDescent="0.3">
      <c r="P328641" s="83"/>
    </row>
    <row r="328642" spans="16:16" x14ac:dyDescent="0.3">
      <c r="P328642" s="83"/>
    </row>
    <row r="328643" spans="16:16" x14ac:dyDescent="0.3">
      <c r="P328643" s="83"/>
    </row>
    <row r="328644" spans="16:16" x14ac:dyDescent="0.3">
      <c r="P328644" s="83"/>
    </row>
    <row r="328645" spans="16:16" x14ac:dyDescent="0.3">
      <c r="P328645" s="83"/>
    </row>
    <row r="328646" spans="16:16" x14ac:dyDescent="0.3">
      <c r="P328646" s="83"/>
    </row>
    <row r="328647" spans="16:16" x14ac:dyDescent="0.3">
      <c r="P328647" s="83"/>
    </row>
    <row r="328648" spans="16:16" x14ac:dyDescent="0.3">
      <c r="P328648" s="83"/>
    </row>
    <row r="328649" spans="16:16" x14ac:dyDescent="0.3">
      <c r="P328649" s="83"/>
    </row>
    <row r="328650" spans="16:16" x14ac:dyDescent="0.3">
      <c r="P328650" s="83"/>
    </row>
    <row r="328651" spans="16:16" x14ac:dyDescent="0.3">
      <c r="P328651" s="83"/>
    </row>
    <row r="328652" spans="16:16" x14ac:dyDescent="0.3">
      <c r="P328652" s="83"/>
    </row>
    <row r="328653" spans="16:16" x14ac:dyDescent="0.3">
      <c r="P328653" s="83"/>
    </row>
    <row r="328654" spans="16:16" x14ac:dyDescent="0.3">
      <c r="P328654" s="83"/>
    </row>
    <row r="328655" spans="16:16" x14ac:dyDescent="0.3">
      <c r="P328655" s="83"/>
    </row>
    <row r="328656" spans="16:16" x14ac:dyDescent="0.3">
      <c r="P328656" s="83"/>
    </row>
    <row r="328657" spans="16:16" x14ac:dyDescent="0.3">
      <c r="P328657" s="83"/>
    </row>
    <row r="328658" spans="16:16" x14ac:dyDescent="0.3">
      <c r="P328658" s="83"/>
    </row>
    <row r="328659" spans="16:16" x14ac:dyDescent="0.3">
      <c r="P328659" s="83"/>
    </row>
    <row r="328660" spans="16:16" x14ac:dyDescent="0.3">
      <c r="P328660" s="83"/>
    </row>
    <row r="328661" spans="16:16" x14ac:dyDescent="0.3">
      <c r="P328661" s="83"/>
    </row>
    <row r="328662" spans="16:16" x14ac:dyDescent="0.3">
      <c r="P328662" s="83"/>
    </row>
    <row r="328663" spans="16:16" x14ac:dyDescent="0.3">
      <c r="P328663" s="83"/>
    </row>
    <row r="328664" spans="16:16" x14ac:dyDescent="0.3">
      <c r="P328664" s="83"/>
    </row>
    <row r="328665" spans="16:16" x14ac:dyDescent="0.3">
      <c r="P328665" s="83"/>
    </row>
    <row r="328666" spans="16:16" x14ac:dyDescent="0.3">
      <c r="P328666" s="83"/>
    </row>
    <row r="328667" spans="16:16" x14ac:dyDescent="0.3">
      <c r="P328667" s="83"/>
    </row>
    <row r="328668" spans="16:16" x14ac:dyDescent="0.3">
      <c r="P328668" s="83"/>
    </row>
    <row r="328669" spans="16:16" x14ac:dyDescent="0.3">
      <c r="P328669" s="83"/>
    </row>
    <row r="328670" spans="16:16" x14ac:dyDescent="0.3">
      <c r="P328670" s="83"/>
    </row>
    <row r="328671" spans="16:16" x14ac:dyDescent="0.3">
      <c r="P328671" s="83"/>
    </row>
    <row r="328672" spans="16:16" x14ac:dyDescent="0.3">
      <c r="P328672" s="83"/>
    </row>
    <row r="328673" spans="16:16" x14ac:dyDescent="0.3">
      <c r="P328673" s="83"/>
    </row>
    <row r="328674" spans="16:16" x14ac:dyDescent="0.3">
      <c r="P328674" s="83"/>
    </row>
    <row r="328675" spans="16:16" x14ac:dyDescent="0.3">
      <c r="P328675" s="83"/>
    </row>
    <row r="328676" spans="16:16" x14ac:dyDescent="0.3">
      <c r="P328676" s="83"/>
    </row>
    <row r="328677" spans="16:16" x14ac:dyDescent="0.3">
      <c r="P328677" s="83"/>
    </row>
    <row r="328678" spans="16:16" x14ac:dyDescent="0.3">
      <c r="P328678" s="83"/>
    </row>
    <row r="328679" spans="16:16" x14ac:dyDescent="0.3">
      <c r="P328679" s="83"/>
    </row>
    <row r="328680" spans="16:16" x14ac:dyDescent="0.3">
      <c r="P328680" s="83"/>
    </row>
    <row r="328681" spans="16:16" x14ac:dyDescent="0.3">
      <c r="P328681" s="83"/>
    </row>
    <row r="328682" spans="16:16" x14ac:dyDescent="0.3">
      <c r="P328682" s="83"/>
    </row>
    <row r="328683" spans="16:16" x14ac:dyDescent="0.3">
      <c r="P328683" s="83"/>
    </row>
    <row r="328684" spans="16:16" x14ac:dyDescent="0.3">
      <c r="P328684" s="83"/>
    </row>
    <row r="328685" spans="16:16" x14ac:dyDescent="0.3">
      <c r="P328685" s="83"/>
    </row>
    <row r="328686" spans="16:16" x14ac:dyDescent="0.3">
      <c r="P328686" s="83"/>
    </row>
    <row r="328687" spans="16:16" x14ac:dyDescent="0.3">
      <c r="P328687" s="83"/>
    </row>
    <row r="328688" spans="16:16" x14ac:dyDescent="0.3">
      <c r="P328688" s="83"/>
    </row>
    <row r="328689" spans="16:16" x14ac:dyDescent="0.3">
      <c r="P328689" s="83"/>
    </row>
    <row r="328690" spans="16:16" x14ac:dyDescent="0.3">
      <c r="P328690" s="83"/>
    </row>
    <row r="328691" spans="16:16" x14ac:dyDescent="0.3">
      <c r="P328691" s="83"/>
    </row>
    <row r="328692" spans="16:16" x14ac:dyDescent="0.3">
      <c r="P328692" s="83"/>
    </row>
    <row r="328693" spans="16:16" x14ac:dyDescent="0.3">
      <c r="P328693" s="83"/>
    </row>
    <row r="328694" spans="16:16" x14ac:dyDescent="0.3">
      <c r="P328694" s="83"/>
    </row>
    <row r="328695" spans="16:16" x14ac:dyDescent="0.3">
      <c r="P328695" s="83"/>
    </row>
    <row r="328696" spans="16:16" x14ac:dyDescent="0.3">
      <c r="P328696" s="83"/>
    </row>
    <row r="328697" spans="16:16" x14ac:dyDescent="0.3">
      <c r="P328697" s="83"/>
    </row>
    <row r="328698" spans="16:16" x14ac:dyDescent="0.3">
      <c r="P328698" s="83"/>
    </row>
    <row r="328699" spans="16:16" x14ac:dyDescent="0.3">
      <c r="P328699" s="83"/>
    </row>
    <row r="328700" spans="16:16" x14ac:dyDescent="0.3">
      <c r="P328700" s="83"/>
    </row>
    <row r="328701" spans="16:16" x14ac:dyDescent="0.3">
      <c r="P328701" s="83"/>
    </row>
    <row r="328702" spans="16:16" x14ac:dyDescent="0.3">
      <c r="P328702" s="83"/>
    </row>
    <row r="328703" spans="16:16" x14ac:dyDescent="0.3">
      <c r="P328703" s="83"/>
    </row>
    <row r="328704" spans="16:16" x14ac:dyDescent="0.3">
      <c r="P328704" s="83"/>
    </row>
    <row r="328705" spans="16:16" x14ac:dyDescent="0.3">
      <c r="P328705" s="83"/>
    </row>
    <row r="328706" spans="16:16" x14ac:dyDescent="0.3">
      <c r="P328706" s="83"/>
    </row>
    <row r="328707" spans="16:16" x14ac:dyDescent="0.3">
      <c r="P328707" s="83"/>
    </row>
    <row r="328708" spans="16:16" x14ac:dyDescent="0.3">
      <c r="P328708" s="83"/>
    </row>
    <row r="328709" spans="16:16" x14ac:dyDescent="0.3">
      <c r="P328709" s="83"/>
    </row>
    <row r="328710" spans="16:16" x14ac:dyDescent="0.3">
      <c r="P328710" s="83"/>
    </row>
    <row r="328711" spans="16:16" x14ac:dyDescent="0.3">
      <c r="P328711" s="83"/>
    </row>
    <row r="328712" spans="16:16" x14ac:dyDescent="0.3">
      <c r="P328712" s="83"/>
    </row>
    <row r="328713" spans="16:16" x14ac:dyDescent="0.3">
      <c r="P328713" s="83"/>
    </row>
    <row r="328714" spans="16:16" x14ac:dyDescent="0.3">
      <c r="P328714" s="83"/>
    </row>
    <row r="328715" spans="16:16" x14ac:dyDescent="0.3">
      <c r="P328715" s="83"/>
    </row>
    <row r="328716" spans="16:16" x14ac:dyDescent="0.3">
      <c r="P328716" s="83"/>
    </row>
    <row r="328717" spans="16:16" x14ac:dyDescent="0.3">
      <c r="P328717" s="83"/>
    </row>
    <row r="328718" spans="16:16" x14ac:dyDescent="0.3">
      <c r="P328718" s="83"/>
    </row>
    <row r="328719" spans="16:16" x14ac:dyDescent="0.3">
      <c r="P328719" s="83"/>
    </row>
    <row r="328720" spans="16:16" x14ac:dyDescent="0.3">
      <c r="P328720" s="83"/>
    </row>
    <row r="328721" spans="16:16" x14ac:dyDescent="0.3">
      <c r="P328721" s="83"/>
    </row>
    <row r="328722" spans="16:16" x14ac:dyDescent="0.3">
      <c r="P328722" s="83"/>
    </row>
    <row r="328723" spans="16:16" x14ac:dyDescent="0.3">
      <c r="P328723" s="83"/>
    </row>
    <row r="328724" spans="16:16" x14ac:dyDescent="0.3">
      <c r="P328724" s="83"/>
    </row>
    <row r="328725" spans="16:16" x14ac:dyDescent="0.3">
      <c r="P328725" s="83"/>
    </row>
    <row r="328726" spans="16:16" x14ac:dyDescent="0.3">
      <c r="P328726" s="83"/>
    </row>
    <row r="328727" spans="16:16" x14ac:dyDescent="0.3">
      <c r="P328727" s="83"/>
    </row>
    <row r="328728" spans="16:16" x14ac:dyDescent="0.3">
      <c r="P328728" s="83"/>
    </row>
    <row r="328729" spans="16:16" x14ac:dyDescent="0.3">
      <c r="P328729" s="83"/>
    </row>
    <row r="328730" spans="16:16" x14ac:dyDescent="0.3">
      <c r="P328730" s="83"/>
    </row>
    <row r="328731" spans="16:16" x14ac:dyDescent="0.3">
      <c r="P328731" s="83"/>
    </row>
    <row r="328732" spans="16:16" x14ac:dyDescent="0.3">
      <c r="P328732" s="83"/>
    </row>
    <row r="328733" spans="16:16" x14ac:dyDescent="0.3">
      <c r="P328733" s="83"/>
    </row>
    <row r="328734" spans="16:16" x14ac:dyDescent="0.3">
      <c r="P328734" s="83"/>
    </row>
    <row r="328735" spans="16:16" x14ac:dyDescent="0.3">
      <c r="P328735" s="83"/>
    </row>
    <row r="328736" spans="16:16" x14ac:dyDescent="0.3">
      <c r="P328736" s="83"/>
    </row>
    <row r="328737" spans="16:16" x14ac:dyDescent="0.3">
      <c r="P328737" s="83"/>
    </row>
    <row r="328738" spans="16:16" x14ac:dyDescent="0.3">
      <c r="P328738" s="83"/>
    </row>
    <row r="328739" spans="16:16" x14ac:dyDescent="0.3">
      <c r="P328739" s="83"/>
    </row>
    <row r="328740" spans="16:16" x14ac:dyDescent="0.3">
      <c r="P328740" s="83"/>
    </row>
    <row r="328741" spans="16:16" x14ac:dyDescent="0.3">
      <c r="P328741" s="83"/>
    </row>
    <row r="328742" spans="16:16" x14ac:dyDescent="0.3">
      <c r="P328742" s="83"/>
    </row>
    <row r="328743" spans="16:16" x14ac:dyDescent="0.3">
      <c r="P328743" s="83"/>
    </row>
    <row r="328744" spans="16:16" x14ac:dyDescent="0.3">
      <c r="P328744" s="83"/>
    </row>
    <row r="328745" spans="16:16" x14ac:dyDescent="0.3">
      <c r="P328745" s="83"/>
    </row>
    <row r="328746" spans="16:16" x14ac:dyDescent="0.3">
      <c r="P328746" s="83"/>
    </row>
    <row r="328747" spans="16:16" x14ac:dyDescent="0.3">
      <c r="P328747" s="83"/>
    </row>
    <row r="328748" spans="16:16" x14ac:dyDescent="0.3">
      <c r="P328748" s="83"/>
    </row>
    <row r="328749" spans="16:16" x14ac:dyDescent="0.3">
      <c r="P328749" s="83"/>
    </row>
    <row r="328750" spans="16:16" x14ac:dyDescent="0.3">
      <c r="P328750" s="83"/>
    </row>
    <row r="328751" spans="16:16" x14ac:dyDescent="0.3">
      <c r="P328751" s="83"/>
    </row>
    <row r="328752" spans="16:16" x14ac:dyDescent="0.3">
      <c r="P328752" s="83"/>
    </row>
    <row r="328753" spans="16:16" x14ac:dyDescent="0.3">
      <c r="P328753" s="83"/>
    </row>
    <row r="328754" spans="16:16" x14ac:dyDescent="0.3">
      <c r="P328754" s="83"/>
    </row>
    <row r="328755" spans="16:16" x14ac:dyDescent="0.3">
      <c r="P328755" s="83"/>
    </row>
    <row r="328756" spans="16:16" x14ac:dyDescent="0.3">
      <c r="P328756" s="83"/>
    </row>
    <row r="328757" spans="16:16" x14ac:dyDescent="0.3">
      <c r="P328757" s="83"/>
    </row>
    <row r="328758" spans="16:16" x14ac:dyDescent="0.3">
      <c r="P328758" s="83"/>
    </row>
    <row r="328759" spans="16:16" x14ac:dyDescent="0.3">
      <c r="P328759" s="83"/>
    </row>
    <row r="328760" spans="16:16" x14ac:dyDescent="0.3">
      <c r="P328760" s="83"/>
    </row>
    <row r="328761" spans="16:16" x14ac:dyDescent="0.3">
      <c r="P328761" s="83"/>
    </row>
    <row r="328762" spans="16:16" x14ac:dyDescent="0.3">
      <c r="P328762" s="83"/>
    </row>
    <row r="328763" spans="16:16" x14ac:dyDescent="0.3">
      <c r="P328763" s="83"/>
    </row>
    <row r="328764" spans="16:16" x14ac:dyDescent="0.3">
      <c r="P328764" s="83"/>
    </row>
    <row r="328765" spans="16:16" x14ac:dyDescent="0.3">
      <c r="P328765" s="83"/>
    </row>
    <row r="328766" spans="16:16" x14ac:dyDescent="0.3">
      <c r="P328766" s="83"/>
    </row>
    <row r="328767" spans="16:16" x14ac:dyDescent="0.3">
      <c r="P328767" s="83"/>
    </row>
    <row r="328768" spans="16:16" x14ac:dyDescent="0.3">
      <c r="P328768" s="83"/>
    </row>
    <row r="328769" spans="16:16" x14ac:dyDescent="0.3">
      <c r="P328769" s="83"/>
    </row>
    <row r="328770" spans="16:16" x14ac:dyDescent="0.3">
      <c r="P328770" s="83"/>
    </row>
    <row r="328771" spans="16:16" x14ac:dyDescent="0.3">
      <c r="P328771" s="83"/>
    </row>
    <row r="328772" spans="16:16" x14ac:dyDescent="0.3">
      <c r="P328772" s="83"/>
    </row>
    <row r="328773" spans="16:16" x14ac:dyDescent="0.3">
      <c r="P328773" s="83"/>
    </row>
    <row r="328774" spans="16:16" x14ac:dyDescent="0.3">
      <c r="P328774" s="83"/>
    </row>
    <row r="328775" spans="16:16" x14ac:dyDescent="0.3">
      <c r="P328775" s="83"/>
    </row>
    <row r="328776" spans="16:16" x14ac:dyDescent="0.3">
      <c r="P328776" s="83"/>
    </row>
    <row r="328777" spans="16:16" x14ac:dyDescent="0.3">
      <c r="P328777" s="83"/>
    </row>
    <row r="328778" spans="16:16" x14ac:dyDescent="0.3">
      <c r="P328778" s="83"/>
    </row>
    <row r="328779" spans="16:16" x14ac:dyDescent="0.3">
      <c r="P328779" s="83"/>
    </row>
    <row r="328780" spans="16:16" x14ac:dyDescent="0.3">
      <c r="P328780" s="83"/>
    </row>
    <row r="328781" spans="16:16" x14ac:dyDescent="0.3">
      <c r="P328781" s="83"/>
    </row>
    <row r="328782" spans="16:16" x14ac:dyDescent="0.3">
      <c r="P328782" s="83"/>
    </row>
    <row r="328783" spans="16:16" x14ac:dyDescent="0.3">
      <c r="P328783" s="83"/>
    </row>
    <row r="328784" spans="16:16" x14ac:dyDescent="0.3">
      <c r="P328784" s="83"/>
    </row>
    <row r="328785" spans="16:16" x14ac:dyDescent="0.3">
      <c r="P328785" s="83"/>
    </row>
    <row r="328786" spans="16:16" x14ac:dyDescent="0.3">
      <c r="P328786" s="83"/>
    </row>
    <row r="328787" spans="16:16" x14ac:dyDescent="0.3">
      <c r="P328787" s="83"/>
    </row>
    <row r="328788" spans="16:16" x14ac:dyDescent="0.3">
      <c r="P328788" s="83"/>
    </row>
    <row r="328789" spans="16:16" x14ac:dyDescent="0.3">
      <c r="P328789" s="83"/>
    </row>
    <row r="328790" spans="16:16" x14ac:dyDescent="0.3">
      <c r="P328790" s="83"/>
    </row>
    <row r="328791" spans="16:16" x14ac:dyDescent="0.3">
      <c r="P328791" s="83"/>
    </row>
    <row r="328792" spans="16:16" x14ac:dyDescent="0.3">
      <c r="P328792" s="83"/>
    </row>
    <row r="328793" spans="16:16" x14ac:dyDescent="0.3">
      <c r="P328793" s="83"/>
    </row>
    <row r="328794" spans="16:16" x14ac:dyDescent="0.3">
      <c r="P328794" s="83"/>
    </row>
    <row r="328795" spans="16:16" x14ac:dyDescent="0.3">
      <c r="P328795" s="83"/>
    </row>
    <row r="328796" spans="16:16" x14ac:dyDescent="0.3">
      <c r="P328796" s="83"/>
    </row>
    <row r="328797" spans="16:16" x14ac:dyDescent="0.3">
      <c r="P328797" s="83"/>
    </row>
    <row r="328798" spans="16:16" x14ac:dyDescent="0.3">
      <c r="P328798" s="83"/>
    </row>
    <row r="328799" spans="16:16" x14ac:dyDescent="0.3">
      <c r="P328799" s="83"/>
    </row>
    <row r="328800" spans="16:16" x14ac:dyDescent="0.3">
      <c r="P328800" s="83"/>
    </row>
    <row r="328801" spans="16:16" x14ac:dyDescent="0.3">
      <c r="P328801" s="83"/>
    </row>
    <row r="328802" spans="16:16" x14ac:dyDescent="0.3">
      <c r="P328802" s="83"/>
    </row>
    <row r="328803" spans="16:16" x14ac:dyDescent="0.3">
      <c r="P328803" s="83"/>
    </row>
    <row r="328804" spans="16:16" x14ac:dyDescent="0.3">
      <c r="P328804" s="83"/>
    </row>
    <row r="328805" spans="16:16" x14ac:dyDescent="0.3">
      <c r="P328805" s="83"/>
    </row>
    <row r="328806" spans="16:16" x14ac:dyDescent="0.3">
      <c r="P328806" s="83"/>
    </row>
    <row r="328807" spans="16:16" x14ac:dyDescent="0.3">
      <c r="P328807" s="83"/>
    </row>
    <row r="328808" spans="16:16" x14ac:dyDescent="0.3">
      <c r="P328808" s="83"/>
    </row>
    <row r="328809" spans="16:16" x14ac:dyDescent="0.3">
      <c r="P328809" s="83"/>
    </row>
    <row r="328810" spans="16:16" x14ac:dyDescent="0.3">
      <c r="P328810" s="83"/>
    </row>
    <row r="328811" spans="16:16" x14ac:dyDescent="0.3">
      <c r="P328811" s="83"/>
    </row>
    <row r="328812" spans="16:16" x14ac:dyDescent="0.3">
      <c r="P328812" s="83"/>
    </row>
    <row r="328813" spans="16:16" x14ac:dyDescent="0.3">
      <c r="P328813" s="83"/>
    </row>
    <row r="328814" spans="16:16" x14ac:dyDescent="0.3">
      <c r="P328814" s="83"/>
    </row>
    <row r="328815" spans="16:16" x14ac:dyDescent="0.3">
      <c r="P328815" s="83"/>
    </row>
    <row r="328816" spans="16:16" x14ac:dyDescent="0.3">
      <c r="P328816" s="83"/>
    </row>
    <row r="328817" spans="16:16" x14ac:dyDescent="0.3">
      <c r="P328817" s="83"/>
    </row>
    <row r="328818" spans="16:16" x14ac:dyDescent="0.3">
      <c r="P328818" s="83"/>
    </row>
    <row r="328819" spans="16:16" x14ac:dyDescent="0.3">
      <c r="P328819" s="83"/>
    </row>
    <row r="328820" spans="16:16" x14ac:dyDescent="0.3">
      <c r="P328820" s="83"/>
    </row>
    <row r="328821" spans="16:16" x14ac:dyDescent="0.3">
      <c r="P328821" s="83"/>
    </row>
    <row r="328822" spans="16:16" x14ac:dyDescent="0.3">
      <c r="P328822" s="83"/>
    </row>
    <row r="328823" spans="16:16" x14ac:dyDescent="0.3">
      <c r="P328823" s="83"/>
    </row>
    <row r="328824" spans="16:16" x14ac:dyDescent="0.3">
      <c r="P328824" s="83"/>
    </row>
    <row r="328825" spans="16:16" x14ac:dyDescent="0.3">
      <c r="P328825" s="83"/>
    </row>
    <row r="328826" spans="16:16" x14ac:dyDescent="0.3">
      <c r="P328826" s="83"/>
    </row>
    <row r="328827" spans="16:16" x14ac:dyDescent="0.3">
      <c r="P328827" s="83"/>
    </row>
    <row r="328828" spans="16:16" x14ac:dyDescent="0.3">
      <c r="P328828" s="83"/>
    </row>
    <row r="328829" spans="16:16" x14ac:dyDescent="0.3">
      <c r="P328829" s="83"/>
    </row>
    <row r="328830" spans="16:16" x14ac:dyDescent="0.3">
      <c r="P328830" s="83"/>
    </row>
    <row r="328831" spans="16:16" x14ac:dyDescent="0.3">
      <c r="P328831" s="83"/>
    </row>
    <row r="328832" spans="16:16" x14ac:dyDescent="0.3">
      <c r="P328832" s="83"/>
    </row>
    <row r="328833" spans="16:16" x14ac:dyDescent="0.3">
      <c r="P328833" s="83"/>
    </row>
    <row r="328834" spans="16:16" x14ac:dyDescent="0.3">
      <c r="P328834" s="83"/>
    </row>
    <row r="328835" spans="16:16" x14ac:dyDescent="0.3">
      <c r="P328835" s="83"/>
    </row>
    <row r="328836" spans="16:16" x14ac:dyDescent="0.3">
      <c r="P328836" s="83"/>
    </row>
    <row r="328837" spans="16:16" x14ac:dyDescent="0.3">
      <c r="P328837" s="83"/>
    </row>
    <row r="328838" spans="16:16" x14ac:dyDescent="0.3">
      <c r="P328838" s="83"/>
    </row>
    <row r="328839" spans="16:16" x14ac:dyDescent="0.3">
      <c r="P328839" s="83"/>
    </row>
    <row r="328840" spans="16:16" x14ac:dyDescent="0.3">
      <c r="P328840" s="83"/>
    </row>
    <row r="328841" spans="16:16" x14ac:dyDescent="0.3">
      <c r="P328841" s="83"/>
    </row>
    <row r="328842" spans="16:16" x14ac:dyDescent="0.3">
      <c r="P328842" s="83"/>
    </row>
    <row r="328843" spans="16:16" x14ac:dyDescent="0.3">
      <c r="P328843" s="83"/>
    </row>
    <row r="328844" spans="16:16" x14ac:dyDescent="0.3">
      <c r="P328844" s="83"/>
    </row>
    <row r="328845" spans="16:16" x14ac:dyDescent="0.3">
      <c r="P328845" s="83"/>
    </row>
    <row r="328846" spans="16:16" x14ac:dyDescent="0.3">
      <c r="P328846" s="83"/>
    </row>
    <row r="328847" spans="16:16" x14ac:dyDescent="0.3">
      <c r="P328847" s="83"/>
    </row>
    <row r="328848" spans="16:16" x14ac:dyDescent="0.3">
      <c r="P328848" s="83"/>
    </row>
    <row r="328849" spans="16:16" x14ac:dyDescent="0.3">
      <c r="P328849" s="83"/>
    </row>
    <row r="328850" spans="16:16" x14ac:dyDescent="0.3">
      <c r="P328850" s="83"/>
    </row>
    <row r="328851" spans="16:16" x14ac:dyDescent="0.3">
      <c r="P328851" s="83"/>
    </row>
    <row r="328852" spans="16:16" x14ac:dyDescent="0.3">
      <c r="P328852" s="83"/>
    </row>
    <row r="328853" spans="16:16" x14ac:dyDescent="0.3">
      <c r="P328853" s="83"/>
    </row>
    <row r="328854" spans="16:16" x14ac:dyDescent="0.3">
      <c r="P328854" s="83"/>
    </row>
    <row r="328855" spans="16:16" x14ac:dyDescent="0.3">
      <c r="P328855" s="83"/>
    </row>
    <row r="328856" spans="16:16" x14ac:dyDescent="0.3">
      <c r="P328856" s="83"/>
    </row>
    <row r="328857" spans="16:16" x14ac:dyDescent="0.3">
      <c r="P328857" s="83"/>
    </row>
    <row r="328858" spans="16:16" x14ac:dyDescent="0.3">
      <c r="P328858" s="83"/>
    </row>
    <row r="328859" spans="16:16" x14ac:dyDescent="0.3">
      <c r="P328859" s="83"/>
    </row>
    <row r="328860" spans="16:16" x14ac:dyDescent="0.3">
      <c r="P328860" s="83"/>
    </row>
    <row r="328861" spans="16:16" x14ac:dyDescent="0.3">
      <c r="P328861" s="83"/>
    </row>
    <row r="328862" spans="16:16" x14ac:dyDescent="0.3">
      <c r="P328862" s="83"/>
    </row>
    <row r="328863" spans="16:16" x14ac:dyDescent="0.3">
      <c r="P328863" s="83"/>
    </row>
    <row r="328864" spans="16:16" x14ac:dyDescent="0.3">
      <c r="P328864" s="83"/>
    </row>
    <row r="328865" spans="16:16" x14ac:dyDescent="0.3">
      <c r="P328865" s="83"/>
    </row>
    <row r="328866" spans="16:16" x14ac:dyDescent="0.3">
      <c r="P328866" s="83"/>
    </row>
    <row r="328867" spans="16:16" x14ac:dyDescent="0.3">
      <c r="P328867" s="83"/>
    </row>
    <row r="328868" spans="16:16" x14ac:dyDescent="0.3">
      <c r="P328868" s="83"/>
    </row>
    <row r="328869" spans="16:16" x14ac:dyDescent="0.3">
      <c r="P328869" s="83"/>
    </row>
    <row r="328870" spans="16:16" x14ac:dyDescent="0.3">
      <c r="P328870" s="83"/>
    </row>
    <row r="328871" spans="16:16" x14ac:dyDescent="0.3">
      <c r="P328871" s="83"/>
    </row>
    <row r="328872" spans="16:16" x14ac:dyDescent="0.3">
      <c r="P328872" s="83"/>
    </row>
    <row r="328873" spans="16:16" x14ac:dyDescent="0.3">
      <c r="P328873" s="83"/>
    </row>
    <row r="328874" spans="16:16" x14ac:dyDescent="0.3">
      <c r="P328874" s="83"/>
    </row>
    <row r="328875" spans="16:16" x14ac:dyDescent="0.3">
      <c r="P328875" s="83"/>
    </row>
    <row r="328876" spans="16:16" x14ac:dyDescent="0.3">
      <c r="P328876" s="83"/>
    </row>
    <row r="328877" spans="16:16" x14ac:dyDescent="0.3">
      <c r="P328877" s="83"/>
    </row>
    <row r="328878" spans="16:16" x14ac:dyDescent="0.3">
      <c r="P328878" s="83"/>
    </row>
    <row r="328879" spans="16:16" x14ac:dyDescent="0.3">
      <c r="P328879" s="83"/>
    </row>
    <row r="328880" spans="16:16" x14ac:dyDescent="0.3">
      <c r="P328880" s="83"/>
    </row>
    <row r="328881" spans="16:16" x14ac:dyDescent="0.3">
      <c r="P328881" s="83"/>
    </row>
    <row r="328882" spans="16:16" x14ac:dyDescent="0.3">
      <c r="P328882" s="83"/>
    </row>
    <row r="328883" spans="16:16" x14ac:dyDescent="0.3">
      <c r="P328883" s="83"/>
    </row>
    <row r="328884" spans="16:16" x14ac:dyDescent="0.3">
      <c r="P328884" s="83"/>
    </row>
    <row r="328885" spans="16:16" x14ac:dyDescent="0.3">
      <c r="P328885" s="83"/>
    </row>
    <row r="328886" spans="16:16" x14ac:dyDescent="0.3">
      <c r="P328886" s="83"/>
    </row>
    <row r="328887" spans="16:16" x14ac:dyDescent="0.3">
      <c r="P328887" s="83"/>
    </row>
    <row r="328888" spans="16:16" x14ac:dyDescent="0.3">
      <c r="P328888" s="83"/>
    </row>
    <row r="328889" spans="16:16" x14ac:dyDescent="0.3">
      <c r="P328889" s="83"/>
    </row>
    <row r="328890" spans="16:16" x14ac:dyDescent="0.3">
      <c r="P328890" s="83"/>
    </row>
    <row r="328891" spans="16:16" x14ac:dyDescent="0.3">
      <c r="P328891" s="83"/>
    </row>
    <row r="328892" spans="16:16" x14ac:dyDescent="0.3">
      <c r="P328892" s="83"/>
    </row>
    <row r="328893" spans="16:16" x14ac:dyDescent="0.3">
      <c r="P328893" s="83"/>
    </row>
    <row r="328894" spans="16:16" x14ac:dyDescent="0.3">
      <c r="P328894" s="83"/>
    </row>
    <row r="328895" spans="16:16" x14ac:dyDescent="0.3">
      <c r="P328895" s="83"/>
    </row>
    <row r="328896" spans="16:16" x14ac:dyDescent="0.3">
      <c r="P328896" s="83"/>
    </row>
    <row r="328897" spans="16:16" x14ac:dyDescent="0.3">
      <c r="P328897" s="83"/>
    </row>
    <row r="328898" spans="16:16" x14ac:dyDescent="0.3">
      <c r="P328898" s="83"/>
    </row>
    <row r="328899" spans="16:16" x14ac:dyDescent="0.3">
      <c r="P328899" s="83"/>
    </row>
    <row r="328900" spans="16:16" x14ac:dyDescent="0.3">
      <c r="P328900" s="83"/>
    </row>
    <row r="328901" spans="16:16" x14ac:dyDescent="0.3">
      <c r="P328901" s="83"/>
    </row>
    <row r="328902" spans="16:16" x14ac:dyDescent="0.3">
      <c r="P328902" s="83"/>
    </row>
    <row r="328903" spans="16:16" x14ac:dyDescent="0.3">
      <c r="P328903" s="83"/>
    </row>
    <row r="328904" spans="16:16" x14ac:dyDescent="0.3">
      <c r="P328904" s="83"/>
    </row>
    <row r="328905" spans="16:16" x14ac:dyDescent="0.3">
      <c r="P328905" s="83"/>
    </row>
    <row r="328906" spans="16:16" x14ac:dyDescent="0.3">
      <c r="P328906" s="83"/>
    </row>
    <row r="328907" spans="16:16" x14ac:dyDescent="0.3">
      <c r="P328907" s="83"/>
    </row>
    <row r="328908" spans="16:16" x14ac:dyDescent="0.3">
      <c r="P328908" s="83"/>
    </row>
    <row r="328909" spans="16:16" x14ac:dyDescent="0.3">
      <c r="P328909" s="83"/>
    </row>
    <row r="328910" spans="16:16" x14ac:dyDescent="0.3">
      <c r="P328910" s="83"/>
    </row>
    <row r="328911" spans="16:16" x14ac:dyDescent="0.3">
      <c r="P328911" s="83"/>
    </row>
    <row r="328912" spans="16:16" x14ac:dyDescent="0.3">
      <c r="P328912" s="83"/>
    </row>
    <row r="328913" spans="16:16" x14ac:dyDescent="0.3">
      <c r="P328913" s="83"/>
    </row>
    <row r="328914" spans="16:16" x14ac:dyDescent="0.3">
      <c r="P328914" s="83"/>
    </row>
    <row r="328915" spans="16:16" x14ac:dyDescent="0.3">
      <c r="P328915" s="83"/>
    </row>
    <row r="328916" spans="16:16" x14ac:dyDescent="0.3">
      <c r="P328916" s="83"/>
    </row>
    <row r="328917" spans="16:16" x14ac:dyDescent="0.3">
      <c r="P328917" s="83"/>
    </row>
    <row r="328918" spans="16:16" x14ac:dyDescent="0.3">
      <c r="P328918" s="83"/>
    </row>
    <row r="328919" spans="16:16" x14ac:dyDescent="0.3">
      <c r="P328919" s="83"/>
    </row>
    <row r="328920" spans="16:16" x14ac:dyDescent="0.3">
      <c r="P328920" s="83"/>
    </row>
    <row r="328921" spans="16:16" x14ac:dyDescent="0.3">
      <c r="P328921" s="83"/>
    </row>
    <row r="328922" spans="16:16" x14ac:dyDescent="0.3">
      <c r="P328922" s="83"/>
    </row>
    <row r="328923" spans="16:16" x14ac:dyDescent="0.3">
      <c r="P328923" s="83"/>
    </row>
    <row r="328924" spans="16:16" x14ac:dyDescent="0.3">
      <c r="P328924" s="83"/>
    </row>
    <row r="328925" spans="16:16" x14ac:dyDescent="0.3">
      <c r="P328925" s="83"/>
    </row>
    <row r="328926" spans="16:16" x14ac:dyDescent="0.3">
      <c r="P328926" s="83"/>
    </row>
    <row r="328927" spans="16:16" x14ac:dyDescent="0.3">
      <c r="P328927" s="83"/>
    </row>
    <row r="328928" spans="16:16" x14ac:dyDescent="0.3">
      <c r="P328928" s="83"/>
    </row>
    <row r="328929" spans="16:16" x14ac:dyDescent="0.3">
      <c r="P328929" s="83"/>
    </row>
    <row r="328930" spans="16:16" x14ac:dyDescent="0.3">
      <c r="P328930" s="83"/>
    </row>
    <row r="328931" spans="16:16" x14ac:dyDescent="0.3">
      <c r="P328931" s="83"/>
    </row>
    <row r="328932" spans="16:16" x14ac:dyDescent="0.3">
      <c r="P328932" s="83"/>
    </row>
    <row r="328933" spans="16:16" x14ac:dyDescent="0.3">
      <c r="P328933" s="83"/>
    </row>
    <row r="328934" spans="16:16" x14ac:dyDescent="0.3">
      <c r="P328934" s="83"/>
    </row>
    <row r="328935" spans="16:16" x14ac:dyDescent="0.3">
      <c r="P328935" s="83"/>
    </row>
    <row r="328936" spans="16:16" x14ac:dyDescent="0.3">
      <c r="P328936" s="83"/>
    </row>
    <row r="328937" spans="16:16" x14ac:dyDescent="0.3">
      <c r="P328937" s="83"/>
    </row>
    <row r="328938" spans="16:16" x14ac:dyDescent="0.3">
      <c r="P328938" s="83"/>
    </row>
    <row r="328939" spans="16:16" x14ac:dyDescent="0.3">
      <c r="P328939" s="83"/>
    </row>
    <row r="328940" spans="16:16" x14ac:dyDescent="0.3">
      <c r="P328940" s="83"/>
    </row>
    <row r="328941" spans="16:16" x14ac:dyDescent="0.3">
      <c r="P328941" s="83"/>
    </row>
    <row r="328942" spans="16:16" x14ac:dyDescent="0.3">
      <c r="P328942" s="83"/>
    </row>
    <row r="328943" spans="16:16" x14ac:dyDescent="0.3">
      <c r="P328943" s="83"/>
    </row>
    <row r="328944" spans="16:16" x14ac:dyDescent="0.3">
      <c r="P328944" s="83"/>
    </row>
    <row r="328945" spans="16:16" x14ac:dyDescent="0.3">
      <c r="P328945" s="83"/>
    </row>
    <row r="328946" spans="16:16" x14ac:dyDescent="0.3">
      <c r="P328946" s="83"/>
    </row>
    <row r="328947" spans="16:16" x14ac:dyDescent="0.3">
      <c r="P328947" s="83"/>
    </row>
    <row r="328948" spans="16:16" x14ac:dyDescent="0.3">
      <c r="P328948" s="83"/>
    </row>
    <row r="328949" spans="16:16" x14ac:dyDescent="0.3">
      <c r="P328949" s="83"/>
    </row>
    <row r="328950" spans="16:16" x14ac:dyDescent="0.3">
      <c r="P328950" s="83"/>
    </row>
    <row r="328951" spans="16:16" x14ac:dyDescent="0.3">
      <c r="P328951" s="83"/>
    </row>
    <row r="328952" spans="16:16" x14ac:dyDescent="0.3">
      <c r="P328952" s="83"/>
    </row>
    <row r="328953" spans="16:16" x14ac:dyDescent="0.3">
      <c r="P328953" s="83"/>
    </row>
    <row r="328954" spans="16:16" x14ac:dyDescent="0.3">
      <c r="P328954" s="83"/>
    </row>
    <row r="328955" spans="16:16" x14ac:dyDescent="0.3">
      <c r="P328955" s="83"/>
    </row>
    <row r="328956" spans="16:16" x14ac:dyDescent="0.3">
      <c r="P328956" s="83"/>
    </row>
    <row r="328957" spans="16:16" x14ac:dyDescent="0.3">
      <c r="P328957" s="83"/>
    </row>
    <row r="328958" spans="16:16" x14ac:dyDescent="0.3">
      <c r="P328958" s="83"/>
    </row>
    <row r="328959" spans="16:16" x14ac:dyDescent="0.3">
      <c r="P328959" s="83"/>
    </row>
    <row r="328960" spans="16:16" x14ac:dyDescent="0.3">
      <c r="P328960" s="83"/>
    </row>
    <row r="328961" spans="16:16" x14ac:dyDescent="0.3">
      <c r="P328961" s="83"/>
    </row>
    <row r="328962" spans="16:16" x14ac:dyDescent="0.3">
      <c r="P328962" s="83"/>
    </row>
    <row r="328963" spans="16:16" x14ac:dyDescent="0.3">
      <c r="P328963" s="83"/>
    </row>
    <row r="328964" spans="16:16" x14ac:dyDescent="0.3">
      <c r="P328964" s="83"/>
    </row>
    <row r="328965" spans="16:16" x14ac:dyDescent="0.3">
      <c r="P328965" s="83"/>
    </row>
    <row r="328966" spans="16:16" x14ac:dyDescent="0.3">
      <c r="P328966" s="83"/>
    </row>
    <row r="328967" spans="16:16" x14ac:dyDescent="0.3">
      <c r="P328967" s="83"/>
    </row>
    <row r="328968" spans="16:16" x14ac:dyDescent="0.3">
      <c r="P328968" s="83"/>
    </row>
    <row r="328969" spans="16:16" x14ac:dyDescent="0.3">
      <c r="P328969" s="83"/>
    </row>
    <row r="328970" spans="16:16" x14ac:dyDescent="0.3">
      <c r="P328970" s="83"/>
    </row>
    <row r="328971" spans="16:16" x14ac:dyDescent="0.3">
      <c r="P328971" s="83"/>
    </row>
    <row r="328972" spans="16:16" x14ac:dyDescent="0.3">
      <c r="P328972" s="83"/>
    </row>
    <row r="328973" spans="16:16" x14ac:dyDescent="0.3">
      <c r="P328973" s="83"/>
    </row>
    <row r="328974" spans="16:16" x14ac:dyDescent="0.3">
      <c r="P328974" s="83"/>
    </row>
    <row r="328975" spans="16:16" x14ac:dyDescent="0.3">
      <c r="P328975" s="83"/>
    </row>
    <row r="328976" spans="16:16" x14ac:dyDescent="0.3">
      <c r="P328976" s="83"/>
    </row>
    <row r="328977" spans="16:16" x14ac:dyDescent="0.3">
      <c r="P328977" s="83"/>
    </row>
    <row r="328978" spans="16:16" x14ac:dyDescent="0.3">
      <c r="P328978" s="83"/>
    </row>
    <row r="328979" spans="16:16" x14ac:dyDescent="0.3">
      <c r="P328979" s="83"/>
    </row>
    <row r="328980" spans="16:16" x14ac:dyDescent="0.3">
      <c r="P328980" s="83"/>
    </row>
    <row r="328981" spans="16:16" x14ac:dyDescent="0.3">
      <c r="P328981" s="83"/>
    </row>
    <row r="328982" spans="16:16" x14ac:dyDescent="0.3">
      <c r="P328982" s="83"/>
    </row>
    <row r="328983" spans="16:16" x14ac:dyDescent="0.3">
      <c r="P328983" s="83"/>
    </row>
    <row r="328984" spans="16:16" x14ac:dyDescent="0.3">
      <c r="P328984" s="83"/>
    </row>
    <row r="328985" spans="16:16" x14ac:dyDescent="0.3">
      <c r="P328985" s="83"/>
    </row>
    <row r="328986" spans="16:16" x14ac:dyDescent="0.3">
      <c r="P328986" s="83"/>
    </row>
    <row r="328987" spans="16:16" x14ac:dyDescent="0.3">
      <c r="P328987" s="83"/>
    </row>
    <row r="328988" spans="16:16" x14ac:dyDescent="0.3">
      <c r="P328988" s="83"/>
    </row>
    <row r="328989" spans="16:16" x14ac:dyDescent="0.3">
      <c r="P328989" s="83"/>
    </row>
    <row r="328990" spans="16:16" x14ac:dyDescent="0.3">
      <c r="P328990" s="83"/>
    </row>
    <row r="328991" spans="16:16" x14ac:dyDescent="0.3">
      <c r="P328991" s="83"/>
    </row>
    <row r="328992" spans="16:16" x14ac:dyDescent="0.3">
      <c r="P328992" s="83"/>
    </row>
    <row r="328993" spans="16:16" x14ac:dyDescent="0.3">
      <c r="P328993" s="83"/>
    </row>
    <row r="328994" spans="16:16" x14ac:dyDescent="0.3">
      <c r="P328994" s="83"/>
    </row>
    <row r="328995" spans="16:16" x14ac:dyDescent="0.3">
      <c r="P328995" s="83"/>
    </row>
    <row r="328996" spans="16:16" x14ac:dyDescent="0.3">
      <c r="P328996" s="83"/>
    </row>
    <row r="328997" spans="16:16" x14ac:dyDescent="0.3">
      <c r="P328997" s="83"/>
    </row>
    <row r="328998" spans="16:16" x14ac:dyDescent="0.3">
      <c r="P328998" s="83"/>
    </row>
    <row r="328999" spans="16:16" x14ac:dyDescent="0.3">
      <c r="P328999" s="83"/>
    </row>
    <row r="329000" spans="16:16" x14ac:dyDescent="0.3">
      <c r="P329000" s="83"/>
    </row>
    <row r="329001" spans="16:16" x14ac:dyDescent="0.3">
      <c r="P329001" s="83"/>
    </row>
    <row r="329002" spans="16:16" x14ac:dyDescent="0.3">
      <c r="P329002" s="83"/>
    </row>
    <row r="329003" spans="16:16" x14ac:dyDescent="0.3">
      <c r="P329003" s="83"/>
    </row>
    <row r="329004" spans="16:16" x14ac:dyDescent="0.3">
      <c r="P329004" s="83"/>
    </row>
    <row r="329005" spans="16:16" x14ac:dyDescent="0.3">
      <c r="P329005" s="83"/>
    </row>
    <row r="329006" spans="16:16" x14ac:dyDescent="0.3">
      <c r="P329006" s="83"/>
    </row>
    <row r="329007" spans="16:16" x14ac:dyDescent="0.3">
      <c r="P329007" s="83"/>
    </row>
    <row r="329008" spans="16:16" x14ac:dyDescent="0.3">
      <c r="P329008" s="83"/>
    </row>
    <row r="329009" spans="16:16" x14ac:dyDescent="0.3">
      <c r="P329009" s="83"/>
    </row>
    <row r="329010" spans="16:16" x14ac:dyDescent="0.3">
      <c r="P329010" s="83"/>
    </row>
    <row r="329011" spans="16:16" x14ac:dyDescent="0.3">
      <c r="P329011" s="83"/>
    </row>
    <row r="329012" spans="16:16" x14ac:dyDescent="0.3">
      <c r="P329012" s="83"/>
    </row>
    <row r="329013" spans="16:16" x14ac:dyDescent="0.3">
      <c r="P329013" s="83"/>
    </row>
    <row r="329014" spans="16:16" x14ac:dyDescent="0.3">
      <c r="P329014" s="83"/>
    </row>
    <row r="329015" spans="16:16" x14ac:dyDescent="0.3">
      <c r="P329015" s="83"/>
    </row>
    <row r="329016" spans="16:16" x14ac:dyDescent="0.3">
      <c r="P329016" s="83"/>
    </row>
    <row r="329017" spans="16:16" x14ac:dyDescent="0.3">
      <c r="P329017" s="83"/>
    </row>
    <row r="329018" spans="16:16" x14ac:dyDescent="0.3">
      <c r="P329018" s="83"/>
    </row>
    <row r="329019" spans="16:16" x14ac:dyDescent="0.3">
      <c r="P329019" s="83"/>
    </row>
    <row r="329020" spans="16:16" x14ac:dyDescent="0.3">
      <c r="P329020" s="83"/>
    </row>
    <row r="329021" spans="16:16" x14ac:dyDescent="0.3">
      <c r="P329021" s="83"/>
    </row>
    <row r="329022" spans="16:16" x14ac:dyDescent="0.3">
      <c r="P329022" s="83"/>
    </row>
    <row r="329023" spans="16:16" x14ac:dyDescent="0.3">
      <c r="P329023" s="83"/>
    </row>
    <row r="329024" spans="16:16" x14ac:dyDescent="0.3">
      <c r="P329024" s="83"/>
    </row>
    <row r="329025" spans="16:16" x14ac:dyDescent="0.3">
      <c r="P329025" s="83"/>
    </row>
    <row r="329026" spans="16:16" x14ac:dyDescent="0.3">
      <c r="P329026" s="83"/>
    </row>
    <row r="329027" spans="16:16" x14ac:dyDescent="0.3">
      <c r="P329027" s="83"/>
    </row>
    <row r="329028" spans="16:16" x14ac:dyDescent="0.3">
      <c r="P329028" s="83"/>
    </row>
    <row r="329029" spans="16:16" x14ac:dyDescent="0.3">
      <c r="P329029" s="83"/>
    </row>
    <row r="329030" spans="16:16" x14ac:dyDescent="0.3">
      <c r="P329030" s="83"/>
    </row>
    <row r="329031" spans="16:16" x14ac:dyDescent="0.3">
      <c r="P329031" s="83"/>
    </row>
    <row r="329032" spans="16:16" x14ac:dyDescent="0.3">
      <c r="P329032" s="83"/>
    </row>
    <row r="329033" spans="16:16" x14ac:dyDescent="0.3">
      <c r="P329033" s="83"/>
    </row>
    <row r="329034" spans="16:16" x14ac:dyDescent="0.3">
      <c r="P329034" s="83"/>
    </row>
    <row r="329035" spans="16:16" x14ac:dyDescent="0.3">
      <c r="P329035" s="83"/>
    </row>
    <row r="329036" spans="16:16" x14ac:dyDescent="0.3">
      <c r="P329036" s="83"/>
    </row>
    <row r="329037" spans="16:16" x14ac:dyDescent="0.3">
      <c r="P329037" s="83"/>
    </row>
    <row r="329038" spans="16:16" x14ac:dyDescent="0.3">
      <c r="P329038" s="83"/>
    </row>
    <row r="329039" spans="16:16" x14ac:dyDescent="0.3">
      <c r="P329039" s="83"/>
    </row>
    <row r="329040" spans="16:16" x14ac:dyDescent="0.3">
      <c r="P329040" s="83"/>
    </row>
    <row r="329041" spans="16:16" x14ac:dyDescent="0.3">
      <c r="P329041" s="83"/>
    </row>
    <row r="329042" spans="16:16" x14ac:dyDescent="0.3">
      <c r="P329042" s="83"/>
    </row>
    <row r="329043" spans="16:16" x14ac:dyDescent="0.3">
      <c r="P329043" s="83"/>
    </row>
    <row r="329044" spans="16:16" x14ac:dyDescent="0.3">
      <c r="P329044" s="83"/>
    </row>
    <row r="329045" spans="16:16" x14ac:dyDescent="0.3">
      <c r="P329045" s="83"/>
    </row>
    <row r="329046" spans="16:16" x14ac:dyDescent="0.3">
      <c r="P329046" s="83"/>
    </row>
    <row r="329047" spans="16:16" x14ac:dyDescent="0.3">
      <c r="P329047" s="83"/>
    </row>
    <row r="329048" spans="16:16" x14ac:dyDescent="0.3">
      <c r="P329048" s="83"/>
    </row>
    <row r="329049" spans="16:16" x14ac:dyDescent="0.3">
      <c r="P329049" s="83"/>
    </row>
    <row r="329050" spans="16:16" x14ac:dyDescent="0.3">
      <c r="P329050" s="83"/>
    </row>
    <row r="329051" spans="16:16" x14ac:dyDescent="0.3">
      <c r="P329051" s="83"/>
    </row>
    <row r="329052" spans="16:16" x14ac:dyDescent="0.3">
      <c r="P329052" s="83"/>
    </row>
    <row r="329053" spans="16:16" x14ac:dyDescent="0.3">
      <c r="P329053" s="83"/>
    </row>
    <row r="329054" spans="16:16" x14ac:dyDescent="0.3">
      <c r="P329054" s="83"/>
    </row>
    <row r="329055" spans="16:16" x14ac:dyDescent="0.3">
      <c r="P329055" s="83"/>
    </row>
    <row r="329056" spans="16:16" x14ac:dyDescent="0.3">
      <c r="P329056" s="83"/>
    </row>
    <row r="329057" spans="16:16" x14ac:dyDescent="0.3">
      <c r="P329057" s="83"/>
    </row>
    <row r="329058" spans="16:16" x14ac:dyDescent="0.3">
      <c r="P329058" s="83"/>
    </row>
    <row r="329059" spans="16:16" x14ac:dyDescent="0.3">
      <c r="P329059" s="83"/>
    </row>
    <row r="329060" spans="16:16" x14ac:dyDescent="0.3">
      <c r="P329060" s="83"/>
    </row>
    <row r="329061" spans="16:16" x14ac:dyDescent="0.3">
      <c r="P329061" s="83"/>
    </row>
    <row r="329062" spans="16:16" x14ac:dyDescent="0.3">
      <c r="P329062" s="83"/>
    </row>
    <row r="329063" spans="16:16" x14ac:dyDescent="0.3">
      <c r="P329063" s="83"/>
    </row>
    <row r="329064" spans="16:16" x14ac:dyDescent="0.3">
      <c r="P329064" s="83"/>
    </row>
    <row r="329065" spans="16:16" x14ac:dyDescent="0.3">
      <c r="P329065" s="83"/>
    </row>
    <row r="329066" spans="16:16" x14ac:dyDescent="0.3">
      <c r="P329066" s="83"/>
    </row>
    <row r="329067" spans="16:16" x14ac:dyDescent="0.3">
      <c r="P329067" s="83"/>
    </row>
    <row r="329068" spans="16:16" x14ac:dyDescent="0.3">
      <c r="P329068" s="83"/>
    </row>
    <row r="329069" spans="16:16" x14ac:dyDescent="0.3">
      <c r="P329069" s="83"/>
    </row>
    <row r="329070" spans="16:16" x14ac:dyDescent="0.3">
      <c r="P329070" s="83"/>
    </row>
    <row r="329071" spans="16:16" x14ac:dyDescent="0.3">
      <c r="P329071" s="83"/>
    </row>
    <row r="329072" spans="16:16" x14ac:dyDescent="0.3">
      <c r="P329072" s="83"/>
    </row>
    <row r="329073" spans="16:16" x14ac:dyDescent="0.3">
      <c r="P329073" s="83"/>
    </row>
    <row r="329074" spans="16:16" x14ac:dyDescent="0.3">
      <c r="P329074" s="83"/>
    </row>
    <row r="329075" spans="16:16" x14ac:dyDescent="0.3">
      <c r="P329075" s="83"/>
    </row>
    <row r="329076" spans="16:16" x14ac:dyDescent="0.3">
      <c r="P329076" s="83"/>
    </row>
    <row r="329077" spans="16:16" x14ac:dyDescent="0.3">
      <c r="P329077" s="83"/>
    </row>
    <row r="329078" spans="16:16" x14ac:dyDescent="0.3">
      <c r="P329078" s="83"/>
    </row>
    <row r="329079" spans="16:16" x14ac:dyDescent="0.3">
      <c r="P329079" s="83"/>
    </row>
    <row r="329080" spans="16:16" x14ac:dyDescent="0.3">
      <c r="P329080" s="83"/>
    </row>
    <row r="329081" spans="16:16" x14ac:dyDescent="0.3">
      <c r="P329081" s="83"/>
    </row>
    <row r="329082" spans="16:16" x14ac:dyDescent="0.3">
      <c r="P329082" s="83"/>
    </row>
    <row r="329083" spans="16:16" x14ac:dyDescent="0.3">
      <c r="P329083" s="83"/>
    </row>
    <row r="329084" spans="16:16" x14ac:dyDescent="0.3">
      <c r="P329084" s="83"/>
    </row>
    <row r="329085" spans="16:16" x14ac:dyDescent="0.3">
      <c r="P329085" s="83"/>
    </row>
    <row r="329086" spans="16:16" x14ac:dyDescent="0.3">
      <c r="P329086" s="83"/>
    </row>
    <row r="329087" spans="16:16" x14ac:dyDescent="0.3">
      <c r="P329087" s="83"/>
    </row>
    <row r="329088" spans="16:16" x14ac:dyDescent="0.3">
      <c r="P329088" s="83"/>
    </row>
    <row r="329089" spans="16:16" x14ac:dyDescent="0.3">
      <c r="P329089" s="83"/>
    </row>
    <row r="329090" spans="16:16" x14ac:dyDescent="0.3">
      <c r="P329090" s="83"/>
    </row>
    <row r="329091" spans="16:16" x14ac:dyDescent="0.3">
      <c r="P329091" s="83"/>
    </row>
    <row r="329092" spans="16:16" x14ac:dyDescent="0.3">
      <c r="P329092" s="83"/>
    </row>
    <row r="329093" spans="16:16" x14ac:dyDescent="0.3">
      <c r="P329093" s="83"/>
    </row>
    <row r="329094" spans="16:16" x14ac:dyDescent="0.3">
      <c r="P329094" s="83"/>
    </row>
    <row r="329095" spans="16:16" x14ac:dyDescent="0.3">
      <c r="P329095" s="83"/>
    </row>
    <row r="329096" spans="16:16" x14ac:dyDescent="0.3">
      <c r="P329096" s="83"/>
    </row>
    <row r="329097" spans="16:16" x14ac:dyDescent="0.3">
      <c r="P329097" s="83"/>
    </row>
    <row r="329098" spans="16:16" x14ac:dyDescent="0.3">
      <c r="P329098" s="83"/>
    </row>
    <row r="329099" spans="16:16" x14ac:dyDescent="0.3">
      <c r="P329099" s="83"/>
    </row>
    <row r="329100" spans="16:16" x14ac:dyDescent="0.3">
      <c r="P329100" s="83"/>
    </row>
    <row r="329101" spans="16:16" x14ac:dyDescent="0.3">
      <c r="P329101" s="83"/>
    </row>
    <row r="329102" spans="16:16" x14ac:dyDescent="0.3">
      <c r="P329102" s="83"/>
    </row>
    <row r="329103" spans="16:16" x14ac:dyDescent="0.3">
      <c r="P329103" s="83"/>
    </row>
    <row r="329104" spans="16:16" x14ac:dyDescent="0.3">
      <c r="P329104" s="83"/>
    </row>
    <row r="329105" spans="16:16" x14ac:dyDescent="0.3">
      <c r="P329105" s="83"/>
    </row>
    <row r="329106" spans="16:16" x14ac:dyDescent="0.3">
      <c r="P329106" s="83"/>
    </row>
    <row r="329107" spans="16:16" x14ac:dyDescent="0.3">
      <c r="P329107" s="83"/>
    </row>
    <row r="329108" spans="16:16" x14ac:dyDescent="0.3">
      <c r="P329108" s="83"/>
    </row>
    <row r="329109" spans="16:16" x14ac:dyDescent="0.3">
      <c r="P329109" s="83"/>
    </row>
    <row r="329110" spans="16:16" x14ac:dyDescent="0.3">
      <c r="P329110" s="83"/>
    </row>
    <row r="329111" spans="16:16" x14ac:dyDescent="0.3">
      <c r="P329111" s="83"/>
    </row>
    <row r="329112" spans="16:16" x14ac:dyDescent="0.3">
      <c r="P329112" s="83"/>
    </row>
    <row r="329113" spans="16:16" x14ac:dyDescent="0.3">
      <c r="P329113" s="83"/>
    </row>
    <row r="329114" spans="16:16" x14ac:dyDescent="0.3">
      <c r="P329114" s="83"/>
    </row>
    <row r="329115" spans="16:16" x14ac:dyDescent="0.3">
      <c r="P329115" s="83"/>
    </row>
    <row r="329116" spans="16:16" x14ac:dyDescent="0.3">
      <c r="P329116" s="83"/>
    </row>
    <row r="329117" spans="16:16" x14ac:dyDescent="0.3">
      <c r="P329117" s="83"/>
    </row>
    <row r="329118" spans="16:16" x14ac:dyDescent="0.3">
      <c r="P329118" s="83"/>
    </row>
    <row r="329119" spans="16:16" x14ac:dyDescent="0.3">
      <c r="P329119" s="83"/>
    </row>
    <row r="329120" spans="16:16" x14ac:dyDescent="0.3">
      <c r="P329120" s="83"/>
    </row>
    <row r="329121" spans="16:16" x14ac:dyDescent="0.3">
      <c r="P329121" s="83"/>
    </row>
    <row r="329122" spans="16:16" x14ac:dyDescent="0.3">
      <c r="P329122" s="83"/>
    </row>
    <row r="329123" spans="16:16" x14ac:dyDescent="0.3">
      <c r="P329123" s="83"/>
    </row>
    <row r="329124" spans="16:16" x14ac:dyDescent="0.3">
      <c r="P329124" s="83"/>
    </row>
    <row r="329125" spans="16:16" x14ac:dyDescent="0.3">
      <c r="P329125" s="83"/>
    </row>
    <row r="329126" spans="16:16" x14ac:dyDescent="0.3">
      <c r="P329126" s="83"/>
    </row>
    <row r="329127" spans="16:16" x14ac:dyDescent="0.3">
      <c r="P329127" s="83"/>
    </row>
    <row r="329128" spans="16:16" x14ac:dyDescent="0.3">
      <c r="P329128" s="83"/>
    </row>
    <row r="329129" spans="16:16" x14ac:dyDescent="0.3">
      <c r="P329129" s="83"/>
    </row>
    <row r="329130" spans="16:16" x14ac:dyDescent="0.3">
      <c r="P329130" s="83"/>
    </row>
    <row r="329131" spans="16:16" x14ac:dyDescent="0.3">
      <c r="P329131" s="83"/>
    </row>
    <row r="329132" spans="16:16" x14ac:dyDescent="0.3">
      <c r="P329132" s="83"/>
    </row>
    <row r="329133" spans="16:16" x14ac:dyDescent="0.3">
      <c r="P329133" s="83"/>
    </row>
    <row r="329134" spans="16:16" x14ac:dyDescent="0.3">
      <c r="P329134" s="83"/>
    </row>
    <row r="329135" spans="16:16" x14ac:dyDescent="0.3">
      <c r="P329135" s="83"/>
    </row>
    <row r="329136" spans="16:16" x14ac:dyDescent="0.3">
      <c r="P329136" s="83"/>
    </row>
    <row r="329137" spans="16:16" x14ac:dyDescent="0.3">
      <c r="P329137" s="83"/>
    </row>
    <row r="329138" spans="16:16" x14ac:dyDescent="0.3">
      <c r="P329138" s="83"/>
    </row>
    <row r="329139" spans="16:16" x14ac:dyDescent="0.3">
      <c r="P329139" s="83"/>
    </row>
    <row r="329140" spans="16:16" x14ac:dyDescent="0.3">
      <c r="P329140" s="83"/>
    </row>
    <row r="329141" spans="16:16" x14ac:dyDescent="0.3">
      <c r="P329141" s="83"/>
    </row>
    <row r="329142" spans="16:16" x14ac:dyDescent="0.3">
      <c r="P329142" s="83"/>
    </row>
    <row r="329143" spans="16:16" x14ac:dyDescent="0.3">
      <c r="P329143" s="83"/>
    </row>
    <row r="329144" spans="16:16" x14ac:dyDescent="0.3">
      <c r="P329144" s="83"/>
    </row>
    <row r="329145" spans="16:16" x14ac:dyDescent="0.3">
      <c r="P329145" s="83"/>
    </row>
    <row r="329146" spans="16:16" x14ac:dyDescent="0.3">
      <c r="P329146" s="83"/>
    </row>
    <row r="329147" spans="16:16" x14ac:dyDescent="0.3">
      <c r="P329147" s="83"/>
    </row>
    <row r="329148" spans="16:16" x14ac:dyDescent="0.3">
      <c r="P329148" s="83"/>
    </row>
    <row r="329149" spans="16:16" x14ac:dyDescent="0.3">
      <c r="P329149" s="83"/>
    </row>
    <row r="329150" spans="16:16" x14ac:dyDescent="0.3">
      <c r="P329150" s="83"/>
    </row>
    <row r="329151" spans="16:16" x14ac:dyDescent="0.3">
      <c r="P329151" s="83"/>
    </row>
    <row r="329152" spans="16:16" x14ac:dyDescent="0.3">
      <c r="P329152" s="83"/>
    </row>
    <row r="329153" spans="16:16" x14ac:dyDescent="0.3">
      <c r="P329153" s="83"/>
    </row>
    <row r="329154" spans="16:16" x14ac:dyDescent="0.3">
      <c r="P329154" s="83"/>
    </row>
    <row r="329155" spans="16:16" x14ac:dyDescent="0.3">
      <c r="P329155" s="83"/>
    </row>
    <row r="329156" spans="16:16" x14ac:dyDescent="0.3">
      <c r="P329156" s="83"/>
    </row>
    <row r="329157" spans="16:16" x14ac:dyDescent="0.3">
      <c r="P329157" s="83"/>
    </row>
    <row r="329158" spans="16:16" x14ac:dyDescent="0.3">
      <c r="P329158" s="83"/>
    </row>
    <row r="329159" spans="16:16" x14ac:dyDescent="0.3">
      <c r="P329159" s="83"/>
    </row>
    <row r="329160" spans="16:16" x14ac:dyDescent="0.3">
      <c r="P329160" s="83"/>
    </row>
    <row r="329161" spans="16:16" x14ac:dyDescent="0.3">
      <c r="P329161" s="83"/>
    </row>
    <row r="329162" spans="16:16" x14ac:dyDescent="0.3">
      <c r="P329162" s="83"/>
    </row>
    <row r="329163" spans="16:16" x14ac:dyDescent="0.3">
      <c r="P329163" s="83"/>
    </row>
    <row r="329164" spans="16:16" x14ac:dyDescent="0.3">
      <c r="P329164" s="83"/>
    </row>
    <row r="329165" spans="16:16" x14ac:dyDescent="0.3">
      <c r="P329165" s="83"/>
    </row>
    <row r="329166" spans="16:16" x14ac:dyDescent="0.3">
      <c r="P329166" s="83"/>
    </row>
    <row r="329167" spans="16:16" x14ac:dyDescent="0.3">
      <c r="P329167" s="83"/>
    </row>
    <row r="329168" spans="16:16" x14ac:dyDescent="0.3">
      <c r="P329168" s="83"/>
    </row>
    <row r="329169" spans="16:16" x14ac:dyDescent="0.3">
      <c r="P329169" s="83"/>
    </row>
    <row r="329170" spans="16:16" x14ac:dyDescent="0.3">
      <c r="P329170" s="83"/>
    </row>
    <row r="329171" spans="16:16" x14ac:dyDescent="0.3">
      <c r="P329171" s="83"/>
    </row>
    <row r="329172" spans="16:16" x14ac:dyDescent="0.3">
      <c r="P329172" s="83"/>
    </row>
    <row r="329173" spans="16:16" x14ac:dyDescent="0.3">
      <c r="P329173" s="83"/>
    </row>
    <row r="329174" spans="16:16" x14ac:dyDescent="0.3">
      <c r="P329174" s="83"/>
    </row>
    <row r="329175" spans="16:16" x14ac:dyDescent="0.3">
      <c r="P329175" s="83"/>
    </row>
    <row r="329176" spans="16:16" x14ac:dyDescent="0.3">
      <c r="P329176" s="83"/>
    </row>
    <row r="329177" spans="16:16" x14ac:dyDescent="0.3">
      <c r="P329177" s="83"/>
    </row>
    <row r="329178" spans="16:16" x14ac:dyDescent="0.3">
      <c r="P329178" s="83"/>
    </row>
    <row r="329179" spans="16:16" x14ac:dyDescent="0.3">
      <c r="P329179" s="83"/>
    </row>
    <row r="329180" spans="16:16" x14ac:dyDescent="0.3">
      <c r="P329180" s="83"/>
    </row>
    <row r="329181" spans="16:16" x14ac:dyDescent="0.3">
      <c r="P329181" s="83"/>
    </row>
    <row r="329182" spans="16:16" x14ac:dyDescent="0.3">
      <c r="P329182" s="83"/>
    </row>
    <row r="329183" spans="16:16" x14ac:dyDescent="0.3">
      <c r="P329183" s="83"/>
    </row>
    <row r="329184" spans="16:16" x14ac:dyDescent="0.3">
      <c r="P329184" s="83"/>
    </row>
    <row r="329185" spans="16:16" x14ac:dyDescent="0.3">
      <c r="P329185" s="83"/>
    </row>
    <row r="329186" spans="16:16" x14ac:dyDescent="0.3">
      <c r="P329186" s="83"/>
    </row>
    <row r="329187" spans="16:16" x14ac:dyDescent="0.3">
      <c r="P329187" s="83"/>
    </row>
    <row r="329188" spans="16:16" x14ac:dyDescent="0.3">
      <c r="P329188" s="83"/>
    </row>
    <row r="329189" spans="16:16" x14ac:dyDescent="0.3">
      <c r="P329189" s="83"/>
    </row>
    <row r="329190" spans="16:16" x14ac:dyDescent="0.3">
      <c r="P329190" s="83"/>
    </row>
    <row r="329191" spans="16:16" x14ac:dyDescent="0.3">
      <c r="P329191" s="83"/>
    </row>
    <row r="329192" spans="16:16" x14ac:dyDescent="0.3">
      <c r="P329192" s="83"/>
    </row>
    <row r="329193" spans="16:16" x14ac:dyDescent="0.3">
      <c r="P329193" s="83"/>
    </row>
    <row r="329194" spans="16:16" x14ac:dyDescent="0.3">
      <c r="P329194" s="83"/>
    </row>
    <row r="329195" spans="16:16" x14ac:dyDescent="0.3">
      <c r="P329195" s="83"/>
    </row>
    <row r="329196" spans="16:16" x14ac:dyDescent="0.3">
      <c r="P329196" s="83"/>
    </row>
    <row r="329197" spans="16:16" x14ac:dyDescent="0.3">
      <c r="P329197" s="83"/>
    </row>
    <row r="329198" spans="16:16" x14ac:dyDescent="0.3">
      <c r="P329198" s="83"/>
    </row>
    <row r="329199" spans="16:16" x14ac:dyDescent="0.3">
      <c r="P329199" s="83"/>
    </row>
    <row r="329200" spans="16:16" x14ac:dyDescent="0.3">
      <c r="P329200" s="83"/>
    </row>
    <row r="329201" spans="16:16" x14ac:dyDescent="0.3">
      <c r="P329201" s="83"/>
    </row>
    <row r="329202" spans="16:16" x14ac:dyDescent="0.3">
      <c r="P329202" s="83"/>
    </row>
    <row r="329203" spans="16:16" x14ac:dyDescent="0.3">
      <c r="P329203" s="83"/>
    </row>
    <row r="329204" spans="16:16" x14ac:dyDescent="0.3">
      <c r="P329204" s="83"/>
    </row>
    <row r="329205" spans="16:16" x14ac:dyDescent="0.3">
      <c r="P329205" s="83"/>
    </row>
    <row r="329206" spans="16:16" x14ac:dyDescent="0.3">
      <c r="P329206" s="83"/>
    </row>
    <row r="329207" spans="16:16" x14ac:dyDescent="0.3">
      <c r="P329207" s="83"/>
    </row>
    <row r="329208" spans="16:16" x14ac:dyDescent="0.3">
      <c r="P329208" s="83"/>
    </row>
    <row r="329209" spans="16:16" x14ac:dyDescent="0.3">
      <c r="P329209" s="83"/>
    </row>
    <row r="329210" spans="16:16" x14ac:dyDescent="0.3">
      <c r="P329210" s="83"/>
    </row>
    <row r="329211" spans="16:16" x14ac:dyDescent="0.3">
      <c r="P329211" s="83"/>
    </row>
    <row r="329212" spans="16:16" x14ac:dyDescent="0.3">
      <c r="P329212" s="83"/>
    </row>
    <row r="329213" spans="16:16" x14ac:dyDescent="0.3">
      <c r="P329213" s="83"/>
    </row>
    <row r="329214" spans="16:16" x14ac:dyDescent="0.3">
      <c r="P329214" s="83"/>
    </row>
    <row r="329215" spans="16:16" x14ac:dyDescent="0.3">
      <c r="P329215" s="83"/>
    </row>
    <row r="329216" spans="16:16" x14ac:dyDescent="0.3">
      <c r="P329216" s="83"/>
    </row>
    <row r="329217" spans="16:16" x14ac:dyDescent="0.3">
      <c r="P329217" s="83"/>
    </row>
    <row r="329218" spans="16:16" x14ac:dyDescent="0.3">
      <c r="P329218" s="83"/>
    </row>
    <row r="329219" spans="16:16" x14ac:dyDescent="0.3">
      <c r="P329219" s="83"/>
    </row>
    <row r="329220" spans="16:16" x14ac:dyDescent="0.3">
      <c r="P329220" s="83"/>
    </row>
    <row r="329221" spans="16:16" x14ac:dyDescent="0.3">
      <c r="P329221" s="83"/>
    </row>
    <row r="329222" spans="16:16" x14ac:dyDescent="0.3">
      <c r="P329222" s="83"/>
    </row>
    <row r="329223" spans="16:16" x14ac:dyDescent="0.3">
      <c r="P329223" s="83"/>
    </row>
    <row r="329224" spans="16:16" x14ac:dyDescent="0.3">
      <c r="P329224" s="83"/>
    </row>
    <row r="329225" spans="16:16" x14ac:dyDescent="0.3">
      <c r="P329225" s="83"/>
    </row>
    <row r="329226" spans="16:16" x14ac:dyDescent="0.3">
      <c r="P329226" s="83"/>
    </row>
    <row r="329227" spans="16:16" x14ac:dyDescent="0.3">
      <c r="P329227" s="83"/>
    </row>
    <row r="329228" spans="16:16" x14ac:dyDescent="0.3">
      <c r="P329228" s="83"/>
    </row>
    <row r="329229" spans="16:16" x14ac:dyDescent="0.3">
      <c r="P329229" s="83"/>
    </row>
    <row r="329230" spans="16:16" x14ac:dyDescent="0.3">
      <c r="P329230" s="83"/>
    </row>
    <row r="329231" spans="16:16" x14ac:dyDescent="0.3">
      <c r="P329231" s="83"/>
    </row>
    <row r="329232" spans="16:16" x14ac:dyDescent="0.3">
      <c r="P329232" s="83"/>
    </row>
    <row r="329233" spans="16:16" x14ac:dyDescent="0.3">
      <c r="P329233" s="83"/>
    </row>
    <row r="329234" spans="16:16" x14ac:dyDescent="0.3">
      <c r="P329234" s="83"/>
    </row>
    <row r="329235" spans="16:16" x14ac:dyDescent="0.3">
      <c r="P329235" s="83"/>
    </row>
    <row r="329236" spans="16:16" x14ac:dyDescent="0.3">
      <c r="P329236" s="83"/>
    </row>
    <row r="329237" spans="16:16" x14ac:dyDescent="0.3">
      <c r="P329237" s="83"/>
    </row>
    <row r="329238" spans="16:16" x14ac:dyDescent="0.3">
      <c r="P329238" s="83"/>
    </row>
    <row r="329239" spans="16:16" x14ac:dyDescent="0.3">
      <c r="P329239" s="83"/>
    </row>
    <row r="329240" spans="16:16" x14ac:dyDescent="0.3">
      <c r="P329240" s="83"/>
    </row>
    <row r="329241" spans="16:16" x14ac:dyDescent="0.3">
      <c r="P329241" s="83"/>
    </row>
    <row r="329242" spans="16:16" x14ac:dyDescent="0.3">
      <c r="P329242" s="83"/>
    </row>
    <row r="329243" spans="16:16" x14ac:dyDescent="0.3">
      <c r="P329243" s="83"/>
    </row>
    <row r="329244" spans="16:16" x14ac:dyDescent="0.3">
      <c r="P329244" s="83"/>
    </row>
    <row r="329245" spans="16:16" x14ac:dyDescent="0.3">
      <c r="P329245" s="83"/>
    </row>
    <row r="329246" spans="16:16" x14ac:dyDescent="0.3">
      <c r="P329246" s="83"/>
    </row>
    <row r="329247" spans="16:16" x14ac:dyDescent="0.3">
      <c r="P329247" s="83"/>
    </row>
    <row r="329248" spans="16:16" x14ac:dyDescent="0.3">
      <c r="P329248" s="83"/>
    </row>
    <row r="329249" spans="16:16" x14ac:dyDescent="0.3">
      <c r="P329249" s="83"/>
    </row>
    <row r="329250" spans="16:16" x14ac:dyDescent="0.3">
      <c r="P329250" s="83"/>
    </row>
    <row r="329251" spans="16:16" x14ac:dyDescent="0.3">
      <c r="P329251" s="83"/>
    </row>
    <row r="329252" spans="16:16" x14ac:dyDescent="0.3">
      <c r="P329252" s="83"/>
    </row>
    <row r="329253" spans="16:16" x14ac:dyDescent="0.3">
      <c r="P329253" s="83"/>
    </row>
    <row r="329254" spans="16:16" x14ac:dyDescent="0.3">
      <c r="P329254" s="83"/>
    </row>
    <row r="329255" spans="16:16" x14ac:dyDescent="0.3">
      <c r="P329255" s="83"/>
    </row>
    <row r="329256" spans="16:16" x14ac:dyDescent="0.3">
      <c r="P329256" s="83"/>
    </row>
    <row r="329257" spans="16:16" x14ac:dyDescent="0.3">
      <c r="P329257" s="83"/>
    </row>
    <row r="329258" spans="16:16" x14ac:dyDescent="0.3">
      <c r="P329258" s="83"/>
    </row>
    <row r="329259" spans="16:16" x14ac:dyDescent="0.3">
      <c r="P329259" s="83"/>
    </row>
    <row r="329260" spans="16:16" x14ac:dyDescent="0.3">
      <c r="P329260" s="83"/>
    </row>
    <row r="329261" spans="16:16" x14ac:dyDescent="0.3">
      <c r="P329261" s="83"/>
    </row>
    <row r="329262" spans="16:16" x14ac:dyDescent="0.3">
      <c r="P329262" s="83"/>
    </row>
    <row r="329263" spans="16:16" x14ac:dyDescent="0.3">
      <c r="P329263" s="83"/>
    </row>
    <row r="329264" spans="16:16" x14ac:dyDescent="0.3">
      <c r="P329264" s="83"/>
    </row>
    <row r="329265" spans="16:16" x14ac:dyDescent="0.3">
      <c r="P329265" s="83"/>
    </row>
    <row r="329266" spans="16:16" x14ac:dyDescent="0.3">
      <c r="P329266" s="83"/>
    </row>
    <row r="329267" spans="16:16" x14ac:dyDescent="0.3">
      <c r="P329267" s="83"/>
    </row>
    <row r="329268" spans="16:16" x14ac:dyDescent="0.3">
      <c r="P329268" s="83"/>
    </row>
    <row r="329269" spans="16:16" x14ac:dyDescent="0.3">
      <c r="P329269" s="83"/>
    </row>
    <row r="329270" spans="16:16" x14ac:dyDescent="0.3">
      <c r="P329270" s="83"/>
    </row>
    <row r="329271" spans="16:16" x14ac:dyDescent="0.3">
      <c r="P329271" s="83"/>
    </row>
    <row r="329272" spans="16:16" x14ac:dyDescent="0.3">
      <c r="P329272" s="83"/>
    </row>
    <row r="329273" spans="16:16" x14ac:dyDescent="0.3">
      <c r="P329273" s="83"/>
    </row>
    <row r="329274" spans="16:16" x14ac:dyDescent="0.3">
      <c r="P329274" s="83"/>
    </row>
    <row r="329275" spans="16:16" x14ac:dyDescent="0.3">
      <c r="P329275" s="83"/>
    </row>
    <row r="329276" spans="16:16" x14ac:dyDescent="0.3">
      <c r="P329276" s="83"/>
    </row>
    <row r="329277" spans="16:16" x14ac:dyDescent="0.3">
      <c r="P329277" s="83"/>
    </row>
    <row r="329278" spans="16:16" x14ac:dyDescent="0.3">
      <c r="P329278" s="83"/>
    </row>
    <row r="329279" spans="16:16" x14ac:dyDescent="0.3">
      <c r="P329279" s="83"/>
    </row>
    <row r="329280" spans="16:16" x14ac:dyDescent="0.3">
      <c r="P329280" s="83"/>
    </row>
    <row r="329281" spans="16:16" x14ac:dyDescent="0.3">
      <c r="P329281" s="83"/>
    </row>
    <row r="329282" spans="16:16" x14ac:dyDescent="0.3">
      <c r="P329282" s="83"/>
    </row>
    <row r="329283" spans="16:16" x14ac:dyDescent="0.3">
      <c r="P329283" s="83"/>
    </row>
    <row r="329284" spans="16:16" x14ac:dyDescent="0.3">
      <c r="P329284" s="83"/>
    </row>
    <row r="329285" spans="16:16" x14ac:dyDescent="0.3">
      <c r="P329285" s="83"/>
    </row>
    <row r="329286" spans="16:16" x14ac:dyDescent="0.3">
      <c r="P329286" s="83"/>
    </row>
    <row r="329287" spans="16:16" x14ac:dyDescent="0.3">
      <c r="P329287" s="83"/>
    </row>
    <row r="329288" spans="16:16" x14ac:dyDescent="0.3">
      <c r="P329288" s="83"/>
    </row>
    <row r="329289" spans="16:16" x14ac:dyDescent="0.3">
      <c r="P329289" s="83"/>
    </row>
    <row r="329290" spans="16:16" x14ac:dyDescent="0.3">
      <c r="P329290" s="83"/>
    </row>
    <row r="329291" spans="16:16" x14ac:dyDescent="0.3">
      <c r="P329291" s="83"/>
    </row>
    <row r="329292" spans="16:16" x14ac:dyDescent="0.3">
      <c r="P329292" s="83"/>
    </row>
    <row r="329293" spans="16:16" x14ac:dyDescent="0.3">
      <c r="P329293" s="83"/>
    </row>
    <row r="329294" spans="16:16" x14ac:dyDescent="0.3">
      <c r="P329294" s="83"/>
    </row>
    <row r="329295" spans="16:16" x14ac:dyDescent="0.3">
      <c r="P329295" s="83"/>
    </row>
    <row r="329296" spans="16:16" x14ac:dyDescent="0.3">
      <c r="P329296" s="83"/>
    </row>
    <row r="329297" spans="16:16" x14ac:dyDescent="0.3">
      <c r="P329297" s="83"/>
    </row>
    <row r="329298" spans="16:16" x14ac:dyDescent="0.3">
      <c r="P329298" s="83"/>
    </row>
    <row r="329299" spans="16:16" x14ac:dyDescent="0.3">
      <c r="P329299" s="83"/>
    </row>
    <row r="329300" spans="16:16" x14ac:dyDescent="0.3">
      <c r="P329300" s="83"/>
    </row>
    <row r="329301" spans="16:16" x14ac:dyDescent="0.3">
      <c r="P329301" s="83"/>
    </row>
    <row r="329302" spans="16:16" x14ac:dyDescent="0.3">
      <c r="P329302" s="83"/>
    </row>
    <row r="329303" spans="16:16" x14ac:dyDescent="0.3">
      <c r="P329303" s="83"/>
    </row>
    <row r="329304" spans="16:16" x14ac:dyDescent="0.3">
      <c r="P329304" s="83"/>
    </row>
    <row r="329305" spans="16:16" x14ac:dyDescent="0.3">
      <c r="P329305" s="83"/>
    </row>
    <row r="329306" spans="16:16" x14ac:dyDescent="0.3">
      <c r="P329306" s="83"/>
    </row>
    <row r="329307" spans="16:16" x14ac:dyDescent="0.3">
      <c r="P329307" s="83"/>
    </row>
    <row r="329308" spans="16:16" x14ac:dyDescent="0.3">
      <c r="P329308" s="83"/>
    </row>
    <row r="329309" spans="16:16" x14ac:dyDescent="0.3">
      <c r="P329309" s="83"/>
    </row>
    <row r="329310" spans="16:16" x14ac:dyDescent="0.3">
      <c r="P329310" s="83"/>
    </row>
    <row r="329311" spans="16:16" x14ac:dyDescent="0.3">
      <c r="P329311" s="83"/>
    </row>
    <row r="329312" spans="16:16" x14ac:dyDescent="0.3">
      <c r="P329312" s="83"/>
    </row>
    <row r="329313" spans="16:16" x14ac:dyDescent="0.3">
      <c r="P329313" s="83"/>
    </row>
    <row r="329314" spans="16:16" x14ac:dyDescent="0.3">
      <c r="P329314" s="83"/>
    </row>
    <row r="329315" spans="16:16" x14ac:dyDescent="0.3">
      <c r="P329315" s="83"/>
    </row>
    <row r="329316" spans="16:16" x14ac:dyDescent="0.3">
      <c r="P329316" s="83"/>
    </row>
    <row r="329317" spans="16:16" x14ac:dyDescent="0.3">
      <c r="P329317" s="83"/>
    </row>
    <row r="329318" spans="16:16" x14ac:dyDescent="0.3">
      <c r="P329318" s="83"/>
    </row>
    <row r="329319" spans="16:16" x14ac:dyDescent="0.3">
      <c r="P329319" s="83"/>
    </row>
    <row r="329320" spans="16:16" x14ac:dyDescent="0.3">
      <c r="P329320" s="83"/>
    </row>
    <row r="329321" spans="16:16" x14ac:dyDescent="0.3">
      <c r="P329321" s="83"/>
    </row>
    <row r="329322" spans="16:16" x14ac:dyDescent="0.3">
      <c r="P329322" s="83"/>
    </row>
    <row r="329323" spans="16:16" x14ac:dyDescent="0.3">
      <c r="P329323" s="83"/>
    </row>
    <row r="329324" spans="16:16" x14ac:dyDescent="0.3">
      <c r="P329324" s="83"/>
    </row>
    <row r="329325" spans="16:16" x14ac:dyDescent="0.3">
      <c r="P329325" s="83"/>
    </row>
    <row r="329326" spans="16:16" x14ac:dyDescent="0.3">
      <c r="P329326" s="83"/>
    </row>
    <row r="329327" spans="16:16" x14ac:dyDescent="0.3">
      <c r="P329327" s="83"/>
    </row>
    <row r="329328" spans="16:16" x14ac:dyDescent="0.3">
      <c r="P329328" s="83"/>
    </row>
    <row r="329329" spans="16:16" x14ac:dyDescent="0.3">
      <c r="P329329" s="83"/>
    </row>
    <row r="329330" spans="16:16" x14ac:dyDescent="0.3">
      <c r="P329330" s="83"/>
    </row>
    <row r="329331" spans="16:16" x14ac:dyDescent="0.3">
      <c r="P329331" s="83"/>
    </row>
    <row r="329332" spans="16:16" x14ac:dyDescent="0.3">
      <c r="P329332" s="83"/>
    </row>
    <row r="329333" spans="16:16" x14ac:dyDescent="0.3">
      <c r="P329333" s="83"/>
    </row>
    <row r="329334" spans="16:16" x14ac:dyDescent="0.3">
      <c r="P329334" s="83"/>
    </row>
    <row r="329335" spans="16:16" x14ac:dyDescent="0.3">
      <c r="P329335" s="83"/>
    </row>
    <row r="329336" spans="16:16" x14ac:dyDescent="0.3">
      <c r="P329336" s="83"/>
    </row>
    <row r="329337" spans="16:16" x14ac:dyDescent="0.3">
      <c r="P329337" s="83"/>
    </row>
    <row r="329338" spans="16:16" x14ac:dyDescent="0.3">
      <c r="P329338" s="83"/>
    </row>
    <row r="329339" spans="16:16" x14ac:dyDescent="0.3">
      <c r="P329339" s="83"/>
    </row>
    <row r="329340" spans="16:16" x14ac:dyDescent="0.3">
      <c r="P329340" s="83"/>
    </row>
    <row r="329341" spans="16:16" x14ac:dyDescent="0.3">
      <c r="P329341" s="83"/>
    </row>
    <row r="329342" spans="16:16" x14ac:dyDescent="0.3">
      <c r="P329342" s="83"/>
    </row>
    <row r="329343" spans="16:16" x14ac:dyDescent="0.3">
      <c r="P329343" s="83"/>
    </row>
    <row r="329344" spans="16:16" x14ac:dyDescent="0.3">
      <c r="P329344" s="83"/>
    </row>
    <row r="329345" spans="16:16" x14ac:dyDescent="0.3">
      <c r="P329345" s="83"/>
    </row>
    <row r="329346" spans="16:16" x14ac:dyDescent="0.3">
      <c r="P329346" s="83"/>
    </row>
    <row r="329347" spans="16:16" x14ac:dyDescent="0.3">
      <c r="P329347" s="83"/>
    </row>
    <row r="329348" spans="16:16" x14ac:dyDescent="0.3">
      <c r="P329348" s="83"/>
    </row>
    <row r="329349" spans="16:16" x14ac:dyDescent="0.3">
      <c r="P329349" s="83"/>
    </row>
    <row r="329350" spans="16:16" x14ac:dyDescent="0.3">
      <c r="P329350" s="83"/>
    </row>
    <row r="329351" spans="16:16" x14ac:dyDescent="0.3">
      <c r="P329351" s="83"/>
    </row>
    <row r="329352" spans="16:16" x14ac:dyDescent="0.3">
      <c r="P329352" s="83"/>
    </row>
    <row r="329353" spans="16:16" x14ac:dyDescent="0.3">
      <c r="P329353" s="83"/>
    </row>
    <row r="329354" spans="16:16" x14ac:dyDescent="0.3">
      <c r="P329354" s="83"/>
    </row>
    <row r="329355" spans="16:16" x14ac:dyDescent="0.3">
      <c r="P329355" s="83"/>
    </row>
    <row r="329356" spans="16:16" x14ac:dyDescent="0.3">
      <c r="P329356" s="83"/>
    </row>
    <row r="329357" spans="16:16" x14ac:dyDescent="0.3">
      <c r="P329357" s="83"/>
    </row>
    <row r="329358" spans="16:16" x14ac:dyDescent="0.3">
      <c r="P329358" s="83"/>
    </row>
    <row r="329359" spans="16:16" x14ac:dyDescent="0.3">
      <c r="P329359" s="83"/>
    </row>
    <row r="329360" spans="16:16" x14ac:dyDescent="0.3">
      <c r="P329360" s="83"/>
    </row>
    <row r="329361" spans="16:16" x14ac:dyDescent="0.3">
      <c r="P329361" s="83"/>
    </row>
    <row r="329362" spans="16:16" x14ac:dyDescent="0.3">
      <c r="P329362" s="83"/>
    </row>
    <row r="329363" spans="16:16" x14ac:dyDescent="0.3">
      <c r="P329363" s="83"/>
    </row>
    <row r="329364" spans="16:16" x14ac:dyDescent="0.3">
      <c r="P329364" s="83"/>
    </row>
    <row r="329365" spans="16:16" x14ac:dyDescent="0.3">
      <c r="P329365" s="83"/>
    </row>
    <row r="329366" spans="16:16" x14ac:dyDescent="0.3">
      <c r="P329366" s="83"/>
    </row>
    <row r="329367" spans="16:16" x14ac:dyDescent="0.3">
      <c r="P329367" s="83"/>
    </row>
    <row r="329368" spans="16:16" x14ac:dyDescent="0.3">
      <c r="P329368" s="83"/>
    </row>
    <row r="329369" spans="16:16" x14ac:dyDescent="0.3">
      <c r="P329369" s="83"/>
    </row>
    <row r="329370" spans="16:16" x14ac:dyDescent="0.3">
      <c r="P329370" s="83"/>
    </row>
    <row r="329371" spans="16:16" x14ac:dyDescent="0.3">
      <c r="P329371" s="83"/>
    </row>
    <row r="329372" spans="16:16" x14ac:dyDescent="0.3">
      <c r="P329372" s="83"/>
    </row>
    <row r="329373" spans="16:16" x14ac:dyDescent="0.3">
      <c r="P329373" s="83"/>
    </row>
    <row r="329374" spans="16:16" x14ac:dyDescent="0.3">
      <c r="P329374" s="83"/>
    </row>
    <row r="329375" spans="16:16" x14ac:dyDescent="0.3">
      <c r="P329375" s="83"/>
    </row>
    <row r="329376" spans="16:16" x14ac:dyDescent="0.3">
      <c r="P329376" s="83"/>
    </row>
    <row r="329377" spans="16:16" x14ac:dyDescent="0.3">
      <c r="P329377" s="83"/>
    </row>
    <row r="329378" spans="16:16" x14ac:dyDescent="0.3">
      <c r="P329378" s="83"/>
    </row>
    <row r="329379" spans="16:16" x14ac:dyDescent="0.3">
      <c r="P329379" s="83"/>
    </row>
    <row r="329380" spans="16:16" x14ac:dyDescent="0.3">
      <c r="P329380" s="83"/>
    </row>
    <row r="329381" spans="16:16" x14ac:dyDescent="0.3">
      <c r="P329381" s="83"/>
    </row>
    <row r="329382" spans="16:16" x14ac:dyDescent="0.3">
      <c r="P329382" s="83"/>
    </row>
    <row r="329383" spans="16:16" x14ac:dyDescent="0.3">
      <c r="P329383" s="83"/>
    </row>
    <row r="329384" spans="16:16" x14ac:dyDescent="0.3">
      <c r="P329384" s="83"/>
    </row>
    <row r="329385" spans="16:16" x14ac:dyDescent="0.3">
      <c r="P329385" s="83"/>
    </row>
    <row r="329386" spans="16:16" x14ac:dyDescent="0.3">
      <c r="P329386" s="83"/>
    </row>
    <row r="329387" spans="16:16" x14ac:dyDescent="0.3">
      <c r="P329387" s="83"/>
    </row>
    <row r="329388" spans="16:16" x14ac:dyDescent="0.3">
      <c r="P329388" s="83"/>
    </row>
    <row r="329389" spans="16:16" x14ac:dyDescent="0.3">
      <c r="P329389" s="83"/>
    </row>
    <row r="329390" spans="16:16" x14ac:dyDescent="0.3">
      <c r="P329390" s="83"/>
    </row>
    <row r="329391" spans="16:16" x14ac:dyDescent="0.3">
      <c r="P329391" s="83"/>
    </row>
    <row r="329392" spans="16:16" x14ac:dyDescent="0.3">
      <c r="P329392" s="83"/>
    </row>
    <row r="329393" spans="16:16" x14ac:dyDescent="0.3">
      <c r="P329393" s="83"/>
    </row>
    <row r="329394" spans="16:16" x14ac:dyDescent="0.3">
      <c r="P329394" s="83"/>
    </row>
    <row r="329395" spans="16:16" x14ac:dyDescent="0.3">
      <c r="P329395" s="83"/>
    </row>
    <row r="329396" spans="16:16" x14ac:dyDescent="0.3">
      <c r="P329396" s="83"/>
    </row>
    <row r="329397" spans="16:16" x14ac:dyDescent="0.3">
      <c r="P329397" s="83"/>
    </row>
    <row r="329398" spans="16:16" x14ac:dyDescent="0.3">
      <c r="P329398" s="83"/>
    </row>
    <row r="329399" spans="16:16" x14ac:dyDescent="0.3">
      <c r="P329399" s="83"/>
    </row>
    <row r="329400" spans="16:16" x14ac:dyDescent="0.3">
      <c r="P329400" s="83"/>
    </row>
    <row r="329401" spans="16:16" x14ac:dyDescent="0.3">
      <c r="P329401" s="83"/>
    </row>
    <row r="329402" spans="16:16" x14ac:dyDescent="0.3">
      <c r="P329402" s="83"/>
    </row>
    <row r="329403" spans="16:16" x14ac:dyDescent="0.3">
      <c r="P329403" s="83"/>
    </row>
    <row r="329404" spans="16:16" x14ac:dyDescent="0.3">
      <c r="P329404" s="83"/>
    </row>
    <row r="329405" spans="16:16" x14ac:dyDescent="0.3">
      <c r="P329405" s="83"/>
    </row>
    <row r="329406" spans="16:16" x14ac:dyDescent="0.3">
      <c r="P329406" s="83"/>
    </row>
    <row r="329407" spans="16:16" x14ac:dyDescent="0.3">
      <c r="P329407" s="83"/>
    </row>
    <row r="329408" spans="16:16" x14ac:dyDescent="0.3">
      <c r="P329408" s="83"/>
    </row>
    <row r="329409" spans="16:16" x14ac:dyDescent="0.3">
      <c r="P329409" s="83"/>
    </row>
    <row r="329410" spans="16:16" x14ac:dyDescent="0.3">
      <c r="P329410" s="83"/>
    </row>
    <row r="329411" spans="16:16" x14ac:dyDescent="0.3">
      <c r="P329411" s="83"/>
    </row>
    <row r="329412" spans="16:16" x14ac:dyDescent="0.3">
      <c r="P329412" s="83"/>
    </row>
    <row r="329413" spans="16:16" x14ac:dyDescent="0.3">
      <c r="P329413" s="83"/>
    </row>
    <row r="329414" spans="16:16" x14ac:dyDescent="0.3">
      <c r="P329414" s="83"/>
    </row>
    <row r="329415" spans="16:16" x14ac:dyDescent="0.3">
      <c r="P329415" s="83"/>
    </row>
    <row r="329416" spans="16:16" x14ac:dyDescent="0.3">
      <c r="P329416" s="83"/>
    </row>
    <row r="329417" spans="16:16" x14ac:dyDescent="0.3">
      <c r="P329417" s="83"/>
    </row>
    <row r="329418" spans="16:16" x14ac:dyDescent="0.3">
      <c r="P329418" s="83"/>
    </row>
    <row r="329419" spans="16:16" x14ac:dyDescent="0.3">
      <c r="P329419" s="83"/>
    </row>
    <row r="329420" spans="16:16" x14ac:dyDescent="0.3">
      <c r="P329420" s="83"/>
    </row>
    <row r="329421" spans="16:16" x14ac:dyDescent="0.3">
      <c r="P329421" s="83"/>
    </row>
    <row r="329422" spans="16:16" x14ac:dyDescent="0.3">
      <c r="P329422" s="83"/>
    </row>
    <row r="329423" spans="16:16" x14ac:dyDescent="0.3">
      <c r="P329423" s="83"/>
    </row>
    <row r="329424" spans="16:16" x14ac:dyDescent="0.3">
      <c r="P329424" s="83"/>
    </row>
    <row r="329425" spans="16:16" x14ac:dyDescent="0.3">
      <c r="P329425" s="83"/>
    </row>
    <row r="329426" spans="16:16" x14ac:dyDescent="0.3">
      <c r="P329426" s="83"/>
    </row>
    <row r="329427" spans="16:16" x14ac:dyDescent="0.3">
      <c r="P329427" s="83"/>
    </row>
    <row r="329428" spans="16:16" x14ac:dyDescent="0.3">
      <c r="P329428" s="83"/>
    </row>
    <row r="329429" spans="16:16" x14ac:dyDescent="0.3">
      <c r="P329429" s="83"/>
    </row>
    <row r="329430" spans="16:16" x14ac:dyDescent="0.3">
      <c r="P329430" s="83"/>
    </row>
    <row r="329431" spans="16:16" x14ac:dyDescent="0.3">
      <c r="P329431" s="83"/>
    </row>
    <row r="329432" spans="16:16" x14ac:dyDescent="0.3">
      <c r="P329432" s="83"/>
    </row>
    <row r="329433" spans="16:16" x14ac:dyDescent="0.3">
      <c r="P329433" s="83"/>
    </row>
    <row r="329434" spans="16:16" x14ac:dyDescent="0.3">
      <c r="P329434" s="83"/>
    </row>
    <row r="329435" spans="16:16" x14ac:dyDescent="0.3">
      <c r="P329435" s="83"/>
    </row>
    <row r="329436" spans="16:16" x14ac:dyDescent="0.3">
      <c r="P329436" s="83"/>
    </row>
    <row r="329437" spans="16:16" x14ac:dyDescent="0.3">
      <c r="P329437" s="83"/>
    </row>
    <row r="329438" spans="16:16" x14ac:dyDescent="0.3">
      <c r="P329438" s="83"/>
    </row>
    <row r="329439" spans="16:16" x14ac:dyDescent="0.3">
      <c r="P329439" s="83"/>
    </row>
    <row r="329440" spans="16:16" x14ac:dyDescent="0.3">
      <c r="P329440" s="83"/>
    </row>
    <row r="329441" spans="16:16" x14ac:dyDescent="0.3">
      <c r="P329441" s="83"/>
    </row>
    <row r="329442" spans="16:16" x14ac:dyDescent="0.3">
      <c r="P329442" s="83"/>
    </row>
    <row r="329443" spans="16:16" x14ac:dyDescent="0.3">
      <c r="P329443" s="83"/>
    </row>
    <row r="329444" spans="16:16" x14ac:dyDescent="0.3">
      <c r="P329444" s="83"/>
    </row>
    <row r="329445" spans="16:16" x14ac:dyDescent="0.3">
      <c r="P329445" s="83"/>
    </row>
    <row r="329446" spans="16:16" x14ac:dyDescent="0.3">
      <c r="P329446" s="83"/>
    </row>
    <row r="329447" spans="16:16" x14ac:dyDescent="0.3">
      <c r="P329447" s="83"/>
    </row>
    <row r="329448" spans="16:16" x14ac:dyDescent="0.3">
      <c r="P329448" s="83"/>
    </row>
    <row r="329449" spans="16:16" x14ac:dyDescent="0.3">
      <c r="P329449" s="83"/>
    </row>
    <row r="329450" spans="16:16" x14ac:dyDescent="0.3">
      <c r="P329450" s="83"/>
    </row>
    <row r="329451" spans="16:16" x14ac:dyDescent="0.3">
      <c r="P329451" s="83"/>
    </row>
    <row r="329452" spans="16:16" x14ac:dyDescent="0.3">
      <c r="P329452" s="83"/>
    </row>
    <row r="329453" spans="16:16" x14ac:dyDescent="0.3">
      <c r="P329453" s="83"/>
    </row>
    <row r="329454" spans="16:16" x14ac:dyDescent="0.3">
      <c r="P329454" s="83"/>
    </row>
    <row r="329455" spans="16:16" x14ac:dyDescent="0.3">
      <c r="P329455" s="83"/>
    </row>
    <row r="329456" spans="16:16" x14ac:dyDescent="0.3">
      <c r="P329456" s="83"/>
    </row>
    <row r="329457" spans="16:16" x14ac:dyDescent="0.3">
      <c r="P329457" s="83"/>
    </row>
    <row r="329458" spans="16:16" x14ac:dyDescent="0.3">
      <c r="P329458" s="83"/>
    </row>
    <row r="329459" spans="16:16" x14ac:dyDescent="0.3">
      <c r="P329459" s="83"/>
    </row>
    <row r="329460" spans="16:16" x14ac:dyDescent="0.3">
      <c r="P329460" s="83"/>
    </row>
    <row r="329461" spans="16:16" x14ac:dyDescent="0.3">
      <c r="P329461" s="83"/>
    </row>
    <row r="329462" spans="16:16" x14ac:dyDescent="0.3">
      <c r="P329462" s="83"/>
    </row>
    <row r="329463" spans="16:16" x14ac:dyDescent="0.3">
      <c r="P329463" s="83"/>
    </row>
    <row r="329464" spans="16:16" x14ac:dyDescent="0.3">
      <c r="P329464" s="83"/>
    </row>
    <row r="329465" spans="16:16" x14ac:dyDescent="0.3">
      <c r="P329465" s="83"/>
    </row>
    <row r="329466" spans="16:16" x14ac:dyDescent="0.3">
      <c r="P329466" s="83"/>
    </row>
    <row r="329467" spans="16:16" x14ac:dyDescent="0.3">
      <c r="P329467" s="83"/>
    </row>
    <row r="329468" spans="16:16" x14ac:dyDescent="0.3">
      <c r="P329468" s="83"/>
    </row>
    <row r="329469" spans="16:16" x14ac:dyDescent="0.3">
      <c r="P329469" s="83"/>
    </row>
    <row r="329470" spans="16:16" x14ac:dyDescent="0.3">
      <c r="P329470" s="83"/>
    </row>
    <row r="329471" spans="16:16" x14ac:dyDescent="0.3">
      <c r="P329471" s="83"/>
    </row>
    <row r="329472" spans="16:16" x14ac:dyDescent="0.3">
      <c r="P329472" s="83"/>
    </row>
    <row r="329473" spans="16:16" x14ac:dyDescent="0.3">
      <c r="P329473" s="83"/>
    </row>
    <row r="329474" spans="16:16" x14ac:dyDescent="0.3">
      <c r="P329474" s="83"/>
    </row>
    <row r="329475" spans="16:16" x14ac:dyDescent="0.3">
      <c r="P329475" s="83"/>
    </row>
    <row r="329476" spans="16:16" x14ac:dyDescent="0.3">
      <c r="P329476" s="83"/>
    </row>
    <row r="329477" spans="16:16" x14ac:dyDescent="0.3">
      <c r="P329477" s="83"/>
    </row>
    <row r="329478" spans="16:16" x14ac:dyDescent="0.3">
      <c r="P329478" s="83"/>
    </row>
    <row r="329479" spans="16:16" x14ac:dyDescent="0.3">
      <c r="P329479" s="83"/>
    </row>
    <row r="329480" spans="16:16" x14ac:dyDescent="0.3">
      <c r="P329480" s="83"/>
    </row>
    <row r="329481" spans="16:16" x14ac:dyDescent="0.3">
      <c r="P329481" s="83"/>
    </row>
    <row r="329482" spans="16:16" x14ac:dyDescent="0.3">
      <c r="P329482" s="83"/>
    </row>
    <row r="329483" spans="16:16" x14ac:dyDescent="0.3">
      <c r="P329483" s="83"/>
    </row>
    <row r="329484" spans="16:16" x14ac:dyDescent="0.3">
      <c r="P329484" s="83"/>
    </row>
    <row r="329485" spans="16:16" x14ac:dyDescent="0.3">
      <c r="P329485" s="83"/>
    </row>
    <row r="329486" spans="16:16" x14ac:dyDescent="0.3">
      <c r="P329486" s="83"/>
    </row>
    <row r="329487" spans="16:16" x14ac:dyDescent="0.3">
      <c r="P329487" s="83"/>
    </row>
    <row r="329488" spans="16:16" x14ac:dyDescent="0.3">
      <c r="P329488" s="83"/>
    </row>
    <row r="329489" spans="16:16" x14ac:dyDescent="0.3">
      <c r="P329489" s="83"/>
    </row>
    <row r="329490" spans="16:16" x14ac:dyDescent="0.3">
      <c r="P329490" s="83"/>
    </row>
    <row r="329491" spans="16:16" x14ac:dyDescent="0.3">
      <c r="P329491" s="83"/>
    </row>
    <row r="329492" spans="16:16" x14ac:dyDescent="0.3">
      <c r="P329492" s="83"/>
    </row>
    <row r="329493" spans="16:16" x14ac:dyDescent="0.3">
      <c r="P329493" s="83"/>
    </row>
    <row r="329494" spans="16:16" x14ac:dyDescent="0.3">
      <c r="P329494" s="83"/>
    </row>
    <row r="329495" spans="16:16" x14ac:dyDescent="0.3">
      <c r="P329495" s="83"/>
    </row>
    <row r="329496" spans="16:16" x14ac:dyDescent="0.3">
      <c r="P329496" s="83"/>
    </row>
    <row r="329497" spans="16:16" x14ac:dyDescent="0.3">
      <c r="P329497" s="83"/>
    </row>
    <row r="329498" spans="16:16" x14ac:dyDescent="0.3">
      <c r="P329498" s="83"/>
    </row>
    <row r="329499" spans="16:16" x14ac:dyDescent="0.3">
      <c r="P329499" s="83"/>
    </row>
    <row r="329500" spans="16:16" x14ac:dyDescent="0.3">
      <c r="P329500" s="83"/>
    </row>
    <row r="329501" spans="16:16" x14ac:dyDescent="0.3">
      <c r="P329501" s="83"/>
    </row>
    <row r="329502" spans="16:16" x14ac:dyDescent="0.3">
      <c r="P329502" s="83"/>
    </row>
    <row r="329503" spans="16:16" x14ac:dyDescent="0.3">
      <c r="P329503" s="83"/>
    </row>
    <row r="329504" spans="16:16" x14ac:dyDescent="0.3">
      <c r="P329504" s="83"/>
    </row>
    <row r="329505" spans="16:16" x14ac:dyDescent="0.3">
      <c r="P329505" s="83"/>
    </row>
    <row r="329506" spans="16:16" x14ac:dyDescent="0.3">
      <c r="P329506" s="83"/>
    </row>
    <row r="329507" spans="16:16" x14ac:dyDescent="0.3">
      <c r="P329507" s="83"/>
    </row>
    <row r="329508" spans="16:16" x14ac:dyDescent="0.3">
      <c r="P329508" s="83"/>
    </row>
    <row r="329509" spans="16:16" x14ac:dyDescent="0.3">
      <c r="P329509" s="83"/>
    </row>
    <row r="329510" spans="16:16" x14ac:dyDescent="0.3">
      <c r="P329510" s="83"/>
    </row>
    <row r="329511" spans="16:16" x14ac:dyDescent="0.3">
      <c r="P329511" s="83"/>
    </row>
    <row r="329512" spans="16:16" x14ac:dyDescent="0.3">
      <c r="P329512" s="83"/>
    </row>
    <row r="329513" spans="16:16" x14ac:dyDescent="0.3">
      <c r="P329513" s="83"/>
    </row>
    <row r="329514" spans="16:16" x14ac:dyDescent="0.3">
      <c r="P329514" s="83"/>
    </row>
    <row r="329515" spans="16:16" x14ac:dyDescent="0.3">
      <c r="P329515" s="83"/>
    </row>
    <row r="329516" spans="16:16" x14ac:dyDescent="0.3">
      <c r="P329516" s="83"/>
    </row>
    <row r="329517" spans="16:16" x14ac:dyDescent="0.3">
      <c r="P329517" s="83"/>
    </row>
    <row r="329518" spans="16:16" x14ac:dyDescent="0.3">
      <c r="P329518" s="83"/>
    </row>
    <row r="329519" spans="16:16" x14ac:dyDescent="0.3">
      <c r="P329519" s="83"/>
    </row>
    <row r="329520" spans="16:16" x14ac:dyDescent="0.3">
      <c r="P329520" s="83"/>
    </row>
    <row r="329521" spans="16:16" x14ac:dyDescent="0.3">
      <c r="P329521" s="83"/>
    </row>
    <row r="329522" spans="16:16" x14ac:dyDescent="0.3">
      <c r="P329522" s="83"/>
    </row>
    <row r="329523" spans="16:16" x14ac:dyDescent="0.3">
      <c r="P329523" s="83"/>
    </row>
    <row r="329524" spans="16:16" x14ac:dyDescent="0.3">
      <c r="P329524" s="83"/>
    </row>
    <row r="329525" spans="16:16" x14ac:dyDescent="0.3">
      <c r="P329525" s="83"/>
    </row>
    <row r="329526" spans="16:16" x14ac:dyDescent="0.3">
      <c r="P329526" s="83"/>
    </row>
    <row r="329527" spans="16:16" x14ac:dyDescent="0.3">
      <c r="P329527" s="83"/>
    </row>
    <row r="329528" spans="16:16" x14ac:dyDescent="0.3">
      <c r="P329528" s="83"/>
    </row>
    <row r="329529" spans="16:16" x14ac:dyDescent="0.3">
      <c r="P329529" s="83"/>
    </row>
    <row r="329530" spans="16:16" x14ac:dyDescent="0.3">
      <c r="P329530" s="83"/>
    </row>
    <row r="329531" spans="16:16" x14ac:dyDescent="0.3">
      <c r="P329531" s="83"/>
    </row>
    <row r="329532" spans="16:16" x14ac:dyDescent="0.3">
      <c r="P329532" s="83"/>
    </row>
    <row r="329533" spans="16:16" x14ac:dyDescent="0.3">
      <c r="P329533" s="83"/>
    </row>
    <row r="329534" spans="16:16" x14ac:dyDescent="0.3">
      <c r="P329534" s="83"/>
    </row>
    <row r="329535" spans="16:16" x14ac:dyDescent="0.3">
      <c r="P329535" s="83"/>
    </row>
    <row r="329536" spans="16:16" x14ac:dyDescent="0.3">
      <c r="P329536" s="83"/>
    </row>
    <row r="329537" spans="16:16" x14ac:dyDescent="0.3">
      <c r="P329537" s="83"/>
    </row>
    <row r="329538" spans="16:16" x14ac:dyDescent="0.3">
      <c r="P329538" s="83"/>
    </row>
    <row r="329539" spans="16:16" x14ac:dyDescent="0.3">
      <c r="P329539" s="83"/>
    </row>
    <row r="329540" spans="16:16" x14ac:dyDescent="0.3">
      <c r="P329540" s="83"/>
    </row>
    <row r="329541" spans="16:16" x14ac:dyDescent="0.3">
      <c r="P329541" s="83"/>
    </row>
    <row r="329542" spans="16:16" x14ac:dyDescent="0.3">
      <c r="P329542" s="83"/>
    </row>
    <row r="329543" spans="16:16" x14ac:dyDescent="0.3">
      <c r="P329543" s="83"/>
    </row>
    <row r="329544" spans="16:16" x14ac:dyDescent="0.3">
      <c r="P329544" s="83"/>
    </row>
    <row r="329545" spans="16:16" x14ac:dyDescent="0.3">
      <c r="P329545" s="83"/>
    </row>
    <row r="329546" spans="16:16" x14ac:dyDescent="0.3">
      <c r="P329546" s="83"/>
    </row>
    <row r="329547" spans="16:16" x14ac:dyDescent="0.3">
      <c r="P329547" s="83"/>
    </row>
    <row r="329548" spans="16:16" x14ac:dyDescent="0.3">
      <c r="P329548" s="83"/>
    </row>
    <row r="329549" spans="16:16" x14ac:dyDescent="0.3">
      <c r="P329549" s="83"/>
    </row>
    <row r="329550" spans="16:16" x14ac:dyDescent="0.3">
      <c r="P329550" s="83"/>
    </row>
    <row r="329551" spans="16:16" x14ac:dyDescent="0.3">
      <c r="P329551" s="83"/>
    </row>
    <row r="329552" spans="16:16" x14ac:dyDescent="0.3">
      <c r="P329552" s="83"/>
    </row>
    <row r="329553" spans="16:16" x14ac:dyDescent="0.3">
      <c r="P329553" s="83"/>
    </row>
    <row r="329554" spans="16:16" x14ac:dyDescent="0.3">
      <c r="P329554" s="83"/>
    </row>
    <row r="329555" spans="16:16" x14ac:dyDescent="0.3">
      <c r="P329555" s="83"/>
    </row>
    <row r="329556" spans="16:16" x14ac:dyDescent="0.3">
      <c r="P329556" s="83"/>
    </row>
    <row r="329557" spans="16:16" x14ac:dyDescent="0.3">
      <c r="P329557" s="83"/>
    </row>
    <row r="329558" spans="16:16" x14ac:dyDescent="0.3">
      <c r="P329558" s="83"/>
    </row>
    <row r="329559" spans="16:16" x14ac:dyDescent="0.3">
      <c r="P329559" s="83"/>
    </row>
    <row r="329560" spans="16:16" x14ac:dyDescent="0.3">
      <c r="P329560" s="83"/>
    </row>
    <row r="329561" spans="16:16" x14ac:dyDescent="0.3">
      <c r="P329561" s="83"/>
    </row>
    <row r="329562" spans="16:16" x14ac:dyDescent="0.3">
      <c r="P329562" s="83"/>
    </row>
    <row r="329563" spans="16:16" x14ac:dyDescent="0.3">
      <c r="P329563" s="83"/>
    </row>
    <row r="329564" spans="16:16" x14ac:dyDescent="0.3">
      <c r="P329564" s="83"/>
    </row>
    <row r="329565" spans="16:16" x14ac:dyDescent="0.3">
      <c r="P329565" s="83"/>
    </row>
    <row r="329566" spans="16:16" x14ac:dyDescent="0.3">
      <c r="P329566" s="83"/>
    </row>
    <row r="329567" spans="16:16" x14ac:dyDescent="0.3">
      <c r="P329567" s="83"/>
    </row>
    <row r="329568" spans="16:16" x14ac:dyDescent="0.3">
      <c r="P329568" s="83"/>
    </row>
    <row r="329569" spans="16:16" x14ac:dyDescent="0.3">
      <c r="P329569" s="83"/>
    </row>
    <row r="329570" spans="16:16" x14ac:dyDescent="0.3">
      <c r="P329570" s="83"/>
    </row>
    <row r="329571" spans="16:16" x14ac:dyDescent="0.3">
      <c r="P329571" s="83"/>
    </row>
    <row r="329572" spans="16:16" x14ac:dyDescent="0.3">
      <c r="P329572" s="83"/>
    </row>
    <row r="329573" spans="16:16" x14ac:dyDescent="0.3">
      <c r="P329573" s="83"/>
    </row>
    <row r="329574" spans="16:16" x14ac:dyDescent="0.3">
      <c r="P329574" s="83"/>
    </row>
    <row r="329575" spans="16:16" x14ac:dyDescent="0.3">
      <c r="P329575" s="83"/>
    </row>
    <row r="329576" spans="16:16" x14ac:dyDescent="0.3">
      <c r="P329576" s="83"/>
    </row>
    <row r="329577" spans="16:16" x14ac:dyDescent="0.3">
      <c r="P329577" s="83"/>
    </row>
    <row r="329578" spans="16:16" x14ac:dyDescent="0.3">
      <c r="P329578" s="83"/>
    </row>
    <row r="329579" spans="16:16" x14ac:dyDescent="0.3">
      <c r="P329579" s="83"/>
    </row>
    <row r="329580" spans="16:16" x14ac:dyDescent="0.3">
      <c r="P329580" s="83"/>
    </row>
    <row r="329581" spans="16:16" x14ac:dyDescent="0.3">
      <c r="P329581" s="83"/>
    </row>
    <row r="329582" spans="16:16" x14ac:dyDescent="0.3">
      <c r="P329582" s="83"/>
    </row>
    <row r="329583" spans="16:16" x14ac:dyDescent="0.3">
      <c r="P329583" s="83"/>
    </row>
    <row r="329584" spans="16:16" x14ac:dyDescent="0.3">
      <c r="P329584" s="83"/>
    </row>
    <row r="329585" spans="16:16" x14ac:dyDescent="0.3">
      <c r="P329585" s="83"/>
    </row>
    <row r="329586" spans="16:16" x14ac:dyDescent="0.3">
      <c r="P329586" s="83"/>
    </row>
    <row r="329587" spans="16:16" x14ac:dyDescent="0.3">
      <c r="P329587" s="83"/>
    </row>
    <row r="329588" spans="16:16" x14ac:dyDescent="0.3">
      <c r="P329588" s="83"/>
    </row>
    <row r="329589" spans="16:16" x14ac:dyDescent="0.3">
      <c r="P329589" s="83"/>
    </row>
    <row r="329590" spans="16:16" x14ac:dyDescent="0.3">
      <c r="P329590" s="83"/>
    </row>
    <row r="329591" spans="16:16" x14ac:dyDescent="0.3">
      <c r="P329591" s="83"/>
    </row>
    <row r="329592" spans="16:16" x14ac:dyDescent="0.3">
      <c r="P329592" s="83"/>
    </row>
    <row r="329593" spans="16:16" x14ac:dyDescent="0.3">
      <c r="P329593" s="83"/>
    </row>
    <row r="329594" spans="16:16" x14ac:dyDescent="0.3">
      <c r="P329594" s="83"/>
    </row>
    <row r="329595" spans="16:16" x14ac:dyDescent="0.3">
      <c r="P329595" s="83"/>
    </row>
    <row r="329596" spans="16:16" x14ac:dyDescent="0.3">
      <c r="P329596" s="83"/>
    </row>
    <row r="329597" spans="16:16" x14ac:dyDescent="0.3">
      <c r="P329597" s="83"/>
    </row>
    <row r="329598" spans="16:16" x14ac:dyDescent="0.3">
      <c r="P329598" s="83"/>
    </row>
    <row r="329599" spans="16:16" x14ac:dyDescent="0.3">
      <c r="P329599" s="83"/>
    </row>
    <row r="329600" spans="16:16" x14ac:dyDescent="0.3">
      <c r="P329600" s="83"/>
    </row>
    <row r="329601" spans="16:16" x14ac:dyDescent="0.3">
      <c r="P329601" s="83"/>
    </row>
    <row r="329602" spans="16:16" x14ac:dyDescent="0.3">
      <c r="P329602" s="83"/>
    </row>
    <row r="329603" spans="16:16" x14ac:dyDescent="0.3">
      <c r="P329603" s="83"/>
    </row>
    <row r="329604" spans="16:16" x14ac:dyDescent="0.3">
      <c r="P329604" s="83"/>
    </row>
    <row r="329605" spans="16:16" x14ac:dyDescent="0.3">
      <c r="P329605" s="83"/>
    </row>
    <row r="329606" spans="16:16" x14ac:dyDescent="0.3">
      <c r="P329606" s="83"/>
    </row>
    <row r="329607" spans="16:16" x14ac:dyDescent="0.3">
      <c r="P329607" s="83"/>
    </row>
    <row r="329608" spans="16:16" x14ac:dyDescent="0.3">
      <c r="P329608" s="83"/>
    </row>
    <row r="329609" spans="16:16" x14ac:dyDescent="0.3">
      <c r="P329609" s="83"/>
    </row>
    <row r="329610" spans="16:16" x14ac:dyDescent="0.3">
      <c r="P329610" s="83"/>
    </row>
    <row r="329611" spans="16:16" x14ac:dyDescent="0.3">
      <c r="P329611" s="83"/>
    </row>
    <row r="329612" spans="16:16" x14ac:dyDescent="0.3">
      <c r="P329612" s="83"/>
    </row>
    <row r="329613" spans="16:16" x14ac:dyDescent="0.3">
      <c r="P329613" s="83"/>
    </row>
    <row r="329614" spans="16:16" x14ac:dyDescent="0.3">
      <c r="P329614" s="83"/>
    </row>
    <row r="329615" spans="16:16" x14ac:dyDescent="0.3">
      <c r="P329615" s="83"/>
    </row>
    <row r="329616" spans="16:16" x14ac:dyDescent="0.3">
      <c r="P329616" s="83"/>
    </row>
    <row r="329617" spans="16:16" x14ac:dyDescent="0.3">
      <c r="P329617" s="83"/>
    </row>
    <row r="329618" spans="16:16" x14ac:dyDescent="0.3">
      <c r="P329618" s="83"/>
    </row>
    <row r="329619" spans="16:16" x14ac:dyDescent="0.3">
      <c r="P329619" s="83"/>
    </row>
    <row r="329620" spans="16:16" x14ac:dyDescent="0.3">
      <c r="P329620" s="83"/>
    </row>
    <row r="329621" spans="16:16" x14ac:dyDescent="0.3">
      <c r="P329621" s="83"/>
    </row>
    <row r="329622" spans="16:16" x14ac:dyDescent="0.3">
      <c r="P329622" s="83"/>
    </row>
    <row r="329623" spans="16:16" x14ac:dyDescent="0.3">
      <c r="P329623" s="83"/>
    </row>
    <row r="329624" spans="16:16" x14ac:dyDescent="0.3">
      <c r="P329624" s="83"/>
    </row>
    <row r="329625" spans="16:16" x14ac:dyDescent="0.3">
      <c r="P329625" s="83"/>
    </row>
    <row r="329626" spans="16:16" x14ac:dyDescent="0.3">
      <c r="P329626" s="83"/>
    </row>
    <row r="329627" spans="16:16" x14ac:dyDescent="0.3">
      <c r="P329627" s="83"/>
    </row>
    <row r="329628" spans="16:16" x14ac:dyDescent="0.3">
      <c r="P329628" s="83"/>
    </row>
    <row r="329629" spans="16:16" x14ac:dyDescent="0.3">
      <c r="P329629" s="83"/>
    </row>
    <row r="329630" spans="16:16" x14ac:dyDescent="0.3">
      <c r="P329630" s="83"/>
    </row>
    <row r="329631" spans="16:16" x14ac:dyDescent="0.3">
      <c r="P329631" s="83"/>
    </row>
    <row r="329632" spans="16:16" x14ac:dyDescent="0.3">
      <c r="P329632" s="83"/>
    </row>
    <row r="329633" spans="16:16" x14ac:dyDescent="0.3">
      <c r="P329633" s="83"/>
    </row>
    <row r="329634" spans="16:16" x14ac:dyDescent="0.3">
      <c r="P329634" s="83"/>
    </row>
    <row r="329635" spans="16:16" x14ac:dyDescent="0.3">
      <c r="P329635" s="83"/>
    </row>
    <row r="329636" spans="16:16" x14ac:dyDescent="0.3">
      <c r="P329636" s="83"/>
    </row>
    <row r="329637" spans="16:16" x14ac:dyDescent="0.3">
      <c r="P329637" s="83"/>
    </row>
    <row r="329638" spans="16:16" x14ac:dyDescent="0.3">
      <c r="P329638" s="83"/>
    </row>
    <row r="329639" spans="16:16" x14ac:dyDescent="0.3">
      <c r="P329639" s="83"/>
    </row>
    <row r="329640" spans="16:16" x14ac:dyDescent="0.3">
      <c r="P329640" s="83"/>
    </row>
    <row r="329641" spans="16:16" x14ac:dyDescent="0.3">
      <c r="P329641" s="83"/>
    </row>
    <row r="329642" spans="16:16" x14ac:dyDescent="0.3">
      <c r="P329642" s="83"/>
    </row>
    <row r="329643" spans="16:16" x14ac:dyDescent="0.3">
      <c r="P329643" s="83"/>
    </row>
    <row r="329644" spans="16:16" x14ac:dyDescent="0.3">
      <c r="P329644" s="83"/>
    </row>
    <row r="329645" spans="16:16" x14ac:dyDescent="0.3">
      <c r="P329645" s="83"/>
    </row>
    <row r="329646" spans="16:16" x14ac:dyDescent="0.3">
      <c r="P329646" s="83"/>
    </row>
    <row r="329647" spans="16:16" x14ac:dyDescent="0.3">
      <c r="P329647" s="83"/>
    </row>
    <row r="329648" spans="16:16" x14ac:dyDescent="0.3">
      <c r="P329648" s="83"/>
    </row>
    <row r="329649" spans="16:16" x14ac:dyDescent="0.3">
      <c r="P329649" s="83"/>
    </row>
    <row r="329650" spans="16:16" x14ac:dyDescent="0.3">
      <c r="P329650" s="83"/>
    </row>
    <row r="329651" spans="16:16" x14ac:dyDescent="0.3">
      <c r="P329651" s="83"/>
    </row>
    <row r="329652" spans="16:16" x14ac:dyDescent="0.3">
      <c r="P329652" s="83"/>
    </row>
    <row r="329653" spans="16:16" x14ac:dyDescent="0.3">
      <c r="P329653" s="83"/>
    </row>
    <row r="329654" spans="16:16" x14ac:dyDescent="0.3">
      <c r="P329654" s="83"/>
    </row>
    <row r="329655" spans="16:16" x14ac:dyDescent="0.3">
      <c r="P329655" s="83"/>
    </row>
    <row r="329656" spans="16:16" x14ac:dyDescent="0.3">
      <c r="P329656" s="83"/>
    </row>
    <row r="329657" spans="16:16" x14ac:dyDescent="0.3">
      <c r="P329657" s="83"/>
    </row>
    <row r="329658" spans="16:16" x14ac:dyDescent="0.3">
      <c r="P329658" s="83"/>
    </row>
    <row r="329659" spans="16:16" x14ac:dyDescent="0.3">
      <c r="P329659" s="83"/>
    </row>
    <row r="329660" spans="16:16" x14ac:dyDescent="0.3">
      <c r="P329660" s="83"/>
    </row>
    <row r="329661" spans="16:16" x14ac:dyDescent="0.3">
      <c r="P329661" s="83"/>
    </row>
    <row r="329662" spans="16:16" x14ac:dyDescent="0.3">
      <c r="P329662" s="83"/>
    </row>
    <row r="329663" spans="16:16" x14ac:dyDescent="0.3">
      <c r="P329663" s="83"/>
    </row>
    <row r="329664" spans="16:16" x14ac:dyDescent="0.3">
      <c r="P329664" s="83"/>
    </row>
    <row r="329665" spans="16:16" x14ac:dyDescent="0.3">
      <c r="P329665" s="83"/>
    </row>
    <row r="329666" spans="16:16" x14ac:dyDescent="0.3">
      <c r="P329666" s="83"/>
    </row>
    <row r="329667" spans="16:16" x14ac:dyDescent="0.3">
      <c r="P329667" s="83"/>
    </row>
    <row r="329668" spans="16:16" x14ac:dyDescent="0.3">
      <c r="P329668" s="83"/>
    </row>
    <row r="329669" spans="16:16" x14ac:dyDescent="0.3">
      <c r="P329669" s="83"/>
    </row>
    <row r="329670" spans="16:16" x14ac:dyDescent="0.3">
      <c r="P329670" s="83"/>
    </row>
    <row r="329671" spans="16:16" x14ac:dyDescent="0.3">
      <c r="P329671" s="83"/>
    </row>
    <row r="329672" spans="16:16" x14ac:dyDescent="0.3">
      <c r="P329672" s="83"/>
    </row>
    <row r="329673" spans="16:16" x14ac:dyDescent="0.3">
      <c r="P329673" s="83"/>
    </row>
    <row r="329674" spans="16:16" x14ac:dyDescent="0.3">
      <c r="P329674" s="83"/>
    </row>
    <row r="329675" spans="16:16" x14ac:dyDescent="0.3">
      <c r="P329675" s="83"/>
    </row>
    <row r="329676" spans="16:16" x14ac:dyDescent="0.3">
      <c r="P329676" s="83"/>
    </row>
    <row r="329677" spans="16:16" x14ac:dyDescent="0.3">
      <c r="P329677" s="83"/>
    </row>
    <row r="329678" spans="16:16" x14ac:dyDescent="0.3">
      <c r="P329678" s="83"/>
    </row>
    <row r="329679" spans="16:16" x14ac:dyDescent="0.3">
      <c r="P329679" s="83"/>
    </row>
    <row r="329680" spans="16:16" x14ac:dyDescent="0.3">
      <c r="P329680" s="83"/>
    </row>
    <row r="329681" spans="16:16" x14ac:dyDescent="0.3">
      <c r="P329681" s="83"/>
    </row>
    <row r="329682" spans="16:16" x14ac:dyDescent="0.3">
      <c r="P329682" s="83"/>
    </row>
    <row r="329683" spans="16:16" x14ac:dyDescent="0.3">
      <c r="P329683" s="83"/>
    </row>
    <row r="329684" spans="16:16" x14ac:dyDescent="0.3">
      <c r="P329684" s="83"/>
    </row>
    <row r="329685" spans="16:16" x14ac:dyDescent="0.3">
      <c r="P329685" s="83"/>
    </row>
    <row r="329686" spans="16:16" x14ac:dyDescent="0.3">
      <c r="P329686" s="83"/>
    </row>
    <row r="329687" spans="16:16" x14ac:dyDescent="0.3">
      <c r="P329687" s="83"/>
    </row>
    <row r="329688" spans="16:16" x14ac:dyDescent="0.3">
      <c r="P329688" s="83"/>
    </row>
    <row r="329689" spans="16:16" x14ac:dyDescent="0.3">
      <c r="P329689" s="83"/>
    </row>
    <row r="329690" spans="16:16" x14ac:dyDescent="0.3">
      <c r="P329690" s="83"/>
    </row>
    <row r="329691" spans="16:16" x14ac:dyDescent="0.3">
      <c r="P329691" s="83"/>
    </row>
    <row r="329692" spans="16:16" x14ac:dyDescent="0.3">
      <c r="P329692" s="83"/>
    </row>
    <row r="329693" spans="16:16" x14ac:dyDescent="0.3">
      <c r="P329693" s="83"/>
    </row>
    <row r="329694" spans="16:16" x14ac:dyDescent="0.3">
      <c r="P329694" s="83"/>
    </row>
    <row r="329695" spans="16:16" x14ac:dyDescent="0.3">
      <c r="P329695" s="83"/>
    </row>
    <row r="329696" spans="16:16" x14ac:dyDescent="0.3">
      <c r="P329696" s="83"/>
    </row>
    <row r="329697" spans="16:16" x14ac:dyDescent="0.3">
      <c r="P329697" s="83"/>
    </row>
    <row r="329698" spans="16:16" x14ac:dyDescent="0.3">
      <c r="P329698" s="83"/>
    </row>
    <row r="329699" spans="16:16" x14ac:dyDescent="0.3">
      <c r="P329699" s="83"/>
    </row>
    <row r="329700" spans="16:16" x14ac:dyDescent="0.3">
      <c r="P329700" s="83"/>
    </row>
    <row r="329701" spans="16:16" x14ac:dyDescent="0.3">
      <c r="P329701" s="83"/>
    </row>
    <row r="329702" spans="16:16" x14ac:dyDescent="0.3">
      <c r="P329702" s="83"/>
    </row>
    <row r="329703" spans="16:16" x14ac:dyDescent="0.3">
      <c r="P329703" s="83"/>
    </row>
    <row r="329704" spans="16:16" x14ac:dyDescent="0.3">
      <c r="P329704" s="83"/>
    </row>
    <row r="329705" spans="16:16" x14ac:dyDescent="0.3">
      <c r="P329705" s="83"/>
    </row>
    <row r="329706" spans="16:16" x14ac:dyDescent="0.3">
      <c r="P329706" s="83"/>
    </row>
    <row r="329707" spans="16:16" x14ac:dyDescent="0.3">
      <c r="P329707" s="83"/>
    </row>
    <row r="329708" spans="16:16" x14ac:dyDescent="0.3">
      <c r="P329708" s="83"/>
    </row>
    <row r="329709" spans="16:16" x14ac:dyDescent="0.3">
      <c r="P329709" s="83"/>
    </row>
    <row r="329710" spans="16:16" x14ac:dyDescent="0.3">
      <c r="P329710" s="83"/>
    </row>
    <row r="329711" spans="16:16" x14ac:dyDescent="0.3">
      <c r="P329711" s="83"/>
    </row>
    <row r="329712" spans="16:16" x14ac:dyDescent="0.3">
      <c r="P329712" s="83"/>
    </row>
    <row r="329713" spans="16:16" x14ac:dyDescent="0.3">
      <c r="P329713" s="83"/>
    </row>
    <row r="329714" spans="16:16" x14ac:dyDescent="0.3">
      <c r="P329714" s="83"/>
    </row>
    <row r="329715" spans="16:16" x14ac:dyDescent="0.3">
      <c r="P329715" s="83"/>
    </row>
    <row r="329716" spans="16:16" x14ac:dyDescent="0.3">
      <c r="P329716" s="83"/>
    </row>
    <row r="329717" spans="16:16" x14ac:dyDescent="0.3">
      <c r="P329717" s="83"/>
    </row>
    <row r="329718" spans="16:16" x14ac:dyDescent="0.3">
      <c r="P329718" s="83"/>
    </row>
    <row r="329719" spans="16:16" x14ac:dyDescent="0.3">
      <c r="P329719" s="83"/>
    </row>
    <row r="329720" spans="16:16" x14ac:dyDescent="0.3">
      <c r="P329720" s="83"/>
    </row>
    <row r="329721" spans="16:16" x14ac:dyDescent="0.3">
      <c r="P329721" s="83"/>
    </row>
    <row r="329722" spans="16:16" x14ac:dyDescent="0.3">
      <c r="P329722" s="83"/>
    </row>
    <row r="329723" spans="16:16" x14ac:dyDescent="0.3">
      <c r="P329723" s="83"/>
    </row>
    <row r="329724" spans="16:16" x14ac:dyDescent="0.3">
      <c r="P329724" s="83"/>
    </row>
    <row r="329725" spans="16:16" x14ac:dyDescent="0.3">
      <c r="P329725" s="83"/>
    </row>
    <row r="329726" spans="16:16" x14ac:dyDescent="0.3">
      <c r="P329726" s="83"/>
    </row>
    <row r="329727" spans="16:16" x14ac:dyDescent="0.3">
      <c r="P329727" s="83"/>
    </row>
    <row r="329728" spans="16:16" x14ac:dyDescent="0.3">
      <c r="P329728" s="83"/>
    </row>
    <row r="329729" spans="16:16" x14ac:dyDescent="0.3">
      <c r="P329729" s="83"/>
    </row>
    <row r="329730" spans="16:16" x14ac:dyDescent="0.3">
      <c r="P329730" s="83"/>
    </row>
    <row r="329731" spans="16:16" x14ac:dyDescent="0.3">
      <c r="P329731" s="83"/>
    </row>
    <row r="329732" spans="16:16" x14ac:dyDescent="0.3">
      <c r="P329732" s="83"/>
    </row>
    <row r="329733" spans="16:16" x14ac:dyDescent="0.3">
      <c r="P329733" s="83"/>
    </row>
    <row r="329734" spans="16:16" x14ac:dyDescent="0.3">
      <c r="P329734" s="83"/>
    </row>
    <row r="329735" spans="16:16" x14ac:dyDescent="0.3">
      <c r="P329735" s="83"/>
    </row>
    <row r="329736" spans="16:16" x14ac:dyDescent="0.3">
      <c r="P329736" s="83"/>
    </row>
    <row r="329737" spans="16:16" x14ac:dyDescent="0.3">
      <c r="P329737" s="83"/>
    </row>
    <row r="329738" spans="16:16" x14ac:dyDescent="0.3">
      <c r="P329738" s="83"/>
    </row>
    <row r="329739" spans="16:16" x14ac:dyDescent="0.3">
      <c r="P329739" s="83"/>
    </row>
    <row r="329740" spans="16:16" x14ac:dyDescent="0.3">
      <c r="P329740" s="83"/>
    </row>
    <row r="329741" spans="16:16" x14ac:dyDescent="0.3">
      <c r="P329741" s="83"/>
    </row>
    <row r="329742" spans="16:16" x14ac:dyDescent="0.3">
      <c r="P329742" s="83"/>
    </row>
    <row r="329743" spans="16:16" x14ac:dyDescent="0.3">
      <c r="P329743" s="83"/>
    </row>
    <row r="329744" spans="16:16" x14ac:dyDescent="0.3">
      <c r="P329744" s="83"/>
    </row>
    <row r="329745" spans="16:16" x14ac:dyDescent="0.3">
      <c r="P329745" s="83"/>
    </row>
    <row r="329746" spans="16:16" x14ac:dyDescent="0.3">
      <c r="P329746" s="83"/>
    </row>
    <row r="329747" spans="16:16" x14ac:dyDescent="0.3">
      <c r="P329747" s="83"/>
    </row>
    <row r="329748" spans="16:16" x14ac:dyDescent="0.3">
      <c r="P329748" s="83"/>
    </row>
    <row r="329749" spans="16:16" x14ac:dyDescent="0.3">
      <c r="P329749" s="83"/>
    </row>
    <row r="329750" spans="16:16" x14ac:dyDescent="0.3">
      <c r="P329750" s="83"/>
    </row>
    <row r="329751" spans="16:16" x14ac:dyDescent="0.3">
      <c r="P329751" s="83"/>
    </row>
    <row r="329752" spans="16:16" x14ac:dyDescent="0.3">
      <c r="P329752" s="83"/>
    </row>
    <row r="329753" spans="16:16" x14ac:dyDescent="0.3">
      <c r="P329753" s="83"/>
    </row>
    <row r="329754" spans="16:16" x14ac:dyDescent="0.3">
      <c r="P329754" s="83"/>
    </row>
    <row r="329755" spans="16:16" x14ac:dyDescent="0.3">
      <c r="P329755" s="83"/>
    </row>
    <row r="329756" spans="16:16" x14ac:dyDescent="0.3">
      <c r="P329756" s="83"/>
    </row>
    <row r="329757" spans="16:16" x14ac:dyDescent="0.3">
      <c r="P329757" s="83"/>
    </row>
    <row r="329758" spans="16:16" x14ac:dyDescent="0.3">
      <c r="P329758" s="83"/>
    </row>
    <row r="329759" spans="16:16" x14ac:dyDescent="0.3">
      <c r="P329759" s="83"/>
    </row>
    <row r="329760" spans="16:16" x14ac:dyDescent="0.3">
      <c r="P329760" s="83"/>
    </row>
    <row r="329761" spans="16:16" x14ac:dyDescent="0.3">
      <c r="P329761" s="83"/>
    </row>
    <row r="329762" spans="16:16" x14ac:dyDescent="0.3">
      <c r="P329762" s="83"/>
    </row>
    <row r="329763" spans="16:16" x14ac:dyDescent="0.3">
      <c r="P329763" s="83"/>
    </row>
    <row r="329764" spans="16:16" x14ac:dyDescent="0.3">
      <c r="P329764" s="83"/>
    </row>
    <row r="329765" spans="16:16" x14ac:dyDescent="0.3">
      <c r="P329765" s="83"/>
    </row>
    <row r="329766" spans="16:16" x14ac:dyDescent="0.3">
      <c r="P329766" s="83"/>
    </row>
    <row r="329767" spans="16:16" x14ac:dyDescent="0.3">
      <c r="P329767" s="83"/>
    </row>
    <row r="329768" spans="16:16" x14ac:dyDescent="0.3">
      <c r="P329768" s="83"/>
    </row>
    <row r="329769" spans="16:16" x14ac:dyDescent="0.3">
      <c r="P329769" s="83"/>
    </row>
    <row r="329770" spans="16:16" x14ac:dyDescent="0.3">
      <c r="P329770" s="83"/>
    </row>
    <row r="329771" spans="16:16" x14ac:dyDescent="0.3">
      <c r="P329771" s="83"/>
    </row>
    <row r="329772" spans="16:16" x14ac:dyDescent="0.3">
      <c r="P329772" s="83"/>
    </row>
    <row r="329773" spans="16:16" x14ac:dyDescent="0.3">
      <c r="P329773" s="83"/>
    </row>
    <row r="329774" spans="16:16" x14ac:dyDescent="0.3">
      <c r="P329774" s="83"/>
    </row>
    <row r="329775" spans="16:16" x14ac:dyDescent="0.3">
      <c r="P329775" s="83"/>
    </row>
    <row r="329776" spans="16:16" x14ac:dyDescent="0.3">
      <c r="P329776" s="83"/>
    </row>
    <row r="329777" spans="16:16" x14ac:dyDescent="0.3">
      <c r="P329777" s="83"/>
    </row>
    <row r="329778" spans="16:16" x14ac:dyDescent="0.3">
      <c r="P329778" s="83"/>
    </row>
    <row r="329779" spans="16:16" x14ac:dyDescent="0.3">
      <c r="P329779" s="83"/>
    </row>
    <row r="329780" spans="16:16" x14ac:dyDescent="0.3">
      <c r="P329780" s="83"/>
    </row>
    <row r="329781" spans="16:16" x14ac:dyDescent="0.3">
      <c r="P329781" s="83"/>
    </row>
    <row r="329782" spans="16:16" x14ac:dyDescent="0.3">
      <c r="P329782" s="83"/>
    </row>
    <row r="329783" spans="16:16" x14ac:dyDescent="0.3">
      <c r="P329783" s="83"/>
    </row>
    <row r="329784" spans="16:16" x14ac:dyDescent="0.3">
      <c r="P329784" s="83"/>
    </row>
    <row r="329785" spans="16:16" x14ac:dyDescent="0.3">
      <c r="P329785" s="83"/>
    </row>
    <row r="329786" spans="16:16" x14ac:dyDescent="0.3">
      <c r="P329786" s="83"/>
    </row>
    <row r="329787" spans="16:16" x14ac:dyDescent="0.3">
      <c r="P329787" s="83"/>
    </row>
    <row r="329788" spans="16:16" x14ac:dyDescent="0.3">
      <c r="P329788" s="83"/>
    </row>
    <row r="329789" spans="16:16" x14ac:dyDescent="0.3">
      <c r="P329789" s="83"/>
    </row>
    <row r="329790" spans="16:16" x14ac:dyDescent="0.3">
      <c r="P329790" s="83"/>
    </row>
    <row r="329791" spans="16:16" x14ac:dyDescent="0.3">
      <c r="P329791" s="83"/>
    </row>
    <row r="329792" spans="16:16" x14ac:dyDescent="0.3">
      <c r="P329792" s="83"/>
    </row>
    <row r="329793" spans="16:16" x14ac:dyDescent="0.3">
      <c r="P329793" s="83"/>
    </row>
    <row r="329794" spans="16:16" x14ac:dyDescent="0.3">
      <c r="P329794" s="83"/>
    </row>
    <row r="329795" spans="16:16" x14ac:dyDescent="0.3">
      <c r="P329795" s="83"/>
    </row>
    <row r="329796" spans="16:16" x14ac:dyDescent="0.3">
      <c r="P329796" s="83"/>
    </row>
    <row r="329797" spans="16:16" x14ac:dyDescent="0.3">
      <c r="P329797" s="83"/>
    </row>
    <row r="329798" spans="16:16" x14ac:dyDescent="0.3">
      <c r="P329798" s="83"/>
    </row>
    <row r="329799" spans="16:16" x14ac:dyDescent="0.3">
      <c r="P329799" s="83"/>
    </row>
    <row r="329800" spans="16:16" x14ac:dyDescent="0.3">
      <c r="P329800" s="83"/>
    </row>
    <row r="329801" spans="16:16" x14ac:dyDescent="0.3">
      <c r="P329801" s="83"/>
    </row>
    <row r="329802" spans="16:16" x14ac:dyDescent="0.3">
      <c r="P329802" s="83"/>
    </row>
    <row r="329803" spans="16:16" x14ac:dyDescent="0.3">
      <c r="P329803" s="83"/>
    </row>
    <row r="329804" spans="16:16" x14ac:dyDescent="0.3">
      <c r="P329804" s="83"/>
    </row>
    <row r="329805" spans="16:16" x14ac:dyDescent="0.3">
      <c r="P329805" s="83"/>
    </row>
    <row r="329806" spans="16:16" x14ac:dyDescent="0.3">
      <c r="P329806" s="83"/>
    </row>
    <row r="329807" spans="16:16" x14ac:dyDescent="0.3">
      <c r="P329807" s="83"/>
    </row>
    <row r="329808" spans="16:16" x14ac:dyDescent="0.3">
      <c r="P329808" s="83"/>
    </row>
    <row r="329809" spans="16:16" x14ac:dyDescent="0.3">
      <c r="P329809" s="83"/>
    </row>
    <row r="329810" spans="16:16" x14ac:dyDescent="0.3">
      <c r="P329810" s="83"/>
    </row>
    <row r="329811" spans="16:16" x14ac:dyDescent="0.3">
      <c r="P329811" s="83"/>
    </row>
    <row r="329812" spans="16:16" x14ac:dyDescent="0.3">
      <c r="P329812" s="83"/>
    </row>
    <row r="329813" spans="16:16" x14ac:dyDescent="0.3">
      <c r="P329813" s="83"/>
    </row>
    <row r="329814" spans="16:16" x14ac:dyDescent="0.3">
      <c r="P329814" s="83"/>
    </row>
    <row r="329815" spans="16:16" x14ac:dyDescent="0.3">
      <c r="P329815" s="83"/>
    </row>
    <row r="329816" spans="16:16" x14ac:dyDescent="0.3">
      <c r="P329816" s="83"/>
    </row>
    <row r="329817" spans="16:16" x14ac:dyDescent="0.3">
      <c r="P329817" s="83"/>
    </row>
    <row r="329818" spans="16:16" x14ac:dyDescent="0.3">
      <c r="P329818" s="83"/>
    </row>
    <row r="329819" spans="16:16" x14ac:dyDescent="0.3">
      <c r="P329819" s="83"/>
    </row>
    <row r="329820" spans="16:16" x14ac:dyDescent="0.3">
      <c r="P329820" s="83"/>
    </row>
    <row r="329821" spans="16:16" x14ac:dyDescent="0.3">
      <c r="P329821" s="83"/>
    </row>
    <row r="329822" spans="16:16" x14ac:dyDescent="0.3">
      <c r="P329822" s="83"/>
    </row>
    <row r="329823" spans="16:16" x14ac:dyDescent="0.3">
      <c r="P329823" s="83"/>
    </row>
    <row r="329824" spans="16:16" x14ac:dyDescent="0.3">
      <c r="P329824" s="83"/>
    </row>
    <row r="329825" spans="16:16" x14ac:dyDescent="0.3">
      <c r="P329825" s="83"/>
    </row>
    <row r="329826" spans="16:16" x14ac:dyDescent="0.3">
      <c r="P329826" s="83"/>
    </row>
    <row r="329827" spans="16:16" x14ac:dyDescent="0.3">
      <c r="P329827" s="83"/>
    </row>
    <row r="329828" spans="16:16" x14ac:dyDescent="0.3">
      <c r="P329828" s="83"/>
    </row>
    <row r="329829" spans="16:16" x14ac:dyDescent="0.3">
      <c r="P329829" s="83"/>
    </row>
    <row r="329830" spans="16:16" x14ac:dyDescent="0.3">
      <c r="P329830" s="83"/>
    </row>
    <row r="329831" spans="16:16" x14ac:dyDescent="0.3">
      <c r="P329831" s="83"/>
    </row>
    <row r="329832" spans="16:16" x14ac:dyDescent="0.3">
      <c r="P329832" s="83"/>
    </row>
    <row r="329833" spans="16:16" x14ac:dyDescent="0.3">
      <c r="P329833" s="83"/>
    </row>
    <row r="329834" spans="16:16" x14ac:dyDescent="0.3">
      <c r="P329834" s="83"/>
    </row>
    <row r="329835" spans="16:16" x14ac:dyDescent="0.3">
      <c r="P329835" s="83"/>
    </row>
    <row r="329836" spans="16:16" x14ac:dyDescent="0.3">
      <c r="P329836" s="83"/>
    </row>
    <row r="329837" spans="16:16" x14ac:dyDescent="0.3">
      <c r="P329837" s="83"/>
    </row>
    <row r="329838" spans="16:16" x14ac:dyDescent="0.3">
      <c r="P329838" s="83"/>
    </row>
    <row r="329839" spans="16:16" x14ac:dyDescent="0.3">
      <c r="P329839" s="83"/>
    </row>
    <row r="329840" spans="16:16" x14ac:dyDescent="0.3">
      <c r="P329840" s="83"/>
    </row>
    <row r="329841" spans="16:16" x14ac:dyDescent="0.3">
      <c r="P329841" s="83"/>
    </row>
    <row r="329842" spans="16:16" x14ac:dyDescent="0.3">
      <c r="P329842" s="83"/>
    </row>
    <row r="329843" spans="16:16" x14ac:dyDescent="0.3">
      <c r="P329843" s="83"/>
    </row>
    <row r="329844" spans="16:16" x14ac:dyDescent="0.3">
      <c r="P329844" s="83"/>
    </row>
    <row r="329845" spans="16:16" x14ac:dyDescent="0.3">
      <c r="P329845" s="83"/>
    </row>
    <row r="329846" spans="16:16" x14ac:dyDescent="0.3">
      <c r="P329846" s="83"/>
    </row>
    <row r="329847" spans="16:16" x14ac:dyDescent="0.3">
      <c r="P329847" s="83"/>
    </row>
    <row r="329848" spans="16:16" x14ac:dyDescent="0.3">
      <c r="P329848" s="83"/>
    </row>
    <row r="329849" spans="16:16" x14ac:dyDescent="0.3">
      <c r="P329849" s="83"/>
    </row>
    <row r="329850" spans="16:16" x14ac:dyDescent="0.3">
      <c r="P329850" s="83"/>
    </row>
    <row r="329851" spans="16:16" x14ac:dyDescent="0.3">
      <c r="P329851" s="83"/>
    </row>
    <row r="329852" spans="16:16" x14ac:dyDescent="0.3">
      <c r="P329852" s="83"/>
    </row>
    <row r="329853" spans="16:16" x14ac:dyDescent="0.3">
      <c r="P329853" s="83"/>
    </row>
    <row r="329854" spans="16:16" x14ac:dyDescent="0.3">
      <c r="P329854" s="83"/>
    </row>
    <row r="329855" spans="16:16" x14ac:dyDescent="0.3">
      <c r="P329855" s="83"/>
    </row>
    <row r="329856" spans="16:16" x14ac:dyDescent="0.3">
      <c r="P329856" s="83"/>
    </row>
    <row r="329857" spans="16:16" x14ac:dyDescent="0.3">
      <c r="P329857" s="83"/>
    </row>
    <row r="329858" spans="16:16" x14ac:dyDescent="0.3">
      <c r="P329858" s="83"/>
    </row>
    <row r="329859" spans="16:16" x14ac:dyDescent="0.3">
      <c r="P329859" s="83"/>
    </row>
    <row r="329860" spans="16:16" x14ac:dyDescent="0.3">
      <c r="P329860" s="83"/>
    </row>
    <row r="329861" spans="16:16" x14ac:dyDescent="0.3">
      <c r="P329861" s="83"/>
    </row>
    <row r="329862" spans="16:16" x14ac:dyDescent="0.3">
      <c r="P329862" s="83"/>
    </row>
    <row r="329863" spans="16:16" x14ac:dyDescent="0.3">
      <c r="P329863" s="83"/>
    </row>
    <row r="329864" spans="16:16" x14ac:dyDescent="0.3">
      <c r="P329864" s="83"/>
    </row>
    <row r="329865" spans="16:16" x14ac:dyDescent="0.3">
      <c r="P329865" s="83"/>
    </row>
    <row r="329866" spans="16:16" x14ac:dyDescent="0.3">
      <c r="P329866" s="83"/>
    </row>
    <row r="329867" spans="16:16" x14ac:dyDescent="0.3">
      <c r="P329867" s="83"/>
    </row>
    <row r="329868" spans="16:16" x14ac:dyDescent="0.3">
      <c r="P329868" s="83"/>
    </row>
    <row r="329869" spans="16:16" x14ac:dyDescent="0.3">
      <c r="P329869" s="83"/>
    </row>
    <row r="329870" spans="16:16" x14ac:dyDescent="0.3">
      <c r="P329870" s="83"/>
    </row>
    <row r="329871" spans="16:16" x14ac:dyDescent="0.3">
      <c r="P329871" s="83"/>
    </row>
    <row r="329872" spans="16:16" x14ac:dyDescent="0.3">
      <c r="P329872" s="83"/>
    </row>
    <row r="329873" spans="16:16" x14ac:dyDescent="0.3">
      <c r="P329873" s="83"/>
    </row>
    <row r="329874" spans="16:16" x14ac:dyDescent="0.3">
      <c r="P329874" s="83"/>
    </row>
    <row r="329875" spans="16:16" x14ac:dyDescent="0.3">
      <c r="P329875" s="83"/>
    </row>
    <row r="329876" spans="16:16" x14ac:dyDescent="0.3">
      <c r="P329876" s="83"/>
    </row>
    <row r="329877" spans="16:16" x14ac:dyDescent="0.3">
      <c r="P329877" s="83"/>
    </row>
    <row r="329878" spans="16:16" x14ac:dyDescent="0.3">
      <c r="P329878" s="83"/>
    </row>
    <row r="329879" spans="16:16" x14ac:dyDescent="0.3">
      <c r="P329879" s="83"/>
    </row>
    <row r="329880" spans="16:16" x14ac:dyDescent="0.3">
      <c r="P329880" s="83"/>
    </row>
    <row r="329881" spans="16:16" x14ac:dyDescent="0.3">
      <c r="P329881" s="83"/>
    </row>
    <row r="329882" spans="16:16" x14ac:dyDescent="0.3">
      <c r="P329882" s="83"/>
    </row>
    <row r="329883" spans="16:16" x14ac:dyDescent="0.3">
      <c r="P329883" s="83"/>
    </row>
    <row r="329884" spans="16:16" x14ac:dyDescent="0.3">
      <c r="P329884" s="83"/>
    </row>
    <row r="329885" spans="16:16" x14ac:dyDescent="0.3">
      <c r="P329885" s="83"/>
    </row>
    <row r="329886" spans="16:16" x14ac:dyDescent="0.3">
      <c r="P329886" s="83"/>
    </row>
    <row r="329887" spans="16:16" x14ac:dyDescent="0.3">
      <c r="P329887" s="83"/>
    </row>
    <row r="329888" spans="16:16" x14ac:dyDescent="0.3">
      <c r="P329888" s="83"/>
    </row>
    <row r="329889" spans="16:16" x14ac:dyDescent="0.3">
      <c r="P329889" s="83"/>
    </row>
    <row r="329890" spans="16:16" x14ac:dyDescent="0.3">
      <c r="P329890" s="83"/>
    </row>
    <row r="329891" spans="16:16" x14ac:dyDescent="0.3">
      <c r="P329891" s="83"/>
    </row>
    <row r="329892" spans="16:16" x14ac:dyDescent="0.3">
      <c r="P329892" s="83"/>
    </row>
    <row r="329893" spans="16:16" x14ac:dyDescent="0.3">
      <c r="P329893" s="83"/>
    </row>
    <row r="329894" spans="16:16" x14ac:dyDescent="0.3">
      <c r="P329894" s="83"/>
    </row>
    <row r="329895" spans="16:16" x14ac:dyDescent="0.3">
      <c r="P329895" s="83"/>
    </row>
    <row r="329896" spans="16:16" x14ac:dyDescent="0.3">
      <c r="P329896" s="83"/>
    </row>
    <row r="329897" spans="16:16" x14ac:dyDescent="0.3">
      <c r="P329897" s="83"/>
    </row>
    <row r="329898" spans="16:16" x14ac:dyDescent="0.3">
      <c r="P329898" s="83"/>
    </row>
    <row r="329899" spans="16:16" x14ac:dyDescent="0.3">
      <c r="P329899" s="83"/>
    </row>
    <row r="329900" spans="16:16" x14ac:dyDescent="0.3">
      <c r="P329900" s="83"/>
    </row>
    <row r="329901" spans="16:16" x14ac:dyDescent="0.3">
      <c r="P329901" s="83"/>
    </row>
    <row r="329902" spans="16:16" x14ac:dyDescent="0.3">
      <c r="P329902" s="83"/>
    </row>
    <row r="329903" spans="16:16" x14ac:dyDescent="0.3">
      <c r="P329903" s="83"/>
    </row>
    <row r="329904" spans="16:16" x14ac:dyDescent="0.3">
      <c r="P329904" s="83"/>
    </row>
    <row r="329905" spans="16:16" x14ac:dyDescent="0.3">
      <c r="P329905" s="83"/>
    </row>
    <row r="329906" spans="16:16" x14ac:dyDescent="0.3">
      <c r="P329906" s="83"/>
    </row>
    <row r="329907" spans="16:16" x14ac:dyDescent="0.3">
      <c r="P329907" s="83"/>
    </row>
    <row r="329908" spans="16:16" x14ac:dyDescent="0.3">
      <c r="P329908" s="83"/>
    </row>
    <row r="329909" spans="16:16" x14ac:dyDescent="0.3">
      <c r="P329909" s="83"/>
    </row>
    <row r="329910" spans="16:16" x14ac:dyDescent="0.3">
      <c r="P329910" s="83"/>
    </row>
    <row r="329911" spans="16:16" x14ac:dyDescent="0.3">
      <c r="P329911" s="83"/>
    </row>
    <row r="329912" spans="16:16" x14ac:dyDescent="0.3">
      <c r="P329912" s="83"/>
    </row>
    <row r="329913" spans="16:16" x14ac:dyDescent="0.3">
      <c r="P329913" s="83"/>
    </row>
    <row r="329914" spans="16:16" x14ac:dyDescent="0.3">
      <c r="P329914" s="83"/>
    </row>
    <row r="329915" spans="16:16" x14ac:dyDescent="0.3">
      <c r="P329915" s="83"/>
    </row>
    <row r="329916" spans="16:16" x14ac:dyDescent="0.3">
      <c r="P329916" s="83"/>
    </row>
    <row r="329917" spans="16:16" x14ac:dyDescent="0.3">
      <c r="P329917" s="83"/>
    </row>
    <row r="329918" spans="16:16" x14ac:dyDescent="0.3">
      <c r="P329918" s="83"/>
    </row>
    <row r="329919" spans="16:16" x14ac:dyDescent="0.3">
      <c r="P329919" s="83"/>
    </row>
    <row r="329920" spans="16:16" x14ac:dyDescent="0.3">
      <c r="P329920" s="83"/>
    </row>
    <row r="329921" spans="16:16" x14ac:dyDescent="0.3">
      <c r="P329921" s="83"/>
    </row>
    <row r="329922" spans="16:16" x14ac:dyDescent="0.3">
      <c r="P329922" s="83"/>
    </row>
    <row r="329923" spans="16:16" x14ac:dyDescent="0.3">
      <c r="P329923" s="83"/>
    </row>
    <row r="329924" spans="16:16" x14ac:dyDescent="0.3">
      <c r="P329924" s="83"/>
    </row>
    <row r="329925" spans="16:16" x14ac:dyDescent="0.3">
      <c r="P329925" s="83"/>
    </row>
    <row r="329926" spans="16:16" x14ac:dyDescent="0.3">
      <c r="P329926" s="83"/>
    </row>
    <row r="329927" spans="16:16" x14ac:dyDescent="0.3">
      <c r="P329927" s="83"/>
    </row>
    <row r="329928" spans="16:16" x14ac:dyDescent="0.3">
      <c r="P329928" s="83"/>
    </row>
    <row r="329929" spans="16:16" x14ac:dyDescent="0.3">
      <c r="P329929" s="83"/>
    </row>
    <row r="329930" spans="16:16" x14ac:dyDescent="0.3">
      <c r="P329930" s="83"/>
    </row>
    <row r="329931" spans="16:16" x14ac:dyDescent="0.3">
      <c r="P329931" s="83"/>
    </row>
    <row r="329932" spans="16:16" x14ac:dyDescent="0.3">
      <c r="P329932" s="83"/>
    </row>
    <row r="329933" spans="16:16" x14ac:dyDescent="0.3">
      <c r="P329933" s="83"/>
    </row>
    <row r="329934" spans="16:16" x14ac:dyDescent="0.3">
      <c r="P329934" s="83"/>
    </row>
    <row r="329935" spans="16:16" x14ac:dyDescent="0.3">
      <c r="P329935" s="83"/>
    </row>
    <row r="329936" spans="16:16" x14ac:dyDescent="0.3">
      <c r="P329936" s="83"/>
    </row>
    <row r="329937" spans="16:16" x14ac:dyDescent="0.3">
      <c r="P329937" s="83"/>
    </row>
    <row r="329938" spans="16:16" x14ac:dyDescent="0.3">
      <c r="P329938" s="83"/>
    </row>
    <row r="329939" spans="16:16" x14ac:dyDescent="0.3">
      <c r="P329939" s="83"/>
    </row>
    <row r="329940" spans="16:16" x14ac:dyDescent="0.3">
      <c r="P329940" s="83"/>
    </row>
    <row r="329941" spans="16:16" x14ac:dyDescent="0.3">
      <c r="P329941" s="83"/>
    </row>
    <row r="329942" spans="16:16" x14ac:dyDescent="0.3">
      <c r="P329942" s="83"/>
    </row>
    <row r="329943" spans="16:16" x14ac:dyDescent="0.3">
      <c r="P329943" s="83"/>
    </row>
    <row r="329944" spans="16:16" x14ac:dyDescent="0.3">
      <c r="P329944" s="83"/>
    </row>
    <row r="329945" spans="16:16" x14ac:dyDescent="0.3">
      <c r="P329945" s="83"/>
    </row>
    <row r="329946" spans="16:16" x14ac:dyDescent="0.3">
      <c r="P329946" s="83"/>
    </row>
    <row r="329947" spans="16:16" x14ac:dyDescent="0.3">
      <c r="P329947" s="83"/>
    </row>
    <row r="329948" spans="16:16" x14ac:dyDescent="0.3">
      <c r="P329948" s="83"/>
    </row>
    <row r="329949" spans="16:16" x14ac:dyDescent="0.3">
      <c r="P329949" s="83"/>
    </row>
    <row r="329950" spans="16:16" x14ac:dyDescent="0.3">
      <c r="P329950" s="83"/>
    </row>
    <row r="329951" spans="16:16" x14ac:dyDescent="0.3">
      <c r="P329951" s="83"/>
    </row>
    <row r="329952" spans="16:16" x14ac:dyDescent="0.3">
      <c r="P329952" s="83"/>
    </row>
    <row r="329953" spans="16:16" x14ac:dyDescent="0.3">
      <c r="P329953" s="83"/>
    </row>
    <row r="329954" spans="16:16" x14ac:dyDescent="0.3">
      <c r="P329954" s="83"/>
    </row>
    <row r="329955" spans="16:16" x14ac:dyDescent="0.3">
      <c r="P329955" s="83"/>
    </row>
    <row r="329956" spans="16:16" x14ac:dyDescent="0.3">
      <c r="P329956" s="83"/>
    </row>
    <row r="329957" spans="16:16" x14ac:dyDescent="0.3">
      <c r="P329957" s="83"/>
    </row>
    <row r="329958" spans="16:16" x14ac:dyDescent="0.3">
      <c r="P329958" s="83"/>
    </row>
    <row r="329959" spans="16:16" x14ac:dyDescent="0.3">
      <c r="P329959" s="83"/>
    </row>
    <row r="329960" spans="16:16" x14ac:dyDescent="0.3">
      <c r="P329960" s="83"/>
    </row>
    <row r="329961" spans="16:16" x14ac:dyDescent="0.3">
      <c r="P329961" s="83"/>
    </row>
    <row r="329962" spans="16:16" x14ac:dyDescent="0.3">
      <c r="P329962" s="83"/>
    </row>
    <row r="329963" spans="16:16" x14ac:dyDescent="0.3">
      <c r="P329963" s="83"/>
    </row>
    <row r="329964" spans="16:16" x14ac:dyDescent="0.3">
      <c r="P329964" s="83"/>
    </row>
    <row r="329965" spans="16:16" x14ac:dyDescent="0.3">
      <c r="P329965" s="83"/>
    </row>
    <row r="329966" spans="16:16" x14ac:dyDescent="0.3">
      <c r="P329966" s="83"/>
    </row>
    <row r="329967" spans="16:16" x14ac:dyDescent="0.3">
      <c r="P329967" s="83"/>
    </row>
    <row r="329968" spans="16:16" x14ac:dyDescent="0.3">
      <c r="P329968" s="83"/>
    </row>
    <row r="329969" spans="16:16" x14ac:dyDescent="0.3">
      <c r="P329969" s="83"/>
    </row>
    <row r="329970" spans="16:16" x14ac:dyDescent="0.3">
      <c r="P329970" s="83"/>
    </row>
    <row r="329971" spans="16:16" x14ac:dyDescent="0.3">
      <c r="P329971" s="83"/>
    </row>
    <row r="329972" spans="16:16" x14ac:dyDescent="0.3">
      <c r="P329972" s="83"/>
    </row>
    <row r="329973" spans="16:16" x14ac:dyDescent="0.3">
      <c r="P329973" s="83"/>
    </row>
    <row r="329974" spans="16:16" x14ac:dyDescent="0.3">
      <c r="P329974" s="83"/>
    </row>
    <row r="329975" spans="16:16" x14ac:dyDescent="0.3">
      <c r="P329975" s="83"/>
    </row>
    <row r="329976" spans="16:16" x14ac:dyDescent="0.3">
      <c r="P329976" s="83"/>
    </row>
    <row r="329977" spans="16:16" x14ac:dyDescent="0.3">
      <c r="P329977" s="83"/>
    </row>
    <row r="329978" spans="16:16" x14ac:dyDescent="0.3">
      <c r="P329978" s="83"/>
    </row>
    <row r="329979" spans="16:16" x14ac:dyDescent="0.3">
      <c r="P329979" s="83"/>
    </row>
    <row r="329980" spans="16:16" x14ac:dyDescent="0.3">
      <c r="P329980" s="83"/>
    </row>
    <row r="329981" spans="16:16" x14ac:dyDescent="0.3">
      <c r="P329981" s="83"/>
    </row>
    <row r="329982" spans="16:16" x14ac:dyDescent="0.3">
      <c r="P329982" s="83"/>
    </row>
    <row r="329983" spans="16:16" x14ac:dyDescent="0.3">
      <c r="P329983" s="83"/>
    </row>
    <row r="329984" spans="16:16" x14ac:dyDescent="0.3">
      <c r="P329984" s="83"/>
    </row>
    <row r="329985" spans="16:16" x14ac:dyDescent="0.3">
      <c r="P329985" s="83"/>
    </row>
    <row r="329986" spans="16:16" x14ac:dyDescent="0.3">
      <c r="P329986" s="83"/>
    </row>
    <row r="329987" spans="16:16" x14ac:dyDescent="0.3">
      <c r="P329987" s="83"/>
    </row>
    <row r="329988" spans="16:16" x14ac:dyDescent="0.3">
      <c r="P329988" s="83"/>
    </row>
    <row r="329989" spans="16:16" x14ac:dyDescent="0.3">
      <c r="P329989" s="83"/>
    </row>
    <row r="329990" spans="16:16" x14ac:dyDescent="0.3">
      <c r="P329990" s="83"/>
    </row>
    <row r="329991" spans="16:16" x14ac:dyDescent="0.3">
      <c r="P329991" s="83"/>
    </row>
    <row r="329992" spans="16:16" x14ac:dyDescent="0.3">
      <c r="P329992" s="83"/>
    </row>
    <row r="329993" spans="16:16" x14ac:dyDescent="0.3">
      <c r="P329993" s="83"/>
    </row>
    <row r="329994" spans="16:16" x14ac:dyDescent="0.3">
      <c r="P329994" s="83"/>
    </row>
    <row r="329995" spans="16:16" x14ac:dyDescent="0.3">
      <c r="P329995" s="83"/>
    </row>
    <row r="329996" spans="16:16" x14ac:dyDescent="0.3">
      <c r="P329996" s="83"/>
    </row>
    <row r="329997" spans="16:16" x14ac:dyDescent="0.3">
      <c r="P329997" s="83"/>
    </row>
    <row r="329998" spans="16:16" x14ac:dyDescent="0.3">
      <c r="P329998" s="83"/>
    </row>
    <row r="329999" spans="16:16" x14ac:dyDescent="0.3">
      <c r="P329999" s="83"/>
    </row>
    <row r="330000" spans="16:16" x14ac:dyDescent="0.3">
      <c r="P330000" s="83"/>
    </row>
    <row r="330001" spans="16:16" x14ac:dyDescent="0.3">
      <c r="P330001" s="83"/>
    </row>
    <row r="330002" spans="16:16" x14ac:dyDescent="0.3">
      <c r="P330002" s="83"/>
    </row>
    <row r="330003" spans="16:16" x14ac:dyDescent="0.3">
      <c r="P330003" s="83"/>
    </row>
    <row r="330004" spans="16:16" x14ac:dyDescent="0.3">
      <c r="P330004" s="83"/>
    </row>
    <row r="330005" spans="16:16" x14ac:dyDescent="0.3">
      <c r="P330005" s="83"/>
    </row>
    <row r="330006" spans="16:16" x14ac:dyDescent="0.3">
      <c r="P330006" s="83"/>
    </row>
    <row r="330007" spans="16:16" x14ac:dyDescent="0.3">
      <c r="P330007" s="83"/>
    </row>
    <row r="330008" spans="16:16" x14ac:dyDescent="0.3">
      <c r="P330008" s="83"/>
    </row>
    <row r="330009" spans="16:16" x14ac:dyDescent="0.3">
      <c r="P330009" s="83"/>
    </row>
    <row r="330010" spans="16:16" x14ac:dyDescent="0.3">
      <c r="P330010" s="83"/>
    </row>
    <row r="330011" spans="16:16" x14ac:dyDescent="0.3">
      <c r="P330011" s="83"/>
    </row>
    <row r="330012" spans="16:16" x14ac:dyDescent="0.3">
      <c r="P330012" s="83"/>
    </row>
    <row r="330013" spans="16:16" x14ac:dyDescent="0.3">
      <c r="P330013" s="83"/>
    </row>
    <row r="330014" spans="16:16" x14ac:dyDescent="0.3">
      <c r="P330014" s="83"/>
    </row>
    <row r="330015" spans="16:16" x14ac:dyDescent="0.3">
      <c r="P330015" s="83"/>
    </row>
    <row r="330016" spans="16:16" x14ac:dyDescent="0.3">
      <c r="P330016" s="83"/>
    </row>
    <row r="330017" spans="16:16" x14ac:dyDescent="0.3">
      <c r="P330017" s="83"/>
    </row>
    <row r="330018" spans="16:16" x14ac:dyDescent="0.3">
      <c r="P330018" s="83"/>
    </row>
    <row r="330019" spans="16:16" x14ac:dyDescent="0.3">
      <c r="P330019" s="83"/>
    </row>
    <row r="330020" spans="16:16" x14ac:dyDescent="0.3">
      <c r="P330020" s="83"/>
    </row>
    <row r="330021" spans="16:16" x14ac:dyDescent="0.3">
      <c r="P330021" s="83"/>
    </row>
    <row r="330022" spans="16:16" x14ac:dyDescent="0.3">
      <c r="P330022" s="83"/>
    </row>
    <row r="330023" spans="16:16" x14ac:dyDescent="0.3">
      <c r="P330023" s="83"/>
    </row>
    <row r="330024" spans="16:16" x14ac:dyDescent="0.3">
      <c r="P330024" s="83"/>
    </row>
    <row r="330025" spans="16:16" x14ac:dyDescent="0.3">
      <c r="P330025" s="83"/>
    </row>
    <row r="330026" spans="16:16" x14ac:dyDescent="0.3">
      <c r="P330026" s="83"/>
    </row>
    <row r="330027" spans="16:16" x14ac:dyDescent="0.3">
      <c r="P330027" s="83"/>
    </row>
    <row r="330028" spans="16:16" x14ac:dyDescent="0.3">
      <c r="P330028" s="83"/>
    </row>
    <row r="330029" spans="16:16" x14ac:dyDescent="0.3">
      <c r="P330029" s="83"/>
    </row>
    <row r="330030" spans="16:16" x14ac:dyDescent="0.3">
      <c r="P330030" s="83"/>
    </row>
    <row r="330031" spans="16:16" x14ac:dyDescent="0.3">
      <c r="P330031" s="83"/>
    </row>
    <row r="330032" spans="16:16" x14ac:dyDescent="0.3">
      <c r="P330032" s="83"/>
    </row>
    <row r="330033" spans="16:16" x14ac:dyDescent="0.3">
      <c r="P330033" s="83"/>
    </row>
    <row r="330034" spans="16:16" x14ac:dyDescent="0.3">
      <c r="P330034" s="83"/>
    </row>
    <row r="330035" spans="16:16" x14ac:dyDescent="0.3">
      <c r="P330035" s="83"/>
    </row>
    <row r="330036" spans="16:16" x14ac:dyDescent="0.3">
      <c r="P330036" s="83"/>
    </row>
    <row r="330037" spans="16:16" x14ac:dyDescent="0.3">
      <c r="P330037" s="83"/>
    </row>
    <row r="330038" spans="16:16" x14ac:dyDescent="0.3">
      <c r="P330038" s="83"/>
    </row>
    <row r="330039" spans="16:16" x14ac:dyDescent="0.3">
      <c r="P330039" s="83"/>
    </row>
    <row r="330040" spans="16:16" x14ac:dyDescent="0.3">
      <c r="P330040" s="83"/>
    </row>
    <row r="330041" spans="16:16" x14ac:dyDescent="0.3">
      <c r="P330041" s="83"/>
    </row>
    <row r="330042" spans="16:16" x14ac:dyDescent="0.3">
      <c r="P330042" s="83"/>
    </row>
    <row r="330043" spans="16:16" x14ac:dyDescent="0.3">
      <c r="P330043" s="83"/>
    </row>
    <row r="330044" spans="16:16" x14ac:dyDescent="0.3">
      <c r="P330044" s="83"/>
    </row>
    <row r="330045" spans="16:16" x14ac:dyDescent="0.3">
      <c r="P330045" s="83"/>
    </row>
    <row r="330046" spans="16:16" x14ac:dyDescent="0.3">
      <c r="P330046" s="83"/>
    </row>
    <row r="330047" spans="16:16" x14ac:dyDescent="0.3">
      <c r="P330047" s="83"/>
    </row>
    <row r="330048" spans="16:16" x14ac:dyDescent="0.3">
      <c r="P330048" s="83"/>
    </row>
    <row r="330049" spans="16:16" x14ac:dyDescent="0.3">
      <c r="P330049" s="83"/>
    </row>
    <row r="330050" spans="16:16" x14ac:dyDescent="0.3">
      <c r="P330050" s="83"/>
    </row>
    <row r="330051" spans="16:16" x14ac:dyDescent="0.3">
      <c r="P330051" s="83"/>
    </row>
    <row r="330052" spans="16:16" x14ac:dyDescent="0.3">
      <c r="P330052" s="83"/>
    </row>
    <row r="330053" spans="16:16" x14ac:dyDescent="0.3">
      <c r="P330053" s="83"/>
    </row>
    <row r="330054" spans="16:16" x14ac:dyDescent="0.3">
      <c r="P330054" s="83"/>
    </row>
    <row r="330055" spans="16:16" x14ac:dyDescent="0.3">
      <c r="P330055" s="83"/>
    </row>
    <row r="330056" spans="16:16" x14ac:dyDescent="0.3">
      <c r="P330056" s="83"/>
    </row>
    <row r="330057" spans="16:16" x14ac:dyDescent="0.3">
      <c r="P330057" s="83"/>
    </row>
    <row r="330058" spans="16:16" x14ac:dyDescent="0.3">
      <c r="P330058" s="83"/>
    </row>
    <row r="330059" spans="16:16" x14ac:dyDescent="0.3">
      <c r="P330059" s="83"/>
    </row>
    <row r="330060" spans="16:16" x14ac:dyDescent="0.3">
      <c r="P330060" s="83"/>
    </row>
    <row r="330061" spans="16:16" x14ac:dyDescent="0.3">
      <c r="P330061" s="83"/>
    </row>
    <row r="330062" spans="16:16" x14ac:dyDescent="0.3">
      <c r="P330062" s="83"/>
    </row>
    <row r="330063" spans="16:16" x14ac:dyDescent="0.3">
      <c r="P330063" s="83"/>
    </row>
    <row r="330064" spans="16:16" x14ac:dyDescent="0.3">
      <c r="P330064" s="83"/>
    </row>
    <row r="330065" spans="16:16" x14ac:dyDescent="0.3">
      <c r="P330065" s="83"/>
    </row>
    <row r="330066" spans="16:16" x14ac:dyDescent="0.3">
      <c r="P330066" s="83"/>
    </row>
    <row r="330067" spans="16:16" x14ac:dyDescent="0.3">
      <c r="P330067" s="83"/>
    </row>
    <row r="330068" spans="16:16" x14ac:dyDescent="0.3">
      <c r="P330068" s="83"/>
    </row>
    <row r="330069" spans="16:16" x14ac:dyDescent="0.3">
      <c r="P330069" s="83"/>
    </row>
    <row r="330070" spans="16:16" x14ac:dyDescent="0.3">
      <c r="P330070" s="83"/>
    </row>
    <row r="330071" spans="16:16" x14ac:dyDescent="0.3">
      <c r="P330071" s="83"/>
    </row>
    <row r="330072" spans="16:16" x14ac:dyDescent="0.3">
      <c r="P330072" s="83"/>
    </row>
    <row r="330073" spans="16:16" x14ac:dyDescent="0.3">
      <c r="P330073" s="83"/>
    </row>
    <row r="330074" spans="16:16" x14ac:dyDescent="0.3">
      <c r="P330074" s="83"/>
    </row>
    <row r="330075" spans="16:16" x14ac:dyDescent="0.3">
      <c r="P330075" s="83"/>
    </row>
    <row r="330076" spans="16:16" x14ac:dyDescent="0.3">
      <c r="P330076" s="83"/>
    </row>
    <row r="330077" spans="16:16" x14ac:dyDescent="0.3">
      <c r="P330077" s="83"/>
    </row>
    <row r="330078" spans="16:16" x14ac:dyDescent="0.3">
      <c r="P330078" s="83"/>
    </row>
    <row r="330079" spans="16:16" x14ac:dyDescent="0.3">
      <c r="P330079" s="83"/>
    </row>
    <row r="330080" spans="16:16" x14ac:dyDescent="0.3">
      <c r="P330080" s="83"/>
    </row>
    <row r="330081" spans="16:16" x14ac:dyDescent="0.3">
      <c r="P330081" s="83"/>
    </row>
    <row r="330082" spans="16:16" x14ac:dyDescent="0.3">
      <c r="P330082" s="83"/>
    </row>
    <row r="330083" spans="16:16" x14ac:dyDescent="0.3">
      <c r="P330083" s="83"/>
    </row>
    <row r="330084" spans="16:16" x14ac:dyDescent="0.3">
      <c r="P330084" s="83"/>
    </row>
    <row r="330085" spans="16:16" x14ac:dyDescent="0.3">
      <c r="P330085" s="83"/>
    </row>
    <row r="330086" spans="16:16" x14ac:dyDescent="0.3">
      <c r="P330086" s="83"/>
    </row>
    <row r="330087" spans="16:16" x14ac:dyDescent="0.3">
      <c r="P330087" s="83"/>
    </row>
    <row r="330088" spans="16:16" x14ac:dyDescent="0.3">
      <c r="P330088" s="83"/>
    </row>
    <row r="330089" spans="16:16" x14ac:dyDescent="0.3">
      <c r="P330089" s="83"/>
    </row>
    <row r="330090" spans="16:16" x14ac:dyDescent="0.3">
      <c r="P330090" s="83"/>
    </row>
    <row r="330091" spans="16:16" x14ac:dyDescent="0.3">
      <c r="P330091" s="83"/>
    </row>
    <row r="330092" spans="16:16" x14ac:dyDescent="0.3">
      <c r="P330092" s="83"/>
    </row>
    <row r="330093" spans="16:16" x14ac:dyDescent="0.3">
      <c r="P330093" s="83"/>
    </row>
    <row r="330094" spans="16:16" x14ac:dyDescent="0.3">
      <c r="P330094" s="83"/>
    </row>
    <row r="330095" spans="16:16" x14ac:dyDescent="0.3">
      <c r="P330095" s="83"/>
    </row>
    <row r="330096" spans="16:16" x14ac:dyDescent="0.3">
      <c r="P330096" s="83"/>
    </row>
    <row r="330097" spans="16:16" x14ac:dyDescent="0.3">
      <c r="P330097" s="83"/>
    </row>
    <row r="330098" spans="16:16" x14ac:dyDescent="0.3">
      <c r="P330098" s="83"/>
    </row>
    <row r="330099" spans="16:16" x14ac:dyDescent="0.3">
      <c r="P330099" s="83"/>
    </row>
    <row r="330100" spans="16:16" x14ac:dyDescent="0.3">
      <c r="P330100" s="83"/>
    </row>
    <row r="330101" spans="16:16" x14ac:dyDescent="0.3">
      <c r="P330101" s="83"/>
    </row>
    <row r="330102" spans="16:16" x14ac:dyDescent="0.3">
      <c r="P330102" s="83"/>
    </row>
    <row r="330103" spans="16:16" x14ac:dyDescent="0.3">
      <c r="P330103" s="83"/>
    </row>
    <row r="330104" spans="16:16" x14ac:dyDescent="0.3">
      <c r="P330104" s="83"/>
    </row>
    <row r="330105" spans="16:16" x14ac:dyDescent="0.3">
      <c r="P330105" s="83"/>
    </row>
    <row r="330106" spans="16:16" x14ac:dyDescent="0.3">
      <c r="P330106" s="83"/>
    </row>
    <row r="330107" spans="16:16" x14ac:dyDescent="0.3">
      <c r="P330107" s="83"/>
    </row>
    <row r="330108" spans="16:16" x14ac:dyDescent="0.3">
      <c r="P330108" s="83"/>
    </row>
    <row r="330109" spans="16:16" x14ac:dyDescent="0.3">
      <c r="P330109" s="83"/>
    </row>
    <row r="330110" spans="16:16" x14ac:dyDescent="0.3">
      <c r="P330110" s="83"/>
    </row>
    <row r="330111" spans="16:16" x14ac:dyDescent="0.3">
      <c r="P330111" s="83"/>
    </row>
    <row r="330112" spans="16:16" x14ac:dyDescent="0.3">
      <c r="P330112" s="83"/>
    </row>
    <row r="330113" spans="16:16" x14ac:dyDescent="0.3">
      <c r="P330113" s="83"/>
    </row>
    <row r="330114" spans="16:16" x14ac:dyDescent="0.3">
      <c r="P330114" s="83"/>
    </row>
    <row r="330115" spans="16:16" x14ac:dyDescent="0.3">
      <c r="P330115" s="83"/>
    </row>
    <row r="330116" spans="16:16" x14ac:dyDescent="0.3">
      <c r="P330116" s="83"/>
    </row>
    <row r="330117" spans="16:16" x14ac:dyDescent="0.3">
      <c r="P330117" s="83"/>
    </row>
    <row r="330118" spans="16:16" x14ac:dyDescent="0.3">
      <c r="P330118" s="83"/>
    </row>
    <row r="330119" spans="16:16" x14ac:dyDescent="0.3">
      <c r="P330119" s="83"/>
    </row>
    <row r="330120" spans="16:16" x14ac:dyDescent="0.3">
      <c r="P330120" s="83"/>
    </row>
    <row r="330121" spans="16:16" x14ac:dyDescent="0.3">
      <c r="P330121" s="83"/>
    </row>
    <row r="330122" spans="16:16" x14ac:dyDescent="0.3">
      <c r="P330122" s="83"/>
    </row>
    <row r="330123" spans="16:16" x14ac:dyDescent="0.3">
      <c r="P330123" s="83"/>
    </row>
    <row r="330124" spans="16:16" x14ac:dyDescent="0.3">
      <c r="P330124" s="83"/>
    </row>
    <row r="330125" spans="16:16" x14ac:dyDescent="0.3">
      <c r="P330125" s="83"/>
    </row>
    <row r="330126" spans="16:16" x14ac:dyDescent="0.3">
      <c r="P330126" s="83"/>
    </row>
    <row r="330127" spans="16:16" x14ac:dyDescent="0.3">
      <c r="P330127" s="83"/>
    </row>
    <row r="330128" spans="16:16" x14ac:dyDescent="0.3">
      <c r="P330128" s="83"/>
    </row>
    <row r="330129" spans="16:16" x14ac:dyDescent="0.3">
      <c r="P330129" s="83"/>
    </row>
    <row r="330130" spans="16:16" x14ac:dyDescent="0.3">
      <c r="P330130" s="83"/>
    </row>
    <row r="330131" spans="16:16" x14ac:dyDescent="0.3">
      <c r="P330131" s="83"/>
    </row>
    <row r="330132" spans="16:16" x14ac:dyDescent="0.3">
      <c r="P330132" s="83"/>
    </row>
    <row r="330133" spans="16:16" x14ac:dyDescent="0.3">
      <c r="P330133" s="83"/>
    </row>
    <row r="330134" spans="16:16" x14ac:dyDescent="0.3">
      <c r="P330134" s="83"/>
    </row>
    <row r="330135" spans="16:16" x14ac:dyDescent="0.3">
      <c r="P330135" s="83"/>
    </row>
    <row r="330136" spans="16:16" x14ac:dyDescent="0.3">
      <c r="P330136" s="83"/>
    </row>
    <row r="330137" spans="16:16" x14ac:dyDescent="0.3">
      <c r="P330137" s="83"/>
    </row>
    <row r="330138" spans="16:16" x14ac:dyDescent="0.3">
      <c r="P330138" s="83"/>
    </row>
    <row r="330139" spans="16:16" x14ac:dyDescent="0.3">
      <c r="P330139" s="83"/>
    </row>
    <row r="330140" spans="16:16" x14ac:dyDescent="0.3">
      <c r="P330140" s="83"/>
    </row>
    <row r="330141" spans="16:16" x14ac:dyDescent="0.3">
      <c r="P330141" s="83"/>
    </row>
    <row r="330142" spans="16:16" x14ac:dyDescent="0.3">
      <c r="P330142" s="83"/>
    </row>
    <row r="330143" spans="16:16" x14ac:dyDescent="0.3">
      <c r="P330143" s="83"/>
    </row>
    <row r="330144" spans="16:16" x14ac:dyDescent="0.3">
      <c r="P330144" s="83"/>
    </row>
    <row r="330145" spans="16:16" x14ac:dyDescent="0.3">
      <c r="P330145" s="83"/>
    </row>
    <row r="330146" spans="16:16" x14ac:dyDescent="0.3">
      <c r="P330146" s="83"/>
    </row>
    <row r="330147" spans="16:16" x14ac:dyDescent="0.3">
      <c r="P330147" s="83"/>
    </row>
    <row r="330148" spans="16:16" x14ac:dyDescent="0.3">
      <c r="P330148" s="83"/>
    </row>
    <row r="330149" spans="16:16" x14ac:dyDescent="0.3">
      <c r="P330149" s="83"/>
    </row>
    <row r="330150" spans="16:16" x14ac:dyDescent="0.3">
      <c r="P330150" s="83"/>
    </row>
    <row r="330151" spans="16:16" x14ac:dyDescent="0.3">
      <c r="P330151" s="83"/>
    </row>
    <row r="330152" spans="16:16" x14ac:dyDescent="0.3">
      <c r="P330152" s="83"/>
    </row>
    <row r="330153" spans="16:16" x14ac:dyDescent="0.3">
      <c r="P330153" s="83"/>
    </row>
    <row r="330154" spans="16:16" x14ac:dyDescent="0.3">
      <c r="P330154" s="83"/>
    </row>
    <row r="330155" spans="16:16" x14ac:dyDescent="0.3">
      <c r="P330155" s="83"/>
    </row>
    <row r="330156" spans="16:16" x14ac:dyDescent="0.3">
      <c r="P330156" s="83"/>
    </row>
    <row r="330157" spans="16:16" x14ac:dyDescent="0.3">
      <c r="P330157" s="83"/>
    </row>
    <row r="330158" spans="16:16" x14ac:dyDescent="0.3">
      <c r="P330158" s="83"/>
    </row>
    <row r="330159" spans="16:16" x14ac:dyDescent="0.3">
      <c r="P330159" s="83"/>
    </row>
    <row r="330160" spans="16:16" x14ac:dyDescent="0.3">
      <c r="P330160" s="83"/>
    </row>
    <row r="330161" spans="16:16" x14ac:dyDescent="0.3">
      <c r="P330161" s="83"/>
    </row>
    <row r="330162" spans="16:16" x14ac:dyDescent="0.3">
      <c r="P330162" s="83"/>
    </row>
    <row r="330163" spans="16:16" x14ac:dyDescent="0.3">
      <c r="P330163" s="83"/>
    </row>
    <row r="330164" spans="16:16" x14ac:dyDescent="0.3">
      <c r="P330164" s="83"/>
    </row>
    <row r="330165" spans="16:16" x14ac:dyDescent="0.3">
      <c r="P330165" s="83"/>
    </row>
    <row r="330166" spans="16:16" x14ac:dyDescent="0.3">
      <c r="P330166" s="83"/>
    </row>
    <row r="330167" spans="16:16" x14ac:dyDescent="0.3">
      <c r="P330167" s="83"/>
    </row>
    <row r="330168" spans="16:16" x14ac:dyDescent="0.3">
      <c r="P330168" s="83"/>
    </row>
    <row r="330169" spans="16:16" x14ac:dyDescent="0.3">
      <c r="P330169" s="83"/>
    </row>
    <row r="330170" spans="16:16" x14ac:dyDescent="0.3">
      <c r="P330170" s="83"/>
    </row>
    <row r="330171" spans="16:16" x14ac:dyDescent="0.3">
      <c r="P330171" s="83"/>
    </row>
    <row r="330172" spans="16:16" x14ac:dyDescent="0.3">
      <c r="P330172" s="83"/>
    </row>
    <row r="330173" spans="16:16" x14ac:dyDescent="0.3">
      <c r="P330173" s="83"/>
    </row>
    <row r="330174" spans="16:16" x14ac:dyDescent="0.3">
      <c r="P330174" s="83"/>
    </row>
    <row r="330175" spans="16:16" x14ac:dyDescent="0.3">
      <c r="P330175" s="83"/>
    </row>
    <row r="330176" spans="16:16" x14ac:dyDescent="0.3">
      <c r="P330176" s="83"/>
    </row>
    <row r="330177" spans="16:16" x14ac:dyDescent="0.3">
      <c r="P330177" s="83"/>
    </row>
    <row r="330178" spans="16:16" x14ac:dyDescent="0.3">
      <c r="P330178" s="83"/>
    </row>
    <row r="330179" spans="16:16" x14ac:dyDescent="0.3">
      <c r="P330179" s="83"/>
    </row>
    <row r="330180" spans="16:16" x14ac:dyDescent="0.3">
      <c r="P330180" s="83"/>
    </row>
    <row r="330181" spans="16:16" x14ac:dyDescent="0.3">
      <c r="P330181" s="83"/>
    </row>
    <row r="330182" spans="16:16" x14ac:dyDescent="0.3">
      <c r="P330182" s="83"/>
    </row>
    <row r="330183" spans="16:16" x14ac:dyDescent="0.3">
      <c r="P330183" s="83"/>
    </row>
    <row r="330184" spans="16:16" x14ac:dyDescent="0.3">
      <c r="P330184" s="83"/>
    </row>
    <row r="330185" spans="16:16" x14ac:dyDescent="0.3">
      <c r="P330185" s="83"/>
    </row>
    <row r="330186" spans="16:16" x14ac:dyDescent="0.3">
      <c r="P330186" s="83"/>
    </row>
    <row r="330187" spans="16:16" x14ac:dyDescent="0.3">
      <c r="P330187" s="83"/>
    </row>
    <row r="330188" spans="16:16" x14ac:dyDescent="0.3">
      <c r="P330188" s="83"/>
    </row>
    <row r="330189" spans="16:16" x14ac:dyDescent="0.3">
      <c r="P330189" s="83"/>
    </row>
    <row r="330190" spans="16:16" x14ac:dyDescent="0.3">
      <c r="P330190" s="83"/>
    </row>
    <row r="330191" spans="16:16" x14ac:dyDescent="0.3">
      <c r="P330191" s="83"/>
    </row>
    <row r="330192" spans="16:16" x14ac:dyDescent="0.3">
      <c r="P330192" s="83"/>
    </row>
    <row r="330193" spans="16:16" x14ac:dyDescent="0.3">
      <c r="P330193" s="83"/>
    </row>
    <row r="330194" spans="16:16" x14ac:dyDescent="0.3">
      <c r="P330194" s="83"/>
    </row>
    <row r="330195" spans="16:16" x14ac:dyDescent="0.3">
      <c r="P330195" s="83"/>
    </row>
    <row r="330196" spans="16:16" x14ac:dyDescent="0.3">
      <c r="P330196" s="83"/>
    </row>
    <row r="330197" spans="16:16" x14ac:dyDescent="0.3">
      <c r="P330197" s="83"/>
    </row>
    <row r="330198" spans="16:16" x14ac:dyDescent="0.3">
      <c r="P330198" s="83"/>
    </row>
    <row r="330199" spans="16:16" x14ac:dyDescent="0.3">
      <c r="P330199" s="83"/>
    </row>
    <row r="330200" spans="16:16" x14ac:dyDescent="0.3">
      <c r="P330200" s="83"/>
    </row>
    <row r="330201" spans="16:16" x14ac:dyDescent="0.3">
      <c r="P330201" s="83"/>
    </row>
    <row r="330202" spans="16:16" x14ac:dyDescent="0.3">
      <c r="P330202" s="83"/>
    </row>
    <row r="330203" spans="16:16" x14ac:dyDescent="0.3">
      <c r="P330203" s="83"/>
    </row>
    <row r="330204" spans="16:16" x14ac:dyDescent="0.3">
      <c r="P330204" s="83"/>
    </row>
    <row r="330205" spans="16:16" x14ac:dyDescent="0.3">
      <c r="P330205" s="83"/>
    </row>
    <row r="330206" spans="16:16" x14ac:dyDescent="0.3">
      <c r="P330206" s="83"/>
    </row>
    <row r="330207" spans="16:16" x14ac:dyDescent="0.3">
      <c r="P330207" s="83"/>
    </row>
    <row r="330208" spans="16:16" x14ac:dyDescent="0.3">
      <c r="P330208" s="83"/>
    </row>
    <row r="330209" spans="16:16" x14ac:dyDescent="0.3">
      <c r="P330209" s="83"/>
    </row>
    <row r="330210" spans="16:16" x14ac:dyDescent="0.3">
      <c r="P330210" s="83"/>
    </row>
    <row r="330211" spans="16:16" x14ac:dyDescent="0.3">
      <c r="P330211" s="83"/>
    </row>
    <row r="330212" spans="16:16" x14ac:dyDescent="0.3">
      <c r="P330212" s="83"/>
    </row>
    <row r="330213" spans="16:16" x14ac:dyDescent="0.3">
      <c r="P330213" s="83"/>
    </row>
    <row r="330214" spans="16:16" x14ac:dyDescent="0.3">
      <c r="P330214" s="83"/>
    </row>
    <row r="330215" spans="16:16" x14ac:dyDescent="0.3">
      <c r="P330215" s="83"/>
    </row>
    <row r="330216" spans="16:16" x14ac:dyDescent="0.3">
      <c r="P330216" s="83"/>
    </row>
    <row r="330217" spans="16:16" x14ac:dyDescent="0.3">
      <c r="P330217" s="83"/>
    </row>
    <row r="330218" spans="16:16" x14ac:dyDescent="0.3">
      <c r="P330218" s="83"/>
    </row>
    <row r="330219" spans="16:16" x14ac:dyDescent="0.3">
      <c r="P330219" s="83"/>
    </row>
    <row r="330220" spans="16:16" x14ac:dyDescent="0.3">
      <c r="P330220" s="83"/>
    </row>
    <row r="330221" spans="16:16" x14ac:dyDescent="0.3">
      <c r="P330221" s="83"/>
    </row>
    <row r="330222" spans="16:16" x14ac:dyDescent="0.3">
      <c r="P330222" s="83"/>
    </row>
    <row r="330223" spans="16:16" x14ac:dyDescent="0.3">
      <c r="P330223" s="83"/>
    </row>
    <row r="330224" spans="16:16" x14ac:dyDescent="0.3">
      <c r="P330224" s="83"/>
    </row>
    <row r="330225" spans="16:16" x14ac:dyDescent="0.3">
      <c r="P330225" s="83"/>
    </row>
    <row r="330226" spans="16:16" x14ac:dyDescent="0.3">
      <c r="P330226" s="83"/>
    </row>
    <row r="330227" spans="16:16" x14ac:dyDescent="0.3">
      <c r="P330227" s="83"/>
    </row>
    <row r="330228" spans="16:16" x14ac:dyDescent="0.3">
      <c r="P330228" s="83"/>
    </row>
    <row r="330229" spans="16:16" x14ac:dyDescent="0.3">
      <c r="P330229" s="83"/>
    </row>
    <row r="330230" spans="16:16" x14ac:dyDescent="0.3">
      <c r="P330230" s="83"/>
    </row>
    <row r="330231" spans="16:16" x14ac:dyDescent="0.3">
      <c r="P330231" s="83"/>
    </row>
    <row r="330232" spans="16:16" x14ac:dyDescent="0.3">
      <c r="P330232" s="83"/>
    </row>
    <row r="330233" spans="16:16" x14ac:dyDescent="0.3">
      <c r="P330233" s="83"/>
    </row>
    <row r="330234" spans="16:16" x14ac:dyDescent="0.3">
      <c r="P330234" s="83"/>
    </row>
    <row r="330235" spans="16:16" x14ac:dyDescent="0.3">
      <c r="P330235" s="83"/>
    </row>
    <row r="330236" spans="16:16" x14ac:dyDescent="0.3">
      <c r="P330236" s="83"/>
    </row>
    <row r="330237" spans="16:16" x14ac:dyDescent="0.3">
      <c r="P330237" s="83"/>
    </row>
    <row r="330238" spans="16:16" x14ac:dyDescent="0.3">
      <c r="P330238" s="83"/>
    </row>
    <row r="330239" spans="16:16" x14ac:dyDescent="0.3">
      <c r="P330239" s="83"/>
    </row>
    <row r="330240" spans="16:16" x14ac:dyDescent="0.3">
      <c r="P330240" s="83"/>
    </row>
    <row r="330241" spans="16:16" x14ac:dyDescent="0.3">
      <c r="P330241" s="83"/>
    </row>
    <row r="330242" spans="16:16" x14ac:dyDescent="0.3">
      <c r="P330242" s="83"/>
    </row>
    <row r="330243" spans="16:16" x14ac:dyDescent="0.3">
      <c r="P330243" s="83"/>
    </row>
    <row r="330244" spans="16:16" x14ac:dyDescent="0.3">
      <c r="P330244" s="83"/>
    </row>
    <row r="330245" spans="16:16" x14ac:dyDescent="0.3">
      <c r="P330245" s="83"/>
    </row>
    <row r="330246" spans="16:16" x14ac:dyDescent="0.3">
      <c r="P330246" s="83"/>
    </row>
    <row r="330247" spans="16:16" x14ac:dyDescent="0.3">
      <c r="P330247" s="83"/>
    </row>
    <row r="330248" spans="16:16" x14ac:dyDescent="0.3">
      <c r="P330248" s="83"/>
    </row>
    <row r="330249" spans="16:16" x14ac:dyDescent="0.3">
      <c r="P330249" s="83"/>
    </row>
    <row r="330250" spans="16:16" x14ac:dyDescent="0.3">
      <c r="P330250" s="83"/>
    </row>
    <row r="330251" spans="16:16" x14ac:dyDescent="0.3">
      <c r="P330251" s="83"/>
    </row>
    <row r="330252" spans="16:16" x14ac:dyDescent="0.3">
      <c r="P330252" s="83"/>
    </row>
    <row r="330253" spans="16:16" x14ac:dyDescent="0.3">
      <c r="P330253" s="83"/>
    </row>
    <row r="330254" spans="16:16" x14ac:dyDescent="0.3">
      <c r="P330254" s="83"/>
    </row>
    <row r="330255" spans="16:16" x14ac:dyDescent="0.3">
      <c r="P330255" s="83"/>
    </row>
    <row r="330256" spans="16:16" x14ac:dyDescent="0.3">
      <c r="P330256" s="83"/>
    </row>
    <row r="330257" spans="16:16" x14ac:dyDescent="0.3">
      <c r="P330257" s="83"/>
    </row>
    <row r="330258" spans="16:16" x14ac:dyDescent="0.3">
      <c r="P330258" s="83"/>
    </row>
    <row r="330259" spans="16:16" x14ac:dyDescent="0.3">
      <c r="P330259" s="83"/>
    </row>
    <row r="330260" spans="16:16" x14ac:dyDescent="0.3">
      <c r="P330260" s="83"/>
    </row>
    <row r="330261" spans="16:16" x14ac:dyDescent="0.3">
      <c r="P330261" s="83"/>
    </row>
    <row r="330262" spans="16:16" x14ac:dyDescent="0.3">
      <c r="P330262" s="83"/>
    </row>
    <row r="330263" spans="16:16" x14ac:dyDescent="0.3">
      <c r="P330263" s="83"/>
    </row>
    <row r="330264" spans="16:16" x14ac:dyDescent="0.3">
      <c r="P330264" s="83"/>
    </row>
    <row r="330265" spans="16:16" x14ac:dyDescent="0.3">
      <c r="P330265" s="83"/>
    </row>
    <row r="330266" spans="16:16" x14ac:dyDescent="0.3">
      <c r="P330266" s="83"/>
    </row>
    <row r="330267" spans="16:16" x14ac:dyDescent="0.3">
      <c r="P330267" s="83"/>
    </row>
    <row r="330268" spans="16:16" x14ac:dyDescent="0.3">
      <c r="P330268" s="83"/>
    </row>
    <row r="330269" spans="16:16" x14ac:dyDescent="0.3">
      <c r="P330269" s="83"/>
    </row>
    <row r="330270" spans="16:16" x14ac:dyDescent="0.3">
      <c r="P330270" s="83"/>
    </row>
    <row r="330271" spans="16:16" x14ac:dyDescent="0.3">
      <c r="P330271" s="83"/>
    </row>
    <row r="330272" spans="16:16" x14ac:dyDescent="0.3">
      <c r="P330272" s="83"/>
    </row>
    <row r="330273" spans="16:16" x14ac:dyDescent="0.3">
      <c r="P330273" s="83"/>
    </row>
    <row r="330274" spans="16:16" x14ac:dyDescent="0.3">
      <c r="P330274" s="83"/>
    </row>
    <row r="330275" spans="16:16" x14ac:dyDescent="0.3">
      <c r="P330275" s="83"/>
    </row>
    <row r="330276" spans="16:16" x14ac:dyDescent="0.3">
      <c r="P330276" s="83"/>
    </row>
    <row r="330277" spans="16:16" x14ac:dyDescent="0.3">
      <c r="P330277" s="83"/>
    </row>
    <row r="330278" spans="16:16" x14ac:dyDescent="0.3">
      <c r="P330278" s="83"/>
    </row>
    <row r="330279" spans="16:16" x14ac:dyDescent="0.3">
      <c r="P330279" s="83"/>
    </row>
    <row r="330280" spans="16:16" x14ac:dyDescent="0.3">
      <c r="P330280" s="83"/>
    </row>
    <row r="330281" spans="16:16" x14ac:dyDescent="0.3">
      <c r="P330281" s="83"/>
    </row>
    <row r="330282" spans="16:16" x14ac:dyDescent="0.3">
      <c r="P330282" s="83"/>
    </row>
    <row r="330283" spans="16:16" x14ac:dyDescent="0.3">
      <c r="P330283" s="83"/>
    </row>
    <row r="330284" spans="16:16" x14ac:dyDescent="0.3">
      <c r="P330284" s="83"/>
    </row>
    <row r="330285" spans="16:16" x14ac:dyDescent="0.3">
      <c r="P330285" s="83"/>
    </row>
    <row r="330286" spans="16:16" x14ac:dyDescent="0.3">
      <c r="P330286" s="83"/>
    </row>
    <row r="330287" spans="16:16" x14ac:dyDescent="0.3">
      <c r="P330287" s="83"/>
    </row>
    <row r="330288" spans="16:16" x14ac:dyDescent="0.3">
      <c r="P330288" s="83"/>
    </row>
    <row r="330289" spans="16:16" x14ac:dyDescent="0.3">
      <c r="P330289" s="83"/>
    </row>
    <row r="330290" spans="16:16" x14ac:dyDescent="0.3">
      <c r="P330290" s="83"/>
    </row>
    <row r="330291" spans="16:16" x14ac:dyDescent="0.3">
      <c r="P330291" s="83"/>
    </row>
    <row r="330292" spans="16:16" x14ac:dyDescent="0.3">
      <c r="P330292" s="83"/>
    </row>
    <row r="330293" spans="16:16" x14ac:dyDescent="0.3">
      <c r="P330293" s="83"/>
    </row>
    <row r="330294" spans="16:16" x14ac:dyDescent="0.3">
      <c r="P330294" s="83"/>
    </row>
    <row r="330295" spans="16:16" x14ac:dyDescent="0.3">
      <c r="P330295" s="83"/>
    </row>
    <row r="330296" spans="16:16" x14ac:dyDescent="0.3">
      <c r="P330296" s="83"/>
    </row>
    <row r="330297" spans="16:16" x14ac:dyDescent="0.3">
      <c r="P330297" s="83"/>
    </row>
    <row r="330298" spans="16:16" x14ac:dyDescent="0.3">
      <c r="P330298" s="83"/>
    </row>
    <row r="330299" spans="16:16" x14ac:dyDescent="0.3">
      <c r="P330299" s="83"/>
    </row>
    <row r="330300" spans="16:16" x14ac:dyDescent="0.3">
      <c r="P330300" s="83"/>
    </row>
    <row r="330301" spans="16:16" x14ac:dyDescent="0.3">
      <c r="P330301" s="83"/>
    </row>
    <row r="330302" spans="16:16" x14ac:dyDescent="0.3">
      <c r="P330302" s="83"/>
    </row>
    <row r="330303" spans="16:16" x14ac:dyDescent="0.3">
      <c r="P330303" s="83"/>
    </row>
    <row r="330304" spans="16:16" x14ac:dyDescent="0.3">
      <c r="P330304" s="83"/>
    </row>
    <row r="330305" spans="16:16" x14ac:dyDescent="0.3">
      <c r="P330305" s="83"/>
    </row>
    <row r="330306" spans="16:16" x14ac:dyDescent="0.3">
      <c r="P330306" s="83"/>
    </row>
    <row r="330307" spans="16:16" x14ac:dyDescent="0.3">
      <c r="P330307" s="83"/>
    </row>
    <row r="330308" spans="16:16" x14ac:dyDescent="0.3">
      <c r="P330308" s="83"/>
    </row>
    <row r="330309" spans="16:16" x14ac:dyDescent="0.3">
      <c r="P330309" s="83"/>
    </row>
    <row r="330310" spans="16:16" x14ac:dyDescent="0.3">
      <c r="P330310" s="83"/>
    </row>
    <row r="330311" spans="16:16" x14ac:dyDescent="0.3">
      <c r="P330311" s="83"/>
    </row>
    <row r="330312" spans="16:16" x14ac:dyDescent="0.3">
      <c r="P330312" s="83"/>
    </row>
    <row r="330313" spans="16:16" x14ac:dyDescent="0.3">
      <c r="P330313" s="83"/>
    </row>
    <row r="330314" spans="16:16" x14ac:dyDescent="0.3">
      <c r="P330314" s="83"/>
    </row>
    <row r="330315" spans="16:16" x14ac:dyDescent="0.3">
      <c r="P330315" s="83"/>
    </row>
    <row r="330316" spans="16:16" x14ac:dyDescent="0.3">
      <c r="P330316" s="83"/>
    </row>
    <row r="330317" spans="16:16" x14ac:dyDescent="0.3">
      <c r="P330317" s="83"/>
    </row>
    <row r="330318" spans="16:16" x14ac:dyDescent="0.3">
      <c r="P330318" s="83"/>
    </row>
    <row r="330319" spans="16:16" x14ac:dyDescent="0.3">
      <c r="P330319" s="83"/>
    </row>
    <row r="330320" spans="16:16" x14ac:dyDescent="0.3">
      <c r="P330320" s="83"/>
    </row>
    <row r="330321" spans="16:16" x14ac:dyDescent="0.3">
      <c r="P330321" s="83"/>
    </row>
    <row r="330322" spans="16:16" x14ac:dyDescent="0.3">
      <c r="P330322" s="83"/>
    </row>
    <row r="330323" spans="16:16" x14ac:dyDescent="0.3">
      <c r="P330323" s="83"/>
    </row>
    <row r="330324" spans="16:16" x14ac:dyDescent="0.3">
      <c r="P330324" s="83"/>
    </row>
    <row r="330325" spans="16:16" x14ac:dyDescent="0.3">
      <c r="P330325" s="83"/>
    </row>
    <row r="330326" spans="16:16" x14ac:dyDescent="0.3">
      <c r="P330326" s="83"/>
    </row>
    <row r="330327" spans="16:16" x14ac:dyDescent="0.3">
      <c r="P330327" s="83"/>
    </row>
    <row r="330328" spans="16:16" x14ac:dyDescent="0.3">
      <c r="P330328" s="83"/>
    </row>
    <row r="330329" spans="16:16" x14ac:dyDescent="0.3">
      <c r="P330329" s="83"/>
    </row>
    <row r="330330" spans="16:16" x14ac:dyDescent="0.3">
      <c r="P330330" s="83"/>
    </row>
    <row r="330331" spans="16:16" x14ac:dyDescent="0.3">
      <c r="P330331" s="83"/>
    </row>
    <row r="330332" spans="16:16" x14ac:dyDescent="0.3">
      <c r="P330332" s="83"/>
    </row>
    <row r="330333" spans="16:16" x14ac:dyDescent="0.3">
      <c r="P330333" s="83"/>
    </row>
    <row r="330334" spans="16:16" x14ac:dyDescent="0.3">
      <c r="P330334" s="83"/>
    </row>
    <row r="330335" spans="16:16" x14ac:dyDescent="0.3">
      <c r="P330335" s="83"/>
    </row>
    <row r="330336" spans="16:16" x14ac:dyDescent="0.3">
      <c r="P330336" s="83"/>
    </row>
    <row r="330337" spans="16:16" x14ac:dyDescent="0.3">
      <c r="P330337" s="83"/>
    </row>
    <row r="330338" spans="16:16" x14ac:dyDescent="0.3">
      <c r="P330338" s="83"/>
    </row>
    <row r="330339" spans="16:16" x14ac:dyDescent="0.3">
      <c r="P330339" s="83"/>
    </row>
    <row r="330340" spans="16:16" x14ac:dyDescent="0.3">
      <c r="P330340" s="83"/>
    </row>
    <row r="330341" spans="16:16" x14ac:dyDescent="0.3">
      <c r="P330341" s="83"/>
    </row>
    <row r="330342" spans="16:16" x14ac:dyDescent="0.3">
      <c r="P330342" s="83"/>
    </row>
    <row r="330343" spans="16:16" x14ac:dyDescent="0.3">
      <c r="P330343" s="83"/>
    </row>
    <row r="330344" spans="16:16" x14ac:dyDescent="0.3">
      <c r="P330344" s="83"/>
    </row>
    <row r="330345" spans="16:16" x14ac:dyDescent="0.3">
      <c r="P330345" s="83"/>
    </row>
    <row r="330346" spans="16:16" x14ac:dyDescent="0.3">
      <c r="P330346" s="83"/>
    </row>
    <row r="330347" spans="16:16" x14ac:dyDescent="0.3">
      <c r="P330347" s="83"/>
    </row>
    <row r="330348" spans="16:16" x14ac:dyDescent="0.3">
      <c r="P330348" s="83"/>
    </row>
    <row r="330349" spans="16:16" x14ac:dyDescent="0.3">
      <c r="P330349" s="83"/>
    </row>
    <row r="330350" spans="16:16" x14ac:dyDescent="0.3">
      <c r="P330350" s="83"/>
    </row>
    <row r="330351" spans="16:16" x14ac:dyDescent="0.3">
      <c r="P330351" s="83"/>
    </row>
    <row r="330352" spans="16:16" x14ac:dyDescent="0.3">
      <c r="P330352" s="83"/>
    </row>
    <row r="330353" spans="16:16" x14ac:dyDescent="0.3">
      <c r="P330353" s="83"/>
    </row>
    <row r="330354" spans="16:16" x14ac:dyDescent="0.3">
      <c r="P330354" s="83"/>
    </row>
    <row r="330355" spans="16:16" x14ac:dyDescent="0.3">
      <c r="P330355" s="83"/>
    </row>
    <row r="330356" spans="16:16" x14ac:dyDescent="0.3">
      <c r="P330356" s="83"/>
    </row>
    <row r="330357" spans="16:16" x14ac:dyDescent="0.3">
      <c r="P330357" s="83"/>
    </row>
    <row r="330358" spans="16:16" x14ac:dyDescent="0.3">
      <c r="P330358" s="83"/>
    </row>
    <row r="330359" spans="16:16" x14ac:dyDescent="0.3">
      <c r="P330359" s="83"/>
    </row>
    <row r="330360" spans="16:16" x14ac:dyDescent="0.3">
      <c r="P330360" s="83"/>
    </row>
    <row r="330361" spans="16:16" x14ac:dyDescent="0.3">
      <c r="P330361" s="83"/>
    </row>
    <row r="330362" spans="16:16" x14ac:dyDescent="0.3">
      <c r="P330362" s="83"/>
    </row>
    <row r="330363" spans="16:16" x14ac:dyDescent="0.3">
      <c r="P330363" s="83"/>
    </row>
    <row r="330364" spans="16:16" x14ac:dyDescent="0.3">
      <c r="P330364" s="83"/>
    </row>
    <row r="330365" spans="16:16" x14ac:dyDescent="0.3">
      <c r="P330365" s="83"/>
    </row>
    <row r="330366" spans="16:16" x14ac:dyDescent="0.3">
      <c r="P330366" s="83"/>
    </row>
    <row r="330367" spans="16:16" x14ac:dyDescent="0.3">
      <c r="P330367" s="83"/>
    </row>
    <row r="330368" spans="16:16" x14ac:dyDescent="0.3">
      <c r="P330368" s="83"/>
    </row>
    <row r="330369" spans="16:16" x14ac:dyDescent="0.3">
      <c r="P330369" s="83"/>
    </row>
    <row r="330370" spans="16:16" x14ac:dyDescent="0.3">
      <c r="P330370" s="83"/>
    </row>
    <row r="330371" spans="16:16" x14ac:dyDescent="0.3">
      <c r="P330371" s="83"/>
    </row>
    <row r="330372" spans="16:16" x14ac:dyDescent="0.3">
      <c r="P330372" s="83"/>
    </row>
    <row r="330373" spans="16:16" x14ac:dyDescent="0.3">
      <c r="P330373" s="83"/>
    </row>
    <row r="330374" spans="16:16" x14ac:dyDescent="0.3">
      <c r="P330374" s="83"/>
    </row>
    <row r="330375" spans="16:16" x14ac:dyDescent="0.3">
      <c r="P330375" s="83"/>
    </row>
    <row r="330376" spans="16:16" x14ac:dyDescent="0.3">
      <c r="P330376" s="83"/>
    </row>
    <row r="330377" spans="16:16" x14ac:dyDescent="0.3">
      <c r="P330377" s="83"/>
    </row>
    <row r="330378" spans="16:16" x14ac:dyDescent="0.3">
      <c r="P330378" s="83"/>
    </row>
    <row r="330379" spans="16:16" x14ac:dyDescent="0.3">
      <c r="P330379" s="83"/>
    </row>
    <row r="330380" spans="16:16" x14ac:dyDescent="0.3">
      <c r="P330380" s="83"/>
    </row>
    <row r="330381" spans="16:16" x14ac:dyDescent="0.3">
      <c r="P330381" s="83"/>
    </row>
    <row r="330382" spans="16:16" x14ac:dyDescent="0.3">
      <c r="P330382" s="83"/>
    </row>
    <row r="330383" spans="16:16" x14ac:dyDescent="0.3">
      <c r="P330383" s="83"/>
    </row>
    <row r="330384" spans="16:16" x14ac:dyDescent="0.3">
      <c r="P330384" s="83"/>
    </row>
    <row r="330385" spans="16:16" x14ac:dyDescent="0.3">
      <c r="P330385" s="83"/>
    </row>
    <row r="330386" spans="16:16" x14ac:dyDescent="0.3">
      <c r="P330386" s="83"/>
    </row>
    <row r="330387" spans="16:16" x14ac:dyDescent="0.3">
      <c r="P330387" s="83"/>
    </row>
    <row r="330388" spans="16:16" x14ac:dyDescent="0.3">
      <c r="P330388" s="83"/>
    </row>
    <row r="330389" spans="16:16" x14ac:dyDescent="0.3">
      <c r="P330389" s="83"/>
    </row>
    <row r="330390" spans="16:16" x14ac:dyDescent="0.3">
      <c r="P330390" s="83"/>
    </row>
    <row r="330391" spans="16:16" x14ac:dyDescent="0.3">
      <c r="P330391" s="83"/>
    </row>
    <row r="330392" spans="16:16" x14ac:dyDescent="0.3">
      <c r="P330392" s="83"/>
    </row>
    <row r="330393" spans="16:16" x14ac:dyDescent="0.3">
      <c r="P330393" s="83"/>
    </row>
    <row r="330394" spans="16:16" x14ac:dyDescent="0.3">
      <c r="P330394" s="83"/>
    </row>
    <row r="330395" spans="16:16" x14ac:dyDescent="0.3">
      <c r="P330395" s="83"/>
    </row>
    <row r="330396" spans="16:16" x14ac:dyDescent="0.3">
      <c r="P330396" s="83"/>
    </row>
    <row r="330397" spans="16:16" x14ac:dyDescent="0.3">
      <c r="P330397" s="83"/>
    </row>
    <row r="330398" spans="16:16" x14ac:dyDescent="0.3">
      <c r="P330398" s="83"/>
    </row>
    <row r="330399" spans="16:16" x14ac:dyDescent="0.3">
      <c r="P330399" s="83"/>
    </row>
    <row r="330400" spans="16:16" x14ac:dyDescent="0.3">
      <c r="P330400" s="83"/>
    </row>
    <row r="330401" spans="16:16" x14ac:dyDescent="0.3">
      <c r="P330401" s="83"/>
    </row>
    <row r="330402" spans="16:16" x14ac:dyDescent="0.3">
      <c r="P330402" s="83"/>
    </row>
    <row r="330403" spans="16:16" x14ac:dyDescent="0.3">
      <c r="P330403" s="83"/>
    </row>
    <row r="330404" spans="16:16" x14ac:dyDescent="0.3">
      <c r="P330404" s="83"/>
    </row>
    <row r="330405" spans="16:16" x14ac:dyDescent="0.3">
      <c r="P330405" s="83"/>
    </row>
    <row r="330406" spans="16:16" x14ac:dyDescent="0.3">
      <c r="P330406" s="83"/>
    </row>
    <row r="330407" spans="16:16" x14ac:dyDescent="0.3">
      <c r="P330407" s="83"/>
    </row>
    <row r="330408" spans="16:16" x14ac:dyDescent="0.3">
      <c r="P330408" s="83"/>
    </row>
    <row r="330409" spans="16:16" x14ac:dyDescent="0.3">
      <c r="P330409" s="83"/>
    </row>
    <row r="330410" spans="16:16" x14ac:dyDescent="0.3">
      <c r="P330410" s="83"/>
    </row>
    <row r="330411" spans="16:16" x14ac:dyDescent="0.3">
      <c r="P330411" s="83"/>
    </row>
    <row r="330412" spans="16:16" x14ac:dyDescent="0.3">
      <c r="P330412" s="83"/>
    </row>
    <row r="330413" spans="16:16" x14ac:dyDescent="0.3">
      <c r="P330413" s="83"/>
    </row>
    <row r="330414" spans="16:16" x14ac:dyDescent="0.3">
      <c r="P330414" s="83"/>
    </row>
    <row r="330415" spans="16:16" x14ac:dyDescent="0.3">
      <c r="P330415" s="83"/>
    </row>
    <row r="330416" spans="16:16" x14ac:dyDescent="0.3">
      <c r="P330416" s="83"/>
    </row>
    <row r="330417" spans="16:16" x14ac:dyDescent="0.3">
      <c r="P330417" s="83"/>
    </row>
    <row r="330418" spans="16:16" x14ac:dyDescent="0.3">
      <c r="P330418" s="83"/>
    </row>
    <row r="330419" spans="16:16" x14ac:dyDescent="0.3">
      <c r="P330419" s="83"/>
    </row>
    <row r="330420" spans="16:16" x14ac:dyDescent="0.3">
      <c r="P330420" s="83"/>
    </row>
    <row r="330421" spans="16:16" x14ac:dyDescent="0.3">
      <c r="P330421" s="83"/>
    </row>
    <row r="330422" spans="16:16" x14ac:dyDescent="0.3">
      <c r="P330422" s="83"/>
    </row>
    <row r="330423" spans="16:16" x14ac:dyDescent="0.3">
      <c r="P330423" s="83"/>
    </row>
    <row r="330424" spans="16:16" x14ac:dyDescent="0.3">
      <c r="P330424" s="83"/>
    </row>
    <row r="330425" spans="16:16" x14ac:dyDescent="0.3">
      <c r="P330425" s="83"/>
    </row>
    <row r="330426" spans="16:16" x14ac:dyDescent="0.3">
      <c r="P330426" s="83"/>
    </row>
    <row r="330427" spans="16:16" x14ac:dyDescent="0.3">
      <c r="P330427" s="83"/>
    </row>
    <row r="330428" spans="16:16" x14ac:dyDescent="0.3">
      <c r="P330428" s="83"/>
    </row>
    <row r="330429" spans="16:16" x14ac:dyDescent="0.3">
      <c r="P330429" s="83"/>
    </row>
    <row r="330430" spans="16:16" x14ac:dyDescent="0.3">
      <c r="P330430" s="83"/>
    </row>
    <row r="330431" spans="16:16" x14ac:dyDescent="0.3">
      <c r="P330431" s="83"/>
    </row>
    <row r="330432" spans="16:16" x14ac:dyDescent="0.3">
      <c r="P330432" s="83"/>
    </row>
    <row r="330433" spans="16:16" x14ac:dyDescent="0.3">
      <c r="P330433" s="83"/>
    </row>
    <row r="330434" spans="16:16" x14ac:dyDescent="0.3">
      <c r="P330434" s="83"/>
    </row>
    <row r="330435" spans="16:16" x14ac:dyDescent="0.3">
      <c r="P330435" s="83"/>
    </row>
    <row r="330436" spans="16:16" x14ac:dyDescent="0.3">
      <c r="P330436" s="83"/>
    </row>
    <row r="330437" spans="16:16" x14ac:dyDescent="0.3">
      <c r="P330437" s="83"/>
    </row>
    <row r="330438" spans="16:16" x14ac:dyDescent="0.3">
      <c r="P330438" s="83"/>
    </row>
    <row r="330439" spans="16:16" x14ac:dyDescent="0.3">
      <c r="P330439" s="83"/>
    </row>
    <row r="330440" spans="16:16" x14ac:dyDescent="0.3">
      <c r="P330440" s="83"/>
    </row>
    <row r="330441" spans="16:16" x14ac:dyDescent="0.3">
      <c r="P330441" s="83"/>
    </row>
    <row r="330442" spans="16:16" x14ac:dyDescent="0.3">
      <c r="P330442" s="83"/>
    </row>
    <row r="330443" spans="16:16" x14ac:dyDescent="0.3">
      <c r="P330443" s="83"/>
    </row>
    <row r="330444" spans="16:16" x14ac:dyDescent="0.3">
      <c r="P330444" s="83"/>
    </row>
    <row r="330445" spans="16:16" x14ac:dyDescent="0.3">
      <c r="P330445" s="83"/>
    </row>
    <row r="330446" spans="16:16" x14ac:dyDescent="0.3">
      <c r="P330446" s="83"/>
    </row>
    <row r="330447" spans="16:16" x14ac:dyDescent="0.3">
      <c r="P330447" s="83"/>
    </row>
    <row r="330448" spans="16:16" x14ac:dyDescent="0.3">
      <c r="P330448" s="83"/>
    </row>
    <row r="330449" spans="16:16" x14ac:dyDescent="0.3">
      <c r="P330449" s="83"/>
    </row>
    <row r="330450" spans="16:16" x14ac:dyDescent="0.3">
      <c r="P330450" s="83"/>
    </row>
    <row r="330451" spans="16:16" x14ac:dyDescent="0.3">
      <c r="P330451" s="83"/>
    </row>
    <row r="330452" spans="16:16" x14ac:dyDescent="0.3">
      <c r="P330452" s="83"/>
    </row>
    <row r="330453" spans="16:16" x14ac:dyDescent="0.3">
      <c r="P330453" s="83"/>
    </row>
    <row r="330454" spans="16:16" x14ac:dyDescent="0.3">
      <c r="P330454" s="83"/>
    </row>
    <row r="330455" spans="16:16" x14ac:dyDescent="0.3">
      <c r="P330455" s="83"/>
    </row>
    <row r="330456" spans="16:16" x14ac:dyDescent="0.3">
      <c r="P330456" s="83"/>
    </row>
    <row r="330457" spans="16:16" x14ac:dyDescent="0.3">
      <c r="P330457" s="83"/>
    </row>
    <row r="330458" spans="16:16" x14ac:dyDescent="0.3">
      <c r="P330458" s="83"/>
    </row>
    <row r="330459" spans="16:16" x14ac:dyDescent="0.3">
      <c r="P330459" s="83"/>
    </row>
    <row r="330460" spans="16:16" x14ac:dyDescent="0.3">
      <c r="P330460" s="83"/>
    </row>
    <row r="330461" spans="16:16" x14ac:dyDescent="0.3">
      <c r="P330461" s="83"/>
    </row>
    <row r="330462" spans="16:16" x14ac:dyDescent="0.3">
      <c r="P330462" s="83"/>
    </row>
    <row r="330463" spans="16:16" x14ac:dyDescent="0.3">
      <c r="P330463" s="83"/>
    </row>
    <row r="330464" spans="16:16" x14ac:dyDescent="0.3">
      <c r="P330464" s="83"/>
    </row>
    <row r="330465" spans="16:16" x14ac:dyDescent="0.3">
      <c r="P330465" s="83"/>
    </row>
    <row r="330466" spans="16:16" x14ac:dyDescent="0.3">
      <c r="P330466" s="83"/>
    </row>
    <row r="330467" spans="16:16" x14ac:dyDescent="0.3">
      <c r="P330467" s="83"/>
    </row>
    <row r="330468" spans="16:16" x14ac:dyDescent="0.3">
      <c r="P330468" s="83"/>
    </row>
    <row r="330469" spans="16:16" x14ac:dyDescent="0.3">
      <c r="P330469" s="83"/>
    </row>
    <row r="330470" spans="16:16" x14ac:dyDescent="0.3">
      <c r="P330470" s="83"/>
    </row>
    <row r="330471" spans="16:16" x14ac:dyDescent="0.3">
      <c r="P330471" s="83"/>
    </row>
    <row r="330472" spans="16:16" x14ac:dyDescent="0.3">
      <c r="P330472" s="83"/>
    </row>
    <row r="330473" spans="16:16" x14ac:dyDescent="0.3">
      <c r="P330473" s="83"/>
    </row>
    <row r="330474" spans="16:16" x14ac:dyDescent="0.3">
      <c r="P330474" s="83"/>
    </row>
    <row r="330475" spans="16:16" x14ac:dyDescent="0.3">
      <c r="P330475" s="83"/>
    </row>
    <row r="330476" spans="16:16" x14ac:dyDescent="0.3">
      <c r="P330476" s="83"/>
    </row>
    <row r="330477" spans="16:16" x14ac:dyDescent="0.3">
      <c r="P330477" s="83"/>
    </row>
    <row r="330478" spans="16:16" x14ac:dyDescent="0.3">
      <c r="P330478" s="83"/>
    </row>
    <row r="330479" spans="16:16" x14ac:dyDescent="0.3">
      <c r="P330479" s="83"/>
    </row>
    <row r="330480" spans="16:16" x14ac:dyDescent="0.3">
      <c r="P330480" s="83"/>
    </row>
    <row r="330481" spans="16:16" x14ac:dyDescent="0.3">
      <c r="P330481" s="83"/>
    </row>
    <row r="330482" spans="16:16" x14ac:dyDescent="0.3">
      <c r="P330482" s="83"/>
    </row>
    <row r="330483" spans="16:16" x14ac:dyDescent="0.3">
      <c r="P330483" s="83"/>
    </row>
    <row r="330484" spans="16:16" x14ac:dyDescent="0.3">
      <c r="P330484" s="83"/>
    </row>
    <row r="330485" spans="16:16" x14ac:dyDescent="0.3">
      <c r="P330485" s="83"/>
    </row>
    <row r="330486" spans="16:16" x14ac:dyDescent="0.3">
      <c r="P330486" s="83"/>
    </row>
    <row r="330487" spans="16:16" x14ac:dyDescent="0.3">
      <c r="P330487" s="83"/>
    </row>
    <row r="330488" spans="16:16" x14ac:dyDescent="0.3">
      <c r="P330488" s="83"/>
    </row>
    <row r="330489" spans="16:16" x14ac:dyDescent="0.3">
      <c r="P330489" s="83"/>
    </row>
    <row r="330490" spans="16:16" x14ac:dyDescent="0.3">
      <c r="P330490" s="83"/>
    </row>
    <row r="330491" spans="16:16" x14ac:dyDescent="0.3">
      <c r="P330491" s="83"/>
    </row>
    <row r="330492" spans="16:16" x14ac:dyDescent="0.3">
      <c r="P330492" s="83"/>
    </row>
    <row r="330493" spans="16:16" x14ac:dyDescent="0.3">
      <c r="P330493" s="83"/>
    </row>
    <row r="330494" spans="16:16" x14ac:dyDescent="0.3">
      <c r="P330494" s="83"/>
    </row>
    <row r="330495" spans="16:16" x14ac:dyDescent="0.3">
      <c r="P330495" s="83"/>
    </row>
    <row r="330496" spans="16:16" x14ac:dyDescent="0.3">
      <c r="P330496" s="83"/>
    </row>
    <row r="330497" spans="16:16" x14ac:dyDescent="0.3">
      <c r="P330497" s="83"/>
    </row>
    <row r="330498" spans="16:16" x14ac:dyDescent="0.3">
      <c r="P330498" s="83"/>
    </row>
    <row r="330499" spans="16:16" x14ac:dyDescent="0.3">
      <c r="P330499" s="83"/>
    </row>
    <row r="330500" spans="16:16" x14ac:dyDescent="0.3">
      <c r="P330500" s="83"/>
    </row>
    <row r="330501" spans="16:16" x14ac:dyDescent="0.3">
      <c r="P330501" s="83"/>
    </row>
    <row r="330502" spans="16:16" x14ac:dyDescent="0.3">
      <c r="P330502" s="83"/>
    </row>
    <row r="330503" spans="16:16" x14ac:dyDescent="0.3">
      <c r="P330503" s="83"/>
    </row>
    <row r="330504" spans="16:16" x14ac:dyDescent="0.3">
      <c r="P330504" s="83"/>
    </row>
    <row r="330505" spans="16:16" x14ac:dyDescent="0.3">
      <c r="P330505" s="83"/>
    </row>
    <row r="330506" spans="16:16" x14ac:dyDescent="0.3">
      <c r="P330506" s="83"/>
    </row>
    <row r="330507" spans="16:16" x14ac:dyDescent="0.3">
      <c r="P330507" s="83"/>
    </row>
    <row r="330508" spans="16:16" x14ac:dyDescent="0.3">
      <c r="P330508" s="83"/>
    </row>
    <row r="330509" spans="16:16" x14ac:dyDescent="0.3">
      <c r="P330509" s="83"/>
    </row>
    <row r="330510" spans="16:16" x14ac:dyDescent="0.3">
      <c r="P330510" s="83"/>
    </row>
    <row r="330511" spans="16:16" x14ac:dyDescent="0.3">
      <c r="P330511" s="83"/>
    </row>
    <row r="330512" spans="16:16" x14ac:dyDescent="0.3">
      <c r="P330512" s="83"/>
    </row>
    <row r="330513" spans="16:16" x14ac:dyDescent="0.3">
      <c r="P330513" s="83"/>
    </row>
    <row r="330514" spans="16:16" x14ac:dyDescent="0.3">
      <c r="P330514" s="83"/>
    </row>
    <row r="330515" spans="16:16" x14ac:dyDescent="0.3">
      <c r="P330515" s="83"/>
    </row>
    <row r="330516" spans="16:16" x14ac:dyDescent="0.3">
      <c r="P330516" s="83"/>
    </row>
    <row r="330517" spans="16:16" x14ac:dyDescent="0.3">
      <c r="P330517" s="83"/>
    </row>
    <row r="330518" spans="16:16" x14ac:dyDescent="0.3">
      <c r="P330518" s="83"/>
    </row>
    <row r="330519" spans="16:16" x14ac:dyDescent="0.3">
      <c r="P330519" s="83"/>
    </row>
    <row r="330520" spans="16:16" x14ac:dyDescent="0.3">
      <c r="P330520" s="83"/>
    </row>
    <row r="330521" spans="16:16" x14ac:dyDescent="0.3">
      <c r="P330521" s="83"/>
    </row>
    <row r="330522" spans="16:16" x14ac:dyDescent="0.3">
      <c r="P330522" s="83"/>
    </row>
    <row r="330523" spans="16:16" x14ac:dyDescent="0.3">
      <c r="P330523" s="83"/>
    </row>
    <row r="330524" spans="16:16" x14ac:dyDescent="0.3">
      <c r="P330524" s="83"/>
    </row>
    <row r="330525" spans="16:16" x14ac:dyDescent="0.3">
      <c r="P330525" s="83"/>
    </row>
    <row r="330526" spans="16:16" x14ac:dyDescent="0.3">
      <c r="P330526" s="83"/>
    </row>
    <row r="330527" spans="16:16" x14ac:dyDescent="0.3">
      <c r="P330527" s="83"/>
    </row>
    <row r="330528" spans="16:16" x14ac:dyDescent="0.3">
      <c r="P330528" s="83"/>
    </row>
    <row r="330529" spans="16:16" x14ac:dyDescent="0.3">
      <c r="P330529" s="83"/>
    </row>
    <row r="330530" spans="16:16" x14ac:dyDescent="0.3">
      <c r="P330530" s="83"/>
    </row>
    <row r="330531" spans="16:16" x14ac:dyDescent="0.3">
      <c r="P330531" s="83"/>
    </row>
    <row r="330532" spans="16:16" x14ac:dyDescent="0.3">
      <c r="P330532" s="83"/>
    </row>
    <row r="330533" spans="16:16" x14ac:dyDescent="0.3">
      <c r="P330533" s="83"/>
    </row>
    <row r="330534" spans="16:16" x14ac:dyDescent="0.3">
      <c r="P330534" s="83"/>
    </row>
    <row r="330535" spans="16:16" x14ac:dyDescent="0.3">
      <c r="P330535" s="83"/>
    </row>
    <row r="330536" spans="16:16" x14ac:dyDescent="0.3">
      <c r="P330536" s="83"/>
    </row>
    <row r="330537" spans="16:16" x14ac:dyDescent="0.3">
      <c r="P330537" s="83"/>
    </row>
    <row r="330538" spans="16:16" x14ac:dyDescent="0.3">
      <c r="P330538" s="83"/>
    </row>
    <row r="330539" spans="16:16" x14ac:dyDescent="0.3">
      <c r="P330539" s="83"/>
    </row>
    <row r="330540" spans="16:16" x14ac:dyDescent="0.3">
      <c r="P330540" s="83"/>
    </row>
    <row r="330541" spans="16:16" x14ac:dyDescent="0.3">
      <c r="P330541" s="83"/>
    </row>
    <row r="330542" spans="16:16" x14ac:dyDescent="0.3">
      <c r="P330542" s="83"/>
    </row>
    <row r="330543" spans="16:16" x14ac:dyDescent="0.3">
      <c r="P330543" s="83"/>
    </row>
    <row r="330544" spans="16:16" x14ac:dyDescent="0.3">
      <c r="P330544" s="83"/>
    </row>
    <row r="330545" spans="16:16" x14ac:dyDescent="0.3">
      <c r="P330545" s="83"/>
    </row>
    <row r="330546" spans="16:16" x14ac:dyDescent="0.3">
      <c r="P330546" s="83"/>
    </row>
    <row r="330547" spans="16:16" x14ac:dyDescent="0.3">
      <c r="P330547" s="83"/>
    </row>
    <row r="330548" spans="16:16" x14ac:dyDescent="0.3">
      <c r="P330548" s="83"/>
    </row>
    <row r="330549" spans="16:16" x14ac:dyDescent="0.3">
      <c r="P330549" s="83"/>
    </row>
    <row r="330550" spans="16:16" x14ac:dyDescent="0.3">
      <c r="P330550" s="83"/>
    </row>
    <row r="330551" spans="16:16" x14ac:dyDescent="0.3">
      <c r="P330551" s="83"/>
    </row>
    <row r="330552" spans="16:16" x14ac:dyDescent="0.3">
      <c r="P330552" s="83"/>
    </row>
    <row r="330553" spans="16:16" x14ac:dyDescent="0.3">
      <c r="P330553" s="83"/>
    </row>
    <row r="330554" spans="16:16" x14ac:dyDescent="0.3">
      <c r="P330554" s="83"/>
    </row>
    <row r="330555" spans="16:16" x14ac:dyDescent="0.3">
      <c r="P330555" s="83"/>
    </row>
    <row r="330556" spans="16:16" x14ac:dyDescent="0.3">
      <c r="P330556" s="83"/>
    </row>
    <row r="330557" spans="16:16" x14ac:dyDescent="0.3">
      <c r="P330557" s="83"/>
    </row>
    <row r="330558" spans="16:16" x14ac:dyDescent="0.3">
      <c r="P330558" s="83"/>
    </row>
    <row r="330559" spans="16:16" x14ac:dyDescent="0.3">
      <c r="P330559" s="83"/>
    </row>
    <row r="330560" spans="16:16" x14ac:dyDescent="0.3">
      <c r="P330560" s="83"/>
    </row>
    <row r="330561" spans="16:16" x14ac:dyDescent="0.3">
      <c r="P330561" s="83"/>
    </row>
    <row r="330562" spans="16:16" x14ac:dyDescent="0.3">
      <c r="P330562" s="83"/>
    </row>
    <row r="330563" spans="16:16" x14ac:dyDescent="0.3">
      <c r="P330563" s="83"/>
    </row>
    <row r="330564" spans="16:16" x14ac:dyDescent="0.3">
      <c r="P330564" s="83"/>
    </row>
    <row r="330565" spans="16:16" x14ac:dyDescent="0.3">
      <c r="P330565" s="83"/>
    </row>
    <row r="330566" spans="16:16" x14ac:dyDescent="0.3">
      <c r="P330566" s="83"/>
    </row>
    <row r="330567" spans="16:16" x14ac:dyDescent="0.3">
      <c r="P330567" s="83"/>
    </row>
    <row r="330568" spans="16:16" x14ac:dyDescent="0.3">
      <c r="P330568" s="83"/>
    </row>
    <row r="330569" spans="16:16" x14ac:dyDescent="0.3">
      <c r="P330569" s="83"/>
    </row>
    <row r="330570" spans="16:16" x14ac:dyDescent="0.3">
      <c r="P330570" s="83"/>
    </row>
    <row r="330571" spans="16:16" x14ac:dyDescent="0.3">
      <c r="P330571" s="83"/>
    </row>
    <row r="330572" spans="16:16" x14ac:dyDescent="0.3">
      <c r="P330572" s="83"/>
    </row>
    <row r="330573" spans="16:16" x14ac:dyDescent="0.3">
      <c r="P330573" s="83"/>
    </row>
    <row r="330574" spans="16:16" x14ac:dyDescent="0.3">
      <c r="P330574" s="83"/>
    </row>
    <row r="330575" spans="16:16" x14ac:dyDescent="0.3">
      <c r="P330575" s="83"/>
    </row>
    <row r="330576" spans="16:16" x14ac:dyDescent="0.3">
      <c r="P330576" s="83"/>
    </row>
    <row r="330577" spans="16:16" x14ac:dyDescent="0.3">
      <c r="P330577" s="83"/>
    </row>
    <row r="330578" spans="16:16" x14ac:dyDescent="0.3">
      <c r="P330578" s="83"/>
    </row>
    <row r="330579" spans="16:16" x14ac:dyDescent="0.3">
      <c r="P330579" s="83"/>
    </row>
    <row r="330580" spans="16:16" x14ac:dyDescent="0.3">
      <c r="P330580" s="83"/>
    </row>
    <row r="330581" spans="16:16" x14ac:dyDescent="0.3">
      <c r="P330581" s="83"/>
    </row>
    <row r="330582" spans="16:16" x14ac:dyDescent="0.3">
      <c r="P330582" s="83"/>
    </row>
    <row r="330583" spans="16:16" x14ac:dyDescent="0.3">
      <c r="P330583" s="83"/>
    </row>
    <row r="330584" spans="16:16" x14ac:dyDescent="0.3">
      <c r="P330584" s="83"/>
    </row>
    <row r="330585" spans="16:16" x14ac:dyDescent="0.3">
      <c r="P330585" s="83"/>
    </row>
    <row r="330586" spans="16:16" x14ac:dyDescent="0.3">
      <c r="P330586" s="83"/>
    </row>
    <row r="330587" spans="16:16" x14ac:dyDescent="0.3">
      <c r="P330587" s="83"/>
    </row>
    <row r="330588" spans="16:16" x14ac:dyDescent="0.3">
      <c r="P330588" s="83"/>
    </row>
    <row r="330589" spans="16:16" x14ac:dyDescent="0.3">
      <c r="P330589" s="83"/>
    </row>
    <row r="330590" spans="16:16" x14ac:dyDescent="0.3">
      <c r="P330590" s="83"/>
    </row>
    <row r="330591" spans="16:16" x14ac:dyDescent="0.3">
      <c r="P330591" s="83"/>
    </row>
    <row r="330592" spans="16:16" x14ac:dyDescent="0.3">
      <c r="P330592" s="83"/>
    </row>
    <row r="330593" spans="16:16" x14ac:dyDescent="0.3">
      <c r="P330593" s="83"/>
    </row>
    <row r="330594" spans="16:16" x14ac:dyDescent="0.3">
      <c r="P330594" s="83"/>
    </row>
    <row r="330595" spans="16:16" x14ac:dyDescent="0.3">
      <c r="P330595" s="83"/>
    </row>
    <row r="330596" spans="16:16" x14ac:dyDescent="0.3">
      <c r="P330596" s="83"/>
    </row>
    <row r="330597" spans="16:16" x14ac:dyDescent="0.3">
      <c r="P330597" s="83"/>
    </row>
    <row r="330598" spans="16:16" x14ac:dyDescent="0.3">
      <c r="P330598" s="83"/>
    </row>
    <row r="330599" spans="16:16" x14ac:dyDescent="0.3">
      <c r="P330599" s="83"/>
    </row>
    <row r="330600" spans="16:16" x14ac:dyDescent="0.3">
      <c r="P330600" s="83"/>
    </row>
    <row r="330601" spans="16:16" x14ac:dyDescent="0.3">
      <c r="P330601" s="83"/>
    </row>
    <row r="330602" spans="16:16" x14ac:dyDescent="0.3">
      <c r="P330602" s="83"/>
    </row>
    <row r="330603" spans="16:16" x14ac:dyDescent="0.3">
      <c r="P330603" s="83"/>
    </row>
    <row r="330604" spans="16:16" x14ac:dyDescent="0.3">
      <c r="P330604" s="83"/>
    </row>
    <row r="330605" spans="16:16" x14ac:dyDescent="0.3">
      <c r="P330605" s="83"/>
    </row>
    <row r="330606" spans="16:16" x14ac:dyDescent="0.3">
      <c r="P330606" s="83"/>
    </row>
    <row r="330607" spans="16:16" x14ac:dyDescent="0.3">
      <c r="P330607" s="83"/>
    </row>
    <row r="330608" spans="16:16" x14ac:dyDescent="0.3">
      <c r="P330608" s="83"/>
    </row>
    <row r="330609" spans="16:16" x14ac:dyDescent="0.3">
      <c r="P330609" s="83"/>
    </row>
    <row r="330610" spans="16:16" x14ac:dyDescent="0.3">
      <c r="P330610" s="83"/>
    </row>
    <row r="330611" spans="16:16" x14ac:dyDescent="0.3">
      <c r="P330611" s="83"/>
    </row>
    <row r="330612" spans="16:16" x14ac:dyDescent="0.3">
      <c r="P330612" s="83"/>
    </row>
    <row r="330613" spans="16:16" x14ac:dyDescent="0.3">
      <c r="P330613" s="83"/>
    </row>
    <row r="330614" spans="16:16" x14ac:dyDescent="0.3">
      <c r="P330614" s="83"/>
    </row>
    <row r="330615" spans="16:16" x14ac:dyDescent="0.3">
      <c r="P330615" s="83"/>
    </row>
    <row r="330616" spans="16:16" x14ac:dyDescent="0.3">
      <c r="P330616" s="83"/>
    </row>
    <row r="330617" spans="16:16" x14ac:dyDescent="0.3">
      <c r="P330617" s="83"/>
    </row>
    <row r="330618" spans="16:16" x14ac:dyDescent="0.3">
      <c r="P330618" s="83"/>
    </row>
    <row r="330619" spans="16:16" x14ac:dyDescent="0.3">
      <c r="P330619" s="83"/>
    </row>
    <row r="330620" spans="16:16" x14ac:dyDescent="0.3">
      <c r="P330620" s="83"/>
    </row>
    <row r="330621" spans="16:16" x14ac:dyDescent="0.3">
      <c r="P330621" s="83"/>
    </row>
    <row r="330622" spans="16:16" x14ac:dyDescent="0.3">
      <c r="P330622" s="83"/>
    </row>
    <row r="330623" spans="16:16" x14ac:dyDescent="0.3">
      <c r="P330623" s="83"/>
    </row>
    <row r="330624" spans="16:16" x14ac:dyDescent="0.3">
      <c r="P330624" s="83"/>
    </row>
    <row r="330625" spans="16:16" x14ac:dyDescent="0.3">
      <c r="P330625" s="83"/>
    </row>
    <row r="330626" spans="16:16" x14ac:dyDescent="0.3">
      <c r="P330626" s="83"/>
    </row>
    <row r="330627" spans="16:16" x14ac:dyDescent="0.3">
      <c r="P330627" s="83"/>
    </row>
    <row r="330628" spans="16:16" x14ac:dyDescent="0.3">
      <c r="P330628" s="83"/>
    </row>
    <row r="330629" spans="16:16" x14ac:dyDescent="0.3">
      <c r="P330629" s="83"/>
    </row>
    <row r="330630" spans="16:16" x14ac:dyDescent="0.3">
      <c r="P330630" s="83"/>
    </row>
    <row r="330631" spans="16:16" x14ac:dyDescent="0.3">
      <c r="P330631" s="83"/>
    </row>
    <row r="330632" spans="16:16" x14ac:dyDescent="0.3">
      <c r="P330632" s="83"/>
    </row>
    <row r="330633" spans="16:16" x14ac:dyDescent="0.3">
      <c r="P330633" s="83"/>
    </row>
    <row r="330634" spans="16:16" x14ac:dyDescent="0.3">
      <c r="P330634" s="83"/>
    </row>
    <row r="330635" spans="16:16" x14ac:dyDescent="0.3">
      <c r="P330635" s="83"/>
    </row>
    <row r="330636" spans="16:16" x14ac:dyDescent="0.3">
      <c r="P330636" s="83"/>
    </row>
    <row r="330637" spans="16:16" x14ac:dyDescent="0.3">
      <c r="P330637" s="83"/>
    </row>
    <row r="330638" spans="16:16" x14ac:dyDescent="0.3">
      <c r="P330638" s="83"/>
    </row>
    <row r="330639" spans="16:16" x14ac:dyDescent="0.3">
      <c r="P330639" s="83"/>
    </row>
    <row r="330640" spans="16:16" x14ac:dyDescent="0.3">
      <c r="P330640" s="83"/>
    </row>
    <row r="330641" spans="16:16" x14ac:dyDescent="0.3">
      <c r="P330641" s="83"/>
    </row>
    <row r="330642" spans="16:16" x14ac:dyDescent="0.3">
      <c r="P330642" s="83"/>
    </row>
    <row r="330643" spans="16:16" x14ac:dyDescent="0.3">
      <c r="P330643" s="83"/>
    </row>
    <row r="330644" spans="16:16" x14ac:dyDescent="0.3">
      <c r="P330644" s="83"/>
    </row>
    <row r="330645" spans="16:16" x14ac:dyDescent="0.3">
      <c r="P330645" s="83"/>
    </row>
    <row r="330646" spans="16:16" x14ac:dyDescent="0.3">
      <c r="P330646" s="83"/>
    </row>
    <row r="330647" spans="16:16" x14ac:dyDescent="0.3">
      <c r="P330647" s="83"/>
    </row>
    <row r="330648" spans="16:16" x14ac:dyDescent="0.3">
      <c r="P330648" s="83"/>
    </row>
    <row r="330649" spans="16:16" x14ac:dyDescent="0.3">
      <c r="P330649" s="83"/>
    </row>
    <row r="330650" spans="16:16" x14ac:dyDescent="0.3">
      <c r="P330650" s="83"/>
    </row>
    <row r="330651" spans="16:16" x14ac:dyDescent="0.3">
      <c r="P330651" s="83"/>
    </row>
    <row r="330652" spans="16:16" x14ac:dyDescent="0.3">
      <c r="P330652" s="83"/>
    </row>
    <row r="330653" spans="16:16" x14ac:dyDescent="0.3">
      <c r="P330653" s="83"/>
    </row>
    <row r="330654" spans="16:16" x14ac:dyDescent="0.3">
      <c r="P330654" s="83"/>
    </row>
    <row r="330655" spans="16:16" x14ac:dyDescent="0.3">
      <c r="P330655" s="83"/>
    </row>
    <row r="330656" spans="16:16" x14ac:dyDescent="0.3">
      <c r="P330656" s="83"/>
    </row>
    <row r="330657" spans="16:16" x14ac:dyDescent="0.3">
      <c r="P330657" s="83"/>
    </row>
    <row r="330658" spans="16:16" x14ac:dyDescent="0.3">
      <c r="P330658" s="83"/>
    </row>
    <row r="330659" spans="16:16" x14ac:dyDescent="0.3">
      <c r="P330659" s="83"/>
    </row>
    <row r="330660" spans="16:16" x14ac:dyDescent="0.3">
      <c r="P330660" s="83"/>
    </row>
    <row r="330661" spans="16:16" x14ac:dyDescent="0.3">
      <c r="P330661" s="83"/>
    </row>
    <row r="330662" spans="16:16" x14ac:dyDescent="0.3">
      <c r="P330662" s="83"/>
    </row>
    <row r="330663" spans="16:16" x14ac:dyDescent="0.3">
      <c r="P330663" s="83"/>
    </row>
    <row r="330664" spans="16:16" x14ac:dyDescent="0.3">
      <c r="P330664" s="83"/>
    </row>
    <row r="330665" spans="16:16" x14ac:dyDescent="0.3">
      <c r="P330665" s="83"/>
    </row>
    <row r="330666" spans="16:16" x14ac:dyDescent="0.3">
      <c r="P330666" s="83"/>
    </row>
    <row r="330667" spans="16:16" x14ac:dyDescent="0.3">
      <c r="P330667" s="83"/>
    </row>
    <row r="330668" spans="16:16" x14ac:dyDescent="0.3">
      <c r="P330668" s="83"/>
    </row>
    <row r="330669" spans="16:16" x14ac:dyDescent="0.3">
      <c r="P330669" s="83"/>
    </row>
    <row r="330670" spans="16:16" x14ac:dyDescent="0.3">
      <c r="P330670" s="83"/>
    </row>
    <row r="330671" spans="16:16" x14ac:dyDescent="0.3">
      <c r="P330671" s="83"/>
    </row>
    <row r="330672" spans="16:16" x14ac:dyDescent="0.3">
      <c r="P330672" s="83"/>
    </row>
    <row r="330673" spans="16:16" x14ac:dyDescent="0.3">
      <c r="P330673" s="83"/>
    </row>
    <row r="330674" spans="16:16" x14ac:dyDescent="0.3">
      <c r="P330674" s="83"/>
    </row>
    <row r="330675" spans="16:16" x14ac:dyDescent="0.3">
      <c r="P330675" s="83"/>
    </row>
    <row r="330676" spans="16:16" x14ac:dyDescent="0.3">
      <c r="P330676" s="83"/>
    </row>
    <row r="330677" spans="16:16" x14ac:dyDescent="0.3">
      <c r="P330677" s="83"/>
    </row>
    <row r="330678" spans="16:16" x14ac:dyDescent="0.3">
      <c r="P330678" s="83"/>
    </row>
    <row r="330679" spans="16:16" x14ac:dyDescent="0.3">
      <c r="P330679" s="83"/>
    </row>
    <row r="330680" spans="16:16" x14ac:dyDescent="0.3">
      <c r="P330680" s="83"/>
    </row>
    <row r="330681" spans="16:16" x14ac:dyDescent="0.3">
      <c r="P330681" s="83"/>
    </row>
    <row r="330682" spans="16:16" x14ac:dyDescent="0.3">
      <c r="P330682" s="83"/>
    </row>
    <row r="330683" spans="16:16" x14ac:dyDescent="0.3">
      <c r="P330683" s="83"/>
    </row>
    <row r="330684" spans="16:16" x14ac:dyDescent="0.3">
      <c r="P330684" s="83"/>
    </row>
    <row r="330685" spans="16:16" x14ac:dyDescent="0.3">
      <c r="P330685" s="83"/>
    </row>
    <row r="330686" spans="16:16" x14ac:dyDescent="0.3">
      <c r="P330686" s="83"/>
    </row>
    <row r="330687" spans="16:16" x14ac:dyDescent="0.3">
      <c r="P330687" s="83"/>
    </row>
    <row r="330688" spans="16:16" x14ac:dyDescent="0.3">
      <c r="P330688" s="83"/>
    </row>
    <row r="330689" spans="16:16" x14ac:dyDescent="0.3">
      <c r="P330689" s="83"/>
    </row>
    <row r="330690" spans="16:16" x14ac:dyDescent="0.3">
      <c r="P330690" s="83"/>
    </row>
    <row r="330691" spans="16:16" x14ac:dyDescent="0.3">
      <c r="P330691" s="83"/>
    </row>
    <row r="330692" spans="16:16" x14ac:dyDescent="0.3">
      <c r="P330692" s="83"/>
    </row>
    <row r="330693" spans="16:16" x14ac:dyDescent="0.3">
      <c r="P330693" s="83"/>
    </row>
    <row r="330694" spans="16:16" x14ac:dyDescent="0.3">
      <c r="P330694" s="83"/>
    </row>
    <row r="330695" spans="16:16" x14ac:dyDescent="0.3">
      <c r="P330695" s="83"/>
    </row>
    <row r="330696" spans="16:16" x14ac:dyDescent="0.3">
      <c r="P330696" s="83"/>
    </row>
    <row r="330697" spans="16:16" x14ac:dyDescent="0.3">
      <c r="P330697" s="83"/>
    </row>
    <row r="330698" spans="16:16" x14ac:dyDescent="0.3">
      <c r="P330698" s="83"/>
    </row>
    <row r="330699" spans="16:16" x14ac:dyDescent="0.3">
      <c r="P330699" s="83"/>
    </row>
    <row r="330700" spans="16:16" x14ac:dyDescent="0.3">
      <c r="P330700" s="83"/>
    </row>
    <row r="330701" spans="16:16" x14ac:dyDescent="0.3">
      <c r="P330701" s="83"/>
    </row>
    <row r="330702" spans="16:16" x14ac:dyDescent="0.3">
      <c r="P330702" s="83"/>
    </row>
    <row r="330703" spans="16:16" x14ac:dyDescent="0.3">
      <c r="P330703" s="83"/>
    </row>
    <row r="330704" spans="16:16" x14ac:dyDescent="0.3">
      <c r="P330704" s="83"/>
    </row>
    <row r="330705" spans="16:16" x14ac:dyDescent="0.3">
      <c r="P330705" s="83"/>
    </row>
    <row r="330706" spans="16:16" x14ac:dyDescent="0.3">
      <c r="P330706" s="83"/>
    </row>
    <row r="330707" spans="16:16" x14ac:dyDescent="0.3">
      <c r="P330707" s="83"/>
    </row>
    <row r="330708" spans="16:16" x14ac:dyDescent="0.3">
      <c r="P330708" s="83"/>
    </row>
    <row r="330709" spans="16:16" x14ac:dyDescent="0.3">
      <c r="P330709" s="83"/>
    </row>
    <row r="330710" spans="16:16" x14ac:dyDescent="0.3">
      <c r="P330710" s="83"/>
    </row>
    <row r="330711" spans="16:16" x14ac:dyDescent="0.3">
      <c r="P330711" s="83"/>
    </row>
    <row r="330712" spans="16:16" x14ac:dyDescent="0.3">
      <c r="P330712" s="83"/>
    </row>
    <row r="330713" spans="16:16" x14ac:dyDescent="0.3">
      <c r="P330713" s="83"/>
    </row>
    <row r="330714" spans="16:16" x14ac:dyDescent="0.3">
      <c r="P330714" s="83"/>
    </row>
    <row r="330715" spans="16:16" x14ac:dyDescent="0.3">
      <c r="P330715" s="83"/>
    </row>
    <row r="330716" spans="16:16" x14ac:dyDescent="0.3">
      <c r="P330716" s="83"/>
    </row>
    <row r="330717" spans="16:16" x14ac:dyDescent="0.3">
      <c r="P330717" s="83"/>
    </row>
    <row r="330718" spans="16:16" x14ac:dyDescent="0.3">
      <c r="P330718" s="83"/>
    </row>
    <row r="330719" spans="16:16" x14ac:dyDescent="0.3">
      <c r="P330719" s="83"/>
    </row>
    <row r="330720" spans="16:16" x14ac:dyDescent="0.3">
      <c r="P330720" s="83"/>
    </row>
    <row r="330721" spans="16:16" x14ac:dyDescent="0.3">
      <c r="P330721" s="83"/>
    </row>
    <row r="330722" spans="16:16" x14ac:dyDescent="0.3">
      <c r="P330722" s="83"/>
    </row>
    <row r="330723" spans="16:16" x14ac:dyDescent="0.3">
      <c r="P330723" s="83"/>
    </row>
    <row r="330724" spans="16:16" x14ac:dyDescent="0.3">
      <c r="P330724" s="83"/>
    </row>
    <row r="330725" spans="16:16" x14ac:dyDescent="0.3">
      <c r="P330725" s="83"/>
    </row>
    <row r="330726" spans="16:16" x14ac:dyDescent="0.3">
      <c r="P330726" s="83"/>
    </row>
    <row r="330727" spans="16:16" x14ac:dyDescent="0.3">
      <c r="P330727" s="83"/>
    </row>
    <row r="330728" spans="16:16" x14ac:dyDescent="0.3">
      <c r="P330728" s="83"/>
    </row>
    <row r="330729" spans="16:16" x14ac:dyDescent="0.3">
      <c r="P330729" s="83"/>
    </row>
    <row r="330730" spans="16:16" x14ac:dyDescent="0.3">
      <c r="P330730" s="83"/>
    </row>
    <row r="330731" spans="16:16" x14ac:dyDescent="0.3">
      <c r="P330731" s="83"/>
    </row>
    <row r="330732" spans="16:16" x14ac:dyDescent="0.3">
      <c r="P330732" s="83"/>
    </row>
    <row r="330733" spans="16:16" x14ac:dyDescent="0.3">
      <c r="P330733" s="83"/>
    </row>
    <row r="330734" spans="16:16" x14ac:dyDescent="0.3">
      <c r="P330734" s="83"/>
    </row>
    <row r="330735" spans="16:16" x14ac:dyDescent="0.3">
      <c r="P330735" s="83"/>
    </row>
    <row r="330736" spans="16:16" x14ac:dyDescent="0.3">
      <c r="P330736" s="83"/>
    </row>
    <row r="330737" spans="16:16" x14ac:dyDescent="0.3">
      <c r="P330737" s="83"/>
    </row>
    <row r="330738" spans="16:16" x14ac:dyDescent="0.3">
      <c r="P330738" s="83"/>
    </row>
    <row r="330739" spans="16:16" x14ac:dyDescent="0.3">
      <c r="P330739" s="83"/>
    </row>
    <row r="330740" spans="16:16" x14ac:dyDescent="0.3">
      <c r="P330740" s="83"/>
    </row>
    <row r="330741" spans="16:16" x14ac:dyDescent="0.3">
      <c r="P330741" s="83"/>
    </row>
    <row r="330742" spans="16:16" x14ac:dyDescent="0.3">
      <c r="P330742" s="83"/>
    </row>
    <row r="330743" spans="16:16" x14ac:dyDescent="0.3">
      <c r="P330743" s="83"/>
    </row>
    <row r="330744" spans="16:16" x14ac:dyDescent="0.3">
      <c r="P330744" s="83"/>
    </row>
    <row r="330745" spans="16:16" x14ac:dyDescent="0.3">
      <c r="P330745" s="83"/>
    </row>
    <row r="330746" spans="16:16" x14ac:dyDescent="0.3">
      <c r="P330746" s="83"/>
    </row>
    <row r="330747" spans="16:16" x14ac:dyDescent="0.3">
      <c r="P330747" s="83"/>
    </row>
    <row r="330748" spans="16:16" x14ac:dyDescent="0.3">
      <c r="P330748" s="83"/>
    </row>
    <row r="330749" spans="16:16" x14ac:dyDescent="0.3">
      <c r="P330749" s="83"/>
    </row>
    <row r="330750" spans="16:16" x14ac:dyDescent="0.3">
      <c r="P330750" s="83"/>
    </row>
    <row r="330751" spans="16:16" x14ac:dyDescent="0.3">
      <c r="P330751" s="83"/>
    </row>
    <row r="330752" spans="16:16" x14ac:dyDescent="0.3">
      <c r="P330752" s="83"/>
    </row>
    <row r="330753" spans="16:16" x14ac:dyDescent="0.3">
      <c r="P330753" s="83"/>
    </row>
    <row r="330754" spans="16:16" x14ac:dyDescent="0.3">
      <c r="P330754" s="83"/>
    </row>
    <row r="330755" spans="16:16" x14ac:dyDescent="0.3">
      <c r="P330755" s="83"/>
    </row>
    <row r="330756" spans="16:16" x14ac:dyDescent="0.3">
      <c r="P330756" s="83"/>
    </row>
    <row r="330757" spans="16:16" x14ac:dyDescent="0.3">
      <c r="P330757" s="83"/>
    </row>
    <row r="330758" spans="16:16" x14ac:dyDescent="0.3">
      <c r="P330758" s="83"/>
    </row>
    <row r="330759" spans="16:16" x14ac:dyDescent="0.3">
      <c r="P330759" s="83"/>
    </row>
    <row r="330760" spans="16:16" x14ac:dyDescent="0.3">
      <c r="P330760" s="83"/>
    </row>
    <row r="330761" spans="16:16" x14ac:dyDescent="0.3">
      <c r="P330761" s="83"/>
    </row>
    <row r="330762" spans="16:16" x14ac:dyDescent="0.3">
      <c r="P330762" s="83"/>
    </row>
    <row r="330763" spans="16:16" x14ac:dyDescent="0.3">
      <c r="P330763" s="83"/>
    </row>
    <row r="330764" spans="16:16" x14ac:dyDescent="0.3">
      <c r="P330764" s="83"/>
    </row>
    <row r="330765" spans="16:16" x14ac:dyDescent="0.3">
      <c r="P330765" s="83"/>
    </row>
    <row r="330766" spans="16:16" x14ac:dyDescent="0.3">
      <c r="P330766" s="83"/>
    </row>
    <row r="330767" spans="16:16" x14ac:dyDescent="0.3">
      <c r="P330767" s="83"/>
    </row>
    <row r="330768" spans="16:16" x14ac:dyDescent="0.3">
      <c r="P330768" s="83"/>
    </row>
    <row r="330769" spans="16:16" x14ac:dyDescent="0.3">
      <c r="P330769" s="83"/>
    </row>
    <row r="330770" spans="16:16" x14ac:dyDescent="0.3">
      <c r="P330770" s="83"/>
    </row>
    <row r="330771" spans="16:16" x14ac:dyDescent="0.3">
      <c r="P330771" s="83"/>
    </row>
    <row r="330772" spans="16:16" x14ac:dyDescent="0.3">
      <c r="P330772" s="83"/>
    </row>
    <row r="330773" spans="16:16" x14ac:dyDescent="0.3">
      <c r="P330773" s="83"/>
    </row>
    <row r="330774" spans="16:16" x14ac:dyDescent="0.3">
      <c r="P330774" s="83"/>
    </row>
    <row r="330775" spans="16:16" x14ac:dyDescent="0.3">
      <c r="P330775" s="83"/>
    </row>
    <row r="330776" spans="16:16" x14ac:dyDescent="0.3">
      <c r="P330776" s="83"/>
    </row>
    <row r="330777" spans="16:16" x14ac:dyDescent="0.3">
      <c r="P330777" s="83"/>
    </row>
    <row r="330778" spans="16:16" x14ac:dyDescent="0.3">
      <c r="P330778" s="83"/>
    </row>
    <row r="330779" spans="16:16" x14ac:dyDescent="0.3">
      <c r="P330779" s="83"/>
    </row>
    <row r="330780" spans="16:16" x14ac:dyDescent="0.3">
      <c r="P330780" s="83"/>
    </row>
    <row r="330781" spans="16:16" x14ac:dyDescent="0.3">
      <c r="P330781" s="83"/>
    </row>
    <row r="330782" spans="16:16" x14ac:dyDescent="0.3">
      <c r="P330782" s="83"/>
    </row>
    <row r="330783" spans="16:16" x14ac:dyDescent="0.3">
      <c r="P330783" s="83"/>
    </row>
    <row r="330784" spans="16:16" x14ac:dyDescent="0.3">
      <c r="P330784" s="83"/>
    </row>
    <row r="330785" spans="16:16" x14ac:dyDescent="0.3">
      <c r="P330785" s="83"/>
    </row>
    <row r="330786" spans="16:16" x14ac:dyDescent="0.3">
      <c r="P330786" s="83"/>
    </row>
    <row r="330787" spans="16:16" x14ac:dyDescent="0.3">
      <c r="P330787" s="83"/>
    </row>
    <row r="330788" spans="16:16" x14ac:dyDescent="0.3">
      <c r="P330788" s="83"/>
    </row>
    <row r="330789" spans="16:16" x14ac:dyDescent="0.3">
      <c r="P330789" s="83"/>
    </row>
    <row r="330790" spans="16:16" x14ac:dyDescent="0.3">
      <c r="P330790" s="83"/>
    </row>
    <row r="330791" spans="16:16" x14ac:dyDescent="0.3">
      <c r="P330791" s="83"/>
    </row>
    <row r="330792" spans="16:16" x14ac:dyDescent="0.3">
      <c r="P330792" s="83"/>
    </row>
    <row r="330793" spans="16:16" x14ac:dyDescent="0.3">
      <c r="P330793" s="83"/>
    </row>
    <row r="330794" spans="16:16" x14ac:dyDescent="0.3">
      <c r="P330794" s="83"/>
    </row>
    <row r="330795" spans="16:16" x14ac:dyDescent="0.3">
      <c r="P330795" s="83"/>
    </row>
    <row r="330796" spans="16:16" x14ac:dyDescent="0.3">
      <c r="P330796" s="83"/>
    </row>
    <row r="330797" spans="16:16" x14ac:dyDescent="0.3">
      <c r="P330797" s="83"/>
    </row>
    <row r="330798" spans="16:16" x14ac:dyDescent="0.3">
      <c r="P330798" s="83"/>
    </row>
    <row r="330799" spans="16:16" x14ac:dyDescent="0.3">
      <c r="P330799" s="83"/>
    </row>
    <row r="330800" spans="16:16" x14ac:dyDescent="0.3">
      <c r="P330800" s="83"/>
    </row>
    <row r="330801" spans="16:16" x14ac:dyDescent="0.3">
      <c r="P330801" s="83"/>
    </row>
    <row r="330802" spans="16:16" x14ac:dyDescent="0.3">
      <c r="P330802" s="83"/>
    </row>
    <row r="330803" spans="16:16" x14ac:dyDescent="0.3">
      <c r="P330803" s="83"/>
    </row>
    <row r="330804" spans="16:16" x14ac:dyDescent="0.3">
      <c r="P330804" s="83"/>
    </row>
    <row r="330805" spans="16:16" x14ac:dyDescent="0.3">
      <c r="P330805" s="83"/>
    </row>
    <row r="330806" spans="16:16" x14ac:dyDescent="0.3">
      <c r="P330806" s="83"/>
    </row>
    <row r="330807" spans="16:16" x14ac:dyDescent="0.3">
      <c r="P330807" s="83"/>
    </row>
    <row r="330808" spans="16:16" x14ac:dyDescent="0.3">
      <c r="P330808" s="83"/>
    </row>
    <row r="330809" spans="16:16" x14ac:dyDescent="0.3">
      <c r="P330809" s="83"/>
    </row>
    <row r="330810" spans="16:16" x14ac:dyDescent="0.3">
      <c r="P330810" s="83"/>
    </row>
    <row r="330811" spans="16:16" x14ac:dyDescent="0.3">
      <c r="P330811" s="83"/>
    </row>
    <row r="330812" spans="16:16" x14ac:dyDescent="0.3">
      <c r="P330812" s="83"/>
    </row>
    <row r="330813" spans="16:16" x14ac:dyDescent="0.3">
      <c r="P330813" s="83"/>
    </row>
    <row r="330814" spans="16:16" x14ac:dyDescent="0.3">
      <c r="P330814" s="83"/>
    </row>
    <row r="330815" spans="16:16" x14ac:dyDescent="0.3">
      <c r="P330815" s="83"/>
    </row>
    <row r="330816" spans="16:16" x14ac:dyDescent="0.3">
      <c r="P330816" s="83"/>
    </row>
    <row r="330817" spans="16:16" x14ac:dyDescent="0.3">
      <c r="P330817" s="83"/>
    </row>
    <row r="330818" spans="16:16" x14ac:dyDescent="0.3">
      <c r="P330818" s="83"/>
    </row>
    <row r="330819" spans="16:16" x14ac:dyDescent="0.3">
      <c r="P330819" s="83"/>
    </row>
    <row r="330820" spans="16:16" x14ac:dyDescent="0.3">
      <c r="P330820" s="83"/>
    </row>
    <row r="330821" spans="16:16" x14ac:dyDescent="0.3">
      <c r="P330821" s="83"/>
    </row>
    <row r="330822" spans="16:16" x14ac:dyDescent="0.3">
      <c r="P330822" s="83"/>
    </row>
    <row r="330823" spans="16:16" x14ac:dyDescent="0.3">
      <c r="P330823" s="83"/>
    </row>
    <row r="330824" spans="16:16" x14ac:dyDescent="0.3">
      <c r="P330824" s="83"/>
    </row>
    <row r="330825" spans="16:16" x14ac:dyDescent="0.3">
      <c r="P330825" s="83"/>
    </row>
    <row r="330826" spans="16:16" x14ac:dyDescent="0.3">
      <c r="P330826" s="83"/>
    </row>
    <row r="330827" spans="16:16" x14ac:dyDescent="0.3">
      <c r="P330827" s="83"/>
    </row>
    <row r="330828" spans="16:16" x14ac:dyDescent="0.3">
      <c r="P330828" s="83"/>
    </row>
    <row r="330829" spans="16:16" x14ac:dyDescent="0.3">
      <c r="P330829" s="83"/>
    </row>
    <row r="330830" spans="16:16" x14ac:dyDescent="0.3">
      <c r="P330830" s="83"/>
    </row>
    <row r="330831" spans="16:16" x14ac:dyDescent="0.3">
      <c r="P330831" s="83"/>
    </row>
    <row r="330832" spans="16:16" x14ac:dyDescent="0.3">
      <c r="P330832" s="83"/>
    </row>
    <row r="330833" spans="16:16" x14ac:dyDescent="0.3">
      <c r="P330833" s="83"/>
    </row>
    <row r="330834" spans="16:16" x14ac:dyDescent="0.3">
      <c r="P330834" s="83"/>
    </row>
    <row r="330835" spans="16:16" x14ac:dyDescent="0.3">
      <c r="P330835" s="83"/>
    </row>
    <row r="330836" spans="16:16" x14ac:dyDescent="0.3">
      <c r="P330836" s="83"/>
    </row>
    <row r="330837" spans="16:16" x14ac:dyDescent="0.3">
      <c r="P330837" s="83"/>
    </row>
    <row r="330838" spans="16:16" x14ac:dyDescent="0.3">
      <c r="P330838" s="83"/>
    </row>
    <row r="330839" spans="16:16" x14ac:dyDescent="0.3">
      <c r="P330839" s="83"/>
    </row>
    <row r="330840" spans="16:16" x14ac:dyDescent="0.3">
      <c r="P330840" s="83"/>
    </row>
    <row r="330841" spans="16:16" x14ac:dyDescent="0.3">
      <c r="P330841" s="83"/>
    </row>
    <row r="330842" spans="16:16" x14ac:dyDescent="0.3">
      <c r="P330842" s="83"/>
    </row>
    <row r="330843" spans="16:16" x14ac:dyDescent="0.3">
      <c r="P330843" s="83"/>
    </row>
    <row r="330844" spans="16:16" x14ac:dyDescent="0.3">
      <c r="P330844" s="83"/>
    </row>
    <row r="330845" spans="16:16" x14ac:dyDescent="0.3">
      <c r="P330845" s="83"/>
    </row>
    <row r="330846" spans="16:16" x14ac:dyDescent="0.3">
      <c r="P330846" s="83"/>
    </row>
    <row r="330847" spans="16:16" x14ac:dyDescent="0.3">
      <c r="P330847" s="83"/>
    </row>
    <row r="330848" spans="16:16" x14ac:dyDescent="0.3">
      <c r="P330848" s="83"/>
    </row>
    <row r="330849" spans="16:16" x14ac:dyDescent="0.3">
      <c r="P330849" s="83"/>
    </row>
    <row r="330850" spans="16:16" x14ac:dyDescent="0.3">
      <c r="P330850" s="83"/>
    </row>
    <row r="330851" spans="16:16" x14ac:dyDescent="0.3">
      <c r="P330851" s="83"/>
    </row>
    <row r="330852" spans="16:16" x14ac:dyDescent="0.3">
      <c r="P330852" s="83"/>
    </row>
    <row r="330853" spans="16:16" x14ac:dyDescent="0.3">
      <c r="P330853" s="83"/>
    </row>
    <row r="330854" spans="16:16" x14ac:dyDescent="0.3">
      <c r="P330854" s="83"/>
    </row>
    <row r="330855" spans="16:16" x14ac:dyDescent="0.3">
      <c r="P330855" s="83"/>
    </row>
    <row r="330856" spans="16:16" x14ac:dyDescent="0.3">
      <c r="P330856" s="83"/>
    </row>
    <row r="330857" spans="16:16" x14ac:dyDescent="0.3">
      <c r="P330857" s="83"/>
    </row>
    <row r="330858" spans="16:16" x14ac:dyDescent="0.3">
      <c r="P330858" s="83"/>
    </row>
    <row r="330859" spans="16:16" x14ac:dyDescent="0.3">
      <c r="P330859" s="83"/>
    </row>
    <row r="330860" spans="16:16" x14ac:dyDescent="0.3">
      <c r="P330860" s="83"/>
    </row>
    <row r="330861" spans="16:16" x14ac:dyDescent="0.3">
      <c r="P330861" s="83"/>
    </row>
    <row r="330862" spans="16:16" x14ac:dyDescent="0.3">
      <c r="P330862" s="83"/>
    </row>
    <row r="330863" spans="16:16" x14ac:dyDescent="0.3">
      <c r="P330863" s="83"/>
    </row>
    <row r="330864" spans="16:16" x14ac:dyDescent="0.3">
      <c r="P330864" s="83"/>
    </row>
    <row r="330865" spans="16:16" x14ac:dyDescent="0.3">
      <c r="P330865" s="83"/>
    </row>
    <row r="330866" spans="16:16" x14ac:dyDescent="0.3">
      <c r="P330866" s="83"/>
    </row>
    <row r="330867" spans="16:16" x14ac:dyDescent="0.3">
      <c r="P330867" s="83"/>
    </row>
    <row r="330868" spans="16:16" x14ac:dyDescent="0.3">
      <c r="P330868" s="83"/>
    </row>
    <row r="330869" spans="16:16" x14ac:dyDescent="0.3">
      <c r="P330869" s="83"/>
    </row>
    <row r="330870" spans="16:16" x14ac:dyDescent="0.3">
      <c r="P330870" s="83"/>
    </row>
    <row r="330871" spans="16:16" x14ac:dyDescent="0.3">
      <c r="P330871" s="83"/>
    </row>
    <row r="330872" spans="16:16" x14ac:dyDescent="0.3">
      <c r="P330872" s="83"/>
    </row>
    <row r="330873" spans="16:16" x14ac:dyDescent="0.3">
      <c r="P330873" s="83"/>
    </row>
    <row r="330874" spans="16:16" x14ac:dyDescent="0.3">
      <c r="P330874" s="83"/>
    </row>
    <row r="330875" spans="16:16" x14ac:dyDescent="0.3">
      <c r="P330875" s="83"/>
    </row>
    <row r="330876" spans="16:16" x14ac:dyDescent="0.3">
      <c r="P330876" s="83"/>
    </row>
    <row r="330877" spans="16:16" x14ac:dyDescent="0.3">
      <c r="P330877" s="83"/>
    </row>
    <row r="330878" spans="16:16" x14ac:dyDescent="0.3">
      <c r="P330878" s="83"/>
    </row>
    <row r="330879" spans="16:16" x14ac:dyDescent="0.3">
      <c r="P330879" s="83"/>
    </row>
    <row r="330880" spans="16:16" x14ac:dyDescent="0.3">
      <c r="P330880" s="83"/>
    </row>
    <row r="330881" spans="16:16" x14ac:dyDescent="0.3">
      <c r="P330881" s="83"/>
    </row>
    <row r="330882" spans="16:16" x14ac:dyDescent="0.3">
      <c r="P330882" s="83"/>
    </row>
    <row r="330883" spans="16:16" x14ac:dyDescent="0.3">
      <c r="P330883" s="83"/>
    </row>
    <row r="330884" spans="16:16" x14ac:dyDescent="0.3">
      <c r="P330884" s="83"/>
    </row>
    <row r="330885" spans="16:16" x14ac:dyDescent="0.3">
      <c r="P330885" s="83"/>
    </row>
    <row r="330886" spans="16:16" x14ac:dyDescent="0.3">
      <c r="P330886" s="83"/>
    </row>
    <row r="330887" spans="16:16" x14ac:dyDescent="0.3">
      <c r="P330887" s="83"/>
    </row>
    <row r="330888" spans="16:16" x14ac:dyDescent="0.3">
      <c r="P330888" s="83"/>
    </row>
    <row r="330889" spans="16:16" x14ac:dyDescent="0.3">
      <c r="P330889" s="83"/>
    </row>
    <row r="330890" spans="16:16" x14ac:dyDescent="0.3">
      <c r="P330890" s="83"/>
    </row>
    <row r="330891" spans="16:16" x14ac:dyDescent="0.3">
      <c r="P330891" s="83"/>
    </row>
    <row r="330892" spans="16:16" x14ac:dyDescent="0.3">
      <c r="P330892" s="83"/>
    </row>
    <row r="330893" spans="16:16" x14ac:dyDescent="0.3">
      <c r="P330893" s="83"/>
    </row>
    <row r="330894" spans="16:16" x14ac:dyDescent="0.3">
      <c r="P330894" s="83"/>
    </row>
    <row r="330895" spans="16:16" x14ac:dyDescent="0.3">
      <c r="P330895" s="83"/>
    </row>
    <row r="330896" spans="16:16" x14ac:dyDescent="0.3">
      <c r="P330896" s="83"/>
    </row>
    <row r="330897" spans="16:16" x14ac:dyDescent="0.3">
      <c r="P330897" s="83"/>
    </row>
    <row r="330898" spans="16:16" x14ac:dyDescent="0.3">
      <c r="P330898" s="83"/>
    </row>
    <row r="330899" spans="16:16" x14ac:dyDescent="0.3">
      <c r="P330899" s="83"/>
    </row>
    <row r="330900" spans="16:16" x14ac:dyDescent="0.3">
      <c r="P330900" s="83"/>
    </row>
    <row r="330901" spans="16:16" x14ac:dyDescent="0.3">
      <c r="P330901" s="83"/>
    </row>
    <row r="330902" spans="16:16" x14ac:dyDescent="0.3">
      <c r="P330902" s="83"/>
    </row>
    <row r="330903" spans="16:16" x14ac:dyDescent="0.3">
      <c r="P330903" s="83"/>
    </row>
    <row r="330904" spans="16:16" x14ac:dyDescent="0.3">
      <c r="P330904" s="83"/>
    </row>
    <row r="330905" spans="16:16" x14ac:dyDescent="0.3">
      <c r="P330905" s="83"/>
    </row>
    <row r="330906" spans="16:16" x14ac:dyDescent="0.3">
      <c r="P330906" s="83"/>
    </row>
    <row r="330907" spans="16:16" x14ac:dyDescent="0.3">
      <c r="P330907" s="83"/>
    </row>
    <row r="330908" spans="16:16" x14ac:dyDescent="0.3">
      <c r="P330908" s="83"/>
    </row>
    <row r="330909" spans="16:16" x14ac:dyDescent="0.3">
      <c r="P330909" s="83"/>
    </row>
    <row r="330910" spans="16:16" x14ac:dyDescent="0.3">
      <c r="P330910" s="83"/>
    </row>
    <row r="330911" spans="16:16" x14ac:dyDescent="0.3">
      <c r="P330911" s="83"/>
    </row>
    <row r="330912" spans="16:16" x14ac:dyDescent="0.3">
      <c r="P330912" s="83"/>
    </row>
    <row r="330913" spans="16:16" x14ac:dyDescent="0.3">
      <c r="P330913" s="83"/>
    </row>
    <row r="330914" spans="16:16" x14ac:dyDescent="0.3">
      <c r="P330914" s="83"/>
    </row>
    <row r="330915" spans="16:16" x14ac:dyDescent="0.3">
      <c r="P330915" s="83"/>
    </row>
    <row r="330916" spans="16:16" x14ac:dyDescent="0.3">
      <c r="P330916" s="83"/>
    </row>
    <row r="330917" spans="16:16" x14ac:dyDescent="0.3">
      <c r="P330917" s="83"/>
    </row>
    <row r="330918" spans="16:16" x14ac:dyDescent="0.3">
      <c r="P330918" s="83"/>
    </row>
    <row r="330919" spans="16:16" x14ac:dyDescent="0.3">
      <c r="P330919" s="83"/>
    </row>
    <row r="330920" spans="16:16" x14ac:dyDescent="0.3">
      <c r="P330920" s="83"/>
    </row>
    <row r="330921" spans="16:16" x14ac:dyDescent="0.3">
      <c r="P330921" s="83"/>
    </row>
    <row r="330922" spans="16:16" x14ac:dyDescent="0.3">
      <c r="P330922" s="83"/>
    </row>
    <row r="330923" spans="16:16" x14ac:dyDescent="0.3">
      <c r="P330923" s="83"/>
    </row>
    <row r="330924" spans="16:16" x14ac:dyDescent="0.3">
      <c r="P330924" s="83"/>
    </row>
    <row r="330925" spans="16:16" x14ac:dyDescent="0.3">
      <c r="P330925" s="83"/>
    </row>
    <row r="330926" spans="16:16" x14ac:dyDescent="0.3">
      <c r="P330926" s="83"/>
    </row>
    <row r="330927" spans="16:16" x14ac:dyDescent="0.3">
      <c r="P330927" s="83"/>
    </row>
    <row r="330928" spans="16:16" x14ac:dyDescent="0.3">
      <c r="P330928" s="83"/>
    </row>
    <row r="330929" spans="16:16" x14ac:dyDescent="0.3">
      <c r="P330929" s="83"/>
    </row>
    <row r="330930" spans="16:16" x14ac:dyDescent="0.3">
      <c r="P330930" s="83"/>
    </row>
    <row r="330931" spans="16:16" x14ac:dyDescent="0.3">
      <c r="P330931" s="83"/>
    </row>
    <row r="330932" spans="16:16" x14ac:dyDescent="0.3">
      <c r="P330932" s="83"/>
    </row>
    <row r="330933" spans="16:16" x14ac:dyDescent="0.3">
      <c r="P330933" s="83"/>
    </row>
    <row r="330934" spans="16:16" x14ac:dyDescent="0.3">
      <c r="P330934" s="83"/>
    </row>
    <row r="330935" spans="16:16" x14ac:dyDescent="0.3">
      <c r="P330935" s="83"/>
    </row>
    <row r="330936" spans="16:16" x14ac:dyDescent="0.3">
      <c r="P330936" s="83"/>
    </row>
    <row r="330937" spans="16:16" x14ac:dyDescent="0.3">
      <c r="P330937" s="83"/>
    </row>
    <row r="330938" spans="16:16" x14ac:dyDescent="0.3">
      <c r="P330938" s="83"/>
    </row>
    <row r="330939" spans="16:16" x14ac:dyDescent="0.3">
      <c r="P330939" s="83"/>
    </row>
    <row r="330940" spans="16:16" x14ac:dyDescent="0.3">
      <c r="P330940" s="83"/>
    </row>
    <row r="330941" spans="16:16" x14ac:dyDescent="0.3">
      <c r="P330941" s="83"/>
    </row>
    <row r="330942" spans="16:16" x14ac:dyDescent="0.3">
      <c r="P330942" s="83"/>
    </row>
    <row r="330943" spans="16:16" x14ac:dyDescent="0.3">
      <c r="P330943" s="83"/>
    </row>
    <row r="330944" spans="16:16" x14ac:dyDescent="0.3">
      <c r="P330944" s="83"/>
    </row>
    <row r="330945" spans="16:16" x14ac:dyDescent="0.3">
      <c r="P330945" s="83"/>
    </row>
    <row r="330946" spans="16:16" x14ac:dyDescent="0.3">
      <c r="P330946" s="83"/>
    </row>
    <row r="330947" spans="16:16" x14ac:dyDescent="0.3">
      <c r="P330947" s="83"/>
    </row>
    <row r="330948" spans="16:16" x14ac:dyDescent="0.3">
      <c r="P330948" s="83"/>
    </row>
    <row r="330949" spans="16:16" x14ac:dyDescent="0.3">
      <c r="P330949" s="83"/>
    </row>
    <row r="330950" spans="16:16" x14ac:dyDescent="0.3">
      <c r="P330950" s="83"/>
    </row>
    <row r="330951" spans="16:16" x14ac:dyDescent="0.3">
      <c r="P330951" s="83"/>
    </row>
    <row r="330952" spans="16:16" x14ac:dyDescent="0.3">
      <c r="P330952" s="83"/>
    </row>
    <row r="330953" spans="16:16" x14ac:dyDescent="0.3">
      <c r="P330953" s="83"/>
    </row>
    <row r="330954" spans="16:16" x14ac:dyDescent="0.3">
      <c r="P330954" s="83"/>
    </row>
    <row r="330955" spans="16:16" x14ac:dyDescent="0.3">
      <c r="P330955" s="83"/>
    </row>
    <row r="330956" spans="16:16" x14ac:dyDescent="0.3">
      <c r="P330956" s="83"/>
    </row>
    <row r="330957" spans="16:16" x14ac:dyDescent="0.3">
      <c r="P330957" s="83"/>
    </row>
    <row r="330958" spans="16:16" x14ac:dyDescent="0.3">
      <c r="P330958" s="83"/>
    </row>
    <row r="330959" spans="16:16" x14ac:dyDescent="0.3">
      <c r="P330959" s="83"/>
    </row>
    <row r="330960" spans="16:16" x14ac:dyDescent="0.3">
      <c r="P330960" s="83"/>
    </row>
    <row r="330961" spans="16:16" x14ac:dyDescent="0.3">
      <c r="P330961" s="83"/>
    </row>
    <row r="330962" spans="16:16" x14ac:dyDescent="0.3">
      <c r="P330962" s="83"/>
    </row>
    <row r="330963" spans="16:16" x14ac:dyDescent="0.3">
      <c r="P330963" s="83"/>
    </row>
    <row r="330964" spans="16:16" x14ac:dyDescent="0.3">
      <c r="P330964" s="83"/>
    </row>
    <row r="330965" spans="16:16" x14ac:dyDescent="0.3">
      <c r="P330965" s="83"/>
    </row>
    <row r="330966" spans="16:16" x14ac:dyDescent="0.3">
      <c r="P330966" s="83"/>
    </row>
    <row r="330967" spans="16:16" x14ac:dyDescent="0.3">
      <c r="P330967" s="83"/>
    </row>
    <row r="330968" spans="16:16" x14ac:dyDescent="0.3">
      <c r="P330968" s="83"/>
    </row>
    <row r="330969" spans="16:16" x14ac:dyDescent="0.3">
      <c r="P330969" s="83"/>
    </row>
    <row r="330970" spans="16:16" x14ac:dyDescent="0.3">
      <c r="P330970" s="83"/>
    </row>
    <row r="330971" spans="16:16" x14ac:dyDescent="0.3">
      <c r="P330971" s="83"/>
    </row>
    <row r="330972" spans="16:16" x14ac:dyDescent="0.3">
      <c r="P330972" s="83"/>
    </row>
    <row r="330973" spans="16:16" x14ac:dyDescent="0.3">
      <c r="P330973" s="83"/>
    </row>
    <row r="330974" spans="16:16" x14ac:dyDescent="0.3">
      <c r="P330974" s="83"/>
    </row>
    <row r="330975" spans="16:16" x14ac:dyDescent="0.3">
      <c r="P330975" s="83"/>
    </row>
    <row r="330976" spans="16:16" x14ac:dyDescent="0.3">
      <c r="P330976" s="83"/>
    </row>
    <row r="330977" spans="16:16" x14ac:dyDescent="0.3">
      <c r="P330977" s="83"/>
    </row>
    <row r="330978" spans="16:16" x14ac:dyDescent="0.3">
      <c r="P330978" s="83"/>
    </row>
    <row r="330979" spans="16:16" x14ac:dyDescent="0.3">
      <c r="P330979" s="83"/>
    </row>
    <row r="330980" spans="16:16" x14ac:dyDescent="0.3">
      <c r="P330980" s="83"/>
    </row>
    <row r="330981" spans="16:16" x14ac:dyDescent="0.3">
      <c r="P330981" s="83"/>
    </row>
    <row r="330982" spans="16:16" x14ac:dyDescent="0.3">
      <c r="P330982" s="83"/>
    </row>
    <row r="330983" spans="16:16" x14ac:dyDescent="0.3">
      <c r="P330983" s="83"/>
    </row>
    <row r="330984" spans="16:16" x14ac:dyDescent="0.3">
      <c r="P330984" s="83"/>
    </row>
    <row r="330985" spans="16:16" x14ac:dyDescent="0.3">
      <c r="P330985" s="83"/>
    </row>
    <row r="330986" spans="16:16" x14ac:dyDescent="0.3">
      <c r="P330986" s="83"/>
    </row>
    <row r="330987" spans="16:16" x14ac:dyDescent="0.3">
      <c r="P330987" s="83"/>
    </row>
    <row r="330988" spans="16:16" x14ac:dyDescent="0.3">
      <c r="P330988" s="83"/>
    </row>
    <row r="330989" spans="16:16" x14ac:dyDescent="0.3">
      <c r="P330989" s="83"/>
    </row>
    <row r="330990" spans="16:16" x14ac:dyDescent="0.3">
      <c r="P330990" s="83"/>
    </row>
    <row r="330991" spans="16:16" x14ac:dyDescent="0.3">
      <c r="P330991" s="83"/>
    </row>
    <row r="330992" spans="16:16" x14ac:dyDescent="0.3">
      <c r="P330992" s="83"/>
    </row>
    <row r="330993" spans="16:16" x14ac:dyDescent="0.3">
      <c r="P330993" s="83"/>
    </row>
    <row r="330994" spans="16:16" x14ac:dyDescent="0.3">
      <c r="P330994" s="83"/>
    </row>
    <row r="330995" spans="16:16" x14ac:dyDescent="0.3">
      <c r="P330995" s="83"/>
    </row>
    <row r="330996" spans="16:16" x14ac:dyDescent="0.3">
      <c r="P330996" s="83"/>
    </row>
    <row r="330997" spans="16:16" x14ac:dyDescent="0.3">
      <c r="P330997" s="83"/>
    </row>
    <row r="330998" spans="16:16" x14ac:dyDescent="0.3">
      <c r="P330998" s="83"/>
    </row>
    <row r="330999" spans="16:16" x14ac:dyDescent="0.3">
      <c r="P330999" s="83"/>
    </row>
    <row r="331000" spans="16:16" x14ac:dyDescent="0.3">
      <c r="P331000" s="83"/>
    </row>
    <row r="331001" spans="16:16" x14ac:dyDescent="0.3">
      <c r="P331001" s="83"/>
    </row>
    <row r="331002" spans="16:16" x14ac:dyDescent="0.3">
      <c r="P331002" s="83"/>
    </row>
    <row r="331003" spans="16:16" x14ac:dyDescent="0.3">
      <c r="P331003" s="83"/>
    </row>
    <row r="331004" spans="16:16" x14ac:dyDescent="0.3">
      <c r="P331004" s="83"/>
    </row>
    <row r="331005" spans="16:16" x14ac:dyDescent="0.3">
      <c r="P331005" s="83"/>
    </row>
    <row r="331006" spans="16:16" x14ac:dyDescent="0.3">
      <c r="P331006" s="83"/>
    </row>
    <row r="331007" spans="16:16" x14ac:dyDescent="0.3">
      <c r="P331007" s="83"/>
    </row>
    <row r="331008" spans="16:16" x14ac:dyDescent="0.3">
      <c r="P331008" s="83"/>
    </row>
    <row r="331009" spans="16:16" x14ac:dyDescent="0.3">
      <c r="P331009" s="83"/>
    </row>
    <row r="331010" spans="16:16" x14ac:dyDescent="0.3">
      <c r="P331010" s="83"/>
    </row>
    <row r="331011" spans="16:16" x14ac:dyDescent="0.3">
      <c r="P331011" s="83"/>
    </row>
    <row r="331012" spans="16:16" x14ac:dyDescent="0.3">
      <c r="P331012" s="83"/>
    </row>
    <row r="331013" spans="16:16" x14ac:dyDescent="0.3">
      <c r="P331013" s="83"/>
    </row>
    <row r="331014" spans="16:16" x14ac:dyDescent="0.3">
      <c r="P331014" s="83"/>
    </row>
    <row r="331015" spans="16:16" x14ac:dyDescent="0.3">
      <c r="P331015" s="83"/>
    </row>
    <row r="331016" spans="16:16" x14ac:dyDescent="0.3">
      <c r="P331016" s="83"/>
    </row>
    <row r="331017" spans="16:16" x14ac:dyDescent="0.3">
      <c r="P331017" s="83"/>
    </row>
    <row r="331018" spans="16:16" x14ac:dyDescent="0.3">
      <c r="P331018" s="83"/>
    </row>
    <row r="331019" spans="16:16" x14ac:dyDescent="0.3">
      <c r="P331019" s="83"/>
    </row>
    <row r="331020" spans="16:16" x14ac:dyDescent="0.3">
      <c r="P331020" s="83"/>
    </row>
    <row r="331021" spans="16:16" x14ac:dyDescent="0.3">
      <c r="P331021" s="83"/>
    </row>
    <row r="331022" spans="16:16" x14ac:dyDescent="0.3">
      <c r="P331022" s="83"/>
    </row>
    <row r="331023" spans="16:16" x14ac:dyDescent="0.3">
      <c r="P331023" s="83"/>
    </row>
    <row r="331024" spans="16:16" x14ac:dyDescent="0.3">
      <c r="P331024" s="83"/>
    </row>
    <row r="331025" spans="16:16" x14ac:dyDescent="0.3">
      <c r="P331025" s="83"/>
    </row>
    <row r="331026" spans="16:16" x14ac:dyDescent="0.3">
      <c r="P331026" s="83"/>
    </row>
    <row r="331027" spans="16:16" x14ac:dyDescent="0.3">
      <c r="P331027" s="83"/>
    </row>
    <row r="331028" spans="16:16" x14ac:dyDescent="0.3">
      <c r="P331028" s="83"/>
    </row>
    <row r="331029" spans="16:16" x14ac:dyDescent="0.3">
      <c r="P331029" s="83"/>
    </row>
    <row r="331030" spans="16:16" x14ac:dyDescent="0.3">
      <c r="P331030" s="83"/>
    </row>
    <row r="331031" spans="16:16" x14ac:dyDescent="0.3">
      <c r="P331031" s="83"/>
    </row>
    <row r="331032" spans="16:16" x14ac:dyDescent="0.3">
      <c r="P331032" s="83"/>
    </row>
    <row r="331033" spans="16:16" x14ac:dyDescent="0.3">
      <c r="P331033" s="83"/>
    </row>
    <row r="331034" spans="16:16" x14ac:dyDescent="0.3">
      <c r="P331034" s="83"/>
    </row>
    <row r="331035" spans="16:16" x14ac:dyDescent="0.3">
      <c r="P331035" s="83"/>
    </row>
    <row r="331036" spans="16:16" x14ac:dyDescent="0.3">
      <c r="P331036" s="83"/>
    </row>
    <row r="331037" spans="16:16" x14ac:dyDescent="0.3">
      <c r="P331037" s="83"/>
    </row>
    <row r="331038" spans="16:16" x14ac:dyDescent="0.3">
      <c r="P331038" s="83"/>
    </row>
    <row r="331039" spans="16:16" x14ac:dyDescent="0.3">
      <c r="P331039" s="83"/>
    </row>
    <row r="331040" spans="16:16" x14ac:dyDescent="0.3">
      <c r="P331040" s="83"/>
    </row>
    <row r="331041" spans="16:16" x14ac:dyDescent="0.3">
      <c r="P331041" s="83"/>
    </row>
    <row r="331042" spans="16:16" x14ac:dyDescent="0.3">
      <c r="P331042" s="83"/>
    </row>
    <row r="331043" spans="16:16" x14ac:dyDescent="0.3">
      <c r="P331043" s="83"/>
    </row>
    <row r="331044" spans="16:16" x14ac:dyDescent="0.3">
      <c r="P331044" s="83"/>
    </row>
    <row r="331045" spans="16:16" x14ac:dyDescent="0.3">
      <c r="P331045" s="83"/>
    </row>
    <row r="331046" spans="16:16" x14ac:dyDescent="0.3">
      <c r="P331046" s="83"/>
    </row>
    <row r="331047" spans="16:16" x14ac:dyDescent="0.3">
      <c r="P331047" s="83"/>
    </row>
    <row r="331048" spans="16:16" x14ac:dyDescent="0.3">
      <c r="P331048" s="83"/>
    </row>
    <row r="331049" spans="16:16" x14ac:dyDescent="0.3">
      <c r="P331049" s="83"/>
    </row>
    <row r="331050" spans="16:16" x14ac:dyDescent="0.3">
      <c r="P331050" s="83"/>
    </row>
    <row r="331051" spans="16:16" x14ac:dyDescent="0.3">
      <c r="P331051" s="83"/>
    </row>
    <row r="331052" spans="16:16" x14ac:dyDescent="0.3">
      <c r="P331052" s="83"/>
    </row>
    <row r="331053" spans="16:16" x14ac:dyDescent="0.3">
      <c r="P331053" s="83"/>
    </row>
    <row r="331054" spans="16:16" x14ac:dyDescent="0.3">
      <c r="P331054" s="83"/>
    </row>
    <row r="331055" spans="16:16" x14ac:dyDescent="0.3">
      <c r="P331055" s="83"/>
    </row>
    <row r="331056" spans="16:16" x14ac:dyDescent="0.3">
      <c r="P331056" s="83"/>
    </row>
    <row r="331057" spans="16:16" x14ac:dyDescent="0.3">
      <c r="P331057" s="83"/>
    </row>
    <row r="331058" spans="16:16" x14ac:dyDescent="0.3">
      <c r="P331058" s="83"/>
    </row>
    <row r="331059" spans="16:16" x14ac:dyDescent="0.3">
      <c r="P331059" s="83"/>
    </row>
    <row r="331060" spans="16:16" x14ac:dyDescent="0.3">
      <c r="P331060" s="83"/>
    </row>
    <row r="331061" spans="16:16" x14ac:dyDescent="0.3">
      <c r="P331061" s="83"/>
    </row>
    <row r="331062" spans="16:16" x14ac:dyDescent="0.3">
      <c r="P331062" s="83"/>
    </row>
    <row r="331063" spans="16:16" x14ac:dyDescent="0.3">
      <c r="P331063" s="83"/>
    </row>
    <row r="331064" spans="16:16" x14ac:dyDescent="0.3">
      <c r="P331064" s="83"/>
    </row>
    <row r="331065" spans="16:16" x14ac:dyDescent="0.3">
      <c r="P331065" s="83"/>
    </row>
    <row r="331066" spans="16:16" x14ac:dyDescent="0.3">
      <c r="P331066" s="83"/>
    </row>
    <row r="331067" spans="16:16" x14ac:dyDescent="0.3">
      <c r="P331067" s="83"/>
    </row>
    <row r="331068" spans="16:16" x14ac:dyDescent="0.3">
      <c r="P331068" s="83"/>
    </row>
    <row r="331069" spans="16:16" x14ac:dyDescent="0.3">
      <c r="P331069" s="83"/>
    </row>
    <row r="331070" spans="16:16" x14ac:dyDescent="0.3">
      <c r="P331070" s="83"/>
    </row>
    <row r="331071" spans="16:16" x14ac:dyDescent="0.3">
      <c r="P331071" s="83"/>
    </row>
    <row r="331072" spans="16:16" x14ac:dyDescent="0.3">
      <c r="P331072" s="83"/>
    </row>
    <row r="331073" spans="16:16" x14ac:dyDescent="0.3">
      <c r="P331073" s="83"/>
    </row>
    <row r="331074" spans="16:16" x14ac:dyDescent="0.3">
      <c r="P331074" s="83"/>
    </row>
    <row r="331075" spans="16:16" x14ac:dyDescent="0.3">
      <c r="P331075" s="83"/>
    </row>
    <row r="331076" spans="16:16" x14ac:dyDescent="0.3">
      <c r="P331076" s="83"/>
    </row>
    <row r="331077" spans="16:16" x14ac:dyDescent="0.3">
      <c r="P331077" s="83"/>
    </row>
    <row r="331078" spans="16:16" x14ac:dyDescent="0.3">
      <c r="P331078" s="83"/>
    </row>
    <row r="331079" spans="16:16" x14ac:dyDescent="0.3">
      <c r="P331079" s="83"/>
    </row>
    <row r="331080" spans="16:16" x14ac:dyDescent="0.3">
      <c r="P331080" s="83"/>
    </row>
    <row r="331081" spans="16:16" x14ac:dyDescent="0.3">
      <c r="P331081" s="83"/>
    </row>
    <row r="331082" spans="16:16" x14ac:dyDescent="0.3">
      <c r="P331082" s="83"/>
    </row>
    <row r="331083" spans="16:16" x14ac:dyDescent="0.3">
      <c r="P331083" s="83"/>
    </row>
    <row r="331084" spans="16:16" x14ac:dyDescent="0.3">
      <c r="P331084" s="83"/>
    </row>
    <row r="331085" spans="16:16" x14ac:dyDescent="0.3">
      <c r="P331085" s="83"/>
    </row>
    <row r="331086" spans="16:16" x14ac:dyDescent="0.3">
      <c r="P331086" s="83"/>
    </row>
    <row r="331087" spans="16:16" x14ac:dyDescent="0.3">
      <c r="P331087" s="83"/>
    </row>
    <row r="331088" spans="16:16" x14ac:dyDescent="0.3">
      <c r="P331088" s="83"/>
    </row>
    <row r="331089" spans="16:16" x14ac:dyDescent="0.3">
      <c r="P331089" s="83"/>
    </row>
    <row r="331090" spans="16:16" x14ac:dyDescent="0.3">
      <c r="P331090" s="83"/>
    </row>
    <row r="331091" spans="16:16" x14ac:dyDescent="0.3">
      <c r="P331091" s="83"/>
    </row>
    <row r="331092" spans="16:16" x14ac:dyDescent="0.3">
      <c r="P331092" s="83"/>
    </row>
    <row r="331093" spans="16:16" x14ac:dyDescent="0.3">
      <c r="P331093" s="83"/>
    </row>
    <row r="331094" spans="16:16" x14ac:dyDescent="0.3">
      <c r="P331094" s="83"/>
    </row>
    <row r="331095" spans="16:16" x14ac:dyDescent="0.3">
      <c r="P331095" s="83"/>
    </row>
    <row r="331096" spans="16:16" x14ac:dyDescent="0.3">
      <c r="P331096" s="83"/>
    </row>
    <row r="331097" spans="16:16" x14ac:dyDescent="0.3">
      <c r="P331097" s="83"/>
    </row>
    <row r="331098" spans="16:16" x14ac:dyDescent="0.3">
      <c r="P331098" s="83"/>
    </row>
    <row r="331099" spans="16:16" x14ac:dyDescent="0.3">
      <c r="P331099" s="83"/>
    </row>
    <row r="331100" spans="16:16" x14ac:dyDescent="0.3">
      <c r="P331100" s="83"/>
    </row>
    <row r="331101" spans="16:16" x14ac:dyDescent="0.3">
      <c r="P331101" s="83"/>
    </row>
    <row r="331102" spans="16:16" x14ac:dyDescent="0.3">
      <c r="P331102" s="83"/>
    </row>
    <row r="331103" spans="16:16" x14ac:dyDescent="0.3">
      <c r="P331103" s="83"/>
    </row>
    <row r="331104" spans="16:16" x14ac:dyDescent="0.3">
      <c r="P331104" s="83"/>
    </row>
    <row r="331105" spans="16:16" x14ac:dyDescent="0.3">
      <c r="P331105" s="83"/>
    </row>
    <row r="331106" spans="16:16" x14ac:dyDescent="0.3">
      <c r="P331106" s="83"/>
    </row>
    <row r="331107" spans="16:16" x14ac:dyDescent="0.3">
      <c r="P331107" s="83"/>
    </row>
    <row r="331108" spans="16:16" x14ac:dyDescent="0.3">
      <c r="P331108" s="83"/>
    </row>
    <row r="331109" spans="16:16" x14ac:dyDescent="0.3">
      <c r="P331109" s="83"/>
    </row>
    <row r="331110" spans="16:16" x14ac:dyDescent="0.3">
      <c r="P331110" s="83"/>
    </row>
    <row r="331111" spans="16:16" x14ac:dyDescent="0.3">
      <c r="P331111" s="83"/>
    </row>
    <row r="331112" spans="16:16" x14ac:dyDescent="0.3">
      <c r="P331112" s="83"/>
    </row>
    <row r="331113" spans="16:16" x14ac:dyDescent="0.3">
      <c r="P331113" s="83"/>
    </row>
    <row r="331114" spans="16:16" x14ac:dyDescent="0.3">
      <c r="P331114" s="83"/>
    </row>
    <row r="331115" spans="16:16" x14ac:dyDescent="0.3">
      <c r="P331115" s="83"/>
    </row>
    <row r="331116" spans="16:16" x14ac:dyDescent="0.3">
      <c r="P331116" s="83"/>
    </row>
    <row r="331117" spans="16:16" x14ac:dyDescent="0.3">
      <c r="P331117" s="83"/>
    </row>
    <row r="331118" spans="16:16" x14ac:dyDescent="0.3">
      <c r="P331118" s="83"/>
    </row>
    <row r="331119" spans="16:16" x14ac:dyDescent="0.3">
      <c r="P331119" s="83"/>
    </row>
    <row r="331120" spans="16:16" x14ac:dyDescent="0.3">
      <c r="P331120" s="83"/>
    </row>
    <row r="331121" spans="16:16" x14ac:dyDescent="0.3">
      <c r="P331121" s="83"/>
    </row>
    <row r="331122" spans="16:16" x14ac:dyDescent="0.3">
      <c r="P331122" s="83"/>
    </row>
    <row r="331123" spans="16:16" x14ac:dyDescent="0.3">
      <c r="P331123" s="83"/>
    </row>
    <row r="331124" spans="16:16" x14ac:dyDescent="0.3">
      <c r="P331124" s="83"/>
    </row>
    <row r="331125" spans="16:16" x14ac:dyDescent="0.3">
      <c r="P331125" s="83"/>
    </row>
    <row r="331126" spans="16:16" x14ac:dyDescent="0.3">
      <c r="P331126" s="83"/>
    </row>
    <row r="331127" spans="16:16" x14ac:dyDescent="0.3">
      <c r="P331127" s="83"/>
    </row>
    <row r="331128" spans="16:16" x14ac:dyDescent="0.3">
      <c r="P331128" s="83"/>
    </row>
    <row r="331129" spans="16:16" x14ac:dyDescent="0.3">
      <c r="P331129" s="83"/>
    </row>
    <row r="331130" spans="16:16" x14ac:dyDescent="0.3">
      <c r="P331130" s="83"/>
    </row>
    <row r="331131" spans="16:16" x14ac:dyDescent="0.3">
      <c r="P331131" s="83"/>
    </row>
    <row r="331132" spans="16:16" x14ac:dyDescent="0.3">
      <c r="P331132" s="83"/>
    </row>
    <row r="331133" spans="16:16" x14ac:dyDescent="0.3">
      <c r="P331133" s="83"/>
    </row>
    <row r="331134" spans="16:16" x14ac:dyDescent="0.3">
      <c r="P331134" s="83"/>
    </row>
    <row r="331135" spans="16:16" x14ac:dyDescent="0.3">
      <c r="P331135" s="83"/>
    </row>
    <row r="331136" spans="16:16" x14ac:dyDescent="0.3">
      <c r="P331136" s="83"/>
    </row>
    <row r="331137" spans="16:16" x14ac:dyDescent="0.3">
      <c r="P331137" s="83"/>
    </row>
    <row r="331138" spans="16:16" x14ac:dyDescent="0.3">
      <c r="P331138" s="83"/>
    </row>
    <row r="331139" spans="16:16" x14ac:dyDescent="0.3">
      <c r="P331139" s="83"/>
    </row>
    <row r="331140" spans="16:16" x14ac:dyDescent="0.3">
      <c r="P331140" s="83"/>
    </row>
    <row r="331141" spans="16:16" x14ac:dyDescent="0.3">
      <c r="P331141" s="83"/>
    </row>
    <row r="331142" spans="16:16" x14ac:dyDescent="0.3">
      <c r="P331142" s="83"/>
    </row>
    <row r="331143" spans="16:16" x14ac:dyDescent="0.3">
      <c r="P331143" s="83"/>
    </row>
    <row r="331144" spans="16:16" x14ac:dyDescent="0.3">
      <c r="P331144" s="83"/>
    </row>
    <row r="331145" spans="16:16" x14ac:dyDescent="0.3">
      <c r="P331145" s="83"/>
    </row>
    <row r="331146" spans="16:16" x14ac:dyDescent="0.3">
      <c r="P331146" s="83"/>
    </row>
    <row r="331147" spans="16:16" x14ac:dyDescent="0.3">
      <c r="P331147" s="83"/>
    </row>
    <row r="331148" spans="16:16" x14ac:dyDescent="0.3">
      <c r="P331148" s="83"/>
    </row>
    <row r="331149" spans="16:16" x14ac:dyDescent="0.3">
      <c r="P331149" s="83"/>
    </row>
    <row r="331150" spans="16:16" x14ac:dyDescent="0.3">
      <c r="P331150" s="83"/>
    </row>
    <row r="331151" spans="16:16" x14ac:dyDescent="0.3">
      <c r="P331151" s="83"/>
    </row>
    <row r="331152" spans="16:16" x14ac:dyDescent="0.3">
      <c r="P331152" s="83"/>
    </row>
    <row r="331153" spans="16:16" x14ac:dyDescent="0.3">
      <c r="P331153" s="83"/>
    </row>
    <row r="331154" spans="16:16" x14ac:dyDescent="0.3">
      <c r="P331154" s="83"/>
    </row>
    <row r="331155" spans="16:16" x14ac:dyDescent="0.3">
      <c r="P331155" s="83"/>
    </row>
    <row r="331156" spans="16:16" x14ac:dyDescent="0.3">
      <c r="P331156" s="83"/>
    </row>
    <row r="331157" spans="16:16" x14ac:dyDescent="0.3">
      <c r="P331157" s="83"/>
    </row>
    <row r="331158" spans="16:16" x14ac:dyDescent="0.3">
      <c r="P331158" s="83"/>
    </row>
    <row r="331159" spans="16:16" x14ac:dyDescent="0.3">
      <c r="P331159" s="83"/>
    </row>
    <row r="331160" spans="16:16" x14ac:dyDescent="0.3">
      <c r="P331160" s="83"/>
    </row>
    <row r="331161" spans="16:16" x14ac:dyDescent="0.3">
      <c r="P331161" s="83"/>
    </row>
    <row r="331162" spans="16:16" x14ac:dyDescent="0.3">
      <c r="P331162" s="83"/>
    </row>
    <row r="331163" spans="16:16" x14ac:dyDescent="0.3">
      <c r="P331163" s="83"/>
    </row>
    <row r="331164" spans="16:16" x14ac:dyDescent="0.3">
      <c r="P331164" s="83"/>
    </row>
    <row r="331165" spans="16:16" x14ac:dyDescent="0.3">
      <c r="P331165" s="83"/>
    </row>
    <row r="331166" spans="16:16" x14ac:dyDescent="0.3">
      <c r="P331166" s="83"/>
    </row>
    <row r="331167" spans="16:16" x14ac:dyDescent="0.3">
      <c r="P331167" s="83"/>
    </row>
    <row r="331168" spans="16:16" x14ac:dyDescent="0.3">
      <c r="P331168" s="83"/>
    </row>
    <row r="331169" spans="16:16" x14ac:dyDescent="0.3">
      <c r="P331169" s="83"/>
    </row>
    <row r="331170" spans="16:16" x14ac:dyDescent="0.3">
      <c r="P331170" s="83"/>
    </row>
    <row r="331171" spans="16:16" x14ac:dyDescent="0.3">
      <c r="P331171" s="83"/>
    </row>
    <row r="331172" spans="16:16" x14ac:dyDescent="0.3">
      <c r="P331172" s="83"/>
    </row>
    <row r="331173" spans="16:16" x14ac:dyDescent="0.3">
      <c r="P331173" s="83"/>
    </row>
    <row r="331174" spans="16:16" x14ac:dyDescent="0.3">
      <c r="P331174" s="83"/>
    </row>
    <row r="331175" spans="16:16" x14ac:dyDescent="0.3">
      <c r="P331175" s="83"/>
    </row>
    <row r="331176" spans="16:16" x14ac:dyDescent="0.3">
      <c r="P331176" s="83"/>
    </row>
    <row r="331177" spans="16:16" x14ac:dyDescent="0.3">
      <c r="P331177" s="83"/>
    </row>
    <row r="331178" spans="16:16" x14ac:dyDescent="0.3">
      <c r="P331178" s="83"/>
    </row>
    <row r="331179" spans="16:16" x14ac:dyDescent="0.3">
      <c r="P331179" s="83"/>
    </row>
    <row r="331180" spans="16:16" x14ac:dyDescent="0.3">
      <c r="P331180" s="83"/>
    </row>
    <row r="331181" spans="16:16" x14ac:dyDescent="0.3">
      <c r="P331181" s="83"/>
    </row>
    <row r="331182" spans="16:16" x14ac:dyDescent="0.3">
      <c r="P331182" s="83"/>
    </row>
    <row r="331183" spans="16:16" x14ac:dyDescent="0.3">
      <c r="P331183" s="83"/>
    </row>
    <row r="331184" spans="16:16" x14ac:dyDescent="0.3">
      <c r="P331184" s="83"/>
    </row>
    <row r="331185" spans="16:16" x14ac:dyDescent="0.3">
      <c r="P331185" s="83"/>
    </row>
    <row r="331186" spans="16:16" x14ac:dyDescent="0.3">
      <c r="P331186" s="83"/>
    </row>
    <row r="331187" spans="16:16" x14ac:dyDescent="0.3">
      <c r="P331187" s="83"/>
    </row>
    <row r="331188" spans="16:16" x14ac:dyDescent="0.3">
      <c r="P331188" s="83"/>
    </row>
    <row r="331189" spans="16:16" x14ac:dyDescent="0.3">
      <c r="P331189" s="83"/>
    </row>
    <row r="331190" spans="16:16" x14ac:dyDescent="0.3">
      <c r="P331190" s="83"/>
    </row>
    <row r="331191" spans="16:16" x14ac:dyDescent="0.3">
      <c r="P331191" s="83"/>
    </row>
    <row r="331192" spans="16:16" x14ac:dyDescent="0.3">
      <c r="P331192" s="83"/>
    </row>
    <row r="331193" spans="16:16" x14ac:dyDescent="0.3">
      <c r="P331193" s="83"/>
    </row>
    <row r="331194" spans="16:16" x14ac:dyDescent="0.3">
      <c r="P331194" s="83"/>
    </row>
    <row r="331195" spans="16:16" x14ac:dyDescent="0.3">
      <c r="P331195" s="83"/>
    </row>
    <row r="331196" spans="16:16" x14ac:dyDescent="0.3">
      <c r="P331196" s="83"/>
    </row>
    <row r="331197" spans="16:16" x14ac:dyDescent="0.3">
      <c r="P331197" s="83"/>
    </row>
    <row r="331198" spans="16:16" x14ac:dyDescent="0.3">
      <c r="P331198" s="83"/>
    </row>
    <row r="331199" spans="16:16" x14ac:dyDescent="0.3">
      <c r="P331199" s="83"/>
    </row>
    <row r="331200" spans="16:16" x14ac:dyDescent="0.3">
      <c r="P331200" s="83"/>
    </row>
    <row r="331201" spans="16:16" x14ac:dyDescent="0.3">
      <c r="P331201" s="83"/>
    </row>
    <row r="331202" spans="16:16" x14ac:dyDescent="0.3">
      <c r="P331202" s="83"/>
    </row>
    <row r="331203" spans="16:16" x14ac:dyDescent="0.3">
      <c r="P331203" s="83"/>
    </row>
    <row r="331204" spans="16:16" x14ac:dyDescent="0.3">
      <c r="P331204" s="83"/>
    </row>
    <row r="331205" spans="16:16" x14ac:dyDescent="0.3">
      <c r="P331205" s="83"/>
    </row>
    <row r="331206" spans="16:16" x14ac:dyDescent="0.3">
      <c r="P331206" s="83"/>
    </row>
    <row r="331207" spans="16:16" x14ac:dyDescent="0.3">
      <c r="P331207" s="83"/>
    </row>
    <row r="331208" spans="16:16" x14ac:dyDescent="0.3">
      <c r="P331208" s="83"/>
    </row>
    <row r="331209" spans="16:16" x14ac:dyDescent="0.3">
      <c r="P331209" s="83"/>
    </row>
    <row r="331210" spans="16:16" x14ac:dyDescent="0.3">
      <c r="P331210" s="83"/>
    </row>
    <row r="331211" spans="16:16" x14ac:dyDescent="0.3">
      <c r="P331211" s="83"/>
    </row>
    <row r="331212" spans="16:16" x14ac:dyDescent="0.3">
      <c r="P331212" s="83"/>
    </row>
    <row r="331213" spans="16:16" x14ac:dyDescent="0.3">
      <c r="P331213" s="83"/>
    </row>
    <row r="331214" spans="16:16" x14ac:dyDescent="0.3">
      <c r="P331214" s="83"/>
    </row>
    <row r="331215" spans="16:16" x14ac:dyDescent="0.3">
      <c r="P331215" s="83"/>
    </row>
    <row r="331216" spans="16:16" x14ac:dyDescent="0.3">
      <c r="P331216" s="83"/>
    </row>
    <row r="331217" spans="16:16" x14ac:dyDescent="0.3">
      <c r="P331217" s="83"/>
    </row>
    <row r="331218" spans="16:16" x14ac:dyDescent="0.3">
      <c r="P331218" s="83"/>
    </row>
    <row r="331219" spans="16:16" x14ac:dyDescent="0.3">
      <c r="P331219" s="83"/>
    </row>
    <row r="331220" spans="16:16" x14ac:dyDescent="0.3">
      <c r="P331220" s="83"/>
    </row>
    <row r="331221" spans="16:16" x14ac:dyDescent="0.3">
      <c r="P331221" s="83"/>
    </row>
    <row r="331222" spans="16:16" x14ac:dyDescent="0.3">
      <c r="P331222" s="83"/>
    </row>
    <row r="331223" spans="16:16" x14ac:dyDescent="0.3">
      <c r="P331223" s="83"/>
    </row>
    <row r="331224" spans="16:16" x14ac:dyDescent="0.3">
      <c r="P331224" s="83"/>
    </row>
    <row r="331225" spans="16:16" x14ac:dyDescent="0.3">
      <c r="P331225" s="83"/>
    </row>
    <row r="331226" spans="16:16" x14ac:dyDescent="0.3">
      <c r="P331226" s="83"/>
    </row>
    <row r="331227" spans="16:16" x14ac:dyDescent="0.3">
      <c r="P331227" s="83"/>
    </row>
    <row r="331228" spans="16:16" x14ac:dyDescent="0.3">
      <c r="P331228" s="83"/>
    </row>
    <row r="331229" spans="16:16" x14ac:dyDescent="0.3">
      <c r="P331229" s="83"/>
    </row>
    <row r="331230" spans="16:16" x14ac:dyDescent="0.3">
      <c r="P331230" s="83"/>
    </row>
    <row r="331231" spans="16:16" x14ac:dyDescent="0.3">
      <c r="P331231" s="83"/>
    </row>
    <row r="331232" spans="16:16" x14ac:dyDescent="0.3">
      <c r="P331232" s="83"/>
    </row>
    <row r="331233" spans="16:16" x14ac:dyDescent="0.3">
      <c r="P331233" s="83"/>
    </row>
    <row r="331234" spans="16:16" x14ac:dyDescent="0.3">
      <c r="P331234" s="83"/>
    </row>
    <row r="331235" spans="16:16" x14ac:dyDescent="0.3">
      <c r="P331235" s="83"/>
    </row>
    <row r="331236" spans="16:16" x14ac:dyDescent="0.3">
      <c r="P331236" s="83"/>
    </row>
    <row r="331237" spans="16:16" x14ac:dyDescent="0.3">
      <c r="P331237" s="83"/>
    </row>
    <row r="331238" spans="16:16" x14ac:dyDescent="0.3">
      <c r="P331238" s="83"/>
    </row>
    <row r="331239" spans="16:16" x14ac:dyDescent="0.3">
      <c r="P331239" s="83"/>
    </row>
    <row r="331240" spans="16:16" x14ac:dyDescent="0.3">
      <c r="P331240" s="83"/>
    </row>
    <row r="331241" spans="16:16" x14ac:dyDescent="0.3">
      <c r="P331241" s="83"/>
    </row>
    <row r="331242" spans="16:16" x14ac:dyDescent="0.3">
      <c r="P331242" s="83"/>
    </row>
    <row r="331243" spans="16:16" x14ac:dyDescent="0.3">
      <c r="P331243" s="83"/>
    </row>
    <row r="331244" spans="16:16" x14ac:dyDescent="0.3">
      <c r="P331244" s="83"/>
    </row>
    <row r="331245" spans="16:16" x14ac:dyDescent="0.3">
      <c r="P331245" s="83"/>
    </row>
    <row r="331246" spans="16:16" x14ac:dyDescent="0.3">
      <c r="P331246" s="83"/>
    </row>
    <row r="331247" spans="16:16" x14ac:dyDescent="0.3">
      <c r="P331247" s="83"/>
    </row>
    <row r="331248" spans="16:16" x14ac:dyDescent="0.3">
      <c r="P331248" s="83"/>
    </row>
    <row r="331249" spans="16:16" x14ac:dyDescent="0.3">
      <c r="P331249" s="83"/>
    </row>
    <row r="331250" spans="16:16" x14ac:dyDescent="0.3">
      <c r="P331250" s="83"/>
    </row>
    <row r="331251" spans="16:16" x14ac:dyDescent="0.3">
      <c r="P331251" s="83"/>
    </row>
    <row r="331252" spans="16:16" x14ac:dyDescent="0.3">
      <c r="P331252" s="83"/>
    </row>
    <row r="331253" spans="16:16" x14ac:dyDescent="0.3">
      <c r="P331253" s="83"/>
    </row>
    <row r="331254" spans="16:16" x14ac:dyDescent="0.3">
      <c r="P331254" s="83"/>
    </row>
    <row r="331255" spans="16:16" x14ac:dyDescent="0.3">
      <c r="P331255" s="83"/>
    </row>
    <row r="331256" spans="16:16" x14ac:dyDescent="0.3">
      <c r="P331256" s="83"/>
    </row>
    <row r="331257" spans="16:16" x14ac:dyDescent="0.3">
      <c r="P331257" s="83"/>
    </row>
    <row r="331258" spans="16:16" x14ac:dyDescent="0.3">
      <c r="P331258" s="83"/>
    </row>
    <row r="331259" spans="16:16" x14ac:dyDescent="0.3">
      <c r="P331259" s="83"/>
    </row>
    <row r="331260" spans="16:16" x14ac:dyDescent="0.3">
      <c r="P331260" s="83"/>
    </row>
    <row r="331261" spans="16:16" x14ac:dyDescent="0.3">
      <c r="P331261" s="83"/>
    </row>
    <row r="331262" spans="16:16" x14ac:dyDescent="0.3">
      <c r="P331262" s="83"/>
    </row>
    <row r="331263" spans="16:16" x14ac:dyDescent="0.3">
      <c r="P331263" s="83"/>
    </row>
    <row r="331264" spans="16:16" x14ac:dyDescent="0.3">
      <c r="P331264" s="83"/>
    </row>
    <row r="331265" spans="16:16" x14ac:dyDescent="0.3">
      <c r="P331265" s="83"/>
    </row>
    <row r="331266" spans="16:16" x14ac:dyDescent="0.3">
      <c r="P331266" s="83"/>
    </row>
    <row r="331267" spans="16:16" x14ac:dyDescent="0.3">
      <c r="P331267" s="83"/>
    </row>
    <row r="331268" spans="16:16" x14ac:dyDescent="0.3">
      <c r="P331268" s="83"/>
    </row>
    <row r="331269" spans="16:16" x14ac:dyDescent="0.3">
      <c r="P331269" s="83"/>
    </row>
    <row r="331270" spans="16:16" x14ac:dyDescent="0.3">
      <c r="P331270" s="83"/>
    </row>
    <row r="331271" spans="16:16" x14ac:dyDescent="0.3">
      <c r="P331271" s="83"/>
    </row>
    <row r="331272" spans="16:16" x14ac:dyDescent="0.3">
      <c r="P331272" s="83"/>
    </row>
    <row r="331273" spans="16:16" x14ac:dyDescent="0.3">
      <c r="P331273" s="83"/>
    </row>
    <row r="331274" spans="16:16" x14ac:dyDescent="0.3">
      <c r="P331274" s="83"/>
    </row>
    <row r="331275" spans="16:16" x14ac:dyDescent="0.3">
      <c r="P331275" s="83"/>
    </row>
    <row r="331276" spans="16:16" x14ac:dyDescent="0.3">
      <c r="P331276" s="83"/>
    </row>
    <row r="331277" spans="16:16" x14ac:dyDescent="0.3">
      <c r="P331277" s="83"/>
    </row>
    <row r="331278" spans="16:16" x14ac:dyDescent="0.3">
      <c r="P331278" s="83"/>
    </row>
    <row r="331279" spans="16:16" x14ac:dyDescent="0.3">
      <c r="P331279" s="83"/>
    </row>
    <row r="331280" spans="16:16" x14ac:dyDescent="0.3">
      <c r="P331280" s="83"/>
    </row>
    <row r="331281" spans="16:16" x14ac:dyDescent="0.3">
      <c r="P331281" s="83"/>
    </row>
    <row r="331282" spans="16:16" x14ac:dyDescent="0.3">
      <c r="P331282" s="83"/>
    </row>
    <row r="331283" spans="16:16" x14ac:dyDescent="0.3">
      <c r="P331283" s="83"/>
    </row>
    <row r="331284" spans="16:16" x14ac:dyDescent="0.3">
      <c r="P331284" s="83"/>
    </row>
    <row r="331285" spans="16:16" x14ac:dyDescent="0.3">
      <c r="P331285" s="83"/>
    </row>
    <row r="331286" spans="16:16" x14ac:dyDescent="0.3">
      <c r="P331286" s="83"/>
    </row>
    <row r="331287" spans="16:16" x14ac:dyDescent="0.3">
      <c r="P331287" s="83"/>
    </row>
    <row r="331288" spans="16:16" x14ac:dyDescent="0.3">
      <c r="P331288" s="83"/>
    </row>
    <row r="331289" spans="16:16" x14ac:dyDescent="0.3">
      <c r="P331289" s="83"/>
    </row>
    <row r="331290" spans="16:16" x14ac:dyDescent="0.3">
      <c r="P331290" s="83"/>
    </row>
    <row r="331291" spans="16:16" x14ac:dyDescent="0.3">
      <c r="P331291" s="83"/>
    </row>
    <row r="331292" spans="16:16" x14ac:dyDescent="0.3">
      <c r="P331292" s="83"/>
    </row>
    <row r="331293" spans="16:16" x14ac:dyDescent="0.3">
      <c r="P331293" s="83"/>
    </row>
    <row r="331294" spans="16:16" x14ac:dyDescent="0.3">
      <c r="P331294" s="83"/>
    </row>
    <row r="331295" spans="16:16" x14ac:dyDescent="0.3">
      <c r="P331295" s="83"/>
    </row>
    <row r="331296" spans="16:16" x14ac:dyDescent="0.3">
      <c r="P331296" s="83"/>
    </row>
    <row r="331297" spans="16:16" x14ac:dyDescent="0.3">
      <c r="P331297" s="83"/>
    </row>
    <row r="331298" spans="16:16" x14ac:dyDescent="0.3">
      <c r="P331298" s="83"/>
    </row>
    <row r="331299" spans="16:16" x14ac:dyDescent="0.3">
      <c r="P331299" s="83"/>
    </row>
    <row r="331300" spans="16:16" x14ac:dyDescent="0.3">
      <c r="P331300" s="83"/>
    </row>
    <row r="331301" spans="16:16" x14ac:dyDescent="0.3">
      <c r="P331301" s="83"/>
    </row>
    <row r="331302" spans="16:16" x14ac:dyDescent="0.3">
      <c r="P331302" s="83"/>
    </row>
    <row r="331303" spans="16:16" x14ac:dyDescent="0.3">
      <c r="P331303" s="83"/>
    </row>
    <row r="331304" spans="16:16" x14ac:dyDescent="0.3">
      <c r="P331304" s="83"/>
    </row>
    <row r="331305" spans="16:16" x14ac:dyDescent="0.3">
      <c r="P331305" s="83"/>
    </row>
    <row r="331306" spans="16:16" x14ac:dyDescent="0.3">
      <c r="P331306" s="83"/>
    </row>
    <row r="331307" spans="16:16" x14ac:dyDescent="0.3">
      <c r="P331307" s="83"/>
    </row>
    <row r="331308" spans="16:16" x14ac:dyDescent="0.3">
      <c r="P331308" s="83"/>
    </row>
    <row r="331309" spans="16:16" x14ac:dyDescent="0.3">
      <c r="P331309" s="83"/>
    </row>
    <row r="331310" spans="16:16" x14ac:dyDescent="0.3">
      <c r="P331310" s="83"/>
    </row>
    <row r="331311" spans="16:16" x14ac:dyDescent="0.3">
      <c r="P331311" s="83"/>
    </row>
    <row r="331312" spans="16:16" x14ac:dyDescent="0.3">
      <c r="P331312" s="83"/>
    </row>
    <row r="331313" spans="16:16" x14ac:dyDescent="0.3">
      <c r="P331313" s="83"/>
    </row>
    <row r="331314" spans="16:16" x14ac:dyDescent="0.3">
      <c r="P331314" s="83"/>
    </row>
    <row r="331315" spans="16:16" x14ac:dyDescent="0.3">
      <c r="P331315" s="83"/>
    </row>
    <row r="331316" spans="16:16" x14ac:dyDescent="0.3">
      <c r="P331316" s="83"/>
    </row>
    <row r="331317" spans="16:16" x14ac:dyDescent="0.3">
      <c r="P331317" s="83"/>
    </row>
    <row r="331318" spans="16:16" x14ac:dyDescent="0.3">
      <c r="P331318" s="83"/>
    </row>
    <row r="331319" spans="16:16" x14ac:dyDescent="0.3">
      <c r="P331319" s="83"/>
    </row>
    <row r="331320" spans="16:16" x14ac:dyDescent="0.3">
      <c r="P331320" s="83"/>
    </row>
    <row r="331321" spans="16:16" x14ac:dyDescent="0.3">
      <c r="P331321" s="83"/>
    </row>
    <row r="331322" spans="16:16" x14ac:dyDescent="0.3">
      <c r="P331322" s="83"/>
    </row>
    <row r="331323" spans="16:16" x14ac:dyDescent="0.3">
      <c r="P331323" s="83"/>
    </row>
    <row r="331324" spans="16:16" x14ac:dyDescent="0.3">
      <c r="P331324" s="83"/>
    </row>
    <row r="331325" spans="16:16" x14ac:dyDescent="0.3">
      <c r="P331325" s="83"/>
    </row>
    <row r="331326" spans="16:16" x14ac:dyDescent="0.3">
      <c r="P331326" s="83"/>
    </row>
    <row r="331327" spans="16:16" x14ac:dyDescent="0.3">
      <c r="P331327" s="83"/>
    </row>
    <row r="331328" spans="16:16" x14ac:dyDescent="0.3">
      <c r="P331328" s="83"/>
    </row>
    <row r="331329" spans="16:16" x14ac:dyDescent="0.3">
      <c r="P331329" s="83"/>
    </row>
    <row r="331330" spans="16:16" x14ac:dyDescent="0.3">
      <c r="P331330" s="83"/>
    </row>
    <row r="331331" spans="16:16" x14ac:dyDescent="0.3">
      <c r="P331331" s="83"/>
    </row>
    <row r="331332" spans="16:16" x14ac:dyDescent="0.3">
      <c r="P331332" s="83"/>
    </row>
    <row r="331333" spans="16:16" x14ac:dyDescent="0.3">
      <c r="P331333" s="83"/>
    </row>
    <row r="331334" spans="16:16" x14ac:dyDescent="0.3">
      <c r="P331334" s="83"/>
    </row>
    <row r="331335" spans="16:16" x14ac:dyDescent="0.3">
      <c r="P331335" s="83"/>
    </row>
    <row r="331336" spans="16:16" x14ac:dyDescent="0.3">
      <c r="P331336" s="83"/>
    </row>
    <row r="331337" spans="16:16" x14ac:dyDescent="0.3">
      <c r="P331337" s="83"/>
    </row>
    <row r="331338" spans="16:16" x14ac:dyDescent="0.3">
      <c r="P331338" s="83"/>
    </row>
    <row r="331339" spans="16:16" x14ac:dyDescent="0.3">
      <c r="P331339" s="83"/>
    </row>
    <row r="331340" spans="16:16" x14ac:dyDescent="0.3">
      <c r="P331340" s="83"/>
    </row>
    <row r="331341" spans="16:16" x14ac:dyDescent="0.3">
      <c r="P331341" s="83"/>
    </row>
    <row r="331342" spans="16:16" x14ac:dyDescent="0.3">
      <c r="P331342" s="83"/>
    </row>
    <row r="331343" spans="16:16" x14ac:dyDescent="0.3">
      <c r="P331343" s="83"/>
    </row>
    <row r="331344" spans="16:16" x14ac:dyDescent="0.3">
      <c r="P331344" s="83"/>
    </row>
    <row r="331345" spans="16:16" x14ac:dyDescent="0.3">
      <c r="P331345" s="83"/>
    </row>
    <row r="331346" spans="16:16" x14ac:dyDescent="0.3">
      <c r="P331346" s="83"/>
    </row>
    <row r="331347" spans="16:16" x14ac:dyDescent="0.3">
      <c r="P331347" s="83"/>
    </row>
    <row r="331348" spans="16:16" x14ac:dyDescent="0.3">
      <c r="P331348" s="83"/>
    </row>
    <row r="331349" spans="16:16" x14ac:dyDescent="0.3">
      <c r="P331349" s="83"/>
    </row>
    <row r="331350" spans="16:16" x14ac:dyDescent="0.3">
      <c r="P331350" s="83"/>
    </row>
    <row r="331351" spans="16:16" x14ac:dyDescent="0.3">
      <c r="P331351" s="83"/>
    </row>
    <row r="331352" spans="16:16" x14ac:dyDescent="0.3">
      <c r="P331352" s="83"/>
    </row>
    <row r="331353" spans="16:16" x14ac:dyDescent="0.3">
      <c r="P331353" s="83"/>
    </row>
    <row r="331354" spans="16:16" x14ac:dyDescent="0.3">
      <c r="P331354" s="83"/>
    </row>
    <row r="331355" spans="16:16" x14ac:dyDescent="0.3">
      <c r="P331355" s="83"/>
    </row>
    <row r="331356" spans="16:16" x14ac:dyDescent="0.3">
      <c r="P331356" s="83"/>
    </row>
    <row r="331357" spans="16:16" x14ac:dyDescent="0.3">
      <c r="P331357" s="83"/>
    </row>
    <row r="331358" spans="16:16" x14ac:dyDescent="0.3">
      <c r="P331358" s="83"/>
    </row>
    <row r="331359" spans="16:16" x14ac:dyDescent="0.3">
      <c r="P331359" s="83"/>
    </row>
    <row r="331360" spans="16:16" x14ac:dyDescent="0.3">
      <c r="P331360" s="83"/>
    </row>
    <row r="331361" spans="16:16" x14ac:dyDescent="0.3">
      <c r="P331361" s="83"/>
    </row>
    <row r="331362" spans="16:16" x14ac:dyDescent="0.3">
      <c r="P331362" s="83"/>
    </row>
    <row r="331363" spans="16:16" x14ac:dyDescent="0.3">
      <c r="P331363" s="83"/>
    </row>
    <row r="331364" spans="16:16" x14ac:dyDescent="0.3">
      <c r="P331364" s="83"/>
    </row>
    <row r="331365" spans="16:16" x14ac:dyDescent="0.3">
      <c r="P331365" s="83"/>
    </row>
    <row r="331366" spans="16:16" x14ac:dyDescent="0.3">
      <c r="P331366" s="83"/>
    </row>
    <row r="331367" spans="16:16" x14ac:dyDescent="0.3">
      <c r="P331367" s="83"/>
    </row>
    <row r="331368" spans="16:16" x14ac:dyDescent="0.3">
      <c r="P331368" s="83"/>
    </row>
    <row r="331369" spans="16:16" x14ac:dyDescent="0.3">
      <c r="P331369" s="83"/>
    </row>
    <row r="331370" spans="16:16" x14ac:dyDescent="0.3">
      <c r="P331370" s="83"/>
    </row>
    <row r="331371" spans="16:16" x14ac:dyDescent="0.3">
      <c r="P331371" s="83"/>
    </row>
    <row r="331372" spans="16:16" x14ac:dyDescent="0.3">
      <c r="P331372" s="83"/>
    </row>
    <row r="331373" spans="16:16" x14ac:dyDescent="0.3">
      <c r="P331373" s="83"/>
    </row>
    <row r="331374" spans="16:16" x14ac:dyDescent="0.3">
      <c r="P331374" s="83"/>
    </row>
    <row r="331375" spans="16:16" x14ac:dyDescent="0.3">
      <c r="P331375" s="83"/>
    </row>
    <row r="331376" spans="16:16" x14ac:dyDescent="0.3">
      <c r="P331376" s="83"/>
    </row>
    <row r="331377" spans="16:16" x14ac:dyDescent="0.3">
      <c r="P331377" s="83"/>
    </row>
    <row r="331378" spans="16:16" x14ac:dyDescent="0.3">
      <c r="P331378" s="83"/>
    </row>
    <row r="331379" spans="16:16" x14ac:dyDescent="0.3">
      <c r="P331379" s="83"/>
    </row>
    <row r="331380" spans="16:16" x14ac:dyDescent="0.3">
      <c r="P331380" s="83"/>
    </row>
    <row r="331381" spans="16:16" x14ac:dyDescent="0.3">
      <c r="P331381" s="83"/>
    </row>
    <row r="331382" spans="16:16" x14ac:dyDescent="0.3">
      <c r="P331382" s="83"/>
    </row>
    <row r="331383" spans="16:16" x14ac:dyDescent="0.3">
      <c r="P331383" s="83"/>
    </row>
    <row r="331384" spans="16:16" x14ac:dyDescent="0.3">
      <c r="P331384" s="83"/>
    </row>
    <row r="331385" spans="16:16" x14ac:dyDescent="0.3">
      <c r="P331385" s="83"/>
    </row>
    <row r="331386" spans="16:16" x14ac:dyDescent="0.3">
      <c r="P331386" s="83"/>
    </row>
    <row r="331387" spans="16:16" x14ac:dyDescent="0.3">
      <c r="P331387" s="83"/>
    </row>
    <row r="331388" spans="16:16" x14ac:dyDescent="0.3">
      <c r="P331388" s="83"/>
    </row>
    <row r="331389" spans="16:16" x14ac:dyDescent="0.3">
      <c r="P331389" s="83"/>
    </row>
    <row r="331390" spans="16:16" x14ac:dyDescent="0.3">
      <c r="P331390" s="83"/>
    </row>
    <row r="331391" spans="16:16" x14ac:dyDescent="0.3">
      <c r="P331391" s="83"/>
    </row>
    <row r="331392" spans="16:16" x14ac:dyDescent="0.3">
      <c r="P331392" s="83"/>
    </row>
    <row r="331393" spans="16:16" x14ac:dyDescent="0.3">
      <c r="P331393" s="83"/>
    </row>
    <row r="331394" spans="16:16" x14ac:dyDescent="0.3">
      <c r="P331394" s="83"/>
    </row>
    <row r="331395" spans="16:16" x14ac:dyDescent="0.3">
      <c r="P331395" s="83"/>
    </row>
    <row r="331396" spans="16:16" x14ac:dyDescent="0.3">
      <c r="P331396" s="83"/>
    </row>
    <row r="331397" spans="16:16" x14ac:dyDescent="0.3">
      <c r="P331397" s="83"/>
    </row>
    <row r="331398" spans="16:16" x14ac:dyDescent="0.3">
      <c r="P331398" s="83"/>
    </row>
    <row r="331399" spans="16:16" x14ac:dyDescent="0.3">
      <c r="P331399" s="83"/>
    </row>
    <row r="331400" spans="16:16" x14ac:dyDescent="0.3">
      <c r="P331400" s="83"/>
    </row>
    <row r="331401" spans="16:16" x14ac:dyDescent="0.3">
      <c r="P331401" s="83"/>
    </row>
    <row r="331402" spans="16:16" x14ac:dyDescent="0.3">
      <c r="P331402" s="83"/>
    </row>
    <row r="331403" spans="16:16" x14ac:dyDescent="0.3">
      <c r="P331403" s="83"/>
    </row>
    <row r="331404" spans="16:16" x14ac:dyDescent="0.3">
      <c r="P331404" s="83"/>
    </row>
    <row r="331405" spans="16:16" x14ac:dyDescent="0.3">
      <c r="P331405" s="83"/>
    </row>
    <row r="331406" spans="16:16" x14ac:dyDescent="0.3">
      <c r="P331406" s="83"/>
    </row>
    <row r="331407" spans="16:16" x14ac:dyDescent="0.3">
      <c r="P331407" s="83"/>
    </row>
    <row r="331408" spans="16:16" x14ac:dyDescent="0.3">
      <c r="P331408" s="83"/>
    </row>
    <row r="331409" spans="16:16" x14ac:dyDescent="0.3">
      <c r="P331409" s="83"/>
    </row>
    <row r="331410" spans="16:16" x14ac:dyDescent="0.3">
      <c r="P331410" s="83"/>
    </row>
    <row r="331411" spans="16:16" x14ac:dyDescent="0.3">
      <c r="P331411" s="83"/>
    </row>
    <row r="331412" spans="16:16" x14ac:dyDescent="0.3">
      <c r="P331412" s="83"/>
    </row>
    <row r="331413" spans="16:16" x14ac:dyDescent="0.3">
      <c r="P331413" s="83"/>
    </row>
    <row r="331414" spans="16:16" x14ac:dyDescent="0.3">
      <c r="P331414" s="83"/>
    </row>
    <row r="331415" spans="16:16" x14ac:dyDescent="0.3">
      <c r="P331415" s="83"/>
    </row>
    <row r="331416" spans="16:16" x14ac:dyDescent="0.3">
      <c r="P331416" s="83"/>
    </row>
    <row r="331417" spans="16:16" x14ac:dyDescent="0.3">
      <c r="P331417" s="83"/>
    </row>
    <row r="331418" spans="16:16" x14ac:dyDescent="0.3">
      <c r="P331418" s="83"/>
    </row>
    <row r="331419" spans="16:16" x14ac:dyDescent="0.3">
      <c r="P331419" s="83"/>
    </row>
    <row r="331420" spans="16:16" x14ac:dyDescent="0.3">
      <c r="P331420" s="83"/>
    </row>
    <row r="331421" spans="16:16" x14ac:dyDescent="0.3">
      <c r="P331421" s="83"/>
    </row>
    <row r="331422" spans="16:16" x14ac:dyDescent="0.3">
      <c r="P331422" s="83"/>
    </row>
    <row r="331423" spans="16:16" x14ac:dyDescent="0.3">
      <c r="P331423" s="83"/>
    </row>
    <row r="331424" spans="16:16" x14ac:dyDescent="0.3">
      <c r="P331424" s="83"/>
    </row>
    <row r="331425" spans="16:16" x14ac:dyDescent="0.3">
      <c r="P331425" s="83"/>
    </row>
    <row r="331426" spans="16:16" x14ac:dyDescent="0.3">
      <c r="P331426" s="83"/>
    </row>
    <row r="331427" spans="16:16" x14ac:dyDescent="0.3">
      <c r="P331427" s="83"/>
    </row>
    <row r="331428" spans="16:16" x14ac:dyDescent="0.3">
      <c r="P331428" s="83"/>
    </row>
    <row r="331429" spans="16:16" x14ac:dyDescent="0.3">
      <c r="P331429" s="83"/>
    </row>
    <row r="331430" spans="16:16" x14ac:dyDescent="0.3">
      <c r="P331430" s="83"/>
    </row>
    <row r="331431" spans="16:16" x14ac:dyDescent="0.3">
      <c r="P331431" s="83"/>
    </row>
    <row r="331432" spans="16:16" x14ac:dyDescent="0.3">
      <c r="P331432" s="83"/>
    </row>
    <row r="331433" spans="16:16" x14ac:dyDescent="0.3">
      <c r="P331433" s="83"/>
    </row>
    <row r="331434" spans="16:16" x14ac:dyDescent="0.3">
      <c r="P331434" s="83"/>
    </row>
    <row r="331435" spans="16:16" x14ac:dyDescent="0.3">
      <c r="P331435" s="83"/>
    </row>
    <row r="331436" spans="16:16" x14ac:dyDescent="0.3">
      <c r="P331436" s="83"/>
    </row>
    <row r="331437" spans="16:16" x14ac:dyDescent="0.3">
      <c r="P331437" s="83"/>
    </row>
    <row r="331438" spans="16:16" x14ac:dyDescent="0.3">
      <c r="P331438" s="83"/>
    </row>
    <row r="331439" spans="16:16" x14ac:dyDescent="0.3">
      <c r="P331439" s="83"/>
    </row>
    <row r="331440" spans="16:16" x14ac:dyDescent="0.3">
      <c r="P331440" s="83"/>
    </row>
    <row r="331441" spans="16:16" x14ac:dyDescent="0.3">
      <c r="P331441" s="83"/>
    </row>
    <row r="331442" spans="16:16" x14ac:dyDescent="0.3">
      <c r="P331442" s="83"/>
    </row>
    <row r="331443" spans="16:16" x14ac:dyDescent="0.3">
      <c r="P331443" s="83"/>
    </row>
    <row r="331444" spans="16:16" x14ac:dyDescent="0.3">
      <c r="P331444" s="83"/>
    </row>
    <row r="331445" spans="16:16" x14ac:dyDescent="0.3">
      <c r="P331445" s="83"/>
    </row>
    <row r="331446" spans="16:16" x14ac:dyDescent="0.3">
      <c r="P331446" s="83"/>
    </row>
    <row r="331447" spans="16:16" x14ac:dyDescent="0.3">
      <c r="P331447" s="83"/>
    </row>
    <row r="331448" spans="16:16" x14ac:dyDescent="0.3">
      <c r="P331448" s="83"/>
    </row>
    <row r="331449" spans="16:16" x14ac:dyDescent="0.3">
      <c r="P331449" s="83"/>
    </row>
    <row r="331450" spans="16:16" x14ac:dyDescent="0.3">
      <c r="P331450" s="83"/>
    </row>
    <row r="331451" spans="16:16" x14ac:dyDescent="0.3">
      <c r="P331451" s="83"/>
    </row>
    <row r="331452" spans="16:16" x14ac:dyDescent="0.3">
      <c r="P331452" s="83"/>
    </row>
    <row r="331453" spans="16:16" x14ac:dyDescent="0.3">
      <c r="P331453" s="83"/>
    </row>
    <row r="331454" spans="16:16" x14ac:dyDescent="0.3">
      <c r="P331454" s="83"/>
    </row>
    <row r="331455" spans="16:16" x14ac:dyDescent="0.3">
      <c r="P331455" s="83"/>
    </row>
    <row r="331456" spans="16:16" x14ac:dyDescent="0.3">
      <c r="P331456" s="83"/>
    </row>
    <row r="331457" spans="16:16" x14ac:dyDescent="0.3">
      <c r="P331457" s="83"/>
    </row>
    <row r="331458" spans="16:16" x14ac:dyDescent="0.3">
      <c r="P331458" s="83"/>
    </row>
    <row r="331459" spans="16:16" x14ac:dyDescent="0.3">
      <c r="P331459" s="83"/>
    </row>
    <row r="331460" spans="16:16" x14ac:dyDescent="0.3">
      <c r="P331460" s="83"/>
    </row>
    <row r="331461" spans="16:16" x14ac:dyDescent="0.3">
      <c r="P331461" s="83"/>
    </row>
    <row r="331462" spans="16:16" x14ac:dyDescent="0.3">
      <c r="P331462" s="83"/>
    </row>
    <row r="331463" spans="16:16" x14ac:dyDescent="0.3">
      <c r="P331463" s="83"/>
    </row>
    <row r="331464" spans="16:16" x14ac:dyDescent="0.3">
      <c r="P331464" s="83"/>
    </row>
    <row r="331465" spans="16:16" x14ac:dyDescent="0.3">
      <c r="P331465" s="83"/>
    </row>
    <row r="331466" spans="16:16" x14ac:dyDescent="0.3">
      <c r="P331466" s="83"/>
    </row>
    <row r="331467" spans="16:16" x14ac:dyDescent="0.3">
      <c r="P331467" s="83"/>
    </row>
    <row r="331468" spans="16:16" x14ac:dyDescent="0.3">
      <c r="P331468" s="83"/>
    </row>
    <row r="331469" spans="16:16" x14ac:dyDescent="0.3">
      <c r="P331469" s="83"/>
    </row>
    <row r="331470" spans="16:16" x14ac:dyDescent="0.3">
      <c r="P331470" s="83"/>
    </row>
    <row r="331471" spans="16:16" x14ac:dyDescent="0.3">
      <c r="P331471" s="83"/>
    </row>
    <row r="331472" spans="16:16" x14ac:dyDescent="0.3">
      <c r="P331472" s="83"/>
    </row>
    <row r="331473" spans="16:16" x14ac:dyDescent="0.3">
      <c r="P331473" s="83"/>
    </row>
    <row r="331474" spans="16:16" x14ac:dyDescent="0.3">
      <c r="P331474" s="83"/>
    </row>
    <row r="331475" spans="16:16" x14ac:dyDescent="0.3">
      <c r="P331475" s="83"/>
    </row>
    <row r="331476" spans="16:16" x14ac:dyDescent="0.3">
      <c r="P331476" s="83"/>
    </row>
    <row r="331477" spans="16:16" x14ac:dyDescent="0.3">
      <c r="P331477" s="83"/>
    </row>
    <row r="331478" spans="16:16" x14ac:dyDescent="0.3">
      <c r="P331478" s="83"/>
    </row>
    <row r="331479" spans="16:16" x14ac:dyDescent="0.3">
      <c r="P331479" s="83"/>
    </row>
    <row r="331480" spans="16:16" x14ac:dyDescent="0.3">
      <c r="P331480" s="83"/>
    </row>
    <row r="331481" spans="16:16" x14ac:dyDescent="0.3">
      <c r="P331481" s="83"/>
    </row>
    <row r="331482" spans="16:16" x14ac:dyDescent="0.3">
      <c r="P331482" s="83"/>
    </row>
    <row r="331483" spans="16:16" x14ac:dyDescent="0.3">
      <c r="P331483" s="83"/>
    </row>
    <row r="331484" spans="16:16" x14ac:dyDescent="0.3">
      <c r="P331484" s="83"/>
    </row>
    <row r="331485" spans="16:16" x14ac:dyDescent="0.3">
      <c r="P331485" s="83"/>
    </row>
    <row r="331486" spans="16:16" x14ac:dyDescent="0.3">
      <c r="P331486" s="83"/>
    </row>
    <row r="331487" spans="16:16" x14ac:dyDescent="0.3">
      <c r="P331487" s="83"/>
    </row>
    <row r="331488" spans="16:16" x14ac:dyDescent="0.3">
      <c r="P331488" s="83"/>
    </row>
    <row r="331489" spans="16:16" x14ac:dyDescent="0.3">
      <c r="P331489" s="83"/>
    </row>
    <row r="331490" spans="16:16" x14ac:dyDescent="0.3">
      <c r="P331490" s="83"/>
    </row>
    <row r="331491" spans="16:16" x14ac:dyDescent="0.3">
      <c r="P331491" s="83"/>
    </row>
    <row r="331492" spans="16:16" x14ac:dyDescent="0.3">
      <c r="P331492" s="83"/>
    </row>
    <row r="331493" spans="16:16" x14ac:dyDescent="0.3">
      <c r="P331493" s="83"/>
    </row>
    <row r="331494" spans="16:16" x14ac:dyDescent="0.3">
      <c r="P331494" s="83"/>
    </row>
    <row r="331495" spans="16:16" x14ac:dyDescent="0.3">
      <c r="P331495" s="83"/>
    </row>
    <row r="331496" spans="16:16" x14ac:dyDescent="0.3">
      <c r="P331496" s="83"/>
    </row>
    <row r="331497" spans="16:16" x14ac:dyDescent="0.3">
      <c r="P331497" s="83"/>
    </row>
    <row r="331498" spans="16:16" x14ac:dyDescent="0.3">
      <c r="P331498" s="83"/>
    </row>
    <row r="331499" spans="16:16" x14ac:dyDescent="0.3">
      <c r="P331499" s="83"/>
    </row>
    <row r="331500" spans="16:16" x14ac:dyDescent="0.3">
      <c r="P331500" s="83"/>
    </row>
    <row r="331501" spans="16:16" x14ac:dyDescent="0.3">
      <c r="P331501" s="83"/>
    </row>
    <row r="331502" spans="16:16" x14ac:dyDescent="0.3">
      <c r="P331502" s="83"/>
    </row>
    <row r="331503" spans="16:16" x14ac:dyDescent="0.3">
      <c r="P331503" s="83"/>
    </row>
    <row r="331504" spans="16:16" x14ac:dyDescent="0.3">
      <c r="P331504" s="83"/>
    </row>
    <row r="331505" spans="16:16" x14ac:dyDescent="0.3">
      <c r="P331505" s="83"/>
    </row>
    <row r="331506" spans="16:16" x14ac:dyDescent="0.3">
      <c r="P331506" s="83"/>
    </row>
    <row r="331507" spans="16:16" x14ac:dyDescent="0.3">
      <c r="P331507" s="83"/>
    </row>
    <row r="331508" spans="16:16" x14ac:dyDescent="0.3">
      <c r="P331508" s="83"/>
    </row>
    <row r="331509" spans="16:16" x14ac:dyDescent="0.3">
      <c r="P331509" s="83"/>
    </row>
    <row r="331510" spans="16:16" x14ac:dyDescent="0.3">
      <c r="P331510" s="83"/>
    </row>
    <row r="331511" spans="16:16" x14ac:dyDescent="0.3">
      <c r="P331511" s="83"/>
    </row>
    <row r="331512" spans="16:16" x14ac:dyDescent="0.3">
      <c r="P331512" s="83"/>
    </row>
    <row r="331513" spans="16:16" x14ac:dyDescent="0.3">
      <c r="P331513" s="83"/>
    </row>
    <row r="331514" spans="16:16" x14ac:dyDescent="0.3">
      <c r="P331514" s="83"/>
    </row>
    <row r="331515" spans="16:16" x14ac:dyDescent="0.3">
      <c r="P331515" s="83"/>
    </row>
    <row r="331516" spans="16:16" x14ac:dyDescent="0.3">
      <c r="P331516" s="83"/>
    </row>
    <row r="331517" spans="16:16" x14ac:dyDescent="0.3">
      <c r="P331517" s="83"/>
    </row>
    <row r="331518" spans="16:16" x14ac:dyDescent="0.3">
      <c r="P331518" s="83"/>
    </row>
    <row r="331519" spans="16:16" x14ac:dyDescent="0.3">
      <c r="P331519" s="83"/>
    </row>
    <row r="331520" spans="16:16" x14ac:dyDescent="0.3">
      <c r="P331520" s="83"/>
    </row>
    <row r="331521" spans="16:16" x14ac:dyDescent="0.3">
      <c r="P331521" s="83"/>
    </row>
    <row r="331522" spans="16:16" x14ac:dyDescent="0.3">
      <c r="P331522" s="83"/>
    </row>
    <row r="331523" spans="16:16" x14ac:dyDescent="0.3">
      <c r="P331523" s="83"/>
    </row>
    <row r="331524" spans="16:16" x14ac:dyDescent="0.3">
      <c r="P331524" s="83"/>
    </row>
    <row r="331525" spans="16:16" x14ac:dyDescent="0.3">
      <c r="P331525" s="83"/>
    </row>
    <row r="331526" spans="16:16" x14ac:dyDescent="0.3">
      <c r="P331526" s="83"/>
    </row>
    <row r="331527" spans="16:16" x14ac:dyDescent="0.3">
      <c r="P331527" s="83"/>
    </row>
    <row r="331528" spans="16:16" x14ac:dyDescent="0.3">
      <c r="P331528" s="83"/>
    </row>
    <row r="331529" spans="16:16" x14ac:dyDescent="0.3">
      <c r="P331529" s="83"/>
    </row>
    <row r="331530" spans="16:16" x14ac:dyDescent="0.3">
      <c r="P331530" s="83"/>
    </row>
    <row r="331531" spans="16:16" x14ac:dyDescent="0.3">
      <c r="P331531" s="83"/>
    </row>
    <row r="331532" spans="16:16" x14ac:dyDescent="0.3">
      <c r="P331532" s="83"/>
    </row>
    <row r="331533" spans="16:16" x14ac:dyDescent="0.3">
      <c r="P331533" s="83"/>
    </row>
    <row r="331534" spans="16:16" x14ac:dyDescent="0.3">
      <c r="P331534" s="83"/>
    </row>
    <row r="331535" spans="16:16" x14ac:dyDescent="0.3">
      <c r="P331535" s="83"/>
    </row>
    <row r="331536" spans="16:16" x14ac:dyDescent="0.3">
      <c r="P331536" s="83"/>
    </row>
    <row r="331537" spans="16:16" x14ac:dyDescent="0.3">
      <c r="P331537" s="83"/>
    </row>
    <row r="331538" spans="16:16" x14ac:dyDescent="0.3">
      <c r="P331538" s="83"/>
    </row>
    <row r="331539" spans="16:16" x14ac:dyDescent="0.3">
      <c r="P331539" s="83"/>
    </row>
    <row r="331540" spans="16:16" x14ac:dyDescent="0.3">
      <c r="P331540" s="83"/>
    </row>
    <row r="331541" spans="16:16" x14ac:dyDescent="0.3">
      <c r="P331541" s="83"/>
    </row>
    <row r="331542" spans="16:16" x14ac:dyDescent="0.3">
      <c r="P331542" s="83"/>
    </row>
    <row r="331543" spans="16:16" x14ac:dyDescent="0.3">
      <c r="P331543" s="83"/>
    </row>
    <row r="331544" spans="16:16" x14ac:dyDescent="0.3">
      <c r="P331544" s="83"/>
    </row>
    <row r="331545" spans="16:16" x14ac:dyDescent="0.3">
      <c r="P331545" s="83"/>
    </row>
    <row r="331546" spans="16:16" x14ac:dyDescent="0.3">
      <c r="P331546" s="83"/>
    </row>
    <row r="331547" spans="16:16" x14ac:dyDescent="0.3">
      <c r="P331547" s="83"/>
    </row>
    <row r="331548" spans="16:16" x14ac:dyDescent="0.3">
      <c r="P331548" s="83"/>
    </row>
    <row r="331549" spans="16:16" x14ac:dyDescent="0.3">
      <c r="P331549" s="83"/>
    </row>
    <row r="331550" spans="16:16" x14ac:dyDescent="0.3">
      <c r="P331550" s="83"/>
    </row>
    <row r="331551" spans="16:16" x14ac:dyDescent="0.3">
      <c r="P331551" s="83"/>
    </row>
    <row r="331552" spans="16:16" x14ac:dyDescent="0.3">
      <c r="P331552" s="83"/>
    </row>
    <row r="331553" spans="16:16" x14ac:dyDescent="0.3">
      <c r="P331553" s="83"/>
    </row>
    <row r="331554" spans="16:16" x14ac:dyDescent="0.3">
      <c r="P331554" s="83"/>
    </row>
    <row r="331555" spans="16:16" x14ac:dyDescent="0.3">
      <c r="P331555" s="83"/>
    </row>
    <row r="331556" spans="16:16" x14ac:dyDescent="0.3">
      <c r="P331556" s="83"/>
    </row>
    <row r="331557" spans="16:16" x14ac:dyDescent="0.3">
      <c r="P331557" s="83"/>
    </row>
    <row r="331558" spans="16:16" x14ac:dyDescent="0.3">
      <c r="P331558" s="83"/>
    </row>
    <row r="331559" spans="16:16" x14ac:dyDescent="0.3">
      <c r="P331559" s="83"/>
    </row>
    <row r="331560" spans="16:16" x14ac:dyDescent="0.3">
      <c r="P331560" s="83"/>
    </row>
    <row r="331561" spans="16:16" x14ac:dyDescent="0.3">
      <c r="P331561" s="83"/>
    </row>
    <row r="331562" spans="16:16" x14ac:dyDescent="0.3">
      <c r="P331562" s="83"/>
    </row>
    <row r="331563" spans="16:16" x14ac:dyDescent="0.3">
      <c r="P331563" s="83"/>
    </row>
    <row r="331564" spans="16:16" x14ac:dyDescent="0.3">
      <c r="P331564" s="83"/>
    </row>
    <row r="331565" spans="16:16" x14ac:dyDescent="0.3">
      <c r="P331565" s="83"/>
    </row>
    <row r="331566" spans="16:16" x14ac:dyDescent="0.3">
      <c r="P331566" s="83"/>
    </row>
    <row r="331567" spans="16:16" x14ac:dyDescent="0.3">
      <c r="P331567" s="83"/>
    </row>
    <row r="331568" spans="16:16" x14ac:dyDescent="0.3">
      <c r="P331568" s="83"/>
    </row>
    <row r="331569" spans="16:16" x14ac:dyDescent="0.3">
      <c r="P331569" s="83"/>
    </row>
    <row r="331570" spans="16:16" x14ac:dyDescent="0.3">
      <c r="P331570" s="83"/>
    </row>
    <row r="331571" spans="16:16" x14ac:dyDescent="0.3">
      <c r="P331571" s="83"/>
    </row>
    <row r="331572" spans="16:16" x14ac:dyDescent="0.3">
      <c r="P331572" s="83"/>
    </row>
    <row r="331573" spans="16:16" x14ac:dyDescent="0.3">
      <c r="P331573" s="83"/>
    </row>
    <row r="331574" spans="16:16" x14ac:dyDescent="0.3">
      <c r="P331574" s="83"/>
    </row>
    <row r="331575" spans="16:16" x14ac:dyDescent="0.3">
      <c r="P331575" s="83"/>
    </row>
    <row r="331576" spans="16:16" x14ac:dyDescent="0.3">
      <c r="P331576" s="83"/>
    </row>
    <row r="331577" spans="16:16" x14ac:dyDescent="0.3">
      <c r="P331577" s="83"/>
    </row>
    <row r="331578" spans="16:16" x14ac:dyDescent="0.3">
      <c r="P331578" s="83"/>
    </row>
    <row r="331579" spans="16:16" x14ac:dyDescent="0.3">
      <c r="P331579" s="83"/>
    </row>
    <row r="331580" spans="16:16" x14ac:dyDescent="0.3">
      <c r="P331580" s="83"/>
    </row>
    <row r="331581" spans="16:16" x14ac:dyDescent="0.3">
      <c r="P331581" s="83"/>
    </row>
    <row r="331582" spans="16:16" x14ac:dyDescent="0.3">
      <c r="P331582" s="83"/>
    </row>
    <row r="331583" spans="16:16" x14ac:dyDescent="0.3">
      <c r="P331583" s="83"/>
    </row>
    <row r="331584" spans="16:16" x14ac:dyDescent="0.3">
      <c r="P331584" s="83"/>
    </row>
    <row r="331585" spans="16:16" x14ac:dyDescent="0.3">
      <c r="P331585" s="83"/>
    </row>
    <row r="331586" spans="16:16" x14ac:dyDescent="0.3">
      <c r="P331586" s="83"/>
    </row>
    <row r="331587" spans="16:16" x14ac:dyDescent="0.3">
      <c r="P331587" s="83"/>
    </row>
    <row r="331588" spans="16:16" x14ac:dyDescent="0.3">
      <c r="P331588" s="83"/>
    </row>
    <row r="331589" spans="16:16" x14ac:dyDescent="0.3">
      <c r="P331589" s="83"/>
    </row>
    <row r="331590" spans="16:16" x14ac:dyDescent="0.3">
      <c r="P331590" s="83"/>
    </row>
    <row r="331591" spans="16:16" x14ac:dyDescent="0.3">
      <c r="P331591" s="83"/>
    </row>
    <row r="331592" spans="16:16" x14ac:dyDescent="0.3">
      <c r="P331592" s="83"/>
    </row>
    <row r="331593" spans="16:16" x14ac:dyDescent="0.3">
      <c r="P331593" s="83"/>
    </row>
    <row r="331594" spans="16:16" x14ac:dyDescent="0.3">
      <c r="P331594" s="83"/>
    </row>
    <row r="331595" spans="16:16" x14ac:dyDescent="0.3">
      <c r="P331595" s="83"/>
    </row>
    <row r="331596" spans="16:16" x14ac:dyDescent="0.3">
      <c r="P331596" s="83"/>
    </row>
    <row r="331597" spans="16:16" x14ac:dyDescent="0.3">
      <c r="P331597" s="83"/>
    </row>
    <row r="331598" spans="16:16" x14ac:dyDescent="0.3">
      <c r="P331598" s="83"/>
    </row>
    <row r="331599" spans="16:16" x14ac:dyDescent="0.3">
      <c r="P331599" s="83"/>
    </row>
    <row r="331600" spans="16:16" x14ac:dyDescent="0.3">
      <c r="P331600" s="83"/>
    </row>
    <row r="331601" spans="16:16" x14ac:dyDescent="0.3">
      <c r="P331601" s="83"/>
    </row>
    <row r="331602" spans="16:16" x14ac:dyDescent="0.3">
      <c r="P331602" s="83"/>
    </row>
    <row r="331603" spans="16:16" x14ac:dyDescent="0.3">
      <c r="P331603" s="83"/>
    </row>
    <row r="331604" spans="16:16" x14ac:dyDescent="0.3">
      <c r="P331604" s="83"/>
    </row>
    <row r="331605" spans="16:16" x14ac:dyDescent="0.3">
      <c r="P331605" s="83"/>
    </row>
    <row r="331606" spans="16:16" x14ac:dyDescent="0.3">
      <c r="P331606" s="83"/>
    </row>
    <row r="331607" spans="16:16" x14ac:dyDescent="0.3">
      <c r="P331607" s="83"/>
    </row>
    <row r="331608" spans="16:16" x14ac:dyDescent="0.3">
      <c r="P331608" s="83"/>
    </row>
    <row r="331609" spans="16:16" x14ac:dyDescent="0.3">
      <c r="P331609" s="83"/>
    </row>
    <row r="331610" spans="16:16" x14ac:dyDescent="0.3">
      <c r="P331610" s="83"/>
    </row>
    <row r="331611" spans="16:16" x14ac:dyDescent="0.3">
      <c r="P331611" s="83"/>
    </row>
    <row r="331612" spans="16:16" x14ac:dyDescent="0.3">
      <c r="P331612" s="83"/>
    </row>
    <row r="331613" spans="16:16" x14ac:dyDescent="0.3">
      <c r="P331613" s="83"/>
    </row>
    <row r="331614" spans="16:16" x14ac:dyDescent="0.3">
      <c r="P331614" s="83"/>
    </row>
    <row r="331615" spans="16:16" x14ac:dyDescent="0.3">
      <c r="P331615" s="83"/>
    </row>
    <row r="331616" spans="16:16" x14ac:dyDescent="0.3">
      <c r="P331616" s="83"/>
    </row>
    <row r="331617" spans="16:16" x14ac:dyDescent="0.3">
      <c r="P331617" s="83"/>
    </row>
    <row r="331618" spans="16:16" x14ac:dyDescent="0.3">
      <c r="P331618" s="83"/>
    </row>
    <row r="331619" spans="16:16" x14ac:dyDescent="0.3">
      <c r="P331619" s="83"/>
    </row>
    <row r="331620" spans="16:16" x14ac:dyDescent="0.3">
      <c r="P331620" s="83"/>
    </row>
    <row r="331621" spans="16:16" x14ac:dyDescent="0.3">
      <c r="P331621" s="83"/>
    </row>
    <row r="331622" spans="16:16" x14ac:dyDescent="0.3">
      <c r="P331622" s="83"/>
    </row>
    <row r="331623" spans="16:16" x14ac:dyDescent="0.3">
      <c r="P331623" s="83"/>
    </row>
    <row r="331624" spans="16:16" x14ac:dyDescent="0.3">
      <c r="P331624" s="83"/>
    </row>
    <row r="331625" spans="16:16" x14ac:dyDescent="0.3">
      <c r="P331625" s="83"/>
    </row>
    <row r="331626" spans="16:16" x14ac:dyDescent="0.3">
      <c r="P331626" s="83"/>
    </row>
    <row r="331627" spans="16:16" x14ac:dyDescent="0.3">
      <c r="P331627" s="83"/>
    </row>
    <row r="331628" spans="16:16" x14ac:dyDescent="0.3">
      <c r="P331628" s="83"/>
    </row>
    <row r="331629" spans="16:16" x14ac:dyDescent="0.3">
      <c r="P331629" s="83"/>
    </row>
    <row r="331630" spans="16:16" x14ac:dyDescent="0.3">
      <c r="P331630" s="83"/>
    </row>
    <row r="331631" spans="16:16" x14ac:dyDescent="0.3">
      <c r="P331631" s="83"/>
    </row>
    <row r="331632" spans="16:16" x14ac:dyDescent="0.3">
      <c r="P331632" s="83"/>
    </row>
    <row r="331633" spans="16:16" x14ac:dyDescent="0.3">
      <c r="P331633" s="83"/>
    </row>
    <row r="331634" spans="16:16" x14ac:dyDescent="0.3">
      <c r="P331634" s="83"/>
    </row>
    <row r="331635" spans="16:16" x14ac:dyDescent="0.3">
      <c r="P331635" s="83"/>
    </row>
    <row r="331636" spans="16:16" x14ac:dyDescent="0.3">
      <c r="P331636" s="83"/>
    </row>
    <row r="331637" spans="16:16" x14ac:dyDescent="0.3">
      <c r="P331637" s="83"/>
    </row>
    <row r="331638" spans="16:16" x14ac:dyDescent="0.3">
      <c r="P331638" s="83"/>
    </row>
    <row r="331639" spans="16:16" x14ac:dyDescent="0.3">
      <c r="P331639" s="83"/>
    </row>
    <row r="331640" spans="16:16" x14ac:dyDescent="0.3">
      <c r="P331640" s="83"/>
    </row>
    <row r="331641" spans="16:16" x14ac:dyDescent="0.3">
      <c r="P331641" s="83"/>
    </row>
    <row r="331642" spans="16:16" x14ac:dyDescent="0.3">
      <c r="P331642" s="83"/>
    </row>
    <row r="331643" spans="16:16" x14ac:dyDescent="0.3">
      <c r="P331643" s="83"/>
    </row>
    <row r="331644" spans="16:16" x14ac:dyDescent="0.3">
      <c r="P331644" s="83"/>
    </row>
    <row r="331645" spans="16:16" x14ac:dyDescent="0.3">
      <c r="P331645" s="83"/>
    </row>
    <row r="331646" spans="16:16" x14ac:dyDescent="0.3">
      <c r="P331646" s="83"/>
    </row>
    <row r="331647" spans="16:16" x14ac:dyDescent="0.3">
      <c r="P331647" s="83"/>
    </row>
    <row r="331648" spans="16:16" x14ac:dyDescent="0.3">
      <c r="P331648" s="83"/>
    </row>
    <row r="331649" spans="16:16" x14ac:dyDescent="0.3">
      <c r="P331649" s="83"/>
    </row>
    <row r="331650" spans="16:16" x14ac:dyDescent="0.3">
      <c r="P331650" s="83"/>
    </row>
    <row r="331651" spans="16:16" x14ac:dyDescent="0.3">
      <c r="P331651" s="83"/>
    </row>
    <row r="331652" spans="16:16" x14ac:dyDescent="0.3">
      <c r="P331652" s="83"/>
    </row>
    <row r="331653" spans="16:16" x14ac:dyDescent="0.3">
      <c r="P331653" s="83"/>
    </row>
    <row r="331654" spans="16:16" x14ac:dyDescent="0.3">
      <c r="P331654" s="83"/>
    </row>
    <row r="331655" spans="16:16" x14ac:dyDescent="0.3">
      <c r="P331655" s="83"/>
    </row>
    <row r="331656" spans="16:16" x14ac:dyDescent="0.3">
      <c r="P331656" s="83"/>
    </row>
    <row r="331657" spans="16:16" x14ac:dyDescent="0.3">
      <c r="P331657" s="83"/>
    </row>
    <row r="331658" spans="16:16" x14ac:dyDescent="0.3">
      <c r="P331658" s="83"/>
    </row>
    <row r="331659" spans="16:16" x14ac:dyDescent="0.3">
      <c r="P331659" s="83"/>
    </row>
    <row r="331660" spans="16:16" x14ac:dyDescent="0.3">
      <c r="P331660" s="83"/>
    </row>
    <row r="331661" spans="16:16" x14ac:dyDescent="0.3">
      <c r="P331661" s="83"/>
    </row>
    <row r="331662" spans="16:16" x14ac:dyDescent="0.3">
      <c r="P331662" s="83"/>
    </row>
    <row r="331663" spans="16:16" x14ac:dyDescent="0.3">
      <c r="P331663" s="83"/>
    </row>
    <row r="331664" spans="16:16" x14ac:dyDescent="0.3">
      <c r="P331664" s="83"/>
    </row>
    <row r="331665" spans="16:16" x14ac:dyDescent="0.3">
      <c r="P331665" s="83"/>
    </row>
    <row r="331666" spans="16:16" x14ac:dyDescent="0.3">
      <c r="P331666" s="83"/>
    </row>
    <row r="331667" spans="16:16" x14ac:dyDescent="0.3">
      <c r="P331667" s="83"/>
    </row>
    <row r="331668" spans="16:16" x14ac:dyDescent="0.3">
      <c r="P331668" s="83"/>
    </row>
    <row r="331669" spans="16:16" x14ac:dyDescent="0.3">
      <c r="P331669" s="83"/>
    </row>
    <row r="331670" spans="16:16" x14ac:dyDescent="0.3">
      <c r="P331670" s="83"/>
    </row>
    <row r="331671" spans="16:16" x14ac:dyDescent="0.3">
      <c r="P331671" s="83"/>
    </row>
    <row r="331672" spans="16:16" x14ac:dyDescent="0.3">
      <c r="P331672" s="83"/>
    </row>
    <row r="331673" spans="16:16" x14ac:dyDescent="0.3">
      <c r="P331673" s="83"/>
    </row>
    <row r="331674" spans="16:16" x14ac:dyDescent="0.3">
      <c r="P331674" s="83"/>
    </row>
    <row r="331675" spans="16:16" x14ac:dyDescent="0.3">
      <c r="P331675" s="83"/>
    </row>
    <row r="331676" spans="16:16" x14ac:dyDescent="0.3">
      <c r="P331676" s="83"/>
    </row>
    <row r="331677" spans="16:16" x14ac:dyDescent="0.3">
      <c r="P331677" s="83"/>
    </row>
    <row r="331678" spans="16:16" x14ac:dyDescent="0.3">
      <c r="P331678" s="83"/>
    </row>
    <row r="331679" spans="16:16" x14ac:dyDescent="0.3">
      <c r="P331679" s="83"/>
    </row>
    <row r="331680" spans="16:16" x14ac:dyDescent="0.3">
      <c r="P331680" s="83"/>
    </row>
    <row r="331681" spans="16:16" x14ac:dyDescent="0.3">
      <c r="P331681" s="83"/>
    </row>
    <row r="331682" spans="16:16" x14ac:dyDescent="0.3">
      <c r="P331682" s="83"/>
    </row>
    <row r="331683" spans="16:16" x14ac:dyDescent="0.3">
      <c r="P331683" s="83"/>
    </row>
    <row r="331684" spans="16:16" x14ac:dyDescent="0.3">
      <c r="P331684" s="83"/>
    </row>
    <row r="331685" spans="16:16" x14ac:dyDescent="0.3">
      <c r="P331685" s="83"/>
    </row>
    <row r="331686" spans="16:16" x14ac:dyDescent="0.3">
      <c r="P331686" s="83"/>
    </row>
    <row r="331687" spans="16:16" x14ac:dyDescent="0.3">
      <c r="P331687" s="83"/>
    </row>
    <row r="331688" spans="16:16" x14ac:dyDescent="0.3">
      <c r="P331688" s="83"/>
    </row>
    <row r="331689" spans="16:16" x14ac:dyDescent="0.3">
      <c r="P331689" s="83"/>
    </row>
    <row r="331690" spans="16:16" x14ac:dyDescent="0.3">
      <c r="P331690" s="83"/>
    </row>
    <row r="331691" spans="16:16" x14ac:dyDescent="0.3">
      <c r="P331691" s="83"/>
    </row>
    <row r="331692" spans="16:16" x14ac:dyDescent="0.3">
      <c r="P331692" s="83"/>
    </row>
    <row r="331693" spans="16:16" x14ac:dyDescent="0.3">
      <c r="P331693" s="83"/>
    </row>
    <row r="331694" spans="16:16" x14ac:dyDescent="0.3">
      <c r="P331694" s="83"/>
    </row>
    <row r="331695" spans="16:16" x14ac:dyDescent="0.3">
      <c r="P331695" s="83"/>
    </row>
    <row r="331696" spans="16:16" x14ac:dyDescent="0.3">
      <c r="P331696" s="83"/>
    </row>
    <row r="331697" spans="16:16" x14ac:dyDescent="0.3">
      <c r="P331697" s="83"/>
    </row>
    <row r="331698" spans="16:16" x14ac:dyDescent="0.3">
      <c r="P331698" s="83"/>
    </row>
    <row r="331699" spans="16:16" x14ac:dyDescent="0.3">
      <c r="P331699" s="83"/>
    </row>
    <row r="331700" spans="16:16" x14ac:dyDescent="0.3">
      <c r="P331700" s="83"/>
    </row>
    <row r="331701" spans="16:16" x14ac:dyDescent="0.3">
      <c r="P331701" s="83"/>
    </row>
    <row r="331702" spans="16:16" x14ac:dyDescent="0.3">
      <c r="P331702" s="83"/>
    </row>
    <row r="331703" spans="16:16" x14ac:dyDescent="0.3">
      <c r="P331703" s="83"/>
    </row>
    <row r="331704" spans="16:16" x14ac:dyDescent="0.3">
      <c r="P331704" s="83"/>
    </row>
    <row r="331705" spans="16:16" x14ac:dyDescent="0.3">
      <c r="P331705" s="83"/>
    </row>
    <row r="331706" spans="16:16" x14ac:dyDescent="0.3">
      <c r="P331706" s="83"/>
    </row>
    <row r="331707" spans="16:16" x14ac:dyDescent="0.3">
      <c r="P331707" s="83"/>
    </row>
    <row r="331708" spans="16:16" x14ac:dyDescent="0.3">
      <c r="P331708" s="83"/>
    </row>
    <row r="331709" spans="16:16" x14ac:dyDescent="0.3">
      <c r="P331709" s="83"/>
    </row>
    <row r="331710" spans="16:16" x14ac:dyDescent="0.3">
      <c r="P331710" s="83"/>
    </row>
    <row r="331711" spans="16:16" x14ac:dyDescent="0.3">
      <c r="P331711" s="83"/>
    </row>
    <row r="331712" spans="16:16" x14ac:dyDescent="0.3">
      <c r="P331712" s="83"/>
    </row>
    <row r="331713" spans="16:16" x14ac:dyDescent="0.3">
      <c r="P331713" s="83"/>
    </row>
    <row r="331714" spans="16:16" x14ac:dyDescent="0.3">
      <c r="P331714" s="83"/>
    </row>
    <row r="331715" spans="16:16" x14ac:dyDescent="0.3">
      <c r="P331715" s="83"/>
    </row>
    <row r="331716" spans="16:16" x14ac:dyDescent="0.3">
      <c r="P331716" s="83"/>
    </row>
    <row r="331717" spans="16:16" x14ac:dyDescent="0.3">
      <c r="P331717" s="83"/>
    </row>
    <row r="331718" spans="16:16" x14ac:dyDescent="0.3">
      <c r="P331718" s="83"/>
    </row>
    <row r="331719" spans="16:16" x14ac:dyDescent="0.3">
      <c r="P331719" s="83"/>
    </row>
    <row r="331720" spans="16:16" x14ac:dyDescent="0.3">
      <c r="P331720" s="83"/>
    </row>
    <row r="331721" spans="16:16" x14ac:dyDescent="0.3">
      <c r="P331721" s="83"/>
    </row>
    <row r="331722" spans="16:16" x14ac:dyDescent="0.3">
      <c r="P331722" s="83"/>
    </row>
    <row r="331723" spans="16:16" x14ac:dyDescent="0.3">
      <c r="P331723" s="83"/>
    </row>
    <row r="331724" spans="16:16" x14ac:dyDescent="0.3">
      <c r="P331724" s="83"/>
    </row>
    <row r="331725" spans="16:16" x14ac:dyDescent="0.3">
      <c r="P331725" s="83"/>
    </row>
    <row r="331726" spans="16:16" x14ac:dyDescent="0.3">
      <c r="P331726" s="83"/>
    </row>
    <row r="331727" spans="16:16" x14ac:dyDescent="0.3">
      <c r="P331727" s="83"/>
    </row>
    <row r="331728" spans="16:16" x14ac:dyDescent="0.3">
      <c r="P331728" s="83"/>
    </row>
    <row r="331729" spans="16:16" x14ac:dyDescent="0.3">
      <c r="P331729" s="83"/>
    </row>
    <row r="331730" spans="16:16" x14ac:dyDescent="0.3">
      <c r="P331730" s="83"/>
    </row>
    <row r="331731" spans="16:16" x14ac:dyDescent="0.3">
      <c r="P331731" s="83"/>
    </row>
    <row r="331732" spans="16:16" x14ac:dyDescent="0.3">
      <c r="P331732" s="83"/>
    </row>
    <row r="331733" spans="16:16" x14ac:dyDescent="0.3">
      <c r="P331733" s="83"/>
    </row>
    <row r="331734" spans="16:16" x14ac:dyDescent="0.3">
      <c r="P331734" s="83"/>
    </row>
    <row r="331735" spans="16:16" x14ac:dyDescent="0.3">
      <c r="P331735" s="83"/>
    </row>
    <row r="331736" spans="16:16" x14ac:dyDescent="0.3">
      <c r="P331736" s="83"/>
    </row>
    <row r="331737" spans="16:16" x14ac:dyDescent="0.3">
      <c r="P331737" s="83"/>
    </row>
    <row r="331738" spans="16:16" x14ac:dyDescent="0.3">
      <c r="P331738" s="83"/>
    </row>
    <row r="331739" spans="16:16" x14ac:dyDescent="0.3">
      <c r="P331739" s="83"/>
    </row>
    <row r="331740" spans="16:16" x14ac:dyDescent="0.3">
      <c r="P331740" s="83"/>
    </row>
    <row r="331741" spans="16:16" x14ac:dyDescent="0.3">
      <c r="P331741" s="83"/>
    </row>
    <row r="331742" spans="16:16" x14ac:dyDescent="0.3">
      <c r="P331742" s="83"/>
    </row>
    <row r="331743" spans="16:16" x14ac:dyDescent="0.3">
      <c r="P331743" s="83"/>
    </row>
    <row r="331744" spans="16:16" x14ac:dyDescent="0.3">
      <c r="P331744" s="83"/>
    </row>
    <row r="331745" spans="16:16" x14ac:dyDescent="0.3">
      <c r="P331745" s="83"/>
    </row>
    <row r="331746" spans="16:16" x14ac:dyDescent="0.3">
      <c r="P331746" s="83"/>
    </row>
    <row r="331747" spans="16:16" x14ac:dyDescent="0.3">
      <c r="P331747" s="83"/>
    </row>
    <row r="331748" spans="16:16" x14ac:dyDescent="0.3">
      <c r="P331748" s="83"/>
    </row>
    <row r="331749" spans="16:16" x14ac:dyDescent="0.3">
      <c r="P331749" s="83"/>
    </row>
    <row r="331750" spans="16:16" x14ac:dyDescent="0.3">
      <c r="P331750" s="83"/>
    </row>
    <row r="331751" spans="16:16" x14ac:dyDescent="0.3">
      <c r="P331751" s="83"/>
    </row>
    <row r="331752" spans="16:16" x14ac:dyDescent="0.3">
      <c r="P331752" s="83"/>
    </row>
    <row r="331753" spans="16:16" x14ac:dyDescent="0.3">
      <c r="P331753" s="83"/>
    </row>
    <row r="331754" spans="16:16" x14ac:dyDescent="0.3">
      <c r="P331754" s="83"/>
    </row>
    <row r="331755" spans="16:16" x14ac:dyDescent="0.3">
      <c r="P331755" s="83"/>
    </row>
    <row r="331756" spans="16:16" x14ac:dyDescent="0.3">
      <c r="P331756" s="83"/>
    </row>
    <row r="331757" spans="16:16" x14ac:dyDescent="0.3">
      <c r="P331757" s="83"/>
    </row>
    <row r="331758" spans="16:16" x14ac:dyDescent="0.3">
      <c r="P331758" s="83"/>
    </row>
    <row r="331759" spans="16:16" x14ac:dyDescent="0.3">
      <c r="P331759" s="83"/>
    </row>
    <row r="331760" spans="16:16" x14ac:dyDescent="0.3">
      <c r="P331760" s="83"/>
    </row>
    <row r="331761" spans="16:16" x14ac:dyDescent="0.3">
      <c r="P331761" s="83"/>
    </row>
    <row r="331762" spans="16:16" x14ac:dyDescent="0.3">
      <c r="P331762" s="83"/>
    </row>
    <row r="331763" spans="16:16" x14ac:dyDescent="0.3">
      <c r="P331763" s="83"/>
    </row>
    <row r="331764" spans="16:16" x14ac:dyDescent="0.3">
      <c r="P331764" s="83"/>
    </row>
    <row r="331765" spans="16:16" x14ac:dyDescent="0.3">
      <c r="P331765" s="83"/>
    </row>
    <row r="331766" spans="16:16" x14ac:dyDescent="0.3">
      <c r="P331766" s="83"/>
    </row>
    <row r="331767" spans="16:16" x14ac:dyDescent="0.3">
      <c r="P331767" s="83"/>
    </row>
    <row r="331768" spans="16:16" x14ac:dyDescent="0.3">
      <c r="P331768" s="83"/>
    </row>
    <row r="331769" spans="16:16" x14ac:dyDescent="0.3">
      <c r="P331769" s="83"/>
    </row>
    <row r="331770" spans="16:16" x14ac:dyDescent="0.3">
      <c r="P331770" s="83"/>
    </row>
    <row r="331771" spans="16:16" x14ac:dyDescent="0.3">
      <c r="P331771" s="83"/>
    </row>
    <row r="331772" spans="16:16" x14ac:dyDescent="0.3">
      <c r="P331772" s="83"/>
    </row>
    <row r="331773" spans="16:16" x14ac:dyDescent="0.3">
      <c r="P331773" s="83"/>
    </row>
    <row r="331774" spans="16:16" x14ac:dyDescent="0.3">
      <c r="P331774" s="83"/>
    </row>
    <row r="331775" spans="16:16" x14ac:dyDescent="0.3">
      <c r="P331775" s="83"/>
    </row>
    <row r="331776" spans="16:16" x14ac:dyDescent="0.3">
      <c r="P331776" s="83"/>
    </row>
    <row r="331777" spans="16:16" x14ac:dyDescent="0.3">
      <c r="P331777" s="83"/>
    </row>
    <row r="331778" spans="16:16" x14ac:dyDescent="0.3">
      <c r="P331778" s="83"/>
    </row>
    <row r="331779" spans="16:16" x14ac:dyDescent="0.3">
      <c r="P331779" s="83"/>
    </row>
    <row r="331780" spans="16:16" x14ac:dyDescent="0.3">
      <c r="P331780" s="83"/>
    </row>
    <row r="331781" spans="16:16" x14ac:dyDescent="0.3">
      <c r="P331781" s="83"/>
    </row>
    <row r="331782" spans="16:16" x14ac:dyDescent="0.3">
      <c r="P331782" s="83"/>
    </row>
    <row r="331783" spans="16:16" x14ac:dyDescent="0.3">
      <c r="P331783" s="83"/>
    </row>
    <row r="331784" spans="16:16" x14ac:dyDescent="0.3">
      <c r="P331784" s="83"/>
    </row>
    <row r="331785" spans="16:16" x14ac:dyDescent="0.3">
      <c r="P331785" s="83"/>
    </row>
    <row r="331786" spans="16:16" x14ac:dyDescent="0.3">
      <c r="P331786" s="83"/>
    </row>
    <row r="331787" spans="16:16" x14ac:dyDescent="0.3">
      <c r="P331787" s="83"/>
    </row>
    <row r="331788" spans="16:16" x14ac:dyDescent="0.3">
      <c r="P331788" s="83"/>
    </row>
    <row r="331789" spans="16:16" x14ac:dyDescent="0.3">
      <c r="P331789" s="83"/>
    </row>
    <row r="331790" spans="16:16" x14ac:dyDescent="0.3">
      <c r="P331790" s="83"/>
    </row>
    <row r="331791" spans="16:16" x14ac:dyDescent="0.3">
      <c r="P331791" s="83"/>
    </row>
    <row r="331792" spans="16:16" x14ac:dyDescent="0.3">
      <c r="P331792" s="83"/>
    </row>
    <row r="331793" spans="16:16" x14ac:dyDescent="0.3">
      <c r="P331793" s="83"/>
    </row>
    <row r="331794" spans="16:16" x14ac:dyDescent="0.3">
      <c r="P331794" s="83"/>
    </row>
    <row r="331795" spans="16:16" x14ac:dyDescent="0.3">
      <c r="P331795" s="83"/>
    </row>
    <row r="331796" spans="16:16" x14ac:dyDescent="0.3">
      <c r="P331796" s="83"/>
    </row>
    <row r="331797" spans="16:16" x14ac:dyDescent="0.3">
      <c r="P331797" s="83"/>
    </row>
    <row r="331798" spans="16:16" x14ac:dyDescent="0.3">
      <c r="P331798" s="83"/>
    </row>
    <row r="331799" spans="16:16" x14ac:dyDescent="0.3">
      <c r="P331799" s="83"/>
    </row>
    <row r="331800" spans="16:16" x14ac:dyDescent="0.3">
      <c r="P331800" s="83"/>
    </row>
    <row r="331801" spans="16:16" x14ac:dyDescent="0.3">
      <c r="P331801" s="83"/>
    </row>
    <row r="331802" spans="16:16" x14ac:dyDescent="0.3">
      <c r="P331802" s="83"/>
    </row>
    <row r="331803" spans="16:16" x14ac:dyDescent="0.3">
      <c r="P331803" s="83"/>
    </row>
    <row r="331804" spans="16:16" x14ac:dyDescent="0.3">
      <c r="P331804" s="83"/>
    </row>
    <row r="331805" spans="16:16" x14ac:dyDescent="0.3">
      <c r="P331805" s="83"/>
    </row>
    <row r="331806" spans="16:16" x14ac:dyDescent="0.3">
      <c r="P331806" s="83"/>
    </row>
    <row r="331807" spans="16:16" x14ac:dyDescent="0.3">
      <c r="P331807" s="83"/>
    </row>
    <row r="331808" spans="16:16" x14ac:dyDescent="0.3">
      <c r="P331808" s="83"/>
    </row>
    <row r="331809" spans="16:16" x14ac:dyDescent="0.3">
      <c r="P331809" s="83"/>
    </row>
    <row r="331810" spans="16:16" x14ac:dyDescent="0.3">
      <c r="P331810" s="83"/>
    </row>
    <row r="331811" spans="16:16" x14ac:dyDescent="0.3">
      <c r="P331811" s="83"/>
    </row>
    <row r="331812" spans="16:16" x14ac:dyDescent="0.3">
      <c r="P331812" s="83"/>
    </row>
    <row r="331813" spans="16:16" x14ac:dyDescent="0.3">
      <c r="P331813" s="83"/>
    </row>
    <row r="331814" spans="16:16" x14ac:dyDescent="0.3">
      <c r="P331814" s="83"/>
    </row>
    <row r="331815" spans="16:16" x14ac:dyDescent="0.3">
      <c r="P331815" s="83"/>
    </row>
    <row r="331816" spans="16:16" x14ac:dyDescent="0.3">
      <c r="P331816" s="83"/>
    </row>
    <row r="331817" spans="16:16" x14ac:dyDescent="0.3">
      <c r="P331817" s="83"/>
    </row>
    <row r="331818" spans="16:16" x14ac:dyDescent="0.3">
      <c r="P331818" s="83"/>
    </row>
    <row r="331819" spans="16:16" x14ac:dyDescent="0.3">
      <c r="P331819" s="83"/>
    </row>
    <row r="331820" spans="16:16" x14ac:dyDescent="0.3">
      <c r="P331820" s="83"/>
    </row>
    <row r="331821" spans="16:16" x14ac:dyDescent="0.3">
      <c r="P331821" s="83"/>
    </row>
    <row r="331822" spans="16:16" x14ac:dyDescent="0.3">
      <c r="P331822" s="83"/>
    </row>
    <row r="331823" spans="16:16" x14ac:dyDescent="0.3">
      <c r="P331823" s="83"/>
    </row>
    <row r="331824" spans="16:16" x14ac:dyDescent="0.3">
      <c r="P331824" s="83"/>
    </row>
    <row r="331825" spans="16:16" x14ac:dyDescent="0.3">
      <c r="P331825" s="83"/>
    </row>
    <row r="331826" spans="16:16" x14ac:dyDescent="0.3">
      <c r="P331826" s="83"/>
    </row>
    <row r="331827" spans="16:16" x14ac:dyDescent="0.3">
      <c r="P331827" s="83"/>
    </row>
    <row r="331828" spans="16:16" x14ac:dyDescent="0.3">
      <c r="P331828" s="83"/>
    </row>
    <row r="331829" spans="16:16" x14ac:dyDescent="0.3">
      <c r="P331829" s="83"/>
    </row>
    <row r="331830" spans="16:16" x14ac:dyDescent="0.3">
      <c r="P331830" s="83"/>
    </row>
    <row r="331831" spans="16:16" x14ac:dyDescent="0.3">
      <c r="P331831" s="83"/>
    </row>
    <row r="331832" spans="16:16" x14ac:dyDescent="0.3">
      <c r="P331832" s="83"/>
    </row>
    <row r="331833" spans="16:16" x14ac:dyDescent="0.3">
      <c r="P331833" s="83"/>
    </row>
    <row r="331834" spans="16:16" x14ac:dyDescent="0.3">
      <c r="P331834" s="83"/>
    </row>
    <row r="331835" spans="16:16" x14ac:dyDescent="0.3">
      <c r="P331835" s="83"/>
    </row>
    <row r="331836" spans="16:16" x14ac:dyDescent="0.3">
      <c r="P331836" s="83"/>
    </row>
    <row r="331837" spans="16:16" x14ac:dyDescent="0.3">
      <c r="P331837" s="83"/>
    </row>
    <row r="331838" spans="16:16" x14ac:dyDescent="0.3">
      <c r="P331838" s="83"/>
    </row>
    <row r="331839" spans="16:16" x14ac:dyDescent="0.3">
      <c r="P331839" s="83"/>
    </row>
    <row r="331840" spans="16:16" x14ac:dyDescent="0.3">
      <c r="P331840" s="83"/>
    </row>
    <row r="331841" spans="16:16" x14ac:dyDescent="0.3">
      <c r="P331841" s="83"/>
    </row>
    <row r="331842" spans="16:16" x14ac:dyDescent="0.3">
      <c r="P331842" s="83"/>
    </row>
    <row r="331843" spans="16:16" x14ac:dyDescent="0.3">
      <c r="P331843" s="83"/>
    </row>
    <row r="331844" spans="16:16" x14ac:dyDescent="0.3">
      <c r="P331844" s="83"/>
    </row>
    <row r="331845" spans="16:16" x14ac:dyDescent="0.3">
      <c r="P331845" s="83"/>
    </row>
    <row r="331846" spans="16:16" x14ac:dyDescent="0.3">
      <c r="P331846" s="83"/>
    </row>
    <row r="331847" spans="16:16" x14ac:dyDescent="0.3">
      <c r="P331847" s="83"/>
    </row>
    <row r="331848" spans="16:16" x14ac:dyDescent="0.3">
      <c r="P331848" s="83"/>
    </row>
    <row r="331849" spans="16:16" x14ac:dyDescent="0.3">
      <c r="P331849" s="83"/>
    </row>
    <row r="331850" spans="16:16" x14ac:dyDescent="0.3">
      <c r="P331850" s="83"/>
    </row>
    <row r="331851" spans="16:16" x14ac:dyDescent="0.3">
      <c r="P331851" s="83"/>
    </row>
    <row r="331852" spans="16:16" x14ac:dyDescent="0.3">
      <c r="P331852" s="83"/>
    </row>
    <row r="331853" spans="16:16" x14ac:dyDescent="0.3">
      <c r="P331853" s="83"/>
    </row>
    <row r="331854" spans="16:16" x14ac:dyDescent="0.3">
      <c r="P331854" s="83"/>
    </row>
    <row r="331855" spans="16:16" x14ac:dyDescent="0.3">
      <c r="P331855" s="83"/>
    </row>
    <row r="331856" spans="16:16" x14ac:dyDescent="0.3">
      <c r="P331856" s="83"/>
    </row>
    <row r="331857" spans="16:16" x14ac:dyDescent="0.3">
      <c r="P331857" s="83"/>
    </row>
    <row r="331858" spans="16:16" x14ac:dyDescent="0.3">
      <c r="P331858" s="83"/>
    </row>
    <row r="331859" spans="16:16" x14ac:dyDescent="0.3">
      <c r="P331859" s="83"/>
    </row>
    <row r="331860" spans="16:16" x14ac:dyDescent="0.3">
      <c r="P331860" s="83"/>
    </row>
    <row r="331861" spans="16:16" x14ac:dyDescent="0.3">
      <c r="P331861" s="83"/>
    </row>
    <row r="331862" spans="16:16" x14ac:dyDescent="0.3">
      <c r="P331862" s="83"/>
    </row>
    <row r="331863" spans="16:16" x14ac:dyDescent="0.3">
      <c r="P331863" s="83"/>
    </row>
    <row r="331864" spans="16:16" x14ac:dyDescent="0.3">
      <c r="P331864" s="83"/>
    </row>
    <row r="331865" spans="16:16" x14ac:dyDescent="0.3">
      <c r="P331865" s="83"/>
    </row>
    <row r="331866" spans="16:16" x14ac:dyDescent="0.3">
      <c r="P331866" s="83"/>
    </row>
    <row r="331867" spans="16:16" x14ac:dyDescent="0.3">
      <c r="P331867" s="83"/>
    </row>
    <row r="331868" spans="16:16" x14ac:dyDescent="0.3">
      <c r="P331868" s="83"/>
    </row>
    <row r="331869" spans="16:16" x14ac:dyDescent="0.3">
      <c r="P331869" s="83"/>
    </row>
    <row r="331870" spans="16:16" x14ac:dyDescent="0.3">
      <c r="P331870" s="83"/>
    </row>
    <row r="331871" spans="16:16" x14ac:dyDescent="0.3">
      <c r="P331871" s="83"/>
    </row>
    <row r="331872" spans="16:16" x14ac:dyDescent="0.3">
      <c r="P331872" s="83"/>
    </row>
    <row r="331873" spans="16:16" x14ac:dyDescent="0.3">
      <c r="P331873" s="83"/>
    </row>
    <row r="331874" spans="16:16" x14ac:dyDescent="0.3">
      <c r="P331874" s="83"/>
    </row>
    <row r="331875" spans="16:16" x14ac:dyDescent="0.3">
      <c r="P331875" s="83"/>
    </row>
    <row r="331876" spans="16:16" x14ac:dyDescent="0.3">
      <c r="P331876" s="83"/>
    </row>
    <row r="331877" spans="16:16" x14ac:dyDescent="0.3">
      <c r="P331877" s="83"/>
    </row>
    <row r="331878" spans="16:16" x14ac:dyDescent="0.3">
      <c r="P331878" s="83"/>
    </row>
    <row r="331879" spans="16:16" x14ac:dyDescent="0.3">
      <c r="P331879" s="83"/>
    </row>
    <row r="331880" spans="16:16" x14ac:dyDescent="0.3">
      <c r="P331880" s="83"/>
    </row>
    <row r="331881" spans="16:16" x14ac:dyDescent="0.3">
      <c r="P331881" s="83"/>
    </row>
    <row r="331882" spans="16:16" x14ac:dyDescent="0.3">
      <c r="P331882" s="83"/>
    </row>
    <row r="331883" spans="16:16" x14ac:dyDescent="0.3">
      <c r="P331883" s="83"/>
    </row>
    <row r="331884" spans="16:16" x14ac:dyDescent="0.3">
      <c r="P331884" s="83"/>
    </row>
    <row r="331885" spans="16:16" x14ac:dyDescent="0.3">
      <c r="P331885" s="83"/>
    </row>
    <row r="331886" spans="16:16" x14ac:dyDescent="0.3">
      <c r="P331886" s="83"/>
    </row>
    <row r="331887" spans="16:16" x14ac:dyDescent="0.3">
      <c r="P331887" s="83"/>
    </row>
    <row r="331888" spans="16:16" x14ac:dyDescent="0.3">
      <c r="P331888" s="83"/>
    </row>
    <row r="331889" spans="16:16" x14ac:dyDescent="0.3">
      <c r="P331889" s="83"/>
    </row>
    <row r="331890" spans="16:16" x14ac:dyDescent="0.3">
      <c r="P331890" s="83"/>
    </row>
    <row r="331891" spans="16:16" x14ac:dyDescent="0.3">
      <c r="P331891" s="83"/>
    </row>
    <row r="331892" spans="16:16" x14ac:dyDescent="0.3">
      <c r="P331892" s="83"/>
    </row>
    <row r="331893" spans="16:16" x14ac:dyDescent="0.3">
      <c r="P331893" s="83"/>
    </row>
    <row r="331894" spans="16:16" x14ac:dyDescent="0.3">
      <c r="P331894" s="83"/>
    </row>
    <row r="331895" spans="16:16" x14ac:dyDescent="0.3">
      <c r="P331895" s="83"/>
    </row>
    <row r="331896" spans="16:16" x14ac:dyDescent="0.3">
      <c r="P331896" s="83"/>
    </row>
    <row r="331897" spans="16:16" x14ac:dyDescent="0.3">
      <c r="P331897" s="83"/>
    </row>
    <row r="331898" spans="16:16" x14ac:dyDescent="0.3">
      <c r="P331898" s="83"/>
    </row>
    <row r="331899" spans="16:16" x14ac:dyDescent="0.3">
      <c r="P331899" s="83"/>
    </row>
    <row r="331900" spans="16:16" x14ac:dyDescent="0.3">
      <c r="P331900" s="83"/>
    </row>
    <row r="331901" spans="16:16" x14ac:dyDescent="0.3">
      <c r="P331901" s="83"/>
    </row>
    <row r="331902" spans="16:16" x14ac:dyDescent="0.3">
      <c r="P331902" s="83"/>
    </row>
    <row r="331903" spans="16:16" x14ac:dyDescent="0.3">
      <c r="P331903" s="83"/>
    </row>
    <row r="331904" spans="16:16" x14ac:dyDescent="0.3">
      <c r="P331904" s="83"/>
    </row>
    <row r="331905" spans="16:16" x14ac:dyDescent="0.3">
      <c r="P331905" s="83"/>
    </row>
    <row r="331906" spans="16:16" x14ac:dyDescent="0.3">
      <c r="P331906" s="83"/>
    </row>
    <row r="331907" spans="16:16" x14ac:dyDescent="0.3">
      <c r="P331907" s="83"/>
    </row>
    <row r="331908" spans="16:16" x14ac:dyDescent="0.3">
      <c r="P331908" s="83"/>
    </row>
    <row r="331909" spans="16:16" x14ac:dyDescent="0.3">
      <c r="P331909" s="83"/>
    </row>
    <row r="331910" spans="16:16" x14ac:dyDescent="0.3">
      <c r="P331910" s="83"/>
    </row>
    <row r="331911" spans="16:16" x14ac:dyDescent="0.3">
      <c r="P331911" s="83"/>
    </row>
    <row r="331912" spans="16:16" x14ac:dyDescent="0.3">
      <c r="P331912" s="83"/>
    </row>
    <row r="331913" spans="16:16" x14ac:dyDescent="0.3">
      <c r="P331913" s="83"/>
    </row>
    <row r="331914" spans="16:16" x14ac:dyDescent="0.3">
      <c r="P331914" s="83"/>
    </row>
    <row r="331915" spans="16:16" x14ac:dyDescent="0.3">
      <c r="P331915" s="83"/>
    </row>
    <row r="331916" spans="16:16" x14ac:dyDescent="0.3">
      <c r="P331916" s="83"/>
    </row>
    <row r="331917" spans="16:16" x14ac:dyDescent="0.3">
      <c r="P331917" s="83"/>
    </row>
    <row r="331918" spans="16:16" x14ac:dyDescent="0.3">
      <c r="P331918" s="83"/>
    </row>
    <row r="331919" spans="16:16" x14ac:dyDescent="0.3">
      <c r="P331919" s="83"/>
    </row>
    <row r="331920" spans="16:16" x14ac:dyDescent="0.3">
      <c r="P331920" s="83"/>
    </row>
    <row r="331921" spans="16:16" x14ac:dyDescent="0.3">
      <c r="P331921" s="83"/>
    </row>
    <row r="331922" spans="16:16" x14ac:dyDescent="0.3">
      <c r="P331922" s="83"/>
    </row>
    <row r="331923" spans="16:16" x14ac:dyDescent="0.3">
      <c r="P331923" s="83"/>
    </row>
    <row r="331924" spans="16:16" x14ac:dyDescent="0.3">
      <c r="P331924" s="83"/>
    </row>
    <row r="331925" spans="16:16" x14ac:dyDescent="0.3">
      <c r="P331925" s="83"/>
    </row>
    <row r="331926" spans="16:16" x14ac:dyDescent="0.3">
      <c r="P331926" s="83"/>
    </row>
    <row r="331927" spans="16:16" x14ac:dyDescent="0.3">
      <c r="P331927" s="83"/>
    </row>
    <row r="331928" spans="16:16" x14ac:dyDescent="0.3">
      <c r="P331928" s="83"/>
    </row>
    <row r="331929" spans="16:16" x14ac:dyDescent="0.3">
      <c r="P331929" s="83"/>
    </row>
    <row r="331930" spans="16:16" x14ac:dyDescent="0.3">
      <c r="P331930" s="83"/>
    </row>
    <row r="331931" spans="16:16" x14ac:dyDescent="0.3">
      <c r="P331931" s="83"/>
    </row>
    <row r="331932" spans="16:16" x14ac:dyDescent="0.3">
      <c r="P331932" s="83"/>
    </row>
    <row r="331933" spans="16:16" x14ac:dyDescent="0.3">
      <c r="P331933" s="83"/>
    </row>
    <row r="331934" spans="16:16" x14ac:dyDescent="0.3">
      <c r="P331934" s="83"/>
    </row>
    <row r="331935" spans="16:16" x14ac:dyDescent="0.3">
      <c r="P331935" s="83"/>
    </row>
    <row r="331936" spans="16:16" x14ac:dyDescent="0.3">
      <c r="P331936" s="83"/>
    </row>
    <row r="331937" spans="16:16" x14ac:dyDescent="0.3">
      <c r="P331937" s="83"/>
    </row>
    <row r="331938" spans="16:16" x14ac:dyDescent="0.3">
      <c r="P331938" s="83"/>
    </row>
    <row r="331939" spans="16:16" x14ac:dyDescent="0.3">
      <c r="P331939" s="83"/>
    </row>
    <row r="331940" spans="16:16" x14ac:dyDescent="0.3">
      <c r="P331940" s="83"/>
    </row>
    <row r="331941" spans="16:16" x14ac:dyDescent="0.3">
      <c r="P331941" s="83"/>
    </row>
    <row r="331942" spans="16:16" x14ac:dyDescent="0.3">
      <c r="P331942" s="83"/>
    </row>
    <row r="331943" spans="16:16" x14ac:dyDescent="0.3">
      <c r="P331943" s="83"/>
    </row>
    <row r="331944" spans="16:16" x14ac:dyDescent="0.3">
      <c r="P331944" s="83"/>
    </row>
    <row r="331945" spans="16:16" x14ac:dyDescent="0.3">
      <c r="P331945" s="83"/>
    </row>
    <row r="331946" spans="16:16" x14ac:dyDescent="0.3">
      <c r="P331946" s="83"/>
    </row>
    <row r="331947" spans="16:16" x14ac:dyDescent="0.3">
      <c r="P331947" s="83"/>
    </row>
    <row r="331948" spans="16:16" x14ac:dyDescent="0.3">
      <c r="P331948" s="83"/>
    </row>
    <row r="331949" spans="16:16" x14ac:dyDescent="0.3">
      <c r="P331949" s="83"/>
    </row>
    <row r="331950" spans="16:16" x14ac:dyDescent="0.3">
      <c r="P331950" s="83"/>
    </row>
    <row r="331951" spans="16:16" x14ac:dyDescent="0.3">
      <c r="P331951" s="83"/>
    </row>
    <row r="331952" spans="16:16" x14ac:dyDescent="0.3">
      <c r="P331952" s="83"/>
    </row>
    <row r="331953" spans="16:16" x14ac:dyDescent="0.3">
      <c r="P331953" s="83"/>
    </row>
    <row r="331954" spans="16:16" x14ac:dyDescent="0.3">
      <c r="P331954" s="83"/>
    </row>
    <row r="331955" spans="16:16" x14ac:dyDescent="0.3">
      <c r="P331955" s="83"/>
    </row>
    <row r="331956" spans="16:16" x14ac:dyDescent="0.3">
      <c r="P331956" s="83"/>
    </row>
    <row r="331957" spans="16:16" x14ac:dyDescent="0.3">
      <c r="P331957" s="83"/>
    </row>
    <row r="331958" spans="16:16" x14ac:dyDescent="0.3">
      <c r="P331958" s="83"/>
    </row>
    <row r="331959" spans="16:16" x14ac:dyDescent="0.3">
      <c r="P331959" s="83"/>
    </row>
    <row r="331960" spans="16:16" x14ac:dyDescent="0.3">
      <c r="P331960" s="83"/>
    </row>
    <row r="331961" spans="16:16" x14ac:dyDescent="0.3">
      <c r="P331961" s="83"/>
    </row>
    <row r="331962" spans="16:16" x14ac:dyDescent="0.3">
      <c r="P331962" s="83"/>
    </row>
    <row r="331963" spans="16:16" x14ac:dyDescent="0.3">
      <c r="P331963" s="83"/>
    </row>
    <row r="331964" spans="16:16" x14ac:dyDescent="0.3">
      <c r="P331964" s="83"/>
    </row>
    <row r="331965" spans="16:16" x14ac:dyDescent="0.3">
      <c r="P331965" s="83"/>
    </row>
    <row r="331966" spans="16:16" x14ac:dyDescent="0.3">
      <c r="P331966" s="83"/>
    </row>
    <row r="331967" spans="16:16" x14ac:dyDescent="0.3">
      <c r="P331967" s="83"/>
    </row>
    <row r="331968" spans="16:16" x14ac:dyDescent="0.3">
      <c r="P331968" s="83"/>
    </row>
    <row r="331969" spans="16:16" x14ac:dyDescent="0.3">
      <c r="P331969" s="83"/>
    </row>
    <row r="331970" spans="16:16" x14ac:dyDescent="0.3">
      <c r="P331970" s="83"/>
    </row>
    <row r="331971" spans="16:16" x14ac:dyDescent="0.3">
      <c r="P331971" s="83"/>
    </row>
    <row r="331972" spans="16:16" x14ac:dyDescent="0.3">
      <c r="P331972" s="83"/>
    </row>
    <row r="331973" spans="16:16" x14ac:dyDescent="0.3">
      <c r="P331973" s="83"/>
    </row>
    <row r="331974" spans="16:16" x14ac:dyDescent="0.3">
      <c r="P331974" s="83"/>
    </row>
    <row r="331975" spans="16:16" x14ac:dyDescent="0.3">
      <c r="P331975" s="83"/>
    </row>
    <row r="331976" spans="16:16" x14ac:dyDescent="0.3">
      <c r="P331976" s="83"/>
    </row>
    <row r="331977" spans="16:16" x14ac:dyDescent="0.3">
      <c r="P331977" s="83"/>
    </row>
    <row r="331978" spans="16:16" x14ac:dyDescent="0.3">
      <c r="P331978" s="83"/>
    </row>
    <row r="331979" spans="16:16" x14ac:dyDescent="0.3">
      <c r="P331979" s="83"/>
    </row>
    <row r="331980" spans="16:16" x14ac:dyDescent="0.3">
      <c r="P331980" s="83"/>
    </row>
    <row r="331981" spans="16:16" x14ac:dyDescent="0.3">
      <c r="P331981" s="83"/>
    </row>
    <row r="331982" spans="16:16" x14ac:dyDescent="0.3">
      <c r="P331982" s="83"/>
    </row>
    <row r="331983" spans="16:16" x14ac:dyDescent="0.3">
      <c r="P331983" s="83"/>
    </row>
    <row r="331984" spans="16:16" x14ac:dyDescent="0.3">
      <c r="P331984" s="83"/>
    </row>
    <row r="331985" spans="16:16" x14ac:dyDescent="0.3">
      <c r="P331985" s="83"/>
    </row>
    <row r="331986" spans="16:16" x14ac:dyDescent="0.3">
      <c r="P331986" s="83"/>
    </row>
    <row r="331987" spans="16:16" x14ac:dyDescent="0.3">
      <c r="P331987" s="83"/>
    </row>
    <row r="331988" spans="16:16" x14ac:dyDescent="0.3">
      <c r="P331988" s="83"/>
    </row>
    <row r="331989" spans="16:16" x14ac:dyDescent="0.3">
      <c r="P331989" s="83"/>
    </row>
    <row r="331990" spans="16:16" x14ac:dyDescent="0.3">
      <c r="P331990" s="83"/>
    </row>
    <row r="331991" spans="16:16" x14ac:dyDescent="0.3">
      <c r="P331991" s="83"/>
    </row>
    <row r="331992" spans="16:16" x14ac:dyDescent="0.3">
      <c r="P331992" s="83"/>
    </row>
    <row r="331993" spans="16:16" x14ac:dyDescent="0.3">
      <c r="P331993" s="83"/>
    </row>
    <row r="331994" spans="16:16" x14ac:dyDescent="0.3">
      <c r="P331994" s="83"/>
    </row>
    <row r="331995" spans="16:16" x14ac:dyDescent="0.3">
      <c r="P331995" s="83"/>
    </row>
    <row r="331996" spans="16:16" x14ac:dyDescent="0.3">
      <c r="P331996" s="83"/>
    </row>
    <row r="331997" spans="16:16" x14ac:dyDescent="0.3">
      <c r="P331997" s="83"/>
    </row>
    <row r="331998" spans="16:16" x14ac:dyDescent="0.3">
      <c r="P331998" s="83"/>
    </row>
    <row r="331999" spans="16:16" x14ac:dyDescent="0.3">
      <c r="P331999" s="83"/>
    </row>
    <row r="332000" spans="16:16" x14ac:dyDescent="0.3">
      <c r="P332000" s="83"/>
    </row>
    <row r="332001" spans="16:16" x14ac:dyDescent="0.3">
      <c r="P332001" s="83"/>
    </row>
    <row r="332002" spans="16:16" x14ac:dyDescent="0.3">
      <c r="P332002" s="83"/>
    </row>
    <row r="332003" spans="16:16" x14ac:dyDescent="0.3">
      <c r="P332003" s="83"/>
    </row>
    <row r="332004" spans="16:16" x14ac:dyDescent="0.3">
      <c r="P332004" s="83"/>
    </row>
    <row r="332005" spans="16:16" x14ac:dyDescent="0.3">
      <c r="P332005" s="83"/>
    </row>
    <row r="332006" spans="16:16" x14ac:dyDescent="0.3">
      <c r="P332006" s="83"/>
    </row>
    <row r="332007" spans="16:16" x14ac:dyDescent="0.3">
      <c r="P332007" s="83"/>
    </row>
    <row r="332008" spans="16:16" x14ac:dyDescent="0.3">
      <c r="P332008" s="83"/>
    </row>
    <row r="332009" spans="16:16" x14ac:dyDescent="0.3">
      <c r="P332009" s="83"/>
    </row>
    <row r="332010" spans="16:16" x14ac:dyDescent="0.3">
      <c r="P332010" s="83"/>
    </row>
    <row r="332011" spans="16:16" x14ac:dyDescent="0.3">
      <c r="P332011" s="83"/>
    </row>
    <row r="332012" spans="16:16" x14ac:dyDescent="0.3">
      <c r="P332012" s="83"/>
    </row>
    <row r="332013" spans="16:16" x14ac:dyDescent="0.3">
      <c r="P332013" s="83"/>
    </row>
    <row r="332014" spans="16:16" x14ac:dyDescent="0.3">
      <c r="P332014" s="83"/>
    </row>
    <row r="332015" spans="16:16" x14ac:dyDescent="0.3">
      <c r="P332015" s="83"/>
    </row>
    <row r="332016" spans="16:16" x14ac:dyDescent="0.3">
      <c r="P332016" s="83"/>
    </row>
    <row r="332017" spans="16:16" x14ac:dyDescent="0.3">
      <c r="P332017" s="83"/>
    </row>
    <row r="332018" spans="16:16" x14ac:dyDescent="0.3">
      <c r="P332018" s="83"/>
    </row>
    <row r="332019" spans="16:16" x14ac:dyDescent="0.3">
      <c r="P332019" s="83"/>
    </row>
    <row r="332020" spans="16:16" x14ac:dyDescent="0.3">
      <c r="P332020" s="83"/>
    </row>
    <row r="332021" spans="16:16" x14ac:dyDescent="0.3">
      <c r="P332021" s="83"/>
    </row>
    <row r="332022" spans="16:16" x14ac:dyDescent="0.3">
      <c r="P332022" s="83"/>
    </row>
    <row r="332023" spans="16:16" x14ac:dyDescent="0.3">
      <c r="P332023" s="83"/>
    </row>
    <row r="332024" spans="16:16" x14ac:dyDescent="0.3">
      <c r="P332024" s="83"/>
    </row>
    <row r="332025" spans="16:16" x14ac:dyDescent="0.3">
      <c r="P332025" s="83"/>
    </row>
    <row r="332026" spans="16:16" x14ac:dyDescent="0.3">
      <c r="P332026" s="83"/>
    </row>
    <row r="332027" spans="16:16" x14ac:dyDescent="0.3">
      <c r="P332027" s="83"/>
    </row>
    <row r="332028" spans="16:16" x14ac:dyDescent="0.3">
      <c r="P332028" s="83"/>
    </row>
    <row r="332029" spans="16:16" x14ac:dyDescent="0.3">
      <c r="P332029" s="83"/>
    </row>
    <row r="332030" spans="16:16" x14ac:dyDescent="0.3">
      <c r="P332030" s="83"/>
    </row>
    <row r="332031" spans="16:16" x14ac:dyDescent="0.3">
      <c r="P332031" s="83"/>
    </row>
    <row r="332032" spans="16:16" x14ac:dyDescent="0.3">
      <c r="P332032" s="83"/>
    </row>
    <row r="332033" spans="16:16" x14ac:dyDescent="0.3">
      <c r="P332033" s="83"/>
    </row>
    <row r="332034" spans="16:16" x14ac:dyDescent="0.3">
      <c r="P332034" s="83"/>
    </row>
    <row r="332035" spans="16:16" x14ac:dyDescent="0.3">
      <c r="P332035" s="83"/>
    </row>
    <row r="332036" spans="16:16" x14ac:dyDescent="0.3">
      <c r="P332036" s="83"/>
    </row>
    <row r="332037" spans="16:16" x14ac:dyDescent="0.3">
      <c r="P332037" s="83"/>
    </row>
    <row r="332038" spans="16:16" x14ac:dyDescent="0.3">
      <c r="P332038" s="83"/>
    </row>
    <row r="332039" spans="16:16" x14ac:dyDescent="0.3">
      <c r="P332039" s="83"/>
    </row>
    <row r="332040" spans="16:16" x14ac:dyDescent="0.3">
      <c r="P332040" s="83"/>
    </row>
    <row r="332041" spans="16:16" x14ac:dyDescent="0.3">
      <c r="P332041" s="83"/>
    </row>
    <row r="332042" spans="16:16" x14ac:dyDescent="0.3">
      <c r="P332042" s="83"/>
    </row>
    <row r="332043" spans="16:16" x14ac:dyDescent="0.3">
      <c r="P332043" s="83"/>
    </row>
    <row r="332044" spans="16:16" x14ac:dyDescent="0.3">
      <c r="P332044" s="83"/>
    </row>
    <row r="332045" spans="16:16" x14ac:dyDescent="0.3">
      <c r="P332045" s="83"/>
    </row>
    <row r="332046" spans="16:16" x14ac:dyDescent="0.3">
      <c r="P332046" s="83"/>
    </row>
    <row r="332047" spans="16:16" x14ac:dyDescent="0.3">
      <c r="P332047" s="83"/>
    </row>
    <row r="332048" spans="16:16" x14ac:dyDescent="0.3">
      <c r="P332048" s="83"/>
    </row>
    <row r="332049" spans="16:16" x14ac:dyDescent="0.3">
      <c r="P332049" s="83"/>
    </row>
    <row r="332050" spans="16:16" x14ac:dyDescent="0.3">
      <c r="P332050" s="83"/>
    </row>
    <row r="332051" spans="16:16" x14ac:dyDescent="0.3">
      <c r="P332051" s="83"/>
    </row>
    <row r="332052" spans="16:16" x14ac:dyDescent="0.3">
      <c r="P332052" s="83"/>
    </row>
    <row r="332053" spans="16:16" x14ac:dyDescent="0.3">
      <c r="P332053" s="83"/>
    </row>
    <row r="332054" spans="16:16" x14ac:dyDescent="0.3">
      <c r="P332054" s="83"/>
    </row>
    <row r="332055" spans="16:16" x14ac:dyDescent="0.3">
      <c r="P332055" s="83"/>
    </row>
    <row r="332056" spans="16:16" x14ac:dyDescent="0.3">
      <c r="P332056" s="83"/>
    </row>
    <row r="332057" spans="16:16" x14ac:dyDescent="0.3">
      <c r="P332057" s="83"/>
    </row>
    <row r="332058" spans="16:16" x14ac:dyDescent="0.3">
      <c r="P332058" s="83"/>
    </row>
    <row r="332059" spans="16:16" x14ac:dyDescent="0.3">
      <c r="P332059" s="83"/>
    </row>
    <row r="332060" spans="16:16" x14ac:dyDescent="0.3">
      <c r="P332060" s="83"/>
    </row>
    <row r="332061" spans="16:16" x14ac:dyDescent="0.3">
      <c r="P332061" s="83"/>
    </row>
    <row r="332062" spans="16:16" x14ac:dyDescent="0.3">
      <c r="P332062" s="83"/>
    </row>
    <row r="332063" spans="16:16" x14ac:dyDescent="0.3">
      <c r="P332063" s="83"/>
    </row>
    <row r="332064" spans="16:16" x14ac:dyDescent="0.3">
      <c r="P332064" s="83"/>
    </row>
    <row r="332065" spans="16:16" x14ac:dyDescent="0.3">
      <c r="P332065" s="83"/>
    </row>
    <row r="332066" spans="16:16" x14ac:dyDescent="0.3">
      <c r="P332066" s="83"/>
    </row>
    <row r="332067" spans="16:16" x14ac:dyDescent="0.3">
      <c r="P332067" s="83"/>
    </row>
    <row r="332068" spans="16:16" x14ac:dyDescent="0.3">
      <c r="P332068" s="83"/>
    </row>
    <row r="332069" spans="16:16" x14ac:dyDescent="0.3">
      <c r="P332069" s="83"/>
    </row>
    <row r="332070" spans="16:16" x14ac:dyDescent="0.3">
      <c r="P332070" s="83"/>
    </row>
    <row r="332071" spans="16:16" x14ac:dyDescent="0.3">
      <c r="P332071" s="83"/>
    </row>
    <row r="332072" spans="16:16" x14ac:dyDescent="0.3">
      <c r="P332072" s="83"/>
    </row>
    <row r="332073" spans="16:16" x14ac:dyDescent="0.3">
      <c r="P332073" s="83"/>
    </row>
    <row r="332074" spans="16:16" x14ac:dyDescent="0.3">
      <c r="P332074" s="83"/>
    </row>
    <row r="332075" spans="16:16" x14ac:dyDescent="0.3">
      <c r="P332075" s="83"/>
    </row>
    <row r="332076" spans="16:16" x14ac:dyDescent="0.3">
      <c r="P332076" s="83"/>
    </row>
    <row r="332077" spans="16:16" x14ac:dyDescent="0.3">
      <c r="P332077" s="83"/>
    </row>
    <row r="332078" spans="16:16" x14ac:dyDescent="0.3">
      <c r="P332078" s="83"/>
    </row>
    <row r="332079" spans="16:16" x14ac:dyDescent="0.3">
      <c r="P332079" s="83"/>
    </row>
    <row r="332080" spans="16:16" x14ac:dyDescent="0.3">
      <c r="P332080" s="83"/>
    </row>
    <row r="332081" spans="16:16" x14ac:dyDescent="0.3">
      <c r="P332081" s="83"/>
    </row>
    <row r="332082" spans="16:16" x14ac:dyDescent="0.3">
      <c r="P332082" s="83"/>
    </row>
    <row r="332083" spans="16:16" x14ac:dyDescent="0.3">
      <c r="P332083" s="83"/>
    </row>
    <row r="332084" spans="16:16" x14ac:dyDescent="0.3">
      <c r="P332084" s="83"/>
    </row>
    <row r="332085" spans="16:16" x14ac:dyDescent="0.3">
      <c r="P332085" s="83"/>
    </row>
    <row r="332086" spans="16:16" x14ac:dyDescent="0.3">
      <c r="P332086" s="83"/>
    </row>
    <row r="332087" spans="16:16" x14ac:dyDescent="0.3">
      <c r="P332087" s="83"/>
    </row>
    <row r="332088" spans="16:16" x14ac:dyDescent="0.3">
      <c r="P332088" s="83"/>
    </row>
    <row r="332089" spans="16:16" x14ac:dyDescent="0.3">
      <c r="P332089" s="83"/>
    </row>
    <row r="332090" spans="16:16" x14ac:dyDescent="0.3">
      <c r="P332090" s="83"/>
    </row>
    <row r="332091" spans="16:16" x14ac:dyDescent="0.3">
      <c r="P332091" s="83"/>
    </row>
    <row r="332092" spans="16:16" x14ac:dyDescent="0.3">
      <c r="P332092" s="83"/>
    </row>
    <row r="332093" spans="16:16" x14ac:dyDescent="0.3">
      <c r="P332093" s="83"/>
    </row>
    <row r="332094" spans="16:16" x14ac:dyDescent="0.3">
      <c r="P332094" s="83"/>
    </row>
    <row r="332095" spans="16:16" x14ac:dyDescent="0.3">
      <c r="P332095" s="83"/>
    </row>
    <row r="332096" spans="16:16" x14ac:dyDescent="0.3">
      <c r="P332096" s="83"/>
    </row>
    <row r="332097" spans="16:16" x14ac:dyDescent="0.3">
      <c r="P332097" s="83"/>
    </row>
    <row r="332098" spans="16:16" x14ac:dyDescent="0.3">
      <c r="P332098" s="83"/>
    </row>
    <row r="332099" spans="16:16" x14ac:dyDescent="0.3">
      <c r="P332099" s="83"/>
    </row>
    <row r="332100" spans="16:16" x14ac:dyDescent="0.3">
      <c r="P332100" s="83"/>
    </row>
    <row r="332101" spans="16:16" x14ac:dyDescent="0.3">
      <c r="P332101" s="83"/>
    </row>
    <row r="332102" spans="16:16" x14ac:dyDescent="0.3">
      <c r="P332102" s="83"/>
    </row>
    <row r="332103" spans="16:16" x14ac:dyDescent="0.3">
      <c r="P332103" s="83"/>
    </row>
    <row r="332104" spans="16:16" x14ac:dyDescent="0.3">
      <c r="P332104" s="83"/>
    </row>
    <row r="332105" spans="16:16" x14ac:dyDescent="0.3">
      <c r="P332105" s="83"/>
    </row>
    <row r="332106" spans="16:16" x14ac:dyDescent="0.3">
      <c r="P332106" s="83"/>
    </row>
    <row r="332107" spans="16:16" x14ac:dyDescent="0.3">
      <c r="P332107" s="83"/>
    </row>
    <row r="332108" spans="16:16" x14ac:dyDescent="0.3">
      <c r="P332108" s="83"/>
    </row>
    <row r="332109" spans="16:16" x14ac:dyDescent="0.3">
      <c r="P332109" s="83"/>
    </row>
    <row r="332110" spans="16:16" x14ac:dyDescent="0.3">
      <c r="P332110" s="83"/>
    </row>
    <row r="332111" spans="16:16" x14ac:dyDescent="0.3">
      <c r="P332111" s="83"/>
    </row>
    <row r="332112" spans="16:16" x14ac:dyDescent="0.3">
      <c r="P332112" s="83"/>
    </row>
    <row r="332113" spans="16:16" x14ac:dyDescent="0.3">
      <c r="P332113" s="83"/>
    </row>
    <row r="332114" spans="16:16" x14ac:dyDescent="0.3">
      <c r="P332114" s="83"/>
    </row>
    <row r="332115" spans="16:16" x14ac:dyDescent="0.3">
      <c r="P332115" s="83"/>
    </row>
    <row r="332116" spans="16:16" x14ac:dyDescent="0.3">
      <c r="P332116" s="83"/>
    </row>
    <row r="332117" spans="16:16" x14ac:dyDescent="0.3">
      <c r="P332117" s="83"/>
    </row>
    <row r="332118" spans="16:16" x14ac:dyDescent="0.3">
      <c r="P332118" s="83"/>
    </row>
    <row r="332119" spans="16:16" x14ac:dyDescent="0.3">
      <c r="P332119" s="83"/>
    </row>
    <row r="332120" spans="16:16" x14ac:dyDescent="0.3">
      <c r="P332120" s="83"/>
    </row>
    <row r="332121" spans="16:16" x14ac:dyDescent="0.3">
      <c r="P332121" s="83"/>
    </row>
    <row r="332122" spans="16:16" x14ac:dyDescent="0.3">
      <c r="P332122" s="83"/>
    </row>
    <row r="332123" spans="16:16" x14ac:dyDescent="0.3">
      <c r="P332123" s="83"/>
    </row>
    <row r="332124" spans="16:16" x14ac:dyDescent="0.3">
      <c r="P332124" s="83"/>
    </row>
    <row r="332125" spans="16:16" x14ac:dyDescent="0.3">
      <c r="P332125" s="83"/>
    </row>
    <row r="332126" spans="16:16" x14ac:dyDescent="0.3">
      <c r="P332126" s="83"/>
    </row>
    <row r="332127" spans="16:16" x14ac:dyDescent="0.3">
      <c r="P332127" s="83"/>
    </row>
    <row r="332128" spans="16:16" x14ac:dyDescent="0.3">
      <c r="P332128" s="83"/>
    </row>
    <row r="332129" spans="16:16" x14ac:dyDescent="0.3">
      <c r="P332129" s="83"/>
    </row>
    <row r="332130" spans="16:16" x14ac:dyDescent="0.3">
      <c r="P332130" s="83"/>
    </row>
    <row r="332131" spans="16:16" x14ac:dyDescent="0.3">
      <c r="P332131" s="83"/>
    </row>
    <row r="332132" spans="16:16" x14ac:dyDescent="0.3">
      <c r="P332132" s="83"/>
    </row>
    <row r="332133" spans="16:16" x14ac:dyDescent="0.3">
      <c r="P332133" s="83"/>
    </row>
    <row r="332134" spans="16:16" x14ac:dyDescent="0.3">
      <c r="P332134" s="83"/>
    </row>
    <row r="332135" spans="16:16" x14ac:dyDescent="0.3">
      <c r="P332135" s="83"/>
    </row>
    <row r="332136" spans="16:16" x14ac:dyDescent="0.3">
      <c r="P332136" s="83"/>
    </row>
    <row r="332137" spans="16:16" x14ac:dyDescent="0.3">
      <c r="P332137" s="83"/>
    </row>
    <row r="332138" spans="16:16" x14ac:dyDescent="0.3">
      <c r="P332138" s="83"/>
    </row>
    <row r="332139" spans="16:16" x14ac:dyDescent="0.3">
      <c r="P332139" s="83"/>
    </row>
    <row r="332140" spans="16:16" x14ac:dyDescent="0.3">
      <c r="P332140" s="83"/>
    </row>
    <row r="332141" spans="16:16" x14ac:dyDescent="0.3">
      <c r="P332141" s="83"/>
    </row>
    <row r="332142" spans="16:16" x14ac:dyDescent="0.3">
      <c r="P332142" s="83"/>
    </row>
    <row r="332143" spans="16:16" x14ac:dyDescent="0.3">
      <c r="P332143" s="83"/>
    </row>
    <row r="332144" spans="16:16" x14ac:dyDescent="0.3">
      <c r="P332144" s="83"/>
    </row>
    <row r="332145" spans="16:16" x14ac:dyDescent="0.3">
      <c r="P332145" s="83"/>
    </row>
    <row r="332146" spans="16:16" x14ac:dyDescent="0.3">
      <c r="P332146" s="83"/>
    </row>
    <row r="332147" spans="16:16" x14ac:dyDescent="0.3">
      <c r="P332147" s="83"/>
    </row>
    <row r="332148" spans="16:16" x14ac:dyDescent="0.3">
      <c r="P332148" s="83"/>
    </row>
    <row r="332149" spans="16:16" x14ac:dyDescent="0.3">
      <c r="P332149" s="83"/>
    </row>
    <row r="332150" spans="16:16" x14ac:dyDescent="0.3">
      <c r="P332150" s="83"/>
    </row>
    <row r="332151" spans="16:16" x14ac:dyDescent="0.3">
      <c r="P332151" s="83"/>
    </row>
    <row r="332152" spans="16:16" x14ac:dyDescent="0.3">
      <c r="P332152" s="83"/>
    </row>
    <row r="332153" spans="16:16" x14ac:dyDescent="0.3">
      <c r="P332153" s="83"/>
    </row>
    <row r="332154" spans="16:16" x14ac:dyDescent="0.3">
      <c r="P332154" s="83"/>
    </row>
    <row r="332155" spans="16:16" x14ac:dyDescent="0.3">
      <c r="P332155" s="83"/>
    </row>
    <row r="332156" spans="16:16" x14ac:dyDescent="0.3">
      <c r="P332156" s="83"/>
    </row>
    <row r="332157" spans="16:16" x14ac:dyDescent="0.3">
      <c r="P332157" s="83"/>
    </row>
    <row r="332158" spans="16:16" x14ac:dyDescent="0.3">
      <c r="P332158" s="83"/>
    </row>
    <row r="332159" spans="16:16" x14ac:dyDescent="0.3">
      <c r="P332159" s="83"/>
    </row>
    <row r="332160" spans="16:16" x14ac:dyDescent="0.3">
      <c r="P332160" s="83"/>
    </row>
    <row r="332161" spans="16:16" x14ac:dyDescent="0.3">
      <c r="P332161" s="83"/>
    </row>
    <row r="332162" spans="16:16" x14ac:dyDescent="0.3">
      <c r="P332162" s="83"/>
    </row>
    <row r="332163" spans="16:16" x14ac:dyDescent="0.3">
      <c r="P332163" s="83"/>
    </row>
    <row r="332164" spans="16:16" x14ac:dyDescent="0.3">
      <c r="P332164" s="83"/>
    </row>
    <row r="332165" spans="16:16" x14ac:dyDescent="0.3">
      <c r="P332165" s="83"/>
    </row>
    <row r="332166" spans="16:16" x14ac:dyDescent="0.3">
      <c r="P332166" s="83"/>
    </row>
    <row r="332167" spans="16:16" x14ac:dyDescent="0.3">
      <c r="P332167" s="83"/>
    </row>
    <row r="332168" spans="16:16" x14ac:dyDescent="0.3">
      <c r="P332168" s="83"/>
    </row>
    <row r="332169" spans="16:16" x14ac:dyDescent="0.3">
      <c r="P332169" s="83"/>
    </row>
    <row r="332170" spans="16:16" x14ac:dyDescent="0.3">
      <c r="P332170" s="83"/>
    </row>
    <row r="332171" spans="16:16" x14ac:dyDescent="0.3">
      <c r="P332171" s="83"/>
    </row>
    <row r="332172" spans="16:16" x14ac:dyDescent="0.3">
      <c r="P332172" s="83"/>
    </row>
    <row r="332173" spans="16:16" x14ac:dyDescent="0.3">
      <c r="P332173" s="83"/>
    </row>
    <row r="332174" spans="16:16" x14ac:dyDescent="0.3">
      <c r="P332174" s="83"/>
    </row>
    <row r="332175" spans="16:16" x14ac:dyDescent="0.3">
      <c r="P332175" s="83"/>
    </row>
    <row r="332176" spans="16:16" x14ac:dyDescent="0.3">
      <c r="P332176" s="83"/>
    </row>
    <row r="332177" spans="16:16" x14ac:dyDescent="0.3">
      <c r="P332177" s="83"/>
    </row>
    <row r="332178" spans="16:16" x14ac:dyDescent="0.3">
      <c r="P332178" s="83"/>
    </row>
    <row r="332179" spans="16:16" x14ac:dyDescent="0.3">
      <c r="P332179" s="83"/>
    </row>
    <row r="332180" spans="16:16" x14ac:dyDescent="0.3">
      <c r="P332180" s="83"/>
    </row>
    <row r="332181" spans="16:16" x14ac:dyDescent="0.3">
      <c r="P332181" s="83"/>
    </row>
    <row r="332182" spans="16:16" x14ac:dyDescent="0.3">
      <c r="P332182" s="83"/>
    </row>
    <row r="332183" spans="16:16" x14ac:dyDescent="0.3">
      <c r="P332183" s="83"/>
    </row>
    <row r="332184" spans="16:16" x14ac:dyDescent="0.3">
      <c r="P332184" s="83"/>
    </row>
    <row r="332185" spans="16:16" x14ac:dyDescent="0.3">
      <c r="P332185" s="83"/>
    </row>
    <row r="332186" spans="16:16" x14ac:dyDescent="0.3">
      <c r="P332186" s="83"/>
    </row>
    <row r="332187" spans="16:16" x14ac:dyDescent="0.3">
      <c r="P332187" s="83"/>
    </row>
    <row r="332188" spans="16:16" x14ac:dyDescent="0.3">
      <c r="P332188" s="83"/>
    </row>
    <row r="332189" spans="16:16" x14ac:dyDescent="0.3">
      <c r="P332189" s="83"/>
    </row>
    <row r="332190" spans="16:16" x14ac:dyDescent="0.3">
      <c r="P332190" s="83"/>
    </row>
    <row r="332191" spans="16:16" x14ac:dyDescent="0.3">
      <c r="P332191" s="83"/>
    </row>
    <row r="332192" spans="16:16" x14ac:dyDescent="0.3">
      <c r="P332192" s="83"/>
    </row>
    <row r="332193" spans="16:16" x14ac:dyDescent="0.3">
      <c r="P332193" s="83"/>
    </row>
    <row r="332194" spans="16:16" x14ac:dyDescent="0.3">
      <c r="P332194" s="83"/>
    </row>
    <row r="332195" spans="16:16" x14ac:dyDescent="0.3">
      <c r="P332195" s="83"/>
    </row>
    <row r="332196" spans="16:16" x14ac:dyDescent="0.3">
      <c r="P332196" s="83"/>
    </row>
    <row r="332197" spans="16:16" x14ac:dyDescent="0.3">
      <c r="P332197" s="83"/>
    </row>
    <row r="332198" spans="16:16" x14ac:dyDescent="0.3">
      <c r="P332198" s="83"/>
    </row>
    <row r="332199" spans="16:16" x14ac:dyDescent="0.3">
      <c r="P332199" s="83"/>
    </row>
    <row r="332200" spans="16:16" x14ac:dyDescent="0.3">
      <c r="P332200" s="83"/>
    </row>
    <row r="332201" spans="16:16" x14ac:dyDescent="0.3">
      <c r="P332201" s="83"/>
    </row>
    <row r="332202" spans="16:16" x14ac:dyDescent="0.3">
      <c r="P332202" s="83"/>
    </row>
    <row r="332203" spans="16:16" x14ac:dyDescent="0.3">
      <c r="P332203" s="83"/>
    </row>
    <row r="332204" spans="16:16" x14ac:dyDescent="0.3">
      <c r="P332204" s="83"/>
    </row>
    <row r="332205" spans="16:16" x14ac:dyDescent="0.3">
      <c r="P332205" s="83"/>
    </row>
    <row r="332206" spans="16:16" x14ac:dyDescent="0.3">
      <c r="P332206" s="83"/>
    </row>
    <row r="332207" spans="16:16" x14ac:dyDescent="0.3">
      <c r="P332207" s="83"/>
    </row>
    <row r="332208" spans="16:16" x14ac:dyDescent="0.3">
      <c r="P332208" s="83"/>
    </row>
    <row r="332209" spans="16:16" x14ac:dyDescent="0.3">
      <c r="P332209" s="83"/>
    </row>
    <row r="332210" spans="16:16" x14ac:dyDescent="0.3">
      <c r="P332210" s="83"/>
    </row>
    <row r="332211" spans="16:16" x14ac:dyDescent="0.3">
      <c r="P332211" s="83"/>
    </row>
    <row r="332212" spans="16:16" x14ac:dyDescent="0.3">
      <c r="P332212" s="83"/>
    </row>
    <row r="332213" spans="16:16" x14ac:dyDescent="0.3">
      <c r="P332213" s="83"/>
    </row>
    <row r="332214" spans="16:16" x14ac:dyDescent="0.3">
      <c r="P332214" s="83"/>
    </row>
    <row r="332215" spans="16:16" x14ac:dyDescent="0.3">
      <c r="P332215" s="83"/>
    </row>
    <row r="332216" spans="16:16" x14ac:dyDescent="0.3">
      <c r="P332216" s="83"/>
    </row>
    <row r="332217" spans="16:16" x14ac:dyDescent="0.3">
      <c r="P332217" s="83"/>
    </row>
    <row r="332218" spans="16:16" x14ac:dyDescent="0.3">
      <c r="P332218" s="83"/>
    </row>
    <row r="332219" spans="16:16" x14ac:dyDescent="0.3">
      <c r="P332219" s="83"/>
    </row>
    <row r="332220" spans="16:16" x14ac:dyDescent="0.3">
      <c r="P332220" s="83"/>
    </row>
    <row r="332221" spans="16:16" x14ac:dyDescent="0.3">
      <c r="P332221" s="83"/>
    </row>
    <row r="332222" spans="16:16" x14ac:dyDescent="0.3">
      <c r="P332222" s="83"/>
    </row>
    <row r="332223" spans="16:16" x14ac:dyDescent="0.3">
      <c r="P332223" s="83"/>
    </row>
    <row r="332224" spans="16:16" x14ac:dyDescent="0.3">
      <c r="P332224" s="83"/>
    </row>
    <row r="332225" spans="16:16" x14ac:dyDescent="0.3">
      <c r="P332225" s="83"/>
    </row>
    <row r="332226" spans="16:16" x14ac:dyDescent="0.3">
      <c r="P332226" s="83"/>
    </row>
    <row r="332227" spans="16:16" x14ac:dyDescent="0.3">
      <c r="P332227" s="83"/>
    </row>
    <row r="332228" spans="16:16" x14ac:dyDescent="0.3">
      <c r="P332228" s="83"/>
    </row>
    <row r="332229" spans="16:16" x14ac:dyDescent="0.3">
      <c r="P332229" s="83"/>
    </row>
    <row r="332230" spans="16:16" x14ac:dyDescent="0.3">
      <c r="P332230" s="83"/>
    </row>
    <row r="332231" spans="16:16" x14ac:dyDescent="0.3">
      <c r="P332231" s="83"/>
    </row>
    <row r="332232" spans="16:16" x14ac:dyDescent="0.3">
      <c r="P332232" s="83"/>
    </row>
    <row r="332233" spans="16:16" x14ac:dyDescent="0.3">
      <c r="P332233" s="83"/>
    </row>
    <row r="332234" spans="16:16" x14ac:dyDescent="0.3">
      <c r="P332234" s="83"/>
    </row>
    <row r="332235" spans="16:16" x14ac:dyDescent="0.3">
      <c r="P332235" s="83"/>
    </row>
    <row r="332236" spans="16:16" x14ac:dyDescent="0.3">
      <c r="P332236" s="83"/>
    </row>
    <row r="332237" spans="16:16" x14ac:dyDescent="0.3">
      <c r="P332237" s="83"/>
    </row>
    <row r="332238" spans="16:16" x14ac:dyDescent="0.3">
      <c r="P332238" s="83"/>
    </row>
    <row r="332239" spans="16:16" x14ac:dyDescent="0.3">
      <c r="P332239" s="83"/>
    </row>
    <row r="332240" spans="16:16" x14ac:dyDescent="0.3">
      <c r="P332240" s="83"/>
    </row>
    <row r="332241" spans="16:16" x14ac:dyDescent="0.3">
      <c r="P332241" s="83"/>
    </row>
    <row r="332242" spans="16:16" x14ac:dyDescent="0.3">
      <c r="P332242" s="83"/>
    </row>
    <row r="332243" spans="16:16" x14ac:dyDescent="0.3">
      <c r="P332243" s="83"/>
    </row>
    <row r="332244" spans="16:16" x14ac:dyDescent="0.3">
      <c r="P332244" s="83"/>
    </row>
    <row r="332245" spans="16:16" x14ac:dyDescent="0.3">
      <c r="P332245" s="83"/>
    </row>
    <row r="332246" spans="16:16" x14ac:dyDescent="0.3">
      <c r="P332246" s="83"/>
    </row>
    <row r="332247" spans="16:16" x14ac:dyDescent="0.3">
      <c r="P332247" s="83"/>
    </row>
    <row r="332248" spans="16:16" x14ac:dyDescent="0.3">
      <c r="P332248" s="83"/>
    </row>
    <row r="332249" spans="16:16" x14ac:dyDescent="0.3">
      <c r="P332249" s="83"/>
    </row>
    <row r="332250" spans="16:16" x14ac:dyDescent="0.3">
      <c r="P332250" s="83"/>
    </row>
    <row r="332251" spans="16:16" x14ac:dyDescent="0.3">
      <c r="P332251" s="83"/>
    </row>
    <row r="332252" spans="16:16" x14ac:dyDescent="0.3">
      <c r="P332252" s="83"/>
    </row>
    <row r="332253" spans="16:16" x14ac:dyDescent="0.3">
      <c r="P332253" s="83"/>
    </row>
    <row r="332254" spans="16:16" x14ac:dyDescent="0.3">
      <c r="P332254" s="83"/>
    </row>
    <row r="332255" spans="16:16" x14ac:dyDescent="0.3">
      <c r="P332255" s="83"/>
    </row>
    <row r="332256" spans="16:16" x14ac:dyDescent="0.3">
      <c r="P332256" s="83"/>
    </row>
    <row r="332257" spans="16:16" x14ac:dyDescent="0.3">
      <c r="P332257" s="83"/>
    </row>
    <row r="332258" spans="16:16" x14ac:dyDescent="0.3">
      <c r="P332258" s="83"/>
    </row>
    <row r="332259" spans="16:16" x14ac:dyDescent="0.3">
      <c r="P332259" s="83"/>
    </row>
    <row r="332260" spans="16:16" x14ac:dyDescent="0.3">
      <c r="P332260" s="83"/>
    </row>
    <row r="332261" spans="16:16" x14ac:dyDescent="0.3">
      <c r="P332261" s="83"/>
    </row>
    <row r="332262" spans="16:16" x14ac:dyDescent="0.3">
      <c r="P332262" s="83"/>
    </row>
    <row r="332263" spans="16:16" x14ac:dyDescent="0.3">
      <c r="P332263" s="83"/>
    </row>
    <row r="332264" spans="16:16" x14ac:dyDescent="0.3">
      <c r="P332264" s="83"/>
    </row>
    <row r="332265" spans="16:16" x14ac:dyDescent="0.3">
      <c r="P332265" s="83"/>
    </row>
    <row r="332266" spans="16:16" x14ac:dyDescent="0.3">
      <c r="P332266" s="83"/>
    </row>
    <row r="332267" spans="16:16" x14ac:dyDescent="0.3">
      <c r="P332267" s="83"/>
    </row>
    <row r="332268" spans="16:16" x14ac:dyDescent="0.3">
      <c r="P332268" s="83"/>
    </row>
    <row r="332269" spans="16:16" x14ac:dyDescent="0.3">
      <c r="P332269" s="83"/>
    </row>
    <row r="332270" spans="16:16" x14ac:dyDescent="0.3">
      <c r="P332270" s="83"/>
    </row>
    <row r="332271" spans="16:16" x14ac:dyDescent="0.3">
      <c r="P332271" s="83"/>
    </row>
    <row r="332272" spans="16:16" x14ac:dyDescent="0.3">
      <c r="P332272" s="83"/>
    </row>
    <row r="332273" spans="16:16" x14ac:dyDescent="0.3">
      <c r="P332273" s="83"/>
    </row>
    <row r="332274" spans="16:16" x14ac:dyDescent="0.3">
      <c r="P332274" s="83"/>
    </row>
    <row r="332275" spans="16:16" x14ac:dyDescent="0.3">
      <c r="P332275" s="83"/>
    </row>
    <row r="332276" spans="16:16" x14ac:dyDescent="0.3">
      <c r="P332276" s="83"/>
    </row>
    <row r="332277" spans="16:16" x14ac:dyDescent="0.3">
      <c r="P332277" s="83"/>
    </row>
    <row r="332278" spans="16:16" x14ac:dyDescent="0.3">
      <c r="P332278" s="83"/>
    </row>
    <row r="332279" spans="16:16" x14ac:dyDescent="0.3">
      <c r="P332279" s="83"/>
    </row>
    <row r="332280" spans="16:16" x14ac:dyDescent="0.3">
      <c r="P332280" s="83"/>
    </row>
    <row r="332281" spans="16:16" x14ac:dyDescent="0.3">
      <c r="P332281" s="83"/>
    </row>
    <row r="332282" spans="16:16" x14ac:dyDescent="0.3">
      <c r="P332282" s="83"/>
    </row>
    <row r="332283" spans="16:16" x14ac:dyDescent="0.3">
      <c r="P332283" s="83"/>
    </row>
    <row r="332284" spans="16:16" x14ac:dyDescent="0.3">
      <c r="P332284" s="83"/>
    </row>
    <row r="332285" spans="16:16" x14ac:dyDescent="0.3">
      <c r="P332285" s="83"/>
    </row>
    <row r="332286" spans="16:16" x14ac:dyDescent="0.3">
      <c r="P332286" s="83"/>
    </row>
    <row r="332287" spans="16:16" x14ac:dyDescent="0.3">
      <c r="P332287" s="83"/>
    </row>
    <row r="332288" spans="16:16" x14ac:dyDescent="0.3">
      <c r="P332288" s="83"/>
    </row>
    <row r="332289" spans="16:16" x14ac:dyDescent="0.3">
      <c r="P332289" s="83"/>
    </row>
    <row r="332290" spans="16:16" x14ac:dyDescent="0.3">
      <c r="P332290" s="83"/>
    </row>
    <row r="332291" spans="16:16" x14ac:dyDescent="0.3">
      <c r="P332291" s="83"/>
    </row>
    <row r="332292" spans="16:16" x14ac:dyDescent="0.3">
      <c r="P332292" s="83"/>
    </row>
    <row r="332293" spans="16:16" x14ac:dyDescent="0.3">
      <c r="P332293" s="83"/>
    </row>
    <row r="332294" spans="16:16" x14ac:dyDescent="0.3">
      <c r="P332294" s="83"/>
    </row>
    <row r="332295" spans="16:16" x14ac:dyDescent="0.3">
      <c r="P332295" s="83"/>
    </row>
    <row r="332296" spans="16:16" x14ac:dyDescent="0.3">
      <c r="P332296" s="83"/>
    </row>
    <row r="332297" spans="16:16" x14ac:dyDescent="0.3">
      <c r="P332297" s="83"/>
    </row>
    <row r="332298" spans="16:16" x14ac:dyDescent="0.3">
      <c r="P332298" s="83"/>
    </row>
    <row r="332299" spans="16:16" x14ac:dyDescent="0.3">
      <c r="P332299" s="83"/>
    </row>
    <row r="332300" spans="16:16" x14ac:dyDescent="0.3">
      <c r="P332300" s="83"/>
    </row>
    <row r="332301" spans="16:16" x14ac:dyDescent="0.3">
      <c r="P332301" s="83"/>
    </row>
    <row r="332302" spans="16:16" x14ac:dyDescent="0.3">
      <c r="P332302" s="83"/>
    </row>
    <row r="332303" spans="16:16" x14ac:dyDescent="0.3">
      <c r="P332303" s="83"/>
    </row>
    <row r="332304" spans="16:16" x14ac:dyDescent="0.3">
      <c r="P332304" s="83"/>
    </row>
    <row r="332305" spans="16:16" x14ac:dyDescent="0.3">
      <c r="P332305" s="83"/>
    </row>
    <row r="332306" spans="16:16" x14ac:dyDescent="0.3">
      <c r="P332306" s="83"/>
    </row>
    <row r="332307" spans="16:16" x14ac:dyDescent="0.3">
      <c r="P332307" s="83"/>
    </row>
    <row r="332308" spans="16:16" x14ac:dyDescent="0.3">
      <c r="P332308" s="83"/>
    </row>
    <row r="332309" spans="16:16" x14ac:dyDescent="0.3">
      <c r="P332309" s="83"/>
    </row>
    <row r="332310" spans="16:16" x14ac:dyDescent="0.3">
      <c r="P332310" s="83"/>
    </row>
    <row r="332311" spans="16:16" x14ac:dyDescent="0.3">
      <c r="P332311" s="83"/>
    </row>
    <row r="332312" spans="16:16" x14ac:dyDescent="0.3">
      <c r="P332312" s="83"/>
    </row>
    <row r="332313" spans="16:16" x14ac:dyDescent="0.3">
      <c r="P332313" s="83"/>
    </row>
    <row r="332314" spans="16:16" x14ac:dyDescent="0.3">
      <c r="P332314" s="83"/>
    </row>
    <row r="332315" spans="16:16" x14ac:dyDescent="0.3">
      <c r="P332315" s="83"/>
    </row>
    <row r="332316" spans="16:16" x14ac:dyDescent="0.3">
      <c r="P332316" s="83"/>
    </row>
    <row r="332317" spans="16:16" x14ac:dyDescent="0.3">
      <c r="P332317" s="83"/>
    </row>
    <row r="332318" spans="16:16" x14ac:dyDescent="0.3">
      <c r="P332318" s="83"/>
    </row>
    <row r="332319" spans="16:16" x14ac:dyDescent="0.3">
      <c r="P332319" s="83"/>
    </row>
    <row r="332320" spans="16:16" x14ac:dyDescent="0.3">
      <c r="P332320" s="83"/>
    </row>
    <row r="332321" spans="16:16" x14ac:dyDescent="0.3">
      <c r="P332321" s="83"/>
    </row>
    <row r="332322" spans="16:16" x14ac:dyDescent="0.3">
      <c r="P332322" s="83"/>
    </row>
    <row r="332323" spans="16:16" x14ac:dyDescent="0.3">
      <c r="P332323" s="83"/>
    </row>
    <row r="332324" spans="16:16" x14ac:dyDescent="0.3">
      <c r="P332324" s="83"/>
    </row>
    <row r="332325" spans="16:16" x14ac:dyDescent="0.3">
      <c r="P332325" s="83"/>
    </row>
    <row r="332326" spans="16:16" x14ac:dyDescent="0.3">
      <c r="P332326" s="83"/>
    </row>
    <row r="332327" spans="16:16" x14ac:dyDescent="0.3">
      <c r="P332327" s="83"/>
    </row>
    <row r="332328" spans="16:16" x14ac:dyDescent="0.3">
      <c r="P332328" s="83"/>
    </row>
    <row r="332329" spans="16:16" x14ac:dyDescent="0.3">
      <c r="P332329" s="83"/>
    </row>
    <row r="332330" spans="16:16" x14ac:dyDescent="0.3">
      <c r="P332330" s="83"/>
    </row>
    <row r="332331" spans="16:16" x14ac:dyDescent="0.3">
      <c r="P332331" s="83"/>
    </row>
    <row r="332332" spans="16:16" x14ac:dyDescent="0.3">
      <c r="P332332" s="83"/>
    </row>
    <row r="332333" spans="16:16" x14ac:dyDescent="0.3">
      <c r="P332333" s="83"/>
    </row>
    <row r="332334" spans="16:16" x14ac:dyDescent="0.3">
      <c r="P332334" s="83"/>
    </row>
    <row r="332335" spans="16:16" x14ac:dyDescent="0.3">
      <c r="P332335" s="83"/>
    </row>
    <row r="332336" spans="16:16" x14ac:dyDescent="0.3">
      <c r="P332336" s="83"/>
    </row>
    <row r="332337" spans="16:16" x14ac:dyDescent="0.3">
      <c r="P332337" s="83"/>
    </row>
    <row r="332338" spans="16:16" x14ac:dyDescent="0.3">
      <c r="P332338" s="83"/>
    </row>
    <row r="332339" spans="16:16" x14ac:dyDescent="0.3">
      <c r="P332339" s="83"/>
    </row>
    <row r="332340" spans="16:16" x14ac:dyDescent="0.3">
      <c r="P332340" s="83"/>
    </row>
    <row r="332341" spans="16:16" x14ac:dyDescent="0.3">
      <c r="P332341" s="83"/>
    </row>
    <row r="332342" spans="16:16" x14ac:dyDescent="0.3">
      <c r="P332342" s="83"/>
    </row>
    <row r="332343" spans="16:16" x14ac:dyDescent="0.3">
      <c r="P332343" s="83"/>
    </row>
    <row r="332344" spans="16:16" x14ac:dyDescent="0.3">
      <c r="P332344" s="83"/>
    </row>
    <row r="332345" spans="16:16" x14ac:dyDescent="0.3">
      <c r="P332345" s="83"/>
    </row>
    <row r="332346" spans="16:16" x14ac:dyDescent="0.3">
      <c r="P332346" s="83"/>
    </row>
    <row r="332347" spans="16:16" x14ac:dyDescent="0.3">
      <c r="P332347" s="83"/>
    </row>
    <row r="332348" spans="16:16" x14ac:dyDescent="0.3">
      <c r="P332348" s="83"/>
    </row>
    <row r="332349" spans="16:16" x14ac:dyDescent="0.3">
      <c r="P332349" s="83"/>
    </row>
    <row r="332350" spans="16:16" x14ac:dyDescent="0.3">
      <c r="P332350" s="83"/>
    </row>
    <row r="332351" spans="16:16" x14ac:dyDescent="0.3">
      <c r="P332351" s="83"/>
    </row>
    <row r="332352" spans="16:16" x14ac:dyDescent="0.3">
      <c r="P332352" s="83"/>
    </row>
    <row r="332353" spans="16:16" x14ac:dyDescent="0.3">
      <c r="P332353" s="83"/>
    </row>
    <row r="332354" spans="16:16" x14ac:dyDescent="0.3">
      <c r="P332354" s="83"/>
    </row>
    <row r="332355" spans="16:16" x14ac:dyDescent="0.3">
      <c r="P332355" s="83"/>
    </row>
    <row r="332356" spans="16:16" x14ac:dyDescent="0.3">
      <c r="P332356" s="83"/>
    </row>
    <row r="332357" spans="16:16" x14ac:dyDescent="0.3">
      <c r="P332357" s="83"/>
    </row>
    <row r="332358" spans="16:16" x14ac:dyDescent="0.3">
      <c r="P332358" s="83"/>
    </row>
    <row r="332359" spans="16:16" x14ac:dyDescent="0.3">
      <c r="P332359" s="83"/>
    </row>
    <row r="332360" spans="16:16" x14ac:dyDescent="0.3">
      <c r="P332360" s="83"/>
    </row>
    <row r="332361" spans="16:16" x14ac:dyDescent="0.3">
      <c r="P332361" s="83"/>
    </row>
    <row r="332362" spans="16:16" x14ac:dyDescent="0.3">
      <c r="P332362" s="83"/>
    </row>
    <row r="332363" spans="16:16" x14ac:dyDescent="0.3">
      <c r="P332363" s="83"/>
    </row>
    <row r="332364" spans="16:16" x14ac:dyDescent="0.3">
      <c r="P332364" s="83"/>
    </row>
    <row r="332365" spans="16:16" x14ac:dyDescent="0.3">
      <c r="P332365" s="83"/>
    </row>
    <row r="332366" spans="16:16" x14ac:dyDescent="0.3">
      <c r="P332366" s="83"/>
    </row>
    <row r="332367" spans="16:16" x14ac:dyDescent="0.3">
      <c r="P332367" s="83"/>
    </row>
    <row r="332368" spans="16:16" x14ac:dyDescent="0.3">
      <c r="P332368" s="83"/>
    </row>
    <row r="332369" spans="16:16" x14ac:dyDescent="0.3">
      <c r="P332369" s="83"/>
    </row>
    <row r="332370" spans="16:16" x14ac:dyDescent="0.3">
      <c r="P332370" s="83"/>
    </row>
    <row r="332371" spans="16:16" x14ac:dyDescent="0.3">
      <c r="P332371" s="83"/>
    </row>
    <row r="332372" spans="16:16" x14ac:dyDescent="0.3">
      <c r="P332372" s="83"/>
    </row>
    <row r="332373" spans="16:16" x14ac:dyDescent="0.3">
      <c r="P332373" s="83"/>
    </row>
    <row r="332374" spans="16:16" x14ac:dyDescent="0.3">
      <c r="P332374" s="83"/>
    </row>
    <row r="332375" spans="16:16" x14ac:dyDescent="0.3">
      <c r="P332375" s="83"/>
    </row>
    <row r="332376" spans="16:16" x14ac:dyDescent="0.3">
      <c r="P332376" s="83"/>
    </row>
    <row r="332377" spans="16:16" x14ac:dyDescent="0.3">
      <c r="P332377" s="83"/>
    </row>
    <row r="332378" spans="16:16" x14ac:dyDescent="0.3">
      <c r="P332378" s="83"/>
    </row>
    <row r="332379" spans="16:16" x14ac:dyDescent="0.3">
      <c r="P332379" s="83"/>
    </row>
    <row r="332380" spans="16:16" x14ac:dyDescent="0.3">
      <c r="P332380" s="83"/>
    </row>
    <row r="332381" spans="16:16" x14ac:dyDescent="0.3">
      <c r="P332381" s="83"/>
    </row>
    <row r="332382" spans="16:16" x14ac:dyDescent="0.3">
      <c r="P332382" s="83"/>
    </row>
    <row r="332383" spans="16:16" x14ac:dyDescent="0.3">
      <c r="P332383" s="83"/>
    </row>
    <row r="332384" spans="16:16" x14ac:dyDescent="0.3">
      <c r="P332384" s="83"/>
    </row>
    <row r="332385" spans="16:16" x14ac:dyDescent="0.3">
      <c r="P332385" s="83"/>
    </row>
    <row r="332386" spans="16:16" x14ac:dyDescent="0.3">
      <c r="P332386" s="83"/>
    </row>
    <row r="332387" spans="16:16" x14ac:dyDescent="0.3">
      <c r="P332387" s="83"/>
    </row>
    <row r="332388" spans="16:16" x14ac:dyDescent="0.3">
      <c r="P332388" s="83"/>
    </row>
    <row r="332389" spans="16:16" x14ac:dyDescent="0.3">
      <c r="P332389" s="83"/>
    </row>
    <row r="332390" spans="16:16" x14ac:dyDescent="0.3">
      <c r="P332390" s="83"/>
    </row>
    <row r="332391" spans="16:16" x14ac:dyDescent="0.3">
      <c r="P332391" s="83"/>
    </row>
    <row r="332392" spans="16:16" x14ac:dyDescent="0.3">
      <c r="P332392" s="83"/>
    </row>
    <row r="332393" spans="16:16" x14ac:dyDescent="0.3">
      <c r="P332393" s="83"/>
    </row>
    <row r="332394" spans="16:16" x14ac:dyDescent="0.3">
      <c r="P332394" s="83"/>
    </row>
    <row r="332395" spans="16:16" x14ac:dyDescent="0.3">
      <c r="P332395" s="83"/>
    </row>
    <row r="332396" spans="16:16" x14ac:dyDescent="0.3">
      <c r="P332396" s="83"/>
    </row>
    <row r="332397" spans="16:16" x14ac:dyDescent="0.3">
      <c r="P332397" s="83"/>
    </row>
    <row r="332398" spans="16:16" x14ac:dyDescent="0.3">
      <c r="P332398" s="83"/>
    </row>
    <row r="332399" spans="16:16" x14ac:dyDescent="0.3">
      <c r="P332399" s="83"/>
    </row>
    <row r="332400" spans="16:16" x14ac:dyDescent="0.3">
      <c r="P332400" s="83"/>
    </row>
    <row r="332401" spans="16:16" x14ac:dyDescent="0.3">
      <c r="P332401" s="83"/>
    </row>
    <row r="332402" spans="16:16" x14ac:dyDescent="0.3">
      <c r="P332402" s="83"/>
    </row>
    <row r="332403" spans="16:16" x14ac:dyDescent="0.3">
      <c r="P332403" s="83"/>
    </row>
    <row r="332404" spans="16:16" x14ac:dyDescent="0.3">
      <c r="P332404" s="83"/>
    </row>
    <row r="332405" spans="16:16" x14ac:dyDescent="0.3">
      <c r="P332405" s="83"/>
    </row>
    <row r="332406" spans="16:16" x14ac:dyDescent="0.3">
      <c r="P332406" s="83"/>
    </row>
    <row r="332407" spans="16:16" x14ac:dyDescent="0.3">
      <c r="P332407" s="83"/>
    </row>
    <row r="332408" spans="16:16" x14ac:dyDescent="0.3">
      <c r="P332408" s="83"/>
    </row>
    <row r="332409" spans="16:16" x14ac:dyDescent="0.3">
      <c r="P332409" s="83"/>
    </row>
    <row r="332410" spans="16:16" x14ac:dyDescent="0.3">
      <c r="P332410" s="83"/>
    </row>
    <row r="332411" spans="16:16" x14ac:dyDescent="0.3">
      <c r="P332411" s="83"/>
    </row>
    <row r="332412" spans="16:16" x14ac:dyDescent="0.3">
      <c r="P332412" s="83"/>
    </row>
    <row r="332413" spans="16:16" x14ac:dyDescent="0.3">
      <c r="P332413" s="83"/>
    </row>
    <row r="332414" spans="16:16" x14ac:dyDescent="0.3">
      <c r="P332414" s="83"/>
    </row>
    <row r="332415" spans="16:16" x14ac:dyDescent="0.3">
      <c r="P332415" s="83"/>
    </row>
    <row r="332416" spans="16:16" x14ac:dyDescent="0.3">
      <c r="P332416" s="83"/>
    </row>
    <row r="332417" spans="16:16" x14ac:dyDescent="0.3">
      <c r="P332417" s="83"/>
    </row>
    <row r="332418" spans="16:16" x14ac:dyDescent="0.3">
      <c r="P332418" s="83"/>
    </row>
    <row r="332419" spans="16:16" x14ac:dyDescent="0.3">
      <c r="P332419" s="83"/>
    </row>
    <row r="332420" spans="16:16" x14ac:dyDescent="0.3">
      <c r="P332420" s="83"/>
    </row>
    <row r="332421" spans="16:16" x14ac:dyDescent="0.3">
      <c r="P332421" s="83"/>
    </row>
    <row r="332422" spans="16:16" x14ac:dyDescent="0.3">
      <c r="P332422" s="83"/>
    </row>
    <row r="332423" spans="16:16" x14ac:dyDescent="0.3">
      <c r="P332423" s="83"/>
    </row>
    <row r="332424" spans="16:16" x14ac:dyDescent="0.3">
      <c r="P332424" s="83"/>
    </row>
    <row r="332425" spans="16:16" x14ac:dyDescent="0.3">
      <c r="P332425" s="83"/>
    </row>
    <row r="332426" spans="16:16" x14ac:dyDescent="0.3">
      <c r="P332426" s="83"/>
    </row>
    <row r="332427" spans="16:16" x14ac:dyDescent="0.3">
      <c r="P332427" s="83"/>
    </row>
    <row r="332428" spans="16:16" x14ac:dyDescent="0.3">
      <c r="P332428" s="83"/>
    </row>
    <row r="332429" spans="16:16" x14ac:dyDescent="0.3">
      <c r="P332429" s="83"/>
    </row>
    <row r="332430" spans="16:16" x14ac:dyDescent="0.3">
      <c r="P332430" s="83"/>
    </row>
    <row r="332431" spans="16:16" x14ac:dyDescent="0.3">
      <c r="P332431" s="83"/>
    </row>
    <row r="332432" spans="16:16" x14ac:dyDescent="0.3">
      <c r="P332432" s="83"/>
    </row>
    <row r="332433" spans="16:16" x14ac:dyDescent="0.3">
      <c r="P332433" s="83"/>
    </row>
    <row r="332434" spans="16:16" x14ac:dyDescent="0.3">
      <c r="P332434" s="83"/>
    </row>
    <row r="332435" spans="16:16" x14ac:dyDescent="0.3">
      <c r="P332435" s="83"/>
    </row>
    <row r="332436" spans="16:16" x14ac:dyDescent="0.3">
      <c r="P332436" s="83"/>
    </row>
    <row r="332437" spans="16:16" x14ac:dyDescent="0.3">
      <c r="P332437" s="83"/>
    </row>
    <row r="332438" spans="16:16" x14ac:dyDescent="0.3">
      <c r="P332438" s="83"/>
    </row>
    <row r="332439" spans="16:16" x14ac:dyDescent="0.3">
      <c r="P332439" s="83"/>
    </row>
    <row r="332440" spans="16:16" x14ac:dyDescent="0.3">
      <c r="P332440" s="83"/>
    </row>
    <row r="332441" spans="16:16" x14ac:dyDescent="0.3">
      <c r="P332441" s="83"/>
    </row>
    <row r="332442" spans="16:16" x14ac:dyDescent="0.3">
      <c r="P332442" s="83"/>
    </row>
    <row r="332443" spans="16:16" x14ac:dyDescent="0.3">
      <c r="P332443" s="83"/>
    </row>
    <row r="332444" spans="16:16" x14ac:dyDescent="0.3">
      <c r="P332444" s="83"/>
    </row>
    <row r="332445" spans="16:16" x14ac:dyDescent="0.3">
      <c r="P332445" s="83"/>
    </row>
    <row r="332446" spans="16:16" x14ac:dyDescent="0.3">
      <c r="P332446" s="83"/>
    </row>
    <row r="332447" spans="16:16" x14ac:dyDescent="0.3">
      <c r="P332447" s="83"/>
    </row>
    <row r="332448" spans="16:16" x14ac:dyDescent="0.3">
      <c r="P332448" s="83"/>
    </row>
    <row r="332449" spans="16:16" x14ac:dyDescent="0.3">
      <c r="P332449" s="83"/>
    </row>
    <row r="332450" spans="16:16" x14ac:dyDescent="0.3">
      <c r="P332450" s="83"/>
    </row>
    <row r="332451" spans="16:16" x14ac:dyDescent="0.3">
      <c r="P332451" s="83"/>
    </row>
    <row r="332452" spans="16:16" x14ac:dyDescent="0.3">
      <c r="P332452" s="83"/>
    </row>
    <row r="332453" spans="16:16" x14ac:dyDescent="0.3">
      <c r="P332453" s="83"/>
    </row>
    <row r="332454" spans="16:16" x14ac:dyDescent="0.3">
      <c r="P332454" s="83"/>
    </row>
    <row r="332455" spans="16:16" x14ac:dyDescent="0.3">
      <c r="P332455" s="83"/>
    </row>
    <row r="332456" spans="16:16" x14ac:dyDescent="0.3">
      <c r="P332456" s="83"/>
    </row>
    <row r="332457" spans="16:16" x14ac:dyDescent="0.3">
      <c r="P332457" s="83"/>
    </row>
    <row r="332458" spans="16:16" x14ac:dyDescent="0.3">
      <c r="P332458" s="83"/>
    </row>
    <row r="332459" spans="16:16" x14ac:dyDescent="0.3">
      <c r="P332459" s="83"/>
    </row>
    <row r="332460" spans="16:16" x14ac:dyDescent="0.3">
      <c r="P332460" s="83"/>
    </row>
    <row r="332461" spans="16:16" x14ac:dyDescent="0.3">
      <c r="P332461" s="83"/>
    </row>
    <row r="332462" spans="16:16" x14ac:dyDescent="0.3">
      <c r="P332462" s="83"/>
    </row>
    <row r="332463" spans="16:16" x14ac:dyDescent="0.3">
      <c r="P332463" s="83"/>
    </row>
    <row r="332464" spans="16:16" x14ac:dyDescent="0.3">
      <c r="P332464" s="83"/>
    </row>
    <row r="332465" spans="16:16" x14ac:dyDescent="0.3">
      <c r="P332465" s="83"/>
    </row>
    <row r="332466" spans="16:16" x14ac:dyDescent="0.3">
      <c r="P332466" s="83"/>
    </row>
    <row r="332467" spans="16:16" x14ac:dyDescent="0.3">
      <c r="P332467" s="83"/>
    </row>
    <row r="332468" spans="16:16" x14ac:dyDescent="0.3">
      <c r="P332468" s="83"/>
    </row>
    <row r="332469" spans="16:16" x14ac:dyDescent="0.3">
      <c r="P332469" s="83"/>
    </row>
    <row r="332470" spans="16:16" x14ac:dyDescent="0.3">
      <c r="P332470" s="83"/>
    </row>
    <row r="332471" spans="16:16" x14ac:dyDescent="0.3">
      <c r="P332471" s="83"/>
    </row>
    <row r="332472" spans="16:16" x14ac:dyDescent="0.3">
      <c r="P332472" s="83"/>
    </row>
    <row r="332473" spans="16:16" x14ac:dyDescent="0.3">
      <c r="P332473" s="83"/>
    </row>
    <row r="332474" spans="16:16" x14ac:dyDescent="0.3">
      <c r="P332474" s="83"/>
    </row>
    <row r="332475" spans="16:16" x14ac:dyDescent="0.3">
      <c r="P332475" s="83"/>
    </row>
    <row r="332476" spans="16:16" x14ac:dyDescent="0.3">
      <c r="P332476" s="83"/>
    </row>
    <row r="332477" spans="16:16" x14ac:dyDescent="0.3">
      <c r="P332477" s="83"/>
    </row>
    <row r="332478" spans="16:16" x14ac:dyDescent="0.3">
      <c r="P332478" s="83"/>
    </row>
    <row r="332479" spans="16:16" x14ac:dyDescent="0.3">
      <c r="P332479" s="83"/>
    </row>
    <row r="332480" spans="16:16" x14ac:dyDescent="0.3">
      <c r="P332480" s="83"/>
    </row>
    <row r="332481" spans="16:16" x14ac:dyDescent="0.3">
      <c r="P332481" s="83"/>
    </row>
    <row r="332482" spans="16:16" x14ac:dyDescent="0.3">
      <c r="P332482" s="83"/>
    </row>
    <row r="332483" spans="16:16" x14ac:dyDescent="0.3">
      <c r="P332483" s="83"/>
    </row>
    <row r="332484" spans="16:16" x14ac:dyDescent="0.3">
      <c r="P332484" s="83"/>
    </row>
    <row r="332485" spans="16:16" x14ac:dyDescent="0.3">
      <c r="P332485" s="83"/>
    </row>
    <row r="332486" spans="16:16" x14ac:dyDescent="0.3">
      <c r="P332486" s="83"/>
    </row>
    <row r="332487" spans="16:16" x14ac:dyDescent="0.3">
      <c r="P332487" s="83"/>
    </row>
    <row r="332488" spans="16:16" x14ac:dyDescent="0.3">
      <c r="P332488" s="83"/>
    </row>
    <row r="332489" spans="16:16" x14ac:dyDescent="0.3">
      <c r="P332489" s="83"/>
    </row>
    <row r="332490" spans="16:16" x14ac:dyDescent="0.3">
      <c r="P332490" s="83"/>
    </row>
    <row r="332491" spans="16:16" x14ac:dyDescent="0.3">
      <c r="P332491" s="83"/>
    </row>
    <row r="332492" spans="16:16" x14ac:dyDescent="0.3">
      <c r="P332492" s="83"/>
    </row>
    <row r="332493" spans="16:16" x14ac:dyDescent="0.3">
      <c r="P332493" s="83"/>
    </row>
    <row r="332494" spans="16:16" x14ac:dyDescent="0.3">
      <c r="P332494" s="83"/>
    </row>
    <row r="332495" spans="16:16" x14ac:dyDescent="0.3">
      <c r="P332495" s="83"/>
    </row>
    <row r="332496" spans="16:16" x14ac:dyDescent="0.3">
      <c r="P332496" s="83"/>
    </row>
    <row r="332497" spans="16:16" x14ac:dyDescent="0.3">
      <c r="P332497" s="83"/>
    </row>
    <row r="332498" spans="16:16" x14ac:dyDescent="0.3">
      <c r="P332498" s="83"/>
    </row>
    <row r="332499" spans="16:16" x14ac:dyDescent="0.3">
      <c r="P332499" s="83"/>
    </row>
    <row r="332500" spans="16:16" x14ac:dyDescent="0.3">
      <c r="P332500" s="83"/>
    </row>
    <row r="332501" spans="16:16" x14ac:dyDescent="0.3">
      <c r="P332501" s="83"/>
    </row>
    <row r="332502" spans="16:16" x14ac:dyDescent="0.3">
      <c r="P332502" s="83"/>
    </row>
    <row r="332503" spans="16:16" x14ac:dyDescent="0.3">
      <c r="P332503" s="83"/>
    </row>
    <row r="332504" spans="16:16" x14ac:dyDescent="0.3">
      <c r="P332504" s="83"/>
    </row>
    <row r="332505" spans="16:16" x14ac:dyDescent="0.3">
      <c r="P332505" s="83"/>
    </row>
    <row r="332506" spans="16:16" x14ac:dyDescent="0.3">
      <c r="P332506" s="83"/>
    </row>
    <row r="332507" spans="16:16" x14ac:dyDescent="0.3">
      <c r="P332507" s="83"/>
    </row>
    <row r="332508" spans="16:16" x14ac:dyDescent="0.3">
      <c r="P332508" s="83"/>
    </row>
    <row r="332509" spans="16:16" x14ac:dyDescent="0.3">
      <c r="P332509" s="83"/>
    </row>
    <row r="332510" spans="16:16" x14ac:dyDescent="0.3">
      <c r="P332510" s="83"/>
    </row>
    <row r="332511" spans="16:16" x14ac:dyDescent="0.3">
      <c r="P332511" s="83"/>
    </row>
    <row r="332512" spans="16:16" x14ac:dyDescent="0.3">
      <c r="P332512" s="83"/>
    </row>
    <row r="332513" spans="16:16" x14ac:dyDescent="0.3">
      <c r="P332513" s="83"/>
    </row>
    <row r="332514" spans="16:16" x14ac:dyDescent="0.3">
      <c r="P332514" s="83"/>
    </row>
    <row r="332515" spans="16:16" x14ac:dyDescent="0.3">
      <c r="P332515" s="83"/>
    </row>
    <row r="332516" spans="16:16" x14ac:dyDescent="0.3">
      <c r="P332516" s="83"/>
    </row>
    <row r="332517" spans="16:16" x14ac:dyDescent="0.3">
      <c r="P332517" s="83"/>
    </row>
    <row r="332518" spans="16:16" x14ac:dyDescent="0.3">
      <c r="P332518" s="83"/>
    </row>
    <row r="332519" spans="16:16" x14ac:dyDescent="0.3">
      <c r="P332519" s="83"/>
    </row>
    <row r="332520" spans="16:16" x14ac:dyDescent="0.3">
      <c r="P332520" s="83"/>
    </row>
    <row r="332521" spans="16:16" x14ac:dyDescent="0.3">
      <c r="P332521" s="83"/>
    </row>
    <row r="332522" spans="16:16" x14ac:dyDescent="0.3">
      <c r="P332522" s="83"/>
    </row>
    <row r="332523" spans="16:16" x14ac:dyDescent="0.3">
      <c r="P332523" s="83"/>
    </row>
    <row r="332524" spans="16:16" x14ac:dyDescent="0.3">
      <c r="P332524" s="83"/>
    </row>
    <row r="332525" spans="16:16" x14ac:dyDescent="0.3">
      <c r="P332525" s="83"/>
    </row>
    <row r="332526" spans="16:16" x14ac:dyDescent="0.3">
      <c r="P332526" s="83"/>
    </row>
    <row r="332527" spans="16:16" x14ac:dyDescent="0.3">
      <c r="P332527" s="83"/>
    </row>
    <row r="332528" spans="16:16" x14ac:dyDescent="0.3">
      <c r="P332528" s="83"/>
    </row>
    <row r="332529" spans="16:16" x14ac:dyDescent="0.3">
      <c r="P332529" s="83"/>
    </row>
    <row r="332530" spans="16:16" x14ac:dyDescent="0.3">
      <c r="P332530" s="83"/>
    </row>
    <row r="332531" spans="16:16" x14ac:dyDescent="0.3">
      <c r="P332531" s="83"/>
    </row>
    <row r="332532" spans="16:16" x14ac:dyDescent="0.3">
      <c r="P332532" s="83"/>
    </row>
    <row r="332533" spans="16:16" x14ac:dyDescent="0.3">
      <c r="P332533" s="83"/>
    </row>
    <row r="332534" spans="16:16" x14ac:dyDescent="0.3">
      <c r="P332534" s="83"/>
    </row>
    <row r="332535" spans="16:16" x14ac:dyDescent="0.3">
      <c r="P332535" s="83"/>
    </row>
    <row r="332536" spans="16:16" x14ac:dyDescent="0.3">
      <c r="P332536" s="83"/>
    </row>
    <row r="332537" spans="16:16" x14ac:dyDescent="0.3">
      <c r="P332537" s="83"/>
    </row>
    <row r="332538" spans="16:16" x14ac:dyDescent="0.3">
      <c r="P332538" s="83"/>
    </row>
    <row r="332539" spans="16:16" x14ac:dyDescent="0.3">
      <c r="P332539" s="83"/>
    </row>
    <row r="332540" spans="16:16" x14ac:dyDescent="0.3">
      <c r="P332540" s="83"/>
    </row>
    <row r="332541" spans="16:16" x14ac:dyDescent="0.3">
      <c r="P332541" s="83"/>
    </row>
    <row r="332542" spans="16:16" x14ac:dyDescent="0.3">
      <c r="P332542" s="83"/>
    </row>
    <row r="332543" spans="16:16" x14ac:dyDescent="0.3">
      <c r="P332543" s="83"/>
    </row>
    <row r="332544" spans="16:16" x14ac:dyDescent="0.3">
      <c r="P332544" s="83"/>
    </row>
    <row r="332545" spans="16:16" x14ac:dyDescent="0.3">
      <c r="P332545" s="83"/>
    </row>
    <row r="332546" spans="16:16" x14ac:dyDescent="0.3">
      <c r="P332546" s="83"/>
    </row>
    <row r="332547" spans="16:16" x14ac:dyDescent="0.3">
      <c r="P332547" s="83"/>
    </row>
    <row r="332548" spans="16:16" x14ac:dyDescent="0.3">
      <c r="P332548" s="83"/>
    </row>
    <row r="332549" spans="16:16" x14ac:dyDescent="0.3">
      <c r="P332549" s="83"/>
    </row>
    <row r="332550" spans="16:16" x14ac:dyDescent="0.3">
      <c r="P332550" s="83"/>
    </row>
    <row r="332551" spans="16:16" x14ac:dyDescent="0.3">
      <c r="P332551" s="83"/>
    </row>
    <row r="332552" spans="16:16" x14ac:dyDescent="0.3">
      <c r="P332552" s="83"/>
    </row>
    <row r="332553" spans="16:16" x14ac:dyDescent="0.3">
      <c r="P332553" s="83"/>
    </row>
    <row r="332554" spans="16:16" x14ac:dyDescent="0.3">
      <c r="P332554" s="83"/>
    </row>
    <row r="332555" spans="16:16" x14ac:dyDescent="0.3">
      <c r="P332555" s="83"/>
    </row>
    <row r="332556" spans="16:16" x14ac:dyDescent="0.3">
      <c r="P332556" s="83"/>
    </row>
    <row r="332557" spans="16:16" x14ac:dyDescent="0.3">
      <c r="P332557" s="83"/>
    </row>
    <row r="332558" spans="16:16" x14ac:dyDescent="0.3">
      <c r="P332558" s="83"/>
    </row>
    <row r="332559" spans="16:16" x14ac:dyDescent="0.3">
      <c r="P332559" s="83"/>
    </row>
    <row r="332560" spans="16:16" x14ac:dyDescent="0.3">
      <c r="P332560" s="83"/>
    </row>
    <row r="332561" spans="16:16" x14ac:dyDescent="0.3">
      <c r="P332561" s="83"/>
    </row>
    <row r="332562" spans="16:16" x14ac:dyDescent="0.3">
      <c r="P332562" s="83"/>
    </row>
    <row r="332563" spans="16:16" x14ac:dyDescent="0.3">
      <c r="P332563" s="83"/>
    </row>
    <row r="332564" spans="16:16" x14ac:dyDescent="0.3">
      <c r="P332564" s="83"/>
    </row>
    <row r="332565" spans="16:16" x14ac:dyDescent="0.3">
      <c r="P332565" s="83"/>
    </row>
    <row r="332566" spans="16:16" x14ac:dyDescent="0.3">
      <c r="P332566" s="83"/>
    </row>
    <row r="332567" spans="16:16" x14ac:dyDescent="0.3">
      <c r="P332567" s="83"/>
    </row>
    <row r="332568" spans="16:16" x14ac:dyDescent="0.3">
      <c r="P332568" s="83"/>
    </row>
    <row r="332569" spans="16:16" x14ac:dyDescent="0.3">
      <c r="P332569" s="83"/>
    </row>
    <row r="332570" spans="16:16" x14ac:dyDescent="0.3">
      <c r="P332570" s="83"/>
    </row>
    <row r="332571" spans="16:16" x14ac:dyDescent="0.3">
      <c r="P332571" s="83"/>
    </row>
    <row r="332572" spans="16:16" x14ac:dyDescent="0.3">
      <c r="P332572" s="83"/>
    </row>
    <row r="332573" spans="16:16" x14ac:dyDescent="0.3">
      <c r="P332573" s="83"/>
    </row>
    <row r="332574" spans="16:16" x14ac:dyDescent="0.3">
      <c r="P332574" s="83"/>
    </row>
    <row r="332575" spans="16:16" x14ac:dyDescent="0.3">
      <c r="P332575" s="83"/>
    </row>
    <row r="332576" spans="16:16" x14ac:dyDescent="0.3">
      <c r="P332576" s="83"/>
    </row>
    <row r="332577" spans="16:16" x14ac:dyDescent="0.3">
      <c r="P332577" s="83"/>
    </row>
    <row r="332578" spans="16:16" x14ac:dyDescent="0.3">
      <c r="P332578" s="83"/>
    </row>
    <row r="332579" spans="16:16" x14ac:dyDescent="0.3">
      <c r="P332579" s="83"/>
    </row>
    <row r="332580" spans="16:16" x14ac:dyDescent="0.3">
      <c r="P332580" s="83"/>
    </row>
    <row r="332581" spans="16:16" x14ac:dyDescent="0.3">
      <c r="P332581" s="83"/>
    </row>
    <row r="332582" spans="16:16" x14ac:dyDescent="0.3">
      <c r="P332582" s="83"/>
    </row>
    <row r="332583" spans="16:16" x14ac:dyDescent="0.3">
      <c r="P332583" s="83"/>
    </row>
    <row r="332584" spans="16:16" x14ac:dyDescent="0.3">
      <c r="P332584" s="83"/>
    </row>
    <row r="332585" spans="16:16" x14ac:dyDescent="0.3">
      <c r="P332585" s="83"/>
    </row>
    <row r="332586" spans="16:16" x14ac:dyDescent="0.3">
      <c r="P332586" s="83"/>
    </row>
    <row r="332587" spans="16:16" x14ac:dyDescent="0.3">
      <c r="P332587" s="83"/>
    </row>
    <row r="332588" spans="16:16" x14ac:dyDescent="0.3">
      <c r="P332588" s="83"/>
    </row>
    <row r="332589" spans="16:16" x14ac:dyDescent="0.3">
      <c r="P332589" s="83"/>
    </row>
    <row r="332590" spans="16:16" x14ac:dyDescent="0.3">
      <c r="P332590" s="83"/>
    </row>
    <row r="332591" spans="16:16" x14ac:dyDescent="0.3">
      <c r="P332591" s="83"/>
    </row>
    <row r="332592" spans="16:16" x14ac:dyDescent="0.3">
      <c r="P332592" s="83"/>
    </row>
    <row r="332593" spans="16:16" x14ac:dyDescent="0.3">
      <c r="P332593" s="83"/>
    </row>
    <row r="332594" spans="16:16" x14ac:dyDescent="0.3">
      <c r="P332594" s="83"/>
    </row>
    <row r="332595" spans="16:16" x14ac:dyDescent="0.3">
      <c r="P332595" s="83"/>
    </row>
    <row r="332596" spans="16:16" x14ac:dyDescent="0.3">
      <c r="P332596" s="83"/>
    </row>
    <row r="332597" spans="16:16" x14ac:dyDescent="0.3">
      <c r="P332597" s="83"/>
    </row>
    <row r="332598" spans="16:16" x14ac:dyDescent="0.3">
      <c r="P332598" s="83"/>
    </row>
    <row r="332599" spans="16:16" x14ac:dyDescent="0.3">
      <c r="P332599" s="83"/>
    </row>
    <row r="332600" spans="16:16" x14ac:dyDescent="0.3">
      <c r="P332600" s="83"/>
    </row>
    <row r="332601" spans="16:16" x14ac:dyDescent="0.3">
      <c r="P332601" s="83"/>
    </row>
    <row r="332602" spans="16:16" x14ac:dyDescent="0.3">
      <c r="P332602" s="83"/>
    </row>
    <row r="332603" spans="16:16" x14ac:dyDescent="0.3">
      <c r="P332603" s="83"/>
    </row>
    <row r="332604" spans="16:16" x14ac:dyDescent="0.3">
      <c r="P332604" s="83"/>
    </row>
    <row r="332605" spans="16:16" x14ac:dyDescent="0.3">
      <c r="P332605" s="83"/>
    </row>
    <row r="332606" spans="16:16" x14ac:dyDescent="0.3">
      <c r="P332606" s="83"/>
    </row>
    <row r="332607" spans="16:16" x14ac:dyDescent="0.3">
      <c r="P332607" s="83"/>
    </row>
    <row r="332608" spans="16:16" x14ac:dyDescent="0.3">
      <c r="P332608" s="83"/>
    </row>
    <row r="332609" spans="16:16" x14ac:dyDescent="0.3">
      <c r="P332609" s="83"/>
    </row>
    <row r="332610" spans="16:16" x14ac:dyDescent="0.3">
      <c r="P332610" s="83"/>
    </row>
    <row r="332611" spans="16:16" x14ac:dyDescent="0.3">
      <c r="P332611" s="83"/>
    </row>
    <row r="332612" spans="16:16" x14ac:dyDescent="0.3">
      <c r="P332612" s="83"/>
    </row>
    <row r="332613" spans="16:16" x14ac:dyDescent="0.3">
      <c r="P332613" s="83"/>
    </row>
    <row r="332614" spans="16:16" x14ac:dyDescent="0.3">
      <c r="P332614" s="83"/>
    </row>
    <row r="332615" spans="16:16" x14ac:dyDescent="0.3">
      <c r="P332615" s="83"/>
    </row>
    <row r="332616" spans="16:16" x14ac:dyDescent="0.3">
      <c r="P332616" s="83"/>
    </row>
    <row r="332617" spans="16:16" x14ac:dyDescent="0.3">
      <c r="P332617" s="83"/>
    </row>
    <row r="332618" spans="16:16" x14ac:dyDescent="0.3">
      <c r="P332618" s="83"/>
    </row>
    <row r="332619" spans="16:16" x14ac:dyDescent="0.3">
      <c r="P332619" s="83"/>
    </row>
    <row r="332620" spans="16:16" x14ac:dyDescent="0.3">
      <c r="P332620" s="83"/>
    </row>
    <row r="332621" spans="16:16" x14ac:dyDescent="0.3">
      <c r="P332621" s="83"/>
    </row>
    <row r="332622" spans="16:16" x14ac:dyDescent="0.3">
      <c r="P332622" s="83"/>
    </row>
    <row r="332623" spans="16:16" x14ac:dyDescent="0.3">
      <c r="P332623" s="83"/>
    </row>
    <row r="332624" spans="16:16" x14ac:dyDescent="0.3">
      <c r="P332624" s="83"/>
    </row>
    <row r="332625" spans="16:16" x14ac:dyDescent="0.3">
      <c r="P332625" s="83"/>
    </row>
    <row r="332626" spans="16:16" x14ac:dyDescent="0.3">
      <c r="P332626" s="83"/>
    </row>
    <row r="332627" spans="16:16" x14ac:dyDescent="0.3">
      <c r="P332627" s="83"/>
    </row>
    <row r="332628" spans="16:16" x14ac:dyDescent="0.3">
      <c r="P332628" s="83"/>
    </row>
    <row r="332629" spans="16:16" x14ac:dyDescent="0.3">
      <c r="P332629" s="83"/>
    </row>
    <row r="332630" spans="16:16" x14ac:dyDescent="0.3">
      <c r="P332630" s="83"/>
    </row>
    <row r="332631" spans="16:16" x14ac:dyDescent="0.3">
      <c r="P332631" s="83"/>
    </row>
    <row r="332632" spans="16:16" x14ac:dyDescent="0.3">
      <c r="P332632" s="83"/>
    </row>
    <row r="332633" spans="16:16" x14ac:dyDescent="0.3">
      <c r="P332633" s="83"/>
    </row>
    <row r="332634" spans="16:16" x14ac:dyDescent="0.3">
      <c r="P332634" s="83"/>
    </row>
    <row r="332635" spans="16:16" x14ac:dyDescent="0.3">
      <c r="P332635" s="83"/>
    </row>
    <row r="332636" spans="16:16" x14ac:dyDescent="0.3">
      <c r="P332636" s="83"/>
    </row>
    <row r="332637" spans="16:16" x14ac:dyDescent="0.3">
      <c r="P332637" s="83"/>
    </row>
    <row r="332638" spans="16:16" x14ac:dyDescent="0.3">
      <c r="P332638" s="83"/>
    </row>
    <row r="332639" spans="16:16" x14ac:dyDescent="0.3">
      <c r="P332639" s="83"/>
    </row>
    <row r="332640" spans="16:16" x14ac:dyDescent="0.3">
      <c r="P332640" s="83"/>
    </row>
    <row r="332641" spans="16:16" x14ac:dyDescent="0.3">
      <c r="P332641" s="83"/>
    </row>
    <row r="332642" spans="16:16" x14ac:dyDescent="0.3">
      <c r="P332642" s="83"/>
    </row>
    <row r="332643" spans="16:16" x14ac:dyDescent="0.3">
      <c r="P332643" s="83"/>
    </row>
    <row r="332644" spans="16:16" x14ac:dyDescent="0.3">
      <c r="P332644" s="83"/>
    </row>
    <row r="332645" spans="16:16" x14ac:dyDescent="0.3">
      <c r="P332645" s="83"/>
    </row>
    <row r="332646" spans="16:16" x14ac:dyDescent="0.3">
      <c r="P332646" s="83"/>
    </row>
    <row r="332647" spans="16:16" x14ac:dyDescent="0.3">
      <c r="P332647" s="83"/>
    </row>
    <row r="332648" spans="16:16" x14ac:dyDescent="0.3">
      <c r="P332648" s="83"/>
    </row>
    <row r="332649" spans="16:16" x14ac:dyDescent="0.3">
      <c r="P332649" s="83"/>
    </row>
    <row r="332650" spans="16:16" x14ac:dyDescent="0.3">
      <c r="P332650" s="83"/>
    </row>
    <row r="332651" spans="16:16" x14ac:dyDescent="0.3">
      <c r="P332651" s="83"/>
    </row>
    <row r="332652" spans="16:16" x14ac:dyDescent="0.3">
      <c r="P332652" s="83"/>
    </row>
    <row r="332653" spans="16:16" x14ac:dyDescent="0.3">
      <c r="P332653" s="83"/>
    </row>
    <row r="332654" spans="16:16" x14ac:dyDescent="0.3">
      <c r="P332654" s="83"/>
    </row>
    <row r="332655" spans="16:16" x14ac:dyDescent="0.3">
      <c r="P332655" s="83"/>
    </row>
    <row r="332656" spans="16:16" x14ac:dyDescent="0.3">
      <c r="P332656" s="83"/>
    </row>
    <row r="332657" spans="16:16" x14ac:dyDescent="0.3">
      <c r="P332657" s="83"/>
    </row>
    <row r="332658" spans="16:16" x14ac:dyDescent="0.3">
      <c r="P332658" s="83"/>
    </row>
    <row r="332659" spans="16:16" x14ac:dyDescent="0.3">
      <c r="P332659" s="83"/>
    </row>
    <row r="332660" spans="16:16" x14ac:dyDescent="0.3">
      <c r="P332660" s="83"/>
    </row>
    <row r="332661" spans="16:16" x14ac:dyDescent="0.3">
      <c r="P332661" s="83"/>
    </row>
    <row r="332662" spans="16:16" x14ac:dyDescent="0.3">
      <c r="P332662" s="83"/>
    </row>
    <row r="332663" spans="16:16" x14ac:dyDescent="0.3">
      <c r="P332663" s="83"/>
    </row>
    <row r="332664" spans="16:16" x14ac:dyDescent="0.3">
      <c r="P332664" s="83"/>
    </row>
    <row r="332665" spans="16:16" x14ac:dyDescent="0.3">
      <c r="P332665" s="83"/>
    </row>
    <row r="332666" spans="16:16" x14ac:dyDescent="0.3">
      <c r="P332666" s="83"/>
    </row>
    <row r="332667" spans="16:16" x14ac:dyDescent="0.3">
      <c r="P332667" s="83"/>
    </row>
    <row r="332668" spans="16:16" x14ac:dyDescent="0.3">
      <c r="P332668" s="83"/>
    </row>
    <row r="332669" spans="16:16" x14ac:dyDescent="0.3">
      <c r="P332669" s="83"/>
    </row>
    <row r="332670" spans="16:16" x14ac:dyDescent="0.3">
      <c r="P332670" s="83"/>
    </row>
    <row r="332671" spans="16:16" x14ac:dyDescent="0.3">
      <c r="P332671" s="83"/>
    </row>
    <row r="332672" spans="16:16" x14ac:dyDescent="0.3">
      <c r="P332672" s="83"/>
    </row>
    <row r="332673" spans="16:16" x14ac:dyDescent="0.3">
      <c r="P332673" s="83"/>
    </row>
    <row r="332674" spans="16:16" x14ac:dyDescent="0.3">
      <c r="P332674" s="83"/>
    </row>
    <row r="332675" spans="16:16" x14ac:dyDescent="0.3">
      <c r="P332675" s="83"/>
    </row>
    <row r="332676" spans="16:16" x14ac:dyDescent="0.3">
      <c r="P332676" s="83"/>
    </row>
    <row r="332677" spans="16:16" x14ac:dyDescent="0.3">
      <c r="P332677" s="83"/>
    </row>
    <row r="332678" spans="16:16" x14ac:dyDescent="0.3">
      <c r="P332678" s="83"/>
    </row>
    <row r="332679" spans="16:16" x14ac:dyDescent="0.3">
      <c r="P332679" s="83"/>
    </row>
    <row r="332680" spans="16:16" x14ac:dyDescent="0.3">
      <c r="P332680" s="83"/>
    </row>
    <row r="332681" spans="16:16" x14ac:dyDescent="0.3">
      <c r="P332681" s="83"/>
    </row>
    <row r="332682" spans="16:16" x14ac:dyDescent="0.3">
      <c r="P332682" s="83"/>
    </row>
    <row r="332683" spans="16:16" x14ac:dyDescent="0.3">
      <c r="P332683" s="83"/>
    </row>
    <row r="332684" spans="16:16" x14ac:dyDescent="0.3">
      <c r="P332684" s="83"/>
    </row>
    <row r="332685" spans="16:16" x14ac:dyDescent="0.3">
      <c r="P332685" s="83"/>
    </row>
    <row r="332686" spans="16:16" x14ac:dyDescent="0.3">
      <c r="P332686" s="83"/>
    </row>
    <row r="332687" spans="16:16" x14ac:dyDescent="0.3">
      <c r="P332687" s="83"/>
    </row>
    <row r="332688" spans="16:16" x14ac:dyDescent="0.3">
      <c r="P332688" s="83"/>
    </row>
    <row r="332689" spans="16:16" x14ac:dyDescent="0.3">
      <c r="P332689" s="83"/>
    </row>
    <row r="332690" spans="16:16" x14ac:dyDescent="0.3">
      <c r="P332690" s="83"/>
    </row>
    <row r="332691" spans="16:16" x14ac:dyDescent="0.3">
      <c r="P332691" s="83"/>
    </row>
    <row r="332692" spans="16:16" x14ac:dyDescent="0.3">
      <c r="P332692" s="83"/>
    </row>
    <row r="332693" spans="16:16" x14ac:dyDescent="0.3">
      <c r="P332693" s="83"/>
    </row>
    <row r="332694" spans="16:16" x14ac:dyDescent="0.3">
      <c r="P332694" s="83"/>
    </row>
    <row r="332695" spans="16:16" x14ac:dyDescent="0.3">
      <c r="P332695" s="83"/>
    </row>
    <row r="332696" spans="16:16" x14ac:dyDescent="0.3">
      <c r="P332696" s="83"/>
    </row>
    <row r="332697" spans="16:16" x14ac:dyDescent="0.3">
      <c r="P332697" s="83"/>
    </row>
    <row r="332698" spans="16:16" x14ac:dyDescent="0.3">
      <c r="P332698" s="83"/>
    </row>
    <row r="332699" spans="16:16" x14ac:dyDescent="0.3">
      <c r="P332699" s="83"/>
    </row>
    <row r="332700" spans="16:16" x14ac:dyDescent="0.3">
      <c r="P332700" s="83"/>
    </row>
    <row r="332701" spans="16:16" x14ac:dyDescent="0.3">
      <c r="P332701" s="83"/>
    </row>
    <row r="332702" spans="16:16" x14ac:dyDescent="0.3">
      <c r="P332702" s="83"/>
    </row>
    <row r="332703" spans="16:16" x14ac:dyDescent="0.3">
      <c r="P332703" s="83"/>
    </row>
    <row r="332704" spans="16:16" x14ac:dyDescent="0.3">
      <c r="P332704" s="83"/>
    </row>
    <row r="332705" spans="16:16" x14ac:dyDescent="0.3">
      <c r="P332705" s="83"/>
    </row>
    <row r="332706" spans="16:16" x14ac:dyDescent="0.3">
      <c r="P332706" s="83"/>
    </row>
    <row r="332707" spans="16:16" x14ac:dyDescent="0.3">
      <c r="P332707" s="83"/>
    </row>
    <row r="332708" spans="16:16" x14ac:dyDescent="0.3">
      <c r="P332708" s="83"/>
    </row>
    <row r="332709" spans="16:16" x14ac:dyDescent="0.3">
      <c r="P332709" s="83"/>
    </row>
    <row r="332710" spans="16:16" x14ac:dyDescent="0.3">
      <c r="P332710" s="83"/>
    </row>
    <row r="332711" spans="16:16" x14ac:dyDescent="0.3">
      <c r="P332711" s="83"/>
    </row>
    <row r="332712" spans="16:16" x14ac:dyDescent="0.3">
      <c r="P332712" s="83"/>
    </row>
    <row r="332713" spans="16:16" x14ac:dyDescent="0.3">
      <c r="P332713" s="83"/>
    </row>
    <row r="332714" spans="16:16" x14ac:dyDescent="0.3">
      <c r="P332714" s="83"/>
    </row>
    <row r="332715" spans="16:16" x14ac:dyDescent="0.3">
      <c r="P332715" s="83"/>
    </row>
    <row r="332716" spans="16:16" x14ac:dyDescent="0.3">
      <c r="P332716" s="83"/>
    </row>
    <row r="332717" spans="16:16" x14ac:dyDescent="0.3">
      <c r="P332717" s="83"/>
    </row>
    <row r="332718" spans="16:16" x14ac:dyDescent="0.3">
      <c r="P332718" s="83"/>
    </row>
    <row r="332719" spans="16:16" x14ac:dyDescent="0.3">
      <c r="P332719" s="83"/>
    </row>
    <row r="332720" spans="16:16" x14ac:dyDescent="0.3">
      <c r="P332720" s="83"/>
    </row>
    <row r="332721" spans="16:16" x14ac:dyDescent="0.3">
      <c r="P332721" s="83"/>
    </row>
    <row r="332722" spans="16:16" x14ac:dyDescent="0.3">
      <c r="P332722" s="83"/>
    </row>
    <row r="332723" spans="16:16" x14ac:dyDescent="0.3">
      <c r="P332723" s="83"/>
    </row>
    <row r="332724" spans="16:16" x14ac:dyDescent="0.3">
      <c r="P332724" s="83"/>
    </row>
    <row r="332725" spans="16:16" x14ac:dyDescent="0.3">
      <c r="P332725" s="83"/>
    </row>
    <row r="332726" spans="16:16" x14ac:dyDescent="0.3">
      <c r="P332726" s="83"/>
    </row>
    <row r="332727" spans="16:16" x14ac:dyDescent="0.3">
      <c r="P332727" s="83"/>
    </row>
    <row r="332728" spans="16:16" x14ac:dyDescent="0.3">
      <c r="P332728" s="83"/>
    </row>
    <row r="332729" spans="16:16" x14ac:dyDescent="0.3">
      <c r="P332729" s="83"/>
    </row>
    <row r="332730" spans="16:16" x14ac:dyDescent="0.3">
      <c r="P332730" s="83"/>
    </row>
    <row r="332731" spans="16:16" x14ac:dyDescent="0.3">
      <c r="P332731" s="83"/>
    </row>
    <row r="332732" spans="16:16" x14ac:dyDescent="0.3">
      <c r="P332732" s="83"/>
    </row>
    <row r="332733" spans="16:16" x14ac:dyDescent="0.3">
      <c r="P332733" s="83"/>
    </row>
    <row r="332734" spans="16:16" x14ac:dyDescent="0.3">
      <c r="P332734" s="83"/>
    </row>
    <row r="332735" spans="16:16" x14ac:dyDescent="0.3">
      <c r="P332735" s="83"/>
    </row>
    <row r="332736" spans="16:16" x14ac:dyDescent="0.3">
      <c r="P332736" s="83"/>
    </row>
    <row r="332737" spans="16:16" x14ac:dyDescent="0.3">
      <c r="P332737" s="83"/>
    </row>
    <row r="332738" spans="16:16" x14ac:dyDescent="0.3">
      <c r="P332738" s="83"/>
    </row>
    <row r="332739" spans="16:16" x14ac:dyDescent="0.3">
      <c r="P332739" s="83"/>
    </row>
    <row r="332740" spans="16:16" x14ac:dyDescent="0.3">
      <c r="P332740" s="83"/>
    </row>
    <row r="332741" spans="16:16" x14ac:dyDescent="0.3">
      <c r="P332741" s="83"/>
    </row>
    <row r="332742" spans="16:16" x14ac:dyDescent="0.3">
      <c r="P332742" s="83"/>
    </row>
    <row r="332743" spans="16:16" x14ac:dyDescent="0.3">
      <c r="P332743" s="83"/>
    </row>
    <row r="332744" spans="16:16" x14ac:dyDescent="0.3">
      <c r="P332744" s="83"/>
    </row>
    <row r="332745" spans="16:16" x14ac:dyDescent="0.3">
      <c r="P332745" s="83"/>
    </row>
    <row r="332746" spans="16:16" x14ac:dyDescent="0.3">
      <c r="P332746" s="83"/>
    </row>
    <row r="332747" spans="16:16" x14ac:dyDescent="0.3">
      <c r="P332747" s="83"/>
    </row>
    <row r="332748" spans="16:16" x14ac:dyDescent="0.3">
      <c r="P332748" s="83"/>
    </row>
    <row r="332749" spans="16:16" x14ac:dyDescent="0.3">
      <c r="P332749" s="83"/>
    </row>
    <row r="332750" spans="16:16" x14ac:dyDescent="0.3">
      <c r="P332750" s="83"/>
    </row>
    <row r="332751" spans="16:16" x14ac:dyDescent="0.3">
      <c r="P332751" s="83"/>
    </row>
    <row r="332752" spans="16:16" x14ac:dyDescent="0.3">
      <c r="P332752" s="83"/>
    </row>
    <row r="332753" spans="16:16" x14ac:dyDescent="0.3">
      <c r="P332753" s="83"/>
    </row>
    <row r="332754" spans="16:16" x14ac:dyDescent="0.3">
      <c r="P332754" s="83"/>
    </row>
    <row r="332755" spans="16:16" x14ac:dyDescent="0.3">
      <c r="P332755" s="83"/>
    </row>
    <row r="332756" spans="16:16" x14ac:dyDescent="0.3">
      <c r="P332756" s="83"/>
    </row>
    <row r="332757" spans="16:16" x14ac:dyDescent="0.3">
      <c r="P332757" s="83"/>
    </row>
    <row r="332758" spans="16:16" x14ac:dyDescent="0.3">
      <c r="P332758" s="83"/>
    </row>
    <row r="332759" spans="16:16" x14ac:dyDescent="0.3">
      <c r="P332759" s="83"/>
    </row>
    <row r="332760" spans="16:16" x14ac:dyDescent="0.3">
      <c r="P332760" s="83"/>
    </row>
    <row r="332761" spans="16:16" x14ac:dyDescent="0.3">
      <c r="P332761" s="83"/>
    </row>
    <row r="332762" spans="16:16" x14ac:dyDescent="0.3">
      <c r="P332762" s="83"/>
    </row>
    <row r="332763" spans="16:16" x14ac:dyDescent="0.3">
      <c r="P332763" s="83"/>
    </row>
    <row r="332764" spans="16:16" x14ac:dyDescent="0.3">
      <c r="P332764" s="83"/>
    </row>
    <row r="332765" spans="16:16" x14ac:dyDescent="0.3">
      <c r="P332765" s="83"/>
    </row>
    <row r="332766" spans="16:16" x14ac:dyDescent="0.3">
      <c r="P332766" s="83"/>
    </row>
    <row r="332767" spans="16:16" x14ac:dyDescent="0.3">
      <c r="P332767" s="83"/>
    </row>
    <row r="332768" spans="16:16" x14ac:dyDescent="0.3">
      <c r="P332768" s="83"/>
    </row>
    <row r="332769" spans="16:16" x14ac:dyDescent="0.3">
      <c r="P332769" s="83"/>
    </row>
    <row r="332770" spans="16:16" x14ac:dyDescent="0.3">
      <c r="P332770" s="83"/>
    </row>
    <row r="332771" spans="16:16" x14ac:dyDescent="0.3">
      <c r="P332771" s="83"/>
    </row>
    <row r="332772" spans="16:16" x14ac:dyDescent="0.3">
      <c r="P332772" s="83"/>
    </row>
    <row r="332773" spans="16:16" x14ac:dyDescent="0.3">
      <c r="P332773" s="83"/>
    </row>
    <row r="332774" spans="16:16" x14ac:dyDescent="0.3">
      <c r="P332774" s="83"/>
    </row>
    <row r="332775" spans="16:16" x14ac:dyDescent="0.3">
      <c r="P332775" s="83"/>
    </row>
    <row r="332776" spans="16:16" x14ac:dyDescent="0.3">
      <c r="P332776" s="83"/>
    </row>
    <row r="332777" spans="16:16" x14ac:dyDescent="0.3">
      <c r="P332777" s="83"/>
    </row>
    <row r="332778" spans="16:16" x14ac:dyDescent="0.3">
      <c r="P332778" s="83"/>
    </row>
    <row r="332779" spans="16:16" x14ac:dyDescent="0.3">
      <c r="P332779" s="83"/>
    </row>
    <row r="332780" spans="16:16" x14ac:dyDescent="0.3">
      <c r="P332780" s="83"/>
    </row>
    <row r="332781" spans="16:16" x14ac:dyDescent="0.3">
      <c r="P332781" s="83"/>
    </row>
    <row r="332782" spans="16:16" x14ac:dyDescent="0.3">
      <c r="P332782" s="83"/>
    </row>
    <row r="332783" spans="16:16" x14ac:dyDescent="0.3">
      <c r="P332783" s="83"/>
    </row>
    <row r="332784" spans="16:16" x14ac:dyDescent="0.3">
      <c r="P332784" s="83"/>
    </row>
    <row r="332785" spans="16:16" x14ac:dyDescent="0.3">
      <c r="P332785" s="83"/>
    </row>
    <row r="332786" spans="16:16" x14ac:dyDescent="0.3">
      <c r="P332786" s="83"/>
    </row>
    <row r="332787" spans="16:16" x14ac:dyDescent="0.3">
      <c r="P332787" s="83"/>
    </row>
    <row r="332788" spans="16:16" x14ac:dyDescent="0.3">
      <c r="P332788" s="83"/>
    </row>
    <row r="332789" spans="16:16" x14ac:dyDescent="0.3">
      <c r="P332789" s="83"/>
    </row>
    <row r="332790" spans="16:16" x14ac:dyDescent="0.3">
      <c r="P332790" s="83"/>
    </row>
    <row r="332791" spans="16:16" x14ac:dyDescent="0.3">
      <c r="P332791" s="83"/>
    </row>
    <row r="332792" spans="16:16" x14ac:dyDescent="0.3">
      <c r="P332792" s="83"/>
    </row>
    <row r="332793" spans="16:16" x14ac:dyDescent="0.3">
      <c r="P332793" s="83"/>
    </row>
    <row r="332794" spans="16:16" x14ac:dyDescent="0.3">
      <c r="P332794" s="83"/>
    </row>
    <row r="332795" spans="16:16" x14ac:dyDescent="0.3">
      <c r="P332795" s="83"/>
    </row>
    <row r="332796" spans="16:16" x14ac:dyDescent="0.3">
      <c r="P332796" s="83"/>
    </row>
    <row r="332797" spans="16:16" x14ac:dyDescent="0.3">
      <c r="P332797" s="83"/>
    </row>
    <row r="332798" spans="16:16" x14ac:dyDescent="0.3">
      <c r="P332798" s="83"/>
    </row>
    <row r="332799" spans="16:16" x14ac:dyDescent="0.3">
      <c r="P332799" s="83"/>
    </row>
    <row r="332800" spans="16:16" x14ac:dyDescent="0.3">
      <c r="P332800" s="83"/>
    </row>
    <row r="332801" spans="16:16" x14ac:dyDescent="0.3">
      <c r="P332801" s="83"/>
    </row>
    <row r="332802" spans="16:16" x14ac:dyDescent="0.3">
      <c r="P332802" s="83"/>
    </row>
    <row r="332803" spans="16:16" x14ac:dyDescent="0.3">
      <c r="P332803" s="83"/>
    </row>
    <row r="332804" spans="16:16" x14ac:dyDescent="0.3">
      <c r="P332804" s="83"/>
    </row>
    <row r="332805" spans="16:16" x14ac:dyDescent="0.3">
      <c r="P332805" s="83"/>
    </row>
    <row r="332806" spans="16:16" x14ac:dyDescent="0.3">
      <c r="P332806" s="83"/>
    </row>
    <row r="332807" spans="16:16" x14ac:dyDescent="0.3">
      <c r="P332807" s="83"/>
    </row>
    <row r="332808" spans="16:16" x14ac:dyDescent="0.3">
      <c r="P332808" s="83"/>
    </row>
    <row r="332809" spans="16:16" x14ac:dyDescent="0.3">
      <c r="P332809" s="83"/>
    </row>
    <row r="332810" spans="16:16" x14ac:dyDescent="0.3">
      <c r="P332810" s="83"/>
    </row>
    <row r="332811" spans="16:16" x14ac:dyDescent="0.3">
      <c r="P332811" s="83"/>
    </row>
    <row r="332812" spans="16:16" x14ac:dyDescent="0.3">
      <c r="P332812" s="83"/>
    </row>
    <row r="332813" spans="16:16" x14ac:dyDescent="0.3">
      <c r="P332813" s="83"/>
    </row>
    <row r="332814" spans="16:16" x14ac:dyDescent="0.3">
      <c r="P332814" s="83"/>
    </row>
    <row r="332815" spans="16:16" x14ac:dyDescent="0.3">
      <c r="P332815" s="83"/>
    </row>
    <row r="332816" spans="16:16" x14ac:dyDescent="0.3">
      <c r="P332816" s="83"/>
    </row>
    <row r="332817" spans="16:16" x14ac:dyDescent="0.3">
      <c r="P332817" s="83"/>
    </row>
    <row r="332818" spans="16:16" x14ac:dyDescent="0.3">
      <c r="P332818" s="83"/>
    </row>
    <row r="332819" spans="16:16" x14ac:dyDescent="0.3">
      <c r="P332819" s="83"/>
    </row>
    <row r="332820" spans="16:16" x14ac:dyDescent="0.3">
      <c r="P332820" s="83"/>
    </row>
    <row r="332821" spans="16:16" x14ac:dyDescent="0.3">
      <c r="P332821" s="83"/>
    </row>
    <row r="332822" spans="16:16" x14ac:dyDescent="0.3">
      <c r="P332822" s="83"/>
    </row>
    <row r="332823" spans="16:16" x14ac:dyDescent="0.3">
      <c r="P332823" s="83"/>
    </row>
    <row r="332824" spans="16:16" x14ac:dyDescent="0.3">
      <c r="P332824" s="83"/>
    </row>
    <row r="332825" spans="16:16" x14ac:dyDescent="0.3">
      <c r="P332825" s="83"/>
    </row>
    <row r="332826" spans="16:16" x14ac:dyDescent="0.3">
      <c r="P332826" s="83"/>
    </row>
    <row r="332827" spans="16:16" x14ac:dyDescent="0.3">
      <c r="P332827" s="83"/>
    </row>
    <row r="332828" spans="16:16" x14ac:dyDescent="0.3">
      <c r="P332828" s="83"/>
    </row>
    <row r="332829" spans="16:16" x14ac:dyDescent="0.3">
      <c r="P332829" s="83"/>
    </row>
    <row r="332830" spans="16:16" x14ac:dyDescent="0.3">
      <c r="P332830" s="83"/>
    </row>
    <row r="332831" spans="16:16" x14ac:dyDescent="0.3">
      <c r="P332831" s="83"/>
    </row>
    <row r="332832" spans="16:16" x14ac:dyDescent="0.3">
      <c r="P332832" s="83"/>
    </row>
    <row r="332833" spans="16:16" x14ac:dyDescent="0.3">
      <c r="P332833" s="83"/>
    </row>
    <row r="332834" spans="16:16" x14ac:dyDescent="0.3">
      <c r="P332834" s="83"/>
    </row>
    <row r="332835" spans="16:16" x14ac:dyDescent="0.3">
      <c r="P332835" s="83"/>
    </row>
    <row r="332836" spans="16:16" x14ac:dyDescent="0.3">
      <c r="P332836" s="83"/>
    </row>
    <row r="332837" spans="16:16" x14ac:dyDescent="0.3">
      <c r="P332837" s="83"/>
    </row>
    <row r="332838" spans="16:16" x14ac:dyDescent="0.3">
      <c r="P332838" s="83"/>
    </row>
    <row r="332839" spans="16:16" x14ac:dyDescent="0.3">
      <c r="P332839" s="83"/>
    </row>
    <row r="332840" spans="16:16" x14ac:dyDescent="0.3">
      <c r="P332840" s="83"/>
    </row>
    <row r="332841" spans="16:16" x14ac:dyDescent="0.3">
      <c r="P332841" s="83"/>
    </row>
    <row r="332842" spans="16:16" x14ac:dyDescent="0.3">
      <c r="P332842" s="83"/>
    </row>
    <row r="332843" spans="16:16" x14ac:dyDescent="0.3">
      <c r="P332843" s="83"/>
    </row>
    <row r="332844" spans="16:16" x14ac:dyDescent="0.3">
      <c r="P332844" s="83"/>
    </row>
    <row r="332845" spans="16:16" x14ac:dyDescent="0.3">
      <c r="P332845" s="83"/>
    </row>
    <row r="332846" spans="16:16" x14ac:dyDescent="0.3">
      <c r="P332846" s="83"/>
    </row>
    <row r="332847" spans="16:16" x14ac:dyDescent="0.3">
      <c r="P332847" s="83"/>
    </row>
    <row r="332848" spans="16:16" x14ac:dyDescent="0.3">
      <c r="P332848" s="83"/>
    </row>
    <row r="332849" spans="16:16" x14ac:dyDescent="0.3">
      <c r="P332849" s="83"/>
    </row>
    <row r="332850" spans="16:16" x14ac:dyDescent="0.3">
      <c r="P332850" s="83"/>
    </row>
    <row r="332851" spans="16:16" x14ac:dyDescent="0.3">
      <c r="P332851" s="83"/>
    </row>
    <row r="332852" spans="16:16" x14ac:dyDescent="0.3">
      <c r="P332852" s="83"/>
    </row>
    <row r="332853" spans="16:16" x14ac:dyDescent="0.3">
      <c r="P332853" s="83"/>
    </row>
    <row r="332854" spans="16:16" x14ac:dyDescent="0.3">
      <c r="P332854" s="83"/>
    </row>
    <row r="332855" spans="16:16" x14ac:dyDescent="0.3">
      <c r="P332855" s="83"/>
    </row>
    <row r="332856" spans="16:16" x14ac:dyDescent="0.3">
      <c r="P332856" s="83"/>
    </row>
    <row r="332857" spans="16:16" x14ac:dyDescent="0.3">
      <c r="P332857" s="83"/>
    </row>
    <row r="332858" spans="16:16" x14ac:dyDescent="0.3">
      <c r="P332858" s="83"/>
    </row>
    <row r="332859" spans="16:16" x14ac:dyDescent="0.3">
      <c r="P332859" s="83"/>
    </row>
    <row r="332860" spans="16:16" x14ac:dyDescent="0.3">
      <c r="P332860" s="83"/>
    </row>
    <row r="332861" spans="16:16" x14ac:dyDescent="0.3">
      <c r="P332861" s="83"/>
    </row>
    <row r="332862" spans="16:16" x14ac:dyDescent="0.3">
      <c r="P332862" s="83"/>
    </row>
    <row r="332863" spans="16:16" x14ac:dyDescent="0.3">
      <c r="P332863" s="83"/>
    </row>
    <row r="332864" spans="16:16" x14ac:dyDescent="0.3">
      <c r="P332864" s="83"/>
    </row>
    <row r="332865" spans="16:16" x14ac:dyDescent="0.3">
      <c r="P332865" s="83"/>
    </row>
    <row r="332866" spans="16:16" x14ac:dyDescent="0.3">
      <c r="P332866" s="83"/>
    </row>
    <row r="332867" spans="16:16" x14ac:dyDescent="0.3">
      <c r="P332867" s="83"/>
    </row>
    <row r="332868" spans="16:16" x14ac:dyDescent="0.3">
      <c r="P332868" s="83"/>
    </row>
    <row r="332869" spans="16:16" x14ac:dyDescent="0.3">
      <c r="P332869" s="83"/>
    </row>
    <row r="332870" spans="16:16" x14ac:dyDescent="0.3">
      <c r="P332870" s="83"/>
    </row>
    <row r="332871" spans="16:16" x14ac:dyDescent="0.3">
      <c r="P332871" s="83"/>
    </row>
    <row r="332872" spans="16:16" x14ac:dyDescent="0.3">
      <c r="P332872" s="83"/>
    </row>
    <row r="332873" spans="16:16" x14ac:dyDescent="0.3">
      <c r="P332873" s="83"/>
    </row>
    <row r="332874" spans="16:16" x14ac:dyDescent="0.3">
      <c r="P332874" s="83"/>
    </row>
    <row r="332875" spans="16:16" x14ac:dyDescent="0.3">
      <c r="P332875" s="83"/>
    </row>
    <row r="332876" spans="16:16" x14ac:dyDescent="0.3">
      <c r="P332876" s="83"/>
    </row>
    <row r="332877" spans="16:16" x14ac:dyDescent="0.3">
      <c r="P332877" s="83"/>
    </row>
    <row r="332878" spans="16:16" x14ac:dyDescent="0.3">
      <c r="P332878" s="83"/>
    </row>
    <row r="332879" spans="16:16" x14ac:dyDescent="0.3">
      <c r="P332879" s="83"/>
    </row>
    <row r="332880" spans="16:16" x14ac:dyDescent="0.3">
      <c r="P332880" s="83"/>
    </row>
    <row r="332881" spans="16:16" x14ac:dyDescent="0.3">
      <c r="P332881" s="83"/>
    </row>
    <row r="332882" spans="16:16" x14ac:dyDescent="0.3">
      <c r="P332882" s="83"/>
    </row>
    <row r="332883" spans="16:16" x14ac:dyDescent="0.3">
      <c r="P332883" s="83"/>
    </row>
    <row r="332884" spans="16:16" x14ac:dyDescent="0.3">
      <c r="P332884" s="83"/>
    </row>
    <row r="332885" spans="16:16" x14ac:dyDescent="0.3">
      <c r="P332885" s="83"/>
    </row>
    <row r="332886" spans="16:16" x14ac:dyDescent="0.3">
      <c r="P332886" s="83"/>
    </row>
    <row r="332887" spans="16:16" x14ac:dyDescent="0.3">
      <c r="P332887" s="83"/>
    </row>
    <row r="332888" spans="16:16" x14ac:dyDescent="0.3">
      <c r="P332888" s="83"/>
    </row>
    <row r="332889" spans="16:16" x14ac:dyDescent="0.3">
      <c r="P332889" s="83"/>
    </row>
    <row r="332890" spans="16:16" x14ac:dyDescent="0.3">
      <c r="P332890" s="83"/>
    </row>
    <row r="332891" spans="16:16" x14ac:dyDescent="0.3">
      <c r="P332891" s="83"/>
    </row>
    <row r="332892" spans="16:16" x14ac:dyDescent="0.3">
      <c r="P332892" s="83"/>
    </row>
    <row r="332893" spans="16:16" x14ac:dyDescent="0.3">
      <c r="P332893" s="83"/>
    </row>
    <row r="332894" spans="16:16" x14ac:dyDescent="0.3">
      <c r="P332894" s="83"/>
    </row>
    <row r="332895" spans="16:16" x14ac:dyDescent="0.3">
      <c r="P332895" s="83"/>
    </row>
    <row r="332896" spans="16:16" x14ac:dyDescent="0.3">
      <c r="P332896" s="83"/>
    </row>
    <row r="332897" spans="16:16" x14ac:dyDescent="0.3">
      <c r="P332897" s="83"/>
    </row>
    <row r="332898" spans="16:16" x14ac:dyDescent="0.3">
      <c r="P332898" s="83"/>
    </row>
    <row r="332899" spans="16:16" x14ac:dyDescent="0.3">
      <c r="P332899" s="83"/>
    </row>
    <row r="332900" spans="16:16" x14ac:dyDescent="0.3">
      <c r="P332900" s="83"/>
    </row>
    <row r="332901" spans="16:16" x14ac:dyDescent="0.3">
      <c r="P332901" s="83"/>
    </row>
    <row r="332902" spans="16:16" x14ac:dyDescent="0.3">
      <c r="P332902" s="83"/>
    </row>
    <row r="332903" spans="16:16" x14ac:dyDescent="0.3">
      <c r="P332903" s="83"/>
    </row>
    <row r="332904" spans="16:16" x14ac:dyDescent="0.3">
      <c r="P332904" s="83"/>
    </row>
    <row r="332905" spans="16:16" x14ac:dyDescent="0.3">
      <c r="P332905" s="83"/>
    </row>
    <row r="332906" spans="16:16" x14ac:dyDescent="0.3">
      <c r="P332906" s="83"/>
    </row>
    <row r="332907" spans="16:16" x14ac:dyDescent="0.3">
      <c r="P332907" s="83"/>
    </row>
    <row r="332908" spans="16:16" x14ac:dyDescent="0.3">
      <c r="P332908" s="83"/>
    </row>
    <row r="332909" spans="16:16" x14ac:dyDescent="0.3">
      <c r="P332909" s="83"/>
    </row>
    <row r="332910" spans="16:16" x14ac:dyDescent="0.3">
      <c r="P332910" s="83"/>
    </row>
    <row r="332911" spans="16:16" x14ac:dyDescent="0.3">
      <c r="P332911" s="83"/>
    </row>
    <row r="332912" spans="16:16" x14ac:dyDescent="0.3">
      <c r="P332912" s="83"/>
    </row>
    <row r="332913" spans="16:16" x14ac:dyDescent="0.3">
      <c r="P332913" s="83"/>
    </row>
    <row r="332914" spans="16:16" x14ac:dyDescent="0.3">
      <c r="P332914" s="83"/>
    </row>
    <row r="332915" spans="16:16" x14ac:dyDescent="0.3">
      <c r="P332915" s="83"/>
    </row>
    <row r="332916" spans="16:16" x14ac:dyDescent="0.3">
      <c r="P332916" s="83"/>
    </row>
    <row r="332917" spans="16:16" x14ac:dyDescent="0.3">
      <c r="P332917" s="83"/>
    </row>
    <row r="332918" spans="16:16" x14ac:dyDescent="0.3">
      <c r="P332918" s="83"/>
    </row>
    <row r="332919" spans="16:16" x14ac:dyDescent="0.3">
      <c r="P332919" s="83"/>
    </row>
    <row r="332920" spans="16:16" x14ac:dyDescent="0.3">
      <c r="P332920" s="83"/>
    </row>
    <row r="332921" spans="16:16" x14ac:dyDescent="0.3">
      <c r="P332921" s="83"/>
    </row>
    <row r="332922" spans="16:16" x14ac:dyDescent="0.3">
      <c r="P332922" s="83"/>
    </row>
    <row r="332923" spans="16:16" x14ac:dyDescent="0.3">
      <c r="P332923" s="83"/>
    </row>
    <row r="332924" spans="16:16" x14ac:dyDescent="0.3">
      <c r="P332924" s="83"/>
    </row>
    <row r="332925" spans="16:16" x14ac:dyDescent="0.3">
      <c r="P332925" s="83"/>
    </row>
    <row r="332926" spans="16:16" x14ac:dyDescent="0.3">
      <c r="P332926" s="83"/>
    </row>
    <row r="332927" spans="16:16" x14ac:dyDescent="0.3">
      <c r="P332927" s="83"/>
    </row>
    <row r="332928" spans="16:16" x14ac:dyDescent="0.3">
      <c r="P332928" s="83"/>
    </row>
    <row r="332929" spans="16:16" x14ac:dyDescent="0.3">
      <c r="P332929" s="83"/>
    </row>
    <row r="332930" spans="16:16" x14ac:dyDescent="0.3">
      <c r="P332930" s="83"/>
    </row>
    <row r="332931" spans="16:16" x14ac:dyDescent="0.3">
      <c r="P332931" s="83"/>
    </row>
    <row r="332932" spans="16:16" x14ac:dyDescent="0.3">
      <c r="P332932" s="83"/>
    </row>
    <row r="332933" spans="16:16" x14ac:dyDescent="0.3">
      <c r="P332933" s="83"/>
    </row>
    <row r="332934" spans="16:16" x14ac:dyDescent="0.3">
      <c r="P332934" s="83"/>
    </row>
    <row r="332935" spans="16:16" x14ac:dyDescent="0.3">
      <c r="P332935" s="83"/>
    </row>
    <row r="332936" spans="16:16" x14ac:dyDescent="0.3">
      <c r="P332936" s="83"/>
    </row>
    <row r="332937" spans="16:16" x14ac:dyDescent="0.3">
      <c r="P332937" s="83"/>
    </row>
    <row r="332938" spans="16:16" x14ac:dyDescent="0.3">
      <c r="P332938" s="83"/>
    </row>
    <row r="332939" spans="16:16" x14ac:dyDescent="0.3">
      <c r="P332939" s="83"/>
    </row>
    <row r="332940" spans="16:16" x14ac:dyDescent="0.3">
      <c r="P332940" s="83"/>
    </row>
    <row r="332941" spans="16:16" x14ac:dyDescent="0.3">
      <c r="P332941" s="83"/>
    </row>
    <row r="332942" spans="16:16" x14ac:dyDescent="0.3">
      <c r="P332942" s="83"/>
    </row>
    <row r="332943" spans="16:16" x14ac:dyDescent="0.3">
      <c r="P332943" s="83"/>
    </row>
    <row r="332944" spans="16:16" x14ac:dyDescent="0.3">
      <c r="P332944" s="83"/>
    </row>
    <row r="332945" spans="16:16" x14ac:dyDescent="0.3">
      <c r="P332945" s="83"/>
    </row>
    <row r="332946" spans="16:16" x14ac:dyDescent="0.3">
      <c r="P332946" s="83"/>
    </row>
    <row r="332947" spans="16:16" x14ac:dyDescent="0.3">
      <c r="P332947" s="83"/>
    </row>
    <row r="332948" spans="16:16" x14ac:dyDescent="0.3">
      <c r="P332948" s="83"/>
    </row>
    <row r="332949" spans="16:16" x14ac:dyDescent="0.3">
      <c r="P332949" s="83"/>
    </row>
    <row r="332950" spans="16:16" x14ac:dyDescent="0.3">
      <c r="P332950" s="83"/>
    </row>
    <row r="332951" spans="16:16" x14ac:dyDescent="0.3">
      <c r="P332951" s="83"/>
    </row>
    <row r="332952" spans="16:16" x14ac:dyDescent="0.3">
      <c r="P332952" s="83"/>
    </row>
    <row r="332953" spans="16:16" x14ac:dyDescent="0.3">
      <c r="P332953" s="83"/>
    </row>
    <row r="332954" spans="16:16" x14ac:dyDescent="0.3">
      <c r="P332954" s="83"/>
    </row>
    <row r="332955" spans="16:16" x14ac:dyDescent="0.3">
      <c r="P332955" s="83"/>
    </row>
    <row r="332956" spans="16:16" x14ac:dyDescent="0.3">
      <c r="P332956" s="83"/>
    </row>
    <row r="332957" spans="16:16" x14ac:dyDescent="0.3">
      <c r="P332957" s="83"/>
    </row>
    <row r="332958" spans="16:16" x14ac:dyDescent="0.3">
      <c r="P332958" s="83"/>
    </row>
    <row r="332959" spans="16:16" x14ac:dyDescent="0.3">
      <c r="P332959" s="83"/>
    </row>
    <row r="332960" spans="16:16" x14ac:dyDescent="0.3">
      <c r="P332960" s="83"/>
    </row>
    <row r="332961" spans="16:16" x14ac:dyDescent="0.3">
      <c r="P332961" s="83"/>
    </row>
    <row r="332962" spans="16:16" x14ac:dyDescent="0.3">
      <c r="P332962" s="83"/>
    </row>
    <row r="332963" spans="16:16" x14ac:dyDescent="0.3">
      <c r="P332963" s="83"/>
    </row>
    <row r="332964" spans="16:16" x14ac:dyDescent="0.3">
      <c r="P332964" s="83"/>
    </row>
    <row r="332965" spans="16:16" x14ac:dyDescent="0.3">
      <c r="P332965" s="83"/>
    </row>
    <row r="332966" spans="16:16" x14ac:dyDescent="0.3">
      <c r="P332966" s="83"/>
    </row>
    <row r="332967" spans="16:16" x14ac:dyDescent="0.3">
      <c r="P332967" s="83"/>
    </row>
    <row r="332968" spans="16:16" x14ac:dyDescent="0.3">
      <c r="P332968" s="83"/>
    </row>
    <row r="332969" spans="16:16" x14ac:dyDescent="0.3">
      <c r="P332969" s="83"/>
    </row>
    <row r="332970" spans="16:16" x14ac:dyDescent="0.3">
      <c r="P332970" s="83"/>
    </row>
    <row r="332971" spans="16:16" x14ac:dyDescent="0.3">
      <c r="P332971" s="83"/>
    </row>
    <row r="332972" spans="16:16" x14ac:dyDescent="0.3">
      <c r="P332972" s="83"/>
    </row>
    <row r="332973" spans="16:16" x14ac:dyDescent="0.3">
      <c r="P332973" s="83"/>
    </row>
    <row r="332974" spans="16:16" x14ac:dyDescent="0.3">
      <c r="P332974" s="83"/>
    </row>
    <row r="332975" spans="16:16" x14ac:dyDescent="0.3">
      <c r="P332975" s="83"/>
    </row>
    <row r="332976" spans="16:16" x14ac:dyDescent="0.3">
      <c r="P332976" s="83"/>
    </row>
    <row r="332977" spans="16:16" x14ac:dyDescent="0.3">
      <c r="P332977" s="83"/>
    </row>
    <row r="332978" spans="16:16" x14ac:dyDescent="0.3">
      <c r="P332978" s="83"/>
    </row>
    <row r="332979" spans="16:16" x14ac:dyDescent="0.3">
      <c r="P332979" s="83"/>
    </row>
    <row r="332980" spans="16:16" x14ac:dyDescent="0.3">
      <c r="P332980" s="83"/>
    </row>
    <row r="332981" spans="16:16" x14ac:dyDescent="0.3">
      <c r="P332981" s="83"/>
    </row>
    <row r="332982" spans="16:16" x14ac:dyDescent="0.3">
      <c r="P332982" s="83"/>
    </row>
    <row r="332983" spans="16:16" x14ac:dyDescent="0.3">
      <c r="P332983" s="83"/>
    </row>
    <row r="332984" spans="16:16" x14ac:dyDescent="0.3">
      <c r="P332984" s="83"/>
    </row>
    <row r="332985" spans="16:16" x14ac:dyDescent="0.3">
      <c r="P332985" s="83"/>
    </row>
    <row r="332986" spans="16:16" x14ac:dyDescent="0.3">
      <c r="P332986" s="83"/>
    </row>
    <row r="332987" spans="16:16" x14ac:dyDescent="0.3">
      <c r="P332987" s="83"/>
    </row>
    <row r="332988" spans="16:16" x14ac:dyDescent="0.3">
      <c r="P332988" s="83"/>
    </row>
    <row r="332989" spans="16:16" x14ac:dyDescent="0.3">
      <c r="P332989" s="83"/>
    </row>
    <row r="332990" spans="16:16" x14ac:dyDescent="0.3">
      <c r="P332990" s="83"/>
    </row>
    <row r="332991" spans="16:16" x14ac:dyDescent="0.3">
      <c r="P332991" s="83"/>
    </row>
    <row r="332992" spans="16:16" x14ac:dyDescent="0.3">
      <c r="P332992" s="83"/>
    </row>
    <row r="332993" spans="16:16" x14ac:dyDescent="0.3">
      <c r="P332993" s="83"/>
    </row>
    <row r="332994" spans="16:16" x14ac:dyDescent="0.3">
      <c r="P332994" s="83"/>
    </row>
    <row r="332995" spans="16:16" x14ac:dyDescent="0.3">
      <c r="P332995" s="83"/>
    </row>
    <row r="332996" spans="16:16" x14ac:dyDescent="0.3">
      <c r="P332996" s="83"/>
    </row>
    <row r="332997" spans="16:16" x14ac:dyDescent="0.3">
      <c r="P332997" s="83"/>
    </row>
    <row r="332998" spans="16:16" x14ac:dyDescent="0.3">
      <c r="P332998" s="83"/>
    </row>
    <row r="332999" spans="16:16" x14ac:dyDescent="0.3">
      <c r="P332999" s="83"/>
    </row>
    <row r="333000" spans="16:16" x14ac:dyDescent="0.3">
      <c r="P333000" s="83"/>
    </row>
    <row r="333001" spans="16:16" x14ac:dyDescent="0.3">
      <c r="P333001" s="83"/>
    </row>
    <row r="333002" spans="16:16" x14ac:dyDescent="0.3">
      <c r="P333002" s="83"/>
    </row>
    <row r="333003" spans="16:16" x14ac:dyDescent="0.3">
      <c r="P333003" s="83"/>
    </row>
    <row r="333004" spans="16:16" x14ac:dyDescent="0.3">
      <c r="P333004" s="83"/>
    </row>
    <row r="333005" spans="16:16" x14ac:dyDescent="0.3">
      <c r="P333005" s="83"/>
    </row>
    <row r="333006" spans="16:16" x14ac:dyDescent="0.3">
      <c r="P333006" s="83"/>
    </row>
    <row r="333007" spans="16:16" x14ac:dyDescent="0.3">
      <c r="P333007" s="83"/>
    </row>
    <row r="333008" spans="16:16" x14ac:dyDescent="0.3">
      <c r="P333008" s="83"/>
    </row>
    <row r="333009" spans="16:16" x14ac:dyDescent="0.3">
      <c r="P333009" s="83"/>
    </row>
    <row r="333010" spans="16:16" x14ac:dyDescent="0.3">
      <c r="P333010" s="83"/>
    </row>
    <row r="333011" spans="16:16" x14ac:dyDescent="0.3">
      <c r="P333011" s="83"/>
    </row>
    <row r="333012" spans="16:16" x14ac:dyDescent="0.3">
      <c r="P333012" s="83"/>
    </row>
    <row r="333013" spans="16:16" x14ac:dyDescent="0.3">
      <c r="P333013" s="83"/>
    </row>
    <row r="333014" spans="16:16" x14ac:dyDescent="0.3">
      <c r="P333014" s="83"/>
    </row>
    <row r="333015" spans="16:16" x14ac:dyDescent="0.3">
      <c r="P333015" s="83"/>
    </row>
    <row r="333016" spans="16:16" x14ac:dyDescent="0.3">
      <c r="P333016" s="83"/>
    </row>
    <row r="333017" spans="16:16" x14ac:dyDescent="0.3">
      <c r="P333017" s="83"/>
    </row>
    <row r="333018" spans="16:16" x14ac:dyDescent="0.3">
      <c r="P333018" s="83"/>
    </row>
    <row r="333019" spans="16:16" x14ac:dyDescent="0.3">
      <c r="P333019" s="83"/>
    </row>
    <row r="333020" spans="16:16" x14ac:dyDescent="0.3">
      <c r="P333020" s="83"/>
    </row>
    <row r="333021" spans="16:16" x14ac:dyDescent="0.3">
      <c r="P333021" s="83"/>
    </row>
    <row r="333022" spans="16:16" x14ac:dyDescent="0.3">
      <c r="P333022" s="83"/>
    </row>
    <row r="333023" spans="16:16" x14ac:dyDescent="0.3">
      <c r="P333023" s="83"/>
    </row>
    <row r="333024" spans="16:16" x14ac:dyDescent="0.3">
      <c r="P333024" s="83"/>
    </row>
    <row r="333025" spans="16:16" x14ac:dyDescent="0.3">
      <c r="P333025" s="83"/>
    </row>
    <row r="333026" spans="16:16" x14ac:dyDescent="0.3">
      <c r="P333026" s="83"/>
    </row>
    <row r="333027" spans="16:16" x14ac:dyDescent="0.3">
      <c r="P333027" s="83"/>
    </row>
    <row r="333028" spans="16:16" x14ac:dyDescent="0.3">
      <c r="P333028" s="83"/>
    </row>
    <row r="333029" spans="16:16" x14ac:dyDescent="0.3">
      <c r="P333029" s="83"/>
    </row>
    <row r="333030" spans="16:16" x14ac:dyDescent="0.3">
      <c r="P333030" s="83"/>
    </row>
    <row r="333031" spans="16:16" x14ac:dyDescent="0.3">
      <c r="P333031" s="83"/>
    </row>
    <row r="333032" spans="16:16" x14ac:dyDescent="0.3">
      <c r="P333032" s="83"/>
    </row>
    <row r="333033" spans="16:16" x14ac:dyDescent="0.3">
      <c r="P333033" s="83"/>
    </row>
    <row r="333034" spans="16:16" x14ac:dyDescent="0.3">
      <c r="P333034" s="83"/>
    </row>
    <row r="333035" spans="16:16" x14ac:dyDescent="0.3">
      <c r="P333035" s="83"/>
    </row>
    <row r="333036" spans="16:16" x14ac:dyDescent="0.3">
      <c r="P333036" s="83"/>
    </row>
    <row r="333037" spans="16:16" x14ac:dyDescent="0.3">
      <c r="P333037" s="83"/>
    </row>
    <row r="333038" spans="16:16" x14ac:dyDescent="0.3">
      <c r="P333038" s="83"/>
    </row>
    <row r="333039" spans="16:16" x14ac:dyDescent="0.3">
      <c r="P333039" s="83"/>
    </row>
    <row r="333040" spans="16:16" x14ac:dyDescent="0.3">
      <c r="P333040" s="83"/>
    </row>
    <row r="333041" spans="16:16" x14ac:dyDescent="0.3">
      <c r="P333041" s="83"/>
    </row>
    <row r="333042" spans="16:16" x14ac:dyDescent="0.3">
      <c r="P333042" s="83"/>
    </row>
    <row r="333043" spans="16:16" x14ac:dyDescent="0.3">
      <c r="P333043" s="83"/>
    </row>
    <row r="333044" spans="16:16" x14ac:dyDescent="0.3">
      <c r="P333044" s="83"/>
    </row>
    <row r="333045" spans="16:16" x14ac:dyDescent="0.3">
      <c r="P333045" s="83"/>
    </row>
    <row r="333046" spans="16:16" x14ac:dyDescent="0.3">
      <c r="P333046" s="83"/>
    </row>
    <row r="333047" spans="16:16" x14ac:dyDescent="0.3">
      <c r="P333047" s="83"/>
    </row>
    <row r="333048" spans="16:16" x14ac:dyDescent="0.3">
      <c r="P333048" s="83"/>
    </row>
    <row r="333049" spans="16:16" x14ac:dyDescent="0.3">
      <c r="P333049" s="83"/>
    </row>
    <row r="333050" spans="16:16" x14ac:dyDescent="0.3">
      <c r="P333050" s="83"/>
    </row>
    <row r="333051" spans="16:16" x14ac:dyDescent="0.3">
      <c r="P333051" s="83"/>
    </row>
    <row r="333052" spans="16:16" x14ac:dyDescent="0.3">
      <c r="P333052" s="83"/>
    </row>
    <row r="333053" spans="16:16" x14ac:dyDescent="0.3">
      <c r="P333053" s="83"/>
    </row>
    <row r="333054" spans="16:16" x14ac:dyDescent="0.3">
      <c r="P333054" s="83"/>
    </row>
    <row r="333055" spans="16:16" x14ac:dyDescent="0.3">
      <c r="P333055" s="83"/>
    </row>
    <row r="333056" spans="16:16" x14ac:dyDescent="0.3">
      <c r="P333056" s="83"/>
    </row>
    <row r="333057" spans="16:16" x14ac:dyDescent="0.3">
      <c r="P333057" s="83"/>
    </row>
    <row r="333058" spans="16:16" x14ac:dyDescent="0.3">
      <c r="P333058" s="83"/>
    </row>
    <row r="333059" spans="16:16" x14ac:dyDescent="0.3">
      <c r="P333059" s="83"/>
    </row>
    <row r="333060" spans="16:16" x14ac:dyDescent="0.3">
      <c r="P333060" s="83"/>
    </row>
    <row r="333061" spans="16:16" x14ac:dyDescent="0.3">
      <c r="P333061" s="83"/>
    </row>
    <row r="333062" spans="16:16" x14ac:dyDescent="0.3">
      <c r="P333062" s="83"/>
    </row>
    <row r="333063" spans="16:16" x14ac:dyDescent="0.3">
      <c r="P333063" s="83"/>
    </row>
    <row r="333064" spans="16:16" x14ac:dyDescent="0.3">
      <c r="P333064" s="83"/>
    </row>
    <row r="333065" spans="16:16" x14ac:dyDescent="0.3">
      <c r="P333065" s="83"/>
    </row>
    <row r="333066" spans="16:16" x14ac:dyDescent="0.3">
      <c r="P333066" s="83"/>
    </row>
    <row r="333067" spans="16:16" x14ac:dyDescent="0.3">
      <c r="P333067" s="83"/>
    </row>
    <row r="333068" spans="16:16" x14ac:dyDescent="0.3">
      <c r="P333068" s="83"/>
    </row>
    <row r="333069" spans="16:16" x14ac:dyDescent="0.3">
      <c r="P333069" s="83"/>
    </row>
    <row r="333070" spans="16:16" x14ac:dyDescent="0.3">
      <c r="P333070" s="83"/>
    </row>
    <row r="333071" spans="16:16" x14ac:dyDescent="0.3">
      <c r="P333071" s="83"/>
    </row>
    <row r="333072" spans="16:16" x14ac:dyDescent="0.3">
      <c r="P333072" s="83"/>
    </row>
    <row r="333073" spans="16:16" x14ac:dyDescent="0.3">
      <c r="P333073" s="83"/>
    </row>
    <row r="333074" spans="16:16" x14ac:dyDescent="0.3">
      <c r="P333074" s="83"/>
    </row>
    <row r="333075" spans="16:16" x14ac:dyDescent="0.3">
      <c r="P333075" s="83"/>
    </row>
    <row r="333076" spans="16:16" x14ac:dyDescent="0.3">
      <c r="P333076" s="83"/>
    </row>
    <row r="333077" spans="16:16" x14ac:dyDescent="0.3">
      <c r="P333077" s="83"/>
    </row>
    <row r="333078" spans="16:16" x14ac:dyDescent="0.3">
      <c r="P333078" s="83"/>
    </row>
    <row r="333079" spans="16:16" x14ac:dyDescent="0.3">
      <c r="P333079" s="83"/>
    </row>
    <row r="333080" spans="16:16" x14ac:dyDescent="0.3">
      <c r="P333080" s="83"/>
    </row>
    <row r="333081" spans="16:16" x14ac:dyDescent="0.3">
      <c r="P333081" s="83"/>
    </row>
    <row r="333082" spans="16:16" x14ac:dyDescent="0.3">
      <c r="P333082" s="83"/>
    </row>
    <row r="333083" spans="16:16" x14ac:dyDescent="0.3">
      <c r="P333083" s="83"/>
    </row>
    <row r="333084" spans="16:16" x14ac:dyDescent="0.3">
      <c r="P333084" s="83"/>
    </row>
    <row r="333085" spans="16:16" x14ac:dyDescent="0.3">
      <c r="P333085" s="83"/>
    </row>
    <row r="333086" spans="16:16" x14ac:dyDescent="0.3">
      <c r="P333086" s="83"/>
    </row>
    <row r="333087" spans="16:16" x14ac:dyDescent="0.3">
      <c r="P333087" s="83"/>
    </row>
    <row r="333088" spans="16:16" x14ac:dyDescent="0.3">
      <c r="P333088" s="83"/>
    </row>
    <row r="333089" spans="16:16" x14ac:dyDescent="0.3">
      <c r="P333089" s="83"/>
    </row>
    <row r="333090" spans="16:16" x14ac:dyDescent="0.3">
      <c r="P333090" s="83"/>
    </row>
    <row r="333091" spans="16:16" x14ac:dyDescent="0.3">
      <c r="P333091" s="83"/>
    </row>
    <row r="333092" spans="16:16" x14ac:dyDescent="0.3">
      <c r="P333092" s="83"/>
    </row>
    <row r="333093" spans="16:16" x14ac:dyDescent="0.3">
      <c r="P333093" s="83"/>
    </row>
    <row r="333094" spans="16:16" x14ac:dyDescent="0.3">
      <c r="P333094" s="83"/>
    </row>
    <row r="333095" spans="16:16" x14ac:dyDescent="0.3">
      <c r="P333095" s="83"/>
    </row>
    <row r="333096" spans="16:16" x14ac:dyDescent="0.3">
      <c r="P333096" s="83"/>
    </row>
    <row r="333097" spans="16:16" x14ac:dyDescent="0.3">
      <c r="P333097" s="83"/>
    </row>
    <row r="333098" spans="16:16" x14ac:dyDescent="0.3">
      <c r="P333098" s="83"/>
    </row>
    <row r="333099" spans="16:16" x14ac:dyDescent="0.3">
      <c r="P333099" s="83"/>
    </row>
    <row r="333100" spans="16:16" x14ac:dyDescent="0.3">
      <c r="P333100" s="83"/>
    </row>
    <row r="333101" spans="16:16" x14ac:dyDescent="0.3">
      <c r="P333101" s="83"/>
    </row>
    <row r="333102" spans="16:16" x14ac:dyDescent="0.3">
      <c r="P333102" s="83"/>
    </row>
    <row r="333103" spans="16:16" x14ac:dyDescent="0.3">
      <c r="P333103" s="83"/>
    </row>
    <row r="333104" spans="16:16" x14ac:dyDescent="0.3">
      <c r="P333104" s="83"/>
    </row>
    <row r="333105" spans="16:16" x14ac:dyDescent="0.3">
      <c r="P333105" s="83"/>
    </row>
    <row r="333106" spans="16:16" x14ac:dyDescent="0.3">
      <c r="P333106" s="83"/>
    </row>
    <row r="333107" spans="16:16" x14ac:dyDescent="0.3">
      <c r="P333107" s="83"/>
    </row>
    <row r="333108" spans="16:16" x14ac:dyDescent="0.3">
      <c r="P333108" s="83"/>
    </row>
    <row r="333109" spans="16:16" x14ac:dyDescent="0.3">
      <c r="P333109" s="83"/>
    </row>
    <row r="333110" spans="16:16" x14ac:dyDescent="0.3">
      <c r="P333110" s="83"/>
    </row>
    <row r="333111" spans="16:16" x14ac:dyDescent="0.3">
      <c r="P333111" s="83"/>
    </row>
    <row r="333112" spans="16:16" x14ac:dyDescent="0.3">
      <c r="P333112" s="83"/>
    </row>
    <row r="333113" spans="16:16" x14ac:dyDescent="0.3">
      <c r="P333113" s="83"/>
    </row>
    <row r="333114" spans="16:16" x14ac:dyDescent="0.3">
      <c r="P333114" s="83"/>
    </row>
    <row r="333115" spans="16:16" x14ac:dyDescent="0.3">
      <c r="P333115" s="83"/>
    </row>
    <row r="333116" spans="16:16" x14ac:dyDescent="0.3">
      <c r="P333116" s="83"/>
    </row>
    <row r="333117" spans="16:16" x14ac:dyDescent="0.3">
      <c r="P333117" s="83"/>
    </row>
    <row r="333118" spans="16:16" x14ac:dyDescent="0.3">
      <c r="P333118" s="83"/>
    </row>
    <row r="333119" spans="16:16" x14ac:dyDescent="0.3">
      <c r="P333119" s="83"/>
    </row>
    <row r="333120" spans="16:16" x14ac:dyDescent="0.3">
      <c r="P333120" s="83"/>
    </row>
    <row r="333121" spans="16:16" x14ac:dyDescent="0.3">
      <c r="P333121" s="83"/>
    </row>
    <row r="333122" spans="16:16" x14ac:dyDescent="0.3">
      <c r="P333122" s="83"/>
    </row>
    <row r="333123" spans="16:16" x14ac:dyDescent="0.3">
      <c r="P333123" s="83"/>
    </row>
    <row r="333124" spans="16:16" x14ac:dyDescent="0.3">
      <c r="P333124" s="83"/>
    </row>
    <row r="333125" spans="16:16" x14ac:dyDescent="0.3">
      <c r="P333125" s="83"/>
    </row>
    <row r="333126" spans="16:16" x14ac:dyDescent="0.3">
      <c r="P333126" s="83"/>
    </row>
    <row r="333127" spans="16:16" x14ac:dyDescent="0.3">
      <c r="P333127" s="83"/>
    </row>
    <row r="333128" spans="16:16" x14ac:dyDescent="0.3">
      <c r="P333128" s="83"/>
    </row>
    <row r="333129" spans="16:16" x14ac:dyDescent="0.3">
      <c r="P333129" s="83"/>
    </row>
    <row r="333130" spans="16:16" x14ac:dyDescent="0.3">
      <c r="P333130" s="83"/>
    </row>
    <row r="333131" spans="16:16" x14ac:dyDescent="0.3">
      <c r="P333131" s="83"/>
    </row>
    <row r="333132" spans="16:16" x14ac:dyDescent="0.3">
      <c r="P333132" s="83"/>
    </row>
    <row r="333133" spans="16:16" x14ac:dyDescent="0.3">
      <c r="P333133" s="83"/>
    </row>
    <row r="333134" spans="16:16" x14ac:dyDescent="0.3">
      <c r="P333134" s="83"/>
    </row>
    <row r="333135" spans="16:16" x14ac:dyDescent="0.3">
      <c r="P333135" s="83"/>
    </row>
    <row r="333136" spans="16:16" x14ac:dyDescent="0.3">
      <c r="P333136" s="83"/>
    </row>
    <row r="333137" spans="16:16" x14ac:dyDescent="0.3">
      <c r="P333137" s="83"/>
    </row>
    <row r="333138" spans="16:16" x14ac:dyDescent="0.3">
      <c r="P333138" s="83"/>
    </row>
    <row r="333139" spans="16:16" x14ac:dyDescent="0.3">
      <c r="P333139" s="83"/>
    </row>
    <row r="333140" spans="16:16" x14ac:dyDescent="0.3">
      <c r="P333140" s="83"/>
    </row>
    <row r="333141" spans="16:16" x14ac:dyDescent="0.3">
      <c r="P333141" s="83"/>
    </row>
    <row r="333142" spans="16:16" x14ac:dyDescent="0.3">
      <c r="P333142" s="83"/>
    </row>
    <row r="333143" spans="16:16" x14ac:dyDescent="0.3">
      <c r="P333143" s="83"/>
    </row>
    <row r="333144" spans="16:16" x14ac:dyDescent="0.3">
      <c r="P333144" s="83"/>
    </row>
    <row r="333145" spans="16:16" x14ac:dyDescent="0.3">
      <c r="P333145" s="83"/>
    </row>
    <row r="333146" spans="16:16" x14ac:dyDescent="0.3">
      <c r="P333146" s="83"/>
    </row>
    <row r="333147" spans="16:16" x14ac:dyDescent="0.3">
      <c r="P333147" s="83"/>
    </row>
    <row r="333148" spans="16:16" x14ac:dyDescent="0.3">
      <c r="P333148" s="83"/>
    </row>
    <row r="333149" spans="16:16" x14ac:dyDescent="0.3">
      <c r="P333149" s="83"/>
    </row>
    <row r="333150" spans="16:16" x14ac:dyDescent="0.3">
      <c r="P333150" s="83"/>
    </row>
    <row r="333151" spans="16:16" x14ac:dyDescent="0.3">
      <c r="P333151" s="83"/>
    </row>
    <row r="333152" spans="16:16" x14ac:dyDescent="0.3">
      <c r="P333152" s="83"/>
    </row>
    <row r="333153" spans="16:16" x14ac:dyDescent="0.3">
      <c r="P333153" s="83"/>
    </row>
    <row r="333154" spans="16:16" x14ac:dyDescent="0.3">
      <c r="P333154" s="83"/>
    </row>
    <row r="333155" spans="16:16" x14ac:dyDescent="0.3">
      <c r="P333155" s="83"/>
    </row>
    <row r="333156" spans="16:16" x14ac:dyDescent="0.3">
      <c r="P333156" s="83"/>
    </row>
    <row r="333157" spans="16:16" x14ac:dyDescent="0.3">
      <c r="P333157" s="83"/>
    </row>
    <row r="333158" spans="16:16" x14ac:dyDescent="0.3">
      <c r="P333158" s="83"/>
    </row>
    <row r="333159" spans="16:16" x14ac:dyDescent="0.3">
      <c r="P333159" s="83"/>
    </row>
    <row r="333160" spans="16:16" x14ac:dyDescent="0.3">
      <c r="P333160" s="83"/>
    </row>
    <row r="333161" spans="16:16" x14ac:dyDescent="0.3">
      <c r="P333161" s="83"/>
    </row>
    <row r="333162" spans="16:16" x14ac:dyDescent="0.3">
      <c r="P333162" s="83"/>
    </row>
    <row r="333163" spans="16:16" x14ac:dyDescent="0.3">
      <c r="P333163" s="83"/>
    </row>
    <row r="333164" spans="16:16" x14ac:dyDescent="0.3">
      <c r="P333164" s="83"/>
    </row>
    <row r="333165" spans="16:16" x14ac:dyDescent="0.3">
      <c r="P333165" s="83"/>
    </row>
    <row r="333166" spans="16:16" x14ac:dyDescent="0.3">
      <c r="P333166" s="83"/>
    </row>
    <row r="333167" spans="16:16" x14ac:dyDescent="0.3">
      <c r="P333167" s="83"/>
    </row>
    <row r="333168" spans="16:16" x14ac:dyDescent="0.3">
      <c r="P333168" s="83"/>
    </row>
    <row r="333169" spans="16:16" x14ac:dyDescent="0.3">
      <c r="P333169" s="83"/>
    </row>
    <row r="333170" spans="16:16" x14ac:dyDescent="0.3">
      <c r="P333170" s="83"/>
    </row>
    <row r="333171" spans="16:16" x14ac:dyDescent="0.3">
      <c r="P333171" s="83"/>
    </row>
    <row r="333172" spans="16:16" x14ac:dyDescent="0.3">
      <c r="P333172" s="83"/>
    </row>
    <row r="333173" spans="16:16" x14ac:dyDescent="0.3">
      <c r="P333173" s="83"/>
    </row>
    <row r="333174" spans="16:16" x14ac:dyDescent="0.3">
      <c r="P333174" s="83"/>
    </row>
    <row r="333175" spans="16:16" x14ac:dyDescent="0.3">
      <c r="P333175" s="83"/>
    </row>
    <row r="333176" spans="16:16" x14ac:dyDescent="0.3">
      <c r="P333176" s="83"/>
    </row>
    <row r="333177" spans="16:16" x14ac:dyDescent="0.3">
      <c r="P333177" s="83"/>
    </row>
    <row r="333178" spans="16:16" x14ac:dyDescent="0.3">
      <c r="P333178" s="83"/>
    </row>
    <row r="333179" spans="16:16" x14ac:dyDescent="0.3">
      <c r="P333179" s="83"/>
    </row>
    <row r="333180" spans="16:16" x14ac:dyDescent="0.3">
      <c r="P333180" s="83"/>
    </row>
    <row r="333181" spans="16:16" x14ac:dyDescent="0.3">
      <c r="P333181" s="83"/>
    </row>
    <row r="333182" spans="16:16" x14ac:dyDescent="0.3">
      <c r="P333182" s="83"/>
    </row>
    <row r="333183" spans="16:16" x14ac:dyDescent="0.3">
      <c r="P333183" s="83"/>
    </row>
    <row r="333184" spans="16:16" x14ac:dyDescent="0.3">
      <c r="P333184" s="83"/>
    </row>
    <row r="333185" spans="16:16" x14ac:dyDescent="0.3">
      <c r="P333185" s="83"/>
    </row>
    <row r="333186" spans="16:16" x14ac:dyDescent="0.3">
      <c r="P333186" s="83"/>
    </row>
    <row r="333187" spans="16:16" x14ac:dyDescent="0.3">
      <c r="P333187" s="83"/>
    </row>
    <row r="333188" spans="16:16" x14ac:dyDescent="0.3">
      <c r="P333188" s="83"/>
    </row>
    <row r="333189" spans="16:16" x14ac:dyDescent="0.3">
      <c r="P333189" s="83"/>
    </row>
    <row r="333190" spans="16:16" x14ac:dyDescent="0.3">
      <c r="P333190" s="83"/>
    </row>
    <row r="333191" spans="16:16" x14ac:dyDescent="0.3">
      <c r="P333191" s="83"/>
    </row>
    <row r="333192" spans="16:16" x14ac:dyDescent="0.3">
      <c r="P333192" s="83"/>
    </row>
    <row r="333193" spans="16:16" x14ac:dyDescent="0.3">
      <c r="P333193" s="83"/>
    </row>
    <row r="333194" spans="16:16" x14ac:dyDescent="0.3">
      <c r="P333194" s="83"/>
    </row>
    <row r="333195" spans="16:16" x14ac:dyDescent="0.3">
      <c r="P333195" s="83"/>
    </row>
    <row r="333196" spans="16:16" x14ac:dyDescent="0.3">
      <c r="P333196" s="83"/>
    </row>
    <row r="333197" spans="16:16" x14ac:dyDescent="0.3">
      <c r="P333197" s="83"/>
    </row>
    <row r="333198" spans="16:16" x14ac:dyDescent="0.3">
      <c r="P333198" s="83"/>
    </row>
    <row r="333199" spans="16:16" x14ac:dyDescent="0.3">
      <c r="P333199" s="83"/>
    </row>
    <row r="333200" spans="16:16" x14ac:dyDescent="0.3">
      <c r="P333200" s="83"/>
    </row>
    <row r="333201" spans="16:16" x14ac:dyDescent="0.3">
      <c r="P333201" s="83"/>
    </row>
    <row r="333202" spans="16:16" x14ac:dyDescent="0.3">
      <c r="P333202" s="83"/>
    </row>
    <row r="333203" spans="16:16" x14ac:dyDescent="0.3">
      <c r="P333203" s="83"/>
    </row>
    <row r="333204" spans="16:16" x14ac:dyDescent="0.3">
      <c r="P333204" s="83"/>
    </row>
    <row r="333205" spans="16:16" x14ac:dyDescent="0.3">
      <c r="P333205" s="83"/>
    </row>
    <row r="333206" spans="16:16" x14ac:dyDescent="0.3">
      <c r="P333206" s="83"/>
    </row>
    <row r="333207" spans="16:16" x14ac:dyDescent="0.3">
      <c r="P333207" s="83"/>
    </row>
    <row r="333208" spans="16:16" x14ac:dyDescent="0.3">
      <c r="P333208" s="83"/>
    </row>
    <row r="333209" spans="16:16" x14ac:dyDescent="0.3">
      <c r="P333209" s="83"/>
    </row>
    <row r="333210" spans="16:16" x14ac:dyDescent="0.3">
      <c r="P333210" s="83"/>
    </row>
    <row r="333211" spans="16:16" x14ac:dyDescent="0.3">
      <c r="P333211" s="83"/>
    </row>
    <row r="333212" spans="16:16" x14ac:dyDescent="0.3">
      <c r="P333212" s="83"/>
    </row>
    <row r="333213" spans="16:16" x14ac:dyDescent="0.3">
      <c r="P333213" s="83"/>
    </row>
    <row r="333214" spans="16:16" x14ac:dyDescent="0.3">
      <c r="P333214" s="83"/>
    </row>
    <row r="333215" spans="16:16" x14ac:dyDescent="0.3">
      <c r="P333215" s="83"/>
    </row>
    <row r="333216" spans="16:16" x14ac:dyDescent="0.3">
      <c r="P333216" s="83"/>
    </row>
    <row r="333217" spans="16:16" x14ac:dyDescent="0.3">
      <c r="P333217" s="83"/>
    </row>
    <row r="333218" spans="16:16" x14ac:dyDescent="0.3">
      <c r="P333218" s="83"/>
    </row>
    <row r="333219" spans="16:16" x14ac:dyDescent="0.3">
      <c r="P333219" s="83"/>
    </row>
    <row r="333220" spans="16:16" x14ac:dyDescent="0.3">
      <c r="P333220" s="83"/>
    </row>
    <row r="333221" spans="16:16" x14ac:dyDescent="0.3">
      <c r="P333221" s="83"/>
    </row>
    <row r="333222" spans="16:16" x14ac:dyDescent="0.3">
      <c r="P333222" s="83"/>
    </row>
    <row r="333223" spans="16:16" x14ac:dyDescent="0.3">
      <c r="P333223" s="83"/>
    </row>
    <row r="333224" spans="16:16" x14ac:dyDescent="0.3">
      <c r="P333224" s="83"/>
    </row>
    <row r="333225" spans="16:16" x14ac:dyDescent="0.3">
      <c r="P333225" s="83"/>
    </row>
    <row r="333226" spans="16:16" x14ac:dyDescent="0.3">
      <c r="P333226" s="83"/>
    </row>
    <row r="333227" spans="16:16" x14ac:dyDescent="0.3">
      <c r="P333227" s="83"/>
    </row>
    <row r="333228" spans="16:16" x14ac:dyDescent="0.3">
      <c r="P333228" s="83"/>
    </row>
    <row r="333229" spans="16:16" x14ac:dyDescent="0.3">
      <c r="P333229" s="83"/>
    </row>
    <row r="333230" spans="16:16" x14ac:dyDescent="0.3">
      <c r="P333230" s="83"/>
    </row>
    <row r="333231" spans="16:16" x14ac:dyDescent="0.3">
      <c r="P333231" s="83"/>
    </row>
    <row r="333232" spans="16:16" x14ac:dyDescent="0.3">
      <c r="P333232" s="83"/>
    </row>
    <row r="333233" spans="16:16" x14ac:dyDescent="0.3">
      <c r="P333233" s="83"/>
    </row>
    <row r="333234" spans="16:16" x14ac:dyDescent="0.3">
      <c r="P333234" s="83"/>
    </row>
    <row r="333235" spans="16:16" x14ac:dyDescent="0.3">
      <c r="P333235" s="83"/>
    </row>
    <row r="333236" spans="16:16" x14ac:dyDescent="0.3">
      <c r="P333236" s="83"/>
    </row>
    <row r="333237" spans="16:16" x14ac:dyDescent="0.3">
      <c r="P333237" s="83"/>
    </row>
    <row r="333238" spans="16:16" x14ac:dyDescent="0.3">
      <c r="P333238" s="83"/>
    </row>
    <row r="333239" spans="16:16" x14ac:dyDescent="0.3">
      <c r="P333239" s="83"/>
    </row>
    <row r="333240" spans="16:16" x14ac:dyDescent="0.3">
      <c r="P333240" s="83"/>
    </row>
    <row r="333241" spans="16:16" x14ac:dyDescent="0.3">
      <c r="P333241" s="83"/>
    </row>
    <row r="333242" spans="16:16" x14ac:dyDescent="0.3">
      <c r="P333242" s="83"/>
    </row>
    <row r="333243" spans="16:16" x14ac:dyDescent="0.3">
      <c r="P333243" s="83"/>
    </row>
    <row r="333244" spans="16:16" x14ac:dyDescent="0.3">
      <c r="P333244" s="83"/>
    </row>
    <row r="333245" spans="16:16" x14ac:dyDescent="0.3">
      <c r="P333245" s="83"/>
    </row>
    <row r="333246" spans="16:16" x14ac:dyDescent="0.3">
      <c r="P333246" s="83"/>
    </row>
    <row r="333247" spans="16:16" x14ac:dyDescent="0.3">
      <c r="P333247" s="83"/>
    </row>
    <row r="333248" spans="16:16" x14ac:dyDescent="0.3">
      <c r="P333248" s="83"/>
    </row>
    <row r="333249" spans="16:16" x14ac:dyDescent="0.3">
      <c r="P333249" s="83"/>
    </row>
    <row r="333250" spans="16:16" x14ac:dyDescent="0.3">
      <c r="P333250" s="83"/>
    </row>
    <row r="333251" spans="16:16" x14ac:dyDescent="0.3">
      <c r="P333251" s="83"/>
    </row>
    <row r="333252" spans="16:16" x14ac:dyDescent="0.3">
      <c r="P333252" s="83"/>
    </row>
    <row r="333253" spans="16:16" x14ac:dyDescent="0.3">
      <c r="P333253" s="83"/>
    </row>
    <row r="333254" spans="16:16" x14ac:dyDescent="0.3">
      <c r="P333254" s="83"/>
    </row>
    <row r="333255" spans="16:16" x14ac:dyDescent="0.3">
      <c r="P333255" s="83"/>
    </row>
    <row r="333256" spans="16:16" x14ac:dyDescent="0.3">
      <c r="P333256" s="83"/>
    </row>
    <row r="333257" spans="16:16" x14ac:dyDescent="0.3">
      <c r="P333257" s="83"/>
    </row>
    <row r="333258" spans="16:16" x14ac:dyDescent="0.3">
      <c r="P333258" s="83"/>
    </row>
    <row r="333259" spans="16:16" x14ac:dyDescent="0.3">
      <c r="P333259" s="83"/>
    </row>
    <row r="333260" spans="16:16" x14ac:dyDescent="0.3">
      <c r="P333260" s="83"/>
    </row>
    <row r="333261" spans="16:16" x14ac:dyDescent="0.3">
      <c r="P333261" s="83"/>
    </row>
    <row r="333262" spans="16:16" x14ac:dyDescent="0.3">
      <c r="P333262" s="83"/>
    </row>
    <row r="333263" spans="16:16" x14ac:dyDescent="0.3">
      <c r="P333263" s="83"/>
    </row>
    <row r="333264" spans="16:16" x14ac:dyDescent="0.3">
      <c r="P333264" s="83"/>
    </row>
    <row r="333265" spans="16:16" x14ac:dyDescent="0.3">
      <c r="P333265" s="83"/>
    </row>
    <row r="333266" spans="16:16" x14ac:dyDescent="0.3">
      <c r="P333266" s="83"/>
    </row>
    <row r="333267" spans="16:16" x14ac:dyDescent="0.3">
      <c r="P333267" s="83"/>
    </row>
    <row r="333268" spans="16:16" x14ac:dyDescent="0.3">
      <c r="P333268" s="83"/>
    </row>
    <row r="333269" spans="16:16" x14ac:dyDescent="0.3">
      <c r="P333269" s="83"/>
    </row>
    <row r="333270" spans="16:16" x14ac:dyDescent="0.3">
      <c r="P333270" s="83"/>
    </row>
    <row r="333271" spans="16:16" x14ac:dyDescent="0.3">
      <c r="P333271" s="83"/>
    </row>
    <row r="333272" spans="16:16" x14ac:dyDescent="0.3">
      <c r="P333272" s="83"/>
    </row>
    <row r="333273" spans="16:16" x14ac:dyDescent="0.3">
      <c r="P333273" s="83"/>
    </row>
    <row r="333274" spans="16:16" x14ac:dyDescent="0.3">
      <c r="P333274" s="83"/>
    </row>
    <row r="333275" spans="16:16" x14ac:dyDescent="0.3">
      <c r="P333275" s="83"/>
    </row>
    <row r="333276" spans="16:16" x14ac:dyDescent="0.3">
      <c r="P333276" s="83"/>
    </row>
    <row r="333277" spans="16:16" x14ac:dyDescent="0.3">
      <c r="P333277" s="83"/>
    </row>
    <row r="333278" spans="16:16" x14ac:dyDescent="0.3">
      <c r="P333278" s="83"/>
    </row>
    <row r="333279" spans="16:16" x14ac:dyDescent="0.3">
      <c r="P333279" s="83"/>
    </row>
    <row r="333280" spans="16:16" x14ac:dyDescent="0.3">
      <c r="P333280" s="83"/>
    </row>
    <row r="333281" spans="16:16" x14ac:dyDescent="0.3">
      <c r="P333281" s="83"/>
    </row>
    <row r="333282" spans="16:16" x14ac:dyDescent="0.3">
      <c r="P333282" s="83"/>
    </row>
    <row r="333283" spans="16:16" x14ac:dyDescent="0.3">
      <c r="P333283" s="83"/>
    </row>
    <row r="333284" spans="16:16" x14ac:dyDescent="0.3">
      <c r="P333284" s="83"/>
    </row>
    <row r="333285" spans="16:16" x14ac:dyDescent="0.3">
      <c r="P333285" s="83"/>
    </row>
    <row r="333286" spans="16:16" x14ac:dyDescent="0.3">
      <c r="P333286" s="83"/>
    </row>
    <row r="333287" spans="16:16" x14ac:dyDescent="0.3">
      <c r="P333287" s="83"/>
    </row>
    <row r="333288" spans="16:16" x14ac:dyDescent="0.3">
      <c r="P333288" s="83"/>
    </row>
    <row r="333289" spans="16:16" x14ac:dyDescent="0.3">
      <c r="P333289" s="83"/>
    </row>
    <row r="333290" spans="16:16" x14ac:dyDescent="0.3">
      <c r="P333290" s="83"/>
    </row>
    <row r="333291" spans="16:16" x14ac:dyDescent="0.3">
      <c r="P333291" s="83"/>
    </row>
    <row r="333292" spans="16:16" x14ac:dyDescent="0.3">
      <c r="P333292" s="83"/>
    </row>
    <row r="333293" spans="16:16" x14ac:dyDescent="0.3">
      <c r="P333293" s="83"/>
    </row>
    <row r="333294" spans="16:16" x14ac:dyDescent="0.3">
      <c r="P333294" s="83"/>
    </row>
    <row r="333295" spans="16:16" x14ac:dyDescent="0.3">
      <c r="P333295" s="83"/>
    </row>
    <row r="333296" spans="16:16" x14ac:dyDescent="0.3">
      <c r="P333296" s="83"/>
    </row>
    <row r="333297" spans="16:16" x14ac:dyDescent="0.3">
      <c r="P333297" s="83"/>
    </row>
    <row r="333298" spans="16:16" x14ac:dyDescent="0.3">
      <c r="P333298" s="83"/>
    </row>
    <row r="333299" spans="16:16" x14ac:dyDescent="0.3">
      <c r="P333299" s="83"/>
    </row>
    <row r="333300" spans="16:16" x14ac:dyDescent="0.3">
      <c r="P333300" s="83"/>
    </row>
    <row r="333301" spans="16:16" x14ac:dyDescent="0.3">
      <c r="P333301" s="83"/>
    </row>
    <row r="333302" spans="16:16" x14ac:dyDescent="0.3">
      <c r="P333302" s="83"/>
    </row>
    <row r="333303" spans="16:16" x14ac:dyDescent="0.3">
      <c r="P333303" s="83"/>
    </row>
    <row r="333304" spans="16:16" x14ac:dyDescent="0.3">
      <c r="P333304" s="83"/>
    </row>
    <row r="333305" spans="16:16" x14ac:dyDescent="0.3">
      <c r="P333305" s="83"/>
    </row>
    <row r="333306" spans="16:16" x14ac:dyDescent="0.3">
      <c r="P333306" s="83"/>
    </row>
    <row r="333307" spans="16:16" x14ac:dyDescent="0.3">
      <c r="P333307" s="83"/>
    </row>
    <row r="333308" spans="16:16" x14ac:dyDescent="0.3">
      <c r="P333308" s="83"/>
    </row>
    <row r="333309" spans="16:16" x14ac:dyDescent="0.3">
      <c r="P333309" s="83"/>
    </row>
    <row r="333310" spans="16:16" x14ac:dyDescent="0.3">
      <c r="P333310" s="83"/>
    </row>
    <row r="333311" spans="16:16" x14ac:dyDescent="0.3">
      <c r="P333311" s="83"/>
    </row>
    <row r="333312" spans="16:16" x14ac:dyDescent="0.3">
      <c r="P333312" s="83"/>
    </row>
    <row r="333313" spans="16:16" x14ac:dyDescent="0.3">
      <c r="P333313" s="83"/>
    </row>
    <row r="333314" spans="16:16" x14ac:dyDescent="0.3">
      <c r="P333314" s="83"/>
    </row>
    <row r="333315" spans="16:16" x14ac:dyDescent="0.3">
      <c r="P333315" s="83"/>
    </row>
    <row r="333316" spans="16:16" x14ac:dyDescent="0.3">
      <c r="P333316" s="83"/>
    </row>
    <row r="333317" spans="16:16" x14ac:dyDescent="0.3">
      <c r="P333317" s="83"/>
    </row>
    <row r="333318" spans="16:16" x14ac:dyDescent="0.3">
      <c r="P333318" s="83"/>
    </row>
    <row r="333319" spans="16:16" x14ac:dyDescent="0.3">
      <c r="P333319" s="83"/>
    </row>
    <row r="333320" spans="16:16" x14ac:dyDescent="0.3">
      <c r="P333320" s="83"/>
    </row>
    <row r="333321" spans="16:16" x14ac:dyDescent="0.3">
      <c r="P333321" s="83"/>
    </row>
    <row r="333322" spans="16:16" x14ac:dyDescent="0.3">
      <c r="P333322" s="83"/>
    </row>
    <row r="333323" spans="16:16" x14ac:dyDescent="0.3">
      <c r="P333323" s="83"/>
    </row>
    <row r="333324" spans="16:16" x14ac:dyDescent="0.3">
      <c r="P333324" s="83"/>
    </row>
    <row r="333325" spans="16:16" x14ac:dyDescent="0.3">
      <c r="P333325" s="83"/>
    </row>
    <row r="333326" spans="16:16" x14ac:dyDescent="0.3">
      <c r="P333326" s="83"/>
    </row>
    <row r="333327" spans="16:16" x14ac:dyDescent="0.3">
      <c r="P333327" s="83"/>
    </row>
    <row r="333328" spans="16:16" x14ac:dyDescent="0.3">
      <c r="P333328" s="83"/>
    </row>
    <row r="333329" spans="16:16" x14ac:dyDescent="0.3">
      <c r="P333329" s="83"/>
    </row>
    <row r="333330" spans="16:16" x14ac:dyDescent="0.3">
      <c r="P333330" s="83"/>
    </row>
    <row r="333331" spans="16:16" x14ac:dyDescent="0.3">
      <c r="P333331" s="83"/>
    </row>
    <row r="333332" spans="16:16" x14ac:dyDescent="0.3">
      <c r="P333332" s="83"/>
    </row>
    <row r="333333" spans="16:16" x14ac:dyDescent="0.3">
      <c r="P333333" s="83"/>
    </row>
    <row r="333334" spans="16:16" x14ac:dyDescent="0.3">
      <c r="P333334" s="83"/>
    </row>
    <row r="333335" spans="16:16" x14ac:dyDescent="0.3">
      <c r="P333335" s="83"/>
    </row>
    <row r="333336" spans="16:16" x14ac:dyDescent="0.3">
      <c r="P333336" s="83"/>
    </row>
    <row r="333337" spans="16:16" x14ac:dyDescent="0.3">
      <c r="P333337" s="83"/>
    </row>
    <row r="333338" spans="16:16" x14ac:dyDescent="0.3">
      <c r="P333338" s="83"/>
    </row>
    <row r="333339" spans="16:16" x14ac:dyDescent="0.3">
      <c r="P333339" s="83"/>
    </row>
    <row r="333340" spans="16:16" x14ac:dyDescent="0.3">
      <c r="P333340" s="83"/>
    </row>
    <row r="333341" spans="16:16" x14ac:dyDescent="0.3">
      <c r="P333341" s="83"/>
    </row>
    <row r="333342" spans="16:16" x14ac:dyDescent="0.3">
      <c r="P333342" s="83"/>
    </row>
    <row r="333343" spans="16:16" x14ac:dyDescent="0.3">
      <c r="P333343" s="83"/>
    </row>
    <row r="333344" spans="16:16" x14ac:dyDescent="0.3">
      <c r="P333344" s="83"/>
    </row>
    <row r="333345" spans="16:16" x14ac:dyDescent="0.3">
      <c r="P333345" s="83"/>
    </row>
    <row r="333346" spans="16:16" x14ac:dyDescent="0.3">
      <c r="P333346" s="83"/>
    </row>
    <row r="333347" spans="16:16" x14ac:dyDescent="0.3">
      <c r="P333347" s="83"/>
    </row>
    <row r="333348" spans="16:16" x14ac:dyDescent="0.3">
      <c r="P333348" s="83"/>
    </row>
    <row r="333349" spans="16:16" x14ac:dyDescent="0.3">
      <c r="P333349" s="83"/>
    </row>
    <row r="333350" spans="16:16" x14ac:dyDescent="0.3">
      <c r="P333350" s="83"/>
    </row>
    <row r="333351" spans="16:16" x14ac:dyDescent="0.3">
      <c r="P333351" s="83"/>
    </row>
    <row r="333352" spans="16:16" x14ac:dyDescent="0.3">
      <c r="P333352" s="83"/>
    </row>
    <row r="333353" spans="16:16" x14ac:dyDescent="0.3">
      <c r="P333353" s="83"/>
    </row>
    <row r="333354" spans="16:16" x14ac:dyDescent="0.3">
      <c r="P333354" s="83"/>
    </row>
    <row r="333355" spans="16:16" x14ac:dyDescent="0.3">
      <c r="P333355" s="83"/>
    </row>
    <row r="333356" spans="16:16" x14ac:dyDescent="0.3">
      <c r="P333356" s="83"/>
    </row>
    <row r="333357" spans="16:16" x14ac:dyDescent="0.3">
      <c r="P333357" s="83"/>
    </row>
    <row r="333358" spans="16:16" x14ac:dyDescent="0.3">
      <c r="P333358" s="83"/>
    </row>
    <row r="333359" spans="16:16" x14ac:dyDescent="0.3">
      <c r="P333359" s="83"/>
    </row>
    <row r="333360" spans="16:16" x14ac:dyDescent="0.3">
      <c r="P333360" s="83"/>
    </row>
    <row r="333361" spans="16:16" x14ac:dyDescent="0.3">
      <c r="P333361" s="83"/>
    </row>
    <row r="333362" spans="16:16" x14ac:dyDescent="0.3">
      <c r="P333362" s="83"/>
    </row>
    <row r="333363" spans="16:16" x14ac:dyDescent="0.3">
      <c r="P333363" s="83"/>
    </row>
    <row r="333364" spans="16:16" x14ac:dyDescent="0.3">
      <c r="P333364" s="83"/>
    </row>
    <row r="333365" spans="16:16" x14ac:dyDescent="0.3">
      <c r="P333365" s="83"/>
    </row>
    <row r="333366" spans="16:16" x14ac:dyDescent="0.3">
      <c r="P333366" s="83"/>
    </row>
    <row r="333367" spans="16:16" x14ac:dyDescent="0.3">
      <c r="P333367" s="83"/>
    </row>
    <row r="333368" spans="16:16" x14ac:dyDescent="0.3">
      <c r="P333368" s="83"/>
    </row>
    <row r="333369" spans="16:16" x14ac:dyDescent="0.3">
      <c r="P333369" s="83"/>
    </row>
    <row r="333370" spans="16:16" x14ac:dyDescent="0.3">
      <c r="P333370" s="83"/>
    </row>
    <row r="333371" spans="16:16" x14ac:dyDescent="0.3">
      <c r="P333371" s="83"/>
    </row>
    <row r="333372" spans="16:16" x14ac:dyDescent="0.3">
      <c r="P333372" s="83"/>
    </row>
    <row r="333373" spans="16:16" x14ac:dyDescent="0.3">
      <c r="P333373" s="83"/>
    </row>
    <row r="333374" spans="16:16" x14ac:dyDescent="0.3">
      <c r="P333374" s="83"/>
    </row>
    <row r="333375" spans="16:16" x14ac:dyDescent="0.3">
      <c r="P333375" s="83"/>
    </row>
    <row r="333376" spans="16:16" x14ac:dyDescent="0.3">
      <c r="P333376" s="83"/>
    </row>
    <row r="333377" spans="16:16" x14ac:dyDescent="0.3">
      <c r="P333377" s="83"/>
    </row>
    <row r="333378" spans="16:16" x14ac:dyDescent="0.3">
      <c r="P333378" s="83"/>
    </row>
    <row r="333379" spans="16:16" x14ac:dyDescent="0.3">
      <c r="P333379" s="83"/>
    </row>
    <row r="333380" spans="16:16" x14ac:dyDescent="0.3">
      <c r="P333380" s="83"/>
    </row>
    <row r="333381" spans="16:16" x14ac:dyDescent="0.3">
      <c r="P333381" s="83"/>
    </row>
    <row r="333382" spans="16:16" x14ac:dyDescent="0.3">
      <c r="P333382" s="83"/>
    </row>
    <row r="333383" spans="16:16" x14ac:dyDescent="0.3">
      <c r="P333383" s="83"/>
    </row>
    <row r="333384" spans="16:16" x14ac:dyDescent="0.3">
      <c r="P333384" s="83"/>
    </row>
    <row r="333385" spans="16:16" x14ac:dyDescent="0.3">
      <c r="P333385" s="83"/>
    </row>
    <row r="333386" spans="16:16" x14ac:dyDescent="0.3">
      <c r="P333386" s="83"/>
    </row>
    <row r="333387" spans="16:16" x14ac:dyDescent="0.3">
      <c r="P333387" s="83"/>
    </row>
    <row r="333388" spans="16:16" x14ac:dyDescent="0.3">
      <c r="P333388" s="83"/>
    </row>
    <row r="333389" spans="16:16" x14ac:dyDescent="0.3">
      <c r="P333389" s="83"/>
    </row>
    <row r="333390" spans="16:16" x14ac:dyDescent="0.3">
      <c r="P333390" s="83"/>
    </row>
    <row r="333391" spans="16:16" x14ac:dyDescent="0.3">
      <c r="P333391" s="83"/>
    </row>
    <row r="333392" spans="16:16" x14ac:dyDescent="0.3">
      <c r="P333392" s="83"/>
    </row>
    <row r="333393" spans="16:16" x14ac:dyDescent="0.3">
      <c r="P333393" s="83"/>
    </row>
    <row r="333394" spans="16:16" x14ac:dyDescent="0.3">
      <c r="P333394" s="83"/>
    </row>
    <row r="333395" spans="16:16" x14ac:dyDescent="0.3">
      <c r="P333395" s="83"/>
    </row>
    <row r="333396" spans="16:16" x14ac:dyDescent="0.3">
      <c r="P333396" s="83"/>
    </row>
    <row r="333397" spans="16:16" x14ac:dyDescent="0.3">
      <c r="P333397" s="83"/>
    </row>
    <row r="333398" spans="16:16" x14ac:dyDescent="0.3">
      <c r="P333398" s="83"/>
    </row>
    <row r="333399" spans="16:16" x14ac:dyDescent="0.3">
      <c r="P333399" s="83"/>
    </row>
    <row r="333400" spans="16:16" x14ac:dyDescent="0.3">
      <c r="P333400" s="83"/>
    </row>
    <row r="333401" spans="16:16" x14ac:dyDescent="0.3">
      <c r="P333401" s="83"/>
    </row>
    <row r="333402" spans="16:16" x14ac:dyDescent="0.3">
      <c r="P333402" s="83"/>
    </row>
    <row r="333403" spans="16:16" x14ac:dyDescent="0.3">
      <c r="P333403" s="83"/>
    </row>
    <row r="333404" spans="16:16" x14ac:dyDescent="0.3">
      <c r="P333404" s="83"/>
    </row>
    <row r="333405" spans="16:16" x14ac:dyDescent="0.3">
      <c r="P333405" s="83"/>
    </row>
    <row r="333406" spans="16:16" x14ac:dyDescent="0.3">
      <c r="P333406" s="83"/>
    </row>
    <row r="333407" spans="16:16" x14ac:dyDescent="0.3">
      <c r="P333407" s="83"/>
    </row>
    <row r="333408" spans="16:16" x14ac:dyDescent="0.3">
      <c r="P333408" s="83"/>
    </row>
    <row r="333409" spans="16:16" x14ac:dyDescent="0.3">
      <c r="P333409" s="83"/>
    </row>
    <row r="333410" spans="16:16" x14ac:dyDescent="0.3">
      <c r="P333410" s="83"/>
    </row>
    <row r="333411" spans="16:16" x14ac:dyDescent="0.3">
      <c r="P333411" s="83"/>
    </row>
    <row r="333412" spans="16:16" x14ac:dyDescent="0.3">
      <c r="P333412" s="83"/>
    </row>
    <row r="333413" spans="16:16" x14ac:dyDescent="0.3">
      <c r="P333413" s="83"/>
    </row>
    <row r="333414" spans="16:16" x14ac:dyDescent="0.3">
      <c r="P333414" s="83"/>
    </row>
    <row r="333415" spans="16:16" x14ac:dyDescent="0.3">
      <c r="P333415" s="83"/>
    </row>
    <row r="333416" spans="16:16" x14ac:dyDescent="0.3">
      <c r="P333416" s="83"/>
    </row>
    <row r="333417" spans="16:16" x14ac:dyDescent="0.3">
      <c r="P333417" s="83"/>
    </row>
    <row r="333418" spans="16:16" x14ac:dyDescent="0.3">
      <c r="P333418" s="83"/>
    </row>
    <row r="333419" spans="16:16" x14ac:dyDescent="0.3">
      <c r="P333419" s="83"/>
    </row>
    <row r="333420" spans="16:16" x14ac:dyDescent="0.3">
      <c r="P333420" s="83"/>
    </row>
    <row r="333421" spans="16:16" x14ac:dyDescent="0.3">
      <c r="P333421" s="83"/>
    </row>
    <row r="333422" spans="16:16" x14ac:dyDescent="0.3">
      <c r="P333422" s="83"/>
    </row>
    <row r="333423" spans="16:16" x14ac:dyDescent="0.3">
      <c r="P333423" s="83"/>
    </row>
    <row r="333424" spans="16:16" x14ac:dyDescent="0.3">
      <c r="P333424" s="83"/>
    </row>
    <row r="333425" spans="16:16" x14ac:dyDescent="0.3">
      <c r="P333425" s="83"/>
    </row>
    <row r="333426" spans="16:16" x14ac:dyDescent="0.3">
      <c r="P333426" s="83"/>
    </row>
    <row r="333427" spans="16:16" x14ac:dyDescent="0.3">
      <c r="P333427" s="83"/>
    </row>
    <row r="333428" spans="16:16" x14ac:dyDescent="0.3">
      <c r="P333428" s="83"/>
    </row>
    <row r="333429" spans="16:16" x14ac:dyDescent="0.3">
      <c r="P333429" s="83"/>
    </row>
    <row r="333430" spans="16:16" x14ac:dyDescent="0.3">
      <c r="P333430" s="83"/>
    </row>
    <row r="333431" spans="16:16" x14ac:dyDescent="0.3">
      <c r="P333431" s="83"/>
    </row>
    <row r="333432" spans="16:16" x14ac:dyDescent="0.3">
      <c r="P333432" s="83"/>
    </row>
    <row r="333433" spans="16:16" x14ac:dyDescent="0.3">
      <c r="P333433" s="83"/>
    </row>
    <row r="333434" spans="16:16" x14ac:dyDescent="0.3">
      <c r="P333434" s="83"/>
    </row>
    <row r="333435" spans="16:16" x14ac:dyDescent="0.3">
      <c r="P333435" s="83"/>
    </row>
    <row r="333436" spans="16:16" x14ac:dyDescent="0.3">
      <c r="P333436" s="83"/>
    </row>
    <row r="333437" spans="16:16" x14ac:dyDescent="0.3">
      <c r="P333437" s="83"/>
    </row>
    <row r="333438" spans="16:16" x14ac:dyDescent="0.3">
      <c r="P333438" s="83"/>
    </row>
    <row r="333439" spans="16:16" x14ac:dyDescent="0.3">
      <c r="P333439" s="83"/>
    </row>
    <row r="333440" spans="16:16" x14ac:dyDescent="0.3">
      <c r="P333440" s="83"/>
    </row>
    <row r="333441" spans="16:16" x14ac:dyDescent="0.3">
      <c r="P333441" s="83"/>
    </row>
    <row r="333442" spans="16:16" x14ac:dyDescent="0.3">
      <c r="P333442" s="83"/>
    </row>
    <row r="333443" spans="16:16" x14ac:dyDescent="0.3">
      <c r="P333443" s="83"/>
    </row>
    <row r="333444" spans="16:16" x14ac:dyDescent="0.3">
      <c r="P333444" s="83"/>
    </row>
    <row r="333445" spans="16:16" x14ac:dyDescent="0.3">
      <c r="P333445" s="83"/>
    </row>
    <row r="333446" spans="16:16" x14ac:dyDescent="0.3">
      <c r="P333446" s="83"/>
    </row>
    <row r="333447" spans="16:16" x14ac:dyDescent="0.3">
      <c r="P333447" s="83"/>
    </row>
    <row r="333448" spans="16:16" x14ac:dyDescent="0.3">
      <c r="P333448" s="83"/>
    </row>
    <row r="333449" spans="16:16" x14ac:dyDescent="0.3">
      <c r="P333449" s="83"/>
    </row>
    <row r="333450" spans="16:16" x14ac:dyDescent="0.3">
      <c r="P333450" s="83"/>
    </row>
    <row r="333451" spans="16:16" x14ac:dyDescent="0.3">
      <c r="P333451" s="83"/>
    </row>
    <row r="333452" spans="16:16" x14ac:dyDescent="0.3">
      <c r="P333452" s="83"/>
    </row>
    <row r="333453" spans="16:16" x14ac:dyDescent="0.3">
      <c r="P333453" s="83"/>
    </row>
    <row r="333454" spans="16:16" x14ac:dyDescent="0.3">
      <c r="P333454" s="83"/>
    </row>
    <row r="333455" spans="16:16" x14ac:dyDescent="0.3">
      <c r="P333455" s="83"/>
    </row>
    <row r="333456" spans="16:16" x14ac:dyDescent="0.3">
      <c r="P333456" s="83"/>
    </row>
    <row r="333457" spans="16:16" x14ac:dyDescent="0.3">
      <c r="P333457" s="83"/>
    </row>
    <row r="333458" spans="16:16" x14ac:dyDescent="0.3">
      <c r="P333458" s="83"/>
    </row>
    <row r="333459" spans="16:16" x14ac:dyDescent="0.3">
      <c r="P333459" s="83"/>
    </row>
    <row r="333460" spans="16:16" x14ac:dyDescent="0.3">
      <c r="P333460" s="83"/>
    </row>
    <row r="333461" spans="16:16" x14ac:dyDescent="0.3">
      <c r="P333461" s="83"/>
    </row>
    <row r="333462" spans="16:16" x14ac:dyDescent="0.3">
      <c r="P333462" s="83"/>
    </row>
    <row r="333463" spans="16:16" x14ac:dyDescent="0.3">
      <c r="P333463" s="83"/>
    </row>
    <row r="333464" spans="16:16" x14ac:dyDescent="0.3">
      <c r="P333464" s="83"/>
    </row>
    <row r="333465" spans="16:16" x14ac:dyDescent="0.3">
      <c r="P333465" s="83"/>
    </row>
    <row r="333466" spans="16:16" x14ac:dyDescent="0.3">
      <c r="P333466" s="83"/>
    </row>
    <row r="333467" spans="16:16" x14ac:dyDescent="0.3">
      <c r="P333467" s="83"/>
    </row>
    <row r="333468" spans="16:16" x14ac:dyDescent="0.3">
      <c r="P333468" s="83"/>
    </row>
    <row r="333469" spans="16:16" x14ac:dyDescent="0.3">
      <c r="P333469" s="83"/>
    </row>
    <row r="333470" spans="16:16" x14ac:dyDescent="0.3">
      <c r="P333470" s="83"/>
    </row>
    <row r="333471" spans="16:16" x14ac:dyDescent="0.3">
      <c r="P333471" s="83"/>
    </row>
    <row r="333472" spans="16:16" x14ac:dyDescent="0.3">
      <c r="P333472" s="83"/>
    </row>
    <row r="333473" spans="16:16" x14ac:dyDescent="0.3">
      <c r="P333473" s="83"/>
    </row>
    <row r="333474" spans="16:16" x14ac:dyDescent="0.3">
      <c r="P333474" s="83"/>
    </row>
    <row r="333475" spans="16:16" x14ac:dyDescent="0.3">
      <c r="P333475" s="83"/>
    </row>
    <row r="333476" spans="16:16" x14ac:dyDescent="0.3">
      <c r="P333476" s="83"/>
    </row>
    <row r="333477" spans="16:16" x14ac:dyDescent="0.3">
      <c r="P333477" s="83"/>
    </row>
    <row r="333478" spans="16:16" x14ac:dyDescent="0.3">
      <c r="P333478" s="83"/>
    </row>
    <row r="333479" spans="16:16" x14ac:dyDescent="0.3">
      <c r="P333479" s="83"/>
    </row>
    <row r="333480" spans="16:16" x14ac:dyDescent="0.3">
      <c r="P333480" s="83"/>
    </row>
    <row r="333481" spans="16:16" x14ac:dyDescent="0.3">
      <c r="P333481" s="83"/>
    </row>
    <row r="333482" spans="16:16" x14ac:dyDescent="0.3">
      <c r="P333482" s="83"/>
    </row>
    <row r="333483" spans="16:16" x14ac:dyDescent="0.3">
      <c r="P333483" s="83"/>
    </row>
    <row r="333484" spans="16:16" x14ac:dyDescent="0.3">
      <c r="P333484" s="83"/>
    </row>
    <row r="333485" spans="16:16" x14ac:dyDescent="0.3">
      <c r="P333485" s="83"/>
    </row>
    <row r="333486" spans="16:16" x14ac:dyDescent="0.3">
      <c r="P333486" s="83"/>
    </row>
    <row r="333487" spans="16:16" x14ac:dyDescent="0.3">
      <c r="P333487" s="83"/>
    </row>
    <row r="333488" spans="16:16" x14ac:dyDescent="0.3">
      <c r="P333488" s="83"/>
    </row>
    <row r="333489" spans="16:16" x14ac:dyDescent="0.3">
      <c r="P333489" s="83"/>
    </row>
    <row r="333490" spans="16:16" x14ac:dyDescent="0.3">
      <c r="P333490" s="83"/>
    </row>
    <row r="333491" spans="16:16" x14ac:dyDescent="0.3">
      <c r="P333491" s="83"/>
    </row>
    <row r="333492" spans="16:16" x14ac:dyDescent="0.3">
      <c r="P333492" s="83"/>
    </row>
    <row r="333493" spans="16:16" x14ac:dyDescent="0.3">
      <c r="P333493" s="83"/>
    </row>
    <row r="333494" spans="16:16" x14ac:dyDescent="0.3">
      <c r="P333494" s="83"/>
    </row>
    <row r="333495" spans="16:16" x14ac:dyDescent="0.3">
      <c r="P333495" s="83"/>
    </row>
    <row r="333496" spans="16:16" x14ac:dyDescent="0.3">
      <c r="P333496" s="83"/>
    </row>
    <row r="333497" spans="16:16" x14ac:dyDescent="0.3">
      <c r="P333497" s="83"/>
    </row>
    <row r="333498" spans="16:16" x14ac:dyDescent="0.3">
      <c r="P333498" s="83"/>
    </row>
    <row r="333499" spans="16:16" x14ac:dyDescent="0.3">
      <c r="P333499" s="83"/>
    </row>
    <row r="333500" spans="16:16" x14ac:dyDescent="0.3">
      <c r="P333500" s="83"/>
    </row>
    <row r="333501" spans="16:16" x14ac:dyDescent="0.3">
      <c r="P333501" s="83"/>
    </row>
    <row r="333502" spans="16:16" x14ac:dyDescent="0.3">
      <c r="P333502" s="83"/>
    </row>
    <row r="333503" spans="16:16" x14ac:dyDescent="0.3">
      <c r="P333503" s="83"/>
    </row>
    <row r="333504" spans="16:16" x14ac:dyDescent="0.3">
      <c r="P333504" s="83"/>
    </row>
    <row r="333505" spans="16:16" x14ac:dyDescent="0.3">
      <c r="P333505" s="83"/>
    </row>
    <row r="333506" spans="16:16" x14ac:dyDescent="0.3">
      <c r="P333506" s="83"/>
    </row>
    <row r="333507" spans="16:16" x14ac:dyDescent="0.3">
      <c r="P333507" s="83"/>
    </row>
    <row r="333508" spans="16:16" x14ac:dyDescent="0.3">
      <c r="P333508" s="83"/>
    </row>
    <row r="333509" spans="16:16" x14ac:dyDescent="0.3">
      <c r="P333509" s="83"/>
    </row>
    <row r="333510" spans="16:16" x14ac:dyDescent="0.3">
      <c r="P333510" s="83"/>
    </row>
    <row r="333511" spans="16:16" x14ac:dyDescent="0.3">
      <c r="P333511" s="83"/>
    </row>
    <row r="333512" spans="16:16" x14ac:dyDescent="0.3">
      <c r="P333512" s="83"/>
    </row>
    <row r="333513" spans="16:16" x14ac:dyDescent="0.3">
      <c r="P333513" s="83"/>
    </row>
    <row r="333514" spans="16:16" x14ac:dyDescent="0.3">
      <c r="P333514" s="83"/>
    </row>
    <row r="333515" spans="16:16" x14ac:dyDescent="0.3">
      <c r="P333515" s="83"/>
    </row>
    <row r="333516" spans="16:16" x14ac:dyDescent="0.3">
      <c r="P333516" s="83"/>
    </row>
    <row r="333517" spans="16:16" x14ac:dyDescent="0.3">
      <c r="P333517" s="83"/>
    </row>
    <row r="333518" spans="16:16" x14ac:dyDescent="0.3">
      <c r="P333518" s="83"/>
    </row>
    <row r="333519" spans="16:16" x14ac:dyDescent="0.3">
      <c r="P333519" s="83"/>
    </row>
    <row r="333520" spans="16:16" x14ac:dyDescent="0.3">
      <c r="P333520" s="83"/>
    </row>
    <row r="333521" spans="16:16" x14ac:dyDescent="0.3">
      <c r="P333521" s="83"/>
    </row>
    <row r="333522" spans="16:16" x14ac:dyDescent="0.3">
      <c r="P333522" s="83"/>
    </row>
    <row r="333523" spans="16:16" x14ac:dyDescent="0.3">
      <c r="P333523" s="83"/>
    </row>
    <row r="333524" spans="16:16" x14ac:dyDescent="0.3">
      <c r="P333524" s="83"/>
    </row>
    <row r="333525" spans="16:16" x14ac:dyDescent="0.3">
      <c r="P333525" s="83"/>
    </row>
    <row r="333526" spans="16:16" x14ac:dyDescent="0.3">
      <c r="P333526" s="83"/>
    </row>
    <row r="333527" spans="16:16" x14ac:dyDescent="0.3">
      <c r="P333527" s="83"/>
    </row>
    <row r="333528" spans="16:16" x14ac:dyDescent="0.3">
      <c r="P333528" s="83"/>
    </row>
    <row r="333529" spans="16:16" x14ac:dyDescent="0.3">
      <c r="P333529" s="83"/>
    </row>
    <row r="333530" spans="16:16" x14ac:dyDescent="0.3">
      <c r="P333530" s="83"/>
    </row>
    <row r="333531" spans="16:16" x14ac:dyDescent="0.3">
      <c r="P333531" s="83"/>
    </row>
    <row r="333532" spans="16:16" x14ac:dyDescent="0.3">
      <c r="P333532" s="83"/>
    </row>
    <row r="333533" spans="16:16" x14ac:dyDescent="0.3">
      <c r="P333533" s="83"/>
    </row>
    <row r="333534" spans="16:16" x14ac:dyDescent="0.3">
      <c r="P333534" s="83"/>
    </row>
    <row r="333535" spans="16:16" x14ac:dyDescent="0.3">
      <c r="P333535" s="83"/>
    </row>
    <row r="333536" spans="16:16" x14ac:dyDescent="0.3">
      <c r="P333536" s="83"/>
    </row>
    <row r="333537" spans="16:16" x14ac:dyDescent="0.3">
      <c r="P333537" s="83"/>
    </row>
    <row r="333538" spans="16:16" x14ac:dyDescent="0.3">
      <c r="P333538" s="83"/>
    </row>
    <row r="333539" spans="16:16" x14ac:dyDescent="0.3">
      <c r="P333539" s="83"/>
    </row>
    <row r="333540" spans="16:16" x14ac:dyDescent="0.3">
      <c r="P333540" s="83"/>
    </row>
    <row r="333541" spans="16:16" x14ac:dyDescent="0.3">
      <c r="P333541" s="83"/>
    </row>
    <row r="333542" spans="16:16" x14ac:dyDescent="0.3">
      <c r="P333542" s="83"/>
    </row>
    <row r="333543" spans="16:16" x14ac:dyDescent="0.3">
      <c r="P333543" s="83"/>
    </row>
    <row r="333544" spans="16:16" x14ac:dyDescent="0.3">
      <c r="P333544" s="83"/>
    </row>
    <row r="333545" spans="16:16" x14ac:dyDescent="0.3">
      <c r="P333545" s="83"/>
    </row>
    <row r="333546" spans="16:16" x14ac:dyDescent="0.3">
      <c r="P333546" s="83"/>
    </row>
    <row r="333547" spans="16:16" x14ac:dyDescent="0.3">
      <c r="P333547" s="83"/>
    </row>
    <row r="333548" spans="16:16" x14ac:dyDescent="0.3">
      <c r="P333548" s="83"/>
    </row>
    <row r="333549" spans="16:16" x14ac:dyDescent="0.3">
      <c r="P333549" s="83"/>
    </row>
    <row r="333550" spans="16:16" x14ac:dyDescent="0.3">
      <c r="P333550" s="83"/>
    </row>
    <row r="333551" spans="16:16" x14ac:dyDescent="0.3">
      <c r="P333551" s="83"/>
    </row>
    <row r="333552" spans="16:16" x14ac:dyDescent="0.3">
      <c r="P333552" s="83"/>
    </row>
    <row r="333553" spans="16:16" x14ac:dyDescent="0.3">
      <c r="P333553" s="83"/>
    </row>
    <row r="333554" spans="16:16" x14ac:dyDescent="0.3">
      <c r="P333554" s="83"/>
    </row>
    <row r="333555" spans="16:16" x14ac:dyDescent="0.3">
      <c r="P333555" s="83"/>
    </row>
    <row r="333556" spans="16:16" x14ac:dyDescent="0.3">
      <c r="P333556" s="83"/>
    </row>
    <row r="333557" spans="16:16" x14ac:dyDescent="0.3">
      <c r="P333557" s="83"/>
    </row>
    <row r="333558" spans="16:16" x14ac:dyDescent="0.3">
      <c r="P333558" s="83"/>
    </row>
    <row r="333559" spans="16:16" x14ac:dyDescent="0.3">
      <c r="P333559" s="83"/>
    </row>
    <row r="333560" spans="16:16" x14ac:dyDescent="0.3">
      <c r="P333560" s="83"/>
    </row>
    <row r="333561" spans="16:16" x14ac:dyDescent="0.3">
      <c r="P333561" s="83"/>
    </row>
    <row r="333562" spans="16:16" x14ac:dyDescent="0.3">
      <c r="P333562" s="83"/>
    </row>
    <row r="333563" spans="16:16" x14ac:dyDescent="0.3">
      <c r="P333563" s="83"/>
    </row>
    <row r="333564" spans="16:16" x14ac:dyDescent="0.3">
      <c r="P333564" s="83"/>
    </row>
    <row r="333565" spans="16:16" x14ac:dyDescent="0.3">
      <c r="P333565" s="83"/>
    </row>
    <row r="333566" spans="16:16" x14ac:dyDescent="0.3">
      <c r="P333566" s="83"/>
    </row>
    <row r="333567" spans="16:16" x14ac:dyDescent="0.3">
      <c r="P333567" s="83"/>
    </row>
    <row r="333568" spans="16:16" x14ac:dyDescent="0.3">
      <c r="P333568" s="83"/>
    </row>
    <row r="333569" spans="16:16" x14ac:dyDescent="0.3">
      <c r="P333569" s="83"/>
    </row>
    <row r="333570" spans="16:16" x14ac:dyDescent="0.3">
      <c r="P333570" s="83"/>
    </row>
    <row r="333571" spans="16:16" x14ac:dyDescent="0.3">
      <c r="P333571" s="83"/>
    </row>
    <row r="333572" spans="16:16" x14ac:dyDescent="0.3">
      <c r="P333572" s="83"/>
    </row>
    <row r="333573" spans="16:16" x14ac:dyDescent="0.3">
      <c r="P333573" s="83"/>
    </row>
    <row r="333574" spans="16:16" x14ac:dyDescent="0.3">
      <c r="P333574" s="83"/>
    </row>
    <row r="333575" spans="16:16" x14ac:dyDescent="0.3">
      <c r="P333575" s="83"/>
    </row>
    <row r="333576" spans="16:16" x14ac:dyDescent="0.3">
      <c r="P333576" s="83"/>
    </row>
    <row r="333577" spans="16:16" x14ac:dyDescent="0.3">
      <c r="P333577" s="83"/>
    </row>
    <row r="333578" spans="16:16" x14ac:dyDescent="0.3">
      <c r="P333578" s="83"/>
    </row>
    <row r="333579" spans="16:16" x14ac:dyDescent="0.3">
      <c r="P333579" s="83"/>
    </row>
    <row r="333580" spans="16:16" x14ac:dyDescent="0.3">
      <c r="P333580" s="83"/>
    </row>
    <row r="333581" spans="16:16" x14ac:dyDescent="0.3">
      <c r="P333581" s="83"/>
    </row>
    <row r="333582" spans="16:16" x14ac:dyDescent="0.3">
      <c r="P333582" s="83"/>
    </row>
    <row r="333583" spans="16:16" x14ac:dyDescent="0.3">
      <c r="P333583" s="83"/>
    </row>
    <row r="333584" spans="16:16" x14ac:dyDescent="0.3">
      <c r="P333584" s="83"/>
    </row>
    <row r="333585" spans="16:16" x14ac:dyDescent="0.3">
      <c r="P333585" s="83"/>
    </row>
    <row r="333586" spans="16:16" x14ac:dyDescent="0.3">
      <c r="P333586" s="83"/>
    </row>
    <row r="333587" spans="16:16" x14ac:dyDescent="0.3">
      <c r="P333587" s="83"/>
    </row>
    <row r="333588" spans="16:16" x14ac:dyDescent="0.3">
      <c r="P333588" s="83"/>
    </row>
    <row r="333589" spans="16:16" x14ac:dyDescent="0.3">
      <c r="P333589" s="83"/>
    </row>
    <row r="333590" spans="16:16" x14ac:dyDescent="0.3">
      <c r="P333590" s="83"/>
    </row>
    <row r="333591" spans="16:16" x14ac:dyDescent="0.3">
      <c r="P333591" s="83"/>
    </row>
    <row r="333592" spans="16:16" x14ac:dyDescent="0.3">
      <c r="P333592" s="83"/>
    </row>
    <row r="333593" spans="16:16" x14ac:dyDescent="0.3">
      <c r="P333593" s="83"/>
    </row>
    <row r="333594" spans="16:16" x14ac:dyDescent="0.3">
      <c r="P333594" s="83"/>
    </row>
    <row r="333595" spans="16:16" x14ac:dyDescent="0.3">
      <c r="P333595" s="83"/>
    </row>
    <row r="333596" spans="16:16" x14ac:dyDescent="0.3">
      <c r="P333596" s="83"/>
    </row>
    <row r="333597" spans="16:16" x14ac:dyDescent="0.3">
      <c r="P333597" s="83"/>
    </row>
    <row r="333598" spans="16:16" x14ac:dyDescent="0.3">
      <c r="P333598" s="83"/>
    </row>
    <row r="333599" spans="16:16" x14ac:dyDescent="0.3">
      <c r="P333599" s="83"/>
    </row>
    <row r="333600" spans="16:16" x14ac:dyDescent="0.3">
      <c r="P333600" s="83"/>
    </row>
    <row r="333601" spans="16:16" x14ac:dyDescent="0.3">
      <c r="P333601" s="83"/>
    </row>
    <row r="333602" spans="16:16" x14ac:dyDescent="0.3">
      <c r="P333602" s="83"/>
    </row>
    <row r="333603" spans="16:16" x14ac:dyDescent="0.3">
      <c r="P333603" s="83"/>
    </row>
    <row r="333604" spans="16:16" x14ac:dyDescent="0.3">
      <c r="P333604" s="83"/>
    </row>
    <row r="333605" spans="16:16" x14ac:dyDescent="0.3">
      <c r="P333605" s="83"/>
    </row>
    <row r="333606" spans="16:16" x14ac:dyDescent="0.3">
      <c r="P333606" s="83"/>
    </row>
    <row r="333607" spans="16:16" x14ac:dyDescent="0.3">
      <c r="P333607" s="83"/>
    </row>
    <row r="333608" spans="16:16" x14ac:dyDescent="0.3">
      <c r="P333608" s="83"/>
    </row>
    <row r="333609" spans="16:16" x14ac:dyDescent="0.3">
      <c r="P333609" s="83"/>
    </row>
    <row r="333610" spans="16:16" x14ac:dyDescent="0.3">
      <c r="P333610" s="83"/>
    </row>
    <row r="333611" spans="16:16" x14ac:dyDescent="0.3">
      <c r="P333611" s="83"/>
    </row>
    <row r="333612" spans="16:16" x14ac:dyDescent="0.3">
      <c r="P333612" s="83"/>
    </row>
    <row r="333613" spans="16:16" x14ac:dyDescent="0.3">
      <c r="P333613" s="83"/>
    </row>
    <row r="333614" spans="16:16" x14ac:dyDescent="0.3">
      <c r="P333614" s="83"/>
    </row>
    <row r="333615" spans="16:16" x14ac:dyDescent="0.3">
      <c r="P333615" s="83"/>
    </row>
    <row r="333616" spans="16:16" x14ac:dyDescent="0.3">
      <c r="P333616" s="83"/>
    </row>
    <row r="333617" spans="16:16" x14ac:dyDescent="0.3">
      <c r="P333617" s="83"/>
    </row>
    <row r="333618" spans="16:16" x14ac:dyDescent="0.3">
      <c r="P333618" s="83"/>
    </row>
    <row r="333619" spans="16:16" x14ac:dyDescent="0.3">
      <c r="P333619" s="83"/>
    </row>
    <row r="333620" spans="16:16" x14ac:dyDescent="0.3">
      <c r="P333620" s="83"/>
    </row>
    <row r="333621" spans="16:16" x14ac:dyDescent="0.3">
      <c r="P333621" s="83"/>
    </row>
    <row r="333622" spans="16:16" x14ac:dyDescent="0.3">
      <c r="P333622" s="83"/>
    </row>
    <row r="333623" spans="16:16" x14ac:dyDescent="0.3">
      <c r="P333623" s="83"/>
    </row>
    <row r="333624" spans="16:16" x14ac:dyDescent="0.3">
      <c r="P333624" s="83"/>
    </row>
    <row r="333625" spans="16:16" x14ac:dyDescent="0.3">
      <c r="P333625" s="83"/>
    </row>
    <row r="333626" spans="16:16" x14ac:dyDescent="0.3">
      <c r="P333626" s="83"/>
    </row>
    <row r="333627" spans="16:16" x14ac:dyDescent="0.3">
      <c r="P333627" s="83"/>
    </row>
    <row r="333628" spans="16:16" x14ac:dyDescent="0.3">
      <c r="P333628" s="83"/>
    </row>
    <row r="333629" spans="16:16" x14ac:dyDescent="0.3">
      <c r="P333629" s="83"/>
    </row>
    <row r="333630" spans="16:16" x14ac:dyDescent="0.3">
      <c r="P333630" s="83"/>
    </row>
    <row r="333631" spans="16:16" x14ac:dyDescent="0.3">
      <c r="P333631" s="83"/>
    </row>
    <row r="333632" spans="16:16" x14ac:dyDescent="0.3">
      <c r="P333632" s="83"/>
    </row>
    <row r="333633" spans="16:16" x14ac:dyDescent="0.3">
      <c r="P333633" s="83"/>
    </row>
    <row r="333634" spans="16:16" x14ac:dyDescent="0.3">
      <c r="P333634" s="83"/>
    </row>
    <row r="333635" spans="16:16" x14ac:dyDescent="0.3">
      <c r="P333635" s="83"/>
    </row>
    <row r="333636" spans="16:16" x14ac:dyDescent="0.3">
      <c r="P333636" s="83"/>
    </row>
    <row r="333637" spans="16:16" x14ac:dyDescent="0.3">
      <c r="P333637" s="83"/>
    </row>
    <row r="333638" spans="16:16" x14ac:dyDescent="0.3">
      <c r="P333638" s="83"/>
    </row>
    <row r="333639" spans="16:16" x14ac:dyDescent="0.3">
      <c r="P333639" s="83"/>
    </row>
    <row r="333640" spans="16:16" x14ac:dyDescent="0.3">
      <c r="P333640" s="83"/>
    </row>
    <row r="333641" spans="16:16" x14ac:dyDescent="0.3">
      <c r="P333641" s="83"/>
    </row>
    <row r="333642" spans="16:16" x14ac:dyDescent="0.3">
      <c r="P333642" s="83"/>
    </row>
    <row r="333643" spans="16:16" x14ac:dyDescent="0.3">
      <c r="P333643" s="83"/>
    </row>
    <row r="333644" spans="16:16" x14ac:dyDescent="0.3">
      <c r="P333644" s="83"/>
    </row>
    <row r="333645" spans="16:16" x14ac:dyDescent="0.3">
      <c r="P333645" s="83"/>
    </row>
    <row r="333646" spans="16:16" x14ac:dyDescent="0.3">
      <c r="P333646" s="83"/>
    </row>
    <row r="333647" spans="16:16" x14ac:dyDescent="0.3">
      <c r="P333647" s="83"/>
    </row>
    <row r="333648" spans="16:16" x14ac:dyDescent="0.3">
      <c r="P333648" s="83"/>
    </row>
    <row r="333649" spans="16:16" x14ac:dyDescent="0.3">
      <c r="P333649" s="83"/>
    </row>
    <row r="333650" spans="16:16" x14ac:dyDescent="0.3">
      <c r="P333650" s="83"/>
    </row>
    <row r="333651" spans="16:16" x14ac:dyDescent="0.3">
      <c r="P333651" s="83"/>
    </row>
    <row r="333652" spans="16:16" x14ac:dyDescent="0.3">
      <c r="P333652" s="83"/>
    </row>
    <row r="333653" spans="16:16" x14ac:dyDescent="0.3">
      <c r="P333653" s="83"/>
    </row>
    <row r="333654" spans="16:16" x14ac:dyDescent="0.3">
      <c r="P333654" s="83"/>
    </row>
    <row r="333655" spans="16:16" x14ac:dyDescent="0.3">
      <c r="P333655" s="83"/>
    </row>
    <row r="333656" spans="16:16" x14ac:dyDescent="0.3">
      <c r="P333656" s="83"/>
    </row>
    <row r="333657" spans="16:16" x14ac:dyDescent="0.3">
      <c r="P333657" s="83"/>
    </row>
    <row r="333658" spans="16:16" x14ac:dyDescent="0.3">
      <c r="P333658" s="83"/>
    </row>
    <row r="333659" spans="16:16" x14ac:dyDescent="0.3">
      <c r="P333659" s="83"/>
    </row>
    <row r="333660" spans="16:16" x14ac:dyDescent="0.3">
      <c r="P333660" s="83"/>
    </row>
    <row r="333661" spans="16:16" x14ac:dyDescent="0.3">
      <c r="P333661" s="83"/>
    </row>
    <row r="333662" spans="16:16" x14ac:dyDescent="0.3">
      <c r="P333662" s="83"/>
    </row>
    <row r="333663" spans="16:16" x14ac:dyDescent="0.3">
      <c r="P333663" s="83"/>
    </row>
    <row r="333664" spans="16:16" x14ac:dyDescent="0.3">
      <c r="P333664" s="83"/>
    </row>
    <row r="333665" spans="16:16" x14ac:dyDescent="0.3">
      <c r="P333665" s="83"/>
    </row>
    <row r="333666" spans="16:16" x14ac:dyDescent="0.3">
      <c r="P333666" s="83"/>
    </row>
    <row r="333667" spans="16:16" x14ac:dyDescent="0.3">
      <c r="P333667" s="83"/>
    </row>
    <row r="333668" spans="16:16" x14ac:dyDescent="0.3">
      <c r="P333668" s="83"/>
    </row>
    <row r="333669" spans="16:16" x14ac:dyDescent="0.3">
      <c r="P333669" s="83"/>
    </row>
    <row r="333670" spans="16:16" x14ac:dyDescent="0.3">
      <c r="P333670" s="83"/>
    </row>
    <row r="333671" spans="16:16" x14ac:dyDescent="0.3">
      <c r="P333671" s="83"/>
    </row>
    <row r="333672" spans="16:16" x14ac:dyDescent="0.3">
      <c r="P333672" s="83"/>
    </row>
    <row r="333673" spans="16:16" x14ac:dyDescent="0.3">
      <c r="P333673" s="83"/>
    </row>
    <row r="333674" spans="16:16" x14ac:dyDescent="0.3">
      <c r="P333674" s="83"/>
    </row>
    <row r="333675" spans="16:16" x14ac:dyDescent="0.3">
      <c r="P333675" s="83"/>
    </row>
    <row r="333676" spans="16:16" x14ac:dyDescent="0.3">
      <c r="P333676" s="83"/>
    </row>
    <row r="333677" spans="16:16" x14ac:dyDescent="0.3">
      <c r="P333677" s="83"/>
    </row>
    <row r="333678" spans="16:16" x14ac:dyDescent="0.3">
      <c r="P333678" s="83"/>
    </row>
    <row r="333679" spans="16:16" x14ac:dyDescent="0.3">
      <c r="P333679" s="83"/>
    </row>
    <row r="333680" spans="16:16" x14ac:dyDescent="0.3">
      <c r="P333680" s="83"/>
    </row>
    <row r="333681" spans="16:16" x14ac:dyDescent="0.3">
      <c r="P333681" s="83"/>
    </row>
    <row r="333682" spans="16:16" x14ac:dyDescent="0.3">
      <c r="P333682" s="83"/>
    </row>
    <row r="333683" spans="16:16" x14ac:dyDescent="0.3">
      <c r="P333683" s="83"/>
    </row>
    <row r="333684" spans="16:16" x14ac:dyDescent="0.3">
      <c r="P333684" s="83"/>
    </row>
    <row r="333685" spans="16:16" x14ac:dyDescent="0.3">
      <c r="P333685" s="83"/>
    </row>
    <row r="333686" spans="16:16" x14ac:dyDescent="0.3">
      <c r="P333686" s="83"/>
    </row>
    <row r="333687" spans="16:16" x14ac:dyDescent="0.3">
      <c r="P333687" s="83"/>
    </row>
    <row r="333688" spans="16:16" x14ac:dyDescent="0.3">
      <c r="P333688" s="83"/>
    </row>
    <row r="333689" spans="16:16" x14ac:dyDescent="0.3">
      <c r="P333689" s="83"/>
    </row>
    <row r="333690" spans="16:16" x14ac:dyDescent="0.3">
      <c r="P333690" s="83"/>
    </row>
    <row r="333691" spans="16:16" x14ac:dyDescent="0.3">
      <c r="P333691" s="83"/>
    </row>
    <row r="333692" spans="16:16" x14ac:dyDescent="0.3">
      <c r="P333692" s="83"/>
    </row>
    <row r="333693" spans="16:16" x14ac:dyDescent="0.3">
      <c r="P333693" s="83"/>
    </row>
    <row r="333694" spans="16:16" x14ac:dyDescent="0.3">
      <c r="P333694" s="83"/>
    </row>
    <row r="333695" spans="16:16" x14ac:dyDescent="0.3">
      <c r="P333695" s="83"/>
    </row>
    <row r="333696" spans="16:16" x14ac:dyDescent="0.3">
      <c r="P333696" s="83"/>
    </row>
    <row r="333697" spans="16:16" x14ac:dyDescent="0.3">
      <c r="P333697" s="83"/>
    </row>
    <row r="333698" spans="16:16" x14ac:dyDescent="0.3">
      <c r="P333698" s="83"/>
    </row>
    <row r="333699" spans="16:16" x14ac:dyDescent="0.3">
      <c r="P333699" s="83"/>
    </row>
    <row r="333700" spans="16:16" x14ac:dyDescent="0.3">
      <c r="P333700" s="83"/>
    </row>
    <row r="333701" spans="16:16" x14ac:dyDescent="0.3">
      <c r="P333701" s="83"/>
    </row>
    <row r="333702" spans="16:16" x14ac:dyDescent="0.3">
      <c r="P333702" s="83"/>
    </row>
    <row r="333703" spans="16:16" x14ac:dyDescent="0.3">
      <c r="P333703" s="83"/>
    </row>
    <row r="333704" spans="16:16" x14ac:dyDescent="0.3">
      <c r="P333704" s="83"/>
    </row>
    <row r="333705" spans="16:16" x14ac:dyDescent="0.3">
      <c r="P333705" s="83"/>
    </row>
    <row r="333706" spans="16:16" x14ac:dyDescent="0.3">
      <c r="P333706" s="83"/>
    </row>
    <row r="333707" spans="16:16" x14ac:dyDescent="0.3">
      <c r="P333707" s="83"/>
    </row>
    <row r="333708" spans="16:16" x14ac:dyDescent="0.3">
      <c r="P333708" s="83"/>
    </row>
    <row r="333709" spans="16:16" x14ac:dyDescent="0.3">
      <c r="P333709" s="83"/>
    </row>
    <row r="333710" spans="16:16" x14ac:dyDescent="0.3">
      <c r="P333710" s="83"/>
    </row>
    <row r="333711" spans="16:16" x14ac:dyDescent="0.3">
      <c r="P333711" s="83"/>
    </row>
    <row r="333712" spans="16:16" x14ac:dyDescent="0.3">
      <c r="P333712" s="83"/>
    </row>
    <row r="333713" spans="16:16" x14ac:dyDescent="0.3">
      <c r="P333713" s="83"/>
    </row>
    <row r="333714" spans="16:16" x14ac:dyDescent="0.3">
      <c r="P333714" s="83"/>
    </row>
    <row r="333715" spans="16:16" x14ac:dyDescent="0.3">
      <c r="P333715" s="83"/>
    </row>
    <row r="333716" spans="16:16" x14ac:dyDescent="0.3">
      <c r="P333716" s="83"/>
    </row>
    <row r="333717" spans="16:16" x14ac:dyDescent="0.3">
      <c r="P333717" s="83"/>
    </row>
    <row r="333718" spans="16:16" x14ac:dyDescent="0.3">
      <c r="P333718" s="83"/>
    </row>
    <row r="333719" spans="16:16" x14ac:dyDescent="0.3">
      <c r="P333719" s="83"/>
    </row>
    <row r="333720" spans="16:16" x14ac:dyDescent="0.3">
      <c r="P333720" s="83"/>
    </row>
    <row r="333721" spans="16:16" x14ac:dyDescent="0.3">
      <c r="P333721" s="83"/>
    </row>
    <row r="333722" spans="16:16" x14ac:dyDescent="0.3">
      <c r="P333722" s="83"/>
    </row>
    <row r="333723" spans="16:16" x14ac:dyDescent="0.3">
      <c r="P333723" s="83"/>
    </row>
    <row r="333724" spans="16:16" x14ac:dyDescent="0.3">
      <c r="P333724" s="83"/>
    </row>
    <row r="333725" spans="16:16" x14ac:dyDescent="0.3">
      <c r="P333725" s="83"/>
    </row>
    <row r="333726" spans="16:16" x14ac:dyDescent="0.3">
      <c r="P333726" s="83"/>
    </row>
    <row r="333727" spans="16:16" x14ac:dyDescent="0.3">
      <c r="P333727" s="83"/>
    </row>
    <row r="333728" spans="16:16" x14ac:dyDescent="0.3">
      <c r="P333728" s="83"/>
    </row>
    <row r="333729" spans="16:16" x14ac:dyDescent="0.3">
      <c r="P333729" s="83"/>
    </row>
    <row r="333730" spans="16:16" x14ac:dyDescent="0.3">
      <c r="P333730" s="83"/>
    </row>
    <row r="333731" spans="16:16" x14ac:dyDescent="0.3">
      <c r="P333731" s="83"/>
    </row>
    <row r="333732" spans="16:16" x14ac:dyDescent="0.3">
      <c r="P333732" s="83"/>
    </row>
    <row r="333733" spans="16:16" x14ac:dyDescent="0.3">
      <c r="P333733" s="83"/>
    </row>
    <row r="333734" spans="16:16" x14ac:dyDescent="0.3">
      <c r="P333734" s="83"/>
    </row>
    <row r="333735" spans="16:16" x14ac:dyDescent="0.3">
      <c r="P333735" s="83"/>
    </row>
    <row r="333736" spans="16:16" x14ac:dyDescent="0.3">
      <c r="P333736" s="83"/>
    </row>
    <row r="333737" spans="16:16" x14ac:dyDescent="0.3">
      <c r="P333737" s="83"/>
    </row>
    <row r="333738" spans="16:16" x14ac:dyDescent="0.3">
      <c r="P333738" s="83"/>
    </row>
    <row r="333739" spans="16:16" x14ac:dyDescent="0.3">
      <c r="P333739" s="83"/>
    </row>
    <row r="333740" spans="16:16" x14ac:dyDescent="0.3">
      <c r="P333740" s="83"/>
    </row>
    <row r="333741" spans="16:16" x14ac:dyDescent="0.3">
      <c r="P333741" s="83"/>
    </row>
    <row r="333742" spans="16:16" x14ac:dyDescent="0.3">
      <c r="P333742" s="83"/>
    </row>
    <row r="333743" spans="16:16" x14ac:dyDescent="0.3">
      <c r="P333743" s="83"/>
    </row>
    <row r="333744" spans="16:16" x14ac:dyDescent="0.3">
      <c r="P333744" s="83"/>
    </row>
    <row r="333745" spans="16:16" x14ac:dyDescent="0.3">
      <c r="P333745" s="83"/>
    </row>
    <row r="333746" spans="16:16" x14ac:dyDescent="0.3">
      <c r="P333746" s="83"/>
    </row>
    <row r="333747" spans="16:16" x14ac:dyDescent="0.3">
      <c r="P333747" s="83"/>
    </row>
    <row r="333748" spans="16:16" x14ac:dyDescent="0.3">
      <c r="P333748" s="83"/>
    </row>
    <row r="333749" spans="16:16" x14ac:dyDescent="0.3">
      <c r="P333749" s="83"/>
    </row>
    <row r="333750" spans="16:16" x14ac:dyDescent="0.3">
      <c r="P333750" s="83"/>
    </row>
    <row r="333751" spans="16:16" x14ac:dyDescent="0.3">
      <c r="P333751" s="83"/>
    </row>
    <row r="333752" spans="16:16" x14ac:dyDescent="0.3">
      <c r="P333752" s="83"/>
    </row>
    <row r="333753" spans="16:16" x14ac:dyDescent="0.3">
      <c r="P333753" s="83"/>
    </row>
    <row r="333754" spans="16:16" x14ac:dyDescent="0.3">
      <c r="P333754" s="83"/>
    </row>
    <row r="333755" spans="16:16" x14ac:dyDescent="0.3">
      <c r="P333755" s="83"/>
    </row>
    <row r="333756" spans="16:16" x14ac:dyDescent="0.3">
      <c r="P333756" s="83"/>
    </row>
    <row r="333757" spans="16:16" x14ac:dyDescent="0.3">
      <c r="P333757" s="83"/>
    </row>
    <row r="333758" spans="16:16" x14ac:dyDescent="0.3">
      <c r="P333758" s="83"/>
    </row>
    <row r="333759" spans="16:16" x14ac:dyDescent="0.3">
      <c r="P333759" s="83"/>
    </row>
    <row r="333760" spans="16:16" x14ac:dyDescent="0.3">
      <c r="P333760" s="83"/>
    </row>
    <row r="333761" spans="16:16" x14ac:dyDescent="0.3">
      <c r="P333761" s="83"/>
    </row>
    <row r="333762" spans="16:16" x14ac:dyDescent="0.3">
      <c r="P333762" s="83"/>
    </row>
    <row r="333763" spans="16:16" x14ac:dyDescent="0.3">
      <c r="P333763" s="83"/>
    </row>
    <row r="333764" spans="16:16" x14ac:dyDescent="0.3">
      <c r="P333764" s="83"/>
    </row>
    <row r="333765" spans="16:16" x14ac:dyDescent="0.3">
      <c r="P333765" s="83"/>
    </row>
    <row r="333766" spans="16:16" x14ac:dyDescent="0.3">
      <c r="P333766" s="83"/>
    </row>
    <row r="333767" spans="16:16" x14ac:dyDescent="0.3">
      <c r="P333767" s="83"/>
    </row>
    <row r="333768" spans="16:16" x14ac:dyDescent="0.3">
      <c r="P333768" s="83"/>
    </row>
    <row r="333769" spans="16:16" x14ac:dyDescent="0.3">
      <c r="P333769" s="83"/>
    </row>
    <row r="333770" spans="16:16" x14ac:dyDescent="0.3">
      <c r="P333770" s="83"/>
    </row>
    <row r="333771" spans="16:16" x14ac:dyDescent="0.3">
      <c r="P333771" s="83"/>
    </row>
    <row r="333772" spans="16:16" x14ac:dyDescent="0.3">
      <c r="P333772" s="83"/>
    </row>
    <row r="333773" spans="16:16" x14ac:dyDescent="0.3">
      <c r="P333773" s="83"/>
    </row>
    <row r="333774" spans="16:16" x14ac:dyDescent="0.3">
      <c r="P333774" s="83"/>
    </row>
    <row r="333775" spans="16:16" x14ac:dyDescent="0.3">
      <c r="P333775" s="83"/>
    </row>
    <row r="333776" spans="16:16" x14ac:dyDescent="0.3">
      <c r="P333776" s="83"/>
    </row>
    <row r="333777" spans="16:16" x14ac:dyDescent="0.3">
      <c r="P333777" s="83"/>
    </row>
    <row r="333778" spans="16:16" x14ac:dyDescent="0.3">
      <c r="P333778" s="83"/>
    </row>
    <row r="333779" spans="16:16" x14ac:dyDescent="0.3">
      <c r="P333779" s="83"/>
    </row>
    <row r="333780" spans="16:16" x14ac:dyDescent="0.3">
      <c r="P333780" s="83"/>
    </row>
    <row r="333781" spans="16:16" x14ac:dyDescent="0.3">
      <c r="P333781" s="83"/>
    </row>
    <row r="333782" spans="16:16" x14ac:dyDescent="0.3">
      <c r="P333782" s="83"/>
    </row>
    <row r="333783" spans="16:16" x14ac:dyDescent="0.3">
      <c r="P333783" s="83"/>
    </row>
    <row r="333784" spans="16:16" x14ac:dyDescent="0.3">
      <c r="P333784" s="83"/>
    </row>
    <row r="333785" spans="16:16" x14ac:dyDescent="0.3">
      <c r="P333785" s="83"/>
    </row>
    <row r="333786" spans="16:16" x14ac:dyDescent="0.3">
      <c r="P333786" s="83"/>
    </row>
    <row r="333787" spans="16:16" x14ac:dyDescent="0.3">
      <c r="P333787" s="83"/>
    </row>
    <row r="333788" spans="16:16" x14ac:dyDescent="0.3">
      <c r="P333788" s="83"/>
    </row>
    <row r="333789" spans="16:16" x14ac:dyDescent="0.3">
      <c r="P333789" s="83"/>
    </row>
    <row r="333790" spans="16:16" x14ac:dyDescent="0.3">
      <c r="P333790" s="83"/>
    </row>
    <row r="333791" spans="16:16" x14ac:dyDescent="0.3">
      <c r="P333791" s="83"/>
    </row>
    <row r="333792" spans="16:16" x14ac:dyDescent="0.3">
      <c r="P333792" s="83"/>
    </row>
    <row r="333793" spans="16:16" x14ac:dyDescent="0.3">
      <c r="P333793" s="83"/>
    </row>
    <row r="333794" spans="16:16" x14ac:dyDescent="0.3">
      <c r="P333794" s="83"/>
    </row>
    <row r="333795" spans="16:16" x14ac:dyDescent="0.3">
      <c r="P333795" s="83"/>
    </row>
    <row r="333796" spans="16:16" x14ac:dyDescent="0.3">
      <c r="P333796" s="83"/>
    </row>
    <row r="333797" spans="16:16" x14ac:dyDescent="0.3">
      <c r="P333797" s="83"/>
    </row>
    <row r="333798" spans="16:16" x14ac:dyDescent="0.3">
      <c r="P333798" s="83"/>
    </row>
    <row r="333799" spans="16:16" x14ac:dyDescent="0.3">
      <c r="P333799" s="83"/>
    </row>
    <row r="333800" spans="16:16" x14ac:dyDescent="0.3">
      <c r="P333800" s="83"/>
    </row>
    <row r="333801" spans="16:16" x14ac:dyDescent="0.3">
      <c r="P333801" s="83"/>
    </row>
    <row r="333802" spans="16:16" x14ac:dyDescent="0.3">
      <c r="P333802" s="83"/>
    </row>
    <row r="333803" spans="16:16" x14ac:dyDescent="0.3">
      <c r="P333803" s="83"/>
    </row>
    <row r="333804" spans="16:16" x14ac:dyDescent="0.3">
      <c r="P333804" s="83"/>
    </row>
    <row r="333805" spans="16:16" x14ac:dyDescent="0.3">
      <c r="P333805" s="83"/>
    </row>
    <row r="333806" spans="16:16" x14ac:dyDescent="0.3">
      <c r="P333806" s="83"/>
    </row>
    <row r="333807" spans="16:16" x14ac:dyDescent="0.3">
      <c r="P333807" s="83"/>
    </row>
    <row r="333808" spans="16:16" x14ac:dyDescent="0.3">
      <c r="P333808" s="83"/>
    </row>
    <row r="333809" spans="16:16" x14ac:dyDescent="0.3">
      <c r="P333809" s="83"/>
    </row>
    <row r="333810" spans="16:16" x14ac:dyDescent="0.3">
      <c r="P333810" s="83"/>
    </row>
    <row r="333811" spans="16:16" x14ac:dyDescent="0.3">
      <c r="P333811" s="83"/>
    </row>
    <row r="333812" spans="16:16" x14ac:dyDescent="0.3">
      <c r="P333812" s="83"/>
    </row>
    <row r="333813" spans="16:16" x14ac:dyDescent="0.3">
      <c r="P333813" s="83"/>
    </row>
    <row r="333814" spans="16:16" x14ac:dyDescent="0.3">
      <c r="P333814" s="83"/>
    </row>
    <row r="333815" spans="16:16" x14ac:dyDescent="0.3">
      <c r="P333815" s="83"/>
    </row>
    <row r="333816" spans="16:16" x14ac:dyDescent="0.3">
      <c r="P333816" s="83"/>
    </row>
    <row r="333817" spans="16:16" x14ac:dyDescent="0.3">
      <c r="P333817" s="83"/>
    </row>
    <row r="333818" spans="16:16" x14ac:dyDescent="0.3">
      <c r="P333818" s="83"/>
    </row>
    <row r="333819" spans="16:16" x14ac:dyDescent="0.3">
      <c r="P333819" s="83"/>
    </row>
    <row r="333820" spans="16:16" x14ac:dyDescent="0.3">
      <c r="P333820" s="83"/>
    </row>
    <row r="333821" spans="16:16" x14ac:dyDescent="0.3">
      <c r="P333821" s="83"/>
    </row>
    <row r="333822" spans="16:16" x14ac:dyDescent="0.3">
      <c r="P333822" s="83"/>
    </row>
    <row r="333823" spans="16:16" x14ac:dyDescent="0.3">
      <c r="P333823" s="83"/>
    </row>
    <row r="333824" spans="16:16" x14ac:dyDescent="0.3">
      <c r="P333824" s="83"/>
    </row>
    <row r="333825" spans="16:16" x14ac:dyDescent="0.3">
      <c r="P333825" s="83"/>
    </row>
    <row r="333826" spans="16:16" x14ac:dyDescent="0.3">
      <c r="P333826" s="83"/>
    </row>
    <row r="333827" spans="16:16" x14ac:dyDescent="0.3">
      <c r="P333827" s="83"/>
    </row>
    <row r="333828" spans="16:16" x14ac:dyDescent="0.3">
      <c r="P333828" s="83"/>
    </row>
    <row r="333829" spans="16:16" x14ac:dyDescent="0.3">
      <c r="P333829" s="83"/>
    </row>
    <row r="333830" spans="16:16" x14ac:dyDescent="0.3">
      <c r="P333830" s="83"/>
    </row>
    <row r="333831" spans="16:16" x14ac:dyDescent="0.3">
      <c r="P333831" s="83"/>
    </row>
    <row r="333832" spans="16:16" x14ac:dyDescent="0.3">
      <c r="P333832" s="83"/>
    </row>
    <row r="333833" spans="16:16" x14ac:dyDescent="0.3">
      <c r="P333833" s="83"/>
    </row>
    <row r="333834" spans="16:16" x14ac:dyDescent="0.3">
      <c r="P333834" s="83"/>
    </row>
    <row r="333835" spans="16:16" x14ac:dyDescent="0.3">
      <c r="P333835" s="83"/>
    </row>
    <row r="333836" spans="16:16" x14ac:dyDescent="0.3">
      <c r="P333836" s="83"/>
    </row>
    <row r="333837" spans="16:16" x14ac:dyDescent="0.3">
      <c r="P333837" s="83"/>
    </row>
    <row r="333838" spans="16:16" x14ac:dyDescent="0.3">
      <c r="P333838" s="83"/>
    </row>
    <row r="333839" spans="16:16" x14ac:dyDescent="0.3">
      <c r="P333839" s="83"/>
    </row>
    <row r="333840" spans="16:16" x14ac:dyDescent="0.3">
      <c r="P333840" s="83"/>
    </row>
    <row r="333841" spans="16:16" x14ac:dyDescent="0.3">
      <c r="P333841" s="83"/>
    </row>
    <row r="333842" spans="16:16" x14ac:dyDescent="0.3">
      <c r="P333842" s="83"/>
    </row>
    <row r="333843" spans="16:16" x14ac:dyDescent="0.3">
      <c r="P333843" s="83"/>
    </row>
    <row r="333844" spans="16:16" x14ac:dyDescent="0.3">
      <c r="P333844" s="83"/>
    </row>
    <row r="333845" spans="16:16" x14ac:dyDescent="0.3">
      <c r="P333845" s="83"/>
    </row>
    <row r="333846" spans="16:16" x14ac:dyDescent="0.3">
      <c r="P333846" s="83"/>
    </row>
    <row r="333847" spans="16:16" x14ac:dyDescent="0.3">
      <c r="P333847" s="83"/>
    </row>
    <row r="333848" spans="16:16" x14ac:dyDescent="0.3">
      <c r="P333848" s="83"/>
    </row>
    <row r="333849" spans="16:16" x14ac:dyDescent="0.3">
      <c r="P333849" s="83"/>
    </row>
    <row r="333850" spans="16:16" x14ac:dyDescent="0.3">
      <c r="P333850" s="83"/>
    </row>
    <row r="333851" spans="16:16" x14ac:dyDescent="0.3">
      <c r="P333851" s="83"/>
    </row>
    <row r="333852" spans="16:16" x14ac:dyDescent="0.3">
      <c r="P333852" s="83"/>
    </row>
    <row r="333853" spans="16:16" x14ac:dyDescent="0.3">
      <c r="P333853" s="83"/>
    </row>
    <row r="333854" spans="16:16" x14ac:dyDescent="0.3">
      <c r="P333854" s="83"/>
    </row>
    <row r="333855" spans="16:16" x14ac:dyDescent="0.3">
      <c r="P333855" s="83"/>
    </row>
    <row r="333856" spans="16:16" x14ac:dyDescent="0.3">
      <c r="P333856" s="83"/>
    </row>
    <row r="333857" spans="16:16" x14ac:dyDescent="0.3">
      <c r="P333857" s="83"/>
    </row>
    <row r="333858" spans="16:16" x14ac:dyDescent="0.3">
      <c r="P333858" s="83"/>
    </row>
    <row r="333859" spans="16:16" x14ac:dyDescent="0.3">
      <c r="P333859" s="83"/>
    </row>
    <row r="333860" spans="16:16" x14ac:dyDescent="0.3">
      <c r="P333860" s="83"/>
    </row>
    <row r="333861" spans="16:16" x14ac:dyDescent="0.3">
      <c r="P333861" s="83"/>
    </row>
    <row r="333862" spans="16:16" x14ac:dyDescent="0.3">
      <c r="P333862" s="83"/>
    </row>
    <row r="333863" spans="16:16" x14ac:dyDescent="0.3">
      <c r="P333863" s="83"/>
    </row>
    <row r="333864" spans="16:16" x14ac:dyDescent="0.3">
      <c r="P333864" s="83"/>
    </row>
    <row r="333865" spans="16:16" x14ac:dyDescent="0.3">
      <c r="P333865" s="83"/>
    </row>
    <row r="333866" spans="16:16" x14ac:dyDescent="0.3">
      <c r="P333866" s="83"/>
    </row>
    <row r="333867" spans="16:16" x14ac:dyDescent="0.3">
      <c r="P333867" s="83"/>
    </row>
    <row r="333868" spans="16:16" x14ac:dyDescent="0.3">
      <c r="P333868" s="83"/>
    </row>
    <row r="333869" spans="16:16" x14ac:dyDescent="0.3">
      <c r="P333869" s="83"/>
    </row>
    <row r="333870" spans="16:16" x14ac:dyDescent="0.3">
      <c r="P333870" s="83"/>
    </row>
    <row r="333871" spans="16:16" x14ac:dyDescent="0.3">
      <c r="P333871" s="83"/>
    </row>
    <row r="333872" spans="16:16" x14ac:dyDescent="0.3">
      <c r="P333872" s="83"/>
    </row>
    <row r="333873" spans="16:16" x14ac:dyDescent="0.3">
      <c r="P333873" s="83"/>
    </row>
    <row r="333874" spans="16:16" x14ac:dyDescent="0.3">
      <c r="P333874" s="83"/>
    </row>
    <row r="333875" spans="16:16" x14ac:dyDescent="0.3">
      <c r="P333875" s="83"/>
    </row>
    <row r="333876" spans="16:16" x14ac:dyDescent="0.3">
      <c r="P333876" s="83"/>
    </row>
    <row r="333877" spans="16:16" x14ac:dyDescent="0.3">
      <c r="P333877" s="83"/>
    </row>
    <row r="333878" spans="16:16" x14ac:dyDescent="0.3">
      <c r="P333878" s="83"/>
    </row>
    <row r="333879" spans="16:16" x14ac:dyDescent="0.3">
      <c r="P333879" s="83"/>
    </row>
    <row r="333880" spans="16:16" x14ac:dyDescent="0.3">
      <c r="P333880" s="83"/>
    </row>
    <row r="333881" spans="16:16" x14ac:dyDescent="0.3">
      <c r="P333881" s="83"/>
    </row>
    <row r="333882" spans="16:16" x14ac:dyDescent="0.3">
      <c r="P333882" s="83"/>
    </row>
    <row r="333883" spans="16:16" x14ac:dyDescent="0.3">
      <c r="P333883" s="83"/>
    </row>
    <row r="333884" spans="16:16" x14ac:dyDescent="0.3">
      <c r="P333884" s="83"/>
    </row>
    <row r="333885" spans="16:16" x14ac:dyDescent="0.3">
      <c r="P333885" s="83"/>
    </row>
    <row r="333886" spans="16:16" x14ac:dyDescent="0.3">
      <c r="P333886" s="83"/>
    </row>
    <row r="333887" spans="16:16" x14ac:dyDescent="0.3">
      <c r="P333887" s="83"/>
    </row>
    <row r="333888" spans="16:16" x14ac:dyDescent="0.3">
      <c r="P333888" s="83"/>
    </row>
    <row r="333889" spans="16:16" x14ac:dyDescent="0.3">
      <c r="P333889" s="83"/>
    </row>
    <row r="333890" spans="16:16" x14ac:dyDescent="0.3">
      <c r="P333890" s="83"/>
    </row>
    <row r="333891" spans="16:16" x14ac:dyDescent="0.3">
      <c r="P333891" s="83"/>
    </row>
    <row r="333892" spans="16:16" x14ac:dyDescent="0.3">
      <c r="P333892" s="83"/>
    </row>
    <row r="333893" spans="16:16" x14ac:dyDescent="0.3">
      <c r="P333893" s="83"/>
    </row>
    <row r="333894" spans="16:16" x14ac:dyDescent="0.3">
      <c r="P333894" s="83"/>
    </row>
    <row r="333895" spans="16:16" x14ac:dyDescent="0.3">
      <c r="P333895" s="83"/>
    </row>
    <row r="333896" spans="16:16" x14ac:dyDescent="0.3">
      <c r="P333896" s="83"/>
    </row>
    <row r="333897" spans="16:16" x14ac:dyDescent="0.3">
      <c r="P333897" s="83"/>
    </row>
    <row r="333898" spans="16:16" x14ac:dyDescent="0.3">
      <c r="P333898" s="83"/>
    </row>
    <row r="333899" spans="16:16" x14ac:dyDescent="0.3">
      <c r="P333899" s="83"/>
    </row>
    <row r="333900" spans="16:16" x14ac:dyDescent="0.3">
      <c r="P333900" s="83"/>
    </row>
    <row r="333901" spans="16:16" x14ac:dyDescent="0.3">
      <c r="P333901" s="83"/>
    </row>
    <row r="333902" spans="16:16" x14ac:dyDescent="0.3">
      <c r="P333902" s="83"/>
    </row>
    <row r="333903" spans="16:16" x14ac:dyDescent="0.3">
      <c r="P333903" s="83"/>
    </row>
    <row r="333904" spans="16:16" x14ac:dyDescent="0.3">
      <c r="P333904" s="83"/>
    </row>
    <row r="333905" spans="16:16" x14ac:dyDescent="0.3">
      <c r="P333905" s="83"/>
    </row>
    <row r="333906" spans="16:16" x14ac:dyDescent="0.3">
      <c r="P333906" s="83"/>
    </row>
    <row r="333907" spans="16:16" x14ac:dyDescent="0.3">
      <c r="P333907" s="83"/>
    </row>
    <row r="333908" spans="16:16" x14ac:dyDescent="0.3">
      <c r="P333908" s="83"/>
    </row>
    <row r="333909" spans="16:16" x14ac:dyDescent="0.3">
      <c r="P333909" s="83"/>
    </row>
    <row r="333910" spans="16:16" x14ac:dyDescent="0.3">
      <c r="P333910" s="83"/>
    </row>
    <row r="333911" spans="16:16" x14ac:dyDescent="0.3">
      <c r="P333911" s="83"/>
    </row>
    <row r="333912" spans="16:16" x14ac:dyDescent="0.3">
      <c r="P333912" s="83"/>
    </row>
    <row r="333913" spans="16:16" x14ac:dyDescent="0.3">
      <c r="P333913" s="83"/>
    </row>
    <row r="333914" spans="16:16" x14ac:dyDescent="0.3">
      <c r="P333914" s="83"/>
    </row>
    <row r="333915" spans="16:16" x14ac:dyDescent="0.3">
      <c r="P333915" s="83"/>
    </row>
    <row r="333916" spans="16:16" x14ac:dyDescent="0.3">
      <c r="P333916" s="83"/>
    </row>
    <row r="333917" spans="16:16" x14ac:dyDescent="0.3">
      <c r="P333917" s="83"/>
    </row>
    <row r="333918" spans="16:16" x14ac:dyDescent="0.3">
      <c r="P333918" s="83"/>
    </row>
    <row r="333919" spans="16:16" x14ac:dyDescent="0.3">
      <c r="P333919" s="83"/>
    </row>
    <row r="333920" spans="16:16" x14ac:dyDescent="0.3">
      <c r="P333920" s="83"/>
    </row>
    <row r="333921" spans="16:16" x14ac:dyDescent="0.3">
      <c r="P333921" s="83"/>
    </row>
    <row r="333922" spans="16:16" x14ac:dyDescent="0.3">
      <c r="P333922" s="83"/>
    </row>
    <row r="333923" spans="16:16" x14ac:dyDescent="0.3">
      <c r="P333923" s="83"/>
    </row>
    <row r="333924" spans="16:16" x14ac:dyDescent="0.3">
      <c r="P333924" s="83"/>
    </row>
    <row r="333925" spans="16:16" x14ac:dyDescent="0.3">
      <c r="P333925" s="83"/>
    </row>
    <row r="333926" spans="16:16" x14ac:dyDescent="0.3">
      <c r="P333926" s="83"/>
    </row>
    <row r="333927" spans="16:16" x14ac:dyDescent="0.3">
      <c r="P333927" s="83"/>
    </row>
    <row r="333928" spans="16:16" x14ac:dyDescent="0.3">
      <c r="P333928" s="83"/>
    </row>
    <row r="333929" spans="16:16" x14ac:dyDescent="0.3">
      <c r="P333929" s="83"/>
    </row>
    <row r="333930" spans="16:16" x14ac:dyDescent="0.3">
      <c r="P333930" s="83"/>
    </row>
    <row r="333931" spans="16:16" x14ac:dyDescent="0.3">
      <c r="P333931" s="83"/>
    </row>
    <row r="333932" spans="16:16" x14ac:dyDescent="0.3">
      <c r="P333932" s="83"/>
    </row>
    <row r="333933" spans="16:16" x14ac:dyDescent="0.3">
      <c r="P333933" s="83"/>
    </row>
    <row r="333934" spans="16:16" x14ac:dyDescent="0.3">
      <c r="P333934" s="83"/>
    </row>
    <row r="333935" spans="16:16" x14ac:dyDescent="0.3">
      <c r="P333935" s="83"/>
    </row>
    <row r="333936" spans="16:16" x14ac:dyDescent="0.3">
      <c r="P333936" s="83"/>
    </row>
    <row r="333937" spans="16:16" x14ac:dyDescent="0.3">
      <c r="P333937" s="83"/>
    </row>
    <row r="333938" spans="16:16" x14ac:dyDescent="0.3">
      <c r="P333938" s="83"/>
    </row>
    <row r="333939" spans="16:16" x14ac:dyDescent="0.3">
      <c r="P333939" s="83"/>
    </row>
    <row r="333940" spans="16:16" x14ac:dyDescent="0.3">
      <c r="P333940" s="83"/>
    </row>
    <row r="333941" spans="16:16" x14ac:dyDescent="0.3">
      <c r="P333941" s="83"/>
    </row>
    <row r="333942" spans="16:16" x14ac:dyDescent="0.3">
      <c r="P333942" s="83"/>
    </row>
    <row r="333943" spans="16:16" x14ac:dyDescent="0.3">
      <c r="P333943" s="83"/>
    </row>
    <row r="333944" spans="16:16" x14ac:dyDescent="0.3">
      <c r="P333944" s="83"/>
    </row>
    <row r="333945" spans="16:16" x14ac:dyDescent="0.3">
      <c r="P333945" s="83"/>
    </row>
    <row r="333946" spans="16:16" x14ac:dyDescent="0.3">
      <c r="P333946" s="83"/>
    </row>
    <row r="333947" spans="16:16" x14ac:dyDescent="0.3">
      <c r="P333947" s="83"/>
    </row>
    <row r="333948" spans="16:16" x14ac:dyDescent="0.3">
      <c r="P333948" s="83"/>
    </row>
    <row r="333949" spans="16:16" x14ac:dyDescent="0.3">
      <c r="P333949" s="83"/>
    </row>
    <row r="333950" spans="16:16" x14ac:dyDescent="0.3">
      <c r="P333950" s="83"/>
    </row>
    <row r="333951" spans="16:16" x14ac:dyDescent="0.3">
      <c r="P333951" s="83"/>
    </row>
    <row r="333952" spans="16:16" x14ac:dyDescent="0.3">
      <c r="P333952" s="83"/>
    </row>
    <row r="333953" spans="16:16" x14ac:dyDescent="0.3">
      <c r="P333953" s="83"/>
    </row>
    <row r="333954" spans="16:16" x14ac:dyDescent="0.3">
      <c r="P333954" s="83"/>
    </row>
    <row r="333955" spans="16:16" x14ac:dyDescent="0.3">
      <c r="P333955" s="83"/>
    </row>
    <row r="333956" spans="16:16" x14ac:dyDescent="0.3">
      <c r="P333956" s="83"/>
    </row>
    <row r="333957" spans="16:16" x14ac:dyDescent="0.3">
      <c r="P333957" s="83"/>
    </row>
    <row r="333958" spans="16:16" x14ac:dyDescent="0.3">
      <c r="P333958" s="83"/>
    </row>
    <row r="333959" spans="16:16" x14ac:dyDescent="0.3">
      <c r="P333959" s="83"/>
    </row>
    <row r="333960" spans="16:16" x14ac:dyDescent="0.3">
      <c r="P333960" s="83"/>
    </row>
    <row r="333961" spans="16:16" x14ac:dyDescent="0.3">
      <c r="P333961" s="83"/>
    </row>
    <row r="333962" spans="16:16" x14ac:dyDescent="0.3">
      <c r="P333962" s="83"/>
    </row>
    <row r="333963" spans="16:16" x14ac:dyDescent="0.3">
      <c r="P333963" s="83"/>
    </row>
    <row r="333964" spans="16:16" x14ac:dyDescent="0.3">
      <c r="P333964" s="83"/>
    </row>
    <row r="333965" spans="16:16" x14ac:dyDescent="0.3">
      <c r="P333965" s="83"/>
    </row>
    <row r="333966" spans="16:16" x14ac:dyDescent="0.3">
      <c r="P333966" s="83"/>
    </row>
    <row r="333967" spans="16:16" x14ac:dyDescent="0.3">
      <c r="P333967" s="83"/>
    </row>
    <row r="333968" spans="16:16" x14ac:dyDescent="0.3">
      <c r="P333968" s="83"/>
    </row>
    <row r="333969" spans="16:16" x14ac:dyDescent="0.3">
      <c r="P333969" s="83"/>
    </row>
    <row r="333970" spans="16:16" x14ac:dyDescent="0.3">
      <c r="P333970" s="83"/>
    </row>
    <row r="333971" spans="16:16" x14ac:dyDescent="0.3">
      <c r="P333971" s="83"/>
    </row>
    <row r="333972" spans="16:16" x14ac:dyDescent="0.3">
      <c r="P333972" s="83"/>
    </row>
    <row r="333973" spans="16:16" x14ac:dyDescent="0.3">
      <c r="P333973" s="83"/>
    </row>
    <row r="333974" spans="16:16" x14ac:dyDescent="0.3">
      <c r="P333974" s="83"/>
    </row>
    <row r="333975" spans="16:16" x14ac:dyDescent="0.3">
      <c r="P333975" s="83"/>
    </row>
    <row r="333976" spans="16:16" x14ac:dyDescent="0.3">
      <c r="P333976" s="83"/>
    </row>
    <row r="333977" spans="16:16" x14ac:dyDescent="0.3">
      <c r="P333977" s="83"/>
    </row>
    <row r="333978" spans="16:16" x14ac:dyDescent="0.3">
      <c r="P333978" s="83"/>
    </row>
    <row r="333979" spans="16:16" x14ac:dyDescent="0.3">
      <c r="P333979" s="83"/>
    </row>
    <row r="333980" spans="16:16" x14ac:dyDescent="0.3">
      <c r="P333980" s="83"/>
    </row>
    <row r="333981" spans="16:16" x14ac:dyDescent="0.3">
      <c r="P333981" s="83"/>
    </row>
    <row r="333982" spans="16:16" x14ac:dyDescent="0.3">
      <c r="P333982" s="83"/>
    </row>
    <row r="333983" spans="16:16" x14ac:dyDescent="0.3">
      <c r="P333983" s="83"/>
    </row>
    <row r="333984" spans="16:16" x14ac:dyDescent="0.3">
      <c r="P333984" s="83"/>
    </row>
    <row r="333985" spans="16:16" x14ac:dyDescent="0.3">
      <c r="P333985" s="83"/>
    </row>
    <row r="333986" spans="16:16" x14ac:dyDescent="0.3">
      <c r="P333986" s="83"/>
    </row>
    <row r="333987" spans="16:16" x14ac:dyDescent="0.3">
      <c r="P333987" s="83"/>
    </row>
    <row r="333988" spans="16:16" x14ac:dyDescent="0.3">
      <c r="P333988" s="83"/>
    </row>
    <row r="333989" spans="16:16" x14ac:dyDescent="0.3">
      <c r="P333989" s="83"/>
    </row>
    <row r="333990" spans="16:16" x14ac:dyDescent="0.3">
      <c r="P333990" s="83"/>
    </row>
    <row r="333991" spans="16:16" x14ac:dyDescent="0.3">
      <c r="P333991" s="83"/>
    </row>
    <row r="333992" spans="16:16" x14ac:dyDescent="0.3">
      <c r="P333992" s="83"/>
    </row>
    <row r="333993" spans="16:16" x14ac:dyDescent="0.3">
      <c r="P333993" s="83"/>
    </row>
    <row r="333994" spans="16:16" x14ac:dyDescent="0.3">
      <c r="P333994" s="83"/>
    </row>
    <row r="333995" spans="16:16" x14ac:dyDescent="0.3">
      <c r="P333995" s="83"/>
    </row>
    <row r="333996" spans="16:16" x14ac:dyDescent="0.3">
      <c r="P333996" s="83"/>
    </row>
    <row r="333997" spans="16:16" x14ac:dyDescent="0.3">
      <c r="P333997" s="83"/>
    </row>
    <row r="333998" spans="16:16" x14ac:dyDescent="0.3">
      <c r="P333998" s="83"/>
    </row>
    <row r="333999" spans="16:16" x14ac:dyDescent="0.3">
      <c r="P333999" s="83"/>
    </row>
    <row r="334000" spans="16:16" x14ac:dyDescent="0.3">
      <c r="P334000" s="83"/>
    </row>
    <row r="334001" spans="16:16" x14ac:dyDescent="0.3">
      <c r="P334001" s="83"/>
    </row>
    <row r="334002" spans="16:16" x14ac:dyDescent="0.3">
      <c r="P334002" s="83"/>
    </row>
    <row r="334003" spans="16:16" x14ac:dyDescent="0.3">
      <c r="P334003" s="83"/>
    </row>
    <row r="334004" spans="16:16" x14ac:dyDescent="0.3">
      <c r="P334004" s="83"/>
    </row>
    <row r="334005" spans="16:16" x14ac:dyDescent="0.3">
      <c r="P334005" s="83"/>
    </row>
    <row r="334006" spans="16:16" x14ac:dyDescent="0.3">
      <c r="P334006" s="83"/>
    </row>
    <row r="334007" spans="16:16" x14ac:dyDescent="0.3">
      <c r="P334007" s="83"/>
    </row>
    <row r="334008" spans="16:16" x14ac:dyDescent="0.3">
      <c r="P334008" s="83"/>
    </row>
    <row r="334009" spans="16:16" x14ac:dyDescent="0.3">
      <c r="P334009" s="83"/>
    </row>
    <row r="334010" spans="16:16" x14ac:dyDescent="0.3">
      <c r="P334010" s="83"/>
    </row>
    <row r="334011" spans="16:16" x14ac:dyDescent="0.3">
      <c r="P334011" s="83"/>
    </row>
    <row r="334012" spans="16:16" x14ac:dyDescent="0.3">
      <c r="P334012" s="83"/>
    </row>
    <row r="334013" spans="16:16" x14ac:dyDescent="0.3">
      <c r="P334013" s="83"/>
    </row>
    <row r="334014" spans="16:16" x14ac:dyDescent="0.3">
      <c r="P334014" s="83"/>
    </row>
    <row r="334015" spans="16:16" x14ac:dyDescent="0.3">
      <c r="P334015" s="83"/>
    </row>
    <row r="334016" spans="16:16" x14ac:dyDescent="0.3">
      <c r="P334016" s="83"/>
    </row>
    <row r="334017" spans="16:16" x14ac:dyDescent="0.3">
      <c r="P334017" s="83"/>
    </row>
    <row r="334018" spans="16:16" x14ac:dyDescent="0.3">
      <c r="P334018" s="83"/>
    </row>
    <row r="334019" spans="16:16" x14ac:dyDescent="0.3">
      <c r="P334019" s="83"/>
    </row>
    <row r="334020" spans="16:16" x14ac:dyDescent="0.3">
      <c r="P334020" s="83"/>
    </row>
    <row r="334021" spans="16:16" x14ac:dyDescent="0.3">
      <c r="P334021" s="83"/>
    </row>
    <row r="334022" spans="16:16" x14ac:dyDescent="0.3">
      <c r="P334022" s="83"/>
    </row>
    <row r="334023" spans="16:16" x14ac:dyDescent="0.3">
      <c r="P334023" s="83"/>
    </row>
    <row r="334024" spans="16:16" x14ac:dyDescent="0.3">
      <c r="P334024" s="83"/>
    </row>
    <row r="334025" spans="16:16" x14ac:dyDescent="0.3">
      <c r="P334025" s="83"/>
    </row>
    <row r="334026" spans="16:16" x14ac:dyDescent="0.3">
      <c r="P334026" s="83"/>
    </row>
    <row r="334027" spans="16:16" x14ac:dyDescent="0.3">
      <c r="P334027" s="83"/>
    </row>
    <row r="334028" spans="16:16" x14ac:dyDescent="0.3">
      <c r="P334028" s="83"/>
    </row>
    <row r="334029" spans="16:16" x14ac:dyDescent="0.3">
      <c r="P334029" s="83"/>
    </row>
    <row r="334030" spans="16:16" x14ac:dyDescent="0.3">
      <c r="P334030" s="83"/>
    </row>
    <row r="334031" spans="16:16" x14ac:dyDescent="0.3">
      <c r="P334031" s="83"/>
    </row>
    <row r="334032" spans="16:16" x14ac:dyDescent="0.3">
      <c r="P334032" s="83"/>
    </row>
    <row r="334033" spans="16:16" x14ac:dyDescent="0.3">
      <c r="P334033" s="83"/>
    </row>
    <row r="334034" spans="16:16" x14ac:dyDescent="0.3">
      <c r="P334034" s="83"/>
    </row>
    <row r="334035" spans="16:16" x14ac:dyDescent="0.3">
      <c r="P334035" s="83"/>
    </row>
    <row r="334036" spans="16:16" x14ac:dyDescent="0.3">
      <c r="P334036" s="83"/>
    </row>
    <row r="334037" spans="16:16" x14ac:dyDescent="0.3">
      <c r="P334037" s="83"/>
    </row>
    <row r="334038" spans="16:16" x14ac:dyDescent="0.3">
      <c r="P334038" s="83"/>
    </row>
    <row r="334039" spans="16:16" x14ac:dyDescent="0.3">
      <c r="P334039" s="83"/>
    </row>
    <row r="334040" spans="16:16" x14ac:dyDescent="0.3">
      <c r="P334040" s="83"/>
    </row>
    <row r="334041" spans="16:16" x14ac:dyDescent="0.3">
      <c r="P334041" s="83"/>
    </row>
    <row r="334042" spans="16:16" x14ac:dyDescent="0.3">
      <c r="P334042" s="83"/>
    </row>
    <row r="334043" spans="16:16" x14ac:dyDescent="0.3">
      <c r="P334043" s="83"/>
    </row>
    <row r="334044" spans="16:16" x14ac:dyDescent="0.3">
      <c r="P334044" s="83"/>
    </row>
    <row r="334045" spans="16:16" x14ac:dyDescent="0.3">
      <c r="P334045" s="83"/>
    </row>
    <row r="334046" spans="16:16" x14ac:dyDescent="0.3">
      <c r="P334046" s="83"/>
    </row>
    <row r="334047" spans="16:16" x14ac:dyDescent="0.3">
      <c r="P334047" s="83"/>
    </row>
    <row r="334048" spans="16:16" x14ac:dyDescent="0.3">
      <c r="P334048" s="83"/>
    </row>
    <row r="334049" spans="16:16" x14ac:dyDescent="0.3">
      <c r="P334049" s="83"/>
    </row>
    <row r="334050" spans="16:16" x14ac:dyDescent="0.3">
      <c r="P334050" s="83"/>
    </row>
    <row r="334051" spans="16:16" x14ac:dyDescent="0.3">
      <c r="P334051" s="83"/>
    </row>
    <row r="334052" spans="16:16" x14ac:dyDescent="0.3">
      <c r="P334052" s="83"/>
    </row>
    <row r="334053" spans="16:16" x14ac:dyDescent="0.3">
      <c r="P334053" s="83"/>
    </row>
    <row r="334054" spans="16:16" x14ac:dyDescent="0.3">
      <c r="P334054" s="83"/>
    </row>
    <row r="334055" spans="16:16" x14ac:dyDescent="0.3">
      <c r="P334055" s="83"/>
    </row>
    <row r="334056" spans="16:16" x14ac:dyDescent="0.3">
      <c r="P334056" s="83"/>
    </row>
    <row r="334057" spans="16:16" x14ac:dyDescent="0.3">
      <c r="P334057" s="83"/>
    </row>
    <row r="334058" spans="16:16" x14ac:dyDescent="0.3">
      <c r="P334058" s="83"/>
    </row>
    <row r="334059" spans="16:16" x14ac:dyDescent="0.3">
      <c r="P334059" s="83"/>
    </row>
    <row r="334060" spans="16:16" x14ac:dyDescent="0.3">
      <c r="P334060" s="83"/>
    </row>
    <row r="334061" spans="16:16" x14ac:dyDescent="0.3">
      <c r="P334061" s="83"/>
    </row>
    <row r="334062" spans="16:16" x14ac:dyDescent="0.3">
      <c r="P334062" s="83"/>
    </row>
    <row r="334063" spans="16:16" x14ac:dyDescent="0.3">
      <c r="P334063" s="83"/>
    </row>
    <row r="334064" spans="16:16" x14ac:dyDescent="0.3">
      <c r="P334064" s="83"/>
    </row>
    <row r="334065" spans="16:16" x14ac:dyDescent="0.3">
      <c r="P334065" s="83"/>
    </row>
    <row r="334066" spans="16:16" x14ac:dyDescent="0.3">
      <c r="P334066" s="83"/>
    </row>
    <row r="334067" spans="16:16" x14ac:dyDescent="0.3">
      <c r="P334067" s="83"/>
    </row>
    <row r="334068" spans="16:16" x14ac:dyDescent="0.3">
      <c r="P334068" s="83"/>
    </row>
    <row r="334069" spans="16:16" x14ac:dyDescent="0.3">
      <c r="P334069" s="83"/>
    </row>
    <row r="334070" spans="16:16" x14ac:dyDescent="0.3">
      <c r="P334070" s="83"/>
    </row>
    <row r="334071" spans="16:16" x14ac:dyDescent="0.3">
      <c r="P334071" s="83"/>
    </row>
    <row r="334072" spans="16:16" x14ac:dyDescent="0.3">
      <c r="P334072" s="83"/>
    </row>
    <row r="334073" spans="16:16" x14ac:dyDescent="0.3">
      <c r="P334073" s="83"/>
    </row>
    <row r="334074" spans="16:16" x14ac:dyDescent="0.3">
      <c r="P334074" s="83"/>
    </row>
    <row r="334075" spans="16:16" x14ac:dyDescent="0.3">
      <c r="P334075" s="83"/>
    </row>
    <row r="334076" spans="16:16" x14ac:dyDescent="0.3">
      <c r="P334076" s="83"/>
    </row>
    <row r="334077" spans="16:16" x14ac:dyDescent="0.3">
      <c r="P334077" s="83"/>
    </row>
    <row r="334078" spans="16:16" x14ac:dyDescent="0.3">
      <c r="P334078" s="83"/>
    </row>
    <row r="334079" spans="16:16" x14ac:dyDescent="0.3">
      <c r="P334079" s="83"/>
    </row>
    <row r="334080" spans="16:16" x14ac:dyDescent="0.3">
      <c r="P334080" s="83"/>
    </row>
    <row r="334081" spans="16:16" x14ac:dyDescent="0.3">
      <c r="P334081" s="83"/>
    </row>
    <row r="334082" spans="16:16" x14ac:dyDescent="0.3">
      <c r="P334082" s="83"/>
    </row>
    <row r="334083" spans="16:16" x14ac:dyDescent="0.3">
      <c r="P334083" s="83"/>
    </row>
    <row r="334084" spans="16:16" x14ac:dyDescent="0.3">
      <c r="P334084" s="83"/>
    </row>
    <row r="334085" spans="16:16" x14ac:dyDescent="0.3">
      <c r="P334085" s="83"/>
    </row>
    <row r="334086" spans="16:16" x14ac:dyDescent="0.3">
      <c r="P334086" s="83"/>
    </row>
    <row r="334087" spans="16:16" x14ac:dyDescent="0.3">
      <c r="P334087" s="83"/>
    </row>
    <row r="334088" spans="16:16" x14ac:dyDescent="0.3">
      <c r="P334088" s="83"/>
    </row>
    <row r="334089" spans="16:16" x14ac:dyDescent="0.3">
      <c r="P334089" s="83"/>
    </row>
    <row r="334090" spans="16:16" x14ac:dyDescent="0.3">
      <c r="P334090" s="83"/>
    </row>
    <row r="334091" spans="16:16" x14ac:dyDescent="0.3">
      <c r="P334091" s="83"/>
    </row>
    <row r="334092" spans="16:16" x14ac:dyDescent="0.3">
      <c r="P334092" s="83"/>
    </row>
    <row r="334093" spans="16:16" x14ac:dyDescent="0.3">
      <c r="P334093" s="83"/>
    </row>
    <row r="334094" spans="16:16" x14ac:dyDescent="0.3">
      <c r="P334094" s="83"/>
    </row>
    <row r="334095" spans="16:16" x14ac:dyDescent="0.3">
      <c r="P334095" s="83"/>
    </row>
    <row r="334096" spans="16:16" x14ac:dyDescent="0.3">
      <c r="P334096" s="83"/>
    </row>
    <row r="334097" spans="16:16" x14ac:dyDescent="0.3">
      <c r="P334097" s="83"/>
    </row>
    <row r="334098" spans="16:16" x14ac:dyDescent="0.3">
      <c r="P334098" s="83"/>
    </row>
    <row r="334099" spans="16:16" x14ac:dyDescent="0.3">
      <c r="P334099" s="83"/>
    </row>
    <row r="334100" spans="16:16" x14ac:dyDescent="0.3">
      <c r="P334100" s="83"/>
    </row>
    <row r="334101" spans="16:16" x14ac:dyDescent="0.3">
      <c r="P334101" s="83"/>
    </row>
    <row r="334102" spans="16:16" x14ac:dyDescent="0.3">
      <c r="P334102" s="83"/>
    </row>
    <row r="334103" spans="16:16" x14ac:dyDescent="0.3">
      <c r="P334103" s="83"/>
    </row>
    <row r="334104" spans="16:16" x14ac:dyDescent="0.3">
      <c r="P334104" s="83"/>
    </row>
    <row r="334105" spans="16:16" x14ac:dyDescent="0.3">
      <c r="P334105" s="83"/>
    </row>
    <row r="334106" spans="16:16" x14ac:dyDescent="0.3">
      <c r="P334106" s="83"/>
    </row>
    <row r="334107" spans="16:16" x14ac:dyDescent="0.3">
      <c r="P334107" s="83"/>
    </row>
    <row r="334108" spans="16:16" x14ac:dyDescent="0.3">
      <c r="P334108" s="83"/>
    </row>
    <row r="334109" spans="16:16" x14ac:dyDescent="0.3">
      <c r="P334109" s="83"/>
    </row>
    <row r="334110" spans="16:16" x14ac:dyDescent="0.3">
      <c r="P334110" s="83"/>
    </row>
    <row r="334111" spans="16:16" x14ac:dyDescent="0.3">
      <c r="P334111" s="83"/>
    </row>
    <row r="334112" spans="16:16" x14ac:dyDescent="0.3">
      <c r="P334112" s="83"/>
    </row>
    <row r="334113" spans="16:16" x14ac:dyDescent="0.3">
      <c r="P334113" s="83"/>
    </row>
    <row r="334114" spans="16:16" x14ac:dyDescent="0.3">
      <c r="P334114" s="83"/>
    </row>
    <row r="334115" spans="16:16" x14ac:dyDescent="0.3">
      <c r="P334115" s="83"/>
    </row>
    <row r="334116" spans="16:16" x14ac:dyDescent="0.3">
      <c r="P334116" s="83"/>
    </row>
    <row r="334117" spans="16:16" x14ac:dyDescent="0.3">
      <c r="P334117" s="83"/>
    </row>
    <row r="334118" spans="16:16" x14ac:dyDescent="0.3">
      <c r="P334118" s="83"/>
    </row>
    <row r="334119" spans="16:16" x14ac:dyDescent="0.3">
      <c r="P334119" s="83"/>
    </row>
    <row r="334120" spans="16:16" x14ac:dyDescent="0.3">
      <c r="P334120" s="83"/>
    </row>
    <row r="334121" spans="16:16" x14ac:dyDescent="0.3">
      <c r="P334121" s="83"/>
    </row>
    <row r="334122" spans="16:16" x14ac:dyDescent="0.3">
      <c r="P334122" s="83"/>
    </row>
    <row r="334123" spans="16:16" x14ac:dyDescent="0.3">
      <c r="P334123" s="83"/>
    </row>
    <row r="334124" spans="16:16" x14ac:dyDescent="0.3">
      <c r="P334124" s="83"/>
    </row>
    <row r="334125" spans="16:16" x14ac:dyDescent="0.3">
      <c r="P334125" s="83"/>
    </row>
    <row r="334126" spans="16:16" x14ac:dyDescent="0.3">
      <c r="P334126" s="83"/>
    </row>
    <row r="334127" spans="16:16" x14ac:dyDescent="0.3">
      <c r="P334127" s="83"/>
    </row>
    <row r="334128" spans="16:16" x14ac:dyDescent="0.3">
      <c r="P334128" s="83"/>
    </row>
    <row r="334129" spans="16:16" x14ac:dyDescent="0.3">
      <c r="P334129" s="83"/>
    </row>
    <row r="334130" spans="16:16" x14ac:dyDescent="0.3">
      <c r="P334130" s="83"/>
    </row>
    <row r="334131" spans="16:16" x14ac:dyDescent="0.3">
      <c r="P334131" s="83"/>
    </row>
    <row r="334132" spans="16:16" x14ac:dyDescent="0.3">
      <c r="P334132" s="83"/>
    </row>
    <row r="334133" spans="16:16" x14ac:dyDescent="0.3">
      <c r="P334133" s="83"/>
    </row>
    <row r="334134" spans="16:16" x14ac:dyDescent="0.3">
      <c r="P334134" s="83"/>
    </row>
    <row r="334135" spans="16:16" x14ac:dyDescent="0.3">
      <c r="P334135" s="83"/>
    </row>
    <row r="334136" spans="16:16" x14ac:dyDescent="0.3">
      <c r="P334136" s="83"/>
    </row>
    <row r="334137" spans="16:16" x14ac:dyDescent="0.3">
      <c r="P334137" s="83"/>
    </row>
    <row r="334138" spans="16:16" x14ac:dyDescent="0.3">
      <c r="P334138" s="83"/>
    </row>
    <row r="334139" spans="16:16" x14ac:dyDescent="0.3">
      <c r="P334139" s="83"/>
    </row>
    <row r="334140" spans="16:16" x14ac:dyDescent="0.3">
      <c r="P334140" s="83"/>
    </row>
    <row r="334141" spans="16:16" x14ac:dyDescent="0.3">
      <c r="P334141" s="83"/>
    </row>
    <row r="334142" spans="16:16" x14ac:dyDescent="0.3">
      <c r="P334142" s="83"/>
    </row>
    <row r="334143" spans="16:16" x14ac:dyDescent="0.3">
      <c r="P334143" s="83"/>
    </row>
    <row r="334144" spans="16:16" x14ac:dyDescent="0.3">
      <c r="P334144" s="83"/>
    </row>
    <row r="334145" spans="16:16" x14ac:dyDescent="0.3">
      <c r="P334145" s="83"/>
    </row>
    <row r="334146" spans="16:16" x14ac:dyDescent="0.3">
      <c r="P334146" s="83"/>
    </row>
    <row r="334147" spans="16:16" x14ac:dyDescent="0.3">
      <c r="P334147" s="83"/>
    </row>
    <row r="334148" spans="16:16" x14ac:dyDescent="0.3">
      <c r="P334148" s="83"/>
    </row>
    <row r="334149" spans="16:16" x14ac:dyDescent="0.3">
      <c r="P334149" s="83"/>
    </row>
    <row r="334150" spans="16:16" x14ac:dyDescent="0.3">
      <c r="P334150" s="83"/>
    </row>
    <row r="334151" spans="16:16" x14ac:dyDescent="0.3">
      <c r="P334151" s="83"/>
    </row>
    <row r="334152" spans="16:16" x14ac:dyDescent="0.3">
      <c r="P334152" s="83"/>
    </row>
    <row r="334153" spans="16:16" x14ac:dyDescent="0.3">
      <c r="P334153" s="83"/>
    </row>
    <row r="334154" spans="16:16" x14ac:dyDescent="0.3">
      <c r="P334154" s="83"/>
    </row>
    <row r="334155" spans="16:16" x14ac:dyDescent="0.3">
      <c r="P334155" s="83"/>
    </row>
    <row r="334156" spans="16:16" x14ac:dyDescent="0.3">
      <c r="P334156" s="83"/>
    </row>
    <row r="334157" spans="16:16" x14ac:dyDescent="0.3">
      <c r="P334157" s="83"/>
    </row>
    <row r="334158" spans="16:16" x14ac:dyDescent="0.3">
      <c r="P334158" s="83"/>
    </row>
    <row r="334159" spans="16:16" x14ac:dyDescent="0.3">
      <c r="P334159" s="83"/>
    </row>
    <row r="334160" spans="16:16" x14ac:dyDescent="0.3">
      <c r="P334160" s="83"/>
    </row>
    <row r="334161" spans="16:16" x14ac:dyDescent="0.3">
      <c r="P334161" s="83"/>
    </row>
    <row r="334162" spans="16:16" x14ac:dyDescent="0.3">
      <c r="P334162" s="83"/>
    </row>
    <row r="334163" spans="16:16" x14ac:dyDescent="0.3">
      <c r="P334163" s="83"/>
    </row>
    <row r="334164" spans="16:16" x14ac:dyDescent="0.3">
      <c r="P334164" s="83"/>
    </row>
    <row r="334165" spans="16:16" x14ac:dyDescent="0.3">
      <c r="P334165" s="83"/>
    </row>
    <row r="334166" spans="16:16" x14ac:dyDescent="0.3">
      <c r="P334166" s="83"/>
    </row>
    <row r="334167" spans="16:16" x14ac:dyDescent="0.3">
      <c r="P334167" s="83"/>
    </row>
    <row r="334168" spans="16:16" x14ac:dyDescent="0.3">
      <c r="P334168" s="83"/>
    </row>
    <row r="334169" spans="16:16" x14ac:dyDescent="0.3">
      <c r="P334169" s="83"/>
    </row>
    <row r="334170" spans="16:16" x14ac:dyDescent="0.3">
      <c r="P334170" s="83"/>
    </row>
    <row r="334171" spans="16:16" x14ac:dyDescent="0.3">
      <c r="P334171" s="83"/>
    </row>
    <row r="334172" spans="16:16" x14ac:dyDescent="0.3">
      <c r="P334172" s="83"/>
    </row>
    <row r="334173" spans="16:16" x14ac:dyDescent="0.3">
      <c r="P334173" s="83"/>
    </row>
    <row r="334174" spans="16:16" x14ac:dyDescent="0.3">
      <c r="P334174" s="83"/>
    </row>
    <row r="334175" spans="16:16" x14ac:dyDescent="0.3">
      <c r="P334175" s="83"/>
    </row>
    <row r="334176" spans="16:16" x14ac:dyDescent="0.3">
      <c r="P334176" s="83"/>
    </row>
    <row r="334177" spans="16:16" x14ac:dyDescent="0.3">
      <c r="P334177" s="83"/>
    </row>
    <row r="334178" spans="16:16" x14ac:dyDescent="0.3">
      <c r="P334178" s="83"/>
    </row>
    <row r="334179" spans="16:16" x14ac:dyDescent="0.3">
      <c r="P334179" s="83"/>
    </row>
    <row r="334180" spans="16:16" x14ac:dyDescent="0.3">
      <c r="P334180" s="83"/>
    </row>
    <row r="334181" spans="16:16" x14ac:dyDescent="0.3">
      <c r="P334181" s="83"/>
    </row>
    <row r="334182" spans="16:16" x14ac:dyDescent="0.3">
      <c r="P334182" s="83"/>
    </row>
    <row r="334183" spans="16:16" x14ac:dyDescent="0.3">
      <c r="P334183" s="83"/>
    </row>
    <row r="334184" spans="16:16" x14ac:dyDescent="0.3">
      <c r="P334184" s="83"/>
    </row>
    <row r="334185" spans="16:16" x14ac:dyDescent="0.3">
      <c r="P334185" s="83"/>
    </row>
    <row r="334186" spans="16:16" x14ac:dyDescent="0.3">
      <c r="P334186" s="83"/>
    </row>
    <row r="334187" spans="16:16" x14ac:dyDescent="0.3">
      <c r="P334187" s="83"/>
    </row>
    <row r="334188" spans="16:16" x14ac:dyDescent="0.3">
      <c r="P334188" s="83"/>
    </row>
    <row r="334189" spans="16:16" x14ac:dyDescent="0.3">
      <c r="P334189" s="83"/>
    </row>
    <row r="334190" spans="16:16" x14ac:dyDescent="0.3">
      <c r="P334190" s="83"/>
    </row>
    <row r="334191" spans="16:16" x14ac:dyDescent="0.3">
      <c r="P334191" s="83"/>
    </row>
    <row r="334192" spans="16:16" x14ac:dyDescent="0.3">
      <c r="P334192" s="83"/>
    </row>
    <row r="334193" spans="16:16" x14ac:dyDescent="0.3">
      <c r="P334193" s="83"/>
    </row>
    <row r="334194" spans="16:16" x14ac:dyDescent="0.3">
      <c r="P334194" s="83"/>
    </row>
    <row r="334195" spans="16:16" x14ac:dyDescent="0.3">
      <c r="P334195" s="83"/>
    </row>
    <row r="334196" spans="16:16" x14ac:dyDescent="0.3">
      <c r="P334196" s="83"/>
    </row>
    <row r="334197" spans="16:16" x14ac:dyDescent="0.3">
      <c r="P334197" s="83"/>
    </row>
    <row r="334198" spans="16:16" x14ac:dyDescent="0.3">
      <c r="P334198" s="83"/>
    </row>
    <row r="334199" spans="16:16" x14ac:dyDescent="0.3">
      <c r="P334199" s="83"/>
    </row>
    <row r="334200" spans="16:16" x14ac:dyDescent="0.3">
      <c r="P334200" s="83"/>
    </row>
    <row r="334201" spans="16:16" x14ac:dyDescent="0.3">
      <c r="P334201" s="83"/>
    </row>
    <row r="334202" spans="16:16" x14ac:dyDescent="0.3">
      <c r="P334202" s="83"/>
    </row>
    <row r="334203" spans="16:16" x14ac:dyDescent="0.3">
      <c r="P334203" s="83"/>
    </row>
    <row r="334204" spans="16:16" x14ac:dyDescent="0.3">
      <c r="P334204" s="83"/>
    </row>
    <row r="334205" spans="16:16" x14ac:dyDescent="0.3">
      <c r="P334205" s="83"/>
    </row>
    <row r="334206" spans="16:16" x14ac:dyDescent="0.3">
      <c r="P334206" s="83"/>
    </row>
    <row r="334207" spans="16:16" x14ac:dyDescent="0.3">
      <c r="P334207" s="83"/>
    </row>
    <row r="334208" spans="16:16" x14ac:dyDescent="0.3">
      <c r="P334208" s="83"/>
    </row>
    <row r="334209" spans="16:16" x14ac:dyDescent="0.3">
      <c r="P334209" s="83"/>
    </row>
    <row r="334210" spans="16:16" x14ac:dyDescent="0.3">
      <c r="P334210" s="83"/>
    </row>
    <row r="334211" spans="16:16" x14ac:dyDescent="0.3">
      <c r="P334211" s="83"/>
    </row>
    <row r="334212" spans="16:16" x14ac:dyDescent="0.3">
      <c r="P334212" s="83"/>
    </row>
    <row r="334213" spans="16:16" x14ac:dyDescent="0.3">
      <c r="P334213" s="83"/>
    </row>
    <row r="334214" spans="16:16" x14ac:dyDescent="0.3">
      <c r="P334214" s="83"/>
    </row>
    <row r="334215" spans="16:16" x14ac:dyDescent="0.3">
      <c r="P334215" s="83"/>
    </row>
    <row r="334216" spans="16:16" x14ac:dyDescent="0.3">
      <c r="P334216" s="83"/>
    </row>
    <row r="334217" spans="16:16" x14ac:dyDescent="0.3">
      <c r="P334217" s="83"/>
    </row>
    <row r="334218" spans="16:16" x14ac:dyDescent="0.3">
      <c r="P334218" s="83"/>
    </row>
    <row r="334219" spans="16:16" x14ac:dyDescent="0.3">
      <c r="P334219" s="83"/>
    </row>
    <row r="334220" spans="16:16" x14ac:dyDescent="0.3">
      <c r="P334220" s="83"/>
    </row>
    <row r="334221" spans="16:16" x14ac:dyDescent="0.3">
      <c r="P334221" s="83"/>
    </row>
    <row r="334222" spans="16:16" x14ac:dyDescent="0.3">
      <c r="P334222" s="83"/>
    </row>
    <row r="334223" spans="16:16" x14ac:dyDescent="0.3">
      <c r="P334223" s="83"/>
    </row>
    <row r="334224" spans="16:16" x14ac:dyDescent="0.3">
      <c r="P334224" s="83"/>
    </row>
    <row r="334225" spans="16:16" x14ac:dyDescent="0.3">
      <c r="P334225" s="83"/>
    </row>
    <row r="334226" spans="16:16" x14ac:dyDescent="0.3">
      <c r="P334226" s="83"/>
    </row>
    <row r="334227" spans="16:16" x14ac:dyDescent="0.3">
      <c r="P334227" s="83"/>
    </row>
    <row r="334228" spans="16:16" x14ac:dyDescent="0.3">
      <c r="P334228" s="83"/>
    </row>
    <row r="334229" spans="16:16" x14ac:dyDescent="0.3">
      <c r="P334229" s="83"/>
    </row>
    <row r="334230" spans="16:16" x14ac:dyDescent="0.3">
      <c r="P334230" s="83"/>
    </row>
    <row r="334231" spans="16:16" x14ac:dyDescent="0.3">
      <c r="P334231" s="83"/>
    </row>
    <row r="334232" spans="16:16" x14ac:dyDescent="0.3">
      <c r="P334232" s="83"/>
    </row>
    <row r="334233" spans="16:16" x14ac:dyDescent="0.3">
      <c r="P334233" s="83"/>
    </row>
    <row r="334234" spans="16:16" x14ac:dyDescent="0.3">
      <c r="P334234" s="83"/>
    </row>
    <row r="334235" spans="16:16" x14ac:dyDescent="0.3">
      <c r="P334235" s="83"/>
    </row>
    <row r="334236" spans="16:16" x14ac:dyDescent="0.3">
      <c r="P334236" s="83"/>
    </row>
    <row r="334237" spans="16:16" x14ac:dyDescent="0.3">
      <c r="P334237" s="83"/>
    </row>
    <row r="334238" spans="16:16" x14ac:dyDescent="0.3">
      <c r="P334238" s="83"/>
    </row>
    <row r="334239" spans="16:16" x14ac:dyDescent="0.3">
      <c r="P334239" s="83"/>
    </row>
    <row r="334240" spans="16:16" x14ac:dyDescent="0.3">
      <c r="P334240" s="83"/>
    </row>
    <row r="334241" spans="16:16" x14ac:dyDescent="0.3">
      <c r="P334241" s="83"/>
    </row>
    <row r="334242" spans="16:16" x14ac:dyDescent="0.3">
      <c r="P334242" s="83"/>
    </row>
    <row r="334243" spans="16:16" x14ac:dyDescent="0.3">
      <c r="P334243" s="83"/>
    </row>
    <row r="334244" spans="16:16" x14ac:dyDescent="0.3">
      <c r="P334244" s="83"/>
    </row>
    <row r="334245" spans="16:16" x14ac:dyDescent="0.3">
      <c r="P334245" s="83"/>
    </row>
    <row r="334246" spans="16:16" x14ac:dyDescent="0.3">
      <c r="P334246" s="83"/>
    </row>
    <row r="334247" spans="16:16" x14ac:dyDescent="0.3">
      <c r="P334247" s="83"/>
    </row>
    <row r="334248" spans="16:16" x14ac:dyDescent="0.3">
      <c r="P334248" s="83"/>
    </row>
    <row r="334249" spans="16:16" x14ac:dyDescent="0.3">
      <c r="P334249" s="83"/>
    </row>
    <row r="334250" spans="16:16" x14ac:dyDescent="0.3">
      <c r="P334250" s="83"/>
    </row>
    <row r="334251" spans="16:16" x14ac:dyDescent="0.3">
      <c r="P334251" s="83"/>
    </row>
    <row r="334252" spans="16:16" x14ac:dyDescent="0.3">
      <c r="P334252" s="83"/>
    </row>
    <row r="334253" spans="16:16" x14ac:dyDescent="0.3">
      <c r="P334253" s="83"/>
    </row>
    <row r="334254" spans="16:16" x14ac:dyDescent="0.3">
      <c r="P334254" s="83"/>
    </row>
    <row r="334255" spans="16:16" x14ac:dyDescent="0.3">
      <c r="P334255" s="83"/>
    </row>
    <row r="334256" spans="16:16" x14ac:dyDescent="0.3">
      <c r="P334256" s="83"/>
    </row>
    <row r="334257" spans="16:16" x14ac:dyDescent="0.3">
      <c r="P334257" s="83"/>
    </row>
    <row r="334258" spans="16:16" x14ac:dyDescent="0.3">
      <c r="P334258" s="83"/>
    </row>
    <row r="334259" spans="16:16" x14ac:dyDescent="0.3">
      <c r="P334259" s="83"/>
    </row>
    <row r="334260" spans="16:16" x14ac:dyDescent="0.3">
      <c r="P334260" s="83"/>
    </row>
    <row r="334261" spans="16:16" x14ac:dyDescent="0.3">
      <c r="P334261" s="83"/>
    </row>
    <row r="334262" spans="16:16" x14ac:dyDescent="0.3">
      <c r="P334262" s="83"/>
    </row>
    <row r="334263" spans="16:16" x14ac:dyDescent="0.3">
      <c r="P334263" s="83"/>
    </row>
    <row r="334264" spans="16:16" x14ac:dyDescent="0.3">
      <c r="P334264" s="83"/>
    </row>
    <row r="334265" spans="16:16" x14ac:dyDescent="0.3">
      <c r="P334265" s="83"/>
    </row>
    <row r="334266" spans="16:16" x14ac:dyDescent="0.3">
      <c r="P334266" s="83"/>
    </row>
    <row r="334267" spans="16:16" x14ac:dyDescent="0.3">
      <c r="P334267" s="83"/>
    </row>
    <row r="334268" spans="16:16" x14ac:dyDescent="0.3">
      <c r="P334268" s="83"/>
    </row>
    <row r="334269" spans="16:16" x14ac:dyDescent="0.3">
      <c r="P334269" s="83"/>
    </row>
    <row r="334270" spans="16:16" x14ac:dyDescent="0.3">
      <c r="P334270" s="83"/>
    </row>
    <row r="334271" spans="16:16" x14ac:dyDescent="0.3">
      <c r="P334271" s="83"/>
    </row>
    <row r="334272" spans="16:16" x14ac:dyDescent="0.3">
      <c r="P334272" s="83"/>
    </row>
    <row r="334273" spans="16:16" x14ac:dyDescent="0.3">
      <c r="P334273" s="83"/>
    </row>
    <row r="334274" spans="16:16" x14ac:dyDescent="0.3">
      <c r="P334274" s="83"/>
    </row>
    <row r="334275" spans="16:16" x14ac:dyDescent="0.3">
      <c r="P334275" s="83"/>
    </row>
    <row r="334276" spans="16:16" x14ac:dyDescent="0.3">
      <c r="P334276" s="83"/>
    </row>
    <row r="334277" spans="16:16" x14ac:dyDescent="0.3">
      <c r="P334277" s="83"/>
    </row>
    <row r="334278" spans="16:16" x14ac:dyDescent="0.3">
      <c r="P334278" s="83"/>
    </row>
    <row r="334279" spans="16:16" x14ac:dyDescent="0.3">
      <c r="P334279" s="83"/>
    </row>
    <row r="334280" spans="16:16" x14ac:dyDescent="0.3">
      <c r="P334280" s="83"/>
    </row>
    <row r="334281" spans="16:16" x14ac:dyDescent="0.3">
      <c r="P334281" s="83"/>
    </row>
    <row r="334282" spans="16:16" x14ac:dyDescent="0.3">
      <c r="P334282" s="83"/>
    </row>
    <row r="334283" spans="16:16" x14ac:dyDescent="0.3">
      <c r="P334283" s="83"/>
    </row>
    <row r="334284" spans="16:16" x14ac:dyDescent="0.3">
      <c r="P334284" s="83"/>
    </row>
    <row r="334285" spans="16:16" x14ac:dyDescent="0.3">
      <c r="P334285" s="83"/>
    </row>
    <row r="334286" spans="16:16" x14ac:dyDescent="0.3">
      <c r="P334286" s="83"/>
    </row>
    <row r="334287" spans="16:16" x14ac:dyDescent="0.3">
      <c r="P334287" s="83"/>
    </row>
    <row r="334288" spans="16:16" x14ac:dyDescent="0.3">
      <c r="P334288" s="83"/>
    </row>
    <row r="334289" spans="16:16" x14ac:dyDescent="0.3">
      <c r="P334289" s="83"/>
    </row>
    <row r="334290" spans="16:16" x14ac:dyDescent="0.3">
      <c r="P334290" s="83"/>
    </row>
    <row r="334291" spans="16:16" x14ac:dyDescent="0.3">
      <c r="P334291" s="83"/>
    </row>
    <row r="334292" spans="16:16" x14ac:dyDescent="0.3">
      <c r="P334292" s="83"/>
    </row>
    <row r="334293" spans="16:16" x14ac:dyDescent="0.3">
      <c r="P334293" s="83"/>
    </row>
    <row r="334294" spans="16:16" x14ac:dyDescent="0.3">
      <c r="P334294" s="83"/>
    </row>
    <row r="334295" spans="16:16" x14ac:dyDescent="0.3">
      <c r="P334295" s="83"/>
    </row>
    <row r="334296" spans="16:16" x14ac:dyDescent="0.3">
      <c r="P334296" s="83"/>
    </row>
    <row r="334297" spans="16:16" x14ac:dyDescent="0.3">
      <c r="P334297" s="83"/>
    </row>
    <row r="334298" spans="16:16" x14ac:dyDescent="0.3">
      <c r="P334298" s="83"/>
    </row>
    <row r="334299" spans="16:16" x14ac:dyDescent="0.3">
      <c r="P334299" s="83"/>
    </row>
    <row r="334300" spans="16:16" x14ac:dyDescent="0.3">
      <c r="P334300" s="83"/>
    </row>
    <row r="334301" spans="16:16" x14ac:dyDescent="0.3">
      <c r="P334301" s="83"/>
    </row>
    <row r="334302" spans="16:16" x14ac:dyDescent="0.3">
      <c r="P334302" s="83"/>
    </row>
    <row r="334303" spans="16:16" x14ac:dyDescent="0.3">
      <c r="P334303" s="83"/>
    </row>
    <row r="334304" spans="16:16" x14ac:dyDescent="0.3">
      <c r="P334304" s="83"/>
    </row>
    <row r="334305" spans="16:16" x14ac:dyDescent="0.3">
      <c r="P334305" s="83"/>
    </row>
    <row r="334306" spans="16:16" x14ac:dyDescent="0.3">
      <c r="P334306" s="83"/>
    </row>
    <row r="334307" spans="16:16" x14ac:dyDescent="0.3">
      <c r="P334307" s="83"/>
    </row>
    <row r="334308" spans="16:16" x14ac:dyDescent="0.3">
      <c r="P334308" s="83"/>
    </row>
    <row r="334309" spans="16:16" x14ac:dyDescent="0.3">
      <c r="P334309" s="83"/>
    </row>
    <row r="334310" spans="16:16" x14ac:dyDescent="0.3">
      <c r="P334310" s="83"/>
    </row>
    <row r="334311" spans="16:16" x14ac:dyDescent="0.3">
      <c r="P334311" s="83"/>
    </row>
    <row r="334312" spans="16:16" x14ac:dyDescent="0.3">
      <c r="P334312" s="83"/>
    </row>
    <row r="334313" spans="16:16" x14ac:dyDescent="0.3">
      <c r="P334313" s="83"/>
    </row>
    <row r="334314" spans="16:16" x14ac:dyDescent="0.3">
      <c r="P334314" s="83"/>
    </row>
    <row r="334315" spans="16:16" x14ac:dyDescent="0.3">
      <c r="P334315" s="83"/>
    </row>
    <row r="334316" spans="16:16" x14ac:dyDescent="0.3">
      <c r="P334316" s="83"/>
    </row>
    <row r="334317" spans="16:16" x14ac:dyDescent="0.3">
      <c r="P334317" s="83"/>
    </row>
    <row r="334318" spans="16:16" x14ac:dyDescent="0.3">
      <c r="P334318" s="83"/>
    </row>
    <row r="334319" spans="16:16" x14ac:dyDescent="0.3">
      <c r="P334319" s="83"/>
    </row>
    <row r="334320" spans="16:16" x14ac:dyDescent="0.3">
      <c r="P334320" s="83"/>
    </row>
    <row r="334321" spans="16:16" x14ac:dyDescent="0.3">
      <c r="P334321" s="83"/>
    </row>
    <row r="334322" spans="16:16" x14ac:dyDescent="0.3">
      <c r="P334322" s="83"/>
    </row>
    <row r="334323" spans="16:16" x14ac:dyDescent="0.3">
      <c r="P334323" s="83"/>
    </row>
    <row r="334324" spans="16:16" x14ac:dyDescent="0.3">
      <c r="P334324" s="83"/>
    </row>
    <row r="334325" spans="16:16" x14ac:dyDescent="0.3">
      <c r="P334325" s="83"/>
    </row>
    <row r="334326" spans="16:16" x14ac:dyDescent="0.3">
      <c r="P334326" s="83"/>
    </row>
    <row r="334327" spans="16:16" x14ac:dyDescent="0.3">
      <c r="P334327" s="83"/>
    </row>
    <row r="334328" spans="16:16" x14ac:dyDescent="0.3">
      <c r="P334328" s="83"/>
    </row>
    <row r="334329" spans="16:16" x14ac:dyDescent="0.3">
      <c r="P334329" s="83"/>
    </row>
    <row r="334330" spans="16:16" x14ac:dyDescent="0.3">
      <c r="P334330" s="83"/>
    </row>
    <row r="334331" spans="16:16" x14ac:dyDescent="0.3">
      <c r="P334331" s="83"/>
    </row>
    <row r="334332" spans="16:16" x14ac:dyDescent="0.3">
      <c r="P334332" s="83"/>
    </row>
    <row r="334333" spans="16:16" x14ac:dyDescent="0.3">
      <c r="P334333" s="83"/>
    </row>
    <row r="334334" spans="16:16" x14ac:dyDescent="0.3">
      <c r="P334334" s="83"/>
    </row>
    <row r="334335" spans="16:16" x14ac:dyDescent="0.3">
      <c r="P334335" s="83"/>
    </row>
    <row r="334336" spans="16:16" x14ac:dyDescent="0.3">
      <c r="P334336" s="83"/>
    </row>
    <row r="334337" spans="16:16" x14ac:dyDescent="0.3">
      <c r="P334337" s="83"/>
    </row>
    <row r="334338" spans="16:16" x14ac:dyDescent="0.3">
      <c r="P334338" s="83"/>
    </row>
    <row r="334339" spans="16:16" x14ac:dyDescent="0.3">
      <c r="P334339" s="83"/>
    </row>
    <row r="334340" spans="16:16" x14ac:dyDescent="0.3">
      <c r="P334340" s="83"/>
    </row>
    <row r="334341" spans="16:16" x14ac:dyDescent="0.3">
      <c r="P334341" s="83"/>
    </row>
    <row r="334342" spans="16:16" x14ac:dyDescent="0.3">
      <c r="P334342" s="83"/>
    </row>
    <row r="334343" spans="16:16" x14ac:dyDescent="0.3">
      <c r="P334343" s="83"/>
    </row>
    <row r="334344" spans="16:16" x14ac:dyDescent="0.3">
      <c r="P334344" s="83"/>
    </row>
    <row r="334345" spans="16:16" x14ac:dyDescent="0.3">
      <c r="P334345" s="83"/>
    </row>
    <row r="334346" spans="16:16" x14ac:dyDescent="0.3">
      <c r="P334346" s="83"/>
    </row>
    <row r="334347" spans="16:16" x14ac:dyDescent="0.3">
      <c r="P334347" s="83"/>
    </row>
    <row r="334348" spans="16:16" x14ac:dyDescent="0.3">
      <c r="P334348" s="83"/>
    </row>
    <row r="334349" spans="16:16" x14ac:dyDescent="0.3">
      <c r="P334349" s="83"/>
    </row>
    <row r="334350" spans="16:16" x14ac:dyDescent="0.3">
      <c r="P334350" s="83"/>
    </row>
    <row r="334351" spans="16:16" x14ac:dyDescent="0.3">
      <c r="P334351" s="83"/>
    </row>
    <row r="334352" spans="16:16" x14ac:dyDescent="0.3">
      <c r="P334352" s="83"/>
    </row>
    <row r="334353" spans="16:16" x14ac:dyDescent="0.3">
      <c r="P334353" s="83"/>
    </row>
    <row r="334354" spans="16:16" x14ac:dyDescent="0.3">
      <c r="P334354" s="83"/>
    </row>
    <row r="334355" spans="16:16" x14ac:dyDescent="0.3">
      <c r="P334355" s="83"/>
    </row>
    <row r="334356" spans="16:16" x14ac:dyDescent="0.3">
      <c r="P334356" s="83"/>
    </row>
    <row r="334357" spans="16:16" x14ac:dyDescent="0.3">
      <c r="P334357" s="83"/>
    </row>
    <row r="334358" spans="16:16" x14ac:dyDescent="0.3">
      <c r="P334358" s="83"/>
    </row>
    <row r="334359" spans="16:16" x14ac:dyDescent="0.3">
      <c r="P334359" s="83"/>
    </row>
    <row r="334360" spans="16:16" x14ac:dyDescent="0.3">
      <c r="P334360" s="83"/>
    </row>
    <row r="334361" spans="16:16" x14ac:dyDescent="0.3">
      <c r="P334361" s="83"/>
    </row>
    <row r="334362" spans="16:16" x14ac:dyDescent="0.3">
      <c r="P334362" s="83"/>
    </row>
    <row r="334363" spans="16:16" x14ac:dyDescent="0.3">
      <c r="P334363" s="83"/>
    </row>
    <row r="334364" spans="16:16" x14ac:dyDescent="0.3">
      <c r="P334364" s="83"/>
    </row>
    <row r="334365" spans="16:16" x14ac:dyDescent="0.3">
      <c r="P334365" s="83"/>
    </row>
    <row r="334366" spans="16:16" x14ac:dyDescent="0.3">
      <c r="P334366" s="83"/>
    </row>
    <row r="334367" spans="16:16" x14ac:dyDescent="0.3">
      <c r="P334367" s="83"/>
    </row>
    <row r="334368" spans="16:16" x14ac:dyDescent="0.3">
      <c r="P334368" s="83"/>
    </row>
    <row r="334369" spans="16:16" x14ac:dyDescent="0.3">
      <c r="P334369" s="83"/>
    </row>
    <row r="334370" spans="16:16" x14ac:dyDescent="0.3">
      <c r="P334370" s="83"/>
    </row>
    <row r="334371" spans="16:16" x14ac:dyDescent="0.3">
      <c r="P334371" s="83"/>
    </row>
    <row r="334372" spans="16:16" x14ac:dyDescent="0.3">
      <c r="P334372" s="83"/>
    </row>
    <row r="334373" spans="16:16" x14ac:dyDescent="0.3">
      <c r="P334373" s="83"/>
    </row>
    <row r="334374" spans="16:16" x14ac:dyDescent="0.3">
      <c r="P334374" s="83"/>
    </row>
    <row r="334375" spans="16:16" x14ac:dyDescent="0.3">
      <c r="P334375" s="83"/>
    </row>
    <row r="334376" spans="16:16" x14ac:dyDescent="0.3">
      <c r="P334376" s="83"/>
    </row>
    <row r="334377" spans="16:16" x14ac:dyDescent="0.3">
      <c r="P334377" s="83"/>
    </row>
    <row r="334378" spans="16:16" x14ac:dyDescent="0.3">
      <c r="P334378" s="83"/>
    </row>
    <row r="334379" spans="16:16" x14ac:dyDescent="0.3">
      <c r="P334379" s="83"/>
    </row>
    <row r="334380" spans="16:16" x14ac:dyDescent="0.3">
      <c r="P334380" s="83"/>
    </row>
    <row r="334381" spans="16:16" x14ac:dyDescent="0.3">
      <c r="P334381" s="83"/>
    </row>
    <row r="334382" spans="16:16" x14ac:dyDescent="0.3">
      <c r="P334382" s="83"/>
    </row>
    <row r="334383" spans="16:16" x14ac:dyDescent="0.3">
      <c r="P334383" s="83"/>
    </row>
    <row r="334384" spans="16:16" x14ac:dyDescent="0.3">
      <c r="P334384" s="83"/>
    </row>
    <row r="334385" spans="16:16" x14ac:dyDescent="0.3">
      <c r="P334385" s="83"/>
    </row>
    <row r="334386" spans="16:16" x14ac:dyDescent="0.3">
      <c r="P334386" s="83"/>
    </row>
    <row r="334387" spans="16:16" x14ac:dyDescent="0.3">
      <c r="P334387" s="83"/>
    </row>
    <row r="334388" spans="16:16" x14ac:dyDescent="0.3">
      <c r="P334388" s="83"/>
    </row>
    <row r="334389" spans="16:16" x14ac:dyDescent="0.3">
      <c r="P334389" s="83"/>
    </row>
    <row r="334390" spans="16:16" x14ac:dyDescent="0.3">
      <c r="P334390" s="83"/>
    </row>
    <row r="334391" spans="16:16" x14ac:dyDescent="0.3">
      <c r="P334391" s="83"/>
    </row>
    <row r="334392" spans="16:16" x14ac:dyDescent="0.3">
      <c r="P334392" s="83"/>
    </row>
    <row r="334393" spans="16:16" x14ac:dyDescent="0.3">
      <c r="P334393" s="83"/>
    </row>
    <row r="334394" spans="16:16" x14ac:dyDescent="0.3">
      <c r="P334394" s="83"/>
    </row>
    <row r="334395" spans="16:16" x14ac:dyDescent="0.3">
      <c r="P334395" s="83"/>
    </row>
    <row r="334396" spans="16:16" x14ac:dyDescent="0.3">
      <c r="P334396" s="83"/>
    </row>
    <row r="334397" spans="16:16" x14ac:dyDescent="0.3">
      <c r="P334397" s="83"/>
    </row>
    <row r="334398" spans="16:16" x14ac:dyDescent="0.3">
      <c r="P334398" s="83"/>
    </row>
    <row r="334399" spans="16:16" x14ac:dyDescent="0.3">
      <c r="P334399" s="83"/>
    </row>
    <row r="334400" spans="16:16" x14ac:dyDescent="0.3">
      <c r="P334400" s="83"/>
    </row>
    <row r="334401" spans="16:16" x14ac:dyDescent="0.3">
      <c r="P334401" s="83"/>
    </row>
    <row r="334402" spans="16:16" x14ac:dyDescent="0.3">
      <c r="P334402" s="83"/>
    </row>
    <row r="334403" spans="16:16" x14ac:dyDescent="0.3">
      <c r="P334403" s="83"/>
    </row>
    <row r="334404" spans="16:16" x14ac:dyDescent="0.3">
      <c r="P334404" s="83"/>
    </row>
    <row r="334405" spans="16:16" x14ac:dyDescent="0.3">
      <c r="P334405" s="83"/>
    </row>
    <row r="334406" spans="16:16" x14ac:dyDescent="0.3">
      <c r="P334406" s="83"/>
    </row>
    <row r="334407" spans="16:16" x14ac:dyDescent="0.3">
      <c r="P334407" s="83"/>
    </row>
    <row r="334408" spans="16:16" x14ac:dyDescent="0.3">
      <c r="P334408" s="83"/>
    </row>
    <row r="334409" spans="16:16" x14ac:dyDescent="0.3">
      <c r="P334409" s="83"/>
    </row>
    <row r="334410" spans="16:16" x14ac:dyDescent="0.3">
      <c r="P334410" s="83"/>
    </row>
    <row r="334411" spans="16:16" x14ac:dyDescent="0.3">
      <c r="P334411" s="83"/>
    </row>
    <row r="334412" spans="16:16" x14ac:dyDescent="0.3">
      <c r="P334412" s="83"/>
    </row>
    <row r="334413" spans="16:16" x14ac:dyDescent="0.3">
      <c r="P334413" s="83"/>
    </row>
    <row r="334414" spans="16:16" x14ac:dyDescent="0.3">
      <c r="P334414" s="83"/>
    </row>
    <row r="334415" spans="16:16" x14ac:dyDescent="0.3">
      <c r="P334415" s="83"/>
    </row>
    <row r="334416" spans="16:16" x14ac:dyDescent="0.3">
      <c r="P334416" s="83"/>
    </row>
    <row r="334417" spans="16:16" x14ac:dyDescent="0.3">
      <c r="P334417" s="83"/>
    </row>
    <row r="334418" spans="16:16" x14ac:dyDescent="0.3">
      <c r="P334418" s="83"/>
    </row>
    <row r="334419" spans="16:16" x14ac:dyDescent="0.3">
      <c r="P334419" s="83"/>
    </row>
    <row r="334420" spans="16:16" x14ac:dyDescent="0.3">
      <c r="P334420" s="83"/>
    </row>
    <row r="334421" spans="16:16" x14ac:dyDescent="0.3">
      <c r="P334421" s="83"/>
    </row>
    <row r="334422" spans="16:16" x14ac:dyDescent="0.3">
      <c r="P334422" s="83"/>
    </row>
    <row r="334423" spans="16:16" x14ac:dyDescent="0.3">
      <c r="P334423" s="83"/>
    </row>
    <row r="334424" spans="16:16" x14ac:dyDescent="0.3">
      <c r="P334424" s="83"/>
    </row>
    <row r="334425" spans="16:16" x14ac:dyDescent="0.3">
      <c r="P334425" s="83"/>
    </row>
    <row r="334426" spans="16:16" x14ac:dyDescent="0.3">
      <c r="P334426" s="83"/>
    </row>
    <row r="334427" spans="16:16" x14ac:dyDescent="0.3">
      <c r="P334427" s="83"/>
    </row>
    <row r="334428" spans="16:16" x14ac:dyDescent="0.3">
      <c r="P334428" s="83"/>
    </row>
    <row r="334429" spans="16:16" x14ac:dyDescent="0.3">
      <c r="P334429" s="83"/>
    </row>
    <row r="334430" spans="16:16" x14ac:dyDescent="0.3">
      <c r="P334430" s="83"/>
    </row>
    <row r="334431" spans="16:16" x14ac:dyDescent="0.3">
      <c r="P334431" s="83"/>
    </row>
    <row r="334432" spans="16:16" x14ac:dyDescent="0.3">
      <c r="P334432" s="83"/>
    </row>
    <row r="334433" spans="16:16" x14ac:dyDescent="0.3">
      <c r="P334433" s="83"/>
    </row>
    <row r="334434" spans="16:16" x14ac:dyDescent="0.3">
      <c r="P334434" s="83"/>
    </row>
    <row r="334435" spans="16:16" x14ac:dyDescent="0.3">
      <c r="P334435" s="83"/>
    </row>
    <row r="334436" spans="16:16" x14ac:dyDescent="0.3">
      <c r="P334436" s="83"/>
    </row>
    <row r="334437" spans="16:16" x14ac:dyDescent="0.3">
      <c r="P334437" s="83"/>
    </row>
    <row r="334438" spans="16:16" x14ac:dyDescent="0.3">
      <c r="P334438" s="83"/>
    </row>
    <row r="334439" spans="16:16" x14ac:dyDescent="0.3">
      <c r="P334439" s="83"/>
    </row>
    <row r="334440" spans="16:16" x14ac:dyDescent="0.3">
      <c r="P334440" s="83"/>
    </row>
    <row r="334441" spans="16:16" x14ac:dyDescent="0.3">
      <c r="P334441" s="83"/>
    </row>
    <row r="334442" spans="16:16" x14ac:dyDescent="0.3">
      <c r="P334442" s="83"/>
    </row>
    <row r="334443" spans="16:16" x14ac:dyDescent="0.3">
      <c r="P334443" s="83"/>
    </row>
    <row r="334444" spans="16:16" x14ac:dyDescent="0.3">
      <c r="P334444" s="83"/>
    </row>
    <row r="334445" spans="16:16" x14ac:dyDescent="0.3">
      <c r="P334445" s="83"/>
    </row>
    <row r="334446" spans="16:16" x14ac:dyDescent="0.3">
      <c r="P334446" s="83"/>
    </row>
    <row r="334447" spans="16:16" x14ac:dyDescent="0.3">
      <c r="P334447" s="83"/>
    </row>
    <row r="334448" spans="16:16" x14ac:dyDescent="0.3">
      <c r="P334448" s="83"/>
    </row>
    <row r="334449" spans="16:16" x14ac:dyDescent="0.3">
      <c r="P334449" s="83"/>
    </row>
    <row r="334450" spans="16:16" x14ac:dyDescent="0.3">
      <c r="P334450" s="83"/>
    </row>
    <row r="334451" spans="16:16" x14ac:dyDescent="0.3">
      <c r="P334451" s="83"/>
    </row>
    <row r="334452" spans="16:16" x14ac:dyDescent="0.3">
      <c r="P334452" s="83"/>
    </row>
    <row r="334453" spans="16:16" x14ac:dyDescent="0.3">
      <c r="P334453" s="83"/>
    </row>
    <row r="334454" spans="16:16" x14ac:dyDescent="0.3">
      <c r="P334454" s="83"/>
    </row>
    <row r="334455" spans="16:16" x14ac:dyDescent="0.3">
      <c r="P334455" s="83"/>
    </row>
    <row r="334456" spans="16:16" x14ac:dyDescent="0.3">
      <c r="P334456" s="83"/>
    </row>
    <row r="334457" spans="16:16" x14ac:dyDescent="0.3">
      <c r="P334457" s="83"/>
    </row>
    <row r="334458" spans="16:16" x14ac:dyDescent="0.3">
      <c r="P334458" s="83"/>
    </row>
    <row r="334459" spans="16:16" x14ac:dyDescent="0.3">
      <c r="P334459" s="83"/>
    </row>
    <row r="334460" spans="16:16" x14ac:dyDescent="0.3">
      <c r="P334460" s="83"/>
    </row>
    <row r="334461" spans="16:16" x14ac:dyDescent="0.3">
      <c r="P334461" s="83"/>
    </row>
    <row r="334462" spans="16:16" x14ac:dyDescent="0.3">
      <c r="P334462" s="83"/>
    </row>
    <row r="334463" spans="16:16" x14ac:dyDescent="0.3">
      <c r="P334463" s="83"/>
    </row>
    <row r="334464" spans="16:16" x14ac:dyDescent="0.3">
      <c r="P334464" s="83"/>
    </row>
    <row r="334465" spans="16:16" x14ac:dyDescent="0.3">
      <c r="P334465" s="83"/>
    </row>
    <row r="334466" spans="16:16" x14ac:dyDescent="0.3">
      <c r="P334466" s="83"/>
    </row>
    <row r="334467" spans="16:16" x14ac:dyDescent="0.3">
      <c r="P334467" s="83"/>
    </row>
    <row r="334468" spans="16:16" x14ac:dyDescent="0.3">
      <c r="P334468" s="83"/>
    </row>
    <row r="334469" spans="16:16" x14ac:dyDescent="0.3">
      <c r="P334469" s="83"/>
    </row>
    <row r="334470" spans="16:16" x14ac:dyDescent="0.3">
      <c r="P334470" s="83"/>
    </row>
    <row r="334471" spans="16:16" x14ac:dyDescent="0.3">
      <c r="P334471" s="83"/>
    </row>
    <row r="334472" spans="16:16" x14ac:dyDescent="0.3">
      <c r="P334472" s="83"/>
    </row>
    <row r="334473" spans="16:16" x14ac:dyDescent="0.3">
      <c r="P334473" s="83"/>
    </row>
    <row r="334474" spans="16:16" x14ac:dyDescent="0.3">
      <c r="P334474" s="83"/>
    </row>
    <row r="334475" spans="16:16" x14ac:dyDescent="0.3">
      <c r="P334475" s="83"/>
    </row>
    <row r="334476" spans="16:16" x14ac:dyDescent="0.3">
      <c r="P334476" s="83"/>
    </row>
    <row r="334477" spans="16:16" x14ac:dyDescent="0.3">
      <c r="P334477" s="83"/>
    </row>
    <row r="334478" spans="16:16" x14ac:dyDescent="0.3">
      <c r="P334478" s="83"/>
    </row>
    <row r="334479" spans="16:16" x14ac:dyDescent="0.3">
      <c r="P334479" s="83"/>
    </row>
    <row r="334480" spans="16:16" x14ac:dyDescent="0.3">
      <c r="P334480" s="83"/>
    </row>
    <row r="334481" spans="16:16" x14ac:dyDescent="0.3">
      <c r="P334481" s="83"/>
    </row>
    <row r="334482" spans="16:16" x14ac:dyDescent="0.3">
      <c r="P334482" s="83"/>
    </row>
    <row r="334483" spans="16:16" x14ac:dyDescent="0.3">
      <c r="P334483" s="83"/>
    </row>
    <row r="334484" spans="16:16" x14ac:dyDescent="0.3">
      <c r="P334484" s="83"/>
    </row>
    <row r="334485" spans="16:16" x14ac:dyDescent="0.3">
      <c r="P334485" s="83"/>
    </row>
    <row r="334486" spans="16:16" x14ac:dyDescent="0.3">
      <c r="P334486" s="83"/>
    </row>
    <row r="334487" spans="16:16" x14ac:dyDescent="0.3">
      <c r="P334487" s="83"/>
    </row>
    <row r="334488" spans="16:16" x14ac:dyDescent="0.3">
      <c r="P334488" s="83"/>
    </row>
    <row r="334489" spans="16:16" x14ac:dyDescent="0.3">
      <c r="P334489" s="83"/>
    </row>
    <row r="334490" spans="16:16" x14ac:dyDescent="0.3">
      <c r="P334490" s="83"/>
    </row>
    <row r="334491" spans="16:16" x14ac:dyDescent="0.3">
      <c r="P334491" s="83"/>
    </row>
    <row r="334492" spans="16:16" x14ac:dyDescent="0.3">
      <c r="P334492" s="83"/>
    </row>
    <row r="334493" spans="16:16" x14ac:dyDescent="0.3">
      <c r="P334493" s="83"/>
    </row>
    <row r="334494" spans="16:16" x14ac:dyDescent="0.3">
      <c r="P334494" s="83"/>
    </row>
    <row r="334495" spans="16:16" x14ac:dyDescent="0.3">
      <c r="P334495" s="83"/>
    </row>
    <row r="334496" spans="16:16" x14ac:dyDescent="0.3">
      <c r="P334496" s="83"/>
    </row>
    <row r="334497" spans="16:16" x14ac:dyDescent="0.3">
      <c r="P334497" s="83"/>
    </row>
    <row r="334498" spans="16:16" x14ac:dyDescent="0.3">
      <c r="P334498" s="83"/>
    </row>
    <row r="334499" spans="16:16" x14ac:dyDescent="0.3">
      <c r="P334499" s="83"/>
    </row>
    <row r="334500" spans="16:16" x14ac:dyDescent="0.3">
      <c r="P334500" s="83"/>
    </row>
    <row r="334501" spans="16:16" x14ac:dyDescent="0.3">
      <c r="P334501" s="83"/>
    </row>
    <row r="334502" spans="16:16" x14ac:dyDescent="0.3">
      <c r="P334502" s="83"/>
    </row>
    <row r="334503" spans="16:16" x14ac:dyDescent="0.3">
      <c r="P334503" s="83"/>
    </row>
    <row r="334504" spans="16:16" x14ac:dyDescent="0.3">
      <c r="P334504" s="83"/>
    </row>
    <row r="334505" spans="16:16" x14ac:dyDescent="0.3">
      <c r="P334505" s="83"/>
    </row>
    <row r="334506" spans="16:16" x14ac:dyDescent="0.3">
      <c r="P334506" s="83"/>
    </row>
    <row r="334507" spans="16:16" x14ac:dyDescent="0.3">
      <c r="P334507" s="83"/>
    </row>
    <row r="334508" spans="16:16" x14ac:dyDescent="0.3">
      <c r="P334508" s="83"/>
    </row>
    <row r="334509" spans="16:16" x14ac:dyDescent="0.3">
      <c r="P334509" s="83"/>
    </row>
    <row r="334510" spans="16:16" x14ac:dyDescent="0.3">
      <c r="P334510" s="83"/>
    </row>
    <row r="334511" spans="16:16" x14ac:dyDescent="0.3">
      <c r="P334511" s="83"/>
    </row>
    <row r="334512" spans="16:16" x14ac:dyDescent="0.3">
      <c r="P334512" s="83"/>
    </row>
    <row r="334513" spans="16:16" x14ac:dyDescent="0.3">
      <c r="P334513" s="83"/>
    </row>
    <row r="334514" spans="16:16" x14ac:dyDescent="0.3">
      <c r="P334514" s="83"/>
    </row>
    <row r="334515" spans="16:16" x14ac:dyDescent="0.3">
      <c r="P334515" s="83"/>
    </row>
    <row r="334516" spans="16:16" x14ac:dyDescent="0.3">
      <c r="P334516" s="83"/>
    </row>
    <row r="334517" spans="16:16" x14ac:dyDescent="0.3">
      <c r="P334517" s="83"/>
    </row>
    <row r="334518" spans="16:16" x14ac:dyDescent="0.3">
      <c r="P334518" s="83"/>
    </row>
    <row r="334519" spans="16:16" x14ac:dyDescent="0.3">
      <c r="P334519" s="83"/>
    </row>
    <row r="334520" spans="16:16" x14ac:dyDescent="0.3">
      <c r="P334520" s="83"/>
    </row>
    <row r="334521" spans="16:16" x14ac:dyDescent="0.3">
      <c r="P334521" s="83"/>
    </row>
    <row r="334522" spans="16:16" x14ac:dyDescent="0.3">
      <c r="P334522" s="83"/>
    </row>
    <row r="334523" spans="16:16" x14ac:dyDescent="0.3">
      <c r="P334523" s="83"/>
    </row>
    <row r="334524" spans="16:16" x14ac:dyDescent="0.3">
      <c r="P334524" s="83"/>
    </row>
    <row r="334525" spans="16:16" x14ac:dyDescent="0.3">
      <c r="P334525" s="83"/>
    </row>
    <row r="334526" spans="16:16" x14ac:dyDescent="0.3">
      <c r="P334526" s="83"/>
    </row>
    <row r="334527" spans="16:16" x14ac:dyDescent="0.3">
      <c r="P334527" s="83"/>
    </row>
    <row r="334528" spans="16:16" x14ac:dyDescent="0.3">
      <c r="P334528" s="83"/>
    </row>
    <row r="334529" spans="16:16" x14ac:dyDescent="0.3">
      <c r="P334529" s="83"/>
    </row>
    <row r="334530" spans="16:16" x14ac:dyDescent="0.3">
      <c r="P334530" s="83"/>
    </row>
    <row r="334531" spans="16:16" x14ac:dyDescent="0.3">
      <c r="P334531" s="83"/>
    </row>
    <row r="334532" spans="16:16" x14ac:dyDescent="0.3">
      <c r="P334532" s="83"/>
    </row>
    <row r="334533" spans="16:16" x14ac:dyDescent="0.3">
      <c r="P334533" s="83"/>
    </row>
    <row r="334534" spans="16:16" x14ac:dyDescent="0.3">
      <c r="P334534" s="83"/>
    </row>
    <row r="334535" spans="16:16" x14ac:dyDescent="0.3">
      <c r="P334535" s="83"/>
    </row>
    <row r="334536" spans="16:16" x14ac:dyDescent="0.3">
      <c r="P334536" s="83"/>
    </row>
    <row r="334537" spans="16:16" x14ac:dyDescent="0.3">
      <c r="P334537" s="83"/>
    </row>
    <row r="334538" spans="16:16" x14ac:dyDescent="0.3">
      <c r="P334538" s="83"/>
    </row>
    <row r="334539" spans="16:16" x14ac:dyDescent="0.3">
      <c r="P334539" s="83"/>
    </row>
    <row r="334540" spans="16:16" x14ac:dyDescent="0.3">
      <c r="P334540" s="83"/>
    </row>
    <row r="334541" spans="16:16" x14ac:dyDescent="0.3">
      <c r="P334541" s="83"/>
    </row>
    <row r="334542" spans="16:16" x14ac:dyDescent="0.3">
      <c r="P334542" s="83"/>
    </row>
    <row r="334543" spans="16:16" x14ac:dyDescent="0.3">
      <c r="P334543" s="83"/>
    </row>
    <row r="334544" spans="16:16" x14ac:dyDescent="0.3">
      <c r="P334544" s="83"/>
    </row>
    <row r="334545" spans="16:16" x14ac:dyDescent="0.3">
      <c r="P334545" s="83"/>
    </row>
    <row r="334546" spans="16:16" x14ac:dyDescent="0.3">
      <c r="P334546" s="83"/>
    </row>
    <row r="334547" spans="16:16" x14ac:dyDescent="0.3">
      <c r="P334547" s="83"/>
    </row>
    <row r="334548" spans="16:16" x14ac:dyDescent="0.3">
      <c r="P334548" s="83"/>
    </row>
    <row r="334549" spans="16:16" x14ac:dyDescent="0.3">
      <c r="P334549" s="83"/>
    </row>
    <row r="334550" spans="16:16" x14ac:dyDescent="0.3">
      <c r="P334550" s="83"/>
    </row>
    <row r="334551" spans="16:16" x14ac:dyDescent="0.3">
      <c r="P334551" s="83"/>
    </row>
    <row r="334552" spans="16:16" x14ac:dyDescent="0.3">
      <c r="P334552" s="83"/>
    </row>
    <row r="334553" spans="16:16" x14ac:dyDescent="0.3">
      <c r="P334553" s="83"/>
    </row>
    <row r="334554" spans="16:16" x14ac:dyDescent="0.3">
      <c r="P334554" s="83"/>
    </row>
    <row r="334555" spans="16:16" x14ac:dyDescent="0.3">
      <c r="P334555" s="83"/>
    </row>
    <row r="334556" spans="16:16" x14ac:dyDescent="0.3">
      <c r="P334556" s="83"/>
    </row>
    <row r="334557" spans="16:16" x14ac:dyDescent="0.3">
      <c r="P334557" s="83"/>
    </row>
    <row r="334558" spans="16:16" x14ac:dyDescent="0.3">
      <c r="P334558" s="83"/>
    </row>
    <row r="334559" spans="16:16" x14ac:dyDescent="0.3">
      <c r="P334559" s="83"/>
    </row>
    <row r="334560" spans="16:16" x14ac:dyDescent="0.3">
      <c r="P334560" s="83"/>
    </row>
    <row r="334561" spans="16:16" x14ac:dyDescent="0.3">
      <c r="P334561" s="83"/>
    </row>
    <row r="334562" spans="16:16" x14ac:dyDescent="0.3">
      <c r="P334562" s="83"/>
    </row>
    <row r="334563" spans="16:16" x14ac:dyDescent="0.3">
      <c r="P334563" s="83"/>
    </row>
    <row r="334564" spans="16:16" x14ac:dyDescent="0.3">
      <c r="P334564" s="83"/>
    </row>
    <row r="334565" spans="16:16" x14ac:dyDescent="0.3">
      <c r="P334565" s="83"/>
    </row>
    <row r="334566" spans="16:16" x14ac:dyDescent="0.3">
      <c r="P334566" s="83"/>
    </row>
    <row r="334567" spans="16:16" x14ac:dyDescent="0.3">
      <c r="P334567" s="83"/>
    </row>
    <row r="334568" spans="16:16" x14ac:dyDescent="0.3">
      <c r="P334568" s="83"/>
    </row>
    <row r="334569" spans="16:16" x14ac:dyDescent="0.3">
      <c r="P334569" s="83"/>
    </row>
    <row r="334570" spans="16:16" x14ac:dyDescent="0.3">
      <c r="P334570" s="83"/>
    </row>
    <row r="334571" spans="16:16" x14ac:dyDescent="0.3">
      <c r="P334571" s="83"/>
    </row>
    <row r="334572" spans="16:16" x14ac:dyDescent="0.3">
      <c r="P334572" s="83"/>
    </row>
    <row r="334573" spans="16:16" x14ac:dyDescent="0.3">
      <c r="P334573" s="83"/>
    </row>
    <row r="334574" spans="16:16" x14ac:dyDescent="0.3">
      <c r="P334574" s="83"/>
    </row>
    <row r="334575" spans="16:16" x14ac:dyDescent="0.3">
      <c r="P334575" s="83"/>
    </row>
    <row r="334576" spans="16:16" x14ac:dyDescent="0.3">
      <c r="P334576" s="83"/>
    </row>
    <row r="334577" spans="16:16" x14ac:dyDescent="0.3">
      <c r="P334577" s="83"/>
    </row>
    <row r="334578" spans="16:16" x14ac:dyDescent="0.3">
      <c r="P334578" s="83"/>
    </row>
    <row r="334579" spans="16:16" x14ac:dyDescent="0.3">
      <c r="P334579" s="83"/>
    </row>
    <row r="334580" spans="16:16" x14ac:dyDescent="0.3">
      <c r="P334580" s="83"/>
    </row>
    <row r="334581" spans="16:16" x14ac:dyDescent="0.3">
      <c r="P334581" s="83"/>
    </row>
    <row r="334582" spans="16:16" x14ac:dyDescent="0.3">
      <c r="P334582" s="83"/>
    </row>
    <row r="334583" spans="16:16" x14ac:dyDescent="0.3">
      <c r="P334583" s="83"/>
    </row>
    <row r="334584" spans="16:16" x14ac:dyDescent="0.3">
      <c r="P334584" s="83"/>
    </row>
    <row r="334585" spans="16:16" x14ac:dyDescent="0.3">
      <c r="P334585" s="83"/>
    </row>
    <row r="334586" spans="16:16" x14ac:dyDescent="0.3">
      <c r="P334586" s="83"/>
    </row>
    <row r="334587" spans="16:16" x14ac:dyDescent="0.3">
      <c r="P334587" s="83"/>
    </row>
    <row r="334588" spans="16:16" x14ac:dyDescent="0.3">
      <c r="P334588" s="83"/>
    </row>
    <row r="334589" spans="16:16" x14ac:dyDescent="0.3">
      <c r="P334589" s="83"/>
    </row>
    <row r="334590" spans="16:16" x14ac:dyDescent="0.3">
      <c r="P334590" s="83"/>
    </row>
    <row r="334591" spans="16:16" x14ac:dyDescent="0.3">
      <c r="P334591" s="83"/>
    </row>
    <row r="334592" spans="16:16" x14ac:dyDescent="0.3">
      <c r="P334592" s="83"/>
    </row>
    <row r="334593" spans="16:16" x14ac:dyDescent="0.3">
      <c r="P334593" s="83"/>
    </row>
    <row r="334594" spans="16:16" x14ac:dyDescent="0.3">
      <c r="P334594" s="83"/>
    </row>
    <row r="334595" spans="16:16" x14ac:dyDescent="0.3">
      <c r="P334595" s="83"/>
    </row>
    <row r="334596" spans="16:16" x14ac:dyDescent="0.3">
      <c r="P334596" s="83"/>
    </row>
    <row r="334597" spans="16:16" x14ac:dyDescent="0.3">
      <c r="P334597" s="83"/>
    </row>
    <row r="334598" spans="16:16" x14ac:dyDescent="0.3">
      <c r="P334598" s="83"/>
    </row>
    <row r="334599" spans="16:16" x14ac:dyDescent="0.3">
      <c r="P334599" s="83"/>
    </row>
    <row r="334600" spans="16:16" x14ac:dyDescent="0.3">
      <c r="P334600" s="83"/>
    </row>
    <row r="334601" spans="16:16" x14ac:dyDescent="0.3">
      <c r="P334601" s="83"/>
    </row>
    <row r="334602" spans="16:16" x14ac:dyDescent="0.3">
      <c r="P334602" s="83"/>
    </row>
    <row r="334603" spans="16:16" x14ac:dyDescent="0.3">
      <c r="P334603" s="83"/>
    </row>
    <row r="334604" spans="16:16" x14ac:dyDescent="0.3">
      <c r="P334604" s="83"/>
    </row>
    <row r="334605" spans="16:16" x14ac:dyDescent="0.3">
      <c r="P334605" s="83"/>
    </row>
    <row r="334606" spans="16:16" x14ac:dyDescent="0.3">
      <c r="P334606" s="83"/>
    </row>
    <row r="334607" spans="16:16" x14ac:dyDescent="0.3">
      <c r="P334607" s="83"/>
    </row>
    <row r="334608" spans="16:16" x14ac:dyDescent="0.3">
      <c r="P334608" s="83"/>
    </row>
    <row r="334609" spans="16:16" x14ac:dyDescent="0.3">
      <c r="P334609" s="83"/>
    </row>
    <row r="334610" spans="16:16" x14ac:dyDescent="0.3">
      <c r="P334610" s="83"/>
    </row>
    <row r="334611" spans="16:16" x14ac:dyDescent="0.3">
      <c r="P334611" s="83"/>
    </row>
    <row r="334612" spans="16:16" x14ac:dyDescent="0.3">
      <c r="P334612" s="83"/>
    </row>
    <row r="334613" spans="16:16" x14ac:dyDescent="0.3">
      <c r="P334613" s="83"/>
    </row>
    <row r="334614" spans="16:16" x14ac:dyDescent="0.3">
      <c r="P334614" s="83"/>
    </row>
    <row r="334615" spans="16:16" x14ac:dyDescent="0.3">
      <c r="P334615" s="83"/>
    </row>
    <row r="334616" spans="16:16" x14ac:dyDescent="0.3">
      <c r="P334616" s="83"/>
    </row>
    <row r="334617" spans="16:16" x14ac:dyDescent="0.3">
      <c r="P334617" s="83"/>
    </row>
    <row r="334618" spans="16:16" x14ac:dyDescent="0.3">
      <c r="P334618" s="83"/>
    </row>
    <row r="334619" spans="16:16" x14ac:dyDescent="0.3">
      <c r="P334619" s="83"/>
    </row>
    <row r="334620" spans="16:16" x14ac:dyDescent="0.3">
      <c r="P334620" s="83"/>
    </row>
    <row r="334621" spans="16:16" x14ac:dyDescent="0.3">
      <c r="P334621" s="83"/>
    </row>
    <row r="334622" spans="16:16" x14ac:dyDescent="0.3">
      <c r="P334622" s="83"/>
    </row>
    <row r="334623" spans="16:16" x14ac:dyDescent="0.3">
      <c r="P334623" s="83"/>
    </row>
    <row r="334624" spans="16:16" x14ac:dyDescent="0.3">
      <c r="P334624" s="83"/>
    </row>
    <row r="334625" spans="16:16" x14ac:dyDescent="0.3">
      <c r="P334625" s="83"/>
    </row>
    <row r="334626" spans="16:16" x14ac:dyDescent="0.3">
      <c r="P334626" s="83"/>
    </row>
    <row r="334627" spans="16:16" x14ac:dyDescent="0.3">
      <c r="P334627" s="83"/>
    </row>
    <row r="334628" spans="16:16" x14ac:dyDescent="0.3">
      <c r="P334628" s="83"/>
    </row>
    <row r="334629" spans="16:16" x14ac:dyDescent="0.3">
      <c r="P334629" s="83"/>
    </row>
    <row r="334630" spans="16:16" x14ac:dyDescent="0.3">
      <c r="P334630" s="83"/>
    </row>
    <row r="334631" spans="16:16" x14ac:dyDescent="0.3">
      <c r="P334631" s="83"/>
    </row>
    <row r="334632" spans="16:16" x14ac:dyDescent="0.3">
      <c r="P334632" s="83"/>
    </row>
    <row r="334633" spans="16:16" x14ac:dyDescent="0.3">
      <c r="P334633" s="83"/>
    </row>
    <row r="334634" spans="16:16" x14ac:dyDescent="0.3">
      <c r="P334634" s="83"/>
    </row>
    <row r="334635" spans="16:16" x14ac:dyDescent="0.3">
      <c r="P334635" s="83"/>
    </row>
    <row r="334636" spans="16:16" x14ac:dyDescent="0.3">
      <c r="P334636" s="83"/>
    </row>
    <row r="334637" spans="16:16" x14ac:dyDescent="0.3">
      <c r="P334637" s="83"/>
    </row>
    <row r="334638" spans="16:16" x14ac:dyDescent="0.3">
      <c r="P334638" s="83"/>
    </row>
    <row r="334639" spans="16:16" x14ac:dyDescent="0.3">
      <c r="P334639" s="83"/>
    </row>
    <row r="334640" spans="16:16" x14ac:dyDescent="0.3">
      <c r="P334640" s="83"/>
    </row>
    <row r="334641" spans="16:16" x14ac:dyDescent="0.3">
      <c r="P334641" s="83"/>
    </row>
    <row r="334642" spans="16:16" x14ac:dyDescent="0.3">
      <c r="P334642" s="83"/>
    </row>
    <row r="334643" spans="16:16" x14ac:dyDescent="0.3">
      <c r="P334643" s="83"/>
    </row>
    <row r="334644" spans="16:16" x14ac:dyDescent="0.3">
      <c r="P334644" s="83"/>
    </row>
    <row r="334645" spans="16:16" x14ac:dyDescent="0.3">
      <c r="P334645" s="83"/>
    </row>
    <row r="334646" spans="16:16" x14ac:dyDescent="0.3">
      <c r="P334646" s="83"/>
    </row>
    <row r="334647" spans="16:16" x14ac:dyDescent="0.3">
      <c r="P334647" s="83"/>
    </row>
    <row r="334648" spans="16:16" x14ac:dyDescent="0.3">
      <c r="P334648" s="83"/>
    </row>
    <row r="334649" spans="16:16" x14ac:dyDescent="0.3">
      <c r="P334649" s="83"/>
    </row>
    <row r="334650" spans="16:16" x14ac:dyDescent="0.3">
      <c r="P334650" s="83"/>
    </row>
    <row r="334651" spans="16:16" x14ac:dyDescent="0.3">
      <c r="P334651" s="83"/>
    </row>
    <row r="334652" spans="16:16" x14ac:dyDescent="0.3">
      <c r="P334652" s="83"/>
    </row>
    <row r="334653" spans="16:16" x14ac:dyDescent="0.3">
      <c r="P334653" s="83"/>
    </row>
    <row r="334654" spans="16:16" x14ac:dyDescent="0.3">
      <c r="P334654" s="83"/>
    </row>
    <row r="334655" spans="16:16" x14ac:dyDescent="0.3">
      <c r="P334655" s="83"/>
    </row>
    <row r="334656" spans="16:16" x14ac:dyDescent="0.3">
      <c r="P334656" s="83"/>
    </row>
    <row r="334657" spans="16:16" x14ac:dyDescent="0.3">
      <c r="P334657" s="83"/>
    </row>
    <row r="334658" spans="16:16" x14ac:dyDescent="0.3">
      <c r="P334658" s="83"/>
    </row>
    <row r="334659" spans="16:16" x14ac:dyDescent="0.3">
      <c r="P334659" s="83"/>
    </row>
    <row r="334660" spans="16:16" x14ac:dyDescent="0.3">
      <c r="P334660" s="83"/>
    </row>
    <row r="334661" spans="16:16" x14ac:dyDescent="0.3">
      <c r="P334661" s="83"/>
    </row>
    <row r="334662" spans="16:16" x14ac:dyDescent="0.3">
      <c r="P334662" s="83"/>
    </row>
    <row r="334663" spans="16:16" x14ac:dyDescent="0.3">
      <c r="P334663" s="83"/>
    </row>
    <row r="334664" spans="16:16" x14ac:dyDescent="0.3">
      <c r="P334664" s="83"/>
    </row>
    <row r="334665" spans="16:16" x14ac:dyDescent="0.3">
      <c r="P334665" s="83"/>
    </row>
    <row r="334666" spans="16:16" x14ac:dyDescent="0.3">
      <c r="P334666" s="83"/>
    </row>
    <row r="334667" spans="16:16" x14ac:dyDescent="0.3">
      <c r="P334667" s="83"/>
    </row>
    <row r="334668" spans="16:16" x14ac:dyDescent="0.3">
      <c r="P334668" s="83"/>
    </row>
    <row r="334669" spans="16:16" x14ac:dyDescent="0.3">
      <c r="P334669" s="83"/>
    </row>
    <row r="334670" spans="16:16" x14ac:dyDescent="0.3">
      <c r="P334670" s="83"/>
    </row>
    <row r="334671" spans="16:16" x14ac:dyDescent="0.3">
      <c r="P334671" s="83"/>
    </row>
    <row r="334672" spans="16:16" x14ac:dyDescent="0.3">
      <c r="P334672" s="83"/>
    </row>
    <row r="334673" spans="16:16" x14ac:dyDescent="0.3">
      <c r="P334673" s="83"/>
    </row>
    <row r="334674" spans="16:16" x14ac:dyDescent="0.3">
      <c r="P334674" s="83"/>
    </row>
    <row r="334675" spans="16:16" x14ac:dyDescent="0.3">
      <c r="P334675" s="83"/>
    </row>
    <row r="334676" spans="16:16" x14ac:dyDescent="0.3">
      <c r="P334676" s="83"/>
    </row>
    <row r="334677" spans="16:16" x14ac:dyDescent="0.3">
      <c r="P334677" s="83"/>
    </row>
    <row r="334678" spans="16:16" x14ac:dyDescent="0.3">
      <c r="P334678" s="83"/>
    </row>
    <row r="334679" spans="16:16" x14ac:dyDescent="0.3">
      <c r="P334679" s="83"/>
    </row>
    <row r="334680" spans="16:16" x14ac:dyDescent="0.3">
      <c r="P334680" s="83"/>
    </row>
    <row r="334681" spans="16:16" x14ac:dyDescent="0.3">
      <c r="P334681" s="83"/>
    </row>
    <row r="334682" spans="16:16" x14ac:dyDescent="0.3">
      <c r="P334682" s="83"/>
    </row>
    <row r="334683" spans="16:16" x14ac:dyDescent="0.3">
      <c r="P334683" s="83"/>
    </row>
    <row r="334684" spans="16:16" x14ac:dyDescent="0.3">
      <c r="P334684" s="83"/>
    </row>
    <row r="334685" spans="16:16" x14ac:dyDescent="0.3">
      <c r="P334685" s="83"/>
    </row>
    <row r="334686" spans="16:16" x14ac:dyDescent="0.3">
      <c r="P334686" s="83"/>
    </row>
    <row r="334687" spans="16:16" x14ac:dyDescent="0.3">
      <c r="P334687" s="83"/>
    </row>
    <row r="334688" spans="16:16" x14ac:dyDescent="0.3">
      <c r="P334688" s="83"/>
    </row>
    <row r="334689" spans="16:16" x14ac:dyDescent="0.3">
      <c r="P334689" s="83"/>
    </row>
    <row r="334690" spans="16:16" x14ac:dyDescent="0.3">
      <c r="P334690" s="83"/>
    </row>
    <row r="334691" spans="16:16" x14ac:dyDescent="0.3">
      <c r="P334691" s="83"/>
    </row>
    <row r="334692" spans="16:16" x14ac:dyDescent="0.3">
      <c r="P334692" s="83"/>
    </row>
    <row r="334693" spans="16:16" x14ac:dyDescent="0.3">
      <c r="P334693" s="83"/>
    </row>
    <row r="334694" spans="16:16" x14ac:dyDescent="0.3">
      <c r="P334694" s="83"/>
    </row>
    <row r="334695" spans="16:16" x14ac:dyDescent="0.3">
      <c r="P334695" s="83"/>
    </row>
    <row r="334696" spans="16:16" x14ac:dyDescent="0.3">
      <c r="P334696" s="83"/>
    </row>
    <row r="334697" spans="16:16" x14ac:dyDescent="0.3">
      <c r="P334697" s="83"/>
    </row>
    <row r="334698" spans="16:16" x14ac:dyDescent="0.3">
      <c r="P334698" s="83"/>
    </row>
    <row r="334699" spans="16:16" x14ac:dyDescent="0.3">
      <c r="P334699" s="83"/>
    </row>
    <row r="334700" spans="16:16" x14ac:dyDescent="0.3">
      <c r="P334700" s="83"/>
    </row>
    <row r="334701" spans="16:16" x14ac:dyDescent="0.3">
      <c r="P334701" s="83"/>
    </row>
    <row r="334702" spans="16:16" x14ac:dyDescent="0.3">
      <c r="P334702" s="83"/>
    </row>
    <row r="334703" spans="16:16" x14ac:dyDescent="0.3">
      <c r="P334703" s="83"/>
    </row>
    <row r="334704" spans="16:16" x14ac:dyDescent="0.3">
      <c r="P334704" s="83"/>
    </row>
    <row r="334705" spans="16:16" x14ac:dyDescent="0.3">
      <c r="P334705" s="83"/>
    </row>
    <row r="334706" spans="16:16" x14ac:dyDescent="0.3">
      <c r="P334706" s="83"/>
    </row>
    <row r="334707" spans="16:16" x14ac:dyDescent="0.3">
      <c r="P334707" s="83"/>
    </row>
    <row r="334708" spans="16:16" x14ac:dyDescent="0.3">
      <c r="P334708" s="83"/>
    </row>
    <row r="334709" spans="16:16" x14ac:dyDescent="0.3">
      <c r="P334709" s="83"/>
    </row>
    <row r="334710" spans="16:16" x14ac:dyDescent="0.3">
      <c r="P334710" s="83"/>
    </row>
    <row r="334711" spans="16:16" x14ac:dyDescent="0.3">
      <c r="P334711" s="83"/>
    </row>
    <row r="334712" spans="16:16" x14ac:dyDescent="0.3">
      <c r="P334712" s="83"/>
    </row>
    <row r="334713" spans="16:16" x14ac:dyDescent="0.3">
      <c r="P334713" s="83"/>
    </row>
    <row r="334714" spans="16:16" x14ac:dyDescent="0.3">
      <c r="P334714" s="83"/>
    </row>
    <row r="334715" spans="16:16" x14ac:dyDescent="0.3">
      <c r="P334715" s="83"/>
    </row>
    <row r="334716" spans="16:16" x14ac:dyDescent="0.3">
      <c r="P334716" s="83"/>
    </row>
    <row r="334717" spans="16:16" x14ac:dyDescent="0.3">
      <c r="P334717" s="83"/>
    </row>
    <row r="334718" spans="16:16" x14ac:dyDescent="0.3">
      <c r="P334718" s="83"/>
    </row>
    <row r="334719" spans="16:16" x14ac:dyDescent="0.3">
      <c r="P334719" s="83"/>
    </row>
    <row r="334720" spans="16:16" x14ac:dyDescent="0.3">
      <c r="P334720" s="83"/>
    </row>
    <row r="334721" spans="16:16" x14ac:dyDescent="0.3">
      <c r="P334721" s="83"/>
    </row>
    <row r="334722" spans="16:16" x14ac:dyDescent="0.3">
      <c r="P334722" s="83"/>
    </row>
    <row r="334723" spans="16:16" x14ac:dyDescent="0.3">
      <c r="P334723" s="83"/>
    </row>
    <row r="334724" spans="16:16" x14ac:dyDescent="0.3">
      <c r="P334724" s="83"/>
    </row>
    <row r="334725" spans="16:16" x14ac:dyDescent="0.3">
      <c r="P334725" s="83"/>
    </row>
    <row r="334726" spans="16:16" x14ac:dyDescent="0.3">
      <c r="P334726" s="83"/>
    </row>
    <row r="334727" spans="16:16" x14ac:dyDescent="0.3">
      <c r="P334727" s="83"/>
    </row>
    <row r="334728" spans="16:16" x14ac:dyDescent="0.3">
      <c r="P334728" s="83"/>
    </row>
    <row r="334729" spans="16:16" x14ac:dyDescent="0.3">
      <c r="P334729" s="83"/>
    </row>
    <row r="334730" spans="16:16" x14ac:dyDescent="0.3">
      <c r="P334730" s="83"/>
    </row>
    <row r="334731" spans="16:16" x14ac:dyDescent="0.3">
      <c r="P334731" s="83"/>
    </row>
    <row r="334732" spans="16:16" x14ac:dyDescent="0.3">
      <c r="P334732" s="83"/>
    </row>
    <row r="334733" spans="16:16" x14ac:dyDescent="0.3">
      <c r="P334733" s="83"/>
    </row>
    <row r="334734" spans="16:16" x14ac:dyDescent="0.3">
      <c r="P334734" s="83"/>
    </row>
    <row r="334735" spans="16:16" x14ac:dyDescent="0.3">
      <c r="P334735" s="83"/>
    </row>
    <row r="334736" spans="16:16" x14ac:dyDescent="0.3">
      <c r="P334736" s="83"/>
    </row>
    <row r="334737" spans="16:16" x14ac:dyDescent="0.3">
      <c r="P334737" s="83"/>
    </row>
    <row r="334738" spans="16:16" x14ac:dyDescent="0.3">
      <c r="P334738" s="83"/>
    </row>
    <row r="334739" spans="16:16" x14ac:dyDescent="0.3">
      <c r="P334739" s="83"/>
    </row>
    <row r="334740" spans="16:16" x14ac:dyDescent="0.3">
      <c r="P334740" s="83"/>
    </row>
    <row r="334741" spans="16:16" x14ac:dyDescent="0.3">
      <c r="P334741" s="83"/>
    </row>
    <row r="334742" spans="16:16" x14ac:dyDescent="0.3">
      <c r="P334742" s="83"/>
    </row>
    <row r="334743" spans="16:16" x14ac:dyDescent="0.3">
      <c r="P334743" s="83"/>
    </row>
    <row r="334744" spans="16:16" x14ac:dyDescent="0.3">
      <c r="P334744" s="83"/>
    </row>
    <row r="334745" spans="16:16" x14ac:dyDescent="0.3">
      <c r="P334745" s="83"/>
    </row>
    <row r="334746" spans="16:16" x14ac:dyDescent="0.3">
      <c r="P334746" s="83"/>
    </row>
    <row r="334747" spans="16:16" x14ac:dyDescent="0.3">
      <c r="P334747" s="83"/>
    </row>
    <row r="334748" spans="16:16" x14ac:dyDescent="0.3">
      <c r="P334748" s="83"/>
    </row>
    <row r="334749" spans="16:16" x14ac:dyDescent="0.3">
      <c r="P334749" s="83"/>
    </row>
    <row r="334750" spans="16:16" x14ac:dyDescent="0.3">
      <c r="P334750" s="83"/>
    </row>
    <row r="334751" spans="16:16" x14ac:dyDescent="0.3">
      <c r="P334751" s="83"/>
    </row>
    <row r="334752" spans="16:16" x14ac:dyDescent="0.3">
      <c r="P334752" s="83"/>
    </row>
    <row r="334753" spans="16:16" x14ac:dyDescent="0.3">
      <c r="P334753" s="83"/>
    </row>
    <row r="334754" spans="16:16" x14ac:dyDescent="0.3">
      <c r="P334754" s="83"/>
    </row>
    <row r="334755" spans="16:16" x14ac:dyDescent="0.3">
      <c r="P334755" s="83"/>
    </row>
    <row r="334756" spans="16:16" x14ac:dyDescent="0.3">
      <c r="P334756" s="83"/>
    </row>
    <row r="334757" spans="16:16" x14ac:dyDescent="0.3">
      <c r="P334757" s="83"/>
    </row>
    <row r="334758" spans="16:16" x14ac:dyDescent="0.3">
      <c r="P334758" s="83"/>
    </row>
    <row r="334759" spans="16:16" x14ac:dyDescent="0.3">
      <c r="P334759" s="83"/>
    </row>
    <row r="334760" spans="16:16" x14ac:dyDescent="0.3">
      <c r="P334760" s="83"/>
    </row>
    <row r="334761" spans="16:16" x14ac:dyDescent="0.3">
      <c r="P334761" s="83"/>
    </row>
    <row r="334762" spans="16:16" x14ac:dyDescent="0.3">
      <c r="P334762" s="83"/>
    </row>
    <row r="334763" spans="16:16" x14ac:dyDescent="0.3">
      <c r="P334763" s="83"/>
    </row>
    <row r="334764" spans="16:16" x14ac:dyDescent="0.3">
      <c r="P334764" s="83"/>
    </row>
    <row r="334765" spans="16:16" x14ac:dyDescent="0.3">
      <c r="P334765" s="83"/>
    </row>
    <row r="334766" spans="16:16" x14ac:dyDescent="0.3">
      <c r="P334766" s="83"/>
    </row>
    <row r="334767" spans="16:16" x14ac:dyDescent="0.3">
      <c r="P334767" s="83"/>
    </row>
    <row r="334768" spans="16:16" x14ac:dyDescent="0.3">
      <c r="P334768" s="83"/>
    </row>
    <row r="334769" spans="16:16" x14ac:dyDescent="0.3">
      <c r="P334769" s="83"/>
    </row>
    <row r="334770" spans="16:16" x14ac:dyDescent="0.3">
      <c r="P334770" s="83"/>
    </row>
    <row r="334771" spans="16:16" x14ac:dyDescent="0.3">
      <c r="P334771" s="83"/>
    </row>
    <row r="334772" spans="16:16" x14ac:dyDescent="0.3">
      <c r="P334772" s="83"/>
    </row>
    <row r="334773" spans="16:16" x14ac:dyDescent="0.3">
      <c r="P334773" s="83"/>
    </row>
    <row r="334774" spans="16:16" x14ac:dyDescent="0.3">
      <c r="P334774" s="83"/>
    </row>
    <row r="334775" spans="16:16" x14ac:dyDescent="0.3">
      <c r="P334775" s="83"/>
    </row>
    <row r="334776" spans="16:16" x14ac:dyDescent="0.3">
      <c r="P334776" s="83"/>
    </row>
    <row r="334777" spans="16:16" x14ac:dyDescent="0.3">
      <c r="P334777" s="83"/>
    </row>
    <row r="334778" spans="16:16" x14ac:dyDescent="0.3">
      <c r="P334778" s="83"/>
    </row>
    <row r="334779" spans="16:16" x14ac:dyDescent="0.3">
      <c r="P334779" s="83"/>
    </row>
    <row r="334780" spans="16:16" x14ac:dyDescent="0.3">
      <c r="P334780" s="83"/>
    </row>
    <row r="334781" spans="16:16" x14ac:dyDescent="0.3">
      <c r="P334781" s="83"/>
    </row>
    <row r="334782" spans="16:16" x14ac:dyDescent="0.3">
      <c r="P334782" s="83"/>
    </row>
    <row r="334783" spans="16:16" x14ac:dyDescent="0.3">
      <c r="P334783" s="83"/>
    </row>
    <row r="334784" spans="16:16" x14ac:dyDescent="0.3">
      <c r="P334784" s="83"/>
    </row>
    <row r="334785" spans="16:16" x14ac:dyDescent="0.3">
      <c r="P334785" s="83"/>
    </row>
    <row r="334786" spans="16:16" x14ac:dyDescent="0.3">
      <c r="P334786" s="83"/>
    </row>
    <row r="334787" spans="16:16" x14ac:dyDescent="0.3">
      <c r="P334787" s="83"/>
    </row>
    <row r="334788" spans="16:16" x14ac:dyDescent="0.3">
      <c r="P334788" s="83"/>
    </row>
    <row r="334789" spans="16:16" x14ac:dyDescent="0.3">
      <c r="P334789" s="83"/>
    </row>
    <row r="334790" spans="16:16" x14ac:dyDescent="0.3">
      <c r="P334790" s="83"/>
    </row>
    <row r="334791" spans="16:16" x14ac:dyDescent="0.3">
      <c r="P334791" s="83"/>
    </row>
    <row r="334792" spans="16:16" x14ac:dyDescent="0.3">
      <c r="P334792" s="83"/>
    </row>
    <row r="334793" spans="16:16" x14ac:dyDescent="0.3">
      <c r="P334793" s="83"/>
    </row>
    <row r="334794" spans="16:16" x14ac:dyDescent="0.3">
      <c r="P334794" s="83"/>
    </row>
    <row r="334795" spans="16:16" x14ac:dyDescent="0.3">
      <c r="P334795" s="83"/>
    </row>
    <row r="334796" spans="16:16" x14ac:dyDescent="0.3">
      <c r="P334796" s="83"/>
    </row>
    <row r="334797" spans="16:16" x14ac:dyDescent="0.3">
      <c r="P334797" s="83"/>
    </row>
    <row r="334798" spans="16:16" x14ac:dyDescent="0.3">
      <c r="P334798" s="83"/>
    </row>
    <row r="334799" spans="16:16" x14ac:dyDescent="0.3">
      <c r="P334799" s="83"/>
    </row>
    <row r="334800" spans="16:16" x14ac:dyDescent="0.3">
      <c r="P334800" s="83"/>
    </row>
    <row r="334801" spans="16:16" x14ac:dyDescent="0.3">
      <c r="P334801" s="83"/>
    </row>
    <row r="334802" spans="16:16" x14ac:dyDescent="0.3">
      <c r="P334802" s="83"/>
    </row>
    <row r="334803" spans="16:16" x14ac:dyDescent="0.3">
      <c r="P334803" s="83"/>
    </row>
    <row r="334804" spans="16:16" x14ac:dyDescent="0.3">
      <c r="P334804" s="83"/>
    </row>
    <row r="334805" spans="16:16" x14ac:dyDescent="0.3">
      <c r="P334805" s="83"/>
    </row>
    <row r="334806" spans="16:16" x14ac:dyDescent="0.3">
      <c r="P334806" s="83"/>
    </row>
    <row r="334807" spans="16:16" x14ac:dyDescent="0.3">
      <c r="P334807" s="83"/>
    </row>
    <row r="334808" spans="16:16" x14ac:dyDescent="0.3">
      <c r="P334808" s="83"/>
    </row>
    <row r="334809" spans="16:16" x14ac:dyDescent="0.3">
      <c r="P334809" s="83"/>
    </row>
    <row r="334810" spans="16:16" x14ac:dyDescent="0.3">
      <c r="P334810" s="83"/>
    </row>
    <row r="334811" spans="16:16" x14ac:dyDescent="0.3">
      <c r="P334811" s="83"/>
    </row>
    <row r="334812" spans="16:16" x14ac:dyDescent="0.3">
      <c r="P334812" s="83"/>
    </row>
    <row r="334813" spans="16:16" x14ac:dyDescent="0.3">
      <c r="P334813" s="83"/>
    </row>
    <row r="334814" spans="16:16" x14ac:dyDescent="0.3">
      <c r="P334814" s="83"/>
    </row>
    <row r="334815" spans="16:16" x14ac:dyDescent="0.3">
      <c r="P334815" s="83"/>
    </row>
    <row r="334816" spans="16:16" x14ac:dyDescent="0.3">
      <c r="P334816" s="83"/>
    </row>
    <row r="334817" spans="16:16" x14ac:dyDescent="0.3">
      <c r="P334817" s="83"/>
    </row>
    <row r="334818" spans="16:16" x14ac:dyDescent="0.3">
      <c r="P334818" s="83"/>
    </row>
    <row r="334819" spans="16:16" x14ac:dyDescent="0.3">
      <c r="P334819" s="83"/>
    </row>
    <row r="334820" spans="16:16" x14ac:dyDescent="0.3">
      <c r="P334820" s="83"/>
    </row>
    <row r="334821" spans="16:16" x14ac:dyDescent="0.3">
      <c r="P334821" s="83"/>
    </row>
    <row r="334822" spans="16:16" x14ac:dyDescent="0.3">
      <c r="P334822" s="83"/>
    </row>
    <row r="334823" spans="16:16" x14ac:dyDescent="0.3">
      <c r="P334823" s="83"/>
    </row>
    <row r="334824" spans="16:16" x14ac:dyDescent="0.3">
      <c r="P334824" s="83"/>
    </row>
    <row r="334825" spans="16:16" x14ac:dyDescent="0.3">
      <c r="P334825" s="83"/>
    </row>
    <row r="334826" spans="16:16" x14ac:dyDescent="0.3">
      <c r="P334826" s="83"/>
    </row>
    <row r="334827" spans="16:16" x14ac:dyDescent="0.3">
      <c r="P334827" s="83"/>
    </row>
    <row r="334828" spans="16:16" x14ac:dyDescent="0.3">
      <c r="P334828" s="83"/>
    </row>
    <row r="334829" spans="16:16" x14ac:dyDescent="0.3">
      <c r="P334829" s="83"/>
    </row>
    <row r="334830" spans="16:16" x14ac:dyDescent="0.3">
      <c r="P334830" s="83"/>
    </row>
    <row r="334831" spans="16:16" x14ac:dyDescent="0.3">
      <c r="P334831" s="83"/>
    </row>
    <row r="334832" spans="16:16" x14ac:dyDescent="0.3">
      <c r="P334832" s="83"/>
    </row>
    <row r="334833" spans="16:16" x14ac:dyDescent="0.3">
      <c r="P334833" s="83"/>
    </row>
    <row r="334834" spans="16:16" x14ac:dyDescent="0.3">
      <c r="P334834" s="83"/>
    </row>
    <row r="334835" spans="16:16" x14ac:dyDescent="0.3">
      <c r="P334835" s="83"/>
    </row>
    <row r="334836" spans="16:16" x14ac:dyDescent="0.3">
      <c r="P334836" s="83"/>
    </row>
    <row r="334837" spans="16:16" x14ac:dyDescent="0.3">
      <c r="P334837" s="83"/>
    </row>
    <row r="334838" spans="16:16" x14ac:dyDescent="0.3">
      <c r="P334838" s="83"/>
    </row>
    <row r="334839" spans="16:16" x14ac:dyDescent="0.3">
      <c r="P334839" s="83"/>
    </row>
    <row r="334840" spans="16:16" x14ac:dyDescent="0.3">
      <c r="P334840" s="83"/>
    </row>
    <row r="334841" spans="16:16" x14ac:dyDescent="0.3">
      <c r="P334841" s="83"/>
    </row>
    <row r="334842" spans="16:16" x14ac:dyDescent="0.3">
      <c r="P334842" s="83"/>
    </row>
    <row r="334843" spans="16:16" x14ac:dyDescent="0.3">
      <c r="P334843" s="83"/>
    </row>
    <row r="334844" spans="16:16" x14ac:dyDescent="0.3">
      <c r="P334844" s="83"/>
    </row>
    <row r="334845" spans="16:16" x14ac:dyDescent="0.3">
      <c r="P334845" s="83"/>
    </row>
    <row r="334846" spans="16:16" x14ac:dyDescent="0.3">
      <c r="P334846" s="83"/>
    </row>
    <row r="334847" spans="16:16" x14ac:dyDescent="0.3">
      <c r="P334847" s="83"/>
    </row>
    <row r="334848" spans="16:16" x14ac:dyDescent="0.3">
      <c r="P334848" s="83"/>
    </row>
    <row r="334849" spans="16:16" x14ac:dyDescent="0.3">
      <c r="P334849" s="83"/>
    </row>
    <row r="334850" spans="16:16" x14ac:dyDescent="0.3">
      <c r="P334850" s="83"/>
    </row>
    <row r="334851" spans="16:16" x14ac:dyDescent="0.3">
      <c r="P334851" s="83"/>
    </row>
    <row r="334852" spans="16:16" x14ac:dyDescent="0.3">
      <c r="P334852" s="83"/>
    </row>
    <row r="334853" spans="16:16" x14ac:dyDescent="0.3">
      <c r="P334853" s="83"/>
    </row>
    <row r="334854" spans="16:16" x14ac:dyDescent="0.3">
      <c r="P334854" s="83"/>
    </row>
    <row r="334855" spans="16:16" x14ac:dyDescent="0.3">
      <c r="P334855" s="83"/>
    </row>
    <row r="334856" spans="16:16" x14ac:dyDescent="0.3">
      <c r="P334856" s="83"/>
    </row>
    <row r="334857" spans="16:16" x14ac:dyDescent="0.3">
      <c r="P334857" s="83"/>
    </row>
    <row r="334858" spans="16:16" x14ac:dyDescent="0.3">
      <c r="P334858" s="83"/>
    </row>
    <row r="334859" spans="16:16" x14ac:dyDescent="0.3">
      <c r="P334859" s="83"/>
    </row>
    <row r="334860" spans="16:16" x14ac:dyDescent="0.3">
      <c r="P334860" s="83"/>
    </row>
    <row r="334861" spans="16:16" x14ac:dyDescent="0.3">
      <c r="P334861" s="83"/>
    </row>
    <row r="334862" spans="16:16" x14ac:dyDescent="0.3">
      <c r="P334862" s="83"/>
    </row>
    <row r="334863" spans="16:16" x14ac:dyDescent="0.3">
      <c r="P334863" s="83"/>
    </row>
    <row r="334864" spans="16:16" x14ac:dyDescent="0.3">
      <c r="P334864" s="83"/>
    </row>
    <row r="334865" spans="16:16" x14ac:dyDescent="0.3">
      <c r="P334865" s="83"/>
    </row>
    <row r="334866" spans="16:16" x14ac:dyDescent="0.3">
      <c r="P334866" s="83"/>
    </row>
    <row r="334867" spans="16:16" x14ac:dyDescent="0.3">
      <c r="P334867" s="83"/>
    </row>
    <row r="334868" spans="16:16" x14ac:dyDescent="0.3">
      <c r="P334868" s="83"/>
    </row>
    <row r="334869" spans="16:16" x14ac:dyDescent="0.3">
      <c r="P334869" s="83"/>
    </row>
    <row r="334870" spans="16:16" x14ac:dyDescent="0.3">
      <c r="P334870" s="83"/>
    </row>
    <row r="334871" spans="16:16" x14ac:dyDescent="0.3">
      <c r="P334871" s="83"/>
    </row>
    <row r="334872" spans="16:16" x14ac:dyDescent="0.3">
      <c r="P334872" s="83"/>
    </row>
    <row r="334873" spans="16:16" x14ac:dyDescent="0.3">
      <c r="P334873" s="83"/>
    </row>
    <row r="334874" spans="16:16" x14ac:dyDescent="0.3">
      <c r="P334874" s="83"/>
    </row>
    <row r="334875" spans="16:16" x14ac:dyDescent="0.3">
      <c r="P334875" s="83"/>
    </row>
    <row r="334876" spans="16:16" x14ac:dyDescent="0.3">
      <c r="P334876" s="83"/>
    </row>
    <row r="334877" spans="16:16" x14ac:dyDescent="0.3">
      <c r="P334877" s="83"/>
    </row>
    <row r="334878" spans="16:16" x14ac:dyDescent="0.3">
      <c r="P334878" s="83"/>
    </row>
    <row r="334879" spans="16:16" x14ac:dyDescent="0.3">
      <c r="P334879" s="83"/>
    </row>
    <row r="334880" spans="16:16" x14ac:dyDescent="0.3">
      <c r="P334880" s="83"/>
    </row>
    <row r="334881" spans="16:16" x14ac:dyDescent="0.3">
      <c r="P334881" s="83"/>
    </row>
    <row r="334882" spans="16:16" x14ac:dyDescent="0.3">
      <c r="P334882" s="83"/>
    </row>
    <row r="334883" spans="16:16" x14ac:dyDescent="0.3">
      <c r="P334883" s="83"/>
    </row>
    <row r="334884" spans="16:16" x14ac:dyDescent="0.3">
      <c r="P334884" s="83"/>
    </row>
    <row r="334885" spans="16:16" x14ac:dyDescent="0.3">
      <c r="P334885" s="83"/>
    </row>
    <row r="334886" spans="16:16" x14ac:dyDescent="0.3">
      <c r="P334886" s="83"/>
    </row>
    <row r="334887" spans="16:16" x14ac:dyDescent="0.3">
      <c r="P334887" s="83"/>
    </row>
    <row r="334888" spans="16:16" x14ac:dyDescent="0.3">
      <c r="P334888" s="83"/>
    </row>
    <row r="334889" spans="16:16" x14ac:dyDescent="0.3">
      <c r="P334889" s="83"/>
    </row>
    <row r="334890" spans="16:16" x14ac:dyDescent="0.3">
      <c r="P334890" s="83"/>
    </row>
    <row r="334891" spans="16:16" x14ac:dyDescent="0.3">
      <c r="P334891" s="83"/>
    </row>
    <row r="334892" spans="16:16" x14ac:dyDescent="0.3">
      <c r="P334892" s="83"/>
    </row>
    <row r="334893" spans="16:16" x14ac:dyDescent="0.3">
      <c r="P334893" s="83"/>
    </row>
    <row r="334894" spans="16:16" x14ac:dyDescent="0.3">
      <c r="P334894" s="83"/>
    </row>
    <row r="334895" spans="16:16" x14ac:dyDescent="0.3">
      <c r="P334895" s="83"/>
    </row>
    <row r="334896" spans="16:16" x14ac:dyDescent="0.3">
      <c r="P334896" s="83"/>
    </row>
    <row r="334897" spans="16:16" x14ac:dyDescent="0.3">
      <c r="P334897" s="83"/>
    </row>
    <row r="334898" spans="16:16" x14ac:dyDescent="0.3">
      <c r="P334898" s="83"/>
    </row>
    <row r="334899" spans="16:16" x14ac:dyDescent="0.3">
      <c r="P334899" s="83"/>
    </row>
    <row r="334900" spans="16:16" x14ac:dyDescent="0.3">
      <c r="P334900" s="83"/>
    </row>
    <row r="334901" spans="16:16" x14ac:dyDescent="0.3">
      <c r="P334901" s="83"/>
    </row>
    <row r="334902" spans="16:16" x14ac:dyDescent="0.3">
      <c r="P334902" s="83"/>
    </row>
    <row r="334903" spans="16:16" x14ac:dyDescent="0.3">
      <c r="P334903" s="83"/>
    </row>
    <row r="334904" spans="16:16" x14ac:dyDescent="0.3">
      <c r="P334904" s="83"/>
    </row>
    <row r="334905" spans="16:16" x14ac:dyDescent="0.3">
      <c r="P334905" s="83"/>
    </row>
    <row r="334906" spans="16:16" x14ac:dyDescent="0.3">
      <c r="P334906" s="83"/>
    </row>
    <row r="334907" spans="16:16" x14ac:dyDescent="0.3">
      <c r="P334907" s="83"/>
    </row>
    <row r="334908" spans="16:16" x14ac:dyDescent="0.3">
      <c r="P334908" s="83"/>
    </row>
    <row r="334909" spans="16:16" x14ac:dyDescent="0.3">
      <c r="P334909" s="83"/>
    </row>
    <row r="334910" spans="16:16" x14ac:dyDescent="0.3">
      <c r="P334910" s="83"/>
    </row>
    <row r="334911" spans="16:16" x14ac:dyDescent="0.3">
      <c r="P334911" s="83"/>
    </row>
    <row r="334912" spans="16:16" x14ac:dyDescent="0.3">
      <c r="P334912" s="83"/>
    </row>
    <row r="334913" spans="16:16" x14ac:dyDescent="0.3">
      <c r="P334913" s="83"/>
    </row>
    <row r="334914" spans="16:16" x14ac:dyDescent="0.3">
      <c r="P334914" s="83"/>
    </row>
    <row r="334915" spans="16:16" x14ac:dyDescent="0.3">
      <c r="P334915" s="83"/>
    </row>
    <row r="334916" spans="16:16" x14ac:dyDescent="0.3">
      <c r="P334916" s="83"/>
    </row>
    <row r="334917" spans="16:16" x14ac:dyDescent="0.3">
      <c r="P334917" s="83"/>
    </row>
    <row r="334918" spans="16:16" x14ac:dyDescent="0.3">
      <c r="P334918" s="83"/>
    </row>
    <row r="334919" spans="16:16" x14ac:dyDescent="0.3">
      <c r="P334919" s="83"/>
    </row>
    <row r="334920" spans="16:16" x14ac:dyDescent="0.3">
      <c r="P334920" s="83"/>
    </row>
    <row r="334921" spans="16:16" x14ac:dyDescent="0.3">
      <c r="P334921" s="83"/>
    </row>
    <row r="334922" spans="16:16" x14ac:dyDescent="0.3">
      <c r="P334922" s="83"/>
    </row>
    <row r="334923" spans="16:16" x14ac:dyDescent="0.3">
      <c r="P334923" s="83"/>
    </row>
    <row r="334924" spans="16:16" x14ac:dyDescent="0.3">
      <c r="P334924" s="83"/>
    </row>
    <row r="334925" spans="16:16" x14ac:dyDescent="0.3">
      <c r="P334925" s="83"/>
    </row>
    <row r="334926" spans="16:16" x14ac:dyDescent="0.3">
      <c r="P334926" s="83"/>
    </row>
    <row r="334927" spans="16:16" x14ac:dyDescent="0.3">
      <c r="P334927" s="83"/>
    </row>
    <row r="334928" spans="16:16" x14ac:dyDescent="0.3">
      <c r="P334928" s="83"/>
    </row>
    <row r="334929" spans="16:16" x14ac:dyDescent="0.3">
      <c r="P334929" s="83"/>
    </row>
    <row r="334930" spans="16:16" x14ac:dyDescent="0.3">
      <c r="P334930" s="83"/>
    </row>
    <row r="334931" spans="16:16" x14ac:dyDescent="0.3">
      <c r="P334931" s="83"/>
    </row>
    <row r="334932" spans="16:16" x14ac:dyDescent="0.3">
      <c r="P334932" s="83"/>
    </row>
    <row r="334933" spans="16:16" x14ac:dyDescent="0.3">
      <c r="P334933" s="83"/>
    </row>
    <row r="334934" spans="16:16" x14ac:dyDescent="0.3">
      <c r="P334934" s="83"/>
    </row>
    <row r="334935" spans="16:16" x14ac:dyDescent="0.3">
      <c r="P334935" s="83"/>
    </row>
    <row r="334936" spans="16:16" x14ac:dyDescent="0.3">
      <c r="P334936" s="83"/>
    </row>
    <row r="334937" spans="16:16" x14ac:dyDescent="0.3">
      <c r="P334937" s="83"/>
    </row>
    <row r="334938" spans="16:16" x14ac:dyDescent="0.3">
      <c r="P334938" s="83"/>
    </row>
    <row r="334939" spans="16:16" x14ac:dyDescent="0.3">
      <c r="P334939" s="83"/>
    </row>
    <row r="334940" spans="16:16" x14ac:dyDescent="0.3">
      <c r="P334940" s="83"/>
    </row>
    <row r="334941" spans="16:16" x14ac:dyDescent="0.3">
      <c r="P334941" s="83"/>
    </row>
    <row r="334942" spans="16:16" x14ac:dyDescent="0.3">
      <c r="P334942" s="83"/>
    </row>
    <row r="334943" spans="16:16" x14ac:dyDescent="0.3">
      <c r="P334943" s="83"/>
    </row>
    <row r="334944" spans="16:16" x14ac:dyDescent="0.3">
      <c r="P334944" s="83"/>
    </row>
    <row r="334945" spans="16:16" x14ac:dyDescent="0.3">
      <c r="P334945" s="83"/>
    </row>
    <row r="334946" spans="16:16" x14ac:dyDescent="0.3">
      <c r="P334946" s="83"/>
    </row>
    <row r="334947" spans="16:16" x14ac:dyDescent="0.3">
      <c r="P334947" s="83"/>
    </row>
    <row r="334948" spans="16:16" x14ac:dyDescent="0.3">
      <c r="P334948" s="83"/>
    </row>
    <row r="334949" spans="16:16" x14ac:dyDescent="0.3">
      <c r="P334949" s="83"/>
    </row>
    <row r="334950" spans="16:16" x14ac:dyDescent="0.3">
      <c r="P334950" s="83"/>
    </row>
    <row r="334951" spans="16:16" x14ac:dyDescent="0.3">
      <c r="P334951" s="83"/>
    </row>
    <row r="334952" spans="16:16" x14ac:dyDescent="0.3">
      <c r="P334952" s="83"/>
    </row>
    <row r="334953" spans="16:16" x14ac:dyDescent="0.3">
      <c r="P334953" s="83"/>
    </row>
    <row r="334954" spans="16:16" x14ac:dyDescent="0.3">
      <c r="P334954" s="83"/>
    </row>
    <row r="334955" spans="16:16" x14ac:dyDescent="0.3">
      <c r="P334955" s="83"/>
    </row>
    <row r="334956" spans="16:16" x14ac:dyDescent="0.3">
      <c r="P334956" s="83"/>
    </row>
    <row r="334957" spans="16:16" x14ac:dyDescent="0.3">
      <c r="P334957" s="83"/>
    </row>
    <row r="334958" spans="16:16" x14ac:dyDescent="0.3">
      <c r="P334958" s="83"/>
    </row>
    <row r="334959" spans="16:16" x14ac:dyDescent="0.3">
      <c r="P334959" s="83"/>
    </row>
    <row r="334960" spans="16:16" x14ac:dyDescent="0.3">
      <c r="P334960" s="83"/>
    </row>
    <row r="334961" spans="16:16" x14ac:dyDescent="0.3">
      <c r="P334961" s="83"/>
    </row>
    <row r="334962" spans="16:16" x14ac:dyDescent="0.3">
      <c r="P334962" s="83"/>
    </row>
    <row r="334963" spans="16:16" x14ac:dyDescent="0.3">
      <c r="P334963" s="83"/>
    </row>
    <row r="334964" spans="16:16" x14ac:dyDescent="0.3">
      <c r="P334964" s="83"/>
    </row>
    <row r="334965" spans="16:16" x14ac:dyDescent="0.3">
      <c r="P334965" s="83"/>
    </row>
    <row r="334966" spans="16:16" x14ac:dyDescent="0.3">
      <c r="P334966" s="83"/>
    </row>
    <row r="334967" spans="16:16" x14ac:dyDescent="0.3">
      <c r="P334967" s="83"/>
    </row>
    <row r="334968" spans="16:16" x14ac:dyDescent="0.3">
      <c r="P334968" s="83"/>
    </row>
    <row r="334969" spans="16:16" x14ac:dyDescent="0.3">
      <c r="P334969" s="83"/>
    </row>
    <row r="334970" spans="16:16" x14ac:dyDescent="0.3">
      <c r="P334970" s="83"/>
    </row>
    <row r="334971" spans="16:16" x14ac:dyDescent="0.3">
      <c r="P334971" s="83"/>
    </row>
    <row r="334972" spans="16:16" x14ac:dyDescent="0.3">
      <c r="P334972" s="83"/>
    </row>
    <row r="334973" spans="16:16" x14ac:dyDescent="0.3">
      <c r="P334973" s="83"/>
    </row>
    <row r="334974" spans="16:16" x14ac:dyDescent="0.3">
      <c r="P334974" s="83"/>
    </row>
    <row r="334975" spans="16:16" x14ac:dyDescent="0.3">
      <c r="P334975" s="83"/>
    </row>
    <row r="334976" spans="16:16" x14ac:dyDescent="0.3">
      <c r="P334976" s="83"/>
    </row>
    <row r="334977" spans="16:16" x14ac:dyDescent="0.3">
      <c r="P334977" s="83"/>
    </row>
    <row r="334978" spans="16:16" x14ac:dyDescent="0.3">
      <c r="P334978" s="83"/>
    </row>
    <row r="334979" spans="16:16" x14ac:dyDescent="0.3">
      <c r="P334979" s="83"/>
    </row>
    <row r="334980" spans="16:16" x14ac:dyDescent="0.3">
      <c r="P334980" s="83"/>
    </row>
    <row r="334981" spans="16:16" x14ac:dyDescent="0.3">
      <c r="P334981" s="83"/>
    </row>
    <row r="334982" spans="16:16" x14ac:dyDescent="0.3">
      <c r="P334982" s="83"/>
    </row>
    <row r="334983" spans="16:16" x14ac:dyDescent="0.3">
      <c r="P334983" s="83"/>
    </row>
    <row r="334984" spans="16:16" x14ac:dyDescent="0.3">
      <c r="P334984" s="83"/>
    </row>
    <row r="334985" spans="16:16" x14ac:dyDescent="0.3">
      <c r="P334985" s="83"/>
    </row>
    <row r="334986" spans="16:16" x14ac:dyDescent="0.3">
      <c r="P334986" s="83"/>
    </row>
    <row r="334987" spans="16:16" x14ac:dyDescent="0.3">
      <c r="P334987" s="83"/>
    </row>
    <row r="334988" spans="16:16" x14ac:dyDescent="0.3">
      <c r="P334988" s="83"/>
    </row>
    <row r="334989" spans="16:16" x14ac:dyDescent="0.3">
      <c r="P334989" s="83"/>
    </row>
    <row r="334990" spans="16:16" x14ac:dyDescent="0.3">
      <c r="P334990" s="83"/>
    </row>
    <row r="334991" spans="16:16" x14ac:dyDescent="0.3">
      <c r="P334991" s="83"/>
    </row>
    <row r="334992" spans="16:16" x14ac:dyDescent="0.3">
      <c r="P334992" s="83"/>
    </row>
    <row r="334993" spans="16:16" x14ac:dyDescent="0.3">
      <c r="P334993" s="83"/>
    </row>
    <row r="334994" spans="16:16" x14ac:dyDescent="0.3">
      <c r="P334994" s="83"/>
    </row>
    <row r="334995" spans="16:16" x14ac:dyDescent="0.3">
      <c r="P334995" s="83"/>
    </row>
    <row r="334996" spans="16:16" x14ac:dyDescent="0.3">
      <c r="P334996" s="83"/>
    </row>
    <row r="334997" spans="16:16" x14ac:dyDescent="0.3">
      <c r="P334997" s="83"/>
    </row>
    <row r="334998" spans="16:16" x14ac:dyDescent="0.3">
      <c r="P334998" s="83"/>
    </row>
    <row r="334999" spans="16:16" x14ac:dyDescent="0.3">
      <c r="P334999" s="83"/>
    </row>
    <row r="335000" spans="16:16" x14ac:dyDescent="0.3">
      <c r="P335000" s="83"/>
    </row>
    <row r="335001" spans="16:16" x14ac:dyDescent="0.3">
      <c r="P335001" s="83"/>
    </row>
    <row r="335002" spans="16:16" x14ac:dyDescent="0.3">
      <c r="P335002" s="83"/>
    </row>
    <row r="335003" spans="16:16" x14ac:dyDescent="0.3">
      <c r="P335003" s="83"/>
    </row>
    <row r="335004" spans="16:16" x14ac:dyDescent="0.3">
      <c r="P335004" s="83"/>
    </row>
    <row r="335005" spans="16:16" x14ac:dyDescent="0.3">
      <c r="P335005" s="83"/>
    </row>
    <row r="335006" spans="16:16" x14ac:dyDescent="0.3">
      <c r="P335006" s="83"/>
    </row>
    <row r="335007" spans="16:16" x14ac:dyDescent="0.3">
      <c r="P335007" s="83"/>
    </row>
    <row r="335008" spans="16:16" x14ac:dyDescent="0.3">
      <c r="P335008" s="83"/>
    </row>
    <row r="335009" spans="16:16" x14ac:dyDescent="0.3">
      <c r="P335009" s="83"/>
    </row>
    <row r="335010" spans="16:16" x14ac:dyDescent="0.3">
      <c r="P335010" s="83"/>
    </row>
    <row r="335011" spans="16:16" x14ac:dyDescent="0.3">
      <c r="P335011" s="83"/>
    </row>
    <row r="335012" spans="16:16" x14ac:dyDescent="0.3">
      <c r="P335012" s="83"/>
    </row>
    <row r="335013" spans="16:16" x14ac:dyDescent="0.3">
      <c r="P335013" s="83"/>
    </row>
    <row r="335014" spans="16:16" x14ac:dyDescent="0.3">
      <c r="P335014" s="83"/>
    </row>
    <row r="335015" spans="16:16" x14ac:dyDescent="0.3">
      <c r="P335015" s="83"/>
    </row>
    <row r="335016" spans="16:16" x14ac:dyDescent="0.3">
      <c r="P335016" s="83"/>
    </row>
    <row r="335017" spans="16:16" x14ac:dyDescent="0.3">
      <c r="P335017" s="83"/>
    </row>
    <row r="335018" spans="16:16" x14ac:dyDescent="0.3">
      <c r="P335018" s="83"/>
    </row>
    <row r="335019" spans="16:16" x14ac:dyDescent="0.3">
      <c r="P335019" s="83"/>
    </row>
    <row r="335020" spans="16:16" x14ac:dyDescent="0.3">
      <c r="P335020" s="83"/>
    </row>
    <row r="335021" spans="16:16" x14ac:dyDescent="0.3">
      <c r="P335021" s="83"/>
    </row>
    <row r="335022" spans="16:16" x14ac:dyDescent="0.3">
      <c r="P335022" s="83"/>
    </row>
    <row r="335023" spans="16:16" x14ac:dyDescent="0.3">
      <c r="P335023" s="83"/>
    </row>
    <row r="335024" spans="16:16" x14ac:dyDescent="0.3">
      <c r="P335024" s="83"/>
    </row>
    <row r="335025" spans="16:16" x14ac:dyDescent="0.3">
      <c r="P335025" s="83"/>
    </row>
    <row r="335026" spans="16:16" x14ac:dyDescent="0.3">
      <c r="P335026" s="83"/>
    </row>
    <row r="335027" spans="16:16" x14ac:dyDescent="0.3">
      <c r="P335027" s="83"/>
    </row>
    <row r="335028" spans="16:16" x14ac:dyDescent="0.3">
      <c r="P335028" s="83"/>
    </row>
    <row r="335029" spans="16:16" x14ac:dyDescent="0.3">
      <c r="P335029" s="83"/>
    </row>
    <row r="335030" spans="16:16" x14ac:dyDescent="0.3">
      <c r="P335030" s="83"/>
    </row>
    <row r="335031" spans="16:16" x14ac:dyDescent="0.3">
      <c r="P335031" s="83"/>
    </row>
    <row r="335032" spans="16:16" x14ac:dyDescent="0.3">
      <c r="P335032" s="83"/>
    </row>
    <row r="335033" spans="16:16" x14ac:dyDescent="0.3">
      <c r="P335033" s="83"/>
    </row>
    <row r="335034" spans="16:16" x14ac:dyDescent="0.3">
      <c r="P335034" s="83"/>
    </row>
    <row r="335035" spans="16:16" x14ac:dyDescent="0.3">
      <c r="P335035" s="83"/>
    </row>
    <row r="335036" spans="16:16" x14ac:dyDescent="0.3">
      <c r="P335036" s="83"/>
    </row>
    <row r="335037" spans="16:16" x14ac:dyDescent="0.3">
      <c r="P335037" s="83"/>
    </row>
    <row r="335038" spans="16:16" x14ac:dyDescent="0.3">
      <c r="P335038" s="83"/>
    </row>
    <row r="335039" spans="16:16" x14ac:dyDescent="0.3">
      <c r="P335039" s="83"/>
    </row>
    <row r="335040" spans="16:16" x14ac:dyDescent="0.3">
      <c r="P335040" s="83"/>
    </row>
    <row r="335041" spans="16:16" x14ac:dyDescent="0.3">
      <c r="P335041" s="83"/>
    </row>
    <row r="335042" spans="16:16" x14ac:dyDescent="0.3">
      <c r="P335042" s="83"/>
    </row>
    <row r="335043" spans="16:16" x14ac:dyDescent="0.3">
      <c r="P335043" s="83"/>
    </row>
    <row r="335044" spans="16:16" x14ac:dyDescent="0.3">
      <c r="P335044" s="83"/>
    </row>
    <row r="335045" spans="16:16" x14ac:dyDescent="0.3">
      <c r="P335045" s="83"/>
    </row>
    <row r="335046" spans="16:16" x14ac:dyDescent="0.3">
      <c r="P335046" s="83"/>
    </row>
    <row r="335047" spans="16:16" x14ac:dyDescent="0.3">
      <c r="P335047" s="83"/>
    </row>
    <row r="335048" spans="16:16" x14ac:dyDescent="0.3">
      <c r="P335048" s="83"/>
    </row>
    <row r="335049" spans="16:16" x14ac:dyDescent="0.3">
      <c r="P335049" s="83"/>
    </row>
    <row r="335050" spans="16:16" x14ac:dyDescent="0.3">
      <c r="P335050" s="83"/>
    </row>
    <row r="335051" spans="16:16" x14ac:dyDescent="0.3">
      <c r="P335051" s="83"/>
    </row>
    <row r="335052" spans="16:16" x14ac:dyDescent="0.3">
      <c r="P335052" s="83"/>
    </row>
    <row r="335053" spans="16:16" x14ac:dyDescent="0.3">
      <c r="P335053" s="83"/>
    </row>
    <row r="335054" spans="16:16" x14ac:dyDescent="0.3">
      <c r="P335054" s="83"/>
    </row>
    <row r="335055" spans="16:16" x14ac:dyDescent="0.3">
      <c r="P335055" s="83"/>
    </row>
    <row r="335056" spans="16:16" x14ac:dyDescent="0.3">
      <c r="P335056" s="83"/>
    </row>
    <row r="335057" spans="16:16" x14ac:dyDescent="0.3">
      <c r="P335057" s="83"/>
    </row>
    <row r="335058" spans="16:16" x14ac:dyDescent="0.3">
      <c r="P335058" s="83"/>
    </row>
    <row r="335059" spans="16:16" x14ac:dyDescent="0.3">
      <c r="P335059" s="83"/>
    </row>
    <row r="335060" spans="16:16" x14ac:dyDescent="0.3">
      <c r="P335060" s="83"/>
    </row>
    <row r="335061" spans="16:16" x14ac:dyDescent="0.3">
      <c r="P335061" s="83"/>
    </row>
    <row r="335062" spans="16:16" x14ac:dyDescent="0.3">
      <c r="P335062" s="83"/>
    </row>
    <row r="335063" spans="16:16" x14ac:dyDescent="0.3">
      <c r="P335063" s="83"/>
    </row>
    <row r="335064" spans="16:16" x14ac:dyDescent="0.3">
      <c r="P335064" s="83"/>
    </row>
    <row r="335065" spans="16:16" x14ac:dyDescent="0.3">
      <c r="P335065" s="83"/>
    </row>
    <row r="335066" spans="16:16" x14ac:dyDescent="0.3">
      <c r="P335066" s="83"/>
    </row>
    <row r="335067" spans="16:16" x14ac:dyDescent="0.3">
      <c r="P335067" s="83"/>
    </row>
    <row r="335068" spans="16:16" x14ac:dyDescent="0.3">
      <c r="P335068" s="83"/>
    </row>
    <row r="335069" spans="16:16" x14ac:dyDescent="0.3">
      <c r="P335069" s="83"/>
    </row>
    <row r="335070" spans="16:16" x14ac:dyDescent="0.3">
      <c r="P335070" s="83"/>
    </row>
    <row r="335071" spans="16:16" x14ac:dyDescent="0.3">
      <c r="P335071" s="83"/>
    </row>
    <row r="335072" spans="16:16" x14ac:dyDescent="0.3">
      <c r="P335072" s="83"/>
    </row>
    <row r="335073" spans="16:16" x14ac:dyDescent="0.3">
      <c r="P335073" s="83"/>
    </row>
    <row r="335074" spans="16:16" x14ac:dyDescent="0.3">
      <c r="P335074" s="83"/>
    </row>
    <row r="335075" spans="16:16" x14ac:dyDescent="0.3">
      <c r="P335075" s="83"/>
    </row>
    <row r="335076" spans="16:16" x14ac:dyDescent="0.3">
      <c r="P335076" s="83"/>
    </row>
    <row r="335077" spans="16:16" x14ac:dyDescent="0.3">
      <c r="P335077" s="83"/>
    </row>
    <row r="335078" spans="16:16" x14ac:dyDescent="0.3">
      <c r="P335078" s="83"/>
    </row>
    <row r="335079" spans="16:16" x14ac:dyDescent="0.3">
      <c r="P335079" s="83"/>
    </row>
    <row r="335080" spans="16:16" x14ac:dyDescent="0.3">
      <c r="P335080" s="83"/>
    </row>
    <row r="335081" spans="16:16" x14ac:dyDescent="0.3">
      <c r="P335081" s="83"/>
    </row>
    <row r="335082" spans="16:16" x14ac:dyDescent="0.3">
      <c r="P335082" s="83"/>
    </row>
    <row r="335083" spans="16:16" x14ac:dyDescent="0.3">
      <c r="P335083" s="83"/>
    </row>
    <row r="335084" spans="16:16" x14ac:dyDescent="0.3">
      <c r="P335084" s="83"/>
    </row>
    <row r="335085" spans="16:16" x14ac:dyDescent="0.3">
      <c r="P335085" s="83"/>
    </row>
    <row r="335086" spans="16:16" x14ac:dyDescent="0.3">
      <c r="P335086" s="83"/>
    </row>
    <row r="335087" spans="16:16" x14ac:dyDescent="0.3">
      <c r="P335087" s="83"/>
    </row>
    <row r="335088" spans="16:16" x14ac:dyDescent="0.3">
      <c r="P335088" s="83"/>
    </row>
    <row r="335089" spans="16:16" x14ac:dyDescent="0.3">
      <c r="P335089" s="83"/>
    </row>
    <row r="335090" spans="16:16" x14ac:dyDescent="0.3">
      <c r="P335090" s="83"/>
    </row>
    <row r="335091" spans="16:16" x14ac:dyDescent="0.3">
      <c r="P335091" s="83"/>
    </row>
    <row r="335092" spans="16:16" x14ac:dyDescent="0.3">
      <c r="P335092" s="83"/>
    </row>
    <row r="335093" spans="16:16" x14ac:dyDescent="0.3">
      <c r="P335093" s="83"/>
    </row>
    <row r="335094" spans="16:16" x14ac:dyDescent="0.3">
      <c r="P335094" s="83"/>
    </row>
    <row r="335095" spans="16:16" x14ac:dyDescent="0.3">
      <c r="P335095" s="83"/>
    </row>
    <row r="335096" spans="16:16" x14ac:dyDescent="0.3">
      <c r="P335096" s="83"/>
    </row>
    <row r="335097" spans="16:16" x14ac:dyDescent="0.3">
      <c r="P335097" s="83"/>
    </row>
    <row r="335098" spans="16:16" x14ac:dyDescent="0.3">
      <c r="P335098" s="83"/>
    </row>
    <row r="335099" spans="16:16" x14ac:dyDescent="0.3">
      <c r="P335099" s="83"/>
    </row>
    <row r="335100" spans="16:16" x14ac:dyDescent="0.3">
      <c r="P335100" s="83"/>
    </row>
    <row r="335101" spans="16:16" x14ac:dyDescent="0.3">
      <c r="P335101" s="83"/>
    </row>
    <row r="335102" spans="16:16" x14ac:dyDescent="0.3">
      <c r="P335102" s="83"/>
    </row>
    <row r="335103" spans="16:16" x14ac:dyDescent="0.3">
      <c r="P335103" s="83"/>
    </row>
    <row r="335104" spans="16:16" x14ac:dyDescent="0.3">
      <c r="P335104" s="83"/>
    </row>
    <row r="335105" spans="16:16" x14ac:dyDescent="0.3">
      <c r="P335105" s="83"/>
    </row>
    <row r="335106" spans="16:16" x14ac:dyDescent="0.3">
      <c r="P335106" s="83"/>
    </row>
    <row r="335107" spans="16:16" x14ac:dyDescent="0.3">
      <c r="P335107" s="83"/>
    </row>
    <row r="335108" spans="16:16" x14ac:dyDescent="0.3">
      <c r="P335108" s="83"/>
    </row>
    <row r="335109" spans="16:16" x14ac:dyDescent="0.3">
      <c r="P335109" s="83"/>
    </row>
    <row r="335110" spans="16:16" x14ac:dyDescent="0.3">
      <c r="P335110" s="83"/>
    </row>
    <row r="335111" spans="16:16" x14ac:dyDescent="0.3">
      <c r="P335111" s="83"/>
    </row>
    <row r="335112" spans="16:16" x14ac:dyDescent="0.3">
      <c r="P335112" s="83"/>
    </row>
    <row r="335113" spans="16:16" x14ac:dyDescent="0.3">
      <c r="P335113" s="83"/>
    </row>
    <row r="335114" spans="16:16" x14ac:dyDescent="0.3">
      <c r="P335114" s="83"/>
    </row>
    <row r="335115" spans="16:16" x14ac:dyDescent="0.3">
      <c r="P335115" s="83"/>
    </row>
    <row r="335116" spans="16:16" x14ac:dyDescent="0.3">
      <c r="P335116" s="83"/>
    </row>
    <row r="335117" spans="16:16" x14ac:dyDescent="0.3">
      <c r="P335117" s="83"/>
    </row>
    <row r="335118" spans="16:16" x14ac:dyDescent="0.3">
      <c r="P335118" s="83"/>
    </row>
    <row r="335119" spans="16:16" x14ac:dyDescent="0.3">
      <c r="P335119" s="83"/>
    </row>
    <row r="335120" spans="16:16" x14ac:dyDescent="0.3">
      <c r="P335120" s="83"/>
    </row>
    <row r="335121" spans="16:16" x14ac:dyDescent="0.3">
      <c r="P335121" s="83"/>
    </row>
    <row r="335122" spans="16:16" x14ac:dyDescent="0.3">
      <c r="P335122" s="83"/>
    </row>
    <row r="335123" spans="16:16" x14ac:dyDescent="0.3">
      <c r="P335123" s="83"/>
    </row>
    <row r="335124" spans="16:16" x14ac:dyDescent="0.3">
      <c r="P335124" s="83"/>
    </row>
    <row r="335125" spans="16:16" x14ac:dyDescent="0.3">
      <c r="P335125" s="83"/>
    </row>
    <row r="335126" spans="16:16" x14ac:dyDescent="0.3">
      <c r="P335126" s="83"/>
    </row>
    <row r="335127" spans="16:16" x14ac:dyDescent="0.3">
      <c r="P335127" s="83"/>
    </row>
    <row r="335128" spans="16:16" x14ac:dyDescent="0.3">
      <c r="P335128" s="83"/>
    </row>
    <row r="335129" spans="16:16" x14ac:dyDescent="0.3">
      <c r="P335129" s="83"/>
    </row>
    <row r="335130" spans="16:16" x14ac:dyDescent="0.3">
      <c r="P335130" s="83"/>
    </row>
    <row r="335131" spans="16:16" x14ac:dyDescent="0.3">
      <c r="P335131" s="83"/>
    </row>
    <row r="335132" spans="16:16" x14ac:dyDescent="0.3">
      <c r="P335132" s="83"/>
    </row>
    <row r="335133" spans="16:16" x14ac:dyDescent="0.3">
      <c r="P335133" s="83"/>
    </row>
    <row r="335134" spans="16:16" x14ac:dyDescent="0.3">
      <c r="P335134" s="83"/>
    </row>
    <row r="335135" spans="16:16" x14ac:dyDescent="0.3">
      <c r="P335135" s="83"/>
    </row>
    <row r="335136" spans="16:16" x14ac:dyDescent="0.3">
      <c r="P335136" s="83"/>
    </row>
    <row r="335137" spans="16:16" x14ac:dyDescent="0.3">
      <c r="P335137" s="83"/>
    </row>
    <row r="335138" spans="16:16" x14ac:dyDescent="0.3">
      <c r="P335138" s="83"/>
    </row>
    <row r="335139" spans="16:16" x14ac:dyDescent="0.3">
      <c r="P335139" s="83"/>
    </row>
    <row r="335140" spans="16:16" x14ac:dyDescent="0.3">
      <c r="P335140" s="83"/>
    </row>
    <row r="335141" spans="16:16" x14ac:dyDescent="0.3">
      <c r="P335141" s="83"/>
    </row>
    <row r="335142" spans="16:16" x14ac:dyDescent="0.3">
      <c r="P335142" s="83"/>
    </row>
    <row r="335143" spans="16:16" x14ac:dyDescent="0.3">
      <c r="P335143" s="83"/>
    </row>
    <row r="335144" spans="16:16" x14ac:dyDescent="0.3">
      <c r="P335144" s="83"/>
    </row>
    <row r="335145" spans="16:16" x14ac:dyDescent="0.3">
      <c r="P335145" s="83"/>
    </row>
    <row r="335146" spans="16:16" x14ac:dyDescent="0.3">
      <c r="P335146" s="83"/>
    </row>
    <row r="335147" spans="16:16" x14ac:dyDescent="0.3">
      <c r="P335147" s="83"/>
    </row>
    <row r="335148" spans="16:16" x14ac:dyDescent="0.3">
      <c r="P335148" s="83"/>
    </row>
    <row r="335149" spans="16:16" x14ac:dyDescent="0.3">
      <c r="P335149" s="83"/>
    </row>
    <row r="335150" spans="16:16" x14ac:dyDescent="0.3">
      <c r="P335150" s="83"/>
    </row>
    <row r="335151" spans="16:16" x14ac:dyDescent="0.3">
      <c r="P335151" s="83"/>
    </row>
    <row r="335152" spans="16:16" x14ac:dyDescent="0.3">
      <c r="P335152" s="83"/>
    </row>
    <row r="335153" spans="16:16" x14ac:dyDescent="0.3">
      <c r="P335153" s="83"/>
    </row>
    <row r="335154" spans="16:16" x14ac:dyDescent="0.3">
      <c r="P335154" s="83"/>
    </row>
    <row r="335155" spans="16:16" x14ac:dyDescent="0.3">
      <c r="P335155" s="83"/>
    </row>
    <row r="335156" spans="16:16" x14ac:dyDescent="0.3">
      <c r="P335156" s="83"/>
    </row>
    <row r="335157" spans="16:16" x14ac:dyDescent="0.3">
      <c r="P335157" s="83"/>
    </row>
    <row r="335158" spans="16:16" x14ac:dyDescent="0.3">
      <c r="P335158" s="83"/>
    </row>
    <row r="335159" spans="16:16" x14ac:dyDescent="0.3">
      <c r="P335159" s="83"/>
    </row>
    <row r="335160" spans="16:16" x14ac:dyDescent="0.3">
      <c r="P335160" s="83"/>
    </row>
    <row r="335161" spans="16:16" x14ac:dyDescent="0.3">
      <c r="P335161" s="83"/>
    </row>
    <row r="335162" spans="16:16" x14ac:dyDescent="0.3">
      <c r="P335162" s="83"/>
    </row>
    <row r="335163" spans="16:16" x14ac:dyDescent="0.3">
      <c r="P335163" s="83"/>
    </row>
    <row r="335164" spans="16:16" x14ac:dyDescent="0.3">
      <c r="P335164" s="83"/>
    </row>
    <row r="335165" spans="16:16" x14ac:dyDescent="0.3">
      <c r="P335165" s="83"/>
    </row>
    <row r="335166" spans="16:16" x14ac:dyDescent="0.3">
      <c r="P335166" s="83"/>
    </row>
    <row r="335167" spans="16:16" x14ac:dyDescent="0.3">
      <c r="P335167" s="83"/>
    </row>
    <row r="335168" spans="16:16" x14ac:dyDescent="0.3">
      <c r="P335168" s="83"/>
    </row>
    <row r="335169" spans="16:16" x14ac:dyDescent="0.3">
      <c r="P335169" s="83"/>
    </row>
    <row r="335170" spans="16:16" x14ac:dyDescent="0.3">
      <c r="P335170" s="83"/>
    </row>
    <row r="335171" spans="16:16" x14ac:dyDescent="0.3">
      <c r="P335171" s="83"/>
    </row>
    <row r="335172" spans="16:16" x14ac:dyDescent="0.3">
      <c r="P335172" s="83"/>
    </row>
    <row r="335173" spans="16:16" x14ac:dyDescent="0.3">
      <c r="P335173" s="83"/>
    </row>
    <row r="335174" spans="16:16" x14ac:dyDescent="0.3">
      <c r="P335174" s="83"/>
    </row>
    <row r="335175" spans="16:16" x14ac:dyDescent="0.3">
      <c r="P335175" s="83"/>
    </row>
    <row r="335176" spans="16:16" x14ac:dyDescent="0.3">
      <c r="P335176" s="83"/>
    </row>
    <row r="335177" spans="16:16" x14ac:dyDescent="0.3">
      <c r="P335177" s="83"/>
    </row>
    <row r="335178" spans="16:16" x14ac:dyDescent="0.3">
      <c r="P335178" s="83"/>
    </row>
    <row r="335179" spans="16:16" x14ac:dyDescent="0.3">
      <c r="P335179" s="83"/>
    </row>
    <row r="335180" spans="16:16" x14ac:dyDescent="0.3">
      <c r="P335180" s="83"/>
    </row>
    <row r="335181" spans="16:16" x14ac:dyDescent="0.3">
      <c r="P335181" s="83"/>
    </row>
    <row r="335182" spans="16:16" x14ac:dyDescent="0.3">
      <c r="P335182" s="83"/>
    </row>
    <row r="335183" spans="16:16" x14ac:dyDescent="0.3">
      <c r="P335183" s="83"/>
    </row>
    <row r="335184" spans="16:16" x14ac:dyDescent="0.3">
      <c r="P335184" s="83"/>
    </row>
    <row r="335185" spans="16:16" x14ac:dyDescent="0.3">
      <c r="P335185" s="83"/>
    </row>
    <row r="335186" spans="16:16" x14ac:dyDescent="0.3">
      <c r="P335186" s="83"/>
    </row>
    <row r="335187" spans="16:16" x14ac:dyDescent="0.3">
      <c r="P335187" s="83"/>
    </row>
    <row r="335188" spans="16:16" x14ac:dyDescent="0.3">
      <c r="P335188" s="83"/>
    </row>
    <row r="335189" spans="16:16" x14ac:dyDescent="0.3">
      <c r="P335189" s="83"/>
    </row>
    <row r="335190" spans="16:16" x14ac:dyDescent="0.3">
      <c r="P335190" s="83"/>
    </row>
    <row r="335191" spans="16:16" x14ac:dyDescent="0.3">
      <c r="P335191" s="83"/>
    </row>
    <row r="335192" spans="16:16" x14ac:dyDescent="0.3">
      <c r="P335192" s="83"/>
    </row>
    <row r="335193" spans="16:16" x14ac:dyDescent="0.3">
      <c r="P335193" s="83"/>
    </row>
    <row r="335194" spans="16:16" x14ac:dyDescent="0.3">
      <c r="P335194" s="83"/>
    </row>
    <row r="335195" spans="16:16" x14ac:dyDescent="0.3">
      <c r="P335195" s="83"/>
    </row>
    <row r="335196" spans="16:16" x14ac:dyDescent="0.3">
      <c r="P335196" s="83"/>
    </row>
    <row r="335197" spans="16:16" x14ac:dyDescent="0.3">
      <c r="P335197" s="83"/>
    </row>
    <row r="335198" spans="16:16" x14ac:dyDescent="0.3">
      <c r="P335198" s="83"/>
    </row>
    <row r="335199" spans="16:16" x14ac:dyDescent="0.3">
      <c r="P335199" s="83"/>
    </row>
    <row r="335200" spans="16:16" x14ac:dyDescent="0.3">
      <c r="P335200" s="83"/>
    </row>
    <row r="335201" spans="16:16" x14ac:dyDescent="0.3">
      <c r="P335201" s="83"/>
    </row>
    <row r="335202" spans="16:16" x14ac:dyDescent="0.3">
      <c r="P335202" s="83"/>
    </row>
    <row r="335203" spans="16:16" x14ac:dyDescent="0.3">
      <c r="P335203" s="83"/>
    </row>
    <row r="335204" spans="16:16" x14ac:dyDescent="0.3">
      <c r="P335204" s="83"/>
    </row>
    <row r="335205" spans="16:16" x14ac:dyDescent="0.3">
      <c r="P335205" s="83"/>
    </row>
    <row r="335206" spans="16:16" x14ac:dyDescent="0.3">
      <c r="P335206" s="83"/>
    </row>
    <row r="335207" spans="16:16" x14ac:dyDescent="0.3">
      <c r="P335207" s="83"/>
    </row>
    <row r="335208" spans="16:16" x14ac:dyDescent="0.3">
      <c r="P335208" s="83"/>
    </row>
    <row r="335209" spans="16:16" x14ac:dyDescent="0.3">
      <c r="P335209" s="83"/>
    </row>
    <row r="335210" spans="16:16" x14ac:dyDescent="0.3">
      <c r="P335210" s="83"/>
    </row>
    <row r="335211" spans="16:16" x14ac:dyDescent="0.3">
      <c r="P335211" s="83"/>
    </row>
    <row r="335212" spans="16:16" x14ac:dyDescent="0.3">
      <c r="P335212" s="83"/>
    </row>
    <row r="335213" spans="16:16" x14ac:dyDescent="0.3">
      <c r="P335213" s="83"/>
    </row>
    <row r="335214" spans="16:16" x14ac:dyDescent="0.3">
      <c r="P335214" s="83"/>
    </row>
    <row r="335215" spans="16:16" x14ac:dyDescent="0.3">
      <c r="P335215" s="83"/>
    </row>
    <row r="335216" spans="16:16" x14ac:dyDescent="0.3">
      <c r="P335216" s="83"/>
    </row>
    <row r="335217" spans="16:16" x14ac:dyDescent="0.3">
      <c r="P335217" s="83"/>
    </row>
    <row r="335218" spans="16:16" x14ac:dyDescent="0.3">
      <c r="P335218" s="83"/>
    </row>
    <row r="335219" spans="16:16" x14ac:dyDescent="0.3">
      <c r="P335219" s="83"/>
    </row>
    <row r="335220" spans="16:16" x14ac:dyDescent="0.3">
      <c r="P335220" s="83"/>
    </row>
    <row r="335221" spans="16:16" x14ac:dyDescent="0.3">
      <c r="P335221" s="83"/>
    </row>
    <row r="335222" spans="16:16" x14ac:dyDescent="0.3">
      <c r="P335222" s="83"/>
    </row>
    <row r="335223" spans="16:16" x14ac:dyDescent="0.3">
      <c r="P335223" s="83"/>
    </row>
    <row r="335224" spans="16:16" x14ac:dyDescent="0.3">
      <c r="P335224" s="83"/>
    </row>
    <row r="335225" spans="16:16" x14ac:dyDescent="0.3">
      <c r="P335225" s="83"/>
    </row>
    <row r="335226" spans="16:16" x14ac:dyDescent="0.3">
      <c r="P335226" s="83"/>
    </row>
    <row r="335227" spans="16:16" x14ac:dyDescent="0.3">
      <c r="P335227" s="83"/>
    </row>
    <row r="335228" spans="16:16" x14ac:dyDescent="0.3">
      <c r="P335228" s="83"/>
    </row>
    <row r="335229" spans="16:16" x14ac:dyDescent="0.3">
      <c r="P335229" s="83"/>
    </row>
    <row r="335230" spans="16:16" x14ac:dyDescent="0.3">
      <c r="P335230" s="83"/>
    </row>
    <row r="335231" spans="16:16" x14ac:dyDescent="0.3">
      <c r="P335231" s="83"/>
    </row>
    <row r="335232" spans="16:16" x14ac:dyDescent="0.3">
      <c r="P335232" s="83"/>
    </row>
    <row r="335233" spans="16:16" x14ac:dyDescent="0.3">
      <c r="P335233" s="83"/>
    </row>
    <row r="335234" spans="16:16" x14ac:dyDescent="0.3">
      <c r="P335234" s="83"/>
    </row>
    <row r="335235" spans="16:16" x14ac:dyDescent="0.3">
      <c r="P335235" s="83"/>
    </row>
    <row r="335236" spans="16:16" x14ac:dyDescent="0.3">
      <c r="P335236" s="83"/>
    </row>
    <row r="335237" spans="16:16" x14ac:dyDescent="0.3">
      <c r="P335237" s="83"/>
    </row>
    <row r="335238" spans="16:16" x14ac:dyDescent="0.3">
      <c r="P335238" s="83"/>
    </row>
    <row r="335239" spans="16:16" x14ac:dyDescent="0.3">
      <c r="P335239" s="83"/>
    </row>
    <row r="335240" spans="16:16" x14ac:dyDescent="0.3">
      <c r="P335240" s="83"/>
    </row>
    <row r="335241" spans="16:16" x14ac:dyDescent="0.3">
      <c r="P335241" s="83"/>
    </row>
    <row r="335242" spans="16:16" x14ac:dyDescent="0.3">
      <c r="P335242" s="83"/>
    </row>
    <row r="335243" spans="16:16" x14ac:dyDescent="0.3">
      <c r="P335243" s="83"/>
    </row>
    <row r="335244" spans="16:16" x14ac:dyDescent="0.3">
      <c r="P335244" s="83"/>
    </row>
    <row r="335245" spans="16:16" x14ac:dyDescent="0.3">
      <c r="P335245" s="83"/>
    </row>
    <row r="335246" spans="16:16" x14ac:dyDescent="0.3">
      <c r="P335246" s="83"/>
    </row>
    <row r="335247" spans="16:16" x14ac:dyDescent="0.3">
      <c r="P335247" s="83"/>
    </row>
    <row r="335248" spans="16:16" x14ac:dyDescent="0.3">
      <c r="P335248" s="83"/>
    </row>
    <row r="335249" spans="16:16" x14ac:dyDescent="0.3">
      <c r="P335249" s="83"/>
    </row>
    <row r="335250" spans="16:16" x14ac:dyDescent="0.3">
      <c r="P335250" s="83"/>
    </row>
    <row r="335251" spans="16:16" x14ac:dyDescent="0.3">
      <c r="P335251" s="83"/>
    </row>
    <row r="335252" spans="16:16" x14ac:dyDescent="0.3">
      <c r="P335252" s="83"/>
    </row>
    <row r="335253" spans="16:16" x14ac:dyDescent="0.3">
      <c r="P335253" s="83"/>
    </row>
    <row r="335254" spans="16:16" x14ac:dyDescent="0.3">
      <c r="P335254" s="83"/>
    </row>
    <row r="335255" spans="16:16" x14ac:dyDescent="0.3">
      <c r="P335255" s="83"/>
    </row>
    <row r="335256" spans="16:16" x14ac:dyDescent="0.3">
      <c r="P335256" s="83"/>
    </row>
    <row r="335257" spans="16:16" x14ac:dyDescent="0.3">
      <c r="P335257" s="83"/>
    </row>
    <row r="335258" spans="16:16" x14ac:dyDescent="0.3">
      <c r="P335258" s="83"/>
    </row>
    <row r="335259" spans="16:16" x14ac:dyDescent="0.3">
      <c r="P335259" s="83"/>
    </row>
    <row r="335260" spans="16:16" x14ac:dyDescent="0.3">
      <c r="P335260" s="83"/>
    </row>
    <row r="335261" spans="16:16" x14ac:dyDescent="0.3">
      <c r="P335261" s="83"/>
    </row>
    <row r="335262" spans="16:16" x14ac:dyDescent="0.3">
      <c r="P335262" s="83"/>
    </row>
    <row r="335263" spans="16:16" x14ac:dyDescent="0.3">
      <c r="P335263" s="83"/>
    </row>
    <row r="335264" spans="16:16" x14ac:dyDescent="0.3">
      <c r="P335264" s="83"/>
    </row>
    <row r="335265" spans="16:16" x14ac:dyDescent="0.3">
      <c r="P335265" s="83"/>
    </row>
    <row r="335266" spans="16:16" x14ac:dyDescent="0.3">
      <c r="P335266" s="83"/>
    </row>
    <row r="335267" spans="16:16" x14ac:dyDescent="0.3">
      <c r="P335267" s="83"/>
    </row>
    <row r="335268" spans="16:16" x14ac:dyDescent="0.3">
      <c r="P335268" s="83"/>
    </row>
    <row r="335269" spans="16:16" x14ac:dyDescent="0.3">
      <c r="P335269" s="83"/>
    </row>
    <row r="335270" spans="16:16" x14ac:dyDescent="0.3">
      <c r="P335270" s="83"/>
    </row>
    <row r="335271" spans="16:16" x14ac:dyDescent="0.3">
      <c r="P335271" s="83"/>
    </row>
    <row r="335272" spans="16:16" x14ac:dyDescent="0.3">
      <c r="P335272" s="83"/>
    </row>
    <row r="335273" spans="16:16" x14ac:dyDescent="0.3">
      <c r="P335273" s="83"/>
    </row>
    <row r="335274" spans="16:16" x14ac:dyDescent="0.3">
      <c r="P335274" s="83"/>
    </row>
    <row r="335275" spans="16:16" x14ac:dyDescent="0.3">
      <c r="P335275" s="83"/>
    </row>
    <row r="335276" spans="16:16" x14ac:dyDescent="0.3">
      <c r="P335276" s="83"/>
    </row>
    <row r="335277" spans="16:16" x14ac:dyDescent="0.3">
      <c r="P335277" s="83"/>
    </row>
    <row r="335278" spans="16:16" x14ac:dyDescent="0.3">
      <c r="P335278" s="83"/>
    </row>
    <row r="335279" spans="16:16" x14ac:dyDescent="0.3">
      <c r="P335279" s="83"/>
    </row>
    <row r="335280" spans="16:16" x14ac:dyDescent="0.3">
      <c r="P335280" s="83"/>
    </row>
    <row r="335281" spans="16:16" x14ac:dyDescent="0.3">
      <c r="P335281" s="83"/>
    </row>
    <row r="335282" spans="16:16" x14ac:dyDescent="0.3">
      <c r="P335282" s="83"/>
    </row>
    <row r="335283" spans="16:16" x14ac:dyDescent="0.3">
      <c r="P335283" s="83"/>
    </row>
    <row r="335284" spans="16:16" x14ac:dyDescent="0.3">
      <c r="P335284" s="83"/>
    </row>
    <row r="335285" spans="16:16" x14ac:dyDescent="0.3">
      <c r="P335285" s="83"/>
    </row>
    <row r="335286" spans="16:16" x14ac:dyDescent="0.3">
      <c r="P335286" s="83"/>
    </row>
    <row r="335287" spans="16:16" x14ac:dyDescent="0.3">
      <c r="P335287" s="83"/>
    </row>
    <row r="335288" spans="16:16" x14ac:dyDescent="0.3">
      <c r="P335288" s="83"/>
    </row>
    <row r="335289" spans="16:16" x14ac:dyDescent="0.3">
      <c r="P335289" s="83"/>
    </row>
    <row r="335290" spans="16:16" x14ac:dyDescent="0.3">
      <c r="P335290" s="83"/>
    </row>
    <row r="335291" spans="16:16" x14ac:dyDescent="0.3">
      <c r="P335291" s="83"/>
    </row>
    <row r="335292" spans="16:16" x14ac:dyDescent="0.3">
      <c r="P335292" s="83"/>
    </row>
    <row r="335293" spans="16:16" x14ac:dyDescent="0.3">
      <c r="P335293" s="83"/>
    </row>
    <row r="335294" spans="16:16" x14ac:dyDescent="0.3">
      <c r="P335294" s="83"/>
    </row>
    <row r="335295" spans="16:16" x14ac:dyDescent="0.3">
      <c r="P335295" s="83"/>
    </row>
    <row r="335296" spans="16:16" x14ac:dyDescent="0.3">
      <c r="P335296" s="83"/>
    </row>
    <row r="335297" spans="16:16" x14ac:dyDescent="0.3">
      <c r="P335297" s="83"/>
    </row>
    <row r="335298" spans="16:16" x14ac:dyDescent="0.3">
      <c r="P335298" s="83"/>
    </row>
    <row r="335299" spans="16:16" x14ac:dyDescent="0.3">
      <c r="P335299" s="83"/>
    </row>
    <row r="335300" spans="16:16" x14ac:dyDescent="0.3">
      <c r="P335300" s="83"/>
    </row>
    <row r="335301" spans="16:16" x14ac:dyDescent="0.3">
      <c r="P335301" s="83"/>
    </row>
    <row r="335302" spans="16:16" x14ac:dyDescent="0.3">
      <c r="P335302" s="83"/>
    </row>
    <row r="335303" spans="16:16" x14ac:dyDescent="0.3">
      <c r="P335303" s="83"/>
    </row>
    <row r="335304" spans="16:16" x14ac:dyDescent="0.3">
      <c r="P335304" s="83"/>
    </row>
    <row r="335305" spans="16:16" x14ac:dyDescent="0.3">
      <c r="P335305" s="83"/>
    </row>
    <row r="335306" spans="16:16" x14ac:dyDescent="0.3">
      <c r="P335306" s="83"/>
    </row>
    <row r="335307" spans="16:16" x14ac:dyDescent="0.3">
      <c r="P335307" s="83"/>
    </row>
    <row r="335308" spans="16:16" x14ac:dyDescent="0.3">
      <c r="P335308" s="83"/>
    </row>
    <row r="335309" spans="16:16" x14ac:dyDescent="0.3">
      <c r="P335309" s="83"/>
    </row>
    <row r="335310" spans="16:16" x14ac:dyDescent="0.3">
      <c r="P335310" s="83"/>
    </row>
    <row r="335311" spans="16:16" x14ac:dyDescent="0.3">
      <c r="P335311" s="83"/>
    </row>
    <row r="335312" spans="16:16" x14ac:dyDescent="0.3">
      <c r="P335312" s="83"/>
    </row>
    <row r="335313" spans="16:16" x14ac:dyDescent="0.3">
      <c r="P335313" s="83"/>
    </row>
    <row r="335314" spans="16:16" x14ac:dyDescent="0.3">
      <c r="P335314" s="83"/>
    </row>
    <row r="335315" spans="16:16" x14ac:dyDescent="0.3">
      <c r="P335315" s="83"/>
    </row>
    <row r="335316" spans="16:16" x14ac:dyDescent="0.3">
      <c r="P335316" s="83"/>
    </row>
    <row r="335317" spans="16:16" x14ac:dyDescent="0.3">
      <c r="P335317" s="83"/>
    </row>
    <row r="335318" spans="16:16" x14ac:dyDescent="0.3">
      <c r="P335318" s="83"/>
    </row>
    <row r="335319" spans="16:16" x14ac:dyDescent="0.3">
      <c r="P335319" s="83"/>
    </row>
    <row r="335320" spans="16:16" x14ac:dyDescent="0.3">
      <c r="P335320" s="83"/>
    </row>
    <row r="335321" spans="16:16" x14ac:dyDescent="0.3">
      <c r="P335321" s="83"/>
    </row>
    <row r="335322" spans="16:16" x14ac:dyDescent="0.3">
      <c r="P335322" s="83"/>
    </row>
    <row r="335323" spans="16:16" x14ac:dyDescent="0.3">
      <c r="P335323" s="83"/>
    </row>
    <row r="335324" spans="16:16" x14ac:dyDescent="0.3">
      <c r="P335324" s="83"/>
    </row>
    <row r="335325" spans="16:16" x14ac:dyDescent="0.3">
      <c r="P335325" s="83"/>
    </row>
    <row r="335326" spans="16:16" x14ac:dyDescent="0.3">
      <c r="P335326" s="83"/>
    </row>
    <row r="335327" spans="16:16" x14ac:dyDescent="0.3">
      <c r="P335327" s="83"/>
    </row>
    <row r="335328" spans="16:16" x14ac:dyDescent="0.3">
      <c r="P335328" s="83"/>
    </row>
    <row r="335329" spans="16:16" x14ac:dyDescent="0.3">
      <c r="P335329" s="83"/>
    </row>
    <row r="335330" spans="16:16" x14ac:dyDescent="0.3">
      <c r="P335330" s="83"/>
    </row>
    <row r="335331" spans="16:16" x14ac:dyDescent="0.3">
      <c r="P335331" s="83"/>
    </row>
    <row r="335332" spans="16:16" x14ac:dyDescent="0.3">
      <c r="P335332" s="83"/>
    </row>
    <row r="335333" spans="16:16" x14ac:dyDescent="0.3">
      <c r="P335333" s="83"/>
    </row>
    <row r="335334" spans="16:16" x14ac:dyDescent="0.3">
      <c r="P335334" s="83"/>
    </row>
    <row r="335335" spans="16:16" x14ac:dyDescent="0.3">
      <c r="P335335" s="83"/>
    </row>
    <row r="335336" spans="16:16" x14ac:dyDescent="0.3">
      <c r="P335336" s="83"/>
    </row>
    <row r="335337" spans="16:16" x14ac:dyDescent="0.3">
      <c r="P335337" s="83"/>
    </row>
    <row r="335338" spans="16:16" x14ac:dyDescent="0.3">
      <c r="P335338" s="83"/>
    </row>
    <row r="335339" spans="16:16" x14ac:dyDescent="0.3">
      <c r="P335339" s="83"/>
    </row>
    <row r="335340" spans="16:16" x14ac:dyDescent="0.3">
      <c r="P335340" s="83"/>
    </row>
    <row r="335341" spans="16:16" x14ac:dyDescent="0.3">
      <c r="P335341" s="83"/>
    </row>
    <row r="335342" spans="16:16" x14ac:dyDescent="0.3">
      <c r="P335342" s="83"/>
    </row>
    <row r="335343" spans="16:16" x14ac:dyDescent="0.3">
      <c r="P335343" s="83"/>
    </row>
    <row r="335344" spans="16:16" x14ac:dyDescent="0.3">
      <c r="P335344" s="83"/>
    </row>
    <row r="335345" spans="16:16" x14ac:dyDescent="0.3">
      <c r="P335345" s="83"/>
    </row>
    <row r="335346" spans="16:16" x14ac:dyDescent="0.3">
      <c r="P335346" s="83"/>
    </row>
    <row r="335347" spans="16:16" x14ac:dyDescent="0.3">
      <c r="P335347" s="83"/>
    </row>
    <row r="335348" spans="16:16" x14ac:dyDescent="0.3">
      <c r="P335348" s="83"/>
    </row>
    <row r="335349" spans="16:16" x14ac:dyDescent="0.3">
      <c r="P335349" s="83"/>
    </row>
    <row r="335350" spans="16:16" x14ac:dyDescent="0.3">
      <c r="P335350" s="83"/>
    </row>
    <row r="335351" spans="16:16" x14ac:dyDescent="0.3">
      <c r="P335351" s="83"/>
    </row>
    <row r="335352" spans="16:16" x14ac:dyDescent="0.3">
      <c r="P335352" s="83"/>
    </row>
    <row r="335353" spans="16:16" x14ac:dyDescent="0.3">
      <c r="P335353" s="83"/>
    </row>
    <row r="335354" spans="16:16" x14ac:dyDescent="0.3">
      <c r="P335354" s="83"/>
    </row>
    <row r="335355" spans="16:16" x14ac:dyDescent="0.3">
      <c r="P335355" s="83"/>
    </row>
    <row r="335356" spans="16:16" x14ac:dyDescent="0.3">
      <c r="P335356" s="83"/>
    </row>
    <row r="335357" spans="16:16" x14ac:dyDescent="0.3">
      <c r="P335357" s="83"/>
    </row>
    <row r="335358" spans="16:16" x14ac:dyDescent="0.3">
      <c r="P335358" s="83"/>
    </row>
    <row r="335359" spans="16:16" x14ac:dyDescent="0.3">
      <c r="P335359" s="83"/>
    </row>
    <row r="335360" spans="16:16" x14ac:dyDescent="0.3">
      <c r="P335360" s="83"/>
    </row>
    <row r="335361" spans="16:16" x14ac:dyDescent="0.3">
      <c r="P335361" s="83"/>
    </row>
    <row r="335362" spans="16:16" x14ac:dyDescent="0.3">
      <c r="P335362" s="83"/>
    </row>
    <row r="335363" spans="16:16" x14ac:dyDescent="0.3">
      <c r="P335363" s="83"/>
    </row>
    <row r="335364" spans="16:16" x14ac:dyDescent="0.3">
      <c r="P335364" s="83"/>
    </row>
    <row r="335365" spans="16:16" x14ac:dyDescent="0.3">
      <c r="P335365" s="83"/>
    </row>
    <row r="335366" spans="16:16" x14ac:dyDescent="0.3">
      <c r="P335366" s="83"/>
    </row>
    <row r="335367" spans="16:16" x14ac:dyDescent="0.3">
      <c r="P335367" s="83"/>
    </row>
    <row r="335368" spans="16:16" x14ac:dyDescent="0.3">
      <c r="P335368" s="83"/>
    </row>
    <row r="335369" spans="16:16" x14ac:dyDescent="0.3">
      <c r="P335369" s="83"/>
    </row>
    <row r="335370" spans="16:16" x14ac:dyDescent="0.3">
      <c r="P335370" s="83"/>
    </row>
    <row r="335371" spans="16:16" x14ac:dyDescent="0.3">
      <c r="P335371" s="83"/>
    </row>
    <row r="335372" spans="16:16" x14ac:dyDescent="0.3">
      <c r="P335372" s="83"/>
    </row>
    <row r="335373" spans="16:16" x14ac:dyDescent="0.3">
      <c r="P335373" s="83"/>
    </row>
    <row r="335374" spans="16:16" x14ac:dyDescent="0.3">
      <c r="P335374" s="83"/>
    </row>
    <row r="335375" spans="16:16" x14ac:dyDescent="0.3">
      <c r="P335375" s="83"/>
    </row>
    <row r="335376" spans="16:16" x14ac:dyDescent="0.3">
      <c r="P335376" s="83"/>
    </row>
    <row r="335377" spans="16:16" x14ac:dyDescent="0.3">
      <c r="P335377" s="83"/>
    </row>
    <row r="335378" spans="16:16" x14ac:dyDescent="0.3">
      <c r="P335378" s="83"/>
    </row>
    <row r="335379" spans="16:16" x14ac:dyDescent="0.3">
      <c r="P335379" s="83"/>
    </row>
    <row r="335380" spans="16:16" x14ac:dyDescent="0.3">
      <c r="P335380" s="83"/>
    </row>
    <row r="335381" spans="16:16" x14ac:dyDescent="0.3">
      <c r="P335381" s="83"/>
    </row>
    <row r="335382" spans="16:16" x14ac:dyDescent="0.3">
      <c r="P335382" s="83"/>
    </row>
    <row r="335383" spans="16:16" x14ac:dyDescent="0.3">
      <c r="P335383" s="83"/>
    </row>
    <row r="335384" spans="16:16" x14ac:dyDescent="0.3">
      <c r="P335384" s="83"/>
    </row>
    <row r="335385" spans="16:16" x14ac:dyDescent="0.3">
      <c r="P335385" s="83"/>
    </row>
    <row r="335386" spans="16:16" x14ac:dyDescent="0.3">
      <c r="P335386" s="83"/>
    </row>
    <row r="335387" spans="16:16" x14ac:dyDescent="0.3">
      <c r="P335387" s="83"/>
    </row>
    <row r="335388" spans="16:16" x14ac:dyDescent="0.3">
      <c r="P335388" s="83"/>
    </row>
    <row r="335389" spans="16:16" x14ac:dyDescent="0.3">
      <c r="P335389" s="83"/>
    </row>
    <row r="335390" spans="16:16" x14ac:dyDescent="0.3">
      <c r="P335390" s="83"/>
    </row>
    <row r="335391" spans="16:16" x14ac:dyDescent="0.3">
      <c r="P335391" s="83"/>
    </row>
    <row r="335392" spans="16:16" x14ac:dyDescent="0.3">
      <c r="P335392" s="83"/>
    </row>
    <row r="335393" spans="16:16" x14ac:dyDescent="0.3">
      <c r="P335393" s="83"/>
    </row>
    <row r="335394" spans="16:16" x14ac:dyDescent="0.3">
      <c r="P335394" s="83"/>
    </row>
    <row r="335395" spans="16:16" x14ac:dyDescent="0.3">
      <c r="P335395" s="83"/>
    </row>
    <row r="335396" spans="16:16" x14ac:dyDescent="0.3">
      <c r="P335396" s="83"/>
    </row>
    <row r="335397" spans="16:16" x14ac:dyDescent="0.3">
      <c r="P335397" s="83"/>
    </row>
    <row r="335398" spans="16:16" x14ac:dyDescent="0.3">
      <c r="P335398" s="83"/>
    </row>
    <row r="335399" spans="16:16" x14ac:dyDescent="0.3">
      <c r="P335399" s="83"/>
    </row>
    <row r="335400" spans="16:16" x14ac:dyDescent="0.3">
      <c r="P335400" s="83"/>
    </row>
    <row r="335401" spans="16:16" x14ac:dyDescent="0.3">
      <c r="P335401" s="83"/>
    </row>
    <row r="335402" spans="16:16" x14ac:dyDescent="0.3">
      <c r="P335402" s="83"/>
    </row>
    <row r="335403" spans="16:16" x14ac:dyDescent="0.3">
      <c r="P335403" s="83"/>
    </row>
    <row r="335404" spans="16:16" x14ac:dyDescent="0.3">
      <c r="P335404" s="83"/>
    </row>
    <row r="335405" spans="16:16" x14ac:dyDescent="0.3">
      <c r="P335405" s="83"/>
    </row>
    <row r="335406" spans="16:16" x14ac:dyDescent="0.3">
      <c r="P335406" s="83"/>
    </row>
    <row r="335407" spans="16:16" x14ac:dyDescent="0.3">
      <c r="P335407" s="83"/>
    </row>
    <row r="335408" spans="16:16" x14ac:dyDescent="0.3">
      <c r="P335408" s="83"/>
    </row>
    <row r="335409" spans="16:16" x14ac:dyDescent="0.3">
      <c r="P335409" s="83"/>
    </row>
    <row r="335410" spans="16:16" x14ac:dyDescent="0.3">
      <c r="P335410" s="83"/>
    </row>
    <row r="335411" spans="16:16" x14ac:dyDescent="0.3">
      <c r="P335411" s="83"/>
    </row>
    <row r="335412" spans="16:16" x14ac:dyDescent="0.3">
      <c r="P335412" s="83"/>
    </row>
    <row r="335413" spans="16:16" x14ac:dyDescent="0.3">
      <c r="P335413" s="83"/>
    </row>
    <row r="335414" spans="16:16" x14ac:dyDescent="0.3">
      <c r="P335414" s="83"/>
    </row>
    <row r="335415" spans="16:16" x14ac:dyDescent="0.3">
      <c r="P335415" s="83"/>
    </row>
    <row r="335416" spans="16:16" x14ac:dyDescent="0.3">
      <c r="P335416" s="83"/>
    </row>
    <row r="335417" spans="16:16" x14ac:dyDescent="0.3">
      <c r="P335417" s="83"/>
    </row>
    <row r="335418" spans="16:16" x14ac:dyDescent="0.3">
      <c r="P335418" s="83"/>
    </row>
    <row r="335419" spans="16:16" x14ac:dyDescent="0.3">
      <c r="P335419" s="83"/>
    </row>
    <row r="335420" spans="16:16" x14ac:dyDescent="0.3">
      <c r="P335420" s="83"/>
    </row>
    <row r="335421" spans="16:16" x14ac:dyDescent="0.3">
      <c r="P335421" s="83"/>
    </row>
    <row r="335422" spans="16:16" x14ac:dyDescent="0.3">
      <c r="P335422" s="83"/>
    </row>
    <row r="335423" spans="16:16" x14ac:dyDescent="0.3">
      <c r="P335423" s="83"/>
    </row>
    <row r="335424" spans="16:16" x14ac:dyDescent="0.3">
      <c r="P335424" s="83"/>
    </row>
    <row r="335425" spans="16:16" x14ac:dyDescent="0.3">
      <c r="P335425" s="83"/>
    </row>
    <row r="335426" spans="16:16" x14ac:dyDescent="0.3">
      <c r="P335426" s="83"/>
    </row>
    <row r="335427" spans="16:16" x14ac:dyDescent="0.3">
      <c r="P335427" s="83"/>
    </row>
    <row r="335428" spans="16:16" x14ac:dyDescent="0.3">
      <c r="P335428" s="83"/>
    </row>
    <row r="335429" spans="16:16" x14ac:dyDescent="0.3">
      <c r="P335429" s="83"/>
    </row>
    <row r="335430" spans="16:16" x14ac:dyDescent="0.3">
      <c r="P335430" s="83"/>
    </row>
    <row r="335431" spans="16:16" x14ac:dyDescent="0.3">
      <c r="P335431" s="83"/>
    </row>
    <row r="335432" spans="16:16" x14ac:dyDescent="0.3">
      <c r="P335432" s="83"/>
    </row>
    <row r="335433" spans="16:16" x14ac:dyDescent="0.3">
      <c r="P335433" s="83"/>
    </row>
    <row r="335434" spans="16:16" x14ac:dyDescent="0.3">
      <c r="P335434" s="83"/>
    </row>
    <row r="335435" spans="16:16" x14ac:dyDescent="0.3">
      <c r="P335435" s="83"/>
    </row>
    <row r="335436" spans="16:16" x14ac:dyDescent="0.3">
      <c r="P335436" s="83"/>
    </row>
    <row r="335437" spans="16:16" x14ac:dyDescent="0.3">
      <c r="P335437" s="83"/>
    </row>
    <row r="335438" spans="16:16" x14ac:dyDescent="0.3">
      <c r="P335438" s="83"/>
    </row>
    <row r="335439" spans="16:16" x14ac:dyDescent="0.3">
      <c r="P335439" s="83"/>
    </row>
    <row r="335440" spans="16:16" x14ac:dyDescent="0.3">
      <c r="P335440" s="83"/>
    </row>
    <row r="335441" spans="16:16" x14ac:dyDescent="0.3">
      <c r="P335441" s="83"/>
    </row>
    <row r="335442" spans="16:16" x14ac:dyDescent="0.3">
      <c r="P335442" s="83"/>
    </row>
    <row r="335443" spans="16:16" x14ac:dyDescent="0.3">
      <c r="P335443" s="83"/>
    </row>
    <row r="335444" spans="16:16" x14ac:dyDescent="0.3">
      <c r="P335444" s="83"/>
    </row>
    <row r="335445" spans="16:16" x14ac:dyDescent="0.3">
      <c r="P335445" s="83"/>
    </row>
    <row r="335446" spans="16:16" x14ac:dyDescent="0.3">
      <c r="P335446" s="83"/>
    </row>
    <row r="335447" spans="16:16" x14ac:dyDescent="0.3">
      <c r="P335447" s="83"/>
    </row>
    <row r="335448" spans="16:16" x14ac:dyDescent="0.3">
      <c r="P335448" s="83"/>
    </row>
    <row r="335449" spans="16:16" x14ac:dyDescent="0.3">
      <c r="P335449" s="83"/>
    </row>
    <row r="335450" spans="16:16" x14ac:dyDescent="0.3">
      <c r="P335450" s="83"/>
    </row>
    <row r="335451" spans="16:16" x14ac:dyDescent="0.3">
      <c r="P335451" s="83"/>
    </row>
    <row r="335452" spans="16:16" x14ac:dyDescent="0.3">
      <c r="P335452" s="83"/>
    </row>
    <row r="335453" spans="16:16" x14ac:dyDescent="0.3">
      <c r="P335453" s="83"/>
    </row>
    <row r="335454" spans="16:16" x14ac:dyDescent="0.3">
      <c r="P335454" s="83"/>
    </row>
    <row r="335455" spans="16:16" x14ac:dyDescent="0.3">
      <c r="P335455" s="83"/>
    </row>
    <row r="335456" spans="16:16" x14ac:dyDescent="0.3">
      <c r="P335456" s="83"/>
    </row>
    <row r="335457" spans="16:16" x14ac:dyDescent="0.3">
      <c r="P335457" s="83"/>
    </row>
    <row r="335458" spans="16:16" x14ac:dyDescent="0.3">
      <c r="P335458" s="83"/>
    </row>
    <row r="335459" spans="16:16" x14ac:dyDescent="0.3">
      <c r="P335459" s="83"/>
    </row>
    <row r="335460" spans="16:16" x14ac:dyDescent="0.3">
      <c r="P335460" s="83"/>
    </row>
    <row r="335461" spans="16:16" x14ac:dyDescent="0.3">
      <c r="P335461" s="83"/>
    </row>
    <row r="335462" spans="16:16" x14ac:dyDescent="0.3">
      <c r="P335462" s="83"/>
    </row>
    <row r="335463" spans="16:16" x14ac:dyDescent="0.3">
      <c r="P335463" s="83"/>
    </row>
    <row r="335464" spans="16:16" x14ac:dyDescent="0.3">
      <c r="P335464" s="83"/>
    </row>
    <row r="335465" spans="16:16" x14ac:dyDescent="0.3">
      <c r="P335465" s="83"/>
    </row>
    <row r="335466" spans="16:16" x14ac:dyDescent="0.3">
      <c r="P335466" s="83"/>
    </row>
    <row r="335467" spans="16:16" x14ac:dyDescent="0.3">
      <c r="P335467" s="83"/>
    </row>
    <row r="335468" spans="16:16" x14ac:dyDescent="0.3">
      <c r="P335468" s="83"/>
    </row>
    <row r="335469" spans="16:16" x14ac:dyDescent="0.3">
      <c r="P335469" s="83"/>
    </row>
    <row r="335470" spans="16:16" x14ac:dyDescent="0.3">
      <c r="P335470" s="83"/>
    </row>
    <row r="335471" spans="16:16" x14ac:dyDescent="0.3">
      <c r="P335471" s="83"/>
    </row>
    <row r="335472" spans="16:16" x14ac:dyDescent="0.3">
      <c r="P335472" s="83"/>
    </row>
    <row r="335473" spans="16:16" x14ac:dyDescent="0.3">
      <c r="P335473" s="83"/>
    </row>
    <row r="335474" spans="16:16" x14ac:dyDescent="0.3">
      <c r="P335474" s="83"/>
    </row>
    <row r="335475" spans="16:16" x14ac:dyDescent="0.3">
      <c r="P335475" s="83"/>
    </row>
    <row r="335476" spans="16:16" x14ac:dyDescent="0.3">
      <c r="P335476" s="83"/>
    </row>
    <row r="335477" spans="16:16" x14ac:dyDescent="0.3">
      <c r="P335477" s="83"/>
    </row>
    <row r="335478" spans="16:16" x14ac:dyDescent="0.3">
      <c r="P335478" s="83"/>
    </row>
    <row r="335479" spans="16:16" x14ac:dyDescent="0.3">
      <c r="P335479" s="83"/>
    </row>
    <row r="335480" spans="16:16" x14ac:dyDescent="0.3">
      <c r="P335480" s="83"/>
    </row>
    <row r="335481" spans="16:16" x14ac:dyDescent="0.3">
      <c r="P335481" s="83"/>
    </row>
    <row r="335482" spans="16:16" x14ac:dyDescent="0.3">
      <c r="P335482" s="83"/>
    </row>
    <row r="335483" spans="16:16" x14ac:dyDescent="0.3">
      <c r="P335483" s="83"/>
    </row>
    <row r="335484" spans="16:16" x14ac:dyDescent="0.3">
      <c r="P335484" s="83"/>
    </row>
    <row r="335485" spans="16:16" x14ac:dyDescent="0.3">
      <c r="P335485" s="83"/>
    </row>
    <row r="335486" spans="16:16" x14ac:dyDescent="0.3">
      <c r="P335486" s="83"/>
    </row>
    <row r="335487" spans="16:16" x14ac:dyDescent="0.3">
      <c r="P335487" s="83"/>
    </row>
    <row r="335488" spans="16:16" x14ac:dyDescent="0.3">
      <c r="P335488" s="83"/>
    </row>
    <row r="335489" spans="16:16" x14ac:dyDescent="0.3">
      <c r="P335489" s="83"/>
    </row>
    <row r="335490" spans="16:16" x14ac:dyDescent="0.3">
      <c r="P335490" s="83"/>
    </row>
    <row r="335491" spans="16:16" x14ac:dyDescent="0.3">
      <c r="P335491" s="83"/>
    </row>
    <row r="335492" spans="16:16" x14ac:dyDescent="0.3">
      <c r="P335492" s="83"/>
    </row>
    <row r="335493" spans="16:16" x14ac:dyDescent="0.3">
      <c r="P335493" s="83"/>
    </row>
    <row r="335494" spans="16:16" x14ac:dyDescent="0.3">
      <c r="P335494" s="83"/>
    </row>
    <row r="335495" spans="16:16" x14ac:dyDescent="0.3">
      <c r="P335495" s="83"/>
    </row>
    <row r="335496" spans="16:16" x14ac:dyDescent="0.3">
      <c r="P335496" s="83"/>
    </row>
    <row r="335497" spans="16:16" x14ac:dyDescent="0.3">
      <c r="P335497" s="83"/>
    </row>
    <row r="335498" spans="16:16" x14ac:dyDescent="0.3">
      <c r="P335498" s="83"/>
    </row>
    <row r="335499" spans="16:16" x14ac:dyDescent="0.3">
      <c r="P335499" s="83"/>
    </row>
    <row r="335500" spans="16:16" x14ac:dyDescent="0.3">
      <c r="P335500" s="83"/>
    </row>
    <row r="335501" spans="16:16" x14ac:dyDescent="0.3">
      <c r="P335501" s="83"/>
    </row>
    <row r="335502" spans="16:16" x14ac:dyDescent="0.3">
      <c r="P335502" s="83"/>
    </row>
    <row r="335503" spans="16:16" x14ac:dyDescent="0.3">
      <c r="P335503" s="83"/>
    </row>
    <row r="335504" spans="16:16" x14ac:dyDescent="0.3">
      <c r="P335504" s="83"/>
    </row>
    <row r="335505" spans="16:16" x14ac:dyDescent="0.3">
      <c r="P335505" s="83"/>
    </row>
    <row r="335506" spans="16:16" x14ac:dyDescent="0.3">
      <c r="P335506" s="83"/>
    </row>
    <row r="335507" spans="16:16" x14ac:dyDescent="0.3">
      <c r="P335507" s="83"/>
    </row>
    <row r="335508" spans="16:16" x14ac:dyDescent="0.3">
      <c r="P335508" s="83"/>
    </row>
    <row r="335509" spans="16:16" x14ac:dyDescent="0.3">
      <c r="P335509" s="83"/>
    </row>
    <row r="335510" spans="16:16" x14ac:dyDescent="0.3">
      <c r="P335510" s="83"/>
    </row>
    <row r="335511" spans="16:16" x14ac:dyDescent="0.3">
      <c r="P335511" s="83"/>
    </row>
    <row r="335512" spans="16:16" x14ac:dyDescent="0.3">
      <c r="P335512" s="83"/>
    </row>
    <row r="335513" spans="16:16" x14ac:dyDescent="0.3">
      <c r="P335513" s="83"/>
    </row>
    <row r="335514" spans="16:16" x14ac:dyDescent="0.3">
      <c r="P335514" s="83"/>
    </row>
    <row r="335515" spans="16:16" x14ac:dyDescent="0.3">
      <c r="P335515" s="83"/>
    </row>
    <row r="335516" spans="16:16" x14ac:dyDescent="0.3">
      <c r="P335516" s="83"/>
    </row>
    <row r="335517" spans="16:16" x14ac:dyDescent="0.3">
      <c r="P335517" s="83"/>
    </row>
    <row r="335518" spans="16:16" x14ac:dyDescent="0.3">
      <c r="P335518" s="83"/>
    </row>
    <row r="335519" spans="16:16" x14ac:dyDescent="0.3">
      <c r="P335519" s="83"/>
    </row>
    <row r="335520" spans="16:16" x14ac:dyDescent="0.3">
      <c r="P335520" s="83"/>
    </row>
    <row r="335521" spans="16:16" x14ac:dyDescent="0.3">
      <c r="P335521" s="83"/>
    </row>
    <row r="335522" spans="16:16" x14ac:dyDescent="0.3">
      <c r="P335522" s="83"/>
    </row>
    <row r="335523" spans="16:16" x14ac:dyDescent="0.3">
      <c r="P335523" s="83"/>
    </row>
    <row r="335524" spans="16:16" x14ac:dyDescent="0.3">
      <c r="P335524" s="83"/>
    </row>
    <row r="335525" spans="16:16" x14ac:dyDescent="0.3">
      <c r="P335525" s="83"/>
    </row>
    <row r="335526" spans="16:16" x14ac:dyDescent="0.3">
      <c r="P335526" s="83"/>
    </row>
    <row r="335527" spans="16:16" x14ac:dyDescent="0.3">
      <c r="P335527" s="83"/>
    </row>
    <row r="335528" spans="16:16" x14ac:dyDescent="0.3">
      <c r="P335528" s="83"/>
    </row>
    <row r="335529" spans="16:16" x14ac:dyDescent="0.3">
      <c r="P335529" s="83"/>
    </row>
    <row r="335530" spans="16:16" x14ac:dyDescent="0.3">
      <c r="P335530" s="83"/>
    </row>
    <row r="335531" spans="16:16" x14ac:dyDescent="0.3">
      <c r="P335531" s="83"/>
    </row>
    <row r="335532" spans="16:16" x14ac:dyDescent="0.3">
      <c r="P335532" s="83"/>
    </row>
    <row r="335533" spans="16:16" x14ac:dyDescent="0.3">
      <c r="P335533" s="83"/>
    </row>
    <row r="335534" spans="16:16" x14ac:dyDescent="0.3">
      <c r="P335534" s="83"/>
    </row>
    <row r="335535" spans="16:16" x14ac:dyDescent="0.3">
      <c r="P335535" s="83"/>
    </row>
    <row r="335536" spans="16:16" x14ac:dyDescent="0.3">
      <c r="P335536" s="83"/>
    </row>
    <row r="335537" spans="16:16" x14ac:dyDescent="0.3">
      <c r="P335537" s="83"/>
    </row>
    <row r="335538" spans="16:16" x14ac:dyDescent="0.3">
      <c r="P335538" s="83"/>
    </row>
    <row r="335539" spans="16:16" x14ac:dyDescent="0.3">
      <c r="P335539" s="83"/>
    </row>
    <row r="335540" spans="16:16" x14ac:dyDescent="0.3">
      <c r="P335540" s="83"/>
    </row>
    <row r="335541" spans="16:16" x14ac:dyDescent="0.3">
      <c r="P335541" s="83"/>
    </row>
    <row r="335542" spans="16:16" x14ac:dyDescent="0.3">
      <c r="P335542" s="83"/>
    </row>
    <row r="335543" spans="16:16" x14ac:dyDescent="0.3">
      <c r="P335543" s="83"/>
    </row>
    <row r="335544" spans="16:16" x14ac:dyDescent="0.3">
      <c r="P335544" s="83"/>
    </row>
    <row r="335545" spans="16:16" x14ac:dyDescent="0.3">
      <c r="P335545" s="83"/>
    </row>
    <row r="335546" spans="16:16" x14ac:dyDescent="0.3">
      <c r="P335546" s="83"/>
    </row>
    <row r="335547" spans="16:16" x14ac:dyDescent="0.3">
      <c r="P335547" s="83"/>
    </row>
    <row r="335548" spans="16:16" x14ac:dyDescent="0.3">
      <c r="P335548" s="83"/>
    </row>
    <row r="335549" spans="16:16" x14ac:dyDescent="0.3">
      <c r="P335549" s="83"/>
    </row>
    <row r="335550" spans="16:16" x14ac:dyDescent="0.3">
      <c r="P335550" s="83"/>
    </row>
    <row r="335551" spans="16:16" x14ac:dyDescent="0.3">
      <c r="P335551" s="83"/>
    </row>
    <row r="335552" spans="16:16" x14ac:dyDescent="0.3">
      <c r="P335552" s="83"/>
    </row>
    <row r="335553" spans="16:16" x14ac:dyDescent="0.3">
      <c r="P335553" s="83"/>
    </row>
    <row r="335554" spans="16:16" x14ac:dyDescent="0.3">
      <c r="P335554" s="83"/>
    </row>
    <row r="335555" spans="16:16" x14ac:dyDescent="0.3">
      <c r="P335555" s="83"/>
    </row>
    <row r="335556" spans="16:16" x14ac:dyDescent="0.3">
      <c r="P335556" s="83"/>
    </row>
    <row r="335557" spans="16:16" x14ac:dyDescent="0.3">
      <c r="P335557" s="83"/>
    </row>
    <row r="335558" spans="16:16" x14ac:dyDescent="0.3">
      <c r="P335558" s="83"/>
    </row>
    <row r="335559" spans="16:16" x14ac:dyDescent="0.3">
      <c r="P335559" s="83"/>
    </row>
    <row r="335560" spans="16:16" x14ac:dyDescent="0.3">
      <c r="P335560" s="83"/>
    </row>
    <row r="335561" spans="16:16" x14ac:dyDescent="0.3">
      <c r="P335561" s="83"/>
    </row>
    <row r="335562" spans="16:16" x14ac:dyDescent="0.3">
      <c r="P335562" s="83"/>
    </row>
    <row r="335563" spans="16:16" x14ac:dyDescent="0.3">
      <c r="P335563" s="83"/>
    </row>
    <row r="335564" spans="16:16" x14ac:dyDescent="0.3">
      <c r="P335564" s="83"/>
    </row>
    <row r="335565" spans="16:16" x14ac:dyDescent="0.3">
      <c r="P335565" s="83"/>
    </row>
    <row r="335566" spans="16:16" x14ac:dyDescent="0.3">
      <c r="P335566" s="83"/>
    </row>
    <row r="335567" spans="16:16" x14ac:dyDescent="0.3">
      <c r="P335567" s="83"/>
    </row>
    <row r="335568" spans="16:16" x14ac:dyDescent="0.3">
      <c r="P335568" s="83"/>
    </row>
    <row r="335569" spans="16:16" x14ac:dyDescent="0.3">
      <c r="P335569" s="83"/>
    </row>
    <row r="335570" spans="16:16" x14ac:dyDescent="0.3">
      <c r="P335570" s="83"/>
    </row>
    <row r="335571" spans="16:16" x14ac:dyDescent="0.3">
      <c r="P335571" s="83"/>
    </row>
    <row r="335572" spans="16:16" x14ac:dyDescent="0.3">
      <c r="P335572" s="83"/>
    </row>
    <row r="335573" spans="16:16" x14ac:dyDescent="0.3">
      <c r="P335573" s="83"/>
    </row>
    <row r="335574" spans="16:16" x14ac:dyDescent="0.3">
      <c r="P335574" s="83"/>
    </row>
    <row r="335575" spans="16:16" x14ac:dyDescent="0.3">
      <c r="P335575" s="83"/>
    </row>
    <row r="335576" spans="16:16" x14ac:dyDescent="0.3">
      <c r="P335576" s="83"/>
    </row>
    <row r="335577" spans="16:16" x14ac:dyDescent="0.3">
      <c r="P335577" s="83"/>
    </row>
    <row r="335578" spans="16:16" x14ac:dyDescent="0.3">
      <c r="P335578" s="83"/>
    </row>
    <row r="335579" spans="16:16" x14ac:dyDescent="0.3">
      <c r="P335579" s="83"/>
    </row>
    <row r="335580" spans="16:16" x14ac:dyDescent="0.3">
      <c r="P335580" s="83"/>
    </row>
    <row r="335581" spans="16:16" x14ac:dyDescent="0.3">
      <c r="P335581" s="83"/>
    </row>
    <row r="335582" spans="16:16" x14ac:dyDescent="0.3">
      <c r="P335582" s="83"/>
    </row>
    <row r="335583" spans="16:16" x14ac:dyDescent="0.3">
      <c r="P335583" s="83"/>
    </row>
    <row r="335584" spans="16:16" x14ac:dyDescent="0.3">
      <c r="P335584" s="83"/>
    </row>
    <row r="335585" spans="16:16" x14ac:dyDescent="0.3">
      <c r="P335585" s="83"/>
    </row>
    <row r="335586" spans="16:16" x14ac:dyDescent="0.3">
      <c r="P335586" s="83"/>
    </row>
    <row r="335587" spans="16:16" x14ac:dyDescent="0.3">
      <c r="P335587" s="83"/>
    </row>
    <row r="335588" spans="16:16" x14ac:dyDescent="0.3">
      <c r="P335588" s="83"/>
    </row>
    <row r="335589" spans="16:16" x14ac:dyDescent="0.3">
      <c r="P335589" s="83"/>
    </row>
    <row r="335590" spans="16:16" x14ac:dyDescent="0.3">
      <c r="P335590" s="83"/>
    </row>
    <row r="335591" spans="16:16" x14ac:dyDescent="0.3">
      <c r="P335591" s="83"/>
    </row>
    <row r="335592" spans="16:16" x14ac:dyDescent="0.3">
      <c r="P335592" s="83"/>
    </row>
    <row r="335593" spans="16:16" x14ac:dyDescent="0.3">
      <c r="P335593" s="83"/>
    </row>
    <row r="335594" spans="16:16" x14ac:dyDescent="0.3">
      <c r="P335594" s="83"/>
    </row>
    <row r="335595" spans="16:16" x14ac:dyDescent="0.3">
      <c r="P335595" s="83"/>
    </row>
    <row r="335596" spans="16:16" x14ac:dyDescent="0.3">
      <c r="P335596" s="83"/>
    </row>
    <row r="335597" spans="16:16" x14ac:dyDescent="0.3">
      <c r="P335597" s="83"/>
    </row>
    <row r="335598" spans="16:16" x14ac:dyDescent="0.3">
      <c r="P335598" s="83"/>
    </row>
    <row r="335599" spans="16:16" x14ac:dyDescent="0.3">
      <c r="P335599" s="83"/>
    </row>
    <row r="335600" spans="16:16" x14ac:dyDescent="0.3">
      <c r="P335600" s="83"/>
    </row>
    <row r="335601" spans="16:16" x14ac:dyDescent="0.3">
      <c r="P335601" s="83"/>
    </row>
    <row r="335602" spans="16:16" x14ac:dyDescent="0.3">
      <c r="P335602" s="83"/>
    </row>
    <row r="335603" spans="16:16" x14ac:dyDescent="0.3">
      <c r="P335603" s="83"/>
    </row>
    <row r="335604" spans="16:16" x14ac:dyDescent="0.3">
      <c r="P335604" s="83"/>
    </row>
    <row r="335605" spans="16:16" x14ac:dyDescent="0.3">
      <c r="P335605" s="83"/>
    </row>
    <row r="335606" spans="16:16" x14ac:dyDescent="0.3">
      <c r="P335606" s="83"/>
    </row>
    <row r="335607" spans="16:16" x14ac:dyDescent="0.3">
      <c r="P335607" s="83"/>
    </row>
    <row r="335608" spans="16:16" x14ac:dyDescent="0.3">
      <c r="P335608" s="83"/>
    </row>
    <row r="335609" spans="16:16" x14ac:dyDescent="0.3">
      <c r="P335609" s="83"/>
    </row>
    <row r="335610" spans="16:16" x14ac:dyDescent="0.3">
      <c r="P335610" s="83"/>
    </row>
    <row r="335611" spans="16:16" x14ac:dyDescent="0.3">
      <c r="P335611" s="83"/>
    </row>
    <row r="335612" spans="16:16" x14ac:dyDescent="0.3">
      <c r="P335612" s="83"/>
    </row>
    <row r="335613" spans="16:16" x14ac:dyDescent="0.3">
      <c r="P335613" s="83"/>
    </row>
    <row r="335614" spans="16:16" x14ac:dyDescent="0.3">
      <c r="P335614" s="83"/>
    </row>
    <row r="335615" spans="16:16" x14ac:dyDescent="0.3">
      <c r="P335615" s="83"/>
    </row>
    <row r="335616" spans="16:16" x14ac:dyDescent="0.3">
      <c r="P335616" s="83"/>
    </row>
    <row r="335617" spans="16:16" x14ac:dyDescent="0.3">
      <c r="P335617" s="83"/>
    </row>
    <row r="335618" spans="16:16" x14ac:dyDescent="0.3">
      <c r="P335618" s="83"/>
    </row>
    <row r="335619" spans="16:16" x14ac:dyDescent="0.3">
      <c r="P335619" s="83"/>
    </row>
    <row r="335620" spans="16:16" x14ac:dyDescent="0.3">
      <c r="P335620" s="83"/>
    </row>
    <row r="335621" spans="16:16" x14ac:dyDescent="0.3">
      <c r="P335621" s="83"/>
    </row>
    <row r="335622" spans="16:16" x14ac:dyDescent="0.3">
      <c r="P335622" s="83"/>
    </row>
    <row r="335623" spans="16:16" x14ac:dyDescent="0.3">
      <c r="P335623" s="83"/>
    </row>
    <row r="335624" spans="16:16" x14ac:dyDescent="0.3">
      <c r="P335624" s="83"/>
    </row>
    <row r="335625" spans="16:16" x14ac:dyDescent="0.3">
      <c r="P335625" s="83"/>
    </row>
    <row r="335626" spans="16:16" x14ac:dyDescent="0.3">
      <c r="P335626" s="83"/>
    </row>
    <row r="335627" spans="16:16" x14ac:dyDescent="0.3">
      <c r="P335627" s="83"/>
    </row>
    <row r="335628" spans="16:16" x14ac:dyDescent="0.3">
      <c r="P335628" s="83"/>
    </row>
    <row r="335629" spans="16:16" x14ac:dyDescent="0.3">
      <c r="P335629" s="83"/>
    </row>
    <row r="335630" spans="16:16" x14ac:dyDescent="0.3">
      <c r="P335630" s="83"/>
    </row>
    <row r="335631" spans="16:16" x14ac:dyDescent="0.3">
      <c r="P335631" s="83"/>
    </row>
    <row r="335632" spans="16:16" x14ac:dyDescent="0.3">
      <c r="P335632" s="83"/>
    </row>
    <row r="335633" spans="16:16" x14ac:dyDescent="0.3">
      <c r="P335633" s="83"/>
    </row>
    <row r="335634" spans="16:16" x14ac:dyDescent="0.3">
      <c r="P335634" s="83"/>
    </row>
    <row r="335635" spans="16:16" x14ac:dyDescent="0.3">
      <c r="P335635" s="83"/>
    </row>
    <row r="335636" spans="16:16" x14ac:dyDescent="0.3">
      <c r="P335636" s="83"/>
    </row>
    <row r="335637" spans="16:16" x14ac:dyDescent="0.3">
      <c r="P335637" s="83"/>
    </row>
    <row r="335638" spans="16:16" x14ac:dyDescent="0.3">
      <c r="P335638" s="83"/>
    </row>
    <row r="335639" spans="16:16" x14ac:dyDescent="0.3">
      <c r="P335639" s="83"/>
    </row>
    <row r="335640" spans="16:16" x14ac:dyDescent="0.3">
      <c r="P335640" s="83"/>
    </row>
    <row r="335641" spans="16:16" x14ac:dyDescent="0.3">
      <c r="P335641" s="83"/>
    </row>
    <row r="335642" spans="16:16" x14ac:dyDescent="0.3">
      <c r="P335642" s="83"/>
    </row>
    <row r="335643" spans="16:16" x14ac:dyDescent="0.3">
      <c r="P335643" s="83"/>
    </row>
    <row r="335644" spans="16:16" x14ac:dyDescent="0.3">
      <c r="P335644" s="83"/>
    </row>
    <row r="335645" spans="16:16" x14ac:dyDescent="0.3">
      <c r="P335645" s="83"/>
    </row>
    <row r="335646" spans="16:16" x14ac:dyDescent="0.3">
      <c r="P335646" s="83"/>
    </row>
    <row r="335647" spans="16:16" x14ac:dyDescent="0.3">
      <c r="P335647" s="83"/>
    </row>
    <row r="335648" spans="16:16" x14ac:dyDescent="0.3">
      <c r="P335648" s="83"/>
    </row>
    <row r="335649" spans="16:16" x14ac:dyDescent="0.3">
      <c r="P335649" s="83"/>
    </row>
    <row r="335650" spans="16:16" x14ac:dyDescent="0.3">
      <c r="P335650" s="83"/>
    </row>
    <row r="335651" spans="16:16" x14ac:dyDescent="0.3">
      <c r="P335651" s="83"/>
    </row>
    <row r="335652" spans="16:16" x14ac:dyDescent="0.3">
      <c r="P335652" s="83"/>
    </row>
    <row r="335653" spans="16:16" x14ac:dyDescent="0.3">
      <c r="P335653" s="83"/>
    </row>
    <row r="335654" spans="16:16" x14ac:dyDescent="0.3">
      <c r="P335654" s="83"/>
    </row>
    <row r="335655" spans="16:16" x14ac:dyDescent="0.3">
      <c r="P335655" s="83"/>
    </row>
    <row r="335656" spans="16:16" x14ac:dyDescent="0.3">
      <c r="P335656" s="83"/>
    </row>
    <row r="335657" spans="16:16" x14ac:dyDescent="0.3">
      <c r="P335657" s="83"/>
    </row>
    <row r="335658" spans="16:16" x14ac:dyDescent="0.3">
      <c r="P335658" s="83"/>
    </row>
    <row r="335659" spans="16:16" x14ac:dyDescent="0.3">
      <c r="P335659" s="83"/>
    </row>
    <row r="335660" spans="16:16" x14ac:dyDescent="0.3">
      <c r="P335660" s="83"/>
    </row>
    <row r="335661" spans="16:16" x14ac:dyDescent="0.3">
      <c r="P335661" s="83"/>
    </row>
    <row r="335662" spans="16:16" x14ac:dyDescent="0.3">
      <c r="P335662" s="83"/>
    </row>
    <row r="335663" spans="16:16" x14ac:dyDescent="0.3">
      <c r="P335663" s="83"/>
    </row>
    <row r="335664" spans="16:16" x14ac:dyDescent="0.3">
      <c r="P335664" s="83"/>
    </row>
    <row r="335665" spans="16:16" x14ac:dyDescent="0.3">
      <c r="P335665" s="83"/>
    </row>
    <row r="335666" spans="16:16" x14ac:dyDescent="0.3">
      <c r="P335666" s="83"/>
    </row>
    <row r="335667" spans="16:16" x14ac:dyDescent="0.3">
      <c r="P335667" s="83"/>
    </row>
    <row r="335668" spans="16:16" x14ac:dyDescent="0.3">
      <c r="P335668" s="83"/>
    </row>
    <row r="335669" spans="16:16" x14ac:dyDescent="0.3">
      <c r="P335669" s="83"/>
    </row>
    <row r="335670" spans="16:16" x14ac:dyDescent="0.3">
      <c r="P335670" s="83"/>
    </row>
    <row r="335671" spans="16:16" x14ac:dyDescent="0.3">
      <c r="P335671" s="83"/>
    </row>
    <row r="335672" spans="16:16" x14ac:dyDescent="0.3">
      <c r="P335672" s="83"/>
    </row>
    <row r="335673" spans="16:16" x14ac:dyDescent="0.3">
      <c r="P335673" s="83"/>
    </row>
    <row r="335674" spans="16:16" x14ac:dyDescent="0.3">
      <c r="P335674" s="83"/>
    </row>
    <row r="335675" spans="16:16" x14ac:dyDescent="0.3">
      <c r="P335675" s="83"/>
    </row>
    <row r="335676" spans="16:16" x14ac:dyDescent="0.3">
      <c r="P335676" s="83"/>
    </row>
    <row r="335677" spans="16:16" x14ac:dyDescent="0.3">
      <c r="P335677" s="83"/>
    </row>
    <row r="335678" spans="16:16" x14ac:dyDescent="0.3">
      <c r="P335678" s="83"/>
    </row>
    <row r="335679" spans="16:16" x14ac:dyDescent="0.3">
      <c r="P335679" s="83"/>
    </row>
    <row r="335680" spans="16:16" x14ac:dyDescent="0.3">
      <c r="P335680" s="83"/>
    </row>
    <row r="335681" spans="16:16" x14ac:dyDescent="0.3">
      <c r="P335681" s="83"/>
    </row>
    <row r="335682" spans="16:16" x14ac:dyDescent="0.3">
      <c r="P335682" s="83"/>
    </row>
    <row r="335683" spans="16:16" x14ac:dyDescent="0.3">
      <c r="P335683" s="83"/>
    </row>
    <row r="335684" spans="16:16" x14ac:dyDescent="0.3">
      <c r="P335684" s="83"/>
    </row>
    <row r="335685" spans="16:16" x14ac:dyDescent="0.3">
      <c r="P335685" s="83"/>
    </row>
    <row r="335686" spans="16:16" x14ac:dyDescent="0.3">
      <c r="P335686" s="83"/>
    </row>
    <row r="335687" spans="16:16" x14ac:dyDescent="0.3">
      <c r="P335687" s="83"/>
    </row>
    <row r="335688" spans="16:16" x14ac:dyDescent="0.3">
      <c r="P335688" s="83"/>
    </row>
    <row r="335689" spans="16:16" x14ac:dyDescent="0.3">
      <c r="P335689" s="83"/>
    </row>
    <row r="335690" spans="16:16" x14ac:dyDescent="0.3">
      <c r="P335690" s="83"/>
    </row>
    <row r="335691" spans="16:16" x14ac:dyDescent="0.3">
      <c r="P335691" s="83"/>
    </row>
    <row r="335692" spans="16:16" x14ac:dyDescent="0.3">
      <c r="P335692" s="83"/>
    </row>
    <row r="335693" spans="16:16" x14ac:dyDescent="0.3">
      <c r="P335693" s="83"/>
    </row>
    <row r="335694" spans="16:16" x14ac:dyDescent="0.3">
      <c r="P335694" s="83"/>
    </row>
    <row r="335695" spans="16:16" x14ac:dyDescent="0.3">
      <c r="P335695" s="83"/>
    </row>
    <row r="335696" spans="16:16" x14ac:dyDescent="0.3">
      <c r="P335696" s="83"/>
    </row>
    <row r="335697" spans="16:16" x14ac:dyDescent="0.3">
      <c r="P335697" s="83"/>
    </row>
    <row r="335698" spans="16:16" x14ac:dyDescent="0.3">
      <c r="P335698" s="83"/>
    </row>
    <row r="335699" spans="16:16" x14ac:dyDescent="0.3">
      <c r="P335699" s="83"/>
    </row>
    <row r="335700" spans="16:16" x14ac:dyDescent="0.3">
      <c r="P335700" s="83"/>
    </row>
    <row r="335701" spans="16:16" x14ac:dyDescent="0.3">
      <c r="P335701" s="83"/>
    </row>
    <row r="335702" spans="16:16" x14ac:dyDescent="0.3">
      <c r="P335702" s="83"/>
    </row>
    <row r="335703" spans="16:16" x14ac:dyDescent="0.3">
      <c r="P335703" s="83"/>
    </row>
    <row r="335704" spans="16:16" x14ac:dyDescent="0.3">
      <c r="P335704" s="83"/>
    </row>
    <row r="335705" spans="16:16" x14ac:dyDescent="0.3">
      <c r="P335705" s="83"/>
    </row>
    <row r="335706" spans="16:16" x14ac:dyDescent="0.3">
      <c r="P335706" s="83"/>
    </row>
    <row r="335707" spans="16:16" x14ac:dyDescent="0.3">
      <c r="P335707" s="83"/>
    </row>
    <row r="335708" spans="16:16" x14ac:dyDescent="0.3">
      <c r="P335708" s="83"/>
    </row>
    <row r="335709" spans="16:16" x14ac:dyDescent="0.3">
      <c r="P335709" s="83"/>
    </row>
    <row r="335710" spans="16:16" x14ac:dyDescent="0.3">
      <c r="P335710" s="83"/>
    </row>
    <row r="335711" spans="16:16" x14ac:dyDescent="0.3">
      <c r="P335711" s="83"/>
    </row>
    <row r="335712" spans="16:16" x14ac:dyDescent="0.3">
      <c r="P335712" s="83"/>
    </row>
    <row r="335713" spans="16:16" x14ac:dyDescent="0.3">
      <c r="P335713" s="83"/>
    </row>
    <row r="335714" spans="16:16" x14ac:dyDescent="0.3">
      <c r="P335714" s="83"/>
    </row>
    <row r="335715" spans="16:16" x14ac:dyDescent="0.3">
      <c r="P335715" s="83"/>
    </row>
    <row r="335716" spans="16:16" x14ac:dyDescent="0.3">
      <c r="P335716" s="83"/>
    </row>
    <row r="335717" spans="16:16" x14ac:dyDescent="0.3">
      <c r="P335717" s="83"/>
    </row>
    <row r="335718" spans="16:16" x14ac:dyDescent="0.3">
      <c r="P335718" s="83"/>
    </row>
    <row r="335719" spans="16:16" x14ac:dyDescent="0.3">
      <c r="P335719" s="83"/>
    </row>
    <row r="335720" spans="16:16" x14ac:dyDescent="0.3">
      <c r="P335720" s="83"/>
    </row>
    <row r="335721" spans="16:16" x14ac:dyDescent="0.3">
      <c r="P335721" s="83"/>
    </row>
    <row r="335722" spans="16:16" x14ac:dyDescent="0.3">
      <c r="P335722" s="83"/>
    </row>
    <row r="335723" spans="16:16" x14ac:dyDescent="0.3">
      <c r="P335723" s="83"/>
    </row>
    <row r="335724" spans="16:16" x14ac:dyDescent="0.3">
      <c r="P335724" s="83"/>
    </row>
    <row r="335725" spans="16:16" x14ac:dyDescent="0.3">
      <c r="P335725" s="83"/>
    </row>
    <row r="335726" spans="16:16" x14ac:dyDescent="0.3">
      <c r="P335726" s="83"/>
    </row>
    <row r="335727" spans="16:16" x14ac:dyDescent="0.3">
      <c r="P335727" s="83"/>
    </row>
    <row r="335728" spans="16:16" x14ac:dyDescent="0.3">
      <c r="P335728" s="83"/>
    </row>
    <row r="335729" spans="16:16" x14ac:dyDescent="0.3">
      <c r="P335729" s="83"/>
    </row>
    <row r="335730" spans="16:16" x14ac:dyDescent="0.3">
      <c r="P335730" s="83"/>
    </row>
    <row r="335731" spans="16:16" x14ac:dyDescent="0.3">
      <c r="P335731" s="83"/>
    </row>
    <row r="335732" spans="16:16" x14ac:dyDescent="0.3">
      <c r="P335732" s="83"/>
    </row>
    <row r="335733" spans="16:16" x14ac:dyDescent="0.3">
      <c r="P335733" s="83"/>
    </row>
    <row r="335734" spans="16:16" x14ac:dyDescent="0.3">
      <c r="P335734" s="83"/>
    </row>
    <row r="335735" spans="16:16" x14ac:dyDescent="0.3">
      <c r="P335735" s="83"/>
    </row>
    <row r="335736" spans="16:16" x14ac:dyDescent="0.3">
      <c r="P335736" s="83"/>
    </row>
    <row r="335737" spans="16:16" x14ac:dyDescent="0.3">
      <c r="P335737" s="83"/>
    </row>
    <row r="335738" spans="16:16" x14ac:dyDescent="0.3">
      <c r="P335738" s="83"/>
    </row>
    <row r="335739" spans="16:16" x14ac:dyDescent="0.3">
      <c r="P335739" s="83"/>
    </row>
    <row r="335740" spans="16:16" x14ac:dyDescent="0.3">
      <c r="P335740" s="83"/>
    </row>
    <row r="335741" spans="16:16" x14ac:dyDescent="0.3">
      <c r="P335741" s="83"/>
    </row>
    <row r="335742" spans="16:16" x14ac:dyDescent="0.3">
      <c r="P335742" s="83"/>
    </row>
    <row r="335743" spans="16:16" x14ac:dyDescent="0.3">
      <c r="P335743" s="83"/>
    </row>
    <row r="335744" spans="16:16" x14ac:dyDescent="0.3">
      <c r="P335744" s="83"/>
    </row>
    <row r="335745" spans="16:16" x14ac:dyDescent="0.3">
      <c r="P335745" s="83"/>
    </row>
    <row r="335746" spans="16:16" x14ac:dyDescent="0.3">
      <c r="P335746" s="83"/>
    </row>
    <row r="335747" spans="16:16" x14ac:dyDescent="0.3">
      <c r="P335747" s="83"/>
    </row>
    <row r="335748" spans="16:16" x14ac:dyDescent="0.3">
      <c r="P335748" s="83"/>
    </row>
    <row r="335749" spans="16:16" x14ac:dyDescent="0.3">
      <c r="P335749" s="83"/>
    </row>
    <row r="335750" spans="16:16" x14ac:dyDescent="0.3">
      <c r="P335750" s="83"/>
    </row>
    <row r="335751" spans="16:16" x14ac:dyDescent="0.3">
      <c r="P335751" s="83"/>
    </row>
    <row r="335752" spans="16:16" x14ac:dyDescent="0.3">
      <c r="P335752" s="83"/>
    </row>
    <row r="335753" spans="16:16" x14ac:dyDescent="0.3">
      <c r="P335753" s="83"/>
    </row>
    <row r="335754" spans="16:16" x14ac:dyDescent="0.3">
      <c r="P335754" s="83"/>
    </row>
    <row r="335755" spans="16:16" x14ac:dyDescent="0.3">
      <c r="P335755" s="83"/>
    </row>
    <row r="335756" spans="16:16" x14ac:dyDescent="0.3">
      <c r="P335756" s="83"/>
    </row>
    <row r="335757" spans="16:16" x14ac:dyDescent="0.3">
      <c r="P335757" s="83"/>
    </row>
    <row r="335758" spans="16:16" x14ac:dyDescent="0.3">
      <c r="P335758" s="83"/>
    </row>
    <row r="335759" spans="16:16" x14ac:dyDescent="0.3">
      <c r="P335759" s="83"/>
    </row>
    <row r="335760" spans="16:16" x14ac:dyDescent="0.3">
      <c r="P335760" s="83"/>
    </row>
    <row r="335761" spans="16:16" x14ac:dyDescent="0.3">
      <c r="P335761" s="83"/>
    </row>
    <row r="335762" spans="16:16" x14ac:dyDescent="0.3">
      <c r="P335762" s="83"/>
    </row>
    <row r="335763" spans="16:16" x14ac:dyDescent="0.3">
      <c r="P335763" s="83"/>
    </row>
    <row r="335764" spans="16:16" x14ac:dyDescent="0.3">
      <c r="P335764" s="83"/>
    </row>
    <row r="335765" spans="16:16" x14ac:dyDescent="0.3">
      <c r="P335765" s="83"/>
    </row>
    <row r="335766" spans="16:16" x14ac:dyDescent="0.3">
      <c r="P335766" s="83"/>
    </row>
    <row r="335767" spans="16:16" x14ac:dyDescent="0.3">
      <c r="P335767" s="83"/>
    </row>
    <row r="335768" spans="16:16" x14ac:dyDescent="0.3">
      <c r="P335768" s="83"/>
    </row>
    <row r="335769" spans="16:16" x14ac:dyDescent="0.3">
      <c r="P335769" s="83"/>
    </row>
    <row r="335770" spans="16:16" x14ac:dyDescent="0.3">
      <c r="P335770" s="83"/>
    </row>
    <row r="335771" spans="16:16" x14ac:dyDescent="0.3">
      <c r="P335771" s="83"/>
    </row>
    <row r="335772" spans="16:16" x14ac:dyDescent="0.3">
      <c r="P335772" s="83"/>
    </row>
    <row r="335773" spans="16:16" x14ac:dyDescent="0.3">
      <c r="P335773" s="83"/>
    </row>
    <row r="335774" spans="16:16" x14ac:dyDescent="0.3">
      <c r="P335774" s="83"/>
    </row>
    <row r="335775" spans="16:16" x14ac:dyDescent="0.3">
      <c r="P335775" s="83"/>
    </row>
    <row r="335776" spans="16:16" x14ac:dyDescent="0.3">
      <c r="P335776" s="83"/>
    </row>
    <row r="335777" spans="16:16" x14ac:dyDescent="0.3">
      <c r="P335777" s="83"/>
    </row>
    <row r="335778" spans="16:16" x14ac:dyDescent="0.3">
      <c r="P335778" s="83"/>
    </row>
    <row r="335779" spans="16:16" x14ac:dyDescent="0.3">
      <c r="P335779" s="83"/>
    </row>
    <row r="335780" spans="16:16" x14ac:dyDescent="0.3">
      <c r="P335780" s="83"/>
    </row>
    <row r="335781" spans="16:16" x14ac:dyDescent="0.3">
      <c r="P335781" s="83"/>
    </row>
    <row r="335782" spans="16:16" x14ac:dyDescent="0.3">
      <c r="P335782" s="83"/>
    </row>
    <row r="335783" spans="16:16" x14ac:dyDescent="0.3">
      <c r="P335783" s="83"/>
    </row>
    <row r="335784" spans="16:16" x14ac:dyDescent="0.3">
      <c r="P335784" s="83"/>
    </row>
    <row r="335785" spans="16:16" x14ac:dyDescent="0.3">
      <c r="P335785" s="83"/>
    </row>
    <row r="335786" spans="16:16" x14ac:dyDescent="0.3">
      <c r="P335786" s="83"/>
    </row>
    <row r="335787" spans="16:16" x14ac:dyDescent="0.3">
      <c r="P335787" s="83"/>
    </row>
    <row r="335788" spans="16:16" x14ac:dyDescent="0.3">
      <c r="P335788" s="83"/>
    </row>
    <row r="335789" spans="16:16" x14ac:dyDescent="0.3">
      <c r="P335789" s="83"/>
    </row>
    <row r="335790" spans="16:16" x14ac:dyDescent="0.3">
      <c r="P335790" s="83"/>
    </row>
    <row r="335791" spans="16:16" x14ac:dyDescent="0.3">
      <c r="P335791" s="83"/>
    </row>
    <row r="335792" spans="16:16" x14ac:dyDescent="0.3">
      <c r="P335792" s="83"/>
    </row>
    <row r="335793" spans="16:16" x14ac:dyDescent="0.3">
      <c r="P335793" s="83"/>
    </row>
    <row r="335794" spans="16:16" x14ac:dyDescent="0.3">
      <c r="P335794" s="83"/>
    </row>
    <row r="335795" spans="16:16" x14ac:dyDescent="0.3">
      <c r="P335795" s="83"/>
    </row>
    <row r="335796" spans="16:16" x14ac:dyDescent="0.3">
      <c r="P335796" s="83"/>
    </row>
    <row r="335797" spans="16:16" x14ac:dyDescent="0.3">
      <c r="P335797" s="83"/>
    </row>
    <row r="335798" spans="16:16" x14ac:dyDescent="0.3">
      <c r="P335798" s="83"/>
    </row>
    <row r="335799" spans="16:16" x14ac:dyDescent="0.3">
      <c r="P335799" s="83"/>
    </row>
    <row r="335800" spans="16:16" x14ac:dyDescent="0.3">
      <c r="P335800" s="83"/>
    </row>
    <row r="335801" spans="16:16" x14ac:dyDescent="0.3">
      <c r="P335801" s="83"/>
    </row>
    <row r="335802" spans="16:16" x14ac:dyDescent="0.3">
      <c r="P335802" s="83"/>
    </row>
    <row r="335803" spans="16:16" x14ac:dyDescent="0.3">
      <c r="P335803" s="83"/>
    </row>
    <row r="335804" spans="16:16" x14ac:dyDescent="0.3">
      <c r="P335804" s="83"/>
    </row>
    <row r="335805" spans="16:16" x14ac:dyDescent="0.3">
      <c r="P335805" s="83"/>
    </row>
    <row r="335806" spans="16:16" x14ac:dyDescent="0.3">
      <c r="P335806" s="83"/>
    </row>
    <row r="335807" spans="16:16" x14ac:dyDescent="0.3">
      <c r="P335807" s="83"/>
    </row>
    <row r="335808" spans="16:16" x14ac:dyDescent="0.3">
      <c r="P335808" s="83"/>
    </row>
    <row r="335809" spans="16:16" x14ac:dyDescent="0.3">
      <c r="P335809" s="83"/>
    </row>
    <row r="335810" spans="16:16" x14ac:dyDescent="0.3">
      <c r="P335810" s="83"/>
    </row>
    <row r="335811" spans="16:16" x14ac:dyDescent="0.3">
      <c r="P335811" s="83"/>
    </row>
    <row r="335812" spans="16:16" x14ac:dyDescent="0.3">
      <c r="P335812" s="83"/>
    </row>
    <row r="335813" spans="16:16" x14ac:dyDescent="0.3">
      <c r="P335813" s="83"/>
    </row>
    <row r="335814" spans="16:16" x14ac:dyDescent="0.3">
      <c r="P335814" s="83"/>
    </row>
    <row r="335815" spans="16:16" x14ac:dyDescent="0.3">
      <c r="P335815" s="83"/>
    </row>
    <row r="335816" spans="16:16" x14ac:dyDescent="0.3">
      <c r="P335816" s="83"/>
    </row>
    <row r="335817" spans="16:16" x14ac:dyDescent="0.3">
      <c r="P335817" s="83"/>
    </row>
    <row r="335818" spans="16:16" x14ac:dyDescent="0.3">
      <c r="P335818" s="83"/>
    </row>
    <row r="335819" spans="16:16" x14ac:dyDescent="0.3">
      <c r="P335819" s="83"/>
    </row>
    <row r="335820" spans="16:16" x14ac:dyDescent="0.3">
      <c r="P335820" s="83"/>
    </row>
    <row r="335821" spans="16:16" x14ac:dyDescent="0.3">
      <c r="P335821" s="83"/>
    </row>
    <row r="335822" spans="16:16" x14ac:dyDescent="0.3">
      <c r="P335822" s="83"/>
    </row>
    <row r="335823" spans="16:16" x14ac:dyDescent="0.3">
      <c r="P335823" s="83"/>
    </row>
    <row r="335824" spans="16:16" x14ac:dyDescent="0.3">
      <c r="P335824" s="83"/>
    </row>
    <row r="335825" spans="16:16" x14ac:dyDescent="0.3">
      <c r="P335825" s="83"/>
    </row>
    <row r="335826" spans="16:16" x14ac:dyDescent="0.3">
      <c r="P335826" s="83"/>
    </row>
    <row r="335827" spans="16:16" x14ac:dyDescent="0.3">
      <c r="P335827" s="83"/>
    </row>
    <row r="335828" spans="16:16" x14ac:dyDescent="0.3">
      <c r="P335828" s="83"/>
    </row>
    <row r="335829" spans="16:16" x14ac:dyDescent="0.3">
      <c r="P335829" s="83"/>
    </row>
    <row r="335830" spans="16:16" x14ac:dyDescent="0.3">
      <c r="P335830" s="83"/>
    </row>
    <row r="335831" spans="16:16" x14ac:dyDescent="0.3">
      <c r="P335831" s="83"/>
    </row>
    <row r="335832" spans="16:16" x14ac:dyDescent="0.3">
      <c r="P335832" s="83"/>
    </row>
    <row r="335833" spans="16:16" x14ac:dyDescent="0.3">
      <c r="P335833" s="83"/>
    </row>
    <row r="335834" spans="16:16" x14ac:dyDescent="0.3">
      <c r="P335834" s="83"/>
    </row>
    <row r="335835" spans="16:16" x14ac:dyDescent="0.3">
      <c r="P335835" s="83"/>
    </row>
    <row r="335836" spans="16:16" x14ac:dyDescent="0.3">
      <c r="P335836" s="83"/>
    </row>
    <row r="335837" spans="16:16" x14ac:dyDescent="0.3">
      <c r="P335837" s="83"/>
    </row>
    <row r="335838" spans="16:16" x14ac:dyDescent="0.3">
      <c r="P335838" s="83"/>
    </row>
    <row r="335839" spans="16:16" x14ac:dyDescent="0.3">
      <c r="P335839" s="83"/>
    </row>
    <row r="335840" spans="16:16" x14ac:dyDescent="0.3">
      <c r="P335840" s="83"/>
    </row>
    <row r="335841" spans="16:16" x14ac:dyDescent="0.3">
      <c r="P335841" s="83"/>
    </row>
    <row r="335842" spans="16:16" x14ac:dyDescent="0.3">
      <c r="P335842" s="83"/>
    </row>
    <row r="335843" spans="16:16" x14ac:dyDescent="0.3">
      <c r="P335843" s="83"/>
    </row>
    <row r="335844" spans="16:16" x14ac:dyDescent="0.3">
      <c r="P335844" s="83"/>
    </row>
    <row r="335845" spans="16:16" x14ac:dyDescent="0.3">
      <c r="P335845" s="83"/>
    </row>
    <row r="335846" spans="16:16" x14ac:dyDescent="0.3">
      <c r="P335846" s="83"/>
    </row>
    <row r="335847" spans="16:16" x14ac:dyDescent="0.3">
      <c r="P335847" s="83"/>
    </row>
    <row r="335848" spans="16:16" x14ac:dyDescent="0.3">
      <c r="P335848" s="83"/>
    </row>
    <row r="335849" spans="16:16" x14ac:dyDescent="0.3">
      <c r="P335849" s="83"/>
    </row>
    <row r="335850" spans="16:16" x14ac:dyDescent="0.3">
      <c r="P335850" s="83"/>
    </row>
    <row r="335851" spans="16:16" x14ac:dyDescent="0.3">
      <c r="P335851" s="83"/>
    </row>
    <row r="335852" spans="16:16" x14ac:dyDescent="0.3">
      <c r="P335852" s="83"/>
    </row>
    <row r="335853" spans="16:16" x14ac:dyDescent="0.3">
      <c r="P335853" s="83"/>
    </row>
    <row r="335854" spans="16:16" x14ac:dyDescent="0.3">
      <c r="P335854" s="83"/>
    </row>
    <row r="335855" spans="16:16" x14ac:dyDescent="0.3">
      <c r="P335855" s="83"/>
    </row>
    <row r="335856" spans="16:16" x14ac:dyDescent="0.3">
      <c r="P335856" s="83"/>
    </row>
    <row r="335857" spans="16:16" x14ac:dyDescent="0.3">
      <c r="P335857" s="83"/>
    </row>
    <row r="335858" spans="16:16" x14ac:dyDescent="0.3">
      <c r="P335858" s="83"/>
    </row>
    <row r="335859" spans="16:16" x14ac:dyDescent="0.3">
      <c r="P335859" s="83"/>
    </row>
    <row r="335860" spans="16:16" x14ac:dyDescent="0.3">
      <c r="P335860" s="83"/>
    </row>
    <row r="335861" spans="16:16" x14ac:dyDescent="0.3">
      <c r="P335861" s="83"/>
    </row>
    <row r="335862" spans="16:16" x14ac:dyDescent="0.3">
      <c r="P335862" s="83"/>
    </row>
    <row r="335863" spans="16:16" x14ac:dyDescent="0.3">
      <c r="P335863" s="83"/>
    </row>
    <row r="335864" spans="16:16" x14ac:dyDescent="0.3">
      <c r="P335864" s="83"/>
    </row>
    <row r="335865" spans="16:16" x14ac:dyDescent="0.3">
      <c r="P335865" s="83"/>
    </row>
    <row r="335866" spans="16:16" x14ac:dyDescent="0.3">
      <c r="P335866" s="83"/>
    </row>
    <row r="335867" spans="16:16" x14ac:dyDescent="0.3">
      <c r="P335867" s="83"/>
    </row>
    <row r="335868" spans="16:16" x14ac:dyDescent="0.3">
      <c r="P335868" s="83"/>
    </row>
    <row r="335869" spans="16:16" x14ac:dyDescent="0.3">
      <c r="P335869" s="83"/>
    </row>
    <row r="335870" spans="16:16" x14ac:dyDescent="0.3">
      <c r="P335870" s="83"/>
    </row>
    <row r="335871" spans="16:16" x14ac:dyDescent="0.3">
      <c r="P335871" s="83"/>
    </row>
    <row r="335872" spans="16:16" x14ac:dyDescent="0.3">
      <c r="P335872" s="83"/>
    </row>
    <row r="335873" spans="16:16" x14ac:dyDescent="0.3">
      <c r="P335873" s="83"/>
    </row>
    <row r="335874" spans="16:16" x14ac:dyDescent="0.3">
      <c r="P335874" s="83"/>
    </row>
    <row r="335875" spans="16:16" x14ac:dyDescent="0.3">
      <c r="P335875" s="83"/>
    </row>
    <row r="335876" spans="16:16" x14ac:dyDescent="0.3">
      <c r="P335876" s="83"/>
    </row>
    <row r="335877" spans="16:16" x14ac:dyDescent="0.3">
      <c r="P335877" s="83"/>
    </row>
    <row r="335878" spans="16:16" x14ac:dyDescent="0.3">
      <c r="P335878" s="83"/>
    </row>
    <row r="335879" spans="16:16" x14ac:dyDescent="0.3">
      <c r="P335879" s="83"/>
    </row>
    <row r="335880" spans="16:16" x14ac:dyDescent="0.3">
      <c r="P335880" s="83"/>
    </row>
    <row r="335881" spans="16:16" x14ac:dyDescent="0.3">
      <c r="P335881" s="83"/>
    </row>
    <row r="335882" spans="16:16" x14ac:dyDescent="0.3">
      <c r="P335882" s="83"/>
    </row>
    <row r="335883" spans="16:16" x14ac:dyDescent="0.3">
      <c r="P335883" s="83"/>
    </row>
    <row r="335884" spans="16:16" x14ac:dyDescent="0.3">
      <c r="P335884" s="83"/>
    </row>
    <row r="335885" spans="16:16" x14ac:dyDescent="0.3">
      <c r="P335885" s="83"/>
    </row>
    <row r="335886" spans="16:16" x14ac:dyDescent="0.3">
      <c r="P335886" s="83"/>
    </row>
    <row r="335887" spans="16:16" x14ac:dyDescent="0.3">
      <c r="P335887" s="83"/>
    </row>
    <row r="335888" spans="16:16" x14ac:dyDescent="0.3">
      <c r="P335888" s="83"/>
    </row>
    <row r="335889" spans="16:16" x14ac:dyDescent="0.3">
      <c r="P335889" s="83"/>
    </row>
    <row r="335890" spans="16:16" x14ac:dyDescent="0.3">
      <c r="P335890" s="83"/>
    </row>
    <row r="335891" spans="16:16" x14ac:dyDescent="0.3">
      <c r="P335891" s="83"/>
    </row>
    <row r="335892" spans="16:16" x14ac:dyDescent="0.3">
      <c r="P335892" s="83"/>
    </row>
    <row r="335893" spans="16:16" x14ac:dyDescent="0.3">
      <c r="P335893" s="83"/>
    </row>
    <row r="335894" spans="16:16" x14ac:dyDescent="0.3">
      <c r="P335894" s="83"/>
    </row>
    <row r="335895" spans="16:16" x14ac:dyDescent="0.3">
      <c r="P335895" s="83"/>
    </row>
    <row r="335896" spans="16:16" x14ac:dyDescent="0.3">
      <c r="P335896" s="83"/>
    </row>
    <row r="335897" spans="16:16" x14ac:dyDescent="0.3">
      <c r="P335897" s="83"/>
    </row>
    <row r="335898" spans="16:16" x14ac:dyDescent="0.3">
      <c r="P335898" s="83"/>
    </row>
    <row r="335899" spans="16:16" x14ac:dyDescent="0.3">
      <c r="P335899" s="83"/>
    </row>
    <row r="335900" spans="16:16" x14ac:dyDescent="0.3">
      <c r="P335900" s="83"/>
    </row>
    <row r="335901" spans="16:16" x14ac:dyDescent="0.3">
      <c r="P335901" s="83"/>
    </row>
    <row r="335902" spans="16:16" x14ac:dyDescent="0.3">
      <c r="P335902" s="83"/>
    </row>
    <row r="335903" spans="16:16" x14ac:dyDescent="0.3">
      <c r="P335903" s="83"/>
    </row>
    <row r="335904" spans="16:16" x14ac:dyDescent="0.3">
      <c r="P335904" s="83"/>
    </row>
    <row r="335905" spans="16:16" x14ac:dyDescent="0.3">
      <c r="P335905" s="83"/>
    </row>
    <row r="335906" spans="16:16" x14ac:dyDescent="0.3">
      <c r="P335906" s="83"/>
    </row>
    <row r="335907" spans="16:16" x14ac:dyDescent="0.3">
      <c r="P335907" s="83"/>
    </row>
    <row r="335908" spans="16:16" x14ac:dyDescent="0.3">
      <c r="P335908" s="83"/>
    </row>
    <row r="335909" spans="16:16" x14ac:dyDescent="0.3">
      <c r="P335909" s="83"/>
    </row>
    <row r="335910" spans="16:16" x14ac:dyDescent="0.3">
      <c r="P335910" s="83"/>
    </row>
    <row r="335911" spans="16:16" x14ac:dyDescent="0.3">
      <c r="P335911" s="83"/>
    </row>
    <row r="335912" spans="16:16" x14ac:dyDescent="0.3">
      <c r="P335912" s="83"/>
    </row>
    <row r="335913" spans="16:16" x14ac:dyDescent="0.3">
      <c r="P335913" s="83"/>
    </row>
    <row r="335914" spans="16:16" x14ac:dyDescent="0.3">
      <c r="P335914" s="83"/>
    </row>
    <row r="335915" spans="16:16" x14ac:dyDescent="0.3">
      <c r="P335915" s="83"/>
    </row>
    <row r="335916" spans="16:16" x14ac:dyDescent="0.3">
      <c r="P335916" s="83"/>
    </row>
    <row r="335917" spans="16:16" x14ac:dyDescent="0.3">
      <c r="P335917" s="83"/>
    </row>
    <row r="335918" spans="16:16" x14ac:dyDescent="0.3">
      <c r="P335918" s="83"/>
    </row>
    <row r="335919" spans="16:16" x14ac:dyDescent="0.3">
      <c r="P335919" s="83"/>
    </row>
    <row r="335920" spans="16:16" x14ac:dyDescent="0.3">
      <c r="P335920" s="83"/>
    </row>
    <row r="335921" spans="16:16" x14ac:dyDescent="0.3">
      <c r="P335921" s="83"/>
    </row>
    <row r="335922" spans="16:16" x14ac:dyDescent="0.3">
      <c r="P335922" s="83"/>
    </row>
    <row r="335923" spans="16:16" x14ac:dyDescent="0.3">
      <c r="P335923" s="83"/>
    </row>
    <row r="335924" spans="16:16" x14ac:dyDescent="0.3">
      <c r="P335924" s="83"/>
    </row>
    <row r="335925" spans="16:16" x14ac:dyDescent="0.3">
      <c r="P335925" s="83"/>
    </row>
    <row r="335926" spans="16:16" x14ac:dyDescent="0.3">
      <c r="P335926" s="83"/>
    </row>
    <row r="335927" spans="16:16" x14ac:dyDescent="0.3">
      <c r="P335927" s="83"/>
    </row>
    <row r="335928" spans="16:16" x14ac:dyDescent="0.3">
      <c r="P335928" s="83"/>
    </row>
    <row r="335929" spans="16:16" x14ac:dyDescent="0.3">
      <c r="P335929" s="83"/>
    </row>
    <row r="335930" spans="16:16" x14ac:dyDescent="0.3">
      <c r="P335930" s="83"/>
    </row>
    <row r="335931" spans="16:16" x14ac:dyDescent="0.3">
      <c r="P335931" s="83"/>
    </row>
    <row r="335932" spans="16:16" x14ac:dyDescent="0.3">
      <c r="P335932" s="83"/>
    </row>
    <row r="335933" spans="16:16" x14ac:dyDescent="0.3">
      <c r="P335933" s="83"/>
    </row>
    <row r="335934" spans="16:16" x14ac:dyDescent="0.3">
      <c r="P335934" s="83"/>
    </row>
    <row r="335935" spans="16:16" x14ac:dyDescent="0.3">
      <c r="P335935" s="83"/>
    </row>
    <row r="335936" spans="16:16" x14ac:dyDescent="0.3">
      <c r="P335936" s="83"/>
    </row>
    <row r="335937" spans="16:16" x14ac:dyDescent="0.3">
      <c r="P335937" s="83"/>
    </row>
    <row r="335938" spans="16:16" x14ac:dyDescent="0.3">
      <c r="P335938" s="83"/>
    </row>
    <row r="335939" spans="16:16" x14ac:dyDescent="0.3">
      <c r="P335939" s="83"/>
    </row>
    <row r="335940" spans="16:16" x14ac:dyDescent="0.3">
      <c r="P335940" s="83"/>
    </row>
    <row r="335941" spans="16:16" x14ac:dyDescent="0.3">
      <c r="P335941" s="83"/>
    </row>
    <row r="335942" spans="16:16" x14ac:dyDescent="0.3">
      <c r="P335942" s="83"/>
    </row>
    <row r="335943" spans="16:16" x14ac:dyDescent="0.3">
      <c r="P335943" s="83"/>
    </row>
    <row r="335944" spans="16:16" x14ac:dyDescent="0.3">
      <c r="P335944" s="83"/>
    </row>
    <row r="335945" spans="16:16" x14ac:dyDescent="0.3">
      <c r="P335945" s="83"/>
    </row>
    <row r="335946" spans="16:16" x14ac:dyDescent="0.3">
      <c r="P335946" s="83"/>
    </row>
    <row r="335947" spans="16:16" x14ac:dyDescent="0.3">
      <c r="P335947" s="83"/>
    </row>
    <row r="335948" spans="16:16" x14ac:dyDescent="0.3">
      <c r="P335948" s="83"/>
    </row>
    <row r="335949" spans="16:16" x14ac:dyDescent="0.3">
      <c r="P335949" s="83"/>
    </row>
    <row r="335950" spans="16:16" x14ac:dyDescent="0.3">
      <c r="P335950" s="83"/>
    </row>
    <row r="335951" spans="16:16" x14ac:dyDescent="0.3">
      <c r="P335951" s="83"/>
    </row>
    <row r="335952" spans="16:16" x14ac:dyDescent="0.3">
      <c r="P335952" s="83"/>
    </row>
    <row r="335953" spans="16:16" x14ac:dyDescent="0.3">
      <c r="P335953" s="83"/>
    </row>
    <row r="335954" spans="16:16" x14ac:dyDescent="0.3">
      <c r="P335954" s="83"/>
    </row>
    <row r="335955" spans="16:16" x14ac:dyDescent="0.3">
      <c r="P335955" s="83"/>
    </row>
    <row r="335956" spans="16:16" x14ac:dyDescent="0.3">
      <c r="P335956" s="83"/>
    </row>
    <row r="335957" spans="16:16" x14ac:dyDescent="0.3">
      <c r="P335957" s="83"/>
    </row>
    <row r="335958" spans="16:16" x14ac:dyDescent="0.3">
      <c r="P335958" s="83"/>
    </row>
    <row r="335959" spans="16:16" x14ac:dyDescent="0.3">
      <c r="P335959" s="83"/>
    </row>
    <row r="335960" spans="16:16" x14ac:dyDescent="0.3">
      <c r="P335960" s="83"/>
    </row>
    <row r="335961" spans="16:16" x14ac:dyDescent="0.3">
      <c r="P335961" s="83"/>
    </row>
    <row r="335962" spans="16:16" x14ac:dyDescent="0.3">
      <c r="P335962" s="83"/>
    </row>
    <row r="335963" spans="16:16" x14ac:dyDescent="0.3">
      <c r="P335963" s="83"/>
    </row>
    <row r="335964" spans="16:16" x14ac:dyDescent="0.3">
      <c r="P335964" s="83"/>
    </row>
    <row r="335965" spans="16:16" x14ac:dyDescent="0.3">
      <c r="P335965" s="83"/>
    </row>
    <row r="335966" spans="16:16" x14ac:dyDescent="0.3">
      <c r="P335966" s="83"/>
    </row>
    <row r="335967" spans="16:16" x14ac:dyDescent="0.3">
      <c r="P335967" s="83"/>
    </row>
    <row r="335968" spans="16:16" x14ac:dyDescent="0.3">
      <c r="P335968" s="83"/>
    </row>
    <row r="335969" spans="16:16" x14ac:dyDescent="0.3">
      <c r="P335969" s="83"/>
    </row>
    <row r="335970" spans="16:16" x14ac:dyDescent="0.3">
      <c r="P335970" s="83"/>
    </row>
    <row r="335971" spans="16:16" x14ac:dyDescent="0.3">
      <c r="P335971" s="83"/>
    </row>
    <row r="335972" spans="16:16" x14ac:dyDescent="0.3">
      <c r="P335972" s="83"/>
    </row>
    <row r="335973" spans="16:16" x14ac:dyDescent="0.3">
      <c r="P335973" s="83"/>
    </row>
    <row r="335974" spans="16:16" x14ac:dyDescent="0.3">
      <c r="P335974" s="83"/>
    </row>
    <row r="335975" spans="16:16" x14ac:dyDescent="0.3">
      <c r="P335975" s="83"/>
    </row>
    <row r="335976" spans="16:16" x14ac:dyDescent="0.3">
      <c r="P335976" s="83"/>
    </row>
    <row r="335977" spans="16:16" x14ac:dyDescent="0.3">
      <c r="P335977" s="83"/>
    </row>
    <row r="335978" spans="16:16" x14ac:dyDescent="0.3">
      <c r="P335978" s="83"/>
    </row>
    <row r="335979" spans="16:16" x14ac:dyDescent="0.3">
      <c r="P335979" s="83"/>
    </row>
    <row r="335980" spans="16:16" x14ac:dyDescent="0.3">
      <c r="P335980" s="83"/>
    </row>
    <row r="335981" spans="16:16" x14ac:dyDescent="0.3">
      <c r="P335981" s="83"/>
    </row>
    <row r="335982" spans="16:16" x14ac:dyDescent="0.3">
      <c r="P335982" s="83"/>
    </row>
    <row r="335983" spans="16:16" x14ac:dyDescent="0.3">
      <c r="P335983" s="83"/>
    </row>
    <row r="335984" spans="16:16" x14ac:dyDescent="0.3">
      <c r="P335984" s="83"/>
    </row>
    <row r="335985" spans="16:16" x14ac:dyDescent="0.3">
      <c r="P335985" s="83"/>
    </row>
    <row r="335986" spans="16:16" x14ac:dyDescent="0.3">
      <c r="P335986" s="83"/>
    </row>
    <row r="335987" spans="16:16" x14ac:dyDescent="0.3">
      <c r="P335987" s="83"/>
    </row>
    <row r="335988" spans="16:16" x14ac:dyDescent="0.3">
      <c r="P335988" s="83"/>
    </row>
    <row r="335989" spans="16:16" x14ac:dyDescent="0.3">
      <c r="P335989" s="83"/>
    </row>
    <row r="335990" spans="16:16" x14ac:dyDescent="0.3">
      <c r="P335990" s="83"/>
    </row>
    <row r="335991" spans="16:16" x14ac:dyDescent="0.3">
      <c r="P335991" s="83"/>
    </row>
    <row r="335992" spans="16:16" x14ac:dyDescent="0.3">
      <c r="P335992" s="83"/>
    </row>
    <row r="335993" spans="16:16" x14ac:dyDescent="0.3">
      <c r="P335993" s="83"/>
    </row>
    <row r="335994" spans="16:16" x14ac:dyDescent="0.3">
      <c r="P335994" s="83"/>
    </row>
    <row r="335995" spans="16:16" x14ac:dyDescent="0.3">
      <c r="P335995" s="83"/>
    </row>
    <row r="335996" spans="16:16" x14ac:dyDescent="0.3">
      <c r="P335996" s="83"/>
    </row>
    <row r="335997" spans="16:16" x14ac:dyDescent="0.3">
      <c r="P335997" s="83"/>
    </row>
    <row r="335998" spans="16:16" x14ac:dyDescent="0.3">
      <c r="P335998" s="83"/>
    </row>
    <row r="335999" spans="16:16" x14ac:dyDescent="0.3">
      <c r="P335999" s="83"/>
    </row>
    <row r="336000" spans="16:16" x14ac:dyDescent="0.3">
      <c r="P336000" s="83"/>
    </row>
    <row r="336001" spans="16:16" x14ac:dyDescent="0.3">
      <c r="P336001" s="83"/>
    </row>
    <row r="336002" spans="16:16" x14ac:dyDescent="0.3">
      <c r="P336002" s="83"/>
    </row>
    <row r="336003" spans="16:16" x14ac:dyDescent="0.3">
      <c r="P336003" s="83"/>
    </row>
    <row r="336004" spans="16:16" x14ac:dyDescent="0.3">
      <c r="P336004" s="83"/>
    </row>
    <row r="336005" spans="16:16" x14ac:dyDescent="0.3">
      <c r="P336005" s="83"/>
    </row>
    <row r="336006" spans="16:16" x14ac:dyDescent="0.3">
      <c r="P336006" s="83"/>
    </row>
    <row r="336007" spans="16:16" x14ac:dyDescent="0.3">
      <c r="P336007" s="83"/>
    </row>
    <row r="336008" spans="16:16" x14ac:dyDescent="0.3">
      <c r="P336008" s="83"/>
    </row>
    <row r="336009" spans="16:16" x14ac:dyDescent="0.3">
      <c r="P336009" s="83"/>
    </row>
    <row r="336010" spans="16:16" x14ac:dyDescent="0.3">
      <c r="P336010" s="83"/>
    </row>
    <row r="336011" spans="16:16" x14ac:dyDescent="0.3">
      <c r="P336011" s="83"/>
    </row>
    <row r="336012" spans="16:16" x14ac:dyDescent="0.3">
      <c r="P336012" s="83"/>
    </row>
    <row r="336013" spans="16:16" x14ac:dyDescent="0.3">
      <c r="P336013" s="83"/>
    </row>
    <row r="336014" spans="16:16" x14ac:dyDescent="0.3">
      <c r="P336014" s="83"/>
    </row>
    <row r="336015" spans="16:16" x14ac:dyDescent="0.3">
      <c r="P336015" s="83"/>
    </row>
    <row r="336016" spans="16:16" x14ac:dyDescent="0.3">
      <c r="P336016" s="83"/>
    </row>
    <row r="336017" spans="16:16" x14ac:dyDescent="0.3">
      <c r="P336017" s="83"/>
    </row>
    <row r="336018" spans="16:16" x14ac:dyDescent="0.3">
      <c r="P336018" s="83"/>
    </row>
    <row r="336019" spans="16:16" x14ac:dyDescent="0.3">
      <c r="P336019" s="83"/>
    </row>
    <row r="336020" spans="16:16" x14ac:dyDescent="0.3">
      <c r="P336020" s="83"/>
    </row>
    <row r="336021" spans="16:16" x14ac:dyDescent="0.3">
      <c r="P336021" s="83"/>
    </row>
    <row r="336022" spans="16:16" x14ac:dyDescent="0.3">
      <c r="P336022" s="83"/>
    </row>
    <row r="336023" spans="16:16" x14ac:dyDescent="0.3">
      <c r="P336023" s="83"/>
    </row>
    <row r="336024" spans="16:16" x14ac:dyDescent="0.3">
      <c r="P336024" s="83"/>
    </row>
    <row r="336025" spans="16:16" x14ac:dyDescent="0.3">
      <c r="P336025" s="83"/>
    </row>
    <row r="336026" spans="16:16" x14ac:dyDescent="0.3">
      <c r="P336026" s="83"/>
    </row>
    <row r="336027" spans="16:16" x14ac:dyDescent="0.3">
      <c r="P336027" s="83"/>
    </row>
    <row r="336028" spans="16:16" x14ac:dyDescent="0.3">
      <c r="P336028" s="83"/>
    </row>
    <row r="336029" spans="16:16" x14ac:dyDescent="0.3">
      <c r="P336029" s="83"/>
    </row>
    <row r="336030" spans="16:16" x14ac:dyDescent="0.3">
      <c r="P336030" s="83"/>
    </row>
    <row r="336031" spans="16:16" x14ac:dyDescent="0.3">
      <c r="P336031" s="83"/>
    </row>
    <row r="336032" spans="16:16" x14ac:dyDescent="0.3">
      <c r="P336032" s="83"/>
    </row>
    <row r="336033" spans="16:16" x14ac:dyDescent="0.3">
      <c r="P336033" s="83"/>
    </row>
    <row r="336034" spans="16:16" x14ac:dyDescent="0.3">
      <c r="P336034" s="83"/>
    </row>
    <row r="336035" spans="16:16" x14ac:dyDescent="0.3">
      <c r="P336035" s="83"/>
    </row>
    <row r="336036" spans="16:16" x14ac:dyDescent="0.3">
      <c r="P336036" s="83"/>
    </row>
    <row r="336037" spans="16:16" x14ac:dyDescent="0.3">
      <c r="P336037" s="83"/>
    </row>
    <row r="336038" spans="16:16" x14ac:dyDescent="0.3">
      <c r="P336038" s="83"/>
    </row>
    <row r="336039" spans="16:16" x14ac:dyDescent="0.3">
      <c r="P336039" s="83"/>
    </row>
    <row r="336040" spans="16:16" x14ac:dyDescent="0.3">
      <c r="P336040" s="83"/>
    </row>
    <row r="336041" spans="16:16" x14ac:dyDescent="0.3">
      <c r="P336041" s="83"/>
    </row>
    <row r="336042" spans="16:16" x14ac:dyDescent="0.3">
      <c r="P336042" s="83"/>
    </row>
    <row r="336043" spans="16:16" x14ac:dyDescent="0.3">
      <c r="P336043" s="83"/>
    </row>
    <row r="336044" spans="16:16" x14ac:dyDescent="0.3">
      <c r="P336044" s="83"/>
    </row>
    <row r="336045" spans="16:16" x14ac:dyDescent="0.3">
      <c r="P336045" s="83"/>
    </row>
    <row r="336046" spans="16:16" x14ac:dyDescent="0.3">
      <c r="P336046" s="83"/>
    </row>
    <row r="336047" spans="16:16" x14ac:dyDescent="0.3">
      <c r="P336047" s="83"/>
    </row>
    <row r="336048" spans="16:16" x14ac:dyDescent="0.3">
      <c r="P336048" s="83"/>
    </row>
    <row r="336049" spans="16:16" x14ac:dyDescent="0.3">
      <c r="P336049" s="83"/>
    </row>
    <row r="336050" spans="16:16" x14ac:dyDescent="0.3">
      <c r="P336050" s="83"/>
    </row>
    <row r="336051" spans="16:16" x14ac:dyDescent="0.3">
      <c r="P336051" s="83"/>
    </row>
    <row r="336052" spans="16:16" x14ac:dyDescent="0.3">
      <c r="P336052" s="83"/>
    </row>
    <row r="336053" spans="16:16" x14ac:dyDescent="0.3">
      <c r="P336053" s="83"/>
    </row>
    <row r="336054" spans="16:16" x14ac:dyDescent="0.3">
      <c r="P336054" s="83"/>
    </row>
    <row r="336055" spans="16:16" x14ac:dyDescent="0.3">
      <c r="P336055" s="83"/>
    </row>
    <row r="336056" spans="16:16" x14ac:dyDescent="0.3">
      <c r="P336056" s="83"/>
    </row>
    <row r="336057" spans="16:16" x14ac:dyDescent="0.3">
      <c r="P336057" s="83"/>
    </row>
    <row r="336058" spans="16:16" x14ac:dyDescent="0.3">
      <c r="P336058" s="83"/>
    </row>
    <row r="336059" spans="16:16" x14ac:dyDescent="0.3">
      <c r="P336059" s="83"/>
    </row>
    <row r="336060" spans="16:16" x14ac:dyDescent="0.3">
      <c r="P336060" s="83"/>
    </row>
    <row r="336061" spans="16:16" x14ac:dyDescent="0.3">
      <c r="P336061" s="83"/>
    </row>
    <row r="336062" spans="16:16" x14ac:dyDescent="0.3">
      <c r="P336062" s="83"/>
    </row>
    <row r="336063" spans="16:16" x14ac:dyDescent="0.3">
      <c r="P336063" s="83"/>
    </row>
    <row r="336064" spans="16:16" x14ac:dyDescent="0.3">
      <c r="P336064" s="83"/>
    </row>
    <row r="336065" spans="16:16" x14ac:dyDescent="0.3">
      <c r="P336065" s="83"/>
    </row>
    <row r="336066" spans="16:16" x14ac:dyDescent="0.3">
      <c r="P336066" s="83"/>
    </row>
    <row r="336067" spans="16:16" x14ac:dyDescent="0.3">
      <c r="P336067" s="83"/>
    </row>
    <row r="336068" spans="16:16" x14ac:dyDescent="0.3">
      <c r="P336068" s="83"/>
    </row>
    <row r="336069" spans="16:16" x14ac:dyDescent="0.3">
      <c r="P336069" s="83"/>
    </row>
    <row r="336070" spans="16:16" x14ac:dyDescent="0.3">
      <c r="P336070" s="83"/>
    </row>
    <row r="336071" spans="16:16" x14ac:dyDescent="0.3">
      <c r="P336071" s="83"/>
    </row>
    <row r="336072" spans="16:16" x14ac:dyDescent="0.3">
      <c r="P336072" s="83"/>
    </row>
    <row r="336073" spans="16:16" x14ac:dyDescent="0.3">
      <c r="P336073" s="83"/>
    </row>
    <row r="336074" spans="16:16" x14ac:dyDescent="0.3">
      <c r="P336074" s="83"/>
    </row>
    <row r="336075" spans="16:16" x14ac:dyDescent="0.3">
      <c r="P336075" s="83"/>
    </row>
    <row r="336076" spans="16:16" x14ac:dyDescent="0.3">
      <c r="P336076" s="83"/>
    </row>
    <row r="336077" spans="16:16" x14ac:dyDescent="0.3">
      <c r="P336077" s="83"/>
    </row>
    <row r="336078" spans="16:16" x14ac:dyDescent="0.3">
      <c r="P336078" s="83"/>
    </row>
    <row r="336079" spans="16:16" x14ac:dyDescent="0.3">
      <c r="P336079" s="83"/>
    </row>
    <row r="336080" spans="16:16" x14ac:dyDescent="0.3">
      <c r="P336080" s="83"/>
    </row>
    <row r="336081" spans="16:16" x14ac:dyDescent="0.3">
      <c r="P336081" s="83"/>
    </row>
    <row r="336082" spans="16:16" x14ac:dyDescent="0.3">
      <c r="P336082" s="83"/>
    </row>
    <row r="336083" spans="16:16" x14ac:dyDescent="0.3">
      <c r="P336083" s="83"/>
    </row>
    <row r="336084" spans="16:16" x14ac:dyDescent="0.3">
      <c r="P336084" s="83"/>
    </row>
    <row r="336085" spans="16:16" x14ac:dyDescent="0.3">
      <c r="P336085" s="83"/>
    </row>
    <row r="336086" spans="16:16" x14ac:dyDescent="0.3">
      <c r="P336086" s="83"/>
    </row>
    <row r="336087" spans="16:16" x14ac:dyDescent="0.3">
      <c r="P336087" s="83"/>
    </row>
    <row r="336088" spans="16:16" x14ac:dyDescent="0.3">
      <c r="P336088" s="83"/>
    </row>
    <row r="336089" spans="16:16" x14ac:dyDescent="0.3">
      <c r="P336089" s="83"/>
    </row>
    <row r="336090" spans="16:16" x14ac:dyDescent="0.3">
      <c r="P336090" s="83"/>
    </row>
    <row r="336091" spans="16:16" x14ac:dyDescent="0.3">
      <c r="P336091" s="83"/>
    </row>
    <row r="336092" spans="16:16" x14ac:dyDescent="0.3">
      <c r="P336092" s="83"/>
    </row>
    <row r="336093" spans="16:16" x14ac:dyDescent="0.3">
      <c r="P336093" s="83"/>
    </row>
    <row r="336094" spans="16:16" x14ac:dyDescent="0.3">
      <c r="P336094" s="83"/>
    </row>
    <row r="336095" spans="16:16" x14ac:dyDescent="0.3">
      <c r="P336095" s="83"/>
    </row>
    <row r="336096" spans="16:16" x14ac:dyDescent="0.3">
      <c r="P336096" s="83"/>
    </row>
    <row r="336097" spans="16:16" x14ac:dyDescent="0.3">
      <c r="P336097" s="83"/>
    </row>
    <row r="336098" spans="16:16" x14ac:dyDescent="0.3">
      <c r="P336098" s="83"/>
    </row>
    <row r="336099" spans="16:16" x14ac:dyDescent="0.3">
      <c r="P336099" s="83"/>
    </row>
    <row r="336100" spans="16:16" x14ac:dyDescent="0.3">
      <c r="P336100" s="83"/>
    </row>
    <row r="336101" spans="16:16" x14ac:dyDescent="0.3">
      <c r="P336101" s="83"/>
    </row>
    <row r="336102" spans="16:16" x14ac:dyDescent="0.3">
      <c r="P336102" s="83"/>
    </row>
    <row r="336103" spans="16:16" x14ac:dyDescent="0.3">
      <c r="P336103" s="83"/>
    </row>
    <row r="336104" spans="16:16" x14ac:dyDescent="0.3">
      <c r="P336104" s="83"/>
    </row>
    <row r="336105" spans="16:16" x14ac:dyDescent="0.3">
      <c r="P336105" s="83"/>
    </row>
    <row r="336106" spans="16:16" x14ac:dyDescent="0.3">
      <c r="P336106" s="83"/>
    </row>
    <row r="336107" spans="16:16" x14ac:dyDescent="0.3">
      <c r="P336107" s="83"/>
    </row>
    <row r="336108" spans="16:16" x14ac:dyDescent="0.3">
      <c r="P336108" s="83"/>
    </row>
    <row r="336109" spans="16:16" x14ac:dyDescent="0.3">
      <c r="P336109" s="83"/>
    </row>
    <row r="336110" spans="16:16" x14ac:dyDescent="0.3">
      <c r="P336110" s="83"/>
    </row>
    <row r="336111" spans="16:16" x14ac:dyDescent="0.3">
      <c r="P336111" s="83"/>
    </row>
    <row r="336112" spans="16:16" x14ac:dyDescent="0.3">
      <c r="P336112" s="83"/>
    </row>
    <row r="336113" spans="16:16" x14ac:dyDescent="0.3">
      <c r="P336113" s="83"/>
    </row>
    <row r="336114" spans="16:16" x14ac:dyDescent="0.3">
      <c r="P336114" s="83"/>
    </row>
    <row r="336115" spans="16:16" x14ac:dyDescent="0.3">
      <c r="P336115" s="83"/>
    </row>
    <row r="336116" spans="16:16" x14ac:dyDescent="0.3">
      <c r="P336116" s="83"/>
    </row>
    <row r="336117" spans="16:16" x14ac:dyDescent="0.3">
      <c r="P336117" s="83"/>
    </row>
    <row r="336118" spans="16:16" x14ac:dyDescent="0.3">
      <c r="P336118" s="83"/>
    </row>
    <row r="336119" spans="16:16" x14ac:dyDescent="0.3">
      <c r="P336119" s="83"/>
    </row>
    <row r="336120" spans="16:16" x14ac:dyDescent="0.3">
      <c r="P336120" s="83"/>
    </row>
    <row r="336121" spans="16:16" x14ac:dyDescent="0.3">
      <c r="P336121" s="83"/>
    </row>
    <row r="336122" spans="16:16" x14ac:dyDescent="0.3">
      <c r="P336122" s="83"/>
    </row>
    <row r="336123" spans="16:16" x14ac:dyDescent="0.3">
      <c r="P336123" s="83"/>
    </row>
    <row r="336124" spans="16:16" x14ac:dyDescent="0.3">
      <c r="P336124" s="83"/>
    </row>
    <row r="336125" spans="16:16" x14ac:dyDescent="0.3">
      <c r="P336125" s="83"/>
    </row>
    <row r="336126" spans="16:16" x14ac:dyDescent="0.3">
      <c r="P336126" s="83"/>
    </row>
    <row r="336127" spans="16:16" x14ac:dyDescent="0.3">
      <c r="P336127" s="83"/>
    </row>
    <row r="336128" spans="16:16" x14ac:dyDescent="0.3">
      <c r="P336128" s="83"/>
    </row>
    <row r="336129" spans="16:16" x14ac:dyDescent="0.3">
      <c r="P336129" s="83"/>
    </row>
    <row r="336130" spans="16:16" x14ac:dyDescent="0.3">
      <c r="P336130" s="83"/>
    </row>
    <row r="336131" spans="16:16" x14ac:dyDescent="0.3">
      <c r="P336131" s="83"/>
    </row>
    <row r="336132" spans="16:16" x14ac:dyDescent="0.3">
      <c r="P336132" s="83"/>
    </row>
    <row r="336133" spans="16:16" x14ac:dyDescent="0.3">
      <c r="P336133" s="83"/>
    </row>
    <row r="336134" spans="16:16" x14ac:dyDescent="0.3">
      <c r="P336134" s="83"/>
    </row>
    <row r="336135" spans="16:16" x14ac:dyDescent="0.3">
      <c r="P336135" s="83"/>
    </row>
    <row r="336136" spans="16:16" x14ac:dyDescent="0.3">
      <c r="P336136" s="83"/>
    </row>
    <row r="336137" spans="16:16" x14ac:dyDescent="0.3">
      <c r="P336137" s="83"/>
    </row>
    <row r="336138" spans="16:16" x14ac:dyDescent="0.3">
      <c r="P336138" s="83"/>
    </row>
    <row r="336139" spans="16:16" x14ac:dyDescent="0.3">
      <c r="P336139" s="83"/>
    </row>
    <row r="336140" spans="16:16" x14ac:dyDescent="0.3">
      <c r="P336140" s="83"/>
    </row>
    <row r="336141" spans="16:16" x14ac:dyDescent="0.3">
      <c r="P336141" s="83"/>
    </row>
    <row r="336142" spans="16:16" x14ac:dyDescent="0.3">
      <c r="P336142" s="83"/>
    </row>
    <row r="336143" spans="16:16" x14ac:dyDescent="0.3">
      <c r="P336143" s="83"/>
    </row>
    <row r="336144" spans="16:16" x14ac:dyDescent="0.3">
      <c r="P336144" s="83"/>
    </row>
    <row r="336145" spans="16:16" x14ac:dyDescent="0.3">
      <c r="P336145" s="83"/>
    </row>
    <row r="336146" spans="16:16" x14ac:dyDescent="0.3">
      <c r="P336146" s="83"/>
    </row>
    <row r="336147" spans="16:16" x14ac:dyDescent="0.3">
      <c r="P336147" s="83"/>
    </row>
    <row r="336148" spans="16:16" x14ac:dyDescent="0.3">
      <c r="P336148" s="83"/>
    </row>
    <row r="336149" spans="16:16" x14ac:dyDescent="0.3">
      <c r="P336149" s="83"/>
    </row>
    <row r="336150" spans="16:16" x14ac:dyDescent="0.3">
      <c r="P336150" s="83"/>
    </row>
    <row r="336151" spans="16:16" x14ac:dyDescent="0.3">
      <c r="P336151" s="83"/>
    </row>
    <row r="336152" spans="16:16" x14ac:dyDescent="0.3">
      <c r="P336152" s="83"/>
    </row>
    <row r="336153" spans="16:16" x14ac:dyDescent="0.3">
      <c r="P336153" s="83"/>
    </row>
    <row r="336154" spans="16:16" x14ac:dyDescent="0.3">
      <c r="P336154" s="83"/>
    </row>
    <row r="336155" spans="16:16" x14ac:dyDescent="0.3">
      <c r="P336155" s="83"/>
    </row>
    <row r="336156" spans="16:16" x14ac:dyDescent="0.3">
      <c r="P336156" s="83"/>
    </row>
    <row r="336157" spans="16:16" x14ac:dyDescent="0.3">
      <c r="P336157" s="83"/>
    </row>
    <row r="336158" spans="16:16" x14ac:dyDescent="0.3">
      <c r="P336158" s="83"/>
    </row>
    <row r="336159" spans="16:16" x14ac:dyDescent="0.3">
      <c r="P336159" s="83"/>
    </row>
    <row r="336160" spans="16:16" x14ac:dyDescent="0.3">
      <c r="P336160" s="83"/>
    </row>
    <row r="336161" spans="16:16" x14ac:dyDescent="0.3">
      <c r="P336161" s="83"/>
    </row>
    <row r="336162" spans="16:16" x14ac:dyDescent="0.3">
      <c r="P336162" s="83"/>
    </row>
    <row r="336163" spans="16:16" x14ac:dyDescent="0.3">
      <c r="P336163" s="83"/>
    </row>
    <row r="336164" spans="16:16" x14ac:dyDescent="0.3">
      <c r="P336164" s="83"/>
    </row>
    <row r="336165" spans="16:16" x14ac:dyDescent="0.3">
      <c r="P336165" s="83"/>
    </row>
    <row r="336166" spans="16:16" x14ac:dyDescent="0.3">
      <c r="P336166" s="83"/>
    </row>
    <row r="336167" spans="16:16" x14ac:dyDescent="0.3">
      <c r="P336167" s="83"/>
    </row>
    <row r="336168" spans="16:16" x14ac:dyDescent="0.3">
      <c r="P336168" s="83"/>
    </row>
    <row r="336169" spans="16:16" x14ac:dyDescent="0.3">
      <c r="P336169" s="83"/>
    </row>
    <row r="336170" spans="16:16" x14ac:dyDescent="0.3">
      <c r="P336170" s="83"/>
    </row>
    <row r="336171" spans="16:16" x14ac:dyDescent="0.3">
      <c r="P336171" s="83"/>
    </row>
    <row r="336172" spans="16:16" x14ac:dyDescent="0.3">
      <c r="P336172" s="83"/>
    </row>
    <row r="336173" spans="16:16" x14ac:dyDescent="0.3">
      <c r="P336173" s="83"/>
    </row>
    <row r="336174" spans="16:16" x14ac:dyDescent="0.3">
      <c r="P336174" s="83"/>
    </row>
    <row r="336175" spans="16:16" x14ac:dyDescent="0.3">
      <c r="P336175" s="83"/>
    </row>
    <row r="336176" spans="16:16" x14ac:dyDescent="0.3">
      <c r="P336176" s="83"/>
    </row>
    <row r="336177" spans="16:16" x14ac:dyDescent="0.3">
      <c r="P336177" s="83"/>
    </row>
    <row r="336178" spans="16:16" x14ac:dyDescent="0.3">
      <c r="P336178" s="83"/>
    </row>
    <row r="336179" spans="16:16" x14ac:dyDescent="0.3">
      <c r="P336179" s="83"/>
    </row>
    <row r="336180" spans="16:16" x14ac:dyDescent="0.3">
      <c r="P336180" s="83"/>
    </row>
    <row r="336181" spans="16:16" x14ac:dyDescent="0.3">
      <c r="P336181" s="83"/>
    </row>
    <row r="336182" spans="16:16" x14ac:dyDescent="0.3">
      <c r="P336182" s="83"/>
    </row>
    <row r="336183" spans="16:16" x14ac:dyDescent="0.3">
      <c r="P336183" s="83"/>
    </row>
    <row r="336184" spans="16:16" x14ac:dyDescent="0.3">
      <c r="P336184" s="83"/>
    </row>
    <row r="336185" spans="16:16" x14ac:dyDescent="0.3">
      <c r="P336185" s="83"/>
    </row>
    <row r="336186" spans="16:16" x14ac:dyDescent="0.3">
      <c r="P336186" s="83"/>
    </row>
    <row r="336187" spans="16:16" x14ac:dyDescent="0.3">
      <c r="P336187" s="83"/>
    </row>
    <row r="336188" spans="16:16" x14ac:dyDescent="0.3">
      <c r="P336188" s="83"/>
    </row>
    <row r="336189" spans="16:16" x14ac:dyDescent="0.3">
      <c r="P336189" s="83"/>
    </row>
    <row r="336190" spans="16:16" x14ac:dyDescent="0.3">
      <c r="P336190" s="83"/>
    </row>
    <row r="336191" spans="16:16" x14ac:dyDescent="0.3">
      <c r="P336191" s="83"/>
    </row>
    <row r="336192" spans="16:16" x14ac:dyDescent="0.3">
      <c r="P336192" s="83"/>
    </row>
    <row r="336193" spans="16:16" x14ac:dyDescent="0.3">
      <c r="P336193" s="83"/>
    </row>
    <row r="336194" spans="16:16" x14ac:dyDescent="0.3">
      <c r="P336194" s="83"/>
    </row>
    <row r="336195" spans="16:16" x14ac:dyDescent="0.3">
      <c r="P336195" s="83"/>
    </row>
    <row r="336196" spans="16:16" x14ac:dyDescent="0.3">
      <c r="P336196" s="83"/>
    </row>
    <row r="336197" spans="16:16" x14ac:dyDescent="0.3">
      <c r="P336197" s="83"/>
    </row>
    <row r="336198" spans="16:16" x14ac:dyDescent="0.3">
      <c r="P336198" s="83"/>
    </row>
    <row r="336199" spans="16:16" x14ac:dyDescent="0.3">
      <c r="P336199" s="83"/>
    </row>
    <row r="336200" spans="16:16" x14ac:dyDescent="0.3">
      <c r="P336200" s="83"/>
    </row>
    <row r="336201" spans="16:16" x14ac:dyDescent="0.3">
      <c r="P336201" s="83"/>
    </row>
    <row r="336202" spans="16:16" x14ac:dyDescent="0.3">
      <c r="P336202" s="83"/>
    </row>
    <row r="336203" spans="16:16" x14ac:dyDescent="0.3">
      <c r="P336203" s="83"/>
    </row>
    <row r="336204" spans="16:16" x14ac:dyDescent="0.3">
      <c r="P336204" s="83"/>
    </row>
    <row r="336205" spans="16:16" x14ac:dyDescent="0.3">
      <c r="P336205" s="83"/>
    </row>
    <row r="336206" spans="16:16" x14ac:dyDescent="0.3">
      <c r="P336206" s="83"/>
    </row>
    <row r="336207" spans="16:16" x14ac:dyDescent="0.3">
      <c r="P336207" s="83"/>
    </row>
    <row r="336208" spans="16:16" x14ac:dyDescent="0.3">
      <c r="P336208" s="83"/>
    </row>
    <row r="336209" spans="16:16" x14ac:dyDescent="0.3">
      <c r="P336209" s="83"/>
    </row>
    <row r="336210" spans="16:16" x14ac:dyDescent="0.3">
      <c r="P336210" s="83"/>
    </row>
    <row r="336211" spans="16:16" x14ac:dyDescent="0.3">
      <c r="P336211" s="83"/>
    </row>
    <row r="336212" spans="16:16" x14ac:dyDescent="0.3">
      <c r="P336212" s="83"/>
    </row>
    <row r="336213" spans="16:16" x14ac:dyDescent="0.3">
      <c r="P336213" s="83"/>
    </row>
    <row r="336214" spans="16:16" x14ac:dyDescent="0.3">
      <c r="P336214" s="83"/>
    </row>
    <row r="336215" spans="16:16" x14ac:dyDescent="0.3">
      <c r="P336215" s="83"/>
    </row>
    <row r="336216" spans="16:16" x14ac:dyDescent="0.3">
      <c r="P336216" s="83"/>
    </row>
    <row r="336217" spans="16:16" x14ac:dyDescent="0.3">
      <c r="P336217" s="83"/>
    </row>
    <row r="336218" spans="16:16" x14ac:dyDescent="0.3">
      <c r="P336218" s="83"/>
    </row>
    <row r="336219" spans="16:16" x14ac:dyDescent="0.3">
      <c r="P336219" s="83"/>
    </row>
    <row r="336220" spans="16:16" x14ac:dyDescent="0.3">
      <c r="P336220" s="83"/>
    </row>
    <row r="336221" spans="16:16" x14ac:dyDescent="0.3">
      <c r="P336221" s="83"/>
    </row>
    <row r="336222" spans="16:16" x14ac:dyDescent="0.3">
      <c r="P336222" s="83"/>
    </row>
    <row r="336223" spans="16:16" x14ac:dyDescent="0.3">
      <c r="P336223" s="83"/>
    </row>
    <row r="336224" spans="16:16" x14ac:dyDescent="0.3">
      <c r="P336224" s="83"/>
    </row>
    <row r="336225" spans="16:16" x14ac:dyDescent="0.3">
      <c r="P336225" s="83"/>
    </row>
    <row r="336226" spans="16:16" x14ac:dyDescent="0.3">
      <c r="P336226" s="83"/>
    </row>
    <row r="336227" spans="16:16" x14ac:dyDescent="0.3">
      <c r="P336227" s="83"/>
    </row>
    <row r="336228" spans="16:16" x14ac:dyDescent="0.3">
      <c r="P336228" s="83"/>
    </row>
    <row r="336229" spans="16:16" x14ac:dyDescent="0.3">
      <c r="P336229" s="83"/>
    </row>
    <row r="336230" spans="16:16" x14ac:dyDescent="0.3">
      <c r="P336230" s="83"/>
    </row>
    <row r="336231" spans="16:16" x14ac:dyDescent="0.3">
      <c r="P336231" s="83"/>
    </row>
    <row r="336232" spans="16:16" x14ac:dyDescent="0.3">
      <c r="P336232" s="83"/>
    </row>
    <row r="336233" spans="16:16" x14ac:dyDescent="0.3">
      <c r="P336233" s="83"/>
    </row>
    <row r="336234" spans="16:16" x14ac:dyDescent="0.3">
      <c r="P336234" s="83"/>
    </row>
    <row r="336235" spans="16:16" x14ac:dyDescent="0.3">
      <c r="P336235" s="83"/>
    </row>
    <row r="336236" spans="16:16" x14ac:dyDescent="0.3">
      <c r="P336236" s="83"/>
    </row>
    <row r="336237" spans="16:16" x14ac:dyDescent="0.3">
      <c r="P336237" s="83"/>
    </row>
    <row r="336238" spans="16:16" x14ac:dyDescent="0.3">
      <c r="P336238" s="83"/>
    </row>
    <row r="336239" spans="16:16" x14ac:dyDescent="0.3">
      <c r="P336239" s="83"/>
    </row>
    <row r="336240" spans="16:16" x14ac:dyDescent="0.3">
      <c r="P336240" s="83"/>
    </row>
    <row r="336241" spans="16:16" x14ac:dyDescent="0.3">
      <c r="P336241" s="83"/>
    </row>
    <row r="336242" spans="16:16" x14ac:dyDescent="0.3">
      <c r="P336242" s="83"/>
    </row>
    <row r="336243" spans="16:16" x14ac:dyDescent="0.3">
      <c r="P336243" s="83"/>
    </row>
    <row r="336244" spans="16:16" x14ac:dyDescent="0.3">
      <c r="P336244" s="83"/>
    </row>
    <row r="336245" spans="16:16" x14ac:dyDescent="0.3">
      <c r="P336245" s="83"/>
    </row>
    <row r="336246" spans="16:16" x14ac:dyDescent="0.3">
      <c r="P336246" s="83"/>
    </row>
    <row r="336247" spans="16:16" x14ac:dyDescent="0.3">
      <c r="P336247" s="83"/>
    </row>
    <row r="336248" spans="16:16" x14ac:dyDescent="0.3">
      <c r="P336248" s="83"/>
    </row>
    <row r="336249" spans="16:16" x14ac:dyDescent="0.3">
      <c r="P336249" s="83"/>
    </row>
    <row r="336250" spans="16:16" x14ac:dyDescent="0.3">
      <c r="P336250" s="83"/>
    </row>
    <row r="336251" spans="16:16" x14ac:dyDescent="0.3">
      <c r="P336251" s="83"/>
    </row>
    <row r="336252" spans="16:16" x14ac:dyDescent="0.3">
      <c r="P336252" s="83"/>
    </row>
    <row r="336253" spans="16:16" x14ac:dyDescent="0.3">
      <c r="P336253" s="83"/>
    </row>
    <row r="336254" spans="16:16" x14ac:dyDescent="0.3">
      <c r="P336254" s="83"/>
    </row>
    <row r="336255" spans="16:16" x14ac:dyDescent="0.3">
      <c r="P336255" s="83"/>
    </row>
    <row r="336256" spans="16:16" x14ac:dyDescent="0.3">
      <c r="P336256" s="83"/>
    </row>
    <row r="336257" spans="16:16" x14ac:dyDescent="0.3">
      <c r="P336257" s="83"/>
    </row>
    <row r="336258" spans="16:16" x14ac:dyDescent="0.3">
      <c r="P336258" s="83"/>
    </row>
    <row r="336259" spans="16:16" x14ac:dyDescent="0.3">
      <c r="P336259" s="83"/>
    </row>
    <row r="336260" spans="16:16" x14ac:dyDescent="0.3">
      <c r="P336260" s="83"/>
    </row>
    <row r="336261" spans="16:16" x14ac:dyDescent="0.3">
      <c r="P336261" s="83"/>
    </row>
    <row r="336262" spans="16:16" x14ac:dyDescent="0.3">
      <c r="P336262" s="83"/>
    </row>
    <row r="336263" spans="16:16" x14ac:dyDescent="0.3">
      <c r="P336263" s="83"/>
    </row>
    <row r="336264" spans="16:16" x14ac:dyDescent="0.3">
      <c r="P336264" s="83"/>
    </row>
    <row r="336265" spans="16:16" x14ac:dyDescent="0.3">
      <c r="P336265" s="83"/>
    </row>
    <row r="336266" spans="16:16" x14ac:dyDescent="0.3">
      <c r="P336266" s="83"/>
    </row>
    <row r="336267" spans="16:16" x14ac:dyDescent="0.3">
      <c r="P336267" s="83"/>
    </row>
    <row r="336268" spans="16:16" x14ac:dyDescent="0.3">
      <c r="P336268" s="83"/>
    </row>
    <row r="336269" spans="16:16" x14ac:dyDescent="0.3">
      <c r="P336269" s="83"/>
    </row>
    <row r="336270" spans="16:16" x14ac:dyDescent="0.3">
      <c r="P336270" s="83"/>
    </row>
    <row r="336271" spans="16:16" x14ac:dyDescent="0.3">
      <c r="P336271" s="83"/>
    </row>
    <row r="336272" spans="16:16" x14ac:dyDescent="0.3">
      <c r="P336272" s="83"/>
    </row>
    <row r="336273" spans="16:16" x14ac:dyDescent="0.3">
      <c r="P336273" s="83"/>
    </row>
    <row r="336274" spans="16:16" x14ac:dyDescent="0.3">
      <c r="P336274" s="83"/>
    </row>
    <row r="336275" spans="16:16" x14ac:dyDescent="0.3">
      <c r="P336275" s="83"/>
    </row>
    <row r="336276" spans="16:16" x14ac:dyDescent="0.3">
      <c r="P336276" s="83"/>
    </row>
    <row r="336277" spans="16:16" x14ac:dyDescent="0.3">
      <c r="P336277" s="83"/>
    </row>
    <row r="336278" spans="16:16" x14ac:dyDescent="0.3">
      <c r="P336278" s="83"/>
    </row>
    <row r="336279" spans="16:16" x14ac:dyDescent="0.3">
      <c r="P336279" s="83"/>
    </row>
    <row r="336280" spans="16:16" x14ac:dyDescent="0.3">
      <c r="P336280" s="83"/>
    </row>
    <row r="336281" spans="16:16" x14ac:dyDescent="0.3">
      <c r="P336281" s="83"/>
    </row>
    <row r="336282" spans="16:16" x14ac:dyDescent="0.3">
      <c r="P336282" s="83"/>
    </row>
    <row r="336283" spans="16:16" x14ac:dyDescent="0.3">
      <c r="P336283" s="83"/>
    </row>
    <row r="336284" spans="16:16" x14ac:dyDescent="0.3">
      <c r="P336284" s="83"/>
    </row>
    <row r="336285" spans="16:16" x14ac:dyDescent="0.3">
      <c r="P336285" s="83"/>
    </row>
    <row r="336286" spans="16:16" x14ac:dyDescent="0.3">
      <c r="P336286" s="83"/>
    </row>
    <row r="336287" spans="16:16" x14ac:dyDescent="0.3">
      <c r="P336287" s="83"/>
    </row>
    <row r="336288" spans="16:16" x14ac:dyDescent="0.3">
      <c r="P336288" s="83"/>
    </row>
    <row r="336289" spans="16:16" x14ac:dyDescent="0.3">
      <c r="P336289" s="83"/>
    </row>
    <row r="336290" spans="16:16" x14ac:dyDescent="0.3">
      <c r="P336290" s="83"/>
    </row>
    <row r="336291" spans="16:16" x14ac:dyDescent="0.3">
      <c r="P336291" s="83"/>
    </row>
    <row r="336292" spans="16:16" x14ac:dyDescent="0.3">
      <c r="P336292" s="83"/>
    </row>
    <row r="336293" spans="16:16" x14ac:dyDescent="0.3">
      <c r="P336293" s="83"/>
    </row>
    <row r="336294" spans="16:16" x14ac:dyDescent="0.3">
      <c r="P336294" s="83"/>
    </row>
    <row r="336295" spans="16:16" x14ac:dyDescent="0.3">
      <c r="P336295" s="83"/>
    </row>
    <row r="336296" spans="16:16" x14ac:dyDescent="0.3">
      <c r="P336296" s="83"/>
    </row>
    <row r="336297" spans="16:16" x14ac:dyDescent="0.3">
      <c r="P336297" s="83"/>
    </row>
    <row r="336298" spans="16:16" x14ac:dyDescent="0.3">
      <c r="P336298" s="83"/>
    </row>
    <row r="336299" spans="16:16" x14ac:dyDescent="0.3">
      <c r="P336299" s="83"/>
    </row>
    <row r="336300" spans="16:16" x14ac:dyDescent="0.3">
      <c r="P336300" s="83"/>
    </row>
    <row r="336301" spans="16:16" x14ac:dyDescent="0.3">
      <c r="P336301" s="83"/>
    </row>
    <row r="336302" spans="16:16" x14ac:dyDescent="0.3">
      <c r="P336302" s="83"/>
    </row>
    <row r="336303" spans="16:16" x14ac:dyDescent="0.3">
      <c r="P336303" s="83"/>
    </row>
    <row r="336304" spans="16:16" x14ac:dyDescent="0.3">
      <c r="P336304" s="83"/>
    </row>
    <row r="336305" spans="16:16" x14ac:dyDescent="0.3">
      <c r="P336305" s="83"/>
    </row>
    <row r="336306" spans="16:16" x14ac:dyDescent="0.3">
      <c r="P336306" s="83"/>
    </row>
    <row r="336307" spans="16:16" x14ac:dyDescent="0.3">
      <c r="P336307" s="83"/>
    </row>
    <row r="336308" spans="16:16" x14ac:dyDescent="0.3">
      <c r="P336308" s="83"/>
    </row>
    <row r="336309" spans="16:16" x14ac:dyDescent="0.3">
      <c r="P336309" s="83"/>
    </row>
    <row r="336310" spans="16:16" x14ac:dyDescent="0.3">
      <c r="P336310" s="83"/>
    </row>
    <row r="336311" spans="16:16" x14ac:dyDescent="0.3">
      <c r="P336311" s="83"/>
    </row>
    <row r="336312" spans="16:16" x14ac:dyDescent="0.3">
      <c r="P336312" s="83"/>
    </row>
    <row r="336313" spans="16:16" x14ac:dyDescent="0.3">
      <c r="P336313" s="83"/>
    </row>
    <row r="336314" spans="16:16" x14ac:dyDescent="0.3">
      <c r="P336314" s="83"/>
    </row>
    <row r="336315" spans="16:16" x14ac:dyDescent="0.3">
      <c r="P336315" s="83"/>
    </row>
    <row r="336316" spans="16:16" x14ac:dyDescent="0.3">
      <c r="P336316" s="83"/>
    </row>
    <row r="336317" spans="16:16" x14ac:dyDescent="0.3">
      <c r="P336317" s="83"/>
    </row>
    <row r="336318" spans="16:16" x14ac:dyDescent="0.3">
      <c r="P336318" s="83"/>
    </row>
    <row r="336319" spans="16:16" x14ac:dyDescent="0.3">
      <c r="P336319" s="83"/>
    </row>
    <row r="336320" spans="16:16" x14ac:dyDescent="0.3">
      <c r="P336320" s="83"/>
    </row>
    <row r="336321" spans="16:16" x14ac:dyDescent="0.3">
      <c r="P336321" s="83"/>
    </row>
    <row r="336322" spans="16:16" x14ac:dyDescent="0.3">
      <c r="P336322" s="83"/>
    </row>
    <row r="336323" spans="16:16" x14ac:dyDescent="0.3">
      <c r="P336323" s="83"/>
    </row>
    <row r="336324" spans="16:16" x14ac:dyDescent="0.3">
      <c r="P336324" s="83"/>
    </row>
    <row r="336325" spans="16:16" x14ac:dyDescent="0.3">
      <c r="P336325" s="83"/>
    </row>
    <row r="336326" spans="16:16" x14ac:dyDescent="0.3">
      <c r="P336326" s="83"/>
    </row>
    <row r="336327" spans="16:16" x14ac:dyDescent="0.3">
      <c r="P336327" s="83"/>
    </row>
    <row r="336328" spans="16:16" x14ac:dyDescent="0.3">
      <c r="P336328" s="83"/>
    </row>
    <row r="336329" spans="16:16" x14ac:dyDescent="0.3">
      <c r="P336329" s="83"/>
    </row>
    <row r="336330" spans="16:16" x14ac:dyDescent="0.3">
      <c r="P336330" s="83"/>
    </row>
    <row r="336331" spans="16:16" x14ac:dyDescent="0.3">
      <c r="P336331" s="83"/>
    </row>
    <row r="336332" spans="16:16" x14ac:dyDescent="0.3">
      <c r="P336332" s="83"/>
    </row>
    <row r="336333" spans="16:16" x14ac:dyDescent="0.3">
      <c r="P336333" s="83"/>
    </row>
    <row r="336334" spans="16:16" x14ac:dyDescent="0.3">
      <c r="P336334" s="83"/>
    </row>
    <row r="336335" spans="16:16" x14ac:dyDescent="0.3">
      <c r="P336335" s="83"/>
    </row>
    <row r="336336" spans="16:16" x14ac:dyDescent="0.3">
      <c r="P336336" s="83"/>
    </row>
    <row r="336337" spans="16:16" x14ac:dyDescent="0.3">
      <c r="P336337" s="83"/>
    </row>
    <row r="336338" spans="16:16" x14ac:dyDescent="0.3">
      <c r="P336338" s="83"/>
    </row>
    <row r="336339" spans="16:16" x14ac:dyDescent="0.3">
      <c r="P336339" s="83"/>
    </row>
    <row r="336340" spans="16:16" x14ac:dyDescent="0.3">
      <c r="P336340" s="83"/>
    </row>
    <row r="336341" spans="16:16" x14ac:dyDescent="0.3">
      <c r="P336341" s="83"/>
    </row>
    <row r="336342" spans="16:16" x14ac:dyDescent="0.3">
      <c r="P336342" s="83"/>
    </row>
    <row r="336343" spans="16:16" x14ac:dyDescent="0.3">
      <c r="P336343" s="83"/>
    </row>
    <row r="336344" spans="16:16" x14ac:dyDescent="0.3">
      <c r="P336344" s="83"/>
    </row>
    <row r="336345" spans="16:16" x14ac:dyDescent="0.3">
      <c r="P336345" s="83"/>
    </row>
    <row r="336346" spans="16:16" x14ac:dyDescent="0.3">
      <c r="P336346" s="83"/>
    </row>
    <row r="336347" spans="16:16" x14ac:dyDescent="0.3">
      <c r="P336347" s="83"/>
    </row>
    <row r="336348" spans="16:16" x14ac:dyDescent="0.3">
      <c r="P336348" s="83"/>
    </row>
    <row r="336349" spans="16:16" x14ac:dyDescent="0.3">
      <c r="P336349" s="83"/>
    </row>
    <row r="336350" spans="16:16" x14ac:dyDescent="0.3">
      <c r="P336350" s="83"/>
    </row>
    <row r="336351" spans="16:16" x14ac:dyDescent="0.3">
      <c r="P336351" s="83"/>
    </row>
    <row r="336352" spans="16:16" x14ac:dyDescent="0.3">
      <c r="P336352" s="83"/>
    </row>
    <row r="336353" spans="16:16" x14ac:dyDescent="0.3">
      <c r="P336353" s="83"/>
    </row>
    <row r="336354" spans="16:16" x14ac:dyDescent="0.3">
      <c r="P336354" s="83"/>
    </row>
    <row r="336355" spans="16:16" x14ac:dyDescent="0.3">
      <c r="P336355" s="83"/>
    </row>
    <row r="336356" spans="16:16" x14ac:dyDescent="0.3">
      <c r="P336356" s="83"/>
    </row>
    <row r="336357" spans="16:16" x14ac:dyDescent="0.3">
      <c r="P336357" s="83"/>
    </row>
    <row r="336358" spans="16:16" x14ac:dyDescent="0.3">
      <c r="P336358" s="83"/>
    </row>
    <row r="336359" spans="16:16" x14ac:dyDescent="0.3">
      <c r="P336359" s="83"/>
    </row>
    <row r="336360" spans="16:16" x14ac:dyDescent="0.3">
      <c r="P336360" s="83"/>
    </row>
    <row r="336361" spans="16:16" x14ac:dyDescent="0.3">
      <c r="P336361" s="83"/>
    </row>
    <row r="336362" spans="16:16" x14ac:dyDescent="0.3">
      <c r="P336362" s="83"/>
    </row>
    <row r="336363" spans="16:16" x14ac:dyDescent="0.3">
      <c r="P336363" s="83"/>
    </row>
    <row r="336364" spans="16:16" x14ac:dyDescent="0.3">
      <c r="P336364" s="83"/>
    </row>
    <row r="336365" spans="16:16" x14ac:dyDescent="0.3">
      <c r="P336365" s="83"/>
    </row>
    <row r="336366" spans="16:16" x14ac:dyDescent="0.3">
      <c r="P336366" s="83"/>
    </row>
    <row r="336367" spans="16:16" x14ac:dyDescent="0.3">
      <c r="P336367" s="83"/>
    </row>
    <row r="336368" spans="16:16" x14ac:dyDescent="0.3">
      <c r="P336368" s="83"/>
    </row>
    <row r="336369" spans="16:16" x14ac:dyDescent="0.3">
      <c r="P336369" s="83"/>
    </row>
    <row r="336370" spans="16:16" x14ac:dyDescent="0.3">
      <c r="P336370" s="83"/>
    </row>
    <row r="336371" spans="16:16" x14ac:dyDescent="0.3">
      <c r="P336371" s="83"/>
    </row>
    <row r="336372" spans="16:16" x14ac:dyDescent="0.3">
      <c r="P336372" s="83"/>
    </row>
    <row r="336373" spans="16:16" x14ac:dyDescent="0.3">
      <c r="P336373" s="83"/>
    </row>
    <row r="336374" spans="16:16" x14ac:dyDescent="0.3">
      <c r="P336374" s="83"/>
    </row>
    <row r="336375" spans="16:16" x14ac:dyDescent="0.3">
      <c r="P336375" s="83"/>
    </row>
    <row r="336376" spans="16:16" x14ac:dyDescent="0.3">
      <c r="P336376" s="83"/>
    </row>
    <row r="336377" spans="16:16" x14ac:dyDescent="0.3">
      <c r="P336377" s="83"/>
    </row>
    <row r="336378" spans="16:16" x14ac:dyDescent="0.3">
      <c r="P336378" s="83"/>
    </row>
    <row r="336379" spans="16:16" x14ac:dyDescent="0.3">
      <c r="P336379" s="83"/>
    </row>
    <row r="336380" spans="16:16" x14ac:dyDescent="0.3">
      <c r="P336380" s="83"/>
    </row>
    <row r="336381" spans="16:16" x14ac:dyDescent="0.3">
      <c r="P336381" s="83"/>
    </row>
    <row r="336382" spans="16:16" x14ac:dyDescent="0.3">
      <c r="P336382" s="83"/>
    </row>
    <row r="336383" spans="16:16" x14ac:dyDescent="0.3">
      <c r="P336383" s="83"/>
    </row>
    <row r="336384" spans="16:16" x14ac:dyDescent="0.3">
      <c r="P336384" s="83"/>
    </row>
    <row r="336385" spans="16:16" x14ac:dyDescent="0.3">
      <c r="P336385" s="83"/>
    </row>
    <row r="336386" spans="16:16" x14ac:dyDescent="0.3">
      <c r="P336386" s="83"/>
    </row>
    <row r="336387" spans="16:16" x14ac:dyDescent="0.3">
      <c r="P336387" s="83"/>
    </row>
    <row r="336388" spans="16:16" x14ac:dyDescent="0.3">
      <c r="P336388" s="83"/>
    </row>
    <row r="336389" spans="16:16" x14ac:dyDescent="0.3">
      <c r="P336389" s="83"/>
    </row>
    <row r="336390" spans="16:16" x14ac:dyDescent="0.3">
      <c r="P336390" s="83"/>
    </row>
    <row r="336391" spans="16:16" x14ac:dyDescent="0.3">
      <c r="P336391" s="83"/>
    </row>
    <row r="336392" spans="16:16" x14ac:dyDescent="0.3">
      <c r="P336392" s="83"/>
    </row>
    <row r="336393" spans="16:16" x14ac:dyDescent="0.3">
      <c r="P336393" s="83"/>
    </row>
    <row r="336394" spans="16:16" x14ac:dyDescent="0.3">
      <c r="P336394" s="83"/>
    </row>
    <row r="336395" spans="16:16" x14ac:dyDescent="0.3">
      <c r="P336395" s="83"/>
    </row>
    <row r="336396" spans="16:16" x14ac:dyDescent="0.3">
      <c r="P336396" s="83"/>
    </row>
    <row r="336397" spans="16:16" x14ac:dyDescent="0.3">
      <c r="P336397" s="83"/>
    </row>
    <row r="336398" spans="16:16" x14ac:dyDescent="0.3">
      <c r="P336398" s="83"/>
    </row>
    <row r="336399" spans="16:16" x14ac:dyDescent="0.3">
      <c r="P336399" s="83"/>
    </row>
    <row r="336400" spans="16:16" x14ac:dyDescent="0.3">
      <c r="P336400" s="83"/>
    </row>
    <row r="336401" spans="16:16" x14ac:dyDescent="0.3">
      <c r="P336401" s="83"/>
    </row>
    <row r="336402" spans="16:16" x14ac:dyDescent="0.3">
      <c r="P336402" s="83"/>
    </row>
    <row r="336403" spans="16:16" x14ac:dyDescent="0.3">
      <c r="P336403" s="83"/>
    </row>
    <row r="336404" spans="16:16" x14ac:dyDescent="0.3">
      <c r="P336404" s="83"/>
    </row>
    <row r="336405" spans="16:16" x14ac:dyDescent="0.3">
      <c r="P336405" s="83"/>
    </row>
    <row r="336406" spans="16:16" x14ac:dyDescent="0.3">
      <c r="P336406" s="83"/>
    </row>
    <row r="336407" spans="16:16" x14ac:dyDescent="0.3">
      <c r="P336407" s="83"/>
    </row>
    <row r="336408" spans="16:16" x14ac:dyDescent="0.3">
      <c r="P336408" s="83"/>
    </row>
    <row r="336409" spans="16:16" x14ac:dyDescent="0.3">
      <c r="P336409" s="83"/>
    </row>
    <row r="336410" spans="16:16" x14ac:dyDescent="0.3">
      <c r="P336410" s="83"/>
    </row>
    <row r="336411" spans="16:16" x14ac:dyDescent="0.3">
      <c r="P336411" s="83"/>
    </row>
    <row r="336412" spans="16:16" x14ac:dyDescent="0.3">
      <c r="P336412" s="83"/>
    </row>
    <row r="336413" spans="16:16" x14ac:dyDescent="0.3">
      <c r="P336413" s="83"/>
    </row>
    <row r="336414" spans="16:16" x14ac:dyDescent="0.3">
      <c r="P336414" s="83"/>
    </row>
    <row r="336415" spans="16:16" x14ac:dyDescent="0.3">
      <c r="P336415" s="83"/>
    </row>
    <row r="336416" spans="16:16" x14ac:dyDescent="0.3">
      <c r="P336416" s="83"/>
    </row>
    <row r="336417" spans="16:16" x14ac:dyDescent="0.3">
      <c r="P336417" s="83"/>
    </row>
    <row r="336418" spans="16:16" x14ac:dyDescent="0.3">
      <c r="P336418" s="83"/>
    </row>
    <row r="336419" spans="16:16" x14ac:dyDescent="0.3">
      <c r="P336419" s="83"/>
    </row>
    <row r="336420" spans="16:16" x14ac:dyDescent="0.3">
      <c r="P336420" s="83"/>
    </row>
    <row r="336421" spans="16:16" x14ac:dyDescent="0.3">
      <c r="P336421" s="83"/>
    </row>
    <row r="336422" spans="16:16" x14ac:dyDescent="0.3">
      <c r="P336422" s="83"/>
    </row>
    <row r="336423" spans="16:16" x14ac:dyDescent="0.3">
      <c r="P336423" s="83"/>
    </row>
    <row r="336424" spans="16:16" x14ac:dyDescent="0.3">
      <c r="P336424" s="83"/>
    </row>
    <row r="336425" spans="16:16" x14ac:dyDescent="0.3">
      <c r="P336425" s="83"/>
    </row>
    <row r="336426" spans="16:16" x14ac:dyDescent="0.3">
      <c r="P336426" s="83"/>
    </row>
    <row r="336427" spans="16:16" x14ac:dyDescent="0.3">
      <c r="P336427" s="83"/>
    </row>
    <row r="336428" spans="16:16" x14ac:dyDescent="0.3">
      <c r="P336428" s="83"/>
    </row>
    <row r="336429" spans="16:16" x14ac:dyDescent="0.3">
      <c r="P336429" s="83"/>
    </row>
    <row r="336430" spans="16:16" x14ac:dyDescent="0.3">
      <c r="P336430" s="83"/>
    </row>
    <row r="336431" spans="16:16" x14ac:dyDescent="0.3">
      <c r="P336431" s="83"/>
    </row>
    <row r="336432" spans="16:16" x14ac:dyDescent="0.3">
      <c r="P336432" s="83"/>
    </row>
    <row r="336433" spans="16:16" x14ac:dyDescent="0.3">
      <c r="P336433" s="83"/>
    </row>
    <row r="336434" spans="16:16" x14ac:dyDescent="0.3">
      <c r="P336434" s="83"/>
    </row>
    <row r="336435" spans="16:16" x14ac:dyDescent="0.3">
      <c r="P336435" s="83"/>
    </row>
    <row r="336436" spans="16:16" x14ac:dyDescent="0.3">
      <c r="P336436" s="83"/>
    </row>
    <row r="336437" spans="16:16" x14ac:dyDescent="0.3">
      <c r="P336437" s="83"/>
    </row>
    <row r="336438" spans="16:16" x14ac:dyDescent="0.3">
      <c r="P336438" s="83"/>
    </row>
    <row r="336439" spans="16:16" x14ac:dyDescent="0.3">
      <c r="P336439" s="83"/>
    </row>
    <row r="336440" spans="16:16" x14ac:dyDescent="0.3">
      <c r="P336440" s="83"/>
    </row>
    <row r="336441" spans="16:16" x14ac:dyDescent="0.3">
      <c r="P336441" s="83"/>
    </row>
    <row r="336442" spans="16:16" x14ac:dyDescent="0.3">
      <c r="P336442" s="83"/>
    </row>
    <row r="336443" spans="16:16" x14ac:dyDescent="0.3">
      <c r="P336443" s="83"/>
    </row>
    <row r="336444" spans="16:16" x14ac:dyDescent="0.3">
      <c r="P336444" s="83"/>
    </row>
    <row r="336445" spans="16:16" x14ac:dyDescent="0.3">
      <c r="P336445" s="83"/>
    </row>
    <row r="336446" spans="16:16" x14ac:dyDescent="0.3">
      <c r="P336446" s="83"/>
    </row>
    <row r="336447" spans="16:16" x14ac:dyDescent="0.3">
      <c r="P336447" s="83"/>
    </row>
    <row r="336448" spans="16:16" x14ac:dyDescent="0.3">
      <c r="P336448" s="83"/>
    </row>
    <row r="336449" spans="16:16" x14ac:dyDescent="0.3">
      <c r="P336449" s="83"/>
    </row>
    <row r="336450" spans="16:16" x14ac:dyDescent="0.3">
      <c r="P336450" s="83"/>
    </row>
    <row r="336451" spans="16:16" x14ac:dyDescent="0.3">
      <c r="P336451" s="83"/>
    </row>
    <row r="336452" spans="16:16" x14ac:dyDescent="0.3">
      <c r="P336452" s="83"/>
    </row>
    <row r="336453" spans="16:16" x14ac:dyDescent="0.3">
      <c r="P336453" s="83"/>
    </row>
    <row r="336454" spans="16:16" x14ac:dyDescent="0.3">
      <c r="P336454" s="83"/>
    </row>
    <row r="336455" spans="16:16" x14ac:dyDescent="0.3">
      <c r="P336455" s="83"/>
    </row>
    <row r="336456" spans="16:16" x14ac:dyDescent="0.3">
      <c r="P336456" s="83"/>
    </row>
    <row r="336457" spans="16:16" x14ac:dyDescent="0.3">
      <c r="P336457" s="83"/>
    </row>
    <row r="336458" spans="16:16" x14ac:dyDescent="0.3">
      <c r="P336458" s="83"/>
    </row>
    <row r="336459" spans="16:16" x14ac:dyDescent="0.3">
      <c r="P336459" s="83"/>
    </row>
    <row r="336460" spans="16:16" x14ac:dyDescent="0.3">
      <c r="P336460" s="83"/>
    </row>
    <row r="336461" spans="16:16" x14ac:dyDescent="0.3">
      <c r="P336461" s="83"/>
    </row>
    <row r="336462" spans="16:16" x14ac:dyDescent="0.3">
      <c r="P336462" s="83"/>
    </row>
    <row r="336463" spans="16:16" x14ac:dyDescent="0.3">
      <c r="P336463" s="83"/>
    </row>
    <row r="336464" spans="16:16" x14ac:dyDescent="0.3">
      <c r="P336464" s="83"/>
    </row>
    <row r="336465" spans="16:16" x14ac:dyDescent="0.3">
      <c r="P336465" s="83"/>
    </row>
    <row r="336466" spans="16:16" x14ac:dyDescent="0.3">
      <c r="P336466" s="83"/>
    </row>
    <row r="336467" spans="16:16" x14ac:dyDescent="0.3">
      <c r="P336467" s="83"/>
    </row>
    <row r="336468" spans="16:16" x14ac:dyDescent="0.3">
      <c r="P336468" s="83"/>
    </row>
    <row r="336469" spans="16:16" x14ac:dyDescent="0.3">
      <c r="P336469" s="83"/>
    </row>
    <row r="336470" spans="16:16" x14ac:dyDescent="0.3">
      <c r="P336470" s="83"/>
    </row>
    <row r="336471" spans="16:16" x14ac:dyDescent="0.3">
      <c r="P336471" s="83"/>
    </row>
    <row r="336472" spans="16:16" x14ac:dyDescent="0.3">
      <c r="P336472" s="83"/>
    </row>
    <row r="336473" spans="16:16" x14ac:dyDescent="0.3">
      <c r="P336473" s="83"/>
    </row>
    <row r="336474" spans="16:16" x14ac:dyDescent="0.3">
      <c r="P336474" s="83"/>
    </row>
    <row r="336475" spans="16:16" x14ac:dyDescent="0.3">
      <c r="P336475" s="83"/>
    </row>
    <row r="336476" spans="16:16" x14ac:dyDescent="0.3">
      <c r="P336476" s="83"/>
    </row>
    <row r="336477" spans="16:16" x14ac:dyDescent="0.3">
      <c r="P336477" s="83"/>
    </row>
    <row r="336478" spans="16:16" x14ac:dyDescent="0.3">
      <c r="P336478" s="83"/>
    </row>
    <row r="336479" spans="16:16" x14ac:dyDescent="0.3">
      <c r="P336479" s="83"/>
    </row>
    <row r="336480" spans="16:16" x14ac:dyDescent="0.3">
      <c r="P336480" s="83"/>
    </row>
    <row r="336481" spans="16:16" x14ac:dyDescent="0.3">
      <c r="P336481" s="83"/>
    </row>
    <row r="336482" spans="16:16" x14ac:dyDescent="0.3">
      <c r="P336482" s="83"/>
    </row>
    <row r="336483" spans="16:16" x14ac:dyDescent="0.3">
      <c r="P336483" s="83"/>
    </row>
    <row r="336484" spans="16:16" x14ac:dyDescent="0.3">
      <c r="P336484" s="83"/>
    </row>
    <row r="336485" spans="16:16" x14ac:dyDescent="0.3">
      <c r="P336485" s="83"/>
    </row>
    <row r="336486" spans="16:16" x14ac:dyDescent="0.3">
      <c r="P336486" s="83"/>
    </row>
    <row r="336487" spans="16:16" x14ac:dyDescent="0.3">
      <c r="P336487" s="83"/>
    </row>
    <row r="336488" spans="16:16" x14ac:dyDescent="0.3">
      <c r="P336488" s="83"/>
    </row>
    <row r="336489" spans="16:16" x14ac:dyDescent="0.3">
      <c r="P336489" s="83"/>
    </row>
    <row r="336490" spans="16:16" x14ac:dyDescent="0.3">
      <c r="P336490" s="83"/>
    </row>
    <row r="336491" spans="16:16" x14ac:dyDescent="0.3">
      <c r="P336491" s="83"/>
    </row>
    <row r="336492" spans="16:16" x14ac:dyDescent="0.3">
      <c r="P336492" s="83"/>
    </row>
    <row r="336493" spans="16:16" x14ac:dyDescent="0.3">
      <c r="P336493" s="83"/>
    </row>
    <row r="336494" spans="16:16" x14ac:dyDescent="0.3">
      <c r="P336494" s="83"/>
    </row>
    <row r="336495" spans="16:16" x14ac:dyDescent="0.3">
      <c r="P336495" s="83"/>
    </row>
    <row r="336496" spans="16:16" x14ac:dyDescent="0.3">
      <c r="P336496" s="83"/>
    </row>
    <row r="336497" spans="16:16" x14ac:dyDescent="0.3">
      <c r="P336497" s="83"/>
    </row>
    <row r="336498" spans="16:16" x14ac:dyDescent="0.3">
      <c r="P336498" s="83"/>
    </row>
    <row r="336499" spans="16:16" x14ac:dyDescent="0.3">
      <c r="P336499" s="83"/>
    </row>
    <row r="336500" spans="16:16" x14ac:dyDescent="0.3">
      <c r="P336500" s="83"/>
    </row>
    <row r="336501" spans="16:16" x14ac:dyDescent="0.3">
      <c r="P336501" s="83"/>
    </row>
    <row r="336502" spans="16:16" x14ac:dyDescent="0.3">
      <c r="P336502" s="83"/>
    </row>
    <row r="336503" spans="16:16" x14ac:dyDescent="0.3">
      <c r="P336503" s="83"/>
    </row>
    <row r="336504" spans="16:16" x14ac:dyDescent="0.3">
      <c r="P336504" s="83"/>
    </row>
    <row r="336505" spans="16:16" x14ac:dyDescent="0.3">
      <c r="P336505" s="83"/>
    </row>
    <row r="336506" spans="16:16" x14ac:dyDescent="0.3">
      <c r="P336506" s="83"/>
    </row>
    <row r="336507" spans="16:16" x14ac:dyDescent="0.3">
      <c r="P336507" s="83"/>
    </row>
    <row r="336508" spans="16:16" x14ac:dyDescent="0.3">
      <c r="P336508" s="83"/>
    </row>
    <row r="336509" spans="16:16" x14ac:dyDescent="0.3">
      <c r="P336509" s="83"/>
    </row>
    <row r="336510" spans="16:16" x14ac:dyDescent="0.3">
      <c r="P336510" s="83"/>
    </row>
    <row r="336511" spans="16:16" x14ac:dyDescent="0.3">
      <c r="P336511" s="83"/>
    </row>
    <row r="336512" spans="16:16" x14ac:dyDescent="0.3">
      <c r="P336512" s="83"/>
    </row>
    <row r="336513" spans="16:16" x14ac:dyDescent="0.3">
      <c r="P336513" s="83"/>
    </row>
    <row r="336514" spans="16:16" x14ac:dyDescent="0.3">
      <c r="P336514" s="83"/>
    </row>
    <row r="336515" spans="16:16" x14ac:dyDescent="0.3">
      <c r="P336515" s="83"/>
    </row>
    <row r="336516" spans="16:16" x14ac:dyDescent="0.3">
      <c r="P336516" s="83"/>
    </row>
    <row r="336517" spans="16:16" x14ac:dyDescent="0.3">
      <c r="P336517" s="83"/>
    </row>
    <row r="336518" spans="16:16" x14ac:dyDescent="0.3">
      <c r="P336518" s="83"/>
    </row>
    <row r="336519" spans="16:16" x14ac:dyDescent="0.3">
      <c r="P336519" s="83"/>
    </row>
    <row r="336520" spans="16:16" x14ac:dyDescent="0.3">
      <c r="P336520" s="83"/>
    </row>
    <row r="336521" spans="16:16" x14ac:dyDescent="0.3">
      <c r="P336521" s="83"/>
    </row>
    <row r="336522" spans="16:16" x14ac:dyDescent="0.3">
      <c r="P336522" s="83"/>
    </row>
    <row r="336523" spans="16:16" x14ac:dyDescent="0.3">
      <c r="P336523" s="83"/>
    </row>
    <row r="336524" spans="16:16" x14ac:dyDescent="0.3">
      <c r="P336524" s="83"/>
    </row>
    <row r="336525" spans="16:16" x14ac:dyDescent="0.3">
      <c r="P336525" s="83"/>
    </row>
    <row r="336526" spans="16:16" x14ac:dyDescent="0.3">
      <c r="P336526" s="83"/>
    </row>
    <row r="336527" spans="16:16" x14ac:dyDescent="0.3">
      <c r="P336527" s="83"/>
    </row>
    <row r="336528" spans="16:16" x14ac:dyDescent="0.3">
      <c r="P336528" s="83"/>
    </row>
    <row r="336529" spans="16:16" x14ac:dyDescent="0.3">
      <c r="P336529" s="83"/>
    </row>
    <row r="336530" spans="16:16" x14ac:dyDescent="0.3">
      <c r="P336530" s="83"/>
    </row>
    <row r="336531" spans="16:16" x14ac:dyDescent="0.3">
      <c r="P336531" s="83"/>
    </row>
    <row r="336532" spans="16:16" x14ac:dyDescent="0.3">
      <c r="P336532" s="83"/>
    </row>
    <row r="336533" spans="16:16" x14ac:dyDescent="0.3">
      <c r="P336533" s="83"/>
    </row>
    <row r="336534" spans="16:16" x14ac:dyDescent="0.3">
      <c r="P336534" s="83"/>
    </row>
    <row r="336535" spans="16:16" x14ac:dyDescent="0.3">
      <c r="P336535" s="83"/>
    </row>
    <row r="336536" spans="16:16" x14ac:dyDescent="0.3">
      <c r="P336536" s="83"/>
    </row>
    <row r="336537" spans="16:16" x14ac:dyDescent="0.3">
      <c r="P336537" s="83"/>
    </row>
    <row r="336538" spans="16:16" x14ac:dyDescent="0.3">
      <c r="P336538" s="83"/>
    </row>
    <row r="336539" spans="16:16" x14ac:dyDescent="0.3">
      <c r="P336539" s="83"/>
    </row>
    <row r="336540" spans="16:16" x14ac:dyDescent="0.3">
      <c r="P336540" s="83"/>
    </row>
    <row r="336541" spans="16:16" x14ac:dyDescent="0.3">
      <c r="P336541" s="83"/>
    </row>
    <row r="336542" spans="16:16" x14ac:dyDescent="0.3">
      <c r="P336542" s="83"/>
    </row>
    <row r="336543" spans="16:16" x14ac:dyDescent="0.3">
      <c r="P336543" s="83"/>
    </row>
    <row r="336544" spans="16:16" x14ac:dyDescent="0.3">
      <c r="P336544" s="83"/>
    </row>
    <row r="336545" spans="16:16" x14ac:dyDescent="0.3">
      <c r="P336545" s="83"/>
    </row>
    <row r="336546" spans="16:16" x14ac:dyDescent="0.3">
      <c r="P336546" s="83"/>
    </row>
    <row r="336547" spans="16:16" x14ac:dyDescent="0.3">
      <c r="P336547" s="83"/>
    </row>
    <row r="336548" spans="16:16" x14ac:dyDescent="0.3">
      <c r="P336548" s="83"/>
    </row>
    <row r="336549" spans="16:16" x14ac:dyDescent="0.3">
      <c r="P336549" s="83"/>
    </row>
    <row r="336550" spans="16:16" x14ac:dyDescent="0.3">
      <c r="P336550" s="83"/>
    </row>
    <row r="336551" spans="16:16" x14ac:dyDescent="0.3">
      <c r="P336551" s="83"/>
    </row>
    <row r="336552" spans="16:16" x14ac:dyDescent="0.3">
      <c r="P336552" s="83"/>
    </row>
    <row r="336553" spans="16:16" x14ac:dyDescent="0.3">
      <c r="P336553" s="83"/>
    </row>
    <row r="336554" spans="16:16" x14ac:dyDescent="0.3">
      <c r="P336554" s="83"/>
    </row>
    <row r="336555" spans="16:16" x14ac:dyDescent="0.3">
      <c r="P336555" s="83"/>
    </row>
    <row r="336556" spans="16:16" x14ac:dyDescent="0.3">
      <c r="P336556" s="83"/>
    </row>
    <row r="336557" spans="16:16" x14ac:dyDescent="0.3">
      <c r="P336557" s="83"/>
    </row>
    <row r="336558" spans="16:16" x14ac:dyDescent="0.3">
      <c r="P336558" s="83"/>
    </row>
    <row r="336559" spans="16:16" x14ac:dyDescent="0.3">
      <c r="P336559" s="83"/>
    </row>
    <row r="336560" spans="16:16" x14ac:dyDescent="0.3">
      <c r="P336560" s="83"/>
    </row>
    <row r="336561" spans="16:16" x14ac:dyDescent="0.3">
      <c r="P336561" s="83"/>
    </row>
    <row r="336562" spans="16:16" x14ac:dyDescent="0.3">
      <c r="P336562" s="83"/>
    </row>
    <row r="336563" spans="16:16" x14ac:dyDescent="0.3">
      <c r="P336563" s="83"/>
    </row>
    <row r="336564" spans="16:16" x14ac:dyDescent="0.3">
      <c r="P336564" s="83"/>
    </row>
    <row r="336565" spans="16:16" x14ac:dyDescent="0.3">
      <c r="P336565" s="83"/>
    </row>
    <row r="336566" spans="16:16" x14ac:dyDescent="0.3">
      <c r="P336566" s="83"/>
    </row>
    <row r="336567" spans="16:16" x14ac:dyDescent="0.3">
      <c r="P336567" s="83"/>
    </row>
    <row r="336568" spans="16:16" x14ac:dyDescent="0.3">
      <c r="P336568" s="83"/>
    </row>
    <row r="336569" spans="16:16" x14ac:dyDescent="0.3">
      <c r="P336569" s="83"/>
    </row>
    <row r="336570" spans="16:16" x14ac:dyDescent="0.3">
      <c r="P336570" s="83"/>
    </row>
    <row r="336571" spans="16:16" x14ac:dyDescent="0.3">
      <c r="P336571" s="83"/>
    </row>
    <row r="336572" spans="16:16" x14ac:dyDescent="0.3">
      <c r="P336572" s="83"/>
    </row>
    <row r="336573" spans="16:16" x14ac:dyDescent="0.3">
      <c r="P336573" s="83"/>
    </row>
    <row r="336574" spans="16:16" x14ac:dyDescent="0.3">
      <c r="P336574" s="83"/>
    </row>
    <row r="336575" spans="16:16" x14ac:dyDescent="0.3">
      <c r="P336575" s="83"/>
    </row>
    <row r="336576" spans="16:16" x14ac:dyDescent="0.3">
      <c r="P336576" s="83"/>
    </row>
    <row r="336577" spans="16:16" x14ac:dyDescent="0.3">
      <c r="P336577" s="83"/>
    </row>
    <row r="336578" spans="16:16" x14ac:dyDescent="0.3">
      <c r="P336578" s="83"/>
    </row>
    <row r="336579" spans="16:16" x14ac:dyDescent="0.3">
      <c r="P336579" s="83"/>
    </row>
    <row r="336580" spans="16:16" x14ac:dyDescent="0.3">
      <c r="P336580" s="83"/>
    </row>
    <row r="336581" spans="16:16" x14ac:dyDescent="0.3">
      <c r="P336581" s="83"/>
    </row>
    <row r="336582" spans="16:16" x14ac:dyDescent="0.3">
      <c r="P336582" s="83"/>
    </row>
    <row r="336583" spans="16:16" x14ac:dyDescent="0.3">
      <c r="P336583" s="83"/>
    </row>
    <row r="336584" spans="16:16" x14ac:dyDescent="0.3">
      <c r="P336584" s="83"/>
    </row>
    <row r="336585" spans="16:16" x14ac:dyDescent="0.3">
      <c r="P336585" s="83"/>
    </row>
    <row r="336586" spans="16:16" x14ac:dyDescent="0.3">
      <c r="P336586" s="83"/>
    </row>
    <row r="336587" spans="16:16" x14ac:dyDescent="0.3">
      <c r="P336587" s="83"/>
    </row>
    <row r="336588" spans="16:16" x14ac:dyDescent="0.3">
      <c r="P336588" s="83"/>
    </row>
    <row r="336589" spans="16:16" x14ac:dyDescent="0.3">
      <c r="P336589" s="83"/>
    </row>
    <row r="336590" spans="16:16" x14ac:dyDescent="0.3">
      <c r="P336590" s="83"/>
    </row>
    <row r="336591" spans="16:16" x14ac:dyDescent="0.3">
      <c r="P336591" s="83"/>
    </row>
    <row r="336592" spans="16:16" x14ac:dyDescent="0.3">
      <c r="P336592" s="83"/>
    </row>
    <row r="336593" spans="16:16" x14ac:dyDescent="0.3">
      <c r="P336593" s="83"/>
    </row>
    <row r="336594" spans="16:16" x14ac:dyDescent="0.3">
      <c r="P336594" s="83"/>
    </row>
    <row r="336595" spans="16:16" x14ac:dyDescent="0.3">
      <c r="P336595" s="83"/>
    </row>
    <row r="336596" spans="16:16" x14ac:dyDescent="0.3">
      <c r="P336596" s="83"/>
    </row>
    <row r="336597" spans="16:16" x14ac:dyDescent="0.3">
      <c r="P336597" s="83"/>
    </row>
    <row r="336598" spans="16:16" x14ac:dyDescent="0.3">
      <c r="P336598" s="83"/>
    </row>
    <row r="336599" spans="16:16" x14ac:dyDescent="0.3">
      <c r="P336599" s="83"/>
    </row>
    <row r="336600" spans="16:16" x14ac:dyDescent="0.3">
      <c r="P336600" s="83"/>
    </row>
    <row r="336601" spans="16:16" x14ac:dyDescent="0.3">
      <c r="P336601" s="83"/>
    </row>
    <row r="336602" spans="16:16" x14ac:dyDescent="0.3">
      <c r="P336602" s="83"/>
    </row>
    <row r="336603" spans="16:16" x14ac:dyDescent="0.3">
      <c r="P336603" s="83"/>
    </row>
    <row r="336604" spans="16:16" x14ac:dyDescent="0.3">
      <c r="P336604" s="83"/>
    </row>
    <row r="336605" spans="16:16" x14ac:dyDescent="0.3">
      <c r="P336605" s="83"/>
    </row>
    <row r="336606" spans="16:16" x14ac:dyDescent="0.3">
      <c r="P336606" s="83"/>
    </row>
    <row r="336607" spans="16:16" x14ac:dyDescent="0.3">
      <c r="P336607" s="83"/>
    </row>
    <row r="336608" spans="16:16" x14ac:dyDescent="0.3">
      <c r="P336608" s="83"/>
    </row>
    <row r="336609" spans="16:16" x14ac:dyDescent="0.3">
      <c r="P336609" s="83"/>
    </row>
    <row r="336610" spans="16:16" x14ac:dyDescent="0.3">
      <c r="P336610" s="83"/>
    </row>
    <row r="336611" spans="16:16" x14ac:dyDescent="0.3">
      <c r="P336611" s="83"/>
    </row>
    <row r="336612" spans="16:16" x14ac:dyDescent="0.3">
      <c r="P336612" s="83"/>
    </row>
    <row r="336613" spans="16:16" x14ac:dyDescent="0.3">
      <c r="P336613" s="83"/>
    </row>
    <row r="336614" spans="16:16" x14ac:dyDescent="0.3">
      <c r="P336614" s="83"/>
    </row>
    <row r="336615" spans="16:16" x14ac:dyDescent="0.3">
      <c r="P336615" s="83"/>
    </row>
    <row r="336616" spans="16:16" x14ac:dyDescent="0.3">
      <c r="P336616" s="83"/>
    </row>
    <row r="336617" spans="16:16" x14ac:dyDescent="0.3">
      <c r="P336617" s="83"/>
    </row>
    <row r="336618" spans="16:16" x14ac:dyDescent="0.3">
      <c r="P336618" s="83"/>
    </row>
    <row r="336619" spans="16:16" x14ac:dyDescent="0.3">
      <c r="P336619" s="83"/>
    </row>
    <row r="336620" spans="16:16" x14ac:dyDescent="0.3">
      <c r="P336620" s="83"/>
    </row>
    <row r="336621" spans="16:16" x14ac:dyDescent="0.3">
      <c r="P336621" s="83"/>
    </row>
    <row r="336622" spans="16:16" x14ac:dyDescent="0.3">
      <c r="P336622" s="83"/>
    </row>
    <row r="336623" spans="16:16" x14ac:dyDescent="0.3">
      <c r="P336623" s="83"/>
    </row>
    <row r="336624" spans="16:16" x14ac:dyDescent="0.3">
      <c r="P336624" s="83"/>
    </row>
    <row r="336625" spans="16:16" x14ac:dyDescent="0.3">
      <c r="P336625" s="83"/>
    </row>
    <row r="336626" spans="16:16" x14ac:dyDescent="0.3">
      <c r="P336626" s="83"/>
    </row>
    <row r="336627" spans="16:16" x14ac:dyDescent="0.3">
      <c r="P336627" s="83"/>
    </row>
    <row r="336628" spans="16:16" x14ac:dyDescent="0.3">
      <c r="P336628" s="83"/>
    </row>
    <row r="336629" spans="16:16" x14ac:dyDescent="0.3">
      <c r="P336629" s="83"/>
    </row>
    <row r="336630" spans="16:16" x14ac:dyDescent="0.3">
      <c r="P336630" s="83"/>
    </row>
    <row r="336631" spans="16:16" x14ac:dyDescent="0.3">
      <c r="P336631" s="83"/>
    </row>
    <row r="336632" spans="16:16" x14ac:dyDescent="0.3">
      <c r="P336632" s="83"/>
    </row>
    <row r="336633" spans="16:16" x14ac:dyDescent="0.3">
      <c r="P336633" s="83"/>
    </row>
    <row r="336634" spans="16:16" x14ac:dyDescent="0.3">
      <c r="P336634" s="83"/>
    </row>
    <row r="336635" spans="16:16" x14ac:dyDescent="0.3">
      <c r="P336635" s="83"/>
    </row>
    <row r="336636" spans="16:16" x14ac:dyDescent="0.3">
      <c r="P336636" s="83"/>
    </row>
    <row r="336637" spans="16:16" x14ac:dyDescent="0.3">
      <c r="P336637" s="83"/>
    </row>
    <row r="336638" spans="16:16" x14ac:dyDescent="0.3">
      <c r="P336638" s="83"/>
    </row>
    <row r="336639" spans="16:16" x14ac:dyDescent="0.3">
      <c r="P336639" s="83"/>
    </row>
    <row r="336640" spans="16:16" x14ac:dyDescent="0.3">
      <c r="P336640" s="83"/>
    </row>
    <row r="336641" spans="16:16" x14ac:dyDescent="0.3">
      <c r="P336641" s="83"/>
    </row>
    <row r="336642" spans="16:16" x14ac:dyDescent="0.3">
      <c r="P336642" s="83"/>
    </row>
    <row r="336643" spans="16:16" x14ac:dyDescent="0.3">
      <c r="P336643" s="83"/>
    </row>
    <row r="336644" spans="16:16" x14ac:dyDescent="0.3">
      <c r="P336644" s="83"/>
    </row>
    <row r="336645" spans="16:16" x14ac:dyDescent="0.3">
      <c r="P336645" s="83"/>
    </row>
    <row r="336646" spans="16:16" x14ac:dyDescent="0.3">
      <c r="P336646" s="83"/>
    </row>
    <row r="336647" spans="16:16" x14ac:dyDescent="0.3">
      <c r="P336647" s="83"/>
    </row>
    <row r="336648" spans="16:16" x14ac:dyDescent="0.3">
      <c r="P336648" s="83"/>
    </row>
    <row r="336649" spans="16:16" x14ac:dyDescent="0.3">
      <c r="P336649" s="83"/>
    </row>
    <row r="336650" spans="16:16" x14ac:dyDescent="0.3">
      <c r="P336650" s="83"/>
    </row>
    <row r="336651" spans="16:16" x14ac:dyDescent="0.3">
      <c r="P336651" s="83"/>
    </row>
    <row r="336652" spans="16:16" x14ac:dyDescent="0.3">
      <c r="P336652" s="83"/>
    </row>
    <row r="336653" spans="16:16" x14ac:dyDescent="0.3">
      <c r="P336653" s="83"/>
    </row>
    <row r="336654" spans="16:16" x14ac:dyDescent="0.3">
      <c r="P336654" s="83"/>
    </row>
    <row r="336655" spans="16:16" x14ac:dyDescent="0.3">
      <c r="P336655" s="83"/>
    </row>
    <row r="336656" spans="16:16" x14ac:dyDescent="0.3">
      <c r="P336656" s="83"/>
    </row>
    <row r="336657" spans="16:16" x14ac:dyDescent="0.3">
      <c r="P336657" s="83"/>
    </row>
    <row r="336658" spans="16:16" x14ac:dyDescent="0.3">
      <c r="P336658" s="83"/>
    </row>
    <row r="336659" spans="16:16" x14ac:dyDescent="0.3">
      <c r="P336659" s="83"/>
    </row>
    <row r="336660" spans="16:16" x14ac:dyDescent="0.3">
      <c r="P336660" s="83"/>
    </row>
    <row r="336661" spans="16:16" x14ac:dyDescent="0.3">
      <c r="P336661" s="83"/>
    </row>
    <row r="336662" spans="16:16" x14ac:dyDescent="0.3">
      <c r="P336662" s="83"/>
    </row>
    <row r="336663" spans="16:16" x14ac:dyDescent="0.3">
      <c r="P336663" s="83"/>
    </row>
    <row r="336664" spans="16:16" x14ac:dyDescent="0.3">
      <c r="P336664" s="83"/>
    </row>
    <row r="336665" spans="16:16" x14ac:dyDescent="0.3">
      <c r="P336665" s="83"/>
    </row>
    <row r="336666" spans="16:16" x14ac:dyDescent="0.3">
      <c r="P336666" s="83"/>
    </row>
    <row r="336667" spans="16:16" x14ac:dyDescent="0.3">
      <c r="P336667" s="83"/>
    </row>
    <row r="336668" spans="16:16" x14ac:dyDescent="0.3">
      <c r="P336668" s="83"/>
    </row>
    <row r="336669" spans="16:16" x14ac:dyDescent="0.3">
      <c r="P336669" s="83"/>
    </row>
    <row r="336670" spans="16:16" x14ac:dyDescent="0.3">
      <c r="P336670" s="83"/>
    </row>
    <row r="336671" spans="16:16" x14ac:dyDescent="0.3">
      <c r="P336671" s="83"/>
    </row>
    <row r="336672" spans="16:16" x14ac:dyDescent="0.3">
      <c r="P336672" s="83"/>
    </row>
    <row r="336673" spans="16:16" x14ac:dyDescent="0.3">
      <c r="P336673" s="83"/>
    </row>
    <row r="336674" spans="16:16" x14ac:dyDescent="0.3">
      <c r="P336674" s="83"/>
    </row>
    <row r="336675" spans="16:16" x14ac:dyDescent="0.3">
      <c r="P336675" s="83"/>
    </row>
    <row r="336676" spans="16:16" x14ac:dyDescent="0.3">
      <c r="P336676" s="83"/>
    </row>
    <row r="336677" spans="16:16" x14ac:dyDescent="0.3">
      <c r="P336677" s="83"/>
    </row>
    <row r="336678" spans="16:16" x14ac:dyDescent="0.3">
      <c r="P336678" s="83"/>
    </row>
    <row r="336679" spans="16:16" x14ac:dyDescent="0.3">
      <c r="P336679" s="83"/>
    </row>
    <row r="336680" spans="16:16" x14ac:dyDescent="0.3">
      <c r="P336680" s="83"/>
    </row>
    <row r="336681" spans="16:16" x14ac:dyDescent="0.3">
      <c r="P336681" s="83"/>
    </row>
    <row r="336682" spans="16:16" x14ac:dyDescent="0.3">
      <c r="P336682" s="83"/>
    </row>
    <row r="336683" spans="16:16" x14ac:dyDescent="0.3">
      <c r="P336683" s="83"/>
    </row>
    <row r="336684" spans="16:16" x14ac:dyDescent="0.3">
      <c r="P336684" s="83"/>
    </row>
    <row r="336685" spans="16:16" x14ac:dyDescent="0.3">
      <c r="P336685" s="83"/>
    </row>
    <row r="336686" spans="16:16" x14ac:dyDescent="0.3">
      <c r="P336686" s="83"/>
    </row>
    <row r="336687" spans="16:16" x14ac:dyDescent="0.3">
      <c r="P336687" s="83"/>
    </row>
    <row r="336688" spans="16:16" x14ac:dyDescent="0.3">
      <c r="P336688" s="83"/>
    </row>
    <row r="336689" spans="16:16" x14ac:dyDescent="0.3">
      <c r="P336689" s="83"/>
    </row>
    <row r="336690" spans="16:16" x14ac:dyDescent="0.3">
      <c r="P336690" s="83"/>
    </row>
    <row r="336691" spans="16:16" x14ac:dyDescent="0.3">
      <c r="P336691" s="83"/>
    </row>
    <row r="336692" spans="16:16" x14ac:dyDescent="0.3">
      <c r="P336692" s="83"/>
    </row>
    <row r="336693" spans="16:16" x14ac:dyDescent="0.3">
      <c r="P336693" s="83"/>
    </row>
    <row r="336694" spans="16:16" x14ac:dyDescent="0.3">
      <c r="P336694" s="83"/>
    </row>
    <row r="336695" spans="16:16" x14ac:dyDescent="0.3">
      <c r="P336695" s="83"/>
    </row>
    <row r="336696" spans="16:16" x14ac:dyDescent="0.3">
      <c r="P336696" s="83"/>
    </row>
    <row r="336697" spans="16:16" x14ac:dyDescent="0.3">
      <c r="P336697" s="83"/>
    </row>
    <row r="336698" spans="16:16" x14ac:dyDescent="0.3">
      <c r="P336698" s="83"/>
    </row>
    <row r="336699" spans="16:16" x14ac:dyDescent="0.3">
      <c r="P336699" s="83"/>
    </row>
    <row r="336700" spans="16:16" x14ac:dyDescent="0.3">
      <c r="P336700" s="83"/>
    </row>
    <row r="336701" spans="16:16" x14ac:dyDescent="0.3">
      <c r="P336701" s="83"/>
    </row>
    <row r="336702" spans="16:16" x14ac:dyDescent="0.3">
      <c r="P336702" s="83"/>
    </row>
    <row r="336703" spans="16:16" x14ac:dyDescent="0.3">
      <c r="P336703" s="83"/>
    </row>
    <row r="336704" spans="16:16" x14ac:dyDescent="0.3">
      <c r="P336704" s="83"/>
    </row>
    <row r="336705" spans="16:16" x14ac:dyDescent="0.3">
      <c r="P336705" s="83"/>
    </row>
    <row r="336706" spans="16:16" x14ac:dyDescent="0.3">
      <c r="P336706" s="83"/>
    </row>
    <row r="336707" spans="16:16" x14ac:dyDescent="0.3">
      <c r="P336707" s="83"/>
    </row>
    <row r="336708" spans="16:16" x14ac:dyDescent="0.3">
      <c r="P336708" s="83"/>
    </row>
    <row r="336709" spans="16:16" x14ac:dyDescent="0.3">
      <c r="P336709" s="83"/>
    </row>
    <row r="336710" spans="16:16" x14ac:dyDescent="0.3">
      <c r="P336710" s="83"/>
    </row>
    <row r="336711" spans="16:16" x14ac:dyDescent="0.3">
      <c r="P336711" s="83"/>
    </row>
    <row r="336712" spans="16:16" x14ac:dyDescent="0.3">
      <c r="P336712" s="83"/>
    </row>
    <row r="336713" spans="16:16" x14ac:dyDescent="0.3">
      <c r="P336713" s="83"/>
    </row>
    <row r="336714" spans="16:16" x14ac:dyDescent="0.3">
      <c r="P336714" s="83"/>
    </row>
    <row r="336715" spans="16:16" x14ac:dyDescent="0.3">
      <c r="P336715" s="83"/>
    </row>
    <row r="336716" spans="16:16" x14ac:dyDescent="0.3">
      <c r="P336716" s="83"/>
    </row>
    <row r="336717" spans="16:16" x14ac:dyDescent="0.3">
      <c r="P336717" s="83"/>
    </row>
    <row r="336718" spans="16:16" x14ac:dyDescent="0.3">
      <c r="P336718" s="83"/>
    </row>
    <row r="336719" spans="16:16" x14ac:dyDescent="0.3">
      <c r="P336719" s="83"/>
    </row>
    <row r="336720" spans="16:16" x14ac:dyDescent="0.3">
      <c r="P336720" s="83"/>
    </row>
    <row r="336721" spans="16:16" x14ac:dyDescent="0.3">
      <c r="P336721" s="83"/>
    </row>
    <row r="336722" spans="16:16" x14ac:dyDescent="0.3">
      <c r="P336722" s="83"/>
    </row>
    <row r="336723" spans="16:16" x14ac:dyDescent="0.3">
      <c r="P336723" s="83"/>
    </row>
    <row r="336724" spans="16:16" x14ac:dyDescent="0.3">
      <c r="P336724" s="83"/>
    </row>
    <row r="336725" spans="16:16" x14ac:dyDescent="0.3">
      <c r="P336725" s="83"/>
    </row>
    <row r="336726" spans="16:16" x14ac:dyDescent="0.3">
      <c r="P336726" s="83"/>
    </row>
    <row r="336727" spans="16:16" x14ac:dyDescent="0.3">
      <c r="P336727" s="83"/>
    </row>
    <row r="336728" spans="16:16" x14ac:dyDescent="0.3">
      <c r="P336728" s="83"/>
    </row>
    <row r="336729" spans="16:16" x14ac:dyDescent="0.3">
      <c r="P336729" s="83"/>
    </row>
    <row r="336730" spans="16:16" x14ac:dyDescent="0.3">
      <c r="P336730" s="83"/>
    </row>
    <row r="336731" spans="16:16" x14ac:dyDescent="0.3">
      <c r="P336731" s="83"/>
    </row>
    <row r="336732" spans="16:16" x14ac:dyDescent="0.3">
      <c r="P336732" s="83"/>
    </row>
    <row r="336733" spans="16:16" x14ac:dyDescent="0.3">
      <c r="P336733" s="83"/>
    </row>
    <row r="336734" spans="16:16" x14ac:dyDescent="0.3">
      <c r="P336734" s="83"/>
    </row>
    <row r="336735" spans="16:16" x14ac:dyDescent="0.3">
      <c r="P336735" s="83"/>
    </row>
    <row r="336736" spans="16:16" x14ac:dyDescent="0.3">
      <c r="P336736" s="83"/>
    </row>
    <row r="336737" spans="16:16" x14ac:dyDescent="0.3">
      <c r="P336737" s="83"/>
    </row>
    <row r="336738" spans="16:16" x14ac:dyDescent="0.3">
      <c r="P336738" s="83"/>
    </row>
    <row r="336739" spans="16:16" x14ac:dyDescent="0.3">
      <c r="P336739" s="83"/>
    </row>
    <row r="336740" spans="16:16" x14ac:dyDescent="0.3">
      <c r="P336740" s="83"/>
    </row>
    <row r="336741" spans="16:16" x14ac:dyDescent="0.3">
      <c r="P336741" s="83"/>
    </row>
    <row r="336742" spans="16:16" x14ac:dyDescent="0.3">
      <c r="P336742" s="83"/>
    </row>
    <row r="336743" spans="16:16" x14ac:dyDescent="0.3">
      <c r="P336743" s="83"/>
    </row>
    <row r="336744" spans="16:16" x14ac:dyDescent="0.3">
      <c r="P336744" s="83"/>
    </row>
    <row r="336745" spans="16:16" x14ac:dyDescent="0.3">
      <c r="P336745" s="83"/>
    </row>
    <row r="336746" spans="16:16" x14ac:dyDescent="0.3">
      <c r="P336746" s="83"/>
    </row>
    <row r="336747" spans="16:16" x14ac:dyDescent="0.3">
      <c r="P336747" s="83"/>
    </row>
    <row r="336748" spans="16:16" x14ac:dyDescent="0.3">
      <c r="P336748" s="83"/>
    </row>
    <row r="336749" spans="16:16" x14ac:dyDescent="0.3">
      <c r="P336749" s="83"/>
    </row>
    <row r="336750" spans="16:16" x14ac:dyDescent="0.3">
      <c r="P336750" s="83"/>
    </row>
    <row r="336751" spans="16:16" x14ac:dyDescent="0.3">
      <c r="P336751" s="83"/>
    </row>
    <row r="336752" spans="16:16" x14ac:dyDescent="0.3">
      <c r="P336752" s="83"/>
    </row>
    <row r="336753" spans="16:16" x14ac:dyDescent="0.3">
      <c r="P336753" s="83"/>
    </row>
    <row r="336754" spans="16:16" x14ac:dyDescent="0.3">
      <c r="P336754" s="83"/>
    </row>
    <row r="336755" spans="16:16" x14ac:dyDescent="0.3">
      <c r="P336755" s="83"/>
    </row>
    <row r="336756" spans="16:16" x14ac:dyDescent="0.3">
      <c r="P336756" s="83"/>
    </row>
    <row r="336757" spans="16:16" x14ac:dyDescent="0.3">
      <c r="P336757" s="83"/>
    </row>
    <row r="336758" spans="16:16" x14ac:dyDescent="0.3">
      <c r="P336758" s="83"/>
    </row>
    <row r="336759" spans="16:16" x14ac:dyDescent="0.3">
      <c r="P336759" s="83"/>
    </row>
    <row r="336760" spans="16:16" x14ac:dyDescent="0.3">
      <c r="P336760" s="83"/>
    </row>
    <row r="336761" spans="16:16" x14ac:dyDescent="0.3">
      <c r="P336761" s="83"/>
    </row>
    <row r="336762" spans="16:16" x14ac:dyDescent="0.3">
      <c r="P336762" s="83"/>
    </row>
    <row r="336763" spans="16:16" x14ac:dyDescent="0.3">
      <c r="P336763" s="83"/>
    </row>
    <row r="336764" spans="16:16" x14ac:dyDescent="0.3">
      <c r="P336764" s="83"/>
    </row>
    <row r="336765" spans="16:16" x14ac:dyDescent="0.3">
      <c r="P336765" s="83"/>
    </row>
    <row r="336766" spans="16:16" x14ac:dyDescent="0.3">
      <c r="P336766" s="83"/>
    </row>
    <row r="336767" spans="16:16" x14ac:dyDescent="0.3">
      <c r="P336767" s="83"/>
    </row>
    <row r="336768" spans="16:16" x14ac:dyDescent="0.3">
      <c r="P336768" s="83"/>
    </row>
    <row r="336769" spans="16:16" x14ac:dyDescent="0.3">
      <c r="P336769" s="83"/>
    </row>
    <row r="336770" spans="16:16" x14ac:dyDescent="0.3">
      <c r="P336770" s="83"/>
    </row>
    <row r="336771" spans="16:16" x14ac:dyDescent="0.3">
      <c r="P336771" s="83"/>
    </row>
    <row r="336772" spans="16:16" x14ac:dyDescent="0.3">
      <c r="P336772" s="83"/>
    </row>
    <row r="336773" spans="16:16" x14ac:dyDescent="0.3">
      <c r="P336773" s="83"/>
    </row>
    <row r="336774" spans="16:16" x14ac:dyDescent="0.3">
      <c r="P336774" s="83"/>
    </row>
    <row r="336775" spans="16:16" x14ac:dyDescent="0.3">
      <c r="P336775" s="83"/>
    </row>
    <row r="336776" spans="16:16" x14ac:dyDescent="0.3">
      <c r="P336776" s="83"/>
    </row>
    <row r="336777" spans="16:16" x14ac:dyDescent="0.3">
      <c r="P336777" s="83"/>
    </row>
    <row r="336778" spans="16:16" x14ac:dyDescent="0.3">
      <c r="P336778" s="83"/>
    </row>
    <row r="336779" spans="16:16" x14ac:dyDescent="0.3">
      <c r="P336779" s="83"/>
    </row>
    <row r="336780" spans="16:16" x14ac:dyDescent="0.3">
      <c r="P336780" s="83"/>
    </row>
    <row r="336781" spans="16:16" x14ac:dyDescent="0.3">
      <c r="P336781" s="83"/>
    </row>
    <row r="336782" spans="16:16" x14ac:dyDescent="0.3">
      <c r="P336782" s="83"/>
    </row>
    <row r="336783" spans="16:16" x14ac:dyDescent="0.3">
      <c r="P336783" s="83"/>
    </row>
    <row r="336784" spans="16:16" x14ac:dyDescent="0.3">
      <c r="P336784" s="83"/>
    </row>
    <row r="336785" spans="16:16" x14ac:dyDescent="0.3">
      <c r="P336785" s="83"/>
    </row>
    <row r="336786" spans="16:16" x14ac:dyDescent="0.3">
      <c r="P336786" s="83"/>
    </row>
    <row r="336787" spans="16:16" x14ac:dyDescent="0.3">
      <c r="P336787" s="83"/>
    </row>
    <row r="336788" spans="16:16" x14ac:dyDescent="0.3">
      <c r="P336788" s="83"/>
    </row>
    <row r="336789" spans="16:16" x14ac:dyDescent="0.3">
      <c r="P336789" s="83"/>
    </row>
    <row r="336790" spans="16:16" x14ac:dyDescent="0.3">
      <c r="P336790" s="83"/>
    </row>
    <row r="336791" spans="16:16" x14ac:dyDescent="0.3">
      <c r="P336791" s="83"/>
    </row>
    <row r="336792" spans="16:16" x14ac:dyDescent="0.3">
      <c r="P336792" s="83"/>
    </row>
    <row r="336793" spans="16:16" x14ac:dyDescent="0.3">
      <c r="P336793" s="83"/>
    </row>
    <row r="336794" spans="16:16" x14ac:dyDescent="0.3">
      <c r="P336794" s="83"/>
    </row>
    <row r="336795" spans="16:16" x14ac:dyDescent="0.3">
      <c r="P336795" s="83"/>
    </row>
    <row r="336796" spans="16:16" x14ac:dyDescent="0.3">
      <c r="P336796" s="83"/>
    </row>
    <row r="336797" spans="16:16" x14ac:dyDescent="0.3">
      <c r="P336797" s="83"/>
    </row>
    <row r="336798" spans="16:16" x14ac:dyDescent="0.3">
      <c r="P336798" s="83"/>
    </row>
    <row r="336799" spans="16:16" x14ac:dyDescent="0.3">
      <c r="P336799" s="83"/>
    </row>
    <row r="336800" spans="16:16" x14ac:dyDescent="0.3">
      <c r="P336800" s="83"/>
    </row>
    <row r="336801" spans="16:16" x14ac:dyDescent="0.3">
      <c r="P336801" s="83"/>
    </row>
    <row r="336802" spans="16:16" x14ac:dyDescent="0.3">
      <c r="P336802" s="83"/>
    </row>
    <row r="336803" spans="16:16" x14ac:dyDescent="0.3">
      <c r="P336803" s="83"/>
    </row>
    <row r="336804" spans="16:16" x14ac:dyDescent="0.3">
      <c r="P336804" s="83"/>
    </row>
    <row r="336805" spans="16:16" x14ac:dyDescent="0.3">
      <c r="P336805" s="83"/>
    </row>
    <row r="336806" spans="16:16" x14ac:dyDescent="0.3">
      <c r="P336806" s="83"/>
    </row>
    <row r="336807" spans="16:16" x14ac:dyDescent="0.3">
      <c r="P336807" s="83"/>
    </row>
    <row r="336808" spans="16:16" x14ac:dyDescent="0.3">
      <c r="P336808" s="83"/>
    </row>
    <row r="336809" spans="16:16" x14ac:dyDescent="0.3">
      <c r="P336809" s="83"/>
    </row>
    <row r="336810" spans="16:16" x14ac:dyDescent="0.3">
      <c r="P336810" s="83"/>
    </row>
    <row r="336811" spans="16:16" x14ac:dyDescent="0.3">
      <c r="P336811" s="83"/>
    </row>
    <row r="336812" spans="16:16" x14ac:dyDescent="0.3">
      <c r="P336812" s="83"/>
    </row>
    <row r="336813" spans="16:16" x14ac:dyDescent="0.3">
      <c r="P336813" s="83"/>
    </row>
    <row r="336814" spans="16:16" x14ac:dyDescent="0.3">
      <c r="P336814" s="83"/>
    </row>
    <row r="336815" spans="16:16" x14ac:dyDescent="0.3">
      <c r="P336815" s="83"/>
    </row>
    <row r="336816" spans="16:16" x14ac:dyDescent="0.3">
      <c r="P336816" s="83"/>
    </row>
    <row r="336817" spans="16:16" x14ac:dyDescent="0.3">
      <c r="P336817" s="83"/>
    </row>
    <row r="336818" spans="16:16" x14ac:dyDescent="0.3">
      <c r="P336818" s="83"/>
    </row>
    <row r="336819" spans="16:16" x14ac:dyDescent="0.3">
      <c r="P336819" s="83"/>
    </row>
    <row r="336820" spans="16:16" x14ac:dyDescent="0.3">
      <c r="P336820" s="83"/>
    </row>
    <row r="336821" spans="16:16" x14ac:dyDescent="0.3">
      <c r="P336821" s="83"/>
    </row>
    <row r="336822" spans="16:16" x14ac:dyDescent="0.3">
      <c r="P336822" s="83"/>
    </row>
    <row r="336823" spans="16:16" x14ac:dyDescent="0.3">
      <c r="P336823" s="83"/>
    </row>
    <row r="336824" spans="16:16" x14ac:dyDescent="0.3">
      <c r="P336824" s="83"/>
    </row>
    <row r="336825" spans="16:16" x14ac:dyDescent="0.3">
      <c r="P336825" s="83"/>
    </row>
    <row r="336826" spans="16:16" x14ac:dyDescent="0.3">
      <c r="P336826" s="83"/>
    </row>
    <row r="336827" spans="16:16" x14ac:dyDescent="0.3">
      <c r="P336827" s="83"/>
    </row>
    <row r="336828" spans="16:16" x14ac:dyDescent="0.3">
      <c r="P336828" s="83"/>
    </row>
    <row r="336829" spans="16:16" x14ac:dyDescent="0.3">
      <c r="P336829" s="83"/>
    </row>
    <row r="336830" spans="16:16" x14ac:dyDescent="0.3">
      <c r="P336830" s="83"/>
    </row>
    <row r="336831" spans="16:16" x14ac:dyDescent="0.3">
      <c r="P336831" s="83"/>
    </row>
    <row r="336832" spans="16:16" x14ac:dyDescent="0.3">
      <c r="P336832" s="83"/>
    </row>
    <row r="336833" spans="16:16" x14ac:dyDescent="0.3">
      <c r="P336833" s="83"/>
    </row>
    <row r="336834" spans="16:16" x14ac:dyDescent="0.3">
      <c r="P336834" s="83"/>
    </row>
    <row r="336835" spans="16:16" x14ac:dyDescent="0.3">
      <c r="P336835" s="83"/>
    </row>
    <row r="336836" spans="16:16" x14ac:dyDescent="0.3">
      <c r="P336836" s="83"/>
    </row>
    <row r="336837" spans="16:16" x14ac:dyDescent="0.3">
      <c r="P336837" s="83"/>
    </row>
    <row r="336838" spans="16:16" x14ac:dyDescent="0.3">
      <c r="P336838" s="83"/>
    </row>
    <row r="336839" spans="16:16" x14ac:dyDescent="0.3">
      <c r="P336839" s="83"/>
    </row>
    <row r="336840" spans="16:16" x14ac:dyDescent="0.3">
      <c r="P336840" s="83"/>
    </row>
    <row r="336841" spans="16:16" x14ac:dyDescent="0.3">
      <c r="P336841" s="83"/>
    </row>
    <row r="336842" spans="16:16" x14ac:dyDescent="0.3">
      <c r="P336842" s="83"/>
    </row>
    <row r="336843" spans="16:16" x14ac:dyDescent="0.3">
      <c r="P336843" s="83"/>
    </row>
    <row r="336844" spans="16:16" x14ac:dyDescent="0.3">
      <c r="P336844" s="83"/>
    </row>
    <row r="336845" spans="16:16" x14ac:dyDescent="0.3">
      <c r="P336845" s="83"/>
    </row>
    <row r="336846" spans="16:16" x14ac:dyDescent="0.3">
      <c r="P336846" s="83"/>
    </row>
    <row r="336847" spans="16:16" x14ac:dyDescent="0.3">
      <c r="P336847" s="83"/>
    </row>
    <row r="336848" spans="16:16" x14ac:dyDescent="0.3">
      <c r="P336848" s="83"/>
    </row>
    <row r="336849" spans="16:16" x14ac:dyDescent="0.3">
      <c r="P336849" s="83"/>
    </row>
    <row r="336850" spans="16:16" x14ac:dyDescent="0.3">
      <c r="P336850" s="83"/>
    </row>
    <row r="336851" spans="16:16" x14ac:dyDescent="0.3">
      <c r="P336851" s="83"/>
    </row>
    <row r="336852" spans="16:16" x14ac:dyDescent="0.3">
      <c r="P336852" s="83"/>
    </row>
    <row r="336853" spans="16:16" x14ac:dyDescent="0.3">
      <c r="P336853" s="83"/>
    </row>
    <row r="336854" spans="16:16" x14ac:dyDescent="0.3">
      <c r="P336854" s="83"/>
    </row>
    <row r="336855" spans="16:16" x14ac:dyDescent="0.3">
      <c r="P336855" s="83"/>
    </row>
    <row r="336856" spans="16:16" x14ac:dyDescent="0.3">
      <c r="P336856" s="83"/>
    </row>
    <row r="336857" spans="16:16" x14ac:dyDescent="0.3">
      <c r="P336857" s="83"/>
    </row>
    <row r="336858" spans="16:16" x14ac:dyDescent="0.3">
      <c r="P336858" s="83"/>
    </row>
    <row r="336859" spans="16:16" x14ac:dyDescent="0.3">
      <c r="P336859" s="83"/>
    </row>
    <row r="336860" spans="16:16" x14ac:dyDescent="0.3">
      <c r="P336860" s="83"/>
    </row>
    <row r="336861" spans="16:16" x14ac:dyDescent="0.3">
      <c r="P336861" s="83"/>
    </row>
    <row r="336862" spans="16:16" x14ac:dyDescent="0.3">
      <c r="P336862" s="83"/>
    </row>
    <row r="336863" spans="16:16" x14ac:dyDescent="0.3">
      <c r="P336863" s="83"/>
    </row>
    <row r="336864" spans="16:16" x14ac:dyDescent="0.3">
      <c r="P336864" s="83"/>
    </row>
    <row r="336865" spans="16:16" x14ac:dyDescent="0.3">
      <c r="P336865" s="83"/>
    </row>
    <row r="336866" spans="16:16" x14ac:dyDescent="0.3">
      <c r="P336866" s="83"/>
    </row>
    <row r="336867" spans="16:16" x14ac:dyDescent="0.3">
      <c r="P336867" s="83"/>
    </row>
    <row r="336868" spans="16:16" x14ac:dyDescent="0.3">
      <c r="P336868" s="83"/>
    </row>
    <row r="336869" spans="16:16" x14ac:dyDescent="0.3">
      <c r="P336869" s="83"/>
    </row>
    <row r="336870" spans="16:16" x14ac:dyDescent="0.3">
      <c r="P336870" s="83"/>
    </row>
    <row r="336871" spans="16:16" x14ac:dyDescent="0.3">
      <c r="P336871" s="83"/>
    </row>
    <row r="336872" spans="16:16" x14ac:dyDescent="0.3">
      <c r="P336872" s="83"/>
    </row>
    <row r="336873" spans="16:16" x14ac:dyDescent="0.3">
      <c r="P336873" s="83"/>
    </row>
    <row r="336874" spans="16:16" x14ac:dyDescent="0.3">
      <c r="P336874" s="83"/>
    </row>
    <row r="336875" spans="16:16" x14ac:dyDescent="0.3">
      <c r="P336875" s="83"/>
    </row>
    <row r="336876" spans="16:16" x14ac:dyDescent="0.3">
      <c r="P336876" s="83"/>
    </row>
    <row r="336877" spans="16:16" x14ac:dyDescent="0.3">
      <c r="P336877" s="83"/>
    </row>
    <row r="336878" spans="16:16" x14ac:dyDescent="0.3">
      <c r="P336878" s="83"/>
    </row>
    <row r="336879" spans="16:16" x14ac:dyDescent="0.3">
      <c r="P336879" s="83"/>
    </row>
    <row r="336880" spans="16:16" x14ac:dyDescent="0.3">
      <c r="P336880" s="83"/>
    </row>
    <row r="336881" spans="16:16" x14ac:dyDescent="0.3">
      <c r="P336881" s="83"/>
    </row>
    <row r="336882" spans="16:16" x14ac:dyDescent="0.3">
      <c r="P336882" s="83"/>
    </row>
    <row r="336883" spans="16:16" x14ac:dyDescent="0.3">
      <c r="P336883" s="83"/>
    </row>
    <row r="336884" spans="16:16" x14ac:dyDescent="0.3">
      <c r="P336884" s="83"/>
    </row>
    <row r="336885" spans="16:16" x14ac:dyDescent="0.3">
      <c r="P336885" s="83"/>
    </row>
    <row r="336886" spans="16:16" x14ac:dyDescent="0.3">
      <c r="P336886" s="83"/>
    </row>
    <row r="336887" spans="16:16" x14ac:dyDescent="0.3">
      <c r="P336887" s="83"/>
    </row>
    <row r="336888" spans="16:16" x14ac:dyDescent="0.3">
      <c r="P336888" s="83"/>
    </row>
    <row r="336889" spans="16:16" x14ac:dyDescent="0.3">
      <c r="P336889" s="83"/>
    </row>
    <row r="336890" spans="16:16" x14ac:dyDescent="0.3">
      <c r="P336890" s="83"/>
    </row>
    <row r="336891" spans="16:16" x14ac:dyDescent="0.3">
      <c r="P336891" s="83"/>
    </row>
    <row r="336892" spans="16:16" x14ac:dyDescent="0.3">
      <c r="P336892" s="83"/>
    </row>
    <row r="336893" spans="16:16" x14ac:dyDescent="0.3">
      <c r="P336893" s="83"/>
    </row>
    <row r="336894" spans="16:16" x14ac:dyDescent="0.3">
      <c r="P336894" s="83"/>
    </row>
    <row r="336895" spans="16:16" x14ac:dyDescent="0.3">
      <c r="P336895" s="83"/>
    </row>
    <row r="336896" spans="16:16" x14ac:dyDescent="0.3">
      <c r="P336896" s="83"/>
    </row>
    <row r="336897" spans="16:16" x14ac:dyDescent="0.3">
      <c r="P336897" s="83"/>
    </row>
    <row r="336898" spans="16:16" x14ac:dyDescent="0.3">
      <c r="P336898" s="83"/>
    </row>
    <row r="336899" spans="16:16" x14ac:dyDescent="0.3">
      <c r="P336899" s="83"/>
    </row>
    <row r="336900" spans="16:16" x14ac:dyDescent="0.3">
      <c r="P336900" s="83"/>
    </row>
    <row r="336901" spans="16:16" x14ac:dyDescent="0.3">
      <c r="P336901" s="83"/>
    </row>
    <row r="336902" spans="16:16" x14ac:dyDescent="0.3">
      <c r="P336902" s="83"/>
    </row>
    <row r="336903" spans="16:16" x14ac:dyDescent="0.3">
      <c r="P336903" s="83"/>
    </row>
    <row r="336904" spans="16:16" x14ac:dyDescent="0.3">
      <c r="P336904" s="83"/>
    </row>
    <row r="336905" spans="16:16" x14ac:dyDescent="0.3">
      <c r="P336905" s="83"/>
    </row>
    <row r="336906" spans="16:16" x14ac:dyDescent="0.3">
      <c r="P336906" s="83"/>
    </row>
    <row r="336907" spans="16:16" x14ac:dyDescent="0.3">
      <c r="P336907" s="83"/>
    </row>
    <row r="336908" spans="16:16" x14ac:dyDescent="0.3">
      <c r="P336908" s="83"/>
    </row>
    <row r="336909" spans="16:16" x14ac:dyDescent="0.3">
      <c r="P336909" s="83"/>
    </row>
    <row r="336910" spans="16:16" x14ac:dyDescent="0.3">
      <c r="P336910" s="83"/>
    </row>
    <row r="336911" spans="16:16" x14ac:dyDescent="0.3">
      <c r="P336911" s="83"/>
    </row>
    <row r="336912" spans="16:16" x14ac:dyDescent="0.3">
      <c r="P336912" s="83"/>
    </row>
    <row r="336913" spans="16:16" x14ac:dyDescent="0.3">
      <c r="P336913" s="83"/>
    </row>
    <row r="336914" spans="16:16" x14ac:dyDescent="0.3">
      <c r="P336914" s="83"/>
    </row>
    <row r="336915" spans="16:16" x14ac:dyDescent="0.3">
      <c r="P336915" s="83"/>
    </row>
    <row r="336916" spans="16:16" x14ac:dyDescent="0.3">
      <c r="P336916" s="83"/>
    </row>
    <row r="336917" spans="16:16" x14ac:dyDescent="0.3">
      <c r="P336917" s="83"/>
    </row>
    <row r="336918" spans="16:16" x14ac:dyDescent="0.3">
      <c r="P336918" s="83"/>
    </row>
    <row r="336919" spans="16:16" x14ac:dyDescent="0.3">
      <c r="P336919" s="83"/>
    </row>
    <row r="336920" spans="16:16" x14ac:dyDescent="0.3">
      <c r="P336920" s="83"/>
    </row>
    <row r="336921" spans="16:16" x14ac:dyDescent="0.3">
      <c r="P336921" s="83"/>
    </row>
    <row r="336922" spans="16:16" x14ac:dyDescent="0.3">
      <c r="P336922" s="83"/>
    </row>
    <row r="336923" spans="16:16" x14ac:dyDescent="0.3">
      <c r="P336923" s="83"/>
    </row>
    <row r="336924" spans="16:16" x14ac:dyDescent="0.3">
      <c r="P336924" s="83"/>
    </row>
    <row r="336925" spans="16:16" x14ac:dyDescent="0.3">
      <c r="P336925" s="83"/>
    </row>
    <row r="336926" spans="16:16" x14ac:dyDescent="0.3">
      <c r="P336926" s="83"/>
    </row>
    <row r="336927" spans="16:16" x14ac:dyDescent="0.3">
      <c r="P336927" s="83"/>
    </row>
    <row r="336928" spans="16:16" x14ac:dyDescent="0.3">
      <c r="P336928" s="83"/>
    </row>
    <row r="336929" spans="16:16" x14ac:dyDescent="0.3">
      <c r="P336929" s="83"/>
    </row>
    <row r="336930" spans="16:16" x14ac:dyDescent="0.3">
      <c r="P336930" s="83"/>
    </row>
    <row r="336931" spans="16:16" x14ac:dyDescent="0.3">
      <c r="P336931" s="83"/>
    </row>
    <row r="336932" spans="16:16" x14ac:dyDescent="0.3">
      <c r="P336932" s="83"/>
    </row>
    <row r="336933" spans="16:16" x14ac:dyDescent="0.3">
      <c r="P336933" s="83"/>
    </row>
    <row r="336934" spans="16:16" x14ac:dyDescent="0.3">
      <c r="P336934" s="83"/>
    </row>
    <row r="336935" spans="16:16" x14ac:dyDescent="0.3">
      <c r="P336935" s="83"/>
    </row>
    <row r="336936" spans="16:16" x14ac:dyDescent="0.3">
      <c r="P336936" s="83"/>
    </row>
    <row r="336937" spans="16:16" x14ac:dyDescent="0.3">
      <c r="P336937" s="83"/>
    </row>
    <row r="336938" spans="16:16" x14ac:dyDescent="0.3">
      <c r="P336938" s="83"/>
    </row>
    <row r="336939" spans="16:16" x14ac:dyDescent="0.3">
      <c r="P336939" s="83"/>
    </row>
    <row r="336940" spans="16:16" x14ac:dyDescent="0.3">
      <c r="P336940" s="83"/>
    </row>
    <row r="336941" spans="16:16" x14ac:dyDescent="0.3">
      <c r="P336941" s="83"/>
    </row>
    <row r="336942" spans="16:16" x14ac:dyDescent="0.3">
      <c r="P336942" s="83"/>
    </row>
    <row r="336943" spans="16:16" x14ac:dyDescent="0.3">
      <c r="P336943" s="83"/>
    </row>
    <row r="336944" spans="16:16" x14ac:dyDescent="0.3">
      <c r="P336944" s="83"/>
    </row>
    <row r="336945" spans="16:16" x14ac:dyDescent="0.3">
      <c r="P336945" s="83"/>
    </row>
    <row r="336946" spans="16:16" x14ac:dyDescent="0.3">
      <c r="P336946" s="83"/>
    </row>
    <row r="336947" spans="16:16" x14ac:dyDescent="0.3">
      <c r="P336947" s="83"/>
    </row>
    <row r="336948" spans="16:16" x14ac:dyDescent="0.3">
      <c r="P336948" s="83"/>
    </row>
    <row r="336949" spans="16:16" x14ac:dyDescent="0.3">
      <c r="P336949" s="83"/>
    </row>
    <row r="336950" spans="16:16" x14ac:dyDescent="0.3">
      <c r="P336950" s="83"/>
    </row>
    <row r="336951" spans="16:16" x14ac:dyDescent="0.3">
      <c r="P336951" s="83"/>
    </row>
    <row r="336952" spans="16:16" x14ac:dyDescent="0.3">
      <c r="P336952" s="83"/>
    </row>
    <row r="336953" spans="16:16" x14ac:dyDescent="0.3">
      <c r="P336953" s="83"/>
    </row>
    <row r="336954" spans="16:16" x14ac:dyDescent="0.3">
      <c r="P336954" s="83"/>
    </row>
    <row r="336955" spans="16:16" x14ac:dyDescent="0.3">
      <c r="P336955" s="83"/>
    </row>
    <row r="336956" spans="16:16" x14ac:dyDescent="0.3">
      <c r="P336956" s="83"/>
    </row>
    <row r="336957" spans="16:16" x14ac:dyDescent="0.3">
      <c r="P336957" s="83"/>
    </row>
    <row r="336958" spans="16:16" x14ac:dyDescent="0.3">
      <c r="P336958" s="83"/>
    </row>
    <row r="336959" spans="16:16" x14ac:dyDescent="0.3">
      <c r="P336959" s="83"/>
    </row>
    <row r="336960" spans="16:16" x14ac:dyDescent="0.3">
      <c r="P336960" s="83"/>
    </row>
    <row r="336961" spans="16:16" x14ac:dyDescent="0.3">
      <c r="P336961" s="83"/>
    </row>
    <row r="336962" spans="16:16" x14ac:dyDescent="0.3">
      <c r="P336962" s="83"/>
    </row>
    <row r="336963" spans="16:16" x14ac:dyDescent="0.3">
      <c r="P336963" s="83"/>
    </row>
    <row r="336964" spans="16:16" x14ac:dyDescent="0.3">
      <c r="P336964" s="83"/>
    </row>
    <row r="336965" spans="16:16" x14ac:dyDescent="0.3">
      <c r="P336965" s="83"/>
    </row>
    <row r="336966" spans="16:16" x14ac:dyDescent="0.3">
      <c r="P336966" s="83"/>
    </row>
    <row r="336967" spans="16:16" x14ac:dyDescent="0.3">
      <c r="P336967" s="83"/>
    </row>
    <row r="336968" spans="16:16" x14ac:dyDescent="0.3">
      <c r="P336968" s="83"/>
    </row>
    <row r="336969" spans="16:16" x14ac:dyDescent="0.3">
      <c r="P336969" s="83"/>
    </row>
    <row r="336970" spans="16:16" x14ac:dyDescent="0.3">
      <c r="P336970" s="83"/>
    </row>
    <row r="336971" spans="16:16" x14ac:dyDescent="0.3">
      <c r="P336971" s="83"/>
    </row>
    <row r="336972" spans="16:16" x14ac:dyDescent="0.3">
      <c r="P336972" s="83"/>
    </row>
    <row r="336973" spans="16:16" x14ac:dyDescent="0.3">
      <c r="P336973" s="83"/>
    </row>
    <row r="336974" spans="16:16" x14ac:dyDescent="0.3">
      <c r="P336974" s="83"/>
    </row>
    <row r="336975" spans="16:16" x14ac:dyDescent="0.3">
      <c r="P336975" s="83"/>
    </row>
    <row r="336976" spans="16:16" x14ac:dyDescent="0.3">
      <c r="P336976" s="83"/>
    </row>
    <row r="336977" spans="16:16" x14ac:dyDescent="0.3">
      <c r="P336977" s="83"/>
    </row>
    <row r="336978" spans="16:16" x14ac:dyDescent="0.3">
      <c r="P336978" s="83"/>
    </row>
    <row r="336979" spans="16:16" x14ac:dyDescent="0.3">
      <c r="P336979" s="83"/>
    </row>
    <row r="336980" spans="16:16" x14ac:dyDescent="0.3">
      <c r="P336980" s="83"/>
    </row>
    <row r="336981" spans="16:16" x14ac:dyDescent="0.3">
      <c r="P336981" s="83"/>
    </row>
    <row r="336982" spans="16:16" x14ac:dyDescent="0.3">
      <c r="P336982" s="83"/>
    </row>
    <row r="336983" spans="16:16" x14ac:dyDescent="0.3">
      <c r="P336983" s="83"/>
    </row>
    <row r="336984" spans="16:16" x14ac:dyDescent="0.3">
      <c r="P336984" s="83"/>
    </row>
    <row r="336985" spans="16:16" x14ac:dyDescent="0.3">
      <c r="P336985" s="83"/>
    </row>
    <row r="336986" spans="16:16" x14ac:dyDescent="0.3">
      <c r="P336986" s="83"/>
    </row>
    <row r="336987" spans="16:16" x14ac:dyDescent="0.3">
      <c r="P336987" s="83"/>
    </row>
    <row r="336988" spans="16:16" x14ac:dyDescent="0.3">
      <c r="P336988" s="83"/>
    </row>
    <row r="336989" spans="16:16" x14ac:dyDescent="0.3">
      <c r="P336989" s="83"/>
    </row>
    <row r="336990" spans="16:16" x14ac:dyDescent="0.3">
      <c r="P336990" s="83"/>
    </row>
    <row r="336991" spans="16:16" x14ac:dyDescent="0.3">
      <c r="P336991" s="83"/>
    </row>
    <row r="336992" spans="16:16" x14ac:dyDescent="0.3">
      <c r="P336992" s="83"/>
    </row>
    <row r="336993" spans="16:16" x14ac:dyDescent="0.3">
      <c r="P336993" s="83"/>
    </row>
    <row r="336994" spans="16:16" x14ac:dyDescent="0.3">
      <c r="P336994" s="83"/>
    </row>
    <row r="336995" spans="16:16" x14ac:dyDescent="0.3">
      <c r="P336995" s="83"/>
    </row>
    <row r="336996" spans="16:16" x14ac:dyDescent="0.3">
      <c r="P336996" s="83"/>
    </row>
    <row r="336997" spans="16:16" x14ac:dyDescent="0.3">
      <c r="P336997" s="83"/>
    </row>
    <row r="336998" spans="16:16" x14ac:dyDescent="0.3">
      <c r="P336998" s="83"/>
    </row>
    <row r="336999" spans="16:16" x14ac:dyDescent="0.3">
      <c r="P336999" s="83"/>
    </row>
    <row r="337000" spans="16:16" x14ac:dyDescent="0.3">
      <c r="P337000" s="83"/>
    </row>
    <row r="337001" spans="16:16" x14ac:dyDescent="0.3">
      <c r="P337001" s="83"/>
    </row>
    <row r="337002" spans="16:16" x14ac:dyDescent="0.3">
      <c r="P337002" s="83"/>
    </row>
    <row r="337003" spans="16:16" x14ac:dyDescent="0.3">
      <c r="P337003" s="83"/>
    </row>
    <row r="337004" spans="16:16" x14ac:dyDescent="0.3">
      <c r="P337004" s="83"/>
    </row>
    <row r="337005" spans="16:16" x14ac:dyDescent="0.3">
      <c r="P337005" s="83"/>
    </row>
    <row r="337006" spans="16:16" x14ac:dyDescent="0.3">
      <c r="P337006" s="83"/>
    </row>
    <row r="337007" spans="16:16" x14ac:dyDescent="0.3">
      <c r="P337007" s="83"/>
    </row>
    <row r="337008" spans="16:16" x14ac:dyDescent="0.3">
      <c r="P337008" s="83"/>
    </row>
    <row r="337009" spans="16:16" x14ac:dyDescent="0.3">
      <c r="P337009" s="83"/>
    </row>
    <row r="337010" spans="16:16" x14ac:dyDescent="0.3">
      <c r="P337010" s="83"/>
    </row>
    <row r="337011" spans="16:16" x14ac:dyDescent="0.3">
      <c r="P337011" s="83"/>
    </row>
    <row r="337012" spans="16:16" x14ac:dyDescent="0.3">
      <c r="P337012" s="83"/>
    </row>
    <row r="337013" spans="16:16" x14ac:dyDescent="0.3">
      <c r="P337013" s="83"/>
    </row>
    <row r="337014" spans="16:16" x14ac:dyDescent="0.3">
      <c r="P337014" s="83"/>
    </row>
    <row r="337015" spans="16:16" x14ac:dyDescent="0.3">
      <c r="P337015" s="83"/>
    </row>
    <row r="337016" spans="16:16" x14ac:dyDescent="0.3">
      <c r="P337016" s="83"/>
    </row>
    <row r="337017" spans="16:16" x14ac:dyDescent="0.3">
      <c r="P337017" s="83"/>
    </row>
    <row r="337018" spans="16:16" x14ac:dyDescent="0.3">
      <c r="P337018" s="83"/>
    </row>
    <row r="337019" spans="16:16" x14ac:dyDescent="0.3">
      <c r="P337019" s="83"/>
    </row>
    <row r="337020" spans="16:16" x14ac:dyDescent="0.3">
      <c r="P337020" s="83"/>
    </row>
    <row r="337021" spans="16:16" x14ac:dyDescent="0.3">
      <c r="P337021" s="83"/>
    </row>
    <row r="337022" spans="16:16" x14ac:dyDescent="0.3">
      <c r="P337022" s="83"/>
    </row>
    <row r="337023" spans="16:16" x14ac:dyDescent="0.3">
      <c r="P337023" s="83"/>
    </row>
    <row r="337024" spans="16:16" x14ac:dyDescent="0.3">
      <c r="P337024" s="83"/>
    </row>
    <row r="337025" spans="16:16" x14ac:dyDescent="0.3">
      <c r="P337025" s="83"/>
    </row>
    <row r="337026" spans="16:16" x14ac:dyDescent="0.3">
      <c r="P337026" s="83"/>
    </row>
    <row r="337027" spans="16:16" x14ac:dyDescent="0.3">
      <c r="P337027" s="83"/>
    </row>
    <row r="337028" spans="16:16" x14ac:dyDescent="0.3">
      <c r="P337028" s="83"/>
    </row>
    <row r="337029" spans="16:16" x14ac:dyDescent="0.3">
      <c r="P337029" s="83"/>
    </row>
    <row r="337030" spans="16:16" x14ac:dyDescent="0.3">
      <c r="P337030" s="83"/>
    </row>
    <row r="337031" spans="16:16" x14ac:dyDescent="0.3">
      <c r="P337031" s="83"/>
    </row>
    <row r="337032" spans="16:16" x14ac:dyDescent="0.3">
      <c r="P337032" s="83"/>
    </row>
    <row r="337033" spans="16:16" x14ac:dyDescent="0.3">
      <c r="P337033" s="83"/>
    </row>
    <row r="337034" spans="16:16" x14ac:dyDescent="0.3">
      <c r="P337034" s="83"/>
    </row>
    <row r="337035" spans="16:16" x14ac:dyDescent="0.3">
      <c r="P337035" s="83"/>
    </row>
    <row r="337036" spans="16:16" x14ac:dyDescent="0.3">
      <c r="P337036" s="83"/>
    </row>
    <row r="337037" spans="16:16" x14ac:dyDescent="0.3">
      <c r="P337037" s="83"/>
    </row>
    <row r="337038" spans="16:16" x14ac:dyDescent="0.3">
      <c r="P337038" s="83"/>
    </row>
    <row r="337039" spans="16:16" x14ac:dyDescent="0.3">
      <c r="P337039" s="83"/>
    </row>
    <row r="337040" spans="16:16" x14ac:dyDescent="0.3">
      <c r="P337040" s="83"/>
    </row>
    <row r="337041" spans="16:16" x14ac:dyDescent="0.3">
      <c r="P337041" s="83"/>
    </row>
    <row r="337042" spans="16:16" x14ac:dyDescent="0.3">
      <c r="P337042" s="83"/>
    </row>
    <row r="337043" spans="16:16" x14ac:dyDescent="0.3">
      <c r="P337043" s="83"/>
    </row>
    <row r="337044" spans="16:16" x14ac:dyDescent="0.3">
      <c r="P337044" s="83"/>
    </row>
    <row r="337045" spans="16:16" x14ac:dyDescent="0.3">
      <c r="P337045" s="83"/>
    </row>
    <row r="337046" spans="16:16" x14ac:dyDescent="0.3">
      <c r="P337046" s="83"/>
    </row>
    <row r="337047" spans="16:16" x14ac:dyDescent="0.3">
      <c r="P337047" s="83"/>
    </row>
    <row r="337048" spans="16:16" x14ac:dyDescent="0.3">
      <c r="P337048" s="83"/>
    </row>
    <row r="337049" spans="16:16" x14ac:dyDescent="0.3">
      <c r="P337049" s="83"/>
    </row>
    <row r="337050" spans="16:16" x14ac:dyDescent="0.3">
      <c r="P337050" s="83"/>
    </row>
    <row r="337051" spans="16:16" x14ac:dyDescent="0.3">
      <c r="P337051" s="83"/>
    </row>
    <row r="337052" spans="16:16" x14ac:dyDescent="0.3">
      <c r="P337052" s="83"/>
    </row>
    <row r="337053" spans="16:16" x14ac:dyDescent="0.3">
      <c r="P337053" s="83"/>
    </row>
    <row r="337054" spans="16:16" x14ac:dyDescent="0.3">
      <c r="P337054" s="83"/>
    </row>
    <row r="337055" spans="16:16" x14ac:dyDescent="0.3">
      <c r="P337055" s="83"/>
    </row>
    <row r="337056" spans="16:16" x14ac:dyDescent="0.3">
      <c r="P337056" s="83"/>
    </row>
    <row r="337057" spans="16:16" x14ac:dyDescent="0.3">
      <c r="P337057" s="83"/>
    </row>
    <row r="337058" spans="16:16" x14ac:dyDescent="0.3">
      <c r="P337058" s="83"/>
    </row>
    <row r="337059" spans="16:16" x14ac:dyDescent="0.3">
      <c r="P337059" s="83"/>
    </row>
    <row r="337060" spans="16:16" x14ac:dyDescent="0.3">
      <c r="P337060" s="83"/>
    </row>
    <row r="337061" spans="16:16" x14ac:dyDescent="0.3">
      <c r="P337061" s="83"/>
    </row>
    <row r="337062" spans="16:16" x14ac:dyDescent="0.3">
      <c r="P337062" s="83"/>
    </row>
    <row r="337063" spans="16:16" x14ac:dyDescent="0.3">
      <c r="P337063" s="83"/>
    </row>
    <row r="337064" spans="16:16" x14ac:dyDescent="0.3">
      <c r="P337064" s="83"/>
    </row>
    <row r="337065" spans="16:16" x14ac:dyDescent="0.3">
      <c r="P337065" s="83"/>
    </row>
    <row r="337066" spans="16:16" x14ac:dyDescent="0.3">
      <c r="P337066" s="83"/>
    </row>
    <row r="337067" spans="16:16" x14ac:dyDescent="0.3">
      <c r="P337067" s="83"/>
    </row>
    <row r="337068" spans="16:16" x14ac:dyDescent="0.3">
      <c r="P337068" s="83"/>
    </row>
    <row r="337069" spans="16:16" x14ac:dyDescent="0.3">
      <c r="P337069" s="83"/>
    </row>
    <row r="337070" spans="16:16" x14ac:dyDescent="0.3">
      <c r="P337070" s="83"/>
    </row>
    <row r="337071" spans="16:16" x14ac:dyDescent="0.3">
      <c r="P337071" s="83"/>
    </row>
    <row r="337072" spans="16:16" x14ac:dyDescent="0.3">
      <c r="P337072" s="83"/>
    </row>
    <row r="337073" spans="16:16" x14ac:dyDescent="0.3">
      <c r="P337073" s="83"/>
    </row>
    <row r="337074" spans="16:16" x14ac:dyDescent="0.3">
      <c r="P337074" s="83"/>
    </row>
    <row r="337075" spans="16:16" x14ac:dyDescent="0.3">
      <c r="P337075" s="83"/>
    </row>
    <row r="337076" spans="16:16" x14ac:dyDescent="0.3">
      <c r="P337076" s="83"/>
    </row>
    <row r="337077" spans="16:16" x14ac:dyDescent="0.3">
      <c r="P337077" s="83"/>
    </row>
    <row r="337078" spans="16:16" x14ac:dyDescent="0.3">
      <c r="P337078" s="83"/>
    </row>
    <row r="337079" spans="16:16" x14ac:dyDescent="0.3">
      <c r="P337079" s="83"/>
    </row>
    <row r="337080" spans="16:16" x14ac:dyDescent="0.3">
      <c r="P337080" s="83"/>
    </row>
    <row r="337081" spans="16:16" x14ac:dyDescent="0.3">
      <c r="P337081" s="83"/>
    </row>
    <row r="337082" spans="16:16" x14ac:dyDescent="0.3">
      <c r="P337082" s="83"/>
    </row>
    <row r="337083" spans="16:16" x14ac:dyDescent="0.3">
      <c r="P337083" s="83"/>
    </row>
    <row r="337084" spans="16:16" x14ac:dyDescent="0.3">
      <c r="P337084" s="83"/>
    </row>
    <row r="337085" spans="16:16" x14ac:dyDescent="0.3">
      <c r="P337085" s="83"/>
    </row>
    <row r="337086" spans="16:16" x14ac:dyDescent="0.3">
      <c r="P337086" s="83"/>
    </row>
    <row r="337087" spans="16:16" x14ac:dyDescent="0.3">
      <c r="P337087" s="83"/>
    </row>
    <row r="337088" spans="16:16" x14ac:dyDescent="0.3">
      <c r="P337088" s="83"/>
    </row>
    <row r="337089" spans="16:16" x14ac:dyDescent="0.3">
      <c r="P337089" s="83"/>
    </row>
    <row r="337090" spans="16:16" x14ac:dyDescent="0.3">
      <c r="P337090" s="83"/>
    </row>
    <row r="337091" spans="16:16" x14ac:dyDescent="0.3">
      <c r="P337091" s="83"/>
    </row>
    <row r="337092" spans="16:16" x14ac:dyDescent="0.3">
      <c r="P337092" s="83"/>
    </row>
    <row r="337093" spans="16:16" x14ac:dyDescent="0.3">
      <c r="P337093" s="83"/>
    </row>
    <row r="337094" spans="16:16" x14ac:dyDescent="0.3">
      <c r="P337094" s="83"/>
    </row>
    <row r="337095" spans="16:16" x14ac:dyDescent="0.3">
      <c r="P337095" s="83"/>
    </row>
    <row r="337096" spans="16:16" x14ac:dyDescent="0.3">
      <c r="P337096" s="83"/>
    </row>
    <row r="337097" spans="16:16" x14ac:dyDescent="0.3">
      <c r="P337097" s="83"/>
    </row>
    <row r="337098" spans="16:16" x14ac:dyDescent="0.3">
      <c r="P337098" s="83"/>
    </row>
    <row r="337099" spans="16:16" x14ac:dyDescent="0.3">
      <c r="P337099" s="83"/>
    </row>
    <row r="337100" spans="16:16" x14ac:dyDescent="0.3">
      <c r="P337100" s="83"/>
    </row>
    <row r="337101" spans="16:16" x14ac:dyDescent="0.3">
      <c r="P337101" s="83"/>
    </row>
    <row r="337102" spans="16:16" x14ac:dyDescent="0.3">
      <c r="P337102" s="83"/>
    </row>
    <row r="337103" spans="16:16" x14ac:dyDescent="0.3">
      <c r="P337103" s="83"/>
    </row>
    <row r="337104" spans="16:16" x14ac:dyDescent="0.3">
      <c r="P337104" s="83"/>
    </row>
    <row r="337105" spans="16:16" x14ac:dyDescent="0.3">
      <c r="P337105" s="83"/>
    </row>
    <row r="337106" spans="16:16" x14ac:dyDescent="0.3">
      <c r="P337106" s="83"/>
    </row>
    <row r="337107" spans="16:16" x14ac:dyDescent="0.3">
      <c r="P337107" s="83"/>
    </row>
    <row r="337108" spans="16:16" x14ac:dyDescent="0.3">
      <c r="P337108" s="83"/>
    </row>
    <row r="337109" spans="16:16" x14ac:dyDescent="0.3">
      <c r="P337109" s="83"/>
    </row>
    <row r="337110" spans="16:16" x14ac:dyDescent="0.3">
      <c r="P337110" s="83"/>
    </row>
    <row r="337111" spans="16:16" x14ac:dyDescent="0.3">
      <c r="P337111" s="83"/>
    </row>
    <row r="337112" spans="16:16" x14ac:dyDescent="0.3">
      <c r="P337112" s="83"/>
    </row>
    <row r="337113" spans="16:16" x14ac:dyDescent="0.3">
      <c r="P337113" s="83"/>
    </row>
    <row r="337114" spans="16:16" x14ac:dyDescent="0.3">
      <c r="P337114" s="83"/>
    </row>
    <row r="337115" spans="16:16" x14ac:dyDescent="0.3">
      <c r="P337115" s="83"/>
    </row>
    <row r="337116" spans="16:16" x14ac:dyDescent="0.3">
      <c r="P337116" s="83"/>
    </row>
    <row r="337117" spans="16:16" x14ac:dyDescent="0.3">
      <c r="P337117" s="83"/>
    </row>
    <row r="337118" spans="16:16" x14ac:dyDescent="0.3">
      <c r="P337118" s="83"/>
    </row>
    <row r="337119" spans="16:16" x14ac:dyDescent="0.3">
      <c r="P337119" s="83"/>
    </row>
    <row r="337120" spans="16:16" x14ac:dyDescent="0.3">
      <c r="P337120" s="83"/>
    </row>
    <row r="337121" spans="16:16" x14ac:dyDescent="0.3">
      <c r="P337121" s="83"/>
    </row>
    <row r="337122" spans="16:16" x14ac:dyDescent="0.3">
      <c r="P337122" s="83"/>
    </row>
    <row r="337123" spans="16:16" x14ac:dyDescent="0.3">
      <c r="P337123" s="83"/>
    </row>
    <row r="337124" spans="16:16" x14ac:dyDescent="0.3">
      <c r="P337124" s="83"/>
    </row>
    <row r="337125" spans="16:16" x14ac:dyDescent="0.3">
      <c r="P337125" s="83"/>
    </row>
    <row r="337126" spans="16:16" x14ac:dyDescent="0.3">
      <c r="P337126" s="83"/>
    </row>
    <row r="337127" spans="16:16" x14ac:dyDescent="0.3">
      <c r="P337127" s="83"/>
    </row>
    <row r="337128" spans="16:16" x14ac:dyDescent="0.3">
      <c r="P337128" s="83"/>
    </row>
    <row r="337129" spans="16:16" x14ac:dyDescent="0.3">
      <c r="P337129" s="83"/>
    </row>
    <row r="337130" spans="16:16" x14ac:dyDescent="0.3">
      <c r="P337130" s="83"/>
    </row>
    <row r="337131" spans="16:16" x14ac:dyDescent="0.3">
      <c r="P337131" s="83"/>
    </row>
    <row r="337132" spans="16:16" x14ac:dyDescent="0.3">
      <c r="P337132" s="83"/>
    </row>
    <row r="337133" spans="16:16" x14ac:dyDescent="0.3">
      <c r="P337133" s="83"/>
    </row>
    <row r="337134" spans="16:16" x14ac:dyDescent="0.3">
      <c r="P337134" s="83"/>
    </row>
    <row r="337135" spans="16:16" x14ac:dyDescent="0.3">
      <c r="P337135" s="83"/>
    </row>
    <row r="337136" spans="16:16" x14ac:dyDescent="0.3">
      <c r="P337136" s="83"/>
    </row>
    <row r="337137" spans="16:16" x14ac:dyDescent="0.3">
      <c r="P337137" s="83"/>
    </row>
    <row r="337138" spans="16:16" x14ac:dyDescent="0.3">
      <c r="P337138" s="83"/>
    </row>
    <row r="337139" spans="16:16" x14ac:dyDescent="0.3">
      <c r="P337139" s="83"/>
    </row>
    <row r="337140" spans="16:16" x14ac:dyDescent="0.3">
      <c r="P337140" s="83"/>
    </row>
    <row r="337141" spans="16:16" x14ac:dyDescent="0.3">
      <c r="P337141" s="83"/>
    </row>
    <row r="337142" spans="16:16" x14ac:dyDescent="0.3">
      <c r="P337142" s="83"/>
    </row>
    <row r="337143" spans="16:16" x14ac:dyDescent="0.3">
      <c r="P337143" s="83"/>
    </row>
    <row r="337144" spans="16:16" x14ac:dyDescent="0.3">
      <c r="P337144" s="83"/>
    </row>
    <row r="337145" spans="16:16" x14ac:dyDescent="0.3">
      <c r="P337145" s="83"/>
    </row>
    <row r="337146" spans="16:16" x14ac:dyDescent="0.3">
      <c r="P337146" s="83"/>
    </row>
    <row r="337147" spans="16:16" x14ac:dyDescent="0.3">
      <c r="P337147" s="83"/>
    </row>
    <row r="337148" spans="16:16" x14ac:dyDescent="0.3">
      <c r="P337148" s="83"/>
    </row>
    <row r="337149" spans="16:16" x14ac:dyDescent="0.3">
      <c r="P337149" s="83"/>
    </row>
    <row r="337150" spans="16:16" x14ac:dyDescent="0.3">
      <c r="P337150" s="83"/>
    </row>
    <row r="337151" spans="16:16" x14ac:dyDescent="0.3">
      <c r="P337151" s="83"/>
    </row>
    <row r="337152" spans="16:16" x14ac:dyDescent="0.3">
      <c r="P337152" s="83"/>
    </row>
    <row r="337153" spans="16:16" x14ac:dyDescent="0.3">
      <c r="P337153" s="83"/>
    </row>
    <row r="337154" spans="16:16" x14ac:dyDescent="0.3">
      <c r="P337154" s="83"/>
    </row>
    <row r="337155" spans="16:16" x14ac:dyDescent="0.3">
      <c r="P337155" s="83"/>
    </row>
    <row r="337156" spans="16:16" x14ac:dyDescent="0.3">
      <c r="P337156" s="83"/>
    </row>
    <row r="337157" spans="16:16" x14ac:dyDescent="0.3">
      <c r="P337157" s="83"/>
    </row>
    <row r="337158" spans="16:16" x14ac:dyDescent="0.3">
      <c r="P337158" s="83"/>
    </row>
    <row r="337159" spans="16:16" x14ac:dyDescent="0.3">
      <c r="P337159" s="83"/>
    </row>
    <row r="337160" spans="16:16" x14ac:dyDescent="0.3">
      <c r="P337160" s="83"/>
    </row>
    <row r="337161" spans="16:16" x14ac:dyDescent="0.3">
      <c r="P337161" s="83"/>
    </row>
    <row r="337162" spans="16:16" x14ac:dyDescent="0.3">
      <c r="P337162" s="83"/>
    </row>
    <row r="337163" spans="16:16" x14ac:dyDescent="0.3">
      <c r="P337163" s="83"/>
    </row>
    <row r="337164" spans="16:16" x14ac:dyDescent="0.3">
      <c r="P337164" s="83"/>
    </row>
    <row r="337165" spans="16:16" x14ac:dyDescent="0.3">
      <c r="P337165" s="83"/>
    </row>
    <row r="337166" spans="16:16" x14ac:dyDescent="0.3">
      <c r="P337166" s="83"/>
    </row>
    <row r="337167" spans="16:16" x14ac:dyDescent="0.3">
      <c r="P337167" s="83"/>
    </row>
    <row r="337168" spans="16:16" x14ac:dyDescent="0.3">
      <c r="P337168" s="83"/>
    </row>
    <row r="337169" spans="16:16" x14ac:dyDescent="0.3">
      <c r="P337169" s="83"/>
    </row>
    <row r="337170" spans="16:16" x14ac:dyDescent="0.3">
      <c r="P337170" s="83"/>
    </row>
    <row r="337171" spans="16:16" x14ac:dyDescent="0.3">
      <c r="P337171" s="83"/>
    </row>
    <row r="337172" spans="16:16" x14ac:dyDescent="0.3">
      <c r="P337172" s="83"/>
    </row>
    <row r="337173" spans="16:16" x14ac:dyDescent="0.3">
      <c r="P337173" s="83"/>
    </row>
    <row r="337174" spans="16:16" x14ac:dyDescent="0.3">
      <c r="P337174" s="83"/>
    </row>
    <row r="337175" spans="16:16" x14ac:dyDescent="0.3">
      <c r="P337175" s="83"/>
    </row>
    <row r="337176" spans="16:16" x14ac:dyDescent="0.3">
      <c r="P337176" s="83"/>
    </row>
    <row r="337177" spans="16:16" x14ac:dyDescent="0.3">
      <c r="P337177" s="83"/>
    </row>
    <row r="337178" spans="16:16" x14ac:dyDescent="0.3">
      <c r="P337178" s="83"/>
    </row>
    <row r="337179" spans="16:16" x14ac:dyDescent="0.3">
      <c r="P337179" s="83"/>
    </row>
    <row r="337180" spans="16:16" x14ac:dyDescent="0.3">
      <c r="P337180" s="83"/>
    </row>
    <row r="337181" spans="16:16" x14ac:dyDescent="0.3">
      <c r="P337181" s="83"/>
    </row>
    <row r="337182" spans="16:16" x14ac:dyDescent="0.3">
      <c r="P337182" s="83"/>
    </row>
    <row r="337183" spans="16:16" x14ac:dyDescent="0.3">
      <c r="P337183" s="83"/>
    </row>
    <row r="337184" spans="16:16" x14ac:dyDescent="0.3">
      <c r="P337184" s="83"/>
    </row>
    <row r="337185" spans="16:16" x14ac:dyDescent="0.3">
      <c r="P337185" s="83"/>
    </row>
    <row r="337186" spans="16:16" x14ac:dyDescent="0.3">
      <c r="P337186" s="83"/>
    </row>
    <row r="337187" spans="16:16" x14ac:dyDescent="0.3">
      <c r="P337187" s="83"/>
    </row>
    <row r="337188" spans="16:16" x14ac:dyDescent="0.3">
      <c r="P337188" s="83"/>
    </row>
    <row r="337189" spans="16:16" x14ac:dyDescent="0.3">
      <c r="P337189" s="83"/>
    </row>
    <row r="337190" spans="16:16" x14ac:dyDescent="0.3">
      <c r="P337190" s="83"/>
    </row>
    <row r="337191" spans="16:16" x14ac:dyDescent="0.3">
      <c r="P337191" s="83"/>
    </row>
    <row r="337192" spans="16:16" x14ac:dyDescent="0.3">
      <c r="P337192" s="83"/>
    </row>
    <row r="337193" spans="16:16" x14ac:dyDescent="0.3">
      <c r="P337193" s="83"/>
    </row>
    <row r="337194" spans="16:16" x14ac:dyDescent="0.3">
      <c r="P337194" s="83"/>
    </row>
    <row r="337195" spans="16:16" x14ac:dyDescent="0.3">
      <c r="P337195" s="83"/>
    </row>
    <row r="337196" spans="16:16" x14ac:dyDescent="0.3">
      <c r="P337196" s="83"/>
    </row>
    <row r="337197" spans="16:16" x14ac:dyDescent="0.3">
      <c r="P337197" s="83"/>
    </row>
    <row r="337198" spans="16:16" x14ac:dyDescent="0.3">
      <c r="P337198" s="83"/>
    </row>
    <row r="337199" spans="16:16" x14ac:dyDescent="0.3">
      <c r="P337199" s="83"/>
    </row>
    <row r="337200" spans="16:16" x14ac:dyDescent="0.3">
      <c r="P337200" s="83"/>
    </row>
    <row r="337201" spans="16:16" x14ac:dyDescent="0.3">
      <c r="P337201" s="83"/>
    </row>
    <row r="337202" spans="16:16" x14ac:dyDescent="0.3">
      <c r="P337202" s="83"/>
    </row>
    <row r="337203" spans="16:16" x14ac:dyDescent="0.3">
      <c r="P337203" s="83"/>
    </row>
    <row r="337204" spans="16:16" x14ac:dyDescent="0.3">
      <c r="P337204" s="83"/>
    </row>
    <row r="337205" spans="16:16" x14ac:dyDescent="0.3">
      <c r="P337205" s="83"/>
    </row>
    <row r="337206" spans="16:16" x14ac:dyDescent="0.3">
      <c r="P337206" s="83"/>
    </row>
    <row r="337207" spans="16:16" x14ac:dyDescent="0.3">
      <c r="P337207" s="83"/>
    </row>
    <row r="337208" spans="16:16" x14ac:dyDescent="0.3">
      <c r="P337208" s="83"/>
    </row>
    <row r="337209" spans="16:16" x14ac:dyDescent="0.3">
      <c r="P337209" s="83"/>
    </row>
    <row r="337210" spans="16:16" x14ac:dyDescent="0.3">
      <c r="P337210" s="83"/>
    </row>
    <row r="337211" spans="16:16" x14ac:dyDescent="0.3">
      <c r="P337211" s="83"/>
    </row>
    <row r="337212" spans="16:16" x14ac:dyDescent="0.3">
      <c r="P337212" s="83"/>
    </row>
    <row r="337213" spans="16:16" x14ac:dyDescent="0.3">
      <c r="P337213" s="83"/>
    </row>
    <row r="337214" spans="16:16" x14ac:dyDescent="0.3">
      <c r="P337214" s="83"/>
    </row>
    <row r="337215" spans="16:16" x14ac:dyDescent="0.3">
      <c r="P337215" s="83"/>
    </row>
    <row r="337216" spans="16:16" x14ac:dyDescent="0.3">
      <c r="P337216" s="83"/>
    </row>
    <row r="337217" spans="16:16" x14ac:dyDescent="0.3">
      <c r="P337217" s="83"/>
    </row>
    <row r="337218" spans="16:16" x14ac:dyDescent="0.3">
      <c r="P337218" s="83"/>
    </row>
    <row r="337219" spans="16:16" x14ac:dyDescent="0.3">
      <c r="P337219" s="83"/>
    </row>
    <row r="337220" spans="16:16" x14ac:dyDescent="0.3">
      <c r="P337220" s="83"/>
    </row>
    <row r="337221" spans="16:16" x14ac:dyDescent="0.3">
      <c r="P337221" s="83"/>
    </row>
    <row r="337222" spans="16:16" x14ac:dyDescent="0.3">
      <c r="P337222" s="83"/>
    </row>
    <row r="337223" spans="16:16" x14ac:dyDescent="0.3">
      <c r="P337223" s="83"/>
    </row>
    <row r="337224" spans="16:16" x14ac:dyDescent="0.3">
      <c r="P337224" s="83"/>
    </row>
    <row r="337225" spans="16:16" x14ac:dyDescent="0.3">
      <c r="P337225" s="83"/>
    </row>
    <row r="337226" spans="16:16" x14ac:dyDescent="0.3">
      <c r="P337226" s="83"/>
    </row>
    <row r="337227" spans="16:16" x14ac:dyDescent="0.3">
      <c r="P337227" s="83"/>
    </row>
    <row r="337228" spans="16:16" x14ac:dyDescent="0.3">
      <c r="P337228" s="83"/>
    </row>
    <row r="337229" spans="16:16" x14ac:dyDescent="0.3">
      <c r="P337229" s="83"/>
    </row>
    <row r="337230" spans="16:16" x14ac:dyDescent="0.3">
      <c r="P337230" s="83"/>
    </row>
    <row r="337231" spans="16:16" x14ac:dyDescent="0.3">
      <c r="P337231" s="83"/>
    </row>
    <row r="337232" spans="16:16" x14ac:dyDescent="0.3">
      <c r="P337232" s="83"/>
    </row>
    <row r="337233" spans="16:16" x14ac:dyDescent="0.3">
      <c r="P337233" s="83"/>
    </row>
    <row r="337234" spans="16:16" x14ac:dyDescent="0.3">
      <c r="P337234" s="83"/>
    </row>
    <row r="337235" spans="16:16" x14ac:dyDescent="0.3">
      <c r="P337235" s="83"/>
    </row>
    <row r="337236" spans="16:16" x14ac:dyDescent="0.3">
      <c r="P337236" s="83"/>
    </row>
    <row r="337237" spans="16:16" x14ac:dyDescent="0.3">
      <c r="P337237" s="83"/>
    </row>
    <row r="337238" spans="16:16" x14ac:dyDescent="0.3">
      <c r="P337238" s="83"/>
    </row>
    <row r="337239" spans="16:16" x14ac:dyDescent="0.3">
      <c r="P337239" s="83"/>
    </row>
    <row r="337240" spans="16:16" x14ac:dyDescent="0.3">
      <c r="P337240" s="83"/>
    </row>
    <row r="337241" spans="16:16" x14ac:dyDescent="0.3">
      <c r="P337241" s="83"/>
    </row>
    <row r="337242" spans="16:16" x14ac:dyDescent="0.3">
      <c r="P337242" s="83"/>
    </row>
    <row r="337243" spans="16:16" x14ac:dyDescent="0.3">
      <c r="P337243" s="83"/>
    </row>
    <row r="337244" spans="16:16" x14ac:dyDescent="0.3">
      <c r="P337244" s="83"/>
    </row>
    <row r="337245" spans="16:16" x14ac:dyDescent="0.3">
      <c r="P337245" s="83"/>
    </row>
    <row r="337246" spans="16:16" x14ac:dyDescent="0.3">
      <c r="P337246" s="83"/>
    </row>
    <row r="337247" spans="16:16" x14ac:dyDescent="0.3">
      <c r="P337247" s="83"/>
    </row>
    <row r="337248" spans="16:16" x14ac:dyDescent="0.3">
      <c r="P337248" s="83"/>
    </row>
    <row r="337249" spans="16:16" x14ac:dyDescent="0.3">
      <c r="P337249" s="83"/>
    </row>
    <row r="337250" spans="16:16" x14ac:dyDescent="0.3">
      <c r="P337250" s="83"/>
    </row>
    <row r="337251" spans="16:16" x14ac:dyDescent="0.3">
      <c r="P337251" s="83"/>
    </row>
    <row r="337252" spans="16:16" x14ac:dyDescent="0.3">
      <c r="P337252" s="83"/>
    </row>
    <row r="337253" spans="16:16" x14ac:dyDescent="0.3">
      <c r="P337253" s="83"/>
    </row>
    <row r="337254" spans="16:16" x14ac:dyDescent="0.3">
      <c r="P337254" s="83"/>
    </row>
    <row r="337255" spans="16:16" x14ac:dyDescent="0.3">
      <c r="P337255" s="83"/>
    </row>
    <row r="337256" spans="16:16" x14ac:dyDescent="0.3">
      <c r="P337256" s="83"/>
    </row>
    <row r="337257" spans="16:16" x14ac:dyDescent="0.3">
      <c r="P337257" s="83"/>
    </row>
    <row r="337258" spans="16:16" x14ac:dyDescent="0.3">
      <c r="P337258" s="83"/>
    </row>
    <row r="337259" spans="16:16" x14ac:dyDescent="0.3">
      <c r="P337259" s="83"/>
    </row>
    <row r="337260" spans="16:16" x14ac:dyDescent="0.3">
      <c r="P337260" s="83"/>
    </row>
    <row r="337261" spans="16:16" x14ac:dyDescent="0.3">
      <c r="P337261" s="83"/>
    </row>
    <row r="337262" spans="16:16" x14ac:dyDescent="0.3">
      <c r="P337262" s="83"/>
    </row>
    <row r="337263" spans="16:16" x14ac:dyDescent="0.3">
      <c r="P337263" s="83"/>
    </row>
    <row r="337264" spans="16:16" x14ac:dyDescent="0.3">
      <c r="P337264" s="83"/>
    </row>
    <row r="337265" spans="16:16" x14ac:dyDescent="0.3">
      <c r="P337265" s="83"/>
    </row>
    <row r="337266" spans="16:16" x14ac:dyDescent="0.3">
      <c r="P337266" s="83"/>
    </row>
    <row r="337267" spans="16:16" x14ac:dyDescent="0.3">
      <c r="P337267" s="83"/>
    </row>
    <row r="337268" spans="16:16" x14ac:dyDescent="0.3">
      <c r="P337268" s="83"/>
    </row>
    <row r="337269" spans="16:16" x14ac:dyDescent="0.3">
      <c r="P337269" s="83"/>
    </row>
    <row r="337270" spans="16:16" x14ac:dyDescent="0.3">
      <c r="P337270" s="83"/>
    </row>
    <row r="337271" spans="16:16" x14ac:dyDescent="0.3">
      <c r="P337271" s="83"/>
    </row>
    <row r="337272" spans="16:16" x14ac:dyDescent="0.3">
      <c r="P337272" s="83"/>
    </row>
    <row r="337273" spans="16:16" x14ac:dyDescent="0.3">
      <c r="P337273" s="83"/>
    </row>
    <row r="337274" spans="16:16" x14ac:dyDescent="0.3">
      <c r="P337274" s="83"/>
    </row>
    <row r="337275" spans="16:16" x14ac:dyDescent="0.3">
      <c r="P337275" s="83"/>
    </row>
    <row r="337276" spans="16:16" x14ac:dyDescent="0.3">
      <c r="P337276" s="83"/>
    </row>
    <row r="337277" spans="16:16" x14ac:dyDescent="0.3">
      <c r="P337277" s="83"/>
    </row>
    <row r="337278" spans="16:16" x14ac:dyDescent="0.3">
      <c r="P337278" s="83"/>
    </row>
    <row r="337279" spans="16:16" x14ac:dyDescent="0.3">
      <c r="P337279" s="83"/>
    </row>
    <row r="337280" spans="16:16" x14ac:dyDescent="0.3">
      <c r="P337280" s="83"/>
    </row>
    <row r="337281" spans="16:16" x14ac:dyDescent="0.3">
      <c r="P337281" s="83"/>
    </row>
    <row r="337282" spans="16:16" x14ac:dyDescent="0.3">
      <c r="P337282" s="83"/>
    </row>
    <row r="337283" spans="16:16" x14ac:dyDescent="0.3">
      <c r="P337283" s="83"/>
    </row>
    <row r="337284" spans="16:16" x14ac:dyDescent="0.3">
      <c r="P337284" s="83"/>
    </row>
    <row r="337285" spans="16:16" x14ac:dyDescent="0.3">
      <c r="P337285" s="83"/>
    </row>
    <row r="337286" spans="16:16" x14ac:dyDescent="0.3">
      <c r="P337286" s="83"/>
    </row>
    <row r="337287" spans="16:16" x14ac:dyDescent="0.3">
      <c r="P337287" s="83"/>
    </row>
    <row r="337288" spans="16:16" x14ac:dyDescent="0.3">
      <c r="P337288" s="83"/>
    </row>
    <row r="337289" spans="16:16" x14ac:dyDescent="0.3">
      <c r="P337289" s="83"/>
    </row>
    <row r="337290" spans="16:16" x14ac:dyDescent="0.3">
      <c r="P337290" s="83"/>
    </row>
    <row r="337291" spans="16:16" x14ac:dyDescent="0.3">
      <c r="P337291" s="83"/>
    </row>
    <row r="337292" spans="16:16" x14ac:dyDescent="0.3">
      <c r="P337292" s="83"/>
    </row>
    <row r="337293" spans="16:16" x14ac:dyDescent="0.3">
      <c r="P337293" s="83"/>
    </row>
    <row r="337294" spans="16:16" x14ac:dyDescent="0.3">
      <c r="P337294" s="83"/>
    </row>
    <row r="337295" spans="16:16" x14ac:dyDescent="0.3">
      <c r="P337295" s="83"/>
    </row>
    <row r="337296" spans="16:16" x14ac:dyDescent="0.3">
      <c r="P337296" s="83"/>
    </row>
    <row r="337297" spans="16:16" x14ac:dyDescent="0.3">
      <c r="P337297" s="83"/>
    </row>
    <row r="337298" spans="16:16" x14ac:dyDescent="0.3">
      <c r="P337298" s="83"/>
    </row>
    <row r="337299" spans="16:16" x14ac:dyDescent="0.3">
      <c r="P337299" s="83"/>
    </row>
    <row r="337300" spans="16:16" x14ac:dyDescent="0.3">
      <c r="P337300" s="83"/>
    </row>
    <row r="337301" spans="16:16" x14ac:dyDescent="0.3">
      <c r="P337301" s="83"/>
    </row>
    <row r="337302" spans="16:16" x14ac:dyDescent="0.3">
      <c r="P337302" s="83"/>
    </row>
    <row r="337303" spans="16:16" x14ac:dyDescent="0.3">
      <c r="P337303" s="83"/>
    </row>
    <row r="337304" spans="16:16" x14ac:dyDescent="0.3">
      <c r="P337304" s="83"/>
    </row>
    <row r="337305" spans="16:16" x14ac:dyDescent="0.3">
      <c r="P337305" s="83"/>
    </row>
    <row r="337306" spans="16:16" x14ac:dyDescent="0.3">
      <c r="P337306" s="83"/>
    </row>
    <row r="337307" spans="16:16" x14ac:dyDescent="0.3">
      <c r="P337307" s="83"/>
    </row>
    <row r="337308" spans="16:16" x14ac:dyDescent="0.3">
      <c r="P337308" s="83"/>
    </row>
    <row r="337309" spans="16:16" x14ac:dyDescent="0.3">
      <c r="P337309" s="83"/>
    </row>
    <row r="337310" spans="16:16" x14ac:dyDescent="0.3">
      <c r="P337310" s="83"/>
    </row>
    <row r="337311" spans="16:16" x14ac:dyDescent="0.3">
      <c r="P337311" s="83"/>
    </row>
    <row r="337312" spans="16:16" x14ac:dyDescent="0.3">
      <c r="P337312" s="83"/>
    </row>
    <row r="337313" spans="16:16" x14ac:dyDescent="0.3">
      <c r="P337313" s="83"/>
    </row>
    <row r="337314" spans="16:16" x14ac:dyDescent="0.3">
      <c r="P337314" s="83"/>
    </row>
    <row r="337315" spans="16:16" x14ac:dyDescent="0.3">
      <c r="P337315" s="83"/>
    </row>
    <row r="337316" spans="16:16" x14ac:dyDescent="0.3">
      <c r="P337316" s="83"/>
    </row>
    <row r="337317" spans="16:16" x14ac:dyDescent="0.3">
      <c r="P337317" s="83"/>
    </row>
    <row r="337318" spans="16:16" x14ac:dyDescent="0.3">
      <c r="P337318" s="83"/>
    </row>
    <row r="337319" spans="16:16" x14ac:dyDescent="0.3">
      <c r="P337319" s="83"/>
    </row>
    <row r="337320" spans="16:16" x14ac:dyDescent="0.3">
      <c r="P337320" s="83"/>
    </row>
    <row r="337321" spans="16:16" x14ac:dyDescent="0.3">
      <c r="P337321" s="83"/>
    </row>
    <row r="337322" spans="16:16" x14ac:dyDescent="0.3">
      <c r="P337322" s="83"/>
    </row>
    <row r="337323" spans="16:16" x14ac:dyDescent="0.3">
      <c r="P337323" s="83"/>
    </row>
    <row r="337324" spans="16:16" x14ac:dyDescent="0.3">
      <c r="P337324" s="83"/>
    </row>
    <row r="337325" spans="16:16" x14ac:dyDescent="0.3">
      <c r="P337325" s="83"/>
    </row>
    <row r="337326" spans="16:16" x14ac:dyDescent="0.3">
      <c r="P337326" s="83"/>
    </row>
    <row r="337327" spans="16:16" x14ac:dyDescent="0.3">
      <c r="P337327" s="83"/>
    </row>
    <row r="337328" spans="16:16" x14ac:dyDescent="0.3">
      <c r="P337328" s="83"/>
    </row>
    <row r="337329" spans="16:16" x14ac:dyDescent="0.3">
      <c r="P337329" s="83"/>
    </row>
    <row r="337330" spans="16:16" x14ac:dyDescent="0.3">
      <c r="P337330" s="83"/>
    </row>
    <row r="337331" spans="16:16" x14ac:dyDescent="0.3">
      <c r="P337331" s="83"/>
    </row>
    <row r="337332" spans="16:16" x14ac:dyDescent="0.3">
      <c r="P337332" s="83"/>
    </row>
    <row r="337333" spans="16:16" x14ac:dyDescent="0.3">
      <c r="P337333" s="83"/>
    </row>
    <row r="337334" spans="16:16" x14ac:dyDescent="0.3">
      <c r="P337334" s="83"/>
    </row>
    <row r="337335" spans="16:16" x14ac:dyDescent="0.3">
      <c r="P337335" s="83"/>
    </row>
    <row r="337336" spans="16:16" x14ac:dyDescent="0.3">
      <c r="P337336" s="83"/>
    </row>
    <row r="337337" spans="16:16" x14ac:dyDescent="0.3">
      <c r="P337337" s="83"/>
    </row>
    <row r="337338" spans="16:16" x14ac:dyDescent="0.3">
      <c r="P337338" s="83"/>
    </row>
    <row r="337339" spans="16:16" x14ac:dyDescent="0.3">
      <c r="P337339" s="83"/>
    </row>
    <row r="337340" spans="16:16" x14ac:dyDescent="0.3">
      <c r="P337340" s="83"/>
    </row>
    <row r="337341" spans="16:16" x14ac:dyDescent="0.3">
      <c r="P337341" s="83"/>
    </row>
    <row r="337342" spans="16:16" x14ac:dyDescent="0.3">
      <c r="P337342" s="83"/>
    </row>
    <row r="337343" spans="16:16" x14ac:dyDescent="0.3">
      <c r="P337343" s="83"/>
    </row>
    <row r="337344" spans="16:16" x14ac:dyDescent="0.3">
      <c r="P337344" s="83"/>
    </row>
    <row r="337345" spans="16:16" x14ac:dyDescent="0.3">
      <c r="P337345" s="83"/>
    </row>
    <row r="337346" spans="16:16" x14ac:dyDescent="0.3">
      <c r="P337346" s="83"/>
    </row>
    <row r="337347" spans="16:16" x14ac:dyDescent="0.3">
      <c r="P337347" s="83"/>
    </row>
    <row r="337348" spans="16:16" x14ac:dyDescent="0.3">
      <c r="P337348" s="83"/>
    </row>
    <row r="337349" spans="16:16" x14ac:dyDescent="0.3">
      <c r="P337349" s="83"/>
    </row>
    <row r="337350" spans="16:16" x14ac:dyDescent="0.3">
      <c r="P337350" s="83"/>
    </row>
    <row r="337351" spans="16:16" x14ac:dyDescent="0.3">
      <c r="P337351" s="83"/>
    </row>
    <row r="337352" spans="16:16" x14ac:dyDescent="0.3">
      <c r="P337352" s="83"/>
    </row>
    <row r="337353" spans="16:16" x14ac:dyDescent="0.3">
      <c r="P337353" s="83"/>
    </row>
    <row r="337354" spans="16:16" x14ac:dyDescent="0.3">
      <c r="P337354" s="83"/>
    </row>
    <row r="337355" spans="16:16" x14ac:dyDescent="0.3">
      <c r="P337355" s="83"/>
    </row>
    <row r="337356" spans="16:16" x14ac:dyDescent="0.3">
      <c r="P337356" s="83"/>
    </row>
    <row r="337357" spans="16:16" x14ac:dyDescent="0.3">
      <c r="P337357" s="83"/>
    </row>
    <row r="337358" spans="16:16" x14ac:dyDescent="0.3">
      <c r="P337358" s="83"/>
    </row>
    <row r="337359" spans="16:16" x14ac:dyDescent="0.3">
      <c r="P337359" s="83"/>
    </row>
    <row r="337360" spans="16:16" x14ac:dyDescent="0.3">
      <c r="P337360" s="83"/>
    </row>
    <row r="337361" spans="16:16" x14ac:dyDescent="0.3">
      <c r="P337361" s="83"/>
    </row>
    <row r="337362" spans="16:16" x14ac:dyDescent="0.3">
      <c r="P337362" s="83"/>
    </row>
    <row r="337363" spans="16:16" x14ac:dyDescent="0.3">
      <c r="P337363" s="83"/>
    </row>
    <row r="337364" spans="16:16" x14ac:dyDescent="0.3">
      <c r="P337364" s="83"/>
    </row>
    <row r="337365" spans="16:16" x14ac:dyDescent="0.3">
      <c r="P337365" s="83"/>
    </row>
    <row r="337366" spans="16:16" x14ac:dyDescent="0.3">
      <c r="P337366" s="83"/>
    </row>
    <row r="337367" spans="16:16" x14ac:dyDescent="0.3">
      <c r="P337367" s="83"/>
    </row>
    <row r="337368" spans="16:16" x14ac:dyDescent="0.3">
      <c r="P337368" s="83"/>
    </row>
    <row r="337369" spans="16:16" x14ac:dyDescent="0.3">
      <c r="P337369" s="83"/>
    </row>
    <row r="337370" spans="16:16" x14ac:dyDescent="0.3">
      <c r="P337370" s="83"/>
    </row>
    <row r="337371" spans="16:16" x14ac:dyDescent="0.3">
      <c r="P337371" s="83"/>
    </row>
    <row r="337372" spans="16:16" x14ac:dyDescent="0.3">
      <c r="P337372" s="83"/>
    </row>
    <row r="337373" spans="16:16" x14ac:dyDescent="0.3">
      <c r="P337373" s="83"/>
    </row>
    <row r="337374" spans="16:16" x14ac:dyDescent="0.3">
      <c r="P337374" s="83"/>
    </row>
    <row r="337375" spans="16:16" x14ac:dyDescent="0.3">
      <c r="P337375" s="83"/>
    </row>
    <row r="337376" spans="16:16" x14ac:dyDescent="0.3">
      <c r="P337376" s="83"/>
    </row>
    <row r="337377" spans="16:16" x14ac:dyDescent="0.3">
      <c r="P337377" s="83"/>
    </row>
    <row r="337378" spans="16:16" x14ac:dyDescent="0.3">
      <c r="P337378" s="83"/>
    </row>
    <row r="337379" spans="16:16" x14ac:dyDescent="0.3">
      <c r="P337379" s="83"/>
    </row>
    <row r="337380" spans="16:16" x14ac:dyDescent="0.3">
      <c r="P337380" s="83"/>
    </row>
    <row r="337381" spans="16:16" x14ac:dyDescent="0.3">
      <c r="P337381" s="83"/>
    </row>
    <row r="337382" spans="16:16" x14ac:dyDescent="0.3">
      <c r="P337382" s="83"/>
    </row>
    <row r="337383" spans="16:16" x14ac:dyDescent="0.3">
      <c r="P337383" s="83"/>
    </row>
    <row r="337384" spans="16:16" x14ac:dyDescent="0.3">
      <c r="P337384" s="83"/>
    </row>
    <row r="337385" spans="16:16" x14ac:dyDescent="0.3">
      <c r="P337385" s="83"/>
    </row>
    <row r="337386" spans="16:16" x14ac:dyDescent="0.3">
      <c r="P337386" s="83"/>
    </row>
    <row r="337387" spans="16:16" x14ac:dyDescent="0.3">
      <c r="P337387" s="83"/>
    </row>
    <row r="337388" spans="16:16" x14ac:dyDescent="0.3">
      <c r="P337388" s="83"/>
    </row>
    <row r="337389" spans="16:16" x14ac:dyDescent="0.3">
      <c r="P337389" s="83"/>
    </row>
    <row r="337390" spans="16:16" x14ac:dyDescent="0.3">
      <c r="P337390" s="83"/>
    </row>
    <row r="337391" spans="16:16" x14ac:dyDescent="0.3">
      <c r="P337391" s="83"/>
    </row>
    <row r="337392" spans="16:16" x14ac:dyDescent="0.3">
      <c r="P337392" s="83"/>
    </row>
    <row r="337393" spans="16:16" x14ac:dyDescent="0.3">
      <c r="P337393" s="83"/>
    </row>
    <row r="337394" spans="16:16" x14ac:dyDescent="0.3">
      <c r="P337394" s="83"/>
    </row>
    <row r="337395" spans="16:16" x14ac:dyDescent="0.3">
      <c r="P337395" s="83"/>
    </row>
    <row r="337396" spans="16:16" x14ac:dyDescent="0.3">
      <c r="P337396" s="83"/>
    </row>
    <row r="337397" spans="16:16" x14ac:dyDescent="0.3">
      <c r="P337397" s="83"/>
    </row>
    <row r="337398" spans="16:16" x14ac:dyDescent="0.3">
      <c r="P337398" s="83"/>
    </row>
    <row r="337399" spans="16:16" x14ac:dyDescent="0.3">
      <c r="P337399" s="83"/>
    </row>
    <row r="337400" spans="16:16" x14ac:dyDescent="0.3">
      <c r="P337400" s="83"/>
    </row>
    <row r="337401" spans="16:16" x14ac:dyDescent="0.3">
      <c r="P337401" s="83"/>
    </row>
    <row r="337402" spans="16:16" x14ac:dyDescent="0.3">
      <c r="P337402" s="83"/>
    </row>
    <row r="337403" spans="16:16" x14ac:dyDescent="0.3">
      <c r="P337403" s="83"/>
    </row>
    <row r="337404" spans="16:16" x14ac:dyDescent="0.3">
      <c r="P337404" s="83"/>
    </row>
    <row r="337405" spans="16:16" x14ac:dyDescent="0.3">
      <c r="P337405" s="83"/>
    </row>
    <row r="337406" spans="16:16" x14ac:dyDescent="0.3">
      <c r="P337406" s="83"/>
    </row>
    <row r="337407" spans="16:16" x14ac:dyDescent="0.3">
      <c r="P337407" s="83"/>
    </row>
    <row r="337408" spans="16:16" x14ac:dyDescent="0.3">
      <c r="P337408" s="83"/>
    </row>
    <row r="337409" spans="16:16" x14ac:dyDescent="0.3">
      <c r="P337409" s="83"/>
    </row>
    <row r="337410" spans="16:16" x14ac:dyDescent="0.3">
      <c r="P337410" s="83"/>
    </row>
    <row r="337411" spans="16:16" x14ac:dyDescent="0.3">
      <c r="P337411" s="83"/>
    </row>
    <row r="337412" spans="16:16" x14ac:dyDescent="0.3">
      <c r="P337412" s="83"/>
    </row>
    <row r="337413" spans="16:16" x14ac:dyDescent="0.3">
      <c r="P337413" s="83"/>
    </row>
    <row r="337414" spans="16:16" x14ac:dyDescent="0.3">
      <c r="P337414" s="83"/>
    </row>
    <row r="337415" spans="16:16" x14ac:dyDescent="0.3">
      <c r="P337415" s="83"/>
    </row>
    <row r="337416" spans="16:16" x14ac:dyDescent="0.3">
      <c r="P337416" s="83"/>
    </row>
    <row r="337417" spans="16:16" x14ac:dyDescent="0.3">
      <c r="P337417" s="83"/>
    </row>
    <row r="337418" spans="16:16" x14ac:dyDescent="0.3">
      <c r="P337418" s="83"/>
    </row>
    <row r="337419" spans="16:16" x14ac:dyDescent="0.3">
      <c r="P337419" s="83"/>
    </row>
    <row r="337420" spans="16:16" x14ac:dyDescent="0.3">
      <c r="P337420" s="83"/>
    </row>
    <row r="337421" spans="16:16" x14ac:dyDescent="0.3">
      <c r="P337421" s="83"/>
    </row>
    <row r="337422" spans="16:16" x14ac:dyDescent="0.3">
      <c r="P337422" s="83"/>
    </row>
    <row r="337423" spans="16:16" x14ac:dyDescent="0.3">
      <c r="P337423" s="83"/>
    </row>
    <row r="337424" spans="16:16" x14ac:dyDescent="0.3">
      <c r="P337424" s="83"/>
    </row>
    <row r="337425" spans="16:16" x14ac:dyDescent="0.3">
      <c r="P337425" s="83"/>
    </row>
    <row r="337426" spans="16:16" x14ac:dyDescent="0.3">
      <c r="P337426" s="83"/>
    </row>
    <row r="337427" spans="16:16" x14ac:dyDescent="0.3">
      <c r="P337427" s="83"/>
    </row>
    <row r="337428" spans="16:16" x14ac:dyDescent="0.3">
      <c r="P337428" s="83"/>
    </row>
    <row r="337429" spans="16:16" x14ac:dyDescent="0.3">
      <c r="P337429" s="83"/>
    </row>
    <row r="337430" spans="16:16" x14ac:dyDescent="0.3">
      <c r="P337430" s="83"/>
    </row>
    <row r="337431" spans="16:16" x14ac:dyDescent="0.3">
      <c r="P337431" s="83"/>
    </row>
    <row r="337432" spans="16:16" x14ac:dyDescent="0.3">
      <c r="P337432" s="83"/>
    </row>
    <row r="337433" spans="16:16" x14ac:dyDescent="0.3">
      <c r="P337433" s="83"/>
    </row>
    <row r="337434" spans="16:16" x14ac:dyDescent="0.3">
      <c r="P337434" s="83"/>
    </row>
    <row r="337435" spans="16:16" x14ac:dyDescent="0.3">
      <c r="P337435" s="83"/>
    </row>
    <row r="337436" spans="16:16" x14ac:dyDescent="0.3">
      <c r="P337436" s="83"/>
    </row>
    <row r="337437" spans="16:16" x14ac:dyDescent="0.3">
      <c r="P337437" s="83"/>
    </row>
    <row r="337438" spans="16:16" x14ac:dyDescent="0.3">
      <c r="P337438" s="83"/>
    </row>
    <row r="337439" spans="16:16" x14ac:dyDescent="0.3">
      <c r="P337439" s="83"/>
    </row>
    <row r="337440" spans="16:16" x14ac:dyDescent="0.3">
      <c r="P337440" s="83"/>
    </row>
    <row r="337441" spans="16:16" x14ac:dyDescent="0.3">
      <c r="P337441" s="83"/>
    </row>
    <row r="337442" spans="16:16" x14ac:dyDescent="0.3">
      <c r="P337442" s="83"/>
    </row>
    <row r="337443" spans="16:16" x14ac:dyDescent="0.3">
      <c r="P337443" s="83"/>
    </row>
    <row r="337444" spans="16:16" x14ac:dyDescent="0.3">
      <c r="P337444" s="83"/>
    </row>
    <row r="337445" spans="16:16" x14ac:dyDescent="0.3">
      <c r="P337445" s="83"/>
    </row>
    <row r="337446" spans="16:16" x14ac:dyDescent="0.3">
      <c r="P337446" s="83"/>
    </row>
    <row r="337447" spans="16:16" x14ac:dyDescent="0.3">
      <c r="P337447" s="83"/>
    </row>
    <row r="337448" spans="16:16" x14ac:dyDescent="0.3">
      <c r="P337448" s="83"/>
    </row>
    <row r="337449" spans="16:16" x14ac:dyDescent="0.3">
      <c r="P337449" s="83"/>
    </row>
    <row r="337450" spans="16:16" x14ac:dyDescent="0.3">
      <c r="P337450" s="83"/>
    </row>
    <row r="337451" spans="16:16" x14ac:dyDescent="0.3">
      <c r="P337451" s="83"/>
    </row>
    <row r="337452" spans="16:16" x14ac:dyDescent="0.3">
      <c r="P337452" s="83"/>
    </row>
    <row r="337453" spans="16:16" x14ac:dyDescent="0.3">
      <c r="P337453" s="83"/>
    </row>
    <row r="337454" spans="16:16" x14ac:dyDescent="0.3">
      <c r="P337454" s="83"/>
    </row>
    <row r="337455" spans="16:16" x14ac:dyDescent="0.3">
      <c r="P337455" s="83"/>
    </row>
    <row r="337456" spans="16:16" x14ac:dyDescent="0.3">
      <c r="P337456" s="83"/>
    </row>
    <row r="337457" spans="16:16" x14ac:dyDescent="0.3">
      <c r="P337457" s="83"/>
    </row>
    <row r="337458" spans="16:16" x14ac:dyDescent="0.3">
      <c r="P337458" s="83"/>
    </row>
    <row r="337459" spans="16:16" x14ac:dyDescent="0.3">
      <c r="P337459" s="83"/>
    </row>
    <row r="337460" spans="16:16" x14ac:dyDescent="0.3">
      <c r="P337460" s="83"/>
    </row>
    <row r="337461" spans="16:16" x14ac:dyDescent="0.3">
      <c r="P337461" s="83"/>
    </row>
    <row r="337462" spans="16:16" x14ac:dyDescent="0.3">
      <c r="P337462" s="83"/>
    </row>
    <row r="337463" spans="16:16" x14ac:dyDescent="0.3">
      <c r="P337463" s="83"/>
    </row>
    <row r="337464" spans="16:16" x14ac:dyDescent="0.3">
      <c r="P337464" s="83"/>
    </row>
    <row r="337465" spans="16:16" x14ac:dyDescent="0.3">
      <c r="P337465" s="83"/>
    </row>
    <row r="337466" spans="16:16" x14ac:dyDescent="0.3">
      <c r="P337466" s="83"/>
    </row>
    <row r="337467" spans="16:16" x14ac:dyDescent="0.3">
      <c r="P337467" s="83"/>
    </row>
    <row r="337468" spans="16:16" x14ac:dyDescent="0.3">
      <c r="P337468" s="83"/>
    </row>
    <row r="337469" spans="16:16" x14ac:dyDescent="0.3">
      <c r="P337469" s="83"/>
    </row>
    <row r="337470" spans="16:16" x14ac:dyDescent="0.3">
      <c r="P337470" s="83"/>
    </row>
    <row r="337471" spans="16:16" x14ac:dyDescent="0.3">
      <c r="P337471" s="83"/>
    </row>
    <row r="337472" spans="16:16" x14ac:dyDescent="0.3">
      <c r="P337472" s="83"/>
    </row>
    <row r="337473" spans="16:16" x14ac:dyDescent="0.3">
      <c r="P337473" s="83"/>
    </row>
    <row r="337474" spans="16:16" x14ac:dyDescent="0.3">
      <c r="P337474" s="83"/>
    </row>
    <row r="337475" spans="16:16" x14ac:dyDescent="0.3">
      <c r="P337475" s="83"/>
    </row>
    <row r="337476" spans="16:16" x14ac:dyDescent="0.3">
      <c r="P337476" s="83"/>
    </row>
    <row r="337477" spans="16:16" x14ac:dyDescent="0.3">
      <c r="P337477" s="83"/>
    </row>
    <row r="337478" spans="16:16" x14ac:dyDescent="0.3">
      <c r="P337478" s="83"/>
    </row>
    <row r="337479" spans="16:16" x14ac:dyDescent="0.3">
      <c r="P337479" s="83"/>
    </row>
    <row r="337480" spans="16:16" x14ac:dyDescent="0.3">
      <c r="P337480" s="83"/>
    </row>
    <row r="337481" spans="16:16" x14ac:dyDescent="0.3">
      <c r="P337481" s="83"/>
    </row>
    <row r="337482" spans="16:16" x14ac:dyDescent="0.3">
      <c r="P337482" s="83"/>
    </row>
    <row r="337483" spans="16:16" x14ac:dyDescent="0.3">
      <c r="P337483" s="83"/>
    </row>
    <row r="337484" spans="16:16" x14ac:dyDescent="0.3">
      <c r="P337484" s="83"/>
    </row>
    <row r="337485" spans="16:16" x14ac:dyDescent="0.3">
      <c r="P337485" s="83"/>
    </row>
    <row r="337486" spans="16:16" x14ac:dyDescent="0.3">
      <c r="P337486" s="83"/>
    </row>
    <row r="337487" spans="16:16" x14ac:dyDescent="0.3">
      <c r="P337487" s="83"/>
    </row>
    <row r="337488" spans="16:16" x14ac:dyDescent="0.3">
      <c r="P337488" s="83"/>
    </row>
    <row r="337489" spans="16:16" x14ac:dyDescent="0.3">
      <c r="P337489" s="83"/>
    </row>
    <row r="337490" spans="16:16" x14ac:dyDescent="0.3">
      <c r="P337490" s="83"/>
    </row>
    <row r="337491" spans="16:16" x14ac:dyDescent="0.3">
      <c r="P337491" s="83"/>
    </row>
    <row r="337492" spans="16:16" x14ac:dyDescent="0.3">
      <c r="P337492" s="83"/>
    </row>
    <row r="337493" spans="16:16" x14ac:dyDescent="0.3">
      <c r="P337493" s="83"/>
    </row>
    <row r="337494" spans="16:16" x14ac:dyDescent="0.3">
      <c r="P337494" s="83"/>
    </row>
    <row r="337495" spans="16:16" x14ac:dyDescent="0.3">
      <c r="P337495" s="83"/>
    </row>
    <row r="337496" spans="16:16" x14ac:dyDescent="0.3">
      <c r="P337496" s="83"/>
    </row>
    <row r="337497" spans="16:16" x14ac:dyDescent="0.3">
      <c r="P337497" s="83"/>
    </row>
    <row r="337498" spans="16:16" x14ac:dyDescent="0.3">
      <c r="P337498" s="83"/>
    </row>
    <row r="337499" spans="16:16" x14ac:dyDescent="0.3">
      <c r="P337499" s="83"/>
    </row>
    <row r="337500" spans="16:16" x14ac:dyDescent="0.3">
      <c r="P337500" s="83"/>
    </row>
    <row r="337501" spans="16:16" x14ac:dyDescent="0.3">
      <c r="P337501" s="83"/>
    </row>
    <row r="337502" spans="16:16" x14ac:dyDescent="0.3">
      <c r="P337502" s="83"/>
    </row>
    <row r="337503" spans="16:16" x14ac:dyDescent="0.3">
      <c r="P337503" s="83"/>
    </row>
    <row r="337504" spans="16:16" x14ac:dyDescent="0.3">
      <c r="P337504" s="83"/>
    </row>
    <row r="337505" spans="16:16" x14ac:dyDescent="0.3">
      <c r="P337505" s="83"/>
    </row>
    <row r="337506" spans="16:16" x14ac:dyDescent="0.3">
      <c r="P337506" s="83"/>
    </row>
    <row r="337507" spans="16:16" x14ac:dyDescent="0.3">
      <c r="P337507" s="83"/>
    </row>
    <row r="337508" spans="16:16" x14ac:dyDescent="0.3">
      <c r="P337508" s="83"/>
    </row>
    <row r="337509" spans="16:16" x14ac:dyDescent="0.3">
      <c r="P337509" s="83"/>
    </row>
    <row r="337510" spans="16:16" x14ac:dyDescent="0.3">
      <c r="P337510" s="83"/>
    </row>
    <row r="337511" spans="16:16" x14ac:dyDescent="0.3">
      <c r="P337511" s="83"/>
    </row>
    <row r="337512" spans="16:16" x14ac:dyDescent="0.3">
      <c r="P337512" s="83"/>
    </row>
    <row r="337513" spans="16:16" x14ac:dyDescent="0.3">
      <c r="P337513" s="83"/>
    </row>
    <row r="337514" spans="16:16" x14ac:dyDescent="0.3">
      <c r="P337514" s="83"/>
    </row>
    <row r="337515" spans="16:16" x14ac:dyDescent="0.3">
      <c r="P337515" s="83"/>
    </row>
    <row r="337516" spans="16:16" x14ac:dyDescent="0.3">
      <c r="P337516" s="83"/>
    </row>
    <row r="337517" spans="16:16" x14ac:dyDescent="0.3">
      <c r="P337517" s="83"/>
    </row>
    <row r="337518" spans="16:16" x14ac:dyDescent="0.3">
      <c r="P337518" s="83"/>
    </row>
    <row r="337519" spans="16:16" x14ac:dyDescent="0.3">
      <c r="P337519" s="83"/>
    </row>
    <row r="337520" spans="16:16" x14ac:dyDescent="0.3">
      <c r="P337520" s="83"/>
    </row>
    <row r="337521" spans="16:16" x14ac:dyDescent="0.3">
      <c r="P337521" s="83"/>
    </row>
    <row r="337522" spans="16:16" x14ac:dyDescent="0.3">
      <c r="P337522" s="83"/>
    </row>
    <row r="337523" spans="16:16" x14ac:dyDescent="0.3">
      <c r="P337523" s="83"/>
    </row>
    <row r="337524" spans="16:16" x14ac:dyDescent="0.3">
      <c r="P337524" s="83"/>
    </row>
    <row r="337525" spans="16:16" x14ac:dyDescent="0.3">
      <c r="P337525" s="83"/>
    </row>
    <row r="337526" spans="16:16" x14ac:dyDescent="0.3">
      <c r="P337526" s="83"/>
    </row>
    <row r="337527" spans="16:16" x14ac:dyDescent="0.3">
      <c r="P337527" s="83"/>
    </row>
    <row r="337528" spans="16:16" x14ac:dyDescent="0.3">
      <c r="P337528" s="83"/>
    </row>
    <row r="337529" spans="16:16" x14ac:dyDescent="0.3">
      <c r="P337529" s="83"/>
    </row>
    <row r="337530" spans="16:16" x14ac:dyDescent="0.3">
      <c r="P337530" s="83"/>
    </row>
    <row r="337531" spans="16:16" x14ac:dyDescent="0.3">
      <c r="P337531" s="83"/>
    </row>
    <row r="337532" spans="16:16" x14ac:dyDescent="0.3">
      <c r="P337532" s="83"/>
    </row>
    <row r="337533" spans="16:16" x14ac:dyDescent="0.3">
      <c r="P337533" s="83"/>
    </row>
    <row r="337534" spans="16:16" x14ac:dyDescent="0.3">
      <c r="P337534" s="83"/>
    </row>
    <row r="337535" spans="16:16" x14ac:dyDescent="0.3">
      <c r="P337535" s="83"/>
    </row>
    <row r="337536" spans="16:16" x14ac:dyDescent="0.3">
      <c r="P337536" s="83"/>
    </row>
    <row r="337537" spans="16:16" x14ac:dyDescent="0.3">
      <c r="P337537" s="83"/>
    </row>
    <row r="337538" spans="16:16" x14ac:dyDescent="0.3">
      <c r="P337538" s="83"/>
    </row>
    <row r="337539" spans="16:16" x14ac:dyDescent="0.3">
      <c r="P337539" s="83"/>
    </row>
    <row r="337540" spans="16:16" x14ac:dyDescent="0.3">
      <c r="P337540" s="83"/>
    </row>
    <row r="337541" spans="16:16" x14ac:dyDescent="0.3">
      <c r="P337541" s="83"/>
    </row>
    <row r="337542" spans="16:16" x14ac:dyDescent="0.3">
      <c r="P337542" s="83"/>
    </row>
    <row r="337543" spans="16:16" x14ac:dyDescent="0.3">
      <c r="P337543" s="83"/>
    </row>
    <row r="337544" spans="16:16" x14ac:dyDescent="0.3">
      <c r="P337544" s="83"/>
    </row>
    <row r="337545" spans="16:16" x14ac:dyDescent="0.3">
      <c r="P337545" s="83"/>
    </row>
    <row r="337546" spans="16:16" x14ac:dyDescent="0.3">
      <c r="P337546" s="83"/>
    </row>
    <row r="337547" spans="16:16" x14ac:dyDescent="0.3">
      <c r="P337547" s="83"/>
    </row>
    <row r="337548" spans="16:16" x14ac:dyDescent="0.3">
      <c r="P337548" s="83"/>
    </row>
    <row r="337549" spans="16:16" x14ac:dyDescent="0.3">
      <c r="P337549" s="83"/>
    </row>
    <row r="337550" spans="16:16" x14ac:dyDescent="0.3">
      <c r="P337550" s="83"/>
    </row>
    <row r="337551" spans="16:16" x14ac:dyDescent="0.3">
      <c r="P337551" s="83"/>
    </row>
    <row r="337552" spans="16:16" x14ac:dyDescent="0.3">
      <c r="P337552" s="83"/>
    </row>
    <row r="337553" spans="16:16" x14ac:dyDescent="0.3">
      <c r="P337553" s="83"/>
    </row>
    <row r="337554" spans="16:16" x14ac:dyDescent="0.3">
      <c r="P337554" s="83"/>
    </row>
    <row r="337555" spans="16:16" x14ac:dyDescent="0.3">
      <c r="P337555" s="83"/>
    </row>
    <row r="337556" spans="16:16" x14ac:dyDescent="0.3">
      <c r="P337556" s="83"/>
    </row>
    <row r="337557" spans="16:16" x14ac:dyDescent="0.3">
      <c r="P337557" s="83"/>
    </row>
    <row r="337558" spans="16:16" x14ac:dyDescent="0.3">
      <c r="P337558" s="83"/>
    </row>
    <row r="337559" spans="16:16" x14ac:dyDescent="0.3">
      <c r="P337559" s="83"/>
    </row>
    <row r="337560" spans="16:16" x14ac:dyDescent="0.3">
      <c r="P337560" s="83"/>
    </row>
    <row r="337561" spans="16:16" x14ac:dyDescent="0.3">
      <c r="P337561" s="83"/>
    </row>
    <row r="337562" spans="16:16" x14ac:dyDescent="0.3">
      <c r="P337562" s="83"/>
    </row>
    <row r="337563" spans="16:16" x14ac:dyDescent="0.3">
      <c r="P337563" s="83"/>
    </row>
    <row r="337564" spans="16:16" x14ac:dyDescent="0.3">
      <c r="P337564" s="83"/>
    </row>
    <row r="337565" spans="16:16" x14ac:dyDescent="0.3">
      <c r="P337565" s="83"/>
    </row>
    <row r="337566" spans="16:16" x14ac:dyDescent="0.3">
      <c r="P337566" s="83"/>
    </row>
    <row r="337567" spans="16:16" x14ac:dyDescent="0.3">
      <c r="P337567" s="83"/>
    </row>
    <row r="337568" spans="16:16" x14ac:dyDescent="0.3">
      <c r="P337568" s="83"/>
    </row>
    <row r="337569" spans="16:16" x14ac:dyDescent="0.3">
      <c r="P337569" s="83"/>
    </row>
    <row r="337570" spans="16:16" x14ac:dyDescent="0.3">
      <c r="P337570" s="83"/>
    </row>
    <row r="337571" spans="16:16" x14ac:dyDescent="0.3">
      <c r="P337571" s="83"/>
    </row>
    <row r="337572" spans="16:16" x14ac:dyDescent="0.3">
      <c r="P337572" s="83"/>
    </row>
    <row r="337573" spans="16:16" x14ac:dyDescent="0.3">
      <c r="P337573" s="83"/>
    </row>
    <row r="337574" spans="16:16" x14ac:dyDescent="0.3">
      <c r="P337574" s="83"/>
    </row>
    <row r="337575" spans="16:16" x14ac:dyDescent="0.3">
      <c r="P337575" s="83"/>
    </row>
    <row r="337576" spans="16:16" x14ac:dyDescent="0.3">
      <c r="P337576" s="83"/>
    </row>
    <row r="337577" spans="16:16" x14ac:dyDescent="0.3">
      <c r="P337577" s="83"/>
    </row>
    <row r="337578" spans="16:16" x14ac:dyDescent="0.3">
      <c r="P337578" s="83"/>
    </row>
    <row r="337579" spans="16:16" x14ac:dyDescent="0.3">
      <c r="P337579" s="83"/>
    </row>
    <row r="337580" spans="16:16" x14ac:dyDescent="0.3">
      <c r="P337580" s="83"/>
    </row>
    <row r="337581" spans="16:16" x14ac:dyDescent="0.3">
      <c r="P337581" s="83"/>
    </row>
    <row r="337582" spans="16:16" x14ac:dyDescent="0.3">
      <c r="P337582" s="83"/>
    </row>
    <row r="337583" spans="16:16" x14ac:dyDescent="0.3">
      <c r="P337583" s="83"/>
    </row>
    <row r="337584" spans="16:16" x14ac:dyDescent="0.3">
      <c r="P337584" s="83"/>
    </row>
    <row r="337585" spans="16:16" x14ac:dyDescent="0.3">
      <c r="P337585" s="83"/>
    </row>
    <row r="337586" spans="16:16" x14ac:dyDescent="0.3">
      <c r="P337586" s="83"/>
    </row>
    <row r="337587" spans="16:16" x14ac:dyDescent="0.3">
      <c r="P337587" s="83"/>
    </row>
    <row r="337588" spans="16:16" x14ac:dyDescent="0.3">
      <c r="P337588" s="83"/>
    </row>
    <row r="337589" spans="16:16" x14ac:dyDescent="0.3">
      <c r="P337589" s="83"/>
    </row>
    <row r="337590" spans="16:16" x14ac:dyDescent="0.3">
      <c r="P337590" s="83"/>
    </row>
    <row r="337591" spans="16:16" x14ac:dyDescent="0.3">
      <c r="P337591" s="83"/>
    </row>
    <row r="337592" spans="16:16" x14ac:dyDescent="0.3">
      <c r="P337592" s="83"/>
    </row>
    <row r="337593" spans="16:16" x14ac:dyDescent="0.3">
      <c r="P337593" s="83"/>
    </row>
    <row r="337594" spans="16:16" x14ac:dyDescent="0.3">
      <c r="P337594" s="83"/>
    </row>
    <row r="337595" spans="16:16" x14ac:dyDescent="0.3">
      <c r="P337595" s="83"/>
    </row>
    <row r="337596" spans="16:16" x14ac:dyDescent="0.3">
      <c r="P337596" s="83"/>
    </row>
    <row r="337597" spans="16:16" x14ac:dyDescent="0.3">
      <c r="P337597" s="83"/>
    </row>
    <row r="337598" spans="16:16" x14ac:dyDescent="0.3">
      <c r="P337598" s="83"/>
    </row>
    <row r="337599" spans="16:16" x14ac:dyDescent="0.3">
      <c r="P337599" s="83"/>
    </row>
    <row r="337600" spans="16:16" x14ac:dyDescent="0.3">
      <c r="P337600" s="83"/>
    </row>
    <row r="337601" spans="16:16" x14ac:dyDescent="0.3">
      <c r="P337601" s="83"/>
    </row>
    <row r="337602" spans="16:16" x14ac:dyDescent="0.3">
      <c r="P337602" s="83"/>
    </row>
    <row r="337603" spans="16:16" x14ac:dyDescent="0.3">
      <c r="P337603" s="83"/>
    </row>
    <row r="337604" spans="16:16" x14ac:dyDescent="0.3">
      <c r="P337604" s="83"/>
    </row>
    <row r="337605" spans="16:16" x14ac:dyDescent="0.3">
      <c r="P337605" s="83"/>
    </row>
    <row r="337606" spans="16:16" x14ac:dyDescent="0.3">
      <c r="P337606" s="83"/>
    </row>
    <row r="337607" spans="16:16" x14ac:dyDescent="0.3">
      <c r="P337607" s="83"/>
    </row>
    <row r="337608" spans="16:16" x14ac:dyDescent="0.3">
      <c r="P337608" s="83"/>
    </row>
    <row r="337609" spans="16:16" x14ac:dyDescent="0.3">
      <c r="P337609" s="83"/>
    </row>
    <row r="337610" spans="16:16" x14ac:dyDescent="0.3">
      <c r="P337610" s="83"/>
    </row>
    <row r="337611" spans="16:16" x14ac:dyDescent="0.3">
      <c r="P337611" s="83"/>
    </row>
    <row r="337612" spans="16:16" x14ac:dyDescent="0.3">
      <c r="P337612" s="83"/>
    </row>
    <row r="337613" spans="16:16" x14ac:dyDescent="0.3">
      <c r="P337613" s="83"/>
    </row>
    <row r="337614" spans="16:16" x14ac:dyDescent="0.3">
      <c r="P337614" s="83"/>
    </row>
    <row r="337615" spans="16:16" x14ac:dyDescent="0.3">
      <c r="P337615" s="83"/>
    </row>
    <row r="337616" spans="16:16" x14ac:dyDescent="0.3">
      <c r="P337616" s="83"/>
    </row>
    <row r="337617" spans="16:16" x14ac:dyDescent="0.3">
      <c r="P337617" s="83"/>
    </row>
    <row r="337618" spans="16:16" x14ac:dyDescent="0.3">
      <c r="P337618" s="83"/>
    </row>
    <row r="337619" spans="16:16" x14ac:dyDescent="0.3">
      <c r="P337619" s="83"/>
    </row>
    <row r="337620" spans="16:16" x14ac:dyDescent="0.3">
      <c r="P337620" s="83"/>
    </row>
    <row r="337621" spans="16:16" x14ac:dyDescent="0.3">
      <c r="P337621" s="83"/>
    </row>
    <row r="337622" spans="16:16" x14ac:dyDescent="0.3">
      <c r="P337622" s="83"/>
    </row>
    <row r="337623" spans="16:16" x14ac:dyDescent="0.3">
      <c r="P337623" s="83"/>
    </row>
    <row r="337624" spans="16:16" x14ac:dyDescent="0.3">
      <c r="P337624" s="83"/>
    </row>
    <row r="337625" spans="16:16" x14ac:dyDescent="0.3">
      <c r="P337625" s="83"/>
    </row>
    <row r="337626" spans="16:16" x14ac:dyDescent="0.3">
      <c r="P337626" s="83"/>
    </row>
    <row r="337627" spans="16:16" x14ac:dyDescent="0.3">
      <c r="P337627" s="83"/>
    </row>
    <row r="337628" spans="16:16" x14ac:dyDescent="0.3">
      <c r="P337628" s="83"/>
    </row>
    <row r="337629" spans="16:16" x14ac:dyDescent="0.3">
      <c r="P337629" s="83"/>
    </row>
    <row r="337630" spans="16:16" x14ac:dyDescent="0.3">
      <c r="P337630" s="83"/>
    </row>
    <row r="337631" spans="16:16" x14ac:dyDescent="0.3">
      <c r="P337631" s="83"/>
    </row>
    <row r="337632" spans="16:16" x14ac:dyDescent="0.3">
      <c r="P337632" s="83"/>
    </row>
    <row r="337633" spans="16:16" x14ac:dyDescent="0.3">
      <c r="P337633" s="83"/>
    </row>
    <row r="337634" spans="16:16" x14ac:dyDescent="0.3">
      <c r="P337634" s="83"/>
    </row>
    <row r="337635" spans="16:16" x14ac:dyDescent="0.3">
      <c r="P337635" s="83"/>
    </row>
    <row r="337636" spans="16:16" x14ac:dyDescent="0.3">
      <c r="P337636" s="83"/>
    </row>
    <row r="337637" spans="16:16" x14ac:dyDescent="0.3">
      <c r="P337637" s="83"/>
    </row>
    <row r="337638" spans="16:16" x14ac:dyDescent="0.3">
      <c r="P337638" s="83"/>
    </row>
    <row r="337639" spans="16:16" x14ac:dyDescent="0.3">
      <c r="P337639" s="83"/>
    </row>
    <row r="337640" spans="16:16" x14ac:dyDescent="0.3">
      <c r="P337640" s="83"/>
    </row>
    <row r="337641" spans="16:16" x14ac:dyDescent="0.3">
      <c r="P337641" s="83"/>
    </row>
    <row r="337642" spans="16:16" x14ac:dyDescent="0.3">
      <c r="P337642" s="83"/>
    </row>
    <row r="337643" spans="16:16" x14ac:dyDescent="0.3">
      <c r="P337643" s="83"/>
    </row>
    <row r="337644" spans="16:16" x14ac:dyDescent="0.3">
      <c r="P337644" s="83"/>
    </row>
    <row r="337645" spans="16:16" x14ac:dyDescent="0.3">
      <c r="P337645" s="83"/>
    </row>
    <row r="337646" spans="16:16" x14ac:dyDescent="0.3">
      <c r="P337646" s="83"/>
    </row>
    <row r="337647" spans="16:16" x14ac:dyDescent="0.3">
      <c r="P337647" s="83"/>
    </row>
    <row r="337648" spans="16:16" x14ac:dyDescent="0.3">
      <c r="P337648" s="83"/>
    </row>
    <row r="337649" spans="16:16" x14ac:dyDescent="0.3">
      <c r="P337649" s="83"/>
    </row>
    <row r="337650" spans="16:16" x14ac:dyDescent="0.3">
      <c r="P337650" s="83"/>
    </row>
    <row r="337651" spans="16:16" x14ac:dyDescent="0.3">
      <c r="P337651" s="83"/>
    </row>
    <row r="337652" spans="16:16" x14ac:dyDescent="0.3">
      <c r="P337652" s="83"/>
    </row>
    <row r="337653" spans="16:16" x14ac:dyDescent="0.3">
      <c r="P337653" s="83"/>
    </row>
    <row r="337654" spans="16:16" x14ac:dyDescent="0.3">
      <c r="P337654" s="83"/>
    </row>
    <row r="337655" spans="16:16" x14ac:dyDescent="0.3">
      <c r="P337655" s="83"/>
    </row>
    <row r="337656" spans="16:16" x14ac:dyDescent="0.3">
      <c r="P337656" s="83"/>
    </row>
    <row r="337657" spans="16:16" x14ac:dyDescent="0.3">
      <c r="P337657" s="83"/>
    </row>
    <row r="337658" spans="16:16" x14ac:dyDescent="0.3">
      <c r="P337658" s="83"/>
    </row>
    <row r="337659" spans="16:16" x14ac:dyDescent="0.3">
      <c r="P337659" s="83"/>
    </row>
    <row r="337660" spans="16:16" x14ac:dyDescent="0.3">
      <c r="P337660" s="83"/>
    </row>
    <row r="337661" spans="16:16" x14ac:dyDescent="0.3">
      <c r="P337661" s="83"/>
    </row>
    <row r="337662" spans="16:16" x14ac:dyDescent="0.3">
      <c r="P337662" s="83"/>
    </row>
    <row r="337663" spans="16:16" x14ac:dyDescent="0.3">
      <c r="P337663" s="83"/>
    </row>
    <row r="337664" spans="16:16" x14ac:dyDescent="0.3">
      <c r="P337664" s="83"/>
    </row>
    <row r="337665" spans="16:16" x14ac:dyDescent="0.3">
      <c r="P337665" s="83"/>
    </row>
    <row r="337666" spans="16:16" x14ac:dyDescent="0.3">
      <c r="P337666" s="83"/>
    </row>
    <row r="337667" spans="16:16" x14ac:dyDescent="0.3">
      <c r="P337667" s="83"/>
    </row>
    <row r="337668" spans="16:16" x14ac:dyDescent="0.3">
      <c r="P337668" s="83"/>
    </row>
    <row r="337669" spans="16:16" x14ac:dyDescent="0.3">
      <c r="P337669" s="83"/>
    </row>
    <row r="337670" spans="16:16" x14ac:dyDescent="0.3">
      <c r="P337670" s="83"/>
    </row>
    <row r="337671" spans="16:16" x14ac:dyDescent="0.3">
      <c r="P337671" s="83"/>
    </row>
    <row r="337672" spans="16:16" x14ac:dyDescent="0.3">
      <c r="P337672" s="83"/>
    </row>
    <row r="337673" spans="16:16" x14ac:dyDescent="0.3">
      <c r="P337673" s="83"/>
    </row>
    <row r="337674" spans="16:16" x14ac:dyDescent="0.3">
      <c r="P337674" s="83"/>
    </row>
    <row r="337675" spans="16:16" x14ac:dyDescent="0.3">
      <c r="P337675" s="83"/>
    </row>
    <row r="337676" spans="16:16" x14ac:dyDescent="0.3">
      <c r="P337676" s="83"/>
    </row>
    <row r="337677" spans="16:16" x14ac:dyDescent="0.3">
      <c r="P337677" s="83"/>
    </row>
    <row r="337678" spans="16:16" x14ac:dyDescent="0.3">
      <c r="P337678" s="83"/>
    </row>
    <row r="337679" spans="16:16" x14ac:dyDescent="0.3">
      <c r="P337679" s="83"/>
    </row>
    <row r="337680" spans="16:16" x14ac:dyDescent="0.3">
      <c r="P337680" s="83"/>
    </row>
    <row r="337681" spans="16:16" x14ac:dyDescent="0.3">
      <c r="P337681" s="83"/>
    </row>
    <row r="337682" spans="16:16" x14ac:dyDescent="0.3">
      <c r="P337682" s="83"/>
    </row>
    <row r="337683" spans="16:16" x14ac:dyDescent="0.3">
      <c r="P337683" s="83"/>
    </row>
    <row r="337684" spans="16:16" x14ac:dyDescent="0.3">
      <c r="P337684" s="83"/>
    </row>
    <row r="337685" spans="16:16" x14ac:dyDescent="0.3">
      <c r="P337685" s="83"/>
    </row>
    <row r="337686" spans="16:16" x14ac:dyDescent="0.3">
      <c r="P337686" s="83"/>
    </row>
    <row r="337687" spans="16:16" x14ac:dyDescent="0.3">
      <c r="P337687" s="83"/>
    </row>
    <row r="337688" spans="16:16" x14ac:dyDescent="0.3">
      <c r="P337688" s="83"/>
    </row>
    <row r="337689" spans="16:16" x14ac:dyDescent="0.3">
      <c r="P337689" s="83"/>
    </row>
    <row r="337690" spans="16:16" x14ac:dyDescent="0.3">
      <c r="P337690" s="83"/>
    </row>
    <row r="337691" spans="16:16" x14ac:dyDescent="0.3">
      <c r="P337691" s="83"/>
    </row>
    <row r="337692" spans="16:16" x14ac:dyDescent="0.3">
      <c r="P337692" s="83"/>
    </row>
    <row r="337693" spans="16:16" x14ac:dyDescent="0.3">
      <c r="P337693" s="83"/>
    </row>
    <row r="337694" spans="16:16" x14ac:dyDescent="0.3">
      <c r="P337694" s="83"/>
    </row>
    <row r="337695" spans="16:16" x14ac:dyDescent="0.3">
      <c r="P337695" s="83"/>
    </row>
    <row r="337696" spans="16:16" x14ac:dyDescent="0.3">
      <c r="P337696" s="83"/>
    </row>
    <row r="337697" spans="16:16" x14ac:dyDescent="0.3">
      <c r="P337697" s="83"/>
    </row>
    <row r="337698" spans="16:16" x14ac:dyDescent="0.3">
      <c r="P337698" s="83"/>
    </row>
    <row r="337699" spans="16:16" x14ac:dyDescent="0.3">
      <c r="P337699" s="83"/>
    </row>
    <row r="337700" spans="16:16" x14ac:dyDescent="0.3">
      <c r="P337700" s="83"/>
    </row>
    <row r="337701" spans="16:16" x14ac:dyDescent="0.3">
      <c r="P337701" s="83"/>
    </row>
    <row r="337702" spans="16:16" x14ac:dyDescent="0.3">
      <c r="P337702" s="83"/>
    </row>
    <row r="337703" spans="16:16" x14ac:dyDescent="0.3">
      <c r="P337703" s="83"/>
    </row>
    <row r="337704" spans="16:16" x14ac:dyDescent="0.3">
      <c r="P337704" s="83"/>
    </row>
    <row r="337705" spans="16:16" x14ac:dyDescent="0.3">
      <c r="P337705" s="83"/>
    </row>
    <row r="337706" spans="16:16" x14ac:dyDescent="0.3">
      <c r="P337706" s="83"/>
    </row>
    <row r="337707" spans="16:16" x14ac:dyDescent="0.3">
      <c r="P337707" s="83"/>
    </row>
    <row r="337708" spans="16:16" x14ac:dyDescent="0.3">
      <c r="P337708" s="83"/>
    </row>
    <row r="337709" spans="16:16" x14ac:dyDescent="0.3">
      <c r="P337709" s="83"/>
    </row>
    <row r="337710" spans="16:16" x14ac:dyDescent="0.3">
      <c r="P337710" s="83"/>
    </row>
    <row r="337711" spans="16:16" x14ac:dyDescent="0.3">
      <c r="P337711" s="83"/>
    </row>
    <row r="337712" spans="16:16" x14ac:dyDescent="0.3">
      <c r="P337712" s="83"/>
    </row>
    <row r="337713" spans="16:16" x14ac:dyDescent="0.3">
      <c r="P337713" s="83"/>
    </row>
    <row r="337714" spans="16:16" x14ac:dyDescent="0.3">
      <c r="P337714" s="83"/>
    </row>
    <row r="337715" spans="16:16" x14ac:dyDescent="0.3">
      <c r="P337715" s="83"/>
    </row>
    <row r="337716" spans="16:16" x14ac:dyDescent="0.3">
      <c r="P337716" s="83"/>
    </row>
    <row r="337717" spans="16:16" x14ac:dyDescent="0.3">
      <c r="P337717" s="83"/>
    </row>
    <row r="337718" spans="16:16" x14ac:dyDescent="0.3">
      <c r="P337718" s="83"/>
    </row>
    <row r="337719" spans="16:16" x14ac:dyDescent="0.3">
      <c r="P337719" s="83"/>
    </row>
    <row r="337720" spans="16:16" x14ac:dyDescent="0.3">
      <c r="P337720" s="83"/>
    </row>
    <row r="337721" spans="16:16" x14ac:dyDescent="0.3">
      <c r="P337721" s="83"/>
    </row>
    <row r="337722" spans="16:16" x14ac:dyDescent="0.3">
      <c r="P337722" s="83"/>
    </row>
    <row r="337723" spans="16:16" x14ac:dyDescent="0.3">
      <c r="P337723" s="83"/>
    </row>
    <row r="337724" spans="16:16" x14ac:dyDescent="0.3">
      <c r="P337724" s="83"/>
    </row>
    <row r="337725" spans="16:16" x14ac:dyDescent="0.3">
      <c r="P337725" s="83"/>
    </row>
    <row r="337726" spans="16:16" x14ac:dyDescent="0.3">
      <c r="P337726" s="83"/>
    </row>
    <row r="337727" spans="16:16" x14ac:dyDescent="0.3">
      <c r="P337727" s="83"/>
    </row>
    <row r="337728" spans="16:16" x14ac:dyDescent="0.3">
      <c r="P337728" s="83"/>
    </row>
    <row r="337729" spans="16:16" x14ac:dyDescent="0.3">
      <c r="P337729" s="83"/>
    </row>
    <row r="337730" spans="16:16" x14ac:dyDescent="0.3">
      <c r="P337730" s="83"/>
    </row>
    <row r="337731" spans="16:16" x14ac:dyDescent="0.3">
      <c r="P337731" s="83"/>
    </row>
    <row r="337732" spans="16:16" x14ac:dyDescent="0.3">
      <c r="P337732" s="83"/>
    </row>
    <row r="337733" spans="16:16" x14ac:dyDescent="0.3">
      <c r="P337733" s="83"/>
    </row>
    <row r="337734" spans="16:16" x14ac:dyDescent="0.3">
      <c r="P337734" s="83"/>
    </row>
    <row r="337735" spans="16:16" x14ac:dyDescent="0.3">
      <c r="P337735" s="83"/>
    </row>
    <row r="337736" spans="16:16" x14ac:dyDescent="0.3">
      <c r="P337736" s="83"/>
    </row>
    <row r="337737" spans="16:16" x14ac:dyDescent="0.3">
      <c r="P337737" s="83"/>
    </row>
    <row r="337738" spans="16:16" x14ac:dyDescent="0.3">
      <c r="P337738" s="83"/>
    </row>
    <row r="337739" spans="16:16" x14ac:dyDescent="0.3">
      <c r="P337739" s="83"/>
    </row>
    <row r="337740" spans="16:16" x14ac:dyDescent="0.3">
      <c r="P337740" s="83"/>
    </row>
    <row r="337741" spans="16:16" x14ac:dyDescent="0.3">
      <c r="P337741" s="83"/>
    </row>
    <row r="337742" spans="16:16" x14ac:dyDescent="0.3">
      <c r="P337742" s="83"/>
    </row>
    <row r="337743" spans="16:16" x14ac:dyDescent="0.3">
      <c r="P337743" s="83"/>
    </row>
    <row r="337744" spans="16:16" x14ac:dyDescent="0.3">
      <c r="P337744" s="83"/>
    </row>
    <row r="337745" spans="16:16" x14ac:dyDescent="0.3">
      <c r="P337745" s="83"/>
    </row>
    <row r="337746" spans="16:16" x14ac:dyDescent="0.3">
      <c r="P337746" s="83"/>
    </row>
    <row r="337747" spans="16:16" x14ac:dyDescent="0.3">
      <c r="P337747" s="83"/>
    </row>
    <row r="337748" spans="16:16" x14ac:dyDescent="0.3">
      <c r="P337748" s="83"/>
    </row>
    <row r="337749" spans="16:16" x14ac:dyDescent="0.3">
      <c r="P337749" s="83"/>
    </row>
    <row r="337750" spans="16:16" x14ac:dyDescent="0.3">
      <c r="P337750" s="83"/>
    </row>
    <row r="337751" spans="16:16" x14ac:dyDescent="0.3">
      <c r="P337751" s="83"/>
    </row>
    <row r="337752" spans="16:16" x14ac:dyDescent="0.3">
      <c r="P337752" s="83"/>
    </row>
    <row r="337753" spans="16:16" x14ac:dyDescent="0.3">
      <c r="P337753" s="83"/>
    </row>
    <row r="337754" spans="16:16" x14ac:dyDescent="0.3">
      <c r="P337754" s="83"/>
    </row>
    <row r="337755" spans="16:16" x14ac:dyDescent="0.3">
      <c r="P337755" s="83"/>
    </row>
    <row r="337756" spans="16:16" x14ac:dyDescent="0.3">
      <c r="P337756" s="83"/>
    </row>
    <row r="337757" spans="16:16" x14ac:dyDescent="0.3">
      <c r="P337757" s="83"/>
    </row>
    <row r="337758" spans="16:16" x14ac:dyDescent="0.3">
      <c r="P337758" s="83"/>
    </row>
    <row r="337759" spans="16:16" x14ac:dyDescent="0.3">
      <c r="P337759" s="83"/>
    </row>
    <row r="337760" spans="16:16" x14ac:dyDescent="0.3">
      <c r="P337760" s="83"/>
    </row>
    <row r="337761" spans="16:16" x14ac:dyDescent="0.3">
      <c r="P337761" s="83"/>
    </row>
    <row r="337762" spans="16:16" x14ac:dyDescent="0.3">
      <c r="P337762" s="83"/>
    </row>
    <row r="337763" spans="16:16" x14ac:dyDescent="0.3">
      <c r="P337763" s="83"/>
    </row>
    <row r="337764" spans="16:16" x14ac:dyDescent="0.3">
      <c r="P337764" s="83"/>
    </row>
    <row r="337765" spans="16:16" x14ac:dyDescent="0.3">
      <c r="P337765" s="83"/>
    </row>
    <row r="337766" spans="16:16" x14ac:dyDescent="0.3">
      <c r="P337766" s="83"/>
    </row>
    <row r="337767" spans="16:16" x14ac:dyDescent="0.3">
      <c r="P337767" s="83"/>
    </row>
    <row r="337768" spans="16:16" x14ac:dyDescent="0.3">
      <c r="P337768" s="83"/>
    </row>
    <row r="337769" spans="16:16" x14ac:dyDescent="0.3">
      <c r="P337769" s="83"/>
    </row>
    <row r="337770" spans="16:16" x14ac:dyDescent="0.3">
      <c r="P337770" s="83"/>
    </row>
    <row r="337771" spans="16:16" x14ac:dyDescent="0.3">
      <c r="P337771" s="83"/>
    </row>
    <row r="337772" spans="16:16" x14ac:dyDescent="0.3">
      <c r="P337772" s="83"/>
    </row>
    <row r="337773" spans="16:16" x14ac:dyDescent="0.3">
      <c r="P337773" s="83"/>
    </row>
    <row r="337774" spans="16:16" x14ac:dyDescent="0.3">
      <c r="P337774" s="83"/>
    </row>
    <row r="337775" spans="16:16" x14ac:dyDescent="0.3">
      <c r="P337775" s="83"/>
    </row>
    <row r="337776" spans="16:16" x14ac:dyDescent="0.3">
      <c r="P337776" s="83"/>
    </row>
    <row r="337777" spans="16:16" x14ac:dyDescent="0.3">
      <c r="P337777" s="83"/>
    </row>
    <row r="337778" spans="16:16" x14ac:dyDescent="0.3">
      <c r="P337778" s="83"/>
    </row>
    <row r="337779" spans="16:16" x14ac:dyDescent="0.3">
      <c r="P337779" s="83"/>
    </row>
    <row r="337780" spans="16:16" x14ac:dyDescent="0.3">
      <c r="P337780" s="83"/>
    </row>
    <row r="337781" spans="16:16" x14ac:dyDescent="0.3">
      <c r="P337781" s="83"/>
    </row>
    <row r="337782" spans="16:16" x14ac:dyDescent="0.3">
      <c r="P337782" s="83"/>
    </row>
    <row r="337783" spans="16:16" x14ac:dyDescent="0.3">
      <c r="P337783" s="83"/>
    </row>
    <row r="337784" spans="16:16" x14ac:dyDescent="0.3">
      <c r="P337784" s="83"/>
    </row>
    <row r="337785" spans="16:16" x14ac:dyDescent="0.3">
      <c r="P337785" s="83"/>
    </row>
    <row r="337786" spans="16:16" x14ac:dyDescent="0.3">
      <c r="P337786" s="83"/>
    </row>
    <row r="337787" spans="16:16" x14ac:dyDescent="0.3">
      <c r="P337787" s="83"/>
    </row>
    <row r="337788" spans="16:16" x14ac:dyDescent="0.3">
      <c r="P337788" s="83"/>
    </row>
    <row r="337789" spans="16:16" x14ac:dyDescent="0.3">
      <c r="P337789" s="83"/>
    </row>
    <row r="337790" spans="16:16" x14ac:dyDescent="0.3">
      <c r="P337790" s="83"/>
    </row>
    <row r="337791" spans="16:16" x14ac:dyDescent="0.3">
      <c r="P337791" s="83"/>
    </row>
    <row r="337792" spans="16:16" x14ac:dyDescent="0.3">
      <c r="P337792" s="83"/>
    </row>
    <row r="337793" spans="16:16" x14ac:dyDescent="0.3">
      <c r="P337793" s="83"/>
    </row>
    <row r="337794" spans="16:16" x14ac:dyDescent="0.3">
      <c r="P337794" s="83"/>
    </row>
    <row r="337795" spans="16:16" x14ac:dyDescent="0.3">
      <c r="P337795" s="83"/>
    </row>
    <row r="337796" spans="16:16" x14ac:dyDescent="0.3">
      <c r="P337796" s="83"/>
    </row>
    <row r="337797" spans="16:16" x14ac:dyDescent="0.3">
      <c r="P337797" s="83"/>
    </row>
    <row r="337798" spans="16:16" x14ac:dyDescent="0.3">
      <c r="P337798" s="83"/>
    </row>
    <row r="337799" spans="16:16" x14ac:dyDescent="0.3">
      <c r="P337799" s="83"/>
    </row>
    <row r="337800" spans="16:16" x14ac:dyDescent="0.3">
      <c r="P337800" s="83"/>
    </row>
    <row r="337801" spans="16:16" x14ac:dyDescent="0.3">
      <c r="P337801" s="83"/>
    </row>
    <row r="337802" spans="16:16" x14ac:dyDescent="0.3">
      <c r="P337802" s="83"/>
    </row>
    <row r="337803" spans="16:16" x14ac:dyDescent="0.3">
      <c r="P337803" s="83"/>
    </row>
    <row r="337804" spans="16:16" x14ac:dyDescent="0.3">
      <c r="P337804" s="83"/>
    </row>
    <row r="337805" spans="16:16" x14ac:dyDescent="0.3">
      <c r="P337805" s="83"/>
    </row>
    <row r="337806" spans="16:16" x14ac:dyDescent="0.3">
      <c r="P337806" s="83"/>
    </row>
    <row r="337807" spans="16:16" x14ac:dyDescent="0.3">
      <c r="P337807" s="83"/>
    </row>
    <row r="337808" spans="16:16" x14ac:dyDescent="0.3">
      <c r="P337808" s="83"/>
    </row>
    <row r="337809" spans="16:16" x14ac:dyDescent="0.3">
      <c r="P337809" s="83"/>
    </row>
    <row r="337810" spans="16:16" x14ac:dyDescent="0.3">
      <c r="P337810" s="83"/>
    </row>
    <row r="337811" spans="16:16" x14ac:dyDescent="0.3">
      <c r="P337811" s="83"/>
    </row>
    <row r="337812" spans="16:16" x14ac:dyDescent="0.3">
      <c r="P337812" s="83"/>
    </row>
    <row r="337813" spans="16:16" x14ac:dyDescent="0.3">
      <c r="P337813" s="83"/>
    </row>
    <row r="337814" spans="16:16" x14ac:dyDescent="0.3">
      <c r="P337814" s="83"/>
    </row>
    <row r="337815" spans="16:16" x14ac:dyDescent="0.3">
      <c r="P337815" s="83"/>
    </row>
    <row r="337816" spans="16:16" x14ac:dyDescent="0.3">
      <c r="P337816" s="83"/>
    </row>
    <row r="337817" spans="16:16" x14ac:dyDescent="0.3">
      <c r="P337817" s="83"/>
    </row>
    <row r="337818" spans="16:16" x14ac:dyDescent="0.3">
      <c r="P337818" s="83"/>
    </row>
    <row r="337819" spans="16:16" x14ac:dyDescent="0.3">
      <c r="P337819" s="83"/>
    </row>
    <row r="337820" spans="16:16" x14ac:dyDescent="0.3">
      <c r="P337820" s="83"/>
    </row>
    <row r="337821" spans="16:16" x14ac:dyDescent="0.3">
      <c r="P337821" s="83"/>
    </row>
    <row r="337822" spans="16:16" x14ac:dyDescent="0.3">
      <c r="P337822" s="83"/>
    </row>
    <row r="337823" spans="16:16" x14ac:dyDescent="0.3">
      <c r="P337823" s="83"/>
    </row>
    <row r="337824" spans="16:16" x14ac:dyDescent="0.3">
      <c r="P337824" s="83"/>
    </row>
    <row r="337825" spans="16:16" x14ac:dyDescent="0.3">
      <c r="P337825" s="83"/>
    </row>
    <row r="337826" spans="16:16" x14ac:dyDescent="0.3">
      <c r="P337826" s="83"/>
    </row>
    <row r="337827" spans="16:16" x14ac:dyDescent="0.3">
      <c r="P337827" s="83"/>
    </row>
    <row r="337828" spans="16:16" x14ac:dyDescent="0.3">
      <c r="P337828" s="83"/>
    </row>
    <row r="337829" spans="16:16" x14ac:dyDescent="0.3">
      <c r="P337829" s="83"/>
    </row>
    <row r="337830" spans="16:16" x14ac:dyDescent="0.3">
      <c r="P337830" s="83"/>
    </row>
    <row r="337831" spans="16:16" x14ac:dyDescent="0.3">
      <c r="P337831" s="83"/>
    </row>
    <row r="337832" spans="16:16" x14ac:dyDescent="0.3">
      <c r="P337832" s="83"/>
    </row>
    <row r="337833" spans="16:16" x14ac:dyDescent="0.3">
      <c r="P337833" s="83"/>
    </row>
    <row r="337834" spans="16:16" x14ac:dyDescent="0.3">
      <c r="P337834" s="83"/>
    </row>
    <row r="337835" spans="16:16" x14ac:dyDescent="0.3">
      <c r="P337835" s="83"/>
    </row>
    <row r="337836" spans="16:16" x14ac:dyDescent="0.3">
      <c r="P337836" s="83"/>
    </row>
    <row r="337837" spans="16:16" x14ac:dyDescent="0.3">
      <c r="P337837" s="83"/>
    </row>
    <row r="337838" spans="16:16" x14ac:dyDescent="0.3">
      <c r="P337838" s="83"/>
    </row>
    <row r="337839" spans="16:16" x14ac:dyDescent="0.3">
      <c r="P337839" s="83"/>
    </row>
    <row r="337840" spans="16:16" x14ac:dyDescent="0.3">
      <c r="P337840" s="83"/>
    </row>
    <row r="337841" spans="16:16" x14ac:dyDescent="0.3">
      <c r="P337841" s="83"/>
    </row>
    <row r="337842" spans="16:16" x14ac:dyDescent="0.3">
      <c r="P337842" s="83"/>
    </row>
    <row r="337843" spans="16:16" x14ac:dyDescent="0.3">
      <c r="P337843" s="83"/>
    </row>
    <row r="337844" spans="16:16" x14ac:dyDescent="0.3">
      <c r="P337844" s="83"/>
    </row>
    <row r="337845" spans="16:16" x14ac:dyDescent="0.3">
      <c r="P337845" s="83"/>
    </row>
    <row r="337846" spans="16:16" x14ac:dyDescent="0.3">
      <c r="P337846" s="83"/>
    </row>
    <row r="337847" spans="16:16" x14ac:dyDescent="0.3">
      <c r="P337847" s="83"/>
    </row>
    <row r="337848" spans="16:16" x14ac:dyDescent="0.3">
      <c r="P337848" s="83"/>
    </row>
    <row r="337849" spans="16:16" x14ac:dyDescent="0.3">
      <c r="P337849" s="83"/>
    </row>
    <row r="337850" spans="16:16" x14ac:dyDescent="0.3">
      <c r="P337850" s="83"/>
    </row>
    <row r="337851" spans="16:16" x14ac:dyDescent="0.3">
      <c r="P337851" s="83"/>
    </row>
    <row r="337852" spans="16:16" x14ac:dyDescent="0.3">
      <c r="P337852" s="83"/>
    </row>
    <row r="337853" spans="16:16" x14ac:dyDescent="0.3">
      <c r="P337853" s="83"/>
    </row>
    <row r="337854" spans="16:16" x14ac:dyDescent="0.3">
      <c r="P337854" s="83"/>
    </row>
    <row r="337855" spans="16:16" x14ac:dyDescent="0.3">
      <c r="P337855" s="83"/>
    </row>
    <row r="337856" spans="16:16" x14ac:dyDescent="0.3">
      <c r="P337856" s="83"/>
    </row>
    <row r="337857" spans="16:16" x14ac:dyDescent="0.3">
      <c r="P337857" s="83"/>
    </row>
    <row r="337858" spans="16:16" x14ac:dyDescent="0.3">
      <c r="P337858" s="83"/>
    </row>
    <row r="337859" spans="16:16" x14ac:dyDescent="0.3">
      <c r="P337859" s="83"/>
    </row>
    <row r="337860" spans="16:16" x14ac:dyDescent="0.3">
      <c r="P337860" s="83"/>
    </row>
    <row r="337861" spans="16:16" x14ac:dyDescent="0.3">
      <c r="P337861" s="83"/>
    </row>
    <row r="337862" spans="16:16" x14ac:dyDescent="0.3">
      <c r="P337862" s="83"/>
    </row>
    <row r="337863" spans="16:16" x14ac:dyDescent="0.3">
      <c r="P337863" s="83"/>
    </row>
    <row r="337864" spans="16:16" x14ac:dyDescent="0.3">
      <c r="P337864" s="83"/>
    </row>
    <row r="337865" spans="16:16" x14ac:dyDescent="0.3">
      <c r="P337865" s="83"/>
    </row>
    <row r="337866" spans="16:16" x14ac:dyDescent="0.3">
      <c r="P337866" s="83"/>
    </row>
    <row r="337867" spans="16:16" x14ac:dyDescent="0.3">
      <c r="P337867" s="83"/>
    </row>
    <row r="337868" spans="16:16" x14ac:dyDescent="0.3">
      <c r="P337868" s="83"/>
    </row>
    <row r="337869" spans="16:16" x14ac:dyDescent="0.3">
      <c r="P337869" s="83"/>
    </row>
    <row r="337870" spans="16:16" x14ac:dyDescent="0.3">
      <c r="P337870" s="83"/>
    </row>
    <row r="337871" spans="16:16" x14ac:dyDescent="0.3">
      <c r="P337871" s="83"/>
    </row>
    <row r="337872" spans="16:16" x14ac:dyDescent="0.3">
      <c r="P337872" s="83"/>
    </row>
    <row r="337873" spans="16:16" x14ac:dyDescent="0.3">
      <c r="P337873" s="83"/>
    </row>
    <row r="337874" spans="16:16" x14ac:dyDescent="0.3">
      <c r="P337874" s="83"/>
    </row>
    <row r="337875" spans="16:16" x14ac:dyDescent="0.3">
      <c r="P337875" s="83"/>
    </row>
    <row r="337876" spans="16:16" x14ac:dyDescent="0.3">
      <c r="P337876" s="83"/>
    </row>
    <row r="337877" spans="16:16" x14ac:dyDescent="0.3">
      <c r="P337877" s="83"/>
    </row>
    <row r="337878" spans="16:16" x14ac:dyDescent="0.3">
      <c r="P337878" s="83"/>
    </row>
    <row r="337879" spans="16:16" x14ac:dyDescent="0.3">
      <c r="P337879" s="83"/>
    </row>
    <row r="337880" spans="16:16" x14ac:dyDescent="0.3">
      <c r="P337880" s="83"/>
    </row>
    <row r="337881" spans="16:16" x14ac:dyDescent="0.3">
      <c r="P337881" s="83"/>
    </row>
    <row r="337882" spans="16:16" x14ac:dyDescent="0.3">
      <c r="P337882" s="83"/>
    </row>
    <row r="337883" spans="16:16" x14ac:dyDescent="0.3">
      <c r="P337883" s="83"/>
    </row>
    <row r="337884" spans="16:16" x14ac:dyDescent="0.3">
      <c r="P337884" s="83"/>
    </row>
    <row r="337885" spans="16:16" x14ac:dyDescent="0.3">
      <c r="P337885" s="83"/>
    </row>
    <row r="337886" spans="16:16" x14ac:dyDescent="0.3">
      <c r="P337886" s="83"/>
    </row>
    <row r="337887" spans="16:16" x14ac:dyDescent="0.3">
      <c r="P337887" s="83"/>
    </row>
    <row r="337888" spans="16:16" x14ac:dyDescent="0.3">
      <c r="P337888" s="83"/>
    </row>
    <row r="337889" spans="16:16" x14ac:dyDescent="0.3">
      <c r="P337889" s="83"/>
    </row>
    <row r="337890" spans="16:16" x14ac:dyDescent="0.3">
      <c r="P337890" s="83"/>
    </row>
    <row r="337891" spans="16:16" x14ac:dyDescent="0.3">
      <c r="P337891" s="83"/>
    </row>
    <row r="337892" spans="16:16" x14ac:dyDescent="0.3">
      <c r="P337892" s="83"/>
    </row>
    <row r="337893" spans="16:16" x14ac:dyDescent="0.3">
      <c r="P337893" s="83"/>
    </row>
    <row r="337894" spans="16:16" x14ac:dyDescent="0.3">
      <c r="P337894" s="83"/>
    </row>
    <row r="337895" spans="16:16" x14ac:dyDescent="0.3">
      <c r="P337895" s="83"/>
    </row>
    <row r="337896" spans="16:16" x14ac:dyDescent="0.3">
      <c r="P337896" s="83"/>
    </row>
    <row r="337897" spans="16:16" x14ac:dyDescent="0.3">
      <c r="P337897" s="83"/>
    </row>
    <row r="337898" spans="16:16" x14ac:dyDescent="0.3">
      <c r="P337898" s="83"/>
    </row>
    <row r="337899" spans="16:16" x14ac:dyDescent="0.3">
      <c r="P337899" s="83"/>
    </row>
    <row r="337900" spans="16:16" x14ac:dyDescent="0.3">
      <c r="P337900" s="83"/>
    </row>
    <row r="337901" spans="16:16" x14ac:dyDescent="0.3">
      <c r="P337901" s="83"/>
    </row>
    <row r="337902" spans="16:16" x14ac:dyDescent="0.3">
      <c r="P337902" s="83"/>
    </row>
    <row r="337903" spans="16:16" x14ac:dyDescent="0.3">
      <c r="P337903" s="83"/>
    </row>
    <row r="337904" spans="16:16" x14ac:dyDescent="0.3">
      <c r="P337904" s="83"/>
    </row>
    <row r="337905" spans="16:16" x14ac:dyDescent="0.3">
      <c r="P337905" s="83"/>
    </row>
    <row r="337906" spans="16:16" x14ac:dyDescent="0.3">
      <c r="P337906" s="83"/>
    </row>
    <row r="337907" spans="16:16" x14ac:dyDescent="0.3">
      <c r="P337907" s="83"/>
    </row>
    <row r="337908" spans="16:16" x14ac:dyDescent="0.3">
      <c r="P337908" s="83"/>
    </row>
    <row r="337909" spans="16:16" x14ac:dyDescent="0.3">
      <c r="P337909" s="83"/>
    </row>
    <row r="337910" spans="16:16" x14ac:dyDescent="0.3">
      <c r="P337910" s="83"/>
    </row>
    <row r="337911" spans="16:16" x14ac:dyDescent="0.3">
      <c r="P337911" s="83"/>
    </row>
    <row r="337912" spans="16:16" x14ac:dyDescent="0.3">
      <c r="P337912" s="83"/>
    </row>
    <row r="337913" spans="16:16" x14ac:dyDescent="0.3">
      <c r="P337913" s="83"/>
    </row>
    <row r="337914" spans="16:16" x14ac:dyDescent="0.3">
      <c r="P337914" s="83"/>
    </row>
    <row r="337915" spans="16:16" x14ac:dyDescent="0.3">
      <c r="P337915" s="83"/>
    </row>
    <row r="337916" spans="16:16" x14ac:dyDescent="0.3">
      <c r="P337916" s="83"/>
    </row>
    <row r="337917" spans="16:16" x14ac:dyDescent="0.3">
      <c r="P337917" s="83"/>
    </row>
    <row r="337918" spans="16:16" x14ac:dyDescent="0.3">
      <c r="P337918" s="83"/>
    </row>
    <row r="337919" spans="16:16" x14ac:dyDescent="0.3">
      <c r="P337919" s="83"/>
    </row>
    <row r="337920" spans="16:16" x14ac:dyDescent="0.3">
      <c r="P337920" s="83"/>
    </row>
    <row r="337921" spans="16:16" x14ac:dyDescent="0.3">
      <c r="P337921" s="83"/>
    </row>
    <row r="337922" spans="16:16" x14ac:dyDescent="0.3">
      <c r="P337922" s="83"/>
    </row>
    <row r="337923" spans="16:16" x14ac:dyDescent="0.3">
      <c r="P337923" s="83"/>
    </row>
    <row r="337924" spans="16:16" x14ac:dyDescent="0.3">
      <c r="P337924" s="83"/>
    </row>
    <row r="337925" spans="16:16" x14ac:dyDescent="0.3">
      <c r="P337925" s="83"/>
    </row>
    <row r="337926" spans="16:16" x14ac:dyDescent="0.3">
      <c r="P337926" s="83"/>
    </row>
    <row r="337927" spans="16:16" x14ac:dyDescent="0.3">
      <c r="P337927" s="83"/>
    </row>
    <row r="337928" spans="16:16" x14ac:dyDescent="0.3">
      <c r="P337928" s="83"/>
    </row>
    <row r="337929" spans="16:16" x14ac:dyDescent="0.3">
      <c r="P337929" s="83"/>
    </row>
    <row r="337930" spans="16:16" x14ac:dyDescent="0.3">
      <c r="P337930" s="83"/>
    </row>
    <row r="337931" spans="16:16" x14ac:dyDescent="0.3">
      <c r="P337931" s="83"/>
    </row>
    <row r="337932" spans="16:16" x14ac:dyDescent="0.3">
      <c r="P337932" s="83"/>
    </row>
    <row r="337933" spans="16:16" x14ac:dyDescent="0.3">
      <c r="P337933" s="83"/>
    </row>
    <row r="337934" spans="16:16" x14ac:dyDescent="0.3">
      <c r="P337934" s="83"/>
    </row>
    <row r="337935" spans="16:16" x14ac:dyDescent="0.3">
      <c r="P337935" s="83"/>
    </row>
    <row r="337936" spans="16:16" x14ac:dyDescent="0.3">
      <c r="P337936" s="83"/>
    </row>
    <row r="337937" spans="16:16" x14ac:dyDescent="0.3">
      <c r="P337937" s="83"/>
    </row>
    <row r="337938" spans="16:16" x14ac:dyDescent="0.3">
      <c r="P337938" s="83"/>
    </row>
    <row r="337939" spans="16:16" x14ac:dyDescent="0.3">
      <c r="P337939" s="83"/>
    </row>
    <row r="337940" spans="16:16" x14ac:dyDescent="0.3">
      <c r="P337940" s="83"/>
    </row>
    <row r="337941" spans="16:16" x14ac:dyDescent="0.3">
      <c r="P337941" s="83"/>
    </row>
    <row r="337942" spans="16:16" x14ac:dyDescent="0.3">
      <c r="P337942" s="83"/>
    </row>
    <row r="337943" spans="16:16" x14ac:dyDescent="0.3">
      <c r="P337943" s="83"/>
    </row>
    <row r="337944" spans="16:16" x14ac:dyDescent="0.3">
      <c r="P337944" s="83"/>
    </row>
    <row r="337945" spans="16:16" x14ac:dyDescent="0.3">
      <c r="P337945" s="83"/>
    </row>
    <row r="337946" spans="16:16" x14ac:dyDescent="0.3">
      <c r="P337946" s="83"/>
    </row>
    <row r="337947" spans="16:16" x14ac:dyDescent="0.3">
      <c r="P337947" s="83"/>
    </row>
    <row r="337948" spans="16:16" x14ac:dyDescent="0.3">
      <c r="P337948" s="83"/>
    </row>
    <row r="337949" spans="16:16" x14ac:dyDescent="0.3">
      <c r="P337949" s="83"/>
    </row>
    <row r="337950" spans="16:16" x14ac:dyDescent="0.3">
      <c r="P337950" s="83"/>
    </row>
    <row r="337951" spans="16:16" x14ac:dyDescent="0.3">
      <c r="P337951" s="83"/>
    </row>
    <row r="337952" spans="16:16" x14ac:dyDescent="0.3">
      <c r="P337952" s="83"/>
    </row>
    <row r="337953" spans="16:16" x14ac:dyDescent="0.3">
      <c r="P337953" s="83"/>
    </row>
    <row r="337954" spans="16:16" x14ac:dyDescent="0.3">
      <c r="P337954" s="83"/>
    </row>
    <row r="337955" spans="16:16" x14ac:dyDescent="0.3">
      <c r="P337955" s="83"/>
    </row>
    <row r="337956" spans="16:16" x14ac:dyDescent="0.3">
      <c r="P337956" s="83"/>
    </row>
    <row r="337957" spans="16:16" x14ac:dyDescent="0.3">
      <c r="P337957" s="83"/>
    </row>
    <row r="337958" spans="16:16" x14ac:dyDescent="0.3">
      <c r="P337958" s="83"/>
    </row>
    <row r="337959" spans="16:16" x14ac:dyDescent="0.3">
      <c r="P337959" s="83"/>
    </row>
    <row r="337960" spans="16:16" x14ac:dyDescent="0.3">
      <c r="P337960" s="83"/>
    </row>
    <row r="337961" spans="16:16" x14ac:dyDescent="0.3">
      <c r="P337961" s="83"/>
    </row>
    <row r="337962" spans="16:16" x14ac:dyDescent="0.3">
      <c r="P337962" s="83"/>
    </row>
    <row r="337963" spans="16:16" x14ac:dyDescent="0.3">
      <c r="P337963" s="83"/>
    </row>
    <row r="337964" spans="16:16" x14ac:dyDescent="0.3">
      <c r="P337964" s="83"/>
    </row>
    <row r="337965" spans="16:16" x14ac:dyDescent="0.3">
      <c r="P337965" s="83"/>
    </row>
    <row r="337966" spans="16:16" x14ac:dyDescent="0.3">
      <c r="P337966" s="83"/>
    </row>
    <row r="337967" spans="16:16" x14ac:dyDescent="0.3">
      <c r="P337967" s="83"/>
    </row>
    <row r="337968" spans="16:16" x14ac:dyDescent="0.3">
      <c r="P337968" s="83"/>
    </row>
    <row r="337969" spans="16:16" x14ac:dyDescent="0.3">
      <c r="P337969" s="83"/>
    </row>
    <row r="337970" spans="16:16" x14ac:dyDescent="0.3">
      <c r="P337970" s="83"/>
    </row>
    <row r="337971" spans="16:16" x14ac:dyDescent="0.3">
      <c r="P337971" s="83"/>
    </row>
    <row r="337972" spans="16:16" x14ac:dyDescent="0.3">
      <c r="P337972" s="83"/>
    </row>
    <row r="337973" spans="16:16" x14ac:dyDescent="0.3">
      <c r="P337973" s="83"/>
    </row>
    <row r="337974" spans="16:16" x14ac:dyDescent="0.3">
      <c r="P337974" s="83"/>
    </row>
    <row r="337975" spans="16:16" x14ac:dyDescent="0.3">
      <c r="P337975" s="83"/>
    </row>
    <row r="337976" spans="16:16" x14ac:dyDescent="0.3">
      <c r="P337976" s="83"/>
    </row>
    <row r="337977" spans="16:16" x14ac:dyDescent="0.3">
      <c r="P337977" s="83"/>
    </row>
    <row r="337978" spans="16:16" x14ac:dyDescent="0.3">
      <c r="P337978" s="83"/>
    </row>
    <row r="337979" spans="16:16" x14ac:dyDescent="0.3">
      <c r="P337979" s="83"/>
    </row>
    <row r="337980" spans="16:16" x14ac:dyDescent="0.3">
      <c r="P337980" s="83"/>
    </row>
    <row r="337981" spans="16:16" x14ac:dyDescent="0.3">
      <c r="P337981" s="83"/>
    </row>
    <row r="337982" spans="16:16" x14ac:dyDescent="0.3">
      <c r="P337982" s="83"/>
    </row>
    <row r="337983" spans="16:16" x14ac:dyDescent="0.3">
      <c r="P337983" s="83"/>
    </row>
    <row r="337984" spans="16:16" x14ac:dyDescent="0.3">
      <c r="P337984" s="83"/>
    </row>
    <row r="337985" spans="16:16" x14ac:dyDescent="0.3">
      <c r="P337985" s="83"/>
    </row>
    <row r="337986" spans="16:16" x14ac:dyDescent="0.3">
      <c r="P337986" s="83"/>
    </row>
    <row r="337987" spans="16:16" x14ac:dyDescent="0.3">
      <c r="P337987" s="83"/>
    </row>
    <row r="337988" spans="16:16" x14ac:dyDescent="0.3">
      <c r="P337988" s="83"/>
    </row>
    <row r="337989" spans="16:16" x14ac:dyDescent="0.3">
      <c r="P337989" s="83"/>
    </row>
    <row r="337990" spans="16:16" x14ac:dyDescent="0.3">
      <c r="P337990" s="83"/>
    </row>
    <row r="337991" spans="16:16" x14ac:dyDescent="0.3">
      <c r="P337991" s="83"/>
    </row>
    <row r="337992" spans="16:16" x14ac:dyDescent="0.3">
      <c r="P337992" s="83"/>
    </row>
    <row r="337993" spans="16:16" x14ac:dyDescent="0.3">
      <c r="P337993" s="83"/>
    </row>
    <row r="337994" spans="16:16" x14ac:dyDescent="0.3">
      <c r="P337994" s="83"/>
    </row>
    <row r="337995" spans="16:16" x14ac:dyDescent="0.3">
      <c r="P337995" s="83"/>
    </row>
    <row r="337996" spans="16:16" x14ac:dyDescent="0.3">
      <c r="P337996" s="83"/>
    </row>
    <row r="337997" spans="16:16" x14ac:dyDescent="0.3">
      <c r="P337997" s="83"/>
    </row>
    <row r="337998" spans="16:16" x14ac:dyDescent="0.3">
      <c r="P337998" s="83"/>
    </row>
    <row r="337999" spans="16:16" x14ac:dyDescent="0.3">
      <c r="P337999" s="83"/>
    </row>
    <row r="338000" spans="16:16" x14ac:dyDescent="0.3">
      <c r="P338000" s="83"/>
    </row>
    <row r="338001" spans="16:16" x14ac:dyDescent="0.3">
      <c r="P338001" s="83"/>
    </row>
    <row r="338002" spans="16:16" x14ac:dyDescent="0.3">
      <c r="P338002" s="83"/>
    </row>
    <row r="338003" spans="16:16" x14ac:dyDescent="0.3">
      <c r="P338003" s="83"/>
    </row>
    <row r="338004" spans="16:16" x14ac:dyDescent="0.3">
      <c r="P338004" s="83"/>
    </row>
    <row r="338005" spans="16:16" x14ac:dyDescent="0.3">
      <c r="P338005" s="83"/>
    </row>
    <row r="338006" spans="16:16" x14ac:dyDescent="0.3">
      <c r="P338006" s="83"/>
    </row>
    <row r="338007" spans="16:16" x14ac:dyDescent="0.3">
      <c r="P338007" s="83"/>
    </row>
    <row r="338008" spans="16:16" x14ac:dyDescent="0.3">
      <c r="P338008" s="83"/>
    </row>
    <row r="338009" spans="16:16" x14ac:dyDescent="0.3">
      <c r="P338009" s="83"/>
    </row>
    <row r="338010" spans="16:16" x14ac:dyDescent="0.3">
      <c r="P338010" s="83"/>
    </row>
    <row r="338011" spans="16:16" x14ac:dyDescent="0.3">
      <c r="P338011" s="83"/>
    </row>
    <row r="338012" spans="16:16" x14ac:dyDescent="0.3">
      <c r="P338012" s="83"/>
    </row>
    <row r="338013" spans="16:16" x14ac:dyDescent="0.3">
      <c r="P338013" s="83"/>
    </row>
    <row r="338014" spans="16:16" x14ac:dyDescent="0.3">
      <c r="P338014" s="83"/>
    </row>
    <row r="338015" spans="16:16" x14ac:dyDescent="0.3">
      <c r="P338015" s="83"/>
    </row>
    <row r="338016" spans="16:16" x14ac:dyDescent="0.3">
      <c r="P338016" s="83"/>
    </row>
    <row r="338017" spans="16:16" x14ac:dyDescent="0.3">
      <c r="P338017" s="83"/>
    </row>
    <row r="338018" spans="16:16" x14ac:dyDescent="0.3">
      <c r="P338018" s="83"/>
    </row>
    <row r="338019" spans="16:16" x14ac:dyDescent="0.3">
      <c r="P338019" s="83"/>
    </row>
    <row r="338020" spans="16:16" x14ac:dyDescent="0.3">
      <c r="P338020" s="83"/>
    </row>
    <row r="338021" spans="16:16" x14ac:dyDescent="0.3">
      <c r="P338021" s="83"/>
    </row>
    <row r="338022" spans="16:16" x14ac:dyDescent="0.3">
      <c r="P338022" s="83"/>
    </row>
    <row r="338023" spans="16:16" x14ac:dyDescent="0.3">
      <c r="P338023" s="83"/>
    </row>
    <row r="338024" spans="16:16" x14ac:dyDescent="0.3">
      <c r="P338024" s="83"/>
    </row>
    <row r="338025" spans="16:16" x14ac:dyDescent="0.3">
      <c r="P338025" s="83"/>
    </row>
    <row r="338026" spans="16:16" x14ac:dyDescent="0.3">
      <c r="P338026" s="83"/>
    </row>
    <row r="338027" spans="16:16" x14ac:dyDescent="0.3">
      <c r="P338027" s="83"/>
    </row>
    <row r="338028" spans="16:16" x14ac:dyDescent="0.3">
      <c r="P338028" s="83"/>
    </row>
    <row r="338029" spans="16:16" x14ac:dyDescent="0.3">
      <c r="P338029" s="83"/>
    </row>
    <row r="338030" spans="16:16" x14ac:dyDescent="0.3">
      <c r="P338030" s="83"/>
    </row>
    <row r="338031" spans="16:16" x14ac:dyDescent="0.3">
      <c r="P338031" s="83"/>
    </row>
    <row r="338032" spans="16:16" x14ac:dyDescent="0.3">
      <c r="P338032" s="83"/>
    </row>
    <row r="338033" spans="16:16" x14ac:dyDescent="0.3">
      <c r="P338033" s="83"/>
    </row>
    <row r="338034" spans="16:16" x14ac:dyDescent="0.3">
      <c r="P338034" s="83"/>
    </row>
    <row r="338035" spans="16:16" x14ac:dyDescent="0.3">
      <c r="P338035" s="83"/>
    </row>
    <row r="338036" spans="16:16" x14ac:dyDescent="0.3">
      <c r="P338036" s="83"/>
    </row>
    <row r="338037" spans="16:16" x14ac:dyDescent="0.3">
      <c r="P338037" s="83"/>
    </row>
    <row r="338038" spans="16:16" x14ac:dyDescent="0.3">
      <c r="P338038" s="83"/>
    </row>
    <row r="338039" spans="16:16" x14ac:dyDescent="0.3">
      <c r="P338039" s="83"/>
    </row>
    <row r="338040" spans="16:16" x14ac:dyDescent="0.3">
      <c r="P338040" s="83"/>
    </row>
    <row r="338041" spans="16:16" x14ac:dyDescent="0.3">
      <c r="P338041" s="83"/>
    </row>
    <row r="338042" spans="16:16" x14ac:dyDescent="0.3">
      <c r="P338042" s="83"/>
    </row>
    <row r="338043" spans="16:16" x14ac:dyDescent="0.3">
      <c r="P338043" s="83"/>
    </row>
    <row r="338044" spans="16:16" x14ac:dyDescent="0.3">
      <c r="P338044" s="83"/>
    </row>
    <row r="338045" spans="16:16" x14ac:dyDescent="0.3">
      <c r="P338045" s="83"/>
    </row>
    <row r="338046" spans="16:16" x14ac:dyDescent="0.3">
      <c r="P338046" s="83"/>
    </row>
    <row r="338047" spans="16:16" x14ac:dyDescent="0.3">
      <c r="P338047" s="83"/>
    </row>
    <row r="338048" spans="16:16" x14ac:dyDescent="0.3">
      <c r="P338048" s="83"/>
    </row>
    <row r="338049" spans="16:16" x14ac:dyDescent="0.3">
      <c r="P338049" s="83"/>
    </row>
    <row r="338050" spans="16:16" x14ac:dyDescent="0.3">
      <c r="P338050" s="83"/>
    </row>
    <row r="338051" spans="16:16" x14ac:dyDescent="0.3">
      <c r="P338051" s="83"/>
    </row>
    <row r="338052" spans="16:16" x14ac:dyDescent="0.3">
      <c r="P338052" s="83"/>
    </row>
    <row r="338053" spans="16:16" x14ac:dyDescent="0.3">
      <c r="P338053" s="83"/>
    </row>
    <row r="338054" spans="16:16" x14ac:dyDescent="0.3">
      <c r="P338054" s="83"/>
    </row>
    <row r="338055" spans="16:16" x14ac:dyDescent="0.3">
      <c r="P338055" s="83"/>
    </row>
    <row r="338056" spans="16:16" x14ac:dyDescent="0.3">
      <c r="P338056" s="83"/>
    </row>
    <row r="338057" spans="16:16" x14ac:dyDescent="0.3">
      <c r="P338057" s="83"/>
    </row>
    <row r="338058" spans="16:16" x14ac:dyDescent="0.3">
      <c r="P338058" s="83"/>
    </row>
    <row r="338059" spans="16:16" x14ac:dyDescent="0.3">
      <c r="P338059" s="83"/>
    </row>
    <row r="338060" spans="16:16" x14ac:dyDescent="0.3">
      <c r="P338060" s="83"/>
    </row>
    <row r="338061" spans="16:16" x14ac:dyDescent="0.3">
      <c r="P338061" s="83"/>
    </row>
    <row r="338062" spans="16:16" x14ac:dyDescent="0.3">
      <c r="P338062" s="83"/>
    </row>
    <row r="338063" spans="16:16" x14ac:dyDescent="0.3">
      <c r="P338063" s="83"/>
    </row>
    <row r="338064" spans="16:16" x14ac:dyDescent="0.3">
      <c r="P338064" s="83"/>
    </row>
    <row r="338065" spans="16:16" x14ac:dyDescent="0.3">
      <c r="P338065" s="83"/>
    </row>
    <row r="338066" spans="16:16" x14ac:dyDescent="0.3">
      <c r="P338066" s="83"/>
    </row>
    <row r="338067" spans="16:16" x14ac:dyDescent="0.3">
      <c r="P338067" s="83"/>
    </row>
    <row r="338068" spans="16:16" x14ac:dyDescent="0.3">
      <c r="P338068" s="83"/>
    </row>
    <row r="338069" spans="16:16" x14ac:dyDescent="0.3">
      <c r="P338069" s="83"/>
    </row>
    <row r="338070" spans="16:16" x14ac:dyDescent="0.3">
      <c r="P338070" s="83"/>
    </row>
    <row r="338071" spans="16:16" x14ac:dyDescent="0.3">
      <c r="P338071" s="83"/>
    </row>
    <row r="338072" spans="16:16" x14ac:dyDescent="0.3">
      <c r="P338072" s="83"/>
    </row>
    <row r="338073" spans="16:16" x14ac:dyDescent="0.3">
      <c r="P338073" s="83"/>
    </row>
    <row r="338074" spans="16:16" x14ac:dyDescent="0.3">
      <c r="P338074" s="83"/>
    </row>
    <row r="338075" spans="16:16" x14ac:dyDescent="0.3">
      <c r="P338075" s="83"/>
    </row>
    <row r="338076" spans="16:16" x14ac:dyDescent="0.3">
      <c r="P338076" s="83"/>
    </row>
    <row r="338077" spans="16:16" x14ac:dyDescent="0.3">
      <c r="P338077" s="83"/>
    </row>
    <row r="338078" spans="16:16" x14ac:dyDescent="0.3">
      <c r="P338078" s="83"/>
    </row>
    <row r="338079" spans="16:16" x14ac:dyDescent="0.3">
      <c r="P338079" s="83"/>
    </row>
    <row r="338080" spans="16:16" x14ac:dyDescent="0.3">
      <c r="P338080" s="83"/>
    </row>
    <row r="338081" spans="16:16" x14ac:dyDescent="0.3">
      <c r="P338081" s="83"/>
    </row>
    <row r="338082" spans="16:16" x14ac:dyDescent="0.3">
      <c r="P338082" s="83"/>
    </row>
    <row r="338083" spans="16:16" x14ac:dyDescent="0.3">
      <c r="P338083" s="83"/>
    </row>
    <row r="338084" spans="16:16" x14ac:dyDescent="0.3">
      <c r="P338084" s="83"/>
    </row>
    <row r="338085" spans="16:16" x14ac:dyDescent="0.3">
      <c r="P338085" s="83"/>
    </row>
    <row r="338086" spans="16:16" x14ac:dyDescent="0.3">
      <c r="P338086" s="83"/>
    </row>
    <row r="338087" spans="16:16" x14ac:dyDescent="0.3">
      <c r="P338087" s="83"/>
    </row>
    <row r="338088" spans="16:16" x14ac:dyDescent="0.3">
      <c r="P338088" s="83"/>
    </row>
    <row r="338089" spans="16:16" x14ac:dyDescent="0.3">
      <c r="P338089" s="83"/>
    </row>
    <row r="338090" spans="16:16" x14ac:dyDescent="0.3">
      <c r="P338090" s="83"/>
    </row>
    <row r="338091" spans="16:16" x14ac:dyDescent="0.3">
      <c r="P338091" s="83"/>
    </row>
    <row r="338092" spans="16:16" x14ac:dyDescent="0.3">
      <c r="P338092" s="83"/>
    </row>
    <row r="338093" spans="16:16" x14ac:dyDescent="0.3">
      <c r="P338093" s="83"/>
    </row>
    <row r="338094" spans="16:16" x14ac:dyDescent="0.3">
      <c r="P338094" s="83"/>
    </row>
    <row r="338095" spans="16:16" x14ac:dyDescent="0.3">
      <c r="P338095" s="83"/>
    </row>
    <row r="338096" spans="16:16" x14ac:dyDescent="0.3">
      <c r="P338096" s="83"/>
    </row>
    <row r="338097" spans="16:16" x14ac:dyDescent="0.3">
      <c r="P338097" s="83"/>
    </row>
    <row r="338098" spans="16:16" x14ac:dyDescent="0.3">
      <c r="P338098" s="83"/>
    </row>
    <row r="338099" spans="16:16" x14ac:dyDescent="0.3">
      <c r="P338099" s="83"/>
    </row>
    <row r="338100" spans="16:16" x14ac:dyDescent="0.3">
      <c r="P338100" s="83"/>
    </row>
    <row r="338101" spans="16:16" x14ac:dyDescent="0.3">
      <c r="P338101" s="83"/>
    </row>
    <row r="338102" spans="16:16" x14ac:dyDescent="0.3">
      <c r="P338102" s="83"/>
    </row>
    <row r="338103" spans="16:16" x14ac:dyDescent="0.3">
      <c r="P338103" s="83"/>
    </row>
    <row r="338104" spans="16:16" x14ac:dyDescent="0.3">
      <c r="P338104" s="83"/>
    </row>
    <row r="338105" spans="16:16" x14ac:dyDescent="0.3">
      <c r="P338105" s="83"/>
    </row>
    <row r="338106" spans="16:16" x14ac:dyDescent="0.3">
      <c r="P338106" s="83"/>
    </row>
    <row r="338107" spans="16:16" x14ac:dyDescent="0.3">
      <c r="P338107" s="83"/>
    </row>
    <row r="338108" spans="16:16" x14ac:dyDescent="0.3">
      <c r="P338108" s="83"/>
    </row>
    <row r="338109" spans="16:16" x14ac:dyDescent="0.3">
      <c r="P338109" s="83"/>
    </row>
    <row r="338110" spans="16:16" x14ac:dyDescent="0.3">
      <c r="P338110" s="83"/>
    </row>
    <row r="338111" spans="16:16" x14ac:dyDescent="0.3">
      <c r="P338111" s="83"/>
    </row>
    <row r="338112" spans="16:16" x14ac:dyDescent="0.3">
      <c r="P338112" s="83"/>
    </row>
    <row r="338113" spans="16:16" x14ac:dyDescent="0.3">
      <c r="P338113" s="83"/>
    </row>
    <row r="338114" spans="16:16" x14ac:dyDescent="0.3">
      <c r="P338114" s="83"/>
    </row>
    <row r="338115" spans="16:16" x14ac:dyDescent="0.3">
      <c r="P338115" s="83"/>
    </row>
    <row r="338116" spans="16:16" x14ac:dyDescent="0.3">
      <c r="P338116" s="83"/>
    </row>
    <row r="338117" spans="16:16" x14ac:dyDescent="0.3">
      <c r="P338117" s="83"/>
    </row>
    <row r="338118" spans="16:16" x14ac:dyDescent="0.3">
      <c r="P338118" s="83"/>
    </row>
    <row r="338119" spans="16:16" x14ac:dyDescent="0.3">
      <c r="P338119" s="83"/>
    </row>
    <row r="338120" spans="16:16" x14ac:dyDescent="0.3">
      <c r="P338120" s="83"/>
    </row>
    <row r="338121" spans="16:16" x14ac:dyDescent="0.3">
      <c r="P338121" s="83"/>
    </row>
    <row r="338122" spans="16:16" x14ac:dyDescent="0.3">
      <c r="P338122" s="83"/>
    </row>
    <row r="338123" spans="16:16" x14ac:dyDescent="0.3">
      <c r="P338123" s="83"/>
    </row>
    <row r="338124" spans="16:16" x14ac:dyDescent="0.3">
      <c r="P338124" s="83"/>
    </row>
    <row r="338125" spans="16:16" x14ac:dyDescent="0.3">
      <c r="P338125" s="83"/>
    </row>
    <row r="338126" spans="16:16" x14ac:dyDescent="0.3">
      <c r="P338126" s="83"/>
    </row>
    <row r="338127" spans="16:16" x14ac:dyDescent="0.3">
      <c r="P338127" s="83"/>
    </row>
    <row r="338128" spans="16:16" x14ac:dyDescent="0.3">
      <c r="P338128" s="83"/>
    </row>
    <row r="338129" spans="16:16" x14ac:dyDescent="0.3">
      <c r="P338129" s="83"/>
    </row>
    <row r="338130" spans="16:16" x14ac:dyDescent="0.3">
      <c r="P338130" s="83"/>
    </row>
    <row r="338131" spans="16:16" x14ac:dyDescent="0.3">
      <c r="P338131" s="83"/>
    </row>
    <row r="338132" spans="16:16" x14ac:dyDescent="0.3">
      <c r="P338132" s="83"/>
    </row>
    <row r="338133" spans="16:16" x14ac:dyDescent="0.3">
      <c r="P338133" s="83"/>
    </row>
    <row r="338134" spans="16:16" x14ac:dyDescent="0.3">
      <c r="P338134" s="83"/>
    </row>
    <row r="338135" spans="16:16" x14ac:dyDescent="0.3">
      <c r="P338135" s="83"/>
    </row>
    <row r="338136" spans="16:16" x14ac:dyDescent="0.3">
      <c r="P338136" s="83"/>
    </row>
    <row r="338137" spans="16:16" x14ac:dyDescent="0.3">
      <c r="P338137" s="83"/>
    </row>
    <row r="338138" spans="16:16" x14ac:dyDescent="0.3">
      <c r="P338138" s="83"/>
    </row>
    <row r="338139" spans="16:16" x14ac:dyDescent="0.3">
      <c r="P338139" s="83"/>
    </row>
    <row r="338140" spans="16:16" x14ac:dyDescent="0.3">
      <c r="P338140" s="83"/>
    </row>
    <row r="338141" spans="16:16" x14ac:dyDescent="0.3">
      <c r="P338141" s="83"/>
    </row>
    <row r="338142" spans="16:16" x14ac:dyDescent="0.3">
      <c r="P338142" s="83"/>
    </row>
    <row r="338143" spans="16:16" x14ac:dyDescent="0.3">
      <c r="P338143" s="83"/>
    </row>
    <row r="338144" spans="16:16" x14ac:dyDescent="0.3">
      <c r="P338144" s="83"/>
    </row>
    <row r="338145" spans="16:16" x14ac:dyDescent="0.3">
      <c r="P338145" s="83"/>
    </row>
    <row r="338146" spans="16:16" x14ac:dyDescent="0.3">
      <c r="P338146" s="83"/>
    </row>
    <row r="338147" spans="16:16" x14ac:dyDescent="0.3">
      <c r="P338147" s="83"/>
    </row>
    <row r="338148" spans="16:16" x14ac:dyDescent="0.3">
      <c r="P338148" s="83"/>
    </row>
    <row r="338149" spans="16:16" x14ac:dyDescent="0.3">
      <c r="P338149" s="83"/>
    </row>
    <row r="338150" spans="16:16" x14ac:dyDescent="0.3">
      <c r="P338150" s="83"/>
    </row>
    <row r="338151" spans="16:16" x14ac:dyDescent="0.3">
      <c r="P338151" s="83"/>
    </row>
    <row r="338152" spans="16:16" x14ac:dyDescent="0.3">
      <c r="P338152" s="83"/>
    </row>
    <row r="338153" spans="16:16" x14ac:dyDescent="0.3">
      <c r="P338153" s="83"/>
    </row>
    <row r="338154" spans="16:16" x14ac:dyDescent="0.3">
      <c r="P338154" s="83"/>
    </row>
    <row r="338155" spans="16:16" x14ac:dyDescent="0.3">
      <c r="P338155" s="83"/>
    </row>
    <row r="338156" spans="16:16" x14ac:dyDescent="0.3">
      <c r="P338156" s="83"/>
    </row>
    <row r="338157" spans="16:16" x14ac:dyDescent="0.3">
      <c r="P338157" s="83"/>
    </row>
    <row r="338158" spans="16:16" x14ac:dyDescent="0.3">
      <c r="P338158" s="83"/>
    </row>
    <row r="338159" spans="16:16" x14ac:dyDescent="0.3">
      <c r="P338159" s="83"/>
    </row>
    <row r="338160" spans="16:16" x14ac:dyDescent="0.3">
      <c r="P338160" s="83"/>
    </row>
    <row r="338161" spans="16:16" x14ac:dyDescent="0.3">
      <c r="P338161" s="83"/>
    </row>
    <row r="338162" spans="16:16" x14ac:dyDescent="0.3">
      <c r="P338162" s="83"/>
    </row>
    <row r="338163" spans="16:16" x14ac:dyDescent="0.3">
      <c r="P338163" s="83"/>
    </row>
    <row r="338164" spans="16:16" x14ac:dyDescent="0.3">
      <c r="P338164" s="83"/>
    </row>
    <row r="338165" spans="16:16" x14ac:dyDescent="0.3">
      <c r="P338165" s="83"/>
    </row>
    <row r="338166" spans="16:16" x14ac:dyDescent="0.3">
      <c r="P338166" s="83"/>
    </row>
    <row r="338167" spans="16:16" x14ac:dyDescent="0.3">
      <c r="P338167" s="83"/>
    </row>
    <row r="338168" spans="16:16" x14ac:dyDescent="0.3">
      <c r="P338168" s="83"/>
    </row>
    <row r="338169" spans="16:16" x14ac:dyDescent="0.3">
      <c r="P338169" s="83"/>
    </row>
    <row r="338170" spans="16:16" x14ac:dyDescent="0.3">
      <c r="P338170" s="83"/>
    </row>
    <row r="338171" spans="16:16" x14ac:dyDescent="0.3">
      <c r="P338171" s="83"/>
    </row>
    <row r="338172" spans="16:16" x14ac:dyDescent="0.3">
      <c r="P338172" s="83"/>
    </row>
    <row r="338173" spans="16:16" x14ac:dyDescent="0.3">
      <c r="P338173" s="83"/>
    </row>
    <row r="338174" spans="16:16" x14ac:dyDescent="0.3">
      <c r="P338174" s="83"/>
    </row>
    <row r="338175" spans="16:16" x14ac:dyDescent="0.3">
      <c r="P338175" s="83"/>
    </row>
    <row r="338176" spans="16:16" x14ac:dyDescent="0.3">
      <c r="P338176" s="83"/>
    </row>
    <row r="338177" spans="16:16" x14ac:dyDescent="0.3">
      <c r="P338177" s="83"/>
    </row>
    <row r="338178" spans="16:16" x14ac:dyDescent="0.3">
      <c r="P338178" s="83"/>
    </row>
    <row r="338179" spans="16:16" x14ac:dyDescent="0.3">
      <c r="P338179" s="83"/>
    </row>
    <row r="338180" spans="16:16" x14ac:dyDescent="0.3">
      <c r="P338180" s="83"/>
    </row>
    <row r="338181" spans="16:16" x14ac:dyDescent="0.3">
      <c r="P338181" s="83"/>
    </row>
    <row r="338182" spans="16:16" x14ac:dyDescent="0.3">
      <c r="P338182" s="83"/>
    </row>
    <row r="338183" spans="16:16" x14ac:dyDescent="0.3">
      <c r="P338183" s="83"/>
    </row>
    <row r="338184" spans="16:16" x14ac:dyDescent="0.3">
      <c r="P338184" s="83"/>
    </row>
    <row r="338185" spans="16:16" x14ac:dyDescent="0.3">
      <c r="P338185" s="83"/>
    </row>
    <row r="338186" spans="16:16" x14ac:dyDescent="0.3">
      <c r="P338186" s="83"/>
    </row>
    <row r="338187" spans="16:16" x14ac:dyDescent="0.3">
      <c r="P338187" s="83"/>
    </row>
    <row r="338188" spans="16:16" x14ac:dyDescent="0.3">
      <c r="P338188" s="83"/>
    </row>
    <row r="338189" spans="16:16" x14ac:dyDescent="0.3">
      <c r="P338189" s="83"/>
    </row>
    <row r="338190" spans="16:16" x14ac:dyDescent="0.3">
      <c r="P338190" s="83"/>
    </row>
    <row r="338191" spans="16:16" x14ac:dyDescent="0.3">
      <c r="P338191" s="83"/>
    </row>
    <row r="338192" spans="16:16" x14ac:dyDescent="0.3">
      <c r="P338192" s="83"/>
    </row>
    <row r="338193" spans="16:16" x14ac:dyDescent="0.3">
      <c r="P338193" s="83"/>
    </row>
    <row r="338194" spans="16:16" x14ac:dyDescent="0.3">
      <c r="P338194" s="83"/>
    </row>
    <row r="338195" spans="16:16" x14ac:dyDescent="0.3">
      <c r="P338195" s="83"/>
    </row>
    <row r="338196" spans="16:16" x14ac:dyDescent="0.3">
      <c r="P338196" s="83"/>
    </row>
    <row r="338197" spans="16:16" x14ac:dyDescent="0.3">
      <c r="P338197" s="83"/>
    </row>
    <row r="338198" spans="16:16" x14ac:dyDescent="0.3">
      <c r="P338198" s="83"/>
    </row>
    <row r="338199" spans="16:16" x14ac:dyDescent="0.3">
      <c r="P338199" s="83"/>
    </row>
    <row r="338200" spans="16:16" x14ac:dyDescent="0.3">
      <c r="P338200" s="83"/>
    </row>
    <row r="338201" spans="16:16" x14ac:dyDescent="0.3">
      <c r="P338201" s="83"/>
    </row>
    <row r="338202" spans="16:16" x14ac:dyDescent="0.3">
      <c r="P338202" s="83"/>
    </row>
    <row r="338203" spans="16:16" x14ac:dyDescent="0.3">
      <c r="P338203" s="83"/>
    </row>
    <row r="338204" spans="16:16" x14ac:dyDescent="0.3">
      <c r="P338204" s="83"/>
    </row>
    <row r="338205" spans="16:16" x14ac:dyDescent="0.3">
      <c r="P338205" s="83"/>
    </row>
    <row r="338206" spans="16:16" x14ac:dyDescent="0.3">
      <c r="P338206" s="83"/>
    </row>
    <row r="338207" spans="16:16" x14ac:dyDescent="0.3">
      <c r="P338207" s="83"/>
    </row>
    <row r="338208" spans="16:16" x14ac:dyDescent="0.3">
      <c r="P338208" s="83"/>
    </row>
    <row r="338209" spans="16:16" x14ac:dyDescent="0.3">
      <c r="P338209" s="83"/>
    </row>
    <row r="338210" spans="16:16" x14ac:dyDescent="0.3">
      <c r="P338210" s="83"/>
    </row>
    <row r="338211" spans="16:16" x14ac:dyDescent="0.3">
      <c r="P338211" s="83"/>
    </row>
    <row r="338212" spans="16:16" x14ac:dyDescent="0.3">
      <c r="P338212" s="83"/>
    </row>
    <row r="338213" spans="16:16" x14ac:dyDescent="0.3">
      <c r="P338213" s="83"/>
    </row>
    <row r="338214" spans="16:16" x14ac:dyDescent="0.3">
      <c r="P338214" s="83"/>
    </row>
    <row r="338215" spans="16:16" x14ac:dyDescent="0.3">
      <c r="P338215" s="83"/>
    </row>
    <row r="338216" spans="16:16" x14ac:dyDescent="0.3">
      <c r="P338216" s="83"/>
    </row>
    <row r="338217" spans="16:16" x14ac:dyDescent="0.3">
      <c r="P338217" s="83"/>
    </row>
    <row r="338218" spans="16:16" x14ac:dyDescent="0.3">
      <c r="P338218" s="83"/>
    </row>
    <row r="338219" spans="16:16" x14ac:dyDescent="0.3">
      <c r="P338219" s="83"/>
    </row>
    <row r="338220" spans="16:16" x14ac:dyDescent="0.3">
      <c r="P338220" s="83"/>
    </row>
    <row r="338221" spans="16:16" x14ac:dyDescent="0.3">
      <c r="P338221" s="83"/>
    </row>
    <row r="338222" spans="16:16" x14ac:dyDescent="0.3">
      <c r="P338222" s="83"/>
    </row>
    <row r="338223" spans="16:16" x14ac:dyDescent="0.3">
      <c r="P338223" s="83"/>
    </row>
    <row r="338224" spans="16:16" x14ac:dyDescent="0.3">
      <c r="P338224" s="83"/>
    </row>
    <row r="338225" spans="16:16" x14ac:dyDescent="0.3">
      <c r="P338225" s="83"/>
    </row>
    <row r="338226" spans="16:16" x14ac:dyDescent="0.3">
      <c r="P338226" s="83"/>
    </row>
    <row r="338227" spans="16:16" x14ac:dyDescent="0.3">
      <c r="P338227" s="83"/>
    </row>
    <row r="338228" spans="16:16" x14ac:dyDescent="0.3">
      <c r="P338228" s="83"/>
    </row>
    <row r="338229" spans="16:16" x14ac:dyDescent="0.3">
      <c r="P338229" s="83"/>
    </row>
    <row r="338230" spans="16:16" x14ac:dyDescent="0.3">
      <c r="P338230" s="83"/>
    </row>
    <row r="338231" spans="16:16" x14ac:dyDescent="0.3">
      <c r="P338231" s="83"/>
    </row>
    <row r="338232" spans="16:16" x14ac:dyDescent="0.3">
      <c r="P338232" s="83"/>
    </row>
    <row r="338233" spans="16:16" x14ac:dyDescent="0.3">
      <c r="P338233" s="83"/>
    </row>
    <row r="338234" spans="16:16" x14ac:dyDescent="0.3">
      <c r="P338234" s="83"/>
    </row>
    <row r="338235" spans="16:16" x14ac:dyDescent="0.3">
      <c r="P338235" s="83"/>
    </row>
    <row r="338236" spans="16:16" x14ac:dyDescent="0.3">
      <c r="P338236" s="83"/>
    </row>
    <row r="338237" spans="16:16" x14ac:dyDescent="0.3">
      <c r="P338237" s="83"/>
    </row>
    <row r="338238" spans="16:16" x14ac:dyDescent="0.3">
      <c r="P338238" s="83"/>
    </row>
    <row r="338239" spans="16:16" x14ac:dyDescent="0.3">
      <c r="P338239" s="83"/>
    </row>
    <row r="338240" spans="16:16" x14ac:dyDescent="0.3">
      <c r="P338240" s="83"/>
    </row>
    <row r="338241" spans="16:16" x14ac:dyDescent="0.3">
      <c r="P338241" s="83"/>
    </row>
    <row r="338242" spans="16:16" x14ac:dyDescent="0.3">
      <c r="P338242" s="83"/>
    </row>
    <row r="338243" spans="16:16" x14ac:dyDescent="0.3">
      <c r="P338243" s="83"/>
    </row>
    <row r="338244" spans="16:16" x14ac:dyDescent="0.3">
      <c r="P338244" s="83"/>
    </row>
    <row r="338245" spans="16:16" x14ac:dyDescent="0.3">
      <c r="P338245" s="83"/>
    </row>
    <row r="338246" spans="16:16" x14ac:dyDescent="0.3">
      <c r="P338246" s="83"/>
    </row>
    <row r="338247" spans="16:16" x14ac:dyDescent="0.3">
      <c r="P338247" s="83"/>
    </row>
    <row r="338248" spans="16:16" x14ac:dyDescent="0.3">
      <c r="P338248" s="83"/>
    </row>
    <row r="338249" spans="16:16" x14ac:dyDescent="0.3">
      <c r="P338249" s="83"/>
    </row>
    <row r="338250" spans="16:16" x14ac:dyDescent="0.3">
      <c r="P338250" s="83"/>
    </row>
    <row r="338251" spans="16:16" x14ac:dyDescent="0.3">
      <c r="P338251" s="83"/>
    </row>
    <row r="338252" spans="16:16" x14ac:dyDescent="0.3">
      <c r="P338252" s="83"/>
    </row>
    <row r="338253" spans="16:16" x14ac:dyDescent="0.3">
      <c r="P338253" s="83"/>
    </row>
    <row r="338254" spans="16:16" x14ac:dyDescent="0.3">
      <c r="P338254" s="83"/>
    </row>
    <row r="338255" spans="16:16" x14ac:dyDescent="0.3">
      <c r="P338255" s="83"/>
    </row>
    <row r="338256" spans="16:16" x14ac:dyDescent="0.3">
      <c r="P338256" s="83"/>
    </row>
    <row r="338257" spans="16:16" x14ac:dyDescent="0.3">
      <c r="P338257" s="83"/>
    </row>
    <row r="338258" spans="16:16" x14ac:dyDescent="0.3">
      <c r="P338258" s="83"/>
    </row>
    <row r="338259" spans="16:16" x14ac:dyDescent="0.3">
      <c r="P338259" s="83"/>
    </row>
    <row r="338260" spans="16:16" x14ac:dyDescent="0.3">
      <c r="P338260" s="83"/>
    </row>
    <row r="338261" spans="16:16" x14ac:dyDescent="0.3">
      <c r="P338261" s="83"/>
    </row>
    <row r="338262" spans="16:16" x14ac:dyDescent="0.3">
      <c r="P338262" s="83"/>
    </row>
    <row r="338263" spans="16:16" x14ac:dyDescent="0.3">
      <c r="P338263" s="83"/>
    </row>
    <row r="338264" spans="16:16" x14ac:dyDescent="0.3">
      <c r="P338264" s="83"/>
    </row>
    <row r="338265" spans="16:16" x14ac:dyDescent="0.3">
      <c r="P338265" s="83"/>
    </row>
    <row r="338266" spans="16:16" x14ac:dyDescent="0.3">
      <c r="P338266" s="83"/>
    </row>
    <row r="338267" spans="16:16" x14ac:dyDescent="0.3">
      <c r="P338267" s="83"/>
    </row>
    <row r="338268" spans="16:16" x14ac:dyDescent="0.3">
      <c r="P338268" s="83"/>
    </row>
    <row r="338269" spans="16:16" x14ac:dyDescent="0.3">
      <c r="P338269" s="83"/>
    </row>
    <row r="338270" spans="16:16" x14ac:dyDescent="0.3">
      <c r="P338270" s="83"/>
    </row>
    <row r="338271" spans="16:16" x14ac:dyDescent="0.3">
      <c r="P338271" s="83"/>
    </row>
    <row r="338272" spans="16:16" x14ac:dyDescent="0.3">
      <c r="P338272" s="83"/>
    </row>
    <row r="338273" spans="16:16" x14ac:dyDescent="0.3">
      <c r="P338273" s="83"/>
    </row>
    <row r="338274" spans="16:16" x14ac:dyDescent="0.3">
      <c r="P338274" s="83"/>
    </row>
    <row r="338275" spans="16:16" x14ac:dyDescent="0.3">
      <c r="P338275" s="83"/>
    </row>
    <row r="338276" spans="16:16" x14ac:dyDescent="0.3">
      <c r="P338276" s="83"/>
    </row>
    <row r="338277" spans="16:16" x14ac:dyDescent="0.3">
      <c r="P338277" s="83"/>
    </row>
    <row r="338278" spans="16:16" x14ac:dyDescent="0.3">
      <c r="P338278" s="83"/>
    </row>
    <row r="338279" spans="16:16" x14ac:dyDescent="0.3">
      <c r="P338279" s="83"/>
    </row>
    <row r="338280" spans="16:16" x14ac:dyDescent="0.3">
      <c r="P338280" s="83"/>
    </row>
    <row r="338281" spans="16:16" x14ac:dyDescent="0.3">
      <c r="P338281" s="83"/>
    </row>
    <row r="338282" spans="16:16" x14ac:dyDescent="0.3">
      <c r="P338282" s="83"/>
    </row>
    <row r="338283" spans="16:16" x14ac:dyDescent="0.3">
      <c r="P338283" s="83"/>
    </row>
    <row r="338284" spans="16:16" x14ac:dyDescent="0.3">
      <c r="P338284" s="83"/>
    </row>
    <row r="338285" spans="16:16" x14ac:dyDescent="0.3">
      <c r="P338285" s="83"/>
    </row>
    <row r="338286" spans="16:16" x14ac:dyDescent="0.3">
      <c r="P338286" s="83"/>
    </row>
    <row r="338287" spans="16:16" x14ac:dyDescent="0.3">
      <c r="P338287" s="83"/>
    </row>
    <row r="338288" spans="16:16" x14ac:dyDescent="0.3">
      <c r="P338288" s="83"/>
    </row>
    <row r="338289" spans="16:16" x14ac:dyDescent="0.3">
      <c r="P338289" s="83"/>
    </row>
    <row r="338290" spans="16:16" x14ac:dyDescent="0.3">
      <c r="P338290" s="83"/>
    </row>
    <row r="338291" spans="16:16" x14ac:dyDescent="0.3">
      <c r="P338291" s="83"/>
    </row>
    <row r="338292" spans="16:16" x14ac:dyDescent="0.3">
      <c r="P338292" s="83"/>
    </row>
    <row r="338293" spans="16:16" x14ac:dyDescent="0.3">
      <c r="P338293" s="83"/>
    </row>
    <row r="338294" spans="16:16" x14ac:dyDescent="0.3">
      <c r="P338294" s="83"/>
    </row>
    <row r="338295" spans="16:16" x14ac:dyDescent="0.3">
      <c r="P338295" s="83"/>
    </row>
    <row r="338296" spans="16:16" x14ac:dyDescent="0.3">
      <c r="P338296" s="83"/>
    </row>
    <row r="338297" spans="16:16" x14ac:dyDescent="0.3">
      <c r="P338297" s="83"/>
    </row>
    <row r="338298" spans="16:16" x14ac:dyDescent="0.3">
      <c r="P338298" s="83"/>
    </row>
    <row r="338299" spans="16:16" x14ac:dyDescent="0.3">
      <c r="P338299" s="83"/>
    </row>
    <row r="338300" spans="16:16" x14ac:dyDescent="0.3">
      <c r="P338300" s="83"/>
    </row>
    <row r="338301" spans="16:16" x14ac:dyDescent="0.3">
      <c r="P338301" s="83"/>
    </row>
    <row r="338302" spans="16:16" x14ac:dyDescent="0.3">
      <c r="P338302" s="83"/>
    </row>
    <row r="338303" spans="16:16" x14ac:dyDescent="0.3">
      <c r="P338303" s="83"/>
    </row>
    <row r="338304" spans="16:16" x14ac:dyDescent="0.3">
      <c r="P338304" s="83"/>
    </row>
    <row r="338305" spans="16:16" x14ac:dyDescent="0.3">
      <c r="P338305" s="83"/>
    </row>
    <row r="338306" spans="16:16" x14ac:dyDescent="0.3">
      <c r="P338306" s="83"/>
    </row>
    <row r="338307" spans="16:16" x14ac:dyDescent="0.3">
      <c r="P338307" s="83"/>
    </row>
    <row r="338308" spans="16:16" x14ac:dyDescent="0.3">
      <c r="P338308" s="83"/>
    </row>
    <row r="338309" spans="16:16" x14ac:dyDescent="0.3">
      <c r="P338309" s="83"/>
    </row>
    <row r="338310" spans="16:16" x14ac:dyDescent="0.3">
      <c r="P338310" s="83"/>
    </row>
    <row r="338311" spans="16:16" x14ac:dyDescent="0.3">
      <c r="P338311" s="83"/>
    </row>
    <row r="338312" spans="16:16" x14ac:dyDescent="0.3">
      <c r="P338312" s="83"/>
    </row>
    <row r="338313" spans="16:16" x14ac:dyDescent="0.3">
      <c r="P338313" s="83"/>
    </row>
    <row r="338314" spans="16:16" x14ac:dyDescent="0.3">
      <c r="P338314" s="83"/>
    </row>
    <row r="338315" spans="16:16" x14ac:dyDescent="0.3">
      <c r="P338315" s="83"/>
    </row>
    <row r="338316" spans="16:16" x14ac:dyDescent="0.3">
      <c r="P338316" s="83"/>
    </row>
    <row r="338317" spans="16:16" x14ac:dyDescent="0.3">
      <c r="P338317" s="83"/>
    </row>
    <row r="338318" spans="16:16" x14ac:dyDescent="0.3">
      <c r="P338318" s="83"/>
    </row>
    <row r="338319" spans="16:16" x14ac:dyDescent="0.3">
      <c r="P338319" s="83"/>
    </row>
    <row r="338320" spans="16:16" x14ac:dyDescent="0.3">
      <c r="P338320" s="83"/>
    </row>
    <row r="338321" spans="16:16" x14ac:dyDescent="0.3">
      <c r="P338321" s="83"/>
    </row>
    <row r="338322" spans="16:16" x14ac:dyDescent="0.3">
      <c r="P338322" s="83"/>
    </row>
    <row r="338323" spans="16:16" x14ac:dyDescent="0.3">
      <c r="P338323" s="83"/>
    </row>
    <row r="338324" spans="16:16" x14ac:dyDescent="0.3">
      <c r="P338324" s="83"/>
    </row>
    <row r="338325" spans="16:16" x14ac:dyDescent="0.3">
      <c r="P338325" s="83"/>
    </row>
    <row r="338326" spans="16:16" x14ac:dyDescent="0.3">
      <c r="P338326" s="83"/>
    </row>
    <row r="338327" spans="16:16" x14ac:dyDescent="0.3">
      <c r="P338327" s="83"/>
    </row>
    <row r="338328" spans="16:16" x14ac:dyDescent="0.3">
      <c r="P338328" s="83"/>
    </row>
    <row r="338329" spans="16:16" x14ac:dyDescent="0.3">
      <c r="P338329" s="83"/>
    </row>
    <row r="338330" spans="16:16" x14ac:dyDescent="0.3">
      <c r="P338330" s="83"/>
    </row>
    <row r="338331" spans="16:16" x14ac:dyDescent="0.3">
      <c r="P338331" s="83"/>
    </row>
    <row r="338332" spans="16:16" x14ac:dyDescent="0.3">
      <c r="P338332" s="83"/>
    </row>
    <row r="338333" spans="16:16" x14ac:dyDescent="0.3">
      <c r="P338333" s="83"/>
    </row>
    <row r="338334" spans="16:16" x14ac:dyDescent="0.3">
      <c r="P338334" s="83"/>
    </row>
    <row r="338335" spans="16:16" x14ac:dyDescent="0.3">
      <c r="P338335" s="83"/>
    </row>
    <row r="338336" spans="16:16" x14ac:dyDescent="0.3">
      <c r="P338336" s="83"/>
    </row>
    <row r="338337" spans="16:16" x14ac:dyDescent="0.3">
      <c r="P338337" s="83"/>
    </row>
    <row r="338338" spans="16:16" x14ac:dyDescent="0.3">
      <c r="P338338" s="83"/>
    </row>
    <row r="338339" spans="16:16" x14ac:dyDescent="0.3">
      <c r="P338339" s="83"/>
    </row>
    <row r="338340" spans="16:16" x14ac:dyDescent="0.3">
      <c r="P338340" s="83"/>
    </row>
    <row r="338341" spans="16:16" x14ac:dyDescent="0.3">
      <c r="P338341" s="83"/>
    </row>
    <row r="338342" spans="16:16" x14ac:dyDescent="0.3">
      <c r="P338342" s="83"/>
    </row>
    <row r="338343" spans="16:16" x14ac:dyDescent="0.3">
      <c r="P338343" s="83"/>
    </row>
    <row r="338344" spans="16:16" x14ac:dyDescent="0.3">
      <c r="P338344" s="83"/>
    </row>
    <row r="338345" spans="16:16" x14ac:dyDescent="0.3">
      <c r="P338345" s="83"/>
    </row>
    <row r="338346" spans="16:16" x14ac:dyDescent="0.3">
      <c r="P338346" s="83"/>
    </row>
    <row r="338347" spans="16:16" x14ac:dyDescent="0.3">
      <c r="P338347" s="83"/>
    </row>
    <row r="338348" spans="16:16" x14ac:dyDescent="0.3">
      <c r="P338348" s="83"/>
    </row>
    <row r="338349" spans="16:16" x14ac:dyDescent="0.3">
      <c r="P338349" s="83"/>
    </row>
    <row r="338350" spans="16:16" x14ac:dyDescent="0.3">
      <c r="P338350" s="83"/>
    </row>
    <row r="338351" spans="16:16" x14ac:dyDescent="0.3">
      <c r="P338351" s="83"/>
    </row>
    <row r="338352" spans="16:16" x14ac:dyDescent="0.3">
      <c r="P338352" s="83"/>
    </row>
    <row r="338353" spans="16:16" x14ac:dyDescent="0.3">
      <c r="P338353" s="83"/>
    </row>
    <row r="338354" spans="16:16" x14ac:dyDescent="0.3">
      <c r="P338354" s="83"/>
    </row>
    <row r="338355" spans="16:16" x14ac:dyDescent="0.3">
      <c r="P338355" s="83"/>
    </row>
    <row r="338356" spans="16:16" x14ac:dyDescent="0.3">
      <c r="P338356" s="83"/>
    </row>
    <row r="338357" spans="16:16" x14ac:dyDescent="0.3">
      <c r="P338357" s="83"/>
    </row>
    <row r="338358" spans="16:16" x14ac:dyDescent="0.3">
      <c r="P338358" s="83"/>
    </row>
    <row r="338359" spans="16:16" x14ac:dyDescent="0.3">
      <c r="P338359" s="83"/>
    </row>
    <row r="338360" spans="16:16" x14ac:dyDescent="0.3">
      <c r="P338360" s="83"/>
    </row>
    <row r="338361" spans="16:16" x14ac:dyDescent="0.3">
      <c r="P338361" s="83"/>
    </row>
    <row r="338362" spans="16:16" x14ac:dyDescent="0.3">
      <c r="P338362" s="83"/>
    </row>
    <row r="338363" spans="16:16" x14ac:dyDescent="0.3">
      <c r="P338363" s="83"/>
    </row>
    <row r="338364" spans="16:16" x14ac:dyDescent="0.3">
      <c r="P338364" s="83"/>
    </row>
    <row r="338365" spans="16:16" x14ac:dyDescent="0.3">
      <c r="P338365" s="83"/>
    </row>
    <row r="338366" spans="16:16" x14ac:dyDescent="0.3">
      <c r="P338366" s="83"/>
    </row>
    <row r="338367" spans="16:16" x14ac:dyDescent="0.3">
      <c r="P338367" s="83"/>
    </row>
    <row r="338368" spans="16:16" x14ac:dyDescent="0.3">
      <c r="P338368" s="83"/>
    </row>
    <row r="338369" spans="16:16" x14ac:dyDescent="0.3">
      <c r="P338369" s="83"/>
    </row>
    <row r="338370" spans="16:16" x14ac:dyDescent="0.3">
      <c r="P338370" s="83"/>
    </row>
    <row r="338371" spans="16:16" x14ac:dyDescent="0.3">
      <c r="P338371" s="83"/>
    </row>
    <row r="338372" spans="16:16" x14ac:dyDescent="0.3">
      <c r="P338372" s="83"/>
    </row>
    <row r="338373" spans="16:16" x14ac:dyDescent="0.3">
      <c r="P338373" s="83"/>
    </row>
    <row r="338374" spans="16:16" x14ac:dyDescent="0.3">
      <c r="P338374" s="83"/>
    </row>
    <row r="338375" spans="16:16" x14ac:dyDescent="0.3">
      <c r="P338375" s="83"/>
    </row>
    <row r="338376" spans="16:16" x14ac:dyDescent="0.3">
      <c r="P338376" s="83"/>
    </row>
    <row r="338377" spans="16:16" x14ac:dyDescent="0.3">
      <c r="P338377" s="83"/>
    </row>
    <row r="338378" spans="16:16" x14ac:dyDescent="0.3">
      <c r="P338378" s="83"/>
    </row>
    <row r="338379" spans="16:16" x14ac:dyDescent="0.3">
      <c r="P338379" s="83"/>
    </row>
    <row r="338380" spans="16:16" x14ac:dyDescent="0.3">
      <c r="P338380" s="83"/>
    </row>
    <row r="338381" spans="16:16" x14ac:dyDescent="0.3">
      <c r="P338381" s="83"/>
    </row>
    <row r="338382" spans="16:16" x14ac:dyDescent="0.3">
      <c r="P338382" s="83"/>
    </row>
    <row r="338383" spans="16:16" x14ac:dyDescent="0.3">
      <c r="P338383" s="83"/>
    </row>
    <row r="338384" spans="16:16" x14ac:dyDescent="0.3">
      <c r="P338384" s="83"/>
    </row>
    <row r="338385" spans="16:16" x14ac:dyDescent="0.3">
      <c r="P338385" s="83"/>
    </row>
    <row r="338386" spans="16:16" x14ac:dyDescent="0.3">
      <c r="P338386" s="83"/>
    </row>
    <row r="338387" spans="16:16" x14ac:dyDescent="0.3">
      <c r="P338387" s="83"/>
    </row>
    <row r="338388" spans="16:16" x14ac:dyDescent="0.3">
      <c r="P338388" s="83"/>
    </row>
    <row r="338389" spans="16:16" x14ac:dyDescent="0.3">
      <c r="P338389" s="83"/>
    </row>
    <row r="338390" spans="16:16" x14ac:dyDescent="0.3">
      <c r="P338390" s="83"/>
    </row>
    <row r="338391" spans="16:16" x14ac:dyDescent="0.3">
      <c r="P338391" s="83"/>
    </row>
    <row r="338392" spans="16:16" x14ac:dyDescent="0.3">
      <c r="P338392" s="83"/>
    </row>
    <row r="338393" spans="16:16" x14ac:dyDescent="0.3">
      <c r="P338393" s="83"/>
    </row>
    <row r="338394" spans="16:16" x14ac:dyDescent="0.3">
      <c r="P338394" s="83"/>
    </row>
    <row r="338395" spans="16:16" x14ac:dyDescent="0.3">
      <c r="P338395" s="83"/>
    </row>
    <row r="338396" spans="16:16" x14ac:dyDescent="0.3">
      <c r="P338396" s="83"/>
    </row>
    <row r="338397" spans="16:16" x14ac:dyDescent="0.3">
      <c r="P338397" s="83"/>
    </row>
    <row r="338398" spans="16:16" x14ac:dyDescent="0.3">
      <c r="P338398" s="83"/>
    </row>
    <row r="338399" spans="16:16" x14ac:dyDescent="0.3">
      <c r="P338399" s="83"/>
    </row>
    <row r="338400" spans="16:16" x14ac:dyDescent="0.3">
      <c r="P338400" s="83"/>
    </row>
    <row r="338401" spans="16:16" x14ac:dyDescent="0.3">
      <c r="P338401" s="83"/>
    </row>
    <row r="338402" spans="16:16" x14ac:dyDescent="0.3">
      <c r="P338402" s="83"/>
    </row>
    <row r="338403" spans="16:16" x14ac:dyDescent="0.3">
      <c r="P338403" s="83"/>
    </row>
    <row r="338404" spans="16:16" x14ac:dyDescent="0.3">
      <c r="P338404" s="83"/>
    </row>
    <row r="338405" spans="16:16" x14ac:dyDescent="0.3">
      <c r="P338405" s="83"/>
    </row>
    <row r="338406" spans="16:16" x14ac:dyDescent="0.3">
      <c r="P338406" s="83"/>
    </row>
    <row r="338407" spans="16:16" x14ac:dyDescent="0.3">
      <c r="P338407" s="83"/>
    </row>
    <row r="338408" spans="16:16" x14ac:dyDescent="0.3">
      <c r="P338408" s="83"/>
    </row>
    <row r="338409" spans="16:16" x14ac:dyDescent="0.3">
      <c r="P338409" s="83"/>
    </row>
    <row r="338410" spans="16:16" x14ac:dyDescent="0.3">
      <c r="P338410" s="83"/>
    </row>
    <row r="338411" spans="16:16" x14ac:dyDescent="0.3">
      <c r="P338411" s="83"/>
    </row>
    <row r="338412" spans="16:16" x14ac:dyDescent="0.3">
      <c r="P338412" s="83"/>
    </row>
    <row r="338413" spans="16:16" x14ac:dyDescent="0.3">
      <c r="P338413" s="83"/>
    </row>
    <row r="338414" spans="16:16" x14ac:dyDescent="0.3">
      <c r="P338414" s="83"/>
    </row>
    <row r="338415" spans="16:16" x14ac:dyDescent="0.3">
      <c r="P338415" s="83"/>
    </row>
    <row r="338416" spans="16:16" x14ac:dyDescent="0.3">
      <c r="P338416" s="83"/>
    </row>
    <row r="338417" spans="16:16" x14ac:dyDescent="0.3">
      <c r="P338417" s="83"/>
    </row>
    <row r="338418" spans="16:16" x14ac:dyDescent="0.3">
      <c r="P338418" s="83"/>
    </row>
    <row r="338419" spans="16:16" x14ac:dyDescent="0.3">
      <c r="P338419" s="83"/>
    </row>
    <row r="338420" spans="16:16" x14ac:dyDescent="0.3">
      <c r="P338420" s="83"/>
    </row>
    <row r="338421" spans="16:16" x14ac:dyDescent="0.3">
      <c r="P338421" s="83"/>
    </row>
    <row r="338422" spans="16:16" x14ac:dyDescent="0.3">
      <c r="P338422" s="83"/>
    </row>
    <row r="338423" spans="16:16" x14ac:dyDescent="0.3">
      <c r="P338423" s="83"/>
    </row>
    <row r="338424" spans="16:16" x14ac:dyDescent="0.3">
      <c r="P338424" s="83"/>
    </row>
    <row r="338425" spans="16:16" x14ac:dyDescent="0.3">
      <c r="P338425" s="83"/>
    </row>
    <row r="338426" spans="16:16" x14ac:dyDescent="0.3">
      <c r="P338426" s="83"/>
    </row>
    <row r="338427" spans="16:16" x14ac:dyDescent="0.3">
      <c r="P338427" s="83"/>
    </row>
    <row r="338428" spans="16:16" x14ac:dyDescent="0.3">
      <c r="P338428" s="83"/>
    </row>
    <row r="338429" spans="16:16" x14ac:dyDescent="0.3">
      <c r="P338429" s="83"/>
    </row>
    <row r="338430" spans="16:16" x14ac:dyDescent="0.3">
      <c r="P338430" s="83"/>
    </row>
    <row r="338431" spans="16:16" x14ac:dyDescent="0.3">
      <c r="P338431" s="83"/>
    </row>
    <row r="338432" spans="16:16" x14ac:dyDescent="0.3">
      <c r="P338432" s="83"/>
    </row>
    <row r="338433" spans="16:16" x14ac:dyDescent="0.3">
      <c r="P338433" s="83"/>
    </row>
    <row r="338434" spans="16:16" x14ac:dyDescent="0.3">
      <c r="P338434" s="83"/>
    </row>
    <row r="338435" spans="16:16" x14ac:dyDescent="0.3">
      <c r="P338435" s="83"/>
    </row>
    <row r="338436" spans="16:16" x14ac:dyDescent="0.3">
      <c r="P338436" s="83"/>
    </row>
    <row r="338437" spans="16:16" x14ac:dyDescent="0.3">
      <c r="P338437" s="83"/>
    </row>
    <row r="338438" spans="16:16" x14ac:dyDescent="0.3">
      <c r="P338438" s="83"/>
    </row>
    <row r="338439" spans="16:16" x14ac:dyDescent="0.3">
      <c r="P338439" s="83"/>
    </row>
    <row r="338440" spans="16:16" x14ac:dyDescent="0.3">
      <c r="P338440" s="83"/>
    </row>
    <row r="338441" spans="16:16" x14ac:dyDescent="0.3">
      <c r="P338441" s="83"/>
    </row>
    <row r="338442" spans="16:16" x14ac:dyDescent="0.3">
      <c r="P338442" s="83"/>
    </row>
    <row r="338443" spans="16:16" x14ac:dyDescent="0.3">
      <c r="P338443" s="83"/>
    </row>
    <row r="338444" spans="16:16" x14ac:dyDescent="0.3">
      <c r="P338444" s="83"/>
    </row>
    <row r="338445" spans="16:16" x14ac:dyDescent="0.3">
      <c r="P338445" s="83"/>
    </row>
    <row r="338446" spans="16:16" x14ac:dyDescent="0.3">
      <c r="P338446" s="83"/>
    </row>
    <row r="338447" spans="16:16" x14ac:dyDescent="0.3">
      <c r="P338447" s="83"/>
    </row>
    <row r="338448" spans="16:16" x14ac:dyDescent="0.3">
      <c r="P338448" s="83"/>
    </row>
    <row r="338449" spans="16:16" x14ac:dyDescent="0.3">
      <c r="P338449" s="83"/>
    </row>
    <row r="338450" spans="16:16" x14ac:dyDescent="0.3">
      <c r="P338450" s="83"/>
    </row>
    <row r="338451" spans="16:16" x14ac:dyDescent="0.3">
      <c r="P338451" s="83"/>
    </row>
    <row r="338452" spans="16:16" x14ac:dyDescent="0.3">
      <c r="P338452" s="83"/>
    </row>
    <row r="338453" spans="16:16" x14ac:dyDescent="0.3">
      <c r="P338453" s="83"/>
    </row>
    <row r="338454" spans="16:16" x14ac:dyDescent="0.3">
      <c r="P338454" s="83"/>
    </row>
    <row r="338455" spans="16:16" x14ac:dyDescent="0.3">
      <c r="P338455" s="83"/>
    </row>
    <row r="338456" spans="16:16" x14ac:dyDescent="0.3">
      <c r="P338456" s="83"/>
    </row>
    <row r="338457" spans="16:16" x14ac:dyDescent="0.3">
      <c r="P338457" s="83"/>
    </row>
    <row r="338458" spans="16:16" x14ac:dyDescent="0.3">
      <c r="P338458" s="83"/>
    </row>
    <row r="338459" spans="16:16" x14ac:dyDescent="0.3">
      <c r="P338459" s="83"/>
    </row>
    <row r="338460" spans="16:16" x14ac:dyDescent="0.3">
      <c r="P338460" s="83"/>
    </row>
    <row r="338461" spans="16:16" x14ac:dyDescent="0.3">
      <c r="P338461" s="83"/>
    </row>
    <row r="338462" spans="16:16" x14ac:dyDescent="0.3">
      <c r="P338462" s="83"/>
    </row>
    <row r="338463" spans="16:16" x14ac:dyDescent="0.3">
      <c r="P338463" s="83"/>
    </row>
    <row r="338464" spans="16:16" x14ac:dyDescent="0.3">
      <c r="P338464" s="83"/>
    </row>
    <row r="338465" spans="16:16" x14ac:dyDescent="0.3">
      <c r="P338465" s="83"/>
    </row>
    <row r="338466" spans="16:16" x14ac:dyDescent="0.3">
      <c r="P338466" s="83"/>
    </row>
    <row r="338467" spans="16:16" x14ac:dyDescent="0.3">
      <c r="P338467" s="83"/>
    </row>
    <row r="338468" spans="16:16" x14ac:dyDescent="0.3">
      <c r="P338468" s="83"/>
    </row>
    <row r="338469" spans="16:16" x14ac:dyDescent="0.3">
      <c r="P338469" s="83"/>
    </row>
    <row r="338470" spans="16:16" x14ac:dyDescent="0.3">
      <c r="P338470" s="83"/>
    </row>
    <row r="338471" spans="16:16" x14ac:dyDescent="0.3">
      <c r="P338471" s="83"/>
    </row>
    <row r="338472" spans="16:16" x14ac:dyDescent="0.3">
      <c r="P338472" s="83"/>
    </row>
    <row r="338473" spans="16:16" x14ac:dyDescent="0.3">
      <c r="P338473" s="83"/>
    </row>
    <row r="338474" spans="16:16" x14ac:dyDescent="0.3">
      <c r="P338474" s="83"/>
    </row>
    <row r="338475" spans="16:16" x14ac:dyDescent="0.3">
      <c r="P338475" s="83"/>
    </row>
    <row r="338476" spans="16:16" x14ac:dyDescent="0.3">
      <c r="P338476" s="83"/>
    </row>
    <row r="338477" spans="16:16" x14ac:dyDescent="0.3">
      <c r="P338477" s="83"/>
    </row>
    <row r="338478" spans="16:16" x14ac:dyDescent="0.3">
      <c r="P338478" s="83"/>
    </row>
    <row r="338479" spans="16:16" x14ac:dyDescent="0.3">
      <c r="P338479" s="83"/>
    </row>
    <row r="338480" spans="16:16" x14ac:dyDescent="0.3">
      <c r="P338480" s="83"/>
    </row>
    <row r="338481" spans="16:16" x14ac:dyDescent="0.3">
      <c r="P338481" s="83"/>
    </row>
    <row r="338482" spans="16:16" x14ac:dyDescent="0.3">
      <c r="P338482" s="83"/>
    </row>
    <row r="338483" spans="16:16" x14ac:dyDescent="0.3">
      <c r="P338483" s="83"/>
    </row>
    <row r="338484" spans="16:16" x14ac:dyDescent="0.3">
      <c r="P338484" s="83"/>
    </row>
    <row r="338485" spans="16:16" x14ac:dyDescent="0.3">
      <c r="P338485" s="83"/>
    </row>
    <row r="338486" spans="16:16" x14ac:dyDescent="0.3">
      <c r="P338486" s="83"/>
    </row>
    <row r="338487" spans="16:16" x14ac:dyDescent="0.3">
      <c r="P338487" s="83"/>
    </row>
    <row r="338488" spans="16:16" x14ac:dyDescent="0.3">
      <c r="P338488" s="83"/>
    </row>
    <row r="338489" spans="16:16" x14ac:dyDescent="0.3">
      <c r="P338489" s="83"/>
    </row>
    <row r="338490" spans="16:16" x14ac:dyDescent="0.3">
      <c r="P338490" s="83"/>
    </row>
    <row r="338491" spans="16:16" x14ac:dyDescent="0.3">
      <c r="P338491" s="83"/>
    </row>
    <row r="338492" spans="16:16" x14ac:dyDescent="0.3">
      <c r="P338492" s="83"/>
    </row>
    <row r="338493" spans="16:16" x14ac:dyDescent="0.3">
      <c r="P338493" s="83"/>
    </row>
    <row r="338494" spans="16:16" x14ac:dyDescent="0.3">
      <c r="P338494" s="83"/>
    </row>
    <row r="338495" spans="16:16" x14ac:dyDescent="0.3">
      <c r="P338495" s="83"/>
    </row>
    <row r="338496" spans="16:16" x14ac:dyDescent="0.3">
      <c r="P338496" s="83"/>
    </row>
    <row r="338497" spans="16:16" x14ac:dyDescent="0.3">
      <c r="P338497" s="83"/>
    </row>
    <row r="338498" spans="16:16" x14ac:dyDescent="0.3">
      <c r="P338498" s="83"/>
    </row>
    <row r="338499" spans="16:16" x14ac:dyDescent="0.3">
      <c r="P338499" s="83"/>
    </row>
    <row r="338500" spans="16:16" x14ac:dyDescent="0.3">
      <c r="P338500" s="83"/>
    </row>
    <row r="338501" spans="16:16" x14ac:dyDescent="0.3">
      <c r="P338501" s="83"/>
    </row>
    <row r="338502" spans="16:16" x14ac:dyDescent="0.3">
      <c r="P338502" s="83"/>
    </row>
    <row r="338503" spans="16:16" x14ac:dyDescent="0.3">
      <c r="P338503" s="83"/>
    </row>
    <row r="338504" spans="16:16" x14ac:dyDescent="0.3">
      <c r="P338504" s="83"/>
    </row>
    <row r="338505" spans="16:16" x14ac:dyDescent="0.3">
      <c r="P338505" s="83"/>
    </row>
    <row r="338506" spans="16:16" x14ac:dyDescent="0.3">
      <c r="P338506" s="83"/>
    </row>
    <row r="338507" spans="16:16" x14ac:dyDescent="0.3">
      <c r="P338507" s="83"/>
    </row>
    <row r="338508" spans="16:16" x14ac:dyDescent="0.3">
      <c r="P338508" s="83"/>
    </row>
    <row r="338509" spans="16:16" x14ac:dyDescent="0.3">
      <c r="P338509" s="83"/>
    </row>
    <row r="338510" spans="16:16" x14ac:dyDescent="0.3">
      <c r="P338510" s="83"/>
    </row>
    <row r="338511" spans="16:16" x14ac:dyDescent="0.3">
      <c r="P338511" s="83"/>
    </row>
    <row r="338512" spans="16:16" x14ac:dyDescent="0.3">
      <c r="P338512" s="83"/>
    </row>
    <row r="338513" spans="16:16" x14ac:dyDescent="0.3">
      <c r="P338513" s="83"/>
    </row>
    <row r="338514" spans="16:16" x14ac:dyDescent="0.3">
      <c r="P338514" s="83"/>
    </row>
    <row r="338515" spans="16:16" x14ac:dyDescent="0.3">
      <c r="P338515" s="83"/>
    </row>
    <row r="338516" spans="16:16" x14ac:dyDescent="0.3">
      <c r="P338516" s="83"/>
    </row>
    <row r="338517" spans="16:16" x14ac:dyDescent="0.3">
      <c r="P338517" s="83"/>
    </row>
    <row r="338518" spans="16:16" x14ac:dyDescent="0.3">
      <c r="P338518" s="83"/>
    </row>
    <row r="338519" spans="16:16" x14ac:dyDescent="0.3">
      <c r="P338519" s="83"/>
    </row>
    <row r="338520" spans="16:16" x14ac:dyDescent="0.3">
      <c r="P338520" s="83"/>
    </row>
    <row r="338521" spans="16:16" x14ac:dyDescent="0.3">
      <c r="P338521" s="83"/>
    </row>
    <row r="338522" spans="16:16" x14ac:dyDescent="0.3">
      <c r="P338522" s="83"/>
    </row>
    <row r="338523" spans="16:16" x14ac:dyDescent="0.3">
      <c r="P338523" s="83"/>
    </row>
    <row r="338524" spans="16:16" x14ac:dyDescent="0.3">
      <c r="P338524" s="83"/>
    </row>
    <row r="338525" spans="16:16" x14ac:dyDescent="0.3">
      <c r="P338525" s="83"/>
    </row>
    <row r="338526" spans="16:16" x14ac:dyDescent="0.3">
      <c r="P338526" s="83"/>
    </row>
    <row r="338527" spans="16:16" x14ac:dyDescent="0.3">
      <c r="P338527" s="83"/>
    </row>
    <row r="338528" spans="16:16" x14ac:dyDescent="0.3">
      <c r="P338528" s="83"/>
    </row>
    <row r="338529" spans="16:16" x14ac:dyDescent="0.3">
      <c r="P338529" s="83"/>
    </row>
    <row r="338530" spans="16:16" x14ac:dyDescent="0.3">
      <c r="P338530" s="83"/>
    </row>
    <row r="338531" spans="16:16" x14ac:dyDescent="0.3">
      <c r="P338531" s="83"/>
    </row>
    <row r="338532" spans="16:16" x14ac:dyDescent="0.3">
      <c r="P338532" s="83"/>
    </row>
    <row r="338533" spans="16:16" x14ac:dyDescent="0.3">
      <c r="P338533" s="83"/>
    </row>
    <row r="338534" spans="16:16" x14ac:dyDescent="0.3">
      <c r="P338534" s="83"/>
    </row>
    <row r="338535" spans="16:16" x14ac:dyDescent="0.3">
      <c r="P338535" s="83"/>
    </row>
    <row r="338536" spans="16:16" x14ac:dyDescent="0.3">
      <c r="P338536" s="83"/>
    </row>
    <row r="338537" spans="16:16" x14ac:dyDescent="0.3">
      <c r="P338537" s="83"/>
    </row>
    <row r="338538" spans="16:16" x14ac:dyDescent="0.3">
      <c r="P338538" s="83"/>
    </row>
    <row r="338539" spans="16:16" x14ac:dyDescent="0.3">
      <c r="P338539" s="83"/>
    </row>
    <row r="338540" spans="16:16" x14ac:dyDescent="0.3">
      <c r="P338540" s="83"/>
    </row>
    <row r="338541" spans="16:16" x14ac:dyDescent="0.3">
      <c r="P338541" s="83"/>
    </row>
    <row r="338542" spans="16:16" x14ac:dyDescent="0.3">
      <c r="P338542" s="83"/>
    </row>
    <row r="338543" spans="16:16" x14ac:dyDescent="0.3">
      <c r="P338543" s="83"/>
    </row>
    <row r="338544" spans="16:16" x14ac:dyDescent="0.3">
      <c r="P338544" s="83"/>
    </row>
    <row r="338545" spans="16:16" x14ac:dyDescent="0.3">
      <c r="P338545" s="83"/>
    </row>
    <row r="338546" spans="16:16" x14ac:dyDescent="0.3">
      <c r="P338546" s="83"/>
    </row>
    <row r="338547" spans="16:16" x14ac:dyDescent="0.3">
      <c r="P338547" s="83"/>
    </row>
    <row r="338548" spans="16:16" x14ac:dyDescent="0.3">
      <c r="P338548" s="83"/>
    </row>
    <row r="338549" spans="16:16" x14ac:dyDescent="0.3">
      <c r="P338549" s="83"/>
    </row>
    <row r="338550" spans="16:16" x14ac:dyDescent="0.3">
      <c r="P338550" s="83"/>
    </row>
    <row r="338551" spans="16:16" x14ac:dyDescent="0.3">
      <c r="P338551" s="83"/>
    </row>
    <row r="338552" spans="16:16" x14ac:dyDescent="0.3">
      <c r="P338552" s="83"/>
    </row>
    <row r="338553" spans="16:16" x14ac:dyDescent="0.3">
      <c r="P338553" s="83"/>
    </row>
    <row r="338554" spans="16:16" x14ac:dyDescent="0.3">
      <c r="P338554" s="83"/>
    </row>
    <row r="338555" spans="16:16" x14ac:dyDescent="0.3">
      <c r="P338555" s="83"/>
    </row>
    <row r="338556" spans="16:16" x14ac:dyDescent="0.3">
      <c r="P338556" s="83"/>
    </row>
    <row r="338557" spans="16:16" x14ac:dyDescent="0.3">
      <c r="P338557" s="83"/>
    </row>
    <row r="338558" spans="16:16" x14ac:dyDescent="0.3">
      <c r="P338558" s="83"/>
    </row>
    <row r="338559" spans="16:16" x14ac:dyDescent="0.3">
      <c r="P338559" s="83"/>
    </row>
    <row r="338560" spans="16:16" x14ac:dyDescent="0.3">
      <c r="P338560" s="83"/>
    </row>
    <row r="338561" spans="16:16" x14ac:dyDescent="0.3">
      <c r="P338561" s="83"/>
    </row>
    <row r="338562" spans="16:16" x14ac:dyDescent="0.3">
      <c r="P338562" s="83"/>
    </row>
    <row r="338563" spans="16:16" x14ac:dyDescent="0.3">
      <c r="P338563" s="83"/>
    </row>
    <row r="338564" spans="16:16" x14ac:dyDescent="0.3">
      <c r="P338564" s="83"/>
    </row>
    <row r="338565" spans="16:16" x14ac:dyDescent="0.3">
      <c r="P338565" s="83"/>
    </row>
    <row r="338566" spans="16:16" x14ac:dyDescent="0.3">
      <c r="P338566" s="83"/>
    </row>
    <row r="338567" spans="16:16" x14ac:dyDescent="0.3">
      <c r="P338567" s="83"/>
    </row>
    <row r="338568" spans="16:16" x14ac:dyDescent="0.3">
      <c r="P338568" s="83"/>
    </row>
    <row r="338569" spans="16:16" x14ac:dyDescent="0.3">
      <c r="P338569" s="83"/>
    </row>
    <row r="338570" spans="16:16" x14ac:dyDescent="0.3">
      <c r="P338570" s="83"/>
    </row>
    <row r="338571" spans="16:16" x14ac:dyDescent="0.3">
      <c r="P338571" s="83"/>
    </row>
    <row r="338572" spans="16:16" x14ac:dyDescent="0.3">
      <c r="P338572" s="83"/>
    </row>
    <row r="338573" spans="16:16" x14ac:dyDescent="0.3">
      <c r="P338573" s="83"/>
    </row>
    <row r="338574" spans="16:16" x14ac:dyDescent="0.3">
      <c r="P338574" s="83"/>
    </row>
    <row r="338575" spans="16:16" x14ac:dyDescent="0.3">
      <c r="P338575" s="83"/>
    </row>
    <row r="338576" spans="16:16" x14ac:dyDescent="0.3">
      <c r="P338576" s="83"/>
    </row>
    <row r="338577" spans="16:16" x14ac:dyDescent="0.3">
      <c r="P338577" s="83"/>
    </row>
    <row r="338578" spans="16:16" x14ac:dyDescent="0.3">
      <c r="P338578" s="83"/>
    </row>
    <row r="338579" spans="16:16" x14ac:dyDescent="0.3">
      <c r="P338579" s="83"/>
    </row>
    <row r="338580" spans="16:16" x14ac:dyDescent="0.3">
      <c r="P338580" s="83"/>
    </row>
    <row r="338581" spans="16:16" x14ac:dyDescent="0.3">
      <c r="P338581" s="83"/>
    </row>
    <row r="338582" spans="16:16" x14ac:dyDescent="0.3">
      <c r="P338582" s="83"/>
    </row>
    <row r="338583" spans="16:16" x14ac:dyDescent="0.3">
      <c r="P338583" s="83"/>
    </row>
    <row r="338584" spans="16:16" x14ac:dyDescent="0.3">
      <c r="P338584" s="83"/>
    </row>
    <row r="338585" spans="16:16" x14ac:dyDescent="0.3">
      <c r="P338585" s="83"/>
    </row>
    <row r="338586" spans="16:16" x14ac:dyDescent="0.3">
      <c r="P338586" s="83"/>
    </row>
    <row r="338587" spans="16:16" x14ac:dyDescent="0.3">
      <c r="P338587" s="83"/>
    </row>
    <row r="338588" spans="16:16" x14ac:dyDescent="0.3">
      <c r="P338588" s="83"/>
    </row>
    <row r="338589" spans="16:16" x14ac:dyDescent="0.3">
      <c r="P338589" s="83"/>
    </row>
    <row r="338590" spans="16:16" x14ac:dyDescent="0.3">
      <c r="P338590" s="83"/>
    </row>
    <row r="338591" spans="16:16" x14ac:dyDescent="0.3">
      <c r="P338591" s="83"/>
    </row>
    <row r="338592" spans="16:16" x14ac:dyDescent="0.3">
      <c r="P338592" s="83"/>
    </row>
    <row r="338593" spans="16:16" x14ac:dyDescent="0.3">
      <c r="P338593" s="83"/>
    </row>
    <row r="338594" spans="16:16" x14ac:dyDescent="0.3">
      <c r="P338594" s="83"/>
    </row>
    <row r="338595" spans="16:16" x14ac:dyDescent="0.3">
      <c r="P338595" s="83"/>
    </row>
    <row r="338596" spans="16:16" x14ac:dyDescent="0.3">
      <c r="P338596" s="83"/>
    </row>
    <row r="338597" spans="16:16" x14ac:dyDescent="0.3">
      <c r="P338597" s="83"/>
    </row>
    <row r="338598" spans="16:16" x14ac:dyDescent="0.3">
      <c r="P338598" s="83"/>
    </row>
    <row r="338599" spans="16:16" x14ac:dyDescent="0.3">
      <c r="P338599" s="83"/>
    </row>
    <row r="338600" spans="16:16" x14ac:dyDescent="0.3">
      <c r="P338600" s="83"/>
    </row>
    <row r="338601" spans="16:16" x14ac:dyDescent="0.3">
      <c r="P338601" s="83"/>
    </row>
    <row r="338602" spans="16:16" x14ac:dyDescent="0.3">
      <c r="P338602" s="83"/>
    </row>
    <row r="338603" spans="16:16" x14ac:dyDescent="0.3">
      <c r="P338603" s="83"/>
    </row>
    <row r="338604" spans="16:16" x14ac:dyDescent="0.3">
      <c r="P338604" s="83"/>
    </row>
    <row r="338605" spans="16:16" x14ac:dyDescent="0.3">
      <c r="P338605" s="83"/>
    </row>
    <row r="338606" spans="16:16" x14ac:dyDescent="0.3">
      <c r="P338606" s="83"/>
    </row>
    <row r="338607" spans="16:16" x14ac:dyDescent="0.3">
      <c r="P338607" s="83"/>
    </row>
    <row r="338608" spans="16:16" x14ac:dyDescent="0.3">
      <c r="P338608" s="83"/>
    </row>
    <row r="338609" spans="16:16" x14ac:dyDescent="0.3">
      <c r="P338609" s="83"/>
    </row>
    <row r="338610" spans="16:16" x14ac:dyDescent="0.3">
      <c r="P338610" s="83"/>
    </row>
    <row r="338611" spans="16:16" x14ac:dyDescent="0.3">
      <c r="P338611" s="83"/>
    </row>
    <row r="338612" spans="16:16" x14ac:dyDescent="0.3">
      <c r="P338612" s="83"/>
    </row>
    <row r="338613" spans="16:16" x14ac:dyDescent="0.3">
      <c r="P338613" s="83"/>
    </row>
    <row r="338614" spans="16:16" x14ac:dyDescent="0.3">
      <c r="P338614" s="83"/>
    </row>
    <row r="338615" spans="16:16" x14ac:dyDescent="0.3">
      <c r="P338615" s="83"/>
    </row>
    <row r="338616" spans="16:16" x14ac:dyDescent="0.3">
      <c r="P338616" s="83"/>
    </row>
    <row r="338617" spans="16:16" x14ac:dyDescent="0.3">
      <c r="P338617" s="83"/>
    </row>
    <row r="338618" spans="16:16" x14ac:dyDescent="0.3">
      <c r="P338618" s="83"/>
    </row>
    <row r="338619" spans="16:16" x14ac:dyDescent="0.3">
      <c r="P338619" s="83"/>
    </row>
    <row r="338620" spans="16:16" x14ac:dyDescent="0.3">
      <c r="P338620" s="83"/>
    </row>
    <row r="338621" spans="16:16" x14ac:dyDescent="0.3">
      <c r="P338621" s="83"/>
    </row>
    <row r="338622" spans="16:16" x14ac:dyDescent="0.3">
      <c r="P338622" s="83"/>
    </row>
    <row r="338623" spans="16:16" x14ac:dyDescent="0.3">
      <c r="P338623" s="83"/>
    </row>
    <row r="338624" spans="16:16" x14ac:dyDescent="0.3">
      <c r="P338624" s="83"/>
    </row>
    <row r="338625" spans="16:16" x14ac:dyDescent="0.3">
      <c r="P338625" s="83"/>
    </row>
    <row r="338626" spans="16:16" x14ac:dyDescent="0.3">
      <c r="P338626" s="83"/>
    </row>
    <row r="338627" spans="16:16" x14ac:dyDescent="0.3">
      <c r="P338627" s="83"/>
    </row>
    <row r="338628" spans="16:16" x14ac:dyDescent="0.3">
      <c r="P338628" s="83"/>
    </row>
    <row r="338629" spans="16:16" x14ac:dyDescent="0.3">
      <c r="P338629" s="83"/>
    </row>
    <row r="338630" spans="16:16" x14ac:dyDescent="0.3">
      <c r="P338630" s="83"/>
    </row>
    <row r="338631" spans="16:16" x14ac:dyDescent="0.3">
      <c r="P338631" s="83"/>
    </row>
    <row r="338632" spans="16:16" x14ac:dyDescent="0.3">
      <c r="P338632" s="83"/>
    </row>
    <row r="338633" spans="16:16" x14ac:dyDescent="0.3">
      <c r="P338633" s="83"/>
    </row>
    <row r="338634" spans="16:16" x14ac:dyDescent="0.3">
      <c r="P338634" s="83"/>
    </row>
    <row r="338635" spans="16:16" x14ac:dyDescent="0.3">
      <c r="P338635" s="83"/>
    </row>
    <row r="338636" spans="16:16" x14ac:dyDescent="0.3">
      <c r="P338636" s="83"/>
    </row>
    <row r="338637" spans="16:16" x14ac:dyDescent="0.3">
      <c r="P338637" s="83"/>
    </row>
    <row r="338638" spans="16:16" x14ac:dyDescent="0.3">
      <c r="P338638" s="83"/>
    </row>
    <row r="338639" spans="16:16" x14ac:dyDescent="0.3">
      <c r="P338639" s="83"/>
    </row>
    <row r="338640" spans="16:16" x14ac:dyDescent="0.3">
      <c r="P338640" s="83"/>
    </row>
    <row r="338641" spans="16:16" x14ac:dyDescent="0.3">
      <c r="P338641" s="83"/>
    </row>
    <row r="338642" spans="16:16" x14ac:dyDescent="0.3">
      <c r="P338642" s="83"/>
    </row>
    <row r="338643" spans="16:16" x14ac:dyDescent="0.3">
      <c r="P338643" s="83"/>
    </row>
    <row r="338644" spans="16:16" x14ac:dyDescent="0.3">
      <c r="P338644" s="83"/>
    </row>
    <row r="338645" spans="16:16" x14ac:dyDescent="0.3">
      <c r="P338645" s="83"/>
    </row>
    <row r="338646" spans="16:16" x14ac:dyDescent="0.3">
      <c r="P338646" s="83"/>
    </row>
    <row r="338647" spans="16:16" x14ac:dyDescent="0.3">
      <c r="P338647" s="83"/>
    </row>
    <row r="338648" spans="16:16" x14ac:dyDescent="0.3">
      <c r="P338648" s="83"/>
    </row>
    <row r="338649" spans="16:16" x14ac:dyDescent="0.3">
      <c r="P338649" s="83"/>
    </row>
    <row r="338650" spans="16:16" x14ac:dyDescent="0.3">
      <c r="P338650" s="83"/>
    </row>
    <row r="338651" spans="16:16" x14ac:dyDescent="0.3">
      <c r="P338651" s="83"/>
    </row>
    <row r="338652" spans="16:16" x14ac:dyDescent="0.3">
      <c r="P338652" s="83"/>
    </row>
    <row r="338653" spans="16:16" x14ac:dyDescent="0.3">
      <c r="P338653" s="83"/>
    </row>
    <row r="338654" spans="16:16" x14ac:dyDescent="0.3">
      <c r="P338654" s="83"/>
    </row>
    <row r="338655" spans="16:16" x14ac:dyDescent="0.3">
      <c r="P338655" s="83"/>
    </row>
    <row r="338656" spans="16:16" x14ac:dyDescent="0.3">
      <c r="P338656" s="83"/>
    </row>
    <row r="338657" spans="16:16" x14ac:dyDescent="0.3">
      <c r="P338657" s="83"/>
    </row>
    <row r="338658" spans="16:16" x14ac:dyDescent="0.3">
      <c r="P338658" s="83"/>
    </row>
    <row r="338659" spans="16:16" x14ac:dyDescent="0.3">
      <c r="P338659" s="83"/>
    </row>
    <row r="338660" spans="16:16" x14ac:dyDescent="0.3">
      <c r="P338660" s="83"/>
    </row>
    <row r="338661" spans="16:16" x14ac:dyDescent="0.3">
      <c r="P338661" s="83"/>
    </row>
    <row r="338662" spans="16:16" x14ac:dyDescent="0.3">
      <c r="P338662" s="83"/>
    </row>
    <row r="338663" spans="16:16" x14ac:dyDescent="0.3">
      <c r="P338663" s="83"/>
    </row>
    <row r="338664" spans="16:16" x14ac:dyDescent="0.3">
      <c r="P338664" s="83"/>
    </row>
    <row r="338665" spans="16:16" x14ac:dyDescent="0.3">
      <c r="P338665" s="83"/>
    </row>
    <row r="338666" spans="16:16" x14ac:dyDescent="0.3">
      <c r="P338666" s="83"/>
    </row>
    <row r="338667" spans="16:16" x14ac:dyDescent="0.3">
      <c r="P338667" s="83"/>
    </row>
    <row r="338668" spans="16:16" x14ac:dyDescent="0.3">
      <c r="P338668" s="83"/>
    </row>
    <row r="338669" spans="16:16" x14ac:dyDescent="0.3">
      <c r="P338669" s="83"/>
    </row>
    <row r="338670" spans="16:16" x14ac:dyDescent="0.3">
      <c r="P338670" s="83"/>
    </row>
    <row r="338671" spans="16:16" x14ac:dyDescent="0.3">
      <c r="P338671" s="83"/>
    </row>
    <row r="338672" spans="16:16" x14ac:dyDescent="0.3">
      <c r="P338672" s="83"/>
    </row>
    <row r="338673" spans="16:16" x14ac:dyDescent="0.3">
      <c r="P338673" s="83"/>
    </row>
    <row r="338674" spans="16:16" x14ac:dyDescent="0.3">
      <c r="P338674" s="83"/>
    </row>
    <row r="338675" spans="16:16" x14ac:dyDescent="0.3">
      <c r="P338675" s="83"/>
    </row>
    <row r="338676" spans="16:16" x14ac:dyDescent="0.3">
      <c r="P338676" s="83"/>
    </row>
    <row r="338677" spans="16:16" x14ac:dyDescent="0.3">
      <c r="P338677" s="83"/>
    </row>
    <row r="338678" spans="16:16" x14ac:dyDescent="0.3">
      <c r="P338678" s="83"/>
    </row>
    <row r="338679" spans="16:16" x14ac:dyDescent="0.3">
      <c r="P338679" s="83"/>
    </row>
    <row r="338680" spans="16:16" x14ac:dyDescent="0.3">
      <c r="P338680" s="83"/>
    </row>
    <row r="338681" spans="16:16" x14ac:dyDescent="0.3">
      <c r="P338681" s="83"/>
    </row>
    <row r="338682" spans="16:16" x14ac:dyDescent="0.3">
      <c r="P338682" s="83"/>
    </row>
    <row r="338683" spans="16:16" x14ac:dyDescent="0.3">
      <c r="P338683" s="83"/>
    </row>
    <row r="338684" spans="16:16" x14ac:dyDescent="0.3">
      <c r="P338684" s="83"/>
    </row>
    <row r="338685" spans="16:16" x14ac:dyDescent="0.3">
      <c r="P338685" s="83"/>
    </row>
    <row r="338686" spans="16:16" x14ac:dyDescent="0.3">
      <c r="P338686" s="83"/>
    </row>
    <row r="338687" spans="16:16" x14ac:dyDescent="0.3">
      <c r="P338687" s="83"/>
    </row>
    <row r="338688" spans="16:16" x14ac:dyDescent="0.3">
      <c r="P338688" s="83"/>
    </row>
    <row r="338689" spans="16:16" x14ac:dyDescent="0.3">
      <c r="P338689" s="83"/>
    </row>
    <row r="338690" spans="16:16" x14ac:dyDescent="0.3">
      <c r="P338690" s="83"/>
    </row>
    <row r="338691" spans="16:16" x14ac:dyDescent="0.3">
      <c r="P338691" s="83"/>
    </row>
    <row r="338692" spans="16:16" x14ac:dyDescent="0.3">
      <c r="P338692" s="83"/>
    </row>
    <row r="338693" spans="16:16" x14ac:dyDescent="0.3">
      <c r="P338693" s="83"/>
    </row>
    <row r="338694" spans="16:16" x14ac:dyDescent="0.3">
      <c r="P338694" s="83"/>
    </row>
    <row r="338695" spans="16:16" x14ac:dyDescent="0.3">
      <c r="P338695" s="83"/>
    </row>
    <row r="338696" spans="16:16" x14ac:dyDescent="0.3">
      <c r="P338696" s="83"/>
    </row>
    <row r="338697" spans="16:16" x14ac:dyDescent="0.3">
      <c r="P338697" s="83"/>
    </row>
    <row r="338698" spans="16:16" x14ac:dyDescent="0.3">
      <c r="P338698" s="83"/>
    </row>
    <row r="338699" spans="16:16" x14ac:dyDescent="0.3">
      <c r="P338699" s="83"/>
    </row>
    <row r="338700" spans="16:16" x14ac:dyDescent="0.3">
      <c r="P338700" s="83"/>
    </row>
    <row r="338701" spans="16:16" x14ac:dyDescent="0.3">
      <c r="P338701" s="83"/>
    </row>
    <row r="338702" spans="16:16" x14ac:dyDescent="0.3">
      <c r="P338702" s="83"/>
    </row>
    <row r="338703" spans="16:16" x14ac:dyDescent="0.3">
      <c r="P338703" s="83"/>
    </row>
    <row r="338704" spans="16:16" x14ac:dyDescent="0.3">
      <c r="P338704" s="83"/>
    </row>
    <row r="338705" spans="16:16" x14ac:dyDescent="0.3">
      <c r="P338705" s="83"/>
    </row>
    <row r="338706" spans="16:16" x14ac:dyDescent="0.3">
      <c r="P338706" s="83"/>
    </row>
    <row r="338707" spans="16:16" x14ac:dyDescent="0.3">
      <c r="P338707" s="83"/>
    </row>
    <row r="338708" spans="16:16" x14ac:dyDescent="0.3">
      <c r="P338708" s="83"/>
    </row>
    <row r="338709" spans="16:16" x14ac:dyDescent="0.3">
      <c r="P338709" s="83"/>
    </row>
    <row r="338710" spans="16:16" x14ac:dyDescent="0.3">
      <c r="P338710" s="83"/>
    </row>
    <row r="338711" spans="16:16" x14ac:dyDescent="0.3">
      <c r="P338711" s="83"/>
    </row>
    <row r="338712" spans="16:16" x14ac:dyDescent="0.3">
      <c r="P338712" s="83"/>
    </row>
    <row r="338713" spans="16:16" x14ac:dyDescent="0.3">
      <c r="P338713" s="83"/>
    </row>
    <row r="338714" spans="16:16" x14ac:dyDescent="0.3">
      <c r="P338714" s="83"/>
    </row>
    <row r="338715" spans="16:16" x14ac:dyDescent="0.3">
      <c r="P338715" s="83"/>
    </row>
    <row r="338716" spans="16:16" x14ac:dyDescent="0.3">
      <c r="P338716" s="83"/>
    </row>
    <row r="338717" spans="16:16" x14ac:dyDescent="0.3">
      <c r="P338717" s="83"/>
    </row>
    <row r="338718" spans="16:16" x14ac:dyDescent="0.3">
      <c r="P338718" s="83"/>
    </row>
    <row r="338719" spans="16:16" x14ac:dyDescent="0.3">
      <c r="P338719" s="83"/>
    </row>
    <row r="338720" spans="16:16" x14ac:dyDescent="0.3">
      <c r="P338720" s="83"/>
    </row>
    <row r="338721" spans="16:16" x14ac:dyDescent="0.3">
      <c r="P338721" s="83"/>
    </row>
    <row r="338722" spans="16:16" x14ac:dyDescent="0.3">
      <c r="P338722" s="83"/>
    </row>
    <row r="338723" spans="16:16" x14ac:dyDescent="0.3">
      <c r="P338723" s="83"/>
    </row>
    <row r="338724" spans="16:16" x14ac:dyDescent="0.3">
      <c r="P338724" s="83"/>
    </row>
    <row r="338725" spans="16:16" x14ac:dyDescent="0.3">
      <c r="P338725" s="83"/>
    </row>
    <row r="338726" spans="16:16" x14ac:dyDescent="0.3">
      <c r="P338726" s="83"/>
    </row>
    <row r="338727" spans="16:16" x14ac:dyDescent="0.3">
      <c r="P338727" s="83"/>
    </row>
    <row r="338728" spans="16:16" x14ac:dyDescent="0.3">
      <c r="P338728" s="83"/>
    </row>
    <row r="338729" spans="16:16" x14ac:dyDescent="0.3">
      <c r="P338729" s="83"/>
    </row>
    <row r="338730" spans="16:16" x14ac:dyDescent="0.3">
      <c r="P338730" s="83"/>
    </row>
    <row r="338731" spans="16:16" x14ac:dyDescent="0.3">
      <c r="P338731" s="83"/>
    </row>
    <row r="338732" spans="16:16" x14ac:dyDescent="0.3">
      <c r="P338732" s="83"/>
    </row>
    <row r="338733" spans="16:16" x14ac:dyDescent="0.3">
      <c r="P338733" s="83"/>
    </row>
    <row r="338734" spans="16:16" x14ac:dyDescent="0.3">
      <c r="P338734" s="83"/>
    </row>
    <row r="338735" spans="16:16" x14ac:dyDescent="0.3">
      <c r="P338735" s="83"/>
    </row>
    <row r="338736" spans="16:16" x14ac:dyDescent="0.3">
      <c r="P338736" s="83"/>
    </row>
    <row r="338737" spans="16:16" x14ac:dyDescent="0.3">
      <c r="P338737" s="83"/>
    </row>
    <row r="338738" spans="16:16" x14ac:dyDescent="0.3">
      <c r="P338738" s="83"/>
    </row>
    <row r="338739" spans="16:16" x14ac:dyDescent="0.3">
      <c r="P338739" s="83"/>
    </row>
    <row r="338740" spans="16:16" x14ac:dyDescent="0.3">
      <c r="P338740" s="83"/>
    </row>
    <row r="338741" spans="16:16" x14ac:dyDescent="0.3">
      <c r="P338741" s="83"/>
    </row>
    <row r="338742" spans="16:16" x14ac:dyDescent="0.3">
      <c r="P338742" s="83"/>
    </row>
    <row r="338743" spans="16:16" x14ac:dyDescent="0.3">
      <c r="P338743" s="83"/>
    </row>
    <row r="338744" spans="16:16" x14ac:dyDescent="0.3">
      <c r="P338744" s="83"/>
    </row>
    <row r="338745" spans="16:16" x14ac:dyDescent="0.3">
      <c r="P338745" s="83"/>
    </row>
    <row r="338746" spans="16:16" x14ac:dyDescent="0.3">
      <c r="P338746" s="83"/>
    </row>
    <row r="338747" spans="16:16" x14ac:dyDescent="0.3">
      <c r="P338747" s="83"/>
    </row>
    <row r="338748" spans="16:16" x14ac:dyDescent="0.3">
      <c r="P338748" s="83"/>
    </row>
    <row r="338749" spans="16:16" x14ac:dyDescent="0.3">
      <c r="P338749" s="83"/>
    </row>
    <row r="338750" spans="16:16" x14ac:dyDescent="0.3">
      <c r="P338750" s="83"/>
    </row>
    <row r="338751" spans="16:16" x14ac:dyDescent="0.3">
      <c r="P338751" s="83"/>
    </row>
    <row r="338752" spans="16:16" x14ac:dyDescent="0.3">
      <c r="P338752" s="83"/>
    </row>
    <row r="338753" spans="16:16" x14ac:dyDescent="0.3">
      <c r="P338753" s="83"/>
    </row>
    <row r="338754" spans="16:16" x14ac:dyDescent="0.3">
      <c r="P338754" s="83"/>
    </row>
    <row r="338755" spans="16:16" x14ac:dyDescent="0.3">
      <c r="P338755" s="83"/>
    </row>
    <row r="338756" spans="16:16" x14ac:dyDescent="0.3">
      <c r="P338756" s="83"/>
    </row>
    <row r="338757" spans="16:16" x14ac:dyDescent="0.3">
      <c r="P338757" s="83"/>
    </row>
    <row r="338758" spans="16:16" x14ac:dyDescent="0.3">
      <c r="P338758" s="83"/>
    </row>
    <row r="338759" spans="16:16" x14ac:dyDescent="0.3">
      <c r="P338759" s="83"/>
    </row>
    <row r="338760" spans="16:16" x14ac:dyDescent="0.3">
      <c r="P338760" s="83"/>
    </row>
    <row r="338761" spans="16:16" x14ac:dyDescent="0.3">
      <c r="P338761" s="83"/>
    </row>
    <row r="338762" spans="16:16" x14ac:dyDescent="0.3">
      <c r="P338762" s="83"/>
    </row>
    <row r="338763" spans="16:16" x14ac:dyDescent="0.3">
      <c r="P338763" s="83"/>
    </row>
    <row r="338764" spans="16:16" x14ac:dyDescent="0.3">
      <c r="P338764" s="83"/>
    </row>
    <row r="338765" spans="16:16" x14ac:dyDescent="0.3">
      <c r="P338765" s="83"/>
    </row>
    <row r="338766" spans="16:16" x14ac:dyDescent="0.3">
      <c r="P338766" s="83"/>
    </row>
    <row r="338767" spans="16:16" x14ac:dyDescent="0.3">
      <c r="P338767" s="83"/>
    </row>
    <row r="338768" spans="16:16" x14ac:dyDescent="0.3">
      <c r="P338768" s="83"/>
    </row>
    <row r="338769" spans="16:16" x14ac:dyDescent="0.3">
      <c r="P338769" s="83"/>
    </row>
    <row r="338770" spans="16:16" x14ac:dyDescent="0.3">
      <c r="P338770" s="83"/>
    </row>
    <row r="338771" spans="16:16" x14ac:dyDescent="0.3">
      <c r="P338771" s="83"/>
    </row>
    <row r="338772" spans="16:16" x14ac:dyDescent="0.3">
      <c r="P338772" s="83"/>
    </row>
    <row r="338773" spans="16:16" x14ac:dyDescent="0.3">
      <c r="P338773" s="83"/>
    </row>
    <row r="338774" spans="16:16" x14ac:dyDescent="0.3">
      <c r="P338774" s="83"/>
    </row>
    <row r="338775" spans="16:16" x14ac:dyDescent="0.3">
      <c r="P338775" s="83"/>
    </row>
    <row r="338776" spans="16:16" x14ac:dyDescent="0.3">
      <c r="P338776" s="83"/>
    </row>
    <row r="338777" spans="16:16" x14ac:dyDescent="0.3">
      <c r="P338777" s="83"/>
    </row>
    <row r="338778" spans="16:16" x14ac:dyDescent="0.3">
      <c r="P338778" s="83"/>
    </row>
    <row r="338779" spans="16:16" x14ac:dyDescent="0.3">
      <c r="P338779" s="83"/>
    </row>
    <row r="338780" spans="16:16" x14ac:dyDescent="0.3">
      <c r="P338780" s="83"/>
    </row>
    <row r="338781" spans="16:16" x14ac:dyDescent="0.3">
      <c r="P338781" s="83"/>
    </row>
    <row r="338782" spans="16:16" x14ac:dyDescent="0.3">
      <c r="P338782" s="83"/>
    </row>
    <row r="338783" spans="16:16" x14ac:dyDescent="0.3">
      <c r="P338783" s="83"/>
    </row>
    <row r="338784" spans="16:16" x14ac:dyDescent="0.3">
      <c r="P338784" s="83"/>
    </row>
    <row r="338785" spans="16:16" x14ac:dyDescent="0.3">
      <c r="P338785" s="83"/>
    </row>
    <row r="338786" spans="16:16" x14ac:dyDescent="0.3">
      <c r="P338786" s="83"/>
    </row>
    <row r="338787" spans="16:16" x14ac:dyDescent="0.3">
      <c r="P338787" s="83"/>
    </row>
    <row r="338788" spans="16:16" x14ac:dyDescent="0.3">
      <c r="P338788" s="83"/>
    </row>
    <row r="338789" spans="16:16" x14ac:dyDescent="0.3">
      <c r="P338789" s="83"/>
    </row>
    <row r="338790" spans="16:16" x14ac:dyDescent="0.3">
      <c r="P338790" s="83"/>
    </row>
    <row r="338791" spans="16:16" x14ac:dyDescent="0.3">
      <c r="P338791" s="83"/>
    </row>
    <row r="338792" spans="16:16" x14ac:dyDescent="0.3">
      <c r="P338792" s="83"/>
    </row>
    <row r="338793" spans="16:16" x14ac:dyDescent="0.3">
      <c r="P338793" s="83"/>
    </row>
    <row r="338794" spans="16:16" x14ac:dyDescent="0.3">
      <c r="P338794" s="83"/>
    </row>
    <row r="338795" spans="16:16" x14ac:dyDescent="0.3">
      <c r="P338795" s="83"/>
    </row>
    <row r="338796" spans="16:16" x14ac:dyDescent="0.3">
      <c r="P338796" s="83"/>
    </row>
    <row r="338797" spans="16:16" x14ac:dyDescent="0.3">
      <c r="P338797" s="83"/>
    </row>
    <row r="338798" spans="16:16" x14ac:dyDescent="0.3">
      <c r="P338798" s="83"/>
    </row>
    <row r="338799" spans="16:16" x14ac:dyDescent="0.3">
      <c r="P338799" s="83"/>
    </row>
    <row r="338800" spans="16:16" x14ac:dyDescent="0.3">
      <c r="P338800" s="83"/>
    </row>
    <row r="338801" spans="16:16" x14ac:dyDescent="0.3">
      <c r="P338801" s="83"/>
    </row>
    <row r="338802" spans="16:16" x14ac:dyDescent="0.3">
      <c r="P338802" s="83"/>
    </row>
    <row r="338803" spans="16:16" x14ac:dyDescent="0.3">
      <c r="P338803" s="83"/>
    </row>
    <row r="338804" spans="16:16" x14ac:dyDescent="0.3">
      <c r="P338804" s="83"/>
    </row>
    <row r="338805" spans="16:16" x14ac:dyDescent="0.3">
      <c r="P338805" s="83"/>
    </row>
    <row r="338806" spans="16:16" x14ac:dyDescent="0.3">
      <c r="P338806" s="83"/>
    </row>
    <row r="338807" spans="16:16" x14ac:dyDescent="0.3">
      <c r="P338807" s="83"/>
    </row>
    <row r="338808" spans="16:16" x14ac:dyDescent="0.3">
      <c r="P338808" s="83"/>
    </row>
    <row r="338809" spans="16:16" x14ac:dyDescent="0.3">
      <c r="P338809" s="83"/>
    </row>
    <row r="338810" spans="16:16" x14ac:dyDescent="0.3">
      <c r="P338810" s="83"/>
    </row>
    <row r="338811" spans="16:16" x14ac:dyDescent="0.3">
      <c r="P338811" s="83"/>
    </row>
    <row r="338812" spans="16:16" x14ac:dyDescent="0.3">
      <c r="P338812" s="83"/>
    </row>
    <row r="338813" spans="16:16" x14ac:dyDescent="0.3">
      <c r="P338813" s="83"/>
    </row>
    <row r="338814" spans="16:16" x14ac:dyDescent="0.3">
      <c r="P338814" s="83"/>
    </row>
    <row r="338815" spans="16:16" x14ac:dyDescent="0.3">
      <c r="P338815" s="83"/>
    </row>
    <row r="338816" spans="16:16" x14ac:dyDescent="0.3">
      <c r="P338816" s="83"/>
    </row>
    <row r="338817" spans="16:16" x14ac:dyDescent="0.3">
      <c r="P338817" s="83"/>
    </row>
    <row r="338818" spans="16:16" x14ac:dyDescent="0.3">
      <c r="P338818" s="83"/>
    </row>
    <row r="338819" spans="16:16" x14ac:dyDescent="0.3">
      <c r="P338819" s="83"/>
    </row>
    <row r="338820" spans="16:16" x14ac:dyDescent="0.3">
      <c r="P338820" s="83"/>
    </row>
    <row r="338821" spans="16:16" x14ac:dyDescent="0.3">
      <c r="P338821" s="83"/>
    </row>
    <row r="338822" spans="16:16" x14ac:dyDescent="0.3">
      <c r="P338822" s="83"/>
    </row>
    <row r="338823" spans="16:16" x14ac:dyDescent="0.3">
      <c r="P338823" s="83"/>
    </row>
    <row r="338824" spans="16:16" x14ac:dyDescent="0.3">
      <c r="P338824" s="83"/>
    </row>
    <row r="338825" spans="16:16" x14ac:dyDescent="0.3">
      <c r="P338825" s="83"/>
    </row>
    <row r="338826" spans="16:16" x14ac:dyDescent="0.3">
      <c r="P338826" s="83"/>
    </row>
    <row r="338827" spans="16:16" x14ac:dyDescent="0.3">
      <c r="P338827" s="83"/>
    </row>
    <row r="338828" spans="16:16" x14ac:dyDescent="0.3">
      <c r="P338828" s="83"/>
    </row>
    <row r="338829" spans="16:16" x14ac:dyDescent="0.3">
      <c r="P338829" s="83"/>
    </row>
    <row r="338830" spans="16:16" x14ac:dyDescent="0.3">
      <c r="P338830" s="83"/>
    </row>
    <row r="338831" spans="16:16" x14ac:dyDescent="0.3">
      <c r="P338831" s="83"/>
    </row>
    <row r="338832" spans="16:16" x14ac:dyDescent="0.3">
      <c r="P338832" s="83"/>
    </row>
    <row r="338833" spans="16:16" x14ac:dyDescent="0.3">
      <c r="P338833" s="83"/>
    </row>
    <row r="338834" spans="16:16" x14ac:dyDescent="0.3">
      <c r="P338834" s="83"/>
    </row>
    <row r="338835" spans="16:16" x14ac:dyDescent="0.3">
      <c r="P338835" s="83"/>
    </row>
    <row r="338836" spans="16:16" x14ac:dyDescent="0.3">
      <c r="P338836" s="83"/>
    </row>
    <row r="338837" spans="16:16" x14ac:dyDescent="0.3">
      <c r="P338837" s="83"/>
    </row>
    <row r="338838" spans="16:16" x14ac:dyDescent="0.3">
      <c r="P338838" s="83"/>
    </row>
    <row r="338839" spans="16:16" x14ac:dyDescent="0.3">
      <c r="P338839" s="83"/>
    </row>
    <row r="338840" spans="16:16" x14ac:dyDescent="0.3">
      <c r="P338840" s="83"/>
    </row>
    <row r="338841" spans="16:16" x14ac:dyDescent="0.3">
      <c r="P338841" s="83"/>
    </row>
    <row r="338842" spans="16:16" x14ac:dyDescent="0.3">
      <c r="P338842" s="83"/>
    </row>
    <row r="338843" spans="16:16" x14ac:dyDescent="0.3">
      <c r="P338843" s="83"/>
    </row>
    <row r="338844" spans="16:16" x14ac:dyDescent="0.3">
      <c r="P338844" s="83"/>
    </row>
    <row r="338845" spans="16:16" x14ac:dyDescent="0.3">
      <c r="P338845" s="83"/>
    </row>
    <row r="338846" spans="16:16" x14ac:dyDescent="0.3">
      <c r="P338846" s="83"/>
    </row>
    <row r="338847" spans="16:16" x14ac:dyDescent="0.3">
      <c r="P338847" s="83"/>
    </row>
    <row r="338848" spans="16:16" x14ac:dyDescent="0.3">
      <c r="P338848" s="83"/>
    </row>
    <row r="338849" spans="16:16" x14ac:dyDescent="0.3">
      <c r="P338849" s="83"/>
    </row>
    <row r="338850" spans="16:16" x14ac:dyDescent="0.3">
      <c r="P338850" s="83"/>
    </row>
    <row r="338851" spans="16:16" x14ac:dyDescent="0.3">
      <c r="P338851" s="83"/>
    </row>
    <row r="338852" spans="16:16" x14ac:dyDescent="0.3">
      <c r="P338852" s="83"/>
    </row>
    <row r="338853" spans="16:16" x14ac:dyDescent="0.3">
      <c r="P338853" s="83"/>
    </row>
    <row r="338854" spans="16:16" x14ac:dyDescent="0.3">
      <c r="P338854" s="83"/>
    </row>
    <row r="338855" spans="16:16" x14ac:dyDescent="0.3">
      <c r="P338855" s="83"/>
    </row>
    <row r="338856" spans="16:16" x14ac:dyDescent="0.3">
      <c r="P338856" s="83"/>
    </row>
    <row r="338857" spans="16:16" x14ac:dyDescent="0.3">
      <c r="P338857" s="83"/>
    </row>
    <row r="338858" spans="16:16" x14ac:dyDescent="0.3">
      <c r="P338858" s="83"/>
    </row>
    <row r="338859" spans="16:16" x14ac:dyDescent="0.3">
      <c r="P338859" s="83"/>
    </row>
    <row r="338860" spans="16:16" x14ac:dyDescent="0.3">
      <c r="P338860" s="83"/>
    </row>
    <row r="338861" spans="16:16" x14ac:dyDescent="0.3">
      <c r="P338861" s="83"/>
    </row>
    <row r="338862" spans="16:16" x14ac:dyDescent="0.3">
      <c r="P338862" s="83"/>
    </row>
    <row r="338863" spans="16:16" x14ac:dyDescent="0.3">
      <c r="P338863" s="83"/>
    </row>
    <row r="338864" spans="16:16" x14ac:dyDescent="0.3">
      <c r="P338864" s="83"/>
    </row>
    <row r="338865" spans="16:16" x14ac:dyDescent="0.3">
      <c r="P338865" s="83"/>
    </row>
    <row r="338866" spans="16:16" x14ac:dyDescent="0.3">
      <c r="P338866" s="83"/>
    </row>
    <row r="338867" spans="16:16" x14ac:dyDescent="0.3">
      <c r="P338867" s="83"/>
    </row>
    <row r="338868" spans="16:16" x14ac:dyDescent="0.3">
      <c r="P338868" s="83"/>
    </row>
    <row r="338869" spans="16:16" x14ac:dyDescent="0.3">
      <c r="P338869" s="83"/>
    </row>
    <row r="338870" spans="16:16" x14ac:dyDescent="0.3">
      <c r="P338870" s="83"/>
    </row>
    <row r="338871" spans="16:16" x14ac:dyDescent="0.3">
      <c r="P338871" s="83"/>
    </row>
    <row r="338872" spans="16:16" x14ac:dyDescent="0.3">
      <c r="P338872" s="83"/>
    </row>
    <row r="338873" spans="16:16" x14ac:dyDescent="0.3">
      <c r="P338873" s="83"/>
    </row>
    <row r="338874" spans="16:16" x14ac:dyDescent="0.3">
      <c r="P338874" s="83"/>
    </row>
    <row r="338875" spans="16:16" x14ac:dyDescent="0.3">
      <c r="P338875" s="83"/>
    </row>
    <row r="338876" spans="16:16" x14ac:dyDescent="0.3">
      <c r="P338876" s="83"/>
    </row>
    <row r="338877" spans="16:16" x14ac:dyDescent="0.3">
      <c r="P338877" s="83"/>
    </row>
    <row r="338878" spans="16:16" x14ac:dyDescent="0.3">
      <c r="P338878" s="83"/>
    </row>
    <row r="338879" spans="16:16" x14ac:dyDescent="0.3">
      <c r="P338879" s="83"/>
    </row>
    <row r="338880" spans="16:16" x14ac:dyDescent="0.3">
      <c r="P338880" s="83"/>
    </row>
    <row r="338881" spans="16:16" x14ac:dyDescent="0.3">
      <c r="P338881" s="83"/>
    </row>
    <row r="338882" spans="16:16" x14ac:dyDescent="0.3">
      <c r="P338882" s="83"/>
    </row>
    <row r="338883" spans="16:16" x14ac:dyDescent="0.3">
      <c r="P338883" s="83"/>
    </row>
    <row r="338884" spans="16:16" x14ac:dyDescent="0.3">
      <c r="P338884" s="83"/>
    </row>
    <row r="338885" spans="16:16" x14ac:dyDescent="0.3">
      <c r="P338885" s="83"/>
    </row>
    <row r="338886" spans="16:16" x14ac:dyDescent="0.3">
      <c r="P338886" s="83"/>
    </row>
    <row r="338887" spans="16:16" x14ac:dyDescent="0.3">
      <c r="P338887" s="83"/>
    </row>
    <row r="338888" spans="16:16" x14ac:dyDescent="0.3">
      <c r="P338888" s="83"/>
    </row>
    <row r="338889" spans="16:16" x14ac:dyDescent="0.3">
      <c r="P338889" s="83"/>
    </row>
    <row r="338890" spans="16:16" x14ac:dyDescent="0.3">
      <c r="P338890" s="83"/>
    </row>
    <row r="338891" spans="16:16" x14ac:dyDescent="0.3">
      <c r="P338891" s="83"/>
    </row>
    <row r="338892" spans="16:16" x14ac:dyDescent="0.3">
      <c r="P338892" s="83"/>
    </row>
    <row r="338893" spans="16:16" x14ac:dyDescent="0.3">
      <c r="P338893" s="83"/>
    </row>
    <row r="338894" spans="16:16" x14ac:dyDescent="0.3">
      <c r="P338894" s="83"/>
    </row>
    <row r="338895" spans="16:16" x14ac:dyDescent="0.3">
      <c r="P338895" s="83"/>
    </row>
    <row r="338896" spans="16:16" x14ac:dyDescent="0.3">
      <c r="P338896" s="83"/>
    </row>
    <row r="338897" spans="16:16" x14ac:dyDescent="0.3">
      <c r="P338897" s="83"/>
    </row>
    <row r="338898" spans="16:16" x14ac:dyDescent="0.3">
      <c r="P338898" s="83"/>
    </row>
    <row r="338899" spans="16:16" x14ac:dyDescent="0.3">
      <c r="P338899" s="83"/>
    </row>
    <row r="338900" spans="16:16" x14ac:dyDescent="0.3">
      <c r="P338900" s="83"/>
    </row>
    <row r="338901" spans="16:16" x14ac:dyDescent="0.3">
      <c r="P338901" s="83"/>
    </row>
    <row r="338902" spans="16:16" x14ac:dyDescent="0.3">
      <c r="P338902" s="83"/>
    </row>
    <row r="338903" spans="16:16" x14ac:dyDescent="0.3">
      <c r="P338903" s="83"/>
    </row>
    <row r="338904" spans="16:16" x14ac:dyDescent="0.3">
      <c r="P338904" s="83"/>
    </row>
    <row r="338905" spans="16:16" x14ac:dyDescent="0.3">
      <c r="P338905" s="83"/>
    </row>
    <row r="338906" spans="16:16" x14ac:dyDescent="0.3">
      <c r="P338906" s="83"/>
    </row>
    <row r="338907" spans="16:16" x14ac:dyDescent="0.3">
      <c r="P338907" s="83"/>
    </row>
    <row r="338908" spans="16:16" x14ac:dyDescent="0.3">
      <c r="P338908" s="83"/>
    </row>
    <row r="338909" spans="16:16" x14ac:dyDescent="0.3">
      <c r="P338909" s="83"/>
    </row>
    <row r="338910" spans="16:16" x14ac:dyDescent="0.3">
      <c r="P338910" s="83"/>
    </row>
    <row r="338911" spans="16:16" x14ac:dyDescent="0.3">
      <c r="P338911" s="83"/>
    </row>
    <row r="338912" spans="16:16" x14ac:dyDescent="0.3">
      <c r="P338912" s="83"/>
    </row>
    <row r="338913" spans="16:16" x14ac:dyDescent="0.3">
      <c r="P338913" s="83"/>
    </row>
    <row r="338914" spans="16:16" x14ac:dyDescent="0.3">
      <c r="P338914" s="83"/>
    </row>
    <row r="338915" spans="16:16" x14ac:dyDescent="0.3">
      <c r="P338915" s="83"/>
    </row>
    <row r="338916" spans="16:16" x14ac:dyDescent="0.3">
      <c r="P338916" s="83"/>
    </row>
    <row r="338917" spans="16:16" x14ac:dyDescent="0.3">
      <c r="P338917" s="83"/>
    </row>
    <row r="338918" spans="16:16" x14ac:dyDescent="0.3">
      <c r="P338918" s="83"/>
    </row>
    <row r="338919" spans="16:16" x14ac:dyDescent="0.3">
      <c r="P338919" s="83"/>
    </row>
    <row r="338920" spans="16:16" x14ac:dyDescent="0.3">
      <c r="P338920" s="83"/>
    </row>
    <row r="338921" spans="16:16" x14ac:dyDescent="0.3">
      <c r="P338921" s="83"/>
    </row>
    <row r="338922" spans="16:16" x14ac:dyDescent="0.3">
      <c r="P338922" s="83"/>
    </row>
    <row r="338923" spans="16:16" x14ac:dyDescent="0.3">
      <c r="P338923" s="83"/>
    </row>
    <row r="338924" spans="16:16" x14ac:dyDescent="0.3">
      <c r="P338924" s="83"/>
    </row>
    <row r="338925" spans="16:16" x14ac:dyDescent="0.3">
      <c r="P338925" s="83"/>
    </row>
    <row r="338926" spans="16:16" x14ac:dyDescent="0.3">
      <c r="P338926" s="83"/>
    </row>
    <row r="338927" spans="16:16" x14ac:dyDescent="0.3">
      <c r="P338927" s="83"/>
    </row>
    <row r="338928" spans="16:16" x14ac:dyDescent="0.3">
      <c r="P338928" s="83"/>
    </row>
    <row r="338929" spans="16:16" x14ac:dyDescent="0.3">
      <c r="P338929" s="83"/>
    </row>
    <row r="338930" spans="16:16" x14ac:dyDescent="0.3">
      <c r="P338930" s="83"/>
    </row>
    <row r="338931" spans="16:16" x14ac:dyDescent="0.3">
      <c r="P338931" s="83"/>
    </row>
    <row r="338932" spans="16:16" x14ac:dyDescent="0.3">
      <c r="P338932" s="83"/>
    </row>
    <row r="338933" spans="16:16" x14ac:dyDescent="0.3">
      <c r="P338933" s="83"/>
    </row>
    <row r="338934" spans="16:16" x14ac:dyDescent="0.3">
      <c r="P338934" s="83"/>
    </row>
    <row r="338935" spans="16:16" x14ac:dyDescent="0.3">
      <c r="P338935" s="83"/>
    </row>
    <row r="338936" spans="16:16" x14ac:dyDescent="0.3">
      <c r="P338936" s="83"/>
    </row>
    <row r="338937" spans="16:16" x14ac:dyDescent="0.3">
      <c r="P338937" s="83"/>
    </row>
    <row r="338938" spans="16:16" x14ac:dyDescent="0.3">
      <c r="P338938" s="83"/>
    </row>
    <row r="338939" spans="16:16" x14ac:dyDescent="0.3">
      <c r="P338939" s="83"/>
    </row>
    <row r="338940" spans="16:16" x14ac:dyDescent="0.3">
      <c r="P338940" s="83"/>
    </row>
    <row r="338941" spans="16:16" x14ac:dyDescent="0.3">
      <c r="P338941" s="83"/>
    </row>
    <row r="338942" spans="16:16" x14ac:dyDescent="0.3">
      <c r="P338942" s="83"/>
    </row>
    <row r="338943" spans="16:16" x14ac:dyDescent="0.3">
      <c r="P338943" s="83"/>
    </row>
    <row r="338944" spans="16:16" x14ac:dyDescent="0.3">
      <c r="P338944" s="83"/>
    </row>
    <row r="338945" spans="16:16" x14ac:dyDescent="0.3">
      <c r="P338945" s="83"/>
    </row>
    <row r="338946" spans="16:16" x14ac:dyDescent="0.3">
      <c r="P338946" s="83"/>
    </row>
    <row r="338947" spans="16:16" x14ac:dyDescent="0.3">
      <c r="P338947" s="83"/>
    </row>
    <row r="338948" spans="16:16" x14ac:dyDescent="0.3">
      <c r="P338948" s="83"/>
    </row>
    <row r="338949" spans="16:16" x14ac:dyDescent="0.3">
      <c r="P338949" s="83"/>
    </row>
    <row r="338950" spans="16:16" x14ac:dyDescent="0.3">
      <c r="P338950" s="83"/>
    </row>
    <row r="338951" spans="16:16" x14ac:dyDescent="0.3">
      <c r="P338951" s="83"/>
    </row>
    <row r="338952" spans="16:16" x14ac:dyDescent="0.3">
      <c r="P338952" s="83"/>
    </row>
    <row r="338953" spans="16:16" x14ac:dyDescent="0.3">
      <c r="P338953" s="83"/>
    </row>
    <row r="338954" spans="16:16" x14ac:dyDescent="0.3">
      <c r="P338954" s="83"/>
    </row>
    <row r="338955" spans="16:16" x14ac:dyDescent="0.3">
      <c r="P338955" s="83"/>
    </row>
    <row r="338956" spans="16:16" x14ac:dyDescent="0.3">
      <c r="P338956" s="83"/>
    </row>
    <row r="338957" spans="16:16" x14ac:dyDescent="0.3">
      <c r="P338957" s="83"/>
    </row>
    <row r="338958" spans="16:16" x14ac:dyDescent="0.3">
      <c r="P338958" s="83"/>
    </row>
    <row r="338959" spans="16:16" x14ac:dyDescent="0.3">
      <c r="P338959" s="83"/>
    </row>
    <row r="338960" spans="16:16" x14ac:dyDescent="0.3">
      <c r="P338960" s="83"/>
    </row>
    <row r="338961" spans="16:16" x14ac:dyDescent="0.3">
      <c r="P338961" s="83"/>
    </row>
    <row r="338962" spans="16:16" x14ac:dyDescent="0.3">
      <c r="P338962" s="83"/>
    </row>
    <row r="338963" spans="16:16" x14ac:dyDescent="0.3">
      <c r="P338963" s="83"/>
    </row>
    <row r="338964" spans="16:16" x14ac:dyDescent="0.3">
      <c r="P338964" s="83"/>
    </row>
    <row r="338965" spans="16:16" x14ac:dyDescent="0.3">
      <c r="P338965" s="83"/>
    </row>
    <row r="338966" spans="16:16" x14ac:dyDescent="0.3">
      <c r="P338966" s="83"/>
    </row>
    <row r="338967" spans="16:16" x14ac:dyDescent="0.3">
      <c r="P338967" s="83"/>
    </row>
    <row r="338968" spans="16:16" x14ac:dyDescent="0.3">
      <c r="P338968" s="83"/>
    </row>
    <row r="338969" spans="16:16" x14ac:dyDescent="0.3">
      <c r="P338969" s="83"/>
    </row>
    <row r="338970" spans="16:16" x14ac:dyDescent="0.3">
      <c r="P338970" s="83"/>
    </row>
    <row r="338971" spans="16:16" x14ac:dyDescent="0.3">
      <c r="P338971" s="83"/>
    </row>
    <row r="338972" spans="16:16" x14ac:dyDescent="0.3">
      <c r="P338972" s="83"/>
    </row>
    <row r="338973" spans="16:16" x14ac:dyDescent="0.3">
      <c r="P338973" s="83"/>
    </row>
    <row r="338974" spans="16:16" x14ac:dyDescent="0.3">
      <c r="P338974" s="83"/>
    </row>
    <row r="338975" spans="16:16" x14ac:dyDescent="0.3">
      <c r="P338975" s="83"/>
    </row>
    <row r="338976" spans="16:16" x14ac:dyDescent="0.3">
      <c r="P338976" s="83"/>
    </row>
    <row r="338977" spans="16:16" x14ac:dyDescent="0.3">
      <c r="P338977" s="83"/>
    </row>
    <row r="338978" spans="16:16" x14ac:dyDescent="0.3">
      <c r="P338978" s="83"/>
    </row>
    <row r="338979" spans="16:16" x14ac:dyDescent="0.3">
      <c r="P338979" s="83"/>
    </row>
    <row r="338980" spans="16:16" x14ac:dyDescent="0.3">
      <c r="P338980" s="83"/>
    </row>
    <row r="338981" spans="16:16" x14ac:dyDescent="0.3">
      <c r="P338981" s="83"/>
    </row>
    <row r="338982" spans="16:16" x14ac:dyDescent="0.3">
      <c r="P338982" s="83"/>
    </row>
    <row r="338983" spans="16:16" x14ac:dyDescent="0.3">
      <c r="P338983" s="83"/>
    </row>
    <row r="338984" spans="16:16" x14ac:dyDescent="0.3">
      <c r="P338984" s="83"/>
    </row>
    <row r="338985" spans="16:16" x14ac:dyDescent="0.3">
      <c r="P338985" s="83"/>
    </row>
    <row r="338986" spans="16:16" x14ac:dyDescent="0.3">
      <c r="P338986" s="83"/>
    </row>
    <row r="338987" spans="16:16" x14ac:dyDescent="0.3">
      <c r="P338987" s="83"/>
    </row>
    <row r="338988" spans="16:16" x14ac:dyDescent="0.3">
      <c r="P338988" s="83"/>
    </row>
    <row r="338989" spans="16:16" x14ac:dyDescent="0.3">
      <c r="P338989" s="83"/>
    </row>
    <row r="338990" spans="16:16" x14ac:dyDescent="0.3">
      <c r="P338990" s="83"/>
    </row>
    <row r="338991" spans="16:16" x14ac:dyDescent="0.3">
      <c r="P338991" s="83"/>
    </row>
    <row r="338992" spans="16:16" x14ac:dyDescent="0.3">
      <c r="P338992" s="83"/>
    </row>
    <row r="338993" spans="16:16" x14ac:dyDescent="0.3">
      <c r="P338993" s="83"/>
    </row>
    <row r="338994" spans="16:16" x14ac:dyDescent="0.3">
      <c r="P338994" s="83"/>
    </row>
    <row r="338995" spans="16:16" x14ac:dyDescent="0.3">
      <c r="P338995" s="83"/>
    </row>
    <row r="338996" spans="16:16" x14ac:dyDescent="0.3">
      <c r="P338996" s="83"/>
    </row>
    <row r="338997" spans="16:16" x14ac:dyDescent="0.3">
      <c r="P338997" s="83"/>
    </row>
    <row r="338998" spans="16:16" x14ac:dyDescent="0.3">
      <c r="P338998" s="83"/>
    </row>
    <row r="338999" spans="16:16" x14ac:dyDescent="0.3">
      <c r="P338999" s="83"/>
    </row>
    <row r="339000" spans="16:16" x14ac:dyDescent="0.3">
      <c r="P339000" s="83"/>
    </row>
    <row r="339001" spans="16:16" x14ac:dyDescent="0.3">
      <c r="P339001" s="83"/>
    </row>
    <row r="339002" spans="16:16" x14ac:dyDescent="0.3">
      <c r="P339002" s="83"/>
    </row>
    <row r="339003" spans="16:16" x14ac:dyDescent="0.3">
      <c r="P339003" s="83"/>
    </row>
    <row r="339004" spans="16:16" x14ac:dyDescent="0.3">
      <c r="P339004" s="83"/>
    </row>
    <row r="339005" spans="16:16" x14ac:dyDescent="0.3">
      <c r="P339005" s="83"/>
    </row>
    <row r="339006" spans="16:16" x14ac:dyDescent="0.3">
      <c r="P339006" s="83"/>
    </row>
    <row r="339007" spans="16:16" x14ac:dyDescent="0.3">
      <c r="P339007" s="83"/>
    </row>
    <row r="339008" spans="16:16" x14ac:dyDescent="0.3">
      <c r="P339008" s="83"/>
    </row>
    <row r="339009" spans="16:16" x14ac:dyDescent="0.3">
      <c r="P339009" s="83"/>
    </row>
    <row r="339010" spans="16:16" x14ac:dyDescent="0.3">
      <c r="P339010" s="83"/>
    </row>
    <row r="339011" spans="16:16" x14ac:dyDescent="0.3">
      <c r="P339011" s="83"/>
    </row>
    <row r="339012" spans="16:16" x14ac:dyDescent="0.3">
      <c r="P339012" s="83"/>
    </row>
    <row r="339013" spans="16:16" x14ac:dyDescent="0.3">
      <c r="P339013" s="83"/>
    </row>
    <row r="339014" spans="16:16" x14ac:dyDescent="0.3">
      <c r="P339014" s="83"/>
    </row>
    <row r="339015" spans="16:16" x14ac:dyDescent="0.3">
      <c r="P339015" s="83"/>
    </row>
    <row r="339016" spans="16:16" x14ac:dyDescent="0.3">
      <c r="P339016" s="83"/>
    </row>
    <row r="339017" spans="16:16" x14ac:dyDescent="0.3">
      <c r="P339017" s="83"/>
    </row>
    <row r="339018" spans="16:16" x14ac:dyDescent="0.3">
      <c r="P339018" s="83"/>
    </row>
    <row r="339019" spans="16:16" x14ac:dyDescent="0.3">
      <c r="P339019" s="83"/>
    </row>
    <row r="339020" spans="16:16" x14ac:dyDescent="0.3">
      <c r="P339020" s="83"/>
    </row>
    <row r="339021" spans="16:16" x14ac:dyDescent="0.3">
      <c r="P339021" s="83"/>
    </row>
    <row r="339022" spans="16:16" x14ac:dyDescent="0.3">
      <c r="P339022" s="83"/>
    </row>
    <row r="339023" spans="16:16" x14ac:dyDescent="0.3">
      <c r="P339023" s="83"/>
    </row>
    <row r="339024" spans="16:16" x14ac:dyDescent="0.3">
      <c r="P339024" s="83"/>
    </row>
    <row r="339025" spans="16:16" x14ac:dyDescent="0.3">
      <c r="P339025" s="83"/>
    </row>
    <row r="339026" spans="16:16" x14ac:dyDescent="0.3">
      <c r="P339026" s="83"/>
    </row>
    <row r="339027" spans="16:16" x14ac:dyDescent="0.3">
      <c r="P339027" s="83"/>
    </row>
    <row r="339028" spans="16:16" x14ac:dyDescent="0.3">
      <c r="P339028" s="83"/>
    </row>
    <row r="339029" spans="16:16" x14ac:dyDescent="0.3">
      <c r="P339029" s="83"/>
    </row>
    <row r="339030" spans="16:16" x14ac:dyDescent="0.3">
      <c r="P339030" s="83"/>
    </row>
    <row r="339031" spans="16:16" x14ac:dyDescent="0.3">
      <c r="P339031" s="83"/>
    </row>
    <row r="339032" spans="16:16" x14ac:dyDescent="0.3">
      <c r="P339032" s="83"/>
    </row>
    <row r="339033" spans="16:16" x14ac:dyDescent="0.3">
      <c r="P339033" s="83"/>
    </row>
    <row r="339034" spans="16:16" x14ac:dyDescent="0.3">
      <c r="P339034" s="83"/>
    </row>
    <row r="339035" spans="16:16" x14ac:dyDescent="0.3">
      <c r="P339035" s="83"/>
    </row>
    <row r="339036" spans="16:16" x14ac:dyDescent="0.3">
      <c r="P339036" s="83"/>
    </row>
    <row r="339037" spans="16:16" x14ac:dyDescent="0.3">
      <c r="P339037" s="83"/>
    </row>
    <row r="339038" spans="16:16" x14ac:dyDescent="0.3">
      <c r="P339038" s="83"/>
    </row>
    <row r="339039" spans="16:16" x14ac:dyDescent="0.3">
      <c r="P339039" s="83"/>
    </row>
    <row r="339040" spans="16:16" x14ac:dyDescent="0.3">
      <c r="P339040" s="83"/>
    </row>
    <row r="339041" spans="16:16" x14ac:dyDescent="0.3">
      <c r="P339041" s="83"/>
    </row>
    <row r="339042" spans="16:16" x14ac:dyDescent="0.3">
      <c r="P339042" s="83"/>
    </row>
    <row r="339043" spans="16:16" x14ac:dyDescent="0.3">
      <c r="P339043" s="83"/>
    </row>
    <row r="339044" spans="16:16" x14ac:dyDescent="0.3">
      <c r="P339044" s="83"/>
    </row>
    <row r="339045" spans="16:16" x14ac:dyDescent="0.3">
      <c r="P339045" s="83"/>
    </row>
    <row r="339046" spans="16:16" x14ac:dyDescent="0.3">
      <c r="P339046" s="83"/>
    </row>
    <row r="339047" spans="16:16" x14ac:dyDescent="0.3">
      <c r="P339047" s="83"/>
    </row>
    <row r="339048" spans="16:16" x14ac:dyDescent="0.3">
      <c r="P339048" s="83"/>
    </row>
    <row r="339049" spans="16:16" x14ac:dyDescent="0.3">
      <c r="P339049" s="83"/>
    </row>
    <row r="339050" spans="16:16" x14ac:dyDescent="0.3">
      <c r="P339050" s="83"/>
    </row>
    <row r="339051" spans="16:16" x14ac:dyDescent="0.3">
      <c r="P339051" s="83"/>
    </row>
    <row r="339052" spans="16:16" x14ac:dyDescent="0.3">
      <c r="P339052" s="83"/>
    </row>
    <row r="339053" spans="16:16" x14ac:dyDescent="0.3">
      <c r="P339053" s="83"/>
    </row>
    <row r="339054" spans="16:16" x14ac:dyDescent="0.3">
      <c r="P339054" s="83"/>
    </row>
    <row r="339055" spans="16:16" x14ac:dyDescent="0.3">
      <c r="P339055" s="83"/>
    </row>
    <row r="339056" spans="16:16" x14ac:dyDescent="0.3">
      <c r="P339056" s="83"/>
    </row>
    <row r="339057" spans="16:16" x14ac:dyDescent="0.3">
      <c r="P339057" s="83"/>
    </row>
    <row r="339058" spans="16:16" x14ac:dyDescent="0.3">
      <c r="P339058" s="83"/>
    </row>
    <row r="339059" spans="16:16" x14ac:dyDescent="0.3">
      <c r="P339059" s="83"/>
    </row>
    <row r="339060" spans="16:16" x14ac:dyDescent="0.3">
      <c r="P339060" s="83"/>
    </row>
    <row r="339061" spans="16:16" x14ac:dyDescent="0.3">
      <c r="P339061" s="83"/>
    </row>
    <row r="339062" spans="16:16" x14ac:dyDescent="0.3">
      <c r="P339062" s="83"/>
    </row>
    <row r="339063" spans="16:16" x14ac:dyDescent="0.3">
      <c r="P339063" s="83"/>
    </row>
    <row r="339064" spans="16:16" x14ac:dyDescent="0.3">
      <c r="P339064" s="83"/>
    </row>
    <row r="339065" spans="16:16" x14ac:dyDescent="0.3">
      <c r="P339065" s="83"/>
    </row>
    <row r="339066" spans="16:16" x14ac:dyDescent="0.3">
      <c r="P339066" s="83"/>
    </row>
    <row r="339067" spans="16:16" x14ac:dyDescent="0.3">
      <c r="P339067" s="83"/>
    </row>
    <row r="339068" spans="16:16" x14ac:dyDescent="0.3">
      <c r="P339068" s="83"/>
    </row>
    <row r="339069" spans="16:16" x14ac:dyDescent="0.3">
      <c r="P339069" s="83"/>
    </row>
    <row r="339070" spans="16:16" x14ac:dyDescent="0.3">
      <c r="P339070" s="83"/>
    </row>
    <row r="339071" spans="16:16" x14ac:dyDescent="0.3">
      <c r="P339071" s="83"/>
    </row>
    <row r="339072" spans="16:16" x14ac:dyDescent="0.3">
      <c r="P339072" s="83"/>
    </row>
    <row r="339073" spans="16:16" x14ac:dyDescent="0.3">
      <c r="P339073" s="83"/>
    </row>
    <row r="339074" spans="16:16" x14ac:dyDescent="0.3">
      <c r="P339074" s="83"/>
    </row>
    <row r="339075" spans="16:16" x14ac:dyDescent="0.3">
      <c r="P339075" s="83"/>
    </row>
    <row r="339076" spans="16:16" x14ac:dyDescent="0.3">
      <c r="P339076" s="83"/>
    </row>
    <row r="339077" spans="16:16" x14ac:dyDescent="0.3">
      <c r="P339077" s="83"/>
    </row>
    <row r="339078" spans="16:16" x14ac:dyDescent="0.3">
      <c r="P339078" s="83"/>
    </row>
    <row r="339079" spans="16:16" x14ac:dyDescent="0.3">
      <c r="P339079" s="83"/>
    </row>
    <row r="339080" spans="16:16" x14ac:dyDescent="0.3">
      <c r="P339080" s="83"/>
    </row>
    <row r="339081" spans="16:16" x14ac:dyDescent="0.3">
      <c r="P339081" s="83"/>
    </row>
    <row r="339082" spans="16:16" x14ac:dyDescent="0.3">
      <c r="P339082" s="83"/>
    </row>
    <row r="339083" spans="16:16" x14ac:dyDescent="0.3">
      <c r="P339083" s="83"/>
    </row>
    <row r="339084" spans="16:16" x14ac:dyDescent="0.3">
      <c r="P339084" s="83"/>
    </row>
    <row r="339085" spans="16:16" x14ac:dyDescent="0.3">
      <c r="P339085" s="83"/>
    </row>
    <row r="339086" spans="16:16" x14ac:dyDescent="0.3">
      <c r="P339086" s="83"/>
    </row>
    <row r="339087" spans="16:16" x14ac:dyDescent="0.3">
      <c r="P339087" s="83"/>
    </row>
    <row r="339088" spans="16:16" x14ac:dyDescent="0.3">
      <c r="P339088" s="83"/>
    </row>
    <row r="339089" spans="16:16" x14ac:dyDescent="0.3">
      <c r="P339089" s="83"/>
    </row>
    <row r="339090" spans="16:16" x14ac:dyDescent="0.3">
      <c r="P339090" s="83"/>
    </row>
    <row r="339091" spans="16:16" x14ac:dyDescent="0.3">
      <c r="P339091" s="83"/>
    </row>
    <row r="339092" spans="16:16" x14ac:dyDescent="0.3">
      <c r="P339092" s="83"/>
    </row>
    <row r="339093" spans="16:16" x14ac:dyDescent="0.3">
      <c r="P339093" s="83"/>
    </row>
    <row r="339094" spans="16:16" x14ac:dyDescent="0.3">
      <c r="P339094" s="83"/>
    </row>
    <row r="339095" spans="16:16" x14ac:dyDescent="0.3">
      <c r="P339095" s="83"/>
    </row>
    <row r="339096" spans="16:16" x14ac:dyDescent="0.3">
      <c r="P339096" s="83"/>
    </row>
    <row r="339097" spans="16:16" x14ac:dyDescent="0.3">
      <c r="P339097" s="83"/>
    </row>
    <row r="339098" spans="16:16" x14ac:dyDescent="0.3">
      <c r="P339098" s="83"/>
    </row>
    <row r="339099" spans="16:16" x14ac:dyDescent="0.3">
      <c r="P339099" s="83"/>
    </row>
    <row r="339100" spans="16:16" x14ac:dyDescent="0.3">
      <c r="P339100" s="83"/>
    </row>
    <row r="339101" spans="16:16" x14ac:dyDescent="0.3">
      <c r="P339101" s="83"/>
    </row>
    <row r="339102" spans="16:16" x14ac:dyDescent="0.3">
      <c r="P339102" s="83"/>
    </row>
    <row r="339103" spans="16:16" x14ac:dyDescent="0.3">
      <c r="P339103" s="83"/>
    </row>
    <row r="339104" spans="16:16" x14ac:dyDescent="0.3">
      <c r="P339104" s="83"/>
    </row>
    <row r="339105" spans="16:16" x14ac:dyDescent="0.3">
      <c r="P339105" s="83"/>
    </row>
    <row r="339106" spans="16:16" x14ac:dyDescent="0.3">
      <c r="P339106" s="83"/>
    </row>
    <row r="339107" spans="16:16" x14ac:dyDescent="0.3">
      <c r="P339107" s="83"/>
    </row>
    <row r="339108" spans="16:16" x14ac:dyDescent="0.3">
      <c r="P339108" s="83"/>
    </row>
    <row r="339109" spans="16:16" x14ac:dyDescent="0.3">
      <c r="P339109" s="83"/>
    </row>
    <row r="339110" spans="16:16" x14ac:dyDescent="0.3">
      <c r="P339110" s="83"/>
    </row>
    <row r="339111" spans="16:16" x14ac:dyDescent="0.3">
      <c r="P339111" s="83"/>
    </row>
    <row r="339112" spans="16:16" x14ac:dyDescent="0.3">
      <c r="P339112" s="83"/>
    </row>
    <row r="339113" spans="16:16" x14ac:dyDescent="0.3">
      <c r="P339113" s="83"/>
    </row>
    <row r="339114" spans="16:16" x14ac:dyDescent="0.3">
      <c r="P339114" s="83"/>
    </row>
    <row r="339115" spans="16:16" x14ac:dyDescent="0.3">
      <c r="P339115" s="83"/>
    </row>
    <row r="339116" spans="16:16" x14ac:dyDescent="0.3">
      <c r="P339116" s="83"/>
    </row>
    <row r="339117" spans="16:16" x14ac:dyDescent="0.3">
      <c r="P339117" s="83"/>
    </row>
    <row r="339118" spans="16:16" x14ac:dyDescent="0.3">
      <c r="P339118" s="83"/>
    </row>
    <row r="339119" spans="16:16" x14ac:dyDescent="0.3">
      <c r="P339119" s="83"/>
    </row>
    <row r="339120" spans="16:16" x14ac:dyDescent="0.3">
      <c r="P339120" s="83"/>
    </row>
    <row r="339121" spans="16:16" x14ac:dyDescent="0.3">
      <c r="P339121" s="83"/>
    </row>
    <row r="339122" spans="16:16" x14ac:dyDescent="0.3">
      <c r="P339122" s="83"/>
    </row>
    <row r="339123" spans="16:16" x14ac:dyDescent="0.3">
      <c r="P339123" s="83"/>
    </row>
    <row r="339124" spans="16:16" x14ac:dyDescent="0.3">
      <c r="P339124" s="83"/>
    </row>
    <row r="339125" spans="16:16" x14ac:dyDescent="0.3">
      <c r="P339125" s="83"/>
    </row>
    <row r="339126" spans="16:16" x14ac:dyDescent="0.3">
      <c r="P339126" s="83"/>
    </row>
    <row r="339127" spans="16:16" x14ac:dyDescent="0.3">
      <c r="P339127" s="83"/>
    </row>
    <row r="339128" spans="16:16" x14ac:dyDescent="0.3">
      <c r="P339128" s="83"/>
    </row>
    <row r="339129" spans="16:16" x14ac:dyDescent="0.3">
      <c r="P339129" s="83"/>
    </row>
    <row r="339130" spans="16:16" x14ac:dyDescent="0.3">
      <c r="P339130" s="83"/>
    </row>
    <row r="339131" spans="16:16" x14ac:dyDescent="0.3">
      <c r="P339131" s="83"/>
    </row>
    <row r="339132" spans="16:16" x14ac:dyDescent="0.3">
      <c r="P339132" s="83"/>
    </row>
    <row r="339133" spans="16:16" x14ac:dyDescent="0.3">
      <c r="P339133" s="83"/>
    </row>
    <row r="339134" spans="16:16" x14ac:dyDescent="0.3">
      <c r="P339134" s="83"/>
    </row>
    <row r="339135" spans="16:16" x14ac:dyDescent="0.3">
      <c r="P339135" s="83"/>
    </row>
    <row r="339136" spans="16:16" x14ac:dyDescent="0.3">
      <c r="P339136" s="83"/>
    </row>
    <row r="339137" spans="16:16" x14ac:dyDescent="0.3">
      <c r="P339137" s="83"/>
    </row>
    <row r="339138" spans="16:16" x14ac:dyDescent="0.3">
      <c r="P339138" s="83"/>
    </row>
    <row r="339139" spans="16:16" x14ac:dyDescent="0.3">
      <c r="P339139" s="83"/>
    </row>
    <row r="339140" spans="16:16" x14ac:dyDescent="0.3">
      <c r="P339140" s="83"/>
    </row>
    <row r="339141" spans="16:16" x14ac:dyDescent="0.3">
      <c r="P339141" s="83"/>
    </row>
    <row r="339142" spans="16:16" x14ac:dyDescent="0.3">
      <c r="P339142" s="83"/>
    </row>
    <row r="339143" spans="16:16" x14ac:dyDescent="0.3">
      <c r="P339143" s="83"/>
    </row>
    <row r="339144" spans="16:16" x14ac:dyDescent="0.3">
      <c r="P339144" s="83"/>
    </row>
    <row r="339145" spans="16:16" x14ac:dyDescent="0.3">
      <c r="P339145" s="83"/>
    </row>
    <row r="339146" spans="16:16" x14ac:dyDescent="0.3">
      <c r="P339146" s="83"/>
    </row>
    <row r="339147" spans="16:16" x14ac:dyDescent="0.3">
      <c r="P339147" s="83"/>
    </row>
    <row r="339148" spans="16:16" x14ac:dyDescent="0.3">
      <c r="P339148" s="83"/>
    </row>
    <row r="339149" spans="16:16" x14ac:dyDescent="0.3">
      <c r="P339149" s="83"/>
    </row>
    <row r="339150" spans="16:16" x14ac:dyDescent="0.3">
      <c r="P339150" s="83"/>
    </row>
    <row r="339151" spans="16:16" x14ac:dyDescent="0.3">
      <c r="P339151" s="83"/>
    </row>
    <row r="339152" spans="16:16" x14ac:dyDescent="0.3">
      <c r="P339152" s="83"/>
    </row>
    <row r="339153" spans="16:16" x14ac:dyDescent="0.3">
      <c r="P339153" s="83"/>
    </row>
    <row r="339154" spans="16:16" x14ac:dyDescent="0.3">
      <c r="P339154" s="83"/>
    </row>
    <row r="339155" spans="16:16" x14ac:dyDescent="0.3">
      <c r="P339155" s="83"/>
    </row>
    <row r="339156" spans="16:16" x14ac:dyDescent="0.3">
      <c r="P339156" s="83"/>
    </row>
    <row r="339157" spans="16:16" x14ac:dyDescent="0.3">
      <c r="P339157" s="83"/>
    </row>
    <row r="339158" spans="16:16" x14ac:dyDescent="0.3">
      <c r="P339158" s="83"/>
    </row>
    <row r="339159" spans="16:16" x14ac:dyDescent="0.3">
      <c r="P339159" s="83"/>
    </row>
    <row r="339160" spans="16:16" x14ac:dyDescent="0.3">
      <c r="P339160" s="83"/>
    </row>
    <row r="339161" spans="16:16" x14ac:dyDescent="0.3">
      <c r="P339161" s="83"/>
    </row>
    <row r="339162" spans="16:16" x14ac:dyDescent="0.3">
      <c r="P339162" s="83"/>
    </row>
    <row r="339163" spans="16:16" x14ac:dyDescent="0.3">
      <c r="P339163" s="83"/>
    </row>
    <row r="339164" spans="16:16" x14ac:dyDescent="0.3">
      <c r="P339164" s="83"/>
    </row>
    <row r="339165" spans="16:16" x14ac:dyDescent="0.3">
      <c r="P339165" s="83"/>
    </row>
    <row r="339166" spans="16:16" x14ac:dyDescent="0.3">
      <c r="P339166" s="83"/>
    </row>
    <row r="339167" spans="16:16" x14ac:dyDescent="0.3">
      <c r="P339167" s="83"/>
    </row>
    <row r="339168" spans="16:16" x14ac:dyDescent="0.3">
      <c r="P339168" s="83"/>
    </row>
    <row r="339169" spans="16:16" x14ac:dyDescent="0.3">
      <c r="P339169" s="83"/>
    </row>
    <row r="339170" spans="16:16" x14ac:dyDescent="0.3">
      <c r="P339170" s="83"/>
    </row>
    <row r="339171" spans="16:16" x14ac:dyDescent="0.3">
      <c r="P339171" s="83"/>
    </row>
    <row r="339172" spans="16:16" x14ac:dyDescent="0.3">
      <c r="P339172" s="83"/>
    </row>
    <row r="339173" spans="16:16" x14ac:dyDescent="0.3">
      <c r="P339173" s="83"/>
    </row>
    <row r="339174" spans="16:16" x14ac:dyDescent="0.3">
      <c r="P339174" s="83"/>
    </row>
    <row r="339175" spans="16:16" x14ac:dyDescent="0.3">
      <c r="P339175" s="83"/>
    </row>
    <row r="339176" spans="16:16" x14ac:dyDescent="0.3">
      <c r="P339176" s="83"/>
    </row>
    <row r="339177" spans="16:16" x14ac:dyDescent="0.3">
      <c r="P339177" s="83"/>
    </row>
    <row r="339178" spans="16:16" x14ac:dyDescent="0.3">
      <c r="P339178" s="83"/>
    </row>
    <row r="339179" spans="16:16" x14ac:dyDescent="0.3">
      <c r="P339179" s="83"/>
    </row>
    <row r="339180" spans="16:16" x14ac:dyDescent="0.3">
      <c r="P339180" s="83"/>
    </row>
    <row r="339181" spans="16:16" x14ac:dyDescent="0.3">
      <c r="P339181" s="83"/>
    </row>
    <row r="339182" spans="16:16" x14ac:dyDescent="0.3">
      <c r="P339182" s="83"/>
    </row>
    <row r="339183" spans="16:16" x14ac:dyDescent="0.3">
      <c r="P339183" s="83"/>
    </row>
    <row r="339184" spans="16:16" x14ac:dyDescent="0.3">
      <c r="P339184" s="83"/>
    </row>
    <row r="339185" spans="16:16" x14ac:dyDescent="0.3">
      <c r="P339185" s="83"/>
    </row>
    <row r="339186" spans="16:16" x14ac:dyDescent="0.3">
      <c r="P339186" s="83"/>
    </row>
    <row r="339187" spans="16:16" x14ac:dyDescent="0.3">
      <c r="P339187" s="83"/>
    </row>
    <row r="339188" spans="16:16" x14ac:dyDescent="0.3">
      <c r="P339188" s="83"/>
    </row>
    <row r="339189" spans="16:16" x14ac:dyDescent="0.3">
      <c r="P339189" s="83"/>
    </row>
    <row r="339190" spans="16:16" x14ac:dyDescent="0.3">
      <c r="P339190" s="83"/>
    </row>
    <row r="339191" spans="16:16" x14ac:dyDescent="0.3">
      <c r="P339191" s="83"/>
    </row>
    <row r="339192" spans="16:16" x14ac:dyDescent="0.3">
      <c r="P339192" s="83"/>
    </row>
    <row r="339193" spans="16:16" x14ac:dyDescent="0.3">
      <c r="P339193" s="83"/>
    </row>
    <row r="339194" spans="16:16" x14ac:dyDescent="0.3">
      <c r="P339194" s="83"/>
    </row>
    <row r="339195" spans="16:16" x14ac:dyDescent="0.3">
      <c r="P339195" s="83"/>
    </row>
    <row r="339196" spans="16:16" x14ac:dyDescent="0.3">
      <c r="P339196" s="83"/>
    </row>
    <row r="339197" spans="16:16" x14ac:dyDescent="0.3">
      <c r="P339197" s="83"/>
    </row>
    <row r="339198" spans="16:16" x14ac:dyDescent="0.3">
      <c r="P339198" s="83"/>
    </row>
    <row r="339199" spans="16:16" x14ac:dyDescent="0.3">
      <c r="P339199" s="83"/>
    </row>
    <row r="339200" spans="16:16" x14ac:dyDescent="0.3">
      <c r="P339200" s="83"/>
    </row>
    <row r="339201" spans="16:16" x14ac:dyDescent="0.3">
      <c r="P339201" s="83"/>
    </row>
    <row r="339202" spans="16:16" x14ac:dyDescent="0.3">
      <c r="P339202" s="83"/>
    </row>
    <row r="339203" spans="16:16" x14ac:dyDescent="0.3">
      <c r="P339203" s="83"/>
    </row>
    <row r="339204" spans="16:16" x14ac:dyDescent="0.3">
      <c r="P339204" s="83"/>
    </row>
    <row r="339205" spans="16:16" x14ac:dyDescent="0.3">
      <c r="P339205" s="83"/>
    </row>
    <row r="339206" spans="16:16" x14ac:dyDescent="0.3">
      <c r="P339206" s="83"/>
    </row>
    <row r="339207" spans="16:16" x14ac:dyDescent="0.3">
      <c r="P339207" s="83"/>
    </row>
    <row r="339208" spans="16:16" x14ac:dyDescent="0.3">
      <c r="P339208" s="83"/>
    </row>
    <row r="339209" spans="16:16" x14ac:dyDescent="0.3">
      <c r="P339209" s="83"/>
    </row>
    <row r="339210" spans="16:16" x14ac:dyDescent="0.3">
      <c r="P339210" s="83"/>
    </row>
    <row r="339211" spans="16:16" x14ac:dyDescent="0.3">
      <c r="P339211" s="83"/>
    </row>
    <row r="339212" spans="16:16" x14ac:dyDescent="0.3">
      <c r="P339212" s="83"/>
    </row>
    <row r="339213" spans="16:16" x14ac:dyDescent="0.3">
      <c r="P339213" s="83"/>
    </row>
    <row r="339214" spans="16:16" x14ac:dyDescent="0.3">
      <c r="P339214" s="83"/>
    </row>
    <row r="339215" spans="16:16" x14ac:dyDescent="0.3">
      <c r="P339215" s="83"/>
    </row>
    <row r="339216" spans="16:16" x14ac:dyDescent="0.3">
      <c r="P339216" s="83"/>
    </row>
    <row r="339217" spans="16:16" x14ac:dyDescent="0.3">
      <c r="P339217" s="83"/>
    </row>
    <row r="339218" spans="16:16" x14ac:dyDescent="0.3">
      <c r="P339218" s="83"/>
    </row>
    <row r="339219" spans="16:16" x14ac:dyDescent="0.3">
      <c r="P339219" s="83"/>
    </row>
    <row r="339220" spans="16:16" x14ac:dyDescent="0.3">
      <c r="P339220" s="83"/>
    </row>
    <row r="339221" spans="16:16" x14ac:dyDescent="0.3">
      <c r="P339221" s="83"/>
    </row>
    <row r="339222" spans="16:16" x14ac:dyDescent="0.3">
      <c r="P339222" s="83"/>
    </row>
    <row r="339223" spans="16:16" x14ac:dyDescent="0.3">
      <c r="P339223" s="83"/>
    </row>
    <row r="339224" spans="16:16" x14ac:dyDescent="0.3">
      <c r="P339224" s="83"/>
    </row>
    <row r="339225" spans="16:16" x14ac:dyDescent="0.3">
      <c r="P339225" s="83"/>
    </row>
    <row r="339226" spans="16:16" x14ac:dyDescent="0.3">
      <c r="P339226" s="83"/>
    </row>
    <row r="339227" spans="16:16" x14ac:dyDescent="0.3">
      <c r="P339227" s="83"/>
    </row>
    <row r="339228" spans="16:16" x14ac:dyDescent="0.3">
      <c r="P339228" s="83"/>
    </row>
    <row r="339229" spans="16:16" x14ac:dyDescent="0.3">
      <c r="P339229" s="83"/>
    </row>
    <row r="339230" spans="16:16" x14ac:dyDescent="0.3">
      <c r="P339230" s="83"/>
    </row>
    <row r="339231" spans="16:16" x14ac:dyDescent="0.3">
      <c r="P339231" s="83"/>
    </row>
    <row r="339232" spans="16:16" x14ac:dyDescent="0.3">
      <c r="P339232" s="83"/>
    </row>
    <row r="339233" spans="16:16" x14ac:dyDescent="0.3">
      <c r="P339233" s="83"/>
    </row>
    <row r="339234" spans="16:16" x14ac:dyDescent="0.3">
      <c r="P339234" s="83"/>
    </row>
    <row r="339235" spans="16:16" x14ac:dyDescent="0.3">
      <c r="P339235" s="83"/>
    </row>
    <row r="339236" spans="16:16" x14ac:dyDescent="0.3">
      <c r="P339236" s="83"/>
    </row>
    <row r="339237" spans="16:16" x14ac:dyDescent="0.3">
      <c r="P339237" s="83"/>
    </row>
    <row r="339238" spans="16:16" x14ac:dyDescent="0.3">
      <c r="P339238" s="83"/>
    </row>
    <row r="339239" spans="16:16" x14ac:dyDescent="0.3">
      <c r="P339239" s="83"/>
    </row>
    <row r="339240" spans="16:16" x14ac:dyDescent="0.3">
      <c r="P339240" s="83"/>
    </row>
    <row r="339241" spans="16:16" x14ac:dyDescent="0.3">
      <c r="P339241" s="83"/>
    </row>
    <row r="339242" spans="16:16" x14ac:dyDescent="0.3">
      <c r="P339242" s="83"/>
    </row>
    <row r="339243" spans="16:16" x14ac:dyDescent="0.3">
      <c r="P339243" s="83"/>
    </row>
    <row r="339244" spans="16:16" x14ac:dyDescent="0.3">
      <c r="P339244" s="83"/>
    </row>
    <row r="339245" spans="16:16" x14ac:dyDescent="0.3">
      <c r="P339245" s="83"/>
    </row>
    <row r="339246" spans="16:16" x14ac:dyDescent="0.3">
      <c r="P339246" s="83"/>
    </row>
    <row r="339247" spans="16:16" x14ac:dyDescent="0.3">
      <c r="P339247" s="83"/>
    </row>
    <row r="339248" spans="16:16" x14ac:dyDescent="0.3">
      <c r="P339248" s="83"/>
    </row>
    <row r="339249" spans="16:16" x14ac:dyDescent="0.3">
      <c r="P339249" s="83"/>
    </row>
    <row r="339250" spans="16:16" x14ac:dyDescent="0.3">
      <c r="P339250" s="83"/>
    </row>
    <row r="339251" spans="16:16" x14ac:dyDescent="0.3">
      <c r="P339251" s="83"/>
    </row>
    <row r="339252" spans="16:16" x14ac:dyDescent="0.3">
      <c r="P339252" s="83"/>
    </row>
    <row r="339253" spans="16:16" x14ac:dyDescent="0.3">
      <c r="P339253" s="83"/>
    </row>
    <row r="339254" spans="16:16" x14ac:dyDescent="0.3">
      <c r="P339254" s="83"/>
    </row>
    <row r="339255" spans="16:16" x14ac:dyDescent="0.3">
      <c r="P339255" s="83"/>
    </row>
    <row r="339256" spans="16:16" x14ac:dyDescent="0.3">
      <c r="P339256" s="83"/>
    </row>
    <row r="339257" spans="16:16" x14ac:dyDescent="0.3">
      <c r="P339257" s="83"/>
    </row>
    <row r="339258" spans="16:16" x14ac:dyDescent="0.3">
      <c r="P339258" s="83"/>
    </row>
    <row r="339259" spans="16:16" x14ac:dyDescent="0.3">
      <c r="P339259" s="83"/>
    </row>
    <row r="339260" spans="16:16" x14ac:dyDescent="0.3">
      <c r="P339260" s="83"/>
    </row>
    <row r="339261" spans="16:16" x14ac:dyDescent="0.3">
      <c r="P339261" s="83"/>
    </row>
    <row r="339262" spans="16:16" x14ac:dyDescent="0.3">
      <c r="P339262" s="83"/>
    </row>
    <row r="339263" spans="16:16" x14ac:dyDescent="0.3">
      <c r="P339263" s="83"/>
    </row>
    <row r="339264" spans="16:16" x14ac:dyDescent="0.3">
      <c r="P339264" s="83"/>
    </row>
    <row r="339265" spans="16:16" x14ac:dyDescent="0.3">
      <c r="P339265" s="83"/>
    </row>
    <row r="339266" spans="16:16" x14ac:dyDescent="0.3">
      <c r="P339266" s="83"/>
    </row>
    <row r="339267" spans="16:16" x14ac:dyDescent="0.3">
      <c r="P339267" s="83"/>
    </row>
    <row r="339268" spans="16:16" x14ac:dyDescent="0.3">
      <c r="P339268" s="83"/>
    </row>
    <row r="339269" spans="16:16" x14ac:dyDescent="0.3">
      <c r="P339269" s="83"/>
    </row>
    <row r="339270" spans="16:16" x14ac:dyDescent="0.3">
      <c r="P339270" s="83"/>
    </row>
    <row r="339271" spans="16:16" x14ac:dyDescent="0.3">
      <c r="P339271" s="83"/>
    </row>
    <row r="339272" spans="16:16" x14ac:dyDescent="0.3">
      <c r="P339272" s="83"/>
    </row>
    <row r="339273" spans="16:16" x14ac:dyDescent="0.3">
      <c r="P339273" s="83"/>
    </row>
    <row r="339274" spans="16:16" x14ac:dyDescent="0.3">
      <c r="P339274" s="83"/>
    </row>
    <row r="339275" spans="16:16" x14ac:dyDescent="0.3">
      <c r="P339275" s="83"/>
    </row>
    <row r="339276" spans="16:16" x14ac:dyDescent="0.3">
      <c r="P339276" s="83"/>
    </row>
    <row r="339277" spans="16:16" x14ac:dyDescent="0.3">
      <c r="P339277" s="83"/>
    </row>
    <row r="339278" spans="16:16" x14ac:dyDescent="0.3">
      <c r="P339278" s="83"/>
    </row>
    <row r="339279" spans="16:16" x14ac:dyDescent="0.3">
      <c r="P339279" s="83"/>
    </row>
    <row r="339280" spans="16:16" x14ac:dyDescent="0.3">
      <c r="P339280" s="83"/>
    </row>
    <row r="339281" spans="16:16" x14ac:dyDescent="0.3">
      <c r="P339281" s="83"/>
    </row>
    <row r="339282" spans="16:16" x14ac:dyDescent="0.3">
      <c r="P339282" s="83"/>
    </row>
    <row r="339283" spans="16:16" x14ac:dyDescent="0.3">
      <c r="P339283" s="83"/>
    </row>
    <row r="339284" spans="16:16" x14ac:dyDescent="0.3">
      <c r="P339284" s="83"/>
    </row>
    <row r="339285" spans="16:16" x14ac:dyDescent="0.3">
      <c r="P339285" s="83"/>
    </row>
    <row r="339286" spans="16:16" x14ac:dyDescent="0.3">
      <c r="P339286" s="83"/>
    </row>
    <row r="339287" spans="16:16" x14ac:dyDescent="0.3">
      <c r="P339287" s="83"/>
    </row>
    <row r="339288" spans="16:16" x14ac:dyDescent="0.3">
      <c r="P339288" s="83"/>
    </row>
    <row r="339289" spans="16:16" x14ac:dyDescent="0.3">
      <c r="P339289" s="83"/>
    </row>
    <row r="339290" spans="16:16" x14ac:dyDescent="0.3">
      <c r="P339290" s="83"/>
    </row>
    <row r="339291" spans="16:16" x14ac:dyDescent="0.3">
      <c r="P339291" s="83"/>
    </row>
    <row r="339292" spans="16:16" x14ac:dyDescent="0.3">
      <c r="P339292" s="83"/>
    </row>
    <row r="339293" spans="16:16" x14ac:dyDescent="0.3">
      <c r="P339293" s="83"/>
    </row>
    <row r="339294" spans="16:16" x14ac:dyDescent="0.3">
      <c r="P339294" s="83"/>
    </row>
    <row r="339295" spans="16:16" x14ac:dyDescent="0.3">
      <c r="P339295" s="83"/>
    </row>
    <row r="339296" spans="16:16" x14ac:dyDescent="0.3">
      <c r="P339296" s="83"/>
    </row>
    <row r="339297" spans="16:16" x14ac:dyDescent="0.3">
      <c r="P339297" s="83"/>
    </row>
    <row r="339298" spans="16:16" x14ac:dyDescent="0.3">
      <c r="P339298" s="83"/>
    </row>
    <row r="339299" spans="16:16" x14ac:dyDescent="0.3">
      <c r="P339299" s="83"/>
    </row>
    <row r="339300" spans="16:16" x14ac:dyDescent="0.3">
      <c r="P339300" s="83"/>
    </row>
    <row r="339301" spans="16:16" x14ac:dyDescent="0.3">
      <c r="P339301" s="83"/>
    </row>
    <row r="339302" spans="16:16" x14ac:dyDescent="0.3">
      <c r="P339302" s="83"/>
    </row>
    <row r="339303" spans="16:16" x14ac:dyDescent="0.3">
      <c r="P339303" s="83"/>
    </row>
    <row r="339304" spans="16:16" x14ac:dyDescent="0.3">
      <c r="P339304" s="83"/>
    </row>
    <row r="339305" spans="16:16" x14ac:dyDescent="0.3">
      <c r="P339305" s="83"/>
    </row>
    <row r="339306" spans="16:16" x14ac:dyDescent="0.3">
      <c r="P339306" s="83"/>
    </row>
    <row r="339307" spans="16:16" x14ac:dyDescent="0.3">
      <c r="P339307" s="83"/>
    </row>
    <row r="339308" spans="16:16" x14ac:dyDescent="0.3">
      <c r="P339308" s="83"/>
    </row>
    <row r="339309" spans="16:16" x14ac:dyDescent="0.3">
      <c r="P339309" s="83"/>
    </row>
    <row r="339310" spans="16:16" x14ac:dyDescent="0.3">
      <c r="P339310" s="83"/>
    </row>
    <row r="339311" spans="16:16" x14ac:dyDescent="0.3">
      <c r="P339311" s="83"/>
    </row>
    <row r="339312" spans="16:16" x14ac:dyDescent="0.3">
      <c r="P339312" s="83"/>
    </row>
    <row r="339313" spans="16:16" x14ac:dyDescent="0.3">
      <c r="P339313" s="83"/>
    </row>
    <row r="339314" spans="16:16" x14ac:dyDescent="0.3">
      <c r="P339314" s="83"/>
    </row>
    <row r="339315" spans="16:16" x14ac:dyDescent="0.3">
      <c r="P339315" s="83"/>
    </row>
    <row r="339316" spans="16:16" x14ac:dyDescent="0.3">
      <c r="P339316" s="83"/>
    </row>
    <row r="339317" spans="16:16" x14ac:dyDescent="0.3">
      <c r="P339317" s="83"/>
    </row>
    <row r="339318" spans="16:16" x14ac:dyDescent="0.3">
      <c r="P339318" s="83"/>
    </row>
    <row r="339319" spans="16:16" x14ac:dyDescent="0.3">
      <c r="P339319" s="83"/>
    </row>
    <row r="339320" spans="16:16" x14ac:dyDescent="0.3">
      <c r="P339320" s="83"/>
    </row>
    <row r="339321" spans="16:16" x14ac:dyDescent="0.3">
      <c r="P339321" s="83"/>
    </row>
    <row r="339322" spans="16:16" x14ac:dyDescent="0.3">
      <c r="P339322" s="83"/>
    </row>
    <row r="339323" spans="16:16" x14ac:dyDescent="0.3">
      <c r="P339323" s="83"/>
    </row>
    <row r="339324" spans="16:16" x14ac:dyDescent="0.3">
      <c r="P339324" s="83"/>
    </row>
    <row r="339325" spans="16:16" x14ac:dyDescent="0.3">
      <c r="P339325" s="83"/>
    </row>
    <row r="339326" spans="16:16" x14ac:dyDescent="0.3">
      <c r="P339326" s="83"/>
    </row>
    <row r="339327" spans="16:16" x14ac:dyDescent="0.3">
      <c r="P339327" s="83"/>
    </row>
    <row r="339328" spans="16:16" x14ac:dyDescent="0.3">
      <c r="P339328" s="83"/>
    </row>
    <row r="339329" spans="16:16" x14ac:dyDescent="0.3">
      <c r="P339329" s="83"/>
    </row>
    <row r="339330" spans="16:16" x14ac:dyDescent="0.3">
      <c r="P339330" s="83"/>
    </row>
    <row r="339331" spans="16:16" x14ac:dyDescent="0.3">
      <c r="P339331" s="83"/>
    </row>
    <row r="339332" spans="16:16" x14ac:dyDescent="0.3">
      <c r="P339332" s="83"/>
    </row>
    <row r="339333" spans="16:16" x14ac:dyDescent="0.3">
      <c r="P339333" s="83"/>
    </row>
    <row r="339334" spans="16:16" x14ac:dyDescent="0.3">
      <c r="P339334" s="83"/>
    </row>
    <row r="339335" spans="16:16" x14ac:dyDescent="0.3">
      <c r="P339335" s="83"/>
    </row>
    <row r="339336" spans="16:16" x14ac:dyDescent="0.3">
      <c r="P339336" s="83"/>
    </row>
    <row r="339337" spans="16:16" x14ac:dyDescent="0.3">
      <c r="P339337" s="83"/>
    </row>
    <row r="339338" spans="16:16" x14ac:dyDescent="0.3">
      <c r="P339338" s="83"/>
    </row>
    <row r="339339" spans="16:16" x14ac:dyDescent="0.3">
      <c r="P339339" s="83"/>
    </row>
    <row r="339340" spans="16:16" x14ac:dyDescent="0.3">
      <c r="P339340" s="83"/>
    </row>
    <row r="339341" spans="16:16" x14ac:dyDescent="0.3">
      <c r="P339341" s="83"/>
    </row>
    <row r="339342" spans="16:16" x14ac:dyDescent="0.3">
      <c r="P339342" s="83"/>
    </row>
    <row r="339343" spans="16:16" x14ac:dyDescent="0.3">
      <c r="P339343" s="83"/>
    </row>
    <row r="339344" spans="16:16" x14ac:dyDescent="0.3">
      <c r="P339344" s="83"/>
    </row>
    <row r="339345" spans="16:16" x14ac:dyDescent="0.3">
      <c r="P339345" s="83"/>
    </row>
    <row r="339346" spans="16:16" x14ac:dyDescent="0.3">
      <c r="P339346" s="83"/>
    </row>
    <row r="339347" spans="16:16" x14ac:dyDescent="0.3">
      <c r="P339347" s="83"/>
    </row>
    <row r="339348" spans="16:16" x14ac:dyDescent="0.3">
      <c r="P339348" s="83"/>
    </row>
    <row r="339349" spans="16:16" x14ac:dyDescent="0.3">
      <c r="P339349" s="83"/>
    </row>
    <row r="339350" spans="16:16" x14ac:dyDescent="0.3">
      <c r="P339350" s="83"/>
    </row>
    <row r="339351" spans="16:16" x14ac:dyDescent="0.3">
      <c r="P339351" s="83"/>
    </row>
    <row r="339352" spans="16:16" x14ac:dyDescent="0.3">
      <c r="P339352" s="83"/>
    </row>
    <row r="339353" spans="16:16" x14ac:dyDescent="0.3">
      <c r="P339353" s="83"/>
    </row>
    <row r="339354" spans="16:16" x14ac:dyDescent="0.3">
      <c r="P339354" s="83"/>
    </row>
    <row r="339355" spans="16:16" x14ac:dyDescent="0.3">
      <c r="P339355" s="83"/>
    </row>
    <row r="339356" spans="16:16" x14ac:dyDescent="0.3">
      <c r="P339356" s="83"/>
    </row>
    <row r="339357" spans="16:16" x14ac:dyDescent="0.3">
      <c r="P339357" s="83"/>
    </row>
    <row r="339358" spans="16:16" x14ac:dyDescent="0.3">
      <c r="P339358" s="83"/>
    </row>
    <row r="339359" spans="16:16" x14ac:dyDescent="0.3">
      <c r="P339359" s="83"/>
    </row>
    <row r="339360" spans="16:16" x14ac:dyDescent="0.3">
      <c r="P339360" s="83"/>
    </row>
    <row r="339361" spans="16:16" x14ac:dyDescent="0.3">
      <c r="P339361" s="83"/>
    </row>
    <row r="339362" spans="16:16" x14ac:dyDescent="0.3">
      <c r="P339362" s="83"/>
    </row>
    <row r="339363" spans="16:16" x14ac:dyDescent="0.3">
      <c r="P339363" s="83"/>
    </row>
    <row r="339364" spans="16:16" x14ac:dyDescent="0.3">
      <c r="P339364" s="83"/>
    </row>
    <row r="339365" spans="16:16" x14ac:dyDescent="0.3">
      <c r="P339365" s="83"/>
    </row>
    <row r="339366" spans="16:16" x14ac:dyDescent="0.3">
      <c r="P339366" s="83"/>
    </row>
    <row r="339367" spans="16:16" x14ac:dyDescent="0.3">
      <c r="P339367" s="83"/>
    </row>
    <row r="339368" spans="16:16" x14ac:dyDescent="0.3">
      <c r="P339368" s="83"/>
    </row>
    <row r="339369" spans="16:16" x14ac:dyDescent="0.3">
      <c r="P339369" s="83"/>
    </row>
    <row r="339370" spans="16:16" x14ac:dyDescent="0.3">
      <c r="P339370" s="83"/>
    </row>
    <row r="339371" spans="16:16" x14ac:dyDescent="0.3">
      <c r="P339371" s="83"/>
    </row>
    <row r="339372" spans="16:16" x14ac:dyDescent="0.3">
      <c r="P339372" s="83"/>
    </row>
    <row r="339373" spans="16:16" x14ac:dyDescent="0.3">
      <c r="P339373" s="83"/>
    </row>
    <row r="339374" spans="16:16" x14ac:dyDescent="0.3">
      <c r="P339374" s="83"/>
    </row>
    <row r="339375" spans="16:16" x14ac:dyDescent="0.3">
      <c r="P339375" s="83"/>
    </row>
    <row r="339376" spans="16:16" x14ac:dyDescent="0.3">
      <c r="P339376" s="83"/>
    </row>
    <row r="339377" spans="16:16" x14ac:dyDescent="0.3">
      <c r="P339377" s="83"/>
    </row>
    <row r="339378" spans="16:16" x14ac:dyDescent="0.3">
      <c r="P339378" s="83"/>
    </row>
    <row r="339379" spans="16:16" x14ac:dyDescent="0.3">
      <c r="P339379" s="83"/>
    </row>
    <row r="339380" spans="16:16" x14ac:dyDescent="0.3">
      <c r="P339380" s="83"/>
    </row>
    <row r="339381" spans="16:16" x14ac:dyDescent="0.3">
      <c r="P339381" s="83"/>
    </row>
    <row r="339382" spans="16:16" x14ac:dyDescent="0.3">
      <c r="P339382" s="83"/>
    </row>
    <row r="339383" spans="16:16" x14ac:dyDescent="0.3">
      <c r="P339383" s="83"/>
    </row>
    <row r="339384" spans="16:16" x14ac:dyDescent="0.3">
      <c r="P339384" s="83"/>
    </row>
    <row r="339385" spans="16:16" x14ac:dyDescent="0.3">
      <c r="P339385" s="83"/>
    </row>
    <row r="339386" spans="16:16" x14ac:dyDescent="0.3">
      <c r="P339386" s="83"/>
    </row>
    <row r="339387" spans="16:16" x14ac:dyDescent="0.3">
      <c r="P339387" s="83"/>
    </row>
    <row r="339388" spans="16:16" x14ac:dyDescent="0.3">
      <c r="P339388" s="83"/>
    </row>
    <row r="339389" spans="16:16" x14ac:dyDescent="0.3">
      <c r="P339389" s="83"/>
    </row>
    <row r="339390" spans="16:16" x14ac:dyDescent="0.3">
      <c r="P339390" s="83"/>
    </row>
    <row r="339391" spans="16:16" x14ac:dyDescent="0.3">
      <c r="P339391" s="83"/>
    </row>
    <row r="339392" spans="16:16" x14ac:dyDescent="0.3">
      <c r="P339392" s="83"/>
    </row>
    <row r="339393" spans="16:16" x14ac:dyDescent="0.3">
      <c r="P339393" s="83"/>
    </row>
    <row r="339394" spans="16:16" x14ac:dyDescent="0.3">
      <c r="P339394" s="83"/>
    </row>
    <row r="339395" spans="16:16" x14ac:dyDescent="0.3">
      <c r="P339395" s="83"/>
    </row>
    <row r="339396" spans="16:16" x14ac:dyDescent="0.3">
      <c r="P339396" s="83"/>
    </row>
    <row r="339397" spans="16:16" x14ac:dyDescent="0.3">
      <c r="P339397" s="83"/>
    </row>
    <row r="339398" spans="16:16" x14ac:dyDescent="0.3">
      <c r="P339398" s="83"/>
    </row>
    <row r="339399" spans="16:16" x14ac:dyDescent="0.3">
      <c r="P339399" s="83"/>
    </row>
    <row r="339400" spans="16:16" x14ac:dyDescent="0.3">
      <c r="P339400" s="83"/>
    </row>
    <row r="339401" spans="16:16" x14ac:dyDescent="0.3">
      <c r="P339401" s="83"/>
    </row>
    <row r="339402" spans="16:16" x14ac:dyDescent="0.3">
      <c r="P339402" s="83"/>
    </row>
    <row r="339403" spans="16:16" x14ac:dyDescent="0.3">
      <c r="P339403" s="83"/>
    </row>
    <row r="339404" spans="16:16" x14ac:dyDescent="0.3">
      <c r="P339404" s="83"/>
    </row>
    <row r="339405" spans="16:16" x14ac:dyDescent="0.3">
      <c r="P339405" s="83"/>
    </row>
    <row r="339406" spans="16:16" x14ac:dyDescent="0.3">
      <c r="P339406" s="83"/>
    </row>
    <row r="339407" spans="16:16" x14ac:dyDescent="0.3">
      <c r="P339407" s="83"/>
    </row>
    <row r="339408" spans="16:16" x14ac:dyDescent="0.3">
      <c r="P339408" s="83"/>
    </row>
    <row r="339409" spans="16:16" x14ac:dyDescent="0.3">
      <c r="P339409" s="83"/>
    </row>
    <row r="339410" spans="16:16" x14ac:dyDescent="0.3">
      <c r="P339410" s="83"/>
    </row>
    <row r="339411" spans="16:16" x14ac:dyDescent="0.3">
      <c r="P339411" s="83"/>
    </row>
    <row r="339412" spans="16:16" x14ac:dyDescent="0.3">
      <c r="P339412" s="83"/>
    </row>
    <row r="339413" spans="16:16" x14ac:dyDescent="0.3">
      <c r="P339413" s="83"/>
    </row>
    <row r="339414" spans="16:16" x14ac:dyDescent="0.3">
      <c r="P339414" s="83"/>
    </row>
    <row r="339415" spans="16:16" x14ac:dyDescent="0.3">
      <c r="P339415" s="83"/>
    </row>
    <row r="339416" spans="16:16" x14ac:dyDescent="0.3">
      <c r="P339416" s="83"/>
    </row>
    <row r="339417" spans="16:16" x14ac:dyDescent="0.3">
      <c r="P339417" s="83"/>
    </row>
    <row r="339418" spans="16:16" x14ac:dyDescent="0.3">
      <c r="P339418" s="83"/>
    </row>
    <row r="339419" spans="16:16" x14ac:dyDescent="0.3">
      <c r="P339419" s="83"/>
    </row>
    <row r="339420" spans="16:16" x14ac:dyDescent="0.3">
      <c r="P339420" s="83"/>
    </row>
    <row r="339421" spans="16:16" x14ac:dyDescent="0.3">
      <c r="P339421" s="83"/>
    </row>
    <row r="339422" spans="16:16" x14ac:dyDescent="0.3">
      <c r="P339422" s="83"/>
    </row>
    <row r="339423" spans="16:16" x14ac:dyDescent="0.3">
      <c r="P339423" s="83"/>
    </row>
    <row r="339424" spans="16:16" x14ac:dyDescent="0.3">
      <c r="P339424" s="83"/>
    </row>
    <row r="339425" spans="16:16" x14ac:dyDescent="0.3">
      <c r="P339425" s="83"/>
    </row>
    <row r="339426" spans="16:16" x14ac:dyDescent="0.3">
      <c r="P339426" s="83"/>
    </row>
    <row r="339427" spans="16:16" x14ac:dyDescent="0.3">
      <c r="P339427" s="83"/>
    </row>
    <row r="339428" spans="16:16" x14ac:dyDescent="0.3">
      <c r="P339428" s="83"/>
    </row>
    <row r="339429" spans="16:16" x14ac:dyDescent="0.3">
      <c r="P339429" s="83"/>
    </row>
    <row r="339430" spans="16:16" x14ac:dyDescent="0.3">
      <c r="P339430" s="83"/>
    </row>
    <row r="339431" spans="16:16" x14ac:dyDescent="0.3">
      <c r="P339431" s="83"/>
    </row>
    <row r="339432" spans="16:16" x14ac:dyDescent="0.3">
      <c r="P339432" s="83"/>
    </row>
    <row r="339433" spans="16:16" x14ac:dyDescent="0.3">
      <c r="P339433" s="83"/>
    </row>
    <row r="339434" spans="16:16" x14ac:dyDescent="0.3">
      <c r="P339434" s="83"/>
    </row>
    <row r="339435" spans="16:16" x14ac:dyDescent="0.3">
      <c r="P339435" s="83"/>
    </row>
    <row r="339436" spans="16:16" x14ac:dyDescent="0.3">
      <c r="P339436" s="83"/>
    </row>
    <row r="339437" spans="16:16" x14ac:dyDescent="0.3">
      <c r="P339437" s="83"/>
    </row>
    <row r="339438" spans="16:16" x14ac:dyDescent="0.3">
      <c r="P339438" s="83"/>
    </row>
    <row r="339439" spans="16:16" x14ac:dyDescent="0.3">
      <c r="P339439" s="83"/>
    </row>
    <row r="339440" spans="16:16" x14ac:dyDescent="0.3">
      <c r="P339440" s="83"/>
    </row>
    <row r="339441" spans="16:16" x14ac:dyDescent="0.3">
      <c r="P339441" s="83"/>
    </row>
    <row r="339442" spans="16:16" x14ac:dyDescent="0.3">
      <c r="P339442" s="83"/>
    </row>
    <row r="339443" spans="16:16" x14ac:dyDescent="0.3">
      <c r="P339443" s="83"/>
    </row>
    <row r="339444" spans="16:16" x14ac:dyDescent="0.3">
      <c r="P339444" s="83"/>
    </row>
    <row r="339445" spans="16:16" x14ac:dyDescent="0.3">
      <c r="P339445" s="83"/>
    </row>
    <row r="339446" spans="16:16" x14ac:dyDescent="0.3">
      <c r="P339446" s="83"/>
    </row>
    <row r="339447" spans="16:16" x14ac:dyDescent="0.3">
      <c r="P339447" s="83"/>
    </row>
    <row r="339448" spans="16:16" x14ac:dyDescent="0.3">
      <c r="P339448" s="83"/>
    </row>
    <row r="339449" spans="16:16" x14ac:dyDescent="0.3">
      <c r="P339449" s="83"/>
    </row>
    <row r="339450" spans="16:16" x14ac:dyDescent="0.3">
      <c r="P339450" s="83"/>
    </row>
    <row r="339451" spans="16:16" x14ac:dyDescent="0.3">
      <c r="P339451" s="83"/>
    </row>
    <row r="339452" spans="16:16" x14ac:dyDescent="0.3">
      <c r="P339452" s="83"/>
    </row>
    <row r="339453" spans="16:16" x14ac:dyDescent="0.3">
      <c r="P339453" s="83"/>
    </row>
    <row r="339454" spans="16:16" x14ac:dyDescent="0.3">
      <c r="P339454" s="83"/>
    </row>
    <row r="339455" spans="16:16" x14ac:dyDescent="0.3">
      <c r="P339455" s="83"/>
    </row>
    <row r="339456" spans="16:16" x14ac:dyDescent="0.3">
      <c r="P339456" s="83"/>
    </row>
    <row r="339457" spans="16:16" x14ac:dyDescent="0.3">
      <c r="P339457" s="83"/>
    </row>
    <row r="339458" spans="16:16" x14ac:dyDescent="0.3">
      <c r="P339458" s="83"/>
    </row>
    <row r="339459" spans="16:16" x14ac:dyDescent="0.3">
      <c r="P339459" s="83"/>
    </row>
    <row r="339460" spans="16:16" x14ac:dyDescent="0.3">
      <c r="P339460" s="83"/>
    </row>
    <row r="339461" spans="16:16" x14ac:dyDescent="0.3">
      <c r="P339461" s="83"/>
    </row>
    <row r="339462" spans="16:16" x14ac:dyDescent="0.3">
      <c r="P339462" s="83"/>
    </row>
    <row r="339463" spans="16:16" x14ac:dyDescent="0.3">
      <c r="P339463" s="83"/>
    </row>
    <row r="339464" spans="16:16" x14ac:dyDescent="0.3">
      <c r="P339464" s="83"/>
    </row>
    <row r="339465" spans="16:16" x14ac:dyDescent="0.3">
      <c r="P339465" s="83"/>
    </row>
    <row r="339466" spans="16:16" x14ac:dyDescent="0.3">
      <c r="P339466" s="83"/>
    </row>
    <row r="339467" spans="16:16" x14ac:dyDescent="0.3">
      <c r="P339467" s="83"/>
    </row>
    <row r="339468" spans="16:16" x14ac:dyDescent="0.3">
      <c r="P339468" s="83"/>
    </row>
    <row r="339469" spans="16:16" x14ac:dyDescent="0.3">
      <c r="P339469" s="83"/>
    </row>
    <row r="339470" spans="16:16" x14ac:dyDescent="0.3">
      <c r="P339470" s="83"/>
    </row>
    <row r="339471" spans="16:16" x14ac:dyDescent="0.3">
      <c r="P339471" s="83"/>
    </row>
    <row r="339472" spans="16:16" x14ac:dyDescent="0.3">
      <c r="P339472" s="83"/>
    </row>
    <row r="339473" spans="16:16" x14ac:dyDescent="0.3">
      <c r="P339473" s="83"/>
    </row>
    <row r="339474" spans="16:16" x14ac:dyDescent="0.3">
      <c r="P339474" s="83"/>
    </row>
    <row r="339475" spans="16:16" x14ac:dyDescent="0.3">
      <c r="P339475" s="83"/>
    </row>
    <row r="339476" spans="16:16" x14ac:dyDescent="0.3">
      <c r="P339476" s="83"/>
    </row>
    <row r="339477" spans="16:16" x14ac:dyDescent="0.3">
      <c r="P339477" s="83"/>
    </row>
    <row r="339478" spans="16:16" x14ac:dyDescent="0.3">
      <c r="P339478" s="83"/>
    </row>
    <row r="339479" spans="16:16" x14ac:dyDescent="0.3">
      <c r="P339479" s="83"/>
    </row>
    <row r="339480" spans="16:16" x14ac:dyDescent="0.3">
      <c r="P339480" s="83"/>
    </row>
    <row r="339481" spans="16:16" x14ac:dyDescent="0.3">
      <c r="P339481" s="83"/>
    </row>
    <row r="339482" spans="16:16" x14ac:dyDescent="0.3">
      <c r="P339482" s="83"/>
    </row>
    <row r="339483" spans="16:16" x14ac:dyDescent="0.3">
      <c r="P339483" s="83"/>
    </row>
    <row r="339484" spans="16:16" x14ac:dyDescent="0.3">
      <c r="P339484" s="83"/>
    </row>
    <row r="339485" spans="16:16" x14ac:dyDescent="0.3">
      <c r="P339485" s="83"/>
    </row>
    <row r="339486" spans="16:16" x14ac:dyDescent="0.3">
      <c r="P339486" s="83"/>
    </row>
    <row r="339487" spans="16:16" x14ac:dyDescent="0.3">
      <c r="P339487" s="83"/>
    </row>
    <row r="339488" spans="16:16" x14ac:dyDescent="0.3">
      <c r="P339488" s="83"/>
    </row>
    <row r="339489" spans="16:16" x14ac:dyDescent="0.3">
      <c r="P339489" s="83"/>
    </row>
    <row r="339490" spans="16:16" x14ac:dyDescent="0.3">
      <c r="P339490" s="83"/>
    </row>
    <row r="339491" spans="16:16" x14ac:dyDescent="0.3">
      <c r="P339491" s="83"/>
    </row>
    <row r="339492" spans="16:16" x14ac:dyDescent="0.3">
      <c r="P339492" s="83"/>
    </row>
    <row r="339493" spans="16:16" x14ac:dyDescent="0.3">
      <c r="P339493" s="83"/>
    </row>
    <row r="339494" spans="16:16" x14ac:dyDescent="0.3">
      <c r="P339494" s="83"/>
    </row>
    <row r="339495" spans="16:16" x14ac:dyDescent="0.3">
      <c r="P339495" s="83"/>
    </row>
    <row r="339496" spans="16:16" x14ac:dyDescent="0.3">
      <c r="P339496" s="83"/>
    </row>
    <row r="339497" spans="16:16" x14ac:dyDescent="0.3">
      <c r="P339497" s="83"/>
    </row>
    <row r="339498" spans="16:16" x14ac:dyDescent="0.3">
      <c r="P339498" s="83"/>
    </row>
    <row r="339499" spans="16:16" x14ac:dyDescent="0.3">
      <c r="P339499" s="83"/>
    </row>
    <row r="339500" spans="16:16" x14ac:dyDescent="0.3">
      <c r="P339500" s="83"/>
    </row>
    <row r="339501" spans="16:16" x14ac:dyDescent="0.3">
      <c r="P339501" s="83"/>
    </row>
    <row r="339502" spans="16:16" x14ac:dyDescent="0.3">
      <c r="P339502" s="83"/>
    </row>
    <row r="339503" spans="16:16" x14ac:dyDescent="0.3">
      <c r="P339503" s="83"/>
    </row>
    <row r="339504" spans="16:16" x14ac:dyDescent="0.3">
      <c r="P339504" s="83"/>
    </row>
    <row r="339505" spans="16:16" x14ac:dyDescent="0.3">
      <c r="P339505" s="83"/>
    </row>
    <row r="339506" spans="16:16" x14ac:dyDescent="0.3">
      <c r="P339506" s="83"/>
    </row>
    <row r="339507" spans="16:16" x14ac:dyDescent="0.3">
      <c r="P339507" s="83"/>
    </row>
    <row r="339508" spans="16:16" x14ac:dyDescent="0.3">
      <c r="P339508" s="83"/>
    </row>
    <row r="339509" spans="16:16" x14ac:dyDescent="0.3">
      <c r="P339509" s="83"/>
    </row>
    <row r="339510" spans="16:16" x14ac:dyDescent="0.3">
      <c r="P339510" s="83"/>
    </row>
    <row r="339511" spans="16:16" x14ac:dyDescent="0.3">
      <c r="P339511" s="83"/>
    </row>
    <row r="339512" spans="16:16" x14ac:dyDescent="0.3">
      <c r="P339512" s="83"/>
    </row>
    <row r="339513" spans="16:16" x14ac:dyDescent="0.3">
      <c r="P339513" s="83"/>
    </row>
    <row r="339514" spans="16:16" x14ac:dyDescent="0.3">
      <c r="P339514" s="83"/>
    </row>
    <row r="339515" spans="16:16" x14ac:dyDescent="0.3">
      <c r="P339515" s="83"/>
    </row>
    <row r="339516" spans="16:16" x14ac:dyDescent="0.3">
      <c r="P339516" s="83"/>
    </row>
    <row r="339517" spans="16:16" x14ac:dyDescent="0.3">
      <c r="P339517" s="83"/>
    </row>
    <row r="339518" spans="16:16" x14ac:dyDescent="0.3">
      <c r="P339518" s="83"/>
    </row>
    <row r="339519" spans="16:16" x14ac:dyDescent="0.3">
      <c r="P339519" s="83"/>
    </row>
    <row r="339520" spans="16:16" x14ac:dyDescent="0.3">
      <c r="P339520" s="83"/>
    </row>
    <row r="339521" spans="16:16" x14ac:dyDescent="0.3">
      <c r="P339521" s="83"/>
    </row>
    <row r="339522" spans="16:16" x14ac:dyDescent="0.3">
      <c r="P339522" s="83"/>
    </row>
    <row r="339523" spans="16:16" x14ac:dyDescent="0.3">
      <c r="P339523" s="83"/>
    </row>
    <row r="339524" spans="16:16" x14ac:dyDescent="0.3">
      <c r="P339524" s="83"/>
    </row>
    <row r="339525" spans="16:16" x14ac:dyDescent="0.3">
      <c r="P339525" s="83"/>
    </row>
    <row r="339526" spans="16:16" x14ac:dyDescent="0.3">
      <c r="P339526" s="83"/>
    </row>
    <row r="339527" spans="16:16" x14ac:dyDescent="0.3">
      <c r="P339527" s="83"/>
    </row>
    <row r="339528" spans="16:16" x14ac:dyDescent="0.3">
      <c r="P339528" s="83"/>
    </row>
    <row r="339529" spans="16:16" x14ac:dyDescent="0.3">
      <c r="P339529" s="83"/>
    </row>
    <row r="339530" spans="16:16" x14ac:dyDescent="0.3">
      <c r="P339530" s="83"/>
    </row>
    <row r="339531" spans="16:16" x14ac:dyDescent="0.3">
      <c r="P339531" s="83"/>
    </row>
    <row r="339532" spans="16:16" x14ac:dyDescent="0.3">
      <c r="P339532" s="83"/>
    </row>
    <row r="339533" spans="16:16" x14ac:dyDescent="0.3">
      <c r="P339533" s="83"/>
    </row>
    <row r="339534" spans="16:16" x14ac:dyDescent="0.3">
      <c r="P339534" s="83"/>
    </row>
    <row r="339535" spans="16:16" x14ac:dyDescent="0.3">
      <c r="P339535" s="83"/>
    </row>
    <row r="339536" spans="16:16" x14ac:dyDescent="0.3">
      <c r="P339536" s="83"/>
    </row>
    <row r="339537" spans="16:16" x14ac:dyDescent="0.3">
      <c r="P339537" s="83"/>
    </row>
    <row r="339538" spans="16:16" x14ac:dyDescent="0.3">
      <c r="P339538" s="83"/>
    </row>
    <row r="339539" spans="16:16" x14ac:dyDescent="0.3">
      <c r="P339539" s="83"/>
    </row>
    <row r="339540" spans="16:16" x14ac:dyDescent="0.3">
      <c r="P339540" s="83"/>
    </row>
    <row r="339541" spans="16:16" x14ac:dyDescent="0.3">
      <c r="P339541" s="83"/>
    </row>
    <row r="339542" spans="16:16" x14ac:dyDescent="0.3">
      <c r="P339542" s="83"/>
    </row>
    <row r="339543" spans="16:16" x14ac:dyDescent="0.3">
      <c r="P339543" s="83"/>
    </row>
    <row r="339544" spans="16:16" x14ac:dyDescent="0.3">
      <c r="P339544" s="83"/>
    </row>
    <row r="339545" spans="16:16" x14ac:dyDescent="0.3">
      <c r="P339545" s="83"/>
    </row>
    <row r="339546" spans="16:16" x14ac:dyDescent="0.3">
      <c r="P339546" s="83"/>
    </row>
    <row r="339547" spans="16:16" x14ac:dyDescent="0.3">
      <c r="P339547" s="83"/>
    </row>
    <row r="339548" spans="16:16" x14ac:dyDescent="0.3">
      <c r="P339548" s="83"/>
    </row>
    <row r="339549" spans="16:16" x14ac:dyDescent="0.3">
      <c r="P339549" s="83"/>
    </row>
    <row r="339550" spans="16:16" x14ac:dyDescent="0.3">
      <c r="P339550" s="83"/>
    </row>
    <row r="339551" spans="16:16" x14ac:dyDescent="0.3">
      <c r="P339551" s="83"/>
    </row>
    <row r="339552" spans="16:16" x14ac:dyDescent="0.3">
      <c r="P339552" s="83"/>
    </row>
    <row r="339553" spans="16:16" x14ac:dyDescent="0.3">
      <c r="P339553" s="83"/>
    </row>
    <row r="339554" spans="16:16" x14ac:dyDescent="0.3">
      <c r="P339554" s="83"/>
    </row>
    <row r="339555" spans="16:16" x14ac:dyDescent="0.3">
      <c r="P339555" s="83"/>
    </row>
    <row r="339556" spans="16:16" x14ac:dyDescent="0.3">
      <c r="P339556" s="83"/>
    </row>
    <row r="339557" spans="16:16" x14ac:dyDescent="0.3">
      <c r="P339557" s="83"/>
    </row>
    <row r="339558" spans="16:16" x14ac:dyDescent="0.3">
      <c r="P339558" s="83"/>
    </row>
    <row r="339559" spans="16:16" x14ac:dyDescent="0.3">
      <c r="P339559" s="83"/>
    </row>
    <row r="339560" spans="16:16" x14ac:dyDescent="0.3">
      <c r="P339560" s="83"/>
    </row>
    <row r="339561" spans="16:16" x14ac:dyDescent="0.3">
      <c r="P339561" s="83"/>
    </row>
    <row r="339562" spans="16:16" x14ac:dyDescent="0.3">
      <c r="P339562" s="83"/>
    </row>
    <row r="339563" spans="16:16" x14ac:dyDescent="0.3">
      <c r="P339563" s="83"/>
    </row>
    <row r="339564" spans="16:16" x14ac:dyDescent="0.3">
      <c r="P339564" s="83"/>
    </row>
    <row r="339565" spans="16:16" x14ac:dyDescent="0.3">
      <c r="P339565" s="83"/>
    </row>
    <row r="339566" spans="16:16" x14ac:dyDescent="0.3">
      <c r="P339566" s="83"/>
    </row>
    <row r="339567" spans="16:16" x14ac:dyDescent="0.3">
      <c r="P339567" s="83"/>
    </row>
    <row r="339568" spans="16:16" x14ac:dyDescent="0.3">
      <c r="P339568" s="83"/>
    </row>
    <row r="339569" spans="16:16" x14ac:dyDescent="0.3">
      <c r="P339569" s="83"/>
    </row>
    <row r="339570" spans="16:16" x14ac:dyDescent="0.3">
      <c r="P339570" s="83"/>
    </row>
    <row r="339571" spans="16:16" x14ac:dyDescent="0.3">
      <c r="P339571" s="83"/>
    </row>
    <row r="339572" spans="16:16" x14ac:dyDescent="0.3">
      <c r="P339572" s="83"/>
    </row>
    <row r="339573" spans="16:16" x14ac:dyDescent="0.3">
      <c r="P339573" s="83"/>
    </row>
    <row r="339574" spans="16:16" x14ac:dyDescent="0.3">
      <c r="P339574" s="83"/>
    </row>
    <row r="339575" spans="16:16" x14ac:dyDescent="0.3">
      <c r="P339575" s="83"/>
    </row>
    <row r="339576" spans="16:16" x14ac:dyDescent="0.3">
      <c r="P339576" s="83"/>
    </row>
    <row r="339577" spans="16:16" x14ac:dyDescent="0.3">
      <c r="P339577" s="83"/>
    </row>
    <row r="339578" spans="16:16" x14ac:dyDescent="0.3">
      <c r="P339578" s="83"/>
    </row>
    <row r="339579" spans="16:16" x14ac:dyDescent="0.3">
      <c r="P339579" s="83"/>
    </row>
    <row r="339580" spans="16:16" x14ac:dyDescent="0.3">
      <c r="P339580" s="83"/>
    </row>
    <row r="339581" spans="16:16" x14ac:dyDescent="0.3">
      <c r="P339581" s="83"/>
    </row>
    <row r="339582" spans="16:16" x14ac:dyDescent="0.3">
      <c r="P339582" s="83"/>
    </row>
    <row r="339583" spans="16:16" x14ac:dyDescent="0.3">
      <c r="P339583" s="83"/>
    </row>
    <row r="339584" spans="16:16" x14ac:dyDescent="0.3">
      <c r="P339584" s="83"/>
    </row>
    <row r="339585" spans="16:16" x14ac:dyDescent="0.3">
      <c r="P339585" s="83"/>
    </row>
    <row r="339586" spans="16:16" x14ac:dyDescent="0.3">
      <c r="P339586" s="83"/>
    </row>
    <row r="339587" spans="16:16" x14ac:dyDescent="0.3">
      <c r="P339587" s="83"/>
    </row>
    <row r="339588" spans="16:16" x14ac:dyDescent="0.3">
      <c r="P339588" s="83"/>
    </row>
    <row r="339589" spans="16:16" x14ac:dyDescent="0.3">
      <c r="P339589" s="83"/>
    </row>
    <row r="339590" spans="16:16" x14ac:dyDescent="0.3">
      <c r="P339590" s="83"/>
    </row>
    <row r="339591" spans="16:16" x14ac:dyDescent="0.3">
      <c r="P339591" s="83"/>
    </row>
    <row r="339592" spans="16:16" x14ac:dyDescent="0.3">
      <c r="P339592" s="83"/>
    </row>
    <row r="339593" spans="16:16" x14ac:dyDescent="0.3">
      <c r="P339593" s="83"/>
    </row>
    <row r="339594" spans="16:16" x14ac:dyDescent="0.3">
      <c r="P339594" s="83"/>
    </row>
    <row r="339595" spans="16:16" x14ac:dyDescent="0.3">
      <c r="P339595" s="83"/>
    </row>
    <row r="339596" spans="16:16" x14ac:dyDescent="0.3">
      <c r="P339596" s="83"/>
    </row>
    <row r="339597" spans="16:16" x14ac:dyDescent="0.3">
      <c r="P339597" s="83"/>
    </row>
    <row r="339598" spans="16:16" x14ac:dyDescent="0.3">
      <c r="P339598" s="83"/>
    </row>
    <row r="339599" spans="16:16" x14ac:dyDescent="0.3">
      <c r="P339599" s="83"/>
    </row>
    <row r="339600" spans="16:16" x14ac:dyDescent="0.3">
      <c r="P339600" s="83"/>
    </row>
    <row r="339601" spans="16:16" x14ac:dyDescent="0.3">
      <c r="P339601" s="83"/>
    </row>
    <row r="339602" spans="16:16" x14ac:dyDescent="0.3">
      <c r="P339602" s="83"/>
    </row>
    <row r="339603" spans="16:16" x14ac:dyDescent="0.3">
      <c r="P339603" s="83"/>
    </row>
    <row r="339604" spans="16:16" x14ac:dyDescent="0.3">
      <c r="P339604" s="83"/>
    </row>
    <row r="339605" spans="16:16" x14ac:dyDescent="0.3">
      <c r="P339605" s="83"/>
    </row>
    <row r="339606" spans="16:16" x14ac:dyDescent="0.3">
      <c r="P339606" s="83"/>
    </row>
    <row r="339607" spans="16:16" x14ac:dyDescent="0.3">
      <c r="P339607" s="83"/>
    </row>
    <row r="339608" spans="16:16" x14ac:dyDescent="0.3">
      <c r="P339608" s="83"/>
    </row>
    <row r="339609" spans="16:16" x14ac:dyDescent="0.3">
      <c r="P339609" s="83"/>
    </row>
    <row r="339610" spans="16:16" x14ac:dyDescent="0.3">
      <c r="P339610" s="83"/>
    </row>
    <row r="339611" spans="16:16" x14ac:dyDescent="0.3">
      <c r="P339611" s="83"/>
    </row>
    <row r="339612" spans="16:16" x14ac:dyDescent="0.3">
      <c r="P339612" s="83"/>
    </row>
    <row r="339613" spans="16:16" x14ac:dyDescent="0.3">
      <c r="P339613" s="83"/>
    </row>
    <row r="339614" spans="16:16" x14ac:dyDescent="0.3">
      <c r="P339614" s="83"/>
    </row>
    <row r="339615" spans="16:16" x14ac:dyDescent="0.3">
      <c r="P339615" s="83"/>
    </row>
    <row r="339616" spans="16:16" x14ac:dyDescent="0.3">
      <c r="P339616" s="83"/>
    </row>
    <row r="339617" spans="16:16" x14ac:dyDescent="0.3">
      <c r="P339617" s="83"/>
    </row>
    <row r="339618" spans="16:16" x14ac:dyDescent="0.3">
      <c r="P339618" s="83"/>
    </row>
    <row r="339619" spans="16:16" x14ac:dyDescent="0.3">
      <c r="P339619" s="83"/>
    </row>
    <row r="339620" spans="16:16" x14ac:dyDescent="0.3">
      <c r="P339620" s="83"/>
    </row>
    <row r="339621" spans="16:16" x14ac:dyDescent="0.3">
      <c r="P339621" s="83"/>
    </row>
    <row r="339622" spans="16:16" x14ac:dyDescent="0.3">
      <c r="P339622" s="83"/>
    </row>
    <row r="339623" spans="16:16" x14ac:dyDescent="0.3">
      <c r="P339623" s="83"/>
    </row>
    <row r="339624" spans="16:16" x14ac:dyDescent="0.3">
      <c r="P339624" s="83"/>
    </row>
    <row r="339625" spans="16:16" x14ac:dyDescent="0.3">
      <c r="P339625" s="83"/>
    </row>
    <row r="339626" spans="16:16" x14ac:dyDescent="0.3">
      <c r="P339626" s="83"/>
    </row>
    <row r="339627" spans="16:16" x14ac:dyDescent="0.3">
      <c r="P339627" s="83"/>
    </row>
    <row r="339628" spans="16:16" x14ac:dyDescent="0.3">
      <c r="P339628" s="83"/>
    </row>
    <row r="339629" spans="16:16" x14ac:dyDescent="0.3">
      <c r="P339629" s="83"/>
    </row>
    <row r="339630" spans="16:16" x14ac:dyDescent="0.3">
      <c r="P339630" s="83"/>
    </row>
    <row r="339631" spans="16:16" x14ac:dyDescent="0.3">
      <c r="P339631" s="83"/>
    </row>
    <row r="339632" spans="16:16" x14ac:dyDescent="0.3">
      <c r="P339632" s="83"/>
    </row>
    <row r="339633" spans="16:16" x14ac:dyDescent="0.3">
      <c r="P339633" s="83"/>
    </row>
    <row r="339634" spans="16:16" x14ac:dyDescent="0.3">
      <c r="P339634" s="83"/>
    </row>
    <row r="339635" spans="16:16" x14ac:dyDescent="0.3">
      <c r="P339635" s="83"/>
    </row>
    <row r="339636" spans="16:16" x14ac:dyDescent="0.3">
      <c r="P339636" s="83"/>
    </row>
    <row r="339637" spans="16:16" x14ac:dyDescent="0.3">
      <c r="P339637" s="83"/>
    </row>
    <row r="339638" spans="16:16" x14ac:dyDescent="0.3">
      <c r="P339638" s="83"/>
    </row>
    <row r="339639" spans="16:16" x14ac:dyDescent="0.3">
      <c r="P339639" s="83"/>
    </row>
    <row r="339640" spans="16:16" x14ac:dyDescent="0.3">
      <c r="P339640" s="83"/>
    </row>
    <row r="339641" spans="16:16" x14ac:dyDescent="0.3">
      <c r="P339641" s="83"/>
    </row>
    <row r="339642" spans="16:16" x14ac:dyDescent="0.3">
      <c r="P339642" s="83"/>
    </row>
    <row r="339643" spans="16:16" x14ac:dyDescent="0.3">
      <c r="P339643" s="83"/>
    </row>
    <row r="339644" spans="16:16" x14ac:dyDescent="0.3">
      <c r="P339644" s="83"/>
    </row>
    <row r="339645" spans="16:16" x14ac:dyDescent="0.3">
      <c r="P339645" s="83"/>
    </row>
    <row r="339646" spans="16:16" x14ac:dyDescent="0.3">
      <c r="P339646" s="83"/>
    </row>
    <row r="339647" spans="16:16" x14ac:dyDescent="0.3">
      <c r="P339647" s="83"/>
    </row>
    <row r="339648" spans="16:16" x14ac:dyDescent="0.3">
      <c r="P339648" s="83"/>
    </row>
    <row r="339649" spans="16:16" x14ac:dyDescent="0.3">
      <c r="P339649" s="83"/>
    </row>
    <row r="339650" spans="16:16" x14ac:dyDescent="0.3">
      <c r="P339650" s="83"/>
    </row>
    <row r="339651" spans="16:16" x14ac:dyDescent="0.3">
      <c r="P339651" s="83"/>
    </row>
    <row r="339652" spans="16:16" x14ac:dyDescent="0.3">
      <c r="P339652" s="83"/>
    </row>
    <row r="339653" spans="16:16" x14ac:dyDescent="0.3">
      <c r="P339653" s="83"/>
    </row>
    <row r="339654" spans="16:16" x14ac:dyDescent="0.3">
      <c r="P339654" s="83"/>
    </row>
    <row r="339655" spans="16:16" x14ac:dyDescent="0.3">
      <c r="P339655" s="83"/>
    </row>
    <row r="339656" spans="16:16" x14ac:dyDescent="0.3">
      <c r="P339656" s="83"/>
    </row>
    <row r="339657" spans="16:16" x14ac:dyDescent="0.3">
      <c r="P339657" s="83"/>
    </row>
    <row r="339658" spans="16:16" x14ac:dyDescent="0.3">
      <c r="P339658" s="83"/>
    </row>
    <row r="339659" spans="16:16" x14ac:dyDescent="0.3">
      <c r="P339659" s="83"/>
    </row>
    <row r="339660" spans="16:16" x14ac:dyDescent="0.3">
      <c r="P339660" s="83"/>
    </row>
    <row r="339661" spans="16:16" x14ac:dyDescent="0.3">
      <c r="P339661" s="83"/>
    </row>
    <row r="339662" spans="16:16" x14ac:dyDescent="0.3">
      <c r="P339662" s="83"/>
    </row>
    <row r="339663" spans="16:16" x14ac:dyDescent="0.3">
      <c r="P339663" s="83"/>
    </row>
    <row r="339664" spans="16:16" x14ac:dyDescent="0.3">
      <c r="P339664" s="83"/>
    </row>
    <row r="339665" spans="16:16" x14ac:dyDescent="0.3">
      <c r="P339665" s="83"/>
    </row>
    <row r="339666" spans="16:16" x14ac:dyDescent="0.3">
      <c r="P339666" s="83"/>
    </row>
    <row r="339667" spans="16:16" x14ac:dyDescent="0.3">
      <c r="P339667" s="83"/>
    </row>
    <row r="339668" spans="16:16" x14ac:dyDescent="0.3">
      <c r="P339668" s="83"/>
    </row>
    <row r="339669" spans="16:16" x14ac:dyDescent="0.3">
      <c r="P339669" s="83"/>
    </row>
    <row r="339670" spans="16:16" x14ac:dyDescent="0.3">
      <c r="P339670" s="83"/>
    </row>
    <row r="339671" spans="16:16" x14ac:dyDescent="0.3">
      <c r="P339671" s="83"/>
    </row>
    <row r="339672" spans="16:16" x14ac:dyDescent="0.3">
      <c r="P339672" s="83"/>
    </row>
    <row r="339673" spans="16:16" x14ac:dyDescent="0.3">
      <c r="P339673" s="83"/>
    </row>
    <row r="339674" spans="16:16" x14ac:dyDescent="0.3">
      <c r="P339674" s="83"/>
    </row>
    <row r="339675" spans="16:16" x14ac:dyDescent="0.3">
      <c r="P339675" s="83"/>
    </row>
    <row r="339676" spans="16:16" x14ac:dyDescent="0.3">
      <c r="P339676" s="83"/>
    </row>
    <row r="339677" spans="16:16" x14ac:dyDescent="0.3">
      <c r="P339677" s="83"/>
    </row>
    <row r="339678" spans="16:16" x14ac:dyDescent="0.3">
      <c r="P339678" s="83"/>
    </row>
    <row r="339679" spans="16:16" x14ac:dyDescent="0.3">
      <c r="P339679" s="83"/>
    </row>
    <row r="339680" spans="16:16" x14ac:dyDescent="0.3">
      <c r="P339680" s="83"/>
    </row>
    <row r="339681" spans="16:16" x14ac:dyDescent="0.3">
      <c r="P339681" s="83"/>
    </row>
    <row r="339682" spans="16:16" x14ac:dyDescent="0.3">
      <c r="P339682" s="83"/>
    </row>
    <row r="339683" spans="16:16" x14ac:dyDescent="0.3">
      <c r="P339683" s="83"/>
    </row>
    <row r="339684" spans="16:16" x14ac:dyDescent="0.3">
      <c r="P339684" s="83"/>
    </row>
    <row r="339685" spans="16:16" x14ac:dyDescent="0.3">
      <c r="P339685" s="83"/>
    </row>
    <row r="339686" spans="16:16" x14ac:dyDescent="0.3">
      <c r="P339686" s="83"/>
    </row>
    <row r="339687" spans="16:16" x14ac:dyDescent="0.3">
      <c r="P339687" s="83"/>
    </row>
    <row r="339688" spans="16:16" x14ac:dyDescent="0.3">
      <c r="P339688" s="83"/>
    </row>
    <row r="339689" spans="16:16" x14ac:dyDescent="0.3">
      <c r="P339689" s="83"/>
    </row>
    <row r="339690" spans="16:16" x14ac:dyDescent="0.3">
      <c r="P339690" s="83"/>
    </row>
    <row r="339691" spans="16:16" x14ac:dyDescent="0.3">
      <c r="P339691" s="83"/>
    </row>
    <row r="339692" spans="16:16" x14ac:dyDescent="0.3">
      <c r="P339692" s="83"/>
    </row>
    <row r="339693" spans="16:16" x14ac:dyDescent="0.3">
      <c r="P339693" s="83"/>
    </row>
    <row r="339694" spans="16:16" x14ac:dyDescent="0.3">
      <c r="P339694" s="83"/>
    </row>
    <row r="339695" spans="16:16" x14ac:dyDescent="0.3">
      <c r="P339695" s="83"/>
    </row>
    <row r="339696" spans="16:16" x14ac:dyDescent="0.3">
      <c r="P339696" s="83"/>
    </row>
    <row r="339697" spans="16:16" x14ac:dyDescent="0.3">
      <c r="P339697" s="83"/>
    </row>
    <row r="339698" spans="16:16" x14ac:dyDescent="0.3">
      <c r="P339698" s="83"/>
    </row>
    <row r="339699" spans="16:16" x14ac:dyDescent="0.3">
      <c r="P339699" s="83"/>
    </row>
    <row r="339700" spans="16:16" x14ac:dyDescent="0.3">
      <c r="P339700" s="83"/>
    </row>
    <row r="339701" spans="16:16" x14ac:dyDescent="0.3">
      <c r="P339701" s="83"/>
    </row>
    <row r="339702" spans="16:16" x14ac:dyDescent="0.3">
      <c r="P339702" s="83"/>
    </row>
    <row r="339703" spans="16:16" x14ac:dyDescent="0.3">
      <c r="P339703" s="83"/>
    </row>
    <row r="339704" spans="16:16" x14ac:dyDescent="0.3">
      <c r="P339704" s="83"/>
    </row>
    <row r="339705" spans="16:16" x14ac:dyDescent="0.3">
      <c r="P339705" s="83"/>
    </row>
    <row r="339706" spans="16:16" x14ac:dyDescent="0.3">
      <c r="P339706" s="83"/>
    </row>
    <row r="339707" spans="16:16" x14ac:dyDescent="0.3">
      <c r="P339707" s="83"/>
    </row>
    <row r="339708" spans="16:16" x14ac:dyDescent="0.3">
      <c r="P339708" s="83"/>
    </row>
    <row r="339709" spans="16:16" x14ac:dyDescent="0.3">
      <c r="P339709" s="83"/>
    </row>
    <row r="339710" spans="16:16" x14ac:dyDescent="0.3">
      <c r="P339710" s="83"/>
    </row>
    <row r="339711" spans="16:16" x14ac:dyDescent="0.3">
      <c r="P339711" s="83"/>
    </row>
    <row r="339712" spans="16:16" x14ac:dyDescent="0.3">
      <c r="P339712" s="83"/>
    </row>
    <row r="339713" spans="16:16" x14ac:dyDescent="0.3">
      <c r="P339713" s="83"/>
    </row>
    <row r="339714" spans="16:16" x14ac:dyDescent="0.3">
      <c r="P339714" s="83"/>
    </row>
    <row r="339715" spans="16:16" x14ac:dyDescent="0.3">
      <c r="P339715" s="83"/>
    </row>
    <row r="339716" spans="16:16" x14ac:dyDescent="0.3">
      <c r="P339716" s="83"/>
    </row>
    <row r="339717" spans="16:16" x14ac:dyDescent="0.3">
      <c r="P339717" s="83"/>
    </row>
    <row r="339718" spans="16:16" x14ac:dyDescent="0.3">
      <c r="P339718" s="83"/>
    </row>
    <row r="339719" spans="16:16" x14ac:dyDescent="0.3">
      <c r="P339719" s="83"/>
    </row>
    <row r="339720" spans="16:16" x14ac:dyDescent="0.3">
      <c r="P339720" s="83"/>
    </row>
    <row r="339721" spans="16:16" x14ac:dyDescent="0.3">
      <c r="P339721" s="83"/>
    </row>
    <row r="339722" spans="16:16" x14ac:dyDescent="0.3">
      <c r="P339722" s="83"/>
    </row>
    <row r="339723" spans="16:16" x14ac:dyDescent="0.3">
      <c r="P339723" s="83"/>
    </row>
    <row r="339724" spans="16:16" x14ac:dyDescent="0.3">
      <c r="P339724" s="83"/>
    </row>
    <row r="339725" spans="16:16" x14ac:dyDescent="0.3">
      <c r="P339725" s="83"/>
    </row>
    <row r="339726" spans="16:16" x14ac:dyDescent="0.3">
      <c r="P339726" s="83"/>
    </row>
    <row r="339727" spans="16:16" x14ac:dyDescent="0.3">
      <c r="P339727" s="83"/>
    </row>
    <row r="339728" spans="16:16" x14ac:dyDescent="0.3">
      <c r="P339728" s="83"/>
    </row>
    <row r="339729" spans="16:16" x14ac:dyDescent="0.3">
      <c r="P339729" s="83"/>
    </row>
    <row r="339730" spans="16:16" x14ac:dyDescent="0.3">
      <c r="P339730" s="83"/>
    </row>
    <row r="339731" spans="16:16" x14ac:dyDescent="0.3">
      <c r="P339731" s="83"/>
    </row>
    <row r="339732" spans="16:16" x14ac:dyDescent="0.3">
      <c r="P339732" s="83"/>
    </row>
    <row r="339733" spans="16:16" x14ac:dyDescent="0.3">
      <c r="P339733" s="83"/>
    </row>
    <row r="339734" spans="16:16" x14ac:dyDescent="0.3">
      <c r="P339734" s="83"/>
    </row>
    <row r="339735" spans="16:16" x14ac:dyDescent="0.3">
      <c r="P339735" s="83"/>
    </row>
    <row r="339736" spans="16:16" x14ac:dyDescent="0.3">
      <c r="P339736" s="83"/>
    </row>
    <row r="339737" spans="16:16" x14ac:dyDescent="0.3">
      <c r="P339737" s="83"/>
    </row>
    <row r="339738" spans="16:16" x14ac:dyDescent="0.3">
      <c r="P339738" s="83"/>
    </row>
    <row r="339739" spans="16:16" x14ac:dyDescent="0.3">
      <c r="P339739" s="83"/>
    </row>
    <row r="339740" spans="16:16" x14ac:dyDescent="0.3">
      <c r="P339740" s="83"/>
    </row>
    <row r="339741" spans="16:16" x14ac:dyDescent="0.3">
      <c r="P339741" s="83"/>
    </row>
    <row r="339742" spans="16:16" x14ac:dyDescent="0.3">
      <c r="P339742" s="83"/>
    </row>
    <row r="339743" spans="16:16" x14ac:dyDescent="0.3">
      <c r="P339743" s="83"/>
    </row>
    <row r="339744" spans="16:16" x14ac:dyDescent="0.3">
      <c r="P339744" s="83"/>
    </row>
    <row r="339745" spans="16:16" x14ac:dyDescent="0.3">
      <c r="P339745" s="83"/>
    </row>
    <row r="339746" spans="16:16" x14ac:dyDescent="0.3">
      <c r="P339746" s="83"/>
    </row>
    <row r="339747" spans="16:16" x14ac:dyDescent="0.3">
      <c r="P339747" s="83"/>
    </row>
    <row r="339748" spans="16:16" x14ac:dyDescent="0.3">
      <c r="P339748" s="83"/>
    </row>
    <row r="339749" spans="16:16" x14ac:dyDescent="0.3">
      <c r="P339749" s="83"/>
    </row>
    <row r="339750" spans="16:16" x14ac:dyDescent="0.3">
      <c r="P339750" s="83"/>
    </row>
    <row r="339751" spans="16:16" x14ac:dyDescent="0.3">
      <c r="P339751" s="83"/>
    </row>
    <row r="339752" spans="16:16" x14ac:dyDescent="0.3">
      <c r="P339752" s="83"/>
    </row>
    <row r="339753" spans="16:16" x14ac:dyDescent="0.3">
      <c r="P339753" s="83"/>
    </row>
    <row r="339754" spans="16:16" x14ac:dyDescent="0.3">
      <c r="P339754" s="83"/>
    </row>
    <row r="339755" spans="16:16" x14ac:dyDescent="0.3">
      <c r="P339755" s="83"/>
    </row>
    <row r="339756" spans="16:16" x14ac:dyDescent="0.3">
      <c r="P339756" s="83"/>
    </row>
    <row r="339757" spans="16:16" x14ac:dyDescent="0.3">
      <c r="P339757" s="83"/>
    </row>
    <row r="339758" spans="16:16" x14ac:dyDescent="0.3">
      <c r="P339758" s="83"/>
    </row>
    <row r="339759" spans="16:16" x14ac:dyDescent="0.3">
      <c r="P339759" s="83"/>
    </row>
    <row r="339760" spans="16:16" x14ac:dyDescent="0.3">
      <c r="P339760" s="83"/>
    </row>
    <row r="339761" spans="16:16" x14ac:dyDescent="0.3">
      <c r="P339761" s="83"/>
    </row>
    <row r="339762" spans="16:16" x14ac:dyDescent="0.3">
      <c r="P339762" s="83"/>
    </row>
    <row r="339763" spans="16:16" x14ac:dyDescent="0.3">
      <c r="P339763" s="83"/>
    </row>
    <row r="339764" spans="16:16" x14ac:dyDescent="0.3">
      <c r="P339764" s="83"/>
    </row>
    <row r="339765" spans="16:16" x14ac:dyDescent="0.3">
      <c r="P339765" s="83"/>
    </row>
    <row r="339766" spans="16:16" x14ac:dyDescent="0.3">
      <c r="P339766" s="83"/>
    </row>
    <row r="339767" spans="16:16" x14ac:dyDescent="0.3">
      <c r="P339767" s="83"/>
    </row>
    <row r="339768" spans="16:16" x14ac:dyDescent="0.3">
      <c r="P339768" s="83"/>
    </row>
    <row r="339769" spans="16:16" x14ac:dyDescent="0.3">
      <c r="P339769" s="83"/>
    </row>
    <row r="339770" spans="16:16" x14ac:dyDescent="0.3">
      <c r="P339770" s="83"/>
    </row>
    <row r="339771" spans="16:16" x14ac:dyDescent="0.3">
      <c r="P339771" s="83"/>
    </row>
    <row r="339772" spans="16:16" x14ac:dyDescent="0.3">
      <c r="P339772" s="83"/>
    </row>
    <row r="339773" spans="16:16" x14ac:dyDescent="0.3">
      <c r="P339773" s="83"/>
    </row>
    <row r="339774" spans="16:16" x14ac:dyDescent="0.3">
      <c r="P339774" s="83"/>
    </row>
    <row r="339775" spans="16:16" x14ac:dyDescent="0.3">
      <c r="P339775" s="83"/>
    </row>
    <row r="339776" spans="16:16" x14ac:dyDescent="0.3">
      <c r="P339776" s="83"/>
    </row>
    <row r="339777" spans="16:16" x14ac:dyDescent="0.3">
      <c r="P339777" s="83"/>
    </row>
    <row r="339778" spans="16:16" x14ac:dyDescent="0.3">
      <c r="P339778" s="83"/>
    </row>
    <row r="339779" spans="16:16" x14ac:dyDescent="0.3">
      <c r="P339779" s="83"/>
    </row>
    <row r="339780" spans="16:16" x14ac:dyDescent="0.3">
      <c r="P339780" s="83"/>
    </row>
    <row r="339781" spans="16:16" x14ac:dyDescent="0.3">
      <c r="P339781" s="83"/>
    </row>
    <row r="339782" spans="16:16" x14ac:dyDescent="0.3">
      <c r="P339782" s="83"/>
    </row>
    <row r="339783" spans="16:16" x14ac:dyDescent="0.3">
      <c r="P339783" s="83"/>
    </row>
    <row r="339784" spans="16:16" x14ac:dyDescent="0.3">
      <c r="P339784" s="83"/>
    </row>
    <row r="339785" spans="16:16" x14ac:dyDescent="0.3">
      <c r="P339785" s="83"/>
    </row>
    <row r="339786" spans="16:16" x14ac:dyDescent="0.3">
      <c r="P339786" s="83"/>
    </row>
    <row r="339787" spans="16:16" x14ac:dyDescent="0.3">
      <c r="P339787" s="83"/>
    </row>
    <row r="339788" spans="16:16" x14ac:dyDescent="0.3">
      <c r="P339788" s="83"/>
    </row>
    <row r="339789" spans="16:16" x14ac:dyDescent="0.3">
      <c r="P339789" s="83"/>
    </row>
    <row r="339790" spans="16:16" x14ac:dyDescent="0.3">
      <c r="P339790" s="83"/>
    </row>
    <row r="339791" spans="16:16" x14ac:dyDescent="0.3">
      <c r="P339791" s="83"/>
    </row>
    <row r="339792" spans="16:16" x14ac:dyDescent="0.3">
      <c r="P339792" s="83"/>
    </row>
    <row r="339793" spans="16:16" x14ac:dyDescent="0.3">
      <c r="P339793" s="83"/>
    </row>
    <row r="339794" spans="16:16" x14ac:dyDescent="0.3">
      <c r="P339794" s="83"/>
    </row>
    <row r="339795" spans="16:16" x14ac:dyDescent="0.3">
      <c r="P339795" s="83"/>
    </row>
    <row r="339796" spans="16:16" x14ac:dyDescent="0.3">
      <c r="P339796" s="83"/>
    </row>
    <row r="339797" spans="16:16" x14ac:dyDescent="0.3">
      <c r="P339797" s="83"/>
    </row>
    <row r="339798" spans="16:16" x14ac:dyDescent="0.3">
      <c r="P339798" s="83"/>
    </row>
    <row r="339799" spans="16:16" x14ac:dyDescent="0.3">
      <c r="P339799" s="83"/>
    </row>
    <row r="339800" spans="16:16" x14ac:dyDescent="0.3">
      <c r="P339800" s="83"/>
    </row>
    <row r="339801" spans="16:16" x14ac:dyDescent="0.3">
      <c r="P339801" s="83"/>
    </row>
    <row r="339802" spans="16:16" x14ac:dyDescent="0.3">
      <c r="P339802" s="83"/>
    </row>
    <row r="339803" spans="16:16" x14ac:dyDescent="0.3">
      <c r="P339803" s="83"/>
    </row>
    <row r="339804" spans="16:16" x14ac:dyDescent="0.3">
      <c r="P339804" s="83"/>
    </row>
    <row r="339805" spans="16:16" x14ac:dyDescent="0.3">
      <c r="P339805" s="83"/>
    </row>
    <row r="339806" spans="16:16" x14ac:dyDescent="0.3">
      <c r="P339806" s="83"/>
    </row>
    <row r="339807" spans="16:16" x14ac:dyDescent="0.3">
      <c r="P339807" s="83"/>
    </row>
    <row r="339808" spans="16:16" x14ac:dyDescent="0.3">
      <c r="P339808" s="83"/>
    </row>
    <row r="339809" spans="16:16" x14ac:dyDescent="0.3">
      <c r="P339809" s="83"/>
    </row>
    <row r="339810" spans="16:16" x14ac:dyDescent="0.3">
      <c r="P339810" s="83"/>
    </row>
    <row r="339811" spans="16:16" x14ac:dyDescent="0.3">
      <c r="P339811" s="83"/>
    </row>
    <row r="339812" spans="16:16" x14ac:dyDescent="0.3">
      <c r="P339812" s="83"/>
    </row>
    <row r="339813" spans="16:16" x14ac:dyDescent="0.3">
      <c r="P339813" s="83"/>
    </row>
    <row r="339814" spans="16:16" x14ac:dyDescent="0.3">
      <c r="P339814" s="83"/>
    </row>
    <row r="339815" spans="16:16" x14ac:dyDescent="0.3">
      <c r="P339815" s="83"/>
    </row>
    <row r="339816" spans="16:16" x14ac:dyDescent="0.3">
      <c r="P339816" s="83"/>
    </row>
    <row r="339817" spans="16:16" x14ac:dyDescent="0.3">
      <c r="P339817" s="83"/>
    </row>
    <row r="339818" spans="16:16" x14ac:dyDescent="0.3">
      <c r="P339818" s="83"/>
    </row>
    <row r="339819" spans="16:16" x14ac:dyDescent="0.3">
      <c r="P339819" s="83"/>
    </row>
    <row r="339820" spans="16:16" x14ac:dyDescent="0.3">
      <c r="P339820" s="83"/>
    </row>
    <row r="339821" spans="16:16" x14ac:dyDescent="0.3">
      <c r="P339821" s="83"/>
    </row>
    <row r="339822" spans="16:16" x14ac:dyDescent="0.3">
      <c r="P339822" s="83"/>
    </row>
    <row r="339823" spans="16:16" x14ac:dyDescent="0.3">
      <c r="P339823" s="83"/>
    </row>
    <row r="339824" spans="16:16" x14ac:dyDescent="0.3">
      <c r="P339824" s="83"/>
    </row>
    <row r="339825" spans="16:16" x14ac:dyDescent="0.3">
      <c r="P339825" s="83"/>
    </row>
    <row r="339826" spans="16:16" x14ac:dyDescent="0.3">
      <c r="P339826" s="83"/>
    </row>
    <row r="339827" spans="16:16" x14ac:dyDescent="0.3">
      <c r="P339827" s="83"/>
    </row>
    <row r="339828" spans="16:16" x14ac:dyDescent="0.3">
      <c r="P339828" s="83"/>
    </row>
    <row r="339829" spans="16:16" x14ac:dyDescent="0.3">
      <c r="P339829" s="83"/>
    </row>
    <row r="339830" spans="16:16" x14ac:dyDescent="0.3">
      <c r="P339830" s="83"/>
    </row>
    <row r="339831" spans="16:16" x14ac:dyDescent="0.3">
      <c r="P339831" s="83"/>
    </row>
    <row r="339832" spans="16:16" x14ac:dyDescent="0.3">
      <c r="P339832" s="83"/>
    </row>
    <row r="339833" spans="16:16" x14ac:dyDescent="0.3">
      <c r="P339833" s="83"/>
    </row>
    <row r="339834" spans="16:16" x14ac:dyDescent="0.3">
      <c r="P339834" s="83"/>
    </row>
    <row r="339835" spans="16:16" x14ac:dyDescent="0.3">
      <c r="P339835" s="83"/>
    </row>
    <row r="339836" spans="16:16" x14ac:dyDescent="0.3">
      <c r="P339836" s="83"/>
    </row>
    <row r="339837" spans="16:16" x14ac:dyDescent="0.3">
      <c r="P339837" s="83"/>
    </row>
    <row r="339838" spans="16:16" x14ac:dyDescent="0.3">
      <c r="P339838" s="83"/>
    </row>
    <row r="339839" spans="16:16" x14ac:dyDescent="0.3">
      <c r="P339839" s="83"/>
    </row>
    <row r="339840" spans="16:16" x14ac:dyDescent="0.3">
      <c r="P339840" s="83"/>
    </row>
    <row r="339841" spans="16:16" x14ac:dyDescent="0.3">
      <c r="P339841" s="83"/>
    </row>
    <row r="339842" spans="16:16" x14ac:dyDescent="0.3">
      <c r="P339842" s="83"/>
    </row>
    <row r="339843" spans="16:16" x14ac:dyDescent="0.3">
      <c r="P339843" s="83"/>
    </row>
    <row r="339844" spans="16:16" x14ac:dyDescent="0.3">
      <c r="P339844" s="83"/>
    </row>
    <row r="339845" spans="16:16" x14ac:dyDescent="0.3">
      <c r="P339845" s="83"/>
    </row>
    <row r="339846" spans="16:16" x14ac:dyDescent="0.3">
      <c r="P339846" s="83"/>
    </row>
    <row r="339847" spans="16:16" x14ac:dyDescent="0.3">
      <c r="P339847" s="83"/>
    </row>
    <row r="339848" spans="16:16" x14ac:dyDescent="0.3">
      <c r="P339848" s="83"/>
    </row>
    <row r="339849" spans="16:16" x14ac:dyDescent="0.3">
      <c r="P339849" s="83"/>
    </row>
    <row r="339850" spans="16:16" x14ac:dyDescent="0.3">
      <c r="P339850" s="83"/>
    </row>
    <row r="339851" spans="16:16" x14ac:dyDescent="0.3">
      <c r="P339851" s="83"/>
    </row>
    <row r="339852" spans="16:16" x14ac:dyDescent="0.3">
      <c r="P339852" s="83"/>
    </row>
    <row r="339853" spans="16:16" x14ac:dyDescent="0.3">
      <c r="P339853" s="83"/>
    </row>
    <row r="339854" spans="16:16" x14ac:dyDescent="0.3">
      <c r="P339854" s="83"/>
    </row>
    <row r="339855" spans="16:16" x14ac:dyDescent="0.3">
      <c r="P339855" s="83"/>
    </row>
    <row r="339856" spans="16:16" x14ac:dyDescent="0.3">
      <c r="P339856" s="83"/>
    </row>
    <row r="339857" spans="16:16" x14ac:dyDescent="0.3">
      <c r="P339857" s="83"/>
    </row>
    <row r="339858" spans="16:16" x14ac:dyDescent="0.3">
      <c r="P339858" s="83"/>
    </row>
    <row r="339859" spans="16:16" x14ac:dyDescent="0.3">
      <c r="P339859" s="83"/>
    </row>
    <row r="339860" spans="16:16" x14ac:dyDescent="0.3">
      <c r="P339860" s="83"/>
    </row>
    <row r="339861" spans="16:16" x14ac:dyDescent="0.3">
      <c r="P339861" s="83"/>
    </row>
    <row r="339862" spans="16:16" x14ac:dyDescent="0.3">
      <c r="P339862" s="83"/>
    </row>
    <row r="339863" spans="16:16" x14ac:dyDescent="0.3">
      <c r="P339863" s="83"/>
    </row>
    <row r="339864" spans="16:16" x14ac:dyDescent="0.3">
      <c r="P339864" s="83"/>
    </row>
    <row r="339865" spans="16:16" x14ac:dyDescent="0.3">
      <c r="P339865" s="83"/>
    </row>
    <row r="339866" spans="16:16" x14ac:dyDescent="0.3">
      <c r="P339866" s="83"/>
    </row>
    <row r="339867" spans="16:16" x14ac:dyDescent="0.3">
      <c r="P339867" s="83"/>
    </row>
    <row r="339868" spans="16:16" x14ac:dyDescent="0.3">
      <c r="P339868" s="83"/>
    </row>
    <row r="339869" spans="16:16" x14ac:dyDescent="0.3">
      <c r="P339869" s="83"/>
    </row>
    <row r="339870" spans="16:16" x14ac:dyDescent="0.3">
      <c r="P339870" s="83"/>
    </row>
    <row r="339871" spans="16:16" x14ac:dyDescent="0.3">
      <c r="P339871" s="83"/>
    </row>
    <row r="339872" spans="16:16" x14ac:dyDescent="0.3">
      <c r="P339872" s="83"/>
    </row>
    <row r="339873" spans="16:16" x14ac:dyDescent="0.3">
      <c r="P339873" s="83"/>
    </row>
    <row r="339874" spans="16:16" x14ac:dyDescent="0.3">
      <c r="P339874" s="83"/>
    </row>
    <row r="339875" spans="16:16" x14ac:dyDescent="0.3">
      <c r="P339875" s="83"/>
    </row>
    <row r="339876" spans="16:16" x14ac:dyDescent="0.3">
      <c r="P339876" s="83"/>
    </row>
    <row r="339877" spans="16:16" x14ac:dyDescent="0.3">
      <c r="P339877" s="83"/>
    </row>
    <row r="339878" spans="16:16" x14ac:dyDescent="0.3">
      <c r="P339878" s="83"/>
    </row>
    <row r="339879" spans="16:16" x14ac:dyDescent="0.3">
      <c r="P339879" s="83"/>
    </row>
    <row r="339880" spans="16:16" x14ac:dyDescent="0.3">
      <c r="P339880" s="83"/>
    </row>
    <row r="339881" spans="16:16" x14ac:dyDescent="0.3">
      <c r="P339881" s="83"/>
    </row>
    <row r="339882" spans="16:16" x14ac:dyDescent="0.3">
      <c r="P339882" s="83"/>
    </row>
    <row r="339883" spans="16:16" x14ac:dyDescent="0.3">
      <c r="P339883" s="83"/>
    </row>
    <row r="339884" spans="16:16" x14ac:dyDescent="0.3">
      <c r="P339884" s="83"/>
    </row>
    <row r="339885" spans="16:16" x14ac:dyDescent="0.3">
      <c r="P339885" s="83"/>
    </row>
    <row r="339886" spans="16:16" x14ac:dyDescent="0.3">
      <c r="P339886" s="83"/>
    </row>
    <row r="339887" spans="16:16" x14ac:dyDescent="0.3">
      <c r="P339887" s="83"/>
    </row>
    <row r="339888" spans="16:16" x14ac:dyDescent="0.3">
      <c r="P339888" s="83"/>
    </row>
    <row r="339889" spans="16:16" x14ac:dyDescent="0.3">
      <c r="P339889" s="83"/>
    </row>
    <row r="339890" spans="16:16" x14ac:dyDescent="0.3">
      <c r="P339890" s="83"/>
    </row>
    <row r="339891" spans="16:16" x14ac:dyDescent="0.3">
      <c r="P339891" s="83"/>
    </row>
    <row r="339892" spans="16:16" x14ac:dyDescent="0.3">
      <c r="P339892" s="83"/>
    </row>
    <row r="339893" spans="16:16" x14ac:dyDescent="0.3">
      <c r="P339893" s="83"/>
    </row>
    <row r="339894" spans="16:16" x14ac:dyDescent="0.3">
      <c r="P339894" s="83"/>
    </row>
    <row r="339895" spans="16:16" x14ac:dyDescent="0.3">
      <c r="P339895" s="83"/>
    </row>
    <row r="339896" spans="16:16" x14ac:dyDescent="0.3">
      <c r="P339896" s="83"/>
    </row>
    <row r="339897" spans="16:16" x14ac:dyDescent="0.3">
      <c r="P339897" s="83"/>
    </row>
    <row r="339898" spans="16:16" x14ac:dyDescent="0.3">
      <c r="P339898" s="83"/>
    </row>
    <row r="339899" spans="16:16" x14ac:dyDescent="0.3">
      <c r="P339899" s="83"/>
    </row>
    <row r="339900" spans="16:16" x14ac:dyDescent="0.3">
      <c r="P339900" s="83"/>
    </row>
    <row r="339901" spans="16:16" x14ac:dyDescent="0.3">
      <c r="P339901" s="83"/>
    </row>
    <row r="339902" spans="16:16" x14ac:dyDescent="0.3">
      <c r="P339902" s="83"/>
    </row>
    <row r="339903" spans="16:16" x14ac:dyDescent="0.3">
      <c r="P339903" s="83"/>
    </row>
    <row r="339904" spans="16:16" x14ac:dyDescent="0.3">
      <c r="P339904" s="83"/>
    </row>
    <row r="339905" spans="16:16" x14ac:dyDescent="0.3">
      <c r="P339905" s="83"/>
    </row>
    <row r="339906" spans="16:16" x14ac:dyDescent="0.3">
      <c r="P339906" s="83"/>
    </row>
    <row r="339907" spans="16:16" x14ac:dyDescent="0.3">
      <c r="P339907" s="83"/>
    </row>
    <row r="339908" spans="16:16" x14ac:dyDescent="0.3">
      <c r="P339908" s="83"/>
    </row>
    <row r="339909" spans="16:16" x14ac:dyDescent="0.3">
      <c r="P339909" s="83"/>
    </row>
    <row r="339910" spans="16:16" x14ac:dyDescent="0.3">
      <c r="P339910" s="83"/>
    </row>
    <row r="339911" spans="16:16" x14ac:dyDescent="0.3">
      <c r="P339911" s="83"/>
    </row>
    <row r="339912" spans="16:16" x14ac:dyDescent="0.3">
      <c r="P339912" s="83"/>
    </row>
    <row r="339913" spans="16:16" x14ac:dyDescent="0.3">
      <c r="P339913" s="83"/>
    </row>
    <row r="339914" spans="16:16" x14ac:dyDescent="0.3">
      <c r="P339914" s="83"/>
    </row>
    <row r="339915" spans="16:16" x14ac:dyDescent="0.3">
      <c r="P339915" s="83"/>
    </row>
    <row r="339916" spans="16:16" x14ac:dyDescent="0.3">
      <c r="P339916" s="83"/>
    </row>
    <row r="339917" spans="16:16" x14ac:dyDescent="0.3">
      <c r="P339917" s="83"/>
    </row>
    <row r="339918" spans="16:16" x14ac:dyDescent="0.3">
      <c r="P339918" s="83"/>
    </row>
    <row r="339919" spans="16:16" x14ac:dyDescent="0.3">
      <c r="P339919" s="83"/>
    </row>
    <row r="339920" spans="16:16" x14ac:dyDescent="0.3">
      <c r="P339920" s="83"/>
    </row>
    <row r="339921" spans="16:16" x14ac:dyDescent="0.3">
      <c r="P339921" s="83"/>
    </row>
    <row r="339922" spans="16:16" x14ac:dyDescent="0.3">
      <c r="P339922" s="83"/>
    </row>
    <row r="339923" spans="16:16" x14ac:dyDescent="0.3">
      <c r="P339923" s="83"/>
    </row>
    <row r="339924" spans="16:16" x14ac:dyDescent="0.3">
      <c r="P339924" s="83"/>
    </row>
    <row r="339925" spans="16:16" x14ac:dyDescent="0.3">
      <c r="P339925" s="83"/>
    </row>
    <row r="339926" spans="16:16" x14ac:dyDescent="0.3">
      <c r="P339926" s="83"/>
    </row>
    <row r="339927" spans="16:16" x14ac:dyDescent="0.3">
      <c r="P339927" s="83"/>
    </row>
    <row r="339928" spans="16:16" x14ac:dyDescent="0.3">
      <c r="P339928" s="83"/>
    </row>
    <row r="339929" spans="16:16" x14ac:dyDescent="0.3">
      <c r="P339929" s="83"/>
    </row>
    <row r="339930" spans="16:16" x14ac:dyDescent="0.3">
      <c r="P339930" s="83"/>
    </row>
    <row r="339931" spans="16:16" x14ac:dyDescent="0.3">
      <c r="P339931" s="83"/>
    </row>
    <row r="339932" spans="16:16" x14ac:dyDescent="0.3">
      <c r="P339932" s="83"/>
    </row>
    <row r="339933" spans="16:16" x14ac:dyDescent="0.3">
      <c r="P339933" s="83"/>
    </row>
    <row r="339934" spans="16:16" x14ac:dyDescent="0.3">
      <c r="P339934" s="83"/>
    </row>
    <row r="339935" spans="16:16" x14ac:dyDescent="0.3">
      <c r="P339935" s="83"/>
    </row>
    <row r="339936" spans="16:16" x14ac:dyDescent="0.3">
      <c r="P339936" s="83"/>
    </row>
    <row r="339937" spans="16:16" x14ac:dyDescent="0.3">
      <c r="P339937" s="83"/>
    </row>
    <row r="339938" spans="16:16" x14ac:dyDescent="0.3">
      <c r="P339938" s="83"/>
    </row>
    <row r="339939" spans="16:16" x14ac:dyDescent="0.3">
      <c r="P339939" s="83"/>
    </row>
    <row r="339940" spans="16:16" x14ac:dyDescent="0.3">
      <c r="P339940" s="83"/>
    </row>
    <row r="339941" spans="16:16" x14ac:dyDescent="0.3">
      <c r="P339941" s="83"/>
    </row>
    <row r="339942" spans="16:16" x14ac:dyDescent="0.3">
      <c r="P339942" s="83"/>
    </row>
    <row r="339943" spans="16:16" x14ac:dyDescent="0.3">
      <c r="P339943" s="83"/>
    </row>
    <row r="339944" spans="16:16" x14ac:dyDescent="0.3">
      <c r="P339944" s="83"/>
    </row>
    <row r="339945" spans="16:16" x14ac:dyDescent="0.3">
      <c r="P339945" s="83"/>
    </row>
    <row r="339946" spans="16:16" x14ac:dyDescent="0.3">
      <c r="P339946" s="83"/>
    </row>
    <row r="339947" spans="16:16" x14ac:dyDescent="0.3">
      <c r="P339947" s="83"/>
    </row>
    <row r="339948" spans="16:16" x14ac:dyDescent="0.3">
      <c r="P339948" s="83"/>
    </row>
    <row r="339949" spans="16:16" x14ac:dyDescent="0.3">
      <c r="P339949" s="83"/>
    </row>
    <row r="339950" spans="16:16" x14ac:dyDescent="0.3">
      <c r="P339950" s="83"/>
    </row>
    <row r="339951" spans="16:16" x14ac:dyDescent="0.3">
      <c r="P339951" s="83"/>
    </row>
    <row r="339952" spans="16:16" x14ac:dyDescent="0.3">
      <c r="P339952" s="83"/>
    </row>
    <row r="339953" spans="16:16" x14ac:dyDescent="0.3">
      <c r="P339953" s="83"/>
    </row>
    <row r="339954" spans="16:16" x14ac:dyDescent="0.3">
      <c r="P339954" s="83"/>
    </row>
    <row r="339955" spans="16:16" x14ac:dyDescent="0.3">
      <c r="P339955" s="83"/>
    </row>
    <row r="339956" spans="16:16" x14ac:dyDescent="0.3">
      <c r="P339956" s="83"/>
    </row>
    <row r="339957" spans="16:16" x14ac:dyDescent="0.3">
      <c r="P339957" s="83"/>
    </row>
    <row r="339958" spans="16:16" x14ac:dyDescent="0.3">
      <c r="P339958" s="83"/>
    </row>
    <row r="339959" spans="16:16" x14ac:dyDescent="0.3">
      <c r="P339959" s="83"/>
    </row>
    <row r="339960" spans="16:16" x14ac:dyDescent="0.3">
      <c r="P339960" s="83"/>
    </row>
    <row r="339961" spans="16:16" x14ac:dyDescent="0.3">
      <c r="P339961" s="83"/>
    </row>
    <row r="339962" spans="16:16" x14ac:dyDescent="0.3">
      <c r="P339962" s="83"/>
    </row>
    <row r="339963" spans="16:16" x14ac:dyDescent="0.3">
      <c r="P339963" s="83"/>
    </row>
    <row r="339964" spans="16:16" x14ac:dyDescent="0.3">
      <c r="P339964" s="83"/>
    </row>
    <row r="339965" spans="16:16" x14ac:dyDescent="0.3">
      <c r="P339965" s="83"/>
    </row>
    <row r="339966" spans="16:16" x14ac:dyDescent="0.3">
      <c r="P339966" s="83"/>
    </row>
    <row r="339967" spans="16:16" x14ac:dyDescent="0.3">
      <c r="P339967" s="83"/>
    </row>
    <row r="339968" spans="16:16" x14ac:dyDescent="0.3">
      <c r="P339968" s="83"/>
    </row>
    <row r="339969" spans="16:16" x14ac:dyDescent="0.3">
      <c r="P339969" s="83"/>
    </row>
    <row r="339970" spans="16:16" x14ac:dyDescent="0.3">
      <c r="P339970" s="83"/>
    </row>
    <row r="339971" spans="16:16" x14ac:dyDescent="0.3">
      <c r="P339971" s="83"/>
    </row>
    <row r="339972" spans="16:16" x14ac:dyDescent="0.3">
      <c r="P339972" s="83"/>
    </row>
    <row r="339973" spans="16:16" x14ac:dyDescent="0.3">
      <c r="P339973" s="83"/>
    </row>
    <row r="339974" spans="16:16" x14ac:dyDescent="0.3">
      <c r="P339974" s="83"/>
    </row>
    <row r="339975" spans="16:16" x14ac:dyDescent="0.3">
      <c r="P339975" s="83"/>
    </row>
    <row r="339976" spans="16:16" x14ac:dyDescent="0.3">
      <c r="P339976" s="83"/>
    </row>
    <row r="339977" spans="16:16" x14ac:dyDescent="0.3">
      <c r="P339977" s="83"/>
    </row>
    <row r="339978" spans="16:16" x14ac:dyDescent="0.3">
      <c r="P339978" s="83"/>
    </row>
    <row r="339979" spans="16:16" x14ac:dyDescent="0.3">
      <c r="P339979" s="83"/>
    </row>
    <row r="339980" spans="16:16" x14ac:dyDescent="0.3">
      <c r="P339980" s="83"/>
    </row>
    <row r="339981" spans="16:16" x14ac:dyDescent="0.3">
      <c r="P339981" s="83"/>
    </row>
    <row r="339982" spans="16:16" x14ac:dyDescent="0.3">
      <c r="P339982" s="83"/>
    </row>
    <row r="339983" spans="16:16" x14ac:dyDescent="0.3">
      <c r="P339983" s="83"/>
    </row>
    <row r="339984" spans="16:16" x14ac:dyDescent="0.3">
      <c r="P339984" s="83"/>
    </row>
    <row r="339985" spans="16:16" x14ac:dyDescent="0.3">
      <c r="P339985" s="83"/>
    </row>
    <row r="339986" spans="16:16" x14ac:dyDescent="0.3">
      <c r="P339986" s="83"/>
    </row>
    <row r="339987" spans="16:16" x14ac:dyDescent="0.3">
      <c r="P339987" s="83"/>
    </row>
    <row r="339988" spans="16:16" x14ac:dyDescent="0.3">
      <c r="P339988" s="83"/>
    </row>
    <row r="339989" spans="16:16" x14ac:dyDescent="0.3">
      <c r="P339989" s="83"/>
    </row>
    <row r="339990" spans="16:16" x14ac:dyDescent="0.3">
      <c r="P339990" s="83"/>
    </row>
    <row r="339991" spans="16:16" x14ac:dyDescent="0.3">
      <c r="P339991" s="83"/>
    </row>
    <row r="339992" spans="16:16" x14ac:dyDescent="0.3">
      <c r="P339992" s="83"/>
    </row>
    <row r="339993" spans="16:16" x14ac:dyDescent="0.3">
      <c r="P339993" s="83"/>
    </row>
    <row r="339994" spans="16:16" x14ac:dyDescent="0.3">
      <c r="P339994" s="83"/>
    </row>
    <row r="339995" spans="16:16" x14ac:dyDescent="0.3">
      <c r="P339995" s="83"/>
    </row>
    <row r="339996" spans="16:16" x14ac:dyDescent="0.3">
      <c r="P339996" s="83"/>
    </row>
    <row r="339997" spans="16:16" x14ac:dyDescent="0.3">
      <c r="P339997" s="83"/>
    </row>
    <row r="339998" spans="16:16" x14ac:dyDescent="0.3">
      <c r="P339998" s="83"/>
    </row>
    <row r="339999" spans="16:16" x14ac:dyDescent="0.3">
      <c r="P339999" s="83"/>
    </row>
    <row r="340000" spans="16:16" x14ac:dyDescent="0.3">
      <c r="P340000" s="83"/>
    </row>
    <row r="340001" spans="16:16" x14ac:dyDescent="0.3">
      <c r="P340001" s="83"/>
    </row>
    <row r="340002" spans="16:16" x14ac:dyDescent="0.3">
      <c r="P340002" s="83"/>
    </row>
    <row r="340003" spans="16:16" x14ac:dyDescent="0.3">
      <c r="P340003" s="83"/>
    </row>
    <row r="340004" spans="16:16" x14ac:dyDescent="0.3">
      <c r="P340004" s="83"/>
    </row>
    <row r="340005" spans="16:16" x14ac:dyDescent="0.3">
      <c r="P340005" s="83"/>
    </row>
    <row r="340006" spans="16:16" x14ac:dyDescent="0.3">
      <c r="P340006" s="83"/>
    </row>
    <row r="340007" spans="16:16" x14ac:dyDescent="0.3">
      <c r="P340007" s="83"/>
    </row>
    <row r="340008" spans="16:16" x14ac:dyDescent="0.3">
      <c r="P340008" s="83"/>
    </row>
    <row r="340009" spans="16:16" x14ac:dyDescent="0.3">
      <c r="P340009" s="83"/>
    </row>
    <row r="340010" spans="16:16" x14ac:dyDescent="0.3">
      <c r="P340010" s="83"/>
    </row>
    <row r="340011" spans="16:16" x14ac:dyDescent="0.3">
      <c r="P340011" s="83"/>
    </row>
    <row r="340012" spans="16:16" x14ac:dyDescent="0.3">
      <c r="P340012" s="83"/>
    </row>
    <row r="340013" spans="16:16" x14ac:dyDescent="0.3">
      <c r="P340013" s="83"/>
    </row>
    <row r="340014" spans="16:16" x14ac:dyDescent="0.3">
      <c r="P340014" s="83"/>
    </row>
    <row r="340015" spans="16:16" x14ac:dyDescent="0.3">
      <c r="P340015" s="83"/>
    </row>
    <row r="340016" spans="16:16" x14ac:dyDescent="0.3">
      <c r="P340016" s="83"/>
    </row>
    <row r="340017" spans="16:16" x14ac:dyDescent="0.3">
      <c r="P340017" s="83"/>
    </row>
    <row r="340018" spans="16:16" x14ac:dyDescent="0.3">
      <c r="P340018" s="83"/>
    </row>
    <row r="340019" spans="16:16" x14ac:dyDescent="0.3">
      <c r="P340019" s="83"/>
    </row>
    <row r="340020" spans="16:16" x14ac:dyDescent="0.3">
      <c r="P340020" s="83"/>
    </row>
    <row r="340021" spans="16:16" x14ac:dyDescent="0.3">
      <c r="P340021" s="83"/>
    </row>
    <row r="340022" spans="16:16" x14ac:dyDescent="0.3">
      <c r="P340022" s="83"/>
    </row>
    <row r="340023" spans="16:16" x14ac:dyDescent="0.3">
      <c r="P340023" s="83"/>
    </row>
    <row r="340024" spans="16:16" x14ac:dyDescent="0.3">
      <c r="P340024" s="83"/>
    </row>
    <row r="340025" spans="16:16" x14ac:dyDescent="0.3">
      <c r="P340025" s="83"/>
    </row>
    <row r="340026" spans="16:16" x14ac:dyDescent="0.3">
      <c r="P340026" s="83"/>
    </row>
    <row r="340027" spans="16:16" x14ac:dyDescent="0.3">
      <c r="P340027" s="83"/>
    </row>
    <row r="340028" spans="16:16" x14ac:dyDescent="0.3">
      <c r="P340028" s="83"/>
    </row>
    <row r="340029" spans="16:16" x14ac:dyDescent="0.3">
      <c r="P340029" s="83"/>
    </row>
    <row r="340030" spans="16:16" x14ac:dyDescent="0.3">
      <c r="P340030" s="83"/>
    </row>
    <row r="340031" spans="16:16" x14ac:dyDescent="0.3">
      <c r="P340031" s="83"/>
    </row>
    <row r="340032" spans="16:16" x14ac:dyDescent="0.3">
      <c r="P340032" s="83"/>
    </row>
    <row r="340033" spans="16:16" x14ac:dyDescent="0.3">
      <c r="P340033" s="83"/>
    </row>
    <row r="340034" spans="16:16" x14ac:dyDescent="0.3">
      <c r="P340034" s="83"/>
    </row>
    <row r="340035" spans="16:16" x14ac:dyDescent="0.3">
      <c r="P340035" s="83"/>
    </row>
    <row r="340036" spans="16:16" x14ac:dyDescent="0.3">
      <c r="P340036" s="83"/>
    </row>
    <row r="340037" spans="16:16" x14ac:dyDescent="0.3">
      <c r="P340037" s="83"/>
    </row>
    <row r="340038" spans="16:16" x14ac:dyDescent="0.3">
      <c r="P340038" s="83"/>
    </row>
    <row r="340039" spans="16:16" x14ac:dyDescent="0.3">
      <c r="P340039" s="83"/>
    </row>
    <row r="340040" spans="16:16" x14ac:dyDescent="0.3">
      <c r="P340040" s="83"/>
    </row>
    <row r="340041" spans="16:16" x14ac:dyDescent="0.3">
      <c r="P340041" s="83"/>
    </row>
    <row r="340042" spans="16:16" x14ac:dyDescent="0.3">
      <c r="P340042" s="83"/>
    </row>
    <row r="340043" spans="16:16" x14ac:dyDescent="0.3">
      <c r="P340043" s="83"/>
    </row>
    <row r="340044" spans="16:16" x14ac:dyDescent="0.3">
      <c r="P340044" s="83"/>
    </row>
    <row r="340045" spans="16:16" x14ac:dyDescent="0.3">
      <c r="P340045" s="83"/>
    </row>
    <row r="340046" spans="16:16" x14ac:dyDescent="0.3">
      <c r="P340046" s="83"/>
    </row>
    <row r="340047" spans="16:16" x14ac:dyDescent="0.3">
      <c r="P340047" s="83"/>
    </row>
    <row r="340048" spans="16:16" x14ac:dyDescent="0.3">
      <c r="P340048" s="83"/>
    </row>
    <row r="340049" spans="16:16" x14ac:dyDescent="0.3">
      <c r="P340049" s="83"/>
    </row>
    <row r="340050" spans="16:16" x14ac:dyDescent="0.3">
      <c r="P340050" s="83"/>
    </row>
    <row r="340051" spans="16:16" x14ac:dyDescent="0.3">
      <c r="P340051" s="83"/>
    </row>
    <row r="340052" spans="16:16" x14ac:dyDescent="0.3">
      <c r="P340052" s="83"/>
    </row>
    <row r="340053" spans="16:16" x14ac:dyDescent="0.3">
      <c r="P340053" s="83"/>
    </row>
    <row r="340054" spans="16:16" x14ac:dyDescent="0.3">
      <c r="P340054" s="83"/>
    </row>
    <row r="340055" spans="16:16" x14ac:dyDescent="0.3">
      <c r="P340055" s="83"/>
    </row>
    <row r="340056" spans="16:16" x14ac:dyDescent="0.3">
      <c r="P340056" s="83"/>
    </row>
    <row r="340057" spans="16:16" x14ac:dyDescent="0.3">
      <c r="P340057" s="83"/>
    </row>
    <row r="340058" spans="16:16" x14ac:dyDescent="0.3">
      <c r="P340058" s="83"/>
    </row>
    <row r="340059" spans="16:16" x14ac:dyDescent="0.3">
      <c r="P340059" s="83"/>
    </row>
    <row r="340060" spans="16:16" x14ac:dyDescent="0.3">
      <c r="P340060" s="83"/>
    </row>
    <row r="340061" spans="16:16" x14ac:dyDescent="0.3">
      <c r="P340061" s="83"/>
    </row>
    <row r="340062" spans="16:16" x14ac:dyDescent="0.3">
      <c r="P340062" s="83"/>
    </row>
    <row r="340063" spans="16:16" x14ac:dyDescent="0.3">
      <c r="P340063" s="83"/>
    </row>
    <row r="340064" spans="16:16" x14ac:dyDescent="0.3">
      <c r="P340064" s="83"/>
    </row>
    <row r="340065" spans="16:16" x14ac:dyDescent="0.3">
      <c r="P340065" s="83"/>
    </row>
    <row r="340066" spans="16:16" x14ac:dyDescent="0.3">
      <c r="P340066" s="83"/>
    </row>
    <row r="340067" spans="16:16" x14ac:dyDescent="0.3">
      <c r="P340067" s="83"/>
    </row>
    <row r="340068" spans="16:16" x14ac:dyDescent="0.3">
      <c r="P340068" s="83"/>
    </row>
    <row r="340069" spans="16:16" x14ac:dyDescent="0.3">
      <c r="P340069" s="83"/>
    </row>
    <row r="340070" spans="16:16" x14ac:dyDescent="0.3">
      <c r="P340070" s="83"/>
    </row>
    <row r="340071" spans="16:16" x14ac:dyDescent="0.3">
      <c r="P340071" s="83"/>
    </row>
    <row r="340072" spans="16:16" x14ac:dyDescent="0.3">
      <c r="P340072" s="83"/>
    </row>
    <row r="340073" spans="16:16" x14ac:dyDescent="0.3">
      <c r="P340073" s="83"/>
    </row>
    <row r="340074" spans="16:16" x14ac:dyDescent="0.3">
      <c r="P340074" s="83"/>
    </row>
    <row r="340075" spans="16:16" x14ac:dyDescent="0.3">
      <c r="P340075" s="83"/>
    </row>
    <row r="340076" spans="16:16" x14ac:dyDescent="0.3">
      <c r="P340076" s="83"/>
    </row>
    <row r="340077" spans="16:16" x14ac:dyDescent="0.3">
      <c r="P340077" s="83"/>
    </row>
    <row r="340078" spans="16:16" x14ac:dyDescent="0.3">
      <c r="P340078" s="83"/>
    </row>
    <row r="340079" spans="16:16" x14ac:dyDescent="0.3">
      <c r="P340079" s="83"/>
    </row>
    <row r="340080" spans="16:16" x14ac:dyDescent="0.3">
      <c r="P340080" s="83"/>
    </row>
    <row r="340081" spans="16:16" x14ac:dyDescent="0.3">
      <c r="P340081" s="83"/>
    </row>
    <row r="340082" spans="16:16" x14ac:dyDescent="0.3">
      <c r="P340082" s="83"/>
    </row>
    <row r="340083" spans="16:16" x14ac:dyDescent="0.3">
      <c r="P340083" s="83"/>
    </row>
    <row r="340084" spans="16:16" x14ac:dyDescent="0.3">
      <c r="P340084" s="83"/>
    </row>
    <row r="340085" spans="16:16" x14ac:dyDescent="0.3">
      <c r="P340085" s="83"/>
    </row>
    <row r="340086" spans="16:16" x14ac:dyDescent="0.3">
      <c r="P340086" s="83"/>
    </row>
    <row r="340087" spans="16:16" x14ac:dyDescent="0.3">
      <c r="P340087" s="83"/>
    </row>
    <row r="340088" spans="16:16" x14ac:dyDescent="0.3">
      <c r="P340088" s="83"/>
    </row>
    <row r="340089" spans="16:16" x14ac:dyDescent="0.3">
      <c r="P340089" s="83"/>
    </row>
    <row r="340090" spans="16:16" x14ac:dyDescent="0.3">
      <c r="P340090" s="83"/>
    </row>
    <row r="340091" spans="16:16" x14ac:dyDescent="0.3">
      <c r="P340091" s="83"/>
    </row>
    <row r="340092" spans="16:16" x14ac:dyDescent="0.3">
      <c r="P340092" s="83"/>
    </row>
    <row r="340093" spans="16:16" x14ac:dyDescent="0.3">
      <c r="P340093" s="83"/>
    </row>
    <row r="340094" spans="16:16" x14ac:dyDescent="0.3">
      <c r="P340094" s="83"/>
    </row>
    <row r="340095" spans="16:16" x14ac:dyDescent="0.3">
      <c r="P340095" s="83"/>
    </row>
    <row r="340096" spans="16:16" x14ac:dyDescent="0.3">
      <c r="P340096" s="83"/>
    </row>
    <row r="340097" spans="16:16" x14ac:dyDescent="0.3">
      <c r="P340097" s="83"/>
    </row>
    <row r="340098" spans="16:16" x14ac:dyDescent="0.3">
      <c r="P340098" s="83"/>
    </row>
    <row r="340099" spans="16:16" x14ac:dyDescent="0.3">
      <c r="P340099" s="83"/>
    </row>
    <row r="340100" spans="16:16" x14ac:dyDescent="0.3">
      <c r="P340100" s="83"/>
    </row>
    <row r="340101" spans="16:16" x14ac:dyDescent="0.3">
      <c r="P340101" s="83"/>
    </row>
    <row r="340102" spans="16:16" x14ac:dyDescent="0.3">
      <c r="P340102" s="83"/>
    </row>
    <row r="340103" spans="16:16" x14ac:dyDescent="0.3">
      <c r="P340103" s="83"/>
    </row>
    <row r="340104" spans="16:16" x14ac:dyDescent="0.3">
      <c r="P340104" s="83"/>
    </row>
    <row r="340105" spans="16:16" x14ac:dyDescent="0.3">
      <c r="P340105" s="83"/>
    </row>
    <row r="340106" spans="16:16" x14ac:dyDescent="0.3">
      <c r="P340106" s="83"/>
    </row>
    <row r="340107" spans="16:16" x14ac:dyDescent="0.3">
      <c r="P340107" s="83"/>
    </row>
    <row r="340108" spans="16:16" x14ac:dyDescent="0.3">
      <c r="P340108" s="83"/>
    </row>
    <row r="340109" spans="16:16" x14ac:dyDescent="0.3">
      <c r="P340109" s="83"/>
    </row>
    <row r="340110" spans="16:16" x14ac:dyDescent="0.3">
      <c r="P340110" s="83"/>
    </row>
    <row r="340111" spans="16:16" x14ac:dyDescent="0.3">
      <c r="P340111" s="83"/>
    </row>
    <row r="340112" spans="16:16" x14ac:dyDescent="0.3">
      <c r="P340112" s="83"/>
    </row>
    <row r="340113" spans="16:16" x14ac:dyDescent="0.3">
      <c r="P340113" s="83"/>
    </row>
    <row r="340114" spans="16:16" x14ac:dyDescent="0.3">
      <c r="P340114" s="83"/>
    </row>
    <row r="340115" spans="16:16" x14ac:dyDescent="0.3">
      <c r="P340115" s="83"/>
    </row>
    <row r="340116" spans="16:16" x14ac:dyDescent="0.3">
      <c r="P340116" s="83"/>
    </row>
    <row r="340117" spans="16:16" x14ac:dyDescent="0.3">
      <c r="P340117" s="83"/>
    </row>
    <row r="340118" spans="16:16" x14ac:dyDescent="0.3">
      <c r="P340118" s="83"/>
    </row>
    <row r="340119" spans="16:16" x14ac:dyDescent="0.3">
      <c r="P340119" s="83"/>
    </row>
    <row r="340120" spans="16:16" x14ac:dyDescent="0.3">
      <c r="P340120" s="83"/>
    </row>
    <row r="340121" spans="16:16" x14ac:dyDescent="0.3">
      <c r="P340121" s="83"/>
    </row>
    <row r="340122" spans="16:16" x14ac:dyDescent="0.3">
      <c r="P340122" s="83"/>
    </row>
    <row r="340123" spans="16:16" x14ac:dyDescent="0.3">
      <c r="P340123" s="83"/>
    </row>
    <row r="340124" spans="16:16" x14ac:dyDescent="0.3">
      <c r="P340124" s="83"/>
    </row>
    <row r="340125" spans="16:16" x14ac:dyDescent="0.3">
      <c r="P340125" s="83"/>
    </row>
    <row r="340126" spans="16:16" x14ac:dyDescent="0.3">
      <c r="P340126" s="83"/>
    </row>
    <row r="340127" spans="16:16" x14ac:dyDescent="0.3">
      <c r="P340127" s="83"/>
    </row>
    <row r="340128" spans="16:16" x14ac:dyDescent="0.3">
      <c r="P340128" s="83"/>
    </row>
    <row r="340129" spans="16:16" x14ac:dyDescent="0.3">
      <c r="P340129" s="83"/>
    </row>
    <row r="340130" spans="16:16" x14ac:dyDescent="0.3">
      <c r="P340130" s="83"/>
    </row>
    <row r="340131" spans="16:16" x14ac:dyDescent="0.3">
      <c r="P340131" s="83"/>
    </row>
    <row r="340132" spans="16:16" x14ac:dyDescent="0.3">
      <c r="P340132" s="83"/>
    </row>
    <row r="340133" spans="16:16" x14ac:dyDescent="0.3">
      <c r="P340133" s="83"/>
    </row>
    <row r="340134" spans="16:16" x14ac:dyDescent="0.3">
      <c r="P340134" s="83"/>
    </row>
    <row r="340135" spans="16:16" x14ac:dyDescent="0.3">
      <c r="P340135" s="83"/>
    </row>
    <row r="340136" spans="16:16" x14ac:dyDescent="0.3">
      <c r="P340136" s="83"/>
    </row>
    <row r="340137" spans="16:16" x14ac:dyDescent="0.3">
      <c r="P340137" s="83"/>
    </row>
    <row r="340138" spans="16:16" x14ac:dyDescent="0.3">
      <c r="P340138" s="83"/>
    </row>
    <row r="340139" spans="16:16" x14ac:dyDescent="0.3">
      <c r="P340139" s="83"/>
    </row>
    <row r="340140" spans="16:16" x14ac:dyDescent="0.3">
      <c r="P340140" s="83"/>
    </row>
    <row r="340141" spans="16:16" x14ac:dyDescent="0.3">
      <c r="P340141" s="83"/>
    </row>
    <row r="340142" spans="16:16" x14ac:dyDescent="0.3">
      <c r="P340142" s="83"/>
    </row>
    <row r="340143" spans="16:16" x14ac:dyDescent="0.3">
      <c r="P340143" s="83"/>
    </row>
    <row r="340144" spans="16:16" x14ac:dyDescent="0.3">
      <c r="P340144" s="83"/>
    </row>
    <row r="340145" spans="16:16" x14ac:dyDescent="0.3">
      <c r="P340145" s="83"/>
    </row>
    <row r="340146" spans="16:16" x14ac:dyDescent="0.3">
      <c r="P340146" s="83"/>
    </row>
    <row r="340147" spans="16:16" x14ac:dyDescent="0.3">
      <c r="P340147" s="83"/>
    </row>
    <row r="340148" spans="16:16" x14ac:dyDescent="0.3">
      <c r="P340148" s="83"/>
    </row>
    <row r="340149" spans="16:16" x14ac:dyDescent="0.3">
      <c r="P340149" s="83"/>
    </row>
    <row r="340150" spans="16:16" x14ac:dyDescent="0.3">
      <c r="P340150" s="83"/>
    </row>
    <row r="340151" spans="16:16" x14ac:dyDescent="0.3">
      <c r="P340151" s="83"/>
    </row>
    <row r="340152" spans="16:16" x14ac:dyDescent="0.3">
      <c r="P340152" s="83"/>
    </row>
    <row r="340153" spans="16:16" x14ac:dyDescent="0.3">
      <c r="P340153" s="83"/>
    </row>
    <row r="340154" spans="16:16" x14ac:dyDescent="0.3">
      <c r="P340154" s="83"/>
    </row>
    <row r="340155" spans="16:16" x14ac:dyDescent="0.3">
      <c r="P340155" s="83"/>
    </row>
    <row r="340156" spans="16:16" x14ac:dyDescent="0.3">
      <c r="P340156" s="83"/>
    </row>
    <row r="340157" spans="16:16" x14ac:dyDescent="0.3">
      <c r="P340157" s="83"/>
    </row>
    <row r="340158" spans="16:16" x14ac:dyDescent="0.3">
      <c r="P340158" s="83"/>
    </row>
    <row r="340159" spans="16:16" x14ac:dyDescent="0.3">
      <c r="P340159" s="83"/>
    </row>
    <row r="340160" spans="16:16" x14ac:dyDescent="0.3">
      <c r="P340160" s="83"/>
    </row>
    <row r="340161" spans="16:16" x14ac:dyDescent="0.3">
      <c r="P340161" s="83"/>
    </row>
    <row r="340162" spans="16:16" x14ac:dyDescent="0.3">
      <c r="P340162" s="83"/>
    </row>
    <row r="340163" spans="16:16" x14ac:dyDescent="0.3">
      <c r="P340163" s="83"/>
    </row>
    <row r="340164" spans="16:16" x14ac:dyDescent="0.3">
      <c r="P340164" s="83"/>
    </row>
    <row r="340165" spans="16:16" x14ac:dyDescent="0.3">
      <c r="P340165" s="83"/>
    </row>
    <row r="340166" spans="16:16" x14ac:dyDescent="0.3">
      <c r="P340166" s="83"/>
    </row>
    <row r="340167" spans="16:16" x14ac:dyDescent="0.3">
      <c r="P340167" s="83"/>
    </row>
    <row r="340168" spans="16:16" x14ac:dyDescent="0.3">
      <c r="P340168" s="83"/>
    </row>
    <row r="340169" spans="16:16" x14ac:dyDescent="0.3">
      <c r="P340169" s="83"/>
    </row>
    <row r="340170" spans="16:16" x14ac:dyDescent="0.3">
      <c r="P340170" s="83"/>
    </row>
    <row r="340171" spans="16:16" x14ac:dyDescent="0.3">
      <c r="P340171" s="83"/>
    </row>
    <row r="340172" spans="16:16" x14ac:dyDescent="0.3">
      <c r="P340172" s="83"/>
    </row>
    <row r="340173" spans="16:16" x14ac:dyDescent="0.3">
      <c r="P340173" s="83"/>
    </row>
    <row r="340174" spans="16:16" x14ac:dyDescent="0.3">
      <c r="P340174" s="83"/>
    </row>
    <row r="340175" spans="16:16" x14ac:dyDescent="0.3">
      <c r="P340175" s="83"/>
    </row>
    <row r="340176" spans="16:16" x14ac:dyDescent="0.3">
      <c r="P340176" s="83"/>
    </row>
    <row r="340177" spans="16:16" x14ac:dyDescent="0.3">
      <c r="P340177" s="83"/>
    </row>
    <row r="340178" spans="16:16" x14ac:dyDescent="0.3">
      <c r="P340178" s="83"/>
    </row>
    <row r="340179" spans="16:16" x14ac:dyDescent="0.3">
      <c r="P340179" s="83"/>
    </row>
    <row r="340180" spans="16:16" x14ac:dyDescent="0.3">
      <c r="P340180" s="83"/>
    </row>
    <row r="340181" spans="16:16" x14ac:dyDescent="0.3">
      <c r="P340181" s="83"/>
    </row>
    <row r="340182" spans="16:16" x14ac:dyDescent="0.3">
      <c r="P340182" s="83"/>
    </row>
    <row r="340183" spans="16:16" x14ac:dyDescent="0.3">
      <c r="P340183" s="83"/>
    </row>
    <row r="340184" spans="16:16" x14ac:dyDescent="0.3">
      <c r="P340184" s="83"/>
    </row>
    <row r="340185" spans="16:16" x14ac:dyDescent="0.3">
      <c r="P340185" s="83"/>
    </row>
    <row r="340186" spans="16:16" x14ac:dyDescent="0.3">
      <c r="P340186" s="83"/>
    </row>
    <row r="340187" spans="16:16" x14ac:dyDescent="0.3">
      <c r="P340187" s="83"/>
    </row>
    <row r="340188" spans="16:16" x14ac:dyDescent="0.3">
      <c r="P340188" s="83"/>
    </row>
    <row r="340189" spans="16:16" x14ac:dyDescent="0.3">
      <c r="P340189" s="83"/>
    </row>
    <row r="340190" spans="16:16" x14ac:dyDescent="0.3">
      <c r="P340190" s="83"/>
    </row>
    <row r="340191" spans="16:16" x14ac:dyDescent="0.3">
      <c r="P340191" s="83"/>
    </row>
    <row r="340192" spans="16:16" x14ac:dyDescent="0.3">
      <c r="P340192" s="83"/>
    </row>
    <row r="340193" spans="16:16" x14ac:dyDescent="0.3">
      <c r="P340193" s="83"/>
    </row>
    <row r="340194" spans="16:16" x14ac:dyDescent="0.3">
      <c r="P340194" s="83"/>
    </row>
    <row r="340195" spans="16:16" x14ac:dyDescent="0.3">
      <c r="P340195" s="83"/>
    </row>
    <row r="340196" spans="16:16" x14ac:dyDescent="0.3">
      <c r="P340196" s="83"/>
    </row>
    <row r="340197" spans="16:16" x14ac:dyDescent="0.3">
      <c r="P340197" s="83"/>
    </row>
    <row r="340198" spans="16:16" x14ac:dyDescent="0.3">
      <c r="P340198" s="83"/>
    </row>
    <row r="340199" spans="16:16" x14ac:dyDescent="0.3">
      <c r="P340199" s="83"/>
    </row>
    <row r="340200" spans="16:16" x14ac:dyDescent="0.3">
      <c r="P340200" s="83"/>
    </row>
    <row r="340201" spans="16:16" x14ac:dyDescent="0.3">
      <c r="P340201" s="83"/>
    </row>
    <row r="340202" spans="16:16" x14ac:dyDescent="0.3">
      <c r="P340202" s="83"/>
    </row>
    <row r="340203" spans="16:16" x14ac:dyDescent="0.3">
      <c r="P340203" s="83"/>
    </row>
    <row r="340204" spans="16:16" x14ac:dyDescent="0.3">
      <c r="P340204" s="83"/>
    </row>
    <row r="340205" spans="16:16" x14ac:dyDescent="0.3">
      <c r="P340205" s="83"/>
    </row>
    <row r="340206" spans="16:16" x14ac:dyDescent="0.3">
      <c r="P340206" s="83"/>
    </row>
    <row r="340207" spans="16:16" x14ac:dyDescent="0.3">
      <c r="P340207" s="83"/>
    </row>
    <row r="340208" spans="16:16" x14ac:dyDescent="0.3">
      <c r="P340208" s="83"/>
    </row>
    <row r="340209" spans="16:16" x14ac:dyDescent="0.3">
      <c r="P340209" s="83"/>
    </row>
    <row r="340210" spans="16:16" x14ac:dyDescent="0.3">
      <c r="P340210" s="83"/>
    </row>
    <row r="340211" spans="16:16" x14ac:dyDescent="0.3">
      <c r="P340211" s="83"/>
    </row>
    <row r="340212" spans="16:16" x14ac:dyDescent="0.3">
      <c r="P340212" s="83"/>
    </row>
    <row r="340213" spans="16:16" x14ac:dyDescent="0.3">
      <c r="P340213" s="83"/>
    </row>
    <row r="340214" spans="16:16" x14ac:dyDescent="0.3">
      <c r="P340214" s="83"/>
    </row>
    <row r="340215" spans="16:16" x14ac:dyDescent="0.3">
      <c r="P340215" s="83"/>
    </row>
    <row r="340216" spans="16:16" x14ac:dyDescent="0.3">
      <c r="P340216" s="83"/>
    </row>
    <row r="340217" spans="16:16" x14ac:dyDescent="0.3">
      <c r="P340217" s="83"/>
    </row>
    <row r="340218" spans="16:16" x14ac:dyDescent="0.3">
      <c r="P340218" s="83"/>
    </row>
    <row r="340219" spans="16:16" x14ac:dyDescent="0.3">
      <c r="P340219" s="83"/>
    </row>
    <row r="340220" spans="16:16" x14ac:dyDescent="0.3">
      <c r="P340220" s="83"/>
    </row>
    <row r="340221" spans="16:16" x14ac:dyDescent="0.3">
      <c r="P340221" s="83"/>
    </row>
    <row r="340222" spans="16:16" x14ac:dyDescent="0.3">
      <c r="P340222" s="83"/>
    </row>
    <row r="340223" spans="16:16" x14ac:dyDescent="0.3">
      <c r="P340223" s="83"/>
    </row>
    <row r="340224" spans="16:16" x14ac:dyDescent="0.3">
      <c r="P340224" s="83"/>
    </row>
    <row r="340225" spans="16:16" x14ac:dyDescent="0.3">
      <c r="P340225" s="83"/>
    </row>
    <row r="340226" spans="16:16" x14ac:dyDescent="0.3">
      <c r="P340226" s="83"/>
    </row>
    <row r="340227" spans="16:16" x14ac:dyDescent="0.3">
      <c r="P340227" s="83"/>
    </row>
    <row r="340228" spans="16:16" x14ac:dyDescent="0.3">
      <c r="P340228" s="83"/>
    </row>
    <row r="340229" spans="16:16" x14ac:dyDescent="0.3">
      <c r="P340229" s="83"/>
    </row>
    <row r="340230" spans="16:16" x14ac:dyDescent="0.3">
      <c r="P340230" s="83"/>
    </row>
    <row r="340231" spans="16:16" x14ac:dyDescent="0.3">
      <c r="P340231" s="83"/>
    </row>
    <row r="340232" spans="16:16" x14ac:dyDescent="0.3">
      <c r="P340232" s="83"/>
    </row>
    <row r="340233" spans="16:16" x14ac:dyDescent="0.3">
      <c r="P340233" s="83"/>
    </row>
    <row r="340234" spans="16:16" x14ac:dyDescent="0.3">
      <c r="P340234" s="83"/>
    </row>
    <row r="340235" spans="16:16" x14ac:dyDescent="0.3">
      <c r="P340235" s="83"/>
    </row>
    <row r="340236" spans="16:16" x14ac:dyDescent="0.3">
      <c r="P340236" s="83"/>
    </row>
    <row r="340237" spans="16:16" x14ac:dyDescent="0.3">
      <c r="P340237" s="83"/>
    </row>
    <row r="340238" spans="16:16" x14ac:dyDescent="0.3">
      <c r="P340238" s="83"/>
    </row>
    <row r="340239" spans="16:16" x14ac:dyDescent="0.3">
      <c r="P340239" s="83"/>
    </row>
    <row r="340240" spans="16:16" x14ac:dyDescent="0.3">
      <c r="P340240" s="83"/>
    </row>
    <row r="340241" spans="16:16" x14ac:dyDescent="0.3">
      <c r="P340241" s="83"/>
    </row>
    <row r="340242" spans="16:16" x14ac:dyDescent="0.3">
      <c r="P340242" s="83"/>
    </row>
    <row r="340243" spans="16:16" x14ac:dyDescent="0.3">
      <c r="P340243" s="83"/>
    </row>
    <row r="340244" spans="16:16" x14ac:dyDescent="0.3">
      <c r="P340244" s="83"/>
    </row>
    <row r="340245" spans="16:16" x14ac:dyDescent="0.3">
      <c r="P340245" s="83"/>
    </row>
    <row r="340246" spans="16:16" x14ac:dyDescent="0.3">
      <c r="P340246" s="83"/>
    </row>
    <row r="340247" spans="16:16" x14ac:dyDescent="0.3">
      <c r="P340247" s="83"/>
    </row>
    <row r="340248" spans="16:16" x14ac:dyDescent="0.3">
      <c r="P340248" s="83"/>
    </row>
    <row r="340249" spans="16:16" x14ac:dyDescent="0.3">
      <c r="P340249" s="83"/>
    </row>
    <row r="340250" spans="16:16" x14ac:dyDescent="0.3">
      <c r="P340250" s="83"/>
    </row>
    <row r="340251" spans="16:16" x14ac:dyDescent="0.3">
      <c r="P340251" s="83"/>
    </row>
    <row r="340252" spans="16:16" x14ac:dyDescent="0.3">
      <c r="P340252" s="83"/>
    </row>
    <row r="340253" spans="16:16" x14ac:dyDescent="0.3">
      <c r="P340253" s="83"/>
    </row>
    <row r="340254" spans="16:16" x14ac:dyDescent="0.3">
      <c r="P340254" s="83"/>
    </row>
    <row r="340255" spans="16:16" x14ac:dyDescent="0.3">
      <c r="P340255" s="83"/>
    </row>
    <row r="340256" spans="16:16" x14ac:dyDescent="0.3">
      <c r="P340256" s="83"/>
    </row>
    <row r="340257" spans="16:16" x14ac:dyDescent="0.3">
      <c r="P340257" s="83"/>
    </row>
    <row r="340258" spans="16:16" x14ac:dyDescent="0.3">
      <c r="P340258" s="83"/>
    </row>
    <row r="340259" spans="16:16" x14ac:dyDescent="0.3">
      <c r="P340259" s="83"/>
    </row>
    <row r="340260" spans="16:16" x14ac:dyDescent="0.3">
      <c r="P340260" s="83"/>
    </row>
    <row r="340261" spans="16:16" x14ac:dyDescent="0.3">
      <c r="P340261" s="83"/>
    </row>
    <row r="340262" spans="16:16" x14ac:dyDescent="0.3">
      <c r="P340262" s="83"/>
    </row>
    <row r="340263" spans="16:16" x14ac:dyDescent="0.3">
      <c r="P340263" s="83"/>
    </row>
    <row r="340264" spans="16:16" x14ac:dyDescent="0.3">
      <c r="P340264" s="83"/>
    </row>
    <row r="340265" spans="16:16" x14ac:dyDescent="0.3">
      <c r="P340265" s="83"/>
    </row>
    <row r="340266" spans="16:16" x14ac:dyDescent="0.3">
      <c r="P340266" s="83"/>
    </row>
    <row r="340267" spans="16:16" x14ac:dyDescent="0.3">
      <c r="P340267" s="83"/>
    </row>
    <row r="340268" spans="16:16" x14ac:dyDescent="0.3">
      <c r="P340268" s="83"/>
    </row>
    <row r="340269" spans="16:16" x14ac:dyDescent="0.3">
      <c r="P340269" s="83"/>
    </row>
    <row r="340270" spans="16:16" x14ac:dyDescent="0.3">
      <c r="P340270" s="83"/>
    </row>
    <row r="340271" spans="16:16" x14ac:dyDescent="0.3">
      <c r="P340271" s="83"/>
    </row>
    <row r="340272" spans="16:16" x14ac:dyDescent="0.3">
      <c r="P340272" s="83"/>
    </row>
    <row r="340273" spans="16:16" x14ac:dyDescent="0.3">
      <c r="P340273" s="83"/>
    </row>
    <row r="340274" spans="16:16" x14ac:dyDescent="0.3">
      <c r="P340274" s="83"/>
    </row>
    <row r="340275" spans="16:16" x14ac:dyDescent="0.3">
      <c r="P340275" s="83"/>
    </row>
    <row r="340276" spans="16:16" x14ac:dyDescent="0.3">
      <c r="P340276" s="83"/>
    </row>
    <row r="340277" spans="16:16" x14ac:dyDescent="0.3">
      <c r="P340277" s="83"/>
    </row>
    <row r="340278" spans="16:16" x14ac:dyDescent="0.3">
      <c r="P340278" s="83"/>
    </row>
    <row r="340279" spans="16:16" x14ac:dyDescent="0.3">
      <c r="P340279" s="83"/>
    </row>
    <row r="340280" spans="16:16" x14ac:dyDescent="0.3">
      <c r="P340280" s="83"/>
    </row>
    <row r="340281" spans="16:16" x14ac:dyDescent="0.3">
      <c r="P340281" s="83"/>
    </row>
    <row r="340282" spans="16:16" x14ac:dyDescent="0.3">
      <c r="P340282" s="83"/>
    </row>
    <row r="340283" spans="16:16" x14ac:dyDescent="0.3">
      <c r="P340283" s="83"/>
    </row>
    <row r="340284" spans="16:16" x14ac:dyDescent="0.3">
      <c r="P340284" s="83"/>
    </row>
    <row r="340285" spans="16:16" x14ac:dyDescent="0.3">
      <c r="P340285" s="83"/>
    </row>
    <row r="340286" spans="16:16" x14ac:dyDescent="0.3">
      <c r="P340286" s="83"/>
    </row>
    <row r="340287" spans="16:16" x14ac:dyDescent="0.3">
      <c r="P340287" s="83"/>
    </row>
    <row r="340288" spans="16:16" x14ac:dyDescent="0.3">
      <c r="P340288" s="83"/>
    </row>
    <row r="340289" spans="16:16" x14ac:dyDescent="0.3">
      <c r="P340289" s="83"/>
    </row>
    <row r="340290" spans="16:16" x14ac:dyDescent="0.3">
      <c r="P340290" s="83"/>
    </row>
    <row r="340291" spans="16:16" x14ac:dyDescent="0.3">
      <c r="P340291" s="83"/>
    </row>
    <row r="340292" spans="16:16" x14ac:dyDescent="0.3">
      <c r="P340292" s="83"/>
    </row>
    <row r="340293" spans="16:16" x14ac:dyDescent="0.3">
      <c r="P340293" s="83"/>
    </row>
    <row r="340294" spans="16:16" x14ac:dyDescent="0.3">
      <c r="P340294" s="83"/>
    </row>
    <row r="340295" spans="16:16" x14ac:dyDescent="0.3">
      <c r="P340295" s="83"/>
    </row>
    <row r="340296" spans="16:16" x14ac:dyDescent="0.3">
      <c r="P340296" s="83"/>
    </row>
    <row r="340297" spans="16:16" x14ac:dyDescent="0.3">
      <c r="P340297" s="83"/>
    </row>
    <row r="340298" spans="16:16" x14ac:dyDescent="0.3">
      <c r="P340298" s="83"/>
    </row>
    <row r="340299" spans="16:16" x14ac:dyDescent="0.3">
      <c r="P340299" s="83"/>
    </row>
    <row r="340300" spans="16:16" x14ac:dyDescent="0.3">
      <c r="P340300" s="83"/>
    </row>
    <row r="340301" spans="16:16" x14ac:dyDescent="0.3">
      <c r="P340301" s="83"/>
    </row>
    <row r="340302" spans="16:16" x14ac:dyDescent="0.3">
      <c r="P340302" s="83"/>
    </row>
    <row r="340303" spans="16:16" x14ac:dyDescent="0.3">
      <c r="P340303" s="83"/>
    </row>
    <row r="340304" spans="16:16" x14ac:dyDescent="0.3">
      <c r="P340304" s="83"/>
    </row>
    <row r="340305" spans="16:16" x14ac:dyDescent="0.3">
      <c r="P340305" s="83"/>
    </row>
    <row r="340306" spans="16:16" x14ac:dyDescent="0.3">
      <c r="P340306" s="83"/>
    </row>
    <row r="340307" spans="16:16" x14ac:dyDescent="0.3">
      <c r="P340307" s="83"/>
    </row>
    <row r="340308" spans="16:16" x14ac:dyDescent="0.3">
      <c r="P340308" s="83"/>
    </row>
    <row r="340309" spans="16:16" x14ac:dyDescent="0.3">
      <c r="P340309" s="83"/>
    </row>
    <row r="340310" spans="16:16" x14ac:dyDescent="0.3">
      <c r="P340310" s="83"/>
    </row>
    <row r="340311" spans="16:16" x14ac:dyDescent="0.3">
      <c r="P340311" s="83"/>
    </row>
    <row r="340312" spans="16:16" x14ac:dyDescent="0.3">
      <c r="P340312" s="83"/>
    </row>
    <row r="340313" spans="16:16" x14ac:dyDescent="0.3">
      <c r="P340313" s="83"/>
    </row>
    <row r="340314" spans="16:16" x14ac:dyDescent="0.3">
      <c r="P340314" s="83"/>
    </row>
    <row r="340315" spans="16:16" x14ac:dyDescent="0.3">
      <c r="P340315" s="83"/>
    </row>
    <row r="340316" spans="16:16" x14ac:dyDescent="0.3">
      <c r="P340316" s="83"/>
    </row>
    <row r="340317" spans="16:16" x14ac:dyDescent="0.3">
      <c r="P340317" s="83"/>
    </row>
    <row r="340318" spans="16:16" x14ac:dyDescent="0.3">
      <c r="P340318" s="83"/>
    </row>
    <row r="340319" spans="16:16" x14ac:dyDescent="0.3">
      <c r="P340319" s="83"/>
    </row>
    <row r="340320" spans="16:16" x14ac:dyDescent="0.3">
      <c r="P340320" s="83"/>
    </row>
    <row r="340321" spans="16:16" x14ac:dyDescent="0.3">
      <c r="P340321" s="83"/>
    </row>
    <row r="340322" spans="16:16" x14ac:dyDescent="0.3">
      <c r="P340322" s="83"/>
    </row>
    <row r="340323" spans="16:16" x14ac:dyDescent="0.3">
      <c r="P340323" s="83"/>
    </row>
    <row r="340324" spans="16:16" x14ac:dyDescent="0.3">
      <c r="P340324" s="83"/>
    </row>
    <row r="340325" spans="16:16" x14ac:dyDescent="0.3">
      <c r="P340325" s="83"/>
    </row>
    <row r="340326" spans="16:16" x14ac:dyDescent="0.3">
      <c r="P340326" s="83"/>
    </row>
    <row r="340327" spans="16:16" x14ac:dyDescent="0.3">
      <c r="P340327" s="83"/>
    </row>
    <row r="340328" spans="16:16" x14ac:dyDescent="0.3">
      <c r="P340328" s="83"/>
    </row>
    <row r="340329" spans="16:16" x14ac:dyDescent="0.3">
      <c r="P340329" s="83"/>
    </row>
    <row r="340330" spans="16:16" x14ac:dyDescent="0.3">
      <c r="P340330" s="83"/>
    </row>
    <row r="340331" spans="16:16" x14ac:dyDescent="0.3">
      <c r="P340331" s="83"/>
    </row>
    <row r="340332" spans="16:16" x14ac:dyDescent="0.3">
      <c r="P340332" s="83"/>
    </row>
    <row r="340333" spans="16:16" x14ac:dyDescent="0.3">
      <c r="P340333" s="83"/>
    </row>
    <row r="340334" spans="16:16" x14ac:dyDescent="0.3">
      <c r="P340334" s="83"/>
    </row>
    <row r="340335" spans="16:16" x14ac:dyDescent="0.3">
      <c r="P340335" s="83"/>
    </row>
    <row r="340336" spans="16:16" x14ac:dyDescent="0.3">
      <c r="P340336" s="83"/>
    </row>
    <row r="340337" spans="16:16" x14ac:dyDescent="0.3">
      <c r="P340337" s="83"/>
    </row>
    <row r="340338" spans="16:16" x14ac:dyDescent="0.3">
      <c r="P340338" s="83"/>
    </row>
    <row r="340339" spans="16:16" x14ac:dyDescent="0.3">
      <c r="P340339" s="83"/>
    </row>
    <row r="340340" spans="16:16" x14ac:dyDescent="0.3">
      <c r="P340340" s="83"/>
    </row>
    <row r="340341" spans="16:16" x14ac:dyDescent="0.3">
      <c r="P340341" s="83"/>
    </row>
    <row r="340342" spans="16:16" x14ac:dyDescent="0.3">
      <c r="P340342" s="83"/>
    </row>
    <row r="340343" spans="16:16" x14ac:dyDescent="0.3">
      <c r="P340343" s="83"/>
    </row>
    <row r="340344" spans="16:16" x14ac:dyDescent="0.3">
      <c r="P340344" s="83"/>
    </row>
    <row r="340345" spans="16:16" x14ac:dyDescent="0.3">
      <c r="P340345" s="83"/>
    </row>
    <row r="340346" spans="16:16" x14ac:dyDescent="0.3">
      <c r="P340346" s="83"/>
    </row>
    <row r="340347" spans="16:16" x14ac:dyDescent="0.3">
      <c r="P340347" s="83"/>
    </row>
    <row r="340348" spans="16:16" x14ac:dyDescent="0.3">
      <c r="P340348" s="83"/>
    </row>
    <row r="340349" spans="16:16" x14ac:dyDescent="0.3">
      <c r="P340349" s="83"/>
    </row>
    <row r="340350" spans="16:16" x14ac:dyDescent="0.3">
      <c r="P340350" s="83"/>
    </row>
    <row r="340351" spans="16:16" x14ac:dyDescent="0.3">
      <c r="P340351" s="83"/>
    </row>
    <row r="340352" spans="16:16" x14ac:dyDescent="0.3">
      <c r="P340352" s="83"/>
    </row>
    <row r="340353" spans="16:16" x14ac:dyDescent="0.3">
      <c r="P340353" s="83"/>
    </row>
    <row r="340354" spans="16:16" x14ac:dyDescent="0.3">
      <c r="P340354" s="83"/>
    </row>
    <row r="340355" spans="16:16" x14ac:dyDescent="0.3">
      <c r="P340355" s="83"/>
    </row>
    <row r="340356" spans="16:16" x14ac:dyDescent="0.3">
      <c r="P340356" s="83"/>
    </row>
    <row r="340357" spans="16:16" x14ac:dyDescent="0.3">
      <c r="P340357" s="83"/>
    </row>
    <row r="340358" spans="16:16" x14ac:dyDescent="0.3">
      <c r="P340358" s="83"/>
    </row>
    <row r="340359" spans="16:16" x14ac:dyDescent="0.3">
      <c r="P340359" s="83"/>
    </row>
    <row r="340360" spans="16:16" x14ac:dyDescent="0.3">
      <c r="P340360" s="83"/>
    </row>
    <row r="340361" spans="16:16" x14ac:dyDescent="0.3">
      <c r="P340361" s="83"/>
    </row>
    <row r="340362" spans="16:16" x14ac:dyDescent="0.3">
      <c r="P340362" s="83"/>
    </row>
    <row r="340363" spans="16:16" x14ac:dyDescent="0.3">
      <c r="P340363" s="83"/>
    </row>
    <row r="340364" spans="16:16" x14ac:dyDescent="0.3">
      <c r="P340364" s="83"/>
    </row>
    <row r="340365" spans="16:16" x14ac:dyDescent="0.3">
      <c r="P340365" s="83"/>
    </row>
    <row r="340366" spans="16:16" x14ac:dyDescent="0.3">
      <c r="P340366" s="83"/>
    </row>
    <row r="340367" spans="16:16" x14ac:dyDescent="0.3">
      <c r="P340367" s="83"/>
    </row>
    <row r="340368" spans="16:16" x14ac:dyDescent="0.3">
      <c r="P340368" s="83"/>
    </row>
    <row r="340369" spans="16:16" x14ac:dyDescent="0.3">
      <c r="P340369" s="83"/>
    </row>
    <row r="340370" spans="16:16" x14ac:dyDescent="0.3">
      <c r="P340370" s="83"/>
    </row>
    <row r="340371" spans="16:16" x14ac:dyDescent="0.3">
      <c r="P340371" s="83"/>
    </row>
    <row r="340372" spans="16:16" x14ac:dyDescent="0.3">
      <c r="P340372" s="83"/>
    </row>
    <row r="340373" spans="16:16" x14ac:dyDescent="0.3">
      <c r="P340373" s="83"/>
    </row>
    <row r="340374" spans="16:16" x14ac:dyDescent="0.3">
      <c r="P340374" s="83"/>
    </row>
    <row r="340375" spans="16:16" x14ac:dyDescent="0.3">
      <c r="P340375" s="83"/>
    </row>
    <row r="340376" spans="16:16" x14ac:dyDescent="0.3">
      <c r="P340376" s="83"/>
    </row>
    <row r="340377" spans="16:16" x14ac:dyDescent="0.3">
      <c r="P340377" s="83"/>
    </row>
    <row r="340378" spans="16:16" x14ac:dyDescent="0.3">
      <c r="P340378" s="83"/>
    </row>
    <row r="340379" spans="16:16" x14ac:dyDescent="0.3">
      <c r="P340379" s="83"/>
    </row>
    <row r="340380" spans="16:16" x14ac:dyDescent="0.3">
      <c r="P340380" s="83"/>
    </row>
    <row r="340381" spans="16:16" x14ac:dyDescent="0.3">
      <c r="P340381" s="83"/>
    </row>
    <row r="340382" spans="16:16" x14ac:dyDescent="0.3">
      <c r="P340382" s="83"/>
    </row>
    <row r="340383" spans="16:16" x14ac:dyDescent="0.3">
      <c r="P340383" s="83"/>
    </row>
    <row r="340384" spans="16:16" x14ac:dyDescent="0.3">
      <c r="P340384" s="83"/>
    </row>
    <row r="340385" spans="16:16" x14ac:dyDescent="0.3">
      <c r="P340385" s="83"/>
    </row>
    <row r="340386" spans="16:16" x14ac:dyDescent="0.3">
      <c r="P340386" s="83"/>
    </row>
    <row r="340387" spans="16:16" x14ac:dyDescent="0.3">
      <c r="P340387" s="83"/>
    </row>
    <row r="340388" spans="16:16" x14ac:dyDescent="0.3">
      <c r="P340388" s="83"/>
    </row>
    <row r="340389" spans="16:16" x14ac:dyDescent="0.3">
      <c r="P340389" s="83"/>
    </row>
    <row r="340390" spans="16:16" x14ac:dyDescent="0.3">
      <c r="P340390" s="83"/>
    </row>
    <row r="340391" spans="16:16" x14ac:dyDescent="0.3">
      <c r="P340391" s="83"/>
    </row>
    <row r="340392" spans="16:16" x14ac:dyDescent="0.3">
      <c r="P340392" s="83"/>
    </row>
    <row r="340393" spans="16:16" x14ac:dyDescent="0.3">
      <c r="P340393" s="83"/>
    </row>
    <row r="340394" spans="16:16" x14ac:dyDescent="0.3">
      <c r="P340394" s="83"/>
    </row>
    <row r="340395" spans="16:16" x14ac:dyDescent="0.3">
      <c r="P340395" s="83"/>
    </row>
    <row r="340396" spans="16:16" x14ac:dyDescent="0.3">
      <c r="P340396" s="83"/>
    </row>
    <row r="340397" spans="16:16" x14ac:dyDescent="0.3">
      <c r="P340397" s="83"/>
    </row>
    <row r="340398" spans="16:16" x14ac:dyDescent="0.3">
      <c r="P340398" s="83"/>
    </row>
    <row r="340399" spans="16:16" x14ac:dyDescent="0.3">
      <c r="P340399" s="83"/>
    </row>
    <row r="340400" spans="16:16" x14ac:dyDescent="0.3">
      <c r="P340400" s="83"/>
    </row>
    <row r="340401" spans="16:16" x14ac:dyDescent="0.3">
      <c r="P340401" s="83"/>
    </row>
    <row r="340402" spans="16:16" x14ac:dyDescent="0.3">
      <c r="P340402" s="83"/>
    </row>
    <row r="340403" spans="16:16" x14ac:dyDescent="0.3">
      <c r="P340403" s="83"/>
    </row>
    <row r="340404" spans="16:16" x14ac:dyDescent="0.3">
      <c r="P340404" s="83"/>
    </row>
    <row r="340405" spans="16:16" x14ac:dyDescent="0.3">
      <c r="P340405" s="83"/>
    </row>
    <row r="340406" spans="16:16" x14ac:dyDescent="0.3">
      <c r="P340406" s="83"/>
    </row>
    <row r="340407" spans="16:16" x14ac:dyDescent="0.3">
      <c r="P340407" s="83"/>
    </row>
    <row r="340408" spans="16:16" x14ac:dyDescent="0.3">
      <c r="P340408" s="83"/>
    </row>
    <row r="340409" spans="16:16" x14ac:dyDescent="0.3">
      <c r="P340409" s="83"/>
    </row>
    <row r="340410" spans="16:16" x14ac:dyDescent="0.3">
      <c r="P340410" s="83"/>
    </row>
    <row r="340411" spans="16:16" x14ac:dyDescent="0.3">
      <c r="P340411" s="83"/>
    </row>
    <row r="340412" spans="16:16" x14ac:dyDescent="0.3">
      <c r="P340412" s="83"/>
    </row>
    <row r="340413" spans="16:16" x14ac:dyDescent="0.3">
      <c r="P340413" s="83"/>
    </row>
    <row r="340414" spans="16:16" x14ac:dyDescent="0.3">
      <c r="P340414" s="83"/>
    </row>
    <row r="340415" spans="16:16" x14ac:dyDescent="0.3">
      <c r="P340415" s="83"/>
    </row>
    <row r="340416" spans="16:16" x14ac:dyDescent="0.3">
      <c r="P340416" s="83"/>
    </row>
    <row r="340417" spans="16:16" x14ac:dyDescent="0.3">
      <c r="P340417" s="83"/>
    </row>
    <row r="340418" spans="16:16" x14ac:dyDescent="0.3">
      <c r="P340418" s="83"/>
    </row>
    <row r="340419" spans="16:16" x14ac:dyDescent="0.3">
      <c r="P340419" s="83"/>
    </row>
    <row r="340420" spans="16:16" x14ac:dyDescent="0.3">
      <c r="P340420" s="83"/>
    </row>
    <row r="340421" spans="16:16" x14ac:dyDescent="0.3">
      <c r="P340421" s="83"/>
    </row>
    <row r="340422" spans="16:16" x14ac:dyDescent="0.3">
      <c r="P340422" s="83"/>
    </row>
    <row r="340423" spans="16:16" x14ac:dyDescent="0.3">
      <c r="P340423" s="83"/>
    </row>
    <row r="340424" spans="16:16" x14ac:dyDescent="0.3">
      <c r="P340424" s="83"/>
    </row>
    <row r="340425" spans="16:16" x14ac:dyDescent="0.3">
      <c r="P340425" s="83"/>
    </row>
    <row r="340426" spans="16:16" x14ac:dyDescent="0.3">
      <c r="P340426" s="83"/>
    </row>
    <row r="340427" spans="16:16" x14ac:dyDescent="0.3">
      <c r="P340427" s="83"/>
    </row>
    <row r="340428" spans="16:16" x14ac:dyDescent="0.3">
      <c r="P340428" s="83"/>
    </row>
    <row r="340429" spans="16:16" x14ac:dyDescent="0.3">
      <c r="P340429" s="83"/>
    </row>
    <row r="340430" spans="16:16" x14ac:dyDescent="0.3">
      <c r="P340430" s="83"/>
    </row>
    <row r="340431" spans="16:16" x14ac:dyDescent="0.3">
      <c r="P340431" s="83"/>
    </row>
    <row r="340432" spans="16:16" x14ac:dyDescent="0.3">
      <c r="P340432" s="83"/>
    </row>
    <row r="340433" spans="16:16" x14ac:dyDescent="0.3">
      <c r="P340433" s="83"/>
    </row>
    <row r="340434" spans="16:16" x14ac:dyDescent="0.3">
      <c r="P340434" s="83"/>
    </row>
    <row r="340435" spans="16:16" x14ac:dyDescent="0.3">
      <c r="P340435" s="83"/>
    </row>
    <row r="340436" spans="16:16" x14ac:dyDescent="0.3">
      <c r="P340436" s="83"/>
    </row>
    <row r="340437" spans="16:16" x14ac:dyDescent="0.3">
      <c r="P340437" s="83"/>
    </row>
    <row r="340438" spans="16:16" x14ac:dyDescent="0.3">
      <c r="P340438" s="83"/>
    </row>
    <row r="340439" spans="16:16" x14ac:dyDescent="0.3">
      <c r="P340439" s="83"/>
    </row>
    <row r="340440" spans="16:16" x14ac:dyDescent="0.3">
      <c r="P340440" s="83"/>
    </row>
    <row r="340441" spans="16:16" x14ac:dyDescent="0.3">
      <c r="P340441" s="83"/>
    </row>
    <row r="340442" spans="16:16" x14ac:dyDescent="0.3">
      <c r="P340442" s="83"/>
    </row>
    <row r="340443" spans="16:16" x14ac:dyDescent="0.3">
      <c r="P340443" s="83"/>
    </row>
    <row r="340444" spans="16:16" x14ac:dyDescent="0.3">
      <c r="P340444" s="83"/>
    </row>
    <row r="340445" spans="16:16" x14ac:dyDescent="0.3">
      <c r="P340445" s="83"/>
    </row>
    <row r="340446" spans="16:16" x14ac:dyDescent="0.3">
      <c r="P340446" s="83"/>
    </row>
    <row r="340447" spans="16:16" x14ac:dyDescent="0.3">
      <c r="P340447" s="83"/>
    </row>
    <row r="340448" spans="16:16" x14ac:dyDescent="0.3">
      <c r="P340448" s="83"/>
    </row>
    <row r="340449" spans="16:16" x14ac:dyDescent="0.3">
      <c r="P340449" s="83"/>
    </row>
    <row r="340450" spans="16:16" x14ac:dyDescent="0.3">
      <c r="P340450" s="83"/>
    </row>
    <row r="340451" spans="16:16" x14ac:dyDescent="0.3">
      <c r="P340451" s="83"/>
    </row>
    <row r="340452" spans="16:16" x14ac:dyDescent="0.3">
      <c r="P340452" s="83"/>
    </row>
    <row r="340453" spans="16:16" x14ac:dyDescent="0.3">
      <c r="P340453" s="83"/>
    </row>
    <row r="340454" spans="16:16" x14ac:dyDescent="0.3">
      <c r="P340454" s="83"/>
    </row>
    <row r="340455" spans="16:16" x14ac:dyDescent="0.3">
      <c r="P340455" s="83"/>
    </row>
    <row r="340456" spans="16:16" x14ac:dyDescent="0.3">
      <c r="P340456" s="83"/>
    </row>
    <row r="340457" spans="16:16" x14ac:dyDescent="0.3">
      <c r="P340457" s="83"/>
    </row>
    <row r="340458" spans="16:16" x14ac:dyDescent="0.3">
      <c r="P340458" s="83"/>
    </row>
    <row r="340459" spans="16:16" x14ac:dyDescent="0.3">
      <c r="P340459" s="83"/>
    </row>
    <row r="340460" spans="16:16" x14ac:dyDescent="0.3">
      <c r="P340460" s="83"/>
    </row>
    <row r="340461" spans="16:16" x14ac:dyDescent="0.3">
      <c r="P340461" s="83"/>
    </row>
    <row r="340462" spans="16:16" x14ac:dyDescent="0.3">
      <c r="P340462" s="83"/>
    </row>
    <row r="340463" spans="16:16" x14ac:dyDescent="0.3">
      <c r="P340463" s="83"/>
    </row>
    <row r="340464" spans="16:16" x14ac:dyDescent="0.3">
      <c r="P340464" s="83"/>
    </row>
    <row r="340465" spans="16:16" x14ac:dyDescent="0.3">
      <c r="P340465" s="83"/>
    </row>
    <row r="340466" spans="16:16" x14ac:dyDescent="0.3">
      <c r="P340466" s="83"/>
    </row>
    <row r="340467" spans="16:16" x14ac:dyDescent="0.3">
      <c r="P340467" s="83"/>
    </row>
    <row r="340468" spans="16:16" x14ac:dyDescent="0.3">
      <c r="P340468" s="83"/>
    </row>
    <row r="340469" spans="16:16" x14ac:dyDescent="0.3">
      <c r="P340469" s="83"/>
    </row>
    <row r="340470" spans="16:16" x14ac:dyDescent="0.3">
      <c r="P340470" s="83"/>
    </row>
    <row r="340471" spans="16:16" x14ac:dyDescent="0.3">
      <c r="P340471" s="83"/>
    </row>
    <row r="340472" spans="16:16" x14ac:dyDescent="0.3">
      <c r="P340472" s="83"/>
    </row>
    <row r="340473" spans="16:16" x14ac:dyDescent="0.3">
      <c r="P340473" s="83"/>
    </row>
    <row r="340474" spans="16:16" x14ac:dyDescent="0.3">
      <c r="P340474" s="83"/>
    </row>
    <row r="340475" spans="16:16" x14ac:dyDescent="0.3">
      <c r="P340475" s="83"/>
    </row>
    <row r="340476" spans="16:16" x14ac:dyDescent="0.3">
      <c r="P340476" s="83"/>
    </row>
    <row r="340477" spans="16:16" x14ac:dyDescent="0.3">
      <c r="P340477" s="83"/>
    </row>
    <row r="340478" spans="16:16" x14ac:dyDescent="0.3">
      <c r="P340478" s="83"/>
    </row>
    <row r="340479" spans="16:16" x14ac:dyDescent="0.3">
      <c r="P340479" s="83"/>
    </row>
    <row r="340480" spans="16:16" x14ac:dyDescent="0.3">
      <c r="P340480" s="83"/>
    </row>
    <row r="340481" spans="16:16" x14ac:dyDescent="0.3">
      <c r="P340481" s="83"/>
    </row>
    <row r="340482" spans="16:16" x14ac:dyDescent="0.3">
      <c r="P340482" s="83"/>
    </row>
    <row r="340483" spans="16:16" x14ac:dyDescent="0.3">
      <c r="P340483" s="83"/>
    </row>
    <row r="340484" spans="16:16" x14ac:dyDescent="0.3">
      <c r="P340484" s="83"/>
    </row>
    <row r="340485" spans="16:16" x14ac:dyDescent="0.3">
      <c r="P340485" s="83"/>
    </row>
    <row r="340486" spans="16:16" x14ac:dyDescent="0.3">
      <c r="P340486" s="83"/>
    </row>
    <row r="340487" spans="16:16" x14ac:dyDescent="0.3">
      <c r="P340487" s="83"/>
    </row>
    <row r="340488" spans="16:16" x14ac:dyDescent="0.3">
      <c r="P340488" s="83"/>
    </row>
    <row r="340489" spans="16:16" x14ac:dyDescent="0.3">
      <c r="P340489" s="83"/>
    </row>
    <row r="340490" spans="16:16" x14ac:dyDescent="0.3">
      <c r="P340490" s="83"/>
    </row>
    <row r="340491" spans="16:16" x14ac:dyDescent="0.3">
      <c r="P340491" s="83"/>
    </row>
    <row r="340492" spans="16:16" x14ac:dyDescent="0.3">
      <c r="P340492" s="83"/>
    </row>
    <row r="340493" spans="16:16" x14ac:dyDescent="0.3">
      <c r="P340493" s="83"/>
    </row>
    <row r="340494" spans="16:16" x14ac:dyDescent="0.3">
      <c r="P340494" s="83"/>
    </row>
    <row r="340495" spans="16:16" x14ac:dyDescent="0.3">
      <c r="P340495" s="83"/>
    </row>
    <row r="340496" spans="16:16" x14ac:dyDescent="0.3">
      <c r="P340496" s="83"/>
    </row>
    <row r="340497" spans="16:16" x14ac:dyDescent="0.3">
      <c r="P340497" s="83"/>
    </row>
    <row r="340498" spans="16:16" x14ac:dyDescent="0.3">
      <c r="P340498" s="83"/>
    </row>
    <row r="340499" spans="16:16" x14ac:dyDescent="0.3">
      <c r="P340499" s="83"/>
    </row>
    <row r="340500" spans="16:16" x14ac:dyDescent="0.3">
      <c r="P340500" s="83"/>
    </row>
    <row r="340501" spans="16:16" x14ac:dyDescent="0.3">
      <c r="P340501" s="83"/>
    </row>
    <row r="340502" spans="16:16" x14ac:dyDescent="0.3">
      <c r="P340502" s="83"/>
    </row>
    <row r="340503" spans="16:16" x14ac:dyDescent="0.3">
      <c r="P340503" s="83"/>
    </row>
    <row r="340504" spans="16:16" x14ac:dyDescent="0.3">
      <c r="P340504" s="83"/>
    </row>
    <row r="340505" spans="16:16" x14ac:dyDescent="0.3">
      <c r="P340505" s="83"/>
    </row>
    <row r="340506" spans="16:16" x14ac:dyDescent="0.3">
      <c r="P340506" s="83"/>
    </row>
    <row r="340507" spans="16:16" x14ac:dyDescent="0.3">
      <c r="P340507" s="83"/>
    </row>
    <row r="340508" spans="16:16" x14ac:dyDescent="0.3">
      <c r="P340508" s="83"/>
    </row>
    <row r="340509" spans="16:16" x14ac:dyDescent="0.3">
      <c r="P340509" s="83"/>
    </row>
    <row r="340510" spans="16:16" x14ac:dyDescent="0.3">
      <c r="P340510" s="83"/>
    </row>
    <row r="340511" spans="16:16" x14ac:dyDescent="0.3">
      <c r="P340511" s="83"/>
    </row>
    <row r="340512" spans="16:16" x14ac:dyDescent="0.3">
      <c r="P340512" s="83"/>
    </row>
    <row r="340513" spans="16:16" x14ac:dyDescent="0.3">
      <c r="P340513" s="83"/>
    </row>
    <row r="340514" spans="16:16" x14ac:dyDescent="0.3">
      <c r="P340514" s="83"/>
    </row>
    <row r="340515" spans="16:16" x14ac:dyDescent="0.3">
      <c r="P340515" s="83"/>
    </row>
    <row r="340516" spans="16:16" x14ac:dyDescent="0.3">
      <c r="P340516" s="83"/>
    </row>
    <row r="340517" spans="16:16" x14ac:dyDescent="0.3">
      <c r="P340517" s="83"/>
    </row>
    <row r="340518" spans="16:16" x14ac:dyDescent="0.3">
      <c r="P340518" s="83"/>
    </row>
    <row r="340519" spans="16:16" x14ac:dyDescent="0.3">
      <c r="P340519" s="83"/>
    </row>
    <row r="340520" spans="16:16" x14ac:dyDescent="0.3">
      <c r="P340520" s="83"/>
    </row>
    <row r="340521" spans="16:16" x14ac:dyDescent="0.3">
      <c r="P340521" s="83"/>
    </row>
    <row r="340522" spans="16:16" x14ac:dyDescent="0.3">
      <c r="P340522" s="83"/>
    </row>
    <row r="340523" spans="16:16" x14ac:dyDescent="0.3">
      <c r="P340523" s="83"/>
    </row>
    <row r="340524" spans="16:16" x14ac:dyDescent="0.3">
      <c r="P340524" s="83"/>
    </row>
    <row r="340525" spans="16:16" x14ac:dyDescent="0.3">
      <c r="P340525" s="83"/>
    </row>
    <row r="340526" spans="16:16" x14ac:dyDescent="0.3">
      <c r="P340526" s="83"/>
    </row>
    <row r="340527" spans="16:16" x14ac:dyDescent="0.3">
      <c r="P340527" s="83"/>
    </row>
    <row r="340528" spans="16:16" x14ac:dyDescent="0.3">
      <c r="P340528" s="83"/>
    </row>
    <row r="340529" spans="16:16" x14ac:dyDescent="0.3">
      <c r="P340529" s="83"/>
    </row>
    <row r="340530" spans="16:16" x14ac:dyDescent="0.3">
      <c r="P340530" s="83"/>
    </row>
    <row r="340531" spans="16:16" x14ac:dyDescent="0.3">
      <c r="P340531" s="83"/>
    </row>
    <row r="340532" spans="16:16" x14ac:dyDescent="0.3">
      <c r="P340532" s="83"/>
    </row>
    <row r="340533" spans="16:16" x14ac:dyDescent="0.3">
      <c r="P340533" s="83"/>
    </row>
    <row r="340534" spans="16:16" x14ac:dyDescent="0.3">
      <c r="P340534" s="83"/>
    </row>
    <row r="340535" spans="16:16" x14ac:dyDescent="0.3">
      <c r="P340535" s="83"/>
    </row>
    <row r="340536" spans="16:16" x14ac:dyDescent="0.3">
      <c r="P340536" s="83"/>
    </row>
    <row r="340537" spans="16:16" x14ac:dyDescent="0.3">
      <c r="P340537" s="83"/>
    </row>
    <row r="340538" spans="16:16" x14ac:dyDescent="0.3">
      <c r="P340538" s="83"/>
    </row>
    <row r="340539" spans="16:16" x14ac:dyDescent="0.3">
      <c r="P340539" s="83"/>
    </row>
    <row r="340540" spans="16:16" x14ac:dyDescent="0.3">
      <c r="P340540" s="83"/>
    </row>
    <row r="340541" spans="16:16" x14ac:dyDescent="0.3">
      <c r="P340541" s="83"/>
    </row>
    <row r="340542" spans="16:16" x14ac:dyDescent="0.3">
      <c r="P340542" s="83"/>
    </row>
    <row r="340543" spans="16:16" x14ac:dyDescent="0.3">
      <c r="P340543" s="83"/>
    </row>
    <row r="340544" spans="16:16" x14ac:dyDescent="0.3">
      <c r="P340544" s="83"/>
    </row>
    <row r="340545" spans="16:16" x14ac:dyDescent="0.3">
      <c r="P340545" s="83"/>
    </row>
    <row r="340546" spans="16:16" x14ac:dyDescent="0.3">
      <c r="P340546" s="83"/>
    </row>
    <row r="340547" spans="16:16" x14ac:dyDescent="0.3">
      <c r="P340547" s="83"/>
    </row>
    <row r="340548" spans="16:16" x14ac:dyDescent="0.3">
      <c r="P340548" s="83"/>
    </row>
    <row r="340549" spans="16:16" x14ac:dyDescent="0.3">
      <c r="P340549" s="83"/>
    </row>
    <row r="340550" spans="16:16" x14ac:dyDescent="0.3">
      <c r="P340550" s="83"/>
    </row>
    <row r="340551" spans="16:16" x14ac:dyDescent="0.3">
      <c r="P340551" s="83"/>
    </row>
    <row r="340552" spans="16:16" x14ac:dyDescent="0.3">
      <c r="P340552" s="83"/>
    </row>
    <row r="340553" spans="16:16" x14ac:dyDescent="0.3">
      <c r="P340553" s="83"/>
    </row>
    <row r="340554" spans="16:16" x14ac:dyDescent="0.3">
      <c r="P340554" s="83"/>
    </row>
    <row r="340555" spans="16:16" x14ac:dyDescent="0.3">
      <c r="P340555" s="83"/>
    </row>
    <row r="340556" spans="16:16" x14ac:dyDescent="0.3">
      <c r="P340556" s="83"/>
    </row>
    <row r="340557" spans="16:16" x14ac:dyDescent="0.3">
      <c r="P340557" s="83"/>
    </row>
    <row r="340558" spans="16:16" x14ac:dyDescent="0.3">
      <c r="P340558" s="83"/>
    </row>
    <row r="340559" spans="16:16" x14ac:dyDescent="0.3">
      <c r="P340559" s="83"/>
    </row>
    <row r="340560" spans="16:16" x14ac:dyDescent="0.3">
      <c r="P340560" s="83"/>
    </row>
    <row r="340561" spans="16:16" x14ac:dyDescent="0.3">
      <c r="P340561" s="83"/>
    </row>
    <row r="340562" spans="16:16" x14ac:dyDescent="0.3">
      <c r="P340562" s="83"/>
    </row>
    <row r="340563" spans="16:16" x14ac:dyDescent="0.3">
      <c r="P340563" s="83"/>
    </row>
    <row r="340564" spans="16:16" x14ac:dyDescent="0.3">
      <c r="P340564" s="83"/>
    </row>
    <row r="340565" spans="16:16" x14ac:dyDescent="0.3">
      <c r="P340565" s="83"/>
    </row>
    <row r="340566" spans="16:16" x14ac:dyDescent="0.3">
      <c r="P340566" s="83"/>
    </row>
    <row r="340567" spans="16:16" x14ac:dyDescent="0.3">
      <c r="P340567" s="83"/>
    </row>
    <row r="340568" spans="16:16" x14ac:dyDescent="0.3">
      <c r="P340568" s="83"/>
    </row>
    <row r="340569" spans="16:16" x14ac:dyDescent="0.3">
      <c r="P340569" s="83"/>
    </row>
    <row r="340570" spans="16:16" x14ac:dyDescent="0.3">
      <c r="P340570" s="83"/>
    </row>
    <row r="340571" spans="16:16" x14ac:dyDescent="0.3">
      <c r="P340571" s="83"/>
    </row>
    <row r="340572" spans="16:16" x14ac:dyDescent="0.3">
      <c r="P340572" s="83"/>
    </row>
    <row r="340573" spans="16:16" x14ac:dyDescent="0.3">
      <c r="P340573" s="83"/>
    </row>
    <row r="340574" spans="16:16" x14ac:dyDescent="0.3">
      <c r="P340574" s="83"/>
    </row>
    <row r="340575" spans="16:16" x14ac:dyDescent="0.3">
      <c r="P340575" s="83"/>
    </row>
    <row r="340576" spans="16:16" x14ac:dyDescent="0.3">
      <c r="P340576" s="83"/>
    </row>
    <row r="340577" spans="16:16" x14ac:dyDescent="0.3">
      <c r="P340577" s="83"/>
    </row>
    <row r="340578" spans="16:16" x14ac:dyDescent="0.3">
      <c r="P340578" s="83"/>
    </row>
    <row r="340579" spans="16:16" x14ac:dyDescent="0.3">
      <c r="P340579" s="83"/>
    </row>
    <row r="340580" spans="16:16" x14ac:dyDescent="0.3">
      <c r="P340580" s="83"/>
    </row>
    <row r="340581" spans="16:16" x14ac:dyDescent="0.3">
      <c r="P340581" s="83"/>
    </row>
    <row r="340582" spans="16:16" x14ac:dyDescent="0.3">
      <c r="P340582" s="83"/>
    </row>
    <row r="340583" spans="16:16" x14ac:dyDescent="0.3">
      <c r="P340583" s="83"/>
    </row>
    <row r="340584" spans="16:16" x14ac:dyDescent="0.3">
      <c r="P340584" s="83"/>
    </row>
    <row r="340585" spans="16:16" x14ac:dyDescent="0.3">
      <c r="P340585" s="83"/>
    </row>
    <row r="340586" spans="16:16" x14ac:dyDescent="0.3">
      <c r="P340586" s="83"/>
    </row>
    <row r="340587" spans="16:16" x14ac:dyDescent="0.3">
      <c r="P340587" s="83"/>
    </row>
    <row r="340588" spans="16:16" x14ac:dyDescent="0.3">
      <c r="P340588" s="83"/>
    </row>
    <row r="340589" spans="16:16" x14ac:dyDescent="0.3">
      <c r="P340589" s="83"/>
    </row>
    <row r="340590" spans="16:16" x14ac:dyDescent="0.3">
      <c r="P340590" s="83"/>
    </row>
    <row r="340591" spans="16:16" x14ac:dyDescent="0.3">
      <c r="P340591" s="83"/>
    </row>
    <row r="340592" spans="16:16" x14ac:dyDescent="0.3">
      <c r="P340592" s="83"/>
    </row>
    <row r="340593" spans="16:16" x14ac:dyDescent="0.3">
      <c r="P340593" s="83"/>
    </row>
    <row r="340594" spans="16:16" x14ac:dyDescent="0.3">
      <c r="P340594" s="83"/>
    </row>
    <row r="340595" spans="16:16" x14ac:dyDescent="0.3">
      <c r="P340595" s="83"/>
    </row>
    <row r="340596" spans="16:16" x14ac:dyDescent="0.3">
      <c r="P340596" s="83"/>
    </row>
    <row r="340597" spans="16:16" x14ac:dyDescent="0.3">
      <c r="P340597" s="83"/>
    </row>
    <row r="340598" spans="16:16" x14ac:dyDescent="0.3">
      <c r="P340598" s="83"/>
    </row>
    <row r="340599" spans="16:16" x14ac:dyDescent="0.3">
      <c r="P340599" s="83"/>
    </row>
    <row r="340600" spans="16:16" x14ac:dyDescent="0.3">
      <c r="P340600" s="83"/>
    </row>
    <row r="340601" spans="16:16" x14ac:dyDescent="0.3">
      <c r="P340601" s="83"/>
    </row>
    <row r="340602" spans="16:16" x14ac:dyDescent="0.3">
      <c r="P340602" s="83"/>
    </row>
    <row r="340603" spans="16:16" x14ac:dyDescent="0.3">
      <c r="P340603" s="83"/>
    </row>
    <row r="340604" spans="16:16" x14ac:dyDescent="0.3">
      <c r="P340604" s="83"/>
    </row>
    <row r="340605" spans="16:16" x14ac:dyDescent="0.3">
      <c r="P340605" s="83"/>
    </row>
    <row r="340606" spans="16:16" x14ac:dyDescent="0.3">
      <c r="P340606" s="83"/>
    </row>
    <row r="340607" spans="16:16" x14ac:dyDescent="0.3">
      <c r="P340607" s="83"/>
    </row>
    <row r="340608" spans="16:16" x14ac:dyDescent="0.3">
      <c r="P340608" s="83"/>
    </row>
    <row r="340609" spans="16:16" x14ac:dyDescent="0.3">
      <c r="P340609" s="83"/>
    </row>
    <row r="340610" spans="16:16" x14ac:dyDescent="0.3">
      <c r="P340610" s="83"/>
    </row>
    <row r="340611" spans="16:16" x14ac:dyDescent="0.3">
      <c r="P340611" s="83"/>
    </row>
    <row r="340612" spans="16:16" x14ac:dyDescent="0.3">
      <c r="P340612" s="83"/>
    </row>
    <row r="340613" spans="16:16" x14ac:dyDescent="0.3">
      <c r="P340613" s="83"/>
    </row>
    <row r="340614" spans="16:16" x14ac:dyDescent="0.3">
      <c r="P340614" s="83"/>
    </row>
    <row r="340615" spans="16:16" x14ac:dyDescent="0.3">
      <c r="P340615" s="83"/>
    </row>
    <row r="340616" spans="16:16" x14ac:dyDescent="0.3">
      <c r="P340616" s="83"/>
    </row>
    <row r="340617" spans="16:16" x14ac:dyDescent="0.3">
      <c r="P340617" s="83"/>
    </row>
    <row r="340618" spans="16:16" x14ac:dyDescent="0.3">
      <c r="P340618" s="83"/>
    </row>
    <row r="340619" spans="16:16" x14ac:dyDescent="0.3">
      <c r="P340619" s="83"/>
    </row>
    <row r="340620" spans="16:16" x14ac:dyDescent="0.3">
      <c r="P340620" s="83"/>
    </row>
    <row r="340621" spans="16:16" x14ac:dyDescent="0.3">
      <c r="P340621" s="83"/>
    </row>
    <row r="340622" spans="16:16" x14ac:dyDescent="0.3">
      <c r="P340622" s="83"/>
    </row>
    <row r="340623" spans="16:16" x14ac:dyDescent="0.3">
      <c r="P340623" s="83"/>
    </row>
    <row r="340624" spans="16:16" x14ac:dyDescent="0.3">
      <c r="P340624" s="83"/>
    </row>
    <row r="340625" spans="16:16" x14ac:dyDescent="0.3">
      <c r="P340625" s="83"/>
    </row>
    <row r="340626" spans="16:16" x14ac:dyDescent="0.3">
      <c r="P340626" s="83"/>
    </row>
    <row r="340627" spans="16:16" x14ac:dyDescent="0.3">
      <c r="P340627" s="83"/>
    </row>
    <row r="340628" spans="16:16" x14ac:dyDescent="0.3">
      <c r="P340628" s="83"/>
    </row>
    <row r="340629" spans="16:16" x14ac:dyDescent="0.3">
      <c r="P340629" s="83"/>
    </row>
    <row r="340630" spans="16:16" x14ac:dyDescent="0.3">
      <c r="P340630" s="83"/>
    </row>
    <row r="340631" spans="16:16" x14ac:dyDescent="0.3">
      <c r="P340631" s="83"/>
    </row>
    <row r="340632" spans="16:16" x14ac:dyDescent="0.3">
      <c r="P340632" s="83"/>
    </row>
    <row r="340633" spans="16:16" x14ac:dyDescent="0.3">
      <c r="P340633" s="83"/>
    </row>
    <row r="340634" spans="16:16" x14ac:dyDescent="0.3">
      <c r="P340634" s="83"/>
    </row>
    <row r="340635" spans="16:16" x14ac:dyDescent="0.3">
      <c r="P340635" s="83"/>
    </row>
    <row r="340636" spans="16:16" x14ac:dyDescent="0.3">
      <c r="P340636" s="83"/>
    </row>
    <row r="340637" spans="16:16" x14ac:dyDescent="0.3">
      <c r="P340637" s="83"/>
    </row>
    <row r="340638" spans="16:16" x14ac:dyDescent="0.3">
      <c r="P340638" s="83"/>
    </row>
    <row r="340639" spans="16:16" x14ac:dyDescent="0.3">
      <c r="P340639" s="83"/>
    </row>
    <row r="340640" spans="16:16" x14ac:dyDescent="0.3">
      <c r="P340640" s="83"/>
    </row>
    <row r="340641" spans="16:16" x14ac:dyDescent="0.3">
      <c r="P340641" s="83"/>
    </row>
    <row r="340642" spans="16:16" x14ac:dyDescent="0.3">
      <c r="P340642" s="83"/>
    </row>
    <row r="340643" spans="16:16" x14ac:dyDescent="0.3">
      <c r="P340643" s="83"/>
    </row>
    <row r="340644" spans="16:16" x14ac:dyDescent="0.3">
      <c r="P340644" s="83"/>
    </row>
    <row r="340645" spans="16:16" x14ac:dyDescent="0.3">
      <c r="P340645" s="83"/>
    </row>
    <row r="340646" spans="16:16" x14ac:dyDescent="0.3">
      <c r="P340646" s="83"/>
    </row>
    <row r="340647" spans="16:16" x14ac:dyDescent="0.3">
      <c r="P340647" s="83"/>
    </row>
    <row r="340648" spans="16:16" x14ac:dyDescent="0.3">
      <c r="P340648" s="83"/>
    </row>
    <row r="340649" spans="16:16" x14ac:dyDescent="0.3">
      <c r="P340649" s="83"/>
    </row>
    <row r="340650" spans="16:16" x14ac:dyDescent="0.3">
      <c r="P340650" s="83"/>
    </row>
    <row r="340651" spans="16:16" x14ac:dyDescent="0.3">
      <c r="P340651" s="83"/>
    </row>
    <row r="340652" spans="16:16" x14ac:dyDescent="0.3">
      <c r="P340652" s="83"/>
    </row>
    <row r="340653" spans="16:16" x14ac:dyDescent="0.3">
      <c r="P340653" s="83"/>
    </row>
    <row r="340654" spans="16:16" x14ac:dyDescent="0.3">
      <c r="P340654" s="83"/>
    </row>
    <row r="340655" spans="16:16" x14ac:dyDescent="0.3">
      <c r="P340655" s="83"/>
    </row>
    <row r="340656" spans="16:16" x14ac:dyDescent="0.3">
      <c r="P340656" s="83"/>
    </row>
    <row r="340657" spans="16:16" x14ac:dyDescent="0.3">
      <c r="P340657" s="83"/>
    </row>
    <row r="340658" spans="16:16" x14ac:dyDescent="0.3">
      <c r="P340658" s="83"/>
    </row>
    <row r="340659" spans="16:16" x14ac:dyDescent="0.3">
      <c r="P340659" s="83"/>
    </row>
    <row r="340660" spans="16:16" x14ac:dyDescent="0.3">
      <c r="P340660" s="83"/>
    </row>
    <row r="340661" spans="16:16" x14ac:dyDescent="0.3">
      <c r="P340661" s="83"/>
    </row>
    <row r="340662" spans="16:16" x14ac:dyDescent="0.3">
      <c r="P340662" s="83"/>
    </row>
    <row r="340663" spans="16:16" x14ac:dyDescent="0.3">
      <c r="P340663" s="83"/>
    </row>
    <row r="340664" spans="16:16" x14ac:dyDescent="0.3">
      <c r="P340664" s="83"/>
    </row>
    <row r="340665" spans="16:16" x14ac:dyDescent="0.3">
      <c r="P340665" s="83"/>
    </row>
    <row r="340666" spans="16:16" x14ac:dyDescent="0.3">
      <c r="P340666" s="83"/>
    </row>
    <row r="340667" spans="16:16" x14ac:dyDescent="0.3">
      <c r="P340667" s="83"/>
    </row>
    <row r="340668" spans="16:16" x14ac:dyDescent="0.3">
      <c r="P340668" s="83"/>
    </row>
    <row r="340669" spans="16:16" x14ac:dyDescent="0.3">
      <c r="P340669" s="83"/>
    </row>
    <row r="340670" spans="16:16" x14ac:dyDescent="0.3">
      <c r="P340670" s="83"/>
    </row>
    <row r="340671" spans="16:16" x14ac:dyDescent="0.3">
      <c r="P340671" s="83"/>
    </row>
    <row r="340672" spans="16:16" x14ac:dyDescent="0.3">
      <c r="P340672" s="83"/>
    </row>
    <row r="340673" spans="16:16" x14ac:dyDescent="0.3">
      <c r="P340673" s="83"/>
    </row>
    <row r="340674" spans="16:16" x14ac:dyDescent="0.3">
      <c r="P340674" s="83"/>
    </row>
    <row r="340675" spans="16:16" x14ac:dyDescent="0.3">
      <c r="P340675" s="83"/>
    </row>
    <row r="340676" spans="16:16" x14ac:dyDescent="0.3">
      <c r="P340676" s="83"/>
    </row>
    <row r="340677" spans="16:16" x14ac:dyDescent="0.3">
      <c r="P340677" s="83"/>
    </row>
    <row r="340678" spans="16:16" x14ac:dyDescent="0.3">
      <c r="P340678" s="83"/>
    </row>
    <row r="340679" spans="16:16" x14ac:dyDescent="0.3">
      <c r="P340679" s="83"/>
    </row>
    <row r="340680" spans="16:16" x14ac:dyDescent="0.3">
      <c r="P340680" s="83"/>
    </row>
    <row r="340681" spans="16:16" x14ac:dyDescent="0.3">
      <c r="P340681" s="83"/>
    </row>
    <row r="340682" spans="16:16" x14ac:dyDescent="0.3">
      <c r="P340682" s="83"/>
    </row>
    <row r="340683" spans="16:16" x14ac:dyDescent="0.3">
      <c r="P340683" s="83"/>
    </row>
    <row r="340684" spans="16:16" x14ac:dyDescent="0.3">
      <c r="P340684" s="83"/>
    </row>
    <row r="340685" spans="16:16" x14ac:dyDescent="0.3">
      <c r="P340685" s="83"/>
    </row>
    <row r="340686" spans="16:16" x14ac:dyDescent="0.3">
      <c r="P340686" s="83"/>
    </row>
    <row r="340687" spans="16:16" x14ac:dyDescent="0.3">
      <c r="P340687" s="83"/>
    </row>
    <row r="340688" spans="16:16" x14ac:dyDescent="0.3">
      <c r="P340688" s="83"/>
    </row>
    <row r="340689" spans="16:16" x14ac:dyDescent="0.3">
      <c r="P340689" s="83"/>
    </row>
    <row r="340690" spans="16:16" x14ac:dyDescent="0.3">
      <c r="P340690" s="83"/>
    </row>
    <row r="340691" spans="16:16" x14ac:dyDescent="0.3">
      <c r="P340691" s="83"/>
    </row>
    <row r="340692" spans="16:16" x14ac:dyDescent="0.3">
      <c r="P340692" s="83"/>
    </row>
    <row r="340693" spans="16:16" x14ac:dyDescent="0.3">
      <c r="P340693" s="83"/>
    </row>
    <row r="340694" spans="16:16" x14ac:dyDescent="0.3">
      <c r="P340694" s="83"/>
    </row>
    <row r="340695" spans="16:16" x14ac:dyDescent="0.3">
      <c r="P340695" s="83"/>
    </row>
    <row r="340696" spans="16:16" x14ac:dyDescent="0.3">
      <c r="P340696" s="83"/>
    </row>
    <row r="340697" spans="16:16" x14ac:dyDescent="0.3">
      <c r="P340697" s="83"/>
    </row>
    <row r="340698" spans="16:16" x14ac:dyDescent="0.3">
      <c r="P340698" s="83"/>
    </row>
    <row r="340699" spans="16:16" x14ac:dyDescent="0.3">
      <c r="P340699" s="83"/>
    </row>
    <row r="340700" spans="16:16" x14ac:dyDescent="0.3">
      <c r="P340700" s="83"/>
    </row>
    <row r="340701" spans="16:16" x14ac:dyDescent="0.3">
      <c r="P340701" s="83"/>
    </row>
    <row r="340702" spans="16:16" x14ac:dyDescent="0.3">
      <c r="P340702" s="83"/>
    </row>
    <row r="340703" spans="16:16" x14ac:dyDescent="0.3">
      <c r="P340703" s="83"/>
    </row>
    <row r="340704" spans="16:16" x14ac:dyDescent="0.3">
      <c r="P340704" s="83"/>
    </row>
    <row r="340705" spans="16:16" x14ac:dyDescent="0.3">
      <c r="P340705" s="83"/>
    </row>
    <row r="340706" spans="16:16" x14ac:dyDescent="0.3">
      <c r="P340706" s="83"/>
    </row>
    <row r="340707" spans="16:16" x14ac:dyDescent="0.3">
      <c r="P340707" s="83"/>
    </row>
    <row r="340708" spans="16:16" x14ac:dyDescent="0.3">
      <c r="P340708" s="83"/>
    </row>
    <row r="340709" spans="16:16" x14ac:dyDescent="0.3">
      <c r="P340709" s="83"/>
    </row>
    <row r="340710" spans="16:16" x14ac:dyDescent="0.3">
      <c r="P340710" s="83"/>
    </row>
    <row r="340711" spans="16:16" x14ac:dyDescent="0.3">
      <c r="P340711" s="83"/>
    </row>
    <row r="340712" spans="16:16" x14ac:dyDescent="0.3">
      <c r="P340712" s="83"/>
    </row>
    <row r="340713" spans="16:16" x14ac:dyDescent="0.3">
      <c r="P340713" s="83"/>
    </row>
    <row r="340714" spans="16:16" x14ac:dyDescent="0.3">
      <c r="P340714" s="83"/>
    </row>
    <row r="340715" spans="16:16" x14ac:dyDescent="0.3">
      <c r="P340715" s="83"/>
    </row>
    <row r="340716" spans="16:16" x14ac:dyDescent="0.3">
      <c r="P340716" s="83"/>
    </row>
    <row r="340717" spans="16:16" x14ac:dyDescent="0.3">
      <c r="P340717" s="83"/>
    </row>
    <row r="340718" spans="16:16" x14ac:dyDescent="0.3">
      <c r="P340718" s="83"/>
    </row>
    <row r="340719" spans="16:16" x14ac:dyDescent="0.3">
      <c r="P340719" s="83"/>
    </row>
    <row r="340720" spans="16:16" x14ac:dyDescent="0.3">
      <c r="P340720" s="83"/>
    </row>
    <row r="340721" spans="16:16" x14ac:dyDescent="0.3">
      <c r="P340721" s="83"/>
    </row>
    <row r="340722" spans="16:16" x14ac:dyDescent="0.3">
      <c r="P340722" s="83"/>
    </row>
    <row r="340723" spans="16:16" x14ac:dyDescent="0.3">
      <c r="P340723" s="83"/>
    </row>
    <row r="340724" spans="16:16" x14ac:dyDescent="0.3">
      <c r="P340724" s="83"/>
    </row>
    <row r="340725" spans="16:16" x14ac:dyDescent="0.3">
      <c r="P340725" s="83"/>
    </row>
    <row r="340726" spans="16:16" x14ac:dyDescent="0.3">
      <c r="P340726" s="83"/>
    </row>
    <row r="340727" spans="16:16" x14ac:dyDescent="0.3">
      <c r="P340727" s="83"/>
    </row>
    <row r="340728" spans="16:16" x14ac:dyDescent="0.3">
      <c r="P340728" s="83"/>
    </row>
    <row r="340729" spans="16:16" x14ac:dyDescent="0.3">
      <c r="P340729" s="83"/>
    </row>
    <row r="340730" spans="16:16" x14ac:dyDescent="0.3">
      <c r="P340730" s="83"/>
    </row>
    <row r="340731" spans="16:16" x14ac:dyDescent="0.3">
      <c r="P340731" s="83"/>
    </row>
    <row r="340732" spans="16:16" x14ac:dyDescent="0.3">
      <c r="P340732" s="83"/>
    </row>
    <row r="340733" spans="16:16" x14ac:dyDescent="0.3">
      <c r="P340733" s="83"/>
    </row>
    <row r="340734" spans="16:16" x14ac:dyDescent="0.3">
      <c r="P340734" s="83"/>
    </row>
    <row r="340735" spans="16:16" x14ac:dyDescent="0.3">
      <c r="P340735" s="83"/>
    </row>
    <row r="340736" spans="16:16" x14ac:dyDescent="0.3">
      <c r="P340736" s="83"/>
    </row>
    <row r="340737" spans="16:16" x14ac:dyDescent="0.3">
      <c r="P340737" s="83"/>
    </row>
    <row r="340738" spans="16:16" x14ac:dyDescent="0.3">
      <c r="P340738" s="83"/>
    </row>
    <row r="340739" spans="16:16" x14ac:dyDescent="0.3">
      <c r="P340739" s="83"/>
    </row>
    <row r="340740" spans="16:16" x14ac:dyDescent="0.3">
      <c r="P340740" s="83"/>
    </row>
    <row r="340741" spans="16:16" x14ac:dyDescent="0.3">
      <c r="P340741" s="83"/>
    </row>
    <row r="340742" spans="16:16" x14ac:dyDescent="0.3">
      <c r="P340742" s="83"/>
    </row>
    <row r="340743" spans="16:16" x14ac:dyDescent="0.3">
      <c r="P340743" s="83"/>
    </row>
    <row r="340744" spans="16:16" x14ac:dyDescent="0.3">
      <c r="P340744" s="83"/>
    </row>
    <row r="340745" spans="16:16" x14ac:dyDescent="0.3">
      <c r="P340745" s="83"/>
    </row>
    <row r="340746" spans="16:16" x14ac:dyDescent="0.3">
      <c r="P340746" s="83"/>
    </row>
    <row r="340747" spans="16:16" x14ac:dyDescent="0.3">
      <c r="P340747" s="83"/>
    </row>
    <row r="340748" spans="16:16" x14ac:dyDescent="0.3">
      <c r="P340748" s="83"/>
    </row>
    <row r="340749" spans="16:16" x14ac:dyDescent="0.3">
      <c r="P340749" s="83"/>
    </row>
    <row r="340750" spans="16:16" x14ac:dyDescent="0.3">
      <c r="P340750" s="83"/>
    </row>
    <row r="340751" spans="16:16" x14ac:dyDescent="0.3">
      <c r="P340751" s="83"/>
    </row>
    <row r="340752" spans="16:16" x14ac:dyDescent="0.3">
      <c r="P340752" s="83"/>
    </row>
    <row r="340753" spans="16:16" x14ac:dyDescent="0.3">
      <c r="P340753" s="83"/>
    </row>
    <row r="340754" spans="16:16" x14ac:dyDescent="0.3">
      <c r="P340754" s="83"/>
    </row>
    <row r="340755" spans="16:16" x14ac:dyDescent="0.3">
      <c r="P340755" s="83"/>
    </row>
    <row r="340756" spans="16:16" x14ac:dyDescent="0.3">
      <c r="P340756" s="83"/>
    </row>
    <row r="340757" spans="16:16" x14ac:dyDescent="0.3">
      <c r="P340757" s="83"/>
    </row>
    <row r="340758" spans="16:16" x14ac:dyDescent="0.3">
      <c r="P340758" s="83"/>
    </row>
    <row r="340759" spans="16:16" x14ac:dyDescent="0.3">
      <c r="P340759" s="83"/>
    </row>
    <row r="340760" spans="16:16" x14ac:dyDescent="0.3">
      <c r="P340760" s="83"/>
    </row>
    <row r="340761" spans="16:16" x14ac:dyDescent="0.3">
      <c r="P340761" s="83"/>
    </row>
    <row r="340762" spans="16:16" x14ac:dyDescent="0.3">
      <c r="P340762" s="83"/>
    </row>
    <row r="340763" spans="16:16" x14ac:dyDescent="0.3">
      <c r="P340763" s="83"/>
    </row>
    <row r="340764" spans="16:16" x14ac:dyDescent="0.3">
      <c r="P340764" s="83"/>
    </row>
    <row r="340765" spans="16:16" x14ac:dyDescent="0.3">
      <c r="P340765" s="83"/>
    </row>
    <row r="340766" spans="16:16" x14ac:dyDescent="0.3">
      <c r="P340766" s="83"/>
    </row>
    <row r="340767" spans="16:16" x14ac:dyDescent="0.3">
      <c r="P340767" s="83"/>
    </row>
    <row r="340768" spans="16:16" x14ac:dyDescent="0.3">
      <c r="P340768" s="83"/>
    </row>
    <row r="340769" spans="16:16" x14ac:dyDescent="0.3">
      <c r="P340769" s="83"/>
    </row>
    <row r="340770" spans="16:16" x14ac:dyDescent="0.3">
      <c r="P340770" s="83"/>
    </row>
    <row r="340771" spans="16:16" x14ac:dyDescent="0.3">
      <c r="P340771" s="83"/>
    </row>
    <row r="340772" spans="16:16" x14ac:dyDescent="0.3">
      <c r="P340772" s="83"/>
    </row>
    <row r="340773" spans="16:16" x14ac:dyDescent="0.3">
      <c r="P340773" s="83"/>
    </row>
    <row r="340774" spans="16:16" x14ac:dyDescent="0.3">
      <c r="P340774" s="83"/>
    </row>
    <row r="340775" spans="16:16" x14ac:dyDescent="0.3">
      <c r="P340775" s="83"/>
    </row>
    <row r="340776" spans="16:16" x14ac:dyDescent="0.3">
      <c r="P340776" s="83"/>
    </row>
    <row r="340777" spans="16:16" x14ac:dyDescent="0.3">
      <c r="P340777" s="83"/>
    </row>
    <row r="340778" spans="16:16" x14ac:dyDescent="0.3">
      <c r="P340778" s="83"/>
    </row>
    <row r="340779" spans="16:16" x14ac:dyDescent="0.3">
      <c r="P340779" s="83"/>
    </row>
    <row r="340780" spans="16:16" x14ac:dyDescent="0.3">
      <c r="P340780" s="83"/>
    </row>
    <row r="340781" spans="16:16" x14ac:dyDescent="0.3">
      <c r="P340781" s="83"/>
    </row>
    <row r="340782" spans="16:16" x14ac:dyDescent="0.3">
      <c r="P340782" s="83"/>
    </row>
    <row r="340783" spans="16:16" x14ac:dyDescent="0.3">
      <c r="P340783" s="83"/>
    </row>
    <row r="340784" spans="16:16" x14ac:dyDescent="0.3">
      <c r="P340784" s="83"/>
    </row>
    <row r="340785" spans="16:16" x14ac:dyDescent="0.3">
      <c r="P340785" s="83"/>
    </row>
    <row r="340786" spans="16:16" x14ac:dyDescent="0.3">
      <c r="P340786" s="83"/>
    </row>
    <row r="340787" spans="16:16" x14ac:dyDescent="0.3">
      <c r="P340787" s="83"/>
    </row>
    <row r="340788" spans="16:16" x14ac:dyDescent="0.3">
      <c r="P340788" s="83"/>
    </row>
    <row r="340789" spans="16:16" x14ac:dyDescent="0.3">
      <c r="P340789" s="83"/>
    </row>
    <row r="340790" spans="16:16" x14ac:dyDescent="0.3">
      <c r="P340790" s="83"/>
    </row>
    <row r="340791" spans="16:16" x14ac:dyDescent="0.3">
      <c r="P340791" s="83"/>
    </row>
    <row r="340792" spans="16:16" x14ac:dyDescent="0.3">
      <c r="P340792" s="83"/>
    </row>
    <row r="340793" spans="16:16" x14ac:dyDescent="0.3">
      <c r="P340793" s="83"/>
    </row>
    <row r="340794" spans="16:16" x14ac:dyDescent="0.3">
      <c r="P340794" s="83"/>
    </row>
    <row r="340795" spans="16:16" x14ac:dyDescent="0.3">
      <c r="P340795" s="83"/>
    </row>
    <row r="340796" spans="16:16" x14ac:dyDescent="0.3">
      <c r="P340796" s="83"/>
    </row>
    <row r="340797" spans="16:16" x14ac:dyDescent="0.3">
      <c r="P340797" s="83"/>
    </row>
    <row r="340798" spans="16:16" x14ac:dyDescent="0.3">
      <c r="P340798" s="83"/>
    </row>
    <row r="340799" spans="16:16" x14ac:dyDescent="0.3">
      <c r="P340799" s="83"/>
    </row>
    <row r="340800" spans="16:16" x14ac:dyDescent="0.3">
      <c r="P340800" s="83"/>
    </row>
    <row r="340801" spans="16:16" x14ac:dyDescent="0.3">
      <c r="P340801" s="83"/>
    </row>
    <row r="340802" spans="16:16" x14ac:dyDescent="0.3">
      <c r="P340802" s="83"/>
    </row>
    <row r="340803" spans="16:16" x14ac:dyDescent="0.3">
      <c r="P340803" s="83"/>
    </row>
    <row r="340804" spans="16:16" x14ac:dyDescent="0.3">
      <c r="P340804" s="83"/>
    </row>
    <row r="340805" spans="16:16" x14ac:dyDescent="0.3">
      <c r="P340805" s="83"/>
    </row>
    <row r="340806" spans="16:16" x14ac:dyDescent="0.3">
      <c r="P340806" s="83"/>
    </row>
    <row r="340807" spans="16:16" x14ac:dyDescent="0.3">
      <c r="P340807" s="83"/>
    </row>
    <row r="340808" spans="16:16" x14ac:dyDescent="0.3">
      <c r="P340808" s="83"/>
    </row>
    <row r="340809" spans="16:16" x14ac:dyDescent="0.3">
      <c r="P340809" s="83"/>
    </row>
    <row r="340810" spans="16:16" x14ac:dyDescent="0.3">
      <c r="P340810" s="83"/>
    </row>
    <row r="340811" spans="16:16" x14ac:dyDescent="0.3">
      <c r="P340811" s="83"/>
    </row>
    <row r="340812" spans="16:16" x14ac:dyDescent="0.3">
      <c r="P340812" s="83"/>
    </row>
    <row r="340813" spans="16:16" x14ac:dyDescent="0.3">
      <c r="P340813" s="83"/>
    </row>
    <row r="340814" spans="16:16" x14ac:dyDescent="0.3">
      <c r="P340814" s="83"/>
    </row>
    <row r="340815" spans="16:16" x14ac:dyDescent="0.3">
      <c r="P340815" s="83"/>
    </row>
    <row r="340816" spans="16:16" x14ac:dyDescent="0.3">
      <c r="P340816" s="83"/>
    </row>
    <row r="340817" spans="16:16" x14ac:dyDescent="0.3">
      <c r="P340817" s="83"/>
    </row>
    <row r="340818" spans="16:16" x14ac:dyDescent="0.3">
      <c r="P340818" s="83"/>
    </row>
    <row r="340819" spans="16:16" x14ac:dyDescent="0.3">
      <c r="P340819" s="83"/>
    </row>
    <row r="340820" spans="16:16" x14ac:dyDescent="0.3">
      <c r="P340820" s="83"/>
    </row>
    <row r="340821" spans="16:16" x14ac:dyDescent="0.3">
      <c r="P340821" s="83"/>
    </row>
    <row r="340822" spans="16:16" x14ac:dyDescent="0.3">
      <c r="P340822" s="83"/>
    </row>
    <row r="340823" spans="16:16" x14ac:dyDescent="0.3">
      <c r="P340823" s="83"/>
    </row>
    <row r="340824" spans="16:16" x14ac:dyDescent="0.3">
      <c r="P340824" s="83"/>
    </row>
    <row r="340825" spans="16:16" x14ac:dyDescent="0.3">
      <c r="P340825" s="83"/>
    </row>
    <row r="340826" spans="16:16" x14ac:dyDescent="0.3">
      <c r="P340826" s="83"/>
    </row>
    <row r="340827" spans="16:16" x14ac:dyDescent="0.3">
      <c r="P340827" s="83"/>
    </row>
    <row r="340828" spans="16:16" x14ac:dyDescent="0.3">
      <c r="P340828" s="83"/>
    </row>
    <row r="340829" spans="16:16" x14ac:dyDescent="0.3">
      <c r="P340829" s="83"/>
    </row>
    <row r="340830" spans="16:16" x14ac:dyDescent="0.3">
      <c r="P340830" s="83"/>
    </row>
    <row r="340831" spans="16:16" x14ac:dyDescent="0.3">
      <c r="P340831" s="83"/>
    </row>
    <row r="340832" spans="16:16" x14ac:dyDescent="0.3">
      <c r="P340832" s="83"/>
    </row>
    <row r="340833" spans="16:16" x14ac:dyDescent="0.3">
      <c r="P340833" s="83"/>
    </row>
    <row r="340834" spans="16:16" x14ac:dyDescent="0.3">
      <c r="P340834" s="83"/>
    </row>
    <row r="340835" spans="16:16" x14ac:dyDescent="0.3">
      <c r="P340835" s="83"/>
    </row>
    <row r="340836" spans="16:16" x14ac:dyDescent="0.3">
      <c r="P340836" s="83"/>
    </row>
    <row r="340837" spans="16:16" x14ac:dyDescent="0.3">
      <c r="P340837" s="83"/>
    </row>
    <row r="340838" spans="16:16" x14ac:dyDescent="0.3">
      <c r="P340838" s="83"/>
    </row>
    <row r="340839" spans="16:16" x14ac:dyDescent="0.3">
      <c r="P340839" s="83"/>
    </row>
    <row r="340840" spans="16:16" x14ac:dyDescent="0.3">
      <c r="P340840" s="83"/>
    </row>
    <row r="340841" spans="16:16" x14ac:dyDescent="0.3">
      <c r="P340841" s="83"/>
    </row>
    <row r="340842" spans="16:16" x14ac:dyDescent="0.3">
      <c r="P340842" s="83"/>
    </row>
    <row r="340843" spans="16:16" x14ac:dyDescent="0.3">
      <c r="P340843" s="83"/>
    </row>
    <row r="340844" spans="16:16" x14ac:dyDescent="0.3">
      <c r="P340844" s="83"/>
    </row>
    <row r="340845" spans="16:16" x14ac:dyDescent="0.3">
      <c r="P340845" s="83"/>
    </row>
    <row r="340846" spans="16:16" x14ac:dyDescent="0.3">
      <c r="P340846" s="83"/>
    </row>
    <row r="340847" spans="16:16" x14ac:dyDescent="0.3">
      <c r="P340847" s="83"/>
    </row>
    <row r="340848" spans="16:16" x14ac:dyDescent="0.3">
      <c r="P340848" s="83"/>
    </row>
    <row r="340849" spans="16:16" x14ac:dyDescent="0.3">
      <c r="P340849" s="83"/>
    </row>
    <row r="340850" spans="16:16" x14ac:dyDescent="0.3">
      <c r="P340850" s="83"/>
    </row>
    <row r="340851" spans="16:16" x14ac:dyDescent="0.3">
      <c r="P340851" s="83"/>
    </row>
    <row r="340852" spans="16:16" x14ac:dyDescent="0.3">
      <c r="P340852" s="83"/>
    </row>
    <row r="340853" spans="16:16" x14ac:dyDescent="0.3">
      <c r="P340853" s="83"/>
    </row>
    <row r="340854" spans="16:16" x14ac:dyDescent="0.3">
      <c r="P340854" s="83"/>
    </row>
    <row r="340855" spans="16:16" x14ac:dyDescent="0.3">
      <c r="P340855" s="83"/>
    </row>
    <row r="340856" spans="16:16" x14ac:dyDescent="0.3">
      <c r="P340856" s="83"/>
    </row>
    <row r="340857" spans="16:16" x14ac:dyDescent="0.3">
      <c r="P340857" s="83"/>
    </row>
    <row r="340858" spans="16:16" x14ac:dyDescent="0.3">
      <c r="P340858" s="83"/>
    </row>
    <row r="340859" spans="16:16" x14ac:dyDescent="0.3">
      <c r="P340859" s="83"/>
    </row>
    <row r="340860" spans="16:16" x14ac:dyDescent="0.3">
      <c r="P340860" s="83"/>
    </row>
    <row r="340861" spans="16:16" x14ac:dyDescent="0.3">
      <c r="P340861" s="83"/>
    </row>
    <row r="340862" spans="16:16" x14ac:dyDescent="0.3">
      <c r="P340862" s="83"/>
    </row>
    <row r="340863" spans="16:16" x14ac:dyDescent="0.3">
      <c r="P340863" s="83"/>
    </row>
    <row r="340864" spans="16:16" x14ac:dyDescent="0.3">
      <c r="P340864" s="83"/>
    </row>
    <row r="340865" spans="16:16" x14ac:dyDescent="0.3">
      <c r="P340865" s="83"/>
    </row>
    <row r="340866" spans="16:16" x14ac:dyDescent="0.3">
      <c r="P340866" s="83"/>
    </row>
    <row r="340867" spans="16:16" x14ac:dyDescent="0.3">
      <c r="P340867" s="83"/>
    </row>
    <row r="340868" spans="16:16" x14ac:dyDescent="0.3">
      <c r="P340868" s="83"/>
    </row>
    <row r="340869" spans="16:16" x14ac:dyDescent="0.3">
      <c r="P340869" s="83"/>
    </row>
    <row r="340870" spans="16:16" x14ac:dyDescent="0.3">
      <c r="P340870" s="83"/>
    </row>
    <row r="340871" spans="16:16" x14ac:dyDescent="0.3">
      <c r="P340871" s="83"/>
    </row>
    <row r="340872" spans="16:16" x14ac:dyDescent="0.3">
      <c r="P340872" s="83"/>
    </row>
    <row r="340873" spans="16:16" x14ac:dyDescent="0.3">
      <c r="P340873" s="83"/>
    </row>
    <row r="340874" spans="16:16" x14ac:dyDescent="0.3">
      <c r="P340874" s="83"/>
    </row>
    <row r="340875" spans="16:16" x14ac:dyDescent="0.3">
      <c r="P340875" s="83"/>
    </row>
    <row r="340876" spans="16:16" x14ac:dyDescent="0.3">
      <c r="P340876" s="83"/>
    </row>
    <row r="340877" spans="16:16" x14ac:dyDescent="0.3">
      <c r="P340877" s="83"/>
    </row>
    <row r="340878" spans="16:16" x14ac:dyDescent="0.3">
      <c r="P340878" s="83"/>
    </row>
    <row r="340879" spans="16:16" x14ac:dyDescent="0.3">
      <c r="P340879" s="83"/>
    </row>
    <row r="340880" spans="16:16" x14ac:dyDescent="0.3">
      <c r="P340880" s="83"/>
    </row>
    <row r="340881" spans="16:16" x14ac:dyDescent="0.3">
      <c r="P340881" s="83"/>
    </row>
    <row r="340882" spans="16:16" x14ac:dyDescent="0.3">
      <c r="P340882" s="83"/>
    </row>
    <row r="340883" spans="16:16" x14ac:dyDescent="0.3">
      <c r="P340883" s="83"/>
    </row>
    <row r="340884" spans="16:16" x14ac:dyDescent="0.3">
      <c r="P340884" s="83"/>
    </row>
    <row r="340885" spans="16:16" x14ac:dyDescent="0.3">
      <c r="P340885" s="83"/>
    </row>
    <row r="340886" spans="16:16" x14ac:dyDescent="0.3">
      <c r="P340886" s="83"/>
    </row>
    <row r="340887" spans="16:16" x14ac:dyDescent="0.3">
      <c r="P340887" s="83"/>
    </row>
    <row r="340888" spans="16:16" x14ac:dyDescent="0.3">
      <c r="P340888" s="83"/>
    </row>
    <row r="340889" spans="16:16" x14ac:dyDescent="0.3">
      <c r="P340889" s="83"/>
    </row>
    <row r="340890" spans="16:16" x14ac:dyDescent="0.3">
      <c r="P340890" s="83"/>
    </row>
    <row r="340891" spans="16:16" x14ac:dyDescent="0.3">
      <c r="P340891" s="83"/>
    </row>
    <row r="340892" spans="16:16" x14ac:dyDescent="0.3">
      <c r="P340892" s="83"/>
    </row>
    <row r="340893" spans="16:16" x14ac:dyDescent="0.3">
      <c r="P340893" s="83"/>
    </row>
    <row r="340894" spans="16:16" x14ac:dyDescent="0.3">
      <c r="P340894" s="83"/>
    </row>
    <row r="340895" spans="16:16" x14ac:dyDescent="0.3">
      <c r="P340895" s="83"/>
    </row>
    <row r="340896" spans="16:16" x14ac:dyDescent="0.3">
      <c r="P340896" s="83"/>
    </row>
    <row r="340897" spans="16:16" x14ac:dyDescent="0.3">
      <c r="P340897" s="83"/>
    </row>
    <row r="340898" spans="16:16" x14ac:dyDescent="0.3">
      <c r="P340898" s="83"/>
    </row>
    <row r="340899" spans="16:16" x14ac:dyDescent="0.3">
      <c r="P340899" s="83"/>
    </row>
    <row r="340900" spans="16:16" x14ac:dyDescent="0.3">
      <c r="P340900" s="83"/>
    </row>
    <row r="340901" spans="16:16" x14ac:dyDescent="0.3">
      <c r="P340901" s="83"/>
    </row>
    <row r="340902" spans="16:16" x14ac:dyDescent="0.3">
      <c r="P340902" s="83"/>
    </row>
    <row r="340903" spans="16:16" x14ac:dyDescent="0.3">
      <c r="P340903" s="83"/>
    </row>
    <row r="340904" spans="16:16" x14ac:dyDescent="0.3">
      <c r="P340904" s="83"/>
    </row>
    <row r="340905" spans="16:16" x14ac:dyDescent="0.3">
      <c r="P340905" s="83"/>
    </row>
    <row r="340906" spans="16:16" x14ac:dyDescent="0.3">
      <c r="P340906" s="83"/>
    </row>
    <row r="340907" spans="16:16" x14ac:dyDescent="0.3">
      <c r="P340907" s="83"/>
    </row>
    <row r="340908" spans="16:16" x14ac:dyDescent="0.3">
      <c r="P340908" s="83"/>
    </row>
    <row r="340909" spans="16:16" x14ac:dyDescent="0.3">
      <c r="P340909" s="83"/>
    </row>
    <row r="340910" spans="16:16" x14ac:dyDescent="0.3">
      <c r="P340910" s="83"/>
    </row>
    <row r="340911" spans="16:16" x14ac:dyDescent="0.3">
      <c r="P340911" s="83"/>
    </row>
    <row r="340912" spans="16:16" x14ac:dyDescent="0.3">
      <c r="P340912" s="83"/>
    </row>
    <row r="340913" spans="16:16" x14ac:dyDescent="0.3">
      <c r="P340913" s="83"/>
    </row>
    <row r="340914" spans="16:16" x14ac:dyDescent="0.3">
      <c r="P340914" s="83"/>
    </row>
    <row r="340915" spans="16:16" x14ac:dyDescent="0.3">
      <c r="P340915" s="83"/>
    </row>
    <row r="340916" spans="16:16" x14ac:dyDescent="0.3">
      <c r="P340916" s="83"/>
    </row>
    <row r="340917" spans="16:16" x14ac:dyDescent="0.3">
      <c r="P340917" s="83"/>
    </row>
    <row r="340918" spans="16:16" x14ac:dyDescent="0.3">
      <c r="P340918" s="83"/>
    </row>
    <row r="340919" spans="16:16" x14ac:dyDescent="0.3">
      <c r="P340919" s="83"/>
    </row>
    <row r="340920" spans="16:16" x14ac:dyDescent="0.3">
      <c r="P340920" s="83"/>
    </row>
    <row r="340921" spans="16:16" x14ac:dyDescent="0.3">
      <c r="P340921" s="83"/>
    </row>
    <row r="340922" spans="16:16" x14ac:dyDescent="0.3">
      <c r="P340922" s="83"/>
    </row>
    <row r="340923" spans="16:16" x14ac:dyDescent="0.3">
      <c r="P340923" s="83"/>
    </row>
    <row r="340924" spans="16:16" x14ac:dyDescent="0.3">
      <c r="P340924" s="83"/>
    </row>
    <row r="340925" spans="16:16" x14ac:dyDescent="0.3">
      <c r="P340925" s="83"/>
    </row>
    <row r="340926" spans="16:16" x14ac:dyDescent="0.3">
      <c r="P340926" s="83"/>
    </row>
    <row r="340927" spans="16:16" x14ac:dyDescent="0.3">
      <c r="P340927" s="83"/>
    </row>
    <row r="340928" spans="16:16" x14ac:dyDescent="0.3">
      <c r="P340928" s="83"/>
    </row>
    <row r="340929" spans="16:16" x14ac:dyDescent="0.3">
      <c r="P340929" s="83"/>
    </row>
    <row r="340930" spans="16:16" x14ac:dyDescent="0.3">
      <c r="P340930" s="83"/>
    </row>
    <row r="340931" spans="16:16" x14ac:dyDescent="0.3">
      <c r="P340931" s="83"/>
    </row>
    <row r="340932" spans="16:16" x14ac:dyDescent="0.3">
      <c r="P340932" s="83"/>
    </row>
    <row r="340933" spans="16:16" x14ac:dyDescent="0.3">
      <c r="P340933" s="83"/>
    </row>
    <row r="340934" spans="16:16" x14ac:dyDescent="0.3">
      <c r="P340934" s="83"/>
    </row>
    <row r="340935" spans="16:16" x14ac:dyDescent="0.3">
      <c r="P340935" s="83"/>
    </row>
    <row r="340936" spans="16:16" x14ac:dyDescent="0.3">
      <c r="P340936" s="83"/>
    </row>
    <row r="340937" spans="16:16" x14ac:dyDescent="0.3">
      <c r="P340937" s="83"/>
    </row>
    <row r="340938" spans="16:16" x14ac:dyDescent="0.3">
      <c r="P340938" s="83"/>
    </row>
    <row r="340939" spans="16:16" x14ac:dyDescent="0.3">
      <c r="P340939" s="83"/>
    </row>
    <row r="340940" spans="16:16" x14ac:dyDescent="0.3">
      <c r="P340940" s="83"/>
    </row>
    <row r="340941" spans="16:16" x14ac:dyDescent="0.3">
      <c r="P340941" s="83"/>
    </row>
    <row r="340942" spans="16:16" x14ac:dyDescent="0.3">
      <c r="P340942" s="83"/>
    </row>
    <row r="340943" spans="16:16" x14ac:dyDescent="0.3">
      <c r="P340943" s="83"/>
    </row>
    <row r="340944" spans="16:16" x14ac:dyDescent="0.3">
      <c r="P340944" s="83"/>
    </row>
    <row r="340945" spans="16:16" x14ac:dyDescent="0.3">
      <c r="P340945" s="83"/>
    </row>
    <row r="340946" spans="16:16" x14ac:dyDescent="0.3">
      <c r="P340946" s="83"/>
    </row>
    <row r="340947" spans="16:16" x14ac:dyDescent="0.3">
      <c r="P340947" s="83"/>
    </row>
    <row r="340948" spans="16:16" x14ac:dyDescent="0.3">
      <c r="P340948" s="83"/>
    </row>
    <row r="340949" spans="16:16" x14ac:dyDescent="0.3">
      <c r="P340949" s="83"/>
    </row>
    <row r="340950" spans="16:16" x14ac:dyDescent="0.3">
      <c r="P340950" s="83"/>
    </row>
    <row r="340951" spans="16:16" x14ac:dyDescent="0.3">
      <c r="P340951" s="83"/>
    </row>
    <row r="340952" spans="16:16" x14ac:dyDescent="0.3">
      <c r="P340952" s="83"/>
    </row>
    <row r="340953" spans="16:16" x14ac:dyDescent="0.3">
      <c r="P340953" s="83"/>
    </row>
    <row r="340954" spans="16:16" x14ac:dyDescent="0.3">
      <c r="P340954" s="83"/>
    </row>
    <row r="340955" spans="16:16" x14ac:dyDescent="0.3">
      <c r="P340955" s="83"/>
    </row>
    <row r="340956" spans="16:16" x14ac:dyDescent="0.3">
      <c r="P340956" s="83"/>
    </row>
    <row r="340957" spans="16:16" x14ac:dyDescent="0.3">
      <c r="P340957" s="83"/>
    </row>
    <row r="340958" spans="16:16" x14ac:dyDescent="0.3">
      <c r="P340958" s="83"/>
    </row>
    <row r="340959" spans="16:16" x14ac:dyDescent="0.3">
      <c r="P340959" s="83"/>
    </row>
    <row r="340960" spans="16:16" x14ac:dyDescent="0.3">
      <c r="P340960" s="83"/>
    </row>
    <row r="340961" spans="16:16" x14ac:dyDescent="0.3">
      <c r="P340961" s="83"/>
    </row>
    <row r="340962" spans="16:16" x14ac:dyDescent="0.3">
      <c r="P340962" s="83"/>
    </row>
    <row r="340963" spans="16:16" x14ac:dyDescent="0.3">
      <c r="P340963" s="83"/>
    </row>
    <row r="340964" spans="16:16" x14ac:dyDescent="0.3">
      <c r="P340964" s="83"/>
    </row>
    <row r="340965" spans="16:16" x14ac:dyDescent="0.3">
      <c r="P340965" s="83"/>
    </row>
    <row r="340966" spans="16:16" x14ac:dyDescent="0.3">
      <c r="P340966" s="83"/>
    </row>
    <row r="340967" spans="16:16" x14ac:dyDescent="0.3">
      <c r="P340967" s="83"/>
    </row>
    <row r="340968" spans="16:16" x14ac:dyDescent="0.3">
      <c r="P340968" s="83"/>
    </row>
    <row r="340969" spans="16:16" x14ac:dyDescent="0.3">
      <c r="P340969" s="83"/>
    </row>
    <row r="340970" spans="16:16" x14ac:dyDescent="0.3">
      <c r="P340970" s="83"/>
    </row>
    <row r="340971" spans="16:16" x14ac:dyDescent="0.3">
      <c r="P340971" s="83"/>
    </row>
    <row r="340972" spans="16:16" x14ac:dyDescent="0.3">
      <c r="P340972" s="83"/>
    </row>
    <row r="340973" spans="16:16" x14ac:dyDescent="0.3">
      <c r="P340973" s="83"/>
    </row>
    <row r="340974" spans="16:16" x14ac:dyDescent="0.3">
      <c r="P340974" s="83"/>
    </row>
    <row r="340975" spans="16:16" x14ac:dyDescent="0.3">
      <c r="P340975" s="83"/>
    </row>
    <row r="340976" spans="16:16" x14ac:dyDescent="0.3">
      <c r="P340976" s="83"/>
    </row>
    <row r="340977" spans="16:16" x14ac:dyDescent="0.3">
      <c r="P340977" s="83"/>
    </row>
    <row r="340978" spans="16:16" x14ac:dyDescent="0.3">
      <c r="P340978" s="83"/>
    </row>
    <row r="340979" spans="16:16" x14ac:dyDescent="0.3">
      <c r="P340979" s="83"/>
    </row>
    <row r="340980" spans="16:16" x14ac:dyDescent="0.3">
      <c r="P340980" s="83"/>
    </row>
    <row r="340981" spans="16:16" x14ac:dyDescent="0.3">
      <c r="P340981" s="83"/>
    </row>
    <row r="340982" spans="16:16" x14ac:dyDescent="0.3">
      <c r="P340982" s="83"/>
    </row>
    <row r="340983" spans="16:16" x14ac:dyDescent="0.3">
      <c r="P340983" s="83"/>
    </row>
    <row r="340984" spans="16:16" x14ac:dyDescent="0.3">
      <c r="P340984" s="83"/>
    </row>
    <row r="340985" spans="16:16" x14ac:dyDescent="0.3">
      <c r="P340985" s="83"/>
    </row>
    <row r="340986" spans="16:16" x14ac:dyDescent="0.3">
      <c r="P340986" s="83"/>
    </row>
    <row r="340987" spans="16:16" x14ac:dyDescent="0.3">
      <c r="P340987" s="83"/>
    </row>
    <row r="340988" spans="16:16" x14ac:dyDescent="0.3">
      <c r="P340988" s="83"/>
    </row>
    <row r="340989" spans="16:16" x14ac:dyDescent="0.3">
      <c r="P340989" s="83"/>
    </row>
    <row r="340990" spans="16:16" x14ac:dyDescent="0.3">
      <c r="P340990" s="83"/>
    </row>
    <row r="340991" spans="16:16" x14ac:dyDescent="0.3">
      <c r="P340991" s="83"/>
    </row>
    <row r="340992" spans="16:16" x14ac:dyDescent="0.3">
      <c r="P340992" s="83"/>
    </row>
    <row r="340993" spans="16:16" x14ac:dyDescent="0.3">
      <c r="P340993" s="83"/>
    </row>
    <row r="340994" spans="16:16" x14ac:dyDescent="0.3">
      <c r="P340994" s="83"/>
    </row>
    <row r="340995" spans="16:16" x14ac:dyDescent="0.3">
      <c r="P340995" s="83"/>
    </row>
    <row r="340996" spans="16:16" x14ac:dyDescent="0.3">
      <c r="P340996" s="83"/>
    </row>
    <row r="340997" spans="16:16" x14ac:dyDescent="0.3">
      <c r="P340997" s="83"/>
    </row>
    <row r="340998" spans="16:16" x14ac:dyDescent="0.3">
      <c r="P340998" s="83"/>
    </row>
    <row r="340999" spans="16:16" x14ac:dyDescent="0.3">
      <c r="P340999" s="83"/>
    </row>
    <row r="341000" spans="16:16" x14ac:dyDescent="0.3">
      <c r="P341000" s="83"/>
    </row>
    <row r="341001" spans="16:16" x14ac:dyDescent="0.3">
      <c r="P341001" s="83"/>
    </row>
    <row r="341002" spans="16:16" x14ac:dyDescent="0.3">
      <c r="P341002" s="83"/>
    </row>
    <row r="341003" spans="16:16" x14ac:dyDescent="0.3">
      <c r="P341003" s="83"/>
    </row>
    <row r="341004" spans="16:16" x14ac:dyDescent="0.3">
      <c r="P341004" s="83"/>
    </row>
    <row r="341005" spans="16:16" x14ac:dyDescent="0.3">
      <c r="P341005" s="83"/>
    </row>
    <row r="341006" spans="16:16" x14ac:dyDescent="0.3">
      <c r="P341006" s="83"/>
    </row>
    <row r="341007" spans="16:16" x14ac:dyDescent="0.3">
      <c r="P341007" s="83"/>
    </row>
    <row r="341008" spans="16:16" x14ac:dyDescent="0.3">
      <c r="P341008" s="83"/>
    </row>
    <row r="341009" spans="16:16" x14ac:dyDescent="0.3">
      <c r="P341009" s="83"/>
    </row>
    <row r="341010" spans="16:16" x14ac:dyDescent="0.3">
      <c r="P341010" s="83"/>
    </row>
    <row r="341011" spans="16:16" x14ac:dyDescent="0.3">
      <c r="P341011" s="83"/>
    </row>
    <row r="341012" spans="16:16" x14ac:dyDescent="0.3">
      <c r="P341012" s="83"/>
    </row>
    <row r="341013" spans="16:16" x14ac:dyDescent="0.3">
      <c r="P341013" s="83"/>
    </row>
    <row r="341014" spans="16:16" x14ac:dyDescent="0.3">
      <c r="P341014" s="83"/>
    </row>
    <row r="341015" spans="16:16" x14ac:dyDescent="0.3">
      <c r="P341015" s="83"/>
    </row>
    <row r="341016" spans="16:16" x14ac:dyDescent="0.3">
      <c r="P341016" s="83"/>
    </row>
    <row r="341017" spans="16:16" x14ac:dyDescent="0.3">
      <c r="P341017" s="83"/>
    </row>
    <row r="341018" spans="16:16" x14ac:dyDescent="0.3">
      <c r="P341018" s="83"/>
    </row>
    <row r="341019" spans="16:16" x14ac:dyDescent="0.3">
      <c r="P341019" s="83"/>
    </row>
    <row r="341020" spans="16:16" x14ac:dyDescent="0.3">
      <c r="P341020" s="83"/>
    </row>
    <row r="341021" spans="16:16" x14ac:dyDescent="0.3">
      <c r="P341021" s="83"/>
    </row>
    <row r="341022" spans="16:16" x14ac:dyDescent="0.3">
      <c r="P341022" s="83"/>
    </row>
    <row r="341023" spans="16:16" x14ac:dyDescent="0.3">
      <c r="P341023" s="83"/>
    </row>
    <row r="341024" spans="16:16" x14ac:dyDescent="0.3">
      <c r="P341024" s="83"/>
    </row>
    <row r="341025" spans="16:16" x14ac:dyDescent="0.3">
      <c r="P341025" s="83"/>
    </row>
    <row r="341026" spans="16:16" x14ac:dyDescent="0.3">
      <c r="P341026" s="83"/>
    </row>
    <row r="341027" spans="16:16" x14ac:dyDescent="0.3">
      <c r="P341027" s="83"/>
    </row>
    <row r="341028" spans="16:16" x14ac:dyDescent="0.3">
      <c r="P341028" s="83"/>
    </row>
    <row r="341029" spans="16:16" x14ac:dyDescent="0.3">
      <c r="P341029" s="83"/>
    </row>
    <row r="341030" spans="16:16" x14ac:dyDescent="0.3">
      <c r="P341030" s="83"/>
    </row>
    <row r="341031" spans="16:16" x14ac:dyDescent="0.3">
      <c r="P341031" s="83"/>
    </row>
    <row r="341032" spans="16:16" x14ac:dyDescent="0.3">
      <c r="P341032" s="83"/>
    </row>
    <row r="341033" spans="16:16" x14ac:dyDescent="0.3">
      <c r="P341033" s="83"/>
    </row>
    <row r="341034" spans="16:16" x14ac:dyDescent="0.3">
      <c r="P341034" s="83"/>
    </row>
    <row r="341035" spans="16:16" x14ac:dyDescent="0.3">
      <c r="P341035" s="83"/>
    </row>
    <row r="341036" spans="16:16" x14ac:dyDescent="0.3">
      <c r="P341036" s="83"/>
    </row>
    <row r="341037" spans="16:16" x14ac:dyDescent="0.3">
      <c r="P341037" s="83"/>
    </row>
    <row r="341038" spans="16:16" x14ac:dyDescent="0.3">
      <c r="P341038" s="83"/>
    </row>
    <row r="341039" spans="16:16" x14ac:dyDescent="0.3">
      <c r="P341039" s="83"/>
    </row>
    <row r="341040" spans="16:16" x14ac:dyDescent="0.3">
      <c r="P341040" s="83"/>
    </row>
    <row r="341041" spans="16:16" x14ac:dyDescent="0.3">
      <c r="P341041" s="83"/>
    </row>
    <row r="341042" spans="16:16" x14ac:dyDescent="0.3">
      <c r="P341042" s="83"/>
    </row>
    <row r="341043" spans="16:16" x14ac:dyDescent="0.3">
      <c r="P341043" s="83"/>
    </row>
    <row r="341044" spans="16:16" x14ac:dyDescent="0.3">
      <c r="P341044" s="83"/>
    </row>
    <row r="341045" spans="16:16" x14ac:dyDescent="0.3">
      <c r="P341045" s="83"/>
    </row>
    <row r="341046" spans="16:16" x14ac:dyDescent="0.3">
      <c r="P341046" s="83"/>
    </row>
    <row r="341047" spans="16:16" x14ac:dyDescent="0.3">
      <c r="P341047" s="83"/>
    </row>
    <row r="341048" spans="16:16" x14ac:dyDescent="0.3">
      <c r="P341048" s="83"/>
    </row>
    <row r="341049" spans="16:16" x14ac:dyDescent="0.3">
      <c r="P341049" s="83"/>
    </row>
    <row r="341050" spans="16:16" x14ac:dyDescent="0.3">
      <c r="P341050" s="83"/>
    </row>
    <row r="341051" spans="16:16" x14ac:dyDescent="0.3">
      <c r="P341051" s="83"/>
    </row>
    <row r="341052" spans="16:16" x14ac:dyDescent="0.3">
      <c r="P341052" s="83"/>
    </row>
    <row r="341053" spans="16:16" x14ac:dyDescent="0.3">
      <c r="P341053" s="83"/>
    </row>
    <row r="341054" spans="16:16" x14ac:dyDescent="0.3">
      <c r="P341054" s="83"/>
    </row>
    <row r="341055" spans="16:16" x14ac:dyDescent="0.3">
      <c r="P341055" s="83"/>
    </row>
    <row r="341056" spans="16:16" x14ac:dyDescent="0.3">
      <c r="P341056" s="83"/>
    </row>
    <row r="341057" spans="16:16" x14ac:dyDescent="0.3">
      <c r="P341057" s="83"/>
    </row>
    <row r="341058" spans="16:16" x14ac:dyDescent="0.3">
      <c r="P341058" s="83"/>
    </row>
    <row r="341059" spans="16:16" x14ac:dyDescent="0.3">
      <c r="P341059" s="83"/>
    </row>
    <row r="341060" spans="16:16" x14ac:dyDescent="0.3">
      <c r="P341060" s="83"/>
    </row>
    <row r="341061" spans="16:16" x14ac:dyDescent="0.3">
      <c r="P341061" s="83"/>
    </row>
    <row r="341062" spans="16:16" x14ac:dyDescent="0.3">
      <c r="P341062" s="83"/>
    </row>
    <row r="341063" spans="16:16" x14ac:dyDescent="0.3">
      <c r="P341063" s="83"/>
    </row>
    <row r="341064" spans="16:16" x14ac:dyDescent="0.3">
      <c r="P341064" s="83"/>
    </row>
    <row r="341065" spans="16:16" x14ac:dyDescent="0.3">
      <c r="P341065" s="83"/>
    </row>
    <row r="341066" spans="16:16" x14ac:dyDescent="0.3">
      <c r="P341066" s="83"/>
    </row>
    <row r="341067" spans="16:16" x14ac:dyDescent="0.3">
      <c r="P341067" s="83"/>
    </row>
    <row r="341068" spans="16:16" x14ac:dyDescent="0.3">
      <c r="P341068" s="83"/>
    </row>
    <row r="341069" spans="16:16" x14ac:dyDescent="0.3">
      <c r="P341069" s="83"/>
    </row>
    <row r="341070" spans="16:16" x14ac:dyDescent="0.3">
      <c r="P341070" s="83"/>
    </row>
    <row r="341071" spans="16:16" x14ac:dyDescent="0.3">
      <c r="P341071" s="83"/>
    </row>
    <row r="341072" spans="16:16" x14ac:dyDescent="0.3">
      <c r="P341072" s="83"/>
    </row>
    <row r="341073" spans="16:16" x14ac:dyDescent="0.3">
      <c r="P341073" s="83"/>
    </row>
    <row r="341074" spans="16:16" x14ac:dyDescent="0.3">
      <c r="P341074" s="83"/>
    </row>
    <row r="341075" spans="16:16" x14ac:dyDescent="0.3">
      <c r="P341075" s="83"/>
    </row>
    <row r="341076" spans="16:16" x14ac:dyDescent="0.3">
      <c r="P341076" s="83"/>
    </row>
    <row r="341077" spans="16:16" x14ac:dyDescent="0.3">
      <c r="P341077" s="83"/>
    </row>
    <row r="341078" spans="16:16" x14ac:dyDescent="0.3">
      <c r="P341078" s="83"/>
    </row>
    <row r="341079" spans="16:16" x14ac:dyDescent="0.3">
      <c r="P341079" s="83"/>
    </row>
    <row r="341080" spans="16:16" x14ac:dyDescent="0.3">
      <c r="P341080" s="83"/>
    </row>
    <row r="341081" spans="16:16" x14ac:dyDescent="0.3">
      <c r="P341081" s="83"/>
    </row>
    <row r="341082" spans="16:16" x14ac:dyDescent="0.3">
      <c r="P341082" s="83"/>
    </row>
    <row r="341083" spans="16:16" x14ac:dyDescent="0.3">
      <c r="P341083" s="83"/>
    </row>
    <row r="341084" spans="16:16" x14ac:dyDescent="0.3">
      <c r="P341084" s="83"/>
    </row>
    <row r="341085" spans="16:16" x14ac:dyDescent="0.3">
      <c r="P341085" s="83"/>
    </row>
    <row r="341086" spans="16:16" x14ac:dyDescent="0.3">
      <c r="P341086" s="83"/>
    </row>
    <row r="341087" spans="16:16" x14ac:dyDescent="0.3">
      <c r="P341087" s="83"/>
    </row>
    <row r="341088" spans="16:16" x14ac:dyDescent="0.3">
      <c r="P341088" s="83"/>
    </row>
    <row r="341089" spans="16:16" x14ac:dyDescent="0.3">
      <c r="P341089" s="83"/>
    </row>
    <row r="341090" spans="16:16" x14ac:dyDescent="0.3">
      <c r="P341090" s="83"/>
    </row>
    <row r="341091" spans="16:16" x14ac:dyDescent="0.3">
      <c r="P341091" s="83"/>
    </row>
    <row r="341092" spans="16:16" x14ac:dyDescent="0.3">
      <c r="P341092" s="83"/>
    </row>
    <row r="341093" spans="16:16" x14ac:dyDescent="0.3">
      <c r="P341093" s="83"/>
    </row>
    <row r="341094" spans="16:16" x14ac:dyDescent="0.3">
      <c r="P341094" s="83"/>
    </row>
    <row r="341095" spans="16:16" x14ac:dyDescent="0.3">
      <c r="P341095" s="83"/>
    </row>
    <row r="341096" spans="16:16" x14ac:dyDescent="0.3">
      <c r="P341096" s="83"/>
    </row>
    <row r="341097" spans="16:16" x14ac:dyDescent="0.3">
      <c r="P341097" s="83"/>
    </row>
    <row r="341098" spans="16:16" x14ac:dyDescent="0.3">
      <c r="P341098" s="83"/>
    </row>
    <row r="341099" spans="16:16" x14ac:dyDescent="0.3">
      <c r="P341099" s="83"/>
    </row>
    <row r="341100" spans="16:16" x14ac:dyDescent="0.3">
      <c r="P341100" s="83"/>
    </row>
    <row r="341101" spans="16:16" x14ac:dyDescent="0.3">
      <c r="P341101" s="83"/>
    </row>
    <row r="341102" spans="16:16" x14ac:dyDescent="0.3">
      <c r="P341102" s="83"/>
    </row>
    <row r="341103" spans="16:16" x14ac:dyDescent="0.3">
      <c r="P341103" s="83"/>
    </row>
    <row r="341104" spans="16:16" x14ac:dyDescent="0.3">
      <c r="P341104" s="83"/>
    </row>
    <row r="341105" spans="16:16" x14ac:dyDescent="0.3">
      <c r="P341105" s="83"/>
    </row>
    <row r="341106" spans="16:16" x14ac:dyDescent="0.3">
      <c r="P341106" s="83"/>
    </row>
    <row r="341107" spans="16:16" x14ac:dyDescent="0.3">
      <c r="P341107" s="83"/>
    </row>
    <row r="341108" spans="16:16" x14ac:dyDescent="0.3">
      <c r="P341108" s="83"/>
    </row>
    <row r="341109" spans="16:16" x14ac:dyDescent="0.3">
      <c r="P341109" s="83"/>
    </row>
    <row r="341110" spans="16:16" x14ac:dyDescent="0.3">
      <c r="P341110" s="83"/>
    </row>
    <row r="341111" spans="16:16" x14ac:dyDescent="0.3">
      <c r="P341111" s="83"/>
    </row>
    <row r="341112" spans="16:16" x14ac:dyDescent="0.3">
      <c r="P341112" s="83"/>
    </row>
    <row r="341113" spans="16:16" x14ac:dyDescent="0.3">
      <c r="P341113" s="83"/>
    </row>
    <row r="341114" spans="16:16" x14ac:dyDescent="0.3">
      <c r="P341114" s="83"/>
    </row>
    <row r="341115" spans="16:16" x14ac:dyDescent="0.3">
      <c r="P341115" s="83"/>
    </row>
    <row r="341116" spans="16:16" x14ac:dyDescent="0.3">
      <c r="P341116" s="83"/>
    </row>
    <row r="341117" spans="16:16" x14ac:dyDescent="0.3">
      <c r="P341117" s="83"/>
    </row>
    <row r="341118" spans="16:16" x14ac:dyDescent="0.3">
      <c r="P341118" s="83"/>
    </row>
    <row r="341119" spans="16:16" x14ac:dyDescent="0.3">
      <c r="P341119" s="83"/>
    </row>
    <row r="341120" spans="16:16" x14ac:dyDescent="0.3">
      <c r="P341120" s="83"/>
    </row>
    <row r="341121" spans="16:16" x14ac:dyDescent="0.3">
      <c r="P341121" s="83"/>
    </row>
    <row r="341122" spans="16:16" x14ac:dyDescent="0.3">
      <c r="P341122" s="83"/>
    </row>
    <row r="341123" spans="16:16" x14ac:dyDescent="0.3">
      <c r="P341123" s="83"/>
    </row>
    <row r="341124" spans="16:16" x14ac:dyDescent="0.3">
      <c r="P341124" s="83"/>
    </row>
    <row r="341125" spans="16:16" x14ac:dyDescent="0.3">
      <c r="P341125" s="83"/>
    </row>
    <row r="341126" spans="16:16" x14ac:dyDescent="0.3">
      <c r="P341126" s="83"/>
    </row>
    <row r="341127" spans="16:16" x14ac:dyDescent="0.3">
      <c r="P341127" s="83"/>
    </row>
    <row r="341128" spans="16:16" x14ac:dyDescent="0.3">
      <c r="P341128" s="83"/>
    </row>
    <row r="341129" spans="16:16" x14ac:dyDescent="0.3">
      <c r="P341129" s="83"/>
    </row>
    <row r="341130" spans="16:16" x14ac:dyDescent="0.3">
      <c r="P341130" s="83"/>
    </row>
    <row r="341131" spans="16:16" x14ac:dyDescent="0.3">
      <c r="P341131" s="83"/>
    </row>
    <row r="341132" spans="16:16" x14ac:dyDescent="0.3">
      <c r="P341132" s="83"/>
    </row>
    <row r="341133" spans="16:16" x14ac:dyDescent="0.3">
      <c r="P341133" s="83"/>
    </row>
    <row r="341134" spans="16:16" x14ac:dyDescent="0.3">
      <c r="P341134" s="83"/>
    </row>
    <row r="341135" spans="16:16" x14ac:dyDescent="0.3">
      <c r="P341135" s="83"/>
    </row>
    <row r="341136" spans="16:16" x14ac:dyDescent="0.3">
      <c r="P341136" s="83"/>
    </row>
    <row r="341137" spans="16:16" x14ac:dyDescent="0.3">
      <c r="P341137" s="83"/>
    </row>
    <row r="341138" spans="16:16" x14ac:dyDescent="0.3">
      <c r="P341138" s="83"/>
    </row>
    <row r="341139" spans="16:16" x14ac:dyDescent="0.3">
      <c r="P341139" s="83"/>
    </row>
    <row r="341140" spans="16:16" x14ac:dyDescent="0.3">
      <c r="P341140" s="83"/>
    </row>
    <row r="341141" spans="16:16" x14ac:dyDescent="0.3">
      <c r="P341141" s="83"/>
    </row>
    <row r="341142" spans="16:16" x14ac:dyDescent="0.3">
      <c r="P341142" s="83"/>
    </row>
    <row r="341143" spans="16:16" x14ac:dyDescent="0.3">
      <c r="P341143" s="83"/>
    </row>
    <row r="341144" spans="16:16" x14ac:dyDescent="0.3">
      <c r="P341144" s="83"/>
    </row>
    <row r="341145" spans="16:16" x14ac:dyDescent="0.3">
      <c r="P341145" s="83"/>
    </row>
    <row r="341146" spans="16:16" x14ac:dyDescent="0.3">
      <c r="P341146" s="83"/>
    </row>
    <row r="341147" spans="16:16" x14ac:dyDescent="0.3">
      <c r="P341147" s="83"/>
    </row>
    <row r="341148" spans="16:16" x14ac:dyDescent="0.3">
      <c r="P341148" s="83"/>
    </row>
    <row r="341149" spans="16:16" x14ac:dyDescent="0.3">
      <c r="P341149" s="83"/>
    </row>
    <row r="341150" spans="16:16" x14ac:dyDescent="0.3">
      <c r="P341150" s="83"/>
    </row>
    <row r="341151" spans="16:16" x14ac:dyDescent="0.3">
      <c r="P341151" s="83"/>
    </row>
    <row r="341152" spans="16:16" x14ac:dyDescent="0.3">
      <c r="P341152" s="83"/>
    </row>
    <row r="341153" spans="16:16" x14ac:dyDescent="0.3">
      <c r="P341153" s="83"/>
    </row>
    <row r="341154" spans="16:16" x14ac:dyDescent="0.3">
      <c r="P341154" s="83"/>
    </row>
    <row r="341155" spans="16:16" x14ac:dyDescent="0.3">
      <c r="P341155" s="83"/>
    </row>
    <row r="341156" spans="16:16" x14ac:dyDescent="0.3">
      <c r="P341156" s="83"/>
    </row>
    <row r="341157" spans="16:16" x14ac:dyDescent="0.3">
      <c r="P341157" s="83"/>
    </row>
    <row r="341158" spans="16:16" x14ac:dyDescent="0.3">
      <c r="P341158" s="83"/>
    </row>
    <row r="341159" spans="16:16" x14ac:dyDescent="0.3">
      <c r="P341159" s="83"/>
    </row>
    <row r="341160" spans="16:16" x14ac:dyDescent="0.3">
      <c r="P341160" s="83"/>
    </row>
    <row r="341161" spans="16:16" x14ac:dyDescent="0.3">
      <c r="P341161" s="83"/>
    </row>
    <row r="341162" spans="16:16" x14ac:dyDescent="0.3">
      <c r="P341162" s="83"/>
    </row>
    <row r="341163" spans="16:16" x14ac:dyDescent="0.3">
      <c r="P341163" s="83"/>
    </row>
    <row r="341164" spans="16:16" x14ac:dyDescent="0.3">
      <c r="P341164" s="83"/>
    </row>
    <row r="341165" spans="16:16" x14ac:dyDescent="0.3">
      <c r="P341165" s="83"/>
    </row>
    <row r="341166" spans="16:16" x14ac:dyDescent="0.3">
      <c r="P341166" s="83"/>
    </row>
    <row r="341167" spans="16:16" x14ac:dyDescent="0.3">
      <c r="P341167" s="83"/>
    </row>
    <row r="341168" spans="16:16" x14ac:dyDescent="0.3">
      <c r="P341168" s="83"/>
    </row>
    <row r="341169" spans="16:16" x14ac:dyDescent="0.3">
      <c r="P341169" s="83"/>
    </row>
    <row r="341170" spans="16:16" x14ac:dyDescent="0.3">
      <c r="P341170" s="83"/>
    </row>
    <row r="341171" spans="16:16" x14ac:dyDescent="0.3">
      <c r="P341171" s="83"/>
    </row>
    <row r="341172" spans="16:16" x14ac:dyDescent="0.3">
      <c r="P341172" s="83"/>
    </row>
    <row r="341173" spans="16:16" x14ac:dyDescent="0.3">
      <c r="P341173" s="83"/>
    </row>
    <row r="341174" spans="16:16" x14ac:dyDescent="0.3">
      <c r="P341174" s="83"/>
    </row>
    <row r="341175" spans="16:16" x14ac:dyDescent="0.3">
      <c r="P341175" s="83"/>
    </row>
    <row r="341176" spans="16:16" x14ac:dyDescent="0.3">
      <c r="P341176" s="83"/>
    </row>
    <row r="341177" spans="16:16" x14ac:dyDescent="0.3">
      <c r="P341177" s="83"/>
    </row>
    <row r="341178" spans="16:16" x14ac:dyDescent="0.3">
      <c r="P341178" s="83"/>
    </row>
    <row r="341179" spans="16:16" x14ac:dyDescent="0.3">
      <c r="P341179" s="83"/>
    </row>
    <row r="341180" spans="16:16" x14ac:dyDescent="0.3">
      <c r="P341180" s="83"/>
    </row>
    <row r="341181" spans="16:16" x14ac:dyDescent="0.3">
      <c r="P341181" s="83"/>
    </row>
    <row r="341182" spans="16:16" x14ac:dyDescent="0.3">
      <c r="P341182" s="83"/>
    </row>
    <row r="341183" spans="16:16" x14ac:dyDescent="0.3">
      <c r="P341183" s="83"/>
    </row>
    <row r="341184" spans="16:16" x14ac:dyDescent="0.3">
      <c r="P341184" s="83"/>
    </row>
    <row r="341185" spans="16:16" x14ac:dyDescent="0.3">
      <c r="P341185" s="83"/>
    </row>
    <row r="341186" spans="16:16" x14ac:dyDescent="0.3">
      <c r="P341186" s="83"/>
    </row>
    <row r="341187" spans="16:16" x14ac:dyDescent="0.3">
      <c r="P341187" s="83"/>
    </row>
    <row r="341188" spans="16:16" x14ac:dyDescent="0.3">
      <c r="P341188" s="83"/>
    </row>
    <row r="341189" spans="16:16" x14ac:dyDescent="0.3">
      <c r="P341189" s="83"/>
    </row>
    <row r="341190" spans="16:16" x14ac:dyDescent="0.3">
      <c r="P341190" s="83"/>
    </row>
    <row r="341191" spans="16:16" x14ac:dyDescent="0.3">
      <c r="P341191" s="83"/>
    </row>
    <row r="341192" spans="16:16" x14ac:dyDescent="0.3">
      <c r="P341192" s="83"/>
    </row>
    <row r="341193" spans="16:16" x14ac:dyDescent="0.3">
      <c r="P341193" s="83"/>
    </row>
    <row r="341194" spans="16:16" x14ac:dyDescent="0.3">
      <c r="P341194" s="83"/>
    </row>
    <row r="341195" spans="16:16" x14ac:dyDescent="0.3">
      <c r="P341195" s="83"/>
    </row>
    <row r="341196" spans="16:16" x14ac:dyDescent="0.3">
      <c r="P341196" s="83"/>
    </row>
    <row r="341197" spans="16:16" x14ac:dyDescent="0.3">
      <c r="P341197" s="83"/>
    </row>
    <row r="341198" spans="16:16" x14ac:dyDescent="0.3">
      <c r="P341198" s="83"/>
    </row>
    <row r="341199" spans="16:16" x14ac:dyDescent="0.3">
      <c r="P341199" s="83"/>
    </row>
    <row r="341200" spans="16:16" x14ac:dyDescent="0.3">
      <c r="P341200" s="83"/>
    </row>
    <row r="341201" spans="16:16" x14ac:dyDescent="0.3">
      <c r="P341201" s="83"/>
    </row>
    <row r="341202" spans="16:16" x14ac:dyDescent="0.3">
      <c r="P341202" s="83"/>
    </row>
    <row r="341203" spans="16:16" x14ac:dyDescent="0.3">
      <c r="P341203" s="83"/>
    </row>
    <row r="341204" spans="16:16" x14ac:dyDescent="0.3">
      <c r="P341204" s="83"/>
    </row>
    <row r="341205" spans="16:16" x14ac:dyDescent="0.3">
      <c r="P341205" s="83"/>
    </row>
    <row r="341206" spans="16:16" x14ac:dyDescent="0.3">
      <c r="P341206" s="83"/>
    </row>
    <row r="341207" spans="16:16" x14ac:dyDescent="0.3">
      <c r="P341207" s="83"/>
    </row>
    <row r="341208" spans="16:16" x14ac:dyDescent="0.3">
      <c r="P341208" s="83"/>
    </row>
    <row r="341209" spans="16:16" x14ac:dyDescent="0.3">
      <c r="P341209" s="83"/>
    </row>
    <row r="341210" spans="16:16" x14ac:dyDescent="0.3">
      <c r="P341210" s="83"/>
    </row>
    <row r="341211" spans="16:16" x14ac:dyDescent="0.3">
      <c r="P341211" s="83"/>
    </row>
    <row r="341212" spans="16:16" x14ac:dyDescent="0.3">
      <c r="P341212" s="83"/>
    </row>
    <row r="341213" spans="16:16" x14ac:dyDescent="0.3">
      <c r="P341213" s="83"/>
    </row>
    <row r="341214" spans="16:16" x14ac:dyDescent="0.3">
      <c r="P341214" s="83"/>
    </row>
    <row r="341215" spans="16:16" x14ac:dyDescent="0.3">
      <c r="P341215" s="83"/>
    </row>
    <row r="341216" spans="16:16" x14ac:dyDescent="0.3">
      <c r="P341216" s="83"/>
    </row>
    <row r="341217" spans="16:16" x14ac:dyDescent="0.3">
      <c r="P341217" s="83"/>
    </row>
    <row r="341218" spans="16:16" x14ac:dyDescent="0.3">
      <c r="P341218" s="83"/>
    </row>
    <row r="341219" spans="16:16" x14ac:dyDescent="0.3">
      <c r="P341219" s="83"/>
    </row>
    <row r="341220" spans="16:16" x14ac:dyDescent="0.3">
      <c r="P341220" s="83"/>
    </row>
    <row r="341221" spans="16:16" x14ac:dyDescent="0.3">
      <c r="P341221" s="83"/>
    </row>
    <row r="341222" spans="16:16" x14ac:dyDescent="0.3">
      <c r="P341222" s="83"/>
    </row>
    <row r="341223" spans="16:16" x14ac:dyDescent="0.3">
      <c r="P341223" s="83"/>
    </row>
    <row r="341224" spans="16:16" x14ac:dyDescent="0.3">
      <c r="P341224" s="83"/>
    </row>
    <row r="341225" spans="16:16" x14ac:dyDescent="0.3">
      <c r="P341225" s="83"/>
    </row>
    <row r="341226" spans="16:16" x14ac:dyDescent="0.3">
      <c r="P341226" s="83"/>
    </row>
    <row r="341227" spans="16:16" x14ac:dyDescent="0.3">
      <c r="P341227" s="83"/>
    </row>
    <row r="341228" spans="16:16" x14ac:dyDescent="0.3">
      <c r="P341228" s="83"/>
    </row>
    <row r="341229" spans="16:16" x14ac:dyDescent="0.3">
      <c r="P341229" s="83"/>
    </row>
    <row r="341230" spans="16:16" x14ac:dyDescent="0.3">
      <c r="P341230" s="83"/>
    </row>
    <row r="341231" spans="16:16" x14ac:dyDescent="0.3">
      <c r="P341231" s="83"/>
    </row>
    <row r="341232" spans="16:16" x14ac:dyDescent="0.3">
      <c r="P341232" s="83"/>
    </row>
    <row r="341233" spans="16:16" x14ac:dyDescent="0.3">
      <c r="P341233" s="83"/>
    </row>
    <row r="341234" spans="16:16" x14ac:dyDescent="0.3">
      <c r="P341234" s="83"/>
    </row>
    <row r="341235" spans="16:16" x14ac:dyDescent="0.3">
      <c r="P341235" s="83"/>
    </row>
    <row r="341236" spans="16:16" x14ac:dyDescent="0.3">
      <c r="P341236" s="83"/>
    </row>
    <row r="341237" spans="16:16" x14ac:dyDescent="0.3">
      <c r="P341237" s="83"/>
    </row>
    <row r="341238" spans="16:16" x14ac:dyDescent="0.3">
      <c r="P341238" s="83"/>
    </row>
    <row r="341239" spans="16:16" x14ac:dyDescent="0.3">
      <c r="P341239" s="83"/>
    </row>
    <row r="341240" spans="16:16" x14ac:dyDescent="0.3">
      <c r="P341240" s="83"/>
    </row>
    <row r="341241" spans="16:16" x14ac:dyDescent="0.3">
      <c r="P341241" s="83"/>
    </row>
    <row r="341242" spans="16:16" x14ac:dyDescent="0.3">
      <c r="P341242" s="83"/>
    </row>
    <row r="341243" spans="16:16" x14ac:dyDescent="0.3">
      <c r="P341243" s="83"/>
    </row>
    <row r="341244" spans="16:16" x14ac:dyDescent="0.3">
      <c r="P341244" s="83"/>
    </row>
    <row r="341245" spans="16:16" x14ac:dyDescent="0.3">
      <c r="P341245" s="83"/>
    </row>
    <row r="341246" spans="16:16" x14ac:dyDescent="0.3">
      <c r="P341246" s="83"/>
    </row>
    <row r="341247" spans="16:16" x14ac:dyDescent="0.3">
      <c r="P341247" s="83"/>
    </row>
    <row r="341248" spans="16:16" x14ac:dyDescent="0.3">
      <c r="P341248" s="83"/>
    </row>
    <row r="341249" spans="16:16" x14ac:dyDescent="0.3">
      <c r="P341249" s="83"/>
    </row>
    <row r="341250" spans="16:16" x14ac:dyDescent="0.3">
      <c r="P341250" s="83"/>
    </row>
    <row r="341251" spans="16:16" x14ac:dyDescent="0.3">
      <c r="P341251" s="83"/>
    </row>
    <row r="341252" spans="16:16" x14ac:dyDescent="0.3">
      <c r="P341252" s="83"/>
    </row>
    <row r="341253" spans="16:16" x14ac:dyDescent="0.3">
      <c r="P341253" s="83"/>
    </row>
    <row r="341254" spans="16:16" x14ac:dyDescent="0.3">
      <c r="P341254" s="83"/>
    </row>
    <row r="341255" spans="16:16" x14ac:dyDescent="0.3">
      <c r="P341255" s="83"/>
    </row>
    <row r="341256" spans="16:16" x14ac:dyDescent="0.3">
      <c r="P341256" s="83"/>
    </row>
    <row r="341257" spans="16:16" x14ac:dyDescent="0.3">
      <c r="P341257" s="83"/>
    </row>
    <row r="341258" spans="16:16" x14ac:dyDescent="0.3">
      <c r="P341258" s="83"/>
    </row>
    <row r="341259" spans="16:16" x14ac:dyDescent="0.3">
      <c r="P341259" s="83"/>
    </row>
    <row r="341260" spans="16:16" x14ac:dyDescent="0.3">
      <c r="P341260" s="83"/>
    </row>
    <row r="341261" spans="16:16" x14ac:dyDescent="0.3">
      <c r="P341261" s="83"/>
    </row>
    <row r="341262" spans="16:16" x14ac:dyDescent="0.3">
      <c r="P341262" s="83"/>
    </row>
    <row r="341263" spans="16:16" x14ac:dyDescent="0.3">
      <c r="P341263" s="83"/>
    </row>
    <row r="341264" spans="16:16" x14ac:dyDescent="0.3">
      <c r="P341264" s="83"/>
    </row>
    <row r="341265" spans="16:16" x14ac:dyDescent="0.3">
      <c r="P341265" s="83"/>
    </row>
    <row r="341266" spans="16:16" x14ac:dyDescent="0.3">
      <c r="P341266" s="83"/>
    </row>
    <row r="341267" spans="16:16" x14ac:dyDescent="0.3">
      <c r="P341267" s="83"/>
    </row>
    <row r="341268" spans="16:16" x14ac:dyDescent="0.3">
      <c r="P341268" s="83"/>
    </row>
    <row r="341269" spans="16:16" x14ac:dyDescent="0.3">
      <c r="P341269" s="83"/>
    </row>
    <row r="341270" spans="16:16" x14ac:dyDescent="0.3">
      <c r="P341270" s="83"/>
    </row>
    <row r="341271" spans="16:16" x14ac:dyDescent="0.3">
      <c r="P341271" s="83"/>
    </row>
    <row r="341272" spans="16:16" x14ac:dyDescent="0.3">
      <c r="P341272" s="83"/>
    </row>
    <row r="341273" spans="16:16" x14ac:dyDescent="0.3">
      <c r="P341273" s="83"/>
    </row>
    <row r="341274" spans="16:16" x14ac:dyDescent="0.3">
      <c r="P341274" s="83"/>
    </row>
    <row r="341275" spans="16:16" x14ac:dyDescent="0.3">
      <c r="P341275" s="83"/>
    </row>
    <row r="341276" spans="16:16" x14ac:dyDescent="0.3">
      <c r="P341276" s="83"/>
    </row>
    <row r="341277" spans="16:16" x14ac:dyDescent="0.3">
      <c r="P341277" s="83"/>
    </row>
    <row r="341278" spans="16:16" x14ac:dyDescent="0.3">
      <c r="P341278" s="83"/>
    </row>
    <row r="341279" spans="16:16" x14ac:dyDescent="0.3">
      <c r="P341279" s="83"/>
    </row>
    <row r="341280" spans="16:16" x14ac:dyDescent="0.3">
      <c r="P341280" s="83"/>
    </row>
    <row r="341281" spans="16:16" x14ac:dyDescent="0.3">
      <c r="P341281" s="83"/>
    </row>
    <row r="341282" spans="16:16" x14ac:dyDescent="0.3">
      <c r="P341282" s="83"/>
    </row>
    <row r="341283" spans="16:16" x14ac:dyDescent="0.3">
      <c r="P341283" s="83"/>
    </row>
    <row r="341284" spans="16:16" x14ac:dyDescent="0.3">
      <c r="P341284" s="83"/>
    </row>
    <row r="341285" spans="16:16" x14ac:dyDescent="0.3">
      <c r="P341285" s="83"/>
    </row>
    <row r="341286" spans="16:16" x14ac:dyDescent="0.3">
      <c r="P341286" s="83"/>
    </row>
    <row r="341287" spans="16:16" x14ac:dyDescent="0.3">
      <c r="P341287" s="83"/>
    </row>
    <row r="341288" spans="16:16" x14ac:dyDescent="0.3">
      <c r="P341288" s="83"/>
    </row>
    <row r="341289" spans="16:16" x14ac:dyDescent="0.3">
      <c r="P341289" s="83"/>
    </row>
    <row r="341290" spans="16:16" x14ac:dyDescent="0.3">
      <c r="P341290" s="83"/>
    </row>
    <row r="341291" spans="16:16" x14ac:dyDescent="0.3">
      <c r="P341291" s="83"/>
    </row>
    <row r="341292" spans="16:16" x14ac:dyDescent="0.3">
      <c r="P341292" s="83"/>
    </row>
    <row r="341293" spans="16:16" x14ac:dyDescent="0.3">
      <c r="P341293" s="83"/>
    </row>
    <row r="341294" spans="16:16" x14ac:dyDescent="0.3">
      <c r="P341294" s="83"/>
    </row>
    <row r="341295" spans="16:16" x14ac:dyDescent="0.3">
      <c r="P341295" s="83"/>
    </row>
    <row r="341296" spans="16:16" x14ac:dyDescent="0.3">
      <c r="P341296" s="83"/>
    </row>
    <row r="341297" spans="16:16" x14ac:dyDescent="0.3">
      <c r="P341297" s="83"/>
    </row>
    <row r="341298" spans="16:16" x14ac:dyDescent="0.3">
      <c r="P341298" s="83"/>
    </row>
    <row r="341299" spans="16:16" x14ac:dyDescent="0.3">
      <c r="P341299" s="83"/>
    </row>
    <row r="341300" spans="16:16" x14ac:dyDescent="0.3">
      <c r="P341300" s="83"/>
    </row>
    <row r="341301" spans="16:16" x14ac:dyDescent="0.3">
      <c r="P341301" s="83"/>
    </row>
    <row r="341302" spans="16:16" x14ac:dyDescent="0.3">
      <c r="P341302" s="83"/>
    </row>
    <row r="341303" spans="16:16" x14ac:dyDescent="0.3">
      <c r="P341303" s="83"/>
    </row>
    <row r="341304" spans="16:16" x14ac:dyDescent="0.3">
      <c r="P341304" s="83"/>
    </row>
    <row r="341305" spans="16:16" x14ac:dyDescent="0.3">
      <c r="P341305" s="83"/>
    </row>
    <row r="341306" spans="16:16" x14ac:dyDescent="0.3">
      <c r="P341306" s="83"/>
    </row>
    <row r="341307" spans="16:16" x14ac:dyDescent="0.3">
      <c r="P341307" s="83"/>
    </row>
    <row r="341308" spans="16:16" x14ac:dyDescent="0.3">
      <c r="P341308" s="83"/>
    </row>
    <row r="341309" spans="16:16" x14ac:dyDescent="0.3">
      <c r="P341309" s="83"/>
    </row>
    <row r="341310" spans="16:16" x14ac:dyDescent="0.3">
      <c r="P341310" s="83"/>
    </row>
    <row r="341311" spans="16:16" x14ac:dyDescent="0.3">
      <c r="P341311" s="83"/>
    </row>
    <row r="341312" spans="16:16" x14ac:dyDescent="0.3">
      <c r="P341312" s="83"/>
    </row>
    <row r="341313" spans="16:16" x14ac:dyDescent="0.3">
      <c r="P341313" s="83"/>
    </row>
    <row r="341314" spans="16:16" x14ac:dyDescent="0.3">
      <c r="P341314" s="83"/>
    </row>
    <row r="341315" spans="16:16" x14ac:dyDescent="0.3">
      <c r="P341315" s="83"/>
    </row>
    <row r="341316" spans="16:16" x14ac:dyDescent="0.3">
      <c r="P341316" s="83"/>
    </row>
    <row r="341317" spans="16:16" x14ac:dyDescent="0.3">
      <c r="P341317" s="83"/>
    </row>
    <row r="341318" spans="16:16" x14ac:dyDescent="0.3">
      <c r="P341318" s="83"/>
    </row>
    <row r="341319" spans="16:16" x14ac:dyDescent="0.3">
      <c r="P341319" s="83"/>
    </row>
    <row r="341320" spans="16:16" x14ac:dyDescent="0.3">
      <c r="P341320" s="83"/>
    </row>
    <row r="341321" spans="16:16" x14ac:dyDescent="0.3">
      <c r="P341321" s="83"/>
    </row>
    <row r="341322" spans="16:16" x14ac:dyDescent="0.3">
      <c r="P341322" s="83"/>
    </row>
    <row r="341323" spans="16:16" x14ac:dyDescent="0.3">
      <c r="P341323" s="83"/>
    </row>
    <row r="341324" spans="16:16" x14ac:dyDescent="0.3">
      <c r="P341324" s="83"/>
    </row>
    <row r="341325" spans="16:16" x14ac:dyDescent="0.3">
      <c r="P341325" s="83"/>
    </row>
    <row r="341326" spans="16:16" x14ac:dyDescent="0.3">
      <c r="P341326" s="83"/>
    </row>
    <row r="341327" spans="16:16" x14ac:dyDescent="0.3">
      <c r="P341327" s="83"/>
    </row>
    <row r="341328" spans="16:16" x14ac:dyDescent="0.3">
      <c r="P341328" s="83"/>
    </row>
    <row r="341329" spans="16:16" x14ac:dyDescent="0.3">
      <c r="P341329" s="83"/>
    </row>
    <row r="341330" spans="16:16" x14ac:dyDescent="0.3">
      <c r="P341330" s="83"/>
    </row>
    <row r="341331" spans="16:16" x14ac:dyDescent="0.3">
      <c r="P341331" s="83"/>
    </row>
    <row r="341332" spans="16:16" x14ac:dyDescent="0.3">
      <c r="P341332" s="83"/>
    </row>
    <row r="341333" spans="16:16" x14ac:dyDescent="0.3">
      <c r="P341333" s="83"/>
    </row>
    <row r="341334" spans="16:16" x14ac:dyDescent="0.3">
      <c r="P341334" s="83"/>
    </row>
    <row r="341335" spans="16:16" x14ac:dyDescent="0.3">
      <c r="P341335" s="83"/>
    </row>
    <row r="341336" spans="16:16" x14ac:dyDescent="0.3">
      <c r="P341336" s="83"/>
    </row>
    <row r="341337" spans="16:16" x14ac:dyDescent="0.3">
      <c r="P341337" s="83"/>
    </row>
    <row r="341338" spans="16:16" x14ac:dyDescent="0.3">
      <c r="P341338" s="83"/>
    </row>
    <row r="341339" spans="16:16" x14ac:dyDescent="0.3">
      <c r="P341339" s="83"/>
    </row>
    <row r="341340" spans="16:16" x14ac:dyDescent="0.3">
      <c r="P341340" s="83"/>
    </row>
    <row r="341341" spans="16:16" x14ac:dyDescent="0.3">
      <c r="P341341" s="83"/>
    </row>
    <row r="341342" spans="16:16" x14ac:dyDescent="0.3">
      <c r="P341342" s="83"/>
    </row>
    <row r="341343" spans="16:16" x14ac:dyDescent="0.3">
      <c r="P341343" s="83"/>
    </row>
    <row r="341344" spans="16:16" x14ac:dyDescent="0.3">
      <c r="P341344" s="83"/>
    </row>
    <row r="341345" spans="16:16" x14ac:dyDescent="0.3">
      <c r="P341345" s="83"/>
    </row>
    <row r="341346" spans="16:16" x14ac:dyDescent="0.3">
      <c r="P341346" s="83"/>
    </row>
    <row r="341347" spans="16:16" x14ac:dyDescent="0.3">
      <c r="P341347" s="83"/>
    </row>
    <row r="341348" spans="16:16" x14ac:dyDescent="0.3">
      <c r="P341348" s="83"/>
    </row>
    <row r="341349" spans="16:16" x14ac:dyDescent="0.3">
      <c r="P341349" s="83"/>
    </row>
    <row r="341350" spans="16:16" x14ac:dyDescent="0.3">
      <c r="P341350" s="83"/>
    </row>
    <row r="341351" spans="16:16" x14ac:dyDescent="0.3">
      <c r="P341351" s="83"/>
    </row>
    <row r="341352" spans="16:16" x14ac:dyDescent="0.3">
      <c r="P341352" s="83"/>
    </row>
    <row r="341353" spans="16:16" x14ac:dyDescent="0.3">
      <c r="P341353" s="83"/>
    </row>
    <row r="341354" spans="16:16" x14ac:dyDescent="0.3">
      <c r="P341354" s="83"/>
    </row>
    <row r="341355" spans="16:16" x14ac:dyDescent="0.3">
      <c r="P341355" s="83"/>
    </row>
    <row r="341356" spans="16:16" x14ac:dyDescent="0.3">
      <c r="P341356" s="83"/>
    </row>
    <row r="341357" spans="16:16" x14ac:dyDescent="0.3">
      <c r="P341357" s="83"/>
    </row>
    <row r="341358" spans="16:16" x14ac:dyDescent="0.3">
      <c r="P341358" s="83"/>
    </row>
    <row r="341359" spans="16:16" x14ac:dyDescent="0.3">
      <c r="P341359" s="83"/>
    </row>
    <row r="341360" spans="16:16" x14ac:dyDescent="0.3">
      <c r="P341360" s="83"/>
    </row>
    <row r="341361" spans="16:16" x14ac:dyDescent="0.3">
      <c r="P341361" s="83"/>
    </row>
    <row r="341362" spans="16:16" x14ac:dyDescent="0.3">
      <c r="P341362" s="83"/>
    </row>
    <row r="341363" spans="16:16" x14ac:dyDescent="0.3">
      <c r="P341363" s="83"/>
    </row>
    <row r="341364" spans="16:16" x14ac:dyDescent="0.3">
      <c r="P341364" s="83"/>
    </row>
    <row r="341365" spans="16:16" x14ac:dyDescent="0.3">
      <c r="P341365" s="83"/>
    </row>
    <row r="341366" spans="16:16" x14ac:dyDescent="0.3">
      <c r="P341366" s="83"/>
    </row>
    <row r="341367" spans="16:16" x14ac:dyDescent="0.3">
      <c r="P341367" s="83"/>
    </row>
    <row r="341368" spans="16:16" x14ac:dyDescent="0.3">
      <c r="P341368" s="83"/>
    </row>
    <row r="341369" spans="16:16" x14ac:dyDescent="0.3">
      <c r="P341369" s="83"/>
    </row>
    <row r="341370" spans="16:16" x14ac:dyDescent="0.3">
      <c r="P341370" s="83"/>
    </row>
    <row r="341371" spans="16:16" x14ac:dyDescent="0.3">
      <c r="P341371" s="83"/>
    </row>
    <row r="341372" spans="16:16" x14ac:dyDescent="0.3">
      <c r="P341372" s="83"/>
    </row>
    <row r="341373" spans="16:16" x14ac:dyDescent="0.3">
      <c r="P341373" s="83"/>
    </row>
    <row r="341374" spans="16:16" x14ac:dyDescent="0.3">
      <c r="P341374" s="83"/>
    </row>
    <row r="341375" spans="16:16" x14ac:dyDescent="0.3">
      <c r="P341375" s="83"/>
    </row>
    <row r="341376" spans="16:16" x14ac:dyDescent="0.3">
      <c r="P341376" s="83"/>
    </row>
    <row r="341377" spans="16:16" x14ac:dyDescent="0.3">
      <c r="P341377" s="83"/>
    </row>
    <row r="341378" spans="16:16" x14ac:dyDescent="0.3">
      <c r="P341378" s="83"/>
    </row>
    <row r="341379" spans="16:16" x14ac:dyDescent="0.3">
      <c r="P341379" s="83"/>
    </row>
    <row r="341380" spans="16:16" x14ac:dyDescent="0.3">
      <c r="P341380" s="83"/>
    </row>
    <row r="341381" spans="16:16" x14ac:dyDescent="0.3">
      <c r="P341381" s="83"/>
    </row>
    <row r="341382" spans="16:16" x14ac:dyDescent="0.3">
      <c r="P341382" s="83"/>
    </row>
    <row r="341383" spans="16:16" x14ac:dyDescent="0.3">
      <c r="P341383" s="83"/>
    </row>
    <row r="341384" spans="16:16" x14ac:dyDescent="0.3">
      <c r="P341384" s="83"/>
    </row>
    <row r="341385" spans="16:16" x14ac:dyDescent="0.3">
      <c r="P341385" s="83"/>
    </row>
    <row r="341386" spans="16:16" x14ac:dyDescent="0.3">
      <c r="P341386" s="83"/>
    </row>
    <row r="341387" spans="16:16" x14ac:dyDescent="0.3">
      <c r="P341387" s="83"/>
    </row>
    <row r="341388" spans="16:16" x14ac:dyDescent="0.3">
      <c r="P341388" s="83"/>
    </row>
    <row r="341389" spans="16:16" x14ac:dyDescent="0.3">
      <c r="P341389" s="83"/>
    </row>
    <row r="341390" spans="16:16" x14ac:dyDescent="0.3">
      <c r="P341390" s="83"/>
    </row>
    <row r="341391" spans="16:16" x14ac:dyDescent="0.3">
      <c r="P341391" s="83"/>
    </row>
    <row r="341392" spans="16:16" x14ac:dyDescent="0.3">
      <c r="P341392" s="83"/>
    </row>
    <row r="341393" spans="16:16" x14ac:dyDescent="0.3">
      <c r="P341393" s="83"/>
    </row>
    <row r="341394" spans="16:16" x14ac:dyDescent="0.3">
      <c r="P341394" s="83"/>
    </row>
    <row r="341395" spans="16:16" x14ac:dyDescent="0.3">
      <c r="P341395" s="83"/>
    </row>
    <row r="341396" spans="16:16" x14ac:dyDescent="0.3">
      <c r="P341396" s="83"/>
    </row>
    <row r="341397" spans="16:16" x14ac:dyDescent="0.3">
      <c r="P341397" s="83"/>
    </row>
    <row r="341398" spans="16:16" x14ac:dyDescent="0.3">
      <c r="P341398" s="83"/>
    </row>
    <row r="341399" spans="16:16" x14ac:dyDescent="0.3">
      <c r="P341399" s="83"/>
    </row>
    <row r="341400" spans="16:16" x14ac:dyDescent="0.3">
      <c r="P341400" s="83"/>
    </row>
    <row r="341401" spans="16:16" x14ac:dyDescent="0.3">
      <c r="P341401" s="83"/>
    </row>
    <row r="341402" spans="16:16" x14ac:dyDescent="0.3">
      <c r="P341402" s="83"/>
    </row>
    <row r="341403" spans="16:16" x14ac:dyDescent="0.3">
      <c r="P341403" s="83"/>
    </row>
    <row r="341404" spans="16:16" x14ac:dyDescent="0.3">
      <c r="P341404" s="83"/>
    </row>
    <row r="341405" spans="16:16" x14ac:dyDescent="0.3">
      <c r="P341405" s="83"/>
    </row>
    <row r="341406" spans="16:16" x14ac:dyDescent="0.3">
      <c r="P341406" s="83"/>
    </row>
    <row r="341407" spans="16:16" x14ac:dyDescent="0.3">
      <c r="P341407" s="83"/>
    </row>
    <row r="341408" spans="16:16" x14ac:dyDescent="0.3">
      <c r="P341408" s="83"/>
    </row>
    <row r="341409" spans="16:16" x14ac:dyDescent="0.3">
      <c r="P341409" s="83"/>
    </row>
    <row r="341410" spans="16:16" x14ac:dyDescent="0.3">
      <c r="P341410" s="83"/>
    </row>
    <row r="341411" spans="16:16" x14ac:dyDescent="0.3">
      <c r="P341411" s="83"/>
    </row>
    <row r="341412" spans="16:16" x14ac:dyDescent="0.3">
      <c r="P341412" s="83"/>
    </row>
    <row r="341413" spans="16:16" x14ac:dyDescent="0.3">
      <c r="P341413" s="83"/>
    </row>
    <row r="341414" spans="16:16" x14ac:dyDescent="0.3">
      <c r="P341414" s="83"/>
    </row>
    <row r="341415" spans="16:16" x14ac:dyDescent="0.3">
      <c r="P341415" s="83"/>
    </row>
    <row r="341416" spans="16:16" x14ac:dyDescent="0.3">
      <c r="P341416" s="83"/>
    </row>
    <row r="341417" spans="16:16" x14ac:dyDescent="0.3">
      <c r="P341417" s="83"/>
    </row>
    <row r="341418" spans="16:16" x14ac:dyDescent="0.3">
      <c r="P341418" s="83"/>
    </row>
    <row r="341419" spans="16:16" x14ac:dyDescent="0.3">
      <c r="P341419" s="83"/>
    </row>
    <row r="341420" spans="16:16" x14ac:dyDescent="0.3">
      <c r="P341420" s="83"/>
    </row>
    <row r="341421" spans="16:16" x14ac:dyDescent="0.3">
      <c r="P341421" s="83"/>
    </row>
    <row r="341422" spans="16:16" x14ac:dyDescent="0.3">
      <c r="P341422" s="83"/>
    </row>
    <row r="341423" spans="16:16" x14ac:dyDescent="0.3">
      <c r="P341423" s="83"/>
    </row>
    <row r="341424" spans="16:16" x14ac:dyDescent="0.3">
      <c r="P341424" s="83"/>
    </row>
    <row r="341425" spans="16:16" x14ac:dyDescent="0.3">
      <c r="P341425" s="83"/>
    </row>
    <row r="341426" spans="16:16" x14ac:dyDescent="0.3">
      <c r="P341426" s="83"/>
    </row>
    <row r="341427" spans="16:16" x14ac:dyDescent="0.3">
      <c r="P341427" s="83"/>
    </row>
    <row r="341428" spans="16:16" x14ac:dyDescent="0.3">
      <c r="P341428" s="83"/>
    </row>
    <row r="341429" spans="16:16" x14ac:dyDescent="0.3">
      <c r="P341429" s="83"/>
    </row>
    <row r="341430" spans="16:16" x14ac:dyDescent="0.3">
      <c r="P341430" s="83"/>
    </row>
    <row r="341431" spans="16:16" x14ac:dyDescent="0.3">
      <c r="P341431" s="83"/>
    </row>
    <row r="341432" spans="16:16" x14ac:dyDescent="0.3">
      <c r="P341432" s="83"/>
    </row>
    <row r="341433" spans="16:16" x14ac:dyDescent="0.3">
      <c r="P341433" s="83"/>
    </row>
    <row r="341434" spans="16:16" x14ac:dyDescent="0.3">
      <c r="P341434" s="83"/>
    </row>
    <row r="341435" spans="16:16" x14ac:dyDescent="0.3">
      <c r="P341435" s="83"/>
    </row>
    <row r="341436" spans="16:16" x14ac:dyDescent="0.3">
      <c r="P341436" s="83"/>
    </row>
    <row r="341437" spans="16:16" x14ac:dyDescent="0.3">
      <c r="P341437" s="83"/>
    </row>
    <row r="341438" spans="16:16" x14ac:dyDescent="0.3">
      <c r="P341438" s="83"/>
    </row>
    <row r="341439" spans="16:16" x14ac:dyDescent="0.3">
      <c r="P341439" s="83"/>
    </row>
    <row r="341440" spans="16:16" x14ac:dyDescent="0.3">
      <c r="P341440" s="83"/>
    </row>
    <row r="341441" spans="16:16" x14ac:dyDescent="0.3">
      <c r="P341441" s="83"/>
    </row>
    <row r="341442" spans="16:16" x14ac:dyDescent="0.3">
      <c r="P341442" s="83"/>
    </row>
    <row r="341443" spans="16:16" x14ac:dyDescent="0.3">
      <c r="P341443" s="83"/>
    </row>
    <row r="341444" spans="16:16" x14ac:dyDescent="0.3">
      <c r="P341444" s="83"/>
    </row>
    <row r="341445" spans="16:16" x14ac:dyDescent="0.3">
      <c r="P341445" s="83"/>
    </row>
    <row r="341446" spans="16:16" x14ac:dyDescent="0.3">
      <c r="P341446" s="83"/>
    </row>
    <row r="341447" spans="16:16" x14ac:dyDescent="0.3">
      <c r="P341447" s="83"/>
    </row>
    <row r="341448" spans="16:16" x14ac:dyDescent="0.3">
      <c r="P341448" s="83"/>
    </row>
    <row r="341449" spans="16:16" x14ac:dyDescent="0.3">
      <c r="P341449" s="83"/>
    </row>
    <row r="341450" spans="16:16" x14ac:dyDescent="0.3">
      <c r="P341450" s="83"/>
    </row>
    <row r="341451" spans="16:16" x14ac:dyDescent="0.3">
      <c r="P341451" s="83"/>
    </row>
    <row r="341452" spans="16:16" x14ac:dyDescent="0.3">
      <c r="P341452" s="83"/>
    </row>
    <row r="341453" spans="16:16" x14ac:dyDescent="0.3">
      <c r="P341453" s="83"/>
    </row>
    <row r="341454" spans="16:16" x14ac:dyDescent="0.3">
      <c r="P341454" s="83"/>
    </row>
    <row r="341455" spans="16:16" x14ac:dyDescent="0.3">
      <c r="P341455" s="83"/>
    </row>
    <row r="341456" spans="16:16" x14ac:dyDescent="0.3">
      <c r="P341456" s="83"/>
    </row>
    <row r="341457" spans="16:16" x14ac:dyDescent="0.3">
      <c r="P341457" s="83"/>
    </row>
    <row r="341458" spans="16:16" x14ac:dyDescent="0.3">
      <c r="P341458" s="83"/>
    </row>
    <row r="341459" spans="16:16" x14ac:dyDescent="0.3">
      <c r="P341459" s="83"/>
    </row>
    <row r="341460" spans="16:16" x14ac:dyDescent="0.3">
      <c r="P341460" s="83"/>
    </row>
    <row r="341461" spans="16:16" x14ac:dyDescent="0.3">
      <c r="P341461" s="83"/>
    </row>
    <row r="341462" spans="16:16" x14ac:dyDescent="0.3">
      <c r="P341462" s="83"/>
    </row>
    <row r="341463" spans="16:16" x14ac:dyDescent="0.3">
      <c r="P341463" s="83"/>
    </row>
    <row r="341464" spans="16:16" x14ac:dyDescent="0.3">
      <c r="P341464" s="83"/>
    </row>
    <row r="341465" spans="16:16" x14ac:dyDescent="0.3">
      <c r="P341465" s="83"/>
    </row>
    <row r="341466" spans="16:16" x14ac:dyDescent="0.3">
      <c r="P341466" s="83"/>
    </row>
    <row r="341467" spans="16:16" x14ac:dyDescent="0.3">
      <c r="P341467" s="83"/>
    </row>
    <row r="341468" spans="16:16" x14ac:dyDescent="0.3">
      <c r="P341468" s="83"/>
    </row>
    <row r="341469" spans="16:16" x14ac:dyDescent="0.3">
      <c r="P341469" s="83"/>
    </row>
    <row r="341470" spans="16:16" x14ac:dyDescent="0.3">
      <c r="P341470" s="83"/>
    </row>
    <row r="341471" spans="16:16" x14ac:dyDescent="0.3">
      <c r="P341471" s="83"/>
    </row>
    <row r="341472" spans="16:16" x14ac:dyDescent="0.3">
      <c r="P341472" s="83"/>
    </row>
    <row r="341473" spans="16:16" x14ac:dyDescent="0.3">
      <c r="P341473" s="83"/>
    </row>
    <row r="341474" spans="16:16" x14ac:dyDescent="0.3">
      <c r="P341474" s="83"/>
    </row>
    <row r="341475" spans="16:16" x14ac:dyDescent="0.3">
      <c r="P341475" s="83"/>
    </row>
    <row r="341476" spans="16:16" x14ac:dyDescent="0.3">
      <c r="P341476" s="83"/>
    </row>
    <row r="341477" spans="16:16" x14ac:dyDescent="0.3">
      <c r="P341477" s="83"/>
    </row>
    <row r="341478" spans="16:16" x14ac:dyDescent="0.3">
      <c r="P341478" s="83"/>
    </row>
    <row r="341479" spans="16:16" x14ac:dyDescent="0.3">
      <c r="P341479" s="83"/>
    </row>
    <row r="341480" spans="16:16" x14ac:dyDescent="0.3">
      <c r="P341480" s="83"/>
    </row>
    <row r="341481" spans="16:16" x14ac:dyDescent="0.3">
      <c r="P341481" s="83"/>
    </row>
    <row r="341482" spans="16:16" x14ac:dyDescent="0.3">
      <c r="P341482" s="83"/>
    </row>
    <row r="341483" spans="16:16" x14ac:dyDescent="0.3">
      <c r="P341483" s="83"/>
    </row>
    <row r="341484" spans="16:16" x14ac:dyDescent="0.3">
      <c r="P341484" s="83"/>
    </row>
    <row r="341485" spans="16:16" x14ac:dyDescent="0.3">
      <c r="P341485" s="83"/>
    </row>
    <row r="341486" spans="16:16" x14ac:dyDescent="0.3">
      <c r="P341486" s="83"/>
    </row>
    <row r="341487" spans="16:16" x14ac:dyDescent="0.3">
      <c r="P341487" s="83"/>
    </row>
    <row r="341488" spans="16:16" x14ac:dyDescent="0.3">
      <c r="P341488" s="83"/>
    </row>
    <row r="341489" spans="16:16" x14ac:dyDescent="0.3">
      <c r="P341489" s="83"/>
    </row>
    <row r="341490" spans="16:16" x14ac:dyDescent="0.3">
      <c r="P341490" s="83"/>
    </row>
    <row r="341491" spans="16:16" x14ac:dyDescent="0.3">
      <c r="P341491" s="83"/>
    </row>
    <row r="341492" spans="16:16" x14ac:dyDescent="0.3">
      <c r="P341492" s="83"/>
    </row>
    <row r="341493" spans="16:16" x14ac:dyDescent="0.3">
      <c r="P341493" s="83"/>
    </row>
    <row r="341494" spans="16:16" x14ac:dyDescent="0.3">
      <c r="P341494" s="83"/>
    </row>
    <row r="341495" spans="16:16" x14ac:dyDescent="0.3">
      <c r="P341495" s="83"/>
    </row>
    <row r="341496" spans="16:16" x14ac:dyDescent="0.3">
      <c r="P341496" s="83"/>
    </row>
    <row r="341497" spans="16:16" x14ac:dyDescent="0.3">
      <c r="P341497" s="83"/>
    </row>
    <row r="341498" spans="16:16" x14ac:dyDescent="0.3">
      <c r="P341498" s="83"/>
    </row>
    <row r="341499" spans="16:16" x14ac:dyDescent="0.3">
      <c r="P341499" s="83"/>
    </row>
    <row r="341500" spans="16:16" x14ac:dyDescent="0.3">
      <c r="P341500" s="83"/>
    </row>
    <row r="341501" spans="16:16" x14ac:dyDescent="0.3">
      <c r="P341501" s="83"/>
    </row>
    <row r="341502" spans="16:16" x14ac:dyDescent="0.3">
      <c r="P341502" s="83"/>
    </row>
    <row r="341503" spans="16:16" x14ac:dyDescent="0.3">
      <c r="P341503" s="83"/>
    </row>
    <row r="341504" spans="16:16" x14ac:dyDescent="0.3">
      <c r="P341504" s="83"/>
    </row>
    <row r="341505" spans="16:16" x14ac:dyDescent="0.3">
      <c r="P341505" s="83"/>
    </row>
    <row r="341506" spans="16:16" x14ac:dyDescent="0.3">
      <c r="P341506" s="83"/>
    </row>
    <row r="341507" spans="16:16" x14ac:dyDescent="0.3">
      <c r="P341507" s="83"/>
    </row>
    <row r="341508" spans="16:16" x14ac:dyDescent="0.3">
      <c r="P341508" s="83"/>
    </row>
    <row r="341509" spans="16:16" x14ac:dyDescent="0.3">
      <c r="P341509" s="83"/>
    </row>
    <row r="341510" spans="16:16" x14ac:dyDescent="0.3">
      <c r="P341510" s="83"/>
    </row>
    <row r="341511" spans="16:16" x14ac:dyDescent="0.3">
      <c r="P341511" s="83"/>
    </row>
    <row r="341512" spans="16:16" x14ac:dyDescent="0.3">
      <c r="P341512" s="83"/>
    </row>
    <row r="341513" spans="16:16" x14ac:dyDescent="0.3">
      <c r="P341513" s="83"/>
    </row>
    <row r="341514" spans="16:16" x14ac:dyDescent="0.3">
      <c r="P341514" s="83"/>
    </row>
    <row r="341515" spans="16:16" x14ac:dyDescent="0.3">
      <c r="P341515" s="83"/>
    </row>
    <row r="341516" spans="16:16" x14ac:dyDescent="0.3">
      <c r="P341516" s="83"/>
    </row>
    <row r="341517" spans="16:16" x14ac:dyDescent="0.3">
      <c r="P341517" s="83"/>
    </row>
    <row r="341518" spans="16:16" x14ac:dyDescent="0.3">
      <c r="P341518" s="83"/>
    </row>
    <row r="341519" spans="16:16" x14ac:dyDescent="0.3">
      <c r="P341519" s="83"/>
    </row>
    <row r="341520" spans="16:16" x14ac:dyDescent="0.3">
      <c r="P341520" s="83"/>
    </row>
    <row r="341521" spans="16:16" x14ac:dyDescent="0.3">
      <c r="P341521" s="83"/>
    </row>
    <row r="341522" spans="16:16" x14ac:dyDescent="0.3">
      <c r="P341522" s="83"/>
    </row>
    <row r="341523" spans="16:16" x14ac:dyDescent="0.3">
      <c r="P341523" s="83"/>
    </row>
    <row r="341524" spans="16:16" x14ac:dyDescent="0.3">
      <c r="P341524" s="83"/>
    </row>
    <row r="341525" spans="16:16" x14ac:dyDescent="0.3">
      <c r="P341525" s="83"/>
    </row>
    <row r="341526" spans="16:16" x14ac:dyDescent="0.3">
      <c r="P341526" s="83"/>
    </row>
    <row r="341527" spans="16:16" x14ac:dyDescent="0.3">
      <c r="P341527" s="83"/>
    </row>
    <row r="341528" spans="16:16" x14ac:dyDescent="0.3">
      <c r="P341528" s="83"/>
    </row>
    <row r="341529" spans="16:16" x14ac:dyDescent="0.3">
      <c r="P341529" s="83"/>
    </row>
    <row r="341530" spans="16:16" x14ac:dyDescent="0.3">
      <c r="P341530" s="83"/>
    </row>
    <row r="341531" spans="16:16" x14ac:dyDescent="0.3">
      <c r="P341531" s="83"/>
    </row>
    <row r="341532" spans="16:16" x14ac:dyDescent="0.3">
      <c r="P341532" s="83"/>
    </row>
    <row r="341533" spans="16:16" x14ac:dyDescent="0.3">
      <c r="P341533" s="83"/>
    </row>
    <row r="341534" spans="16:16" x14ac:dyDescent="0.3">
      <c r="P341534" s="83"/>
    </row>
    <row r="341535" spans="16:16" x14ac:dyDescent="0.3">
      <c r="P341535" s="83"/>
    </row>
    <row r="341536" spans="16:16" x14ac:dyDescent="0.3">
      <c r="P341536" s="83"/>
    </row>
    <row r="341537" spans="16:16" x14ac:dyDescent="0.3">
      <c r="P341537" s="83"/>
    </row>
    <row r="341538" spans="16:16" x14ac:dyDescent="0.3">
      <c r="P341538" s="83"/>
    </row>
    <row r="341539" spans="16:16" x14ac:dyDescent="0.3">
      <c r="P341539" s="83"/>
    </row>
    <row r="341540" spans="16:16" x14ac:dyDescent="0.3">
      <c r="P341540" s="83"/>
    </row>
    <row r="341541" spans="16:16" x14ac:dyDescent="0.3">
      <c r="P341541" s="83"/>
    </row>
    <row r="341542" spans="16:16" x14ac:dyDescent="0.3">
      <c r="P341542" s="83"/>
    </row>
    <row r="341543" spans="16:16" x14ac:dyDescent="0.3">
      <c r="P341543" s="83"/>
    </row>
    <row r="341544" spans="16:16" x14ac:dyDescent="0.3">
      <c r="P341544" s="83"/>
    </row>
    <row r="341545" spans="16:16" x14ac:dyDescent="0.3">
      <c r="P341545" s="83"/>
    </row>
    <row r="341546" spans="16:16" x14ac:dyDescent="0.3">
      <c r="P341546" s="83"/>
    </row>
    <row r="341547" spans="16:16" x14ac:dyDescent="0.3">
      <c r="P341547" s="83"/>
    </row>
    <row r="341548" spans="16:16" x14ac:dyDescent="0.3">
      <c r="P341548" s="83"/>
    </row>
    <row r="341549" spans="16:16" x14ac:dyDescent="0.3">
      <c r="P341549" s="83"/>
    </row>
    <row r="341550" spans="16:16" x14ac:dyDescent="0.3">
      <c r="P341550" s="83"/>
    </row>
    <row r="341551" spans="16:16" x14ac:dyDescent="0.3">
      <c r="P341551" s="83"/>
    </row>
    <row r="341552" spans="16:16" x14ac:dyDescent="0.3">
      <c r="P341552" s="83"/>
    </row>
    <row r="341553" spans="16:16" x14ac:dyDescent="0.3">
      <c r="P341553" s="83"/>
    </row>
    <row r="341554" spans="16:16" x14ac:dyDescent="0.3">
      <c r="P341554" s="83"/>
    </row>
    <row r="341555" spans="16:16" x14ac:dyDescent="0.3">
      <c r="P341555" s="83"/>
    </row>
    <row r="341556" spans="16:16" x14ac:dyDescent="0.3">
      <c r="P341556" s="83"/>
    </row>
    <row r="341557" spans="16:16" x14ac:dyDescent="0.3">
      <c r="P341557" s="83"/>
    </row>
    <row r="341558" spans="16:16" x14ac:dyDescent="0.3">
      <c r="P341558" s="83"/>
    </row>
    <row r="341559" spans="16:16" x14ac:dyDescent="0.3">
      <c r="P341559" s="83"/>
    </row>
    <row r="341560" spans="16:16" x14ac:dyDescent="0.3">
      <c r="P341560" s="83"/>
    </row>
    <row r="341561" spans="16:16" x14ac:dyDescent="0.3">
      <c r="P341561" s="83"/>
    </row>
    <row r="341562" spans="16:16" x14ac:dyDescent="0.3">
      <c r="P341562" s="83"/>
    </row>
    <row r="341563" spans="16:16" x14ac:dyDescent="0.3">
      <c r="P341563" s="83"/>
    </row>
    <row r="341564" spans="16:16" x14ac:dyDescent="0.3">
      <c r="P341564" s="83"/>
    </row>
    <row r="341565" spans="16:16" x14ac:dyDescent="0.3">
      <c r="P341565" s="83"/>
    </row>
    <row r="341566" spans="16:16" x14ac:dyDescent="0.3">
      <c r="P341566" s="83"/>
    </row>
    <row r="341567" spans="16:16" x14ac:dyDescent="0.3">
      <c r="P341567" s="83"/>
    </row>
    <row r="341568" spans="16:16" x14ac:dyDescent="0.3">
      <c r="P341568" s="83"/>
    </row>
    <row r="341569" spans="16:16" x14ac:dyDescent="0.3">
      <c r="P341569" s="83"/>
    </row>
    <row r="341570" spans="16:16" x14ac:dyDescent="0.3">
      <c r="P341570" s="83"/>
    </row>
    <row r="341571" spans="16:16" x14ac:dyDescent="0.3">
      <c r="P341571" s="83"/>
    </row>
    <row r="341572" spans="16:16" x14ac:dyDescent="0.3">
      <c r="P341572" s="83"/>
    </row>
    <row r="341573" spans="16:16" x14ac:dyDescent="0.3">
      <c r="P341573" s="83"/>
    </row>
    <row r="341574" spans="16:16" x14ac:dyDescent="0.3">
      <c r="P341574" s="83"/>
    </row>
    <row r="341575" spans="16:16" x14ac:dyDescent="0.3">
      <c r="P341575" s="83"/>
    </row>
    <row r="341576" spans="16:16" x14ac:dyDescent="0.3">
      <c r="P341576" s="83"/>
    </row>
    <row r="341577" spans="16:16" x14ac:dyDescent="0.3">
      <c r="P341577" s="83"/>
    </row>
    <row r="341578" spans="16:16" x14ac:dyDescent="0.3">
      <c r="P341578" s="83"/>
    </row>
    <row r="341579" spans="16:16" x14ac:dyDescent="0.3">
      <c r="P341579" s="83"/>
    </row>
    <row r="341580" spans="16:16" x14ac:dyDescent="0.3">
      <c r="P341580" s="83"/>
    </row>
    <row r="341581" spans="16:16" x14ac:dyDescent="0.3">
      <c r="P341581" s="83"/>
    </row>
    <row r="341582" spans="16:16" x14ac:dyDescent="0.3">
      <c r="P341582" s="83"/>
    </row>
    <row r="341583" spans="16:16" x14ac:dyDescent="0.3">
      <c r="P341583" s="83"/>
    </row>
    <row r="341584" spans="16:16" x14ac:dyDescent="0.3">
      <c r="P341584" s="83"/>
    </row>
    <row r="341585" spans="16:16" x14ac:dyDescent="0.3">
      <c r="P341585" s="83"/>
    </row>
    <row r="341586" spans="16:16" x14ac:dyDescent="0.3">
      <c r="P341586" s="83"/>
    </row>
    <row r="341587" spans="16:16" x14ac:dyDescent="0.3">
      <c r="P341587" s="83"/>
    </row>
    <row r="341588" spans="16:16" x14ac:dyDescent="0.3">
      <c r="P341588" s="83"/>
    </row>
    <row r="341589" spans="16:16" x14ac:dyDescent="0.3">
      <c r="P341589" s="83"/>
    </row>
    <row r="341590" spans="16:16" x14ac:dyDescent="0.3">
      <c r="P341590" s="83"/>
    </row>
    <row r="341591" spans="16:16" x14ac:dyDescent="0.3">
      <c r="P341591" s="83"/>
    </row>
    <row r="341592" spans="16:16" x14ac:dyDescent="0.3">
      <c r="P341592" s="83"/>
    </row>
    <row r="341593" spans="16:16" x14ac:dyDescent="0.3">
      <c r="P341593" s="83"/>
    </row>
    <row r="341594" spans="16:16" x14ac:dyDescent="0.3">
      <c r="P341594" s="83"/>
    </row>
    <row r="341595" spans="16:16" x14ac:dyDescent="0.3">
      <c r="P341595" s="83"/>
    </row>
    <row r="341596" spans="16:16" x14ac:dyDescent="0.3">
      <c r="P341596" s="83"/>
    </row>
    <row r="341597" spans="16:16" x14ac:dyDescent="0.3">
      <c r="P341597" s="83"/>
    </row>
    <row r="341598" spans="16:16" x14ac:dyDescent="0.3">
      <c r="P341598" s="83"/>
    </row>
    <row r="341599" spans="16:16" x14ac:dyDescent="0.3">
      <c r="P341599" s="83"/>
    </row>
    <row r="341600" spans="16:16" x14ac:dyDescent="0.3">
      <c r="P341600" s="83"/>
    </row>
    <row r="341601" spans="16:16" x14ac:dyDescent="0.3">
      <c r="P341601" s="83"/>
    </row>
    <row r="341602" spans="16:16" x14ac:dyDescent="0.3">
      <c r="P341602" s="83"/>
    </row>
    <row r="341603" spans="16:16" x14ac:dyDescent="0.3">
      <c r="P341603" s="83"/>
    </row>
    <row r="341604" spans="16:16" x14ac:dyDescent="0.3">
      <c r="P341604" s="83"/>
    </row>
    <row r="341605" spans="16:16" x14ac:dyDescent="0.3">
      <c r="P341605" s="83"/>
    </row>
    <row r="341606" spans="16:16" x14ac:dyDescent="0.3">
      <c r="P341606" s="83"/>
    </row>
    <row r="341607" spans="16:16" x14ac:dyDescent="0.3">
      <c r="P341607" s="83"/>
    </row>
    <row r="341608" spans="16:16" x14ac:dyDescent="0.3">
      <c r="P341608" s="83"/>
    </row>
    <row r="341609" spans="16:16" x14ac:dyDescent="0.3">
      <c r="P341609" s="83"/>
    </row>
    <row r="341610" spans="16:16" x14ac:dyDescent="0.3">
      <c r="P341610" s="83"/>
    </row>
    <row r="341611" spans="16:16" x14ac:dyDescent="0.3">
      <c r="P341611" s="83"/>
    </row>
    <row r="341612" spans="16:16" x14ac:dyDescent="0.3">
      <c r="P341612" s="83"/>
    </row>
    <row r="341613" spans="16:16" x14ac:dyDescent="0.3">
      <c r="P341613" s="83"/>
    </row>
    <row r="341614" spans="16:16" x14ac:dyDescent="0.3">
      <c r="P341614" s="83"/>
    </row>
    <row r="341615" spans="16:16" x14ac:dyDescent="0.3">
      <c r="P341615" s="83"/>
    </row>
    <row r="341616" spans="16:16" x14ac:dyDescent="0.3">
      <c r="P341616" s="83"/>
    </row>
    <row r="341617" spans="16:16" x14ac:dyDescent="0.3">
      <c r="P341617" s="83"/>
    </row>
    <row r="341618" spans="16:16" x14ac:dyDescent="0.3">
      <c r="P341618" s="83"/>
    </row>
    <row r="341619" spans="16:16" x14ac:dyDescent="0.3">
      <c r="P341619" s="83"/>
    </row>
    <row r="341620" spans="16:16" x14ac:dyDescent="0.3">
      <c r="P341620" s="83"/>
    </row>
    <row r="341621" spans="16:16" x14ac:dyDescent="0.3">
      <c r="P341621" s="83"/>
    </row>
    <row r="341622" spans="16:16" x14ac:dyDescent="0.3">
      <c r="P341622" s="83"/>
    </row>
    <row r="341623" spans="16:16" x14ac:dyDescent="0.3">
      <c r="P341623" s="83"/>
    </row>
    <row r="341624" spans="16:16" x14ac:dyDescent="0.3">
      <c r="P341624" s="83"/>
    </row>
    <row r="341625" spans="16:16" x14ac:dyDescent="0.3">
      <c r="P341625" s="83"/>
    </row>
    <row r="341626" spans="16:16" x14ac:dyDescent="0.3">
      <c r="P341626" s="83"/>
    </row>
    <row r="341627" spans="16:16" x14ac:dyDescent="0.3">
      <c r="P341627" s="83"/>
    </row>
    <row r="341628" spans="16:16" x14ac:dyDescent="0.3">
      <c r="P341628" s="83"/>
    </row>
    <row r="341629" spans="16:16" x14ac:dyDescent="0.3">
      <c r="P341629" s="83"/>
    </row>
    <row r="341630" spans="16:16" x14ac:dyDescent="0.3">
      <c r="P341630" s="83"/>
    </row>
    <row r="341631" spans="16:16" x14ac:dyDescent="0.3">
      <c r="P341631" s="83"/>
    </row>
    <row r="341632" spans="16:16" x14ac:dyDescent="0.3">
      <c r="P341632" s="83"/>
    </row>
    <row r="341633" spans="16:16" x14ac:dyDescent="0.3">
      <c r="P341633" s="83"/>
    </row>
    <row r="341634" spans="16:16" x14ac:dyDescent="0.3">
      <c r="P341634" s="83"/>
    </row>
    <row r="341635" spans="16:16" x14ac:dyDescent="0.3">
      <c r="P341635" s="83"/>
    </row>
    <row r="341636" spans="16:16" x14ac:dyDescent="0.3">
      <c r="P341636" s="83"/>
    </row>
    <row r="341637" spans="16:16" x14ac:dyDescent="0.3">
      <c r="P341637" s="83"/>
    </row>
    <row r="341638" spans="16:16" x14ac:dyDescent="0.3">
      <c r="P341638" s="83"/>
    </row>
    <row r="341639" spans="16:16" x14ac:dyDescent="0.3">
      <c r="P341639" s="83"/>
    </row>
    <row r="341640" spans="16:16" x14ac:dyDescent="0.3">
      <c r="P341640" s="83"/>
    </row>
    <row r="341641" spans="16:16" x14ac:dyDescent="0.3">
      <c r="P341641" s="83"/>
    </row>
    <row r="341642" spans="16:16" x14ac:dyDescent="0.3">
      <c r="P341642" s="83"/>
    </row>
    <row r="341643" spans="16:16" x14ac:dyDescent="0.3">
      <c r="P341643" s="83"/>
    </row>
    <row r="341644" spans="16:16" x14ac:dyDescent="0.3">
      <c r="P341644" s="83"/>
    </row>
    <row r="341645" spans="16:16" x14ac:dyDescent="0.3">
      <c r="P341645" s="83"/>
    </row>
    <row r="341646" spans="16:16" x14ac:dyDescent="0.3">
      <c r="P341646" s="83"/>
    </row>
    <row r="341647" spans="16:16" x14ac:dyDescent="0.3">
      <c r="P341647" s="83"/>
    </row>
    <row r="341648" spans="16:16" x14ac:dyDescent="0.3">
      <c r="P341648" s="83"/>
    </row>
    <row r="341649" spans="16:16" x14ac:dyDescent="0.3">
      <c r="P341649" s="83"/>
    </row>
    <row r="341650" spans="16:16" x14ac:dyDescent="0.3">
      <c r="P341650" s="83"/>
    </row>
    <row r="341651" spans="16:16" x14ac:dyDescent="0.3">
      <c r="P341651" s="83"/>
    </row>
    <row r="341652" spans="16:16" x14ac:dyDescent="0.3">
      <c r="P341652" s="83"/>
    </row>
    <row r="341653" spans="16:16" x14ac:dyDescent="0.3">
      <c r="P341653" s="83"/>
    </row>
    <row r="341654" spans="16:16" x14ac:dyDescent="0.3">
      <c r="P341654" s="83"/>
    </row>
    <row r="341655" spans="16:16" x14ac:dyDescent="0.3">
      <c r="P341655" s="83"/>
    </row>
    <row r="341656" spans="16:16" x14ac:dyDescent="0.3">
      <c r="P341656" s="83"/>
    </row>
    <row r="341657" spans="16:16" x14ac:dyDescent="0.3">
      <c r="P341657" s="83"/>
    </row>
    <row r="341658" spans="16:16" x14ac:dyDescent="0.3">
      <c r="P341658" s="83"/>
    </row>
    <row r="341659" spans="16:16" x14ac:dyDescent="0.3">
      <c r="P341659" s="83"/>
    </row>
    <row r="341660" spans="16:16" x14ac:dyDescent="0.3">
      <c r="P341660" s="83"/>
    </row>
    <row r="341661" spans="16:16" x14ac:dyDescent="0.3">
      <c r="P341661" s="83"/>
    </row>
    <row r="341662" spans="16:16" x14ac:dyDescent="0.3">
      <c r="P341662" s="83"/>
    </row>
    <row r="341663" spans="16:16" x14ac:dyDescent="0.3">
      <c r="P341663" s="83"/>
    </row>
    <row r="341664" spans="16:16" x14ac:dyDescent="0.3">
      <c r="P341664" s="83"/>
    </row>
    <row r="341665" spans="16:16" x14ac:dyDescent="0.3">
      <c r="P341665" s="83"/>
    </row>
    <row r="341666" spans="16:16" x14ac:dyDescent="0.3">
      <c r="P341666" s="83"/>
    </row>
    <row r="341667" spans="16:16" x14ac:dyDescent="0.3">
      <c r="P341667" s="83"/>
    </row>
    <row r="341668" spans="16:16" x14ac:dyDescent="0.3">
      <c r="P341668" s="83"/>
    </row>
    <row r="341669" spans="16:16" x14ac:dyDescent="0.3">
      <c r="P341669" s="83"/>
    </row>
    <row r="341670" spans="16:16" x14ac:dyDescent="0.3">
      <c r="P341670" s="83"/>
    </row>
    <row r="341671" spans="16:16" x14ac:dyDescent="0.3">
      <c r="P341671" s="83"/>
    </row>
    <row r="341672" spans="16:16" x14ac:dyDescent="0.3">
      <c r="P341672" s="83"/>
    </row>
    <row r="341673" spans="16:16" x14ac:dyDescent="0.3">
      <c r="P341673" s="83"/>
    </row>
    <row r="341674" spans="16:16" x14ac:dyDescent="0.3">
      <c r="P341674" s="83"/>
    </row>
    <row r="341675" spans="16:16" x14ac:dyDescent="0.3">
      <c r="P341675" s="83"/>
    </row>
    <row r="341676" spans="16:16" x14ac:dyDescent="0.3">
      <c r="P341676" s="83"/>
    </row>
    <row r="341677" spans="16:16" x14ac:dyDescent="0.3">
      <c r="P341677" s="83"/>
    </row>
    <row r="341678" spans="16:16" x14ac:dyDescent="0.3">
      <c r="P341678" s="83"/>
    </row>
    <row r="341679" spans="16:16" x14ac:dyDescent="0.3">
      <c r="P341679" s="83"/>
    </row>
    <row r="341680" spans="16:16" x14ac:dyDescent="0.3">
      <c r="P341680" s="83"/>
    </row>
    <row r="341681" spans="16:16" x14ac:dyDescent="0.3">
      <c r="P341681" s="83"/>
    </row>
    <row r="341682" spans="16:16" x14ac:dyDescent="0.3">
      <c r="P341682" s="83"/>
    </row>
    <row r="341683" spans="16:16" x14ac:dyDescent="0.3">
      <c r="P341683" s="83"/>
    </row>
    <row r="341684" spans="16:16" x14ac:dyDescent="0.3">
      <c r="P341684" s="83"/>
    </row>
    <row r="341685" spans="16:16" x14ac:dyDescent="0.3">
      <c r="P341685" s="83"/>
    </row>
    <row r="341686" spans="16:16" x14ac:dyDescent="0.3">
      <c r="P341686" s="83"/>
    </row>
    <row r="341687" spans="16:16" x14ac:dyDescent="0.3">
      <c r="P341687" s="83"/>
    </row>
    <row r="341688" spans="16:16" x14ac:dyDescent="0.3">
      <c r="P341688" s="83"/>
    </row>
    <row r="341689" spans="16:16" x14ac:dyDescent="0.3">
      <c r="P341689" s="83"/>
    </row>
    <row r="341690" spans="16:16" x14ac:dyDescent="0.3">
      <c r="P341690" s="83"/>
    </row>
    <row r="341691" spans="16:16" x14ac:dyDescent="0.3">
      <c r="P341691" s="83"/>
    </row>
    <row r="341692" spans="16:16" x14ac:dyDescent="0.3">
      <c r="P341692" s="83"/>
    </row>
    <row r="341693" spans="16:16" x14ac:dyDescent="0.3">
      <c r="P341693" s="83"/>
    </row>
    <row r="341694" spans="16:16" x14ac:dyDescent="0.3">
      <c r="P341694" s="83"/>
    </row>
    <row r="341695" spans="16:16" x14ac:dyDescent="0.3">
      <c r="P341695" s="83"/>
    </row>
    <row r="341696" spans="16:16" x14ac:dyDescent="0.3">
      <c r="P341696" s="83"/>
    </row>
    <row r="341697" spans="16:16" x14ac:dyDescent="0.3">
      <c r="P341697" s="83"/>
    </row>
    <row r="341698" spans="16:16" x14ac:dyDescent="0.3">
      <c r="P341698" s="83"/>
    </row>
    <row r="341699" spans="16:16" x14ac:dyDescent="0.3">
      <c r="P341699" s="83"/>
    </row>
    <row r="341700" spans="16:16" x14ac:dyDescent="0.3">
      <c r="P341700" s="83"/>
    </row>
    <row r="341701" spans="16:16" x14ac:dyDescent="0.3">
      <c r="P341701" s="83"/>
    </row>
    <row r="341702" spans="16:16" x14ac:dyDescent="0.3">
      <c r="P341702" s="83"/>
    </row>
    <row r="341703" spans="16:16" x14ac:dyDescent="0.3">
      <c r="P341703" s="83"/>
    </row>
    <row r="341704" spans="16:16" x14ac:dyDescent="0.3">
      <c r="P341704" s="83"/>
    </row>
    <row r="341705" spans="16:16" x14ac:dyDescent="0.3">
      <c r="P341705" s="83"/>
    </row>
    <row r="341706" spans="16:16" x14ac:dyDescent="0.3">
      <c r="P341706" s="83"/>
    </row>
    <row r="341707" spans="16:16" x14ac:dyDescent="0.3">
      <c r="P341707" s="83"/>
    </row>
    <row r="341708" spans="16:16" x14ac:dyDescent="0.3">
      <c r="P341708" s="83"/>
    </row>
    <row r="341709" spans="16:16" x14ac:dyDescent="0.3">
      <c r="P341709" s="83"/>
    </row>
    <row r="341710" spans="16:16" x14ac:dyDescent="0.3">
      <c r="P341710" s="83"/>
    </row>
    <row r="341711" spans="16:16" x14ac:dyDescent="0.3">
      <c r="P341711" s="83"/>
    </row>
    <row r="341712" spans="16:16" x14ac:dyDescent="0.3">
      <c r="P341712" s="83"/>
    </row>
    <row r="341713" spans="16:16" x14ac:dyDescent="0.3">
      <c r="P341713" s="83"/>
    </row>
    <row r="341714" spans="16:16" x14ac:dyDescent="0.3">
      <c r="P341714" s="83"/>
    </row>
    <row r="341715" spans="16:16" x14ac:dyDescent="0.3">
      <c r="P341715" s="83"/>
    </row>
    <row r="341716" spans="16:16" x14ac:dyDescent="0.3">
      <c r="P341716" s="83"/>
    </row>
    <row r="341717" spans="16:16" x14ac:dyDescent="0.3">
      <c r="P341717" s="83"/>
    </row>
    <row r="341718" spans="16:16" x14ac:dyDescent="0.3">
      <c r="P341718" s="83"/>
    </row>
    <row r="341719" spans="16:16" x14ac:dyDescent="0.3">
      <c r="P341719" s="83"/>
    </row>
    <row r="341720" spans="16:16" x14ac:dyDescent="0.3">
      <c r="P341720" s="83"/>
    </row>
    <row r="341721" spans="16:16" x14ac:dyDescent="0.3">
      <c r="P341721" s="83"/>
    </row>
    <row r="341722" spans="16:16" x14ac:dyDescent="0.3">
      <c r="P341722" s="83"/>
    </row>
    <row r="341723" spans="16:16" x14ac:dyDescent="0.3">
      <c r="P341723" s="83"/>
    </row>
    <row r="341724" spans="16:16" x14ac:dyDescent="0.3">
      <c r="P341724" s="83"/>
    </row>
    <row r="341725" spans="16:16" x14ac:dyDescent="0.3">
      <c r="P341725" s="83"/>
    </row>
    <row r="341726" spans="16:16" x14ac:dyDescent="0.3">
      <c r="P341726" s="83"/>
    </row>
    <row r="341727" spans="16:16" x14ac:dyDescent="0.3">
      <c r="P341727" s="83"/>
    </row>
    <row r="341728" spans="16:16" x14ac:dyDescent="0.3">
      <c r="P341728" s="83"/>
    </row>
    <row r="341729" spans="16:16" x14ac:dyDescent="0.3">
      <c r="P341729" s="83"/>
    </row>
    <row r="341730" spans="16:16" x14ac:dyDescent="0.3">
      <c r="P341730" s="83"/>
    </row>
    <row r="341731" spans="16:16" x14ac:dyDescent="0.3">
      <c r="P341731" s="83"/>
    </row>
    <row r="341732" spans="16:16" x14ac:dyDescent="0.3">
      <c r="P341732" s="83"/>
    </row>
    <row r="341733" spans="16:16" x14ac:dyDescent="0.3">
      <c r="P341733" s="83"/>
    </row>
    <row r="341734" spans="16:16" x14ac:dyDescent="0.3">
      <c r="P341734" s="83"/>
    </row>
    <row r="341735" spans="16:16" x14ac:dyDescent="0.3">
      <c r="P341735" s="83"/>
    </row>
    <row r="341736" spans="16:16" x14ac:dyDescent="0.3">
      <c r="P341736" s="83"/>
    </row>
    <row r="341737" spans="16:16" x14ac:dyDescent="0.3">
      <c r="P341737" s="83"/>
    </row>
    <row r="341738" spans="16:16" x14ac:dyDescent="0.3">
      <c r="P341738" s="83"/>
    </row>
    <row r="341739" spans="16:16" x14ac:dyDescent="0.3">
      <c r="P341739" s="83"/>
    </row>
    <row r="341740" spans="16:16" x14ac:dyDescent="0.3">
      <c r="P341740" s="83"/>
    </row>
    <row r="341741" spans="16:16" x14ac:dyDescent="0.3">
      <c r="P341741" s="83"/>
    </row>
    <row r="341742" spans="16:16" x14ac:dyDescent="0.3">
      <c r="P341742" s="83"/>
    </row>
    <row r="341743" spans="16:16" x14ac:dyDescent="0.3">
      <c r="P341743" s="83"/>
    </row>
    <row r="341744" spans="16:16" x14ac:dyDescent="0.3">
      <c r="P341744" s="83"/>
    </row>
    <row r="341745" spans="16:16" x14ac:dyDescent="0.3">
      <c r="P341745" s="83"/>
    </row>
    <row r="341746" spans="16:16" x14ac:dyDescent="0.3">
      <c r="P341746" s="83"/>
    </row>
    <row r="341747" spans="16:16" x14ac:dyDescent="0.3">
      <c r="P341747" s="83"/>
    </row>
    <row r="341748" spans="16:16" x14ac:dyDescent="0.3">
      <c r="P341748" s="83"/>
    </row>
    <row r="341749" spans="16:16" x14ac:dyDescent="0.3">
      <c r="P341749" s="83"/>
    </row>
    <row r="341750" spans="16:16" x14ac:dyDescent="0.3">
      <c r="P341750" s="83"/>
    </row>
    <row r="341751" spans="16:16" x14ac:dyDescent="0.3">
      <c r="P341751" s="83"/>
    </row>
    <row r="341752" spans="16:16" x14ac:dyDescent="0.3">
      <c r="P341752" s="83"/>
    </row>
    <row r="341753" spans="16:16" x14ac:dyDescent="0.3">
      <c r="P341753" s="83"/>
    </row>
    <row r="341754" spans="16:16" x14ac:dyDescent="0.3">
      <c r="P341754" s="83"/>
    </row>
    <row r="341755" spans="16:16" x14ac:dyDescent="0.3">
      <c r="P341755" s="83"/>
    </row>
    <row r="341756" spans="16:16" x14ac:dyDescent="0.3">
      <c r="P341756" s="83"/>
    </row>
    <row r="341757" spans="16:16" x14ac:dyDescent="0.3">
      <c r="P341757" s="83"/>
    </row>
    <row r="341758" spans="16:16" x14ac:dyDescent="0.3">
      <c r="P341758" s="83"/>
    </row>
    <row r="341759" spans="16:16" x14ac:dyDescent="0.3">
      <c r="P341759" s="83"/>
    </row>
    <row r="341760" spans="16:16" x14ac:dyDescent="0.3">
      <c r="P341760" s="83"/>
    </row>
    <row r="341761" spans="16:16" x14ac:dyDescent="0.3">
      <c r="P341761" s="83"/>
    </row>
    <row r="341762" spans="16:16" x14ac:dyDescent="0.3">
      <c r="P341762" s="83"/>
    </row>
    <row r="341763" spans="16:16" x14ac:dyDescent="0.3">
      <c r="P341763" s="83"/>
    </row>
    <row r="341764" spans="16:16" x14ac:dyDescent="0.3">
      <c r="P341764" s="83"/>
    </row>
    <row r="341765" spans="16:16" x14ac:dyDescent="0.3">
      <c r="P341765" s="83"/>
    </row>
    <row r="341766" spans="16:16" x14ac:dyDescent="0.3">
      <c r="P341766" s="83"/>
    </row>
    <row r="341767" spans="16:16" x14ac:dyDescent="0.3">
      <c r="P341767" s="83"/>
    </row>
    <row r="341768" spans="16:16" x14ac:dyDescent="0.3">
      <c r="P341768" s="83"/>
    </row>
    <row r="341769" spans="16:16" x14ac:dyDescent="0.3">
      <c r="P341769" s="83"/>
    </row>
    <row r="341770" spans="16:16" x14ac:dyDescent="0.3">
      <c r="P341770" s="83"/>
    </row>
    <row r="341771" spans="16:16" x14ac:dyDescent="0.3">
      <c r="P341771" s="83"/>
    </row>
    <row r="341772" spans="16:16" x14ac:dyDescent="0.3">
      <c r="P341772" s="83"/>
    </row>
    <row r="341773" spans="16:16" x14ac:dyDescent="0.3">
      <c r="P341773" s="83"/>
    </row>
    <row r="341774" spans="16:16" x14ac:dyDescent="0.3">
      <c r="P341774" s="83"/>
    </row>
    <row r="341775" spans="16:16" x14ac:dyDescent="0.3">
      <c r="P341775" s="83"/>
    </row>
    <row r="341776" spans="16:16" x14ac:dyDescent="0.3">
      <c r="P341776" s="83"/>
    </row>
    <row r="341777" spans="16:16" x14ac:dyDescent="0.3">
      <c r="P341777" s="83"/>
    </row>
    <row r="341778" spans="16:16" x14ac:dyDescent="0.3">
      <c r="P341778" s="83"/>
    </row>
    <row r="341779" spans="16:16" x14ac:dyDescent="0.3">
      <c r="P341779" s="83"/>
    </row>
    <row r="341780" spans="16:16" x14ac:dyDescent="0.3">
      <c r="P341780" s="83"/>
    </row>
    <row r="341781" spans="16:16" x14ac:dyDescent="0.3">
      <c r="P341781" s="83"/>
    </row>
    <row r="341782" spans="16:16" x14ac:dyDescent="0.3">
      <c r="P341782" s="83"/>
    </row>
    <row r="341783" spans="16:16" x14ac:dyDescent="0.3">
      <c r="P341783" s="83"/>
    </row>
    <row r="341784" spans="16:16" x14ac:dyDescent="0.3">
      <c r="P341784" s="83"/>
    </row>
    <row r="341785" spans="16:16" x14ac:dyDescent="0.3">
      <c r="P341785" s="83"/>
    </row>
    <row r="341786" spans="16:16" x14ac:dyDescent="0.3">
      <c r="P341786" s="83"/>
    </row>
    <row r="341787" spans="16:16" x14ac:dyDescent="0.3">
      <c r="P341787" s="83"/>
    </row>
    <row r="341788" spans="16:16" x14ac:dyDescent="0.3">
      <c r="P341788" s="83"/>
    </row>
    <row r="341789" spans="16:16" x14ac:dyDescent="0.3">
      <c r="P341789" s="83"/>
    </row>
    <row r="341790" spans="16:16" x14ac:dyDescent="0.3">
      <c r="P341790" s="83"/>
    </row>
    <row r="341791" spans="16:16" x14ac:dyDescent="0.3">
      <c r="P341791" s="83"/>
    </row>
    <row r="341792" spans="16:16" x14ac:dyDescent="0.3">
      <c r="P341792" s="83"/>
    </row>
    <row r="341793" spans="16:16" x14ac:dyDescent="0.3">
      <c r="P341793" s="83"/>
    </row>
    <row r="341794" spans="16:16" x14ac:dyDescent="0.3">
      <c r="P341794" s="83"/>
    </row>
    <row r="341795" spans="16:16" x14ac:dyDescent="0.3">
      <c r="P341795" s="83"/>
    </row>
    <row r="341796" spans="16:16" x14ac:dyDescent="0.3">
      <c r="P341796" s="83"/>
    </row>
    <row r="341797" spans="16:16" x14ac:dyDescent="0.3">
      <c r="P341797" s="83"/>
    </row>
    <row r="341798" spans="16:16" x14ac:dyDescent="0.3">
      <c r="P341798" s="83"/>
    </row>
    <row r="341799" spans="16:16" x14ac:dyDescent="0.3">
      <c r="P341799" s="83"/>
    </row>
    <row r="341800" spans="16:16" x14ac:dyDescent="0.3">
      <c r="P341800" s="83"/>
    </row>
    <row r="341801" spans="16:16" x14ac:dyDescent="0.3">
      <c r="P341801" s="83"/>
    </row>
    <row r="341802" spans="16:16" x14ac:dyDescent="0.3">
      <c r="P341802" s="83"/>
    </row>
    <row r="341803" spans="16:16" x14ac:dyDescent="0.3">
      <c r="P341803" s="83"/>
    </row>
    <row r="341804" spans="16:16" x14ac:dyDescent="0.3">
      <c r="P341804" s="83"/>
    </row>
    <row r="341805" spans="16:16" x14ac:dyDescent="0.3">
      <c r="P341805" s="83"/>
    </row>
    <row r="341806" spans="16:16" x14ac:dyDescent="0.3">
      <c r="P341806" s="83"/>
    </row>
    <row r="341807" spans="16:16" x14ac:dyDescent="0.3">
      <c r="P341807" s="83"/>
    </row>
    <row r="341808" spans="16:16" x14ac:dyDescent="0.3">
      <c r="P341808" s="83"/>
    </row>
    <row r="341809" spans="16:16" x14ac:dyDescent="0.3">
      <c r="P341809" s="83"/>
    </row>
    <row r="341810" spans="16:16" x14ac:dyDescent="0.3">
      <c r="P341810" s="83"/>
    </row>
    <row r="341811" spans="16:16" x14ac:dyDescent="0.3">
      <c r="P341811" s="83"/>
    </row>
    <row r="341812" spans="16:16" x14ac:dyDescent="0.3">
      <c r="P341812" s="83"/>
    </row>
    <row r="341813" spans="16:16" x14ac:dyDescent="0.3">
      <c r="P341813" s="83"/>
    </row>
    <row r="341814" spans="16:16" x14ac:dyDescent="0.3">
      <c r="P341814" s="83"/>
    </row>
    <row r="341815" spans="16:16" x14ac:dyDescent="0.3">
      <c r="P341815" s="83"/>
    </row>
    <row r="341816" spans="16:16" x14ac:dyDescent="0.3">
      <c r="P341816" s="83"/>
    </row>
    <row r="341817" spans="16:16" x14ac:dyDescent="0.3">
      <c r="P341817" s="83"/>
    </row>
    <row r="341818" spans="16:16" x14ac:dyDescent="0.3">
      <c r="P341818" s="83"/>
    </row>
    <row r="341819" spans="16:16" x14ac:dyDescent="0.3">
      <c r="P341819" s="83"/>
    </row>
    <row r="341820" spans="16:16" x14ac:dyDescent="0.3">
      <c r="P341820" s="83"/>
    </row>
    <row r="341821" spans="16:16" x14ac:dyDescent="0.3">
      <c r="P341821" s="83"/>
    </row>
    <row r="341822" spans="16:16" x14ac:dyDescent="0.3">
      <c r="P341822" s="83"/>
    </row>
    <row r="341823" spans="16:16" x14ac:dyDescent="0.3">
      <c r="P341823" s="83"/>
    </row>
    <row r="341824" spans="16:16" x14ac:dyDescent="0.3">
      <c r="P341824" s="83"/>
    </row>
    <row r="341825" spans="16:16" x14ac:dyDescent="0.3">
      <c r="P341825" s="83"/>
    </row>
    <row r="341826" spans="16:16" x14ac:dyDescent="0.3">
      <c r="P341826" s="83"/>
    </row>
    <row r="341827" spans="16:16" x14ac:dyDescent="0.3">
      <c r="P341827" s="83"/>
    </row>
    <row r="341828" spans="16:16" x14ac:dyDescent="0.3">
      <c r="P341828" s="83"/>
    </row>
    <row r="341829" spans="16:16" x14ac:dyDescent="0.3">
      <c r="P341829" s="83"/>
    </row>
    <row r="341830" spans="16:16" x14ac:dyDescent="0.3">
      <c r="P341830" s="83"/>
    </row>
    <row r="341831" spans="16:16" x14ac:dyDescent="0.3">
      <c r="P341831" s="83"/>
    </row>
    <row r="341832" spans="16:16" x14ac:dyDescent="0.3">
      <c r="P341832" s="83"/>
    </row>
    <row r="341833" spans="16:16" x14ac:dyDescent="0.3">
      <c r="P341833" s="83"/>
    </row>
    <row r="341834" spans="16:16" x14ac:dyDescent="0.3">
      <c r="P341834" s="83"/>
    </row>
    <row r="341835" spans="16:16" x14ac:dyDescent="0.3">
      <c r="P341835" s="83"/>
    </row>
    <row r="341836" spans="16:16" x14ac:dyDescent="0.3">
      <c r="P341836" s="83"/>
    </row>
    <row r="341837" spans="16:16" x14ac:dyDescent="0.3">
      <c r="P341837" s="83"/>
    </row>
    <row r="341838" spans="16:16" x14ac:dyDescent="0.3">
      <c r="P341838" s="83"/>
    </row>
    <row r="341839" spans="16:16" x14ac:dyDescent="0.3">
      <c r="P341839" s="83"/>
    </row>
    <row r="341840" spans="16:16" x14ac:dyDescent="0.3">
      <c r="P341840" s="83"/>
    </row>
    <row r="341841" spans="16:16" x14ac:dyDescent="0.3">
      <c r="P341841" s="83"/>
    </row>
    <row r="341842" spans="16:16" x14ac:dyDescent="0.3">
      <c r="P341842" s="83"/>
    </row>
    <row r="341843" spans="16:16" x14ac:dyDescent="0.3">
      <c r="P341843" s="83"/>
    </row>
    <row r="341844" spans="16:16" x14ac:dyDescent="0.3">
      <c r="P341844" s="83"/>
    </row>
    <row r="341845" spans="16:16" x14ac:dyDescent="0.3">
      <c r="P341845" s="83"/>
    </row>
    <row r="341846" spans="16:16" x14ac:dyDescent="0.3">
      <c r="P341846" s="83"/>
    </row>
    <row r="341847" spans="16:16" x14ac:dyDescent="0.3">
      <c r="P341847" s="83"/>
    </row>
    <row r="341848" spans="16:16" x14ac:dyDescent="0.3">
      <c r="P341848" s="83"/>
    </row>
    <row r="341849" spans="16:16" x14ac:dyDescent="0.3">
      <c r="P341849" s="83"/>
    </row>
    <row r="341850" spans="16:16" x14ac:dyDescent="0.3">
      <c r="P341850" s="83"/>
    </row>
    <row r="341851" spans="16:16" x14ac:dyDescent="0.3">
      <c r="P341851" s="83"/>
    </row>
    <row r="341852" spans="16:16" x14ac:dyDescent="0.3">
      <c r="P341852" s="83"/>
    </row>
    <row r="341853" spans="16:16" x14ac:dyDescent="0.3">
      <c r="P341853" s="83"/>
    </row>
    <row r="341854" spans="16:16" x14ac:dyDescent="0.3">
      <c r="P341854" s="83"/>
    </row>
    <row r="341855" spans="16:16" x14ac:dyDescent="0.3">
      <c r="P341855" s="83"/>
    </row>
    <row r="341856" spans="16:16" x14ac:dyDescent="0.3">
      <c r="P341856" s="83"/>
    </row>
    <row r="341857" spans="16:16" x14ac:dyDescent="0.3">
      <c r="P341857" s="83"/>
    </row>
    <row r="341858" spans="16:16" x14ac:dyDescent="0.3">
      <c r="P341858" s="83"/>
    </row>
    <row r="341859" spans="16:16" x14ac:dyDescent="0.3">
      <c r="P341859" s="83"/>
    </row>
    <row r="341860" spans="16:16" x14ac:dyDescent="0.3">
      <c r="P341860" s="83"/>
    </row>
    <row r="341861" spans="16:16" x14ac:dyDescent="0.3">
      <c r="P341861" s="83"/>
    </row>
    <row r="341862" spans="16:16" x14ac:dyDescent="0.3">
      <c r="P341862" s="83"/>
    </row>
    <row r="341863" spans="16:16" x14ac:dyDescent="0.3">
      <c r="P341863" s="83"/>
    </row>
    <row r="341864" spans="16:16" x14ac:dyDescent="0.3">
      <c r="P341864" s="83"/>
    </row>
    <row r="341865" spans="16:16" x14ac:dyDescent="0.3">
      <c r="P341865" s="83"/>
    </row>
    <row r="341866" spans="16:16" x14ac:dyDescent="0.3">
      <c r="P341866" s="83"/>
    </row>
    <row r="341867" spans="16:16" x14ac:dyDescent="0.3">
      <c r="P341867" s="83"/>
    </row>
    <row r="341868" spans="16:16" x14ac:dyDescent="0.3">
      <c r="P341868" s="83"/>
    </row>
    <row r="341869" spans="16:16" x14ac:dyDescent="0.3">
      <c r="P341869" s="83"/>
    </row>
    <row r="341870" spans="16:16" x14ac:dyDescent="0.3">
      <c r="P341870" s="83"/>
    </row>
    <row r="341871" spans="16:16" x14ac:dyDescent="0.3">
      <c r="P341871" s="83"/>
    </row>
    <row r="341872" spans="16:16" x14ac:dyDescent="0.3">
      <c r="P341872" s="83"/>
    </row>
    <row r="341873" spans="16:16" x14ac:dyDescent="0.3">
      <c r="P341873" s="83"/>
    </row>
    <row r="341874" spans="16:16" x14ac:dyDescent="0.3">
      <c r="P341874" s="83"/>
    </row>
    <row r="341875" spans="16:16" x14ac:dyDescent="0.3">
      <c r="P341875" s="83"/>
    </row>
    <row r="341876" spans="16:16" x14ac:dyDescent="0.3">
      <c r="P341876" s="83"/>
    </row>
    <row r="341877" spans="16:16" x14ac:dyDescent="0.3">
      <c r="P341877" s="83"/>
    </row>
    <row r="341878" spans="16:16" x14ac:dyDescent="0.3">
      <c r="P341878" s="83"/>
    </row>
    <row r="341879" spans="16:16" x14ac:dyDescent="0.3">
      <c r="P341879" s="83"/>
    </row>
    <row r="341880" spans="16:16" x14ac:dyDescent="0.3">
      <c r="P341880" s="83"/>
    </row>
    <row r="341881" spans="16:16" x14ac:dyDescent="0.3">
      <c r="P341881" s="83"/>
    </row>
    <row r="341882" spans="16:16" x14ac:dyDescent="0.3">
      <c r="P341882" s="83"/>
    </row>
    <row r="341883" spans="16:16" x14ac:dyDescent="0.3">
      <c r="P341883" s="83"/>
    </row>
    <row r="341884" spans="16:16" x14ac:dyDescent="0.3">
      <c r="P341884" s="83"/>
    </row>
    <row r="341885" spans="16:16" x14ac:dyDescent="0.3">
      <c r="P341885" s="83"/>
    </row>
    <row r="341886" spans="16:16" x14ac:dyDescent="0.3">
      <c r="P341886" s="83"/>
    </row>
    <row r="341887" spans="16:16" x14ac:dyDescent="0.3">
      <c r="P341887" s="83"/>
    </row>
    <row r="341888" spans="16:16" x14ac:dyDescent="0.3">
      <c r="P341888" s="83"/>
    </row>
    <row r="341889" spans="16:16" x14ac:dyDescent="0.3">
      <c r="P341889" s="83"/>
    </row>
    <row r="341890" spans="16:16" x14ac:dyDescent="0.3">
      <c r="P341890" s="83"/>
    </row>
    <row r="341891" spans="16:16" x14ac:dyDescent="0.3">
      <c r="P341891" s="83"/>
    </row>
    <row r="341892" spans="16:16" x14ac:dyDescent="0.3">
      <c r="P341892" s="83"/>
    </row>
    <row r="341893" spans="16:16" x14ac:dyDescent="0.3">
      <c r="P341893" s="83"/>
    </row>
    <row r="341894" spans="16:16" x14ac:dyDescent="0.3">
      <c r="P341894" s="83"/>
    </row>
    <row r="341895" spans="16:16" x14ac:dyDescent="0.3">
      <c r="P341895" s="83"/>
    </row>
    <row r="341896" spans="16:16" x14ac:dyDescent="0.3">
      <c r="P341896" s="83"/>
    </row>
    <row r="341897" spans="16:16" x14ac:dyDescent="0.3">
      <c r="P341897" s="83"/>
    </row>
    <row r="341898" spans="16:16" x14ac:dyDescent="0.3">
      <c r="P341898" s="83"/>
    </row>
    <row r="341899" spans="16:16" x14ac:dyDescent="0.3">
      <c r="P341899" s="83"/>
    </row>
    <row r="341900" spans="16:16" x14ac:dyDescent="0.3">
      <c r="P341900" s="83"/>
    </row>
    <row r="341901" spans="16:16" x14ac:dyDescent="0.3">
      <c r="P341901" s="83"/>
    </row>
    <row r="341902" spans="16:16" x14ac:dyDescent="0.3">
      <c r="P341902" s="83"/>
    </row>
    <row r="341903" spans="16:16" x14ac:dyDescent="0.3">
      <c r="P341903" s="83"/>
    </row>
    <row r="341904" spans="16:16" x14ac:dyDescent="0.3">
      <c r="P341904" s="83"/>
    </row>
    <row r="341905" spans="16:16" x14ac:dyDescent="0.3">
      <c r="P341905" s="83"/>
    </row>
    <row r="341906" spans="16:16" x14ac:dyDescent="0.3">
      <c r="P341906" s="83"/>
    </row>
    <row r="341907" spans="16:16" x14ac:dyDescent="0.3">
      <c r="P341907" s="83"/>
    </row>
    <row r="341908" spans="16:16" x14ac:dyDescent="0.3">
      <c r="P341908" s="83"/>
    </row>
    <row r="341909" spans="16:16" x14ac:dyDescent="0.3">
      <c r="P341909" s="83"/>
    </row>
    <row r="341910" spans="16:16" x14ac:dyDescent="0.3">
      <c r="P341910" s="83"/>
    </row>
    <row r="341911" spans="16:16" x14ac:dyDescent="0.3">
      <c r="P341911" s="83"/>
    </row>
    <row r="341912" spans="16:16" x14ac:dyDescent="0.3">
      <c r="P341912" s="83"/>
    </row>
    <row r="341913" spans="16:16" x14ac:dyDescent="0.3">
      <c r="P341913" s="83"/>
    </row>
    <row r="341914" spans="16:16" x14ac:dyDescent="0.3">
      <c r="P341914" s="83"/>
    </row>
    <row r="341915" spans="16:16" x14ac:dyDescent="0.3">
      <c r="P341915" s="83"/>
    </row>
    <row r="341916" spans="16:16" x14ac:dyDescent="0.3">
      <c r="P341916" s="83"/>
    </row>
    <row r="341917" spans="16:16" x14ac:dyDescent="0.3">
      <c r="P341917" s="83"/>
    </row>
    <row r="341918" spans="16:16" x14ac:dyDescent="0.3">
      <c r="P341918" s="83"/>
    </row>
    <row r="341919" spans="16:16" x14ac:dyDescent="0.3">
      <c r="P341919" s="83"/>
    </row>
    <row r="341920" spans="16:16" x14ac:dyDescent="0.3">
      <c r="P341920" s="83"/>
    </row>
    <row r="341921" spans="16:16" x14ac:dyDescent="0.3">
      <c r="P341921" s="83"/>
    </row>
    <row r="341922" spans="16:16" x14ac:dyDescent="0.3">
      <c r="P341922" s="83"/>
    </row>
    <row r="341923" spans="16:16" x14ac:dyDescent="0.3">
      <c r="P341923" s="83"/>
    </row>
    <row r="341924" spans="16:16" x14ac:dyDescent="0.3">
      <c r="P341924" s="83"/>
    </row>
    <row r="341925" spans="16:16" x14ac:dyDescent="0.3">
      <c r="P341925" s="83"/>
    </row>
    <row r="341926" spans="16:16" x14ac:dyDescent="0.3">
      <c r="P341926" s="83"/>
    </row>
    <row r="341927" spans="16:16" x14ac:dyDescent="0.3">
      <c r="P341927" s="83"/>
    </row>
    <row r="341928" spans="16:16" x14ac:dyDescent="0.3">
      <c r="P341928" s="83"/>
    </row>
    <row r="341929" spans="16:16" x14ac:dyDescent="0.3">
      <c r="P341929" s="83"/>
    </row>
    <row r="341930" spans="16:16" x14ac:dyDescent="0.3">
      <c r="P341930" s="83"/>
    </row>
    <row r="341931" spans="16:16" x14ac:dyDescent="0.3">
      <c r="P341931" s="83"/>
    </row>
    <row r="341932" spans="16:16" x14ac:dyDescent="0.3">
      <c r="P341932" s="83"/>
    </row>
    <row r="341933" spans="16:16" x14ac:dyDescent="0.3">
      <c r="P341933" s="83"/>
    </row>
    <row r="341934" spans="16:16" x14ac:dyDescent="0.3">
      <c r="P341934" s="83"/>
    </row>
    <row r="341935" spans="16:16" x14ac:dyDescent="0.3">
      <c r="P341935" s="83"/>
    </row>
    <row r="341936" spans="16:16" x14ac:dyDescent="0.3">
      <c r="P341936" s="83"/>
    </row>
    <row r="341937" spans="16:16" x14ac:dyDescent="0.3">
      <c r="P341937" s="83"/>
    </row>
    <row r="341938" spans="16:16" x14ac:dyDescent="0.3">
      <c r="P341938" s="83"/>
    </row>
    <row r="341939" spans="16:16" x14ac:dyDescent="0.3">
      <c r="P341939" s="83"/>
    </row>
    <row r="341940" spans="16:16" x14ac:dyDescent="0.3">
      <c r="P341940" s="83"/>
    </row>
    <row r="341941" spans="16:16" x14ac:dyDescent="0.3">
      <c r="P341941" s="83"/>
    </row>
    <row r="341942" spans="16:16" x14ac:dyDescent="0.3">
      <c r="P341942" s="83"/>
    </row>
    <row r="341943" spans="16:16" x14ac:dyDescent="0.3">
      <c r="P341943" s="83"/>
    </row>
    <row r="341944" spans="16:16" x14ac:dyDescent="0.3">
      <c r="P341944" s="83"/>
    </row>
    <row r="341945" spans="16:16" x14ac:dyDescent="0.3">
      <c r="P341945" s="83"/>
    </row>
    <row r="341946" spans="16:16" x14ac:dyDescent="0.3">
      <c r="P341946" s="83"/>
    </row>
    <row r="341947" spans="16:16" x14ac:dyDescent="0.3">
      <c r="P341947" s="83"/>
    </row>
    <row r="341948" spans="16:16" x14ac:dyDescent="0.3">
      <c r="P341948" s="83"/>
    </row>
    <row r="341949" spans="16:16" x14ac:dyDescent="0.3">
      <c r="P341949" s="83"/>
    </row>
    <row r="341950" spans="16:16" x14ac:dyDescent="0.3">
      <c r="P341950" s="83"/>
    </row>
    <row r="341951" spans="16:16" x14ac:dyDescent="0.3">
      <c r="P341951" s="83"/>
    </row>
    <row r="341952" spans="16:16" x14ac:dyDescent="0.3">
      <c r="P341952" s="83"/>
    </row>
    <row r="341953" spans="16:16" x14ac:dyDescent="0.3">
      <c r="P341953" s="83"/>
    </row>
    <row r="341954" spans="16:16" x14ac:dyDescent="0.3">
      <c r="P341954" s="83"/>
    </row>
    <row r="341955" spans="16:16" x14ac:dyDescent="0.3">
      <c r="P341955" s="83"/>
    </row>
    <row r="341956" spans="16:16" x14ac:dyDescent="0.3">
      <c r="P341956" s="83"/>
    </row>
    <row r="341957" spans="16:16" x14ac:dyDescent="0.3">
      <c r="P341957" s="83"/>
    </row>
    <row r="341958" spans="16:16" x14ac:dyDescent="0.3">
      <c r="P341958" s="83"/>
    </row>
    <row r="341959" spans="16:16" x14ac:dyDescent="0.3">
      <c r="P341959" s="83"/>
    </row>
    <row r="341960" spans="16:16" x14ac:dyDescent="0.3">
      <c r="P341960" s="83"/>
    </row>
    <row r="341961" spans="16:16" x14ac:dyDescent="0.3">
      <c r="P341961" s="83"/>
    </row>
    <row r="341962" spans="16:16" x14ac:dyDescent="0.3">
      <c r="P341962" s="83"/>
    </row>
    <row r="341963" spans="16:16" x14ac:dyDescent="0.3">
      <c r="P341963" s="83"/>
    </row>
    <row r="341964" spans="16:16" x14ac:dyDescent="0.3">
      <c r="P341964" s="83"/>
    </row>
    <row r="341965" spans="16:16" x14ac:dyDescent="0.3">
      <c r="P341965" s="83"/>
    </row>
    <row r="341966" spans="16:16" x14ac:dyDescent="0.3">
      <c r="P341966" s="83"/>
    </row>
    <row r="341967" spans="16:16" x14ac:dyDescent="0.3">
      <c r="P341967" s="83"/>
    </row>
    <row r="341968" spans="16:16" x14ac:dyDescent="0.3">
      <c r="P341968" s="83"/>
    </row>
    <row r="341969" spans="16:16" x14ac:dyDescent="0.3">
      <c r="P341969" s="83"/>
    </row>
    <row r="341970" spans="16:16" x14ac:dyDescent="0.3">
      <c r="P341970" s="83"/>
    </row>
    <row r="341971" spans="16:16" x14ac:dyDescent="0.3">
      <c r="P341971" s="83"/>
    </row>
    <row r="341972" spans="16:16" x14ac:dyDescent="0.3">
      <c r="P341972" s="83"/>
    </row>
    <row r="341973" spans="16:16" x14ac:dyDescent="0.3">
      <c r="P341973" s="83"/>
    </row>
    <row r="341974" spans="16:16" x14ac:dyDescent="0.3">
      <c r="P341974" s="83"/>
    </row>
    <row r="341975" spans="16:16" x14ac:dyDescent="0.3">
      <c r="P341975" s="83"/>
    </row>
    <row r="341976" spans="16:16" x14ac:dyDescent="0.3">
      <c r="P341976" s="83"/>
    </row>
    <row r="341977" spans="16:16" x14ac:dyDescent="0.3">
      <c r="P341977" s="83"/>
    </row>
    <row r="341978" spans="16:16" x14ac:dyDescent="0.3">
      <c r="P341978" s="83"/>
    </row>
    <row r="341979" spans="16:16" x14ac:dyDescent="0.3">
      <c r="P341979" s="83"/>
    </row>
    <row r="341980" spans="16:16" x14ac:dyDescent="0.3">
      <c r="P341980" s="83"/>
    </row>
    <row r="341981" spans="16:16" x14ac:dyDescent="0.3">
      <c r="P341981" s="83"/>
    </row>
    <row r="341982" spans="16:16" x14ac:dyDescent="0.3">
      <c r="P341982" s="83"/>
    </row>
    <row r="341983" spans="16:16" x14ac:dyDescent="0.3">
      <c r="P341983" s="83"/>
    </row>
    <row r="341984" spans="16:16" x14ac:dyDescent="0.3">
      <c r="P341984" s="83"/>
    </row>
    <row r="341985" spans="16:16" x14ac:dyDescent="0.3">
      <c r="P341985" s="83"/>
    </row>
    <row r="341986" spans="16:16" x14ac:dyDescent="0.3">
      <c r="P341986" s="83"/>
    </row>
    <row r="341987" spans="16:16" x14ac:dyDescent="0.3">
      <c r="P341987" s="83"/>
    </row>
    <row r="341988" spans="16:16" x14ac:dyDescent="0.3">
      <c r="P341988" s="83"/>
    </row>
    <row r="341989" spans="16:16" x14ac:dyDescent="0.3">
      <c r="P341989" s="83"/>
    </row>
    <row r="341990" spans="16:16" x14ac:dyDescent="0.3">
      <c r="P341990" s="83"/>
    </row>
    <row r="341991" spans="16:16" x14ac:dyDescent="0.3">
      <c r="P341991" s="83"/>
    </row>
    <row r="341992" spans="16:16" x14ac:dyDescent="0.3">
      <c r="P341992" s="83"/>
    </row>
    <row r="341993" spans="16:16" x14ac:dyDescent="0.3">
      <c r="P341993" s="83"/>
    </row>
    <row r="341994" spans="16:16" x14ac:dyDescent="0.3">
      <c r="P341994" s="83"/>
    </row>
    <row r="341995" spans="16:16" x14ac:dyDescent="0.3">
      <c r="P341995" s="83"/>
    </row>
    <row r="341996" spans="16:16" x14ac:dyDescent="0.3">
      <c r="P341996" s="83"/>
    </row>
    <row r="341997" spans="16:16" x14ac:dyDescent="0.3">
      <c r="P341997" s="83"/>
    </row>
    <row r="341998" spans="16:16" x14ac:dyDescent="0.3">
      <c r="P341998" s="83"/>
    </row>
    <row r="341999" spans="16:16" x14ac:dyDescent="0.3">
      <c r="P341999" s="83"/>
    </row>
    <row r="342000" spans="16:16" x14ac:dyDescent="0.3">
      <c r="P342000" s="83"/>
    </row>
    <row r="342001" spans="16:16" x14ac:dyDescent="0.3">
      <c r="P342001" s="83"/>
    </row>
    <row r="342002" spans="16:16" x14ac:dyDescent="0.3">
      <c r="P342002" s="83"/>
    </row>
    <row r="342003" spans="16:16" x14ac:dyDescent="0.3">
      <c r="P342003" s="83"/>
    </row>
    <row r="342004" spans="16:16" x14ac:dyDescent="0.3">
      <c r="P342004" s="83"/>
    </row>
    <row r="342005" spans="16:16" x14ac:dyDescent="0.3">
      <c r="P342005" s="83"/>
    </row>
    <row r="342006" spans="16:16" x14ac:dyDescent="0.3">
      <c r="P342006" s="83"/>
    </row>
    <row r="342007" spans="16:16" x14ac:dyDescent="0.3">
      <c r="P342007" s="83"/>
    </row>
    <row r="342008" spans="16:16" x14ac:dyDescent="0.3">
      <c r="P342008" s="83"/>
    </row>
    <row r="342009" spans="16:16" x14ac:dyDescent="0.3">
      <c r="P342009" s="83"/>
    </row>
    <row r="342010" spans="16:16" x14ac:dyDescent="0.3">
      <c r="P342010" s="83"/>
    </row>
    <row r="342011" spans="16:16" x14ac:dyDescent="0.3">
      <c r="P342011" s="83"/>
    </row>
    <row r="342012" spans="16:16" x14ac:dyDescent="0.3">
      <c r="P342012" s="83"/>
    </row>
    <row r="342013" spans="16:16" x14ac:dyDescent="0.3">
      <c r="P342013" s="83"/>
    </row>
    <row r="342014" spans="16:16" x14ac:dyDescent="0.3">
      <c r="P342014" s="83"/>
    </row>
    <row r="342015" spans="16:16" x14ac:dyDescent="0.3">
      <c r="P342015" s="83"/>
    </row>
    <row r="342016" spans="16:16" x14ac:dyDescent="0.3">
      <c r="P342016" s="83"/>
    </row>
    <row r="342017" spans="16:16" x14ac:dyDescent="0.3">
      <c r="P342017" s="83"/>
    </row>
    <row r="342018" spans="16:16" x14ac:dyDescent="0.3">
      <c r="P342018" s="83"/>
    </row>
    <row r="342019" spans="16:16" x14ac:dyDescent="0.3">
      <c r="P342019" s="83"/>
    </row>
    <row r="342020" spans="16:16" x14ac:dyDescent="0.3">
      <c r="P342020" s="83"/>
    </row>
    <row r="342021" spans="16:16" x14ac:dyDescent="0.3">
      <c r="P342021" s="83"/>
    </row>
    <row r="342022" spans="16:16" x14ac:dyDescent="0.3">
      <c r="P342022" s="83"/>
    </row>
    <row r="342023" spans="16:16" x14ac:dyDescent="0.3">
      <c r="P342023" s="83"/>
    </row>
    <row r="342024" spans="16:16" x14ac:dyDescent="0.3">
      <c r="P342024" s="83"/>
    </row>
    <row r="342025" spans="16:16" x14ac:dyDescent="0.3">
      <c r="P342025" s="83"/>
    </row>
    <row r="342026" spans="16:16" x14ac:dyDescent="0.3">
      <c r="P342026" s="83"/>
    </row>
    <row r="342027" spans="16:16" x14ac:dyDescent="0.3">
      <c r="P342027" s="83"/>
    </row>
    <row r="342028" spans="16:16" x14ac:dyDescent="0.3">
      <c r="P342028" s="83"/>
    </row>
    <row r="342029" spans="16:16" x14ac:dyDescent="0.3">
      <c r="P342029" s="83"/>
    </row>
    <row r="342030" spans="16:16" x14ac:dyDescent="0.3">
      <c r="P342030" s="83"/>
    </row>
    <row r="342031" spans="16:16" x14ac:dyDescent="0.3">
      <c r="P342031" s="83"/>
    </row>
    <row r="342032" spans="16:16" x14ac:dyDescent="0.3">
      <c r="P342032" s="83"/>
    </row>
    <row r="342033" spans="16:16" x14ac:dyDescent="0.3">
      <c r="P342033" s="83"/>
    </row>
    <row r="342034" spans="16:16" x14ac:dyDescent="0.3">
      <c r="P342034" s="83"/>
    </row>
    <row r="342035" spans="16:16" x14ac:dyDescent="0.3">
      <c r="P342035" s="83"/>
    </row>
    <row r="342036" spans="16:16" x14ac:dyDescent="0.3">
      <c r="P342036" s="83"/>
    </row>
    <row r="342037" spans="16:16" x14ac:dyDescent="0.3">
      <c r="P342037" s="83"/>
    </row>
    <row r="342038" spans="16:16" x14ac:dyDescent="0.3">
      <c r="P342038" s="83"/>
    </row>
    <row r="342039" spans="16:16" x14ac:dyDescent="0.3">
      <c r="P342039" s="83"/>
    </row>
    <row r="342040" spans="16:16" x14ac:dyDescent="0.3">
      <c r="P342040" s="83"/>
    </row>
    <row r="342041" spans="16:16" x14ac:dyDescent="0.3">
      <c r="P342041" s="83"/>
    </row>
    <row r="342042" spans="16:16" x14ac:dyDescent="0.3">
      <c r="P342042" s="83"/>
    </row>
    <row r="342043" spans="16:16" x14ac:dyDescent="0.3">
      <c r="P342043" s="83"/>
    </row>
    <row r="342044" spans="16:16" x14ac:dyDescent="0.3">
      <c r="P342044" s="83"/>
    </row>
    <row r="342045" spans="16:16" x14ac:dyDescent="0.3">
      <c r="P342045" s="83"/>
    </row>
    <row r="342046" spans="16:16" x14ac:dyDescent="0.3">
      <c r="P342046" s="83"/>
    </row>
    <row r="342047" spans="16:16" x14ac:dyDescent="0.3">
      <c r="P342047" s="83"/>
    </row>
    <row r="342048" spans="16:16" x14ac:dyDescent="0.3">
      <c r="P342048" s="83"/>
    </row>
    <row r="342049" spans="16:16" x14ac:dyDescent="0.3">
      <c r="P342049" s="83"/>
    </row>
    <row r="342050" spans="16:16" x14ac:dyDescent="0.3">
      <c r="P342050" s="83"/>
    </row>
    <row r="342051" spans="16:16" x14ac:dyDescent="0.3">
      <c r="P342051" s="83"/>
    </row>
    <row r="342052" spans="16:16" x14ac:dyDescent="0.3">
      <c r="P342052" s="83"/>
    </row>
    <row r="342053" spans="16:16" x14ac:dyDescent="0.3">
      <c r="P342053" s="83"/>
    </row>
    <row r="342054" spans="16:16" x14ac:dyDescent="0.3">
      <c r="P342054" s="83"/>
    </row>
    <row r="342055" spans="16:16" x14ac:dyDescent="0.3">
      <c r="P342055" s="83"/>
    </row>
    <row r="342056" spans="16:16" x14ac:dyDescent="0.3">
      <c r="P342056" s="83"/>
    </row>
    <row r="342057" spans="16:16" x14ac:dyDescent="0.3">
      <c r="P342057" s="83"/>
    </row>
    <row r="342058" spans="16:16" x14ac:dyDescent="0.3">
      <c r="P342058" s="83"/>
    </row>
    <row r="342059" spans="16:16" x14ac:dyDescent="0.3">
      <c r="P342059" s="83"/>
    </row>
    <row r="342060" spans="16:16" x14ac:dyDescent="0.3">
      <c r="P342060" s="83"/>
    </row>
    <row r="342061" spans="16:16" x14ac:dyDescent="0.3">
      <c r="P342061" s="83"/>
    </row>
    <row r="342062" spans="16:16" x14ac:dyDescent="0.3">
      <c r="P342062" s="83"/>
    </row>
    <row r="342063" spans="16:16" x14ac:dyDescent="0.3">
      <c r="P342063" s="83"/>
    </row>
    <row r="342064" spans="16:16" x14ac:dyDescent="0.3">
      <c r="P342064" s="83"/>
    </row>
    <row r="342065" spans="16:16" x14ac:dyDescent="0.3">
      <c r="P342065" s="83"/>
    </row>
    <row r="342066" spans="16:16" x14ac:dyDescent="0.3">
      <c r="P342066" s="83"/>
    </row>
    <row r="342067" spans="16:16" x14ac:dyDescent="0.3">
      <c r="P342067" s="83"/>
    </row>
    <row r="342068" spans="16:16" x14ac:dyDescent="0.3">
      <c r="P342068" s="83"/>
    </row>
    <row r="342069" spans="16:16" x14ac:dyDescent="0.3">
      <c r="P342069" s="83"/>
    </row>
    <row r="342070" spans="16:16" x14ac:dyDescent="0.3">
      <c r="P342070" s="83"/>
    </row>
    <row r="342071" spans="16:16" x14ac:dyDescent="0.3">
      <c r="P342071" s="83"/>
    </row>
    <row r="342072" spans="16:16" x14ac:dyDescent="0.3">
      <c r="P342072" s="83"/>
    </row>
    <row r="342073" spans="16:16" x14ac:dyDescent="0.3">
      <c r="P342073" s="83"/>
    </row>
    <row r="342074" spans="16:16" x14ac:dyDescent="0.3">
      <c r="P342074" s="83"/>
    </row>
    <row r="342075" spans="16:16" x14ac:dyDescent="0.3">
      <c r="P342075" s="83"/>
    </row>
    <row r="342076" spans="16:16" x14ac:dyDescent="0.3">
      <c r="P342076" s="83"/>
    </row>
    <row r="342077" spans="16:16" x14ac:dyDescent="0.3">
      <c r="P342077" s="83"/>
    </row>
    <row r="342078" spans="16:16" x14ac:dyDescent="0.3">
      <c r="P342078" s="83"/>
    </row>
    <row r="342079" spans="16:16" x14ac:dyDescent="0.3">
      <c r="P342079" s="83"/>
    </row>
    <row r="342080" spans="16:16" x14ac:dyDescent="0.3">
      <c r="P342080" s="83"/>
    </row>
    <row r="342081" spans="16:16" x14ac:dyDescent="0.3">
      <c r="P342081" s="83"/>
    </row>
    <row r="342082" spans="16:16" x14ac:dyDescent="0.3">
      <c r="P342082" s="83"/>
    </row>
    <row r="342083" spans="16:16" x14ac:dyDescent="0.3">
      <c r="P342083" s="83"/>
    </row>
    <row r="342084" spans="16:16" x14ac:dyDescent="0.3">
      <c r="P342084" s="83"/>
    </row>
    <row r="342085" spans="16:16" x14ac:dyDescent="0.3">
      <c r="P342085" s="83"/>
    </row>
    <row r="342086" spans="16:16" x14ac:dyDescent="0.3">
      <c r="P342086" s="83"/>
    </row>
    <row r="342087" spans="16:16" x14ac:dyDescent="0.3">
      <c r="P342087" s="83"/>
    </row>
    <row r="342088" spans="16:16" x14ac:dyDescent="0.3">
      <c r="P342088" s="83"/>
    </row>
    <row r="342089" spans="16:16" x14ac:dyDescent="0.3">
      <c r="P342089" s="83"/>
    </row>
    <row r="342090" spans="16:16" x14ac:dyDescent="0.3">
      <c r="P342090" s="83"/>
    </row>
    <row r="342091" spans="16:16" x14ac:dyDescent="0.3">
      <c r="P342091" s="83"/>
    </row>
    <row r="342092" spans="16:16" x14ac:dyDescent="0.3">
      <c r="P342092" s="83"/>
    </row>
    <row r="342093" spans="16:16" x14ac:dyDescent="0.3">
      <c r="P342093" s="83"/>
    </row>
    <row r="342094" spans="16:16" x14ac:dyDescent="0.3">
      <c r="P342094" s="83"/>
    </row>
    <row r="342095" spans="16:16" x14ac:dyDescent="0.3">
      <c r="P342095" s="83"/>
    </row>
    <row r="342096" spans="16:16" x14ac:dyDescent="0.3">
      <c r="P342096" s="83"/>
    </row>
    <row r="342097" spans="16:16" x14ac:dyDescent="0.3">
      <c r="P342097" s="83"/>
    </row>
    <row r="342098" spans="16:16" x14ac:dyDescent="0.3">
      <c r="P342098" s="83"/>
    </row>
    <row r="342099" spans="16:16" x14ac:dyDescent="0.3">
      <c r="P342099" s="83"/>
    </row>
    <row r="342100" spans="16:16" x14ac:dyDescent="0.3">
      <c r="P342100" s="83"/>
    </row>
    <row r="342101" spans="16:16" x14ac:dyDescent="0.3">
      <c r="P342101" s="83"/>
    </row>
    <row r="342102" spans="16:16" x14ac:dyDescent="0.3">
      <c r="P342102" s="83"/>
    </row>
    <row r="342103" spans="16:16" x14ac:dyDescent="0.3">
      <c r="P342103" s="83"/>
    </row>
    <row r="342104" spans="16:16" x14ac:dyDescent="0.3">
      <c r="P342104" s="83"/>
    </row>
    <row r="342105" spans="16:16" x14ac:dyDescent="0.3">
      <c r="P342105" s="83"/>
    </row>
    <row r="342106" spans="16:16" x14ac:dyDescent="0.3">
      <c r="P342106" s="83"/>
    </row>
    <row r="342107" spans="16:16" x14ac:dyDescent="0.3">
      <c r="P342107" s="83"/>
    </row>
    <row r="342108" spans="16:16" x14ac:dyDescent="0.3">
      <c r="P342108" s="83"/>
    </row>
    <row r="342109" spans="16:16" x14ac:dyDescent="0.3">
      <c r="P342109" s="83"/>
    </row>
    <row r="342110" spans="16:16" x14ac:dyDescent="0.3">
      <c r="P342110" s="83"/>
    </row>
    <row r="342111" spans="16:16" x14ac:dyDescent="0.3">
      <c r="P342111" s="83"/>
    </row>
    <row r="342112" spans="16:16" x14ac:dyDescent="0.3">
      <c r="P342112" s="83"/>
    </row>
    <row r="342113" spans="16:16" x14ac:dyDescent="0.3">
      <c r="P342113" s="83"/>
    </row>
    <row r="342114" spans="16:16" x14ac:dyDescent="0.3">
      <c r="P342114" s="83"/>
    </row>
    <row r="342115" spans="16:16" x14ac:dyDescent="0.3">
      <c r="P342115" s="83"/>
    </row>
    <row r="342116" spans="16:16" x14ac:dyDescent="0.3">
      <c r="P342116" s="83"/>
    </row>
    <row r="342117" spans="16:16" x14ac:dyDescent="0.3">
      <c r="P342117" s="83"/>
    </row>
    <row r="342118" spans="16:16" x14ac:dyDescent="0.3">
      <c r="P342118" s="83"/>
    </row>
    <row r="342119" spans="16:16" x14ac:dyDescent="0.3">
      <c r="P342119" s="83"/>
    </row>
    <row r="342120" spans="16:16" x14ac:dyDescent="0.3">
      <c r="P342120" s="83"/>
    </row>
    <row r="342121" spans="16:16" x14ac:dyDescent="0.3">
      <c r="P342121" s="83"/>
    </row>
    <row r="342122" spans="16:16" x14ac:dyDescent="0.3">
      <c r="P342122" s="83"/>
    </row>
    <row r="342123" spans="16:16" x14ac:dyDescent="0.3">
      <c r="P342123" s="83"/>
    </row>
    <row r="342124" spans="16:16" x14ac:dyDescent="0.3">
      <c r="P342124" s="83"/>
    </row>
    <row r="342125" spans="16:16" x14ac:dyDescent="0.3">
      <c r="P342125" s="83"/>
    </row>
    <row r="342126" spans="16:16" x14ac:dyDescent="0.3">
      <c r="P342126" s="83"/>
    </row>
    <row r="342127" spans="16:16" x14ac:dyDescent="0.3">
      <c r="P342127" s="83"/>
    </row>
    <row r="342128" spans="16:16" x14ac:dyDescent="0.3">
      <c r="P342128" s="83"/>
    </row>
    <row r="342129" spans="16:16" x14ac:dyDescent="0.3">
      <c r="P342129" s="83"/>
    </row>
    <row r="342130" spans="16:16" x14ac:dyDescent="0.3">
      <c r="P342130" s="83"/>
    </row>
    <row r="342131" spans="16:16" x14ac:dyDescent="0.3">
      <c r="P342131" s="83"/>
    </row>
    <row r="342132" spans="16:16" x14ac:dyDescent="0.3">
      <c r="P342132" s="83"/>
    </row>
    <row r="342133" spans="16:16" x14ac:dyDescent="0.3">
      <c r="P342133" s="83"/>
    </row>
    <row r="342134" spans="16:16" x14ac:dyDescent="0.3">
      <c r="P342134" s="83"/>
    </row>
    <row r="342135" spans="16:16" x14ac:dyDescent="0.3">
      <c r="P342135" s="83"/>
    </row>
    <row r="342136" spans="16:16" x14ac:dyDescent="0.3">
      <c r="P342136" s="83"/>
    </row>
    <row r="342137" spans="16:16" x14ac:dyDescent="0.3">
      <c r="P342137" s="83"/>
    </row>
    <row r="342138" spans="16:16" x14ac:dyDescent="0.3">
      <c r="P342138" s="83"/>
    </row>
    <row r="342139" spans="16:16" x14ac:dyDescent="0.3">
      <c r="P342139" s="83"/>
    </row>
    <row r="342140" spans="16:16" x14ac:dyDescent="0.3">
      <c r="P342140" s="83"/>
    </row>
    <row r="342141" spans="16:16" x14ac:dyDescent="0.3">
      <c r="P342141" s="83"/>
    </row>
    <row r="342142" spans="16:16" x14ac:dyDescent="0.3">
      <c r="P342142" s="83"/>
    </row>
    <row r="342143" spans="16:16" x14ac:dyDescent="0.3">
      <c r="P342143" s="83"/>
    </row>
    <row r="342144" spans="16:16" x14ac:dyDescent="0.3">
      <c r="P342144" s="83"/>
    </row>
    <row r="342145" spans="16:16" x14ac:dyDescent="0.3">
      <c r="P342145" s="83"/>
    </row>
    <row r="342146" spans="16:16" x14ac:dyDescent="0.3">
      <c r="P342146" s="83"/>
    </row>
    <row r="342147" spans="16:16" x14ac:dyDescent="0.3">
      <c r="P342147" s="83"/>
    </row>
    <row r="342148" spans="16:16" x14ac:dyDescent="0.3">
      <c r="P342148" s="83"/>
    </row>
    <row r="342149" spans="16:16" x14ac:dyDescent="0.3">
      <c r="P342149" s="83"/>
    </row>
    <row r="342150" spans="16:16" x14ac:dyDescent="0.3">
      <c r="P342150" s="83"/>
    </row>
    <row r="342151" spans="16:16" x14ac:dyDescent="0.3">
      <c r="P342151" s="83"/>
    </row>
    <row r="342152" spans="16:16" x14ac:dyDescent="0.3">
      <c r="P342152" s="83"/>
    </row>
    <row r="342153" spans="16:16" x14ac:dyDescent="0.3">
      <c r="P342153" s="83"/>
    </row>
    <row r="342154" spans="16:16" x14ac:dyDescent="0.3">
      <c r="P342154" s="83"/>
    </row>
    <row r="342155" spans="16:16" x14ac:dyDescent="0.3">
      <c r="P342155" s="83"/>
    </row>
    <row r="342156" spans="16:16" x14ac:dyDescent="0.3">
      <c r="P342156" s="83"/>
    </row>
    <row r="342157" spans="16:16" x14ac:dyDescent="0.3">
      <c r="P342157" s="83"/>
    </row>
    <row r="342158" spans="16:16" x14ac:dyDescent="0.3">
      <c r="P342158" s="83"/>
    </row>
    <row r="342159" spans="16:16" x14ac:dyDescent="0.3">
      <c r="P342159" s="83"/>
    </row>
    <row r="342160" spans="16:16" x14ac:dyDescent="0.3">
      <c r="P342160" s="83"/>
    </row>
    <row r="342161" spans="16:16" x14ac:dyDescent="0.3">
      <c r="P342161" s="83"/>
    </row>
    <row r="342162" spans="16:16" x14ac:dyDescent="0.3">
      <c r="P342162" s="83"/>
    </row>
    <row r="342163" spans="16:16" x14ac:dyDescent="0.3">
      <c r="P342163" s="83"/>
    </row>
    <row r="342164" spans="16:16" x14ac:dyDescent="0.3">
      <c r="P342164" s="83"/>
    </row>
    <row r="342165" spans="16:16" x14ac:dyDescent="0.3">
      <c r="P342165" s="83"/>
    </row>
    <row r="342166" spans="16:16" x14ac:dyDescent="0.3">
      <c r="P342166" s="83"/>
    </row>
    <row r="342167" spans="16:16" x14ac:dyDescent="0.3">
      <c r="P342167" s="83"/>
    </row>
    <row r="342168" spans="16:16" x14ac:dyDescent="0.3">
      <c r="P342168" s="83"/>
    </row>
    <row r="342169" spans="16:16" x14ac:dyDescent="0.3">
      <c r="P342169" s="83"/>
    </row>
    <row r="342170" spans="16:16" x14ac:dyDescent="0.3">
      <c r="P342170" s="83"/>
    </row>
    <row r="342171" spans="16:16" x14ac:dyDescent="0.3">
      <c r="P342171" s="83"/>
    </row>
    <row r="342172" spans="16:16" x14ac:dyDescent="0.3">
      <c r="P342172" s="83"/>
    </row>
    <row r="342173" spans="16:16" x14ac:dyDescent="0.3">
      <c r="P342173" s="83"/>
    </row>
    <row r="342174" spans="16:16" x14ac:dyDescent="0.3">
      <c r="P342174" s="83"/>
    </row>
    <row r="342175" spans="16:16" x14ac:dyDescent="0.3">
      <c r="P342175" s="83"/>
    </row>
    <row r="342176" spans="16:16" x14ac:dyDescent="0.3">
      <c r="P342176" s="83"/>
    </row>
    <row r="342177" spans="16:16" x14ac:dyDescent="0.3">
      <c r="P342177" s="83"/>
    </row>
    <row r="342178" spans="16:16" x14ac:dyDescent="0.3">
      <c r="P342178" s="83"/>
    </row>
    <row r="342179" spans="16:16" x14ac:dyDescent="0.3">
      <c r="P342179" s="83"/>
    </row>
    <row r="342180" spans="16:16" x14ac:dyDescent="0.3">
      <c r="P342180" s="83"/>
    </row>
    <row r="342181" spans="16:16" x14ac:dyDescent="0.3">
      <c r="P342181" s="83"/>
    </row>
    <row r="342182" spans="16:16" x14ac:dyDescent="0.3">
      <c r="P342182" s="83"/>
    </row>
    <row r="342183" spans="16:16" x14ac:dyDescent="0.3">
      <c r="P342183" s="83"/>
    </row>
    <row r="342184" spans="16:16" x14ac:dyDescent="0.3">
      <c r="P342184" s="83"/>
    </row>
    <row r="342185" spans="16:16" x14ac:dyDescent="0.3">
      <c r="P342185" s="83"/>
    </row>
    <row r="342186" spans="16:16" x14ac:dyDescent="0.3">
      <c r="P342186" s="83"/>
    </row>
    <row r="342187" spans="16:16" x14ac:dyDescent="0.3">
      <c r="P342187" s="83"/>
    </row>
    <row r="342188" spans="16:16" x14ac:dyDescent="0.3">
      <c r="P342188" s="83"/>
    </row>
    <row r="342189" spans="16:16" x14ac:dyDescent="0.3">
      <c r="P342189" s="83"/>
    </row>
    <row r="342190" spans="16:16" x14ac:dyDescent="0.3">
      <c r="P342190" s="83"/>
    </row>
    <row r="342191" spans="16:16" x14ac:dyDescent="0.3">
      <c r="P342191" s="83"/>
    </row>
    <row r="342192" spans="16:16" x14ac:dyDescent="0.3">
      <c r="P342192" s="83"/>
    </row>
    <row r="342193" spans="16:16" x14ac:dyDescent="0.3">
      <c r="P342193" s="83"/>
    </row>
    <row r="342194" spans="16:16" x14ac:dyDescent="0.3">
      <c r="P342194" s="83"/>
    </row>
    <row r="342195" spans="16:16" x14ac:dyDescent="0.3">
      <c r="P342195" s="83"/>
    </row>
    <row r="342196" spans="16:16" x14ac:dyDescent="0.3">
      <c r="P342196" s="83"/>
    </row>
    <row r="342197" spans="16:16" x14ac:dyDescent="0.3">
      <c r="P342197" s="83"/>
    </row>
    <row r="342198" spans="16:16" x14ac:dyDescent="0.3">
      <c r="P342198" s="83"/>
    </row>
    <row r="342199" spans="16:16" x14ac:dyDescent="0.3">
      <c r="P342199" s="83"/>
    </row>
    <row r="342200" spans="16:16" x14ac:dyDescent="0.3">
      <c r="P342200" s="83"/>
    </row>
    <row r="342201" spans="16:16" x14ac:dyDescent="0.3">
      <c r="P342201" s="83"/>
    </row>
    <row r="342202" spans="16:16" x14ac:dyDescent="0.3">
      <c r="P342202" s="83"/>
    </row>
    <row r="342203" spans="16:16" x14ac:dyDescent="0.3">
      <c r="P342203" s="83"/>
    </row>
    <row r="342204" spans="16:16" x14ac:dyDescent="0.3">
      <c r="P342204" s="83"/>
    </row>
    <row r="342205" spans="16:16" x14ac:dyDescent="0.3">
      <c r="P342205" s="83"/>
    </row>
    <row r="342206" spans="16:16" x14ac:dyDescent="0.3">
      <c r="P342206" s="83"/>
    </row>
    <row r="342207" spans="16:16" x14ac:dyDescent="0.3">
      <c r="P342207" s="83"/>
    </row>
    <row r="342208" spans="16:16" x14ac:dyDescent="0.3">
      <c r="P342208" s="83"/>
    </row>
    <row r="342209" spans="16:16" x14ac:dyDescent="0.3">
      <c r="P342209" s="83"/>
    </row>
    <row r="342210" spans="16:16" x14ac:dyDescent="0.3">
      <c r="P342210" s="83"/>
    </row>
    <row r="342211" spans="16:16" x14ac:dyDescent="0.3">
      <c r="P342211" s="83"/>
    </row>
    <row r="342212" spans="16:16" x14ac:dyDescent="0.3">
      <c r="P342212" s="83"/>
    </row>
    <row r="342213" spans="16:16" x14ac:dyDescent="0.3">
      <c r="P342213" s="83"/>
    </row>
    <row r="342214" spans="16:16" x14ac:dyDescent="0.3">
      <c r="P342214" s="83"/>
    </row>
    <row r="342215" spans="16:16" x14ac:dyDescent="0.3">
      <c r="P342215" s="83"/>
    </row>
    <row r="342216" spans="16:16" x14ac:dyDescent="0.3">
      <c r="P342216" s="83"/>
    </row>
    <row r="342217" spans="16:16" x14ac:dyDescent="0.3">
      <c r="P342217" s="83"/>
    </row>
    <row r="342218" spans="16:16" x14ac:dyDescent="0.3">
      <c r="P342218" s="83"/>
    </row>
    <row r="342219" spans="16:16" x14ac:dyDescent="0.3">
      <c r="P342219" s="83"/>
    </row>
    <row r="342220" spans="16:16" x14ac:dyDescent="0.3">
      <c r="P342220" s="83"/>
    </row>
    <row r="342221" spans="16:16" x14ac:dyDescent="0.3">
      <c r="P342221" s="83"/>
    </row>
    <row r="342222" spans="16:16" x14ac:dyDescent="0.3">
      <c r="P342222" s="83"/>
    </row>
    <row r="342223" spans="16:16" x14ac:dyDescent="0.3">
      <c r="P342223" s="83"/>
    </row>
    <row r="342224" spans="16:16" x14ac:dyDescent="0.3">
      <c r="P342224" s="83"/>
    </row>
    <row r="342225" spans="16:16" x14ac:dyDescent="0.3">
      <c r="P342225" s="83"/>
    </row>
    <row r="342226" spans="16:16" x14ac:dyDescent="0.3">
      <c r="P342226" s="83"/>
    </row>
    <row r="342227" spans="16:16" x14ac:dyDescent="0.3">
      <c r="P342227" s="83"/>
    </row>
    <row r="342228" spans="16:16" x14ac:dyDescent="0.3">
      <c r="P342228" s="83"/>
    </row>
    <row r="342229" spans="16:16" x14ac:dyDescent="0.3">
      <c r="P342229" s="83"/>
    </row>
    <row r="342230" spans="16:16" x14ac:dyDescent="0.3">
      <c r="P342230" s="83"/>
    </row>
    <row r="342231" spans="16:16" x14ac:dyDescent="0.3">
      <c r="P342231" s="83"/>
    </row>
    <row r="342232" spans="16:16" x14ac:dyDescent="0.3">
      <c r="P342232" s="83"/>
    </row>
    <row r="342233" spans="16:16" x14ac:dyDescent="0.3">
      <c r="P342233" s="83"/>
    </row>
    <row r="342234" spans="16:16" x14ac:dyDescent="0.3">
      <c r="P342234" s="83"/>
    </row>
    <row r="342235" spans="16:16" x14ac:dyDescent="0.3">
      <c r="P342235" s="83"/>
    </row>
    <row r="342236" spans="16:16" x14ac:dyDescent="0.3">
      <c r="P342236" s="83"/>
    </row>
    <row r="342237" spans="16:16" x14ac:dyDescent="0.3">
      <c r="P342237" s="83"/>
    </row>
    <row r="342238" spans="16:16" x14ac:dyDescent="0.3">
      <c r="P342238" s="83"/>
    </row>
    <row r="342239" spans="16:16" x14ac:dyDescent="0.3">
      <c r="P342239" s="83"/>
    </row>
    <row r="342240" spans="16:16" x14ac:dyDescent="0.3">
      <c r="P342240" s="83"/>
    </row>
    <row r="342241" spans="16:16" x14ac:dyDescent="0.3">
      <c r="P342241" s="83"/>
    </row>
    <row r="342242" spans="16:16" x14ac:dyDescent="0.3">
      <c r="P342242" s="83"/>
    </row>
    <row r="342243" spans="16:16" x14ac:dyDescent="0.3">
      <c r="P342243" s="83"/>
    </row>
    <row r="342244" spans="16:16" x14ac:dyDescent="0.3">
      <c r="P342244" s="83"/>
    </row>
    <row r="342245" spans="16:16" x14ac:dyDescent="0.3">
      <c r="P342245" s="83"/>
    </row>
    <row r="342246" spans="16:16" x14ac:dyDescent="0.3">
      <c r="P342246" s="83"/>
    </row>
    <row r="342247" spans="16:16" x14ac:dyDescent="0.3">
      <c r="P342247" s="83"/>
    </row>
    <row r="342248" spans="16:16" x14ac:dyDescent="0.3">
      <c r="P342248" s="83"/>
    </row>
    <row r="342249" spans="16:16" x14ac:dyDescent="0.3">
      <c r="P342249" s="83"/>
    </row>
    <row r="342250" spans="16:16" x14ac:dyDescent="0.3">
      <c r="P342250" s="83"/>
    </row>
    <row r="342251" spans="16:16" x14ac:dyDescent="0.3">
      <c r="P342251" s="83"/>
    </row>
    <row r="342252" spans="16:16" x14ac:dyDescent="0.3">
      <c r="P342252" s="83"/>
    </row>
    <row r="342253" spans="16:16" x14ac:dyDescent="0.3">
      <c r="P342253" s="83"/>
    </row>
    <row r="342254" spans="16:16" x14ac:dyDescent="0.3">
      <c r="P342254" s="83"/>
    </row>
    <row r="342255" spans="16:16" x14ac:dyDescent="0.3">
      <c r="P342255" s="83"/>
    </row>
    <row r="342256" spans="16:16" x14ac:dyDescent="0.3">
      <c r="P342256" s="83"/>
    </row>
    <row r="342257" spans="16:16" x14ac:dyDescent="0.3">
      <c r="P342257" s="83"/>
    </row>
    <row r="342258" spans="16:16" x14ac:dyDescent="0.3">
      <c r="P342258" s="83"/>
    </row>
    <row r="342259" spans="16:16" x14ac:dyDescent="0.3">
      <c r="P342259" s="83"/>
    </row>
    <row r="342260" spans="16:16" x14ac:dyDescent="0.3">
      <c r="P342260" s="83"/>
    </row>
    <row r="342261" spans="16:16" x14ac:dyDescent="0.3">
      <c r="P342261" s="83"/>
    </row>
    <row r="342262" spans="16:16" x14ac:dyDescent="0.3">
      <c r="P342262" s="83"/>
    </row>
    <row r="342263" spans="16:16" x14ac:dyDescent="0.3">
      <c r="P342263" s="83"/>
    </row>
    <row r="342264" spans="16:16" x14ac:dyDescent="0.3">
      <c r="P342264" s="83"/>
    </row>
    <row r="342265" spans="16:16" x14ac:dyDescent="0.3">
      <c r="P342265" s="83"/>
    </row>
    <row r="342266" spans="16:16" x14ac:dyDescent="0.3">
      <c r="P342266" s="83"/>
    </row>
    <row r="342267" spans="16:16" x14ac:dyDescent="0.3">
      <c r="P342267" s="83"/>
    </row>
    <row r="342268" spans="16:16" x14ac:dyDescent="0.3">
      <c r="P342268" s="83"/>
    </row>
    <row r="342269" spans="16:16" x14ac:dyDescent="0.3">
      <c r="P342269" s="83"/>
    </row>
    <row r="342270" spans="16:16" x14ac:dyDescent="0.3">
      <c r="P342270" s="83"/>
    </row>
    <row r="342271" spans="16:16" x14ac:dyDescent="0.3">
      <c r="P342271" s="83"/>
    </row>
    <row r="342272" spans="16:16" x14ac:dyDescent="0.3">
      <c r="P342272" s="83"/>
    </row>
    <row r="342273" spans="16:16" x14ac:dyDescent="0.3">
      <c r="P342273" s="83"/>
    </row>
    <row r="342274" spans="16:16" x14ac:dyDescent="0.3">
      <c r="P342274" s="83"/>
    </row>
    <row r="342275" spans="16:16" x14ac:dyDescent="0.3">
      <c r="P342275" s="83"/>
    </row>
    <row r="342276" spans="16:16" x14ac:dyDescent="0.3">
      <c r="P342276" s="83"/>
    </row>
    <row r="342277" spans="16:16" x14ac:dyDescent="0.3">
      <c r="P342277" s="83"/>
    </row>
    <row r="342278" spans="16:16" x14ac:dyDescent="0.3">
      <c r="P342278" s="83"/>
    </row>
    <row r="342279" spans="16:16" x14ac:dyDescent="0.3">
      <c r="P342279" s="83"/>
    </row>
    <row r="342280" spans="16:16" x14ac:dyDescent="0.3">
      <c r="P342280" s="83"/>
    </row>
    <row r="342281" spans="16:16" x14ac:dyDescent="0.3">
      <c r="P342281" s="83"/>
    </row>
    <row r="342282" spans="16:16" x14ac:dyDescent="0.3">
      <c r="P342282" s="83"/>
    </row>
    <row r="342283" spans="16:16" x14ac:dyDescent="0.3">
      <c r="P342283" s="83"/>
    </row>
    <row r="342284" spans="16:16" x14ac:dyDescent="0.3">
      <c r="P342284" s="83"/>
    </row>
    <row r="342285" spans="16:16" x14ac:dyDescent="0.3">
      <c r="P342285" s="83"/>
    </row>
    <row r="342286" spans="16:16" x14ac:dyDescent="0.3">
      <c r="P342286" s="83"/>
    </row>
    <row r="342287" spans="16:16" x14ac:dyDescent="0.3">
      <c r="P342287" s="83"/>
    </row>
    <row r="342288" spans="16:16" x14ac:dyDescent="0.3">
      <c r="P342288" s="83"/>
    </row>
    <row r="342289" spans="16:16" x14ac:dyDescent="0.3">
      <c r="P342289" s="83"/>
    </row>
    <row r="342290" spans="16:16" x14ac:dyDescent="0.3">
      <c r="P342290" s="83"/>
    </row>
    <row r="342291" spans="16:16" x14ac:dyDescent="0.3">
      <c r="P342291" s="83"/>
    </row>
    <row r="342292" spans="16:16" x14ac:dyDescent="0.3">
      <c r="P342292" s="83"/>
    </row>
    <row r="342293" spans="16:16" x14ac:dyDescent="0.3">
      <c r="P342293" s="83"/>
    </row>
    <row r="342294" spans="16:16" x14ac:dyDescent="0.3">
      <c r="P342294" s="83"/>
    </row>
    <row r="342295" spans="16:16" x14ac:dyDescent="0.3">
      <c r="P342295" s="83"/>
    </row>
    <row r="342296" spans="16:16" x14ac:dyDescent="0.3">
      <c r="P342296" s="83"/>
    </row>
    <row r="342297" spans="16:16" x14ac:dyDescent="0.3">
      <c r="P342297" s="83"/>
    </row>
    <row r="342298" spans="16:16" x14ac:dyDescent="0.3">
      <c r="P342298" s="83"/>
    </row>
    <row r="342299" spans="16:16" x14ac:dyDescent="0.3">
      <c r="P342299" s="83"/>
    </row>
    <row r="342300" spans="16:16" x14ac:dyDescent="0.3">
      <c r="P342300" s="83"/>
    </row>
    <row r="342301" spans="16:16" x14ac:dyDescent="0.3">
      <c r="P342301" s="83"/>
    </row>
    <row r="342302" spans="16:16" x14ac:dyDescent="0.3">
      <c r="P342302" s="83"/>
    </row>
    <row r="342303" spans="16:16" x14ac:dyDescent="0.3">
      <c r="P342303" s="83"/>
    </row>
    <row r="342304" spans="16:16" x14ac:dyDescent="0.3">
      <c r="P342304" s="83"/>
    </row>
    <row r="342305" spans="16:16" x14ac:dyDescent="0.3">
      <c r="P342305" s="83"/>
    </row>
    <row r="342306" spans="16:16" x14ac:dyDescent="0.3">
      <c r="P342306" s="83"/>
    </row>
    <row r="342307" spans="16:16" x14ac:dyDescent="0.3">
      <c r="P342307" s="83"/>
    </row>
    <row r="342308" spans="16:16" x14ac:dyDescent="0.3">
      <c r="P342308" s="83"/>
    </row>
    <row r="342309" spans="16:16" x14ac:dyDescent="0.3">
      <c r="P342309" s="83"/>
    </row>
    <row r="342310" spans="16:16" x14ac:dyDescent="0.3">
      <c r="P342310" s="83"/>
    </row>
    <row r="342311" spans="16:16" x14ac:dyDescent="0.3">
      <c r="P342311" s="83"/>
    </row>
    <row r="342312" spans="16:16" x14ac:dyDescent="0.3">
      <c r="P342312" s="83"/>
    </row>
    <row r="342313" spans="16:16" x14ac:dyDescent="0.3">
      <c r="P342313" s="83"/>
    </row>
    <row r="342314" spans="16:16" x14ac:dyDescent="0.3">
      <c r="P342314" s="83"/>
    </row>
    <row r="342315" spans="16:16" x14ac:dyDescent="0.3">
      <c r="P342315" s="83"/>
    </row>
    <row r="342316" spans="16:16" x14ac:dyDescent="0.3">
      <c r="P342316" s="83"/>
    </row>
    <row r="342317" spans="16:16" x14ac:dyDescent="0.3">
      <c r="P342317" s="83"/>
    </row>
    <row r="342318" spans="16:16" x14ac:dyDescent="0.3">
      <c r="P342318" s="83"/>
    </row>
    <row r="342319" spans="16:16" x14ac:dyDescent="0.3">
      <c r="P342319" s="83"/>
    </row>
    <row r="342320" spans="16:16" x14ac:dyDescent="0.3">
      <c r="P342320" s="83"/>
    </row>
    <row r="342321" spans="16:16" x14ac:dyDescent="0.3">
      <c r="P342321" s="83"/>
    </row>
    <row r="342322" spans="16:16" x14ac:dyDescent="0.3">
      <c r="P342322" s="83"/>
    </row>
    <row r="342323" spans="16:16" x14ac:dyDescent="0.3">
      <c r="P342323" s="83"/>
    </row>
    <row r="342324" spans="16:16" x14ac:dyDescent="0.3">
      <c r="P342324" s="83"/>
    </row>
    <row r="342325" spans="16:16" x14ac:dyDescent="0.3">
      <c r="P342325" s="83"/>
    </row>
    <row r="342326" spans="16:16" x14ac:dyDescent="0.3">
      <c r="P342326" s="83"/>
    </row>
    <row r="342327" spans="16:16" x14ac:dyDescent="0.3">
      <c r="P342327" s="83"/>
    </row>
    <row r="342328" spans="16:16" x14ac:dyDescent="0.3">
      <c r="P342328" s="83"/>
    </row>
    <row r="342329" spans="16:16" x14ac:dyDescent="0.3">
      <c r="P342329" s="83"/>
    </row>
    <row r="342330" spans="16:16" x14ac:dyDescent="0.3">
      <c r="P342330" s="83"/>
    </row>
    <row r="342331" spans="16:16" x14ac:dyDescent="0.3">
      <c r="P342331" s="83"/>
    </row>
    <row r="342332" spans="16:16" x14ac:dyDescent="0.3">
      <c r="P342332" s="83"/>
    </row>
    <row r="342333" spans="16:16" x14ac:dyDescent="0.3">
      <c r="P342333" s="83"/>
    </row>
    <row r="342334" spans="16:16" x14ac:dyDescent="0.3">
      <c r="P342334" s="83"/>
    </row>
    <row r="342335" spans="16:16" x14ac:dyDescent="0.3">
      <c r="P342335" s="83"/>
    </row>
    <row r="342336" spans="16:16" x14ac:dyDescent="0.3">
      <c r="P342336" s="83"/>
    </row>
    <row r="342337" spans="16:16" x14ac:dyDescent="0.3">
      <c r="P342337" s="83"/>
    </row>
    <row r="342338" spans="16:16" x14ac:dyDescent="0.3">
      <c r="P342338" s="83"/>
    </row>
    <row r="342339" spans="16:16" x14ac:dyDescent="0.3">
      <c r="P342339" s="83"/>
    </row>
    <row r="342340" spans="16:16" x14ac:dyDescent="0.3">
      <c r="P342340" s="83"/>
    </row>
    <row r="342341" spans="16:16" x14ac:dyDescent="0.3">
      <c r="P342341" s="83"/>
    </row>
    <row r="342342" spans="16:16" x14ac:dyDescent="0.3">
      <c r="P342342" s="83"/>
    </row>
    <row r="342343" spans="16:16" x14ac:dyDescent="0.3">
      <c r="P342343" s="83"/>
    </row>
    <row r="342344" spans="16:16" x14ac:dyDescent="0.3">
      <c r="P342344" s="83"/>
    </row>
    <row r="342345" spans="16:16" x14ac:dyDescent="0.3">
      <c r="P342345" s="83"/>
    </row>
    <row r="342346" spans="16:16" x14ac:dyDescent="0.3">
      <c r="P342346" s="83"/>
    </row>
    <row r="342347" spans="16:16" x14ac:dyDescent="0.3">
      <c r="P342347" s="83"/>
    </row>
    <row r="342348" spans="16:16" x14ac:dyDescent="0.3">
      <c r="P342348" s="83"/>
    </row>
    <row r="342349" spans="16:16" x14ac:dyDescent="0.3">
      <c r="P342349" s="83"/>
    </row>
    <row r="342350" spans="16:16" x14ac:dyDescent="0.3">
      <c r="P342350" s="83"/>
    </row>
    <row r="342351" spans="16:16" x14ac:dyDescent="0.3">
      <c r="P342351" s="83"/>
    </row>
    <row r="342352" spans="16:16" x14ac:dyDescent="0.3">
      <c r="P342352" s="83"/>
    </row>
    <row r="342353" spans="16:16" x14ac:dyDescent="0.3">
      <c r="P342353" s="83"/>
    </row>
    <row r="342354" spans="16:16" x14ac:dyDescent="0.3">
      <c r="P342354" s="83"/>
    </row>
    <row r="342355" spans="16:16" x14ac:dyDescent="0.3">
      <c r="P342355" s="83"/>
    </row>
    <row r="342356" spans="16:16" x14ac:dyDescent="0.3">
      <c r="P342356" s="83"/>
    </row>
    <row r="342357" spans="16:16" x14ac:dyDescent="0.3">
      <c r="P342357" s="83"/>
    </row>
    <row r="342358" spans="16:16" x14ac:dyDescent="0.3">
      <c r="P342358" s="83"/>
    </row>
    <row r="342359" spans="16:16" x14ac:dyDescent="0.3">
      <c r="P342359" s="83"/>
    </row>
    <row r="342360" spans="16:16" x14ac:dyDescent="0.3">
      <c r="P342360" s="83"/>
    </row>
    <row r="342361" spans="16:16" x14ac:dyDescent="0.3">
      <c r="P342361" s="83"/>
    </row>
    <row r="342362" spans="16:16" x14ac:dyDescent="0.3">
      <c r="P342362" s="83"/>
    </row>
    <row r="342363" spans="16:16" x14ac:dyDescent="0.3">
      <c r="P342363" s="83"/>
    </row>
    <row r="342364" spans="16:16" x14ac:dyDescent="0.3">
      <c r="P342364" s="83"/>
    </row>
    <row r="342365" spans="16:16" x14ac:dyDescent="0.3">
      <c r="P342365" s="83"/>
    </row>
    <row r="342366" spans="16:16" x14ac:dyDescent="0.3">
      <c r="P342366" s="83"/>
    </row>
    <row r="342367" spans="16:16" x14ac:dyDescent="0.3">
      <c r="P342367" s="83"/>
    </row>
    <row r="342368" spans="16:16" x14ac:dyDescent="0.3">
      <c r="P342368" s="83"/>
    </row>
    <row r="342369" spans="16:16" x14ac:dyDescent="0.3">
      <c r="P342369" s="83"/>
    </row>
    <row r="342370" spans="16:16" x14ac:dyDescent="0.3">
      <c r="P342370" s="83"/>
    </row>
    <row r="342371" spans="16:16" x14ac:dyDescent="0.3">
      <c r="P342371" s="83"/>
    </row>
    <row r="342372" spans="16:16" x14ac:dyDescent="0.3">
      <c r="P342372" s="83"/>
    </row>
    <row r="342373" spans="16:16" x14ac:dyDescent="0.3">
      <c r="P342373" s="83"/>
    </row>
    <row r="342374" spans="16:16" x14ac:dyDescent="0.3">
      <c r="P342374" s="83"/>
    </row>
    <row r="342375" spans="16:16" x14ac:dyDescent="0.3">
      <c r="P342375" s="83"/>
    </row>
    <row r="342376" spans="16:16" x14ac:dyDescent="0.3">
      <c r="P342376" s="83"/>
    </row>
    <row r="342377" spans="16:16" x14ac:dyDescent="0.3">
      <c r="P342377" s="83"/>
    </row>
    <row r="342378" spans="16:16" x14ac:dyDescent="0.3">
      <c r="P342378" s="83"/>
    </row>
    <row r="342379" spans="16:16" x14ac:dyDescent="0.3">
      <c r="P342379" s="83"/>
    </row>
    <row r="342380" spans="16:16" x14ac:dyDescent="0.3">
      <c r="P342380" s="83"/>
    </row>
    <row r="342381" spans="16:16" x14ac:dyDescent="0.3">
      <c r="P342381" s="83"/>
    </row>
    <row r="342382" spans="16:16" x14ac:dyDescent="0.3">
      <c r="P342382" s="83"/>
    </row>
    <row r="342383" spans="16:16" x14ac:dyDescent="0.3">
      <c r="P342383" s="83"/>
    </row>
    <row r="342384" spans="16:16" x14ac:dyDescent="0.3">
      <c r="P342384" s="83"/>
    </row>
    <row r="342385" spans="16:16" x14ac:dyDescent="0.3">
      <c r="P342385" s="83"/>
    </row>
    <row r="342386" spans="16:16" x14ac:dyDescent="0.3">
      <c r="P342386" s="83"/>
    </row>
    <row r="342387" spans="16:16" x14ac:dyDescent="0.3">
      <c r="P342387" s="83"/>
    </row>
    <row r="342388" spans="16:16" x14ac:dyDescent="0.3">
      <c r="P342388" s="83"/>
    </row>
    <row r="342389" spans="16:16" x14ac:dyDescent="0.3">
      <c r="P342389" s="83"/>
    </row>
    <row r="342390" spans="16:16" x14ac:dyDescent="0.3">
      <c r="P342390" s="83"/>
    </row>
    <row r="342391" spans="16:16" x14ac:dyDescent="0.3">
      <c r="P342391" s="83"/>
    </row>
    <row r="342392" spans="16:16" x14ac:dyDescent="0.3">
      <c r="P342392" s="83"/>
    </row>
    <row r="342393" spans="16:16" x14ac:dyDescent="0.3">
      <c r="P342393" s="83"/>
    </row>
    <row r="342394" spans="16:16" x14ac:dyDescent="0.3">
      <c r="P342394" s="83"/>
    </row>
    <row r="342395" spans="16:16" x14ac:dyDescent="0.3">
      <c r="P342395" s="83"/>
    </row>
    <row r="342396" spans="16:16" x14ac:dyDescent="0.3">
      <c r="P342396" s="83"/>
    </row>
    <row r="342397" spans="16:16" x14ac:dyDescent="0.3">
      <c r="P342397" s="83"/>
    </row>
    <row r="342398" spans="16:16" x14ac:dyDescent="0.3">
      <c r="P342398" s="83"/>
    </row>
    <row r="342399" spans="16:16" x14ac:dyDescent="0.3">
      <c r="P342399" s="83"/>
    </row>
    <row r="342400" spans="16:16" x14ac:dyDescent="0.3">
      <c r="P342400" s="83"/>
    </row>
    <row r="342401" spans="16:16" x14ac:dyDescent="0.3">
      <c r="P342401" s="83"/>
    </row>
    <row r="342402" spans="16:16" x14ac:dyDescent="0.3">
      <c r="P342402" s="83"/>
    </row>
    <row r="342403" spans="16:16" x14ac:dyDescent="0.3">
      <c r="P342403" s="83"/>
    </row>
    <row r="342404" spans="16:16" x14ac:dyDescent="0.3">
      <c r="P342404" s="83"/>
    </row>
    <row r="342405" spans="16:16" x14ac:dyDescent="0.3">
      <c r="P342405" s="83"/>
    </row>
    <row r="342406" spans="16:16" x14ac:dyDescent="0.3">
      <c r="P342406" s="83"/>
    </row>
    <row r="342407" spans="16:16" x14ac:dyDescent="0.3">
      <c r="P342407" s="83"/>
    </row>
    <row r="342408" spans="16:16" x14ac:dyDescent="0.3">
      <c r="P342408" s="83"/>
    </row>
    <row r="342409" spans="16:16" x14ac:dyDescent="0.3">
      <c r="P342409" s="83"/>
    </row>
    <row r="342410" spans="16:16" x14ac:dyDescent="0.3">
      <c r="P342410" s="83"/>
    </row>
    <row r="342411" spans="16:16" x14ac:dyDescent="0.3">
      <c r="P342411" s="83"/>
    </row>
    <row r="342412" spans="16:16" x14ac:dyDescent="0.3">
      <c r="P342412" s="83"/>
    </row>
    <row r="342413" spans="16:16" x14ac:dyDescent="0.3">
      <c r="P342413" s="83"/>
    </row>
    <row r="342414" spans="16:16" x14ac:dyDescent="0.3">
      <c r="P342414" s="83"/>
    </row>
    <row r="342415" spans="16:16" x14ac:dyDescent="0.3">
      <c r="P342415" s="83"/>
    </row>
    <row r="342416" spans="16:16" x14ac:dyDescent="0.3">
      <c r="P342416" s="83"/>
    </row>
    <row r="342417" spans="16:16" x14ac:dyDescent="0.3">
      <c r="P342417" s="83"/>
    </row>
    <row r="342418" spans="16:16" x14ac:dyDescent="0.3">
      <c r="P342418" s="83"/>
    </row>
    <row r="342419" spans="16:16" x14ac:dyDescent="0.3">
      <c r="P342419" s="83"/>
    </row>
    <row r="342420" spans="16:16" x14ac:dyDescent="0.3">
      <c r="P342420" s="83"/>
    </row>
    <row r="342421" spans="16:16" x14ac:dyDescent="0.3">
      <c r="P342421" s="83"/>
    </row>
    <row r="342422" spans="16:16" x14ac:dyDescent="0.3">
      <c r="P342422" s="83"/>
    </row>
    <row r="342423" spans="16:16" x14ac:dyDescent="0.3">
      <c r="P342423" s="83"/>
    </row>
    <row r="342424" spans="16:16" x14ac:dyDescent="0.3">
      <c r="P342424" s="83"/>
    </row>
    <row r="342425" spans="16:16" x14ac:dyDescent="0.3">
      <c r="P342425" s="83"/>
    </row>
    <row r="342426" spans="16:16" x14ac:dyDescent="0.3">
      <c r="P342426" s="83"/>
    </row>
    <row r="342427" spans="16:16" x14ac:dyDescent="0.3">
      <c r="P342427" s="83"/>
    </row>
    <row r="342428" spans="16:16" x14ac:dyDescent="0.3">
      <c r="P342428" s="83"/>
    </row>
    <row r="342429" spans="16:16" x14ac:dyDescent="0.3">
      <c r="P342429" s="83"/>
    </row>
    <row r="342430" spans="16:16" x14ac:dyDescent="0.3">
      <c r="P342430" s="83"/>
    </row>
    <row r="342431" spans="16:16" x14ac:dyDescent="0.3">
      <c r="P342431" s="83"/>
    </row>
    <row r="342432" spans="16:16" x14ac:dyDescent="0.3">
      <c r="P342432" s="83"/>
    </row>
    <row r="342433" spans="16:16" x14ac:dyDescent="0.3">
      <c r="P342433" s="83"/>
    </row>
    <row r="342434" spans="16:16" x14ac:dyDescent="0.3">
      <c r="P342434" s="83"/>
    </row>
    <row r="342435" spans="16:16" x14ac:dyDescent="0.3">
      <c r="P342435" s="83"/>
    </row>
    <row r="342436" spans="16:16" x14ac:dyDescent="0.3">
      <c r="P342436" s="83"/>
    </row>
    <row r="342437" spans="16:16" x14ac:dyDescent="0.3">
      <c r="P342437" s="83"/>
    </row>
    <row r="342438" spans="16:16" x14ac:dyDescent="0.3">
      <c r="P342438" s="83"/>
    </row>
    <row r="342439" spans="16:16" x14ac:dyDescent="0.3">
      <c r="P342439" s="83"/>
    </row>
    <row r="342440" spans="16:16" x14ac:dyDescent="0.3">
      <c r="P342440" s="83"/>
    </row>
    <row r="342441" spans="16:16" x14ac:dyDescent="0.3">
      <c r="P342441" s="83"/>
    </row>
    <row r="342442" spans="16:16" x14ac:dyDescent="0.3">
      <c r="P342442" s="83"/>
    </row>
    <row r="342443" spans="16:16" x14ac:dyDescent="0.3">
      <c r="P342443" s="83"/>
    </row>
    <row r="342444" spans="16:16" x14ac:dyDescent="0.3">
      <c r="P342444" s="83"/>
    </row>
    <row r="342445" spans="16:16" x14ac:dyDescent="0.3">
      <c r="P342445" s="83"/>
    </row>
    <row r="342446" spans="16:16" x14ac:dyDescent="0.3">
      <c r="P342446" s="83"/>
    </row>
    <row r="342447" spans="16:16" x14ac:dyDescent="0.3">
      <c r="P342447" s="83"/>
    </row>
    <row r="342448" spans="16:16" x14ac:dyDescent="0.3">
      <c r="P342448" s="83"/>
    </row>
    <row r="342449" spans="16:16" x14ac:dyDescent="0.3">
      <c r="P342449" s="83"/>
    </row>
    <row r="342450" spans="16:16" x14ac:dyDescent="0.3">
      <c r="P342450" s="83"/>
    </row>
    <row r="342451" spans="16:16" x14ac:dyDescent="0.3">
      <c r="P342451" s="83"/>
    </row>
    <row r="342452" spans="16:16" x14ac:dyDescent="0.3">
      <c r="P342452" s="83"/>
    </row>
    <row r="342453" spans="16:16" x14ac:dyDescent="0.3">
      <c r="P342453" s="83"/>
    </row>
    <row r="342454" spans="16:16" x14ac:dyDescent="0.3">
      <c r="P342454" s="83"/>
    </row>
    <row r="342455" spans="16:16" x14ac:dyDescent="0.3">
      <c r="P342455" s="83"/>
    </row>
    <row r="342456" spans="16:16" x14ac:dyDescent="0.3">
      <c r="P342456" s="83"/>
    </row>
    <row r="342457" spans="16:16" x14ac:dyDescent="0.3">
      <c r="P342457" s="83"/>
    </row>
    <row r="342458" spans="16:16" x14ac:dyDescent="0.3">
      <c r="P342458" s="83"/>
    </row>
    <row r="342459" spans="16:16" x14ac:dyDescent="0.3">
      <c r="P342459" s="83"/>
    </row>
    <row r="342460" spans="16:16" x14ac:dyDescent="0.3">
      <c r="P342460" s="83"/>
    </row>
    <row r="342461" spans="16:16" x14ac:dyDescent="0.3">
      <c r="P342461" s="83"/>
    </row>
    <row r="342462" spans="16:16" x14ac:dyDescent="0.3">
      <c r="P342462" s="83"/>
    </row>
    <row r="342463" spans="16:16" x14ac:dyDescent="0.3">
      <c r="P342463" s="83"/>
    </row>
    <row r="342464" spans="16:16" x14ac:dyDescent="0.3">
      <c r="P342464" s="83"/>
    </row>
    <row r="342465" spans="16:16" x14ac:dyDescent="0.3">
      <c r="P342465" s="83"/>
    </row>
    <row r="342466" spans="16:16" x14ac:dyDescent="0.3">
      <c r="P342466" s="83"/>
    </row>
    <row r="342467" spans="16:16" x14ac:dyDescent="0.3">
      <c r="P342467" s="83"/>
    </row>
    <row r="342468" spans="16:16" x14ac:dyDescent="0.3">
      <c r="P342468" s="83"/>
    </row>
    <row r="342469" spans="16:16" x14ac:dyDescent="0.3">
      <c r="P342469" s="83"/>
    </row>
    <row r="342470" spans="16:16" x14ac:dyDescent="0.3">
      <c r="P342470" s="83"/>
    </row>
    <row r="342471" spans="16:16" x14ac:dyDescent="0.3">
      <c r="P342471" s="83"/>
    </row>
    <row r="342472" spans="16:16" x14ac:dyDescent="0.3">
      <c r="P342472" s="83"/>
    </row>
    <row r="342473" spans="16:16" x14ac:dyDescent="0.3">
      <c r="P342473" s="83"/>
    </row>
    <row r="342474" spans="16:16" x14ac:dyDescent="0.3">
      <c r="P342474" s="83"/>
    </row>
    <row r="342475" spans="16:16" x14ac:dyDescent="0.3">
      <c r="P342475" s="83"/>
    </row>
    <row r="342476" spans="16:16" x14ac:dyDescent="0.3">
      <c r="P342476" s="83"/>
    </row>
    <row r="342477" spans="16:16" x14ac:dyDescent="0.3">
      <c r="P342477" s="83"/>
    </row>
    <row r="342478" spans="16:16" x14ac:dyDescent="0.3">
      <c r="P342478" s="83"/>
    </row>
    <row r="342479" spans="16:16" x14ac:dyDescent="0.3">
      <c r="P342479" s="83"/>
    </row>
    <row r="342480" spans="16:16" x14ac:dyDescent="0.3">
      <c r="P342480" s="83"/>
    </row>
    <row r="342481" spans="16:16" x14ac:dyDescent="0.3">
      <c r="P342481" s="83"/>
    </row>
    <row r="342482" spans="16:16" x14ac:dyDescent="0.3">
      <c r="P342482" s="83"/>
    </row>
    <row r="342483" spans="16:16" x14ac:dyDescent="0.3">
      <c r="P342483" s="83"/>
    </row>
    <row r="342484" spans="16:16" x14ac:dyDescent="0.3">
      <c r="P342484" s="83"/>
    </row>
    <row r="342485" spans="16:16" x14ac:dyDescent="0.3">
      <c r="P342485" s="83"/>
    </row>
    <row r="342486" spans="16:16" x14ac:dyDescent="0.3">
      <c r="P342486" s="83"/>
    </row>
    <row r="342487" spans="16:16" x14ac:dyDescent="0.3">
      <c r="P342487" s="83"/>
    </row>
    <row r="342488" spans="16:16" x14ac:dyDescent="0.3">
      <c r="P342488" s="83"/>
    </row>
    <row r="342489" spans="16:16" x14ac:dyDescent="0.3">
      <c r="P342489" s="83"/>
    </row>
    <row r="342490" spans="16:16" x14ac:dyDescent="0.3">
      <c r="P342490" s="83"/>
    </row>
    <row r="342491" spans="16:16" x14ac:dyDescent="0.3">
      <c r="P342491" s="83"/>
    </row>
    <row r="342492" spans="16:16" x14ac:dyDescent="0.3">
      <c r="P342492" s="83"/>
    </row>
    <row r="342493" spans="16:16" x14ac:dyDescent="0.3">
      <c r="P342493" s="83"/>
    </row>
    <row r="342494" spans="16:16" x14ac:dyDescent="0.3">
      <c r="P342494" s="83"/>
    </row>
    <row r="342495" spans="16:16" x14ac:dyDescent="0.3">
      <c r="P342495" s="83"/>
    </row>
    <row r="342496" spans="16:16" x14ac:dyDescent="0.3">
      <c r="P342496" s="83"/>
    </row>
    <row r="342497" spans="16:16" x14ac:dyDescent="0.3">
      <c r="P342497" s="83"/>
    </row>
    <row r="342498" spans="16:16" x14ac:dyDescent="0.3">
      <c r="P342498" s="83"/>
    </row>
    <row r="342499" spans="16:16" x14ac:dyDescent="0.3">
      <c r="P342499" s="83"/>
    </row>
    <row r="342500" spans="16:16" x14ac:dyDescent="0.3">
      <c r="P342500" s="83"/>
    </row>
    <row r="342501" spans="16:16" x14ac:dyDescent="0.3">
      <c r="P342501" s="83"/>
    </row>
    <row r="342502" spans="16:16" x14ac:dyDescent="0.3">
      <c r="P342502" s="83"/>
    </row>
    <row r="342503" spans="16:16" x14ac:dyDescent="0.3">
      <c r="P342503" s="83"/>
    </row>
    <row r="342504" spans="16:16" x14ac:dyDescent="0.3">
      <c r="P342504" s="83"/>
    </row>
    <row r="342505" spans="16:16" x14ac:dyDescent="0.3">
      <c r="P342505" s="83"/>
    </row>
    <row r="342506" spans="16:16" x14ac:dyDescent="0.3">
      <c r="P342506" s="83"/>
    </row>
    <row r="342507" spans="16:16" x14ac:dyDescent="0.3">
      <c r="P342507" s="83"/>
    </row>
    <row r="342508" spans="16:16" x14ac:dyDescent="0.3">
      <c r="P342508" s="83"/>
    </row>
    <row r="342509" spans="16:16" x14ac:dyDescent="0.3">
      <c r="P342509" s="83"/>
    </row>
    <row r="342510" spans="16:16" x14ac:dyDescent="0.3">
      <c r="P342510" s="83"/>
    </row>
    <row r="342511" spans="16:16" x14ac:dyDescent="0.3">
      <c r="P342511" s="83"/>
    </row>
    <row r="342512" spans="16:16" x14ac:dyDescent="0.3">
      <c r="P342512" s="83"/>
    </row>
    <row r="342513" spans="16:16" x14ac:dyDescent="0.3">
      <c r="P342513" s="83"/>
    </row>
    <row r="342514" spans="16:16" x14ac:dyDescent="0.3">
      <c r="P342514" s="83"/>
    </row>
    <row r="342515" spans="16:16" x14ac:dyDescent="0.3">
      <c r="P342515" s="83"/>
    </row>
    <row r="342516" spans="16:16" x14ac:dyDescent="0.3">
      <c r="P342516" s="83"/>
    </row>
    <row r="342517" spans="16:16" x14ac:dyDescent="0.3">
      <c r="P342517" s="83"/>
    </row>
    <row r="342518" spans="16:16" x14ac:dyDescent="0.3">
      <c r="P342518" s="83"/>
    </row>
    <row r="342519" spans="16:16" x14ac:dyDescent="0.3">
      <c r="P342519" s="83"/>
    </row>
    <row r="342520" spans="16:16" x14ac:dyDescent="0.3">
      <c r="P342520" s="83"/>
    </row>
    <row r="342521" spans="16:16" x14ac:dyDescent="0.3">
      <c r="P342521" s="83"/>
    </row>
    <row r="342522" spans="16:16" x14ac:dyDescent="0.3">
      <c r="P342522" s="83"/>
    </row>
    <row r="342523" spans="16:16" x14ac:dyDescent="0.3">
      <c r="P342523" s="83"/>
    </row>
    <row r="342524" spans="16:16" x14ac:dyDescent="0.3">
      <c r="P342524" s="83"/>
    </row>
    <row r="342525" spans="16:16" x14ac:dyDescent="0.3">
      <c r="P342525" s="83"/>
    </row>
    <row r="342526" spans="16:16" x14ac:dyDescent="0.3">
      <c r="P342526" s="83"/>
    </row>
    <row r="342527" spans="16:16" x14ac:dyDescent="0.3">
      <c r="P342527" s="83"/>
    </row>
    <row r="342528" spans="16:16" x14ac:dyDescent="0.3">
      <c r="P342528" s="83"/>
    </row>
    <row r="342529" spans="16:16" x14ac:dyDescent="0.3">
      <c r="P342529" s="83"/>
    </row>
    <row r="342530" spans="16:16" x14ac:dyDescent="0.3">
      <c r="P342530" s="83"/>
    </row>
    <row r="342531" spans="16:16" x14ac:dyDescent="0.3">
      <c r="P342531" s="83"/>
    </row>
    <row r="342532" spans="16:16" x14ac:dyDescent="0.3">
      <c r="P342532" s="83"/>
    </row>
    <row r="342533" spans="16:16" x14ac:dyDescent="0.3">
      <c r="P342533" s="83"/>
    </row>
    <row r="342534" spans="16:16" x14ac:dyDescent="0.3">
      <c r="P342534" s="83"/>
    </row>
    <row r="342535" spans="16:16" x14ac:dyDescent="0.3">
      <c r="P342535" s="83"/>
    </row>
    <row r="342536" spans="16:16" x14ac:dyDescent="0.3">
      <c r="P342536" s="83"/>
    </row>
    <row r="342537" spans="16:16" x14ac:dyDescent="0.3">
      <c r="P342537" s="83"/>
    </row>
    <row r="342538" spans="16:16" x14ac:dyDescent="0.3">
      <c r="P342538" s="83"/>
    </row>
    <row r="342539" spans="16:16" x14ac:dyDescent="0.3">
      <c r="P342539" s="83"/>
    </row>
    <row r="342540" spans="16:16" x14ac:dyDescent="0.3">
      <c r="P342540" s="83"/>
    </row>
    <row r="342541" spans="16:16" x14ac:dyDescent="0.3">
      <c r="P342541" s="83"/>
    </row>
    <row r="342542" spans="16:16" x14ac:dyDescent="0.3">
      <c r="P342542" s="83"/>
    </row>
    <row r="342543" spans="16:16" x14ac:dyDescent="0.3">
      <c r="P342543" s="83"/>
    </row>
    <row r="342544" spans="16:16" x14ac:dyDescent="0.3">
      <c r="P342544" s="83"/>
    </row>
    <row r="342545" spans="16:16" x14ac:dyDescent="0.3">
      <c r="P342545" s="83"/>
    </row>
    <row r="342546" spans="16:16" x14ac:dyDescent="0.3">
      <c r="P342546" s="83"/>
    </row>
    <row r="342547" spans="16:16" x14ac:dyDescent="0.3">
      <c r="P342547" s="83"/>
    </row>
    <row r="342548" spans="16:16" x14ac:dyDescent="0.3">
      <c r="P342548" s="83"/>
    </row>
    <row r="342549" spans="16:16" x14ac:dyDescent="0.3">
      <c r="P342549" s="83"/>
    </row>
    <row r="342550" spans="16:16" x14ac:dyDescent="0.3">
      <c r="P342550" s="83"/>
    </row>
    <row r="342551" spans="16:16" x14ac:dyDescent="0.3">
      <c r="P342551" s="83"/>
    </row>
    <row r="342552" spans="16:16" x14ac:dyDescent="0.3">
      <c r="P342552" s="83"/>
    </row>
    <row r="342553" spans="16:16" x14ac:dyDescent="0.3">
      <c r="P342553" s="83"/>
    </row>
    <row r="342554" spans="16:16" x14ac:dyDescent="0.3">
      <c r="P342554" s="83"/>
    </row>
    <row r="342555" spans="16:16" x14ac:dyDescent="0.3">
      <c r="P342555" s="83"/>
    </row>
    <row r="342556" spans="16:16" x14ac:dyDescent="0.3">
      <c r="P342556" s="83"/>
    </row>
    <row r="342557" spans="16:16" x14ac:dyDescent="0.3">
      <c r="P342557" s="83"/>
    </row>
    <row r="342558" spans="16:16" x14ac:dyDescent="0.3">
      <c r="P342558" s="83"/>
    </row>
    <row r="342559" spans="16:16" x14ac:dyDescent="0.3">
      <c r="P342559" s="83"/>
    </row>
    <row r="342560" spans="16:16" x14ac:dyDescent="0.3">
      <c r="P342560" s="83"/>
    </row>
    <row r="342561" spans="16:16" x14ac:dyDescent="0.3">
      <c r="P342561" s="83"/>
    </row>
    <row r="342562" spans="16:16" x14ac:dyDescent="0.3">
      <c r="P342562" s="83"/>
    </row>
    <row r="342563" spans="16:16" x14ac:dyDescent="0.3">
      <c r="P342563" s="83"/>
    </row>
    <row r="342564" spans="16:16" x14ac:dyDescent="0.3">
      <c r="P342564" s="83"/>
    </row>
    <row r="342565" spans="16:16" x14ac:dyDescent="0.3">
      <c r="P342565" s="83"/>
    </row>
    <row r="342566" spans="16:16" x14ac:dyDescent="0.3">
      <c r="P342566" s="83"/>
    </row>
    <row r="342567" spans="16:16" x14ac:dyDescent="0.3">
      <c r="P342567" s="83"/>
    </row>
    <row r="342568" spans="16:16" x14ac:dyDescent="0.3">
      <c r="P342568" s="83"/>
    </row>
    <row r="342569" spans="16:16" x14ac:dyDescent="0.3">
      <c r="P342569" s="83"/>
    </row>
    <row r="342570" spans="16:16" x14ac:dyDescent="0.3">
      <c r="P342570" s="83"/>
    </row>
    <row r="342571" spans="16:16" x14ac:dyDescent="0.3">
      <c r="P342571" s="83"/>
    </row>
    <row r="342572" spans="16:16" x14ac:dyDescent="0.3">
      <c r="P342572" s="83"/>
    </row>
    <row r="342573" spans="16:16" x14ac:dyDescent="0.3">
      <c r="P342573" s="83"/>
    </row>
    <row r="342574" spans="16:16" x14ac:dyDescent="0.3">
      <c r="P342574" s="83"/>
    </row>
    <row r="342575" spans="16:16" x14ac:dyDescent="0.3">
      <c r="P342575" s="83"/>
    </row>
    <row r="342576" spans="16:16" x14ac:dyDescent="0.3">
      <c r="P342576" s="83"/>
    </row>
    <row r="342577" spans="16:16" x14ac:dyDescent="0.3">
      <c r="P342577" s="83"/>
    </row>
    <row r="342578" spans="16:16" x14ac:dyDescent="0.3">
      <c r="P342578" s="83"/>
    </row>
    <row r="342579" spans="16:16" x14ac:dyDescent="0.3">
      <c r="P342579" s="83"/>
    </row>
    <row r="342580" spans="16:16" x14ac:dyDescent="0.3">
      <c r="P342580" s="83"/>
    </row>
    <row r="342581" spans="16:16" x14ac:dyDescent="0.3">
      <c r="P342581" s="83"/>
    </row>
    <row r="342582" spans="16:16" x14ac:dyDescent="0.3">
      <c r="P342582" s="83"/>
    </row>
    <row r="342583" spans="16:16" x14ac:dyDescent="0.3">
      <c r="P342583" s="83"/>
    </row>
    <row r="342584" spans="16:16" x14ac:dyDescent="0.3">
      <c r="P342584" s="83"/>
    </row>
    <row r="342585" spans="16:16" x14ac:dyDescent="0.3">
      <c r="P342585" s="83"/>
    </row>
    <row r="342586" spans="16:16" x14ac:dyDescent="0.3">
      <c r="P342586" s="83"/>
    </row>
    <row r="342587" spans="16:16" x14ac:dyDescent="0.3">
      <c r="P342587" s="83"/>
    </row>
    <row r="342588" spans="16:16" x14ac:dyDescent="0.3">
      <c r="P342588" s="83"/>
    </row>
    <row r="342589" spans="16:16" x14ac:dyDescent="0.3">
      <c r="P342589" s="83"/>
    </row>
    <row r="342590" spans="16:16" x14ac:dyDescent="0.3">
      <c r="P342590" s="83"/>
    </row>
    <row r="342591" spans="16:16" x14ac:dyDescent="0.3">
      <c r="P342591" s="83"/>
    </row>
    <row r="342592" spans="16:16" x14ac:dyDescent="0.3">
      <c r="P342592" s="83"/>
    </row>
    <row r="342593" spans="16:16" x14ac:dyDescent="0.3">
      <c r="P342593" s="83"/>
    </row>
    <row r="342594" spans="16:16" x14ac:dyDescent="0.3">
      <c r="P342594" s="83"/>
    </row>
    <row r="342595" spans="16:16" x14ac:dyDescent="0.3">
      <c r="P342595" s="83"/>
    </row>
    <row r="342596" spans="16:16" x14ac:dyDescent="0.3">
      <c r="P342596" s="83"/>
    </row>
    <row r="342597" spans="16:16" x14ac:dyDescent="0.3">
      <c r="P342597" s="83"/>
    </row>
    <row r="342598" spans="16:16" x14ac:dyDescent="0.3">
      <c r="P342598" s="83"/>
    </row>
    <row r="342599" spans="16:16" x14ac:dyDescent="0.3">
      <c r="P342599" s="83"/>
    </row>
    <row r="342600" spans="16:16" x14ac:dyDescent="0.3">
      <c r="P342600" s="83"/>
    </row>
    <row r="342601" spans="16:16" x14ac:dyDescent="0.3">
      <c r="P342601" s="83"/>
    </row>
    <row r="342602" spans="16:16" x14ac:dyDescent="0.3">
      <c r="P342602" s="83"/>
    </row>
    <row r="342603" spans="16:16" x14ac:dyDescent="0.3">
      <c r="P342603" s="83"/>
    </row>
    <row r="342604" spans="16:16" x14ac:dyDescent="0.3">
      <c r="P342604" s="83"/>
    </row>
    <row r="342605" spans="16:16" x14ac:dyDescent="0.3">
      <c r="P342605" s="83"/>
    </row>
    <row r="342606" spans="16:16" x14ac:dyDescent="0.3">
      <c r="P342606" s="83"/>
    </row>
    <row r="342607" spans="16:16" x14ac:dyDescent="0.3">
      <c r="P342607" s="83"/>
    </row>
    <row r="342608" spans="16:16" x14ac:dyDescent="0.3">
      <c r="P342608" s="83"/>
    </row>
    <row r="342609" spans="16:16" x14ac:dyDescent="0.3">
      <c r="P342609" s="83"/>
    </row>
    <row r="342610" spans="16:16" x14ac:dyDescent="0.3">
      <c r="P342610" s="83"/>
    </row>
    <row r="342611" spans="16:16" x14ac:dyDescent="0.3">
      <c r="P342611" s="83"/>
    </row>
    <row r="342612" spans="16:16" x14ac:dyDescent="0.3">
      <c r="P342612" s="83"/>
    </row>
    <row r="342613" spans="16:16" x14ac:dyDescent="0.3">
      <c r="P342613" s="83"/>
    </row>
    <row r="342614" spans="16:16" x14ac:dyDescent="0.3">
      <c r="P342614" s="83"/>
    </row>
    <row r="342615" spans="16:16" x14ac:dyDescent="0.3">
      <c r="P342615" s="83"/>
    </row>
    <row r="342616" spans="16:16" x14ac:dyDescent="0.3">
      <c r="P342616" s="83"/>
    </row>
    <row r="342617" spans="16:16" x14ac:dyDescent="0.3">
      <c r="P342617" s="83"/>
    </row>
    <row r="342618" spans="16:16" x14ac:dyDescent="0.3">
      <c r="P342618" s="83"/>
    </row>
    <row r="342619" spans="16:16" x14ac:dyDescent="0.3">
      <c r="P342619" s="83"/>
    </row>
    <row r="342620" spans="16:16" x14ac:dyDescent="0.3">
      <c r="P342620" s="83"/>
    </row>
    <row r="342621" spans="16:16" x14ac:dyDescent="0.3">
      <c r="P342621" s="83"/>
    </row>
    <row r="342622" spans="16:16" x14ac:dyDescent="0.3">
      <c r="P342622" s="83"/>
    </row>
    <row r="342623" spans="16:16" x14ac:dyDescent="0.3">
      <c r="P342623" s="83"/>
    </row>
    <row r="342624" spans="16:16" x14ac:dyDescent="0.3">
      <c r="P342624" s="83"/>
    </row>
    <row r="342625" spans="16:16" x14ac:dyDescent="0.3">
      <c r="P342625" s="83"/>
    </row>
    <row r="342626" spans="16:16" x14ac:dyDescent="0.3">
      <c r="P342626" s="83"/>
    </row>
    <row r="342627" spans="16:16" x14ac:dyDescent="0.3">
      <c r="P342627" s="83"/>
    </row>
    <row r="342628" spans="16:16" x14ac:dyDescent="0.3">
      <c r="P342628" s="83"/>
    </row>
    <row r="342629" spans="16:16" x14ac:dyDescent="0.3">
      <c r="P342629" s="83"/>
    </row>
    <row r="342630" spans="16:16" x14ac:dyDescent="0.3">
      <c r="P342630" s="83"/>
    </row>
    <row r="342631" spans="16:16" x14ac:dyDescent="0.3">
      <c r="P342631" s="83"/>
    </row>
    <row r="342632" spans="16:16" x14ac:dyDescent="0.3">
      <c r="P342632" s="83"/>
    </row>
    <row r="342633" spans="16:16" x14ac:dyDescent="0.3">
      <c r="P342633" s="83"/>
    </row>
    <row r="342634" spans="16:16" x14ac:dyDescent="0.3">
      <c r="P342634" s="83"/>
    </row>
    <row r="342635" spans="16:16" x14ac:dyDescent="0.3">
      <c r="P342635" s="83"/>
    </row>
    <row r="342636" spans="16:16" x14ac:dyDescent="0.3">
      <c r="P342636" s="83"/>
    </row>
    <row r="342637" spans="16:16" x14ac:dyDescent="0.3">
      <c r="P342637" s="83"/>
    </row>
    <row r="342638" spans="16:16" x14ac:dyDescent="0.3">
      <c r="P342638" s="83"/>
    </row>
    <row r="342639" spans="16:16" x14ac:dyDescent="0.3">
      <c r="P342639" s="83"/>
    </row>
    <row r="342640" spans="16:16" x14ac:dyDescent="0.3">
      <c r="P342640" s="83"/>
    </row>
    <row r="342641" spans="16:16" x14ac:dyDescent="0.3">
      <c r="P342641" s="83"/>
    </row>
    <row r="342642" spans="16:16" x14ac:dyDescent="0.3">
      <c r="P342642" s="83"/>
    </row>
    <row r="342643" spans="16:16" x14ac:dyDescent="0.3">
      <c r="P342643" s="83"/>
    </row>
    <row r="342644" spans="16:16" x14ac:dyDescent="0.3">
      <c r="P342644" s="83"/>
    </row>
    <row r="342645" spans="16:16" x14ac:dyDescent="0.3">
      <c r="P342645" s="83"/>
    </row>
    <row r="342646" spans="16:16" x14ac:dyDescent="0.3">
      <c r="P342646" s="83"/>
    </row>
    <row r="342647" spans="16:16" x14ac:dyDescent="0.3">
      <c r="P342647" s="83"/>
    </row>
    <row r="342648" spans="16:16" x14ac:dyDescent="0.3">
      <c r="P342648" s="83"/>
    </row>
    <row r="342649" spans="16:16" x14ac:dyDescent="0.3">
      <c r="P342649" s="83"/>
    </row>
    <row r="342650" spans="16:16" x14ac:dyDescent="0.3">
      <c r="P342650" s="83"/>
    </row>
    <row r="342651" spans="16:16" x14ac:dyDescent="0.3">
      <c r="P342651" s="83"/>
    </row>
    <row r="342652" spans="16:16" x14ac:dyDescent="0.3">
      <c r="P342652" s="83"/>
    </row>
    <row r="342653" spans="16:16" x14ac:dyDescent="0.3">
      <c r="P342653" s="83"/>
    </row>
    <row r="342654" spans="16:16" x14ac:dyDescent="0.3">
      <c r="P342654" s="83"/>
    </row>
    <row r="342655" spans="16:16" x14ac:dyDescent="0.3">
      <c r="P342655" s="83"/>
    </row>
    <row r="342656" spans="16:16" x14ac:dyDescent="0.3">
      <c r="P342656" s="83"/>
    </row>
    <row r="342657" spans="16:16" x14ac:dyDescent="0.3">
      <c r="P342657" s="83"/>
    </row>
    <row r="342658" spans="16:16" x14ac:dyDescent="0.3">
      <c r="P342658" s="83"/>
    </row>
    <row r="342659" spans="16:16" x14ac:dyDescent="0.3">
      <c r="P342659" s="83"/>
    </row>
    <row r="342660" spans="16:16" x14ac:dyDescent="0.3">
      <c r="P342660" s="83"/>
    </row>
    <row r="342661" spans="16:16" x14ac:dyDescent="0.3">
      <c r="P342661" s="83"/>
    </row>
    <row r="342662" spans="16:16" x14ac:dyDescent="0.3">
      <c r="P342662" s="83"/>
    </row>
    <row r="342663" spans="16:16" x14ac:dyDescent="0.3">
      <c r="P342663" s="83"/>
    </row>
    <row r="342664" spans="16:16" x14ac:dyDescent="0.3">
      <c r="P342664" s="83"/>
    </row>
    <row r="342665" spans="16:16" x14ac:dyDescent="0.3">
      <c r="P342665" s="83"/>
    </row>
    <row r="342666" spans="16:16" x14ac:dyDescent="0.3">
      <c r="P342666" s="83"/>
    </row>
    <row r="342667" spans="16:16" x14ac:dyDescent="0.3">
      <c r="P342667" s="83"/>
    </row>
    <row r="342668" spans="16:16" x14ac:dyDescent="0.3">
      <c r="P342668" s="83"/>
    </row>
    <row r="342669" spans="16:16" x14ac:dyDescent="0.3">
      <c r="P342669" s="83"/>
    </row>
    <row r="342670" spans="16:16" x14ac:dyDescent="0.3">
      <c r="P342670" s="83"/>
    </row>
    <row r="342671" spans="16:16" x14ac:dyDescent="0.3">
      <c r="P342671" s="83"/>
    </row>
    <row r="342672" spans="16:16" x14ac:dyDescent="0.3">
      <c r="P342672" s="83"/>
    </row>
    <row r="342673" spans="16:16" x14ac:dyDescent="0.3">
      <c r="P342673" s="83"/>
    </row>
    <row r="342674" spans="16:16" x14ac:dyDescent="0.3">
      <c r="P342674" s="83"/>
    </row>
    <row r="342675" spans="16:16" x14ac:dyDescent="0.3">
      <c r="P342675" s="83"/>
    </row>
    <row r="342676" spans="16:16" x14ac:dyDescent="0.3">
      <c r="P342676" s="83"/>
    </row>
    <row r="342677" spans="16:16" x14ac:dyDescent="0.3">
      <c r="P342677" s="83"/>
    </row>
    <row r="342678" spans="16:16" x14ac:dyDescent="0.3">
      <c r="P342678" s="83"/>
    </row>
    <row r="342679" spans="16:16" x14ac:dyDescent="0.3">
      <c r="P342679" s="83"/>
    </row>
    <row r="342680" spans="16:16" x14ac:dyDescent="0.3">
      <c r="P342680" s="83"/>
    </row>
    <row r="342681" spans="16:16" x14ac:dyDescent="0.3">
      <c r="P342681" s="83"/>
    </row>
    <row r="342682" spans="16:16" x14ac:dyDescent="0.3">
      <c r="P342682" s="83"/>
    </row>
    <row r="342683" spans="16:16" x14ac:dyDescent="0.3">
      <c r="P342683" s="83"/>
    </row>
    <row r="342684" spans="16:16" x14ac:dyDescent="0.3">
      <c r="P342684" s="83"/>
    </row>
    <row r="342685" spans="16:16" x14ac:dyDescent="0.3">
      <c r="P342685" s="83"/>
    </row>
    <row r="342686" spans="16:16" x14ac:dyDescent="0.3">
      <c r="P342686" s="83"/>
    </row>
    <row r="342687" spans="16:16" x14ac:dyDescent="0.3">
      <c r="P342687" s="83"/>
    </row>
    <row r="342688" spans="16:16" x14ac:dyDescent="0.3">
      <c r="P342688" s="83"/>
    </row>
    <row r="342689" spans="16:16" x14ac:dyDescent="0.3">
      <c r="P342689" s="83"/>
    </row>
    <row r="342690" spans="16:16" x14ac:dyDescent="0.3">
      <c r="P342690" s="83"/>
    </row>
    <row r="342691" spans="16:16" x14ac:dyDescent="0.3">
      <c r="P342691" s="83"/>
    </row>
    <row r="342692" spans="16:16" x14ac:dyDescent="0.3">
      <c r="P342692" s="83"/>
    </row>
    <row r="342693" spans="16:16" x14ac:dyDescent="0.3">
      <c r="P342693" s="83"/>
    </row>
    <row r="342694" spans="16:16" x14ac:dyDescent="0.3">
      <c r="P342694" s="83"/>
    </row>
    <row r="342695" spans="16:16" x14ac:dyDescent="0.3">
      <c r="P342695" s="83"/>
    </row>
    <row r="342696" spans="16:16" x14ac:dyDescent="0.3">
      <c r="P342696" s="83"/>
    </row>
    <row r="342697" spans="16:16" x14ac:dyDescent="0.3">
      <c r="P342697" s="83"/>
    </row>
    <row r="342698" spans="16:16" x14ac:dyDescent="0.3">
      <c r="P342698" s="83"/>
    </row>
    <row r="342699" spans="16:16" x14ac:dyDescent="0.3">
      <c r="P342699" s="83"/>
    </row>
    <row r="342700" spans="16:16" x14ac:dyDescent="0.3">
      <c r="P342700" s="83"/>
    </row>
    <row r="342701" spans="16:16" x14ac:dyDescent="0.3">
      <c r="P342701" s="83"/>
    </row>
    <row r="342702" spans="16:16" x14ac:dyDescent="0.3">
      <c r="P342702" s="83"/>
    </row>
    <row r="342703" spans="16:16" x14ac:dyDescent="0.3">
      <c r="P342703" s="83"/>
    </row>
    <row r="342704" spans="16:16" x14ac:dyDescent="0.3">
      <c r="P342704" s="83"/>
    </row>
    <row r="342705" spans="16:16" x14ac:dyDescent="0.3">
      <c r="P342705" s="83"/>
    </row>
    <row r="342706" spans="16:16" x14ac:dyDescent="0.3">
      <c r="P342706" s="83"/>
    </row>
    <row r="342707" spans="16:16" x14ac:dyDescent="0.3">
      <c r="P342707" s="83"/>
    </row>
    <row r="342708" spans="16:16" x14ac:dyDescent="0.3">
      <c r="P342708" s="83"/>
    </row>
    <row r="342709" spans="16:16" x14ac:dyDescent="0.3">
      <c r="P342709" s="83"/>
    </row>
    <row r="342710" spans="16:16" x14ac:dyDescent="0.3">
      <c r="P342710" s="83"/>
    </row>
    <row r="342711" spans="16:16" x14ac:dyDescent="0.3">
      <c r="P342711" s="83"/>
    </row>
    <row r="342712" spans="16:16" x14ac:dyDescent="0.3">
      <c r="P342712" s="83"/>
    </row>
    <row r="342713" spans="16:16" x14ac:dyDescent="0.3">
      <c r="P342713" s="83"/>
    </row>
    <row r="342714" spans="16:16" x14ac:dyDescent="0.3">
      <c r="P342714" s="83"/>
    </row>
    <row r="342715" spans="16:16" x14ac:dyDescent="0.3">
      <c r="P342715" s="83"/>
    </row>
    <row r="342716" spans="16:16" x14ac:dyDescent="0.3">
      <c r="P342716" s="83"/>
    </row>
    <row r="342717" spans="16:16" x14ac:dyDescent="0.3">
      <c r="P342717" s="83"/>
    </row>
    <row r="342718" spans="16:16" x14ac:dyDescent="0.3">
      <c r="P342718" s="83"/>
    </row>
    <row r="342719" spans="16:16" x14ac:dyDescent="0.3">
      <c r="P342719" s="83"/>
    </row>
    <row r="342720" spans="16:16" x14ac:dyDescent="0.3">
      <c r="P342720" s="83"/>
    </row>
    <row r="342721" spans="16:16" x14ac:dyDescent="0.3">
      <c r="P342721" s="83"/>
    </row>
    <row r="342722" spans="16:16" x14ac:dyDescent="0.3">
      <c r="P342722" s="83"/>
    </row>
    <row r="342723" spans="16:16" x14ac:dyDescent="0.3">
      <c r="P342723" s="83"/>
    </row>
    <row r="342724" spans="16:16" x14ac:dyDescent="0.3">
      <c r="P342724" s="83"/>
    </row>
    <row r="342725" spans="16:16" x14ac:dyDescent="0.3">
      <c r="P342725" s="83"/>
    </row>
    <row r="342726" spans="16:16" x14ac:dyDescent="0.3">
      <c r="P342726" s="83"/>
    </row>
    <row r="342727" spans="16:16" x14ac:dyDescent="0.3">
      <c r="P342727" s="83"/>
    </row>
    <row r="342728" spans="16:16" x14ac:dyDescent="0.3">
      <c r="P342728" s="83"/>
    </row>
    <row r="342729" spans="16:16" x14ac:dyDescent="0.3">
      <c r="P342729" s="83"/>
    </row>
    <row r="342730" spans="16:16" x14ac:dyDescent="0.3">
      <c r="P342730" s="83"/>
    </row>
    <row r="342731" spans="16:16" x14ac:dyDescent="0.3">
      <c r="P342731" s="83"/>
    </row>
    <row r="342732" spans="16:16" x14ac:dyDescent="0.3">
      <c r="P342732" s="83"/>
    </row>
    <row r="342733" spans="16:16" x14ac:dyDescent="0.3">
      <c r="P342733" s="83"/>
    </row>
    <row r="342734" spans="16:16" x14ac:dyDescent="0.3">
      <c r="P342734" s="83"/>
    </row>
    <row r="342735" spans="16:16" x14ac:dyDescent="0.3">
      <c r="P342735" s="83"/>
    </row>
    <row r="342736" spans="16:16" x14ac:dyDescent="0.3">
      <c r="P342736" s="83"/>
    </row>
    <row r="342737" spans="16:16" x14ac:dyDescent="0.3">
      <c r="P342737" s="83"/>
    </row>
    <row r="342738" spans="16:16" x14ac:dyDescent="0.3">
      <c r="P342738" s="83"/>
    </row>
    <row r="342739" spans="16:16" x14ac:dyDescent="0.3">
      <c r="P342739" s="83"/>
    </row>
    <row r="342740" spans="16:16" x14ac:dyDescent="0.3">
      <c r="P342740" s="83"/>
    </row>
    <row r="342741" spans="16:16" x14ac:dyDescent="0.3">
      <c r="P342741" s="83"/>
    </row>
    <row r="342742" spans="16:16" x14ac:dyDescent="0.3">
      <c r="P342742" s="83"/>
    </row>
    <row r="342743" spans="16:16" x14ac:dyDescent="0.3">
      <c r="P342743" s="83"/>
    </row>
    <row r="342744" spans="16:16" x14ac:dyDescent="0.3">
      <c r="P342744" s="83"/>
    </row>
    <row r="342745" spans="16:16" x14ac:dyDescent="0.3">
      <c r="P342745" s="83"/>
    </row>
    <row r="342746" spans="16:16" x14ac:dyDescent="0.3">
      <c r="P342746" s="83"/>
    </row>
    <row r="342747" spans="16:16" x14ac:dyDescent="0.3">
      <c r="P342747" s="83"/>
    </row>
    <row r="342748" spans="16:16" x14ac:dyDescent="0.3">
      <c r="P342748" s="83"/>
    </row>
    <row r="342749" spans="16:16" x14ac:dyDescent="0.3">
      <c r="P342749" s="83"/>
    </row>
    <row r="342750" spans="16:16" x14ac:dyDescent="0.3">
      <c r="P342750" s="83"/>
    </row>
    <row r="342751" spans="16:16" x14ac:dyDescent="0.3">
      <c r="P342751" s="83"/>
    </row>
    <row r="342752" spans="16:16" x14ac:dyDescent="0.3">
      <c r="P342752" s="83"/>
    </row>
    <row r="342753" spans="16:16" x14ac:dyDescent="0.3">
      <c r="P342753" s="83"/>
    </row>
    <row r="342754" spans="16:16" x14ac:dyDescent="0.3">
      <c r="P342754" s="83"/>
    </row>
    <row r="342755" spans="16:16" x14ac:dyDescent="0.3">
      <c r="P342755" s="83"/>
    </row>
    <row r="342756" spans="16:16" x14ac:dyDescent="0.3">
      <c r="P342756" s="83"/>
    </row>
    <row r="342757" spans="16:16" x14ac:dyDescent="0.3">
      <c r="P342757" s="83"/>
    </row>
    <row r="342758" spans="16:16" x14ac:dyDescent="0.3">
      <c r="P342758" s="83"/>
    </row>
    <row r="342759" spans="16:16" x14ac:dyDescent="0.3">
      <c r="P342759" s="83"/>
    </row>
    <row r="342760" spans="16:16" x14ac:dyDescent="0.3">
      <c r="P342760" s="83"/>
    </row>
    <row r="342761" spans="16:16" x14ac:dyDescent="0.3">
      <c r="P342761" s="83"/>
    </row>
    <row r="342762" spans="16:16" x14ac:dyDescent="0.3">
      <c r="P342762" s="83"/>
    </row>
    <row r="342763" spans="16:16" x14ac:dyDescent="0.3">
      <c r="P342763" s="83"/>
    </row>
    <row r="342764" spans="16:16" x14ac:dyDescent="0.3">
      <c r="P342764" s="83"/>
    </row>
    <row r="342765" spans="16:16" x14ac:dyDescent="0.3">
      <c r="P342765" s="83"/>
    </row>
    <row r="342766" spans="16:16" x14ac:dyDescent="0.3">
      <c r="P342766" s="83"/>
    </row>
    <row r="342767" spans="16:16" x14ac:dyDescent="0.3">
      <c r="P342767" s="83"/>
    </row>
    <row r="342768" spans="16:16" x14ac:dyDescent="0.3">
      <c r="P342768" s="83"/>
    </row>
    <row r="342769" spans="16:16" x14ac:dyDescent="0.3">
      <c r="P342769" s="83"/>
    </row>
    <row r="342770" spans="16:16" x14ac:dyDescent="0.3">
      <c r="P342770" s="83"/>
    </row>
    <row r="342771" spans="16:16" x14ac:dyDescent="0.3">
      <c r="P342771" s="83"/>
    </row>
    <row r="342772" spans="16:16" x14ac:dyDescent="0.3">
      <c r="P342772" s="83"/>
    </row>
    <row r="342773" spans="16:16" x14ac:dyDescent="0.3">
      <c r="P342773" s="83"/>
    </row>
    <row r="342774" spans="16:16" x14ac:dyDescent="0.3">
      <c r="P342774" s="83"/>
    </row>
    <row r="342775" spans="16:16" x14ac:dyDescent="0.3">
      <c r="P342775" s="83"/>
    </row>
    <row r="342776" spans="16:16" x14ac:dyDescent="0.3">
      <c r="P342776" s="83"/>
    </row>
    <row r="342777" spans="16:16" x14ac:dyDescent="0.3">
      <c r="P342777" s="83"/>
    </row>
    <row r="342778" spans="16:16" x14ac:dyDescent="0.3">
      <c r="P342778" s="83"/>
    </row>
    <row r="342779" spans="16:16" x14ac:dyDescent="0.3">
      <c r="P342779" s="83"/>
    </row>
    <row r="342780" spans="16:16" x14ac:dyDescent="0.3">
      <c r="P342780" s="83"/>
    </row>
    <row r="342781" spans="16:16" x14ac:dyDescent="0.3">
      <c r="P342781" s="83"/>
    </row>
    <row r="342782" spans="16:16" x14ac:dyDescent="0.3">
      <c r="P342782" s="83"/>
    </row>
    <row r="342783" spans="16:16" x14ac:dyDescent="0.3">
      <c r="P342783" s="83"/>
    </row>
    <row r="342784" spans="16:16" x14ac:dyDescent="0.3">
      <c r="P342784" s="83"/>
    </row>
    <row r="342785" spans="16:16" x14ac:dyDescent="0.3">
      <c r="P342785" s="83"/>
    </row>
    <row r="342786" spans="16:16" x14ac:dyDescent="0.3">
      <c r="P342786" s="83"/>
    </row>
    <row r="342787" spans="16:16" x14ac:dyDescent="0.3">
      <c r="P342787" s="83"/>
    </row>
    <row r="342788" spans="16:16" x14ac:dyDescent="0.3">
      <c r="P342788" s="83"/>
    </row>
    <row r="342789" spans="16:16" x14ac:dyDescent="0.3">
      <c r="P342789" s="83"/>
    </row>
    <row r="342790" spans="16:16" x14ac:dyDescent="0.3">
      <c r="P342790" s="83"/>
    </row>
    <row r="342791" spans="16:16" x14ac:dyDescent="0.3">
      <c r="P342791" s="83"/>
    </row>
    <row r="342792" spans="16:16" x14ac:dyDescent="0.3">
      <c r="P342792" s="83"/>
    </row>
    <row r="342793" spans="16:16" x14ac:dyDescent="0.3">
      <c r="P342793" s="83"/>
    </row>
    <row r="342794" spans="16:16" x14ac:dyDescent="0.3">
      <c r="P342794" s="83"/>
    </row>
    <row r="342795" spans="16:16" x14ac:dyDescent="0.3">
      <c r="P342795" s="83"/>
    </row>
    <row r="342796" spans="16:16" x14ac:dyDescent="0.3">
      <c r="P342796" s="83"/>
    </row>
    <row r="342797" spans="16:16" x14ac:dyDescent="0.3">
      <c r="P342797" s="83"/>
    </row>
    <row r="342798" spans="16:16" x14ac:dyDescent="0.3">
      <c r="P342798" s="83"/>
    </row>
    <row r="342799" spans="16:16" x14ac:dyDescent="0.3">
      <c r="P342799" s="83"/>
    </row>
    <row r="342800" spans="16:16" x14ac:dyDescent="0.3">
      <c r="P342800" s="83"/>
    </row>
    <row r="342801" spans="16:16" x14ac:dyDescent="0.3">
      <c r="P342801" s="83"/>
    </row>
    <row r="342802" spans="16:16" x14ac:dyDescent="0.3">
      <c r="P342802" s="83"/>
    </row>
    <row r="342803" spans="16:16" x14ac:dyDescent="0.3">
      <c r="P342803" s="83"/>
    </row>
    <row r="342804" spans="16:16" x14ac:dyDescent="0.3">
      <c r="P342804" s="83"/>
    </row>
    <row r="342805" spans="16:16" x14ac:dyDescent="0.3">
      <c r="P342805" s="83"/>
    </row>
    <row r="342806" spans="16:16" x14ac:dyDescent="0.3">
      <c r="P342806" s="83"/>
    </row>
    <row r="342807" spans="16:16" x14ac:dyDescent="0.3">
      <c r="P342807" s="83"/>
    </row>
    <row r="342808" spans="16:16" x14ac:dyDescent="0.3">
      <c r="P342808" s="83"/>
    </row>
    <row r="342809" spans="16:16" x14ac:dyDescent="0.3">
      <c r="P342809" s="83"/>
    </row>
    <row r="342810" spans="16:16" x14ac:dyDescent="0.3">
      <c r="P342810" s="83"/>
    </row>
    <row r="342811" spans="16:16" x14ac:dyDescent="0.3">
      <c r="P342811" s="83"/>
    </row>
    <row r="342812" spans="16:16" x14ac:dyDescent="0.3">
      <c r="P342812" s="83"/>
    </row>
    <row r="342813" spans="16:16" x14ac:dyDescent="0.3">
      <c r="P342813" s="83"/>
    </row>
    <row r="342814" spans="16:16" x14ac:dyDescent="0.3">
      <c r="P342814" s="83"/>
    </row>
    <row r="342815" spans="16:16" x14ac:dyDescent="0.3">
      <c r="P342815" s="83"/>
    </row>
    <row r="342816" spans="16:16" x14ac:dyDescent="0.3">
      <c r="P342816" s="83"/>
    </row>
    <row r="342817" spans="16:16" x14ac:dyDescent="0.3">
      <c r="P342817" s="83"/>
    </row>
    <row r="342818" spans="16:16" x14ac:dyDescent="0.3">
      <c r="P342818" s="83"/>
    </row>
    <row r="342819" spans="16:16" x14ac:dyDescent="0.3">
      <c r="P342819" s="83"/>
    </row>
    <row r="342820" spans="16:16" x14ac:dyDescent="0.3">
      <c r="P342820" s="83"/>
    </row>
    <row r="342821" spans="16:16" x14ac:dyDescent="0.3">
      <c r="P342821" s="83"/>
    </row>
    <row r="342822" spans="16:16" x14ac:dyDescent="0.3">
      <c r="P342822" s="83"/>
    </row>
    <row r="342823" spans="16:16" x14ac:dyDescent="0.3">
      <c r="P342823" s="83"/>
    </row>
    <row r="342824" spans="16:16" x14ac:dyDescent="0.3">
      <c r="P342824" s="83"/>
    </row>
    <row r="342825" spans="16:16" x14ac:dyDescent="0.3">
      <c r="P342825" s="83"/>
    </row>
    <row r="342826" spans="16:16" x14ac:dyDescent="0.3">
      <c r="P342826" s="83"/>
    </row>
    <row r="342827" spans="16:16" x14ac:dyDescent="0.3">
      <c r="P342827" s="83"/>
    </row>
    <row r="342828" spans="16:16" x14ac:dyDescent="0.3">
      <c r="P342828" s="83"/>
    </row>
    <row r="342829" spans="16:16" x14ac:dyDescent="0.3">
      <c r="P342829" s="83"/>
    </row>
    <row r="342830" spans="16:16" x14ac:dyDescent="0.3">
      <c r="P342830" s="83"/>
    </row>
    <row r="342831" spans="16:16" x14ac:dyDescent="0.3">
      <c r="P342831" s="83"/>
    </row>
    <row r="342832" spans="16:16" x14ac:dyDescent="0.3">
      <c r="P342832" s="83"/>
    </row>
    <row r="342833" spans="16:16" x14ac:dyDescent="0.3">
      <c r="P342833" s="83"/>
    </row>
    <row r="342834" spans="16:16" x14ac:dyDescent="0.3">
      <c r="P342834" s="83"/>
    </row>
    <row r="342835" spans="16:16" x14ac:dyDescent="0.3">
      <c r="P342835" s="83"/>
    </row>
    <row r="342836" spans="16:16" x14ac:dyDescent="0.3">
      <c r="P342836" s="83"/>
    </row>
    <row r="342837" spans="16:16" x14ac:dyDescent="0.3">
      <c r="P342837" s="83"/>
    </row>
    <row r="342838" spans="16:16" x14ac:dyDescent="0.3">
      <c r="P342838" s="83"/>
    </row>
    <row r="342839" spans="16:16" x14ac:dyDescent="0.3">
      <c r="P342839" s="83"/>
    </row>
    <row r="342840" spans="16:16" x14ac:dyDescent="0.3">
      <c r="P342840" s="83"/>
    </row>
    <row r="342841" spans="16:16" x14ac:dyDescent="0.3">
      <c r="P342841" s="83"/>
    </row>
    <row r="342842" spans="16:16" x14ac:dyDescent="0.3">
      <c r="P342842" s="83"/>
    </row>
    <row r="342843" spans="16:16" x14ac:dyDescent="0.3">
      <c r="P342843" s="83"/>
    </row>
    <row r="342844" spans="16:16" x14ac:dyDescent="0.3">
      <c r="P342844" s="83"/>
    </row>
    <row r="342845" spans="16:16" x14ac:dyDescent="0.3">
      <c r="P342845" s="83"/>
    </row>
    <row r="342846" spans="16:16" x14ac:dyDescent="0.3">
      <c r="P342846" s="83"/>
    </row>
    <row r="342847" spans="16:16" x14ac:dyDescent="0.3">
      <c r="P342847" s="83"/>
    </row>
    <row r="342848" spans="16:16" x14ac:dyDescent="0.3">
      <c r="P342848" s="83"/>
    </row>
    <row r="342849" spans="16:16" x14ac:dyDescent="0.3">
      <c r="P342849" s="83"/>
    </row>
    <row r="342850" spans="16:16" x14ac:dyDescent="0.3">
      <c r="P342850" s="83"/>
    </row>
    <row r="342851" spans="16:16" x14ac:dyDescent="0.3">
      <c r="P342851" s="83"/>
    </row>
    <row r="342852" spans="16:16" x14ac:dyDescent="0.3">
      <c r="P342852" s="83"/>
    </row>
    <row r="342853" spans="16:16" x14ac:dyDescent="0.3">
      <c r="P342853" s="83"/>
    </row>
    <row r="342854" spans="16:16" x14ac:dyDescent="0.3">
      <c r="P342854" s="83"/>
    </row>
    <row r="342855" spans="16:16" x14ac:dyDescent="0.3">
      <c r="P342855" s="83"/>
    </row>
    <row r="342856" spans="16:16" x14ac:dyDescent="0.3">
      <c r="P342856" s="83"/>
    </row>
    <row r="342857" spans="16:16" x14ac:dyDescent="0.3">
      <c r="P342857" s="83"/>
    </row>
    <row r="342858" spans="16:16" x14ac:dyDescent="0.3">
      <c r="P342858" s="83"/>
    </row>
    <row r="342859" spans="16:16" x14ac:dyDescent="0.3">
      <c r="P342859" s="83"/>
    </row>
    <row r="342860" spans="16:16" x14ac:dyDescent="0.3">
      <c r="P342860" s="83"/>
    </row>
    <row r="342861" spans="16:16" x14ac:dyDescent="0.3">
      <c r="P342861" s="83"/>
    </row>
    <row r="342862" spans="16:16" x14ac:dyDescent="0.3">
      <c r="P342862" s="83"/>
    </row>
    <row r="342863" spans="16:16" x14ac:dyDescent="0.3">
      <c r="P342863" s="83"/>
    </row>
    <row r="342864" spans="16:16" x14ac:dyDescent="0.3">
      <c r="P342864" s="83"/>
    </row>
    <row r="342865" spans="16:16" x14ac:dyDescent="0.3">
      <c r="P342865" s="83"/>
    </row>
    <row r="342866" spans="16:16" x14ac:dyDescent="0.3">
      <c r="P342866" s="83"/>
    </row>
    <row r="342867" spans="16:16" x14ac:dyDescent="0.3">
      <c r="P342867" s="83"/>
    </row>
    <row r="342868" spans="16:16" x14ac:dyDescent="0.3">
      <c r="P342868" s="83"/>
    </row>
    <row r="342869" spans="16:16" x14ac:dyDescent="0.3">
      <c r="P342869" s="83"/>
    </row>
    <row r="342870" spans="16:16" x14ac:dyDescent="0.3">
      <c r="P342870" s="83"/>
    </row>
    <row r="342871" spans="16:16" x14ac:dyDescent="0.3">
      <c r="P342871" s="83"/>
    </row>
    <row r="342872" spans="16:16" x14ac:dyDescent="0.3">
      <c r="P342872" s="83"/>
    </row>
    <row r="342873" spans="16:16" x14ac:dyDescent="0.3">
      <c r="P342873" s="83"/>
    </row>
    <row r="342874" spans="16:16" x14ac:dyDescent="0.3">
      <c r="P342874" s="83"/>
    </row>
    <row r="342875" spans="16:16" x14ac:dyDescent="0.3">
      <c r="P342875" s="83"/>
    </row>
    <row r="342876" spans="16:16" x14ac:dyDescent="0.3">
      <c r="P342876" s="83"/>
    </row>
    <row r="342877" spans="16:16" x14ac:dyDescent="0.3">
      <c r="P342877" s="83"/>
    </row>
    <row r="342878" spans="16:16" x14ac:dyDescent="0.3">
      <c r="P342878" s="83"/>
    </row>
    <row r="342879" spans="16:16" x14ac:dyDescent="0.3">
      <c r="P342879" s="83"/>
    </row>
    <row r="342880" spans="16:16" x14ac:dyDescent="0.3">
      <c r="P342880" s="83"/>
    </row>
    <row r="342881" spans="16:16" x14ac:dyDescent="0.3">
      <c r="P342881" s="83"/>
    </row>
    <row r="342882" spans="16:16" x14ac:dyDescent="0.3">
      <c r="P342882" s="83"/>
    </row>
    <row r="342883" spans="16:16" x14ac:dyDescent="0.3">
      <c r="P342883" s="83"/>
    </row>
    <row r="342884" spans="16:16" x14ac:dyDescent="0.3">
      <c r="P342884" s="83"/>
    </row>
    <row r="342885" spans="16:16" x14ac:dyDescent="0.3">
      <c r="P342885" s="83"/>
    </row>
    <row r="342886" spans="16:16" x14ac:dyDescent="0.3">
      <c r="P342886" s="83"/>
    </row>
    <row r="342887" spans="16:16" x14ac:dyDescent="0.3">
      <c r="P342887" s="83"/>
    </row>
    <row r="342888" spans="16:16" x14ac:dyDescent="0.3">
      <c r="P342888" s="83"/>
    </row>
    <row r="342889" spans="16:16" x14ac:dyDescent="0.3">
      <c r="P342889" s="83"/>
    </row>
    <row r="342890" spans="16:16" x14ac:dyDescent="0.3">
      <c r="P342890" s="83"/>
    </row>
    <row r="342891" spans="16:16" x14ac:dyDescent="0.3">
      <c r="P342891" s="83"/>
    </row>
    <row r="342892" spans="16:16" x14ac:dyDescent="0.3">
      <c r="P342892" s="83"/>
    </row>
    <row r="342893" spans="16:16" x14ac:dyDescent="0.3">
      <c r="P342893" s="83"/>
    </row>
    <row r="342894" spans="16:16" x14ac:dyDescent="0.3">
      <c r="P342894" s="83"/>
    </row>
    <row r="342895" spans="16:16" x14ac:dyDescent="0.3">
      <c r="P342895" s="83"/>
    </row>
    <row r="342896" spans="16:16" x14ac:dyDescent="0.3">
      <c r="P342896" s="83"/>
    </row>
    <row r="342897" spans="16:16" x14ac:dyDescent="0.3">
      <c r="P342897" s="83"/>
    </row>
    <row r="342898" spans="16:16" x14ac:dyDescent="0.3">
      <c r="P342898" s="83"/>
    </row>
    <row r="342899" spans="16:16" x14ac:dyDescent="0.3">
      <c r="P342899" s="83"/>
    </row>
    <row r="342900" spans="16:16" x14ac:dyDescent="0.3">
      <c r="P342900" s="83"/>
    </row>
    <row r="342901" spans="16:16" x14ac:dyDescent="0.3">
      <c r="P342901" s="83"/>
    </row>
    <row r="342902" spans="16:16" x14ac:dyDescent="0.3">
      <c r="P342902" s="83"/>
    </row>
    <row r="342903" spans="16:16" x14ac:dyDescent="0.3">
      <c r="P342903" s="83"/>
    </row>
    <row r="342904" spans="16:16" x14ac:dyDescent="0.3">
      <c r="P342904" s="83"/>
    </row>
    <row r="342905" spans="16:16" x14ac:dyDescent="0.3">
      <c r="P342905" s="83"/>
    </row>
    <row r="342906" spans="16:16" x14ac:dyDescent="0.3">
      <c r="P342906" s="83"/>
    </row>
    <row r="342907" spans="16:16" x14ac:dyDescent="0.3">
      <c r="P342907" s="83"/>
    </row>
    <row r="342908" spans="16:16" x14ac:dyDescent="0.3">
      <c r="P342908" s="83"/>
    </row>
    <row r="342909" spans="16:16" x14ac:dyDescent="0.3">
      <c r="P342909" s="83"/>
    </row>
    <row r="342910" spans="16:16" x14ac:dyDescent="0.3">
      <c r="P342910" s="83"/>
    </row>
    <row r="342911" spans="16:16" x14ac:dyDescent="0.3">
      <c r="P342911" s="83"/>
    </row>
    <row r="342912" spans="16:16" x14ac:dyDescent="0.3">
      <c r="P342912" s="83"/>
    </row>
    <row r="342913" spans="16:16" x14ac:dyDescent="0.3">
      <c r="P342913" s="83"/>
    </row>
    <row r="342914" spans="16:16" x14ac:dyDescent="0.3">
      <c r="P342914" s="83"/>
    </row>
    <row r="342915" spans="16:16" x14ac:dyDescent="0.3">
      <c r="P342915" s="83"/>
    </row>
    <row r="342916" spans="16:16" x14ac:dyDescent="0.3">
      <c r="P342916" s="83"/>
    </row>
    <row r="342917" spans="16:16" x14ac:dyDescent="0.3">
      <c r="P342917" s="83"/>
    </row>
    <row r="342918" spans="16:16" x14ac:dyDescent="0.3">
      <c r="P342918" s="83"/>
    </row>
    <row r="342919" spans="16:16" x14ac:dyDescent="0.3">
      <c r="P342919" s="83"/>
    </row>
    <row r="342920" spans="16:16" x14ac:dyDescent="0.3">
      <c r="P342920" s="83"/>
    </row>
    <row r="342921" spans="16:16" x14ac:dyDescent="0.3">
      <c r="P342921" s="83"/>
    </row>
    <row r="342922" spans="16:16" x14ac:dyDescent="0.3">
      <c r="P342922" s="83"/>
    </row>
    <row r="342923" spans="16:16" x14ac:dyDescent="0.3">
      <c r="P342923" s="83"/>
    </row>
    <row r="342924" spans="16:16" x14ac:dyDescent="0.3">
      <c r="P342924" s="83"/>
    </row>
    <row r="342925" spans="16:16" x14ac:dyDescent="0.3">
      <c r="P342925" s="83"/>
    </row>
    <row r="342926" spans="16:16" x14ac:dyDescent="0.3">
      <c r="P342926" s="83"/>
    </row>
    <row r="342927" spans="16:16" x14ac:dyDescent="0.3">
      <c r="P342927" s="83"/>
    </row>
    <row r="342928" spans="16:16" x14ac:dyDescent="0.3">
      <c r="P342928" s="83"/>
    </row>
    <row r="342929" spans="16:16" x14ac:dyDescent="0.3">
      <c r="P342929" s="83"/>
    </row>
    <row r="342930" spans="16:16" x14ac:dyDescent="0.3">
      <c r="P342930" s="83"/>
    </row>
    <row r="342931" spans="16:16" x14ac:dyDescent="0.3">
      <c r="P342931" s="83"/>
    </row>
    <row r="342932" spans="16:16" x14ac:dyDescent="0.3">
      <c r="P342932" s="83"/>
    </row>
    <row r="342933" spans="16:16" x14ac:dyDescent="0.3">
      <c r="P342933" s="83"/>
    </row>
    <row r="342934" spans="16:16" x14ac:dyDescent="0.3">
      <c r="P342934" s="83"/>
    </row>
    <row r="342935" spans="16:16" x14ac:dyDescent="0.3">
      <c r="P342935" s="83"/>
    </row>
    <row r="342936" spans="16:16" x14ac:dyDescent="0.3">
      <c r="P342936" s="83"/>
    </row>
    <row r="342937" spans="16:16" x14ac:dyDescent="0.3">
      <c r="P342937" s="83"/>
    </row>
    <row r="342938" spans="16:16" x14ac:dyDescent="0.3">
      <c r="P342938" s="83"/>
    </row>
    <row r="342939" spans="16:16" x14ac:dyDescent="0.3">
      <c r="P342939" s="83"/>
    </row>
    <row r="342940" spans="16:16" x14ac:dyDescent="0.3">
      <c r="P342940" s="83"/>
    </row>
    <row r="342941" spans="16:16" x14ac:dyDescent="0.3">
      <c r="P342941" s="83"/>
    </row>
    <row r="342942" spans="16:16" x14ac:dyDescent="0.3">
      <c r="P342942" s="83"/>
    </row>
    <row r="342943" spans="16:16" x14ac:dyDescent="0.3">
      <c r="P342943" s="83"/>
    </row>
    <row r="342944" spans="16:16" x14ac:dyDescent="0.3">
      <c r="P342944" s="83"/>
    </row>
    <row r="342945" spans="16:16" x14ac:dyDescent="0.3">
      <c r="P342945" s="83"/>
    </row>
    <row r="342946" spans="16:16" x14ac:dyDescent="0.3">
      <c r="P342946" s="83"/>
    </row>
    <row r="342947" spans="16:16" x14ac:dyDescent="0.3">
      <c r="P342947" s="83"/>
    </row>
    <row r="342948" spans="16:16" x14ac:dyDescent="0.3">
      <c r="P342948" s="83"/>
    </row>
    <row r="342949" spans="16:16" x14ac:dyDescent="0.3">
      <c r="P342949" s="83"/>
    </row>
    <row r="342950" spans="16:16" x14ac:dyDescent="0.3">
      <c r="P342950" s="83"/>
    </row>
    <row r="342951" spans="16:16" x14ac:dyDescent="0.3">
      <c r="P342951" s="83"/>
    </row>
    <row r="342952" spans="16:16" x14ac:dyDescent="0.3">
      <c r="P342952" s="83"/>
    </row>
    <row r="342953" spans="16:16" x14ac:dyDescent="0.3">
      <c r="P342953" s="83"/>
    </row>
    <row r="342954" spans="16:16" x14ac:dyDescent="0.3">
      <c r="P342954" s="83"/>
    </row>
    <row r="342955" spans="16:16" x14ac:dyDescent="0.3">
      <c r="P342955" s="83"/>
    </row>
    <row r="342956" spans="16:16" x14ac:dyDescent="0.3">
      <c r="P342956" s="83"/>
    </row>
    <row r="342957" spans="16:16" x14ac:dyDescent="0.3">
      <c r="P342957" s="83"/>
    </row>
    <row r="342958" spans="16:16" x14ac:dyDescent="0.3">
      <c r="P342958" s="83"/>
    </row>
    <row r="342959" spans="16:16" x14ac:dyDescent="0.3">
      <c r="P342959" s="83"/>
    </row>
    <row r="342960" spans="16:16" x14ac:dyDescent="0.3">
      <c r="P342960" s="83"/>
    </row>
    <row r="342961" spans="16:16" x14ac:dyDescent="0.3">
      <c r="P342961" s="83"/>
    </row>
    <row r="342962" spans="16:16" x14ac:dyDescent="0.3">
      <c r="P342962" s="83"/>
    </row>
    <row r="342963" spans="16:16" x14ac:dyDescent="0.3">
      <c r="P342963" s="83"/>
    </row>
    <row r="342964" spans="16:16" x14ac:dyDescent="0.3">
      <c r="P342964" s="83"/>
    </row>
    <row r="342965" spans="16:16" x14ac:dyDescent="0.3">
      <c r="P342965" s="83"/>
    </row>
    <row r="342966" spans="16:16" x14ac:dyDescent="0.3">
      <c r="P342966" s="83"/>
    </row>
    <row r="342967" spans="16:16" x14ac:dyDescent="0.3">
      <c r="P342967" s="83"/>
    </row>
    <row r="342968" spans="16:16" x14ac:dyDescent="0.3">
      <c r="P342968" s="83"/>
    </row>
    <row r="342969" spans="16:16" x14ac:dyDescent="0.3">
      <c r="P342969" s="83"/>
    </row>
    <row r="342970" spans="16:16" x14ac:dyDescent="0.3">
      <c r="P342970" s="83"/>
    </row>
    <row r="342971" spans="16:16" x14ac:dyDescent="0.3">
      <c r="P342971" s="83"/>
    </row>
    <row r="342972" spans="16:16" x14ac:dyDescent="0.3">
      <c r="P342972" s="83"/>
    </row>
    <row r="342973" spans="16:16" x14ac:dyDescent="0.3">
      <c r="P342973" s="83"/>
    </row>
    <row r="342974" spans="16:16" x14ac:dyDescent="0.3">
      <c r="P342974" s="83"/>
    </row>
    <row r="342975" spans="16:16" x14ac:dyDescent="0.3">
      <c r="P342975" s="83"/>
    </row>
    <row r="342976" spans="16:16" x14ac:dyDescent="0.3">
      <c r="P342976" s="83"/>
    </row>
    <row r="342977" spans="16:16" x14ac:dyDescent="0.3">
      <c r="P342977" s="83"/>
    </row>
    <row r="342978" spans="16:16" x14ac:dyDescent="0.3">
      <c r="P342978" s="83"/>
    </row>
    <row r="342979" spans="16:16" x14ac:dyDescent="0.3">
      <c r="P342979" s="83"/>
    </row>
    <row r="342980" spans="16:16" x14ac:dyDescent="0.3">
      <c r="P342980" s="83"/>
    </row>
    <row r="342981" spans="16:16" x14ac:dyDescent="0.3">
      <c r="P342981" s="83"/>
    </row>
    <row r="342982" spans="16:16" x14ac:dyDescent="0.3">
      <c r="P342982" s="83"/>
    </row>
    <row r="342983" spans="16:16" x14ac:dyDescent="0.3">
      <c r="P342983" s="83"/>
    </row>
    <row r="342984" spans="16:16" x14ac:dyDescent="0.3">
      <c r="P342984" s="83"/>
    </row>
    <row r="342985" spans="16:16" x14ac:dyDescent="0.3">
      <c r="P342985" s="83"/>
    </row>
    <row r="342986" spans="16:16" x14ac:dyDescent="0.3">
      <c r="P342986" s="83"/>
    </row>
    <row r="342987" spans="16:16" x14ac:dyDescent="0.3">
      <c r="P342987" s="83"/>
    </row>
    <row r="342988" spans="16:16" x14ac:dyDescent="0.3">
      <c r="P342988" s="83"/>
    </row>
    <row r="342989" spans="16:16" x14ac:dyDescent="0.3">
      <c r="P342989" s="83"/>
    </row>
    <row r="342990" spans="16:16" x14ac:dyDescent="0.3">
      <c r="P342990" s="83"/>
    </row>
    <row r="342991" spans="16:16" x14ac:dyDescent="0.3">
      <c r="P342991" s="83"/>
    </row>
    <row r="342992" spans="16:16" x14ac:dyDescent="0.3">
      <c r="P342992" s="83"/>
    </row>
    <row r="342993" spans="16:16" x14ac:dyDescent="0.3">
      <c r="P342993" s="83"/>
    </row>
    <row r="342994" spans="16:16" x14ac:dyDescent="0.3">
      <c r="P342994" s="83"/>
    </row>
    <row r="342995" spans="16:16" x14ac:dyDescent="0.3">
      <c r="P342995" s="83"/>
    </row>
    <row r="342996" spans="16:16" x14ac:dyDescent="0.3">
      <c r="P342996" s="83"/>
    </row>
    <row r="342997" spans="16:16" x14ac:dyDescent="0.3">
      <c r="P342997" s="83"/>
    </row>
    <row r="342998" spans="16:16" x14ac:dyDescent="0.3">
      <c r="P342998" s="83"/>
    </row>
    <row r="342999" spans="16:16" x14ac:dyDescent="0.3">
      <c r="P342999" s="83"/>
    </row>
    <row r="343000" spans="16:16" x14ac:dyDescent="0.3">
      <c r="P343000" s="83"/>
    </row>
    <row r="343001" spans="16:16" x14ac:dyDescent="0.3">
      <c r="P343001" s="83"/>
    </row>
    <row r="343002" spans="16:16" x14ac:dyDescent="0.3">
      <c r="P343002" s="83"/>
    </row>
    <row r="343003" spans="16:16" x14ac:dyDescent="0.3">
      <c r="P343003" s="83"/>
    </row>
    <row r="343004" spans="16:16" x14ac:dyDescent="0.3">
      <c r="P343004" s="83"/>
    </row>
    <row r="343005" spans="16:16" x14ac:dyDescent="0.3">
      <c r="P343005" s="83"/>
    </row>
    <row r="343006" spans="16:16" x14ac:dyDescent="0.3">
      <c r="P343006" s="83"/>
    </row>
    <row r="343007" spans="16:16" x14ac:dyDescent="0.3">
      <c r="P343007" s="83"/>
    </row>
    <row r="343008" spans="16:16" x14ac:dyDescent="0.3">
      <c r="P343008" s="83"/>
    </row>
    <row r="343009" spans="16:16" x14ac:dyDescent="0.3">
      <c r="P343009" s="83"/>
    </row>
    <row r="343010" spans="16:16" x14ac:dyDescent="0.3">
      <c r="P343010" s="83"/>
    </row>
    <row r="343011" spans="16:16" x14ac:dyDescent="0.3">
      <c r="P343011" s="83"/>
    </row>
    <row r="343012" spans="16:16" x14ac:dyDescent="0.3">
      <c r="P343012" s="83"/>
    </row>
    <row r="343013" spans="16:16" x14ac:dyDescent="0.3">
      <c r="P343013" s="83"/>
    </row>
    <row r="343014" spans="16:16" x14ac:dyDescent="0.3">
      <c r="P343014" s="83"/>
    </row>
    <row r="343015" spans="16:16" x14ac:dyDescent="0.3">
      <c r="P343015" s="83"/>
    </row>
    <row r="343016" spans="16:16" x14ac:dyDescent="0.3">
      <c r="P343016" s="83"/>
    </row>
    <row r="343017" spans="16:16" x14ac:dyDescent="0.3">
      <c r="P343017" s="83"/>
    </row>
    <row r="343018" spans="16:16" x14ac:dyDescent="0.3">
      <c r="P343018" s="83"/>
    </row>
    <row r="343019" spans="16:16" x14ac:dyDescent="0.3">
      <c r="P343019" s="83"/>
    </row>
    <row r="343020" spans="16:16" x14ac:dyDescent="0.3">
      <c r="P343020" s="83"/>
    </row>
    <row r="343021" spans="16:16" x14ac:dyDescent="0.3">
      <c r="P343021" s="83"/>
    </row>
    <row r="343022" spans="16:16" x14ac:dyDescent="0.3">
      <c r="P343022" s="83"/>
    </row>
    <row r="343023" spans="16:16" x14ac:dyDescent="0.3">
      <c r="P343023" s="83"/>
    </row>
    <row r="343024" spans="16:16" x14ac:dyDescent="0.3">
      <c r="P343024" s="83"/>
    </row>
    <row r="343025" spans="16:16" x14ac:dyDescent="0.3">
      <c r="P343025" s="83"/>
    </row>
    <row r="343026" spans="16:16" x14ac:dyDescent="0.3">
      <c r="P343026" s="83"/>
    </row>
    <row r="343027" spans="16:16" x14ac:dyDescent="0.3">
      <c r="P343027" s="83"/>
    </row>
    <row r="343028" spans="16:16" x14ac:dyDescent="0.3">
      <c r="P343028" s="83"/>
    </row>
    <row r="343029" spans="16:16" x14ac:dyDescent="0.3">
      <c r="P343029" s="83"/>
    </row>
    <row r="343030" spans="16:16" x14ac:dyDescent="0.3">
      <c r="P343030" s="83"/>
    </row>
    <row r="343031" spans="16:16" x14ac:dyDescent="0.3">
      <c r="P343031" s="83"/>
    </row>
    <row r="343032" spans="16:16" x14ac:dyDescent="0.3">
      <c r="P343032" s="83"/>
    </row>
    <row r="343033" spans="16:16" x14ac:dyDescent="0.3">
      <c r="P343033" s="83"/>
    </row>
    <row r="343034" spans="16:16" x14ac:dyDescent="0.3">
      <c r="P343034" s="83"/>
    </row>
    <row r="343035" spans="16:16" x14ac:dyDescent="0.3">
      <c r="P343035" s="83"/>
    </row>
    <row r="343036" spans="16:16" x14ac:dyDescent="0.3">
      <c r="P343036" s="83"/>
    </row>
    <row r="343037" spans="16:16" x14ac:dyDescent="0.3">
      <c r="P343037" s="83"/>
    </row>
    <row r="343038" spans="16:16" x14ac:dyDescent="0.3">
      <c r="P343038" s="83"/>
    </row>
    <row r="343039" spans="16:16" x14ac:dyDescent="0.3">
      <c r="P343039" s="83"/>
    </row>
    <row r="343040" spans="16:16" x14ac:dyDescent="0.3">
      <c r="P343040" s="83"/>
    </row>
    <row r="343041" spans="16:16" x14ac:dyDescent="0.3">
      <c r="P343041" s="83"/>
    </row>
    <row r="343042" spans="16:16" x14ac:dyDescent="0.3">
      <c r="P343042" s="83"/>
    </row>
    <row r="343043" spans="16:16" x14ac:dyDescent="0.3">
      <c r="P343043" s="83"/>
    </row>
    <row r="343044" spans="16:16" x14ac:dyDescent="0.3">
      <c r="P343044" s="83"/>
    </row>
    <row r="343045" spans="16:16" x14ac:dyDescent="0.3">
      <c r="P343045" s="83"/>
    </row>
    <row r="343046" spans="16:16" x14ac:dyDescent="0.3">
      <c r="P343046" s="83"/>
    </row>
    <row r="343047" spans="16:16" x14ac:dyDescent="0.3">
      <c r="P343047" s="83"/>
    </row>
    <row r="343048" spans="16:16" x14ac:dyDescent="0.3">
      <c r="P343048" s="83"/>
    </row>
    <row r="343049" spans="16:16" x14ac:dyDescent="0.3">
      <c r="P343049" s="83"/>
    </row>
    <row r="343050" spans="16:16" x14ac:dyDescent="0.3">
      <c r="P343050" s="83"/>
    </row>
    <row r="343051" spans="16:16" x14ac:dyDescent="0.3">
      <c r="P343051" s="83"/>
    </row>
    <row r="343052" spans="16:16" x14ac:dyDescent="0.3">
      <c r="P343052" s="83"/>
    </row>
    <row r="343053" spans="16:16" x14ac:dyDescent="0.3">
      <c r="P343053" s="83"/>
    </row>
    <row r="343054" spans="16:16" x14ac:dyDescent="0.3">
      <c r="P343054" s="83"/>
    </row>
    <row r="343055" spans="16:16" x14ac:dyDescent="0.3">
      <c r="P343055" s="83"/>
    </row>
    <row r="343056" spans="16:16" x14ac:dyDescent="0.3">
      <c r="P343056" s="83"/>
    </row>
    <row r="343057" spans="16:16" x14ac:dyDescent="0.3">
      <c r="P343057" s="83"/>
    </row>
    <row r="343058" spans="16:16" x14ac:dyDescent="0.3">
      <c r="P343058" s="83"/>
    </row>
    <row r="343059" spans="16:16" x14ac:dyDescent="0.3">
      <c r="P343059" s="83"/>
    </row>
    <row r="343060" spans="16:16" x14ac:dyDescent="0.3">
      <c r="P343060" s="83"/>
    </row>
    <row r="343061" spans="16:16" x14ac:dyDescent="0.3">
      <c r="P343061" s="83"/>
    </row>
    <row r="343062" spans="16:16" x14ac:dyDescent="0.3">
      <c r="P343062" s="83"/>
    </row>
    <row r="343063" spans="16:16" x14ac:dyDescent="0.3">
      <c r="P343063" s="83"/>
    </row>
    <row r="343064" spans="16:16" x14ac:dyDescent="0.3">
      <c r="P343064" s="83"/>
    </row>
    <row r="343065" spans="16:16" x14ac:dyDescent="0.3">
      <c r="P343065" s="83"/>
    </row>
    <row r="343066" spans="16:16" x14ac:dyDescent="0.3">
      <c r="P343066" s="83"/>
    </row>
    <row r="343067" spans="16:16" x14ac:dyDescent="0.3">
      <c r="P343067" s="83"/>
    </row>
    <row r="343068" spans="16:16" x14ac:dyDescent="0.3">
      <c r="P343068" s="83"/>
    </row>
    <row r="343069" spans="16:16" x14ac:dyDescent="0.3">
      <c r="P343069" s="83"/>
    </row>
    <row r="343070" spans="16:16" x14ac:dyDescent="0.3">
      <c r="P343070" s="83"/>
    </row>
    <row r="343071" spans="16:16" x14ac:dyDescent="0.3">
      <c r="P343071" s="83"/>
    </row>
    <row r="343072" spans="16:16" x14ac:dyDescent="0.3">
      <c r="P343072" s="83"/>
    </row>
    <row r="343073" spans="16:16" x14ac:dyDescent="0.3">
      <c r="P343073" s="83"/>
    </row>
    <row r="343074" spans="16:16" x14ac:dyDescent="0.3">
      <c r="P343074" s="83"/>
    </row>
    <row r="343075" spans="16:16" x14ac:dyDescent="0.3">
      <c r="P343075" s="83"/>
    </row>
    <row r="343076" spans="16:16" x14ac:dyDescent="0.3">
      <c r="P343076" s="83"/>
    </row>
    <row r="343077" spans="16:16" x14ac:dyDescent="0.3">
      <c r="P343077" s="83"/>
    </row>
    <row r="343078" spans="16:16" x14ac:dyDescent="0.3">
      <c r="P343078" s="83"/>
    </row>
    <row r="343079" spans="16:16" x14ac:dyDescent="0.3">
      <c r="P343079" s="83"/>
    </row>
    <row r="343080" spans="16:16" x14ac:dyDescent="0.3">
      <c r="P343080" s="83"/>
    </row>
    <row r="343081" spans="16:16" x14ac:dyDescent="0.3">
      <c r="P343081" s="83"/>
    </row>
    <row r="343082" spans="16:16" x14ac:dyDescent="0.3">
      <c r="P343082" s="83"/>
    </row>
    <row r="343083" spans="16:16" x14ac:dyDescent="0.3">
      <c r="P343083" s="83"/>
    </row>
    <row r="343084" spans="16:16" x14ac:dyDescent="0.3">
      <c r="P343084" s="83"/>
    </row>
    <row r="343085" spans="16:16" x14ac:dyDescent="0.3">
      <c r="P343085" s="83"/>
    </row>
    <row r="343086" spans="16:16" x14ac:dyDescent="0.3">
      <c r="P343086" s="83"/>
    </row>
    <row r="343087" spans="16:16" x14ac:dyDescent="0.3">
      <c r="P343087" s="83"/>
    </row>
    <row r="343088" spans="16:16" x14ac:dyDescent="0.3">
      <c r="P343088" s="83"/>
    </row>
    <row r="343089" spans="16:16" x14ac:dyDescent="0.3">
      <c r="P343089" s="83"/>
    </row>
    <row r="343090" spans="16:16" x14ac:dyDescent="0.3">
      <c r="P343090" s="83"/>
    </row>
    <row r="343091" spans="16:16" x14ac:dyDescent="0.3">
      <c r="P343091" s="83"/>
    </row>
    <row r="343092" spans="16:16" x14ac:dyDescent="0.3">
      <c r="P343092" s="83"/>
    </row>
    <row r="343093" spans="16:16" x14ac:dyDescent="0.3">
      <c r="P343093" s="83"/>
    </row>
    <row r="343094" spans="16:16" x14ac:dyDescent="0.3">
      <c r="P343094" s="83"/>
    </row>
    <row r="343095" spans="16:16" x14ac:dyDescent="0.3">
      <c r="P343095" s="83"/>
    </row>
    <row r="343096" spans="16:16" x14ac:dyDescent="0.3">
      <c r="P343096" s="83"/>
    </row>
    <row r="343097" spans="16:16" x14ac:dyDescent="0.3">
      <c r="P343097" s="83"/>
    </row>
    <row r="343098" spans="16:16" x14ac:dyDescent="0.3">
      <c r="P343098" s="83"/>
    </row>
    <row r="343099" spans="16:16" x14ac:dyDescent="0.3">
      <c r="P343099" s="83"/>
    </row>
    <row r="343100" spans="16:16" x14ac:dyDescent="0.3">
      <c r="P343100" s="83"/>
    </row>
    <row r="343101" spans="16:16" x14ac:dyDescent="0.3">
      <c r="P343101" s="83"/>
    </row>
    <row r="343102" spans="16:16" x14ac:dyDescent="0.3">
      <c r="P343102" s="83"/>
    </row>
    <row r="343103" spans="16:16" x14ac:dyDescent="0.3">
      <c r="P343103" s="83"/>
    </row>
    <row r="343104" spans="16:16" x14ac:dyDescent="0.3">
      <c r="P343104" s="83"/>
    </row>
    <row r="343105" spans="16:16" x14ac:dyDescent="0.3">
      <c r="P343105" s="83"/>
    </row>
    <row r="343106" spans="16:16" x14ac:dyDescent="0.3">
      <c r="P343106" s="83"/>
    </row>
    <row r="343107" spans="16:16" x14ac:dyDescent="0.3">
      <c r="P343107" s="83"/>
    </row>
    <row r="343108" spans="16:16" x14ac:dyDescent="0.3">
      <c r="P343108" s="83"/>
    </row>
    <row r="343109" spans="16:16" x14ac:dyDescent="0.3">
      <c r="P343109" s="83"/>
    </row>
    <row r="343110" spans="16:16" x14ac:dyDescent="0.3">
      <c r="P343110" s="83"/>
    </row>
    <row r="343111" spans="16:16" x14ac:dyDescent="0.3">
      <c r="P343111" s="83"/>
    </row>
    <row r="343112" spans="16:16" x14ac:dyDescent="0.3">
      <c r="P343112" s="83"/>
    </row>
    <row r="343113" spans="16:16" x14ac:dyDescent="0.3">
      <c r="P343113" s="83"/>
    </row>
    <row r="343114" spans="16:16" x14ac:dyDescent="0.3">
      <c r="P343114" s="83"/>
    </row>
    <row r="343115" spans="16:16" x14ac:dyDescent="0.3">
      <c r="P343115" s="83"/>
    </row>
    <row r="343116" spans="16:16" x14ac:dyDescent="0.3">
      <c r="P343116" s="83"/>
    </row>
    <row r="343117" spans="16:16" x14ac:dyDescent="0.3">
      <c r="P343117" s="83"/>
    </row>
    <row r="343118" spans="16:16" x14ac:dyDescent="0.3">
      <c r="P343118" s="83"/>
    </row>
    <row r="343119" spans="16:16" x14ac:dyDescent="0.3">
      <c r="P343119" s="83"/>
    </row>
    <row r="343120" spans="16:16" x14ac:dyDescent="0.3">
      <c r="P343120" s="83"/>
    </row>
    <row r="343121" spans="16:16" x14ac:dyDescent="0.3">
      <c r="P343121" s="83"/>
    </row>
    <row r="343122" spans="16:16" x14ac:dyDescent="0.3">
      <c r="P343122" s="83"/>
    </row>
    <row r="343123" spans="16:16" x14ac:dyDescent="0.3">
      <c r="P343123" s="83"/>
    </row>
    <row r="343124" spans="16:16" x14ac:dyDescent="0.3">
      <c r="P343124" s="83"/>
    </row>
    <row r="343125" spans="16:16" x14ac:dyDescent="0.3">
      <c r="P343125" s="83"/>
    </row>
    <row r="343126" spans="16:16" x14ac:dyDescent="0.3">
      <c r="P343126" s="83"/>
    </row>
    <row r="343127" spans="16:16" x14ac:dyDescent="0.3">
      <c r="P343127" s="83"/>
    </row>
    <row r="343128" spans="16:16" x14ac:dyDescent="0.3">
      <c r="P343128" s="83"/>
    </row>
    <row r="343129" spans="16:16" x14ac:dyDescent="0.3">
      <c r="P343129" s="83"/>
    </row>
    <row r="343130" spans="16:16" x14ac:dyDescent="0.3">
      <c r="P343130" s="83"/>
    </row>
    <row r="343131" spans="16:16" x14ac:dyDescent="0.3">
      <c r="P343131" s="83"/>
    </row>
    <row r="343132" spans="16:16" x14ac:dyDescent="0.3">
      <c r="P343132" s="83"/>
    </row>
    <row r="343133" spans="16:16" x14ac:dyDescent="0.3">
      <c r="P343133" s="83"/>
    </row>
    <row r="343134" spans="16:16" x14ac:dyDescent="0.3">
      <c r="P343134" s="83"/>
    </row>
    <row r="343135" spans="16:16" x14ac:dyDescent="0.3">
      <c r="P343135" s="83"/>
    </row>
    <row r="343136" spans="16:16" x14ac:dyDescent="0.3">
      <c r="P343136" s="83"/>
    </row>
    <row r="343137" spans="16:16" x14ac:dyDescent="0.3">
      <c r="P343137" s="83"/>
    </row>
    <row r="343138" spans="16:16" x14ac:dyDescent="0.3">
      <c r="P343138" s="83"/>
    </row>
    <row r="343139" spans="16:16" x14ac:dyDescent="0.3">
      <c r="P343139" s="83"/>
    </row>
    <row r="343140" spans="16:16" x14ac:dyDescent="0.3">
      <c r="P343140" s="83"/>
    </row>
    <row r="343141" spans="16:16" x14ac:dyDescent="0.3">
      <c r="P343141" s="83"/>
    </row>
    <row r="343142" spans="16:16" x14ac:dyDescent="0.3">
      <c r="P343142" s="83"/>
    </row>
    <row r="343143" spans="16:16" x14ac:dyDescent="0.3">
      <c r="P343143" s="83"/>
    </row>
    <row r="343144" spans="16:16" x14ac:dyDescent="0.3">
      <c r="P343144" s="83"/>
    </row>
    <row r="343145" spans="16:16" x14ac:dyDescent="0.3">
      <c r="P343145" s="83"/>
    </row>
    <row r="343146" spans="16:16" x14ac:dyDescent="0.3">
      <c r="P343146" s="83"/>
    </row>
    <row r="343147" spans="16:16" x14ac:dyDescent="0.3">
      <c r="P343147" s="83"/>
    </row>
    <row r="343148" spans="16:16" x14ac:dyDescent="0.3">
      <c r="P343148" s="83"/>
    </row>
    <row r="343149" spans="16:16" x14ac:dyDescent="0.3">
      <c r="P343149" s="83"/>
    </row>
    <row r="343150" spans="16:16" x14ac:dyDescent="0.3">
      <c r="P343150" s="83"/>
    </row>
    <row r="343151" spans="16:16" x14ac:dyDescent="0.3">
      <c r="P343151" s="83"/>
    </row>
    <row r="343152" spans="16:16" x14ac:dyDescent="0.3">
      <c r="P343152" s="83"/>
    </row>
    <row r="343153" spans="16:16" x14ac:dyDescent="0.3">
      <c r="P343153" s="83"/>
    </row>
    <row r="343154" spans="16:16" x14ac:dyDescent="0.3">
      <c r="P343154" s="83"/>
    </row>
    <row r="343155" spans="16:16" x14ac:dyDescent="0.3">
      <c r="P343155" s="83"/>
    </row>
    <row r="343156" spans="16:16" x14ac:dyDescent="0.3">
      <c r="P343156" s="83"/>
    </row>
    <row r="343157" spans="16:16" x14ac:dyDescent="0.3">
      <c r="P343157" s="83"/>
    </row>
    <row r="343158" spans="16:16" x14ac:dyDescent="0.3">
      <c r="P343158" s="83"/>
    </row>
    <row r="343159" spans="16:16" x14ac:dyDescent="0.3">
      <c r="P343159" s="83"/>
    </row>
    <row r="343160" spans="16:16" x14ac:dyDescent="0.3">
      <c r="P343160" s="83"/>
    </row>
    <row r="343161" spans="16:16" x14ac:dyDescent="0.3">
      <c r="P343161" s="83"/>
    </row>
    <row r="343162" spans="16:16" x14ac:dyDescent="0.3">
      <c r="P343162" s="83"/>
    </row>
    <row r="343163" spans="16:16" x14ac:dyDescent="0.3">
      <c r="P343163" s="83"/>
    </row>
    <row r="343164" spans="16:16" x14ac:dyDescent="0.3">
      <c r="P343164" s="83"/>
    </row>
    <row r="343165" spans="16:16" x14ac:dyDescent="0.3">
      <c r="P343165" s="83"/>
    </row>
    <row r="343166" spans="16:16" x14ac:dyDescent="0.3">
      <c r="P343166" s="83"/>
    </row>
    <row r="343167" spans="16:16" x14ac:dyDescent="0.3">
      <c r="P343167" s="83"/>
    </row>
    <row r="343168" spans="16:16" x14ac:dyDescent="0.3">
      <c r="P343168" s="83"/>
    </row>
    <row r="343169" spans="16:16" x14ac:dyDescent="0.3">
      <c r="P343169" s="83"/>
    </row>
    <row r="343170" spans="16:16" x14ac:dyDescent="0.3">
      <c r="P343170" s="83"/>
    </row>
    <row r="343171" spans="16:16" x14ac:dyDescent="0.3">
      <c r="P343171" s="83"/>
    </row>
    <row r="343172" spans="16:16" x14ac:dyDescent="0.3">
      <c r="P343172" s="83"/>
    </row>
    <row r="343173" spans="16:16" x14ac:dyDescent="0.3">
      <c r="P343173" s="83"/>
    </row>
    <row r="343174" spans="16:16" x14ac:dyDescent="0.3">
      <c r="P343174" s="83"/>
    </row>
    <row r="343175" spans="16:16" x14ac:dyDescent="0.3">
      <c r="P343175" s="83"/>
    </row>
    <row r="343176" spans="16:16" x14ac:dyDescent="0.3">
      <c r="P343176" s="83"/>
    </row>
    <row r="343177" spans="16:16" x14ac:dyDescent="0.3">
      <c r="P343177" s="83"/>
    </row>
    <row r="343178" spans="16:16" x14ac:dyDescent="0.3">
      <c r="P343178" s="83"/>
    </row>
    <row r="343179" spans="16:16" x14ac:dyDescent="0.3">
      <c r="P343179" s="83"/>
    </row>
    <row r="343180" spans="16:16" x14ac:dyDescent="0.3">
      <c r="P343180" s="83"/>
    </row>
    <row r="343181" spans="16:16" x14ac:dyDescent="0.3">
      <c r="P343181" s="83"/>
    </row>
    <row r="343182" spans="16:16" x14ac:dyDescent="0.3">
      <c r="P343182" s="83"/>
    </row>
    <row r="343183" spans="16:16" x14ac:dyDescent="0.3">
      <c r="P343183" s="83"/>
    </row>
    <row r="343184" spans="16:16" x14ac:dyDescent="0.3">
      <c r="P343184" s="83"/>
    </row>
    <row r="343185" spans="16:16" x14ac:dyDescent="0.3">
      <c r="P343185" s="83"/>
    </row>
    <row r="343186" spans="16:16" x14ac:dyDescent="0.3">
      <c r="P343186" s="83"/>
    </row>
    <row r="343187" spans="16:16" x14ac:dyDescent="0.3">
      <c r="P343187" s="83"/>
    </row>
    <row r="343188" spans="16:16" x14ac:dyDescent="0.3">
      <c r="P343188" s="83"/>
    </row>
    <row r="343189" spans="16:16" x14ac:dyDescent="0.3">
      <c r="P343189" s="83"/>
    </row>
    <row r="343190" spans="16:16" x14ac:dyDescent="0.3">
      <c r="P343190" s="83"/>
    </row>
    <row r="343191" spans="16:16" x14ac:dyDescent="0.3">
      <c r="P343191" s="83"/>
    </row>
    <row r="343192" spans="16:16" x14ac:dyDescent="0.3">
      <c r="P343192" s="83"/>
    </row>
    <row r="343193" spans="16:16" x14ac:dyDescent="0.3">
      <c r="P343193" s="83"/>
    </row>
    <row r="343194" spans="16:16" x14ac:dyDescent="0.3">
      <c r="P343194" s="83"/>
    </row>
    <row r="343195" spans="16:16" x14ac:dyDescent="0.3">
      <c r="P343195" s="83"/>
    </row>
    <row r="343196" spans="16:16" x14ac:dyDescent="0.3">
      <c r="P343196" s="83"/>
    </row>
    <row r="343197" spans="16:16" x14ac:dyDescent="0.3">
      <c r="P343197" s="83"/>
    </row>
    <row r="343198" spans="16:16" x14ac:dyDescent="0.3">
      <c r="P343198" s="83"/>
    </row>
    <row r="343199" spans="16:16" x14ac:dyDescent="0.3">
      <c r="P343199" s="83"/>
    </row>
    <row r="343200" spans="16:16" x14ac:dyDescent="0.3">
      <c r="P343200" s="83"/>
    </row>
    <row r="343201" spans="16:16" x14ac:dyDescent="0.3">
      <c r="P343201" s="83"/>
    </row>
    <row r="343202" spans="16:16" x14ac:dyDescent="0.3">
      <c r="P343202" s="83"/>
    </row>
    <row r="343203" spans="16:16" x14ac:dyDescent="0.3">
      <c r="P343203" s="83"/>
    </row>
    <row r="343204" spans="16:16" x14ac:dyDescent="0.3">
      <c r="P343204" s="83"/>
    </row>
    <row r="343205" spans="16:16" x14ac:dyDescent="0.3">
      <c r="P343205" s="83"/>
    </row>
    <row r="343206" spans="16:16" x14ac:dyDescent="0.3">
      <c r="P343206" s="83"/>
    </row>
    <row r="343207" spans="16:16" x14ac:dyDescent="0.3">
      <c r="P343207" s="83"/>
    </row>
    <row r="343208" spans="16:16" x14ac:dyDescent="0.3">
      <c r="P343208" s="83"/>
    </row>
    <row r="343209" spans="16:16" x14ac:dyDescent="0.3">
      <c r="P343209" s="83"/>
    </row>
    <row r="343210" spans="16:16" x14ac:dyDescent="0.3">
      <c r="P343210" s="83"/>
    </row>
    <row r="343211" spans="16:16" x14ac:dyDescent="0.3">
      <c r="P343211" s="83"/>
    </row>
    <row r="343212" spans="16:16" x14ac:dyDescent="0.3">
      <c r="P343212" s="83"/>
    </row>
    <row r="343213" spans="16:16" x14ac:dyDescent="0.3">
      <c r="P343213" s="83"/>
    </row>
    <row r="343214" spans="16:16" x14ac:dyDescent="0.3">
      <c r="P343214" s="83"/>
    </row>
    <row r="343215" spans="16:16" x14ac:dyDescent="0.3">
      <c r="P343215" s="83"/>
    </row>
    <row r="343216" spans="16:16" x14ac:dyDescent="0.3">
      <c r="P343216" s="83"/>
    </row>
    <row r="343217" spans="16:16" x14ac:dyDescent="0.3">
      <c r="P343217" s="83"/>
    </row>
    <row r="343218" spans="16:16" x14ac:dyDescent="0.3">
      <c r="P343218" s="83"/>
    </row>
    <row r="343219" spans="16:16" x14ac:dyDescent="0.3">
      <c r="P343219" s="83"/>
    </row>
    <row r="343220" spans="16:16" x14ac:dyDescent="0.3">
      <c r="P343220" s="83"/>
    </row>
    <row r="343221" spans="16:16" x14ac:dyDescent="0.3">
      <c r="P343221" s="83"/>
    </row>
    <row r="343222" spans="16:16" x14ac:dyDescent="0.3">
      <c r="P343222" s="83"/>
    </row>
    <row r="343223" spans="16:16" x14ac:dyDescent="0.3">
      <c r="P343223" s="83"/>
    </row>
    <row r="343224" spans="16:16" x14ac:dyDescent="0.3">
      <c r="P343224" s="83"/>
    </row>
    <row r="343225" spans="16:16" x14ac:dyDescent="0.3">
      <c r="P343225" s="83"/>
    </row>
    <row r="343226" spans="16:16" x14ac:dyDescent="0.3">
      <c r="P343226" s="83"/>
    </row>
    <row r="343227" spans="16:16" x14ac:dyDescent="0.3">
      <c r="P343227" s="83"/>
    </row>
    <row r="343228" spans="16:16" x14ac:dyDescent="0.3">
      <c r="P343228" s="83"/>
    </row>
    <row r="343229" spans="16:16" x14ac:dyDescent="0.3">
      <c r="P343229" s="83"/>
    </row>
    <row r="343230" spans="16:16" x14ac:dyDescent="0.3">
      <c r="P343230" s="83"/>
    </row>
    <row r="343231" spans="16:16" x14ac:dyDescent="0.3">
      <c r="P343231" s="83"/>
    </row>
    <row r="343232" spans="16:16" x14ac:dyDescent="0.3">
      <c r="P343232" s="83"/>
    </row>
    <row r="343233" spans="16:16" x14ac:dyDescent="0.3">
      <c r="P343233" s="83"/>
    </row>
    <row r="343234" spans="16:16" x14ac:dyDescent="0.3">
      <c r="P343234" s="83"/>
    </row>
    <row r="343235" spans="16:16" x14ac:dyDescent="0.3">
      <c r="P343235" s="83"/>
    </row>
    <row r="343236" spans="16:16" x14ac:dyDescent="0.3">
      <c r="P343236" s="83"/>
    </row>
    <row r="343237" spans="16:16" x14ac:dyDescent="0.3">
      <c r="P343237" s="83"/>
    </row>
    <row r="343238" spans="16:16" x14ac:dyDescent="0.3">
      <c r="P343238" s="83"/>
    </row>
    <row r="343239" spans="16:16" x14ac:dyDescent="0.3">
      <c r="P343239" s="83"/>
    </row>
    <row r="343240" spans="16:16" x14ac:dyDescent="0.3">
      <c r="P343240" s="83"/>
    </row>
    <row r="343241" spans="16:16" x14ac:dyDescent="0.3">
      <c r="P343241" s="83"/>
    </row>
    <row r="343242" spans="16:16" x14ac:dyDescent="0.3">
      <c r="P343242" s="83"/>
    </row>
    <row r="343243" spans="16:16" x14ac:dyDescent="0.3">
      <c r="P343243" s="83"/>
    </row>
    <row r="343244" spans="16:16" x14ac:dyDescent="0.3">
      <c r="P343244" s="83"/>
    </row>
    <row r="343245" spans="16:16" x14ac:dyDescent="0.3">
      <c r="P343245" s="83"/>
    </row>
    <row r="343246" spans="16:16" x14ac:dyDescent="0.3">
      <c r="P343246" s="83"/>
    </row>
    <row r="343247" spans="16:16" x14ac:dyDescent="0.3">
      <c r="P343247" s="83"/>
    </row>
    <row r="343248" spans="16:16" x14ac:dyDescent="0.3">
      <c r="P343248" s="83"/>
    </row>
    <row r="343249" spans="16:16" x14ac:dyDescent="0.3">
      <c r="P343249" s="83"/>
    </row>
    <row r="343250" spans="16:16" x14ac:dyDescent="0.3">
      <c r="P343250" s="83"/>
    </row>
    <row r="343251" spans="16:16" x14ac:dyDescent="0.3">
      <c r="P343251" s="83"/>
    </row>
    <row r="343252" spans="16:16" x14ac:dyDescent="0.3">
      <c r="P343252" s="83"/>
    </row>
    <row r="343253" spans="16:16" x14ac:dyDescent="0.3">
      <c r="P343253" s="83"/>
    </row>
    <row r="343254" spans="16:16" x14ac:dyDescent="0.3">
      <c r="P343254" s="83"/>
    </row>
    <row r="343255" spans="16:16" x14ac:dyDescent="0.3">
      <c r="P343255" s="83"/>
    </row>
    <row r="343256" spans="16:16" x14ac:dyDescent="0.3">
      <c r="P343256" s="83"/>
    </row>
    <row r="343257" spans="16:16" x14ac:dyDescent="0.3">
      <c r="P343257" s="83"/>
    </row>
    <row r="343258" spans="16:16" x14ac:dyDescent="0.3">
      <c r="P343258" s="83"/>
    </row>
    <row r="343259" spans="16:16" x14ac:dyDescent="0.3">
      <c r="P343259" s="83"/>
    </row>
    <row r="343260" spans="16:16" x14ac:dyDescent="0.3">
      <c r="P343260" s="83"/>
    </row>
    <row r="343261" spans="16:16" x14ac:dyDescent="0.3">
      <c r="P343261" s="83"/>
    </row>
    <row r="343262" spans="16:16" x14ac:dyDescent="0.3">
      <c r="P343262" s="83"/>
    </row>
    <row r="343263" spans="16:16" x14ac:dyDescent="0.3">
      <c r="P343263" s="83"/>
    </row>
    <row r="343264" spans="16:16" x14ac:dyDescent="0.3">
      <c r="P343264" s="83"/>
    </row>
    <row r="343265" spans="16:16" x14ac:dyDescent="0.3">
      <c r="P343265" s="83"/>
    </row>
    <row r="343266" spans="16:16" x14ac:dyDescent="0.3">
      <c r="P343266" s="83"/>
    </row>
    <row r="343267" spans="16:16" x14ac:dyDescent="0.3">
      <c r="P343267" s="83"/>
    </row>
    <row r="343268" spans="16:16" x14ac:dyDescent="0.3">
      <c r="P343268" s="83"/>
    </row>
    <row r="343269" spans="16:16" x14ac:dyDescent="0.3">
      <c r="P343269" s="83"/>
    </row>
    <row r="343270" spans="16:16" x14ac:dyDescent="0.3">
      <c r="P343270" s="83"/>
    </row>
    <row r="343271" spans="16:16" x14ac:dyDescent="0.3">
      <c r="P343271" s="83"/>
    </row>
    <row r="343272" spans="16:16" x14ac:dyDescent="0.3">
      <c r="P343272" s="83"/>
    </row>
    <row r="343273" spans="16:16" x14ac:dyDescent="0.3">
      <c r="P343273" s="83"/>
    </row>
    <row r="343274" spans="16:16" x14ac:dyDescent="0.3">
      <c r="P343274" s="83"/>
    </row>
    <row r="343275" spans="16:16" x14ac:dyDescent="0.3">
      <c r="P343275" s="83"/>
    </row>
    <row r="343276" spans="16:16" x14ac:dyDescent="0.3">
      <c r="P343276" s="83"/>
    </row>
    <row r="343277" spans="16:16" x14ac:dyDescent="0.3">
      <c r="P343277" s="83"/>
    </row>
    <row r="343278" spans="16:16" x14ac:dyDescent="0.3">
      <c r="P343278" s="83"/>
    </row>
    <row r="343279" spans="16:16" x14ac:dyDescent="0.3">
      <c r="P343279" s="83"/>
    </row>
    <row r="343280" spans="16:16" x14ac:dyDescent="0.3">
      <c r="P343280" s="83"/>
    </row>
    <row r="343281" spans="16:16" x14ac:dyDescent="0.3">
      <c r="P343281" s="83"/>
    </row>
    <row r="343282" spans="16:16" x14ac:dyDescent="0.3">
      <c r="P343282" s="83"/>
    </row>
    <row r="343283" spans="16:16" x14ac:dyDescent="0.3">
      <c r="P343283" s="83"/>
    </row>
    <row r="343284" spans="16:16" x14ac:dyDescent="0.3">
      <c r="P343284" s="83"/>
    </row>
    <row r="343285" spans="16:16" x14ac:dyDescent="0.3">
      <c r="P343285" s="83"/>
    </row>
    <row r="343286" spans="16:16" x14ac:dyDescent="0.3">
      <c r="P343286" s="83"/>
    </row>
    <row r="343287" spans="16:16" x14ac:dyDescent="0.3">
      <c r="P343287" s="83"/>
    </row>
    <row r="343288" spans="16:16" x14ac:dyDescent="0.3">
      <c r="P343288" s="83"/>
    </row>
    <row r="343289" spans="16:16" x14ac:dyDescent="0.3">
      <c r="P343289" s="83"/>
    </row>
    <row r="343290" spans="16:16" x14ac:dyDescent="0.3">
      <c r="P343290" s="83"/>
    </row>
    <row r="343291" spans="16:16" x14ac:dyDescent="0.3">
      <c r="P343291" s="83"/>
    </row>
    <row r="343292" spans="16:16" x14ac:dyDescent="0.3">
      <c r="P343292" s="83"/>
    </row>
    <row r="343293" spans="16:16" x14ac:dyDescent="0.3">
      <c r="P343293" s="83"/>
    </row>
    <row r="343294" spans="16:16" x14ac:dyDescent="0.3">
      <c r="P343294" s="83"/>
    </row>
    <row r="343295" spans="16:16" x14ac:dyDescent="0.3">
      <c r="P343295" s="83"/>
    </row>
    <row r="343296" spans="16:16" x14ac:dyDescent="0.3">
      <c r="P343296" s="83"/>
    </row>
    <row r="343297" spans="16:16" x14ac:dyDescent="0.3">
      <c r="P343297" s="83"/>
    </row>
    <row r="343298" spans="16:16" x14ac:dyDescent="0.3">
      <c r="P343298" s="83"/>
    </row>
    <row r="343299" spans="16:16" x14ac:dyDescent="0.3">
      <c r="P343299" s="83"/>
    </row>
    <row r="343300" spans="16:16" x14ac:dyDescent="0.3">
      <c r="P343300" s="83"/>
    </row>
    <row r="343301" spans="16:16" x14ac:dyDescent="0.3">
      <c r="P343301" s="83"/>
    </row>
    <row r="343302" spans="16:16" x14ac:dyDescent="0.3">
      <c r="P343302" s="83"/>
    </row>
    <row r="343303" spans="16:16" x14ac:dyDescent="0.3">
      <c r="P343303" s="83"/>
    </row>
    <row r="343304" spans="16:16" x14ac:dyDescent="0.3">
      <c r="P343304" s="83"/>
    </row>
    <row r="343305" spans="16:16" x14ac:dyDescent="0.3">
      <c r="P343305" s="83"/>
    </row>
    <row r="343306" spans="16:16" x14ac:dyDescent="0.3">
      <c r="P343306" s="83"/>
    </row>
    <row r="343307" spans="16:16" x14ac:dyDescent="0.3">
      <c r="P343307" s="83"/>
    </row>
    <row r="343308" spans="16:16" x14ac:dyDescent="0.3">
      <c r="P343308" s="83"/>
    </row>
    <row r="343309" spans="16:16" x14ac:dyDescent="0.3">
      <c r="P343309" s="83"/>
    </row>
    <row r="343310" spans="16:16" x14ac:dyDescent="0.3">
      <c r="P343310" s="83"/>
    </row>
    <row r="343311" spans="16:16" x14ac:dyDescent="0.3">
      <c r="P343311" s="83"/>
    </row>
    <row r="343312" spans="16:16" x14ac:dyDescent="0.3">
      <c r="P343312" s="83"/>
    </row>
    <row r="343313" spans="16:16" x14ac:dyDescent="0.3">
      <c r="P343313" s="83"/>
    </row>
    <row r="343314" spans="16:16" x14ac:dyDescent="0.3">
      <c r="P343314" s="83"/>
    </row>
    <row r="343315" spans="16:16" x14ac:dyDescent="0.3">
      <c r="P343315" s="83"/>
    </row>
    <row r="343316" spans="16:16" x14ac:dyDescent="0.3">
      <c r="P343316" s="83"/>
    </row>
    <row r="343317" spans="16:16" x14ac:dyDescent="0.3">
      <c r="P343317" s="83"/>
    </row>
    <row r="343318" spans="16:16" x14ac:dyDescent="0.3">
      <c r="P343318" s="83"/>
    </row>
    <row r="343319" spans="16:16" x14ac:dyDescent="0.3">
      <c r="P343319" s="83"/>
    </row>
    <row r="343320" spans="16:16" x14ac:dyDescent="0.3">
      <c r="P343320" s="83"/>
    </row>
    <row r="343321" spans="16:16" x14ac:dyDescent="0.3">
      <c r="P343321" s="83"/>
    </row>
    <row r="343322" spans="16:16" x14ac:dyDescent="0.3">
      <c r="P343322" s="83"/>
    </row>
    <row r="343323" spans="16:16" x14ac:dyDescent="0.3">
      <c r="P343323" s="83"/>
    </row>
    <row r="343324" spans="16:16" x14ac:dyDescent="0.3">
      <c r="P343324" s="83"/>
    </row>
    <row r="343325" spans="16:16" x14ac:dyDescent="0.3">
      <c r="P343325" s="83"/>
    </row>
    <row r="343326" spans="16:16" x14ac:dyDescent="0.3">
      <c r="P343326" s="83"/>
    </row>
    <row r="343327" spans="16:16" x14ac:dyDescent="0.3">
      <c r="P343327" s="83"/>
    </row>
    <row r="343328" spans="16:16" x14ac:dyDescent="0.3">
      <c r="P343328" s="83"/>
    </row>
    <row r="343329" spans="16:16" x14ac:dyDescent="0.3">
      <c r="P343329" s="83"/>
    </row>
    <row r="343330" spans="16:16" x14ac:dyDescent="0.3">
      <c r="P343330" s="83"/>
    </row>
    <row r="343331" spans="16:16" x14ac:dyDescent="0.3">
      <c r="P343331" s="83"/>
    </row>
    <row r="343332" spans="16:16" x14ac:dyDescent="0.3">
      <c r="P343332" s="83"/>
    </row>
    <row r="343333" spans="16:16" x14ac:dyDescent="0.3">
      <c r="P343333" s="83"/>
    </row>
    <row r="343334" spans="16:16" x14ac:dyDescent="0.3">
      <c r="P343334" s="83"/>
    </row>
    <row r="343335" spans="16:16" x14ac:dyDescent="0.3">
      <c r="P343335" s="83"/>
    </row>
    <row r="343336" spans="16:16" x14ac:dyDescent="0.3">
      <c r="P343336" s="83"/>
    </row>
    <row r="343337" spans="16:16" x14ac:dyDescent="0.3">
      <c r="P343337" s="83"/>
    </row>
    <row r="343338" spans="16:16" x14ac:dyDescent="0.3">
      <c r="P343338" s="83"/>
    </row>
    <row r="343339" spans="16:16" x14ac:dyDescent="0.3">
      <c r="P343339" s="83"/>
    </row>
    <row r="343340" spans="16:16" x14ac:dyDescent="0.3">
      <c r="P343340" s="83"/>
    </row>
    <row r="343341" spans="16:16" x14ac:dyDescent="0.3">
      <c r="P343341" s="83"/>
    </row>
    <row r="343342" spans="16:16" x14ac:dyDescent="0.3">
      <c r="P343342" s="83"/>
    </row>
    <row r="343343" spans="16:16" x14ac:dyDescent="0.3">
      <c r="P343343" s="83"/>
    </row>
    <row r="343344" spans="16:16" x14ac:dyDescent="0.3">
      <c r="P343344" s="83"/>
    </row>
    <row r="343345" spans="16:16" x14ac:dyDescent="0.3">
      <c r="P343345" s="83"/>
    </row>
    <row r="343346" spans="16:16" x14ac:dyDescent="0.3">
      <c r="P343346" s="83"/>
    </row>
    <row r="343347" spans="16:16" x14ac:dyDescent="0.3">
      <c r="P343347" s="83"/>
    </row>
    <row r="343348" spans="16:16" x14ac:dyDescent="0.3">
      <c r="P343348" s="83"/>
    </row>
    <row r="343349" spans="16:16" x14ac:dyDescent="0.3">
      <c r="P343349" s="83"/>
    </row>
    <row r="343350" spans="16:16" x14ac:dyDescent="0.3">
      <c r="P343350" s="83"/>
    </row>
    <row r="343351" spans="16:16" x14ac:dyDescent="0.3">
      <c r="P343351" s="83"/>
    </row>
    <row r="343352" spans="16:16" x14ac:dyDescent="0.3">
      <c r="P343352" s="83"/>
    </row>
    <row r="343353" spans="16:16" x14ac:dyDescent="0.3">
      <c r="P343353" s="83"/>
    </row>
    <row r="343354" spans="16:16" x14ac:dyDescent="0.3">
      <c r="P343354" s="83"/>
    </row>
    <row r="343355" spans="16:16" x14ac:dyDescent="0.3">
      <c r="P343355" s="83"/>
    </row>
    <row r="343356" spans="16:16" x14ac:dyDescent="0.3">
      <c r="P343356" s="83"/>
    </row>
    <row r="343357" spans="16:16" x14ac:dyDescent="0.3">
      <c r="P343357" s="83"/>
    </row>
    <row r="343358" spans="16:16" x14ac:dyDescent="0.3">
      <c r="P343358" s="83"/>
    </row>
    <row r="343359" spans="16:16" x14ac:dyDescent="0.3">
      <c r="P343359" s="83"/>
    </row>
    <row r="343360" spans="16:16" x14ac:dyDescent="0.3">
      <c r="P343360" s="83"/>
    </row>
    <row r="343361" spans="16:16" x14ac:dyDescent="0.3">
      <c r="P343361" s="83"/>
    </row>
    <row r="343362" spans="16:16" x14ac:dyDescent="0.3">
      <c r="P343362" s="83"/>
    </row>
    <row r="343363" spans="16:16" x14ac:dyDescent="0.3">
      <c r="P343363" s="83"/>
    </row>
    <row r="343364" spans="16:16" x14ac:dyDescent="0.3">
      <c r="P343364" s="83"/>
    </row>
    <row r="343365" spans="16:16" x14ac:dyDescent="0.3">
      <c r="P343365" s="83"/>
    </row>
    <row r="343366" spans="16:16" x14ac:dyDescent="0.3">
      <c r="P343366" s="83"/>
    </row>
    <row r="343367" spans="16:16" x14ac:dyDescent="0.3">
      <c r="P343367" s="83"/>
    </row>
    <row r="343368" spans="16:16" x14ac:dyDescent="0.3">
      <c r="P343368" s="83"/>
    </row>
    <row r="343369" spans="16:16" x14ac:dyDescent="0.3">
      <c r="P343369" s="83"/>
    </row>
    <row r="343370" spans="16:16" x14ac:dyDescent="0.3">
      <c r="P343370" s="83"/>
    </row>
    <row r="343371" spans="16:16" x14ac:dyDescent="0.3">
      <c r="P343371" s="83"/>
    </row>
    <row r="343372" spans="16:16" x14ac:dyDescent="0.3">
      <c r="P343372" s="83"/>
    </row>
    <row r="343373" spans="16:16" x14ac:dyDescent="0.3">
      <c r="P343373" s="83"/>
    </row>
    <row r="343374" spans="16:16" x14ac:dyDescent="0.3">
      <c r="P343374" s="83"/>
    </row>
    <row r="343375" spans="16:16" x14ac:dyDescent="0.3">
      <c r="P343375" s="83"/>
    </row>
    <row r="343376" spans="16:16" x14ac:dyDescent="0.3">
      <c r="P343376" s="83"/>
    </row>
    <row r="343377" spans="16:16" x14ac:dyDescent="0.3">
      <c r="P343377" s="83"/>
    </row>
    <row r="343378" spans="16:16" x14ac:dyDescent="0.3">
      <c r="P343378" s="83"/>
    </row>
    <row r="343379" spans="16:16" x14ac:dyDescent="0.3">
      <c r="P343379" s="83"/>
    </row>
    <row r="343380" spans="16:16" x14ac:dyDescent="0.3">
      <c r="P343380" s="83"/>
    </row>
    <row r="343381" spans="16:16" x14ac:dyDescent="0.3">
      <c r="P343381" s="83"/>
    </row>
    <row r="343382" spans="16:16" x14ac:dyDescent="0.3">
      <c r="P343382" s="83"/>
    </row>
    <row r="343383" spans="16:16" x14ac:dyDescent="0.3">
      <c r="P343383" s="83"/>
    </row>
    <row r="343384" spans="16:16" x14ac:dyDescent="0.3">
      <c r="P343384" s="83"/>
    </row>
    <row r="343385" spans="16:16" x14ac:dyDescent="0.3">
      <c r="P343385" s="83"/>
    </row>
    <row r="343386" spans="16:16" x14ac:dyDescent="0.3">
      <c r="P343386" s="83"/>
    </row>
    <row r="343387" spans="16:16" x14ac:dyDescent="0.3">
      <c r="P343387" s="83"/>
    </row>
    <row r="343388" spans="16:16" x14ac:dyDescent="0.3">
      <c r="P343388" s="83"/>
    </row>
    <row r="343389" spans="16:16" x14ac:dyDescent="0.3">
      <c r="P343389" s="83"/>
    </row>
    <row r="343390" spans="16:16" x14ac:dyDescent="0.3">
      <c r="P343390" s="83"/>
    </row>
    <row r="343391" spans="16:16" x14ac:dyDescent="0.3">
      <c r="P343391" s="83"/>
    </row>
    <row r="343392" spans="16:16" x14ac:dyDescent="0.3">
      <c r="P343392" s="83"/>
    </row>
    <row r="343393" spans="16:16" x14ac:dyDescent="0.3">
      <c r="P343393" s="83"/>
    </row>
    <row r="343394" spans="16:16" x14ac:dyDescent="0.3">
      <c r="P343394" s="83"/>
    </row>
    <row r="343395" spans="16:16" x14ac:dyDescent="0.3">
      <c r="P343395" s="83"/>
    </row>
    <row r="343396" spans="16:16" x14ac:dyDescent="0.3">
      <c r="P343396" s="83"/>
    </row>
    <row r="343397" spans="16:16" x14ac:dyDescent="0.3">
      <c r="P343397" s="83"/>
    </row>
    <row r="343398" spans="16:16" x14ac:dyDescent="0.3">
      <c r="P343398" s="83"/>
    </row>
    <row r="343399" spans="16:16" x14ac:dyDescent="0.3">
      <c r="P343399" s="83"/>
    </row>
    <row r="343400" spans="16:16" x14ac:dyDescent="0.3">
      <c r="P343400" s="83"/>
    </row>
    <row r="343401" spans="16:16" x14ac:dyDescent="0.3">
      <c r="P343401" s="83"/>
    </row>
    <row r="343402" spans="16:16" x14ac:dyDescent="0.3">
      <c r="P343402" s="83"/>
    </row>
    <row r="343403" spans="16:16" x14ac:dyDescent="0.3">
      <c r="P343403" s="83"/>
    </row>
    <row r="343404" spans="16:16" x14ac:dyDescent="0.3">
      <c r="P343404" s="83"/>
    </row>
    <row r="343405" spans="16:16" x14ac:dyDescent="0.3">
      <c r="P343405" s="83"/>
    </row>
    <row r="343406" spans="16:16" x14ac:dyDescent="0.3">
      <c r="P343406" s="83"/>
    </row>
    <row r="343407" spans="16:16" x14ac:dyDescent="0.3">
      <c r="P343407" s="83"/>
    </row>
    <row r="343408" spans="16:16" x14ac:dyDescent="0.3">
      <c r="P343408" s="83"/>
    </row>
    <row r="343409" spans="16:16" x14ac:dyDescent="0.3">
      <c r="P343409" s="83"/>
    </row>
    <row r="343410" spans="16:16" x14ac:dyDescent="0.3">
      <c r="P343410" s="83"/>
    </row>
    <row r="343411" spans="16:16" x14ac:dyDescent="0.3">
      <c r="P343411" s="83"/>
    </row>
    <row r="343412" spans="16:16" x14ac:dyDescent="0.3">
      <c r="P343412" s="83"/>
    </row>
    <row r="343413" spans="16:16" x14ac:dyDescent="0.3">
      <c r="P343413" s="83"/>
    </row>
    <row r="343414" spans="16:16" x14ac:dyDescent="0.3">
      <c r="P343414" s="83"/>
    </row>
    <row r="343415" spans="16:16" x14ac:dyDescent="0.3">
      <c r="P343415" s="83"/>
    </row>
    <row r="343416" spans="16:16" x14ac:dyDescent="0.3">
      <c r="P343416" s="83"/>
    </row>
    <row r="343417" spans="16:16" x14ac:dyDescent="0.3">
      <c r="P343417" s="83"/>
    </row>
    <row r="343418" spans="16:16" x14ac:dyDescent="0.3">
      <c r="P343418" s="83"/>
    </row>
    <row r="343419" spans="16:16" x14ac:dyDescent="0.3">
      <c r="P343419" s="83"/>
    </row>
    <row r="343420" spans="16:16" x14ac:dyDescent="0.3">
      <c r="P343420" s="83"/>
    </row>
    <row r="343421" spans="16:16" x14ac:dyDescent="0.3">
      <c r="P343421" s="83"/>
    </row>
    <row r="343422" spans="16:16" x14ac:dyDescent="0.3">
      <c r="P343422" s="83"/>
    </row>
    <row r="343423" spans="16:16" x14ac:dyDescent="0.3">
      <c r="P343423" s="83"/>
    </row>
    <row r="343424" spans="16:16" x14ac:dyDescent="0.3">
      <c r="P343424" s="83"/>
    </row>
    <row r="343425" spans="16:16" x14ac:dyDescent="0.3">
      <c r="P343425" s="83"/>
    </row>
    <row r="343426" spans="16:16" x14ac:dyDescent="0.3">
      <c r="P343426" s="83"/>
    </row>
    <row r="343427" spans="16:16" x14ac:dyDescent="0.3">
      <c r="P343427" s="83"/>
    </row>
    <row r="343428" spans="16:16" x14ac:dyDescent="0.3">
      <c r="P343428" s="83"/>
    </row>
    <row r="343429" spans="16:16" x14ac:dyDescent="0.3">
      <c r="P343429" s="83"/>
    </row>
    <row r="343430" spans="16:16" x14ac:dyDescent="0.3">
      <c r="P343430" s="83"/>
    </row>
    <row r="343431" spans="16:16" x14ac:dyDescent="0.3">
      <c r="P343431" s="83"/>
    </row>
    <row r="343432" spans="16:16" x14ac:dyDescent="0.3">
      <c r="P343432" s="83"/>
    </row>
    <row r="343433" spans="16:16" x14ac:dyDescent="0.3">
      <c r="P343433" s="83"/>
    </row>
    <row r="343434" spans="16:16" x14ac:dyDescent="0.3">
      <c r="P343434" s="83"/>
    </row>
    <row r="343435" spans="16:16" x14ac:dyDescent="0.3">
      <c r="P343435" s="83"/>
    </row>
    <row r="343436" spans="16:16" x14ac:dyDescent="0.3">
      <c r="P343436" s="83"/>
    </row>
    <row r="343437" spans="16:16" x14ac:dyDescent="0.3">
      <c r="P343437" s="83"/>
    </row>
    <row r="343438" spans="16:16" x14ac:dyDescent="0.3">
      <c r="P343438" s="83"/>
    </row>
    <row r="343439" spans="16:16" x14ac:dyDescent="0.3">
      <c r="P343439" s="83"/>
    </row>
    <row r="343440" spans="16:16" x14ac:dyDescent="0.3">
      <c r="P343440" s="83"/>
    </row>
    <row r="343441" spans="16:16" x14ac:dyDescent="0.3">
      <c r="P343441" s="83"/>
    </row>
    <row r="343442" spans="16:16" x14ac:dyDescent="0.3">
      <c r="P343442" s="83"/>
    </row>
    <row r="343443" spans="16:16" x14ac:dyDescent="0.3">
      <c r="P343443" s="83"/>
    </row>
    <row r="343444" spans="16:16" x14ac:dyDescent="0.3">
      <c r="P343444" s="83"/>
    </row>
    <row r="343445" spans="16:16" x14ac:dyDescent="0.3">
      <c r="P343445" s="83"/>
    </row>
    <row r="343446" spans="16:16" x14ac:dyDescent="0.3">
      <c r="P343446" s="83"/>
    </row>
    <row r="343447" spans="16:16" x14ac:dyDescent="0.3">
      <c r="P343447" s="83"/>
    </row>
    <row r="343448" spans="16:16" x14ac:dyDescent="0.3">
      <c r="P343448" s="83"/>
    </row>
    <row r="343449" spans="16:16" x14ac:dyDescent="0.3">
      <c r="P343449" s="83"/>
    </row>
    <row r="343450" spans="16:16" x14ac:dyDescent="0.3">
      <c r="P343450" s="83"/>
    </row>
    <row r="343451" spans="16:16" x14ac:dyDescent="0.3">
      <c r="P343451" s="83"/>
    </row>
    <row r="343452" spans="16:16" x14ac:dyDescent="0.3">
      <c r="P343452" s="83"/>
    </row>
    <row r="343453" spans="16:16" x14ac:dyDescent="0.3">
      <c r="P343453" s="83"/>
    </row>
    <row r="343454" spans="16:16" x14ac:dyDescent="0.3">
      <c r="P343454" s="83"/>
    </row>
    <row r="343455" spans="16:16" x14ac:dyDescent="0.3">
      <c r="P343455" s="83"/>
    </row>
    <row r="343456" spans="16:16" x14ac:dyDescent="0.3">
      <c r="P343456" s="83"/>
    </row>
    <row r="343457" spans="16:16" x14ac:dyDescent="0.3">
      <c r="P343457" s="83"/>
    </row>
    <row r="343458" spans="16:16" x14ac:dyDescent="0.3">
      <c r="P343458" s="83"/>
    </row>
    <row r="343459" spans="16:16" x14ac:dyDescent="0.3">
      <c r="P343459" s="83"/>
    </row>
    <row r="343460" spans="16:16" x14ac:dyDescent="0.3">
      <c r="P343460" s="83"/>
    </row>
    <row r="343461" spans="16:16" x14ac:dyDescent="0.3">
      <c r="P343461" s="83"/>
    </row>
    <row r="343462" spans="16:16" x14ac:dyDescent="0.3">
      <c r="P343462" s="83"/>
    </row>
    <row r="343463" spans="16:16" x14ac:dyDescent="0.3">
      <c r="P343463" s="83"/>
    </row>
    <row r="343464" spans="16:16" x14ac:dyDescent="0.3">
      <c r="P343464" s="83"/>
    </row>
    <row r="343465" spans="16:16" x14ac:dyDescent="0.3">
      <c r="P343465" s="83"/>
    </row>
    <row r="343466" spans="16:16" x14ac:dyDescent="0.3">
      <c r="P343466" s="83"/>
    </row>
    <row r="343467" spans="16:16" x14ac:dyDescent="0.3">
      <c r="P343467" s="83"/>
    </row>
    <row r="343468" spans="16:16" x14ac:dyDescent="0.3">
      <c r="P343468" s="83"/>
    </row>
    <row r="343469" spans="16:16" x14ac:dyDescent="0.3">
      <c r="P343469" s="83"/>
    </row>
    <row r="343470" spans="16:16" x14ac:dyDescent="0.3">
      <c r="P343470" s="83"/>
    </row>
    <row r="343471" spans="16:16" x14ac:dyDescent="0.3">
      <c r="P343471" s="83"/>
    </row>
    <row r="343472" spans="16:16" x14ac:dyDescent="0.3">
      <c r="P343472" s="83"/>
    </row>
    <row r="343473" spans="16:16" x14ac:dyDescent="0.3">
      <c r="P343473" s="83"/>
    </row>
    <row r="343474" spans="16:16" x14ac:dyDescent="0.3">
      <c r="P343474" s="83"/>
    </row>
    <row r="343475" spans="16:16" x14ac:dyDescent="0.3">
      <c r="P343475" s="83"/>
    </row>
    <row r="343476" spans="16:16" x14ac:dyDescent="0.3">
      <c r="P343476" s="83"/>
    </row>
    <row r="343477" spans="16:16" x14ac:dyDescent="0.3">
      <c r="P343477" s="83"/>
    </row>
    <row r="343478" spans="16:16" x14ac:dyDescent="0.3">
      <c r="P343478" s="83"/>
    </row>
    <row r="343479" spans="16:16" x14ac:dyDescent="0.3">
      <c r="P343479" s="83"/>
    </row>
    <row r="343480" spans="16:16" x14ac:dyDescent="0.3">
      <c r="P343480" s="83"/>
    </row>
    <row r="343481" spans="16:16" x14ac:dyDescent="0.3">
      <c r="P343481" s="83"/>
    </row>
    <row r="343482" spans="16:16" x14ac:dyDescent="0.3">
      <c r="P343482" s="83"/>
    </row>
    <row r="343483" spans="16:16" x14ac:dyDescent="0.3">
      <c r="P343483" s="83"/>
    </row>
    <row r="343484" spans="16:16" x14ac:dyDescent="0.3">
      <c r="P343484" s="83"/>
    </row>
    <row r="343485" spans="16:16" x14ac:dyDescent="0.3">
      <c r="P343485" s="83"/>
    </row>
    <row r="343486" spans="16:16" x14ac:dyDescent="0.3">
      <c r="P343486" s="83"/>
    </row>
    <row r="343487" spans="16:16" x14ac:dyDescent="0.3">
      <c r="P343487" s="83"/>
    </row>
    <row r="343488" spans="16:16" x14ac:dyDescent="0.3">
      <c r="P343488" s="83"/>
    </row>
    <row r="343489" spans="16:16" x14ac:dyDescent="0.3">
      <c r="P343489" s="83"/>
    </row>
    <row r="343490" spans="16:16" x14ac:dyDescent="0.3">
      <c r="P343490" s="83"/>
    </row>
    <row r="343491" spans="16:16" x14ac:dyDescent="0.3">
      <c r="P343491" s="83"/>
    </row>
    <row r="343492" spans="16:16" x14ac:dyDescent="0.3">
      <c r="P343492" s="83"/>
    </row>
    <row r="343493" spans="16:16" x14ac:dyDescent="0.3">
      <c r="P343493" s="83"/>
    </row>
    <row r="343494" spans="16:16" x14ac:dyDescent="0.3">
      <c r="P343494" s="83"/>
    </row>
    <row r="343495" spans="16:16" x14ac:dyDescent="0.3">
      <c r="P343495" s="83"/>
    </row>
    <row r="343496" spans="16:16" x14ac:dyDescent="0.3">
      <c r="P343496" s="83"/>
    </row>
    <row r="343497" spans="16:16" x14ac:dyDescent="0.3">
      <c r="P343497" s="83"/>
    </row>
    <row r="343498" spans="16:16" x14ac:dyDescent="0.3">
      <c r="P343498" s="83"/>
    </row>
    <row r="343499" spans="16:16" x14ac:dyDescent="0.3">
      <c r="P343499" s="83"/>
    </row>
    <row r="343500" spans="16:16" x14ac:dyDescent="0.3">
      <c r="P343500" s="83"/>
    </row>
    <row r="343501" spans="16:16" x14ac:dyDescent="0.3">
      <c r="P343501" s="83"/>
    </row>
    <row r="343502" spans="16:16" x14ac:dyDescent="0.3">
      <c r="P343502" s="83"/>
    </row>
    <row r="343503" spans="16:16" x14ac:dyDescent="0.3">
      <c r="P343503" s="83"/>
    </row>
    <row r="343504" spans="16:16" x14ac:dyDescent="0.3">
      <c r="P343504" s="83"/>
    </row>
    <row r="343505" spans="16:16" x14ac:dyDescent="0.3">
      <c r="P343505" s="83"/>
    </row>
    <row r="343506" spans="16:16" x14ac:dyDescent="0.3">
      <c r="P343506" s="83"/>
    </row>
    <row r="343507" spans="16:16" x14ac:dyDescent="0.3">
      <c r="P343507" s="83"/>
    </row>
    <row r="343508" spans="16:16" x14ac:dyDescent="0.3">
      <c r="P343508" s="83"/>
    </row>
    <row r="343509" spans="16:16" x14ac:dyDescent="0.3">
      <c r="P343509" s="83"/>
    </row>
    <row r="343510" spans="16:16" x14ac:dyDescent="0.3">
      <c r="P343510" s="83"/>
    </row>
    <row r="343511" spans="16:16" x14ac:dyDescent="0.3">
      <c r="P343511" s="83"/>
    </row>
    <row r="343512" spans="16:16" x14ac:dyDescent="0.3">
      <c r="P343512" s="83"/>
    </row>
    <row r="343513" spans="16:16" x14ac:dyDescent="0.3">
      <c r="P343513" s="83"/>
    </row>
    <row r="343514" spans="16:16" x14ac:dyDescent="0.3">
      <c r="P343514" s="83"/>
    </row>
    <row r="343515" spans="16:16" x14ac:dyDescent="0.3">
      <c r="P343515" s="83"/>
    </row>
    <row r="343516" spans="16:16" x14ac:dyDescent="0.3">
      <c r="P343516" s="83"/>
    </row>
    <row r="343517" spans="16:16" x14ac:dyDescent="0.3">
      <c r="P343517" s="83"/>
    </row>
    <row r="343518" spans="16:16" x14ac:dyDescent="0.3">
      <c r="P343518" s="83"/>
    </row>
    <row r="343519" spans="16:16" x14ac:dyDescent="0.3">
      <c r="P343519" s="83"/>
    </row>
    <row r="343520" spans="16:16" x14ac:dyDescent="0.3">
      <c r="P343520" s="83"/>
    </row>
    <row r="343521" spans="16:16" x14ac:dyDescent="0.3">
      <c r="P343521" s="83"/>
    </row>
    <row r="343522" spans="16:16" x14ac:dyDescent="0.3">
      <c r="P343522" s="83"/>
    </row>
    <row r="343523" spans="16:16" x14ac:dyDescent="0.3">
      <c r="P343523" s="83"/>
    </row>
    <row r="343524" spans="16:16" x14ac:dyDescent="0.3">
      <c r="P343524" s="83"/>
    </row>
    <row r="343525" spans="16:16" x14ac:dyDescent="0.3">
      <c r="P343525" s="83"/>
    </row>
    <row r="343526" spans="16:16" x14ac:dyDescent="0.3">
      <c r="P343526" s="83"/>
    </row>
    <row r="343527" spans="16:16" x14ac:dyDescent="0.3">
      <c r="P343527" s="83"/>
    </row>
    <row r="343528" spans="16:16" x14ac:dyDescent="0.3">
      <c r="P343528" s="83"/>
    </row>
    <row r="343529" spans="16:16" x14ac:dyDescent="0.3">
      <c r="P343529" s="83"/>
    </row>
    <row r="343530" spans="16:16" x14ac:dyDescent="0.3">
      <c r="P343530" s="83"/>
    </row>
    <row r="343531" spans="16:16" x14ac:dyDescent="0.3">
      <c r="P343531" s="83"/>
    </row>
    <row r="343532" spans="16:16" x14ac:dyDescent="0.3">
      <c r="P343532" s="83"/>
    </row>
    <row r="343533" spans="16:16" x14ac:dyDescent="0.3">
      <c r="P343533" s="83"/>
    </row>
    <row r="343534" spans="16:16" x14ac:dyDescent="0.3">
      <c r="P343534" s="83"/>
    </row>
    <row r="343535" spans="16:16" x14ac:dyDescent="0.3">
      <c r="P343535" s="83"/>
    </row>
    <row r="343536" spans="16:16" x14ac:dyDescent="0.3">
      <c r="P343536" s="83"/>
    </row>
    <row r="343537" spans="16:16" x14ac:dyDescent="0.3">
      <c r="P343537" s="83"/>
    </row>
    <row r="343538" spans="16:16" x14ac:dyDescent="0.3">
      <c r="P343538" s="83"/>
    </row>
    <row r="343539" spans="16:16" x14ac:dyDescent="0.3">
      <c r="P343539" s="83"/>
    </row>
    <row r="343540" spans="16:16" x14ac:dyDescent="0.3">
      <c r="P343540" s="83"/>
    </row>
    <row r="343541" spans="16:16" x14ac:dyDescent="0.3">
      <c r="P343541" s="83"/>
    </row>
    <row r="343542" spans="16:16" x14ac:dyDescent="0.3">
      <c r="P343542" s="83"/>
    </row>
    <row r="343543" spans="16:16" x14ac:dyDescent="0.3">
      <c r="P343543" s="83"/>
    </row>
    <row r="343544" spans="16:16" x14ac:dyDescent="0.3">
      <c r="P343544" s="83"/>
    </row>
    <row r="343545" spans="16:16" x14ac:dyDescent="0.3">
      <c r="P343545" s="83"/>
    </row>
    <row r="343546" spans="16:16" x14ac:dyDescent="0.3">
      <c r="P343546" s="83"/>
    </row>
    <row r="343547" spans="16:16" x14ac:dyDescent="0.3">
      <c r="P343547" s="83"/>
    </row>
    <row r="343548" spans="16:16" x14ac:dyDescent="0.3">
      <c r="P343548" s="83"/>
    </row>
    <row r="343549" spans="16:16" x14ac:dyDescent="0.3">
      <c r="P343549" s="83"/>
    </row>
    <row r="343550" spans="16:16" x14ac:dyDescent="0.3">
      <c r="P343550" s="83"/>
    </row>
    <row r="343551" spans="16:16" x14ac:dyDescent="0.3">
      <c r="P343551" s="83"/>
    </row>
    <row r="343552" spans="16:16" x14ac:dyDescent="0.3">
      <c r="P343552" s="83"/>
    </row>
    <row r="343553" spans="16:16" x14ac:dyDescent="0.3">
      <c r="P343553" s="83"/>
    </row>
    <row r="343554" spans="16:16" x14ac:dyDescent="0.3">
      <c r="P343554" s="83"/>
    </row>
    <row r="343555" spans="16:16" x14ac:dyDescent="0.3">
      <c r="P343555" s="83"/>
    </row>
    <row r="343556" spans="16:16" x14ac:dyDescent="0.3">
      <c r="P343556" s="83"/>
    </row>
    <row r="343557" spans="16:16" x14ac:dyDescent="0.3">
      <c r="P343557" s="83"/>
    </row>
    <row r="343558" spans="16:16" x14ac:dyDescent="0.3">
      <c r="P343558" s="83"/>
    </row>
    <row r="343559" spans="16:16" x14ac:dyDescent="0.3">
      <c r="P343559" s="83"/>
    </row>
    <row r="343560" spans="16:16" x14ac:dyDescent="0.3">
      <c r="P343560" s="83"/>
    </row>
    <row r="343561" spans="16:16" x14ac:dyDescent="0.3">
      <c r="P343561" s="83"/>
    </row>
    <row r="343562" spans="16:16" x14ac:dyDescent="0.3">
      <c r="P343562" s="83"/>
    </row>
    <row r="343563" spans="16:16" x14ac:dyDescent="0.3">
      <c r="P343563" s="83"/>
    </row>
    <row r="343564" spans="16:16" x14ac:dyDescent="0.3">
      <c r="P343564" s="83"/>
    </row>
    <row r="343565" spans="16:16" x14ac:dyDescent="0.3">
      <c r="P343565" s="83"/>
    </row>
    <row r="343566" spans="16:16" x14ac:dyDescent="0.3">
      <c r="P343566" s="83"/>
    </row>
    <row r="343567" spans="16:16" x14ac:dyDescent="0.3">
      <c r="P343567" s="83"/>
    </row>
    <row r="343568" spans="16:16" x14ac:dyDescent="0.3">
      <c r="P343568" s="83"/>
    </row>
    <row r="343569" spans="16:16" x14ac:dyDescent="0.3">
      <c r="P343569" s="83"/>
    </row>
    <row r="343570" spans="16:16" x14ac:dyDescent="0.3">
      <c r="P343570" s="83"/>
    </row>
    <row r="343571" spans="16:16" x14ac:dyDescent="0.3">
      <c r="P343571" s="83"/>
    </row>
    <row r="343572" spans="16:16" x14ac:dyDescent="0.3">
      <c r="P343572" s="83"/>
    </row>
    <row r="343573" spans="16:16" x14ac:dyDescent="0.3">
      <c r="P343573" s="83"/>
    </row>
    <row r="343574" spans="16:16" x14ac:dyDescent="0.3">
      <c r="P343574" s="83"/>
    </row>
    <row r="343575" spans="16:16" x14ac:dyDescent="0.3">
      <c r="P343575" s="83"/>
    </row>
    <row r="343576" spans="16:16" x14ac:dyDescent="0.3">
      <c r="P343576" s="83"/>
    </row>
    <row r="343577" spans="16:16" x14ac:dyDescent="0.3">
      <c r="P343577" s="83"/>
    </row>
    <row r="343578" spans="16:16" x14ac:dyDescent="0.3">
      <c r="P343578" s="83"/>
    </row>
    <row r="343579" spans="16:16" x14ac:dyDescent="0.3">
      <c r="P343579" s="83"/>
    </row>
    <row r="343580" spans="16:16" x14ac:dyDescent="0.3">
      <c r="P343580" s="83"/>
    </row>
    <row r="343581" spans="16:16" x14ac:dyDescent="0.3">
      <c r="P343581" s="83"/>
    </row>
    <row r="343582" spans="16:16" x14ac:dyDescent="0.3">
      <c r="P343582" s="83"/>
    </row>
    <row r="343583" spans="16:16" x14ac:dyDescent="0.3">
      <c r="P343583" s="83"/>
    </row>
    <row r="343584" spans="16:16" x14ac:dyDescent="0.3">
      <c r="P343584" s="83"/>
    </row>
    <row r="343585" spans="16:16" x14ac:dyDescent="0.3">
      <c r="P343585" s="83"/>
    </row>
    <row r="343586" spans="16:16" x14ac:dyDescent="0.3">
      <c r="P343586" s="83"/>
    </row>
    <row r="343587" spans="16:16" x14ac:dyDescent="0.3">
      <c r="P343587" s="83"/>
    </row>
    <row r="343588" spans="16:16" x14ac:dyDescent="0.3">
      <c r="P343588" s="83"/>
    </row>
    <row r="343589" spans="16:16" x14ac:dyDescent="0.3">
      <c r="P343589" s="83"/>
    </row>
    <row r="343590" spans="16:16" x14ac:dyDescent="0.3">
      <c r="P343590" s="83"/>
    </row>
    <row r="343591" spans="16:16" x14ac:dyDescent="0.3">
      <c r="P343591" s="83"/>
    </row>
    <row r="343592" spans="16:16" x14ac:dyDescent="0.3">
      <c r="P343592" s="83"/>
    </row>
    <row r="343593" spans="16:16" x14ac:dyDescent="0.3">
      <c r="P343593" s="83"/>
    </row>
    <row r="343594" spans="16:16" x14ac:dyDescent="0.3">
      <c r="P343594" s="83"/>
    </row>
    <row r="343595" spans="16:16" x14ac:dyDescent="0.3">
      <c r="P343595" s="83"/>
    </row>
    <row r="343596" spans="16:16" x14ac:dyDescent="0.3">
      <c r="P343596" s="83"/>
    </row>
    <row r="343597" spans="16:16" x14ac:dyDescent="0.3">
      <c r="P343597" s="83"/>
    </row>
    <row r="343598" spans="16:16" x14ac:dyDescent="0.3">
      <c r="P343598" s="83"/>
    </row>
    <row r="343599" spans="16:16" x14ac:dyDescent="0.3">
      <c r="P343599" s="83"/>
    </row>
    <row r="343600" spans="16:16" x14ac:dyDescent="0.3">
      <c r="P343600" s="83"/>
    </row>
    <row r="343601" spans="16:16" x14ac:dyDescent="0.3">
      <c r="P343601" s="83"/>
    </row>
    <row r="343602" spans="16:16" x14ac:dyDescent="0.3">
      <c r="P343602" s="83"/>
    </row>
    <row r="343603" spans="16:16" x14ac:dyDescent="0.3">
      <c r="P343603" s="83"/>
    </row>
    <row r="343604" spans="16:16" x14ac:dyDescent="0.3">
      <c r="P343604" s="83"/>
    </row>
    <row r="343605" spans="16:16" x14ac:dyDescent="0.3">
      <c r="P343605" s="83"/>
    </row>
    <row r="343606" spans="16:16" x14ac:dyDescent="0.3">
      <c r="P343606" s="83"/>
    </row>
    <row r="343607" spans="16:16" x14ac:dyDescent="0.3">
      <c r="P343607" s="83"/>
    </row>
    <row r="343608" spans="16:16" x14ac:dyDescent="0.3">
      <c r="P343608" s="83"/>
    </row>
    <row r="343609" spans="16:16" x14ac:dyDescent="0.3">
      <c r="P343609" s="83"/>
    </row>
    <row r="343610" spans="16:16" x14ac:dyDescent="0.3">
      <c r="P343610" s="83"/>
    </row>
    <row r="343611" spans="16:16" x14ac:dyDescent="0.3">
      <c r="P343611" s="83"/>
    </row>
    <row r="343612" spans="16:16" x14ac:dyDescent="0.3">
      <c r="P343612" s="83"/>
    </row>
    <row r="343613" spans="16:16" x14ac:dyDescent="0.3">
      <c r="P343613" s="83"/>
    </row>
    <row r="343614" spans="16:16" x14ac:dyDescent="0.3">
      <c r="P343614" s="83"/>
    </row>
    <row r="343615" spans="16:16" x14ac:dyDescent="0.3">
      <c r="P343615" s="83"/>
    </row>
    <row r="343616" spans="16:16" x14ac:dyDescent="0.3">
      <c r="P343616" s="83"/>
    </row>
    <row r="343617" spans="16:16" x14ac:dyDescent="0.3">
      <c r="P343617" s="83"/>
    </row>
    <row r="343618" spans="16:16" x14ac:dyDescent="0.3">
      <c r="P343618" s="83"/>
    </row>
    <row r="343619" spans="16:16" x14ac:dyDescent="0.3">
      <c r="P343619" s="83"/>
    </row>
    <row r="343620" spans="16:16" x14ac:dyDescent="0.3">
      <c r="P343620" s="83"/>
    </row>
    <row r="343621" spans="16:16" x14ac:dyDescent="0.3">
      <c r="P343621" s="83"/>
    </row>
    <row r="343622" spans="16:16" x14ac:dyDescent="0.3">
      <c r="P343622" s="83"/>
    </row>
    <row r="343623" spans="16:16" x14ac:dyDescent="0.3">
      <c r="P343623" s="83"/>
    </row>
    <row r="343624" spans="16:16" x14ac:dyDescent="0.3">
      <c r="P343624" s="83"/>
    </row>
    <row r="343625" spans="16:16" x14ac:dyDescent="0.3">
      <c r="P343625" s="83"/>
    </row>
    <row r="343626" spans="16:16" x14ac:dyDescent="0.3">
      <c r="P343626" s="83"/>
    </row>
    <row r="343627" spans="16:16" x14ac:dyDescent="0.3">
      <c r="P343627" s="83"/>
    </row>
    <row r="343628" spans="16:16" x14ac:dyDescent="0.3">
      <c r="P343628" s="83"/>
    </row>
    <row r="343629" spans="16:16" x14ac:dyDescent="0.3">
      <c r="P343629" s="83"/>
    </row>
    <row r="343630" spans="16:16" x14ac:dyDescent="0.3">
      <c r="P343630" s="83"/>
    </row>
    <row r="343631" spans="16:16" x14ac:dyDescent="0.3">
      <c r="P343631" s="83"/>
    </row>
    <row r="343632" spans="16:16" x14ac:dyDescent="0.3">
      <c r="P343632" s="83"/>
    </row>
    <row r="343633" spans="16:16" x14ac:dyDescent="0.3">
      <c r="P343633" s="83"/>
    </row>
    <row r="343634" spans="16:16" x14ac:dyDescent="0.3">
      <c r="P343634" s="83"/>
    </row>
    <row r="343635" spans="16:16" x14ac:dyDescent="0.3">
      <c r="P343635" s="83"/>
    </row>
    <row r="343636" spans="16:16" x14ac:dyDescent="0.3">
      <c r="P343636" s="83"/>
    </row>
    <row r="343637" spans="16:16" x14ac:dyDescent="0.3">
      <c r="P343637" s="83"/>
    </row>
    <row r="343638" spans="16:16" x14ac:dyDescent="0.3">
      <c r="P343638" s="83"/>
    </row>
    <row r="343639" spans="16:16" x14ac:dyDescent="0.3">
      <c r="P343639" s="83"/>
    </row>
    <row r="343640" spans="16:16" x14ac:dyDescent="0.3">
      <c r="P343640" s="83"/>
    </row>
    <row r="343641" spans="16:16" x14ac:dyDescent="0.3">
      <c r="P343641" s="83"/>
    </row>
    <row r="343642" spans="16:16" x14ac:dyDescent="0.3">
      <c r="P343642" s="83"/>
    </row>
    <row r="343643" spans="16:16" x14ac:dyDescent="0.3">
      <c r="P343643" s="83"/>
    </row>
    <row r="343644" spans="16:16" x14ac:dyDescent="0.3">
      <c r="P343644" s="83"/>
    </row>
    <row r="343645" spans="16:16" x14ac:dyDescent="0.3">
      <c r="P343645" s="83"/>
    </row>
    <row r="343646" spans="16:16" x14ac:dyDescent="0.3">
      <c r="P343646" s="83"/>
    </row>
    <row r="343647" spans="16:16" x14ac:dyDescent="0.3">
      <c r="P343647" s="83"/>
    </row>
    <row r="343648" spans="16:16" x14ac:dyDescent="0.3">
      <c r="P343648" s="83"/>
    </row>
    <row r="343649" spans="16:16" x14ac:dyDescent="0.3">
      <c r="P343649" s="83"/>
    </row>
    <row r="343650" spans="16:16" x14ac:dyDescent="0.3">
      <c r="P343650" s="83"/>
    </row>
    <row r="343651" spans="16:16" x14ac:dyDescent="0.3">
      <c r="P343651" s="83"/>
    </row>
    <row r="343652" spans="16:16" x14ac:dyDescent="0.3">
      <c r="P343652" s="83"/>
    </row>
    <row r="343653" spans="16:16" x14ac:dyDescent="0.3">
      <c r="P343653" s="83"/>
    </row>
    <row r="343654" spans="16:16" x14ac:dyDescent="0.3">
      <c r="P343654" s="83"/>
    </row>
    <row r="343655" spans="16:16" x14ac:dyDescent="0.3">
      <c r="P343655" s="83"/>
    </row>
    <row r="343656" spans="16:16" x14ac:dyDescent="0.3">
      <c r="P343656" s="83"/>
    </row>
    <row r="343657" spans="16:16" x14ac:dyDescent="0.3">
      <c r="P343657" s="83"/>
    </row>
    <row r="343658" spans="16:16" x14ac:dyDescent="0.3">
      <c r="P343658" s="83"/>
    </row>
    <row r="343659" spans="16:16" x14ac:dyDescent="0.3">
      <c r="P343659" s="83"/>
    </row>
    <row r="343660" spans="16:16" x14ac:dyDescent="0.3">
      <c r="P343660" s="83"/>
    </row>
    <row r="343661" spans="16:16" x14ac:dyDescent="0.3">
      <c r="P343661" s="83"/>
    </row>
    <row r="343662" spans="16:16" x14ac:dyDescent="0.3">
      <c r="P343662" s="83"/>
    </row>
    <row r="343663" spans="16:16" x14ac:dyDescent="0.3">
      <c r="P343663" s="83"/>
    </row>
    <row r="343664" spans="16:16" x14ac:dyDescent="0.3">
      <c r="P343664" s="83"/>
    </row>
    <row r="343665" spans="16:16" x14ac:dyDescent="0.3">
      <c r="P343665" s="83"/>
    </row>
    <row r="343666" spans="16:16" x14ac:dyDescent="0.3">
      <c r="P343666" s="83"/>
    </row>
    <row r="343667" spans="16:16" x14ac:dyDescent="0.3">
      <c r="P343667" s="83"/>
    </row>
    <row r="343668" spans="16:16" x14ac:dyDescent="0.3">
      <c r="P343668" s="83"/>
    </row>
    <row r="343669" spans="16:16" x14ac:dyDescent="0.3">
      <c r="P343669" s="83"/>
    </row>
    <row r="343670" spans="16:16" x14ac:dyDescent="0.3">
      <c r="P343670" s="83"/>
    </row>
    <row r="343671" spans="16:16" x14ac:dyDescent="0.3">
      <c r="P343671" s="83"/>
    </row>
    <row r="343672" spans="16:16" x14ac:dyDescent="0.3">
      <c r="P343672" s="83"/>
    </row>
    <row r="343673" spans="16:16" x14ac:dyDescent="0.3">
      <c r="P343673" s="83"/>
    </row>
    <row r="343674" spans="16:16" x14ac:dyDescent="0.3">
      <c r="P343674" s="83"/>
    </row>
    <row r="343675" spans="16:16" x14ac:dyDescent="0.3">
      <c r="P343675" s="83"/>
    </row>
    <row r="343676" spans="16:16" x14ac:dyDescent="0.3">
      <c r="P343676" s="83"/>
    </row>
    <row r="343677" spans="16:16" x14ac:dyDescent="0.3">
      <c r="P343677" s="83"/>
    </row>
    <row r="343678" spans="16:16" x14ac:dyDescent="0.3">
      <c r="P343678" s="83"/>
    </row>
    <row r="343679" spans="16:16" x14ac:dyDescent="0.3">
      <c r="P343679" s="83"/>
    </row>
    <row r="343680" spans="16:16" x14ac:dyDescent="0.3">
      <c r="P343680" s="83"/>
    </row>
    <row r="343681" spans="16:16" x14ac:dyDescent="0.3">
      <c r="P343681" s="83"/>
    </row>
    <row r="343682" spans="16:16" x14ac:dyDescent="0.3">
      <c r="P343682" s="83"/>
    </row>
    <row r="343683" spans="16:16" x14ac:dyDescent="0.3">
      <c r="P343683" s="83"/>
    </row>
    <row r="343684" spans="16:16" x14ac:dyDescent="0.3">
      <c r="P343684" s="83"/>
    </row>
    <row r="343685" spans="16:16" x14ac:dyDescent="0.3">
      <c r="P343685" s="83"/>
    </row>
    <row r="343686" spans="16:16" x14ac:dyDescent="0.3">
      <c r="P343686" s="83"/>
    </row>
    <row r="343687" spans="16:16" x14ac:dyDescent="0.3">
      <c r="P343687" s="83"/>
    </row>
    <row r="343688" spans="16:16" x14ac:dyDescent="0.3">
      <c r="P343688" s="83"/>
    </row>
    <row r="343689" spans="16:16" x14ac:dyDescent="0.3">
      <c r="P343689" s="83"/>
    </row>
    <row r="343690" spans="16:16" x14ac:dyDescent="0.3">
      <c r="P343690" s="83"/>
    </row>
    <row r="343691" spans="16:16" x14ac:dyDescent="0.3">
      <c r="P343691" s="83"/>
    </row>
    <row r="343692" spans="16:16" x14ac:dyDescent="0.3">
      <c r="P343692" s="83"/>
    </row>
    <row r="343693" spans="16:16" x14ac:dyDescent="0.3">
      <c r="P343693" s="83"/>
    </row>
    <row r="343694" spans="16:16" x14ac:dyDescent="0.3">
      <c r="P343694" s="83"/>
    </row>
    <row r="343695" spans="16:16" x14ac:dyDescent="0.3">
      <c r="P343695" s="83"/>
    </row>
    <row r="343696" spans="16:16" x14ac:dyDescent="0.3">
      <c r="P343696" s="83"/>
    </row>
    <row r="343697" spans="16:16" x14ac:dyDescent="0.3">
      <c r="P343697" s="83"/>
    </row>
    <row r="343698" spans="16:16" x14ac:dyDescent="0.3">
      <c r="P343698" s="83"/>
    </row>
    <row r="343699" spans="16:16" x14ac:dyDescent="0.3">
      <c r="P343699" s="83"/>
    </row>
    <row r="343700" spans="16:16" x14ac:dyDescent="0.3">
      <c r="P343700" s="83"/>
    </row>
    <row r="343701" spans="16:16" x14ac:dyDescent="0.3">
      <c r="P343701" s="83"/>
    </row>
    <row r="343702" spans="16:16" x14ac:dyDescent="0.3">
      <c r="P343702" s="83"/>
    </row>
    <row r="343703" spans="16:16" x14ac:dyDescent="0.3">
      <c r="P343703" s="83"/>
    </row>
    <row r="343704" spans="16:16" x14ac:dyDescent="0.3">
      <c r="P343704" s="83"/>
    </row>
    <row r="343705" spans="16:16" x14ac:dyDescent="0.3">
      <c r="P343705" s="83"/>
    </row>
    <row r="343706" spans="16:16" x14ac:dyDescent="0.3">
      <c r="P343706" s="83"/>
    </row>
    <row r="343707" spans="16:16" x14ac:dyDescent="0.3">
      <c r="P343707" s="83"/>
    </row>
    <row r="343708" spans="16:16" x14ac:dyDescent="0.3">
      <c r="P343708" s="83"/>
    </row>
    <row r="343709" spans="16:16" x14ac:dyDescent="0.3">
      <c r="P343709" s="83"/>
    </row>
    <row r="343710" spans="16:16" x14ac:dyDescent="0.3">
      <c r="P343710" s="83"/>
    </row>
    <row r="343711" spans="16:16" x14ac:dyDescent="0.3">
      <c r="P343711" s="83"/>
    </row>
    <row r="343712" spans="16:16" x14ac:dyDescent="0.3">
      <c r="P343712" s="83"/>
    </row>
    <row r="343713" spans="16:16" x14ac:dyDescent="0.3">
      <c r="P343713" s="83"/>
    </row>
    <row r="343714" spans="16:16" x14ac:dyDescent="0.3">
      <c r="P343714" s="83"/>
    </row>
    <row r="343715" spans="16:16" x14ac:dyDescent="0.3">
      <c r="P343715" s="83"/>
    </row>
    <row r="343716" spans="16:16" x14ac:dyDescent="0.3">
      <c r="P343716" s="83"/>
    </row>
    <row r="343717" spans="16:16" x14ac:dyDescent="0.3">
      <c r="P343717" s="83"/>
    </row>
    <row r="343718" spans="16:16" x14ac:dyDescent="0.3">
      <c r="P343718" s="83"/>
    </row>
    <row r="343719" spans="16:16" x14ac:dyDescent="0.3">
      <c r="P343719" s="83"/>
    </row>
    <row r="343720" spans="16:16" x14ac:dyDescent="0.3">
      <c r="P343720" s="83"/>
    </row>
    <row r="343721" spans="16:16" x14ac:dyDescent="0.3">
      <c r="P343721" s="83"/>
    </row>
    <row r="343722" spans="16:16" x14ac:dyDescent="0.3">
      <c r="P343722" s="83"/>
    </row>
    <row r="343723" spans="16:16" x14ac:dyDescent="0.3">
      <c r="P343723" s="83"/>
    </row>
    <row r="343724" spans="16:16" x14ac:dyDescent="0.3">
      <c r="P343724" s="83"/>
    </row>
    <row r="343725" spans="16:16" x14ac:dyDescent="0.3">
      <c r="P343725" s="83"/>
    </row>
    <row r="343726" spans="16:16" x14ac:dyDescent="0.3">
      <c r="P343726" s="83"/>
    </row>
    <row r="343727" spans="16:16" x14ac:dyDescent="0.3">
      <c r="P343727" s="83"/>
    </row>
    <row r="343728" spans="16:16" x14ac:dyDescent="0.3">
      <c r="P343728" s="83"/>
    </row>
    <row r="343729" spans="16:16" x14ac:dyDescent="0.3">
      <c r="P343729" s="83"/>
    </row>
    <row r="343730" spans="16:16" x14ac:dyDescent="0.3">
      <c r="P343730" s="83"/>
    </row>
    <row r="343731" spans="16:16" x14ac:dyDescent="0.3">
      <c r="P343731" s="83"/>
    </row>
    <row r="343732" spans="16:16" x14ac:dyDescent="0.3">
      <c r="P343732" s="83"/>
    </row>
    <row r="343733" spans="16:16" x14ac:dyDescent="0.3">
      <c r="P343733" s="83"/>
    </row>
    <row r="343734" spans="16:16" x14ac:dyDescent="0.3">
      <c r="P343734" s="83"/>
    </row>
    <row r="343735" spans="16:16" x14ac:dyDescent="0.3">
      <c r="P343735" s="83"/>
    </row>
    <row r="343736" spans="16:16" x14ac:dyDescent="0.3">
      <c r="P343736" s="83"/>
    </row>
    <row r="343737" spans="16:16" x14ac:dyDescent="0.3">
      <c r="P343737" s="83"/>
    </row>
    <row r="343738" spans="16:16" x14ac:dyDescent="0.3">
      <c r="P343738" s="83"/>
    </row>
    <row r="343739" spans="16:16" x14ac:dyDescent="0.3">
      <c r="P343739" s="83"/>
    </row>
    <row r="343740" spans="16:16" x14ac:dyDescent="0.3">
      <c r="P343740" s="83"/>
    </row>
    <row r="343741" spans="16:16" x14ac:dyDescent="0.3">
      <c r="P343741" s="83"/>
    </row>
    <row r="343742" spans="16:16" x14ac:dyDescent="0.3">
      <c r="P343742" s="83"/>
    </row>
    <row r="343743" spans="16:16" x14ac:dyDescent="0.3">
      <c r="P343743" s="83"/>
    </row>
    <row r="343744" spans="16:16" x14ac:dyDescent="0.3">
      <c r="P343744" s="83"/>
    </row>
    <row r="343745" spans="16:16" x14ac:dyDescent="0.3">
      <c r="P343745" s="83"/>
    </row>
    <row r="343746" spans="16:16" x14ac:dyDescent="0.3">
      <c r="P343746" s="83"/>
    </row>
    <row r="343747" spans="16:16" x14ac:dyDescent="0.3">
      <c r="P343747" s="83"/>
    </row>
    <row r="343748" spans="16:16" x14ac:dyDescent="0.3">
      <c r="P343748" s="83"/>
    </row>
    <row r="343749" spans="16:16" x14ac:dyDescent="0.3">
      <c r="P343749" s="83"/>
    </row>
    <row r="343750" spans="16:16" x14ac:dyDescent="0.3">
      <c r="P343750" s="83"/>
    </row>
    <row r="343751" spans="16:16" x14ac:dyDescent="0.3">
      <c r="P343751" s="83"/>
    </row>
    <row r="343752" spans="16:16" x14ac:dyDescent="0.3">
      <c r="P343752" s="83"/>
    </row>
    <row r="343753" spans="16:16" x14ac:dyDescent="0.3">
      <c r="P343753" s="83"/>
    </row>
    <row r="343754" spans="16:16" x14ac:dyDescent="0.3">
      <c r="P343754" s="83"/>
    </row>
    <row r="343755" spans="16:16" x14ac:dyDescent="0.3">
      <c r="P343755" s="83"/>
    </row>
    <row r="343756" spans="16:16" x14ac:dyDescent="0.3">
      <c r="P343756" s="83"/>
    </row>
    <row r="343757" spans="16:16" x14ac:dyDescent="0.3">
      <c r="P343757" s="83"/>
    </row>
    <row r="343758" spans="16:16" x14ac:dyDescent="0.3">
      <c r="P343758" s="83"/>
    </row>
    <row r="343759" spans="16:16" x14ac:dyDescent="0.3">
      <c r="P343759" s="83"/>
    </row>
    <row r="343760" spans="16:16" x14ac:dyDescent="0.3">
      <c r="P343760" s="83"/>
    </row>
    <row r="343761" spans="16:16" x14ac:dyDescent="0.3">
      <c r="P343761" s="83"/>
    </row>
    <row r="343762" spans="16:16" x14ac:dyDescent="0.3">
      <c r="P343762" s="83"/>
    </row>
    <row r="343763" spans="16:16" x14ac:dyDescent="0.3">
      <c r="P343763" s="83"/>
    </row>
    <row r="343764" spans="16:16" x14ac:dyDescent="0.3">
      <c r="P343764" s="83"/>
    </row>
    <row r="343765" spans="16:16" x14ac:dyDescent="0.3">
      <c r="P343765" s="83"/>
    </row>
    <row r="343766" spans="16:16" x14ac:dyDescent="0.3">
      <c r="P343766" s="83"/>
    </row>
    <row r="343767" spans="16:16" x14ac:dyDescent="0.3">
      <c r="P343767" s="83"/>
    </row>
    <row r="343768" spans="16:16" x14ac:dyDescent="0.3">
      <c r="P343768" s="83"/>
    </row>
    <row r="343769" spans="16:16" x14ac:dyDescent="0.3">
      <c r="P343769" s="83"/>
    </row>
    <row r="343770" spans="16:16" x14ac:dyDescent="0.3">
      <c r="P343770" s="83"/>
    </row>
    <row r="343771" spans="16:16" x14ac:dyDescent="0.3">
      <c r="P343771" s="83"/>
    </row>
    <row r="343772" spans="16:16" x14ac:dyDescent="0.3">
      <c r="P343772" s="83"/>
    </row>
    <row r="343773" spans="16:16" x14ac:dyDescent="0.3">
      <c r="P343773" s="83"/>
    </row>
    <row r="343774" spans="16:16" x14ac:dyDescent="0.3">
      <c r="P343774" s="83"/>
    </row>
    <row r="343775" spans="16:16" x14ac:dyDescent="0.3">
      <c r="P343775" s="83"/>
    </row>
    <row r="343776" spans="16:16" x14ac:dyDescent="0.3">
      <c r="P343776" s="83"/>
    </row>
    <row r="343777" spans="16:16" x14ac:dyDescent="0.3">
      <c r="P343777" s="83"/>
    </row>
    <row r="343778" spans="16:16" x14ac:dyDescent="0.3">
      <c r="P343778" s="83"/>
    </row>
    <row r="343779" spans="16:16" x14ac:dyDescent="0.3">
      <c r="P343779" s="83"/>
    </row>
    <row r="343780" spans="16:16" x14ac:dyDescent="0.3">
      <c r="P343780" s="83"/>
    </row>
    <row r="343781" spans="16:16" x14ac:dyDescent="0.3">
      <c r="P343781" s="83"/>
    </row>
    <row r="343782" spans="16:16" x14ac:dyDescent="0.3">
      <c r="P343782" s="83"/>
    </row>
    <row r="343783" spans="16:16" x14ac:dyDescent="0.3">
      <c r="P343783" s="83"/>
    </row>
    <row r="343784" spans="16:16" x14ac:dyDescent="0.3">
      <c r="P343784" s="83"/>
    </row>
    <row r="343785" spans="16:16" x14ac:dyDescent="0.3">
      <c r="P343785" s="83"/>
    </row>
    <row r="343786" spans="16:16" x14ac:dyDescent="0.3">
      <c r="P343786" s="83"/>
    </row>
    <row r="343787" spans="16:16" x14ac:dyDescent="0.3">
      <c r="P343787" s="83"/>
    </row>
    <row r="343788" spans="16:16" x14ac:dyDescent="0.3">
      <c r="P343788" s="83"/>
    </row>
    <row r="343789" spans="16:16" x14ac:dyDescent="0.3">
      <c r="P343789" s="83"/>
    </row>
    <row r="343790" spans="16:16" x14ac:dyDescent="0.3">
      <c r="P343790" s="83"/>
    </row>
    <row r="343791" spans="16:16" x14ac:dyDescent="0.3">
      <c r="P343791" s="83"/>
    </row>
    <row r="343792" spans="16:16" x14ac:dyDescent="0.3">
      <c r="P343792" s="83"/>
    </row>
    <row r="343793" spans="16:16" x14ac:dyDescent="0.3">
      <c r="P343793" s="83"/>
    </row>
    <row r="343794" spans="16:16" x14ac:dyDescent="0.3">
      <c r="P343794" s="83"/>
    </row>
    <row r="343795" spans="16:16" x14ac:dyDescent="0.3">
      <c r="P343795" s="83"/>
    </row>
    <row r="343796" spans="16:16" x14ac:dyDescent="0.3">
      <c r="P343796" s="83"/>
    </row>
    <row r="343797" spans="16:16" x14ac:dyDescent="0.3">
      <c r="P343797" s="83"/>
    </row>
    <row r="343798" spans="16:16" x14ac:dyDescent="0.3">
      <c r="P343798" s="83"/>
    </row>
    <row r="343799" spans="16:16" x14ac:dyDescent="0.3">
      <c r="P343799" s="83"/>
    </row>
    <row r="343800" spans="16:16" x14ac:dyDescent="0.3">
      <c r="P343800" s="83"/>
    </row>
    <row r="343801" spans="16:16" x14ac:dyDescent="0.3">
      <c r="P343801" s="83"/>
    </row>
    <row r="343802" spans="16:16" x14ac:dyDescent="0.3">
      <c r="P343802" s="83"/>
    </row>
    <row r="343803" spans="16:16" x14ac:dyDescent="0.3">
      <c r="P343803" s="83"/>
    </row>
    <row r="343804" spans="16:16" x14ac:dyDescent="0.3">
      <c r="P343804" s="83"/>
    </row>
    <row r="343805" spans="16:16" x14ac:dyDescent="0.3">
      <c r="P343805" s="83"/>
    </row>
    <row r="343806" spans="16:16" x14ac:dyDescent="0.3">
      <c r="P343806" s="83"/>
    </row>
    <row r="343807" spans="16:16" x14ac:dyDescent="0.3">
      <c r="P343807" s="83"/>
    </row>
    <row r="343808" spans="16:16" x14ac:dyDescent="0.3">
      <c r="P343808" s="83"/>
    </row>
    <row r="343809" spans="16:16" x14ac:dyDescent="0.3">
      <c r="P343809" s="83"/>
    </row>
    <row r="343810" spans="16:16" x14ac:dyDescent="0.3">
      <c r="P343810" s="83"/>
    </row>
    <row r="343811" spans="16:16" x14ac:dyDescent="0.3">
      <c r="P343811" s="83"/>
    </row>
    <row r="343812" spans="16:16" x14ac:dyDescent="0.3">
      <c r="P343812" s="83"/>
    </row>
    <row r="343813" spans="16:16" x14ac:dyDescent="0.3">
      <c r="P343813" s="83"/>
    </row>
    <row r="343814" spans="16:16" x14ac:dyDescent="0.3">
      <c r="P343814" s="83"/>
    </row>
    <row r="343815" spans="16:16" x14ac:dyDescent="0.3">
      <c r="P343815" s="83"/>
    </row>
    <row r="343816" spans="16:16" x14ac:dyDescent="0.3">
      <c r="P343816" s="83"/>
    </row>
    <row r="343817" spans="16:16" x14ac:dyDescent="0.3">
      <c r="P343817" s="83"/>
    </row>
    <row r="343818" spans="16:16" x14ac:dyDescent="0.3">
      <c r="P343818" s="83"/>
    </row>
    <row r="343819" spans="16:16" x14ac:dyDescent="0.3">
      <c r="P343819" s="83"/>
    </row>
    <row r="343820" spans="16:16" x14ac:dyDescent="0.3">
      <c r="P343820" s="83"/>
    </row>
    <row r="343821" spans="16:16" x14ac:dyDescent="0.3">
      <c r="P343821" s="83"/>
    </row>
    <row r="343822" spans="16:16" x14ac:dyDescent="0.3">
      <c r="P343822" s="83"/>
    </row>
    <row r="343823" spans="16:16" x14ac:dyDescent="0.3">
      <c r="P343823" s="83"/>
    </row>
    <row r="343824" spans="16:16" x14ac:dyDescent="0.3">
      <c r="P343824" s="83"/>
    </row>
    <row r="343825" spans="16:16" x14ac:dyDescent="0.3">
      <c r="P343825" s="83"/>
    </row>
    <row r="343826" spans="16:16" x14ac:dyDescent="0.3">
      <c r="P343826" s="83"/>
    </row>
    <row r="343827" spans="16:16" x14ac:dyDescent="0.3">
      <c r="P343827" s="83"/>
    </row>
    <row r="343828" spans="16:16" x14ac:dyDescent="0.3">
      <c r="P343828" s="83"/>
    </row>
    <row r="343829" spans="16:16" x14ac:dyDescent="0.3">
      <c r="P343829" s="83"/>
    </row>
    <row r="343830" spans="16:16" x14ac:dyDescent="0.3">
      <c r="P343830" s="83"/>
    </row>
    <row r="343831" spans="16:16" x14ac:dyDescent="0.3">
      <c r="P343831" s="83"/>
    </row>
    <row r="343832" spans="16:16" x14ac:dyDescent="0.3">
      <c r="P343832" s="83"/>
    </row>
    <row r="343833" spans="16:16" x14ac:dyDescent="0.3">
      <c r="P343833" s="83"/>
    </row>
    <row r="343834" spans="16:16" x14ac:dyDescent="0.3">
      <c r="P343834" s="83"/>
    </row>
    <row r="343835" spans="16:16" x14ac:dyDescent="0.3">
      <c r="P343835" s="83"/>
    </row>
    <row r="343836" spans="16:16" x14ac:dyDescent="0.3">
      <c r="P343836" s="83"/>
    </row>
    <row r="343837" spans="16:16" x14ac:dyDescent="0.3">
      <c r="P343837" s="83"/>
    </row>
    <row r="343838" spans="16:16" x14ac:dyDescent="0.3">
      <c r="P343838" s="83"/>
    </row>
    <row r="343839" spans="16:16" x14ac:dyDescent="0.3">
      <c r="P343839" s="83"/>
    </row>
    <row r="343840" spans="16:16" x14ac:dyDescent="0.3">
      <c r="P343840" s="83"/>
    </row>
    <row r="343841" spans="16:16" x14ac:dyDescent="0.3">
      <c r="P343841" s="83"/>
    </row>
    <row r="343842" spans="16:16" x14ac:dyDescent="0.3">
      <c r="P343842" s="83"/>
    </row>
    <row r="343843" spans="16:16" x14ac:dyDescent="0.3">
      <c r="P343843" s="83"/>
    </row>
    <row r="343844" spans="16:16" x14ac:dyDescent="0.3">
      <c r="P343844" s="83"/>
    </row>
    <row r="343845" spans="16:16" x14ac:dyDescent="0.3">
      <c r="P343845" s="83"/>
    </row>
    <row r="343846" spans="16:16" x14ac:dyDescent="0.3">
      <c r="P343846" s="83"/>
    </row>
    <row r="343847" spans="16:16" x14ac:dyDescent="0.3">
      <c r="P343847" s="83"/>
    </row>
    <row r="343848" spans="16:16" x14ac:dyDescent="0.3">
      <c r="P343848" s="83"/>
    </row>
    <row r="343849" spans="16:16" x14ac:dyDescent="0.3">
      <c r="P343849" s="83"/>
    </row>
    <row r="343850" spans="16:16" x14ac:dyDescent="0.3">
      <c r="P343850" s="83"/>
    </row>
    <row r="343851" spans="16:16" x14ac:dyDescent="0.3">
      <c r="P343851" s="83"/>
    </row>
    <row r="343852" spans="16:16" x14ac:dyDescent="0.3">
      <c r="P343852" s="83"/>
    </row>
    <row r="343853" spans="16:16" x14ac:dyDescent="0.3">
      <c r="P343853" s="83"/>
    </row>
    <row r="343854" spans="16:16" x14ac:dyDescent="0.3">
      <c r="P343854" s="83"/>
    </row>
    <row r="343855" spans="16:16" x14ac:dyDescent="0.3">
      <c r="P343855" s="83"/>
    </row>
    <row r="343856" spans="16:16" x14ac:dyDescent="0.3">
      <c r="P343856" s="83"/>
    </row>
    <row r="343857" spans="16:16" x14ac:dyDescent="0.3">
      <c r="P343857" s="83"/>
    </row>
    <row r="343858" spans="16:16" x14ac:dyDescent="0.3">
      <c r="P343858" s="83"/>
    </row>
    <row r="343859" spans="16:16" x14ac:dyDescent="0.3">
      <c r="P343859" s="83"/>
    </row>
    <row r="343860" spans="16:16" x14ac:dyDescent="0.3">
      <c r="P343860" s="83"/>
    </row>
    <row r="343861" spans="16:16" x14ac:dyDescent="0.3">
      <c r="P343861" s="83"/>
    </row>
    <row r="343862" spans="16:16" x14ac:dyDescent="0.3">
      <c r="P343862" s="83"/>
    </row>
    <row r="343863" spans="16:16" x14ac:dyDescent="0.3">
      <c r="P343863" s="83"/>
    </row>
    <row r="343864" spans="16:16" x14ac:dyDescent="0.3">
      <c r="P343864" s="83"/>
    </row>
    <row r="343865" spans="16:16" x14ac:dyDescent="0.3">
      <c r="P343865" s="83"/>
    </row>
    <row r="343866" spans="16:16" x14ac:dyDescent="0.3">
      <c r="P343866" s="83"/>
    </row>
    <row r="343867" spans="16:16" x14ac:dyDescent="0.3">
      <c r="P343867" s="83"/>
    </row>
    <row r="343868" spans="16:16" x14ac:dyDescent="0.3">
      <c r="P343868" s="83"/>
    </row>
    <row r="343869" spans="16:16" x14ac:dyDescent="0.3">
      <c r="P343869" s="83"/>
    </row>
    <row r="343870" spans="16:16" x14ac:dyDescent="0.3">
      <c r="P343870" s="83"/>
    </row>
    <row r="343871" spans="16:16" x14ac:dyDescent="0.3">
      <c r="P343871" s="83"/>
    </row>
    <row r="343872" spans="16:16" x14ac:dyDescent="0.3">
      <c r="P343872" s="83"/>
    </row>
    <row r="343873" spans="16:16" x14ac:dyDescent="0.3">
      <c r="P343873" s="83"/>
    </row>
    <row r="343874" spans="16:16" x14ac:dyDescent="0.3">
      <c r="P343874" s="83"/>
    </row>
    <row r="343875" spans="16:16" x14ac:dyDescent="0.3">
      <c r="P343875" s="83"/>
    </row>
    <row r="343876" spans="16:16" x14ac:dyDescent="0.3">
      <c r="P343876" s="83"/>
    </row>
    <row r="343877" spans="16:16" x14ac:dyDescent="0.3">
      <c r="P343877" s="83"/>
    </row>
    <row r="343878" spans="16:16" x14ac:dyDescent="0.3">
      <c r="P343878" s="83"/>
    </row>
    <row r="343879" spans="16:16" x14ac:dyDescent="0.3">
      <c r="P343879" s="83"/>
    </row>
    <row r="343880" spans="16:16" x14ac:dyDescent="0.3">
      <c r="P343880" s="83"/>
    </row>
    <row r="343881" spans="16:16" x14ac:dyDescent="0.3">
      <c r="P343881" s="83"/>
    </row>
    <row r="343882" spans="16:16" x14ac:dyDescent="0.3">
      <c r="P343882" s="83"/>
    </row>
    <row r="343883" spans="16:16" x14ac:dyDescent="0.3">
      <c r="P343883" s="83"/>
    </row>
    <row r="343884" spans="16:16" x14ac:dyDescent="0.3">
      <c r="P343884" s="83"/>
    </row>
    <row r="343885" spans="16:16" x14ac:dyDescent="0.3">
      <c r="P343885" s="83"/>
    </row>
    <row r="343886" spans="16:16" x14ac:dyDescent="0.3">
      <c r="P343886" s="83"/>
    </row>
    <row r="343887" spans="16:16" x14ac:dyDescent="0.3">
      <c r="P343887" s="83"/>
    </row>
    <row r="343888" spans="16:16" x14ac:dyDescent="0.3">
      <c r="P343888" s="83"/>
    </row>
    <row r="343889" spans="16:16" x14ac:dyDescent="0.3">
      <c r="P343889" s="83"/>
    </row>
    <row r="343890" spans="16:16" x14ac:dyDescent="0.3">
      <c r="P343890" s="83"/>
    </row>
    <row r="343891" spans="16:16" x14ac:dyDescent="0.3">
      <c r="P343891" s="83"/>
    </row>
    <row r="343892" spans="16:16" x14ac:dyDescent="0.3">
      <c r="P343892" s="83"/>
    </row>
    <row r="343893" spans="16:16" x14ac:dyDescent="0.3">
      <c r="P343893" s="83"/>
    </row>
    <row r="343894" spans="16:16" x14ac:dyDescent="0.3">
      <c r="P343894" s="83"/>
    </row>
    <row r="343895" spans="16:16" x14ac:dyDescent="0.3">
      <c r="P343895" s="83"/>
    </row>
    <row r="343896" spans="16:16" x14ac:dyDescent="0.3">
      <c r="P343896" s="83"/>
    </row>
    <row r="343897" spans="16:16" x14ac:dyDescent="0.3">
      <c r="P343897" s="83"/>
    </row>
    <row r="343898" spans="16:16" x14ac:dyDescent="0.3">
      <c r="P343898" s="83"/>
    </row>
    <row r="343899" spans="16:16" x14ac:dyDescent="0.3">
      <c r="P343899" s="83"/>
    </row>
    <row r="343900" spans="16:16" x14ac:dyDescent="0.3">
      <c r="P343900" s="83"/>
    </row>
    <row r="343901" spans="16:16" x14ac:dyDescent="0.3">
      <c r="P343901" s="83"/>
    </row>
    <row r="343902" spans="16:16" x14ac:dyDescent="0.3">
      <c r="P343902" s="83"/>
    </row>
    <row r="343903" spans="16:16" x14ac:dyDescent="0.3">
      <c r="P343903" s="83"/>
    </row>
    <row r="343904" spans="16:16" x14ac:dyDescent="0.3">
      <c r="P343904" s="83"/>
    </row>
    <row r="343905" spans="16:16" x14ac:dyDescent="0.3">
      <c r="P343905" s="83"/>
    </row>
    <row r="343906" spans="16:16" x14ac:dyDescent="0.3">
      <c r="P343906" s="83"/>
    </row>
    <row r="343907" spans="16:16" x14ac:dyDescent="0.3">
      <c r="P343907" s="83"/>
    </row>
    <row r="343908" spans="16:16" x14ac:dyDescent="0.3">
      <c r="P343908" s="83"/>
    </row>
    <row r="343909" spans="16:16" x14ac:dyDescent="0.3">
      <c r="P343909" s="83"/>
    </row>
    <row r="343910" spans="16:16" x14ac:dyDescent="0.3">
      <c r="P343910" s="83"/>
    </row>
    <row r="343911" spans="16:16" x14ac:dyDescent="0.3">
      <c r="P343911" s="83"/>
    </row>
    <row r="343912" spans="16:16" x14ac:dyDescent="0.3">
      <c r="P343912" s="83"/>
    </row>
    <row r="343913" spans="16:16" x14ac:dyDescent="0.3">
      <c r="P343913" s="83"/>
    </row>
    <row r="343914" spans="16:16" x14ac:dyDescent="0.3">
      <c r="P343914" s="83"/>
    </row>
    <row r="343915" spans="16:16" x14ac:dyDescent="0.3">
      <c r="P343915" s="83"/>
    </row>
    <row r="343916" spans="16:16" x14ac:dyDescent="0.3">
      <c r="P343916" s="83"/>
    </row>
    <row r="343917" spans="16:16" x14ac:dyDescent="0.3">
      <c r="P343917" s="83"/>
    </row>
    <row r="343918" spans="16:16" x14ac:dyDescent="0.3">
      <c r="P343918" s="83"/>
    </row>
    <row r="343919" spans="16:16" x14ac:dyDescent="0.3">
      <c r="P343919" s="83"/>
    </row>
    <row r="343920" spans="16:16" x14ac:dyDescent="0.3">
      <c r="P343920" s="83"/>
    </row>
    <row r="343921" spans="16:16" x14ac:dyDescent="0.3">
      <c r="P343921" s="83"/>
    </row>
    <row r="343922" spans="16:16" x14ac:dyDescent="0.3">
      <c r="P343922" s="83"/>
    </row>
    <row r="343923" spans="16:16" x14ac:dyDescent="0.3">
      <c r="P343923" s="83"/>
    </row>
    <row r="343924" spans="16:16" x14ac:dyDescent="0.3">
      <c r="P343924" s="83"/>
    </row>
    <row r="343925" spans="16:16" x14ac:dyDescent="0.3">
      <c r="P343925" s="83"/>
    </row>
    <row r="343926" spans="16:16" x14ac:dyDescent="0.3">
      <c r="P343926" s="83"/>
    </row>
    <row r="343927" spans="16:16" x14ac:dyDescent="0.3">
      <c r="P343927" s="83"/>
    </row>
    <row r="343928" spans="16:16" x14ac:dyDescent="0.3">
      <c r="P343928" s="83"/>
    </row>
    <row r="343929" spans="16:16" x14ac:dyDescent="0.3">
      <c r="P343929" s="83"/>
    </row>
    <row r="343930" spans="16:16" x14ac:dyDescent="0.3">
      <c r="P343930" s="83"/>
    </row>
    <row r="343931" spans="16:16" x14ac:dyDescent="0.3">
      <c r="P343931" s="83"/>
    </row>
    <row r="343932" spans="16:16" x14ac:dyDescent="0.3">
      <c r="P343932" s="83"/>
    </row>
    <row r="343933" spans="16:16" x14ac:dyDescent="0.3">
      <c r="P343933" s="83"/>
    </row>
    <row r="343934" spans="16:16" x14ac:dyDescent="0.3">
      <c r="P343934" s="83"/>
    </row>
    <row r="343935" spans="16:16" x14ac:dyDescent="0.3">
      <c r="P343935" s="83"/>
    </row>
    <row r="343936" spans="16:16" x14ac:dyDescent="0.3">
      <c r="P343936" s="83"/>
    </row>
    <row r="343937" spans="16:16" x14ac:dyDescent="0.3">
      <c r="P343937" s="83"/>
    </row>
    <row r="343938" spans="16:16" x14ac:dyDescent="0.3">
      <c r="P343938" s="83"/>
    </row>
    <row r="343939" spans="16:16" x14ac:dyDescent="0.3">
      <c r="P343939" s="83"/>
    </row>
    <row r="343940" spans="16:16" x14ac:dyDescent="0.3">
      <c r="P343940" s="83"/>
    </row>
    <row r="343941" spans="16:16" x14ac:dyDescent="0.3">
      <c r="P343941" s="83"/>
    </row>
    <row r="343942" spans="16:16" x14ac:dyDescent="0.3">
      <c r="P343942" s="83"/>
    </row>
    <row r="343943" spans="16:16" x14ac:dyDescent="0.3">
      <c r="P343943" s="83"/>
    </row>
    <row r="343944" spans="16:16" x14ac:dyDescent="0.3">
      <c r="P343944" s="83"/>
    </row>
    <row r="343945" spans="16:16" x14ac:dyDescent="0.3">
      <c r="P343945" s="83"/>
    </row>
    <row r="343946" spans="16:16" x14ac:dyDescent="0.3">
      <c r="P343946" s="83"/>
    </row>
    <row r="343947" spans="16:16" x14ac:dyDescent="0.3">
      <c r="P343947" s="83"/>
    </row>
    <row r="343948" spans="16:16" x14ac:dyDescent="0.3">
      <c r="P343948" s="83"/>
    </row>
    <row r="343949" spans="16:16" x14ac:dyDescent="0.3">
      <c r="P343949" s="83"/>
    </row>
    <row r="343950" spans="16:16" x14ac:dyDescent="0.3">
      <c r="P343950" s="83"/>
    </row>
    <row r="343951" spans="16:16" x14ac:dyDescent="0.3">
      <c r="P343951" s="83"/>
    </row>
    <row r="343952" spans="16:16" x14ac:dyDescent="0.3">
      <c r="P343952" s="83"/>
    </row>
    <row r="343953" spans="16:16" x14ac:dyDescent="0.3">
      <c r="P343953" s="83"/>
    </row>
    <row r="343954" spans="16:16" x14ac:dyDescent="0.3">
      <c r="P343954" s="83"/>
    </row>
    <row r="343955" spans="16:16" x14ac:dyDescent="0.3">
      <c r="P343955" s="83"/>
    </row>
    <row r="343956" spans="16:16" x14ac:dyDescent="0.3">
      <c r="P343956" s="83"/>
    </row>
    <row r="343957" spans="16:16" x14ac:dyDescent="0.3">
      <c r="P343957" s="83"/>
    </row>
    <row r="343958" spans="16:16" x14ac:dyDescent="0.3">
      <c r="P343958" s="83"/>
    </row>
    <row r="343959" spans="16:16" x14ac:dyDescent="0.3">
      <c r="P343959" s="83"/>
    </row>
    <row r="343960" spans="16:16" x14ac:dyDescent="0.3">
      <c r="P343960" s="83"/>
    </row>
    <row r="343961" spans="16:16" x14ac:dyDescent="0.3">
      <c r="P343961" s="83"/>
    </row>
    <row r="343962" spans="16:16" x14ac:dyDescent="0.3">
      <c r="P343962" s="83"/>
    </row>
    <row r="343963" spans="16:16" x14ac:dyDescent="0.3">
      <c r="P343963" s="83"/>
    </row>
    <row r="343964" spans="16:16" x14ac:dyDescent="0.3">
      <c r="P343964" s="83"/>
    </row>
    <row r="343965" spans="16:16" x14ac:dyDescent="0.3">
      <c r="P343965" s="83"/>
    </row>
    <row r="343966" spans="16:16" x14ac:dyDescent="0.3">
      <c r="P343966" s="83"/>
    </row>
    <row r="343967" spans="16:16" x14ac:dyDescent="0.3">
      <c r="P343967" s="83"/>
    </row>
    <row r="343968" spans="16:16" x14ac:dyDescent="0.3">
      <c r="P343968" s="83"/>
    </row>
    <row r="343969" spans="16:16" x14ac:dyDescent="0.3">
      <c r="P343969" s="83"/>
    </row>
    <row r="343970" spans="16:16" x14ac:dyDescent="0.3">
      <c r="P343970" s="83"/>
    </row>
    <row r="343971" spans="16:16" x14ac:dyDescent="0.3">
      <c r="P343971" s="83"/>
    </row>
    <row r="343972" spans="16:16" x14ac:dyDescent="0.3">
      <c r="P343972" s="83"/>
    </row>
    <row r="343973" spans="16:16" x14ac:dyDescent="0.3">
      <c r="P343973" s="83"/>
    </row>
    <row r="343974" spans="16:16" x14ac:dyDescent="0.3">
      <c r="P343974" s="83"/>
    </row>
    <row r="343975" spans="16:16" x14ac:dyDescent="0.3">
      <c r="P343975" s="83"/>
    </row>
    <row r="343976" spans="16:16" x14ac:dyDescent="0.3">
      <c r="P343976" s="83"/>
    </row>
    <row r="343977" spans="16:16" x14ac:dyDescent="0.3">
      <c r="P343977" s="83"/>
    </row>
    <row r="343978" spans="16:16" x14ac:dyDescent="0.3">
      <c r="P343978" s="83"/>
    </row>
    <row r="343979" spans="16:16" x14ac:dyDescent="0.3">
      <c r="P343979" s="83"/>
    </row>
    <row r="343980" spans="16:16" x14ac:dyDescent="0.3">
      <c r="P343980" s="83"/>
    </row>
    <row r="343981" spans="16:16" x14ac:dyDescent="0.3">
      <c r="P343981" s="83"/>
    </row>
    <row r="343982" spans="16:16" x14ac:dyDescent="0.3">
      <c r="P343982" s="83"/>
    </row>
    <row r="343983" spans="16:16" x14ac:dyDescent="0.3">
      <c r="P343983" s="83"/>
    </row>
    <row r="343984" spans="16:16" x14ac:dyDescent="0.3">
      <c r="P343984" s="83"/>
    </row>
    <row r="343985" spans="16:16" x14ac:dyDescent="0.3">
      <c r="P343985" s="83"/>
    </row>
    <row r="343986" spans="16:16" x14ac:dyDescent="0.3">
      <c r="P343986" s="83"/>
    </row>
    <row r="343987" spans="16:16" x14ac:dyDescent="0.3">
      <c r="P343987" s="83"/>
    </row>
    <row r="343988" spans="16:16" x14ac:dyDescent="0.3">
      <c r="P343988" s="83"/>
    </row>
    <row r="343989" spans="16:16" x14ac:dyDescent="0.3">
      <c r="P343989" s="83"/>
    </row>
    <row r="343990" spans="16:16" x14ac:dyDescent="0.3">
      <c r="P343990" s="83"/>
    </row>
    <row r="343991" spans="16:16" x14ac:dyDescent="0.3">
      <c r="P343991" s="83"/>
    </row>
    <row r="343992" spans="16:16" x14ac:dyDescent="0.3">
      <c r="P343992" s="83"/>
    </row>
    <row r="343993" spans="16:16" x14ac:dyDescent="0.3">
      <c r="P343993" s="83"/>
    </row>
    <row r="343994" spans="16:16" x14ac:dyDescent="0.3">
      <c r="P343994" s="83"/>
    </row>
    <row r="343995" spans="16:16" x14ac:dyDescent="0.3">
      <c r="P343995" s="83"/>
    </row>
    <row r="343996" spans="16:16" x14ac:dyDescent="0.3">
      <c r="P343996" s="83"/>
    </row>
    <row r="343997" spans="16:16" x14ac:dyDescent="0.3">
      <c r="P343997" s="83"/>
    </row>
    <row r="343998" spans="16:16" x14ac:dyDescent="0.3">
      <c r="P343998" s="83"/>
    </row>
    <row r="343999" spans="16:16" x14ac:dyDescent="0.3">
      <c r="P343999" s="83"/>
    </row>
    <row r="344000" spans="16:16" x14ac:dyDescent="0.3">
      <c r="P344000" s="83"/>
    </row>
    <row r="344001" spans="16:16" x14ac:dyDescent="0.3">
      <c r="P344001" s="83"/>
    </row>
    <row r="344002" spans="16:16" x14ac:dyDescent="0.3">
      <c r="P344002" s="83"/>
    </row>
    <row r="344003" spans="16:16" x14ac:dyDescent="0.3">
      <c r="P344003" s="83"/>
    </row>
    <row r="344004" spans="16:16" x14ac:dyDescent="0.3">
      <c r="P344004" s="83"/>
    </row>
    <row r="344005" spans="16:16" x14ac:dyDescent="0.3">
      <c r="P344005" s="83"/>
    </row>
    <row r="344006" spans="16:16" x14ac:dyDescent="0.3">
      <c r="P344006" s="83"/>
    </row>
    <row r="344007" spans="16:16" x14ac:dyDescent="0.3">
      <c r="P344007" s="83"/>
    </row>
    <row r="344008" spans="16:16" x14ac:dyDescent="0.3">
      <c r="P344008" s="83"/>
    </row>
    <row r="344009" spans="16:16" x14ac:dyDescent="0.3">
      <c r="P344009" s="83"/>
    </row>
    <row r="344010" spans="16:16" x14ac:dyDescent="0.3">
      <c r="P344010" s="83"/>
    </row>
    <row r="344011" spans="16:16" x14ac:dyDescent="0.3">
      <c r="P344011" s="83"/>
    </row>
    <row r="344012" spans="16:16" x14ac:dyDescent="0.3">
      <c r="P344012" s="83"/>
    </row>
    <row r="344013" spans="16:16" x14ac:dyDescent="0.3">
      <c r="P344013" s="83"/>
    </row>
    <row r="344014" spans="16:16" x14ac:dyDescent="0.3">
      <c r="P344014" s="83"/>
    </row>
    <row r="344015" spans="16:16" x14ac:dyDescent="0.3">
      <c r="P344015" s="83"/>
    </row>
    <row r="344016" spans="16:16" x14ac:dyDescent="0.3">
      <c r="P344016" s="83"/>
    </row>
    <row r="344017" spans="16:16" x14ac:dyDescent="0.3">
      <c r="P344017" s="83"/>
    </row>
    <row r="344018" spans="16:16" x14ac:dyDescent="0.3">
      <c r="P344018" s="83"/>
    </row>
    <row r="344019" spans="16:16" x14ac:dyDescent="0.3">
      <c r="P344019" s="83"/>
    </row>
    <row r="344020" spans="16:16" x14ac:dyDescent="0.3">
      <c r="P344020" s="83"/>
    </row>
    <row r="344021" spans="16:16" x14ac:dyDescent="0.3">
      <c r="P344021" s="83"/>
    </row>
    <row r="344022" spans="16:16" x14ac:dyDescent="0.3">
      <c r="P344022" s="83"/>
    </row>
    <row r="344023" spans="16:16" x14ac:dyDescent="0.3">
      <c r="P344023" s="83"/>
    </row>
    <row r="344024" spans="16:16" x14ac:dyDescent="0.3">
      <c r="P344024" s="83"/>
    </row>
    <row r="344025" spans="16:16" x14ac:dyDescent="0.3">
      <c r="P344025" s="83"/>
    </row>
    <row r="344026" spans="16:16" x14ac:dyDescent="0.3">
      <c r="P344026" s="83"/>
    </row>
    <row r="344027" spans="16:16" x14ac:dyDescent="0.3">
      <c r="P344027" s="83"/>
    </row>
    <row r="344028" spans="16:16" x14ac:dyDescent="0.3">
      <c r="P344028" s="83"/>
    </row>
    <row r="344029" spans="16:16" x14ac:dyDescent="0.3">
      <c r="P344029" s="83"/>
    </row>
    <row r="344030" spans="16:16" x14ac:dyDescent="0.3">
      <c r="P344030" s="83"/>
    </row>
    <row r="344031" spans="16:16" x14ac:dyDescent="0.3">
      <c r="P344031" s="83"/>
    </row>
    <row r="344032" spans="16:16" x14ac:dyDescent="0.3">
      <c r="P344032" s="83"/>
    </row>
    <row r="344033" spans="16:16" x14ac:dyDescent="0.3">
      <c r="P344033" s="83"/>
    </row>
    <row r="344034" spans="16:16" x14ac:dyDescent="0.3">
      <c r="P344034" s="83"/>
    </row>
    <row r="344035" spans="16:16" x14ac:dyDescent="0.3">
      <c r="P344035" s="83"/>
    </row>
    <row r="344036" spans="16:16" x14ac:dyDescent="0.3">
      <c r="P344036" s="83"/>
    </row>
    <row r="344037" spans="16:16" x14ac:dyDescent="0.3">
      <c r="P344037" s="83"/>
    </row>
    <row r="344038" spans="16:16" x14ac:dyDescent="0.3">
      <c r="P344038" s="83"/>
    </row>
    <row r="344039" spans="16:16" x14ac:dyDescent="0.3">
      <c r="P344039" s="83"/>
    </row>
    <row r="344040" spans="16:16" x14ac:dyDescent="0.3">
      <c r="P344040" s="83"/>
    </row>
    <row r="344041" spans="16:16" x14ac:dyDescent="0.3">
      <c r="P344041" s="83"/>
    </row>
    <row r="344042" spans="16:16" x14ac:dyDescent="0.3">
      <c r="P344042" s="83"/>
    </row>
    <row r="344043" spans="16:16" x14ac:dyDescent="0.3">
      <c r="P344043" s="83"/>
    </row>
    <row r="344044" spans="16:16" x14ac:dyDescent="0.3">
      <c r="P344044" s="83"/>
    </row>
    <row r="344045" spans="16:16" x14ac:dyDescent="0.3">
      <c r="P344045" s="83"/>
    </row>
    <row r="344046" spans="16:16" x14ac:dyDescent="0.3">
      <c r="P344046" s="83"/>
    </row>
    <row r="344047" spans="16:16" x14ac:dyDescent="0.3">
      <c r="P344047" s="83"/>
    </row>
    <row r="344048" spans="16:16" x14ac:dyDescent="0.3">
      <c r="P344048" s="83"/>
    </row>
    <row r="344049" spans="16:16" x14ac:dyDescent="0.3">
      <c r="P344049" s="83"/>
    </row>
    <row r="344050" spans="16:16" x14ac:dyDescent="0.3">
      <c r="P344050" s="83"/>
    </row>
    <row r="344051" spans="16:16" x14ac:dyDescent="0.3">
      <c r="P344051" s="83"/>
    </row>
    <row r="344052" spans="16:16" x14ac:dyDescent="0.3">
      <c r="P344052" s="83"/>
    </row>
    <row r="344053" spans="16:16" x14ac:dyDescent="0.3">
      <c r="P344053" s="83"/>
    </row>
    <row r="344054" spans="16:16" x14ac:dyDescent="0.3">
      <c r="P344054" s="83"/>
    </row>
    <row r="344055" spans="16:16" x14ac:dyDescent="0.3">
      <c r="P344055" s="83"/>
    </row>
    <row r="344056" spans="16:16" x14ac:dyDescent="0.3">
      <c r="P344056" s="83"/>
    </row>
    <row r="344057" spans="16:16" x14ac:dyDescent="0.3">
      <c r="P344057" s="83"/>
    </row>
    <row r="344058" spans="16:16" x14ac:dyDescent="0.3">
      <c r="P344058" s="83"/>
    </row>
    <row r="344059" spans="16:16" x14ac:dyDescent="0.3">
      <c r="P344059" s="83"/>
    </row>
    <row r="344060" spans="16:16" x14ac:dyDescent="0.3">
      <c r="P344060" s="83"/>
    </row>
    <row r="344061" spans="16:16" x14ac:dyDescent="0.3">
      <c r="P344061" s="83"/>
    </row>
    <row r="344062" spans="16:16" x14ac:dyDescent="0.3">
      <c r="P344062" s="83"/>
    </row>
    <row r="344063" spans="16:16" x14ac:dyDescent="0.3">
      <c r="P344063" s="83"/>
    </row>
    <row r="344064" spans="16:16" x14ac:dyDescent="0.3">
      <c r="P344064" s="83"/>
    </row>
    <row r="344065" spans="16:16" x14ac:dyDescent="0.3">
      <c r="P344065" s="83"/>
    </row>
    <row r="344066" spans="16:16" x14ac:dyDescent="0.3">
      <c r="P344066" s="83"/>
    </row>
    <row r="344067" spans="16:16" x14ac:dyDescent="0.3">
      <c r="P344067" s="83"/>
    </row>
    <row r="344068" spans="16:16" x14ac:dyDescent="0.3">
      <c r="P344068" s="83"/>
    </row>
    <row r="344069" spans="16:16" x14ac:dyDescent="0.3">
      <c r="P344069" s="83"/>
    </row>
    <row r="344070" spans="16:16" x14ac:dyDescent="0.3">
      <c r="P344070" s="83"/>
    </row>
    <row r="344071" spans="16:16" x14ac:dyDescent="0.3">
      <c r="P344071" s="83"/>
    </row>
    <row r="344072" spans="16:16" x14ac:dyDescent="0.3">
      <c r="P344072" s="83"/>
    </row>
    <row r="344073" spans="16:16" x14ac:dyDescent="0.3">
      <c r="P344073" s="83"/>
    </row>
    <row r="344074" spans="16:16" x14ac:dyDescent="0.3">
      <c r="P344074" s="83"/>
    </row>
    <row r="344075" spans="16:16" x14ac:dyDescent="0.3">
      <c r="P344075" s="83"/>
    </row>
    <row r="344076" spans="16:16" x14ac:dyDescent="0.3">
      <c r="P344076" s="83"/>
    </row>
    <row r="344077" spans="16:16" x14ac:dyDescent="0.3">
      <c r="P344077" s="83"/>
    </row>
    <row r="344078" spans="16:16" x14ac:dyDescent="0.3">
      <c r="P344078" s="83"/>
    </row>
    <row r="344079" spans="16:16" x14ac:dyDescent="0.3">
      <c r="P344079" s="83"/>
    </row>
    <row r="344080" spans="16:16" x14ac:dyDescent="0.3">
      <c r="P344080" s="83"/>
    </row>
    <row r="344081" spans="16:16" x14ac:dyDescent="0.3">
      <c r="P344081" s="83"/>
    </row>
    <row r="344082" spans="16:16" x14ac:dyDescent="0.3">
      <c r="P344082" s="83"/>
    </row>
    <row r="344083" spans="16:16" x14ac:dyDescent="0.3">
      <c r="P344083" s="83"/>
    </row>
    <row r="344084" spans="16:16" x14ac:dyDescent="0.3">
      <c r="P344084" s="83"/>
    </row>
    <row r="344085" spans="16:16" x14ac:dyDescent="0.3">
      <c r="P344085" s="83"/>
    </row>
    <row r="344086" spans="16:16" x14ac:dyDescent="0.3">
      <c r="P344086" s="83"/>
    </row>
    <row r="344087" spans="16:16" x14ac:dyDescent="0.3">
      <c r="P344087" s="83"/>
    </row>
    <row r="344088" spans="16:16" x14ac:dyDescent="0.3">
      <c r="P344088" s="83"/>
    </row>
    <row r="344089" spans="16:16" x14ac:dyDescent="0.3">
      <c r="P344089" s="83"/>
    </row>
    <row r="344090" spans="16:16" x14ac:dyDescent="0.3">
      <c r="P344090" s="83"/>
    </row>
    <row r="344091" spans="16:16" x14ac:dyDescent="0.3">
      <c r="P344091" s="83"/>
    </row>
    <row r="344092" spans="16:16" x14ac:dyDescent="0.3">
      <c r="P344092" s="83"/>
    </row>
    <row r="344093" spans="16:16" x14ac:dyDescent="0.3">
      <c r="P344093" s="83"/>
    </row>
    <row r="344094" spans="16:16" x14ac:dyDescent="0.3">
      <c r="P344094" s="83"/>
    </row>
    <row r="344095" spans="16:16" x14ac:dyDescent="0.3">
      <c r="P344095" s="83"/>
    </row>
    <row r="344096" spans="16:16" x14ac:dyDescent="0.3">
      <c r="P344096" s="83"/>
    </row>
    <row r="344097" spans="16:16" x14ac:dyDescent="0.3">
      <c r="P344097" s="83"/>
    </row>
    <row r="344098" spans="16:16" x14ac:dyDescent="0.3">
      <c r="P344098" s="83"/>
    </row>
    <row r="344099" spans="16:16" x14ac:dyDescent="0.3">
      <c r="P344099" s="83"/>
    </row>
    <row r="344100" spans="16:16" x14ac:dyDescent="0.3">
      <c r="P344100" s="83"/>
    </row>
    <row r="344101" spans="16:16" x14ac:dyDescent="0.3">
      <c r="P344101" s="83"/>
    </row>
    <row r="344102" spans="16:16" x14ac:dyDescent="0.3">
      <c r="P344102" s="83"/>
    </row>
    <row r="344103" spans="16:16" x14ac:dyDescent="0.3">
      <c r="P344103" s="83"/>
    </row>
    <row r="344104" spans="16:16" x14ac:dyDescent="0.3">
      <c r="P344104" s="83"/>
    </row>
    <row r="344105" spans="16:16" x14ac:dyDescent="0.3">
      <c r="P344105" s="83"/>
    </row>
    <row r="344106" spans="16:16" x14ac:dyDescent="0.3">
      <c r="P344106" s="83"/>
    </row>
    <row r="344107" spans="16:16" x14ac:dyDescent="0.3">
      <c r="P344107" s="83"/>
    </row>
    <row r="344108" spans="16:16" x14ac:dyDescent="0.3">
      <c r="P344108" s="83"/>
    </row>
    <row r="344109" spans="16:16" x14ac:dyDescent="0.3">
      <c r="P344109" s="83"/>
    </row>
    <row r="344110" spans="16:16" x14ac:dyDescent="0.3">
      <c r="P344110" s="83"/>
    </row>
    <row r="344111" spans="16:16" x14ac:dyDescent="0.3">
      <c r="P344111" s="83"/>
    </row>
    <row r="344112" spans="16:16" x14ac:dyDescent="0.3">
      <c r="P344112" s="83"/>
    </row>
    <row r="344113" spans="16:16" x14ac:dyDescent="0.3">
      <c r="P344113" s="83"/>
    </row>
    <row r="344114" spans="16:16" x14ac:dyDescent="0.3">
      <c r="P344114" s="83"/>
    </row>
    <row r="344115" spans="16:16" x14ac:dyDescent="0.3">
      <c r="P344115" s="83"/>
    </row>
    <row r="344116" spans="16:16" x14ac:dyDescent="0.3">
      <c r="P344116" s="83"/>
    </row>
    <row r="344117" spans="16:16" x14ac:dyDescent="0.3">
      <c r="P344117" s="83"/>
    </row>
    <row r="344118" spans="16:16" x14ac:dyDescent="0.3">
      <c r="P344118" s="83"/>
    </row>
    <row r="344119" spans="16:16" x14ac:dyDescent="0.3">
      <c r="P344119" s="83"/>
    </row>
    <row r="344120" spans="16:16" x14ac:dyDescent="0.3">
      <c r="P344120" s="83"/>
    </row>
    <row r="344121" spans="16:16" x14ac:dyDescent="0.3">
      <c r="P344121" s="83"/>
    </row>
    <row r="344122" spans="16:16" x14ac:dyDescent="0.3">
      <c r="P344122" s="83"/>
    </row>
    <row r="344123" spans="16:16" x14ac:dyDescent="0.3">
      <c r="P344123" s="83"/>
    </row>
    <row r="344124" spans="16:16" x14ac:dyDescent="0.3">
      <c r="P344124" s="83"/>
    </row>
    <row r="344125" spans="16:16" x14ac:dyDescent="0.3">
      <c r="P344125" s="83"/>
    </row>
    <row r="344126" spans="16:16" x14ac:dyDescent="0.3">
      <c r="P344126" s="83"/>
    </row>
    <row r="344127" spans="16:16" x14ac:dyDescent="0.3">
      <c r="P344127" s="83"/>
    </row>
    <row r="344128" spans="16:16" x14ac:dyDescent="0.3">
      <c r="P344128" s="83"/>
    </row>
    <row r="344129" spans="16:16" x14ac:dyDescent="0.3">
      <c r="P344129" s="83"/>
    </row>
    <row r="344130" spans="16:16" x14ac:dyDescent="0.3">
      <c r="P344130" s="83"/>
    </row>
    <row r="344131" spans="16:16" x14ac:dyDescent="0.3">
      <c r="P344131" s="83"/>
    </row>
    <row r="344132" spans="16:16" x14ac:dyDescent="0.3">
      <c r="P344132" s="83"/>
    </row>
    <row r="344133" spans="16:16" x14ac:dyDescent="0.3">
      <c r="P344133" s="83"/>
    </row>
    <row r="344134" spans="16:16" x14ac:dyDescent="0.3">
      <c r="P344134" s="83"/>
    </row>
    <row r="344135" spans="16:16" x14ac:dyDescent="0.3">
      <c r="P344135" s="83"/>
    </row>
    <row r="344136" spans="16:16" x14ac:dyDescent="0.3">
      <c r="P344136" s="83"/>
    </row>
    <row r="344137" spans="16:16" x14ac:dyDescent="0.3">
      <c r="P344137" s="83"/>
    </row>
    <row r="344138" spans="16:16" x14ac:dyDescent="0.3">
      <c r="P344138" s="83"/>
    </row>
    <row r="344139" spans="16:16" x14ac:dyDescent="0.3">
      <c r="P344139" s="83"/>
    </row>
    <row r="344140" spans="16:16" x14ac:dyDescent="0.3">
      <c r="P344140" s="83"/>
    </row>
    <row r="344141" spans="16:16" x14ac:dyDescent="0.3">
      <c r="P344141" s="83"/>
    </row>
    <row r="344142" spans="16:16" x14ac:dyDescent="0.3">
      <c r="P344142" s="83"/>
    </row>
    <row r="344143" spans="16:16" x14ac:dyDescent="0.3">
      <c r="P344143" s="83"/>
    </row>
    <row r="344144" spans="16:16" x14ac:dyDescent="0.3">
      <c r="P344144" s="83"/>
    </row>
    <row r="344145" spans="16:16" x14ac:dyDescent="0.3">
      <c r="P344145" s="83"/>
    </row>
    <row r="344146" spans="16:16" x14ac:dyDescent="0.3">
      <c r="P344146" s="83"/>
    </row>
    <row r="344147" spans="16:16" x14ac:dyDescent="0.3">
      <c r="P344147" s="83"/>
    </row>
    <row r="344148" spans="16:16" x14ac:dyDescent="0.3">
      <c r="P344148" s="83"/>
    </row>
    <row r="344149" spans="16:16" x14ac:dyDescent="0.3">
      <c r="P344149" s="83"/>
    </row>
    <row r="344150" spans="16:16" x14ac:dyDescent="0.3">
      <c r="P344150" s="83"/>
    </row>
    <row r="344151" spans="16:16" x14ac:dyDescent="0.3">
      <c r="P344151" s="83"/>
    </row>
    <row r="344152" spans="16:16" x14ac:dyDescent="0.3">
      <c r="P344152" s="83"/>
    </row>
    <row r="344153" spans="16:16" x14ac:dyDescent="0.3">
      <c r="P344153" s="83"/>
    </row>
    <row r="344154" spans="16:16" x14ac:dyDescent="0.3">
      <c r="P344154" s="83"/>
    </row>
    <row r="344155" spans="16:16" x14ac:dyDescent="0.3">
      <c r="P344155" s="83"/>
    </row>
    <row r="344156" spans="16:16" x14ac:dyDescent="0.3">
      <c r="P344156" s="83"/>
    </row>
    <row r="344157" spans="16:16" x14ac:dyDescent="0.3">
      <c r="P344157" s="83"/>
    </row>
    <row r="344158" spans="16:16" x14ac:dyDescent="0.3">
      <c r="P344158" s="83"/>
    </row>
    <row r="344159" spans="16:16" x14ac:dyDescent="0.3">
      <c r="P344159" s="83"/>
    </row>
    <row r="344160" spans="16:16" x14ac:dyDescent="0.3">
      <c r="P344160" s="83"/>
    </row>
    <row r="344161" spans="16:16" x14ac:dyDescent="0.3">
      <c r="P344161" s="83"/>
    </row>
    <row r="344162" spans="16:16" x14ac:dyDescent="0.3">
      <c r="P344162" s="83"/>
    </row>
    <row r="344163" spans="16:16" x14ac:dyDescent="0.3">
      <c r="P344163" s="83"/>
    </row>
    <row r="344164" spans="16:16" x14ac:dyDescent="0.3">
      <c r="P344164" s="83"/>
    </row>
    <row r="344165" spans="16:16" x14ac:dyDescent="0.3">
      <c r="P344165" s="83"/>
    </row>
    <row r="344166" spans="16:16" x14ac:dyDescent="0.3">
      <c r="P344166" s="83"/>
    </row>
    <row r="344167" spans="16:16" x14ac:dyDescent="0.3">
      <c r="P344167" s="83"/>
    </row>
    <row r="344168" spans="16:16" x14ac:dyDescent="0.3">
      <c r="P344168" s="83"/>
    </row>
    <row r="344169" spans="16:16" x14ac:dyDescent="0.3">
      <c r="P344169" s="83"/>
    </row>
    <row r="344170" spans="16:16" x14ac:dyDescent="0.3">
      <c r="P344170" s="83"/>
    </row>
    <row r="344171" spans="16:16" x14ac:dyDescent="0.3">
      <c r="P344171" s="83"/>
    </row>
    <row r="344172" spans="16:16" x14ac:dyDescent="0.3">
      <c r="P344172" s="83"/>
    </row>
    <row r="344173" spans="16:16" x14ac:dyDescent="0.3">
      <c r="P344173" s="83"/>
    </row>
    <row r="344174" spans="16:16" x14ac:dyDescent="0.3">
      <c r="P344174" s="83"/>
    </row>
    <row r="344175" spans="16:16" x14ac:dyDescent="0.3">
      <c r="P344175" s="83"/>
    </row>
    <row r="344176" spans="16:16" x14ac:dyDescent="0.3">
      <c r="P344176" s="83"/>
    </row>
    <row r="344177" spans="16:16" x14ac:dyDescent="0.3">
      <c r="P344177" s="83"/>
    </row>
    <row r="344178" spans="16:16" x14ac:dyDescent="0.3">
      <c r="P344178" s="83"/>
    </row>
    <row r="344179" spans="16:16" x14ac:dyDescent="0.3">
      <c r="P344179" s="83"/>
    </row>
    <row r="344180" spans="16:16" x14ac:dyDescent="0.3">
      <c r="P344180" s="83"/>
    </row>
    <row r="344181" spans="16:16" x14ac:dyDescent="0.3">
      <c r="P344181" s="83"/>
    </row>
    <row r="344182" spans="16:16" x14ac:dyDescent="0.3">
      <c r="P344182" s="83"/>
    </row>
    <row r="344183" spans="16:16" x14ac:dyDescent="0.3">
      <c r="P344183" s="83"/>
    </row>
    <row r="344184" spans="16:16" x14ac:dyDescent="0.3">
      <c r="P344184" s="83"/>
    </row>
    <row r="344185" spans="16:16" x14ac:dyDescent="0.3">
      <c r="P344185" s="83"/>
    </row>
    <row r="344186" spans="16:16" x14ac:dyDescent="0.3">
      <c r="P344186" s="83"/>
    </row>
    <row r="344187" spans="16:16" x14ac:dyDescent="0.3">
      <c r="P344187" s="83"/>
    </row>
    <row r="344188" spans="16:16" x14ac:dyDescent="0.3">
      <c r="P344188" s="83"/>
    </row>
    <row r="344189" spans="16:16" x14ac:dyDescent="0.3">
      <c r="P344189" s="83"/>
    </row>
    <row r="344190" spans="16:16" x14ac:dyDescent="0.3">
      <c r="P344190" s="83"/>
    </row>
    <row r="344191" spans="16:16" x14ac:dyDescent="0.3">
      <c r="P344191" s="83"/>
    </row>
    <row r="344192" spans="16:16" x14ac:dyDescent="0.3">
      <c r="P344192" s="83"/>
    </row>
    <row r="344193" spans="16:16" x14ac:dyDescent="0.3">
      <c r="P344193" s="83"/>
    </row>
    <row r="344194" spans="16:16" x14ac:dyDescent="0.3">
      <c r="P344194" s="83"/>
    </row>
    <row r="344195" spans="16:16" x14ac:dyDescent="0.3">
      <c r="P344195" s="83"/>
    </row>
    <row r="344196" spans="16:16" x14ac:dyDescent="0.3">
      <c r="P344196" s="83"/>
    </row>
    <row r="344197" spans="16:16" x14ac:dyDescent="0.3">
      <c r="P344197" s="83"/>
    </row>
    <row r="344198" spans="16:16" x14ac:dyDescent="0.3">
      <c r="P344198" s="83"/>
    </row>
    <row r="344199" spans="16:16" x14ac:dyDescent="0.3">
      <c r="P344199" s="83"/>
    </row>
    <row r="344200" spans="16:16" x14ac:dyDescent="0.3">
      <c r="P344200" s="83"/>
    </row>
    <row r="344201" spans="16:16" x14ac:dyDescent="0.3">
      <c r="P344201" s="83"/>
    </row>
    <row r="344202" spans="16:16" x14ac:dyDescent="0.3">
      <c r="P344202" s="83"/>
    </row>
    <row r="344203" spans="16:16" x14ac:dyDescent="0.3">
      <c r="P344203" s="83"/>
    </row>
    <row r="344204" spans="16:16" x14ac:dyDescent="0.3">
      <c r="P344204" s="83"/>
    </row>
    <row r="344205" spans="16:16" x14ac:dyDescent="0.3">
      <c r="P344205" s="83"/>
    </row>
    <row r="344206" spans="16:16" x14ac:dyDescent="0.3">
      <c r="P344206" s="83"/>
    </row>
    <row r="344207" spans="16:16" x14ac:dyDescent="0.3">
      <c r="P344207" s="83"/>
    </row>
    <row r="344208" spans="16:16" x14ac:dyDescent="0.3">
      <c r="P344208" s="83"/>
    </row>
    <row r="344209" spans="16:16" x14ac:dyDescent="0.3">
      <c r="P344209" s="83"/>
    </row>
    <row r="344210" spans="16:16" x14ac:dyDescent="0.3">
      <c r="P344210" s="83"/>
    </row>
    <row r="344211" spans="16:16" x14ac:dyDescent="0.3">
      <c r="P344211" s="83"/>
    </row>
    <row r="344212" spans="16:16" x14ac:dyDescent="0.3">
      <c r="P344212" s="83"/>
    </row>
    <row r="344213" spans="16:16" x14ac:dyDescent="0.3">
      <c r="P344213" s="83"/>
    </row>
    <row r="344214" spans="16:16" x14ac:dyDescent="0.3">
      <c r="P344214" s="83"/>
    </row>
    <row r="344215" spans="16:16" x14ac:dyDescent="0.3">
      <c r="P344215" s="83"/>
    </row>
    <row r="344216" spans="16:16" x14ac:dyDescent="0.3">
      <c r="P344216" s="83"/>
    </row>
    <row r="344217" spans="16:16" x14ac:dyDescent="0.3">
      <c r="P344217" s="83"/>
    </row>
    <row r="344218" spans="16:16" x14ac:dyDescent="0.3">
      <c r="P344218" s="83"/>
    </row>
    <row r="344219" spans="16:16" x14ac:dyDescent="0.3">
      <c r="P344219" s="83"/>
    </row>
    <row r="344220" spans="16:16" x14ac:dyDescent="0.3">
      <c r="P344220" s="83"/>
    </row>
    <row r="344221" spans="16:16" x14ac:dyDescent="0.3">
      <c r="P344221" s="83"/>
    </row>
    <row r="344222" spans="16:16" x14ac:dyDescent="0.3">
      <c r="P344222" s="83"/>
    </row>
    <row r="344223" spans="16:16" x14ac:dyDescent="0.3">
      <c r="P344223" s="83"/>
    </row>
    <row r="344224" spans="16:16" x14ac:dyDescent="0.3">
      <c r="P344224" s="83"/>
    </row>
    <row r="344225" spans="16:16" x14ac:dyDescent="0.3">
      <c r="P344225" s="83"/>
    </row>
    <row r="344226" spans="16:16" x14ac:dyDescent="0.3">
      <c r="P344226" s="83"/>
    </row>
    <row r="344227" spans="16:16" x14ac:dyDescent="0.3">
      <c r="P344227" s="83"/>
    </row>
    <row r="344228" spans="16:16" x14ac:dyDescent="0.3">
      <c r="P344228" s="83"/>
    </row>
    <row r="344229" spans="16:16" x14ac:dyDescent="0.3">
      <c r="P344229" s="83"/>
    </row>
    <row r="344230" spans="16:16" x14ac:dyDescent="0.3">
      <c r="P344230" s="83"/>
    </row>
    <row r="344231" spans="16:16" x14ac:dyDescent="0.3">
      <c r="P344231" s="83"/>
    </row>
    <row r="344232" spans="16:16" x14ac:dyDescent="0.3">
      <c r="P344232" s="83"/>
    </row>
    <row r="344233" spans="16:16" x14ac:dyDescent="0.3">
      <c r="P344233" s="83"/>
    </row>
    <row r="344234" spans="16:16" x14ac:dyDescent="0.3">
      <c r="P344234" s="83"/>
    </row>
    <row r="344235" spans="16:16" x14ac:dyDescent="0.3">
      <c r="P344235" s="83"/>
    </row>
    <row r="344236" spans="16:16" x14ac:dyDescent="0.3">
      <c r="P344236" s="83"/>
    </row>
    <row r="344237" spans="16:16" x14ac:dyDescent="0.3">
      <c r="P344237" s="83"/>
    </row>
    <row r="344238" spans="16:16" x14ac:dyDescent="0.3">
      <c r="P344238" s="83"/>
    </row>
    <row r="344239" spans="16:16" x14ac:dyDescent="0.3">
      <c r="P344239" s="83"/>
    </row>
    <row r="344240" spans="16:16" x14ac:dyDescent="0.3">
      <c r="P344240" s="83"/>
    </row>
    <row r="344241" spans="16:16" x14ac:dyDescent="0.3">
      <c r="P344241" s="83"/>
    </row>
    <row r="344242" spans="16:16" x14ac:dyDescent="0.3">
      <c r="P344242" s="83"/>
    </row>
    <row r="344243" spans="16:16" x14ac:dyDescent="0.3">
      <c r="P344243" s="83"/>
    </row>
    <row r="344244" spans="16:16" x14ac:dyDescent="0.3">
      <c r="P344244" s="83"/>
    </row>
    <row r="344245" spans="16:16" x14ac:dyDescent="0.3">
      <c r="P344245" s="83"/>
    </row>
    <row r="344246" spans="16:16" x14ac:dyDescent="0.3">
      <c r="P344246" s="83"/>
    </row>
    <row r="344247" spans="16:16" x14ac:dyDescent="0.3">
      <c r="P344247" s="83"/>
    </row>
    <row r="344248" spans="16:16" x14ac:dyDescent="0.3">
      <c r="P344248" s="83"/>
    </row>
    <row r="344249" spans="16:16" x14ac:dyDescent="0.3">
      <c r="P344249" s="83"/>
    </row>
    <row r="344250" spans="16:16" x14ac:dyDescent="0.3">
      <c r="P344250" s="83"/>
    </row>
    <row r="344251" spans="16:16" x14ac:dyDescent="0.3">
      <c r="P344251" s="83"/>
    </row>
    <row r="344252" spans="16:16" x14ac:dyDescent="0.3">
      <c r="P344252" s="83"/>
    </row>
    <row r="344253" spans="16:16" x14ac:dyDescent="0.3">
      <c r="P344253" s="83"/>
    </row>
    <row r="344254" spans="16:16" x14ac:dyDescent="0.3">
      <c r="P344254" s="83"/>
    </row>
    <row r="344255" spans="16:16" x14ac:dyDescent="0.3">
      <c r="P344255" s="83"/>
    </row>
    <row r="344256" spans="16:16" x14ac:dyDescent="0.3">
      <c r="P344256" s="83"/>
    </row>
    <row r="344257" spans="16:16" x14ac:dyDescent="0.3">
      <c r="P344257" s="83"/>
    </row>
    <row r="344258" spans="16:16" x14ac:dyDescent="0.3">
      <c r="P344258" s="83"/>
    </row>
    <row r="344259" spans="16:16" x14ac:dyDescent="0.3">
      <c r="P344259" s="83"/>
    </row>
    <row r="344260" spans="16:16" x14ac:dyDescent="0.3">
      <c r="P344260" s="83"/>
    </row>
    <row r="344261" spans="16:16" x14ac:dyDescent="0.3">
      <c r="P344261" s="83"/>
    </row>
    <row r="344262" spans="16:16" x14ac:dyDescent="0.3">
      <c r="P344262" s="83"/>
    </row>
    <row r="344263" spans="16:16" x14ac:dyDescent="0.3">
      <c r="P344263" s="83"/>
    </row>
    <row r="344264" spans="16:16" x14ac:dyDescent="0.3">
      <c r="P344264" s="83"/>
    </row>
    <row r="344265" spans="16:16" x14ac:dyDescent="0.3">
      <c r="P344265" s="83"/>
    </row>
    <row r="344266" spans="16:16" x14ac:dyDescent="0.3">
      <c r="P344266" s="83"/>
    </row>
    <row r="344267" spans="16:16" x14ac:dyDescent="0.3">
      <c r="P344267" s="83"/>
    </row>
    <row r="344268" spans="16:16" x14ac:dyDescent="0.3">
      <c r="P344268" s="83"/>
    </row>
    <row r="344269" spans="16:16" x14ac:dyDescent="0.3">
      <c r="P344269" s="83"/>
    </row>
    <row r="344270" spans="16:16" x14ac:dyDescent="0.3">
      <c r="P344270" s="83"/>
    </row>
    <row r="344271" spans="16:16" x14ac:dyDescent="0.3">
      <c r="P344271" s="83"/>
    </row>
    <row r="344272" spans="16:16" x14ac:dyDescent="0.3">
      <c r="P344272" s="83"/>
    </row>
    <row r="344273" spans="16:16" x14ac:dyDescent="0.3">
      <c r="P344273" s="83"/>
    </row>
    <row r="344274" spans="16:16" x14ac:dyDescent="0.3">
      <c r="P344274" s="83"/>
    </row>
    <row r="344275" spans="16:16" x14ac:dyDescent="0.3">
      <c r="P344275" s="83"/>
    </row>
    <row r="344276" spans="16:16" x14ac:dyDescent="0.3">
      <c r="P344276" s="83"/>
    </row>
    <row r="344277" spans="16:16" x14ac:dyDescent="0.3">
      <c r="P344277" s="83"/>
    </row>
    <row r="344278" spans="16:16" x14ac:dyDescent="0.3">
      <c r="P344278" s="83"/>
    </row>
    <row r="344279" spans="16:16" x14ac:dyDescent="0.3">
      <c r="P344279" s="83"/>
    </row>
    <row r="344280" spans="16:16" x14ac:dyDescent="0.3">
      <c r="P344280" s="83"/>
    </row>
    <row r="344281" spans="16:16" x14ac:dyDescent="0.3">
      <c r="P344281" s="83"/>
    </row>
    <row r="344282" spans="16:16" x14ac:dyDescent="0.3">
      <c r="P344282" s="83"/>
    </row>
    <row r="344283" spans="16:16" x14ac:dyDescent="0.3">
      <c r="P344283" s="83"/>
    </row>
    <row r="344284" spans="16:16" x14ac:dyDescent="0.3">
      <c r="P344284" s="83"/>
    </row>
    <row r="344285" spans="16:16" x14ac:dyDescent="0.3">
      <c r="P344285" s="83"/>
    </row>
    <row r="344286" spans="16:16" x14ac:dyDescent="0.3">
      <c r="P344286" s="83"/>
    </row>
    <row r="344287" spans="16:16" x14ac:dyDescent="0.3">
      <c r="P344287" s="83"/>
    </row>
    <row r="344288" spans="16:16" x14ac:dyDescent="0.3">
      <c r="P344288" s="83"/>
    </row>
    <row r="344289" spans="16:16" x14ac:dyDescent="0.3">
      <c r="P344289" s="83"/>
    </row>
    <row r="344290" spans="16:16" x14ac:dyDescent="0.3">
      <c r="P344290" s="83"/>
    </row>
    <row r="344291" spans="16:16" x14ac:dyDescent="0.3">
      <c r="P344291" s="83"/>
    </row>
    <row r="344292" spans="16:16" x14ac:dyDescent="0.3">
      <c r="P344292" s="83"/>
    </row>
    <row r="344293" spans="16:16" x14ac:dyDescent="0.3">
      <c r="P344293" s="83"/>
    </row>
    <row r="344294" spans="16:16" x14ac:dyDescent="0.3">
      <c r="P344294" s="83"/>
    </row>
    <row r="344295" spans="16:16" x14ac:dyDescent="0.3">
      <c r="P344295" s="83"/>
    </row>
    <row r="344296" spans="16:16" x14ac:dyDescent="0.3">
      <c r="P344296" s="83"/>
    </row>
    <row r="344297" spans="16:16" x14ac:dyDescent="0.3">
      <c r="P344297" s="83"/>
    </row>
    <row r="344298" spans="16:16" x14ac:dyDescent="0.3">
      <c r="P344298" s="83"/>
    </row>
    <row r="344299" spans="16:16" x14ac:dyDescent="0.3">
      <c r="P344299" s="83"/>
    </row>
    <row r="344300" spans="16:16" x14ac:dyDescent="0.3">
      <c r="P344300" s="83"/>
    </row>
    <row r="344301" spans="16:16" x14ac:dyDescent="0.3">
      <c r="P344301" s="83"/>
    </row>
    <row r="344302" spans="16:16" x14ac:dyDescent="0.3">
      <c r="P344302" s="83"/>
    </row>
    <row r="344303" spans="16:16" x14ac:dyDescent="0.3">
      <c r="P344303" s="83"/>
    </row>
    <row r="344304" spans="16:16" x14ac:dyDescent="0.3">
      <c r="P344304" s="83"/>
    </row>
    <row r="344305" spans="16:16" x14ac:dyDescent="0.3">
      <c r="P344305" s="83"/>
    </row>
    <row r="344306" spans="16:16" x14ac:dyDescent="0.3">
      <c r="P344306" s="83"/>
    </row>
    <row r="344307" spans="16:16" x14ac:dyDescent="0.3">
      <c r="P344307" s="83"/>
    </row>
    <row r="344308" spans="16:16" x14ac:dyDescent="0.3">
      <c r="P344308" s="83"/>
    </row>
    <row r="344309" spans="16:16" x14ac:dyDescent="0.3">
      <c r="P344309" s="83"/>
    </row>
    <row r="344310" spans="16:16" x14ac:dyDescent="0.3">
      <c r="P344310" s="83"/>
    </row>
    <row r="344311" spans="16:16" x14ac:dyDescent="0.3">
      <c r="P344311" s="83"/>
    </row>
    <row r="344312" spans="16:16" x14ac:dyDescent="0.3">
      <c r="P344312" s="83"/>
    </row>
    <row r="344313" spans="16:16" x14ac:dyDescent="0.3">
      <c r="P344313" s="83"/>
    </row>
    <row r="344314" spans="16:16" x14ac:dyDescent="0.3">
      <c r="P344314" s="83"/>
    </row>
    <row r="344315" spans="16:16" x14ac:dyDescent="0.3">
      <c r="P344315" s="83"/>
    </row>
    <row r="344316" spans="16:16" x14ac:dyDescent="0.3">
      <c r="P344316" s="83"/>
    </row>
    <row r="344317" spans="16:16" x14ac:dyDescent="0.3">
      <c r="P344317" s="83"/>
    </row>
    <row r="344318" spans="16:16" x14ac:dyDescent="0.3">
      <c r="P344318" s="83"/>
    </row>
    <row r="344319" spans="16:16" x14ac:dyDescent="0.3">
      <c r="P344319" s="83"/>
    </row>
    <row r="344320" spans="16:16" x14ac:dyDescent="0.3">
      <c r="P344320" s="83"/>
    </row>
    <row r="344321" spans="16:16" x14ac:dyDescent="0.3">
      <c r="P344321" s="83"/>
    </row>
    <row r="344322" spans="16:16" x14ac:dyDescent="0.3">
      <c r="P344322" s="83"/>
    </row>
    <row r="344323" spans="16:16" x14ac:dyDescent="0.3">
      <c r="P344323" s="83"/>
    </row>
    <row r="344324" spans="16:16" x14ac:dyDescent="0.3">
      <c r="P344324" s="83"/>
    </row>
    <row r="344325" spans="16:16" x14ac:dyDescent="0.3">
      <c r="P344325" s="83"/>
    </row>
    <row r="344326" spans="16:16" x14ac:dyDescent="0.3">
      <c r="P344326" s="83"/>
    </row>
    <row r="344327" spans="16:16" x14ac:dyDescent="0.3">
      <c r="P344327" s="83"/>
    </row>
    <row r="344328" spans="16:16" x14ac:dyDescent="0.3">
      <c r="P344328" s="83"/>
    </row>
    <row r="344329" spans="16:16" x14ac:dyDescent="0.3">
      <c r="P344329" s="83"/>
    </row>
    <row r="344330" spans="16:16" x14ac:dyDescent="0.3">
      <c r="P344330" s="83"/>
    </row>
    <row r="344331" spans="16:16" x14ac:dyDescent="0.3">
      <c r="P344331" s="83"/>
    </row>
    <row r="344332" spans="16:16" x14ac:dyDescent="0.3">
      <c r="P344332" s="83"/>
    </row>
    <row r="344333" spans="16:16" x14ac:dyDescent="0.3">
      <c r="P344333" s="83"/>
    </row>
    <row r="344334" spans="16:16" x14ac:dyDescent="0.3">
      <c r="P344334" s="83"/>
    </row>
    <row r="344335" spans="16:16" x14ac:dyDescent="0.3">
      <c r="P344335" s="83"/>
    </row>
    <row r="344336" spans="16:16" x14ac:dyDescent="0.3">
      <c r="P344336" s="83"/>
    </row>
    <row r="344337" spans="16:16" x14ac:dyDescent="0.3">
      <c r="P344337" s="83"/>
    </row>
    <row r="344338" spans="16:16" x14ac:dyDescent="0.3">
      <c r="P344338" s="83"/>
    </row>
    <row r="344339" spans="16:16" x14ac:dyDescent="0.3">
      <c r="P344339" s="83"/>
    </row>
    <row r="344340" spans="16:16" x14ac:dyDescent="0.3">
      <c r="P344340" s="83"/>
    </row>
    <row r="344341" spans="16:16" x14ac:dyDescent="0.3">
      <c r="P344341" s="83"/>
    </row>
    <row r="344342" spans="16:16" x14ac:dyDescent="0.3">
      <c r="P344342" s="83"/>
    </row>
    <row r="344343" spans="16:16" x14ac:dyDescent="0.3">
      <c r="P344343" s="83"/>
    </row>
    <row r="344344" spans="16:16" x14ac:dyDescent="0.3">
      <c r="P344344" s="83"/>
    </row>
    <row r="344345" spans="16:16" x14ac:dyDescent="0.3">
      <c r="P344345" s="83"/>
    </row>
    <row r="344346" spans="16:16" x14ac:dyDescent="0.3">
      <c r="P344346" s="83"/>
    </row>
    <row r="344347" spans="16:16" x14ac:dyDescent="0.3">
      <c r="P344347" s="83"/>
    </row>
    <row r="344348" spans="16:16" x14ac:dyDescent="0.3">
      <c r="P344348" s="83"/>
    </row>
    <row r="344349" spans="16:16" x14ac:dyDescent="0.3">
      <c r="P344349" s="83"/>
    </row>
    <row r="344350" spans="16:16" x14ac:dyDescent="0.3">
      <c r="P344350" s="83"/>
    </row>
    <row r="344351" spans="16:16" x14ac:dyDescent="0.3">
      <c r="P344351" s="83"/>
    </row>
    <row r="344352" spans="16:16" x14ac:dyDescent="0.3">
      <c r="P344352" s="83"/>
    </row>
    <row r="344353" spans="16:16" x14ac:dyDescent="0.3">
      <c r="P344353" s="83"/>
    </row>
    <row r="344354" spans="16:16" x14ac:dyDescent="0.3">
      <c r="P344354" s="83"/>
    </row>
    <row r="344355" spans="16:16" x14ac:dyDescent="0.3">
      <c r="P344355" s="83"/>
    </row>
    <row r="344356" spans="16:16" x14ac:dyDescent="0.3">
      <c r="P344356" s="83"/>
    </row>
    <row r="344357" spans="16:16" x14ac:dyDescent="0.3">
      <c r="P344357" s="83"/>
    </row>
    <row r="344358" spans="16:16" x14ac:dyDescent="0.3">
      <c r="P344358" s="83"/>
    </row>
    <row r="344359" spans="16:16" x14ac:dyDescent="0.3">
      <c r="P344359" s="83"/>
    </row>
    <row r="344360" spans="16:16" x14ac:dyDescent="0.3">
      <c r="P344360" s="83"/>
    </row>
    <row r="344361" spans="16:16" x14ac:dyDescent="0.3">
      <c r="P344361" s="83"/>
    </row>
    <row r="344362" spans="16:16" x14ac:dyDescent="0.3">
      <c r="P344362" s="83"/>
    </row>
    <row r="344363" spans="16:16" x14ac:dyDescent="0.3">
      <c r="P344363" s="83"/>
    </row>
    <row r="344364" spans="16:16" x14ac:dyDescent="0.3">
      <c r="P344364" s="83"/>
    </row>
    <row r="344365" spans="16:16" x14ac:dyDescent="0.3">
      <c r="P344365" s="83"/>
    </row>
    <row r="344366" spans="16:16" x14ac:dyDescent="0.3">
      <c r="P344366" s="83"/>
    </row>
    <row r="344367" spans="16:16" x14ac:dyDescent="0.3">
      <c r="P344367" s="83"/>
    </row>
    <row r="344368" spans="16:16" x14ac:dyDescent="0.3">
      <c r="P344368" s="83"/>
    </row>
    <row r="344369" spans="16:16" x14ac:dyDescent="0.3">
      <c r="P344369" s="83"/>
    </row>
    <row r="344370" spans="16:16" x14ac:dyDescent="0.3">
      <c r="P344370" s="83"/>
    </row>
    <row r="344371" spans="16:16" x14ac:dyDescent="0.3">
      <c r="P344371" s="83"/>
    </row>
    <row r="344372" spans="16:16" x14ac:dyDescent="0.3">
      <c r="P344372" s="83"/>
    </row>
    <row r="344373" spans="16:16" x14ac:dyDescent="0.3">
      <c r="P344373" s="83"/>
    </row>
    <row r="344374" spans="16:16" x14ac:dyDescent="0.3">
      <c r="P344374" s="83"/>
    </row>
    <row r="344375" spans="16:16" x14ac:dyDescent="0.3">
      <c r="P344375" s="83"/>
    </row>
    <row r="344376" spans="16:16" x14ac:dyDescent="0.3">
      <c r="P344376" s="83"/>
    </row>
    <row r="344377" spans="16:16" x14ac:dyDescent="0.3">
      <c r="P344377" s="83"/>
    </row>
    <row r="344378" spans="16:16" x14ac:dyDescent="0.3">
      <c r="P344378" s="83"/>
    </row>
    <row r="344379" spans="16:16" x14ac:dyDescent="0.3">
      <c r="P344379" s="83"/>
    </row>
    <row r="344380" spans="16:16" x14ac:dyDescent="0.3">
      <c r="P344380" s="83"/>
    </row>
    <row r="344381" spans="16:16" x14ac:dyDescent="0.3">
      <c r="P344381" s="83"/>
    </row>
    <row r="344382" spans="16:16" x14ac:dyDescent="0.3">
      <c r="P344382" s="83"/>
    </row>
    <row r="344383" spans="16:16" x14ac:dyDescent="0.3">
      <c r="P344383" s="83"/>
    </row>
    <row r="344384" spans="16:16" x14ac:dyDescent="0.3">
      <c r="P344384" s="83"/>
    </row>
    <row r="344385" spans="16:16" x14ac:dyDescent="0.3">
      <c r="P344385" s="83"/>
    </row>
    <row r="344386" spans="16:16" x14ac:dyDescent="0.3">
      <c r="P344386" s="83"/>
    </row>
    <row r="344387" spans="16:16" x14ac:dyDescent="0.3">
      <c r="P344387" s="83"/>
    </row>
    <row r="344388" spans="16:16" x14ac:dyDescent="0.3">
      <c r="P344388" s="83"/>
    </row>
    <row r="344389" spans="16:16" x14ac:dyDescent="0.3">
      <c r="P344389" s="83"/>
    </row>
    <row r="344390" spans="16:16" x14ac:dyDescent="0.3">
      <c r="P344390" s="83"/>
    </row>
    <row r="344391" spans="16:16" x14ac:dyDescent="0.3">
      <c r="P344391" s="83"/>
    </row>
    <row r="344392" spans="16:16" x14ac:dyDescent="0.3">
      <c r="P344392" s="83"/>
    </row>
    <row r="344393" spans="16:16" x14ac:dyDescent="0.3">
      <c r="P344393" s="83"/>
    </row>
    <row r="344394" spans="16:16" x14ac:dyDescent="0.3">
      <c r="P344394" s="83"/>
    </row>
    <row r="344395" spans="16:16" x14ac:dyDescent="0.3">
      <c r="P344395" s="83"/>
    </row>
    <row r="344396" spans="16:16" x14ac:dyDescent="0.3">
      <c r="P344396" s="83"/>
    </row>
    <row r="344397" spans="16:16" x14ac:dyDescent="0.3">
      <c r="P344397" s="83"/>
    </row>
    <row r="344398" spans="16:16" x14ac:dyDescent="0.3">
      <c r="P344398" s="83"/>
    </row>
    <row r="344399" spans="16:16" x14ac:dyDescent="0.3">
      <c r="P344399" s="83"/>
    </row>
    <row r="344400" spans="16:16" x14ac:dyDescent="0.3">
      <c r="P344400" s="83"/>
    </row>
    <row r="344401" spans="16:16" x14ac:dyDescent="0.3">
      <c r="P344401" s="83"/>
    </row>
    <row r="344402" spans="16:16" x14ac:dyDescent="0.3">
      <c r="P344402" s="83"/>
    </row>
    <row r="344403" spans="16:16" x14ac:dyDescent="0.3">
      <c r="P344403" s="83"/>
    </row>
    <row r="344404" spans="16:16" x14ac:dyDescent="0.3">
      <c r="P344404" s="83"/>
    </row>
    <row r="344405" spans="16:16" x14ac:dyDescent="0.3">
      <c r="P344405" s="83"/>
    </row>
    <row r="344406" spans="16:16" x14ac:dyDescent="0.3">
      <c r="P344406" s="83"/>
    </row>
    <row r="344407" spans="16:16" x14ac:dyDescent="0.3">
      <c r="P344407" s="83"/>
    </row>
    <row r="344408" spans="16:16" x14ac:dyDescent="0.3">
      <c r="P344408" s="83"/>
    </row>
    <row r="344409" spans="16:16" x14ac:dyDescent="0.3">
      <c r="P344409" s="83"/>
    </row>
    <row r="344410" spans="16:16" x14ac:dyDescent="0.3">
      <c r="P344410" s="83"/>
    </row>
    <row r="344411" spans="16:16" x14ac:dyDescent="0.3">
      <c r="P344411" s="83"/>
    </row>
    <row r="344412" spans="16:16" x14ac:dyDescent="0.3">
      <c r="P344412" s="83"/>
    </row>
    <row r="344413" spans="16:16" x14ac:dyDescent="0.3">
      <c r="P344413" s="83"/>
    </row>
    <row r="344414" spans="16:16" x14ac:dyDescent="0.3">
      <c r="P344414" s="83"/>
    </row>
    <row r="344415" spans="16:16" x14ac:dyDescent="0.3">
      <c r="P344415" s="83"/>
    </row>
    <row r="344416" spans="16:16" x14ac:dyDescent="0.3">
      <c r="P344416" s="83"/>
    </row>
    <row r="344417" spans="16:16" x14ac:dyDescent="0.3">
      <c r="P344417" s="83"/>
    </row>
    <row r="344418" spans="16:16" x14ac:dyDescent="0.3">
      <c r="P344418" s="83"/>
    </row>
    <row r="344419" spans="16:16" x14ac:dyDescent="0.3">
      <c r="P344419" s="83"/>
    </row>
    <row r="344420" spans="16:16" x14ac:dyDescent="0.3">
      <c r="P344420" s="83"/>
    </row>
    <row r="344421" spans="16:16" x14ac:dyDescent="0.3">
      <c r="P344421" s="83"/>
    </row>
    <row r="344422" spans="16:16" x14ac:dyDescent="0.3">
      <c r="P344422" s="83"/>
    </row>
    <row r="344423" spans="16:16" x14ac:dyDescent="0.3">
      <c r="P344423" s="83"/>
    </row>
    <row r="344424" spans="16:16" x14ac:dyDescent="0.3">
      <c r="P344424" s="83"/>
    </row>
    <row r="344425" spans="16:16" x14ac:dyDescent="0.3">
      <c r="P344425" s="83"/>
    </row>
    <row r="344426" spans="16:16" x14ac:dyDescent="0.3">
      <c r="P344426" s="83"/>
    </row>
    <row r="344427" spans="16:16" x14ac:dyDescent="0.3">
      <c r="P344427" s="83"/>
    </row>
    <row r="344428" spans="16:16" x14ac:dyDescent="0.3">
      <c r="P344428" s="83"/>
    </row>
    <row r="344429" spans="16:16" x14ac:dyDescent="0.3">
      <c r="P344429" s="83"/>
    </row>
    <row r="344430" spans="16:16" x14ac:dyDescent="0.3">
      <c r="P344430" s="83"/>
    </row>
    <row r="344431" spans="16:16" x14ac:dyDescent="0.3">
      <c r="P344431" s="83"/>
    </row>
    <row r="344432" spans="16:16" x14ac:dyDescent="0.3">
      <c r="P344432" s="83"/>
    </row>
    <row r="344433" spans="16:16" x14ac:dyDescent="0.3">
      <c r="P344433" s="83"/>
    </row>
    <row r="344434" spans="16:16" x14ac:dyDescent="0.3">
      <c r="P344434" s="83"/>
    </row>
    <row r="344435" spans="16:16" x14ac:dyDescent="0.3">
      <c r="P344435" s="83"/>
    </row>
    <row r="344436" spans="16:16" x14ac:dyDescent="0.3">
      <c r="P344436" s="83"/>
    </row>
    <row r="344437" spans="16:16" x14ac:dyDescent="0.3">
      <c r="P344437" s="83"/>
    </row>
    <row r="344438" spans="16:16" x14ac:dyDescent="0.3">
      <c r="P344438" s="83"/>
    </row>
    <row r="344439" spans="16:16" x14ac:dyDescent="0.3">
      <c r="P344439" s="83"/>
    </row>
    <row r="344440" spans="16:16" x14ac:dyDescent="0.3">
      <c r="P344440" s="83"/>
    </row>
    <row r="344441" spans="16:16" x14ac:dyDescent="0.3">
      <c r="P344441" s="83"/>
    </row>
    <row r="344442" spans="16:16" x14ac:dyDescent="0.3">
      <c r="P344442" s="83"/>
    </row>
    <row r="344443" spans="16:16" x14ac:dyDescent="0.3">
      <c r="P344443" s="83"/>
    </row>
    <row r="344444" spans="16:16" x14ac:dyDescent="0.3">
      <c r="P344444" s="83"/>
    </row>
    <row r="344445" spans="16:16" x14ac:dyDescent="0.3">
      <c r="P344445" s="83"/>
    </row>
    <row r="344446" spans="16:16" x14ac:dyDescent="0.3">
      <c r="P344446" s="83"/>
    </row>
    <row r="344447" spans="16:16" x14ac:dyDescent="0.3">
      <c r="P344447" s="83"/>
    </row>
    <row r="344448" spans="16:16" x14ac:dyDescent="0.3">
      <c r="P344448" s="83"/>
    </row>
    <row r="344449" spans="16:16" x14ac:dyDescent="0.3">
      <c r="P344449" s="83"/>
    </row>
    <row r="344450" spans="16:16" x14ac:dyDescent="0.3">
      <c r="P344450" s="83"/>
    </row>
    <row r="344451" spans="16:16" x14ac:dyDescent="0.3">
      <c r="P344451" s="83"/>
    </row>
    <row r="344452" spans="16:16" x14ac:dyDescent="0.3">
      <c r="P344452" s="83"/>
    </row>
    <row r="344453" spans="16:16" x14ac:dyDescent="0.3">
      <c r="P344453" s="83"/>
    </row>
    <row r="344454" spans="16:16" x14ac:dyDescent="0.3">
      <c r="P344454" s="83"/>
    </row>
    <row r="344455" spans="16:16" x14ac:dyDescent="0.3">
      <c r="P344455" s="83"/>
    </row>
    <row r="344456" spans="16:16" x14ac:dyDescent="0.3">
      <c r="P344456" s="83"/>
    </row>
    <row r="344457" spans="16:16" x14ac:dyDescent="0.3">
      <c r="P344457" s="83"/>
    </row>
    <row r="344458" spans="16:16" x14ac:dyDescent="0.3">
      <c r="P344458" s="83"/>
    </row>
    <row r="344459" spans="16:16" x14ac:dyDescent="0.3">
      <c r="P344459" s="83"/>
    </row>
    <row r="344460" spans="16:16" x14ac:dyDescent="0.3">
      <c r="P344460" s="83"/>
    </row>
    <row r="344461" spans="16:16" x14ac:dyDescent="0.3">
      <c r="P344461" s="83"/>
    </row>
    <row r="344462" spans="16:16" x14ac:dyDescent="0.3">
      <c r="P344462" s="83"/>
    </row>
    <row r="344463" spans="16:16" x14ac:dyDescent="0.3">
      <c r="P344463" s="83"/>
    </row>
    <row r="344464" spans="16:16" x14ac:dyDescent="0.3">
      <c r="P344464" s="83"/>
    </row>
    <row r="344465" spans="16:16" x14ac:dyDescent="0.3">
      <c r="P344465" s="83"/>
    </row>
    <row r="344466" spans="16:16" x14ac:dyDescent="0.3">
      <c r="P344466" s="83"/>
    </row>
    <row r="344467" spans="16:16" x14ac:dyDescent="0.3">
      <c r="P344467" s="83"/>
    </row>
    <row r="344468" spans="16:16" x14ac:dyDescent="0.3">
      <c r="P344468" s="83"/>
    </row>
    <row r="344469" spans="16:16" x14ac:dyDescent="0.3">
      <c r="P344469" s="83"/>
    </row>
    <row r="344470" spans="16:16" x14ac:dyDescent="0.3">
      <c r="P344470" s="83"/>
    </row>
    <row r="344471" spans="16:16" x14ac:dyDescent="0.3">
      <c r="P344471" s="83"/>
    </row>
    <row r="344472" spans="16:16" x14ac:dyDescent="0.3">
      <c r="P344472" s="83"/>
    </row>
    <row r="344473" spans="16:16" x14ac:dyDescent="0.3">
      <c r="P344473" s="83"/>
    </row>
    <row r="344474" spans="16:16" x14ac:dyDescent="0.3">
      <c r="P344474" s="83"/>
    </row>
    <row r="344475" spans="16:16" x14ac:dyDescent="0.3">
      <c r="P344475" s="83"/>
    </row>
    <row r="344476" spans="16:16" x14ac:dyDescent="0.3">
      <c r="P344476" s="83"/>
    </row>
    <row r="344477" spans="16:16" x14ac:dyDescent="0.3">
      <c r="P344477" s="83"/>
    </row>
    <row r="344478" spans="16:16" x14ac:dyDescent="0.3">
      <c r="P344478" s="83"/>
    </row>
    <row r="344479" spans="16:16" x14ac:dyDescent="0.3">
      <c r="P344479" s="83"/>
    </row>
    <row r="344480" spans="16:16" x14ac:dyDescent="0.3">
      <c r="P344480" s="83"/>
    </row>
    <row r="344481" spans="16:16" x14ac:dyDescent="0.3">
      <c r="P344481" s="83"/>
    </row>
    <row r="344482" spans="16:16" x14ac:dyDescent="0.3">
      <c r="P344482" s="83"/>
    </row>
    <row r="344483" spans="16:16" x14ac:dyDescent="0.3">
      <c r="P344483" s="83"/>
    </row>
    <row r="344484" spans="16:16" x14ac:dyDescent="0.3">
      <c r="P344484" s="83"/>
    </row>
    <row r="344485" spans="16:16" x14ac:dyDescent="0.3">
      <c r="P344485" s="83"/>
    </row>
    <row r="344486" spans="16:16" x14ac:dyDescent="0.3">
      <c r="P344486" s="83"/>
    </row>
    <row r="344487" spans="16:16" x14ac:dyDescent="0.3">
      <c r="P344487" s="83"/>
    </row>
    <row r="344488" spans="16:16" x14ac:dyDescent="0.3">
      <c r="P344488" s="83"/>
    </row>
    <row r="344489" spans="16:16" x14ac:dyDescent="0.3">
      <c r="P344489" s="83"/>
    </row>
    <row r="344490" spans="16:16" x14ac:dyDescent="0.3">
      <c r="P344490" s="83"/>
    </row>
    <row r="344491" spans="16:16" x14ac:dyDescent="0.3">
      <c r="P344491" s="83"/>
    </row>
    <row r="344492" spans="16:16" x14ac:dyDescent="0.3">
      <c r="P344492" s="83"/>
    </row>
    <row r="344493" spans="16:16" x14ac:dyDescent="0.3">
      <c r="P344493" s="83"/>
    </row>
    <row r="344494" spans="16:16" x14ac:dyDescent="0.3">
      <c r="P344494" s="83"/>
    </row>
    <row r="344495" spans="16:16" x14ac:dyDescent="0.3">
      <c r="P344495" s="83"/>
    </row>
    <row r="344496" spans="16:16" x14ac:dyDescent="0.3">
      <c r="P344496" s="83"/>
    </row>
    <row r="344497" spans="16:16" x14ac:dyDescent="0.3">
      <c r="P344497" s="83"/>
    </row>
    <row r="344498" spans="16:16" x14ac:dyDescent="0.3">
      <c r="P344498" s="83"/>
    </row>
    <row r="344499" spans="16:16" x14ac:dyDescent="0.3">
      <c r="P344499" s="83"/>
    </row>
    <row r="344500" spans="16:16" x14ac:dyDescent="0.3">
      <c r="P344500" s="83"/>
    </row>
    <row r="344501" spans="16:16" x14ac:dyDescent="0.3">
      <c r="P344501" s="83"/>
    </row>
    <row r="344502" spans="16:16" x14ac:dyDescent="0.3">
      <c r="P344502" s="83"/>
    </row>
    <row r="344503" spans="16:16" x14ac:dyDescent="0.3">
      <c r="P344503" s="83"/>
    </row>
    <row r="344504" spans="16:16" x14ac:dyDescent="0.3">
      <c r="P344504" s="83"/>
    </row>
    <row r="344505" spans="16:16" x14ac:dyDescent="0.3">
      <c r="P344505" s="83"/>
    </row>
    <row r="344506" spans="16:16" x14ac:dyDescent="0.3">
      <c r="P344506" s="83"/>
    </row>
    <row r="344507" spans="16:16" x14ac:dyDescent="0.3">
      <c r="P344507" s="83"/>
    </row>
    <row r="344508" spans="16:16" x14ac:dyDescent="0.3">
      <c r="P344508" s="83"/>
    </row>
    <row r="344509" spans="16:16" x14ac:dyDescent="0.3">
      <c r="P344509" s="83"/>
    </row>
    <row r="344510" spans="16:16" x14ac:dyDescent="0.3">
      <c r="P344510" s="83"/>
    </row>
    <row r="344511" spans="16:16" x14ac:dyDescent="0.3">
      <c r="P344511" s="83"/>
    </row>
    <row r="344512" spans="16:16" x14ac:dyDescent="0.3">
      <c r="P344512" s="83"/>
    </row>
    <row r="344513" spans="16:16" x14ac:dyDescent="0.3">
      <c r="P344513" s="83"/>
    </row>
    <row r="344514" spans="16:16" x14ac:dyDescent="0.3">
      <c r="P344514" s="83"/>
    </row>
    <row r="344515" spans="16:16" x14ac:dyDescent="0.3">
      <c r="P344515" s="83"/>
    </row>
    <row r="344516" spans="16:16" x14ac:dyDescent="0.3">
      <c r="P344516" s="83"/>
    </row>
    <row r="344517" spans="16:16" x14ac:dyDescent="0.3">
      <c r="P344517" s="83"/>
    </row>
    <row r="344518" spans="16:16" x14ac:dyDescent="0.3">
      <c r="P344518" s="83"/>
    </row>
    <row r="344519" spans="16:16" x14ac:dyDescent="0.3">
      <c r="P344519" s="83"/>
    </row>
    <row r="344520" spans="16:16" x14ac:dyDescent="0.3">
      <c r="P344520" s="83"/>
    </row>
    <row r="344521" spans="16:16" x14ac:dyDescent="0.3">
      <c r="P344521" s="83"/>
    </row>
    <row r="344522" spans="16:16" x14ac:dyDescent="0.3">
      <c r="P344522" s="83"/>
    </row>
    <row r="344523" spans="16:16" x14ac:dyDescent="0.3">
      <c r="P344523" s="83"/>
    </row>
    <row r="344524" spans="16:16" x14ac:dyDescent="0.3">
      <c r="P344524" s="83"/>
    </row>
    <row r="344525" spans="16:16" x14ac:dyDescent="0.3">
      <c r="P344525" s="83"/>
    </row>
    <row r="344526" spans="16:16" x14ac:dyDescent="0.3">
      <c r="P344526" s="83"/>
    </row>
    <row r="344527" spans="16:16" x14ac:dyDescent="0.3">
      <c r="P344527" s="83"/>
    </row>
    <row r="344528" spans="16:16" x14ac:dyDescent="0.3">
      <c r="P344528" s="83"/>
    </row>
    <row r="344529" spans="16:16" x14ac:dyDescent="0.3">
      <c r="P344529" s="83"/>
    </row>
    <row r="344530" spans="16:16" x14ac:dyDescent="0.3">
      <c r="P344530" s="83"/>
    </row>
    <row r="344531" spans="16:16" x14ac:dyDescent="0.3">
      <c r="P344531" s="83"/>
    </row>
    <row r="344532" spans="16:16" x14ac:dyDescent="0.3">
      <c r="P344532" s="83"/>
    </row>
    <row r="344533" spans="16:16" x14ac:dyDescent="0.3">
      <c r="P344533" s="83"/>
    </row>
    <row r="344534" spans="16:16" x14ac:dyDescent="0.3">
      <c r="P344534" s="83"/>
    </row>
    <row r="344535" spans="16:16" x14ac:dyDescent="0.3">
      <c r="P344535" s="83"/>
    </row>
    <row r="344536" spans="16:16" x14ac:dyDescent="0.3">
      <c r="P344536" s="83"/>
    </row>
    <row r="344537" spans="16:16" x14ac:dyDescent="0.3">
      <c r="P344537" s="83"/>
    </row>
    <row r="344538" spans="16:16" x14ac:dyDescent="0.3">
      <c r="P344538" s="83"/>
    </row>
    <row r="344539" spans="16:16" x14ac:dyDescent="0.3">
      <c r="P344539" s="83"/>
    </row>
    <row r="344540" spans="16:16" x14ac:dyDescent="0.3">
      <c r="P344540" s="83"/>
    </row>
    <row r="344541" spans="16:16" x14ac:dyDescent="0.3">
      <c r="P344541" s="83"/>
    </row>
    <row r="344542" spans="16:16" x14ac:dyDescent="0.3">
      <c r="P344542" s="83"/>
    </row>
    <row r="344543" spans="16:16" x14ac:dyDescent="0.3">
      <c r="P344543" s="83"/>
    </row>
    <row r="344544" spans="16:16" x14ac:dyDescent="0.3">
      <c r="P344544" s="83"/>
    </row>
    <row r="344545" spans="16:16" x14ac:dyDescent="0.3">
      <c r="P344545" s="83"/>
    </row>
    <row r="344546" spans="16:16" x14ac:dyDescent="0.3">
      <c r="P344546" s="83"/>
    </row>
    <row r="344547" spans="16:16" x14ac:dyDescent="0.3">
      <c r="P344547" s="83"/>
    </row>
    <row r="344548" spans="16:16" x14ac:dyDescent="0.3">
      <c r="P344548" s="83"/>
    </row>
    <row r="344549" spans="16:16" x14ac:dyDescent="0.3">
      <c r="P344549" s="83"/>
    </row>
    <row r="344550" spans="16:16" x14ac:dyDescent="0.3">
      <c r="P344550" s="83"/>
    </row>
    <row r="344551" spans="16:16" x14ac:dyDescent="0.3">
      <c r="P344551" s="83"/>
    </row>
    <row r="344552" spans="16:16" x14ac:dyDescent="0.3">
      <c r="P344552" s="83"/>
    </row>
    <row r="344553" spans="16:16" x14ac:dyDescent="0.3">
      <c r="P344553" s="83"/>
    </row>
    <row r="344554" spans="16:16" x14ac:dyDescent="0.3">
      <c r="P344554" s="83"/>
    </row>
    <row r="344555" spans="16:16" x14ac:dyDescent="0.3">
      <c r="P344555" s="83"/>
    </row>
    <row r="344556" spans="16:16" x14ac:dyDescent="0.3">
      <c r="P344556" s="83"/>
    </row>
    <row r="344557" spans="16:16" x14ac:dyDescent="0.3">
      <c r="P344557" s="83"/>
    </row>
    <row r="344558" spans="16:16" x14ac:dyDescent="0.3">
      <c r="P344558" s="83"/>
    </row>
    <row r="344559" spans="16:16" x14ac:dyDescent="0.3">
      <c r="P344559" s="83"/>
    </row>
    <row r="344560" spans="16:16" x14ac:dyDescent="0.3">
      <c r="P344560" s="83"/>
    </row>
    <row r="344561" spans="16:16" x14ac:dyDescent="0.3">
      <c r="P344561" s="83"/>
    </row>
    <row r="344562" spans="16:16" x14ac:dyDescent="0.3">
      <c r="P344562" s="83"/>
    </row>
    <row r="344563" spans="16:16" x14ac:dyDescent="0.3">
      <c r="P344563" s="83"/>
    </row>
    <row r="344564" spans="16:16" x14ac:dyDescent="0.3">
      <c r="P344564" s="83"/>
    </row>
    <row r="344565" spans="16:16" x14ac:dyDescent="0.3">
      <c r="P344565" s="83"/>
    </row>
    <row r="344566" spans="16:16" x14ac:dyDescent="0.3">
      <c r="P344566" s="83"/>
    </row>
    <row r="344567" spans="16:16" x14ac:dyDescent="0.3">
      <c r="P344567" s="83"/>
    </row>
    <row r="344568" spans="16:16" x14ac:dyDescent="0.3">
      <c r="P344568" s="83"/>
    </row>
    <row r="344569" spans="16:16" x14ac:dyDescent="0.3">
      <c r="P344569" s="83"/>
    </row>
    <row r="344570" spans="16:16" x14ac:dyDescent="0.3">
      <c r="P344570" s="83"/>
    </row>
    <row r="344571" spans="16:16" x14ac:dyDescent="0.3">
      <c r="P344571" s="83"/>
    </row>
    <row r="344572" spans="16:16" x14ac:dyDescent="0.3">
      <c r="P344572" s="83"/>
    </row>
    <row r="344573" spans="16:16" x14ac:dyDescent="0.3">
      <c r="P344573" s="83"/>
    </row>
    <row r="344574" spans="16:16" x14ac:dyDescent="0.3">
      <c r="P344574" s="83"/>
    </row>
    <row r="344575" spans="16:16" x14ac:dyDescent="0.3">
      <c r="P344575" s="83"/>
    </row>
    <row r="344576" spans="16:16" x14ac:dyDescent="0.3">
      <c r="P344576" s="83"/>
    </row>
    <row r="344577" spans="16:16" x14ac:dyDescent="0.3">
      <c r="P344577" s="83"/>
    </row>
    <row r="344578" spans="16:16" x14ac:dyDescent="0.3">
      <c r="P344578" s="83"/>
    </row>
    <row r="344579" spans="16:16" x14ac:dyDescent="0.3">
      <c r="P344579" s="83"/>
    </row>
    <row r="344580" spans="16:16" x14ac:dyDescent="0.3">
      <c r="P344580" s="83"/>
    </row>
    <row r="344581" spans="16:16" x14ac:dyDescent="0.3">
      <c r="P344581" s="83"/>
    </row>
    <row r="344582" spans="16:16" x14ac:dyDescent="0.3">
      <c r="P344582" s="83"/>
    </row>
    <row r="344583" spans="16:16" x14ac:dyDescent="0.3">
      <c r="P344583" s="83"/>
    </row>
    <row r="344584" spans="16:16" x14ac:dyDescent="0.3">
      <c r="P344584" s="83"/>
    </row>
    <row r="344585" spans="16:16" x14ac:dyDescent="0.3">
      <c r="P344585" s="83"/>
    </row>
    <row r="344586" spans="16:16" x14ac:dyDescent="0.3">
      <c r="P344586" s="83"/>
    </row>
    <row r="344587" spans="16:16" x14ac:dyDescent="0.3">
      <c r="P344587" s="83"/>
    </row>
    <row r="344588" spans="16:16" x14ac:dyDescent="0.3">
      <c r="P344588" s="83"/>
    </row>
    <row r="344589" spans="16:16" x14ac:dyDescent="0.3">
      <c r="P344589" s="83"/>
    </row>
    <row r="344590" spans="16:16" x14ac:dyDescent="0.3">
      <c r="P344590" s="83"/>
    </row>
    <row r="344591" spans="16:16" x14ac:dyDescent="0.3">
      <c r="P344591" s="83"/>
    </row>
    <row r="344592" spans="16:16" x14ac:dyDescent="0.3">
      <c r="P344592" s="83"/>
    </row>
    <row r="344593" spans="16:16" x14ac:dyDescent="0.3">
      <c r="P344593" s="83"/>
    </row>
    <row r="344594" spans="16:16" x14ac:dyDescent="0.3">
      <c r="P344594" s="83"/>
    </row>
    <row r="344595" spans="16:16" x14ac:dyDescent="0.3">
      <c r="P344595" s="83"/>
    </row>
    <row r="344596" spans="16:16" x14ac:dyDescent="0.3">
      <c r="P344596" s="83"/>
    </row>
    <row r="344597" spans="16:16" x14ac:dyDescent="0.3">
      <c r="P344597" s="83"/>
    </row>
    <row r="344598" spans="16:16" x14ac:dyDescent="0.3">
      <c r="P344598" s="83"/>
    </row>
    <row r="344599" spans="16:16" x14ac:dyDescent="0.3">
      <c r="P344599" s="83"/>
    </row>
    <row r="344600" spans="16:16" x14ac:dyDescent="0.3">
      <c r="P344600" s="83"/>
    </row>
    <row r="344601" spans="16:16" x14ac:dyDescent="0.3">
      <c r="P344601" s="83"/>
    </row>
    <row r="344602" spans="16:16" x14ac:dyDescent="0.3">
      <c r="P344602" s="83"/>
    </row>
    <row r="344603" spans="16:16" x14ac:dyDescent="0.3">
      <c r="P344603" s="83"/>
    </row>
    <row r="344604" spans="16:16" x14ac:dyDescent="0.3">
      <c r="P344604" s="83"/>
    </row>
    <row r="344605" spans="16:16" x14ac:dyDescent="0.3">
      <c r="P344605" s="83"/>
    </row>
    <row r="344606" spans="16:16" x14ac:dyDescent="0.3">
      <c r="P344606" s="83"/>
    </row>
    <row r="344607" spans="16:16" x14ac:dyDescent="0.3">
      <c r="P344607" s="83"/>
    </row>
    <row r="344608" spans="16:16" x14ac:dyDescent="0.3">
      <c r="P344608" s="83"/>
    </row>
    <row r="344609" spans="16:16" x14ac:dyDescent="0.3">
      <c r="P344609" s="83"/>
    </row>
    <row r="344610" spans="16:16" x14ac:dyDescent="0.3">
      <c r="P344610" s="83"/>
    </row>
    <row r="344611" spans="16:16" x14ac:dyDescent="0.3">
      <c r="P344611" s="83"/>
    </row>
    <row r="344612" spans="16:16" x14ac:dyDescent="0.3">
      <c r="P344612" s="83"/>
    </row>
    <row r="344613" spans="16:16" x14ac:dyDescent="0.3">
      <c r="P344613" s="83"/>
    </row>
    <row r="344614" spans="16:16" x14ac:dyDescent="0.3">
      <c r="P344614" s="83"/>
    </row>
    <row r="344615" spans="16:16" x14ac:dyDescent="0.3">
      <c r="P344615" s="83"/>
    </row>
    <row r="344616" spans="16:16" x14ac:dyDescent="0.3">
      <c r="P344616" s="83"/>
    </row>
    <row r="344617" spans="16:16" x14ac:dyDescent="0.3">
      <c r="P344617" s="83"/>
    </row>
    <row r="344618" spans="16:16" x14ac:dyDescent="0.3">
      <c r="P344618" s="83"/>
    </row>
    <row r="344619" spans="16:16" x14ac:dyDescent="0.3">
      <c r="P344619" s="83"/>
    </row>
    <row r="344620" spans="16:16" x14ac:dyDescent="0.3">
      <c r="P344620" s="83"/>
    </row>
    <row r="344621" spans="16:16" x14ac:dyDescent="0.3">
      <c r="P344621" s="83"/>
    </row>
    <row r="344622" spans="16:16" x14ac:dyDescent="0.3">
      <c r="P344622" s="83"/>
    </row>
    <row r="344623" spans="16:16" x14ac:dyDescent="0.3">
      <c r="P344623" s="83"/>
    </row>
    <row r="344624" spans="16:16" x14ac:dyDescent="0.3">
      <c r="P344624" s="83"/>
    </row>
    <row r="344625" spans="16:16" x14ac:dyDescent="0.3">
      <c r="P344625" s="83"/>
    </row>
    <row r="344626" spans="16:16" x14ac:dyDescent="0.3">
      <c r="P344626" s="83"/>
    </row>
    <row r="344627" spans="16:16" x14ac:dyDescent="0.3">
      <c r="P344627" s="83"/>
    </row>
    <row r="344628" spans="16:16" x14ac:dyDescent="0.3">
      <c r="P344628" s="83"/>
    </row>
    <row r="344629" spans="16:16" x14ac:dyDescent="0.3">
      <c r="P344629" s="83"/>
    </row>
    <row r="344630" spans="16:16" x14ac:dyDescent="0.3">
      <c r="P344630" s="83"/>
    </row>
    <row r="344631" spans="16:16" x14ac:dyDescent="0.3">
      <c r="P344631" s="83"/>
    </row>
    <row r="344632" spans="16:16" x14ac:dyDescent="0.3">
      <c r="P344632" s="83"/>
    </row>
    <row r="344633" spans="16:16" x14ac:dyDescent="0.3">
      <c r="P344633" s="83"/>
    </row>
    <row r="344634" spans="16:16" x14ac:dyDescent="0.3">
      <c r="P344634" s="83"/>
    </row>
    <row r="344635" spans="16:16" x14ac:dyDescent="0.3">
      <c r="P344635" s="83"/>
    </row>
    <row r="344636" spans="16:16" x14ac:dyDescent="0.3">
      <c r="P344636" s="83"/>
    </row>
    <row r="344637" spans="16:16" x14ac:dyDescent="0.3">
      <c r="P344637" s="83"/>
    </row>
    <row r="344638" spans="16:16" x14ac:dyDescent="0.3">
      <c r="P344638" s="83"/>
    </row>
    <row r="344639" spans="16:16" x14ac:dyDescent="0.3">
      <c r="P344639" s="83"/>
    </row>
    <row r="344640" spans="16:16" x14ac:dyDescent="0.3">
      <c r="P344640" s="83"/>
    </row>
    <row r="344641" spans="16:16" x14ac:dyDescent="0.3">
      <c r="P344641" s="83"/>
    </row>
    <row r="344642" spans="16:16" x14ac:dyDescent="0.3">
      <c r="P344642" s="83"/>
    </row>
    <row r="344643" spans="16:16" x14ac:dyDescent="0.3">
      <c r="P344643" s="83"/>
    </row>
    <row r="344644" spans="16:16" x14ac:dyDescent="0.3">
      <c r="P344644" s="83"/>
    </row>
    <row r="344645" spans="16:16" x14ac:dyDescent="0.3">
      <c r="P344645" s="83"/>
    </row>
    <row r="344646" spans="16:16" x14ac:dyDescent="0.3">
      <c r="P344646" s="83"/>
    </row>
    <row r="344647" spans="16:16" x14ac:dyDescent="0.3">
      <c r="P344647" s="83"/>
    </row>
    <row r="344648" spans="16:16" x14ac:dyDescent="0.3">
      <c r="P344648" s="83"/>
    </row>
    <row r="344649" spans="16:16" x14ac:dyDescent="0.3">
      <c r="P344649" s="83"/>
    </row>
    <row r="344650" spans="16:16" x14ac:dyDescent="0.3">
      <c r="P344650" s="83"/>
    </row>
    <row r="344651" spans="16:16" x14ac:dyDescent="0.3">
      <c r="P344651" s="83"/>
    </row>
    <row r="344652" spans="16:16" x14ac:dyDescent="0.3">
      <c r="P344652" s="83"/>
    </row>
    <row r="344653" spans="16:16" x14ac:dyDescent="0.3">
      <c r="P344653" s="83"/>
    </row>
    <row r="344654" spans="16:16" x14ac:dyDescent="0.3">
      <c r="P344654" s="83"/>
    </row>
    <row r="344655" spans="16:16" x14ac:dyDescent="0.3">
      <c r="P344655" s="83"/>
    </row>
    <row r="344656" spans="16:16" x14ac:dyDescent="0.3">
      <c r="P344656" s="83"/>
    </row>
    <row r="344657" spans="16:16" x14ac:dyDescent="0.3">
      <c r="P344657" s="83"/>
    </row>
    <row r="344658" spans="16:16" x14ac:dyDescent="0.3">
      <c r="P344658" s="83"/>
    </row>
    <row r="344659" spans="16:16" x14ac:dyDescent="0.3">
      <c r="P344659" s="83"/>
    </row>
    <row r="344660" spans="16:16" x14ac:dyDescent="0.3">
      <c r="P344660" s="83"/>
    </row>
    <row r="344661" spans="16:16" x14ac:dyDescent="0.3">
      <c r="P344661" s="83"/>
    </row>
    <row r="344662" spans="16:16" x14ac:dyDescent="0.3">
      <c r="P344662" s="83"/>
    </row>
    <row r="344663" spans="16:16" x14ac:dyDescent="0.3">
      <c r="P344663" s="83"/>
    </row>
    <row r="344664" spans="16:16" x14ac:dyDescent="0.3">
      <c r="P344664" s="83"/>
    </row>
    <row r="344665" spans="16:16" x14ac:dyDescent="0.3">
      <c r="P344665" s="83"/>
    </row>
    <row r="344666" spans="16:16" x14ac:dyDescent="0.3">
      <c r="P344666" s="83"/>
    </row>
    <row r="344667" spans="16:16" x14ac:dyDescent="0.3">
      <c r="P344667" s="83"/>
    </row>
    <row r="344668" spans="16:16" x14ac:dyDescent="0.3">
      <c r="P344668" s="83"/>
    </row>
    <row r="344669" spans="16:16" x14ac:dyDescent="0.3">
      <c r="P344669" s="83"/>
    </row>
    <row r="344670" spans="16:16" x14ac:dyDescent="0.3">
      <c r="P344670" s="83"/>
    </row>
    <row r="344671" spans="16:16" x14ac:dyDescent="0.3">
      <c r="P344671" s="83"/>
    </row>
    <row r="344672" spans="16:16" x14ac:dyDescent="0.3">
      <c r="P344672" s="83"/>
    </row>
    <row r="344673" spans="16:16" x14ac:dyDescent="0.3">
      <c r="P344673" s="83"/>
    </row>
    <row r="344674" spans="16:16" x14ac:dyDescent="0.3">
      <c r="P344674" s="83"/>
    </row>
    <row r="344675" spans="16:16" x14ac:dyDescent="0.3">
      <c r="P344675" s="83"/>
    </row>
    <row r="344676" spans="16:16" x14ac:dyDescent="0.3">
      <c r="P344676" s="83"/>
    </row>
    <row r="344677" spans="16:16" x14ac:dyDescent="0.3">
      <c r="P344677" s="83"/>
    </row>
    <row r="344678" spans="16:16" x14ac:dyDescent="0.3">
      <c r="P344678" s="83"/>
    </row>
    <row r="344679" spans="16:16" x14ac:dyDescent="0.3">
      <c r="P344679" s="83"/>
    </row>
    <row r="344680" spans="16:16" x14ac:dyDescent="0.3">
      <c r="P344680" s="83"/>
    </row>
    <row r="344681" spans="16:16" x14ac:dyDescent="0.3">
      <c r="P344681" s="83"/>
    </row>
    <row r="344682" spans="16:16" x14ac:dyDescent="0.3">
      <c r="P344682" s="83"/>
    </row>
    <row r="344683" spans="16:16" x14ac:dyDescent="0.3">
      <c r="P344683" s="83"/>
    </row>
    <row r="344684" spans="16:16" x14ac:dyDescent="0.3">
      <c r="P344684" s="83"/>
    </row>
    <row r="344685" spans="16:16" x14ac:dyDescent="0.3">
      <c r="P344685" s="83"/>
    </row>
    <row r="344686" spans="16:16" x14ac:dyDescent="0.3">
      <c r="P344686" s="83"/>
    </row>
    <row r="344687" spans="16:16" x14ac:dyDescent="0.3">
      <c r="P344687" s="83"/>
    </row>
    <row r="344688" spans="16:16" x14ac:dyDescent="0.3">
      <c r="P344688" s="83"/>
    </row>
    <row r="344689" spans="16:16" x14ac:dyDescent="0.3">
      <c r="P344689" s="83"/>
    </row>
    <row r="344690" spans="16:16" x14ac:dyDescent="0.3">
      <c r="P344690" s="83"/>
    </row>
    <row r="344691" spans="16:16" x14ac:dyDescent="0.3">
      <c r="P344691" s="83"/>
    </row>
    <row r="344692" spans="16:16" x14ac:dyDescent="0.3">
      <c r="P344692" s="83"/>
    </row>
    <row r="344693" spans="16:16" x14ac:dyDescent="0.3">
      <c r="P344693" s="83"/>
    </row>
    <row r="344694" spans="16:16" x14ac:dyDescent="0.3">
      <c r="P344694" s="83"/>
    </row>
    <row r="344695" spans="16:16" x14ac:dyDescent="0.3">
      <c r="P344695" s="83"/>
    </row>
    <row r="344696" spans="16:16" x14ac:dyDescent="0.3">
      <c r="P344696" s="83"/>
    </row>
    <row r="344697" spans="16:16" x14ac:dyDescent="0.3">
      <c r="P344697" s="83"/>
    </row>
    <row r="344698" spans="16:16" x14ac:dyDescent="0.3">
      <c r="P344698" s="83"/>
    </row>
    <row r="344699" spans="16:16" x14ac:dyDescent="0.3">
      <c r="P344699" s="83"/>
    </row>
    <row r="344700" spans="16:16" x14ac:dyDescent="0.3">
      <c r="P344700" s="83"/>
    </row>
    <row r="344701" spans="16:16" x14ac:dyDescent="0.3">
      <c r="P344701" s="83"/>
    </row>
    <row r="344702" spans="16:16" x14ac:dyDescent="0.3">
      <c r="P344702" s="83"/>
    </row>
    <row r="344703" spans="16:16" x14ac:dyDescent="0.3">
      <c r="P344703" s="83"/>
    </row>
    <row r="344704" spans="16:16" x14ac:dyDescent="0.3">
      <c r="P344704" s="83"/>
    </row>
    <row r="344705" spans="16:16" x14ac:dyDescent="0.3">
      <c r="P344705" s="83"/>
    </row>
    <row r="344706" spans="16:16" x14ac:dyDescent="0.3">
      <c r="P344706" s="83"/>
    </row>
    <row r="344707" spans="16:16" x14ac:dyDescent="0.3">
      <c r="P344707" s="83"/>
    </row>
    <row r="344708" spans="16:16" x14ac:dyDescent="0.3">
      <c r="P344708" s="83"/>
    </row>
    <row r="344709" spans="16:16" x14ac:dyDescent="0.3">
      <c r="P344709" s="83"/>
    </row>
    <row r="344710" spans="16:16" x14ac:dyDescent="0.3">
      <c r="P344710" s="83"/>
    </row>
    <row r="344711" spans="16:16" x14ac:dyDescent="0.3">
      <c r="P344711" s="83"/>
    </row>
    <row r="344712" spans="16:16" x14ac:dyDescent="0.3">
      <c r="P344712" s="83"/>
    </row>
    <row r="344713" spans="16:16" x14ac:dyDescent="0.3">
      <c r="P344713" s="83"/>
    </row>
    <row r="344714" spans="16:16" x14ac:dyDescent="0.3">
      <c r="P344714" s="83"/>
    </row>
    <row r="344715" spans="16:16" x14ac:dyDescent="0.3">
      <c r="P344715" s="83"/>
    </row>
    <row r="344716" spans="16:16" x14ac:dyDescent="0.3">
      <c r="P344716" s="83"/>
    </row>
    <row r="344717" spans="16:16" x14ac:dyDescent="0.3">
      <c r="P344717" s="83"/>
    </row>
    <row r="344718" spans="16:16" x14ac:dyDescent="0.3">
      <c r="P344718" s="83"/>
    </row>
    <row r="344719" spans="16:16" x14ac:dyDescent="0.3">
      <c r="P344719" s="83"/>
    </row>
    <row r="344720" spans="16:16" x14ac:dyDescent="0.3">
      <c r="P344720" s="83"/>
    </row>
    <row r="344721" spans="16:16" x14ac:dyDescent="0.3">
      <c r="P344721" s="83"/>
    </row>
    <row r="344722" spans="16:16" x14ac:dyDescent="0.3">
      <c r="P344722" s="83"/>
    </row>
    <row r="344723" spans="16:16" x14ac:dyDescent="0.3">
      <c r="P344723" s="83"/>
    </row>
    <row r="344724" spans="16:16" x14ac:dyDescent="0.3">
      <c r="P344724" s="83"/>
    </row>
    <row r="344725" spans="16:16" x14ac:dyDescent="0.3">
      <c r="P344725" s="83"/>
    </row>
    <row r="344726" spans="16:16" x14ac:dyDescent="0.3">
      <c r="P344726" s="83"/>
    </row>
    <row r="344727" spans="16:16" x14ac:dyDescent="0.3">
      <c r="P344727" s="83"/>
    </row>
    <row r="344728" spans="16:16" x14ac:dyDescent="0.3">
      <c r="P344728" s="83"/>
    </row>
    <row r="344729" spans="16:16" x14ac:dyDescent="0.3">
      <c r="P344729" s="83"/>
    </row>
    <row r="344730" spans="16:16" x14ac:dyDescent="0.3">
      <c r="P344730" s="83"/>
    </row>
    <row r="344731" spans="16:16" x14ac:dyDescent="0.3">
      <c r="P344731" s="83"/>
    </row>
    <row r="344732" spans="16:16" x14ac:dyDescent="0.3">
      <c r="P344732" s="83"/>
    </row>
    <row r="344733" spans="16:16" x14ac:dyDescent="0.3">
      <c r="P344733" s="83"/>
    </row>
    <row r="344734" spans="16:16" x14ac:dyDescent="0.3">
      <c r="P344734" s="83"/>
    </row>
    <row r="344735" spans="16:16" x14ac:dyDescent="0.3">
      <c r="P344735" s="83"/>
    </row>
    <row r="344736" spans="16:16" x14ac:dyDescent="0.3">
      <c r="P344736" s="83"/>
    </row>
    <row r="344737" spans="16:16" x14ac:dyDescent="0.3">
      <c r="P344737" s="83"/>
    </row>
    <row r="344738" spans="16:16" x14ac:dyDescent="0.3">
      <c r="P344738" s="83"/>
    </row>
    <row r="344739" spans="16:16" x14ac:dyDescent="0.3">
      <c r="P344739" s="83"/>
    </row>
    <row r="344740" spans="16:16" x14ac:dyDescent="0.3">
      <c r="P344740" s="83"/>
    </row>
    <row r="344741" spans="16:16" x14ac:dyDescent="0.3">
      <c r="P344741" s="83"/>
    </row>
    <row r="344742" spans="16:16" x14ac:dyDescent="0.3">
      <c r="P344742" s="83"/>
    </row>
    <row r="344743" spans="16:16" x14ac:dyDescent="0.3">
      <c r="P344743" s="83"/>
    </row>
    <row r="344744" spans="16:16" x14ac:dyDescent="0.3">
      <c r="P344744" s="83"/>
    </row>
    <row r="344745" spans="16:16" x14ac:dyDescent="0.3">
      <c r="P344745" s="83"/>
    </row>
    <row r="344746" spans="16:16" x14ac:dyDescent="0.3">
      <c r="P344746" s="83"/>
    </row>
    <row r="344747" spans="16:16" x14ac:dyDescent="0.3">
      <c r="P344747" s="83"/>
    </row>
    <row r="344748" spans="16:16" x14ac:dyDescent="0.3">
      <c r="P344748" s="83"/>
    </row>
    <row r="344749" spans="16:16" x14ac:dyDescent="0.3">
      <c r="P344749" s="83"/>
    </row>
    <row r="344750" spans="16:16" x14ac:dyDescent="0.3">
      <c r="P344750" s="83"/>
    </row>
    <row r="344751" spans="16:16" x14ac:dyDescent="0.3">
      <c r="P344751" s="83"/>
    </row>
    <row r="344752" spans="16:16" x14ac:dyDescent="0.3">
      <c r="P344752" s="83"/>
    </row>
    <row r="344753" spans="16:16" x14ac:dyDescent="0.3">
      <c r="P344753" s="83"/>
    </row>
    <row r="344754" spans="16:16" x14ac:dyDescent="0.3">
      <c r="P344754" s="83"/>
    </row>
    <row r="344755" spans="16:16" x14ac:dyDescent="0.3">
      <c r="P344755" s="83"/>
    </row>
    <row r="344756" spans="16:16" x14ac:dyDescent="0.3">
      <c r="P344756" s="83"/>
    </row>
    <row r="344757" spans="16:16" x14ac:dyDescent="0.3">
      <c r="P344757" s="83"/>
    </row>
    <row r="344758" spans="16:16" x14ac:dyDescent="0.3">
      <c r="P344758" s="83"/>
    </row>
    <row r="344759" spans="16:16" x14ac:dyDescent="0.3">
      <c r="P344759" s="83"/>
    </row>
    <row r="344760" spans="16:16" x14ac:dyDescent="0.3">
      <c r="P344760" s="83"/>
    </row>
    <row r="344761" spans="16:16" x14ac:dyDescent="0.3">
      <c r="P344761" s="83"/>
    </row>
    <row r="344762" spans="16:16" x14ac:dyDescent="0.3">
      <c r="P344762" s="83"/>
    </row>
    <row r="344763" spans="16:16" x14ac:dyDescent="0.3">
      <c r="P344763" s="83"/>
    </row>
    <row r="344764" spans="16:16" x14ac:dyDescent="0.3">
      <c r="P344764" s="83"/>
    </row>
    <row r="344765" spans="16:16" x14ac:dyDescent="0.3">
      <c r="P344765" s="83"/>
    </row>
    <row r="344766" spans="16:16" x14ac:dyDescent="0.3">
      <c r="P344766" s="83"/>
    </row>
    <row r="344767" spans="16:16" x14ac:dyDescent="0.3">
      <c r="P344767" s="83"/>
    </row>
    <row r="344768" spans="16:16" x14ac:dyDescent="0.3">
      <c r="P344768" s="83"/>
    </row>
    <row r="344769" spans="16:16" x14ac:dyDescent="0.3">
      <c r="P344769" s="83"/>
    </row>
    <row r="344770" spans="16:16" x14ac:dyDescent="0.3">
      <c r="P344770" s="83"/>
    </row>
    <row r="344771" spans="16:16" x14ac:dyDescent="0.3">
      <c r="P344771" s="83"/>
    </row>
    <row r="344772" spans="16:16" x14ac:dyDescent="0.3">
      <c r="P344772" s="83"/>
    </row>
    <row r="344773" spans="16:16" x14ac:dyDescent="0.3">
      <c r="P344773" s="83"/>
    </row>
    <row r="344774" spans="16:16" x14ac:dyDescent="0.3">
      <c r="P344774" s="83"/>
    </row>
    <row r="344775" spans="16:16" x14ac:dyDescent="0.3">
      <c r="P344775" s="83"/>
    </row>
    <row r="344776" spans="16:16" x14ac:dyDescent="0.3">
      <c r="P344776" s="83"/>
    </row>
    <row r="344777" spans="16:16" x14ac:dyDescent="0.3">
      <c r="P344777" s="83"/>
    </row>
    <row r="344778" spans="16:16" x14ac:dyDescent="0.3">
      <c r="P344778" s="83"/>
    </row>
    <row r="344779" spans="16:16" x14ac:dyDescent="0.3">
      <c r="P344779" s="83"/>
    </row>
    <row r="344780" spans="16:16" x14ac:dyDescent="0.3">
      <c r="P344780" s="83"/>
    </row>
    <row r="344781" spans="16:16" x14ac:dyDescent="0.3">
      <c r="P344781" s="83"/>
    </row>
    <row r="344782" spans="16:16" x14ac:dyDescent="0.3">
      <c r="P344782" s="83"/>
    </row>
    <row r="344783" spans="16:16" x14ac:dyDescent="0.3">
      <c r="P344783" s="83"/>
    </row>
    <row r="344784" spans="16:16" x14ac:dyDescent="0.3">
      <c r="P344784" s="83"/>
    </row>
    <row r="344785" spans="16:16" x14ac:dyDescent="0.3">
      <c r="P344785" s="83"/>
    </row>
    <row r="344786" spans="16:16" x14ac:dyDescent="0.3">
      <c r="P344786" s="83"/>
    </row>
    <row r="344787" spans="16:16" x14ac:dyDescent="0.3">
      <c r="P344787" s="83"/>
    </row>
    <row r="344788" spans="16:16" x14ac:dyDescent="0.3">
      <c r="P344788" s="83"/>
    </row>
    <row r="344789" spans="16:16" x14ac:dyDescent="0.3">
      <c r="P344789" s="83"/>
    </row>
    <row r="344790" spans="16:16" x14ac:dyDescent="0.3">
      <c r="P344790" s="83"/>
    </row>
    <row r="344791" spans="16:16" x14ac:dyDescent="0.3">
      <c r="P344791" s="83"/>
    </row>
    <row r="344792" spans="16:16" x14ac:dyDescent="0.3">
      <c r="P344792" s="83"/>
    </row>
    <row r="344793" spans="16:16" x14ac:dyDescent="0.3">
      <c r="P344793" s="83"/>
    </row>
    <row r="344794" spans="16:16" x14ac:dyDescent="0.3">
      <c r="P344794" s="83"/>
    </row>
    <row r="344795" spans="16:16" x14ac:dyDescent="0.3">
      <c r="P344795" s="83"/>
    </row>
    <row r="344796" spans="16:16" x14ac:dyDescent="0.3">
      <c r="P344796" s="83"/>
    </row>
    <row r="344797" spans="16:16" x14ac:dyDescent="0.3">
      <c r="P344797" s="83"/>
    </row>
    <row r="344798" spans="16:16" x14ac:dyDescent="0.3">
      <c r="P344798" s="83"/>
    </row>
    <row r="344799" spans="16:16" x14ac:dyDescent="0.3">
      <c r="P344799" s="83"/>
    </row>
    <row r="344800" spans="16:16" x14ac:dyDescent="0.3">
      <c r="P344800" s="83"/>
    </row>
    <row r="344801" spans="16:16" x14ac:dyDescent="0.3">
      <c r="P344801" s="83"/>
    </row>
    <row r="344802" spans="16:16" x14ac:dyDescent="0.3">
      <c r="P344802" s="83"/>
    </row>
    <row r="344803" spans="16:16" x14ac:dyDescent="0.3">
      <c r="P344803" s="83"/>
    </row>
    <row r="344804" spans="16:16" x14ac:dyDescent="0.3">
      <c r="P344804" s="83"/>
    </row>
    <row r="344805" spans="16:16" x14ac:dyDescent="0.3">
      <c r="P344805" s="83"/>
    </row>
    <row r="344806" spans="16:16" x14ac:dyDescent="0.3">
      <c r="P344806" s="83"/>
    </row>
    <row r="344807" spans="16:16" x14ac:dyDescent="0.3">
      <c r="P344807" s="83"/>
    </row>
    <row r="344808" spans="16:16" x14ac:dyDescent="0.3">
      <c r="P344808" s="83"/>
    </row>
    <row r="344809" spans="16:16" x14ac:dyDescent="0.3">
      <c r="P344809" s="83"/>
    </row>
    <row r="344810" spans="16:16" x14ac:dyDescent="0.3">
      <c r="P344810" s="83"/>
    </row>
    <row r="344811" spans="16:16" x14ac:dyDescent="0.3">
      <c r="P344811" s="83"/>
    </row>
    <row r="344812" spans="16:16" x14ac:dyDescent="0.3">
      <c r="P344812" s="83"/>
    </row>
    <row r="344813" spans="16:16" x14ac:dyDescent="0.3">
      <c r="P344813" s="83"/>
    </row>
    <row r="344814" spans="16:16" x14ac:dyDescent="0.3">
      <c r="P344814" s="83"/>
    </row>
    <row r="344815" spans="16:16" x14ac:dyDescent="0.3">
      <c r="P344815" s="83"/>
    </row>
    <row r="344816" spans="16:16" x14ac:dyDescent="0.3">
      <c r="P344816" s="83"/>
    </row>
    <row r="344817" spans="16:16" x14ac:dyDescent="0.3">
      <c r="P344817" s="83"/>
    </row>
    <row r="344818" spans="16:16" x14ac:dyDescent="0.3">
      <c r="P344818" s="83"/>
    </row>
    <row r="344819" spans="16:16" x14ac:dyDescent="0.3">
      <c r="P344819" s="83"/>
    </row>
    <row r="344820" spans="16:16" x14ac:dyDescent="0.3">
      <c r="P344820" s="83"/>
    </row>
    <row r="344821" spans="16:16" x14ac:dyDescent="0.3">
      <c r="P344821" s="83"/>
    </row>
    <row r="344822" spans="16:16" x14ac:dyDescent="0.3">
      <c r="P344822" s="83"/>
    </row>
    <row r="344823" spans="16:16" x14ac:dyDescent="0.3">
      <c r="P344823" s="83"/>
    </row>
    <row r="344824" spans="16:16" x14ac:dyDescent="0.3">
      <c r="P344824" s="83"/>
    </row>
    <row r="344825" spans="16:16" x14ac:dyDescent="0.3">
      <c r="P344825" s="83"/>
    </row>
    <row r="344826" spans="16:16" x14ac:dyDescent="0.3">
      <c r="P344826" s="83"/>
    </row>
    <row r="344827" spans="16:16" x14ac:dyDescent="0.3">
      <c r="P344827" s="83"/>
    </row>
    <row r="344828" spans="16:16" x14ac:dyDescent="0.3">
      <c r="P344828" s="83"/>
    </row>
    <row r="344829" spans="16:16" x14ac:dyDescent="0.3">
      <c r="P344829" s="83"/>
    </row>
    <row r="344830" spans="16:16" x14ac:dyDescent="0.3">
      <c r="P344830" s="83"/>
    </row>
    <row r="344831" spans="16:16" x14ac:dyDescent="0.3">
      <c r="P344831" s="83"/>
    </row>
    <row r="344832" spans="16:16" x14ac:dyDescent="0.3">
      <c r="P344832" s="83"/>
    </row>
    <row r="344833" spans="16:16" x14ac:dyDescent="0.3">
      <c r="P344833" s="83"/>
    </row>
    <row r="344834" spans="16:16" x14ac:dyDescent="0.3">
      <c r="P344834" s="83"/>
    </row>
    <row r="344835" spans="16:16" x14ac:dyDescent="0.3">
      <c r="P344835" s="83"/>
    </row>
    <row r="344836" spans="16:16" x14ac:dyDescent="0.3">
      <c r="P344836" s="83"/>
    </row>
    <row r="344837" spans="16:16" x14ac:dyDescent="0.3">
      <c r="P344837" s="83"/>
    </row>
    <row r="344838" spans="16:16" x14ac:dyDescent="0.3">
      <c r="P344838" s="83"/>
    </row>
    <row r="344839" spans="16:16" x14ac:dyDescent="0.3">
      <c r="P344839" s="83"/>
    </row>
    <row r="344840" spans="16:16" x14ac:dyDescent="0.3">
      <c r="P344840" s="83"/>
    </row>
    <row r="344841" spans="16:16" x14ac:dyDescent="0.3">
      <c r="P344841" s="83"/>
    </row>
    <row r="344842" spans="16:16" x14ac:dyDescent="0.3">
      <c r="P344842" s="83"/>
    </row>
    <row r="344843" spans="16:16" x14ac:dyDescent="0.3">
      <c r="P344843" s="83"/>
    </row>
    <row r="344844" spans="16:16" x14ac:dyDescent="0.3">
      <c r="P344844" s="83"/>
    </row>
    <row r="344845" spans="16:16" x14ac:dyDescent="0.3">
      <c r="P344845" s="83"/>
    </row>
    <row r="344846" spans="16:16" x14ac:dyDescent="0.3">
      <c r="P344846" s="83"/>
    </row>
    <row r="344847" spans="16:16" x14ac:dyDescent="0.3">
      <c r="P344847" s="83"/>
    </row>
    <row r="344848" spans="16:16" x14ac:dyDescent="0.3">
      <c r="P344848" s="83"/>
    </row>
    <row r="344849" spans="16:16" x14ac:dyDescent="0.3">
      <c r="P344849" s="83"/>
    </row>
    <row r="344850" spans="16:16" x14ac:dyDescent="0.3">
      <c r="P344850" s="83"/>
    </row>
    <row r="344851" spans="16:16" x14ac:dyDescent="0.3">
      <c r="P344851" s="83"/>
    </row>
    <row r="344852" spans="16:16" x14ac:dyDescent="0.3">
      <c r="P344852" s="83"/>
    </row>
    <row r="344853" spans="16:16" x14ac:dyDescent="0.3">
      <c r="P344853" s="83"/>
    </row>
    <row r="344854" spans="16:16" x14ac:dyDescent="0.3">
      <c r="P344854" s="83"/>
    </row>
    <row r="344855" spans="16:16" x14ac:dyDescent="0.3">
      <c r="P344855" s="83"/>
    </row>
    <row r="344856" spans="16:16" x14ac:dyDescent="0.3">
      <c r="P344856" s="83"/>
    </row>
    <row r="344857" spans="16:16" x14ac:dyDescent="0.3">
      <c r="P344857" s="83"/>
    </row>
    <row r="344858" spans="16:16" x14ac:dyDescent="0.3">
      <c r="P344858" s="83"/>
    </row>
    <row r="344859" spans="16:16" x14ac:dyDescent="0.3">
      <c r="P344859" s="83"/>
    </row>
    <row r="344860" spans="16:16" x14ac:dyDescent="0.3">
      <c r="P344860" s="83"/>
    </row>
    <row r="344861" spans="16:16" x14ac:dyDescent="0.3">
      <c r="P344861" s="83"/>
    </row>
    <row r="344862" spans="16:16" x14ac:dyDescent="0.3">
      <c r="P344862" s="83"/>
    </row>
    <row r="344863" spans="16:16" x14ac:dyDescent="0.3">
      <c r="P344863" s="83"/>
    </row>
    <row r="344864" spans="16:16" x14ac:dyDescent="0.3">
      <c r="P344864" s="83"/>
    </row>
    <row r="344865" spans="16:16" x14ac:dyDescent="0.3">
      <c r="P344865" s="83"/>
    </row>
    <row r="344866" spans="16:16" x14ac:dyDescent="0.3">
      <c r="P344866" s="83"/>
    </row>
    <row r="344867" spans="16:16" x14ac:dyDescent="0.3">
      <c r="P344867" s="83"/>
    </row>
    <row r="344868" spans="16:16" x14ac:dyDescent="0.3">
      <c r="P344868" s="83"/>
    </row>
    <row r="344869" spans="16:16" x14ac:dyDescent="0.3">
      <c r="P344869" s="83"/>
    </row>
    <row r="344870" spans="16:16" x14ac:dyDescent="0.3">
      <c r="P344870" s="83"/>
    </row>
    <row r="344871" spans="16:16" x14ac:dyDescent="0.3">
      <c r="P344871" s="83"/>
    </row>
    <row r="344872" spans="16:16" x14ac:dyDescent="0.3">
      <c r="P344872" s="83"/>
    </row>
    <row r="344873" spans="16:16" x14ac:dyDescent="0.3">
      <c r="P344873" s="83"/>
    </row>
    <row r="344874" spans="16:16" x14ac:dyDescent="0.3">
      <c r="P344874" s="83"/>
    </row>
    <row r="344875" spans="16:16" x14ac:dyDescent="0.3">
      <c r="P344875" s="83"/>
    </row>
    <row r="344876" spans="16:16" x14ac:dyDescent="0.3">
      <c r="P344876" s="83"/>
    </row>
    <row r="344877" spans="16:16" x14ac:dyDescent="0.3">
      <c r="P344877" s="83"/>
    </row>
    <row r="344878" spans="16:16" x14ac:dyDescent="0.3">
      <c r="P344878" s="83"/>
    </row>
    <row r="344879" spans="16:16" x14ac:dyDescent="0.3">
      <c r="P344879" s="83"/>
    </row>
    <row r="344880" spans="16:16" x14ac:dyDescent="0.3">
      <c r="P344880" s="83"/>
    </row>
    <row r="344881" spans="16:16" x14ac:dyDescent="0.3">
      <c r="P344881" s="83"/>
    </row>
    <row r="344882" spans="16:16" x14ac:dyDescent="0.3">
      <c r="P344882" s="83"/>
    </row>
    <row r="344883" spans="16:16" x14ac:dyDescent="0.3">
      <c r="P344883" s="83"/>
    </row>
    <row r="344884" spans="16:16" x14ac:dyDescent="0.3">
      <c r="P344884" s="83"/>
    </row>
    <row r="344885" spans="16:16" x14ac:dyDescent="0.3">
      <c r="P344885" s="83"/>
    </row>
    <row r="344886" spans="16:16" x14ac:dyDescent="0.3">
      <c r="P344886" s="83"/>
    </row>
    <row r="344887" spans="16:16" x14ac:dyDescent="0.3">
      <c r="P344887" s="83"/>
    </row>
    <row r="344888" spans="16:16" x14ac:dyDescent="0.3">
      <c r="P344888" s="83"/>
    </row>
    <row r="344889" spans="16:16" x14ac:dyDescent="0.3">
      <c r="P344889" s="83"/>
    </row>
    <row r="344890" spans="16:16" x14ac:dyDescent="0.3">
      <c r="P344890" s="83"/>
    </row>
    <row r="344891" spans="16:16" x14ac:dyDescent="0.3">
      <c r="P344891" s="83"/>
    </row>
    <row r="344892" spans="16:16" x14ac:dyDescent="0.3">
      <c r="P344892" s="83"/>
    </row>
    <row r="344893" spans="16:16" x14ac:dyDescent="0.3">
      <c r="P344893" s="83"/>
    </row>
    <row r="344894" spans="16:16" x14ac:dyDescent="0.3">
      <c r="P344894" s="83"/>
    </row>
    <row r="344895" spans="16:16" x14ac:dyDescent="0.3">
      <c r="P344895" s="83"/>
    </row>
    <row r="344896" spans="16:16" x14ac:dyDescent="0.3">
      <c r="P344896" s="83"/>
    </row>
    <row r="344897" spans="16:16" x14ac:dyDescent="0.3">
      <c r="P344897" s="83"/>
    </row>
    <row r="344898" spans="16:16" x14ac:dyDescent="0.3">
      <c r="P344898" s="83"/>
    </row>
    <row r="344899" spans="16:16" x14ac:dyDescent="0.3">
      <c r="P344899" s="83"/>
    </row>
    <row r="344900" spans="16:16" x14ac:dyDescent="0.3">
      <c r="P344900" s="83"/>
    </row>
    <row r="344901" spans="16:16" x14ac:dyDescent="0.3">
      <c r="P344901" s="83"/>
    </row>
    <row r="344902" spans="16:16" x14ac:dyDescent="0.3">
      <c r="P344902" s="83"/>
    </row>
    <row r="344903" spans="16:16" x14ac:dyDescent="0.3">
      <c r="P344903" s="83"/>
    </row>
    <row r="344904" spans="16:16" x14ac:dyDescent="0.3">
      <c r="P344904" s="83"/>
    </row>
    <row r="344905" spans="16:16" x14ac:dyDescent="0.3">
      <c r="P344905" s="83"/>
    </row>
    <row r="344906" spans="16:16" x14ac:dyDescent="0.3">
      <c r="P344906" s="83"/>
    </row>
    <row r="344907" spans="16:16" x14ac:dyDescent="0.3">
      <c r="P344907" s="83"/>
    </row>
    <row r="344908" spans="16:16" x14ac:dyDescent="0.3">
      <c r="P344908" s="83"/>
    </row>
    <row r="344909" spans="16:16" x14ac:dyDescent="0.3">
      <c r="P344909" s="83"/>
    </row>
    <row r="344910" spans="16:16" x14ac:dyDescent="0.3">
      <c r="P344910" s="83"/>
    </row>
    <row r="344911" spans="16:16" x14ac:dyDescent="0.3">
      <c r="P344911" s="83"/>
    </row>
    <row r="344912" spans="16:16" x14ac:dyDescent="0.3">
      <c r="P344912" s="83"/>
    </row>
    <row r="344913" spans="16:16" x14ac:dyDescent="0.3">
      <c r="P344913" s="83"/>
    </row>
    <row r="344914" spans="16:16" x14ac:dyDescent="0.3">
      <c r="P344914" s="83"/>
    </row>
    <row r="344915" spans="16:16" x14ac:dyDescent="0.3">
      <c r="P344915" s="83"/>
    </row>
    <row r="344916" spans="16:16" x14ac:dyDescent="0.3">
      <c r="P344916" s="83"/>
    </row>
    <row r="344917" spans="16:16" x14ac:dyDescent="0.3">
      <c r="P344917" s="83"/>
    </row>
    <row r="344918" spans="16:16" x14ac:dyDescent="0.3">
      <c r="P344918" s="83"/>
    </row>
    <row r="344919" spans="16:16" x14ac:dyDescent="0.3">
      <c r="P344919" s="83"/>
    </row>
    <row r="344920" spans="16:16" x14ac:dyDescent="0.3">
      <c r="P344920" s="83"/>
    </row>
    <row r="344921" spans="16:16" x14ac:dyDescent="0.3">
      <c r="P344921" s="83"/>
    </row>
    <row r="344922" spans="16:16" x14ac:dyDescent="0.3">
      <c r="P344922" s="83"/>
    </row>
    <row r="344923" spans="16:16" x14ac:dyDescent="0.3">
      <c r="P344923" s="83"/>
    </row>
    <row r="344924" spans="16:16" x14ac:dyDescent="0.3">
      <c r="P344924" s="83"/>
    </row>
    <row r="344925" spans="16:16" x14ac:dyDescent="0.3">
      <c r="P344925" s="83"/>
    </row>
    <row r="344926" spans="16:16" x14ac:dyDescent="0.3">
      <c r="P344926" s="83"/>
    </row>
    <row r="344927" spans="16:16" x14ac:dyDescent="0.3">
      <c r="P344927" s="83"/>
    </row>
    <row r="344928" spans="16:16" x14ac:dyDescent="0.3">
      <c r="P344928" s="83"/>
    </row>
    <row r="344929" spans="16:16" x14ac:dyDescent="0.3">
      <c r="P344929" s="83"/>
    </row>
    <row r="344930" spans="16:16" x14ac:dyDescent="0.3">
      <c r="P344930" s="83"/>
    </row>
    <row r="344931" spans="16:16" x14ac:dyDescent="0.3">
      <c r="P344931" s="83"/>
    </row>
    <row r="344932" spans="16:16" x14ac:dyDescent="0.3">
      <c r="P344932" s="83"/>
    </row>
    <row r="344933" spans="16:16" x14ac:dyDescent="0.3">
      <c r="P344933" s="83"/>
    </row>
    <row r="344934" spans="16:16" x14ac:dyDescent="0.3">
      <c r="P344934" s="83"/>
    </row>
    <row r="344935" spans="16:16" x14ac:dyDescent="0.3">
      <c r="P344935" s="83"/>
    </row>
    <row r="344936" spans="16:16" x14ac:dyDescent="0.3">
      <c r="P344936" s="83"/>
    </row>
    <row r="344937" spans="16:16" x14ac:dyDescent="0.3">
      <c r="P344937" s="83"/>
    </row>
    <row r="344938" spans="16:16" x14ac:dyDescent="0.3">
      <c r="P344938" s="83"/>
    </row>
    <row r="344939" spans="16:16" x14ac:dyDescent="0.3">
      <c r="P344939" s="83"/>
    </row>
    <row r="344940" spans="16:16" x14ac:dyDescent="0.3">
      <c r="P344940" s="83"/>
    </row>
    <row r="344941" spans="16:16" x14ac:dyDescent="0.3">
      <c r="P344941" s="83"/>
    </row>
    <row r="344942" spans="16:16" x14ac:dyDescent="0.3">
      <c r="P344942" s="83"/>
    </row>
    <row r="344943" spans="16:16" x14ac:dyDescent="0.3">
      <c r="P344943" s="83"/>
    </row>
    <row r="344944" spans="16:16" x14ac:dyDescent="0.3">
      <c r="P344944" s="83"/>
    </row>
    <row r="344945" spans="16:16" x14ac:dyDescent="0.3">
      <c r="P344945" s="83"/>
    </row>
    <row r="344946" spans="16:16" x14ac:dyDescent="0.3">
      <c r="P344946" s="83"/>
    </row>
    <row r="344947" spans="16:16" x14ac:dyDescent="0.3">
      <c r="P344947" s="83"/>
    </row>
    <row r="344948" spans="16:16" x14ac:dyDescent="0.3">
      <c r="P344948" s="83"/>
    </row>
    <row r="344949" spans="16:16" x14ac:dyDescent="0.3">
      <c r="P344949" s="83"/>
    </row>
    <row r="344950" spans="16:16" x14ac:dyDescent="0.3">
      <c r="P344950" s="83"/>
    </row>
    <row r="344951" spans="16:16" x14ac:dyDescent="0.3">
      <c r="P344951" s="83"/>
    </row>
    <row r="344952" spans="16:16" x14ac:dyDescent="0.3">
      <c r="P344952" s="83"/>
    </row>
    <row r="344953" spans="16:16" x14ac:dyDescent="0.3">
      <c r="P344953" s="83"/>
    </row>
    <row r="344954" spans="16:16" x14ac:dyDescent="0.3">
      <c r="P344954" s="83"/>
    </row>
    <row r="344955" spans="16:16" x14ac:dyDescent="0.3">
      <c r="P344955" s="83"/>
    </row>
    <row r="344956" spans="16:16" x14ac:dyDescent="0.3">
      <c r="P344956" s="83"/>
    </row>
    <row r="344957" spans="16:16" x14ac:dyDescent="0.3">
      <c r="P344957" s="83"/>
    </row>
    <row r="344958" spans="16:16" x14ac:dyDescent="0.3">
      <c r="P344958" s="83"/>
    </row>
    <row r="344959" spans="16:16" x14ac:dyDescent="0.3">
      <c r="P344959" s="83"/>
    </row>
    <row r="344960" spans="16:16" x14ac:dyDescent="0.3">
      <c r="P344960" s="83"/>
    </row>
    <row r="344961" spans="16:16" x14ac:dyDescent="0.3">
      <c r="P344961" s="83"/>
    </row>
    <row r="344962" spans="16:16" x14ac:dyDescent="0.3">
      <c r="P344962" s="83"/>
    </row>
    <row r="344963" spans="16:16" x14ac:dyDescent="0.3">
      <c r="P344963" s="83"/>
    </row>
    <row r="344964" spans="16:16" x14ac:dyDescent="0.3">
      <c r="P344964" s="83"/>
    </row>
    <row r="344965" spans="16:16" x14ac:dyDescent="0.3">
      <c r="P344965" s="83"/>
    </row>
    <row r="344966" spans="16:16" x14ac:dyDescent="0.3">
      <c r="P344966" s="83"/>
    </row>
    <row r="344967" spans="16:16" x14ac:dyDescent="0.3">
      <c r="P344967" s="83"/>
    </row>
    <row r="344968" spans="16:16" x14ac:dyDescent="0.3">
      <c r="P344968" s="83"/>
    </row>
    <row r="344969" spans="16:16" x14ac:dyDescent="0.3">
      <c r="P344969" s="83"/>
    </row>
    <row r="344970" spans="16:16" x14ac:dyDescent="0.3">
      <c r="P344970" s="83"/>
    </row>
    <row r="344971" spans="16:16" x14ac:dyDescent="0.3">
      <c r="P344971" s="83"/>
    </row>
    <row r="344972" spans="16:16" x14ac:dyDescent="0.3">
      <c r="P344972" s="83"/>
    </row>
    <row r="344973" spans="16:16" x14ac:dyDescent="0.3">
      <c r="P344973" s="83"/>
    </row>
    <row r="344974" spans="16:16" x14ac:dyDescent="0.3">
      <c r="P344974" s="83"/>
    </row>
    <row r="344975" spans="16:16" x14ac:dyDescent="0.3">
      <c r="P344975" s="83"/>
    </row>
    <row r="344976" spans="16:16" x14ac:dyDescent="0.3">
      <c r="P344976" s="83"/>
    </row>
    <row r="344977" spans="16:16" x14ac:dyDescent="0.3">
      <c r="P344977" s="83"/>
    </row>
    <row r="344978" spans="16:16" x14ac:dyDescent="0.3">
      <c r="P344978" s="83"/>
    </row>
    <row r="344979" spans="16:16" x14ac:dyDescent="0.3">
      <c r="P344979" s="83"/>
    </row>
    <row r="344980" spans="16:16" x14ac:dyDescent="0.3">
      <c r="P344980" s="83"/>
    </row>
    <row r="344981" spans="16:16" x14ac:dyDescent="0.3">
      <c r="P344981" s="83"/>
    </row>
    <row r="344982" spans="16:16" x14ac:dyDescent="0.3">
      <c r="P344982" s="83"/>
    </row>
    <row r="344983" spans="16:16" x14ac:dyDescent="0.3">
      <c r="P344983" s="83"/>
    </row>
    <row r="344984" spans="16:16" x14ac:dyDescent="0.3">
      <c r="P344984" s="83"/>
    </row>
    <row r="344985" spans="16:16" x14ac:dyDescent="0.3">
      <c r="P344985" s="83"/>
    </row>
    <row r="344986" spans="16:16" x14ac:dyDescent="0.3">
      <c r="P344986" s="83"/>
    </row>
    <row r="344987" spans="16:16" x14ac:dyDescent="0.3">
      <c r="P344987" s="83"/>
    </row>
    <row r="344988" spans="16:16" x14ac:dyDescent="0.3">
      <c r="P344988" s="83"/>
    </row>
    <row r="344989" spans="16:16" x14ac:dyDescent="0.3">
      <c r="P344989" s="83"/>
    </row>
    <row r="344990" spans="16:16" x14ac:dyDescent="0.3">
      <c r="P344990" s="83"/>
    </row>
    <row r="344991" spans="16:16" x14ac:dyDescent="0.3">
      <c r="P344991" s="83"/>
    </row>
    <row r="344992" spans="16:16" x14ac:dyDescent="0.3">
      <c r="P344992" s="83"/>
    </row>
    <row r="344993" spans="16:16" x14ac:dyDescent="0.3">
      <c r="P344993" s="83"/>
    </row>
    <row r="344994" spans="16:16" x14ac:dyDescent="0.3">
      <c r="P344994" s="83"/>
    </row>
    <row r="344995" spans="16:16" x14ac:dyDescent="0.3">
      <c r="P344995" s="83"/>
    </row>
    <row r="344996" spans="16:16" x14ac:dyDescent="0.3">
      <c r="P344996" s="83"/>
    </row>
    <row r="344997" spans="16:16" x14ac:dyDescent="0.3">
      <c r="P344997" s="83"/>
    </row>
    <row r="344998" spans="16:16" x14ac:dyDescent="0.3">
      <c r="P344998" s="83"/>
    </row>
    <row r="344999" spans="16:16" x14ac:dyDescent="0.3">
      <c r="P344999" s="83"/>
    </row>
    <row r="345000" spans="16:16" x14ac:dyDescent="0.3">
      <c r="P345000" s="83"/>
    </row>
    <row r="345001" spans="16:16" x14ac:dyDescent="0.3">
      <c r="P345001" s="83"/>
    </row>
    <row r="345002" spans="16:16" x14ac:dyDescent="0.3">
      <c r="P345002" s="83"/>
    </row>
    <row r="345003" spans="16:16" x14ac:dyDescent="0.3">
      <c r="P345003" s="83"/>
    </row>
    <row r="345004" spans="16:16" x14ac:dyDescent="0.3">
      <c r="P345004" s="83"/>
    </row>
    <row r="345005" spans="16:16" x14ac:dyDescent="0.3">
      <c r="P345005" s="83"/>
    </row>
    <row r="345006" spans="16:16" x14ac:dyDescent="0.3">
      <c r="P345006" s="83"/>
    </row>
    <row r="345007" spans="16:16" x14ac:dyDescent="0.3">
      <c r="P345007" s="83"/>
    </row>
    <row r="345008" spans="16:16" x14ac:dyDescent="0.3">
      <c r="P345008" s="83"/>
    </row>
    <row r="345009" spans="16:16" x14ac:dyDescent="0.3">
      <c r="P345009" s="83"/>
    </row>
    <row r="345010" spans="16:16" x14ac:dyDescent="0.3">
      <c r="P345010" s="83"/>
    </row>
    <row r="345011" spans="16:16" x14ac:dyDescent="0.3">
      <c r="P345011" s="83"/>
    </row>
    <row r="345012" spans="16:16" x14ac:dyDescent="0.3">
      <c r="P345012" s="83"/>
    </row>
    <row r="345013" spans="16:16" x14ac:dyDescent="0.3">
      <c r="P345013" s="83"/>
    </row>
    <row r="345014" spans="16:16" x14ac:dyDescent="0.3">
      <c r="P345014" s="83"/>
    </row>
    <row r="345015" spans="16:16" x14ac:dyDescent="0.3">
      <c r="P345015" s="83"/>
    </row>
    <row r="345016" spans="16:16" x14ac:dyDescent="0.3">
      <c r="P345016" s="83"/>
    </row>
    <row r="345017" spans="16:16" x14ac:dyDescent="0.3">
      <c r="P345017" s="83"/>
    </row>
    <row r="345018" spans="16:16" x14ac:dyDescent="0.3">
      <c r="P345018" s="83"/>
    </row>
    <row r="345019" spans="16:16" x14ac:dyDescent="0.3">
      <c r="P345019" s="83"/>
    </row>
    <row r="345020" spans="16:16" x14ac:dyDescent="0.3">
      <c r="P345020" s="83"/>
    </row>
    <row r="345021" spans="16:16" x14ac:dyDescent="0.3">
      <c r="P345021" s="83"/>
    </row>
    <row r="345022" spans="16:16" x14ac:dyDescent="0.3">
      <c r="P345022" s="83"/>
    </row>
    <row r="345023" spans="16:16" x14ac:dyDescent="0.3">
      <c r="P345023" s="83"/>
    </row>
    <row r="345024" spans="16:16" x14ac:dyDescent="0.3">
      <c r="P345024" s="83"/>
    </row>
    <row r="345025" spans="16:16" x14ac:dyDescent="0.3">
      <c r="P345025" s="83"/>
    </row>
    <row r="345026" spans="16:16" x14ac:dyDescent="0.3">
      <c r="P345026" s="83"/>
    </row>
    <row r="345027" spans="16:16" x14ac:dyDescent="0.3">
      <c r="P345027" s="83"/>
    </row>
    <row r="345028" spans="16:16" x14ac:dyDescent="0.3">
      <c r="P345028" s="83"/>
    </row>
    <row r="345029" spans="16:16" x14ac:dyDescent="0.3">
      <c r="P345029" s="83"/>
    </row>
    <row r="345030" spans="16:16" x14ac:dyDescent="0.3">
      <c r="P345030" s="83"/>
    </row>
    <row r="345031" spans="16:16" x14ac:dyDescent="0.3">
      <c r="P345031" s="83"/>
    </row>
    <row r="345032" spans="16:16" x14ac:dyDescent="0.3">
      <c r="P345032" s="83"/>
    </row>
    <row r="345033" spans="16:16" x14ac:dyDescent="0.3">
      <c r="P345033" s="83"/>
    </row>
    <row r="345034" spans="16:16" x14ac:dyDescent="0.3">
      <c r="P345034" s="83"/>
    </row>
    <row r="345035" spans="16:16" x14ac:dyDescent="0.3">
      <c r="P345035" s="83"/>
    </row>
    <row r="345036" spans="16:16" x14ac:dyDescent="0.3">
      <c r="P345036" s="83"/>
    </row>
    <row r="345037" spans="16:16" x14ac:dyDescent="0.3">
      <c r="P345037" s="83"/>
    </row>
    <row r="345038" spans="16:16" x14ac:dyDescent="0.3">
      <c r="P345038" s="83"/>
    </row>
    <row r="345039" spans="16:16" x14ac:dyDescent="0.3">
      <c r="P345039" s="83"/>
    </row>
    <row r="345040" spans="16:16" x14ac:dyDescent="0.3">
      <c r="P345040" s="83"/>
    </row>
    <row r="345041" spans="16:16" x14ac:dyDescent="0.3">
      <c r="P345041" s="83"/>
    </row>
    <row r="345042" spans="16:16" x14ac:dyDescent="0.3">
      <c r="P345042" s="83"/>
    </row>
    <row r="345043" spans="16:16" x14ac:dyDescent="0.3">
      <c r="P345043" s="83"/>
    </row>
    <row r="345044" spans="16:16" x14ac:dyDescent="0.3">
      <c r="P345044" s="83"/>
    </row>
    <row r="345045" spans="16:16" x14ac:dyDescent="0.3">
      <c r="P345045" s="83"/>
    </row>
    <row r="345046" spans="16:16" x14ac:dyDescent="0.3">
      <c r="P345046" s="83"/>
    </row>
    <row r="345047" spans="16:16" x14ac:dyDescent="0.3">
      <c r="P345047" s="83"/>
    </row>
    <row r="345048" spans="16:16" x14ac:dyDescent="0.3">
      <c r="P345048" s="83"/>
    </row>
    <row r="345049" spans="16:16" x14ac:dyDescent="0.3">
      <c r="P345049" s="83"/>
    </row>
    <row r="345050" spans="16:16" x14ac:dyDescent="0.3">
      <c r="P345050" s="83"/>
    </row>
    <row r="345051" spans="16:16" x14ac:dyDescent="0.3">
      <c r="P345051" s="83"/>
    </row>
    <row r="345052" spans="16:16" x14ac:dyDescent="0.3">
      <c r="P345052" s="83"/>
    </row>
    <row r="345053" spans="16:16" x14ac:dyDescent="0.3">
      <c r="P345053" s="83"/>
    </row>
    <row r="345054" spans="16:16" x14ac:dyDescent="0.3">
      <c r="P345054" s="83"/>
    </row>
    <row r="345055" spans="16:16" x14ac:dyDescent="0.3">
      <c r="P345055" s="83"/>
    </row>
    <row r="345056" spans="16:16" x14ac:dyDescent="0.3">
      <c r="P345056" s="83"/>
    </row>
    <row r="345057" spans="16:16" x14ac:dyDescent="0.3">
      <c r="P345057" s="83"/>
    </row>
    <row r="345058" spans="16:16" x14ac:dyDescent="0.3">
      <c r="P345058" s="83"/>
    </row>
    <row r="345059" spans="16:16" x14ac:dyDescent="0.3">
      <c r="P345059" s="83"/>
    </row>
    <row r="345060" spans="16:16" x14ac:dyDescent="0.3">
      <c r="P345060" s="83"/>
    </row>
    <row r="345061" spans="16:16" x14ac:dyDescent="0.3">
      <c r="P345061" s="83"/>
    </row>
    <row r="345062" spans="16:16" x14ac:dyDescent="0.3">
      <c r="P345062" s="83"/>
    </row>
    <row r="345063" spans="16:16" x14ac:dyDescent="0.3">
      <c r="P345063" s="83"/>
    </row>
    <row r="345064" spans="16:16" x14ac:dyDescent="0.3">
      <c r="P345064" s="83"/>
    </row>
    <row r="345065" spans="16:16" x14ac:dyDescent="0.3">
      <c r="P345065" s="83"/>
    </row>
    <row r="345066" spans="16:16" x14ac:dyDescent="0.3">
      <c r="P345066" s="83"/>
    </row>
    <row r="345067" spans="16:16" x14ac:dyDescent="0.3">
      <c r="P345067" s="83"/>
    </row>
    <row r="345068" spans="16:16" x14ac:dyDescent="0.3">
      <c r="P345068" s="83"/>
    </row>
    <row r="345069" spans="16:16" x14ac:dyDescent="0.3">
      <c r="P345069" s="83"/>
    </row>
    <row r="345070" spans="16:16" x14ac:dyDescent="0.3">
      <c r="P345070" s="83"/>
    </row>
    <row r="345071" spans="16:16" x14ac:dyDescent="0.3">
      <c r="P345071" s="83"/>
    </row>
    <row r="345072" spans="16:16" x14ac:dyDescent="0.3">
      <c r="P345072" s="83"/>
    </row>
    <row r="345073" spans="16:16" x14ac:dyDescent="0.3">
      <c r="P345073" s="83"/>
    </row>
    <row r="345074" spans="16:16" x14ac:dyDescent="0.3">
      <c r="P345074" s="83"/>
    </row>
    <row r="345075" spans="16:16" x14ac:dyDescent="0.3">
      <c r="P345075" s="83"/>
    </row>
    <row r="345076" spans="16:16" x14ac:dyDescent="0.3">
      <c r="P345076" s="83"/>
    </row>
    <row r="345077" spans="16:16" x14ac:dyDescent="0.3">
      <c r="P345077" s="83"/>
    </row>
    <row r="345078" spans="16:16" x14ac:dyDescent="0.3">
      <c r="P345078" s="83"/>
    </row>
    <row r="345079" spans="16:16" x14ac:dyDescent="0.3">
      <c r="P345079" s="83"/>
    </row>
    <row r="345080" spans="16:16" x14ac:dyDescent="0.3">
      <c r="P345080" s="83"/>
    </row>
    <row r="345081" spans="16:16" x14ac:dyDescent="0.3">
      <c r="P345081" s="83"/>
    </row>
    <row r="345082" spans="16:16" x14ac:dyDescent="0.3">
      <c r="P345082" s="83"/>
    </row>
    <row r="345083" spans="16:16" x14ac:dyDescent="0.3">
      <c r="P345083" s="83"/>
    </row>
    <row r="345084" spans="16:16" x14ac:dyDescent="0.3">
      <c r="P345084" s="83"/>
    </row>
    <row r="345085" spans="16:16" x14ac:dyDescent="0.3">
      <c r="P345085" s="83"/>
    </row>
    <row r="345086" spans="16:16" x14ac:dyDescent="0.3">
      <c r="P345086" s="83"/>
    </row>
    <row r="345087" spans="16:16" x14ac:dyDescent="0.3">
      <c r="P345087" s="83"/>
    </row>
    <row r="345088" spans="16:16" x14ac:dyDescent="0.3">
      <c r="P345088" s="83"/>
    </row>
    <row r="345089" spans="16:16" x14ac:dyDescent="0.3">
      <c r="P345089" s="83"/>
    </row>
    <row r="345090" spans="16:16" x14ac:dyDescent="0.3">
      <c r="P345090" s="83"/>
    </row>
    <row r="345091" spans="16:16" x14ac:dyDescent="0.3">
      <c r="P345091" s="83"/>
    </row>
    <row r="345092" spans="16:16" x14ac:dyDescent="0.3">
      <c r="P345092" s="83"/>
    </row>
    <row r="345093" spans="16:16" x14ac:dyDescent="0.3">
      <c r="P345093" s="83"/>
    </row>
    <row r="345094" spans="16:16" x14ac:dyDescent="0.3">
      <c r="P345094" s="83"/>
    </row>
    <row r="345095" spans="16:16" x14ac:dyDescent="0.3">
      <c r="P345095" s="83"/>
    </row>
    <row r="345096" spans="16:16" x14ac:dyDescent="0.3">
      <c r="P345096" s="83"/>
    </row>
    <row r="345097" spans="16:16" x14ac:dyDescent="0.3">
      <c r="P345097" s="83"/>
    </row>
    <row r="345098" spans="16:16" x14ac:dyDescent="0.3">
      <c r="P345098" s="83"/>
    </row>
    <row r="345099" spans="16:16" x14ac:dyDescent="0.3">
      <c r="P345099" s="83"/>
    </row>
    <row r="345100" spans="16:16" x14ac:dyDescent="0.3">
      <c r="P345100" s="83"/>
    </row>
    <row r="345101" spans="16:16" x14ac:dyDescent="0.3">
      <c r="P345101" s="83"/>
    </row>
    <row r="345102" spans="16:16" x14ac:dyDescent="0.3">
      <c r="P345102" s="83"/>
    </row>
    <row r="345103" spans="16:16" x14ac:dyDescent="0.3">
      <c r="P345103" s="83"/>
    </row>
    <row r="345104" spans="16:16" x14ac:dyDescent="0.3">
      <c r="P345104" s="83"/>
    </row>
    <row r="345105" spans="16:16" x14ac:dyDescent="0.3">
      <c r="P345105" s="83"/>
    </row>
    <row r="345106" spans="16:16" x14ac:dyDescent="0.3">
      <c r="P345106" s="83"/>
    </row>
    <row r="345107" spans="16:16" x14ac:dyDescent="0.3">
      <c r="P345107" s="83"/>
    </row>
    <row r="345108" spans="16:16" x14ac:dyDescent="0.3">
      <c r="P345108" s="83"/>
    </row>
    <row r="345109" spans="16:16" x14ac:dyDescent="0.3">
      <c r="P345109" s="83"/>
    </row>
    <row r="345110" spans="16:16" x14ac:dyDescent="0.3">
      <c r="P345110" s="83"/>
    </row>
    <row r="345111" spans="16:16" x14ac:dyDescent="0.3">
      <c r="P345111" s="83"/>
    </row>
    <row r="345112" spans="16:16" x14ac:dyDescent="0.3">
      <c r="P345112" s="83"/>
    </row>
    <row r="345113" spans="16:16" x14ac:dyDescent="0.3">
      <c r="P345113" s="83"/>
    </row>
    <row r="345114" spans="16:16" x14ac:dyDescent="0.3">
      <c r="P345114" s="83"/>
    </row>
    <row r="345115" spans="16:16" x14ac:dyDescent="0.3">
      <c r="P345115" s="83"/>
    </row>
    <row r="345116" spans="16:16" x14ac:dyDescent="0.3">
      <c r="P345116" s="83"/>
    </row>
    <row r="345117" spans="16:16" x14ac:dyDescent="0.3">
      <c r="P345117" s="83"/>
    </row>
    <row r="345118" spans="16:16" x14ac:dyDescent="0.3">
      <c r="P345118" s="83"/>
    </row>
    <row r="345119" spans="16:16" x14ac:dyDescent="0.3">
      <c r="P345119" s="83"/>
    </row>
    <row r="345120" spans="16:16" x14ac:dyDescent="0.3">
      <c r="P345120" s="83"/>
    </row>
    <row r="345121" spans="16:16" x14ac:dyDescent="0.3">
      <c r="P345121" s="83"/>
    </row>
    <row r="345122" spans="16:16" x14ac:dyDescent="0.3">
      <c r="P345122" s="83"/>
    </row>
    <row r="345123" spans="16:16" x14ac:dyDescent="0.3">
      <c r="P345123" s="83"/>
    </row>
    <row r="345124" spans="16:16" x14ac:dyDescent="0.3">
      <c r="P345124" s="83"/>
    </row>
    <row r="345125" spans="16:16" x14ac:dyDescent="0.3">
      <c r="P345125" s="83"/>
    </row>
    <row r="345126" spans="16:16" x14ac:dyDescent="0.3">
      <c r="P345126" s="83"/>
    </row>
    <row r="345127" spans="16:16" x14ac:dyDescent="0.3">
      <c r="P345127" s="83"/>
    </row>
    <row r="345128" spans="16:16" x14ac:dyDescent="0.3">
      <c r="P345128" s="83"/>
    </row>
    <row r="345129" spans="16:16" x14ac:dyDescent="0.3">
      <c r="P345129" s="83"/>
    </row>
    <row r="345130" spans="16:16" x14ac:dyDescent="0.3">
      <c r="P345130" s="83"/>
    </row>
    <row r="345131" spans="16:16" x14ac:dyDescent="0.3">
      <c r="P345131" s="83"/>
    </row>
    <row r="345132" spans="16:16" x14ac:dyDescent="0.3">
      <c r="P345132" s="83"/>
    </row>
    <row r="345133" spans="16:16" x14ac:dyDescent="0.3">
      <c r="P345133" s="83"/>
    </row>
    <row r="345134" spans="16:16" x14ac:dyDescent="0.3">
      <c r="P345134" s="83"/>
    </row>
    <row r="345135" spans="16:16" x14ac:dyDescent="0.3">
      <c r="P345135" s="83"/>
    </row>
    <row r="345136" spans="16:16" x14ac:dyDescent="0.3">
      <c r="P345136" s="83"/>
    </row>
    <row r="345137" spans="16:16" x14ac:dyDescent="0.3">
      <c r="P345137" s="83"/>
    </row>
    <row r="345138" spans="16:16" x14ac:dyDescent="0.3">
      <c r="P345138" s="83"/>
    </row>
    <row r="345139" spans="16:16" x14ac:dyDescent="0.3">
      <c r="P345139" s="83"/>
    </row>
    <row r="345140" spans="16:16" x14ac:dyDescent="0.3">
      <c r="P345140" s="83"/>
    </row>
    <row r="345141" spans="16:16" x14ac:dyDescent="0.3">
      <c r="P345141" s="83"/>
    </row>
    <row r="345142" spans="16:16" x14ac:dyDescent="0.3">
      <c r="P345142" s="83"/>
    </row>
    <row r="345143" spans="16:16" x14ac:dyDescent="0.3">
      <c r="P345143" s="83"/>
    </row>
    <row r="345144" spans="16:16" x14ac:dyDescent="0.3">
      <c r="P345144" s="83"/>
    </row>
    <row r="345145" spans="16:16" x14ac:dyDescent="0.3">
      <c r="P345145" s="83"/>
    </row>
    <row r="345146" spans="16:16" x14ac:dyDescent="0.3">
      <c r="P345146" s="83"/>
    </row>
    <row r="345147" spans="16:16" x14ac:dyDescent="0.3">
      <c r="P345147" s="83"/>
    </row>
    <row r="345148" spans="16:16" x14ac:dyDescent="0.3">
      <c r="P345148" s="83"/>
    </row>
    <row r="345149" spans="16:16" x14ac:dyDescent="0.3">
      <c r="P345149" s="83"/>
    </row>
    <row r="345150" spans="16:16" x14ac:dyDescent="0.3">
      <c r="P345150" s="83"/>
    </row>
    <row r="345151" spans="16:16" x14ac:dyDescent="0.3">
      <c r="P345151" s="83"/>
    </row>
    <row r="345152" spans="16:16" x14ac:dyDescent="0.3">
      <c r="P345152" s="83"/>
    </row>
    <row r="345153" spans="16:16" x14ac:dyDescent="0.3">
      <c r="P345153" s="83"/>
    </row>
    <row r="345154" spans="16:16" x14ac:dyDescent="0.3">
      <c r="P345154" s="83"/>
    </row>
    <row r="345155" spans="16:16" x14ac:dyDescent="0.3">
      <c r="P345155" s="83"/>
    </row>
    <row r="345156" spans="16:16" x14ac:dyDescent="0.3">
      <c r="P345156" s="83"/>
    </row>
    <row r="345157" spans="16:16" x14ac:dyDescent="0.3">
      <c r="P345157" s="83"/>
    </row>
    <row r="345158" spans="16:16" x14ac:dyDescent="0.3">
      <c r="P345158" s="83"/>
    </row>
    <row r="345159" spans="16:16" x14ac:dyDescent="0.3">
      <c r="P345159" s="83"/>
    </row>
    <row r="345160" spans="16:16" x14ac:dyDescent="0.3">
      <c r="P345160" s="83"/>
    </row>
    <row r="345161" spans="16:16" x14ac:dyDescent="0.3">
      <c r="P345161" s="83"/>
    </row>
    <row r="345162" spans="16:16" x14ac:dyDescent="0.3">
      <c r="P345162" s="83"/>
    </row>
    <row r="345163" spans="16:16" x14ac:dyDescent="0.3">
      <c r="P345163" s="83"/>
    </row>
    <row r="345164" spans="16:16" x14ac:dyDescent="0.3">
      <c r="P345164" s="83"/>
    </row>
    <row r="345165" spans="16:16" x14ac:dyDescent="0.3">
      <c r="P345165" s="83"/>
    </row>
    <row r="345166" spans="16:16" x14ac:dyDescent="0.3">
      <c r="P345166" s="83"/>
    </row>
    <row r="345167" spans="16:16" x14ac:dyDescent="0.3">
      <c r="P345167" s="83"/>
    </row>
    <row r="345168" spans="16:16" x14ac:dyDescent="0.3">
      <c r="P345168" s="83"/>
    </row>
    <row r="345169" spans="16:16" x14ac:dyDescent="0.3">
      <c r="P345169" s="83"/>
    </row>
    <row r="345170" spans="16:16" x14ac:dyDescent="0.3">
      <c r="P345170" s="83"/>
    </row>
    <row r="345171" spans="16:16" x14ac:dyDescent="0.3">
      <c r="P345171" s="83"/>
    </row>
    <row r="345172" spans="16:16" x14ac:dyDescent="0.3">
      <c r="P345172" s="83"/>
    </row>
    <row r="345173" spans="16:16" x14ac:dyDescent="0.3">
      <c r="P345173" s="83"/>
    </row>
    <row r="345174" spans="16:16" x14ac:dyDescent="0.3">
      <c r="P345174" s="83"/>
    </row>
    <row r="345175" spans="16:16" x14ac:dyDescent="0.3">
      <c r="P345175" s="83"/>
    </row>
    <row r="345176" spans="16:16" x14ac:dyDescent="0.3">
      <c r="P345176" s="83"/>
    </row>
    <row r="345177" spans="16:16" x14ac:dyDescent="0.3">
      <c r="P345177" s="83"/>
    </row>
    <row r="345178" spans="16:16" x14ac:dyDescent="0.3">
      <c r="P345178" s="83"/>
    </row>
    <row r="345179" spans="16:16" x14ac:dyDescent="0.3">
      <c r="P345179" s="83"/>
    </row>
    <row r="345180" spans="16:16" x14ac:dyDescent="0.3">
      <c r="P345180" s="83"/>
    </row>
    <row r="345181" spans="16:16" x14ac:dyDescent="0.3">
      <c r="P345181" s="83"/>
    </row>
    <row r="345182" spans="16:16" x14ac:dyDescent="0.3">
      <c r="P345182" s="83"/>
    </row>
    <row r="345183" spans="16:16" x14ac:dyDescent="0.3">
      <c r="P345183" s="83"/>
    </row>
    <row r="345184" spans="16:16" x14ac:dyDescent="0.3">
      <c r="P345184" s="83"/>
    </row>
    <row r="345185" spans="16:16" x14ac:dyDescent="0.3">
      <c r="P345185" s="83"/>
    </row>
    <row r="345186" spans="16:16" x14ac:dyDescent="0.3">
      <c r="P345186" s="83"/>
    </row>
    <row r="345187" spans="16:16" x14ac:dyDescent="0.3">
      <c r="P345187" s="83"/>
    </row>
    <row r="345188" spans="16:16" x14ac:dyDescent="0.3">
      <c r="P345188" s="83"/>
    </row>
    <row r="345189" spans="16:16" x14ac:dyDescent="0.3">
      <c r="P345189" s="83"/>
    </row>
    <row r="345190" spans="16:16" x14ac:dyDescent="0.3">
      <c r="P345190" s="83"/>
    </row>
    <row r="345191" spans="16:16" x14ac:dyDescent="0.3">
      <c r="P345191" s="83"/>
    </row>
    <row r="345192" spans="16:16" x14ac:dyDescent="0.3">
      <c r="P345192" s="83"/>
    </row>
    <row r="345193" spans="16:16" x14ac:dyDescent="0.3">
      <c r="P345193" s="83"/>
    </row>
    <row r="345194" spans="16:16" x14ac:dyDescent="0.3">
      <c r="P345194" s="83"/>
    </row>
    <row r="345195" spans="16:16" x14ac:dyDescent="0.3">
      <c r="P345195" s="83"/>
    </row>
    <row r="345196" spans="16:16" x14ac:dyDescent="0.3">
      <c r="P345196" s="83"/>
    </row>
    <row r="345197" spans="16:16" x14ac:dyDescent="0.3">
      <c r="P345197" s="83"/>
    </row>
    <row r="345198" spans="16:16" x14ac:dyDescent="0.3">
      <c r="P345198" s="83"/>
    </row>
    <row r="345199" spans="16:16" x14ac:dyDescent="0.3">
      <c r="P345199" s="83"/>
    </row>
    <row r="345200" spans="16:16" x14ac:dyDescent="0.3">
      <c r="P345200" s="83"/>
    </row>
    <row r="345201" spans="16:16" x14ac:dyDescent="0.3">
      <c r="P345201" s="83"/>
    </row>
    <row r="345202" spans="16:16" x14ac:dyDescent="0.3">
      <c r="P345202" s="83"/>
    </row>
    <row r="345203" spans="16:16" x14ac:dyDescent="0.3">
      <c r="P345203" s="83"/>
    </row>
    <row r="345204" spans="16:16" x14ac:dyDescent="0.3">
      <c r="P345204" s="83"/>
    </row>
    <row r="345205" spans="16:16" x14ac:dyDescent="0.3">
      <c r="P345205" s="83"/>
    </row>
    <row r="345206" spans="16:16" x14ac:dyDescent="0.3">
      <c r="P345206" s="83"/>
    </row>
    <row r="345207" spans="16:16" x14ac:dyDescent="0.3">
      <c r="P345207" s="83"/>
    </row>
    <row r="345208" spans="16:16" x14ac:dyDescent="0.3">
      <c r="P345208" s="83"/>
    </row>
    <row r="345209" spans="16:16" x14ac:dyDescent="0.3">
      <c r="P345209" s="83"/>
    </row>
    <row r="345210" spans="16:16" x14ac:dyDescent="0.3">
      <c r="P345210" s="83"/>
    </row>
    <row r="345211" spans="16:16" x14ac:dyDescent="0.3">
      <c r="P345211" s="83"/>
    </row>
    <row r="345212" spans="16:16" x14ac:dyDescent="0.3">
      <c r="P345212" s="83"/>
    </row>
    <row r="345213" spans="16:16" x14ac:dyDescent="0.3">
      <c r="P345213" s="83"/>
    </row>
    <row r="345214" spans="16:16" x14ac:dyDescent="0.3">
      <c r="P345214" s="83"/>
    </row>
    <row r="345215" spans="16:16" x14ac:dyDescent="0.3">
      <c r="P345215" s="83"/>
    </row>
    <row r="345216" spans="16:16" x14ac:dyDescent="0.3">
      <c r="P345216" s="83"/>
    </row>
    <row r="345217" spans="16:16" x14ac:dyDescent="0.3">
      <c r="P345217" s="83"/>
    </row>
    <row r="345218" spans="16:16" x14ac:dyDescent="0.3">
      <c r="P345218" s="83"/>
    </row>
    <row r="345219" spans="16:16" x14ac:dyDescent="0.3">
      <c r="P345219" s="83"/>
    </row>
    <row r="345220" spans="16:16" x14ac:dyDescent="0.3">
      <c r="P345220" s="83"/>
    </row>
    <row r="345221" spans="16:16" x14ac:dyDescent="0.3">
      <c r="P345221" s="83"/>
    </row>
    <row r="345222" spans="16:16" x14ac:dyDescent="0.3">
      <c r="P345222" s="83"/>
    </row>
    <row r="345223" spans="16:16" x14ac:dyDescent="0.3">
      <c r="P345223" s="83"/>
    </row>
    <row r="345224" spans="16:16" x14ac:dyDescent="0.3">
      <c r="P345224" s="83"/>
    </row>
    <row r="345225" spans="16:16" x14ac:dyDescent="0.3">
      <c r="P345225" s="83"/>
    </row>
    <row r="345226" spans="16:16" x14ac:dyDescent="0.3">
      <c r="P345226" s="83"/>
    </row>
    <row r="345227" spans="16:16" x14ac:dyDescent="0.3">
      <c r="P345227" s="83"/>
    </row>
    <row r="345228" spans="16:16" x14ac:dyDescent="0.3">
      <c r="P345228" s="83"/>
    </row>
    <row r="345229" spans="16:16" x14ac:dyDescent="0.3">
      <c r="P345229" s="83"/>
    </row>
    <row r="345230" spans="16:16" x14ac:dyDescent="0.3">
      <c r="P345230" s="83"/>
    </row>
    <row r="345231" spans="16:16" x14ac:dyDescent="0.3">
      <c r="P345231" s="83"/>
    </row>
    <row r="345232" spans="16:16" x14ac:dyDescent="0.3">
      <c r="P345232" s="83"/>
    </row>
    <row r="345233" spans="16:16" x14ac:dyDescent="0.3">
      <c r="P345233" s="83"/>
    </row>
    <row r="345234" spans="16:16" x14ac:dyDescent="0.3">
      <c r="P345234" s="83"/>
    </row>
    <row r="345235" spans="16:16" x14ac:dyDescent="0.3">
      <c r="P345235" s="83"/>
    </row>
    <row r="345236" spans="16:16" x14ac:dyDescent="0.3">
      <c r="P345236" s="83"/>
    </row>
    <row r="345237" spans="16:16" x14ac:dyDescent="0.3">
      <c r="P345237" s="83"/>
    </row>
    <row r="345238" spans="16:16" x14ac:dyDescent="0.3">
      <c r="P345238" s="83"/>
    </row>
    <row r="345239" spans="16:16" x14ac:dyDescent="0.3">
      <c r="P345239" s="83"/>
    </row>
    <row r="345240" spans="16:16" x14ac:dyDescent="0.3">
      <c r="P345240" s="83"/>
    </row>
    <row r="345241" spans="16:16" x14ac:dyDescent="0.3">
      <c r="P345241" s="83"/>
    </row>
    <row r="345242" spans="16:16" x14ac:dyDescent="0.3">
      <c r="P345242" s="83"/>
    </row>
    <row r="345243" spans="16:16" x14ac:dyDescent="0.3">
      <c r="P345243" s="83"/>
    </row>
    <row r="345244" spans="16:16" x14ac:dyDescent="0.3">
      <c r="P345244" s="83"/>
    </row>
    <row r="345245" spans="16:16" x14ac:dyDescent="0.3">
      <c r="P345245" s="83"/>
    </row>
    <row r="345246" spans="16:16" x14ac:dyDescent="0.3">
      <c r="P345246" s="83"/>
    </row>
    <row r="345247" spans="16:16" x14ac:dyDescent="0.3">
      <c r="P345247" s="83"/>
    </row>
    <row r="345248" spans="16:16" x14ac:dyDescent="0.3">
      <c r="P345248" s="83"/>
    </row>
    <row r="345249" spans="16:16" x14ac:dyDescent="0.3">
      <c r="P345249" s="83"/>
    </row>
    <row r="345250" spans="16:16" x14ac:dyDescent="0.3">
      <c r="P345250" s="83"/>
    </row>
    <row r="345251" spans="16:16" x14ac:dyDescent="0.3">
      <c r="P345251" s="83"/>
    </row>
    <row r="345252" spans="16:16" x14ac:dyDescent="0.3">
      <c r="P345252" s="83"/>
    </row>
    <row r="345253" spans="16:16" x14ac:dyDescent="0.3">
      <c r="P345253" s="83"/>
    </row>
    <row r="345254" spans="16:16" x14ac:dyDescent="0.3">
      <c r="P345254" s="83"/>
    </row>
    <row r="345255" spans="16:16" x14ac:dyDescent="0.3">
      <c r="P345255" s="83"/>
    </row>
    <row r="345256" spans="16:16" x14ac:dyDescent="0.3">
      <c r="P345256" s="83"/>
    </row>
    <row r="345257" spans="16:16" x14ac:dyDescent="0.3">
      <c r="P345257" s="83"/>
    </row>
    <row r="345258" spans="16:16" x14ac:dyDescent="0.3">
      <c r="P345258" s="83"/>
    </row>
    <row r="345259" spans="16:16" x14ac:dyDescent="0.3">
      <c r="P345259" s="83"/>
    </row>
    <row r="345260" spans="16:16" x14ac:dyDescent="0.3">
      <c r="P345260" s="83"/>
    </row>
    <row r="345261" spans="16:16" x14ac:dyDescent="0.3">
      <c r="P345261" s="83"/>
    </row>
    <row r="345262" spans="16:16" x14ac:dyDescent="0.3">
      <c r="P345262" s="83"/>
    </row>
    <row r="345263" spans="16:16" x14ac:dyDescent="0.3">
      <c r="P345263" s="83"/>
    </row>
    <row r="345264" spans="16:16" x14ac:dyDescent="0.3">
      <c r="P345264" s="83"/>
    </row>
    <row r="345265" spans="16:16" x14ac:dyDescent="0.3">
      <c r="P345265" s="83"/>
    </row>
    <row r="345266" spans="16:16" x14ac:dyDescent="0.3">
      <c r="P345266" s="83"/>
    </row>
    <row r="345267" spans="16:16" x14ac:dyDescent="0.3">
      <c r="P345267" s="83"/>
    </row>
    <row r="345268" spans="16:16" x14ac:dyDescent="0.3">
      <c r="P345268" s="83"/>
    </row>
    <row r="345269" spans="16:16" x14ac:dyDescent="0.3">
      <c r="P345269" s="83"/>
    </row>
    <row r="345270" spans="16:16" x14ac:dyDescent="0.3">
      <c r="P345270" s="83"/>
    </row>
    <row r="345271" spans="16:16" x14ac:dyDescent="0.3">
      <c r="P345271" s="83"/>
    </row>
    <row r="345272" spans="16:16" x14ac:dyDescent="0.3">
      <c r="P345272" s="83"/>
    </row>
    <row r="345273" spans="16:16" x14ac:dyDescent="0.3">
      <c r="P345273" s="83"/>
    </row>
    <row r="345274" spans="16:16" x14ac:dyDescent="0.3">
      <c r="P345274" s="83"/>
    </row>
    <row r="345275" spans="16:16" x14ac:dyDescent="0.3">
      <c r="P345275" s="83"/>
    </row>
    <row r="345276" spans="16:16" x14ac:dyDescent="0.3">
      <c r="P345276" s="83"/>
    </row>
    <row r="345277" spans="16:16" x14ac:dyDescent="0.3">
      <c r="P345277" s="83"/>
    </row>
    <row r="345278" spans="16:16" x14ac:dyDescent="0.3">
      <c r="P345278" s="83"/>
    </row>
    <row r="345279" spans="16:16" x14ac:dyDescent="0.3">
      <c r="P345279" s="83"/>
    </row>
    <row r="345280" spans="16:16" x14ac:dyDescent="0.3">
      <c r="P345280" s="83"/>
    </row>
    <row r="345281" spans="16:16" x14ac:dyDescent="0.3">
      <c r="P345281" s="83"/>
    </row>
    <row r="345282" spans="16:16" x14ac:dyDescent="0.3">
      <c r="P345282" s="83"/>
    </row>
    <row r="345283" spans="16:16" x14ac:dyDescent="0.3">
      <c r="P345283" s="83"/>
    </row>
    <row r="345284" spans="16:16" x14ac:dyDescent="0.3">
      <c r="P345284" s="83"/>
    </row>
    <row r="345285" spans="16:16" x14ac:dyDescent="0.3">
      <c r="P345285" s="83"/>
    </row>
    <row r="345286" spans="16:16" x14ac:dyDescent="0.3">
      <c r="P345286" s="83"/>
    </row>
    <row r="345287" spans="16:16" x14ac:dyDescent="0.3">
      <c r="P345287" s="83"/>
    </row>
    <row r="345288" spans="16:16" x14ac:dyDescent="0.3">
      <c r="P345288" s="83"/>
    </row>
    <row r="345289" spans="16:16" x14ac:dyDescent="0.3">
      <c r="P345289" s="83"/>
    </row>
    <row r="345290" spans="16:16" x14ac:dyDescent="0.3">
      <c r="P345290" s="83"/>
    </row>
    <row r="345291" spans="16:16" x14ac:dyDescent="0.3">
      <c r="P345291" s="83"/>
    </row>
    <row r="345292" spans="16:16" x14ac:dyDescent="0.3">
      <c r="P345292" s="83"/>
    </row>
    <row r="345293" spans="16:16" x14ac:dyDescent="0.3">
      <c r="P345293" s="83"/>
    </row>
    <row r="345294" spans="16:16" x14ac:dyDescent="0.3">
      <c r="P345294" s="83"/>
    </row>
    <row r="345295" spans="16:16" x14ac:dyDescent="0.3">
      <c r="P345295" s="83"/>
    </row>
    <row r="345296" spans="16:16" x14ac:dyDescent="0.3">
      <c r="P345296" s="83"/>
    </row>
    <row r="345297" spans="16:16" x14ac:dyDescent="0.3">
      <c r="P345297" s="83"/>
    </row>
    <row r="345298" spans="16:16" x14ac:dyDescent="0.3">
      <c r="P345298" s="83"/>
    </row>
    <row r="345299" spans="16:16" x14ac:dyDescent="0.3">
      <c r="P345299" s="83"/>
    </row>
    <row r="345300" spans="16:16" x14ac:dyDescent="0.3">
      <c r="P345300" s="83"/>
    </row>
    <row r="345301" spans="16:16" x14ac:dyDescent="0.3">
      <c r="P345301" s="83"/>
    </row>
    <row r="345302" spans="16:16" x14ac:dyDescent="0.3">
      <c r="P345302" s="83"/>
    </row>
    <row r="345303" spans="16:16" x14ac:dyDescent="0.3">
      <c r="P345303" s="83"/>
    </row>
    <row r="345304" spans="16:16" x14ac:dyDescent="0.3">
      <c r="P345304" s="83"/>
    </row>
    <row r="345305" spans="16:16" x14ac:dyDescent="0.3">
      <c r="P345305" s="83"/>
    </row>
    <row r="345306" spans="16:16" x14ac:dyDescent="0.3">
      <c r="P345306" s="83"/>
    </row>
    <row r="345307" spans="16:16" x14ac:dyDescent="0.3">
      <c r="P345307" s="83"/>
    </row>
    <row r="345308" spans="16:16" x14ac:dyDescent="0.3">
      <c r="P345308" s="83"/>
    </row>
    <row r="345309" spans="16:16" x14ac:dyDescent="0.3">
      <c r="P345309" s="83"/>
    </row>
    <row r="345310" spans="16:16" x14ac:dyDescent="0.3">
      <c r="P345310" s="83"/>
    </row>
    <row r="345311" spans="16:16" x14ac:dyDescent="0.3">
      <c r="P345311" s="83"/>
    </row>
    <row r="345312" spans="16:16" x14ac:dyDescent="0.3">
      <c r="P345312" s="83"/>
    </row>
    <row r="345313" spans="16:16" x14ac:dyDescent="0.3">
      <c r="P345313" s="83"/>
    </row>
    <row r="345314" spans="16:16" x14ac:dyDescent="0.3">
      <c r="P345314" s="83"/>
    </row>
    <row r="345315" spans="16:16" x14ac:dyDescent="0.3">
      <c r="P345315" s="83"/>
    </row>
    <row r="345316" spans="16:16" x14ac:dyDescent="0.3">
      <c r="P345316" s="83"/>
    </row>
    <row r="345317" spans="16:16" x14ac:dyDescent="0.3">
      <c r="P345317" s="83"/>
    </row>
    <row r="345318" spans="16:16" x14ac:dyDescent="0.3">
      <c r="P345318" s="83"/>
    </row>
    <row r="345319" spans="16:16" x14ac:dyDescent="0.3">
      <c r="P345319" s="83"/>
    </row>
    <row r="345320" spans="16:16" x14ac:dyDescent="0.3">
      <c r="P345320" s="83"/>
    </row>
    <row r="345321" spans="16:16" x14ac:dyDescent="0.3">
      <c r="P345321" s="83"/>
    </row>
    <row r="345322" spans="16:16" x14ac:dyDescent="0.3">
      <c r="P345322" s="83"/>
    </row>
    <row r="345323" spans="16:16" x14ac:dyDescent="0.3">
      <c r="P345323" s="83"/>
    </row>
    <row r="345324" spans="16:16" x14ac:dyDescent="0.3">
      <c r="P345324" s="83"/>
    </row>
    <row r="345325" spans="16:16" x14ac:dyDescent="0.3">
      <c r="P345325" s="83"/>
    </row>
    <row r="345326" spans="16:16" x14ac:dyDescent="0.3">
      <c r="P345326" s="83"/>
    </row>
    <row r="345327" spans="16:16" x14ac:dyDescent="0.3">
      <c r="P345327" s="83"/>
    </row>
    <row r="345328" spans="16:16" x14ac:dyDescent="0.3">
      <c r="P345328" s="83"/>
    </row>
    <row r="345329" spans="16:16" x14ac:dyDescent="0.3">
      <c r="P345329" s="83"/>
    </row>
    <row r="345330" spans="16:16" x14ac:dyDescent="0.3">
      <c r="P345330" s="83"/>
    </row>
    <row r="345331" spans="16:16" x14ac:dyDescent="0.3">
      <c r="P345331" s="83"/>
    </row>
    <row r="345332" spans="16:16" x14ac:dyDescent="0.3">
      <c r="P345332" s="83"/>
    </row>
    <row r="345333" spans="16:16" x14ac:dyDescent="0.3">
      <c r="P345333" s="83"/>
    </row>
    <row r="345334" spans="16:16" x14ac:dyDescent="0.3">
      <c r="P345334" s="83"/>
    </row>
    <row r="345335" spans="16:16" x14ac:dyDescent="0.3">
      <c r="P345335" s="83"/>
    </row>
    <row r="345336" spans="16:16" x14ac:dyDescent="0.3">
      <c r="P345336" s="83"/>
    </row>
    <row r="345337" spans="16:16" x14ac:dyDescent="0.3">
      <c r="P345337" s="83"/>
    </row>
    <row r="345338" spans="16:16" x14ac:dyDescent="0.3">
      <c r="P345338" s="83"/>
    </row>
    <row r="345339" spans="16:16" x14ac:dyDescent="0.3">
      <c r="P345339" s="83"/>
    </row>
    <row r="345340" spans="16:16" x14ac:dyDescent="0.3">
      <c r="P345340" s="83"/>
    </row>
    <row r="345341" spans="16:16" x14ac:dyDescent="0.3">
      <c r="P345341" s="83"/>
    </row>
    <row r="345342" spans="16:16" x14ac:dyDescent="0.3">
      <c r="P345342" s="83"/>
    </row>
    <row r="345343" spans="16:16" x14ac:dyDescent="0.3">
      <c r="P345343" s="83"/>
    </row>
    <row r="345344" spans="16:16" x14ac:dyDescent="0.3">
      <c r="P345344" s="83"/>
    </row>
    <row r="345345" spans="16:16" x14ac:dyDescent="0.3">
      <c r="P345345" s="83"/>
    </row>
    <row r="345346" spans="16:16" x14ac:dyDescent="0.3">
      <c r="P345346" s="83"/>
    </row>
    <row r="345347" spans="16:16" x14ac:dyDescent="0.3">
      <c r="P345347" s="83"/>
    </row>
    <row r="345348" spans="16:16" x14ac:dyDescent="0.3">
      <c r="P345348" s="83"/>
    </row>
    <row r="345349" spans="16:16" x14ac:dyDescent="0.3">
      <c r="P345349" s="83"/>
    </row>
    <row r="345350" spans="16:16" x14ac:dyDescent="0.3">
      <c r="P345350" s="83"/>
    </row>
    <row r="345351" spans="16:16" x14ac:dyDescent="0.3">
      <c r="P345351" s="83"/>
    </row>
    <row r="345352" spans="16:16" x14ac:dyDescent="0.3">
      <c r="P345352" s="83"/>
    </row>
    <row r="345353" spans="16:16" x14ac:dyDescent="0.3">
      <c r="P345353" s="83"/>
    </row>
    <row r="345354" spans="16:16" x14ac:dyDescent="0.3">
      <c r="P345354" s="83"/>
    </row>
    <row r="345355" spans="16:16" x14ac:dyDescent="0.3">
      <c r="P345355" s="83"/>
    </row>
    <row r="345356" spans="16:16" x14ac:dyDescent="0.3">
      <c r="P345356" s="83"/>
    </row>
    <row r="345357" spans="16:16" x14ac:dyDescent="0.3">
      <c r="P345357" s="83"/>
    </row>
    <row r="345358" spans="16:16" x14ac:dyDescent="0.3">
      <c r="P345358" s="83"/>
    </row>
    <row r="345359" spans="16:16" x14ac:dyDescent="0.3">
      <c r="P345359" s="83"/>
    </row>
    <row r="345360" spans="16:16" x14ac:dyDescent="0.3">
      <c r="P345360" s="83"/>
    </row>
    <row r="345361" spans="16:16" x14ac:dyDescent="0.3">
      <c r="P345361" s="83"/>
    </row>
    <row r="345362" spans="16:16" x14ac:dyDescent="0.3">
      <c r="P345362" s="83"/>
    </row>
    <row r="345363" spans="16:16" x14ac:dyDescent="0.3">
      <c r="P345363" s="83"/>
    </row>
    <row r="345364" spans="16:16" x14ac:dyDescent="0.3">
      <c r="P345364" s="83"/>
    </row>
    <row r="345365" spans="16:16" x14ac:dyDescent="0.3">
      <c r="P345365" s="83"/>
    </row>
    <row r="345366" spans="16:16" x14ac:dyDescent="0.3">
      <c r="P345366" s="83"/>
    </row>
    <row r="345367" spans="16:16" x14ac:dyDescent="0.3">
      <c r="P345367" s="83"/>
    </row>
    <row r="345368" spans="16:16" x14ac:dyDescent="0.3">
      <c r="P345368" s="83"/>
    </row>
    <row r="345369" spans="16:16" x14ac:dyDescent="0.3">
      <c r="P345369" s="83"/>
    </row>
    <row r="345370" spans="16:16" x14ac:dyDescent="0.3">
      <c r="P345370" s="83"/>
    </row>
    <row r="345371" spans="16:16" x14ac:dyDescent="0.3">
      <c r="P345371" s="83"/>
    </row>
    <row r="345372" spans="16:16" x14ac:dyDescent="0.3">
      <c r="P345372" s="83"/>
    </row>
    <row r="345373" spans="16:16" x14ac:dyDescent="0.3">
      <c r="P345373" s="83"/>
    </row>
    <row r="345374" spans="16:16" x14ac:dyDescent="0.3">
      <c r="P345374" s="83"/>
    </row>
    <row r="345375" spans="16:16" x14ac:dyDescent="0.3">
      <c r="P345375" s="83"/>
    </row>
    <row r="345376" spans="16:16" x14ac:dyDescent="0.3">
      <c r="P345376" s="83"/>
    </row>
    <row r="345377" spans="16:16" x14ac:dyDescent="0.3">
      <c r="P345377" s="83"/>
    </row>
    <row r="345378" spans="16:16" x14ac:dyDescent="0.3">
      <c r="P345378" s="83"/>
    </row>
    <row r="345379" spans="16:16" x14ac:dyDescent="0.3">
      <c r="P345379" s="83"/>
    </row>
    <row r="345380" spans="16:16" x14ac:dyDescent="0.3">
      <c r="P345380" s="83"/>
    </row>
    <row r="345381" spans="16:16" x14ac:dyDescent="0.3">
      <c r="P345381" s="83"/>
    </row>
    <row r="345382" spans="16:16" x14ac:dyDescent="0.3">
      <c r="P345382" s="83"/>
    </row>
    <row r="345383" spans="16:16" x14ac:dyDescent="0.3">
      <c r="P345383" s="83"/>
    </row>
    <row r="345384" spans="16:16" x14ac:dyDescent="0.3">
      <c r="P345384" s="83"/>
    </row>
    <row r="345385" spans="16:16" x14ac:dyDescent="0.3">
      <c r="P345385" s="83"/>
    </row>
    <row r="345386" spans="16:16" x14ac:dyDescent="0.3">
      <c r="P345386" s="83"/>
    </row>
    <row r="345387" spans="16:16" x14ac:dyDescent="0.3">
      <c r="P345387" s="83"/>
    </row>
    <row r="345388" spans="16:16" x14ac:dyDescent="0.3">
      <c r="P345388" s="83"/>
    </row>
    <row r="345389" spans="16:16" x14ac:dyDescent="0.3">
      <c r="P345389" s="83"/>
    </row>
    <row r="345390" spans="16:16" x14ac:dyDescent="0.3">
      <c r="P345390" s="83"/>
    </row>
    <row r="345391" spans="16:16" x14ac:dyDescent="0.3">
      <c r="P345391" s="83"/>
    </row>
    <row r="345392" spans="16:16" x14ac:dyDescent="0.3">
      <c r="P345392" s="83"/>
    </row>
    <row r="345393" spans="16:16" x14ac:dyDescent="0.3">
      <c r="P345393" s="83"/>
    </row>
    <row r="345394" spans="16:16" x14ac:dyDescent="0.3">
      <c r="P345394" s="83"/>
    </row>
    <row r="345395" spans="16:16" x14ac:dyDescent="0.3">
      <c r="P345395" s="83"/>
    </row>
    <row r="345396" spans="16:16" x14ac:dyDescent="0.3">
      <c r="P345396" s="83"/>
    </row>
    <row r="345397" spans="16:16" x14ac:dyDescent="0.3">
      <c r="P345397" s="83"/>
    </row>
    <row r="345398" spans="16:16" x14ac:dyDescent="0.3">
      <c r="P345398" s="83"/>
    </row>
    <row r="345399" spans="16:16" x14ac:dyDescent="0.3">
      <c r="P345399" s="83"/>
    </row>
    <row r="345400" spans="16:16" x14ac:dyDescent="0.3">
      <c r="P345400" s="83"/>
    </row>
    <row r="345401" spans="16:16" x14ac:dyDescent="0.3">
      <c r="P345401" s="83"/>
    </row>
    <row r="345402" spans="16:16" x14ac:dyDescent="0.3">
      <c r="P345402" s="83"/>
    </row>
    <row r="345403" spans="16:16" x14ac:dyDescent="0.3">
      <c r="P345403" s="83"/>
    </row>
    <row r="345404" spans="16:16" x14ac:dyDescent="0.3">
      <c r="P345404" s="83"/>
    </row>
    <row r="345405" spans="16:16" x14ac:dyDescent="0.3">
      <c r="P345405" s="83"/>
    </row>
    <row r="345406" spans="16:16" x14ac:dyDescent="0.3">
      <c r="P345406" s="83"/>
    </row>
    <row r="345407" spans="16:16" x14ac:dyDescent="0.3">
      <c r="P345407" s="83"/>
    </row>
    <row r="345408" spans="16:16" x14ac:dyDescent="0.3">
      <c r="P345408" s="83"/>
    </row>
    <row r="345409" spans="16:16" x14ac:dyDescent="0.3">
      <c r="P345409" s="83"/>
    </row>
    <row r="345410" spans="16:16" x14ac:dyDescent="0.3">
      <c r="P345410" s="83"/>
    </row>
    <row r="345411" spans="16:16" x14ac:dyDescent="0.3">
      <c r="P345411" s="83"/>
    </row>
    <row r="345412" spans="16:16" x14ac:dyDescent="0.3">
      <c r="P345412" s="83"/>
    </row>
    <row r="345413" spans="16:16" x14ac:dyDescent="0.3">
      <c r="P345413" s="83"/>
    </row>
    <row r="345414" spans="16:16" x14ac:dyDescent="0.3">
      <c r="P345414" s="83"/>
    </row>
    <row r="345415" spans="16:16" x14ac:dyDescent="0.3">
      <c r="P345415" s="83"/>
    </row>
    <row r="345416" spans="16:16" x14ac:dyDescent="0.3">
      <c r="P345416" s="83"/>
    </row>
    <row r="345417" spans="16:16" x14ac:dyDescent="0.3">
      <c r="P345417" s="83"/>
    </row>
    <row r="345418" spans="16:16" x14ac:dyDescent="0.3">
      <c r="P345418" s="83"/>
    </row>
    <row r="345419" spans="16:16" x14ac:dyDescent="0.3">
      <c r="P345419" s="83"/>
    </row>
    <row r="345420" spans="16:16" x14ac:dyDescent="0.3">
      <c r="P345420" s="83"/>
    </row>
    <row r="345421" spans="16:16" x14ac:dyDescent="0.3">
      <c r="P345421" s="83"/>
    </row>
    <row r="345422" spans="16:16" x14ac:dyDescent="0.3">
      <c r="P345422" s="83"/>
    </row>
    <row r="345423" spans="16:16" x14ac:dyDescent="0.3">
      <c r="P345423" s="83"/>
    </row>
    <row r="345424" spans="16:16" x14ac:dyDescent="0.3">
      <c r="P345424" s="83"/>
    </row>
    <row r="345425" spans="16:16" x14ac:dyDescent="0.3">
      <c r="P345425" s="83"/>
    </row>
    <row r="345426" spans="16:16" x14ac:dyDescent="0.3">
      <c r="P345426" s="83"/>
    </row>
    <row r="345427" spans="16:16" x14ac:dyDescent="0.3">
      <c r="P345427" s="83"/>
    </row>
    <row r="345428" spans="16:16" x14ac:dyDescent="0.3">
      <c r="P345428" s="83"/>
    </row>
    <row r="345429" spans="16:16" x14ac:dyDescent="0.3">
      <c r="P345429" s="83"/>
    </row>
    <row r="345430" spans="16:16" x14ac:dyDescent="0.3">
      <c r="P345430" s="83"/>
    </row>
    <row r="345431" spans="16:16" x14ac:dyDescent="0.3">
      <c r="P345431" s="83"/>
    </row>
    <row r="345432" spans="16:16" x14ac:dyDescent="0.3">
      <c r="P345432" s="83"/>
    </row>
    <row r="345433" spans="16:16" x14ac:dyDescent="0.3">
      <c r="P345433" s="83"/>
    </row>
    <row r="345434" spans="16:16" x14ac:dyDescent="0.3">
      <c r="P345434" s="83"/>
    </row>
    <row r="345435" spans="16:16" x14ac:dyDescent="0.3">
      <c r="P345435" s="83"/>
    </row>
    <row r="345436" spans="16:16" x14ac:dyDescent="0.3">
      <c r="P345436" s="83"/>
    </row>
    <row r="345437" spans="16:16" x14ac:dyDescent="0.3">
      <c r="P345437" s="83"/>
    </row>
    <row r="345438" spans="16:16" x14ac:dyDescent="0.3">
      <c r="P345438" s="83"/>
    </row>
    <row r="345439" spans="16:16" x14ac:dyDescent="0.3">
      <c r="P345439" s="83"/>
    </row>
    <row r="345440" spans="16:16" x14ac:dyDescent="0.3">
      <c r="P345440" s="83"/>
    </row>
    <row r="345441" spans="16:16" x14ac:dyDescent="0.3">
      <c r="P345441" s="83"/>
    </row>
    <row r="345442" spans="16:16" x14ac:dyDescent="0.3">
      <c r="P345442" s="83"/>
    </row>
    <row r="345443" spans="16:16" x14ac:dyDescent="0.3">
      <c r="P345443" s="83"/>
    </row>
    <row r="345444" spans="16:16" x14ac:dyDescent="0.3">
      <c r="P345444" s="83"/>
    </row>
    <row r="345445" spans="16:16" x14ac:dyDescent="0.3">
      <c r="P345445" s="83"/>
    </row>
    <row r="345446" spans="16:16" x14ac:dyDescent="0.3">
      <c r="P345446" s="83"/>
    </row>
    <row r="345447" spans="16:16" x14ac:dyDescent="0.3">
      <c r="P345447" s="83"/>
    </row>
    <row r="345448" spans="16:16" x14ac:dyDescent="0.3">
      <c r="P345448" s="83"/>
    </row>
    <row r="345449" spans="16:16" x14ac:dyDescent="0.3">
      <c r="P345449" s="83"/>
    </row>
    <row r="345450" spans="16:16" x14ac:dyDescent="0.3">
      <c r="P345450" s="83"/>
    </row>
    <row r="345451" spans="16:16" x14ac:dyDescent="0.3">
      <c r="P345451" s="83"/>
    </row>
    <row r="345452" spans="16:16" x14ac:dyDescent="0.3">
      <c r="P345452" s="83"/>
    </row>
    <row r="345453" spans="16:16" x14ac:dyDescent="0.3">
      <c r="P345453" s="83"/>
    </row>
    <row r="345454" spans="16:16" x14ac:dyDescent="0.3">
      <c r="P345454" s="83"/>
    </row>
    <row r="345455" spans="16:16" x14ac:dyDescent="0.3">
      <c r="P345455" s="83"/>
    </row>
    <row r="345456" spans="16:16" x14ac:dyDescent="0.3">
      <c r="P345456" s="83"/>
    </row>
    <row r="345457" spans="16:16" x14ac:dyDescent="0.3">
      <c r="P345457" s="83"/>
    </row>
    <row r="345458" spans="16:16" x14ac:dyDescent="0.3">
      <c r="P345458" s="83"/>
    </row>
    <row r="345459" spans="16:16" x14ac:dyDescent="0.3">
      <c r="P345459" s="83"/>
    </row>
    <row r="345460" spans="16:16" x14ac:dyDescent="0.3">
      <c r="P345460" s="83"/>
    </row>
    <row r="345461" spans="16:16" x14ac:dyDescent="0.3">
      <c r="P345461" s="83"/>
    </row>
    <row r="345462" spans="16:16" x14ac:dyDescent="0.3">
      <c r="P345462" s="83"/>
    </row>
    <row r="345463" spans="16:16" x14ac:dyDescent="0.3">
      <c r="P345463" s="83"/>
    </row>
    <row r="345464" spans="16:16" x14ac:dyDescent="0.3">
      <c r="P345464" s="83"/>
    </row>
    <row r="345465" spans="16:16" x14ac:dyDescent="0.3">
      <c r="P345465" s="83"/>
    </row>
    <row r="345466" spans="16:16" x14ac:dyDescent="0.3">
      <c r="P345466" s="83"/>
    </row>
    <row r="345467" spans="16:16" x14ac:dyDescent="0.3">
      <c r="P345467" s="83"/>
    </row>
    <row r="345468" spans="16:16" x14ac:dyDescent="0.3">
      <c r="P345468" s="83"/>
    </row>
    <row r="345469" spans="16:16" x14ac:dyDescent="0.3">
      <c r="P345469" s="83"/>
    </row>
    <row r="345470" spans="16:16" x14ac:dyDescent="0.3">
      <c r="P345470" s="83"/>
    </row>
    <row r="345471" spans="16:16" x14ac:dyDescent="0.3">
      <c r="P345471" s="83"/>
    </row>
    <row r="345472" spans="16:16" x14ac:dyDescent="0.3">
      <c r="P345472" s="83"/>
    </row>
    <row r="345473" spans="16:16" x14ac:dyDescent="0.3">
      <c r="P345473" s="83"/>
    </row>
    <row r="345474" spans="16:16" x14ac:dyDescent="0.3">
      <c r="P345474" s="83"/>
    </row>
    <row r="345475" spans="16:16" x14ac:dyDescent="0.3">
      <c r="P345475" s="83"/>
    </row>
    <row r="345476" spans="16:16" x14ac:dyDescent="0.3">
      <c r="P345476" s="83"/>
    </row>
    <row r="345477" spans="16:16" x14ac:dyDescent="0.3">
      <c r="P345477" s="83"/>
    </row>
    <row r="345478" spans="16:16" x14ac:dyDescent="0.3">
      <c r="P345478" s="83"/>
    </row>
    <row r="345479" spans="16:16" x14ac:dyDescent="0.3">
      <c r="P345479" s="83"/>
    </row>
    <row r="345480" spans="16:16" x14ac:dyDescent="0.3">
      <c r="P345480" s="83"/>
    </row>
    <row r="345481" spans="16:16" x14ac:dyDescent="0.3">
      <c r="P345481" s="83"/>
    </row>
    <row r="345482" spans="16:16" x14ac:dyDescent="0.3">
      <c r="P345482" s="83"/>
    </row>
    <row r="345483" spans="16:16" x14ac:dyDescent="0.3">
      <c r="P345483" s="83"/>
    </row>
    <row r="345484" spans="16:16" x14ac:dyDescent="0.3">
      <c r="P345484" s="83"/>
    </row>
    <row r="345485" spans="16:16" x14ac:dyDescent="0.3">
      <c r="P345485" s="83"/>
    </row>
    <row r="345486" spans="16:16" x14ac:dyDescent="0.3">
      <c r="P345486" s="83"/>
    </row>
    <row r="345487" spans="16:16" x14ac:dyDescent="0.3">
      <c r="P345487" s="83"/>
    </row>
    <row r="345488" spans="16:16" x14ac:dyDescent="0.3">
      <c r="P345488" s="83"/>
    </row>
    <row r="345489" spans="16:16" x14ac:dyDescent="0.3">
      <c r="P345489" s="83"/>
    </row>
    <row r="345490" spans="16:16" x14ac:dyDescent="0.3">
      <c r="P345490" s="83"/>
    </row>
    <row r="345491" spans="16:16" x14ac:dyDescent="0.3">
      <c r="P345491" s="83"/>
    </row>
    <row r="345492" spans="16:16" x14ac:dyDescent="0.3">
      <c r="P345492" s="83"/>
    </row>
    <row r="345493" spans="16:16" x14ac:dyDescent="0.3">
      <c r="P345493" s="83"/>
    </row>
    <row r="345494" spans="16:16" x14ac:dyDescent="0.3">
      <c r="P345494" s="83"/>
    </row>
    <row r="345495" spans="16:16" x14ac:dyDescent="0.3">
      <c r="P345495" s="83"/>
    </row>
    <row r="345496" spans="16:16" x14ac:dyDescent="0.3">
      <c r="P345496" s="83"/>
    </row>
    <row r="345497" spans="16:16" x14ac:dyDescent="0.3">
      <c r="P345497" s="83"/>
    </row>
    <row r="345498" spans="16:16" x14ac:dyDescent="0.3">
      <c r="P345498" s="83"/>
    </row>
    <row r="345499" spans="16:16" x14ac:dyDescent="0.3">
      <c r="P345499" s="83"/>
    </row>
    <row r="345500" spans="16:16" x14ac:dyDescent="0.3">
      <c r="P345500" s="83"/>
    </row>
    <row r="345501" spans="16:16" x14ac:dyDescent="0.3">
      <c r="P345501" s="83"/>
    </row>
    <row r="345502" spans="16:16" x14ac:dyDescent="0.3">
      <c r="P345502" s="83"/>
    </row>
    <row r="345503" spans="16:16" x14ac:dyDescent="0.3">
      <c r="P345503" s="83"/>
    </row>
    <row r="345504" spans="16:16" x14ac:dyDescent="0.3">
      <c r="P345504" s="83"/>
    </row>
    <row r="345505" spans="16:16" x14ac:dyDescent="0.3">
      <c r="P345505" s="83"/>
    </row>
    <row r="345506" spans="16:16" x14ac:dyDescent="0.3">
      <c r="P345506" s="83"/>
    </row>
    <row r="345507" spans="16:16" x14ac:dyDescent="0.3">
      <c r="P345507" s="83"/>
    </row>
    <row r="345508" spans="16:16" x14ac:dyDescent="0.3">
      <c r="P345508" s="83"/>
    </row>
    <row r="345509" spans="16:16" x14ac:dyDescent="0.3">
      <c r="P345509" s="83"/>
    </row>
    <row r="345510" spans="16:16" x14ac:dyDescent="0.3">
      <c r="P345510" s="83"/>
    </row>
    <row r="345511" spans="16:16" x14ac:dyDescent="0.3">
      <c r="P345511" s="83"/>
    </row>
    <row r="345512" spans="16:16" x14ac:dyDescent="0.3">
      <c r="P345512" s="83"/>
    </row>
    <row r="345513" spans="16:16" x14ac:dyDescent="0.3">
      <c r="P345513" s="83"/>
    </row>
    <row r="345514" spans="16:16" x14ac:dyDescent="0.3">
      <c r="P345514" s="83"/>
    </row>
    <row r="345515" spans="16:16" x14ac:dyDescent="0.3">
      <c r="P345515" s="83"/>
    </row>
    <row r="345516" spans="16:16" x14ac:dyDescent="0.3">
      <c r="P345516" s="83"/>
    </row>
    <row r="345517" spans="16:16" x14ac:dyDescent="0.3">
      <c r="P345517" s="83"/>
    </row>
    <row r="345518" spans="16:16" x14ac:dyDescent="0.3">
      <c r="P345518" s="83"/>
    </row>
    <row r="345519" spans="16:16" x14ac:dyDescent="0.3">
      <c r="P345519" s="83"/>
    </row>
    <row r="345520" spans="16:16" x14ac:dyDescent="0.3">
      <c r="P345520" s="83"/>
    </row>
    <row r="345521" spans="16:16" x14ac:dyDescent="0.3">
      <c r="P345521" s="83"/>
    </row>
    <row r="345522" spans="16:16" x14ac:dyDescent="0.3">
      <c r="P345522" s="83"/>
    </row>
    <row r="345523" spans="16:16" x14ac:dyDescent="0.3">
      <c r="P345523" s="83"/>
    </row>
    <row r="345524" spans="16:16" x14ac:dyDescent="0.3">
      <c r="P345524" s="83"/>
    </row>
    <row r="345525" spans="16:16" x14ac:dyDescent="0.3">
      <c r="P345525" s="83"/>
    </row>
    <row r="345526" spans="16:16" x14ac:dyDescent="0.3">
      <c r="P345526" s="83"/>
    </row>
    <row r="345527" spans="16:16" x14ac:dyDescent="0.3">
      <c r="P345527" s="83"/>
    </row>
    <row r="345528" spans="16:16" x14ac:dyDescent="0.3">
      <c r="P345528" s="83"/>
    </row>
    <row r="345529" spans="16:16" x14ac:dyDescent="0.3">
      <c r="P345529" s="83"/>
    </row>
    <row r="345530" spans="16:16" x14ac:dyDescent="0.3">
      <c r="P345530" s="83"/>
    </row>
    <row r="345531" spans="16:16" x14ac:dyDescent="0.3">
      <c r="P345531" s="83"/>
    </row>
    <row r="345532" spans="16:16" x14ac:dyDescent="0.3">
      <c r="P345532" s="83"/>
    </row>
    <row r="345533" spans="16:16" x14ac:dyDescent="0.3">
      <c r="P345533" s="83"/>
    </row>
    <row r="345534" spans="16:16" x14ac:dyDescent="0.3">
      <c r="P345534" s="83"/>
    </row>
    <row r="345535" spans="16:16" x14ac:dyDescent="0.3">
      <c r="P345535" s="83"/>
    </row>
    <row r="345536" spans="16:16" x14ac:dyDescent="0.3">
      <c r="P345536" s="83"/>
    </row>
    <row r="345537" spans="16:16" x14ac:dyDescent="0.3">
      <c r="P345537" s="83"/>
    </row>
    <row r="345538" spans="16:16" x14ac:dyDescent="0.3">
      <c r="P345538" s="83"/>
    </row>
    <row r="345539" spans="16:16" x14ac:dyDescent="0.3">
      <c r="P345539" s="83"/>
    </row>
    <row r="345540" spans="16:16" x14ac:dyDescent="0.3">
      <c r="P345540" s="83"/>
    </row>
    <row r="345541" spans="16:16" x14ac:dyDescent="0.3">
      <c r="P345541" s="83"/>
    </row>
    <row r="345542" spans="16:16" x14ac:dyDescent="0.3">
      <c r="P345542" s="83"/>
    </row>
    <row r="345543" spans="16:16" x14ac:dyDescent="0.3">
      <c r="P345543" s="83"/>
    </row>
    <row r="345544" spans="16:16" x14ac:dyDescent="0.3">
      <c r="P345544" s="83"/>
    </row>
    <row r="345545" spans="16:16" x14ac:dyDescent="0.3">
      <c r="P345545" s="83"/>
    </row>
    <row r="345546" spans="16:16" x14ac:dyDescent="0.3">
      <c r="P345546" s="83"/>
    </row>
    <row r="345547" spans="16:16" x14ac:dyDescent="0.3">
      <c r="P345547" s="83"/>
    </row>
    <row r="345548" spans="16:16" x14ac:dyDescent="0.3">
      <c r="P345548" s="83"/>
    </row>
    <row r="345549" spans="16:16" x14ac:dyDescent="0.3">
      <c r="P345549" s="83"/>
    </row>
    <row r="345550" spans="16:16" x14ac:dyDescent="0.3">
      <c r="P345550" s="83"/>
    </row>
    <row r="345551" spans="16:16" x14ac:dyDescent="0.3">
      <c r="P345551" s="83"/>
    </row>
    <row r="345552" spans="16:16" x14ac:dyDescent="0.3">
      <c r="P345552" s="83"/>
    </row>
    <row r="345553" spans="16:16" x14ac:dyDescent="0.3">
      <c r="P345553" s="83"/>
    </row>
    <row r="345554" spans="16:16" x14ac:dyDescent="0.3">
      <c r="P345554" s="83"/>
    </row>
    <row r="345555" spans="16:16" x14ac:dyDescent="0.3">
      <c r="P345555" s="83"/>
    </row>
    <row r="345556" spans="16:16" x14ac:dyDescent="0.3">
      <c r="P345556" s="83"/>
    </row>
    <row r="345557" spans="16:16" x14ac:dyDescent="0.3">
      <c r="P345557" s="83"/>
    </row>
    <row r="345558" spans="16:16" x14ac:dyDescent="0.3">
      <c r="P345558" s="83"/>
    </row>
    <row r="345559" spans="16:16" x14ac:dyDescent="0.3">
      <c r="P345559" s="83"/>
    </row>
    <row r="345560" spans="16:16" x14ac:dyDescent="0.3">
      <c r="P345560" s="83"/>
    </row>
    <row r="345561" spans="16:16" x14ac:dyDescent="0.3">
      <c r="P345561" s="83"/>
    </row>
    <row r="345562" spans="16:16" x14ac:dyDescent="0.3">
      <c r="P345562" s="83"/>
    </row>
    <row r="345563" spans="16:16" x14ac:dyDescent="0.3">
      <c r="P345563" s="83"/>
    </row>
    <row r="345564" spans="16:16" x14ac:dyDescent="0.3">
      <c r="P345564" s="83"/>
    </row>
    <row r="345565" spans="16:16" x14ac:dyDescent="0.3">
      <c r="P345565" s="83"/>
    </row>
    <row r="345566" spans="16:16" x14ac:dyDescent="0.3">
      <c r="P345566" s="83"/>
    </row>
    <row r="345567" spans="16:16" x14ac:dyDescent="0.3">
      <c r="P345567" s="83"/>
    </row>
    <row r="345568" spans="16:16" x14ac:dyDescent="0.3">
      <c r="P345568" s="83"/>
    </row>
    <row r="345569" spans="16:16" x14ac:dyDescent="0.3">
      <c r="P345569" s="83"/>
    </row>
    <row r="345570" spans="16:16" x14ac:dyDescent="0.3">
      <c r="P345570" s="83"/>
    </row>
    <row r="345571" spans="16:16" x14ac:dyDescent="0.3">
      <c r="P345571" s="83"/>
    </row>
    <row r="345572" spans="16:16" x14ac:dyDescent="0.3">
      <c r="P345572" s="83"/>
    </row>
    <row r="345573" spans="16:16" x14ac:dyDescent="0.3">
      <c r="P345573" s="83"/>
    </row>
    <row r="345574" spans="16:16" x14ac:dyDescent="0.3">
      <c r="P345574" s="83"/>
    </row>
    <row r="345575" spans="16:16" x14ac:dyDescent="0.3">
      <c r="P345575" s="83"/>
    </row>
    <row r="345576" spans="16:16" x14ac:dyDescent="0.3">
      <c r="P345576" s="83"/>
    </row>
    <row r="345577" spans="16:16" x14ac:dyDescent="0.3">
      <c r="P345577" s="83"/>
    </row>
    <row r="345578" spans="16:16" x14ac:dyDescent="0.3">
      <c r="P345578" s="83"/>
    </row>
    <row r="345579" spans="16:16" x14ac:dyDescent="0.3">
      <c r="P345579" s="83"/>
    </row>
    <row r="345580" spans="16:16" x14ac:dyDescent="0.3">
      <c r="P345580" s="83"/>
    </row>
    <row r="345581" spans="16:16" x14ac:dyDescent="0.3">
      <c r="P345581" s="83"/>
    </row>
    <row r="345582" spans="16:16" x14ac:dyDescent="0.3">
      <c r="P345582" s="83"/>
    </row>
    <row r="345583" spans="16:16" x14ac:dyDescent="0.3">
      <c r="P345583" s="83"/>
    </row>
    <row r="345584" spans="16:16" x14ac:dyDescent="0.3">
      <c r="P345584" s="83"/>
    </row>
    <row r="345585" spans="16:16" x14ac:dyDescent="0.3">
      <c r="P345585" s="83"/>
    </row>
    <row r="345586" spans="16:16" x14ac:dyDescent="0.3">
      <c r="P345586" s="83"/>
    </row>
    <row r="345587" spans="16:16" x14ac:dyDescent="0.3">
      <c r="P345587" s="83"/>
    </row>
    <row r="345588" spans="16:16" x14ac:dyDescent="0.3">
      <c r="P345588" s="83"/>
    </row>
    <row r="345589" spans="16:16" x14ac:dyDescent="0.3">
      <c r="P345589" s="83"/>
    </row>
    <row r="345590" spans="16:16" x14ac:dyDescent="0.3">
      <c r="P345590" s="83"/>
    </row>
    <row r="345591" spans="16:16" x14ac:dyDescent="0.3">
      <c r="P345591" s="83"/>
    </row>
    <row r="345592" spans="16:16" x14ac:dyDescent="0.3">
      <c r="P345592" s="83"/>
    </row>
    <row r="345593" spans="16:16" x14ac:dyDescent="0.3">
      <c r="P345593" s="83"/>
    </row>
    <row r="345594" spans="16:16" x14ac:dyDescent="0.3">
      <c r="P345594" s="83"/>
    </row>
    <row r="345595" spans="16:16" x14ac:dyDescent="0.3">
      <c r="P345595" s="83"/>
    </row>
    <row r="345596" spans="16:16" x14ac:dyDescent="0.3">
      <c r="P345596" s="83"/>
    </row>
    <row r="345597" spans="16:16" x14ac:dyDescent="0.3">
      <c r="P345597" s="83"/>
    </row>
    <row r="345598" spans="16:16" x14ac:dyDescent="0.3">
      <c r="P345598" s="83"/>
    </row>
    <row r="345599" spans="16:16" x14ac:dyDescent="0.3">
      <c r="P345599" s="83"/>
    </row>
    <row r="345600" spans="16:16" x14ac:dyDescent="0.3">
      <c r="P345600" s="83"/>
    </row>
    <row r="345601" spans="16:16" x14ac:dyDescent="0.3">
      <c r="P345601" s="83"/>
    </row>
    <row r="345602" spans="16:16" x14ac:dyDescent="0.3">
      <c r="P345602" s="83"/>
    </row>
    <row r="345603" spans="16:16" x14ac:dyDescent="0.3">
      <c r="P345603" s="83"/>
    </row>
    <row r="345604" spans="16:16" x14ac:dyDescent="0.3">
      <c r="P345604" s="83"/>
    </row>
    <row r="345605" spans="16:16" x14ac:dyDescent="0.3">
      <c r="P345605" s="83"/>
    </row>
    <row r="345606" spans="16:16" x14ac:dyDescent="0.3">
      <c r="P345606" s="83"/>
    </row>
    <row r="345607" spans="16:16" x14ac:dyDescent="0.3">
      <c r="P345607" s="83"/>
    </row>
    <row r="345608" spans="16:16" x14ac:dyDescent="0.3">
      <c r="P345608" s="83"/>
    </row>
    <row r="345609" spans="16:16" x14ac:dyDescent="0.3">
      <c r="P345609" s="83"/>
    </row>
    <row r="345610" spans="16:16" x14ac:dyDescent="0.3">
      <c r="P345610" s="83"/>
    </row>
    <row r="345611" spans="16:16" x14ac:dyDescent="0.3">
      <c r="P345611" s="83"/>
    </row>
    <row r="345612" spans="16:16" x14ac:dyDescent="0.3">
      <c r="P345612" s="83"/>
    </row>
    <row r="345613" spans="16:16" x14ac:dyDescent="0.3">
      <c r="P345613" s="83"/>
    </row>
    <row r="345614" spans="16:16" x14ac:dyDescent="0.3">
      <c r="P345614" s="83"/>
    </row>
    <row r="345615" spans="16:16" x14ac:dyDescent="0.3">
      <c r="P345615" s="83"/>
    </row>
    <row r="345616" spans="16:16" x14ac:dyDescent="0.3">
      <c r="P345616" s="83"/>
    </row>
    <row r="345617" spans="16:16" x14ac:dyDescent="0.3">
      <c r="P345617" s="83"/>
    </row>
    <row r="345618" spans="16:16" x14ac:dyDescent="0.3">
      <c r="P345618" s="83"/>
    </row>
    <row r="345619" spans="16:16" x14ac:dyDescent="0.3">
      <c r="P345619" s="83"/>
    </row>
    <row r="345620" spans="16:16" x14ac:dyDescent="0.3">
      <c r="P345620" s="83"/>
    </row>
    <row r="345621" spans="16:16" x14ac:dyDescent="0.3">
      <c r="P345621" s="83"/>
    </row>
    <row r="345622" spans="16:16" x14ac:dyDescent="0.3">
      <c r="P345622" s="83"/>
    </row>
    <row r="345623" spans="16:16" x14ac:dyDescent="0.3">
      <c r="P345623" s="83"/>
    </row>
    <row r="345624" spans="16:16" x14ac:dyDescent="0.3">
      <c r="P345624" s="83"/>
    </row>
    <row r="345625" spans="16:16" x14ac:dyDescent="0.3">
      <c r="P345625" s="83"/>
    </row>
    <row r="345626" spans="16:16" x14ac:dyDescent="0.3">
      <c r="P345626" s="83"/>
    </row>
    <row r="345627" spans="16:16" x14ac:dyDescent="0.3">
      <c r="P345627" s="83"/>
    </row>
    <row r="345628" spans="16:16" x14ac:dyDescent="0.3">
      <c r="P345628" s="83"/>
    </row>
    <row r="345629" spans="16:16" x14ac:dyDescent="0.3">
      <c r="P345629" s="83"/>
    </row>
    <row r="345630" spans="16:16" x14ac:dyDescent="0.3">
      <c r="P345630" s="83"/>
    </row>
    <row r="345631" spans="16:16" x14ac:dyDescent="0.3">
      <c r="P345631" s="83"/>
    </row>
    <row r="345632" spans="16:16" x14ac:dyDescent="0.3">
      <c r="P345632" s="83"/>
    </row>
    <row r="345633" spans="16:16" x14ac:dyDescent="0.3">
      <c r="P345633" s="83"/>
    </row>
    <row r="345634" spans="16:16" x14ac:dyDescent="0.3">
      <c r="P345634" s="83"/>
    </row>
    <row r="345635" spans="16:16" x14ac:dyDescent="0.3">
      <c r="P345635" s="83"/>
    </row>
    <row r="345636" spans="16:16" x14ac:dyDescent="0.3">
      <c r="P345636" s="83"/>
    </row>
    <row r="345637" spans="16:16" x14ac:dyDescent="0.3">
      <c r="P345637" s="83"/>
    </row>
    <row r="345638" spans="16:16" x14ac:dyDescent="0.3">
      <c r="P345638" s="83"/>
    </row>
    <row r="345639" spans="16:16" x14ac:dyDescent="0.3">
      <c r="P345639" s="83"/>
    </row>
    <row r="345640" spans="16:16" x14ac:dyDescent="0.3">
      <c r="P345640" s="83"/>
    </row>
    <row r="345641" spans="16:16" x14ac:dyDescent="0.3">
      <c r="P345641" s="83"/>
    </row>
    <row r="345642" spans="16:16" x14ac:dyDescent="0.3">
      <c r="P345642" s="83"/>
    </row>
    <row r="345643" spans="16:16" x14ac:dyDescent="0.3">
      <c r="P345643" s="83"/>
    </row>
    <row r="345644" spans="16:16" x14ac:dyDescent="0.3">
      <c r="P345644" s="83"/>
    </row>
    <row r="345645" spans="16:16" x14ac:dyDescent="0.3">
      <c r="P345645" s="83"/>
    </row>
    <row r="345646" spans="16:16" x14ac:dyDescent="0.3">
      <c r="P345646" s="83"/>
    </row>
    <row r="345647" spans="16:16" x14ac:dyDescent="0.3">
      <c r="P345647" s="83"/>
    </row>
    <row r="345648" spans="16:16" x14ac:dyDescent="0.3">
      <c r="P345648" s="83"/>
    </row>
    <row r="345649" spans="16:16" x14ac:dyDescent="0.3">
      <c r="P345649" s="83"/>
    </row>
    <row r="345650" spans="16:16" x14ac:dyDescent="0.3">
      <c r="P345650" s="83"/>
    </row>
    <row r="345651" spans="16:16" x14ac:dyDescent="0.3">
      <c r="P345651" s="83"/>
    </row>
    <row r="345652" spans="16:16" x14ac:dyDescent="0.3">
      <c r="P345652" s="83"/>
    </row>
    <row r="345653" spans="16:16" x14ac:dyDescent="0.3">
      <c r="P345653" s="83"/>
    </row>
    <row r="345654" spans="16:16" x14ac:dyDescent="0.3">
      <c r="P345654" s="83"/>
    </row>
    <row r="345655" spans="16:16" x14ac:dyDescent="0.3">
      <c r="P345655" s="83"/>
    </row>
    <row r="345656" spans="16:16" x14ac:dyDescent="0.3">
      <c r="P345656" s="83"/>
    </row>
    <row r="345657" spans="16:16" x14ac:dyDescent="0.3">
      <c r="P345657" s="83"/>
    </row>
    <row r="345658" spans="16:16" x14ac:dyDescent="0.3">
      <c r="P345658" s="83"/>
    </row>
    <row r="345659" spans="16:16" x14ac:dyDescent="0.3">
      <c r="P345659" s="83"/>
    </row>
    <row r="345660" spans="16:16" x14ac:dyDescent="0.3">
      <c r="P345660" s="83"/>
    </row>
    <row r="345661" spans="16:16" x14ac:dyDescent="0.3">
      <c r="P345661" s="83"/>
    </row>
    <row r="345662" spans="16:16" x14ac:dyDescent="0.3">
      <c r="P345662" s="83"/>
    </row>
    <row r="345663" spans="16:16" x14ac:dyDescent="0.3">
      <c r="P345663" s="83"/>
    </row>
    <row r="345664" spans="16:16" x14ac:dyDescent="0.3">
      <c r="P345664" s="83"/>
    </row>
    <row r="345665" spans="16:16" x14ac:dyDescent="0.3">
      <c r="P345665" s="83"/>
    </row>
    <row r="345666" spans="16:16" x14ac:dyDescent="0.3">
      <c r="P345666" s="83"/>
    </row>
    <row r="345667" spans="16:16" x14ac:dyDescent="0.3">
      <c r="P345667" s="83"/>
    </row>
    <row r="345668" spans="16:16" x14ac:dyDescent="0.3">
      <c r="P345668" s="83"/>
    </row>
    <row r="345669" spans="16:16" x14ac:dyDescent="0.3">
      <c r="P345669" s="83"/>
    </row>
    <row r="345670" spans="16:16" x14ac:dyDescent="0.3">
      <c r="P345670" s="83"/>
    </row>
    <row r="345671" spans="16:16" x14ac:dyDescent="0.3">
      <c r="P345671" s="83"/>
    </row>
    <row r="345672" spans="16:16" x14ac:dyDescent="0.3">
      <c r="P345672" s="83"/>
    </row>
    <row r="345673" spans="16:16" x14ac:dyDescent="0.3">
      <c r="P345673" s="83"/>
    </row>
    <row r="345674" spans="16:16" x14ac:dyDescent="0.3">
      <c r="P345674" s="83"/>
    </row>
    <row r="345675" spans="16:16" x14ac:dyDescent="0.3">
      <c r="P345675" s="83"/>
    </row>
    <row r="345676" spans="16:16" x14ac:dyDescent="0.3">
      <c r="P345676" s="83"/>
    </row>
    <row r="345677" spans="16:16" x14ac:dyDescent="0.3">
      <c r="P345677" s="83"/>
    </row>
    <row r="345678" spans="16:16" x14ac:dyDescent="0.3">
      <c r="P345678" s="83"/>
    </row>
    <row r="345679" spans="16:16" x14ac:dyDescent="0.3">
      <c r="P345679" s="83"/>
    </row>
    <row r="345680" spans="16:16" x14ac:dyDescent="0.3">
      <c r="P345680" s="83"/>
    </row>
    <row r="345681" spans="16:16" x14ac:dyDescent="0.3">
      <c r="P345681" s="83"/>
    </row>
    <row r="345682" spans="16:16" x14ac:dyDescent="0.3">
      <c r="P345682" s="83"/>
    </row>
    <row r="345683" spans="16:16" x14ac:dyDescent="0.3">
      <c r="P345683" s="83"/>
    </row>
    <row r="345684" spans="16:16" x14ac:dyDescent="0.3">
      <c r="P345684" s="83"/>
    </row>
    <row r="345685" spans="16:16" x14ac:dyDescent="0.3">
      <c r="P345685" s="83"/>
    </row>
    <row r="345686" spans="16:16" x14ac:dyDescent="0.3">
      <c r="P345686" s="83"/>
    </row>
    <row r="345687" spans="16:16" x14ac:dyDescent="0.3">
      <c r="P345687" s="83"/>
    </row>
    <row r="345688" spans="16:16" x14ac:dyDescent="0.3">
      <c r="P345688" s="83"/>
    </row>
    <row r="345689" spans="16:16" x14ac:dyDescent="0.3">
      <c r="P345689" s="83"/>
    </row>
    <row r="345690" spans="16:16" x14ac:dyDescent="0.3">
      <c r="P345690" s="83"/>
    </row>
    <row r="345691" spans="16:16" x14ac:dyDescent="0.3">
      <c r="P345691" s="83"/>
    </row>
    <row r="345692" spans="16:16" x14ac:dyDescent="0.3">
      <c r="P345692" s="83"/>
    </row>
    <row r="345693" spans="16:16" x14ac:dyDescent="0.3">
      <c r="P345693" s="83"/>
    </row>
    <row r="345694" spans="16:16" x14ac:dyDescent="0.3">
      <c r="P345694" s="83"/>
    </row>
    <row r="345695" spans="16:16" x14ac:dyDescent="0.3">
      <c r="P345695" s="83"/>
    </row>
    <row r="345696" spans="16:16" x14ac:dyDescent="0.3">
      <c r="P345696" s="83"/>
    </row>
    <row r="345697" spans="16:16" x14ac:dyDescent="0.3">
      <c r="P345697" s="83"/>
    </row>
    <row r="345698" spans="16:16" x14ac:dyDescent="0.3">
      <c r="P345698" s="83"/>
    </row>
    <row r="345699" spans="16:16" x14ac:dyDescent="0.3">
      <c r="P345699" s="83"/>
    </row>
    <row r="345700" spans="16:16" x14ac:dyDescent="0.3">
      <c r="P345700" s="83"/>
    </row>
    <row r="345701" spans="16:16" x14ac:dyDescent="0.3">
      <c r="P345701" s="83"/>
    </row>
    <row r="345702" spans="16:16" x14ac:dyDescent="0.3">
      <c r="P345702" s="83"/>
    </row>
    <row r="345703" spans="16:16" x14ac:dyDescent="0.3">
      <c r="P345703" s="83"/>
    </row>
    <row r="345704" spans="16:16" x14ac:dyDescent="0.3">
      <c r="P345704" s="83"/>
    </row>
    <row r="345705" spans="16:16" x14ac:dyDescent="0.3">
      <c r="P345705" s="83"/>
    </row>
    <row r="345706" spans="16:16" x14ac:dyDescent="0.3">
      <c r="P345706" s="83"/>
    </row>
    <row r="345707" spans="16:16" x14ac:dyDescent="0.3">
      <c r="P345707" s="83"/>
    </row>
    <row r="345708" spans="16:16" x14ac:dyDescent="0.3">
      <c r="P345708" s="83"/>
    </row>
    <row r="345709" spans="16:16" x14ac:dyDescent="0.3">
      <c r="P345709" s="83"/>
    </row>
    <row r="345710" spans="16:16" x14ac:dyDescent="0.3">
      <c r="P345710" s="83"/>
    </row>
    <row r="345711" spans="16:16" x14ac:dyDescent="0.3">
      <c r="P345711" s="83"/>
    </row>
    <row r="345712" spans="16:16" x14ac:dyDescent="0.3">
      <c r="P345712" s="83"/>
    </row>
    <row r="345713" spans="16:16" x14ac:dyDescent="0.3">
      <c r="P345713" s="83"/>
    </row>
    <row r="345714" spans="16:16" x14ac:dyDescent="0.3">
      <c r="P345714" s="83"/>
    </row>
    <row r="345715" spans="16:16" x14ac:dyDescent="0.3">
      <c r="P345715" s="83"/>
    </row>
    <row r="345716" spans="16:16" x14ac:dyDescent="0.3">
      <c r="P345716" s="83"/>
    </row>
    <row r="345717" spans="16:16" x14ac:dyDescent="0.3">
      <c r="P345717" s="83"/>
    </row>
    <row r="345718" spans="16:16" x14ac:dyDescent="0.3">
      <c r="P345718" s="83"/>
    </row>
    <row r="345719" spans="16:16" x14ac:dyDescent="0.3">
      <c r="P345719" s="83"/>
    </row>
    <row r="345720" spans="16:16" x14ac:dyDescent="0.3">
      <c r="P345720" s="83"/>
    </row>
    <row r="345721" spans="16:16" x14ac:dyDescent="0.3">
      <c r="P345721" s="83"/>
    </row>
    <row r="345722" spans="16:16" x14ac:dyDescent="0.3">
      <c r="P345722" s="83"/>
    </row>
    <row r="345723" spans="16:16" x14ac:dyDescent="0.3">
      <c r="P345723" s="83"/>
    </row>
    <row r="345724" spans="16:16" x14ac:dyDescent="0.3">
      <c r="P345724" s="83"/>
    </row>
    <row r="345725" spans="16:16" x14ac:dyDescent="0.3">
      <c r="P345725" s="83"/>
    </row>
    <row r="345726" spans="16:16" x14ac:dyDescent="0.3">
      <c r="P345726" s="83"/>
    </row>
    <row r="345727" spans="16:16" x14ac:dyDescent="0.3">
      <c r="P345727" s="83"/>
    </row>
    <row r="345728" spans="16:16" x14ac:dyDescent="0.3">
      <c r="P345728" s="83"/>
    </row>
    <row r="345729" spans="16:16" x14ac:dyDescent="0.3">
      <c r="P345729" s="83"/>
    </row>
    <row r="345730" spans="16:16" x14ac:dyDescent="0.3">
      <c r="P345730" s="83"/>
    </row>
    <row r="345731" spans="16:16" x14ac:dyDescent="0.3">
      <c r="P345731" s="83"/>
    </row>
    <row r="345732" spans="16:16" x14ac:dyDescent="0.3">
      <c r="P345732" s="83"/>
    </row>
    <row r="345733" spans="16:16" x14ac:dyDescent="0.3">
      <c r="P345733" s="83"/>
    </row>
    <row r="345734" spans="16:16" x14ac:dyDescent="0.3">
      <c r="P345734" s="83"/>
    </row>
    <row r="345735" spans="16:16" x14ac:dyDescent="0.3">
      <c r="P345735" s="83"/>
    </row>
    <row r="345736" spans="16:16" x14ac:dyDescent="0.3">
      <c r="P345736" s="83"/>
    </row>
    <row r="345737" spans="16:16" x14ac:dyDescent="0.3">
      <c r="P345737" s="83"/>
    </row>
    <row r="345738" spans="16:16" x14ac:dyDescent="0.3">
      <c r="P345738" s="83"/>
    </row>
    <row r="345739" spans="16:16" x14ac:dyDescent="0.3">
      <c r="P345739" s="83"/>
    </row>
    <row r="345740" spans="16:16" x14ac:dyDescent="0.3">
      <c r="P345740" s="83"/>
    </row>
    <row r="345741" spans="16:16" x14ac:dyDescent="0.3">
      <c r="P345741" s="83"/>
    </row>
    <row r="345742" spans="16:16" x14ac:dyDescent="0.3">
      <c r="P345742" s="83"/>
    </row>
    <row r="345743" spans="16:16" x14ac:dyDescent="0.3">
      <c r="P345743" s="83"/>
    </row>
    <row r="345744" spans="16:16" x14ac:dyDescent="0.3">
      <c r="P345744" s="83"/>
    </row>
    <row r="345745" spans="16:16" x14ac:dyDescent="0.3">
      <c r="P345745" s="83"/>
    </row>
    <row r="345746" spans="16:16" x14ac:dyDescent="0.3">
      <c r="P345746" s="83"/>
    </row>
    <row r="345747" spans="16:16" x14ac:dyDescent="0.3">
      <c r="P345747" s="83"/>
    </row>
    <row r="345748" spans="16:16" x14ac:dyDescent="0.3">
      <c r="P345748" s="83"/>
    </row>
    <row r="345749" spans="16:16" x14ac:dyDescent="0.3">
      <c r="P345749" s="83"/>
    </row>
    <row r="345750" spans="16:16" x14ac:dyDescent="0.3">
      <c r="P345750" s="83"/>
    </row>
    <row r="345751" spans="16:16" x14ac:dyDescent="0.3">
      <c r="P345751" s="83"/>
    </row>
    <row r="345752" spans="16:16" x14ac:dyDescent="0.3">
      <c r="P345752" s="83"/>
    </row>
    <row r="345753" spans="16:16" x14ac:dyDescent="0.3">
      <c r="P345753" s="83"/>
    </row>
    <row r="345754" spans="16:16" x14ac:dyDescent="0.3">
      <c r="P345754" s="83"/>
    </row>
    <row r="345755" spans="16:16" x14ac:dyDescent="0.3">
      <c r="P345755" s="83"/>
    </row>
    <row r="345756" spans="16:16" x14ac:dyDescent="0.3">
      <c r="P345756" s="83"/>
    </row>
    <row r="345757" spans="16:16" x14ac:dyDescent="0.3">
      <c r="P345757" s="83"/>
    </row>
    <row r="345758" spans="16:16" x14ac:dyDescent="0.3">
      <c r="P345758" s="83"/>
    </row>
    <row r="345759" spans="16:16" x14ac:dyDescent="0.3">
      <c r="P345759" s="83"/>
    </row>
    <row r="345760" spans="16:16" x14ac:dyDescent="0.3">
      <c r="P345760" s="83"/>
    </row>
    <row r="345761" spans="16:16" x14ac:dyDescent="0.3">
      <c r="P345761" s="83"/>
    </row>
    <row r="345762" spans="16:16" x14ac:dyDescent="0.3">
      <c r="P345762" s="83"/>
    </row>
    <row r="345763" spans="16:16" x14ac:dyDescent="0.3">
      <c r="P345763" s="83"/>
    </row>
    <row r="345764" spans="16:16" x14ac:dyDescent="0.3">
      <c r="P345764" s="83"/>
    </row>
    <row r="345765" spans="16:16" x14ac:dyDescent="0.3">
      <c r="P345765" s="83"/>
    </row>
    <row r="345766" spans="16:16" x14ac:dyDescent="0.3">
      <c r="P345766" s="83"/>
    </row>
    <row r="345767" spans="16:16" x14ac:dyDescent="0.3">
      <c r="P345767" s="83"/>
    </row>
    <row r="345768" spans="16:16" x14ac:dyDescent="0.3">
      <c r="P345768" s="83"/>
    </row>
    <row r="345769" spans="16:16" x14ac:dyDescent="0.3">
      <c r="P345769" s="83"/>
    </row>
    <row r="345770" spans="16:16" x14ac:dyDescent="0.3">
      <c r="P345770" s="83"/>
    </row>
    <row r="345771" spans="16:16" x14ac:dyDescent="0.3">
      <c r="P345771" s="83"/>
    </row>
    <row r="345772" spans="16:16" x14ac:dyDescent="0.3">
      <c r="P345772" s="83"/>
    </row>
    <row r="345773" spans="16:16" x14ac:dyDescent="0.3">
      <c r="P345773" s="83"/>
    </row>
    <row r="345774" spans="16:16" x14ac:dyDescent="0.3">
      <c r="P345774" s="83"/>
    </row>
    <row r="345775" spans="16:16" x14ac:dyDescent="0.3">
      <c r="P345775" s="83"/>
    </row>
    <row r="345776" spans="16:16" x14ac:dyDescent="0.3">
      <c r="P345776" s="83"/>
    </row>
    <row r="345777" spans="16:16" x14ac:dyDescent="0.3">
      <c r="P345777" s="83"/>
    </row>
    <row r="345778" spans="16:16" x14ac:dyDescent="0.3">
      <c r="P345778" s="83"/>
    </row>
    <row r="345779" spans="16:16" x14ac:dyDescent="0.3">
      <c r="P345779" s="83"/>
    </row>
    <row r="345780" spans="16:16" x14ac:dyDescent="0.3">
      <c r="P345780" s="83"/>
    </row>
    <row r="345781" spans="16:16" x14ac:dyDescent="0.3">
      <c r="P345781" s="83"/>
    </row>
    <row r="345782" spans="16:16" x14ac:dyDescent="0.3">
      <c r="P345782" s="83"/>
    </row>
    <row r="345783" spans="16:16" x14ac:dyDescent="0.3">
      <c r="P345783" s="83"/>
    </row>
    <row r="345784" spans="16:16" x14ac:dyDescent="0.3">
      <c r="P345784" s="83"/>
    </row>
    <row r="345785" spans="16:16" x14ac:dyDescent="0.3">
      <c r="P345785" s="83"/>
    </row>
    <row r="345786" spans="16:16" x14ac:dyDescent="0.3">
      <c r="P345786" s="83"/>
    </row>
    <row r="345787" spans="16:16" x14ac:dyDescent="0.3">
      <c r="P345787" s="83"/>
    </row>
    <row r="345788" spans="16:16" x14ac:dyDescent="0.3">
      <c r="P345788" s="83"/>
    </row>
    <row r="345789" spans="16:16" x14ac:dyDescent="0.3">
      <c r="P345789" s="83"/>
    </row>
    <row r="345790" spans="16:16" x14ac:dyDescent="0.3">
      <c r="P345790" s="83"/>
    </row>
    <row r="345791" spans="16:16" x14ac:dyDescent="0.3">
      <c r="P345791" s="83"/>
    </row>
    <row r="345792" spans="16:16" x14ac:dyDescent="0.3">
      <c r="P345792" s="83"/>
    </row>
    <row r="345793" spans="16:16" x14ac:dyDescent="0.3">
      <c r="P345793" s="83"/>
    </row>
    <row r="345794" spans="16:16" x14ac:dyDescent="0.3">
      <c r="P345794" s="83"/>
    </row>
    <row r="345795" spans="16:16" x14ac:dyDescent="0.3">
      <c r="P345795" s="83"/>
    </row>
    <row r="345796" spans="16:16" x14ac:dyDescent="0.3">
      <c r="P345796" s="83"/>
    </row>
    <row r="345797" spans="16:16" x14ac:dyDescent="0.3">
      <c r="P345797" s="83"/>
    </row>
    <row r="345798" spans="16:16" x14ac:dyDescent="0.3">
      <c r="P345798" s="83"/>
    </row>
    <row r="345799" spans="16:16" x14ac:dyDescent="0.3">
      <c r="P345799" s="83"/>
    </row>
    <row r="345800" spans="16:16" x14ac:dyDescent="0.3">
      <c r="P345800" s="83"/>
    </row>
    <row r="345801" spans="16:16" x14ac:dyDescent="0.3">
      <c r="P345801" s="83"/>
    </row>
    <row r="345802" spans="16:16" x14ac:dyDescent="0.3">
      <c r="P345802" s="83"/>
    </row>
    <row r="345803" spans="16:16" x14ac:dyDescent="0.3">
      <c r="P345803" s="83"/>
    </row>
    <row r="345804" spans="16:16" x14ac:dyDescent="0.3">
      <c r="P345804" s="83"/>
    </row>
    <row r="345805" spans="16:16" x14ac:dyDescent="0.3">
      <c r="P345805" s="83"/>
    </row>
    <row r="345806" spans="16:16" x14ac:dyDescent="0.3">
      <c r="P345806" s="83"/>
    </row>
    <row r="345807" spans="16:16" x14ac:dyDescent="0.3">
      <c r="P345807" s="83"/>
    </row>
    <row r="345808" spans="16:16" x14ac:dyDescent="0.3">
      <c r="P345808" s="83"/>
    </row>
    <row r="345809" spans="16:16" x14ac:dyDescent="0.3">
      <c r="P345809" s="83"/>
    </row>
    <row r="345810" spans="16:16" x14ac:dyDescent="0.3">
      <c r="P345810" s="83"/>
    </row>
    <row r="345811" spans="16:16" x14ac:dyDescent="0.3">
      <c r="P345811" s="83"/>
    </row>
    <row r="345812" spans="16:16" x14ac:dyDescent="0.3">
      <c r="P345812" s="83"/>
    </row>
    <row r="345813" spans="16:16" x14ac:dyDescent="0.3">
      <c r="P345813" s="83"/>
    </row>
    <row r="345814" spans="16:16" x14ac:dyDescent="0.3">
      <c r="P345814" s="83"/>
    </row>
    <row r="345815" spans="16:16" x14ac:dyDescent="0.3">
      <c r="P345815" s="83"/>
    </row>
    <row r="345816" spans="16:16" x14ac:dyDescent="0.3">
      <c r="P345816" s="83"/>
    </row>
    <row r="345817" spans="16:16" x14ac:dyDescent="0.3">
      <c r="P345817" s="83"/>
    </row>
    <row r="345818" spans="16:16" x14ac:dyDescent="0.3">
      <c r="P345818" s="83"/>
    </row>
    <row r="345819" spans="16:16" x14ac:dyDescent="0.3">
      <c r="P345819" s="83"/>
    </row>
    <row r="345820" spans="16:16" x14ac:dyDescent="0.3">
      <c r="P345820" s="83"/>
    </row>
    <row r="345821" spans="16:16" x14ac:dyDescent="0.3">
      <c r="P345821" s="83"/>
    </row>
    <row r="345822" spans="16:16" x14ac:dyDescent="0.3">
      <c r="P345822" s="83"/>
    </row>
    <row r="345823" spans="16:16" x14ac:dyDescent="0.3">
      <c r="P345823" s="83"/>
    </row>
    <row r="345824" spans="16:16" x14ac:dyDescent="0.3">
      <c r="P345824" s="83"/>
    </row>
    <row r="345825" spans="16:16" x14ac:dyDescent="0.3">
      <c r="P345825" s="83"/>
    </row>
    <row r="345826" spans="16:16" x14ac:dyDescent="0.3">
      <c r="P345826" s="83"/>
    </row>
    <row r="345827" spans="16:16" x14ac:dyDescent="0.3">
      <c r="P345827" s="83"/>
    </row>
    <row r="345828" spans="16:16" x14ac:dyDescent="0.3">
      <c r="P345828" s="83"/>
    </row>
    <row r="345829" spans="16:16" x14ac:dyDescent="0.3">
      <c r="P345829" s="83"/>
    </row>
    <row r="345830" spans="16:16" x14ac:dyDescent="0.3">
      <c r="P345830" s="83"/>
    </row>
    <row r="345831" spans="16:16" x14ac:dyDescent="0.3">
      <c r="P345831" s="83"/>
    </row>
    <row r="345832" spans="16:16" x14ac:dyDescent="0.3">
      <c r="P345832" s="83"/>
    </row>
    <row r="345833" spans="16:16" x14ac:dyDescent="0.3">
      <c r="P345833" s="83"/>
    </row>
    <row r="345834" spans="16:16" x14ac:dyDescent="0.3">
      <c r="P345834" s="83"/>
    </row>
    <row r="345835" spans="16:16" x14ac:dyDescent="0.3">
      <c r="P345835" s="83"/>
    </row>
    <row r="345836" spans="16:16" x14ac:dyDescent="0.3">
      <c r="P345836" s="83"/>
    </row>
    <row r="345837" spans="16:16" x14ac:dyDescent="0.3">
      <c r="P345837" s="83"/>
    </row>
    <row r="345838" spans="16:16" x14ac:dyDescent="0.3">
      <c r="P345838" s="83"/>
    </row>
    <row r="345839" spans="16:16" x14ac:dyDescent="0.3">
      <c r="P345839" s="83"/>
    </row>
    <row r="345840" spans="16:16" x14ac:dyDescent="0.3">
      <c r="P345840" s="83"/>
    </row>
    <row r="345841" spans="16:16" x14ac:dyDescent="0.3">
      <c r="P345841" s="83"/>
    </row>
    <row r="345842" spans="16:16" x14ac:dyDescent="0.3">
      <c r="P345842" s="83"/>
    </row>
    <row r="345843" spans="16:16" x14ac:dyDescent="0.3">
      <c r="P345843" s="83"/>
    </row>
    <row r="345844" spans="16:16" x14ac:dyDescent="0.3">
      <c r="P345844" s="83"/>
    </row>
    <row r="345845" spans="16:16" x14ac:dyDescent="0.3">
      <c r="P345845" s="83"/>
    </row>
    <row r="345846" spans="16:16" x14ac:dyDescent="0.3">
      <c r="P345846" s="83"/>
    </row>
    <row r="345847" spans="16:16" x14ac:dyDescent="0.3">
      <c r="P345847" s="83"/>
    </row>
    <row r="345848" spans="16:16" x14ac:dyDescent="0.3">
      <c r="P345848" s="83"/>
    </row>
    <row r="345849" spans="16:16" x14ac:dyDescent="0.3">
      <c r="P345849" s="83"/>
    </row>
    <row r="345850" spans="16:16" x14ac:dyDescent="0.3">
      <c r="P345850" s="83"/>
    </row>
    <row r="345851" spans="16:16" x14ac:dyDescent="0.3">
      <c r="P345851" s="83"/>
    </row>
    <row r="345852" spans="16:16" x14ac:dyDescent="0.3">
      <c r="P345852" s="83"/>
    </row>
    <row r="345853" spans="16:16" x14ac:dyDescent="0.3">
      <c r="P345853" s="83"/>
    </row>
    <row r="345854" spans="16:16" x14ac:dyDescent="0.3">
      <c r="P345854" s="83"/>
    </row>
    <row r="345855" spans="16:16" x14ac:dyDescent="0.3">
      <c r="P345855" s="83"/>
    </row>
    <row r="345856" spans="16:16" x14ac:dyDescent="0.3">
      <c r="P345856" s="83"/>
    </row>
    <row r="345857" spans="16:16" x14ac:dyDescent="0.3">
      <c r="P345857" s="83"/>
    </row>
    <row r="345858" spans="16:16" x14ac:dyDescent="0.3">
      <c r="P345858" s="83"/>
    </row>
    <row r="345859" spans="16:16" x14ac:dyDescent="0.3">
      <c r="P345859" s="83"/>
    </row>
    <row r="345860" spans="16:16" x14ac:dyDescent="0.3">
      <c r="P345860" s="83"/>
    </row>
    <row r="345861" spans="16:16" x14ac:dyDescent="0.3">
      <c r="P345861" s="83"/>
    </row>
    <row r="345862" spans="16:16" x14ac:dyDescent="0.3">
      <c r="P345862" s="83"/>
    </row>
    <row r="345863" spans="16:16" x14ac:dyDescent="0.3">
      <c r="P345863" s="83"/>
    </row>
    <row r="345864" spans="16:16" x14ac:dyDescent="0.3">
      <c r="P345864" s="83"/>
    </row>
    <row r="345865" spans="16:16" x14ac:dyDescent="0.3">
      <c r="P345865" s="83"/>
    </row>
    <row r="345866" spans="16:16" x14ac:dyDescent="0.3">
      <c r="P345866" s="83"/>
    </row>
    <row r="345867" spans="16:16" x14ac:dyDescent="0.3">
      <c r="P345867" s="83"/>
    </row>
    <row r="345868" spans="16:16" x14ac:dyDescent="0.3">
      <c r="P345868" s="83"/>
    </row>
    <row r="345869" spans="16:16" x14ac:dyDescent="0.3">
      <c r="P345869" s="83"/>
    </row>
    <row r="345870" spans="16:16" x14ac:dyDescent="0.3">
      <c r="P345870" s="83"/>
    </row>
    <row r="345871" spans="16:16" x14ac:dyDescent="0.3">
      <c r="P345871" s="83"/>
    </row>
    <row r="345872" spans="16:16" x14ac:dyDescent="0.3">
      <c r="P345872" s="83"/>
    </row>
    <row r="345873" spans="16:16" x14ac:dyDescent="0.3">
      <c r="P345873" s="83"/>
    </row>
    <row r="345874" spans="16:16" x14ac:dyDescent="0.3">
      <c r="P345874" s="83"/>
    </row>
    <row r="345875" spans="16:16" x14ac:dyDescent="0.3">
      <c r="P345875" s="83"/>
    </row>
    <row r="345876" spans="16:16" x14ac:dyDescent="0.3">
      <c r="P345876" s="83"/>
    </row>
    <row r="345877" spans="16:16" x14ac:dyDescent="0.3">
      <c r="P345877" s="83"/>
    </row>
    <row r="345878" spans="16:16" x14ac:dyDescent="0.3">
      <c r="P345878" s="83"/>
    </row>
    <row r="345879" spans="16:16" x14ac:dyDescent="0.3">
      <c r="P345879" s="83"/>
    </row>
    <row r="345880" spans="16:16" x14ac:dyDescent="0.3">
      <c r="P345880" s="83"/>
    </row>
    <row r="345881" spans="16:16" x14ac:dyDescent="0.3">
      <c r="P345881" s="83"/>
    </row>
    <row r="345882" spans="16:16" x14ac:dyDescent="0.3">
      <c r="P345882" s="83"/>
    </row>
    <row r="345883" spans="16:16" x14ac:dyDescent="0.3">
      <c r="P345883" s="83"/>
    </row>
    <row r="345884" spans="16:16" x14ac:dyDescent="0.3">
      <c r="P345884" s="83"/>
    </row>
    <row r="345885" spans="16:16" x14ac:dyDescent="0.3">
      <c r="P345885" s="83"/>
    </row>
    <row r="345886" spans="16:16" x14ac:dyDescent="0.3">
      <c r="P345886" s="83"/>
    </row>
    <row r="345887" spans="16:16" x14ac:dyDescent="0.3">
      <c r="P345887" s="83"/>
    </row>
    <row r="345888" spans="16:16" x14ac:dyDescent="0.3">
      <c r="P345888" s="83"/>
    </row>
    <row r="345889" spans="16:16" x14ac:dyDescent="0.3">
      <c r="P345889" s="83"/>
    </row>
    <row r="345890" spans="16:16" x14ac:dyDescent="0.3">
      <c r="P345890" s="83"/>
    </row>
    <row r="345891" spans="16:16" x14ac:dyDescent="0.3">
      <c r="P345891" s="83"/>
    </row>
    <row r="345892" spans="16:16" x14ac:dyDescent="0.3">
      <c r="P345892" s="83"/>
    </row>
    <row r="345893" spans="16:16" x14ac:dyDescent="0.3">
      <c r="P345893" s="83"/>
    </row>
    <row r="345894" spans="16:16" x14ac:dyDescent="0.3">
      <c r="P345894" s="83"/>
    </row>
    <row r="345895" spans="16:16" x14ac:dyDescent="0.3">
      <c r="P345895" s="83"/>
    </row>
    <row r="345896" spans="16:16" x14ac:dyDescent="0.3">
      <c r="P345896" s="83"/>
    </row>
    <row r="345897" spans="16:16" x14ac:dyDescent="0.3">
      <c r="P345897" s="83"/>
    </row>
    <row r="345898" spans="16:16" x14ac:dyDescent="0.3">
      <c r="P345898" s="83"/>
    </row>
    <row r="345899" spans="16:16" x14ac:dyDescent="0.3">
      <c r="P345899" s="83"/>
    </row>
    <row r="345900" spans="16:16" x14ac:dyDescent="0.3">
      <c r="P345900" s="83"/>
    </row>
    <row r="345901" spans="16:16" x14ac:dyDescent="0.3">
      <c r="P345901" s="83"/>
    </row>
    <row r="345902" spans="16:16" x14ac:dyDescent="0.3">
      <c r="P345902" s="83"/>
    </row>
    <row r="345903" spans="16:16" x14ac:dyDescent="0.3">
      <c r="P345903" s="83"/>
    </row>
    <row r="345904" spans="16:16" x14ac:dyDescent="0.3">
      <c r="P345904" s="83"/>
    </row>
    <row r="345905" spans="16:16" x14ac:dyDescent="0.3">
      <c r="P345905" s="83"/>
    </row>
    <row r="345906" spans="16:16" x14ac:dyDescent="0.3">
      <c r="P345906" s="83"/>
    </row>
    <row r="345907" spans="16:16" x14ac:dyDescent="0.3">
      <c r="P345907" s="83"/>
    </row>
    <row r="345908" spans="16:16" x14ac:dyDescent="0.3">
      <c r="P345908" s="83"/>
    </row>
    <row r="345909" spans="16:16" x14ac:dyDescent="0.3">
      <c r="P345909" s="83"/>
    </row>
    <row r="345910" spans="16:16" x14ac:dyDescent="0.3">
      <c r="P345910" s="83"/>
    </row>
    <row r="345911" spans="16:16" x14ac:dyDescent="0.3">
      <c r="P345911" s="83"/>
    </row>
    <row r="345912" spans="16:16" x14ac:dyDescent="0.3">
      <c r="P345912" s="83"/>
    </row>
    <row r="345913" spans="16:16" x14ac:dyDescent="0.3">
      <c r="P345913" s="83"/>
    </row>
    <row r="345914" spans="16:16" x14ac:dyDescent="0.3">
      <c r="P345914" s="83"/>
    </row>
    <row r="345915" spans="16:16" x14ac:dyDescent="0.3">
      <c r="P345915" s="83"/>
    </row>
    <row r="345916" spans="16:16" x14ac:dyDescent="0.3">
      <c r="P345916" s="83"/>
    </row>
    <row r="345917" spans="16:16" x14ac:dyDescent="0.3">
      <c r="P345917" s="83"/>
    </row>
    <row r="345918" spans="16:16" x14ac:dyDescent="0.3">
      <c r="P345918" s="83"/>
    </row>
    <row r="345919" spans="16:16" x14ac:dyDescent="0.3">
      <c r="P345919" s="83"/>
    </row>
    <row r="345920" spans="16:16" x14ac:dyDescent="0.3">
      <c r="P345920" s="83"/>
    </row>
    <row r="345921" spans="16:16" x14ac:dyDescent="0.3">
      <c r="P345921" s="83"/>
    </row>
    <row r="345922" spans="16:16" x14ac:dyDescent="0.3">
      <c r="P345922" s="83"/>
    </row>
    <row r="345923" spans="16:16" x14ac:dyDescent="0.3">
      <c r="P345923" s="83"/>
    </row>
    <row r="345924" spans="16:16" x14ac:dyDescent="0.3">
      <c r="P345924" s="83"/>
    </row>
    <row r="345925" spans="16:16" x14ac:dyDescent="0.3">
      <c r="P345925" s="83"/>
    </row>
    <row r="345926" spans="16:16" x14ac:dyDescent="0.3">
      <c r="P345926" s="83"/>
    </row>
    <row r="345927" spans="16:16" x14ac:dyDescent="0.3">
      <c r="P345927" s="83"/>
    </row>
    <row r="345928" spans="16:16" x14ac:dyDescent="0.3">
      <c r="P345928" s="83"/>
    </row>
    <row r="345929" spans="16:16" x14ac:dyDescent="0.3">
      <c r="P345929" s="83"/>
    </row>
    <row r="345930" spans="16:16" x14ac:dyDescent="0.3">
      <c r="P345930" s="83"/>
    </row>
    <row r="345931" spans="16:16" x14ac:dyDescent="0.3">
      <c r="P345931" s="83"/>
    </row>
    <row r="345932" spans="16:16" x14ac:dyDescent="0.3">
      <c r="P345932" s="83"/>
    </row>
    <row r="345933" spans="16:16" x14ac:dyDescent="0.3">
      <c r="P345933" s="83"/>
    </row>
    <row r="345934" spans="16:16" x14ac:dyDescent="0.3">
      <c r="P345934" s="83"/>
    </row>
    <row r="345935" spans="16:16" x14ac:dyDescent="0.3">
      <c r="P345935" s="83"/>
    </row>
    <row r="345936" spans="16:16" x14ac:dyDescent="0.3">
      <c r="P345936" s="83"/>
    </row>
    <row r="345937" spans="16:16" x14ac:dyDescent="0.3">
      <c r="P345937" s="83"/>
    </row>
    <row r="345938" spans="16:16" x14ac:dyDescent="0.3">
      <c r="P345938" s="83"/>
    </row>
    <row r="345939" spans="16:16" x14ac:dyDescent="0.3">
      <c r="P345939" s="83"/>
    </row>
    <row r="345940" spans="16:16" x14ac:dyDescent="0.3">
      <c r="P345940" s="83"/>
    </row>
    <row r="345941" spans="16:16" x14ac:dyDescent="0.3">
      <c r="P345941" s="83"/>
    </row>
    <row r="345942" spans="16:16" x14ac:dyDescent="0.3">
      <c r="P345942" s="83"/>
    </row>
    <row r="345943" spans="16:16" x14ac:dyDescent="0.3">
      <c r="P345943" s="83"/>
    </row>
    <row r="345944" spans="16:16" x14ac:dyDescent="0.3">
      <c r="P345944" s="83"/>
    </row>
    <row r="345945" spans="16:16" x14ac:dyDescent="0.3">
      <c r="P345945" s="83"/>
    </row>
    <row r="345946" spans="16:16" x14ac:dyDescent="0.3">
      <c r="P345946" s="83"/>
    </row>
    <row r="345947" spans="16:16" x14ac:dyDescent="0.3">
      <c r="P345947" s="83"/>
    </row>
    <row r="345948" spans="16:16" x14ac:dyDescent="0.3">
      <c r="P345948" s="83"/>
    </row>
    <row r="345949" spans="16:16" x14ac:dyDescent="0.3">
      <c r="P345949" s="83"/>
    </row>
    <row r="345950" spans="16:16" x14ac:dyDescent="0.3">
      <c r="P345950" s="83"/>
    </row>
    <row r="345951" spans="16:16" x14ac:dyDescent="0.3">
      <c r="P345951" s="83"/>
    </row>
    <row r="345952" spans="16:16" x14ac:dyDescent="0.3">
      <c r="P345952" s="83"/>
    </row>
    <row r="345953" spans="16:16" x14ac:dyDescent="0.3">
      <c r="P345953" s="83"/>
    </row>
    <row r="345954" spans="16:16" x14ac:dyDescent="0.3">
      <c r="P345954" s="83"/>
    </row>
    <row r="345955" spans="16:16" x14ac:dyDescent="0.3">
      <c r="P345955" s="83"/>
    </row>
    <row r="345956" spans="16:16" x14ac:dyDescent="0.3">
      <c r="P345956" s="83"/>
    </row>
    <row r="345957" spans="16:16" x14ac:dyDescent="0.3">
      <c r="P345957" s="83"/>
    </row>
    <row r="345958" spans="16:16" x14ac:dyDescent="0.3">
      <c r="P345958" s="83"/>
    </row>
    <row r="345959" spans="16:16" x14ac:dyDescent="0.3">
      <c r="P345959" s="83"/>
    </row>
    <row r="345960" spans="16:16" x14ac:dyDescent="0.3">
      <c r="P345960" s="83"/>
    </row>
    <row r="345961" spans="16:16" x14ac:dyDescent="0.3">
      <c r="P345961" s="83"/>
    </row>
    <row r="345962" spans="16:16" x14ac:dyDescent="0.3">
      <c r="P345962" s="83"/>
    </row>
    <row r="345963" spans="16:16" x14ac:dyDescent="0.3">
      <c r="P345963" s="83"/>
    </row>
    <row r="345964" spans="16:16" x14ac:dyDescent="0.3">
      <c r="P345964" s="83"/>
    </row>
    <row r="345965" spans="16:16" x14ac:dyDescent="0.3">
      <c r="P345965" s="83"/>
    </row>
    <row r="345966" spans="16:16" x14ac:dyDescent="0.3">
      <c r="P345966" s="83"/>
    </row>
    <row r="345967" spans="16:16" x14ac:dyDescent="0.3">
      <c r="P345967" s="83"/>
    </row>
    <row r="345968" spans="16:16" x14ac:dyDescent="0.3">
      <c r="P345968" s="83"/>
    </row>
    <row r="345969" spans="16:16" x14ac:dyDescent="0.3">
      <c r="P345969" s="83"/>
    </row>
    <row r="345970" spans="16:16" x14ac:dyDescent="0.3">
      <c r="P345970" s="83"/>
    </row>
    <row r="345971" spans="16:16" x14ac:dyDescent="0.3">
      <c r="P345971" s="83"/>
    </row>
    <row r="345972" spans="16:16" x14ac:dyDescent="0.3">
      <c r="P345972" s="83"/>
    </row>
    <row r="345973" spans="16:16" x14ac:dyDescent="0.3">
      <c r="P345973" s="83"/>
    </row>
    <row r="345974" spans="16:16" x14ac:dyDescent="0.3">
      <c r="P345974" s="83"/>
    </row>
    <row r="345975" spans="16:16" x14ac:dyDescent="0.3">
      <c r="P345975" s="83"/>
    </row>
    <row r="345976" spans="16:16" x14ac:dyDescent="0.3">
      <c r="P345976" s="83"/>
    </row>
    <row r="345977" spans="16:16" x14ac:dyDescent="0.3">
      <c r="P345977" s="83"/>
    </row>
    <row r="345978" spans="16:16" x14ac:dyDescent="0.3">
      <c r="P345978" s="83"/>
    </row>
    <row r="345979" spans="16:16" x14ac:dyDescent="0.3">
      <c r="P345979" s="83"/>
    </row>
    <row r="345980" spans="16:16" x14ac:dyDescent="0.3">
      <c r="P345980" s="83"/>
    </row>
    <row r="345981" spans="16:16" x14ac:dyDescent="0.3">
      <c r="P345981" s="83"/>
    </row>
    <row r="345982" spans="16:16" x14ac:dyDescent="0.3">
      <c r="P345982" s="83"/>
    </row>
    <row r="345983" spans="16:16" x14ac:dyDescent="0.3">
      <c r="P345983" s="83"/>
    </row>
    <row r="345984" spans="16:16" x14ac:dyDescent="0.3">
      <c r="P345984" s="83"/>
    </row>
    <row r="345985" spans="16:16" x14ac:dyDescent="0.3">
      <c r="P345985" s="83"/>
    </row>
    <row r="345986" spans="16:16" x14ac:dyDescent="0.3">
      <c r="P345986" s="83"/>
    </row>
    <row r="345987" spans="16:16" x14ac:dyDescent="0.3">
      <c r="P345987" s="83"/>
    </row>
    <row r="345988" spans="16:16" x14ac:dyDescent="0.3">
      <c r="P345988" s="83"/>
    </row>
    <row r="345989" spans="16:16" x14ac:dyDescent="0.3">
      <c r="P345989" s="83"/>
    </row>
    <row r="345990" spans="16:16" x14ac:dyDescent="0.3">
      <c r="P345990" s="83"/>
    </row>
    <row r="345991" spans="16:16" x14ac:dyDescent="0.3">
      <c r="P345991" s="83"/>
    </row>
    <row r="345992" spans="16:16" x14ac:dyDescent="0.3">
      <c r="P345992" s="83"/>
    </row>
    <row r="345993" spans="16:16" x14ac:dyDescent="0.3">
      <c r="P345993" s="83"/>
    </row>
    <row r="345994" spans="16:16" x14ac:dyDescent="0.3">
      <c r="P345994" s="83"/>
    </row>
    <row r="345995" spans="16:16" x14ac:dyDescent="0.3">
      <c r="P345995" s="83"/>
    </row>
    <row r="345996" spans="16:16" x14ac:dyDescent="0.3">
      <c r="P345996" s="83"/>
    </row>
    <row r="345997" spans="16:16" x14ac:dyDescent="0.3">
      <c r="P345997" s="83"/>
    </row>
    <row r="345998" spans="16:16" x14ac:dyDescent="0.3">
      <c r="P345998" s="83"/>
    </row>
    <row r="345999" spans="16:16" x14ac:dyDescent="0.3">
      <c r="P345999" s="83"/>
    </row>
    <row r="346000" spans="16:16" x14ac:dyDescent="0.3">
      <c r="P346000" s="83"/>
    </row>
    <row r="346001" spans="16:16" x14ac:dyDescent="0.3">
      <c r="P346001" s="83"/>
    </row>
    <row r="346002" spans="16:16" x14ac:dyDescent="0.3">
      <c r="P346002" s="83"/>
    </row>
    <row r="346003" spans="16:16" x14ac:dyDescent="0.3">
      <c r="P346003" s="83"/>
    </row>
    <row r="346004" spans="16:16" x14ac:dyDescent="0.3">
      <c r="P346004" s="83"/>
    </row>
    <row r="346005" spans="16:16" x14ac:dyDescent="0.3">
      <c r="P346005" s="83"/>
    </row>
    <row r="346006" spans="16:16" x14ac:dyDescent="0.3">
      <c r="P346006" s="83"/>
    </row>
    <row r="346007" spans="16:16" x14ac:dyDescent="0.3">
      <c r="P346007" s="83"/>
    </row>
    <row r="346008" spans="16:16" x14ac:dyDescent="0.3">
      <c r="P346008" s="83"/>
    </row>
    <row r="346009" spans="16:16" x14ac:dyDescent="0.3">
      <c r="P346009" s="83"/>
    </row>
    <row r="346010" spans="16:16" x14ac:dyDescent="0.3">
      <c r="P346010" s="83"/>
    </row>
    <row r="346011" spans="16:16" x14ac:dyDescent="0.3">
      <c r="P346011" s="83"/>
    </row>
    <row r="346012" spans="16:16" x14ac:dyDescent="0.3">
      <c r="P346012" s="83"/>
    </row>
    <row r="346013" spans="16:16" x14ac:dyDescent="0.3">
      <c r="P346013" s="83"/>
    </row>
    <row r="346014" spans="16:16" x14ac:dyDescent="0.3">
      <c r="P346014" s="83"/>
    </row>
    <row r="346015" spans="16:16" x14ac:dyDescent="0.3">
      <c r="P346015" s="83"/>
    </row>
    <row r="346016" spans="16:16" x14ac:dyDescent="0.3">
      <c r="P346016" s="83"/>
    </row>
    <row r="346017" spans="16:16" x14ac:dyDescent="0.3">
      <c r="P346017" s="83"/>
    </row>
    <row r="346018" spans="16:16" x14ac:dyDescent="0.3">
      <c r="P346018" s="83"/>
    </row>
    <row r="346019" spans="16:16" x14ac:dyDescent="0.3">
      <c r="P346019" s="83"/>
    </row>
    <row r="346020" spans="16:16" x14ac:dyDescent="0.3">
      <c r="P346020" s="83"/>
    </row>
    <row r="346021" spans="16:16" x14ac:dyDescent="0.3">
      <c r="P346021" s="83"/>
    </row>
    <row r="346022" spans="16:16" x14ac:dyDescent="0.3">
      <c r="P346022" s="83"/>
    </row>
    <row r="346023" spans="16:16" x14ac:dyDescent="0.3">
      <c r="P346023" s="83"/>
    </row>
    <row r="346024" spans="16:16" x14ac:dyDescent="0.3">
      <c r="P346024" s="83"/>
    </row>
    <row r="346025" spans="16:16" x14ac:dyDescent="0.3">
      <c r="P346025" s="83"/>
    </row>
    <row r="346026" spans="16:16" x14ac:dyDescent="0.3">
      <c r="P346026" s="83"/>
    </row>
    <row r="346027" spans="16:16" x14ac:dyDescent="0.3">
      <c r="P346027" s="83"/>
    </row>
    <row r="346028" spans="16:16" x14ac:dyDescent="0.3">
      <c r="P346028" s="83"/>
    </row>
    <row r="346029" spans="16:16" x14ac:dyDescent="0.3">
      <c r="P346029" s="83"/>
    </row>
    <row r="346030" spans="16:16" x14ac:dyDescent="0.3">
      <c r="P346030" s="83"/>
    </row>
    <row r="346031" spans="16:16" x14ac:dyDescent="0.3">
      <c r="P346031" s="83"/>
    </row>
    <row r="346032" spans="16:16" x14ac:dyDescent="0.3">
      <c r="P346032" s="83"/>
    </row>
    <row r="346033" spans="16:16" x14ac:dyDescent="0.3">
      <c r="P346033" s="83"/>
    </row>
    <row r="346034" spans="16:16" x14ac:dyDescent="0.3">
      <c r="P346034" s="83"/>
    </row>
    <row r="346035" spans="16:16" x14ac:dyDescent="0.3">
      <c r="P346035" s="83"/>
    </row>
    <row r="346036" spans="16:16" x14ac:dyDescent="0.3">
      <c r="P346036" s="83"/>
    </row>
    <row r="346037" spans="16:16" x14ac:dyDescent="0.3">
      <c r="P346037" s="83"/>
    </row>
    <row r="346038" spans="16:16" x14ac:dyDescent="0.3">
      <c r="P346038" s="83"/>
    </row>
    <row r="346039" spans="16:16" x14ac:dyDescent="0.3">
      <c r="P346039" s="83"/>
    </row>
    <row r="346040" spans="16:16" x14ac:dyDescent="0.3">
      <c r="P346040" s="83"/>
    </row>
    <row r="346041" spans="16:16" x14ac:dyDescent="0.3">
      <c r="P346041" s="83"/>
    </row>
    <row r="346042" spans="16:16" x14ac:dyDescent="0.3">
      <c r="P346042" s="83"/>
    </row>
    <row r="346043" spans="16:16" x14ac:dyDescent="0.3">
      <c r="P346043" s="83"/>
    </row>
    <row r="346044" spans="16:16" x14ac:dyDescent="0.3">
      <c r="P346044" s="83"/>
    </row>
    <row r="346045" spans="16:16" x14ac:dyDescent="0.3">
      <c r="P346045" s="83"/>
    </row>
    <row r="346046" spans="16:16" x14ac:dyDescent="0.3">
      <c r="P346046" s="83"/>
    </row>
    <row r="346047" spans="16:16" x14ac:dyDescent="0.3">
      <c r="P346047" s="83"/>
    </row>
    <row r="346048" spans="16:16" x14ac:dyDescent="0.3">
      <c r="P346048" s="83"/>
    </row>
    <row r="346049" spans="16:16" x14ac:dyDescent="0.3">
      <c r="P346049" s="83"/>
    </row>
    <row r="346050" spans="16:16" x14ac:dyDescent="0.3">
      <c r="P346050" s="83"/>
    </row>
    <row r="346051" spans="16:16" x14ac:dyDescent="0.3">
      <c r="P346051" s="83"/>
    </row>
    <row r="346052" spans="16:16" x14ac:dyDescent="0.3">
      <c r="P346052" s="83"/>
    </row>
    <row r="346053" spans="16:16" x14ac:dyDescent="0.3">
      <c r="P346053" s="83"/>
    </row>
    <row r="346054" spans="16:16" x14ac:dyDescent="0.3">
      <c r="P346054" s="83"/>
    </row>
    <row r="346055" spans="16:16" x14ac:dyDescent="0.3">
      <c r="P346055" s="83"/>
    </row>
    <row r="346056" spans="16:16" x14ac:dyDescent="0.3">
      <c r="P346056" s="83"/>
    </row>
    <row r="346057" spans="16:16" x14ac:dyDescent="0.3">
      <c r="P346057" s="83"/>
    </row>
    <row r="346058" spans="16:16" x14ac:dyDescent="0.3">
      <c r="P346058" s="83"/>
    </row>
    <row r="346059" spans="16:16" x14ac:dyDescent="0.3">
      <c r="P346059" s="83"/>
    </row>
    <row r="346060" spans="16:16" x14ac:dyDescent="0.3">
      <c r="P346060" s="83"/>
    </row>
    <row r="346061" spans="16:16" x14ac:dyDescent="0.3">
      <c r="P346061" s="83"/>
    </row>
    <row r="346062" spans="16:16" x14ac:dyDescent="0.3">
      <c r="P346062" s="83"/>
    </row>
    <row r="346063" spans="16:16" x14ac:dyDescent="0.3">
      <c r="P346063" s="83"/>
    </row>
    <row r="346064" spans="16:16" x14ac:dyDescent="0.3">
      <c r="P346064" s="83"/>
    </row>
    <row r="346065" spans="16:16" x14ac:dyDescent="0.3">
      <c r="P346065" s="83"/>
    </row>
    <row r="346066" spans="16:16" x14ac:dyDescent="0.3">
      <c r="P346066" s="83"/>
    </row>
    <row r="346067" spans="16:16" x14ac:dyDescent="0.3">
      <c r="P346067" s="83"/>
    </row>
    <row r="346068" spans="16:16" x14ac:dyDescent="0.3">
      <c r="P346068" s="83"/>
    </row>
    <row r="346069" spans="16:16" x14ac:dyDescent="0.3">
      <c r="P346069" s="83"/>
    </row>
    <row r="346070" spans="16:16" x14ac:dyDescent="0.3">
      <c r="P346070" s="83"/>
    </row>
    <row r="346071" spans="16:16" x14ac:dyDescent="0.3">
      <c r="P346071" s="83"/>
    </row>
    <row r="346072" spans="16:16" x14ac:dyDescent="0.3">
      <c r="P346072" s="83"/>
    </row>
    <row r="346073" spans="16:16" x14ac:dyDescent="0.3">
      <c r="P346073" s="83"/>
    </row>
    <row r="346074" spans="16:16" x14ac:dyDescent="0.3">
      <c r="P346074" s="83"/>
    </row>
    <row r="346075" spans="16:16" x14ac:dyDescent="0.3">
      <c r="P346075" s="83"/>
    </row>
    <row r="346076" spans="16:16" x14ac:dyDescent="0.3">
      <c r="P346076" s="83"/>
    </row>
    <row r="346077" spans="16:16" x14ac:dyDescent="0.3">
      <c r="P346077" s="83"/>
    </row>
    <row r="346078" spans="16:16" x14ac:dyDescent="0.3">
      <c r="P346078" s="83"/>
    </row>
    <row r="346079" spans="16:16" x14ac:dyDescent="0.3">
      <c r="P346079" s="83"/>
    </row>
    <row r="346080" spans="16:16" x14ac:dyDescent="0.3">
      <c r="P346080" s="83"/>
    </row>
    <row r="346081" spans="16:16" x14ac:dyDescent="0.3">
      <c r="P346081" s="83"/>
    </row>
    <row r="346082" spans="16:16" x14ac:dyDescent="0.3">
      <c r="P346082" s="83"/>
    </row>
    <row r="346083" spans="16:16" x14ac:dyDescent="0.3">
      <c r="P346083" s="83"/>
    </row>
    <row r="346084" spans="16:16" x14ac:dyDescent="0.3">
      <c r="P346084" s="83"/>
    </row>
    <row r="346085" spans="16:16" x14ac:dyDescent="0.3">
      <c r="P346085" s="83"/>
    </row>
    <row r="346086" spans="16:16" x14ac:dyDescent="0.3">
      <c r="P346086" s="83"/>
    </row>
    <row r="346087" spans="16:16" x14ac:dyDescent="0.3">
      <c r="P346087" s="83"/>
    </row>
    <row r="346088" spans="16:16" x14ac:dyDescent="0.3">
      <c r="P346088" s="83"/>
    </row>
    <row r="346089" spans="16:16" x14ac:dyDescent="0.3">
      <c r="P346089" s="83"/>
    </row>
    <row r="346090" spans="16:16" x14ac:dyDescent="0.3">
      <c r="P346090" s="83"/>
    </row>
    <row r="346091" spans="16:16" x14ac:dyDescent="0.3">
      <c r="P346091" s="83"/>
    </row>
    <row r="346092" spans="16:16" x14ac:dyDescent="0.3">
      <c r="P346092" s="83"/>
    </row>
    <row r="346093" spans="16:16" x14ac:dyDescent="0.3">
      <c r="P346093" s="83"/>
    </row>
    <row r="346094" spans="16:16" x14ac:dyDescent="0.3">
      <c r="P346094" s="83"/>
    </row>
    <row r="346095" spans="16:16" x14ac:dyDescent="0.3">
      <c r="P346095" s="83"/>
    </row>
    <row r="346096" spans="16:16" x14ac:dyDescent="0.3">
      <c r="P346096" s="83"/>
    </row>
    <row r="346097" spans="16:16" x14ac:dyDescent="0.3">
      <c r="P346097" s="83"/>
    </row>
    <row r="346098" spans="16:16" x14ac:dyDescent="0.3">
      <c r="P346098" s="83"/>
    </row>
    <row r="346099" spans="16:16" x14ac:dyDescent="0.3">
      <c r="P346099" s="83"/>
    </row>
    <row r="346100" spans="16:16" x14ac:dyDescent="0.3">
      <c r="P346100" s="83"/>
    </row>
    <row r="346101" spans="16:16" x14ac:dyDescent="0.3">
      <c r="P346101" s="83"/>
    </row>
    <row r="346102" spans="16:16" x14ac:dyDescent="0.3">
      <c r="P346102" s="83"/>
    </row>
    <row r="346103" spans="16:16" x14ac:dyDescent="0.3">
      <c r="P346103" s="83"/>
    </row>
    <row r="346104" spans="16:16" x14ac:dyDescent="0.3">
      <c r="P346104" s="83"/>
    </row>
    <row r="346105" spans="16:16" x14ac:dyDescent="0.3">
      <c r="P346105" s="83"/>
    </row>
    <row r="346106" spans="16:16" x14ac:dyDescent="0.3">
      <c r="P346106" s="83"/>
    </row>
    <row r="346107" spans="16:16" x14ac:dyDescent="0.3">
      <c r="P346107" s="83"/>
    </row>
    <row r="346108" spans="16:16" x14ac:dyDescent="0.3">
      <c r="P346108" s="83"/>
    </row>
    <row r="346109" spans="16:16" x14ac:dyDescent="0.3">
      <c r="P346109" s="83"/>
    </row>
    <row r="346110" spans="16:16" x14ac:dyDescent="0.3">
      <c r="P346110" s="83"/>
    </row>
    <row r="346111" spans="16:16" x14ac:dyDescent="0.3">
      <c r="P346111" s="83"/>
    </row>
    <row r="346112" spans="16:16" x14ac:dyDescent="0.3">
      <c r="P346112" s="83"/>
    </row>
    <row r="346113" spans="16:16" x14ac:dyDescent="0.3">
      <c r="P346113" s="83"/>
    </row>
    <row r="346114" spans="16:16" x14ac:dyDescent="0.3">
      <c r="P346114" s="83"/>
    </row>
    <row r="346115" spans="16:16" x14ac:dyDescent="0.3">
      <c r="P346115" s="83"/>
    </row>
    <row r="346116" spans="16:16" x14ac:dyDescent="0.3">
      <c r="P346116" s="83"/>
    </row>
    <row r="346117" spans="16:16" x14ac:dyDescent="0.3">
      <c r="P346117" s="83"/>
    </row>
    <row r="346118" spans="16:16" x14ac:dyDescent="0.3">
      <c r="P346118" s="83"/>
    </row>
    <row r="346119" spans="16:16" x14ac:dyDescent="0.3">
      <c r="P346119" s="83"/>
    </row>
    <row r="346120" spans="16:16" x14ac:dyDescent="0.3">
      <c r="P346120" s="83"/>
    </row>
    <row r="346121" spans="16:16" x14ac:dyDescent="0.3">
      <c r="P346121" s="83"/>
    </row>
    <row r="346122" spans="16:16" x14ac:dyDescent="0.3">
      <c r="P346122" s="83"/>
    </row>
    <row r="346123" spans="16:16" x14ac:dyDescent="0.3">
      <c r="P346123" s="83"/>
    </row>
    <row r="346124" spans="16:16" x14ac:dyDescent="0.3">
      <c r="P346124" s="83"/>
    </row>
    <row r="346125" spans="16:16" x14ac:dyDescent="0.3">
      <c r="P346125" s="83"/>
    </row>
    <row r="346126" spans="16:16" x14ac:dyDescent="0.3">
      <c r="P346126" s="83"/>
    </row>
    <row r="346127" spans="16:16" x14ac:dyDescent="0.3">
      <c r="P346127" s="83"/>
    </row>
    <row r="346128" spans="16:16" x14ac:dyDescent="0.3">
      <c r="P346128" s="83"/>
    </row>
    <row r="346129" spans="16:16" x14ac:dyDescent="0.3">
      <c r="P346129" s="83"/>
    </row>
    <row r="346130" spans="16:16" x14ac:dyDescent="0.3">
      <c r="P346130" s="83"/>
    </row>
    <row r="346131" spans="16:16" x14ac:dyDescent="0.3">
      <c r="P346131" s="83"/>
    </row>
    <row r="346132" spans="16:16" x14ac:dyDescent="0.3">
      <c r="P346132" s="83"/>
    </row>
    <row r="346133" spans="16:16" x14ac:dyDescent="0.3">
      <c r="P346133" s="83"/>
    </row>
    <row r="346134" spans="16:16" x14ac:dyDescent="0.3">
      <c r="P346134" s="83"/>
    </row>
    <row r="346135" spans="16:16" x14ac:dyDescent="0.3">
      <c r="P346135" s="83"/>
    </row>
    <row r="346136" spans="16:16" x14ac:dyDescent="0.3">
      <c r="P346136" s="83"/>
    </row>
    <row r="346137" spans="16:16" x14ac:dyDescent="0.3">
      <c r="P346137" s="83"/>
    </row>
    <row r="346138" spans="16:16" x14ac:dyDescent="0.3">
      <c r="P346138" s="83"/>
    </row>
    <row r="346139" spans="16:16" x14ac:dyDescent="0.3">
      <c r="P346139" s="83"/>
    </row>
    <row r="346140" spans="16:16" x14ac:dyDescent="0.3">
      <c r="P346140" s="83"/>
    </row>
    <row r="346141" spans="16:16" x14ac:dyDescent="0.3">
      <c r="P346141" s="83"/>
    </row>
    <row r="346142" spans="16:16" x14ac:dyDescent="0.3">
      <c r="P346142" s="83"/>
    </row>
    <row r="346143" spans="16:16" x14ac:dyDescent="0.3">
      <c r="P346143" s="83"/>
    </row>
    <row r="346144" spans="16:16" x14ac:dyDescent="0.3">
      <c r="P346144" s="83"/>
    </row>
    <row r="346145" spans="16:16" x14ac:dyDescent="0.3">
      <c r="P346145" s="83"/>
    </row>
    <row r="346146" spans="16:16" x14ac:dyDescent="0.3">
      <c r="P346146" s="83"/>
    </row>
    <row r="346147" spans="16:16" x14ac:dyDescent="0.3">
      <c r="P346147" s="83"/>
    </row>
    <row r="346148" spans="16:16" x14ac:dyDescent="0.3">
      <c r="P346148" s="83"/>
    </row>
    <row r="346149" spans="16:16" x14ac:dyDescent="0.3">
      <c r="P346149" s="83"/>
    </row>
    <row r="346150" spans="16:16" x14ac:dyDescent="0.3">
      <c r="P346150" s="83"/>
    </row>
    <row r="346151" spans="16:16" x14ac:dyDescent="0.3">
      <c r="P346151" s="83"/>
    </row>
    <row r="346152" spans="16:16" x14ac:dyDescent="0.3">
      <c r="P346152" s="83"/>
    </row>
    <row r="346153" spans="16:16" x14ac:dyDescent="0.3">
      <c r="P346153" s="83"/>
    </row>
    <row r="346154" spans="16:16" x14ac:dyDescent="0.3">
      <c r="P346154" s="83"/>
    </row>
    <row r="346155" spans="16:16" x14ac:dyDescent="0.3">
      <c r="P346155" s="83"/>
    </row>
    <row r="346156" spans="16:16" x14ac:dyDescent="0.3">
      <c r="P346156" s="83"/>
    </row>
    <row r="346157" spans="16:16" x14ac:dyDescent="0.3">
      <c r="P346157" s="83"/>
    </row>
    <row r="346158" spans="16:16" x14ac:dyDescent="0.3">
      <c r="P346158" s="83"/>
    </row>
    <row r="346159" spans="16:16" x14ac:dyDescent="0.3">
      <c r="P346159" s="83"/>
    </row>
    <row r="346160" spans="16:16" x14ac:dyDescent="0.3">
      <c r="P346160" s="83"/>
    </row>
    <row r="346161" spans="16:16" x14ac:dyDescent="0.3">
      <c r="P346161" s="83"/>
    </row>
    <row r="346162" spans="16:16" x14ac:dyDescent="0.3">
      <c r="P346162" s="83"/>
    </row>
    <row r="346163" spans="16:16" x14ac:dyDescent="0.3">
      <c r="P346163" s="83"/>
    </row>
    <row r="346164" spans="16:16" x14ac:dyDescent="0.3">
      <c r="P346164" s="83"/>
    </row>
    <row r="346165" spans="16:16" x14ac:dyDescent="0.3">
      <c r="P346165" s="83"/>
    </row>
    <row r="346166" spans="16:16" x14ac:dyDescent="0.3">
      <c r="P346166" s="83"/>
    </row>
    <row r="346167" spans="16:16" x14ac:dyDescent="0.3">
      <c r="P346167" s="83"/>
    </row>
    <row r="346168" spans="16:16" x14ac:dyDescent="0.3">
      <c r="P346168" s="83"/>
    </row>
    <row r="346169" spans="16:16" x14ac:dyDescent="0.3">
      <c r="P346169" s="83"/>
    </row>
    <row r="346170" spans="16:16" x14ac:dyDescent="0.3">
      <c r="P346170" s="83"/>
    </row>
    <row r="346171" spans="16:16" x14ac:dyDescent="0.3">
      <c r="P346171" s="83"/>
    </row>
    <row r="346172" spans="16:16" x14ac:dyDescent="0.3">
      <c r="P346172" s="83"/>
    </row>
    <row r="346173" spans="16:16" x14ac:dyDescent="0.3">
      <c r="P346173" s="83"/>
    </row>
    <row r="346174" spans="16:16" x14ac:dyDescent="0.3">
      <c r="P346174" s="83"/>
    </row>
    <row r="346175" spans="16:16" x14ac:dyDescent="0.3">
      <c r="P346175" s="83"/>
    </row>
    <row r="346176" spans="16:16" x14ac:dyDescent="0.3">
      <c r="P346176" s="83"/>
    </row>
    <row r="346177" spans="16:16" x14ac:dyDescent="0.3">
      <c r="P346177" s="83"/>
    </row>
    <row r="346178" spans="16:16" x14ac:dyDescent="0.3">
      <c r="P346178" s="83"/>
    </row>
    <row r="346179" spans="16:16" x14ac:dyDescent="0.3">
      <c r="P346179" s="83"/>
    </row>
    <row r="346180" spans="16:16" x14ac:dyDescent="0.3">
      <c r="P346180" s="83"/>
    </row>
    <row r="346181" spans="16:16" x14ac:dyDescent="0.3">
      <c r="P346181" s="83"/>
    </row>
    <row r="346182" spans="16:16" x14ac:dyDescent="0.3">
      <c r="P346182" s="83"/>
    </row>
    <row r="346183" spans="16:16" x14ac:dyDescent="0.3">
      <c r="P346183" s="83"/>
    </row>
    <row r="346184" spans="16:16" x14ac:dyDescent="0.3">
      <c r="P346184" s="83"/>
    </row>
    <row r="346185" spans="16:16" x14ac:dyDescent="0.3">
      <c r="P346185" s="83"/>
    </row>
    <row r="346186" spans="16:16" x14ac:dyDescent="0.3">
      <c r="P346186" s="83"/>
    </row>
    <row r="346187" spans="16:16" x14ac:dyDescent="0.3">
      <c r="P346187" s="83"/>
    </row>
    <row r="346188" spans="16:16" x14ac:dyDescent="0.3">
      <c r="P346188" s="83"/>
    </row>
    <row r="346189" spans="16:16" x14ac:dyDescent="0.3">
      <c r="P346189" s="83"/>
    </row>
    <row r="346190" spans="16:16" x14ac:dyDescent="0.3">
      <c r="P346190" s="83"/>
    </row>
    <row r="346191" spans="16:16" x14ac:dyDescent="0.3">
      <c r="P346191" s="83"/>
    </row>
    <row r="346192" spans="16:16" x14ac:dyDescent="0.3">
      <c r="P346192" s="83"/>
    </row>
    <row r="346193" spans="16:16" x14ac:dyDescent="0.3">
      <c r="P346193" s="83"/>
    </row>
    <row r="346194" spans="16:16" x14ac:dyDescent="0.3">
      <c r="P346194" s="83"/>
    </row>
    <row r="346195" spans="16:16" x14ac:dyDescent="0.3">
      <c r="P346195" s="83"/>
    </row>
    <row r="346196" spans="16:16" x14ac:dyDescent="0.3">
      <c r="P346196" s="83"/>
    </row>
    <row r="346197" spans="16:16" x14ac:dyDescent="0.3">
      <c r="P346197" s="83"/>
    </row>
    <row r="346198" spans="16:16" x14ac:dyDescent="0.3">
      <c r="P346198" s="83"/>
    </row>
    <row r="346199" spans="16:16" x14ac:dyDescent="0.3">
      <c r="P346199" s="83"/>
    </row>
    <row r="346200" spans="16:16" x14ac:dyDescent="0.3">
      <c r="P346200" s="83"/>
    </row>
    <row r="346201" spans="16:16" x14ac:dyDescent="0.3">
      <c r="P346201" s="83"/>
    </row>
    <row r="346202" spans="16:16" x14ac:dyDescent="0.3">
      <c r="P346202" s="83"/>
    </row>
    <row r="346203" spans="16:16" x14ac:dyDescent="0.3">
      <c r="P346203" s="83"/>
    </row>
    <row r="346204" spans="16:16" x14ac:dyDescent="0.3">
      <c r="P346204" s="83"/>
    </row>
    <row r="346205" spans="16:16" x14ac:dyDescent="0.3">
      <c r="P346205" s="83"/>
    </row>
    <row r="346206" spans="16:16" x14ac:dyDescent="0.3">
      <c r="P346206" s="83"/>
    </row>
    <row r="346207" spans="16:16" x14ac:dyDescent="0.3">
      <c r="P346207" s="83"/>
    </row>
    <row r="346208" spans="16:16" x14ac:dyDescent="0.3">
      <c r="P346208" s="83"/>
    </row>
    <row r="346209" spans="16:16" x14ac:dyDescent="0.3">
      <c r="P346209" s="83"/>
    </row>
    <row r="346210" spans="16:16" x14ac:dyDescent="0.3">
      <c r="P346210" s="83"/>
    </row>
    <row r="346211" spans="16:16" x14ac:dyDescent="0.3">
      <c r="P346211" s="83"/>
    </row>
    <row r="346212" spans="16:16" x14ac:dyDescent="0.3">
      <c r="P346212" s="83"/>
    </row>
    <row r="346213" spans="16:16" x14ac:dyDescent="0.3">
      <c r="P346213" s="83"/>
    </row>
    <row r="346214" spans="16:16" x14ac:dyDescent="0.3">
      <c r="P346214" s="83"/>
    </row>
    <row r="346215" spans="16:16" x14ac:dyDescent="0.3">
      <c r="P346215" s="83"/>
    </row>
    <row r="346216" spans="16:16" x14ac:dyDescent="0.3">
      <c r="P346216" s="83"/>
    </row>
    <row r="346217" spans="16:16" x14ac:dyDescent="0.3">
      <c r="P346217" s="83"/>
    </row>
    <row r="346218" spans="16:16" x14ac:dyDescent="0.3">
      <c r="P346218" s="83"/>
    </row>
    <row r="346219" spans="16:16" x14ac:dyDescent="0.3">
      <c r="P346219" s="83"/>
    </row>
    <row r="346220" spans="16:16" x14ac:dyDescent="0.3">
      <c r="P346220" s="83"/>
    </row>
    <row r="346221" spans="16:16" x14ac:dyDescent="0.3">
      <c r="P346221" s="83"/>
    </row>
    <row r="346222" spans="16:16" x14ac:dyDescent="0.3">
      <c r="P346222" s="83"/>
    </row>
    <row r="346223" spans="16:16" x14ac:dyDescent="0.3">
      <c r="P346223" s="83"/>
    </row>
    <row r="346224" spans="16:16" x14ac:dyDescent="0.3">
      <c r="P346224" s="83"/>
    </row>
    <row r="346225" spans="16:16" x14ac:dyDescent="0.3">
      <c r="P346225" s="83"/>
    </row>
    <row r="346226" spans="16:16" x14ac:dyDescent="0.3">
      <c r="P346226" s="83"/>
    </row>
    <row r="346227" spans="16:16" x14ac:dyDescent="0.3">
      <c r="P346227" s="83"/>
    </row>
    <row r="346228" spans="16:16" x14ac:dyDescent="0.3">
      <c r="P346228" s="83"/>
    </row>
    <row r="346229" spans="16:16" x14ac:dyDescent="0.3">
      <c r="P346229" s="83"/>
    </row>
    <row r="346230" spans="16:16" x14ac:dyDescent="0.3">
      <c r="P346230" s="83"/>
    </row>
    <row r="346231" spans="16:16" x14ac:dyDescent="0.3">
      <c r="P346231" s="83"/>
    </row>
    <row r="346232" spans="16:16" x14ac:dyDescent="0.3">
      <c r="P346232" s="83"/>
    </row>
    <row r="346233" spans="16:16" x14ac:dyDescent="0.3">
      <c r="P346233" s="83"/>
    </row>
    <row r="346234" spans="16:16" x14ac:dyDescent="0.3">
      <c r="P346234" s="83"/>
    </row>
    <row r="346235" spans="16:16" x14ac:dyDescent="0.3">
      <c r="P346235" s="83"/>
    </row>
    <row r="346236" spans="16:16" x14ac:dyDescent="0.3">
      <c r="P346236" s="83"/>
    </row>
    <row r="346237" spans="16:16" x14ac:dyDescent="0.3">
      <c r="P346237" s="83"/>
    </row>
    <row r="346238" spans="16:16" x14ac:dyDescent="0.3">
      <c r="P346238" s="83"/>
    </row>
    <row r="346239" spans="16:16" x14ac:dyDescent="0.3">
      <c r="P346239" s="83"/>
    </row>
    <row r="346240" spans="16:16" x14ac:dyDescent="0.3">
      <c r="P346240" s="83"/>
    </row>
    <row r="346241" spans="16:16" x14ac:dyDescent="0.3">
      <c r="P346241" s="83"/>
    </row>
    <row r="346242" spans="16:16" x14ac:dyDescent="0.3">
      <c r="P346242" s="83"/>
    </row>
    <row r="346243" spans="16:16" x14ac:dyDescent="0.3">
      <c r="P346243" s="83"/>
    </row>
    <row r="346244" spans="16:16" x14ac:dyDescent="0.3">
      <c r="P346244" s="83"/>
    </row>
    <row r="346245" spans="16:16" x14ac:dyDescent="0.3">
      <c r="P346245" s="83"/>
    </row>
    <row r="346246" spans="16:16" x14ac:dyDescent="0.3">
      <c r="P346246" s="83"/>
    </row>
    <row r="346247" spans="16:16" x14ac:dyDescent="0.3">
      <c r="P346247" s="83"/>
    </row>
    <row r="346248" spans="16:16" x14ac:dyDescent="0.3">
      <c r="P346248" s="83"/>
    </row>
    <row r="346249" spans="16:16" x14ac:dyDescent="0.3">
      <c r="P346249" s="83"/>
    </row>
    <row r="346250" spans="16:16" x14ac:dyDescent="0.3">
      <c r="P346250" s="83"/>
    </row>
    <row r="346251" spans="16:16" x14ac:dyDescent="0.3">
      <c r="P346251" s="83"/>
    </row>
    <row r="346252" spans="16:16" x14ac:dyDescent="0.3">
      <c r="P346252" s="83"/>
    </row>
    <row r="346253" spans="16:16" x14ac:dyDescent="0.3">
      <c r="P346253" s="83"/>
    </row>
    <row r="346254" spans="16:16" x14ac:dyDescent="0.3">
      <c r="P346254" s="83"/>
    </row>
    <row r="346255" spans="16:16" x14ac:dyDescent="0.3">
      <c r="P346255" s="83"/>
    </row>
    <row r="346256" spans="16:16" x14ac:dyDescent="0.3">
      <c r="P346256" s="83"/>
    </row>
    <row r="346257" spans="16:16" x14ac:dyDescent="0.3">
      <c r="P346257" s="83"/>
    </row>
    <row r="346258" spans="16:16" x14ac:dyDescent="0.3">
      <c r="P346258" s="83"/>
    </row>
    <row r="346259" spans="16:16" x14ac:dyDescent="0.3">
      <c r="P346259" s="83"/>
    </row>
    <row r="346260" spans="16:16" x14ac:dyDescent="0.3">
      <c r="P346260" s="83"/>
    </row>
    <row r="346261" spans="16:16" x14ac:dyDescent="0.3">
      <c r="P346261" s="83"/>
    </row>
    <row r="346262" spans="16:16" x14ac:dyDescent="0.3">
      <c r="P346262" s="83"/>
    </row>
    <row r="346263" spans="16:16" x14ac:dyDescent="0.3">
      <c r="P346263" s="83"/>
    </row>
    <row r="346264" spans="16:16" x14ac:dyDescent="0.3">
      <c r="P346264" s="83"/>
    </row>
    <row r="346265" spans="16:16" x14ac:dyDescent="0.3">
      <c r="P346265" s="83"/>
    </row>
    <row r="346266" spans="16:16" x14ac:dyDescent="0.3">
      <c r="P346266" s="83"/>
    </row>
    <row r="346267" spans="16:16" x14ac:dyDescent="0.3">
      <c r="P346267" s="83"/>
    </row>
    <row r="346268" spans="16:16" x14ac:dyDescent="0.3">
      <c r="P346268" s="83"/>
    </row>
    <row r="346269" spans="16:16" x14ac:dyDescent="0.3">
      <c r="P346269" s="83"/>
    </row>
    <row r="346270" spans="16:16" x14ac:dyDescent="0.3">
      <c r="P346270" s="83"/>
    </row>
    <row r="346271" spans="16:16" x14ac:dyDescent="0.3">
      <c r="P346271" s="83"/>
    </row>
    <row r="346272" spans="16:16" x14ac:dyDescent="0.3">
      <c r="P346272" s="83"/>
    </row>
    <row r="346273" spans="16:16" x14ac:dyDescent="0.3">
      <c r="P346273" s="83"/>
    </row>
    <row r="346274" spans="16:16" x14ac:dyDescent="0.3">
      <c r="P346274" s="83"/>
    </row>
    <row r="346275" spans="16:16" x14ac:dyDescent="0.3">
      <c r="P346275" s="83"/>
    </row>
    <row r="346276" spans="16:16" x14ac:dyDescent="0.3">
      <c r="P346276" s="83"/>
    </row>
    <row r="346277" spans="16:16" x14ac:dyDescent="0.3">
      <c r="P346277" s="83"/>
    </row>
    <row r="346278" spans="16:16" x14ac:dyDescent="0.3">
      <c r="P346278" s="83"/>
    </row>
    <row r="346279" spans="16:16" x14ac:dyDescent="0.3">
      <c r="P346279" s="83"/>
    </row>
    <row r="346280" spans="16:16" x14ac:dyDescent="0.3">
      <c r="P346280" s="83"/>
    </row>
    <row r="346281" spans="16:16" x14ac:dyDescent="0.3">
      <c r="P346281" s="83"/>
    </row>
    <row r="346282" spans="16:16" x14ac:dyDescent="0.3">
      <c r="P346282" s="83"/>
    </row>
    <row r="346283" spans="16:16" x14ac:dyDescent="0.3">
      <c r="P346283" s="83"/>
    </row>
    <row r="346284" spans="16:16" x14ac:dyDescent="0.3">
      <c r="P346284" s="83"/>
    </row>
    <row r="346285" spans="16:16" x14ac:dyDescent="0.3">
      <c r="P346285" s="83"/>
    </row>
    <row r="346286" spans="16:16" x14ac:dyDescent="0.3">
      <c r="P346286" s="83"/>
    </row>
    <row r="346287" spans="16:16" x14ac:dyDescent="0.3">
      <c r="P346287" s="83"/>
    </row>
    <row r="346288" spans="16:16" x14ac:dyDescent="0.3">
      <c r="P346288" s="83"/>
    </row>
    <row r="346289" spans="16:16" x14ac:dyDescent="0.3">
      <c r="P346289" s="83"/>
    </row>
    <row r="346290" spans="16:16" x14ac:dyDescent="0.3">
      <c r="P346290" s="83"/>
    </row>
    <row r="346291" spans="16:16" x14ac:dyDescent="0.3">
      <c r="P346291" s="83"/>
    </row>
    <row r="346292" spans="16:16" x14ac:dyDescent="0.3">
      <c r="P346292" s="83"/>
    </row>
    <row r="346293" spans="16:16" x14ac:dyDescent="0.3">
      <c r="P346293" s="83"/>
    </row>
    <row r="346294" spans="16:16" x14ac:dyDescent="0.3">
      <c r="P346294" s="83"/>
    </row>
    <row r="346295" spans="16:16" x14ac:dyDescent="0.3">
      <c r="P346295" s="83"/>
    </row>
    <row r="346296" spans="16:16" x14ac:dyDescent="0.3">
      <c r="P346296" s="83"/>
    </row>
    <row r="346297" spans="16:16" x14ac:dyDescent="0.3">
      <c r="P346297" s="83"/>
    </row>
    <row r="346298" spans="16:16" x14ac:dyDescent="0.3">
      <c r="P346298" s="83"/>
    </row>
    <row r="346299" spans="16:16" x14ac:dyDescent="0.3">
      <c r="P346299" s="83"/>
    </row>
    <row r="346300" spans="16:16" x14ac:dyDescent="0.3">
      <c r="P346300" s="83"/>
    </row>
    <row r="346301" spans="16:16" x14ac:dyDescent="0.3">
      <c r="P346301" s="83"/>
    </row>
    <row r="346302" spans="16:16" x14ac:dyDescent="0.3">
      <c r="P346302" s="83"/>
    </row>
    <row r="346303" spans="16:16" x14ac:dyDescent="0.3">
      <c r="P346303" s="83"/>
    </row>
    <row r="346304" spans="16:16" x14ac:dyDescent="0.3">
      <c r="P346304" s="83"/>
    </row>
    <row r="346305" spans="16:16" x14ac:dyDescent="0.3">
      <c r="P346305" s="83"/>
    </row>
    <row r="346306" spans="16:16" x14ac:dyDescent="0.3">
      <c r="P346306" s="83"/>
    </row>
    <row r="346307" spans="16:16" x14ac:dyDescent="0.3">
      <c r="P346307" s="83"/>
    </row>
    <row r="346308" spans="16:16" x14ac:dyDescent="0.3">
      <c r="P346308" s="83"/>
    </row>
    <row r="346309" spans="16:16" x14ac:dyDescent="0.3">
      <c r="P346309" s="83"/>
    </row>
    <row r="346310" spans="16:16" x14ac:dyDescent="0.3">
      <c r="P346310" s="83"/>
    </row>
    <row r="346311" spans="16:16" x14ac:dyDescent="0.3">
      <c r="P346311" s="83"/>
    </row>
    <row r="346312" spans="16:16" x14ac:dyDescent="0.3">
      <c r="P346312" s="83"/>
    </row>
    <row r="346313" spans="16:16" x14ac:dyDescent="0.3">
      <c r="P346313" s="83"/>
    </row>
    <row r="346314" spans="16:16" x14ac:dyDescent="0.3">
      <c r="P346314" s="83"/>
    </row>
    <row r="346315" spans="16:16" x14ac:dyDescent="0.3">
      <c r="P346315" s="83"/>
    </row>
    <row r="346316" spans="16:16" x14ac:dyDescent="0.3">
      <c r="P346316" s="83"/>
    </row>
    <row r="346317" spans="16:16" x14ac:dyDescent="0.3">
      <c r="P346317" s="83"/>
    </row>
    <row r="346318" spans="16:16" x14ac:dyDescent="0.3">
      <c r="P346318" s="83"/>
    </row>
    <row r="346319" spans="16:16" x14ac:dyDescent="0.3">
      <c r="P346319" s="83"/>
    </row>
    <row r="346320" spans="16:16" x14ac:dyDescent="0.3">
      <c r="P346320" s="83"/>
    </row>
    <row r="346321" spans="16:16" x14ac:dyDescent="0.3">
      <c r="P346321" s="83"/>
    </row>
    <row r="346322" spans="16:16" x14ac:dyDescent="0.3">
      <c r="P346322" s="83"/>
    </row>
    <row r="346323" spans="16:16" x14ac:dyDescent="0.3">
      <c r="P346323" s="83"/>
    </row>
    <row r="346324" spans="16:16" x14ac:dyDescent="0.3">
      <c r="P346324" s="83"/>
    </row>
    <row r="346325" spans="16:16" x14ac:dyDescent="0.3">
      <c r="P346325" s="83"/>
    </row>
    <row r="346326" spans="16:16" x14ac:dyDescent="0.3">
      <c r="P346326" s="83"/>
    </row>
    <row r="346327" spans="16:16" x14ac:dyDescent="0.3">
      <c r="P346327" s="83"/>
    </row>
    <row r="346328" spans="16:16" x14ac:dyDescent="0.3">
      <c r="P346328" s="83"/>
    </row>
    <row r="346329" spans="16:16" x14ac:dyDescent="0.3">
      <c r="P346329" s="83"/>
    </row>
    <row r="346330" spans="16:16" x14ac:dyDescent="0.3">
      <c r="P346330" s="83"/>
    </row>
    <row r="346331" spans="16:16" x14ac:dyDescent="0.3">
      <c r="P346331" s="83"/>
    </row>
    <row r="346332" spans="16:16" x14ac:dyDescent="0.3">
      <c r="P346332" s="83"/>
    </row>
    <row r="346333" spans="16:16" x14ac:dyDescent="0.3">
      <c r="P346333" s="83"/>
    </row>
    <row r="346334" spans="16:16" x14ac:dyDescent="0.3">
      <c r="P346334" s="83"/>
    </row>
    <row r="346335" spans="16:16" x14ac:dyDescent="0.3">
      <c r="P346335" s="83"/>
    </row>
    <row r="346336" spans="16:16" x14ac:dyDescent="0.3">
      <c r="P346336" s="83"/>
    </row>
    <row r="346337" spans="16:16" x14ac:dyDescent="0.3">
      <c r="P346337" s="83"/>
    </row>
    <row r="346338" spans="16:16" x14ac:dyDescent="0.3">
      <c r="P346338" s="83"/>
    </row>
    <row r="346339" spans="16:16" x14ac:dyDescent="0.3">
      <c r="P346339" s="83"/>
    </row>
    <row r="346340" spans="16:16" x14ac:dyDescent="0.3">
      <c r="P346340" s="83"/>
    </row>
    <row r="346341" spans="16:16" x14ac:dyDescent="0.3">
      <c r="P346341" s="83"/>
    </row>
    <row r="346342" spans="16:16" x14ac:dyDescent="0.3">
      <c r="P346342" s="83"/>
    </row>
    <row r="346343" spans="16:16" x14ac:dyDescent="0.3">
      <c r="P346343" s="83"/>
    </row>
    <row r="346344" spans="16:16" x14ac:dyDescent="0.3">
      <c r="P346344" s="83"/>
    </row>
    <row r="346345" spans="16:16" x14ac:dyDescent="0.3">
      <c r="P346345" s="83"/>
    </row>
    <row r="346346" spans="16:16" x14ac:dyDescent="0.3">
      <c r="P346346" s="83"/>
    </row>
    <row r="346347" spans="16:16" x14ac:dyDescent="0.3">
      <c r="P346347" s="83"/>
    </row>
    <row r="346348" spans="16:16" x14ac:dyDescent="0.3">
      <c r="P346348" s="83"/>
    </row>
    <row r="346349" spans="16:16" x14ac:dyDescent="0.3">
      <c r="P346349" s="83"/>
    </row>
    <row r="346350" spans="16:16" x14ac:dyDescent="0.3">
      <c r="P346350" s="83"/>
    </row>
    <row r="346351" spans="16:16" x14ac:dyDescent="0.3">
      <c r="P346351" s="83"/>
    </row>
    <row r="346352" spans="16:16" x14ac:dyDescent="0.3">
      <c r="P346352" s="83"/>
    </row>
    <row r="346353" spans="16:16" x14ac:dyDescent="0.3">
      <c r="P346353" s="83"/>
    </row>
    <row r="346354" spans="16:16" x14ac:dyDescent="0.3">
      <c r="P346354" s="83"/>
    </row>
    <row r="346355" spans="16:16" x14ac:dyDescent="0.3">
      <c r="P346355" s="83"/>
    </row>
    <row r="346356" spans="16:16" x14ac:dyDescent="0.3">
      <c r="P346356" s="83"/>
    </row>
    <row r="346357" spans="16:16" x14ac:dyDescent="0.3">
      <c r="P346357" s="83"/>
    </row>
    <row r="346358" spans="16:16" x14ac:dyDescent="0.3">
      <c r="P346358" s="83"/>
    </row>
    <row r="346359" spans="16:16" x14ac:dyDescent="0.3">
      <c r="P346359" s="83"/>
    </row>
    <row r="346360" spans="16:16" x14ac:dyDescent="0.3">
      <c r="P346360" s="83"/>
    </row>
    <row r="346361" spans="16:16" x14ac:dyDescent="0.3">
      <c r="P346361" s="83"/>
    </row>
    <row r="346362" spans="16:16" x14ac:dyDescent="0.3">
      <c r="P346362" s="83"/>
    </row>
    <row r="346363" spans="16:16" x14ac:dyDescent="0.3">
      <c r="P346363" s="83"/>
    </row>
    <row r="346364" spans="16:16" x14ac:dyDescent="0.3">
      <c r="P346364" s="83"/>
    </row>
    <row r="346365" spans="16:16" x14ac:dyDescent="0.3">
      <c r="P346365" s="83"/>
    </row>
    <row r="346366" spans="16:16" x14ac:dyDescent="0.3">
      <c r="P346366" s="83"/>
    </row>
    <row r="346367" spans="16:16" x14ac:dyDescent="0.3">
      <c r="P346367" s="83"/>
    </row>
    <row r="346368" spans="16:16" x14ac:dyDescent="0.3">
      <c r="P346368" s="83"/>
    </row>
    <row r="346369" spans="16:16" x14ac:dyDescent="0.3">
      <c r="P346369" s="83"/>
    </row>
    <row r="346370" spans="16:16" x14ac:dyDescent="0.3">
      <c r="P346370" s="83"/>
    </row>
    <row r="346371" spans="16:16" x14ac:dyDescent="0.3">
      <c r="P346371" s="83"/>
    </row>
    <row r="346372" spans="16:16" x14ac:dyDescent="0.3">
      <c r="P346372" s="83"/>
    </row>
    <row r="346373" spans="16:16" x14ac:dyDescent="0.3">
      <c r="P346373" s="83"/>
    </row>
    <row r="346374" spans="16:16" x14ac:dyDescent="0.3">
      <c r="P346374" s="83"/>
    </row>
    <row r="346375" spans="16:16" x14ac:dyDescent="0.3">
      <c r="P346375" s="83"/>
    </row>
    <row r="346376" spans="16:16" x14ac:dyDescent="0.3">
      <c r="P346376" s="83"/>
    </row>
    <row r="346377" spans="16:16" x14ac:dyDescent="0.3">
      <c r="P346377" s="83"/>
    </row>
    <row r="346378" spans="16:16" x14ac:dyDescent="0.3">
      <c r="P346378" s="83"/>
    </row>
    <row r="346379" spans="16:16" x14ac:dyDescent="0.3">
      <c r="P346379" s="83"/>
    </row>
    <row r="346380" spans="16:16" x14ac:dyDescent="0.3">
      <c r="P346380" s="83"/>
    </row>
    <row r="346381" spans="16:16" x14ac:dyDescent="0.3">
      <c r="P346381" s="83"/>
    </row>
    <row r="346382" spans="16:16" x14ac:dyDescent="0.3">
      <c r="P346382" s="83"/>
    </row>
    <row r="346383" spans="16:16" x14ac:dyDescent="0.3">
      <c r="P346383" s="83"/>
    </row>
    <row r="346384" spans="16:16" x14ac:dyDescent="0.3">
      <c r="P346384" s="83"/>
    </row>
    <row r="346385" spans="16:16" x14ac:dyDescent="0.3">
      <c r="P346385" s="83"/>
    </row>
    <row r="346386" spans="16:16" x14ac:dyDescent="0.3">
      <c r="P346386" s="83"/>
    </row>
    <row r="346387" spans="16:16" x14ac:dyDescent="0.3">
      <c r="P346387" s="83"/>
    </row>
    <row r="346388" spans="16:16" x14ac:dyDescent="0.3">
      <c r="P346388" s="83"/>
    </row>
    <row r="346389" spans="16:16" x14ac:dyDescent="0.3">
      <c r="P346389" s="83"/>
    </row>
    <row r="346390" spans="16:16" x14ac:dyDescent="0.3">
      <c r="P346390" s="83"/>
    </row>
    <row r="346391" spans="16:16" x14ac:dyDescent="0.3">
      <c r="P346391" s="83"/>
    </row>
    <row r="346392" spans="16:16" x14ac:dyDescent="0.3">
      <c r="P346392" s="83"/>
    </row>
    <row r="346393" spans="16:16" x14ac:dyDescent="0.3">
      <c r="P346393" s="83"/>
    </row>
    <row r="346394" spans="16:16" x14ac:dyDescent="0.3">
      <c r="P346394" s="83"/>
    </row>
    <row r="346395" spans="16:16" x14ac:dyDescent="0.3">
      <c r="P346395" s="83"/>
    </row>
    <row r="346396" spans="16:16" x14ac:dyDescent="0.3">
      <c r="P346396" s="83"/>
    </row>
    <row r="346397" spans="16:16" x14ac:dyDescent="0.3">
      <c r="P346397" s="83"/>
    </row>
    <row r="346398" spans="16:16" x14ac:dyDescent="0.3">
      <c r="P346398" s="83"/>
    </row>
    <row r="346399" spans="16:16" x14ac:dyDescent="0.3">
      <c r="P346399" s="83"/>
    </row>
    <row r="346400" spans="16:16" x14ac:dyDescent="0.3">
      <c r="P346400" s="83"/>
    </row>
    <row r="346401" spans="16:16" x14ac:dyDescent="0.3">
      <c r="P346401" s="83"/>
    </row>
    <row r="346402" spans="16:16" x14ac:dyDescent="0.3">
      <c r="P346402" s="83"/>
    </row>
    <row r="346403" spans="16:16" x14ac:dyDescent="0.3">
      <c r="P346403" s="83"/>
    </row>
    <row r="346404" spans="16:16" x14ac:dyDescent="0.3">
      <c r="P346404" s="83"/>
    </row>
    <row r="346405" spans="16:16" x14ac:dyDescent="0.3">
      <c r="P346405" s="83"/>
    </row>
    <row r="346406" spans="16:16" x14ac:dyDescent="0.3">
      <c r="P346406" s="83"/>
    </row>
    <row r="346407" spans="16:16" x14ac:dyDescent="0.3">
      <c r="P346407" s="83"/>
    </row>
    <row r="346408" spans="16:16" x14ac:dyDescent="0.3">
      <c r="P346408" s="83"/>
    </row>
    <row r="346409" spans="16:16" x14ac:dyDescent="0.3">
      <c r="P346409" s="83"/>
    </row>
    <row r="346410" spans="16:16" x14ac:dyDescent="0.3">
      <c r="P346410" s="83"/>
    </row>
    <row r="346411" spans="16:16" x14ac:dyDescent="0.3">
      <c r="P346411" s="83"/>
    </row>
    <row r="346412" spans="16:16" x14ac:dyDescent="0.3">
      <c r="P346412" s="83"/>
    </row>
    <row r="346413" spans="16:16" x14ac:dyDescent="0.3">
      <c r="P346413" s="83"/>
    </row>
    <row r="346414" spans="16:16" x14ac:dyDescent="0.3">
      <c r="P346414" s="83"/>
    </row>
    <row r="346415" spans="16:16" x14ac:dyDescent="0.3">
      <c r="P346415" s="83"/>
    </row>
    <row r="346416" spans="16:16" x14ac:dyDescent="0.3">
      <c r="P346416" s="83"/>
    </row>
    <row r="346417" spans="16:16" x14ac:dyDescent="0.3">
      <c r="P346417" s="83"/>
    </row>
    <row r="346418" spans="16:16" x14ac:dyDescent="0.3">
      <c r="P346418" s="83"/>
    </row>
    <row r="346419" spans="16:16" x14ac:dyDescent="0.3">
      <c r="P346419" s="83"/>
    </row>
    <row r="346420" spans="16:16" x14ac:dyDescent="0.3">
      <c r="P346420" s="83"/>
    </row>
    <row r="346421" spans="16:16" x14ac:dyDescent="0.3">
      <c r="P346421" s="83"/>
    </row>
    <row r="346422" spans="16:16" x14ac:dyDescent="0.3">
      <c r="P346422" s="83"/>
    </row>
    <row r="346423" spans="16:16" x14ac:dyDescent="0.3">
      <c r="P346423" s="83"/>
    </row>
    <row r="346424" spans="16:16" x14ac:dyDescent="0.3">
      <c r="P346424" s="83"/>
    </row>
    <row r="346425" spans="16:16" x14ac:dyDescent="0.3">
      <c r="P346425" s="83"/>
    </row>
    <row r="346426" spans="16:16" x14ac:dyDescent="0.3">
      <c r="P346426" s="83"/>
    </row>
    <row r="346427" spans="16:16" x14ac:dyDescent="0.3">
      <c r="P346427" s="83"/>
    </row>
    <row r="346428" spans="16:16" x14ac:dyDescent="0.3">
      <c r="P346428" s="83"/>
    </row>
    <row r="346429" spans="16:16" x14ac:dyDescent="0.3">
      <c r="P346429" s="83"/>
    </row>
    <row r="346430" spans="16:16" x14ac:dyDescent="0.3">
      <c r="P346430" s="83"/>
    </row>
    <row r="346431" spans="16:16" x14ac:dyDescent="0.3">
      <c r="P346431" s="83"/>
    </row>
    <row r="346432" spans="16:16" x14ac:dyDescent="0.3">
      <c r="P346432" s="83"/>
    </row>
    <row r="346433" spans="16:16" x14ac:dyDescent="0.3">
      <c r="P346433" s="83"/>
    </row>
    <row r="346434" spans="16:16" x14ac:dyDescent="0.3">
      <c r="P346434" s="83"/>
    </row>
    <row r="346435" spans="16:16" x14ac:dyDescent="0.3">
      <c r="P346435" s="83"/>
    </row>
    <row r="346436" spans="16:16" x14ac:dyDescent="0.3">
      <c r="P346436" s="83"/>
    </row>
    <row r="346437" spans="16:16" x14ac:dyDescent="0.3">
      <c r="P346437" s="83"/>
    </row>
    <row r="346438" spans="16:16" x14ac:dyDescent="0.3">
      <c r="P346438" s="83"/>
    </row>
    <row r="346439" spans="16:16" x14ac:dyDescent="0.3">
      <c r="P346439" s="83"/>
    </row>
    <row r="346440" spans="16:16" x14ac:dyDescent="0.3">
      <c r="P346440" s="83"/>
    </row>
    <row r="346441" spans="16:16" x14ac:dyDescent="0.3">
      <c r="P346441" s="83"/>
    </row>
    <row r="346442" spans="16:16" x14ac:dyDescent="0.3">
      <c r="P346442" s="83"/>
    </row>
    <row r="346443" spans="16:16" x14ac:dyDescent="0.3">
      <c r="P346443" s="83"/>
    </row>
    <row r="346444" spans="16:16" x14ac:dyDescent="0.3">
      <c r="P346444" s="83"/>
    </row>
    <row r="346445" spans="16:16" x14ac:dyDescent="0.3">
      <c r="P346445" s="83"/>
    </row>
    <row r="346446" spans="16:16" x14ac:dyDescent="0.3">
      <c r="P346446" s="83"/>
    </row>
    <row r="346447" spans="16:16" x14ac:dyDescent="0.3">
      <c r="P346447" s="83"/>
    </row>
    <row r="346448" spans="16:16" x14ac:dyDescent="0.3">
      <c r="P346448" s="83"/>
    </row>
    <row r="346449" spans="16:16" x14ac:dyDescent="0.3">
      <c r="P346449" s="83"/>
    </row>
    <row r="346450" spans="16:16" x14ac:dyDescent="0.3">
      <c r="P346450" s="83"/>
    </row>
    <row r="346451" spans="16:16" x14ac:dyDescent="0.3">
      <c r="P346451" s="83"/>
    </row>
    <row r="346452" spans="16:16" x14ac:dyDescent="0.3">
      <c r="P346452" s="83"/>
    </row>
    <row r="346453" spans="16:16" x14ac:dyDescent="0.3">
      <c r="P346453" s="83"/>
    </row>
    <row r="346454" spans="16:16" x14ac:dyDescent="0.3">
      <c r="P346454" s="83"/>
    </row>
    <row r="346455" spans="16:16" x14ac:dyDescent="0.3">
      <c r="P346455" s="83"/>
    </row>
    <row r="346456" spans="16:16" x14ac:dyDescent="0.3">
      <c r="P346456" s="83"/>
    </row>
    <row r="346457" spans="16:16" x14ac:dyDescent="0.3">
      <c r="P346457" s="83"/>
    </row>
    <row r="346458" spans="16:16" x14ac:dyDescent="0.3">
      <c r="P346458" s="83"/>
    </row>
    <row r="346459" spans="16:16" x14ac:dyDescent="0.3">
      <c r="P346459" s="83"/>
    </row>
    <row r="346460" spans="16:16" x14ac:dyDescent="0.3">
      <c r="P346460" s="83"/>
    </row>
    <row r="346461" spans="16:16" x14ac:dyDescent="0.3">
      <c r="P346461" s="83"/>
    </row>
    <row r="346462" spans="16:16" x14ac:dyDescent="0.3">
      <c r="P346462" s="83"/>
    </row>
    <row r="346463" spans="16:16" x14ac:dyDescent="0.3">
      <c r="P346463" s="83"/>
    </row>
    <row r="346464" spans="16:16" x14ac:dyDescent="0.3">
      <c r="P346464" s="83"/>
    </row>
    <row r="346465" spans="16:16" x14ac:dyDescent="0.3">
      <c r="P346465" s="83"/>
    </row>
    <row r="346466" spans="16:16" x14ac:dyDescent="0.3">
      <c r="P346466" s="83"/>
    </row>
    <row r="346467" spans="16:16" x14ac:dyDescent="0.3">
      <c r="P346467" s="83"/>
    </row>
    <row r="346468" spans="16:16" x14ac:dyDescent="0.3">
      <c r="P346468" s="83"/>
    </row>
    <row r="346469" spans="16:16" x14ac:dyDescent="0.3">
      <c r="P346469" s="83"/>
    </row>
    <row r="346470" spans="16:16" x14ac:dyDescent="0.3">
      <c r="P346470" s="83"/>
    </row>
    <row r="346471" spans="16:16" x14ac:dyDescent="0.3">
      <c r="P346471" s="83"/>
    </row>
    <row r="346472" spans="16:16" x14ac:dyDescent="0.3">
      <c r="P346472" s="83"/>
    </row>
    <row r="346473" spans="16:16" x14ac:dyDescent="0.3">
      <c r="P346473" s="83"/>
    </row>
    <row r="346474" spans="16:16" x14ac:dyDescent="0.3">
      <c r="P346474" s="83"/>
    </row>
    <row r="346475" spans="16:16" x14ac:dyDescent="0.3">
      <c r="P346475" s="83"/>
    </row>
    <row r="346476" spans="16:16" x14ac:dyDescent="0.3">
      <c r="P346476" s="83"/>
    </row>
    <row r="346477" spans="16:16" x14ac:dyDescent="0.3">
      <c r="P346477" s="83"/>
    </row>
    <row r="346478" spans="16:16" x14ac:dyDescent="0.3">
      <c r="P346478" s="83"/>
    </row>
    <row r="346479" spans="16:16" x14ac:dyDescent="0.3">
      <c r="P346479" s="83"/>
    </row>
    <row r="346480" spans="16:16" x14ac:dyDescent="0.3">
      <c r="P346480" s="83"/>
    </row>
    <row r="346481" spans="16:16" x14ac:dyDescent="0.3">
      <c r="P346481" s="83"/>
    </row>
    <row r="346482" spans="16:16" x14ac:dyDescent="0.3">
      <c r="P346482" s="83"/>
    </row>
    <row r="346483" spans="16:16" x14ac:dyDescent="0.3">
      <c r="P346483" s="83"/>
    </row>
    <row r="346484" spans="16:16" x14ac:dyDescent="0.3">
      <c r="P346484" s="83"/>
    </row>
    <row r="346485" spans="16:16" x14ac:dyDescent="0.3">
      <c r="P346485" s="83"/>
    </row>
    <row r="346486" spans="16:16" x14ac:dyDescent="0.3">
      <c r="P346486" s="83"/>
    </row>
    <row r="346487" spans="16:16" x14ac:dyDescent="0.3">
      <c r="P346487" s="83"/>
    </row>
    <row r="346488" spans="16:16" x14ac:dyDescent="0.3">
      <c r="P346488" s="83"/>
    </row>
    <row r="346489" spans="16:16" x14ac:dyDescent="0.3">
      <c r="P346489" s="83"/>
    </row>
    <row r="346490" spans="16:16" x14ac:dyDescent="0.3">
      <c r="P346490" s="83"/>
    </row>
    <row r="346491" spans="16:16" x14ac:dyDescent="0.3">
      <c r="P346491" s="83"/>
    </row>
    <row r="346492" spans="16:16" x14ac:dyDescent="0.3">
      <c r="P346492" s="83"/>
    </row>
    <row r="346493" spans="16:16" x14ac:dyDescent="0.3">
      <c r="P346493" s="83"/>
    </row>
    <row r="346494" spans="16:16" x14ac:dyDescent="0.3">
      <c r="P346494" s="83"/>
    </row>
    <row r="346495" spans="16:16" x14ac:dyDescent="0.3">
      <c r="P346495" s="83"/>
    </row>
    <row r="346496" spans="16:16" x14ac:dyDescent="0.3">
      <c r="P346496" s="83"/>
    </row>
    <row r="346497" spans="16:16" x14ac:dyDescent="0.3">
      <c r="P346497" s="83"/>
    </row>
    <row r="346498" spans="16:16" x14ac:dyDescent="0.3">
      <c r="P346498" s="83"/>
    </row>
    <row r="346499" spans="16:16" x14ac:dyDescent="0.3">
      <c r="P346499" s="83"/>
    </row>
    <row r="346500" spans="16:16" x14ac:dyDescent="0.3">
      <c r="P346500" s="83"/>
    </row>
    <row r="346501" spans="16:16" x14ac:dyDescent="0.3">
      <c r="P346501" s="83"/>
    </row>
    <row r="346502" spans="16:16" x14ac:dyDescent="0.3">
      <c r="P346502" s="83"/>
    </row>
    <row r="346503" spans="16:16" x14ac:dyDescent="0.3">
      <c r="P346503" s="83"/>
    </row>
    <row r="346504" spans="16:16" x14ac:dyDescent="0.3">
      <c r="P346504" s="83"/>
    </row>
    <row r="346505" spans="16:16" x14ac:dyDescent="0.3">
      <c r="P346505" s="83"/>
    </row>
    <row r="346506" spans="16:16" x14ac:dyDescent="0.3">
      <c r="P346506" s="83"/>
    </row>
    <row r="346507" spans="16:16" x14ac:dyDescent="0.3">
      <c r="P346507" s="83"/>
    </row>
    <row r="346508" spans="16:16" x14ac:dyDescent="0.3">
      <c r="P346508" s="83"/>
    </row>
    <row r="346509" spans="16:16" x14ac:dyDescent="0.3">
      <c r="P346509" s="83"/>
    </row>
    <row r="346510" spans="16:16" x14ac:dyDescent="0.3">
      <c r="P346510" s="83"/>
    </row>
    <row r="346511" spans="16:16" x14ac:dyDescent="0.3">
      <c r="P346511" s="83"/>
    </row>
    <row r="346512" spans="16:16" x14ac:dyDescent="0.3">
      <c r="P346512" s="83"/>
    </row>
    <row r="346513" spans="16:16" x14ac:dyDescent="0.3">
      <c r="P346513" s="83"/>
    </row>
    <row r="346514" spans="16:16" x14ac:dyDescent="0.3">
      <c r="P346514" s="83"/>
    </row>
    <row r="346515" spans="16:16" x14ac:dyDescent="0.3">
      <c r="P346515" s="83"/>
    </row>
    <row r="346516" spans="16:16" x14ac:dyDescent="0.3">
      <c r="P346516" s="83"/>
    </row>
    <row r="346517" spans="16:16" x14ac:dyDescent="0.3">
      <c r="P346517" s="83"/>
    </row>
    <row r="346518" spans="16:16" x14ac:dyDescent="0.3">
      <c r="P346518" s="83"/>
    </row>
    <row r="346519" spans="16:16" x14ac:dyDescent="0.3">
      <c r="P346519" s="83"/>
    </row>
    <row r="346520" spans="16:16" x14ac:dyDescent="0.3">
      <c r="P346520" s="83"/>
    </row>
    <row r="346521" spans="16:16" x14ac:dyDescent="0.3">
      <c r="P346521" s="83"/>
    </row>
    <row r="346522" spans="16:16" x14ac:dyDescent="0.3">
      <c r="P346522" s="83"/>
    </row>
    <row r="346523" spans="16:16" x14ac:dyDescent="0.3">
      <c r="P346523" s="83"/>
    </row>
    <row r="346524" spans="16:16" x14ac:dyDescent="0.3">
      <c r="P346524" s="83"/>
    </row>
    <row r="346525" spans="16:16" x14ac:dyDescent="0.3">
      <c r="P346525" s="83"/>
    </row>
    <row r="346526" spans="16:16" x14ac:dyDescent="0.3">
      <c r="P346526" s="83"/>
    </row>
    <row r="346527" spans="16:16" x14ac:dyDescent="0.3">
      <c r="P346527" s="83"/>
    </row>
    <row r="346528" spans="16:16" x14ac:dyDescent="0.3">
      <c r="P346528" s="83"/>
    </row>
    <row r="346529" spans="16:16" x14ac:dyDescent="0.3">
      <c r="P346529" s="83"/>
    </row>
    <row r="346530" spans="16:16" x14ac:dyDescent="0.3">
      <c r="P346530" s="83"/>
    </row>
    <row r="346531" spans="16:16" x14ac:dyDescent="0.3">
      <c r="P346531" s="83"/>
    </row>
    <row r="346532" spans="16:16" x14ac:dyDescent="0.3">
      <c r="P346532" s="83"/>
    </row>
    <row r="346533" spans="16:16" x14ac:dyDescent="0.3">
      <c r="P346533" s="83"/>
    </row>
    <row r="346534" spans="16:16" x14ac:dyDescent="0.3">
      <c r="P346534" s="83"/>
    </row>
    <row r="346535" spans="16:16" x14ac:dyDescent="0.3">
      <c r="P346535" s="83"/>
    </row>
    <row r="346536" spans="16:16" x14ac:dyDescent="0.3">
      <c r="P346536" s="83"/>
    </row>
    <row r="346537" spans="16:16" x14ac:dyDescent="0.3">
      <c r="P346537" s="83"/>
    </row>
    <row r="346538" spans="16:16" x14ac:dyDescent="0.3">
      <c r="P346538" s="83"/>
    </row>
    <row r="346539" spans="16:16" x14ac:dyDescent="0.3">
      <c r="P346539" s="83"/>
    </row>
    <row r="346540" spans="16:16" x14ac:dyDescent="0.3">
      <c r="P346540" s="83"/>
    </row>
    <row r="346541" spans="16:16" x14ac:dyDescent="0.3">
      <c r="P346541" s="83"/>
    </row>
    <row r="346542" spans="16:16" x14ac:dyDescent="0.3">
      <c r="P346542" s="83"/>
    </row>
    <row r="346543" spans="16:16" x14ac:dyDescent="0.3">
      <c r="P346543" s="83"/>
    </row>
    <row r="346544" spans="16:16" x14ac:dyDescent="0.3">
      <c r="P346544" s="83"/>
    </row>
    <row r="346545" spans="16:16" x14ac:dyDescent="0.3">
      <c r="P346545" s="83"/>
    </row>
    <row r="346546" spans="16:16" x14ac:dyDescent="0.3">
      <c r="P346546" s="83"/>
    </row>
    <row r="346547" spans="16:16" x14ac:dyDescent="0.3">
      <c r="P346547" s="83"/>
    </row>
    <row r="346548" spans="16:16" x14ac:dyDescent="0.3">
      <c r="P346548" s="83"/>
    </row>
    <row r="346549" spans="16:16" x14ac:dyDescent="0.3">
      <c r="P346549" s="83"/>
    </row>
    <row r="346550" spans="16:16" x14ac:dyDescent="0.3">
      <c r="P346550" s="83"/>
    </row>
    <row r="346551" spans="16:16" x14ac:dyDescent="0.3">
      <c r="P346551" s="83"/>
    </row>
    <row r="346552" spans="16:16" x14ac:dyDescent="0.3">
      <c r="P346552" s="83"/>
    </row>
    <row r="346553" spans="16:16" x14ac:dyDescent="0.3">
      <c r="P346553" s="83"/>
    </row>
    <row r="346554" spans="16:16" x14ac:dyDescent="0.3">
      <c r="P346554" s="83"/>
    </row>
    <row r="346555" spans="16:16" x14ac:dyDescent="0.3">
      <c r="P346555" s="83"/>
    </row>
    <row r="346556" spans="16:16" x14ac:dyDescent="0.3">
      <c r="P346556" s="83"/>
    </row>
    <row r="346557" spans="16:16" x14ac:dyDescent="0.3">
      <c r="P346557" s="83"/>
    </row>
    <row r="346558" spans="16:16" x14ac:dyDescent="0.3">
      <c r="P346558" s="83"/>
    </row>
    <row r="346559" spans="16:16" x14ac:dyDescent="0.3">
      <c r="P346559" s="83"/>
    </row>
    <row r="346560" spans="16:16" x14ac:dyDescent="0.3">
      <c r="P346560" s="83"/>
    </row>
    <row r="346561" spans="16:16" x14ac:dyDescent="0.3">
      <c r="P346561" s="83"/>
    </row>
    <row r="346562" spans="16:16" x14ac:dyDescent="0.3">
      <c r="P346562" s="83"/>
    </row>
    <row r="346563" spans="16:16" x14ac:dyDescent="0.3">
      <c r="P346563" s="83"/>
    </row>
    <row r="346564" spans="16:16" x14ac:dyDescent="0.3">
      <c r="P346564" s="83"/>
    </row>
    <row r="346565" spans="16:16" x14ac:dyDescent="0.3">
      <c r="P346565" s="83"/>
    </row>
    <row r="346566" spans="16:16" x14ac:dyDescent="0.3">
      <c r="P346566" s="83"/>
    </row>
    <row r="346567" spans="16:16" x14ac:dyDescent="0.3">
      <c r="P346567" s="83"/>
    </row>
    <row r="346568" spans="16:16" x14ac:dyDescent="0.3">
      <c r="P346568" s="83"/>
    </row>
    <row r="346569" spans="16:16" x14ac:dyDescent="0.3">
      <c r="P346569" s="83"/>
    </row>
    <row r="346570" spans="16:16" x14ac:dyDescent="0.3">
      <c r="P346570" s="83"/>
    </row>
    <row r="346571" spans="16:16" x14ac:dyDescent="0.3">
      <c r="P346571" s="83"/>
    </row>
    <row r="346572" spans="16:16" x14ac:dyDescent="0.3">
      <c r="P346572" s="83"/>
    </row>
    <row r="346573" spans="16:16" x14ac:dyDescent="0.3">
      <c r="P346573" s="83"/>
    </row>
    <row r="346574" spans="16:16" x14ac:dyDescent="0.3">
      <c r="P346574" s="83"/>
    </row>
    <row r="346575" spans="16:16" x14ac:dyDescent="0.3">
      <c r="P346575" s="83"/>
    </row>
    <row r="346576" spans="16:16" x14ac:dyDescent="0.3">
      <c r="P346576" s="83"/>
    </row>
    <row r="346577" spans="16:16" x14ac:dyDescent="0.3">
      <c r="P346577" s="83"/>
    </row>
    <row r="346578" spans="16:16" x14ac:dyDescent="0.3">
      <c r="P346578" s="83"/>
    </row>
    <row r="346579" spans="16:16" x14ac:dyDescent="0.3">
      <c r="P346579" s="83"/>
    </row>
    <row r="346580" spans="16:16" x14ac:dyDescent="0.3">
      <c r="P346580" s="83"/>
    </row>
    <row r="346581" spans="16:16" x14ac:dyDescent="0.3">
      <c r="P346581" s="83"/>
    </row>
    <row r="346582" spans="16:16" x14ac:dyDescent="0.3">
      <c r="P346582" s="83"/>
    </row>
    <row r="346583" spans="16:16" x14ac:dyDescent="0.3">
      <c r="P346583" s="83"/>
    </row>
    <row r="346584" spans="16:16" x14ac:dyDescent="0.3">
      <c r="P346584" s="83"/>
    </row>
    <row r="346585" spans="16:16" x14ac:dyDescent="0.3">
      <c r="P346585" s="83"/>
    </row>
    <row r="346586" spans="16:16" x14ac:dyDescent="0.3">
      <c r="P346586" s="83"/>
    </row>
    <row r="346587" spans="16:16" x14ac:dyDescent="0.3">
      <c r="P346587" s="83"/>
    </row>
    <row r="346588" spans="16:16" x14ac:dyDescent="0.3">
      <c r="P346588" s="83"/>
    </row>
    <row r="346589" spans="16:16" x14ac:dyDescent="0.3">
      <c r="P346589" s="83"/>
    </row>
    <row r="346590" spans="16:16" x14ac:dyDescent="0.3">
      <c r="P346590" s="83"/>
    </row>
    <row r="346591" spans="16:16" x14ac:dyDescent="0.3">
      <c r="P346591" s="83"/>
    </row>
    <row r="346592" spans="16:16" x14ac:dyDescent="0.3">
      <c r="P346592" s="83"/>
    </row>
    <row r="346593" spans="16:16" x14ac:dyDescent="0.3">
      <c r="P346593" s="83"/>
    </row>
    <row r="346594" spans="16:16" x14ac:dyDescent="0.3">
      <c r="P346594" s="83"/>
    </row>
    <row r="346595" spans="16:16" x14ac:dyDescent="0.3">
      <c r="P346595" s="83"/>
    </row>
    <row r="346596" spans="16:16" x14ac:dyDescent="0.3">
      <c r="P346596" s="83"/>
    </row>
    <row r="346597" spans="16:16" x14ac:dyDescent="0.3">
      <c r="P346597" s="83"/>
    </row>
    <row r="346598" spans="16:16" x14ac:dyDescent="0.3">
      <c r="P346598" s="83"/>
    </row>
    <row r="346599" spans="16:16" x14ac:dyDescent="0.3">
      <c r="P346599" s="83"/>
    </row>
    <row r="346600" spans="16:16" x14ac:dyDescent="0.3">
      <c r="P346600" s="83"/>
    </row>
    <row r="346601" spans="16:16" x14ac:dyDescent="0.3">
      <c r="P346601" s="83"/>
    </row>
    <row r="346602" spans="16:16" x14ac:dyDescent="0.3">
      <c r="P346602" s="83"/>
    </row>
    <row r="346603" spans="16:16" x14ac:dyDescent="0.3">
      <c r="P346603" s="83"/>
    </row>
    <row r="346604" spans="16:16" x14ac:dyDescent="0.3">
      <c r="P346604" s="83"/>
    </row>
    <row r="346605" spans="16:16" x14ac:dyDescent="0.3">
      <c r="P346605" s="83"/>
    </row>
    <row r="346606" spans="16:16" x14ac:dyDescent="0.3">
      <c r="P346606" s="83"/>
    </row>
    <row r="346607" spans="16:16" x14ac:dyDescent="0.3">
      <c r="P346607" s="83"/>
    </row>
    <row r="346608" spans="16:16" x14ac:dyDescent="0.3">
      <c r="P346608" s="83"/>
    </row>
    <row r="346609" spans="16:16" x14ac:dyDescent="0.3">
      <c r="P346609" s="83"/>
    </row>
    <row r="346610" spans="16:16" x14ac:dyDescent="0.3">
      <c r="P346610" s="83"/>
    </row>
    <row r="346611" spans="16:16" x14ac:dyDescent="0.3">
      <c r="P346611" s="83"/>
    </row>
    <row r="346612" spans="16:16" x14ac:dyDescent="0.3">
      <c r="P346612" s="83"/>
    </row>
    <row r="346613" spans="16:16" x14ac:dyDescent="0.3">
      <c r="P346613" s="83"/>
    </row>
    <row r="346614" spans="16:16" x14ac:dyDescent="0.3">
      <c r="P346614" s="83"/>
    </row>
    <row r="346615" spans="16:16" x14ac:dyDescent="0.3">
      <c r="P346615" s="83"/>
    </row>
    <row r="346616" spans="16:16" x14ac:dyDescent="0.3">
      <c r="P346616" s="83"/>
    </row>
    <row r="346617" spans="16:16" x14ac:dyDescent="0.3">
      <c r="P346617" s="83"/>
    </row>
    <row r="346618" spans="16:16" x14ac:dyDescent="0.3">
      <c r="P346618" s="83"/>
    </row>
    <row r="346619" spans="16:16" x14ac:dyDescent="0.3">
      <c r="P346619" s="83"/>
    </row>
    <row r="346620" spans="16:16" x14ac:dyDescent="0.3">
      <c r="P346620" s="83"/>
    </row>
    <row r="346621" spans="16:16" x14ac:dyDescent="0.3">
      <c r="P346621" s="83"/>
    </row>
    <row r="346622" spans="16:16" x14ac:dyDescent="0.3">
      <c r="P346622" s="83"/>
    </row>
    <row r="346623" spans="16:16" x14ac:dyDescent="0.3">
      <c r="P346623" s="83"/>
    </row>
    <row r="346624" spans="16:16" x14ac:dyDescent="0.3">
      <c r="P346624" s="83"/>
    </row>
    <row r="346625" spans="16:16" x14ac:dyDescent="0.3">
      <c r="P346625" s="83"/>
    </row>
    <row r="346626" spans="16:16" x14ac:dyDescent="0.3">
      <c r="P346626" s="83"/>
    </row>
    <row r="346627" spans="16:16" x14ac:dyDescent="0.3">
      <c r="P346627" s="83"/>
    </row>
    <row r="346628" spans="16:16" x14ac:dyDescent="0.3">
      <c r="P346628" s="83"/>
    </row>
    <row r="346629" spans="16:16" x14ac:dyDescent="0.3">
      <c r="P346629" s="83"/>
    </row>
    <row r="346630" spans="16:16" x14ac:dyDescent="0.3">
      <c r="P346630" s="83"/>
    </row>
    <row r="346631" spans="16:16" x14ac:dyDescent="0.3">
      <c r="P346631" s="83"/>
    </row>
    <row r="346632" spans="16:16" x14ac:dyDescent="0.3">
      <c r="P346632" s="83"/>
    </row>
    <row r="346633" spans="16:16" x14ac:dyDescent="0.3">
      <c r="P346633" s="83"/>
    </row>
    <row r="346634" spans="16:16" x14ac:dyDescent="0.3">
      <c r="P346634" s="83"/>
    </row>
    <row r="346635" spans="16:16" x14ac:dyDescent="0.3">
      <c r="P346635" s="83"/>
    </row>
    <row r="346636" spans="16:16" x14ac:dyDescent="0.3">
      <c r="P346636" s="83"/>
    </row>
    <row r="346637" spans="16:16" x14ac:dyDescent="0.3">
      <c r="P346637" s="83"/>
    </row>
    <row r="346638" spans="16:16" x14ac:dyDescent="0.3">
      <c r="P346638" s="83"/>
    </row>
    <row r="346639" spans="16:16" x14ac:dyDescent="0.3">
      <c r="P346639" s="83"/>
    </row>
    <row r="346640" spans="16:16" x14ac:dyDescent="0.3">
      <c r="P346640" s="83"/>
    </row>
    <row r="346641" spans="16:16" x14ac:dyDescent="0.3">
      <c r="P346641" s="83"/>
    </row>
    <row r="346642" spans="16:16" x14ac:dyDescent="0.3">
      <c r="P346642" s="83"/>
    </row>
    <row r="346643" spans="16:16" x14ac:dyDescent="0.3">
      <c r="P346643" s="83"/>
    </row>
    <row r="346644" spans="16:16" x14ac:dyDescent="0.3">
      <c r="P346644" s="83"/>
    </row>
    <row r="346645" spans="16:16" x14ac:dyDescent="0.3">
      <c r="P346645" s="83"/>
    </row>
    <row r="346646" spans="16:16" x14ac:dyDescent="0.3">
      <c r="P346646" s="83"/>
    </row>
    <row r="346647" spans="16:16" x14ac:dyDescent="0.3">
      <c r="P346647" s="83"/>
    </row>
    <row r="346648" spans="16:16" x14ac:dyDescent="0.3">
      <c r="P346648" s="83"/>
    </row>
    <row r="346649" spans="16:16" x14ac:dyDescent="0.3">
      <c r="P346649" s="83"/>
    </row>
    <row r="346650" spans="16:16" x14ac:dyDescent="0.3">
      <c r="P346650" s="83"/>
    </row>
    <row r="346651" spans="16:16" x14ac:dyDescent="0.3">
      <c r="P346651" s="83"/>
    </row>
    <row r="346652" spans="16:16" x14ac:dyDescent="0.3">
      <c r="P346652" s="83"/>
    </row>
    <row r="346653" spans="16:16" x14ac:dyDescent="0.3">
      <c r="P346653" s="83"/>
    </row>
    <row r="346654" spans="16:16" x14ac:dyDescent="0.3">
      <c r="P346654" s="83"/>
    </row>
    <row r="346655" spans="16:16" x14ac:dyDescent="0.3">
      <c r="P346655" s="83"/>
    </row>
    <row r="346656" spans="16:16" x14ac:dyDescent="0.3">
      <c r="P346656" s="83"/>
    </row>
    <row r="346657" spans="16:16" x14ac:dyDescent="0.3">
      <c r="P346657" s="83"/>
    </row>
    <row r="346658" spans="16:16" x14ac:dyDescent="0.3">
      <c r="P346658" s="83"/>
    </row>
    <row r="346659" spans="16:16" x14ac:dyDescent="0.3">
      <c r="P346659" s="83"/>
    </row>
    <row r="346660" spans="16:16" x14ac:dyDescent="0.3">
      <c r="P346660" s="83"/>
    </row>
    <row r="346661" spans="16:16" x14ac:dyDescent="0.3">
      <c r="P346661" s="83"/>
    </row>
    <row r="346662" spans="16:16" x14ac:dyDescent="0.3">
      <c r="P346662" s="83"/>
    </row>
    <row r="346663" spans="16:16" x14ac:dyDescent="0.3">
      <c r="P346663" s="83"/>
    </row>
    <row r="346664" spans="16:16" x14ac:dyDescent="0.3">
      <c r="P346664" s="83"/>
    </row>
    <row r="346665" spans="16:16" x14ac:dyDescent="0.3">
      <c r="P346665" s="83"/>
    </row>
    <row r="346666" spans="16:16" x14ac:dyDescent="0.3">
      <c r="P346666" s="83"/>
    </row>
    <row r="346667" spans="16:16" x14ac:dyDescent="0.3">
      <c r="P346667" s="83"/>
    </row>
    <row r="346668" spans="16:16" x14ac:dyDescent="0.3">
      <c r="P346668" s="83"/>
    </row>
    <row r="346669" spans="16:16" x14ac:dyDescent="0.3">
      <c r="P346669" s="83"/>
    </row>
    <row r="346670" spans="16:16" x14ac:dyDescent="0.3">
      <c r="P346670" s="83"/>
    </row>
    <row r="346671" spans="16:16" x14ac:dyDescent="0.3">
      <c r="P346671" s="83"/>
    </row>
    <row r="346672" spans="16:16" x14ac:dyDescent="0.3">
      <c r="P346672" s="83"/>
    </row>
    <row r="346673" spans="16:16" x14ac:dyDescent="0.3">
      <c r="P346673" s="83"/>
    </row>
    <row r="346674" spans="16:16" x14ac:dyDescent="0.3">
      <c r="P346674" s="83"/>
    </row>
    <row r="346675" spans="16:16" x14ac:dyDescent="0.3">
      <c r="P346675" s="83"/>
    </row>
    <row r="346676" spans="16:16" x14ac:dyDescent="0.3">
      <c r="P346676" s="83"/>
    </row>
    <row r="346677" spans="16:16" x14ac:dyDescent="0.3">
      <c r="P346677" s="83"/>
    </row>
    <row r="346678" spans="16:16" x14ac:dyDescent="0.3">
      <c r="P346678" s="83"/>
    </row>
    <row r="346679" spans="16:16" x14ac:dyDescent="0.3">
      <c r="P346679" s="83"/>
    </row>
    <row r="346680" spans="16:16" x14ac:dyDescent="0.3">
      <c r="P346680" s="83"/>
    </row>
    <row r="346681" spans="16:16" x14ac:dyDescent="0.3">
      <c r="P346681" s="83"/>
    </row>
    <row r="346682" spans="16:16" x14ac:dyDescent="0.3">
      <c r="P346682" s="83"/>
    </row>
    <row r="346683" spans="16:16" x14ac:dyDescent="0.3">
      <c r="P346683" s="83"/>
    </row>
    <row r="346684" spans="16:16" x14ac:dyDescent="0.3">
      <c r="P346684" s="83"/>
    </row>
    <row r="346685" spans="16:16" x14ac:dyDescent="0.3">
      <c r="P346685" s="83"/>
    </row>
    <row r="346686" spans="16:16" x14ac:dyDescent="0.3">
      <c r="P346686" s="83"/>
    </row>
    <row r="346687" spans="16:16" x14ac:dyDescent="0.3">
      <c r="P346687" s="83"/>
    </row>
    <row r="346688" spans="16:16" x14ac:dyDescent="0.3">
      <c r="P346688" s="83"/>
    </row>
    <row r="346689" spans="16:16" x14ac:dyDescent="0.3">
      <c r="P346689" s="83"/>
    </row>
    <row r="346690" spans="16:16" x14ac:dyDescent="0.3">
      <c r="P346690" s="83"/>
    </row>
    <row r="346691" spans="16:16" x14ac:dyDescent="0.3">
      <c r="P346691" s="83"/>
    </row>
    <row r="346692" spans="16:16" x14ac:dyDescent="0.3">
      <c r="P346692" s="83"/>
    </row>
    <row r="346693" spans="16:16" x14ac:dyDescent="0.3">
      <c r="P346693" s="83"/>
    </row>
    <row r="346694" spans="16:16" x14ac:dyDescent="0.3">
      <c r="P346694" s="83"/>
    </row>
    <row r="346695" spans="16:16" x14ac:dyDescent="0.3">
      <c r="P346695" s="83"/>
    </row>
    <row r="346696" spans="16:16" x14ac:dyDescent="0.3">
      <c r="P346696" s="83"/>
    </row>
    <row r="346697" spans="16:16" x14ac:dyDescent="0.3">
      <c r="P346697" s="83"/>
    </row>
    <row r="346698" spans="16:16" x14ac:dyDescent="0.3">
      <c r="P346698" s="83"/>
    </row>
    <row r="346699" spans="16:16" x14ac:dyDescent="0.3">
      <c r="P346699" s="83"/>
    </row>
    <row r="346700" spans="16:16" x14ac:dyDescent="0.3">
      <c r="P346700" s="83"/>
    </row>
    <row r="346701" spans="16:16" x14ac:dyDescent="0.3">
      <c r="P346701" s="83"/>
    </row>
    <row r="346702" spans="16:16" x14ac:dyDescent="0.3">
      <c r="P346702" s="83"/>
    </row>
    <row r="346703" spans="16:16" x14ac:dyDescent="0.3">
      <c r="P346703" s="83"/>
    </row>
    <row r="346704" spans="16:16" x14ac:dyDescent="0.3">
      <c r="P346704" s="83"/>
    </row>
    <row r="346705" spans="16:16" x14ac:dyDescent="0.3">
      <c r="P346705" s="83"/>
    </row>
    <row r="346706" spans="16:16" x14ac:dyDescent="0.3">
      <c r="P346706" s="83"/>
    </row>
    <row r="346707" spans="16:16" x14ac:dyDescent="0.3">
      <c r="P346707" s="83"/>
    </row>
    <row r="346708" spans="16:16" x14ac:dyDescent="0.3">
      <c r="P346708" s="83"/>
    </row>
    <row r="346709" spans="16:16" x14ac:dyDescent="0.3">
      <c r="P346709" s="83"/>
    </row>
    <row r="346710" spans="16:16" x14ac:dyDescent="0.3">
      <c r="P346710" s="83"/>
    </row>
    <row r="346711" spans="16:16" x14ac:dyDescent="0.3">
      <c r="P346711" s="83"/>
    </row>
    <row r="346712" spans="16:16" x14ac:dyDescent="0.3">
      <c r="P346712" s="83"/>
    </row>
    <row r="346713" spans="16:16" x14ac:dyDescent="0.3">
      <c r="P346713" s="83"/>
    </row>
    <row r="346714" spans="16:16" x14ac:dyDescent="0.3">
      <c r="P346714" s="83"/>
    </row>
    <row r="346715" spans="16:16" x14ac:dyDescent="0.3">
      <c r="P346715" s="83"/>
    </row>
    <row r="346716" spans="16:16" x14ac:dyDescent="0.3">
      <c r="P346716" s="83"/>
    </row>
    <row r="346717" spans="16:16" x14ac:dyDescent="0.3">
      <c r="P346717" s="83"/>
    </row>
    <row r="346718" spans="16:16" x14ac:dyDescent="0.3">
      <c r="P346718" s="83"/>
    </row>
    <row r="346719" spans="16:16" x14ac:dyDescent="0.3">
      <c r="P346719" s="83"/>
    </row>
    <row r="346720" spans="16:16" x14ac:dyDescent="0.3">
      <c r="P346720" s="83"/>
    </row>
    <row r="346721" spans="16:16" x14ac:dyDescent="0.3">
      <c r="P346721" s="83"/>
    </row>
    <row r="346722" spans="16:16" x14ac:dyDescent="0.3">
      <c r="P346722" s="83"/>
    </row>
    <row r="346723" spans="16:16" x14ac:dyDescent="0.3">
      <c r="P346723" s="83"/>
    </row>
    <row r="346724" spans="16:16" x14ac:dyDescent="0.3">
      <c r="P346724" s="83"/>
    </row>
    <row r="346725" spans="16:16" x14ac:dyDescent="0.3">
      <c r="P346725" s="83"/>
    </row>
    <row r="346726" spans="16:16" x14ac:dyDescent="0.3">
      <c r="P346726" s="83"/>
    </row>
    <row r="346727" spans="16:16" x14ac:dyDescent="0.3">
      <c r="P346727" s="83"/>
    </row>
    <row r="346728" spans="16:16" x14ac:dyDescent="0.3">
      <c r="P346728" s="83"/>
    </row>
    <row r="346729" spans="16:16" x14ac:dyDescent="0.3">
      <c r="P346729" s="83"/>
    </row>
    <row r="346730" spans="16:16" x14ac:dyDescent="0.3">
      <c r="P346730" s="83"/>
    </row>
    <row r="346731" spans="16:16" x14ac:dyDescent="0.3">
      <c r="P346731" s="83"/>
    </row>
    <row r="346732" spans="16:16" x14ac:dyDescent="0.3">
      <c r="P346732" s="83"/>
    </row>
    <row r="346733" spans="16:16" x14ac:dyDescent="0.3">
      <c r="P346733" s="83"/>
    </row>
    <row r="346734" spans="16:16" x14ac:dyDescent="0.3">
      <c r="P346734" s="83"/>
    </row>
    <row r="346735" spans="16:16" x14ac:dyDescent="0.3">
      <c r="P346735" s="83"/>
    </row>
    <row r="346736" spans="16:16" x14ac:dyDescent="0.3">
      <c r="P346736" s="83"/>
    </row>
    <row r="346737" spans="16:16" x14ac:dyDescent="0.3">
      <c r="P346737" s="83"/>
    </row>
    <row r="346738" spans="16:16" x14ac:dyDescent="0.3">
      <c r="P346738" s="83"/>
    </row>
    <row r="346739" spans="16:16" x14ac:dyDescent="0.3">
      <c r="P346739" s="83"/>
    </row>
    <row r="346740" spans="16:16" x14ac:dyDescent="0.3">
      <c r="P346740" s="83"/>
    </row>
    <row r="346741" spans="16:16" x14ac:dyDescent="0.3">
      <c r="P346741" s="83"/>
    </row>
    <row r="346742" spans="16:16" x14ac:dyDescent="0.3">
      <c r="P346742" s="83"/>
    </row>
    <row r="346743" spans="16:16" x14ac:dyDescent="0.3">
      <c r="P346743" s="83"/>
    </row>
    <row r="346744" spans="16:16" x14ac:dyDescent="0.3">
      <c r="P346744" s="83"/>
    </row>
    <row r="346745" spans="16:16" x14ac:dyDescent="0.3">
      <c r="P346745" s="83"/>
    </row>
    <row r="346746" spans="16:16" x14ac:dyDescent="0.3">
      <c r="P346746" s="83"/>
    </row>
    <row r="346747" spans="16:16" x14ac:dyDescent="0.3">
      <c r="P346747" s="83"/>
    </row>
    <row r="346748" spans="16:16" x14ac:dyDescent="0.3">
      <c r="P346748" s="83"/>
    </row>
    <row r="346749" spans="16:16" x14ac:dyDescent="0.3">
      <c r="P346749" s="83"/>
    </row>
    <row r="346750" spans="16:16" x14ac:dyDescent="0.3">
      <c r="P346750" s="83"/>
    </row>
    <row r="346751" spans="16:16" x14ac:dyDescent="0.3">
      <c r="P346751" s="83"/>
    </row>
    <row r="346752" spans="16:16" x14ac:dyDescent="0.3">
      <c r="P346752" s="83"/>
    </row>
    <row r="346753" spans="16:16" x14ac:dyDescent="0.3">
      <c r="P346753" s="83"/>
    </row>
    <row r="346754" spans="16:16" x14ac:dyDescent="0.3">
      <c r="P346754" s="83"/>
    </row>
    <row r="346755" spans="16:16" x14ac:dyDescent="0.3">
      <c r="P346755" s="83"/>
    </row>
    <row r="346756" spans="16:16" x14ac:dyDescent="0.3">
      <c r="P346756" s="83"/>
    </row>
    <row r="346757" spans="16:16" x14ac:dyDescent="0.3">
      <c r="P346757" s="83"/>
    </row>
    <row r="346758" spans="16:16" x14ac:dyDescent="0.3">
      <c r="P346758" s="83"/>
    </row>
    <row r="346759" spans="16:16" x14ac:dyDescent="0.3">
      <c r="P346759" s="83"/>
    </row>
    <row r="346760" spans="16:16" x14ac:dyDescent="0.3">
      <c r="P346760" s="83"/>
    </row>
    <row r="346761" spans="16:16" x14ac:dyDescent="0.3">
      <c r="P346761" s="83"/>
    </row>
    <row r="346762" spans="16:16" x14ac:dyDescent="0.3">
      <c r="P346762" s="83"/>
    </row>
    <row r="346763" spans="16:16" x14ac:dyDescent="0.3">
      <c r="P346763" s="83"/>
    </row>
    <row r="346764" spans="16:16" x14ac:dyDescent="0.3">
      <c r="P346764" s="83"/>
    </row>
    <row r="346765" spans="16:16" x14ac:dyDescent="0.3">
      <c r="P346765" s="83"/>
    </row>
    <row r="346766" spans="16:16" x14ac:dyDescent="0.3">
      <c r="P346766" s="83"/>
    </row>
    <row r="346767" spans="16:16" x14ac:dyDescent="0.3">
      <c r="P346767" s="83"/>
    </row>
    <row r="346768" spans="16:16" x14ac:dyDescent="0.3">
      <c r="P346768" s="83"/>
    </row>
    <row r="346769" spans="16:16" x14ac:dyDescent="0.3">
      <c r="P346769" s="83"/>
    </row>
    <row r="346770" spans="16:16" x14ac:dyDescent="0.3">
      <c r="P346770" s="83"/>
    </row>
    <row r="346771" spans="16:16" x14ac:dyDescent="0.3">
      <c r="P346771" s="83"/>
    </row>
    <row r="346772" spans="16:16" x14ac:dyDescent="0.3">
      <c r="P346772" s="83"/>
    </row>
    <row r="346773" spans="16:16" x14ac:dyDescent="0.3">
      <c r="P346773" s="83"/>
    </row>
    <row r="346774" spans="16:16" x14ac:dyDescent="0.3">
      <c r="P346774" s="83"/>
    </row>
    <row r="346775" spans="16:16" x14ac:dyDescent="0.3">
      <c r="P346775" s="83"/>
    </row>
    <row r="346776" spans="16:16" x14ac:dyDescent="0.3">
      <c r="P346776" s="83"/>
    </row>
    <row r="346777" spans="16:16" x14ac:dyDescent="0.3">
      <c r="P346777" s="83"/>
    </row>
    <row r="346778" spans="16:16" x14ac:dyDescent="0.3">
      <c r="P346778" s="83"/>
    </row>
    <row r="346779" spans="16:16" x14ac:dyDescent="0.3">
      <c r="P346779" s="83"/>
    </row>
    <row r="346780" spans="16:16" x14ac:dyDescent="0.3">
      <c r="P346780" s="83"/>
    </row>
    <row r="346781" spans="16:16" x14ac:dyDescent="0.3">
      <c r="P346781" s="83"/>
    </row>
    <row r="346782" spans="16:16" x14ac:dyDescent="0.3">
      <c r="P346782" s="83"/>
    </row>
    <row r="346783" spans="16:16" x14ac:dyDescent="0.3">
      <c r="P346783" s="83"/>
    </row>
    <row r="346784" spans="16:16" x14ac:dyDescent="0.3">
      <c r="P346784" s="83"/>
    </row>
    <row r="346785" spans="16:16" x14ac:dyDescent="0.3">
      <c r="P346785" s="83"/>
    </row>
    <row r="346786" spans="16:16" x14ac:dyDescent="0.3">
      <c r="P346786" s="83"/>
    </row>
    <row r="346787" spans="16:16" x14ac:dyDescent="0.3">
      <c r="P346787" s="83"/>
    </row>
    <row r="346788" spans="16:16" x14ac:dyDescent="0.3">
      <c r="P346788" s="83"/>
    </row>
    <row r="346789" spans="16:16" x14ac:dyDescent="0.3">
      <c r="P346789" s="83"/>
    </row>
    <row r="346790" spans="16:16" x14ac:dyDescent="0.3">
      <c r="P346790" s="83"/>
    </row>
    <row r="346791" spans="16:16" x14ac:dyDescent="0.3">
      <c r="P346791" s="83"/>
    </row>
    <row r="346792" spans="16:16" x14ac:dyDescent="0.3">
      <c r="P346792" s="83"/>
    </row>
    <row r="346793" spans="16:16" x14ac:dyDescent="0.3">
      <c r="P346793" s="83"/>
    </row>
    <row r="346794" spans="16:16" x14ac:dyDescent="0.3">
      <c r="P346794" s="83"/>
    </row>
    <row r="346795" spans="16:16" x14ac:dyDescent="0.3">
      <c r="P346795" s="83"/>
    </row>
    <row r="346796" spans="16:16" x14ac:dyDescent="0.3">
      <c r="P346796" s="83"/>
    </row>
    <row r="346797" spans="16:16" x14ac:dyDescent="0.3">
      <c r="P346797" s="83"/>
    </row>
    <row r="346798" spans="16:16" x14ac:dyDescent="0.3">
      <c r="P346798" s="83"/>
    </row>
    <row r="346799" spans="16:16" x14ac:dyDescent="0.3">
      <c r="P346799" s="83"/>
    </row>
    <row r="346800" spans="16:16" x14ac:dyDescent="0.3">
      <c r="P346800" s="83"/>
    </row>
    <row r="346801" spans="16:16" x14ac:dyDescent="0.3">
      <c r="P346801" s="83"/>
    </row>
    <row r="346802" spans="16:16" x14ac:dyDescent="0.3">
      <c r="P346802" s="83"/>
    </row>
    <row r="346803" spans="16:16" x14ac:dyDescent="0.3">
      <c r="P346803" s="83"/>
    </row>
    <row r="346804" spans="16:16" x14ac:dyDescent="0.3">
      <c r="P346804" s="83"/>
    </row>
    <row r="346805" spans="16:16" x14ac:dyDescent="0.3">
      <c r="P346805" s="83"/>
    </row>
    <row r="346806" spans="16:16" x14ac:dyDescent="0.3">
      <c r="P346806" s="83"/>
    </row>
    <row r="346807" spans="16:16" x14ac:dyDescent="0.3">
      <c r="P346807" s="83"/>
    </row>
    <row r="346808" spans="16:16" x14ac:dyDescent="0.3">
      <c r="P346808" s="83"/>
    </row>
    <row r="346809" spans="16:16" x14ac:dyDescent="0.3">
      <c r="P346809" s="83"/>
    </row>
    <row r="346810" spans="16:16" x14ac:dyDescent="0.3">
      <c r="P346810" s="83"/>
    </row>
    <row r="346811" spans="16:16" x14ac:dyDescent="0.3">
      <c r="P346811" s="83"/>
    </row>
    <row r="346812" spans="16:16" x14ac:dyDescent="0.3">
      <c r="P346812" s="83"/>
    </row>
    <row r="346813" spans="16:16" x14ac:dyDescent="0.3">
      <c r="P346813" s="83"/>
    </row>
    <row r="346814" spans="16:16" x14ac:dyDescent="0.3">
      <c r="P346814" s="83"/>
    </row>
    <row r="346815" spans="16:16" x14ac:dyDescent="0.3">
      <c r="P346815" s="83"/>
    </row>
    <row r="346816" spans="16:16" x14ac:dyDescent="0.3">
      <c r="P346816" s="83"/>
    </row>
    <row r="346817" spans="16:16" x14ac:dyDescent="0.3">
      <c r="P346817" s="83"/>
    </row>
    <row r="346818" spans="16:16" x14ac:dyDescent="0.3">
      <c r="P346818" s="83"/>
    </row>
    <row r="346819" spans="16:16" x14ac:dyDescent="0.3">
      <c r="P346819" s="83"/>
    </row>
    <row r="346820" spans="16:16" x14ac:dyDescent="0.3">
      <c r="P346820" s="83"/>
    </row>
    <row r="346821" spans="16:16" x14ac:dyDescent="0.3">
      <c r="P346821" s="83"/>
    </row>
    <row r="346822" spans="16:16" x14ac:dyDescent="0.3">
      <c r="P346822" s="83"/>
    </row>
    <row r="346823" spans="16:16" x14ac:dyDescent="0.3">
      <c r="P346823" s="83"/>
    </row>
    <row r="346824" spans="16:16" x14ac:dyDescent="0.3">
      <c r="P346824" s="83"/>
    </row>
    <row r="346825" spans="16:16" x14ac:dyDescent="0.3">
      <c r="P346825" s="83"/>
    </row>
    <row r="346826" spans="16:16" x14ac:dyDescent="0.3">
      <c r="P346826" s="83"/>
    </row>
    <row r="346827" spans="16:16" x14ac:dyDescent="0.3">
      <c r="P346827" s="83"/>
    </row>
    <row r="346828" spans="16:16" x14ac:dyDescent="0.3">
      <c r="P346828" s="83"/>
    </row>
    <row r="346829" spans="16:16" x14ac:dyDescent="0.3">
      <c r="P346829" s="83"/>
    </row>
    <row r="346830" spans="16:16" x14ac:dyDescent="0.3">
      <c r="P346830" s="83"/>
    </row>
    <row r="346831" spans="16:16" x14ac:dyDescent="0.3">
      <c r="P346831" s="83"/>
    </row>
    <row r="346832" spans="16:16" x14ac:dyDescent="0.3">
      <c r="P346832" s="83"/>
    </row>
    <row r="346833" spans="16:16" x14ac:dyDescent="0.3">
      <c r="P346833" s="83"/>
    </row>
    <row r="346834" spans="16:16" x14ac:dyDescent="0.3">
      <c r="P346834" s="83"/>
    </row>
    <row r="346835" spans="16:16" x14ac:dyDescent="0.3">
      <c r="P346835" s="83"/>
    </row>
    <row r="346836" spans="16:16" x14ac:dyDescent="0.3">
      <c r="P346836" s="83"/>
    </row>
    <row r="346837" spans="16:16" x14ac:dyDescent="0.3">
      <c r="P346837" s="83"/>
    </row>
    <row r="346838" spans="16:16" x14ac:dyDescent="0.3">
      <c r="P346838" s="83"/>
    </row>
    <row r="346839" spans="16:16" x14ac:dyDescent="0.3">
      <c r="P346839" s="83"/>
    </row>
    <row r="346840" spans="16:16" x14ac:dyDescent="0.3">
      <c r="P346840" s="83"/>
    </row>
    <row r="346841" spans="16:16" x14ac:dyDescent="0.3">
      <c r="P346841" s="83"/>
    </row>
    <row r="346842" spans="16:16" x14ac:dyDescent="0.3">
      <c r="P346842" s="83"/>
    </row>
    <row r="346843" spans="16:16" x14ac:dyDescent="0.3">
      <c r="P346843" s="83"/>
    </row>
    <row r="346844" spans="16:16" x14ac:dyDescent="0.3">
      <c r="P346844" s="83"/>
    </row>
    <row r="346845" spans="16:16" x14ac:dyDescent="0.3">
      <c r="P346845" s="83"/>
    </row>
    <row r="346846" spans="16:16" x14ac:dyDescent="0.3">
      <c r="P346846" s="83"/>
    </row>
    <row r="346847" spans="16:16" x14ac:dyDescent="0.3">
      <c r="P346847" s="83"/>
    </row>
    <row r="346848" spans="16:16" x14ac:dyDescent="0.3">
      <c r="P346848" s="83"/>
    </row>
    <row r="346849" spans="16:16" x14ac:dyDescent="0.3">
      <c r="P346849" s="83"/>
    </row>
    <row r="346850" spans="16:16" x14ac:dyDescent="0.3">
      <c r="P346850" s="83"/>
    </row>
    <row r="346851" spans="16:16" x14ac:dyDescent="0.3">
      <c r="P346851" s="83"/>
    </row>
    <row r="346852" spans="16:16" x14ac:dyDescent="0.3">
      <c r="P346852" s="83"/>
    </row>
    <row r="346853" spans="16:16" x14ac:dyDescent="0.3">
      <c r="P346853" s="83"/>
    </row>
    <row r="346854" spans="16:16" x14ac:dyDescent="0.3">
      <c r="P346854" s="83"/>
    </row>
    <row r="346855" spans="16:16" x14ac:dyDescent="0.3">
      <c r="P346855" s="83"/>
    </row>
    <row r="346856" spans="16:16" x14ac:dyDescent="0.3">
      <c r="P346856" s="83"/>
    </row>
    <row r="346857" spans="16:16" x14ac:dyDescent="0.3">
      <c r="P346857" s="83"/>
    </row>
    <row r="346858" spans="16:16" x14ac:dyDescent="0.3">
      <c r="P346858" s="83"/>
    </row>
    <row r="346859" spans="16:16" x14ac:dyDescent="0.3">
      <c r="P346859" s="83"/>
    </row>
    <row r="346860" spans="16:16" x14ac:dyDescent="0.3">
      <c r="P346860" s="83"/>
    </row>
    <row r="346861" spans="16:16" x14ac:dyDescent="0.3">
      <c r="P346861" s="83"/>
    </row>
    <row r="346862" spans="16:16" x14ac:dyDescent="0.3">
      <c r="P346862" s="83"/>
    </row>
    <row r="346863" spans="16:16" x14ac:dyDescent="0.3">
      <c r="P346863" s="83"/>
    </row>
    <row r="346864" spans="16:16" x14ac:dyDescent="0.3">
      <c r="P346864" s="83"/>
    </row>
    <row r="346865" spans="16:16" x14ac:dyDescent="0.3">
      <c r="P346865" s="83"/>
    </row>
    <row r="346866" spans="16:16" x14ac:dyDescent="0.3">
      <c r="P346866" s="83"/>
    </row>
    <row r="346867" spans="16:16" x14ac:dyDescent="0.3">
      <c r="P346867" s="83"/>
    </row>
    <row r="346868" spans="16:16" x14ac:dyDescent="0.3">
      <c r="P346868" s="83"/>
    </row>
    <row r="346869" spans="16:16" x14ac:dyDescent="0.3">
      <c r="P346869" s="83"/>
    </row>
    <row r="346870" spans="16:16" x14ac:dyDescent="0.3">
      <c r="P346870" s="83"/>
    </row>
    <row r="346871" spans="16:16" x14ac:dyDescent="0.3">
      <c r="P346871" s="83"/>
    </row>
    <row r="346872" spans="16:16" x14ac:dyDescent="0.3">
      <c r="P346872" s="83"/>
    </row>
    <row r="346873" spans="16:16" x14ac:dyDescent="0.3">
      <c r="P346873" s="83"/>
    </row>
    <row r="346874" spans="16:16" x14ac:dyDescent="0.3">
      <c r="P346874" s="83"/>
    </row>
    <row r="346875" spans="16:16" x14ac:dyDescent="0.3">
      <c r="P346875" s="83"/>
    </row>
    <row r="346876" spans="16:16" x14ac:dyDescent="0.3">
      <c r="P346876" s="83"/>
    </row>
    <row r="346877" spans="16:16" x14ac:dyDescent="0.3">
      <c r="P346877" s="83"/>
    </row>
    <row r="346878" spans="16:16" x14ac:dyDescent="0.3">
      <c r="P346878" s="83"/>
    </row>
    <row r="346879" spans="16:16" x14ac:dyDescent="0.3">
      <c r="P346879" s="83"/>
    </row>
    <row r="346880" spans="16:16" x14ac:dyDescent="0.3">
      <c r="P346880" s="83"/>
    </row>
    <row r="346881" spans="16:16" x14ac:dyDescent="0.3">
      <c r="P346881" s="83"/>
    </row>
    <row r="346882" spans="16:16" x14ac:dyDescent="0.3">
      <c r="P346882" s="83"/>
    </row>
    <row r="346883" spans="16:16" x14ac:dyDescent="0.3">
      <c r="P346883" s="83"/>
    </row>
    <row r="346884" spans="16:16" x14ac:dyDescent="0.3">
      <c r="P346884" s="83"/>
    </row>
    <row r="346885" spans="16:16" x14ac:dyDescent="0.3">
      <c r="P346885" s="83"/>
    </row>
    <row r="346886" spans="16:16" x14ac:dyDescent="0.3">
      <c r="P346886" s="83"/>
    </row>
    <row r="346887" spans="16:16" x14ac:dyDescent="0.3">
      <c r="P346887" s="83"/>
    </row>
    <row r="346888" spans="16:16" x14ac:dyDescent="0.3">
      <c r="P346888" s="83"/>
    </row>
    <row r="346889" spans="16:16" x14ac:dyDescent="0.3">
      <c r="P346889" s="83"/>
    </row>
    <row r="346890" spans="16:16" x14ac:dyDescent="0.3">
      <c r="P346890" s="83"/>
    </row>
    <row r="346891" spans="16:16" x14ac:dyDescent="0.3">
      <c r="P346891" s="83"/>
    </row>
    <row r="346892" spans="16:16" x14ac:dyDescent="0.3">
      <c r="P346892" s="83"/>
    </row>
    <row r="346893" spans="16:16" x14ac:dyDescent="0.3">
      <c r="P346893" s="83"/>
    </row>
    <row r="346894" spans="16:16" x14ac:dyDescent="0.3">
      <c r="P346894" s="83"/>
    </row>
    <row r="346895" spans="16:16" x14ac:dyDescent="0.3">
      <c r="P346895" s="83"/>
    </row>
    <row r="346896" spans="16:16" x14ac:dyDescent="0.3">
      <c r="P346896" s="83"/>
    </row>
    <row r="346897" spans="16:16" x14ac:dyDescent="0.3">
      <c r="P346897" s="83"/>
    </row>
    <row r="346898" spans="16:16" x14ac:dyDescent="0.3">
      <c r="P346898" s="83"/>
    </row>
    <row r="346899" spans="16:16" x14ac:dyDescent="0.3">
      <c r="P346899" s="83"/>
    </row>
    <row r="346900" spans="16:16" x14ac:dyDescent="0.3">
      <c r="P346900" s="83"/>
    </row>
    <row r="346901" spans="16:16" x14ac:dyDescent="0.3">
      <c r="P346901" s="83"/>
    </row>
    <row r="346902" spans="16:16" x14ac:dyDescent="0.3">
      <c r="P346902" s="83"/>
    </row>
    <row r="346903" spans="16:16" x14ac:dyDescent="0.3">
      <c r="P346903" s="83"/>
    </row>
    <row r="346904" spans="16:16" x14ac:dyDescent="0.3">
      <c r="P346904" s="83"/>
    </row>
    <row r="346905" spans="16:16" x14ac:dyDescent="0.3">
      <c r="P346905" s="83"/>
    </row>
    <row r="346906" spans="16:16" x14ac:dyDescent="0.3">
      <c r="P346906" s="83"/>
    </row>
    <row r="346907" spans="16:16" x14ac:dyDescent="0.3">
      <c r="P346907" s="83"/>
    </row>
    <row r="346908" spans="16:16" x14ac:dyDescent="0.3">
      <c r="P346908" s="83"/>
    </row>
    <row r="346909" spans="16:16" x14ac:dyDescent="0.3">
      <c r="P346909" s="83"/>
    </row>
    <row r="346910" spans="16:16" x14ac:dyDescent="0.3">
      <c r="P346910" s="83"/>
    </row>
    <row r="346911" spans="16:16" x14ac:dyDescent="0.3">
      <c r="P346911" s="83"/>
    </row>
    <row r="346912" spans="16:16" x14ac:dyDescent="0.3">
      <c r="P346912" s="83"/>
    </row>
    <row r="346913" spans="16:16" x14ac:dyDescent="0.3">
      <c r="P346913" s="83"/>
    </row>
    <row r="346914" spans="16:16" x14ac:dyDescent="0.3">
      <c r="P346914" s="83"/>
    </row>
    <row r="346915" spans="16:16" x14ac:dyDescent="0.3">
      <c r="P346915" s="83"/>
    </row>
    <row r="346916" spans="16:16" x14ac:dyDescent="0.3">
      <c r="P346916" s="83"/>
    </row>
    <row r="346917" spans="16:16" x14ac:dyDescent="0.3">
      <c r="P346917" s="83"/>
    </row>
    <row r="346918" spans="16:16" x14ac:dyDescent="0.3">
      <c r="P346918" s="83"/>
    </row>
    <row r="346919" spans="16:16" x14ac:dyDescent="0.3">
      <c r="P346919" s="83"/>
    </row>
    <row r="346920" spans="16:16" x14ac:dyDescent="0.3">
      <c r="P346920" s="83"/>
    </row>
    <row r="346921" spans="16:16" x14ac:dyDescent="0.3">
      <c r="P346921" s="83"/>
    </row>
    <row r="346922" spans="16:16" x14ac:dyDescent="0.3">
      <c r="P346922" s="83"/>
    </row>
    <row r="346923" spans="16:16" x14ac:dyDescent="0.3">
      <c r="P346923" s="83"/>
    </row>
    <row r="346924" spans="16:16" x14ac:dyDescent="0.3">
      <c r="P346924" s="83"/>
    </row>
    <row r="346925" spans="16:16" x14ac:dyDescent="0.3">
      <c r="P346925" s="83"/>
    </row>
    <row r="346926" spans="16:16" x14ac:dyDescent="0.3">
      <c r="P346926" s="83"/>
    </row>
    <row r="346927" spans="16:16" x14ac:dyDescent="0.3">
      <c r="P346927" s="83"/>
    </row>
    <row r="346928" spans="16:16" x14ac:dyDescent="0.3">
      <c r="P346928" s="83"/>
    </row>
    <row r="346929" spans="16:16" x14ac:dyDescent="0.3">
      <c r="P346929" s="83"/>
    </row>
    <row r="346930" spans="16:16" x14ac:dyDescent="0.3">
      <c r="P346930" s="83"/>
    </row>
    <row r="346931" spans="16:16" x14ac:dyDescent="0.3">
      <c r="P346931" s="83"/>
    </row>
    <row r="346932" spans="16:16" x14ac:dyDescent="0.3">
      <c r="P346932" s="83"/>
    </row>
    <row r="346933" spans="16:16" x14ac:dyDescent="0.3">
      <c r="P346933" s="83"/>
    </row>
    <row r="346934" spans="16:16" x14ac:dyDescent="0.3">
      <c r="P346934" s="83"/>
    </row>
    <row r="346935" spans="16:16" x14ac:dyDescent="0.3">
      <c r="P346935" s="83"/>
    </row>
    <row r="346936" spans="16:16" x14ac:dyDescent="0.3">
      <c r="P346936" s="83"/>
    </row>
    <row r="346937" spans="16:16" x14ac:dyDescent="0.3">
      <c r="P346937" s="83"/>
    </row>
    <row r="346938" spans="16:16" x14ac:dyDescent="0.3">
      <c r="P346938" s="83"/>
    </row>
    <row r="346939" spans="16:16" x14ac:dyDescent="0.3">
      <c r="P346939" s="83"/>
    </row>
    <row r="346940" spans="16:16" x14ac:dyDescent="0.3">
      <c r="P346940" s="83"/>
    </row>
    <row r="346941" spans="16:16" x14ac:dyDescent="0.3">
      <c r="P346941" s="83"/>
    </row>
    <row r="346942" spans="16:16" x14ac:dyDescent="0.3">
      <c r="P346942" s="83"/>
    </row>
    <row r="346943" spans="16:16" x14ac:dyDescent="0.3">
      <c r="P346943" s="83"/>
    </row>
    <row r="346944" spans="16:16" x14ac:dyDescent="0.3">
      <c r="P346944" s="83"/>
    </row>
    <row r="346945" spans="16:16" x14ac:dyDescent="0.3">
      <c r="P346945" s="83"/>
    </row>
    <row r="346946" spans="16:16" x14ac:dyDescent="0.3">
      <c r="P346946" s="83"/>
    </row>
    <row r="346947" spans="16:16" x14ac:dyDescent="0.3">
      <c r="P346947" s="83"/>
    </row>
    <row r="346948" spans="16:16" x14ac:dyDescent="0.3">
      <c r="P346948" s="83"/>
    </row>
    <row r="346949" spans="16:16" x14ac:dyDescent="0.3">
      <c r="P346949" s="83"/>
    </row>
    <row r="346950" spans="16:16" x14ac:dyDescent="0.3">
      <c r="P346950" s="83"/>
    </row>
    <row r="346951" spans="16:16" x14ac:dyDescent="0.3">
      <c r="P346951" s="83"/>
    </row>
    <row r="346952" spans="16:16" x14ac:dyDescent="0.3">
      <c r="P346952" s="83"/>
    </row>
    <row r="346953" spans="16:16" x14ac:dyDescent="0.3">
      <c r="P346953" s="83"/>
    </row>
    <row r="346954" spans="16:16" x14ac:dyDescent="0.3">
      <c r="P346954" s="83"/>
    </row>
    <row r="346955" spans="16:16" x14ac:dyDescent="0.3">
      <c r="P346955" s="83"/>
    </row>
    <row r="346956" spans="16:16" x14ac:dyDescent="0.3">
      <c r="P346956" s="83"/>
    </row>
    <row r="346957" spans="16:16" x14ac:dyDescent="0.3">
      <c r="P346957" s="83"/>
    </row>
    <row r="346958" spans="16:16" x14ac:dyDescent="0.3">
      <c r="P346958" s="83"/>
    </row>
    <row r="346959" spans="16:16" x14ac:dyDescent="0.3">
      <c r="P346959" s="83"/>
    </row>
    <row r="346960" spans="16:16" x14ac:dyDescent="0.3">
      <c r="P346960" s="83"/>
    </row>
    <row r="346961" spans="16:16" x14ac:dyDescent="0.3">
      <c r="P346961" s="83"/>
    </row>
    <row r="346962" spans="16:16" x14ac:dyDescent="0.3">
      <c r="P346962" s="83"/>
    </row>
    <row r="346963" spans="16:16" x14ac:dyDescent="0.3">
      <c r="P346963" s="83"/>
    </row>
    <row r="346964" spans="16:16" x14ac:dyDescent="0.3">
      <c r="P346964" s="83"/>
    </row>
    <row r="346965" spans="16:16" x14ac:dyDescent="0.3">
      <c r="P346965" s="83"/>
    </row>
    <row r="346966" spans="16:16" x14ac:dyDescent="0.3">
      <c r="P346966" s="83"/>
    </row>
    <row r="346967" spans="16:16" x14ac:dyDescent="0.3">
      <c r="P346967" s="83"/>
    </row>
    <row r="346968" spans="16:16" x14ac:dyDescent="0.3">
      <c r="P346968" s="83"/>
    </row>
    <row r="346969" spans="16:16" x14ac:dyDescent="0.3">
      <c r="P346969" s="83"/>
    </row>
    <row r="346970" spans="16:16" x14ac:dyDescent="0.3">
      <c r="P346970" s="83"/>
    </row>
    <row r="346971" spans="16:16" x14ac:dyDescent="0.3">
      <c r="P346971" s="83"/>
    </row>
    <row r="346972" spans="16:16" x14ac:dyDescent="0.3">
      <c r="P346972" s="83"/>
    </row>
    <row r="346973" spans="16:16" x14ac:dyDescent="0.3">
      <c r="P346973" s="83"/>
    </row>
    <row r="346974" spans="16:16" x14ac:dyDescent="0.3">
      <c r="P346974" s="83"/>
    </row>
    <row r="346975" spans="16:16" x14ac:dyDescent="0.3">
      <c r="P346975" s="83"/>
    </row>
    <row r="346976" spans="16:16" x14ac:dyDescent="0.3">
      <c r="P346976" s="83"/>
    </row>
    <row r="346977" spans="16:16" x14ac:dyDescent="0.3">
      <c r="P346977" s="83"/>
    </row>
    <row r="346978" spans="16:16" x14ac:dyDescent="0.3">
      <c r="P346978" s="83"/>
    </row>
    <row r="346979" spans="16:16" x14ac:dyDescent="0.3">
      <c r="P346979" s="83"/>
    </row>
    <row r="346980" spans="16:16" x14ac:dyDescent="0.3">
      <c r="P346980" s="83"/>
    </row>
    <row r="346981" spans="16:16" x14ac:dyDescent="0.3">
      <c r="P346981" s="83"/>
    </row>
    <row r="346982" spans="16:16" x14ac:dyDescent="0.3">
      <c r="P346982" s="83"/>
    </row>
    <row r="346983" spans="16:16" x14ac:dyDescent="0.3">
      <c r="P346983" s="83"/>
    </row>
    <row r="346984" spans="16:16" x14ac:dyDescent="0.3">
      <c r="P346984" s="83"/>
    </row>
    <row r="346985" spans="16:16" x14ac:dyDescent="0.3">
      <c r="P346985" s="83"/>
    </row>
    <row r="346986" spans="16:16" x14ac:dyDescent="0.3">
      <c r="P346986" s="83"/>
    </row>
    <row r="346987" spans="16:16" x14ac:dyDescent="0.3">
      <c r="P346987" s="83"/>
    </row>
    <row r="346988" spans="16:16" x14ac:dyDescent="0.3">
      <c r="P346988" s="83"/>
    </row>
    <row r="346989" spans="16:16" x14ac:dyDescent="0.3">
      <c r="P346989" s="83"/>
    </row>
    <row r="346990" spans="16:16" x14ac:dyDescent="0.3">
      <c r="P346990" s="83"/>
    </row>
    <row r="346991" spans="16:16" x14ac:dyDescent="0.3">
      <c r="P346991" s="83"/>
    </row>
    <row r="346992" spans="16:16" x14ac:dyDescent="0.3">
      <c r="P346992" s="83"/>
    </row>
    <row r="346993" spans="16:16" x14ac:dyDescent="0.3">
      <c r="P346993" s="83"/>
    </row>
    <row r="346994" spans="16:16" x14ac:dyDescent="0.3">
      <c r="P346994" s="83"/>
    </row>
    <row r="346995" spans="16:16" x14ac:dyDescent="0.3">
      <c r="P346995" s="83"/>
    </row>
    <row r="346996" spans="16:16" x14ac:dyDescent="0.3">
      <c r="P346996" s="83"/>
    </row>
    <row r="346997" spans="16:16" x14ac:dyDescent="0.3">
      <c r="P346997" s="83"/>
    </row>
    <row r="346998" spans="16:16" x14ac:dyDescent="0.3">
      <c r="P346998" s="83"/>
    </row>
    <row r="346999" spans="16:16" x14ac:dyDescent="0.3">
      <c r="P346999" s="83"/>
    </row>
    <row r="347000" spans="16:16" x14ac:dyDescent="0.3">
      <c r="P347000" s="83"/>
    </row>
    <row r="347001" spans="16:16" x14ac:dyDescent="0.3">
      <c r="P347001" s="83"/>
    </row>
    <row r="347002" spans="16:16" x14ac:dyDescent="0.3">
      <c r="P347002" s="83"/>
    </row>
    <row r="347003" spans="16:16" x14ac:dyDescent="0.3">
      <c r="P347003" s="83"/>
    </row>
    <row r="347004" spans="16:16" x14ac:dyDescent="0.3">
      <c r="P347004" s="83"/>
    </row>
    <row r="347005" spans="16:16" x14ac:dyDescent="0.3">
      <c r="P347005" s="83"/>
    </row>
    <row r="347006" spans="16:16" x14ac:dyDescent="0.3">
      <c r="P347006" s="83"/>
    </row>
    <row r="347007" spans="16:16" x14ac:dyDescent="0.3">
      <c r="P347007" s="83"/>
    </row>
    <row r="347008" spans="16:16" x14ac:dyDescent="0.3">
      <c r="P347008" s="83"/>
    </row>
    <row r="347009" spans="16:16" x14ac:dyDescent="0.3">
      <c r="P347009" s="83"/>
    </row>
    <row r="347010" spans="16:16" x14ac:dyDescent="0.3">
      <c r="P347010" s="83"/>
    </row>
    <row r="347011" spans="16:16" x14ac:dyDescent="0.3">
      <c r="P347011" s="83"/>
    </row>
    <row r="347012" spans="16:16" x14ac:dyDescent="0.3">
      <c r="P347012" s="83"/>
    </row>
    <row r="347013" spans="16:16" x14ac:dyDescent="0.3">
      <c r="P347013" s="83"/>
    </row>
    <row r="347014" spans="16:16" x14ac:dyDescent="0.3">
      <c r="P347014" s="83"/>
    </row>
    <row r="347015" spans="16:16" x14ac:dyDescent="0.3">
      <c r="P347015" s="83"/>
    </row>
    <row r="347016" spans="16:16" x14ac:dyDescent="0.3">
      <c r="P347016" s="83"/>
    </row>
    <row r="347017" spans="16:16" x14ac:dyDescent="0.3">
      <c r="P347017" s="83"/>
    </row>
    <row r="347018" spans="16:16" x14ac:dyDescent="0.3">
      <c r="P347018" s="83"/>
    </row>
    <row r="347019" spans="16:16" x14ac:dyDescent="0.3">
      <c r="P347019" s="83"/>
    </row>
    <row r="347020" spans="16:16" x14ac:dyDescent="0.3">
      <c r="P347020" s="83"/>
    </row>
    <row r="347021" spans="16:16" x14ac:dyDescent="0.3">
      <c r="P347021" s="83"/>
    </row>
    <row r="347022" spans="16:16" x14ac:dyDescent="0.3">
      <c r="P347022" s="83"/>
    </row>
    <row r="347023" spans="16:16" x14ac:dyDescent="0.3">
      <c r="P347023" s="83"/>
    </row>
    <row r="347024" spans="16:16" x14ac:dyDescent="0.3">
      <c r="P347024" s="83"/>
    </row>
    <row r="347025" spans="16:16" x14ac:dyDescent="0.3">
      <c r="P347025" s="83"/>
    </row>
    <row r="347026" spans="16:16" x14ac:dyDescent="0.3">
      <c r="P347026" s="83"/>
    </row>
    <row r="347027" spans="16:16" x14ac:dyDescent="0.3">
      <c r="P347027" s="83"/>
    </row>
    <row r="347028" spans="16:16" x14ac:dyDescent="0.3">
      <c r="P347028" s="83"/>
    </row>
    <row r="347029" spans="16:16" x14ac:dyDescent="0.3">
      <c r="P347029" s="83"/>
    </row>
    <row r="347030" spans="16:16" x14ac:dyDescent="0.3">
      <c r="P347030" s="83"/>
    </row>
    <row r="347031" spans="16:16" x14ac:dyDescent="0.3">
      <c r="P347031" s="83"/>
    </row>
    <row r="347032" spans="16:16" x14ac:dyDescent="0.3">
      <c r="P347032" s="83"/>
    </row>
    <row r="347033" spans="16:16" x14ac:dyDescent="0.3">
      <c r="P347033" s="83"/>
    </row>
    <row r="347034" spans="16:16" x14ac:dyDescent="0.3">
      <c r="P347034" s="83"/>
    </row>
    <row r="347035" spans="16:16" x14ac:dyDescent="0.3">
      <c r="P347035" s="83"/>
    </row>
    <row r="347036" spans="16:16" x14ac:dyDescent="0.3">
      <c r="P347036" s="83"/>
    </row>
    <row r="347037" spans="16:16" x14ac:dyDescent="0.3">
      <c r="P347037" s="83"/>
    </row>
    <row r="347038" spans="16:16" x14ac:dyDescent="0.3">
      <c r="P347038" s="83"/>
    </row>
    <row r="347039" spans="16:16" x14ac:dyDescent="0.3">
      <c r="P347039" s="83"/>
    </row>
    <row r="347040" spans="16:16" x14ac:dyDescent="0.3">
      <c r="P347040" s="83"/>
    </row>
    <row r="347041" spans="16:16" x14ac:dyDescent="0.3">
      <c r="P347041" s="83"/>
    </row>
    <row r="347042" spans="16:16" x14ac:dyDescent="0.3">
      <c r="P347042" s="83"/>
    </row>
    <row r="347043" spans="16:16" x14ac:dyDescent="0.3">
      <c r="P347043" s="83"/>
    </row>
    <row r="347044" spans="16:16" x14ac:dyDescent="0.3">
      <c r="P347044" s="83"/>
    </row>
    <row r="347045" spans="16:16" x14ac:dyDescent="0.3">
      <c r="P347045" s="83"/>
    </row>
    <row r="347046" spans="16:16" x14ac:dyDescent="0.3">
      <c r="P347046" s="83"/>
    </row>
    <row r="347047" spans="16:16" x14ac:dyDescent="0.3">
      <c r="P347047" s="83"/>
    </row>
    <row r="347048" spans="16:16" x14ac:dyDescent="0.3">
      <c r="P347048" s="83"/>
    </row>
    <row r="347049" spans="16:16" x14ac:dyDescent="0.3">
      <c r="P347049" s="83"/>
    </row>
    <row r="347050" spans="16:16" x14ac:dyDescent="0.3">
      <c r="P347050" s="83"/>
    </row>
    <row r="347051" spans="16:16" x14ac:dyDescent="0.3">
      <c r="P347051" s="83"/>
    </row>
    <row r="347052" spans="16:16" x14ac:dyDescent="0.3">
      <c r="P347052" s="83"/>
    </row>
    <row r="347053" spans="16:16" x14ac:dyDescent="0.3">
      <c r="P347053" s="83"/>
    </row>
    <row r="347054" spans="16:16" x14ac:dyDescent="0.3">
      <c r="P347054" s="83"/>
    </row>
    <row r="347055" spans="16:16" x14ac:dyDescent="0.3">
      <c r="P347055" s="83"/>
    </row>
    <row r="347056" spans="16:16" x14ac:dyDescent="0.3">
      <c r="P347056" s="83"/>
    </row>
    <row r="347057" spans="16:16" x14ac:dyDescent="0.3">
      <c r="P347057" s="83"/>
    </row>
    <row r="347058" spans="16:16" x14ac:dyDescent="0.3">
      <c r="P347058" s="83"/>
    </row>
    <row r="347059" spans="16:16" x14ac:dyDescent="0.3">
      <c r="P347059" s="83"/>
    </row>
    <row r="347060" spans="16:16" x14ac:dyDescent="0.3">
      <c r="P347060" s="83"/>
    </row>
    <row r="347061" spans="16:16" x14ac:dyDescent="0.3">
      <c r="P347061" s="83"/>
    </row>
    <row r="347062" spans="16:16" x14ac:dyDescent="0.3">
      <c r="P347062" s="83"/>
    </row>
    <row r="347063" spans="16:16" x14ac:dyDescent="0.3">
      <c r="P347063" s="83"/>
    </row>
    <row r="347064" spans="16:16" x14ac:dyDescent="0.3">
      <c r="P347064" s="83"/>
    </row>
    <row r="347065" spans="16:16" x14ac:dyDescent="0.3">
      <c r="P347065" s="83"/>
    </row>
    <row r="347066" spans="16:16" x14ac:dyDescent="0.3">
      <c r="P347066" s="83"/>
    </row>
    <row r="347067" spans="16:16" x14ac:dyDescent="0.3">
      <c r="P347067" s="83"/>
    </row>
    <row r="347068" spans="16:16" x14ac:dyDescent="0.3">
      <c r="P347068" s="83"/>
    </row>
    <row r="347069" spans="16:16" x14ac:dyDescent="0.3">
      <c r="P347069" s="83"/>
    </row>
    <row r="347070" spans="16:16" x14ac:dyDescent="0.3">
      <c r="P347070" s="83"/>
    </row>
    <row r="347071" spans="16:16" x14ac:dyDescent="0.3">
      <c r="P347071" s="83"/>
    </row>
    <row r="347072" spans="16:16" x14ac:dyDescent="0.3">
      <c r="P347072" s="83"/>
    </row>
    <row r="347073" spans="16:16" x14ac:dyDescent="0.3">
      <c r="P347073" s="83"/>
    </row>
    <row r="347074" spans="16:16" x14ac:dyDescent="0.3">
      <c r="P347074" s="83"/>
    </row>
    <row r="347075" spans="16:16" x14ac:dyDescent="0.3">
      <c r="P347075" s="83"/>
    </row>
    <row r="347076" spans="16:16" x14ac:dyDescent="0.3">
      <c r="P347076" s="83"/>
    </row>
    <row r="347077" spans="16:16" x14ac:dyDescent="0.3">
      <c r="P347077" s="83"/>
    </row>
    <row r="347078" spans="16:16" x14ac:dyDescent="0.3">
      <c r="P347078" s="83"/>
    </row>
    <row r="347079" spans="16:16" x14ac:dyDescent="0.3">
      <c r="P347079" s="83"/>
    </row>
    <row r="347080" spans="16:16" x14ac:dyDescent="0.3">
      <c r="P347080" s="83"/>
    </row>
    <row r="347081" spans="16:16" x14ac:dyDescent="0.3">
      <c r="P347081" s="83"/>
    </row>
    <row r="347082" spans="16:16" x14ac:dyDescent="0.3">
      <c r="P347082" s="83"/>
    </row>
    <row r="347083" spans="16:16" x14ac:dyDescent="0.3">
      <c r="P347083" s="83"/>
    </row>
    <row r="347084" spans="16:16" x14ac:dyDescent="0.3">
      <c r="P347084" s="83"/>
    </row>
    <row r="347085" spans="16:16" x14ac:dyDescent="0.3">
      <c r="P347085" s="83"/>
    </row>
    <row r="347086" spans="16:16" x14ac:dyDescent="0.3">
      <c r="P347086" s="83"/>
    </row>
    <row r="347087" spans="16:16" x14ac:dyDescent="0.3">
      <c r="P347087" s="83"/>
    </row>
    <row r="347088" spans="16:16" x14ac:dyDescent="0.3">
      <c r="P347088" s="83"/>
    </row>
    <row r="347089" spans="16:16" x14ac:dyDescent="0.3">
      <c r="P347089" s="83"/>
    </row>
    <row r="347090" spans="16:16" x14ac:dyDescent="0.3">
      <c r="P347090" s="83"/>
    </row>
    <row r="347091" spans="16:16" x14ac:dyDescent="0.3">
      <c r="P347091" s="83"/>
    </row>
    <row r="347092" spans="16:16" x14ac:dyDescent="0.3">
      <c r="P347092" s="83"/>
    </row>
    <row r="347093" spans="16:16" x14ac:dyDescent="0.3">
      <c r="P347093" s="83"/>
    </row>
    <row r="347094" spans="16:16" x14ac:dyDescent="0.3">
      <c r="P347094" s="83"/>
    </row>
    <row r="347095" spans="16:16" x14ac:dyDescent="0.3">
      <c r="P347095" s="83"/>
    </row>
    <row r="347096" spans="16:16" x14ac:dyDescent="0.3">
      <c r="P347096" s="83"/>
    </row>
    <row r="347097" spans="16:16" x14ac:dyDescent="0.3">
      <c r="P347097" s="83"/>
    </row>
    <row r="347098" spans="16:16" x14ac:dyDescent="0.3">
      <c r="P347098" s="83"/>
    </row>
    <row r="347099" spans="16:16" x14ac:dyDescent="0.3">
      <c r="P347099" s="83"/>
    </row>
    <row r="347100" spans="16:16" x14ac:dyDescent="0.3">
      <c r="P347100" s="83"/>
    </row>
    <row r="347101" spans="16:16" x14ac:dyDescent="0.3">
      <c r="P347101" s="83"/>
    </row>
    <row r="347102" spans="16:16" x14ac:dyDescent="0.3">
      <c r="P347102" s="83"/>
    </row>
    <row r="347103" spans="16:16" x14ac:dyDescent="0.3">
      <c r="P347103" s="83"/>
    </row>
    <row r="347104" spans="16:16" x14ac:dyDescent="0.3">
      <c r="P347104" s="83"/>
    </row>
    <row r="347105" spans="16:16" x14ac:dyDescent="0.3">
      <c r="P347105" s="83"/>
    </row>
    <row r="347106" spans="16:16" x14ac:dyDescent="0.3">
      <c r="P347106" s="83"/>
    </row>
    <row r="347107" spans="16:16" x14ac:dyDescent="0.3">
      <c r="P347107" s="83"/>
    </row>
    <row r="347108" spans="16:16" x14ac:dyDescent="0.3">
      <c r="P347108" s="83"/>
    </row>
    <row r="347109" spans="16:16" x14ac:dyDescent="0.3">
      <c r="P347109" s="83"/>
    </row>
    <row r="347110" spans="16:16" x14ac:dyDescent="0.3">
      <c r="P347110" s="83"/>
    </row>
    <row r="347111" spans="16:16" x14ac:dyDescent="0.3">
      <c r="P347111" s="83"/>
    </row>
    <row r="347112" spans="16:16" x14ac:dyDescent="0.3">
      <c r="P347112" s="83"/>
    </row>
    <row r="347113" spans="16:16" x14ac:dyDescent="0.3">
      <c r="P347113" s="83"/>
    </row>
    <row r="347114" spans="16:16" x14ac:dyDescent="0.3">
      <c r="P347114" s="83"/>
    </row>
    <row r="347115" spans="16:16" x14ac:dyDescent="0.3">
      <c r="P347115" s="83"/>
    </row>
    <row r="347116" spans="16:16" x14ac:dyDescent="0.3">
      <c r="P347116" s="83"/>
    </row>
    <row r="347117" spans="16:16" x14ac:dyDescent="0.3">
      <c r="P347117" s="83"/>
    </row>
    <row r="347118" spans="16:16" x14ac:dyDescent="0.3">
      <c r="P347118" s="83"/>
    </row>
    <row r="347119" spans="16:16" x14ac:dyDescent="0.3">
      <c r="P347119" s="83"/>
    </row>
    <row r="347120" spans="16:16" x14ac:dyDescent="0.3">
      <c r="P347120" s="83"/>
    </row>
    <row r="347121" spans="16:16" x14ac:dyDescent="0.3">
      <c r="P347121" s="83"/>
    </row>
    <row r="347122" spans="16:16" x14ac:dyDescent="0.3">
      <c r="P347122" s="83"/>
    </row>
    <row r="347123" spans="16:16" x14ac:dyDescent="0.3">
      <c r="P347123" s="83"/>
    </row>
    <row r="347124" spans="16:16" x14ac:dyDescent="0.3">
      <c r="P347124" s="83"/>
    </row>
    <row r="347125" spans="16:16" x14ac:dyDescent="0.3">
      <c r="P347125" s="83"/>
    </row>
    <row r="347126" spans="16:16" x14ac:dyDescent="0.3">
      <c r="P347126" s="83"/>
    </row>
    <row r="347127" spans="16:16" x14ac:dyDescent="0.3">
      <c r="P347127" s="83"/>
    </row>
    <row r="347128" spans="16:16" x14ac:dyDescent="0.3">
      <c r="P347128" s="83"/>
    </row>
    <row r="347129" spans="16:16" x14ac:dyDescent="0.3">
      <c r="P347129" s="83"/>
    </row>
    <row r="347130" spans="16:16" x14ac:dyDescent="0.3">
      <c r="P347130" s="83"/>
    </row>
    <row r="347131" spans="16:16" x14ac:dyDescent="0.3">
      <c r="P347131" s="83"/>
    </row>
    <row r="347132" spans="16:16" x14ac:dyDescent="0.3">
      <c r="P347132" s="83"/>
    </row>
    <row r="347133" spans="16:16" x14ac:dyDescent="0.3">
      <c r="P347133" s="83"/>
    </row>
    <row r="347134" spans="16:16" x14ac:dyDescent="0.3">
      <c r="P347134" s="83"/>
    </row>
    <row r="347135" spans="16:16" x14ac:dyDescent="0.3">
      <c r="P347135" s="83"/>
    </row>
    <row r="347136" spans="16:16" x14ac:dyDescent="0.3">
      <c r="P347136" s="83"/>
    </row>
    <row r="347137" spans="16:16" x14ac:dyDescent="0.3">
      <c r="P347137" s="83"/>
    </row>
    <row r="347138" spans="16:16" x14ac:dyDescent="0.3">
      <c r="P347138" s="83"/>
    </row>
    <row r="347139" spans="16:16" x14ac:dyDescent="0.3">
      <c r="P347139" s="83"/>
    </row>
    <row r="347140" spans="16:16" x14ac:dyDescent="0.3">
      <c r="P347140" s="83"/>
    </row>
    <row r="347141" spans="16:16" x14ac:dyDescent="0.3">
      <c r="P347141" s="83"/>
    </row>
    <row r="347142" spans="16:16" x14ac:dyDescent="0.3">
      <c r="P347142" s="83"/>
    </row>
    <row r="347143" spans="16:16" x14ac:dyDescent="0.3">
      <c r="P347143" s="83"/>
    </row>
    <row r="347144" spans="16:16" x14ac:dyDescent="0.3">
      <c r="P347144" s="83"/>
    </row>
    <row r="347145" spans="16:16" x14ac:dyDescent="0.3">
      <c r="P347145" s="83"/>
    </row>
    <row r="347146" spans="16:16" x14ac:dyDescent="0.3">
      <c r="P347146" s="83"/>
    </row>
    <row r="347147" spans="16:16" x14ac:dyDescent="0.3">
      <c r="P347147" s="83"/>
    </row>
    <row r="347148" spans="16:16" x14ac:dyDescent="0.3">
      <c r="P347148" s="83"/>
    </row>
    <row r="347149" spans="16:16" x14ac:dyDescent="0.3">
      <c r="P347149" s="83"/>
    </row>
    <row r="347150" spans="16:16" x14ac:dyDescent="0.3">
      <c r="P347150" s="83"/>
    </row>
    <row r="347151" spans="16:16" x14ac:dyDescent="0.3">
      <c r="P347151" s="83"/>
    </row>
    <row r="347152" spans="16:16" x14ac:dyDescent="0.3">
      <c r="P347152" s="83"/>
    </row>
    <row r="347153" spans="16:16" x14ac:dyDescent="0.3">
      <c r="P347153" s="83"/>
    </row>
    <row r="347154" spans="16:16" x14ac:dyDescent="0.3">
      <c r="P347154" s="83"/>
    </row>
    <row r="347155" spans="16:16" x14ac:dyDescent="0.3">
      <c r="P347155" s="83"/>
    </row>
    <row r="347156" spans="16:16" x14ac:dyDescent="0.3">
      <c r="P347156" s="83"/>
    </row>
    <row r="347157" spans="16:16" x14ac:dyDescent="0.3">
      <c r="P347157" s="83"/>
    </row>
    <row r="347158" spans="16:16" x14ac:dyDescent="0.3">
      <c r="P347158" s="83"/>
    </row>
    <row r="347159" spans="16:16" x14ac:dyDescent="0.3">
      <c r="P347159" s="83"/>
    </row>
    <row r="347160" spans="16:16" x14ac:dyDescent="0.3">
      <c r="P347160" s="83"/>
    </row>
    <row r="347161" spans="16:16" x14ac:dyDescent="0.3">
      <c r="P347161" s="83"/>
    </row>
    <row r="347162" spans="16:16" x14ac:dyDescent="0.3">
      <c r="P347162" s="83"/>
    </row>
    <row r="347163" spans="16:16" x14ac:dyDescent="0.3">
      <c r="P347163" s="83"/>
    </row>
    <row r="347164" spans="16:16" x14ac:dyDescent="0.3">
      <c r="P347164" s="83"/>
    </row>
    <row r="347165" spans="16:16" x14ac:dyDescent="0.3">
      <c r="P347165" s="83"/>
    </row>
    <row r="347166" spans="16:16" x14ac:dyDescent="0.3">
      <c r="P347166" s="83"/>
    </row>
    <row r="347167" spans="16:16" x14ac:dyDescent="0.3">
      <c r="P347167" s="83"/>
    </row>
    <row r="347168" spans="16:16" x14ac:dyDescent="0.3">
      <c r="P347168" s="83"/>
    </row>
    <row r="347169" spans="16:16" x14ac:dyDescent="0.3">
      <c r="P347169" s="83"/>
    </row>
    <row r="347170" spans="16:16" x14ac:dyDescent="0.3">
      <c r="P347170" s="83"/>
    </row>
    <row r="347171" spans="16:16" x14ac:dyDescent="0.3">
      <c r="P347171" s="83"/>
    </row>
    <row r="347172" spans="16:16" x14ac:dyDescent="0.3">
      <c r="P347172" s="83"/>
    </row>
    <row r="347173" spans="16:16" x14ac:dyDescent="0.3">
      <c r="P347173" s="83"/>
    </row>
    <row r="347174" spans="16:16" x14ac:dyDescent="0.3">
      <c r="P347174" s="83"/>
    </row>
    <row r="347175" spans="16:16" x14ac:dyDescent="0.3">
      <c r="P347175" s="83"/>
    </row>
    <row r="347176" spans="16:16" x14ac:dyDescent="0.3">
      <c r="P347176" s="83"/>
    </row>
    <row r="347177" spans="16:16" x14ac:dyDescent="0.3">
      <c r="P347177" s="83"/>
    </row>
    <row r="347178" spans="16:16" x14ac:dyDescent="0.3">
      <c r="P347178" s="83"/>
    </row>
    <row r="347179" spans="16:16" x14ac:dyDescent="0.3">
      <c r="P347179" s="83"/>
    </row>
    <row r="347180" spans="16:16" x14ac:dyDescent="0.3">
      <c r="P347180" s="83"/>
    </row>
    <row r="347181" spans="16:16" x14ac:dyDescent="0.3">
      <c r="P347181" s="83"/>
    </row>
    <row r="347182" spans="16:16" x14ac:dyDescent="0.3">
      <c r="P347182" s="83"/>
    </row>
    <row r="347183" spans="16:16" x14ac:dyDescent="0.3">
      <c r="P347183" s="83"/>
    </row>
    <row r="347184" spans="16:16" x14ac:dyDescent="0.3">
      <c r="P347184" s="83"/>
    </row>
    <row r="347185" spans="16:16" x14ac:dyDescent="0.3">
      <c r="P347185" s="83"/>
    </row>
    <row r="347186" spans="16:16" x14ac:dyDescent="0.3">
      <c r="P347186" s="83"/>
    </row>
    <row r="347187" spans="16:16" x14ac:dyDescent="0.3">
      <c r="P347187" s="83"/>
    </row>
    <row r="347188" spans="16:16" x14ac:dyDescent="0.3">
      <c r="P347188" s="83"/>
    </row>
    <row r="347189" spans="16:16" x14ac:dyDescent="0.3">
      <c r="P347189" s="83"/>
    </row>
    <row r="347190" spans="16:16" x14ac:dyDescent="0.3">
      <c r="P347190" s="83"/>
    </row>
    <row r="347191" spans="16:16" x14ac:dyDescent="0.3">
      <c r="P347191" s="83"/>
    </row>
    <row r="347192" spans="16:16" x14ac:dyDescent="0.3">
      <c r="P347192" s="83"/>
    </row>
    <row r="347193" spans="16:16" x14ac:dyDescent="0.3">
      <c r="P347193" s="83"/>
    </row>
    <row r="347194" spans="16:16" x14ac:dyDescent="0.3">
      <c r="P347194" s="83"/>
    </row>
    <row r="347195" spans="16:16" x14ac:dyDescent="0.3">
      <c r="P347195" s="83"/>
    </row>
    <row r="347196" spans="16:16" x14ac:dyDescent="0.3">
      <c r="P347196" s="83"/>
    </row>
    <row r="347197" spans="16:16" x14ac:dyDescent="0.3">
      <c r="P347197" s="83"/>
    </row>
    <row r="347198" spans="16:16" x14ac:dyDescent="0.3">
      <c r="P347198" s="83"/>
    </row>
    <row r="347199" spans="16:16" x14ac:dyDescent="0.3">
      <c r="P347199" s="83"/>
    </row>
    <row r="347200" spans="16:16" x14ac:dyDescent="0.3">
      <c r="P347200" s="83"/>
    </row>
    <row r="347201" spans="16:16" x14ac:dyDescent="0.3">
      <c r="P347201" s="83"/>
    </row>
    <row r="347202" spans="16:16" x14ac:dyDescent="0.3">
      <c r="P347202" s="83"/>
    </row>
    <row r="347203" spans="16:16" x14ac:dyDescent="0.3">
      <c r="P347203" s="83"/>
    </row>
    <row r="347204" spans="16:16" x14ac:dyDescent="0.3">
      <c r="P347204" s="83"/>
    </row>
    <row r="347205" spans="16:16" x14ac:dyDescent="0.3">
      <c r="P347205" s="83"/>
    </row>
    <row r="347206" spans="16:16" x14ac:dyDescent="0.3">
      <c r="P347206" s="83"/>
    </row>
    <row r="347207" spans="16:16" x14ac:dyDescent="0.3">
      <c r="P347207" s="83"/>
    </row>
    <row r="347208" spans="16:16" x14ac:dyDescent="0.3">
      <c r="P347208" s="83"/>
    </row>
    <row r="347209" spans="16:16" x14ac:dyDescent="0.3">
      <c r="P347209" s="83"/>
    </row>
    <row r="347210" spans="16:16" x14ac:dyDescent="0.3">
      <c r="P347210" s="83"/>
    </row>
    <row r="347211" spans="16:16" x14ac:dyDescent="0.3">
      <c r="P347211" s="83"/>
    </row>
    <row r="347212" spans="16:16" x14ac:dyDescent="0.3">
      <c r="P347212" s="83"/>
    </row>
    <row r="347213" spans="16:16" x14ac:dyDescent="0.3">
      <c r="P347213" s="83"/>
    </row>
    <row r="347214" spans="16:16" x14ac:dyDescent="0.3">
      <c r="P347214" s="83"/>
    </row>
    <row r="347215" spans="16:16" x14ac:dyDescent="0.3">
      <c r="P347215" s="83"/>
    </row>
    <row r="347216" spans="16:16" x14ac:dyDescent="0.3">
      <c r="P347216" s="83"/>
    </row>
    <row r="347217" spans="16:16" x14ac:dyDescent="0.3">
      <c r="P347217" s="83"/>
    </row>
    <row r="347218" spans="16:16" x14ac:dyDescent="0.3">
      <c r="P347218" s="83"/>
    </row>
    <row r="347219" spans="16:16" x14ac:dyDescent="0.3">
      <c r="P347219" s="83"/>
    </row>
    <row r="347220" spans="16:16" x14ac:dyDescent="0.3">
      <c r="P347220" s="83"/>
    </row>
    <row r="347221" spans="16:16" x14ac:dyDescent="0.3">
      <c r="P347221" s="83"/>
    </row>
    <row r="347222" spans="16:16" x14ac:dyDescent="0.3">
      <c r="P347222" s="83"/>
    </row>
    <row r="347223" spans="16:16" x14ac:dyDescent="0.3">
      <c r="P347223" s="83"/>
    </row>
    <row r="347224" spans="16:16" x14ac:dyDescent="0.3">
      <c r="P347224" s="83"/>
    </row>
    <row r="347225" spans="16:16" x14ac:dyDescent="0.3">
      <c r="P347225" s="83"/>
    </row>
    <row r="347226" spans="16:16" x14ac:dyDescent="0.3">
      <c r="P347226" s="83"/>
    </row>
    <row r="347227" spans="16:16" x14ac:dyDescent="0.3">
      <c r="P347227" s="83"/>
    </row>
    <row r="347228" spans="16:16" x14ac:dyDescent="0.3">
      <c r="P347228" s="83"/>
    </row>
    <row r="347229" spans="16:16" x14ac:dyDescent="0.3">
      <c r="P347229" s="83"/>
    </row>
    <row r="347230" spans="16:16" x14ac:dyDescent="0.3">
      <c r="P347230" s="83"/>
    </row>
    <row r="347231" spans="16:16" x14ac:dyDescent="0.3">
      <c r="P347231" s="83"/>
    </row>
    <row r="347232" spans="16:16" x14ac:dyDescent="0.3">
      <c r="P347232" s="83"/>
    </row>
    <row r="347233" spans="16:16" x14ac:dyDescent="0.3">
      <c r="P347233" s="83"/>
    </row>
    <row r="347234" spans="16:16" x14ac:dyDescent="0.3">
      <c r="P347234" s="83"/>
    </row>
    <row r="347235" spans="16:16" x14ac:dyDescent="0.3">
      <c r="P347235" s="83"/>
    </row>
    <row r="347236" spans="16:16" x14ac:dyDescent="0.3">
      <c r="P347236" s="83"/>
    </row>
    <row r="347237" spans="16:16" x14ac:dyDescent="0.3">
      <c r="P347237" s="83"/>
    </row>
    <row r="347238" spans="16:16" x14ac:dyDescent="0.3">
      <c r="P347238" s="83"/>
    </row>
    <row r="347239" spans="16:16" x14ac:dyDescent="0.3">
      <c r="P347239" s="83"/>
    </row>
    <row r="347240" spans="16:16" x14ac:dyDescent="0.3">
      <c r="P347240" s="83"/>
    </row>
    <row r="347241" spans="16:16" x14ac:dyDescent="0.3">
      <c r="P347241" s="83"/>
    </row>
    <row r="347242" spans="16:16" x14ac:dyDescent="0.3">
      <c r="P347242" s="83"/>
    </row>
    <row r="347243" spans="16:16" x14ac:dyDescent="0.3">
      <c r="P347243" s="83"/>
    </row>
    <row r="347244" spans="16:16" x14ac:dyDescent="0.3">
      <c r="P347244" s="83"/>
    </row>
    <row r="347245" spans="16:16" x14ac:dyDescent="0.3">
      <c r="P347245" s="83"/>
    </row>
    <row r="347246" spans="16:16" x14ac:dyDescent="0.3">
      <c r="P347246" s="83"/>
    </row>
    <row r="347247" spans="16:16" x14ac:dyDescent="0.3">
      <c r="P347247" s="83"/>
    </row>
    <row r="347248" spans="16:16" x14ac:dyDescent="0.3">
      <c r="P347248" s="83"/>
    </row>
    <row r="347249" spans="16:16" x14ac:dyDescent="0.3">
      <c r="P347249" s="83"/>
    </row>
    <row r="347250" spans="16:16" x14ac:dyDescent="0.3">
      <c r="P347250" s="83"/>
    </row>
    <row r="347251" spans="16:16" x14ac:dyDescent="0.3">
      <c r="P347251" s="83"/>
    </row>
    <row r="347252" spans="16:16" x14ac:dyDescent="0.3">
      <c r="P347252" s="83"/>
    </row>
    <row r="347253" spans="16:16" x14ac:dyDescent="0.3">
      <c r="P347253" s="83"/>
    </row>
    <row r="347254" spans="16:16" x14ac:dyDescent="0.3">
      <c r="P347254" s="83"/>
    </row>
    <row r="347255" spans="16:16" x14ac:dyDescent="0.3">
      <c r="P347255" s="83"/>
    </row>
    <row r="347256" spans="16:16" x14ac:dyDescent="0.3">
      <c r="P347256" s="83"/>
    </row>
    <row r="347257" spans="16:16" x14ac:dyDescent="0.3">
      <c r="P347257" s="83"/>
    </row>
    <row r="347258" spans="16:16" x14ac:dyDescent="0.3">
      <c r="P347258" s="83"/>
    </row>
    <row r="347259" spans="16:16" x14ac:dyDescent="0.3">
      <c r="P347259" s="83"/>
    </row>
    <row r="347260" spans="16:16" x14ac:dyDescent="0.3">
      <c r="P347260" s="83"/>
    </row>
    <row r="347261" spans="16:16" x14ac:dyDescent="0.3">
      <c r="P347261" s="83"/>
    </row>
    <row r="347262" spans="16:16" x14ac:dyDescent="0.3">
      <c r="P347262" s="83"/>
    </row>
    <row r="347263" spans="16:16" x14ac:dyDescent="0.3">
      <c r="P347263" s="83"/>
    </row>
    <row r="347264" spans="16:16" x14ac:dyDescent="0.3">
      <c r="P347264" s="83"/>
    </row>
    <row r="347265" spans="16:16" x14ac:dyDescent="0.3">
      <c r="P347265" s="83"/>
    </row>
    <row r="347266" spans="16:16" x14ac:dyDescent="0.3">
      <c r="P347266" s="83"/>
    </row>
    <row r="347267" spans="16:16" x14ac:dyDescent="0.3">
      <c r="P347267" s="83"/>
    </row>
    <row r="347268" spans="16:16" x14ac:dyDescent="0.3">
      <c r="P347268" s="83"/>
    </row>
    <row r="347269" spans="16:16" x14ac:dyDescent="0.3">
      <c r="P347269" s="83"/>
    </row>
    <row r="347270" spans="16:16" x14ac:dyDescent="0.3">
      <c r="P347270" s="83"/>
    </row>
    <row r="347271" spans="16:16" x14ac:dyDescent="0.3">
      <c r="P347271" s="83"/>
    </row>
    <row r="347272" spans="16:16" x14ac:dyDescent="0.3">
      <c r="P347272" s="83"/>
    </row>
    <row r="347273" spans="16:16" x14ac:dyDescent="0.3">
      <c r="P347273" s="83"/>
    </row>
    <row r="347274" spans="16:16" x14ac:dyDescent="0.3">
      <c r="P347274" s="83"/>
    </row>
    <row r="347275" spans="16:16" x14ac:dyDescent="0.3">
      <c r="P347275" s="83"/>
    </row>
    <row r="347276" spans="16:16" x14ac:dyDescent="0.3">
      <c r="P347276" s="83"/>
    </row>
    <row r="347277" spans="16:16" x14ac:dyDescent="0.3">
      <c r="P347277" s="83"/>
    </row>
    <row r="347278" spans="16:16" x14ac:dyDescent="0.3">
      <c r="P347278" s="83"/>
    </row>
    <row r="347279" spans="16:16" x14ac:dyDescent="0.3">
      <c r="P347279" s="83"/>
    </row>
    <row r="347280" spans="16:16" x14ac:dyDescent="0.3">
      <c r="P347280" s="83"/>
    </row>
    <row r="347281" spans="16:16" x14ac:dyDescent="0.3">
      <c r="P347281" s="83"/>
    </row>
    <row r="347282" spans="16:16" x14ac:dyDescent="0.3">
      <c r="P347282" s="83"/>
    </row>
    <row r="347283" spans="16:16" x14ac:dyDescent="0.3">
      <c r="P347283" s="83"/>
    </row>
    <row r="347284" spans="16:16" x14ac:dyDescent="0.3">
      <c r="P347284" s="83"/>
    </row>
    <row r="347285" spans="16:16" x14ac:dyDescent="0.3">
      <c r="P347285" s="83"/>
    </row>
    <row r="347286" spans="16:16" x14ac:dyDescent="0.3">
      <c r="P347286" s="83"/>
    </row>
    <row r="347287" spans="16:16" x14ac:dyDescent="0.3">
      <c r="P347287" s="83"/>
    </row>
    <row r="347288" spans="16:16" x14ac:dyDescent="0.3">
      <c r="P347288" s="83"/>
    </row>
    <row r="347289" spans="16:16" x14ac:dyDescent="0.3">
      <c r="P347289" s="83"/>
    </row>
    <row r="347290" spans="16:16" x14ac:dyDescent="0.3">
      <c r="P347290" s="83"/>
    </row>
    <row r="347291" spans="16:16" x14ac:dyDescent="0.3">
      <c r="P347291" s="83"/>
    </row>
    <row r="347292" spans="16:16" x14ac:dyDescent="0.3">
      <c r="P347292" s="83"/>
    </row>
    <row r="347293" spans="16:16" x14ac:dyDescent="0.3">
      <c r="P347293" s="83"/>
    </row>
    <row r="347294" spans="16:16" x14ac:dyDescent="0.3">
      <c r="P347294" s="83"/>
    </row>
    <row r="347295" spans="16:16" x14ac:dyDescent="0.3">
      <c r="P347295" s="83"/>
    </row>
    <row r="347296" spans="16:16" x14ac:dyDescent="0.3">
      <c r="P347296" s="83"/>
    </row>
    <row r="347297" spans="16:16" x14ac:dyDescent="0.3">
      <c r="P347297" s="83"/>
    </row>
    <row r="347298" spans="16:16" x14ac:dyDescent="0.3">
      <c r="P347298" s="83"/>
    </row>
    <row r="347299" spans="16:16" x14ac:dyDescent="0.3">
      <c r="P347299" s="83"/>
    </row>
    <row r="347300" spans="16:16" x14ac:dyDescent="0.3">
      <c r="P347300" s="83"/>
    </row>
    <row r="347301" spans="16:16" x14ac:dyDescent="0.3">
      <c r="P347301" s="83"/>
    </row>
    <row r="347302" spans="16:16" x14ac:dyDescent="0.3">
      <c r="P347302" s="83"/>
    </row>
    <row r="347303" spans="16:16" x14ac:dyDescent="0.3">
      <c r="P347303" s="83"/>
    </row>
    <row r="347304" spans="16:16" x14ac:dyDescent="0.3">
      <c r="P347304" s="83"/>
    </row>
    <row r="347305" spans="16:16" x14ac:dyDescent="0.3">
      <c r="P347305" s="83"/>
    </row>
    <row r="347306" spans="16:16" x14ac:dyDescent="0.3">
      <c r="P347306" s="83"/>
    </row>
    <row r="347307" spans="16:16" x14ac:dyDescent="0.3">
      <c r="P347307" s="83"/>
    </row>
    <row r="347308" spans="16:16" x14ac:dyDescent="0.3">
      <c r="P347308" s="83"/>
    </row>
    <row r="347309" spans="16:16" x14ac:dyDescent="0.3">
      <c r="P347309" s="83"/>
    </row>
    <row r="347310" spans="16:16" x14ac:dyDescent="0.3">
      <c r="P347310" s="83"/>
    </row>
    <row r="347311" spans="16:16" x14ac:dyDescent="0.3">
      <c r="P347311" s="83"/>
    </row>
    <row r="347312" spans="16:16" x14ac:dyDescent="0.3">
      <c r="P347312" s="83"/>
    </row>
    <row r="347313" spans="16:16" x14ac:dyDescent="0.3">
      <c r="P347313" s="83"/>
    </row>
    <row r="347314" spans="16:16" x14ac:dyDescent="0.3">
      <c r="P347314" s="83"/>
    </row>
    <row r="347315" spans="16:16" x14ac:dyDescent="0.3">
      <c r="P347315" s="83"/>
    </row>
    <row r="347316" spans="16:16" x14ac:dyDescent="0.3">
      <c r="P347316" s="83"/>
    </row>
    <row r="347317" spans="16:16" x14ac:dyDescent="0.3">
      <c r="P347317" s="83"/>
    </row>
    <row r="347318" spans="16:16" x14ac:dyDescent="0.3">
      <c r="P347318" s="83"/>
    </row>
    <row r="347319" spans="16:16" x14ac:dyDescent="0.3">
      <c r="P347319" s="83"/>
    </row>
    <row r="347320" spans="16:16" x14ac:dyDescent="0.3">
      <c r="P347320" s="83"/>
    </row>
    <row r="347321" spans="16:16" x14ac:dyDescent="0.3">
      <c r="P347321" s="83"/>
    </row>
    <row r="347322" spans="16:16" x14ac:dyDescent="0.3">
      <c r="P347322" s="83"/>
    </row>
    <row r="347323" spans="16:16" x14ac:dyDescent="0.3">
      <c r="P347323" s="83"/>
    </row>
    <row r="347324" spans="16:16" x14ac:dyDescent="0.3">
      <c r="P347324" s="83"/>
    </row>
    <row r="347325" spans="16:16" x14ac:dyDescent="0.3">
      <c r="P347325" s="83"/>
    </row>
    <row r="347326" spans="16:16" x14ac:dyDescent="0.3">
      <c r="P347326" s="83"/>
    </row>
    <row r="347327" spans="16:16" x14ac:dyDescent="0.3">
      <c r="P347327" s="83"/>
    </row>
    <row r="347328" spans="16:16" x14ac:dyDescent="0.3">
      <c r="P347328" s="83"/>
    </row>
    <row r="347329" spans="16:16" x14ac:dyDescent="0.3">
      <c r="P347329" s="83"/>
    </row>
    <row r="347330" spans="16:16" x14ac:dyDescent="0.3">
      <c r="P347330" s="83"/>
    </row>
    <row r="347331" spans="16:16" x14ac:dyDescent="0.3">
      <c r="P347331" s="83"/>
    </row>
    <row r="347332" spans="16:16" x14ac:dyDescent="0.3">
      <c r="P347332" s="83"/>
    </row>
    <row r="347333" spans="16:16" x14ac:dyDescent="0.3">
      <c r="P347333" s="83"/>
    </row>
    <row r="347334" spans="16:16" x14ac:dyDescent="0.3">
      <c r="P347334" s="83"/>
    </row>
    <row r="347335" spans="16:16" x14ac:dyDescent="0.3">
      <c r="P347335" s="83"/>
    </row>
    <row r="347336" spans="16:16" x14ac:dyDescent="0.3">
      <c r="P347336" s="83"/>
    </row>
    <row r="347337" spans="16:16" x14ac:dyDescent="0.3">
      <c r="P347337" s="83"/>
    </row>
    <row r="347338" spans="16:16" x14ac:dyDescent="0.3">
      <c r="P347338" s="83"/>
    </row>
    <row r="347339" spans="16:16" x14ac:dyDescent="0.3">
      <c r="P347339" s="83"/>
    </row>
    <row r="347340" spans="16:16" x14ac:dyDescent="0.3">
      <c r="P347340" s="83"/>
    </row>
    <row r="347341" spans="16:16" x14ac:dyDescent="0.3">
      <c r="P347341" s="83"/>
    </row>
    <row r="347342" spans="16:16" x14ac:dyDescent="0.3">
      <c r="P347342" s="83"/>
    </row>
    <row r="347343" spans="16:16" x14ac:dyDescent="0.3">
      <c r="P347343" s="83"/>
    </row>
    <row r="347344" spans="16:16" x14ac:dyDescent="0.3">
      <c r="P347344" s="83"/>
    </row>
    <row r="347345" spans="16:16" x14ac:dyDescent="0.3">
      <c r="P347345" s="83"/>
    </row>
    <row r="347346" spans="16:16" x14ac:dyDescent="0.3">
      <c r="P347346" s="83"/>
    </row>
    <row r="347347" spans="16:16" x14ac:dyDescent="0.3">
      <c r="P347347" s="83"/>
    </row>
    <row r="347348" spans="16:16" x14ac:dyDescent="0.3">
      <c r="P347348" s="83"/>
    </row>
    <row r="347349" spans="16:16" x14ac:dyDescent="0.3">
      <c r="P347349" s="83"/>
    </row>
    <row r="347350" spans="16:16" x14ac:dyDescent="0.3">
      <c r="P347350" s="83"/>
    </row>
    <row r="347351" spans="16:16" x14ac:dyDescent="0.3">
      <c r="P347351" s="83"/>
    </row>
    <row r="347352" spans="16:16" x14ac:dyDescent="0.3">
      <c r="P347352" s="83"/>
    </row>
    <row r="347353" spans="16:16" x14ac:dyDescent="0.3">
      <c r="P347353" s="83"/>
    </row>
    <row r="347354" spans="16:16" x14ac:dyDescent="0.3">
      <c r="P347354" s="83"/>
    </row>
    <row r="347355" spans="16:16" x14ac:dyDescent="0.3">
      <c r="P347355" s="83"/>
    </row>
    <row r="347356" spans="16:16" x14ac:dyDescent="0.3">
      <c r="P347356" s="83"/>
    </row>
    <row r="347357" spans="16:16" x14ac:dyDescent="0.3">
      <c r="P347357" s="83"/>
    </row>
    <row r="347358" spans="16:16" x14ac:dyDescent="0.3">
      <c r="P347358" s="83"/>
    </row>
    <row r="347359" spans="16:16" x14ac:dyDescent="0.3">
      <c r="P347359" s="83"/>
    </row>
    <row r="347360" spans="16:16" x14ac:dyDescent="0.3">
      <c r="P347360" s="83"/>
    </row>
    <row r="347361" spans="16:16" x14ac:dyDescent="0.3">
      <c r="P347361" s="83"/>
    </row>
    <row r="347362" spans="16:16" x14ac:dyDescent="0.3">
      <c r="P347362" s="83"/>
    </row>
    <row r="347363" spans="16:16" x14ac:dyDescent="0.3">
      <c r="P347363" s="83"/>
    </row>
    <row r="347364" spans="16:16" x14ac:dyDescent="0.3">
      <c r="P347364" s="83"/>
    </row>
    <row r="347365" spans="16:16" x14ac:dyDescent="0.3">
      <c r="P347365" s="83"/>
    </row>
    <row r="347366" spans="16:16" x14ac:dyDescent="0.3">
      <c r="P347366" s="83"/>
    </row>
    <row r="347367" spans="16:16" x14ac:dyDescent="0.3">
      <c r="P347367" s="83"/>
    </row>
    <row r="347368" spans="16:16" x14ac:dyDescent="0.3">
      <c r="P347368" s="83"/>
    </row>
    <row r="347369" spans="16:16" x14ac:dyDescent="0.3">
      <c r="P347369" s="83"/>
    </row>
    <row r="347370" spans="16:16" x14ac:dyDescent="0.3">
      <c r="P347370" s="83"/>
    </row>
    <row r="347371" spans="16:16" x14ac:dyDescent="0.3">
      <c r="P347371" s="83"/>
    </row>
    <row r="347372" spans="16:16" x14ac:dyDescent="0.3">
      <c r="P347372" s="83"/>
    </row>
    <row r="347373" spans="16:16" x14ac:dyDescent="0.3">
      <c r="P347373" s="83"/>
    </row>
    <row r="347374" spans="16:16" x14ac:dyDescent="0.3">
      <c r="P347374" s="83"/>
    </row>
    <row r="347375" spans="16:16" x14ac:dyDescent="0.3">
      <c r="P347375" s="83"/>
    </row>
    <row r="347376" spans="16:16" x14ac:dyDescent="0.3">
      <c r="P347376" s="83"/>
    </row>
    <row r="347377" spans="16:16" x14ac:dyDescent="0.3">
      <c r="P347377" s="83"/>
    </row>
    <row r="347378" spans="16:16" x14ac:dyDescent="0.3">
      <c r="P347378" s="83"/>
    </row>
    <row r="347379" spans="16:16" x14ac:dyDescent="0.3">
      <c r="P347379" s="83"/>
    </row>
    <row r="347380" spans="16:16" x14ac:dyDescent="0.3">
      <c r="P347380" s="83"/>
    </row>
    <row r="347381" spans="16:16" x14ac:dyDescent="0.3">
      <c r="P347381" s="83"/>
    </row>
    <row r="347382" spans="16:16" x14ac:dyDescent="0.3">
      <c r="P347382" s="83"/>
    </row>
    <row r="347383" spans="16:16" x14ac:dyDescent="0.3">
      <c r="P347383" s="83"/>
    </row>
    <row r="347384" spans="16:16" x14ac:dyDescent="0.3">
      <c r="P347384" s="83"/>
    </row>
    <row r="347385" spans="16:16" x14ac:dyDescent="0.3">
      <c r="P347385" s="83"/>
    </row>
    <row r="347386" spans="16:16" x14ac:dyDescent="0.3">
      <c r="P347386" s="83"/>
    </row>
    <row r="347387" spans="16:16" x14ac:dyDescent="0.3">
      <c r="P347387" s="83"/>
    </row>
    <row r="347388" spans="16:16" x14ac:dyDescent="0.3">
      <c r="P347388" s="83"/>
    </row>
    <row r="347389" spans="16:16" x14ac:dyDescent="0.3">
      <c r="P347389" s="83"/>
    </row>
    <row r="347390" spans="16:16" x14ac:dyDescent="0.3">
      <c r="P347390" s="83"/>
    </row>
    <row r="347391" spans="16:16" x14ac:dyDescent="0.3">
      <c r="P347391" s="83"/>
    </row>
    <row r="347392" spans="16:16" x14ac:dyDescent="0.3">
      <c r="P347392" s="83"/>
    </row>
    <row r="347393" spans="16:16" x14ac:dyDescent="0.3">
      <c r="P347393" s="83"/>
    </row>
    <row r="347394" spans="16:16" x14ac:dyDescent="0.3">
      <c r="P347394" s="83"/>
    </row>
    <row r="347395" spans="16:16" x14ac:dyDescent="0.3">
      <c r="P347395" s="83"/>
    </row>
    <row r="347396" spans="16:16" x14ac:dyDescent="0.3">
      <c r="P347396" s="83"/>
    </row>
    <row r="347397" spans="16:16" x14ac:dyDescent="0.3">
      <c r="P347397" s="83"/>
    </row>
    <row r="347398" spans="16:16" x14ac:dyDescent="0.3">
      <c r="P347398" s="83"/>
    </row>
    <row r="347399" spans="16:16" x14ac:dyDescent="0.3">
      <c r="P347399" s="83"/>
    </row>
    <row r="347400" spans="16:16" x14ac:dyDescent="0.3">
      <c r="P347400" s="83"/>
    </row>
    <row r="347401" spans="16:16" x14ac:dyDescent="0.3">
      <c r="P347401" s="83"/>
    </row>
    <row r="347402" spans="16:16" x14ac:dyDescent="0.3">
      <c r="P347402" s="83"/>
    </row>
    <row r="347403" spans="16:16" x14ac:dyDescent="0.3">
      <c r="P347403" s="83"/>
    </row>
    <row r="347404" spans="16:16" x14ac:dyDescent="0.3">
      <c r="P347404" s="83"/>
    </row>
    <row r="347405" spans="16:16" x14ac:dyDescent="0.3">
      <c r="P347405" s="83"/>
    </row>
    <row r="347406" spans="16:16" x14ac:dyDescent="0.3">
      <c r="P347406" s="83"/>
    </row>
    <row r="347407" spans="16:16" x14ac:dyDescent="0.3">
      <c r="P347407" s="83"/>
    </row>
    <row r="347408" spans="16:16" x14ac:dyDescent="0.3">
      <c r="P347408" s="83"/>
    </row>
    <row r="347409" spans="16:16" x14ac:dyDescent="0.3">
      <c r="P347409" s="83"/>
    </row>
    <row r="347410" spans="16:16" x14ac:dyDescent="0.3">
      <c r="P347410" s="83"/>
    </row>
    <row r="347411" spans="16:16" x14ac:dyDescent="0.3">
      <c r="P347411" s="83"/>
    </row>
    <row r="347412" spans="16:16" x14ac:dyDescent="0.3">
      <c r="P347412" s="83"/>
    </row>
    <row r="347413" spans="16:16" x14ac:dyDescent="0.3">
      <c r="P347413" s="83"/>
    </row>
    <row r="347414" spans="16:16" x14ac:dyDescent="0.3">
      <c r="P347414" s="83"/>
    </row>
    <row r="347415" spans="16:16" x14ac:dyDescent="0.3">
      <c r="P347415" s="83"/>
    </row>
    <row r="347416" spans="16:16" x14ac:dyDescent="0.3">
      <c r="P347416" s="83"/>
    </row>
    <row r="347417" spans="16:16" x14ac:dyDescent="0.3">
      <c r="P347417" s="83"/>
    </row>
    <row r="347418" spans="16:16" x14ac:dyDescent="0.3">
      <c r="P347418" s="83"/>
    </row>
    <row r="347419" spans="16:16" x14ac:dyDescent="0.3">
      <c r="P347419" s="83"/>
    </row>
    <row r="347420" spans="16:16" x14ac:dyDescent="0.3">
      <c r="P347420" s="83"/>
    </row>
    <row r="347421" spans="16:16" x14ac:dyDescent="0.3">
      <c r="P347421" s="83"/>
    </row>
    <row r="347422" spans="16:16" x14ac:dyDescent="0.3">
      <c r="P347422" s="83"/>
    </row>
    <row r="347423" spans="16:16" x14ac:dyDescent="0.3">
      <c r="P347423" s="83"/>
    </row>
    <row r="347424" spans="16:16" x14ac:dyDescent="0.3">
      <c r="P347424" s="83"/>
    </row>
    <row r="347425" spans="16:16" x14ac:dyDescent="0.3">
      <c r="P347425" s="83"/>
    </row>
    <row r="347426" spans="16:16" x14ac:dyDescent="0.3">
      <c r="P347426" s="83"/>
    </row>
    <row r="347427" spans="16:16" x14ac:dyDescent="0.3">
      <c r="P347427" s="83"/>
    </row>
    <row r="347428" spans="16:16" x14ac:dyDescent="0.3">
      <c r="P347428" s="83"/>
    </row>
    <row r="347429" spans="16:16" x14ac:dyDescent="0.3">
      <c r="P347429" s="83"/>
    </row>
    <row r="347430" spans="16:16" x14ac:dyDescent="0.3">
      <c r="P347430" s="83"/>
    </row>
    <row r="347431" spans="16:16" x14ac:dyDescent="0.3">
      <c r="P347431" s="83"/>
    </row>
    <row r="347432" spans="16:16" x14ac:dyDescent="0.3">
      <c r="P347432" s="83"/>
    </row>
    <row r="347433" spans="16:16" x14ac:dyDescent="0.3">
      <c r="P347433" s="83"/>
    </row>
    <row r="347434" spans="16:16" x14ac:dyDescent="0.3">
      <c r="P347434" s="83"/>
    </row>
    <row r="347435" spans="16:16" x14ac:dyDescent="0.3">
      <c r="P347435" s="83"/>
    </row>
    <row r="347436" spans="16:16" x14ac:dyDescent="0.3">
      <c r="P347436" s="83"/>
    </row>
    <row r="347437" spans="16:16" x14ac:dyDescent="0.3">
      <c r="P347437" s="83"/>
    </row>
    <row r="347438" spans="16:16" x14ac:dyDescent="0.3">
      <c r="P347438" s="83"/>
    </row>
    <row r="347439" spans="16:16" x14ac:dyDescent="0.3">
      <c r="P347439" s="83"/>
    </row>
    <row r="347440" spans="16:16" x14ac:dyDescent="0.3">
      <c r="P347440" s="83"/>
    </row>
    <row r="347441" spans="16:16" x14ac:dyDescent="0.3">
      <c r="P347441" s="83"/>
    </row>
    <row r="347442" spans="16:16" x14ac:dyDescent="0.3">
      <c r="P347442" s="83"/>
    </row>
    <row r="347443" spans="16:16" x14ac:dyDescent="0.3">
      <c r="P347443" s="83"/>
    </row>
    <row r="347444" spans="16:16" x14ac:dyDescent="0.3">
      <c r="P347444" s="83"/>
    </row>
    <row r="347445" spans="16:16" x14ac:dyDescent="0.3">
      <c r="P347445" s="83"/>
    </row>
    <row r="347446" spans="16:16" x14ac:dyDescent="0.3">
      <c r="P347446" s="83"/>
    </row>
    <row r="347447" spans="16:16" x14ac:dyDescent="0.3">
      <c r="P347447" s="83"/>
    </row>
    <row r="347448" spans="16:16" x14ac:dyDescent="0.3">
      <c r="P347448" s="83"/>
    </row>
    <row r="347449" spans="16:16" x14ac:dyDescent="0.3">
      <c r="P347449" s="83"/>
    </row>
    <row r="347450" spans="16:16" x14ac:dyDescent="0.3">
      <c r="P347450" s="83"/>
    </row>
    <row r="347451" spans="16:16" x14ac:dyDescent="0.3">
      <c r="P347451" s="83"/>
    </row>
    <row r="347452" spans="16:16" x14ac:dyDescent="0.3">
      <c r="P347452" s="83"/>
    </row>
    <row r="347453" spans="16:16" x14ac:dyDescent="0.3">
      <c r="P347453" s="83"/>
    </row>
    <row r="347454" spans="16:16" x14ac:dyDescent="0.3">
      <c r="P347454" s="83"/>
    </row>
    <row r="347455" spans="16:16" x14ac:dyDescent="0.3">
      <c r="P347455" s="83"/>
    </row>
    <row r="347456" spans="16:16" x14ac:dyDescent="0.3">
      <c r="P347456" s="83"/>
    </row>
    <row r="347457" spans="16:16" x14ac:dyDescent="0.3">
      <c r="P347457" s="83"/>
    </row>
    <row r="347458" spans="16:16" x14ac:dyDescent="0.3">
      <c r="P347458" s="83"/>
    </row>
    <row r="347459" spans="16:16" x14ac:dyDescent="0.3">
      <c r="P347459" s="83"/>
    </row>
    <row r="347460" spans="16:16" x14ac:dyDescent="0.3">
      <c r="P347460" s="83"/>
    </row>
    <row r="347461" spans="16:16" x14ac:dyDescent="0.3">
      <c r="P347461" s="83"/>
    </row>
    <row r="347462" spans="16:16" x14ac:dyDescent="0.3">
      <c r="P347462" s="83"/>
    </row>
    <row r="347463" spans="16:16" x14ac:dyDescent="0.3">
      <c r="P347463" s="83"/>
    </row>
    <row r="347464" spans="16:16" x14ac:dyDescent="0.3">
      <c r="P347464" s="83"/>
    </row>
    <row r="347465" spans="16:16" x14ac:dyDescent="0.3">
      <c r="P347465" s="83"/>
    </row>
    <row r="347466" spans="16:16" x14ac:dyDescent="0.3">
      <c r="P347466" s="83"/>
    </row>
    <row r="347467" spans="16:16" x14ac:dyDescent="0.3">
      <c r="P347467" s="83"/>
    </row>
    <row r="347468" spans="16:16" x14ac:dyDescent="0.3">
      <c r="P347468" s="83"/>
    </row>
    <row r="347469" spans="16:16" x14ac:dyDescent="0.3">
      <c r="P347469" s="83"/>
    </row>
    <row r="347470" spans="16:16" x14ac:dyDescent="0.3">
      <c r="P347470" s="83"/>
    </row>
    <row r="347471" spans="16:16" x14ac:dyDescent="0.3">
      <c r="P347471" s="83"/>
    </row>
    <row r="347472" spans="16:16" x14ac:dyDescent="0.3">
      <c r="P347472" s="83"/>
    </row>
    <row r="347473" spans="16:16" x14ac:dyDescent="0.3">
      <c r="P347473" s="83"/>
    </row>
    <row r="347474" spans="16:16" x14ac:dyDescent="0.3">
      <c r="P347474" s="83"/>
    </row>
    <row r="347475" spans="16:16" x14ac:dyDescent="0.3">
      <c r="P347475" s="83"/>
    </row>
    <row r="347476" spans="16:16" x14ac:dyDescent="0.3">
      <c r="P347476" s="83"/>
    </row>
    <row r="347477" spans="16:16" x14ac:dyDescent="0.3">
      <c r="P347477" s="83"/>
    </row>
    <row r="347478" spans="16:16" x14ac:dyDescent="0.3">
      <c r="P347478" s="83"/>
    </row>
    <row r="347479" spans="16:16" x14ac:dyDescent="0.3">
      <c r="P347479" s="83"/>
    </row>
    <row r="347480" spans="16:16" x14ac:dyDescent="0.3">
      <c r="P347480" s="83"/>
    </row>
    <row r="347481" spans="16:16" x14ac:dyDescent="0.3">
      <c r="P347481" s="83"/>
    </row>
    <row r="347482" spans="16:16" x14ac:dyDescent="0.3">
      <c r="P347482" s="83"/>
    </row>
    <row r="347483" spans="16:16" x14ac:dyDescent="0.3">
      <c r="P347483" s="83"/>
    </row>
    <row r="347484" spans="16:16" x14ac:dyDescent="0.3">
      <c r="P347484" s="83"/>
    </row>
    <row r="347485" spans="16:16" x14ac:dyDescent="0.3">
      <c r="P347485" s="83"/>
    </row>
    <row r="347486" spans="16:16" x14ac:dyDescent="0.3">
      <c r="P347486" s="83"/>
    </row>
    <row r="347487" spans="16:16" x14ac:dyDescent="0.3">
      <c r="P347487" s="83"/>
    </row>
    <row r="347488" spans="16:16" x14ac:dyDescent="0.3">
      <c r="P347488" s="83"/>
    </row>
    <row r="347489" spans="16:16" x14ac:dyDescent="0.3">
      <c r="P347489" s="83"/>
    </row>
    <row r="347490" spans="16:16" x14ac:dyDescent="0.3">
      <c r="P347490" s="83"/>
    </row>
    <row r="347491" spans="16:16" x14ac:dyDescent="0.3">
      <c r="P347491" s="83"/>
    </row>
    <row r="347492" spans="16:16" x14ac:dyDescent="0.3">
      <c r="P347492" s="83"/>
    </row>
    <row r="347493" spans="16:16" x14ac:dyDescent="0.3">
      <c r="P347493" s="83"/>
    </row>
    <row r="347494" spans="16:16" x14ac:dyDescent="0.3">
      <c r="P347494" s="83"/>
    </row>
    <row r="347495" spans="16:16" x14ac:dyDescent="0.3">
      <c r="P347495" s="83"/>
    </row>
    <row r="347496" spans="16:16" x14ac:dyDescent="0.3">
      <c r="P347496" s="83"/>
    </row>
    <row r="347497" spans="16:16" x14ac:dyDescent="0.3">
      <c r="P347497" s="83"/>
    </row>
    <row r="347498" spans="16:16" x14ac:dyDescent="0.3">
      <c r="P347498" s="83"/>
    </row>
    <row r="347499" spans="16:16" x14ac:dyDescent="0.3">
      <c r="P347499" s="83"/>
    </row>
    <row r="347500" spans="16:16" x14ac:dyDescent="0.3">
      <c r="P347500" s="83"/>
    </row>
    <row r="347501" spans="16:16" x14ac:dyDescent="0.3">
      <c r="P347501" s="83"/>
    </row>
    <row r="347502" spans="16:16" x14ac:dyDescent="0.3">
      <c r="P347502" s="83"/>
    </row>
    <row r="347503" spans="16:16" x14ac:dyDescent="0.3">
      <c r="P347503" s="83"/>
    </row>
    <row r="347504" spans="16:16" x14ac:dyDescent="0.3">
      <c r="P347504" s="83"/>
    </row>
    <row r="347505" spans="16:16" x14ac:dyDescent="0.3">
      <c r="P347505" s="83"/>
    </row>
    <row r="347506" spans="16:16" x14ac:dyDescent="0.3">
      <c r="P347506" s="83"/>
    </row>
    <row r="347507" spans="16:16" x14ac:dyDescent="0.3">
      <c r="P347507" s="83"/>
    </row>
    <row r="347508" spans="16:16" x14ac:dyDescent="0.3">
      <c r="P347508" s="83"/>
    </row>
    <row r="347509" spans="16:16" x14ac:dyDescent="0.3">
      <c r="P347509" s="83"/>
    </row>
    <row r="347510" spans="16:16" x14ac:dyDescent="0.3">
      <c r="P347510" s="83"/>
    </row>
    <row r="347511" spans="16:16" x14ac:dyDescent="0.3">
      <c r="P347511" s="83"/>
    </row>
    <row r="347512" spans="16:16" x14ac:dyDescent="0.3">
      <c r="P347512" s="83"/>
    </row>
    <row r="347513" spans="16:16" x14ac:dyDescent="0.3">
      <c r="P347513" s="83"/>
    </row>
    <row r="347514" spans="16:16" x14ac:dyDescent="0.3">
      <c r="P347514" s="83"/>
    </row>
    <row r="347515" spans="16:16" x14ac:dyDescent="0.3">
      <c r="P347515" s="83"/>
    </row>
    <row r="347516" spans="16:16" x14ac:dyDescent="0.3">
      <c r="P347516" s="83"/>
    </row>
    <row r="347517" spans="16:16" x14ac:dyDescent="0.3">
      <c r="P347517" s="83"/>
    </row>
    <row r="347518" spans="16:16" x14ac:dyDescent="0.3">
      <c r="P347518" s="83"/>
    </row>
    <row r="347519" spans="16:16" x14ac:dyDescent="0.3">
      <c r="P347519" s="83"/>
    </row>
    <row r="347520" spans="16:16" x14ac:dyDescent="0.3">
      <c r="P347520" s="83"/>
    </row>
    <row r="347521" spans="16:16" x14ac:dyDescent="0.3">
      <c r="P347521" s="83"/>
    </row>
    <row r="347522" spans="16:16" x14ac:dyDescent="0.3">
      <c r="P347522" s="83"/>
    </row>
    <row r="347523" spans="16:16" x14ac:dyDescent="0.3">
      <c r="P347523" s="83"/>
    </row>
    <row r="347524" spans="16:16" x14ac:dyDescent="0.3">
      <c r="P347524" s="83"/>
    </row>
    <row r="347525" spans="16:16" x14ac:dyDescent="0.3">
      <c r="P347525" s="83"/>
    </row>
    <row r="347526" spans="16:16" x14ac:dyDescent="0.3">
      <c r="P347526" s="83"/>
    </row>
    <row r="347527" spans="16:16" x14ac:dyDescent="0.3">
      <c r="P347527" s="83"/>
    </row>
    <row r="347528" spans="16:16" x14ac:dyDescent="0.3">
      <c r="P347528" s="83"/>
    </row>
    <row r="347529" spans="16:16" x14ac:dyDescent="0.3">
      <c r="P347529" s="83"/>
    </row>
    <row r="347530" spans="16:16" x14ac:dyDescent="0.3">
      <c r="P347530" s="83"/>
    </row>
    <row r="347531" spans="16:16" x14ac:dyDescent="0.3">
      <c r="P347531" s="83"/>
    </row>
    <row r="347532" spans="16:16" x14ac:dyDescent="0.3">
      <c r="P347532" s="83"/>
    </row>
    <row r="347533" spans="16:16" x14ac:dyDescent="0.3">
      <c r="P347533" s="83"/>
    </row>
    <row r="347534" spans="16:16" x14ac:dyDescent="0.3">
      <c r="P347534" s="83"/>
    </row>
    <row r="347535" spans="16:16" x14ac:dyDescent="0.3">
      <c r="P347535" s="83"/>
    </row>
    <row r="347536" spans="16:16" x14ac:dyDescent="0.3">
      <c r="P347536" s="83"/>
    </row>
    <row r="347537" spans="16:16" x14ac:dyDescent="0.3">
      <c r="P347537" s="83"/>
    </row>
    <row r="347538" spans="16:16" x14ac:dyDescent="0.3">
      <c r="P347538" s="83"/>
    </row>
    <row r="347539" spans="16:16" x14ac:dyDescent="0.3">
      <c r="P347539" s="83"/>
    </row>
    <row r="347540" spans="16:16" x14ac:dyDescent="0.3">
      <c r="P347540" s="83"/>
    </row>
    <row r="347541" spans="16:16" x14ac:dyDescent="0.3">
      <c r="P347541" s="83"/>
    </row>
    <row r="347542" spans="16:16" x14ac:dyDescent="0.3">
      <c r="P347542" s="83"/>
    </row>
    <row r="347543" spans="16:16" x14ac:dyDescent="0.3">
      <c r="P347543" s="83"/>
    </row>
    <row r="347544" spans="16:16" x14ac:dyDescent="0.3">
      <c r="P347544" s="83"/>
    </row>
    <row r="347545" spans="16:16" x14ac:dyDescent="0.3">
      <c r="P347545" s="83"/>
    </row>
    <row r="347546" spans="16:16" x14ac:dyDescent="0.3">
      <c r="P347546" s="83"/>
    </row>
    <row r="347547" spans="16:16" x14ac:dyDescent="0.3">
      <c r="P347547" s="83"/>
    </row>
    <row r="347548" spans="16:16" x14ac:dyDescent="0.3">
      <c r="P347548" s="83"/>
    </row>
    <row r="347549" spans="16:16" x14ac:dyDescent="0.3">
      <c r="P347549" s="83"/>
    </row>
    <row r="347550" spans="16:16" x14ac:dyDescent="0.3">
      <c r="P347550" s="83"/>
    </row>
    <row r="347551" spans="16:16" x14ac:dyDescent="0.3">
      <c r="P347551" s="83"/>
    </row>
    <row r="347552" spans="16:16" x14ac:dyDescent="0.3">
      <c r="P347552" s="83"/>
    </row>
    <row r="347553" spans="16:16" x14ac:dyDescent="0.3">
      <c r="P347553" s="83"/>
    </row>
    <row r="347554" spans="16:16" x14ac:dyDescent="0.3">
      <c r="P347554" s="83"/>
    </row>
    <row r="347555" spans="16:16" x14ac:dyDescent="0.3">
      <c r="P347555" s="83"/>
    </row>
    <row r="347556" spans="16:16" x14ac:dyDescent="0.3">
      <c r="P347556" s="83"/>
    </row>
    <row r="347557" spans="16:16" x14ac:dyDescent="0.3">
      <c r="P347557" s="83"/>
    </row>
    <row r="347558" spans="16:16" x14ac:dyDescent="0.3">
      <c r="P347558" s="83"/>
    </row>
    <row r="347559" spans="16:16" x14ac:dyDescent="0.3">
      <c r="P347559" s="83"/>
    </row>
    <row r="347560" spans="16:16" x14ac:dyDescent="0.3">
      <c r="P347560" s="83"/>
    </row>
    <row r="347561" spans="16:16" x14ac:dyDescent="0.3">
      <c r="P347561" s="83"/>
    </row>
    <row r="347562" spans="16:16" x14ac:dyDescent="0.3">
      <c r="P347562" s="83"/>
    </row>
    <row r="347563" spans="16:16" x14ac:dyDescent="0.3">
      <c r="P347563" s="83"/>
    </row>
    <row r="347564" spans="16:16" x14ac:dyDescent="0.3">
      <c r="P347564" s="83"/>
    </row>
    <row r="347565" spans="16:16" x14ac:dyDescent="0.3">
      <c r="P347565" s="83"/>
    </row>
    <row r="347566" spans="16:16" x14ac:dyDescent="0.3">
      <c r="P347566" s="83"/>
    </row>
    <row r="347567" spans="16:16" x14ac:dyDescent="0.3">
      <c r="P347567" s="83"/>
    </row>
    <row r="347568" spans="16:16" x14ac:dyDescent="0.3">
      <c r="P347568" s="83"/>
    </row>
    <row r="347569" spans="16:16" x14ac:dyDescent="0.3">
      <c r="P347569" s="83"/>
    </row>
    <row r="347570" spans="16:16" x14ac:dyDescent="0.3">
      <c r="P347570" s="83"/>
    </row>
    <row r="347571" spans="16:16" x14ac:dyDescent="0.3">
      <c r="P347571" s="83"/>
    </row>
    <row r="347572" spans="16:16" x14ac:dyDescent="0.3">
      <c r="P347572" s="83"/>
    </row>
    <row r="347573" spans="16:16" x14ac:dyDescent="0.3">
      <c r="P347573" s="83"/>
    </row>
    <row r="347574" spans="16:16" x14ac:dyDescent="0.3">
      <c r="P347574" s="83"/>
    </row>
    <row r="347575" spans="16:16" x14ac:dyDescent="0.3">
      <c r="P347575" s="83"/>
    </row>
    <row r="347576" spans="16:16" x14ac:dyDescent="0.3">
      <c r="P347576" s="83"/>
    </row>
    <row r="347577" spans="16:16" x14ac:dyDescent="0.3">
      <c r="P347577" s="83"/>
    </row>
    <row r="347578" spans="16:16" x14ac:dyDescent="0.3">
      <c r="P347578" s="83"/>
    </row>
    <row r="347579" spans="16:16" x14ac:dyDescent="0.3">
      <c r="P347579" s="83"/>
    </row>
    <row r="347580" spans="16:16" x14ac:dyDescent="0.3">
      <c r="P347580" s="83"/>
    </row>
    <row r="347581" spans="16:16" x14ac:dyDescent="0.3">
      <c r="P347581" s="83"/>
    </row>
    <row r="347582" spans="16:16" x14ac:dyDescent="0.3">
      <c r="P347582" s="83"/>
    </row>
    <row r="347583" spans="16:16" x14ac:dyDescent="0.3">
      <c r="P347583" s="83"/>
    </row>
    <row r="347584" spans="16:16" x14ac:dyDescent="0.3">
      <c r="P347584" s="83"/>
    </row>
    <row r="347585" spans="16:16" x14ac:dyDescent="0.3">
      <c r="P347585" s="83"/>
    </row>
    <row r="347586" spans="16:16" x14ac:dyDescent="0.3">
      <c r="P347586" s="83"/>
    </row>
    <row r="347587" spans="16:16" x14ac:dyDescent="0.3">
      <c r="P347587" s="83"/>
    </row>
    <row r="347588" spans="16:16" x14ac:dyDescent="0.3">
      <c r="P347588" s="83"/>
    </row>
    <row r="347589" spans="16:16" x14ac:dyDescent="0.3">
      <c r="P347589" s="83"/>
    </row>
    <row r="347590" spans="16:16" x14ac:dyDescent="0.3">
      <c r="P347590" s="83"/>
    </row>
    <row r="347591" spans="16:16" x14ac:dyDescent="0.3">
      <c r="P347591" s="83"/>
    </row>
    <row r="347592" spans="16:16" x14ac:dyDescent="0.3">
      <c r="P347592" s="83"/>
    </row>
    <row r="347593" spans="16:16" x14ac:dyDescent="0.3">
      <c r="P347593" s="83"/>
    </row>
    <row r="347594" spans="16:16" x14ac:dyDescent="0.3">
      <c r="P347594" s="83"/>
    </row>
    <row r="347595" spans="16:16" x14ac:dyDescent="0.3">
      <c r="P347595" s="83"/>
    </row>
    <row r="347596" spans="16:16" x14ac:dyDescent="0.3">
      <c r="P347596" s="83"/>
    </row>
    <row r="347597" spans="16:16" x14ac:dyDescent="0.3">
      <c r="P347597" s="83"/>
    </row>
    <row r="347598" spans="16:16" x14ac:dyDescent="0.3">
      <c r="P347598" s="83"/>
    </row>
    <row r="347599" spans="16:16" x14ac:dyDescent="0.3">
      <c r="P347599" s="83"/>
    </row>
    <row r="347600" spans="16:16" x14ac:dyDescent="0.3">
      <c r="P347600" s="83"/>
    </row>
    <row r="347601" spans="16:16" x14ac:dyDescent="0.3">
      <c r="P347601" s="83"/>
    </row>
    <row r="347602" spans="16:16" x14ac:dyDescent="0.3">
      <c r="P347602" s="83"/>
    </row>
    <row r="347603" spans="16:16" x14ac:dyDescent="0.3">
      <c r="P347603" s="83"/>
    </row>
    <row r="347604" spans="16:16" x14ac:dyDescent="0.3">
      <c r="P347604" s="83"/>
    </row>
    <row r="347605" spans="16:16" x14ac:dyDescent="0.3">
      <c r="P347605" s="83"/>
    </row>
    <row r="347606" spans="16:16" x14ac:dyDescent="0.3">
      <c r="P347606" s="83"/>
    </row>
    <row r="347607" spans="16:16" x14ac:dyDescent="0.3">
      <c r="P347607" s="83"/>
    </row>
    <row r="347608" spans="16:16" x14ac:dyDescent="0.3">
      <c r="P347608" s="83"/>
    </row>
    <row r="347609" spans="16:16" x14ac:dyDescent="0.3">
      <c r="P347609" s="83"/>
    </row>
    <row r="347610" spans="16:16" x14ac:dyDescent="0.3">
      <c r="P347610" s="83"/>
    </row>
    <row r="347611" spans="16:16" x14ac:dyDescent="0.3">
      <c r="P347611" s="83"/>
    </row>
    <row r="347612" spans="16:16" x14ac:dyDescent="0.3">
      <c r="P347612" s="83"/>
    </row>
    <row r="347613" spans="16:16" x14ac:dyDescent="0.3">
      <c r="P347613" s="83"/>
    </row>
    <row r="347614" spans="16:16" x14ac:dyDescent="0.3">
      <c r="P347614" s="83"/>
    </row>
    <row r="347615" spans="16:16" x14ac:dyDescent="0.3">
      <c r="P347615" s="83"/>
    </row>
    <row r="347616" spans="16:16" x14ac:dyDescent="0.3">
      <c r="P347616" s="83"/>
    </row>
    <row r="347617" spans="16:16" x14ac:dyDescent="0.3">
      <c r="P347617" s="83"/>
    </row>
    <row r="347618" spans="16:16" x14ac:dyDescent="0.3">
      <c r="P347618" s="83"/>
    </row>
    <row r="347619" spans="16:16" x14ac:dyDescent="0.3">
      <c r="P347619" s="83"/>
    </row>
    <row r="347620" spans="16:16" x14ac:dyDescent="0.3">
      <c r="P347620" s="83"/>
    </row>
    <row r="347621" spans="16:16" x14ac:dyDescent="0.3">
      <c r="P347621" s="83"/>
    </row>
    <row r="347622" spans="16:16" x14ac:dyDescent="0.3">
      <c r="P347622" s="83"/>
    </row>
    <row r="347623" spans="16:16" x14ac:dyDescent="0.3">
      <c r="P347623" s="83"/>
    </row>
    <row r="347624" spans="16:16" x14ac:dyDescent="0.3">
      <c r="P347624" s="83"/>
    </row>
    <row r="347625" spans="16:16" x14ac:dyDescent="0.3">
      <c r="P347625" s="83"/>
    </row>
    <row r="347626" spans="16:16" x14ac:dyDescent="0.3">
      <c r="P347626" s="83"/>
    </row>
    <row r="347627" spans="16:16" x14ac:dyDescent="0.3">
      <c r="P347627" s="83"/>
    </row>
    <row r="347628" spans="16:16" x14ac:dyDescent="0.3">
      <c r="P347628" s="83"/>
    </row>
    <row r="347629" spans="16:16" x14ac:dyDescent="0.3">
      <c r="P347629" s="83"/>
    </row>
    <row r="347630" spans="16:16" x14ac:dyDescent="0.3">
      <c r="P347630" s="83"/>
    </row>
    <row r="347631" spans="16:16" x14ac:dyDescent="0.3">
      <c r="P347631" s="83"/>
    </row>
    <row r="347632" spans="16:16" x14ac:dyDescent="0.3">
      <c r="P347632" s="83"/>
    </row>
    <row r="347633" spans="16:16" x14ac:dyDescent="0.3">
      <c r="P347633" s="83"/>
    </row>
    <row r="347634" spans="16:16" x14ac:dyDescent="0.3">
      <c r="P347634" s="83"/>
    </row>
    <row r="347635" spans="16:16" x14ac:dyDescent="0.3">
      <c r="P347635" s="83"/>
    </row>
    <row r="347636" spans="16:16" x14ac:dyDescent="0.3">
      <c r="P347636" s="83"/>
    </row>
    <row r="347637" spans="16:16" x14ac:dyDescent="0.3">
      <c r="P347637" s="83"/>
    </row>
    <row r="347638" spans="16:16" x14ac:dyDescent="0.3">
      <c r="P347638" s="83"/>
    </row>
    <row r="347639" spans="16:16" x14ac:dyDescent="0.3">
      <c r="P347639" s="83"/>
    </row>
    <row r="347640" spans="16:16" x14ac:dyDescent="0.3">
      <c r="P347640" s="83"/>
    </row>
    <row r="347641" spans="16:16" x14ac:dyDescent="0.3">
      <c r="P347641" s="83"/>
    </row>
    <row r="347642" spans="16:16" x14ac:dyDescent="0.3">
      <c r="P347642" s="83"/>
    </row>
    <row r="347643" spans="16:16" x14ac:dyDescent="0.3">
      <c r="P347643" s="83"/>
    </row>
    <row r="347644" spans="16:16" x14ac:dyDescent="0.3">
      <c r="P347644" s="83"/>
    </row>
    <row r="347645" spans="16:16" x14ac:dyDescent="0.3">
      <c r="P347645" s="83"/>
    </row>
    <row r="347646" spans="16:16" x14ac:dyDescent="0.3">
      <c r="P347646" s="83"/>
    </row>
    <row r="347647" spans="16:16" x14ac:dyDescent="0.3">
      <c r="P347647" s="83"/>
    </row>
    <row r="347648" spans="16:16" x14ac:dyDescent="0.3">
      <c r="P347648" s="83"/>
    </row>
    <row r="347649" spans="16:16" x14ac:dyDescent="0.3">
      <c r="P347649" s="83"/>
    </row>
    <row r="347650" spans="16:16" x14ac:dyDescent="0.3">
      <c r="P347650" s="83"/>
    </row>
    <row r="347651" spans="16:16" x14ac:dyDescent="0.3">
      <c r="P347651" s="83"/>
    </row>
    <row r="347652" spans="16:16" x14ac:dyDescent="0.3">
      <c r="P347652" s="83"/>
    </row>
    <row r="347653" spans="16:16" x14ac:dyDescent="0.3">
      <c r="P347653" s="83"/>
    </row>
    <row r="347654" spans="16:16" x14ac:dyDescent="0.3">
      <c r="P347654" s="83"/>
    </row>
    <row r="347655" spans="16:16" x14ac:dyDescent="0.3">
      <c r="P347655" s="83"/>
    </row>
    <row r="347656" spans="16:16" x14ac:dyDescent="0.3">
      <c r="P347656" s="83"/>
    </row>
    <row r="347657" spans="16:16" x14ac:dyDescent="0.3">
      <c r="P347657" s="83"/>
    </row>
    <row r="347658" spans="16:16" x14ac:dyDescent="0.3">
      <c r="P347658" s="83"/>
    </row>
    <row r="347659" spans="16:16" x14ac:dyDescent="0.3">
      <c r="P347659" s="83"/>
    </row>
    <row r="347660" spans="16:16" x14ac:dyDescent="0.3">
      <c r="P347660" s="83"/>
    </row>
    <row r="347661" spans="16:16" x14ac:dyDescent="0.3">
      <c r="P347661" s="83"/>
    </row>
    <row r="347662" spans="16:16" x14ac:dyDescent="0.3">
      <c r="P347662" s="83"/>
    </row>
    <row r="347663" spans="16:16" x14ac:dyDescent="0.3">
      <c r="P347663" s="83"/>
    </row>
    <row r="347664" spans="16:16" x14ac:dyDescent="0.3">
      <c r="P347664" s="83"/>
    </row>
    <row r="347665" spans="16:16" x14ac:dyDescent="0.3">
      <c r="P347665" s="83"/>
    </row>
    <row r="347666" spans="16:16" x14ac:dyDescent="0.3">
      <c r="P347666" s="83"/>
    </row>
    <row r="347667" spans="16:16" x14ac:dyDescent="0.3">
      <c r="P347667" s="83"/>
    </row>
    <row r="347668" spans="16:16" x14ac:dyDescent="0.3">
      <c r="P347668" s="83"/>
    </row>
    <row r="347669" spans="16:16" x14ac:dyDescent="0.3">
      <c r="P347669" s="83"/>
    </row>
    <row r="347670" spans="16:16" x14ac:dyDescent="0.3">
      <c r="P347670" s="83"/>
    </row>
    <row r="347671" spans="16:16" x14ac:dyDescent="0.3">
      <c r="P347671" s="83"/>
    </row>
    <row r="347672" spans="16:16" x14ac:dyDescent="0.3">
      <c r="P347672" s="83"/>
    </row>
    <row r="347673" spans="16:16" x14ac:dyDescent="0.3">
      <c r="P347673" s="83"/>
    </row>
    <row r="347674" spans="16:16" x14ac:dyDescent="0.3">
      <c r="P347674" s="83"/>
    </row>
    <row r="347675" spans="16:16" x14ac:dyDescent="0.3">
      <c r="P347675" s="83"/>
    </row>
    <row r="347676" spans="16:16" x14ac:dyDescent="0.3">
      <c r="P347676" s="83"/>
    </row>
    <row r="347677" spans="16:16" x14ac:dyDescent="0.3">
      <c r="P347677" s="83"/>
    </row>
    <row r="347678" spans="16:16" x14ac:dyDescent="0.3">
      <c r="P347678" s="83"/>
    </row>
    <row r="347679" spans="16:16" x14ac:dyDescent="0.3">
      <c r="P347679" s="83"/>
    </row>
    <row r="347680" spans="16:16" x14ac:dyDescent="0.3">
      <c r="P347680" s="83"/>
    </row>
    <row r="347681" spans="16:16" x14ac:dyDescent="0.3">
      <c r="P347681" s="83"/>
    </row>
    <row r="347682" spans="16:16" x14ac:dyDescent="0.3">
      <c r="P347682" s="83"/>
    </row>
    <row r="347683" spans="16:16" x14ac:dyDescent="0.3">
      <c r="P347683" s="83"/>
    </row>
    <row r="347684" spans="16:16" x14ac:dyDescent="0.3">
      <c r="P347684" s="83"/>
    </row>
    <row r="347685" spans="16:16" x14ac:dyDescent="0.3">
      <c r="P347685" s="83"/>
    </row>
    <row r="347686" spans="16:16" x14ac:dyDescent="0.3">
      <c r="P347686" s="83"/>
    </row>
    <row r="347687" spans="16:16" x14ac:dyDescent="0.3">
      <c r="P347687" s="83"/>
    </row>
    <row r="347688" spans="16:16" x14ac:dyDescent="0.3">
      <c r="P347688" s="83"/>
    </row>
    <row r="347689" spans="16:16" x14ac:dyDescent="0.3">
      <c r="P347689" s="83"/>
    </row>
    <row r="347690" spans="16:16" x14ac:dyDescent="0.3">
      <c r="P347690" s="83"/>
    </row>
    <row r="347691" spans="16:16" x14ac:dyDescent="0.3">
      <c r="P347691" s="83"/>
    </row>
    <row r="347692" spans="16:16" x14ac:dyDescent="0.3">
      <c r="P347692" s="83"/>
    </row>
    <row r="347693" spans="16:16" x14ac:dyDescent="0.3">
      <c r="P347693" s="83"/>
    </row>
    <row r="347694" spans="16:16" x14ac:dyDescent="0.3">
      <c r="P347694" s="83"/>
    </row>
    <row r="347695" spans="16:16" x14ac:dyDescent="0.3">
      <c r="P347695" s="83"/>
    </row>
    <row r="347696" spans="16:16" x14ac:dyDescent="0.3">
      <c r="P347696" s="83"/>
    </row>
    <row r="347697" spans="16:16" x14ac:dyDescent="0.3">
      <c r="P347697" s="83"/>
    </row>
    <row r="347698" spans="16:16" x14ac:dyDescent="0.3">
      <c r="P347698" s="83"/>
    </row>
    <row r="347699" spans="16:16" x14ac:dyDescent="0.3">
      <c r="P347699" s="83"/>
    </row>
    <row r="347700" spans="16:16" x14ac:dyDescent="0.3">
      <c r="P347700" s="83"/>
    </row>
    <row r="347701" spans="16:16" x14ac:dyDescent="0.3">
      <c r="P347701" s="83"/>
    </row>
    <row r="347702" spans="16:16" x14ac:dyDescent="0.3">
      <c r="P347702" s="83"/>
    </row>
    <row r="347703" spans="16:16" x14ac:dyDescent="0.3">
      <c r="P347703" s="83"/>
    </row>
    <row r="347704" spans="16:16" x14ac:dyDescent="0.3">
      <c r="P347704" s="83"/>
    </row>
    <row r="347705" spans="16:16" x14ac:dyDescent="0.3">
      <c r="P347705" s="83"/>
    </row>
    <row r="347706" spans="16:16" x14ac:dyDescent="0.3">
      <c r="P347706" s="83"/>
    </row>
    <row r="347707" spans="16:16" x14ac:dyDescent="0.3">
      <c r="P347707" s="83"/>
    </row>
    <row r="347708" spans="16:16" x14ac:dyDescent="0.3">
      <c r="P347708" s="83"/>
    </row>
    <row r="347709" spans="16:16" x14ac:dyDescent="0.3">
      <c r="P347709" s="83"/>
    </row>
    <row r="347710" spans="16:16" x14ac:dyDescent="0.3">
      <c r="P347710" s="83"/>
    </row>
    <row r="347711" spans="16:16" x14ac:dyDescent="0.3">
      <c r="P347711" s="83"/>
    </row>
    <row r="347712" spans="16:16" x14ac:dyDescent="0.3">
      <c r="P347712" s="83"/>
    </row>
    <row r="347713" spans="16:16" x14ac:dyDescent="0.3">
      <c r="P347713" s="83"/>
    </row>
    <row r="347714" spans="16:16" x14ac:dyDescent="0.3">
      <c r="P347714" s="83"/>
    </row>
    <row r="347715" spans="16:16" x14ac:dyDescent="0.3">
      <c r="P347715" s="83"/>
    </row>
    <row r="347716" spans="16:16" x14ac:dyDescent="0.3">
      <c r="P347716" s="83"/>
    </row>
    <row r="347717" spans="16:16" x14ac:dyDescent="0.3">
      <c r="P347717" s="83"/>
    </row>
    <row r="347718" spans="16:16" x14ac:dyDescent="0.3">
      <c r="P347718" s="83"/>
    </row>
    <row r="347719" spans="16:16" x14ac:dyDescent="0.3">
      <c r="P347719" s="83"/>
    </row>
    <row r="347720" spans="16:16" x14ac:dyDescent="0.3">
      <c r="P347720" s="83"/>
    </row>
    <row r="347721" spans="16:16" x14ac:dyDescent="0.3">
      <c r="P347721" s="83"/>
    </row>
    <row r="347722" spans="16:16" x14ac:dyDescent="0.3">
      <c r="P347722" s="83"/>
    </row>
    <row r="347723" spans="16:16" x14ac:dyDescent="0.3">
      <c r="P347723" s="83"/>
    </row>
    <row r="347724" spans="16:16" x14ac:dyDescent="0.3">
      <c r="P347724" s="83"/>
    </row>
    <row r="347725" spans="16:16" x14ac:dyDescent="0.3">
      <c r="P347725" s="83"/>
    </row>
    <row r="347726" spans="16:16" x14ac:dyDescent="0.3">
      <c r="P347726" s="83"/>
    </row>
    <row r="347727" spans="16:16" x14ac:dyDescent="0.3">
      <c r="P347727" s="83"/>
    </row>
    <row r="347728" spans="16:16" x14ac:dyDescent="0.3">
      <c r="P347728" s="83"/>
    </row>
    <row r="347729" spans="16:16" x14ac:dyDescent="0.3">
      <c r="P347729" s="83"/>
    </row>
    <row r="347730" spans="16:16" x14ac:dyDescent="0.3">
      <c r="P347730" s="83"/>
    </row>
    <row r="347731" spans="16:16" x14ac:dyDescent="0.3">
      <c r="P347731" s="83"/>
    </row>
    <row r="347732" spans="16:16" x14ac:dyDescent="0.3">
      <c r="P347732" s="83"/>
    </row>
    <row r="347733" spans="16:16" x14ac:dyDescent="0.3">
      <c r="P347733" s="83"/>
    </row>
    <row r="347734" spans="16:16" x14ac:dyDescent="0.3">
      <c r="P347734" s="83"/>
    </row>
    <row r="347735" spans="16:16" x14ac:dyDescent="0.3">
      <c r="P347735" s="83"/>
    </row>
    <row r="347736" spans="16:16" x14ac:dyDescent="0.3">
      <c r="P347736" s="83"/>
    </row>
    <row r="347737" spans="16:16" x14ac:dyDescent="0.3">
      <c r="P347737" s="83"/>
    </row>
    <row r="347738" spans="16:16" x14ac:dyDescent="0.3">
      <c r="P347738" s="83"/>
    </row>
    <row r="347739" spans="16:16" x14ac:dyDescent="0.3">
      <c r="P347739" s="83"/>
    </row>
    <row r="347740" spans="16:16" x14ac:dyDescent="0.3">
      <c r="P347740" s="83"/>
    </row>
    <row r="347741" spans="16:16" x14ac:dyDescent="0.3">
      <c r="P347741" s="83"/>
    </row>
    <row r="347742" spans="16:16" x14ac:dyDescent="0.3">
      <c r="P347742" s="83"/>
    </row>
    <row r="347743" spans="16:16" x14ac:dyDescent="0.3">
      <c r="P347743" s="83"/>
    </row>
    <row r="347744" spans="16:16" x14ac:dyDescent="0.3">
      <c r="P347744" s="83"/>
    </row>
    <row r="347745" spans="16:16" x14ac:dyDescent="0.3">
      <c r="P347745" s="83"/>
    </row>
    <row r="347746" spans="16:16" x14ac:dyDescent="0.3">
      <c r="P347746" s="83"/>
    </row>
    <row r="347747" spans="16:16" x14ac:dyDescent="0.3">
      <c r="P347747" s="83"/>
    </row>
    <row r="347748" spans="16:16" x14ac:dyDescent="0.3">
      <c r="P347748" s="83"/>
    </row>
    <row r="347749" spans="16:16" x14ac:dyDescent="0.3">
      <c r="P347749" s="83"/>
    </row>
    <row r="347750" spans="16:16" x14ac:dyDescent="0.3">
      <c r="P347750" s="83"/>
    </row>
    <row r="347751" spans="16:16" x14ac:dyDescent="0.3">
      <c r="P347751" s="83"/>
    </row>
    <row r="347752" spans="16:16" x14ac:dyDescent="0.3">
      <c r="P347752" s="83"/>
    </row>
    <row r="347753" spans="16:16" x14ac:dyDescent="0.3">
      <c r="P347753" s="83"/>
    </row>
    <row r="347754" spans="16:16" x14ac:dyDescent="0.3">
      <c r="P347754" s="83"/>
    </row>
    <row r="347755" spans="16:16" x14ac:dyDescent="0.3">
      <c r="P347755" s="83"/>
    </row>
    <row r="347756" spans="16:16" x14ac:dyDescent="0.3">
      <c r="P347756" s="83"/>
    </row>
    <row r="347757" spans="16:16" x14ac:dyDescent="0.3">
      <c r="P347757" s="83"/>
    </row>
    <row r="347758" spans="16:16" x14ac:dyDescent="0.3">
      <c r="P347758" s="83"/>
    </row>
    <row r="347759" spans="16:16" x14ac:dyDescent="0.3">
      <c r="P347759" s="83"/>
    </row>
    <row r="347760" spans="16:16" x14ac:dyDescent="0.3">
      <c r="P347760" s="83"/>
    </row>
    <row r="347761" spans="16:16" x14ac:dyDescent="0.3">
      <c r="P347761" s="83"/>
    </row>
    <row r="347762" spans="16:16" x14ac:dyDescent="0.3">
      <c r="P347762" s="83"/>
    </row>
    <row r="347763" spans="16:16" x14ac:dyDescent="0.3">
      <c r="P347763" s="83"/>
    </row>
    <row r="347764" spans="16:16" x14ac:dyDescent="0.3">
      <c r="P347764" s="83"/>
    </row>
    <row r="347765" spans="16:16" x14ac:dyDescent="0.3">
      <c r="P347765" s="83"/>
    </row>
    <row r="347766" spans="16:16" x14ac:dyDescent="0.3">
      <c r="P347766" s="83"/>
    </row>
    <row r="347767" spans="16:16" x14ac:dyDescent="0.3">
      <c r="P347767" s="83"/>
    </row>
    <row r="347768" spans="16:16" x14ac:dyDescent="0.3">
      <c r="P347768" s="83"/>
    </row>
    <row r="347769" spans="16:16" x14ac:dyDescent="0.3">
      <c r="P347769" s="83"/>
    </row>
    <row r="347770" spans="16:16" x14ac:dyDescent="0.3">
      <c r="P347770" s="83"/>
    </row>
    <row r="347771" spans="16:16" x14ac:dyDescent="0.3">
      <c r="P347771" s="83"/>
    </row>
    <row r="347772" spans="16:16" x14ac:dyDescent="0.3">
      <c r="P347772" s="83"/>
    </row>
    <row r="347773" spans="16:16" x14ac:dyDescent="0.3">
      <c r="P347773" s="83"/>
    </row>
    <row r="347774" spans="16:16" x14ac:dyDescent="0.3">
      <c r="P347774" s="83"/>
    </row>
    <row r="347775" spans="16:16" x14ac:dyDescent="0.3">
      <c r="P347775" s="83"/>
    </row>
    <row r="347776" spans="16:16" x14ac:dyDescent="0.3">
      <c r="P347776" s="83"/>
    </row>
    <row r="347777" spans="16:16" x14ac:dyDescent="0.3">
      <c r="P347777" s="83"/>
    </row>
    <row r="347778" spans="16:16" x14ac:dyDescent="0.3">
      <c r="P347778" s="83"/>
    </row>
    <row r="347779" spans="16:16" x14ac:dyDescent="0.3">
      <c r="P347779" s="83"/>
    </row>
    <row r="347780" spans="16:16" x14ac:dyDescent="0.3">
      <c r="P347780" s="83"/>
    </row>
    <row r="347781" spans="16:16" x14ac:dyDescent="0.3">
      <c r="P347781" s="83"/>
    </row>
    <row r="347782" spans="16:16" x14ac:dyDescent="0.3">
      <c r="P347782" s="83"/>
    </row>
    <row r="347783" spans="16:16" x14ac:dyDescent="0.3">
      <c r="P347783" s="83"/>
    </row>
    <row r="347784" spans="16:16" x14ac:dyDescent="0.3">
      <c r="P347784" s="83"/>
    </row>
    <row r="347785" spans="16:16" x14ac:dyDescent="0.3">
      <c r="P347785" s="83"/>
    </row>
    <row r="347786" spans="16:16" x14ac:dyDescent="0.3">
      <c r="P347786" s="83"/>
    </row>
    <row r="347787" spans="16:16" x14ac:dyDescent="0.3">
      <c r="P347787" s="83"/>
    </row>
    <row r="347788" spans="16:16" x14ac:dyDescent="0.3">
      <c r="P347788" s="83"/>
    </row>
    <row r="347789" spans="16:16" x14ac:dyDescent="0.3">
      <c r="P347789" s="83"/>
    </row>
    <row r="347790" spans="16:16" x14ac:dyDescent="0.3">
      <c r="P347790" s="83"/>
    </row>
    <row r="347791" spans="16:16" x14ac:dyDescent="0.3">
      <c r="P347791" s="83"/>
    </row>
    <row r="347792" spans="16:16" x14ac:dyDescent="0.3">
      <c r="P347792" s="83"/>
    </row>
    <row r="347793" spans="16:16" x14ac:dyDescent="0.3">
      <c r="P347793" s="83"/>
    </row>
    <row r="347794" spans="16:16" x14ac:dyDescent="0.3">
      <c r="P347794" s="83"/>
    </row>
    <row r="347795" spans="16:16" x14ac:dyDescent="0.3">
      <c r="P347795" s="83"/>
    </row>
    <row r="347796" spans="16:16" x14ac:dyDescent="0.3">
      <c r="P347796" s="83"/>
    </row>
    <row r="347797" spans="16:16" x14ac:dyDescent="0.3">
      <c r="P347797" s="83"/>
    </row>
    <row r="347798" spans="16:16" x14ac:dyDescent="0.3">
      <c r="P347798" s="83"/>
    </row>
    <row r="347799" spans="16:16" x14ac:dyDescent="0.3">
      <c r="P347799" s="83"/>
    </row>
    <row r="347800" spans="16:16" x14ac:dyDescent="0.3">
      <c r="P347800" s="83"/>
    </row>
    <row r="347801" spans="16:16" x14ac:dyDescent="0.3">
      <c r="P347801" s="83"/>
    </row>
    <row r="347802" spans="16:16" x14ac:dyDescent="0.3">
      <c r="P347802" s="83"/>
    </row>
    <row r="347803" spans="16:16" x14ac:dyDescent="0.3">
      <c r="P347803" s="83"/>
    </row>
    <row r="347804" spans="16:16" x14ac:dyDescent="0.3">
      <c r="P347804" s="83"/>
    </row>
    <row r="347805" spans="16:16" x14ac:dyDescent="0.3">
      <c r="P347805" s="83"/>
    </row>
    <row r="347806" spans="16:16" x14ac:dyDescent="0.3">
      <c r="P347806" s="83"/>
    </row>
    <row r="347807" spans="16:16" x14ac:dyDescent="0.3">
      <c r="P347807" s="83"/>
    </row>
    <row r="347808" spans="16:16" x14ac:dyDescent="0.3">
      <c r="P347808" s="83"/>
    </row>
    <row r="347809" spans="16:16" x14ac:dyDescent="0.3">
      <c r="P347809" s="83"/>
    </row>
    <row r="347810" spans="16:16" x14ac:dyDescent="0.3">
      <c r="P347810" s="83"/>
    </row>
    <row r="347811" spans="16:16" x14ac:dyDescent="0.3">
      <c r="P347811" s="83"/>
    </row>
    <row r="347812" spans="16:16" x14ac:dyDescent="0.3">
      <c r="P347812" s="83"/>
    </row>
    <row r="347813" spans="16:16" x14ac:dyDescent="0.3">
      <c r="P347813" s="83"/>
    </row>
    <row r="347814" spans="16:16" x14ac:dyDescent="0.3">
      <c r="P347814" s="83"/>
    </row>
    <row r="347815" spans="16:16" x14ac:dyDescent="0.3">
      <c r="P347815" s="83"/>
    </row>
    <row r="347816" spans="16:16" x14ac:dyDescent="0.3">
      <c r="P347816" s="83"/>
    </row>
    <row r="347817" spans="16:16" x14ac:dyDescent="0.3">
      <c r="P347817" s="83"/>
    </row>
    <row r="347818" spans="16:16" x14ac:dyDescent="0.3">
      <c r="P347818" s="83"/>
    </row>
    <row r="347819" spans="16:16" x14ac:dyDescent="0.3">
      <c r="P347819" s="83"/>
    </row>
    <row r="347820" spans="16:16" x14ac:dyDescent="0.3">
      <c r="P347820" s="83"/>
    </row>
    <row r="347821" spans="16:16" x14ac:dyDescent="0.3">
      <c r="P347821" s="83"/>
    </row>
    <row r="347822" spans="16:16" x14ac:dyDescent="0.3">
      <c r="P347822" s="83"/>
    </row>
    <row r="347823" spans="16:16" x14ac:dyDescent="0.3">
      <c r="P347823" s="83"/>
    </row>
    <row r="347824" spans="16:16" x14ac:dyDescent="0.3">
      <c r="P347824" s="83"/>
    </row>
    <row r="347825" spans="16:16" x14ac:dyDescent="0.3">
      <c r="P347825" s="83"/>
    </row>
    <row r="347826" spans="16:16" x14ac:dyDescent="0.3">
      <c r="P347826" s="83"/>
    </row>
    <row r="347827" spans="16:16" x14ac:dyDescent="0.3">
      <c r="P347827" s="83"/>
    </row>
    <row r="347828" spans="16:16" x14ac:dyDescent="0.3">
      <c r="P347828" s="83"/>
    </row>
    <row r="347829" spans="16:16" x14ac:dyDescent="0.3">
      <c r="P347829" s="83"/>
    </row>
    <row r="347830" spans="16:16" x14ac:dyDescent="0.3">
      <c r="P347830" s="83"/>
    </row>
    <row r="347831" spans="16:16" x14ac:dyDescent="0.3">
      <c r="P347831" s="83"/>
    </row>
    <row r="347832" spans="16:16" x14ac:dyDescent="0.3">
      <c r="P347832" s="83"/>
    </row>
    <row r="347833" spans="16:16" x14ac:dyDescent="0.3">
      <c r="P347833" s="83"/>
    </row>
    <row r="347834" spans="16:16" x14ac:dyDescent="0.3">
      <c r="P347834" s="83"/>
    </row>
    <row r="347835" spans="16:16" x14ac:dyDescent="0.3">
      <c r="P347835" s="83"/>
    </row>
    <row r="347836" spans="16:16" x14ac:dyDescent="0.3">
      <c r="P347836" s="83"/>
    </row>
    <row r="347837" spans="16:16" x14ac:dyDescent="0.3">
      <c r="P347837" s="83"/>
    </row>
    <row r="347838" spans="16:16" x14ac:dyDescent="0.3">
      <c r="P347838" s="83"/>
    </row>
    <row r="347839" spans="16:16" x14ac:dyDescent="0.3">
      <c r="P347839" s="83"/>
    </row>
    <row r="347840" spans="16:16" x14ac:dyDescent="0.3">
      <c r="P347840" s="83"/>
    </row>
    <row r="347841" spans="16:16" x14ac:dyDescent="0.3">
      <c r="P347841" s="83"/>
    </row>
    <row r="347842" spans="16:16" x14ac:dyDescent="0.3">
      <c r="P347842" s="83"/>
    </row>
    <row r="347843" spans="16:16" x14ac:dyDescent="0.3">
      <c r="P347843" s="83"/>
    </row>
    <row r="347844" spans="16:16" x14ac:dyDescent="0.3">
      <c r="P347844" s="83"/>
    </row>
    <row r="347845" spans="16:16" x14ac:dyDescent="0.3">
      <c r="P347845" s="83"/>
    </row>
    <row r="347846" spans="16:16" x14ac:dyDescent="0.3">
      <c r="P347846" s="83"/>
    </row>
    <row r="347847" spans="16:16" x14ac:dyDescent="0.3">
      <c r="P347847" s="83"/>
    </row>
    <row r="347848" spans="16:16" x14ac:dyDescent="0.3">
      <c r="P347848" s="83"/>
    </row>
    <row r="347849" spans="16:16" x14ac:dyDescent="0.3">
      <c r="P347849" s="83"/>
    </row>
    <row r="347850" spans="16:16" x14ac:dyDescent="0.3">
      <c r="P347850" s="83"/>
    </row>
    <row r="347851" spans="16:16" x14ac:dyDescent="0.3">
      <c r="P347851" s="83"/>
    </row>
    <row r="347852" spans="16:16" x14ac:dyDescent="0.3">
      <c r="P347852" s="83"/>
    </row>
    <row r="347853" spans="16:16" x14ac:dyDescent="0.3">
      <c r="P347853" s="83"/>
    </row>
    <row r="347854" spans="16:16" x14ac:dyDescent="0.3">
      <c r="P347854" s="83"/>
    </row>
    <row r="347855" spans="16:16" x14ac:dyDescent="0.3">
      <c r="P347855" s="83"/>
    </row>
    <row r="347856" spans="16:16" x14ac:dyDescent="0.3">
      <c r="P347856" s="83"/>
    </row>
    <row r="347857" spans="16:16" x14ac:dyDescent="0.3">
      <c r="P347857" s="83"/>
    </row>
    <row r="347858" spans="16:16" x14ac:dyDescent="0.3">
      <c r="P347858" s="83"/>
    </row>
    <row r="347859" spans="16:16" x14ac:dyDescent="0.3">
      <c r="P347859" s="83"/>
    </row>
    <row r="347860" spans="16:16" x14ac:dyDescent="0.3">
      <c r="P347860" s="83"/>
    </row>
    <row r="347861" spans="16:16" x14ac:dyDescent="0.3">
      <c r="P347861" s="83"/>
    </row>
    <row r="347862" spans="16:16" x14ac:dyDescent="0.3">
      <c r="P347862" s="83"/>
    </row>
    <row r="347863" spans="16:16" x14ac:dyDescent="0.3">
      <c r="P347863" s="83"/>
    </row>
    <row r="347864" spans="16:16" x14ac:dyDescent="0.3">
      <c r="P347864" s="83"/>
    </row>
    <row r="347865" spans="16:16" x14ac:dyDescent="0.3">
      <c r="P347865" s="83"/>
    </row>
    <row r="347866" spans="16:16" x14ac:dyDescent="0.3">
      <c r="P347866" s="83"/>
    </row>
    <row r="347867" spans="16:16" x14ac:dyDescent="0.3">
      <c r="P347867" s="83"/>
    </row>
    <row r="347868" spans="16:16" x14ac:dyDescent="0.3">
      <c r="P347868" s="83"/>
    </row>
    <row r="347869" spans="16:16" x14ac:dyDescent="0.3">
      <c r="P347869" s="83"/>
    </row>
    <row r="347870" spans="16:16" x14ac:dyDescent="0.3">
      <c r="P347870" s="83"/>
    </row>
    <row r="347871" spans="16:16" x14ac:dyDescent="0.3">
      <c r="P347871" s="83"/>
    </row>
    <row r="347872" spans="16:16" x14ac:dyDescent="0.3">
      <c r="P347872" s="83"/>
    </row>
    <row r="347873" spans="16:16" x14ac:dyDescent="0.3">
      <c r="P347873" s="83"/>
    </row>
    <row r="347874" spans="16:16" x14ac:dyDescent="0.3">
      <c r="P347874" s="83"/>
    </row>
    <row r="347875" spans="16:16" x14ac:dyDescent="0.3">
      <c r="P347875" s="83"/>
    </row>
    <row r="347876" spans="16:16" x14ac:dyDescent="0.3">
      <c r="P347876" s="83"/>
    </row>
    <row r="347877" spans="16:16" x14ac:dyDescent="0.3">
      <c r="P347877" s="83"/>
    </row>
    <row r="347878" spans="16:16" x14ac:dyDescent="0.3">
      <c r="P347878" s="83"/>
    </row>
    <row r="347879" spans="16:16" x14ac:dyDescent="0.3">
      <c r="P347879" s="83"/>
    </row>
    <row r="347880" spans="16:16" x14ac:dyDescent="0.3">
      <c r="P347880" s="83"/>
    </row>
    <row r="347881" spans="16:16" x14ac:dyDescent="0.3">
      <c r="P347881" s="83"/>
    </row>
    <row r="347882" spans="16:16" x14ac:dyDescent="0.3">
      <c r="P347882" s="83"/>
    </row>
    <row r="347883" spans="16:16" x14ac:dyDescent="0.3">
      <c r="P347883" s="83"/>
    </row>
    <row r="347884" spans="16:16" x14ac:dyDescent="0.3">
      <c r="P347884" s="83"/>
    </row>
    <row r="347885" spans="16:16" x14ac:dyDescent="0.3">
      <c r="P347885" s="83"/>
    </row>
    <row r="347886" spans="16:16" x14ac:dyDescent="0.3">
      <c r="P347886" s="83"/>
    </row>
    <row r="347887" spans="16:16" x14ac:dyDescent="0.3">
      <c r="P347887" s="83"/>
    </row>
    <row r="347888" spans="16:16" x14ac:dyDescent="0.3">
      <c r="P347888" s="83"/>
    </row>
    <row r="347889" spans="16:16" x14ac:dyDescent="0.3">
      <c r="P347889" s="83"/>
    </row>
    <row r="347890" spans="16:16" x14ac:dyDescent="0.3">
      <c r="P347890" s="83"/>
    </row>
    <row r="347891" spans="16:16" x14ac:dyDescent="0.3">
      <c r="P347891" s="83"/>
    </row>
    <row r="347892" spans="16:16" x14ac:dyDescent="0.3">
      <c r="P347892" s="83"/>
    </row>
    <row r="347893" spans="16:16" x14ac:dyDescent="0.3">
      <c r="P347893" s="83"/>
    </row>
    <row r="347894" spans="16:16" x14ac:dyDescent="0.3">
      <c r="P347894" s="83"/>
    </row>
    <row r="347895" spans="16:16" x14ac:dyDescent="0.3">
      <c r="P347895" s="83"/>
    </row>
    <row r="347896" spans="16:16" x14ac:dyDescent="0.3">
      <c r="P347896" s="83"/>
    </row>
    <row r="347897" spans="16:16" x14ac:dyDescent="0.3">
      <c r="P347897" s="83"/>
    </row>
    <row r="347898" spans="16:16" x14ac:dyDescent="0.3">
      <c r="P347898" s="83"/>
    </row>
    <row r="347899" spans="16:16" x14ac:dyDescent="0.3">
      <c r="P347899" s="83"/>
    </row>
    <row r="347900" spans="16:16" x14ac:dyDescent="0.3">
      <c r="P347900" s="83"/>
    </row>
    <row r="347901" spans="16:16" x14ac:dyDescent="0.3">
      <c r="P347901" s="83"/>
    </row>
    <row r="347902" spans="16:16" x14ac:dyDescent="0.3">
      <c r="P347902" s="83"/>
    </row>
    <row r="347903" spans="16:16" x14ac:dyDescent="0.3">
      <c r="P347903" s="83"/>
    </row>
    <row r="347904" spans="16:16" x14ac:dyDescent="0.3">
      <c r="P347904" s="83"/>
    </row>
    <row r="347905" spans="16:16" x14ac:dyDescent="0.3">
      <c r="P347905" s="83"/>
    </row>
    <row r="347906" spans="16:16" x14ac:dyDescent="0.3">
      <c r="P347906" s="83"/>
    </row>
    <row r="347907" spans="16:16" x14ac:dyDescent="0.3">
      <c r="P347907" s="83"/>
    </row>
    <row r="347908" spans="16:16" x14ac:dyDescent="0.3">
      <c r="P347908" s="83"/>
    </row>
    <row r="347909" spans="16:16" x14ac:dyDescent="0.3">
      <c r="P347909" s="83"/>
    </row>
    <row r="347910" spans="16:16" x14ac:dyDescent="0.3">
      <c r="P347910" s="83"/>
    </row>
    <row r="347911" spans="16:16" x14ac:dyDescent="0.3">
      <c r="P347911" s="83"/>
    </row>
    <row r="347912" spans="16:16" x14ac:dyDescent="0.3">
      <c r="P347912" s="83"/>
    </row>
    <row r="347913" spans="16:16" x14ac:dyDescent="0.3">
      <c r="P347913" s="83"/>
    </row>
    <row r="347914" spans="16:16" x14ac:dyDescent="0.3">
      <c r="P347914" s="83"/>
    </row>
    <row r="347915" spans="16:16" x14ac:dyDescent="0.3">
      <c r="P347915" s="83"/>
    </row>
    <row r="347916" spans="16:16" x14ac:dyDescent="0.3">
      <c r="P347916" s="83"/>
    </row>
    <row r="347917" spans="16:16" x14ac:dyDescent="0.3">
      <c r="P347917" s="83"/>
    </row>
    <row r="347918" spans="16:16" x14ac:dyDescent="0.3">
      <c r="P347918" s="83"/>
    </row>
    <row r="347919" spans="16:16" x14ac:dyDescent="0.3">
      <c r="P347919" s="83"/>
    </row>
    <row r="347920" spans="16:16" x14ac:dyDescent="0.3">
      <c r="P347920" s="83"/>
    </row>
    <row r="347921" spans="16:16" x14ac:dyDescent="0.3">
      <c r="P347921" s="83"/>
    </row>
    <row r="347922" spans="16:16" x14ac:dyDescent="0.3">
      <c r="P347922" s="83"/>
    </row>
    <row r="347923" spans="16:16" x14ac:dyDescent="0.3">
      <c r="P347923" s="83"/>
    </row>
    <row r="347924" spans="16:16" x14ac:dyDescent="0.3">
      <c r="P347924" s="83"/>
    </row>
    <row r="347925" spans="16:16" x14ac:dyDescent="0.3">
      <c r="P347925" s="83"/>
    </row>
    <row r="347926" spans="16:16" x14ac:dyDescent="0.3">
      <c r="P347926" s="83"/>
    </row>
    <row r="347927" spans="16:16" x14ac:dyDescent="0.3">
      <c r="P347927" s="83"/>
    </row>
    <row r="347928" spans="16:16" x14ac:dyDescent="0.3">
      <c r="P347928" s="83"/>
    </row>
    <row r="347929" spans="16:16" x14ac:dyDescent="0.3">
      <c r="P347929" s="83"/>
    </row>
    <row r="347930" spans="16:16" x14ac:dyDescent="0.3">
      <c r="P347930" s="83"/>
    </row>
    <row r="347931" spans="16:16" x14ac:dyDescent="0.3">
      <c r="P347931" s="83"/>
    </row>
    <row r="347932" spans="16:16" x14ac:dyDescent="0.3">
      <c r="P347932" s="83"/>
    </row>
    <row r="347933" spans="16:16" x14ac:dyDescent="0.3">
      <c r="P347933" s="83"/>
    </row>
    <row r="347934" spans="16:16" x14ac:dyDescent="0.3">
      <c r="P347934" s="83"/>
    </row>
    <row r="347935" spans="16:16" x14ac:dyDescent="0.3">
      <c r="P347935" s="83"/>
    </row>
    <row r="347936" spans="16:16" x14ac:dyDescent="0.3">
      <c r="P347936" s="83"/>
    </row>
    <row r="347937" spans="16:16" x14ac:dyDescent="0.3">
      <c r="P347937" s="83"/>
    </row>
    <row r="347938" spans="16:16" x14ac:dyDescent="0.3">
      <c r="P347938" s="83"/>
    </row>
    <row r="347939" spans="16:16" x14ac:dyDescent="0.3">
      <c r="P347939" s="83"/>
    </row>
    <row r="347940" spans="16:16" x14ac:dyDescent="0.3">
      <c r="P347940" s="83"/>
    </row>
    <row r="347941" spans="16:16" x14ac:dyDescent="0.3">
      <c r="P347941" s="83"/>
    </row>
    <row r="347942" spans="16:16" x14ac:dyDescent="0.3">
      <c r="P347942" s="83"/>
    </row>
    <row r="347943" spans="16:16" x14ac:dyDescent="0.3">
      <c r="P347943" s="83"/>
    </row>
    <row r="347944" spans="16:16" x14ac:dyDescent="0.3">
      <c r="P347944" s="83"/>
    </row>
    <row r="347945" spans="16:16" x14ac:dyDescent="0.3">
      <c r="P347945" s="83"/>
    </row>
    <row r="347946" spans="16:16" x14ac:dyDescent="0.3">
      <c r="P347946" s="83"/>
    </row>
    <row r="347947" spans="16:16" x14ac:dyDescent="0.3">
      <c r="P347947" s="83"/>
    </row>
    <row r="347948" spans="16:16" x14ac:dyDescent="0.3">
      <c r="P347948" s="83"/>
    </row>
    <row r="347949" spans="16:16" x14ac:dyDescent="0.3">
      <c r="P347949" s="83"/>
    </row>
    <row r="347950" spans="16:16" x14ac:dyDescent="0.3">
      <c r="P347950" s="83"/>
    </row>
    <row r="347951" spans="16:16" x14ac:dyDescent="0.3">
      <c r="P347951" s="83"/>
    </row>
    <row r="347952" spans="16:16" x14ac:dyDescent="0.3">
      <c r="P347952" s="83"/>
    </row>
    <row r="347953" spans="16:16" x14ac:dyDescent="0.3">
      <c r="P347953" s="83"/>
    </row>
    <row r="347954" spans="16:16" x14ac:dyDescent="0.3">
      <c r="P347954" s="83"/>
    </row>
    <row r="347955" spans="16:16" x14ac:dyDescent="0.3">
      <c r="P347955" s="83"/>
    </row>
    <row r="347956" spans="16:16" x14ac:dyDescent="0.3">
      <c r="P347956" s="83"/>
    </row>
    <row r="347957" spans="16:16" x14ac:dyDescent="0.3">
      <c r="P347957" s="83"/>
    </row>
    <row r="347958" spans="16:16" x14ac:dyDescent="0.3">
      <c r="P347958" s="83"/>
    </row>
    <row r="347959" spans="16:16" x14ac:dyDescent="0.3">
      <c r="P347959" s="83"/>
    </row>
    <row r="347960" spans="16:16" x14ac:dyDescent="0.3">
      <c r="P347960" s="83"/>
    </row>
    <row r="347961" spans="16:16" x14ac:dyDescent="0.3">
      <c r="P347961" s="83"/>
    </row>
    <row r="347962" spans="16:16" x14ac:dyDescent="0.3">
      <c r="P347962" s="83"/>
    </row>
    <row r="347963" spans="16:16" x14ac:dyDescent="0.3">
      <c r="P347963" s="83"/>
    </row>
    <row r="347964" spans="16:16" x14ac:dyDescent="0.3">
      <c r="P347964" s="83"/>
    </row>
    <row r="347965" spans="16:16" x14ac:dyDescent="0.3">
      <c r="P347965" s="83"/>
    </row>
    <row r="347966" spans="16:16" x14ac:dyDescent="0.3">
      <c r="P347966" s="83"/>
    </row>
    <row r="347967" spans="16:16" x14ac:dyDescent="0.3">
      <c r="P347967" s="83"/>
    </row>
    <row r="347968" spans="16:16" x14ac:dyDescent="0.3">
      <c r="P347968" s="83"/>
    </row>
    <row r="347969" spans="16:16" x14ac:dyDescent="0.3">
      <c r="P347969" s="83"/>
    </row>
    <row r="347970" spans="16:16" x14ac:dyDescent="0.3">
      <c r="P347970" s="83"/>
    </row>
    <row r="347971" spans="16:16" x14ac:dyDescent="0.3">
      <c r="P347971" s="83"/>
    </row>
    <row r="347972" spans="16:16" x14ac:dyDescent="0.3">
      <c r="P347972" s="83"/>
    </row>
    <row r="347973" spans="16:16" x14ac:dyDescent="0.3">
      <c r="P347973" s="83"/>
    </row>
    <row r="347974" spans="16:16" x14ac:dyDescent="0.3">
      <c r="P347974" s="83"/>
    </row>
    <row r="347975" spans="16:16" x14ac:dyDescent="0.3">
      <c r="P347975" s="83"/>
    </row>
    <row r="347976" spans="16:16" x14ac:dyDescent="0.3">
      <c r="P347976" s="83"/>
    </row>
    <row r="347977" spans="16:16" x14ac:dyDescent="0.3">
      <c r="P347977" s="83"/>
    </row>
    <row r="347978" spans="16:16" x14ac:dyDescent="0.3">
      <c r="P347978" s="83"/>
    </row>
    <row r="347979" spans="16:16" x14ac:dyDescent="0.3">
      <c r="P347979" s="83"/>
    </row>
    <row r="347980" spans="16:16" x14ac:dyDescent="0.3">
      <c r="P347980" s="83"/>
    </row>
    <row r="347981" spans="16:16" x14ac:dyDescent="0.3">
      <c r="P347981" s="83"/>
    </row>
    <row r="347982" spans="16:16" x14ac:dyDescent="0.3">
      <c r="P347982" s="83"/>
    </row>
    <row r="347983" spans="16:16" x14ac:dyDescent="0.3">
      <c r="P347983" s="83"/>
    </row>
    <row r="347984" spans="16:16" x14ac:dyDescent="0.3">
      <c r="P347984" s="83"/>
    </row>
    <row r="347985" spans="16:16" x14ac:dyDescent="0.3">
      <c r="P347985" s="83"/>
    </row>
    <row r="347986" spans="16:16" x14ac:dyDescent="0.3">
      <c r="P347986" s="83"/>
    </row>
    <row r="347987" spans="16:16" x14ac:dyDescent="0.3">
      <c r="P347987" s="83"/>
    </row>
    <row r="347988" spans="16:16" x14ac:dyDescent="0.3">
      <c r="P347988" s="83"/>
    </row>
    <row r="347989" spans="16:16" x14ac:dyDescent="0.3">
      <c r="P347989" s="83"/>
    </row>
    <row r="347990" spans="16:16" x14ac:dyDescent="0.3">
      <c r="P347990" s="83"/>
    </row>
    <row r="347991" spans="16:16" x14ac:dyDescent="0.3">
      <c r="P347991" s="83"/>
    </row>
    <row r="347992" spans="16:16" x14ac:dyDescent="0.3">
      <c r="P347992" s="83"/>
    </row>
    <row r="347993" spans="16:16" x14ac:dyDescent="0.3">
      <c r="P347993" s="83"/>
    </row>
    <row r="347994" spans="16:16" x14ac:dyDescent="0.3">
      <c r="P347994" s="83"/>
    </row>
    <row r="347995" spans="16:16" x14ac:dyDescent="0.3">
      <c r="P347995" s="83"/>
    </row>
    <row r="347996" spans="16:16" x14ac:dyDescent="0.3">
      <c r="P347996" s="83"/>
    </row>
    <row r="347997" spans="16:16" x14ac:dyDescent="0.3">
      <c r="P347997" s="83"/>
    </row>
    <row r="347998" spans="16:16" x14ac:dyDescent="0.3">
      <c r="P347998" s="83"/>
    </row>
    <row r="347999" spans="16:16" x14ac:dyDescent="0.3">
      <c r="P347999" s="83"/>
    </row>
    <row r="348000" spans="16:16" x14ac:dyDescent="0.3">
      <c r="P348000" s="83"/>
    </row>
    <row r="348001" spans="16:16" x14ac:dyDescent="0.3">
      <c r="P348001" s="83"/>
    </row>
    <row r="348002" spans="16:16" x14ac:dyDescent="0.3">
      <c r="P348002" s="83"/>
    </row>
    <row r="348003" spans="16:16" x14ac:dyDescent="0.3">
      <c r="P348003" s="83"/>
    </row>
    <row r="348004" spans="16:16" x14ac:dyDescent="0.3">
      <c r="P348004" s="83"/>
    </row>
    <row r="348005" spans="16:16" x14ac:dyDescent="0.3">
      <c r="P348005" s="83"/>
    </row>
    <row r="348006" spans="16:16" x14ac:dyDescent="0.3">
      <c r="P348006" s="83"/>
    </row>
    <row r="348007" spans="16:16" x14ac:dyDescent="0.3">
      <c r="P348007" s="83"/>
    </row>
    <row r="348008" spans="16:16" x14ac:dyDescent="0.3">
      <c r="P348008" s="83"/>
    </row>
    <row r="348009" spans="16:16" x14ac:dyDescent="0.3">
      <c r="P348009" s="83"/>
    </row>
    <row r="348010" spans="16:16" x14ac:dyDescent="0.3">
      <c r="P348010" s="83"/>
    </row>
    <row r="348011" spans="16:16" x14ac:dyDescent="0.3">
      <c r="P348011" s="83"/>
    </row>
    <row r="348012" spans="16:16" x14ac:dyDescent="0.3">
      <c r="P348012" s="83"/>
    </row>
    <row r="348013" spans="16:16" x14ac:dyDescent="0.3">
      <c r="P348013" s="83"/>
    </row>
    <row r="348014" spans="16:16" x14ac:dyDescent="0.3">
      <c r="P348014" s="83"/>
    </row>
    <row r="348015" spans="16:16" x14ac:dyDescent="0.3">
      <c r="P348015" s="83"/>
    </row>
    <row r="348016" spans="16:16" x14ac:dyDescent="0.3">
      <c r="P348016" s="83"/>
    </row>
    <row r="348017" spans="16:16" x14ac:dyDescent="0.3">
      <c r="P348017" s="83"/>
    </row>
    <row r="348018" spans="16:16" x14ac:dyDescent="0.3">
      <c r="P348018" s="83"/>
    </row>
    <row r="348019" spans="16:16" x14ac:dyDescent="0.3">
      <c r="P348019" s="83"/>
    </row>
    <row r="348020" spans="16:16" x14ac:dyDescent="0.3">
      <c r="P348020" s="83"/>
    </row>
    <row r="348021" spans="16:16" x14ac:dyDescent="0.3">
      <c r="P348021" s="83"/>
    </row>
    <row r="348022" spans="16:16" x14ac:dyDescent="0.3">
      <c r="P348022" s="83"/>
    </row>
    <row r="348023" spans="16:16" x14ac:dyDescent="0.3">
      <c r="P348023" s="83"/>
    </row>
    <row r="348024" spans="16:16" x14ac:dyDescent="0.3">
      <c r="P348024" s="83"/>
    </row>
    <row r="348025" spans="16:16" x14ac:dyDescent="0.3">
      <c r="P348025" s="83"/>
    </row>
    <row r="348026" spans="16:16" x14ac:dyDescent="0.3">
      <c r="P348026" s="83"/>
    </row>
    <row r="348027" spans="16:16" x14ac:dyDescent="0.3">
      <c r="P348027" s="83"/>
    </row>
    <row r="348028" spans="16:16" x14ac:dyDescent="0.3">
      <c r="P348028" s="83"/>
    </row>
    <row r="348029" spans="16:16" x14ac:dyDescent="0.3">
      <c r="P348029" s="83"/>
    </row>
    <row r="348030" spans="16:16" x14ac:dyDescent="0.3">
      <c r="P348030" s="83"/>
    </row>
    <row r="348031" spans="16:16" x14ac:dyDescent="0.3">
      <c r="P348031" s="83"/>
    </row>
    <row r="348032" spans="16:16" x14ac:dyDescent="0.3">
      <c r="P348032" s="83"/>
    </row>
    <row r="348033" spans="16:16" x14ac:dyDescent="0.3">
      <c r="P348033" s="83"/>
    </row>
    <row r="348034" spans="16:16" x14ac:dyDescent="0.3">
      <c r="P348034" s="83"/>
    </row>
    <row r="348035" spans="16:16" x14ac:dyDescent="0.3">
      <c r="P348035" s="83"/>
    </row>
    <row r="348036" spans="16:16" x14ac:dyDescent="0.3">
      <c r="P348036" s="83"/>
    </row>
    <row r="348037" spans="16:16" x14ac:dyDescent="0.3">
      <c r="P348037" s="83"/>
    </row>
    <row r="348038" spans="16:16" x14ac:dyDescent="0.3">
      <c r="P348038" s="83"/>
    </row>
    <row r="348039" spans="16:16" x14ac:dyDescent="0.3">
      <c r="P348039" s="83"/>
    </row>
    <row r="348040" spans="16:16" x14ac:dyDescent="0.3">
      <c r="P348040" s="83"/>
    </row>
    <row r="348041" spans="16:16" x14ac:dyDescent="0.3">
      <c r="P348041" s="83"/>
    </row>
    <row r="348042" spans="16:16" x14ac:dyDescent="0.3">
      <c r="P348042" s="83"/>
    </row>
    <row r="348043" spans="16:16" x14ac:dyDescent="0.3">
      <c r="P348043" s="83"/>
    </row>
    <row r="348044" spans="16:16" x14ac:dyDescent="0.3">
      <c r="P348044" s="83"/>
    </row>
    <row r="348045" spans="16:16" x14ac:dyDescent="0.3">
      <c r="P348045" s="83"/>
    </row>
    <row r="348046" spans="16:16" x14ac:dyDescent="0.3">
      <c r="P348046" s="83"/>
    </row>
    <row r="348047" spans="16:16" x14ac:dyDescent="0.3">
      <c r="P348047" s="83"/>
    </row>
    <row r="348048" spans="16:16" x14ac:dyDescent="0.3">
      <c r="P348048" s="83"/>
    </row>
    <row r="348049" spans="16:16" x14ac:dyDescent="0.3">
      <c r="P348049" s="83"/>
    </row>
    <row r="348050" spans="16:16" x14ac:dyDescent="0.3">
      <c r="P348050" s="83"/>
    </row>
    <row r="348051" spans="16:16" x14ac:dyDescent="0.3">
      <c r="P348051" s="83"/>
    </row>
    <row r="348052" spans="16:16" x14ac:dyDescent="0.3">
      <c r="P348052" s="83"/>
    </row>
    <row r="348053" spans="16:16" x14ac:dyDescent="0.3">
      <c r="P348053" s="83"/>
    </row>
    <row r="348054" spans="16:16" x14ac:dyDescent="0.3">
      <c r="P348054" s="83"/>
    </row>
    <row r="348055" spans="16:16" x14ac:dyDescent="0.3">
      <c r="P348055" s="83"/>
    </row>
    <row r="348056" spans="16:16" x14ac:dyDescent="0.3">
      <c r="P348056" s="83"/>
    </row>
    <row r="348057" spans="16:16" x14ac:dyDescent="0.3">
      <c r="P348057" s="83"/>
    </row>
    <row r="348058" spans="16:16" x14ac:dyDescent="0.3">
      <c r="P348058" s="83"/>
    </row>
    <row r="348059" spans="16:16" x14ac:dyDescent="0.3">
      <c r="P348059" s="83"/>
    </row>
    <row r="348060" spans="16:16" x14ac:dyDescent="0.3">
      <c r="P348060" s="83"/>
    </row>
    <row r="348061" spans="16:16" x14ac:dyDescent="0.3">
      <c r="P348061" s="83"/>
    </row>
    <row r="348062" spans="16:16" x14ac:dyDescent="0.3">
      <c r="P348062" s="83"/>
    </row>
    <row r="348063" spans="16:16" x14ac:dyDescent="0.3">
      <c r="P348063" s="83"/>
    </row>
    <row r="348064" spans="16:16" x14ac:dyDescent="0.3">
      <c r="P348064" s="83"/>
    </row>
    <row r="348065" spans="16:16" x14ac:dyDescent="0.3">
      <c r="P348065" s="83"/>
    </row>
    <row r="348066" spans="16:16" x14ac:dyDescent="0.3">
      <c r="P348066" s="83"/>
    </row>
    <row r="348067" spans="16:16" x14ac:dyDescent="0.3">
      <c r="P348067" s="83"/>
    </row>
    <row r="348068" spans="16:16" x14ac:dyDescent="0.3">
      <c r="P348068" s="83"/>
    </row>
    <row r="348069" spans="16:16" x14ac:dyDescent="0.3">
      <c r="P348069" s="83"/>
    </row>
    <row r="348070" spans="16:16" x14ac:dyDescent="0.3">
      <c r="P348070" s="83"/>
    </row>
    <row r="348071" spans="16:16" x14ac:dyDescent="0.3">
      <c r="P348071" s="83"/>
    </row>
    <row r="348072" spans="16:16" x14ac:dyDescent="0.3">
      <c r="P348072" s="83"/>
    </row>
    <row r="348073" spans="16:16" x14ac:dyDescent="0.3">
      <c r="P348073" s="83"/>
    </row>
    <row r="348074" spans="16:16" x14ac:dyDescent="0.3">
      <c r="P348074" s="83"/>
    </row>
    <row r="348075" spans="16:16" x14ac:dyDescent="0.3">
      <c r="P348075" s="83"/>
    </row>
    <row r="348076" spans="16:16" x14ac:dyDescent="0.3">
      <c r="P348076" s="83"/>
    </row>
    <row r="348077" spans="16:16" x14ac:dyDescent="0.3">
      <c r="P348077" s="83"/>
    </row>
    <row r="348078" spans="16:16" x14ac:dyDescent="0.3">
      <c r="P348078" s="83"/>
    </row>
    <row r="348079" spans="16:16" x14ac:dyDescent="0.3">
      <c r="P348079" s="83"/>
    </row>
    <row r="348080" spans="16:16" x14ac:dyDescent="0.3">
      <c r="P348080" s="83"/>
    </row>
    <row r="348081" spans="16:16" x14ac:dyDescent="0.3">
      <c r="P348081" s="83"/>
    </row>
    <row r="348082" spans="16:16" x14ac:dyDescent="0.3">
      <c r="P348082" s="83"/>
    </row>
    <row r="348083" spans="16:16" x14ac:dyDescent="0.3">
      <c r="P348083" s="83"/>
    </row>
    <row r="348084" spans="16:16" x14ac:dyDescent="0.3">
      <c r="P348084" s="83"/>
    </row>
    <row r="348085" spans="16:16" x14ac:dyDescent="0.3">
      <c r="P348085" s="83"/>
    </row>
    <row r="348086" spans="16:16" x14ac:dyDescent="0.3">
      <c r="P348086" s="83"/>
    </row>
    <row r="348087" spans="16:16" x14ac:dyDescent="0.3">
      <c r="P348087" s="83"/>
    </row>
    <row r="348088" spans="16:16" x14ac:dyDescent="0.3">
      <c r="P348088" s="83"/>
    </row>
    <row r="348089" spans="16:16" x14ac:dyDescent="0.3">
      <c r="P348089" s="83"/>
    </row>
    <row r="348090" spans="16:16" x14ac:dyDescent="0.3">
      <c r="P348090" s="83"/>
    </row>
    <row r="348091" spans="16:16" x14ac:dyDescent="0.3">
      <c r="P348091" s="83"/>
    </row>
    <row r="348092" spans="16:16" x14ac:dyDescent="0.3">
      <c r="P348092" s="83"/>
    </row>
    <row r="348093" spans="16:16" x14ac:dyDescent="0.3">
      <c r="P348093" s="83"/>
    </row>
    <row r="348094" spans="16:16" x14ac:dyDescent="0.3">
      <c r="P348094" s="83"/>
    </row>
    <row r="348095" spans="16:16" x14ac:dyDescent="0.3">
      <c r="P348095" s="83"/>
    </row>
    <row r="348096" spans="16:16" x14ac:dyDescent="0.3">
      <c r="P348096" s="83"/>
    </row>
    <row r="348097" spans="16:16" x14ac:dyDescent="0.3">
      <c r="P348097" s="83"/>
    </row>
    <row r="348098" spans="16:16" x14ac:dyDescent="0.3">
      <c r="P348098" s="83"/>
    </row>
    <row r="348099" spans="16:16" x14ac:dyDescent="0.3">
      <c r="P348099" s="83"/>
    </row>
    <row r="348100" spans="16:16" x14ac:dyDescent="0.3">
      <c r="P348100" s="83"/>
    </row>
    <row r="348101" spans="16:16" x14ac:dyDescent="0.3">
      <c r="P348101" s="83"/>
    </row>
    <row r="348102" spans="16:16" x14ac:dyDescent="0.3">
      <c r="P348102" s="83"/>
    </row>
    <row r="348103" spans="16:16" x14ac:dyDescent="0.3">
      <c r="P348103" s="83"/>
    </row>
    <row r="348104" spans="16:16" x14ac:dyDescent="0.3">
      <c r="P348104" s="83"/>
    </row>
    <row r="348105" spans="16:16" x14ac:dyDescent="0.3">
      <c r="P348105" s="83"/>
    </row>
    <row r="348106" spans="16:16" x14ac:dyDescent="0.3">
      <c r="P348106" s="83"/>
    </row>
    <row r="348107" spans="16:16" x14ac:dyDescent="0.3">
      <c r="P348107" s="83"/>
    </row>
    <row r="348108" spans="16:16" x14ac:dyDescent="0.3">
      <c r="P348108" s="83"/>
    </row>
    <row r="348109" spans="16:16" x14ac:dyDescent="0.3">
      <c r="P348109" s="83"/>
    </row>
    <row r="348110" spans="16:16" x14ac:dyDescent="0.3">
      <c r="P348110" s="83"/>
    </row>
    <row r="348111" spans="16:16" x14ac:dyDescent="0.3">
      <c r="P348111" s="83"/>
    </row>
    <row r="348112" spans="16:16" x14ac:dyDescent="0.3">
      <c r="P348112" s="83"/>
    </row>
    <row r="348113" spans="16:16" x14ac:dyDescent="0.3">
      <c r="P348113" s="83"/>
    </row>
    <row r="348114" spans="16:16" x14ac:dyDescent="0.3">
      <c r="P348114" s="83"/>
    </row>
    <row r="348115" spans="16:16" x14ac:dyDescent="0.3">
      <c r="P348115" s="83"/>
    </row>
    <row r="348116" spans="16:16" x14ac:dyDescent="0.3">
      <c r="P348116" s="83"/>
    </row>
    <row r="348117" spans="16:16" x14ac:dyDescent="0.3">
      <c r="P348117" s="83"/>
    </row>
    <row r="348118" spans="16:16" x14ac:dyDescent="0.3">
      <c r="P348118" s="83"/>
    </row>
    <row r="348119" spans="16:16" x14ac:dyDescent="0.3">
      <c r="P348119" s="83"/>
    </row>
    <row r="348120" spans="16:16" x14ac:dyDescent="0.3">
      <c r="P348120" s="83"/>
    </row>
    <row r="348121" spans="16:16" x14ac:dyDescent="0.3">
      <c r="P348121" s="83"/>
    </row>
    <row r="348122" spans="16:16" x14ac:dyDescent="0.3">
      <c r="P348122" s="83"/>
    </row>
    <row r="348123" spans="16:16" x14ac:dyDescent="0.3">
      <c r="P348123" s="83"/>
    </row>
    <row r="348124" spans="16:16" x14ac:dyDescent="0.3">
      <c r="P348124" s="83"/>
    </row>
    <row r="348125" spans="16:16" x14ac:dyDescent="0.3">
      <c r="P348125" s="83"/>
    </row>
    <row r="348126" spans="16:16" x14ac:dyDescent="0.3">
      <c r="P348126" s="83"/>
    </row>
    <row r="348127" spans="16:16" x14ac:dyDescent="0.3">
      <c r="P348127" s="83"/>
    </row>
    <row r="348128" spans="16:16" x14ac:dyDescent="0.3">
      <c r="P348128" s="83"/>
    </row>
    <row r="348129" spans="16:16" x14ac:dyDescent="0.3">
      <c r="P348129" s="83"/>
    </row>
    <row r="348130" spans="16:16" x14ac:dyDescent="0.3">
      <c r="P348130" s="83"/>
    </row>
    <row r="348131" spans="16:16" x14ac:dyDescent="0.3">
      <c r="P348131" s="83"/>
    </row>
    <row r="348132" spans="16:16" x14ac:dyDescent="0.3">
      <c r="P348132" s="83"/>
    </row>
    <row r="348133" spans="16:16" x14ac:dyDescent="0.3">
      <c r="P348133" s="83"/>
    </row>
    <row r="348134" spans="16:16" x14ac:dyDescent="0.3">
      <c r="P348134" s="83"/>
    </row>
    <row r="348135" spans="16:16" x14ac:dyDescent="0.3">
      <c r="P348135" s="83"/>
    </row>
    <row r="348136" spans="16:16" x14ac:dyDescent="0.3">
      <c r="P348136" s="83"/>
    </row>
    <row r="348137" spans="16:16" x14ac:dyDescent="0.3">
      <c r="P348137" s="83"/>
    </row>
    <row r="348138" spans="16:16" x14ac:dyDescent="0.3">
      <c r="P348138" s="83"/>
    </row>
    <row r="348139" spans="16:16" x14ac:dyDescent="0.3">
      <c r="P348139" s="83"/>
    </row>
    <row r="348140" spans="16:16" x14ac:dyDescent="0.3">
      <c r="P348140" s="83"/>
    </row>
    <row r="348141" spans="16:16" x14ac:dyDescent="0.3">
      <c r="P348141" s="83"/>
    </row>
    <row r="348142" spans="16:16" x14ac:dyDescent="0.3">
      <c r="P348142" s="83"/>
    </row>
    <row r="348143" spans="16:16" x14ac:dyDescent="0.3">
      <c r="P348143" s="83"/>
    </row>
    <row r="348144" spans="16:16" x14ac:dyDescent="0.3">
      <c r="P348144" s="83"/>
    </row>
    <row r="348145" spans="16:16" x14ac:dyDescent="0.3">
      <c r="P348145" s="83"/>
    </row>
    <row r="348146" spans="16:16" x14ac:dyDescent="0.3">
      <c r="P348146" s="83"/>
    </row>
    <row r="348147" spans="16:16" x14ac:dyDescent="0.3">
      <c r="P348147" s="83"/>
    </row>
    <row r="348148" spans="16:16" x14ac:dyDescent="0.3">
      <c r="P348148" s="83"/>
    </row>
    <row r="348149" spans="16:16" x14ac:dyDescent="0.3">
      <c r="P348149" s="83"/>
    </row>
    <row r="348150" spans="16:16" x14ac:dyDescent="0.3">
      <c r="P348150" s="83"/>
    </row>
    <row r="348151" spans="16:16" x14ac:dyDescent="0.3">
      <c r="P348151" s="83"/>
    </row>
    <row r="348152" spans="16:16" x14ac:dyDescent="0.3">
      <c r="P348152" s="83"/>
    </row>
    <row r="348153" spans="16:16" x14ac:dyDescent="0.3">
      <c r="P348153" s="83"/>
    </row>
    <row r="348154" spans="16:16" x14ac:dyDescent="0.3">
      <c r="P348154" s="83"/>
    </row>
    <row r="348155" spans="16:16" x14ac:dyDescent="0.3">
      <c r="P348155" s="83"/>
    </row>
    <row r="348156" spans="16:16" x14ac:dyDescent="0.3">
      <c r="P348156" s="83"/>
    </row>
    <row r="348157" spans="16:16" x14ac:dyDescent="0.3">
      <c r="P348157" s="83"/>
    </row>
    <row r="348158" spans="16:16" x14ac:dyDescent="0.3">
      <c r="P348158" s="83"/>
    </row>
    <row r="348159" spans="16:16" x14ac:dyDescent="0.3">
      <c r="P348159" s="83"/>
    </row>
    <row r="348160" spans="16:16" x14ac:dyDescent="0.3">
      <c r="P348160" s="83"/>
    </row>
    <row r="348161" spans="16:16" x14ac:dyDescent="0.3">
      <c r="P348161" s="83"/>
    </row>
    <row r="348162" spans="16:16" x14ac:dyDescent="0.3">
      <c r="P348162" s="83"/>
    </row>
    <row r="348163" spans="16:16" x14ac:dyDescent="0.3">
      <c r="P348163" s="83"/>
    </row>
    <row r="348164" spans="16:16" x14ac:dyDescent="0.3">
      <c r="P348164" s="83"/>
    </row>
    <row r="348165" spans="16:16" x14ac:dyDescent="0.3">
      <c r="P348165" s="83"/>
    </row>
    <row r="348166" spans="16:16" x14ac:dyDescent="0.3">
      <c r="P348166" s="83"/>
    </row>
    <row r="348167" spans="16:16" x14ac:dyDescent="0.3">
      <c r="P348167" s="83"/>
    </row>
    <row r="348168" spans="16:16" x14ac:dyDescent="0.3">
      <c r="P348168" s="83"/>
    </row>
    <row r="348169" spans="16:16" x14ac:dyDescent="0.3">
      <c r="P348169" s="83"/>
    </row>
    <row r="348170" spans="16:16" x14ac:dyDescent="0.3">
      <c r="P348170" s="83"/>
    </row>
    <row r="348171" spans="16:16" x14ac:dyDescent="0.3">
      <c r="P348171" s="83"/>
    </row>
    <row r="348172" spans="16:16" x14ac:dyDescent="0.3">
      <c r="P348172" s="83"/>
    </row>
    <row r="348173" spans="16:16" x14ac:dyDescent="0.3">
      <c r="P348173" s="83"/>
    </row>
    <row r="348174" spans="16:16" x14ac:dyDescent="0.3">
      <c r="P348174" s="83"/>
    </row>
    <row r="348175" spans="16:16" x14ac:dyDescent="0.3">
      <c r="P348175" s="83"/>
    </row>
    <row r="348176" spans="16:16" x14ac:dyDescent="0.3">
      <c r="P348176" s="83"/>
    </row>
    <row r="348177" spans="16:16" x14ac:dyDescent="0.3">
      <c r="P348177" s="83"/>
    </row>
    <row r="348178" spans="16:16" x14ac:dyDescent="0.3">
      <c r="P348178" s="83"/>
    </row>
    <row r="348179" spans="16:16" x14ac:dyDescent="0.3">
      <c r="P348179" s="83"/>
    </row>
    <row r="348180" spans="16:16" x14ac:dyDescent="0.3">
      <c r="P348180" s="83"/>
    </row>
    <row r="348181" spans="16:16" x14ac:dyDescent="0.3">
      <c r="P348181" s="83"/>
    </row>
    <row r="348182" spans="16:16" x14ac:dyDescent="0.3">
      <c r="P348182" s="83"/>
    </row>
    <row r="348183" spans="16:16" x14ac:dyDescent="0.3">
      <c r="P348183" s="83"/>
    </row>
    <row r="348184" spans="16:16" x14ac:dyDescent="0.3">
      <c r="P348184" s="83"/>
    </row>
    <row r="348185" spans="16:16" x14ac:dyDescent="0.3">
      <c r="P348185" s="83"/>
    </row>
    <row r="348186" spans="16:16" x14ac:dyDescent="0.3">
      <c r="P348186" s="83"/>
    </row>
    <row r="348187" spans="16:16" x14ac:dyDescent="0.3">
      <c r="P348187" s="83"/>
    </row>
    <row r="348188" spans="16:16" x14ac:dyDescent="0.3">
      <c r="P348188" s="83"/>
    </row>
    <row r="348189" spans="16:16" x14ac:dyDescent="0.3">
      <c r="P348189" s="83"/>
    </row>
    <row r="348190" spans="16:16" x14ac:dyDescent="0.3">
      <c r="P348190" s="83"/>
    </row>
    <row r="348191" spans="16:16" x14ac:dyDescent="0.3">
      <c r="P348191" s="83"/>
    </row>
    <row r="348192" spans="16:16" x14ac:dyDescent="0.3">
      <c r="P348192" s="83"/>
    </row>
    <row r="348193" spans="16:16" x14ac:dyDescent="0.3">
      <c r="P348193" s="83"/>
    </row>
    <row r="348194" spans="16:16" x14ac:dyDescent="0.3">
      <c r="P348194" s="83"/>
    </row>
    <row r="348195" spans="16:16" x14ac:dyDescent="0.3">
      <c r="P348195" s="83"/>
    </row>
    <row r="348196" spans="16:16" x14ac:dyDescent="0.3">
      <c r="P348196" s="83"/>
    </row>
    <row r="348197" spans="16:16" x14ac:dyDescent="0.3">
      <c r="P348197" s="83"/>
    </row>
    <row r="348198" spans="16:16" x14ac:dyDescent="0.3">
      <c r="P348198" s="83"/>
    </row>
    <row r="348199" spans="16:16" x14ac:dyDescent="0.3">
      <c r="P348199" s="83"/>
    </row>
    <row r="348200" spans="16:16" x14ac:dyDescent="0.3">
      <c r="P348200" s="83"/>
    </row>
    <row r="348201" spans="16:16" x14ac:dyDescent="0.3">
      <c r="P348201" s="83"/>
    </row>
    <row r="348202" spans="16:16" x14ac:dyDescent="0.3">
      <c r="P348202" s="83"/>
    </row>
    <row r="348203" spans="16:16" x14ac:dyDescent="0.3">
      <c r="P348203" s="83"/>
    </row>
    <row r="348204" spans="16:16" x14ac:dyDescent="0.3">
      <c r="P348204" s="83"/>
    </row>
    <row r="348205" spans="16:16" x14ac:dyDescent="0.3">
      <c r="P348205" s="83"/>
    </row>
    <row r="348206" spans="16:16" x14ac:dyDescent="0.3">
      <c r="P348206" s="83"/>
    </row>
    <row r="348207" spans="16:16" x14ac:dyDescent="0.3">
      <c r="P348207" s="83"/>
    </row>
    <row r="348208" spans="16:16" x14ac:dyDescent="0.3">
      <c r="P348208" s="83"/>
    </row>
    <row r="348209" spans="16:16" x14ac:dyDescent="0.3">
      <c r="P348209" s="83"/>
    </row>
    <row r="348210" spans="16:16" x14ac:dyDescent="0.3">
      <c r="P348210" s="83"/>
    </row>
    <row r="348211" spans="16:16" x14ac:dyDescent="0.3">
      <c r="P348211" s="83"/>
    </row>
    <row r="348212" spans="16:16" x14ac:dyDescent="0.3">
      <c r="P348212" s="83"/>
    </row>
    <row r="348213" spans="16:16" x14ac:dyDescent="0.3">
      <c r="P348213" s="83"/>
    </row>
    <row r="348214" spans="16:16" x14ac:dyDescent="0.3">
      <c r="P348214" s="83"/>
    </row>
    <row r="348215" spans="16:16" x14ac:dyDescent="0.3">
      <c r="P348215" s="83"/>
    </row>
    <row r="348216" spans="16:16" x14ac:dyDescent="0.3">
      <c r="P348216" s="83"/>
    </row>
    <row r="348217" spans="16:16" x14ac:dyDescent="0.3">
      <c r="P348217" s="83"/>
    </row>
    <row r="348218" spans="16:16" x14ac:dyDescent="0.3">
      <c r="P348218" s="83"/>
    </row>
    <row r="348219" spans="16:16" x14ac:dyDescent="0.3">
      <c r="P348219" s="83"/>
    </row>
    <row r="348220" spans="16:16" x14ac:dyDescent="0.3">
      <c r="P348220" s="83"/>
    </row>
    <row r="348221" spans="16:16" x14ac:dyDescent="0.3">
      <c r="P348221" s="83"/>
    </row>
    <row r="348222" spans="16:16" x14ac:dyDescent="0.3">
      <c r="P348222" s="83"/>
    </row>
    <row r="348223" spans="16:16" x14ac:dyDescent="0.3">
      <c r="P348223" s="83"/>
    </row>
    <row r="348224" spans="16:16" x14ac:dyDescent="0.3">
      <c r="P348224" s="83"/>
    </row>
    <row r="348225" spans="16:16" x14ac:dyDescent="0.3">
      <c r="P348225" s="83"/>
    </row>
    <row r="348226" spans="16:16" x14ac:dyDescent="0.3">
      <c r="P348226" s="83"/>
    </row>
    <row r="348227" spans="16:16" x14ac:dyDescent="0.3">
      <c r="P348227" s="83"/>
    </row>
    <row r="348228" spans="16:16" x14ac:dyDescent="0.3">
      <c r="P348228" s="83"/>
    </row>
    <row r="348229" spans="16:16" x14ac:dyDescent="0.3">
      <c r="P348229" s="83"/>
    </row>
    <row r="348230" spans="16:16" x14ac:dyDescent="0.3">
      <c r="P348230" s="83"/>
    </row>
    <row r="348231" spans="16:16" x14ac:dyDescent="0.3">
      <c r="P348231" s="83"/>
    </row>
    <row r="348232" spans="16:16" x14ac:dyDescent="0.3">
      <c r="P348232" s="83"/>
    </row>
    <row r="348233" spans="16:16" x14ac:dyDescent="0.3">
      <c r="P348233" s="83"/>
    </row>
    <row r="348234" spans="16:16" x14ac:dyDescent="0.3">
      <c r="P348234" s="83"/>
    </row>
    <row r="348235" spans="16:16" x14ac:dyDescent="0.3">
      <c r="P348235" s="83"/>
    </row>
    <row r="348236" spans="16:16" x14ac:dyDescent="0.3">
      <c r="P348236" s="83"/>
    </row>
    <row r="348237" spans="16:16" x14ac:dyDescent="0.3">
      <c r="P348237" s="83"/>
    </row>
    <row r="348238" spans="16:16" x14ac:dyDescent="0.3">
      <c r="P348238" s="83"/>
    </row>
    <row r="348239" spans="16:16" x14ac:dyDescent="0.3">
      <c r="P348239" s="83"/>
    </row>
    <row r="348240" spans="16:16" x14ac:dyDescent="0.3">
      <c r="P348240" s="83"/>
    </row>
    <row r="348241" spans="16:16" x14ac:dyDescent="0.3">
      <c r="P348241" s="83"/>
    </row>
    <row r="348242" spans="16:16" x14ac:dyDescent="0.3">
      <c r="P348242" s="83"/>
    </row>
    <row r="348243" spans="16:16" x14ac:dyDescent="0.3">
      <c r="P348243" s="83"/>
    </row>
    <row r="348244" spans="16:16" x14ac:dyDescent="0.3">
      <c r="P348244" s="83"/>
    </row>
    <row r="348245" spans="16:16" x14ac:dyDescent="0.3">
      <c r="P348245" s="83"/>
    </row>
    <row r="348246" spans="16:16" x14ac:dyDescent="0.3">
      <c r="P348246" s="83"/>
    </row>
    <row r="348247" spans="16:16" x14ac:dyDescent="0.3">
      <c r="P348247" s="83"/>
    </row>
    <row r="348248" spans="16:16" x14ac:dyDescent="0.3">
      <c r="P348248" s="83"/>
    </row>
    <row r="348249" spans="16:16" x14ac:dyDescent="0.3">
      <c r="P348249" s="83"/>
    </row>
    <row r="348250" spans="16:16" x14ac:dyDescent="0.3">
      <c r="P348250" s="83"/>
    </row>
    <row r="348251" spans="16:16" x14ac:dyDescent="0.3">
      <c r="P348251" s="83"/>
    </row>
    <row r="348252" spans="16:16" x14ac:dyDescent="0.3">
      <c r="P348252" s="83"/>
    </row>
    <row r="348253" spans="16:16" x14ac:dyDescent="0.3">
      <c r="P348253" s="83"/>
    </row>
    <row r="348254" spans="16:16" x14ac:dyDescent="0.3">
      <c r="P348254" s="83"/>
    </row>
    <row r="348255" spans="16:16" x14ac:dyDescent="0.3">
      <c r="P348255" s="83"/>
    </row>
    <row r="348256" spans="16:16" x14ac:dyDescent="0.3">
      <c r="P348256" s="83"/>
    </row>
    <row r="348257" spans="16:16" x14ac:dyDescent="0.3">
      <c r="P348257" s="83"/>
    </row>
    <row r="348258" spans="16:16" x14ac:dyDescent="0.3">
      <c r="P348258" s="83"/>
    </row>
    <row r="348259" spans="16:16" x14ac:dyDescent="0.3">
      <c r="P348259" s="83"/>
    </row>
    <row r="348260" spans="16:16" x14ac:dyDescent="0.3">
      <c r="P348260" s="83"/>
    </row>
    <row r="348261" spans="16:16" x14ac:dyDescent="0.3">
      <c r="P348261" s="83"/>
    </row>
    <row r="348262" spans="16:16" x14ac:dyDescent="0.3">
      <c r="P348262" s="83"/>
    </row>
    <row r="348263" spans="16:16" x14ac:dyDescent="0.3">
      <c r="P348263" s="83"/>
    </row>
    <row r="348264" spans="16:16" x14ac:dyDescent="0.3">
      <c r="P348264" s="83"/>
    </row>
    <row r="348265" spans="16:16" x14ac:dyDescent="0.3">
      <c r="P348265" s="83"/>
    </row>
    <row r="348266" spans="16:16" x14ac:dyDescent="0.3">
      <c r="P348266" s="83"/>
    </row>
    <row r="348267" spans="16:16" x14ac:dyDescent="0.3">
      <c r="P348267" s="83"/>
    </row>
    <row r="348268" spans="16:16" x14ac:dyDescent="0.3">
      <c r="P348268" s="83"/>
    </row>
    <row r="348269" spans="16:16" x14ac:dyDescent="0.3">
      <c r="P348269" s="83"/>
    </row>
    <row r="348270" spans="16:16" x14ac:dyDescent="0.3">
      <c r="P348270" s="83"/>
    </row>
    <row r="348271" spans="16:16" x14ac:dyDescent="0.3">
      <c r="P348271" s="83"/>
    </row>
    <row r="348272" spans="16:16" x14ac:dyDescent="0.3">
      <c r="P348272" s="83"/>
    </row>
    <row r="348273" spans="16:16" x14ac:dyDescent="0.3">
      <c r="P348273" s="83"/>
    </row>
    <row r="348274" spans="16:16" x14ac:dyDescent="0.3">
      <c r="P348274" s="83"/>
    </row>
    <row r="348275" spans="16:16" x14ac:dyDescent="0.3">
      <c r="P348275" s="83"/>
    </row>
    <row r="348276" spans="16:16" x14ac:dyDescent="0.3">
      <c r="P348276" s="83"/>
    </row>
    <row r="348277" spans="16:16" x14ac:dyDescent="0.3">
      <c r="P348277" s="83"/>
    </row>
    <row r="348278" spans="16:16" x14ac:dyDescent="0.3">
      <c r="P348278" s="83"/>
    </row>
    <row r="348279" spans="16:16" x14ac:dyDescent="0.3">
      <c r="P348279" s="83"/>
    </row>
    <row r="348280" spans="16:16" x14ac:dyDescent="0.3">
      <c r="P348280" s="83"/>
    </row>
    <row r="348281" spans="16:16" x14ac:dyDescent="0.3">
      <c r="P348281" s="83"/>
    </row>
    <row r="348282" spans="16:16" x14ac:dyDescent="0.3">
      <c r="P348282" s="83"/>
    </row>
    <row r="348283" spans="16:16" x14ac:dyDescent="0.3">
      <c r="P348283" s="83"/>
    </row>
    <row r="348284" spans="16:16" x14ac:dyDescent="0.3">
      <c r="P348284" s="83"/>
    </row>
    <row r="348285" spans="16:16" x14ac:dyDescent="0.3">
      <c r="P348285" s="83"/>
    </row>
    <row r="348286" spans="16:16" x14ac:dyDescent="0.3">
      <c r="P348286" s="83"/>
    </row>
    <row r="348287" spans="16:16" x14ac:dyDescent="0.3">
      <c r="P348287" s="83"/>
    </row>
    <row r="348288" spans="16:16" x14ac:dyDescent="0.3">
      <c r="P348288" s="83"/>
    </row>
    <row r="348289" spans="16:16" x14ac:dyDescent="0.3">
      <c r="P348289" s="83"/>
    </row>
    <row r="348290" spans="16:16" x14ac:dyDescent="0.3">
      <c r="P348290" s="83"/>
    </row>
    <row r="348291" spans="16:16" x14ac:dyDescent="0.3">
      <c r="P348291" s="83"/>
    </row>
    <row r="348292" spans="16:16" x14ac:dyDescent="0.3">
      <c r="P348292" s="83"/>
    </row>
    <row r="348293" spans="16:16" x14ac:dyDescent="0.3">
      <c r="P348293" s="83"/>
    </row>
    <row r="348294" spans="16:16" x14ac:dyDescent="0.3">
      <c r="P348294" s="83"/>
    </row>
    <row r="348295" spans="16:16" x14ac:dyDescent="0.3">
      <c r="P348295" s="83"/>
    </row>
    <row r="348296" spans="16:16" x14ac:dyDescent="0.3">
      <c r="P348296" s="83"/>
    </row>
    <row r="348297" spans="16:16" x14ac:dyDescent="0.3">
      <c r="P348297" s="83"/>
    </row>
    <row r="348298" spans="16:16" x14ac:dyDescent="0.3">
      <c r="P348298" s="83"/>
    </row>
    <row r="348299" spans="16:16" x14ac:dyDescent="0.3">
      <c r="P348299" s="83"/>
    </row>
    <row r="348300" spans="16:16" x14ac:dyDescent="0.3">
      <c r="P348300" s="83"/>
    </row>
    <row r="348301" spans="16:16" x14ac:dyDescent="0.3">
      <c r="P348301" s="83"/>
    </row>
    <row r="348302" spans="16:16" x14ac:dyDescent="0.3">
      <c r="P348302" s="83"/>
    </row>
    <row r="348303" spans="16:16" x14ac:dyDescent="0.3">
      <c r="P348303" s="83"/>
    </row>
    <row r="348304" spans="16:16" x14ac:dyDescent="0.3">
      <c r="P348304" s="83"/>
    </row>
    <row r="348305" spans="16:16" x14ac:dyDescent="0.3">
      <c r="P348305" s="83"/>
    </row>
    <row r="348306" spans="16:16" x14ac:dyDescent="0.3">
      <c r="P348306" s="83"/>
    </row>
    <row r="348307" spans="16:16" x14ac:dyDescent="0.3">
      <c r="P348307" s="83"/>
    </row>
    <row r="348308" spans="16:16" x14ac:dyDescent="0.3">
      <c r="P348308" s="83"/>
    </row>
    <row r="348309" spans="16:16" x14ac:dyDescent="0.3">
      <c r="P348309" s="83"/>
    </row>
    <row r="348310" spans="16:16" x14ac:dyDescent="0.3">
      <c r="P348310" s="83"/>
    </row>
    <row r="348311" spans="16:16" x14ac:dyDescent="0.3">
      <c r="P348311" s="83"/>
    </row>
    <row r="348312" spans="16:16" x14ac:dyDescent="0.3">
      <c r="P348312" s="83"/>
    </row>
    <row r="348313" spans="16:16" x14ac:dyDescent="0.3">
      <c r="P348313" s="83"/>
    </row>
    <row r="348314" spans="16:16" x14ac:dyDescent="0.3">
      <c r="P348314" s="83"/>
    </row>
    <row r="348315" spans="16:16" x14ac:dyDescent="0.3">
      <c r="P348315" s="83"/>
    </row>
    <row r="348316" spans="16:16" x14ac:dyDescent="0.3">
      <c r="P348316" s="83"/>
    </row>
    <row r="348317" spans="16:16" x14ac:dyDescent="0.3">
      <c r="P348317" s="83"/>
    </row>
    <row r="348318" spans="16:16" x14ac:dyDescent="0.3">
      <c r="P348318" s="83"/>
    </row>
    <row r="348319" spans="16:16" x14ac:dyDescent="0.3">
      <c r="P348319" s="83"/>
    </row>
    <row r="348320" spans="16:16" x14ac:dyDescent="0.3">
      <c r="P348320" s="83"/>
    </row>
    <row r="348321" spans="16:16" x14ac:dyDescent="0.3">
      <c r="P348321" s="83"/>
    </row>
    <row r="348322" spans="16:16" x14ac:dyDescent="0.3">
      <c r="P348322" s="83"/>
    </row>
    <row r="348323" spans="16:16" x14ac:dyDescent="0.3">
      <c r="P348323" s="83"/>
    </row>
    <row r="348324" spans="16:16" x14ac:dyDescent="0.3">
      <c r="P348324" s="83"/>
    </row>
    <row r="348325" spans="16:16" x14ac:dyDescent="0.3">
      <c r="P348325" s="83"/>
    </row>
    <row r="348326" spans="16:16" x14ac:dyDescent="0.3">
      <c r="P348326" s="83"/>
    </row>
    <row r="348327" spans="16:16" x14ac:dyDescent="0.3">
      <c r="P348327" s="83"/>
    </row>
    <row r="348328" spans="16:16" x14ac:dyDescent="0.3">
      <c r="P348328" s="83"/>
    </row>
    <row r="348329" spans="16:16" x14ac:dyDescent="0.3">
      <c r="P348329" s="83"/>
    </row>
    <row r="348330" spans="16:16" x14ac:dyDescent="0.3">
      <c r="P348330" s="83"/>
    </row>
    <row r="348331" spans="16:16" x14ac:dyDescent="0.3">
      <c r="P348331" s="83"/>
    </row>
    <row r="348332" spans="16:16" x14ac:dyDescent="0.3">
      <c r="P348332" s="83"/>
    </row>
    <row r="348333" spans="16:16" x14ac:dyDescent="0.3">
      <c r="P348333" s="83"/>
    </row>
    <row r="348334" spans="16:16" x14ac:dyDescent="0.3">
      <c r="P348334" s="83"/>
    </row>
    <row r="348335" spans="16:16" x14ac:dyDescent="0.3">
      <c r="P348335" s="83"/>
    </row>
    <row r="348336" spans="16:16" x14ac:dyDescent="0.3">
      <c r="P348336" s="83"/>
    </row>
    <row r="348337" spans="16:16" x14ac:dyDescent="0.3">
      <c r="P348337" s="83"/>
    </row>
    <row r="348338" spans="16:16" x14ac:dyDescent="0.3">
      <c r="P348338" s="83"/>
    </row>
    <row r="348339" spans="16:16" x14ac:dyDescent="0.3">
      <c r="P348339" s="83"/>
    </row>
    <row r="348340" spans="16:16" x14ac:dyDescent="0.3">
      <c r="P348340" s="83"/>
    </row>
    <row r="348341" spans="16:16" x14ac:dyDescent="0.3">
      <c r="P348341" s="83"/>
    </row>
    <row r="348342" spans="16:16" x14ac:dyDescent="0.3">
      <c r="P348342" s="83"/>
    </row>
    <row r="348343" spans="16:16" x14ac:dyDescent="0.3">
      <c r="P348343" s="83"/>
    </row>
    <row r="348344" spans="16:16" x14ac:dyDescent="0.3">
      <c r="P348344" s="83"/>
    </row>
    <row r="348345" spans="16:16" x14ac:dyDescent="0.3">
      <c r="P348345" s="83"/>
    </row>
    <row r="348346" spans="16:16" x14ac:dyDescent="0.3">
      <c r="P348346" s="83"/>
    </row>
    <row r="348347" spans="16:16" x14ac:dyDescent="0.3">
      <c r="P348347" s="83"/>
    </row>
    <row r="348348" spans="16:16" x14ac:dyDescent="0.3">
      <c r="P348348" s="83"/>
    </row>
    <row r="348349" spans="16:16" x14ac:dyDescent="0.3">
      <c r="P348349" s="83"/>
    </row>
    <row r="348350" spans="16:16" x14ac:dyDescent="0.3">
      <c r="P348350" s="83"/>
    </row>
    <row r="348351" spans="16:16" x14ac:dyDescent="0.3">
      <c r="P348351" s="83"/>
    </row>
    <row r="348352" spans="16:16" x14ac:dyDescent="0.3">
      <c r="P348352" s="83"/>
    </row>
    <row r="348353" spans="16:16" x14ac:dyDescent="0.3">
      <c r="P348353" s="83"/>
    </row>
    <row r="348354" spans="16:16" x14ac:dyDescent="0.3">
      <c r="P348354" s="83"/>
    </row>
    <row r="348355" spans="16:16" x14ac:dyDescent="0.3">
      <c r="P348355" s="83"/>
    </row>
    <row r="348356" spans="16:16" x14ac:dyDescent="0.3">
      <c r="P348356" s="83"/>
    </row>
    <row r="348357" spans="16:16" x14ac:dyDescent="0.3">
      <c r="P348357" s="83"/>
    </row>
    <row r="348358" spans="16:16" x14ac:dyDescent="0.3">
      <c r="P348358" s="83"/>
    </row>
    <row r="348359" spans="16:16" x14ac:dyDescent="0.3">
      <c r="P348359" s="83"/>
    </row>
    <row r="348360" spans="16:16" x14ac:dyDescent="0.3">
      <c r="P348360" s="83"/>
    </row>
    <row r="348361" spans="16:16" x14ac:dyDescent="0.3">
      <c r="P348361" s="83"/>
    </row>
    <row r="348362" spans="16:16" x14ac:dyDescent="0.3">
      <c r="P348362" s="83"/>
    </row>
    <row r="348363" spans="16:16" x14ac:dyDescent="0.3">
      <c r="P348363" s="83"/>
    </row>
    <row r="348364" spans="16:16" x14ac:dyDescent="0.3">
      <c r="P348364" s="83"/>
    </row>
    <row r="348365" spans="16:16" x14ac:dyDescent="0.3">
      <c r="P348365" s="83"/>
    </row>
    <row r="348366" spans="16:16" x14ac:dyDescent="0.3">
      <c r="P348366" s="83"/>
    </row>
    <row r="348367" spans="16:16" x14ac:dyDescent="0.3">
      <c r="P348367" s="83"/>
    </row>
    <row r="348368" spans="16:16" x14ac:dyDescent="0.3">
      <c r="P348368" s="83"/>
    </row>
    <row r="348369" spans="16:16" x14ac:dyDescent="0.3">
      <c r="P348369" s="83"/>
    </row>
    <row r="348370" spans="16:16" x14ac:dyDescent="0.3">
      <c r="P348370" s="83"/>
    </row>
    <row r="348371" spans="16:16" x14ac:dyDescent="0.3">
      <c r="P348371" s="83"/>
    </row>
    <row r="348372" spans="16:16" x14ac:dyDescent="0.3">
      <c r="P348372" s="83"/>
    </row>
    <row r="348373" spans="16:16" x14ac:dyDescent="0.3">
      <c r="P348373" s="83"/>
    </row>
    <row r="348374" spans="16:16" x14ac:dyDescent="0.3">
      <c r="P348374" s="83"/>
    </row>
    <row r="348375" spans="16:16" x14ac:dyDescent="0.3">
      <c r="P348375" s="83"/>
    </row>
    <row r="348376" spans="16:16" x14ac:dyDescent="0.3">
      <c r="P348376" s="83"/>
    </row>
    <row r="348377" spans="16:16" x14ac:dyDescent="0.3">
      <c r="P348377" s="83"/>
    </row>
    <row r="348378" spans="16:16" x14ac:dyDescent="0.3">
      <c r="P348378" s="83"/>
    </row>
    <row r="348379" spans="16:16" x14ac:dyDescent="0.3">
      <c r="P348379" s="83"/>
    </row>
    <row r="348380" spans="16:16" x14ac:dyDescent="0.3">
      <c r="P348380" s="83"/>
    </row>
    <row r="348381" spans="16:16" x14ac:dyDescent="0.3">
      <c r="P348381" s="83"/>
    </row>
    <row r="348382" spans="16:16" x14ac:dyDescent="0.3">
      <c r="P348382" s="83"/>
    </row>
    <row r="348383" spans="16:16" x14ac:dyDescent="0.3">
      <c r="P348383" s="83"/>
    </row>
    <row r="348384" spans="16:16" x14ac:dyDescent="0.3">
      <c r="P348384" s="83"/>
    </row>
    <row r="348385" spans="16:16" x14ac:dyDescent="0.3">
      <c r="P348385" s="83"/>
    </row>
    <row r="348386" spans="16:16" x14ac:dyDescent="0.3">
      <c r="P348386" s="83"/>
    </row>
    <row r="348387" spans="16:16" x14ac:dyDescent="0.3">
      <c r="P348387" s="83"/>
    </row>
    <row r="348388" spans="16:16" x14ac:dyDescent="0.3">
      <c r="P348388" s="83"/>
    </row>
    <row r="348389" spans="16:16" x14ac:dyDescent="0.3">
      <c r="P348389" s="83"/>
    </row>
    <row r="348390" spans="16:16" x14ac:dyDescent="0.3">
      <c r="P348390" s="83"/>
    </row>
    <row r="348391" spans="16:16" x14ac:dyDescent="0.3">
      <c r="P348391" s="83"/>
    </row>
    <row r="348392" spans="16:16" x14ac:dyDescent="0.3">
      <c r="P348392" s="83"/>
    </row>
    <row r="348393" spans="16:16" x14ac:dyDescent="0.3">
      <c r="P348393" s="83"/>
    </row>
    <row r="348394" spans="16:16" x14ac:dyDescent="0.3">
      <c r="P348394" s="83"/>
    </row>
    <row r="348395" spans="16:16" x14ac:dyDescent="0.3">
      <c r="P348395" s="83"/>
    </row>
    <row r="348396" spans="16:16" x14ac:dyDescent="0.3">
      <c r="P348396" s="83"/>
    </row>
    <row r="348397" spans="16:16" x14ac:dyDescent="0.3">
      <c r="P348397" s="83"/>
    </row>
    <row r="348398" spans="16:16" x14ac:dyDescent="0.3">
      <c r="P348398" s="83"/>
    </row>
    <row r="348399" spans="16:16" x14ac:dyDescent="0.3">
      <c r="P348399" s="83"/>
    </row>
    <row r="348400" spans="16:16" x14ac:dyDescent="0.3">
      <c r="P348400" s="83"/>
    </row>
    <row r="348401" spans="16:16" x14ac:dyDescent="0.3">
      <c r="P348401" s="83"/>
    </row>
    <row r="348402" spans="16:16" x14ac:dyDescent="0.3">
      <c r="P348402" s="83"/>
    </row>
    <row r="348403" spans="16:16" x14ac:dyDescent="0.3">
      <c r="P348403" s="83"/>
    </row>
    <row r="348404" spans="16:16" x14ac:dyDescent="0.3">
      <c r="P348404" s="83"/>
    </row>
    <row r="348405" spans="16:16" x14ac:dyDescent="0.3">
      <c r="P348405" s="83"/>
    </row>
    <row r="348406" spans="16:16" x14ac:dyDescent="0.3">
      <c r="P348406" s="83"/>
    </row>
    <row r="348407" spans="16:16" x14ac:dyDescent="0.3">
      <c r="P348407" s="83"/>
    </row>
    <row r="348408" spans="16:16" x14ac:dyDescent="0.3">
      <c r="P348408" s="83"/>
    </row>
    <row r="348409" spans="16:16" x14ac:dyDescent="0.3">
      <c r="P348409" s="83"/>
    </row>
    <row r="348410" spans="16:16" x14ac:dyDescent="0.3">
      <c r="P348410" s="83"/>
    </row>
    <row r="348411" spans="16:16" x14ac:dyDescent="0.3">
      <c r="P348411" s="83"/>
    </row>
    <row r="348412" spans="16:16" x14ac:dyDescent="0.3">
      <c r="P348412" s="83"/>
    </row>
    <row r="348413" spans="16:16" x14ac:dyDescent="0.3">
      <c r="P348413" s="83"/>
    </row>
    <row r="348414" spans="16:16" x14ac:dyDescent="0.3">
      <c r="P348414" s="83"/>
    </row>
    <row r="348415" spans="16:16" x14ac:dyDescent="0.3">
      <c r="P348415" s="83"/>
    </row>
    <row r="348416" spans="16:16" x14ac:dyDescent="0.3">
      <c r="P348416" s="83"/>
    </row>
    <row r="348417" spans="16:16" x14ac:dyDescent="0.3">
      <c r="P348417" s="83"/>
    </row>
    <row r="348418" spans="16:16" x14ac:dyDescent="0.3">
      <c r="P348418" s="83"/>
    </row>
    <row r="348419" spans="16:16" x14ac:dyDescent="0.3">
      <c r="P348419" s="83"/>
    </row>
    <row r="348420" spans="16:16" x14ac:dyDescent="0.3">
      <c r="P348420" s="83"/>
    </row>
    <row r="348421" spans="16:16" x14ac:dyDescent="0.3">
      <c r="P348421" s="83"/>
    </row>
    <row r="348422" spans="16:16" x14ac:dyDescent="0.3">
      <c r="P348422" s="83"/>
    </row>
    <row r="348423" spans="16:16" x14ac:dyDescent="0.3">
      <c r="P348423" s="83"/>
    </row>
    <row r="348424" spans="16:16" x14ac:dyDescent="0.3">
      <c r="P348424" s="83"/>
    </row>
    <row r="348425" spans="16:16" x14ac:dyDescent="0.3">
      <c r="P348425" s="83"/>
    </row>
    <row r="348426" spans="16:16" x14ac:dyDescent="0.3">
      <c r="P348426" s="83"/>
    </row>
    <row r="348427" spans="16:16" x14ac:dyDescent="0.3">
      <c r="P348427" s="83"/>
    </row>
    <row r="348428" spans="16:16" x14ac:dyDescent="0.3">
      <c r="P348428" s="83"/>
    </row>
    <row r="348429" spans="16:16" x14ac:dyDescent="0.3">
      <c r="P348429" s="83"/>
    </row>
    <row r="348430" spans="16:16" x14ac:dyDescent="0.3">
      <c r="P348430" s="83"/>
    </row>
    <row r="348431" spans="16:16" x14ac:dyDescent="0.3">
      <c r="P348431" s="83"/>
    </row>
    <row r="348432" spans="16:16" x14ac:dyDescent="0.3">
      <c r="P348432" s="83"/>
    </row>
    <row r="348433" spans="16:16" x14ac:dyDescent="0.3">
      <c r="P348433" s="83"/>
    </row>
    <row r="348434" spans="16:16" x14ac:dyDescent="0.3">
      <c r="P348434" s="83"/>
    </row>
    <row r="348435" spans="16:16" x14ac:dyDescent="0.3">
      <c r="P348435" s="83"/>
    </row>
    <row r="348436" spans="16:16" x14ac:dyDescent="0.3">
      <c r="P348436" s="83"/>
    </row>
    <row r="348437" spans="16:16" x14ac:dyDescent="0.3">
      <c r="P348437" s="83"/>
    </row>
    <row r="348438" spans="16:16" x14ac:dyDescent="0.3">
      <c r="P348438" s="83"/>
    </row>
    <row r="348439" spans="16:16" x14ac:dyDescent="0.3">
      <c r="P348439" s="83"/>
    </row>
    <row r="348440" spans="16:16" x14ac:dyDescent="0.3">
      <c r="P348440" s="83"/>
    </row>
    <row r="348441" spans="16:16" x14ac:dyDescent="0.3">
      <c r="P348441" s="83"/>
    </row>
    <row r="348442" spans="16:16" x14ac:dyDescent="0.3">
      <c r="P348442" s="83"/>
    </row>
    <row r="348443" spans="16:16" x14ac:dyDescent="0.3">
      <c r="P348443" s="83"/>
    </row>
    <row r="348444" spans="16:16" x14ac:dyDescent="0.3">
      <c r="P348444" s="83"/>
    </row>
    <row r="348445" spans="16:16" x14ac:dyDescent="0.3">
      <c r="P348445" s="83"/>
    </row>
    <row r="348446" spans="16:16" x14ac:dyDescent="0.3">
      <c r="P348446" s="83"/>
    </row>
    <row r="348447" spans="16:16" x14ac:dyDescent="0.3">
      <c r="P348447" s="83"/>
    </row>
    <row r="348448" spans="16:16" x14ac:dyDescent="0.3">
      <c r="P348448" s="83"/>
    </row>
    <row r="348449" spans="16:16" x14ac:dyDescent="0.3">
      <c r="P348449" s="83"/>
    </row>
    <row r="348450" spans="16:16" x14ac:dyDescent="0.3">
      <c r="P348450" s="83"/>
    </row>
    <row r="348451" spans="16:16" x14ac:dyDescent="0.3">
      <c r="P348451" s="83"/>
    </row>
    <row r="348452" spans="16:16" x14ac:dyDescent="0.3">
      <c r="P348452" s="83"/>
    </row>
    <row r="348453" spans="16:16" x14ac:dyDescent="0.3">
      <c r="P348453" s="83"/>
    </row>
    <row r="348454" spans="16:16" x14ac:dyDescent="0.3">
      <c r="P348454" s="83"/>
    </row>
    <row r="348455" spans="16:16" x14ac:dyDescent="0.3">
      <c r="P348455" s="83"/>
    </row>
    <row r="348456" spans="16:16" x14ac:dyDescent="0.3">
      <c r="P348456" s="83"/>
    </row>
    <row r="348457" spans="16:16" x14ac:dyDescent="0.3">
      <c r="P348457" s="83"/>
    </row>
    <row r="348458" spans="16:16" x14ac:dyDescent="0.3">
      <c r="P348458" s="83"/>
    </row>
    <row r="348459" spans="16:16" x14ac:dyDescent="0.3">
      <c r="P348459" s="83"/>
    </row>
    <row r="348460" spans="16:16" x14ac:dyDescent="0.3">
      <c r="P348460" s="83"/>
    </row>
    <row r="348461" spans="16:16" x14ac:dyDescent="0.3">
      <c r="P348461" s="83"/>
    </row>
    <row r="348462" spans="16:16" x14ac:dyDescent="0.3">
      <c r="P348462" s="83"/>
    </row>
    <row r="348463" spans="16:16" x14ac:dyDescent="0.3">
      <c r="P348463" s="83"/>
    </row>
    <row r="348464" spans="16:16" x14ac:dyDescent="0.3">
      <c r="P348464" s="83"/>
    </row>
    <row r="348465" spans="16:16" x14ac:dyDescent="0.3">
      <c r="P348465" s="83"/>
    </row>
    <row r="348466" spans="16:16" x14ac:dyDescent="0.3">
      <c r="P348466" s="83"/>
    </row>
    <row r="348467" spans="16:16" x14ac:dyDescent="0.3">
      <c r="P348467" s="83"/>
    </row>
    <row r="348468" spans="16:16" x14ac:dyDescent="0.3">
      <c r="P348468" s="83"/>
    </row>
    <row r="348469" spans="16:16" x14ac:dyDescent="0.3">
      <c r="P348469" s="83"/>
    </row>
    <row r="348470" spans="16:16" x14ac:dyDescent="0.3">
      <c r="P348470" s="83"/>
    </row>
    <row r="348471" spans="16:16" x14ac:dyDescent="0.3">
      <c r="P348471" s="83"/>
    </row>
    <row r="348472" spans="16:16" x14ac:dyDescent="0.3">
      <c r="P348472" s="83"/>
    </row>
    <row r="348473" spans="16:16" x14ac:dyDescent="0.3">
      <c r="P348473" s="83"/>
    </row>
    <row r="348474" spans="16:16" x14ac:dyDescent="0.3">
      <c r="P348474" s="83"/>
    </row>
    <row r="348475" spans="16:16" x14ac:dyDescent="0.3">
      <c r="P348475" s="83"/>
    </row>
    <row r="348476" spans="16:16" x14ac:dyDescent="0.3">
      <c r="P348476" s="83"/>
    </row>
    <row r="348477" spans="16:16" x14ac:dyDescent="0.3">
      <c r="P348477" s="83"/>
    </row>
    <row r="348478" spans="16:16" x14ac:dyDescent="0.3">
      <c r="P348478" s="83"/>
    </row>
    <row r="348479" spans="16:16" x14ac:dyDescent="0.3">
      <c r="P348479" s="83"/>
    </row>
    <row r="348480" spans="16:16" x14ac:dyDescent="0.3">
      <c r="P348480" s="83"/>
    </row>
    <row r="348481" spans="16:16" x14ac:dyDescent="0.3">
      <c r="P348481" s="83"/>
    </row>
    <row r="348482" spans="16:16" x14ac:dyDescent="0.3">
      <c r="P348482" s="83"/>
    </row>
    <row r="348483" spans="16:16" x14ac:dyDescent="0.3">
      <c r="P348483" s="83"/>
    </row>
    <row r="348484" spans="16:16" x14ac:dyDescent="0.3">
      <c r="P348484" s="83"/>
    </row>
    <row r="348485" spans="16:16" x14ac:dyDescent="0.3">
      <c r="P348485" s="83"/>
    </row>
    <row r="348486" spans="16:16" x14ac:dyDescent="0.3">
      <c r="P348486" s="83"/>
    </row>
    <row r="348487" spans="16:16" x14ac:dyDescent="0.3">
      <c r="P348487" s="83"/>
    </row>
    <row r="348488" spans="16:16" x14ac:dyDescent="0.3">
      <c r="P348488" s="83"/>
    </row>
    <row r="348489" spans="16:16" x14ac:dyDescent="0.3">
      <c r="P348489" s="83"/>
    </row>
    <row r="348490" spans="16:16" x14ac:dyDescent="0.3">
      <c r="P348490" s="83"/>
    </row>
    <row r="348491" spans="16:16" x14ac:dyDescent="0.3">
      <c r="P348491" s="83"/>
    </row>
    <row r="348492" spans="16:16" x14ac:dyDescent="0.3">
      <c r="P348492" s="83"/>
    </row>
    <row r="348493" spans="16:16" x14ac:dyDescent="0.3">
      <c r="P348493" s="83"/>
    </row>
    <row r="348494" spans="16:16" x14ac:dyDescent="0.3">
      <c r="P348494" s="83"/>
    </row>
    <row r="348495" spans="16:16" x14ac:dyDescent="0.3">
      <c r="P348495" s="83"/>
    </row>
    <row r="348496" spans="16:16" x14ac:dyDescent="0.3">
      <c r="P348496" s="83"/>
    </row>
    <row r="348497" spans="16:16" x14ac:dyDescent="0.3">
      <c r="P348497" s="83"/>
    </row>
    <row r="348498" spans="16:16" x14ac:dyDescent="0.3">
      <c r="P348498" s="83"/>
    </row>
    <row r="348499" spans="16:16" x14ac:dyDescent="0.3">
      <c r="P348499" s="83"/>
    </row>
    <row r="348500" spans="16:16" x14ac:dyDescent="0.3">
      <c r="P348500" s="83"/>
    </row>
    <row r="348501" spans="16:16" x14ac:dyDescent="0.3">
      <c r="P348501" s="83"/>
    </row>
    <row r="348502" spans="16:16" x14ac:dyDescent="0.3">
      <c r="P348502" s="83"/>
    </row>
    <row r="348503" spans="16:16" x14ac:dyDescent="0.3">
      <c r="P348503" s="83"/>
    </row>
    <row r="348504" spans="16:16" x14ac:dyDescent="0.3">
      <c r="P348504" s="83"/>
    </row>
    <row r="348505" spans="16:16" x14ac:dyDescent="0.3">
      <c r="P348505" s="83"/>
    </row>
    <row r="348506" spans="16:16" x14ac:dyDescent="0.3">
      <c r="P348506" s="83"/>
    </row>
    <row r="348507" spans="16:16" x14ac:dyDescent="0.3">
      <c r="P348507" s="83"/>
    </row>
    <row r="348508" spans="16:16" x14ac:dyDescent="0.3">
      <c r="P348508" s="83"/>
    </row>
    <row r="348509" spans="16:16" x14ac:dyDescent="0.3">
      <c r="P348509" s="83"/>
    </row>
    <row r="348510" spans="16:16" x14ac:dyDescent="0.3">
      <c r="P348510" s="83"/>
    </row>
    <row r="348511" spans="16:16" x14ac:dyDescent="0.3">
      <c r="P348511" s="83"/>
    </row>
    <row r="348512" spans="16:16" x14ac:dyDescent="0.3">
      <c r="P348512" s="83"/>
    </row>
    <row r="348513" spans="16:16" x14ac:dyDescent="0.3">
      <c r="P348513" s="83"/>
    </row>
    <row r="348514" spans="16:16" x14ac:dyDescent="0.3">
      <c r="P348514" s="83"/>
    </row>
    <row r="348515" spans="16:16" x14ac:dyDescent="0.3">
      <c r="P348515" s="83"/>
    </row>
    <row r="348516" spans="16:16" x14ac:dyDescent="0.3">
      <c r="P348516" s="83"/>
    </row>
    <row r="348517" spans="16:16" x14ac:dyDescent="0.3">
      <c r="P348517" s="83"/>
    </row>
    <row r="348518" spans="16:16" x14ac:dyDescent="0.3">
      <c r="P348518" s="83"/>
    </row>
    <row r="348519" spans="16:16" x14ac:dyDescent="0.3">
      <c r="P348519" s="83"/>
    </row>
    <row r="348520" spans="16:16" x14ac:dyDescent="0.3">
      <c r="P348520" s="83"/>
    </row>
    <row r="348521" spans="16:16" x14ac:dyDescent="0.3">
      <c r="P348521" s="83"/>
    </row>
    <row r="348522" spans="16:16" x14ac:dyDescent="0.3">
      <c r="P348522" s="83"/>
    </row>
    <row r="348523" spans="16:16" x14ac:dyDescent="0.3">
      <c r="P348523" s="83"/>
    </row>
    <row r="348524" spans="16:16" x14ac:dyDescent="0.3">
      <c r="P348524" s="83"/>
    </row>
    <row r="348525" spans="16:16" x14ac:dyDescent="0.3">
      <c r="P348525" s="83"/>
    </row>
    <row r="348526" spans="16:16" x14ac:dyDescent="0.3">
      <c r="P348526" s="83"/>
    </row>
    <row r="348527" spans="16:16" x14ac:dyDescent="0.3">
      <c r="P348527" s="83"/>
    </row>
    <row r="348528" spans="16:16" x14ac:dyDescent="0.3">
      <c r="P348528" s="83"/>
    </row>
    <row r="348529" spans="16:16" x14ac:dyDescent="0.3">
      <c r="P348529" s="83"/>
    </row>
    <row r="348530" spans="16:16" x14ac:dyDescent="0.3">
      <c r="P348530" s="83"/>
    </row>
    <row r="348531" spans="16:16" x14ac:dyDescent="0.3">
      <c r="P348531" s="83"/>
    </row>
    <row r="348532" spans="16:16" x14ac:dyDescent="0.3">
      <c r="P348532" s="83"/>
    </row>
    <row r="348533" spans="16:16" x14ac:dyDescent="0.3">
      <c r="P348533" s="83"/>
    </row>
    <row r="348534" spans="16:16" x14ac:dyDescent="0.3">
      <c r="P348534" s="83"/>
    </row>
    <row r="348535" spans="16:16" x14ac:dyDescent="0.3">
      <c r="P348535" s="83"/>
    </row>
    <row r="348536" spans="16:16" x14ac:dyDescent="0.3">
      <c r="P348536" s="83"/>
    </row>
    <row r="348537" spans="16:16" x14ac:dyDescent="0.3">
      <c r="P348537" s="83"/>
    </row>
    <row r="348538" spans="16:16" x14ac:dyDescent="0.3">
      <c r="P348538" s="83"/>
    </row>
    <row r="348539" spans="16:16" x14ac:dyDescent="0.3">
      <c r="P348539" s="83"/>
    </row>
    <row r="348540" spans="16:16" x14ac:dyDescent="0.3">
      <c r="P348540" s="83"/>
    </row>
    <row r="348541" spans="16:16" x14ac:dyDescent="0.3">
      <c r="P348541" s="83"/>
    </row>
    <row r="348542" spans="16:16" x14ac:dyDescent="0.3">
      <c r="P348542" s="83"/>
    </row>
    <row r="348543" spans="16:16" x14ac:dyDescent="0.3">
      <c r="P348543" s="83"/>
    </row>
    <row r="348544" spans="16:16" x14ac:dyDescent="0.3">
      <c r="P348544" s="83"/>
    </row>
    <row r="348545" spans="16:16" x14ac:dyDescent="0.3">
      <c r="P348545" s="83"/>
    </row>
    <row r="348546" spans="16:16" x14ac:dyDescent="0.3">
      <c r="P348546" s="83"/>
    </row>
    <row r="348547" spans="16:16" x14ac:dyDescent="0.3">
      <c r="P348547" s="83"/>
    </row>
    <row r="348548" spans="16:16" x14ac:dyDescent="0.3">
      <c r="P348548" s="83"/>
    </row>
    <row r="348549" spans="16:16" x14ac:dyDescent="0.3">
      <c r="P348549" s="83"/>
    </row>
    <row r="348550" spans="16:16" x14ac:dyDescent="0.3">
      <c r="P348550" s="83"/>
    </row>
    <row r="348551" spans="16:16" x14ac:dyDescent="0.3">
      <c r="P348551" s="83"/>
    </row>
    <row r="348552" spans="16:16" x14ac:dyDescent="0.3">
      <c r="P348552" s="83"/>
    </row>
    <row r="348553" spans="16:16" x14ac:dyDescent="0.3">
      <c r="P348553" s="83"/>
    </row>
    <row r="348554" spans="16:16" x14ac:dyDescent="0.3">
      <c r="P348554" s="83"/>
    </row>
    <row r="348555" spans="16:16" x14ac:dyDescent="0.3">
      <c r="P348555" s="83"/>
    </row>
    <row r="348556" spans="16:16" x14ac:dyDescent="0.3">
      <c r="P348556" s="83"/>
    </row>
    <row r="348557" spans="16:16" x14ac:dyDescent="0.3">
      <c r="P348557" s="83"/>
    </row>
    <row r="348558" spans="16:16" x14ac:dyDescent="0.3">
      <c r="P348558" s="83"/>
    </row>
    <row r="348559" spans="16:16" x14ac:dyDescent="0.3">
      <c r="P348559" s="83"/>
    </row>
    <row r="348560" spans="16:16" x14ac:dyDescent="0.3">
      <c r="P348560" s="83"/>
    </row>
    <row r="348561" spans="16:16" x14ac:dyDescent="0.3">
      <c r="P348561" s="83"/>
    </row>
    <row r="348562" spans="16:16" x14ac:dyDescent="0.3">
      <c r="P348562" s="83"/>
    </row>
    <row r="348563" spans="16:16" x14ac:dyDescent="0.3">
      <c r="P348563" s="83"/>
    </row>
    <row r="348564" spans="16:16" x14ac:dyDescent="0.3">
      <c r="P348564" s="83"/>
    </row>
    <row r="348565" spans="16:16" x14ac:dyDescent="0.3">
      <c r="P348565" s="83"/>
    </row>
    <row r="348566" spans="16:16" x14ac:dyDescent="0.3">
      <c r="P348566" s="83"/>
    </row>
    <row r="348567" spans="16:16" x14ac:dyDescent="0.3">
      <c r="P348567" s="83"/>
    </row>
    <row r="348568" spans="16:16" x14ac:dyDescent="0.3">
      <c r="P348568" s="83"/>
    </row>
    <row r="348569" spans="16:16" x14ac:dyDescent="0.3">
      <c r="P348569" s="83"/>
    </row>
    <row r="348570" spans="16:16" x14ac:dyDescent="0.3">
      <c r="P348570" s="83"/>
    </row>
    <row r="348571" spans="16:16" x14ac:dyDescent="0.3">
      <c r="P348571" s="83"/>
    </row>
    <row r="348572" spans="16:16" x14ac:dyDescent="0.3">
      <c r="P348572" s="83"/>
    </row>
    <row r="348573" spans="16:16" x14ac:dyDescent="0.3">
      <c r="P348573" s="83"/>
    </row>
    <row r="348574" spans="16:16" x14ac:dyDescent="0.3">
      <c r="P348574" s="83"/>
    </row>
    <row r="348575" spans="16:16" x14ac:dyDescent="0.3">
      <c r="P348575" s="83"/>
    </row>
    <row r="348576" spans="16:16" x14ac:dyDescent="0.3">
      <c r="P348576" s="83"/>
    </row>
    <row r="348577" spans="16:16" x14ac:dyDescent="0.3">
      <c r="P348577" s="83"/>
    </row>
    <row r="348578" spans="16:16" x14ac:dyDescent="0.3">
      <c r="P348578" s="83"/>
    </row>
    <row r="348579" spans="16:16" x14ac:dyDescent="0.3">
      <c r="P348579" s="83"/>
    </row>
    <row r="348580" spans="16:16" x14ac:dyDescent="0.3">
      <c r="P348580" s="83"/>
    </row>
    <row r="348581" spans="16:16" x14ac:dyDescent="0.3">
      <c r="P348581" s="83"/>
    </row>
    <row r="348582" spans="16:16" x14ac:dyDescent="0.3">
      <c r="P348582" s="83"/>
    </row>
    <row r="348583" spans="16:16" x14ac:dyDescent="0.3">
      <c r="P348583" s="83"/>
    </row>
    <row r="348584" spans="16:16" x14ac:dyDescent="0.3">
      <c r="P348584" s="83"/>
    </row>
    <row r="348585" spans="16:16" x14ac:dyDescent="0.3">
      <c r="P348585" s="83"/>
    </row>
    <row r="348586" spans="16:16" x14ac:dyDescent="0.3">
      <c r="P348586" s="83"/>
    </row>
    <row r="348587" spans="16:16" x14ac:dyDescent="0.3">
      <c r="P348587" s="83"/>
    </row>
    <row r="348588" spans="16:16" x14ac:dyDescent="0.3">
      <c r="P348588" s="83"/>
    </row>
    <row r="348589" spans="16:16" x14ac:dyDescent="0.3">
      <c r="P348589" s="83"/>
    </row>
    <row r="348590" spans="16:16" x14ac:dyDescent="0.3">
      <c r="P348590" s="83"/>
    </row>
    <row r="348591" spans="16:16" x14ac:dyDescent="0.3">
      <c r="P348591" s="83"/>
    </row>
    <row r="348592" spans="16:16" x14ac:dyDescent="0.3">
      <c r="P348592" s="83"/>
    </row>
    <row r="348593" spans="16:16" x14ac:dyDescent="0.3">
      <c r="P348593" s="83"/>
    </row>
    <row r="348594" spans="16:16" x14ac:dyDescent="0.3">
      <c r="P348594" s="83"/>
    </row>
    <row r="348595" spans="16:16" x14ac:dyDescent="0.3">
      <c r="P348595" s="83"/>
    </row>
    <row r="348596" spans="16:16" x14ac:dyDescent="0.3">
      <c r="P348596" s="83"/>
    </row>
    <row r="348597" spans="16:16" x14ac:dyDescent="0.3">
      <c r="P348597" s="83"/>
    </row>
    <row r="348598" spans="16:16" x14ac:dyDescent="0.3">
      <c r="P348598" s="83"/>
    </row>
    <row r="348599" spans="16:16" x14ac:dyDescent="0.3">
      <c r="P348599" s="83"/>
    </row>
    <row r="348600" spans="16:16" x14ac:dyDescent="0.3">
      <c r="P348600" s="83"/>
    </row>
    <row r="348601" spans="16:16" x14ac:dyDescent="0.3">
      <c r="P348601" s="83"/>
    </row>
    <row r="348602" spans="16:16" x14ac:dyDescent="0.3">
      <c r="P348602" s="83"/>
    </row>
    <row r="348603" spans="16:16" x14ac:dyDescent="0.3">
      <c r="P348603" s="83"/>
    </row>
    <row r="348604" spans="16:16" x14ac:dyDescent="0.3">
      <c r="P348604" s="83"/>
    </row>
    <row r="348605" spans="16:16" x14ac:dyDescent="0.3">
      <c r="P348605" s="83"/>
    </row>
    <row r="348606" spans="16:16" x14ac:dyDescent="0.3">
      <c r="P348606" s="83"/>
    </row>
    <row r="348607" spans="16:16" x14ac:dyDescent="0.3">
      <c r="P348607" s="83"/>
    </row>
    <row r="348608" spans="16:16" x14ac:dyDescent="0.3">
      <c r="P348608" s="83"/>
    </row>
    <row r="348609" spans="16:16" x14ac:dyDescent="0.3">
      <c r="P348609" s="83"/>
    </row>
    <row r="348610" spans="16:16" x14ac:dyDescent="0.3">
      <c r="P348610" s="83"/>
    </row>
    <row r="348611" spans="16:16" x14ac:dyDescent="0.3">
      <c r="P348611" s="83"/>
    </row>
    <row r="348612" spans="16:16" x14ac:dyDescent="0.3">
      <c r="P348612" s="83"/>
    </row>
    <row r="348613" spans="16:16" x14ac:dyDescent="0.3">
      <c r="P348613" s="83"/>
    </row>
    <row r="348614" spans="16:16" x14ac:dyDescent="0.3">
      <c r="P348614" s="83"/>
    </row>
    <row r="348615" spans="16:16" x14ac:dyDescent="0.3">
      <c r="P348615" s="83"/>
    </row>
    <row r="348616" spans="16:16" x14ac:dyDescent="0.3">
      <c r="P348616" s="83"/>
    </row>
    <row r="348617" spans="16:16" x14ac:dyDescent="0.3">
      <c r="P348617" s="83"/>
    </row>
    <row r="348618" spans="16:16" x14ac:dyDescent="0.3">
      <c r="P348618" s="83"/>
    </row>
    <row r="348619" spans="16:16" x14ac:dyDescent="0.3">
      <c r="P348619" s="83"/>
    </row>
    <row r="348620" spans="16:16" x14ac:dyDescent="0.3">
      <c r="P348620" s="83"/>
    </row>
    <row r="348621" spans="16:16" x14ac:dyDescent="0.3">
      <c r="P348621" s="83"/>
    </row>
    <row r="348622" spans="16:16" x14ac:dyDescent="0.3">
      <c r="P348622" s="83"/>
    </row>
    <row r="348623" spans="16:16" x14ac:dyDescent="0.3">
      <c r="P348623" s="83"/>
    </row>
    <row r="348624" spans="16:16" x14ac:dyDescent="0.3">
      <c r="P348624" s="83"/>
    </row>
    <row r="348625" spans="16:16" x14ac:dyDescent="0.3">
      <c r="P348625" s="83"/>
    </row>
    <row r="348626" spans="16:16" x14ac:dyDescent="0.3">
      <c r="P348626" s="83"/>
    </row>
    <row r="348627" spans="16:16" x14ac:dyDescent="0.3">
      <c r="P348627" s="83"/>
    </row>
    <row r="348628" spans="16:16" x14ac:dyDescent="0.3">
      <c r="P348628" s="83"/>
    </row>
    <row r="348629" spans="16:16" x14ac:dyDescent="0.3">
      <c r="P348629" s="83"/>
    </row>
    <row r="348630" spans="16:16" x14ac:dyDescent="0.3">
      <c r="P348630" s="83"/>
    </row>
    <row r="348631" spans="16:16" x14ac:dyDescent="0.3">
      <c r="P348631" s="83"/>
    </row>
    <row r="348632" spans="16:16" x14ac:dyDescent="0.3">
      <c r="P348632" s="83"/>
    </row>
    <row r="348633" spans="16:16" x14ac:dyDescent="0.3">
      <c r="P348633" s="83"/>
    </row>
    <row r="348634" spans="16:16" x14ac:dyDescent="0.3">
      <c r="P348634" s="83"/>
    </row>
    <row r="348635" spans="16:16" x14ac:dyDescent="0.3">
      <c r="P348635" s="83"/>
    </row>
    <row r="348636" spans="16:16" x14ac:dyDescent="0.3">
      <c r="P348636" s="83"/>
    </row>
    <row r="348637" spans="16:16" x14ac:dyDescent="0.3">
      <c r="P348637" s="83"/>
    </row>
    <row r="348638" spans="16:16" x14ac:dyDescent="0.3">
      <c r="P348638" s="83"/>
    </row>
    <row r="348639" spans="16:16" x14ac:dyDescent="0.3">
      <c r="P348639" s="83"/>
    </row>
    <row r="348640" spans="16:16" x14ac:dyDescent="0.3">
      <c r="P348640" s="83"/>
    </row>
    <row r="348641" spans="16:16" x14ac:dyDescent="0.3">
      <c r="P348641" s="83"/>
    </row>
    <row r="348642" spans="16:16" x14ac:dyDescent="0.3">
      <c r="P348642" s="83"/>
    </row>
    <row r="348643" spans="16:16" x14ac:dyDescent="0.3">
      <c r="P348643" s="83"/>
    </row>
    <row r="348644" spans="16:16" x14ac:dyDescent="0.3">
      <c r="P348644" s="83"/>
    </row>
    <row r="348645" spans="16:16" x14ac:dyDescent="0.3">
      <c r="P348645" s="83"/>
    </row>
    <row r="348646" spans="16:16" x14ac:dyDescent="0.3">
      <c r="P348646" s="83"/>
    </row>
    <row r="348647" spans="16:16" x14ac:dyDescent="0.3">
      <c r="P348647" s="83"/>
    </row>
    <row r="348648" spans="16:16" x14ac:dyDescent="0.3">
      <c r="P348648" s="83"/>
    </row>
    <row r="348649" spans="16:16" x14ac:dyDescent="0.3">
      <c r="P348649" s="83"/>
    </row>
    <row r="348650" spans="16:16" x14ac:dyDescent="0.3">
      <c r="P348650" s="83"/>
    </row>
    <row r="348651" spans="16:16" x14ac:dyDescent="0.3">
      <c r="P348651" s="83"/>
    </row>
    <row r="348652" spans="16:16" x14ac:dyDescent="0.3">
      <c r="P348652" s="83"/>
    </row>
    <row r="348653" spans="16:16" x14ac:dyDescent="0.3">
      <c r="P348653" s="83"/>
    </row>
    <row r="348654" spans="16:16" x14ac:dyDescent="0.3">
      <c r="P348654" s="83"/>
    </row>
    <row r="348655" spans="16:16" x14ac:dyDescent="0.3">
      <c r="P348655" s="83"/>
    </row>
    <row r="348656" spans="16:16" x14ac:dyDescent="0.3">
      <c r="P348656" s="83"/>
    </row>
    <row r="348657" spans="16:16" x14ac:dyDescent="0.3">
      <c r="P348657" s="83"/>
    </row>
    <row r="348658" spans="16:16" x14ac:dyDescent="0.3">
      <c r="P348658" s="83"/>
    </row>
    <row r="348659" spans="16:16" x14ac:dyDescent="0.3">
      <c r="P348659" s="83"/>
    </row>
    <row r="348660" spans="16:16" x14ac:dyDescent="0.3">
      <c r="P348660" s="83"/>
    </row>
    <row r="348661" spans="16:16" x14ac:dyDescent="0.3">
      <c r="P348661" s="83"/>
    </row>
    <row r="348662" spans="16:16" x14ac:dyDescent="0.3">
      <c r="P348662" s="83"/>
    </row>
    <row r="348663" spans="16:16" x14ac:dyDescent="0.3">
      <c r="P348663" s="83"/>
    </row>
    <row r="348664" spans="16:16" x14ac:dyDescent="0.3">
      <c r="P348664" s="83"/>
    </row>
    <row r="348665" spans="16:16" x14ac:dyDescent="0.3">
      <c r="P348665" s="83"/>
    </row>
    <row r="348666" spans="16:16" x14ac:dyDescent="0.3">
      <c r="P348666" s="83"/>
    </row>
    <row r="348667" spans="16:16" x14ac:dyDescent="0.3">
      <c r="P348667" s="83"/>
    </row>
    <row r="348668" spans="16:16" x14ac:dyDescent="0.3">
      <c r="P348668" s="83"/>
    </row>
    <row r="348669" spans="16:16" x14ac:dyDescent="0.3">
      <c r="P348669" s="83"/>
    </row>
    <row r="348670" spans="16:16" x14ac:dyDescent="0.3">
      <c r="P348670" s="83"/>
    </row>
    <row r="348671" spans="16:16" x14ac:dyDescent="0.3">
      <c r="P348671" s="83"/>
    </row>
    <row r="348672" spans="16:16" x14ac:dyDescent="0.3">
      <c r="P348672" s="83"/>
    </row>
    <row r="348673" spans="16:16" x14ac:dyDescent="0.3">
      <c r="P348673" s="83"/>
    </row>
    <row r="348674" spans="16:16" x14ac:dyDescent="0.3">
      <c r="P348674" s="83"/>
    </row>
    <row r="348675" spans="16:16" x14ac:dyDescent="0.3">
      <c r="P348675" s="83"/>
    </row>
    <row r="348676" spans="16:16" x14ac:dyDescent="0.3">
      <c r="P348676" s="83"/>
    </row>
    <row r="348677" spans="16:16" x14ac:dyDescent="0.3">
      <c r="P348677" s="83"/>
    </row>
    <row r="348678" spans="16:16" x14ac:dyDescent="0.3">
      <c r="P348678" s="83"/>
    </row>
    <row r="348679" spans="16:16" x14ac:dyDescent="0.3">
      <c r="P348679" s="83"/>
    </row>
    <row r="348680" spans="16:16" x14ac:dyDescent="0.3">
      <c r="P348680" s="83"/>
    </row>
    <row r="348681" spans="16:16" x14ac:dyDescent="0.3">
      <c r="P348681" s="83"/>
    </row>
    <row r="348682" spans="16:16" x14ac:dyDescent="0.3">
      <c r="P348682" s="83"/>
    </row>
    <row r="348683" spans="16:16" x14ac:dyDescent="0.3">
      <c r="P348683" s="83"/>
    </row>
    <row r="348684" spans="16:16" x14ac:dyDescent="0.3">
      <c r="P348684" s="83"/>
    </row>
    <row r="348685" spans="16:16" x14ac:dyDescent="0.3">
      <c r="P348685" s="83"/>
    </row>
    <row r="348686" spans="16:16" x14ac:dyDescent="0.3">
      <c r="P348686" s="83"/>
    </row>
    <row r="348687" spans="16:16" x14ac:dyDescent="0.3">
      <c r="P348687" s="83"/>
    </row>
    <row r="348688" spans="16:16" x14ac:dyDescent="0.3">
      <c r="P348688" s="83"/>
    </row>
    <row r="348689" spans="16:16" x14ac:dyDescent="0.3">
      <c r="P348689" s="83"/>
    </row>
    <row r="348690" spans="16:16" x14ac:dyDescent="0.3">
      <c r="P348690" s="83"/>
    </row>
    <row r="348691" spans="16:16" x14ac:dyDescent="0.3">
      <c r="P348691" s="83"/>
    </row>
    <row r="348692" spans="16:16" x14ac:dyDescent="0.3">
      <c r="P348692" s="83"/>
    </row>
    <row r="348693" spans="16:16" x14ac:dyDescent="0.3">
      <c r="P348693" s="83"/>
    </row>
    <row r="348694" spans="16:16" x14ac:dyDescent="0.3">
      <c r="P348694" s="83"/>
    </row>
    <row r="348695" spans="16:16" x14ac:dyDescent="0.3">
      <c r="P348695" s="83"/>
    </row>
    <row r="348696" spans="16:16" x14ac:dyDescent="0.3">
      <c r="P348696" s="83"/>
    </row>
    <row r="348697" spans="16:16" x14ac:dyDescent="0.3">
      <c r="P348697" s="83"/>
    </row>
    <row r="348698" spans="16:16" x14ac:dyDescent="0.3">
      <c r="P348698" s="83"/>
    </row>
    <row r="348699" spans="16:16" x14ac:dyDescent="0.3">
      <c r="P348699" s="83"/>
    </row>
    <row r="348700" spans="16:16" x14ac:dyDescent="0.3">
      <c r="P348700" s="83"/>
    </row>
    <row r="348701" spans="16:16" x14ac:dyDescent="0.3">
      <c r="P348701" s="83"/>
    </row>
    <row r="348702" spans="16:16" x14ac:dyDescent="0.3">
      <c r="P348702" s="83"/>
    </row>
    <row r="348703" spans="16:16" x14ac:dyDescent="0.3">
      <c r="P348703" s="83"/>
    </row>
    <row r="348704" spans="16:16" x14ac:dyDescent="0.3">
      <c r="P348704" s="83"/>
    </row>
    <row r="348705" spans="16:16" x14ac:dyDescent="0.3">
      <c r="P348705" s="83"/>
    </row>
    <row r="348706" spans="16:16" x14ac:dyDescent="0.3">
      <c r="P348706" s="83"/>
    </row>
    <row r="348707" spans="16:16" x14ac:dyDescent="0.3">
      <c r="P348707" s="83"/>
    </row>
    <row r="348708" spans="16:16" x14ac:dyDescent="0.3">
      <c r="P348708" s="83"/>
    </row>
    <row r="348709" spans="16:16" x14ac:dyDescent="0.3">
      <c r="P348709" s="83"/>
    </row>
    <row r="348710" spans="16:16" x14ac:dyDescent="0.3">
      <c r="P348710" s="83"/>
    </row>
    <row r="348711" spans="16:16" x14ac:dyDescent="0.3">
      <c r="P348711" s="83"/>
    </row>
    <row r="348712" spans="16:16" x14ac:dyDescent="0.3">
      <c r="P348712" s="83"/>
    </row>
    <row r="348713" spans="16:16" x14ac:dyDescent="0.3">
      <c r="P348713" s="83"/>
    </row>
    <row r="348714" spans="16:16" x14ac:dyDescent="0.3">
      <c r="P348714" s="83"/>
    </row>
    <row r="348715" spans="16:16" x14ac:dyDescent="0.3">
      <c r="P348715" s="83"/>
    </row>
    <row r="348716" spans="16:16" x14ac:dyDescent="0.3">
      <c r="P348716" s="83"/>
    </row>
    <row r="348717" spans="16:16" x14ac:dyDescent="0.3">
      <c r="P348717" s="83"/>
    </row>
    <row r="348718" spans="16:16" x14ac:dyDescent="0.3">
      <c r="P348718" s="83"/>
    </row>
    <row r="348719" spans="16:16" x14ac:dyDescent="0.3">
      <c r="P348719" s="83"/>
    </row>
    <row r="348720" spans="16:16" x14ac:dyDescent="0.3">
      <c r="P348720" s="83"/>
    </row>
    <row r="348721" spans="16:16" x14ac:dyDescent="0.3">
      <c r="P348721" s="83"/>
    </row>
    <row r="348722" spans="16:16" x14ac:dyDescent="0.3">
      <c r="P348722" s="83"/>
    </row>
    <row r="348723" spans="16:16" x14ac:dyDescent="0.3">
      <c r="P348723" s="83"/>
    </row>
    <row r="348724" spans="16:16" x14ac:dyDescent="0.3">
      <c r="P348724" s="83"/>
    </row>
    <row r="348725" spans="16:16" x14ac:dyDescent="0.3">
      <c r="P348725" s="83"/>
    </row>
    <row r="348726" spans="16:16" x14ac:dyDescent="0.3">
      <c r="P348726" s="83"/>
    </row>
    <row r="348727" spans="16:16" x14ac:dyDescent="0.3">
      <c r="P348727" s="83"/>
    </row>
    <row r="348728" spans="16:16" x14ac:dyDescent="0.3">
      <c r="P348728" s="83"/>
    </row>
    <row r="348729" spans="16:16" x14ac:dyDescent="0.3">
      <c r="P348729" s="83"/>
    </row>
    <row r="348730" spans="16:16" x14ac:dyDescent="0.3">
      <c r="P348730" s="83"/>
    </row>
    <row r="348731" spans="16:16" x14ac:dyDescent="0.3">
      <c r="P348731" s="83"/>
    </row>
    <row r="348732" spans="16:16" x14ac:dyDescent="0.3">
      <c r="P348732" s="83"/>
    </row>
    <row r="348733" spans="16:16" x14ac:dyDescent="0.3">
      <c r="P348733" s="83"/>
    </row>
    <row r="348734" spans="16:16" x14ac:dyDescent="0.3">
      <c r="P348734" s="83"/>
    </row>
    <row r="348735" spans="16:16" x14ac:dyDescent="0.3">
      <c r="P348735" s="83"/>
    </row>
    <row r="348736" spans="16:16" x14ac:dyDescent="0.3">
      <c r="P348736" s="83"/>
    </row>
    <row r="348737" spans="16:16" x14ac:dyDescent="0.3">
      <c r="P348737" s="83"/>
    </row>
    <row r="348738" spans="16:16" x14ac:dyDescent="0.3">
      <c r="P348738" s="83"/>
    </row>
    <row r="348739" spans="16:16" x14ac:dyDescent="0.3">
      <c r="P348739" s="83"/>
    </row>
    <row r="348740" spans="16:16" x14ac:dyDescent="0.3">
      <c r="P348740" s="83"/>
    </row>
    <row r="348741" spans="16:16" x14ac:dyDescent="0.3">
      <c r="P348741" s="83"/>
    </row>
    <row r="348742" spans="16:16" x14ac:dyDescent="0.3">
      <c r="P348742" s="83"/>
    </row>
    <row r="348743" spans="16:16" x14ac:dyDescent="0.3">
      <c r="P348743" s="83"/>
    </row>
    <row r="348744" spans="16:16" x14ac:dyDescent="0.3">
      <c r="P348744" s="83"/>
    </row>
    <row r="348745" spans="16:16" x14ac:dyDescent="0.3">
      <c r="P348745" s="83"/>
    </row>
    <row r="348746" spans="16:16" x14ac:dyDescent="0.3">
      <c r="P348746" s="83"/>
    </row>
    <row r="348747" spans="16:16" x14ac:dyDescent="0.3">
      <c r="P348747" s="83"/>
    </row>
    <row r="348748" spans="16:16" x14ac:dyDescent="0.3">
      <c r="P348748" s="83"/>
    </row>
    <row r="348749" spans="16:16" x14ac:dyDescent="0.3">
      <c r="P348749" s="83"/>
    </row>
    <row r="348750" spans="16:16" x14ac:dyDescent="0.3">
      <c r="P348750" s="83"/>
    </row>
    <row r="348751" spans="16:16" x14ac:dyDescent="0.3">
      <c r="P348751" s="83"/>
    </row>
    <row r="348752" spans="16:16" x14ac:dyDescent="0.3">
      <c r="P348752" s="83"/>
    </row>
    <row r="348753" spans="16:16" x14ac:dyDescent="0.3">
      <c r="P348753" s="83"/>
    </row>
    <row r="348754" spans="16:16" x14ac:dyDescent="0.3">
      <c r="P348754" s="83"/>
    </row>
    <row r="348755" spans="16:16" x14ac:dyDescent="0.3">
      <c r="P348755" s="83"/>
    </row>
    <row r="348756" spans="16:16" x14ac:dyDescent="0.3">
      <c r="P348756" s="83"/>
    </row>
    <row r="348757" spans="16:16" x14ac:dyDescent="0.3">
      <c r="P348757" s="83"/>
    </row>
    <row r="348758" spans="16:16" x14ac:dyDescent="0.3">
      <c r="P348758" s="83"/>
    </row>
    <row r="348759" spans="16:16" x14ac:dyDescent="0.3">
      <c r="P348759" s="83"/>
    </row>
    <row r="348760" spans="16:16" x14ac:dyDescent="0.3">
      <c r="P348760" s="83"/>
    </row>
    <row r="348761" spans="16:16" x14ac:dyDescent="0.3">
      <c r="P348761" s="83"/>
    </row>
    <row r="348762" spans="16:16" x14ac:dyDescent="0.3">
      <c r="P348762" s="83"/>
    </row>
    <row r="348763" spans="16:16" x14ac:dyDescent="0.3">
      <c r="P348763" s="83"/>
    </row>
    <row r="348764" spans="16:16" x14ac:dyDescent="0.3">
      <c r="P348764" s="83"/>
    </row>
    <row r="348765" spans="16:16" x14ac:dyDescent="0.3">
      <c r="P348765" s="83"/>
    </row>
    <row r="348766" spans="16:16" x14ac:dyDescent="0.3">
      <c r="P348766" s="83"/>
    </row>
    <row r="348767" spans="16:16" x14ac:dyDescent="0.3">
      <c r="P348767" s="83"/>
    </row>
    <row r="348768" spans="16:16" x14ac:dyDescent="0.3">
      <c r="P348768" s="83"/>
    </row>
    <row r="348769" spans="16:16" x14ac:dyDescent="0.3">
      <c r="P348769" s="83"/>
    </row>
    <row r="348770" spans="16:16" x14ac:dyDescent="0.3">
      <c r="P348770" s="83"/>
    </row>
    <row r="348771" spans="16:16" x14ac:dyDescent="0.3">
      <c r="P348771" s="83"/>
    </row>
    <row r="348772" spans="16:16" x14ac:dyDescent="0.3">
      <c r="P348772" s="83"/>
    </row>
    <row r="348773" spans="16:16" x14ac:dyDescent="0.3">
      <c r="P348773" s="83"/>
    </row>
    <row r="348774" spans="16:16" x14ac:dyDescent="0.3">
      <c r="P348774" s="83"/>
    </row>
    <row r="348775" spans="16:16" x14ac:dyDescent="0.3">
      <c r="P348775" s="83"/>
    </row>
    <row r="348776" spans="16:16" x14ac:dyDescent="0.3">
      <c r="P348776" s="83"/>
    </row>
    <row r="348777" spans="16:16" x14ac:dyDescent="0.3">
      <c r="P348777" s="83"/>
    </row>
    <row r="348778" spans="16:16" x14ac:dyDescent="0.3">
      <c r="P348778" s="83"/>
    </row>
    <row r="348779" spans="16:16" x14ac:dyDescent="0.3">
      <c r="P348779" s="83"/>
    </row>
    <row r="348780" spans="16:16" x14ac:dyDescent="0.3">
      <c r="P348780" s="83"/>
    </row>
    <row r="348781" spans="16:16" x14ac:dyDescent="0.3">
      <c r="P348781" s="83"/>
    </row>
    <row r="348782" spans="16:16" x14ac:dyDescent="0.3">
      <c r="P348782" s="83"/>
    </row>
    <row r="348783" spans="16:16" x14ac:dyDescent="0.3">
      <c r="P348783" s="83"/>
    </row>
    <row r="348784" spans="16:16" x14ac:dyDescent="0.3">
      <c r="P348784" s="83"/>
    </row>
    <row r="348785" spans="16:16" x14ac:dyDescent="0.3">
      <c r="P348785" s="83"/>
    </row>
    <row r="348786" spans="16:16" x14ac:dyDescent="0.3">
      <c r="P348786" s="83"/>
    </row>
    <row r="348787" spans="16:16" x14ac:dyDescent="0.3">
      <c r="P348787" s="83"/>
    </row>
    <row r="348788" spans="16:16" x14ac:dyDescent="0.3">
      <c r="P348788" s="83"/>
    </row>
    <row r="348789" spans="16:16" x14ac:dyDescent="0.3">
      <c r="P348789" s="83"/>
    </row>
    <row r="348790" spans="16:16" x14ac:dyDescent="0.3">
      <c r="P348790" s="83"/>
    </row>
    <row r="348791" spans="16:16" x14ac:dyDescent="0.3">
      <c r="P348791" s="83"/>
    </row>
    <row r="348792" spans="16:16" x14ac:dyDescent="0.3">
      <c r="P348792" s="83"/>
    </row>
    <row r="348793" spans="16:16" x14ac:dyDescent="0.3">
      <c r="P348793" s="83"/>
    </row>
    <row r="348794" spans="16:16" x14ac:dyDescent="0.3">
      <c r="P348794" s="83"/>
    </row>
    <row r="348795" spans="16:16" x14ac:dyDescent="0.3">
      <c r="P348795" s="83"/>
    </row>
    <row r="348796" spans="16:16" x14ac:dyDescent="0.3">
      <c r="P348796" s="83"/>
    </row>
    <row r="348797" spans="16:16" x14ac:dyDescent="0.3">
      <c r="P348797" s="83"/>
    </row>
    <row r="348798" spans="16:16" x14ac:dyDescent="0.3">
      <c r="P348798" s="83"/>
    </row>
    <row r="348799" spans="16:16" x14ac:dyDescent="0.3">
      <c r="P348799" s="83"/>
    </row>
    <row r="348800" spans="16:16" x14ac:dyDescent="0.3">
      <c r="P348800" s="83"/>
    </row>
    <row r="348801" spans="16:16" x14ac:dyDescent="0.3">
      <c r="P348801" s="83"/>
    </row>
    <row r="348802" spans="16:16" x14ac:dyDescent="0.3">
      <c r="P348802" s="83"/>
    </row>
    <row r="348803" spans="16:16" x14ac:dyDescent="0.3">
      <c r="P348803" s="83"/>
    </row>
    <row r="348804" spans="16:16" x14ac:dyDescent="0.3">
      <c r="P348804" s="83"/>
    </row>
    <row r="348805" spans="16:16" x14ac:dyDescent="0.3">
      <c r="P348805" s="83"/>
    </row>
    <row r="348806" spans="16:16" x14ac:dyDescent="0.3">
      <c r="P348806" s="83"/>
    </row>
    <row r="348807" spans="16:16" x14ac:dyDescent="0.3">
      <c r="P348807" s="83"/>
    </row>
    <row r="348808" spans="16:16" x14ac:dyDescent="0.3">
      <c r="P348808" s="83"/>
    </row>
    <row r="348809" spans="16:16" x14ac:dyDescent="0.3">
      <c r="P348809" s="83"/>
    </row>
    <row r="348810" spans="16:16" x14ac:dyDescent="0.3">
      <c r="P348810" s="83"/>
    </row>
    <row r="348811" spans="16:16" x14ac:dyDescent="0.3">
      <c r="P348811" s="83"/>
    </row>
    <row r="348812" spans="16:16" x14ac:dyDescent="0.3">
      <c r="P348812" s="83"/>
    </row>
    <row r="348813" spans="16:16" x14ac:dyDescent="0.3">
      <c r="P348813" s="83"/>
    </row>
    <row r="348814" spans="16:16" x14ac:dyDescent="0.3">
      <c r="P348814" s="83"/>
    </row>
    <row r="348815" spans="16:16" x14ac:dyDescent="0.3">
      <c r="P348815" s="83"/>
    </row>
    <row r="348816" spans="16:16" x14ac:dyDescent="0.3">
      <c r="P348816" s="83"/>
    </row>
    <row r="348817" spans="16:16" x14ac:dyDescent="0.3">
      <c r="P348817" s="83"/>
    </row>
    <row r="348818" spans="16:16" x14ac:dyDescent="0.3">
      <c r="P348818" s="83"/>
    </row>
    <row r="348819" spans="16:16" x14ac:dyDescent="0.3">
      <c r="P348819" s="83"/>
    </row>
    <row r="348820" spans="16:16" x14ac:dyDescent="0.3">
      <c r="P348820" s="83"/>
    </row>
    <row r="348821" spans="16:16" x14ac:dyDescent="0.3">
      <c r="P348821" s="83"/>
    </row>
    <row r="348822" spans="16:16" x14ac:dyDescent="0.3">
      <c r="P348822" s="83"/>
    </row>
    <row r="348823" spans="16:16" x14ac:dyDescent="0.3">
      <c r="P348823" s="83"/>
    </row>
    <row r="348824" spans="16:16" x14ac:dyDescent="0.3">
      <c r="P348824" s="83"/>
    </row>
    <row r="348825" spans="16:16" x14ac:dyDescent="0.3">
      <c r="P348825" s="83"/>
    </row>
    <row r="348826" spans="16:16" x14ac:dyDescent="0.3">
      <c r="P348826" s="83"/>
    </row>
    <row r="348827" spans="16:16" x14ac:dyDescent="0.3">
      <c r="P348827" s="83"/>
    </row>
    <row r="348828" spans="16:16" x14ac:dyDescent="0.3">
      <c r="P348828" s="83"/>
    </row>
    <row r="348829" spans="16:16" x14ac:dyDescent="0.3">
      <c r="P348829" s="83"/>
    </row>
    <row r="348830" spans="16:16" x14ac:dyDescent="0.3">
      <c r="P348830" s="83"/>
    </row>
    <row r="348831" spans="16:16" x14ac:dyDescent="0.3">
      <c r="P348831" s="83"/>
    </row>
    <row r="348832" spans="16:16" x14ac:dyDescent="0.3">
      <c r="P348832" s="83"/>
    </row>
    <row r="348833" spans="16:16" x14ac:dyDescent="0.3">
      <c r="P348833" s="83"/>
    </row>
    <row r="348834" spans="16:16" x14ac:dyDescent="0.3">
      <c r="P348834" s="83"/>
    </row>
    <row r="348835" spans="16:16" x14ac:dyDescent="0.3">
      <c r="P348835" s="83"/>
    </row>
    <row r="348836" spans="16:16" x14ac:dyDescent="0.3">
      <c r="P348836" s="83"/>
    </row>
    <row r="348837" spans="16:16" x14ac:dyDescent="0.3">
      <c r="P348837" s="83"/>
    </row>
    <row r="348838" spans="16:16" x14ac:dyDescent="0.3">
      <c r="P348838" s="83"/>
    </row>
    <row r="348839" spans="16:16" x14ac:dyDescent="0.3">
      <c r="P348839" s="83"/>
    </row>
    <row r="348840" spans="16:16" x14ac:dyDescent="0.3">
      <c r="P348840" s="83"/>
    </row>
    <row r="348841" spans="16:16" x14ac:dyDescent="0.3">
      <c r="P348841" s="83"/>
    </row>
    <row r="348842" spans="16:16" x14ac:dyDescent="0.3">
      <c r="P348842" s="83"/>
    </row>
    <row r="348843" spans="16:16" x14ac:dyDescent="0.3">
      <c r="P348843" s="83"/>
    </row>
    <row r="348844" spans="16:16" x14ac:dyDescent="0.3">
      <c r="P348844" s="83"/>
    </row>
    <row r="348845" spans="16:16" x14ac:dyDescent="0.3">
      <c r="P348845" s="83"/>
    </row>
    <row r="348846" spans="16:16" x14ac:dyDescent="0.3">
      <c r="P348846" s="83"/>
    </row>
    <row r="348847" spans="16:16" x14ac:dyDescent="0.3">
      <c r="P348847" s="83"/>
    </row>
    <row r="348848" spans="16:16" x14ac:dyDescent="0.3">
      <c r="P348848" s="83"/>
    </row>
    <row r="348849" spans="16:16" x14ac:dyDescent="0.3">
      <c r="P348849" s="83"/>
    </row>
    <row r="348850" spans="16:16" x14ac:dyDescent="0.3">
      <c r="P348850" s="83"/>
    </row>
    <row r="348851" spans="16:16" x14ac:dyDescent="0.3">
      <c r="P348851" s="83"/>
    </row>
    <row r="348852" spans="16:16" x14ac:dyDescent="0.3">
      <c r="P348852" s="83"/>
    </row>
    <row r="348853" spans="16:16" x14ac:dyDescent="0.3">
      <c r="P348853" s="83"/>
    </row>
    <row r="348854" spans="16:16" x14ac:dyDescent="0.3">
      <c r="P348854" s="83"/>
    </row>
    <row r="348855" spans="16:16" x14ac:dyDescent="0.3">
      <c r="P348855" s="83"/>
    </row>
    <row r="348856" spans="16:16" x14ac:dyDescent="0.3">
      <c r="P348856" s="83"/>
    </row>
    <row r="348857" spans="16:16" x14ac:dyDescent="0.3">
      <c r="P348857" s="83"/>
    </row>
    <row r="348858" spans="16:16" x14ac:dyDescent="0.3">
      <c r="P348858" s="83"/>
    </row>
    <row r="348859" spans="16:16" x14ac:dyDescent="0.3">
      <c r="P348859" s="83"/>
    </row>
    <row r="348860" spans="16:16" x14ac:dyDescent="0.3">
      <c r="P348860" s="83"/>
    </row>
    <row r="348861" spans="16:16" x14ac:dyDescent="0.3">
      <c r="P348861" s="83"/>
    </row>
    <row r="348862" spans="16:16" x14ac:dyDescent="0.3">
      <c r="P348862" s="83"/>
    </row>
    <row r="348863" spans="16:16" x14ac:dyDescent="0.3">
      <c r="P348863" s="83"/>
    </row>
    <row r="348864" spans="16:16" x14ac:dyDescent="0.3">
      <c r="P348864" s="83"/>
    </row>
    <row r="348865" spans="16:16" x14ac:dyDescent="0.3">
      <c r="P348865" s="83"/>
    </row>
    <row r="348866" spans="16:16" x14ac:dyDescent="0.3">
      <c r="P348866" s="83"/>
    </row>
    <row r="348867" spans="16:16" x14ac:dyDescent="0.3">
      <c r="P348867" s="83"/>
    </row>
    <row r="348868" spans="16:16" x14ac:dyDescent="0.3">
      <c r="P348868" s="83"/>
    </row>
    <row r="348869" spans="16:16" x14ac:dyDescent="0.3">
      <c r="P348869" s="83"/>
    </row>
    <row r="348870" spans="16:16" x14ac:dyDescent="0.3">
      <c r="P348870" s="83"/>
    </row>
    <row r="348871" spans="16:16" x14ac:dyDescent="0.3">
      <c r="P348871" s="83"/>
    </row>
    <row r="348872" spans="16:16" x14ac:dyDescent="0.3">
      <c r="P348872" s="83"/>
    </row>
    <row r="348873" spans="16:16" x14ac:dyDescent="0.3">
      <c r="P348873" s="83"/>
    </row>
    <row r="348874" spans="16:16" x14ac:dyDescent="0.3">
      <c r="P348874" s="83"/>
    </row>
    <row r="348875" spans="16:16" x14ac:dyDescent="0.3">
      <c r="P348875" s="83"/>
    </row>
    <row r="348876" spans="16:16" x14ac:dyDescent="0.3">
      <c r="P348876" s="83"/>
    </row>
    <row r="348877" spans="16:16" x14ac:dyDescent="0.3">
      <c r="P348877" s="83"/>
    </row>
    <row r="348878" spans="16:16" x14ac:dyDescent="0.3">
      <c r="P348878" s="83"/>
    </row>
    <row r="348879" spans="16:16" x14ac:dyDescent="0.3">
      <c r="P348879" s="83"/>
    </row>
    <row r="348880" spans="16:16" x14ac:dyDescent="0.3">
      <c r="P348880" s="83"/>
    </row>
    <row r="348881" spans="16:16" x14ac:dyDescent="0.3">
      <c r="P348881" s="83"/>
    </row>
    <row r="348882" spans="16:16" x14ac:dyDescent="0.3">
      <c r="P348882" s="83"/>
    </row>
    <row r="348883" spans="16:16" x14ac:dyDescent="0.3">
      <c r="P348883" s="83"/>
    </row>
    <row r="348884" spans="16:16" x14ac:dyDescent="0.3">
      <c r="P348884" s="83"/>
    </row>
    <row r="348885" spans="16:16" x14ac:dyDescent="0.3">
      <c r="P348885" s="83"/>
    </row>
    <row r="348886" spans="16:16" x14ac:dyDescent="0.3">
      <c r="P348886" s="83"/>
    </row>
    <row r="348887" spans="16:16" x14ac:dyDescent="0.3">
      <c r="P348887" s="83"/>
    </row>
    <row r="348888" spans="16:16" x14ac:dyDescent="0.3">
      <c r="P348888" s="83"/>
    </row>
    <row r="348889" spans="16:16" x14ac:dyDescent="0.3">
      <c r="P348889" s="83"/>
    </row>
    <row r="348890" spans="16:16" x14ac:dyDescent="0.3">
      <c r="P348890" s="83"/>
    </row>
    <row r="348891" spans="16:16" x14ac:dyDescent="0.3">
      <c r="P348891" s="83"/>
    </row>
    <row r="348892" spans="16:16" x14ac:dyDescent="0.3">
      <c r="P348892" s="83"/>
    </row>
    <row r="348893" spans="16:16" x14ac:dyDescent="0.3">
      <c r="P348893" s="83"/>
    </row>
    <row r="348894" spans="16:16" x14ac:dyDescent="0.3">
      <c r="P348894" s="83"/>
    </row>
    <row r="348895" spans="16:16" x14ac:dyDescent="0.3">
      <c r="P348895" s="83"/>
    </row>
    <row r="348896" spans="16:16" x14ac:dyDescent="0.3">
      <c r="P348896" s="83"/>
    </row>
    <row r="348897" spans="16:16" x14ac:dyDescent="0.3">
      <c r="P348897" s="83"/>
    </row>
    <row r="348898" spans="16:16" x14ac:dyDescent="0.3">
      <c r="P348898" s="83"/>
    </row>
    <row r="348899" spans="16:16" x14ac:dyDescent="0.3">
      <c r="P348899" s="83"/>
    </row>
    <row r="348900" spans="16:16" x14ac:dyDescent="0.3">
      <c r="P348900" s="83"/>
    </row>
    <row r="348901" spans="16:16" x14ac:dyDescent="0.3">
      <c r="P348901" s="83"/>
    </row>
    <row r="348902" spans="16:16" x14ac:dyDescent="0.3">
      <c r="P348902" s="83"/>
    </row>
    <row r="348903" spans="16:16" x14ac:dyDescent="0.3">
      <c r="P348903" s="83"/>
    </row>
    <row r="348904" spans="16:16" x14ac:dyDescent="0.3">
      <c r="P348904" s="83"/>
    </row>
    <row r="348905" spans="16:16" x14ac:dyDescent="0.3">
      <c r="P348905" s="83"/>
    </row>
    <row r="348906" spans="16:16" x14ac:dyDescent="0.3">
      <c r="P348906" s="83"/>
    </row>
    <row r="348907" spans="16:16" x14ac:dyDescent="0.3">
      <c r="P348907" s="83"/>
    </row>
    <row r="348908" spans="16:16" x14ac:dyDescent="0.3">
      <c r="P348908" s="83"/>
    </row>
    <row r="348909" spans="16:16" x14ac:dyDescent="0.3">
      <c r="P348909" s="83"/>
    </row>
    <row r="348910" spans="16:16" x14ac:dyDescent="0.3">
      <c r="P348910" s="83"/>
    </row>
    <row r="348911" spans="16:16" x14ac:dyDescent="0.3">
      <c r="P348911" s="83"/>
    </row>
    <row r="348912" spans="16:16" x14ac:dyDescent="0.3">
      <c r="P348912" s="83"/>
    </row>
    <row r="348913" spans="16:16" x14ac:dyDescent="0.3">
      <c r="P348913" s="83"/>
    </row>
    <row r="348914" spans="16:16" x14ac:dyDescent="0.3">
      <c r="P348914" s="83"/>
    </row>
    <row r="348915" spans="16:16" x14ac:dyDescent="0.3">
      <c r="P348915" s="83"/>
    </row>
    <row r="348916" spans="16:16" x14ac:dyDescent="0.3">
      <c r="P348916" s="83"/>
    </row>
    <row r="348917" spans="16:16" x14ac:dyDescent="0.3">
      <c r="P348917" s="83"/>
    </row>
    <row r="348918" spans="16:16" x14ac:dyDescent="0.3">
      <c r="P348918" s="83"/>
    </row>
    <row r="348919" spans="16:16" x14ac:dyDescent="0.3">
      <c r="P348919" s="83"/>
    </row>
    <row r="348920" spans="16:16" x14ac:dyDescent="0.3">
      <c r="P348920" s="83"/>
    </row>
    <row r="348921" spans="16:16" x14ac:dyDescent="0.3">
      <c r="P348921" s="83"/>
    </row>
    <row r="348922" spans="16:16" x14ac:dyDescent="0.3">
      <c r="P348922" s="83"/>
    </row>
    <row r="348923" spans="16:16" x14ac:dyDescent="0.3">
      <c r="P348923" s="83"/>
    </row>
    <row r="348924" spans="16:16" x14ac:dyDescent="0.3">
      <c r="P348924" s="83"/>
    </row>
    <row r="348925" spans="16:16" x14ac:dyDescent="0.3">
      <c r="P348925" s="83"/>
    </row>
    <row r="348926" spans="16:16" x14ac:dyDescent="0.3">
      <c r="P348926" s="83"/>
    </row>
    <row r="348927" spans="16:16" x14ac:dyDescent="0.3">
      <c r="P348927" s="83"/>
    </row>
    <row r="348928" spans="16:16" x14ac:dyDescent="0.3">
      <c r="P348928" s="83"/>
    </row>
    <row r="348929" spans="16:16" x14ac:dyDescent="0.3">
      <c r="P348929" s="83"/>
    </row>
    <row r="348930" spans="16:16" x14ac:dyDescent="0.3">
      <c r="P348930" s="83"/>
    </row>
    <row r="348931" spans="16:16" x14ac:dyDescent="0.3">
      <c r="P348931" s="83"/>
    </row>
    <row r="348932" spans="16:16" x14ac:dyDescent="0.3">
      <c r="P348932" s="83"/>
    </row>
    <row r="348933" spans="16:16" x14ac:dyDescent="0.3">
      <c r="P348933" s="83"/>
    </row>
    <row r="348934" spans="16:16" x14ac:dyDescent="0.3">
      <c r="P348934" s="83"/>
    </row>
    <row r="348935" spans="16:16" x14ac:dyDescent="0.3">
      <c r="P348935" s="83"/>
    </row>
    <row r="348936" spans="16:16" x14ac:dyDescent="0.3">
      <c r="P348936" s="83"/>
    </row>
    <row r="348937" spans="16:16" x14ac:dyDescent="0.3">
      <c r="P348937" s="83"/>
    </row>
    <row r="348938" spans="16:16" x14ac:dyDescent="0.3">
      <c r="P348938" s="83"/>
    </row>
    <row r="348939" spans="16:16" x14ac:dyDescent="0.3">
      <c r="P348939" s="83"/>
    </row>
    <row r="348940" spans="16:16" x14ac:dyDescent="0.3">
      <c r="P348940" s="83"/>
    </row>
    <row r="348941" spans="16:16" x14ac:dyDescent="0.3">
      <c r="P348941" s="83"/>
    </row>
    <row r="348942" spans="16:16" x14ac:dyDescent="0.3">
      <c r="P348942" s="83"/>
    </row>
    <row r="348943" spans="16:16" x14ac:dyDescent="0.3">
      <c r="P348943" s="83"/>
    </row>
    <row r="348944" spans="16:16" x14ac:dyDescent="0.3">
      <c r="P348944" s="83"/>
    </row>
    <row r="348945" spans="16:16" x14ac:dyDescent="0.3">
      <c r="P348945" s="83"/>
    </row>
    <row r="348946" spans="16:16" x14ac:dyDescent="0.3">
      <c r="P348946" s="83"/>
    </row>
    <row r="348947" spans="16:16" x14ac:dyDescent="0.3">
      <c r="P348947" s="83"/>
    </row>
    <row r="348948" spans="16:16" x14ac:dyDescent="0.3">
      <c r="P348948" s="83"/>
    </row>
    <row r="348949" spans="16:16" x14ac:dyDescent="0.3">
      <c r="P348949" s="83"/>
    </row>
    <row r="348950" spans="16:16" x14ac:dyDescent="0.3">
      <c r="P348950" s="83"/>
    </row>
    <row r="348951" spans="16:16" x14ac:dyDescent="0.3">
      <c r="P348951" s="83"/>
    </row>
    <row r="348952" spans="16:16" x14ac:dyDescent="0.3">
      <c r="P348952" s="83"/>
    </row>
    <row r="348953" spans="16:16" x14ac:dyDescent="0.3">
      <c r="P348953" s="83"/>
    </row>
    <row r="348954" spans="16:16" x14ac:dyDescent="0.3">
      <c r="P348954" s="83"/>
    </row>
    <row r="348955" spans="16:16" x14ac:dyDescent="0.3">
      <c r="P348955" s="83"/>
    </row>
    <row r="348956" spans="16:16" x14ac:dyDescent="0.3">
      <c r="P348956" s="83"/>
    </row>
    <row r="348957" spans="16:16" x14ac:dyDescent="0.3">
      <c r="P348957" s="83"/>
    </row>
    <row r="348958" spans="16:16" x14ac:dyDescent="0.3">
      <c r="P348958" s="83"/>
    </row>
    <row r="348959" spans="16:16" x14ac:dyDescent="0.3">
      <c r="P348959" s="83"/>
    </row>
    <row r="348960" spans="16:16" x14ac:dyDescent="0.3">
      <c r="P348960" s="83"/>
    </row>
    <row r="348961" spans="16:16" x14ac:dyDescent="0.3">
      <c r="P348961" s="83"/>
    </row>
    <row r="348962" spans="16:16" x14ac:dyDescent="0.3">
      <c r="P348962" s="83"/>
    </row>
    <row r="348963" spans="16:16" x14ac:dyDescent="0.3">
      <c r="P348963" s="83"/>
    </row>
    <row r="348964" spans="16:16" x14ac:dyDescent="0.3">
      <c r="P348964" s="83"/>
    </row>
    <row r="348965" spans="16:16" x14ac:dyDescent="0.3">
      <c r="P348965" s="83"/>
    </row>
    <row r="348966" spans="16:16" x14ac:dyDescent="0.3">
      <c r="P348966" s="83"/>
    </row>
    <row r="348967" spans="16:16" x14ac:dyDescent="0.3">
      <c r="P348967" s="83"/>
    </row>
    <row r="348968" spans="16:16" x14ac:dyDescent="0.3">
      <c r="P348968" s="83"/>
    </row>
    <row r="348969" spans="16:16" x14ac:dyDescent="0.3">
      <c r="P348969" s="83"/>
    </row>
    <row r="348970" spans="16:16" x14ac:dyDescent="0.3">
      <c r="P348970" s="83"/>
    </row>
    <row r="348971" spans="16:16" x14ac:dyDescent="0.3">
      <c r="P348971" s="83"/>
    </row>
    <row r="348972" spans="16:16" x14ac:dyDescent="0.3">
      <c r="P348972" s="83"/>
    </row>
    <row r="348973" spans="16:16" x14ac:dyDescent="0.3">
      <c r="P348973" s="83"/>
    </row>
    <row r="348974" spans="16:16" x14ac:dyDescent="0.3">
      <c r="P348974" s="83"/>
    </row>
    <row r="348975" spans="16:16" x14ac:dyDescent="0.3">
      <c r="P348975" s="83"/>
    </row>
    <row r="348976" spans="16:16" x14ac:dyDescent="0.3">
      <c r="P348976" s="83"/>
    </row>
    <row r="348977" spans="16:16" x14ac:dyDescent="0.3">
      <c r="P348977" s="83"/>
    </row>
    <row r="348978" spans="16:16" x14ac:dyDescent="0.3">
      <c r="P348978" s="83"/>
    </row>
    <row r="348979" spans="16:16" x14ac:dyDescent="0.3">
      <c r="P348979" s="83"/>
    </row>
    <row r="348980" spans="16:16" x14ac:dyDescent="0.3">
      <c r="P348980" s="83"/>
    </row>
    <row r="348981" spans="16:16" x14ac:dyDescent="0.3">
      <c r="P348981" s="83"/>
    </row>
    <row r="348982" spans="16:16" x14ac:dyDescent="0.3">
      <c r="P348982" s="83"/>
    </row>
    <row r="348983" spans="16:16" x14ac:dyDescent="0.3">
      <c r="P348983" s="83"/>
    </row>
    <row r="348984" spans="16:16" x14ac:dyDescent="0.3">
      <c r="P348984" s="83"/>
    </row>
    <row r="348985" spans="16:16" x14ac:dyDescent="0.3">
      <c r="P348985" s="83"/>
    </row>
    <row r="348986" spans="16:16" x14ac:dyDescent="0.3">
      <c r="P348986" s="83"/>
    </row>
    <row r="348987" spans="16:16" x14ac:dyDescent="0.3">
      <c r="P348987" s="83"/>
    </row>
    <row r="348988" spans="16:16" x14ac:dyDescent="0.3">
      <c r="P348988" s="83"/>
    </row>
    <row r="348989" spans="16:16" x14ac:dyDescent="0.3">
      <c r="P348989" s="83"/>
    </row>
    <row r="348990" spans="16:16" x14ac:dyDescent="0.3">
      <c r="P348990" s="83"/>
    </row>
    <row r="348991" spans="16:16" x14ac:dyDescent="0.3">
      <c r="P348991" s="83"/>
    </row>
    <row r="348992" spans="16:16" x14ac:dyDescent="0.3">
      <c r="P348992" s="83"/>
    </row>
    <row r="348993" spans="16:16" x14ac:dyDescent="0.3">
      <c r="P348993" s="83"/>
    </row>
    <row r="348994" spans="16:16" x14ac:dyDescent="0.3">
      <c r="P348994" s="83"/>
    </row>
    <row r="348995" spans="16:16" x14ac:dyDescent="0.3">
      <c r="P348995" s="83"/>
    </row>
    <row r="348996" spans="16:16" x14ac:dyDescent="0.3">
      <c r="P348996" s="83"/>
    </row>
    <row r="348997" spans="16:16" x14ac:dyDescent="0.3">
      <c r="P348997" s="83"/>
    </row>
    <row r="348998" spans="16:16" x14ac:dyDescent="0.3">
      <c r="P348998" s="83"/>
    </row>
    <row r="348999" spans="16:16" x14ac:dyDescent="0.3">
      <c r="P348999" s="83"/>
    </row>
    <row r="349000" spans="16:16" x14ac:dyDescent="0.3">
      <c r="P349000" s="83"/>
    </row>
    <row r="349001" spans="16:16" x14ac:dyDescent="0.3">
      <c r="P349001" s="83"/>
    </row>
    <row r="349002" spans="16:16" x14ac:dyDescent="0.3">
      <c r="P349002" s="83"/>
    </row>
    <row r="349003" spans="16:16" x14ac:dyDescent="0.3">
      <c r="P349003" s="83"/>
    </row>
    <row r="349004" spans="16:16" x14ac:dyDescent="0.3">
      <c r="P349004" s="83"/>
    </row>
    <row r="349005" spans="16:16" x14ac:dyDescent="0.3">
      <c r="P349005" s="83"/>
    </row>
    <row r="349006" spans="16:16" x14ac:dyDescent="0.3">
      <c r="P349006" s="83"/>
    </row>
    <row r="349007" spans="16:16" x14ac:dyDescent="0.3">
      <c r="P349007" s="83"/>
    </row>
    <row r="349008" spans="16:16" x14ac:dyDescent="0.3">
      <c r="P349008" s="83"/>
    </row>
    <row r="349009" spans="16:16" x14ac:dyDescent="0.3">
      <c r="P349009" s="83"/>
    </row>
    <row r="349010" spans="16:16" x14ac:dyDescent="0.3">
      <c r="P349010" s="83"/>
    </row>
    <row r="349011" spans="16:16" x14ac:dyDescent="0.3">
      <c r="P349011" s="83"/>
    </row>
    <row r="349012" spans="16:16" x14ac:dyDescent="0.3">
      <c r="P349012" s="83"/>
    </row>
    <row r="349013" spans="16:16" x14ac:dyDescent="0.3">
      <c r="P349013" s="83"/>
    </row>
    <row r="349014" spans="16:16" x14ac:dyDescent="0.3">
      <c r="P349014" s="83"/>
    </row>
    <row r="349015" spans="16:16" x14ac:dyDescent="0.3">
      <c r="P349015" s="83"/>
    </row>
    <row r="349016" spans="16:16" x14ac:dyDescent="0.3">
      <c r="P349016" s="83"/>
    </row>
    <row r="349017" spans="16:16" x14ac:dyDescent="0.3">
      <c r="P349017" s="83"/>
    </row>
    <row r="349018" spans="16:16" x14ac:dyDescent="0.3">
      <c r="P349018" s="83"/>
    </row>
    <row r="349019" spans="16:16" x14ac:dyDescent="0.3">
      <c r="P349019" s="83"/>
    </row>
    <row r="349020" spans="16:16" x14ac:dyDescent="0.3">
      <c r="P349020" s="83"/>
    </row>
    <row r="349021" spans="16:16" x14ac:dyDescent="0.3">
      <c r="P349021" s="83"/>
    </row>
    <row r="349022" spans="16:16" x14ac:dyDescent="0.3">
      <c r="P349022" s="83"/>
    </row>
    <row r="349023" spans="16:16" x14ac:dyDescent="0.3">
      <c r="P349023" s="83"/>
    </row>
    <row r="349024" spans="16:16" x14ac:dyDescent="0.3">
      <c r="P349024" s="83"/>
    </row>
    <row r="349025" spans="16:16" x14ac:dyDescent="0.3">
      <c r="P349025" s="83"/>
    </row>
    <row r="349026" spans="16:16" x14ac:dyDescent="0.3">
      <c r="P349026" s="83"/>
    </row>
    <row r="349027" spans="16:16" x14ac:dyDescent="0.3">
      <c r="P349027" s="83"/>
    </row>
    <row r="349028" spans="16:16" x14ac:dyDescent="0.3">
      <c r="P349028" s="83"/>
    </row>
    <row r="349029" spans="16:16" x14ac:dyDescent="0.3">
      <c r="P349029" s="83"/>
    </row>
    <row r="349030" spans="16:16" x14ac:dyDescent="0.3">
      <c r="P349030" s="83"/>
    </row>
    <row r="349031" spans="16:16" x14ac:dyDescent="0.3">
      <c r="P349031" s="83"/>
    </row>
    <row r="349032" spans="16:16" x14ac:dyDescent="0.3">
      <c r="P349032" s="83"/>
    </row>
    <row r="349033" spans="16:16" x14ac:dyDescent="0.3">
      <c r="P349033" s="83"/>
    </row>
    <row r="349034" spans="16:16" x14ac:dyDescent="0.3">
      <c r="P349034" s="83"/>
    </row>
    <row r="349035" spans="16:16" x14ac:dyDescent="0.3">
      <c r="P349035" s="83"/>
    </row>
    <row r="349036" spans="16:16" x14ac:dyDescent="0.3">
      <c r="P349036" s="83"/>
    </row>
    <row r="349037" spans="16:16" x14ac:dyDescent="0.3">
      <c r="P349037" s="83"/>
    </row>
    <row r="349038" spans="16:16" x14ac:dyDescent="0.3">
      <c r="P349038" s="83"/>
    </row>
    <row r="349039" spans="16:16" x14ac:dyDescent="0.3">
      <c r="P349039" s="83"/>
    </row>
    <row r="349040" spans="16:16" x14ac:dyDescent="0.3">
      <c r="P349040" s="83"/>
    </row>
    <row r="349041" spans="16:16" x14ac:dyDescent="0.3">
      <c r="P349041" s="83"/>
    </row>
    <row r="349042" spans="16:16" x14ac:dyDescent="0.3">
      <c r="P349042" s="83"/>
    </row>
    <row r="349043" spans="16:16" x14ac:dyDescent="0.3">
      <c r="P349043" s="83"/>
    </row>
    <row r="349044" spans="16:16" x14ac:dyDescent="0.3">
      <c r="P349044" s="83"/>
    </row>
    <row r="349045" spans="16:16" x14ac:dyDescent="0.3">
      <c r="P349045" s="83"/>
    </row>
    <row r="349046" spans="16:16" x14ac:dyDescent="0.3">
      <c r="P349046" s="83"/>
    </row>
    <row r="349047" spans="16:16" x14ac:dyDescent="0.3">
      <c r="P349047" s="83"/>
    </row>
    <row r="349048" spans="16:16" x14ac:dyDescent="0.3">
      <c r="P349048" s="83"/>
    </row>
    <row r="349049" spans="16:16" x14ac:dyDescent="0.3">
      <c r="P349049" s="83"/>
    </row>
    <row r="349050" spans="16:16" x14ac:dyDescent="0.3">
      <c r="P349050" s="83"/>
    </row>
    <row r="349051" spans="16:16" x14ac:dyDescent="0.3">
      <c r="P349051" s="83"/>
    </row>
    <row r="349052" spans="16:16" x14ac:dyDescent="0.3">
      <c r="P349052" s="83"/>
    </row>
    <row r="349053" spans="16:16" x14ac:dyDescent="0.3">
      <c r="P349053" s="83"/>
    </row>
    <row r="349054" spans="16:16" x14ac:dyDescent="0.3">
      <c r="P349054" s="83"/>
    </row>
    <row r="349055" spans="16:16" x14ac:dyDescent="0.3">
      <c r="P349055" s="83"/>
    </row>
    <row r="349056" spans="16:16" x14ac:dyDescent="0.3">
      <c r="P349056" s="83"/>
    </row>
    <row r="349057" spans="16:16" x14ac:dyDescent="0.3">
      <c r="P349057" s="83"/>
    </row>
    <row r="349058" spans="16:16" x14ac:dyDescent="0.3">
      <c r="P349058" s="83"/>
    </row>
    <row r="349059" spans="16:16" x14ac:dyDescent="0.3">
      <c r="P349059" s="83"/>
    </row>
    <row r="349060" spans="16:16" x14ac:dyDescent="0.3">
      <c r="P349060" s="83"/>
    </row>
    <row r="349061" spans="16:16" x14ac:dyDescent="0.3">
      <c r="P349061" s="83"/>
    </row>
    <row r="349062" spans="16:16" x14ac:dyDescent="0.3">
      <c r="P349062" s="83"/>
    </row>
    <row r="349063" spans="16:16" x14ac:dyDescent="0.3">
      <c r="P349063" s="83"/>
    </row>
    <row r="349064" spans="16:16" x14ac:dyDescent="0.3">
      <c r="P349064" s="83"/>
    </row>
    <row r="349065" spans="16:16" x14ac:dyDescent="0.3">
      <c r="P349065" s="83"/>
    </row>
    <row r="349066" spans="16:16" x14ac:dyDescent="0.3">
      <c r="P349066" s="83"/>
    </row>
    <row r="349067" spans="16:16" x14ac:dyDescent="0.3">
      <c r="P349067" s="83"/>
    </row>
    <row r="349068" spans="16:16" x14ac:dyDescent="0.3">
      <c r="P349068" s="83"/>
    </row>
    <row r="349069" spans="16:16" x14ac:dyDescent="0.3">
      <c r="P349069" s="83"/>
    </row>
    <row r="349070" spans="16:16" x14ac:dyDescent="0.3">
      <c r="P349070" s="83"/>
    </row>
    <row r="349071" spans="16:16" x14ac:dyDescent="0.3">
      <c r="P349071" s="83"/>
    </row>
    <row r="349072" spans="16:16" x14ac:dyDescent="0.3">
      <c r="P349072" s="83"/>
    </row>
    <row r="349073" spans="16:16" x14ac:dyDescent="0.3">
      <c r="P349073" s="83"/>
    </row>
    <row r="349074" spans="16:16" x14ac:dyDescent="0.3">
      <c r="P349074" s="83"/>
    </row>
    <row r="349075" spans="16:16" x14ac:dyDescent="0.3">
      <c r="P349075" s="83"/>
    </row>
    <row r="349076" spans="16:16" x14ac:dyDescent="0.3">
      <c r="P349076" s="83"/>
    </row>
    <row r="349077" spans="16:16" x14ac:dyDescent="0.3">
      <c r="P349077" s="83"/>
    </row>
    <row r="349078" spans="16:16" x14ac:dyDescent="0.3">
      <c r="P349078" s="83"/>
    </row>
    <row r="349079" spans="16:16" x14ac:dyDescent="0.3">
      <c r="P349079" s="83"/>
    </row>
    <row r="349080" spans="16:16" x14ac:dyDescent="0.3">
      <c r="P349080" s="83"/>
    </row>
    <row r="349081" spans="16:16" x14ac:dyDescent="0.3">
      <c r="P349081" s="83"/>
    </row>
    <row r="349082" spans="16:16" x14ac:dyDescent="0.3">
      <c r="P349082" s="83"/>
    </row>
    <row r="349083" spans="16:16" x14ac:dyDescent="0.3">
      <c r="P349083" s="83"/>
    </row>
    <row r="349084" spans="16:16" x14ac:dyDescent="0.3">
      <c r="P349084" s="83"/>
    </row>
    <row r="349085" spans="16:16" x14ac:dyDescent="0.3">
      <c r="P349085" s="83"/>
    </row>
    <row r="349086" spans="16:16" x14ac:dyDescent="0.3">
      <c r="P349086" s="83"/>
    </row>
    <row r="349087" spans="16:16" x14ac:dyDescent="0.3">
      <c r="P349087" s="83"/>
    </row>
    <row r="349088" spans="16:16" x14ac:dyDescent="0.3">
      <c r="P349088" s="83"/>
    </row>
    <row r="349089" spans="16:16" x14ac:dyDescent="0.3">
      <c r="P349089" s="83"/>
    </row>
    <row r="349090" spans="16:16" x14ac:dyDescent="0.3">
      <c r="P349090" s="83"/>
    </row>
    <row r="349091" spans="16:16" x14ac:dyDescent="0.3">
      <c r="P349091" s="83"/>
    </row>
    <row r="349092" spans="16:16" x14ac:dyDescent="0.3">
      <c r="P349092" s="83"/>
    </row>
    <row r="349093" spans="16:16" x14ac:dyDescent="0.3">
      <c r="P349093" s="83"/>
    </row>
    <row r="349094" spans="16:16" x14ac:dyDescent="0.3">
      <c r="P349094" s="83"/>
    </row>
    <row r="349095" spans="16:16" x14ac:dyDescent="0.3">
      <c r="P349095" s="83"/>
    </row>
    <row r="349096" spans="16:16" x14ac:dyDescent="0.3">
      <c r="P349096" s="83"/>
    </row>
    <row r="349097" spans="16:16" x14ac:dyDescent="0.3">
      <c r="P349097" s="83"/>
    </row>
    <row r="349098" spans="16:16" x14ac:dyDescent="0.3">
      <c r="P349098" s="83"/>
    </row>
    <row r="349099" spans="16:16" x14ac:dyDescent="0.3">
      <c r="P349099" s="83"/>
    </row>
    <row r="349100" spans="16:16" x14ac:dyDescent="0.3">
      <c r="P349100" s="83"/>
    </row>
    <row r="349101" spans="16:16" x14ac:dyDescent="0.3">
      <c r="P349101" s="83"/>
    </row>
    <row r="349102" spans="16:16" x14ac:dyDescent="0.3">
      <c r="P349102" s="83"/>
    </row>
    <row r="349103" spans="16:16" x14ac:dyDescent="0.3">
      <c r="P349103" s="83"/>
    </row>
    <row r="349104" spans="16:16" x14ac:dyDescent="0.3">
      <c r="P349104" s="83"/>
    </row>
    <row r="349105" spans="16:16" x14ac:dyDescent="0.3">
      <c r="P349105" s="83"/>
    </row>
    <row r="349106" spans="16:16" x14ac:dyDescent="0.3">
      <c r="P349106" s="83"/>
    </row>
    <row r="349107" spans="16:16" x14ac:dyDescent="0.3">
      <c r="P349107" s="83"/>
    </row>
    <row r="349108" spans="16:16" x14ac:dyDescent="0.3">
      <c r="P349108" s="83"/>
    </row>
    <row r="349109" spans="16:16" x14ac:dyDescent="0.3">
      <c r="P349109" s="83"/>
    </row>
    <row r="349110" spans="16:16" x14ac:dyDescent="0.3">
      <c r="P349110" s="83"/>
    </row>
    <row r="349111" spans="16:16" x14ac:dyDescent="0.3">
      <c r="P349111" s="83"/>
    </row>
    <row r="349112" spans="16:16" x14ac:dyDescent="0.3">
      <c r="P349112" s="83"/>
    </row>
    <row r="349113" spans="16:16" x14ac:dyDescent="0.3">
      <c r="P349113" s="83"/>
    </row>
    <row r="349114" spans="16:16" x14ac:dyDescent="0.3">
      <c r="P349114" s="83"/>
    </row>
    <row r="349115" spans="16:16" x14ac:dyDescent="0.3">
      <c r="P349115" s="83"/>
    </row>
    <row r="349116" spans="16:16" x14ac:dyDescent="0.3">
      <c r="P349116" s="83"/>
    </row>
    <row r="349117" spans="16:16" x14ac:dyDescent="0.3">
      <c r="P349117" s="83"/>
    </row>
    <row r="349118" spans="16:16" x14ac:dyDescent="0.3">
      <c r="P349118" s="83"/>
    </row>
    <row r="349119" spans="16:16" x14ac:dyDescent="0.3">
      <c r="P349119" s="83"/>
    </row>
    <row r="349120" spans="16:16" x14ac:dyDescent="0.3">
      <c r="P349120" s="83"/>
    </row>
    <row r="349121" spans="16:16" x14ac:dyDescent="0.3">
      <c r="P349121" s="83"/>
    </row>
    <row r="349122" spans="16:16" x14ac:dyDescent="0.3">
      <c r="P349122" s="83"/>
    </row>
    <row r="349123" spans="16:16" x14ac:dyDescent="0.3">
      <c r="P349123" s="83"/>
    </row>
    <row r="349124" spans="16:16" x14ac:dyDescent="0.3">
      <c r="P349124" s="83"/>
    </row>
    <row r="349125" spans="16:16" x14ac:dyDescent="0.3">
      <c r="P349125" s="83"/>
    </row>
    <row r="349126" spans="16:16" x14ac:dyDescent="0.3">
      <c r="P349126" s="83"/>
    </row>
    <row r="349127" spans="16:16" x14ac:dyDescent="0.3">
      <c r="P349127" s="83"/>
    </row>
    <row r="349128" spans="16:16" x14ac:dyDescent="0.3">
      <c r="P349128" s="83"/>
    </row>
    <row r="349129" spans="16:16" x14ac:dyDescent="0.3">
      <c r="P349129" s="83"/>
    </row>
    <row r="349130" spans="16:16" x14ac:dyDescent="0.3">
      <c r="P349130" s="83"/>
    </row>
    <row r="349131" spans="16:16" x14ac:dyDescent="0.3">
      <c r="P349131" s="83"/>
    </row>
    <row r="349132" spans="16:16" x14ac:dyDescent="0.3">
      <c r="P349132" s="83"/>
    </row>
    <row r="349133" spans="16:16" x14ac:dyDescent="0.3">
      <c r="P349133" s="83"/>
    </row>
    <row r="349134" spans="16:16" x14ac:dyDescent="0.3">
      <c r="P349134" s="83"/>
    </row>
    <row r="349135" spans="16:16" x14ac:dyDescent="0.3">
      <c r="P349135" s="83"/>
    </row>
    <row r="349136" spans="16:16" x14ac:dyDescent="0.3">
      <c r="P349136" s="83"/>
    </row>
    <row r="349137" spans="16:16" x14ac:dyDescent="0.3">
      <c r="P349137" s="83"/>
    </row>
    <row r="349138" spans="16:16" x14ac:dyDescent="0.3">
      <c r="P349138" s="83"/>
    </row>
    <row r="349139" spans="16:16" x14ac:dyDescent="0.3">
      <c r="P349139" s="83"/>
    </row>
    <row r="349140" spans="16:16" x14ac:dyDescent="0.3">
      <c r="P349140" s="83"/>
    </row>
    <row r="349141" spans="16:16" x14ac:dyDescent="0.3">
      <c r="P349141" s="83"/>
    </row>
    <row r="349142" spans="16:16" x14ac:dyDescent="0.3">
      <c r="P349142" s="83"/>
    </row>
    <row r="349143" spans="16:16" x14ac:dyDescent="0.3">
      <c r="P349143" s="83"/>
    </row>
    <row r="349144" spans="16:16" x14ac:dyDescent="0.3">
      <c r="P349144" s="83"/>
    </row>
    <row r="349145" spans="16:16" x14ac:dyDescent="0.3">
      <c r="P349145" s="83"/>
    </row>
    <row r="349146" spans="16:16" x14ac:dyDescent="0.3">
      <c r="P349146" s="83"/>
    </row>
    <row r="349147" spans="16:16" x14ac:dyDescent="0.3">
      <c r="P349147" s="83"/>
    </row>
    <row r="349148" spans="16:16" x14ac:dyDescent="0.3">
      <c r="P349148" s="83"/>
    </row>
    <row r="349149" spans="16:16" x14ac:dyDescent="0.3">
      <c r="P349149" s="83"/>
    </row>
    <row r="349150" spans="16:16" x14ac:dyDescent="0.3">
      <c r="P349150" s="83"/>
    </row>
    <row r="349151" spans="16:16" x14ac:dyDescent="0.3">
      <c r="P349151" s="83"/>
    </row>
    <row r="349152" spans="16:16" x14ac:dyDescent="0.3">
      <c r="P349152" s="83"/>
    </row>
    <row r="349153" spans="16:16" x14ac:dyDescent="0.3">
      <c r="P349153" s="83"/>
    </row>
    <row r="349154" spans="16:16" x14ac:dyDescent="0.3">
      <c r="P349154" s="83"/>
    </row>
    <row r="349155" spans="16:16" x14ac:dyDescent="0.3">
      <c r="P349155" s="83"/>
    </row>
    <row r="349156" spans="16:16" x14ac:dyDescent="0.3">
      <c r="P349156" s="83"/>
    </row>
    <row r="349157" spans="16:16" x14ac:dyDescent="0.3">
      <c r="P349157" s="83"/>
    </row>
    <row r="349158" spans="16:16" x14ac:dyDescent="0.3">
      <c r="P349158" s="83"/>
    </row>
    <row r="349159" spans="16:16" x14ac:dyDescent="0.3">
      <c r="P349159" s="83"/>
    </row>
    <row r="349160" spans="16:16" x14ac:dyDescent="0.3">
      <c r="P349160" s="83"/>
    </row>
    <row r="349161" spans="16:16" x14ac:dyDescent="0.3">
      <c r="P349161" s="83"/>
    </row>
    <row r="349162" spans="16:16" x14ac:dyDescent="0.3">
      <c r="P349162" s="83"/>
    </row>
    <row r="349163" spans="16:16" x14ac:dyDescent="0.3">
      <c r="P349163" s="83"/>
    </row>
    <row r="349164" spans="16:16" x14ac:dyDescent="0.3">
      <c r="P349164" s="83"/>
    </row>
    <row r="349165" spans="16:16" x14ac:dyDescent="0.3">
      <c r="P349165" s="83"/>
    </row>
    <row r="349166" spans="16:16" x14ac:dyDescent="0.3">
      <c r="P349166" s="83"/>
    </row>
    <row r="349167" spans="16:16" x14ac:dyDescent="0.3">
      <c r="P349167" s="83"/>
    </row>
    <row r="349168" spans="16:16" x14ac:dyDescent="0.3">
      <c r="P349168" s="83"/>
    </row>
    <row r="349169" spans="16:16" x14ac:dyDescent="0.3">
      <c r="P349169" s="83"/>
    </row>
    <row r="349170" spans="16:16" x14ac:dyDescent="0.3">
      <c r="P349170" s="83"/>
    </row>
    <row r="349171" spans="16:16" x14ac:dyDescent="0.3">
      <c r="P349171" s="83"/>
    </row>
    <row r="349172" spans="16:16" x14ac:dyDescent="0.3">
      <c r="P349172" s="83"/>
    </row>
    <row r="349173" spans="16:16" x14ac:dyDescent="0.3">
      <c r="P349173" s="83"/>
    </row>
    <row r="349174" spans="16:16" x14ac:dyDescent="0.3">
      <c r="P349174" s="83"/>
    </row>
    <row r="349175" spans="16:16" x14ac:dyDescent="0.3">
      <c r="P349175" s="83"/>
    </row>
    <row r="349176" spans="16:16" x14ac:dyDescent="0.3">
      <c r="P349176" s="83"/>
    </row>
    <row r="349177" spans="16:16" x14ac:dyDescent="0.3">
      <c r="P349177" s="83"/>
    </row>
    <row r="349178" spans="16:16" x14ac:dyDescent="0.3">
      <c r="P349178" s="83"/>
    </row>
    <row r="349179" spans="16:16" x14ac:dyDescent="0.3">
      <c r="P349179" s="83"/>
    </row>
    <row r="349180" spans="16:16" x14ac:dyDescent="0.3">
      <c r="P349180" s="83"/>
    </row>
    <row r="349181" spans="16:16" x14ac:dyDescent="0.3">
      <c r="P349181" s="83"/>
    </row>
    <row r="349182" spans="16:16" x14ac:dyDescent="0.3">
      <c r="P349182" s="83"/>
    </row>
    <row r="349183" spans="16:16" x14ac:dyDescent="0.3">
      <c r="P349183" s="83"/>
    </row>
    <row r="349184" spans="16:16" x14ac:dyDescent="0.3">
      <c r="P349184" s="83"/>
    </row>
    <row r="349185" spans="16:16" x14ac:dyDescent="0.3">
      <c r="P349185" s="83"/>
    </row>
    <row r="349186" spans="16:16" x14ac:dyDescent="0.3">
      <c r="P349186" s="83"/>
    </row>
    <row r="349187" spans="16:16" x14ac:dyDescent="0.3">
      <c r="P349187" s="83"/>
    </row>
    <row r="349188" spans="16:16" x14ac:dyDescent="0.3">
      <c r="P349188" s="83"/>
    </row>
    <row r="349189" spans="16:16" x14ac:dyDescent="0.3">
      <c r="P349189" s="83"/>
    </row>
    <row r="349190" spans="16:16" x14ac:dyDescent="0.3">
      <c r="P349190" s="83"/>
    </row>
    <row r="349191" spans="16:16" x14ac:dyDescent="0.3">
      <c r="P349191" s="83"/>
    </row>
    <row r="349192" spans="16:16" x14ac:dyDescent="0.3">
      <c r="P349192" s="83"/>
    </row>
    <row r="349193" spans="16:16" x14ac:dyDescent="0.3">
      <c r="P349193" s="83"/>
    </row>
    <row r="349194" spans="16:16" x14ac:dyDescent="0.3">
      <c r="P349194" s="83"/>
    </row>
    <row r="349195" spans="16:16" x14ac:dyDescent="0.3">
      <c r="P349195" s="83"/>
    </row>
    <row r="349196" spans="16:16" x14ac:dyDescent="0.3">
      <c r="P349196" s="83"/>
    </row>
    <row r="349197" spans="16:16" x14ac:dyDescent="0.3">
      <c r="P349197" s="83"/>
    </row>
    <row r="349198" spans="16:16" x14ac:dyDescent="0.3">
      <c r="P349198" s="83"/>
    </row>
    <row r="349199" spans="16:16" x14ac:dyDescent="0.3">
      <c r="P349199" s="83"/>
    </row>
    <row r="349200" spans="16:16" x14ac:dyDescent="0.3">
      <c r="P349200" s="83"/>
    </row>
    <row r="349201" spans="16:16" x14ac:dyDescent="0.3">
      <c r="P349201" s="83"/>
    </row>
    <row r="349202" spans="16:16" x14ac:dyDescent="0.3">
      <c r="P349202" s="83"/>
    </row>
    <row r="349203" spans="16:16" x14ac:dyDescent="0.3">
      <c r="P349203" s="83"/>
    </row>
    <row r="349204" spans="16:16" x14ac:dyDescent="0.3">
      <c r="P349204" s="83"/>
    </row>
    <row r="349205" spans="16:16" x14ac:dyDescent="0.3">
      <c r="P349205" s="83"/>
    </row>
    <row r="349206" spans="16:16" x14ac:dyDescent="0.3">
      <c r="P349206" s="83"/>
    </row>
    <row r="349207" spans="16:16" x14ac:dyDescent="0.3">
      <c r="P349207" s="83"/>
    </row>
    <row r="349208" spans="16:16" x14ac:dyDescent="0.3">
      <c r="P349208" s="83"/>
    </row>
    <row r="349209" spans="16:16" x14ac:dyDescent="0.3">
      <c r="P349209" s="83"/>
    </row>
    <row r="349210" spans="16:16" x14ac:dyDescent="0.3">
      <c r="P349210" s="83"/>
    </row>
    <row r="349211" spans="16:16" x14ac:dyDescent="0.3">
      <c r="P349211" s="83"/>
    </row>
    <row r="349212" spans="16:16" x14ac:dyDescent="0.3">
      <c r="P349212" s="83"/>
    </row>
    <row r="349213" spans="16:16" x14ac:dyDescent="0.3">
      <c r="P349213" s="83"/>
    </row>
    <row r="349214" spans="16:16" x14ac:dyDescent="0.3">
      <c r="P349214" s="83"/>
    </row>
    <row r="349215" spans="16:16" x14ac:dyDescent="0.3">
      <c r="P349215" s="83"/>
    </row>
    <row r="349216" spans="16:16" x14ac:dyDescent="0.3">
      <c r="P349216" s="83"/>
    </row>
    <row r="349217" spans="16:16" x14ac:dyDescent="0.3">
      <c r="P349217" s="83"/>
    </row>
    <row r="349218" spans="16:16" x14ac:dyDescent="0.3">
      <c r="P349218" s="83"/>
    </row>
    <row r="349219" spans="16:16" x14ac:dyDescent="0.3">
      <c r="P349219" s="83"/>
    </row>
    <row r="349220" spans="16:16" x14ac:dyDescent="0.3">
      <c r="P349220" s="83"/>
    </row>
    <row r="349221" spans="16:16" x14ac:dyDescent="0.3">
      <c r="P349221" s="83"/>
    </row>
    <row r="349222" spans="16:16" x14ac:dyDescent="0.3">
      <c r="P349222" s="83"/>
    </row>
    <row r="349223" spans="16:16" x14ac:dyDescent="0.3">
      <c r="P349223" s="83"/>
    </row>
    <row r="349224" spans="16:16" x14ac:dyDescent="0.3">
      <c r="P349224" s="83"/>
    </row>
    <row r="349225" spans="16:16" x14ac:dyDescent="0.3">
      <c r="P349225" s="83"/>
    </row>
    <row r="349226" spans="16:16" x14ac:dyDescent="0.3">
      <c r="P349226" s="83"/>
    </row>
    <row r="349227" spans="16:16" x14ac:dyDescent="0.3">
      <c r="P349227" s="83"/>
    </row>
    <row r="349228" spans="16:16" x14ac:dyDescent="0.3">
      <c r="P349228" s="83"/>
    </row>
    <row r="349229" spans="16:16" x14ac:dyDescent="0.3">
      <c r="P349229" s="83"/>
    </row>
    <row r="349230" spans="16:16" x14ac:dyDescent="0.3">
      <c r="P349230" s="83"/>
    </row>
    <row r="349231" spans="16:16" x14ac:dyDescent="0.3">
      <c r="P349231" s="83"/>
    </row>
    <row r="349232" spans="16:16" x14ac:dyDescent="0.3">
      <c r="P349232" s="83"/>
    </row>
    <row r="349233" spans="16:16" x14ac:dyDescent="0.3">
      <c r="P349233" s="83"/>
    </row>
    <row r="349234" spans="16:16" x14ac:dyDescent="0.3">
      <c r="P349234" s="83"/>
    </row>
    <row r="349235" spans="16:16" x14ac:dyDescent="0.3">
      <c r="P349235" s="83"/>
    </row>
    <row r="349236" spans="16:16" x14ac:dyDescent="0.3">
      <c r="P349236" s="83"/>
    </row>
    <row r="349237" spans="16:16" x14ac:dyDescent="0.3">
      <c r="P349237" s="83"/>
    </row>
    <row r="349238" spans="16:16" x14ac:dyDescent="0.3">
      <c r="P349238" s="83"/>
    </row>
    <row r="349239" spans="16:16" x14ac:dyDescent="0.3">
      <c r="P349239" s="83"/>
    </row>
    <row r="349240" spans="16:16" x14ac:dyDescent="0.3">
      <c r="P349240" s="83"/>
    </row>
    <row r="349241" spans="16:16" x14ac:dyDescent="0.3">
      <c r="P349241" s="83"/>
    </row>
    <row r="349242" spans="16:16" x14ac:dyDescent="0.3">
      <c r="P349242" s="83"/>
    </row>
    <row r="349243" spans="16:16" x14ac:dyDescent="0.3">
      <c r="P349243" s="83"/>
    </row>
    <row r="349244" spans="16:16" x14ac:dyDescent="0.3">
      <c r="P349244" s="83"/>
    </row>
    <row r="349245" spans="16:16" x14ac:dyDescent="0.3">
      <c r="P349245" s="83"/>
    </row>
    <row r="349246" spans="16:16" x14ac:dyDescent="0.3">
      <c r="P349246" s="83"/>
    </row>
    <row r="349247" spans="16:16" x14ac:dyDescent="0.3">
      <c r="P349247" s="83"/>
    </row>
    <row r="349248" spans="16:16" x14ac:dyDescent="0.3">
      <c r="P349248" s="83"/>
    </row>
    <row r="349249" spans="16:16" x14ac:dyDescent="0.3">
      <c r="P349249" s="83"/>
    </row>
    <row r="349250" spans="16:16" x14ac:dyDescent="0.3">
      <c r="P349250" s="83"/>
    </row>
    <row r="349251" spans="16:16" x14ac:dyDescent="0.3">
      <c r="P349251" s="83"/>
    </row>
    <row r="349252" spans="16:16" x14ac:dyDescent="0.3">
      <c r="P349252" s="83"/>
    </row>
    <row r="349253" spans="16:16" x14ac:dyDescent="0.3">
      <c r="P349253" s="83"/>
    </row>
    <row r="349254" spans="16:16" x14ac:dyDescent="0.3">
      <c r="P349254" s="83"/>
    </row>
    <row r="349255" spans="16:16" x14ac:dyDescent="0.3">
      <c r="P349255" s="83"/>
    </row>
    <row r="349256" spans="16:16" x14ac:dyDescent="0.3">
      <c r="P349256" s="83"/>
    </row>
    <row r="349257" spans="16:16" x14ac:dyDescent="0.3">
      <c r="P349257" s="83"/>
    </row>
    <row r="349258" spans="16:16" x14ac:dyDescent="0.3">
      <c r="P349258" s="83"/>
    </row>
    <row r="349259" spans="16:16" x14ac:dyDescent="0.3">
      <c r="P349259" s="83"/>
    </row>
    <row r="349260" spans="16:16" x14ac:dyDescent="0.3">
      <c r="P349260" s="83"/>
    </row>
    <row r="349261" spans="16:16" x14ac:dyDescent="0.3">
      <c r="P349261" s="83"/>
    </row>
    <row r="349262" spans="16:16" x14ac:dyDescent="0.3">
      <c r="P349262" s="83"/>
    </row>
    <row r="349263" spans="16:16" x14ac:dyDescent="0.3">
      <c r="P349263" s="83"/>
    </row>
    <row r="349264" spans="16:16" x14ac:dyDescent="0.3">
      <c r="P349264" s="83"/>
    </row>
    <row r="349265" spans="16:16" x14ac:dyDescent="0.3">
      <c r="P349265" s="83"/>
    </row>
    <row r="349266" spans="16:16" x14ac:dyDescent="0.3">
      <c r="P349266" s="83"/>
    </row>
    <row r="349267" spans="16:16" x14ac:dyDescent="0.3">
      <c r="P349267" s="83"/>
    </row>
    <row r="349268" spans="16:16" x14ac:dyDescent="0.3">
      <c r="P349268" s="83"/>
    </row>
    <row r="349269" spans="16:16" x14ac:dyDescent="0.3">
      <c r="P349269" s="83"/>
    </row>
    <row r="349270" spans="16:16" x14ac:dyDescent="0.3">
      <c r="P349270" s="83"/>
    </row>
    <row r="349271" spans="16:16" x14ac:dyDescent="0.3">
      <c r="P349271" s="83"/>
    </row>
    <row r="349272" spans="16:16" x14ac:dyDescent="0.3">
      <c r="P349272" s="83"/>
    </row>
    <row r="349273" spans="16:16" x14ac:dyDescent="0.3">
      <c r="P349273" s="83"/>
    </row>
    <row r="349274" spans="16:16" x14ac:dyDescent="0.3">
      <c r="P349274" s="83"/>
    </row>
    <row r="349275" spans="16:16" x14ac:dyDescent="0.3">
      <c r="P349275" s="83"/>
    </row>
    <row r="349276" spans="16:16" x14ac:dyDescent="0.3">
      <c r="P349276" s="83"/>
    </row>
    <row r="349277" spans="16:16" x14ac:dyDescent="0.3">
      <c r="P349277" s="83"/>
    </row>
    <row r="349278" spans="16:16" x14ac:dyDescent="0.3">
      <c r="P349278" s="83"/>
    </row>
    <row r="349279" spans="16:16" x14ac:dyDescent="0.3">
      <c r="P349279" s="83"/>
    </row>
    <row r="349280" spans="16:16" x14ac:dyDescent="0.3">
      <c r="P349280" s="83"/>
    </row>
    <row r="349281" spans="16:16" x14ac:dyDescent="0.3">
      <c r="P349281" s="83"/>
    </row>
    <row r="349282" spans="16:16" x14ac:dyDescent="0.3">
      <c r="P349282" s="83"/>
    </row>
    <row r="349283" spans="16:16" x14ac:dyDescent="0.3">
      <c r="P349283" s="83"/>
    </row>
    <row r="349284" spans="16:16" x14ac:dyDescent="0.3">
      <c r="P349284" s="83"/>
    </row>
    <row r="349285" spans="16:16" x14ac:dyDescent="0.3">
      <c r="P349285" s="83"/>
    </row>
    <row r="349286" spans="16:16" x14ac:dyDescent="0.3">
      <c r="P349286" s="83"/>
    </row>
    <row r="349287" spans="16:16" x14ac:dyDescent="0.3">
      <c r="P349287" s="83"/>
    </row>
    <row r="349288" spans="16:16" x14ac:dyDescent="0.3">
      <c r="P349288" s="83"/>
    </row>
    <row r="349289" spans="16:16" x14ac:dyDescent="0.3">
      <c r="P349289" s="83"/>
    </row>
    <row r="349290" spans="16:16" x14ac:dyDescent="0.3">
      <c r="P349290" s="83"/>
    </row>
    <row r="349291" spans="16:16" x14ac:dyDescent="0.3">
      <c r="P349291" s="83"/>
    </row>
    <row r="349292" spans="16:16" x14ac:dyDescent="0.3">
      <c r="P349292" s="83"/>
    </row>
    <row r="349293" spans="16:16" x14ac:dyDescent="0.3">
      <c r="P349293" s="83"/>
    </row>
    <row r="349294" spans="16:16" x14ac:dyDescent="0.3">
      <c r="P349294" s="83"/>
    </row>
    <row r="349295" spans="16:16" x14ac:dyDescent="0.3">
      <c r="P349295" s="83"/>
    </row>
    <row r="349296" spans="16:16" x14ac:dyDescent="0.3">
      <c r="P349296" s="83"/>
    </row>
    <row r="349297" spans="16:16" x14ac:dyDescent="0.3">
      <c r="P349297" s="83"/>
    </row>
    <row r="349298" spans="16:16" x14ac:dyDescent="0.3">
      <c r="P349298" s="83"/>
    </row>
    <row r="349299" spans="16:16" x14ac:dyDescent="0.3">
      <c r="P349299" s="83"/>
    </row>
    <row r="349300" spans="16:16" x14ac:dyDescent="0.3">
      <c r="P349300" s="83"/>
    </row>
    <row r="349301" spans="16:16" x14ac:dyDescent="0.3">
      <c r="P349301" s="83"/>
    </row>
    <row r="349302" spans="16:16" x14ac:dyDescent="0.3">
      <c r="P349302" s="83"/>
    </row>
    <row r="349303" spans="16:16" x14ac:dyDescent="0.3">
      <c r="P349303" s="83"/>
    </row>
    <row r="349304" spans="16:16" x14ac:dyDescent="0.3">
      <c r="P349304" s="83"/>
    </row>
    <row r="349305" spans="16:16" x14ac:dyDescent="0.3">
      <c r="P349305" s="83"/>
    </row>
    <row r="349306" spans="16:16" x14ac:dyDescent="0.3">
      <c r="P349306" s="83"/>
    </row>
    <row r="349307" spans="16:16" x14ac:dyDescent="0.3">
      <c r="P349307" s="83"/>
    </row>
    <row r="349308" spans="16:16" x14ac:dyDescent="0.3">
      <c r="P349308" s="83"/>
    </row>
    <row r="349309" spans="16:16" x14ac:dyDescent="0.3">
      <c r="P349309" s="83"/>
    </row>
    <row r="349310" spans="16:16" x14ac:dyDescent="0.3">
      <c r="P349310" s="83"/>
    </row>
    <row r="349311" spans="16:16" x14ac:dyDescent="0.3">
      <c r="P349311" s="83"/>
    </row>
    <row r="349312" spans="16:16" x14ac:dyDescent="0.3">
      <c r="P349312" s="83"/>
    </row>
    <row r="349313" spans="16:16" x14ac:dyDescent="0.3">
      <c r="P349313" s="83"/>
    </row>
    <row r="349314" spans="16:16" x14ac:dyDescent="0.3">
      <c r="P349314" s="83"/>
    </row>
    <row r="349315" spans="16:16" x14ac:dyDescent="0.3">
      <c r="P349315" s="83"/>
    </row>
    <row r="349316" spans="16:16" x14ac:dyDescent="0.3">
      <c r="P349316" s="83"/>
    </row>
    <row r="349317" spans="16:16" x14ac:dyDescent="0.3">
      <c r="P349317" s="83"/>
    </row>
    <row r="349318" spans="16:16" x14ac:dyDescent="0.3">
      <c r="P349318" s="83"/>
    </row>
    <row r="349319" spans="16:16" x14ac:dyDescent="0.3">
      <c r="P349319" s="83"/>
    </row>
    <row r="349320" spans="16:16" x14ac:dyDescent="0.3">
      <c r="P349320" s="83"/>
    </row>
    <row r="349321" spans="16:16" x14ac:dyDescent="0.3">
      <c r="P349321" s="83"/>
    </row>
    <row r="349322" spans="16:16" x14ac:dyDescent="0.3">
      <c r="P349322" s="83"/>
    </row>
    <row r="349323" spans="16:16" x14ac:dyDescent="0.3">
      <c r="P349323" s="83"/>
    </row>
    <row r="349324" spans="16:16" x14ac:dyDescent="0.3">
      <c r="P349324" s="83"/>
    </row>
    <row r="349325" spans="16:16" x14ac:dyDescent="0.3">
      <c r="P349325" s="83"/>
    </row>
    <row r="349326" spans="16:16" x14ac:dyDescent="0.3">
      <c r="P349326" s="83"/>
    </row>
    <row r="349327" spans="16:16" x14ac:dyDescent="0.3">
      <c r="P349327" s="83"/>
    </row>
    <row r="349328" spans="16:16" x14ac:dyDescent="0.3">
      <c r="P349328" s="83"/>
    </row>
    <row r="349329" spans="16:16" x14ac:dyDescent="0.3">
      <c r="P349329" s="83"/>
    </row>
    <row r="349330" spans="16:16" x14ac:dyDescent="0.3">
      <c r="P349330" s="83"/>
    </row>
    <row r="349331" spans="16:16" x14ac:dyDescent="0.3">
      <c r="P349331" s="83"/>
    </row>
    <row r="349332" spans="16:16" x14ac:dyDescent="0.3">
      <c r="P349332" s="83"/>
    </row>
    <row r="349333" spans="16:16" x14ac:dyDescent="0.3">
      <c r="P349333" s="83"/>
    </row>
    <row r="349334" spans="16:16" x14ac:dyDescent="0.3">
      <c r="P349334" s="83"/>
    </row>
    <row r="349335" spans="16:16" x14ac:dyDescent="0.3">
      <c r="P349335" s="83"/>
    </row>
    <row r="349336" spans="16:16" x14ac:dyDescent="0.3">
      <c r="P349336" s="83"/>
    </row>
    <row r="349337" spans="16:16" x14ac:dyDescent="0.3">
      <c r="P349337" s="83"/>
    </row>
    <row r="349338" spans="16:16" x14ac:dyDescent="0.3">
      <c r="P349338" s="83"/>
    </row>
    <row r="349339" spans="16:16" x14ac:dyDescent="0.3">
      <c r="P349339" s="83"/>
    </row>
    <row r="349340" spans="16:16" x14ac:dyDescent="0.3">
      <c r="P349340" s="83"/>
    </row>
    <row r="349341" spans="16:16" x14ac:dyDescent="0.3">
      <c r="P349341" s="83"/>
    </row>
    <row r="349342" spans="16:16" x14ac:dyDescent="0.3">
      <c r="P349342" s="83"/>
    </row>
    <row r="349343" spans="16:16" x14ac:dyDescent="0.3">
      <c r="P349343" s="83"/>
    </row>
    <row r="349344" spans="16:16" x14ac:dyDescent="0.3">
      <c r="P349344" s="83"/>
    </row>
    <row r="349345" spans="16:16" x14ac:dyDescent="0.3">
      <c r="P349345" s="83"/>
    </row>
    <row r="349346" spans="16:16" x14ac:dyDescent="0.3">
      <c r="P349346" s="83"/>
    </row>
    <row r="349347" spans="16:16" x14ac:dyDescent="0.3">
      <c r="P349347" s="83"/>
    </row>
    <row r="349348" spans="16:16" x14ac:dyDescent="0.3">
      <c r="P349348" s="83"/>
    </row>
    <row r="349349" spans="16:16" x14ac:dyDescent="0.3">
      <c r="P349349" s="83"/>
    </row>
    <row r="349350" spans="16:16" x14ac:dyDescent="0.3">
      <c r="P349350" s="83"/>
    </row>
    <row r="349351" spans="16:16" x14ac:dyDescent="0.3">
      <c r="P349351" s="83"/>
    </row>
    <row r="349352" spans="16:16" x14ac:dyDescent="0.3">
      <c r="P349352" s="83"/>
    </row>
    <row r="349353" spans="16:16" x14ac:dyDescent="0.3">
      <c r="P349353" s="83"/>
    </row>
    <row r="349354" spans="16:16" x14ac:dyDescent="0.3">
      <c r="P349354" s="83"/>
    </row>
    <row r="349355" spans="16:16" x14ac:dyDescent="0.3">
      <c r="P349355" s="83"/>
    </row>
    <row r="349356" spans="16:16" x14ac:dyDescent="0.3">
      <c r="P349356" s="83"/>
    </row>
    <row r="349357" spans="16:16" x14ac:dyDescent="0.3">
      <c r="P349357" s="83"/>
    </row>
    <row r="349358" spans="16:16" x14ac:dyDescent="0.3">
      <c r="P349358" s="83"/>
    </row>
    <row r="349359" spans="16:16" x14ac:dyDescent="0.3">
      <c r="P349359" s="83"/>
    </row>
    <row r="349360" spans="16:16" x14ac:dyDescent="0.3">
      <c r="P349360" s="83"/>
    </row>
    <row r="349361" spans="16:16" x14ac:dyDescent="0.3">
      <c r="P349361" s="83"/>
    </row>
    <row r="349362" spans="16:16" x14ac:dyDescent="0.3">
      <c r="P349362" s="83"/>
    </row>
    <row r="349363" spans="16:16" x14ac:dyDescent="0.3">
      <c r="P349363" s="83"/>
    </row>
    <row r="349364" spans="16:16" x14ac:dyDescent="0.3">
      <c r="P349364" s="83"/>
    </row>
    <row r="349365" spans="16:16" x14ac:dyDescent="0.3">
      <c r="P349365" s="83"/>
    </row>
    <row r="349366" spans="16:16" x14ac:dyDescent="0.3">
      <c r="P349366" s="83"/>
    </row>
    <row r="349367" spans="16:16" x14ac:dyDescent="0.3">
      <c r="P349367" s="83"/>
    </row>
    <row r="349368" spans="16:16" x14ac:dyDescent="0.3">
      <c r="P349368" s="83"/>
    </row>
    <row r="349369" spans="16:16" x14ac:dyDescent="0.3">
      <c r="P349369" s="83"/>
    </row>
    <row r="349370" spans="16:16" x14ac:dyDescent="0.3">
      <c r="P349370" s="83"/>
    </row>
    <row r="349371" spans="16:16" x14ac:dyDescent="0.3">
      <c r="P349371" s="83"/>
    </row>
    <row r="349372" spans="16:16" x14ac:dyDescent="0.3">
      <c r="P349372" s="83"/>
    </row>
    <row r="349373" spans="16:16" x14ac:dyDescent="0.3">
      <c r="P349373" s="83"/>
    </row>
    <row r="349374" spans="16:16" x14ac:dyDescent="0.3">
      <c r="P349374" s="83"/>
    </row>
    <row r="349375" spans="16:16" x14ac:dyDescent="0.3">
      <c r="P349375" s="83"/>
    </row>
    <row r="349376" spans="16:16" x14ac:dyDescent="0.3">
      <c r="P349376" s="83"/>
    </row>
    <row r="349377" spans="16:16" x14ac:dyDescent="0.3">
      <c r="P349377" s="83"/>
    </row>
    <row r="349378" spans="16:16" x14ac:dyDescent="0.3">
      <c r="P349378" s="83"/>
    </row>
    <row r="349379" spans="16:16" x14ac:dyDescent="0.3">
      <c r="P349379" s="83"/>
    </row>
    <row r="349380" spans="16:16" x14ac:dyDescent="0.3">
      <c r="P349380" s="83"/>
    </row>
    <row r="349381" spans="16:16" x14ac:dyDescent="0.3">
      <c r="P349381" s="83"/>
    </row>
    <row r="349382" spans="16:16" x14ac:dyDescent="0.3">
      <c r="P349382" s="83"/>
    </row>
    <row r="349383" spans="16:16" x14ac:dyDescent="0.3">
      <c r="P349383" s="83"/>
    </row>
    <row r="349384" spans="16:16" x14ac:dyDescent="0.3">
      <c r="P349384" s="83"/>
    </row>
    <row r="349385" spans="16:16" x14ac:dyDescent="0.3">
      <c r="P349385" s="83"/>
    </row>
    <row r="349386" spans="16:16" x14ac:dyDescent="0.3">
      <c r="P349386" s="83"/>
    </row>
    <row r="349387" spans="16:16" x14ac:dyDescent="0.3">
      <c r="P349387" s="83"/>
    </row>
    <row r="349388" spans="16:16" x14ac:dyDescent="0.3">
      <c r="P349388" s="83"/>
    </row>
    <row r="349389" spans="16:16" x14ac:dyDescent="0.3">
      <c r="P349389" s="83"/>
    </row>
    <row r="349390" spans="16:16" x14ac:dyDescent="0.3">
      <c r="P349390" s="83"/>
    </row>
    <row r="349391" spans="16:16" x14ac:dyDescent="0.3">
      <c r="P349391" s="83"/>
    </row>
    <row r="349392" spans="16:16" x14ac:dyDescent="0.3">
      <c r="P349392" s="83"/>
    </row>
    <row r="349393" spans="16:16" x14ac:dyDescent="0.3">
      <c r="P349393" s="83"/>
    </row>
    <row r="349394" spans="16:16" x14ac:dyDescent="0.3">
      <c r="P349394" s="83"/>
    </row>
    <row r="349395" spans="16:16" x14ac:dyDescent="0.3">
      <c r="P349395" s="83"/>
    </row>
    <row r="349396" spans="16:16" x14ac:dyDescent="0.3">
      <c r="P349396" s="83"/>
    </row>
    <row r="349397" spans="16:16" x14ac:dyDescent="0.3">
      <c r="P349397" s="83"/>
    </row>
    <row r="349398" spans="16:16" x14ac:dyDescent="0.3">
      <c r="P349398" s="83"/>
    </row>
    <row r="349399" spans="16:16" x14ac:dyDescent="0.3">
      <c r="P349399" s="83"/>
    </row>
    <row r="349400" spans="16:16" x14ac:dyDescent="0.3">
      <c r="P349400" s="83"/>
    </row>
    <row r="349401" spans="16:16" x14ac:dyDescent="0.3">
      <c r="P349401" s="83"/>
    </row>
    <row r="349402" spans="16:16" x14ac:dyDescent="0.3">
      <c r="P349402" s="83"/>
    </row>
    <row r="349403" spans="16:16" x14ac:dyDescent="0.3">
      <c r="P349403" s="83"/>
    </row>
    <row r="349404" spans="16:16" x14ac:dyDescent="0.3">
      <c r="P349404" s="83"/>
    </row>
    <row r="349405" spans="16:16" x14ac:dyDescent="0.3">
      <c r="P349405" s="83"/>
    </row>
    <row r="349406" spans="16:16" x14ac:dyDescent="0.3">
      <c r="P349406" s="83"/>
    </row>
    <row r="349407" spans="16:16" x14ac:dyDescent="0.3">
      <c r="P349407" s="83"/>
    </row>
    <row r="349408" spans="16:16" x14ac:dyDescent="0.3">
      <c r="P349408" s="83"/>
    </row>
    <row r="349409" spans="16:16" x14ac:dyDescent="0.3">
      <c r="P349409" s="83"/>
    </row>
    <row r="349410" spans="16:16" x14ac:dyDescent="0.3">
      <c r="P349410" s="83"/>
    </row>
    <row r="349411" spans="16:16" x14ac:dyDescent="0.3">
      <c r="P349411" s="83"/>
    </row>
    <row r="349412" spans="16:16" x14ac:dyDescent="0.3">
      <c r="P349412" s="83"/>
    </row>
    <row r="349413" spans="16:16" x14ac:dyDescent="0.3">
      <c r="P349413" s="83"/>
    </row>
    <row r="349414" spans="16:16" x14ac:dyDescent="0.3">
      <c r="P349414" s="83"/>
    </row>
    <row r="349415" spans="16:16" x14ac:dyDescent="0.3">
      <c r="P349415" s="83"/>
    </row>
    <row r="349416" spans="16:16" x14ac:dyDescent="0.3">
      <c r="P349416" s="83"/>
    </row>
    <row r="349417" spans="16:16" x14ac:dyDescent="0.3">
      <c r="P349417" s="83"/>
    </row>
    <row r="349418" spans="16:16" x14ac:dyDescent="0.3">
      <c r="P349418" s="83"/>
    </row>
    <row r="349419" spans="16:16" x14ac:dyDescent="0.3">
      <c r="P349419" s="83"/>
    </row>
    <row r="349420" spans="16:16" x14ac:dyDescent="0.3">
      <c r="P349420" s="83"/>
    </row>
    <row r="349421" spans="16:16" x14ac:dyDescent="0.3">
      <c r="P349421" s="83"/>
    </row>
    <row r="349422" spans="16:16" x14ac:dyDescent="0.3">
      <c r="P349422" s="83"/>
    </row>
    <row r="349423" spans="16:16" x14ac:dyDescent="0.3">
      <c r="P349423" s="83"/>
    </row>
    <row r="349424" spans="16:16" x14ac:dyDescent="0.3">
      <c r="P349424" s="83"/>
    </row>
    <row r="349425" spans="16:16" x14ac:dyDescent="0.3">
      <c r="P349425" s="83"/>
    </row>
    <row r="349426" spans="16:16" x14ac:dyDescent="0.3">
      <c r="P349426" s="83"/>
    </row>
    <row r="349427" spans="16:16" x14ac:dyDescent="0.3">
      <c r="P349427" s="83"/>
    </row>
    <row r="349428" spans="16:16" x14ac:dyDescent="0.3">
      <c r="P349428" s="83"/>
    </row>
    <row r="349429" spans="16:16" x14ac:dyDescent="0.3">
      <c r="P349429" s="83"/>
    </row>
    <row r="349430" spans="16:16" x14ac:dyDescent="0.3">
      <c r="P349430" s="83"/>
    </row>
    <row r="349431" spans="16:16" x14ac:dyDescent="0.3">
      <c r="P349431" s="83"/>
    </row>
    <row r="349432" spans="16:16" x14ac:dyDescent="0.3">
      <c r="P349432" s="83"/>
    </row>
    <row r="349433" spans="16:16" x14ac:dyDescent="0.3">
      <c r="P349433" s="83"/>
    </row>
    <row r="349434" spans="16:16" x14ac:dyDescent="0.3">
      <c r="P349434" s="83"/>
    </row>
    <row r="349435" spans="16:16" x14ac:dyDescent="0.3">
      <c r="P349435" s="83"/>
    </row>
    <row r="349436" spans="16:16" x14ac:dyDescent="0.3">
      <c r="P349436" s="83"/>
    </row>
    <row r="349437" spans="16:16" x14ac:dyDescent="0.3">
      <c r="P349437" s="83"/>
    </row>
    <row r="349438" spans="16:16" x14ac:dyDescent="0.3">
      <c r="P349438" s="83"/>
    </row>
    <row r="349439" spans="16:16" x14ac:dyDescent="0.3">
      <c r="P349439" s="83"/>
    </row>
    <row r="349440" spans="16:16" x14ac:dyDescent="0.3">
      <c r="P349440" s="83"/>
    </row>
    <row r="349441" spans="16:16" x14ac:dyDescent="0.3">
      <c r="P349441" s="83"/>
    </row>
    <row r="349442" spans="16:16" x14ac:dyDescent="0.3">
      <c r="P349442" s="83"/>
    </row>
    <row r="349443" spans="16:16" x14ac:dyDescent="0.3">
      <c r="P349443" s="83"/>
    </row>
    <row r="349444" spans="16:16" x14ac:dyDescent="0.3">
      <c r="P349444" s="83"/>
    </row>
    <row r="349445" spans="16:16" x14ac:dyDescent="0.3">
      <c r="P349445" s="83"/>
    </row>
    <row r="349446" spans="16:16" x14ac:dyDescent="0.3">
      <c r="P349446" s="83"/>
    </row>
    <row r="349447" spans="16:16" x14ac:dyDescent="0.3">
      <c r="P349447" s="83"/>
    </row>
    <row r="349448" spans="16:16" x14ac:dyDescent="0.3">
      <c r="P349448" s="83"/>
    </row>
    <row r="349449" spans="16:16" x14ac:dyDescent="0.3">
      <c r="P349449" s="83"/>
    </row>
    <row r="349450" spans="16:16" x14ac:dyDescent="0.3">
      <c r="P349450" s="83"/>
    </row>
    <row r="349451" spans="16:16" x14ac:dyDescent="0.3">
      <c r="P349451" s="83"/>
    </row>
    <row r="349452" spans="16:16" x14ac:dyDescent="0.3">
      <c r="P349452" s="83"/>
    </row>
    <row r="349453" spans="16:16" x14ac:dyDescent="0.3">
      <c r="P349453" s="83"/>
    </row>
    <row r="349454" spans="16:16" x14ac:dyDescent="0.3">
      <c r="P349454" s="83"/>
    </row>
    <row r="349455" spans="16:16" x14ac:dyDescent="0.3">
      <c r="P349455" s="83"/>
    </row>
    <row r="349456" spans="16:16" x14ac:dyDescent="0.3">
      <c r="P349456" s="83"/>
    </row>
    <row r="349457" spans="16:16" x14ac:dyDescent="0.3">
      <c r="P349457" s="83"/>
    </row>
    <row r="349458" spans="16:16" x14ac:dyDescent="0.3">
      <c r="P349458" s="83"/>
    </row>
    <row r="349459" spans="16:16" x14ac:dyDescent="0.3">
      <c r="P349459" s="83"/>
    </row>
    <row r="349460" spans="16:16" x14ac:dyDescent="0.3">
      <c r="P349460" s="83"/>
    </row>
    <row r="349461" spans="16:16" x14ac:dyDescent="0.3">
      <c r="P349461" s="83"/>
    </row>
    <row r="349462" spans="16:16" x14ac:dyDescent="0.3">
      <c r="P349462" s="83"/>
    </row>
    <row r="349463" spans="16:16" x14ac:dyDescent="0.3">
      <c r="P349463" s="83"/>
    </row>
    <row r="349464" spans="16:16" x14ac:dyDescent="0.3">
      <c r="P349464" s="83"/>
    </row>
    <row r="349465" spans="16:16" x14ac:dyDescent="0.3">
      <c r="P349465" s="83"/>
    </row>
    <row r="349466" spans="16:16" x14ac:dyDescent="0.3">
      <c r="P349466" s="83"/>
    </row>
    <row r="349467" spans="16:16" x14ac:dyDescent="0.3">
      <c r="P349467" s="83"/>
    </row>
    <row r="349468" spans="16:16" x14ac:dyDescent="0.3">
      <c r="P349468" s="83"/>
    </row>
    <row r="349469" spans="16:16" x14ac:dyDescent="0.3">
      <c r="P349469" s="83"/>
    </row>
    <row r="349470" spans="16:16" x14ac:dyDescent="0.3">
      <c r="P349470" s="83"/>
    </row>
    <row r="349471" spans="16:16" x14ac:dyDescent="0.3">
      <c r="P349471" s="83"/>
    </row>
    <row r="349472" spans="16:16" x14ac:dyDescent="0.3">
      <c r="P349472" s="83"/>
    </row>
    <row r="349473" spans="16:16" x14ac:dyDescent="0.3">
      <c r="P349473" s="83"/>
    </row>
    <row r="349474" spans="16:16" x14ac:dyDescent="0.3">
      <c r="P349474" s="83"/>
    </row>
    <row r="349475" spans="16:16" x14ac:dyDescent="0.3">
      <c r="P349475" s="83"/>
    </row>
    <row r="349476" spans="16:16" x14ac:dyDescent="0.3">
      <c r="P349476" s="83"/>
    </row>
    <row r="349477" spans="16:16" x14ac:dyDescent="0.3">
      <c r="P349477" s="83"/>
    </row>
    <row r="349478" spans="16:16" x14ac:dyDescent="0.3">
      <c r="P349478" s="83"/>
    </row>
    <row r="349479" spans="16:16" x14ac:dyDescent="0.3">
      <c r="P349479" s="83"/>
    </row>
    <row r="349480" spans="16:16" x14ac:dyDescent="0.3">
      <c r="P349480" s="83"/>
    </row>
    <row r="349481" spans="16:16" x14ac:dyDescent="0.3">
      <c r="P349481" s="83"/>
    </row>
    <row r="349482" spans="16:16" x14ac:dyDescent="0.3">
      <c r="P349482" s="83"/>
    </row>
    <row r="349483" spans="16:16" x14ac:dyDescent="0.3">
      <c r="P349483" s="83"/>
    </row>
    <row r="349484" spans="16:16" x14ac:dyDescent="0.3">
      <c r="P349484" s="83"/>
    </row>
    <row r="349485" spans="16:16" x14ac:dyDescent="0.3">
      <c r="P349485" s="83"/>
    </row>
    <row r="349486" spans="16:16" x14ac:dyDescent="0.3">
      <c r="P349486" s="83"/>
    </row>
    <row r="349487" spans="16:16" x14ac:dyDescent="0.3">
      <c r="P349487" s="83"/>
    </row>
    <row r="349488" spans="16:16" x14ac:dyDescent="0.3">
      <c r="P349488" s="83"/>
    </row>
    <row r="349489" spans="16:16" x14ac:dyDescent="0.3">
      <c r="P349489" s="83"/>
    </row>
    <row r="349490" spans="16:16" x14ac:dyDescent="0.3">
      <c r="P349490" s="83"/>
    </row>
    <row r="349491" spans="16:16" x14ac:dyDescent="0.3">
      <c r="P349491" s="83"/>
    </row>
    <row r="349492" spans="16:16" x14ac:dyDescent="0.3">
      <c r="P349492" s="83"/>
    </row>
    <row r="349493" spans="16:16" x14ac:dyDescent="0.3">
      <c r="P349493" s="83"/>
    </row>
    <row r="349494" spans="16:16" x14ac:dyDescent="0.3">
      <c r="P349494" s="83"/>
    </row>
    <row r="349495" spans="16:16" x14ac:dyDescent="0.3">
      <c r="P349495" s="83"/>
    </row>
    <row r="349496" spans="16:16" x14ac:dyDescent="0.3">
      <c r="P349496" s="83"/>
    </row>
    <row r="349497" spans="16:16" x14ac:dyDescent="0.3">
      <c r="P349497" s="83"/>
    </row>
    <row r="349498" spans="16:16" x14ac:dyDescent="0.3">
      <c r="P349498" s="83"/>
    </row>
    <row r="349499" spans="16:16" x14ac:dyDescent="0.3">
      <c r="P349499" s="83"/>
    </row>
    <row r="349500" spans="16:16" x14ac:dyDescent="0.3">
      <c r="P349500" s="83"/>
    </row>
    <row r="349501" spans="16:16" x14ac:dyDescent="0.3">
      <c r="P349501" s="83"/>
    </row>
    <row r="349502" spans="16:16" x14ac:dyDescent="0.3">
      <c r="P349502" s="83"/>
    </row>
    <row r="349503" spans="16:16" x14ac:dyDescent="0.3">
      <c r="P349503" s="83"/>
    </row>
    <row r="349504" spans="16:16" x14ac:dyDescent="0.3">
      <c r="P349504" s="83"/>
    </row>
    <row r="349505" spans="16:16" x14ac:dyDescent="0.3">
      <c r="P349505" s="83"/>
    </row>
    <row r="349506" spans="16:16" x14ac:dyDescent="0.3">
      <c r="P349506" s="83"/>
    </row>
    <row r="349507" spans="16:16" x14ac:dyDescent="0.3">
      <c r="P349507" s="83"/>
    </row>
    <row r="349508" spans="16:16" x14ac:dyDescent="0.3">
      <c r="P349508" s="83"/>
    </row>
    <row r="349509" spans="16:16" x14ac:dyDescent="0.3">
      <c r="P349509" s="83"/>
    </row>
    <row r="349510" spans="16:16" x14ac:dyDescent="0.3">
      <c r="P349510" s="83"/>
    </row>
    <row r="349511" spans="16:16" x14ac:dyDescent="0.3">
      <c r="P349511" s="83"/>
    </row>
    <row r="349512" spans="16:16" x14ac:dyDescent="0.3">
      <c r="P349512" s="83"/>
    </row>
    <row r="349513" spans="16:16" x14ac:dyDescent="0.3">
      <c r="P349513" s="83"/>
    </row>
    <row r="349514" spans="16:16" x14ac:dyDescent="0.3">
      <c r="P349514" s="83"/>
    </row>
    <row r="349515" spans="16:16" x14ac:dyDescent="0.3">
      <c r="P349515" s="83"/>
    </row>
    <row r="349516" spans="16:16" x14ac:dyDescent="0.3">
      <c r="P349516" s="83"/>
    </row>
    <row r="349517" spans="16:16" x14ac:dyDescent="0.3">
      <c r="P349517" s="83"/>
    </row>
    <row r="349518" spans="16:16" x14ac:dyDescent="0.3">
      <c r="P349518" s="83"/>
    </row>
    <row r="349519" spans="16:16" x14ac:dyDescent="0.3">
      <c r="P349519" s="83"/>
    </row>
    <row r="349520" spans="16:16" x14ac:dyDescent="0.3">
      <c r="P349520" s="83"/>
    </row>
    <row r="349521" spans="16:16" x14ac:dyDescent="0.3">
      <c r="P349521" s="83"/>
    </row>
    <row r="349522" spans="16:16" x14ac:dyDescent="0.3">
      <c r="P349522" s="83"/>
    </row>
    <row r="349523" spans="16:16" x14ac:dyDescent="0.3">
      <c r="P349523" s="83"/>
    </row>
    <row r="349524" spans="16:16" x14ac:dyDescent="0.3">
      <c r="P349524" s="83"/>
    </row>
    <row r="349525" spans="16:16" x14ac:dyDescent="0.3">
      <c r="P349525" s="83"/>
    </row>
    <row r="349526" spans="16:16" x14ac:dyDescent="0.3">
      <c r="P349526" s="83"/>
    </row>
    <row r="349527" spans="16:16" x14ac:dyDescent="0.3">
      <c r="P349527" s="83"/>
    </row>
    <row r="349528" spans="16:16" x14ac:dyDescent="0.3">
      <c r="P349528" s="83"/>
    </row>
    <row r="349529" spans="16:16" x14ac:dyDescent="0.3">
      <c r="P349529" s="83"/>
    </row>
    <row r="349530" spans="16:16" x14ac:dyDescent="0.3">
      <c r="P349530" s="83"/>
    </row>
    <row r="349531" spans="16:16" x14ac:dyDescent="0.3">
      <c r="P349531" s="83"/>
    </row>
    <row r="349532" spans="16:16" x14ac:dyDescent="0.3">
      <c r="P349532" s="83"/>
    </row>
    <row r="349533" spans="16:16" x14ac:dyDescent="0.3">
      <c r="P349533" s="83"/>
    </row>
    <row r="349534" spans="16:16" x14ac:dyDescent="0.3">
      <c r="P349534" s="83"/>
    </row>
    <row r="349535" spans="16:16" x14ac:dyDescent="0.3">
      <c r="P349535" s="83"/>
    </row>
    <row r="349536" spans="16:16" x14ac:dyDescent="0.3">
      <c r="P349536" s="83"/>
    </row>
    <row r="349537" spans="16:16" x14ac:dyDescent="0.3">
      <c r="P349537" s="83"/>
    </row>
    <row r="349538" spans="16:16" x14ac:dyDescent="0.3">
      <c r="P349538" s="83"/>
    </row>
    <row r="349539" spans="16:16" x14ac:dyDescent="0.3">
      <c r="P349539" s="83"/>
    </row>
    <row r="349540" spans="16:16" x14ac:dyDescent="0.3">
      <c r="P349540" s="83"/>
    </row>
    <row r="349541" spans="16:16" x14ac:dyDescent="0.3">
      <c r="P349541" s="83"/>
    </row>
    <row r="349542" spans="16:16" x14ac:dyDescent="0.3">
      <c r="P349542" s="83"/>
    </row>
    <row r="349543" spans="16:16" x14ac:dyDescent="0.3">
      <c r="P349543" s="83"/>
    </row>
    <row r="349544" spans="16:16" x14ac:dyDescent="0.3">
      <c r="P349544" s="83"/>
    </row>
    <row r="349545" spans="16:16" x14ac:dyDescent="0.3">
      <c r="P349545" s="83"/>
    </row>
    <row r="349546" spans="16:16" x14ac:dyDescent="0.3">
      <c r="P349546" s="83"/>
    </row>
    <row r="349547" spans="16:16" x14ac:dyDescent="0.3">
      <c r="P349547" s="83"/>
    </row>
    <row r="349548" spans="16:16" x14ac:dyDescent="0.3">
      <c r="P349548" s="83"/>
    </row>
    <row r="349549" spans="16:16" x14ac:dyDescent="0.3">
      <c r="P349549" s="83"/>
    </row>
    <row r="349550" spans="16:16" x14ac:dyDescent="0.3">
      <c r="P349550" s="83"/>
    </row>
    <row r="349551" spans="16:16" x14ac:dyDescent="0.3">
      <c r="P349551" s="83"/>
    </row>
    <row r="349552" spans="16:16" x14ac:dyDescent="0.3">
      <c r="P349552" s="83"/>
    </row>
    <row r="349553" spans="16:16" x14ac:dyDescent="0.3">
      <c r="P349553" s="83"/>
    </row>
    <row r="349554" spans="16:16" x14ac:dyDescent="0.3">
      <c r="P349554" s="83"/>
    </row>
    <row r="349555" spans="16:16" x14ac:dyDescent="0.3">
      <c r="P349555" s="83"/>
    </row>
    <row r="349556" spans="16:16" x14ac:dyDescent="0.3">
      <c r="P349556" s="83"/>
    </row>
    <row r="349557" spans="16:16" x14ac:dyDescent="0.3">
      <c r="P349557" s="83"/>
    </row>
    <row r="349558" spans="16:16" x14ac:dyDescent="0.3">
      <c r="P349558" s="83"/>
    </row>
    <row r="349559" spans="16:16" x14ac:dyDescent="0.3">
      <c r="P349559" s="83"/>
    </row>
    <row r="349560" spans="16:16" x14ac:dyDescent="0.3">
      <c r="P349560" s="83"/>
    </row>
    <row r="349561" spans="16:16" x14ac:dyDescent="0.3">
      <c r="P349561" s="83"/>
    </row>
    <row r="349562" spans="16:16" x14ac:dyDescent="0.3">
      <c r="P349562" s="83"/>
    </row>
    <row r="349563" spans="16:16" x14ac:dyDescent="0.3">
      <c r="P349563" s="83"/>
    </row>
    <row r="349564" spans="16:16" x14ac:dyDescent="0.3">
      <c r="P349564" s="83"/>
    </row>
    <row r="349565" spans="16:16" x14ac:dyDescent="0.3">
      <c r="P349565" s="83"/>
    </row>
    <row r="349566" spans="16:16" x14ac:dyDescent="0.3">
      <c r="P349566" s="83"/>
    </row>
    <row r="349567" spans="16:16" x14ac:dyDescent="0.3">
      <c r="P349567" s="83"/>
    </row>
    <row r="349568" spans="16:16" x14ac:dyDescent="0.3">
      <c r="P349568" s="83"/>
    </row>
    <row r="349569" spans="16:16" x14ac:dyDescent="0.3">
      <c r="P349569" s="83"/>
    </row>
    <row r="349570" spans="16:16" x14ac:dyDescent="0.3">
      <c r="P349570" s="83"/>
    </row>
    <row r="349571" spans="16:16" x14ac:dyDescent="0.3">
      <c r="P349571" s="83"/>
    </row>
    <row r="349572" spans="16:16" x14ac:dyDescent="0.3">
      <c r="P349572" s="83"/>
    </row>
    <row r="349573" spans="16:16" x14ac:dyDescent="0.3">
      <c r="P349573" s="83"/>
    </row>
    <row r="349574" spans="16:16" x14ac:dyDescent="0.3">
      <c r="P349574" s="83"/>
    </row>
    <row r="349575" spans="16:16" x14ac:dyDescent="0.3">
      <c r="P349575" s="83"/>
    </row>
    <row r="349576" spans="16:16" x14ac:dyDescent="0.3">
      <c r="P349576" s="83"/>
    </row>
    <row r="349577" spans="16:16" x14ac:dyDescent="0.3">
      <c r="P349577" s="83"/>
    </row>
    <row r="349578" spans="16:16" x14ac:dyDescent="0.3">
      <c r="P349578" s="83"/>
    </row>
    <row r="349579" spans="16:16" x14ac:dyDescent="0.3">
      <c r="P349579" s="83"/>
    </row>
    <row r="349580" spans="16:16" x14ac:dyDescent="0.3">
      <c r="P349580" s="83"/>
    </row>
    <row r="349581" spans="16:16" x14ac:dyDescent="0.3">
      <c r="P349581" s="83"/>
    </row>
    <row r="349582" spans="16:16" x14ac:dyDescent="0.3">
      <c r="P349582" s="83"/>
    </row>
    <row r="349583" spans="16:16" x14ac:dyDescent="0.3">
      <c r="P349583" s="83"/>
    </row>
    <row r="349584" spans="16:16" x14ac:dyDescent="0.3">
      <c r="P349584" s="83"/>
    </row>
    <row r="349585" spans="16:16" x14ac:dyDescent="0.3">
      <c r="P349585" s="83"/>
    </row>
    <row r="349586" spans="16:16" x14ac:dyDescent="0.3">
      <c r="P349586" s="83"/>
    </row>
    <row r="349587" spans="16:16" x14ac:dyDescent="0.3">
      <c r="P349587" s="83"/>
    </row>
    <row r="349588" spans="16:16" x14ac:dyDescent="0.3">
      <c r="P349588" s="83"/>
    </row>
    <row r="349589" spans="16:16" x14ac:dyDescent="0.3">
      <c r="P349589" s="83"/>
    </row>
    <row r="349590" spans="16:16" x14ac:dyDescent="0.3">
      <c r="P349590" s="83"/>
    </row>
    <row r="349591" spans="16:16" x14ac:dyDescent="0.3">
      <c r="P349591" s="83"/>
    </row>
    <row r="349592" spans="16:16" x14ac:dyDescent="0.3">
      <c r="P349592" s="83"/>
    </row>
    <row r="349593" spans="16:16" x14ac:dyDescent="0.3">
      <c r="P349593" s="83"/>
    </row>
    <row r="349594" spans="16:16" x14ac:dyDescent="0.3">
      <c r="P349594" s="83"/>
    </row>
    <row r="349595" spans="16:16" x14ac:dyDescent="0.3">
      <c r="P349595" s="83"/>
    </row>
    <row r="349596" spans="16:16" x14ac:dyDescent="0.3">
      <c r="P349596" s="83"/>
    </row>
    <row r="349597" spans="16:16" x14ac:dyDescent="0.3">
      <c r="P349597" s="83"/>
    </row>
    <row r="349598" spans="16:16" x14ac:dyDescent="0.3">
      <c r="P349598" s="83"/>
    </row>
    <row r="349599" spans="16:16" x14ac:dyDescent="0.3">
      <c r="P349599" s="83"/>
    </row>
    <row r="349600" spans="16:16" x14ac:dyDescent="0.3">
      <c r="P349600" s="83"/>
    </row>
    <row r="349601" spans="16:16" x14ac:dyDescent="0.3">
      <c r="P349601" s="83"/>
    </row>
    <row r="349602" spans="16:16" x14ac:dyDescent="0.3">
      <c r="P349602" s="83"/>
    </row>
    <row r="349603" spans="16:16" x14ac:dyDescent="0.3">
      <c r="P349603" s="83"/>
    </row>
    <row r="349604" spans="16:16" x14ac:dyDescent="0.3">
      <c r="P349604" s="83"/>
    </row>
    <row r="349605" spans="16:16" x14ac:dyDescent="0.3">
      <c r="P349605" s="83"/>
    </row>
    <row r="349606" spans="16:16" x14ac:dyDescent="0.3">
      <c r="P349606" s="83"/>
    </row>
    <row r="349607" spans="16:16" x14ac:dyDescent="0.3">
      <c r="P349607" s="83"/>
    </row>
    <row r="349608" spans="16:16" x14ac:dyDescent="0.3">
      <c r="P349608" s="83"/>
    </row>
    <row r="349609" spans="16:16" x14ac:dyDescent="0.3">
      <c r="P349609" s="83"/>
    </row>
    <row r="349610" spans="16:16" x14ac:dyDescent="0.3">
      <c r="P349610" s="83"/>
    </row>
    <row r="349611" spans="16:16" x14ac:dyDescent="0.3">
      <c r="P349611" s="83"/>
    </row>
    <row r="349612" spans="16:16" x14ac:dyDescent="0.3">
      <c r="P349612" s="83"/>
    </row>
    <row r="349613" spans="16:16" x14ac:dyDescent="0.3">
      <c r="P349613" s="83"/>
    </row>
    <row r="349614" spans="16:16" x14ac:dyDescent="0.3">
      <c r="P349614" s="83"/>
    </row>
    <row r="349615" spans="16:16" x14ac:dyDescent="0.3">
      <c r="P349615" s="83"/>
    </row>
    <row r="349616" spans="16:16" x14ac:dyDescent="0.3">
      <c r="P349616" s="83"/>
    </row>
    <row r="349617" spans="16:16" x14ac:dyDescent="0.3">
      <c r="P349617" s="83"/>
    </row>
    <row r="349618" spans="16:16" x14ac:dyDescent="0.3">
      <c r="P349618" s="83"/>
    </row>
    <row r="349619" spans="16:16" x14ac:dyDescent="0.3">
      <c r="P349619" s="83"/>
    </row>
    <row r="349620" spans="16:16" x14ac:dyDescent="0.3">
      <c r="P349620" s="83"/>
    </row>
    <row r="349621" spans="16:16" x14ac:dyDescent="0.3">
      <c r="P349621" s="83"/>
    </row>
    <row r="349622" spans="16:16" x14ac:dyDescent="0.3">
      <c r="P349622" s="83"/>
    </row>
    <row r="349623" spans="16:16" x14ac:dyDescent="0.3">
      <c r="P349623" s="83"/>
    </row>
    <row r="349624" spans="16:16" x14ac:dyDescent="0.3">
      <c r="P349624" s="83"/>
    </row>
    <row r="349625" spans="16:16" x14ac:dyDescent="0.3">
      <c r="P349625" s="83"/>
    </row>
    <row r="349626" spans="16:16" x14ac:dyDescent="0.3">
      <c r="P349626" s="83"/>
    </row>
    <row r="349627" spans="16:16" x14ac:dyDescent="0.3">
      <c r="P349627" s="83"/>
    </row>
    <row r="349628" spans="16:16" x14ac:dyDescent="0.3">
      <c r="P349628" s="83"/>
    </row>
    <row r="349629" spans="16:16" x14ac:dyDescent="0.3">
      <c r="P349629" s="83"/>
    </row>
    <row r="349630" spans="16:16" x14ac:dyDescent="0.3">
      <c r="P349630" s="83"/>
    </row>
    <row r="349631" spans="16:16" x14ac:dyDescent="0.3">
      <c r="P349631" s="83"/>
    </row>
    <row r="349632" spans="16:16" x14ac:dyDescent="0.3">
      <c r="P349632" s="83"/>
    </row>
    <row r="349633" spans="16:16" x14ac:dyDescent="0.3">
      <c r="P349633" s="83"/>
    </row>
    <row r="349634" spans="16:16" x14ac:dyDescent="0.3">
      <c r="P349634" s="83"/>
    </row>
    <row r="349635" spans="16:16" x14ac:dyDescent="0.3">
      <c r="P349635" s="83"/>
    </row>
    <row r="349636" spans="16:16" x14ac:dyDescent="0.3">
      <c r="P349636" s="83"/>
    </row>
    <row r="349637" spans="16:16" x14ac:dyDescent="0.3">
      <c r="P349637" s="83"/>
    </row>
    <row r="349638" spans="16:16" x14ac:dyDescent="0.3">
      <c r="P349638" s="83"/>
    </row>
    <row r="349639" spans="16:16" x14ac:dyDescent="0.3">
      <c r="P349639" s="83"/>
    </row>
    <row r="349640" spans="16:16" x14ac:dyDescent="0.3">
      <c r="P349640" s="83"/>
    </row>
    <row r="349641" spans="16:16" x14ac:dyDescent="0.3">
      <c r="P349641" s="83"/>
    </row>
    <row r="349642" spans="16:16" x14ac:dyDescent="0.3">
      <c r="P349642" s="83"/>
    </row>
    <row r="349643" spans="16:16" x14ac:dyDescent="0.3">
      <c r="P349643" s="83"/>
    </row>
    <row r="349644" spans="16:16" x14ac:dyDescent="0.3">
      <c r="P349644" s="83"/>
    </row>
    <row r="349645" spans="16:16" x14ac:dyDescent="0.3">
      <c r="P349645" s="83"/>
    </row>
    <row r="349646" spans="16:16" x14ac:dyDescent="0.3">
      <c r="P349646" s="83"/>
    </row>
    <row r="349647" spans="16:16" x14ac:dyDescent="0.3">
      <c r="P349647" s="83"/>
    </row>
    <row r="349648" spans="16:16" x14ac:dyDescent="0.3">
      <c r="P349648" s="83"/>
    </row>
    <row r="349649" spans="16:16" x14ac:dyDescent="0.3">
      <c r="P349649" s="83"/>
    </row>
    <row r="349650" spans="16:16" x14ac:dyDescent="0.3">
      <c r="P349650" s="83"/>
    </row>
    <row r="349651" spans="16:16" x14ac:dyDescent="0.3">
      <c r="P349651" s="83"/>
    </row>
    <row r="349652" spans="16:16" x14ac:dyDescent="0.3">
      <c r="P349652" s="83"/>
    </row>
    <row r="349653" spans="16:16" x14ac:dyDescent="0.3">
      <c r="P349653" s="83"/>
    </row>
    <row r="349654" spans="16:16" x14ac:dyDescent="0.3">
      <c r="P349654" s="83"/>
    </row>
    <row r="349655" spans="16:16" x14ac:dyDescent="0.3">
      <c r="P349655" s="83"/>
    </row>
    <row r="349656" spans="16:16" x14ac:dyDescent="0.3">
      <c r="P349656" s="83"/>
    </row>
    <row r="349657" spans="16:16" x14ac:dyDescent="0.3">
      <c r="P349657" s="83"/>
    </row>
    <row r="349658" spans="16:16" x14ac:dyDescent="0.3">
      <c r="P349658" s="83"/>
    </row>
    <row r="349659" spans="16:16" x14ac:dyDescent="0.3">
      <c r="P349659" s="83"/>
    </row>
    <row r="349660" spans="16:16" x14ac:dyDescent="0.3">
      <c r="P349660" s="83"/>
    </row>
    <row r="349661" spans="16:16" x14ac:dyDescent="0.3">
      <c r="P349661" s="83"/>
    </row>
    <row r="349662" spans="16:16" x14ac:dyDescent="0.3">
      <c r="P349662" s="83"/>
    </row>
    <row r="349663" spans="16:16" x14ac:dyDescent="0.3">
      <c r="P349663" s="83"/>
    </row>
    <row r="349664" spans="16:16" x14ac:dyDescent="0.3">
      <c r="P349664" s="83"/>
    </row>
    <row r="349665" spans="16:16" x14ac:dyDescent="0.3">
      <c r="P349665" s="83"/>
    </row>
    <row r="349666" spans="16:16" x14ac:dyDescent="0.3">
      <c r="P349666" s="83"/>
    </row>
    <row r="349667" spans="16:16" x14ac:dyDescent="0.3">
      <c r="P349667" s="83"/>
    </row>
    <row r="349668" spans="16:16" x14ac:dyDescent="0.3">
      <c r="P349668" s="83"/>
    </row>
    <row r="349669" spans="16:16" x14ac:dyDescent="0.3">
      <c r="P349669" s="83"/>
    </row>
    <row r="349670" spans="16:16" x14ac:dyDescent="0.3">
      <c r="P349670" s="83"/>
    </row>
    <row r="349671" spans="16:16" x14ac:dyDescent="0.3">
      <c r="P349671" s="83"/>
    </row>
    <row r="349672" spans="16:16" x14ac:dyDescent="0.3">
      <c r="P349672" s="83"/>
    </row>
    <row r="349673" spans="16:16" x14ac:dyDescent="0.3">
      <c r="P349673" s="83"/>
    </row>
    <row r="349674" spans="16:16" x14ac:dyDescent="0.3">
      <c r="P349674" s="83"/>
    </row>
    <row r="349675" spans="16:16" x14ac:dyDescent="0.3">
      <c r="P349675" s="83"/>
    </row>
    <row r="349676" spans="16:16" x14ac:dyDescent="0.3">
      <c r="P349676" s="83"/>
    </row>
    <row r="349677" spans="16:16" x14ac:dyDescent="0.3">
      <c r="P349677" s="83"/>
    </row>
    <row r="349678" spans="16:16" x14ac:dyDescent="0.3">
      <c r="P349678" s="83"/>
    </row>
    <row r="349679" spans="16:16" x14ac:dyDescent="0.3">
      <c r="P349679" s="83"/>
    </row>
    <row r="349680" spans="16:16" x14ac:dyDescent="0.3">
      <c r="P349680" s="83"/>
    </row>
    <row r="349681" spans="16:16" x14ac:dyDescent="0.3">
      <c r="P349681" s="83"/>
    </row>
    <row r="349682" spans="16:16" x14ac:dyDescent="0.3">
      <c r="P349682" s="83"/>
    </row>
    <row r="349683" spans="16:16" x14ac:dyDescent="0.3">
      <c r="P349683" s="83"/>
    </row>
    <row r="349684" spans="16:16" x14ac:dyDescent="0.3">
      <c r="P349684" s="83"/>
    </row>
    <row r="349685" spans="16:16" x14ac:dyDescent="0.3">
      <c r="P349685" s="83"/>
    </row>
    <row r="349686" spans="16:16" x14ac:dyDescent="0.3">
      <c r="P349686" s="83"/>
    </row>
    <row r="349687" spans="16:16" x14ac:dyDescent="0.3">
      <c r="P349687" s="83"/>
    </row>
    <row r="349688" spans="16:16" x14ac:dyDescent="0.3">
      <c r="P349688" s="83"/>
    </row>
    <row r="349689" spans="16:16" x14ac:dyDescent="0.3">
      <c r="P349689" s="83"/>
    </row>
    <row r="349690" spans="16:16" x14ac:dyDescent="0.3">
      <c r="P349690" s="83"/>
    </row>
    <row r="349691" spans="16:16" x14ac:dyDescent="0.3">
      <c r="P349691" s="83"/>
    </row>
    <row r="349692" spans="16:16" x14ac:dyDescent="0.3">
      <c r="P349692" s="83"/>
    </row>
    <row r="349693" spans="16:16" x14ac:dyDescent="0.3">
      <c r="P349693" s="83"/>
    </row>
    <row r="349694" spans="16:16" x14ac:dyDescent="0.3">
      <c r="P349694" s="83"/>
    </row>
    <row r="349695" spans="16:16" x14ac:dyDescent="0.3">
      <c r="P349695" s="83"/>
    </row>
    <row r="349696" spans="16:16" x14ac:dyDescent="0.3">
      <c r="P349696" s="83"/>
    </row>
    <row r="349697" spans="16:16" x14ac:dyDescent="0.3">
      <c r="P349697" s="83"/>
    </row>
    <row r="349698" spans="16:16" x14ac:dyDescent="0.3">
      <c r="P349698" s="83"/>
    </row>
    <row r="349699" spans="16:16" x14ac:dyDescent="0.3">
      <c r="P349699" s="83"/>
    </row>
    <row r="349700" spans="16:16" x14ac:dyDescent="0.3">
      <c r="P349700" s="83"/>
    </row>
    <row r="349701" spans="16:16" x14ac:dyDescent="0.3">
      <c r="P349701" s="83"/>
    </row>
    <row r="349702" spans="16:16" x14ac:dyDescent="0.3">
      <c r="P349702" s="83"/>
    </row>
    <row r="349703" spans="16:16" x14ac:dyDescent="0.3">
      <c r="P349703" s="83"/>
    </row>
    <row r="349704" spans="16:16" x14ac:dyDescent="0.3">
      <c r="P349704" s="83"/>
    </row>
    <row r="349705" spans="16:16" x14ac:dyDescent="0.3">
      <c r="P349705" s="83"/>
    </row>
    <row r="349706" spans="16:16" x14ac:dyDescent="0.3">
      <c r="P349706" s="83"/>
    </row>
    <row r="349707" spans="16:16" x14ac:dyDescent="0.3">
      <c r="P349707" s="83"/>
    </row>
    <row r="349708" spans="16:16" x14ac:dyDescent="0.3">
      <c r="P349708" s="83"/>
    </row>
    <row r="349709" spans="16:16" x14ac:dyDescent="0.3">
      <c r="P349709" s="83"/>
    </row>
    <row r="349710" spans="16:16" x14ac:dyDescent="0.3">
      <c r="P349710" s="83"/>
    </row>
    <row r="349711" spans="16:16" x14ac:dyDescent="0.3">
      <c r="P349711" s="83"/>
    </row>
    <row r="349712" spans="16:16" x14ac:dyDescent="0.3">
      <c r="P349712" s="83"/>
    </row>
    <row r="349713" spans="16:16" x14ac:dyDescent="0.3">
      <c r="P349713" s="83"/>
    </row>
    <row r="349714" spans="16:16" x14ac:dyDescent="0.3">
      <c r="P349714" s="83"/>
    </row>
    <row r="349715" spans="16:16" x14ac:dyDescent="0.3">
      <c r="P349715" s="83"/>
    </row>
    <row r="349716" spans="16:16" x14ac:dyDescent="0.3">
      <c r="P349716" s="83"/>
    </row>
    <row r="349717" spans="16:16" x14ac:dyDescent="0.3">
      <c r="P349717" s="83"/>
    </row>
    <row r="349718" spans="16:16" x14ac:dyDescent="0.3">
      <c r="P349718" s="83"/>
    </row>
    <row r="349719" spans="16:16" x14ac:dyDescent="0.3">
      <c r="P349719" s="83"/>
    </row>
    <row r="349720" spans="16:16" x14ac:dyDescent="0.3">
      <c r="P349720" s="83"/>
    </row>
    <row r="349721" spans="16:16" x14ac:dyDescent="0.3">
      <c r="P349721" s="83"/>
    </row>
    <row r="349722" spans="16:16" x14ac:dyDescent="0.3">
      <c r="P349722" s="83"/>
    </row>
    <row r="349723" spans="16:16" x14ac:dyDescent="0.3">
      <c r="P349723" s="83"/>
    </row>
    <row r="349724" spans="16:16" x14ac:dyDescent="0.3">
      <c r="P349724" s="83"/>
    </row>
    <row r="349725" spans="16:16" x14ac:dyDescent="0.3">
      <c r="P349725" s="83"/>
    </row>
    <row r="349726" spans="16:16" x14ac:dyDescent="0.3">
      <c r="P349726" s="83"/>
    </row>
    <row r="349727" spans="16:16" x14ac:dyDescent="0.3">
      <c r="P349727" s="83"/>
    </row>
    <row r="349728" spans="16:16" x14ac:dyDescent="0.3">
      <c r="P349728" s="83"/>
    </row>
    <row r="349729" spans="16:16" x14ac:dyDescent="0.3">
      <c r="P349729" s="83"/>
    </row>
    <row r="349730" spans="16:16" x14ac:dyDescent="0.3">
      <c r="P349730" s="83"/>
    </row>
    <row r="349731" spans="16:16" x14ac:dyDescent="0.3">
      <c r="P349731" s="83"/>
    </row>
    <row r="349732" spans="16:16" x14ac:dyDescent="0.3">
      <c r="P349732" s="83"/>
    </row>
    <row r="349733" spans="16:16" x14ac:dyDescent="0.3">
      <c r="P349733" s="83"/>
    </row>
    <row r="349734" spans="16:16" x14ac:dyDescent="0.3">
      <c r="P349734" s="83"/>
    </row>
    <row r="349735" spans="16:16" x14ac:dyDescent="0.3">
      <c r="P349735" s="83"/>
    </row>
    <row r="349736" spans="16:16" x14ac:dyDescent="0.3">
      <c r="P349736" s="83"/>
    </row>
    <row r="349737" spans="16:16" x14ac:dyDescent="0.3">
      <c r="P349737" s="83"/>
    </row>
    <row r="349738" spans="16:16" x14ac:dyDescent="0.3">
      <c r="P349738" s="83"/>
    </row>
    <row r="349739" spans="16:16" x14ac:dyDescent="0.3">
      <c r="P349739" s="83"/>
    </row>
    <row r="349740" spans="16:16" x14ac:dyDescent="0.3">
      <c r="P349740" s="83"/>
    </row>
    <row r="349741" spans="16:16" x14ac:dyDescent="0.3">
      <c r="P349741" s="83"/>
    </row>
    <row r="349742" spans="16:16" x14ac:dyDescent="0.3">
      <c r="P349742" s="83"/>
    </row>
    <row r="349743" spans="16:16" x14ac:dyDescent="0.3">
      <c r="P349743" s="83"/>
    </row>
    <row r="349744" spans="16:16" x14ac:dyDescent="0.3">
      <c r="P349744" s="83"/>
    </row>
    <row r="349745" spans="16:16" x14ac:dyDescent="0.3">
      <c r="P349745" s="83"/>
    </row>
    <row r="349746" spans="16:16" x14ac:dyDescent="0.3">
      <c r="P349746" s="83"/>
    </row>
    <row r="349747" spans="16:16" x14ac:dyDescent="0.3">
      <c r="P349747" s="83"/>
    </row>
    <row r="349748" spans="16:16" x14ac:dyDescent="0.3">
      <c r="P349748" s="83"/>
    </row>
    <row r="349749" spans="16:16" x14ac:dyDescent="0.3">
      <c r="P349749" s="83"/>
    </row>
    <row r="349750" spans="16:16" x14ac:dyDescent="0.3">
      <c r="P349750" s="83"/>
    </row>
    <row r="349751" spans="16:16" x14ac:dyDescent="0.3">
      <c r="P349751" s="83"/>
    </row>
    <row r="349752" spans="16:16" x14ac:dyDescent="0.3">
      <c r="P349752" s="83"/>
    </row>
    <row r="349753" spans="16:16" x14ac:dyDescent="0.3">
      <c r="P349753" s="83"/>
    </row>
    <row r="349754" spans="16:16" x14ac:dyDescent="0.3">
      <c r="P349754" s="83"/>
    </row>
    <row r="349755" spans="16:16" x14ac:dyDescent="0.3">
      <c r="P349755" s="83"/>
    </row>
    <row r="349756" spans="16:16" x14ac:dyDescent="0.3">
      <c r="P349756" s="83"/>
    </row>
    <row r="349757" spans="16:16" x14ac:dyDescent="0.3">
      <c r="P349757" s="83"/>
    </row>
    <row r="349758" spans="16:16" x14ac:dyDescent="0.3">
      <c r="P349758" s="83"/>
    </row>
    <row r="349759" spans="16:16" x14ac:dyDescent="0.3">
      <c r="P349759" s="83"/>
    </row>
    <row r="349760" spans="16:16" x14ac:dyDescent="0.3">
      <c r="P349760" s="83"/>
    </row>
    <row r="349761" spans="16:16" x14ac:dyDescent="0.3">
      <c r="P349761" s="83"/>
    </row>
    <row r="349762" spans="16:16" x14ac:dyDescent="0.3">
      <c r="P349762" s="83"/>
    </row>
    <row r="349763" spans="16:16" x14ac:dyDescent="0.3">
      <c r="P349763" s="83"/>
    </row>
    <row r="349764" spans="16:16" x14ac:dyDescent="0.3">
      <c r="P349764" s="83"/>
    </row>
    <row r="349765" spans="16:16" x14ac:dyDescent="0.3">
      <c r="P349765" s="83"/>
    </row>
    <row r="349766" spans="16:16" x14ac:dyDescent="0.3">
      <c r="P349766" s="83"/>
    </row>
    <row r="349767" spans="16:16" x14ac:dyDescent="0.3">
      <c r="P349767" s="83"/>
    </row>
    <row r="349768" spans="16:16" x14ac:dyDescent="0.3">
      <c r="P349768" s="83"/>
    </row>
    <row r="349769" spans="16:16" x14ac:dyDescent="0.3">
      <c r="P349769" s="83"/>
    </row>
    <row r="349770" spans="16:16" x14ac:dyDescent="0.3">
      <c r="P349770" s="83"/>
    </row>
    <row r="349771" spans="16:16" x14ac:dyDescent="0.3">
      <c r="P349771" s="83"/>
    </row>
    <row r="349772" spans="16:16" x14ac:dyDescent="0.3">
      <c r="P349772" s="83"/>
    </row>
    <row r="349773" spans="16:16" x14ac:dyDescent="0.3">
      <c r="P349773" s="83"/>
    </row>
    <row r="349774" spans="16:16" x14ac:dyDescent="0.3">
      <c r="P349774" s="83"/>
    </row>
    <row r="349775" spans="16:16" x14ac:dyDescent="0.3">
      <c r="P349775" s="83"/>
    </row>
    <row r="349776" spans="16:16" x14ac:dyDescent="0.3">
      <c r="P349776" s="83"/>
    </row>
    <row r="349777" spans="16:16" x14ac:dyDescent="0.3">
      <c r="P349777" s="83"/>
    </row>
    <row r="349778" spans="16:16" x14ac:dyDescent="0.3">
      <c r="P349778" s="83"/>
    </row>
    <row r="349779" spans="16:16" x14ac:dyDescent="0.3">
      <c r="P349779" s="83"/>
    </row>
    <row r="349780" spans="16:16" x14ac:dyDescent="0.3">
      <c r="P349780" s="83"/>
    </row>
    <row r="349781" spans="16:16" x14ac:dyDescent="0.3">
      <c r="P349781" s="83"/>
    </row>
    <row r="349782" spans="16:16" x14ac:dyDescent="0.3">
      <c r="P349782" s="83"/>
    </row>
    <row r="349783" spans="16:16" x14ac:dyDescent="0.3">
      <c r="P349783" s="83"/>
    </row>
    <row r="349784" spans="16:16" x14ac:dyDescent="0.3">
      <c r="P349784" s="83"/>
    </row>
    <row r="349785" spans="16:16" x14ac:dyDescent="0.3">
      <c r="P349785" s="83"/>
    </row>
    <row r="349786" spans="16:16" x14ac:dyDescent="0.3">
      <c r="P349786" s="83"/>
    </row>
    <row r="349787" spans="16:16" x14ac:dyDescent="0.3">
      <c r="P349787" s="83"/>
    </row>
    <row r="349788" spans="16:16" x14ac:dyDescent="0.3">
      <c r="P349788" s="83"/>
    </row>
    <row r="349789" spans="16:16" x14ac:dyDescent="0.3">
      <c r="P349789" s="83"/>
    </row>
    <row r="349790" spans="16:16" x14ac:dyDescent="0.3">
      <c r="P349790" s="83"/>
    </row>
    <row r="349791" spans="16:16" x14ac:dyDescent="0.3">
      <c r="P349791" s="83"/>
    </row>
    <row r="349792" spans="16:16" x14ac:dyDescent="0.3">
      <c r="P349792" s="83"/>
    </row>
    <row r="349793" spans="16:16" x14ac:dyDescent="0.3">
      <c r="P349793" s="83"/>
    </row>
    <row r="349794" spans="16:16" x14ac:dyDescent="0.3">
      <c r="P349794" s="83"/>
    </row>
    <row r="349795" spans="16:16" x14ac:dyDescent="0.3">
      <c r="P349795" s="83"/>
    </row>
    <row r="349796" spans="16:16" x14ac:dyDescent="0.3">
      <c r="P349796" s="83"/>
    </row>
    <row r="349797" spans="16:16" x14ac:dyDescent="0.3">
      <c r="P349797" s="83"/>
    </row>
    <row r="349798" spans="16:16" x14ac:dyDescent="0.3">
      <c r="P349798" s="83"/>
    </row>
    <row r="349799" spans="16:16" x14ac:dyDescent="0.3">
      <c r="P349799" s="83"/>
    </row>
    <row r="349800" spans="16:16" x14ac:dyDescent="0.3">
      <c r="P349800" s="83"/>
    </row>
    <row r="349801" spans="16:16" x14ac:dyDescent="0.3">
      <c r="P349801" s="83"/>
    </row>
    <row r="349802" spans="16:16" x14ac:dyDescent="0.3">
      <c r="P349802" s="83"/>
    </row>
    <row r="349803" spans="16:16" x14ac:dyDescent="0.3">
      <c r="P349803" s="83"/>
    </row>
    <row r="349804" spans="16:16" x14ac:dyDescent="0.3">
      <c r="P349804" s="83"/>
    </row>
    <row r="349805" spans="16:16" x14ac:dyDescent="0.3">
      <c r="P349805" s="83"/>
    </row>
    <row r="349806" spans="16:16" x14ac:dyDescent="0.3">
      <c r="P349806" s="83"/>
    </row>
    <row r="349807" spans="16:16" x14ac:dyDescent="0.3">
      <c r="P349807" s="83"/>
    </row>
    <row r="349808" spans="16:16" x14ac:dyDescent="0.3">
      <c r="P349808" s="83"/>
    </row>
    <row r="349809" spans="16:16" x14ac:dyDescent="0.3">
      <c r="P349809" s="83"/>
    </row>
    <row r="349810" spans="16:16" x14ac:dyDescent="0.3">
      <c r="P349810" s="83"/>
    </row>
    <row r="349811" spans="16:16" x14ac:dyDescent="0.3">
      <c r="P349811" s="83"/>
    </row>
    <row r="349812" spans="16:16" x14ac:dyDescent="0.3">
      <c r="P349812" s="83"/>
    </row>
    <row r="349813" spans="16:16" x14ac:dyDescent="0.3">
      <c r="P349813" s="83"/>
    </row>
    <row r="349814" spans="16:16" x14ac:dyDescent="0.3">
      <c r="P349814" s="83"/>
    </row>
    <row r="349815" spans="16:16" x14ac:dyDescent="0.3">
      <c r="P349815" s="83"/>
    </row>
    <row r="349816" spans="16:16" x14ac:dyDescent="0.3">
      <c r="P349816" s="83"/>
    </row>
    <row r="349817" spans="16:16" x14ac:dyDescent="0.3">
      <c r="P349817" s="83"/>
    </row>
    <row r="349818" spans="16:16" x14ac:dyDescent="0.3">
      <c r="P349818" s="83"/>
    </row>
    <row r="349819" spans="16:16" x14ac:dyDescent="0.3">
      <c r="P349819" s="83"/>
    </row>
    <row r="349820" spans="16:16" x14ac:dyDescent="0.3">
      <c r="P349820" s="83"/>
    </row>
    <row r="349821" spans="16:16" x14ac:dyDescent="0.3">
      <c r="P349821" s="83"/>
    </row>
    <row r="349822" spans="16:16" x14ac:dyDescent="0.3">
      <c r="P349822" s="83"/>
    </row>
    <row r="349823" spans="16:16" x14ac:dyDescent="0.3">
      <c r="P349823" s="83"/>
    </row>
    <row r="349824" spans="16:16" x14ac:dyDescent="0.3">
      <c r="P349824" s="83"/>
    </row>
    <row r="349825" spans="16:16" x14ac:dyDescent="0.3">
      <c r="P349825" s="83"/>
    </row>
    <row r="349826" spans="16:16" x14ac:dyDescent="0.3">
      <c r="P349826" s="83"/>
    </row>
    <row r="349827" spans="16:16" x14ac:dyDescent="0.3">
      <c r="P349827" s="83"/>
    </row>
    <row r="349828" spans="16:16" x14ac:dyDescent="0.3">
      <c r="P349828" s="83"/>
    </row>
    <row r="349829" spans="16:16" x14ac:dyDescent="0.3">
      <c r="P349829" s="83"/>
    </row>
    <row r="349830" spans="16:16" x14ac:dyDescent="0.3">
      <c r="P349830" s="83"/>
    </row>
    <row r="349831" spans="16:16" x14ac:dyDescent="0.3">
      <c r="P349831" s="83"/>
    </row>
    <row r="349832" spans="16:16" x14ac:dyDescent="0.3">
      <c r="P349832" s="83"/>
    </row>
    <row r="349833" spans="16:16" x14ac:dyDescent="0.3">
      <c r="P349833" s="83"/>
    </row>
    <row r="349834" spans="16:16" x14ac:dyDescent="0.3">
      <c r="P349834" s="83"/>
    </row>
    <row r="349835" spans="16:16" x14ac:dyDescent="0.3">
      <c r="P349835" s="83"/>
    </row>
    <row r="349836" spans="16:16" x14ac:dyDescent="0.3">
      <c r="P349836" s="83"/>
    </row>
    <row r="349837" spans="16:16" x14ac:dyDescent="0.3">
      <c r="P349837" s="83"/>
    </row>
    <row r="349838" spans="16:16" x14ac:dyDescent="0.3">
      <c r="P349838" s="83"/>
    </row>
    <row r="349839" spans="16:16" x14ac:dyDescent="0.3">
      <c r="P349839" s="83"/>
    </row>
    <row r="349840" spans="16:16" x14ac:dyDescent="0.3">
      <c r="P349840" s="83"/>
    </row>
    <row r="349841" spans="16:16" x14ac:dyDescent="0.3">
      <c r="P349841" s="83"/>
    </row>
    <row r="349842" spans="16:16" x14ac:dyDescent="0.3">
      <c r="P349842" s="83"/>
    </row>
    <row r="349843" spans="16:16" x14ac:dyDescent="0.3">
      <c r="P349843" s="83"/>
    </row>
    <row r="349844" spans="16:16" x14ac:dyDescent="0.3">
      <c r="P349844" s="83"/>
    </row>
    <row r="349845" spans="16:16" x14ac:dyDescent="0.3">
      <c r="P349845" s="83"/>
    </row>
    <row r="349846" spans="16:16" x14ac:dyDescent="0.3">
      <c r="P349846" s="83"/>
    </row>
    <row r="349847" spans="16:16" x14ac:dyDescent="0.3">
      <c r="P349847" s="83"/>
    </row>
    <row r="349848" spans="16:16" x14ac:dyDescent="0.3">
      <c r="P349848" s="83"/>
    </row>
    <row r="349849" spans="16:16" x14ac:dyDescent="0.3">
      <c r="P349849" s="83"/>
    </row>
    <row r="349850" spans="16:16" x14ac:dyDescent="0.3">
      <c r="P349850" s="83"/>
    </row>
    <row r="349851" spans="16:16" x14ac:dyDescent="0.3">
      <c r="P349851" s="83"/>
    </row>
    <row r="349852" spans="16:16" x14ac:dyDescent="0.3">
      <c r="P349852" s="83"/>
    </row>
    <row r="349853" spans="16:16" x14ac:dyDescent="0.3">
      <c r="P349853" s="83"/>
    </row>
    <row r="349854" spans="16:16" x14ac:dyDescent="0.3">
      <c r="P349854" s="83"/>
    </row>
    <row r="349855" spans="16:16" x14ac:dyDescent="0.3">
      <c r="P349855" s="83"/>
    </row>
    <row r="349856" spans="16:16" x14ac:dyDescent="0.3">
      <c r="P349856" s="83"/>
    </row>
    <row r="349857" spans="16:16" x14ac:dyDescent="0.3">
      <c r="P349857" s="83"/>
    </row>
    <row r="349858" spans="16:16" x14ac:dyDescent="0.3">
      <c r="P349858" s="83"/>
    </row>
    <row r="349859" spans="16:16" x14ac:dyDescent="0.3">
      <c r="P349859" s="83"/>
    </row>
    <row r="349860" spans="16:16" x14ac:dyDescent="0.3">
      <c r="P349860" s="83"/>
    </row>
    <row r="349861" spans="16:16" x14ac:dyDescent="0.3">
      <c r="P349861" s="83"/>
    </row>
    <row r="349862" spans="16:16" x14ac:dyDescent="0.3">
      <c r="P349862" s="83"/>
    </row>
    <row r="349863" spans="16:16" x14ac:dyDescent="0.3">
      <c r="P349863" s="83"/>
    </row>
    <row r="349864" spans="16:16" x14ac:dyDescent="0.3">
      <c r="P349864" s="83"/>
    </row>
    <row r="349865" spans="16:16" x14ac:dyDescent="0.3">
      <c r="P349865" s="83"/>
    </row>
    <row r="349866" spans="16:16" x14ac:dyDescent="0.3">
      <c r="P349866" s="83"/>
    </row>
    <row r="349867" spans="16:16" x14ac:dyDescent="0.3">
      <c r="P349867" s="83"/>
    </row>
    <row r="349868" spans="16:16" x14ac:dyDescent="0.3">
      <c r="P349868" s="83"/>
    </row>
    <row r="349869" spans="16:16" x14ac:dyDescent="0.3">
      <c r="P349869" s="83"/>
    </row>
    <row r="349870" spans="16:16" x14ac:dyDescent="0.3">
      <c r="P349870" s="83"/>
    </row>
    <row r="349871" spans="16:16" x14ac:dyDescent="0.3">
      <c r="P349871" s="83"/>
    </row>
    <row r="349872" spans="16:16" x14ac:dyDescent="0.3">
      <c r="P349872" s="83"/>
    </row>
    <row r="349873" spans="16:16" x14ac:dyDescent="0.3">
      <c r="P349873" s="83"/>
    </row>
    <row r="349874" spans="16:16" x14ac:dyDescent="0.3">
      <c r="P349874" s="83"/>
    </row>
    <row r="349875" spans="16:16" x14ac:dyDescent="0.3">
      <c r="P349875" s="83"/>
    </row>
    <row r="349876" spans="16:16" x14ac:dyDescent="0.3">
      <c r="P349876" s="83"/>
    </row>
    <row r="349877" spans="16:16" x14ac:dyDescent="0.3">
      <c r="P349877" s="83"/>
    </row>
    <row r="349878" spans="16:16" x14ac:dyDescent="0.3">
      <c r="P349878" s="83"/>
    </row>
    <row r="349879" spans="16:16" x14ac:dyDescent="0.3">
      <c r="P349879" s="83"/>
    </row>
    <row r="349880" spans="16:16" x14ac:dyDescent="0.3">
      <c r="P349880" s="83"/>
    </row>
    <row r="349881" spans="16:16" x14ac:dyDescent="0.3">
      <c r="P349881" s="83"/>
    </row>
    <row r="349882" spans="16:16" x14ac:dyDescent="0.3">
      <c r="P349882" s="83"/>
    </row>
    <row r="349883" spans="16:16" x14ac:dyDescent="0.3">
      <c r="P349883" s="83"/>
    </row>
    <row r="349884" spans="16:16" x14ac:dyDescent="0.3">
      <c r="P349884" s="83"/>
    </row>
    <row r="349885" spans="16:16" x14ac:dyDescent="0.3">
      <c r="P349885" s="83"/>
    </row>
    <row r="349886" spans="16:16" x14ac:dyDescent="0.3">
      <c r="P349886" s="83"/>
    </row>
    <row r="349887" spans="16:16" x14ac:dyDescent="0.3">
      <c r="P349887" s="83"/>
    </row>
    <row r="349888" spans="16:16" x14ac:dyDescent="0.3">
      <c r="P349888" s="83"/>
    </row>
    <row r="349889" spans="16:16" x14ac:dyDescent="0.3">
      <c r="P349889" s="83"/>
    </row>
    <row r="349890" spans="16:16" x14ac:dyDescent="0.3">
      <c r="P349890" s="83"/>
    </row>
    <row r="349891" spans="16:16" x14ac:dyDescent="0.3">
      <c r="P349891" s="83"/>
    </row>
    <row r="349892" spans="16:16" x14ac:dyDescent="0.3">
      <c r="P349892" s="83"/>
    </row>
    <row r="349893" spans="16:16" x14ac:dyDescent="0.3">
      <c r="P349893" s="83"/>
    </row>
    <row r="349894" spans="16:16" x14ac:dyDescent="0.3">
      <c r="P349894" s="83"/>
    </row>
    <row r="349895" spans="16:16" x14ac:dyDescent="0.3">
      <c r="P349895" s="83"/>
    </row>
    <row r="349896" spans="16:16" x14ac:dyDescent="0.3">
      <c r="P349896" s="83"/>
    </row>
    <row r="349897" spans="16:16" x14ac:dyDescent="0.3">
      <c r="P349897" s="83"/>
    </row>
    <row r="349898" spans="16:16" x14ac:dyDescent="0.3">
      <c r="P349898" s="83"/>
    </row>
    <row r="349899" spans="16:16" x14ac:dyDescent="0.3">
      <c r="P349899" s="83"/>
    </row>
    <row r="349900" spans="16:16" x14ac:dyDescent="0.3">
      <c r="P349900" s="83"/>
    </row>
    <row r="349901" spans="16:16" x14ac:dyDescent="0.3">
      <c r="P349901" s="83"/>
    </row>
    <row r="349902" spans="16:16" x14ac:dyDescent="0.3">
      <c r="P349902" s="83"/>
    </row>
    <row r="349903" spans="16:16" x14ac:dyDescent="0.3">
      <c r="P349903" s="83"/>
    </row>
    <row r="349904" spans="16:16" x14ac:dyDescent="0.3">
      <c r="P349904" s="83"/>
    </row>
    <row r="349905" spans="16:16" x14ac:dyDescent="0.3">
      <c r="P349905" s="83"/>
    </row>
    <row r="349906" spans="16:16" x14ac:dyDescent="0.3">
      <c r="P349906" s="83"/>
    </row>
    <row r="349907" spans="16:16" x14ac:dyDescent="0.3">
      <c r="P349907" s="83"/>
    </row>
    <row r="349908" spans="16:16" x14ac:dyDescent="0.3">
      <c r="P349908" s="83"/>
    </row>
    <row r="349909" spans="16:16" x14ac:dyDescent="0.3">
      <c r="P349909" s="83"/>
    </row>
    <row r="349910" spans="16:16" x14ac:dyDescent="0.3">
      <c r="P349910" s="83"/>
    </row>
    <row r="349911" spans="16:16" x14ac:dyDescent="0.3">
      <c r="P349911" s="83"/>
    </row>
    <row r="349912" spans="16:16" x14ac:dyDescent="0.3">
      <c r="P349912" s="83"/>
    </row>
    <row r="349913" spans="16:16" x14ac:dyDescent="0.3">
      <c r="P349913" s="83"/>
    </row>
    <row r="349914" spans="16:16" x14ac:dyDescent="0.3">
      <c r="P349914" s="83"/>
    </row>
    <row r="349915" spans="16:16" x14ac:dyDescent="0.3">
      <c r="P349915" s="83"/>
    </row>
    <row r="349916" spans="16:16" x14ac:dyDescent="0.3">
      <c r="P349916" s="83"/>
    </row>
    <row r="349917" spans="16:16" x14ac:dyDescent="0.3">
      <c r="P349917" s="83"/>
    </row>
    <row r="349918" spans="16:16" x14ac:dyDescent="0.3">
      <c r="P349918" s="83"/>
    </row>
    <row r="349919" spans="16:16" x14ac:dyDescent="0.3">
      <c r="P349919" s="83"/>
    </row>
    <row r="349920" spans="16:16" x14ac:dyDescent="0.3">
      <c r="P349920" s="83"/>
    </row>
    <row r="349921" spans="16:16" x14ac:dyDescent="0.3">
      <c r="P349921" s="83"/>
    </row>
    <row r="349922" spans="16:16" x14ac:dyDescent="0.3">
      <c r="P349922" s="83"/>
    </row>
    <row r="349923" spans="16:16" x14ac:dyDescent="0.3">
      <c r="P349923" s="83"/>
    </row>
    <row r="349924" spans="16:16" x14ac:dyDescent="0.3">
      <c r="P349924" s="83"/>
    </row>
    <row r="349925" spans="16:16" x14ac:dyDescent="0.3">
      <c r="P349925" s="83"/>
    </row>
    <row r="349926" spans="16:16" x14ac:dyDescent="0.3">
      <c r="P349926" s="83"/>
    </row>
    <row r="349927" spans="16:16" x14ac:dyDescent="0.3">
      <c r="P349927" s="83"/>
    </row>
    <row r="349928" spans="16:16" x14ac:dyDescent="0.3">
      <c r="P349928" s="83"/>
    </row>
    <row r="349929" spans="16:16" x14ac:dyDescent="0.3">
      <c r="P349929" s="83"/>
    </row>
    <row r="349930" spans="16:16" x14ac:dyDescent="0.3">
      <c r="P349930" s="83"/>
    </row>
    <row r="349931" spans="16:16" x14ac:dyDescent="0.3">
      <c r="P349931" s="83"/>
    </row>
    <row r="349932" spans="16:16" x14ac:dyDescent="0.3">
      <c r="P349932" s="83"/>
    </row>
    <row r="349933" spans="16:16" x14ac:dyDescent="0.3">
      <c r="P349933" s="83"/>
    </row>
    <row r="349934" spans="16:16" x14ac:dyDescent="0.3">
      <c r="P349934" s="83"/>
    </row>
    <row r="349935" spans="16:16" x14ac:dyDescent="0.3">
      <c r="P349935" s="83"/>
    </row>
    <row r="349936" spans="16:16" x14ac:dyDescent="0.3">
      <c r="P349936" s="83"/>
    </row>
    <row r="349937" spans="16:16" x14ac:dyDescent="0.3">
      <c r="P349937" s="83"/>
    </row>
    <row r="349938" spans="16:16" x14ac:dyDescent="0.3">
      <c r="P349938" s="83"/>
    </row>
    <row r="349939" spans="16:16" x14ac:dyDescent="0.3">
      <c r="P349939" s="83"/>
    </row>
    <row r="349940" spans="16:16" x14ac:dyDescent="0.3">
      <c r="P349940" s="83"/>
    </row>
    <row r="349941" spans="16:16" x14ac:dyDescent="0.3">
      <c r="P349941" s="83"/>
    </row>
    <row r="349942" spans="16:16" x14ac:dyDescent="0.3">
      <c r="P349942" s="83"/>
    </row>
    <row r="349943" spans="16:16" x14ac:dyDescent="0.3">
      <c r="P349943" s="83"/>
    </row>
    <row r="349944" spans="16:16" x14ac:dyDescent="0.3">
      <c r="P349944" s="83"/>
    </row>
    <row r="349945" spans="16:16" x14ac:dyDescent="0.3">
      <c r="P349945" s="83"/>
    </row>
    <row r="349946" spans="16:16" x14ac:dyDescent="0.3">
      <c r="P349946" s="83"/>
    </row>
    <row r="349947" spans="16:16" x14ac:dyDescent="0.3">
      <c r="P349947" s="83"/>
    </row>
    <row r="349948" spans="16:16" x14ac:dyDescent="0.3">
      <c r="P349948" s="83"/>
    </row>
    <row r="349949" spans="16:16" x14ac:dyDescent="0.3">
      <c r="P349949" s="83"/>
    </row>
    <row r="349950" spans="16:16" x14ac:dyDescent="0.3">
      <c r="P349950" s="83"/>
    </row>
    <row r="349951" spans="16:16" x14ac:dyDescent="0.3">
      <c r="P349951" s="83"/>
    </row>
    <row r="349952" spans="16:16" x14ac:dyDescent="0.3">
      <c r="P349952" s="83"/>
    </row>
    <row r="349953" spans="16:16" x14ac:dyDescent="0.3">
      <c r="P349953" s="83"/>
    </row>
    <row r="349954" spans="16:16" x14ac:dyDescent="0.3">
      <c r="P349954" s="83"/>
    </row>
    <row r="349955" spans="16:16" x14ac:dyDescent="0.3">
      <c r="P349955" s="83"/>
    </row>
    <row r="349956" spans="16:16" x14ac:dyDescent="0.3">
      <c r="P349956" s="83"/>
    </row>
    <row r="349957" spans="16:16" x14ac:dyDescent="0.3">
      <c r="P349957" s="83"/>
    </row>
    <row r="349958" spans="16:16" x14ac:dyDescent="0.3">
      <c r="P349958" s="83"/>
    </row>
    <row r="349959" spans="16:16" x14ac:dyDescent="0.3">
      <c r="P349959" s="83"/>
    </row>
    <row r="349960" spans="16:16" x14ac:dyDescent="0.3">
      <c r="P349960" s="83"/>
    </row>
    <row r="349961" spans="16:16" x14ac:dyDescent="0.3">
      <c r="P349961" s="83"/>
    </row>
    <row r="349962" spans="16:16" x14ac:dyDescent="0.3">
      <c r="P349962" s="83"/>
    </row>
    <row r="349963" spans="16:16" x14ac:dyDescent="0.3">
      <c r="P349963" s="83"/>
    </row>
    <row r="349964" spans="16:16" x14ac:dyDescent="0.3">
      <c r="P349964" s="83"/>
    </row>
    <row r="349965" spans="16:16" x14ac:dyDescent="0.3">
      <c r="P349965" s="83"/>
    </row>
    <row r="349966" spans="16:16" x14ac:dyDescent="0.3">
      <c r="P349966" s="83"/>
    </row>
    <row r="349967" spans="16:16" x14ac:dyDescent="0.3">
      <c r="P349967" s="83"/>
    </row>
    <row r="349968" spans="16:16" x14ac:dyDescent="0.3">
      <c r="P349968" s="83"/>
    </row>
    <row r="349969" spans="16:16" x14ac:dyDescent="0.3">
      <c r="P349969" s="83"/>
    </row>
    <row r="349970" spans="16:16" x14ac:dyDescent="0.3">
      <c r="P349970" s="83"/>
    </row>
    <row r="349971" spans="16:16" x14ac:dyDescent="0.3">
      <c r="P349971" s="83"/>
    </row>
    <row r="349972" spans="16:16" x14ac:dyDescent="0.3">
      <c r="P349972" s="83"/>
    </row>
    <row r="349973" spans="16:16" x14ac:dyDescent="0.3">
      <c r="P349973" s="83"/>
    </row>
    <row r="349974" spans="16:16" x14ac:dyDescent="0.3">
      <c r="P349974" s="83"/>
    </row>
    <row r="349975" spans="16:16" x14ac:dyDescent="0.3">
      <c r="P349975" s="83"/>
    </row>
    <row r="349976" spans="16:16" x14ac:dyDescent="0.3">
      <c r="P349976" s="83"/>
    </row>
    <row r="349977" spans="16:16" x14ac:dyDescent="0.3">
      <c r="P349977" s="83"/>
    </row>
    <row r="349978" spans="16:16" x14ac:dyDescent="0.3">
      <c r="P349978" s="83"/>
    </row>
    <row r="349979" spans="16:16" x14ac:dyDescent="0.3">
      <c r="P349979" s="83"/>
    </row>
    <row r="349980" spans="16:16" x14ac:dyDescent="0.3">
      <c r="P349980" s="83"/>
    </row>
    <row r="349981" spans="16:16" x14ac:dyDescent="0.3">
      <c r="P349981" s="83"/>
    </row>
    <row r="349982" spans="16:16" x14ac:dyDescent="0.3">
      <c r="P349982" s="83"/>
    </row>
    <row r="349983" spans="16:16" x14ac:dyDescent="0.3">
      <c r="P349983" s="83"/>
    </row>
    <row r="349984" spans="16:16" x14ac:dyDescent="0.3">
      <c r="P349984" s="83"/>
    </row>
    <row r="349985" spans="16:16" x14ac:dyDescent="0.3">
      <c r="P349985" s="83"/>
    </row>
    <row r="349986" spans="16:16" x14ac:dyDescent="0.3">
      <c r="P349986" s="83"/>
    </row>
    <row r="349987" spans="16:16" x14ac:dyDescent="0.3">
      <c r="P349987" s="83"/>
    </row>
    <row r="349988" spans="16:16" x14ac:dyDescent="0.3">
      <c r="P349988" s="83"/>
    </row>
    <row r="349989" spans="16:16" x14ac:dyDescent="0.3">
      <c r="P349989" s="83"/>
    </row>
    <row r="349990" spans="16:16" x14ac:dyDescent="0.3">
      <c r="P349990" s="83"/>
    </row>
    <row r="349991" spans="16:16" x14ac:dyDescent="0.3">
      <c r="P349991" s="83"/>
    </row>
    <row r="349992" spans="16:16" x14ac:dyDescent="0.3">
      <c r="P349992" s="83"/>
    </row>
    <row r="349993" spans="16:16" x14ac:dyDescent="0.3">
      <c r="P349993" s="83"/>
    </row>
    <row r="349994" spans="16:16" x14ac:dyDescent="0.3">
      <c r="P349994" s="83"/>
    </row>
    <row r="349995" spans="16:16" x14ac:dyDescent="0.3">
      <c r="P349995" s="83"/>
    </row>
    <row r="349996" spans="16:16" x14ac:dyDescent="0.3">
      <c r="P349996" s="83"/>
    </row>
    <row r="349997" spans="16:16" x14ac:dyDescent="0.3">
      <c r="P349997" s="83"/>
    </row>
    <row r="349998" spans="16:16" x14ac:dyDescent="0.3">
      <c r="P349998" s="83"/>
    </row>
    <row r="349999" spans="16:16" x14ac:dyDescent="0.3">
      <c r="P349999" s="83"/>
    </row>
    <row r="350000" spans="16:16" x14ac:dyDescent="0.3">
      <c r="P350000" s="83"/>
    </row>
    <row r="350001" spans="16:16" x14ac:dyDescent="0.3">
      <c r="P350001" s="83"/>
    </row>
    <row r="350002" spans="16:16" x14ac:dyDescent="0.3">
      <c r="P350002" s="83"/>
    </row>
    <row r="350003" spans="16:16" x14ac:dyDescent="0.3">
      <c r="P350003" s="83"/>
    </row>
    <row r="350004" spans="16:16" x14ac:dyDescent="0.3">
      <c r="P350004" s="83"/>
    </row>
    <row r="350005" spans="16:16" x14ac:dyDescent="0.3">
      <c r="P350005" s="83"/>
    </row>
    <row r="350006" spans="16:16" x14ac:dyDescent="0.3">
      <c r="P350006" s="83"/>
    </row>
    <row r="350007" spans="16:16" x14ac:dyDescent="0.3">
      <c r="P350007" s="83"/>
    </row>
    <row r="350008" spans="16:16" x14ac:dyDescent="0.3">
      <c r="P350008" s="83"/>
    </row>
    <row r="350009" spans="16:16" x14ac:dyDescent="0.3">
      <c r="P350009" s="83"/>
    </row>
    <row r="350010" spans="16:16" x14ac:dyDescent="0.3">
      <c r="P350010" s="83"/>
    </row>
    <row r="350011" spans="16:16" x14ac:dyDescent="0.3">
      <c r="P350011" s="83"/>
    </row>
    <row r="350012" spans="16:16" x14ac:dyDescent="0.3">
      <c r="P350012" s="83"/>
    </row>
    <row r="350013" spans="16:16" x14ac:dyDescent="0.3">
      <c r="P350013" s="83"/>
    </row>
    <row r="350014" spans="16:16" x14ac:dyDescent="0.3">
      <c r="P350014" s="83"/>
    </row>
    <row r="350015" spans="16:16" x14ac:dyDescent="0.3">
      <c r="P350015" s="83"/>
    </row>
    <row r="350016" spans="16:16" x14ac:dyDescent="0.3">
      <c r="P350016" s="83"/>
    </row>
    <row r="350017" spans="16:16" x14ac:dyDescent="0.3">
      <c r="P350017" s="83"/>
    </row>
    <row r="350018" spans="16:16" x14ac:dyDescent="0.3">
      <c r="P350018" s="83"/>
    </row>
    <row r="350019" spans="16:16" x14ac:dyDescent="0.3">
      <c r="P350019" s="83"/>
    </row>
    <row r="350020" spans="16:16" x14ac:dyDescent="0.3">
      <c r="P350020" s="83"/>
    </row>
    <row r="350021" spans="16:16" x14ac:dyDescent="0.3">
      <c r="P350021" s="83"/>
    </row>
    <row r="350022" spans="16:16" x14ac:dyDescent="0.3">
      <c r="P350022" s="83"/>
    </row>
    <row r="350023" spans="16:16" x14ac:dyDescent="0.3">
      <c r="P350023" s="83"/>
    </row>
    <row r="350024" spans="16:16" x14ac:dyDescent="0.3">
      <c r="P350024" s="83"/>
    </row>
    <row r="350025" spans="16:16" x14ac:dyDescent="0.3">
      <c r="P350025" s="83"/>
    </row>
    <row r="350026" spans="16:16" x14ac:dyDescent="0.3">
      <c r="P350026" s="83"/>
    </row>
    <row r="350027" spans="16:16" x14ac:dyDescent="0.3">
      <c r="P350027" s="83"/>
    </row>
    <row r="350028" spans="16:16" x14ac:dyDescent="0.3">
      <c r="P350028" s="83"/>
    </row>
    <row r="350029" spans="16:16" x14ac:dyDescent="0.3">
      <c r="P350029" s="83"/>
    </row>
    <row r="350030" spans="16:16" x14ac:dyDescent="0.3">
      <c r="P350030" s="83"/>
    </row>
    <row r="350031" spans="16:16" x14ac:dyDescent="0.3">
      <c r="P350031" s="83"/>
    </row>
    <row r="350032" spans="16:16" x14ac:dyDescent="0.3">
      <c r="P350032" s="83"/>
    </row>
    <row r="350033" spans="16:16" x14ac:dyDescent="0.3">
      <c r="P350033" s="83"/>
    </row>
    <row r="350034" spans="16:16" x14ac:dyDescent="0.3">
      <c r="P350034" s="83"/>
    </row>
    <row r="350035" spans="16:16" x14ac:dyDescent="0.3">
      <c r="P350035" s="83"/>
    </row>
    <row r="350036" spans="16:16" x14ac:dyDescent="0.3">
      <c r="P350036" s="83"/>
    </row>
    <row r="350037" spans="16:16" x14ac:dyDescent="0.3">
      <c r="P350037" s="83"/>
    </row>
    <row r="350038" spans="16:16" x14ac:dyDescent="0.3">
      <c r="P350038" s="83"/>
    </row>
    <row r="350039" spans="16:16" x14ac:dyDescent="0.3">
      <c r="P350039" s="83"/>
    </row>
    <row r="350040" spans="16:16" x14ac:dyDescent="0.3">
      <c r="P350040" s="83"/>
    </row>
    <row r="350041" spans="16:16" x14ac:dyDescent="0.3">
      <c r="P350041" s="83"/>
    </row>
    <row r="350042" spans="16:16" x14ac:dyDescent="0.3">
      <c r="P350042" s="83"/>
    </row>
    <row r="350043" spans="16:16" x14ac:dyDescent="0.3">
      <c r="P350043" s="83"/>
    </row>
    <row r="350044" spans="16:16" x14ac:dyDescent="0.3">
      <c r="P350044" s="83"/>
    </row>
    <row r="350045" spans="16:16" x14ac:dyDescent="0.3">
      <c r="P350045" s="83"/>
    </row>
    <row r="350046" spans="16:16" x14ac:dyDescent="0.3">
      <c r="P350046" s="83"/>
    </row>
    <row r="350047" spans="16:16" x14ac:dyDescent="0.3">
      <c r="P350047" s="83"/>
    </row>
    <row r="350048" spans="16:16" x14ac:dyDescent="0.3">
      <c r="P350048" s="83"/>
    </row>
    <row r="350049" spans="16:16" x14ac:dyDescent="0.3">
      <c r="P350049" s="83"/>
    </row>
    <row r="350050" spans="16:16" x14ac:dyDescent="0.3">
      <c r="P350050" s="83"/>
    </row>
    <row r="350051" spans="16:16" x14ac:dyDescent="0.3">
      <c r="P350051" s="83"/>
    </row>
    <row r="350052" spans="16:16" x14ac:dyDescent="0.3">
      <c r="P350052" s="83"/>
    </row>
    <row r="350053" spans="16:16" x14ac:dyDescent="0.3">
      <c r="P350053" s="83"/>
    </row>
    <row r="350054" spans="16:16" x14ac:dyDescent="0.3">
      <c r="P350054" s="83"/>
    </row>
    <row r="350055" spans="16:16" x14ac:dyDescent="0.3">
      <c r="P350055" s="83"/>
    </row>
    <row r="350056" spans="16:16" x14ac:dyDescent="0.3">
      <c r="P350056" s="83"/>
    </row>
    <row r="350057" spans="16:16" x14ac:dyDescent="0.3">
      <c r="P350057" s="83"/>
    </row>
    <row r="350058" spans="16:16" x14ac:dyDescent="0.3">
      <c r="P350058" s="83"/>
    </row>
    <row r="350059" spans="16:16" x14ac:dyDescent="0.3">
      <c r="P350059" s="83"/>
    </row>
    <row r="350060" spans="16:16" x14ac:dyDescent="0.3">
      <c r="P350060" s="83"/>
    </row>
    <row r="350061" spans="16:16" x14ac:dyDescent="0.3">
      <c r="P350061" s="83"/>
    </row>
    <row r="350062" spans="16:16" x14ac:dyDescent="0.3">
      <c r="P350062" s="83"/>
    </row>
    <row r="350063" spans="16:16" x14ac:dyDescent="0.3">
      <c r="P350063" s="83"/>
    </row>
    <row r="350064" spans="16:16" x14ac:dyDescent="0.3">
      <c r="P350064" s="83"/>
    </row>
    <row r="350065" spans="16:16" x14ac:dyDescent="0.3">
      <c r="P350065" s="83"/>
    </row>
    <row r="350066" spans="16:16" x14ac:dyDescent="0.3">
      <c r="P350066" s="83"/>
    </row>
    <row r="350067" spans="16:16" x14ac:dyDescent="0.3">
      <c r="P350067" s="83"/>
    </row>
    <row r="350068" spans="16:16" x14ac:dyDescent="0.3">
      <c r="P350068" s="83"/>
    </row>
    <row r="350069" spans="16:16" x14ac:dyDescent="0.3">
      <c r="P350069" s="83"/>
    </row>
    <row r="350070" spans="16:16" x14ac:dyDescent="0.3">
      <c r="P350070" s="83"/>
    </row>
    <row r="350071" spans="16:16" x14ac:dyDescent="0.3">
      <c r="P350071" s="83"/>
    </row>
    <row r="350072" spans="16:16" x14ac:dyDescent="0.3">
      <c r="P350072" s="83"/>
    </row>
    <row r="350073" spans="16:16" x14ac:dyDescent="0.3">
      <c r="P350073" s="83"/>
    </row>
    <row r="350074" spans="16:16" x14ac:dyDescent="0.3">
      <c r="P350074" s="83"/>
    </row>
    <row r="350075" spans="16:16" x14ac:dyDescent="0.3">
      <c r="P350075" s="83"/>
    </row>
    <row r="350076" spans="16:16" x14ac:dyDescent="0.3">
      <c r="P350076" s="83"/>
    </row>
    <row r="350077" spans="16:16" x14ac:dyDescent="0.3">
      <c r="P350077" s="83"/>
    </row>
    <row r="350078" spans="16:16" x14ac:dyDescent="0.3">
      <c r="P350078" s="83"/>
    </row>
    <row r="350079" spans="16:16" x14ac:dyDescent="0.3">
      <c r="P350079" s="83"/>
    </row>
    <row r="350080" spans="16:16" x14ac:dyDescent="0.3">
      <c r="P350080" s="83"/>
    </row>
    <row r="350081" spans="16:16" x14ac:dyDescent="0.3">
      <c r="P350081" s="83"/>
    </row>
    <row r="350082" spans="16:16" x14ac:dyDescent="0.3">
      <c r="P350082" s="83"/>
    </row>
    <row r="350083" spans="16:16" x14ac:dyDescent="0.3">
      <c r="P350083" s="83"/>
    </row>
    <row r="350084" spans="16:16" x14ac:dyDescent="0.3">
      <c r="P350084" s="83"/>
    </row>
    <row r="350085" spans="16:16" x14ac:dyDescent="0.3">
      <c r="P350085" s="83"/>
    </row>
    <row r="350086" spans="16:16" x14ac:dyDescent="0.3">
      <c r="P350086" s="83"/>
    </row>
    <row r="350087" spans="16:16" x14ac:dyDescent="0.3">
      <c r="P350087" s="83"/>
    </row>
    <row r="350088" spans="16:16" x14ac:dyDescent="0.3">
      <c r="P350088" s="83"/>
    </row>
    <row r="350089" spans="16:16" x14ac:dyDescent="0.3">
      <c r="P350089" s="83"/>
    </row>
    <row r="350090" spans="16:16" x14ac:dyDescent="0.3">
      <c r="P350090" s="83"/>
    </row>
    <row r="350091" spans="16:16" x14ac:dyDescent="0.3">
      <c r="P350091" s="83"/>
    </row>
    <row r="350092" spans="16:16" x14ac:dyDescent="0.3">
      <c r="P350092" s="83"/>
    </row>
    <row r="350093" spans="16:16" x14ac:dyDescent="0.3">
      <c r="P350093" s="83"/>
    </row>
    <row r="350094" spans="16:16" x14ac:dyDescent="0.3">
      <c r="P350094" s="83"/>
    </row>
    <row r="350095" spans="16:16" x14ac:dyDescent="0.3">
      <c r="P350095" s="83"/>
    </row>
    <row r="350096" spans="16:16" x14ac:dyDescent="0.3">
      <c r="P350096" s="83"/>
    </row>
    <row r="350097" spans="16:16" x14ac:dyDescent="0.3">
      <c r="P350097" s="83"/>
    </row>
    <row r="350098" spans="16:16" x14ac:dyDescent="0.3">
      <c r="P350098" s="83"/>
    </row>
    <row r="350099" spans="16:16" x14ac:dyDescent="0.3">
      <c r="P350099" s="83"/>
    </row>
    <row r="350100" spans="16:16" x14ac:dyDescent="0.3">
      <c r="P350100" s="83"/>
    </row>
    <row r="350101" spans="16:16" x14ac:dyDescent="0.3">
      <c r="P350101" s="83"/>
    </row>
    <row r="350102" spans="16:16" x14ac:dyDescent="0.3">
      <c r="P350102" s="83"/>
    </row>
    <row r="350103" spans="16:16" x14ac:dyDescent="0.3">
      <c r="P350103" s="83"/>
    </row>
    <row r="350104" spans="16:16" x14ac:dyDescent="0.3">
      <c r="P350104" s="83"/>
    </row>
    <row r="350105" spans="16:16" x14ac:dyDescent="0.3">
      <c r="P350105" s="83"/>
    </row>
    <row r="350106" spans="16:16" x14ac:dyDescent="0.3">
      <c r="P350106" s="83"/>
    </row>
    <row r="350107" spans="16:16" x14ac:dyDescent="0.3">
      <c r="P350107" s="83"/>
    </row>
    <row r="350108" spans="16:16" x14ac:dyDescent="0.3">
      <c r="P350108" s="83"/>
    </row>
    <row r="350109" spans="16:16" x14ac:dyDescent="0.3">
      <c r="P350109" s="83"/>
    </row>
    <row r="350110" spans="16:16" x14ac:dyDescent="0.3">
      <c r="P350110" s="83"/>
    </row>
    <row r="350111" spans="16:16" x14ac:dyDescent="0.3">
      <c r="P350111" s="83"/>
    </row>
    <row r="350112" spans="16:16" x14ac:dyDescent="0.3">
      <c r="P350112" s="83"/>
    </row>
    <row r="350113" spans="16:16" x14ac:dyDescent="0.3">
      <c r="P350113" s="83"/>
    </row>
    <row r="350114" spans="16:16" x14ac:dyDescent="0.3">
      <c r="P350114" s="83"/>
    </row>
    <row r="350115" spans="16:16" x14ac:dyDescent="0.3">
      <c r="P350115" s="83"/>
    </row>
    <row r="350116" spans="16:16" x14ac:dyDescent="0.3">
      <c r="P350116" s="83"/>
    </row>
    <row r="350117" spans="16:16" x14ac:dyDescent="0.3">
      <c r="P350117" s="83"/>
    </row>
    <row r="350118" spans="16:16" x14ac:dyDescent="0.3">
      <c r="P350118" s="83"/>
    </row>
    <row r="350119" spans="16:16" x14ac:dyDescent="0.3">
      <c r="P350119" s="83"/>
    </row>
    <row r="350120" spans="16:16" x14ac:dyDescent="0.3">
      <c r="P350120" s="83"/>
    </row>
    <row r="350121" spans="16:16" x14ac:dyDescent="0.3">
      <c r="P350121" s="83"/>
    </row>
    <row r="350122" spans="16:16" x14ac:dyDescent="0.3">
      <c r="P350122" s="83"/>
    </row>
    <row r="350123" spans="16:16" x14ac:dyDescent="0.3">
      <c r="P350123" s="83"/>
    </row>
    <row r="350124" spans="16:16" x14ac:dyDescent="0.3">
      <c r="P350124" s="83"/>
    </row>
    <row r="350125" spans="16:16" x14ac:dyDescent="0.3">
      <c r="P350125" s="83"/>
    </row>
    <row r="350126" spans="16:16" x14ac:dyDescent="0.3">
      <c r="P350126" s="83"/>
    </row>
    <row r="350127" spans="16:16" x14ac:dyDescent="0.3">
      <c r="P350127" s="83"/>
    </row>
    <row r="350128" spans="16:16" x14ac:dyDescent="0.3">
      <c r="P350128" s="83"/>
    </row>
    <row r="350129" spans="16:16" x14ac:dyDescent="0.3">
      <c r="P350129" s="83"/>
    </row>
    <row r="350130" spans="16:16" x14ac:dyDescent="0.3">
      <c r="P350130" s="83"/>
    </row>
    <row r="350131" spans="16:16" x14ac:dyDescent="0.3">
      <c r="P350131" s="83"/>
    </row>
    <row r="350132" spans="16:16" x14ac:dyDescent="0.3">
      <c r="P350132" s="83"/>
    </row>
    <row r="350133" spans="16:16" x14ac:dyDescent="0.3">
      <c r="P350133" s="83"/>
    </row>
    <row r="350134" spans="16:16" x14ac:dyDescent="0.3">
      <c r="P350134" s="83"/>
    </row>
    <row r="350135" spans="16:16" x14ac:dyDescent="0.3">
      <c r="P350135" s="83"/>
    </row>
    <row r="350136" spans="16:16" x14ac:dyDescent="0.3">
      <c r="P350136" s="83"/>
    </row>
    <row r="350137" spans="16:16" x14ac:dyDescent="0.3">
      <c r="P350137" s="83"/>
    </row>
    <row r="350138" spans="16:16" x14ac:dyDescent="0.3">
      <c r="P350138" s="83"/>
    </row>
    <row r="350139" spans="16:16" x14ac:dyDescent="0.3">
      <c r="P350139" s="83"/>
    </row>
    <row r="350140" spans="16:16" x14ac:dyDescent="0.3">
      <c r="P350140" s="83"/>
    </row>
    <row r="350141" spans="16:16" x14ac:dyDescent="0.3">
      <c r="P350141" s="83"/>
    </row>
    <row r="350142" spans="16:16" x14ac:dyDescent="0.3">
      <c r="P350142" s="83"/>
    </row>
    <row r="350143" spans="16:16" x14ac:dyDescent="0.3">
      <c r="P350143" s="83"/>
    </row>
    <row r="350144" spans="16:16" x14ac:dyDescent="0.3">
      <c r="P350144" s="83"/>
    </row>
    <row r="350145" spans="16:16" x14ac:dyDescent="0.3">
      <c r="P350145" s="83"/>
    </row>
    <row r="350146" spans="16:16" x14ac:dyDescent="0.3">
      <c r="P350146" s="83"/>
    </row>
    <row r="350147" spans="16:16" x14ac:dyDescent="0.3">
      <c r="P350147" s="83"/>
    </row>
    <row r="350148" spans="16:16" x14ac:dyDescent="0.3">
      <c r="P350148" s="83"/>
    </row>
    <row r="350149" spans="16:16" x14ac:dyDescent="0.3">
      <c r="P350149" s="83"/>
    </row>
    <row r="350150" spans="16:16" x14ac:dyDescent="0.3">
      <c r="P350150" s="83"/>
    </row>
    <row r="350151" spans="16:16" x14ac:dyDescent="0.3">
      <c r="P350151" s="83"/>
    </row>
    <row r="350152" spans="16:16" x14ac:dyDescent="0.3">
      <c r="P350152" s="83"/>
    </row>
    <row r="350153" spans="16:16" x14ac:dyDescent="0.3">
      <c r="P350153" s="83"/>
    </row>
    <row r="350154" spans="16:16" x14ac:dyDescent="0.3">
      <c r="P350154" s="83"/>
    </row>
    <row r="350155" spans="16:16" x14ac:dyDescent="0.3">
      <c r="P350155" s="83"/>
    </row>
    <row r="350156" spans="16:16" x14ac:dyDescent="0.3">
      <c r="P350156" s="83"/>
    </row>
    <row r="350157" spans="16:16" x14ac:dyDescent="0.3">
      <c r="P350157" s="83"/>
    </row>
    <row r="350158" spans="16:16" x14ac:dyDescent="0.3">
      <c r="P350158" s="83"/>
    </row>
    <row r="350159" spans="16:16" x14ac:dyDescent="0.3">
      <c r="P350159" s="83"/>
    </row>
    <row r="350160" spans="16:16" x14ac:dyDescent="0.3">
      <c r="P350160" s="83"/>
    </row>
    <row r="350161" spans="16:16" x14ac:dyDescent="0.3">
      <c r="P350161" s="83"/>
    </row>
    <row r="350162" spans="16:16" x14ac:dyDescent="0.3">
      <c r="P350162" s="83"/>
    </row>
    <row r="350163" spans="16:16" x14ac:dyDescent="0.3">
      <c r="P350163" s="83"/>
    </row>
    <row r="350164" spans="16:16" x14ac:dyDescent="0.3">
      <c r="P350164" s="83"/>
    </row>
    <row r="350165" spans="16:16" x14ac:dyDescent="0.3">
      <c r="P350165" s="83"/>
    </row>
    <row r="350166" spans="16:16" x14ac:dyDescent="0.3">
      <c r="P350166" s="83"/>
    </row>
    <row r="350167" spans="16:16" x14ac:dyDescent="0.3">
      <c r="P350167" s="83"/>
    </row>
    <row r="350168" spans="16:16" x14ac:dyDescent="0.3">
      <c r="P350168" s="83"/>
    </row>
    <row r="350169" spans="16:16" x14ac:dyDescent="0.3">
      <c r="P350169" s="83"/>
    </row>
    <row r="350170" spans="16:16" x14ac:dyDescent="0.3">
      <c r="P350170" s="83"/>
    </row>
    <row r="350171" spans="16:16" x14ac:dyDescent="0.3">
      <c r="P350171" s="83"/>
    </row>
    <row r="350172" spans="16:16" x14ac:dyDescent="0.3">
      <c r="P350172" s="83"/>
    </row>
    <row r="350173" spans="16:16" x14ac:dyDescent="0.3">
      <c r="P350173" s="83"/>
    </row>
    <row r="350174" spans="16:16" x14ac:dyDescent="0.3">
      <c r="P350174" s="83"/>
    </row>
    <row r="350175" spans="16:16" x14ac:dyDescent="0.3">
      <c r="P350175" s="83"/>
    </row>
    <row r="350176" spans="16:16" x14ac:dyDescent="0.3">
      <c r="P350176" s="83"/>
    </row>
    <row r="350177" spans="16:16" x14ac:dyDescent="0.3">
      <c r="P350177" s="83"/>
    </row>
    <row r="350178" spans="16:16" x14ac:dyDescent="0.3">
      <c r="P350178" s="83"/>
    </row>
    <row r="350179" spans="16:16" x14ac:dyDescent="0.3">
      <c r="P350179" s="83"/>
    </row>
    <row r="350180" spans="16:16" x14ac:dyDescent="0.3">
      <c r="P350180" s="83"/>
    </row>
    <row r="350181" spans="16:16" x14ac:dyDescent="0.3">
      <c r="P350181" s="83"/>
    </row>
    <row r="350182" spans="16:16" x14ac:dyDescent="0.3">
      <c r="P350182" s="83"/>
    </row>
    <row r="350183" spans="16:16" x14ac:dyDescent="0.3">
      <c r="P350183" s="83"/>
    </row>
    <row r="350184" spans="16:16" x14ac:dyDescent="0.3">
      <c r="P350184" s="83"/>
    </row>
    <row r="350185" spans="16:16" x14ac:dyDescent="0.3">
      <c r="P350185" s="83"/>
    </row>
    <row r="350186" spans="16:16" x14ac:dyDescent="0.3">
      <c r="P350186" s="83"/>
    </row>
    <row r="350187" spans="16:16" x14ac:dyDescent="0.3">
      <c r="P350187" s="83"/>
    </row>
    <row r="350188" spans="16:16" x14ac:dyDescent="0.3">
      <c r="P350188" s="83"/>
    </row>
    <row r="350189" spans="16:16" x14ac:dyDescent="0.3">
      <c r="P350189" s="83"/>
    </row>
    <row r="350190" spans="16:16" x14ac:dyDescent="0.3">
      <c r="P350190" s="83"/>
    </row>
    <row r="350191" spans="16:16" x14ac:dyDescent="0.3">
      <c r="P350191" s="83"/>
    </row>
    <row r="350192" spans="16:16" x14ac:dyDescent="0.3">
      <c r="P350192" s="83"/>
    </row>
    <row r="350193" spans="16:16" x14ac:dyDescent="0.3">
      <c r="P350193" s="83"/>
    </row>
    <row r="350194" spans="16:16" x14ac:dyDescent="0.3">
      <c r="P350194" s="83"/>
    </row>
    <row r="350195" spans="16:16" x14ac:dyDescent="0.3">
      <c r="P350195" s="83"/>
    </row>
    <row r="350196" spans="16:16" x14ac:dyDescent="0.3">
      <c r="P350196" s="83"/>
    </row>
    <row r="350197" spans="16:16" x14ac:dyDescent="0.3">
      <c r="P350197" s="83"/>
    </row>
    <row r="350198" spans="16:16" x14ac:dyDescent="0.3">
      <c r="P350198" s="83"/>
    </row>
    <row r="350199" spans="16:16" x14ac:dyDescent="0.3">
      <c r="P350199" s="83"/>
    </row>
    <row r="350200" spans="16:16" x14ac:dyDescent="0.3">
      <c r="P350200" s="83"/>
    </row>
    <row r="350201" spans="16:16" x14ac:dyDescent="0.3">
      <c r="P350201" s="83"/>
    </row>
    <row r="350202" spans="16:16" x14ac:dyDescent="0.3">
      <c r="P350202" s="83"/>
    </row>
    <row r="350203" spans="16:16" x14ac:dyDescent="0.3">
      <c r="P350203" s="83"/>
    </row>
    <row r="350204" spans="16:16" x14ac:dyDescent="0.3">
      <c r="P350204" s="83"/>
    </row>
    <row r="350205" spans="16:16" x14ac:dyDescent="0.3">
      <c r="P350205" s="83"/>
    </row>
    <row r="350206" spans="16:16" x14ac:dyDescent="0.3">
      <c r="P350206" s="83"/>
    </row>
    <row r="350207" spans="16:16" x14ac:dyDescent="0.3">
      <c r="P350207" s="83"/>
    </row>
    <row r="350208" spans="16:16" x14ac:dyDescent="0.3">
      <c r="P350208" s="83"/>
    </row>
    <row r="350209" spans="16:16" x14ac:dyDescent="0.3">
      <c r="P350209" s="83"/>
    </row>
    <row r="350210" spans="16:16" x14ac:dyDescent="0.3">
      <c r="P350210" s="83"/>
    </row>
    <row r="350211" spans="16:16" x14ac:dyDescent="0.3">
      <c r="P350211" s="83"/>
    </row>
    <row r="350212" spans="16:16" x14ac:dyDescent="0.3">
      <c r="P350212" s="83"/>
    </row>
    <row r="350213" spans="16:16" x14ac:dyDescent="0.3">
      <c r="P350213" s="83"/>
    </row>
    <row r="350214" spans="16:16" x14ac:dyDescent="0.3">
      <c r="P350214" s="83"/>
    </row>
    <row r="350215" spans="16:16" x14ac:dyDescent="0.3">
      <c r="P350215" s="83"/>
    </row>
    <row r="350216" spans="16:16" x14ac:dyDescent="0.3">
      <c r="P350216" s="83"/>
    </row>
    <row r="350217" spans="16:16" x14ac:dyDescent="0.3">
      <c r="P350217" s="83"/>
    </row>
    <row r="350218" spans="16:16" x14ac:dyDescent="0.3">
      <c r="P350218" s="83"/>
    </row>
    <row r="350219" spans="16:16" x14ac:dyDescent="0.3">
      <c r="P350219" s="83"/>
    </row>
    <row r="350220" spans="16:16" x14ac:dyDescent="0.3">
      <c r="P350220" s="83"/>
    </row>
    <row r="350221" spans="16:16" x14ac:dyDescent="0.3">
      <c r="P350221" s="83"/>
    </row>
    <row r="350222" spans="16:16" x14ac:dyDescent="0.3">
      <c r="P350222" s="83"/>
    </row>
    <row r="350223" spans="16:16" x14ac:dyDescent="0.3">
      <c r="P350223" s="83"/>
    </row>
    <row r="350224" spans="16:16" x14ac:dyDescent="0.3">
      <c r="P350224" s="83"/>
    </row>
    <row r="350225" spans="16:16" x14ac:dyDescent="0.3">
      <c r="P350225" s="83"/>
    </row>
    <row r="350226" spans="16:16" x14ac:dyDescent="0.3">
      <c r="P350226" s="83"/>
    </row>
    <row r="350227" spans="16:16" x14ac:dyDescent="0.3">
      <c r="P350227" s="83"/>
    </row>
    <row r="350228" spans="16:16" x14ac:dyDescent="0.3">
      <c r="P350228" s="83"/>
    </row>
    <row r="350229" spans="16:16" x14ac:dyDescent="0.3">
      <c r="P350229" s="83"/>
    </row>
    <row r="350230" spans="16:16" x14ac:dyDescent="0.3">
      <c r="P350230" s="83"/>
    </row>
    <row r="350231" spans="16:16" x14ac:dyDescent="0.3">
      <c r="P350231" s="83"/>
    </row>
    <row r="350232" spans="16:16" x14ac:dyDescent="0.3">
      <c r="P350232" s="83"/>
    </row>
    <row r="350233" spans="16:16" x14ac:dyDescent="0.3">
      <c r="P350233" s="83"/>
    </row>
    <row r="350234" spans="16:16" x14ac:dyDescent="0.3">
      <c r="P350234" s="83"/>
    </row>
    <row r="350235" spans="16:16" x14ac:dyDescent="0.3">
      <c r="P350235" s="83"/>
    </row>
    <row r="350236" spans="16:16" x14ac:dyDescent="0.3">
      <c r="P350236" s="83"/>
    </row>
    <row r="350237" spans="16:16" x14ac:dyDescent="0.3">
      <c r="P350237" s="83"/>
    </row>
    <row r="350238" spans="16:16" x14ac:dyDescent="0.3">
      <c r="P350238" s="83"/>
    </row>
    <row r="350239" spans="16:16" x14ac:dyDescent="0.3">
      <c r="P350239" s="83"/>
    </row>
    <row r="350240" spans="16:16" x14ac:dyDescent="0.3">
      <c r="P350240" s="83"/>
    </row>
    <row r="350241" spans="16:16" x14ac:dyDescent="0.3">
      <c r="P350241" s="83"/>
    </row>
    <row r="350242" spans="16:16" x14ac:dyDescent="0.3">
      <c r="P350242" s="83"/>
    </row>
    <row r="350243" spans="16:16" x14ac:dyDescent="0.3">
      <c r="P350243" s="83"/>
    </row>
    <row r="350244" spans="16:16" x14ac:dyDescent="0.3">
      <c r="P350244" s="83"/>
    </row>
    <row r="350245" spans="16:16" x14ac:dyDescent="0.3">
      <c r="P350245" s="83"/>
    </row>
    <row r="350246" spans="16:16" x14ac:dyDescent="0.3">
      <c r="P350246" s="83"/>
    </row>
    <row r="350247" spans="16:16" x14ac:dyDescent="0.3">
      <c r="P350247" s="83"/>
    </row>
    <row r="350248" spans="16:16" x14ac:dyDescent="0.3">
      <c r="P350248" s="83"/>
    </row>
    <row r="350249" spans="16:16" x14ac:dyDescent="0.3">
      <c r="P350249" s="83"/>
    </row>
    <row r="350250" spans="16:16" x14ac:dyDescent="0.3">
      <c r="P350250" s="83"/>
    </row>
    <row r="350251" spans="16:16" x14ac:dyDescent="0.3">
      <c r="P350251" s="83"/>
    </row>
    <row r="350252" spans="16:16" x14ac:dyDescent="0.3">
      <c r="P350252" s="83"/>
    </row>
    <row r="350253" spans="16:16" x14ac:dyDescent="0.3">
      <c r="P350253" s="83"/>
    </row>
    <row r="350254" spans="16:16" x14ac:dyDescent="0.3">
      <c r="P350254" s="83"/>
    </row>
    <row r="350255" spans="16:16" x14ac:dyDescent="0.3">
      <c r="P350255" s="83"/>
    </row>
    <row r="350256" spans="16:16" x14ac:dyDescent="0.3">
      <c r="P350256" s="83"/>
    </row>
    <row r="350257" spans="16:16" x14ac:dyDescent="0.3">
      <c r="P350257" s="83"/>
    </row>
    <row r="350258" spans="16:16" x14ac:dyDescent="0.3">
      <c r="P350258" s="83"/>
    </row>
    <row r="350259" spans="16:16" x14ac:dyDescent="0.3">
      <c r="P350259" s="83"/>
    </row>
    <row r="350260" spans="16:16" x14ac:dyDescent="0.3">
      <c r="P350260" s="83"/>
    </row>
    <row r="350261" spans="16:16" x14ac:dyDescent="0.3">
      <c r="P350261" s="83"/>
    </row>
    <row r="350262" spans="16:16" x14ac:dyDescent="0.3">
      <c r="P350262" s="83"/>
    </row>
    <row r="350263" spans="16:16" x14ac:dyDescent="0.3">
      <c r="P350263" s="83"/>
    </row>
    <row r="350264" spans="16:16" x14ac:dyDescent="0.3">
      <c r="P350264" s="83"/>
    </row>
    <row r="350265" spans="16:16" x14ac:dyDescent="0.3">
      <c r="P350265" s="83"/>
    </row>
    <row r="350266" spans="16:16" x14ac:dyDescent="0.3">
      <c r="P350266" s="83"/>
    </row>
    <row r="350267" spans="16:16" x14ac:dyDescent="0.3">
      <c r="P350267" s="83"/>
    </row>
    <row r="350268" spans="16:16" x14ac:dyDescent="0.3">
      <c r="P350268" s="83"/>
    </row>
    <row r="350269" spans="16:16" x14ac:dyDescent="0.3">
      <c r="P350269" s="83"/>
    </row>
    <row r="350270" spans="16:16" x14ac:dyDescent="0.3">
      <c r="P350270" s="83"/>
    </row>
    <row r="350271" spans="16:16" x14ac:dyDescent="0.3">
      <c r="P350271" s="83"/>
    </row>
    <row r="350272" spans="16:16" x14ac:dyDescent="0.3">
      <c r="P350272" s="83"/>
    </row>
    <row r="350273" spans="16:16" x14ac:dyDescent="0.3">
      <c r="P350273" s="83"/>
    </row>
    <row r="350274" spans="16:16" x14ac:dyDescent="0.3">
      <c r="P350274" s="83"/>
    </row>
    <row r="350275" spans="16:16" x14ac:dyDescent="0.3">
      <c r="P350275" s="83"/>
    </row>
    <row r="350276" spans="16:16" x14ac:dyDescent="0.3">
      <c r="P350276" s="83"/>
    </row>
    <row r="350277" spans="16:16" x14ac:dyDescent="0.3">
      <c r="P350277" s="83"/>
    </row>
    <row r="350278" spans="16:16" x14ac:dyDescent="0.3">
      <c r="P350278" s="83"/>
    </row>
    <row r="350279" spans="16:16" x14ac:dyDescent="0.3">
      <c r="P350279" s="83"/>
    </row>
    <row r="350280" spans="16:16" x14ac:dyDescent="0.3">
      <c r="P350280" s="83"/>
    </row>
    <row r="350281" spans="16:16" x14ac:dyDescent="0.3">
      <c r="P350281" s="83"/>
    </row>
    <row r="350282" spans="16:16" x14ac:dyDescent="0.3">
      <c r="P350282" s="83"/>
    </row>
    <row r="350283" spans="16:16" x14ac:dyDescent="0.3">
      <c r="P350283" s="83"/>
    </row>
    <row r="350284" spans="16:16" x14ac:dyDescent="0.3">
      <c r="P350284" s="83"/>
    </row>
    <row r="350285" spans="16:16" x14ac:dyDescent="0.3">
      <c r="P350285" s="83"/>
    </row>
    <row r="350286" spans="16:16" x14ac:dyDescent="0.3">
      <c r="P350286" s="83"/>
    </row>
    <row r="350287" spans="16:16" x14ac:dyDescent="0.3">
      <c r="P350287" s="83"/>
    </row>
    <row r="350288" spans="16:16" x14ac:dyDescent="0.3">
      <c r="P350288" s="83"/>
    </row>
    <row r="350289" spans="16:16" x14ac:dyDescent="0.3">
      <c r="P350289" s="83"/>
    </row>
    <row r="350290" spans="16:16" x14ac:dyDescent="0.3">
      <c r="P350290" s="83"/>
    </row>
    <row r="350291" spans="16:16" x14ac:dyDescent="0.3">
      <c r="P350291" s="83"/>
    </row>
    <row r="350292" spans="16:16" x14ac:dyDescent="0.3">
      <c r="P350292" s="83"/>
    </row>
    <row r="350293" spans="16:16" x14ac:dyDescent="0.3">
      <c r="P350293" s="83"/>
    </row>
    <row r="350294" spans="16:16" x14ac:dyDescent="0.3">
      <c r="P350294" s="83"/>
    </row>
    <row r="350295" spans="16:16" x14ac:dyDescent="0.3">
      <c r="P350295" s="83"/>
    </row>
    <row r="350296" spans="16:16" x14ac:dyDescent="0.3">
      <c r="P350296" s="83"/>
    </row>
    <row r="350297" spans="16:16" x14ac:dyDescent="0.3">
      <c r="P350297" s="83"/>
    </row>
    <row r="350298" spans="16:16" x14ac:dyDescent="0.3">
      <c r="P350298" s="83"/>
    </row>
    <row r="350299" spans="16:16" x14ac:dyDescent="0.3">
      <c r="P350299" s="83"/>
    </row>
    <row r="350300" spans="16:16" x14ac:dyDescent="0.3">
      <c r="P350300" s="83"/>
    </row>
    <row r="350301" spans="16:16" x14ac:dyDescent="0.3">
      <c r="P350301" s="83"/>
    </row>
    <row r="350302" spans="16:16" x14ac:dyDescent="0.3">
      <c r="P350302" s="83"/>
    </row>
    <row r="350303" spans="16:16" x14ac:dyDescent="0.3">
      <c r="P350303" s="83"/>
    </row>
    <row r="350304" spans="16:16" x14ac:dyDescent="0.3">
      <c r="P350304" s="83"/>
    </row>
    <row r="350305" spans="16:16" x14ac:dyDescent="0.3">
      <c r="P350305" s="83"/>
    </row>
    <row r="350306" spans="16:16" x14ac:dyDescent="0.3">
      <c r="P350306" s="83"/>
    </row>
    <row r="350307" spans="16:16" x14ac:dyDescent="0.3">
      <c r="P350307" s="83"/>
    </row>
    <row r="350308" spans="16:16" x14ac:dyDescent="0.3">
      <c r="P350308" s="83"/>
    </row>
    <row r="350309" spans="16:16" x14ac:dyDescent="0.3">
      <c r="P350309" s="83"/>
    </row>
    <row r="350310" spans="16:16" x14ac:dyDescent="0.3">
      <c r="P350310" s="83"/>
    </row>
    <row r="350311" spans="16:16" x14ac:dyDescent="0.3">
      <c r="P350311" s="83"/>
    </row>
    <row r="350312" spans="16:16" x14ac:dyDescent="0.3">
      <c r="P350312" s="83"/>
    </row>
    <row r="350313" spans="16:16" x14ac:dyDescent="0.3">
      <c r="P350313" s="83"/>
    </row>
    <row r="350314" spans="16:16" x14ac:dyDescent="0.3">
      <c r="P350314" s="83"/>
    </row>
    <row r="350315" spans="16:16" x14ac:dyDescent="0.3">
      <c r="P350315" s="83"/>
    </row>
    <row r="350316" spans="16:16" x14ac:dyDescent="0.3">
      <c r="P350316" s="83"/>
    </row>
    <row r="350317" spans="16:16" x14ac:dyDescent="0.3">
      <c r="P350317" s="83"/>
    </row>
    <row r="350318" spans="16:16" x14ac:dyDescent="0.3">
      <c r="P350318" s="83"/>
    </row>
    <row r="350319" spans="16:16" x14ac:dyDescent="0.3">
      <c r="P350319" s="83"/>
    </row>
    <row r="350320" spans="16:16" x14ac:dyDescent="0.3">
      <c r="P350320" s="83"/>
    </row>
    <row r="350321" spans="16:16" x14ac:dyDescent="0.3">
      <c r="P350321" s="83"/>
    </row>
    <row r="350322" spans="16:16" x14ac:dyDescent="0.3">
      <c r="P350322" s="83"/>
    </row>
    <row r="350323" spans="16:16" x14ac:dyDescent="0.3">
      <c r="P350323" s="83"/>
    </row>
    <row r="350324" spans="16:16" x14ac:dyDescent="0.3">
      <c r="P350324" s="83"/>
    </row>
    <row r="350325" spans="16:16" x14ac:dyDescent="0.3">
      <c r="P350325" s="83"/>
    </row>
    <row r="350326" spans="16:16" x14ac:dyDescent="0.3">
      <c r="P350326" s="83"/>
    </row>
    <row r="350327" spans="16:16" x14ac:dyDescent="0.3">
      <c r="P350327" s="83"/>
    </row>
    <row r="350328" spans="16:16" x14ac:dyDescent="0.3">
      <c r="P350328" s="83"/>
    </row>
    <row r="350329" spans="16:16" x14ac:dyDescent="0.3">
      <c r="P350329" s="83"/>
    </row>
    <row r="350330" spans="16:16" x14ac:dyDescent="0.3">
      <c r="P350330" s="83"/>
    </row>
    <row r="350331" spans="16:16" x14ac:dyDescent="0.3">
      <c r="P350331" s="83"/>
    </row>
    <row r="350332" spans="16:16" x14ac:dyDescent="0.3">
      <c r="P350332" s="83"/>
    </row>
    <row r="350333" spans="16:16" x14ac:dyDescent="0.3">
      <c r="P350333" s="83"/>
    </row>
    <row r="350334" spans="16:16" x14ac:dyDescent="0.3">
      <c r="P350334" s="83"/>
    </row>
    <row r="350335" spans="16:16" x14ac:dyDescent="0.3">
      <c r="P350335" s="83"/>
    </row>
    <row r="350336" spans="16:16" x14ac:dyDescent="0.3">
      <c r="P350336" s="83"/>
    </row>
    <row r="350337" spans="16:16" x14ac:dyDescent="0.3">
      <c r="P350337" s="83"/>
    </row>
    <row r="350338" spans="16:16" x14ac:dyDescent="0.3">
      <c r="P350338" s="83"/>
    </row>
    <row r="350339" spans="16:16" x14ac:dyDescent="0.3">
      <c r="P350339" s="83"/>
    </row>
    <row r="350340" spans="16:16" x14ac:dyDescent="0.3">
      <c r="P350340" s="83"/>
    </row>
    <row r="350341" spans="16:16" x14ac:dyDescent="0.3">
      <c r="P350341" s="83"/>
    </row>
    <row r="350342" spans="16:16" x14ac:dyDescent="0.3">
      <c r="P350342" s="83"/>
    </row>
    <row r="350343" spans="16:16" x14ac:dyDescent="0.3">
      <c r="P350343" s="83"/>
    </row>
    <row r="350344" spans="16:16" x14ac:dyDescent="0.3">
      <c r="P350344" s="83"/>
    </row>
    <row r="350345" spans="16:16" x14ac:dyDescent="0.3">
      <c r="P350345" s="83"/>
    </row>
    <row r="350346" spans="16:16" x14ac:dyDescent="0.3">
      <c r="P350346" s="83"/>
    </row>
    <row r="350347" spans="16:16" x14ac:dyDescent="0.3">
      <c r="P350347" s="83"/>
    </row>
    <row r="350348" spans="16:16" x14ac:dyDescent="0.3">
      <c r="P350348" s="83"/>
    </row>
    <row r="350349" spans="16:16" x14ac:dyDescent="0.3">
      <c r="P350349" s="83"/>
    </row>
    <row r="350350" spans="16:16" x14ac:dyDescent="0.3">
      <c r="P350350" s="83"/>
    </row>
    <row r="350351" spans="16:16" x14ac:dyDescent="0.3">
      <c r="P350351" s="83"/>
    </row>
    <row r="350352" spans="16:16" x14ac:dyDescent="0.3">
      <c r="P350352" s="83"/>
    </row>
    <row r="350353" spans="16:16" x14ac:dyDescent="0.3">
      <c r="P350353" s="83"/>
    </row>
    <row r="350354" spans="16:16" x14ac:dyDescent="0.3">
      <c r="P350354" s="83"/>
    </row>
    <row r="350355" spans="16:16" x14ac:dyDescent="0.3">
      <c r="P350355" s="83"/>
    </row>
    <row r="350356" spans="16:16" x14ac:dyDescent="0.3">
      <c r="P350356" s="83"/>
    </row>
    <row r="350357" spans="16:16" x14ac:dyDescent="0.3">
      <c r="P350357" s="83"/>
    </row>
    <row r="350358" spans="16:16" x14ac:dyDescent="0.3">
      <c r="P350358" s="83"/>
    </row>
    <row r="350359" spans="16:16" x14ac:dyDescent="0.3">
      <c r="P350359" s="83"/>
    </row>
    <row r="350360" spans="16:16" x14ac:dyDescent="0.3">
      <c r="P350360" s="83"/>
    </row>
    <row r="350361" spans="16:16" x14ac:dyDescent="0.3">
      <c r="P350361" s="83"/>
    </row>
    <row r="350362" spans="16:16" x14ac:dyDescent="0.3">
      <c r="P350362" s="83"/>
    </row>
    <row r="350363" spans="16:16" x14ac:dyDescent="0.3">
      <c r="P350363" s="83"/>
    </row>
    <row r="350364" spans="16:16" x14ac:dyDescent="0.3">
      <c r="P350364" s="83"/>
    </row>
    <row r="350365" spans="16:16" x14ac:dyDescent="0.3">
      <c r="P350365" s="83"/>
    </row>
    <row r="350366" spans="16:16" x14ac:dyDescent="0.3">
      <c r="P350366" s="83"/>
    </row>
    <row r="350367" spans="16:16" x14ac:dyDescent="0.3">
      <c r="P350367" s="83"/>
    </row>
    <row r="350368" spans="16:16" x14ac:dyDescent="0.3">
      <c r="P350368" s="83"/>
    </row>
    <row r="350369" spans="16:16" x14ac:dyDescent="0.3">
      <c r="P350369" s="83"/>
    </row>
    <row r="350370" spans="16:16" x14ac:dyDescent="0.3">
      <c r="P350370" s="83"/>
    </row>
    <row r="350371" spans="16:16" x14ac:dyDescent="0.3">
      <c r="P350371" s="83"/>
    </row>
    <row r="350372" spans="16:16" x14ac:dyDescent="0.3">
      <c r="P350372" s="83"/>
    </row>
    <row r="350373" spans="16:16" x14ac:dyDescent="0.3">
      <c r="P350373" s="83"/>
    </row>
    <row r="350374" spans="16:16" x14ac:dyDescent="0.3">
      <c r="P350374" s="83"/>
    </row>
    <row r="350375" spans="16:16" x14ac:dyDescent="0.3">
      <c r="P350375" s="83"/>
    </row>
    <row r="350376" spans="16:16" x14ac:dyDescent="0.3">
      <c r="P350376" s="83"/>
    </row>
    <row r="350377" spans="16:16" x14ac:dyDescent="0.3">
      <c r="P350377" s="83"/>
    </row>
    <row r="350378" spans="16:16" x14ac:dyDescent="0.3">
      <c r="P350378" s="83"/>
    </row>
    <row r="350379" spans="16:16" x14ac:dyDescent="0.3">
      <c r="P350379" s="83"/>
    </row>
    <row r="350380" spans="16:16" x14ac:dyDescent="0.3">
      <c r="P350380" s="83"/>
    </row>
    <row r="350381" spans="16:16" x14ac:dyDescent="0.3">
      <c r="P350381" s="83"/>
    </row>
    <row r="350382" spans="16:16" x14ac:dyDescent="0.3">
      <c r="P350382" s="83"/>
    </row>
    <row r="350383" spans="16:16" x14ac:dyDescent="0.3">
      <c r="P350383" s="83"/>
    </row>
    <row r="350384" spans="16:16" x14ac:dyDescent="0.3">
      <c r="P350384" s="83"/>
    </row>
    <row r="350385" spans="16:16" x14ac:dyDescent="0.3">
      <c r="P350385" s="83"/>
    </row>
    <row r="350386" spans="16:16" x14ac:dyDescent="0.3">
      <c r="P350386" s="83"/>
    </row>
    <row r="350387" spans="16:16" x14ac:dyDescent="0.3">
      <c r="P350387" s="83"/>
    </row>
    <row r="350388" spans="16:16" x14ac:dyDescent="0.3">
      <c r="P350388" s="83"/>
    </row>
    <row r="350389" spans="16:16" x14ac:dyDescent="0.3">
      <c r="P350389" s="83"/>
    </row>
    <row r="350390" spans="16:16" x14ac:dyDescent="0.3">
      <c r="P350390" s="83"/>
    </row>
    <row r="350391" spans="16:16" x14ac:dyDescent="0.3">
      <c r="P350391" s="83"/>
    </row>
    <row r="350392" spans="16:16" x14ac:dyDescent="0.3">
      <c r="P350392" s="83"/>
    </row>
    <row r="350393" spans="16:16" x14ac:dyDescent="0.3">
      <c r="P350393" s="83"/>
    </row>
    <row r="350394" spans="16:16" x14ac:dyDescent="0.3">
      <c r="P350394" s="83"/>
    </row>
    <row r="350395" spans="16:16" x14ac:dyDescent="0.3">
      <c r="P350395" s="83"/>
    </row>
    <row r="350396" spans="16:16" x14ac:dyDescent="0.3">
      <c r="P350396" s="83"/>
    </row>
    <row r="350397" spans="16:16" x14ac:dyDescent="0.3">
      <c r="P350397" s="83"/>
    </row>
    <row r="350398" spans="16:16" x14ac:dyDescent="0.3">
      <c r="P350398" s="83"/>
    </row>
    <row r="350399" spans="16:16" x14ac:dyDescent="0.3">
      <c r="P350399" s="83"/>
    </row>
    <row r="350400" spans="16:16" x14ac:dyDescent="0.3">
      <c r="P350400" s="83"/>
    </row>
    <row r="350401" spans="16:16" x14ac:dyDescent="0.3">
      <c r="P350401" s="83"/>
    </row>
    <row r="350402" spans="16:16" x14ac:dyDescent="0.3">
      <c r="P350402" s="83"/>
    </row>
    <row r="350403" spans="16:16" x14ac:dyDescent="0.3">
      <c r="P350403" s="83"/>
    </row>
    <row r="350404" spans="16:16" x14ac:dyDescent="0.3">
      <c r="P350404" s="83"/>
    </row>
    <row r="350405" spans="16:16" x14ac:dyDescent="0.3">
      <c r="P350405" s="83"/>
    </row>
    <row r="350406" spans="16:16" x14ac:dyDescent="0.3">
      <c r="P350406" s="83"/>
    </row>
    <row r="350407" spans="16:16" x14ac:dyDescent="0.3">
      <c r="P350407" s="83"/>
    </row>
    <row r="350408" spans="16:16" x14ac:dyDescent="0.3">
      <c r="P350408" s="83"/>
    </row>
    <row r="350409" spans="16:16" x14ac:dyDescent="0.3">
      <c r="P350409" s="83"/>
    </row>
    <row r="350410" spans="16:16" x14ac:dyDescent="0.3">
      <c r="P350410" s="83"/>
    </row>
    <row r="350411" spans="16:16" x14ac:dyDescent="0.3">
      <c r="P350411" s="83"/>
    </row>
    <row r="350412" spans="16:16" x14ac:dyDescent="0.3">
      <c r="P350412" s="83"/>
    </row>
    <row r="350413" spans="16:16" x14ac:dyDescent="0.3">
      <c r="P350413" s="83"/>
    </row>
    <row r="350414" spans="16:16" x14ac:dyDescent="0.3">
      <c r="P350414" s="83"/>
    </row>
    <row r="350415" spans="16:16" x14ac:dyDescent="0.3">
      <c r="P350415" s="83"/>
    </row>
    <row r="350416" spans="16:16" x14ac:dyDescent="0.3">
      <c r="P350416" s="83"/>
    </row>
    <row r="350417" spans="16:16" x14ac:dyDescent="0.3">
      <c r="P350417" s="83"/>
    </row>
    <row r="350418" spans="16:16" x14ac:dyDescent="0.3">
      <c r="P350418" s="83"/>
    </row>
    <row r="350419" spans="16:16" x14ac:dyDescent="0.3">
      <c r="P350419" s="83"/>
    </row>
    <row r="350420" spans="16:16" x14ac:dyDescent="0.3">
      <c r="P350420" s="83"/>
    </row>
    <row r="350421" spans="16:16" x14ac:dyDescent="0.3">
      <c r="P350421" s="83"/>
    </row>
    <row r="350422" spans="16:16" x14ac:dyDescent="0.3">
      <c r="P350422" s="83"/>
    </row>
    <row r="350423" spans="16:16" x14ac:dyDescent="0.3">
      <c r="P350423" s="83"/>
    </row>
    <row r="350424" spans="16:16" x14ac:dyDescent="0.3">
      <c r="P350424" s="83"/>
    </row>
    <row r="350425" spans="16:16" x14ac:dyDescent="0.3">
      <c r="P350425" s="83"/>
    </row>
    <row r="350426" spans="16:16" x14ac:dyDescent="0.3">
      <c r="P350426" s="83"/>
    </row>
    <row r="350427" spans="16:16" x14ac:dyDescent="0.3">
      <c r="P350427" s="83"/>
    </row>
    <row r="350428" spans="16:16" x14ac:dyDescent="0.3">
      <c r="P350428" s="83"/>
    </row>
    <row r="350429" spans="16:16" x14ac:dyDescent="0.3">
      <c r="P350429" s="83"/>
    </row>
    <row r="350430" spans="16:16" x14ac:dyDescent="0.3">
      <c r="P350430" s="83"/>
    </row>
    <row r="350431" spans="16:16" x14ac:dyDescent="0.3">
      <c r="P350431" s="83"/>
    </row>
    <row r="350432" spans="16:16" x14ac:dyDescent="0.3">
      <c r="P350432" s="83"/>
    </row>
    <row r="350433" spans="16:16" x14ac:dyDescent="0.3">
      <c r="P350433" s="83"/>
    </row>
    <row r="350434" spans="16:16" x14ac:dyDescent="0.3">
      <c r="P350434" s="83"/>
    </row>
    <row r="350435" spans="16:16" x14ac:dyDescent="0.3">
      <c r="P350435" s="83"/>
    </row>
    <row r="350436" spans="16:16" x14ac:dyDescent="0.3">
      <c r="P350436" s="83"/>
    </row>
    <row r="350437" spans="16:16" x14ac:dyDescent="0.3">
      <c r="P350437" s="83"/>
    </row>
    <row r="350438" spans="16:16" x14ac:dyDescent="0.3">
      <c r="P350438" s="83"/>
    </row>
    <row r="350439" spans="16:16" x14ac:dyDescent="0.3">
      <c r="P350439" s="83"/>
    </row>
    <row r="350440" spans="16:16" x14ac:dyDescent="0.3">
      <c r="P350440" s="83"/>
    </row>
    <row r="350441" spans="16:16" x14ac:dyDescent="0.3">
      <c r="P350441" s="83"/>
    </row>
    <row r="350442" spans="16:16" x14ac:dyDescent="0.3">
      <c r="P350442" s="83"/>
    </row>
    <row r="350443" spans="16:16" x14ac:dyDescent="0.3">
      <c r="P350443" s="83"/>
    </row>
    <row r="350444" spans="16:16" x14ac:dyDescent="0.3">
      <c r="P350444" s="83"/>
    </row>
    <row r="350445" spans="16:16" x14ac:dyDescent="0.3">
      <c r="P350445" s="83"/>
    </row>
    <row r="350446" spans="16:16" x14ac:dyDescent="0.3">
      <c r="P350446" s="83"/>
    </row>
    <row r="350447" spans="16:16" x14ac:dyDescent="0.3">
      <c r="P350447" s="83"/>
    </row>
    <row r="350448" spans="16:16" x14ac:dyDescent="0.3">
      <c r="P350448" s="83"/>
    </row>
    <row r="350449" spans="16:16" x14ac:dyDescent="0.3">
      <c r="P350449" s="83"/>
    </row>
    <row r="350450" spans="16:16" x14ac:dyDescent="0.3">
      <c r="P350450" s="83"/>
    </row>
    <row r="350451" spans="16:16" x14ac:dyDescent="0.3">
      <c r="P350451" s="83"/>
    </row>
    <row r="350452" spans="16:16" x14ac:dyDescent="0.3">
      <c r="P350452" s="83"/>
    </row>
    <row r="350453" spans="16:16" x14ac:dyDescent="0.3">
      <c r="P350453" s="83"/>
    </row>
    <row r="350454" spans="16:16" x14ac:dyDescent="0.3">
      <c r="P350454" s="83"/>
    </row>
    <row r="350455" spans="16:16" x14ac:dyDescent="0.3">
      <c r="P350455" s="83"/>
    </row>
    <row r="350456" spans="16:16" x14ac:dyDescent="0.3">
      <c r="P350456" s="83"/>
    </row>
    <row r="350457" spans="16:16" x14ac:dyDescent="0.3">
      <c r="P350457" s="83"/>
    </row>
    <row r="350458" spans="16:16" x14ac:dyDescent="0.3">
      <c r="P350458" s="83"/>
    </row>
    <row r="350459" spans="16:16" x14ac:dyDescent="0.3">
      <c r="P350459" s="83"/>
    </row>
    <row r="350460" spans="16:16" x14ac:dyDescent="0.3">
      <c r="P350460" s="83"/>
    </row>
    <row r="350461" spans="16:16" x14ac:dyDescent="0.3">
      <c r="P350461" s="83"/>
    </row>
    <row r="350462" spans="16:16" x14ac:dyDescent="0.3">
      <c r="P350462" s="83"/>
    </row>
    <row r="350463" spans="16:16" x14ac:dyDescent="0.3">
      <c r="P350463" s="83"/>
    </row>
    <row r="350464" spans="16:16" x14ac:dyDescent="0.3">
      <c r="P350464" s="83"/>
    </row>
    <row r="350465" spans="16:16" x14ac:dyDescent="0.3">
      <c r="P350465" s="83"/>
    </row>
    <row r="350466" spans="16:16" x14ac:dyDescent="0.3">
      <c r="P350466" s="83"/>
    </row>
    <row r="350467" spans="16:16" x14ac:dyDescent="0.3">
      <c r="P350467" s="83"/>
    </row>
    <row r="350468" spans="16:16" x14ac:dyDescent="0.3">
      <c r="P350468" s="83"/>
    </row>
    <row r="350469" spans="16:16" x14ac:dyDescent="0.3">
      <c r="P350469" s="83"/>
    </row>
    <row r="350470" spans="16:16" x14ac:dyDescent="0.3">
      <c r="P350470" s="83"/>
    </row>
    <row r="350471" spans="16:16" x14ac:dyDescent="0.3">
      <c r="P350471" s="83"/>
    </row>
    <row r="350472" spans="16:16" x14ac:dyDescent="0.3">
      <c r="P350472" s="83"/>
    </row>
    <row r="350473" spans="16:16" x14ac:dyDescent="0.3">
      <c r="P350473" s="83"/>
    </row>
    <row r="350474" spans="16:16" x14ac:dyDescent="0.3">
      <c r="P350474" s="83"/>
    </row>
    <row r="350475" spans="16:16" x14ac:dyDescent="0.3">
      <c r="P350475" s="83"/>
    </row>
    <row r="350476" spans="16:16" x14ac:dyDescent="0.3">
      <c r="P350476" s="83"/>
    </row>
    <row r="350477" spans="16:16" x14ac:dyDescent="0.3">
      <c r="P350477" s="83"/>
    </row>
    <row r="350478" spans="16:16" x14ac:dyDescent="0.3">
      <c r="P350478" s="83"/>
    </row>
    <row r="350479" spans="16:16" x14ac:dyDescent="0.3">
      <c r="P350479" s="83"/>
    </row>
    <row r="350480" spans="16:16" x14ac:dyDescent="0.3">
      <c r="P350480" s="83"/>
    </row>
    <row r="350481" spans="16:16" x14ac:dyDescent="0.3">
      <c r="P350481" s="83"/>
    </row>
    <row r="350482" spans="16:16" x14ac:dyDescent="0.3">
      <c r="P350482" s="83"/>
    </row>
    <row r="350483" spans="16:16" x14ac:dyDescent="0.3">
      <c r="P350483" s="83"/>
    </row>
    <row r="350484" spans="16:16" x14ac:dyDescent="0.3">
      <c r="P350484" s="83"/>
    </row>
    <row r="350485" spans="16:16" x14ac:dyDescent="0.3">
      <c r="P350485" s="83"/>
    </row>
    <row r="350486" spans="16:16" x14ac:dyDescent="0.3">
      <c r="P350486" s="83"/>
    </row>
    <row r="350487" spans="16:16" x14ac:dyDescent="0.3">
      <c r="P350487" s="83"/>
    </row>
    <row r="350488" spans="16:16" x14ac:dyDescent="0.3">
      <c r="P350488" s="83"/>
    </row>
    <row r="350489" spans="16:16" x14ac:dyDescent="0.3">
      <c r="P350489" s="83"/>
    </row>
    <row r="350490" spans="16:16" x14ac:dyDescent="0.3">
      <c r="P350490" s="83"/>
    </row>
    <row r="350491" spans="16:16" x14ac:dyDescent="0.3">
      <c r="P350491" s="83"/>
    </row>
    <row r="350492" spans="16:16" x14ac:dyDescent="0.3">
      <c r="P350492" s="83"/>
    </row>
    <row r="350493" spans="16:16" x14ac:dyDescent="0.3">
      <c r="P350493" s="83"/>
    </row>
    <row r="350494" spans="16:16" x14ac:dyDescent="0.3">
      <c r="P350494" s="83"/>
    </row>
    <row r="350495" spans="16:16" x14ac:dyDescent="0.3">
      <c r="P350495" s="83"/>
    </row>
    <row r="350496" spans="16:16" x14ac:dyDescent="0.3">
      <c r="P350496" s="83"/>
    </row>
    <row r="350497" spans="16:16" x14ac:dyDescent="0.3">
      <c r="P350497" s="83"/>
    </row>
    <row r="350498" spans="16:16" x14ac:dyDescent="0.3">
      <c r="P350498" s="83"/>
    </row>
    <row r="350499" spans="16:16" x14ac:dyDescent="0.3">
      <c r="P350499" s="83"/>
    </row>
    <row r="350500" spans="16:16" x14ac:dyDescent="0.3">
      <c r="P350500" s="83"/>
    </row>
    <row r="350501" spans="16:16" x14ac:dyDescent="0.3">
      <c r="P350501" s="83"/>
    </row>
    <row r="350502" spans="16:16" x14ac:dyDescent="0.3">
      <c r="P350502" s="83"/>
    </row>
    <row r="350503" spans="16:16" x14ac:dyDescent="0.3">
      <c r="P350503" s="83"/>
    </row>
    <row r="350504" spans="16:16" x14ac:dyDescent="0.3">
      <c r="P350504" s="83"/>
    </row>
    <row r="350505" spans="16:16" x14ac:dyDescent="0.3">
      <c r="P350505" s="83"/>
    </row>
    <row r="350506" spans="16:16" x14ac:dyDescent="0.3">
      <c r="P350506" s="83"/>
    </row>
    <row r="350507" spans="16:16" x14ac:dyDescent="0.3">
      <c r="P350507" s="83"/>
    </row>
    <row r="350508" spans="16:16" x14ac:dyDescent="0.3">
      <c r="P350508" s="83"/>
    </row>
    <row r="350509" spans="16:16" x14ac:dyDescent="0.3">
      <c r="P350509" s="83"/>
    </row>
    <row r="350510" spans="16:16" x14ac:dyDescent="0.3">
      <c r="P350510" s="83"/>
    </row>
    <row r="350511" spans="16:16" x14ac:dyDescent="0.3">
      <c r="P350511" s="83"/>
    </row>
    <row r="350512" spans="16:16" x14ac:dyDescent="0.3">
      <c r="P350512" s="83"/>
    </row>
    <row r="350513" spans="16:16" x14ac:dyDescent="0.3">
      <c r="P350513" s="83"/>
    </row>
    <row r="350514" spans="16:16" x14ac:dyDescent="0.3">
      <c r="P350514" s="83"/>
    </row>
    <row r="350515" spans="16:16" x14ac:dyDescent="0.3">
      <c r="P350515" s="83"/>
    </row>
    <row r="350516" spans="16:16" x14ac:dyDescent="0.3">
      <c r="P350516" s="83"/>
    </row>
    <row r="350517" spans="16:16" x14ac:dyDescent="0.3">
      <c r="P350517" s="83"/>
    </row>
    <row r="350518" spans="16:16" x14ac:dyDescent="0.3">
      <c r="P350518" s="83"/>
    </row>
    <row r="350519" spans="16:16" x14ac:dyDescent="0.3">
      <c r="P350519" s="83"/>
    </row>
    <row r="350520" spans="16:16" x14ac:dyDescent="0.3">
      <c r="P350520" s="83"/>
    </row>
    <row r="350521" spans="16:16" x14ac:dyDescent="0.3">
      <c r="P350521" s="83"/>
    </row>
    <row r="350522" spans="16:16" x14ac:dyDescent="0.3">
      <c r="P350522" s="83"/>
    </row>
    <row r="350523" spans="16:16" x14ac:dyDescent="0.3">
      <c r="P350523" s="83"/>
    </row>
    <row r="350524" spans="16:16" x14ac:dyDescent="0.3">
      <c r="P350524" s="83"/>
    </row>
    <row r="350525" spans="16:16" x14ac:dyDescent="0.3">
      <c r="P350525" s="83"/>
    </row>
    <row r="350526" spans="16:16" x14ac:dyDescent="0.3">
      <c r="P350526" s="83"/>
    </row>
    <row r="350527" spans="16:16" x14ac:dyDescent="0.3">
      <c r="P350527" s="83"/>
    </row>
    <row r="350528" spans="16:16" x14ac:dyDescent="0.3">
      <c r="P350528" s="83"/>
    </row>
    <row r="350529" spans="16:16" x14ac:dyDescent="0.3">
      <c r="P350529" s="83"/>
    </row>
    <row r="350530" spans="16:16" x14ac:dyDescent="0.3">
      <c r="P350530" s="83"/>
    </row>
    <row r="350531" spans="16:16" x14ac:dyDescent="0.3">
      <c r="P350531" s="83"/>
    </row>
    <row r="350532" spans="16:16" x14ac:dyDescent="0.3">
      <c r="P350532" s="83"/>
    </row>
    <row r="350533" spans="16:16" x14ac:dyDescent="0.3">
      <c r="P350533" s="83"/>
    </row>
    <row r="350534" spans="16:16" x14ac:dyDescent="0.3">
      <c r="P350534" s="83"/>
    </row>
    <row r="350535" spans="16:16" x14ac:dyDescent="0.3">
      <c r="P350535" s="83"/>
    </row>
    <row r="350536" spans="16:16" x14ac:dyDescent="0.3">
      <c r="P350536" s="83"/>
    </row>
    <row r="350537" spans="16:16" x14ac:dyDescent="0.3">
      <c r="P350537" s="83"/>
    </row>
    <row r="350538" spans="16:16" x14ac:dyDescent="0.3">
      <c r="P350538" s="83"/>
    </row>
    <row r="350539" spans="16:16" x14ac:dyDescent="0.3">
      <c r="P350539" s="83"/>
    </row>
    <row r="350540" spans="16:16" x14ac:dyDescent="0.3">
      <c r="P350540" s="83"/>
    </row>
    <row r="350541" spans="16:16" x14ac:dyDescent="0.3">
      <c r="P350541" s="83"/>
    </row>
    <row r="350542" spans="16:16" x14ac:dyDescent="0.3">
      <c r="P350542" s="83"/>
    </row>
    <row r="350543" spans="16:16" x14ac:dyDescent="0.3">
      <c r="P350543" s="83"/>
    </row>
    <row r="350544" spans="16:16" x14ac:dyDescent="0.3">
      <c r="P350544" s="83"/>
    </row>
    <row r="350545" spans="16:16" x14ac:dyDescent="0.3">
      <c r="P350545" s="83"/>
    </row>
    <row r="350546" spans="16:16" x14ac:dyDescent="0.3">
      <c r="P350546" s="83"/>
    </row>
    <row r="350547" spans="16:16" x14ac:dyDescent="0.3">
      <c r="P350547" s="83"/>
    </row>
    <row r="350548" spans="16:16" x14ac:dyDescent="0.3">
      <c r="P350548" s="83"/>
    </row>
    <row r="350549" spans="16:16" x14ac:dyDescent="0.3">
      <c r="P350549" s="83"/>
    </row>
    <row r="350550" spans="16:16" x14ac:dyDescent="0.3">
      <c r="P350550" s="83"/>
    </row>
    <row r="350551" spans="16:16" x14ac:dyDescent="0.3">
      <c r="P350551" s="83"/>
    </row>
    <row r="350552" spans="16:16" x14ac:dyDescent="0.3">
      <c r="P350552" s="83"/>
    </row>
    <row r="350553" spans="16:16" x14ac:dyDescent="0.3">
      <c r="P350553" s="83"/>
    </row>
    <row r="350554" spans="16:16" x14ac:dyDescent="0.3">
      <c r="P350554" s="83"/>
    </row>
    <row r="350555" spans="16:16" x14ac:dyDescent="0.3">
      <c r="P350555" s="83"/>
    </row>
    <row r="350556" spans="16:16" x14ac:dyDescent="0.3">
      <c r="P350556" s="83"/>
    </row>
    <row r="350557" spans="16:16" x14ac:dyDescent="0.3">
      <c r="P350557" s="83"/>
    </row>
    <row r="350558" spans="16:16" x14ac:dyDescent="0.3">
      <c r="P350558" s="83"/>
    </row>
    <row r="350559" spans="16:16" x14ac:dyDescent="0.3">
      <c r="P350559" s="83"/>
    </row>
    <row r="350560" spans="16:16" x14ac:dyDescent="0.3">
      <c r="P350560" s="83"/>
    </row>
    <row r="350561" spans="16:16" x14ac:dyDescent="0.3">
      <c r="P350561" s="83"/>
    </row>
    <row r="350562" spans="16:16" x14ac:dyDescent="0.3">
      <c r="P350562" s="83"/>
    </row>
    <row r="350563" spans="16:16" x14ac:dyDescent="0.3">
      <c r="P350563" s="83"/>
    </row>
    <row r="350564" spans="16:16" x14ac:dyDescent="0.3">
      <c r="P350564" s="83"/>
    </row>
    <row r="350565" spans="16:16" x14ac:dyDescent="0.3">
      <c r="P350565" s="83"/>
    </row>
    <row r="350566" spans="16:16" x14ac:dyDescent="0.3">
      <c r="P350566" s="83"/>
    </row>
    <row r="350567" spans="16:16" x14ac:dyDescent="0.3">
      <c r="P350567" s="83"/>
    </row>
    <row r="350568" spans="16:16" x14ac:dyDescent="0.3">
      <c r="P350568" s="83"/>
    </row>
    <row r="350569" spans="16:16" x14ac:dyDescent="0.3">
      <c r="P350569" s="83"/>
    </row>
    <row r="350570" spans="16:16" x14ac:dyDescent="0.3">
      <c r="P350570" s="83"/>
    </row>
    <row r="350571" spans="16:16" x14ac:dyDescent="0.3">
      <c r="P350571" s="83"/>
    </row>
    <row r="350572" spans="16:16" x14ac:dyDescent="0.3">
      <c r="P350572" s="83"/>
    </row>
    <row r="350573" spans="16:16" x14ac:dyDescent="0.3">
      <c r="P350573" s="83"/>
    </row>
    <row r="350574" spans="16:16" x14ac:dyDescent="0.3">
      <c r="P350574" s="83"/>
    </row>
    <row r="350575" spans="16:16" x14ac:dyDescent="0.3">
      <c r="P350575" s="83"/>
    </row>
    <row r="350576" spans="16:16" x14ac:dyDescent="0.3">
      <c r="P350576" s="83"/>
    </row>
    <row r="350577" spans="16:16" x14ac:dyDescent="0.3">
      <c r="P350577" s="83"/>
    </row>
    <row r="350578" spans="16:16" x14ac:dyDescent="0.3">
      <c r="P350578" s="83"/>
    </row>
    <row r="350579" spans="16:16" x14ac:dyDescent="0.3">
      <c r="P350579" s="83"/>
    </row>
    <row r="350580" spans="16:16" x14ac:dyDescent="0.3">
      <c r="P350580" s="83"/>
    </row>
    <row r="350581" spans="16:16" x14ac:dyDescent="0.3">
      <c r="P350581" s="83"/>
    </row>
    <row r="350582" spans="16:16" x14ac:dyDescent="0.3">
      <c r="P350582" s="83"/>
    </row>
    <row r="350583" spans="16:16" x14ac:dyDescent="0.3">
      <c r="P350583" s="83"/>
    </row>
    <row r="350584" spans="16:16" x14ac:dyDescent="0.3">
      <c r="P350584" s="83"/>
    </row>
    <row r="350585" spans="16:16" x14ac:dyDescent="0.3">
      <c r="P350585" s="83"/>
    </row>
    <row r="350586" spans="16:16" x14ac:dyDescent="0.3">
      <c r="P350586" s="83"/>
    </row>
    <row r="350587" spans="16:16" x14ac:dyDescent="0.3">
      <c r="P350587" s="83"/>
    </row>
    <row r="350588" spans="16:16" x14ac:dyDescent="0.3">
      <c r="P350588" s="83"/>
    </row>
    <row r="350589" spans="16:16" x14ac:dyDescent="0.3">
      <c r="P350589" s="83"/>
    </row>
    <row r="350590" spans="16:16" x14ac:dyDescent="0.3">
      <c r="P350590" s="83"/>
    </row>
    <row r="350591" spans="16:16" x14ac:dyDescent="0.3">
      <c r="P350591" s="83"/>
    </row>
    <row r="350592" spans="16:16" x14ac:dyDescent="0.3">
      <c r="P350592" s="83"/>
    </row>
    <row r="350593" spans="16:16" x14ac:dyDescent="0.3">
      <c r="P350593" s="83"/>
    </row>
    <row r="350594" spans="16:16" x14ac:dyDescent="0.3">
      <c r="P350594" s="83"/>
    </row>
    <row r="350595" spans="16:16" x14ac:dyDescent="0.3">
      <c r="P350595" s="83"/>
    </row>
    <row r="350596" spans="16:16" x14ac:dyDescent="0.3">
      <c r="P350596" s="83"/>
    </row>
    <row r="350597" spans="16:16" x14ac:dyDescent="0.3">
      <c r="P350597" s="83"/>
    </row>
    <row r="350598" spans="16:16" x14ac:dyDescent="0.3">
      <c r="P350598" s="83"/>
    </row>
    <row r="350599" spans="16:16" x14ac:dyDescent="0.3">
      <c r="P350599" s="83"/>
    </row>
    <row r="350600" spans="16:16" x14ac:dyDescent="0.3">
      <c r="P350600" s="83"/>
    </row>
    <row r="350601" spans="16:16" x14ac:dyDescent="0.3">
      <c r="P350601" s="83"/>
    </row>
    <row r="350602" spans="16:16" x14ac:dyDescent="0.3">
      <c r="P350602" s="83"/>
    </row>
    <row r="350603" spans="16:16" x14ac:dyDescent="0.3">
      <c r="P350603" s="83"/>
    </row>
    <row r="350604" spans="16:16" x14ac:dyDescent="0.3">
      <c r="P350604" s="83"/>
    </row>
    <row r="350605" spans="16:16" x14ac:dyDescent="0.3">
      <c r="P350605" s="83"/>
    </row>
    <row r="350606" spans="16:16" x14ac:dyDescent="0.3">
      <c r="P350606" s="83"/>
    </row>
    <row r="350607" spans="16:16" x14ac:dyDescent="0.3">
      <c r="P350607" s="83"/>
    </row>
    <row r="350608" spans="16:16" x14ac:dyDescent="0.3">
      <c r="P350608" s="83"/>
    </row>
    <row r="350609" spans="16:16" x14ac:dyDescent="0.3">
      <c r="P350609" s="83"/>
    </row>
    <row r="350610" spans="16:16" x14ac:dyDescent="0.3">
      <c r="P350610" s="83"/>
    </row>
    <row r="350611" spans="16:16" x14ac:dyDescent="0.3">
      <c r="P350611" s="83"/>
    </row>
    <row r="350612" spans="16:16" x14ac:dyDescent="0.3">
      <c r="P350612" s="83"/>
    </row>
    <row r="350613" spans="16:16" x14ac:dyDescent="0.3">
      <c r="P350613" s="83"/>
    </row>
    <row r="350614" spans="16:16" x14ac:dyDescent="0.3">
      <c r="P350614" s="83"/>
    </row>
    <row r="350615" spans="16:16" x14ac:dyDescent="0.3">
      <c r="P350615" s="83"/>
    </row>
    <row r="350616" spans="16:16" x14ac:dyDescent="0.3">
      <c r="P350616" s="83"/>
    </row>
    <row r="350617" spans="16:16" x14ac:dyDescent="0.3">
      <c r="P350617" s="83"/>
    </row>
    <row r="350618" spans="16:16" x14ac:dyDescent="0.3">
      <c r="P350618" s="83"/>
    </row>
    <row r="350619" spans="16:16" x14ac:dyDescent="0.3">
      <c r="P350619" s="83"/>
    </row>
    <row r="350620" spans="16:16" x14ac:dyDescent="0.3">
      <c r="P350620" s="83"/>
    </row>
    <row r="350621" spans="16:16" x14ac:dyDescent="0.3">
      <c r="P350621" s="83"/>
    </row>
    <row r="350622" spans="16:16" x14ac:dyDescent="0.3">
      <c r="P350622" s="83"/>
    </row>
    <row r="350623" spans="16:16" x14ac:dyDescent="0.3">
      <c r="P350623" s="83"/>
    </row>
    <row r="350624" spans="16:16" x14ac:dyDescent="0.3">
      <c r="P350624" s="83"/>
    </row>
    <row r="350625" spans="16:16" x14ac:dyDescent="0.3">
      <c r="P350625" s="83"/>
    </row>
    <row r="350626" spans="16:16" x14ac:dyDescent="0.3">
      <c r="P350626" s="83"/>
    </row>
    <row r="350627" spans="16:16" x14ac:dyDescent="0.3">
      <c r="P350627" s="83"/>
    </row>
    <row r="350628" spans="16:16" x14ac:dyDescent="0.3">
      <c r="P350628" s="83"/>
    </row>
    <row r="350629" spans="16:16" x14ac:dyDescent="0.3">
      <c r="P350629" s="83"/>
    </row>
    <row r="350630" spans="16:16" x14ac:dyDescent="0.3">
      <c r="P350630" s="83"/>
    </row>
    <row r="350631" spans="16:16" x14ac:dyDescent="0.3">
      <c r="P350631" s="83"/>
    </row>
    <row r="350632" spans="16:16" x14ac:dyDescent="0.3">
      <c r="P350632" s="83"/>
    </row>
    <row r="350633" spans="16:16" x14ac:dyDescent="0.3">
      <c r="P350633" s="83"/>
    </row>
    <row r="350634" spans="16:16" x14ac:dyDescent="0.3">
      <c r="P350634" s="83"/>
    </row>
    <row r="350635" spans="16:16" x14ac:dyDescent="0.3">
      <c r="P350635" s="83"/>
    </row>
    <row r="350636" spans="16:16" x14ac:dyDescent="0.3">
      <c r="P350636" s="83"/>
    </row>
    <row r="350637" spans="16:16" x14ac:dyDescent="0.3">
      <c r="P350637" s="83"/>
    </row>
    <row r="350638" spans="16:16" x14ac:dyDescent="0.3">
      <c r="P350638" s="83"/>
    </row>
    <row r="350639" spans="16:16" x14ac:dyDescent="0.3">
      <c r="P350639" s="83"/>
    </row>
    <row r="350640" spans="16:16" x14ac:dyDescent="0.3">
      <c r="P350640" s="83"/>
    </row>
    <row r="350641" spans="16:16" x14ac:dyDescent="0.3">
      <c r="P350641" s="83"/>
    </row>
    <row r="350642" spans="16:16" x14ac:dyDescent="0.3">
      <c r="P350642" s="83"/>
    </row>
    <row r="350643" spans="16:16" x14ac:dyDescent="0.3">
      <c r="P350643" s="83"/>
    </row>
    <row r="350644" spans="16:16" x14ac:dyDescent="0.3">
      <c r="P350644" s="83"/>
    </row>
    <row r="350645" spans="16:16" x14ac:dyDescent="0.3">
      <c r="P350645" s="83"/>
    </row>
    <row r="350646" spans="16:16" x14ac:dyDescent="0.3">
      <c r="P350646" s="83"/>
    </row>
    <row r="350647" spans="16:16" x14ac:dyDescent="0.3">
      <c r="P350647" s="83"/>
    </row>
    <row r="350648" spans="16:16" x14ac:dyDescent="0.3">
      <c r="P350648" s="83"/>
    </row>
    <row r="350649" spans="16:16" x14ac:dyDescent="0.3">
      <c r="P350649" s="83"/>
    </row>
    <row r="350650" spans="16:16" x14ac:dyDescent="0.3">
      <c r="P350650" s="83"/>
    </row>
    <row r="350651" spans="16:16" x14ac:dyDescent="0.3">
      <c r="P350651" s="83"/>
    </row>
    <row r="350652" spans="16:16" x14ac:dyDescent="0.3">
      <c r="P350652" s="83"/>
    </row>
    <row r="350653" spans="16:16" x14ac:dyDescent="0.3">
      <c r="P350653" s="83"/>
    </row>
    <row r="350654" spans="16:16" x14ac:dyDescent="0.3">
      <c r="P350654" s="83"/>
    </row>
    <row r="350655" spans="16:16" x14ac:dyDescent="0.3">
      <c r="P350655" s="83"/>
    </row>
    <row r="350656" spans="16:16" x14ac:dyDescent="0.3">
      <c r="P350656" s="83"/>
    </row>
    <row r="350657" spans="16:16" x14ac:dyDescent="0.3">
      <c r="P350657" s="83"/>
    </row>
    <row r="350658" spans="16:16" x14ac:dyDescent="0.3">
      <c r="P350658" s="83"/>
    </row>
    <row r="350659" spans="16:16" x14ac:dyDescent="0.3">
      <c r="P350659" s="83"/>
    </row>
    <row r="350660" spans="16:16" x14ac:dyDescent="0.3">
      <c r="P350660" s="83"/>
    </row>
    <row r="350661" spans="16:16" x14ac:dyDescent="0.3">
      <c r="P350661" s="83"/>
    </row>
    <row r="350662" spans="16:16" x14ac:dyDescent="0.3">
      <c r="P350662" s="83"/>
    </row>
    <row r="350663" spans="16:16" x14ac:dyDescent="0.3">
      <c r="P350663" s="83"/>
    </row>
    <row r="350664" spans="16:16" x14ac:dyDescent="0.3">
      <c r="P350664" s="83"/>
    </row>
    <row r="350665" spans="16:16" x14ac:dyDescent="0.3">
      <c r="P350665" s="83"/>
    </row>
    <row r="350666" spans="16:16" x14ac:dyDescent="0.3">
      <c r="P350666" s="83"/>
    </row>
    <row r="350667" spans="16:16" x14ac:dyDescent="0.3">
      <c r="P350667" s="83"/>
    </row>
    <row r="350668" spans="16:16" x14ac:dyDescent="0.3">
      <c r="P350668" s="83"/>
    </row>
    <row r="350669" spans="16:16" x14ac:dyDescent="0.3">
      <c r="P350669" s="83"/>
    </row>
    <row r="350670" spans="16:16" x14ac:dyDescent="0.3">
      <c r="P350670" s="83"/>
    </row>
    <row r="350671" spans="16:16" x14ac:dyDescent="0.3">
      <c r="P350671" s="83"/>
    </row>
    <row r="350672" spans="16:16" x14ac:dyDescent="0.3">
      <c r="P350672" s="83"/>
    </row>
    <row r="350673" spans="16:16" x14ac:dyDescent="0.3">
      <c r="P350673" s="83"/>
    </row>
    <row r="350674" spans="16:16" x14ac:dyDescent="0.3">
      <c r="P350674" s="83"/>
    </row>
    <row r="350675" spans="16:16" x14ac:dyDescent="0.3">
      <c r="P350675" s="83"/>
    </row>
    <row r="350676" spans="16:16" x14ac:dyDescent="0.3">
      <c r="P350676" s="83"/>
    </row>
    <row r="350677" spans="16:16" x14ac:dyDescent="0.3">
      <c r="P350677" s="83"/>
    </row>
    <row r="350678" spans="16:16" x14ac:dyDescent="0.3">
      <c r="P350678" s="83"/>
    </row>
    <row r="350679" spans="16:16" x14ac:dyDescent="0.3">
      <c r="P350679" s="83"/>
    </row>
    <row r="350680" spans="16:16" x14ac:dyDescent="0.3">
      <c r="P350680" s="83"/>
    </row>
    <row r="350681" spans="16:16" x14ac:dyDescent="0.3">
      <c r="P350681" s="83"/>
    </row>
    <row r="350682" spans="16:16" x14ac:dyDescent="0.3">
      <c r="P350682" s="83"/>
    </row>
    <row r="350683" spans="16:16" x14ac:dyDescent="0.3">
      <c r="P350683" s="83"/>
    </row>
    <row r="350684" spans="16:16" x14ac:dyDescent="0.3">
      <c r="P350684" s="83"/>
    </row>
    <row r="350685" spans="16:16" x14ac:dyDescent="0.3">
      <c r="P350685" s="83"/>
    </row>
    <row r="350686" spans="16:16" x14ac:dyDescent="0.3">
      <c r="P350686" s="83"/>
    </row>
    <row r="350687" spans="16:16" x14ac:dyDescent="0.3">
      <c r="P350687" s="83"/>
    </row>
    <row r="350688" spans="16:16" x14ac:dyDescent="0.3">
      <c r="P350688" s="83"/>
    </row>
    <row r="350689" spans="16:16" x14ac:dyDescent="0.3">
      <c r="P350689" s="83"/>
    </row>
    <row r="350690" spans="16:16" x14ac:dyDescent="0.3">
      <c r="P350690" s="83"/>
    </row>
    <row r="350691" spans="16:16" x14ac:dyDescent="0.3">
      <c r="P350691" s="83"/>
    </row>
    <row r="350692" spans="16:16" x14ac:dyDescent="0.3">
      <c r="P350692" s="83"/>
    </row>
    <row r="350693" spans="16:16" x14ac:dyDescent="0.3">
      <c r="P350693" s="83"/>
    </row>
    <row r="350694" spans="16:16" x14ac:dyDescent="0.3">
      <c r="P350694" s="83"/>
    </row>
    <row r="350695" spans="16:16" x14ac:dyDescent="0.3">
      <c r="P350695" s="83"/>
    </row>
    <row r="350696" spans="16:16" x14ac:dyDescent="0.3">
      <c r="P350696" s="83"/>
    </row>
    <row r="350697" spans="16:16" x14ac:dyDescent="0.3">
      <c r="P350697" s="83"/>
    </row>
    <row r="350698" spans="16:16" x14ac:dyDescent="0.3">
      <c r="P350698" s="83"/>
    </row>
    <row r="350699" spans="16:16" x14ac:dyDescent="0.3">
      <c r="P350699" s="83"/>
    </row>
    <row r="350700" spans="16:16" x14ac:dyDescent="0.3">
      <c r="P350700" s="83"/>
    </row>
    <row r="350701" spans="16:16" x14ac:dyDescent="0.3">
      <c r="P350701" s="83"/>
    </row>
    <row r="350702" spans="16:16" x14ac:dyDescent="0.3">
      <c r="P350702" s="83"/>
    </row>
    <row r="350703" spans="16:16" x14ac:dyDescent="0.3">
      <c r="P350703" s="83"/>
    </row>
    <row r="350704" spans="16:16" x14ac:dyDescent="0.3">
      <c r="P350704" s="83"/>
    </row>
    <row r="350705" spans="16:16" x14ac:dyDescent="0.3">
      <c r="P350705" s="83"/>
    </row>
    <row r="350706" spans="16:16" x14ac:dyDescent="0.3">
      <c r="P350706" s="83"/>
    </row>
    <row r="350707" spans="16:16" x14ac:dyDescent="0.3">
      <c r="P350707" s="83"/>
    </row>
    <row r="350708" spans="16:16" x14ac:dyDescent="0.3">
      <c r="P350708" s="83"/>
    </row>
    <row r="350709" spans="16:16" x14ac:dyDescent="0.3">
      <c r="P350709" s="83"/>
    </row>
    <row r="350710" spans="16:16" x14ac:dyDescent="0.3">
      <c r="P350710" s="83"/>
    </row>
    <row r="350711" spans="16:16" x14ac:dyDescent="0.3">
      <c r="P350711" s="83"/>
    </row>
    <row r="350712" spans="16:16" x14ac:dyDescent="0.3">
      <c r="P350712" s="83"/>
    </row>
    <row r="350713" spans="16:16" x14ac:dyDescent="0.3">
      <c r="P350713" s="83"/>
    </row>
    <row r="350714" spans="16:16" x14ac:dyDescent="0.3">
      <c r="P350714" s="83"/>
    </row>
    <row r="350715" spans="16:16" x14ac:dyDescent="0.3">
      <c r="P350715" s="83"/>
    </row>
    <row r="350716" spans="16:16" x14ac:dyDescent="0.3">
      <c r="P350716" s="83"/>
    </row>
    <row r="350717" spans="16:16" x14ac:dyDescent="0.3">
      <c r="P350717" s="83"/>
    </row>
    <row r="350718" spans="16:16" x14ac:dyDescent="0.3">
      <c r="P350718" s="83"/>
    </row>
    <row r="350719" spans="16:16" x14ac:dyDescent="0.3">
      <c r="P350719" s="83"/>
    </row>
    <row r="350720" spans="16:16" x14ac:dyDescent="0.3">
      <c r="P350720" s="83"/>
    </row>
    <row r="350721" spans="16:16" x14ac:dyDescent="0.3">
      <c r="P350721" s="83"/>
    </row>
    <row r="350722" spans="16:16" x14ac:dyDescent="0.3">
      <c r="P350722" s="83"/>
    </row>
    <row r="350723" spans="16:16" x14ac:dyDescent="0.3">
      <c r="P350723" s="83"/>
    </row>
    <row r="350724" spans="16:16" x14ac:dyDescent="0.3">
      <c r="P350724" s="83"/>
    </row>
    <row r="350725" spans="16:16" x14ac:dyDescent="0.3">
      <c r="P350725" s="83"/>
    </row>
    <row r="350726" spans="16:16" x14ac:dyDescent="0.3">
      <c r="P350726" s="83"/>
    </row>
    <row r="350727" spans="16:16" x14ac:dyDescent="0.3">
      <c r="P350727" s="83"/>
    </row>
    <row r="350728" spans="16:16" x14ac:dyDescent="0.3">
      <c r="P350728" s="83"/>
    </row>
    <row r="350729" spans="16:16" x14ac:dyDescent="0.3">
      <c r="P350729" s="83"/>
    </row>
    <row r="350730" spans="16:16" x14ac:dyDescent="0.3">
      <c r="P350730" s="83"/>
    </row>
    <row r="350731" spans="16:16" x14ac:dyDescent="0.3">
      <c r="P350731" s="83"/>
    </row>
    <row r="350732" spans="16:16" x14ac:dyDescent="0.3">
      <c r="P350732" s="83"/>
    </row>
    <row r="350733" spans="16:16" x14ac:dyDescent="0.3">
      <c r="P350733" s="83"/>
    </row>
    <row r="350734" spans="16:16" x14ac:dyDescent="0.3">
      <c r="P350734" s="83"/>
    </row>
    <row r="350735" spans="16:16" x14ac:dyDescent="0.3">
      <c r="P350735" s="83"/>
    </row>
    <row r="350736" spans="16:16" x14ac:dyDescent="0.3">
      <c r="P350736" s="83"/>
    </row>
    <row r="350737" spans="16:16" x14ac:dyDescent="0.3">
      <c r="P350737" s="83"/>
    </row>
    <row r="350738" spans="16:16" x14ac:dyDescent="0.3">
      <c r="P350738" s="83"/>
    </row>
    <row r="350739" spans="16:16" x14ac:dyDescent="0.3">
      <c r="P350739" s="83"/>
    </row>
    <row r="350740" spans="16:16" x14ac:dyDescent="0.3">
      <c r="P350740" s="83"/>
    </row>
    <row r="350741" spans="16:16" x14ac:dyDescent="0.3">
      <c r="P350741" s="83"/>
    </row>
    <row r="350742" spans="16:16" x14ac:dyDescent="0.3">
      <c r="P350742" s="83"/>
    </row>
    <row r="350743" spans="16:16" x14ac:dyDescent="0.3">
      <c r="P350743" s="83"/>
    </row>
    <row r="350744" spans="16:16" x14ac:dyDescent="0.3">
      <c r="P350744" s="83"/>
    </row>
    <row r="350745" spans="16:16" x14ac:dyDescent="0.3">
      <c r="P350745" s="83"/>
    </row>
    <row r="350746" spans="16:16" x14ac:dyDescent="0.3">
      <c r="P350746" s="83"/>
    </row>
    <row r="350747" spans="16:16" x14ac:dyDescent="0.3">
      <c r="P350747" s="83"/>
    </row>
    <row r="350748" spans="16:16" x14ac:dyDescent="0.3">
      <c r="P350748" s="83"/>
    </row>
    <row r="350749" spans="16:16" x14ac:dyDescent="0.3">
      <c r="P350749" s="83"/>
    </row>
    <row r="350750" spans="16:16" x14ac:dyDescent="0.3">
      <c r="P350750" s="83"/>
    </row>
    <row r="350751" spans="16:16" x14ac:dyDescent="0.3">
      <c r="P350751" s="83"/>
    </row>
    <row r="350752" spans="16:16" x14ac:dyDescent="0.3">
      <c r="P350752" s="83"/>
    </row>
    <row r="350753" spans="16:16" x14ac:dyDescent="0.3">
      <c r="P350753" s="83"/>
    </row>
    <row r="350754" spans="16:16" x14ac:dyDescent="0.3">
      <c r="P350754" s="83"/>
    </row>
    <row r="350755" spans="16:16" x14ac:dyDescent="0.3">
      <c r="P350755" s="83"/>
    </row>
    <row r="350756" spans="16:16" x14ac:dyDescent="0.3">
      <c r="P350756" s="83"/>
    </row>
    <row r="350757" spans="16:16" x14ac:dyDescent="0.3">
      <c r="P350757" s="83"/>
    </row>
    <row r="350758" spans="16:16" x14ac:dyDescent="0.3">
      <c r="P350758" s="83"/>
    </row>
    <row r="350759" spans="16:16" x14ac:dyDescent="0.3">
      <c r="P350759" s="83"/>
    </row>
    <row r="350760" spans="16:16" x14ac:dyDescent="0.3">
      <c r="P350760" s="83"/>
    </row>
    <row r="350761" spans="16:16" x14ac:dyDescent="0.3">
      <c r="P350761" s="83"/>
    </row>
    <row r="350762" spans="16:16" x14ac:dyDescent="0.3">
      <c r="P350762" s="83"/>
    </row>
    <row r="350763" spans="16:16" x14ac:dyDescent="0.3">
      <c r="P350763" s="83"/>
    </row>
    <row r="350764" spans="16:16" x14ac:dyDescent="0.3">
      <c r="P350764" s="83"/>
    </row>
    <row r="350765" spans="16:16" x14ac:dyDescent="0.3">
      <c r="P350765" s="83"/>
    </row>
    <row r="350766" spans="16:16" x14ac:dyDescent="0.3">
      <c r="P350766" s="83"/>
    </row>
    <row r="350767" spans="16:16" x14ac:dyDescent="0.3">
      <c r="P350767" s="83"/>
    </row>
    <row r="350768" spans="16:16" x14ac:dyDescent="0.3">
      <c r="P350768" s="83"/>
    </row>
    <row r="350769" spans="16:16" x14ac:dyDescent="0.3">
      <c r="P350769" s="83"/>
    </row>
    <row r="350770" spans="16:16" x14ac:dyDescent="0.3">
      <c r="P350770" s="83"/>
    </row>
    <row r="350771" spans="16:16" x14ac:dyDescent="0.3">
      <c r="P350771" s="83"/>
    </row>
    <row r="350772" spans="16:16" x14ac:dyDescent="0.3">
      <c r="P350772" s="83"/>
    </row>
    <row r="350773" spans="16:16" x14ac:dyDescent="0.3">
      <c r="P350773" s="83"/>
    </row>
    <row r="350774" spans="16:16" x14ac:dyDescent="0.3">
      <c r="P350774" s="83"/>
    </row>
    <row r="350775" spans="16:16" x14ac:dyDescent="0.3">
      <c r="P350775" s="83"/>
    </row>
    <row r="350776" spans="16:16" x14ac:dyDescent="0.3">
      <c r="P350776" s="83"/>
    </row>
    <row r="350777" spans="16:16" x14ac:dyDescent="0.3">
      <c r="P350777" s="83"/>
    </row>
    <row r="350778" spans="16:16" x14ac:dyDescent="0.3">
      <c r="P350778" s="83"/>
    </row>
    <row r="350779" spans="16:16" x14ac:dyDescent="0.3">
      <c r="P350779" s="83"/>
    </row>
    <row r="350780" spans="16:16" x14ac:dyDescent="0.3">
      <c r="P350780" s="83"/>
    </row>
    <row r="350781" spans="16:16" x14ac:dyDescent="0.3">
      <c r="P350781" s="83"/>
    </row>
    <row r="350782" spans="16:16" x14ac:dyDescent="0.3">
      <c r="P350782" s="83"/>
    </row>
    <row r="350783" spans="16:16" x14ac:dyDescent="0.3">
      <c r="P350783" s="83"/>
    </row>
    <row r="350784" spans="16:16" x14ac:dyDescent="0.3">
      <c r="P350784" s="83"/>
    </row>
    <row r="350785" spans="16:16" x14ac:dyDescent="0.3">
      <c r="P350785" s="83"/>
    </row>
    <row r="350786" spans="16:16" x14ac:dyDescent="0.3">
      <c r="P350786" s="83"/>
    </row>
    <row r="350787" spans="16:16" x14ac:dyDescent="0.3">
      <c r="P350787" s="83"/>
    </row>
    <row r="350788" spans="16:16" x14ac:dyDescent="0.3">
      <c r="P350788" s="83"/>
    </row>
    <row r="350789" spans="16:16" x14ac:dyDescent="0.3">
      <c r="P350789" s="83"/>
    </row>
    <row r="350790" spans="16:16" x14ac:dyDescent="0.3">
      <c r="P350790" s="83"/>
    </row>
    <row r="350791" spans="16:16" x14ac:dyDescent="0.3">
      <c r="P350791" s="83"/>
    </row>
    <row r="350792" spans="16:16" x14ac:dyDescent="0.3">
      <c r="P350792" s="83"/>
    </row>
    <row r="350793" spans="16:16" x14ac:dyDescent="0.3">
      <c r="P350793" s="83"/>
    </row>
    <row r="350794" spans="16:16" x14ac:dyDescent="0.3">
      <c r="P350794" s="83"/>
    </row>
    <row r="350795" spans="16:16" x14ac:dyDescent="0.3">
      <c r="P350795" s="83"/>
    </row>
    <row r="350796" spans="16:16" x14ac:dyDescent="0.3">
      <c r="P350796" s="83"/>
    </row>
    <row r="350797" spans="16:16" x14ac:dyDescent="0.3">
      <c r="P350797" s="83"/>
    </row>
    <row r="350798" spans="16:16" x14ac:dyDescent="0.3">
      <c r="P350798" s="83"/>
    </row>
    <row r="350799" spans="16:16" x14ac:dyDescent="0.3">
      <c r="P350799" s="83"/>
    </row>
    <row r="350800" spans="16:16" x14ac:dyDescent="0.3">
      <c r="P350800" s="83"/>
    </row>
    <row r="350801" spans="16:16" x14ac:dyDescent="0.3">
      <c r="P350801" s="83"/>
    </row>
    <row r="350802" spans="16:16" x14ac:dyDescent="0.3">
      <c r="P350802" s="83"/>
    </row>
    <row r="350803" spans="16:16" x14ac:dyDescent="0.3">
      <c r="P350803" s="83"/>
    </row>
    <row r="350804" spans="16:16" x14ac:dyDescent="0.3">
      <c r="P350804" s="83"/>
    </row>
    <row r="350805" spans="16:16" x14ac:dyDescent="0.3">
      <c r="P350805" s="83"/>
    </row>
    <row r="350806" spans="16:16" x14ac:dyDescent="0.3">
      <c r="P350806" s="83"/>
    </row>
    <row r="350807" spans="16:16" x14ac:dyDescent="0.3">
      <c r="P350807" s="83"/>
    </row>
    <row r="350808" spans="16:16" x14ac:dyDescent="0.3">
      <c r="P350808" s="83"/>
    </row>
    <row r="350809" spans="16:16" x14ac:dyDescent="0.3">
      <c r="P350809" s="83"/>
    </row>
    <row r="350810" spans="16:16" x14ac:dyDescent="0.3">
      <c r="P350810" s="83"/>
    </row>
    <row r="350811" spans="16:16" x14ac:dyDescent="0.3">
      <c r="P350811" s="83"/>
    </row>
    <row r="350812" spans="16:16" x14ac:dyDescent="0.3">
      <c r="P350812" s="83"/>
    </row>
    <row r="350813" spans="16:16" x14ac:dyDescent="0.3">
      <c r="P350813" s="83"/>
    </row>
    <row r="350814" spans="16:16" x14ac:dyDescent="0.3">
      <c r="P350814" s="83"/>
    </row>
    <row r="350815" spans="16:16" x14ac:dyDescent="0.3">
      <c r="P350815" s="83"/>
    </row>
    <row r="350816" spans="16:16" x14ac:dyDescent="0.3">
      <c r="P350816" s="83"/>
    </row>
    <row r="350817" spans="16:16" x14ac:dyDescent="0.3">
      <c r="P350817" s="83"/>
    </row>
    <row r="350818" spans="16:16" x14ac:dyDescent="0.3">
      <c r="P350818" s="83"/>
    </row>
    <row r="350819" spans="16:16" x14ac:dyDescent="0.3">
      <c r="P350819" s="83"/>
    </row>
    <row r="350820" spans="16:16" x14ac:dyDescent="0.3">
      <c r="P350820" s="83"/>
    </row>
    <row r="350821" spans="16:16" x14ac:dyDescent="0.3">
      <c r="P350821" s="83"/>
    </row>
    <row r="350822" spans="16:16" x14ac:dyDescent="0.3">
      <c r="P350822" s="83"/>
    </row>
    <row r="350823" spans="16:16" x14ac:dyDescent="0.3">
      <c r="P350823" s="83"/>
    </row>
    <row r="350824" spans="16:16" x14ac:dyDescent="0.3">
      <c r="P350824" s="83"/>
    </row>
    <row r="350825" spans="16:16" x14ac:dyDescent="0.3">
      <c r="P350825" s="83"/>
    </row>
    <row r="350826" spans="16:16" x14ac:dyDescent="0.3">
      <c r="P350826" s="83"/>
    </row>
    <row r="350827" spans="16:16" x14ac:dyDescent="0.3">
      <c r="P350827" s="83"/>
    </row>
    <row r="350828" spans="16:16" x14ac:dyDescent="0.3">
      <c r="P350828" s="83"/>
    </row>
    <row r="350829" spans="16:16" x14ac:dyDescent="0.3">
      <c r="P350829" s="83"/>
    </row>
    <row r="350830" spans="16:16" x14ac:dyDescent="0.3">
      <c r="P350830" s="83"/>
    </row>
    <row r="350831" spans="16:16" x14ac:dyDescent="0.3">
      <c r="P350831" s="83"/>
    </row>
    <row r="350832" spans="16:16" x14ac:dyDescent="0.3">
      <c r="P350832" s="83"/>
    </row>
    <row r="350833" spans="16:16" x14ac:dyDescent="0.3">
      <c r="P350833" s="83"/>
    </row>
    <row r="350834" spans="16:16" x14ac:dyDescent="0.3">
      <c r="P350834" s="83"/>
    </row>
    <row r="350835" spans="16:16" x14ac:dyDescent="0.3">
      <c r="P350835" s="83"/>
    </row>
    <row r="350836" spans="16:16" x14ac:dyDescent="0.3">
      <c r="P350836" s="83"/>
    </row>
    <row r="350837" spans="16:16" x14ac:dyDescent="0.3">
      <c r="P350837" s="83"/>
    </row>
    <row r="350838" spans="16:16" x14ac:dyDescent="0.3">
      <c r="P350838" s="83"/>
    </row>
    <row r="350839" spans="16:16" x14ac:dyDescent="0.3">
      <c r="P350839" s="83"/>
    </row>
    <row r="350840" spans="16:16" x14ac:dyDescent="0.3">
      <c r="P350840" s="83"/>
    </row>
    <row r="350841" spans="16:16" x14ac:dyDescent="0.3">
      <c r="P350841" s="83"/>
    </row>
    <row r="350842" spans="16:16" x14ac:dyDescent="0.3">
      <c r="P350842" s="83"/>
    </row>
    <row r="350843" spans="16:16" x14ac:dyDescent="0.3">
      <c r="P350843" s="83"/>
    </row>
    <row r="350844" spans="16:16" x14ac:dyDescent="0.3">
      <c r="P350844" s="83"/>
    </row>
    <row r="350845" spans="16:16" x14ac:dyDescent="0.3">
      <c r="P350845" s="83"/>
    </row>
    <row r="350846" spans="16:16" x14ac:dyDescent="0.3">
      <c r="P350846" s="83"/>
    </row>
    <row r="350847" spans="16:16" x14ac:dyDescent="0.3">
      <c r="P350847" s="83"/>
    </row>
    <row r="350848" spans="16:16" x14ac:dyDescent="0.3">
      <c r="P350848" s="83"/>
    </row>
    <row r="350849" spans="16:16" x14ac:dyDescent="0.3">
      <c r="P350849" s="83"/>
    </row>
    <row r="350850" spans="16:16" x14ac:dyDescent="0.3">
      <c r="P350850" s="83"/>
    </row>
    <row r="350851" spans="16:16" x14ac:dyDescent="0.3">
      <c r="P350851" s="83"/>
    </row>
    <row r="350852" spans="16:16" x14ac:dyDescent="0.3">
      <c r="P350852" s="83"/>
    </row>
    <row r="350853" spans="16:16" x14ac:dyDescent="0.3">
      <c r="P350853" s="83"/>
    </row>
    <row r="350854" spans="16:16" x14ac:dyDescent="0.3">
      <c r="P350854" s="83"/>
    </row>
    <row r="350855" spans="16:16" x14ac:dyDescent="0.3">
      <c r="P350855" s="83"/>
    </row>
    <row r="350856" spans="16:16" x14ac:dyDescent="0.3">
      <c r="P350856" s="83"/>
    </row>
    <row r="350857" spans="16:16" x14ac:dyDescent="0.3">
      <c r="P350857" s="83"/>
    </row>
    <row r="350858" spans="16:16" x14ac:dyDescent="0.3">
      <c r="P350858" s="83"/>
    </row>
    <row r="350859" spans="16:16" x14ac:dyDescent="0.3">
      <c r="P350859" s="83"/>
    </row>
    <row r="350860" spans="16:16" x14ac:dyDescent="0.3">
      <c r="P350860" s="83"/>
    </row>
    <row r="350861" spans="16:16" x14ac:dyDescent="0.3">
      <c r="P350861" s="83"/>
    </row>
    <row r="350862" spans="16:16" x14ac:dyDescent="0.3">
      <c r="P350862" s="83"/>
    </row>
    <row r="350863" spans="16:16" x14ac:dyDescent="0.3">
      <c r="P350863" s="83"/>
    </row>
    <row r="350864" spans="16:16" x14ac:dyDescent="0.3">
      <c r="P350864" s="83"/>
    </row>
    <row r="350865" spans="16:16" x14ac:dyDescent="0.3">
      <c r="P350865" s="83"/>
    </row>
    <row r="350866" spans="16:16" x14ac:dyDescent="0.3">
      <c r="P350866" s="83"/>
    </row>
    <row r="350867" spans="16:16" x14ac:dyDescent="0.3">
      <c r="P350867" s="83"/>
    </row>
    <row r="350868" spans="16:16" x14ac:dyDescent="0.3">
      <c r="P350868" s="83"/>
    </row>
    <row r="350869" spans="16:16" x14ac:dyDescent="0.3">
      <c r="P350869" s="83"/>
    </row>
    <row r="350870" spans="16:16" x14ac:dyDescent="0.3">
      <c r="P350870" s="83"/>
    </row>
    <row r="350871" spans="16:16" x14ac:dyDescent="0.3">
      <c r="P350871" s="83"/>
    </row>
    <row r="350872" spans="16:16" x14ac:dyDescent="0.3">
      <c r="P350872" s="83"/>
    </row>
    <row r="350873" spans="16:16" x14ac:dyDescent="0.3">
      <c r="P350873" s="83"/>
    </row>
    <row r="350874" spans="16:16" x14ac:dyDescent="0.3">
      <c r="P350874" s="83"/>
    </row>
    <row r="350875" spans="16:16" x14ac:dyDescent="0.3">
      <c r="P350875" s="83"/>
    </row>
    <row r="350876" spans="16:16" x14ac:dyDescent="0.3">
      <c r="P350876" s="83"/>
    </row>
    <row r="350877" spans="16:16" x14ac:dyDescent="0.3">
      <c r="P350877" s="83"/>
    </row>
    <row r="350878" spans="16:16" x14ac:dyDescent="0.3">
      <c r="P350878" s="83"/>
    </row>
    <row r="350879" spans="16:16" x14ac:dyDescent="0.3">
      <c r="P350879" s="83"/>
    </row>
    <row r="350880" spans="16:16" x14ac:dyDescent="0.3">
      <c r="P350880" s="83"/>
    </row>
    <row r="350881" spans="16:16" x14ac:dyDescent="0.3">
      <c r="P350881" s="83"/>
    </row>
    <row r="350882" spans="16:16" x14ac:dyDescent="0.3">
      <c r="P350882" s="83"/>
    </row>
    <row r="350883" spans="16:16" x14ac:dyDescent="0.3">
      <c r="P350883" s="83"/>
    </row>
    <row r="350884" spans="16:16" x14ac:dyDescent="0.3">
      <c r="P350884" s="83"/>
    </row>
    <row r="350885" spans="16:16" x14ac:dyDescent="0.3">
      <c r="P350885" s="83"/>
    </row>
    <row r="350886" spans="16:16" x14ac:dyDescent="0.3">
      <c r="P350886" s="83"/>
    </row>
    <row r="350887" spans="16:16" x14ac:dyDescent="0.3">
      <c r="P350887" s="83"/>
    </row>
    <row r="350888" spans="16:16" x14ac:dyDescent="0.3">
      <c r="P350888" s="83"/>
    </row>
    <row r="350889" spans="16:16" x14ac:dyDescent="0.3">
      <c r="P350889" s="83"/>
    </row>
    <row r="350890" spans="16:16" x14ac:dyDescent="0.3">
      <c r="P350890" s="83"/>
    </row>
    <row r="350891" spans="16:16" x14ac:dyDescent="0.3">
      <c r="P350891" s="83"/>
    </row>
    <row r="350892" spans="16:16" x14ac:dyDescent="0.3">
      <c r="P350892" s="83"/>
    </row>
    <row r="350893" spans="16:16" x14ac:dyDescent="0.3">
      <c r="P350893" s="83"/>
    </row>
    <row r="350894" spans="16:16" x14ac:dyDescent="0.3">
      <c r="P350894" s="83"/>
    </row>
    <row r="350895" spans="16:16" x14ac:dyDescent="0.3">
      <c r="P350895" s="83"/>
    </row>
    <row r="350896" spans="16:16" x14ac:dyDescent="0.3">
      <c r="P350896" s="83"/>
    </row>
    <row r="350897" spans="16:16" x14ac:dyDescent="0.3">
      <c r="P350897" s="83"/>
    </row>
    <row r="350898" spans="16:16" x14ac:dyDescent="0.3">
      <c r="P350898" s="83"/>
    </row>
    <row r="350899" spans="16:16" x14ac:dyDescent="0.3">
      <c r="P350899" s="83"/>
    </row>
    <row r="350900" spans="16:16" x14ac:dyDescent="0.3">
      <c r="P350900" s="83"/>
    </row>
    <row r="350901" spans="16:16" x14ac:dyDescent="0.3">
      <c r="P350901" s="83"/>
    </row>
    <row r="350902" spans="16:16" x14ac:dyDescent="0.3">
      <c r="P350902" s="83"/>
    </row>
    <row r="350903" spans="16:16" x14ac:dyDescent="0.3">
      <c r="P350903" s="83"/>
    </row>
    <row r="350904" spans="16:16" x14ac:dyDescent="0.3">
      <c r="P350904" s="83"/>
    </row>
    <row r="350905" spans="16:16" x14ac:dyDescent="0.3">
      <c r="P350905" s="83"/>
    </row>
    <row r="350906" spans="16:16" x14ac:dyDescent="0.3">
      <c r="P350906" s="83"/>
    </row>
    <row r="350907" spans="16:16" x14ac:dyDescent="0.3">
      <c r="P350907" s="83"/>
    </row>
    <row r="350908" spans="16:16" x14ac:dyDescent="0.3">
      <c r="P350908" s="83"/>
    </row>
    <row r="350909" spans="16:16" x14ac:dyDescent="0.3">
      <c r="P350909" s="83"/>
    </row>
    <row r="350910" spans="16:16" x14ac:dyDescent="0.3">
      <c r="P350910" s="83"/>
    </row>
    <row r="350911" spans="16:16" x14ac:dyDescent="0.3">
      <c r="P350911" s="83"/>
    </row>
    <row r="350912" spans="16:16" x14ac:dyDescent="0.3">
      <c r="P350912" s="83"/>
    </row>
    <row r="350913" spans="16:16" x14ac:dyDescent="0.3">
      <c r="P350913" s="83"/>
    </row>
    <row r="350914" spans="16:16" x14ac:dyDescent="0.3">
      <c r="P350914" s="83"/>
    </row>
    <row r="350915" spans="16:16" x14ac:dyDescent="0.3">
      <c r="P350915" s="83"/>
    </row>
    <row r="350916" spans="16:16" x14ac:dyDescent="0.3">
      <c r="P350916" s="83"/>
    </row>
    <row r="350917" spans="16:16" x14ac:dyDescent="0.3">
      <c r="P350917" s="83"/>
    </row>
    <row r="350918" spans="16:16" x14ac:dyDescent="0.3">
      <c r="P350918" s="83"/>
    </row>
    <row r="350919" spans="16:16" x14ac:dyDescent="0.3">
      <c r="P350919" s="83"/>
    </row>
    <row r="350920" spans="16:16" x14ac:dyDescent="0.3">
      <c r="P350920" s="83"/>
    </row>
    <row r="350921" spans="16:16" x14ac:dyDescent="0.3">
      <c r="P350921" s="83"/>
    </row>
    <row r="350922" spans="16:16" x14ac:dyDescent="0.3">
      <c r="P350922" s="83"/>
    </row>
    <row r="350923" spans="16:16" x14ac:dyDescent="0.3">
      <c r="P350923" s="83"/>
    </row>
    <row r="350924" spans="16:16" x14ac:dyDescent="0.3">
      <c r="P350924" s="83"/>
    </row>
    <row r="350925" spans="16:16" x14ac:dyDescent="0.3">
      <c r="P350925" s="83"/>
    </row>
    <row r="350926" spans="16:16" x14ac:dyDescent="0.3">
      <c r="P350926" s="83"/>
    </row>
    <row r="350927" spans="16:16" x14ac:dyDescent="0.3">
      <c r="P350927" s="83"/>
    </row>
    <row r="350928" spans="16:16" x14ac:dyDescent="0.3">
      <c r="P350928" s="83"/>
    </row>
    <row r="350929" spans="16:16" x14ac:dyDescent="0.3">
      <c r="P350929" s="83"/>
    </row>
    <row r="350930" spans="16:16" x14ac:dyDescent="0.3">
      <c r="P350930" s="83"/>
    </row>
    <row r="350931" spans="16:16" x14ac:dyDescent="0.3">
      <c r="P350931" s="83"/>
    </row>
    <row r="350932" spans="16:16" x14ac:dyDescent="0.3">
      <c r="P350932" s="83"/>
    </row>
    <row r="350933" spans="16:16" x14ac:dyDescent="0.3">
      <c r="P350933" s="83"/>
    </row>
    <row r="350934" spans="16:16" x14ac:dyDescent="0.3">
      <c r="P350934" s="83"/>
    </row>
    <row r="350935" spans="16:16" x14ac:dyDescent="0.3">
      <c r="P350935" s="83"/>
    </row>
    <row r="350936" spans="16:16" x14ac:dyDescent="0.3">
      <c r="P350936" s="83"/>
    </row>
    <row r="350937" spans="16:16" x14ac:dyDescent="0.3">
      <c r="P350937" s="83"/>
    </row>
    <row r="350938" spans="16:16" x14ac:dyDescent="0.3">
      <c r="P350938" s="83"/>
    </row>
    <row r="350939" spans="16:16" x14ac:dyDescent="0.3">
      <c r="P350939" s="83"/>
    </row>
    <row r="350940" spans="16:16" x14ac:dyDescent="0.3">
      <c r="P350940" s="83"/>
    </row>
    <row r="350941" spans="16:16" x14ac:dyDescent="0.3">
      <c r="P350941" s="83"/>
    </row>
    <row r="350942" spans="16:16" x14ac:dyDescent="0.3">
      <c r="P350942" s="83"/>
    </row>
    <row r="350943" spans="16:16" x14ac:dyDescent="0.3">
      <c r="P350943" s="83"/>
    </row>
    <row r="350944" spans="16:16" x14ac:dyDescent="0.3">
      <c r="P350944" s="83"/>
    </row>
    <row r="350945" spans="16:16" x14ac:dyDescent="0.3">
      <c r="P350945" s="83"/>
    </row>
    <row r="350946" spans="16:16" x14ac:dyDescent="0.3">
      <c r="P350946" s="83"/>
    </row>
    <row r="350947" spans="16:16" x14ac:dyDescent="0.3">
      <c r="P350947" s="83"/>
    </row>
    <row r="350948" spans="16:16" x14ac:dyDescent="0.3">
      <c r="P350948" s="83"/>
    </row>
    <row r="350949" spans="16:16" x14ac:dyDescent="0.3">
      <c r="P350949" s="83"/>
    </row>
    <row r="350950" spans="16:16" x14ac:dyDescent="0.3">
      <c r="P350950" s="83"/>
    </row>
    <row r="350951" spans="16:16" x14ac:dyDescent="0.3">
      <c r="P350951" s="83"/>
    </row>
    <row r="350952" spans="16:16" x14ac:dyDescent="0.3">
      <c r="P350952" s="83"/>
    </row>
    <row r="350953" spans="16:16" x14ac:dyDescent="0.3">
      <c r="P350953" s="83"/>
    </row>
    <row r="350954" spans="16:16" x14ac:dyDescent="0.3">
      <c r="P350954" s="83"/>
    </row>
    <row r="350955" spans="16:16" x14ac:dyDescent="0.3">
      <c r="P350955" s="83"/>
    </row>
    <row r="350956" spans="16:16" x14ac:dyDescent="0.3">
      <c r="P350956" s="83"/>
    </row>
    <row r="350957" spans="16:16" x14ac:dyDescent="0.3">
      <c r="P350957" s="83"/>
    </row>
    <row r="350958" spans="16:16" x14ac:dyDescent="0.3">
      <c r="P350958" s="83"/>
    </row>
    <row r="350959" spans="16:16" x14ac:dyDescent="0.3">
      <c r="P350959" s="83"/>
    </row>
    <row r="350960" spans="16:16" x14ac:dyDescent="0.3">
      <c r="P350960" s="83"/>
    </row>
    <row r="350961" spans="16:16" x14ac:dyDescent="0.3">
      <c r="P350961" s="83"/>
    </row>
    <row r="350962" spans="16:16" x14ac:dyDescent="0.3">
      <c r="P350962" s="83"/>
    </row>
    <row r="350963" spans="16:16" x14ac:dyDescent="0.3">
      <c r="P350963" s="83"/>
    </row>
    <row r="350964" spans="16:16" x14ac:dyDescent="0.3">
      <c r="P350964" s="83"/>
    </row>
    <row r="350965" spans="16:16" x14ac:dyDescent="0.3">
      <c r="P350965" s="83"/>
    </row>
    <row r="350966" spans="16:16" x14ac:dyDescent="0.3">
      <c r="P350966" s="83"/>
    </row>
    <row r="350967" spans="16:16" x14ac:dyDescent="0.3">
      <c r="P350967" s="83"/>
    </row>
    <row r="350968" spans="16:16" x14ac:dyDescent="0.3">
      <c r="P350968" s="83"/>
    </row>
    <row r="350969" spans="16:16" x14ac:dyDescent="0.3">
      <c r="P350969" s="83"/>
    </row>
    <row r="350970" spans="16:16" x14ac:dyDescent="0.3">
      <c r="P350970" s="83"/>
    </row>
    <row r="350971" spans="16:16" x14ac:dyDescent="0.3">
      <c r="P350971" s="83"/>
    </row>
    <row r="350972" spans="16:16" x14ac:dyDescent="0.3">
      <c r="P350972" s="83"/>
    </row>
    <row r="350973" spans="16:16" x14ac:dyDescent="0.3">
      <c r="P350973" s="83"/>
    </row>
    <row r="350974" spans="16:16" x14ac:dyDescent="0.3">
      <c r="P350974" s="83"/>
    </row>
    <row r="350975" spans="16:16" x14ac:dyDescent="0.3">
      <c r="P350975" s="83"/>
    </row>
    <row r="350976" spans="16:16" x14ac:dyDescent="0.3">
      <c r="P350976" s="83"/>
    </row>
    <row r="350977" spans="16:16" x14ac:dyDescent="0.3">
      <c r="P350977" s="83"/>
    </row>
    <row r="350978" spans="16:16" x14ac:dyDescent="0.3">
      <c r="P350978" s="83"/>
    </row>
    <row r="350979" spans="16:16" x14ac:dyDescent="0.3">
      <c r="P350979" s="83"/>
    </row>
    <row r="350980" spans="16:16" x14ac:dyDescent="0.3">
      <c r="P350980" s="83"/>
    </row>
    <row r="350981" spans="16:16" x14ac:dyDescent="0.3">
      <c r="P350981" s="83"/>
    </row>
    <row r="350982" spans="16:16" x14ac:dyDescent="0.3">
      <c r="P350982" s="83"/>
    </row>
    <row r="350983" spans="16:16" x14ac:dyDescent="0.3">
      <c r="P350983" s="83"/>
    </row>
    <row r="350984" spans="16:16" x14ac:dyDescent="0.3">
      <c r="P350984" s="83"/>
    </row>
    <row r="350985" spans="16:16" x14ac:dyDescent="0.3">
      <c r="P350985" s="83"/>
    </row>
    <row r="350986" spans="16:16" x14ac:dyDescent="0.3">
      <c r="P350986" s="83"/>
    </row>
    <row r="350987" spans="16:16" x14ac:dyDescent="0.3">
      <c r="P350987" s="83"/>
    </row>
    <row r="350988" spans="16:16" x14ac:dyDescent="0.3">
      <c r="P350988" s="83"/>
    </row>
    <row r="350989" spans="16:16" x14ac:dyDescent="0.3">
      <c r="P350989" s="83"/>
    </row>
    <row r="350990" spans="16:16" x14ac:dyDescent="0.3">
      <c r="P350990" s="83"/>
    </row>
    <row r="350991" spans="16:16" x14ac:dyDescent="0.3">
      <c r="P350991" s="83"/>
    </row>
    <row r="350992" spans="16:16" x14ac:dyDescent="0.3">
      <c r="P350992" s="83"/>
    </row>
    <row r="350993" spans="16:16" x14ac:dyDescent="0.3">
      <c r="P350993" s="83"/>
    </row>
    <row r="350994" spans="16:16" x14ac:dyDescent="0.3">
      <c r="P350994" s="83"/>
    </row>
    <row r="350995" spans="16:16" x14ac:dyDescent="0.3">
      <c r="P350995" s="83"/>
    </row>
    <row r="350996" spans="16:16" x14ac:dyDescent="0.3">
      <c r="P350996" s="83"/>
    </row>
    <row r="350997" spans="16:16" x14ac:dyDescent="0.3">
      <c r="P350997" s="83"/>
    </row>
    <row r="350998" spans="16:16" x14ac:dyDescent="0.3">
      <c r="P350998" s="83"/>
    </row>
    <row r="350999" spans="16:16" x14ac:dyDescent="0.3">
      <c r="P350999" s="83"/>
    </row>
    <row r="351000" spans="16:16" x14ac:dyDescent="0.3">
      <c r="P351000" s="83"/>
    </row>
    <row r="351001" spans="16:16" x14ac:dyDescent="0.3">
      <c r="P351001" s="83"/>
    </row>
    <row r="351002" spans="16:16" x14ac:dyDescent="0.3">
      <c r="P351002" s="83"/>
    </row>
    <row r="351003" spans="16:16" x14ac:dyDescent="0.3">
      <c r="P351003" s="83"/>
    </row>
    <row r="351004" spans="16:16" x14ac:dyDescent="0.3">
      <c r="P351004" s="83"/>
    </row>
    <row r="351005" spans="16:16" x14ac:dyDescent="0.3">
      <c r="P351005" s="83"/>
    </row>
    <row r="351006" spans="16:16" x14ac:dyDescent="0.3">
      <c r="P351006" s="83"/>
    </row>
    <row r="351007" spans="16:16" x14ac:dyDescent="0.3">
      <c r="P351007" s="83"/>
    </row>
    <row r="351008" spans="16:16" x14ac:dyDescent="0.3">
      <c r="P351008" s="83"/>
    </row>
    <row r="351009" spans="16:16" x14ac:dyDescent="0.3">
      <c r="P351009" s="83"/>
    </row>
    <row r="351010" spans="16:16" x14ac:dyDescent="0.3">
      <c r="P351010" s="83"/>
    </row>
    <row r="351011" spans="16:16" x14ac:dyDescent="0.3">
      <c r="P351011" s="83"/>
    </row>
    <row r="351012" spans="16:16" x14ac:dyDescent="0.3">
      <c r="P351012" s="83"/>
    </row>
    <row r="351013" spans="16:16" x14ac:dyDescent="0.3">
      <c r="P351013" s="83"/>
    </row>
    <row r="351014" spans="16:16" x14ac:dyDescent="0.3">
      <c r="P351014" s="83"/>
    </row>
    <row r="351015" spans="16:16" x14ac:dyDescent="0.3">
      <c r="P351015" s="83"/>
    </row>
    <row r="351016" spans="16:16" x14ac:dyDescent="0.3">
      <c r="P351016" s="83"/>
    </row>
    <row r="351017" spans="16:16" x14ac:dyDescent="0.3">
      <c r="P351017" s="83"/>
    </row>
    <row r="351018" spans="16:16" x14ac:dyDescent="0.3">
      <c r="P351018" s="83"/>
    </row>
    <row r="351019" spans="16:16" x14ac:dyDescent="0.3">
      <c r="P351019" s="83"/>
    </row>
    <row r="351020" spans="16:16" x14ac:dyDescent="0.3">
      <c r="P351020" s="83"/>
    </row>
    <row r="351021" spans="16:16" x14ac:dyDescent="0.3">
      <c r="P351021" s="83"/>
    </row>
    <row r="351022" spans="16:16" x14ac:dyDescent="0.3">
      <c r="P351022" s="83"/>
    </row>
    <row r="351023" spans="16:16" x14ac:dyDescent="0.3">
      <c r="P351023" s="83"/>
    </row>
    <row r="351024" spans="16:16" x14ac:dyDescent="0.3">
      <c r="P351024" s="83"/>
    </row>
    <row r="351025" spans="16:16" x14ac:dyDescent="0.3">
      <c r="P351025" s="83"/>
    </row>
    <row r="351026" spans="16:16" x14ac:dyDescent="0.3">
      <c r="P351026" s="83"/>
    </row>
    <row r="351027" spans="16:16" x14ac:dyDescent="0.3">
      <c r="P351027" s="83"/>
    </row>
    <row r="351028" spans="16:16" x14ac:dyDescent="0.3">
      <c r="P351028" s="83"/>
    </row>
    <row r="351029" spans="16:16" x14ac:dyDescent="0.3">
      <c r="P351029" s="83"/>
    </row>
    <row r="351030" spans="16:16" x14ac:dyDescent="0.3">
      <c r="P351030" s="83"/>
    </row>
    <row r="351031" spans="16:16" x14ac:dyDescent="0.3">
      <c r="P351031" s="83"/>
    </row>
    <row r="351032" spans="16:16" x14ac:dyDescent="0.3">
      <c r="P351032" s="83"/>
    </row>
    <row r="351033" spans="16:16" x14ac:dyDescent="0.3">
      <c r="P351033" s="83"/>
    </row>
    <row r="351034" spans="16:16" x14ac:dyDescent="0.3">
      <c r="P351034" s="83"/>
    </row>
    <row r="351035" spans="16:16" x14ac:dyDescent="0.3">
      <c r="P351035" s="83"/>
    </row>
    <row r="351036" spans="16:16" x14ac:dyDescent="0.3">
      <c r="P351036" s="83"/>
    </row>
    <row r="351037" spans="16:16" x14ac:dyDescent="0.3">
      <c r="P351037" s="83"/>
    </row>
    <row r="351038" spans="16:16" x14ac:dyDescent="0.3">
      <c r="P351038" s="83"/>
    </row>
    <row r="351039" spans="16:16" x14ac:dyDescent="0.3">
      <c r="P351039" s="83"/>
    </row>
    <row r="351040" spans="16:16" x14ac:dyDescent="0.3">
      <c r="P351040" s="83"/>
    </row>
    <row r="351041" spans="16:16" x14ac:dyDescent="0.3">
      <c r="P351041" s="83"/>
    </row>
    <row r="351042" spans="16:16" x14ac:dyDescent="0.3">
      <c r="P351042" s="83"/>
    </row>
    <row r="351043" spans="16:16" x14ac:dyDescent="0.3">
      <c r="P351043" s="83"/>
    </row>
    <row r="351044" spans="16:16" x14ac:dyDescent="0.3">
      <c r="P351044" s="83"/>
    </row>
    <row r="351045" spans="16:16" x14ac:dyDescent="0.3">
      <c r="P351045" s="83"/>
    </row>
    <row r="351046" spans="16:16" x14ac:dyDescent="0.3">
      <c r="P351046" s="83"/>
    </row>
    <row r="351047" spans="16:16" x14ac:dyDescent="0.3">
      <c r="P351047" s="83"/>
    </row>
    <row r="351048" spans="16:16" x14ac:dyDescent="0.3">
      <c r="P351048" s="83"/>
    </row>
    <row r="351049" spans="16:16" x14ac:dyDescent="0.3">
      <c r="P351049" s="83"/>
    </row>
    <row r="351050" spans="16:16" x14ac:dyDescent="0.3">
      <c r="P351050" s="83"/>
    </row>
    <row r="351051" spans="16:16" x14ac:dyDescent="0.3">
      <c r="P351051" s="83"/>
    </row>
    <row r="351052" spans="16:16" x14ac:dyDescent="0.3">
      <c r="P351052" s="83"/>
    </row>
    <row r="351053" spans="16:16" x14ac:dyDescent="0.3">
      <c r="P351053" s="83"/>
    </row>
    <row r="351054" spans="16:16" x14ac:dyDescent="0.3">
      <c r="P351054" s="83"/>
    </row>
    <row r="351055" spans="16:16" x14ac:dyDescent="0.3">
      <c r="P351055" s="83"/>
    </row>
    <row r="351056" spans="16:16" x14ac:dyDescent="0.3">
      <c r="P351056" s="83"/>
    </row>
    <row r="351057" spans="16:16" x14ac:dyDescent="0.3">
      <c r="P351057" s="83"/>
    </row>
    <row r="351058" spans="16:16" x14ac:dyDescent="0.3">
      <c r="P351058" s="83"/>
    </row>
    <row r="351059" spans="16:16" x14ac:dyDescent="0.3">
      <c r="P351059" s="83"/>
    </row>
    <row r="351060" spans="16:16" x14ac:dyDescent="0.3">
      <c r="P351060" s="83"/>
    </row>
    <row r="351061" spans="16:16" x14ac:dyDescent="0.3">
      <c r="P351061" s="83"/>
    </row>
    <row r="351062" spans="16:16" x14ac:dyDescent="0.3">
      <c r="P351062" s="83"/>
    </row>
    <row r="351063" spans="16:16" x14ac:dyDescent="0.3">
      <c r="P351063" s="83"/>
    </row>
    <row r="351064" spans="16:16" x14ac:dyDescent="0.3">
      <c r="P351064" s="83"/>
    </row>
    <row r="351065" spans="16:16" x14ac:dyDescent="0.3">
      <c r="P351065" s="83"/>
    </row>
    <row r="351066" spans="16:16" x14ac:dyDescent="0.3">
      <c r="P351066" s="83"/>
    </row>
    <row r="351067" spans="16:16" x14ac:dyDescent="0.3">
      <c r="P351067" s="83"/>
    </row>
    <row r="351068" spans="16:16" x14ac:dyDescent="0.3">
      <c r="P351068" s="83"/>
    </row>
    <row r="351069" spans="16:16" x14ac:dyDescent="0.3">
      <c r="P351069" s="83"/>
    </row>
    <row r="351070" spans="16:16" x14ac:dyDescent="0.3">
      <c r="P351070" s="83"/>
    </row>
    <row r="351071" spans="16:16" x14ac:dyDescent="0.3">
      <c r="P351071" s="83"/>
    </row>
    <row r="351072" spans="16:16" x14ac:dyDescent="0.3">
      <c r="P351072" s="83"/>
    </row>
    <row r="351073" spans="16:16" x14ac:dyDescent="0.3">
      <c r="P351073" s="83"/>
    </row>
    <row r="351074" spans="16:16" x14ac:dyDescent="0.3">
      <c r="P351074" s="83"/>
    </row>
    <row r="351075" spans="16:16" x14ac:dyDescent="0.3">
      <c r="P351075" s="83"/>
    </row>
    <row r="351076" spans="16:16" x14ac:dyDescent="0.3">
      <c r="P351076" s="83"/>
    </row>
    <row r="351077" spans="16:16" x14ac:dyDescent="0.3">
      <c r="P351077" s="83"/>
    </row>
    <row r="351078" spans="16:16" x14ac:dyDescent="0.3">
      <c r="P351078" s="83"/>
    </row>
    <row r="351079" spans="16:16" x14ac:dyDescent="0.3">
      <c r="P351079" s="83"/>
    </row>
    <row r="351080" spans="16:16" x14ac:dyDescent="0.3">
      <c r="P351080" s="83"/>
    </row>
    <row r="351081" spans="16:16" x14ac:dyDescent="0.3">
      <c r="P351081" s="83"/>
    </row>
    <row r="351082" spans="16:16" x14ac:dyDescent="0.3">
      <c r="P351082" s="83"/>
    </row>
    <row r="351083" spans="16:16" x14ac:dyDescent="0.3">
      <c r="P351083" s="83"/>
    </row>
    <row r="351084" spans="16:16" x14ac:dyDescent="0.3">
      <c r="P351084" s="83"/>
    </row>
    <row r="351085" spans="16:16" x14ac:dyDescent="0.3">
      <c r="P351085" s="83"/>
    </row>
    <row r="351086" spans="16:16" x14ac:dyDescent="0.3">
      <c r="P351086" s="83"/>
    </row>
    <row r="351087" spans="16:16" x14ac:dyDescent="0.3">
      <c r="P351087" s="83"/>
    </row>
    <row r="351088" spans="16:16" x14ac:dyDescent="0.3">
      <c r="P351088" s="83"/>
    </row>
    <row r="351089" spans="16:16" x14ac:dyDescent="0.3">
      <c r="P351089" s="83"/>
    </row>
    <row r="351090" spans="16:16" x14ac:dyDescent="0.3">
      <c r="P351090" s="83"/>
    </row>
    <row r="351091" spans="16:16" x14ac:dyDescent="0.3">
      <c r="P351091" s="83"/>
    </row>
    <row r="351092" spans="16:16" x14ac:dyDescent="0.3">
      <c r="P351092" s="83"/>
    </row>
    <row r="351093" spans="16:16" x14ac:dyDescent="0.3">
      <c r="P351093" s="83"/>
    </row>
    <row r="351094" spans="16:16" x14ac:dyDescent="0.3">
      <c r="P351094" s="83"/>
    </row>
    <row r="351095" spans="16:16" x14ac:dyDescent="0.3">
      <c r="P351095" s="83"/>
    </row>
    <row r="351096" spans="16:16" x14ac:dyDescent="0.3">
      <c r="P351096" s="83"/>
    </row>
    <row r="351097" spans="16:16" x14ac:dyDescent="0.3">
      <c r="P351097" s="83"/>
    </row>
    <row r="351098" spans="16:16" x14ac:dyDescent="0.3">
      <c r="P351098" s="83"/>
    </row>
    <row r="351099" spans="16:16" x14ac:dyDescent="0.3">
      <c r="P351099" s="83"/>
    </row>
    <row r="351100" spans="16:16" x14ac:dyDescent="0.3">
      <c r="P351100" s="83"/>
    </row>
    <row r="351101" spans="16:16" x14ac:dyDescent="0.3">
      <c r="P351101" s="83"/>
    </row>
    <row r="351102" spans="16:16" x14ac:dyDescent="0.3">
      <c r="P351102" s="83"/>
    </row>
    <row r="351103" spans="16:16" x14ac:dyDescent="0.3">
      <c r="P351103" s="83"/>
    </row>
    <row r="351104" spans="16:16" x14ac:dyDescent="0.3">
      <c r="P351104" s="83"/>
    </row>
    <row r="351105" spans="16:16" x14ac:dyDescent="0.3">
      <c r="P351105" s="83"/>
    </row>
    <row r="351106" spans="16:16" x14ac:dyDescent="0.3">
      <c r="P351106" s="83"/>
    </row>
    <row r="351107" spans="16:16" x14ac:dyDescent="0.3">
      <c r="P351107" s="83"/>
    </row>
    <row r="351108" spans="16:16" x14ac:dyDescent="0.3">
      <c r="P351108" s="83"/>
    </row>
    <row r="351109" spans="16:16" x14ac:dyDescent="0.3">
      <c r="P351109" s="83"/>
    </row>
    <row r="351110" spans="16:16" x14ac:dyDescent="0.3">
      <c r="P351110" s="83"/>
    </row>
    <row r="351111" spans="16:16" x14ac:dyDescent="0.3">
      <c r="P351111" s="83"/>
    </row>
    <row r="351112" spans="16:16" x14ac:dyDescent="0.3">
      <c r="P351112" s="83"/>
    </row>
    <row r="351113" spans="16:16" x14ac:dyDescent="0.3">
      <c r="P351113" s="83"/>
    </row>
    <row r="351114" spans="16:16" x14ac:dyDescent="0.3">
      <c r="P351114" s="83"/>
    </row>
    <row r="351115" spans="16:16" x14ac:dyDescent="0.3">
      <c r="P351115" s="83"/>
    </row>
    <row r="351116" spans="16:16" x14ac:dyDescent="0.3">
      <c r="P351116" s="83"/>
    </row>
    <row r="351117" spans="16:16" x14ac:dyDescent="0.3">
      <c r="P351117" s="83"/>
    </row>
    <row r="351118" spans="16:16" x14ac:dyDescent="0.3">
      <c r="P351118" s="83"/>
    </row>
    <row r="351119" spans="16:16" x14ac:dyDescent="0.3">
      <c r="P351119" s="83"/>
    </row>
    <row r="351120" spans="16:16" x14ac:dyDescent="0.3">
      <c r="P351120" s="83"/>
    </row>
    <row r="351121" spans="16:16" x14ac:dyDescent="0.3">
      <c r="P351121" s="83"/>
    </row>
    <row r="351122" spans="16:16" x14ac:dyDescent="0.3">
      <c r="P351122" s="83"/>
    </row>
    <row r="351123" spans="16:16" x14ac:dyDescent="0.3">
      <c r="P351123" s="83"/>
    </row>
    <row r="351124" spans="16:16" x14ac:dyDescent="0.3">
      <c r="P351124" s="83"/>
    </row>
    <row r="351125" spans="16:16" x14ac:dyDescent="0.3">
      <c r="P351125" s="83"/>
    </row>
    <row r="351126" spans="16:16" x14ac:dyDescent="0.3">
      <c r="P351126" s="83"/>
    </row>
    <row r="351127" spans="16:16" x14ac:dyDescent="0.3">
      <c r="P351127" s="83"/>
    </row>
    <row r="351128" spans="16:16" x14ac:dyDescent="0.3">
      <c r="P351128" s="83"/>
    </row>
    <row r="351129" spans="16:16" x14ac:dyDescent="0.3">
      <c r="P351129" s="83"/>
    </row>
    <row r="351130" spans="16:16" x14ac:dyDescent="0.3">
      <c r="P351130" s="83"/>
    </row>
    <row r="351131" spans="16:16" x14ac:dyDescent="0.3">
      <c r="P351131" s="83"/>
    </row>
    <row r="351132" spans="16:16" x14ac:dyDescent="0.3">
      <c r="P351132" s="83"/>
    </row>
    <row r="351133" spans="16:16" x14ac:dyDescent="0.3">
      <c r="P351133" s="83"/>
    </row>
    <row r="351134" spans="16:16" x14ac:dyDescent="0.3">
      <c r="P351134" s="83"/>
    </row>
    <row r="351135" spans="16:16" x14ac:dyDescent="0.3">
      <c r="P351135" s="83"/>
    </row>
    <row r="351136" spans="16:16" x14ac:dyDescent="0.3">
      <c r="P351136" s="83"/>
    </row>
    <row r="351137" spans="16:16" x14ac:dyDescent="0.3">
      <c r="P351137" s="83"/>
    </row>
    <row r="351138" spans="16:16" x14ac:dyDescent="0.3">
      <c r="P351138" s="83"/>
    </row>
    <row r="351139" spans="16:16" x14ac:dyDescent="0.3">
      <c r="P351139" s="83"/>
    </row>
    <row r="351140" spans="16:16" x14ac:dyDescent="0.3">
      <c r="P351140" s="83"/>
    </row>
    <row r="351141" spans="16:16" x14ac:dyDescent="0.3">
      <c r="P351141" s="83"/>
    </row>
    <row r="351142" spans="16:16" x14ac:dyDescent="0.3">
      <c r="P351142" s="83"/>
    </row>
    <row r="351143" spans="16:16" x14ac:dyDescent="0.3">
      <c r="P351143" s="83"/>
    </row>
    <row r="351144" spans="16:16" x14ac:dyDescent="0.3">
      <c r="P351144" s="83"/>
    </row>
    <row r="351145" spans="16:16" x14ac:dyDescent="0.3">
      <c r="P351145" s="83"/>
    </row>
    <row r="351146" spans="16:16" x14ac:dyDescent="0.3">
      <c r="P351146" s="83"/>
    </row>
    <row r="351147" spans="16:16" x14ac:dyDescent="0.3">
      <c r="P351147" s="83"/>
    </row>
    <row r="351148" spans="16:16" x14ac:dyDescent="0.3">
      <c r="P351148" s="83"/>
    </row>
    <row r="351149" spans="16:16" x14ac:dyDescent="0.3">
      <c r="P351149" s="83"/>
    </row>
    <row r="351150" spans="16:16" x14ac:dyDescent="0.3">
      <c r="P351150" s="83"/>
    </row>
    <row r="351151" spans="16:16" x14ac:dyDescent="0.3">
      <c r="P351151" s="83"/>
    </row>
    <row r="351152" spans="16:16" x14ac:dyDescent="0.3">
      <c r="P351152" s="83"/>
    </row>
    <row r="351153" spans="16:16" x14ac:dyDescent="0.3">
      <c r="P351153" s="83"/>
    </row>
    <row r="351154" spans="16:16" x14ac:dyDescent="0.3">
      <c r="P351154" s="83"/>
    </row>
    <row r="351155" spans="16:16" x14ac:dyDescent="0.3">
      <c r="P351155" s="83"/>
    </row>
    <row r="351156" spans="16:16" x14ac:dyDescent="0.3">
      <c r="P351156" s="83"/>
    </row>
    <row r="351157" spans="16:16" x14ac:dyDescent="0.3">
      <c r="P351157" s="83"/>
    </row>
    <row r="351158" spans="16:16" x14ac:dyDescent="0.3">
      <c r="P351158" s="83"/>
    </row>
    <row r="351159" spans="16:16" x14ac:dyDescent="0.3">
      <c r="P351159" s="83"/>
    </row>
    <row r="351160" spans="16:16" x14ac:dyDescent="0.3">
      <c r="P351160" s="83"/>
    </row>
    <row r="351161" spans="16:16" x14ac:dyDescent="0.3">
      <c r="P351161" s="83"/>
    </row>
    <row r="351162" spans="16:16" x14ac:dyDescent="0.3">
      <c r="P351162" s="83"/>
    </row>
    <row r="351163" spans="16:16" x14ac:dyDescent="0.3">
      <c r="P351163" s="83"/>
    </row>
    <row r="351164" spans="16:16" x14ac:dyDescent="0.3">
      <c r="P351164" s="83"/>
    </row>
    <row r="351165" spans="16:16" x14ac:dyDescent="0.3">
      <c r="P351165" s="83"/>
    </row>
    <row r="351166" spans="16:16" x14ac:dyDescent="0.3">
      <c r="P351166" s="83"/>
    </row>
    <row r="351167" spans="16:16" x14ac:dyDescent="0.3">
      <c r="P351167" s="83"/>
    </row>
    <row r="351168" spans="16:16" x14ac:dyDescent="0.3">
      <c r="P351168" s="83"/>
    </row>
    <row r="351169" spans="16:16" x14ac:dyDescent="0.3">
      <c r="P351169" s="83"/>
    </row>
    <row r="351170" spans="16:16" x14ac:dyDescent="0.3">
      <c r="P351170" s="83"/>
    </row>
    <row r="351171" spans="16:16" x14ac:dyDescent="0.3">
      <c r="P351171" s="83"/>
    </row>
    <row r="351172" spans="16:16" x14ac:dyDescent="0.3">
      <c r="P351172" s="83"/>
    </row>
    <row r="351173" spans="16:16" x14ac:dyDescent="0.3">
      <c r="P351173" s="83"/>
    </row>
    <row r="351174" spans="16:16" x14ac:dyDescent="0.3">
      <c r="P351174" s="83"/>
    </row>
    <row r="351175" spans="16:16" x14ac:dyDescent="0.3">
      <c r="P351175" s="83"/>
    </row>
    <row r="351176" spans="16:16" x14ac:dyDescent="0.3">
      <c r="P351176" s="83"/>
    </row>
    <row r="351177" spans="16:16" x14ac:dyDescent="0.3">
      <c r="P351177" s="83"/>
    </row>
    <row r="351178" spans="16:16" x14ac:dyDescent="0.3">
      <c r="P351178" s="83"/>
    </row>
    <row r="351179" spans="16:16" x14ac:dyDescent="0.3">
      <c r="P351179" s="83"/>
    </row>
    <row r="351180" spans="16:16" x14ac:dyDescent="0.3">
      <c r="P351180" s="83"/>
    </row>
    <row r="351181" spans="16:16" x14ac:dyDescent="0.3">
      <c r="P351181" s="83"/>
    </row>
    <row r="351182" spans="16:16" x14ac:dyDescent="0.3">
      <c r="P351182" s="83"/>
    </row>
    <row r="351183" spans="16:16" x14ac:dyDescent="0.3">
      <c r="P351183" s="83"/>
    </row>
    <row r="351184" spans="16:16" x14ac:dyDescent="0.3">
      <c r="P351184" s="83"/>
    </row>
    <row r="351185" spans="16:16" x14ac:dyDescent="0.3">
      <c r="P351185" s="83"/>
    </row>
    <row r="351186" spans="16:16" x14ac:dyDescent="0.3">
      <c r="P351186" s="83"/>
    </row>
    <row r="351187" spans="16:16" x14ac:dyDescent="0.3">
      <c r="P351187" s="83"/>
    </row>
    <row r="351188" spans="16:16" x14ac:dyDescent="0.3">
      <c r="P351188" s="83"/>
    </row>
    <row r="351189" spans="16:16" x14ac:dyDescent="0.3">
      <c r="P351189" s="83"/>
    </row>
    <row r="351190" spans="16:16" x14ac:dyDescent="0.3">
      <c r="P351190" s="83"/>
    </row>
    <row r="351191" spans="16:16" x14ac:dyDescent="0.3">
      <c r="P351191" s="83"/>
    </row>
    <row r="351192" spans="16:16" x14ac:dyDescent="0.3">
      <c r="P351192" s="83"/>
    </row>
    <row r="351193" spans="16:16" x14ac:dyDescent="0.3">
      <c r="P351193" s="83"/>
    </row>
    <row r="351194" spans="16:16" x14ac:dyDescent="0.3">
      <c r="P351194" s="83"/>
    </row>
    <row r="351195" spans="16:16" x14ac:dyDescent="0.3">
      <c r="P351195" s="83"/>
    </row>
    <row r="351196" spans="16:16" x14ac:dyDescent="0.3">
      <c r="P351196" s="83"/>
    </row>
    <row r="351197" spans="16:16" x14ac:dyDescent="0.3">
      <c r="P351197" s="83"/>
    </row>
    <row r="351198" spans="16:16" x14ac:dyDescent="0.3">
      <c r="P351198" s="83"/>
    </row>
    <row r="351199" spans="16:16" x14ac:dyDescent="0.3">
      <c r="P351199" s="83"/>
    </row>
    <row r="351200" spans="16:16" x14ac:dyDescent="0.3">
      <c r="P351200" s="83"/>
    </row>
    <row r="351201" spans="16:16" x14ac:dyDescent="0.3">
      <c r="P351201" s="83"/>
    </row>
    <row r="351202" spans="16:16" x14ac:dyDescent="0.3">
      <c r="P351202" s="83"/>
    </row>
    <row r="351203" spans="16:16" x14ac:dyDescent="0.3">
      <c r="P351203" s="83"/>
    </row>
    <row r="351204" spans="16:16" x14ac:dyDescent="0.3">
      <c r="P351204" s="83"/>
    </row>
    <row r="351205" spans="16:16" x14ac:dyDescent="0.3">
      <c r="P351205" s="83"/>
    </row>
    <row r="351206" spans="16:16" x14ac:dyDescent="0.3">
      <c r="P351206" s="83"/>
    </row>
    <row r="351207" spans="16:16" x14ac:dyDescent="0.3">
      <c r="P351207" s="83"/>
    </row>
    <row r="351208" spans="16:16" x14ac:dyDescent="0.3">
      <c r="P351208" s="83"/>
    </row>
    <row r="351209" spans="16:16" x14ac:dyDescent="0.3">
      <c r="P351209" s="83"/>
    </row>
    <row r="351210" spans="16:16" x14ac:dyDescent="0.3">
      <c r="P351210" s="83"/>
    </row>
    <row r="351211" spans="16:16" x14ac:dyDescent="0.3">
      <c r="P351211" s="83"/>
    </row>
    <row r="351212" spans="16:16" x14ac:dyDescent="0.3">
      <c r="P351212" s="83"/>
    </row>
    <row r="351213" spans="16:16" x14ac:dyDescent="0.3">
      <c r="P351213" s="83"/>
    </row>
    <row r="351214" spans="16:16" x14ac:dyDescent="0.3">
      <c r="P351214" s="83"/>
    </row>
    <row r="351215" spans="16:16" x14ac:dyDescent="0.3">
      <c r="P351215" s="83"/>
    </row>
    <row r="351216" spans="16:16" x14ac:dyDescent="0.3">
      <c r="P351216" s="83"/>
    </row>
    <row r="351217" spans="16:16" x14ac:dyDescent="0.3">
      <c r="P351217" s="83"/>
    </row>
    <row r="351218" spans="16:16" x14ac:dyDescent="0.3">
      <c r="P351218" s="83"/>
    </row>
    <row r="351219" spans="16:16" x14ac:dyDescent="0.3">
      <c r="P351219" s="83"/>
    </row>
    <row r="351220" spans="16:16" x14ac:dyDescent="0.3">
      <c r="P351220" s="83"/>
    </row>
    <row r="351221" spans="16:16" x14ac:dyDescent="0.3">
      <c r="P351221" s="83"/>
    </row>
    <row r="351222" spans="16:16" x14ac:dyDescent="0.3">
      <c r="P351222" s="83"/>
    </row>
    <row r="351223" spans="16:16" x14ac:dyDescent="0.3">
      <c r="P351223" s="83"/>
    </row>
    <row r="351224" spans="16:16" x14ac:dyDescent="0.3">
      <c r="P351224" s="83"/>
    </row>
    <row r="351225" spans="16:16" x14ac:dyDescent="0.3">
      <c r="P351225" s="83"/>
    </row>
    <row r="351226" spans="16:16" x14ac:dyDescent="0.3">
      <c r="P351226" s="83"/>
    </row>
    <row r="351227" spans="16:16" x14ac:dyDescent="0.3">
      <c r="P351227" s="83"/>
    </row>
    <row r="351228" spans="16:16" x14ac:dyDescent="0.3">
      <c r="P351228" s="83"/>
    </row>
    <row r="351229" spans="16:16" x14ac:dyDescent="0.3">
      <c r="P351229" s="83"/>
    </row>
    <row r="351230" spans="16:16" x14ac:dyDescent="0.3">
      <c r="P351230" s="83"/>
    </row>
    <row r="351231" spans="16:16" x14ac:dyDescent="0.3">
      <c r="P351231" s="83"/>
    </row>
    <row r="351232" spans="16:16" x14ac:dyDescent="0.3">
      <c r="P351232" s="83"/>
    </row>
    <row r="351233" spans="16:16" x14ac:dyDescent="0.3">
      <c r="P351233" s="83"/>
    </row>
    <row r="351234" spans="16:16" x14ac:dyDescent="0.3">
      <c r="P351234" s="83"/>
    </row>
    <row r="351235" spans="16:16" x14ac:dyDescent="0.3">
      <c r="P351235" s="83"/>
    </row>
    <row r="351236" spans="16:16" x14ac:dyDescent="0.3">
      <c r="P351236" s="83"/>
    </row>
    <row r="351237" spans="16:16" x14ac:dyDescent="0.3">
      <c r="P351237" s="83"/>
    </row>
    <row r="351238" spans="16:16" x14ac:dyDescent="0.3">
      <c r="P351238" s="83"/>
    </row>
    <row r="351239" spans="16:16" x14ac:dyDescent="0.3">
      <c r="P351239" s="83"/>
    </row>
    <row r="351240" spans="16:16" x14ac:dyDescent="0.3">
      <c r="P351240" s="83"/>
    </row>
    <row r="351241" spans="16:16" x14ac:dyDescent="0.3">
      <c r="P351241" s="83"/>
    </row>
    <row r="351242" spans="16:16" x14ac:dyDescent="0.3">
      <c r="P351242" s="83"/>
    </row>
    <row r="351243" spans="16:16" x14ac:dyDescent="0.3">
      <c r="P351243" s="83"/>
    </row>
    <row r="351244" spans="16:16" x14ac:dyDescent="0.3">
      <c r="P351244" s="83"/>
    </row>
    <row r="351245" spans="16:16" x14ac:dyDescent="0.3">
      <c r="P351245" s="83"/>
    </row>
    <row r="351246" spans="16:16" x14ac:dyDescent="0.3">
      <c r="P351246" s="83"/>
    </row>
    <row r="351247" spans="16:16" x14ac:dyDescent="0.3">
      <c r="P351247" s="83"/>
    </row>
    <row r="351248" spans="16:16" x14ac:dyDescent="0.3">
      <c r="P351248" s="83"/>
    </row>
    <row r="351249" spans="16:16" x14ac:dyDescent="0.3">
      <c r="P351249" s="83"/>
    </row>
    <row r="351250" spans="16:16" x14ac:dyDescent="0.3">
      <c r="P351250" s="83"/>
    </row>
    <row r="351251" spans="16:16" x14ac:dyDescent="0.3">
      <c r="P351251" s="83"/>
    </row>
    <row r="351252" spans="16:16" x14ac:dyDescent="0.3">
      <c r="P351252" s="83"/>
    </row>
    <row r="351253" spans="16:16" x14ac:dyDescent="0.3">
      <c r="P351253" s="83"/>
    </row>
    <row r="351254" spans="16:16" x14ac:dyDescent="0.3">
      <c r="P351254" s="83"/>
    </row>
    <row r="351255" spans="16:16" x14ac:dyDescent="0.3">
      <c r="P351255" s="83"/>
    </row>
    <row r="351256" spans="16:16" x14ac:dyDescent="0.3">
      <c r="P351256" s="83"/>
    </row>
    <row r="351257" spans="16:16" x14ac:dyDescent="0.3">
      <c r="P351257" s="83"/>
    </row>
    <row r="351258" spans="16:16" x14ac:dyDescent="0.3">
      <c r="P351258" s="83"/>
    </row>
    <row r="351259" spans="16:16" x14ac:dyDescent="0.3">
      <c r="P351259" s="83"/>
    </row>
    <row r="351260" spans="16:16" x14ac:dyDescent="0.3">
      <c r="P351260" s="83"/>
    </row>
    <row r="351261" spans="16:16" x14ac:dyDescent="0.3">
      <c r="P351261" s="83"/>
    </row>
    <row r="351262" spans="16:16" x14ac:dyDescent="0.3">
      <c r="P351262" s="83"/>
    </row>
    <row r="351263" spans="16:16" x14ac:dyDescent="0.3">
      <c r="P351263" s="83"/>
    </row>
    <row r="351264" spans="16:16" x14ac:dyDescent="0.3">
      <c r="P351264" s="83"/>
    </row>
    <row r="351265" spans="16:16" x14ac:dyDescent="0.3">
      <c r="P351265" s="83"/>
    </row>
    <row r="351266" spans="16:16" x14ac:dyDescent="0.3">
      <c r="P351266" s="83"/>
    </row>
    <row r="351267" spans="16:16" x14ac:dyDescent="0.3">
      <c r="P351267" s="83"/>
    </row>
    <row r="351268" spans="16:16" x14ac:dyDescent="0.3">
      <c r="P351268" s="83"/>
    </row>
    <row r="351269" spans="16:16" x14ac:dyDescent="0.3">
      <c r="P351269" s="83"/>
    </row>
    <row r="351270" spans="16:16" x14ac:dyDescent="0.3">
      <c r="P351270" s="83"/>
    </row>
    <row r="351271" spans="16:16" x14ac:dyDescent="0.3">
      <c r="P351271" s="83"/>
    </row>
    <row r="351272" spans="16:16" x14ac:dyDescent="0.3">
      <c r="P351272" s="83"/>
    </row>
    <row r="351273" spans="16:16" x14ac:dyDescent="0.3">
      <c r="P351273" s="83"/>
    </row>
    <row r="351274" spans="16:16" x14ac:dyDescent="0.3">
      <c r="P351274" s="83"/>
    </row>
    <row r="351275" spans="16:16" x14ac:dyDescent="0.3">
      <c r="P351275" s="83"/>
    </row>
    <row r="351276" spans="16:16" x14ac:dyDescent="0.3">
      <c r="P351276" s="83"/>
    </row>
    <row r="351277" spans="16:16" x14ac:dyDescent="0.3">
      <c r="P351277" s="83"/>
    </row>
    <row r="351278" spans="16:16" x14ac:dyDescent="0.3">
      <c r="P351278" s="83"/>
    </row>
    <row r="351279" spans="16:16" x14ac:dyDescent="0.3">
      <c r="P351279" s="83"/>
    </row>
    <row r="351280" spans="16:16" x14ac:dyDescent="0.3">
      <c r="P351280" s="83"/>
    </row>
    <row r="351281" spans="16:16" x14ac:dyDescent="0.3">
      <c r="P351281" s="83"/>
    </row>
    <row r="351282" spans="16:16" x14ac:dyDescent="0.3">
      <c r="P351282" s="83"/>
    </row>
    <row r="351283" spans="16:16" x14ac:dyDescent="0.3">
      <c r="P351283" s="83"/>
    </row>
    <row r="351284" spans="16:16" x14ac:dyDescent="0.3">
      <c r="P351284" s="83"/>
    </row>
    <row r="351285" spans="16:16" x14ac:dyDescent="0.3">
      <c r="P351285" s="83"/>
    </row>
    <row r="351286" spans="16:16" x14ac:dyDescent="0.3">
      <c r="P351286" s="83"/>
    </row>
    <row r="351287" spans="16:16" x14ac:dyDescent="0.3">
      <c r="P351287" s="83"/>
    </row>
    <row r="351288" spans="16:16" x14ac:dyDescent="0.3">
      <c r="P351288" s="83"/>
    </row>
    <row r="351289" spans="16:16" x14ac:dyDescent="0.3">
      <c r="P351289" s="83"/>
    </row>
    <row r="351290" spans="16:16" x14ac:dyDescent="0.3">
      <c r="P351290" s="83"/>
    </row>
    <row r="351291" spans="16:16" x14ac:dyDescent="0.3">
      <c r="P351291" s="83"/>
    </row>
    <row r="351292" spans="16:16" x14ac:dyDescent="0.3">
      <c r="P351292" s="83"/>
    </row>
    <row r="351293" spans="16:16" x14ac:dyDescent="0.3">
      <c r="P351293" s="83"/>
    </row>
    <row r="351294" spans="16:16" x14ac:dyDescent="0.3">
      <c r="P351294" s="83"/>
    </row>
    <row r="351295" spans="16:16" x14ac:dyDescent="0.3">
      <c r="P351295" s="83"/>
    </row>
    <row r="351296" spans="16:16" x14ac:dyDescent="0.3">
      <c r="P351296" s="83"/>
    </row>
    <row r="351297" spans="16:16" x14ac:dyDescent="0.3">
      <c r="P351297" s="83"/>
    </row>
    <row r="351298" spans="16:16" x14ac:dyDescent="0.3">
      <c r="P351298" s="83"/>
    </row>
    <row r="351299" spans="16:16" x14ac:dyDescent="0.3">
      <c r="P351299" s="83"/>
    </row>
    <row r="351300" spans="16:16" x14ac:dyDescent="0.3">
      <c r="P351300" s="83"/>
    </row>
    <row r="351301" spans="16:16" x14ac:dyDescent="0.3">
      <c r="P351301" s="83"/>
    </row>
    <row r="351302" spans="16:16" x14ac:dyDescent="0.3">
      <c r="P351302" s="83"/>
    </row>
    <row r="351303" spans="16:16" x14ac:dyDescent="0.3">
      <c r="P351303" s="83"/>
    </row>
    <row r="351304" spans="16:16" x14ac:dyDescent="0.3">
      <c r="P351304" s="83"/>
    </row>
    <row r="351305" spans="16:16" x14ac:dyDescent="0.3">
      <c r="P351305" s="83"/>
    </row>
    <row r="351306" spans="16:16" x14ac:dyDescent="0.3">
      <c r="P351306" s="83"/>
    </row>
    <row r="351307" spans="16:16" x14ac:dyDescent="0.3">
      <c r="P351307" s="83"/>
    </row>
    <row r="351308" spans="16:16" x14ac:dyDescent="0.3">
      <c r="P351308" s="83"/>
    </row>
    <row r="351309" spans="16:16" x14ac:dyDescent="0.3">
      <c r="P351309" s="83"/>
    </row>
    <row r="351310" spans="16:16" x14ac:dyDescent="0.3">
      <c r="P351310" s="83"/>
    </row>
    <row r="351311" spans="16:16" x14ac:dyDescent="0.3">
      <c r="P351311" s="83"/>
    </row>
    <row r="351312" spans="16:16" x14ac:dyDescent="0.3">
      <c r="P351312" s="83"/>
    </row>
    <row r="351313" spans="16:16" x14ac:dyDescent="0.3">
      <c r="P351313" s="83"/>
    </row>
    <row r="351314" spans="16:16" x14ac:dyDescent="0.3">
      <c r="P351314" s="83"/>
    </row>
    <row r="351315" spans="16:16" x14ac:dyDescent="0.3">
      <c r="P351315" s="83"/>
    </row>
    <row r="351316" spans="16:16" x14ac:dyDescent="0.3">
      <c r="P351316" s="83"/>
    </row>
    <row r="351317" spans="16:16" x14ac:dyDescent="0.3">
      <c r="P351317" s="83"/>
    </row>
    <row r="351318" spans="16:16" x14ac:dyDescent="0.3">
      <c r="P351318" s="83"/>
    </row>
    <row r="351319" spans="16:16" x14ac:dyDescent="0.3">
      <c r="P351319" s="83"/>
    </row>
    <row r="351320" spans="16:16" x14ac:dyDescent="0.3">
      <c r="P351320" s="83"/>
    </row>
    <row r="351321" spans="16:16" x14ac:dyDescent="0.3">
      <c r="P351321" s="83"/>
    </row>
    <row r="351322" spans="16:16" x14ac:dyDescent="0.3">
      <c r="P351322" s="83"/>
    </row>
    <row r="351323" spans="16:16" x14ac:dyDescent="0.3">
      <c r="P351323" s="83"/>
    </row>
    <row r="351324" spans="16:16" x14ac:dyDescent="0.3">
      <c r="P351324" s="83"/>
    </row>
    <row r="351325" spans="16:16" x14ac:dyDescent="0.3">
      <c r="P351325" s="83"/>
    </row>
    <row r="351326" spans="16:16" x14ac:dyDescent="0.3">
      <c r="P351326" s="83"/>
    </row>
    <row r="351327" spans="16:16" x14ac:dyDescent="0.3">
      <c r="P351327" s="83"/>
    </row>
    <row r="351328" spans="16:16" x14ac:dyDescent="0.3">
      <c r="P351328" s="83"/>
    </row>
    <row r="351329" spans="16:16" x14ac:dyDescent="0.3">
      <c r="P351329" s="83"/>
    </row>
    <row r="351330" spans="16:16" x14ac:dyDescent="0.3">
      <c r="P351330" s="83"/>
    </row>
    <row r="351331" spans="16:16" x14ac:dyDescent="0.3">
      <c r="P351331" s="83"/>
    </row>
    <row r="351332" spans="16:16" x14ac:dyDescent="0.3">
      <c r="P351332" s="83"/>
    </row>
    <row r="351333" spans="16:16" x14ac:dyDescent="0.3">
      <c r="P351333" s="83"/>
    </row>
    <row r="351334" spans="16:16" x14ac:dyDescent="0.3">
      <c r="P351334" s="83"/>
    </row>
    <row r="351335" spans="16:16" x14ac:dyDescent="0.3">
      <c r="P351335" s="83"/>
    </row>
    <row r="351336" spans="16:16" x14ac:dyDescent="0.3">
      <c r="P351336" s="83"/>
    </row>
    <row r="351337" spans="16:16" x14ac:dyDescent="0.3">
      <c r="P351337" s="83"/>
    </row>
    <row r="351338" spans="16:16" x14ac:dyDescent="0.3">
      <c r="P351338" s="83"/>
    </row>
    <row r="351339" spans="16:16" x14ac:dyDescent="0.3">
      <c r="P351339" s="83"/>
    </row>
    <row r="351340" spans="16:16" x14ac:dyDescent="0.3">
      <c r="P351340" s="83"/>
    </row>
    <row r="351341" spans="16:16" x14ac:dyDescent="0.3">
      <c r="P351341" s="83"/>
    </row>
    <row r="351342" spans="16:16" x14ac:dyDescent="0.3">
      <c r="P351342" s="83"/>
    </row>
    <row r="351343" spans="16:16" x14ac:dyDescent="0.3">
      <c r="P351343" s="83"/>
    </row>
    <row r="351344" spans="16:16" x14ac:dyDescent="0.3">
      <c r="P351344" s="83"/>
    </row>
    <row r="351345" spans="16:16" x14ac:dyDescent="0.3">
      <c r="P351345" s="83"/>
    </row>
    <row r="351346" spans="16:16" x14ac:dyDescent="0.3">
      <c r="P351346" s="83"/>
    </row>
    <row r="351347" spans="16:16" x14ac:dyDescent="0.3">
      <c r="P351347" s="83"/>
    </row>
    <row r="351348" spans="16:16" x14ac:dyDescent="0.3">
      <c r="P351348" s="83"/>
    </row>
    <row r="351349" spans="16:16" x14ac:dyDescent="0.3">
      <c r="P351349" s="83"/>
    </row>
    <row r="351350" spans="16:16" x14ac:dyDescent="0.3">
      <c r="P351350" s="83"/>
    </row>
    <row r="351351" spans="16:16" x14ac:dyDescent="0.3">
      <c r="P351351" s="83"/>
    </row>
    <row r="351352" spans="16:16" x14ac:dyDescent="0.3">
      <c r="P351352" s="83"/>
    </row>
    <row r="351353" spans="16:16" x14ac:dyDescent="0.3">
      <c r="P351353" s="83"/>
    </row>
    <row r="351354" spans="16:16" x14ac:dyDescent="0.3">
      <c r="P351354" s="83"/>
    </row>
    <row r="351355" spans="16:16" x14ac:dyDescent="0.3">
      <c r="P351355" s="83"/>
    </row>
    <row r="351356" spans="16:16" x14ac:dyDescent="0.3">
      <c r="P351356" s="83"/>
    </row>
    <row r="351357" spans="16:16" x14ac:dyDescent="0.3">
      <c r="P351357" s="83"/>
    </row>
    <row r="351358" spans="16:16" x14ac:dyDescent="0.3">
      <c r="P351358" s="83"/>
    </row>
    <row r="351359" spans="16:16" x14ac:dyDescent="0.3">
      <c r="P351359" s="83"/>
    </row>
    <row r="351360" spans="16:16" x14ac:dyDescent="0.3">
      <c r="P351360" s="83"/>
    </row>
    <row r="351361" spans="16:16" x14ac:dyDescent="0.3">
      <c r="P351361" s="83"/>
    </row>
    <row r="351362" spans="16:16" x14ac:dyDescent="0.3">
      <c r="P351362" s="83"/>
    </row>
    <row r="351363" spans="16:16" x14ac:dyDescent="0.3">
      <c r="P351363" s="83"/>
    </row>
    <row r="351364" spans="16:16" x14ac:dyDescent="0.3">
      <c r="P351364" s="83"/>
    </row>
    <row r="351365" spans="16:16" x14ac:dyDescent="0.3">
      <c r="P351365" s="83"/>
    </row>
    <row r="351366" spans="16:16" x14ac:dyDescent="0.3">
      <c r="P351366" s="83"/>
    </row>
    <row r="351367" spans="16:16" x14ac:dyDescent="0.3">
      <c r="P351367" s="83"/>
    </row>
    <row r="351368" spans="16:16" x14ac:dyDescent="0.3">
      <c r="P351368" s="83"/>
    </row>
    <row r="351369" spans="16:16" x14ac:dyDescent="0.3">
      <c r="P351369" s="83"/>
    </row>
    <row r="351370" spans="16:16" x14ac:dyDescent="0.3">
      <c r="P351370" s="83"/>
    </row>
    <row r="351371" spans="16:16" x14ac:dyDescent="0.3">
      <c r="P351371" s="83"/>
    </row>
    <row r="351372" spans="16:16" x14ac:dyDescent="0.3">
      <c r="P351372" s="83"/>
    </row>
    <row r="351373" spans="16:16" x14ac:dyDescent="0.3">
      <c r="P351373" s="83"/>
    </row>
    <row r="351374" spans="16:16" x14ac:dyDescent="0.3">
      <c r="P351374" s="83"/>
    </row>
    <row r="351375" spans="16:16" x14ac:dyDescent="0.3">
      <c r="P351375" s="83"/>
    </row>
    <row r="351376" spans="16:16" x14ac:dyDescent="0.3">
      <c r="P351376" s="83"/>
    </row>
    <row r="351377" spans="16:16" x14ac:dyDescent="0.3">
      <c r="P351377" s="83"/>
    </row>
    <row r="351378" spans="16:16" x14ac:dyDescent="0.3">
      <c r="P351378" s="83"/>
    </row>
    <row r="351379" spans="16:16" x14ac:dyDescent="0.3">
      <c r="P351379" s="83"/>
    </row>
    <row r="351380" spans="16:16" x14ac:dyDescent="0.3">
      <c r="P351380" s="83"/>
    </row>
    <row r="351381" spans="16:16" x14ac:dyDescent="0.3">
      <c r="P351381" s="83"/>
    </row>
    <row r="351382" spans="16:16" x14ac:dyDescent="0.3">
      <c r="P351382" s="83"/>
    </row>
    <row r="351383" spans="16:16" x14ac:dyDescent="0.3">
      <c r="P351383" s="83"/>
    </row>
    <row r="351384" spans="16:16" x14ac:dyDescent="0.3">
      <c r="P351384" s="83"/>
    </row>
    <row r="351385" spans="16:16" x14ac:dyDescent="0.3">
      <c r="P351385" s="83"/>
    </row>
    <row r="351386" spans="16:16" x14ac:dyDescent="0.3">
      <c r="P351386" s="83"/>
    </row>
    <row r="351387" spans="16:16" x14ac:dyDescent="0.3">
      <c r="P351387" s="83"/>
    </row>
    <row r="351388" spans="16:16" x14ac:dyDescent="0.3">
      <c r="P351388" s="83"/>
    </row>
    <row r="351389" spans="16:16" x14ac:dyDescent="0.3">
      <c r="P351389" s="83"/>
    </row>
    <row r="351390" spans="16:16" x14ac:dyDescent="0.3">
      <c r="P351390" s="83"/>
    </row>
    <row r="351391" spans="16:16" x14ac:dyDescent="0.3">
      <c r="P351391" s="83"/>
    </row>
    <row r="351392" spans="16:16" x14ac:dyDescent="0.3">
      <c r="P351392" s="83"/>
    </row>
    <row r="351393" spans="16:16" x14ac:dyDescent="0.3">
      <c r="P351393" s="83"/>
    </row>
    <row r="351394" spans="16:16" x14ac:dyDescent="0.3">
      <c r="P351394" s="83"/>
    </row>
    <row r="351395" spans="16:16" x14ac:dyDescent="0.3">
      <c r="P351395" s="83"/>
    </row>
    <row r="351396" spans="16:16" x14ac:dyDescent="0.3">
      <c r="P351396" s="83"/>
    </row>
    <row r="351397" spans="16:16" x14ac:dyDescent="0.3">
      <c r="P351397" s="83"/>
    </row>
    <row r="351398" spans="16:16" x14ac:dyDescent="0.3">
      <c r="P351398" s="83"/>
    </row>
    <row r="351399" spans="16:16" x14ac:dyDescent="0.3">
      <c r="P351399" s="83"/>
    </row>
    <row r="351400" spans="16:16" x14ac:dyDescent="0.3">
      <c r="P351400" s="83"/>
    </row>
    <row r="351401" spans="16:16" x14ac:dyDescent="0.3">
      <c r="P351401" s="83"/>
    </row>
    <row r="351402" spans="16:16" x14ac:dyDescent="0.3">
      <c r="P351402" s="83"/>
    </row>
    <row r="351403" spans="16:16" x14ac:dyDescent="0.3">
      <c r="P351403" s="83"/>
    </row>
    <row r="351404" spans="16:16" x14ac:dyDescent="0.3">
      <c r="P351404" s="83"/>
    </row>
    <row r="351405" spans="16:16" x14ac:dyDescent="0.3">
      <c r="P351405" s="83"/>
    </row>
    <row r="351406" spans="16:16" x14ac:dyDescent="0.3">
      <c r="P351406" s="83"/>
    </row>
    <row r="351407" spans="16:16" x14ac:dyDescent="0.3">
      <c r="P351407" s="83"/>
    </row>
    <row r="351408" spans="16:16" x14ac:dyDescent="0.3">
      <c r="P351408" s="83"/>
    </row>
    <row r="351409" spans="16:16" x14ac:dyDescent="0.3">
      <c r="P351409" s="83"/>
    </row>
    <row r="351410" spans="16:16" x14ac:dyDescent="0.3">
      <c r="P351410" s="83"/>
    </row>
    <row r="351411" spans="16:16" x14ac:dyDescent="0.3">
      <c r="P351411" s="83"/>
    </row>
    <row r="351412" spans="16:16" x14ac:dyDescent="0.3">
      <c r="P351412" s="83"/>
    </row>
    <row r="351413" spans="16:16" x14ac:dyDescent="0.3">
      <c r="P351413" s="83"/>
    </row>
    <row r="351414" spans="16:16" x14ac:dyDescent="0.3">
      <c r="P351414" s="83"/>
    </row>
    <row r="351415" spans="16:16" x14ac:dyDescent="0.3">
      <c r="P351415" s="83"/>
    </row>
    <row r="351416" spans="16:16" x14ac:dyDescent="0.3">
      <c r="P351416" s="83"/>
    </row>
    <row r="351417" spans="16:16" x14ac:dyDescent="0.3">
      <c r="P351417" s="83"/>
    </row>
    <row r="351418" spans="16:16" x14ac:dyDescent="0.3">
      <c r="P351418" s="83"/>
    </row>
    <row r="351419" spans="16:16" x14ac:dyDescent="0.3">
      <c r="P351419" s="83"/>
    </row>
    <row r="351420" spans="16:16" x14ac:dyDescent="0.3">
      <c r="P351420" s="83"/>
    </row>
    <row r="351421" spans="16:16" x14ac:dyDescent="0.3">
      <c r="P351421" s="83"/>
    </row>
    <row r="351422" spans="16:16" x14ac:dyDescent="0.3">
      <c r="P351422" s="83"/>
    </row>
    <row r="351423" spans="16:16" x14ac:dyDescent="0.3">
      <c r="P351423" s="83"/>
    </row>
    <row r="351424" spans="16:16" x14ac:dyDescent="0.3">
      <c r="P351424" s="83"/>
    </row>
    <row r="351425" spans="16:16" x14ac:dyDescent="0.3">
      <c r="P351425" s="83"/>
    </row>
    <row r="351426" spans="16:16" x14ac:dyDescent="0.3">
      <c r="P351426" s="83"/>
    </row>
    <row r="351427" spans="16:16" x14ac:dyDescent="0.3">
      <c r="P351427" s="83"/>
    </row>
    <row r="351428" spans="16:16" x14ac:dyDescent="0.3">
      <c r="P351428" s="83"/>
    </row>
    <row r="351429" spans="16:16" x14ac:dyDescent="0.3">
      <c r="P351429" s="83"/>
    </row>
    <row r="351430" spans="16:16" x14ac:dyDescent="0.3">
      <c r="P351430" s="83"/>
    </row>
    <row r="351431" spans="16:16" x14ac:dyDescent="0.3">
      <c r="P351431" s="83"/>
    </row>
    <row r="351432" spans="16:16" x14ac:dyDescent="0.3">
      <c r="P351432" s="83"/>
    </row>
    <row r="351433" spans="16:16" x14ac:dyDescent="0.3">
      <c r="P351433" s="83"/>
    </row>
    <row r="351434" spans="16:16" x14ac:dyDescent="0.3">
      <c r="P351434" s="83"/>
    </row>
    <row r="351435" spans="16:16" x14ac:dyDescent="0.3">
      <c r="P351435" s="83"/>
    </row>
    <row r="351436" spans="16:16" x14ac:dyDescent="0.3">
      <c r="P351436" s="83"/>
    </row>
    <row r="351437" spans="16:16" x14ac:dyDescent="0.3">
      <c r="P351437" s="83"/>
    </row>
    <row r="351438" spans="16:16" x14ac:dyDescent="0.3">
      <c r="P351438" s="83"/>
    </row>
    <row r="351439" spans="16:16" x14ac:dyDescent="0.3">
      <c r="P351439" s="83"/>
    </row>
    <row r="351440" spans="16:16" x14ac:dyDescent="0.3">
      <c r="P351440" s="83"/>
    </row>
    <row r="351441" spans="16:16" x14ac:dyDescent="0.3">
      <c r="P351441" s="83"/>
    </row>
    <row r="351442" spans="16:16" x14ac:dyDescent="0.3">
      <c r="P351442" s="83"/>
    </row>
    <row r="351443" spans="16:16" x14ac:dyDescent="0.3">
      <c r="P351443" s="83"/>
    </row>
    <row r="351444" spans="16:16" x14ac:dyDescent="0.3">
      <c r="P351444" s="83"/>
    </row>
    <row r="351445" spans="16:16" x14ac:dyDescent="0.3">
      <c r="P351445" s="83"/>
    </row>
    <row r="351446" spans="16:16" x14ac:dyDescent="0.3">
      <c r="P351446" s="83"/>
    </row>
    <row r="351447" spans="16:16" x14ac:dyDescent="0.3">
      <c r="P351447" s="83"/>
    </row>
    <row r="351448" spans="16:16" x14ac:dyDescent="0.3">
      <c r="P351448" s="83"/>
    </row>
    <row r="351449" spans="16:16" x14ac:dyDescent="0.3">
      <c r="P351449" s="83"/>
    </row>
    <row r="351450" spans="16:16" x14ac:dyDescent="0.3">
      <c r="P351450" s="83"/>
    </row>
    <row r="351451" spans="16:16" x14ac:dyDescent="0.3">
      <c r="P351451" s="83"/>
    </row>
    <row r="351452" spans="16:16" x14ac:dyDescent="0.3">
      <c r="P351452" s="83"/>
    </row>
    <row r="351453" spans="16:16" x14ac:dyDescent="0.3">
      <c r="P351453" s="83"/>
    </row>
    <row r="351454" spans="16:16" x14ac:dyDescent="0.3">
      <c r="P351454" s="83"/>
    </row>
    <row r="351455" spans="16:16" x14ac:dyDescent="0.3">
      <c r="P351455" s="83"/>
    </row>
    <row r="351456" spans="16:16" x14ac:dyDescent="0.3">
      <c r="P351456" s="83"/>
    </row>
    <row r="351457" spans="16:16" x14ac:dyDescent="0.3">
      <c r="P351457" s="83"/>
    </row>
    <row r="351458" spans="16:16" x14ac:dyDescent="0.3">
      <c r="P351458" s="83"/>
    </row>
    <row r="351459" spans="16:16" x14ac:dyDescent="0.3">
      <c r="P351459" s="83"/>
    </row>
    <row r="351460" spans="16:16" x14ac:dyDescent="0.3">
      <c r="P351460" s="83"/>
    </row>
    <row r="351461" spans="16:16" x14ac:dyDescent="0.3">
      <c r="P351461" s="83"/>
    </row>
    <row r="351462" spans="16:16" x14ac:dyDescent="0.3">
      <c r="P351462" s="83"/>
    </row>
    <row r="351463" spans="16:16" x14ac:dyDescent="0.3">
      <c r="P351463" s="83"/>
    </row>
    <row r="351464" spans="16:16" x14ac:dyDescent="0.3">
      <c r="P351464" s="83"/>
    </row>
    <row r="351465" spans="16:16" x14ac:dyDescent="0.3">
      <c r="P351465" s="83"/>
    </row>
    <row r="351466" spans="16:16" x14ac:dyDescent="0.3">
      <c r="P351466" s="83"/>
    </row>
    <row r="351467" spans="16:16" x14ac:dyDescent="0.3">
      <c r="P351467" s="83"/>
    </row>
    <row r="351468" spans="16:16" x14ac:dyDescent="0.3">
      <c r="P351468" s="83"/>
    </row>
    <row r="351469" spans="16:16" x14ac:dyDescent="0.3">
      <c r="P351469" s="83"/>
    </row>
    <row r="351470" spans="16:16" x14ac:dyDescent="0.3">
      <c r="P351470" s="83"/>
    </row>
    <row r="351471" spans="16:16" x14ac:dyDescent="0.3">
      <c r="P351471" s="83"/>
    </row>
    <row r="351472" spans="16:16" x14ac:dyDescent="0.3">
      <c r="P351472" s="83"/>
    </row>
    <row r="351473" spans="16:16" x14ac:dyDescent="0.3">
      <c r="P351473" s="83"/>
    </row>
    <row r="351474" spans="16:16" x14ac:dyDescent="0.3">
      <c r="P351474" s="83"/>
    </row>
    <row r="351475" spans="16:16" x14ac:dyDescent="0.3">
      <c r="P351475" s="83"/>
    </row>
    <row r="351476" spans="16:16" x14ac:dyDescent="0.3">
      <c r="P351476" s="83"/>
    </row>
    <row r="351477" spans="16:16" x14ac:dyDescent="0.3">
      <c r="P351477" s="83"/>
    </row>
    <row r="351478" spans="16:16" x14ac:dyDescent="0.3">
      <c r="P351478" s="83"/>
    </row>
    <row r="351479" spans="16:16" x14ac:dyDescent="0.3">
      <c r="P351479" s="83"/>
    </row>
    <row r="351480" spans="16:16" x14ac:dyDescent="0.3">
      <c r="P351480" s="83"/>
    </row>
    <row r="351481" spans="16:16" x14ac:dyDescent="0.3">
      <c r="P351481" s="83"/>
    </row>
    <row r="351482" spans="16:16" x14ac:dyDescent="0.3">
      <c r="P351482" s="83"/>
    </row>
    <row r="351483" spans="16:16" x14ac:dyDescent="0.3">
      <c r="P351483" s="83"/>
    </row>
    <row r="351484" spans="16:16" x14ac:dyDescent="0.3">
      <c r="P351484" s="83"/>
    </row>
    <row r="351485" spans="16:16" x14ac:dyDescent="0.3">
      <c r="P351485" s="83"/>
    </row>
    <row r="351486" spans="16:16" x14ac:dyDescent="0.3">
      <c r="P351486" s="83"/>
    </row>
    <row r="351487" spans="16:16" x14ac:dyDescent="0.3">
      <c r="P351487" s="83"/>
    </row>
    <row r="351488" spans="16:16" x14ac:dyDescent="0.3">
      <c r="P351488" s="83"/>
    </row>
    <row r="351489" spans="16:16" x14ac:dyDescent="0.3">
      <c r="P351489" s="83"/>
    </row>
    <row r="351490" spans="16:16" x14ac:dyDescent="0.3">
      <c r="P351490" s="83"/>
    </row>
    <row r="351491" spans="16:16" x14ac:dyDescent="0.3">
      <c r="P351491" s="83"/>
    </row>
    <row r="351492" spans="16:16" x14ac:dyDescent="0.3">
      <c r="P351492" s="83"/>
    </row>
    <row r="351493" spans="16:16" x14ac:dyDescent="0.3">
      <c r="P351493" s="83"/>
    </row>
    <row r="351494" spans="16:16" x14ac:dyDescent="0.3">
      <c r="P351494" s="83"/>
    </row>
    <row r="351495" spans="16:16" x14ac:dyDescent="0.3">
      <c r="P351495" s="83"/>
    </row>
    <row r="351496" spans="16:16" x14ac:dyDescent="0.3">
      <c r="P351496" s="83"/>
    </row>
    <row r="351497" spans="16:16" x14ac:dyDescent="0.3">
      <c r="P351497" s="83"/>
    </row>
    <row r="351498" spans="16:16" x14ac:dyDescent="0.3">
      <c r="P351498" s="83"/>
    </row>
    <row r="351499" spans="16:16" x14ac:dyDescent="0.3">
      <c r="P351499" s="83"/>
    </row>
    <row r="351500" spans="16:16" x14ac:dyDescent="0.3">
      <c r="P351500" s="83"/>
    </row>
    <row r="351501" spans="16:16" x14ac:dyDescent="0.3">
      <c r="P351501" s="83"/>
    </row>
    <row r="351502" spans="16:16" x14ac:dyDescent="0.3">
      <c r="P351502" s="83"/>
    </row>
    <row r="351503" spans="16:16" x14ac:dyDescent="0.3">
      <c r="P351503" s="83"/>
    </row>
    <row r="351504" spans="16:16" x14ac:dyDescent="0.3">
      <c r="P351504" s="83"/>
    </row>
    <row r="351505" spans="16:16" x14ac:dyDescent="0.3">
      <c r="P351505" s="83"/>
    </row>
    <row r="351506" spans="16:16" x14ac:dyDescent="0.3">
      <c r="P351506" s="83"/>
    </row>
    <row r="351507" spans="16:16" x14ac:dyDescent="0.3">
      <c r="P351507" s="83"/>
    </row>
    <row r="351508" spans="16:16" x14ac:dyDescent="0.3">
      <c r="P351508" s="83"/>
    </row>
    <row r="351509" spans="16:16" x14ac:dyDescent="0.3">
      <c r="P351509" s="83"/>
    </row>
    <row r="351510" spans="16:16" x14ac:dyDescent="0.3">
      <c r="P351510" s="83"/>
    </row>
    <row r="351511" spans="16:16" x14ac:dyDescent="0.3">
      <c r="P351511" s="83"/>
    </row>
    <row r="351512" spans="16:16" x14ac:dyDescent="0.3">
      <c r="P351512" s="83"/>
    </row>
    <row r="351513" spans="16:16" x14ac:dyDescent="0.3">
      <c r="P351513" s="83"/>
    </row>
    <row r="351514" spans="16:16" x14ac:dyDescent="0.3">
      <c r="P351514" s="83"/>
    </row>
    <row r="351515" spans="16:16" x14ac:dyDescent="0.3">
      <c r="P351515" s="83"/>
    </row>
    <row r="351516" spans="16:16" x14ac:dyDescent="0.3">
      <c r="P351516" s="83"/>
    </row>
    <row r="351517" spans="16:16" x14ac:dyDescent="0.3">
      <c r="P351517" s="83"/>
    </row>
    <row r="351518" spans="16:16" x14ac:dyDescent="0.3">
      <c r="P351518" s="83"/>
    </row>
    <row r="351519" spans="16:16" x14ac:dyDescent="0.3">
      <c r="P351519" s="83"/>
    </row>
    <row r="351520" spans="16:16" x14ac:dyDescent="0.3">
      <c r="P351520" s="83"/>
    </row>
    <row r="351521" spans="16:16" x14ac:dyDescent="0.3">
      <c r="P351521" s="83"/>
    </row>
    <row r="351522" spans="16:16" x14ac:dyDescent="0.3">
      <c r="P351522" s="83"/>
    </row>
    <row r="351523" spans="16:16" x14ac:dyDescent="0.3">
      <c r="P351523" s="83"/>
    </row>
    <row r="351524" spans="16:16" x14ac:dyDescent="0.3">
      <c r="P351524" s="83"/>
    </row>
    <row r="351525" spans="16:16" x14ac:dyDescent="0.3">
      <c r="P351525" s="83"/>
    </row>
    <row r="351526" spans="16:16" x14ac:dyDescent="0.3">
      <c r="P351526" s="83"/>
    </row>
    <row r="351527" spans="16:16" x14ac:dyDescent="0.3">
      <c r="P351527" s="83"/>
    </row>
    <row r="351528" spans="16:16" x14ac:dyDescent="0.3">
      <c r="P351528" s="83"/>
    </row>
    <row r="351529" spans="16:16" x14ac:dyDescent="0.3">
      <c r="P351529" s="83"/>
    </row>
    <row r="351530" spans="16:16" x14ac:dyDescent="0.3">
      <c r="P351530" s="83"/>
    </row>
    <row r="351531" spans="16:16" x14ac:dyDescent="0.3">
      <c r="P351531" s="83"/>
    </row>
    <row r="351532" spans="16:16" x14ac:dyDescent="0.3">
      <c r="P351532" s="83"/>
    </row>
    <row r="351533" spans="16:16" x14ac:dyDescent="0.3">
      <c r="P351533" s="83"/>
    </row>
    <row r="351534" spans="16:16" x14ac:dyDescent="0.3">
      <c r="P351534" s="83"/>
    </row>
    <row r="351535" spans="16:16" x14ac:dyDescent="0.3">
      <c r="P351535" s="83"/>
    </row>
    <row r="351536" spans="16:16" x14ac:dyDescent="0.3">
      <c r="P351536" s="83"/>
    </row>
    <row r="351537" spans="16:16" x14ac:dyDescent="0.3">
      <c r="P351537" s="83"/>
    </row>
    <row r="351538" spans="16:16" x14ac:dyDescent="0.3">
      <c r="P351538" s="83"/>
    </row>
    <row r="351539" spans="16:16" x14ac:dyDescent="0.3">
      <c r="P351539" s="83"/>
    </row>
    <row r="351540" spans="16:16" x14ac:dyDescent="0.3">
      <c r="P351540" s="83"/>
    </row>
    <row r="351541" spans="16:16" x14ac:dyDescent="0.3">
      <c r="P351541" s="83"/>
    </row>
    <row r="351542" spans="16:16" x14ac:dyDescent="0.3">
      <c r="P351542" s="83"/>
    </row>
    <row r="351543" spans="16:16" x14ac:dyDescent="0.3">
      <c r="P351543" s="83"/>
    </row>
    <row r="351544" spans="16:16" x14ac:dyDescent="0.3">
      <c r="P351544" s="83"/>
    </row>
    <row r="351545" spans="16:16" x14ac:dyDescent="0.3">
      <c r="P351545" s="83"/>
    </row>
    <row r="351546" spans="16:16" x14ac:dyDescent="0.3">
      <c r="P351546" s="83"/>
    </row>
    <row r="351547" spans="16:16" x14ac:dyDescent="0.3">
      <c r="P351547" s="83"/>
    </row>
    <row r="351548" spans="16:16" x14ac:dyDescent="0.3">
      <c r="P351548" s="83"/>
    </row>
    <row r="351549" spans="16:16" x14ac:dyDescent="0.3">
      <c r="P351549" s="83"/>
    </row>
    <row r="351550" spans="16:16" x14ac:dyDescent="0.3">
      <c r="P351550" s="83"/>
    </row>
    <row r="351551" spans="16:16" x14ac:dyDescent="0.3">
      <c r="P351551" s="83"/>
    </row>
    <row r="351552" spans="16:16" x14ac:dyDescent="0.3">
      <c r="P351552" s="83"/>
    </row>
    <row r="351553" spans="16:16" x14ac:dyDescent="0.3">
      <c r="P351553" s="83"/>
    </row>
    <row r="351554" spans="16:16" x14ac:dyDescent="0.3">
      <c r="P351554" s="83"/>
    </row>
    <row r="351555" spans="16:16" x14ac:dyDescent="0.3">
      <c r="P351555" s="83"/>
    </row>
    <row r="351556" spans="16:16" x14ac:dyDescent="0.3">
      <c r="P351556" s="83"/>
    </row>
    <row r="351557" spans="16:16" x14ac:dyDescent="0.3">
      <c r="P351557" s="83"/>
    </row>
    <row r="351558" spans="16:16" x14ac:dyDescent="0.3">
      <c r="P351558" s="83"/>
    </row>
    <row r="351559" spans="16:16" x14ac:dyDescent="0.3">
      <c r="P351559" s="83"/>
    </row>
    <row r="351560" spans="16:16" x14ac:dyDescent="0.3">
      <c r="P351560" s="83"/>
    </row>
    <row r="351561" spans="16:16" x14ac:dyDescent="0.3">
      <c r="P351561" s="83"/>
    </row>
    <row r="351562" spans="16:16" x14ac:dyDescent="0.3">
      <c r="P351562" s="83"/>
    </row>
    <row r="351563" spans="16:16" x14ac:dyDescent="0.3">
      <c r="P351563" s="83"/>
    </row>
    <row r="351564" spans="16:16" x14ac:dyDescent="0.3">
      <c r="P351564" s="83"/>
    </row>
    <row r="351565" spans="16:16" x14ac:dyDescent="0.3">
      <c r="P351565" s="83"/>
    </row>
    <row r="351566" spans="16:16" x14ac:dyDescent="0.3">
      <c r="P351566" s="83"/>
    </row>
    <row r="351567" spans="16:16" x14ac:dyDescent="0.3">
      <c r="P351567" s="83"/>
    </row>
    <row r="351568" spans="16:16" x14ac:dyDescent="0.3">
      <c r="P351568" s="83"/>
    </row>
    <row r="351569" spans="16:16" x14ac:dyDescent="0.3">
      <c r="P351569" s="83"/>
    </row>
    <row r="351570" spans="16:16" x14ac:dyDescent="0.3">
      <c r="P351570" s="83"/>
    </row>
    <row r="351571" spans="16:16" x14ac:dyDescent="0.3">
      <c r="P351571" s="83"/>
    </row>
    <row r="351572" spans="16:16" x14ac:dyDescent="0.3">
      <c r="P351572" s="83"/>
    </row>
    <row r="351573" spans="16:16" x14ac:dyDescent="0.3">
      <c r="P351573" s="83"/>
    </row>
    <row r="351574" spans="16:16" x14ac:dyDescent="0.3">
      <c r="P351574" s="83"/>
    </row>
    <row r="351575" spans="16:16" x14ac:dyDescent="0.3">
      <c r="P351575" s="83"/>
    </row>
    <row r="351576" spans="16:16" x14ac:dyDescent="0.3">
      <c r="P351576" s="83"/>
    </row>
    <row r="351577" spans="16:16" x14ac:dyDescent="0.3">
      <c r="P351577" s="83"/>
    </row>
    <row r="351578" spans="16:16" x14ac:dyDescent="0.3">
      <c r="P351578" s="83"/>
    </row>
    <row r="351579" spans="16:16" x14ac:dyDescent="0.3">
      <c r="P351579" s="83"/>
    </row>
    <row r="351580" spans="16:16" x14ac:dyDescent="0.3">
      <c r="P351580" s="83"/>
    </row>
    <row r="351581" spans="16:16" x14ac:dyDescent="0.3">
      <c r="P351581" s="83"/>
    </row>
    <row r="351582" spans="16:16" x14ac:dyDescent="0.3">
      <c r="P351582" s="83"/>
    </row>
    <row r="351583" spans="16:16" x14ac:dyDescent="0.3">
      <c r="P351583" s="83"/>
    </row>
    <row r="351584" spans="16:16" x14ac:dyDescent="0.3">
      <c r="P351584" s="83"/>
    </row>
    <row r="351585" spans="16:16" x14ac:dyDescent="0.3">
      <c r="P351585" s="83"/>
    </row>
    <row r="351586" spans="16:16" x14ac:dyDescent="0.3">
      <c r="P351586" s="83"/>
    </row>
    <row r="351587" spans="16:16" x14ac:dyDescent="0.3">
      <c r="P351587" s="83"/>
    </row>
    <row r="351588" spans="16:16" x14ac:dyDescent="0.3">
      <c r="P351588" s="83"/>
    </row>
    <row r="351589" spans="16:16" x14ac:dyDescent="0.3">
      <c r="P351589" s="83"/>
    </row>
    <row r="351590" spans="16:16" x14ac:dyDescent="0.3">
      <c r="P351590" s="83"/>
    </row>
    <row r="351591" spans="16:16" x14ac:dyDescent="0.3">
      <c r="P351591" s="83"/>
    </row>
    <row r="351592" spans="16:16" x14ac:dyDescent="0.3">
      <c r="P351592" s="83"/>
    </row>
    <row r="351593" spans="16:16" x14ac:dyDescent="0.3">
      <c r="P351593" s="83"/>
    </row>
    <row r="351594" spans="16:16" x14ac:dyDescent="0.3">
      <c r="P351594" s="83"/>
    </row>
    <row r="351595" spans="16:16" x14ac:dyDescent="0.3">
      <c r="P351595" s="83"/>
    </row>
    <row r="351596" spans="16:16" x14ac:dyDescent="0.3">
      <c r="P351596" s="83"/>
    </row>
    <row r="351597" spans="16:16" x14ac:dyDescent="0.3">
      <c r="P351597" s="83"/>
    </row>
    <row r="351598" spans="16:16" x14ac:dyDescent="0.3">
      <c r="P351598" s="83"/>
    </row>
    <row r="351599" spans="16:16" x14ac:dyDescent="0.3">
      <c r="P351599" s="83"/>
    </row>
    <row r="351600" spans="16:16" x14ac:dyDescent="0.3">
      <c r="P351600" s="83"/>
    </row>
    <row r="351601" spans="16:16" x14ac:dyDescent="0.3">
      <c r="P351601" s="83"/>
    </row>
    <row r="351602" spans="16:16" x14ac:dyDescent="0.3">
      <c r="P351602" s="83"/>
    </row>
    <row r="351603" spans="16:16" x14ac:dyDescent="0.3">
      <c r="P351603" s="83"/>
    </row>
    <row r="351604" spans="16:16" x14ac:dyDescent="0.3">
      <c r="P351604" s="83"/>
    </row>
    <row r="351605" spans="16:16" x14ac:dyDescent="0.3">
      <c r="P351605" s="83"/>
    </row>
    <row r="351606" spans="16:16" x14ac:dyDescent="0.3">
      <c r="P351606" s="83"/>
    </row>
    <row r="351607" spans="16:16" x14ac:dyDescent="0.3">
      <c r="P351607" s="83"/>
    </row>
    <row r="351608" spans="16:16" x14ac:dyDescent="0.3">
      <c r="P351608" s="83"/>
    </row>
    <row r="351609" spans="16:16" x14ac:dyDescent="0.3">
      <c r="P351609" s="83"/>
    </row>
    <row r="351610" spans="16:16" x14ac:dyDescent="0.3">
      <c r="P351610" s="83"/>
    </row>
    <row r="351611" spans="16:16" x14ac:dyDescent="0.3">
      <c r="P351611" s="83"/>
    </row>
    <row r="351612" spans="16:16" x14ac:dyDescent="0.3">
      <c r="P351612" s="83"/>
    </row>
    <row r="351613" spans="16:16" x14ac:dyDescent="0.3">
      <c r="P351613" s="83"/>
    </row>
    <row r="351614" spans="16:16" x14ac:dyDescent="0.3">
      <c r="P351614" s="83"/>
    </row>
    <row r="351615" spans="16:16" x14ac:dyDescent="0.3">
      <c r="P351615" s="83"/>
    </row>
    <row r="351616" spans="16:16" x14ac:dyDescent="0.3">
      <c r="P351616" s="83"/>
    </row>
    <row r="351617" spans="16:16" x14ac:dyDescent="0.3">
      <c r="P351617" s="83"/>
    </row>
    <row r="351618" spans="16:16" x14ac:dyDescent="0.3">
      <c r="P351618" s="83"/>
    </row>
    <row r="351619" spans="16:16" x14ac:dyDescent="0.3">
      <c r="P351619" s="83"/>
    </row>
    <row r="351620" spans="16:16" x14ac:dyDescent="0.3">
      <c r="P351620" s="83"/>
    </row>
    <row r="351621" spans="16:16" x14ac:dyDescent="0.3">
      <c r="P351621" s="83"/>
    </row>
    <row r="351622" spans="16:16" x14ac:dyDescent="0.3">
      <c r="P351622" s="83"/>
    </row>
    <row r="351623" spans="16:16" x14ac:dyDescent="0.3">
      <c r="P351623" s="83"/>
    </row>
    <row r="351624" spans="16:16" x14ac:dyDescent="0.3">
      <c r="P351624" s="83"/>
    </row>
    <row r="351625" spans="16:16" x14ac:dyDescent="0.3">
      <c r="P351625" s="83"/>
    </row>
    <row r="351626" spans="16:16" x14ac:dyDescent="0.3">
      <c r="P351626" s="83"/>
    </row>
    <row r="351627" spans="16:16" x14ac:dyDescent="0.3">
      <c r="P351627" s="83"/>
    </row>
    <row r="351628" spans="16:16" x14ac:dyDescent="0.3">
      <c r="P351628" s="83"/>
    </row>
    <row r="351629" spans="16:16" x14ac:dyDescent="0.3">
      <c r="P351629" s="83"/>
    </row>
    <row r="351630" spans="16:16" x14ac:dyDescent="0.3">
      <c r="P351630" s="83"/>
    </row>
    <row r="351631" spans="16:16" x14ac:dyDescent="0.3">
      <c r="P351631" s="83"/>
    </row>
    <row r="351632" spans="16:16" x14ac:dyDescent="0.3">
      <c r="P351632" s="83"/>
    </row>
    <row r="351633" spans="16:16" x14ac:dyDescent="0.3">
      <c r="P351633" s="83"/>
    </row>
    <row r="351634" spans="16:16" x14ac:dyDescent="0.3">
      <c r="P351634" s="83"/>
    </row>
    <row r="351635" spans="16:16" x14ac:dyDescent="0.3">
      <c r="P351635" s="83"/>
    </row>
    <row r="351636" spans="16:16" x14ac:dyDescent="0.3">
      <c r="P351636" s="83"/>
    </row>
    <row r="351637" spans="16:16" x14ac:dyDescent="0.3">
      <c r="P351637" s="83"/>
    </row>
    <row r="351638" spans="16:16" x14ac:dyDescent="0.3">
      <c r="P351638" s="83"/>
    </row>
    <row r="351639" spans="16:16" x14ac:dyDescent="0.3">
      <c r="P351639" s="83"/>
    </row>
    <row r="351640" spans="16:16" x14ac:dyDescent="0.3">
      <c r="P351640" s="83"/>
    </row>
    <row r="351641" spans="16:16" x14ac:dyDescent="0.3">
      <c r="P351641" s="83"/>
    </row>
    <row r="351642" spans="16:16" x14ac:dyDescent="0.3">
      <c r="P351642" s="83"/>
    </row>
    <row r="351643" spans="16:16" x14ac:dyDescent="0.3">
      <c r="P351643" s="83"/>
    </row>
    <row r="351644" spans="16:16" x14ac:dyDescent="0.3">
      <c r="P351644" s="83"/>
    </row>
    <row r="351645" spans="16:16" x14ac:dyDescent="0.3">
      <c r="P351645" s="83"/>
    </row>
    <row r="351646" spans="16:16" x14ac:dyDescent="0.3">
      <c r="P351646" s="83"/>
    </row>
    <row r="351647" spans="16:16" x14ac:dyDescent="0.3">
      <c r="P351647" s="83"/>
    </row>
    <row r="351648" spans="16:16" x14ac:dyDescent="0.3">
      <c r="P351648" s="83"/>
    </row>
    <row r="351649" spans="16:16" x14ac:dyDescent="0.3">
      <c r="P351649" s="83"/>
    </row>
    <row r="351650" spans="16:16" x14ac:dyDescent="0.3">
      <c r="P351650" s="83"/>
    </row>
    <row r="351651" spans="16:16" x14ac:dyDescent="0.3">
      <c r="P351651" s="83"/>
    </row>
    <row r="351652" spans="16:16" x14ac:dyDescent="0.3">
      <c r="P351652" s="83"/>
    </row>
    <row r="351653" spans="16:16" x14ac:dyDescent="0.3">
      <c r="P351653" s="83"/>
    </row>
    <row r="351654" spans="16:16" x14ac:dyDescent="0.3">
      <c r="P351654" s="83"/>
    </row>
    <row r="351655" spans="16:16" x14ac:dyDescent="0.3">
      <c r="P351655" s="83"/>
    </row>
    <row r="351656" spans="16:16" x14ac:dyDescent="0.3">
      <c r="P351656" s="83"/>
    </row>
    <row r="351657" spans="16:16" x14ac:dyDescent="0.3">
      <c r="P351657" s="83"/>
    </row>
    <row r="351658" spans="16:16" x14ac:dyDescent="0.3">
      <c r="P351658" s="83"/>
    </row>
    <row r="351659" spans="16:16" x14ac:dyDescent="0.3">
      <c r="P351659" s="83"/>
    </row>
    <row r="351660" spans="16:16" x14ac:dyDescent="0.3">
      <c r="P351660" s="83"/>
    </row>
    <row r="351661" spans="16:16" x14ac:dyDescent="0.3">
      <c r="P351661" s="83"/>
    </row>
    <row r="351662" spans="16:16" x14ac:dyDescent="0.3">
      <c r="P351662" s="83"/>
    </row>
    <row r="351663" spans="16:16" x14ac:dyDescent="0.3">
      <c r="P351663" s="83"/>
    </row>
    <row r="351664" spans="16:16" x14ac:dyDescent="0.3">
      <c r="P351664" s="83"/>
    </row>
    <row r="351665" spans="16:16" x14ac:dyDescent="0.3">
      <c r="P351665" s="83"/>
    </row>
    <row r="351666" spans="16:16" x14ac:dyDescent="0.3">
      <c r="P351666" s="83"/>
    </row>
    <row r="351667" spans="16:16" x14ac:dyDescent="0.3">
      <c r="P351667" s="83"/>
    </row>
    <row r="351668" spans="16:16" x14ac:dyDescent="0.3">
      <c r="P351668" s="83"/>
    </row>
    <row r="351669" spans="16:16" x14ac:dyDescent="0.3">
      <c r="P351669" s="83"/>
    </row>
    <row r="351670" spans="16:16" x14ac:dyDescent="0.3">
      <c r="P351670" s="83"/>
    </row>
    <row r="351671" spans="16:16" x14ac:dyDescent="0.3">
      <c r="P351671" s="83"/>
    </row>
    <row r="351672" spans="16:16" x14ac:dyDescent="0.3">
      <c r="P351672" s="83"/>
    </row>
    <row r="351673" spans="16:16" x14ac:dyDescent="0.3">
      <c r="P351673" s="83"/>
    </row>
    <row r="351674" spans="16:16" x14ac:dyDescent="0.3">
      <c r="P351674" s="83"/>
    </row>
    <row r="351675" spans="16:16" x14ac:dyDescent="0.3">
      <c r="P351675" s="83"/>
    </row>
    <row r="351676" spans="16:16" x14ac:dyDescent="0.3">
      <c r="P351676" s="83"/>
    </row>
    <row r="351677" spans="16:16" x14ac:dyDescent="0.3">
      <c r="P351677" s="83"/>
    </row>
    <row r="351678" spans="16:16" x14ac:dyDescent="0.3">
      <c r="P351678" s="83"/>
    </row>
    <row r="351679" spans="16:16" x14ac:dyDescent="0.3">
      <c r="P351679" s="83"/>
    </row>
    <row r="351680" spans="16:16" x14ac:dyDescent="0.3">
      <c r="P351680" s="83"/>
    </row>
    <row r="351681" spans="16:16" x14ac:dyDescent="0.3">
      <c r="P351681" s="83"/>
    </row>
    <row r="351682" spans="16:16" x14ac:dyDescent="0.3">
      <c r="P351682" s="83"/>
    </row>
    <row r="351683" spans="16:16" x14ac:dyDescent="0.3">
      <c r="P351683" s="83"/>
    </row>
    <row r="351684" spans="16:16" x14ac:dyDescent="0.3">
      <c r="P351684" s="83"/>
    </row>
    <row r="351685" spans="16:16" x14ac:dyDescent="0.3">
      <c r="P351685" s="83"/>
    </row>
    <row r="351686" spans="16:16" x14ac:dyDescent="0.3">
      <c r="P351686" s="83"/>
    </row>
    <row r="351687" spans="16:16" x14ac:dyDescent="0.3">
      <c r="P351687" s="83"/>
    </row>
    <row r="351688" spans="16:16" x14ac:dyDescent="0.3">
      <c r="P351688" s="83"/>
    </row>
    <row r="351689" spans="16:16" x14ac:dyDescent="0.3">
      <c r="P351689" s="83"/>
    </row>
    <row r="351690" spans="16:16" x14ac:dyDescent="0.3">
      <c r="P351690" s="83"/>
    </row>
    <row r="351691" spans="16:16" x14ac:dyDescent="0.3">
      <c r="P351691" s="83"/>
    </row>
    <row r="351692" spans="16:16" x14ac:dyDescent="0.3">
      <c r="P351692" s="83"/>
    </row>
    <row r="351693" spans="16:16" x14ac:dyDescent="0.3">
      <c r="P351693" s="83"/>
    </row>
    <row r="351694" spans="16:16" x14ac:dyDescent="0.3">
      <c r="P351694" s="83"/>
    </row>
    <row r="351695" spans="16:16" x14ac:dyDescent="0.3">
      <c r="P351695" s="83"/>
    </row>
    <row r="351696" spans="16:16" x14ac:dyDescent="0.3">
      <c r="P351696" s="83"/>
    </row>
    <row r="351697" spans="16:16" x14ac:dyDescent="0.3">
      <c r="P351697" s="83"/>
    </row>
    <row r="351698" spans="16:16" x14ac:dyDescent="0.3">
      <c r="P351698" s="83"/>
    </row>
    <row r="351699" spans="16:16" x14ac:dyDescent="0.3">
      <c r="P351699" s="83"/>
    </row>
    <row r="351700" spans="16:16" x14ac:dyDescent="0.3">
      <c r="P351700" s="83"/>
    </row>
    <row r="351701" spans="16:16" x14ac:dyDescent="0.3">
      <c r="P351701" s="83"/>
    </row>
    <row r="351702" spans="16:16" x14ac:dyDescent="0.3">
      <c r="P351702" s="83"/>
    </row>
    <row r="351703" spans="16:16" x14ac:dyDescent="0.3">
      <c r="P351703" s="83"/>
    </row>
    <row r="351704" spans="16:16" x14ac:dyDescent="0.3">
      <c r="P351704" s="83"/>
    </row>
    <row r="351705" spans="16:16" x14ac:dyDescent="0.3">
      <c r="P351705" s="83"/>
    </row>
    <row r="351706" spans="16:16" x14ac:dyDescent="0.3">
      <c r="P351706" s="83"/>
    </row>
    <row r="351707" spans="16:16" x14ac:dyDescent="0.3">
      <c r="P351707" s="83"/>
    </row>
    <row r="351708" spans="16:16" x14ac:dyDescent="0.3">
      <c r="P351708" s="83"/>
    </row>
    <row r="351709" spans="16:16" x14ac:dyDescent="0.3">
      <c r="P351709" s="83"/>
    </row>
    <row r="351710" spans="16:16" x14ac:dyDescent="0.3">
      <c r="P351710" s="83"/>
    </row>
    <row r="351711" spans="16:16" x14ac:dyDescent="0.3">
      <c r="P351711" s="83"/>
    </row>
    <row r="351712" spans="16:16" x14ac:dyDescent="0.3">
      <c r="P351712" s="83"/>
    </row>
    <row r="351713" spans="16:16" x14ac:dyDescent="0.3">
      <c r="P351713" s="83"/>
    </row>
    <row r="351714" spans="16:16" x14ac:dyDescent="0.3">
      <c r="P351714" s="83"/>
    </row>
    <row r="351715" spans="16:16" x14ac:dyDescent="0.3">
      <c r="P351715" s="83"/>
    </row>
    <row r="351716" spans="16:16" x14ac:dyDescent="0.3">
      <c r="P351716" s="83"/>
    </row>
    <row r="351717" spans="16:16" x14ac:dyDescent="0.3">
      <c r="P351717" s="83"/>
    </row>
    <row r="351718" spans="16:16" x14ac:dyDescent="0.3">
      <c r="P351718" s="83"/>
    </row>
    <row r="351719" spans="16:16" x14ac:dyDescent="0.3">
      <c r="P351719" s="83"/>
    </row>
    <row r="351720" spans="16:16" x14ac:dyDescent="0.3">
      <c r="P351720" s="83"/>
    </row>
    <row r="351721" spans="16:16" x14ac:dyDescent="0.3">
      <c r="P351721" s="83"/>
    </row>
    <row r="351722" spans="16:16" x14ac:dyDescent="0.3">
      <c r="P351722" s="83"/>
    </row>
    <row r="351723" spans="16:16" x14ac:dyDescent="0.3">
      <c r="P351723" s="83"/>
    </row>
    <row r="351724" spans="16:16" x14ac:dyDescent="0.3">
      <c r="P351724" s="83"/>
    </row>
    <row r="351725" spans="16:16" x14ac:dyDescent="0.3">
      <c r="P351725" s="83"/>
    </row>
    <row r="351726" spans="16:16" x14ac:dyDescent="0.3">
      <c r="P351726" s="83"/>
    </row>
    <row r="351727" spans="16:16" x14ac:dyDescent="0.3">
      <c r="P351727" s="83"/>
    </row>
    <row r="351728" spans="16:16" x14ac:dyDescent="0.3">
      <c r="P351728" s="83"/>
    </row>
    <row r="351729" spans="16:16" x14ac:dyDescent="0.3">
      <c r="P351729" s="83"/>
    </row>
    <row r="351730" spans="16:16" x14ac:dyDescent="0.3">
      <c r="P351730" s="83"/>
    </row>
    <row r="351731" spans="16:16" x14ac:dyDescent="0.3">
      <c r="P351731" s="83"/>
    </row>
    <row r="351732" spans="16:16" x14ac:dyDescent="0.3">
      <c r="P351732" s="83"/>
    </row>
    <row r="351733" spans="16:16" x14ac:dyDescent="0.3">
      <c r="P351733" s="83"/>
    </row>
    <row r="351734" spans="16:16" x14ac:dyDescent="0.3">
      <c r="P351734" s="83"/>
    </row>
    <row r="351735" spans="16:16" x14ac:dyDescent="0.3">
      <c r="P351735" s="83"/>
    </row>
    <row r="351736" spans="16:16" x14ac:dyDescent="0.3">
      <c r="P351736" s="83"/>
    </row>
    <row r="351737" spans="16:16" x14ac:dyDescent="0.3">
      <c r="P351737" s="83"/>
    </row>
    <row r="351738" spans="16:16" x14ac:dyDescent="0.3">
      <c r="P351738" s="83"/>
    </row>
    <row r="351739" spans="16:16" x14ac:dyDescent="0.3">
      <c r="P351739" s="83"/>
    </row>
    <row r="351740" spans="16:16" x14ac:dyDescent="0.3">
      <c r="P351740" s="83"/>
    </row>
    <row r="351741" spans="16:16" x14ac:dyDescent="0.3">
      <c r="P351741" s="83"/>
    </row>
    <row r="351742" spans="16:16" x14ac:dyDescent="0.3">
      <c r="P351742" s="83"/>
    </row>
    <row r="351743" spans="16:16" x14ac:dyDescent="0.3">
      <c r="P351743" s="83"/>
    </row>
    <row r="351744" spans="16:16" x14ac:dyDescent="0.3">
      <c r="P351744" s="83"/>
    </row>
    <row r="351745" spans="16:16" x14ac:dyDescent="0.3">
      <c r="P351745" s="83"/>
    </row>
    <row r="351746" spans="16:16" x14ac:dyDescent="0.3">
      <c r="P351746" s="83"/>
    </row>
    <row r="351747" spans="16:16" x14ac:dyDescent="0.3">
      <c r="P351747" s="83"/>
    </row>
    <row r="351748" spans="16:16" x14ac:dyDescent="0.3">
      <c r="P351748" s="83"/>
    </row>
    <row r="351749" spans="16:16" x14ac:dyDescent="0.3">
      <c r="P351749" s="83"/>
    </row>
    <row r="351750" spans="16:16" x14ac:dyDescent="0.3">
      <c r="P351750" s="83"/>
    </row>
    <row r="351751" spans="16:16" x14ac:dyDescent="0.3">
      <c r="P351751" s="83"/>
    </row>
    <row r="351752" spans="16:16" x14ac:dyDescent="0.3">
      <c r="P351752" s="83"/>
    </row>
    <row r="351753" spans="16:16" x14ac:dyDescent="0.3">
      <c r="P351753" s="83"/>
    </row>
    <row r="351754" spans="16:16" x14ac:dyDescent="0.3">
      <c r="P351754" s="83"/>
    </row>
    <row r="351755" spans="16:16" x14ac:dyDescent="0.3">
      <c r="P351755" s="83"/>
    </row>
    <row r="351756" spans="16:16" x14ac:dyDescent="0.3">
      <c r="P351756" s="83"/>
    </row>
    <row r="351757" spans="16:16" x14ac:dyDescent="0.3">
      <c r="P351757" s="83"/>
    </row>
    <row r="351758" spans="16:16" x14ac:dyDescent="0.3">
      <c r="P351758" s="83"/>
    </row>
    <row r="351759" spans="16:16" x14ac:dyDescent="0.3">
      <c r="P351759" s="83"/>
    </row>
    <row r="351760" spans="16:16" x14ac:dyDescent="0.3">
      <c r="P351760" s="83"/>
    </row>
    <row r="351761" spans="16:16" x14ac:dyDescent="0.3">
      <c r="P351761" s="83"/>
    </row>
    <row r="351762" spans="16:16" x14ac:dyDescent="0.3">
      <c r="P351762" s="83"/>
    </row>
    <row r="351763" spans="16:16" x14ac:dyDescent="0.3">
      <c r="P351763" s="83"/>
    </row>
    <row r="351764" spans="16:16" x14ac:dyDescent="0.3">
      <c r="P351764" s="83"/>
    </row>
    <row r="351765" spans="16:16" x14ac:dyDescent="0.3">
      <c r="P351765" s="83"/>
    </row>
    <row r="351766" spans="16:16" x14ac:dyDescent="0.3">
      <c r="P351766" s="83"/>
    </row>
    <row r="351767" spans="16:16" x14ac:dyDescent="0.3">
      <c r="P351767" s="83"/>
    </row>
    <row r="351768" spans="16:16" x14ac:dyDescent="0.3">
      <c r="P351768" s="83"/>
    </row>
    <row r="351769" spans="16:16" x14ac:dyDescent="0.3">
      <c r="P351769" s="83"/>
    </row>
    <row r="351770" spans="16:16" x14ac:dyDescent="0.3">
      <c r="P351770" s="83"/>
    </row>
    <row r="351771" spans="16:16" x14ac:dyDescent="0.3">
      <c r="P351771" s="83"/>
    </row>
    <row r="351772" spans="16:16" x14ac:dyDescent="0.3">
      <c r="P351772" s="83"/>
    </row>
    <row r="351773" spans="16:16" x14ac:dyDescent="0.3">
      <c r="P351773" s="83"/>
    </row>
    <row r="351774" spans="16:16" x14ac:dyDescent="0.3">
      <c r="P351774" s="83"/>
    </row>
    <row r="351775" spans="16:16" x14ac:dyDescent="0.3">
      <c r="P351775" s="83"/>
    </row>
    <row r="351776" spans="16:16" x14ac:dyDescent="0.3">
      <c r="P351776" s="83"/>
    </row>
    <row r="351777" spans="16:16" x14ac:dyDescent="0.3">
      <c r="P351777" s="83"/>
    </row>
    <row r="351778" spans="16:16" x14ac:dyDescent="0.3">
      <c r="P351778" s="83"/>
    </row>
    <row r="351779" spans="16:16" x14ac:dyDescent="0.3">
      <c r="P351779" s="83"/>
    </row>
    <row r="351780" spans="16:16" x14ac:dyDescent="0.3">
      <c r="P351780" s="83"/>
    </row>
    <row r="351781" spans="16:16" x14ac:dyDescent="0.3">
      <c r="P351781" s="83"/>
    </row>
    <row r="351782" spans="16:16" x14ac:dyDescent="0.3">
      <c r="P351782" s="83"/>
    </row>
    <row r="351783" spans="16:16" x14ac:dyDescent="0.3">
      <c r="P351783" s="83"/>
    </row>
    <row r="351784" spans="16:16" x14ac:dyDescent="0.3">
      <c r="P351784" s="83"/>
    </row>
    <row r="351785" spans="16:16" x14ac:dyDescent="0.3">
      <c r="P351785" s="83"/>
    </row>
    <row r="351786" spans="16:16" x14ac:dyDescent="0.3">
      <c r="P351786" s="83"/>
    </row>
    <row r="351787" spans="16:16" x14ac:dyDescent="0.3">
      <c r="P351787" s="83"/>
    </row>
    <row r="351788" spans="16:16" x14ac:dyDescent="0.3">
      <c r="P351788" s="83"/>
    </row>
    <row r="351789" spans="16:16" x14ac:dyDescent="0.3">
      <c r="P351789" s="83"/>
    </row>
    <row r="351790" spans="16:16" x14ac:dyDescent="0.3">
      <c r="P351790" s="83"/>
    </row>
    <row r="351791" spans="16:16" x14ac:dyDescent="0.3">
      <c r="P351791" s="83"/>
    </row>
    <row r="351792" spans="16:16" x14ac:dyDescent="0.3">
      <c r="P351792" s="83"/>
    </row>
    <row r="351793" spans="16:16" x14ac:dyDescent="0.3">
      <c r="P351793" s="83"/>
    </row>
    <row r="351794" spans="16:16" x14ac:dyDescent="0.3">
      <c r="P351794" s="83"/>
    </row>
    <row r="351795" spans="16:16" x14ac:dyDescent="0.3">
      <c r="P351795" s="83"/>
    </row>
    <row r="351796" spans="16:16" x14ac:dyDescent="0.3">
      <c r="P351796" s="83"/>
    </row>
    <row r="351797" spans="16:16" x14ac:dyDescent="0.3">
      <c r="P351797" s="83"/>
    </row>
    <row r="351798" spans="16:16" x14ac:dyDescent="0.3">
      <c r="P351798" s="83"/>
    </row>
    <row r="351799" spans="16:16" x14ac:dyDescent="0.3">
      <c r="P351799" s="83"/>
    </row>
    <row r="351800" spans="16:16" x14ac:dyDescent="0.3">
      <c r="P351800" s="83"/>
    </row>
    <row r="351801" spans="16:16" x14ac:dyDescent="0.3">
      <c r="P351801" s="83"/>
    </row>
    <row r="351802" spans="16:16" x14ac:dyDescent="0.3">
      <c r="P351802" s="83"/>
    </row>
    <row r="351803" spans="16:16" x14ac:dyDescent="0.3">
      <c r="P351803" s="83"/>
    </row>
    <row r="351804" spans="16:16" x14ac:dyDescent="0.3">
      <c r="P351804" s="83"/>
    </row>
    <row r="351805" spans="16:16" x14ac:dyDescent="0.3">
      <c r="P351805" s="83"/>
    </row>
    <row r="351806" spans="16:16" x14ac:dyDescent="0.3">
      <c r="P351806" s="83"/>
    </row>
    <row r="351807" spans="16:16" x14ac:dyDescent="0.3">
      <c r="P351807" s="83"/>
    </row>
    <row r="351808" spans="16:16" x14ac:dyDescent="0.3">
      <c r="P351808" s="83"/>
    </row>
    <row r="351809" spans="16:16" x14ac:dyDescent="0.3">
      <c r="P351809" s="83"/>
    </row>
    <row r="351810" spans="16:16" x14ac:dyDescent="0.3">
      <c r="P351810" s="83"/>
    </row>
    <row r="351811" spans="16:16" x14ac:dyDescent="0.3">
      <c r="P351811" s="83"/>
    </row>
    <row r="351812" spans="16:16" x14ac:dyDescent="0.3">
      <c r="P351812" s="83"/>
    </row>
    <row r="351813" spans="16:16" x14ac:dyDescent="0.3">
      <c r="P351813" s="83"/>
    </row>
    <row r="351814" spans="16:16" x14ac:dyDescent="0.3">
      <c r="P351814" s="83"/>
    </row>
    <row r="351815" spans="16:16" x14ac:dyDescent="0.3">
      <c r="P351815" s="83"/>
    </row>
    <row r="351816" spans="16:16" x14ac:dyDescent="0.3">
      <c r="P351816" s="83"/>
    </row>
    <row r="351817" spans="16:16" x14ac:dyDescent="0.3">
      <c r="P351817" s="83"/>
    </row>
    <row r="351818" spans="16:16" x14ac:dyDescent="0.3">
      <c r="P351818" s="83"/>
    </row>
    <row r="351819" spans="16:16" x14ac:dyDescent="0.3">
      <c r="P351819" s="83"/>
    </row>
    <row r="351820" spans="16:16" x14ac:dyDescent="0.3">
      <c r="P351820" s="83"/>
    </row>
    <row r="351821" spans="16:16" x14ac:dyDescent="0.3">
      <c r="P351821" s="83"/>
    </row>
    <row r="351822" spans="16:16" x14ac:dyDescent="0.3">
      <c r="P351822" s="83"/>
    </row>
    <row r="351823" spans="16:16" x14ac:dyDescent="0.3">
      <c r="P351823" s="83"/>
    </row>
    <row r="351824" spans="16:16" x14ac:dyDescent="0.3">
      <c r="P351824" s="83"/>
    </row>
    <row r="351825" spans="16:16" x14ac:dyDescent="0.3">
      <c r="P351825" s="83"/>
    </row>
    <row r="351826" spans="16:16" x14ac:dyDescent="0.3">
      <c r="P351826" s="83"/>
    </row>
    <row r="351827" spans="16:16" x14ac:dyDescent="0.3">
      <c r="P351827" s="83"/>
    </row>
    <row r="351828" spans="16:16" x14ac:dyDescent="0.3">
      <c r="P351828" s="83"/>
    </row>
    <row r="351829" spans="16:16" x14ac:dyDescent="0.3">
      <c r="P351829" s="83"/>
    </row>
    <row r="351830" spans="16:16" x14ac:dyDescent="0.3">
      <c r="P351830" s="83"/>
    </row>
    <row r="351831" spans="16:16" x14ac:dyDescent="0.3">
      <c r="P351831" s="83"/>
    </row>
    <row r="351832" spans="16:16" x14ac:dyDescent="0.3">
      <c r="P351832" s="83"/>
    </row>
    <row r="351833" spans="16:16" x14ac:dyDescent="0.3">
      <c r="P351833" s="83"/>
    </row>
    <row r="351834" spans="16:16" x14ac:dyDescent="0.3">
      <c r="P351834" s="83"/>
    </row>
    <row r="351835" spans="16:16" x14ac:dyDescent="0.3">
      <c r="P351835" s="83"/>
    </row>
    <row r="351836" spans="16:16" x14ac:dyDescent="0.3">
      <c r="P351836" s="83"/>
    </row>
    <row r="351837" spans="16:16" x14ac:dyDescent="0.3">
      <c r="P351837" s="83"/>
    </row>
    <row r="351838" spans="16:16" x14ac:dyDescent="0.3">
      <c r="P351838" s="83"/>
    </row>
    <row r="351839" spans="16:16" x14ac:dyDescent="0.3">
      <c r="P351839" s="83"/>
    </row>
    <row r="351840" spans="16:16" x14ac:dyDescent="0.3">
      <c r="P351840" s="83"/>
    </row>
    <row r="351841" spans="16:16" x14ac:dyDescent="0.3">
      <c r="P351841" s="83"/>
    </row>
    <row r="351842" spans="16:16" x14ac:dyDescent="0.3">
      <c r="P351842" s="83"/>
    </row>
    <row r="351843" spans="16:16" x14ac:dyDescent="0.3">
      <c r="P351843" s="83"/>
    </row>
    <row r="351844" spans="16:16" x14ac:dyDescent="0.3">
      <c r="P351844" s="83"/>
    </row>
    <row r="351845" spans="16:16" x14ac:dyDescent="0.3">
      <c r="P351845" s="83"/>
    </row>
    <row r="351846" spans="16:16" x14ac:dyDescent="0.3">
      <c r="P351846" s="83"/>
    </row>
    <row r="351847" spans="16:16" x14ac:dyDescent="0.3">
      <c r="P351847" s="83"/>
    </row>
    <row r="351848" spans="16:16" x14ac:dyDescent="0.3">
      <c r="P351848" s="83"/>
    </row>
    <row r="351849" spans="16:16" x14ac:dyDescent="0.3">
      <c r="P351849" s="83"/>
    </row>
    <row r="351850" spans="16:16" x14ac:dyDescent="0.3">
      <c r="P351850" s="83"/>
    </row>
    <row r="351851" spans="16:16" x14ac:dyDescent="0.3">
      <c r="P351851" s="83"/>
    </row>
    <row r="351852" spans="16:16" x14ac:dyDescent="0.3">
      <c r="P351852" s="83"/>
    </row>
    <row r="351853" spans="16:16" x14ac:dyDescent="0.3">
      <c r="P351853" s="83"/>
    </row>
    <row r="351854" spans="16:16" x14ac:dyDescent="0.3">
      <c r="P351854" s="83"/>
    </row>
    <row r="351855" spans="16:16" x14ac:dyDescent="0.3">
      <c r="P351855" s="83"/>
    </row>
    <row r="351856" spans="16:16" x14ac:dyDescent="0.3">
      <c r="P351856" s="83"/>
    </row>
    <row r="351857" spans="16:16" x14ac:dyDescent="0.3">
      <c r="P351857" s="83"/>
    </row>
    <row r="351858" spans="16:16" x14ac:dyDescent="0.3">
      <c r="P351858" s="83"/>
    </row>
    <row r="351859" spans="16:16" x14ac:dyDescent="0.3">
      <c r="P351859" s="83"/>
    </row>
    <row r="351860" spans="16:16" x14ac:dyDescent="0.3">
      <c r="P351860" s="83"/>
    </row>
    <row r="351861" spans="16:16" x14ac:dyDescent="0.3">
      <c r="P351861" s="83"/>
    </row>
    <row r="351862" spans="16:16" x14ac:dyDescent="0.3">
      <c r="P351862" s="83"/>
    </row>
    <row r="351863" spans="16:16" x14ac:dyDescent="0.3">
      <c r="P351863" s="83"/>
    </row>
    <row r="351864" spans="16:16" x14ac:dyDescent="0.3">
      <c r="P351864" s="83"/>
    </row>
    <row r="351865" spans="16:16" x14ac:dyDescent="0.3">
      <c r="P351865" s="83"/>
    </row>
    <row r="351866" spans="16:16" x14ac:dyDescent="0.3">
      <c r="P351866" s="83"/>
    </row>
    <row r="351867" spans="16:16" x14ac:dyDescent="0.3">
      <c r="P351867" s="83"/>
    </row>
    <row r="351868" spans="16:16" x14ac:dyDescent="0.3">
      <c r="P351868" s="83"/>
    </row>
    <row r="351869" spans="16:16" x14ac:dyDescent="0.3">
      <c r="P351869" s="83"/>
    </row>
    <row r="351870" spans="16:16" x14ac:dyDescent="0.3">
      <c r="P351870" s="83"/>
    </row>
    <row r="351871" spans="16:16" x14ac:dyDescent="0.3">
      <c r="P351871" s="83"/>
    </row>
    <row r="351872" spans="16:16" x14ac:dyDescent="0.3">
      <c r="P351872" s="83"/>
    </row>
    <row r="351873" spans="16:16" x14ac:dyDescent="0.3">
      <c r="P351873" s="83"/>
    </row>
    <row r="351874" spans="16:16" x14ac:dyDescent="0.3">
      <c r="P351874" s="83"/>
    </row>
    <row r="351875" spans="16:16" x14ac:dyDescent="0.3">
      <c r="P351875" s="83"/>
    </row>
    <row r="351876" spans="16:16" x14ac:dyDescent="0.3">
      <c r="P351876" s="83"/>
    </row>
    <row r="351877" spans="16:16" x14ac:dyDescent="0.3">
      <c r="P351877" s="83"/>
    </row>
    <row r="351878" spans="16:16" x14ac:dyDescent="0.3">
      <c r="P351878" s="83"/>
    </row>
    <row r="351879" spans="16:16" x14ac:dyDescent="0.3">
      <c r="P351879" s="83"/>
    </row>
    <row r="351880" spans="16:16" x14ac:dyDescent="0.3">
      <c r="P351880" s="83"/>
    </row>
    <row r="351881" spans="16:16" x14ac:dyDescent="0.3">
      <c r="P351881" s="83"/>
    </row>
    <row r="351882" spans="16:16" x14ac:dyDescent="0.3">
      <c r="P351882" s="83"/>
    </row>
    <row r="351883" spans="16:16" x14ac:dyDescent="0.3">
      <c r="P351883" s="83"/>
    </row>
    <row r="351884" spans="16:16" x14ac:dyDescent="0.3">
      <c r="P351884" s="83"/>
    </row>
    <row r="351885" spans="16:16" x14ac:dyDescent="0.3">
      <c r="P351885" s="83"/>
    </row>
    <row r="351886" spans="16:16" x14ac:dyDescent="0.3">
      <c r="P351886" s="83"/>
    </row>
    <row r="351887" spans="16:16" x14ac:dyDescent="0.3">
      <c r="P351887" s="83"/>
    </row>
    <row r="351888" spans="16:16" x14ac:dyDescent="0.3">
      <c r="P351888" s="83"/>
    </row>
    <row r="351889" spans="16:16" x14ac:dyDescent="0.3">
      <c r="P351889" s="83"/>
    </row>
    <row r="351890" spans="16:16" x14ac:dyDescent="0.3">
      <c r="P351890" s="83"/>
    </row>
    <row r="351891" spans="16:16" x14ac:dyDescent="0.3">
      <c r="P351891" s="83"/>
    </row>
    <row r="351892" spans="16:16" x14ac:dyDescent="0.3">
      <c r="P351892" s="83"/>
    </row>
    <row r="351893" spans="16:16" x14ac:dyDescent="0.3">
      <c r="P351893" s="83"/>
    </row>
    <row r="351894" spans="16:16" x14ac:dyDescent="0.3">
      <c r="P351894" s="83"/>
    </row>
    <row r="351895" spans="16:16" x14ac:dyDescent="0.3">
      <c r="P351895" s="83"/>
    </row>
    <row r="351896" spans="16:16" x14ac:dyDescent="0.3">
      <c r="P351896" s="83"/>
    </row>
    <row r="351897" spans="16:16" x14ac:dyDescent="0.3">
      <c r="P351897" s="83"/>
    </row>
    <row r="351898" spans="16:16" x14ac:dyDescent="0.3">
      <c r="P351898" s="83"/>
    </row>
    <row r="351899" spans="16:16" x14ac:dyDescent="0.3">
      <c r="P351899" s="83"/>
    </row>
    <row r="351900" spans="16:16" x14ac:dyDescent="0.3">
      <c r="P351900" s="83"/>
    </row>
    <row r="351901" spans="16:16" x14ac:dyDescent="0.3">
      <c r="P351901" s="83"/>
    </row>
    <row r="351902" spans="16:16" x14ac:dyDescent="0.3">
      <c r="P351902" s="83"/>
    </row>
    <row r="351903" spans="16:16" x14ac:dyDescent="0.3">
      <c r="P351903" s="83"/>
    </row>
    <row r="351904" spans="16:16" x14ac:dyDescent="0.3">
      <c r="P351904" s="83"/>
    </row>
    <row r="351905" spans="16:16" x14ac:dyDescent="0.3">
      <c r="P351905" s="83"/>
    </row>
    <row r="351906" spans="16:16" x14ac:dyDescent="0.3">
      <c r="P351906" s="83"/>
    </row>
    <row r="351907" spans="16:16" x14ac:dyDescent="0.3">
      <c r="P351907" s="83"/>
    </row>
    <row r="351908" spans="16:16" x14ac:dyDescent="0.3">
      <c r="P351908" s="83"/>
    </row>
    <row r="351909" spans="16:16" x14ac:dyDescent="0.3">
      <c r="P351909" s="83"/>
    </row>
    <row r="351910" spans="16:16" x14ac:dyDescent="0.3">
      <c r="P351910" s="83"/>
    </row>
    <row r="351911" spans="16:16" x14ac:dyDescent="0.3">
      <c r="P351911" s="83"/>
    </row>
    <row r="351912" spans="16:16" x14ac:dyDescent="0.3">
      <c r="P351912" s="83"/>
    </row>
    <row r="351913" spans="16:16" x14ac:dyDescent="0.3">
      <c r="P351913" s="83"/>
    </row>
    <row r="351914" spans="16:16" x14ac:dyDescent="0.3">
      <c r="P351914" s="83"/>
    </row>
    <row r="351915" spans="16:16" x14ac:dyDescent="0.3">
      <c r="P351915" s="83"/>
    </row>
    <row r="351916" spans="16:16" x14ac:dyDescent="0.3">
      <c r="P351916" s="83"/>
    </row>
    <row r="351917" spans="16:16" x14ac:dyDescent="0.3">
      <c r="P351917" s="83"/>
    </row>
    <row r="351918" spans="16:16" x14ac:dyDescent="0.3">
      <c r="P351918" s="83"/>
    </row>
    <row r="351919" spans="16:16" x14ac:dyDescent="0.3">
      <c r="P351919" s="83"/>
    </row>
    <row r="351920" spans="16:16" x14ac:dyDescent="0.3">
      <c r="P351920" s="83"/>
    </row>
    <row r="351921" spans="16:16" x14ac:dyDescent="0.3">
      <c r="P351921" s="83"/>
    </row>
    <row r="351922" spans="16:16" x14ac:dyDescent="0.3">
      <c r="P351922" s="83"/>
    </row>
    <row r="351923" spans="16:16" x14ac:dyDescent="0.3">
      <c r="P351923" s="83"/>
    </row>
    <row r="351924" spans="16:16" x14ac:dyDescent="0.3">
      <c r="P351924" s="83"/>
    </row>
    <row r="351925" spans="16:16" x14ac:dyDescent="0.3">
      <c r="P351925" s="83"/>
    </row>
    <row r="351926" spans="16:16" x14ac:dyDescent="0.3">
      <c r="P351926" s="83"/>
    </row>
    <row r="351927" spans="16:16" x14ac:dyDescent="0.3">
      <c r="P351927" s="83"/>
    </row>
    <row r="351928" spans="16:16" x14ac:dyDescent="0.3">
      <c r="P351928" s="83"/>
    </row>
    <row r="351929" spans="16:16" x14ac:dyDescent="0.3">
      <c r="P351929" s="83"/>
    </row>
    <row r="351930" spans="16:16" x14ac:dyDescent="0.3">
      <c r="P351930" s="83"/>
    </row>
    <row r="351931" spans="16:16" x14ac:dyDescent="0.3">
      <c r="P351931" s="83"/>
    </row>
    <row r="351932" spans="16:16" x14ac:dyDescent="0.3">
      <c r="P351932" s="83"/>
    </row>
    <row r="351933" spans="16:16" x14ac:dyDescent="0.3">
      <c r="P351933" s="83"/>
    </row>
    <row r="351934" spans="16:16" x14ac:dyDescent="0.3">
      <c r="P351934" s="83"/>
    </row>
    <row r="351935" spans="16:16" x14ac:dyDescent="0.3">
      <c r="P351935" s="83"/>
    </row>
    <row r="351936" spans="16:16" x14ac:dyDescent="0.3">
      <c r="P351936" s="83"/>
    </row>
    <row r="351937" spans="16:16" x14ac:dyDescent="0.3">
      <c r="P351937" s="83"/>
    </row>
    <row r="351938" spans="16:16" x14ac:dyDescent="0.3">
      <c r="P351938" s="83"/>
    </row>
    <row r="351939" spans="16:16" x14ac:dyDescent="0.3">
      <c r="P351939" s="83"/>
    </row>
    <row r="351940" spans="16:16" x14ac:dyDescent="0.3">
      <c r="P351940" s="83"/>
    </row>
    <row r="351941" spans="16:16" x14ac:dyDescent="0.3">
      <c r="P351941" s="83"/>
    </row>
    <row r="351942" spans="16:16" x14ac:dyDescent="0.3">
      <c r="P351942" s="83"/>
    </row>
    <row r="351943" spans="16:16" x14ac:dyDescent="0.3">
      <c r="P351943" s="83"/>
    </row>
    <row r="351944" spans="16:16" x14ac:dyDescent="0.3">
      <c r="P351944" s="83"/>
    </row>
    <row r="351945" spans="16:16" x14ac:dyDescent="0.3">
      <c r="P351945" s="83"/>
    </row>
    <row r="351946" spans="16:16" x14ac:dyDescent="0.3">
      <c r="P351946" s="83"/>
    </row>
    <row r="351947" spans="16:16" x14ac:dyDescent="0.3">
      <c r="P351947" s="83"/>
    </row>
    <row r="351948" spans="16:16" x14ac:dyDescent="0.3">
      <c r="P351948" s="83"/>
    </row>
    <row r="351949" spans="16:16" x14ac:dyDescent="0.3">
      <c r="P351949" s="83"/>
    </row>
    <row r="351950" spans="16:16" x14ac:dyDescent="0.3">
      <c r="P351950" s="83"/>
    </row>
    <row r="351951" spans="16:16" x14ac:dyDescent="0.3">
      <c r="P351951" s="83"/>
    </row>
    <row r="351952" spans="16:16" x14ac:dyDescent="0.3">
      <c r="P351952" s="83"/>
    </row>
    <row r="351953" spans="16:16" x14ac:dyDescent="0.3">
      <c r="P351953" s="83"/>
    </row>
    <row r="351954" spans="16:16" x14ac:dyDescent="0.3">
      <c r="P351954" s="83"/>
    </row>
    <row r="351955" spans="16:16" x14ac:dyDescent="0.3">
      <c r="P351955" s="83"/>
    </row>
    <row r="351956" spans="16:16" x14ac:dyDescent="0.3">
      <c r="P351956" s="83"/>
    </row>
    <row r="351957" spans="16:16" x14ac:dyDescent="0.3">
      <c r="P351957" s="83"/>
    </row>
    <row r="351958" spans="16:16" x14ac:dyDescent="0.3">
      <c r="P351958" s="83"/>
    </row>
    <row r="351959" spans="16:16" x14ac:dyDescent="0.3">
      <c r="P351959" s="83"/>
    </row>
    <row r="351960" spans="16:16" x14ac:dyDescent="0.3">
      <c r="P351960" s="83"/>
    </row>
    <row r="351961" spans="16:16" x14ac:dyDescent="0.3">
      <c r="P351961" s="83"/>
    </row>
    <row r="351962" spans="16:16" x14ac:dyDescent="0.3">
      <c r="P351962" s="83"/>
    </row>
    <row r="351963" spans="16:16" x14ac:dyDescent="0.3">
      <c r="P351963" s="83"/>
    </row>
    <row r="351964" spans="16:16" x14ac:dyDescent="0.3">
      <c r="P351964" s="83"/>
    </row>
    <row r="351965" spans="16:16" x14ac:dyDescent="0.3">
      <c r="P351965" s="83"/>
    </row>
    <row r="351966" spans="16:16" x14ac:dyDescent="0.3">
      <c r="P351966" s="83"/>
    </row>
    <row r="351967" spans="16:16" x14ac:dyDescent="0.3">
      <c r="P351967" s="83"/>
    </row>
    <row r="351968" spans="16:16" x14ac:dyDescent="0.3">
      <c r="P351968" s="83"/>
    </row>
    <row r="351969" spans="16:16" x14ac:dyDescent="0.3">
      <c r="P351969" s="83"/>
    </row>
    <row r="351970" spans="16:16" x14ac:dyDescent="0.3">
      <c r="P351970" s="83"/>
    </row>
    <row r="351971" spans="16:16" x14ac:dyDescent="0.3">
      <c r="P351971" s="83"/>
    </row>
    <row r="351972" spans="16:16" x14ac:dyDescent="0.3">
      <c r="P351972" s="83"/>
    </row>
    <row r="351973" spans="16:16" x14ac:dyDescent="0.3">
      <c r="P351973" s="83"/>
    </row>
    <row r="351974" spans="16:16" x14ac:dyDescent="0.3">
      <c r="P351974" s="83"/>
    </row>
    <row r="351975" spans="16:16" x14ac:dyDescent="0.3">
      <c r="P351975" s="83"/>
    </row>
    <row r="351976" spans="16:16" x14ac:dyDescent="0.3">
      <c r="P351976" s="83"/>
    </row>
    <row r="351977" spans="16:16" x14ac:dyDescent="0.3">
      <c r="P351977" s="83"/>
    </row>
    <row r="351978" spans="16:16" x14ac:dyDescent="0.3">
      <c r="P351978" s="83"/>
    </row>
    <row r="351979" spans="16:16" x14ac:dyDescent="0.3">
      <c r="P351979" s="83"/>
    </row>
    <row r="351980" spans="16:16" x14ac:dyDescent="0.3">
      <c r="P351980" s="83"/>
    </row>
    <row r="351981" spans="16:16" x14ac:dyDescent="0.3">
      <c r="P351981" s="83"/>
    </row>
    <row r="351982" spans="16:16" x14ac:dyDescent="0.3">
      <c r="P351982" s="83"/>
    </row>
    <row r="351983" spans="16:16" x14ac:dyDescent="0.3">
      <c r="P351983" s="83"/>
    </row>
    <row r="351984" spans="16:16" x14ac:dyDescent="0.3">
      <c r="P351984" s="83"/>
    </row>
    <row r="351985" spans="16:16" x14ac:dyDescent="0.3">
      <c r="P351985" s="83"/>
    </row>
    <row r="351986" spans="16:16" x14ac:dyDescent="0.3">
      <c r="P351986" s="83"/>
    </row>
    <row r="351987" spans="16:16" x14ac:dyDescent="0.3">
      <c r="P351987" s="83"/>
    </row>
    <row r="351988" spans="16:16" x14ac:dyDescent="0.3">
      <c r="P351988" s="83"/>
    </row>
    <row r="351989" spans="16:16" x14ac:dyDescent="0.3">
      <c r="P351989" s="83"/>
    </row>
    <row r="351990" spans="16:16" x14ac:dyDescent="0.3">
      <c r="P351990" s="83"/>
    </row>
    <row r="351991" spans="16:16" x14ac:dyDescent="0.3">
      <c r="P351991" s="83"/>
    </row>
    <row r="351992" spans="16:16" x14ac:dyDescent="0.3">
      <c r="P351992" s="83"/>
    </row>
    <row r="351993" spans="16:16" x14ac:dyDescent="0.3">
      <c r="P351993" s="83"/>
    </row>
    <row r="351994" spans="16:16" x14ac:dyDescent="0.3">
      <c r="P351994" s="83"/>
    </row>
    <row r="351995" spans="16:16" x14ac:dyDescent="0.3">
      <c r="P351995" s="83"/>
    </row>
    <row r="351996" spans="16:16" x14ac:dyDescent="0.3">
      <c r="P351996" s="83"/>
    </row>
    <row r="351997" spans="16:16" x14ac:dyDescent="0.3">
      <c r="P351997" s="83"/>
    </row>
    <row r="351998" spans="16:16" x14ac:dyDescent="0.3">
      <c r="P351998" s="83"/>
    </row>
    <row r="351999" spans="16:16" x14ac:dyDescent="0.3">
      <c r="P351999" s="83"/>
    </row>
    <row r="352000" spans="16:16" x14ac:dyDescent="0.3">
      <c r="P352000" s="83"/>
    </row>
    <row r="352001" spans="16:16" x14ac:dyDescent="0.3">
      <c r="P352001" s="83"/>
    </row>
    <row r="352002" spans="16:16" x14ac:dyDescent="0.3">
      <c r="P352002" s="83"/>
    </row>
    <row r="352003" spans="16:16" x14ac:dyDescent="0.3">
      <c r="P352003" s="83"/>
    </row>
    <row r="352004" spans="16:16" x14ac:dyDescent="0.3">
      <c r="P352004" s="83"/>
    </row>
    <row r="352005" spans="16:16" x14ac:dyDescent="0.3">
      <c r="P352005" s="83"/>
    </row>
    <row r="352006" spans="16:16" x14ac:dyDescent="0.3">
      <c r="P352006" s="83"/>
    </row>
    <row r="352007" spans="16:16" x14ac:dyDescent="0.3">
      <c r="P352007" s="83"/>
    </row>
    <row r="352008" spans="16:16" x14ac:dyDescent="0.3">
      <c r="P352008" s="83"/>
    </row>
    <row r="352009" spans="16:16" x14ac:dyDescent="0.3">
      <c r="P352009" s="83"/>
    </row>
    <row r="352010" spans="16:16" x14ac:dyDescent="0.3">
      <c r="P352010" s="83"/>
    </row>
    <row r="352011" spans="16:16" x14ac:dyDescent="0.3">
      <c r="P352011" s="83"/>
    </row>
    <row r="352012" spans="16:16" x14ac:dyDescent="0.3">
      <c r="P352012" s="83"/>
    </row>
    <row r="352013" spans="16:16" x14ac:dyDescent="0.3">
      <c r="P352013" s="83"/>
    </row>
    <row r="352014" spans="16:16" x14ac:dyDescent="0.3">
      <c r="P352014" s="83"/>
    </row>
    <row r="352015" spans="16:16" x14ac:dyDescent="0.3">
      <c r="P352015" s="83"/>
    </row>
    <row r="352016" spans="16:16" x14ac:dyDescent="0.3">
      <c r="P352016" s="83"/>
    </row>
    <row r="352017" spans="16:16" x14ac:dyDescent="0.3">
      <c r="P352017" s="83"/>
    </row>
    <row r="352018" spans="16:16" x14ac:dyDescent="0.3">
      <c r="P352018" s="83"/>
    </row>
    <row r="352019" spans="16:16" x14ac:dyDescent="0.3">
      <c r="P352019" s="83"/>
    </row>
    <row r="352020" spans="16:16" x14ac:dyDescent="0.3">
      <c r="P352020" s="83"/>
    </row>
    <row r="352021" spans="16:16" x14ac:dyDescent="0.3">
      <c r="P352021" s="83"/>
    </row>
    <row r="352022" spans="16:16" x14ac:dyDescent="0.3">
      <c r="P352022" s="83"/>
    </row>
    <row r="352023" spans="16:16" x14ac:dyDescent="0.3">
      <c r="P352023" s="83"/>
    </row>
    <row r="352024" spans="16:16" x14ac:dyDescent="0.3">
      <c r="P352024" s="83"/>
    </row>
    <row r="352025" spans="16:16" x14ac:dyDescent="0.3">
      <c r="P352025" s="83"/>
    </row>
    <row r="352026" spans="16:16" x14ac:dyDescent="0.3">
      <c r="P352026" s="83"/>
    </row>
    <row r="352027" spans="16:16" x14ac:dyDescent="0.3">
      <c r="P352027" s="83"/>
    </row>
    <row r="352028" spans="16:16" x14ac:dyDescent="0.3">
      <c r="P352028" s="83"/>
    </row>
    <row r="352029" spans="16:16" x14ac:dyDescent="0.3">
      <c r="P352029" s="83"/>
    </row>
    <row r="352030" spans="16:16" x14ac:dyDescent="0.3">
      <c r="P352030" s="83"/>
    </row>
    <row r="352031" spans="16:16" x14ac:dyDescent="0.3">
      <c r="P352031" s="83"/>
    </row>
    <row r="352032" spans="16:16" x14ac:dyDescent="0.3">
      <c r="P352032" s="83"/>
    </row>
    <row r="352033" spans="16:16" x14ac:dyDescent="0.3">
      <c r="P352033" s="83"/>
    </row>
    <row r="352034" spans="16:16" x14ac:dyDescent="0.3">
      <c r="P352034" s="83"/>
    </row>
    <row r="352035" spans="16:16" x14ac:dyDescent="0.3">
      <c r="P352035" s="83"/>
    </row>
    <row r="352036" spans="16:16" x14ac:dyDescent="0.3">
      <c r="P352036" s="83"/>
    </row>
    <row r="352037" spans="16:16" x14ac:dyDescent="0.3">
      <c r="P352037" s="83"/>
    </row>
    <row r="352038" spans="16:16" x14ac:dyDescent="0.3">
      <c r="P352038" s="83"/>
    </row>
    <row r="352039" spans="16:16" x14ac:dyDescent="0.3">
      <c r="P352039" s="83"/>
    </row>
    <row r="352040" spans="16:16" x14ac:dyDescent="0.3">
      <c r="P352040" s="83"/>
    </row>
    <row r="352041" spans="16:16" x14ac:dyDescent="0.3">
      <c r="P352041" s="83"/>
    </row>
    <row r="352042" spans="16:16" x14ac:dyDescent="0.3">
      <c r="P352042" s="83"/>
    </row>
    <row r="352043" spans="16:16" x14ac:dyDescent="0.3">
      <c r="P352043" s="83"/>
    </row>
    <row r="352044" spans="16:16" x14ac:dyDescent="0.3">
      <c r="P352044" s="83"/>
    </row>
    <row r="352045" spans="16:16" x14ac:dyDescent="0.3">
      <c r="P352045" s="83"/>
    </row>
    <row r="352046" spans="16:16" x14ac:dyDescent="0.3">
      <c r="P352046" s="83"/>
    </row>
    <row r="352047" spans="16:16" x14ac:dyDescent="0.3">
      <c r="P352047" s="83"/>
    </row>
    <row r="352048" spans="16:16" x14ac:dyDescent="0.3">
      <c r="P352048" s="83"/>
    </row>
    <row r="352049" spans="16:16" x14ac:dyDescent="0.3">
      <c r="P352049" s="83"/>
    </row>
    <row r="352050" spans="16:16" x14ac:dyDescent="0.3">
      <c r="P352050" s="83"/>
    </row>
    <row r="352051" spans="16:16" x14ac:dyDescent="0.3">
      <c r="P352051" s="83"/>
    </row>
    <row r="352052" spans="16:16" x14ac:dyDescent="0.3">
      <c r="P352052" s="83"/>
    </row>
    <row r="352053" spans="16:16" x14ac:dyDescent="0.3">
      <c r="P352053" s="83"/>
    </row>
    <row r="352054" spans="16:16" x14ac:dyDescent="0.3">
      <c r="P352054" s="83"/>
    </row>
    <row r="352055" spans="16:16" x14ac:dyDescent="0.3">
      <c r="P352055" s="83"/>
    </row>
    <row r="352056" spans="16:16" x14ac:dyDescent="0.3">
      <c r="P352056" s="83"/>
    </row>
    <row r="352057" spans="16:16" x14ac:dyDescent="0.3">
      <c r="P352057" s="83"/>
    </row>
    <row r="352058" spans="16:16" x14ac:dyDescent="0.3">
      <c r="P352058" s="83"/>
    </row>
    <row r="352059" spans="16:16" x14ac:dyDescent="0.3">
      <c r="P352059" s="83"/>
    </row>
    <row r="352060" spans="16:16" x14ac:dyDescent="0.3">
      <c r="P352060" s="83"/>
    </row>
    <row r="352061" spans="16:16" x14ac:dyDescent="0.3">
      <c r="P352061" s="83"/>
    </row>
    <row r="352062" spans="16:16" x14ac:dyDescent="0.3">
      <c r="P352062" s="83"/>
    </row>
    <row r="352063" spans="16:16" x14ac:dyDescent="0.3">
      <c r="P352063" s="83"/>
    </row>
    <row r="352064" spans="16:16" x14ac:dyDescent="0.3">
      <c r="P352064" s="83"/>
    </row>
    <row r="352065" spans="16:16" x14ac:dyDescent="0.3">
      <c r="P352065" s="83"/>
    </row>
    <row r="352066" spans="16:16" x14ac:dyDescent="0.3">
      <c r="P352066" s="83"/>
    </row>
    <row r="352067" spans="16:16" x14ac:dyDescent="0.3">
      <c r="P352067" s="83"/>
    </row>
    <row r="352068" spans="16:16" x14ac:dyDescent="0.3">
      <c r="P352068" s="83"/>
    </row>
    <row r="352069" spans="16:16" x14ac:dyDescent="0.3">
      <c r="P352069" s="83"/>
    </row>
    <row r="352070" spans="16:16" x14ac:dyDescent="0.3">
      <c r="P352070" s="83"/>
    </row>
    <row r="352071" spans="16:16" x14ac:dyDescent="0.3">
      <c r="P352071" s="83"/>
    </row>
    <row r="352072" spans="16:16" x14ac:dyDescent="0.3">
      <c r="P352072" s="83"/>
    </row>
    <row r="352073" spans="16:16" x14ac:dyDescent="0.3">
      <c r="P352073" s="83"/>
    </row>
    <row r="352074" spans="16:16" x14ac:dyDescent="0.3">
      <c r="P352074" s="83"/>
    </row>
    <row r="352075" spans="16:16" x14ac:dyDescent="0.3">
      <c r="P352075" s="83"/>
    </row>
    <row r="352076" spans="16:16" x14ac:dyDescent="0.3">
      <c r="P352076" s="83"/>
    </row>
    <row r="352077" spans="16:16" x14ac:dyDescent="0.3">
      <c r="P352077" s="83"/>
    </row>
    <row r="352078" spans="16:16" x14ac:dyDescent="0.3">
      <c r="P352078" s="83"/>
    </row>
    <row r="352079" spans="16:16" x14ac:dyDescent="0.3">
      <c r="P352079" s="83"/>
    </row>
    <row r="352080" spans="16:16" x14ac:dyDescent="0.3">
      <c r="P352080" s="83"/>
    </row>
    <row r="352081" spans="16:16" x14ac:dyDescent="0.3">
      <c r="P352081" s="83"/>
    </row>
    <row r="352082" spans="16:16" x14ac:dyDescent="0.3">
      <c r="P352082" s="83"/>
    </row>
    <row r="352083" spans="16:16" x14ac:dyDescent="0.3">
      <c r="P352083" s="83"/>
    </row>
    <row r="352084" spans="16:16" x14ac:dyDescent="0.3">
      <c r="P352084" s="83"/>
    </row>
    <row r="352085" spans="16:16" x14ac:dyDescent="0.3">
      <c r="P352085" s="83"/>
    </row>
    <row r="352086" spans="16:16" x14ac:dyDescent="0.3">
      <c r="P352086" s="83"/>
    </row>
    <row r="352087" spans="16:16" x14ac:dyDescent="0.3">
      <c r="P352087" s="83"/>
    </row>
    <row r="352088" spans="16:16" x14ac:dyDescent="0.3">
      <c r="P352088" s="83"/>
    </row>
    <row r="352089" spans="16:16" x14ac:dyDescent="0.3">
      <c r="P352089" s="83"/>
    </row>
    <row r="352090" spans="16:16" x14ac:dyDescent="0.3">
      <c r="P352090" s="83"/>
    </row>
    <row r="352091" spans="16:16" x14ac:dyDescent="0.3">
      <c r="P352091" s="83"/>
    </row>
    <row r="352092" spans="16:16" x14ac:dyDescent="0.3">
      <c r="P352092" s="83"/>
    </row>
    <row r="352093" spans="16:16" x14ac:dyDescent="0.3">
      <c r="P352093" s="83"/>
    </row>
    <row r="352094" spans="16:16" x14ac:dyDescent="0.3">
      <c r="P352094" s="83"/>
    </row>
    <row r="352095" spans="16:16" x14ac:dyDescent="0.3">
      <c r="P352095" s="83"/>
    </row>
    <row r="352096" spans="16:16" x14ac:dyDescent="0.3">
      <c r="P352096" s="83"/>
    </row>
    <row r="352097" spans="16:16" x14ac:dyDescent="0.3">
      <c r="P352097" s="83"/>
    </row>
    <row r="352098" spans="16:16" x14ac:dyDescent="0.3">
      <c r="P352098" s="83"/>
    </row>
    <row r="352099" spans="16:16" x14ac:dyDescent="0.3">
      <c r="P352099" s="83"/>
    </row>
    <row r="352100" spans="16:16" x14ac:dyDescent="0.3">
      <c r="P352100" s="83"/>
    </row>
    <row r="352101" spans="16:16" x14ac:dyDescent="0.3">
      <c r="P352101" s="83"/>
    </row>
    <row r="352102" spans="16:16" x14ac:dyDescent="0.3">
      <c r="P352102" s="83"/>
    </row>
    <row r="352103" spans="16:16" x14ac:dyDescent="0.3">
      <c r="P352103" s="83"/>
    </row>
    <row r="352104" spans="16:16" x14ac:dyDescent="0.3">
      <c r="P352104" s="83"/>
    </row>
    <row r="352105" spans="16:16" x14ac:dyDescent="0.3">
      <c r="P352105" s="83"/>
    </row>
    <row r="352106" spans="16:16" x14ac:dyDescent="0.3">
      <c r="P352106" s="83"/>
    </row>
    <row r="352107" spans="16:16" x14ac:dyDescent="0.3">
      <c r="P352107" s="83"/>
    </row>
    <row r="352108" spans="16:16" x14ac:dyDescent="0.3">
      <c r="P352108" s="83"/>
    </row>
    <row r="352109" spans="16:16" x14ac:dyDescent="0.3">
      <c r="P352109" s="83"/>
    </row>
    <row r="352110" spans="16:16" x14ac:dyDescent="0.3">
      <c r="P352110" s="83"/>
    </row>
    <row r="352111" spans="16:16" x14ac:dyDescent="0.3">
      <c r="P352111" s="83"/>
    </row>
    <row r="352112" spans="16:16" x14ac:dyDescent="0.3">
      <c r="P352112" s="83"/>
    </row>
    <row r="352113" spans="16:16" x14ac:dyDescent="0.3">
      <c r="P352113" s="83"/>
    </row>
    <row r="352114" spans="16:16" x14ac:dyDescent="0.3">
      <c r="P352114" s="83"/>
    </row>
    <row r="352115" spans="16:16" x14ac:dyDescent="0.3">
      <c r="P352115" s="83"/>
    </row>
    <row r="352116" spans="16:16" x14ac:dyDescent="0.3">
      <c r="P352116" s="83"/>
    </row>
    <row r="352117" spans="16:16" x14ac:dyDescent="0.3">
      <c r="P352117" s="83"/>
    </row>
    <row r="352118" spans="16:16" x14ac:dyDescent="0.3">
      <c r="P352118" s="83"/>
    </row>
    <row r="352119" spans="16:16" x14ac:dyDescent="0.3">
      <c r="P352119" s="83"/>
    </row>
    <row r="352120" spans="16:16" x14ac:dyDescent="0.3">
      <c r="P352120" s="83"/>
    </row>
    <row r="352121" spans="16:16" x14ac:dyDescent="0.3">
      <c r="P352121" s="83"/>
    </row>
    <row r="352122" spans="16:16" x14ac:dyDescent="0.3">
      <c r="P352122" s="83"/>
    </row>
    <row r="352123" spans="16:16" x14ac:dyDescent="0.3">
      <c r="P352123" s="83"/>
    </row>
    <row r="352124" spans="16:16" x14ac:dyDescent="0.3">
      <c r="P352124" s="83"/>
    </row>
    <row r="352125" spans="16:16" x14ac:dyDescent="0.3">
      <c r="P352125" s="83"/>
    </row>
    <row r="352126" spans="16:16" x14ac:dyDescent="0.3">
      <c r="P352126" s="83"/>
    </row>
    <row r="352127" spans="16:16" x14ac:dyDescent="0.3">
      <c r="P352127" s="83"/>
    </row>
    <row r="352128" spans="16:16" x14ac:dyDescent="0.3">
      <c r="P352128" s="83"/>
    </row>
    <row r="352129" spans="16:16" x14ac:dyDescent="0.3">
      <c r="P352129" s="83"/>
    </row>
    <row r="352130" spans="16:16" x14ac:dyDescent="0.3">
      <c r="P352130" s="83"/>
    </row>
    <row r="352131" spans="16:16" x14ac:dyDescent="0.3">
      <c r="P352131" s="83"/>
    </row>
    <row r="352132" spans="16:16" x14ac:dyDescent="0.3">
      <c r="P352132" s="83"/>
    </row>
    <row r="352133" spans="16:16" x14ac:dyDescent="0.3">
      <c r="P352133" s="83"/>
    </row>
    <row r="352134" spans="16:16" x14ac:dyDescent="0.3">
      <c r="P352134" s="83"/>
    </row>
    <row r="352135" spans="16:16" x14ac:dyDescent="0.3">
      <c r="P352135" s="83"/>
    </row>
    <row r="352136" spans="16:16" x14ac:dyDescent="0.3">
      <c r="P352136" s="83"/>
    </row>
    <row r="352137" spans="16:16" x14ac:dyDescent="0.3">
      <c r="P352137" s="83"/>
    </row>
    <row r="352138" spans="16:16" x14ac:dyDescent="0.3">
      <c r="P352138" s="83"/>
    </row>
    <row r="352139" spans="16:16" x14ac:dyDescent="0.3">
      <c r="P352139" s="83"/>
    </row>
    <row r="352140" spans="16:16" x14ac:dyDescent="0.3">
      <c r="P352140" s="83"/>
    </row>
    <row r="352141" spans="16:16" x14ac:dyDescent="0.3">
      <c r="P352141" s="83"/>
    </row>
    <row r="352142" spans="16:16" x14ac:dyDescent="0.3">
      <c r="P352142" s="83"/>
    </row>
    <row r="352143" spans="16:16" x14ac:dyDescent="0.3">
      <c r="P352143" s="83"/>
    </row>
    <row r="352144" spans="16:16" x14ac:dyDescent="0.3">
      <c r="P352144" s="83"/>
    </row>
    <row r="352145" spans="16:16" x14ac:dyDescent="0.3">
      <c r="P352145" s="83"/>
    </row>
    <row r="352146" spans="16:16" x14ac:dyDescent="0.3">
      <c r="P352146" s="83"/>
    </row>
    <row r="352147" spans="16:16" x14ac:dyDescent="0.3">
      <c r="P352147" s="83"/>
    </row>
    <row r="352148" spans="16:16" x14ac:dyDescent="0.3">
      <c r="P352148" s="83"/>
    </row>
    <row r="352149" spans="16:16" x14ac:dyDescent="0.3">
      <c r="P352149" s="83"/>
    </row>
    <row r="352150" spans="16:16" x14ac:dyDescent="0.3">
      <c r="P352150" s="83"/>
    </row>
    <row r="352151" spans="16:16" x14ac:dyDescent="0.3">
      <c r="P352151" s="83"/>
    </row>
    <row r="352152" spans="16:16" x14ac:dyDescent="0.3">
      <c r="P352152" s="83"/>
    </row>
    <row r="352153" spans="16:16" x14ac:dyDescent="0.3">
      <c r="P352153" s="83"/>
    </row>
    <row r="352154" spans="16:16" x14ac:dyDescent="0.3">
      <c r="P352154" s="83"/>
    </row>
    <row r="352155" spans="16:16" x14ac:dyDescent="0.3">
      <c r="P352155" s="83"/>
    </row>
    <row r="352156" spans="16:16" x14ac:dyDescent="0.3">
      <c r="P352156" s="83"/>
    </row>
    <row r="352157" spans="16:16" x14ac:dyDescent="0.3">
      <c r="P352157" s="83"/>
    </row>
    <row r="352158" spans="16:16" x14ac:dyDescent="0.3">
      <c r="P352158" s="83"/>
    </row>
    <row r="352159" spans="16:16" x14ac:dyDescent="0.3">
      <c r="P352159" s="83"/>
    </row>
    <row r="352160" spans="16:16" x14ac:dyDescent="0.3">
      <c r="P352160" s="83"/>
    </row>
    <row r="352161" spans="16:16" x14ac:dyDescent="0.3">
      <c r="P352161" s="83"/>
    </row>
    <row r="352162" spans="16:16" x14ac:dyDescent="0.3">
      <c r="P352162" s="83"/>
    </row>
    <row r="352163" spans="16:16" x14ac:dyDescent="0.3">
      <c r="P352163" s="83"/>
    </row>
    <row r="352164" spans="16:16" x14ac:dyDescent="0.3">
      <c r="P352164" s="83"/>
    </row>
    <row r="352165" spans="16:16" x14ac:dyDescent="0.3">
      <c r="P352165" s="83"/>
    </row>
    <row r="352166" spans="16:16" x14ac:dyDescent="0.3">
      <c r="P352166" s="83"/>
    </row>
    <row r="352167" spans="16:16" x14ac:dyDescent="0.3">
      <c r="P352167" s="83"/>
    </row>
    <row r="352168" spans="16:16" x14ac:dyDescent="0.3">
      <c r="P352168" s="83"/>
    </row>
    <row r="352169" spans="16:16" x14ac:dyDescent="0.3">
      <c r="P352169" s="83"/>
    </row>
    <row r="352170" spans="16:16" x14ac:dyDescent="0.3">
      <c r="P352170" s="83"/>
    </row>
    <row r="352171" spans="16:16" x14ac:dyDescent="0.3">
      <c r="P352171" s="83"/>
    </row>
    <row r="352172" spans="16:16" x14ac:dyDescent="0.3">
      <c r="P352172" s="83"/>
    </row>
    <row r="352173" spans="16:16" x14ac:dyDescent="0.3">
      <c r="P352173" s="83"/>
    </row>
    <row r="352174" spans="16:16" x14ac:dyDescent="0.3">
      <c r="P352174" s="83"/>
    </row>
    <row r="352175" spans="16:16" x14ac:dyDescent="0.3">
      <c r="P352175" s="83"/>
    </row>
    <row r="352176" spans="16:16" x14ac:dyDescent="0.3">
      <c r="P352176" s="83"/>
    </row>
    <row r="352177" spans="16:16" x14ac:dyDescent="0.3">
      <c r="P352177" s="83"/>
    </row>
    <row r="352178" spans="16:16" x14ac:dyDescent="0.3">
      <c r="P352178" s="83"/>
    </row>
    <row r="352179" spans="16:16" x14ac:dyDescent="0.3">
      <c r="P352179" s="83"/>
    </row>
    <row r="352180" spans="16:16" x14ac:dyDescent="0.3">
      <c r="P352180" s="83"/>
    </row>
    <row r="352181" spans="16:16" x14ac:dyDescent="0.3">
      <c r="P352181" s="83"/>
    </row>
    <row r="352182" spans="16:16" x14ac:dyDescent="0.3">
      <c r="P352182" s="83"/>
    </row>
    <row r="352183" spans="16:16" x14ac:dyDescent="0.3">
      <c r="P352183" s="83"/>
    </row>
    <row r="352184" spans="16:16" x14ac:dyDescent="0.3">
      <c r="P352184" s="83"/>
    </row>
    <row r="352185" spans="16:16" x14ac:dyDescent="0.3">
      <c r="P352185" s="83"/>
    </row>
    <row r="352186" spans="16:16" x14ac:dyDescent="0.3">
      <c r="P352186" s="83"/>
    </row>
    <row r="352187" spans="16:16" x14ac:dyDescent="0.3">
      <c r="P352187" s="83"/>
    </row>
    <row r="352188" spans="16:16" x14ac:dyDescent="0.3">
      <c r="P352188" s="83"/>
    </row>
    <row r="352189" spans="16:16" x14ac:dyDescent="0.3">
      <c r="P352189" s="83"/>
    </row>
    <row r="352190" spans="16:16" x14ac:dyDescent="0.3">
      <c r="P352190" s="83"/>
    </row>
    <row r="352191" spans="16:16" x14ac:dyDescent="0.3">
      <c r="P352191" s="83"/>
    </row>
    <row r="352192" spans="16:16" x14ac:dyDescent="0.3">
      <c r="P352192" s="83"/>
    </row>
    <row r="352193" spans="16:16" x14ac:dyDescent="0.3">
      <c r="P352193" s="83"/>
    </row>
    <row r="352194" spans="16:16" x14ac:dyDescent="0.3">
      <c r="P352194" s="83"/>
    </row>
    <row r="352195" spans="16:16" x14ac:dyDescent="0.3">
      <c r="P352195" s="83"/>
    </row>
    <row r="352196" spans="16:16" x14ac:dyDescent="0.3">
      <c r="P352196" s="83"/>
    </row>
    <row r="352197" spans="16:16" x14ac:dyDescent="0.3">
      <c r="P352197" s="83"/>
    </row>
    <row r="352198" spans="16:16" x14ac:dyDescent="0.3">
      <c r="P352198" s="83"/>
    </row>
    <row r="352199" spans="16:16" x14ac:dyDescent="0.3">
      <c r="P352199" s="83"/>
    </row>
    <row r="352200" spans="16:16" x14ac:dyDescent="0.3">
      <c r="P352200" s="83"/>
    </row>
    <row r="352201" spans="16:16" x14ac:dyDescent="0.3">
      <c r="P352201" s="83"/>
    </row>
    <row r="352202" spans="16:16" x14ac:dyDescent="0.3">
      <c r="P352202" s="83"/>
    </row>
    <row r="352203" spans="16:16" x14ac:dyDescent="0.3">
      <c r="P352203" s="83"/>
    </row>
    <row r="352204" spans="16:16" x14ac:dyDescent="0.3">
      <c r="P352204" s="83"/>
    </row>
    <row r="352205" spans="16:16" x14ac:dyDescent="0.3">
      <c r="P352205" s="83"/>
    </row>
    <row r="352206" spans="16:16" x14ac:dyDescent="0.3">
      <c r="P352206" s="83"/>
    </row>
    <row r="352207" spans="16:16" x14ac:dyDescent="0.3">
      <c r="P352207" s="83"/>
    </row>
    <row r="352208" spans="16:16" x14ac:dyDescent="0.3">
      <c r="P352208" s="83"/>
    </row>
    <row r="352209" spans="16:16" x14ac:dyDescent="0.3">
      <c r="P352209" s="83"/>
    </row>
    <row r="352210" spans="16:16" x14ac:dyDescent="0.3">
      <c r="P352210" s="83"/>
    </row>
    <row r="352211" spans="16:16" x14ac:dyDescent="0.3">
      <c r="P352211" s="83"/>
    </row>
    <row r="352212" spans="16:16" x14ac:dyDescent="0.3">
      <c r="P352212" s="83"/>
    </row>
    <row r="352213" spans="16:16" x14ac:dyDescent="0.3">
      <c r="P352213" s="83"/>
    </row>
    <row r="352214" spans="16:16" x14ac:dyDescent="0.3">
      <c r="P352214" s="83"/>
    </row>
    <row r="352215" spans="16:16" x14ac:dyDescent="0.3">
      <c r="P352215" s="83"/>
    </row>
    <row r="352216" spans="16:16" x14ac:dyDescent="0.3">
      <c r="P352216" s="83"/>
    </row>
    <row r="352217" spans="16:16" x14ac:dyDescent="0.3">
      <c r="P352217" s="83"/>
    </row>
    <row r="352218" spans="16:16" x14ac:dyDescent="0.3">
      <c r="P352218" s="83"/>
    </row>
    <row r="352219" spans="16:16" x14ac:dyDescent="0.3">
      <c r="P352219" s="83"/>
    </row>
    <row r="352220" spans="16:16" x14ac:dyDescent="0.3">
      <c r="P352220" s="83"/>
    </row>
    <row r="352221" spans="16:16" x14ac:dyDescent="0.3">
      <c r="P352221" s="83"/>
    </row>
    <row r="352222" spans="16:16" x14ac:dyDescent="0.3">
      <c r="P352222" s="83"/>
    </row>
    <row r="352223" spans="16:16" x14ac:dyDescent="0.3">
      <c r="P352223" s="83"/>
    </row>
    <row r="352224" spans="16:16" x14ac:dyDescent="0.3">
      <c r="P352224" s="83"/>
    </row>
    <row r="352225" spans="16:16" x14ac:dyDescent="0.3">
      <c r="P352225" s="83"/>
    </row>
    <row r="352226" spans="16:16" x14ac:dyDescent="0.3">
      <c r="P352226" s="83"/>
    </row>
    <row r="352227" spans="16:16" x14ac:dyDescent="0.3">
      <c r="P352227" s="83"/>
    </row>
    <row r="352228" spans="16:16" x14ac:dyDescent="0.3">
      <c r="P352228" s="83"/>
    </row>
    <row r="352229" spans="16:16" x14ac:dyDescent="0.3">
      <c r="P352229" s="83"/>
    </row>
    <row r="352230" spans="16:16" x14ac:dyDescent="0.3">
      <c r="P352230" s="83"/>
    </row>
    <row r="352231" spans="16:16" x14ac:dyDescent="0.3">
      <c r="P352231" s="83"/>
    </row>
    <row r="352232" spans="16:16" x14ac:dyDescent="0.3">
      <c r="P352232" s="83"/>
    </row>
    <row r="352233" spans="16:16" x14ac:dyDescent="0.3">
      <c r="P352233" s="83"/>
    </row>
    <row r="352234" spans="16:16" x14ac:dyDescent="0.3">
      <c r="P352234" s="83"/>
    </row>
    <row r="352235" spans="16:16" x14ac:dyDescent="0.3">
      <c r="P352235" s="83"/>
    </row>
    <row r="352236" spans="16:16" x14ac:dyDescent="0.3">
      <c r="P352236" s="83"/>
    </row>
    <row r="352237" spans="16:16" x14ac:dyDescent="0.3">
      <c r="P352237" s="83"/>
    </row>
    <row r="352238" spans="16:16" x14ac:dyDescent="0.3">
      <c r="P352238" s="83"/>
    </row>
    <row r="352239" spans="16:16" x14ac:dyDescent="0.3">
      <c r="P352239" s="83"/>
    </row>
    <row r="352240" spans="16:16" x14ac:dyDescent="0.3">
      <c r="P352240" s="83"/>
    </row>
    <row r="352241" spans="16:16" x14ac:dyDescent="0.3">
      <c r="P352241" s="83"/>
    </row>
    <row r="352242" spans="16:16" x14ac:dyDescent="0.3">
      <c r="P352242" s="83"/>
    </row>
    <row r="352243" spans="16:16" x14ac:dyDescent="0.3">
      <c r="P352243" s="83"/>
    </row>
    <row r="352244" spans="16:16" x14ac:dyDescent="0.3">
      <c r="P352244" s="83"/>
    </row>
    <row r="352245" spans="16:16" x14ac:dyDescent="0.3">
      <c r="P352245" s="83"/>
    </row>
    <row r="352246" spans="16:16" x14ac:dyDescent="0.3">
      <c r="P352246" s="83"/>
    </row>
    <row r="352247" spans="16:16" x14ac:dyDescent="0.3">
      <c r="P352247" s="83"/>
    </row>
    <row r="352248" spans="16:16" x14ac:dyDescent="0.3">
      <c r="P352248" s="83"/>
    </row>
    <row r="352249" spans="16:16" x14ac:dyDescent="0.3">
      <c r="P352249" s="83"/>
    </row>
    <row r="352250" spans="16:16" x14ac:dyDescent="0.3">
      <c r="P352250" s="83"/>
    </row>
    <row r="352251" spans="16:16" x14ac:dyDescent="0.3">
      <c r="P352251" s="83"/>
    </row>
    <row r="352252" spans="16:16" x14ac:dyDescent="0.3">
      <c r="P352252" s="83"/>
    </row>
    <row r="352253" spans="16:16" x14ac:dyDescent="0.3">
      <c r="P352253" s="83"/>
    </row>
    <row r="352254" spans="16:16" x14ac:dyDescent="0.3">
      <c r="P352254" s="83"/>
    </row>
    <row r="352255" spans="16:16" x14ac:dyDescent="0.3">
      <c r="P352255" s="83"/>
    </row>
    <row r="352256" spans="16:16" x14ac:dyDescent="0.3">
      <c r="P352256" s="83"/>
    </row>
    <row r="352257" spans="16:16" x14ac:dyDescent="0.3">
      <c r="P352257" s="83"/>
    </row>
    <row r="352258" spans="16:16" x14ac:dyDescent="0.3">
      <c r="P352258" s="83"/>
    </row>
    <row r="352259" spans="16:16" x14ac:dyDescent="0.3">
      <c r="P352259" s="83"/>
    </row>
    <row r="352260" spans="16:16" x14ac:dyDescent="0.3">
      <c r="P352260" s="83"/>
    </row>
    <row r="352261" spans="16:16" x14ac:dyDescent="0.3">
      <c r="P352261" s="83"/>
    </row>
    <row r="352262" spans="16:16" x14ac:dyDescent="0.3">
      <c r="P352262" s="83"/>
    </row>
    <row r="352263" spans="16:16" x14ac:dyDescent="0.3">
      <c r="P352263" s="83"/>
    </row>
    <row r="352264" spans="16:16" x14ac:dyDescent="0.3">
      <c r="P352264" s="83"/>
    </row>
    <row r="352265" spans="16:16" x14ac:dyDescent="0.3">
      <c r="P352265" s="83"/>
    </row>
    <row r="352266" spans="16:16" x14ac:dyDescent="0.3">
      <c r="P352266" s="83"/>
    </row>
    <row r="352267" spans="16:16" x14ac:dyDescent="0.3">
      <c r="P352267" s="83"/>
    </row>
    <row r="352268" spans="16:16" x14ac:dyDescent="0.3">
      <c r="P352268" s="83"/>
    </row>
    <row r="352269" spans="16:16" x14ac:dyDescent="0.3">
      <c r="P352269" s="83"/>
    </row>
    <row r="352270" spans="16:16" x14ac:dyDescent="0.3">
      <c r="P352270" s="83"/>
    </row>
    <row r="352271" spans="16:16" x14ac:dyDescent="0.3">
      <c r="P352271" s="83"/>
    </row>
    <row r="352272" spans="16:16" x14ac:dyDescent="0.3">
      <c r="P352272" s="83"/>
    </row>
    <row r="352273" spans="16:16" x14ac:dyDescent="0.3">
      <c r="P352273" s="83"/>
    </row>
    <row r="352274" spans="16:16" x14ac:dyDescent="0.3">
      <c r="P352274" s="83"/>
    </row>
    <row r="352275" spans="16:16" x14ac:dyDescent="0.3">
      <c r="P352275" s="83"/>
    </row>
    <row r="352276" spans="16:16" x14ac:dyDescent="0.3">
      <c r="P352276" s="83"/>
    </row>
    <row r="352277" spans="16:16" x14ac:dyDescent="0.3">
      <c r="P352277" s="83"/>
    </row>
    <row r="352278" spans="16:16" x14ac:dyDescent="0.3">
      <c r="P352278" s="83"/>
    </row>
    <row r="352279" spans="16:16" x14ac:dyDescent="0.3">
      <c r="P352279" s="83"/>
    </row>
    <row r="352280" spans="16:16" x14ac:dyDescent="0.3">
      <c r="P352280" s="83"/>
    </row>
    <row r="352281" spans="16:16" x14ac:dyDescent="0.3">
      <c r="P352281" s="83"/>
    </row>
    <row r="352282" spans="16:16" x14ac:dyDescent="0.3">
      <c r="P352282" s="83"/>
    </row>
    <row r="352283" spans="16:16" x14ac:dyDescent="0.3">
      <c r="P352283" s="83"/>
    </row>
    <row r="352284" spans="16:16" x14ac:dyDescent="0.3">
      <c r="P352284" s="83"/>
    </row>
    <row r="352285" spans="16:16" x14ac:dyDescent="0.3">
      <c r="P352285" s="83"/>
    </row>
    <row r="352286" spans="16:16" x14ac:dyDescent="0.3">
      <c r="P352286" s="83"/>
    </row>
    <row r="352287" spans="16:16" x14ac:dyDescent="0.3">
      <c r="P352287" s="83"/>
    </row>
    <row r="352288" spans="16:16" x14ac:dyDescent="0.3">
      <c r="P352288" s="83"/>
    </row>
    <row r="352289" spans="16:16" x14ac:dyDescent="0.3">
      <c r="P352289" s="83"/>
    </row>
    <row r="352290" spans="16:16" x14ac:dyDescent="0.3">
      <c r="P352290" s="83"/>
    </row>
    <row r="352291" spans="16:16" x14ac:dyDescent="0.3">
      <c r="P352291" s="83"/>
    </row>
    <row r="352292" spans="16:16" x14ac:dyDescent="0.3">
      <c r="P352292" s="83"/>
    </row>
    <row r="352293" spans="16:16" x14ac:dyDescent="0.3">
      <c r="P352293" s="83"/>
    </row>
    <row r="352294" spans="16:16" x14ac:dyDescent="0.3">
      <c r="P352294" s="83"/>
    </row>
    <row r="352295" spans="16:16" x14ac:dyDescent="0.3">
      <c r="P352295" s="83"/>
    </row>
    <row r="352296" spans="16:16" x14ac:dyDescent="0.3">
      <c r="P352296" s="83"/>
    </row>
    <row r="352297" spans="16:16" x14ac:dyDescent="0.3">
      <c r="P352297" s="83"/>
    </row>
    <row r="352298" spans="16:16" x14ac:dyDescent="0.3">
      <c r="P352298" s="83"/>
    </row>
    <row r="352299" spans="16:16" x14ac:dyDescent="0.3">
      <c r="P352299" s="83"/>
    </row>
    <row r="352300" spans="16:16" x14ac:dyDescent="0.3">
      <c r="P352300" s="83"/>
    </row>
    <row r="352301" spans="16:16" x14ac:dyDescent="0.3">
      <c r="P352301" s="83"/>
    </row>
    <row r="352302" spans="16:16" x14ac:dyDescent="0.3">
      <c r="P352302" s="83"/>
    </row>
    <row r="352303" spans="16:16" x14ac:dyDescent="0.3">
      <c r="P352303" s="83"/>
    </row>
    <row r="352304" spans="16:16" x14ac:dyDescent="0.3">
      <c r="P352304" s="83"/>
    </row>
    <row r="352305" spans="16:16" x14ac:dyDescent="0.3">
      <c r="P352305" s="83"/>
    </row>
    <row r="352306" spans="16:16" x14ac:dyDescent="0.3">
      <c r="P352306" s="83"/>
    </row>
    <row r="352307" spans="16:16" x14ac:dyDescent="0.3">
      <c r="P352307" s="83"/>
    </row>
    <row r="352308" spans="16:16" x14ac:dyDescent="0.3">
      <c r="P352308" s="83"/>
    </row>
    <row r="352309" spans="16:16" x14ac:dyDescent="0.3">
      <c r="P352309" s="83"/>
    </row>
    <row r="352310" spans="16:16" x14ac:dyDescent="0.3">
      <c r="P352310" s="83"/>
    </row>
    <row r="352311" spans="16:16" x14ac:dyDescent="0.3">
      <c r="P352311" s="83"/>
    </row>
    <row r="352312" spans="16:16" x14ac:dyDescent="0.3">
      <c r="P352312" s="83"/>
    </row>
    <row r="352313" spans="16:16" x14ac:dyDescent="0.3">
      <c r="P352313" s="83"/>
    </row>
    <row r="352314" spans="16:16" x14ac:dyDescent="0.3">
      <c r="P352314" s="83"/>
    </row>
    <row r="352315" spans="16:16" x14ac:dyDescent="0.3">
      <c r="P352315" s="83"/>
    </row>
    <row r="352316" spans="16:16" x14ac:dyDescent="0.3">
      <c r="P352316" s="83"/>
    </row>
    <row r="352317" spans="16:16" x14ac:dyDescent="0.3">
      <c r="P352317" s="83"/>
    </row>
    <row r="352318" spans="16:16" x14ac:dyDescent="0.3">
      <c r="P352318" s="83"/>
    </row>
    <row r="352319" spans="16:16" x14ac:dyDescent="0.3">
      <c r="P352319" s="83"/>
    </row>
    <row r="352320" spans="16:16" x14ac:dyDescent="0.3">
      <c r="P352320" s="83"/>
    </row>
    <row r="352321" spans="16:16" x14ac:dyDescent="0.3">
      <c r="P352321" s="83"/>
    </row>
    <row r="352322" spans="16:16" x14ac:dyDescent="0.3">
      <c r="P352322" s="83"/>
    </row>
    <row r="352323" spans="16:16" x14ac:dyDescent="0.3">
      <c r="P352323" s="83"/>
    </row>
    <row r="352324" spans="16:16" x14ac:dyDescent="0.3">
      <c r="P352324" s="83"/>
    </row>
    <row r="352325" spans="16:16" x14ac:dyDescent="0.3">
      <c r="P352325" s="83"/>
    </row>
    <row r="352326" spans="16:16" x14ac:dyDescent="0.3">
      <c r="P352326" s="83"/>
    </row>
    <row r="352327" spans="16:16" x14ac:dyDescent="0.3">
      <c r="P352327" s="83"/>
    </row>
    <row r="352328" spans="16:16" x14ac:dyDescent="0.3">
      <c r="P352328" s="83"/>
    </row>
    <row r="352329" spans="16:16" x14ac:dyDescent="0.3">
      <c r="P352329" s="83"/>
    </row>
    <row r="352330" spans="16:16" x14ac:dyDescent="0.3">
      <c r="P352330" s="83"/>
    </row>
    <row r="352331" spans="16:16" x14ac:dyDescent="0.3">
      <c r="P352331" s="83"/>
    </row>
    <row r="352332" spans="16:16" x14ac:dyDescent="0.3">
      <c r="P352332" s="83"/>
    </row>
    <row r="352333" spans="16:16" x14ac:dyDescent="0.3">
      <c r="P352333" s="83"/>
    </row>
    <row r="352334" spans="16:16" x14ac:dyDescent="0.3">
      <c r="P352334" s="83"/>
    </row>
    <row r="352335" spans="16:16" x14ac:dyDescent="0.3">
      <c r="P352335" s="83"/>
    </row>
    <row r="352336" spans="16:16" x14ac:dyDescent="0.3">
      <c r="P352336" s="83"/>
    </row>
    <row r="352337" spans="16:16" x14ac:dyDescent="0.3">
      <c r="P352337" s="83"/>
    </row>
    <row r="352338" spans="16:16" x14ac:dyDescent="0.3">
      <c r="P352338" s="83"/>
    </row>
    <row r="352339" spans="16:16" x14ac:dyDescent="0.3">
      <c r="P352339" s="83"/>
    </row>
    <row r="352340" spans="16:16" x14ac:dyDescent="0.3">
      <c r="P352340" s="83"/>
    </row>
    <row r="352341" spans="16:16" x14ac:dyDescent="0.3">
      <c r="P352341" s="83"/>
    </row>
    <row r="352342" spans="16:16" x14ac:dyDescent="0.3">
      <c r="P352342" s="83"/>
    </row>
    <row r="352343" spans="16:16" x14ac:dyDescent="0.3">
      <c r="P352343" s="83"/>
    </row>
    <row r="352344" spans="16:16" x14ac:dyDescent="0.3">
      <c r="P352344" s="83"/>
    </row>
    <row r="352345" spans="16:16" x14ac:dyDescent="0.3">
      <c r="P352345" s="83"/>
    </row>
    <row r="352346" spans="16:16" x14ac:dyDescent="0.3">
      <c r="P352346" s="83"/>
    </row>
    <row r="352347" spans="16:16" x14ac:dyDescent="0.3">
      <c r="P352347" s="83"/>
    </row>
    <row r="352348" spans="16:16" x14ac:dyDescent="0.3">
      <c r="P352348" s="83"/>
    </row>
    <row r="352349" spans="16:16" x14ac:dyDescent="0.3">
      <c r="P352349" s="83"/>
    </row>
    <row r="352350" spans="16:16" x14ac:dyDescent="0.3">
      <c r="P352350" s="83"/>
    </row>
    <row r="352351" spans="16:16" x14ac:dyDescent="0.3">
      <c r="P352351" s="83"/>
    </row>
    <row r="352352" spans="16:16" x14ac:dyDescent="0.3">
      <c r="P352352" s="83"/>
    </row>
    <row r="352353" spans="16:16" x14ac:dyDescent="0.3">
      <c r="P352353" s="83"/>
    </row>
    <row r="352354" spans="16:16" x14ac:dyDescent="0.3">
      <c r="P352354" s="83"/>
    </row>
    <row r="352355" spans="16:16" x14ac:dyDescent="0.3">
      <c r="P352355" s="83"/>
    </row>
    <row r="352356" spans="16:16" x14ac:dyDescent="0.3">
      <c r="P352356" s="83"/>
    </row>
    <row r="352357" spans="16:16" x14ac:dyDescent="0.3">
      <c r="P352357" s="83"/>
    </row>
    <row r="352358" spans="16:16" x14ac:dyDescent="0.3">
      <c r="P352358" s="83"/>
    </row>
    <row r="352359" spans="16:16" x14ac:dyDescent="0.3">
      <c r="P352359" s="83"/>
    </row>
    <row r="352360" spans="16:16" x14ac:dyDescent="0.3">
      <c r="P352360" s="83"/>
    </row>
    <row r="352361" spans="16:16" x14ac:dyDescent="0.3">
      <c r="P352361" s="83"/>
    </row>
    <row r="352362" spans="16:16" x14ac:dyDescent="0.3">
      <c r="P352362" s="83"/>
    </row>
    <row r="352363" spans="16:16" x14ac:dyDescent="0.3">
      <c r="P352363" s="83"/>
    </row>
    <row r="352364" spans="16:16" x14ac:dyDescent="0.3">
      <c r="P352364" s="83"/>
    </row>
    <row r="352365" spans="16:16" x14ac:dyDescent="0.3">
      <c r="P352365" s="83"/>
    </row>
    <row r="352366" spans="16:16" x14ac:dyDescent="0.3">
      <c r="P352366" s="83"/>
    </row>
    <row r="352367" spans="16:16" x14ac:dyDescent="0.3">
      <c r="P352367" s="83"/>
    </row>
    <row r="352368" spans="16:16" x14ac:dyDescent="0.3">
      <c r="P352368" s="83"/>
    </row>
    <row r="352369" spans="16:16" x14ac:dyDescent="0.3">
      <c r="P352369" s="83"/>
    </row>
    <row r="352370" spans="16:16" x14ac:dyDescent="0.3">
      <c r="P352370" s="83"/>
    </row>
    <row r="352371" spans="16:16" x14ac:dyDescent="0.3">
      <c r="P352371" s="83"/>
    </row>
    <row r="352372" spans="16:16" x14ac:dyDescent="0.3">
      <c r="P352372" s="83"/>
    </row>
    <row r="352373" spans="16:16" x14ac:dyDescent="0.3">
      <c r="P352373" s="83"/>
    </row>
    <row r="352374" spans="16:16" x14ac:dyDescent="0.3">
      <c r="P352374" s="83"/>
    </row>
    <row r="352375" spans="16:16" x14ac:dyDescent="0.3">
      <c r="P352375" s="83"/>
    </row>
    <row r="352376" spans="16:16" x14ac:dyDescent="0.3">
      <c r="P352376" s="83"/>
    </row>
    <row r="352377" spans="16:16" x14ac:dyDescent="0.3">
      <c r="P352377" s="83"/>
    </row>
    <row r="352378" spans="16:16" x14ac:dyDescent="0.3">
      <c r="P352378" s="83"/>
    </row>
    <row r="352379" spans="16:16" x14ac:dyDescent="0.3">
      <c r="P352379" s="83"/>
    </row>
    <row r="352380" spans="16:16" x14ac:dyDescent="0.3">
      <c r="P352380" s="83"/>
    </row>
    <row r="352381" spans="16:16" x14ac:dyDescent="0.3">
      <c r="P352381" s="83"/>
    </row>
    <row r="352382" spans="16:16" x14ac:dyDescent="0.3">
      <c r="P352382" s="83"/>
    </row>
    <row r="352383" spans="16:16" x14ac:dyDescent="0.3">
      <c r="P352383" s="83"/>
    </row>
    <row r="352384" spans="16:16" x14ac:dyDescent="0.3">
      <c r="P352384" s="83"/>
    </row>
    <row r="352385" spans="16:16" x14ac:dyDescent="0.3">
      <c r="P352385" s="83"/>
    </row>
    <row r="352386" spans="16:16" x14ac:dyDescent="0.3">
      <c r="P352386" s="83"/>
    </row>
    <row r="352387" spans="16:16" x14ac:dyDescent="0.3">
      <c r="P352387" s="83"/>
    </row>
    <row r="352388" spans="16:16" x14ac:dyDescent="0.3">
      <c r="P352388" s="83"/>
    </row>
    <row r="352389" spans="16:16" x14ac:dyDescent="0.3">
      <c r="P352389" s="83"/>
    </row>
    <row r="352390" spans="16:16" x14ac:dyDescent="0.3">
      <c r="P352390" s="83"/>
    </row>
    <row r="352391" spans="16:16" x14ac:dyDescent="0.3">
      <c r="P352391" s="83"/>
    </row>
    <row r="352392" spans="16:16" x14ac:dyDescent="0.3">
      <c r="P352392" s="83"/>
    </row>
    <row r="352393" spans="16:16" x14ac:dyDescent="0.3">
      <c r="P352393" s="83"/>
    </row>
    <row r="352394" spans="16:16" x14ac:dyDescent="0.3">
      <c r="P352394" s="83"/>
    </row>
    <row r="352395" spans="16:16" x14ac:dyDescent="0.3">
      <c r="P352395" s="83"/>
    </row>
    <row r="352396" spans="16:16" x14ac:dyDescent="0.3">
      <c r="P352396" s="83"/>
    </row>
    <row r="352397" spans="16:16" x14ac:dyDescent="0.3">
      <c r="P352397" s="83"/>
    </row>
    <row r="352398" spans="16:16" x14ac:dyDescent="0.3">
      <c r="P352398" s="83"/>
    </row>
    <row r="352399" spans="16:16" x14ac:dyDescent="0.3">
      <c r="P352399" s="83"/>
    </row>
    <row r="352400" spans="16:16" x14ac:dyDescent="0.3">
      <c r="P352400" s="83"/>
    </row>
    <row r="352401" spans="16:16" x14ac:dyDescent="0.3">
      <c r="P352401" s="83"/>
    </row>
    <row r="352402" spans="16:16" x14ac:dyDescent="0.3">
      <c r="P352402" s="83"/>
    </row>
    <row r="352403" spans="16:16" x14ac:dyDescent="0.3">
      <c r="P352403" s="83"/>
    </row>
    <row r="352404" spans="16:16" x14ac:dyDescent="0.3">
      <c r="P352404" s="83"/>
    </row>
    <row r="352405" spans="16:16" x14ac:dyDescent="0.3">
      <c r="P352405" s="83"/>
    </row>
    <row r="352406" spans="16:16" x14ac:dyDescent="0.3">
      <c r="P352406" s="83"/>
    </row>
    <row r="352407" spans="16:16" x14ac:dyDescent="0.3">
      <c r="P352407" s="83"/>
    </row>
    <row r="352408" spans="16:16" x14ac:dyDescent="0.3">
      <c r="P352408" s="83"/>
    </row>
    <row r="352409" spans="16:16" x14ac:dyDescent="0.3">
      <c r="P352409" s="83"/>
    </row>
    <row r="352410" spans="16:16" x14ac:dyDescent="0.3">
      <c r="P352410" s="83"/>
    </row>
    <row r="352411" spans="16:16" x14ac:dyDescent="0.3">
      <c r="P352411" s="83"/>
    </row>
    <row r="352412" spans="16:16" x14ac:dyDescent="0.3">
      <c r="P352412" s="83"/>
    </row>
    <row r="352413" spans="16:16" x14ac:dyDescent="0.3">
      <c r="P352413" s="83"/>
    </row>
    <row r="352414" spans="16:16" x14ac:dyDescent="0.3">
      <c r="P352414" s="83"/>
    </row>
    <row r="352415" spans="16:16" x14ac:dyDescent="0.3">
      <c r="P352415" s="83"/>
    </row>
    <row r="352416" spans="16:16" x14ac:dyDescent="0.3">
      <c r="P352416" s="83"/>
    </row>
    <row r="352417" spans="16:16" x14ac:dyDescent="0.3">
      <c r="P352417" s="83"/>
    </row>
    <row r="352418" spans="16:16" x14ac:dyDescent="0.3">
      <c r="P352418" s="83"/>
    </row>
    <row r="352419" spans="16:16" x14ac:dyDescent="0.3">
      <c r="P352419" s="83"/>
    </row>
    <row r="352420" spans="16:16" x14ac:dyDescent="0.3">
      <c r="P352420" s="83"/>
    </row>
    <row r="352421" spans="16:16" x14ac:dyDescent="0.3">
      <c r="P352421" s="83"/>
    </row>
    <row r="352422" spans="16:16" x14ac:dyDescent="0.3">
      <c r="P352422" s="83"/>
    </row>
    <row r="352423" spans="16:16" x14ac:dyDescent="0.3">
      <c r="P352423" s="83"/>
    </row>
    <row r="352424" spans="16:16" x14ac:dyDescent="0.3">
      <c r="P352424" s="83"/>
    </row>
    <row r="352425" spans="16:16" x14ac:dyDescent="0.3">
      <c r="P352425" s="83"/>
    </row>
    <row r="352426" spans="16:16" x14ac:dyDescent="0.3">
      <c r="P352426" s="83"/>
    </row>
    <row r="352427" spans="16:16" x14ac:dyDescent="0.3">
      <c r="P352427" s="83"/>
    </row>
    <row r="352428" spans="16:16" x14ac:dyDescent="0.3">
      <c r="P352428" s="83"/>
    </row>
    <row r="352429" spans="16:16" x14ac:dyDescent="0.3">
      <c r="P352429" s="83"/>
    </row>
    <row r="352430" spans="16:16" x14ac:dyDescent="0.3">
      <c r="P352430" s="83"/>
    </row>
    <row r="352431" spans="16:16" x14ac:dyDescent="0.3">
      <c r="P352431" s="83"/>
    </row>
    <row r="352432" spans="16:16" x14ac:dyDescent="0.3">
      <c r="P352432" s="83"/>
    </row>
    <row r="352433" spans="16:16" x14ac:dyDescent="0.3">
      <c r="P352433" s="83"/>
    </row>
    <row r="352434" spans="16:16" x14ac:dyDescent="0.3">
      <c r="P352434" s="83"/>
    </row>
    <row r="352435" spans="16:16" x14ac:dyDescent="0.3">
      <c r="P352435" s="83"/>
    </row>
    <row r="352436" spans="16:16" x14ac:dyDescent="0.3">
      <c r="P352436" s="83"/>
    </row>
    <row r="352437" spans="16:16" x14ac:dyDescent="0.3">
      <c r="P352437" s="83"/>
    </row>
    <row r="352438" spans="16:16" x14ac:dyDescent="0.3">
      <c r="P352438" s="83"/>
    </row>
    <row r="352439" spans="16:16" x14ac:dyDescent="0.3">
      <c r="P352439" s="83"/>
    </row>
    <row r="352440" spans="16:16" x14ac:dyDescent="0.3">
      <c r="P352440" s="83"/>
    </row>
    <row r="352441" spans="16:16" x14ac:dyDescent="0.3">
      <c r="P352441" s="83"/>
    </row>
    <row r="352442" spans="16:16" x14ac:dyDescent="0.3">
      <c r="P352442" s="83"/>
    </row>
    <row r="352443" spans="16:16" x14ac:dyDescent="0.3">
      <c r="P352443" s="83"/>
    </row>
    <row r="352444" spans="16:16" x14ac:dyDescent="0.3">
      <c r="P352444" s="83"/>
    </row>
    <row r="352445" spans="16:16" x14ac:dyDescent="0.3">
      <c r="P352445" s="83"/>
    </row>
    <row r="352446" spans="16:16" x14ac:dyDescent="0.3">
      <c r="P352446" s="83"/>
    </row>
    <row r="352447" spans="16:16" x14ac:dyDescent="0.3">
      <c r="P352447" s="83"/>
    </row>
    <row r="352448" spans="16:16" x14ac:dyDescent="0.3">
      <c r="P352448" s="83"/>
    </row>
    <row r="352449" spans="16:16" x14ac:dyDescent="0.3">
      <c r="P352449" s="83"/>
    </row>
    <row r="352450" spans="16:16" x14ac:dyDescent="0.3">
      <c r="P352450" s="83"/>
    </row>
    <row r="352451" spans="16:16" x14ac:dyDescent="0.3">
      <c r="P352451" s="83"/>
    </row>
    <row r="352452" spans="16:16" x14ac:dyDescent="0.3">
      <c r="P352452" s="83"/>
    </row>
    <row r="352453" spans="16:16" x14ac:dyDescent="0.3">
      <c r="P352453" s="83"/>
    </row>
    <row r="352454" spans="16:16" x14ac:dyDescent="0.3">
      <c r="P352454" s="83"/>
    </row>
    <row r="352455" spans="16:16" x14ac:dyDescent="0.3">
      <c r="P352455" s="83"/>
    </row>
    <row r="352456" spans="16:16" x14ac:dyDescent="0.3">
      <c r="P352456" s="83"/>
    </row>
    <row r="352457" spans="16:16" x14ac:dyDescent="0.3">
      <c r="P352457" s="83"/>
    </row>
    <row r="352458" spans="16:16" x14ac:dyDescent="0.3">
      <c r="P352458" s="83"/>
    </row>
    <row r="352459" spans="16:16" x14ac:dyDescent="0.3">
      <c r="P352459" s="83"/>
    </row>
    <row r="352460" spans="16:16" x14ac:dyDescent="0.3">
      <c r="P352460" s="83"/>
    </row>
    <row r="352461" spans="16:16" x14ac:dyDescent="0.3">
      <c r="P352461" s="83"/>
    </row>
    <row r="352462" spans="16:16" x14ac:dyDescent="0.3">
      <c r="P352462" s="83"/>
    </row>
    <row r="352463" spans="16:16" x14ac:dyDescent="0.3">
      <c r="P352463" s="83"/>
    </row>
    <row r="352464" spans="16:16" x14ac:dyDescent="0.3">
      <c r="P352464" s="83"/>
    </row>
    <row r="352465" spans="16:16" x14ac:dyDescent="0.3">
      <c r="P352465" s="83"/>
    </row>
    <row r="352466" spans="16:16" x14ac:dyDescent="0.3">
      <c r="P352466" s="83"/>
    </row>
    <row r="352467" spans="16:16" x14ac:dyDescent="0.3">
      <c r="P352467" s="83"/>
    </row>
    <row r="352468" spans="16:16" x14ac:dyDescent="0.3">
      <c r="P352468" s="83"/>
    </row>
    <row r="352469" spans="16:16" x14ac:dyDescent="0.3">
      <c r="P352469" s="83"/>
    </row>
    <row r="352470" spans="16:16" x14ac:dyDescent="0.3">
      <c r="P352470" s="83"/>
    </row>
    <row r="352471" spans="16:16" x14ac:dyDescent="0.3">
      <c r="P352471" s="83"/>
    </row>
    <row r="352472" spans="16:16" x14ac:dyDescent="0.3">
      <c r="P352472" s="83"/>
    </row>
    <row r="352473" spans="16:16" x14ac:dyDescent="0.3">
      <c r="P352473" s="83"/>
    </row>
    <row r="352474" spans="16:16" x14ac:dyDescent="0.3">
      <c r="P352474" s="83"/>
    </row>
    <row r="352475" spans="16:16" x14ac:dyDescent="0.3">
      <c r="P352475" s="83"/>
    </row>
    <row r="352476" spans="16:16" x14ac:dyDescent="0.3">
      <c r="P352476" s="83"/>
    </row>
    <row r="352477" spans="16:16" x14ac:dyDescent="0.3">
      <c r="P352477" s="83"/>
    </row>
    <row r="352478" spans="16:16" x14ac:dyDescent="0.3">
      <c r="P352478" s="83"/>
    </row>
    <row r="352479" spans="16:16" x14ac:dyDescent="0.3">
      <c r="P352479" s="83"/>
    </row>
    <row r="352480" spans="16:16" x14ac:dyDescent="0.3">
      <c r="P352480" s="83"/>
    </row>
    <row r="352481" spans="16:16" x14ac:dyDescent="0.3">
      <c r="P352481" s="83"/>
    </row>
    <row r="352482" spans="16:16" x14ac:dyDescent="0.3">
      <c r="P352482" s="83"/>
    </row>
    <row r="352483" spans="16:16" x14ac:dyDescent="0.3">
      <c r="P352483" s="83"/>
    </row>
    <row r="352484" spans="16:16" x14ac:dyDescent="0.3">
      <c r="P352484" s="83"/>
    </row>
    <row r="352485" spans="16:16" x14ac:dyDescent="0.3">
      <c r="P352485" s="83"/>
    </row>
    <row r="352486" spans="16:16" x14ac:dyDescent="0.3">
      <c r="P352486" s="83"/>
    </row>
    <row r="352487" spans="16:16" x14ac:dyDescent="0.3">
      <c r="P352487" s="83"/>
    </row>
    <row r="352488" spans="16:16" x14ac:dyDescent="0.3">
      <c r="P352488" s="83"/>
    </row>
    <row r="352489" spans="16:16" x14ac:dyDescent="0.3">
      <c r="P352489" s="83"/>
    </row>
    <row r="352490" spans="16:16" x14ac:dyDescent="0.3">
      <c r="P352490" s="83"/>
    </row>
    <row r="352491" spans="16:16" x14ac:dyDescent="0.3">
      <c r="P352491" s="83"/>
    </row>
    <row r="352492" spans="16:16" x14ac:dyDescent="0.3">
      <c r="P352492" s="83"/>
    </row>
    <row r="352493" spans="16:16" x14ac:dyDescent="0.3">
      <c r="P352493" s="83"/>
    </row>
    <row r="352494" spans="16:16" x14ac:dyDescent="0.3">
      <c r="P352494" s="83"/>
    </row>
    <row r="352495" spans="16:16" x14ac:dyDescent="0.3">
      <c r="P352495" s="83"/>
    </row>
    <row r="352496" spans="16:16" x14ac:dyDescent="0.3">
      <c r="P352496" s="83"/>
    </row>
    <row r="352497" spans="16:16" x14ac:dyDescent="0.3">
      <c r="P352497" s="83"/>
    </row>
    <row r="352498" spans="16:16" x14ac:dyDescent="0.3">
      <c r="P352498" s="83"/>
    </row>
    <row r="352499" spans="16:16" x14ac:dyDescent="0.3">
      <c r="P352499" s="83"/>
    </row>
    <row r="352500" spans="16:16" x14ac:dyDescent="0.3">
      <c r="P352500" s="83"/>
    </row>
    <row r="352501" spans="16:16" x14ac:dyDescent="0.3">
      <c r="P352501" s="83"/>
    </row>
    <row r="352502" spans="16:16" x14ac:dyDescent="0.3">
      <c r="P352502" s="83"/>
    </row>
    <row r="352503" spans="16:16" x14ac:dyDescent="0.3">
      <c r="P352503" s="83"/>
    </row>
    <row r="352504" spans="16:16" x14ac:dyDescent="0.3">
      <c r="P352504" s="83"/>
    </row>
    <row r="352505" spans="16:16" x14ac:dyDescent="0.3">
      <c r="P352505" s="83"/>
    </row>
    <row r="352506" spans="16:16" x14ac:dyDescent="0.3">
      <c r="P352506" s="83"/>
    </row>
    <row r="352507" spans="16:16" x14ac:dyDescent="0.3">
      <c r="P352507" s="83"/>
    </row>
    <row r="352508" spans="16:16" x14ac:dyDescent="0.3">
      <c r="P352508" s="83"/>
    </row>
    <row r="352509" spans="16:16" x14ac:dyDescent="0.3">
      <c r="P352509" s="83"/>
    </row>
    <row r="352510" spans="16:16" x14ac:dyDescent="0.3">
      <c r="P352510" s="83"/>
    </row>
    <row r="352511" spans="16:16" x14ac:dyDescent="0.3">
      <c r="P352511" s="83"/>
    </row>
    <row r="352512" spans="16:16" x14ac:dyDescent="0.3">
      <c r="P352512" s="83"/>
    </row>
    <row r="352513" spans="16:16" x14ac:dyDescent="0.3">
      <c r="P352513" s="83"/>
    </row>
    <row r="352514" spans="16:16" x14ac:dyDescent="0.3">
      <c r="P352514" s="83"/>
    </row>
    <row r="352515" spans="16:16" x14ac:dyDescent="0.3">
      <c r="P352515" s="83"/>
    </row>
    <row r="352516" spans="16:16" x14ac:dyDescent="0.3">
      <c r="P352516" s="83"/>
    </row>
    <row r="352517" spans="16:16" x14ac:dyDescent="0.3">
      <c r="P352517" s="83"/>
    </row>
    <row r="352518" spans="16:16" x14ac:dyDescent="0.3">
      <c r="P352518" s="83"/>
    </row>
    <row r="352519" spans="16:16" x14ac:dyDescent="0.3">
      <c r="P352519" s="83"/>
    </row>
    <row r="352520" spans="16:16" x14ac:dyDescent="0.3">
      <c r="P352520" s="83"/>
    </row>
    <row r="352521" spans="16:16" x14ac:dyDescent="0.3">
      <c r="P352521" s="83"/>
    </row>
    <row r="352522" spans="16:16" x14ac:dyDescent="0.3">
      <c r="P352522" s="83"/>
    </row>
    <row r="352523" spans="16:16" x14ac:dyDescent="0.3">
      <c r="P352523" s="83"/>
    </row>
    <row r="352524" spans="16:16" x14ac:dyDescent="0.3">
      <c r="P352524" s="83"/>
    </row>
    <row r="352525" spans="16:16" x14ac:dyDescent="0.3">
      <c r="P352525" s="83"/>
    </row>
    <row r="352526" spans="16:16" x14ac:dyDescent="0.3">
      <c r="P352526" s="83"/>
    </row>
    <row r="352527" spans="16:16" x14ac:dyDescent="0.3">
      <c r="P352527" s="83"/>
    </row>
    <row r="352528" spans="16:16" x14ac:dyDescent="0.3">
      <c r="P352528" s="83"/>
    </row>
    <row r="352529" spans="16:16" x14ac:dyDescent="0.3">
      <c r="P352529" s="83"/>
    </row>
    <row r="352530" spans="16:16" x14ac:dyDescent="0.3">
      <c r="P352530" s="83"/>
    </row>
    <row r="352531" spans="16:16" x14ac:dyDescent="0.3">
      <c r="P352531" s="83"/>
    </row>
    <row r="352532" spans="16:16" x14ac:dyDescent="0.3">
      <c r="P352532" s="83"/>
    </row>
    <row r="352533" spans="16:16" x14ac:dyDescent="0.3">
      <c r="P352533" s="83"/>
    </row>
    <row r="352534" spans="16:16" x14ac:dyDescent="0.3">
      <c r="P352534" s="83"/>
    </row>
    <row r="352535" spans="16:16" x14ac:dyDescent="0.3">
      <c r="P352535" s="83"/>
    </row>
    <row r="352536" spans="16:16" x14ac:dyDescent="0.3">
      <c r="P352536" s="83"/>
    </row>
    <row r="352537" spans="16:16" x14ac:dyDescent="0.3">
      <c r="P352537" s="83"/>
    </row>
    <row r="352538" spans="16:16" x14ac:dyDescent="0.3">
      <c r="P352538" s="83"/>
    </row>
    <row r="352539" spans="16:16" x14ac:dyDescent="0.3">
      <c r="P352539" s="83"/>
    </row>
    <row r="352540" spans="16:16" x14ac:dyDescent="0.3">
      <c r="P352540" s="83"/>
    </row>
    <row r="352541" spans="16:16" x14ac:dyDescent="0.3">
      <c r="P352541" s="83"/>
    </row>
    <row r="352542" spans="16:16" x14ac:dyDescent="0.3">
      <c r="P352542" s="83"/>
    </row>
    <row r="352543" spans="16:16" x14ac:dyDescent="0.3">
      <c r="P352543" s="83"/>
    </row>
    <row r="352544" spans="16:16" x14ac:dyDescent="0.3">
      <c r="P352544" s="83"/>
    </row>
    <row r="352545" spans="16:16" x14ac:dyDescent="0.3">
      <c r="P352545" s="83"/>
    </row>
    <row r="352546" spans="16:16" x14ac:dyDescent="0.3">
      <c r="P352546" s="83"/>
    </row>
    <row r="352547" spans="16:16" x14ac:dyDescent="0.3">
      <c r="P352547" s="83"/>
    </row>
    <row r="352548" spans="16:16" x14ac:dyDescent="0.3">
      <c r="P352548" s="83"/>
    </row>
    <row r="352549" spans="16:16" x14ac:dyDescent="0.3">
      <c r="P352549" s="83"/>
    </row>
    <row r="352550" spans="16:16" x14ac:dyDescent="0.3">
      <c r="P352550" s="83"/>
    </row>
    <row r="352551" spans="16:16" x14ac:dyDescent="0.3">
      <c r="P352551" s="83"/>
    </row>
    <row r="352552" spans="16:16" x14ac:dyDescent="0.3">
      <c r="P352552" s="83"/>
    </row>
    <row r="352553" spans="16:16" x14ac:dyDescent="0.3">
      <c r="P352553" s="83"/>
    </row>
    <row r="352554" spans="16:16" x14ac:dyDescent="0.3">
      <c r="P352554" s="83"/>
    </row>
    <row r="352555" spans="16:16" x14ac:dyDescent="0.3">
      <c r="P352555" s="83"/>
    </row>
    <row r="352556" spans="16:16" x14ac:dyDescent="0.3">
      <c r="P352556" s="83"/>
    </row>
    <row r="352557" spans="16:16" x14ac:dyDescent="0.3">
      <c r="P352557" s="83"/>
    </row>
    <row r="352558" spans="16:16" x14ac:dyDescent="0.3">
      <c r="P352558" s="83"/>
    </row>
    <row r="352559" spans="16:16" x14ac:dyDescent="0.3">
      <c r="P352559" s="83"/>
    </row>
    <row r="352560" spans="16:16" x14ac:dyDescent="0.3">
      <c r="P352560" s="83"/>
    </row>
    <row r="352561" spans="16:16" x14ac:dyDescent="0.3">
      <c r="P352561" s="83"/>
    </row>
    <row r="352562" spans="16:16" x14ac:dyDescent="0.3">
      <c r="P352562" s="83"/>
    </row>
    <row r="352563" spans="16:16" x14ac:dyDescent="0.3">
      <c r="P352563" s="83"/>
    </row>
    <row r="352564" spans="16:16" x14ac:dyDescent="0.3">
      <c r="P352564" s="83"/>
    </row>
    <row r="352565" spans="16:16" x14ac:dyDescent="0.3">
      <c r="P352565" s="83"/>
    </row>
    <row r="352566" spans="16:16" x14ac:dyDescent="0.3">
      <c r="P352566" s="83"/>
    </row>
    <row r="352567" spans="16:16" x14ac:dyDescent="0.3">
      <c r="P352567" s="83"/>
    </row>
    <row r="352568" spans="16:16" x14ac:dyDescent="0.3">
      <c r="P352568" s="83"/>
    </row>
    <row r="352569" spans="16:16" x14ac:dyDescent="0.3">
      <c r="P352569" s="83"/>
    </row>
    <row r="352570" spans="16:16" x14ac:dyDescent="0.3">
      <c r="P352570" s="83"/>
    </row>
    <row r="352571" spans="16:16" x14ac:dyDescent="0.3">
      <c r="P352571" s="83"/>
    </row>
    <row r="352572" spans="16:16" x14ac:dyDescent="0.3">
      <c r="P352572" s="83"/>
    </row>
    <row r="352573" spans="16:16" x14ac:dyDescent="0.3">
      <c r="P352573" s="83"/>
    </row>
    <row r="352574" spans="16:16" x14ac:dyDescent="0.3">
      <c r="P352574" s="83"/>
    </row>
    <row r="352575" spans="16:16" x14ac:dyDescent="0.3">
      <c r="P352575" s="83"/>
    </row>
    <row r="352576" spans="16:16" x14ac:dyDescent="0.3">
      <c r="P352576" s="83"/>
    </row>
    <row r="352577" spans="16:16" x14ac:dyDescent="0.3">
      <c r="P352577" s="83"/>
    </row>
    <row r="352578" spans="16:16" x14ac:dyDescent="0.3">
      <c r="P352578" s="83"/>
    </row>
    <row r="352579" spans="16:16" x14ac:dyDescent="0.3">
      <c r="P352579" s="83"/>
    </row>
    <row r="352580" spans="16:16" x14ac:dyDescent="0.3">
      <c r="P352580" s="83"/>
    </row>
    <row r="352581" spans="16:16" x14ac:dyDescent="0.3">
      <c r="P352581" s="83"/>
    </row>
    <row r="352582" spans="16:16" x14ac:dyDescent="0.3">
      <c r="P352582" s="83"/>
    </row>
    <row r="352583" spans="16:16" x14ac:dyDescent="0.3">
      <c r="P352583" s="83"/>
    </row>
    <row r="352584" spans="16:16" x14ac:dyDescent="0.3">
      <c r="P352584" s="83"/>
    </row>
    <row r="352585" spans="16:16" x14ac:dyDescent="0.3">
      <c r="P352585" s="83"/>
    </row>
    <row r="352586" spans="16:16" x14ac:dyDescent="0.3">
      <c r="P352586" s="83"/>
    </row>
    <row r="352587" spans="16:16" x14ac:dyDescent="0.3">
      <c r="P352587" s="83"/>
    </row>
    <row r="352588" spans="16:16" x14ac:dyDescent="0.3">
      <c r="P352588" s="83"/>
    </row>
    <row r="352589" spans="16:16" x14ac:dyDescent="0.3">
      <c r="P352589" s="83"/>
    </row>
    <row r="352590" spans="16:16" x14ac:dyDescent="0.3">
      <c r="P352590" s="83"/>
    </row>
    <row r="352591" spans="16:16" x14ac:dyDescent="0.3">
      <c r="P352591" s="83"/>
    </row>
    <row r="352592" spans="16:16" x14ac:dyDescent="0.3">
      <c r="P352592" s="83"/>
    </row>
    <row r="352593" spans="16:16" x14ac:dyDescent="0.3">
      <c r="P352593" s="83"/>
    </row>
    <row r="352594" spans="16:16" x14ac:dyDescent="0.3">
      <c r="P352594" s="83"/>
    </row>
    <row r="352595" spans="16:16" x14ac:dyDescent="0.3">
      <c r="P352595" s="83"/>
    </row>
    <row r="352596" spans="16:16" x14ac:dyDescent="0.3">
      <c r="P352596" s="83"/>
    </row>
    <row r="352597" spans="16:16" x14ac:dyDescent="0.3">
      <c r="P352597" s="83"/>
    </row>
    <row r="352598" spans="16:16" x14ac:dyDescent="0.3">
      <c r="P352598" s="83"/>
    </row>
    <row r="352599" spans="16:16" x14ac:dyDescent="0.3">
      <c r="P352599" s="83"/>
    </row>
    <row r="352600" spans="16:16" x14ac:dyDescent="0.3">
      <c r="P352600" s="83"/>
    </row>
    <row r="352601" spans="16:16" x14ac:dyDescent="0.3">
      <c r="P352601" s="83"/>
    </row>
    <row r="352602" spans="16:16" x14ac:dyDescent="0.3">
      <c r="P352602" s="83"/>
    </row>
    <row r="352603" spans="16:16" x14ac:dyDescent="0.3">
      <c r="P352603" s="83"/>
    </row>
    <row r="352604" spans="16:16" x14ac:dyDescent="0.3">
      <c r="P352604" s="83"/>
    </row>
    <row r="352605" spans="16:16" x14ac:dyDescent="0.3">
      <c r="P352605" s="83"/>
    </row>
    <row r="352606" spans="16:16" x14ac:dyDescent="0.3">
      <c r="P352606" s="83"/>
    </row>
    <row r="352607" spans="16:16" x14ac:dyDescent="0.3">
      <c r="P352607" s="83"/>
    </row>
    <row r="352608" spans="16:16" x14ac:dyDescent="0.3">
      <c r="P352608" s="83"/>
    </row>
    <row r="352609" spans="16:16" x14ac:dyDescent="0.3">
      <c r="P352609" s="83"/>
    </row>
    <row r="352610" spans="16:16" x14ac:dyDescent="0.3">
      <c r="P352610" s="83"/>
    </row>
    <row r="352611" spans="16:16" x14ac:dyDescent="0.3">
      <c r="P352611" s="83"/>
    </row>
    <row r="352612" spans="16:16" x14ac:dyDescent="0.3">
      <c r="P352612" s="83"/>
    </row>
    <row r="352613" spans="16:16" x14ac:dyDescent="0.3">
      <c r="P352613" s="83"/>
    </row>
    <row r="352614" spans="16:16" x14ac:dyDescent="0.3">
      <c r="P352614" s="83"/>
    </row>
    <row r="352615" spans="16:16" x14ac:dyDescent="0.3">
      <c r="P352615" s="83"/>
    </row>
    <row r="352616" spans="16:16" x14ac:dyDescent="0.3">
      <c r="P352616" s="83"/>
    </row>
    <row r="352617" spans="16:16" x14ac:dyDescent="0.3">
      <c r="P352617" s="83"/>
    </row>
    <row r="352618" spans="16:16" x14ac:dyDescent="0.3">
      <c r="P352618" s="83"/>
    </row>
    <row r="352619" spans="16:16" x14ac:dyDescent="0.3">
      <c r="P352619" s="83"/>
    </row>
    <row r="352620" spans="16:16" x14ac:dyDescent="0.3">
      <c r="P352620" s="83"/>
    </row>
    <row r="352621" spans="16:16" x14ac:dyDescent="0.3">
      <c r="P352621" s="83"/>
    </row>
    <row r="352622" spans="16:16" x14ac:dyDescent="0.3">
      <c r="P352622" s="83"/>
    </row>
    <row r="352623" spans="16:16" x14ac:dyDescent="0.3">
      <c r="P352623" s="83"/>
    </row>
    <row r="352624" spans="16:16" x14ac:dyDescent="0.3">
      <c r="P352624" s="83"/>
    </row>
    <row r="352625" spans="16:16" x14ac:dyDescent="0.3">
      <c r="P352625" s="83"/>
    </row>
    <row r="352626" spans="16:16" x14ac:dyDescent="0.3">
      <c r="P352626" s="83"/>
    </row>
    <row r="352627" spans="16:16" x14ac:dyDescent="0.3">
      <c r="P352627" s="83"/>
    </row>
    <row r="352628" spans="16:16" x14ac:dyDescent="0.3">
      <c r="P352628" s="83"/>
    </row>
    <row r="352629" spans="16:16" x14ac:dyDescent="0.3">
      <c r="P352629" s="83"/>
    </row>
    <row r="352630" spans="16:16" x14ac:dyDescent="0.3">
      <c r="P352630" s="83"/>
    </row>
    <row r="352631" spans="16:16" x14ac:dyDescent="0.3">
      <c r="P352631" s="83"/>
    </row>
    <row r="352632" spans="16:16" x14ac:dyDescent="0.3">
      <c r="P352632" s="83"/>
    </row>
    <row r="352633" spans="16:16" x14ac:dyDescent="0.3">
      <c r="P352633" s="83"/>
    </row>
    <row r="352634" spans="16:16" x14ac:dyDescent="0.3">
      <c r="P352634" s="83"/>
    </row>
    <row r="352635" spans="16:16" x14ac:dyDescent="0.3">
      <c r="P352635" s="83"/>
    </row>
    <row r="352636" spans="16:16" x14ac:dyDescent="0.3">
      <c r="P352636" s="83"/>
    </row>
    <row r="352637" spans="16:16" x14ac:dyDescent="0.3">
      <c r="P352637" s="83"/>
    </row>
    <row r="352638" spans="16:16" x14ac:dyDescent="0.3">
      <c r="P352638" s="83"/>
    </row>
    <row r="352639" spans="16:16" x14ac:dyDescent="0.3">
      <c r="P352639" s="83"/>
    </row>
    <row r="352640" spans="16:16" x14ac:dyDescent="0.3">
      <c r="P352640" s="83"/>
    </row>
    <row r="352641" spans="16:16" x14ac:dyDescent="0.3">
      <c r="P352641" s="83"/>
    </row>
    <row r="352642" spans="16:16" x14ac:dyDescent="0.3">
      <c r="P352642" s="83"/>
    </row>
    <row r="352643" spans="16:16" x14ac:dyDescent="0.3">
      <c r="P352643" s="83"/>
    </row>
    <row r="352644" spans="16:16" x14ac:dyDescent="0.3">
      <c r="P352644" s="83"/>
    </row>
    <row r="352645" spans="16:16" x14ac:dyDescent="0.3">
      <c r="P352645" s="83"/>
    </row>
    <row r="352646" spans="16:16" x14ac:dyDescent="0.3">
      <c r="P352646" s="83"/>
    </row>
    <row r="352647" spans="16:16" x14ac:dyDescent="0.3">
      <c r="P352647" s="83"/>
    </row>
    <row r="352648" spans="16:16" x14ac:dyDescent="0.3">
      <c r="P352648" s="83"/>
    </row>
    <row r="352649" spans="16:16" x14ac:dyDescent="0.3">
      <c r="P352649" s="83"/>
    </row>
    <row r="352650" spans="16:16" x14ac:dyDescent="0.3">
      <c r="P352650" s="83"/>
    </row>
    <row r="352651" spans="16:16" x14ac:dyDescent="0.3">
      <c r="P352651" s="83"/>
    </row>
    <row r="352652" spans="16:16" x14ac:dyDescent="0.3">
      <c r="P352652" s="83"/>
    </row>
    <row r="352653" spans="16:16" x14ac:dyDescent="0.3">
      <c r="P352653" s="83"/>
    </row>
    <row r="352654" spans="16:16" x14ac:dyDescent="0.3">
      <c r="P352654" s="83"/>
    </row>
    <row r="352655" spans="16:16" x14ac:dyDescent="0.3">
      <c r="P352655" s="83"/>
    </row>
    <row r="352656" spans="16:16" x14ac:dyDescent="0.3">
      <c r="P352656" s="83"/>
    </row>
    <row r="352657" spans="16:16" x14ac:dyDescent="0.3">
      <c r="P352657" s="83"/>
    </row>
    <row r="352658" spans="16:16" x14ac:dyDescent="0.3">
      <c r="P352658" s="83"/>
    </row>
    <row r="352659" spans="16:16" x14ac:dyDescent="0.3">
      <c r="P352659" s="83"/>
    </row>
    <row r="352660" spans="16:16" x14ac:dyDescent="0.3">
      <c r="P352660" s="83"/>
    </row>
    <row r="352661" spans="16:16" x14ac:dyDescent="0.3">
      <c r="P352661" s="83"/>
    </row>
    <row r="352662" spans="16:16" x14ac:dyDescent="0.3">
      <c r="P352662" s="83"/>
    </row>
    <row r="352663" spans="16:16" x14ac:dyDescent="0.3">
      <c r="P352663" s="83"/>
    </row>
    <row r="352664" spans="16:16" x14ac:dyDescent="0.3">
      <c r="P352664" s="83"/>
    </row>
    <row r="352665" spans="16:16" x14ac:dyDescent="0.3">
      <c r="P352665" s="83"/>
    </row>
    <row r="352666" spans="16:16" x14ac:dyDescent="0.3">
      <c r="P352666" s="83"/>
    </row>
    <row r="352667" spans="16:16" x14ac:dyDescent="0.3">
      <c r="P352667" s="83"/>
    </row>
    <row r="352668" spans="16:16" x14ac:dyDescent="0.3">
      <c r="P352668" s="83"/>
    </row>
    <row r="352669" spans="16:16" x14ac:dyDescent="0.3">
      <c r="P352669" s="83"/>
    </row>
    <row r="352670" spans="16:16" x14ac:dyDescent="0.3">
      <c r="P352670" s="83"/>
    </row>
    <row r="352671" spans="16:16" x14ac:dyDescent="0.3">
      <c r="P352671" s="83"/>
    </row>
    <row r="352672" spans="16:16" x14ac:dyDescent="0.3">
      <c r="P352672" s="83"/>
    </row>
    <row r="352673" spans="16:16" x14ac:dyDescent="0.3">
      <c r="P352673" s="83"/>
    </row>
    <row r="352674" spans="16:16" x14ac:dyDescent="0.3">
      <c r="P352674" s="83"/>
    </row>
    <row r="352675" spans="16:16" x14ac:dyDescent="0.3">
      <c r="P352675" s="83"/>
    </row>
    <row r="352676" spans="16:16" x14ac:dyDescent="0.3">
      <c r="P352676" s="83"/>
    </row>
    <row r="352677" spans="16:16" x14ac:dyDescent="0.3">
      <c r="P352677" s="83"/>
    </row>
    <row r="352678" spans="16:16" x14ac:dyDescent="0.3">
      <c r="P352678" s="83"/>
    </row>
    <row r="352679" spans="16:16" x14ac:dyDescent="0.3">
      <c r="P352679" s="83"/>
    </row>
    <row r="352680" spans="16:16" x14ac:dyDescent="0.3">
      <c r="P352680" s="83"/>
    </row>
    <row r="352681" spans="16:16" x14ac:dyDescent="0.3">
      <c r="P352681" s="83"/>
    </row>
    <row r="352682" spans="16:16" x14ac:dyDescent="0.3">
      <c r="P352682" s="83"/>
    </row>
    <row r="352683" spans="16:16" x14ac:dyDescent="0.3">
      <c r="P352683" s="83"/>
    </row>
    <row r="352684" spans="16:16" x14ac:dyDescent="0.3">
      <c r="P352684" s="83"/>
    </row>
    <row r="352685" spans="16:16" x14ac:dyDescent="0.3">
      <c r="P352685" s="83"/>
    </row>
    <row r="352686" spans="16:16" x14ac:dyDescent="0.3">
      <c r="P352686" s="83"/>
    </row>
    <row r="352687" spans="16:16" x14ac:dyDescent="0.3">
      <c r="P352687" s="83"/>
    </row>
    <row r="352688" spans="16:16" x14ac:dyDescent="0.3">
      <c r="P352688" s="83"/>
    </row>
    <row r="352689" spans="16:16" x14ac:dyDescent="0.3">
      <c r="P352689" s="83"/>
    </row>
    <row r="352690" spans="16:16" x14ac:dyDescent="0.3">
      <c r="P352690" s="83"/>
    </row>
    <row r="352691" spans="16:16" x14ac:dyDescent="0.3">
      <c r="P352691" s="83"/>
    </row>
    <row r="352692" spans="16:16" x14ac:dyDescent="0.3">
      <c r="P352692" s="83"/>
    </row>
    <row r="352693" spans="16:16" x14ac:dyDescent="0.3">
      <c r="P352693" s="83"/>
    </row>
    <row r="352694" spans="16:16" x14ac:dyDescent="0.3">
      <c r="P352694" s="83"/>
    </row>
    <row r="352695" spans="16:16" x14ac:dyDescent="0.3">
      <c r="P352695" s="83"/>
    </row>
    <row r="352696" spans="16:16" x14ac:dyDescent="0.3">
      <c r="P352696" s="83"/>
    </row>
    <row r="352697" spans="16:16" x14ac:dyDescent="0.3">
      <c r="P352697" s="83"/>
    </row>
    <row r="352698" spans="16:16" x14ac:dyDescent="0.3">
      <c r="P352698" s="83"/>
    </row>
    <row r="352699" spans="16:16" x14ac:dyDescent="0.3">
      <c r="P352699" s="83"/>
    </row>
    <row r="352700" spans="16:16" x14ac:dyDescent="0.3">
      <c r="P352700" s="83"/>
    </row>
    <row r="352701" spans="16:16" x14ac:dyDescent="0.3">
      <c r="P352701" s="83"/>
    </row>
    <row r="352702" spans="16:16" x14ac:dyDescent="0.3">
      <c r="P352702" s="83"/>
    </row>
    <row r="352703" spans="16:16" x14ac:dyDescent="0.3">
      <c r="P352703" s="83"/>
    </row>
    <row r="352704" spans="16:16" x14ac:dyDescent="0.3">
      <c r="P352704" s="83"/>
    </row>
    <row r="352705" spans="16:16" x14ac:dyDescent="0.3">
      <c r="P352705" s="83"/>
    </row>
    <row r="352706" spans="16:16" x14ac:dyDescent="0.3">
      <c r="P352706" s="83"/>
    </row>
    <row r="352707" spans="16:16" x14ac:dyDescent="0.3">
      <c r="P352707" s="83"/>
    </row>
    <row r="352708" spans="16:16" x14ac:dyDescent="0.3">
      <c r="P352708" s="83"/>
    </row>
    <row r="352709" spans="16:16" x14ac:dyDescent="0.3">
      <c r="P352709" s="83"/>
    </row>
    <row r="352710" spans="16:16" x14ac:dyDescent="0.3">
      <c r="P352710" s="83"/>
    </row>
    <row r="352711" spans="16:16" x14ac:dyDescent="0.3">
      <c r="P352711" s="83"/>
    </row>
    <row r="352712" spans="16:16" x14ac:dyDescent="0.3">
      <c r="P352712" s="83"/>
    </row>
    <row r="352713" spans="16:16" x14ac:dyDescent="0.3">
      <c r="P352713" s="83"/>
    </row>
    <row r="352714" spans="16:16" x14ac:dyDescent="0.3">
      <c r="P352714" s="83"/>
    </row>
    <row r="352715" spans="16:16" x14ac:dyDescent="0.3">
      <c r="P352715" s="83"/>
    </row>
    <row r="352716" spans="16:16" x14ac:dyDescent="0.3">
      <c r="P352716" s="83"/>
    </row>
    <row r="352717" spans="16:16" x14ac:dyDescent="0.3">
      <c r="P352717" s="83"/>
    </row>
    <row r="352718" spans="16:16" x14ac:dyDescent="0.3">
      <c r="P352718" s="83"/>
    </row>
    <row r="352719" spans="16:16" x14ac:dyDescent="0.3">
      <c r="P352719" s="83"/>
    </row>
    <row r="352720" spans="16:16" x14ac:dyDescent="0.3">
      <c r="P352720" s="83"/>
    </row>
    <row r="352721" spans="16:16" x14ac:dyDescent="0.3">
      <c r="P352721" s="83"/>
    </row>
    <row r="352722" spans="16:16" x14ac:dyDescent="0.3">
      <c r="P352722" s="83"/>
    </row>
    <row r="352723" spans="16:16" x14ac:dyDescent="0.3">
      <c r="P352723" s="83"/>
    </row>
    <row r="352724" spans="16:16" x14ac:dyDescent="0.3">
      <c r="P352724" s="83"/>
    </row>
    <row r="352725" spans="16:16" x14ac:dyDescent="0.3">
      <c r="P352725" s="83"/>
    </row>
    <row r="352726" spans="16:16" x14ac:dyDescent="0.3">
      <c r="P352726" s="83"/>
    </row>
    <row r="352727" spans="16:16" x14ac:dyDescent="0.3">
      <c r="P352727" s="83"/>
    </row>
    <row r="352728" spans="16:16" x14ac:dyDescent="0.3">
      <c r="P352728" s="83"/>
    </row>
    <row r="352729" spans="16:16" x14ac:dyDescent="0.3">
      <c r="P352729" s="83"/>
    </row>
    <row r="352730" spans="16:16" x14ac:dyDescent="0.3">
      <c r="P352730" s="83"/>
    </row>
    <row r="352731" spans="16:16" x14ac:dyDescent="0.3">
      <c r="P352731" s="83"/>
    </row>
    <row r="352732" spans="16:16" x14ac:dyDescent="0.3">
      <c r="P352732" s="83"/>
    </row>
    <row r="352733" spans="16:16" x14ac:dyDescent="0.3">
      <c r="P352733" s="83"/>
    </row>
    <row r="352734" spans="16:16" x14ac:dyDescent="0.3">
      <c r="P352734" s="83"/>
    </row>
    <row r="352735" spans="16:16" x14ac:dyDescent="0.3">
      <c r="P352735" s="83"/>
    </row>
    <row r="352736" spans="16:16" x14ac:dyDescent="0.3">
      <c r="P352736" s="83"/>
    </row>
    <row r="352737" spans="16:16" x14ac:dyDescent="0.3">
      <c r="P352737" s="83"/>
    </row>
    <row r="352738" spans="16:16" x14ac:dyDescent="0.3">
      <c r="P352738" s="83"/>
    </row>
    <row r="352739" spans="16:16" x14ac:dyDescent="0.3">
      <c r="P352739" s="83"/>
    </row>
    <row r="352740" spans="16:16" x14ac:dyDescent="0.3">
      <c r="P352740" s="83"/>
    </row>
    <row r="352741" spans="16:16" x14ac:dyDescent="0.3">
      <c r="P352741" s="83"/>
    </row>
    <row r="352742" spans="16:16" x14ac:dyDescent="0.3">
      <c r="P352742" s="83"/>
    </row>
    <row r="352743" spans="16:16" x14ac:dyDescent="0.3">
      <c r="P352743" s="83"/>
    </row>
    <row r="352744" spans="16:16" x14ac:dyDescent="0.3">
      <c r="P352744" s="83"/>
    </row>
    <row r="352745" spans="16:16" x14ac:dyDescent="0.3">
      <c r="P352745" s="83"/>
    </row>
    <row r="352746" spans="16:16" x14ac:dyDescent="0.3">
      <c r="P352746" s="83"/>
    </row>
    <row r="352747" spans="16:16" x14ac:dyDescent="0.3">
      <c r="P352747" s="83"/>
    </row>
    <row r="352748" spans="16:16" x14ac:dyDescent="0.3">
      <c r="P352748" s="83"/>
    </row>
    <row r="352749" spans="16:16" x14ac:dyDescent="0.3">
      <c r="P352749" s="83"/>
    </row>
    <row r="352750" spans="16:16" x14ac:dyDescent="0.3">
      <c r="P352750" s="83"/>
    </row>
    <row r="352751" spans="16:16" x14ac:dyDescent="0.3">
      <c r="P352751" s="83"/>
    </row>
    <row r="352752" spans="16:16" x14ac:dyDescent="0.3">
      <c r="P352752" s="83"/>
    </row>
    <row r="352753" spans="16:16" x14ac:dyDescent="0.3">
      <c r="P352753" s="83"/>
    </row>
    <row r="352754" spans="16:16" x14ac:dyDescent="0.3">
      <c r="P352754" s="83"/>
    </row>
    <row r="352755" spans="16:16" x14ac:dyDescent="0.3">
      <c r="P352755" s="83"/>
    </row>
    <row r="352756" spans="16:16" x14ac:dyDescent="0.3">
      <c r="P352756" s="83"/>
    </row>
    <row r="352757" spans="16:16" x14ac:dyDescent="0.3">
      <c r="P352757" s="83"/>
    </row>
    <row r="352758" spans="16:16" x14ac:dyDescent="0.3">
      <c r="P352758" s="83"/>
    </row>
    <row r="352759" spans="16:16" x14ac:dyDescent="0.3">
      <c r="P352759" s="83"/>
    </row>
    <row r="352760" spans="16:16" x14ac:dyDescent="0.3">
      <c r="P352760" s="83"/>
    </row>
    <row r="352761" spans="16:16" x14ac:dyDescent="0.3">
      <c r="P352761" s="83"/>
    </row>
    <row r="352762" spans="16:16" x14ac:dyDescent="0.3">
      <c r="P352762" s="83"/>
    </row>
    <row r="352763" spans="16:16" x14ac:dyDescent="0.3">
      <c r="P352763" s="83"/>
    </row>
    <row r="352764" spans="16:16" x14ac:dyDescent="0.3">
      <c r="P352764" s="83"/>
    </row>
    <row r="352765" spans="16:16" x14ac:dyDescent="0.3">
      <c r="P352765" s="83"/>
    </row>
    <row r="352766" spans="16:16" x14ac:dyDescent="0.3">
      <c r="P352766" s="83"/>
    </row>
    <row r="352767" spans="16:16" x14ac:dyDescent="0.3">
      <c r="P352767" s="83"/>
    </row>
    <row r="352768" spans="16:16" x14ac:dyDescent="0.3">
      <c r="P352768" s="83"/>
    </row>
    <row r="352769" spans="16:16" x14ac:dyDescent="0.3">
      <c r="P352769" s="83"/>
    </row>
    <row r="352770" spans="16:16" x14ac:dyDescent="0.3">
      <c r="P352770" s="83"/>
    </row>
    <row r="352771" spans="16:16" x14ac:dyDescent="0.3">
      <c r="P352771" s="83"/>
    </row>
    <row r="352772" spans="16:16" x14ac:dyDescent="0.3">
      <c r="P352772" s="83"/>
    </row>
    <row r="352773" spans="16:16" x14ac:dyDescent="0.3">
      <c r="P352773" s="83"/>
    </row>
    <row r="352774" spans="16:16" x14ac:dyDescent="0.3">
      <c r="P352774" s="83"/>
    </row>
    <row r="352775" spans="16:16" x14ac:dyDescent="0.3">
      <c r="P352775" s="83"/>
    </row>
    <row r="352776" spans="16:16" x14ac:dyDescent="0.3">
      <c r="P352776" s="83"/>
    </row>
    <row r="352777" spans="16:16" x14ac:dyDescent="0.3">
      <c r="P352777" s="83"/>
    </row>
    <row r="352778" spans="16:16" x14ac:dyDescent="0.3">
      <c r="P352778" s="83"/>
    </row>
    <row r="352779" spans="16:16" x14ac:dyDescent="0.3">
      <c r="P352779" s="83"/>
    </row>
    <row r="352780" spans="16:16" x14ac:dyDescent="0.3">
      <c r="P352780" s="83"/>
    </row>
    <row r="352781" spans="16:16" x14ac:dyDescent="0.3">
      <c r="P352781" s="83"/>
    </row>
    <row r="352782" spans="16:16" x14ac:dyDescent="0.3">
      <c r="P352782" s="83"/>
    </row>
    <row r="352783" spans="16:16" x14ac:dyDescent="0.3">
      <c r="P352783" s="83"/>
    </row>
    <row r="352784" spans="16:16" x14ac:dyDescent="0.3">
      <c r="P352784" s="83"/>
    </row>
    <row r="352785" spans="16:16" x14ac:dyDescent="0.3">
      <c r="P352785" s="83"/>
    </row>
    <row r="352786" spans="16:16" x14ac:dyDescent="0.3">
      <c r="P352786" s="83"/>
    </row>
    <row r="352787" spans="16:16" x14ac:dyDescent="0.3">
      <c r="P352787" s="83"/>
    </row>
    <row r="352788" spans="16:16" x14ac:dyDescent="0.3">
      <c r="P352788" s="83"/>
    </row>
    <row r="352789" spans="16:16" x14ac:dyDescent="0.3">
      <c r="P352789" s="83"/>
    </row>
    <row r="352790" spans="16:16" x14ac:dyDescent="0.3">
      <c r="P352790" s="83"/>
    </row>
    <row r="352791" spans="16:16" x14ac:dyDescent="0.3">
      <c r="P352791" s="83"/>
    </row>
    <row r="352792" spans="16:16" x14ac:dyDescent="0.3">
      <c r="P352792" s="83"/>
    </row>
    <row r="352793" spans="16:16" x14ac:dyDescent="0.3">
      <c r="P352793" s="83"/>
    </row>
    <row r="352794" spans="16:16" x14ac:dyDescent="0.3">
      <c r="P352794" s="83"/>
    </row>
    <row r="352795" spans="16:16" x14ac:dyDescent="0.3">
      <c r="P352795" s="83"/>
    </row>
    <row r="352796" spans="16:16" x14ac:dyDescent="0.3">
      <c r="P352796" s="83"/>
    </row>
    <row r="352797" spans="16:16" x14ac:dyDescent="0.3">
      <c r="P352797" s="83"/>
    </row>
    <row r="352798" spans="16:16" x14ac:dyDescent="0.3">
      <c r="P352798" s="83"/>
    </row>
    <row r="352799" spans="16:16" x14ac:dyDescent="0.3">
      <c r="P352799" s="83"/>
    </row>
    <row r="352800" spans="16:16" x14ac:dyDescent="0.3">
      <c r="P352800" s="83"/>
    </row>
    <row r="352801" spans="16:16" x14ac:dyDescent="0.3">
      <c r="P352801" s="83"/>
    </row>
    <row r="352802" spans="16:16" x14ac:dyDescent="0.3">
      <c r="P352802" s="83"/>
    </row>
    <row r="352803" spans="16:16" x14ac:dyDescent="0.3">
      <c r="P352803" s="83"/>
    </row>
    <row r="352804" spans="16:16" x14ac:dyDescent="0.3">
      <c r="P352804" s="83"/>
    </row>
    <row r="352805" spans="16:16" x14ac:dyDescent="0.3">
      <c r="P352805" s="83"/>
    </row>
    <row r="352806" spans="16:16" x14ac:dyDescent="0.3">
      <c r="P352806" s="83"/>
    </row>
    <row r="352807" spans="16:16" x14ac:dyDescent="0.3">
      <c r="P352807" s="83"/>
    </row>
    <row r="352808" spans="16:16" x14ac:dyDescent="0.3">
      <c r="P352808" s="83"/>
    </row>
    <row r="352809" spans="16:16" x14ac:dyDescent="0.3">
      <c r="P352809" s="83"/>
    </row>
    <row r="352810" spans="16:16" x14ac:dyDescent="0.3">
      <c r="P352810" s="83"/>
    </row>
    <row r="352811" spans="16:16" x14ac:dyDescent="0.3">
      <c r="P352811" s="83"/>
    </row>
    <row r="352812" spans="16:16" x14ac:dyDescent="0.3">
      <c r="P352812" s="83"/>
    </row>
    <row r="352813" spans="16:16" x14ac:dyDescent="0.3">
      <c r="P352813" s="83"/>
    </row>
    <row r="352814" spans="16:16" x14ac:dyDescent="0.3">
      <c r="P352814" s="83"/>
    </row>
    <row r="352815" spans="16:16" x14ac:dyDescent="0.3">
      <c r="P352815" s="83"/>
    </row>
    <row r="352816" spans="16:16" x14ac:dyDescent="0.3">
      <c r="P352816" s="83"/>
    </row>
    <row r="352817" spans="16:16" x14ac:dyDescent="0.3">
      <c r="P352817" s="83"/>
    </row>
    <row r="352818" spans="16:16" x14ac:dyDescent="0.3">
      <c r="P352818" s="83"/>
    </row>
    <row r="352819" spans="16:16" x14ac:dyDescent="0.3">
      <c r="P352819" s="83"/>
    </row>
    <row r="352820" spans="16:16" x14ac:dyDescent="0.3">
      <c r="P352820" s="83"/>
    </row>
    <row r="352821" spans="16:16" x14ac:dyDescent="0.3">
      <c r="P352821" s="83"/>
    </row>
    <row r="352822" spans="16:16" x14ac:dyDescent="0.3">
      <c r="P352822" s="83"/>
    </row>
    <row r="352823" spans="16:16" x14ac:dyDescent="0.3">
      <c r="P352823" s="83"/>
    </row>
    <row r="352824" spans="16:16" x14ac:dyDescent="0.3">
      <c r="P352824" s="83"/>
    </row>
    <row r="352825" spans="16:16" x14ac:dyDescent="0.3">
      <c r="P352825" s="83"/>
    </row>
    <row r="352826" spans="16:16" x14ac:dyDescent="0.3">
      <c r="P352826" s="83"/>
    </row>
    <row r="352827" spans="16:16" x14ac:dyDescent="0.3">
      <c r="P352827" s="83"/>
    </row>
    <row r="352828" spans="16:16" x14ac:dyDescent="0.3">
      <c r="P352828" s="83"/>
    </row>
    <row r="352829" spans="16:16" x14ac:dyDescent="0.3">
      <c r="P352829" s="83"/>
    </row>
    <row r="352830" spans="16:16" x14ac:dyDescent="0.3">
      <c r="P352830" s="83"/>
    </row>
    <row r="352831" spans="16:16" x14ac:dyDescent="0.3">
      <c r="P352831" s="83"/>
    </row>
    <row r="352832" spans="16:16" x14ac:dyDescent="0.3">
      <c r="P352832" s="83"/>
    </row>
    <row r="352833" spans="16:16" x14ac:dyDescent="0.3">
      <c r="P352833" s="83"/>
    </row>
    <row r="352834" spans="16:16" x14ac:dyDescent="0.3">
      <c r="P352834" s="83"/>
    </row>
    <row r="352835" spans="16:16" x14ac:dyDescent="0.3">
      <c r="P352835" s="83"/>
    </row>
    <row r="352836" spans="16:16" x14ac:dyDescent="0.3">
      <c r="P352836" s="83"/>
    </row>
    <row r="352837" spans="16:16" x14ac:dyDescent="0.3">
      <c r="P352837" s="83"/>
    </row>
    <row r="352838" spans="16:16" x14ac:dyDescent="0.3">
      <c r="P352838" s="83"/>
    </row>
    <row r="352839" spans="16:16" x14ac:dyDescent="0.3">
      <c r="P352839" s="83"/>
    </row>
    <row r="352840" spans="16:16" x14ac:dyDescent="0.3">
      <c r="P352840" s="83"/>
    </row>
    <row r="352841" spans="16:16" x14ac:dyDescent="0.3">
      <c r="P352841" s="83"/>
    </row>
    <row r="352842" spans="16:16" x14ac:dyDescent="0.3">
      <c r="P352842" s="83"/>
    </row>
    <row r="352843" spans="16:16" x14ac:dyDescent="0.3">
      <c r="P352843" s="83"/>
    </row>
    <row r="352844" spans="16:16" x14ac:dyDescent="0.3">
      <c r="P352844" s="83"/>
    </row>
    <row r="352845" spans="16:16" x14ac:dyDescent="0.3">
      <c r="P352845" s="83"/>
    </row>
    <row r="352846" spans="16:16" x14ac:dyDescent="0.3">
      <c r="P352846" s="83"/>
    </row>
    <row r="352847" spans="16:16" x14ac:dyDescent="0.3">
      <c r="P352847" s="83"/>
    </row>
    <row r="352848" spans="16:16" x14ac:dyDescent="0.3">
      <c r="P352848" s="83"/>
    </row>
    <row r="352849" spans="16:16" x14ac:dyDescent="0.3">
      <c r="P352849" s="83"/>
    </row>
    <row r="352850" spans="16:16" x14ac:dyDescent="0.3">
      <c r="P352850" s="83"/>
    </row>
    <row r="352851" spans="16:16" x14ac:dyDescent="0.3">
      <c r="P352851" s="83"/>
    </row>
    <row r="352852" spans="16:16" x14ac:dyDescent="0.3">
      <c r="P352852" s="83"/>
    </row>
    <row r="352853" spans="16:16" x14ac:dyDescent="0.3">
      <c r="P352853" s="83"/>
    </row>
    <row r="352854" spans="16:16" x14ac:dyDescent="0.3">
      <c r="P352854" s="83"/>
    </row>
    <row r="352855" spans="16:16" x14ac:dyDescent="0.3">
      <c r="P352855" s="83"/>
    </row>
    <row r="352856" spans="16:16" x14ac:dyDescent="0.3">
      <c r="P352856" s="83"/>
    </row>
    <row r="352857" spans="16:16" x14ac:dyDescent="0.3">
      <c r="P352857" s="83"/>
    </row>
    <row r="352858" spans="16:16" x14ac:dyDescent="0.3">
      <c r="P352858" s="83"/>
    </row>
    <row r="352859" spans="16:16" x14ac:dyDescent="0.3">
      <c r="P352859" s="83"/>
    </row>
    <row r="352860" spans="16:16" x14ac:dyDescent="0.3">
      <c r="P352860" s="83"/>
    </row>
    <row r="352861" spans="16:16" x14ac:dyDescent="0.3">
      <c r="P352861" s="83"/>
    </row>
    <row r="352862" spans="16:16" x14ac:dyDescent="0.3">
      <c r="P352862" s="83"/>
    </row>
    <row r="352863" spans="16:16" x14ac:dyDescent="0.3">
      <c r="P352863" s="83"/>
    </row>
    <row r="352864" spans="16:16" x14ac:dyDescent="0.3">
      <c r="P352864" s="83"/>
    </row>
    <row r="352865" spans="16:16" x14ac:dyDescent="0.3">
      <c r="P352865" s="83"/>
    </row>
    <row r="352866" spans="16:16" x14ac:dyDescent="0.3">
      <c r="P352866" s="83"/>
    </row>
    <row r="352867" spans="16:16" x14ac:dyDescent="0.3">
      <c r="P352867" s="83"/>
    </row>
    <row r="352868" spans="16:16" x14ac:dyDescent="0.3">
      <c r="P352868" s="83"/>
    </row>
    <row r="352869" spans="16:16" x14ac:dyDescent="0.3">
      <c r="P352869" s="83"/>
    </row>
    <row r="352870" spans="16:16" x14ac:dyDescent="0.3">
      <c r="P352870" s="83"/>
    </row>
    <row r="352871" spans="16:16" x14ac:dyDescent="0.3">
      <c r="P352871" s="83"/>
    </row>
    <row r="352872" spans="16:16" x14ac:dyDescent="0.3">
      <c r="P352872" s="83"/>
    </row>
    <row r="352873" spans="16:16" x14ac:dyDescent="0.3">
      <c r="P352873" s="83"/>
    </row>
    <row r="352874" spans="16:16" x14ac:dyDescent="0.3">
      <c r="P352874" s="83"/>
    </row>
    <row r="352875" spans="16:16" x14ac:dyDescent="0.3">
      <c r="P352875" s="83"/>
    </row>
    <row r="352876" spans="16:16" x14ac:dyDescent="0.3">
      <c r="P352876" s="83"/>
    </row>
    <row r="352877" spans="16:16" x14ac:dyDescent="0.3">
      <c r="P352877" s="83"/>
    </row>
    <row r="352878" spans="16:16" x14ac:dyDescent="0.3">
      <c r="P352878" s="83"/>
    </row>
    <row r="352879" spans="16:16" x14ac:dyDescent="0.3">
      <c r="P352879" s="83"/>
    </row>
    <row r="352880" spans="16:16" x14ac:dyDescent="0.3">
      <c r="P352880" s="83"/>
    </row>
    <row r="352881" spans="16:16" x14ac:dyDescent="0.3">
      <c r="P352881" s="83"/>
    </row>
    <row r="352882" spans="16:16" x14ac:dyDescent="0.3">
      <c r="P352882" s="83"/>
    </row>
    <row r="352883" spans="16:16" x14ac:dyDescent="0.3">
      <c r="P352883" s="83"/>
    </row>
    <row r="352884" spans="16:16" x14ac:dyDescent="0.3">
      <c r="P352884" s="83"/>
    </row>
    <row r="352885" spans="16:16" x14ac:dyDescent="0.3">
      <c r="P352885" s="83"/>
    </row>
    <row r="352886" spans="16:16" x14ac:dyDescent="0.3">
      <c r="P352886" s="83"/>
    </row>
    <row r="352887" spans="16:16" x14ac:dyDescent="0.3">
      <c r="P352887" s="83"/>
    </row>
    <row r="352888" spans="16:16" x14ac:dyDescent="0.3">
      <c r="P352888" s="83"/>
    </row>
    <row r="352889" spans="16:16" x14ac:dyDescent="0.3">
      <c r="P352889" s="83"/>
    </row>
    <row r="352890" spans="16:16" x14ac:dyDescent="0.3">
      <c r="P352890" s="83"/>
    </row>
    <row r="352891" spans="16:16" x14ac:dyDescent="0.3">
      <c r="P352891" s="83"/>
    </row>
    <row r="352892" spans="16:16" x14ac:dyDescent="0.3">
      <c r="P352892" s="83"/>
    </row>
    <row r="352893" spans="16:16" x14ac:dyDescent="0.3">
      <c r="P352893" s="83"/>
    </row>
    <row r="352894" spans="16:16" x14ac:dyDescent="0.3">
      <c r="P352894" s="83"/>
    </row>
    <row r="352895" spans="16:16" x14ac:dyDescent="0.3">
      <c r="P352895" s="83"/>
    </row>
    <row r="352896" spans="16:16" x14ac:dyDescent="0.3">
      <c r="P352896" s="83"/>
    </row>
    <row r="352897" spans="16:16" x14ac:dyDescent="0.3">
      <c r="P352897" s="83"/>
    </row>
    <row r="352898" spans="16:16" x14ac:dyDescent="0.3">
      <c r="P352898" s="83"/>
    </row>
    <row r="352899" spans="16:16" x14ac:dyDescent="0.3">
      <c r="P352899" s="83"/>
    </row>
    <row r="352900" spans="16:16" x14ac:dyDescent="0.3">
      <c r="P352900" s="83"/>
    </row>
    <row r="352901" spans="16:16" x14ac:dyDescent="0.3">
      <c r="P352901" s="83"/>
    </row>
    <row r="352902" spans="16:16" x14ac:dyDescent="0.3">
      <c r="P352902" s="83"/>
    </row>
    <row r="352903" spans="16:16" x14ac:dyDescent="0.3">
      <c r="P352903" s="83"/>
    </row>
    <row r="352904" spans="16:16" x14ac:dyDescent="0.3">
      <c r="P352904" s="83"/>
    </row>
    <row r="352905" spans="16:16" x14ac:dyDescent="0.3">
      <c r="P352905" s="83"/>
    </row>
    <row r="352906" spans="16:16" x14ac:dyDescent="0.3">
      <c r="P352906" s="83"/>
    </row>
    <row r="352907" spans="16:16" x14ac:dyDescent="0.3">
      <c r="P352907" s="83"/>
    </row>
    <row r="352908" spans="16:16" x14ac:dyDescent="0.3">
      <c r="P352908" s="83"/>
    </row>
    <row r="352909" spans="16:16" x14ac:dyDescent="0.3">
      <c r="P352909" s="83"/>
    </row>
    <row r="352910" spans="16:16" x14ac:dyDescent="0.3">
      <c r="P352910" s="83"/>
    </row>
    <row r="352911" spans="16:16" x14ac:dyDescent="0.3">
      <c r="P352911" s="83"/>
    </row>
    <row r="352912" spans="16:16" x14ac:dyDescent="0.3">
      <c r="P352912" s="83"/>
    </row>
    <row r="352913" spans="16:16" x14ac:dyDescent="0.3">
      <c r="P352913" s="83"/>
    </row>
    <row r="352914" spans="16:16" x14ac:dyDescent="0.3">
      <c r="P352914" s="83"/>
    </row>
    <row r="352915" spans="16:16" x14ac:dyDescent="0.3">
      <c r="P352915" s="83"/>
    </row>
    <row r="352916" spans="16:16" x14ac:dyDescent="0.3">
      <c r="P352916" s="83"/>
    </row>
    <row r="352917" spans="16:16" x14ac:dyDescent="0.3">
      <c r="P352917" s="83"/>
    </row>
    <row r="352918" spans="16:16" x14ac:dyDescent="0.3">
      <c r="P352918" s="83"/>
    </row>
    <row r="352919" spans="16:16" x14ac:dyDescent="0.3">
      <c r="P352919" s="83"/>
    </row>
    <row r="352920" spans="16:16" x14ac:dyDescent="0.3">
      <c r="P352920" s="83"/>
    </row>
    <row r="352921" spans="16:16" x14ac:dyDescent="0.3">
      <c r="P352921" s="83"/>
    </row>
    <row r="352922" spans="16:16" x14ac:dyDescent="0.3">
      <c r="P352922" s="83"/>
    </row>
    <row r="352923" spans="16:16" x14ac:dyDescent="0.3">
      <c r="P352923" s="83"/>
    </row>
    <row r="352924" spans="16:16" x14ac:dyDescent="0.3">
      <c r="P352924" s="83"/>
    </row>
    <row r="352925" spans="16:16" x14ac:dyDescent="0.3">
      <c r="P352925" s="83"/>
    </row>
    <row r="352926" spans="16:16" x14ac:dyDescent="0.3">
      <c r="P352926" s="83"/>
    </row>
    <row r="352927" spans="16:16" x14ac:dyDescent="0.3">
      <c r="P352927" s="83"/>
    </row>
    <row r="352928" spans="16:16" x14ac:dyDescent="0.3">
      <c r="P352928" s="83"/>
    </row>
    <row r="352929" spans="16:16" x14ac:dyDescent="0.3">
      <c r="P352929" s="83"/>
    </row>
    <row r="352930" spans="16:16" x14ac:dyDescent="0.3">
      <c r="P352930" s="83"/>
    </row>
    <row r="352931" spans="16:16" x14ac:dyDescent="0.3">
      <c r="P352931" s="83"/>
    </row>
    <row r="352932" spans="16:16" x14ac:dyDescent="0.3">
      <c r="P352932" s="83"/>
    </row>
    <row r="352933" spans="16:16" x14ac:dyDescent="0.3">
      <c r="P352933" s="83"/>
    </row>
    <row r="352934" spans="16:16" x14ac:dyDescent="0.3">
      <c r="P352934" s="83"/>
    </row>
    <row r="352935" spans="16:16" x14ac:dyDescent="0.3">
      <c r="P352935" s="83"/>
    </row>
    <row r="352936" spans="16:16" x14ac:dyDescent="0.3">
      <c r="P352936" s="83"/>
    </row>
    <row r="352937" spans="16:16" x14ac:dyDescent="0.3">
      <c r="P352937" s="83"/>
    </row>
    <row r="352938" spans="16:16" x14ac:dyDescent="0.3">
      <c r="P352938" s="83"/>
    </row>
    <row r="352939" spans="16:16" x14ac:dyDescent="0.3">
      <c r="P352939" s="83"/>
    </row>
    <row r="352940" spans="16:16" x14ac:dyDescent="0.3">
      <c r="P352940" s="83"/>
    </row>
    <row r="352941" spans="16:16" x14ac:dyDescent="0.3">
      <c r="P352941" s="83"/>
    </row>
    <row r="352942" spans="16:16" x14ac:dyDescent="0.3">
      <c r="P352942" s="83"/>
    </row>
    <row r="352943" spans="16:16" x14ac:dyDescent="0.3">
      <c r="P352943" s="83"/>
    </row>
    <row r="352944" spans="16:16" x14ac:dyDescent="0.3">
      <c r="P352944" s="83"/>
    </row>
    <row r="352945" spans="16:16" x14ac:dyDescent="0.3">
      <c r="P352945" s="83"/>
    </row>
    <row r="352946" spans="16:16" x14ac:dyDescent="0.3">
      <c r="P352946" s="83"/>
    </row>
    <row r="352947" spans="16:16" x14ac:dyDescent="0.3">
      <c r="P352947" s="83"/>
    </row>
    <row r="352948" spans="16:16" x14ac:dyDescent="0.3">
      <c r="P352948" s="83"/>
    </row>
    <row r="352949" spans="16:16" x14ac:dyDescent="0.3">
      <c r="P352949" s="83"/>
    </row>
    <row r="352950" spans="16:16" x14ac:dyDescent="0.3">
      <c r="P352950" s="83"/>
    </row>
    <row r="352951" spans="16:16" x14ac:dyDescent="0.3">
      <c r="P352951" s="83"/>
    </row>
    <row r="352952" spans="16:16" x14ac:dyDescent="0.3">
      <c r="P352952" s="83"/>
    </row>
    <row r="352953" spans="16:16" x14ac:dyDescent="0.3">
      <c r="P352953" s="83"/>
    </row>
    <row r="352954" spans="16:16" x14ac:dyDescent="0.3">
      <c r="P352954" s="83"/>
    </row>
    <row r="352955" spans="16:16" x14ac:dyDescent="0.3">
      <c r="P352955" s="83"/>
    </row>
    <row r="352956" spans="16:16" x14ac:dyDescent="0.3">
      <c r="P352956" s="83"/>
    </row>
    <row r="352957" spans="16:16" x14ac:dyDescent="0.3">
      <c r="P352957" s="83"/>
    </row>
    <row r="352958" spans="16:16" x14ac:dyDescent="0.3">
      <c r="P352958" s="83"/>
    </row>
    <row r="352959" spans="16:16" x14ac:dyDescent="0.3">
      <c r="P352959" s="83"/>
    </row>
    <row r="352960" spans="16:16" x14ac:dyDescent="0.3">
      <c r="P352960" s="83"/>
    </row>
    <row r="352961" spans="16:16" x14ac:dyDescent="0.3">
      <c r="P352961" s="83"/>
    </row>
    <row r="352962" spans="16:16" x14ac:dyDescent="0.3">
      <c r="P352962" s="83"/>
    </row>
    <row r="352963" spans="16:16" x14ac:dyDescent="0.3">
      <c r="P352963" s="83"/>
    </row>
    <row r="352964" spans="16:16" x14ac:dyDescent="0.3">
      <c r="P352964" s="83"/>
    </row>
    <row r="352965" spans="16:16" x14ac:dyDescent="0.3">
      <c r="P352965" s="83"/>
    </row>
    <row r="352966" spans="16:16" x14ac:dyDescent="0.3">
      <c r="P352966" s="83"/>
    </row>
    <row r="352967" spans="16:16" x14ac:dyDescent="0.3">
      <c r="P352967" s="83"/>
    </row>
    <row r="352968" spans="16:16" x14ac:dyDescent="0.3">
      <c r="P352968" s="83"/>
    </row>
    <row r="352969" spans="16:16" x14ac:dyDescent="0.3">
      <c r="P352969" s="83"/>
    </row>
    <row r="352970" spans="16:16" x14ac:dyDescent="0.3">
      <c r="P352970" s="83"/>
    </row>
    <row r="352971" spans="16:16" x14ac:dyDescent="0.3">
      <c r="P352971" s="83"/>
    </row>
    <row r="352972" spans="16:16" x14ac:dyDescent="0.3">
      <c r="P352972" s="83"/>
    </row>
    <row r="352973" spans="16:16" x14ac:dyDescent="0.3">
      <c r="P352973" s="83"/>
    </row>
    <row r="352974" spans="16:16" x14ac:dyDescent="0.3">
      <c r="P352974" s="83"/>
    </row>
    <row r="352975" spans="16:16" x14ac:dyDescent="0.3">
      <c r="P352975" s="83"/>
    </row>
    <row r="352976" spans="16:16" x14ac:dyDescent="0.3">
      <c r="P352976" s="83"/>
    </row>
    <row r="352977" spans="16:16" x14ac:dyDescent="0.3">
      <c r="P352977" s="83"/>
    </row>
    <row r="352978" spans="16:16" x14ac:dyDescent="0.3">
      <c r="P352978" s="83"/>
    </row>
    <row r="352979" spans="16:16" x14ac:dyDescent="0.3">
      <c r="P352979" s="83"/>
    </row>
    <row r="352980" spans="16:16" x14ac:dyDescent="0.3">
      <c r="P352980" s="83"/>
    </row>
    <row r="352981" spans="16:16" x14ac:dyDescent="0.3">
      <c r="P352981" s="83"/>
    </row>
    <row r="352982" spans="16:16" x14ac:dyDescent="0.3">
      <c r="P352982" s="83"/>
    </row>
    <row r="352983" spans="16:16" x14ac:dyDescent="0.3">
      <c r="P352983" s="83"/>
    </row>
    <row r="352984" spans="16:16" x14ac:dyDescent="0.3">
      <c r="P352984" s="83"/>
    </row>
    <row r="352985" spans="16:16" x14ac:dyDescent="0.3">
      <c r="P352985" s="83"/>
    </row>
    <row r="352986" spans="16:16" x14ac:dyDescent="0.3">
      <c r="P352986" s="83"/>
    </row>
    <row r="352987" spans="16:16" x14ac:dyDescent="0.3">
      <c r="P352987" s="83"/>
    </row>
    <row r="352988" spans="16:16" x14ac:dyDescent="0.3">
      <c r="P352988" s="83"/>
    </row>
    <row r="352989" spans="16:16" x14ac:dyDescent="0.3">
      <c r="P352989" s="83"/>
    </row>
    <row r="352990" spans="16:16" x14ac:dyDescent="0.3">
      <c r="P352990" s="83"/>
    </row>
    <row r="352991" spans="16:16" x14ac:dyDescent="0.3">
      <c r="P352991" s="83"/>
    </row>
    <row r="352992" spans="16:16" x14ac:dyDescent="0.3">
      <c r="P352992" s="83"/>
    </row>
    <row r="352993" spans="16:16" x14ac:dyDescent="0.3">
      <c r="P352993" s="83"/>
    </row>
    <row r="352994" spans="16:16" x14ac:dyDescent="0.3">
      <c r="P352994" s="83"/>
    </row>
    <row r="352995" spans="16:16" x14ac:dyDescent="0.3">
      <c r="P352995" s="83"/>
    </row>
    <row r="352996" spans="16:16" x14ac:dyDescent="0.3">
      <c r="P352996" s="83"/>
    </row>
    <row r="352997" spans="16:16" x14ac:dyDescent="0.3">
      <c r="P352997" s="83"/>
    </row>
    <row r="352998" spans="16:16" x14ac:dyDescent="0.3">
      <c r="P352998" s="83"/>
    </row>
    <row r="352999" spans="16:16" x14ac:dyDescent="0.3">
      <c r="P352999" s="83"/>
    </row>
    <row r="353000" spans="16:16" x14ac:dyDescent="0.3">
      <c r="P353000" s="83"/>
    </row>
    <row r="353001" spans="16:16" x14ac:dyDescent="0.3">
      <c r="P353001" s="83"/>
    </row>
    <row r="353002" spans="16:16" x14ac:dyDescent="0.3">
      <c r="P353002" s="83"/>
    </row>
    <row r="353003" spans="16:16" x14ac:dyDescent="0.3">
      <c r="P353003" s="83"/>
    </row>
    <row r="353004" spans="16:16" x14ac:dyDescent="0.3">
      <c r="P353004" s="83"/>
    </row>
    <row r="353005" spans="16:16" x14ac:dyDescent="0.3">
      <c r="P353005" s="83"/>
    </row>
    <row r="353006" spans="16:16" x14ac:dyDescent="0.3">
      <c r="P353006" s="83"/>
    </row>
    <row r="353007" spans="16:16" x14ac:dyDescent="0.3">
      <c r="P353007" s="83"/>
    </row>
    <row r="353008" spans="16:16" x14ac:dyDescent="0.3">
      <c r="P353008" s="83"/>
    </row>
    <row r="353009" spans="16:16" x14ac:dyDescent="0.3">
      <c r="P353009" s="83"/>
    </row>
    <row r="353010" spans="16:16" x14ac:dyDescent="0.3">
      <c r="P353010" s="83"/>
    </row>
    <row r="353011" spans="16:16" x14ac:dyDescent="0.3">
      <c r="P353011" s="83"/>
    </row>
    <row r="353012" spans="16:16" x14ac:dyDescent="0.3">
      <c r="P353012" s="83"/>
    </row>
    <row r="353013" spans="16:16" x14ac:dyDescent="0.3">
      <c r="P353013" s="83"/>
    </row>
    <row r="353014" spans="16:16" x14ac:dyDescent="0.3">
      <c r="P353014" s="83"/>
    </row>
    <row r="353015" spans="16:16" x14ac:dyDescent="0.3">
      <c r="P353015" s="83"/>
    </row>
    <row r="353016" spans="16:16" x14ac:dyDescent="0.3">
      <c r="P353016" s="83"/>
    </row>
    <row r="353017" spans="16:16" x14ac:dyDescent="0.3">
      <c r="P353017" s="83"/>
    </row>
    <row r="353018" spans="16:16" x14ac:dyDescent="0.3">
      <c r="P353018" s="83"/>
    </row>
    <row r="353019" spans="16:16" x14ac:dyDescent="0.3">
      <c r="P353019" s="83"/>
    </row>
    <row r="353020" spans="16:16" x14ac:dyDescent="0.3">
      <c r="P353020" s="83"/>
    </row>
    <row r="353021" spans="16:16" x14ac:dyDescent="0.3">
      <c r="P353021" s="83"/>
    </row>
    <row r="353022" spans="16:16" x14ac:dyDescent="0.3">
      <c r="P353022" s="83"/>
    </row>
    <row r="353023" spans="16:16" x14ac:dyDescent="0.3">
      <c r="P353023" s="83"/>
    </row>
    <row r="353024" spans="16:16" x14ac:dyDescent="0.3">
      <c r="P353024" s="83"/>
    </row>
    <row r="353025" spans="16:16" x14ac:dyDescent="0.3">
      <c r="P353025" s="83"/>
    </row>
    <row r="353026" spans="16:16" x14ac:dyDescent="0.3">
      <c r="P353026" s="83"/>
    </row>
    <row r="353027" spans="16:16" x14ac:dyDescent="0.3">
      <c r="P353027" s="83"/>
    </row>
    <row r="353028" spans="16:16" x14ac:dyDescent="0.3">
      <c r="P353028" s="83"/>
    </row>
    <row r="353029" spans="16:16" x14ac:dyDescent="0.3">
      <c r="P353029" s="83"/>
    </row>
    <row r="353030" spans="16:16" x14ac:dyDescent="0.3">
      <c r="P353030" s="83"/>
    </row>
    <row r="353031" spans="16:16" x14ac:dyDescent="0.3">
      <c r="P353031" s="83"/>
    </row>
    <row r="353032" spans="16:16" x14ac:dyDescent="0.3">
      <c r="P353032" s="83"/>
    </row>
    <row r="353033" spans="16:16" x14ac:dyDescent="0.3">
      <c r="P353033" s="83"/>
    </row>
    <row r="353034" spans="16:16" x14ac:dyDescent="0.3">
      <c r="P353034" s="83"/>
    </row>
    <row r="353035" spans="16:16" x14ac:dyDescent="0.3">
      <c r="P353035" s="83"/>
    </row>
    <row r="353036" spans="16:16" x14ac:dyDescent="0.3">
      <c r="P353036" s="83"/>
    </row>
    <row r="353037" spans="16:16" x14ac:dyDescent="0.3">
      <c r="P353037" s="83"/>
    </row>
    <row r="353038" spans="16:16" x14ac:dyDescent="0.3">
      <c r="P353038" s="83"/>
    </row>
    <row r="353039" spans="16:16" x14ac:dyDescent="0.3">
      <c r="P353039" s="83"/>
    </row>
    <row r="353040" spans="16:16" x14ac:dyDescent="0.3">
      <c r="P353040" s="83"/>
    </row>
    <row r="353041" spans="16:16" x14ac:dyDescent="0.3">
      <c r="P353041" s="83"/>
    </row>
    <row r="353042" spans="16:16" x14ac:dyDescent="0.3">
      <c r="P353042" s="83"/>
    </row>
    <row r="353043" spans="16:16" x14ac:dyDescent="0.3">
      <c r="P353043" s="83"/>
    </row>
    <row r="353044" spans="16:16" x14ac:dyDescent="0.3">
      <c r="P353044" s="83"/>
    </row>
    <row r="353045" spans="16:16" x14ac:dyDescent="0.3">
      <c r="P353045" s="83"/>
    </row>
    <row r="353046" spans="16:16" x14ac:dyDescent="0.3">
      <c r="P353046" s="83"/>
    </row>
    <row r="353047" spans="16:16" x14ac:dyDescent="0.3">
      <c r="P353047" s="83"/>
    </row>
    <row r="353048" spans="16:16" x14ac:dyDescent="0.3">
      <c r="P353048" s="83"/>
    </row>
    <row r="353049" spans="16:16" x14ac:dyDescent="0.3">
      <c r="P353049" s="83"/>
    </row>
    <row r="353050" spans="16:16" x14ac:dyDescent="0.3">
      <c r="P353050" s="83"/>
    </row>
    <row r="353051" spans="16:16" x14ac:dyDescent="0.3">
      <c r="P353051" s="83"/>
    </row>
    <row r="353052" spans="16:16" x14ac:dyDescent="0.3">
      <c r="P353052" s="83"/>
    </row>
    <row r="353053" spans="16:16" x14ac:dyDescent="0.3">
      <c r="P353053" s="83"/>
    </row>
    <row r="353054" spans="16:16" x14ac:dyDescent="0.3">
      <c r="P353054" s="83"/>
    </row>
    <row r="353055" spans="16:16" x14ac:dyDescent="0.3">
      <c r="P353055" s="83"/>
    </row>
    <row r="353056" spans="16:16" x14ac:dyDescent="0.3">
      <c r="P353056" s="83"/>
    </row>
    <row r="353057" spans="16:16" x14ac:dyDescent="0.3">
      <c r="P353057" s="83"/>
    </row>
    <row r="353058" spans="16:16" x14ac:dyDescent="0.3">
      <c r="P353058" s="83"/>
    </row>
    <row r="353059" spans="16:16" x14ac:dyDescent="0.3">
      <c r="P353059" s="83"/>
    </row>
    <row r="353060" spans="16:16" x14ac:dyDescent="0.3">
      <c r="P353060" s="83"/>
    </row>
    <row r="353061" spans="16:16" x14ac:dyDescent="0.3">
      <c r="P353061" s="83"/>
    </row>
    <row r="353062" spans="16:16" x14ac:dyDescent="0.3">
      <c r="P353062" s="83"/>
    </row>
    <row r="353063" spans="16:16" x14ac:dyDescent="0.3">
      <c r="P353063" s="83"/>
    </row>
    <row r="353064" spans="16:16" x14ac:dyDescent="0.3">
      <c r="P353064" s="83"/>
    </row>
    <row r="353065" spans="16:16" x14ac:dyDescent="0.3">
      <c r="P353065" s="83"/>
    </row>
    <row r="353066" spans="16:16" x14ac:dyDescent="0.3">
      <c r="P353066" s="83"/>
    </row>
    <row r="353067" spans="16:16" x14ac:dyDescent="0.3">
      <c r="P353067" s="83"/>
    </row>
    <row r="353068" spans="16:16" x14ac:dyDescent="0.3">
      <c r="P353068" s="83"/>
    </row>
    <row r="353069" spans="16:16" x14ac:dyDescent="0.3">
      <c r="P353069" s="83"/>
    </row>
    <row r="353070" spans="16:16" x14ac:dyDescent="0.3">
      <c r="P353070" s="83"/>
    </row>
    <row r="353071" spans="16:16" x14ac:dyDescent="0.3">
      <c r="P353071" s="83"/>
    </row>
    <row r="353072" spans="16:16" x14ac:dyDescent="0.3">
      <c r="P353072" s="83"/>
    </row>
    <row r="353073" spans="16:16" x14ac:dyDescent="0.3">
      <c r="P353073" s="83"/>
    </row>
    <row r="353074" spans="16:16" x14ac:dyDescent="0.3">
      <c r="P353074" s="83"/>
    </row>
    <row r="353075" spans="16:16" x14ac:dyDescent="0.3">
      <c r="P353075" s="83"/>
    </row>
    <row r="353076" spans="16:16" x14ac:dyDescent="0.3">
      <c r="P353076" s="83"/>
    </row>
    <row r="353077" spans="16:16" x14ac:dyDescent="0.3">
      <c r="P353077" s="83"/>
    </row>
    <row r="353078" spans="16:16" x14ac:dyDescent="0.3">
      <c r="P353078" s="83"/>
    </row>
    <row r="353079" spans="16:16" x14ac:dyDescent="0.3">
      <c r="P353079" s="83"/>
    </row>
    <row r="353080" spans="16:16" x14ac:dyDescent="0.3">
      <c r="P353080" s="83"/>
    </row>
    <row r="353081" spans="16:16" x14ac:dyDescent="0.3">
      <c r="P353081" s="83"/>
    </row>
    <row r="353082" spans="16:16" x14ac:dyDescent="0.3">
      <c r="P353082" s="83"/>
    </row>
    <row r="353083" spans="16:16" x14ac:dyDescent="0.3">
      <c r="P353083" s="83"/>
    </row>
    <row r="353084" spans="16:16" x14ac:dyDescent="0.3">
      <c r="P353084" s="83"/>
    </row>
    <row r="353085" spans="16:16" x14ac:dyDescent="0.3">
      <c r="P353085" s="83"/>
    </row>
    <row r="353086" spans="16:16" x14ac:dyDescent="0.3">
      <c r="P353086" s="83"/>
    </row>
    <row r="353087" spans="16:16" x14ac:dyDescent="0.3">
      <c r="P353087" s="83"/>
    </row>
    <row r="353088" spans="16:16" x14ac:dyDescent="0.3">
      <c r="P353088" s="83"/>
    </row>
    <row r="353089" spans="16:16" x14ac:dyDescent="0.3">
      <c r="P353089" s="83"/>
    </row>
    <row r="353090" spans="16:16" x14ac:dyDescent="0.3">
      <c r="P353090" s="83"/>
    </row>
    <row r="353091" spans="16:16" x14ac:dyDescent="0.3">
      <c r="P353091" s="83"/>
    </row>
    <row r="353092" spans="16:16" x14ac:dyDescent="0.3">
      <c r="P353092" s="83"/>
    </row>
    <row r="353093" spans="16:16" x14ac:dyDescent="0.3">
      <c r="P353093" s="83"/>
    </row>
    <row r="353094" spans="16:16" x14ac:dyDescent="0.3">
      <c r="P353094" s="83"/>
    </row>
    <row r="353095" spans="16:16" x14ac:dyDescent="0.3">
      <c r="P353095" s="83"/>
    </row>
    <row r="353096" spans="16:16" x14ac:dyDescent="0.3">
      <c r="P353096" s="83"/>
    </row>
    <row r="353097" spans="16:16" x14ac:dyDescent="0.3">
      <c r="P353097" s="83"/>
    </row>
    <row r="353098" spans="16:16" x14ac:dyDescent="0.3">
      <c r="P353098" s="83"/>
    </row>
    <row r="353099" spans="16:16" x14ac:dyDescent="0.3">
      <c r="P353099" s="83"/>
    </row>
    <row r="353100" spans="16:16" x14ac:dyDescent="0.3">
      <c r="P353100" s="83"/>
    </row>
    <row r="353101" spans="16:16" x14ac:dyDescent="0.3">
      <c r="P353101" s="83"/>
    </row>
    <row r="353102" spans="16:16" x14ac:dyDescent="0.3">
      <c r="P353102" s="83"/>
    </row>
    <row r="353103" spans="16:16" x14ac:dyDescent="0.3">
      <c r="P353103" s="83"/>
    </row>
    <row r="353104" spans="16:16" x14ac:dyDescent="0.3">
      <c r="P353104" s="83"/>
    </row>
    <row r="353105" spans="16:16" x14ac:dyDescent="0.3">
      <c r="P353105" s="83"/>
    </row>
    <row r="353106" spans="16:16" x14ac:dyDescent="0.3">
      <c r="P353106" s="83"/>
    </row>
    <row r="353107" spans="16:16" x14ac:dyDescent="0.3">
      <c r="P353107" s="83"/>
    </row>
    <row r="353108" spans="16:16" x14ac:dyDescent="0.3">
      <c r="P353108" s="83"/>
    </row>
    <row r="353109" spans="16:16" x14ac:dyDescent="0.3">
      <c r="P353109" s="83"/>
    </row>
    <row r="353110" spans="16:16" x14ac:dyDescent="0.3">
      <c r="P353110" s="83"/>
    </row>
    <row r="353111" spans="16:16" x14ac:dyDescent="0.3">
      <c r="P353111" s="83"/>
    </row>
    <row r="353112" spans="16:16" x14ac:dyDescent="0.3">
      <c r="P353112" s="83"/>
    </row>
    <row r="353113" spans="16:16" x14ac:dyDescent="0.3">
      <c r="P353113" s="83"/>
    </row>
    <row r="353114" spans="16:16" x14ac:dyDescent="0.3">
      <c r="P353114" s="83"/>
    </row>
    <row r="353115" spans="16:16" x14ac:dyDescent="0.3">
      <c r="P353115" s="83"/>
    </row>
    <row r="353116" spans="16:16" x14ac:dyDescent="0.3">
      <c r="P353116" s="83"/>
    </row>
    <row r="353117" spans="16:16" x14ac:dyDescent="0.3">
      <c r="P353117" s="83"/>
    </row>
    <row r="353118" spans="16:16" x14ac:dyDescent="0.3">
      <c r="P353118" s="83"/>
    </row>
    <row r="353119" spans="16:16" x14ac:dyDescent="0.3">
      <c r="P353119" s="83"/>
    </row>
    <row r="353120" spans="16:16" x14ac:dyDescent="0.3">
      <c r="P353120" s="83"/>
    </row>
    <row r="353121" spans="16:16" x14ac:dyDescent="0.3">
      <c r="P353121" s="83"/>
    </row>
    <row r="353122" spans="16:16" x14ac:dyDescent="0.3">
      <c r="P353122" s="83"/>
    </row>
    <row r="353123" spans="16:16" x14ac:dyDescent="0.3">
      <c r="P353123" s="83"/>
    </row>
    <row r="353124" spans="16:16" x14ac:dyDescent="0.3">
      <c r="P353124" s="83"/>
    </row>
    <row r="353125" spans="16:16" x14ac:dyDescent="0.3">
      <c r="P353125" s="83"/>
    </row>
    <row r="353126" spans="16:16" x14ac:dyDescent="0.3">
      <c r="P353126" s="83"/>
    </row>
    <row r="353127" spans="16:16" x14ac:dyDescent="0.3">
      <c r="P353127" s="83"/>
    </row>
    <row r="353128" spans="16:16" x14ac:dyDescent="0.3">
      <c r="P353128" s="83"/>
    </row>
    <row r="353129" spans="16:16" x14ac:dyDescent="0.3">
      <c r="P353129" s="83"/>
    </row>
    <row r="353130" spans="16:16" x14ac:dyDescent="0.3">
      <c r="P353130" s="83"/>
    </row>
    <row r="353131" spans="16:16" x14ac:dyDescent="0.3">
      <c r="P353131" s="83"/>
    </row>
    <row r="353132" spans="16:16" x14ac:dyDescent="0.3">
      <c r="P353132" s="83"/>
    </row>
    <row r="353133" spans="16:16" x14ac:dyDescent="0.3">
      <c r="P353133" s="83"/>
    </row>
    <row r="353134" spans="16:16" x14ac:dyDescent="0.3">
      <c r="P353134" s="83"/>
    </row>
    <row r="353135" spans="16:16" x14ac:dyDescent="0.3">
      <c r="P353135" s="83"/>
    </row>
    <row r="353136" spans="16:16" x14ac:dyDescent="0.3">
      <c r="P353136" s="83"/>
    </row>
    <row r="353137" spans="16:16" x14ac:dyDescent="0.3">
      <c r="P353137" s="83"/>
    </row>
    <row r="353138" spans="16:16" x14ac:dyDescent="0.3">
      <c r="P353138" s="83"/>
    </row>
    <row r="353139" spans="16:16" x14ac:dyDescent="0.3">
      <c r="P353139" s="83"/>
    </row>
    <row r="353140" spans="16:16" x14ac:dyDescent="0.3">
      <c r="P353140" s="83"/>
    </row>
    <row r="353141" spans="16:16" x14ac:dyDescent="0.3">
      <c r="P353141" s="83"/>
    </row>
    <row r="353142" spans="16:16" x14ac:dyDescent="0.3">
      <c r="P353142" s="83"/>
    </row>
    <row r="353143" spans="16:16" x14ac:dyDescent="0.3">
      <c r="P353143" s="83"/>
    </row>
    <row r="353144" spans="16:16" x14ac:dyDescent="0.3">
      <c r="P353144" s="83"/>
    </row>
    <row r="353145" spans="16:16" x14ac:dyDescent="0.3">
      <c r="P353145" s="83"/>
    </row>
    <row r="353146" spans="16:16" x14ac:dyDescent="0.3">
      <c r="P353146" s="83"/>
    </row>
    <row r="353147" spans="16:16" x14ac:dyDescent="0.3">
      <c r="P353147" s="83"/>
    </row>
    <row r="353148" spans="16:16" x14ac:dyDescent="0.3">
      <c r="P353148" s="83"/>
    </row>
    <row r="353149" spans="16:16" x14ac:dyDescent="0.3">
      <c r="P353149" s="83"/>
    </row>
    <row r="353150" spans="16:16" x14ac:dyDescent="0.3">
      <c r="P353150" s="83"/>
    </row>
    <row r="353151" spans="16:16" x14ac:dyDescent="0.3">
      <c r="P353151" s="83"/>
    </row>
    <row r="353152" spans="16:16" x14ac:dyDescent="0.3">
      <c r="P353152" s="83"/>
    </row>
    <row r="353153" spans="16:16" x14ac:dyDescent="0.3">
      <c r="P353153" s="83"/>
    </row>
    <row r="353154" spans="16:16" x14ac:dyDescent="0.3">
      <c r="P353154" s="83"/>
    </row>
    <row r="353155" spans="16:16" x14ac:dyDescent="0.3">
      <c r="P353155" s="83"/>
    </row>
    <row r="353156" spans="16:16" x14ac:dyDescent="0.3">
      <c r="P353156" s="83"/>
    </row>
    <row r="353157" spans="16:16" x14ac:dyDescent="0.3">
      <c r="P353157" s="83"/>
    </row>
    <row r="353158" spans="16:16" x14ac:dyDescent="0.3">
      <c r="P353158" s="83"/>
    </row>
    <row r="353159" spans="16:16" x14ac:dyDescent="0.3">
      <c r="P353159" s="83"/>
    </row>
    <row r="353160" spans="16:16" x14ac:dyDescent="0.3">
      <c r="P353160" s="83"/>
    </row>
    <row r="353161" spans="16:16" x14ac:dyDescent="0.3">
      <c r="P353161" s="83"/>
    </row>
    <row r="353162" spans="16:16" x14ac:dyDescent="0.3">
      <c r="P353162" s="83"/>
    </row>
    <row r="353163" spans="16:16" x14ac:dyDescent="0.3">
      <c r="P353163" s="83"/>
    </row>
    <row r="353164" spans="16:16" x14ac:dyDescent="0.3">
      <c r="P353164" s="83"/>
    </row>
    <row r="353165" spans="16:16" x14ac:dyDescent="0.3">
      <c r="P353165" s="83"/>
    </row>
    <row r="353166" spans="16:16" x14ac:dyDescent="0.3">
      <c r="P353166" s="83"/>
    </row>
    <row r="353167" spans="16:16" x14ac:dyDescent="0.3">
      <c r="P353167" s="83"/>
    </row>
    <row r="353168" spans="16:16" x14ac:dyDescent="0.3">
      <c r="P353168" s="83"/>
    </row>
    <row r="353169" spans="16:16" x14ac:dyDescent="0.3">
      <c r="P353169" s="83"/>
    </row>
    <row r="353170" spans="16:16" x14ac:dyDescent="0.3">
      <c r="P353170" s="83"/>
    </row>
    <row r="353171" spans="16:16" x14ac:dyDescent="0.3">
      <c r="P353171" s="83"/>
    </row>
    <row r="353172" spans="16:16" x14ac:dyDescent="0.3">
      <c r="P353172" s="83"/>
    </row>
    <row r="353173" spans="16:16" x14ac:dyDescent="0.3">
      <c r="P353173" s="83"/>
    </row>
    <row r="353174" spans="16:16" x14ac:dyDescent="0.3">
      <c r="P353174" s="83"/>
    </row>
    <row r="353175" spans="16:16" x14ac:dyDescent="0.3">
      <c r="P353175" s="83"/>
    </row>
    <row r="353176" spans="16:16" x14ac:dyDescent="0.3">
      <c r="P353176" s="83"/>
    </row>
    <row r="353177" spans="16:16" x14ac:dyDescent="0.3">
      <c r="P353177" s="83"/>
    </row>
    <row r="353178" spans="16:16" x14ac:dyDescent="0.3">
      <c r="P353178" s="83"/>
    </row>
    <row r="353179" spans="16:16" x14ac:dyDescent="0.3">
      <c r="P353179" s="83"/>
    </row>
    <row r="353180" spans="16:16" x14ac:dyDescent="0.3">
      <c r="P353180" s="83"/>
    </row>
    <row r="353181" spans="16:16" x14ac:dyDescent="0.3">
      <c r="P353181" s="83"/>
    </row>
    <row r="353182" spans="16:16" x14ac:dyDescent="0.3">
      <c r="P353182" s="83"/>
    </row>
    <row r="353183" spans="16:16" x14ac:dyDescent="0.3">
      <c r="P353183" s="83"/>
    </row>
    <row r="353184" spans="16:16" x14ac:dyDescent="0.3">
      <c r="P353184" s="83"/>
    </row>
    <row r="353185" spans="16:16" x14ac:dyDescent="0.3">
      <c r="P353185" s="83"/>
    </row>
    <row r="353186" spans="16:16" x14ac:dyDescent="0.3">
      <c r="P353186" s="83"/>
    </row>
    <row r="353187" spans="16:16" x14ac:dyDescent="0.3">
      <c r="P353187" s="83"/>
    </row>
    <row r="353188" spans="16:16" x14ac:dyDescent="0.3">
      <c r="P353188" s="83"/>
    </row>
    <row r="353189" spans="16:16" x14ac:dyDescent="0.3">
      <c r="P353189" s="83"/>
    </row>
    <row r="353190" spans="16:16" x14ac:dyDescent="0.3">
      <c r="P353190" s="83"/>
    </row>
    <row r="353191" spans="16:16" x14ac:dyDescent="0.3">
      <c r="P353191" s="83"/>
    </row>
    <row r="353192" spans="16:16" x14ac:dyDescent="0.3">
      <c r="P353192" s="83"/>
    </row>
    <row r="353193" spans="16:16" x14ac:dyDescent="0.3">
      <c r="P353193" s="83"/>
    </row>
    <row r="353194" spans="16:16" x14ac:dyDescent="0.3">
      <c r="P353194" s="83"/>
    </row>
    <row r="353195" spans="16:16" x14ac:dyDescent="0.3">
      <c r="P353195" s="83"/>
    </row>
    <row r="353196" spans="16:16" x14ac:dyDescent="0.3">
      <c r="P353196" s="83"/>
    </row>
    <row r="353197" spans="16:16" x14ac:dyDescent="0.3">
      <c r="P353197" s="83"/>
    </row>
    <row r="353198" spans="16:16" x14ac:dyDescent="0.3">
      <c r="P353198" s="83"/>
    </row>
    <row r="353199" spans="16:16" x14ac:dyDescent="0.3">
      <c r="P353199" s="83"/>
    </row>
    <row r="353200" spans="16:16" x14ac:dyDescent="0.3">
      <c r="P353200" s="83"/>
    </row>
    <row r="353201" spans="16:16" x14ac:dyDescent="0.3">
      <c r="P353201" s="83"/>
    </row>
    <row r="353202" spans="16:16" x14ac:dyDescent="0.3">
      <c r="P353202" s="83"/>
    </row>
    <row r="353203" spans="16:16" x14ac:dyDescent="0.3">
      <c r="P353203" s="83"/>
    </row>
    <row r="353204" spans="16:16" x14ac:dyDescent="0.3">
      <c r="P353204" s="83"/>
    </row>
    <row r="353205" spans="16:16" x14ac:dyDescent="0.3">
      <c r="P353205" s="83"/>
    </row>
    <row r="353206" spans="16:16" x14ac:dyDescent="0.3">
      <c r="P353206" s="83"/>
    </row>
    <row r="353207" spans="16:16" x14ac:dyDescent="0.3">
      <c r="P353207" s="83"/>
    </row>
    <row r="353208" spans="16:16" x14ac:dyDescent="0.3">
      <c r="P353208" s="83"/>
    </row>
    <row r="353209" spans="16:16" x14ac:dyDescent="0.3">
      <c r="P353209" s="83"/>
    </row>
    <row r="353210" spans="16:16" x14ac:dyDescent="0.3">
      <c r="P353210" s="83"/>
    </row>
    <row r="353211" spans="16:16" x14ac:dyDescent="0.3">
      <c r="P353211" s="83"/>
    </row>
    <row r="353212" spans="16:16" x14ac:dyDescent="0.3">
      <c r="P353212" s="83"/>
    </row>
    <row r="353213" spans="16:16" x14ac:dyDescent="0.3">
      <c r="P353213" s="83"/>
    </row>
    <row r="353214" spans="16:16" x14ac:dyDescent="0.3">
      <c r="P353214" s="83"/>
    </row>
    <row r="353215" spans="16:16" x14ac:dyDescent="0.3">
      <c r="P353215" s="83"/>
    </row>
    <row r="353216" spans="16:16" x14ac:dyDescent="0.3">
      <c r="P353216" s="83"/>
    </row>
    <row r="353217" spans="16:16" x14ac:dyDescent="0.3">
      <c r="P353217" s="83"/>
    </row>
    <row r="353218" spans="16:16" x14ac:dyDescent="0.3">
      <c r="P353218" s="83"/>
    </row>
    <row r="353219" spans="16:16" x14ac:dyDescent="0.3">
      <c r="P353219" s="83"/>
    </row>
    <row r="353220" spans="16:16" x14ac:dyDescent="0.3">
      <c r="P353220" s="83"/>
    </row>
    <row r="353221" spans="16:16" x14ac:dyDescent="0.3">
      <c r="P353221" s="83"/>
    </row>
    <row r="353222" spans="16:16" x14ac:dyDescent="0.3">
      <c r="P353222" s="83"/>
    </row>
    <row r="353223" spans="16:16" x14ac:dyDescent="0.3">
      <c r="P353223" s="83"/>
    </row>
    <row r="353224" spans="16:16" x14ac:dyDescent="0.3">
      <c r="P353224" s="83"/>
    </row>
    <row r="353225" spans="16:16" x14ac:dyDescent="0.3">
      <c r="P353225" s="83"/>
    </row>
    <row r="353226" spans="16:16" x14ac:dyDescent="0.3">
      <c r="P353226" s="83"/>
    </row>
    <row r="353227" spans="16:16" x14ac:dyDescent="0.3">
      <c r="P353227" s="83"/>
    </row>
    <row r="353228" spans="16:16" x14ac:dyDescent="0.3">
      <c r="P353228" s="83"/>
    </row>
    <row r="353229" spans="16:16" x14ac:dyDescent="0.3">
      <c r="P353229" s="83"/>
    </row>
    <row r="353230" spans="16:16" x14ac:dyDescent="0.3">
      <c r="P353230" s="83"/>
    </row>
    <row r="353231" spans="16:16" x14ac:dyDescent="0.3">
      <c r="P353231" s="83"/>
    </row>
    <row r="353232" spans="16:16" x14ac:dyDescent="0.3">
      <c r="P353232" s="83"/>
    </row>
    <row r="353233" spans="16:16" x14ac:dyDescent="0.3">
      <c r="P353233" s="83"/>
    </row>
    <row r="353234" spans="16:16" x14ac:dyDescent="0.3">
      <c r="P353234" s="83"/>
    </row>
    <row r="353235" spans="16:16" x14ac:dyDescent="0.3">
      <c r="P353235" s="83"/>
    </row>
    <row r="353236" spans="16:16" x14ac:dyDescent="0.3">
      <c r="P353236" s="83"/>
    </row>
    <row r="353237" spans="16:16" x14ac:dyDescent="0.3">
      <c r="P353237" s="83"/>
    </row>
    <row r="353238" spans="16:16" x14ac:dyDescent="0.3">
      <c r="P353238" s="83"/>
    </row>
    <row r="353239" spans="16:16" x14ac:dyDescent="0.3">
      <c r="P353239" s="83"/>
    </row>
    <row r="353240" spans="16:16" x14ac:dyDescent="0.3">
      <c r="P353240" s="83"/>
    </row>
    <row r="353241" spans="16:16" x14ac:dyDescent="0.3">
      <c r="P353241" s="83"/>
    </row>
    <row r="353242" spans="16:16" x14ac:dyDescent="0.3">
      <c r="P353242" s="83"/>
    </row>
    <row r="353243" spans="16:16" x14ac:dyDescent="0.3">
      <c r="P353243" s="83"/>
    </row>
    <row r="353244" spans="16:16" x14ac:dyDescent="0.3">
      <c r="P353244" s="83"/>
    </row>
    <row r="353245" spans="16:16" x14ac:dyDescent="0.3">
      <c r="P353245" s="83"/>
    </row>
    <row r="353246" spans="16:16" x14ac:dyDescent="0.3">
      <c r="P353246" s="83"/>
    </row>
    <row r="353247" spans="16:16" x14ac:dyDescent="0.3">
      <c r="P353247" s="83"/>
    </row>
    <row r="353248" spans="16:16" x14ac:dyDescent="0.3">
      <c r="P353248" s="83"/>
    </row>
    <row r="353249" spans="16:16" x14ac:dyDescent="0.3">
      <c r="P353249" s="83"/>
    </row>
    <row r="353250" spans="16:16" x14ac:dyDescent="0.3">
      <c r="P353250" s="83"/>
    </row>
    <row r="353251" spans="16:16" x14ac:dyDescent="0.3">
      <c r="P353251" s="83"/>
    </row>
    <row r="353252" spans="16:16" x14ac:dyDescent="0.3">
      <c r="P353252" s="83"/>
    </row>
    <row r="353253" spans="16:16" x14ac:dyDescent="0.3">
      <c r="P353253" s="83"/>
    </row>
    <row r="353254" spans="16:16" x14ac:dyDescent="0.3">
      <c r="P353254" s="83"/>
    </row>
    <row r="353255" spans="16:16" x14ac:dyDescent="0.3">
      <c r="P353255" s="83"/>
    </row>
    <row r="353256" spans="16:16" x14ac:dyDescent="0.3">
      <c r="P353256" s="83"/>
    </row>
    <row r="353257" spans="16:16" x14ac:dyDescent="0.3">
      <c r="P353257" s="83"/>
    </row>
    <row r="353258" spans="16:16" x14ac:dyDescent="0.3">
      <c r="P353258" s="83"/>
    </row>
    <row r="353259" spans="16:16" x14ac:dyDescent="0.3">
      <c r="P353259" s="83"/>
    </row>
    <row r="353260" spans="16:16" x14ac:dyDescent="0.3">
      <c r="P353260" s="83"/>
    </row>
    <row r="353261" spans="16:16" x14ac:dyDescent="0.3">
      <c r="P353261" s="83"/>
    </row>
    <row r="353262" spans="16:16" x14ac:dyDescent="0.3">
      <c r="P353262" s="83"/>
    </row>
    <row r="353263" spans="16:16" x14ac:dyDescent="0.3">
      <c r="P353263" s="83"/>
    </row>
    <row r="353264" spans="16:16" x14ac:dyDescent="0.3">
      <c r="P353264" s="83"/>
    </row>
    <row r="353265" spans="16:16" x14ac:dyDescent="0.3">
      <c r="P353265" s="83"/>
    </row>
    <row r="353266" spans="16:16" x14ac:dyDescent="0.3">
      <c r="P353266" s="83"/>
    </row>
    <row r="353267" spans="16:16" x14ac:dyDescent="0.3">
      <c r="P353267" s="83"/>
    </row>
    <row r="353268" spans="16:16" x14ac:dyDescent="0.3">
      <c r="P353268" s="83"/>
    </row>
    <row r="353269" spans="16:16" x14ac:dyDescent="0.3">
      <c r="P353269" s="83"/>
    </row>
    <row r="353270" spans="16:16" x14ac:dyDescent="0.3">
      <c r="P353270" s="83"/>
    </row>
    <row r="353271" spans="16:16" x14ac:dyDescent="0.3">
      <c r="P353271" s="83"/>
    </row>
    <row r="353272" spans="16:16" x14ac:dyDescent="0.3">
      <c r="P353272" s="83"/>
    </row>
    <row r="353273" spans="16:16" x14ac:dyDescent="0.3">
      <c r="P353273" s="83"/>
    </row>
    <row r="353274" spans="16:16" x14ac:dyDescent="0.3">
      <c r="P353274" s="83"/>
    </row>
    <row r="353275" spans="16:16" x14ac:dyDescent="0.3">
      <c r="P353275" s="83"/>
    </row>
    <row r="353276" spans="16:16" x14ac:dyDescent="0.3">
      <c r="P353276" s="83"/>
    </row>
    <row r="353277" spans="16:16" x14ac:dyDescent="0.3">
      <c r="P353277" s="83"/>
    </row>
    <row r="353278" spans="16:16" x14ac:dyDescent="0.3">
      <c r="P353278" s="83"/>
    </row>
    <row r="353279" spans="16:16" x14ac:dyDescent="0.3">
      <c r="P353279" s="83"/>
    </row>
    <row r="353280" spans="16:16" x14ac:dyDescent="0.3">
      <c r="P353280" s="83"/>
    </row>
    <row r="353281" spans="16:16" x14ac:dyDescent="0.3">
      <c r="P353281" s="83"/>
    </row>
    <row r="353282" spans="16:16" x14ac:dyDescent="0.3">
      <c r="P353282" s="83"/>
    </row>
    <row r="353283" spans="16:16" x14ac:dyDescent="0.3">
      <c r="P353283" s="83"/>
    </row>
    <row r="353284" spans="16:16" x14ac:dyDescent="0.3">
      <c r="P353284" s="83"/>
    </row>
    <row r="353285" spans="16:16" x14ac:dyDescent="0.3">
      <c r="P353285" s="83"/>
    </row>
    <row r="353286" spans="16:16" x14ac:dyDescent="0.3">
      <c r="P353286" s="83"/>
    </row>
    <row r="353287" spans="16:16" x14ac:dyDescent="0.3">
      <c r="P353287" s="83"/>
    </row>
    <row r="353288" spans="16:16" x14ac:dyDescent="0.3">
      <c r="P353288" s="83"/>
    </row>
    <row r="353289" spans="16:16" x14ac:dyDescent="0.3">
      <c r="P353289" s="83"/>
    </row>
    <row r="353290" spans="16:16" x14ac:dyDescent="0.3">
      <c r="P353290" s="83"/>
    </row>
    <row r="353291" spans="16:16" x14ac:dyDescent="0.3">
      <c r="P353291" s="83"/>
    </row>
    <row r="353292" spans="16:16" x14ac:dyDescent="0.3">
      <c r="P353292" s="83"/>
    </row>
    <row r="353293" spans="16:16" x14ac:dyDescent="0.3">
      <c r="P353293" s="83"/>
    </row>
    <row r="353294" spans="16:16" x14ac:dyDescent="0.3">
      <c r="P353294" s="83"/>
    </row>
    <row r="353295" spans="16:16" x14ac:dyDescent="0.3">
      <c r="P353295" s="83"/>
    </row>
    <row r="353296" spans="16:16" x14ac:dyDescent="0.3">
      <c r="P353296" s="83"/>
    </row>
    <row r="353297" spans="16:16" x14ac:dyDescent="0.3">
      <c r="P353297" s="83"/>
    </row>
    <row r="353298" spans="16:16" x14ac:dyDescent="0.3">
      <c r="P353298" s="83"/>
    </row>
    <row r="353299" spans="16:16" x14ac:dyDescent="0.3">
      <c r="P353299" s="83"/>
    </row>
    <row r="353300" spans="16:16" x14ac:dyDescent="0.3">
      <c r="P353300" s="83"/>
    </row>
    <row r="353301" spans="16:16" x14ac:dyDescent="0.3">
      <c r="P353301" s="83"/>
    </row>
    <row r="353302" spans="16:16" x14ac:dyDescent="0.3">
      <c r="P353302" s="83"/>
    </row>
    <row r="353303" spans="16:16" x14ac:dyDescent="0.3">
      <c r="P353303" s="83"/>
    </row>
    <row r="353304" spans="16:16" x14ac:dyDescent="0.3">
      <c r="P353304" s="83"/>
    </row>
    <row r="353305" spans="16:16" x14ac:dyDescent="0.3">
      <c r="P353305" s="83"/>
    </row>
    <row r="353306" spans="16:16" x14ac:dyDescent="0.3">
      <c r="P353306" s="83"/>
    </row>
    <row r="353307" spans="16:16" x14ac:dyDescent="0.3">
      <c r="P353307" s="83"/>
    </row>
    <row r="353308" spans="16:16" x14ac:dyDescent="0.3">
      <c r="P353308" s="83"/>
    </row>
    <row r="353309" spans="16:16" x14ac:dyDescent="0.3">
      <c r="P353309" s="83"/>
    </row>
    <row r="353310" spans="16:16" x14ac:dyDescent="0.3">
      <c r="P353310" s="83"/>
    </row>
    <row r="353311" spans="16:16" x14ac:dyDescent="0.3">
      <c r="P353311" s="83"/>
    </row>
    <row r="353312" spans="16:16" x14ac:dyDescent="0.3">
      <c r="P353312" s="83"/>
    </row>
    <row r="353313" spans="16:16" x14ac:dyDescent="0.3">
      <c r="P353313" s="83"/>
    </row>
    <row r="353314" spans="16:16" x14ac:dyDescent="0.3">
      <c r="P353314" s="83"/>
    </row>
    <row r="353315" spans="16:16" x14ac:dyDescent="0.3">
      <c r="P353315" s="83"/>
    </row>
    <row r="353316" spans="16:16" x14ac:dyDescent="0.3">
      <c r="P353316" s="83"/>
    </row>
    <row r="353317" spans="16:16" x14ac:dyDescent="0.3">
      <c r="P353317" s="83"/>
    </row>
    <row r="353318" spans="16:16" x14ac:dyDescent="0.3">
      <c r="P353318" s="83"/>
    </row>
    <row r="353319" spans="16:16" x14ac:dyDescent="0.3">
      <c r="P353319" s="83"/>
    </row>
    <row r="353320" spans="16:16" x14ac:dyDescent="0.3">
      <c r="P353320" s="83"/>
    </row>
    <row r="353321" spans="16:16" x14ac:dyDescent="0.3">
      <c r="P353321" s="83"/>
    </row>
    <row r="353322" spans="16:16" x14ac:dyDescent="0.3">
      <c r="P353322" s="83"/>
    </row>
    <row r="353323" spans="16:16" x14ac:dyDescent="0.3">
      <c r="P353323" s="83"/>
    </row>
    <row r="353324" spans="16:16" x14ac:dyDescent="0.3">
      <c r="P353324" s="83"/>
    </row>
    <row r="353325" spans="16:16" x14ac:dyDescent="0.3">
      <c r="P353325" s="83"/>
    </row>
    <row r="353326" spans="16:16" x14ac:dyDescent="0.3">
      <c r="P353326" s="83"/>
    </row>
    <row r="353327" spans="16:16" x14ac:dyDescent="0.3">
      <c r="P353327" s="83"/>
    </row>
    <row r="353328" spans="16:16" x14ac:dyDescent="0.3">
      <c r="P353328" s="83"/>
    </row>
    <row r="353329" spans="16:16" x14ac:dyDescent="0.3">
      <c r="P353329" s="83"/>
    </row>
    <row r="353330" spans="16:16" x14ac:dyDescent="0.3">
      <c r="P353330" s="83"/>
    </row>
    <row r="353331" spans="16:16" x14ac:dyDescent="0.3">
      <c r="P353331" s="83"/>
    </row>
    <row r="353332" spans="16:16" x14ac:dyDescent="0.3">
      <c r="P353332" s="83"/>
    </row>
    <row r="353333" spans="16:16" x14ac:dyDescent="0.3">
      <c r="P353333" s="83"/>
    </row>
    <row r="353334" spans="16:16" x14ac:dyDescent="0.3">
      <c r="P353334" s="83"/>
    </row>
    <row r="353335" spans="16:16" x14ac:dyDescent="0.3">
      <c r="P353335" s="83"/>
    </row>
    <row r="353336" spans="16:16" x14ac:dyDescent="0.3">
      <c r="P353336" s="83"/>
    </row>
    <row r="353337" spans="16:16" x14ac:dyDescent="0.3">
      <c r="P353337" s="83"/>
    </row>
    <row r="353338" spans="16:16" x14ac:dyDescent="0.3">
      <c r="P353338" s="83"/>
    </row>
    <row r="353339" spans="16:16" x14ac:dyDescent="0.3">
      <c r="P353339" s="83"/>
    </row>
    <row r="353340" spans="16:16" x14ac:dyDescent="0.3">
      <c r="P353340" s="83"/>
    </row>
    <row r="353341" spans="16:16" x14ac:dyDescent="0.3">
      <c r="P353341" s="83"/>
    </row>
    <row r="353342" spans="16:16" x14ac:dyDescent="0.3">
      <c r="P353342" s="83"/>
    </row>
    <row r="353343" spans="16:16" x14ac:dyDescent="0.3">
      <c r="P353343" s="83"/>
    </row>
    <row r="353344" spans="16:16" x14ac:dyDescent="0.3">
      <c r="P353344" s="83"/>
    </row>
    <row r="353345" spans="16:16" x14ac:dyDescent="0.3">
      <c r="P353345" s="83"/>
    </row>
    <row r="353346" spans="16:16" x14ac:dyDescent="0.3">
      <c r="P353346" s="83"/>
    </row>
    <row r="353347" spans="16:16" x14ac:dyDescent="0.3">
      <c r="P353347" s="83"/>
    </row>
    <row r="353348" spans="16:16" x14ac:dyDescent="0.3">
      <c r="P353348" s="83"/>
    </row>
    <row r="353349" spans="16:16" x14ac:dyDescent="0.3">
      <c r="P353349" s="83"/>
    </row>
    <row r="353350" spans="16:16" x14ac:dyDescent="0.3">
      <c r="P353350" s="83"/>
    </row>
    <row r="353351" spans="16:16" x14ac:dyDescent="0.3">
      <c r="P353351" s="83"/>
    </row>
    <row r="353352" spans="16:16" x14ac:dyDescent="0.3">
      <c r="P353352" s="83"/>
    </row>
    <row r="353353" spans="16:16" x14ac:dyDescent="0.3">
      <c r="P353353" s="83"/>
    </row>
    <row r="353354" spans="16:16" x14ac:dyDescent="0.3">
      <c r="P353354" s="83"/>
    </row>
    <row r="353355" spans="16:16" x14ac:dyDescent="0.3">
      <c r="P353355" s="83"/>
    </row>
    <row r="353356" spans="16:16" x14ac:dyDescent="0.3">
      <c r="P353356" s="83"/>
    </row>
    <row r="353357" spans="16:16" x14ac:dyDescent="0.3">
      <c r="P353357" s="83"/>
    </row>
    <row r="353358" spans="16:16" x14ac:dyDescent="0.3">
      <c r="P353358" s="83"/>
    </row>
    <row r="353359" spans="16:16" x14ac:dyDescent="0.3">
      <c r="P353359" s="83"/>
    </row>
    <row r="353360" spans="16:16" x14ac:dyDescent="0.3">
      <c r="P353360" s="83"/>
    </row>
    <row r="353361" spans="16:16" x14ac:dyDescent="0.3">
      <c r="P353361" s="83"/>
    </row>
    <row r="353362" spans="16:16" x14ac:dyDescent="0.3">
      <c r="P353362" s="83"/>
    </row>
    <row r="353363" spans="16:16" x14ac:dyDescent="0.3">
      <c r="P353363" s="83"/>
    </row>
    <row r="353364" spans="16:16" x14ac:dyDescent="0.3">
      <c r="P353364" s="83"/>
    </row>
    <row r="353365" spans="16:16" x14ac:dyDescent="0.3">
      <c r="P353365" s="83"/>
    </row>
    <row r="353366" spans="16:16" x14ac:dyDescent="0.3">
      <c r="P353366" s="83"/>
    </row>
    <row r="353367" spans="16:16" x14ac:dyDescent="0.3">
      <c r="P353367" s="83"/>
    </row>
    <row r="353368" spans="16:16" x14ac:dyDescent="0.3">
      <c r="P353368" s="83"/>
    </row>
    <row r="353369" spans="16:16" x14ac:dyDescent="0.3">
      <c r="P353369" s="83"/>
    </row>
    <row r="353370" spans="16:16" x14ac:dyDescent="0.3">
      <c r="P353370" s="83"/>
    </row>
    <row r="353371" spans="16:16" x14ac:dyDescent="0.3">
      <c r="P353371" s="83"/>
    </row>
    <row r="353372" spans="16:16" x14ac:dyDescent="0.3">
      <c r="P353372" s="83"/>
    </row>
    <row r="353373" spans="16:16" x14ac:dyDescent="0.3">
      <c r="P353373" s="83"/>
    </row>
    <row r="353374" spans="16:16" x14ac:dyDescent="0.3">
      <c r="P353374" s="83"/>
    </row>
    <row r="353375" spans="16:16" x14ac:dyDescent="0.3">
      <c r="P353375" s="83"/>
    </row>
    <row r="353376" spans="16:16" x14ac:dyDescent="0.3">
      <c r="P353376" s="83"/>
    </row>
    <row r="353377" spans="16:16" x14ac:dyDescent="0.3">
      <c r="P353377" s="83"/>
    </row>
    <row r="353378" spans="16:16" x14ac:dyDescent="0.3">
      <c r="P353378" s="83"/>
    </row>
    <row r="353379" spans="16:16" x14ac:dyDescent="0.3">
      <c r="P353379" s="83"/>
    </row>
    <row r="353380" spans="16:16" x14ac:dyDescent="0.3">
      <c r="P353380" s="83"/>
    </row>
    <row r="353381" spans="16:16" x14ac:dyDescent="0.3">
      <c r="P353381" s="83"/>
    </row>
    <row r="353382" spans="16:16" x14ac:dyDescent="0.3">
      <c r="P353382" s="83"/>
    </row>
    <row r="353383" spans="16:16" x14ac:dyDescent="0.3">
      <c r="P353383" s="83"/>
    </row>
    <row r="353384" spans="16:16" x14ac:dyDescent="0.3">
      <c r="P353384" s="83"/>
    </row>
    <row r="353385" spans="16:16" x14ac:dyDescent="0.3">
      <c r="P353385" s="83"/>
    </row>
    <row r="353386" spans="16:16" x14ac:dyDescent="0.3">
      <c r="P353386" s="83"/>
    </row>
    <row r="353387" spans="16:16" x14ac:dyDescent="0.3">
      <c r="P353387" s="83"/>
    </row>
    <row r="353388" spans="16:16" x14ac:dyDescent="0.3">
      <c r="P353388" s="83"/>
    </row>
    <row r="353389" spans="16:16" x14ac:dyDescent="0.3">
      <c r="P353389" s="83"/>
    </row>
    <row r="353390" spans="16:16" x14ac:dyDescent="0.3">
      <c r="P353390" s="83"/>
    </row>
    <row r="353391" spans="16:16" x14ac:dyDescent="0.3">
      <c r="P353391" s="83"/>
    </row>
    <row r="353392" spans="16:16" x14ac:dyDescent="0.3">
      <c r="P353392" s="83"/>
    </row>
    <row r="353393" spans="16:16" x14ac:dyDescent="0.3">
      <c r="P353393" s="83"/>
    </row>
    <row r="353394" spans="16:16" x14ac:dyDescent="0.3">
      <c r="P353394" s="83"/>
    </row>
    <row r="353395" spans="16:16" x14ac:dyDescent="0.3">
      <c r="P353395" s="83"/>
    </row>
    <row r="353396" spans="16:16" x14ac:dyDescent="0.3">
      <c r="P353396" s="83"/>
    </row>
    <row r="353397" spans="16:16" x14ac:dyDescent="0.3">
      <c r="P353397" s="83"/>
    </row>
    <row r="353398" spans="16:16" x14ac:dyDescent="0.3">
      <c r="P353398" s="83"/>
    </row>
    <row r="353399" spans="16:16" x14ac:dyDescent="0.3">
      <c r="P353399" s="83"/>
    </row>
    <row r="353400" spans="16:16" x14ac:dyDescent="0.3">
      <c r="P353400" s="83"/>
    </row>
    <row r="353401" spans="16:16" x14ac:dyDescent="0.3">
      <c r="P353401" s="83"/>
    </row>
    <row r="353402" spans="16:16" x14ac:dyDescent="0.3">
      <c r="P353402" s="83"/>
    </row>
    <row r="353403" spans="16:16" x14ac:dyDescent="0.3">
      <c r="P353403" s="83"/>
    </row>
    <row r="353404" spans="16:16" x14ac:dyDescent="0.3">
      <c r="P353404" s="83"/>
    </row>
    <row r="353405" spans="16:16" x14ac:dyDescent="0.3">
      <c r="P353405" s="83"/>
    </row>
    <row r="353406" spans="16:16" x14ac:dyDescent="0.3">
      <c r="P353406" s="83"/>
    </row>
    <row r="353407" spans="16:16" x14ac:dyDescent="0.3">
      <c r="P353407" s="83"/>
    </row>
    <row r="353408" spans="16:16" x14ac:dyDescent="0.3">
      <c r="P353408" s="83"/>
    </row>
    <row r="353409" spans="16:16" x14ac:dyDescent="0.3">
      <c r="P353409" s="83"/>
    </row>
    <row r="353410" spans="16:16" x14ac:dyDescent="0.3">
      <c r="P353410" s="83"/>
    </row>
    <row r="353411" spans="16:16" x14ac:dyDescent="0.3">
      <c r="P353411" s="83"/>
    </row>
    <row r="353412" spans="16:16" x14ac:dyDescent="0.3">
      <c r="P353412" s="83"/>
    </row>
    <row r="353413" spans="16:16" x14ac:dyDescent="0.3">
      <c r="P353413" s="83"/>
    </row>
    <row r="353414" spans="16:16" x14ac:dyDescent="0.3">
      <c r="P353414" s="83"/>
    </row>
    <row r="353415" spans="16:16" x14ac:dyDescent="0.3">
      <c r="P353415" s="83"/>
    </row>
    <row r="353416" spans="16:16" x14ac:dyDescent="0.3">
      <c r="P353416" s="83"/>
    </row>
    <row r="353417" spans="16:16" x14ac:dyDescent="0.3">
      <c r="P353417" s="83"/>
    </row>
    <row r="353418" spans="16:16" x14ac:dyDescent="0.3">
      <c r="P353418" s="83"/>
    </row>
    <row r="353419" spans="16:16" x14ac:dyDescent="0.3">
      <c r="P353419" s="83"/>
    </row>
    <row r="353420" spans="16:16" x14ac:dyDescent="0.3">
      <c r="P353420" s="83"/>
    </row>
    <row r="353421" spans="16:16" x14ac:dyDescent="0.3">
      <c r="P353421" s="83"/>
    </row>
    <row r="353422" spans="16:16" x14ac:dyDescent="0.3">
      <c r="P353422" s="83"/>
    </row>
    <row r="353423" spans="16:16" x14ac:dyDescent="0.3">
      <c r="P353423" s="83"/>
    </row>
    <row r="353424" spans="16:16" x14ac:dyDescent="0.3">
      <c r="P353424" s="83"/>
    </row>
    <row r="353425" spans="16:16" x14ac:dyDescent="0.3">
      <c r="P353425" s="83"/>
    </row>
    <row r="353426" spans="16:16" x14ac:dyDescent="0.3">
      <c r="P353426" s="83"/>
    </row>
    <row r="353427" spans="16:16" x14ac:dyDescent="0.3">
      <c r="P353427" s="83"/>
    </row>
    <row r="353428" spans="16:16" x14ac:dyDescent="0.3">
      <c r="P353428" s="83"/>
    </row>
    <row r="353429" spans="16:16" x14ac:dyDescent="0.3">
      <c r="P353429" s="83"/>
    </row>
    <row r="353430" spans="16:16" x14ac:dyDescent="0.3">
      <c r="P353430" s="83"/>
    </row>
    <row r="353431" spans="16:16" x14ac:dyDescent="0.3">
      <c r="P353431" s="83"/>
    </row>
    <row r="353432" spans="16:16" x14ac:dyDescent="0.3">
      <c r="P353432" s="83"/>
    </row>
    <row r="353433" spans="16:16" x14ac:dyDescent="0.3">
      <c r="P353433" s="83"/>
    </row>
    <row r="353434" spans="16:16" x14ac:dyDescent="0.3">
      <c r="P353434" s="83"/>
    </row>
    <row r="353435" spans="16:16" x14ac:dyDescent="0.3">
      <c r="P353435" s="83"/>
    </row>
    <row r="353436" spans="16:16" x14ac:dyDescent="0.3">
      <c r="P353436" s="83"/>
    </row>
    <row r="353437" spans="16:16" x14ac:dyDescent="0.3">
      <c r="P353437" s="83"/>
    </row>
    <row r="353438" spans="16:16" x14ac:dyDescent="0.3">
      <c r="P353438" s="83"/>
    </row>
    <row r="353439" spans="16:16" x14ac:dyDescent="0.3">
      <c r="P353439" s="83"/>
    </row>
    <row r="353440" spans="16:16" x14ac:dyDescent="0.3">
      <c r="P353440" s="83"/>
    </row>
    <row r="353441" spans="16:16" x14ac:dyDescent="0.3">
      <c r="P353441" s="83"/>
    </row>
    <row r="353442" spans="16:16" x14ac:dyDescent="0.3">
      <c r="P353442" s="83"/>
    </row>
    <row r="353443" spans="16:16" x14ac:dyDescent="0.3">
      <c r="P353443" s="83"/>
    </row>
    <row r="353444" spans="16:16" x14ac:dyDescent="0.3">
      <c r="P353444" s="83"/>
    </row>
    <row r="353445" spans="16:16" x14ac:dyDescent="0.3">
      <c r="P353445" s="83"/>
    </row>
    <row r="353446" spans="16:16" x14ac:dyDescent="0.3">
      <c r="P353446" s="83"/>
    </row>
    <row r="353447" spans="16:16" x14ac:dyDescent="0.3">
      <c r="P353447" s="83"/>
    </row>
    <row r="353448" spans="16:16" x14ac:dyDescent="0.3">
      <c r="P353448" s="83"/>
    </row>
    <row r="353449" spans="16:16" x14ac:dyDescent="0.3">
      <c r="P353449" s="83"/>
    </row>
    <row r="353450" spans="16:16" x14ac:dyDescent="0.3">
      <c r="P353450" s="83"/>
    </row>
    <row r="353451" spans="16:16" x14ac:dyDescent="0.3">
      <c r="P353451" s="83"/>
    </row>
    <row r="353452" spans="16:16" x14ac:dyDescent="0.3">
      <c r="P353452" s="83"/>
    </row>
    <row r="353453" spans="16:16" x14ac:dyDescent="0.3">
      <c r="P353453" s="83"/>
    </row>
    <row r="353454" spans="16:16" x14ac:dyDescent="0.3">
      <c r="P353454" s="83"/>
    </row>
    <row r="353455" spans="16:16" x14ac:dyDescent="0.3">
      <c r="P353455" s="83"/>
    </row>
    <row r="353456" spans="16:16" x14ac:dyDescent="0.3">
      <c r="P353456" s="83"/>
    </row>
    <row r="353457" spans="16:16" x14ac:dyDescent="0.3">
      <c r="P353457" s="83"/>
    </row>
    <row r="353458" spans="16:16" x14ac:dyDescent="0.3">
      <c r="P353458" s="83"/>
    </row>
    <row r="353459" spans="16:16" x14ac:dyDescent="0.3">
      <c r="P353459" s="83"/>
    </row>
    <row r="353460" spans="16:16" x14ac:dyDescent="0.3">
      <c r="P353460" s="83"/>
    </row>
    <row r="353461" spans="16:16" x14ac:dyDescent="0.3">
      <c r="P353461" s="83"/>
    </row>
    <row r="353462" spans="16:16" x14ac:dyDescent="0.3">
      <c r="P353462" s="83"/>
    </row>
    <row r="353463" spans="16:16" x14ac:dyDescent="0.3">
      <c r="P353463" s="83"/>
    </row>
    <row r="353464" spans="16:16" x14ac:dyDescent="0.3">
      <c r="P353464" s="83"/>
    </row>
    <row r="353465" spans="16:16" x14ac:dyDescent="0.3">
      <c r="P353465" s="83"/>
    </row>
    <row r="353466" spans="16:16" x14ac:dyDescent="0.3">
      <c r="P353466" s="83"/>
    </row>
    <row r="353467" spans="16:16" x14ac:dyDescent="0.3">
      <c r="P353467" s="83"/>
    </row>
    <row r="353468" spans="16:16" x14ac:dyDescent="0.3">
      <c r="P353468" s="83"/>
    </row>
    <row r="353469" spans="16:16" x14ac:dyDescent="0.3">
      <c r="P353469" s="83"/>
    </row>
    <row r="353470" spans="16:16" x14ac:dyDescent="0.3">
      <c r="P353470" s="83"/>
    </row>
    <row r="353471" spans="16:16" x14ac:dyDescent="0.3">
      <c r="P353471" s="83"/>
    </row>
    <row r="353472" spans="16:16" x14ac:dyDescent="0.3">
      <c r="P353472" s="83"/>
    </row>
    <row r="353473" spans="16:16" x14ac:dyDescent="0.3">
      <c r="P353473" s="83"/>
    </row>
    <row r="353474" spans="16:16" x14ac:dyDescent="0.3">
      <c r="P353474" s="83"/>
    </row>
    <row r="353475" spans="16:16" x14ac:dyDescent="0.3">
      <c r="P353475" s="83"/>
    </row>
    <row r="353476" spans="16:16" x14ac:dyDescent="0.3">
      <c r="P353476" s="83"/>
    </row>
    <row r="353477" spans="16:16" x14ac:dyDescent="0.3">
      <c r="P353477" s="83"/>
    </row>
    <row r="353478" spans="16:16" x14ac:dyDescent="0.3">
      <c r="P353478" s="83"/>
    </row>
    <row r="353479" spans="16:16" x14ac:dyDescent="0.3">
      <c r="P353479" s="83"/>
    </row>
    <row r="353480" spans="16:16" x14ac:dyDescent="0.3">
      <c r="P353480" s="83"/>
    </row>
    <row r="353481" spans="16:16" x14ac:dyDescent="0.3">
      <c r="P353481" s="83"/>
    </row>
    <row r="353482" spans="16:16" x14ac:dyDescent="0.3">
      <c r="P353482" s="83"/>
    </row>
    <row r="353483" spans="16:16" x14ac:dyDescent="0.3">
      <c r="P353483" s="83"/>
    </row>
    <row r="353484" spans="16:16" x14ac:dyDescent="0.3">
      <c r="P353484" s="83"/>
    </row>
    <row r="353485" spans="16:16" x14ac:dyDescent="0.3">
      <c r="P353485" s="83"/>
    </row>
    <row r="353486" spans="16:16" x14ac:dyDescent="0.3">
      <c r="P353486" s="83"/>
    </row>
    <row r="353487" spans="16:16" x14ac:dyDescent="0.3">
      <c r="P353487" s="83"/>
    </row>
    <row r="353488" spans="16:16" x14ac:dyDescent="0.3">
      <c r="P353488" s="83"/>
    </row>
    <row r="353489" spans="16:16" x14ac:dyDescent="0.3">
      <c r="P353489" s="83"/>
    </row>
    <row r="353490" spans="16:16" x14ac:dyDescent="0.3">
      <c r="P353490" s="83"/>
    </row>
    <row r="353491" spans="16:16" x14ac:dyDescent="0.3">
      <c r="P353491" s="83"/>
    </row>
    <row r="353492" spans="16:16" x14ac:dyDescent="0.3">
      <c r="P353492" s="83"/>
    </row>
    <row r="353493" spans="16:16" x14ac:dyDescent="0.3">
      <c r="P353493" s="83"/>
    </row>
    <row r="353494" spans="16:16" x14ac:dyDescent="0.3">
      <c r="P353494" s="83"/>
    </row>
    <row r="353495" spans="16:16" x14ac:dyDescent="0.3">
      <c r="P353495" s="83"/>
    </row>
    <row r="353496" spans="16:16" x14ac:dyDescent="0.3">
      <c r="P353496" s="83"/>
    </row>
    <row r="353497" spans="16:16" x14ac:dyDescent="0.3">
      <c r="P353497" s="83"/>
    </row>
    <row r="353498" spans="16:16" x14ac:dyDescent="0.3">
      <c r="P353498" s="83"/>
    </row>
    <row r="353499" spans="16:16" x14ac:dyDescent="0.3">
      <c r="P353499" s="83"/>
    </row>
    <row r="353500" spans="16:16" x14ac:dyDescent="0.3">
      <c r="P353500" s="83"/>
    </row>
    <row r="353501" spans="16:16" x14ac:dyDescent="0.3">
      <c r="P353501" s="83"/>
    </row>
    <row r="353502" spans="16:16" x14ac:dyDescent="0.3">
      <c r="P353502" s="83"/>
    </row>
    <row r="353503" spans="16:16" x14ac:dyDescent="0.3">
      <c r="P353503" s="83"/>
    </row>
    <row r="353504" spans="16:16" x14ac:dyDescent="0.3">
      <c r="P353504" s="83"/>
    </row>
    <row r="353505" spans="16:16" x14ac:dyDescent="0.3">
      <c r="P353505" s="83"/>
    </row>
    <row r="353506" spans="16:16" x14ac:dyDescent="0.3">
      <c r="P353506" s="83"/>
    </row>
    <row r="353507" spans="16:16" x14ac:dyDescent="0.3">
      <c r="P353507" s="83"/>
    </row>
    <row r="353508" spans="16:16" x14ac:dyDescent="0.3">
      <c r="P353508" s="83"/>
    </row>
    <row r="353509" spans="16:16" x14ac:dyDescent="0.3">
      <c r="P353509" s="83"/>
    </row>
    <row r="353510" spans="16:16" x14ac:dyDescent="0.3">
      <c r="P353510" s="83"/>
    </row>
    <row r="353511" spans="16:16" x14ac:dyDescent="0.3">
      <c r="P353511" s="83"/>
    </row>
    <row r="353512" spans="16:16" x14ac:dyDescent="0.3">
      <c r="P353512" s="83"/>
    </row>
    <row r="353513" spans="16:16" x14ac:dyDescent="0.3">
      <c r="P353513" s="83"/>
    </row>
    <row r="353514" spans="16:16" x14ac:dyDescent="0.3">
      <c r="P353514" s="83"/>
    </row>
    <row r="353515" spans="16:16" x14ac:dyDescent="0.3">
      <c r="P353515" s="83"/>
    </row>
    <row r="353516" spans="16:16" x14ac:dyDescent="0.3">
      <c r="P353516" s="83"/>
    </row>
    <row r="353517" spans="16:16" x14ac:dyDescent="0.3">
      <c r="P353517" s="83"/>
    </row>
    <row r="353518" spans="16:16" x14ac:dyDescent="0.3">
      <c r="P353518" s="83"/>
    </row>
    <row r="353519" spans="16:16" x14ac:dyDescent="0.3">
      <c r="P353519" s="83"/>
    </row>
    <row r="353520" spans="16:16" x14ac:dyDescent="0.3">
      <c r="P353520" s="83"/>
    </row>
    <row r="353521" spans="16:16" x14ac:dyDescent="0.3">
      <c r="P353521" s="83"/>
    </row>
    <row r="353522" spans="16:16" x14ac:dyDescent="0.3">
      <c r="P353522" s="83"/>
    </row>
    <row r="353523" spans="16:16" x14ac:dyDescent="0.3">
      <c r="P353523" s="83"/>
    </row>
    <row r="353524" spans="16:16" x14ac:dyDescent="0.3">
      <c r="P353524" s="83"/>
    </row>
    <row r="353525" spans="16:16" x14ac:dyDescent="0.3">
      <c r="P353525" s="83"/>
    </row>
    <row r="353526" spans="16:16" x14ac:dyDescent="0.3">
      <c r="P353526" s="83"/>
    </row>
    <row r="353527" spans="16:16" x14ac:dyDescent="0.3">
      <c r="P353527" s="83"/>
    </row>
    <row r="353528" spans="16:16" x14ac:dyDescent="0.3">
      <c r="P353528" s="83"/>
    </row>
    <row r="353529" spans="16:16" x14ac:dyDescent="0.3">
      <c r="P353529" s="83"/>
    </row>
    <row r="353530" spans="16:16" x14ac:dyDescent="0.3">
      <c r="P353530" s="83"/>
    </row>
    <row r="353531" spans="16:16" x14ac:dyDescent="0.3">
      <c r="P353531" s="83"/>
    </row>
    <row r="353532" spans="16:16" x14ac:dyDescent="0.3">
      <c r="P353532" s="83"/>
    </row>
    <row r="353533" spans="16:16" x14ac:dyDescent="0.3">
      <c r="P353533" s="83"/>
    </row>
    <row r="353534" spans="16:16" x14ac:dyDescent="0.3">
      <c r="P353534" s="83"/>
    </row>
    <row r="353535" spans="16:16" x14ac:dyDescent="0.3">
      <c r="P353535" s="83"/>
    </row>
    <row r="353536" spans="16:16" x14ac:dyDescent="0.3">
      <c r="P353536" s="83"/>
    </row>
    <row r="353537" spans="16:16" x14ac:dyDescent="0.3">
      <c r="P353537" s="83"/>
    </row>
    <row r="353538" spans="16:16" x14ac:dyDescent="0.3">
      <c r="P353538" s="83"/>
    </row>
    <row r="353539" spans="16:16" x14ac:dyDescent="0.3">
      <c r="P353539" s="83"/>
    </row>
    <row r="353540" spans="16:16" x14ac:dyDescent="0.3">
      <c r="P353540" s="83"/>
    </row>
    <row r="353541" spans="16:16" x14ac:dyDescent="0.3">
      <c r="P353541" s="83"/>
    </row>
    <row r="353542" spans="16:16" x14ac:dyDescent="0.3">
      <c r="P353542" s="83"/>
    </row>
    <row r="353543" spans="16:16" x14ac:dyDescent="0.3">
      <c r="P353543" s="83"/>
    </row>
    <row r="353544" spans="16:16" x14ac:dyDescent="0.3">
      <c r="P353544" s="83"/>
    </row>
    <row r="353545" spans="16:16" x14ac:dyDescent="0.3">
      <c r="P353545" s="83"/>
    </row>
    <row r="353546" spans="16:16" x14ac:dyDescent="0.3">
      <c r="P353546" s="83"/>
    </row>
    <row r="353547" spans="16:16" x14ac:dyDescent="0.3">
      <c r="P353547" s="83"/>
    </row>
    <row r="353548" spans="16:16" x14ac:dyDescent="0.3">
      <c r="P353548" s="83"/>
    </row>
    <row r="353549" spans="16:16" x14ac:dyDescent="0.3">
      <c r="P353549" s="83"/>
    </row>
    <row r="353550" spans="16:16" x14ac:dyDescent="0.3">
      <c r="P353550" s="83"/>
    </row>
    <row r="353551" spans="16:16" x14ac:dyDescent="0.3">
      <c r="P353551" s="83"/>
    </row>
    <row r="353552" spans="16:16" x14ac:dyDescent="0.3">
      <c r="P353552" s="83"/>
    </row>
    <row r="353553" spans="16:16" x14ac:dyDescent="0.3">
      <c r="P353553" s="83"/>
    </row>
    <row r="353554" spans="16:16" x14ac:dyDescent="0.3">
      <c r="P353554" s="83"/>
    </row>
    <row r="353555" spans="16:16" x14ac:dyDescent="0.3">
      <c r="P353555" s="83"/>
    </row>
    <row r="353556" spans="16:16" x14ac:dyDescent="0.3">
      <c r="P353556" s="83"/>
    </row>
    <row r="353557" spans="16:16" x14ac:dyDescent="0.3">
      <c r="P353557" s="83"/>
    </row>
    <row r="353558" spans="16:16" x14ac:dyDescent="0.3">
      <c r="P353558" s="83"/>
    </row>
    <row r="353559" spans="16:16" x14ac:dyDescent="0.3">
      <c r="P353559" s="83"/>
    </row>
    <row r="353560" spans="16:16" x14ac:dyDescent="0.3">
      <c r="P353560" s="83"/>
    </row>
    <row r="353561" spans="16:16" x14ac:dyDescent="0.3">
      <c r="P353561" s="83"/>
    </row>
    <row r="353562" spans="16:16" x14ac:dyDescent="0.3">
      <c r="P353562" s="83"/>
    </row>
    <row r="353563" spans="16:16" x14ac:dyDescent="0.3">
      <c r="P353563" s="83"/>
    </row>
    <row r="353564" spans="16:16" x14ac:dyDescent="0.3">
      <c r="P353564" s="83"/>
    </row>
    <row r="353565" spans="16:16" x14ac:dyDescent="0.3">
      <c r="P353565" s="83"/>
    </row>
    <row r="353566" spans="16:16" x14ac:dyDescent="0.3">
      <c r="P353566" s="83"/>
    </row>
    <row r="353567" spans="16:16" x14ac:dyDescent="0.3">
      <c r="P353567" s="83"/>
    </row>
    <row r="353568" spans="16:16" x14ac:dyDescent="0.3">
      <c r="P353568" s="83"/>
    </row>
    <row r="353569" spans="16:16" x14ac:dyDescent="0.3">
      <c r="P353569" s="83"/>
    </row>
    <row r="353570" spans="16:16" x14ac:dyDescent="0.3">
      <c r="P353570" s="83"/>
    </row>
    <row r="353571" spans="16:16" x14ac:dyDescent="0.3">
      <c r="P353571" s="83"/>
    </row>
    <row r="353572" spans="16:16" x14ac:dyDescent="0.3">
      <c r="P353572" s="83"/>
    </row>
    <row r="353573" spans="16:16" x14ac:dyDescent="0.3">
      <c r="P353573" s="83"/>
    </row>
    <row r="353574" spans="16:16" x14ac:dyDescent="0.3">
      <c r="P353574" s="83"/>
    </row>
    <row r="353575" spans="16:16" x14ac:dyDescent="0.3">
      <c r="P353575" s="83"/>
    </row>
    <row r="353576" spans="16:16" x14ac:dyDescent="0.3">
      <c r="P353576" s="83"/>
    </row>
    <row r="353577" spans="16:16" x14ac:dyDescent="0.3">
      <c r="P353577" s="83"/>
    </row>
    <row r="353578" spans="16:16" x14ac:dyDescent="0.3">
      <c r="P353578" s="83"/>
    </row>
    <row r="353579" spans="16:16" x14ac:dyDescent="0.3">
      <c r="P353579" s="83"/>
    </row>
    <row r="353580" spans="16:16" x14ac:dyDescent="0.3">
      <c r="P353580" s="83"/>
    </row>
    <row r="353581" spans="16:16" x14ac:dyDescent="0.3">
      <c r="P353581" s="83"/>
    </row>
    <row r="353582" spans="16:16" x14ac:dyDescent="0.3">
      <c r="P353582" s="83"/>
    </row>
    <row r="353583" spans="16:16" x14ac:dyDescent="0.3">
      <c r="P353583" s="83"/>
    </row>
    <row r="353584" spans="16:16" x14ac:dyDescent="0.3">
      <c r="P353584" s="83"/>
    </row>
    <row r="353585" spans="16:16" x14ac:dyDescent="0.3">
      <c r="P353585" s="83"/>
    </row>
    <row r="353586" spans="16:16" x14ac:dyDescent="0.3">
      <c r="P353586" s="83"/>
    </row>
    <row r="353587" spans="16:16" x14ac:dyDescent="0.3">
      <c r="P353587" s="83"/>
    </row>
    <row r="353588" spans="16:16" x14ac:dyDescent="0.3">
      <c r="P353588" s="83"/>
    </row>
    <row r="353589" spans="16:16" x14ac:dyDescent="0.3">
      <c r="P353589" s="83"/>
    </row>
    <row r="353590" spans="16:16" x14ac:dyDescent="0.3">
      <c r="P353590" s="83"/>
    </row>
    <row r="353591" spans="16:16" x14ac:dyDescent="0.3">
      <c r="P353591" s="83"/>
    </row>
    <row r="353592" spans="16:16" x14ac:dyDescent="0.3">
      <c r="P353592" s="83"/>
    </row>
    <row r="353593" spans="16:16" x14ac:dyDescent="0.3">
      <c r="P353593" s="83"/>
    </row>
    <row r="353594" spans="16:16" x14ac:dyDescent="0.3">
      <c r="P353594" s="83"/>
    </row>
    <row r="353595" spans="16:16" x14ac:dyDescent="0.3">
      <c r="P353595" s="83"/>
    </row>
    <row r="353596" spans="16:16" x14ac:dyDescent="0.3">
      <c r="P353596" s="83"/>
    </row>
    <row r="353597" spans="16:16" x14ac:dyDescent="0.3">
      <c r="P353597" s="83"/>
    </row>
    <row r="353598" spans="16:16" x14ac:dyDescent="0.3">
      <c r="P353598" s="83"/>
    </row>
    <row r="353599" spans="16:16" x14ac:dyDescent="0.3">
      <c r="P353599" s="83"/>
    </row>
    <row r="353600" spans="16:16" x14ac:dyDescent="0.3">
      <c r="P353600" s="83"/>
    </row>
    <row r="353601" spans="16:16" x14ac:dyDescent="0.3">
      <c r="P353601" s="83"/>
    </row>
    <row r="353602" spans="16:16" x14ac:dyDescent="0.3">
      <c r="P353602" s="83"/>
    </row>
    <row r="353603" spans="16:16" x14ac:dyDescent="0.3">
      <c r="P353603" s="83"/>
    </row>
    <row r="353604" spans="16:16" x14ac:dyDescent="0.3">
      <c r="P353604" s="83"/>
    </row>
    <row r="353605" spans="16:16" x14ac:dyDescent="0.3">
      <c r="P353605" s="83"/>
    </row>
    <row r="353606" spans="16:16" x14ac:dyDescent="0.3">
      <c r="P353606" s="83"/>
    </row>
    <row r="353607" spans="16:16" x14ac:dyDescent="0.3">
      <c r="P353607" s="83"/>
    </row>
    <row r="353608" spans="16:16" x14ac:dyDescent="0.3">
      <c r="P353608" s="83"/>
    </row>
    <row r="353609" spans="16:16" x14ac:dyDescent="0.3">
      <c r="P353609" s="83"/>
    </row>
    <row r="353610" spans="16:16" x14ac:dyDescent="0.3">
      <c r="P353610" s="83"/>
    </row>
    <row r="353611" spans="16:16" x14ac:dyDescent="0.3">
      <c r="P353611" s="83"/>
    </row>
    <row r="353612" spans="16:16" x14ac:dyDescent="0.3">
      <c r="P353612" s="83"/>
    </row>
    <row r="353613" spans="16:16" x14ac:dyDescent="0.3">
      <c r="P353613" s="83"/>
    </row>
    <row r="353614" spans="16:16" x14ac:dyDescent="0.3">
      <c r="P353614" s="83"/>
    </row>
    <row r="353615" spans="16:16" x14ac:dyDescent="0.3">
      <c r="P353615" s="83"/>
    </row>
    <row r="353616" spans="16:16" x14ac:dyDescent="0.3">
      <c r="P353616" s="83"/>
    </row>
    <row r="353617" spans="16:16" x14ac:dyDescent="0.3">
      <c r="P353617" s="83"/>
    </row>
    <row r="353618" spans="16:16" x14ac:dyDescent="0.3">
      <c r="P353618" s="83"/>
    </row>
    <row r="353619" spans="16:16" x14ac:dyDescent="0.3">
      <c r="P353619" s="83"/>
    </row>
    <row r="353620" spans="16:16" x14ac:dyDescent="0.3">
      <c r="P353620" s="83"/>
    </row>
    <row r="353621" spans="16:16" x14ac:dyDescent="0.3">
      <c r="P353621" s="83"/>
    </row>
    <row r="353622" spans="16:16" x14ac:dyDescent="0.3">
      <c r="P353622" s="83"/>
    </row>
    <row r="353623" spans="16:16" x14ac:dyDescent="0.3">
      <c r="P353623" s="83"/>
    </row>
    <row r="353624" spans="16:16" x14ac:dyDescent="0.3">
      <c r="P353624" s="83"/>
    </row>
    <row r="353625" spans="16:16" x14ac:dyDescent="0.3">
      <c r="P353625" s="83"/>
    </row>
    <row r="353626" spans="16:16" x14ac:dyDescent="0.3">
      <c r="P353626" s="83"/>
    </row>
    <row r="353627" spans="16:16" x14ac:dyDescent="0.3">
      <c r="P353627" s="83"/>
    </row>
    <row r="353628" spans="16:16" x14ac:dyDescent="0.3">
      <c r="P353628" s="83"/>
    </row>
    <row r="353629" spans="16:16" x14ac:dyDescent="0.3">
      <c r="P353629" s="83"/>
    </row>
    <row r="353630" spans="16:16" x14ac:dyDescent="0.3">
      <c r="P353630" s="83"/>
    </row>
    <row r="353631" spans="16:16" x14ac:dyDescent="0.3">
      <c r="P353631" s="83"/>
    </row>
    <row r="353632" spans="16:16" x14ac:dyDescent="0.3">
      <c r="P353632" s="83"/>
    </row>
    <row r="353633" spans="16:16" x14ac:dyDescent="0.3">
      <c r="P353633" s="83"/>
    </row>
    <row r="353634" spans="16:16" x14ac:dyDescent="0.3">
      <c r="P353634" s="83"/>
    </row>
    <row r="353635" spans="16:16" x14ac:dyDescent="0.3">
      <c r="P353635" s="83"/>
    </row>
    <row r="353636" spans="16:16" x14ac:dyDescent="0.3">
      <c r="P353636" s="83"/>
    </row>
    <row r="353637" spans="16:16" x14ac:dyDescent="0.3">
      <c r="P353637" s="83"/>
    </row>
    <row r="353638" spans="16:16" x14ac:dyDescent="0.3">
      <c r="P353638" s="83"/>
    </row>
    <row r="353639" spans="16:16" x14ac:dyDescent="0.3">
      <c r="P353639" s="83"/>
    </row>
    <row r="353640" spans="16:16" x14ac:dyDescent="0.3">
      <c r="P353640" s="83"/>
    </row>
    <row r="353641" spans="16:16" x14ac:dyDescent="0.3">
      <c r="P353641" s="83"/>
    </row>
    <row r="353642" spans="16:16" x14ac:dyDescent="0.3">
      <c r="P353642" s="83"/>
    </row>
    <row r="353643" spans="16:16" x14ac:dyDescent="0.3">
      <c r="P353643" s="83"/>
    </row>
    <row r="353644" spans="16:16" x14ac:dyDescent="0.3">
      <c r="P353644" s="83"/>
    </row>
    <row r="353645" spans="16:16" x14ac:dyDescent="0.3">
      <c r="P353645" s="83"/>
    </row>
    <row r="353646" spans="16:16" x14ac:dyDescent="0.3">
      <c r="P353646" s="83"/>
    </row>
    <row r="353647" spans="16:16" x14ac:dyDescent="0.3">
      <c r="P353647" s="83"/>
    </row>
    <row r="353648" spans="16:16" x14ac:dyDescent="0.3">
      <c r="P353648" s="83"/>
    </row>
    <row r="353649" spans="16:16" x14ac:dyDescent="0.3">
      <c r="P353649" s="83"/>
    </row>
    <row r="353650" spans="16:16" x14ac:dyDescent="0.3">
      <c r="P353650" s="83"/>
    </row>
    <row r="353651" spans="16:16" x14ac:dyDescent="0.3">
      <c r="P353651" s="83"/>
    </row>
    <row r="353652" spans="16:16" x14ac:dyDescent="0.3">
      <c r="P353652" s="83"/>
    </row>
    <row r="353653" spans="16:16" x14ac:dyDescent="0.3">
      <c r="P353653" s="83"/>
    </row>
    <row r="353654" spans="16:16" x14ac:dyDescent="0.3">
      <c r="P353654" s="83"/>
    </row>
    <row r="353655" spans="16:16" x14ac:dyDescent="0.3">
      <c r="P353655" s="83"/>
    </row>
    <row r="353656" spans="16:16" x14ac:dyDescent="0.3">
      <c r="P353656" s="83"/>
    </row>
    <row r="353657" spans="16:16" x14ac:dyDescent="0.3">
      <c r="P353657" s="83"/>
    </row>
    <row r="353658" spans="16:16" x14ac:dyDescent="0.3">
      <c r="P353658" s="83"/>
    </row>
    <row r="353659" spans="16:16" x14ac:dyDescent="0.3">
      <c r="P353659" s="83"/>
    </row>
    <row r="353660" spans="16:16" x14ac:dyDescent="0.3">
      <c r="P353660" s="83"/>
    </row>
    <row r="353661" spans="16:16" x14ac:dyDescent="0.3">
      <c r="P353661" s="83"/>
    </row>
    <row r="353662" spans="16:16" x14ac:dyDescent="0.3">
      <c r="P353662" s="83"/>
    </row>
    <row r="353663" spans="16:16" x14ac:dyDescent="0.3">
      <c r="P353663" s="83"/>
    </row>
    <row r="353664" spans="16:16" x14ac:dyDescent="0.3">
      <c r="P353664" s="83"/>
    </row>
    <row r="353665" spans="16:16" x14ac:dyDescent="0.3">
      <c r="P353665" s="83"/>
    </row>
    <row r="353666" spans="16:16" x14ac:dyDescent="0.3">
      <c r="P353666" s="83"/>
    </row>
    <row r="353667" spans="16:16" x14ac:dyDescent="0.3">
      <c r="P353667" s="83"/>
    </row>
    <row r="353668" spans="16:16" x14ac:dyDescent="0.3">
      <c r="P353668" s="83"/>
    </row>
    <row r="353669" spans="16:16" x14ac:dyDescent="0.3">
      <c r="P353669" s="83"/>
    </row>
    <row r="353670" spans="16:16" x14ac:dyDescent="0.3">
      <c r="P353670" s="83"/>
    </row>
    <row r="353671" spans="16:16" x14ac:dyDescent="0.3">
      <c r="P353671" s="83"/>
    </row>
    <row r="353672" spans="16:16" x14ac:dyDescent="0.3">
      <c r="P353672" s="83"/>
    </row>
    <row r="353673" spans="16:16" x14ac:dyDescent="0.3">
      <c r="P353673" s="83"/>
    </row>
    <row r="353674" spans="16:16" x14ac:dyDescent="0.3">
      <c r="P353674" s="83"/>
    </row>
    <row r="353675" spans="16:16" x14ac:dyDescent="0.3">
      <c r="P353675" s="83"/>
    </row>
    <row r="353676" spans="16:16" x14ac:dyDescent="0.3">
      <c r="P353676" s="83"/>
    </row>
    <row r="353677" spans="16:16" x14ac:dyDescent="0.3">
      <c r="P353677" s="83"/>
    </row>
    <row r="353678" spans="16:16" x14ac:dyDescent="0.3">
      <c r="P353678" s="83"/>
    </row>
    <row r="353679" spans="16:16" x14ac:dyDescent="0.3">
      <c r="P353679" s="83"/>
    </row>
    <row r="353680" spans="16:16" x14ac:dyDescent="0.3">
      <c r="P353680" s="83"/>
    </row>
    <row r="353681" spans="16:16" x14ac:dyDescent="0.3">
      <c r="P353681" s="83"/>
    </row>
    <row r="353682" spans="16:16" x14ac:dyDescent="0.3">
      <c r="P353682" s="83"/>
    </row>
    <row r="353683" spans="16:16" x14ac:dyDescent="0.3">
      <c r="P353683" s="83"/>
    </row>
    <row r="353684" spans="16:16" x14ac:dyDescent="0.3">
      <c r="P353684" s="83"/>
    </row>
    <row r="353685" spans="16:16" x14ac:dyDescent="0.3">
      <c r="P353685" s="83"/>
    </row>
    <row r="353686" spans="16:16" x14ac:dyDescent="0.3">
      <c r="P353686" s="83"/>
    </row>
    <row r="353687" spans="16:16" x14ac:dyDescent="0.3">
      <c r="P353687" s="83"/>
    </row>
    <row r="353688" spans="16:16" x14ac:dyDescent="0.3">
      <c r="P353688" s="83"/>
    </row>
    <row r="353689" spans="16:16" x14ac:dyDescent="0.3">
      <c r="P353689" s="83"/>
    </row>
    <row r="353690" spans="16:16" x14ac:dyDescent="0.3">
      <c r="P353690" s="83"/>
    </row>
    <row r="353691" spans="16:16" x14ac:dyDescent="0.3">
      <c r="P353691" s="83"/>
    </row>
    <row r="353692" spans="16:16" x14ac:dyDescent="0.3">
      <c r="P353692" s="83"/>
    </row>
    <row r="353693" spans="16:16" x14ac:dyDescent="0.3">
      <c r="P353693" s="83"/>
    </row>
    <row r="353694" spans="16:16" x14ac:dyDescent="0.3">
      <c r="P353694" s="83"/>
    </row>
    <row r="353695" spans="16:16" x14ac:dyDescent="0.3">
      <c r="P353695" s="83"/>
    </row>
    <row r="353696" spans="16:16" x14ac:dyDescent="0.3">
      <c r="P353696" s="83"/>
    </row>
    <row r="353697" spans="16:16" x14ac:dyDescent="0.3">
      <c r="P353697" s="83"/>
    </row>
    <row r="353698" spans="16:16" x14ac:dyDescent="0.3">
      <c r="P353698" s="83"/>
    </row>
    <row r="353699" spans="16:16" x14ac:dyDescent="0.3">
      <c r="P353699" s="83"/>
    </row>
    <row r="353700" spans="16:16" x14ac:dyDescent="0.3">
      <c r="P353700" s="83"/>
    </row>
    <row r="353701" spans="16:16" x14ac:dyDescent="0.3">
      <c r="P353701" s="83"/>
    </row>
    <row r="353702" spans="16:16" x14ac:dyDescent="0.3">
      <c r="P353702" s="83"/>
    </row>
    <row r="353703" spans="16:16" x14ac:dyDescent="0.3">
      <c r="P353703" s="83"/>
    </row>
    <row r="353704" spans="16:16" x14ac:dyDescent="0.3">
      <c r="P353704" s="83"/>
    </row>
    <row r="353705" spans="16:16" x14ac:dyDescent="0.3">
      <c r="P353705" s="83"/>
    </row>
    <row r="353706" spans="16:16" x14ac:dyDescent="0.3">
      <c r="P353706" s="83"/>
    </row>
    <row r="353707" spans="16:16" x14ac:dyDescent="0.3">
      <c r="P353707" s="83"/>
    </row>
    <row r="353708" spans="16:16" x14ac:dyDescent="0.3">
      <c r="P353708" s="83"/>
    </row>
    <row r="353709" spans="16:16" x14ac:dyDescent="0.3">
      <c r="P353709" s="83"/>
    </row>
    <row r="353710" spans="16:16" x14ac:dyDescent="0.3">
      <c r="P353710" s="83"/>
    </row>
    <row r="353711" spans="16:16" x14ac:dyDescent="0.3">
      <c r="P353711" s="83"/>
    </row>
    <row r="353712" spans="16:16" x14ac:dyDescent="0.3">
      <c r="P353712" s="83"/>
    </row>
    <row r="353713" spans="16:16" x14ac:dyDescent="0.3">
      <c r="P353713" s="83"/>
    </row>
    <row r="353714" spans="16:16" x14ac:dyDescent="0.3">
      <c r="P353714" s="83"/>
    </row>
    <row r="353715" spans="16:16" x14ac:dyDescent="0.3">
      <c r="P353715" s="83"/>
    </row>
    <row r="353716" spans="16:16" x14ac:dyDescent="0.3">
      <c r="P353716" s="83"/>
    </row>
    <row r="353717" spans="16:16" x14ac:dyDescent="0.3">
      <c r="P353717" s="83"/>
    </row>
    <row r="353718" spans="16:16" x14ac:dyDescent="0.3">
      <c r="P353718" s="83"/>
    </row>
    <row r="353719" spans="16:16" x14ac:dyDescent="0.3">
      <c r="P353719" s="83"/>
    </row>
    <row r="353720" spans="16:16" x14ac:dyDescent="0.3">
      <c r="P353720" s="83"/>
    </row>
    <row r="353721" spans="16:16" x14ac:dyDescent="0.3">
      <c r="P353721" s="83"/>
    </row>
    <row r="353722" spans="16:16" x14ac:dyDescent="0.3">
      <c r="P353722" s="83"/>
    </row>
    <row r="353723" spans="16:16" x14ac:dyDescent="0.3">
      <c r="P353723" s="83"/>
    </row>
    <row r="353724" spans="16:16" x14ac:dyDescent="0.3">
      <c r="P353724" s="83"/>
    </row>
    <row r="353725" spans="16:16" x14ac:dyDescent="0.3">
      <c r="P353725" s="83"/>
    </row>
    <row r="353726" spans="16:16" x14ac:dyDescent="0.3">
      <c r="P353726" s="83"/>
    </row>
    <row r="353727" spans="16:16" x14ac:dyDescent="0.3">
      <c r="P353727" s="83"/>
    </row>
    <row r="353728" spans="16:16" x14ac:dyDescent="0.3">
      <c r="P353728" s="83"/>
    </row>
    <row r="353729" spans="16:16" x14ac:dyDescent="0.3">
      <c r="P353729" s="83"/>
    </row>
    <row r="353730" spans="16:16" x14ac:dyDescent="0.3">
      <c r="P353730" s="83"/>
    </row>
    <row r="353731" spans="16:16" x14ac:dyDescent="0.3">
      <c r="P353731" s="83"/>
    </row>
    <row r="353732" spans="16:16" x14ac:dyDescent="0.3">
      <c r="P353732" s="83"/>
    </row>
    <row r="353733" spans="16:16" x14ac:dyDescent="0.3">
      <c r="P353733" s="83"/>
    </row>
    <row r="353734" spans="16:16" x14ac:dyDescent="0.3">
      <c r="P353734" s="83"/>
    </row>
    <row r="353735" spans="16:16" x14ac:dyDescent="0.3">
      <c r="P353735" s="83"/>
    </row>
    <row r="353736" spans="16:16" x14ac:dyDescent="0.3">
      <c r="P353736" s="83"/>
    </row>
    <row r="353737" spans="16:16" x14ac:dyDescent="0.3">
      <c r="P353737" s="83"/>
    </row>
    <row r="353738" spans="16:16" x14ac:dyDescent="0.3">
      <c r="P353738" s="83"/>
    </row>
    <row r="353739" spans="16:16" x14ac:dyDescent="0.3">
      <c r="P353739" s="83"/>
    </row>
    <row r="353740" spans="16:16" x14ac:dyDescent="0.3">
      <c r="P353740" s="83"/>
    </row>
    <row r="353741" spans="16:16" x14ac:dyDescent="0.3">
      <c r="P353741" s="83"/>
    </row>
    <row r="353742" spans="16:16" x14ac:dyDescent="0.3">
      <c r="P353742" s="83"/>
    </row>
    <row r="353743" spans="16:16" x14ac:dyDescent="0.3">
      <c r="P353743" s="83"/>
    </row>
    <row r="353744" spans="16:16" x14ac:dyDescent="0.3">
      <c r="P353744" s="83"/>
    </row>
    <row r="353745" spans="16:16" x14ac:dyDescent="0.3">
      <c r="P353745" s="83"/>
    </row>
    <row r="353746" spans="16:16" x14ac:dyDescent="0.3">
      <c r="P353746" s="83"/>
    </row>
    <row r="353747" spans="16:16" x14ac:dyDescent="0.3">
      <c r="P353747" s="83"/>
    </row>
    <row r="353748" spans="16:16" x14ac:dyDescent="0.3">
      <c r="P353748" s="83"/>
    </row>
    <row r="353749" spans="16:16" x14ac:dyDescent="0.3">
      <c r="P353749" s="83"/>
    </row>
    <row r="353750" spans="16:16" x14ac:dyDescent="0.3">
      <c r="P353750" s="83"/>
    </row>
    <row r="353751" spans="16:16" x14ac:dyDescent="0.3">
      <c r="P353751" s="83"/>
    </row>
    <row r="353752" spans="16:16" x14ac:dyDescent="0.3">
      <c r="P353752" s="83"/>
    </row>
    <row r="353753" spans="16:16" x14ac:dyDescent="0.3">
      <c r="P353753" s="83"/>
    </row>
    <row r="353754" spans="16:16" x14ac:dyDescent="0.3">
      <c r="P353754" s="83"/>
    </row>
    <row r="353755" spans="16:16" x14ac:dyDescent="0.3">
      <c r="P353755" s="83"/>
    </row>
    <row r="353756" spans="16:16" x14ac:dyDescent="0.3">
      <c r="P353756" s="83"/>
    </row>
    <row r="353757" spans="16:16" x14ac:dyDescent="0.3">
      <c r="P353757" s="83"/>
    </row>
    <row r="353758" spans="16:16" x14ac:dyDescent="0.3">
      <c r="P353758" s="83"/>
    </row>
    <row r="353759" spans="16:16" x14ac:dyDescent="0.3">
      <c r="P353759" s="83"/>
    </row>
    <row r="353760" spans="16:16" x14ac:dyDescent="0.3">
      <c r="P353760" s="83"/>
    </row>
    <row r="353761" spans="16:16" x14ac:dyDescent="0.3">
      <c r="P353761" s="83"/>
    </row>
    <row r="353762" spans="16:16" x14ac:dyDescent="0.3">
      <c r="P353762" s="83"/>
    </row>
    <row r="353763" spans="16:16" x14ac:dyDescent="0.3">
      <c r="P353763" s="83"/>
    </row>
    <row r="353764" spans="16:16" x14ac:dyDescent="0.3">
      <c r="P353764" s="83"/>
    </row>
    <row r="353765" spans="16:16" x14ac:dyDescent="0.3">
      <c r="P353765" s="83"/>
    </row>
    <row r="353766" spans="16:16" x14ac:dyDescent="0.3">
      <c r="P353766" s="83"/>
    </row>
    <row r="353767" spans="16:16" x14ac:dyDescent="0.3">
      <c r="P353767" s="83"/>
    </row>
    <row r="353768" spans="16:16" x14ac:dyDescent="0.3">
      <c r="P353768" s="83"/>
    </row>
    <row r="353769" spans="16:16" x14ac:dyDescent="0.3">
      <c r="P353769" s="83"/>
    </row>
    <row r="353770" spans="16:16" x14ac:dyDescent="0.3">
      <c r="P353770" s="83"/>
    </row>
    <row r="353771" spans="16:16" x14ac:dyDescent="0.3">
      <c r="P353771" s="83"/>
    </row>
    <row r="353772" spans="16:16" x14ac:dyDescent="0.3">
      <c r="P353772" s="83"/>
    </row>
    <row r="353773" spans="16:16" x14ac:dyDescent="0.3">
      <c r="P353773" s="83"/>
    </row>
    <row r="353774" spans="16:16" x14ac:dyDescent="0.3">
      <c r="P353774" s="83"/>
    </row>
    <row r="353775" spans="16:16" x14ac:dyDescent="0.3">
      <c r="P353775" s="83"/>
    </row>
    <row r="353776" spans="16:16" x14ac:dyDescent="0.3">
      <c r="P353776" s="83"/>
    </row>
    <row r="353777" spans="16:16" x14ac:dyDescent="0.3">
      <c r="P353777" s="83"/>
    </row>
    <row r="353778" spans="16:16" x14ac:dyDescent="0.3">
      <c r="P353778" s="83"/>
    </row>
    <row r="353779" spans="16:16" x14ac:dyDescent="0.3">
      <c r="P353779" s="83"/>
    </row>
    <row r="353780" spans="16:16" x14ac:dyDescent="0.3">
      <c r="P353780" s="83"/>
    </row>
    <row r="353781" spans="16:16" x14ac:dyDescent="0.3">
      <c r="P353781" s="83"/>
    </row>
    <row r="353782" spans="16:16" x14ac:dyDescent="0.3">
      <c r="P353782" s="83"/>
    </row>
    <row r="353783" spans="16:16" x14ac:dyDescent="0.3">
      <c r="P353783" s="83"/>
    </row>
    <row r="353784" spans="16:16" x14ac:dyDescent="0.3">
      <c r="P353784" s="83"/>
    </row>
    <row r="353785" spans="16:16" x14ac:dyDescent="0.3">
      <c r="P353785" s="83"/>
    </row>
    <row r="353786" spans="16:16" x14ac:dyDescent="0.3">
      <c r="P353786" s="83"/>
    </row>
    <row r="353787" spans="16:16" x14ac:dyDescent="0.3">
      <c r="P353787" s="83"/>
    </row>
    <row r="353788" spans="16:16" x14ac:dyDescent="0.3">
      <c r="P353788" s="83"/>
    </row>
    <row r="353789" spans="16:16" x14ac:dyDescent="0.3">
      <c r="P353789" s="83"/>
    </row>
    <row r="353790" spans="16:16" x14ac:dyDescent="0.3">
      <c r="P353790" s="83"/>
    </row>
    <row r="353791" spans="16:16" x14ac:dyDescent="0.3">
      <c r="P353791" s="83"/>
    </row>
    <row r="353792" spans="16:16" x14ac:dyDescent="0.3">
      <c r="P353792" s="83"/>
    </row>
    <row r="353793" spans="16:16" x14ac:dyDescent="0.3">
      <c r="P353793" s="83"/>
    </row>
    <row r="353794" spans="16:16" x14ac:dyDescent="0.3">
      <c r="P353794" s="83"/>
    </row>
    <row r="353795" spans="16:16" x14ac:dyDescent="0.3">
      <c r="P353795" s="83"/>
    </row>
    <row r="353796" spans="16:16" x14ac:dyDescent="0.3">
      <c r="P353796" s="83"/>
    </row>
    <row r="353797" spans="16:16" x14ac:dyDescent="0.3">
      <c r="P353797" s="83"/>
    </row>
    <row r="353798" spans="16:16" x14ac:dyDescent="0.3">
      <c r="P353798" s="83"/>
    </row>
    <row r="353799" spans="16:16" x14ac:dyDescent="0.3">
      <c r="P353799" s="83"/>
    </row>
    <row r="353800" spans="16:16" x14ac:dyDescent="0.3">
      <c r="P353800" s="83"/>
    </row>
    <row r="353801" spans="16:16" x14ac:dyDescent="0.3">
      <c r="P353801" s="83"/>
    </row>
    <row r="353802" spans="16:16" x14ac:dyDescent="0.3">
      <c r="P353802" s="83"/>
    </row>
    <row r="353803" spans="16:16" x14ac:dyDescent="0.3">
      <c r="P353803" s="83"/>
    </row>
    <row r="353804" spans="16:16" x14ac:dyDescent="0.3">
      <c r="P353804" s="83"/>
    </row>
    <row r="353805" spans="16:16" x14ac:dyDescent="0.3">
      <c r="P353805" s="83"/>
    </row>
    <row r="353806" spans="16:16" x14ac:dyDescent="0.3">
      <c r="P353806" s="83"/>
    </row>
    <row r="353807" spans="16:16" x14ac:dyDescent="0.3">
      <c r="P353807" s="83"/>
    </row>
    <row r="353808" spans="16:16" x14ac:dyDescent="0.3">
      <c r="P353808" s="83"/>
    </row>
    <row r="353809" spans="16:16" x14ac:dyDescent="0.3">
      <c r="P353809" s="83"/>
    </row>
    <row r="353810" spans="16:16" x14ac:dyDescent="0.3">
      <c r="P353810" s="83"/>
    </row>
    <row r="353811" spans="16:16" x14ac:dyDescent="0.3">
      <c r="P353811" s="83"/>
    </row>
    <row r="353812" spans="16:16" x14ac:dyDescent="0.3">
      <c r="P353812" s="83"/>
    </row>
    <row r="353813" spans="16:16" x14ac:dyDescent="0.3">
      <c r="P353813" s="83"/>
    </row>
    <row r="353814" spans="16:16" x14ac:dyDescent="0.3">
      <c r="P353814" s="83"/>
    </row>
    <row r="353815" spans="16:16" x14ac:dyDescent="0.3">
      <c r="P353815" s="83"/>
    </row>
    <row r="353816" spans="16:16" x14ac:dyDescent="0.3">
      <c r="P353816" s="83"/>
    </row>
    <row r="353817" spans="16:16" x14ac:dyDescent="0.3">
      <c r="P353817" s="83"/>
    </row>
    <row r="353818" spans="16:16" x14ac:dyDescent="0.3">
      <c r="P353818" s="83"/>
    </row>
    <row r="353819" spans="16:16" x14ac:dyDescent="0.3">
      <c r="P353819" s="83"/>
    </row>
    <row r="353820" spans="16:16" x14ac:dyDescent="0.3">
      <c r="P353820" s="83"/>
    </row>
    <row r="353821" spans="16:16" x14ac:dyDescent="0.3">
      <c r="P353821" s="83"/>
    </row>
    <row r="353822" spans="16:16" x14ac:dyDescent="0.3">
      <c r="P353822" s="83"/>
    </row>
    <row r="353823" spans="16:16" x14ac:dyDescent="0.3">
      <c r="P353823" s="83"/>
    </row>
    <row r="353824" spans="16:16" x14ac:dyDescent="0.3">
      <c r="P353824" s="83"/>
    </row>
    <row r="353825" spans="16:16" x14ac:dyDescent="0.3">
      <c r="P353825" s="83"/>
    </row>
    <row r="353826" spans="16:16" x14ac:dyDescent="0.3">
      <c r="P353826" s="83"/>
    </row>
    <row r="353827" spans="16:16" x14ac:dyDescent="0.3">
      <c r="P353827" s="83"/>
    </row>
    <row r="353828" spans="16:16" x14ac:dyDescent="0.3">
      <c r="P353828" s="83"/>
    </row>
    <row r="353829" spans="16:16" x14ac:dyDescent="0.3">
      <c r="P353829" s="83"/>
    </row>
    <row r="353830" spans="16:16" x14ac:dyDescent="0.3">
      <c r="P353830" s="83"/>
    </row>
    <row r="353831" spans="16:16" x14ac:dyDescent="0.3">
      <c r="P353831" s="83"/>
    </row>
    <row r="353832" spans="16:16" x14ac:dyDescent="0.3">
      <c r="P353832" s="83"/>
    </row>
    <row r="353833" spans="16:16" x14ac:dyDescent="0.3">
      <c r="P353833" s="83"/>
    </row>
    <row r="353834" spans="16:16" x14ac:dyDescent="0.3">
      <c r="P353834" s="83"/>
    </row>
    <row r="353835" spans="16:16" x14ac:dyDescent="0.3">
      <c r="P353835" s="83"/>
    </row>
    <row r="353836" spans="16:16" x14ac:dyDescent="0.3">
      <c r="P353836" s="83"/>
    </row>
    <row r="353837" spans="16:16" x14ac:dyDescent="0.3">
      <c r="P353837" s="83"/>
    </row>
    <row r="353838" spans="16:16" x14ac:dyDescent="0.3">
      <c r="P353838" s="83"/>
    </row>
    <row r="353839" spans="16:16" x14ac:dyDescent="0.3">
      <c r="P353839" s="83"/>
    </row>
    <row r="353840" spans="16:16" x14ac:dyDescent="0.3">
      <c r="P353840" s="83"/>
    </row>
    <row r="353841" spans="16:16" x14ac:dyDescent="0.3">
      <c r="P353841" s="83"/>
    </row>
    <row r="353842" spans="16:16" x14ac:dyDescent="0.3">
      <c r="P353842" s="83"/>
    </row>
    <row r="353843" spans="16:16" x14ac:dyDescent="0.3">
      <c r="P353843" s="83"/>
    </row>
    <row r="353844" spans="16:16" x14ac:dyDescent="0.3">
      <c r="P353844" s="83"/>
    </row>
    <row r="353845" spans="16:16" x14ac:dyDescent="0.3">
      <c r="P353845" s="83"/>
    </row>
    <row r="353846" spans="16:16" x14ac:dyDescent="0.3">
      <c r="P353846" s="83"/>
    </row>
    <row r="353847" spans="16:16" x14ac:dyDescent="0.3">
      <c r="P353847" s="83"/>
    </row>
    <row r="353848" spans="16:16" x14ac:dyDescent="0.3">
      <c r="P353848" s="83"/>
    </row>
    <row r="353849" spans="16:16" x14ac:dyDescent="0.3">
      <c r="P353849" s="83"/>
    </row>
    <row r="353850" spans="16:16" x14ac:dyDescent="0.3">
      <c r="P353850" s="83"/>
    </row>
    <row r="353851" spans="16:16" x14ac:dyDescent="0.3">
      <c r="P353851" s="83"/>
    </row>
    <row r="353852" spans="16:16" x14ac:dyDescent="0.3">
      <c r="P353852" s="83"/>
    </row>
    <row r="353853" spans="16:16" x14ac:dyDescent="0.3">
      <c r="P353853" s="83"/>
    </row>
    <row r="353854" spans="16:16" x14ac:dyDescent="0.3">
      <c r="P353854" s="83"/>
    </row>
    <row r="353855" spans="16:16" x14ac:dyDescent="0.3">
      <c r="P353855" s="83"/>
    </row>
    <row r="353856" spans="16:16" x14ac:dyDescent="0.3">
      <c r="P353856" s="83"/>
    </row>
    <row r="353857" spans="16:16" x14ac:dyDescent="0.3">
      <c r="P353857" s="83"/>
    </row>
    <row r="353858" spans="16:16" x14ac:dyDescent="0.3">
      <c r="P353858" s="83"/>
    </row>
    <row r="353859" spans="16:16" x14ac:dyDescent="0.3">
      <c r="P353859" s="83"/>
    </row>
    <row r="353860" spans="16:16" x14ac:dyDescent="0.3">
      <c r="P353860" s="83"/>
    </row>
    <row r="353861" spans="16:16" x14ac:dyDescent="0.3">
      <c r="P353861" s="83"/>
    </row>
    <row r="353862" spans="16:16" x14ac:dyDescent="0.3">
      <c r="P353862" s="83"/>
    </row>
    <row r="353863" spans="16:16" x14ac:dyDescent="0.3">
      <c r="P353863" s="83"/>
    </row>
    <row r="353864" spans="16:16" x14ac:dyDescent="0.3">
      <c r="P353864" s="83"/>
    </row>
    <row r="353865" spans="16:16" x14ac:dyDescent="0.3">
      <c r="P353865" s="83"/>
    </row>
    <row r="353866" spans="16:16" x14ac:dyDescent="0.3">
      <c r="P353866" s="83"/>
    </row>
    <row r="353867" spans="16:16" x14ac:dyDescent="0.3">
      <c r="P353867" s="83"/>
    </row>
    <row r="353868" spans="16:16" x14ac:dyDescent="0.3">
      <c r="P353868" s="83"/>
    </row>
    <row r="353869" spans="16:16" x14ac:dyDescent="0.3">
      <c r="P353869" s="83"/>
    </row>
    <row r="353870" spans="16:16" x14ac:dyDescent="0.3">
      <c r="P353870" s="83"/>
    </row>
    <row r="353871" spans="16:16" x14ac:dyDescent="0.3">
      <c r="P353871" s="83"/>
    </row>
    <row r="353872" spans="16:16" x14ac:dyDescent="0.3">
      <c r="P353872" s="83"/>
    </row>
    <row r="353873" spans="16:16" x14ac:dyDescent="0.3">
      <c r="P353873" s="83"/>
    </row>
    <row r="353874" spans="16:16" x14ac:dyDescent="0.3">
      <c r="P353874" s="83"/>
    </row>
    <row r="353875" spans="16:16" x14ac:dyDescent="0.3">
      <c r="P353875" s="83"/>
    </row>
    <row r="353876" spans="16:16" x14ac:dyDescent="0.3">
      <c r="P353876" s="83"/>
    </row>
    <row r="353877" spans="16:16" x14ac:dyDescent="0.3">
      <c r="P353877" s="83"/>
    </row>
    <row r="353878" spans="16:16" x14ac:dyDescent="0.3">
      <c r="P353878" s="83"/>
    </row>
    <row r="353879" spans="16:16" x14ac:dyDescent="0.3">
      <c r="P353879" s="83"/>
    </row>
    <row r="353880" spans="16:16" x14ac:dyDescent="0.3">
      <c r="P353880" s="83"/>
    </row>
    <row r="353881" spans="16:16" x14ac:dyDescent="0.3">
      <c r="P353881" s="83"/>
    </row>
    <row r="353882" spans="16:16" x14ac:dyDescent="0.3">
      <c r="P353882" s="83"/>
    </row>
    <row r="353883" spans="16:16" x14ac:dyDescent="0.3">
      <c r="P353883" s="83"/>
    </row>
    <row r="353884" spans="16:16" x14ac:dyDescent="0.3">
      <c r="P353884" s="83"/>
    </row>
    <row r="353885" spans="16:16" x14ac:dyDescent="0.3">
      <c r="P353885" s="83"/>
    </row>
    <row r="353886" spans="16:16" x14ac:dyDescent="0.3">
      <c r="P353886" s="83"/>
    </row>
    <row r="353887" spans="16:16" x14ac:dyDescent="0.3">
      <c r="P353887" s="83"/>
    </row>
    <row r="353888" spans="16:16" x14ac:dyDescent="0.3">
      <c r="P353888" s="83"/>
    </row>
    <row r="353889" spans="16:16" x14ac:dyDescent="0.3">
      <c r="P353889" s="83"/>
    </row>
    <row r="353890" spans="16:16" x14ac:dyDescent="0.3">
      <c r="P353890" s="83"/>
    </row>
    <row r="353891" spans="16:16" x14ac:dyDescent="0.3">
      <c r="P353891" s="83"/>
    </row>
    <row r="353892" spans="16:16" x14ac:dyDescent="0.3">
      <c r="P353892" s="83"/>
    </row>
    <row r="353893" spans="16:16" x14ac:dyDescent="0.3">
      <c r="P353893" s="83"/>
    </row>
    <row r="353894" spans="16:16" x14ac:dyDescent="0.3">
      <c r="P353894" s="83"/>
    </row>
    <row r="353895" spans="16:16" x14ac:dyDescent="0.3">
      <c r="P353895" s="83"/>
    </row>
    <row r="353896" spans="16:16" x14ac:dyDescent="0.3">
      <c r="P353896" s="83"/>
    </row>
    <row r="353897" spans="16:16" x14ac:dyDescent="0.3">
      <c r="P353897" s="83"/>
    </row>
    <row r="353898" spans="16:16" x14ac:dyDescent="0.3">
      <c r="P353898" s="83"/>
    </row>
    <row r="353899" spans="16:16" x14ac:dyDescent="0.3">
      <c r="P353899" s="83"/>
    </row>
    <row r="353900" spans="16:16" x14ac:dyDescent="0.3">
      <c r="P353900" s="83"/>
    </row>
    <row r="353901" spans="16:16" x14ac:dyDescent="0.3">
      <c r="P353901" s="83"/>
    </row>
    <row r="353902" spans="16:16" x14ac:dyDescent="0.3">
      <c r="P353902" s="83"/>
    </row>
    <row r="353903" spans="16:16" x14ac:dyDescent="0.3">
      <c r="P353903" s="83"/>
    </row>
    <row r="353904" spans="16:16" x14ac:dyDescent="0.3">
      <c r="P353904" s="83"/>
    </row>
    <row r="353905" spans="16:16" x14ac:dyDescent="0.3">
      <c r="P353905" s="83"/>
    </row>
    <row r="353906" spans="16:16" x14ac:dyDescent="0.3">
      <c r="P353906" s="83"/>
    </row>
    <row r="353907" spans="16:16" x14ac:dyDescent="0.3">
      <c r="P353907" s="83"/>
    </row>
    <row r="353908" spans="16:16" x14ac:dyDescent="0.3">
      <c r="P353908" s="83"/>
    </row>
    <row r="353909" spans="16:16" x14ac:dyDescent="0.3">
      <c r="P353909" s="83"/>
    </row>
    <row r="353910" spans="16:16" x14ac:dyDescent="0.3">
      <c r="P353910" s="83"/>
    </row>
    <row r="353911" spans="16:16" x14ac:dyDescent="0.3">
      <c r="P353911" s="83"/>
    </row>
    <row r="353912" spans="16:16" x14ac:dyDescent="0.3">
      <c r="P353912" s="83"/>
    </row>
    <row r="353913" spans="16:16" x14ac:dyDescent="0.3">
      <c r="P353913" s="83"/>
    </row>
    <row r="353914" spans="16:16" x14ac:dyDescent="0.3">
      <c r="P353914" s="83"/>
    </row>
    <row r="353915" spans="16:16" x14ac:dyDescent="0.3">
      <c r="P353915" s="83"/>
    </row>
    <row r="353916" spans="16:16" x14ac:dyDescent="0.3">
      <c r="P353916" s="83"/>
    </row>
    <row r="353917" spans="16:16" x14ac:dyDescent="0.3">
      <c r="P353917" s="83"/>
    </row>
    <row r="353918" spans="16:16" x14ac:dyDescent="0.3">
      <c r="P353918" s="83"/>
    </row>
    <row r="353919" spans="16:16" x14ac:dyDescent="0.3">
      <c r="P353919" s="83"/>
    </row>
    <row r="353920" spans="16:16" x14ac:dyDescent="0.3">
      <c r="P353920" s="83"/>
    </row>
    <row r="353921" spans="16:16" x14ac:dyDescent="0.3">
      <c r="P353921" s="83"/>
    </row>
    <row r="353922" spans="16:16" x14ac:dyDescent="0.3">
      <c r="P353922" s="83"/>
    </row>
    <row r="353923" spans="16:16" x14ac:dyDescent="0.3">
      <c r="P353923" s="83"/>
    </row>
    <row r="353924" spans="16:16" x14ac:dyDescent="0.3">
      <c r="P353924" s="83"/>
    </row>
    <row r="353925" spans="16:16" x14ac:dyDescent="0.3">
      <c r="P353925" s="83"/>
    </row>
    <row r="353926" spans="16:16" x14ac:dyDescent="0.3">
      <c r="P353926" s="83"/>
    </row>
    <row r="353927" spans="16:16" x14ac:dyDescent="0.3">
      <c r="P353927" s="83"/>
    </row>
    <row r="353928" spans="16:16" x14ac:dyDescent="0.3">
      <c r="P353928" s="83"/>
    </row>
    <row r="353929" spans="16:16" x14ac:dyDescent="0.3">
      <c r="P353929" s="83"/>
    </row>
    <row r="353930" spans="16:16" x14ac:dyDescent="0.3">
      <c r="P353930" s="83"/>
    </row>
    <row r="353931" spans="16:16" x14ac:dyDescent="0.3">
      <c r="P353931" s="83"/>
    </row>
    <row r="353932" spans="16:16" x14ac:dyDescent="0.3">
      <c r="P353932" s="83"/>
    </row>
    <row r="353933" spans="16:16" x14ac:dyDescent="0.3">
      <c r="P353933" s="83"/>
    </row>
    <row r="353934" spans="16:16" x14ac:dyDescent="0.3">
      <c r="P353934" s="83"/>
    </row>
    <row r="353935" spans="16:16" x14ac:dyDescent="0.3">
      <c r="P353935" s="83"/>
    </row>
    <row r="353936" spans="16:16" x14ac:dyDescent="0.3">
      <c r="P353936" s="83"/>
    </row>
    <row r="353937" spans="16:16" x14ac:dyDescent="0.3">
      <c r="P353937" s="83"/>
    </row>
    <row r="353938" spans="16:16" x14ac:dyDescent="0.3">
      <c r="P353938" s="83"/>
    </row>
    <row r="353939" spans="16:16" x14ac:dyDescent="0.3">
      <c r="P353939" s="83"/>
    </row>
    <row r="353940" spans="16:16" x14ac:dyDescent="0.3">
      <c r="P353940" s="83"/>
    </row>
    <row r="353941" spans="16:16" x14ac:dyDescent="0.3">
      <c r="P353941" s="83"/>
    </row>
    <row r="353942" spans="16:16" x14ac:dyDescent="0.3">
      <c r="P353942" s="83"/>
    </row>
    <row r="353943" spans="16:16" x14ac:dyDescent="0.3">
      <c r="P353943" s="83"/>
    </row>
    <row r="353944" spans="16:16" x14ac:dyDescent="0.3">
      <c r="P353944" s="83"/>
    </row>
    <row r="353945" spans="16:16" x14ac:dyDescent="0.3">
      <c r="P353945" s="83"/>
    </row>
    <row r="353946" spans="16:16" x14ac:dyDescent="0.3">
      <c r="P353946" s="83"/>
    </row>
    <row r="353947" spans="16:16" x14ac:dyDescent="0.3">
      <c r="P353947" s="83"/>
    </row>
    <row r="353948" spans="16:16" x14ac:dyDescent="0.3">
      <c r="P353948" s="83"/>
    </row>
    <row r="353949" spans="16:16" x14ac:dyDescent="0.3">
      <c r="P353949" s="83"/>
    </row>
    <row r="353950" spans="16:16" x14ac:dyDescent="0.3">
      <c r="P353950" s="83"/>
    </row>
    <row r="353951" spans="16:16" x14ac:dyDescent="0.3">
      <c r="P353951" s="83"/>
    </row>
    <row r="353952" spans="16:16" x14ac:dyDescent="0.3">
      <c r="P353952" s="83"/>
    </row>
    <row r="353953" spans="16:16" x14ac:dyDescent="0.3">
      <c r="P353953" s="83"/>
    </row>
    <row r="353954" spans="16:16" x14ac:dyDescent="0.3">
      <c r="P353954" s="83"/>
    </row>
    <row r="353955" spans="16:16" x14ac:dyDescent="0.3">
      <c r="P353955" s="83"/>
    </row>
    <row r="353956" spans="16:16" x14ac:dyDescent="0.3">
      <c r="P353956" s="83"/>
    </row>
    <row r="353957" spans="16:16" x14ac:dyDescent="0.3">
      <c r="P353957" s="83"/>
    </row>
    <row r="353958" spans="16:16" x14ac:dyDescent="0.3">
      <c r="P353958" s="83"/>
    </row>
    <row r="353959" spans="16:16" x14ac:dyDescent="0.3">
      <c r="P353959" s="83"/>
    </row>
    <row r="353960" spans="16:16" x14ac:dyDescent="0.3">
      <c r="P353960" s="83"/>
    </row>
    <row r="353961" spans="16:16" x14ac:dyDescent="0.3">
      <c r="P353961" s="83"/>
    </row>
    <row r="353962" spans="16:16" x14ac:dyDescent="0.3">
      <c r="P353962" s="83"/>
    </row>
    <row r="353963" spans="16:16" x14ac:dyDescent="0.3">
      <c r="P353963" s="83"/>
    </row>
    <row r="353964" spans="16:16" x14ac:dyDescent="0.3">
      <c r="P353964" s="83"/>
    </row>
    <row r="353965" spans="16:16" x14ac:dyDescent="0.3">
      <c r="P353965" s="83"/>
    </row>
    <row r="353966" spans="16:16" x14ac:dyDescent="0.3">
      <c r="P353966" s="83"/>
    </row>
    <row r="353967" spans="16:16" x14ac:dyDescent="0.3">
      <c r="P353967" s="83"/>
    </row>
    <row r="353968" spans="16:16" x14ac:dyDescent="0.3">
      <c r="P353968" s="83"/>
    </row>
    <row r="353969" spans="16:16" x14ac:dyDescent="0.3">
      <c r="P353969" s="83"/>
    </row>
    <row r="353970" spans="16:16" x14ac:dyDescent="0.3">
      <c r="P353970" s="83"/>
    </row>
    <row r="353971" spans="16:16" x14ac:dyDescent="0.3">
      <c r="P353971" s="83"/>
    </row>
    <row r="353972" spans="16:16" x14ac:dyDescent="0.3">
      <c r="P353972" s="83"/>
    </row>
    <row r="353973" spans="16:16" x14ac:dyDescent="0.3">
      <c r="P353973" s="83"/>
    </row>
    <row r="353974" spans="16:16" x14ac:dyDescent="0.3">
      <c r="P353974" s="83"/>
    </row>
    <row r="353975" spans="16:16" x14ac:dyDescent="0.3">
      <c r="P353975" s="83"/>
    </row>
    <row r="353976" spans="16:16" x14ac:dyDescent="0.3">
      <c r="P353976" s="83"/>
    </row>
    <row r="353977" spans="16:16" x14ac:dyDescent="0.3">
      <c r="P353977" s="83"/>
    </row>
    <row r="353978" spans="16:16" x14ac:dyDescent="0.3">
      <c r="P353978" s="83"/>
    </row>
    <row r="353979" spans="16:16" x14ac:dyDescent="0.3">
      <c r="P353979" s="83"/>
    </row>
    <row r="353980" spans="16:16" x14ac:dyDescent="0.3">
      <c r="P353980" s="83"/>
    </row>
    <row r="353981" spans="16:16" x14ac:dyDescent="0.3">
      <c r="P353981" s="83"/>
    </row>
    <row r="353982" spans="16:16" x14ac:dyDescent="0.3">
      <c r="P353982" s="83"/>
    </row>
    <row r="353983" spans="16:16" x14ac:dyDescent="0.3">
      <c r="P353983" s="83"/>
    </row>
    <row r="353984" spans="16:16" x14ac:dyDescent="0.3">
      <c r="P353984" s="83"/>
    </row>
    <row r="353985" spans="16:16" x14ac:dyDescent="0.3">
      <c r="P353985" s="83"/>
    </row>
    <row r="353986" spans="16:16" x14ac:dyDescent="0.3">
      <c r="P353986" s="83"/>
    </row>
    <row r="353987" spans="16:16" x14ac:dyDescent="0.3">
      <c r="P353987" s="83"/>
    </row>
    <row r="353988" spans="16:16" x14ac:dyDescent="0.3">
      <c r="P353988" s="83"/>
    </row>
    <row r="353989" spans="16:16" x14ac:dyDescent="0.3">
      <c r="P353989" s="83"/>
    </row>
    <row r="353990" spans="16:16" x14ac:dyDescent="0.3">
      <c r="P353990" s="83"/>
    </row>
    <row r="353991" spans="16:16" x14ac:dyDescent="0.3">
      <c r="P353991" s="83"/>
    </row>
    <row r="353992" spans="16:16" x14ac:dyDescent="0.3">
      <c r="P353992" s="83"/>
    </row>
    <row r="353993" spans="16:16" x14ac:dyDescent="0.3">
      <c r="P353993" s="83"/>
    </row>
    <row r="353994" spans="16:16" x14ac:dyDescent="0.3">
      <c r="P353994" s="83"/>
    </row>
    <row r="353995" spans="16:16" x14ac:dyDescent="0.3">
      <c r="P353995" s="83"/>
    </row>
    <row r="353996" spans="16:16" x14ac:dyDescent="0.3">
      <c r="P353996" s="83"/>
    </row>
    <row r="353997" spans="16:16" x14ac:dyDescent="0.3">
      <c r="P353997" s="83"/>
    </row>
    <row r="353998" spans="16:16" x14ac:dyDescent="0.3">
      <c r="P353998" s="83"/>
    </row>
    <row r="353999" spans="16:16" x14ac:dyDescent="0.3">
      <c r="P353999" s="83"/>
    </row>
    <row r="354000" spans="16:16" x14ac:dyDescent="0.3">
      <c r="P354000" s="83"/>
    </row>
    <row r="354001" spans="16:16" x14ac:dyDescent="0.3">
      <c r="P354001" s="83"/>
    </row>
    <row r="354002" spans="16:16" x14ac:dyDescent="0.3">
      <c r="P354002" s="83"/>
    </row>
    <row r="354003" spans="16:16" x14ac:dyDescent="0.3">
      <c r="P354003" s="83"/>
    </row>
    <row r="354004" spans="16:16" x14ac:dyDescent="0.3">
      <c r="P354004" s="83"/>
    </row>
    <row r="354005" spans="16:16" x14ac:dyDescent="0.3">
      <c r="P354005" s="83"/>
    </row>
    <row r="354006" spans="16:16" x14ac:dyDescent="0.3">
      <c r="P354006" s="83"/>
    </row>
    <row r="354007" spans="16:16" x14ac:dyDescent="0.3">
      <c r="P354007" s="83"/>
    </row>
    <row r="354008" spans="16:16" x14ac:dyDescent="0.3">
      <c r="P354008" s="83"/>
    </row>
    <row r="354009" spans="16:16" x14ac:dyDescent="0.3">
      <c r="P354009" s="83"/>
    </row>
    <row r="354010" spans="16:16" x14ac:dyDescent="0.3">
      <c r="P354010" s="83"/>
    </row>
    <row r="354011" spans="16:16" x14ac:dyDescent="0.3">
      <c r="P354011" s="83"/>
    </row>
    <row r="354012" spans="16:16" x14ac:dyDescent="0.3">
      <c r="P354012" s="83"/>
    </row>
    <row r="354013" spans="16:16" x14ac:dyDescent="0.3">
      <c r="P354013" s="83"/>
    </row>
    <row r="354014" spans="16:16" x14ac:dyDescent="0.3">
      <c r="P354014" s="83"/>
    </row>
    <row r="354015" spans="16:16" x14ac:dyDescent="0.3">
      <c r="P354015" s="83"/>
    </row>
    <row r="354016" spans="16:16" x14ac:dyDescent="0.3">
      <c r="P354016" s="83"/>
    </row>
    <row r="354017" spans="16:16" x14ac:dyDescent="0.3">
      <c r="P354017" s="83"/>
    </row>
    <row r="354018" spans="16:16" x14ac:dyDescent="0.3">
      <c r="P354018" s="83"/>
    </row>
    <row r="354019" spans="16:16" x14ac:dyDescent="0.3">
      <c r="P354019" s="83"/>
    </row>
    <row r="354020" spans="16:16" x14ac:dyDescent="0.3">
      <c r="P354020" s="83"/>
    </row>
    <row r="354021" spans="16:16" x14ac:dyDescent="0.3">
      <c r="P354021" s="83"/>
    </row>
    <row r="354022" spans="16:16" x14ac:dyDescent="0.3">
      <c r="P354022" s="83"/>
    </row>
    <row r="354023" spans="16:16" x14ac:dyDescent="0.3">
      <c r="P354023" s="83"/>
    </row>
    <row r="354024" spans="16:16" x14ac:dyDescent="0.3">
      <c r="P354024" s="83"/>
    </row>
    <row r="354025" spans="16:16" x14ac:dyDescent="0.3">
      <c r="P354025" s="83"/>
    </row>
    <row r="354026" spans="16:16" x14ac:dyDescent="0.3">
      <c r="P354026" s="83"/>
    </row>
    <row r="354027" spans="16:16" x14ac:dyDescent="0.3">
      <c r="P354027" s="83"/>
    </row>
    <row r="354028" spans="16:16" x14ac:dyDescent="0.3">
      <c r="P354028" s="83"/>
    </row>
    <row r="354029" spans="16:16" x14ac:dyDescent="0.3">
      <c r="P354029" s="83"/>
    </row>
    <row r="354030" spans="16:16" x14ac:dyDescent="0.3">
      <c r="P354030" s="83"/>
    </row>
    <row r="354031" spans="16:16" x14ac:dyDescent="0.3">
      <c r="P354031" s="83"/>
    </row>
    <row r="354032" spans="16:16" x14ac:dyDescent="0.3">
      <c r="P354032" s="83"/>
    </row>
    <row r="354033" spans="16:16" x14ac:dyDescent="0.3">
      <c r="P354033" s="83"/>
    </row>
    <row r="354034" spans="16:16" x14ac:dyDescent="0.3">
      <c r="P354034" s="83"/>
    </row>
    <row r="354035" spans="16:16" x14ac:dyDescent="0.3">
      <c r="P354035" s="83"/>
    </row>
    <row r="354036" spans="16:16" x14ac:dyDescent="0.3">
      <c r="P354036" s="83"/>
    </row>
    <row r="354037" spans="16:16" x14ac:dyDescent="0.3">
      <c r="P354037" s="83"/>
    </row>
    <row r="354038" spans="16:16" x14ac:dyDescent="0.3">
      <c r="P354038" s="83"/>
    </row>
    <row r="354039" spans="16:16" x14ac:dyDescent="0.3">
      <c r="P354039" s="83"/>
    </row>
    <row r="354040" spans="16:16" x14ac:dyDescent="0.3">
      <c r="P354040" s="83"/>
    </row>
    <row r="354041" spans="16:16" x14ac:dyDescent="0.3">
      <c r="P354041" s="83"/>
    </row>
    <row r="354042" spans="16:16" x14ac:dyDescent="0.3">
      <c r="P354042" s="83"/>
    </row>
    <row r="354043" spans="16:16" x14ac:dyDescent="0.3">
      <c r="P354043" s="83"/>
    </row>
    <row r="354044" spans="16:16" x14ac:dyDescent="0.3">
      <c r="P354044" s="83"/>
    </row>
    <row r="354045" spans="16:16" x14ac:dyDescent="0.3">
      <c r="P354045" s="83"/>
    </row>
    <row r="354046" spans="16:16" x14ac:dyDescent="0.3">
      <c r="P354046" s="83"/>
    </row>
    <row r="354047" spans="16:16" x14ac:dyDescent="0.3">
      <c r="P354047" s="83"/>
    </row>
    <row r="354048" spans="16:16" x14ac:dyDescent="0.3">
      <c r="P354048" s="83"/>
    </row>
    <row r="354049" spans="16:16" x14ac:dyDescent="0.3">
      <c r="P354049" s="83"/>
    </row>
    <row r="354050" spans="16:16" x14ac:dyDescent="0.3">
      <c r="P354050" s="83"/>
    </row>
    <row r="354051" spans="16:16" x14ac:dyDescent="0.3">
      <c r="P354051" s="83"/>
    </row>
    <row r="354052" spans="16:16" x14ac:dyDescent="0.3">
      <c r="P354052" s="83"/>
    </row>
    <row r="354053" spans="16:16" x14ac:dyDescent="0.3">
      <c r="P354053" s="83"/>
    </row>
    <row r="354054" spans="16:16" x14ac:dyDescent="0.3">
      <c r="P354054" s="83"/>
    </row>
    <row r="354055" spans="16:16" x14ac:dyDescent="0.3">
      <c r="P354055" s="83"/>
    </row>
    <row r="354056" spans="16:16" x14ac:dyDescent="0.3">
      <c r="P354056" s="83"/>
    </row>
    <row r="354057" spans="16:16" x14ac:dyDescent="0.3">
      <c r="P354057" s="83"/>
    </row>
    <row r="354058" spans="16:16" x14ac:dyDescent="0.3">
      <c r="P354058" s="83"/>
    </row>
    <row r="354059" spans="16:16" x14ac:dyDescent="0.3">
      <c r="P354059" s="83"/>
    </row>
    <row r="354060" spans="16:16" x14ac:dyDescent="0.3">
      <c r="P354060" s="83"/>
    </row>
    <row r="354061" spans="16:16" x14ac:dyDescent="0.3">
      <c r="P354061" s="83"/>
    </row>
    <row r="354062" spans="16:16" x14ac:dyDescent="0.3">
      <c r="P354062" s="83"/>
    </row>
    <row r="354063" spans="16:16" x14ac:dyDescent="0.3">
      <c r="P354063" s="83"/>
    </row>
    <row r="354064" spans="16:16" x14ac:dyDescent="0.3">
      <c r="P354064" s="83"/>
    </row>
    <row r="354065" spans="16:16" x14ac:dyDescent="0.3">
      <c r="P354065" s="83"/>
    </row>
    <row r="354066" spans="16:16" x14ac:dyDescent="0.3">
      <c r="P354066" s="83"/>
    </row>
    <row r="354067" spans="16:16" x14ac:dyDescent="0.3">
      <c r="P354067" s="83"/>
    </row>
    <row r="354068" spans="16:16" x14ac:dyDescent="0.3">
      <c r="P354068" s="83"/>
    </row>
    <row r="354069" spans="16:16" x14ac:dyDescent="0.3">
      <c r="P354069" s="83"/>
    </row>
    <row r="354070" spans="16:16" x14ac:dyDescent="0.3">
      <c r="P354070" s="83"/>
    </row>
    <row r="354071" spans="16:16" x14ac:dyDescent="0.3">
      <c r="P354071" s="83"/>
    </row>
    <row r="354072" spans="16:16" x14ac:dyDescent="0.3">
      <c r="P354072" s="83"/>
    </row>
    <row r="354073" spans="16:16" x14ac:dyDescent="0.3">
      <c r="P354073" s="83"/>
    </row>
    <row r="354074" spans="16:16" x14ac:dyDescent="0.3">
      <c r="P354074" s="83"/>
    </row>
    <row r="354075" spans="16:16" x14ac:dyDescent="0.3">
      <c r="P354075" s="83"/>
    </row>
    <row r="354076" spans="16:16" x14ac:dyDescent="0.3">
      <c r="P354076" s="83"/>
    </row>
    <row r="354077" spans="16:16" x14ac:dyDescent="0.3">
      <c r="P354077" s="83"/>
    </row>
    <row r="354078" spans="16:16" x14ac:dyDescent="0.3">
      <c r="P354078" s="83"/>
    </row>
    <row r="354079" spans="16:16" x14ac:dyDescent="0.3">
      <c r="P354079" s="83"/>
    </row>
    <row r="354080" spans="16:16" x14ac:dyDescent="0.3">
      <c r="P354080" s="83"/>
    </row>
    <row r="354081" spans="16:16" x14ac:dyDescent="0.3">
      <c r="P354081" s="83"/>
    </row>
    <row r="354082" spans="16:16" x14ac:dyDescent="0.3">
      <c r="P354082" s="83"/>
    </row>
    <row r="354083" spans="16:16" x14ac:dyDescent="0.3">
      <c r="P354083" s="83"/>
    </row>
    <row r="354084" spans="16:16" x14ac:dyDescent="0.3">
      <c r="P354084" s="83"/>
    </row>
    <row r="354085" spans="16:16" x14ac:dyDescent="0.3">
      <c r="P354085" s="83"/>
    </row>
    <row r="354086" spans="16:16" x14ac:dyDescent="0.3">
      <c r="P354086" s="83"/>
    </row>
    <row r="354087" spans="16:16" x14ac:dyDescent="0.3">
      <c r="P354087" s="83"/>
    </row>
    <row r="354088" spans="16:16" x14ac:dyDescent="0.3">
      <c r="P354088" s="83"/>
    </row>
    <row r="354089" spans="16:16" x14ac:dyDescent="0.3">
      <c r="P354089" s="83"/>
    </row>
    <row r="354090" spans="16:16" x14ac:dyDescent="0.3">
      <c r="P354090" s="83"/>
    </row>
    <row r="354091" spans="16:16" x14ac:dyDescent="0.3">
      <c r="P354091" s="83"/>
    </row>
    <row r="354092" spans="16:16" x14ac:dyDescent="0.3">
      <c r="P354092" s="83"/>
    </row>
    <row r="354093" spans="16:16" x14ac:dyDescent="0.3">
      <c r="P354093" s="83"/>
    </row>
    <row r="354094" spans="16:16" x14ac:dyDescent="0.3">
      <c r="P354094" s="83"/>
    </row>
    <row r="354095" spans="16:16" x14ac:dyDescent="0.3">
      <c r="P354095" s="83"/>
    </row>
    <row r="354096" spans="16:16" x14ac:dyDescent="0.3">
      <c r="P354096" s="83"/>
    </row>
    <row r="354097" spans="16:16" x14ac:dyDescent="0.3">
      <c r="P354097" s="83"/>
    </row>
    <row r="354098" spans="16:16" x14ac:dyDescent="0.3">
      <c r="P354098" s="83"/>
    </row>
    <row r="354099" spans="16:16" x14ac:dyDescent="0.3">
      <c r="P354099" s="83"/>
    </row>
    <row r="354100" spans="16:16" x14ac:dyDescent="0.3">
      <c r="P354100" s="83"/>
    </row>
    <row r="354101" spans="16:16" x14ac:dyDescent="0.3">
      <c r="P354101" s="83"/>
    </row>
    <row r="354102" spans="16:16" x14ac:dyDescent="0.3">
      <c r="P354102" s="83"/>
    </row>
    <row r="354103" spans="16:16" x14ac:dyDescent="0.3">
      <c r="P354103" s="83"/>
    </row>
    <row r="354104" spans="16:16" x14ac:dyDescent="0.3">
      <c r="P354104" s="83"/>
    </row>
    <row r="354105" spans="16:16" x14ac:dyDescent="0.3">
      <c r="P354105" s="83"/>
    </row>
    <row r="354106" spans="16:16" x14ac:dyDescent="0.3">
      <c r="P354106" s="83"/>
    </row>
    <row r="354107" spans="16:16" x14ac:dyDescent="0.3">
      <c r="P354107" s="83"/>
    </row>
    <row r="354108" spans="16:16" x14ac:dyDescent="0.3">
      <c r="P354108" s="83"/>
    </row>
    <row r="354109" spans="16:16" x14ac:dyDescent="0.3">
      <c r="P354109" s="83"/>
    </row>
    <row r="354110" spans="16:16" x14ac:dyDescent="0.3">
      <c r="P354110" s="83"/>
    </row>
    <row r="354111" spans="16:16" x14ac:dyDescent="0.3">
      <c r="P354111" s="83"/>
    </row>
    <row r="354112" spans="16:16" x14ac:dyDescent="0.3">
      <c r="P354112" s="83"/>
    </row>
    <row r="354113" spans="16:16" x14ac:dyDescent="0.3">
      <c r="P354113" s="83"/>
    </row>
    <row r="354114" spans="16:16" x14ac:dyDescent="0.3">
      <c r="P354114" s="83"/>
    </row>
    <row r="354115" spans="16:16" x14ac:dyDescent="0.3">
      <c r="P354115" s="83"/>
    </row>
    <row r="354116" spans="16:16" x14ac:dyDescent="0.3">
      <c r="P354116" s="83"/>
    </row>
    <row r="354117" spans="16:16" x14ac:dyDescent="0.3">
      <c r="P354117" s="83"/>
    </row>
    <row r="354118" spans="16:16" x14ac:dyDescent="0.3">
      <c r="P354118" s="83"/>
    </row>
    <row r="354119" spans="16:16" x14ac:dyDescent="0.3">
      <c r="P354119" s="83"/>
    </row>
    <row r="354120" spans="16:16" x14ac:dyDescent="0.3">
      <c r="P354120" s="83"/>
    </row>
    <row r="354121" spans="16:16" x14ac:dyDescent="0.3">
      <c r="P354121" s="83"/>
    </row>
    <row r="354122" spans="16:16" x14ac:dyDescent="0.3">
      <c r="P354122" s="83"/>
    </row>
    <row r="354123" spans="16:16" x14ac:dyDescent="0.3">
      <c r="P354123" s="83"/>
    </row>
    <row r="354124" spans="16:16" x14ac:dyDescent="0.3">
      <c r="P354124" s="83"/>
    </row>
    <row r="354125" spans="16:16" x14ac:dyDescent="0.3">
      <c r="P354125" s="83"/>
    </row>
    <row r="354126" spans="16:16" x14ac:dyDescent="0.3">
      <c r="P354126" s="83"/>
    </row>
    <row r="354127" spans="16:16" x14ac:dyDescent="0.3">
      <c r="P354127" s="83"/>
    </row>
    <row r="354128" spans="16:16" x14ac:dyDescent="0.3">
      <c r="P354128" s="83"/>
    </row>
    <row r="354129" spans="16:16" x14ac:dyDescent="0.3">
      <c r="P354129" s="83"/>
    </row>
    <row r="354130" spans="16:16" x14ac:dyDescent="0.3">
      <c r="P354130" s="83"/>
    </row>
    <row r="354131" spans="16:16" x14ac:dyDescent="0.3">
      <c r="P354131" s="83"/>
    </row>
    <row r="354132" spans="16:16" x14ac:dyDescent="0.3">
      <c r="P354132" s="83"/>
    </row>
    <row r="354133" spans="16:16" x14ac:dyDescent="0.3">
      <c r="P354133" s="83"/>
    </row>
    <row r="354134" spans="16:16" x14ac:dyDescent="0.3">
      <c r="P354134" s="83"/>
    </row>
    <row r="354135" spans="16:16" x14ac:dyDescent="0.3">
      <c r="P354135" s="83"/>
    </row>
    <row r="354136" spans="16:16" x14ac:dyDescent="0.3">
      <c r="P354136" s="83"/>
    </row>
    <row r="354137" spans="16:16" x14ac:dyDescent="0.3">
      <c r="P354137" s="83"/>
    </row>
    <row r="354138" spans="16:16" x14ac:dyDescent="0.3">
      <c r="P354138" s="83"/>
    </row>
    <row r="354139" spans="16:16" x14ac:dyDescent="0.3">
      <c r="P354139" s="83"/>
    </row>
    <row r="354140" spans="16:16" x14ac:dyDescent="0.3">
      <c r="P354140" s="83"/>
    </row>
    <row r="354141" spans="16:16" x14ac:dyDescent="0.3">
      <c r="P354141" s="83"/>
    </row>
    <row r="354142" spans="16:16" x14ac:dyDescent="0.3">
      <c r="P354142" s="83"/>
    </row>
    <row r="354143" spans="16:16" x14ac:dyDescent="0.3">
      <c r="P354143" s="83"/>
    </row>
    <row r="354144" spans="16:16" x14ac:dyDescent="0.3">
      <c r="P354144" s="83"/>
    </row>
    <row r="354145" spans="16:16" x14ac:dyDescent="0.3">
      <c r="P354145" s="83"/>
    </row>
    <row r="354146" spans="16:16" x14ac:dyDescent="0.3">
      <c r="P354146" s="83"/>
    </row>
    <row r="354147" spans="16:16" x14ac:dyDescent="0.3">
      <c r="P354147" s="83"/>
    </row>
    <row r="354148" spans="16:16" x14ac:dyDescent="0.3">
      <c r="P354148" s="83"/>
    </row>
    <row r="354149" spans="16:16" x14ac:dyDescent="0.3">
      <c r="P354149" s="83"/>
    </row>
    <row r="354150" spans="16:16" x14ac:dyDescent="0.3">
      <c r="P354150" s="83"/>
    </row>
    <row r="354151" spans="16:16" x14ac:dyDescent="0.3">
      <c r="P354151" s="83"/>
    </row>
    <row r="354152" spans="16:16" x14ac:dyDescent="0.3">
      <c r="P354152" s="83"/>
    </row>
    <row r="354153" spans="16:16" x14ac:dyDescent="0.3">
      <c r="P354153" s="83"/>
    </row>
    <row r="354154" spans="16:16" x14ac:dyDescent="0.3">
      <c r="P354154" s="83"/>
    </row>
    <row r="354155" spans="16:16" x14ac:dyDescent="0.3">
      <c r="P354155" s="83"/>
    </row>
    <row r="354156" spans="16:16" x14ac:dyDescent="0.3">
      <c r="P354156" s="83"/>
    </row>
    <row r="354157" spans="16:16" x14ac:dyDescent="0.3">
      <c r="P354157" s="83"/>
    </row>
    <row r="354158" spans="16:16" x14ac:dyDescent="0.3">
      <c r="P354158" s="83"/>
    </row>
    <row r="354159" spans="16:16" x14ac:dyDescent="0.3">
      <c r="P354159" s="83"/>
    </row>
    <row r="354160" spans="16:16" x14ac:dyDescent="0.3">
      <c r="P354160" s="83"/>
    </row>
    <row r="354161" spans="16:16" x14ac:dyDescent="0.3">
      <c r="P354161" s="83"/>
    </row>
    <row r="354162" spans="16:16" x14ac:dyDescent="0.3">
      <c r="P354162" s="83"/>
    </row>
    <row r="354163" spans="16:16" x14ac:dyDescent="0.3">
      <c r="P354163" s="83"/>
    </row>
    <row r="354164" spans="16:16" x14ac:dyDescent="0.3">
      <c r="P354164" s="83"/>
    </row>
    <row r="354165" spans="16:16" x14ac:dyDescent="0.3">
      <c r="P354165" s="83"/>
    </row>
    <row r="354166" spans="16:16" x14ac:dyDescent="0.3">
      <c r="P354166" s="83"/>
    </row>
    <row r="354167" spans="16:16" x14ac:dyDescent="0.3">
      <c r="P354167" s="83"/>
    </row>
    <row r="354168" spans="16:16" x14ac:dyDescent="0.3">
      <c r="P354168" s="83"/>
    </row>
    <row r="354169" spans="16:16" x14ac:dyDescent="0.3">
      <c r="P354169" s="83"/>
    </row>
    <row r="354170" spans="16:16" x14ac:dyDescent="0.3">
      <c r="P354170" s="83"/>
    </row>
    <row r="354171" spans="16:16" x14ac:dyDescent="0.3">
      <c r="P354171" s="83"/>
    </row>
    <row r="354172" spans="16:16" x14ac:dyDescent="0.3">
      <c r="P354172" s="83"/>
    </row>
    <row r="354173" spans="16:16" x14ac:dyDescent="0.3">
      <c r="P354173" s="83"/>
    </row>
    <row r="354174" spans="16:16" x14ac:dyDescent="0.3">
      <c r="P354174" s="83"/>
    </row>
    <row r="354175" spans="16:16" x14ac:dyDescent="0.3">
      <c r="P354175" s="83"/>
    </row>
    <row r="354176" spans="16:16" x14ac:dyDescent="0.3">
      <c r="P354176" s="83"/>
    </row>
    <row r="354177" spans="16:16" x14ac:dyDescent="0.3">
      <c r="P354177" s="83"/>
    </row>
    <row r="354178" spans="16:16" x14ac:dyDescent="0.3">
      <c r="P354178" s="83"/>
    </row>
    <row r="354179" spans="16:16" x14ac:dyDescent="0.3">
      <c r="P354179" s="83"/>
    </row>
    <row r="354180" spans="16:16" x14ac:dyDescent="0.3">
      <c r="P354180" s="83"/>
    </row>
    <row r="354181" spans="16:16" x14ac:dyDescent="0.3">
      <c r="P354181" s="83"/>
    </row>
    <row r="354182" spans="16:16" x14ac:dyDescent="0.3">
      <c r="P354182" s="83"/>
    </row>
    <row r="354183" spans="16:16" x14ac:dyDescent="0.3">
      <c r="P354183" s="83"/>
    </row>
    <row r="354184" spans="16:16" x14ac:dyDescent="0.3">
      <c r="P354184" s="83"/>
    </row>
    <row r="354185" spans="16:16" x14ac:dyDescent="0.3">
      <c r="P354185" s="83"/>
    </row>
    <row r="354186" spans="16:16" x14ac:dyDescent="0.3">
      <c r="P354186" s="83"/>
    </row>
    <row r="354187" spans="16:16" x14ac:dyDescent="0.3">
      <c r="P354187" s="83"/>
    </row>
    <row r="354188" spans="16:16" x14ac:dyDescent="0.3">
      <c r="P354188" s="83"/>
    </row>
    <row r="354189" spans="16:16" x14ac:dyDescent="0.3">
      <c r="P354189" s="83"/>
    </row>
    <row r="354190" spans="16:16" x14ac:dyDescent="0.3">
      <c r="P354190" s="83"/>
    </row>
    <row r="354191" spans="16:16" x14ac:dyDescent="0.3">
      <c r="P354191" s="83"/>
    </row>
    <row r="354192" spans="16:16" x14ac:dyDescent="0.3">
      <c r="P354192" s="83"/>
    </row>
    <row r="354193" spans="16:16" x14ac:dyDescent="0.3">
      <c r="P354193" s="83"/>
    </row>
    <row r="354194" spans="16:16" x14ac:dyDescent="0.3">
      <c r="P354194" s="83"/>
    </row>
    <row r="354195" spans="16:16" x14ac:dyDescent="0.3">
      <c r="P354195" s="83"/>
    </row>
    <row r="354196" spans="16:16" x14ac:dyDescent="0.3">
      <c r="P354196" s="83"/>
    </row>
    <row r="354197" spans="16:16" x14ac:dyDescent="0.3">
      <c r="P354197" s="83"/>
    </row>
    <row r="354198" spans="16:16" x14ac:dyDescent="0.3">
      <c r="P354198" s="83"/>
    </row>
    <row r="354199" spans="16:16" x14ac:dyDescent="0.3">
      <c r="P354199" s="83"/>
    </row>
    <row r="354200" spans="16:16" x14ac:dyDescent="0.3">
      <c r="P354200" s="83"/>
    </row>
    <row r="354201" spans="16:16" x14ac:dyDescent="0.3">
      <c r="P354201" s="83"/>
    </row>
    <row r="354202" spans="16:16" x14ac:dyDescent="0.3">
      <c r="P354202" s="83"/>
    </row>
    <row r="354203" spans="16:16" x14ac:dyDescent="0.3">
      <c r="P354203" s="83"/>
    </row>
    <row r="354204" spans="16:16" x14ac:dyDescent="0.3">
      <c r="P354204" s="83"/>
    </row>
    <row r="354205" spans="16:16" x14ac:dyDescent="0.3">
      <c r="P354205" s="83"/>
    </row>
    <row r="354206" spans="16:16" x14ac:dyDescent="0.3">
      <c r="P354206" s="83"/>
    </row>
    <row r="354207" spans="16:16" x14ac:dyDescent="0.3">
      <c r="P354207" s="83"/>
    </row>
    <row r="354208" spans="16:16" x14ac:dyDescent="0.3">
      <c r="P354208" s="83"/>
    </row>
    <row r="354209" spans="16:16" x14ac:dyDescent="0.3">
      <c r="P354209" s="83"/>
    </row>
    <row r="354210" spans="16:16" x14ac:dyDescent="0.3">
      <c r="P354210" s="83"/>
    </row>
    <row r="354211" spans="16:16" x14ac:dyDescent="0.3">
      <c r="P354211" s="83"/>
    </row>
    <row r="354212" spans="16:16" x14ac:dyDescent="0.3">
      <c r="P354212" s="83"/>
    </row>
    <row r="354213" spans="16:16" x14ac:dyDescent="0.3">
      <c r="P354213" s="83"/>
    </row>
    <row r="354214" spans="16:16" x14ac:dyDescent="0.3">
      <c r="P354214" s="83"/>
    </row>
    <row r="354215" spans="16:16" x14ac:dyDescent="0.3">
      <c r="P354215" s="83"/>
    </row>
    <row r="354216" spans="16:16" x14ac:dyDescent="0.3">
      <c r="P354216" s="83"/>
    </row>
    <row r="354217" spans="16:16" x14ac:dyDescent="0.3">
      <c r="P354217" s="83"/>
    </row>
    <row r="354218" spans="16:16" x14ac:dyDescent="0.3">
      <c r="P354218" s="83"/>
    </row>
    <row r="354219" spans="16:16" x14ac:dyDescent="0.3">
      <c r="P354219" s="83"/>
    </row>
    <row r="354220" spans="16:16" x14ac:dyDescent="0.3">
      <c r="P354220" s="83"/>
    </row>
    <row r="354221" spans="16:16" x14ac:dyDescent="0.3">
      <c r="P354221" s="83"/>
    </row>
    <row r="354222" spans="16:16" x14ac:dyDescent="0.3">
      <c r="P354222" s="83"/>
    </row>
    <row r="354223" spans="16:16" x14ac:dyDescent="0.3">
      <c r="P354223" s="83"/>
    </row>
    <row r="354224" spans="16:16" x14ac:dyDescent="0.3">
      <c r="P354224" s="83"/>
    </row>
    <row r="354225" spans="16:16" x14ac:dyDescent="0.3">
      <c r="P354225" s="83"/>
    </row>
    <row r="354226" spans="16:16" x14ac:dyDescent="0.3">
      <c r="P354226" s="83"/>
    </row>
    <row r="354227" spans="16:16" x14ac:dyDescent="0.3">
      <c r="P354227" s="83"/>
    </row>
    <row r="354228" spans="16:16" x14ac:dyDescent="0.3">
      <c r="P354228" s="83"/>
    </row>
    <row r="354229" spans="16:16" x14ac:dyDescent="0.3">
      <c r="P354229" s="83"/>
    </row>
    <row r="354230" spans="16:16" x14ac:dyDescent="0.3">
      <c r="P354230" s="83"/>
    </row>
    <row r="354231" spans="16:16" x14ac:dyDescent="0.3">
      <c r="P354231" s="83"/>
    </row>
    <row r="354232" spans="16:16" x14ac:dyDescent="0.3">
      <c r="P354232" s="83"/>
    </row>
    <row r="354233" spans="16:16" x14ac:dyDescent="0.3">
      <c r="P354233" s="83"/>
    </row>
    <row r="354234" spans="16:16" x14ac:dyDescent="0.3">
      <c r="P354234" s="83"/>
    </row>
    <row r="354235" spans="16:16" x14ac:dyDescent="0.3">
      <c r="P354235" s="83"/>
    </row>
    <row r="354236" spans="16:16" x14ac:dyDescent="0.3">
      <c r="P354236" s="83"/>
    </row>
    <row r="354237" spans="16:16" x14ac:dyDescent="0.3">
      <c r="P354237" s="83"/>
    </row>
    <row r="354238" spans="16:16" x14ac:dyDescent="0.3">
      <c r="P354238" s="83"/>
    </row>
    <row r="354239" spans="16:16" x14ac:dyDescent="0.3">
      <c r="P354239" s="83"/>
    </row>
    <row r="354240" spans="16:16" x14ac:dyDescent="0.3">
      <c r="P354240" s="83"/>
    </row>
    <row r="354241" spans="16:16" x14ac:dyDescent="0.3">
      <c r="P354241" s="83"/>
    </row>
    <row r="354242" spans="16:16" x14ac:dyDescent="0.3">
      <c r="P354242" s="83"/>
    </row>
    <row r="354243" spans="16:16" x14ac:dyDescent="0.3">
      <c r="P354243" s="83"/>
    </row>
    <row r="354244" spans="16:16" x14ac:dyDescent="0.3">
      <c r="P354244" s="83"/>
    </row>
    <row r="354245" spans="16:16" x14ac:dyDescent="0.3">
      <c r="P354245" s="83"/>
    </row>
    <row r="354246" spans="16:16" x14ac:dyDescent="0.3">
      <c r="P354246" s="83"/>
    </row>
    <row r="354247" spans="16:16" x14ac:dyDescent="0.3">
      <c r="P354247" s="83"/>
    </row>
    <row r="354248" spans="16:16" x14ac:dyDescent="0.3">
      <c r="P354248" s="83"/>
    </row>
    <row r="354249" spans="16:16" x14ac:dyDescent="0.3">
      <c r="P354249" s="83"/>
    </row>
    <row r="354250" spans="16:16" x14ac:dyDescent="0.3">
      <c r="P354250" s="83"/>
    </row>
    <row r="354251" spans="16:16" x14ac:dyDescent="0.3">
      <c r="P354251" s="83"/>
    </row>
    <row r="354252" spans="16:16" x14ac:dyDescent="0.3">
      <c r="P354252" s="83"/>
    </row>
    <row r="354253" spans="16:16" x14ac:dyDescent="0.3">
      <c r="P354253" s="83"/>
    </row>
    <row r="354254" spans="16:16" x14ac:dyDescent="0.3">
      <c r="P354254" s="83"/>
    </row>
    <row r="354255" spans="16:16" x14ac:dyDescent="0.3">
      <c r="P354255" s="83"/>
    </row>
    <row r="354256" spans="16:16" x14ac:dyDescent="0.3">
      <c r="P354256" s="83"/>
    </row>
    <row r="354257" spans="16:16" x14ac:dyDescent="0.3">
      <c r="P354257" s="83"/>
    </row>
    <row r="354258" spans="16:16" x14ac:dyDescent="0.3">
      <c r="P354258" s="83"/>
    </row>
    <row r="354259" spans="16:16" x14ac:dyDescent="0.3">
      <c r="P354259" s="83"/>
    </row>
    <row r="354260" spans="16:16" x14ac:dyDescent="0.3">
      <c r="P354260" s="83"/>
    </row>
    <row r="354261" spans="16:16" x14ac:dyDescent="0.3">
      <c r="P354261" s="83"/>
    </row>
    <row r="354262" spans="16:16" x14ac:dyDescent="0.3">
      <c r="P354262" s="83"/>
    </row>
    <row r="354263" spans="16:16" x14ac:dyDescent="0.3">
      <c r="P354263" s="83"/>
    </row>
    <row r="354264" spans="16:16" x14ac:dyDescent="0.3">
      <c r="P354264" s="83"/>
    </row>
    <row r="354265" spans="16:16" x14ac:dyDescent="0.3">
      <c r="P354265" s="83"/>
    </row>
    <row r="354266" spans="16:16" x14ac:dyDescent="0.3">
      <c r="P354266" s="83"/>
    </row>
    <row r="354267" spans="16:16" x14ac:dyDescent="0.3">
      <c r="P354267" s="83"/>
    </row>
    <row r="354268" spans="16:16" x14ac:dyDescent="0.3">
      <c r="P354268" s="83"/>
    </row>
    <row r="354269" spans="16:16" x14ac:dyDescent="0.3">
      <c r="P354269" s="83"/>
    </row>
    <row r="354270" spans="16:16" x14ac:dyDescent="0.3">
      <c r="P354270" s="83"/>
    </row>
    <row r="354271" spans="16:16" x14ac:dyDescent="0.3">
      <c r="P354271" s="83"/>
    </row>
    <row r="354272" spans="16:16" x14ac:dyDescent="0.3">
      <c r="P354272" s="83"/>
    </row>
    <row r="354273" spans="16:16" x14ac:dyDescent="0.3">
      <c r="P354273" s="83"/>
    </row>
    <row r="354274" spans="16:16" x14ac:dyDescent="0.3">
      <c r="P354274" s="83"/>
    </row>
    <row r="354275" spans="16:16" x14ac:dyDescent="0.3">
      <c r="P354275" s="83"/>
    </row>
    <row r="354276" spans="16:16" x14ac:dyDescent="0.3">
      <c r="P354276" s="83"/>
    </row>
    <row r="354277" spans="16:16" x14ac:dyDescent="0.3">
      <c r="P354277" s="83"/>
    </row>
    <row r="354278" spans="16:16" x14ac:dyDescent="0.3">
      <c r="P354278" s="83"/>
    </row>
    <row r="354279" spans="16:16" x14ac:dyDescent="0.3">
      <c r="P354279" s="83"/>
    </row>
    <row r="354280" spans="16:16" x14ac:dyDescent="0.3">
      <c r="P354280" s="83"/>
    </row>
    <row r="354281" spans="16:16" x14ac:dyDescent="0.3">
      <c r="P354281" s="83"/>
    </row>
    <row r="354282" spans="16:16" x14ac:dyDescent="0.3">
      <c r="P354282" s="83"/>
    </row>
    <row r="354283" spans="16:16" x14ac:dyDescent="0.3">
      <c r="P354283" s="83"/>
    </row>
    <row r="354284" spans="16:16" x14ac:dyDescent="0.3">
      <c r="P354284" s="83"/>
    </row>
    <row r="354285" spans="16:16" x14ac:dyDescent="0.3">
      <c r="P354285" s="83"/>
    </row>
    <row r="354286" spans="16:16" x14ac:dyDescent="0.3">
      <c r="P354286" s="83"/>
    </row>
    <row r="354287" spans="16:16" x14ac:dyDescent="0.3">
      <c r="P354287" s="83"/>
    </row>
    <row r="354288" spans="16:16" x14ac:dyDescent="0.3">
      <c r="P354288" s="83"/>
    </row>
    <row r="354289" spans="16:16" x14ac:dyDescent="0.3">
      <c r="P354289" s="83"/>
    </row>
    <row r="354290" spans="16:16" x14ac:dyDescent="0.3">
      <c r="P354290" s="83"/>
    </row>
    <row r="354291" spans="16:16" x14ac:dyDescent="0.3">
      <c r="P354291" s="83"/>
    </row>
    <row r="354292" spans="16:16" x14ac:dyDescent="0.3">
      <c r="P354292" s="83"/>
    </row>
    <row r="354293" spans="16:16" x14ac:dyDescent="0.3">
      <c r="P354293" s="83"/>
    </row>
    <row r="354294" spans="16:16" x14ac:dyDescent="0.3">
      <c r="P354294" s="83"/>
    </row>
    <row r="354295" spans="16:16" x14ac:dyDescent="0.3">
      <c r="P354295" s="83"/>
    </row>
    <row r="354296" spans="16:16" x14ac:dyDescent="0.3">
      <c r="P354296" s="83"/>
    </row>
    <row r="354297" spans="16:16" x14ac:dyDescent="0.3">
      <c r="P354297" s="83"/>
    </row>
    <row r="354298" spans="16:16" x14ac:dyDescent="0.3">
      <c r="P354298" s="83"/>
    </row>
    <row r="354299" spans="16:16" x14ac:dyDescent="0.3">
      <c r="P354299" s="83"/>
    </row>
    <row r="354300" spans="16:16" x14ac:dyDescent="0.3">
      <c r="P354300" s="83"/>
    </row>
    <row r="354301" spans="16:16" x14ac:dyDescent="0.3">
      <c r="P354301" s="83"/>
    </row>
    <row r="354302" spans="16:16" x14ac:dyDescent="0.3">
      <c r="P354302" s="83"/>
    </row>
    <row r="354303" spans="16:16" x14ac:dyDescent="0.3">
      <c r="P354303" s="83"/>
    </row>
    <row r="354304" spans="16:16" x14ac:dyDescent="0.3">
      <c r="P354304" s="83"/>
    </row>
    <row r="354305" spans="16:16" x14ac:dyDescent="0.3">
      <c r="P354305" s="83"/>
    </row>
    <row r="354306" spans="16:16" x14ac:dyDescent="0.3">
      <c r="P354306" s="83"/>
    </row>
    <row r="354307" spans="16:16" x14ac:dyDescent="0.3">
      <c r="P354307" s="83"/>
    </row>
    <row r="354308" spans="16:16" x14ac:dyDescent="0.3">
      <c r="P354308" s="83"/>
    </row>
    <row r="354309" spans="16:16" x14ac:dyDescent="0.3">
      <c r="P354309" s="83"/>
    </row>
    <row r="354310" spans="16:16" x14ac:dyDescent="0.3">
      <c r="P354310" s="83"/>
    </row>
    <row r="354311" spans="16:16" x14ac:dyDescent="0.3">
      <c r="P354311" s="83"/>
    </row>
    <row r="354312" spans="16:16" x14ac:dyDescent="0.3">
      <c r="P354312" s="83"/>
    </row>
    <row r="354313" spans="16:16" x14ac:dyDescent="0.3">
      <c r="P354313" s="83"/>
    </row>
    <row r="354314" spans="16:16" x14ac:dyDescent="0.3">
      <c r="P354314" s="83"/>
    </row>
    <row r="354315" spans="16:16" x14ac:dyDescent="0.3">
      <c r="P354315" s="83"/>
    </row>
    <row r="354316" spans="16:16" x14ac:dyDescent="0.3">
      <c r="P354316" s="83"/>
    </row>
    <row r="354317" spans="16:16" x14ac:dyDescent="0.3">
      <c r="P354317" s="83"/>
    </row>
    <row r="354318" spans="16:16" x14ac:dyDescent="0.3">
      <c r="P354318" s="83"/>
    </row>
    <row r="354319" spans="16:16" x14ac:dyDescent="0.3">
      <c r="P354319" s="83"/>
    </row>
    <row r="354320" spans="16:16" x14ac:dyDescent="0.3">
      <c r="P354320" s="83"/>
    </row>
    <row r="354321" spans="16:16" x14ac:dyDescent="0.3">
      <c r="P354321" s="83"/>
    </row>
    <row r="354322" spans="16:16" x14ac:dyDescent="0.3">
      <c r="P354322" s="83"/>
    </row>
    <row r="354323" spans="16:16" x14ac:dyDescent="0.3">
      <c r="P354323" s="83"/>
    </row>
    <row r="354324" spans="16:16" x14ac:dyDescent="0.3">
      <c r="P354324" s="83"/>
    </row>
    <row r="354325" spans="16:16" x14ac:dyDescent="0.3">
      <c r="P354325" s="83"/>
    </row>
    <row r="354326" spans="16:16" x14ac:dyDescent="0.3">
      <c r="P354326" s="83"/>
    </row>
    <row r="354327" spans="16:16" x14ac:dyDescent="0.3">
      <c r="P354327" s="83"/>
    </row>
    <row r="354328" spans="16:16" x14ac:dyDescent="0.3">
      <c r="P354328" s="83"/>
    </row>
    <row r="354329" spans="16:16" x14ac:dyDescent="0.3">
      <c r="P354329" s="83"/>
    </row>
    <row r="354330" spans="16:16" x14ac:dyDescent="0.3">
      <c r="P354330" s="83"/>
    </row>
    <row r="354331" spans="16:16" x14ac:dyDescent="0.3">
      <c r="P354331" s="83"/>
    </row>
    <row r="354332" spans="16:16" x14ac:dyDescent="0.3">
      <c r="P354332" s="83"/>
    </row>
    <row r="354333" spans="16:16" x14ac:dyDescent="0.3">
      <c r="P354333" s="83"/>
    </row>
    <row r="354334" spans="16:16" x14ac:dyDescent="0.3">
      <c r="P354334" s="83"/>
    </row>
    <row r="354335" spans="16:16" x14ac:dyDescent="0.3">
      <c r="P354335" s="83"/>
    </row>
    <row r="354336" spans="16:16" x14ac:dyDescent="0.3">
      <c r="P354336" s="83"/>
    </row>
    <row r="354337" spans="16:16" x14ac:dyDescent="0.3">
      <c r="P354337" s="83"/>
    </row>
    <row r="354338" spans="16:16" x14ac:dyDescent="0.3">
      <c r="P354338" s="83"/>
    </row>
    <row r="354339" spans="16:16" x14ac:dyDescent="0.3">
      <c r="P354339" s="83"/>
    </row>
    <row r="354340" spans="16:16" x14ac:dyDescent="0.3">
      <c r="P354340" s="83"/>
    </row>
    <row r="354341" spans="16:16" x14ac:dyDescent="0.3">
      <c r="P354341" s="83"/>
    </row>
    <row r="354342" spans="16:16" x14ac:dyDescent="0.3">
      <c r="P354342" s="83"/>
    </row>
    <row r="354343" spans="16:16" x14ac:dyDescent="0.3">
      <c r="P354343" s="83"/>
    </row>
    <row r="354344" spans="16:16" x14ac:dyDescent="0.3">
      <c r="P354344" s="83"/>
    </row>
    <row r="354345" spans="16:16" x14ac:dyDescent="0.3">
      <c r="P354345" s="83"/>
    </row>
    <row r="354346" spans="16:16" x14ac:dyDescent="0.3">
      <c r="P354346" s="83"/>
    </row>
    <row r="354347" spans="16:16" x14ac:dyDescent="0.3">
      <c r="P354347" s="83"/>
    </row>
    <row r="354348" spans="16:16" x14ac:dyDescent="0.3">
      <c r="P354348" s="83"/>
    </row>
    <row r="354349" spans="16:16" x14ac:dyDescent="0.3">
      <c r="P354349" s="83"/>
    </row>
    <row r="354350" spans="16:16" x14ac:dyDescent="0.3">
      <c r="P354350" s="83"/>
    </row>
    <row r="354351" spans="16:16" x14ac:dyDescent="0.3">
      <c r="P354351" s="83"/>
    </row>
    <row r="354352" spans="16:16" x14ac:dyDescent="0.3">
      <c r="P354352" s="83"/>
    </row>
    <row r="354353" spans="16:16" x14ac:dyDescent="0.3">
      <c r="P354353" s="83"/>
    </row>
    <row r="354354" spans="16:16" x14ac:dyDescent="0.3">
      <c r="P354354" s="83"/>
    </row>
    <row r="354355" spans="16:16" x14ac:dyDescent="0.3">
      <c r="P354355" s="83"/>
    </row>
    <row r="354356" spans="16:16" x14ac:dyDescent="0.3">
      <c r="P354356" s="83"/>
    </row>
    <row r="354357" spans="16:16" x14ac:dyDescent="0.3">
      <c r="P354357" s="83"/>
    </row>
    <row r="354358" spans="16:16" x14ac:dyDescent="0.3">
      <c r="P354358" s="83"/>
    </row>
    <row r="354359" spans="16:16" x14ac:dyDescent="0.3">
      <c r="P354359" s="83"/>
    </row>
    <row r="354360" spans="16:16" x14ac:dyDescent="0.3">
      <c r="P354360" s="83"/>
    </row>
    <row r="354361" spans="16:16" x14ac:dyDescent="0.3">
      <c r="P354361" s="83"/>
    </row>
    <row r="354362" spans="16:16" x14ac:dyDescent="0.3">
      <c r="P354362" s="83"/>
    </row>
    <row r="354363" spans="16:16" x14ac:dyDescent="0.3">
      <c r="P354363" s="83"/>
    </row>
    <row r="354364" spans="16:16" x14ac:dyDescent="0.3">
      <c r="P354364" s="83"/>
    </row>
    <row r="354365" spans="16:16" x14ac:dyDescent="0.3">
      <c r="P354365" s="83"/>
    </row>
    <row r="354366" spans="16:16" x14ac:dyDescent="0.3">
      <c r="P354366" s="83"/>
    </row>
    <row r="354367" spans="16:16" x14ac:dyDescent="0.3">
      <c r="P354367" s="83"/>
    </row>
    <row r="354368" spans="16:16" x14ac:dyDescent="0.3">
      <c r="P354368" s="83"/>
    </row>
    <row r="354369" spans="16:16" x14ac:dyDescent="0.3">
      <c r="P354369" s="83"/>
    </row>
    <row r="354370" spans="16:16" x14ac:dyDescent="0.3">
      <c r="P354370" s="83"/>
    </row>
    <row r="354371" spans="16:16" x14ac:dyDescent="0.3">
      <c r="P354371" s="83"/>
    </row>
    <row r="354372" spans="16:16" x14ac:dyDescent="0.3">
      <c r="P354372" s="83"/>
    </row>
    <row r="354373" spans="16:16" x14ac:dyDescent="0.3">
      <c r="P354373" s="83"/>
    </row>
    <row r="354374" spans="16:16" x14ac:dyDescent="0.3">
      <c r="P354374" s="83"/>
    </row>
    <row r="354375" spans="16:16" x14ac:dyDescent="0.3">
      <c r="P354375" s="83"/>
    </row>
    <row r="354376" spans="16:16" x14ac:dyDescent="0.3">
      <c r="P354376" s="83"/>
    </row>
    <row r="354377" spans="16:16" x14ac:dyDescent="0.3">
      <c r="P354377" s="83"/>
    </row>
    <row r="354378" spans="16:16" x14ac:dyDescent="0.3">
      <c r="P354378" s="83"/>
    </row>
    <row r="354379" spans="16:16" x14ac:dyDescent="0.3">
      <c r="P354379" s="83"/>
    </row>
    <row r="354380" spans="16:16" x14ac:dyDescent="0.3">
      <c r="P354380" s="83"/>
    </row>
    <row r="354381" spans="16:16" x14ac:dyDescent="0.3">
      <c r="P354381" s="83"/>
    </row>
    <row r="354382" spans="16:16" x14ac:dyDescent="0.3">
      <c r="P354382" s="83"/>
    </row>
    <row r="354383" spans="16:16" x14ac:dyDescent="0.3">
      <c r="P354383" s="83"/>
    </row>
    <row r="354384" spans="16:16" x14ac:dyDescent="0.3">
      <c r="P354384" s="83"/>
    </row>
    <row r="354385" spans="16:16" x14ac:dyDescent="0.3">
      <c r="P354385" s="83"/>
    </row>
    <row r="354386" spans="16:16" x14ac:dyDescent="0.3">
      <c r="P354386" s="83"/>
    </row>
    <row r="354387" spans="16:16" x14ac:dyDescent="0.3">
      <c r="P354387" s="83"/>
    </row>
    <row r="354388" spans="16:16" x14ac:dyDescent="0.3">
      <c r="P354388" s="83"/>
    </row>
    <row r="354389" spans="16:16" x14ac:dyDescent="0.3">
      <c r="P354389" s="83"/>
    </row>
    <row r="354390" spans="16:16" x14ac:dyDescent="0.3">
      <c r="P354390" s="83"/>
    </row>
    <row r="354391" spans="16:16" x14ac:dyDescent="0.3">
      <c r="P354391" s="83"/>
    </row>
    <row r="354392" spans="16:16" x14ac:dyDescent="0.3">
      <c r="P354392" s="83"/>
    </row>
    <row r="354393" spans="16:16" x14ac:dyDescent="0.3">
      <c r="P354393" s="83"/>
    </row>
    <row r="354394" spans="16:16" x14ac:dyDescent="0.3">
      <c r="P354394" s="83"/>
    </row>
    <row r="354395" spans="16:16" x14ac:dyDescent="0.3">
      <c r="P354395" s="83"/>
    </row>
    <row r="354396" spans="16:16" x14ac:dyDescent="0.3">
      <c r="P354396" s="83"/>
    </row>
    <row r="354397" spans="16:16" x14ac:dyDescent="0.3">
      <c r="P354397" s="83"/>
    </row>
    <row r="354398" spans="16:16" x14ac:dyDescent="0.3">
      <c r="P354398" s="83"/>
    </row>
    <row r="354399" spans="16:16" x14ac:dyDescent="0.3">
      <c r="P354399" s="83"/>
    </row>
    <row r="354400" spans="16:16" x14ac:dyDescent="0.3">
      <c r="P354400" s="83"/>
    </row>
    <row r="354401" spans="16:16" x14ac:dyDescent="0.3">
      <c r="P354401" s="83"/>
    </row>
    <row r="354402" spans="16:16" x14ac:dyDescent="0.3">
      <c r="P354402" s="83"/>
    </row>
    <row r="354403" spans="16:16" x14ac:dyDescent="0.3">
      <c r="P354403" s="83"/>
    </row>
    <row r="354404" spans="16:16" x14ac:dyDescent="0.3">
      <c r="P354404" s="83"/>
    </row>
    <row r="354405" spans="16:16" x14ac:dyDescent="0.3">
      <c r="P354405" s="83"/>
    </row>
    <row r="354406" spans="16:16" x14ac:dyDescent="0.3">
      <c r="P354406" s="83"/>
    </row>
    <row r="354407" spans="16:16" x14ac:dyDescent="0.3">
      <c r="P354407" s="83"/>
    </row>
    <row r="354408" spans="16:16" x14ac:dyDescent="0.3">
      <c r="P354408" s="83"/>
    </row>
    <row r="354409" spans="16:16" x14ac:dyDescent="0.3">
      <c r="P354409" s="83"/>
    </row>
    <row r="354410" spans="16:16" x14ac:dyDescent="0.3">
      <c r="P354410" s="83"/>
    </row>
    <row r="354411" spans="16:16" x14ac:dyDescent="0.3">
      <c r="P354411" s="83"/>
    </row>
    <row r="354412" spans="16:16" x14ac:dyDescent="0.3">
      <c r="P354412" s="83"/>
    </row>
    <row r="354413" spans="16:16" x14ac:dyDescent="0.3">
      <c r="P354413" s="83"/>
    </row>
    <row r="354414" spans="16:16" x14ac:dyDescent="0.3">
      <c r="P354414" s="83"/>
    </row>
    <row r="354415" spans="16:16" x14ac:dyDescent="0.3">
      <c r="P354415" s="83"/>
    </row>
    <row r="354416" spans="16:16" x14ac:dyDescent="0.3">
      <c r="P354416" s="83"/>
    </row>
    <row r="354417" spans="16:16" x14ac:dyDescent="0.3">
      <c r="P354417" s="83"/>
    </row>
    <row r="354418" spans="16:16" x14ac:dyDescent="0.3">
      <c r="P354418" s="83"/>
    </row>
    <row r="354419" spans="16:16" x14ac:dyDescent="0.3">
      <c r="P354419" s="83"/>
    </row>
    <row r="354420" spans="16:16" x14ac:dyDescent="0.3">
      <c r="P354420" s="83"/>
    </row>
    <row r="354421" spans="16:16" x14ac:dyDescent="0.3">
      <c r="P354421" s="83"/>
    </row>
    <row r="354422" spans="16:16" x14ac:dyDescent="0.3">
      <c r="P354422" s="83"/>
    </row>
    <row r="354423" spans="16:16" x14ac:dyDescent="0.3">
      <c r="P354423" s="83"/>
    </row>
    <row r="354424" spans="16:16" x14ac:dyDescent="0.3">
      <c r="P354424" s="83"/>
    </row>
    <row r="354425" spans="16:16" x14ac:dyDescent="0.3">
      <c r="P354425" s="83"/>
    </row>
    <row r="354426" spans="16:16" x14ac:dyDescent="0.3">
      <c r="P354426" s="83"/>
    </row>
    <row r="354427" spans="16:16" x14ac:dyDescent="0.3">
      <c r="P354427" s="83"/>
    </row>
    <row r="354428" spans="16:16" x14ac:dyDescent="0.3">
      <c r="P354428" s="83"/>
    </row>
    <row r="354429" spans="16:16" x14ac:dyDescent="0.3">
      <c r="P354429" s="83"/>
    </row>
    <row r="354430" spans="16:16" x14ac:dyDescent="0.3">
      <c r="P354430" s="83"/>
    </row>
    <row r="354431" spans="16:16" x14ac:dyDescent="0.3">
      <c r="P354431" s="83"/>
    </row>
    <row r="354432" spans="16:16" x14ac:dyDescent="0.3">
      <c r="P354432" s="83"/>
    </row>
    <row r="354433" spans="16:16" x14ac:dyDescent="0.3">
      <c r="P354433" s="83"/>
    </row>
    <row r="354434" spans="16:16" x14ac:dyDescent="0.3">
      <c r="P354434" s="83"/>
    </row>
    <row r="354435" spans="16:16" x14ac:dyDescent="0.3">
      <c r="P354435" s="83"/>
    </row>
    <row r="354436" spans="16:16" x14ac:dyDescent="0.3">
      <c r="P354436" s="83"/>
    </row>
    <row r="354437" spans="16:16" x14ac:dyDescent="0.3">
      <c r="P354437" s="83"/>
    </row>
    <row r="354438" spans="16:16" x14ac:dyDescent="0.3">
      <c r="P354438" s="83"/>
    </row>
    <row r="354439" spans="16:16" x14ac:dyDescent="0.3">
      <c r="P354439" s="83"/>
    </row>
    <row r="354440" spans="16:16" x14ac:dyDescent="0.3">
      <c r="P354440" s="83"/>
    </row>
    <row r="354441" spans="16:16" x14ac:dyDescent="0.3">
      <c r="P354441" s="83"/>
    </row>
    <row r="354442" spans="16:16" x14ac:dyDescent="0.3">
      <c r="P354442" s="83"/>
    </row>
    <row r="354443" spans="16:16" x14ac:dyDescent="0.3">
      <c r="P354443" s="83"/>
    </row>
    <row r="354444" spans="16:16" x14ac:dyDescent="0.3">
      <c r="P354444" s="83"/>
    </row>
    <row r="354445" spans="16:16" x14ac:dyDescent="0.3">
      <c r="P354445" s="83"/>
    </row>
    <row r="354446" spans="16:16" x14ac:dyDescent="0.3">
      <c r="P354446" s="83"/>
    </row>
    <row r="354447" spans="16:16" x14ac:dyDescent="0.3">
      <c r="P354447" s="83"/>
    </row>
    <row r="354448" spans="16:16" x14ac:dyDescent="0.3">
      <c r="P354448" s="83"/>
    </row>
    <row r="354449" spans="16:16" x14ac:dyDescent="0.3">
      <c r="P354449" s="83"/>
    </row>
    <row r="354450" spans="16:16" x14ac:dyDescent="0.3">
      <c r="P354450" s="83"/>
    </row>
    <row r="354451" spans="16:16" x14ac:dyDescent="0.3">
      <c r="P354451" s="83"/>
    </row>
    <row r="354452" spans="16:16" x14ac:dyDescent="0.3">
      <c r="P354452" s="83"/>
    </row>
    <row r="354453" spans="16:16" x14ac:dyDescent="0.3">
      <c r="P354453" s="83"/>
    </row>
    <row r="354454" spans="16:16" x14ac:dyDescent="0.3">
      <c r="P354454" s="83"/>
    </row>
    <row r="354455" spans="16:16" x14ac:dyDescent="0.3">
      <c r="P354455" s="83"/>
    </row>
    <row r="354456" spans="16:16" x14ac:dyDescent="0.3">
      <c r="P354456" s="83"/>
    </row>
    <row r="354457" spans="16:16" x14ac:dyDescent="0.3">
      <c r="P354457" s="83"/>
    </row>
    <row r="354458" spans="16:16" x14ac:dyDescent="0.3">
      <c r="P354458" s="83"/>
    </row>
    <row r="354459" spans="16:16" x14ac:dyDescent="0.3">
      <c r="P354459" s="83"/>
    </row>
    <row r="354460" spans="16:16" x14ac:dyDescent="0.3">
      <c r="P354460" s="83"/>
    </row>
    <row r="354461" spans="16:16" x14ac:dyDescent="0.3">
      <c r="P354461" s="83"/>
    </row>
    <row r="354462" spans="16:16" x14ac:dyDescent="0.3">
      <c r="P354462" s="83"/>
    </row>
    <row r="354463" spans="16:16" x14ac:dyDescent="0.3">
      <c r="P354463" s="83"/>
    </row>
    <row r="354464" spans="16:16" x14ac:dyDescent="0.3">
      <c r="P354464" s="83"/>
    </row>
    <row r="354465" spans="16:16" x14ac:dyDescent="0.3">
      <c r="P354465" s="83"/>
    </row>
    <row r="354466" spans="16:16" x14ac:dyDescent="0.3">
      <c r="P354466" s="83"/>
    </row>
    <row r="354467" spans="16:16" x14ac:dyDescent="0.3">
      <c r="P354467" s="83"/>
    </row>
    <row r="354468" spans="16:16" x14ac:dyDescent="0.3">
      <c r="P354468" s="83"/>
    </row>
    <row r="354469" spans="16:16" x14ac:dyDescent="0.3">
      <c r="P354469" s="83"/>
    </row>
    <row r="354470" spans="16:16" x14ac:dyDescent="0.3">
      <c r="P354470" s="83"/>
    </row>
    <row r="354471" spans="16:16" x14ac:dyDescent="0.3">
      <c r="P354471" s="83"/>
    </row>
    <row r="354472" spans="16:16" x14ac:dyDescent="0.3">
      <c r="P354472" s="83"/>
    </row>
    <row r="354473" spans="16:16" x14ac:dyDescent="0.3">
      <c r="P354473" s="83"/>
    </row>
    <row r="354474" spans="16:16" x14ac:dyDescent="0.3">
      <c r="P354474" s="83"/>
    </row>
    <row r="354475" spans="16:16" x14ac:dyDescent="0.3">
      <c r="P354475" s="83"/>
    </row>
    <row r="354476" spans="16:16" x14ac:dyDescent="0.3">
      <c r="P354476" s="83"/>
    </row>
    <row r="354477" spans="16:16" x14ac:dyDescent="0.3">
      <c r="P354477" s="83"/>
    </row>
    <row r="354478" spans="16:16" x14ac:dyDescent="0.3">
      <c r="P354478" s="83"/>
    </row>
    <row r="354479" spans="16:16" x14ac:dyDescent="0.3">
      <c r="P354479" s="83"/>
    </row>
    <row r="354480" spans="16:16" x14ac:dyDescent="0.3">
      <c r="P354480" s="83"/>
    </row>
    <row r="354481" spans="16:16" x14ac:dyDescent="0.3">
      <c r="P354481" s="83"/>
    </row>
    <row r="354482" spans="16:16" x14ac:dyDescent="0.3">
      <c r="P354482" s="83"/>
    </row>
    <row r="354483" spans="16:16" x14ac:dyDescent="0.3">
      <c r="P354483" s="83"/>
    </row>
    <row r="354484" spans="16:16" x14ac:dyDescent="0.3">
      <c r="P354484" s="83"/>
    </row>
    <row r="354485" spans="16:16" x14ac:dyDescent="0.3">
      <c r="P354485" s="83"/>
    </row>
    <row r="354486" spans="16:16" x14ac:dyDescent="0.3">
      <c r="P354486" s="83"/>
    </row>
    <row r="354487" spans="16:16" x14ac:dyDescent="0.3">
      <c r="P354487" s="83"/>
    </row>
    <row r="354488" spans="16:16" x14ac:dyDescent="0.3">
      <c r="P354488" s="83"/>
    </row>
    <row r="354489" spans="16:16" x14ac:dyDescent="0.3">
      <c r="P354489" s="83"/>
    </row>
    <row r="354490" spans="16:16" x14ac:dyDescent="0.3">
      <c r="P354490" s="83"/>
    </row>
    <row r="354491" spans="16:16" x14ac:dyDescent="0.3">
      <c r="P354491" s="83"/>
    </row>
    <row r="354492" spans="16:16" x14ac:dyDescent="0.3">
      <c r="P354492" s="83"/>
    </row>
    <row r="354493" spans="16:16" x14ac:dyDescent="0.3">
      <c r="P354493" s="83"/>
    </row>
    <row r="354494" spans="16:16" x14ac:dyDescent="0.3">
      <c r="P354494" s="83"/>
    </row>
    <row r="354495" spans="16:16" x14ac:dyDescent="0.3">
      <c r="P354495" s="83"/>
    </row>
    <row r="354496" spans="16:16" x14ac:dyDescent="0.3">
      <c r="P354496" s="83"/>
    </row>
    <row r="354497" spans="16:16" x14ac:dyDescent="0.3">
      <c r="P354497" s="83"/>
    </row>
    <row r="354498" spans="16:16" x14ac:dyDescent="0.3">
      <c r="P354498" s="83"/>
    </row>
    <row r="354499" spans="16:16" x14ac:dyDescent="0.3">
      <c r="P354499" s="83"/>
    </row>
    <row r="354500" spans="16:16" x14ac:dyDescent="0.3">
      <c r="P354500" s="83"/>
    </row>
    <row r="354501" spans="16:16" x14ac:dyDescent="0.3">
      <c r="P354501" s="83"/>
    </row>
    <row r="354502" spans="16:16" x14ac:dyDescent="0.3">
      <c r="P354502" s="83"/>
    </row>
    <row r="354503" spans="16:16" x14ac:dyDescent="0.3">
      <c r="P354503" s="83"/>
    </row>
    <row r="354504" spans="16:16" x14ac:dyDescent="0.3">
      <c r="P354504" s="83"/>
    </row>
    <row r="354505" spans="16:16" x14ac:dyDescent="0.3">
      <c r="P354505" s="83"/>
    </row>
    <row r="354506" spans="16:16" x14ac:dyDescent="0.3">
      <c r="P354506" s="83"/>
    </row>
    <row r="354507" spans="16:16" x14ac:dyDescent="0.3">
      <c r="P354507" s="83"/>
    </row>
    <row r="354508" spans="16:16" x14ac:dyDescent="0.3">
      <c r="P354508" s="83"/>
    </row>
    <row r="354509" spans="16:16" x14ac:dyDescent="0.3">
      <c r="P354509" s="83"/>
    </row>
    <row r="354510" spans="16:16" x14ac:dyDescent="0.3">
      <c r="P354510" s="83"/>
    </row>
    <row r="354511" spans="16:16" x14ac:dyDescent="0.3">
      <c r="P354511" s="83"/>
    </row>
    <row r="354512" spans="16:16" x14ac:dyDescent="0.3">
      <c r="P354512" s="83"/>
    </row>
    <row r="354513" spans="16:16" x14ac:dyDescent="0.3">
      <c r="P354513" s="83"/>
    </row>
    <row r="354514" spans="16:16" x14ac:dyDescent="0.3">
      <c r="P354514" s="83"/>
    </row>
    <row r="354515" spans="16:16" x14ac:dyDescent="0.3">
      <c r="P354515" s="83"/>
    </row>
    <row r="354516" spans="16:16" x14ac:dyDescent="0.3">
      <c r="P354516" s="83"/>
    </row>
    <row r="354517" spans="16:16" x14ac:dyDescent="0.3">
      <c r="P354517" s="83"/>
    </row>
    <row r="354518" spans="16:16" x14ac:dyDescent="0.3">
      <c r="P354518" s="83"/>
    </row>
    <row r="354519" spans="16:16" x14ac:dyDescent="0.3">
      <c r="P354519" s="83"/>
    </row>
    <row r="354520" spans="16:16" x14ac:dyDescent="0.3">
      <c r="P354520" s="83"/>
    </row>
    <row r="354521" spans="16:16" x14ac:dyDescent="0.3">
      <c r="P354521" s="83"/>
    </row>
    <row r="354522" spans="16:16" x14ac:dyDescent="0.3">
      <c r="P354522" s="83"/>
    </row>
    <row r="354523" spans="16:16" x14ac:dyDescent="0.3">
      <c r="P354523" s="83"/>
    </row>
    <row r="354524" spans="16:16" x14ac:dyDescent="0.3">
      <c r="P354524" s="83"/>
    </row>
    <row r="354525" spans="16:16" x14ac:dyDescent="0.3">
      <c r="P354525" s="83"/>
    </row>
    <row r="354526" spans="16:16" x14ac:dyDescent="0.3">
      <c r="P354526" s="83"/>
    </row>
    <row r="354527" spans="16:16" x14ac:dyDescent="0.3">
      <c r="P354527" s="83"/>
    </row>
    <row r="354528" spans="16:16" x14ac:dyDescent="0.3">
      <c r="P354528" s="83"/>
    </row>
    <row r="354529" spans="16:16" x14ac:dyDescent="0.3">
      <c r="P354529" s="83"/>
    </row>
    <row r="354530" spans="16:16" x14ac:dyDescent="0.3">
      <c r="P354530" s="83"/>
    </row>
    <row r="354531" spans="16:16" x14ac:dyDescent="0.3">
      <c r="P354531" s="83"/>
    </row>
    <row r="354532" spans="16:16" x14ac:dyDescent="0.3">
      <c r="P354532" s="83"/>
    </row>
    <row r="354533" spans="16:16" x14ac:dyDescent="0.3">
      <c r="P354533" s="83"/>
    </row>
    <row r="354534" spans="16:16" x14ac:dyDescent="0.3">
      <c r="P354534" s="83"/>
    </row>
    <row r="354535" spans="16:16" x14ac:dyDescent="0.3">
      <c r="P354535" s="83"/>
    </row>
    <row r="354536" spans="16:16" x14ac:dyDescent="0.3">
      <c r="P354536" s="83"/>
    </row>
    <row r="354537" spans="16:16" x14ac:dyDescent="0.3">
      <c r="P354537" s="83"/>
    </row>
    <row r="354538" spans="16:16" x14ac:dyDescent="0.3">
      <c r="P354538" s="83"/>
    </row>
    <row r="354539" spans="16:16" x14ac:dyDescent="0.3">
      <c r="P354539" s="83"/>
    </row>
    <row r="354540" spans="16:16" x14ac:dyDescent="0.3">
      <c r="P354540" s="83"/>
    </row>
    <row r="354541" spans="16:16" x14ac:dyDescent="0.3">
      <c r="P354541" s="83"/>
    </row>
    <row r="354542" spans="16:16" x14ac:dyDescent="0.3">
      <c r="P354542" s="83"/>
    </row>
    <row r="354543" spans="16:16" x14ac:dyDescent="0.3">
      <c r="P354543" s="83"/>
    </row>
    <row r="354544" spans="16:16" x14ac:dyDescent="0.3">
      <c r="P354544" s="83"/>
    </row>
    <row r="354545" spans="16:16" x14ac:dyDescent="0.3">
      <c r="P354545" s="83"/>
    </row>
    <row r="354546" spans="16:16" x14ac:dyDescent="0.3">
      <c r="P354546" s="83"/>
    </row>
    <row r="354547" spans="16:16" x14ac:dyDescent="0.3">
      <c r="P354547" s="83"/>
    </row>
    <row r="354548" spans="16:16" x14ac:dyDescent="0.3">
      <c r="P354548" s="83"/>
    </row>
    <row r="354549" spans="16:16" x14ac:dyDescent="0.3">
      <c r="P354549" s="83"/>
    </row>
    <row r="354550" spans="16:16" x14ac:dyDescent="0.3">
      <c r="P354550" s="83"/>
    </row>
    <row r="354551" spans="16:16" x14ac:dyDescent="0.3">
      <c r="P354551" s="83"/>
    </row>
    <row r="354552" spans="16:16" x14ac:dyDescent="0.3">
      <c r="P354552" s="83"/>
    </row>
    <row r="354553" spans="16:16" x14ac:dyDescent="0.3">
      <c r="P354553" s="83"/>
    </row>
    <row r="354554" spans="16:16" x14ac:dyDescent="0.3">
      <c r="P354554" s="83"/>
    </row>
    <row r="354555" spans="16:16" x14ac:dyDescent="0.3">
      <c r="P354555" s="83"/>
    </row>
    <row r="354556" spans="16:16" x14ac:dyDescent="0.3">
      <c r="P354556" s="83"/>
    </row>
    <row r="354557" spans="16:16" x14ac:dyDescent="0.3">
      <c r="P354557" s="83"/>
    </row>
    <row r="354558" spans="16:16" x14ac:dyDescent="0.3">
      <c r="P354558" s="83"/>
    </row>
    <row r="354559" spans="16:16" x14ac:dyDescent="0.3">
      <c r="P354559" s="83"/>
    </row>
    <row r="354560" spans="16:16" x14ac:dyDescent="0.3">
      <c r="P354560" s="83"/>
    </row>
    <row r="354561" spans="16:16" x14ac:dyDescent="0.3">
      <c r="P354561" s="83"/>
    </row>
    <row r="354562" spans="16:16" x14ac:dyDescent="0.3">
      <c r="P354562" s="83"/>
    </row>
    <row r="354563" spans="16:16" x14ac:dyDescent="0.3">
      <c r="P354563" s="83"/>
    </row>
    <row r="354564" spans="16:16" x14ac:dyDescent="0.3">
      <c r="P354564" s="83"/>
    </row>
    <row r="354565" spans="16:16" x14ac:dyDescent="0.3">
      <c r="P354565" s="83"/>
    </row>
    <row r="354566" spans="16:16" x14ac:dyDescent="0.3">
      <c r="P354566" s="83"/>
    </row>
    <row r="354567" spans="16:16" x14ac:dyDescent="0.3">
      <c r="P354567" s="83"/>
    </row>
    <row r="354568" spans="16:16" x14ac:dyDescent="0.3">
      <c r="P354568" s="83"/>
    </row>
    <row r="354569" spans="16:16" x14ac:dyDescent="0.3">
      <c r="P354569" s="83"/>
    </row>
    <row r="354570" spans="16:16" x14ac:dyDescent="0.3">
      <c r="P354570" s="83"/>
    </row>
    <row r="354571" spans="16:16" x14ac:dyDescent="0.3">
      <c r="P354571" s="83"/>
    </row>
    <row r="354572" spans="16:16" x14ac:dyDescent="0.3">
      <c r="P354572" s="83"/>
    </row>
    <row r="354573" spans="16:16" x14ac:dyDescent="0.3">
      <c r="P354573" s="83"/>
    </row>
    <row r="354574" spans="16:16" x14ac:dyDescent="0.3">
      <c r="P354574" s="83"/>
    </row>
    <row r="354575" spans="16:16" x14ac:dyDescent="0.3">
      <c r="P354575" s="83"/>
    </row>
    <row r="354576" spans="16:16" x14ac:dyDescent="0.3">
      <c r="P354576" s="83"/>
    </row>
    <row r="354577" spans="16:16" x14ac:dyDescent="0.3">
      <c r="P354577" s="83"/>
    </row>
    <row r="354578" spans="16:16" x14ac:dyDescent="0.3">
      <c r="P354578" s="83"/>
    </row>
    <row r="354579" spans="16:16" x14ac:dyDescent="0.3">
      <c r="P354579" s="83"/>
    </row>
    <row r="354580" spans="16:16" x14ac:dyDescent="0.3">
      <c r="P354580" s="83"/>
    </row>
    <row r="354581" spans="16:16" x14ac:dyDescent="0.3">
      <c r="P354581" s="83"/>
    </row>
    <row r="354582" spans="16:16" x14ac:dyDescent="0.3">
      <c r="P354582" s="83"/>
    </row>
    <row r="354583" spans="16:16" x14ac:dyDescent="0.3">
      <c r="P354583" s="83"/>
    </row>
    <row r="354584" spans="16:16" x14ac:dyDescent="0.3">
      <c r="P354584" s="83"/>
    </row>
    <row r="354585" spans="16:16" x14ac:dyDescent="0.3">
      <c r="P354585" s="83"/>
    </row>
    <row r="354586" spans="16:16" x14ac:dyDescent="0.3">
      <c r="P354586" s="83"/>
    </row>
    <row r="354587" spans="16:16" x14ac:dyDescent="0.3">
      <c r="P354587" s="83"/>
    </row>
    <row r="354588" spans="16:16" x14ac:dyDescent="0.3">
      <c r="P354588" s="83"/>
    </row>
    <row r="354589" spans="16:16" x14ac:dyDescent="0.3">
      <c r="P354589" s="83"/>
    </row>
    <row r="354590" spans="16:16" x14ac:dyDescent="0.3">
      <c r="P354590" s="83"/>
    </row>
    <row r="354591" spans="16:16" x14ac:dyDescent="0.3">
      <c r="P354591" s="83"/>
    </row>
    <row r="354592" spans="16:16" x14ac:dyDescent="0.3">
      <c r="P354592" s="83"/>
    </row>
    <row r="354593" spans="16:16" x14ac:dyDescent="0.3">
      <c r="P354593" s="83"/>
    </row>
    <row r="354594" spans="16:16" x14ac:dyDescent="0.3">
      <c r="P354594" s="83"/>
    </row>
    <row r="354595" spans="16:16" x14ac:dyDescent="0.3">
      <c r="P354595" s="83"/>
    </row>
    <row r="354596" spans="16:16" x14ac:dyDescent="0.3">
      <c r="P354596" s="83"/>
    </row>
    <row r="354597" spans="16:16" x14ac:dyDescent="0.3">
      <c r="P354597" s="83"/>
    </row>
    <row r="354598" spans="16:16" x14ac:dyDescent="0.3">
      <c r="P354598" s="83"/>
    </row>
    <row r="354599" spans="16:16" x14ac:dyDescent="0.3">
      <c r="P354599" s="83"/>
    </row>
    <row r="354600" spans="16:16" x14ac:dyDescent="0.3">
      <c r="P354600" s="83"/>
    </row>
    <row r="354601" spans="16:16" x14ac:dyDescent="0.3">
      <c r="P354601" s="83"/>
    </row>
    <row r="354602" spans="16:16" x14ac:dyDescent="0.3">
      <c r="P354602" s="83"/>
    </row>
    <row r="354603" spans="16:16" x14ac:dyDescent="0.3">
      <c r="P354603" s="83"/>
    </row>
    <row r="354604" spans="16:16" x14ac:dyDescent="0.3">
      <c r="P354604" s="83"/>
    </row>
    <row r="354605" spans="16:16" x14ac:dyDescent="0.3">
      <c r="P354605" s="83"/>
    </row>
    <row r="354606" spans="16:16" x14ac:dyDescent="0.3">
      <c r="P354606" s="83"/>
    </row>
    <row r="354607" spans="16:16" x14ac:dyDescent="0.3">
      <c r="P354607" s="83"/>
    </row>
    <row r="354608" spans="16:16" x14ac:dyDescent="0.3">
      <c r="P354608" s="83"/>
    </row>
    <row r="354609" spans="16:16" x14ac:dyDescent="0.3">
      <c r="P354609" s="83"/>
    </row>
    <row r="354610" spans="16:16" x14ac:dyDescent="0.3">
      <c r="P354610" s="83"/>
    </row>
    <row r="354611" spans="16:16" x14ac:dyDescent="0.3">
      <c r="P354611" s="83"/>
    </row>
    <row r="354612" spans="16:16" x14ac:dyDescent="0.3">
      <c r="P354612" s="83"/>
    </row>
    <row r="354613" spans="16:16" x14ac:dyDescent="0.3">
      <c r="P354613" s="83"/>
    </row>
    <row r="354614" spans="16:16" x14ac:dyDescent="0.3">
      <c r="P354614" s="83"/>
    </row>
    <row r="354615" spans="16:16" x14ac:dyDescent="0.3">
      <c r="P354615" s="83"/>
    </row>
    <row r="354616" spans="16:16" x14ac:dyDescent="0.3">
      <c r="P354616" s="83"/>
    </row>
    <row r="354617" spans="16:16" x14ac:dyDescent="0.3">
      <c r="P354617" s="83"/>
    </row>
    <row r="354618" spans="16:16" x14ac:dyDescent="0.3">
      <c r="P354618" s="83"/>
    </row>
    <row r="354619" spans="16:16" x14ac:dyDescent="0.3">
      <c r="P354619" s="83"/>
    </row>
    <row r="354620" spans="16:16" x14ac:dyDescent="0.3">
      <c r="P354620" s="83"/>
    </row>
    <row r="354621" spans="16:16" x14ac:dyDescent="0.3">
      <c r="P354621" s="83"/>
    </row>
    <row r="354622" spans="16:16" x14ac:dyDescent="0.3">
      <c r="P354622" s="83"/>
    </row>
    <row r="354623" spans="16:16" x14ac:dyDescent="0.3">
      <c r="P354623" s="83"/>
    </row>
    <row r="354624" spans="16:16" x14ac:dyDescent="0.3">
      <c r="P354624" s="83"/>
    </row>
    <row r="354625" spans="16:16" x14ac:dyDescent="0.3">
      <c r="P354625" s="83"/>
    </row>
    <row r="354626" spans="16:16" x14ac:dyDescent="0.3">
      <c r="P354626" s="83"/>
    </row>
    <row r="354627" spans="16:16" x14ac:dyDescent="0.3">
      <c r="P354627" s="83"/>
    </row>
    <row r="354628" spans="16:16" x14ac:dyDescent="0.3">
      <c r="P354628" s="83"/>
    </row>
    <row r="354629" spans="16:16" x14ac:dyDescent="0.3">
      <c r="P354629" s="83"/>
    </row>
    <row r="354630" spans="16:16" x14ac:dyDescent="0.3">
      <c r="P354630" s="83"/>
    </row>
    <row r="354631" spans="16:16" x14ac:dyDescent="0.3">
      <c r="P354631" s="83"/>
    </row>
    <row r="354632" spans="16:16" x14ac:dyDescent="0.3">
      <c r="P354632" s="83"/>
    </row>
    <row r="354633" spans="16:16" x14ac:dyDescent="0.3">
      <c r="P354633" s="83"/>
    </row>
    <row r="354634" spans="16:16" x14ac:dyDescent="0.3">
      <c r="P354634" s="83"/>
    </row>
    <row r="354635" spans="16:16" x14ac:dyDescent="0.3">
      <c r="P354635" s="83"/>
    </row>
    <row r="354636" spans="16:16" x14ac:dyDescent="0.3">
      <c r="P354636" s="83"/>
    </row>
    <row r="354637" spans="16:16" x14ac:dyDescent="0.3">
      <c r="P354637" s="83"/>
    </row>
    <row r="354638" spans="16:16" x14ac:dyDescent="0.3">
      <c r="P354638" s="83"/>
    </row>
    <row r="354639" spans="16:16" x14ac:dyDescent="0.3">
      <c r="P354639" s="83"/>
    </row>
    <row r="354640" spans="16:16" x14ac:dyDescent="0.3">
      <c r="P354640" s="83"/>
    </row>
    <row r="354641" spans="16:16" x14ac:dyDescent="0.3">
      <c r="P354641" s="83"/>
    </row>
    <row r="354642" spans="16:16" x14ac:dyDescent="0.3">
      <c r="P354642" s="83"/>
    </row>
    <row r="354643" spans="16:16" x14ac:dyDescent="0.3">
      <c r="P354643" s="83"/>
    </row>
    <row r="354644" spans="16:16" x14ac:dyDescent="0.3">
      <c r="P354644" s="83"/>
    </row>
    <row r="354645" spans="16:16" x14ac:dyDescent="0.3">
      <c r="P354645" s="83"/>
    </row>
    <row r="354646" spans="16:16" x14ac:dyDescent="0.3">
      <c r="P354646" s="83"/>
    </row>
    <row r="354647" spans="16:16" x14ac:dyDescent="0.3">
      <c r="P354647" s="83"/>
    </row>
    <row r="354648" spans="16:16" x14ac:dyDescent="0.3">
      <c r="P354648" s="83"/>
    </row>
    <row r="354649" spans="16:16" x14ac:dyDescent="0.3">
      <c r="P354649" s="83"/>
    </row>
    <row r="354650" spans="16:16" x14ac:dyDescent="0.3">
      <c r="P354650" s="83"/>
    </row>
    <row r="354651" spans="16:16" x14ac:dyDescent="0.3">
      <c r="P354651" s="83"/>
    </row>
    <row r="354652" spans="16:16" x14ac:dyDescent="0.3">
      <c r="P354652" s="83"/>
    </row>
    <row r="354653" spans="16:16" x14ac:dyDescent="0.3">
      <c r="P354653" s="83"/>
    </row>
    <row r="354654" spans="16:16" x14ac:dyDescent="0.3">
      <c r="P354654" s="83"/>
    </row>
    <row r="354655" spans="16:16" x14ac:dyDescent="0.3">
      <c r="P354655" s="83"/>
    </row>
    <row r="354656" spans="16:16" x14ac:dyDescent="0.3">
      <c r="P354656" s="83"/>
    </row>
    <row r="354657" spans="16:16" x14ac:dyDescent="0.3">
      <c r="P354657" s="83"/>
    </row>
    <row r="354658" spans="16:16" x14ac:dyDescent="0.3">
      <c r="P354658" s="83"/>
    </row>
    <row r="354659" spans="16:16" x14ac:dyDescent="0.3">
      <c r="P354659" s="83"/>
    </row>
    <row r="354660" spans="16:16" x14ac:dyDescent="0.3">
      <c r="P354660" s="83"/>
    </row>
    <row r="354661" spans="16:16" x14ac:dyDescent="0.3">
      <c r="P354661" s="83"/>
    </row>
    <row r="354662" spans="16:16" x14ac:dyDescent="0.3">
      <c r="P354662" s="83"/>
    </row>
    <row r="354663" spans="16:16" x14ac:dyDescent="0.3">
      <c r="P354663" s="83"/>
    </row>
    <row r="354664" spans="16:16" x14ac:dyDescent="0.3">
      <c r="P354664" s="83"/>
    </row>
    <row r="354665" spans="16:16" x14ac:dyDescent="0.3">
      <c r="P354665" s="83"/>
    </row>
    <row r="354666" spans="16:16" x14ac:dyDescent="0.3">
      <c r="P354666" s="83"/>
    </row>
    <row r="354667" spans="16:16" x14ac:dyDescent="0.3">
      <c r="P354667" s="83"/>
    </row>
    <row r="354668" spans="16:16" x14ac:dyDescent="0.3">
      <c r="P354668" s="83"/>
    </row>
    <row r="354669" spans="16:16" x14ac:dyDescent="0.3">
      <c r="P354669" s="83"/>
    </row>
    <row r="354670" spans="16:16" x14ac:dyDescent="0.3">
      <c r="P354670" s="83"/>
    </row>
    <row r="354671" spans="16:16" x14ac:dyDescent="0.3">
      <c r="P354671" s="83"/>
    </row>
    <row r="354672" spans="16:16" x14ac:dyDescent="0.3">
      <c r="P354672" s="83"/>
    </row>
    <row r="354673" spans="16:16" x14ac:dyDescent="0.3">
      <c r="P354673" s="83"/>
    </row>
    <row r="354674" spans="16:16" x14ac:dyDescent="0.3">
      <c r="P354674" s="83"/>
    </row>
    <row r="354675" spans="16:16" x14ac:dyDescent="0.3">
      <c r="P354675" s="83"/>
    </row>
    <row r="354676" spans="16:16" x14ac:dyDescent="0.3">
      <c r="P354676" s="83"/>
    </row>
    <row r="354677" spans="16:16" x14ac:dyDescent="0.3">
      <c r="P354677" s="83"/>
    </row>
    <row r="354678" spans="16:16" x14ac:dyDescent="0.3">
      <c r="P354678" s="83"/>
    </row>
    <row r="354679" spans="16:16" x14ac:dyDescent="0.3">
      <c r="P354679" s="83"/>
    </row>
    <row r="354680" spans="16:16" x14ac:dyDescent="0.3">
      <c r="P354680" s="83"/>
    </row>
    <row r="354681" spans="16:16" x14ac:dyDescent="0.3">
      <c r="P354681" s="83"/>
    </row>
    <row r="354682" spans="16:16" x14ac:dyDescent="0.3">
      <c r="P354682" s="83"/>
    </row>
    <row r="354683" spans="16:16" x14ac:dyDescent="0.3">
      <c r="P354683" s="83"/>
    </row>
    <row r="354684" spans="16:16" x14ac:dyDescent="0.3">
      <c r="P354684" s="83"/>
    </row>
    <row r="354685" spans="16:16" x14ac:dyDescent="0.3">
      <c r="P354685" s="83"/>
    </row>
    <row r="354686" spans="16:16" x14ac:dyDescent="0.3">
      <c r="P354686" s="83"/>
    </row>
    <row r="354687" spans="16:16" x14ac:dyDescent="0.3">
      <c r="P354687" s="83"/>
    </row>
    <row r="354688" spans="16:16" x14ac:dyDescent="0.3">
      <c r="P354688" s="83"/>
    </row>
    <row r="354689" spans="16:16" x14ac:dyDescent="0.3">
      <c r="P354689" s="83"/>
    </row>
    <row r="354690" spans="16:16" x14ac:dyDescent="0.3">
      <c r="P354690" s="83"/>
    </row>
    <row r="354691" spans="16:16" x14ac:dyDescent="0.3">
      <c r="P354691" s="83"/>
    </row>
    <row r="354692" spans="16:16" x14ac:dyDescent="0.3">
      <c r="P354692" s="83"/>
    </row>
    <row r="354693" spans="16:16" x14ac:dyDescent="0.3">
      <c r="P354693" s="83"/>
    </row>
    <row r="354694" spans="16:16" x14ac:dyDescent="0.3">
      <c r="P354694" s="83"/>
    </row>
    <row r="354695" spans="16:16" x14ac:dyDescent="0.3">
      <c r="P354695" s="83"/>
    </row>
    <row r="354696" spans="16:16" x14ac:dyDescent="0.3">
      <c r="P354696" s="83"/>
    </row>
    <row r="354697" spans="16:16" x14ac:dyDescent="0.3">
      <c r="P354697" s="83"/>
    </row>
    <row r="354698" spans="16:16" x14ac:dyDescent="0.3">
      <c r="P354698" s="83"/>
    </row>
    <row r="354699" spans="16:16" x14ac:dyDescent="0.3">
      <c r="P354699" s="83"/>
    </row>
    <row r="354700" spans="16:16" x14ac:dyDescent="0.3">
      <c r="P354700" s="83"/>
    </row>
    <row r="354701" spans="16:16" x14ac:dyDescent="0.3">
      <c r="P354701" s="83"/>
    </row>
    <row r="354702" spans="16:16" x14ac:dyDescent="0.3">
      <c r="P354702" s="83"/>
    </row>
    <row r="354703" spans="16:16" x14ac:dyDescent="0.3">
      <c r="P354703" s="83"/>
    </row>
    <row r="354704" spans="16:16" x14ac:dyDescent="0.3">
      <c r="P354704" s="83"/>
    </row>
    <row r="354705" spans="16:16" x14ac:dyDescent="0.3">
      <c r="P354705" s="83"/>
    </row>
    <row r="354706" spans="16:16" x14ac:dyDescent="0.3">
      <c r="P354706" s="83"/>
    </row>
    <row r="354707" spans="16:16" x14ac:dyDescent="0.3">
      <c r="P354707" s="83"/>
    </row>
    <row r="354708" spans="16:16" x14ac:dyDescent="0.3">
      <c r="P354708" s="83"/>
    </row>
    <row r="354709" spans="16:16" x14ac:dyDescent="0.3">
      <c r="P354709" s="83"/>
    </row>
    <row r="354710" spans="16:16" x14ac:dyDescent="0.3">
      <c r="P354710" s="83"/>
    </row>
    <row r="354711" spans="16:16" x14ac:dyDescent="0.3">
      <c r="P354711" s="83"/>
    </row>
    <row r="354712" spans="16:16" x14ac:dyDescent="0.3">
      <c r="P354712" s="83"/>
    </row>
    <row r="354713" spans="16:16" x14ac:dyDescent="0.3">
      <c r="P354713" s="83"/>
    </row>
    <row r="354714" spans="16:16" x14ac:dyDescent="0.3">
      <c r="P354714" s="83"/>
    </row>
    <row r="354715" spans="16:16" x14ac:dyDescent="0.3">
      <c r="P354715" s="83"/>
    </row>
    <row r="354716" spans="16:16" x14ac:dyDescent="0.3">
      <c r="P354716" s="83"/>
    </row>
    <row r="354717" spans="16:16" x14ac:dyDescent="0.3">
      <c r="P354717" s="83"/>
    </row>
    <row r="354718" spans="16:16" x14ac:dyDescent="0.3">
      <c r="P354718" s="83"/>
    </row>
    <row r="354719" spans="16:16" x14ac:dyDescent="0.3">
      <c r="P354719" s="83"/>
    </row>
    <row r="354720" spans="16:16" x14ac:dyDescent="0.3">
      <c r="P354720" s="83"/>
    </row>
    <row r="354721" spans="16:16" x14ac:dyDescent="0.3">
      <c r="P354721" s="83"/>
    </row>
    <row r="354722" spans="16:16" x14ac:dyDescent="0.3">
      <c r="P354722" s="83"/>
    </row>
    <row r="354723" spans="16:16" x14ac:dyDescent="0.3">
      <c r="P354723" s="83"/>
    </row>
    <row r="354724" spans="16:16" x14ac:dyDescent="0.3">
      <c r="P354724" s="83"/>
    </row>
    <row r="354725" spans="16:16" x14ac:dyDescent="0.3">
      <c r="P354725" s="83"/>
    </row>
    <row r="354726" spans="16:16" x14ac:dyDescent="0.3">
      <c r="P354726" s="83"/>
    </row>
    <row r="354727" spans="16:16" x14ac:dyDescent="0.3">
      <c r="P354727" s="83"/>
    </row>
    <row r="354728" spans="16:16" x14ac:dyDescent="0.3">
      <c r="P354728" s="83"/>
    </row>
    <row r="354729" spans="16:16" x14ac:dyDescent="0.3">
      <c r="P354729" s="83"/>
    </row>
    <row r="354730" spans="16:16" x14ac:dyDescent="0.3">
      <c r="P354730" s="83"/>
    </row>
    <row r="354731" spans="16:16" x14ac:dyDescent="0.3">
      <c r="P354731" s="83"/>
    </row>
    <row r="354732" spans="16:16" x14ac:dyDescent="0.3">
      <c r="P354732" s="83"/>
    </row>
    <row r="354733" spans="16:16" x14ac:dyDescent="0.3">
      <c r="P354733" s="83"/>
    </row>
    <row r="354734" spans="16:16" x14ac:dyDescent="0.3">
      <c r="P354734" s="83"/>
    </row>
    <row r="354735" spans="16:16" x14ac:dyDescent="0.3">
      <c r="P354735" s="83"/>
    </row>
    <row r="354736" spans="16:16" x14ac:dyDescent="0.3">
      <c r="P354736" s="83"/>
    </row>
    <row r="354737" spans="16:16" x14ac:dyDescent="0.3">
      <c r="P354737" s="83"/>
    </row>
    <row r="354738" spans="16:16" x14ac:dyDescent="0.3">
      <c r="P354738" s="83"/>
    </row>
    <row r="354739" spans="16:16" x14ac:dyDescent="0.3">
      <c r="P354739" s="83"/>
    </row>
    <row r="354740" spans="16:16" x14ac:dyDescent="0.3">
      <c r="P354740" s="83"/>
    </row>
    <row r="354741" spans="16:16" x14ac:dyDescent="0.3">
      <c r="P354741" s="83"/>
    </row>
    <row r="354742" spans="16:16" x14ac:dyDescent="0.3">
      <c r="P354742" s="83"/>
    </row>
    <row r="354743" spans="16:16" x14ac:dyDescent="0.3">
      <c r="P354743" s="83"/>
    </row>
    <row r="354744" spans="16:16" x14ac:dyDescent="0.3">
      <c r="P354744" s="83"/>
    </row>
    <row r="354745" spans="16:16" x14ac:dyDescent="0.3">
      <c r="P354745" s="83"/>
    </row>
    <row r="354746" spans="16:16" x14ac:dyDescent="0.3">
      <c r="P354746" s="83"/>
    </row>
    <row r="354747" spans="16:16" x14ac:dyDescent="0.3">
      <c r="P354747" s="83"/>
    </row>
    <row r="354748" spans="16:16" x14ac:dyDescent="0.3">
      <c r="P354748" s="83"/>
    </row>
    <row r="354749" spans="16:16" x14ac:dyDescent="0.3">
      <c r="P354749" s="83"/>
    </row>
    <row r="354750" spans="16:16" x14ac:dyDescent="0.3">
      <c r="P354750" s="83"/>
    </row>
    <row r="354751" spans="16:16" x14ac:dyDescent="0.3">
      <c r="P354751" s="83"/>
    </row>
    <row r="354752" spans="16:16" x14ac:dyDescent="0.3">
      <c r="P354752" s="83"/>
    </row>
    <row r="354753" spans="16:16" x14ac:dyDescent="0.3">
      <c r="P354753" s="83"/>
    </row>
    <row r="354754" spans="16:16" x14ac:dyDescent="0.3">
      <c r="P354754" s="83"/>
    </row>
    <row r="354755" spans="16:16" x14ac:dyDescent="0.3">
      <c r="P354755" s="83"/>
    </row>
    <row r="354756" spans="16:16" x14ac:dyDescent="0.3">
      <c r="P354756" s="83"/>
    </row>
    <row r="354757" spans="16:16" x14ac:dyDescent="0.3">
      <c r="P354757" s="83"/>
    </row>
    <row r="354758" spans="16:16" x14ac:dyDescent="0.3">
      <c r="P354758" s="83"/>
    </row>
    <row r="354759" spans="16:16" x14ac:dyDescent="0.3">
      <c r="P354759" s="83"/>
    </row>
    <row r="354760" spans="16:16" x14ac:dyDescent="0.3">
      <c r="P354760" s="83"/>
    </row>
    <row r="354761" spans="16:16" x14ac:dyDescent="0.3">
      <c r="P354761" s="83"/>
    </row>
    <row r="354762" spans="16:16" x14ac:dyDescent="0.3">
      <c r="P354762" s="83"/>
    </row>
    <row r="354763" spans="16:16" x14ac:dyDescent="0.3">
      <c r="P354763" s="83"/>
    </row>
    <row r="354764" spans="16:16" x14ac:dyDescent="0.3">
      <c r="P354764" s="83"/>
    </row>
    <row r="354765" spans="16:16" x14ac:dyDescent="0.3">
      <c r="P354765" s="83"/>
    </row>
    <row r="354766" spans="16:16" x14ac:dyDescent="0.3">
      <c r="P354766" s="83"/>
    </row>
    <row r="354767" spans="16:16" x14ac:dyDescent="0.3">
      <c r="P354767" s="83"/>
    </row>
    <row r="354768" spans="16:16" x14ac:dyDescent="0.3">
      <c r="P354768" s="83"/>
    </row>
    <row r="354769" spans="16:16" x14ac:dyDescent="0.3">
      <c r="P354769" s="83"/>
    </row>
    <row r="354770" spans="16:16" x14ac:dyDescent="0.3">
      <c r="P354770" s="83"/>
    </row>
    <row r="354771" spans="16:16" x14ac:dyDescent="0.3">
      <c r="P354771" s="83"/>
    </row>
    <row r="354772" spans="16:16" x14ac:dyDescent="0.3">
      <c r="P354772" s="83"/>
    </row>
    <row r="354773" spans="16:16" x14ac:dyDescent="0.3">
      <c r="P354773" s="83"/>
    </row>
    <row r="354774" spans="16:16" x14ac:dyDescent="0.3">
      <c r="P354774" s="83"/>
    </row>
    <row r="354775" spans="16:16" x14ac:dyDescent="0.3">
      <c r="P354775" s="83"/>
    </row>
    <row r="354776" spans="16:16" x14ac:dyDescent="0.3">
      <c r="P354776" s="83"/>
    </row>
    <row r="354777" spans="16:16" x14ac:dyDescent="0.3">
      <c r="P354777" s="83"/>
    </row>
    <row r="354778" spans="16:16" x14ac:dyDescent="0.3">
      <c r="P354778" s="83"/>
    </row>
    <row r="354779" spans="16:16" x14ac:dyDescent="0.3">
      <c r="P354779" s="83"/>
    </row>
    <row r="354780" spans="16:16" x14ac:dyDescent="0.3">
      <c r="P354780" s="83"/>
    </row>
    <row r="354781" spans="16:16" x14ac:dyDescent="0.3">
      <c r="P354781" s="83"/>
    </row>
    <row r="354782" spans="16:16" x14ac:dyDescent="0.3">
      <c r="P354782" s="83"/>
    </row>
    <row r="354783" spans="16:16" x14ac:dyDescent="0.3">
      <c r="P354783" s="83"/>
    </row>
    <row r="354784" spans="16:16" x14ac:dyDescent="0.3">
      <c r="P354784" s="83"/>
    </row>
    <row r="354785" spans="16:16" x14ac:dyDescent="0.3">
      <c r="P354785" s="83"/>
    </row>
    <row r="354786" spans="16:16" x14ac:dyDescent="0.3">
      <c r="P354786" s="83"/>
    </row>
    <row r="354787" spans="16:16" x14ac:dyDescent="0.3">
      <c r="P354787" s="83"/>
    </row>
    <row r="354788" spans="16:16" x14ac:dyDescent="0.3">
      <c r="P354788" s="83"/>
    </row>
    <row r="354789" spans="16:16" x14ac:dyDescent="0.3">
      <c r="P354789" s="83"/>
    </row>
    <row r="354790" spans="16:16" x14ac:dyDescent="0.3">
      <c r="P354790" s="83"/>
    </row>
    <row r="354791" spans="16:16" x14ac:dyDescent="0.3">
      <c r="P354791" s="83"/>
    </row>
    <row r="354792" spans="16:16" x14ac:dyDescent="0.3">
      <c r="P354792" s="83"/>
    </row>
    <row r="354793" spans="16:16" x14ac:dyDescent="0.3">
      <c r="P354793" s="83"/>
    </row>
    <row r="354794" spans="16:16" x14ac:dyDescent="0.3">
      <c r="P354794" s="83"/>
    </row>
    <row r="354795" spans="16:16" x14ac:dyDescent="0.3">
      <c r="P354795" s="83"/>
    </row>
    <row r="354796" spans="16:16" x14ac:dyDescent="0.3">
      <c r="P354796" s="83"/>
    </row>
    <row r="354797" spans="16:16" x14ac:dyDescent="0.3">
      <c r="P354797" s="83"/>
    </row>
    <row r="354798" spans="16:16" x14ac:dyDescent="0.3">
      <c r="P354798" s="83"/>
    </row>
    <row r="354799" spans="16:16" x14ac:dyDescent="0.3">
      <c r="P354799" s="83"/>
    </row>
    <row r="354800" spans="16:16" x14ac:dyDescent="0.3">
      <c r="P354800" s="83"/>
    </row>
    <row r="354801" spans="16:16" x14ac:dyDescent="0.3">
      <c r="P354801" s="83"/>
    </row>
    <row r="354802" spans="16:16" x14ac:dyDescent="0.3">
      <c r="P354802" s="83"/>
    </row>
    <row r="354803" spans="16:16" x14ac:dyDescent="0.3">
      <c r="P354803" s="83"/>
    </row>
    <row r="354804" spans="16:16" x14ac:dyDescent="0.3">
      <c r="P354804" s="83"/>
    </row>
    <row r="354805" spans="16:16" x14ac:dyDescent="0.3">
      <c r="P354805" s="83"/>
    </row>
    <row r="354806" spans="16:16" x14ac:dyDescent="0.3">
      <c r="P354806" s="83"/>
    </row>
    <row r="354807" spans="16:16" x14ac:dyDescent="0.3">
      <c r="P354807" s="83"/>
    </row>
    <row r="354808" spans="16:16" x14ac:dyDescent="0.3">
      <c r="P354808" s="83"/>
    </row>
    <row r="354809" spans="16:16" x14ac:dyDescent="0.3">
      <c r="P354809" s="83"/>
    </row>
    <row r="354810" spans="16:16" x14ac:dyDescent="0.3">
      <c r="P354810" s="83"/>
    </row>
    <row r="354811" spans="16:16" x14ac:dyDescent="0.3">
      <c r="P354811" s="83"/>
    </row>
    <row r="354812" spans="16:16" x14ac:dyDescent="0.3">
      <c r="P354812" s="83"/>
    </row>
    <row r="354813" spans="16:16" x14ac:dyDescent="0.3">
      <c r="P354813" s="83"/>
    </row>
    <row r="354814" spans="16:16" x14ac:dyDescent="0.3">
      <c r="P354814" s="83"/>
    </row>
    <row r="354815" spans="16:16" x14ac:dyDescent="0.3">
      <c r="P354815" s="83"/>
    </row>
    <row r="354816" spans="16:16" x14ac:dyDescent="0.3">
      <c r="P354816" s="83"/>
    </row>
    <row r="354817" spans="16:16" x14ac:dyDescent="0.3">
      <c r="P354817" s="83"/>
    </row>
    <row r="354818" spans="16:16" x14ac:dyDescent="0.3">
      <c r="P354818" s="83"/>
    </row>
    <row r="354819" spans="16:16" x14ac:dyDescent="0.3">
      <c r="P354819" s="83"/>
    </row>
    <row r="354820" spans="16:16" x14ac:dyDescent="0.3">
      <c r="P354820" s="83"/>
    </row>
    <row r="354821" spans="16:16" x14ac:dyDescent="0.3">
      <c r="P354821" s="83"/>
    </row>
    <row r="354822" spans="16:16" x14ac:dyDescent="0.3">
      <c r="P354822" s="83"/>
    </row>
    <row r="354823" spans="16:16" x14ac:dyDescent="0.3">
      <c r="P354823" s="83"/>
    </row>
    <row r="354824" spans="16:16" x14ac:dyDescent="0.3">
      <c r="P354824" s="83"/>
    </row>
    <row r="354825" spans="16:16" x14ac:dyDescent="0.3">
      <c r="P354825" s="83"/>
    </row>
    <row r="354826" spans="16:16" x14ac:dyDescent="0.3">
      <c r="P354826" s="83"/>
    </row>
    <row r="354827" spans="16:16" x14ac:dyDescent="0.3">
      <c r="P354827" s="83"/>
    </row>
    <row r="354828" spans="16:16" x14ac:dyDescent="0.3">
      <c r="P354828" s="83"/>
    </row>
    <row r="354829" spans="16:16" x14ac:dyDescent="0.3">
      <c r="P354829" s="83"/>
    </row>
    <row r="354830" spans="16:16" x14ac:dyDescent="0.3">
      <c r="P354830" s="83"/>
    </row>
    <row r="354831" spans="16:16" x14ac:dyDescent="0.3">
      <c r="P354831" s="83"/>
    </row>
    <row r="354832" spans="16:16" x14ac:dyDescent="0.3">
      <c r="P354832" s="83"/>
    </row>
    <row r="354833" spans="16:16" x14ac:dyDescent="0.3">
      <c r="P354833" s="83"/>
    </row>
    <row r="354834" spans="16:16" x14ac:dyDescent="0.3">
      <c r="P354834" s="83"/>
    </row>
    <row r="354835" spans="16:16" x14ac:dyDescent="0.3">
      <c r="P354835" s="83"/>
    </row>
    <row r="354836" spans="16:16" x14ac:dyDescent="0.3">
      <c r="P354836" s="83"/>
    </row>
    <row r="354837" spans="16:16" x14ac:dyDescent="0.3">
      <c r="P354837" s="83"/>
    </row>
    <row r="354838" spans="16:16" x14ac:dyDescent="0.3">
      <c r="P354838" s="83"/>
    </row>
    <row r="354839" spans="16:16" x14ac:dyDescent="0.3">
      <c r="P354839" s="83"/>
    </row>
    <row r="354840" spans="16:16" x14ac:dyDescent="0.3">
      <c r="P354840" s="83"/>
    </row>
    <row r="354841" spans="16:16" x14ac:dyDescent="0.3">
      <c r="P354841" s="83"/>
    </row>
    <row r="354842" spans="16:16" x14ac:dyDescent="0.3">
      <c r="P354842" s="83"/>
    </row>
    <row r="354843" spans="16:16" x14ac:dyDescent="0.3">
      <c r="P354843" s="83"/>
    </row>
    <row r="354844" spans="16:16" x14ac:dyDescent="0.3">
      <c r="P354844" s="83"/>
    </row>
    <row r="354845" spans="16:16" x14ac:dyDescent="0.3">
      <c r="P354845" s="83"/>
    </row>
    <row r="354846" spans="16:16" x14ac:dyDescent="0.3">
      <c r="P354846" s="83"/>
    </row>
    <row r="354847" spans="16:16" x14ac:dyDescent="0.3">
      <c r="P354847" s="83"/>
    </row>
    <row r="354848" spans="16:16" x14ac:dyDescent="0.3">
      <c r="P354848" s="83"/>
    </row>
    <row r="354849" spans="16:16" x14ac:dyDescent="0.3">
      <c r="P354849" s="83"/>
    </row>
    <row r="354850" spans="16:16" x14ac:dyDescent="0.3">
      <c r="P354850" s="83"/>
    </row>
    <row r="354851" spans="16:16" x14ac:dyDescent="0.3">
      <c r="P354851" s="83"/>
    </row>
    <row r="354852" spans="16:16" x14ac:dyDescent="0.3">
      <c r="P354852" s="83"/>
    </row>
    <row r="354853" spans="16:16" x14ac:dyDescent="0.3">
      <c r="P354853" s="83"/>
    </row>
    <row r="354854" spans="16:16" x14ac:dyDescent="0.3">
      <c r="P354854" s="83"/>
    </row>
    <row r="354855" spans="16:16" x14ac:dyDescent="0.3">
      <c r="P354855" s="83"/>
    </row>
    <row r="354856" spans="16:16" x14ac:dyDescent="0.3">
      <c r="P354856" s="83"/>
    </row>
    <row r="354857" spans="16:16" x14ac:dyDescent="0.3">
      <c r="P354857" s="83"/>
    </row>
    <row r="354858" spans="16:16" x14ac:dyDescent="0.3">
      <c r="P354858" s="83"/>
    </row>
    <row r="354859" spans="16:16" x14ac:dyDescent="0.3">
      <c r="P354859" s="83"/>
    </row>
    <row r="354860" spans="16:16" x14ac:dyDescent="0.3">
      <c r="P354860" s="83"/>
    </row>
    <row r="354861" spans="16:16" x14ac:dyDescent="0.3">
      <c r="P354861" s="83"/>
    </row>
    <row r="354862" spans="16:16" x14ac:dyDescent="0.3">
      <c r="P354862" s="83"/>
    </row>
    <row r="354863" spans="16:16" x14ac:dyDescent="0.3">
      <c r="P354863" s="83"/>
    </row>
    <row r="354864" spans="16:16" x14ac:dyDescent="0.3">
      <c r="P354864" s="83"/>
    </row>
    <row r="354865" spans="16:16" x14ac:dyDescent="0.3">
      <c r="P354865" s="83"/>
    </row>
    <row r="354866" spans="16:16" x14ac:dyDescent="0.3">
      <c r="P354866" s="83"/>
    </row>
    <row r="354867" spans="16:16" x14ac:dyDescent="0.3">
      <c r="P354867" s="83"/>
    </row>
    <row r="354868" spans="16:16" x14ac:dyDescent="0.3">
      <c r="P354868" s="83"/>
    </row>
    <row r="354869" spans="16:16" x14ac:dyDescent="0.3">
      <c r="P354869" s="83"/>
    </row>
    <row r="354870" spans="16:16" x14ac:dyDescent="0.3">
      <c r="P354870" s="83"/>
    </row>
    <row r="354871" spans="16:16" x14ac:dyDescent="0.3">
      <c r="P354871" s="83"/>
    </row>
    <row r="354872" spans="16:16" x14ac:dyDescent="0.3">
      <c r="P354872" s="83"/>
    </row>
    <row r="354873" spans="16:16" x14ac:dyDescent="0.3">
      <c r="P354873" s="83"/>
    </row>
    <row r="354874" spans="16:16" x14ac:dyDescent="0.3">
      <c r="P354874" s="83"/>
    </row>
    <row r="354875" spans="16:16" x14ac:dyDescent="0.3">
      <c r="P354875" s="83"/>
    </row>
    <row r="354876" spans="16:16" x14ac:dyDescent="0.3">
      <c r="P354876" s="83"/>
    </row>
    <row r="354877" spans="16:16" x14ac:dyDescent="0.3">
      <c r="P354877" s="83"/>
    </row>
    <row r="354878" spans="16:16" x14ac:dyDescent="0.3">
      <c r="P354878" s="83"/>
    </row>
    <row r="354879" spans="16:16" x14ac:dyDescent="0.3">
      <c r="P354879" s="83"/>
    </row>
    <row r="354880" spans="16:16" x14ac:dyDescent="0.3">
      <c r="P354880" s="83"/>
    </row>
    <row r="354881" spans="16:16" x14ac:dyDescent="0.3">
      <c r="P354881" s="83"/>
    </row>
    <row r="354882" spans="16:16" x14ac:dyDescent="0.3">
      <c r="P354882" s="83"/>
    </row>
    <row r="354883" spans="16:16" x14ac:dyDescent="0.3">
      <c r="P354883" s="83"/>
    </row>
    <row r="354884" spans="16:16" x14ac:dyDescent="0.3">
      <c r="P354884" s="83"/>
    </row>
    <row r="354885" spans="16:16" x14ac:dyDescent="0.3">
      <c r="P354885" s="83"/>
    </row>
    <row r="354886" spans="16:16" x14ac:dyDescent="0.3">
      <c r="P354886" s="83"/>
    </row>
    <row r="354887" spans="16:16" x14ac:dyDescent="0.3">
      <c r="P354887" s="83"/>
    </row>
    <row r="354888" spans="16:16" x14ac:dyDescent="0.3">
      <c r="P354888" s="83"/>
    </row>
    <row r="354889" spans="16:16" x14ac:dyDescent="0.3">
      <c r="P354889" s="83"/>
    </row>
    <row r="354890" spans="16:16" x14ac:dyDescent="0.3">
      <c r="P354890" s="83"/>
    </row>
    <row r="354891" spans="16:16" x14ac:dyDescent="0.3">
      <c r="P354891" s="83"/>
    </row>
    <row r="354892" spans="16:16" x14ac:dyDescent="0.3">
      <c r="P354892" s="83"/>
    </row>
    <row r="354893" spans="16:16" x14ac:dyDescent="0.3">
      <c r="P354893" s="83"/>
    </row>
    <row r="354894" spans="16:16" x14ac:dyDescent="0.3">
      <c r="P354894" s="83"/>
    </row>
    <row r="354895" spans="16:16" x14ac:dyDescent="0.3">
      <c r="P354895" s="83"/>
    </row>
    <row r="354896" spans="16:16" x14ac:dyDescent="0.3">
      <c r="P354896" s="83"/>
    </row>
    <row r="354897" spans="16:16" x14ac:dyDescent="0.3">
      <c r="P354897" s="83"/>
    </row>
    <row r="354898" spans="16:16" x14ac:dyDescent="0.3">
      <c r="P354898" s="83"/>
    </row>
    <row r="354899" spans="16:16" x14ac:dyDescent="0.3">
      <c r="P354899" s="83"/>
    </row>
    <row r="354900" spans="16:16" x14ac:dyDescent="0.3">
      <c r="P354900" s="83"/>
    </row>
    <row r="354901" spans="16:16" x14ac:dyDescent="0.3">
      <c r="P354901" s="83"/>
    </row>
    <row r="354902" spans="16:16" x14ac:dyDescent="0.3">
      <c r="P354902" s="83"/>
    </row>
    <row r="354903" spans="16:16" x14ac:dyDescent="0.3">
      <c r="P354903" s="83"/>
    </row>
    <row r="354904" spans="16:16" x14ac:dyDescent="0.3">
      <c r="P354904" s="83"/>
    </row>
    <row r="354905" spans="16:16" x14ac:dyDescent="0.3">
      <c r="P354905" s="83"/>
    </row>
    <row r="354906" spans="16:16" x14ac:dyDescent="0.3">
      <c r="P354906" s="83"/>
    </row>
    <row r="354907" spans="16:16" x14ac:dyDescent="0.3">
      <c r="P354907" s="83"/>
    </row>
    <row r="354908" spans="16:16" x14ac:dyDescent="0.3">
      <c r="P354908" s="83"/>
    </row>
    <row r="354909" spans="16:16" x14ac:dyDescent="0.3">
      <c r="P354909" s="83"/>
    </row>
    <row r="354910" spans="16:16" x14ac:dyDescent="0.3">
      <c r="P354910" s="83"/>
    </row>
    <row r="354911" spans="16:16" x14ac:dyDescent="0.3">
      <c r="P354911" s="83"/>
    </row>
    <row r="354912" spans="16:16" x14ac:dyDescent="0.3">
      <c r="P354912" s="83"/>
    </row>
    <row r="354913" spans="16:16" x14ac:dyDescent="0.3">
      <c r="P354913" s="83"/>
    </row>
    <row r="354914" spans="16:16" x14ac:dyDescent="0.3">
      <c r="P354914" s="83"/>
    </row>
    <row r="354915" spans="16:16" x14ac:dyDescent="0.3">
      <c r="P354915" s="83"/>
    </row>
    <row r="354916" spans="16:16" x14ac:dyDescent="0.3">
      <c r="P354916" s="83"/>
    </row>
    <row r="354917" spans="16:16" x14ac:dyDescent="0.3">
      <c r="P354917" s="83"/>
    </row>
    <row r="354918" spans="16:16" x14ac:dyDescent="0.3">
      <c r="P354918" s="83"/>
    </row>
    <row r="354919" spans="16:16" x14ac:dyDescent="0.3">
      <c r="P354919" s="83"/>
    </row>
    <row r="354920" spans="16:16" x14ac:dyDescent="0.3">
      <c r="P354920" s="83"/>
    </row>
    <row r="354921" spans="16:16" x14ac:dyDescent="0.3">
      <c r="P354921" s="83"/>
    </row>
    <row r="354922" spans="16:16" x14ac:dyDescent="0.3">
      <c r="P354922" s="83"/>
    </row>
    <row r="354923" spans="16:16" x14ac:dyDescent="0.3">
      <c r="P354923" s="83"/>
    </row>
    <row r="354924" spans="16:16" x14ac:dyDescent="0.3">
      <c r="P354924" s="83"/>
    </row>
    <row r="354925" spans="16:16" x14ac:dyDescent="0.3">
      <c r="P354925" s="83"/>
    </row>
    <row r="354926" spans="16:16" x14ac:dyDescent="0.3">
      <c r="P354926" s="83"/>
    </row>
    <row r="354927" spans="16:16" x14ac:dyDescent="0.3">
      <c r="P354927" s="83"/>
    </row>
    <row r="354928" spans="16:16" x14ac:dyDescent="0.3">
      <c r="P354928" s="83"/>
    </row>
    <row r="354929" spans="16:16" x14ac:dyDescent="0.3">
      <c r="P354929" s="83"/>
    </row>
    <row r="354930" spans="16:16" x14ac:dyDescent="0.3">
      <c r="P354930" s="83"/>
    </row>
    <row r="354931" spans="16:16" x14ac:dyDescent="0.3">
      <c r="P354931" s="83"/>
    </row>
    <row r="354932" spans="16:16" x14ac:dyDescent="0.3">
      <c r="P354932" s="83"/>
    </row>
    <row r="354933" spans="16:16" x14ac:dyDescent="0.3">
      <c r="P354933" s="83"/>
    </row>
    <row r="354934" spans="16:16" x14ac:dyDescent="0.3">
      <c r="P354934" s="83"/>
    </row>
    <row r="354935" spans="16:16" x14ac:dyDescent="0.3">
      <c r="P354935" s="83"/>
    </row>
    <row r="354936" spans="16:16" x14ac:dyDescent="0.3">
      <c r="P354936" s="83"/>
    </row>
    <row r="354937" spans="16:16" x14ac:dyDescent="0.3">
      <c r="P354937" s="83"/>
    </row>
    <row r="354938" spans="16:16" x14ac:dyDescent="0.3">
      <c r="P354938" s="83"/>
    </row>
    <row r="354939" spans="16:16" x14ac:dyDescent="0.3">
      <c r="P354939" s="83"/>
    </row>
    <row r="354940" spans="16:16" x14ac:dyDescent="0.3">
      <c r="P354940" s="83"/>
    </row>
    <row r="354941" spans="16:16" x14ac:dyDescent="0.3">
      <c r="P354941" s="83"/>
    </row>
    <row r="354942" spans="16:16" x14ac:dyDescent="0.3">
      <c r="P354942" s="83"/>
    </row>
    <row r="354943" spans="16:16" x14ac:dyDescent="0.3">
      <c r="P354943" s="83"/>
    </row>
    <row r="354944" spans="16:16" x14ac:dyDescent="0.3">
      <c r="P354944" s="83"/>
    </row>
    <row r="354945" spans="16:16" x14ac:dyDescent="0.3">
      <c r="P354945" s="83"/>
    </row>
    <row r="354946" spans="16:16" x14ac:dyDescent="0.3">
      <c r="P354946" s="83"/>
    </row>
    <row r="354947" spans="16:16" x14ac:dyDescent="0.3">
      <c r="P354947" s="83"/>
    </row>
    <row r="354948" spans="16:16" x14ac:dyDescent="0.3">
      <c r="P354948" s="83"/>
    </row>
    <row r="354949" spans="16:16" x14ac:dyDescent="0.3">
      <c r="P354949" s="83"/>
    </row>
    <row r="354950" spans="16:16" x14ac:dyDescent="0.3">
      <c r="P354950" s="83"/>
    </row>
    <row r="354951" spans="16:16" x14ac:dyDescent="0.3">
      <c r="P354951" s="83"/>
    </row>
    <row r="354952" spans="16:16" x14ac:dyDescent="0.3">
      <c r="P354952" s="83"/>
    </row>
    <row r="354953" spans="16:16" x14ac:dyDescent="0.3">
      <c r="P354953" s="83"/>
    </row>
    <row r="354954" spans="16:16" x14ac:dyDescent="0.3">
      <c r="P354954" s="83"/>
    </row>
    <row r="354955" spans="16:16" x14ac:dyDescent="0.3">
      <c r="P354955" s="83"/>
    </row>
    <row r="354956" spans="16:16" x14ac:dyDescent="0.3">
      <c r="P354956" s="83"/>
    </row>
    <row r="354957" spans="16:16" x14ac:dyDescent="0.3">
      <c r="P354957" s="83"/>
    </row>
    <row r="354958" spans="16:16" x14ac:dyDescent="0.3">
      <c r="P354958" s="83"/>
    </row>
    <row r="354959" spans="16:16" x14ac:dyDescent="0.3">
      <c r="P354959" s="83"/>
    </row>
    <row r="354960" spans="16:16" x14ac:dyDescent="0.3">
      <c r="P354960" s="83"/>
    </row>
    <row r="354961" spans="16:16" x14ac:dyDescent="0.3">
      <c r="P354961" s="83"/>
    </row>
    <row r="354962" spans="16:16" x14ac:dyDescent="0.3">
      <c r="P354962" s="83"/>
    </row>
    <row r="354963" spans="16:16" x14ac:dyDescent="0.3">
      <c r="P354963" s="83"/>
    </row>
    <row r="354964" spans="16:16" x14ac:dyDescent="0.3">
      <c r="P354964" s="83"/>
    </row>
    <row r="354965" spans="16:16" x14ac:dyDescent="0.3">
      <c r="P354965" s="83"/>
    </row>
    <row r="354966" spans="16:16" x14ac:dyDescent="0.3">
      <c r="P354966" s="83"/>
    </row>
    <row r="354967" spans="16:16" x14ac:dyDescent="0.3">
      <c r="P354967" s="83"/>
    </row>
    <row r="354968" spans="16:16" x14ac:dyDescent="0.3">
      <c r="P354968" s="83"/>
    </row>
    <row r="354969" spans="16:16" x14ac:dyDescent="0.3">
      <c r="P354969" s="83"/>
    </row>
    <row r="354970" spans="16:16" x14ac:dyDescent="0.3">
      <c r="P354970" s="83"/>
    </row>
    <row r="354971" spans="16:16" x14ac:dyDescent="0.3">
      <c r="P354971" s="83"/>
    </row>
    <row r="354972" spans="16:16" x14ac:dyDescent="0.3">
      <c r="P354972" s="83"/>
    </row>
    <row r="354973" spans="16:16" x14ac:dyDescent="0.3">
      <c r="P354973" s="83"/>
    </row>
    <row r="354974" spans="16:16" x14ac:dyDescent="0.3">
      <c r="P354974" s="83"/>
    </row>
    <row r="354975" spans="16:16" x14ac:dyDescent="0.3">
      <c r="P354975" s="83"/>
    </row>
    <row r="354976" spans="16:16" x14ac:dyDescent="0.3">
      <c r="P354976" s="83"/>
    </row>
    <row r="354977" spans="16:16" x14ac:dyDescent="0.3">
      <c r="P354977" s="83"/>
    </row>
    <row r="354978" spans="16:16" x14ac:dyDescent="0.3">
      <c r="P354978" s="83"/>
    </row>
    <row r="354979" spans="16:16" x14ac:dyDescent="0.3">
      <c r="P354979" s="83"/>
    </row>
    <row r="354980" spans="16:16" x14ac:dyDescent="0.3">
      <c r="P354980" s="83"/>
    </row>
    <row r="354981" spans="16:16" x14ac:dyDescent="0.3">
      <c r="P354981" s="83"/>
    </row>
    <row r="354982" spans="16:16" x14ac:dyDescent="0.3">
      <c r="P354982" s="83"/>
    </row>
    <row r="354983" spans="16:16" x14ac:dyDescent="0.3">
      <c r="P354983" s="83"/>
    </row>
    <row r="354984" spans="16:16" x14ac:dyDescent="0.3">
      <c r="P354984" s="83"/>
    </row>
    <row r="354985" spans="16:16" x14ac:dyDescent="0.3">
      <c r="P354985" s="83"/>
    </row>
    <row r="354986" spans="16:16" x14ac:dyDescent="0.3">
      <c r="P354986" s="83"/>
    </row>
    <row r="354987" spans="16:16" x14ac:dyDescent="0.3">
      <c r="P354987" s="83"/>
    </row>
    <row r="354988" spans="16:16" x14ac:dyDescent="0.3">
      <c r="P354988" s="83"/>
    </row>
    <row r="354989" spans="16:16" x14ac:dyDescent="0.3">
      <c r="P354989" s="83"/>
    </row>
    <row r="354990" spans="16:16" x14ac:dyDescent="0.3">
      <c r="P354990" s="83"/>
    </row>
    <row r="354991" spans="16:16" x14ac:dyDescent="0.3">
      <c r="P354991" s="83"/>
    </row>
    <row r="354992" spans="16:16" x14ac:dyDescent="0.3">
      <c r="P354992" s="83"/>
    </row>
    <row r="354993" spans="16:16" x14ac:dyDescent="0.3">
      <c r="P354993" s="83"/>
    </row>
    <row r="354994" spans="16:16" x14ac:dyDescent="0.3">
      <c r="P354994" s="83"/>
    </row>
    <row r="354995" spans="16:16" x14ac:dyDescent="0.3">
      <c r="P354995" s="83"/>
    </row>
    <row r="354996" spans="16:16" x14ac:dyDescent="0.3">
      <c r="P354996" s="83"/>
    </row>
    <row r="354997" spans="16:16" x14ac:dyDescent="0.3">
      <c r="P354997" s="83"/>
    </row>
    <row r="354998" spans="16:16" x14ac:dyDescent="0.3">
      <c r="P354998" s="83"/>
    </row>
    <row r="354999" spans="16:16" x14ac:dyDescent="0.3">
      <c r="P354999" s="83"/>
    </row>
    <row r="355000" spans="16:16" x14ac:dyDescent="0.3">
      <c r="P355000" s="83"/>
    </row>
    <row r="355001" spans="16:16" x14ac:dyDescent="0.3">
      <c r="P355001" s="83"/>
    </row>
    <row r="355002" spans="16:16" x14ac:dyDescent="0.3">
      <c r="P355002" s="83"/>
    </row>
    <row r="355003" spans="16:16" x14ac:dyDescent="0.3">
      <c r="P355003" s="83"/>
    </row>
    <row r="355004" spans="16:16" x14ac:dyDescent="0.3">
      <c r="P355004" s="83"/>
    </row>
    <row r="355005" spans="16:16" x14ac:dyDescent="0.3">
      <c r="P355005" s="83"/>
    </row>
    <row r="355006" spans="16:16" x14ac:dyDescent="0.3">
      <c r="P355006" s="83"/>
    </row>
    <row r="355007" spans="16:16" x14ac:dyDescent="0.3">
      <c r="P355007" s="83"/>
    </row>
    <row r="355008" spans="16:16" x14ac:dyDescent="0.3">
      <c r="P355008" s="83"/>
    </row>
    <row r="355009" spans="16:16" x14ac:dyDescent="0.3">
      <c r="P355009" s="83"/>
    </row>
    <row r="355010" spans="16:16" x14ac:dyDescent="0.3">
      <c r="P355010" s="83"/>
    </row>
    <row r="355011" spans="16:16" x14ac:dyDescent="0.3">
      <c r="P355011" s="83"/>
    </row>
    <row r="355012" spans="16:16" x14ac:dyDescent="0.3">
      <c r="P355012" s="83"/>
    </row>
    <row r="355013" spans="16:16" x14ac:dyDescent="0.3">
      <c r="P355013" s="83"/>
    </row>
    <row r="355014" spans="16:16" x14ac:dyDescent="0.3">
      <c r="P355014" s="83"/>
    </row>
    <row r="355015" spans="16:16" x14ac:dyDescent="0.3">
      <c r="P355015" s="83"/>
    </row>
    <row r="355016" spans="16:16" x14ac:dyDescent="0.3">
      <c r="P355016" s="83"/>
    </row>
    <row r="355017" spans="16:16" x14ac:dyDescent="0.3">
      <c r="P355017" s="83"/>
    </row>
    <row r="355018" spans="16:16" x14ac:dyDescent="0.3">
      <c r="P355018" s="83"/>
    </row>
    <row r="355019" spans="16:16" x14ac:dyDescent="0.3">
      <c r="P355019" s="83"/>
    </row>
    <row r="355020" spans="16:16" x14ac:dyDescent="0.3">
      <c r="P355020" s="83"/>
    </row>
    <row r="355021" spans="16:16" x14ac:dyDescent="0.3">
      <c r="P355021" s="83"/>
    </row>
    <row r="355022" spans="16:16" x14ac:dyDescent="0.3">
      <c r="P355022" s="83"/>
    </row>
    <row r="355023" spans="16:16" x14ac:dyDescent="0.3">
      <c r="P355023" s="83"/>
    </row>
    <row r="355024" spans="16:16" x14ac:dyDescent="0.3">
      <c r="P355024" s="83"/>
    </row>
    <row r="355025" spans="16:16" x14ac:dyDescent="0.3">
      <c r="P355025" s="83"/>
    </row>
    <row r="355026" spans="16:16" x14ac:dyDescent="0.3">
      <c r="P355026" s="83"/>
    </row>
    <row r="355027" spans="16:16" x14ac:dyDescent="0.3">
      <c r="P355027" s="83"/>
    </row>
    <row r="355028" spans="16:16" x14ac:dyDescent="0.3">
      <c r="P355028" s="83"/>
    </row>
    <row r="355029" spans="16:16" x14ac:dyDescent="0.3">
      <c r="P355029" s="83"/>
    </row>
    <row r="355030" spans="16:16" x14ac:dyDescent="0.3">
      <c r="P355030" s="83"/>
    </row>
    <row r="355031" spans="16:16" x14ac:dyDescent="0.3">
      <c r="P355031" s="83"/>
    </row>
    <row r="355032" spans="16:16" x14ac:dyDescent="0.3">
      <c r="P355032" s="83"/>
    </row>
    <row r="355033" spans="16:16" x14ac:dyDescent="0.3">
      <c r="P355033" s="83"/>
    </row>
    <row r="355034" spans="16:16" x14ac:dyDescent="0.3">
      <c r="P355034" s="83"/>
    </row>
    <row r="355035" spans="16:16" x14ac:dyDescent="0.3">
      <c r="P355035" s="83"/>
    </row>
    <row r="355036" spans="16:16" x14ac:dyDescent="0.3">
      <c r="P355036" s="83"/>
    </row>
    <row r="355037" spans="16:16" x14ac:dyDescent="0.3">
      <c r="P355037" s="83"/>
    </row>
    <row r="355038" spans="16:16" x14ac:dyDescent="0.3">
      <c r="P355038" s="83"/>
    </row>
    <row r="355039" spans="16:16" x14ac:dyDescent="0.3">
      <c r="P355039" s="83"/>
    </row>
    <row r="355040" spans="16:16" x14ac:dyDescent="0.3">
      <c r="P355040" s="83"/>
    </row>
    <row r="355041" spans="16:16" x14ac:dyDescent="0.3">
      <c r="P355041" s="83"/>
    </row>
    <row r="355042" spans="16:16" x14ac:dyDescent="0.3">
      <c r="P355042" s="83"/>
    </row>
    <row r="355043" spans="16:16" x14ac:dyDescent="0.3">
      <c r="P355043" s="83"/>
    </row>
    <row r="355044" spans="16:16" x14ac:dyDescent="0.3">
      <c r="P355044" s="83"/>
    </row>
    <row r="355045" spans="16:16" x14ac:dyDescent="0.3">
      <c r="P355045" s="83"/>
    </row>
    <row r="355046" spans="16:16" x14ac:dyDescent="0.3">
      <c r="P355046" s="83"/>
    </row>
    <row r="355047" spans="16:16" x14ac:dyDescent="0.3">
      <c r="P355047" s="83"/>
    </row>
    <row r="355048" spans="16:16" x14ac:dyDescent="0.3">
      <c r="P355048" s="83"/>
    </row>
    <row r="355049" spans="16:16" x14ac:dyDescent="0.3">
      <c r="P355049" s="83"/>
    </row>
    <row r="355050" spans="16:16" x14ac:dyDescent="0.3">
      <c r="P355050" s="83"/>
    </row>
    <row r="355051" spans="16:16" x14ac:dyDescent="0.3">
      <c r="P355051" s="83"/>
    </row>
    <row r="355052" spans="16:16" x14ac:dyDescent="0.3">
      <c r="P355052" s="83"/>
    </row>
    <row r="355053" spans="16:16" x14ac:dyDescent="0.3">
      <c r="P355053" s="83"/>
    </row>
    <row r="355054" spans="16:16" x14ac:dyDescent="0.3">
      <c r="P355054" s="83"/>
    </row>
    <row r="355055" spans="16:16" x14ac:dyDescent="0.3">
      <c r="P355055" s="83"/>
    </row>
    <row r="355056" spans="16:16" x14ac:dyDescent="0.3">
      <c r="P355056" s="83"/>
    </row>
    <row r="355057" spans="16:16" x14ac:dyDescent="0.3">
      <c r="P355057" s="83"/>
    </row>
    <row r="355058" spans="16:16" x14ac:dyDescent="0.3">
      <c r="P355058" s="83"/>
    </row>
    <row r="355059" spans="16:16" x14ac:dyDescent="0.3">
      <c r="P355059" s="83"/>
    </row>
    <row r="355060" spans="16:16" x14ac:dyDescent="0.3">
      <c r="P355060" s="83"/>
    </row>
    <row r="355061" spans="16:16" x14ac:dyDescent="0.3">
      <c r="P355061" s="83"/>
    </row>
    <row r="355062" spans="16:16" x14ac:dyDescent="0.3">
      <c r="P355062" s="83"/>
    </row>
    <row r="355063" spans="16:16" x14ac:dyDescent="0.3">
      <c r="P355063" s="83"/>
    </row>
    <row r="355064" spans="16:16" x14ac:dyDescent="0.3">
      <c r="P355064" s="83"/>
    </row>
    <row r="355065" spans="16:16" x14ac:dyDescent="0.3">
      <c r="P355065" s="83"/>
    </row>
    <row r="355066" spans="16:16" x14ac:dyDescent="0.3">
      <c r="P355066" s="83"/>
    </row>
    <row r="355067" spans="16:16" x14ac:dyDescent="0.3">
      <c r="P355067" s="83"/>
    </row>
    <row r="355068" spans="16:16" x14ac:dyDescent="0.3">
      <c r="P355068" s="83"/>
    </row>
    <row r="355069" spans="16:16" x14ac:dyDescent="0.3">
      <c r="P355069" s="83"/>
    </row>
    <row r="355070" spans="16:16" x14ac:dyDescent="0.3">
      <c r="P355070" s="83"/>
    </row>
    <row r="355071" spans="16:16" x14ac:dyDescent="0.3">
      <c r="P355071" s="83"/>
    </row>
    <row r="355072" spans="16:16" x14ac:dyDescent="0.3">
      <c r="P355072" s="83"/>
    </row>
    <row r="355073" spans="16:16" x14ac:dyDescent="0.3">
      <c r="P355073" s="83"/>
    </row>
    <row r="355074" spans="16:16" x14ac:dyDescent="0.3">
      <c r="P355074" s="83"/>
    </row>
    <row r="355075" spans="16:16" x14ac:dyDescent="0.3">
      <c r="P355075" s="83"/>
    </row>
    <row r="355076" spans="16:16" x14ac:dyDescent="0.3">
      <c r="P355076" s="83"/>
    </row>
    <row r="355077" spans="16:16" x14ac:dyDescent="0.3">
      <c r="P355077" s="83"/>
    </row>
    <row r="355078" spans="16:16" x14ac:dyDescent="0.3">
      <c r="P355078" s="83"/>
    </row>
    <row r="355079" spans="16:16" x14ac:dyDescent="0.3">
      <c r="P355079" s="83"/>
    </row>
    <row r="355080" spans="16:16" x14ac:dyDescent="0.3">
      <c r="P355080" s="83"/>
    </row>
    <row r="355081" spans="16:16" x14ac:dyDescent="0.3">
      <c r="P355081" s="83"/>
    </row>
    <row r="355082" spans="16:16" x14ac:dyDescent="0.3">
      <c r="P355082" s="83"/>
    </row>
    <row r="355083" spans="16:16" x14ac:dyDescent="0.3">
      <c r="P355083" s="83"/>
    </row>
    <row r="355084" spans="16:16" x14ac:dyDescent="0.3">
      <c r="P355084" s="83"/>
    </row>
    <row r="355085" spans="16:16" x14ac:dyDescent="0.3">
      <c r="P355085" s="83"/>
    </row>
    <row r="355086" spans="16:16" x14ac:dyDescent="0.3">
      <c r="P355086" s="83"/>
    </row>
    <row r="355087" spans="16:16" x14ac:dyDescent="0.3">
      <c r="P355087" s="83"/>
    </row>
    <row r="355088" spans="16:16" x14ac:dyDescent="0.3">
      <c r="P355088" s="83"/>
    </row>
    <row r="355089" spans="16:16" x14ac:dyDescent="0.3">
      <c r="P355089" s="83"/>
    </row>
    <row r="355090" spans="16:16" x14ac:dyDescent="0.3">
      <c r="P355090" s="83"/>
    </row>
    <row r="355091" spans="16:16" x14ac:dyDescent="0.3">
      <c r="P355091" s="83"/>
    </row>
    <row r="355092" spans="16:16" x14ac:dyDescent="0.3">
      <c r="P355092" s="83"/>
    </row>
    <row r="355093" spans="16:16" x14ac:dyDescent="0.3">
      <c r="P355093" s="83"/>
    </row>
    <row r="355094" spans="16:16" x14ac:dyDescent="0.3">
      <c r="P355094" s="83"/>
    </row>
    <row r="355095" spans="16:16" x14ac:dyDescent="0.3">
      <c r="P355095" s="83"/>
    </row>
    <row r="355096" spans="16:16" x14ac:dyDescent="0.3">
      <c r="P355096" s="83"/>
    </row>
    <row r="355097" spans="16:16" x14ac:dyDescent="0.3">
      <c r="P355097" s="83"/>
    </row>
    <row r="355098" spans="16:16" x14ac:dyDescent="0.3">
      <c r="P355098" s="83"/>
    </row>
    <row r="355099" spans="16:16" x14ac:dyDescent="0.3">
      <c r="P355099" s="83"/>
    </row>
    <row r="355100" spans="16:16" x14ac:dyDescent="0.3">
      <c r="P355100" s="83"/>
    </row>
    <row r="355101" spans="16:16" x14ac:dyDescent="0.3">
      <c r="P355101" s="83"/>
    </row>
    <row r="355102" spans="16:16" x14ac:dyDescent="0.3">
      <c r="P355102" s="83"/>
    </row>
    <row r="355103" spans="16:16" x14ac:dyDescent="0.3">
      <c r="P355103" s="83"/>
    </row>
    <row r="355104" spans="16:16" x14ac:dyDescent="0.3">
      <c r="P355104" s="83"/>
    </row>
    <row r="355105" spans="16:16" x14ac:dyDescent="0.3">
      <c r="P355105" s="83"/>
    </row>
    <row r="355106" spans="16:16" x14ac:dyDescent="0.3">
      <c r="P355106" s="83"/>
    </row>
    <row r="355107" spans="16:16" x14ac:dyDescent="0.3">
      <c r="P355107" s="83"/>
    </row>
    <row r="355108" spans="16:16" x14ac:dyDescent="0.3">
      <c r="P355108" s="83"/>
    </row>
    <row r="355109" spans="16:16" x14ac:dyDescent="0.3">
      <c r="P355109" s="83"/>
    </row>
    <row r="355110" spans="16:16" x14ac:dyDescent="0.3">
      <c r="P355110" s="83"/>
    </row>
    <row r="355111" spans="16:16" x14ac:dyDescent="0.3">
      <c r="P355111" s="83"/>
    </row>
    <row r="355112" spans="16:16" x14ac:dyDescent="0.3">
      <c r="P355112" s="83"/>
    </row>
    <row r="355113" spans="16:16" x14ac:dyDescent="0.3">
      <c r="P355113" s="83"/>
    </row>
    <row r="355114" spans="16:16" x14ac:dyDescent="0.3">
      <c r="P355114" s="83"/>
    </row>
    <row r="355115" spans="16:16" x14ac:dyDescent="0.3">
      <c r="P355115" s="83"/>
    </row>
    <row r="355116" spans="16:16" x14ac:dyDescent="0.3">
      <c r="P355116" s="83"/>
    </row>
    <row r="355117" spans="16:16" x14ac:dyDescent="0.3">
      <c r="P355117" s="83"/>
    </row>
    <row r="355118" spans="16:16" x14ac:dyDescent="0.3">
      <c r="P355118" s="83"/>
    </row>
    <row r="355119" spans="16:16" x14ac:dyDescent="0.3">
      <c r="P355119" s="83"/>
    </row>
    <row r="355120" spans="16:16" x14ac:dyDescent="0.3">
      <c r="P355120" s="83"/>
    </row>
    <row r="355121" spans="16:16" x14ac:dyDescent="0.3">
      <c r="P355121" s="83"/>
    </row>
    <row r="355122" spans="16:16" x14ac:dyDescent="0.3">
      <c r="P355122" s="83"/>
    </row>
    <row r="355123" spans="16:16" x14ac:dyDescent="0.3">
      <c r="P355123" s="83"/>
    </row>
    <row r="355124" spans="16:16" x14ac:dyDescent="0.3">
      <c r="P355124" s="83"/>
    </row>
    <row r="355125" spans="16:16" x14ac:dyDescent="0.3">
      <c r="P355125" s="83"/>
    </row>
    <row r="355126" spans="16:16" x14ac:dyDescent="0.3">
      <c r="P355126" s="83"/>
    </row>
    <row r="355127" spans="16:16" x14ac:dyDescent="0.3">
      <c r="P355127" s="83"/>
    </row>
    <row r="355128" spans="16:16" x14ac:dyDescent="0.3">
      <c r="P355128" s="83"/>
    </row>
    <row r="355129" spans="16:16" x14ac:dyDescent="0.3">
      <c r="P355129" s="83"/>
    </row>
    <row r="355130" spans="16:16" x14ac:dyDescent="0.3">
      <c r="P355130" s="83"/>
    </row>
    <row r="355131" spans="16:16" x14ac:dyDescent="0.3">
      <c r="P355131" s="83"/>
    </row>
    <row r="355132" spans="16:16" x14ac:dyDescent="0.3">
      <c r="P355132" s="83"/>
    </row>
    <row r="355133" spans="16:16" x14ac:dyDescent="0.3">
      <c r="P355133" s="83"/>
    </row>
    <row r="355134" spans="16:16" x14ac:dyDescent="0.3">
      <c r="P355134" s="83"/>
    </row>
    <row r="355135" spans="16:16" x14ac:dyDescent="0.3">
      <c r="P355135" s="83"/>
    </row>
    <row r="355136" spans="16:16" x14ac:dyDescent="0.3">
      <c r="P355136" s="83"/>
    </row>
    <row r="355137" spans="16:16" x14ac:dyDescent="0.3">
      <c r="P355137" s="83"/>
    </row>
    <row r="355138" spans="16:16" x14ac:dyDescent="0.3">
      <c r="P355138" s="83"/>
    </row>
    <row r="355139" spans="16:16" x14ac:dyDescent="0.3">
      <c r="P355139" s="83"/>
    </row>
    <row r="355140" spans="16:16" x14ac:dyDescent="0.3">
      <c r="P355140" s="83"/>
    </row>
    <row r="355141" spans="16:16" x14ac:dyDescent="0.3">
      <c r="P355141" s="83"/>
    </row>
    <row r="355142" spans="16:16" x14ac:dyDescent="0.3">
      <c r="P355142" s="83"/>
    </row>
    <row r="355143" spans="16:16" x14ac:dyDescent="0.3">
      <c r="P355143" s="83"/>
    </row>
    <row r="355144" spans="16:16" x14ac:dyDescent="0.3">
      <c r="P355144" s="83"/>
    </row>
    <row r="355145" spans="16:16" x14ac:dyDescent="0.3">
      <c r="P355145" s="83"/>
    </row>
    <row r="355146" spans="16:16" x14ac:dyDescent="0.3">
      <c r="P355146" s="83"/>
    </row>
    <row r="355147" spans="16:16" x14ac:dyDescent="0.3">
      <c r="P355147" s="83"/>
    </row>
    <row r="355148" spans="16:16" x14ac:dyDescent="0.3">
      <c r="P355148" s="83"/>
    </row>
    <row r="355149" spans="16:16" x14ac:dyDescent="0.3">
      <c r="P355149" s="83"/>
    </row>
    <row r="355150" spans="16:16" x14ac:dyDescent="0.3">
      <c r="P355150" s="83"/>
    </row>
    <row r="355151" spans="16:16" x14ac:dyDescent="0.3">
      <c r="P355151" s="83"/>
    </row>
    <row r="355152" spans="16:16" x14ac:dyDescent="0.3">
      <c r="P355152" s="83"/>
    </row>
    <row r="355153" spans="16:16" x14ac:dyDescent="0.3">
      <c r="P355153" s="83"/>
    </row>
    <row r="355154" spans="16:16" x14ac:dyDescent="0.3">
      <c r="P355154" s="83"/>
    </row>
    <row r="355155" spans="16:16" x14ac:dyDescent="0.3">
      <c r="P355155" s="83"/>
    </row>
    <row r="355156" spans="16:16" x14ac:dyDescent="0.3">
      <c r="P355156" s="83"/>
    </row>
    <row r="355157" spans="16:16" x14ac:dyDescent="0.3">
      <c r="P355157" s="83"/>
    </row>
    <row r="355158" spans="16:16" x14ac:dyDescent="0.3">
      <c r="P355158" s="83"/>
    </row>
    <row r="355159" spans="16:16" x14ac:dyDescent="0.3">
      <c r="P355159" s="83"/>
    </row>
    <row r="355160" spans="16:16" x14ac:dyDescent="0.3">
      <c r="P355160" s="83"/>
    </row>
    <row r="355161" spans="16:16" x14ac:dyDescent="0.3">
      <c r="P355161" s="83"/>
    </row>
    <row r="355162" spans="16:16" x14ac:dyDescent="0.3">
      <c r="P355162" s="83"/>
    </row>
    <row r="355163" spans="16:16" x14ac:dyDescent="0.3">
      <c r="P355163" s="83"/>
    </row>
    <row r="355164" spans="16:16" x14ac:dyDescent="0.3">
      <c r="P355164" s="83"/>
    </row>
    <row r="355165" spans="16:16" x14ac:dyDescent="0.3">
      <c r="P355165" s="83"/>
    </row>
    <row r="355166" spans="16:16" x14ac:dyDescent="0.3">
      <c r="P355166" s="83"/>
    </row>
    <row r="355167" spans="16:16" x14ac:dyDescent="0.3">
      <c r="P355167" s="83"/>
    </row>
    <row r="355168" spans="16:16" x14ac:dyDescent="0.3">
      <c r="P355168" s="83"/>
    </row>
    <row r="355169" spans="16:16" x14ac:dyDescent="0.3">
      <c r="P355169" s="83"/>
    </row>
    <row r="355170" spans="16:16" x14ac:dyDescent="0.3">
      <c r="P355170" s="83"/>
    </row>
    <row r="355171" spans="16:16" x14ac:dyDescent="0.3">
      <c r="P355171" s="83"/>
    </row>
    <row r="355172" spans="16:16" x14ac:dyDescent="0.3">
      <c r="P355172" s="83"/>
    </row>
    <row r="355173" spans="16:16" x14ac:dyDescent="0.3">
      <c r="P355173" s="83"/>
    </row>
    <row r="355174" spans="16:16" x14ac:dyDescent="0.3">
      <c r="P355174" s="83"/>
    </row>
    <row r="355175" spans="16:16" x14ac:dyDescent="0.3">
      <c r="P355175" s="83"/>
    </row>
    <row r="355176" spans="16:16" x14ac:dyDescent="0.3">
      <c r="P355176" s="83"/>
    </row>
    <row r="355177" spans="16:16" x14ac:dyDescent="0.3">
      <c r="P355177" s="83"/>
    </row>
    <row r="355178" spans="16:16" x14ac:dyDescent="0.3">
      <c r="P355178" s="83"/>
    </row>
    <row r="355179" spans="16:16" x14ac:dyDescent="0.3">
      <c r="P355179" s="83"/>
    </row>
    <row r="355180" spans="16:16" x14ac:dyDescent="0.3">
      <c r="P355180" s="83"/>
    </row>
    <row r="355181" spans="16:16" x14ac:dyDescent="0.3">
      <c r="P355181" s="83"/>
    </row>
    <row r="355182" spans="16:16" x14ac:dyDescent="0.3">
      <c r="P355182" s="83"/>
    </row>
    <row r="355183" spans="16:16" x14ac:dyDescent="0.3">
      <c r="P355183" s="83"/>
    </row>
    <row r="355184" spans="16:16" x14ac:dyDescent="0.3">
      <c r="P355184" s="83"/>
    </row>
    <row r="355185" spans="16:16" x14ac:dyDescent="0.3">
      <c r="P355185" s="83"/>
    </row>
    <row r="355186" spans="16:16" x14ac:dyDescent="0.3">
      <c r="P355186" s="83"/>
    </row>
    <row r="355187" spans="16:16" x14ac:dyDescent="0.3">
      <c r="P355187" s="83"/>
    </row>
    <row r="355188" spans="16:16" x14ac:dyDescent="0.3">
      <c r="P355188" s="83"/>
    </row>
    <row r="355189" spans="16:16" x14ac:dyDescent="0.3">
      <c r="P355189" s="83"/>
    </row>
    <row r="355190" spans="16:16" x14ac:dyDescent="0.3">
      <c r="P355190" s="83"/>
    </row>
    <row r="355191" spans="16:16" x14ac:dyDescent="0.3">
      <c r="P355191" s="83"/>
    </row>
    <row r="355192" spans="16:16" x14ac:dyDescent="0.3">
      <c r="P355192" s="83"/>
    </row>
    <row r="355193" spans="16:16" x14ac:dyDescent="0.3">
      <c r="P355193" s="83"/>
    </row>
    <row r="355194" spans="16:16" x14ac:dyDescent="0.3">
      <c r="P355194" s="83"/>
    </row>
    <row r="355195" spans="16:16" x14ac:dyDescent="0.3">
      <c r="P355195" s="83"/>
    </row>
    <row r="355196" spans="16:16" x14ac:dyDescent="0.3">
      <c r="P355196" s="83"/>
    </row>
    <row r="355197" spans="16:16" x14ac:dyDescent="0.3">
      <c r="P355197" s="83"/>
    </row>
    <row r="355198" spans="16:16" x14ac:dyDescent="0.3">
      <c r="P355198" s="83"/>
    </row>
    <row r="355199" spans="16:16" x14ac:dyDescent="0.3">
      <c r="P355199" s="83"/>
    </row>
    <row r="355200" spans="16:16" x14ac:dyDescent="0.3">
      <c r="P355200" s="83"/>
    </row>
    <row r="355201" spans="16:16" x14ac:dyDescent="0.3">
      <c r="P355201" s="83"/>
    </row>
    <row r="355202" spans="16:16" x14ac:dyDescent="0.3">
      <c r="P355202" s="83"/>
    </row>
    <row r="355203" spans="16:16" x14ac:dyDescent="0.3">
      <c r="P355203" s="83"/>
    </row>
    <row r="355204" spans="16:16" x14ac:dyDescent="0.3">
      <c r="P355204" s="83"/>
    </row>
    <row r="355205" spans="16:16" x14ac:dyDescent="0.3">
      <c r="P355205" s="83"/>
    </row>
    <row r="355206" spans="16:16" x14ac:dyDescent="0.3">
      <c r="P355206" s="83"/>
    </row>
    <row r="355207" spans="16:16" x14ac:dyDescent="0.3">
      <c r="P355207" s="83"/>
    </row>
    <row r="355208" spans="16:16" x14ac:dyDescent="0.3">
      <c r="P355208" s="83"/>
    </row>
    <row r="355209" spans="16:16" x14ac:dyDescent="0.3">
      <c r="P355209" s="83"/>
    </row>
    <row r="355210" spans="16:16" x14ac:dyDescent="0.3">
      <c r="P355210" s="83"/>
    </row>
    <row r="355211" spans="16:16" x14ac:dyDescent="0.3">
      <c r="P355211" s="83"/>
    </row>
    <row r="355212" spans="16:16" x14ac:dyDescent="0.3">
      <c r="P355212" s="83"/>
    </row>
    <row r="355213" spans="16:16" x14ac:dyDescent="0.3">
      <c r="P355213" s="83"/>
    </row>
    <row r="355214" spans="16:16" x14ac:dyDescent="0.3">
      <c r="P355214" s="83"/>
    </row>
    <row r="355215" spans="16:16" x14ac:dyDescent="0.3">
      <c r="P355215" s="83"/>
    </row>
    <row r="355216" spans="16:16" x14ac:dyDescent="0.3">
      <c r="P355216" s="83"/>
    </row>
    <row r="355217" spans="16:16" x14ac:dyDescent="0.3">
      <c r="P355217" s="83"/>
    </row>
    <row r="355218" spans="16:16" x14ac:dyDescent="0.3">
      <c r="P355218" s="83"/>
    </row>
    <row r="355219" spans="16:16" x14ac:dyDescent="0.3">
      <c r="P355219" s="83"/>
    </row>
    <row r="355220" spans="16:16" x14ac:dyDescent="0.3">
      <c r="P355220" s="83"/>
    </row>
    <row r="355221" spans="16:16" x14ac:dyDescent="0.3">
      <c r="P355221" s="83"/>
    </row>
    <row r="355222" spans="16:16" x14ac:dyDescent="0.3">
      <c r="P355222" s="83"/>
    </row>
    <row r="355223" spans="16:16" x14ac:dyDescent="0.3">
      <c r="P355223" s="83"/>
    </row>
    <row r="355224" spans="16:16" x14ac:dyDescent="0.3">
      <c r="P355224" s="83"/>
    </row>
    <row r="355225" spans="16:16" x14ac:dyDescent="0.3">
      <c r="P355225" s="83"/>
    </row>
    <row r="355226" spans="16:16" x14ac:dyDescent="0.3">
      <c r="P355226" s="83"/>
    </row>
    <row r="355227" spans="16:16" x14ac:dyDescent="0.3">
      <c r="P355227" s="83"/>
    </row>
    <row r="355228" spans="16:16" x14ac:dyDescent="0.3">
      <c r="P355228" s="83"/>
    </row>
    <row r="355229" spans="16:16" x14ac:dyDescent="0.3">
      <c r="P355229" s="83"/>
    </row>
    <row r="355230" spans="16:16" x14ac:dyDescent="0.3">
      <c r="P355230" s="83"/>
    </row>
    <row r="355231" spans="16:16" x14ac:dyDescent="0.3">
      <c r="P355231" s="83"/>
    </row>
    <row r="355232" spans="16:16" x14ac:dyDescent="0.3">
      <c r="P355232" s="83"/>
    </row>
    <row r="355233" spans="16:16" x14ac:dyDescent="0.3">
      <c r="P355233" s="83"/>
    </row>
    <row r="355234" spans="16:16" x14ac:dyDescent="0.3">
      <c r="P355234" s="83"/>
    </row>
    <row r="355235" spans="16:16" x14ac:dyDescent="0.3">
      <c r="P355235" s="83"/>
    </row>
    <row r="355236" spans="16:16" x14ac:dyDescent="0.3">
      <c r="P355236" s="83"/>
    </row>
    <row r="355237" spans="16:16" x14ac:dyDescent="0.3">
      <c r="P355237" s="83"/>
    </row>
    <row r="355238" spans="16:16" x14ac:dyDescent="0.3">
      <c r="P355238" s="83"/>
    </row>
    <row r="355239" spans="16:16" x14ac:dyDescent="0.3">
      <c r="P355239" s="83"/>
    </row>
    <row r="355240" spans="16:16" x14ac:dyDescent="0.3">
      <c r="P355240" s="83"/>
    </row>
    <row r="355241" spans="16:16" x14ac:dyDescent="0.3">
      <c r="P355241" s="83"/>
    </row>
    <row r="355242" spans="16:16" x14ac:dyDescent="0.3">
      <c r="P355242" s="83"/>
    </row>
    <row r="355243" spans="16:16" x14ac:dyDescent="0.3">
      <c r="P355243" s="83"/>
    </row>
    <row r="355244" spans="16:16" x14ac:dyDescent="0.3">
      <c r="P355244" s="83"/>
    </row>
    <row r="355245" spans="16:16" x14ac:dyDescent="0.3">
      <c r="P355245" s="83"/>
    </row>
    <row r="355246" spans="16:16" x14ac:dyDescent="0.3">
      <c r="P355246" s="83"/>
    </row>
    <row r="355247" spans="16:16" x14ac:dyDescent="0.3">
      <c r="P355247" s="83"/>
    </row>
    <row r="355248" spans="16:16" x14ac:dyDescent="0.3">
      <c r="P355248" s="83"/>
    </row>
    <row r="355249" spans="16:16" x14ac:dyDescent="0.3">
      <c r="P355249" s="83"/>
    </row>
    <row r="355250" spans="16:16" x14ac:dyDescent="0.3">
      <c r="P355250" s="83"/>
    </row>
    <row r="355251" spans="16:16" x14ac:dyDescent="0.3">
      <c r="P355251" s="83"/>
    </row>
    <row r="355252" spans="16:16" x14ac:dyDescent="0.3">
      <c r="P355252" s="83"/>
    </row>
    <row r="355253" spans="16:16" x14ac:dyDescent="0.3">
      <c r="P355253" s="83"/>
    </row>
    <row r="355254" spans="16:16" x14ac:dyDescent="0.3">
      <c r="P355254" s="83"/>
    </row>
    <row r="355255" spans="16:16" x14ac:dyDescent="0.3">
      <c r="P355255" s="83"/>
    </row>
    <row r="355256" spans="16:16" x14ac:dyDescent="0.3">
      <c r="P355256" s="83"/>
    </row>
    <row r="355257" spans="16:16" x14ac:dyDescent="0.3">
      <c r="P355257" s="83"/>
    </row>
    <row r="355258" spans="16:16" x14ac:dyDescent="0.3">
      <c r="P355258" s="83"/>
    </row>
    <row r="355259" spans="16:16" x14ac:dyDescent="0.3">
      <c r="P355259" s="83"/>
    </row>
    <row r="355260" spans="16:16" x14ac:dyDescent="0.3">
      <c r="P355260" s="83"/>
    </row>
    <row r="355261" spans="16:16" x14ac:dyDescent="0.3">
      <c r="P355261" s="83"/>
    </row>
    <row r="355262" spans="16:16" x14ac:dyDescent="0.3">
      <c r="P355262" s="83"/>
    </row>
    <row r="355263" spans="16:16" x14ac:dyDescent="0.3">
      <c r="P355263" s="83"/>
    </row>
    <row r="355264" spans="16:16" x14ac:dyDescent="0.3">
      <c r="P355264" s="83"/>
    </row>
    <row r="355265" spans="16:16" x14ac:dyDescent="0.3">
      <c r="P355265" s="83"/>
    </row>
    <row r="355266" spans="16:16" x14ac:dyDescent="0.3">
      <c r="P355266" s="83"/>
    </row>
    <row r="355267" spans="16:16" x14ac:dyDescent="0.3">
      <c r="P355267" s="83"/>
    </row>
    <row r="355268" spans="16:16" x14ac:dyDescent="0.3">
      <c r="P355268" s="83"/>
    </row>
    <row r="355269" spans="16:16" x14ac:dyDescent="0.3">
      <c r="P355269" s="83"/>
    </row>
    <row r="355270" spans="16:16" x14ac:dyDescent="0.3">
      <c r="P355270" s="83"/>
    </row>
    <row r="355271" spans="16:16" x14ac:dyDescent="0.3">
      <c r="P355271" s="83"/>
    </row>
    <row r="355272" spans="16:16" x14ac:dyDescent="0.3">
      <c r="P355272" s="83"/>
    </row>
    <row r="355273" spans="16:16" x14ac:dyDescent="0.3">
      <c r="P355273" s="83"/>
    </row>
    <row r="355274" spans="16:16" x14ac:dyDescent="0.3">
      <c r="P355274" s="83"/>
    </row>
    <row r="355275" spans="16:16" x14ac:dyDescent="0.3">
      <c r="P355275" s="83"/>
    </row>
    <row r="355276" spans="16:16" x14ac:dyDescent="0.3">
      <c r="P355276" s="83"/>
    </row>
    <row r="355277" spans="16:16" x14ac:dyDescent="0.3">
      <c r="P355277" s="83"/>
    </row>
    <row r="355278" spans="16:16" x14ac:dyDescent="0.3">
      <c r="P355278" s="83"/>
    </row>
    <row r="355279" spans="16:16" x14ac:dyDescent="0.3">
      <c r="P355279" s="83"/>
    </row>
    <row r="355280" spans="16:16" x14ac:dyDescent="0.3">
      <c r="P355280" s="83"/>
    </row>
    <row r="355281" spans="16:16" x14ac:dyDescent="0.3">
      <c r="P355281" s="83"/>
    </row>
    <row r="355282" spans="16:16" x14ac:dyDescent="0.3">
      <c r="P355282" s="83"/>
    </row>
    <row r="355283" spans="16:16" x14ac:dyDescent="0.3">
      <c r="P355283" s="83"/>
    </row>
    <row r="355284" spans="16:16" x14ac:dyDescent="0.3">
      <c r="P355284" s="83"/>
    </row>
    <row r="355285" spans="16:16" x14ac:dyDescent="0.3">
      <c r="P355285" s="83"/>
    </row>
    <row r="355286" spans="16:16" x14ac:dyDescent="0.3">
      <c r="P355286" s="83"/>
    </row>
    <row r="355287" spans="16:16" x14ac:dyDescent="0.3">
      <c r="P355287" s="83"/>
    </row>
    <row r="355288" spans="16:16" x14ac:dyDescent="0.3">
      <c r="P355288" s="83"/>
    </row>
    <row r="355289" spans="16:16" x14ac:dyDescent="0.3">
      <c r="P355289" s="83"/>
    </row>
    <row r="355290" spans="16:16" x14ac:dyDescent="0.3">
      <c r="P355290" s="83"/>
    </row>
    <row r="355291" spans="16:16" x14ac:dyDescent="0.3">
      <c r="P355291" s="83"/>
    </row>
    <row r="355292" spans="16:16" x14ac:dyDescent="0.3">
      <c r="P355292" s="83"/>
    </row>
    <row r="355293" spans="16:16" x14ac:dyDescent="0.3">
      <c r="P355293" s="83"/>
    </row>
    <row r="355294" spans="16:16" x14ac:dyDescent="0.3">
      <c r="P355294" s="83"/>
    </row>
    <row r="355295" spans="16:16" x14ac:dyDescent="0.3">
      <c r="P355295" s="83"/>
    </row>
    <row r="355296" spans="16:16" x14ac:dyDescent="0.3">
      <c r="P355296" s="83"/>
    </row>
    <row r="355297" spans="16:16" x14ac:dyDescent="0.3">
      <c r="P355297" s="83"/>
    </row>
    <row r="355298" spans="16:16" x14ac:dyDescent="0.3">
      <c r="P355298" s="83"/>
    </row>
    <row r="355299" spans="16:16" x14ac:dyDescent="0.3">
      <c r="P355299" s="83"/>
    </row>
    <row r="355300" spans="16:16" x14ac:dyDescent="0.3">
      <c r="P355300" s="83"/>
    </row>
    <row r="355301" spans="16:16" x14ac:dyDescent="0.3">
      <c r="P355301" s="83"/>
    </row>
    <row r="355302" spans="16:16" x14ac:dyDescent="0.3">
      <c r="P355302" s="83"/>
    </row>
    <row r="355303" spans="16:16" x14ac:dyDescent="0.3">
      <c r="P355303" s="83"/>
    </row>
    <row r="355304" spans="16:16" x14ac:dyDescent="0.3">
      <c r="P355304" s="83"/>
    </row>
    <row r="355305" spans="16:16" x14ac:dyDescent="0.3">
      <c r="P355305" s="83"/>
    </row>
    <row r="355306" spans="16:16" x14ac:dyDescent="0.3">
      <c r="P355306" s="83"/>
    </row>
    <row r="355307" spans="16:16" x14ac:dyDescent="0.3">
      <c r="P355307" s="83"/>
    </row>
    <row r="355308" spans="16:16" x14ac:dyDescent="0.3">
      <c r="P355308" s="83"/>
    </row>
    <row r="355309" spans="16:16" x14ac:dyDescent="0.3">
      <c r="P355309" s="83"/>
    </row>
    <row r="355310" spans="16:16" x14ac:dyDescent="0.3">
      <c r="P355310" s="83"/>
    </row>
    <row r="355311" spans="16:16" x14ac:dyDescent="0.3">
      <c r="P355311" s="83"/>
    </row>
    <row r="355312" spans="16:16" x14ac:dyDescent="0.3">
      <c r="P355312" s="83"/>
    </row>
    <row r="355313" spans="16:16" x14ac:dyDescent="0.3">
      <c r="P355313" s="83"/>
    </row>
    <row r="355314" spans="16:16" x14ac:dyDescent="0.3">
      <c r="P355314" s="83"/>
    </row>
    <row r="355315" spans="16:16" x14ac:dyDescent="0.3">
      <c r="P355315" s="83"/>
    </row>
    <row r="355316" spans="16:16" x14ac:dyDescent="0.3">
      <c r="P355316" s="83"/>
    </row>
    <row r="355317" spans="16:16" x14ac:dyDescent="0.3">
      <c r="P355317" s="83"/>
    </row>
    <row r="355318" spans="16:16" x14ac:dyDescent="0.3">
      <c r="P355318" s="83"/>
    </row>
    <row r="355319" spans="16:16" x14ac:dyDescent="0.3">
      <c r="P355319" s="83"/>
    </row>
    <row r="355320" spans="16:16" x14ac:dyDescent="0.3">
      <c r="P355320" s="83"/>
    </row>
    <row r="355321" spans="16:16" x14ac:dyDescent="0.3">
      <c r="P355321" s="83"/>
    </row>
    <row r="355322" spans="16:16" x14ac:dyDescent="0.3">
      <c r="P355322" s="83"/>
    </row>
    <row r="355323" spans="16:16" x14ac:dyDescent="0.3">
      <c r="P355323" s="83"/>
    </row>
    <row r="355324" spans="16:16" x14ac:dyDescent="0.3">
      <c r="P355324" s="83"/>
    </row>
    <row r="355325" spans="16:16" x14ac:dyDescent="0.3">
      <c r="P355325" s="83"/>
    </row>
    <row r="355326" spans="16:16" x14ac:dyDescent="0.3">
      <c r="P355326" s="83"/>
    </row>
    <row r="355327" spans="16:16" x14ac:dyDescent="0.3">
      <c r="P355327" s="83"/>
    </row>
    <row r="355328" spans="16:16" x14ac:dyDescent="0.3">
      <c r="P355328" s="83"/>
    </row>
    <row r="355329" spans="16:16" x14ac:dyDescent="0.3">
      <c r="P355329" s="83"/>
    </row>
    <row r="355330" spans="16:16" x14ac:dyDescent="0.3">
      <c r="P355330" s="83"/>
    </row>
    <row r="355331" spans="16:16" x14ac:dyDescent="0.3">
      <c r="P355331" s="83"/>
    </row>
    <row r="355332" spans="16:16" x14ac:dyDescent="0.3">
      <c r="P355332" s="83"/>
    </row>
    <row r="355333" spans="16:16" x14ac:dyDescent="0.3">
      <c r="P355333" s="83"/>
    </row>
    <row r="355334" spans="16:16" x14ac:dyDescent="0.3">
      <c r="P355334" s="83"/>
    </row>
    <row r="355335" spans="16:16" x14ac:dyDescent="0.3">
      <c r="P355335" s="83"/>
    </row>
    <row r="355336" spans="16:16" x14ac:dyDescent="0.3">
      <c r="P355336" s="83"/>
    </row>
    <row r="355337" spans="16:16" x14ac:dyDescent="0.3">
      <c r="P355337" s="83"/>
    </row>
    <row r="355338" spans="16:16" x14ac:dyDescent="0.3">
      <c r="P355338" s="83"/>
    </row>
    <row r="355339" spans="16:16" x14ac:dyDescent="0.3">
      <c r="P355339" s="83"/>
    </row>
    <row r="355340" spans="16:16" x14ac:dyDescent="0.3">
      <c r="P355340" s="83"/>
    </row>
    <row r="355341" spans="16:16" x14ac:dyDescent="0.3">
      <c r="P355341" s="83"/>
    </row>
    <row r="355342" spans="16:16" x14ac:dyDescent="0.3">
      <c r="P355342" s="83"/>
    </row>
    <row r="355343" spans="16:16" x14ac:dyDescent="0.3">
      <c r="P355343" s="83"/>
    </row>
    <row r="355344" spans="16:16" x14ac:dyDescent="0.3">
      <c r="P355344" s="83"/>
    </row>
    <row r="355345" spans="16:16" x14ac:dyDescent="0.3">
      <c r="P355345" s="83"/>
    </row>
    <row r="355346" spans="16:16" x14ac:dyDescent="0.3">
      <c r="P355346" s="83"/>
    </row>
    <row r="355347" spans="16:16" x14ac:dyDescent="0.3">
      <c r="P355347" s="83"/>
    </row>
    <row r="355348" spans="16:16" x14ac:dyDescent="0.3">
      <c r="P355348" s="83"/>
    </row>
    <row r="355349" spans="16:16" x14ac:dyDescent="0.3">
      <c r="P355349" s="83"/>
    </row>
    <row r="355350" spans="16:16" x14ac:dyDescent="0.3">
      <c r="P355350" s="83"/>
    </row>
    <row r="355351" spans="16:16" x14ac:dyDescent="0.3">
      <c r="P355351" s="83"/>
    </row>
    <row r="355352" spans="16:16" x14ac:dyDescent="0.3">
      <c r="P355352" s="83"/>
    </row>
    <row r="355353" spans="16:16" x14ac:dyDescent="0.3">
      <c r="P355353" s="83"/>
    </row>
    <row r="355354" spans="16:16" x14ac:dyDescent="0.3">
      <c r="P355354" s="83"/>
    </row>
    <row r="355355" spans="16:16" x14ac:dyDescent="0.3">
      <c r="P355355" s="83"/>
    </row>
    <row r="355356" spans="16:16" x14ac:dyDescent="0.3">
      <c r="P355356" s="83"/>
    </row>
    <row r="355357" spans="16:16" x14ac:dyDescent="0.3">
      <c r="P355357" s="83"/>
    </row>
    <row r="355358" spans="16:16" x14ac:dyDescent="0.3">
      <c r="P355358" s="83"/>
    </row>
    <row r="355359" spans="16:16" x14ac:dyDescent="0.3">
      <c r="P355359" s="83"/>
    </row>
    <row r="355360" spans="16:16" x14ac:dyDescent="0.3">
      <c r="P355360" s="83"/>
    </row>
    <row r="355361" spans="16:16" x14ac:dyDescent="0.3">
      <c r="P355361" s="83"/>
    </row>
    <row r="355362" spans="16:16" x14ac:dyDescent="0.3">
      <c r="P355362" s="83"/>
    </row>
    <row r="355363" spans="16:16" x14ac:dyDescent="0.3">
      <c r="P355363" s="83"/>
    </row>
    <row r="355364" spans="16:16" x14ac:dyDescent="0.3">
      <c r="P355364" s="83"/>
    </row>
    <row r="355365" spans="16:16" x14ac:dyDescent="0.3">
      <c r="P355365" s="83"/>
    </row>
    <row r="355366" spans="16:16" x14ac:dyDescent="0.3">
      <c r="P355366" s="83"/>
    </row>
    <row r="355367" spans="16:16" x14ac:dyDescent="0.3">
      <c r="P355367" s="83"/>
    </row>
    <row r="355368" spans="16:16" x14ac:dyDescent="0.3">
      <c r="P355368" s="83"/>
    </row>
    <row r="355369" spans="16:16" x14ac:dyDescent="0.3">
      <c r="P355369" s="83"/>
    </row>
    <row r="355370" spans="16:16" x14ac:dyDescent="0.3">
      <c r="P355370" s="83"/>
    </row>
    <row r="355371" spans="16:16" x14ac:dyDescent="0.3">
      <c r="P355371" s="83"/>
    </row>
    <row r="355372" spans="16:16" x14ac:dyDescent="0.3">
      <c r="P355372" s="83"/>
    </row>
    <row r="355373" spans="16:16" x14ac:dyDescent="0.3">
      <c r="P355373" s="83"/>
    </row>
    <row r="355374" spans="16:16" x14ac:dyDescent="0.3">
      <c r="P355374" s="83"/>
    </row>
    <row r="355375" spans="16:16" x14ac:dyDescent="0.3">
      <c r="P355375" s="83"/>
    </row>
    <row r="355376" spans="16:16" x14ac:dyDescent="0.3">
      <c r="P355376" s="83"/>
    </row>
    <row r="355377" spans="16:16" x14ac:dyDescent="0.3">
      <c r="P355377" s="83"/>
    </row>
    <row r="355378" spans="16:16" x14ac:dyDescent="0.3">
      <c r="P355378" s="83"/>
    </row>
    <row r="355379" spans="16:16" x14ac:dyDescent="0.3">
      <c r="P355379" s="83"/>
    </row>
    <row r="355380" spans="16:16" x14ac:dyDescent="0.3">
      <c r="P355380" s="83"/>
    </row>
    <row r="355381" spans="16:16" x14ac:dyDescent="0.3">
      <c r="P355381" s="83"/>
    </row>
    <row r="355382" spans="16:16" x14ac:dyDescent="0.3">
      <c r="P355382" s="83"/>
    </row>
    <row r="355383" spans="16:16" x14ac:dyDescent="0.3">
      <c r="P355383" s="83"/>
    </row>
    <row r="355384" spans="16:16" x14ac:dyDescent="0.3">
      <c r="P355384" s="83"/>
    </row>
    <row r="355385" spans="16:16" x14ac:dyDescent="0.3">
      <c r="P355385" s="83"/>
    </row>
    <row r="355386" spans="16:16" x14ac:dyDescent="0.3">
      <c r="P355386" s="83"/>
    </row>
    <row r="355387" spans="16:16" x14ac:dyDescent="0.3">
      <c r="P355387" s="83"/>
    </row>
    <row r="355388" spans="16:16" x14ac:dyDescent="0.3">
      <c r="P355388" s="83"/>
    </row>
    <row r="355389" spans="16:16" x14ac:dyDescent="0.3">
      <c r="P355389" s="83"/>
    </row>
    <row r="355390" spans="16:16" x14ac:dyDescent="0.3">
      <c r="P355390" s="83"/>
    </row>
    <row r="355391" spans="16:16" x14ac:dyDescent="0.3">
      <c r="P355391" s="83"/>
    </row>
    <row r="355392" spans="16:16" x14ac:dyDescent="0.3">
      <c r="P355392" s="83"/>
    </row>
    <row r="355393" spans="16:16" x14ac:dyDescent="0.3">
      <c r="P355393" s="83"/>
    </row>
    <row r="355394" spans="16:16" x14ac:dyDescent="0.3">
      <c r="P355394" s="83"/>
    </row>
    <row r="355395" spans="16:16" x14ac:dyDescent="0.3">
      <c r="P355395" s="83"/>
    </row>
    <row r="355396" spans="16:16" x14ac:dyDescent="0.3">
      <c r="P355396" s="83"/>
    </row>
    <row r="355397" spans="16:16" x14ac:dyDescent="0.3">
      <c r="P355397" s="83"/>
    </row>
    <row r="355398" spans="16:16" x14ac:dyDescent="0.3">
      <c r="P355398" s="83"/>
    </row>
    <row r="355399" spans="16:16" x14ac:dyDescent="0.3">
      <c r="P355399" s="83"/>
    </row>
    <row r="355400" spans="16:16" x14ac:dyDescent="0.3">
      <c r="P355400" s="83"/>
    </row>
    <row r="355401" spans="16:16" x14ac:dyDescent="0.3">
      <c r="P355401" s="83"/>
    </row>
    <row r="355402" spans="16:16" x14ac:dyDescent="0.3">
      <c r="P355402" s="83"/>
    </row>
    <row r="355403" spans="16:16" x14ac:dyDescent="0.3">
      <c r="P355403" s="83"/>
    </row>
    <row r="355404" spans="16:16" x14ac:dyDescent="0.3">
      <c r="P355404" s="83"/>
    </row>
    <row r="355405" spans="16:16" x14ac:dyDescent="0.3">
      <c r="P355405" s="83"/>
    </row>
    <row r="355406" spans="16:16" x14ac:dyDescent="0.3">
      <c r="P355406" s="83"/>
    </row>
    <row r="355407" spans="16:16" x14ac:dyDescent="0.3">
      <c r="P355407" s="83"/>
    </row>
    <row r="355408" spans="16:16" x14ac:dyDescent="0.3">
      <c r="P355408" s="83"/>
    </row>
    <row r="355409" spans="16:16" x14ac:dyDescent="0.3">
      <c r="P355409" s="83"/>
    </row>
    <row r="355410" spans="16:16" x14ac:dyDescent="0.3">
      <c r="P355410" s="83"/>
    </row>
    <row r="355411" spans="16:16" x14ac:dyDescent="0.3">
      <c r="P355411" s="83"/>
    </row>
    <row r="355412" spans="16:16" x14ac:dyDescent="0.3">
      <c r="P355412" s="83"/>
    </row>
    <row r="355413" spans="16:16" x14ac:dyDescent="0.3">
      <c r="P355413" s="83"/>
    </row>
    <row r="355414" spans="16:16" x14ac:dyDescent="0.3">
      <c r="P355414" s="83"/>
    </row>
    <row r="355415" spans="16:16" x14ac:dyDescent="0.3">
      <c r="P355415" s="83"/>
    </row>
    <row r="355416" spans="16:16" x14ac:dyDescent="0.3">
      <c r="P355416" s="83"/>
    </row>
    <row r="355417" spans="16:16" x14ac:dyDescent="0.3">
      <c r="P355417" s="83"/>
    </row>
    <row r="355418" spans="16:16" x14ac:dyDescent="0.3">
      <c r="P355418" s="83"/>
    </row>
    <row r="355419" spans="16:16" x14ac:dyDescent="0.3">
      <c r="P355419" s="83"/>
    </row>
    <row r="355420" spans="16:16" x14ac:dyDescent="0.3">
      <c r="P355420" s="83"/>
    </row>
    <row r="355421" spans="16:16" x14ac:dyDescent="0.3">
      <c r="P355421" s="83"/>
    </row>
    <row r="355422" spans="16:16" x14ac:dyDescent="0.3">
      <c r="P355422" s="83"/>
    </row>
    <row r="355423" spans="16:16" x14ac:dyDescent="0.3">
      <c r="P355423" s="83"/>
    </row>
    <row r="355424" spans="16:16" x14ac:dyDescent="0.3">
      <c r="P355424" s="83"/>
    </row>
    <row r="355425" spans="16:16" x14ac:dyDescent="0.3">
      <c r="P355425" s="83"/>
    </row>
    <row r="355426" spans="16:16" x14ac:dyDescent="0.3">
      <c r="P355426" s="83"/>
    </row>
    <row r="355427" spans="16:16" x14ac:dyDescent="0.3">
      <c r="P355427" s="83"/>
    </row>
    <row r="355428" spans="16:16" x14ac:dyDescent="0.3">
      <c r="P355428" s="83"/>
    </row>
    <row r="355429" spans="16:16" x14ac:dyDescent="0.3">
      <c r="P355429" s="83"/>
    </row>
    <row r="355430" spans="16:16" x14ac:dyDescent="0.3">
      <c r="P355430" s="83"/>
    </row>
    <row r="355431" spans="16:16" x14ac:dyDescent="0.3">
      <c r="P355431" s="83"/>
    </row>
    <row r="355432" spans="16:16" x14ac:dyDescent="0.3">
      <c r="P355432" s="83"/>
    </row>
    <row r="355433" spans="16:16" x14ac:dyDescent="0.3">
      <c r="P355433" s="83"/>
    </row>
    <row r="355434" spans="16:16" x14ac:dyDescent="0.3">
      <c r="P355434" s="83"/>
    </row>
    <row r="355435" spans="16:16" x14ac:dyDescent="0.3">
      <c r="P355435" s="83"/>
    </row>
    <row r="355436" spans="16:16" x14ac:dyDescent="0.3">
      <c r="P355436" s="83"/>
    </row>
    <row r="355437" spans="16:16" x14ac:dyDescent="0.3">
      <c r="P355437" s="83"/>
    </row>
    <row r="355438" spans="16:16" x14ac:dyDescent="0.3">
      <c r="P355438" s="83"/>
    </row>
    <row r="355439" spans="16:16" x14ac:dyDescent="0.3">
      <c r="P355439" s="83"/>
    </row>
    <row r="355440" spans="16:16" x14ac:dyDescent="0.3">
      <c r="P355440" s="83"/>
    </row>
    <row r="355441" spans="16:16" x14ac:dyDescent="0.3">
      <c r="P355441" s="83"/>
    </row>
    <row r="355442" spans="16:16" x14ac:dyDescent="0.3">
      <c r="P355442" s="83"/>
    </row>
    <row r="355443" spans="16:16" x14ac:dyDescent="0.3">
      <c r="P355443" s="83"/>
    </row>
    <row r="355444" spans="16:16" x14ac:dyDescent="0.3">
      <c r="P355444" s="83"/>
    </row>
    <row r="355445" spans="16:16" x14ac:dyDescent="0.3">
      <c r="P355445" s="83"/>
    </row>
    <row r="355446" spans="16:16" x14ac:dyDescent="0.3">
      <c r="P355446" s="83"/>
    </row>
    <row r="355447" spans="16:16" x14ac:dyDescent="0.3">
      <c r="P355447" s="83"/>
    </row>
    <row r="355448" spans="16:16" x14ac:dyDescent="0.3">
      <c r="P355448" s="83"/>
    </row>
    <row r="355449" spans="16:16" x14ac:dyDescent="0.3">
      <c r="P355449" s="83"/>
    </row>
    <row r="355450" spans="16:16" x14ac:dyDescent="0.3">
      <c r="P355450" s="83"/>
    </row>
    <row r="355451" spans="16:16" x14ac:dyDescent="0.3">
      <c r="P355451" s="83"/>
    </row>
    <row r="355452" spans="16:16" x14ac:dyDescent="0.3">
      <c r="P355452" s="83"/>
    </row>
    <row r="355453" spans="16:16" x14ac:dyDescent="0.3">
      <c r="P355453" s="83"/>
    </row>
    <row r="355454" spans="16:16" x14ac:dyDescent="0.3">
      <c r="P355454" s="83"/>
    </row>
    <row r="355455" spans="16:16" x14ac:dyDescent="0.3">
      <c r="P355455" s="83"/>
    </row>
    <row r="355456" spans="16:16" x14ac:dyDescent="0.3">
      <c r="P355456" s="83"/>
    </row>
    <row r="355457" spans="16:16" x14ac:dyDescent="0.3">
      <c r="P355457" s="83"/>
    </row>
    <row r="355458" spans="16:16" x14ac:dyDescent="0.3">
      <c r="P355458" s="83"/>
    </row>
    <row r="355459" spans="16:16" x14ac:dyDescent="0.3">
      <c r="P355459" s="83"/>
    </row>
    <row r="355460" spans="16:16" x14ac:dyDescent="0.3">
      <c r="P355460" s="83"/>
    </row>
    <row r="355461" spans="16:16" x14ac:dyDescent="0.3">
      <c r="P355461" s="83"/>
    </row>
    <row r="355462" spans="16:16" x14ac:dyDescent="0.3">
      <c r="P355462" s="83"/>
    </row>
    <row r="355463" spans="16:16" x14ac:dyDescent="0.3">
      <c r="P355463" s="83"/>
    </row>
    <row r="355464" spans="16:16" x14ac:dyDescent="0.3">
      <c r="P355464" s="83"/>
    </row>
    <row r="355465" spans="16:16" x14ac:dyDescent="0.3">
      <c r="P355465" s="83"/>
    </row>
    <row r="355466" spans="16:16" x14ac:dyDescent="0.3">
      <c r="P355466" s="83"/>
    </row>
    <row r="355467" spans="16:16" x14ac:dyDescent="0.3">
      <c r="P355467" s="83"/>
    </row>
    <row r="355468" spans="16:16" x14ac:dyDescent="0.3">
      <c r="P355468" s="83"/>
    </row>
    <row r="355469" spans="16:16" x14ac:dyDescent="0.3">
      <c r="P355469" s="83"/>
    </row>
    <row r="355470" spans="16:16" x14ac:dyDescent="0.3">
      <c r="P355470" s="83"/>
    </row>
    <row r="355471" spans="16:16" x14ac:dyDescent="0.3">
      <c r="P355471" s="83"/>
    </row>
    <row r="355472" spans="16:16" x14ac:dyDescent="0.3">
      <c r="P355472" s="83"/>
    </row>
    <row r="355473" spans="16:16" x14ac:dyDescent="0.3">
      <c r="P355473" s="83"/>
    </row>
    <row r="355474" spans="16:16" x14ac:dyDescent="0.3">
      <c r="P355474" s="83"/>
    </row>
    <row r="355475" spans="16:16" x14ac:dyDescent="0.3">
      <c r="P355475" s="83"/>
    </row>
    <row r="355476" spans="16:16" x14ac:dyDescent="0.3">
      <c r="P355476" s="83"/>
    </row>
    <row r="355477" spans="16:16" x14ac:dyDescent="0.3">
      <c r="P355477" s="83"/>
    </row>
    <row r="355478" spans="16:16" x14ac:dyDescent="0.3">
      <c r="P355478" s="83"/>
    </row>
    <row r="355479" spans="16:16" x14ac:dyDescent="0.3">
      <c r="P355479" s="83"/>
    </row>
    <row r="355480" spans="16:16" x14ac:dyDescent="0.3">
      <c r="P355480" s="83"/>
    </row>
    <row r="355481" spans="16:16" x14ac:dyDescent="0.3">
      <c r="P355481" s="83"/>
    </row>
    <row r="355482" spans="16:16" x14ac:dyDescent="0.3">
      <c r="P355482" s="83"/>
    </row>
    <row r="355483" spans="16:16" x14ac:dyDescent="0.3">
      <c r="P355483" s="83"/>
    </row>
    <row r="355484" spans="16:16" x14ac:dyDescent="0.3">
      <c r="P355484" s="83"/>
    </row>
    <row r="355485" spans="16:16" x14ac:dyDescent="0.3">
      <c r="P355485" s="83"/>
    </row>
    <row r="355486" spans="16:16" x14ac:dyDescent="0.3">
      <c r="P355486" s="83"/>
    </row>
    <row r="355487" spans="16:16" x14ac:dyDescent="0.3">
      <c r="P355487" s="83"/>
    </row>
    <row r="355488" spans="16:16" x14ac:dyDescent="0.3">
      <c r="P355488" s="83"/>
    </row>
    <row r="355489" spans="16:16" x14ac:dyDescent="0.3">
      <c r="P355489" s="83"/>
    </row>
    <row r="355490" spans="16:16" x14ac:dyDescent="0.3">
      <c r="P355490" s="83"/>
    </row>
    <row r="355491" spans="16:16" x14ac:dyDescent="0.3">
      <c r="P355491" s="83"/>
    </row>
    <row r="355492" spans="16:16" x14ac:dyDescent="0.3">
      <c r="P355492" s="83"/>
    </row>
    <row r="355493" spans="16:16" x14ac:dyDescent="0.3">
      <c r="P355493" s="83"/>
    </row>
    <row r="355494" spans="16:16" x14ac:dyDescent="0.3">
      <c r="P355494" s="83"/>
    </row>
    <row r="355495" spans="16:16" x14ac:dyDescent="0.3">
      <c r="P355495" s="83"/>
    </row>
    <row r="355496" spans="16:16" x14ac:dyDescent="0.3">
      <c r="P355496" s="83"/>
    </row>
    <row r="355497" spans="16:16" x14ac:dyDescent="0.3">
      <c r="P355497" s="83"/>
    </row>
    <row r="355498" spans="16:16" x14ac:dyDescent="0.3">
      <c r="P355498" s="83"/>
    </row>
    <row r="355499" spans="16:16" x14ac:dyDescent="0.3">
      <c r="P355499" s="83"/>
    </row>
    <row r="355500" spans="16:16" x14ac:dyDescent="0.3">
      <c r="P355500" s="83"/>
    </row>
    <row r="355501" spans="16:16" x14ac:dyDescent="0.3">
      <c r="P355501" s="83"/>
    </row>
    <row r="355502" spans="16:16" x14ac:dyDescent="0.3">
      <c r="P355502" s="83"/>
    </row>
    <row r="355503" spans="16:16" x14ac:dyDescent="0.3">
      <c r="P355503" s="83"/>
    </row>
    <row r="355504" spans="16:16" x14ac:dyDescent="0.3">
      <c r="P355504" s="83"/>
    </row>
    <row r="355505" spans="16:16" x14ac:dyDescent="0.3">
      <c r="P355505" s="83"/>
    </row>
    <row r="355506" spans="16:16" x14ac:dyDescent="0.3">
      <c r="P355506" s="83"/>
    </row>
    <row r="355507" spans="16:16" x14ac:dyDescent="0.3">
      <c r="P355507" s="83"/>
    </row>
    <row r="355508" spans="16:16" x14ac:dyDescent="0.3">
      <c r="P355508" s="83"/>
    </row>
    <row r="355509" spans="16:16" x14ac:dyDescent="0.3">
      <c r="P355509" s="83"/>
    </row>
    <row r="355510" spans="16:16" x14ac:dyDescent="0.3">
      <c r="P355510" s="83"/>
    </row>
    <row r="355511" spans="16:16" x14ac:dyDescent="0.3">
      <c r="P355511" s="83"/>
    </row>
    <row r="355512" spans="16:16" x14ac:dyDescent="0.3">
      <c r="P355512" s="83"/>
    </row>
    <row r="355513" spans="16:16" x14ac:dyDescent="0.3">
      <c r="P355513" s="83"/>
    </row>
    <row r="355514" spans="16:16" x14ac:dyDescent="0.3">
      <c r="P355514" s="83"/>
    </row>
    <row r="355515" spans="16:16" x14ac:dyDescent="0.3">
      <c r="P355515" s="83"/>
    </row>
    <row r="355516" spans="16:16" x14ac:dyDescent="0.3">
      <c r="P355516" s="83"/>
    </row>
    <row r="355517" spans="16:16" x14ac:dyDescent="0.3">
      <c r="P355517" s="83"/>
    </row>
    <row r="355518" spans="16:16" x14ac:dyDescent="0.3">
      <c r="P355518" s="83"/>
    </row>
    <row r="355519" spans="16:16" x14ac:dyDescent="0.3">
      <c r="P355519" s="83"/>
    </row>
    <row r="355520" spans="16:16" x14ac:dyDescent="0.3">
      <c r="P355520" s="83"/>
    </row>
    <row r="355521" spans="16:16" x14ac:dyDescent="0.3">
      <c r="P355521" s="83"/>
    </row>
    <row r="355522" spans="16:16" x14ac:dyDescent="0.3">
      <c r="P355522" s="83"/>
    </row>
    <row r="355523" spans="16:16" x14ac:dyDescent="0.3">
      <c r="P355523" s="83"/>
    </row>
    <row r="355524" spans="16:16" x14ac:dyDescent="0.3">
      <c r="P355524" s="83"/>
    </row>
    <row r="355525" spans="16:16" x14ac:dyDescent="0.3">
      <c r="P355525" s="83"/>
    </row>
    <row r="355526" spans="16:16" x14ac:dyDescent="0.3">
      <c r="P355526" s="83"/>
    </row>
    <row r="355527" spans="16:16" x14ac:dyDescent="0.3">
      <c r="P355527" s="83"/>
    </row>
    <row r="355528" spans="16:16" x14ac:dyDescent="0.3">
      <c r="P355528" s="83"/>
    </row>
    <row r="355529" spans="16:16" x14ac:dyDescent="0.3">
      <c r="P355529" s="83"/>
    </row>
    <row r="355530" spans="16:16" x14ac:dyDescent="0.3">
      <c r="P355530" s="83"/>
    </row>
    <row r="355531" spans="16:16" x14ac:dyDescent="0.3">
      <c r="P355531" s="83"/>
    </row>
    <row r="355532" spans="16:16" x14ac:dyDescent="0.3">
      <c r="P355532" s="83"/>
    </row>
    <row r="355533" spans="16:16" x14ac:dyDescent="0.3">
      <c r="P355533" s="83"/>
    </row>
    <row r="355534" spans="16:16" x14ac:dyDescent="0.3">
      <c r="P355534" s="83"/>
    </row>
    <row r="355535" spans="16:16" x14ac:dyDescent="0.3">
      <c r="P355535" s="83"/>
    </row>
    <row r="355536" spans="16:16" x14ac:dyDescent="0.3">
      <c r="P355536" s="83"/>
    </row>
    <row r="355537" spans="16:16" x14ac:dyDescent="0.3">
      <c r="P355537" s="83"/>
    </row>
    <row r="355538" spans="16:16" x14ac:dyDescent="0.3">
      <c r="P355538" s="83"/>
    </row>
    <row r="355539" spans="16:16" x14ac:dyDescent="0.3">
      <c r="P355539" s="83"/>
    </row>
    <row r="355540" spans="16:16" x14ac:dyDescent="0.3">
      <c r="P355540" s="83"/>
    </row>
    <row r="355541" spans="16:16" x14ac:dyDescent="0.3">
      <c r="P355541" s="83"/>
    </row>
    <row r="355542" spans="16:16" x14ac:dyDescent="0.3">
      <c r="P355542" s="83"/>
    </row>
    <row r="355543" spans="16:16" x14ac:dyDescent="0.3">
      <c r="P355543" s="83"/>
    </row>
    <row r="355544" spans="16:16" x14ac:dyDescent="0.3">
      <c r="P355544" s="83"/>
    </row>
    <row r="355545" spans="16:16" x14ac:dyDescent="0.3">
      <c r="P355545" s="83"/>
    </row>
    <row r="355546" spans="16:16" x14ac:dyDescent="0.3">
      <c r="P355546" s="83"/>
    </row>
    <row r="355547" spans="16:16" x14ac:dyDescent="0.3">
      <c r="P355547" s="83"/>
    </row>
    <row r="355548" spans="16:16" x14ac:dyDescent="0.3">
      <c r="P355548" s="83"/>
    </row>
    <row r="355549" spans="16:16" x14ac:dyDescent="0.3">
      <c r="P355549" s="83"/>
    </row>
    <row r="355550" spans="16:16" x14ac:dyDescent="0.3">
      <c r="P355550" s="83"/>
    </row>
    <row r="355551" spans="16:16" x14ac:dyDescent="0.3">
      <c r="P355551" s="83"/>
    </row>
    <row r="355552" spans="16:16" x14ac:dyDescent="0.3">
      <c r="P355552" s="83"/>
    </row>
    <row r="355553" spans="16:16" x14ac:dyDescent="0.3">
      <c r="P355553" s="83"/>
    </row>
    <row r="355554" spans="16:16" x14ac:dyDescent="0.3">
      <c r="P355554" s="83"/>
    </row>
    <row r="355555" spans="16:16" x14ac:dyDescent="0.3">
      <c r="P355555" s="83"/>
    </row>
    <row r="355556" spans="16:16" x14ac:dyDescent="0.3">
      <c r="P355556" s="83"/>
    </row>
    <row r="355557" spans="16:16" x14ac:dyDescent="0.3">
      <c r="P355557" s="83"/>
    </row>
    <row r="355558" spans="16:16" x14ac:dyDescent="0.3">
      <c r="P355558" s="83"/>
    </row>
    <row r="355559" spans="16:16" x14ac:dyDescent="0.3">
      <c r="P355559" s="83"/>
    </row>
    <row r="355560" spans="16:16" x14ac:dyDescent="0.3">
      <c r="P355560" s="83"/>
    </row>
    <row r="355561" spans="16:16" x14ac:dyDescent="0.3">
      <c r="P355561" s="83"/>
    </row>
    <row r="355562" spans="16:16" x14ac:dyDescent="0.3">
      <c r="P355562" s="83"/>
    </row>
    <row r="355563" spans="16:16" x14ac:dyDescent="0.3">
      <c r="P355563" s="83"/>
    </row>
    <row r="355564" spans="16:16" x14ac:dyDescent="0.3">
      <c r="P355564" s="83"/>
    </row>
    <row r="355565" spans="16:16" x14ac:dyDescent="0.3">
      <c r="P355565" s="83"/>
    </row>
    <row r="355566" spans="16:16" x14ac:dyDescent="0.3">
      <c r="P355566" s="83"/>
    </row>
    <row r="355567" spans="16:16" x14ac:dyDescent="0.3">
      <c r="P355567" s="83"/>
    </row>
    <row r="355568" spans="16:16" x14ac:dyDescent="0.3">
      <c r="P355568" s="83"/>
    </row>
    <row r="355569" spans="16:16" x14ac:dyDescent="0.3">
      <c r="P355569" s="83"/>
    </row>
    <row r="355570" spans="16:16" x14ac:dyDescent="0.3">
      <c r="P355570" s="83"/>
    </row>
    <row r="355571" spans="16:16" x14ac:dyDescent="0.3">
      <c r="P355571" s="83"/>
    </row>
    <row r="355572" spans="16:16" x14ac:dyDescent="0.3">
      <c r="P355572" s="83"/>
    </row>
    <row r="355573" spans="16:16" x14ac:dyDescent="0.3">
      <c r="P355573" s="83"/>
    </row>
    <row r="355574" spans="16:16" x14ac:dyDescent="0.3">
      <c r="P355574" s="83"/>
    </row>
    <row r="355575" spans="16:16" x14ac:dyDescent="0.3">
      <c r="P355575" s="83"/>
    </row>
    <row r="355576" spans="16:16" x14ac:dyDescent="0.3">
      <c r="P355576" s="83"/>
    </row>
    <row r="355577" spans="16:16" x14ac:dyDescent="0.3">
      <c r="P355577" s="83"/>
    </row>
    <row r="355578" spans="16:16" x14ac:dyDescent="0.3">
      <c r="P355578" s="83"/>
    </row>
    <row r="355579" spans="16:16" x14ac:dyDescent="0.3">
      <c r="P355579" s="83"/>
    </row>
    <row r="355580" spans="16:16" x14ac:dyDescent="0.3">
      <c r="P355580" s="83"/>
    </row>
    <row r="355581" spans="16:16" x14ac:dyDescent="0.3">
      <c r="P355581" s="83"/>
    </row>
    <row r="355582" spans="16:16" x14ac:dyDescent="0.3">
      <c r="P355582" s="83"/>
    </row>
    <row r="355583" spans="16:16" x14ac:dyDescent="0.3">
      <c r="P355583" s="83"/>
    </row>
    <row r="355584" spans="16:16" x14ac:dyDescent="0.3">
      <c r="P355584" s="83"/>
    </row>
    <row r="355585" spans="16:16" x14ac:dyDescent="0.3">
      <c r="P355585" s="83"/>
    </row>
    <row r="355586" spans="16:16" x14ac:dyDescent="0.3">
      <c r="P355586" s="83"/>
    </row>
    <row r="355587" spans="16:16" x14ac:dyDescent="0.3">
      <c r="P355587" s="83"/>
    </row>
    <row r="355588" spans="16:16" x14ac:dyDescent="0.3">
      <c r="P355588" s="83"/>
    </row>
    <row r="355589" spans="16:16" x14ac:dyDescent="0.3">
      <c r="P355589" s="83"/>
    </row>
    <row r="355590" spans="16:16" x14ac:dyDescent="0.3">
      <c r="P355590" s="83"/>
    </row>
    <row r="355591" spans="16:16" x14ac:dyDescent="0.3">
      <c r="P355591" s="83"/>
    </row>
    <row r="355592" spans="16:16" x14ac:dyDescent="0.3">
      <c r="P355592" s="83"/>
    </row>
    <row r="355593" spans="16:16" x14ac:dyDescent="0.3">
      <c r="P355593" s="83"/>
    </row>
    <row r="355594" spans="16:16" x14ac:dyDescent="0.3">
      <c r="P355594" s="83"/>
    </row>
    <row r="355595" spans="16:16" x14ac:dyDescent="0.3">
      <c r="P355595" s="83"/>
    </row>
    <row r="355596" spans="16:16" x14ac:dyDescent="0.3">
      <c r="P355596" s="83"/>
    </row>
    <row r="355597" spans="16:16" x14ac:dyDescent="0.3">
      <c r="P355597" s="83"/>
    </row>
    <row r="355598" spans="16:16" x14ac:dyDescent="0.3">
      <c r="P355598" s="83"/>
    </row>
    <row r="355599" spans="16:16" x14ac:dyDescent="0.3">
      <c r="P355599" s="83"/>
    </row>
    <row r="355600" spans="16:16" x14ac:dyDescent="0.3">
      <c r="P355600" s="83"/>
    </row>
    <row r="355601" spans="16:16" x14ac:dyDescent="0.3">
      <c r="P355601" s="83"/>
    </row>
    <row r="355602" spans="16:16" x14ac:dyDescent="0.3">
      <c r="P355602" s="83"/>
    </row>
    <row r="355603" spans="16:16" x14ac:dyDescent="0.3">
      <c r="P355603" s="83"/>
    </row>
    <row r="355604" spans="16:16" x14ac:dyDescent="0.3">
      <c r="P355604" s="83"/>
    </row>
    <row r="355605" spans="16:16" x14ac:dyDescent="0.3">
      <c r="P355605" s="83"/>
    </row>
    <row r="355606" spans="16:16" x14ac:dyDescent="0.3">
      <c r="P355606" s="83"/>
    </row>
    <row r="355607" spans="16:16" x14ac:dyDescent="0.3">
      <c r="P355607" s="83"/>
    </row>
    <row r="355608" spans="16:16" x14ac:dyDescent="0.3">
      <c r="P355608" s="83"/>
    </row>
    <row r="355609" spans="16:16" x14ac:dyDescent="0.3">
      <c r="P355609" s="83"/>
    </row>
    <row r="355610" spans="16:16" x14ac:dyDescent="0.3">
      <c r="P355610" s="83"/>
    </row>
    <row r="355611" spans="16:16" x14ac:dyDescent="0.3">
      <c r="P355611" s="83"/>
    </row>
    <row r="355612" spans="16:16" x14ac:dyDescent="0.3">
      <c r="P355612" s="83"/>
    </row>
    <row r="355613" spans="16:16" x14ac:dyDescent="0.3">
      <c r="P355613" s="83"/>
    </row>
    <row r="355614" spans="16:16" x14ac:dyDescent="0.3">
      <c r="P355614" s="83"/>
    </row>
    <row r="355615" spans="16:16" x14ac:dyDescent="0.3">
      <c r="P355615" s="83"/>
    </row>
    <row r="355616" spans="16:16" x14ac:dyDescent="0.3">
      <c r="P355616" s="83"/>
    </row>
    <row r="355617" spans="16:16" x14ac:dyDescent="0.3">
      <c r="P355617" s="83"/>
    </row>
    <row r="355618" spans="16:16" x14ac:dyDescent="0.3">
      <c r="P355618" s="83"/>
    </row>
    <row r="355619" spans="16:16" x14ac:dyDescent="0.3">
      <c r="P355619" s="83"/>
    </row>
    <row r="355620" spans="16:16" x14ac:dyDescent="0.3">
      <c r="P355620" s="83"/>
    </row>
    <row r="355621" spans="16:16" x14ac:dyDescent="0.3">
      <c r="P355621" s="83"/>
    </row>
    <row r="355622" spans="16:16" x14ac:dyDescent="0.3">
      <c r="P355622" s="83"/>
    </row>
    <row r="355623" spans="16:16" x14ac:dyDescent="0.3">
      <c r="P355623" s="83"/>
    </row>
    <row r="355624" spans="16:16" x14ac:dyDescent="0.3">
      <c r="P355624" s="83"/>
    </row>
    <row r="355625" spans="16:16" x14ac:dyDescent="0.3">
      <c r="P355625" s="83"/>
    </row>
    <row r="355626" spans="16:16" x14ac:dyDescent="0.3">
      <c r="P355626" s="83"/>
    </row>
    <row r="355627" spans="16:16" x14ac:dyDescent="0.3">
      <c r="P355627" s="83"/>
    </row>
    <row r="355628" spans="16:16" x14ac:dyDescent="0.3">
      <c r="P355628" s="83"/>
    </row>
    <row r="355629" spans="16:16" x14ac:dyDescent="0.3">
      <c r="P355629" s="83"/>
    </row>
    <row r="355630" spans="16:16" x14ac:dyDescent="0.3">
      <c r="P355630" s="83"/>
    </row>
    <row r="355631" spans="16:16" x14ac:dyDescent="0.3">
      <c r="P355631" s="83"/>
    </row>
    <row r="355632" spans="16:16" x14ac:dyDescent="0.3">
      <c r="P355632" s="83"/>
    </row>
    <row r="355633" spans="16:16" x14ac:dyDescent="0.3">
      <c r="P355633" s="83"/>
    </row>
    <row r="355634" spans="16:16" x14ac:dyDescent="0.3">
      <c r="P355634" s="83"/>
    </row>
    <row r="355635" spans="16:16" x14ac:dyDescent="0.3">
      <c r="P355635" s="83"/>
    </row>
    <row r="355636" spans="16:16" x14ac:dyDescent="0.3">
      <c r="P355636" s="83"/>
    </row>
    <row r="355637" spans="16:16" x14ac:dyDescent="0.3">
      <c r="P355637" s="83"/>
    </row>
    <row r="355638" spans="16:16" x14ac:dyDescent="0.3">
      <c r="P355638" s="83"/>
    </row>
    <row r="355639" spans="16:16" x14ac:dyDescent="0.3">
      <c r="P355639" s="83"/>
    </row>
    <row r="355640" spans="16:16" x14ac:dyDescent="0.3">
      <c r="P355640" s="83"/>
    </row>
    <row r="355641" spans="16:16" x14ac:dyDescent="0.3">
      <c r="P355641" s="83"/>
    </row>
    <row r="355642" spans="16:16" x14ac:dyDescent="0.3">
      <c r="P355642" s="83"/>
    </row>
    <row r="355643" spans="16:16" x14ac:dyDescent="0.3">
      <c r="P355643" s="83"/>
    </row>
    <row r="355644" spans="16:16" x14ac:dyDescent="0.3">
      <c r="P355644" s="83"/>
    </row>
    <row r="355645" spans="16:16" x14ac:dyDescent="0.3">
      <c r="P355645" s="83"/>
    </row>
    <row r="355646" spans="16:16" x14ac:dyDescent="0.3">
      <c r="P355646" s="83"/>
    </row>
    <row r="355647" spans="16:16" x14ac:dyDescent="0.3">
      <c r="P355647" s="83"/>
    </row>
    <row r="355648" spans="16:16" x14ac:dyDescent="0.3">
      <c r="P355648" s="83"/>
    </row>
    <row r="355649" spans="16:16" x14ac:dyDescent="0.3">
      <c r="P355649" s="83"/>
    </row>
    <row r="355650" spans="16:16" x14ac:dyDescent="0.3">
      <c r="P355650" s="83"/>
    </row>
    <row r="355651" spans="16:16" x14ac:dyDescent="0.3">
      <c r="P355651" s="83"/>
    </row>
    <row r="355652" spans="16:16" x14ac:dyDescent="0.3">
      <c r="P355652" s="83"/>
    </row>
    <row r="355653" spans="16:16" x14ac:dyDescent="0.3">
      <c r="P355653" s="83"/>
    </row>
    <row r="355654" spans="16:16" x14ac:dyDescent="0.3">
      <c r="P355654" s="83"/>
    </row>
    <row r="355655" spans="16:16" x14ac:dyDescent="0.3">
      <c r="P355655" s="83"/>
    </row>
    <row r="355656" spans="16:16" x14ac:dyDescent="0.3">
      <c r="P355656" s="83"/>
    </row>
    <row r="355657" spans="16:16" x14ac:dyDescent="0.3">
      <c r="P355657" s="83"/>
    </row>
    <row r="355658" spans="16:16" x14ac:dyDescent="0.3">
      <c r="P355658" s="83"/>
    </row>
    <row r="355659" spans="16:16" x14ac:dyDescent="0.3">
      <c r="P355659" s="83"/>
    </row>
    <row r="355660" spans="16:16" x14ac:dyDescent="0.3">
      <c r="P355660" s="83"/>
    </row>
    <row r="355661" spans="16:16" x14ac:dyDescent="0.3">
      <c r="P355661" s="83"/>
    </row>
    <row r="355662" spans="16:16" x14ac:dyDescent="0.3">
      <c r="P355662" s="83"/>
    </row>
    <row r="355663" spans="16:16" x14ac:dyDescent="0.3">
      <c r="P355663" s="83"/>
    </row>
    <row r="355664" spans="16:16" x14ac:dyDescent="0.3">
      <c r="P355664" s="83"/>
    </row>
    <row r="355665" spans="16:16" x14ac:dyDescent="0.3">
      <c r="P355665" s="83"/>
    </row>
    <row r="355666" spans="16:16" x14ac:dyDescent="0.3">
      <c r="P355666" s="83"/>
    </row>
    <row r="355667" spans="16:16" x14ac:dyDescent="0.3">
      <c r="P355667" s="83"/>
    </row>
    <row r="355668" spans="16:16" x14ac:dyDescent="0.3">
      <c r="P355668" s="83"/>
    </row>
    <row r="355669" spans="16:16" x14ac:dyDescent="0.3">
      <c r="P355669" s="83"/>
    </row>
    <row r="355670" spans="16:16" x14ac:dyDescent="0.3">
      <c r="P355670" s="83"/>
    </row>
    <row r="355671" spans="16:16" x14ac:dyDescent="0.3">
      <c r="P355671" s="83"/>
    </row>
    <row r="355672" spans="16:16" x14ac:dyDescent="0.3">
      <c r="P355672" s="83"/>
    </row>
    <row r="355673" spans="16:16" x14ac:dyDescent="0.3">
      <c r="P355673" s="83"/>
    </row>
    <row r="355674" spans="16:16" x14ac:dyDescent="0.3">
      <c r="P355674" s="83"/>
    </row>
    <row r="355675" spans="16:16" x14ac:dyDescent="0.3">
      <c r="P355675" s="83"/>
    </row>
    <row r="355676" spans="16:16" x14ac:dyDescent="0.3">
      <c r="P355676" s="83"/>
    </row>
    <row r="355677" spans="16:16" x14ac:dyDescent="0.3">
      <c r="P355677" s="83"/>
    </row>
    <row r="355678" spans="16:16" x14ac:dyDescent="0.3">
      <c r="P355678" s="83"/>
    </row>
    <row r="355679" spans="16:16" x14ac:dyDescent="0.3">
      <c r="P355679" s="83"/>
    </row>
    <row r="355680" spans="16:16" x14ac:dyDescent="0.3">
      <c r="P355680" s="83"/>
    </row>
    <row r="355681" spans="16:16" x14ac:dyDescent="0.3">
      <c r="P355681" s="83"/>
    </row>
    <row r="355682" spans="16:16" x14ac:dyDescent="0.3">
      <c r="P355682" s="83"/>
    </row>
    <row r="355683" spans="16:16" x14ac:dyDescent="0.3">
      <c r="P355683" s="83"/>
    </row>
    <row r="355684" spans="16:16" x14ac:dyDescent="0.3">
      <c r="P355684" s="83"/>
    </row>
    <row r="355685" spans="16:16" x14ac:dyDescent="0.3">
      <c r="P355685" s="83"/>
    </row>
    <row r="355686" spans="16:16" x14ac:dyDescent="0.3">
      <c r="P355686" s="83"/>
    </row>
    <row r="355687" spans="16:16" x14ac:dyDescent="0.3">
      <c r="P355687" s="83"/>
    </row>
    <row r="355688" spans="16:16" x14ac:dyDescent="0.3">
      <c r="P355688" s="83"/>
    </row>
    <row r="355689" spans="16:16" x14ac:dyDescent="0.3">
      <c r="P355689" s="83"/>
    </row>
    <row r="355690" spans="16:16" x14ac:dyDescent="0.3">
      <c r="P355690" s="83"/>
    </row>
    <row r="355691" spans="16:16" x14ac:dyDescent="0.3">
      <c r="P355691" s="83"/>
    </row>
    <row r="355692" spans="16:16" x14ac:dyDescent="0.3">
      <c r="P355692" s="83"/>
    </row>
    <row r="355693" spans="16:16" x14ac:dyDescent="0.3">
      <c r="P355693" s="83"/>
    </row>
    <row r="355694" spans="16:16" x14ac:dyDescent="0.3">
      <c r="P355694" s="83"/>
    </row>
    <row r="355695" spans="16:16" x14ac:dyDescent="0.3">
      <c r="P355695" s="83"/>
    </row>
    <row r="355696" spans="16:16" x14ac:dyDescent="0.3">
      <c r="P355696" s="83"/>
    </row>
    <row r="355697" spans="16:16" x14ac:dyDescent="0.3">
      <c r="P355697" s="83"/>
    </row>
    <row r="355698" spans="16:16" x14ac:dyDescent="0.3">
      <c r="P355698" s="83"/>
    </row>
    <row r="355699" spans="16:16" x14ac:dyDescent="0.3">
      <c r="P355699" s="83"/>
    </row>
    <row r="355700" spans="16:16" x14ac:dyDescent="0.3">
      <c r="P355700" s="83"/>
    </row>
    <row r="355701" spans="16:16" x14ac:dyDescent="0.3">
      <c r="P355701" s="83"/>
    </row>
    <row r="355702" spans="16:16" x14ac:dyDescent="0.3">
      <c r="P355702" s="83"/>
    </row>
    <row r="355703" spans="16:16" x14ac:dyDescent="0.3">
      <c r="P355703" s="83"/>
    </row>
    <row r="355704" spans="16:16" x14ac:dyDescent="0.3">
      <c r="P355704" s="83"/>
    </row>
    <row r="355705" spans="16:16" x14ac:dyDescent="0.3">
      <c r="P355705" s="83"/>
    </row>
    <row r="355706" spans="16:16" x14ac:dyDescent="0.3">
      <c r="P355706" s="83"/>
    </row>
    <row r="355707" spans="16:16" x14ac:dyDescent="0.3">
      <c r="P355707" s="83"/>
    </row>
    <row r="355708" spans="16:16" x14ac:dyDescent="0.3">
      <c r="P355708" s="83"/>
    </row>
    <row r="355709" spans="16:16" x14ac:dyDescent="0.3">
      <c r="P355709" s="83"/>
    </row>
    <row r="355710" spans="16:16" x14ac:dyDescent="0.3">
      <c r="P355710" s="83"/>
    </row>
    <row r="355711" spans="16:16" x14ac:dyDescent="0.3">
      <c r="P355711" s="83"/>
    </row>
    <row r="355712" spans="16:16" x14ac:dyDescent="0.3">
      <c r="P355712" s="83"/>
    </row>
    <row r="355713" spans="16:16" x14ac:dyDescent="0.3">
      <c r="P355713" s="83"/>
    </row>
    <row r="355714" spans="16:16" x14ac:dyDescent="0.3">
      <c r="P355714" s="83"/>
    </row>
    <row r="355715" spans="16:16" x14ac:dyDescent="0.3">
      <c r="P355715" s="83"/>
    </row>
    <row r="355716" spans="16:16" x14ac:dyDescent="0.3">
      <c r="P355716" s="83"/>
    </row>
    <row r="355717" spans="16:16" x14ac:dyDescent="0.3">
      <c r="P355717" s="83"/>
    </row>
    <row r="355718" spans="16:16" x14ac:dyDescent="0.3">
      <c r="P355718" s="83"/>
    </row>
    <row r="355719" spans="16:16" x14ac:dyDescent="0.3">
      <c r="P355719" s="83"/>
    </row>
    <row r="355720" spans="16:16" x14ac:dyDescent="0.3">
      <c r="P355720" s="83"/>
    </row>
    <row r="355721" spans="16:16" x14ac:dyDescent="0.3">
      <c r="P355721" s="83"/>
    </row>
    <row r="355722" spans="16:16" x14ac:dyDescent="0.3">
      <c r="P355722" s="83"/>
    </row>
    <row r="355723" spans="16:16" x14ac:dyDescent="0.3">
      <c r="P355723" s="83"/>
    </row>
    <row r="355724" spans="16:16" x14ac:dyDescent="0.3">
      <c r="P355724" s="83"/>
    </row>
    <row r="355725" spans="16:16" x14ac:dyDescent="0.3">
      <c r="P355725" s="83"/>
    </row>
    <row r="355726" spans="16:16" x14ac:dyDescent="0.3">
      <c r="P355726" s="83"/>
    </row>
    <row r="355727" spans="16:16" x14ac:dyDescent="0.3">
      <c r="P355727" s="83"/>
    </row>
    <row r="355728" spans="16:16" x14ac:dyDescent="0.3">
      <c r="P355728" s="83"/>
    </row>
    <row r="355729" spans="16:16" x14ac:dyDescent="0.3">
      <c r="P355729" s="83"/>
    </row>
    <row r="355730" spans="16:16" x14ac:dyDescent="0.3">
      <c r="P355730" s="83"/>
    </row>
    <row r="355731" spans="16:16" x14ac:dyDescent="0.3">
      <c r="P355731" s="83"/>
    </row>
    <row r="355732" spans="16:16" x14ac:dyDescent="0.3">
      <c r="P355732" s="83"/>
    </row>
    <row r="355733" spans="16:16" x14ac:dyDescent="0.3">
      <c r="P355733" s="83"/>
    </row>
    <row r="355734" spans="16:16" x14ac:dyDescent="0.3">
      <c r="P355734" s="83"/>
    </row>
    <row r="355735" spans="16:16" x14ac:dyDescent="0.3">
      <c r="P355735" s="83"/>
    </row>
    <row r="355736" spans="16:16" x14ac:dyDescent="0.3">
      <c r="P355736" s="83"/>
    </row>
    <row r="355737" spans="16:16" x14ac:dyDescent="0.3">
      <c r="P355737" s="83"/>
    </row>
    <row r="355738" spans="16:16" x14ac:dyDescent="0.3">
      <c r="P355738" s="83"/>
    </row>
    <row r="355739" spans="16:16" x14ac:dyDescent="0.3">
      <c r="P355739" s="83"/>
    </row>
    <row r="355740" spans="16:16" x14ac:dyDescent="0.3">
      <c r="P355740" s="83"/>
    </row>
    <row r="355741" spans="16:16" x14ac:dyDescent="0.3">
      <c r="P355741" s="83"/>
    </row>
    <row r="355742" spans="16:16" x14ac:dyDescent="0.3">
      <c r="P355742" s="83"/>
    </row>
    <row r="355743" spans="16:16" x14ac:dyDescent="0.3">
      <c r="P355743" s="83"/>
    </row>
    <row r="355744" spans="16:16" x14ac:dyDescent="0.3">
      <c r="P355744" s="83"/>
    </row>
    <row r="355745" spans="16:16" x14ac:dyDescent="0.3">
      <c r="P355745" s="83"/>
    </row>
    <row r="355746" spans="16:16" x14ac:dyDescent="0.3">
      <c r="P355746" s="83"/>
    </row>
    <row r="355747" spans="16:16" x14ac:dyDescent="0.3">
      <c r="P355747" s="83"/>
    </row>
    <row r="355748" spans="16:16" x14ac:dyDescent="0.3">
      <c r="P355748" s="83"/>
    </row>
    <row r="355749" spans="16:16" x14ac:dyDescent="0.3">
      <c r="P355749" s="83"/>
    </row>
    <row r="355750" spans="16:16" x14ac:dyDescent="0.3">
      <c r="P355750" s="83"/>
    </row>
    <row r="355751" spans="16:16" x14ac:dyDescent="0.3">
      <c r="P355751" s="83"/>
    </row>
    <row r="355752" spans="16:16" x14ac:dyDescent="0.3">
      <c r="P355752" s="83"/>
    </row>
    <row r="355753" spans="16:16" x14ac:dyDescent="0.3">
      <c r="P355753" s="83"/>
    </row>
    <row r="355754" spans="16:16" x14ac:dyDescent="0.3">
      <c r="P355754" s="83"/>
    </row>
    <row r="355755" spans="16:16" x14ac:dyDescent="0.3">
      <c r="P355755" s="83"/>
    </row>
    <row r="355756" spans="16:16" x14ac:dyDescent="0.3">
      <c r="P355756" s="83"/>
    </row>
    <row r="355757" spans="16:16" x14ac:dyDescent="0.3">
      <c r="P355757" s="83"/>
    </row>
    <row r="355758" spans="16:16" x14ac:dyDescent="0.3">
      <c r="P355758" s="83"/>
    </row>
    <row r="355759" spans="16:16" x14ac:dyDescent="0.3">
      <c r="P355759" s="83"/>
    </row>
    <row r="355760" spans="16:16" x14ac:dyDescent="0.3">
      <c r="P355760" s="83"/>
    </row>
    <row r="355761" spans="16:16" x14ac:dyDescent="0.3">
      <c r="P355761" s="83"/>
    </row>
    <row r="355762" spans="16:16" x14ac:dyDescent="0.3">
      <c r="P355762" s="83"/>
    </row>
    <row r="355763" spans="16:16" x14ac:dyDescent="0.3">
      <c r="P355763" s="83"/>
    </row>
    <row r="355764" spans="16:16" x14ac:dyDescent="0.3">
      <c r="P355764" s="83"/>
    </row>
    <row r="355765" spans="16:16" x14ac:dyDescent="0.3">
      <c r="P355765" s="83"/>
    </row>
    <row r="355766" spans="16:16" x14ac:dyDescent="0.3">
      <c r="P355766" s="83"/>
    </row>
    <row r="355767" spans="16:16" x14ac:dyDescent="0.3">
      <c r="P355767" s="83"/>
    </row>
    <row r="355768" spans="16:16" x14ac:dyDescent="0.3">
      <c r="P355768" s="83"/>
    </row>
    <row r="355769" spans="16:16" x14ac:dyDescent="0.3">
      <c r="P355769" s="83"/>
    </row>
    <row r="355770" spans="16:16" x14ac:dyDescent="0.3">
      <c r="P355770" s="83"/>
    </row>
    <row r="355771" spans="16:16" x14ac:dyDescent="0.3">
      <c r="P355771" s="83"/>
    </row>
    <row r="355772" spans="16:16" x14ac:dyDescent="0.3">
      <c r="P355772" s="83"/>
    </row>
    <row r="355773" spans="16:16" x14ac:dyDescent="0.3">
      <c r="P355773" s="83"/>
    </row>
    <row r="355774" spans="16:16" x14ac:dyDescent="0.3">
      <c r="P355774" s="83"/>
    </row>
    <row r="355775" spans="16:16" x14ac:dyDescent="0.3">
      <c r="P355775" s="83"/>
    </row>
    <row r="355776" spans="16:16" x14ac:dyDescent="0.3">
      <c r="P355776" s="83"/>
    </row>
    <row r="355777" spans="16:16" x14ac:dyDescent="0.3">
      <c r="P355777" s="83"/>
    </row>
    <row r="355778" spans="16:16" x14ac:dyDescent="0.3">
      <c r="P355778" s="83"/>
    </row>
    <row r="355779" spans="16:16" x14ac:dyDescent="0.3">
      <c r="P355779" s="83"/>
    </row>
    <row r="355780" spans="16:16" x14ac:dyDescent="0.3">
      <c r="P355780" s="83"/>
    </row>
    <row r="355781" spans="16:16" x14ac:dyDescent="0.3">
      <c r="P355781" s="83"/>
    </row>
    <row r="355782" spans="16:16" x14ac:dyDescent="0.3">
      <c r="P355782" s="83"/>
    </row>
    <row r="355783" spans="16:16" x14ac:dyDescent="0.3">
      <c r="P355783" s="83"/>
    </row>
    <row r="355784" spans="16:16" x14ac:dyDescent="0.3">
      <c r="P355784" s="83"/>
    </row>
    <row r="355785" spans="16:16" x14ac:dyDescent="0.3">
      <c r="P355785" s="83"/>
    </row>
    <row r="355786" spans="16:16" x14ac:dyDescent="0.3">
      <c r="P355786" s="83"/>
    </row>
    <row r="355787" spans="16:16" x14ac:dyDescent="0.3">
      <c r="P355787" s="83"/>
    </row>
    <row r="355788" spans="16:16" x14ac:dyDescent="0.3">
      <c r="P355788" s="83"/>
    </row>
    <row r="355789" spans="16:16" x14ac:dyDescent="0.3">
      <c r="P355789" s="83"/>
    </row>
    <row r="355790" spans="16:16" x14ac:dyDescent="0.3">
      <c r="P355790" s="83"/>
    </row>
    <row r="355791" spans="16:16" x14ac:dyDescent="0.3">
      <c r="P355791" s="83"/>
    </row>
    <row r="355792" spans="16:16" x14ac:dyDescent="0.3">
      <c r="P355792" s="83"/>
    </row>
    <row r="355793" spans="16:16" x14ac:dyDescent="0.3">
      <c r="P355793" s="83"/>
    </row>
    <row r="355794" spans="16:16" x14ac:dyDescent="0.3">
      <c r="P355794" s="83"/>
    </row>
    <row r="355795" spans="16:16" x14ac:dyDescent="0.3">
      <c r="P355795" s="83"/>
    </row>
    <row r="355796" spans="16:16" x14ac:dyDescent="0.3">
      <c r="P355796" s="83"/>
    </row>
    <row r="355797" spans="16:16" x14ac:dyDescent="0.3">
      <c r="P355797" s="83"/>
    </row>
    <row r="355798" spans="16:16" x14ac:dyDescent="0.3">
      <c r="P355798" s="83"/>
    </row>
    <row r="355799" spans="16:16" x14ac:dyDescent="0.3">
      <c r="P355799" s="83"/>
    </row>
    <row r="355800" spans="16:16" x14ac:dyDescent="0.3">
      <c r="P355800" s="83"/>
    </row>
    <row r="355801" spans="16:16" x14ac:dyDescent="0.3">
      <c r="P355801" s="83"/>
    </row>
    <row r="355802" spans="16:16" x14ac:dyDescent="0.3">
      <c r="P355802" s="83"/>
    </row>
    <row r="355803" spans="16:16" x14ac:dyDescent="0.3">
      <c r="P355803" s="83"/>
    </row>
    <row r="355804" spans="16:16" x14ac:dyDescent="0.3">
      <c r="P355804" s="83"/>
    </row>
    <row r="355805" spans="16:16" x14ac:dyDescent="0.3">
      <c r="P355805" s="83"/>
    </row>
    <row r="355806" spans="16:16" x14ac:dyDescent="0.3">
      <c r="P355806" s="83"/>
    </row>
    <row r="355807" spans="16:16" x14ac:dyDescent="0.3">
      <c r="P355807" s="83"/>
    </row>
    <row r="355808" spans="16:16" x14ac:dyDescent="0.3">
      <c r="P355808" s="83"/>
    </row>
    <row r="355809" spans="16:16" x14ac:dyDescent="0.3">
      <c r="P355809" s="83"/>
    </row>
    <row r="355810" spans="16:16" x14ac:dyDescent="0.3">
      <c r="P355810" s="83"/>
    </row>
    <row r="355811" spans="16:16" x14ac:dyDescent="0.3">
      <c r="P355811" s="83"/>
    </row>
    <row r="355812" spans="16:16" x14ac:dyDescent="0.3">
      <c r="P355812" s="83"/>
    </row>
    <row r="355813" spans="16:16" x14ac:dyDescent="0.3">
      <c r="P355813" s="83"/>
    </row>
    <row r="355814" spans="16:16" x14ac:dyDescent="0.3">
      <c r="P355814" s="83"/>
    </row>
    <row r="355815" spans="16:16" x14ac:dyDescent="0.3">
      <c r="P355815" s="83"/>
    </row>
    <row r="355816" spans="16:16" x14ac:dyDescent="0.3">
      <c r="P355816" s="83"/>
    </row>
    <row r="355817" spans="16:16" x14ac:dyDescent="0.3">
      <c r="P355817" s="83"/>
    </row>
    <row r="355818" spans="16:16" x14ac:dyDescent="0.3">
      <c r="P355818" s="83"/>
    </row>
    <row r="355819" spans="16:16" x14ac:dyDescent="0.3">
      <c r="P355819" s="83"/>
    </row>
    <row r="355820" spans="16:16" x14ac:dyDescent="0.3">
      <c r="P355820" s="83"/>
    </row>
    <row r="355821" spans="16:16" x14ac:dyDescent="0.3">
      <c r="P355821" s="83"/>
    </row>
    <row r="355822" spans="16:16" x14ac:dyDescent="0.3">
      <c r="P355822" s="83"/>
    </row>
    <row r="355823" spans="16:16" x14ac:dyDescent="0.3">
      <c r="P355823" s="83"/>
    </row>
    <row r="355824" spans="16:16" x14ac:dyDescent="0.3">
      <c r="P355824" s="83"/>
    </row>
    <row r="355825" spans="16:16" x14ac:dyDescent="0.3">
      <c r="P355825" s="83"/>
    </row>
    <row r="355826" spans="16:16" x14ac:dyDescent="0.3">
      <c r="P355826" s="83"/>
    </row>
    <row r="355827" spans="16:16" x14ac:dyDescent="0.3">
      <c r="P355827" s="83"/>
    </row>
    <row r="355828" spans="16:16" x14ac:dyDescent="0.3">
      <c r="P355828" s="83"/>
    </row>
    <row r="355829" spans="16:16" x14ac:dyDescent="0.3">
      <c r="P355829" s="83"/>
    </row>
    <row r="355830" spans="16:16" x14ac:dyDescent="0.3">
      <c r="P355830" s="83"/>
    </row>
    <row r="355831" spans="16:16" x14ac:dyDescent="0.3">
      <c r="P355831" s="83"/>
    </row>
    <row r="355832" spans="16:16" x14ac:dyDescent="0.3">
      <c r="P355832" s="83"/>
    </row>
    <row r="355833" spans="16:16" x14ac:dyDescent="0.3">
      <c r="P355833" s="83"/>
    </row>
    <row r="355834" spans="16:16" x14ac:dyDescent="0.3">
      <c r="P355834" s="83"/>
    </row>
    <row r="355835" spans="16:16" x14ac:dyDescent="0.3">
      <c r="P355835" s="83"/>
    </row>
    <row r="355836" spans="16:16" x14ac:dyDescent="0.3">
      <c r="P355836" s="83"/>
    </row>
    <row r="355837" spans="16:16" x14ac:dyDescent="0.3">
      <c r="P355837" s="83"/>
    </row>
    <row r="355838" spans="16:16" x14ac:dyDescent="0.3">
      <c r="P355838" s="83"/>
    </row>
    <row r="355839" spans="16:16" x14ac:dyDescent="0.3">
      <c r="P355839" s="83"/>
    </row>
    <row r="355840" spans="16:16" x14ac:dyDescent="0.3">
      <c r="P355840" s="83"/>
    </row>
    <row r="355841" spans="16:16" x14ac:dyDescent="0.3">
      <c r="P355841" s="83"/>
    </row>
    <row r="355842" spans="16:16" x14ac:dyDescent="0.3">
      <c r="P355842" s="83"/>
    </row>
    <row r="355843" spans="16:16" x14ac:dyDescent="0.3">
      <c r="P355843" s="83"/>
    </row>
    <row r="355844" spans="16:16" x14ac:dyDescent="0.3">
      <c r="P355844" s="83"/>
    </row>
    <row r="355845" spans="16:16" x14ac:dyDescent="0.3">
      <c r="P355845" s="83"/>
    </row>
    <row r="355846" spans="16:16" x14ac:dyDescent="0.3">
      <c r="P355846" s="83"/>
    </row>
    <row r="355847" spans="16:16" x14ac:dyDescent="0.3">
      <c r="P355847" s="83"/>
    </row>
    <row r="355848" spans="16:16" x14ac:dyDescent="0.3">
      <c r="P355848" s="83"/>
    </row>
    <row r="355849" spans="16:16" x14ac:dyDescent="0.3">
      <c r="P355849" s="83"/>
    </row>
    <row r="355850" spans="16:16" x14ac:dyDescent="0.3">
      <c r="P355850" s="83"/>
    </row>
    <row r="355851" spans="16:16" x14ac:dyDescent="0.3">
      <c r="P355851" s="83"/>
    </row>
    <row r="355852" spans="16:16" x14ac:dyDescent="0.3">
      <c r="P355852" s="83"/>
    </row>
    <row r="355853" spans="16:16" x14ac:dyDescent="0.3">
      <c r="P355853" s="83"/>
    </row>
    <row r="355854" spans="16:16" x14ac:dyDescent="0.3">
      <c r="P355854" s="83"/>
    </row>
    <row r="355855" spans="16:16" x14ac:dyDescent="0.3">
      <c r="P355855" s="83"/>
    </row>
    <row r="355856" spans="16:16" x14ac:dyDescent="0.3">
      <c r="P355856" s="83"/>
    </row>
    <row r="355857" spans="16:16" x14ac:dyDescent="0.3">
      <c r="P355857" s="83"/>
    </row>
    <row r="355858" spans="16:16" x14ac:dyDescent="0.3">
      <c r="P355858" s="83"/>
    </row>
    <row r="355859" spans="16:16" x14ac:dyDescent="0.3">
      <c r="P355859" s="83"/>
    </row>
    <row r="355860" spans="16:16" x14ac:dyDescent="0.3">
      <c r="P355860" s="83"/>
    </row>
    <row r="355861" spans="16:16" x14ac:dyDescent="0.3">
      <c r="P355861" s="83"/>
    </row>
    <row r="355862" spans="16:16" x14ac:dyDescent="0.3">
      <c r="P355862" s="83"/>
    </row>
    <row r="355863" spans="16:16" x14ac:dyDescent="0.3">
      <c r="P355863" s="83"/>
    </row>
    <row r="355864" spans="16:16" x14ac:dyDescent="0.3">
      <c r="P355864" s="83"/>
    </row>
    <row r="355865" spans="16:16" x14ac:dyDescent="0.3">
      <c r="P355865" s="83"/>
    </row>
    <row r="355866" spans="16:16" x14ac:dyDescent="0.3">
      <c r="P355866" s="83"/>
    </row>
    <row r="355867" spans="16:16" x14ac:dyDescent="0.3">
      <c r="P355867" s="83"/>
    </row>
    <row r="355868" spans="16:16" x14ac:dyDescent="0.3">
      <c r="P355868" s="83"/>
    </row>
    <row r="355869" spans="16:16" x14ac:dyDescent="0.3">
      <c r="P355869" s="83"/>
    </row>
    <row r="355870" spans="16:16" x14ac:dyDescent="0.3">
      <c r="P355870" s="83"/>
    </row>
    <row r="355871" spans="16:16" x14ac:dyDescent="0.3">
      <c r="P355871" s="83"/>
    </row>
    <row r="355872" spans="16:16" x14ac:dyDescent="0.3">
      <c r="P355872" s="83"/>
    </row>
    <row r="355873" spans="16:16" x14ac:dyDescent="0.3">
      <c r="P355873" s="83"/>
    </row>
    <row r="355874" spans="16:16" x14ac:dyDescent="0.3">
      <c r="P355874" s="83"/>
    </row>
    <row r="355875" spans="16:16" x14ac:dyDescent="0.3">
      <c r="P355875" s="83"/>
    </row>
    <row r="355876" spans="16:16" x14ac:dyDescent="0.3">
      <c r="P355876" s="83"/>
    </row>
    <row r="355877" spans="16:16" x14ac:dyDescent="0.3">
      <c r="P355877" s="83"/>
    </row>
    <row r="355878" spans="16:16" x14ac:dyDescent="0.3">
      <c r="P355878" s="83"/>
    </row>
    <row r="355879" spans="16:16" x14ac:dyDescent="0.3">
      <c r="P355879" s="83"/>
    </row>
    <row r="355880" spans="16:16" x14ac:dyDescent="0.3">
      <c r="P355880" s="83"/>
    </row>
    <row r="355881" spans="16:16" x14ac:dyDescent="0.3">
      <c r="P355881" s="83"/>
    </row>
    <row r="355882" spans="16:16" x14ac:dyDescent="0.3">
      <c r="P355882" s="83"/>
    </row>
    <row r="355883" spans="16:16" x14ac:dyDescent="0.3">
      <c r="P355883" s="83"/>
    </row>
    <row r="355884" spans="16:16" x14ac:dyDescent="0.3">
      <c r="P355884" s="83"/>
    </row>
    <row r="355885" spans="16:16" x14ac:dyDescent="0.3">
      <c r="P355885" s="83"/>
    </row>
    <row r="355886" spans="16:16" x14ac:dyDescent="0.3">
      <c r="P355886" s="83"/>
    </row>
    <row r="355887" spans="16:16" x14ac:dyDescent="0.3">
      <c r="P355887" s="83"/>
    </row>
    <row r="355888" spans="16:16" x14ac:dyDescent="0.3">
      <c r="P355888" s="83"/>
    </row>
    <row r="355889" spans="16:16" x14ac:dyDescent="0.3">
      <c r="P355889" s="83"/>
    </row>
    <row r="355890" spans="16:16" x14ac:dyDescent="0.3">
      <c r="P355890" s="83"/>
    </row>
    <row r="355891" spans="16:16" x14ac:dyDescent="0.3">
      <c r="P355891" s="83"/>
    </row>
    <row r="355892" spans="16:16" x14ac:dyDescent="0.3">
      <c r="P355892" s="83"/>
    </row>
    <row r="355893" spans="16:16" x14ac:dyDescent="0.3">
      <c r="P355893" s="83"/>
    </row>
    <row r="355894" spans="16:16" x14ac:dyDescent="0.3">
      <c r="P355894" s="83"/>
    </row>
    <row r="355895" spans="16:16" x14ac:dyDescent="0.3">
      <c r="P355895" s="83"/>
    </row>
    <row r="355896" spans="16:16" x14ac:dyDescent="0.3">
      <c r="P355896" s="83"/>
    </row>
    <row r="355897" spans="16:16" x14ac:dyDescent="0.3">
      <c r="P355897" s="83"/>
    </row>
    <row r="355898" spans="16:16" x14ac:dyDescent="0.3">
      <c r="P355898" s="83"/>
    </row>
    <row r="355899" spans="16:16" x14ac:dyDescent="0.3">
      <c r="P355899" s="83"/>
    </row>
    <row r="355900" spans="16:16" x14ac:dyDescent="0.3">
      <c r="P355900" s="83"/>
    </row>
    <row r="355901" spans="16:16" x14ac:dyDescent="0.3">
      <c r="P355901" s="83"/>
    </row>
    <row r="355902" spans="16:16" x14ac:dyDescent="0.3">
      <c r="P355902" s="83"/>
    </row>
    <row r="355903" spans="16:16" x14ac:dyDescent="0.3">
      <c r="P355903" s="83"/>
    </row>
    <row r="355904" spans="16:16" x14ac:dyDescent="0.3">
      <c r="P355904" s="83"/>
    </row>
    <row r="355905" spans="16:16" x14ac:dyDescent="0.3">
      <c r="P355905" s="83"/>
    </row>
    <row r="355906" spans="16:16" x14ac:dyDescent="0.3">
      <c r="P355906" s="83"/>
    </row>
    <row r="355907" spans="16:16" x14ac:dyDescent="0.3">
      <c r="P355907" s="83"/>
    </row>
    <row r="355908" spans="16:16" x14ac:dyDescent="0.3">
      <c r="P355908" s="83"/>
    </row>
    <row r="355909" spans="16:16" x14ac:dyDescent="0.3">
      <c r="P355909" s="83"/>
    </row>
    <row r="355910" spans="16:16" x14ac:dyDescent="0.3">
      <c r="P355910" s="83"/>
    </row>
    <row r="355911" spans="16:16" x14ac:dyDescent="0.3">
      <c r="P355911" s="83"/>
    </row>
    <row r="355912" spans="16:16" x14ac:dyDescent="0.3">
      <c r="P355912" s="83"/>
    </row>
    <row r="355913" spans="16:16" x14ac:dyDescent="0.3">
      <c r="P355913" s="83"/>
    </row>
    <row r="355914" spans="16:16" x14ac:dyDescent="0.3">
      <c r="P355914" s="83"/>
    </row>
    <row r="355915" spans="16:16" x14ac:dyDescent="0.3">
      <c r="P355915" s="83"/>
    </row>
    <row r="355916" spans="16:16" x14ac:dyDescent="0.3">
      <c r="P355916" s="83"/>
    </row>
    <row r="355917" spans="16:16" x14ac:dyDescent="0.3">
      <c r="P355917" s="83"/>
    </row>
    <row r="355918" spans="16:16" x14ac:dyDescent="0.3">
      <c r="P355918" s="83"/>
    </row>
    <row r="355919" spans="16:16" x14ac:dyDescent="0.3">
      <c r="P355919" s="83"/>
    </row>
    <row r="355920" spans="16:16" x14ac:dyDescent="0.3">
      <c r="P355920" s="83"/>
    </row>
    <row r="355921" spans="16:16" x14ac:dyDescent="0.3">
      <c r="P355921" s="83"/>
    </row>
    <row r="355922" spans="16:16" x14ac:dyDescent="0.3">
      <c r="P355922" s="83"/>
    </row>
    <row r="355923" spans="16:16" x14ac:dyDescent="0.3">
      <c r="P355923" s="83"/>
    </row>
    <row r="355924" spans="16:16" x14ac:dyDescent="0.3">
      <c r="P355924" s="83"/>
    </row>
    <row r="355925" spans="16:16" x14ac:dyDescent="0.3">
      <c r="P355925" s="83"/>
    </row>
    <row r="355926" spans="16:16" x14ac:dyDescent="0.3">
      <c r="P355926" s="83"/>
    </row>
    <row r="355927" spans="16:16" x14ac:dyDescent="0.3">
      <c r="P355927" s="83"/>
    </row>
    <row r="355928" spans="16:16" x14ac:dyDescent="0.3">
      <c r="P355928" s="83"/>
    </row>
    <row r="355929" spans="16:16" x14ac:dyDescent="0.3">
      <c r="P355929" s="83"/>
    </row>
    <row r="355930" spans="16:16" x14ac:dyDescent="0.3">
      <c r="P355930" s="83"/>
    </row>
    <row r="355931" spans="16:16" x14ac:dyDescent="0.3">
      <c r="P355931" s="83"/>
    </row>
    <row r="355932" spans="16:16" x14ac:dyDescent="0.3">
      <c r="P355932" s="83"/>
    </row>
    <row r="355933" spans="16:16" x14ac:dyDescent="0.3">
      <c r="P355933" s="83"/>
    </row>
    <row r="355934" spans="16:16" x14ac:dyDescent="0.3">
      <c r="P355934" s="83"/>
    </row>
    <row r="355935" spans="16:16" x14ac:dyDescent="0.3">
      <c r="P355935" s="83"/>
    </row>
    <row r="355936" spans="16:16" x14ac:dyDescent="0.3">
      <c r="P355936" s="83"/>
    </row>
    <row r="355937" spans="16:16" x14ac:dyDescent="0.3">
      <c r="P355937" s="83"/>
    </row>
    <row r="355938" spans="16:16" x14ac:dyDescent="0.3">
      <c r="P355938" s="83"/>
    </row>
    <row r="355939" spans="16:16" x14ac:dyDescent="0.3">
      <c r="P355939" s="83"/>
    </row>
    <row r="355940" spans="16:16" x14ac:dyDescent="0.3">
      <c r="P355940" s="83"/>
    </row>
    <row r="355941" spans="16:16" x14ac:dyDescent="0.3">
      <c r="P355941" s="83"/>
    </row>
    <row r="355942" spans="16:16" x14ac:dyDescent="0.3">
      <c r="P355942" s="83"/>
    </row>
    <row r="355943" spans="16:16" x14ac:dyDescent="0.3">
      <c r="P355943" s="83"/>
    </row>
    <row r="355944" spans="16:16" x14ac:dyDescent="0.3">
      <c r="P355944" s="83"/>
    </row>
    <row r="355945" spans="16:16" x14ac:dyDescent="0.3">
      <c r="P355945" s="83"/>
    </row>
    <row r="355946" spans="16:16" x14ac:dyDescent="0.3">
      <c r="P355946" s="83"/>
    </row>
    <row r="355947" spans="16:16" x14ac:dyDescent="0.3">
      <c r="P355947" s="83"/>
    </row>
    <row r="355948" spans="16:16" x14ac:dyDescent="0.3">
      <c r="P355948" s="83"/>
    </row>
    <row r="355949" spans="16:16" x14ac:dyDescent="0.3">
      <c r="P355949" s="83"/>
    </row>
    <row r="355950" spans="16:16" x14ac:dyDescent="0.3">
      <c r="P355950" s="83"/>
    </row>
    <row r="355951" spans="16:16" x14ac:dyDescent="0.3">
      <c r="P355951" s="83"/>
    </row>
    <row r="355952" spans="16:16" x14ac:dyDescent="0.3">
      <c r="P355952" s="83"/>
    </row>
    <row r="355953" spans="16:16" x14ac:dyDescent="0.3">
      <c r="P355953" s="83"/>
    </row>
    <row r="355954" spans="16:16" x14ac:dyDescent="0.3">
      <c r="P355954" s="83"/>
    </row>
    <row r="355955" spans="16:16" x14ac:dyDescent="0.3">
      <c r="P355955" s="83"/>
    </row>
    <row r="355956" spans="16:16" x14ac:dyDescent="0.3">
      <c r="P355956" s="83"/>
    </row>
    <row r="355957" spans="16:16" x14ac:dyDescent="0.3">
      <c r="P355957" s="83"/>
    </row>
    <row r="355958" spans="16:16" x14ac:dyDescent="0.3">
      <c r="P355958" s="83"/>
    </row>
    <row r="355959" spans="16:16" x14ac:dyDescent="0.3">
      <c r="P355959" s="83"/>
    </row>
    <row r="355960" spans="16:16" x14ac:dyDescent="0.3">
      <c r="P355960" s="83"/>
    </row>
    <row r="355961" spans="16:16" x14ac:dyDescent="0.3">
      <c r="P355961" s="83"/>
    </row>
    <row r="355962" spans="16:16" x14ac:dyDescent="0.3">
      <c r="P355962" s="83"/>
    </row>
    <row r="355963" spans="16:16" x14ac:dyDescent="0.3">
      <c r="P355963" s="83"/>
    </row>
    <row r="355964" spans="16:16" x14ac:dyDescent="0.3">
      <c r="P355964" s="83"/>
    </row>
    <row r="355965" spans="16:16" x14ac:dyDescent="0.3">
      <c r="P355965" s="83"/>
    </row>
    <row r="355966" spans="16:16" x14ac:dyDescent="0.3">
      <c r="P355966" s="83"/>
    </row>
    <row r="355967" spans="16:16" x14ac:dyDescent="0.3">
      <c r="P355967" s="83"/>
    </row>
    <row r="355968" spans="16:16" x14ac:dyDescent="0.3">
      <c r="P355968" s="83"/>
    </row>
    <row r="355969" spans="16:16" x14ac:dyDescent="0.3">
      <c r="P355969" s="83"/>
    </row>
    <row r="355970" spans="16:16" x14ac:dyDescent="0.3">
      <c r="P355970" s="83"/>
    </row>
    <row r="355971" spans="16:16" x14ac:dyDescent="0.3">
      <c r="P355971" s="83"/>
    </row>
    <row r="355972" spans="16:16" x14ac:dyDescent="0.3">
      <c r="P355972" s="83"/>
    </row>
    <row r="355973" spans="16:16" x14ac:dyDescent="0.3">
      <c r="P355973" s="83"/>
    </row>
    <row r="355974" spans="16:16" x14ac:dyDescent="0.3">
      <c r="P355974" s="83"/>
    </row>
    <row r="355975" spans="16:16" x14ac:dyDescent="0.3">
      <c r="P355975" s="83"/>
    </row>
    <row r="355976" spans="16:16" x14ac:dyDescent="0.3">
      <c r="P355976" s="83"/>
    </row>
    <row r="355977" spans="16:16" x14ac:dyDescent="0.3">
      <c r="P355977" s="83"/>
    </row>
    <row r="355978" spans="16:16" x14ac:dyDescent="0.3">
      <c r="P355978" s="83"/>
    </row>
    <row r="355979" spans="16:16" x14ac:dyDescent="0.3">
      <c r="P355979" s="83"/>
    </row>
    <row r="355980" spans="16:16" x14ac:dyDescent="0.3">
      <c r="P355980" s="83"/>
    </row>
    <row r="355981" spans="16:16" x14ac:dyDescent="0.3">
      <c r="P355981" s="83"/>
    </row>
    <row r="355982" spans="16:16" x14ac:dyDescent="0.3">
      <c r="P355982" s="83"/>
    </row>
    <row r="355983" spans="16:16" x14ac:dyDescent="0.3">
      <c r="P355983" s="83"/>
    </row>
    <row r="355984" spans="16:16" x14ac:dyDescent="0.3">
      <c r="P355984" s="83"/>
    </row>
    <row r="355985" spans="16:16" x14ac:dyDescent="0.3">
      <c r="P355985" s="83"/>
    </row>
    <row r="355986" spans="16:16" x14ac:dyDescent="0.3">
      <c r="P355986" s="83"/>
    </row>
    <row r="355987" spans="16:16" x14ac:dyDescent="0.3">
      <c r="P355987" s="83"/>
    </row>
    <row r="355988" spans="16:16" x14ac:dyDescent="0.3">
      <c r="P355988" s="83"/>
    </row>
    <row r="355989" spans="16:16" x14ac:dyDescent="0.3">
      <c r="P355989" s="83"/>
    </row>
    <row r="355990" spans="16:16" x14ac:dyDescent="0.3">
      <c r="P355990" s="83"/>
    </row>
    <row r="355991" spans="16:16" x14ac:dyDescent="0.3">
      <c r="P355991" s="83"/>
    </row>
    <row r="355992" spans="16:16" x14ac:dyDescent="0.3">
      <c r="P355992" s="83"/>
    </row>
    <row r="355993" spans="16:16" x14ac:dyDescent="0.3">
      <c r="P355993" s="83"/>
    </row>
    <row r="355994" spans="16:16" x14ac:dyDescent="0.3">
      <c r="P355994" s="83"/>
    </row>
    <row r="355995" spans="16:16" x14ac:dyDescent="0.3">
      <c r="P355995" s="83"/>
    </row>
    <row r="355996" spans="16:16" x14ac:dyDescent="0.3">
      <c r="P355996" s="83"/>
    </row>
    <row r="355997" spans="16:16" x14ac:dyDescent="0.3">
      <c r="P355997" s="83"/>
    </row>
    <row r="355998" spans="16:16" x14ac:dyDescent="0.3">
      <c r="P355998" s="83"/>
    </row>
    <row r="355999" spans="16:16" x14ac:dyDescent="0.3">
      <c r="P355999" s="83"/>
    </row>
    <row r="356000" spans="16:16" x14ac:dyDescent="0.3">
      <c r="P356000" s="83"/>
    </row>
    <row r="356001" spans="16:16" x14ac:dyDescent="0.3">
      <c r="P356001" s="83"/>
    </row>
    <row r="356002" spans="16:16" x14ac:dyDescent="0.3">
      <c r="P356002" s="83"/>
    </row>
    <row r="356003" spans="16:16" x14ac:dyDescent="0.3">
      <c r="P356003" s="83"/>
    </row>
    <row r="356004" spans="16:16" x14ac:dyDescent="0.3">
      <c r="P356004" s="83"/>
    </row>
    <row r="356005" spans="16:16" x14ac:dyDescent="0.3">
      <c r="P356005" s="83"/>
    </row>
    <row r="356006" spans="16:16" x14ac:dyDescent="0.3">
      <c r="P356006" s="83"/>
    </row>
    <row r="356007" spans="16:16" x14ac:dyDescent="0.3">
      <c r="P356007" s="83"/>
    </row>
    <row r="356008" spans="16:16" x14ac:dyDescent="0.3">
      <c r="P356008" s="83"/>
    </row>
    <row r="356009" spans="16:16" x14ac:dyDescent="0.3">
      <c r="P356009" s="83"/>
    </row>
    <row r="356010" spans="16:16" x14ac:dyDescent="0.3">
      <c r="P356010" s="83"/>
    </row>
    <row r="356011" spans="16:16" x14ac:dyDescent="0.3">
      <c r="P356011" s="83"/>
    </row>
    <row r="356012" spans="16:16" x14ac:dyDescent="0.3">
      <c r="P356012" s="83"/>
    </row>
    <row r="356013" spans="16:16" x14ac:dyDescent="0.3">
      <c r="P356013" s="83"/>
    </row>
    <row r="356014" spans="16:16" x14ac:dyDescent="0.3">
      <c r="P356014" s="83"/>
    </row>
    <row r="356015" spans="16:16" x14ac:dyDescent="0.3">
      <c r="P356015" s="83"/>
    </row>
    <row r="356016" spans="16:16" x14ac:dyDescent="0.3">
      <c r="P356016" s="83"/>
    </row>
    <row r="356017" spans="16:16" x14ac:dyDescent="0.3">
      <c r="P356017" s="83"/>
    </row>
    <row r="356018" spans="16:16" x14ac:dyDescent="0.3">
      <c r="P356018" s="83"/>
    </row>
    <row r="356019" spans="16:16" x14ac:dyDescent="0.3">
      <c r="P356019" s="83"/>
    </row>
    <row r="356020" spans="16:16" x14ac:dyDescent="0.3">
      <c r="P356020" s="83"/>
    </row>
    <row r="356021" spans="16:16" x14ac:dyDescent="0.3">
      <c r="P356021" s="83"/>
    </row>
    <row r="356022" spans="16:16" x14ac:dyDescent="0.3">
      <c r="P356022" s="83"/>
    </row>
    <row r="356023" spans="16:16" x14ac:dyDescent="0.3">
      <c r="P356023" s="83"/>
    </row>
    <row r="356024" spans="16:16" x14ac:dyDescent="0.3">
      <c r="P356024" s="83"/>
    </row>
    <row r="356025" spans="16:16" x14ac:dyDescent="0.3">
      <c r="P356025" s="83"/>
    </row>
    <row r="356026" spans="16:16" x14ac:dyDescent="0.3">
      <c r="P356026" s="83"/>
    </row>
    <row r="356027" spans="16:16" x14ac:dyDescent="0.3">
      <c r="P356027" s="83"/>
    </row>
    <row r="356028" spans="16:16" x14ac:dyDescent="0.3">
      <c r="P356028" s="83"/>
    </row>
    <row r="356029" spans="16:16" x14ac:dyDescent="0.3">
      <c r="P356029" s="83"/>
    </row>
    <row r="356030" spans="16:16" x14ac:dyDescent="0.3">
      <c r="P356030" s="83"/>
    </row>
    <row r="356031" spans="16:16" x14ac:dyDescent="0.3">
      <c r="P356031" s="83"/>
    </row>
    <row r="356032" spans="16:16" x14ac:dyDescent="0.3">
      <c r="P356032" s="83"/>
    </row>
    <row r="356033" spans="16:16" x14ac:dyDescent="0.3">
      <c r="P356033" s="83"/>
    </row>
    <row r="356034" spans="16:16" x14ac:dyDescent="0.3">
      <c r="P356034" s="83"/>
    </row>
    <row r="356035" spans="16:16" x14ac:dyDescent="0.3">
      <c r="P356035" s="83"/>
    </row>
    <row r="356036" spans="16:16" x14ac:dyDescent="0.3">
      <c r="P356036" s="83"/>
    </row>
    <row r="356037" spans="16:16" x14ac:dyDescent="0.3">
      <c r="P356037" s="83"/>
    </row>
    <row r="356038" spans="16:16" x14ac:dyDescent="0.3">
      <c r="P356038" s="83"/>
    </row>
    <row r="356039" spans="16:16" x14ac:dyDescent="0.3">
      <c r="P356039" s="83"/>
    </row>
    <row r="356040" spans="16:16" x14ac:dyDescent="0.3">
      <c r="P356040" s="83"/>
    </row>
    <row r="356041" spans="16:16" x14ac:dyDescent="0.3">
      <c r="P356041" s="83"/>
    </row>
    <row r="356042" spans="16:16" x14ac:dyDescent="0.3">
      <c r="P356042" s="83"/>
    </row>
    <row r="356043" spans="16:16" x14ac:dyDescent="0.3">
      <c r="P356043" s="83"/>
    </row>
    <row r="356044" spans="16:16" x14ac:dyDescent="0.3">
      <c r="P356044" s="83"/>
    </row>
    <row r="356045" spans="16:16" x14ac:dyDescent="0.3">
      <c r="P356045" s="83"/>
    </row>
    <row r="356046" spans="16:16" x14ac:dyDescent="0.3">
      <c r="P356046" s="83"/>
    </row>
    <row r="356047" spans="16:16" x14ac:dyDescent="0.3">
      <c r="P356047" s="83"/>
    </row>
    <row r="356048" spans="16:16" x14ac:dyDescent="0.3">
      <c r="P356048" s="83"/>
    </row>
    <row r="356049" spans="16:16" x14ac:dyDescent="0.3">
      <c r="P356049" s="83"/>
    </row>
    <row r="356050" spans="16:16" x14ac:dyDescent="0.3">
      <c r="P356050" s="83"/>
    </row>
    <row r="356051" spans="16:16" x14ac:dyDescent="0.3">
      <c r="P356051" s="83"/>
    </row>
    <row r="356052" spans="16:16" x14ac:dyDescent="0.3">
      <c r="P356052" s="83"/>
    </row>
    <row r="356053" spans="16:16" x14ac:dyDescent="0.3">
      <c r="P356053" s="83"/>
    </row>
    <row r="356054" spans="16:16" x14ac:dyDescent="0.3">
      <c r="P356054" s="83"/>
    </row>
    <row r="356055" spans="16:16" x14ac:dyDescent="0.3">
      <c r="P356055" s="83"/>
    </row>
    <row r="356056" spans="16:16" x14ac:dyDescent="0.3">
      <c r="P356056" s="83"/>
    </row>
    <row r="356057" spans="16:16" x14ac:dyDescent="0.3">
      <c r="P356057" s="83"/>
    </row>
    <row r="356058" spans="16:16" x14ac:dyDescent="0.3">
      <c r="P356058" s="83"/>
    </row>
    <row r="356059" spans="16:16" x14ac:dyDescent="0.3">
      <c r="P356059" s="83"/>
    </row>
    <row r="356060" spans="16:16" x14ac:dyDescent="0.3">
      <c r="P356060" s="83"/>
    </row>
    <row r="356061" spans="16:16" x14ac:dyDescent="0.3">
      <c r="P356061" s="83"/>
    </row>
    <row r="356062" spans="16:16" x14ac:dyDescent="0.3">
      <c r="P356062" s="83"/>
    </row>
    <row r="356063" spans="16:16" x14ac:dyDescent="0.3">
      <c r="P356063" s="83"/>
    </row>
    <row r="356064" spans="16:16" x14ac:dyDescent="0.3">
      <c r="P356064" s="83"/>
    </row>
    <row r="356065" spans="16:16" x14ac:dyDescent="0.3">
      <c r="P356065" s="83"/>
    </row>
    <row r="356066" spans="16:16" x14ac:dyDescent="0.3">
      <c r="P356066" s="83"/>
    </row>
    <row r="356067" spans="16:16" x14ac:dyDescent="0.3">
      <c r="P356067" s="83"/>
    </row>
    <row r="356068" spans="16:16" x14ac:dyDescent="0.3">
      <c r="P356068" s="83"/>
    </row>
    <row r="356069" spans="16:16" x14ac:dyDescent="0.3">
      <c r="P356069" s="83"/>
    </row>
    <row r="356070" spans="16:16" x14ac:dyDescent="0.3">
      <c r="P356070" s="83"/>
    </row>
    <row r="356071" spans="16:16" x14ac:dyDescent="0.3">
      <c r="P356071" s="83"/>
    </row>
    <row r="356072" spans="16:16" x14ac:dyDescent="0.3">
      <c r="P356072" s="83"/>
    </row>
    <row r="356073" spans="16:16" x14ac:dyDescent="0.3">
      <c r="P356073" s="83"/>
    </row>
    <row r="356074" spans="16:16" x14ac:dyDescent="0.3">
      <c r="P356074" s="83"/>
    </row>
    <row r="356075" spans="16:16" x14ac:dyDescent="0.3">
      <c r="P356075" s="83"/>
    </row>
    <row r="356076" spans="16:16" x14ac:dyDescent="0.3">
      <c r="P356076" s="83"/>
    </row>
    <row r="356077" spans="16:16" x14ac:dyDescent="0.3">
      <c r="P356077" s="83"/>
    </row>
    <row r="356078" spans="16:16" x14ac:dyDescent="0.3">
      <c r="P356078" s="83"/>
    </row>
    <row r="356079" spans="16:16" x14ac:dyDescent="0.3">
      <c r="P356079" s="83"/>
    </row>
    <row r="356080" spans="16:16" x14ac:dyDescent="0.3">
      <c r="P356080" s="83"/>
    </row>
    <row r="356081" spans="16:16" x14ac:dyDescent="0.3">
      <c r="P356081" s="83"/>
    </row>
    <row r="356082" spans="16:16" x14ac:dyDescent="0.3">
      <c r="P356082" s="83"/>
    </row>
    <row r="356083" spans="16:16" x14ac:dyDescent="0.3">
      <c r="P356083" s="83"/>
    </row>
    <row r="356084" spans="16:16" x14ac:dyDescent="0.3">
      <c r="P356084" s="83"/>
    </row>
    <row r="356085" spans="16:16" x14ac:dyDescent="0.3">
      <c r="P356085" s="83"/>
    </row>
    <row r="356086" spans="16:16" x14ac:dyDescent="0.3">
      <c r="P356086" s="83"/>
    </row>
    <row r="356087" spans="16:16" x14ac:dyDescent="0.3">
      <c r="P356087" s="83"/>
    </row>
    <row r="356088" spans="16:16" x14ac:dyDescent="0.3">
      <c r="P356088" s="83"/>
    </row>
    <row r="356089" spans="16:16" x14ac:dyDescent="0.3">
      <c r="P356089" s="83"/>
    </row>
    <row r="356090" spans="16:16" x14ac:dyDescent="0.3">
      <c r="P356090" s="83"/>
    </row>
    <row r="356091" spans="16:16" x14ac:dyDescent="0.3">
      <c r="P356091" s="83"/>
    </row>
    <row r="356092" spans="16:16" x14ac:dyDescent="0.3">
      <c r="P356092" s="83"/>
    </row>
    <row r="356093" spans="16:16" x14ac:dyDescent="0.3">
      <c r="P356093" s="83"/>
    </row>
    <row r="356094" spans="16:16" x14ac:dyDescent="0.3">
      <c r="P356094" s="83"/>
    </row>
    <row r="356095" spans="16:16" x14ac:dyDescent="0.3">
      <c r="P356095" s="83"/>
    </row>
    <row r="356096" spans="16:16" x14ac:dyDescent="0.3">
      <c r="P356096" s="83"/>
    </row>
    <row r="356097" spans="16:16" x14ac:dyDescent="0.3">
      <c r="P356097" s="83"/>
    </row>
    <row r="356098" spans="16:16" x14ac:dyDescent="0.3">
      <c r="P356098" s="83"/>
    </row>
    <row r="356099" spans="16:16" x14ac:dyDescent="0.3">
      <c r="P356099" s="83"/>
    </row>
    <row r="356100" spans="16:16" x14ac:dyDescent="0.3">
      <c r="P356100" s="83"/>
    </row>
    <row r="356101" spans="16:16" x14ac:dyDescent="0.3">
      <c r="P356101" s="83"/>
    </row>
    <row r="356102" spans="16:16" x14ac:dyDescent="0.3">
      <c r="P356102" s="83"/>
    </row>
    <row r="356103" spans="16:16" x14ac:dyDescent="0.3">
      <c r="P356103" s="83"/>
    </row>
    <row r="356104" spans="16:16" x14ac:dyDescent="0.3">
      <c r="P356104" s="83"/>
    </row>
    <row r="356105" spans="16:16" x14ac:dyDescent="0.3">
      <c r="P356105" s="83"/>
    </row>
    <row r="356106" spans="16:16" x14ac:dyDescent="0.3">
      <c r="P356106" s="83"/>
    </row>
    <row r="356107" spans="16:16" x14ac:dyDescent="0.3">
      <c r="P356107" s="83"/>
    </row>
    <row r="356108" spans="16:16" x14ac:dyDescent="0.3">
      <c r="P356108" s="83"/>
    </row>
    <row r="356109" spans="16:16" x14ac:dyDescent="0.3">
      <c r="P356109" s="83"/>
    </row>
    <row r="356110" spans="16:16" x14ac:dyDescent="0.3">
      <c r="P356110" s="83"/>
    </row>
    <row r="356111" spans="16:16" x14ac:dyDescent="0.3">
      <c r="P356111" s="83"/>
    </row>
    <row r="356112" spans="16:16" x14ac:dyDescent="0.3">
      <c r="P356112" s="83"/>
    </row>
    <row r="356113" spans="16:16" x14ac:dyDescent="0.3">
      <c r="P356113" s="83"/>
    </row>
    <row r="356114" spans="16:16" x14ac:dyDescent="0.3">
      <c r="P356114" s="83"/>
    </row>
    <row r="356115" spans="16:16" x14ac:dyDescent="0.3">
      <c r="P356115" s="83"/>
    </row>
    <row r="356116" spans="16:16" x14ac:dyDescent="0.3">
      <c r="P356116" s="83"/>
    </row>
    <row r="356117" spans="16:16" x14ac:dyDescent="0.3">
      <c r="P356117" s="83"/>
    </row>
    <row r="356118" spans="16:16" x14ac:dyDescent="0.3">
      <c r="P356118" s="83"/>
    </row>
    <row r="356119" spans="16:16" x14ac:dyDescent="0.3">
      <c r="P356119" s="83"/>
    </row>
    <row r="356120" spans="16:16" x14ac:dyDescent="0.3">
      <c r="P356120" s="83"/>
    </row>
    <row r="356121" spans="16:16" x14ac:dyDescent="0.3">
      <c r="P356121" s="83"/>
    </row>
    <row r="356122" spans="16:16" x14ac:dyDescent="0.3">
      <c r="P356122" s="83"/>
    </row>
    <row r="356123" spans="16:16" x14ac:dyDescent="0.3">
      <c r="P356123" s="83"/>
    </row>
    <row r="356124" spans="16:16" x14ac:dyDescent="0.3">
      <c r="P356124" s="83"/>
    </row>
    <row r="356125" spans="16:16" x14ac:dyDescent="0.3">
      <c r="P356125" s="83"/>
    </row>
    <row r="356126" spans="16:16" x14ac:dyDescent="0.3">
      <c r="P356126" s="83"/>
    </row>
    <row r="356127" spans="16:16" x14ac:dyDescent="0.3">
      <c r="P356127" s="83"/>
    </row>
    <row r="356128" spans="16:16" x14ac:dyDescent="0.3">
      <c r="P356128" s="83"/>
    </row>
    <row r="356129" spans="16:16" x14ac:dyDescent="0.3">
      <c r="P356129" s="83"/>
    </row>
    <row r="356130" spans="16:16" x14ac:dyDescent="0.3">
      <c r="P356130" s="83"/>
    </row>
    <row r="356131" spans="16:16" x14ac:dyDescent="0.3">
      <c r="P356131" s="83"/>
    </row>
    <row r="356132" spans="16:16" x14ac:dyDescent="0.3">
      <c r="P356132" s="83"/>
    </row>
    <row r="356133" spans="16:16" x14ac:dyDescent="0.3">
      <c r="P356133" s="83"/>
    </row>
    <row r="356134" spans="16:16" x14ac:dyDescent="0.3">
      <c r="P356134" s="83"/>
    </row>
    <row r="356135" spans="16:16" x14ac:dyDescent="0.3">
      <c r="P356135" s="83"/>
    </row>
    <row r="356136" spans="16:16" x14ac:dyDescent="0.3">
      <c r="P356136" s="83"/>
    </row>
    <row r="356137" spans="16:16" x14ac:dyDescent="0.3">
      <c r="P356137" s="83"/>
    </row>
    <row r="356138" spans="16:16" x14ac:dyDescent="0.3">
      <c r="P356138" s="83"/>
    </row>
    <row r="356139" spans="16:16" x14ac:dyDescent="0.3">
      <c r="P356139" s="83"/>
    </row>
    <row r="356140" spans="16:16" x14ac:dyDescent="0.3">
      <c r="P356140" s="83"/>
    </row>
    <row r="356141" spans="16:16" x14ac:dyDescent="0.3">
      <c r="P356141" s="83"/>
    </row>
    <row r="356142" spans="16:16" x14ac:dyDescent="0.3">
      <c r="P356142" s="83"/>
    </row>
    <row r="356143" spans="16:16" x14ac:dyDescent="0.3">
      <c r="P356143" s="83"/>
    </row>
    <row r="356144" spans="16:16" x14ac:dyDescent="0.3">
      <c r="P356144" s="83"/>
    </row>
    <row r="356145" spans="16:16" x14ac:dyDescent="0.3">
      <c r="P356145" s="83"/>
    </row>
    <row r="356146" spans="16:16" x14ac:dyDescent="0.3">
      <c r="P356146" s="83"/>
    </row>
    <row r="356147" spans="16:16" x14ac:dyDescent="0.3">
      <c r="P356147" s="83"/>
    </row>
    <row r="356148" spans="16:16" x14ac:dyDescent="0.3">
      <c r="P356148" s="83"/>
    </row>
    <row r="356149" spans="16:16" x14ac:dyDescent="0.3">
      <c r="P356149" s="83"/>
    </row>
    <row r="356150" spans="16:16" x14ac:dyDescent="0.3">
      <c r="P356150" s="83"/>
    </row>
    <row r="356151" spans="16:16" x14ac:dyDescent="0.3">
      <c r="P356151" s="83"/>
    </row>
    <row r="356152" spans="16:16" x14ac:dyDescent="0.3">
      <c r="P356152" s="83"/>
    </row>
    <row r="356153" spans="16:16" x14ac:dyDescent="0.3">
      <c r="P356153" s="83"/>
    </row>
    <row r="356154" spans="16:16" x14ac:dyDescent="0.3">
      <c r="P356154" s="83"/>
    </row>
    <row r="356155" spans="16:16" x14ac:dyDescent="0.3">
      <c r="P356155" s="83"/>
    </row>
    <row r="356156" spans="16:16" x14ac:dyDescent="0.3">
      <c r="P356156" s="83"/>
    </row>
    <row r="356157" spans="16:16" x14ac:dyDescent="0.3">
      <c r="P356157" s="83"/>
    </row>
    <row r="356158" spans="16:16" x14ac:dyDescent="0.3">
      <c r="P356158" s="83"/>
    </row>
    <row r="356159" spans="16:16" x14ac:dyDescent="0.3">
      <c r="P356159" s="83"/>
    </row>
    <row r="356160" spans="16:16" x14ac:dyDescent="0.3">
      <c r="P356160" s="83"/>
    </row>
    <row r="356161" spans="16:16" x14ac:dyDescent="0.3">
      <c r="P356161" s="83"/>
    </row>
    <row r="356162" spans="16:16" x14ac:dyDescent="0.3">
      <c r="P356162" s="83"/>
    </row>
    <row r="356163" spans="16:16" x14ac:dyDescent="0.3">
      <c r="P356163" s="83"/>
    </row>
    <row r="356164" spans="16:16" x14ac:dyDescent="0.3">
      <c r="P356164" s="83"/>
    </row>
    <row r="356165" spans="16:16" x14ac:dyDescent="0.3">
      <c r="P356165" s="83"/>
    </row>
    <row r="356166" spans="16:16" x14ac:dyDescent="0.3">
      <c r="P356166" s="83"/>
    </row>
    <row r="356167" spans="16:16" x14ac:dyDescent="0.3">
      <c r="P356167" s="83"/>
    </row>
    <row r="356168" spans="16:16" x14ac:dyDescent="0.3">
      <c r="P356168" s="83"/>
    </row>
    <row r="356169" spans="16:16" x14ac:dyDescent="0.3">
      <c r="P356169" s="83"/>
    </row>
    <row r="356170" spans="16:16" x14ac:dyDescent="0.3">
      <c r="P356170" s="83"/>
    </row>
    <row r="356171" spans="16:16" x14ac:dyDescent="0.3">
      <c r="P356171" s="83"/>
    </row>
    <row r="356172" spans="16:16" x14ac:dyDescent="0.3">
      <c r="P356172" s="83"/>
    </row>
    <row r="356173" spans="16:16" x14ac:dyDescent="0.3">
      <c r="P356173" s="83"/>
    </row>
    <row r="356174" spans="16:16" x14ac:dyDescent="0.3">
      <c r="P356174" s="83"/>
    </row>
    <row r="356175" spans="16:16" x14ac:dyDescent="0.3">
      <c r="P356175" s="83"/>
    </row>
    <row r="356176" spans="16:16" x14ac:dyDescent="0.3">
      <c r="P356176" s="83"/>
    </row>
    <row r="356177" spans="16:16" x14ac:dyDescent="0.3">
      <c r="P356177" s="83"/>
    </row>
    <row r="356178" spans="16:16" x14ac:dyDescent="0.3">
      <c r="P356178" s="83"/>
    </row>
    <row r="356179" spans="16:16" x14ac:dyDescent="0.3">
      <c r="P356179" s="83"/>
    </row>
    <row r="356180" spans="16:16" x14ac:dyDescent="0.3">
      <c r="P356180" s="83"/>
    </row>
    <row r="356181" spans="16:16" x14ac:dyDescent="0.3">
      <c r="P356181" s="83"/>
    </row>
    <row r="356182" spans="16:16" x14ac:dyDescent="0.3">
      <c r="P356182" s="83"/>
    </row>
    <row r="356183" spans="16:16" x14ac:dyDescent="0.3">
      <c r="P356183" s="83"/>
    </row>
    <row r="356184" spans="16:16" x14ac:dyDescent="0.3">
      <c r="P356184" s="83"/>
    </row>
    <row r="356185" spans="16:16" x14ac:dyDescent="0.3">
      <c r="P356185" s="83"/>
    </row>
    <row r="356186" spans="16:16" x14ac:dyDescent="0.3">
      <c r="P356186" s="83"/>
    </row>
    <row r="356187" spans="16:16" x14ac:dyDescent="0.3">
      <c r="P356187" s="83"/>
    </row>
    <row r="356188" spans="16:16" x14ac:dyDescent="0.3">
      <c r="P356188" s="83"/>
    </row>
    <row r="356189" spans="16:16" x14ac:dyDescent="0.3">
      <c r="P356189" s="83"/>
    </row>
    <row r="356190" spans="16:16" x14ac:dyDescent="0.3">
      <c r="P356190" s="83"/>
    </row>
    <row r="356191" spans="16:16" x14ac:dyDescent="0.3">
      <c r="P356191" s="83"/>
    </row>
    <row r="356192" spans="16:16" x14ac:dyDescent="0.3">
      <c r="P356192" s="83"/>
    </row>
    <row r="356193" spans="16:16" x14ac:dyDescent="0.3">
      <c r="P356193" s="83"/>
    </row>
    <row r="356194" spans="16:16" x14ac:dyDescent="0.3">
      <c r="P356194" s="83"/>
    </row>
    <row r="356195" spans="16:16" x14ac:dyDescent="0.3">
      <c r="P356195" s="83"/>
    </row>
    <row r="356196" spans="16:16" x14ac:dyDescent="0.3">
      <c r="P356196" s="83"/>
    </row>
    <row r="356197" spans="16:16" x14ac:dyDescent="0.3">
      <c r="P356197" s="83"/>
    </row>
    <row r="356198" spans="16:16" x14ac:dyDescent="0.3">
      <c r="P356198" s="83"/>
    </row>
    <row r="356199" spans="16:16" x14ac:dyDescent="0.3">
      <c r="P356199" s="83"/>
    </row>
    <row r="356200" spans="16:16" x14ac:dyDescent="0.3">
      <c r="P356200" s="83"/>
    </row>
    <row r="356201" spans="16:16" x14ac:dyDescent="0.3">
      <c r="P356201" s="83"/>
    </row>
    <row r="356202" spans="16:16" x14ac:dyDescent="0.3">
      <c r="P356202" s="83"/>
    </row>
    <row r="356203" spans="16:16" x14ac:dyDescent="0.3">
      <c r="P356203" s="83"/>
    </row>
    <row r="356204" spans="16:16" x14ac:dyDescent="0.3">
      <c r="P356204" s="83"/>
    </row>
    <row r="356205" spans="16:16" x14ac:dyDescent="0.3">
      <c r="P356205" s="83"/>
    </row>
    <row r="356206" spans="16:16" x14ac:dyDescent="0.3">
      <c r="P356206" s="83"/>
    </row>
    <row r="356207" spans="16:16" x14ac:dyDescent="0.3">
      <c r="P356207" s="83"/>
    </row>
    <row r="356208" spans="16:16" x14ac:dyDescent="0.3">
      <c r="P356208" s="83"/>
    </row>
    <row r="356209" spans="16:16" x14ac:dyDescent="0.3">
      <c r="P356209" s="83"/>
    </row>
    <row r="356210" spans="16:16" x14ac:dyDescent="0.3">
      <c r="P356210" s="83"/>
    </row>
    <row r="356211" spans="16:16" x14ac:dyDescent="0.3">
      <c r="P356211" s="83"/>
    </row>
    <row r="356212" spans="16:16" x14ac:dyDescent="0.3">
      <c r="P356212" s="83"/>
    </row>
    <row r="356213" spans="16:16" x14ac:dyDescent="0.3">
      <c r="P356213" s="83"/>
    </row>
    <row r="356214" spans="16:16" x14ac:dyDescent="0.3">
      <c r="P356214" s="83"/>
    </row>
    <row r="356215" spans="16:16" x14ac:dyDescent="0.3">
      <c r="P356215" s="83"/>
    </row>
    <row r="356216" spans="16:16" x14ac:dyDescent="0.3">
      <c r="P356216" s="83"/>
    </row>
    <row r="356217" spans="16:16" x14ac:dyDescent="0.3">
      <c r="P356217" s="83"/>
    </row>
    <row r="356218" spans="16:16" x14ac:dyDescent="0.3">
      <c r="P356218" s="83"/>
    </row>
    <row r="356219" spans="16:16" x14ac:dyDescent="0.3">
      <c r="P356219" s="83"/>
    </row>
    <row r="356220" spans="16:16" x14ac:dyDescent="0.3">
      <c r="P356220" s="83"/>
    </row>
    <row r="356221" spans="16:16" x14ac:dyDescent="0.3">
      <c r="P356221" s="83"/>
    </row>
    <row r="356222" spans="16:16" x14ac:dyDescent="0.3">
      <c r="P356222" s="83"/>
    </row>
    <row r="356223" spans="16:16" x14ac:dyDescent="0.3">
      <c r="P356223" s="83"/>
    </row>
    <row r="356224" spans="16:16" x14ac:dyDescent="0.3">
      <c r="P356224" s="83"/>
    </row>
    <row r="356225" spans="16:16" x14ac:dyDescent="0.3">
      <c r="P356225" s="83"/>
    </row>
    <row r="356226" spans="16:16" x14ac:dyDescent="0.3">
      <c r="P356226" s="83"/>
    </row>
    <row r="356227" spans="16:16" x14ac:dyDescent="0.3">
      <c r="P356227" s="83"/>
    </row>
    <row r="356228" spans="16:16" x14ac:dyDescent="0.3">
      <c r="P356228" s="83"/>
    </row>
    <row r="356229" spans="16:16" x14ac:dyDescent="0.3">
      <c r="P356229" s="83"/>
    </row>
    <row r="356230" spans="16:16" x14ac:dyDescent="0.3">
      <c r="P356230" s="83"/>
    </row>
    <row r="356231" spans="16:16" x14ac:dyDescent="0.3">
      <c r="P356231" s="83"/>
    </row>
    <row r="356232" spans="16:16" x14ac:dyDescent="0.3">
      <c r="P356232" s="83"/>
    </row>
    <row r="356233" spans="16:16" x14ac:dyDescent="0.3">
      <c r="P356233" s="83"/>
    </row>
    <row r="356234" spans="16:16" x14ac:dyDescent="0.3">
      <c r="P356234" s="83"/>
    </row>
    <row r="356235" spans="16:16" x14ac:dyDescent="0.3">
      <c r="P356235" s="83"/>
    </row>
    <row r="356236" spans="16:16" x14ac:dyDescent="0.3">
      <c r="P356236" s="83"/>
    </row>
    <row r="356237" spans="16:16" x14ac:dyDescent="0.3">
      <c r="P356237" s="83"/>
    </row>
    <row r="356238" spans="16:16" x14ac:dyDescent="0.3">
      <c r="P356238" s="83"/>
    </row>
    <row r="356239" spans="16:16" x14ac:dyDescent="0.3">
      <c r="P356239" s="83"/>
    </row>
    <row r="356240" spans="16:16" x14ac:dyDescent="0.3">
      <c r="P356240" s="83"/>
    </row>
    <row r="356241" spans="16:16" x14ac:dyDescent="0.3">
      <c r="P356241" s="83"/>
    </row>
    <row r="356242" spans="16:16" x14ac:dyDescent="0.3">
      <c r="P356242" s="83"/>
    </row>
    <row r="356243" spans="16:16" x14ac:dyDescent="0.3">
      <c r="P356243" s="83"/>
    </row>
    <row r="356244" spans="16:16" x14ac:dyDescent="0.3">
      <c r="P356244" s="83"/>
    </row>
    <row r="356245" spans="16:16" x14ac:dyDescent="0.3">
      <c r="P356245" s="83"/>
    </row>
    <row r="356246" spans="16:16" x14ac:dyDescent="0.3">
      <c r="P356246" s="83"/>
    </row>
    <row r="356247" spans="16:16" x14ac:dyDescent="0.3">
      <c r="P356247" s="83"/>
    </row>
    <row r="356248" spans="16:16" x14ac:dyDescent="0.3">
      <c r="P356248" s="83"/>
    </row>
    <row r="356249" spans="16:16" x14ac:dyDescent="0.3">
      <c r="P356249" s="83"/>
    </row>
    <row r="356250" spans="16:16" x14ac:dyDescent="0.3">
      <c r="P356250" s="83"/>
    </row>
    <row r="356251" spans="16:16" x14ac:dyDescent="0.3">
      <c r="P356251" s="83"/>
    </row>
    <row r="356252" spans="16:16" x14ac:dyDescent="0.3">
      <c r="P356252" s="83"/>
    </row>
    <row r="356253" spans="16:16" x14ac:dyDescent="0.3">
      <c r="P356253" s="83"/>
    </row>
    <row r="356254" spans="16:16" x14ac:dyDescent="0.3">
      <c r="P356254" s="83"/>
    </row>
    <row r="356255" spans="16:16" x14ac:dyDescent="0.3">
      <c r="P356255" s="83"/>
    </row>
    <row r="356256" spans="16:16" x14ac:dyDescent="0.3">
      <c r="P356256" s="83"/>
    </row>
    <row r="356257" spans="16:16" x14ac:dyDescent="0.3">
      <c r="P356257" s="83"/>
    </row>
    <row r="356258" spans="16:16" x14ac:dyDescent="0.3">
      <c r="P356258" s="83"/>
    </row>
    <row r="356259" spans="16:16" x14ac:dyDescent="0.3">
      <c r="P356259" s="83"/>
    </row>
    <row r="356260" spans="16:16" x14ac:dyDescent="0.3">
      <c r="P356260" s="83"/>
    </row>
    <row r="356261" spans="16:16" x14ac:dyDescent="0.3">
      <c r="P356261" s="83"/>
    </row>
    <row r="356262" spans="16:16" x14ac:dyDescent="0.3">
      <c r="P356262" s="83"/>
    </row>
    <row r="356263" spans="16:16" x14ac:dyDescent="0.3">
      <c r="P356263" s="83"/>
    </row>
    <row r="356264" spans="16:16" x14ac:dyDescent="0.3">
      <c r="P356264" s="83"/>
    </row>
    <row r="356265" spans="16:16" x14ac:dyDescent="0.3">
      <c r="P356265" s="83"/>
    </row>
    <row r="356266" spans="16:16" x14ac:dyDescent="0.3">
      <c r="P356266" s="83"/>
    </row>
    <row r="356267" spans="16:16" x14ac:dyDescent="0.3">
      <c r="P356267" s="83"/>
    </row>
    <row r="356268" spans="16:16" x14ac:dyDescent="0.3">
      <c r="P356268" s="83"/>
    </row>
    <row r="356269" spans="16:16" x14ac:dyDescent="0.3">
      <c r="P356269" s="83"/>
    </row>
    <row r="356270" spans="16:16" x14ac:dyDescent="0.3">
      <c r="P356270" s="83"/>
    </row>
    <row r="356271" spans="16:16" x14ac:dyDescent="0.3">
      <c r="P356271" s="83"/>
    </row>
    <row r="356272" spans="16:16" x14ac:dyDescent="0.3">
      <c r="P356272" s="83"/>
    </row>
    <row r="356273" spans="16:16" x14ac:dyDescent="0.3">
      <c r="P356273" s="83"/>
    </row>
    <row r="356274" spans="16:16" x14ac:dyDescent="0.3">
      <c r="P356274" s="83"/>
    </row>
    <row r="356275" spans="16:16" x14ac:dyDescent="0.3">
      <c r="P356275" s="83"/>
    </row>
    <row r="356276" spans="16:16" x14ac:dyDescent="0.3">
      <c r="P356276" s="83"/>
    </row>
    <row r="356277" spans="16:16" x14ac:dyDescent="0.3">
      <c r="P356277" s="83"/>
    </row>
    <row r="356278" spans="16:16" x14ac:dyDescent="0.3">
      <c r="P356278" s="83"/>
    </row>
    <row r="356279" spans="16:16" x14ac:dyDescent="0.3">
      <c r="P356279" s="83"/>
    </row>
    <row r="356280" spans="16:16" x14ac:dyDescent="0.3">
      <c r="P356280" s="83"/>
    </row>
    <row r="356281" spans="16:16" x14ac:dyDescent="0.3">
      <c r="P356281" s="83"/>
    </row>
    <row r="356282" spans="16:16" x14ac:dyDescent="0.3">
      <c r="P356282" s="83"/>
    </row>
    <row r="356283" spans="16:16" x14ac:dyDescent="0.3">
      <c r="P356283" s="83"/>
    </row>
    <row r="356284" spans="16:16" x14ac:dyDescent="0.3">
      <c r="P356284" s="83"/>
    </row>
    <row r="356285" spans="16:16" x14ac:dyDescent="0.3">
      <c r="P356285" s="83"/>
    </row>
    <row r="356286" spans="16:16" x14ac:dyDescent="0.3">
      <c r="P356286" s="83"/>
    </row>
    <row r="356287" spans="16:16" x14ac:dyDescent="0.3">
      <c r="P356287" s="83"/>
    </row>
    <row r="356288" spans="16:16" x14ac:dyDescent="0.3">
      <c r="P356288" s="83"/>
    </row>
    <row r="356289" spans="16:16" x14ac:dyDescent="0.3">
      <c r="P356289" s="83"/>
    </row>
    <row r="356290" spans="16:16" x14ac:dyDescent="0.3">
      <c r="P356290" s="83"/>
    </row>
    <row r="356291" spans="16:16" x14ac:dyDescent="0.3">
      <c r="P356291" s="83"/>
    </row>
    <row r="356292" spans="16:16" x14ac:dyDescent="0.3">
      <c r="P356292" s="83"/>
    </row>
    <row r="356293" spans="16:16" x14ac:dyDescent="0.3">
      <c r="P356293" s="83"/>
    </row>
    <row r="356294" spans="16:16" x14ac:dyDescent="0.3">
      <c r="P356294" s="83"/>
    </row>
    <row r="356295" spans="16:16" x14ac:dyDescent="0.3">
      <c r="P356295" s="83"/>
    </row>
    <row r="356296" spans="16:16" x14ac:dyDescent="0.3">
      <c r="P356296" s="83"/>
    </row>
    <row r="356297" spans="16:16" x14ac:dyDescent="0.3">
      <c r="P356297" s="83"/>
    </row>
    <row r="356298" spans="16:16" x14ac:dyDescent="0.3">
      <c r="P356298" s="83"/>
    </row>
    <row r="356299" spans="16:16" x14ac:dyDescent="0.3">
      <c r="P356299" s="83"/>
    </row>
    <row r="356300" spans="16:16" x14ac:dyDescent="0.3">
      <c r="P356300" s="83"/>
    </row>
    <row r="356301" spans="16:16" x14ac:dyDescent="0.3">
      <c r="P356301" s="83"/>
    </row>
    <row r="356302" spans="16:16" x14ac:dyDescent="0.3">
      <c r="P356302" s="83"/>
    </row>
    <row r="356303" spans="16:16" x14ac:dyDescent="0.3">
      <c r="P356303" s="83"/>
    </row>
    <row r="356304" spans="16:16" x14ac:dyDescent="0.3">
      <c r="P356304" s="83"/>
    </row>
    <row r="356305" spans="16:16" x14ac:dyDescent="0.3">
      <c r="P356305" s="83"/>
    </row>
    <row r="356306" spans="16:16" x14ac:dyDescent="0.3">
      <c r="P356306" s="83"/>
    </row>
    <row r="356307" spans="16:16" x14ac:dyDescent="0.3">
      <c r="P356307" s="83"/>
    </row>
    <row r="356308" spans="16:16" x14ac:dyDescent="0.3">
      <c r="P356308" s="83"/>
    </row>
    <row r="356309" spans="16:16" x14ac:dyDescent="0.3">
      <c r="P356309" s="83"/>
    </row>
    <row r="356310" spans="16:16" x14ac:dyDescent="0.3">
      <c r="P356310" s="83"/>
    </row>
    <row r="356311" spans="16:16" x14ac:dyDescent="0.3">
      <c r="P356311" s="83"/>
    </row>
    <row r="356312" spans="16:16" x14ac:dyDescent="0.3">
      <c r="P356312" s="83"/>
    </row>
    <row r="356313" spans="16:16" x14ac:dyDescent="0.3">
      <c r="P356313" s="83"/>
    </row>
    <row r="356314" spans="16:16" x14ac:dyDescent="0.3">
      <c r="P356314" s="83"/>
    </row>
    <row r="356315" spans="16:16" x14ac:dyDescent="0.3">
      <c r="P356315" s="83"/>
    </row>
    <row r="356316" spans="16:16" x14ac:dyDescent="0.3">
      <c r="P356316" s="83"/>
    </row>
    <row r="356317" spans="16:16" x14ac:dyDescent="0.3">
      <c r="P356317" s="83"/>
    </row>
    <row r="356318" spans="16:16" x14ac:dyDescent="0.3">
      <c r="P356318" s="83"/>
    </row>
    <row r="356319" spans="16:16" x14ac:dyDescent="0.3">
      <c r="P356319" s="83"/>
    </row>
    <row r="356320" spans="16:16" x14ac:dyDescent="0.3">
      <c r="P356320" s="83"/>
    </row>
    <row r="356321" spans="16:16" x14ac:dyDescent="0.3">
      <c r="P356321" s="83"/>
    </row>
    <row r="356322" spans="16:16" x14ac:dyDescent="0.3">
      <c r="P356322" s="83"/>
    </row>
    <row r="356323" spans="16:16" x14ac:dyDescent="0.3">
      <c r="P356323" s="83"/>
    </row>
    <row r="356324" spans="16:16" x14ac:dyDescent="0.3">
      <c r="P356324" s="83"/>
    </row>
    <row r="356325" spans="16:16" x14ac:dyDescent="0.3">
      <c r="P356325" s="83"/>
    </row>
    <row r="356326" spans="16:16" x14ac:dyDescent="0.3">
      <c r="P356326" s="83"/>
    </row>
    <row r="356327" spans="16:16" x14ac:dyDescent="0.3">
      <c r="P356327" s="83"/>
    </row>
    <row r="356328" spans="16:16" x14ac:dyDescent="0.3">
      <c r="P356328" s="83"/>
    </row>
    <row r="356329" spans="16:16" x14ac:dyDescent="0.3">
      <c r="P356329" s="83"/>
    </row>
    <row r="356330" spans="16:16" x14ac:dyDescent="0.3">
      <c r="P356330" s="83"/>
    </row>
    <row r="356331" spans="16:16" x14ac:dyDescent="0.3">
      <c r="P356331" s="83"/>
    </row>
    <row r="356332" spans="16:16" x14ac:dyDescent="0.3">
      <c r="P356332" s="83"/>
    </row>
    <row r="356333" spans="16:16" x14ac:dyDescent="0.3">
      <c r="P356333" s="83"/>
    </row>
    <row r="356334" spans="16:16" x14ac:dyDescent="0.3">
      <c r="P356334" s="83"/>
    </row>
    <row r="356335" spans="16:16" x14ac:dyDescent="0.3">
      <c r="P356335" s="83"/>
    </row>
    <row r="356336" spans="16:16" x14ac:dyDescent="0.3">
      <c r="P356336" s="83"/>
    </row>
    <row r="356337" spans="16:16" x14ac:dyDescent="0.3">
      <c r="P356337" s="83"/>
    </row>
    <row r="356338" spans="16:16" x14ac:dyDescent="0.3">
      <c r="P356338" s="83"/>
    </row>
    <row r="356339" spans="16:16" x14ac:dyDescent="0.3">
      <c r="P356339" s="83"/>
    </row>
    <row r="356340" spans="16:16" x14ac:dyDescent="0.3">
      <c r="P356340" s="83"/>
    </row>
    <row r="356341" spans="16:16" x14ac:dyDescent="0.3">
      <c r="P356341" s="83"/>
    </row>
    <row r="356342" spans="16:16" x14ac:dyDescent="0.3">
      <c r="P356342" s="83"/>
    </row>
    <row r="356343" spans="16:16" x14ac:dyDescent="0.3">
      <c r="P356343" s="83"/>
    </row>
    <row r="356344" spans="16:16" x14ac:dyDescent="0.3">
      <c r="P356344" s="83"/>
    </row>
    <row r="356345" spans="16:16" x14ac:dyDescent="0.3">
      <c r="P356345" s="83"/>
    </row>
    <row r="356346" spans="16:16" x14ac:dyDescent="0.3">
      <c r="P356346" s="83"/>
    </row>
    <row r="356347" spans="16:16" x14ac:dyDescent="0.3">
      <c r="P356347" s="83"/>
    </row>
    <row r="356348" spans="16:16" x14ac:dyDescent="0.3">
      <c r="P356348" s="83"/>
    </row>
    <row r="356349" spans="16:16" x14ac:dyDescent="0.3">
      <c r="P356349" s="83"/>
    </row>
    <row r="356350" spans="16:16" x14ac:dyDescent="0.3">
      <c r="P356350" s="83"/>
    </row>
    <row r="356351" spans="16:16" x14ac:dyDescent="0.3">
      <c r="P356351" s="83"/>
    </row>
    <row r="356352" spans="16:16" x14ac:dyDescent="0.3">
      <c r="P356352" s="83"/>
    </row>
    <row r="356353" spans="16:16" x14ac:dyDescent="0.3">
      <c r="P356353" s="83"/>
    </row>
    <row r="356354" spans="16:16" x14ac:dyDescent="0.3">
      <c r="P356354" s="83"/>
    </row>
    <row r="356355" spans="16:16" x14ac:dyDescent="0.3">
      <c r="P356355" s="83"/>
    </row>
    <row r="356356" spans="16:16" x14ac:dyDescent="0.3">
      <c r="P356356" s="83"/>
    </row>
    <row r="356357" spans="16:16" x14ac:dyDescent="0.3">
      <c r="P356357" s="83"/>
    </row>
    <row r="356358" spans="16:16" x14ac:dyDescent="0.3">
      <c r="P356358" s="83"/>
    </row>
    <row r="356359" spans="16:16" x14ac:dyDescent="0.3">
      <c r="P356359" s="83"/>
    </row>
    <row r="356360" spans="16:16" x14ac:dyDescent="0.3">
      <c r="P356360" s="83"/>
    </row>
    <row r="356361" spans="16:16" x14ac:dyDescent="0.3">
      <c r="P356361" s="83"/>
    </row>
    <row r="356362" spans="16:16" x14ac:dyDescent="0.3">
      <c r="P356362" s="83"/>
    </row>
    <row r="356363" spans="16:16" x14ac:dyDescent="0.3">
      <c r="P356363" s="83"/>
    </row>
    <row r="356364" spans="16:16" x14ac:dyDescent="0.3">
      <c r="P356364" s="83"/>
    </row>
    <row r="356365" spans="16:16" x14ac:dyDescent="0.3">
      <c r="P356365" s="83"/>
    </row>
    <row r="356366" spans="16:16" x14ac:dyDescent="0.3">
      <c r="P356366" s="83"/>
    </row>
    <row r="356367" spans="16:16" x14ac:dyDescent="0.3">
      <c r="P356367" s="83"/>
    </row>
    <row r="356368" spans="16:16" x14ac:dyDescent="0.3">
      <c r="P356368" s="83"/>
    </row>
    <row r="356369" spans="16:16" x14ac:dyDescent="0.3">
      <c r="P356369" s="83"/>
    </row>
    <row r="356370" spans="16:16" x14ac:dyDescent="0.3">
      <c r="P356370" s="83"/>
    </row>
    <row r="356371" spans="16:16" x14ac:dyDescent="0.3">
      <c r="P356371" s="83"/>
    </row>
    <row r="356372" spans="16:16" x14ac:dyDescent="0.3">
      <c r="P356372" s="83"/>
    </row>
    <row r="356373" spans="16:16" x14ac:dyDescent="0.3">
      <c r="P356373" s="83"/>
    </row>
    <row r="356374" spans="16:16" x14ac:dyDescent="0.3">
      <c r="P356374" s="83"/>
    </row>
    <row r="356375" spans="16:16" x14ac:dyDescent="0.3">
      <c r="P356375" s="83"/>
    </row>
    <row r="356376" spans="16:16" x14ac:dyDescent="0.3">
      <c r="P356376" s="83"/>
    </row>
    <row r="356377" spans="16:16" x14ac:dyDescent="0.3">
      <c r="P356377" s="83"/>
    </row>
    <row r="356378" spans="16:16" x14ac:dyDescent="0.3">
      <c r="P356378" s="83"/>
    </row>
    <row r="356379" spans="16:16" x14ac:dyDescent="0.3">
      <c r="P356379" s="83"/>
    </row>
    <row r="356380" spans="16:16" x14ac:dyDescent="0.3">
      <c r="P356380" s="83"/>
    </row>
    <row r="356381" spans="16:16" x14ac:dyDescent="0.3">
      <c r="P356381" s="83"/>
    </row>
    <row r="356382" spans="16:16" x14ac:dyDescent="0.3">
      <c r="P356382" s="83"/>
    </row>
    <row r="356383" spans="16:16" x14ac:dyDescent="0.3">
      <c r="P356383" s="83"/>
    </row>
    <row r="356384" spans="16:16" x14ac:dyDescent="0.3">
      <c r="P356384" s="83"/>
    </row>
    <row r="356385" spans="16:16" x14ac:dyDescent="0.3">
      <c r="P356385" s="83"/>
    </row>
    <row r="356386" spans="16:16" x14ac:dyDescent="0.3">
      <c r="P356386" s="83"/>
    </row>
    <row r="356387" spans="16:16" x14ac:dyDescent="0.3">
      <c r="P356387" s="83"/>
    </row>
    <row r="356388" spans="16:16" x14ac:dyDescent="0.3">
      <c r="P356388" s="83"/>
    </row>
    <row r="356389" spans="16:16" x14ac:dyDescent="0.3">
      <c r="P356389" s="83"/>
    </row>
    <row r="356390" spans="16:16" x14ac:dyDescent="0.3">
      <c r="P356390" s="83"/>
    </row>
    <row r="356391" spans="16:16" x14ac:dyDescent="0.3">
      <c r="P356391" s="83"/>
    </row>
    <row r="356392" spans="16:16" x14ac:dyDescent="0.3">
      <c r="P356392" s="83"/>
    </row>
    <row r="356393" spans="16:16" x14ac:dyDescent="0.3">
      <c r="P356393" s="83"/>
    </row>
    <row r="356394" spans="16:16" x14ac:dyDescent="0.3">
      <c r="P356394" s="83"/>
    </row>
    <row r="356395" spans="16:16" x14ac:dyDescent="0.3">
      <c r="P356395" s="83"/>
    </row>
    <row r="356396" spans="16:16" x14ac:dyDescent="0.3">
      <c r="P356396" s="83"/>
    </row>
    <row r="356397" spans="16:16" x14ac:dyDescent="0.3">
      <c r="P356397" s="83"/>
    </row>
    <row r="356398" spans="16:16" x14ac:dyDescent="0.3">
      <c r="P356398" s="83"/>
    </row>
    <row r="356399" spans="16:16" x14ac:dyDescent="0.3">
      <c r="P356399" s="83"/>
    </row>
    <row r="356400" spans="16:16" x14ac:dyDescent="0.3">
      <c r="P356400" s="83"/>
    </row>
    <row r="356401" spans="16:16" x14ac:dyDescent="0.3">
      <c r="P356401" s="83"/>
    </row>
    <row r="356402" spans="16:16" x14ac:dyDescent="0.3">
      <c r="P356402" s="83"/>
    </row>
    <row r="356403" spans="16:16" x14ac:dyDescent="0.3">
      <c r="P356403" s="83"/>
    </row>
    <row r="356404" spans="16:16" x14ac:dyDescent="0.3">
      <c r="P356404" s="83"/>
    </row>
    <row r="356405" spans="16:16" x14ac:dyDescent="0.3">
      <c r="P356405" s="83"/>
    </row>
    <row r="356406" spans="16:16" x14ac:dyDescent="0.3">
      <c r="P356406" s="83"/>
    </row>
    <row r="356407" spans="16:16" x14ac:dyDescent="0.3">
      <c r="P356407" s="83"/>
    </row>
    <row r="356408" spans="16:16" x14ac:dyDescent="0.3">
      <c r="P356408" s="83"/>
    </row>
    <row r="356409" spans="16:16" x14ac:dyDescent="0.3">
      <c r="P356409" s="83"/>
    </row>
    <row r="356410" spans="16:16" x14ac:dyDescent="0.3">
      <c r="P356410" s="83"/>
    </row>
    <row r="356411" spans="16:16" x14ac:dyDescent="0.3">
      <c r="P356411" s="83"/>
    </row>
    <row r="356412" spans="16:16" x14ac:dyDescent="0.3">
      <c r="P356412" s="83"/>
    </row>
    <row r="356413" spans="16:16" x14ac:dyDescent="0.3">
      <c r="P356413" s="83"/>
    </row>
    <row r="356414" spans="16:16" x14ac:dyDescent="0.3">
      <c r="P356414" s="83"/>
    </row>
    <row r="356415" spans="16:16" x14ac:dyDescent="0.3">
      <c r="P356415" s="83"/>
    </row>
    <row r="356416" spans="16:16" x14ac:dyDescent="0.3">
      <c r="P356416" s="83"/>
    </row>
    <row r="356417" spans="16:16" x14ac:dyDescent="0.3">
      <c r="P356417" s="83"/>
    </row>
    <row r="356418" spans="16:16" x14ac:dyDescent="0.3">
      <c r="P356418" s="83"/>
    </row>
    <row r="356419" spans="16:16" x14ac:dyDescent="0.3">
      <c r="P356419" s="83"/>
    </row>
    <row r="356420" spans="16:16" x14ac:dyDescent="0.3">
      <c r="P356420" s="83"/>
    </row>
    <row r="356421" spans="16:16" x14ac:dyDescent="0.3">
      <c r="P356421" s="83"/>
    </row>
    <row r="356422" spans="16:16" x14ac:dyDescent="0.3">
      <c r="P356422" s="83"/>
    </row>
    <row r="356423" spans="16:16" x14ac:dyDescent="0.3">
      <c r="P356423" s="83"/>
    </row>
    <row r="356424" spans="16:16" x14ac:dyDescent="0.3">
      <c r="P356424" s="83"/>
    </row>
    <row r="356425" spans="16:16" x14ac:dyDescent="0.3">
      <c r="P356425" s="83"/>
    </row>
    <row r="356426" spans="16:16" x14ac:dyDescent="0.3">
      <c r="P356426" s="83"/>
    </row>
    <row r="356427" spans="16:16" x14ac:dyDescent="0.3">
      <c r="P356427" s="83"/>
    </row>
    <row r="356428" spans="16:16" x14ac:dyDescent="0.3">
      <c r="P356428" s="83"/>
    </row>
    <row r="356429" spans="16:16" x14ac:dyDescent="0.3">
      <c r="P356429" s="83"/>
    </row>
    <row r="356430" spans="16:16" x14ac:dyDescent="0.3">
      <c r="P356430" s="83"/>
    </row>
    <row r="356431" spans="16:16" x14ac:dyDescent="0.3">
      <c r="P356431" s="83"/>
    </row>
    <row r="356432" spans="16:16" x14ac:dyDescent="0.3">
      <c r="P356432" s="83"/>
    </row>
    <row r="356433" spans="16:16" x14ac:dyDescent="0.3">
      <c r="P356433" s="83"/>
    </row>
    <row r="356434" spans="16:16" x14ac:dyDescent="0.3">
      <c r="P356434" s="83"/>
    </row>
    <row r="356435" spans="16:16" x14ac:dyDescent="0.3">
      <c r="P356435" s="83"/>
    </row>
    <row r="356436" spans="16:16" x14ac:dyDescent="0.3">
      <c r="P356436" s="83"/>
    </row>
    <row r="356437" spans="16:16" x14ac:dyDescent="0.3">
      <c r="P356437" s="83"/>
    </row>
    <row r="356438" spans="16:16" x14ac:dyDescent="0.3">
      <c r="P356438" s="83"/>
    </row>
    <row r="356439" spans="16:16" x14ac:dyDescent="0.3">
      <c r="P356439" s="83"/>
    </row>
    <row r="356440" spans="16:16" x14ac:dyDescent="0.3">
      <c r="P356440" s="83"/>
    </row>
    <row r="356441" spans="16:16" x14ac:dyDescent="0.3">
      <c r="P356441" s="83"/>
    </row>
    <row r="356442" spans="16:16" x14ac:dyDescent="0.3">
      <c r="P356442" s="83"/>
    </row>
    <row r="356443" spans="16:16" x14ac:dyDescent="0.3">
      <c r="P356443" s="83"/>
    </row>
    <row r="356444" spans="16:16" x14ac:dyDescent="0.3">
      <c r="P356444" s="83"/>
    </row>
    <row r="356445" spans="16:16" x14ac:dyDescent="0.3">
      <c r="P356445" s="83"/>
    </row>
    <row r="356446" spans="16:16" x14ac:dyDescent="0.3">
      <c r="P356446" s="83"/>
    </row>
    <row r="356447" spans="16:16" x14ac:dyDescent="0.3">
      <c r="P356447" s="83"/>
    </row>
    <row r="356448" spans="16:16" x14ac:dyDescent="0.3">
      <c r="P356448" s="83"/>
    </row>
    <row r="356449" spans="16:16" x14ac:dyDescent="0.3">
      <c r="P356449" s="83"/>
    </row>
    <row r="356450" spans="16:16" x14ac:dyDescent="0.3">
      <c r="P356450" s="83"/>
    </row>
    <row r="356451" spans="16:16" x14ac:dyDescent="0.3">
      <c r="P356451" s="83"/>
    </row>
    <row r="356452" spans="16:16" x14ac:dyDescent="0.3">
      <c r="P356452" s="83"/>
    </row>
    <row r="356453" spans="16:16" x14ac:dyDescent="0.3">
      <c r="P356453" s="83"/>
    </row>
    <row r="356454" spans="16:16" x14ac:dyDescent="0.3">
      <c r="P356454" s="83"/>
    </row>
    <row r="356455" spans="16:16" x14ac:dyDescent="0.3">
      <c r="P356455" s="83"/>
    </row>
    <row r="356456" spans="16:16" x14ac:dyDescent="0.3">
      <c r="P356456" s="83"/>
    </row>
    <row r="356457" spans="16:16" x14ac:dyDescent="0.3">
      <c r="P356457" s="83"/>
    </row>
    <row r="356458" spans="16:16" x14ac:dyDescent="0.3">
      <c r="P356458" s="83"/>
    </row>
    <row r="356459" spans="16:16" x14ac:dyDescent="0.3">
      <c r="P356459" s="83"/>
    </row>
    <row r="356460" spans="16:16" x14ac:dyDescent="0.3">
      <c r="P356460" s="83"/>
    </row>
    <row r="356461" spans="16:16" x14ac:dyDescent="0.3">
      <c r="P356461" s="83"/>
    </row>
    <row r="356462" spans="16:16" x14ac:dyDescent="0.3">
      <c r="P356462" s="83"/>
    </row>
    <row r="356463" spans="16:16" x14ac:dyDescent="0.3">
      <c r="P356463" s="83"/>
    </row>
    <row r="356464" spans="16:16" x14ac:dyDescent="0.3">
      <c r="P356464" s="83"/>
    </row>
    <row r="356465" spans="16:16" x14ac:dyDescent="0.3">
      <c r="P356465" s="83"/>
    </row>
    <row r="356466" spans="16:16" x14ac:dyDescent="0.3">
      <c r="P356466" s="83"/>
    </row>
    <row r="356467" spans="16:16" x14ac:dyDescent="0.3">
      <c r="P356467" s="83"/>
    </row>
    <row r="356468" spans="16:16" x14ac:dyDescent="0.3">
      <c r="P356468" s="83"/>
    </row>
    <row r="356469" spans="16:16" x14ac:dyDescent="0.3">
      <c r="P356469" s="83"/>
    </row>
    <row r="356470" spans="16:16" x14ac:dyDescent="0.3">
      <c r="P356470" s="83"/>
    </row>
    <row r="356471" spans="16:16" x14ac:dyDescent="0.3">
      <c r="P356471" s="83"/>
    </row>
    <row r="356472" spans="16:16" x14ac:dyDescent="0.3">
      <c r="P356472" s="83"/>
    </row>
    <row r="356473" spans="16:16" x14ac:dyDescent="0.3">
      <c r="P356473" s="83"/>
    </row>
    <row r="356474" spans="16:16" x14ac:dyDescent="0.3">
      <c r="P356474" s="83"/>
    </row>
    <row r="356475" spans="16:16" x14ac:dyDescent="0.3">
      <c r="P356475" s="83"/>
    </row>
    <row r="356476" spans="16:16" x14ac:dyDescent="0.3">
      <c r="P356476" s="83"/>
    </row>
    <row r="356477" spans="16:16" x14ac:dyDescent="0.3">
      <c r="P356477" s="83"/>
    </row>
    <row r="356478" spans="16:16" x14ac:dyDescent="0.3">
      <c r="P356478" s="83"/>
    </row>
    <row r="356479" spans="16:16" x14ac:dyDescent="0.3">
      <c r="P356479" s="83"/>
    </row>
    <row r="356480" spans="16:16" x14ac:dyDescent="0.3">
      <c r="P356480" s="83"/>
    </row>
    <row r="356481" spans="16:16" x14ac:dyDescent="0.3">
      <c r="P356481" s="83"/>
    </row>
    <row r="356482" spans="16:16" x14ac:dyDescent="0.3">
      <c r="P356482" s="83"/>
    </row>
    <row r="356483" spans="16:16" x14ac:dyDescent="0.3">
      <c r="P356483" s="83"/>
    </row>
    <row r="356484" spans="16:16" x14ac:dyDescent="0.3">
      <c r="P356484" s="83"/>
    </row>
    <row r="356485" spans="16:16" x14ac:dyDescent="0.3">
      <c r="P356485" s="83"/>
    </row>
    <row r="356486" spans="16:16" x14ac:dyDescent="0.3">
      <c r="P356486" s="83"/>
    </row>
    <row r="356487" spans="16:16" x14ac:dyDescent="0.3">
      <c r="P356487" s="83"/>
    </row>
    <row r="356488" spans="16:16" x14ac:dyDescent="0.3">
      <c r="P356488" s="83"/>
    </row>
    <row r="356489" spans="16:16" x14ac:dyDescent="0.3">
      <c r="P356489" s="83"/>
    </row>
    <row r="356490" spans="16:16" x14ac:dyDescent="0.3">
      <c r="P356490" s="83"/>
    </row>
    <row r="356491" spans="16:16" x14ac:dyDescent="0.3">
      <c r="P356491" s="83"/>
    </row>
    <row r="356492" spans="16:16" x14ac:dyDescent="0.3">
      <c r="P356492" s="83"/>
    </row>
    <row r="356493" spans="16:16" x14ac:dyDescent="0.3">
      <c r="P356493" s="83"/>
    </row>
    <row r="356494" spans="16:16" x14ac:dyDescent="0.3">
      <c r="P356494" s="83"/>
    </row>
    <row r="356495" spans="16:16" x14ac:dyDescent="0.3">
      <c r="P356495" s="83"/>
    </row>
    <row r="356496" spans="16:16" x14ac:dyDescent="0.3">
      <c r="P356496" s="83"/>
    </row>
    <row r="356497" spans="16:16" x14ac:dyDescent="0.3">
      <c r="P356497" s="83"/>
    </row>
    <row r="356498" spans="16:16" x14ac:dyDescent="0.3">
      <c r="P356498" s="83"/>
    </row>
    <row r="356499" spans="16:16" x14ac:dyDescent="0.3">
      <c r="P356499" s="83"/>
    </row>
    <row r="356500" spans="16:16" x14ac:dyDescent="0.3">
      <c r="P356500" s="83"/>
    </row>
    <row r="356501" spans="16:16" x14ac:dyDescent="0.3">
      <c r="P356501" s="83"/>
    </row>
    <row r="356502" spans="16:16" x14ac:dyDescent="0.3">
      <c r="P356502" s="83"/>
    </row>
    <row r="356503" spans="16:16" x14ac:dyDescent="0.3">
      <c r="P356503" s="83"/>
    </row>
    <row r="356504" spans="16:16" x14ac:dyDescent="0.3">
      <c r="P356504" s="83"/>
    </row>
    <row r="356505" spans="16:16" x14ac:dyDescent="0.3">
      <c r="P356505" s="83"/>
    </row>
    <row r="356506" spans="16:16" x14ac:dyDescent="0.3">
      <c r="P356506" s="83"/>
    </row>
    <row r="356507" spans="16:16" x14ac:dyDescent="0.3">
      <c r="P356507" s="83"/>
    </row>
    <row r="356508" spans="16:16" x14ac:dyDescent="0.3">
      <c r="P356508" s="83"/>
    </row>
    <row r="356509" spans="16:16" x14ac:dyDescent="0.3">
      <c r="P356509" s="83"/>
    </row>
    <row r="356510" spans="16:16" x14ac:dyDescent="0.3">
      <c r="P356510" s="83"/>
    </row>
    <row r="356511" spans="16:16" x14ac:dyDescent="0.3">
      <c r="P356511" s="83"/>
    </row>
    <row r="356512" spans="16:16" x14ac:dyDescent="0.3">
      <c r="P356512" s="83"/>
    </row>
    <row r="356513" spans="16:16" x14ac:dyDescent="0.3">
      <c r="P356513" s="83"/>
    </row>
    <row r="356514" spans="16:16" x14ac:dyDescent="0.3">
      <c r="P356514" s="83"/>
    </row>
    <row r="356515" spans="16:16" x14ac:dyDescent="0.3">
      <c r="P356515" s="83"/>
    </row>
    <row r="356516" spans="16:16" x14ac:dyDescent="0.3">
      <c r="P356516" s="83"/>
    </row>
    <row r="356517" spans="16:16" x14ac:dyDescent="0.3">
      <c r="P356517" s="83"/>
    </row>
    <row r="356518" spans="16:16" x14ac:dyDescent="0.3">
      <c r="P356518" s="83"/>
    </row>
    <row r="356519" spans="16:16" x14ac:dyDescent="0.3">
      <c r="P356519" s="83"/>
    </row>
    <row r="356520" spans="16:16" x14ac:dyDescent="0.3">
      <c r="P356520" s="83"/>
    </row>
    <row r="356521" spans="16:16" x14ac:dyDescent="0.3">
      <c r="P356521" s="83"/>
    </row>
    <row r="356522" spans="16:16" x14ac:dyDescent="0.3">
      <c r="P356522" s="83"/>
    </row>
    <row r="356523" spans="16:16" x14ac:dyDescent="0.3">
      <c r="P356523" s="83"/>
    </row>
    <row r="356524" spans="16:16" x14ac:dyDescent="0.3">
      <c r="P356524" s="83"/>
    </row>
    <row r="356525" spans="16:16" x14ac:dyDescent="0.3">
      <c r="P356525" s="83"/>
    </row>
    <row r="356526" spans="16:16" x14ac:dyDescent="0.3">
      <c r="P356526" s="83"/>
    </row>
    <row r="356527" spans="16:16" x14ac:dyDescent="0.3">
      <c r="P356527" s="83"/>
    </row>
    <row r="356528" spans="16:16" x14ac:dyDescent="0.3">
      <c r="P356528" s="83"/>
    </row>
    <row r="356529" spans="16:16" x14ac:dyDescent="0.3">
      <c r="P356529" s="83"/>
    </row>
    <row r="356530" spans="16:16" x14ac:dyDescent="0.3">
      <c r="P356530" s="83"/>
    </row>
    <row r="356531" spans="16:16" x14ac:dyDescent="0.3">
      <c r="P356531" s="83"/>
    </row>
    <row r="356532" spans="16:16" x14ac:dyDescent="0.3">
      <c r="P356532" s="83"/>
    </row>
    <row r="356533" spans="16:16" x14ac:dyDescent="0.3">
      <c r="P356533" s="83"/>
    </row>
    <row r="356534" spans="16:16" x14ac:dyDescent="0.3">
      <c r="P356534" s="83"/>
    </row>
    <row r="356535" spans="16:16" x14ac:dyDescent="0.3">
      <c r="P356535" s="83"/>
    </row>
    <row r="356536" spans="16:16" x14ac:dyDescent="0.3">
      <c r="P356536" s="83"/>
    </row>
    <row r="356537" spans="16:16" x14ac:dyDescent="0.3">
      <c r="P356537" s="83"/>
    </row>
    <row r="356538" spans="16:16" x14ac:dyDescent="0.3">
      <c r="P356538" s="83"/>
    </row>
    <row r="356539" spans="16:16" x14ac:dyDescent="0.3">
      <c r="P356539" s="83"/>
    </row>
    <row r="356540" spans="16:16" x14ac:dyDescent="0.3">
      <c r="P356540" s="83"/>
    </row>
    <row r="356541" spans="16:16" x14ac:dyDescent="0.3">
      <c r="P356541" s="83"/>
    </row>
    <row r="356542" spans="16:16" x14ac:dyDescent="0.3">
      <c r="P356542" s="83"/>
    </row>
    <row r="356543" spans="16:16" x14ac:dyDescent="0.3">
      <c r="P356543" s="83"/>
    </row>
    <row r="356544" spans="16:16" x14ac:dyDescent="0.3">
      <c r="P356544" s="83"/>
    </row>
    <row r="356545" spans="16:16" x14ac:dyDescent="0.3">
      <c r="P356545" s="83"/>
    </row>
    <row r="356546" spans="16:16" x14ac:dyDescent="0.3">
      <c r="P356546" s="83"/>
    </row>
    <row r="356547" spans="16:16" x14ac:dyDescent="0.3">
      <c r="P356547" s="83"/>
    </row>
    <row r="356548" spans="16:16" x14ac:dyDescent="0.3">
      <c r="P356548" s="83"/>
    </row>
    <row r="356549" spans="16:16" x14ac:dyDescent="0.3">
      <c r="P356549" s="83"/>
    </row>
    <row r="356550" spans="16:16" x14ac:dyDescent="0.3">
      <c r="P356550" s="83"/>
    </row>
    <row r="356551" spans="16:16" x14ac:dyDescent="0.3">
      <c r="P356551" s="83"/>
    </row>
    <row r="356552" spans="16:16" x14ac:dyDescent="0.3">
      <c r="P356552" s="83"/>
    </row>
    <row r="356553" spans="16:16" x14ac:dyDescent="0.3">
      <c r="P356553" s="83"/>
    </row>
    <row r="356554" spans="16:16" x14ac:dyDescent="0.3">
      <c r="P356554" s="83"/>
    </row>
    <row r="356555" spans="16:16" x14ac:dyDescent="0.3">
      <c r="P356555" s="83"/>
    </row>
    <row r="356556" spans="16:16" x14ac:dyDescent="0.3">
      <c r="P356556" s="83"/>
    </row>
    <row r="356557" spans="16:16" x14ac:dyDescent="0.3">
      <c r="P356557" s="83"/>
    </row>
    <row r="356558" spans="16:16" x14ac:dyDescent="0.3">
      <c r="P356558" s="83"/>
    </row>
    <row r="356559" spans="16:16" x14ac:dyDescent="0.3">
      <c r="P356559" s="83"/>
    </row>
    <row r="356560" spans="16:16" x14ac:dyDescent="0.3">
      <c r="P356560" s="83"/>
    </row>
    <row r="356561" spans="16:16" x14ac:dyDescent="0.3">
      <c r="P356561" s="83"/>
    </row>
    <row r="356562" spans="16:16" x14ac:dyDescent="0.3">
      <c r="P356562" s="83"/>
    </row>
    <row r="356563" spans="16:16" x14ac:dyDescent="0.3">
      <c r="P356563" s="83"/>
    </row>
    <row r="356564" spans="16:16" x14ac:dyDescent="0.3">
      <c r="P356564" s="83"/>
    </row>
    <row r="356565" spans="16:16" x14ac:dyDescent="0.3">
      <c r="P356565" s="83"/>
    </row>
    <row r="356566" spans="16:16" x14ac:dyDescent="0.3">
      <c r="P356566" s="83"/>
    </row>
    <row r="356567" spans="16:16" x14ac:dyDescent="0.3">
      <c r="P356567" s="83"/>
    </row>
    <row r="356568" spans="16:16" x14ac:dyDescent="0.3">
      <c r="P356568" s="83"/>
    </row>
    <row r="356569" spans="16:16" x14ac:dyDescent="0.3">
      <c r="P356569" s="83"/>
    </row>
    <row r="356570" spans="16:16" x14ac:dyDescent="0.3">
      <c r="P356570" s="83"/>
    </row>
    <row r="356571" spans="16:16" x14ac:dyDescent="0.3">
      <c r="P356571" s="83"/>
    </row>
    <row r="356572" spans="16:16" x14ac:dyDescent="0.3">
      <c r="P356572" s="83"/>
    </row>
    <row r="356573" spans="16:16" x14ac:dyDescent="0.3">
      <c r="P356573" s="83"/>
    </row>
    <row r="356574" spans="16:16" x14ac:dyDescent="0.3">
      <c r="P356574" s="83"/>
    </row>
    <row r="356575" spans="16:16" x14ac:dyDescent="0.3">
      <c r="P356575" s="83"/>
    </row>
    <row r="356576" spans="16:16" x14ac:dyDescent="0.3">
      <c r="P356576" s="83"/>
    </row>
    <row r="356577" spans="16:16" x14ac:dyDescent="0.3">
      <c r="P356577" s="83"/>
    </row>
    <row r="356578" spans="16:16" x14ac:dyDescent="0.3">
      <c r="P356578" s="83"/>
    </row>
    <row r="356579" spans="16:16" x14ac:dyDescent="0.3">
      <c r="P356579" s="83"/>
    </row>
    <row r="356580" spans="16:16" x14ac:dyDescent="0.3">
      <c r="P356580" s="83"/>
    </row>
    <row r="356581" spans="16:16" x14ac:dyDescent="0.3">
      <c r="P356581" s="83"/>
    </row>
    <row r="356582" spans="16:16" x14ac:dyDescent="0.3">
      <c r="P356582" s="83"/>
    </row>
    <row r="356583" spans="16:16" x14ac:dyDescent="0.3">
      <c r="P356583" s="83"/>
    </row>
    <row r="356584" spans="16:16" x14ac:dyDescent="0.3">
      <c r="P356584" s="83"/>
    </row>
    <row r="356585" spans="16:16" x14ac:dyDescent="0.3">
      <c r="P356585" s="83"/>
    </row>
    <row r="356586" spans="16:16" x14ac:dyDescent="0.3">
      <c r="P356586" s="83"/>
    </row>
    <row r="356587" spans="16:16" x14ac:dyDescent="0.3">
      <c r="P356587" s="83"/>
    </row>
    <row r="356588" spans="16:16" x14ac:dyDescent="0.3">
      <c r="P356588" s="83"/>
    </row>
    <row r="356589" spans="16:16" x14ac:dyDescent="0.3">
      <c r="P356589" s="83"/>
    </row>
    <row r="356590" spans="16:16" x14ac:dyDescent="0.3">
      <c r="P356590" s="83"/>
    </row>
    <row r="356591" spans="16:16" x14ac:dyDescent="0.3">
      <c r="P356591" s="83"/>
    </row>
    <row r="356592" spans="16:16" x14ac:dyDescent="0.3">
      <c r="P356592" s="83"/>
    </row>
    <row r="356593" spans="16:16" x14ac:dyDescent="0.3">
      <c r="P356593" s="83"/>
    </row>
    <row r="356594" spans="16:16" x14ac:dyDescent="0.3">
      <c r="P356594" s="83"/>
    </row>
    <row r="356595" spans="16:16" x14ac:dyDescent="0.3">
      <c r="P356595" s="83"/>
    </row>
    <row r="356596" spans="16:16" x14ac:dyDescent="0.3">
      <c r="P356596" s="83"/>
    </row>
    <row r="356597" spans="16:16" x14ac:dyDescent="0.3">
      <c r="P356597" s="83"/>
    </row>
    <row r="356598" spans="16:16" x14ac:dyDescent="0.3">
      <c r="P356598" s="83"/>
    </row>
    <row r="356599" spans="16:16" x14ac:dyDescent="0.3">
      <c r="P356599" s="83"/>
    </row>
    <row r="356600" spans="16:16" x14ac:dyDescent="0.3">
      <c r="P356600" s="83"/>
    </row>
    <row r="356601" spans="16:16" x14ac:dyDescent="0.3">
      <c r="P356601" s="83"/>
    </row>
    <row r="356602" spans="16:16" x14ac:dyDescent="0.3">
      <c r="P356602" s="83"/>
    </row>
    <row r="356603" spans="16:16" x14ac:dyDescent="0.3">
      <c r="P356603" s="83"/>
    </row>
    <row r="356604" spans="16:16" x14ac:dyDescent="0.3">
      <c r="P356604" s="83"/>
    </row>
    <row r="356605" spans="16:16" x14ac:dyDescent="0.3">
      <c r="P356605" s="83"/>
    </row>
    <row r="356606" spans="16:16" x14ac:dyDescent="0.3">
      <c r="P356606" s="83"/>
    </row>
    <row r="356607" spans="16:16" x14ac:dyDescent="0.3">
      <c r="P356607" s="83"/>
    </row>
    <row r="356608" spans="16:16" x14ac:dyDescent="0.3">
      <c r="P356608" s="83"/>
    </row>
    <row r="356609" spans="16:16" x14ac:dyDescent="0.3">
      <c r="P356609" s="83"/>
    </row>
    <row r="356610" spans="16:16" x14ac:dyDescent="0.3">
      <c r="P356610" s="83"/>
    </row>
    <row r="356611" spans="16:16" x14ac:dyDescent="0.3">
      <c r="P356611" s="83"/>
    </row>
    <row r="356612" spans="16:16" x14ac:dyDescent="0.3">
      <c r="P356612" s="83"/>
    </row>
    <row r="356613" spans="16:16" x14ac:dyDescent="0.3">
      <c r="P356613" s="83"/>
    </row>
    <row r="356614" spans="16:16" x14ac:dyDescent="0.3">
      <c r="P356614" s="83"/>
    </row>
    <row r="356615" spans="16:16" x14ac:dyDescent="0.3">
      <c r="P356615" s="83"/>
    </row>
    <row r="356616" spans="16:16" x14ac:dyDescent="0.3">
      <c r="P356616" s="83"/>
    </row>
    <row r="356617" spans="16:16" x14ac:dyDescent="0.3">
      <c r="P356617" s="83"/>
    </row>
    <row r="356618" spans="16:16" x14ac:dyDescent="0.3">
      <c r="P356618" s="83"/>
    </row>
    <row r="356619" spans="16:16" x14ac:dyDescent="0.3">
      <c r="P356619" s="83"/>
    </row>
    <row r="356620" spans="16:16" x14ac:dyDescent="0.3">
      <c r="P356620" s="83"/>
    </row>
    <row r="356621" spans="16:16" x14ac:dyDescent="0.3">
      <c r="P356621" s="83"/>
    </row>
    <row r="356622" spans="16:16" x14ac:dyDescent="0.3">
      <c r="P356622" s="83"/>
    </row>
    <row r="356623" spans="16:16" x14ac:dyDescent="0.3">
      <c r="P356623" s="83"/>
    </row>
    <row r="356624" spans="16:16" x14ac:dyDescent="0.3">
      <c r="P356624" s="83"/>
    </row>
    <row r="356625" spans="16:16" x14ac:dyDescent="0.3">
      <c r="P356625" s="83"/>
    </row>
    <row r="356626" spans="16:16" x14ac:dyDescent="0.3">
      <c r="P356626" s="83"/>
    </row>
    <row r="356627" spans="16:16" x14ac:dyDescent="0.3">
      <c r="P356627" s="83"/>
    </row>
    <row r="356628" spans="16:16" x14ac:dyDescent="0.3">
      <c r="P356628" s="83"/>
    </row>
    <row r="356629" spans="16:16" x14ac:dyDescent="0.3">
      <c r="P356629" s="83"/>
    </row>
    <row r="356630" spans="16:16" x14ac:dyDescent="0.3">
      <c r="P356630" s="83"/>
    </row>
    <row r="356631" spans="16:16" x14ac:dyDescent="0.3">
      <c r="P356631" s="83"/>
    </row>
    <row r="356632" spans="16:16" x14ac:dyDescent="0.3">
      <c r="P356632" s="83"/>
    </row>
    <row r="356633" spans="16:16" x14ac:dyDescent="0.3">
      <c r="P356633" s="83"/>
    </row>
    <row r="356634" spans="16:16" x14ac:dyDescent="0.3">
      <c r="P356634" s="83"/>
    </row>
    <row r="356635" spans="16:16" x14ac:dyDescent="0.3">
      <c r="P356635" s="83"/>
    </row>
    <row r="356636" spans="16:16" x14ac:dyDescent="0.3">
      <c r="P356636" s="83"/>
    </row>
    <row r="356637" spans="16:16" x14ac:dyDescent="0.3">
      <c r="P356637" s="83"/>
    </row>
    <row r="356638" spans="16:16" x14ac:dyDescent="0.3">
      <c r="P356638" s="83"/>
    </row>
    <row r="356639" spans="16:16" x14ac:dyDescent="0.3">
      <c r="P356639" s="83"/>
    </row>
    <row r="356640" spans="16:16" x14ac:dyDescent="0.3">
      <c r="P356640" s="83"/>
    </row>
    <row r="356641" spans="16:16" x14ac:dyDescent="0.3">
      <c r="P356641" s="83"/>
    </row>
    <row r="356642" spans="16:16" x14ac:dyDescent="0.3">
      <c r="P356642" s="83"/>
    </row>
    <row r="356643" spans="16:16" x14ac:dyDescent="0.3">
      <c r="P356643" s="83"/>
    </row>
    <row r="356644" spans="16:16" x14ac:dyDescent="0.3">
      <c r="P356644" s="83"/>
    </row>
    <row r="356645" spans="16:16" x14ac:dyDescent="0.3">
      <c r="P356645" s="83"/>
    </row>
    <row r="356646" spans="16:16" x14ac:dyDescent="0.3">
      <c r="P356646" s="83"/>
    </row>
    <row r="356647" spans="16:16" x14ac:dyDescent="0.3">
      <c r="P356647" s="83"/>
    </row>
    <row r="356648" spans="16:16" x14ac:dyDescent="0.3">
      <c r="P356648" s="83"/>
    </row>
    <row r="356649" spans="16:16" x14ac:dyDescent="0.3">
      <c r="P356649" s="83"/>
    </row>
    <row r="356650" spans="16:16" x14ac:dyDescent="0.3">
      <c r="P356650" s="83"/>
    </row>
    <row r="356651" spans="16:16" x14ac:dyDescent="0.3">
      <c r="P356651" s="83"/>
    </row>
    <row r="356652" spans="16:16" x14ac:dyDescent="0.3">
      <c r="P356652" s="83"/>
    </row>
    <row r="356653" spans="16:16" x14ac:dyDescent="0.3">
      <c r="P356653" s="83"/>
    </row>
    <row r="356654" spans="16:16" x14ac:dyDescent="0.3">
      <c r="P356654" s="83"/>
    </row>
    <row r="356655" spans="16:16" x14ac:dyDescent="0.3">
      <c r="P356655" s="83"/>
    </row>
    <row r="356656" spans="16:16" x14ac:dyDescent="0.3">
      <c r="P356656" s="83"/>
    </row>
    <row r="356657" spans="16:16" x14ac:dyDescent="0.3">
      <c r="P356657" s="83"/>
    </row>
    <row r="356658" spans="16:16" x14ac:dyDescent="0.3">
      <c r="P356658" s="83"/>
    </row>
    <row r="356659" spans="16:16" x14ac:dyDescent="0.3">
      <c r="P356659" s="83"/>
    </row>
    <row r="356660" spans="16:16" x14ac:dyDescent="0.3">
      <c r="P356660" s="83"/>
    </row>
    <row r="356661" spans="16:16" x14ac:dyDescent="0.3">
      <c r="P356661" s="83"/>
    </row>
    <row r="356662" spans="16:16" x14ac:dyDescent="0.3">
      <c r="P356662" s="83"/>
    </row>
    <row r="356663" spans="16:16" x14ac:dyDescent="0.3">
      <c r="P356663" s="83"/>
    </row>
    <row r="356664" spans="16:16" x14ac:dyDescent="0.3">
      <c r="P356664" s="83"/>
    </row>
    <row r="356665" spans="16:16" x14ac:dyDescent="0.3">
      <c r="P356665" s="83"/>
    </row>
    <row r="356666" spans="16:16" x14ac:dyDescent="0.3">
      <c r="P356666" s="83"/>
    </row>
    <row r="356667" spans="16:16" x14ac:dyDescent="0.3">
      <c r="P356667" s="83"/>
    </row>
    <row r="356668" spans="16:16" x14ac:dyDescent="0.3">
      <c r="P356668" s="83"/>
    </row>
    <row r="356669" spans="16:16" x14ac:dyDescent="0.3">
      <c r="P356669" s="83"/>
    </row>
    <row r="356670" spans="16:16" x14ac:dyDescent="0.3">
      <c r="P356670" s="83"/>
    </row>
    <row r="356671" spans="16:16" x14ac:dyDescent="0.3">
      <c r="P356671" s="83"/>
    </row>
    <row r="356672" spans="16:16" x14ac:dyDescent="0.3">
      <c r="P356672" s="83"/>
    </row>
    <row r="356673" spans="16:16" x14ac:dyDescent="0.3">
      <c r="P356673" s="83"/>
    </row>
    <row r="356674" spans="16:16" x14ac:dyDescent="0.3">
      <c r="P356674" s="83"/>
    </row>
    <row r="356675" spans="16:16" x14ac:dyDescent="0.3">
      <c r="P356675" s="83"/>
    </row>
    <row r="356676" spans="16:16" x14ac:dyDescent="0.3">
      <c r="P356676" s="83"/>
    </row>
    <row r="356677" spans="16:16" x14ac:dyDescent="0.3">
      <c r="P356677" s="83"/>
    </row>
    <row r="356678" spans="16:16" x14ac:dyDescent="0.3">
      <c r="P356678" s="83"/>
    </row>
    <row r="356679" spans="16:16" x14ac:dyDescent="0.3">
      <c r="P356679" s="83"/>
    </row>
    <row r="356680" spans="16:16" x14ac:dyDescent="0.3">
      <c r="P356680" s="83"/>
    </row>
    <row r="356681" spans="16:16" x14ac:dyDescent="0.3">
      <c r="P356681" s="83"/>
    </row>
    <row r="356682" spans="16:16" x14ac:dyDescent="0.3">
      <c r="P356682" s="83"/>
    </row>
    <row r="356683" spans="16:16" x14ac:dyDescent="0.3">
      <c r="P356683" s="83"/>
    </row>
    <row r="356684" spans="16:16" x14ac:dyDescent="0.3">
      <c r="P356684" s="83"/>
    </row>
    <row r="356685" spans="16:16" x14ac:dyDescent="0.3">
      <c r="P356685" s="83"/>
    </row>
    <row r="356686" spans="16:16" x14ac:dyDescent="0.3">
      <c r="P356686" s="83"/>
    </row>
    <row r="356687" spans="16:16" x14ac:dyDescent="0.3">
      <c r="P356687" s="83"/>
    </row>
    <row r="356688" spans="16:16" x14ac:dyDescent="0.3">
      <c r="P356688" s="83"/>
    </row>
    <row r="356689" spans="16:16" x14ac:dyDescent="0.3">
      <c r="P356689" s="83"/>
    </row>
    <row r="356690" spans="16:16" x14ac:dyDescent="0.3">
      <c r="P356690" s="83"/>
    </row>
    <row r="356691" spans="16:16" x14ac:dyDescent="0.3">
      <c r="P356691" s="83"/>
    </row>
    <row r="356692" spans="16:16" x14ac:dyDescent="0.3">
      <c r="P356692" s="83"/>
    </row>
    <row r="356693" spans="16:16" x14ac:dyDescent="0.3">
      <c r="P356693" s="83"/>
    </row>
    <row r="356694" spans="16:16" x14ac:dyDescent="0.3">
      <c r="P356694" s="83"/>
    </row>
    <row r="356695" spans="16:16" x14ac:dyDescent="0.3">
      <c r="P356695" s="83"/>
    </row>
    <row r="356696" spans="16:16" x14ac:dyDescent="0.3">
      <c r="P356696" s="83"/>
    </row>
    <row r="356697" spans="16:16" x14ac:dyDescent="0.3">
      <c r="P356697" s="83"/>
    </row>
    <row r="356698" spans="16:16" x14ac:dyDescent="0.3">
      <c r="P356698" s="83"/>
    </row>
    <row r="356699" spans="16:16" x14ac:dyDescent="0.3">
      <c r="P356699" s="83"/>
    </row>
    <row r="356700" spans="16:16" x14ac:dyDescent="0.3">
      <c r="P356700" s="83"/>
    </row>
    <row r="356701" spans="16:16" x14ac:dyDescent="0.3">
      <c r="P356701" s="83"/>
    </row>
    <row r="356702" spans="16:16" x14ac:dyDescent="0.3">
      <c r="P356702" s="83"/>
    </row>
    <row r="356703" spans="16:16" x14ac:dyDescent="0.3">
      <c r="P356703" s="83"/>
    </row>
    <row r="356704" spans="16:16" x14ac:dyDescent="0.3">
      <c r="P356704" s="83"/>
    </row>
    <row r="356705" spans="16:16" x14ac:dyDescent="0.3">
      <c r="P356705" s="83"/>
    </row>
    <row r="356706" spans="16:16" x14ac:dyDescent="0.3">
      <c r="P356706" s="83"/>
    </row>
    <row r="356707" spans="16:16" x14ac:dyDescent="0.3">
      <c r="P356707" s="83"/>
    </row>
    <row r="356708" spans="16:16" x14ac:dyDescent="0.3">
      <c r="P356708" s="83"/>
    </row>
    <row r="356709" spans="16:16" x14ac:dyDescent="0.3">
      <c r="P356709" s="83"/>
    </row>
    <row r="356710" spans="16:16" x14ac:dyDescent="0.3">
      <c r="P356710" s="83"/>
    </row>
    <row r="356711" spans="16:16" x14ac:dyDescent="0.3">
      <c r="P356711" s="83"/>
    </row>
    <row r="356712" spans="16:16" x14ac:dyDescent="0.3">
      <c r="P356712" s="83"/>
    </row>
    <row r="356713" spans="16:16" x14ac:dyDescent="0.3">
      <c r="P356713" s="83"/>
    </row>
    <row r="356714" spans="16:16" x14ac:dyDescent="0.3">
      <c r="P356714" s="83"/>
    </row>
    <row r="356715" spans="16:16" x14ac:dyDescent="0.3">
      <c r="P356715" s="83"/>
    </row>
    <row r="356716" spans="16:16" x14ac:dyDescent="0.3">
      <c r="P356716" s="83"/>
    </row>
    <row r="356717" spans="16:16" x14ac:dyDescent="0.3">
      <c r="P356717" s="83"/>
    </row>
    <row r="356718" spans="16:16" x14ac:dyDescent="0.3">
      <c r="P356718" s="83"/>
    </row>
    <row r="356719" spans="16:16" x14ac:dyDescent="0.3">
      <c r="P356719" s="83"/>
    </row>
    <row r="356720" spans="16:16" x14ac:dyDescent="0.3">
      <c r="P356720" s="83"/>
    </row>
    <row r="356721" spans="16:16" x14ac:dyDescent="0.3">
      <c r="P356721" s="83"/>
    </row>
    <row r="356722" spans="16:16" x14ac:dyDescent="0.3">
      <c r="P356722" s="83"/>
    </row>
    <row r="356723" spans="16:16" x14ac:dyDescent="0.3">
      <c r="P356723" s="83"/>
    </row>
    <row r="356724" spans="16:16" x14ac:dyDescent="0.3">
      <c r="P356724" s="83"/>
    </row>
    <row r="356725" spans="16:16" x14ac:dyDescent="0.3">
      <c r="P356725" s="83"/>
    </row>
    <row r="356726" spans="16:16" x14ac:dyDescent="0.3">
      <c r="P356726" s="83"/>
    </row>
    <row r="356727" spans="16:16" x14ac:dyDescent="0.3">
      <c r="P356727" s="83"/>
    </row>
    <row r="356728" spans="16:16" x14ac:dyDescent="0.3">
      <c r="P356728" s="83"/>
    </row>
    <row r="356729" spans="16:16" x14ac:dyDescent="0.3">
      <c r="P356729" s="83"/>
    </row>
    <row r="356730" spans="16:16" x14ac:dyDescent="0.3">
      <c r="P356730" s="83"/>
    </row>
    <row r="356731" spans="16:16" x14ac:dyDescent="0.3">
      <c r="P356731" s="83"/>
    </row>
    <row r="356732" spans="16:16" x14ac:dyDescent="0.3">
      <c r="P356732" s="83"/>
    </row>
    <row r="356733" spans="16:16" x14ac:dyDescent="0.3">
      <c r="P356733" s="83"/>
    </row>
    <row r="356734" spans="16:16" x14ac:dyDescent="0.3">
      <c r="P356734" s="83"/>
    </row>
    <row r="356735" spans="16:16" x14ac:dyDescent="0.3">
      <c r="P356735" s="83"/>
    </row>
    <row r="356736" spans="16:16" x14ac:dyDescent="0.3">
      <c r="P356736" s="83"/>
    </row>
    <row r="356737" spans="16:16" x14ac:dyDescent="0.3">
      <c r="P356737" s="83"/>
    </row>
    <row r="356738" spans="16:16" x14ac:dyDescent="0.3">
      <c r="P356738" s="83"/>
    </row>
    <row r="356739" spans="16:16" x14ac:dyDescent="0.3">
      <c r="P356739" s="83"/>
    </row>
    <row r="356740" spans="16:16" x14ac:dyDescent="0.3">
      <c r="P356740" s="83"/>
    </row>
    <row r="356741" spans="16:16" x14ac:dyDescent="0.3">
      <c r="P356741" s="83"/>
    </row>
    <row r="356742" spans="16:16" x14ac:dyDescent="0.3">
      <c r="P356742" s="83"/>
    </row>
    <row r="356743" spans="16:16" x14ac:dyDescent="0.3">
      <c r="P356743" s="83"/>
    </row>
    <row r="356744" spans="16:16" x14ac:dyDescent="0.3">
      <c r="P356744" s="83"/>
    </row>
    <row r="356745" spans="16:16" x14ac:dyDescent="0.3">
      <c r="P356745" s="83"/>
    </row>
    <row r="356746" spans="16:16" x14ac:dyDescent="0.3">
      <c r="P356746" s="83"/>
    </row>
    <row r="356747" spans="16:16" x14ac:dyDescent="0.3">
      <c r="P356747" s="83"/>
    </row>
    <row r="356748" spans="16:16" x14ac:dyDescent="0.3">
      <c r="P356748" s="83"/>
    </row>
    <row r="356749" spans="16:16" x14ac:dyDescent="0.3">
      <c r="P356749" s="83"/>
    </row>
    <row r="356750" spans="16:16" x14ac:dyDescent="0.3">
      <c r="P356750" s="83"/>
    </row>
    <row r="356751" spans="16:16" x14ac:dyDescent="0.3">
      <c r="P356751" s="83"/>
    </row>
    <row r="356752" spans="16:16" x14ac:dyDescent="0.3">
      <c r="P356752" s="83"/>
    </row>
    <row r="356753" spans="16:16" x14ac:dyDescent="0.3">
      <c r="P356753" s="83"/>
    </row>
    <row r="356754" spans="16:16" x14ac:dyDescent="0.3">
      <c r="P356754" s="83"/>
    </row>
    <row r="356755" spans="16:16" x14ac:dyDescent="0.3">
      <c r="P356755" s="83"/>
    </row>
    <row r="356756" spans="16:16" x14ac:dyDescent="0.3">
      <c r="P356756" s="83"/>
    </row>
    <row r="356757" spans="16:16" x14ac:dyDescent="0.3">
      <c r="P356757" s="83"/>
    </row>
    <row r="356758" spans="16:16" x14ac:dyDescent="0.3">
      <c r="P356758" s="83"/>
    </row>
    <row r="356759" spans="16:16" x14ac:dyDescent="0.3">
      <c r="P356759" s="83"/>
    </row>
    <row r="356760" spans="16:16" x14ac:dyDescent="0.3">
      <c r="P356760" s="83"/>
    </row>
    <row r="356761" spans="16:16" x14ac:dyDescent="0.3">
      <c r="P356761" s="83"/>
    </row>
    <row r="356762" spans="16:16" x14ac:dyDescent="0.3">
      <c r="P356762" s="83"/>
    </row>
    <row r="356763" spans="16:16" x14ac:dyDescent="0.3">
      <c r="P356763" s="83"/>
    </row>
    <row r="356764" spans="16:16" x14ac:dyDescent="0.3">
      <c r="P356764" s="83"/>
    </row>
    <row r="356765" spans="16:16" x14ac:dyDescent="0.3">
      <c r="P356765" s="83"/>
    </row>
    <row r="356766" spans="16:16" x14ac:dyDescent="0.3">
      <c r="P356766" s="83"/>
    </row>
    <row r="356767" spans="16:16" x14ac:dyDescent="0.3">
      <c r="P356767" s="83"/>
    </row>
    <row r="356768" spans="16:16" x14ac:dyDescent="0.3">
      <c r="P356768" s="83"/>
    </row>
    <row r="356769" spans="16:16" x14ac:dyDescent="0.3">
      <c r="P356769" s="83"/>
    </row>
    <row r="356770" spans="16:16" x14ac:dyDescent="0.3">
      <c r="P356770" s="83"/>
    </row>
    <row r="356771" spans="16:16" x14ac:dyDescent="0.3">
      <c r="P356771" s="83"/>
    </row>
    <row r="356772" spans="16:16" x14ac:dyDescent="0.3">
      <c r="P356772" s="83"/>
    </row>
    <row r="356773" spans="16:16" x14ac:dyDescent="0.3">
      <c r="P356773" s="83"/>
    </row>
    <row r="356774" spans="16:16" x14ac:dyDescent="0.3">
      <c r="P356774" s="83"/>
    </row>
    <row r="356775" spans="16:16" x14ac:dyDescent="0.3">
      <c r="P356775" s="83"/>
    </row>
    <row r="356776" spans="16:16" x14ac:dyDescent="0.3">
      <c r="P356776" s="83"/>
    </row>
    <row r="356777" spans="16:16" x14ac:dyDescent="0.3">
      <c r="P356777" s="83"/>
    </row>
    <row r="356778" spans="16:16" x14ac:dyDescent="0.3">
      <c r="P356778" s="83"/>
    </row>
    <row r="356779" spans="16:16" x14ac:dyDescent="0.3">
      <c r="P356779" s="83"/>
    </row>
    <row r="356780" spans="16:16" x14ac:dyDescent="0.3">
      <c r="P356780" s="83"/>
    </row>
    <row r="356781" spans="16:16" x14ac:dyDescent="0.3">
      <c r="P356781" s="83"/>
    </row>
    <row r="356782" spans="16:16" x14ac:dyDescent="0.3">
      <c r="P356782" s="83"/>
    </row>
    <row r="356783" spans="16:16" x14ac:dyDescent="0.3">
      <c r="P356783" s="83"/>
    </row>
    <row r="356784" spans="16:16" x14ac:dyDescent="0.3">
      <c r="P356784" s="83"/>
    </row>
    <row r="356785" spans="16:16" x14ac:dyDescent="0.3">
      <c r="P356785" s="83"/>
    </row>
    <row r="356786" spans="16:16" x14ac:dyDescent="0.3">
      <c r="P356786" s="83"/>
    </row>
    <row r="356787" spans="16:16" x14ac:dyDescent="0.3">
      <c r="P356787" s="83"/>
    </row>
    <row r="356788" spans="16:16" x14ac:dyDescent="0.3">
      <c r="P356788" s="83"/>
    </row>
    <row r="356789" spans="16:16" x14ac:dyDescent="0.3">
      <c r="P356789" s="83"/>
    </row>
    <row r="356790" spans="16:16" x14ac:dyDescent="0.3">
      <c r="P356790" s="83"/>
    </row>
    <row r="356791" spans="16:16" x14ac:dyDescent="0.3">
      <c r="P356791" s="83"/>
    </row>
    <row r="356792" spans="16:16" x14ac:dyDescent="0.3">
      <c r="P356792" s="83"/>
    </row>
    <row r="356793" spans="16:16" x14ac:dyDescent="0.3">
      <c r="P356793" s="83"/>
    </row>
    <row r="356794" spans="16:16" x14ac:dyDescent="0.3">
      <c r="P356794" s="83"/>
    </row>
    <row r="356795" spans="16:16" x14ac:dyDescent="0.3">
      <c r="P356795" s="83"/>
    </row>
    <row r="356796" spans="16:16" x14ac:dyDescent="0.3">
      <c r="P356796" s="83"/>
    </row>
    <row r="356797" spans="16:16" x14ac:dyDescent="0.3">
      <c r="P356797" s="83"/>
    </row>
    <row r="356798" spans="16:16" x14ac:dyDescent="0.3">
      <c r="P356798" s="83"/>
    </row>
    <row r="356799" spans="16:16" x14ac:dyDescent="0.3">
      <c r="P356799" s="83"/>
    </row>
    <row r="356800" spans="16:16" x14ac:dyDescent="0.3">
      <c r="P356800" s="83"/>
    </row>
    <row r="356801" spans="16:16" x14ac:dyDescent="0.3">
      <c r="P356801" s="83"/>
    </row>
    <row r="356802" spans="16:16" x14ac:dyDescent="0.3">
      <c r="P356802" s="83"/>
    </row>
    <row r="356803" spans="16:16" x14ac:dyDescent="0.3">
      <c r="P356803" s="83"/>
    </row>
    <row r="356804" spans="16:16" x14ac:dyDescent="0.3">
      <c r="P356804" s="83"/>
    </row>
    <row r="356805" spans="16:16" x14ac:dyDescent="0.3">
      <c r="P356805" s="83"/>
    </row>
    <row r="356806" spans="16:16" x14ac:dyDescent="0.3">
      <c r="P356806" s="83"/>
    </row>
    <row r="356807" spans="16:16" x14ac:dyDescent="0.3">
      <c r="P356807" s="83"/>
    </row>
    <row r="356808" spans="16:16" x14ac:dyDescent="0.3">
      <c r="P356808" s="83"/>
    </row>
    <row r="356809" spans="16:16" x14ac:dyDescent="0.3">
      <c r="P356809" s="83"/>
    </row>
    <row r="356810" spans="16:16" x14ac:dyDescent="0.3">
      <c r="P356810" s="83"/>
    </row>
    <row r="356811" spans="16:16" x14ac:dyDescent="0.3">
      <c r="P356811" s="83"/>
    </row>
    <row r="356812" spans="16:16" x14ac:dyDescent="0.3">
      <c r="P356812" s="83"/>
    </row>
    <row r="356813" spans="16:16" x14ac:dyDescent="0.3">
      <c r="P356813" s="83"/>
    </row>
    <row r="356814" spans="16:16" x14ac:dyDescent="0.3">
      <c r="P356814" s="83"/>
    </row>
    <row r="356815" spans="16:16" x14ac:dyDescent="0.3">
      <c r="P356815" s="83"/>
    </row>
    <row r="356816" spans="16:16" x14ac:dyDescent="0.3">
      <c r="P356816" s="83"/>
    </row>
    <row r="356817" spans="16:16" x14ac:dyDescent="0.3">
      <c r="P356817" s="83"/>
    </row>
    <row r="356818" spans="16:16" x14ac:dyDescent="0.3">
      <c r="P356818" s="83"/>
    </row>
    <row r="356819" spans="16:16" x14ac:dyDescent="0.3">
      <c r="P356819" s="83"/>
    </row>
    <row r="356820" spans="16:16" x14ac:dyDescent="0.3">
      <c r="P356820" s="83"/>
    </row>
    <row r="356821" spans="16:16" x14ac:dyDescent="0.3">
      <c r="P356821" s="83"/>
    </row>
    <row r="356822" spans="16:16" x14ac:dyDescent="0.3">
      <c r="P356822" s="83"/>
    </row>
    <row r="356823" spans="16:16" x14ac:dyDescent="0.3">
      <c r="P356823" s="83"/>
    </row>
    <row r="356824" spans="16:16" x14ac:dyDescent="0.3">
      <c r="P356824" s="83"/>
    </row>
    <row r="356825" spans="16:16" x14ac:dyDescent="0.3">
      <c r="P356825" s="83"/>
    </row>
    <row r="356826" spans="16:16" x14ac:dyDescent="0.3">
      <c r="P356826" s="83"/>
    </row>
    <row r="356827" spans="16:16" x14ac:dyDescent="0.3">
      <c r="P356827" s="83"/>
    </row>
    <row r="356828" spans="16:16" x14ac:dyDescent="0.3">
      <c r="P356828" s="83"/>
    </row>
    <row r="356829" spans="16:16" x14ac:dyDescent="0.3">
      <c r="P356829" s="83"/>
    </row>
    <row r="356830" spans="16:16" x14ac:dyDescent="0.3">
      <c r="P356830" s="83"/>
    </row>
    <row r="356831" spans="16:16" x14ac:dyDescent="0.3">
      <c r="P356831" s="83"/>
    </row>
    <row r="356832" spans="16:16" x14ac:dyDescent="0.3">
      <c r="P356832" s="83"/>
    </row>
    <row r="356833" spans="16:16" x14ac:dyDescent="0.3">
      <c r="P356833" s="83"/>
    </row>
    <row r="356834" spans="16:16" x14ac:dyDescent="0.3">
      <c r="P356834" s="83"/>
    </row>
    <row r="356835" spans="16:16" x14ac:dyDescent="0.3">
      <c r="P356835" s="83"/>
    </row>
    <row r="356836" spans="16:16" x14ac:dyDescent="0.3">
      <c r="P356836" s="83"/>
    </row>
    <row r="356837" spans="16:16" x14ac:dyDescent="0.3">
      <c r="P356837" s="83"/>
    </row>
    <row r="356838" spans="16:16" x14ac:dyDescent="0.3">
      <c r="P356838" s="83"/>
    </row>
    <row r="356839" spans="16:16" x14ac:dyDescent="0.3">
      <c r="P356839" s="83"/>
    </row>
    <row r="356840" spans="16:16" x14ac:dyDescent="0.3">
      <c r="P356840" s="83"/>
    </row>
    <row r="356841" spans="16:16" x14ac:dyDescent="0.3">
      <c r="P356841" s="83"/>
    </row>
    <row r="356842" spans="16:16" x14ac:dyDescent="0.3">
      <c r="P356842" s="83"/>
    </row>
    <row r="356843" spans="16:16" x14ac:dyDescent="0.3">
      <c r="P356843" s="83"/>
    </row>
    <row r="356844" spans="16:16" x14ac:dyDescent="0.3">
      <c r="P356844" s="83"/>
    </row>
    <row r="356845" spans="16:16" x14ac:dyDescent="0.3">
      <c r="P356845" s="83"/>
    </row>
    <row r="356846" spans="16:16" x14ac:dyDescent="0.3">
      <c r="P356846" s="83"/>
    </row>
    <row r="356847" spans="16:16" x14ac:dyDescent="0.3">
      <c r="P356847" s="83"/>
    </row>
    <row r="356848" spans="16:16" x14ac:dyDescent="0.3">
      <c r="P356848" s="83"/>
    </row>
    <row r="356849" spans="16:16" x14ac:dyDescent="0.3">
      <c r="P356849" s="83"/>
    </row>
    <row r="356850" spans="16:16" x14ac:dyDescent="0.3">
      <c r="P356850" s="83"/>
    </row>
    <row r="356851" spans="16:16" x14ac:dyDescent="0.3">
      <c r="P356851" s="83"/>
    </row>
    <row r="356852" spans="16:16" x14ac:dyDescent="0.3">
      <c r="P356852" s="83"/>
    </row>
    <row r="356853" spans="16:16" x14ac:dyDescent="0.3">
      <c r="P356853" s="83"/>
    </row>
    <row r="356854" spans="16:16" x14ac:dyDescent="0.3">
      <c r="P356854" s="83"/>
    </row>
    <row r="356855" spans="16:16" x14ac:dyDescent="0.3">
      <c r="P356855" s="83"/>
    </row>
    <row r="356856" spans="16:16" x14ac:dyDescent="0.3">
      <c r="P356856" s="83"/>
    </row>
    <row r="356857" spans="16:16" x14ac:dyDescent="0.3">
      <c r="P356857" s="83"/>
    </row>
    <row r="356858" spans="16:16" x14ac:dyDescent="0.3">
      <c r="P356858" s="83"/>
    </row>
    <row r="356859" spans="16:16" x14ac:dyDescent="0.3">
      <c r="P356859" s="83"/>
    </row>
    <row r="356860" spans="16:16" x14ac:dyDescent="0.3">
      <c r="P356860" s="83"/>
    </row>
    <row r="356861" spans="16:16" x14ac:dyDescent="0.3">
      <c r="P356861" s="83"/>
    </row>
    <row r="356862" spans="16:16" x14ac:dyDescent="0.3">
      <c r="P356862" s="83"/>
    </row>
    <row r="356863" spans="16:16" x14ac:dyDescent="0.3">
      <c r="P356863" s="83"/>
    </row>
    <row r="356864" spans="16:16" x14ac:dyDescent="0.3">
      <c r="P356864" s="83"/>
    </row>
    <row r="356865" spans="16:16" x14ac:dyDescent="0.3">
      <c r="P356865" s="83"/>
    </row>
    <row r="356866" spans="16:16" x14ac:dyDescent="0.3">
      <c r="P356866" s="83"/>
    </row>
    <row r="356867" spans="16:16" x14ac:dyDescent="0.3">
      <c r="P356867" s="83"/>
    </row>
    <row r="356868" spans="16:16" x14ac:dyDescent="0.3">
      <c r="P356868" s="83"/>
    </row>
    <row r="356869" spans="16:16" x14ac:dyDescent="0.3">
      <c r="P356869" s="83"/>
    </row>
    <row r="356870" spans="16:16" x14ac:dyDescent="0.3">
      <c r="P356870" s="83"/>
    </row>
    <row r="356871" spans="16:16" x14ac:dyDescent="0.3">
      <c r="P356871" s="83"/>
    </row>
    <row r="356872" spans="16:16" x14ac:dyDescent="0.3">
      <c r="P356872" s="83"/>
    </row>
    <row r="356873" spans="16:16" x14ac:dyDescent="0.3">
      <c r="P356873" s="83"/>
    </row>
    <row r="356874" spans="16:16" x14ac:dyDescent="0.3">
      <c r="P356874" s="83"/>
    </row>
    <row r="356875" spans="16:16" x14ac:dyDescent="0.3">
      <c r="P356875" s="83"/>
    </row>
    <row r="356876" spans="16:16" x14ac:dyDescent="0.3">
      <c r="P356876" s="83"/>
    </row>
    <row r="356877" spans="16:16" x14ac:dyDescent="0.3">
      <c r="P356877" s="83"/>
    </row>
    <row r="356878" spans="16:16" x14ac:dyDescent="0.3">
      <c r="P356878" s="83"/>
    </row>
    <row r="356879" spans="16:16" x14ac:dyDescent="0.3">
      <c r="P356879" s="83"/>
    </row>
    <row r="356880" spans="16:16" x14ac:dyDescent="0.3">
      <c r="P356880" s="83"/>
    </row>
    <row r="356881" spans="16:16" x14ac:dyDescent="0.3">
      <c r="P356881" s="83"/>
    </row>
    <row r="356882" spans="16:16" x14ac:dyDescent="0.3">
      <c r="P356882" s="83"/>
    </row>
    <row r="356883" spans="16:16" x14ac:dyDescent="0.3">
      <c r="P356883" s="83"/>
    </row>
    <row r="356884" spans="16:16" x14ac:dyDescent="0.3">
      <c r="P356884" s="83"/>
    </row>
    <row r="356885" spans="16:16" x14ac:dyDescent="0.3">
      <c r="P356885" s="83"/>
    </row>
    <row r="356886" spans="16:16" x14ac:dyDescent="0.3">
      <c r="P356886" s="83"/>
    </row>
    <row r="356887" spans="16:16" x14ac:dyDescent="0.3">
      <c r="P356887" s="83"/>
    </row>
    <row r="356888" spans="16:16" x14ac:dyDescent="0.3">
      <c r="P356888" s="83"/>
    </row>
    <row r="356889" spans="16:16" x14ac:dyDescent="0.3">
      <c r="P356889" s="83"/>
    </row>
    <row r="356890" spans="16:16" x14ac:dyDescent="0.3">
      <c r="P356890" s="83"/>
    </row>
    <row r="356891" spans="16:16" x14ac:dyDescent="0.3">
      <c r="P356891" s="83"/>
    </row>
    <row r="356892" spans="16:16" x14ac:dyDescent="0.3">
      <c r="P356892" s="83"/>
    </row>
    <row r="356893" spans="16:16" x14ac:dyDescent="0.3">
      <c r="P356893" s="83"/>
    </row>
    <row r="356894" spans="16:16" x14ac:dyDescent="0.3">
      <c r="P356894" s="83"/>
    </row>
    <row r="356895" spans="16:16" x14ac:dyDescent="0.3">
      <c r="P356895" s="83"/>
    </row>
    <row r="356896" spans="16:16" x14ac:dyDescent="0.3">
      <c r="P356896" s="83"/>
    </row>
    <row r="356897" spans="16:16" x14ac:dyDescent="0.3">
      <c r="P356897" s="83"/>
    </row>
    <row r="356898" spans="16:16" x14ac:dyDescent="0.3">
      <c r="P356898" s="83"/>
    </row>
    <row r="356899" spans="16:16" x14ac:dyDescent="0.3">
      <c r="P356899" s="83"/>
    </row>
    <row r="356900" spans="16:16" x14ac:dyDescent="0.3">
      <c r="P356900" s="83"/>
    </row>
    <row r="356901" spans="16:16" x14ac:dyDescent="0.3">
      <c r="P356901" s="83"/>
    </row>
    <row r="356902" spans="16:16" x14ac:dyDescent="0.3">
      <c r="P356902" s="83"/>
    </row>
    <row r="356903" spans="16:16" x14ac:dyDescent="0.3">
      <c r="P356903" s="83"/>
    </row>
    <row r="356904" spans="16:16" x14ac:dyDescent="0.3">
      <c r="P356904" s="83"/>
    </row>
    <row r="356905" spans="16:16" x14ac:dyDescent="0.3">
      <c r="P356905" s="83"/>
    </row>
    <row r="356906" spans="16:16" x14ac:dyDescent="0.3">
      <c r="P356906" s="83"/>
    </row>
    <row r="356907" spans="16:16" x14ac:dyDescent="0.3">
      <c r="P356907" s="83"/>
    </row>
    <row r="356908" spans="16:16" x14ac:dyDescent="0.3">
      <c r="P356908" s="83"/>
    </row>
    <row r="356909" spans="16:16" x14ac:dyDescent="0.3">
      <c r="P356909" s="83"/>
    </row>
    <row r="356910" spans="16:16" x14ac:dyDescent="0.3">
      <c r="P356910" s="83"/>
    </row>
    <row r="356911" spans="16:16" x14ac:dyDescent="0.3">
      <c r="P356911" s="83"/>
    </row>
    <row r="356912" spans="16:16" x14ac:dyDescent="0.3">
      <c r="P356912" s="83"/>
    </row>
    <row r="356913" spans="16:16" x14ac:dyDescent="0.3">
      <c r="P356913" s="83"/>
    </row>
    <row r="356914" spans="16:16" x14ac:dyDescent="0.3">
      <c r="P356914" s="83"/>
    </row>
    <row r="356915" spans="16:16" x14ac:dyDescent="0.3">
      <c r="P356915" s="83"/>
    </row>
    <row r="356916" spans="16:16" x14ac:dyDescent="0.3">
      <c r="P356916" s="83"/>
    </row>
    <row r="356917" spans="16:16" x14ac:dyDescent="0.3">
      <c r="P356917" s="83"/>
    </row>
    <row r="356918" spans="16:16" x14ac:dyDescent="0.3">
      <c r="P356918" s="83"/>
    </row>
    <row r="356919" spans="16:16" x14ac:dyDescent="0.3">
      <c r="P356919" s="83"/>
    </row>
    <row r="356920" spans="16:16" x14ac:dyDescent="0.3">
      <c r="P356920" s="83"/>
    </row>
    <row r="356921" spans="16:16" x14ac:dyDescent="0.3">
      <c r="P356921" s="83"/>
    </row>
    <row r="356922" spans="16:16" x14ac:dyDescent="0.3">
      <c r="P356922" s="83"/>
    </row>
    <row r="356923" spans="16:16" x14ac:dyDescent="0.3">
      <c r="P356923" s="83"/>
    </row>
    <row r="356924" spans="16:16" x14ac:dyDescent="0.3">
      <c r="P356924" s="83"/>
    </row>
    <row r="356925" spans="16:16" x14ac:dyDescent="0.3">
      <c r="P356925" s="83"/>
    </row>
    <row r="356926" spans="16:16" x14ac:dyDescent="0.3">
      <c r="P356926" s="83"/>
    </row>
    <row r="356927" spans="16:16" x14ac:dyDescent="0.3">
      <c r="P356927" s="83"/>
    </row>
    <row r="356928" spans="16:16" x14ac:dyDescent="0.3">
      <c r="P356928" s="83"/>
    </row>
    <row r="356929" spans="16:16" x14ac:dyDescent="0.3">
      <c r="P356929" s="83"/>
    </row>
    <row r="356930" spans="16:16" x14ac:dyDescent="0.3">
      <c r="P356930" s="83"/>
    </row>
    <row r="356931" spans="16:16" x14ac:dyDescent="0.3">
      <c r="P356931" s="83"/>
    </row>
    <row r="356932" spans="16:16" x14ac:dyDescent="0.3">
      <c r="P356932" s="83"/>
    </row>
    <row r="356933" spans="16:16" x14ac:dyDescent="0.3">
      <c r="P356933" s="83"/>
    </row>
    <row r="356934" spans="16:16" x14ac:dyDescent="0.3">
      <c r="P356934" s="83"/>
    </row>
    <row r="356935" spans="16:16" x14ac:dyDescent="0.3">
      <c r="P356935" s="83"/>
    </row>
    <row r="356936" spans="16:16" x14ac:dyDescent="0.3">
      <c r="P356936" s="83"/>
    </row>
    <row r="356937" spans="16:16" x14ac:dyDescent="0.3">
      <c r="P356937" s="83"/>
    </row>
    <row r="356938" spans="16:16" x14ac:dyDescent="0.3">
      <c r="P356938" s="83"/>
    </row>
    <row r="356939" spans="16:16" x14ac:dyDescent="0.3">
      <c r="P356939" s="83"/>
    </row>
    <row r="356940" spans="16:16" x14ac:dyDescent="0.3">
      <c r="P356940" s="83"/>
    </row>
    <row r="356941" spans="16:16" x14ac:dyDescent="0.3">
      <c r="P356941" s="83"/>
    </row>
    <row r="356942" spans="16:16" x14ac:dyDescent="0.3">
      <c r="P356942" s="83"/>
    </row>
    <row r="356943" spans="16:16" x14ac:dyDescent="0.3">
      <c r="P356943" s="83"/>
    </row>
    <row r="356944" spans="16:16" x14ac:dyDescent="0.3">
      <c r="P356944" s="83"/>
    </row>
    <row r="356945" spans="16:16" x14ac:dyDescent="0.3">
      <c r="P356945" s="83"/>
    </row>
    <row r="356946" spans="16:16" x14ac:dyDescent="0.3">
      <c r="P356946" s="83"/>
    </row>
    <row r="356947" spans="16:16" x14ac:dyDescent="0.3">
      <c r="P356947" s="83"/>
    </row>
    <row r="356948" spans="16:16" x14ac:dyDescent="0.3">
      <c r="P356948" s="83"/>
    </row>
    <row r="356949" spans="16:16" x14ac:dyDescent="0.3">
      <c r="P356949" s="83"/>
    </row>
    <row r="356950" spans="16:16" x14ac:dyDescent="0.3">
      <c r="P356950" s="83"/>
    </row>
    <row r="356951" spans="16:16" x14ac:dyDescent="0.3">
      <c r="P356951" s="83"/>
    </row>
    <row r="356952" spans="16:16" x14ac:dyDescent="0.3">
      <c r="P356952" s="83"/>
    </row>
    <row r="356953" spans="16:16" x14ac:dyDescent="0.3">
      <c r="P356953" s="83"/>
    </row>
    <row r="356954" spans="16:16" x14ac:dyDescent="0.3">
      <c r="P356954" s="83"/>
    </row>
    <row r="356955" spans="16:16" x14ac:dyDescent="0.3">
      <c r="P356955" s="83"/>
    </row>
    <row r="356956" spans="16:16" x14ac:dyDescent="0.3">
      <c r="P356956" s="83"/>
    </row>
    <row r="356957" spans="16:16" x14ac:dyDescent="0.3">
      <c r="P356957" s="83"/>
    </row>
    <row r="356958" spans="16:16" x14ac:dyDescent="0.3">
      <c r="P356958" s="83"/>
    </row>
    <row r="356959" spans="16:16" x14ac:dyDescent="0.3">
      <c r="P356959" s="83"/>
    </row>
    <row r="356960" spans="16:16" x14ac:dyDescent="0.3">
      <c r="P356960" s="83"/>
    </row>
    <row r="356961" spans="16:16" x14ac:dyDescent="0.3">
      <c r="P356961" s="83"/>
    </row>
    <row r="356962" spans="16:16" x14ac:dyDescent="0.3">
      <c r="P356962" s="83"/>
    </row>
    <row r="356963" spans="16:16" x14ac:dyDescent="0.3">
      <c r="P356963" s="83"/>
    </row>
    <row r="356964" spans="16:16" x14ac:dyDescent="0.3">
      <c r="P356964" s="83"/>
    </row>
    <row r="356965" spans="16:16" x14ac:dyDescent="0.3">
      <c r="P356965" s="83"/>
    </row>
    <row r="356966" spans="16:16" x14ac:dyDescent="0.3">
      <c r="P356966" s="83"/>
    </row>
    <row r="356967" spans="16:16" x14ac:dyDescent="0.3">
      <c r="P356967" s="83"/>
    </row>
    <row r="356968" spans="16:16" x14ac:dyDescent="0.3">
      <c r="P356968" s="83"/>
    </row>
    <row r="356969" spans="16:16" x14ac:dyDescent="0.3">
      <c r="P356969" s="83"/>
    </row>
    <row r="356970" spans="16:16" x14ac:dyDescent="0.3">
      <c r="P356970" s="83"/>
    </row>
    <row r="356971" spans="16:16" x14ac:dyDescent="0.3">
      <c r="P356971" s="83"/>
    </row>
    <row r="356972" spans="16:16" x14ac:dyDescent="0.3">
      <c r="P356972" s="83"/>
    </row>
    <row r="356973" spans="16:16" x14ac:dyDescent="0.3">
      <c r="P356973" s="83"/>
    </row>
    <row r="356974" spans="16:16" x14ac:dyDescent="0.3">
      <c r="P356974" s="83"/>
    </row>
    <row r="356975" spans="16:16" x14ac:dyDescent="0.3">
      <c r="P356975" s="83"/>
    </row>
    <row r="356976" spans="16:16" x14ac:dyDescent="0.3">
      <c r="P356976" s="83"/>
    </row>
    <row r="356977" spans="16:16" x14ac:dyDescent="0.3">
      <c r="P356977" s="83"/>
    </row>
    <row r="356978" spans="16:16" x14ac:dyDescent="0.3">
      <c r="P356978" s="83"/>
    </row>
    <row r="356979" spans="16:16" x14ac:dyDescent="0.3">
      <c r="P356979" s="83"/>
    </row>
    <row r="356980" spans="16:16" x14ac:dyDescent="0.3">
      <c r="P356980" s="83"/>
    </row>
    <row r="356981" spans="16:16" x14ac:dyDescent="0.3">
      <c r="P356981" s="83"/>
    </row>
    <row r="356982" spans="16:16" x14ac:dyDescent="0.3">
      <c r="P356982" s="83"/>
    </row>
    <row r="356983" spans="16:16" x14ac:dyDescent="0.3">
      <c r="P356983" s="83"/>
    </row>
    <row r="356984" spans="16:16" x14ac:dyDescent="0.3">
      <c r="P356984" s="83"/>
    </row>
    <row r="356985" spans="16:16" x14ac:dyDescent="0.3">
      <c r="P356985" s="83"/>
    </row>
    <row r="356986" spans="16:16" x14ac:dyDescent="0.3">
      <c r="P356986" s="83"/>
    </row>
    <row r="356987" spans="16:16" x14ac:dyDescent="0.3">
      <c r="P356987" s="83"/>
    </row>
    <row r="356988" spans="16:16" x14ac:dyDescent="0.3">
      <c r="P356988" s="83"/>
    </row>
    <row r="356989" spans="16:16" x14ac:dyDescent="0.3">
      <c r="P356989" s="83"/>
    </row>
    <row r="356990" spans="16:16" x14ac:dyDescent="0.3">
      <c r="P356990" s="83"/>
    </row>
    <row r="356991" spans="16:16" x14ac:dyDescent="0.3">
      <c r="P356991" s="83"/>
    </row>
    <row r="356992" spans="16:16" x14ac:dyDescent="0.3">
      <c r="P356992" s="83"/>
    </row>
    <row r="356993" spans="16:16" x14ac:dyDescent="0.3">
      <c r="P356993" s="83"/>
    </row>
    <row r="356994" spans="16:16" x14ac:dyDescent="0.3">
      <c r="P356994" s="83"/>
    </row>
    <row r="356995" spans="16:16" x14ac:dyDescent="0.3">
      <c r="P356995" s="83"/>
    </row>
    <row r="356996" spans="16:16" x14ac:dyDescent="0.3">
      <c r="P356996" s="83"/>
    </row>
    <row r="356997" spans="16:16" x14ac:dyDescent="0.3">
      <c r="P356997" s="83"/>
    </row>
    <row r="356998" spans="16:16" x14ac:dyDescent="0.3">
      <c r="P356998" s="83"/>
    </row>
    <row r="356999" spans="16:16" x14ac:dyDescent="0.3">
      <c r="P356999" s="83"/>
    </row>
    <row r="357000" spans="16:16" x14ac:dyDescent="0.3">
      <c r="P357000" s="83"/>
    </row>
    <row r="357001" spans="16:16" x14ac:dyDescent="0.3">
      <c r="P357001" s="83"/>
    </row>
    <row r="357002" spans="16:16" x14ac:dyDescent="0.3">
      <c r="P357002" s="83"/>
    </row>
    <row r="357003" spans="16:16" x14ac:dyDescent="0.3">
      <c r="P357003" s="83"/>
    </row>
    <row r="357004" spans="16:16" x14ac:dyDescent="0.3">
      <c r="P357004" s="83"/>
    </row>
    <row r="357005" spans="16:16" x14ac:dyDescent="0.3">
      <c r="P357005" s="83"/>
    </row>
    <row r="357006" spans="16:16" x14ac:dyDescent="0.3">
      <c r="P357006" s="83"/>
    </row>
    <row r="357007" spans="16:16" x14ac:dyDescent="0.3">
      <c r="P357007" s="83"/>
    </row>
    <row r="357008" spans="16:16" x14ac:dyDescent="0.3">
      <c r="P357008" s="83"/>
    </row>
    <row r="357009" spans="16:16" x14ac:dyDescent="0.3">
      <c r="P357009" s="83"/>
    </row>
    <row r="357010" spans="16:16" x14ac:dyDescent="0.3">
      <c r="P357010" s="83"/>
    </row>
    <row r="357011" spans="16:16" x14ac:dyDescent="0.3">
      <c r="P357011" s="83"/>
    </row>
    <row r="357012" spans="16:16" x14ac:dyDescent="0.3">
      <c r="P357012" s="83"/>
    </row>
    <row r="357013" spans="16:16" x14ac:dyDescent="0.3">
      <c r="P357013" s="83"/>
    </row>
    <row r="357014" spans="16:16" x14ac:dyDescent="0.3">
      <c r="P357014" s="83"/>
    </row>
    <row r="357015" spans="16:16" x14ac:dyDescent="0.3">
      <c r="P357015" s="83"/>
    </row>
    <row r="357016" spans="16:16" x14ac:dyDescent="0.3">
      <c r="P357016" s="83"/>
    </row>
    <row r="357017" spans="16:16" x14ac:dyDescent="0.3">
      <c r="P357017" s="83"/>
    </row>
    <row r="357018" spans="16:16" x14ac:dyDescent="0.3">
      <c r="P357018" s="83"/>
    </row>
    <row r="357019" spans="16:16" x14ac:dyDescent="0.3">
      <c r="P357019" s="83"/>
    </row>
    <row r="357020" spans="16:16" x14ac:dyDescent="0.3">
      <c r="P357020" s="83"/>
    </row>
    <row r="357021" spans="16:16" x14ac:dyDescent="0.3">
      <c r="P357021" s="83"/>
    </row>
    <row r="357022" spans="16:16" x14ac:dyDescent="0.3">
      <c r="P357022" s="83"/>
    </row>
    <row r="357023" spans="16:16" x14ac:dyDescent="0.3">
      <c r="P357023" s="83"/>
    </row>
    <row r="357024" spans="16:16" x14ac:dyDescent="0.3">
      <c r="P357024" s="83"/>
    </row>
    <row r="357025" spans="16:16" x14ac:dyDescent="0.3">
      <c r="P357025" s="83"/>
    </row>
    <row r="357026" spans="16:16" x14ac:dyDescent="0.3">
      <c r="P357026" s="83"/>
    </row>
    <row r="357027" spans="16:16" x14ac:dyDescent="0.3">
      <c r="P357027" s="83"/>
    </row>
    <row r="357028" spans="16:16" x14ac:dyDescent="0.3">
      <c r="P357028" s="83"/>
    </row>
    <row r="357029" spans="16:16" x14ac:dyDescent="0.3">
      <c r="P357029" s="83"/>
    </row>
    <row r="357030" spans="16:16" x14ac:dyDescent="0.3">
      <c r="P357030" s="83"/>
    </row>
    <row r="357031" spans="16:16" x14ac:dyDescent="0.3">
      <c r="P357031" s="83"/>
    </row>
    <row r="357032" spans="16:16" x14ac:dyDescent="0.3">
      <c r="P357032" s="83"/>
    </row>
    <row r="357033" spans="16:16" x14ac:dyDescent="0.3">
      <c r="P357033" s="83"/>
    </row>
    <row r="357034" spans="16:16" x14ac:dyDescent="0.3">
      <c r="P357034" s="83"/>
    </row>
    <row r="357035" spans="16:16" x14ac:dyDescent="0.3">
      <c r="P357035" s="83"/>
    </row>
    <row r="357036" spans="16:16" x14ac:dyDescent="0.3">
      <c r="P357036" s="83"/>
    </row>
    <row r="357037" spans="16:16" x14ac:dyDescent="0.3">
      <c r="P357037" s="83"/>
    </row>
    <row r="357038" spans="16:16" x14ac:dyDescent="0.3">
      <c r="P357038" s="83"/>
    </row>
    <row r="357039" spans="16:16" x14ac:dyDescent="0.3">
      <c r="P357039" s="83"/>
    </row>
    <row r="357040" spans="16:16" x14ac:dyDescent="0.3">
      <c r="P357040" s="83"/>
    </row>
    <row r="357041" spans="16:16" x14ac:dyDescent="0.3">
      <c r="P357041" s="83"/>
    </row>
    <row r="357042" spans="16:16" x14ac:dyDescent="0.3">
      <c r="P357042" s="83"/>
    </row>
    <row r="357043" spans="16:16" x14ac:dyDescent="0.3">
      <c r="P357043" s="83"/>
    </row>
    <row r="357044" spans="16:16" x14ac:dyDescent="0.3">
      <c r="P357044" s="83"/>
    </row>
    <row r="357045" spans="16:16" x14ac:dyDescent="0.3">
      <c r="P357045" s="83"/>
    </row>
    <row r="357046" spans="16:16" x14ac:dyDescent="0.3">
      <c r="P357046" s="83"/>
    </row>
    <row r="357047" spans="16:16" x14ac:dyDescent="0.3">
      <c r="P357047" s="83"/>
    </row>
    <row r="357048" spans="16:16" x14ac:dyDescent="0.3">
      <c r="P357048" s="83"/>
    </row>
    <row r="357049" spans="16:16" x14ac:dyDescent="0.3">
      <c r="P357049" s="83"/>
    </row>
    <row r="357050" spans="16:16" x14ac:dyDescent="0.3">
      <c r="P357050" s="83"/>
    </row>
    <row r="357051" spans="16:16" x14ac:dyDescent="0.3">
      <c r="P357051" s="83"/>
    </row>
    <row r="357052" spans="16:16" x14ac:dyDescent="0.3">
      <c r="P357052" s="83"/>
    </row>
    <row r="357053" spans="16:16" x14ac:dyDescent="0.3">
      <c r="P357053" s="83"/>
    </row>
    <row r="357054" spans="16:16" x14ac:dyDescent="0.3">
      <c r="P357054" s="83"/>
    </row>
    <row r="357055" spans="16:16" x14ac:dyDescent="0.3">
      <c r="P357055" s="83"/>
    </row>
    <row r="357056" spans="16:16" x14ac:dyDescent="0.3">
      <c r="P357056" s="83"/>
    </row>
    <row r="357057" spans="16:16" x14ac:dyDescent="0.3">
      <c r="P357057" s="83"/>
    </row>
    <row r="357058" spans="16:16" x14ac:dyDescent="0.3">
      <c r="P357058" s="83"/>
    </row>
    <row r="357059" spans="16:16" x14ac:dyDescent="0.3">
      <c r="P357059" s="83"/>
    </row>
    <row r="357060" spans="16:16" x14ac:dyDescent="0.3">
      <c r="P357060" s="83"/>
    </row>
    <row r="357061" spans="16:16" x14ac:dyDescent="0.3">
      <c r="P357061" s="83"/>
    </row>
    <row r="357062" spans="16:16" x14ac:dyDescent="0.3">
      <c r="P357062" s="83"/>
    </row>
    <row r="357063" spans="16:16" x14ac:dyDescent="0.3">
      <c r="P357063" s="83"/>
    </row>
    <row r="357064" spans="16:16" x14ac:dyDescent="0.3">
      <c r="P357064" s="83"/>
    </row>
    <row r="357065" spans="16:16" x14ac:dyDescent="0.3">
      <c r="P357065" s="83"/>
    </row>
    <row r="357066" spans="16:16" x14ac:dyDescent="0.3">
      <c r="P357066" s="83"/>
    </row>
    <row r="357067" spans="16:16" x14ac:dyDescent="0.3">
      <c r="P357067" s="83"/>
    </row>
    <row r="357068" spans="16:16" x14ac:dyDescent="0.3">
      <c r="P357068" s="83"/>
    </row>
    <row r="357069" spans="16:16" x14ac:dyDescent="0.3">
      <c r="P357069" s="83"/>
    </row>
    <row r="357070" spans="16:16" x14ac:dyDescent="0.3">
      <c r="P357070" s="83"/>
    </row>
    <row r="357071" spans="16:16" x14ac:dyDescent="0.3">
      <c r="P357071" s="83"/>
    </row>
    <row r="357072" spans="16:16" x14ac:dyDescent="0.3">
      <c r="P357072" s="83"/>
    </row>
    <row r="357073" spans="16:16" x14ac:dyDescent="0.3">
      <c r="P357073" s="83"/>
    </row>
    <row r="357074" spans="16:16" x14ac:dyDescent="0.3">
      <c r="P357074" s="83"/>
    </row>
    <row r="357075" spans="16:16" x14ac:dyDescent="0.3">
      <c r="P357075" s="83"/>
    </row>
    <row r="357076" spans="16:16" x14ac:dyDescent="0.3">
      <c r="P357076" s="83"/>
    </row>
    <row r="357077" spans="16:16" x14ac:dyDescent="0.3">
      <c r="P357077" s="83"/>
    </row>
    <row r="357078" spans="16:16" x14ac:dyDescent="0.3">
      <c r="P357078" s="83"/>
    </row>
    <row r="357079" spans="16:16" x14ac:dyDescent="0.3">
      <c r="P357079" s="83"/>
    </row>
    <row r="357080" spans="16:16" x14ac:dyDescent="0.3">
      <c r="P357080" s="83"/>
    </row>
    <row r="357081" spans="16:16" x14ac:dyDescent="0.3">
      <c r="P357081" s="83"/>
    </row>
    <row r="357082" spans="16:16" x14ac:dyDescent="0.3">
      <c r="P357082" s="83"/>
    </row>
    <row r="357083" spans="16:16" x14ac:dyDescent="0.3">
      <c r="P357083" s="83"/>
    </row>
    <row r="357084" spans="16:16" x14ac:dyDescent="0.3">
      <c r="P357084" s="83"/>
    </row>
    <row r="357085" spans="16:16" x14ac:dyDescent="0.3">
      <c r="P357085" s="83"/>
    </row>
    <row r="357086" spans="16:16" x14ac:dyDescent="0.3">
      <c r="P357086" s="83"/>
    </row>
    <row r="357087" spans="16:16" x14ac:dyDescent="0.3">
      <c r="P357087" s="83"/>
    </row>
    <row r="357088" spans="16:16" x14ac:dyDescent="0.3">
      <c r="P357088" s="83"/>
    </row>
    <row r="357089" spans="16:16" x14ac:dyDescent="0.3">
      <c r="P357089" s="83"/>
    </row>
    <row r="357090" spans="16:16" x14ac:dyDescent="0.3">
      <c r="P357090" s="83"/>
    </row>
    <row r="357091" spans="16:16" x14ac:dyDescent="0.3">
      <c r="P357091" s="83"/>
    </row>
    <row r="357092" spans="16:16" x14ac:dyDescent="0.3">
      <c r="P357092" s="83"/>
    </row>
    <row r="357093" spans="16:16" x14ac:dyDescent="0.3">
      <c r="P357093" s="83"/>
    </row>
    <row r="357094" spans="16:16" x14ac:dyDescent="0.3">
      <c r="P357094" s="83"/>
    </row>
    <row r="357095" spans="16:16" x14ac:dyDescent="0.3">
      <c r="P357095" s="83"/>
    </row>
    <row r="357096" spans="16:16" x14ac:dyDescent="0.3">
      <c r="P357096" s="83"/>
    </row>
    <row r="357097" spans="16:16" x14ac:dyDescent="0.3">
      <c r="P357097" s="83"/>
    </row>
    <row r="357098" spans="16:16" x14ac:dyDescent="0.3">
      <c r="P357098" s="83"/>
    </row>
    <row r="357099" spans="16:16" x14ac:dyDescent="0.3">
      <c r="P357099" s="83"/>
    </row>
    <row r="357100" spans="16:16" x14ac:dyDescent="0.3">
      <c r="P357100" s="83"/>
    </row>
    <row r="357101" spans="16:16" x14ac:dyDescent="0.3">
      <c r="P357101" s="83"/>
    </row>
    <row r="357102" spans="16:16" x14ac:dyDescent="0.3">
      <c r="P357102" s="83"/>
    </row>
    <row r="357103" spans="16:16" x14ac:dyDescent="0.3">
      <c r="P357103" s="83"/>
    </row>
    <row r="357104" spans="16:16" x14ac:dyDescent="0.3">
      <c r="P357104" s="83"/>
    </row>
    <row r="357105" spans="16:16" x14ac:dyDescent="0.3">
      <c r="P357105" s="83"/>
    </row>
    <row r="357106" spans="16:16" x14ac:dyDescent="0.3">
      <c r="P357106" s="83"/>
    </row>
    <row r="357107" spans="16:16" x14ac:dyDescent="0.3">
      <c r="P357107" s="83"/>
    </row>
    <row r="357108" spans="16:16" x14ac:dyDescent="0.3">
      <c r="P357108" s="83"/>
    </row>
    <row r="357109" spans="16:16" x14ac:dyDescent="0.3">
      <c r="P357109" s="83"/>
    </row>
    <row r="357110" spans="16:16" x14ac:dyDescent="0.3">
      <c r="P357110" s="83"/>
    </row>
    <row r="357111" spans="16:16" x14ac:dyDescent="0.3">
      <c r="P357111" s="83"/>
    </row>
    <row r="357112" spans="16:16" x14ac:dyDescent="0.3">
      <c r="P357112" s="83"/>
    </row>
    <row r="357113" spans="16:16" x14ac:dyDescent="0.3">
      <c r="P357113" s="83"/>
    </row>
    <row r="357114" spans="16:16" x14ac:dyDescent="0.3">
      <c r="P357114" s="83"/>
    </row>
    <row r="357115" spans="16:16" x14ac:dyDescent="0.3">
      <c r="P357115" s="83"/>
    </row>
    <row r="357116" spans="16:16" x14ac:dyDescent="0.3">
      <c r="P357116" s="83"/>
    </row>
    <row r="357117" spans="16:16" x14ac:dyDescent="0.3">
      <c r="P357117" s="83"/>
    </row>
    <row r="357118" spans="16:16" x14ac:dyDescent="0.3">
      <c r="P357118" s="83"/>
    </row>
    <row r="357119" spans="16:16" x14ac:dyDescent="0.3">
      <c r="P357119" s="83"/>
    </row>
    <row r="357120" spans="16:16" x14ac:dyDescent="0.3">
      <c r="P357120" s="83"/>
    </row>
    <row r="357121" spans="16:16" x14ac:dyDescent="0.3">
      <c r="P357121" s="83"/>
    </row>
    <row r="357122" spans="16:16" x14ac:dyDescent="0.3">
      <c r="P357122" s="83"/>
    </row>
    <row r="357123" spans="16:16" x14ac:dyDescent="0.3">
      <c r="P357123" s="83"/>
    </row>
    <row r="357124" spans="16:16" x14ac:dyDescent="0.3">
      <c r="P357124" s="83"/>
    </row>
    <row r="357125" spans="16:16" x14ac:dyDescent="0.3">
      <c r="P357125" s="83"/>
    </row>
    <row r="357126" spans="16:16" x14ac:dyDescent="0.3">
      <c r="P357126" s="83"/>
    </row>
    <row r="357127" spans="16:16" x14ac:dyDescent="0.3">
      <c r="P357127" s="83"/>
    </row>
    <row r="357128" spans="16:16" x14ac:dyDescent="0.3">
      <c r="P357128" s="83"/>
    </row>
    <row r="357129" spans="16:16" x14ac:dyDescent="0.3">
      <c r="P357129" s="83"/>
    </row>
    <row r="357130" spans="16:16" x14ac:dyDescent="0.3">
      <c r="P357130" s="83"/>
    </row>
    <row r="357131" spans="16:16" x14ac:dyDescent="0.3">
      <c r="P357131" s="83"/>
    </row>
    <row r="357132" spans="16:16" x14ac:dyDescent="0.3">
      <c r="P357132" s="83"/>
    </row>
    <row r="357133" spans="16:16" x14ac:dyDescent="0.3">
      <c r="P357133" s="83"/>
    </row>
    <row r="357134" spans="16:16" x14ac:dyDescent="0.3">
      <c r="P357134" s="83"/>
    </row>
    <row r="357135" spans="16:16" x14ac:dyDescent="0.3">
      <c r="P357135" s="83"/>
    </row>
    <row r="357136" spans="16:16" x14ac:dyDescent="0.3">
      <c r="P357136" s="83"/>
    </row>
    <row r="357137" spans="16:16" x14ac:dyDescent="0.3">
      <c r="P357137" s="83"/>
    </row>
    <row r="357138" spans="16:16" x14ac:dyDescent="0.3">
      <c r="P357138" s="83"/>
    </row>
    <row r="357139" spans="16:16" x14ac:dyDescent="0.3">
      <c r="P357139" s="83"/>
    </row>
    <row r="357140" spans="16:16" x14ac:dyDescent="0.3">
      <c r="P357140" s="83"/>
    </row>
    <row r="357141" spans="16:16" x14ac:dyDescent="0.3">
      <c r="P357141" s="83"/>
    </row>
    <row r="357142" spans="16:16" x14ac:dyDescent="0.3">
      <c r="P357142" s="83"/>
    </row>
    <row r="357143" spans="16:16" x14ac:dyDescent="0.3">
      <c r="P357143" s="83"/>
    </row>
    <row r="357144" spans="16:16" x14ac:dyDescent="0.3">
      <c r="P357144" s="83"/>
    </row>
    <row r="357145" spans="16:16" x14ac:dyDescent="0.3">
      <c r="P357145" s="83"/>
    </row>
    <row r="357146" spans="16:16" x14ac:dyDescent="0.3">
      <c r="P357146" s="83"/>
    </row>
    <row r="357147" spans="16:16" x14ac:dyDescent="0.3">
      <c r="P357147" s="83"/>
    </row>
    <row r="357148" spans="16:16" x14ac:dyDescent="0.3">
      <c r="P357148" s="83"/>
    </row>
    <row r="357149" spans="16:16" x14ac:dyDescent="0.3">
      <c r="P357149" s="83"/>
    </row>
    <row r="357150" spans="16:16" x14ac:dyDescent="0.3">
      <c r="P357150" s="83"/>
    </row>
    <row r="357151" spans="16:16" x14ac:dyDescent="0.3">
      <c r="P357151" s="83"/>
    </row>
    <row r="357152" spans="16:16" x14ac:dyDescent="0.3">
      <c r="P357152" s="83"/>
    </row>
    <row r="357153" spans="16:16" x14ac:dyDescent="0.3">
      <c r="P357153" s="83"/>
    </row>
    <row r="357154" spans="16:16" x14ac:dyDescent="0.3">
      <c r="P357154" s="83"/>
    </row>
    <row r="357155" spans="16:16" x14ac:dyDescent="0.3">
      <c r="P357155" s="83"/>
    </row>
    <row r="357156" spans="16:16" x14ac:dyDescent="0.3">
      <c r="P357156" s="83"/>
    </row>
    <row r="357157" spans="16:16" x14ac:dyDescent="0.3">
      <c r="P357157" s="83"/>
    </row>
    <row r="357158" spans="16:16" x14ac:dyDescent="0.3">
      <c r="P357158" s="83"/>
    </row>
    <row r="357159" spans="16:16" x14ac:dyDescent="0.3">
      <c r="P357159" s="83"/>
    </row>
    <row r="357160" spans="16:16" x14ac:dyDescent="0.3">
      <c r="P357160" s="83"/>
    </row>
    <row r="357161" spans="16:16" x14ac:dyDescent="0.3">
      <c r="P357161" s="83"/>
    </row>
    <row r="357162" spans="16:16" x14ac:dyDescent="0.3">
      <c r="P357162" s="83"/>
    </row>
    <row r="357163" spans="16:16" x14ac:dyDescent="0.3">
      <c r="P357163" s="83"/>
    </row>
    <row r="357164" spans="16:16" x14ac:dyDescent="0.3">
      <c r="P357164" s="83"/>
    </row>
    <row r="357165" spans="16:16" x14ac:dyDescent="0.3">
      <c r="P357165" s="83"/>
    </row>
    <row r="357166" spans="16:16" x14ac:dyDescent="0.3">
      <c r="P357166" s="83"/>
    </row>
    <row r="357167" spans="16:16" x14ac:dyDescent="0.3">
      <c r="P357167" s="83"/>
    </row>
    <row r="357168" spans="16:16" x14ac:dyDescent="0.3">
      <c r="P357168" s="83"/>
    </row>
    <row r="357169" spans="16:16" x14ac:dyDescent="0.3">
      <c r="P357169" s="83"/>
    </row>
    <row r="357170" spans="16:16" x14ac:dyDescent="0.3">
      <c r="P357170" s="83"/>
    </row>
    <row r="357171" spans="16:16" x14ac:dyDescent="0.3">
      <c r="P357171" s="83"/>
    </row>
    <row r="357172" spans="16:16" x14ac:dyDescent="0.3">
      <c r="P357172" s="83"/>
    </row>
    <row r="357173" spans="16:16" x14ac:dyDescent="0.3">
      <c r="P357173" s="83"/>
    </row>
    <row r="357174" spans="16:16" x14ac:dyDescent="0.3">
      <c r="P357174" s="83"/>
    </row>
    <row r="357175" spans="16:16" x14ac:dyDescent="0.3">
      <c r="P357175" s="83"/>
    </row>
    <row r="357176" spans="16:16" x14ac:dyDescent="0.3">
      <c r="P357176" s="83"/>
    </row>
    <row r="357177" spans="16:16" x14ac:dyDescent="0.3">
      <c r="P357177" s="83"/>
    </row>
    <row r="357178" spans="16:16" x14ac:dyDescent="0.3">
      <c r="P357178" s="83"/>
    </row>
    <row r="357179" spans="16:16" x14ac:dyDescent="0.3">
      <c r="P357179" s="83"/>
    </row>
    <row r="357180" spans="16:16" x14ac:dyDescent="0.3">
      <c r="P357180" s="83"/>
    </row>
    <row r="357181" spans="16:16" x14ac:dyDescent="0.3">
      <c r="P357181" s="83"/>
    </row>
    <row r="357182" spans="16:16" x14ac:dyDescent="0.3">
      <c r="P357182" s="83"/>
    </row>
    <row r="357183" spans="16:16" x14ac:dyDescent="0.3">
      <c r="P357183" s="83"/>
    </row>
    <row r="357184" spans="16:16" x14ac:dyDescent="0.3">
      <c r="P357184" s="83"/>
    </row>
    <row r="357185" spans="16:16" x14ac:dyDescent="0.3">
      <c r="P357185" s="83"/>
    </row>
    <row r="357186" spans="16:16" x14ac:dyDescent="0.3">
      <c r="P357186" s="83"/>
    </row>
    <row r="357187" spans="16:16" x14ac:dyDescent="0.3">
      <c r="P357187" s="83"/>
    </row>
    <row r="357188" spans="16:16" x14ac:dyDescent="0.3">
      <c r="P357188" s="83"/>
    </row>
    <row r="357189" spans="16:16" x14ac:dyDescent="0.3">
      <c r="P357189" s="83"/>
    </row>
    <row r="357190" spans="16:16" x14ac:dyDescent="0.3">
      <c r="P357190" s="83"/>
    </row>
    <row r="357191" spans="16:16" x14ac:dyDescent="0.3">
      <c r="P357191" s="83"/>
    </row>
    <row r="357192" spans="16:16" x14ac:dyDescent="0.3">
      <c r="P357192" s="83"/>
    </row>
    <row r="357193" spans="16:16" x14ac:dyDescent="0.3">
      <c r="P357193" s="83"/>
    </row>
    <row r="357194" spans="16:16" x14ac:dyDescent="0.3">
      <c r="P357194" s="83"/>
    </row>
    <row r="357195" spans="16:16" x14ac:dyDescent="0.3">
      <c r="P357195" s="83"/>
    </row>
    <row r="357196" spans="16:16" x14ac:dyDescent="0.3">
      <c r="P357196" s="83"/>
    </row>
    <row r="357197" spans="16:16" x14ac:dyDescent="0.3">
      <c r="P357197" s="83"/>
    </row>
    <row r="357198" spans="16:16" x14ac:dyDescent="0.3">
      <c r="P357198" s="83"/>
    </row>
    <row r="357199" spans="16:16" x14ac:dyDescent="0.3">
      <c r="P357199" s="83"/>
    </row>
    <row r="357200" spans="16:16" x14ac:dyDescent="0.3">
      <c r="P357200" s="83"/>
    </row>
    <row r="357201" spans="16:16" x14ac:dyDescent="0.3">
      <c r="P357201" s="83"/>
    </row>
    <row r="357202" spans="16:16" x14ac:dyDescent="0.3">
      <c r="P357202" s="83"/>
    </row>
    <row r="357203" spans="16:16" x14ac:dyDescent="0.3">
      <c r="P357203" s="83"/>
    </row>
    <row r="357204" spans="16:16" x14ac:dyDescent="0.3">
      <c r="P357204" s="83"/>
    </row>
    <row r="357205" spans="16:16" x14ac:dyDescent="0.3">
      <c r="P357205" s="83"/>
    </row>
    <row r="357206" spans="16:16" x14ac:dyDescent="0.3">
      <c r="P357206" s="83"/>
    </row>
    <row r="357207" spans="16:16" x14ac:dyDescent="0.3">
      <c r="P357207" s="83"/>
    </row>
    <row r="357208" spans="16:16" x14ac:dyDescent="0.3">
      <c r="P357208" s="83"/>
    </row>
    <row r="357209" spans="16:16" x14ac:dyDescent="0.3">
      <c r="P357209" s="83"/>
    </row>
    <row r="357210" spans="16:16" x14ac:dyDescent="0.3">
      <c r="P357210" s="83"/>
    </row>
    <row r="357211" spans="16:16" x14ac:dyDescent="0.3">
      <c r="P357211" s="83"/>
    </row>
    <row r="357212" spans="16:16" x14ac:dyDescent="0.3">
      <c r="P357212" s="83"/>
    </row>
    <row r="357213" spans="16:16" x14ac:dyDescent="0.3">
      <c r="P357213" s="83"/>
    </row>
    <row r="357214" spans="16:16" x14ac:dyDescent="0.3">
      <c r="P357214" s="83"/>
    </row>
    <row r="357215" spans="16:16" x14ac:dyDescent="0.3">
      <c r="P357215" s="83"/>
    </row>
    <row r="357216" spans="16:16" x14ac:dyDescent="0.3">
      <c r="P357216" s="83"/>
    </row>
    <row r="357217" spans="16:16" x14ac:dyDescent="0.3">
      <c r="P357217" s="83"/>
    </row>
    <row r="357218" spans="16:16" x14ac:dyDescent="0.3">
      <c r="P357218" s="83"/>
    </row>
    <row r="357219" spans="16:16" x14ac:dyDescent="0.3">
      <c r="P357219" s="83"/>
    </row>
    <row r="357220" spans="16:16" x14ac:dyDescent="0.3">
      <c r="P357220" s="83"/>
    </row>
    <row r="357221" spans="16:16" x14ac:dyDescent="0.3">
      <c r="P357221" s="83"/>
    </row>
    <row r="357222" spans="16:16" x14ac:dyDescent="0.3">
      <c r="P357222" s="83"/>
    </row>
    <row r="357223" spans="16:16" x14ac:dyDescent="0.3">
      <c r="P357223" s="83"/>
    </row>
    <row r="357224" spans="16:16" x14ac:dyDescent="0.3">
      <c r="P357224" s="83"/>
    </row>
    <row r="357225" spans="16:16" x14ac:dyDescent="0.3">
      <c r="P357225" s="83"/>
    </row>
    <row r="357226" spans="16:16" x14ac:dyDescent="0.3">
      <c r="P357226" s="83"/>
    </row>
    <row r="357227" spans="16:16" x14ac:dyDescent="0.3">
      <c r="P357227" s="83"/>
    </row>
    <row r="357228" spans="16:16" x14ac:dyDescent="0.3">
      <c r="P357228" s="83"/>
    </row>
    <row r="357229" spans="16:16" x14ac:dyDescent="0.3">
      <c r="P357229" s="83"/>
    </row>
    <row r="357230" spans="16:16" x14ac:dyDescent="0.3">
      <c r="P357230" s="83"/>
    </row>
    <row r="357231" spans="16:16" x14ac:dyDescent="0.3">
      <c r="P357231" s="83"/>
    </row>
    <row r="357232" spans="16:16" x14ac:dyDescent="0.3">
      <c r="P357232" s="83"/>
    </row>
    <row r="357233" spans="16:16" x14ac:dyDescent="0.3">
      <c r="P357233" s="83"/>
    </row>
    <row r="357234" spans="16:16" x14ac:dyDescent="0.3">
      <c r="P357234" s="83"/>
    </row>
    <row r="357235" spans="16:16" x14ac:dyDescent="0.3">
      <c r="P357235" s="83"/>
    </row>
    <row r="357236" spans="16:16" x14ac:dyDescent="0.3">
      <c r="P357236" s="83"/>
    </row>
    <row r="357237" spans="16:16" x14ac:dyDescent="0.3">
      <c r="P357237" s="83"/>
    </row>
    <row r="357238" spans="16:16" x14ac:dyDescent="0.3">
      <c r="P357238" s="83"/>
    </row>
    <row r="357239" spans="16:16" x14ac:dyDescent="0.3">
      <c r="P357239" s="83"/>
    </row>
    <row r="357240" spans="16:16" x14ac:dyDescent="0.3">
      <c r="P357240" s="83"/>
    </row>
    <row r="357241" spans="16:16" x14ac:dyDescent="0.3">
      <c r="P357241" s="83"/>
    </row>
    <row r="357242" spans="16:16" x14ac:dyDescent="0.3">
      <c r="P357242" s="83"/>
    </row>
    <row r="357243" spans="16:16" x14ac:dyDescent="0.3">
      <c r="P357243" s="83"/>
    </row>
    <row r="357244" spans="16:16" x14ac:dyDescent="0.3">
      <c r="P357244" s="83"/>
    </row>
    <row r="357245" spans="16:16" x14ac:dyDescent="0.3">
      <c r="P357245" s="83"/>
    </row>
    <row r="357246" spans="16:16" x14ac:dyDescent="0.3">
      <c r="P357246" s="83"/>
    </row>
    <row r="357247" spans="16:16" x14ac:dyDescent="0.3">
      <c r="P357247" s="83"/>
    </row>
    <row r="357248" spans="16:16" x14ac:dyDescent="0.3">
      <c r="P357248" s="83"/>
    </row>
    <row r="357249" spans="16:16" x14ac:dyDescent="0.3">
      <c r="P357249" s="83"/>
    </row>
    <row r="357250" spans="16:16" x14ac:dyDescent="0.3">
      <c r="P357250" s="83"/>
    </row>
    <row r="357251" spans="16:16" x14ac:dyDescent="0.3">
      <c r="P357251" s="83"/>
    </row>
    <row r="357252" spans="16:16" x14ac:dyDescent="0.3">
      <c r="P357252" s="83"/>
    </row>
    <row r="357253" spans="16:16" x14ac:dyDescent="0.3">
      <c r="P357253" s="83"/>
    </row>
    <row r="357254" spans="16:16" x14ac:dyDescent="0.3">
      <c r="P357254" s="83"/>
    </row>
    <row r="357255" spans="16:16" x14ac:dyDescent="0.3">
      <c r="P357255" s="83"/>
    </row>
    <row r="357256" spans="16:16" x14ac:dyDescent="0.3">
      <c r="P357256" s="83"/>
    </row>
    <row r="357257" spans="16:16" x14ac:dyDescent="0.3">
      <c r="P357257" s="83"/>
    </row>
    <row r="357258" spans="16:16" x14ac:dyDescent="0.3">
      <c r="P357258" s="83"/>
    </row>
    <row r="357259" spans="16:16" x14ac:dyDescent="0.3">
      <c r="P357259" s="83"/>
    </row>
    <row r="357260" spans="16:16" x14ac:dyDescent="0.3">
      <c r="P357260" s="83"/>
    </row>
    <row r="357261" spans="16:16" x14ac:dyDescent="0.3">
      <c r="P357261" s="83"/>
    </row>
    <row r="357262" spans="16:16" x14ac:dyDescent="0.3">
      <c r="P357262" s="83"/>
    </row>
    <row r="357263" spans="16:16" x14ac:dyDescent="0.3">
      <c r="P357263" s="83"/>
    </row>
    <row r="357264" spans="16:16" x14ac:dyDescent="0.3">
      <c r="P357264" s="83"/>
    </row>
    <row r="357265" spans="16:16" x14ac:dyDescent="0.3">
      <c r="P357265" s="83"/>
    </row>
    <row r="357266" spans="16:16" x14ac:dyDescent="0.3">
      <c r="P357266" s="83"/>
    </row>
    <row r="357267" spans="16:16" x14ac:dyDescent="0.3">
      <c r="P357267" s="83"/>
    </row>
    <row r="357268" spans="16:16" x14ac:dyDescent="0.3">
      <c r="P357268" s="83"/>
    </row>
    <row r="357269" spans="16:16" x14ac:dyDescent="0.3">
      <c r="P357269" s="83"/>
    </row>
    <row r="357270" spans="16:16" x14ac:dyDescent="0.3">
      <c r="P357270" s="83"/>
    </row>
    <row r="357271" spans="16:16" x14ac:dyDescent="0.3">
      <c r="P357271" s="83"/>
    </row>
    <row r="357272" spans="16:16" x14ac:dyDescent="0.3">
      <c r="P357272" s="83"/>
    </row>
    <row r="357273" spans="16:16" x14ac:dyDescent="0.3">
      <c r="P357273" s="83"/>
    </row>
    <row r="357274" spans="16:16" x14ac:dyDescent="0.3">
      <c r="P357274" s="83"/>
    </row>
    <row r="357275" spans="16:16" x14ac:dyDescent="0.3">
      <c r="P357275" s="83"/>
    </row>
    <row r="357276" spans="16:16" x14ac:dyDescent="0.3">
      <c r="P357276" s="83"/>
    </row>
    <row r="357277" spans="16:16" x14ac:dyDescent="0.3">
      <c r="P357277" s="83"/>
    </row>
    <row r="357278" spans="16:16" x14ac:dyDescent="0.3">
      <c r="P357278" s="83"/>
    </row>
    <row r="357279" spans="16:16" x14ac:dyDescent="0.3">
      <c r="P357279" s="83"/>
    </row>
    <row r="357280" spans="16:16" x14ac:dyDescent="0.3">
      <c r="P357280" s="83"/>
    </row>
    <row r="357281" spans="16:16" x14ac:dyDescent="0.3">
      <c r="P357281" s="83"/>
    </row>
    <row r="357282" spans="16:16" x14ac:dyDescent="0.3">
      <c r="P357282" s="83"/>
    </row>
    <row r="357283" spans="16:16" x14ac:dyDescent="0.3">
      <c r="P357283" s="83"/>
    </row>
    <row r="357284" spans="16:16" x14ac:dyDescent="0.3">
      <c r="P357284" s="83"/>
    </row>
    <row r="357285" spans="16:16" x14ac:dyDescent="0.3">
      <c r="P357285" s="83"/>
    </row>
    <row r="357286" spans="16:16" x14ac:dyDescent="0.3">
      <c r="P357286" s="83"/>
    </row>
    <row r="357287" spans="16:16" x14ac:dyDescent="0.3">
      <c r="P357287" s="83"/>
    </row>
    <row r="357288" spans="16:16" x14ac:dyDescent="0.3">
      <c r="P357288" s="83"/>
    </row>
    <row r="357289" spans="16:16" x14ac:dyDescent="0.3">
      <c r="P357289" s="83"/>
    </row>
    <row r="357290" spans="16:16" x14ac:dyDescent="0.3">
      <c r="P357290" s="83"/>
    </row>
    <row r="357291" spans="16:16" x14ac:dyDescent="0.3">
      <c r="P357291" s="83"/>
    </row>
    <row r="357292" spans="16:16" x14ac:dyDescent="0.3">
      <c r="P357292" s="83"/>
    </row>
    <row r="357293" spans="16:16" x14ac:dyDescent="0.3">
      <c r="P357293" s="83"/>
    </row>
    <row r="357294" spans="16:16" x14ac:dyDescent="0.3">
      <c r="P357294" s="83"/>
    </row>
    <row r="357295" spans="16:16" x14ac:dyDescent="0.3">
      <c r="P357295" s="83"/>
    </row>
    <row r="357296" spans="16:16" x14ac:dyDescent="0.3">
      <c r="P357296" s="83"/>
    </row>
    <row r="357297" spans="16:16" x14ac:dyDescent="0.3">
      <c r="P357297" s="83"/>
    </row>
    <row r="357298" spans="16:16" x14ac:dyDescent="0.3">
      <c r="P357298" s="83"/>
    </row>
    <row r="357299" spans="16:16" x14ac:dyDescent="0.3">
      <c r="P357299" s="83"/>
    </row>
    <row r="357300" spans="16:16" x14ac:dyDescent="0.3">
      <c r="P357300" s="83"/>
    </row>
    <row r="357301" spans="16:16" x14ac:dyDescent="0.3">
      <c r="P357301" s="83"/>
    </row>
    <row r="357302" spans="16:16" x14ac:dyDescent="0.3">
      <c r="P357302" s="83"/>
    </row>
    <row r="357303" spans="16:16" x14ac:dyDescent="0.3">
      <c r="P357303" s="83"/>
    </row>
    <row r="357304" spans="16:16" x14ac:dyDescent="0.3">
      <c r="P357304" s="83"/>
    </row>
    <row r="357305" spans="16:16" x14ac:dyDescent="0.3">
      <c r="P357305" s="83"/>
    </row>
    <row r="357306" spans="16:16" x14ac:dyDescent="0.3">
      <c r="P357306" s="83"/>
    </row>
    <row r="357307" spans="16:16" x14ac:dyDescent="0.3">
      <c r="P357307" s="83"/>
    </row>
    <row r="357308" spans="16:16" x14ac:dyDescent="0.3">
      <c r="P357308" s="83"/>
    </row>
    <row r="357309" spans="16:16" x14ac:dyDescent="0.3">
      <c r="P357309" s="83"/>
    </row>
    <row r="357310" spans="16:16" x14ac:dyDescent="0.3">
      <c r="P357310" s="83"/>
    </row>
    <row r="357311" spans="16:16" x14ac:dyDescent="0.3">
      <c r="P357311" s="83"/>
    </row>
    <row r="357312" spans="16:16" x14ac:dyDescent="0.3">
      <c r="P357312" s="83"/>
    </row>
    <row r="357313" spans="16:16" x14ac:dyDescent="0.3">
      <c r="P357313" s="83"/>
    </row>
    <row r="357314" spans="16:16" x14ac:dyDescent="0.3">
      <c r="P357314" s="83"/>
    </row>
    <row r="357315" spans="16:16" x14ac:dyDescent="0.3">
      <c r="P357315" s="83"/>
    </row>
    <row r="357316" spans="16:16" x14ac:dyDescent="0.3">
      <c r="P357316" s="83"/>
    </row>
    <row r="357317" spans="16:16" x14ac:dyDescent="0.3">
      <c r="P357317" s="83"/>
    </row>
    <row r="357318" spans="16:16" x14ac:dyDescent="0.3">
      <c r="P357318" s="83"/>
    </row>
    <row r="357319" spans="16:16" x14ac:dyDescent="0.3">
      <c r="P357319" s="83"/>
    </row>
    <row r="357320" spans="16:16" x14ac:dyDescent="0.3">
      <c r="P357320" s="83"/>
    </row>
    <row r="357321" spans="16:16" x14ac:dyDescent="0.3">
      <c r="P357321" s="83"/>
    </row>
    <row r="357322" spans="16:16" x14ac:dyDescent="0.3">
      <c r="P357322" s="83"/>
    </row>
    <row r="357323" spans="16:16" x14ac:dyDescent="0.3">
      <c r="P357323" s="83"/>
    </row>
    <row r="357324" spans="16:16" x14ac:dyDescent="0.3">
      <c r="P357324" s="83"/>
    </row>
    <row r="357325" spans="16:16" x14ac:dyDescent="0.3">
      <c r="P357325" s="83"/>
    </row>
    <row r="357326" spans="16:16" x14ac:dyDescent="0.3">
      <c r="P357326" s="83"/>
    </row>
    <row r="357327" spans="16:16" x14ac:dyDescent="0.3">
      <c r="P357327" s="83"/>
    </row>
    <row r="357328" spans="16:16" x14ac:dyDescent="0.3">
      <c r="P357328" s="83"/>
    </row>
    <row r="357329" spans="16:16" x14ac:dyDescent="0.3">
      <c r="P357329" s="83"/>
    </row>
    <row r="357330" spans="16:16" x14ac:dyDescent="0.3">
      <c r="P357330" s="83"/>
    </row>
    <row r="357331" spans="16:16" x14ac:dyDescent="0.3">
      <c r="P357331" s="83"/>
    </row>
    <row r="357332" spans="16:16" x14ac:dyDescent="0.3">
      <c r="P357332" s="83"/>
    </row>
    <row r="357333" spans="16:16" x14ac:dyDescent="0.3">
      <c r="P357333" s="83"/>
    </row>
    <row r="357334" spans="16:16" x14ac:dyDescent="0.3">
      <c r="P357334" s="83"/>
    </row>
    <row r="357335" spans="16:16" x14ac:dyDescent="0.3">
      <c r="P357335" s="83"/>
    </row>
    <row r="357336" spans="16:16" x14ac:dyDescent="0.3">
      <c r="P357336" s="83"/>
    </row>
    <row r="357337" spans="16:16" x14ac:dyDescent="0.3">
      <c r="P357337" s="83"/>
    </row>
    <row r="357338" spans="16:16" x14ac:dyDescent="0.3">
      <c r="P357338" s="83"/>
    </row>
    <row r="357339" spans="16:16" x14ac:dyDescent="0.3">
      <c r="P357339" s="83"/>
    </row>
    <row r="357340" spans="16:16" x14ac:dyDescent="0.3">
      <c r="P357340" s="83"/>
    </row>
    <row r="357341" spans="16:16" x14ac:dyDescent="0.3">
      <c r="P357341" s="83"/>
    </row>
    <row r="357342" spans="16:16" x14ac:dyDescent="0.3">
      <c r="P357342" s="83"/>
    </row>
    <row r="357343" spans="16:16" x14ac:dyDescent="0.3">
      <c r="P357343" s="83"/>
    </row>
    <row r="357344" spans="16:16" x14ac:dyDescent="0.3">
      <c r="P357344" s="83"/>
    </row>
    <row r="357345" spans="16:16" x14ac:dyDescent="0.3">
      <c r="P357345" s="83"/>
    </row>
    <row r="357346" spans="16:16" x14ac:dyDescent="0.3">
      <c r="P357346" s="83"/>
    </row>
    <row r="357347" spans="16:16" x14ac:dyDescent="0.3">
      <c r="P357347" s="83"/>
    </row>
    <row r="357348" spans="16:16" x14ac:dyDescent="0.3">
      <c r="P357348" s="83"/>
    </row>
    <row r="357349" spans="16:16" x14ac:dyDescent="0.3">
      <c r="P357349" s="83"/>
    </row>
    <row r="357350" spans="16:16" x14ac:dyDescent="0.3">
      <c r="P357350" s="83"/>
    </row>
    <row r="357351" spans="16:16" x14ac:dyDescent="0.3">
      <c r="P357351" s="83"/>
    </row>
    <row r="357352" spans="16:16" x14ac:dyDescent="0.3">
      <c r="P357352" s="83"/>
    </row>
    <row r="357353" spans="16:16" x14ac:dyDescent="0.3">
      <c r="P357353" s="83"/>
    </row>
    <row r="357354" spans="16:16" x14ac:dyDescent="0.3">
      <c r="P357354" s="83"/>
    </row>
    <row r="357355" spans="16:16" x14ac:dyDescent="0.3">
      <c r="P357355" s="83"/>
    </row>
    <row r="357356" spans="16:16" x14ac:dyDescent="0.3">
      <c r="P357356" s="83"/>
    </row>
    <row r="357357" spans="16:16" x14ac:dyDescent="0.3">
      <c r="P357357" s="83"/>
    </row>
    <row r="357358" spans="16:16" x14ac:dyDescent="0.3">
      <c r="P357358" s="83"/>
    </row>
    <row r="357359" spans="16:16" x14ac:dyDescent="0.3">
      <c r="P357359" s="83"/>
    </row>
    <row r="357360" spans="16:16" x14ac:dyDescent="0.3">
      <c r="P357360" s="83"/>
    </row>
    <row r="357361" spans="16:16" x14ac:dyDescent="0.3">
      <c r="P357361" s="83"/>
    </row>
    <row r="357362" spans="16:16" x14ac:dyDescent="0.3">
      <c r="P357362" s="83"/>
    </row>
    <row r="357363" spans="16:16" x14ac:dyDescent="0.3">
      <c r="P357363" s="83"/>
    </row>
    <row r="357364" spans="16:16" x14ac:dyDescent="0.3">
      <c r="P357364" s="83"/>
    </row>
    <row r="357365" spans="16:16" x14ac:dyDescent="0.3">
      <c r="P357365" s="83"/>
    </row>
    <row r="357366" spans="16:16" x14ac:dyDescent="0.3">
      <c r="P357366" s="83"/>
    </row>
    <row r="357367" spans="16:16" x14ac:dyDescent="0.3">
      <c r="P357367" s="83"/>
    </row>
    <row r="357368" spans="16:16" x14ac:dyDescent="0.3">
      <c r="P357368" s="83"/>
    </row>
    <row r="357369" spans="16:16" x14ac:dyDescent="0.3">
      <c r="P357369" s="83"/>
    </row>
    <row r="357370" spans="16:16" x14ac:dyDescent="0.3">
      <c r="P357370" s="83"/>
    </row>
    <row r="357371" spans="16:16" x14ac:dyDescent="0.3">
      <c r="P357371" s="83"/>
    </row>
    <row r="357372" spans="16:16" x14ac:dyDescent="0.3">
      <c r="P357372" s="83"/>
    </row>
    <row r="357373" spans="16:16" x14ac:dyDescent="0.3">
      <c r="P357373" s="83"/>
    </row>
    <row r="357374" spans="16:16" x14ac:dyDescent="0.3">
      <c r="P357374" s="83"/>
    </row>
    <row r="357375" spans="16:16" x14ac:dyDescent="0.3">
      <c r="P357375" s="83"/>
    </row>
    <row r="357376" spans="16:16" x14ac:dyDescent="0.3">
      <c r="P357376" s="83"/>
    </row>
    <row r="357377" spans="16:16" x14ac:dyDescent="0.3">
      <c r="P357377" s="83"/>
    </row>
    <row r="357378" spans="16:16" x14ac:dyDescent="0.3">
      <c r="P357378" s="83"/>
    </row>
    <row r="357379" spans="16:16" x14ac:dyDescent="0.3">
      <c r="P357379" s="83"/>
    </row>
    <row r="357380" spans="16:16" x14ac:dyDescent="0.3">
      <c r="P357380" s="83"/>
    </row>
    <row r="357381" spans="16:16" x14ac:dyDescent="0.3">
      <c r="P357381" s="83"/>
    </row>
    <row r="357382" spans="16:16" x14ac:dyDescent="0.3">
      <c r="P357382" s="83"/>
    </row>
    <row r="357383" spans="16:16" x14ac:dyDescent="0.3">
      <c r="P357383" s="83"/>
    </row>
    <row r="357384" spans="16:16" x14ac:dyDescent="0.3">
      <c r="P357384" s="83"/>
    </row>
    <row r="357385" spans="16:16" x14ac:dyDescent="0.3">
      <c r="P357385" s="83"/>
    </row>
    <row r="357386" spans="16:16" x14ac:dyDescent="0.3">
      <c r="P357386" s="83"/>
    </row>
    <row r="357387" spans="16:16" x14ac:dyDescent="0.3">
      <c r="P357387" s="83"/>
    </row>
    <row r="357388" spans="16:16" x14ac:dyDescent="0.3">
      <c r="P357388" s="83"/>
    </row>
    <row r="357389" spans="16:16" x14ac:dyDescent="0.3">
      <c r="P357389" s="83"/>
    </row>
    <row r="357390" spans="16:16" x14ac:dyDescent="0.3">
      <c r="P357390" s="83"/>
    </row>
    <row r="357391" spans="16:16" x14ac:dyDescent="0.3">
      <c r="P357391" s="83"/>
    </row>
    <row r="357392" spans="16:16" x14ac:dyDescent="0.3">
      <c r="P357392" s="83"/>
    </row>
    <row r="357393" spans="16:16" x14ac:dyDescent="0.3">
      <c r="P357393" s="83"/>
    </row>
    <row r="357394" spans="16:16" x14ac:dyDescent="0.3">
      <c r="P357394" s="83"/>
    </row>
    <row r="357395" spans="16:16" x14ac:dyDescent="0.3">
      <c r="P357395" s="83"/>
    </row>
    <row r="357396" spans="16:16" x14ac:dyDescent="0.3">
      <c r="P357396" s="83"/>
    </row>
    <row r="357397" spans="16:16" x14ac:dyDescent="0.3">
      <c r="P357397" s="83"/>
    </row>
    <row r="357398" spans="16:16" x14ac:dyDescent="0.3">
      <c r="P357398" s="83"/>
    </row>
    <row r="357399" spans="16:16" x14ac:dyDescent="0.3">
      <c r="P357399" s="83"/>
    </row>
    <row r="357400" spans="16:16" x14ac:dyDescent="0.3">
      <c r="P357400" s="83"/>
    </row>
    <row r="357401" spans="16:16" x14ac:dyDescent="0.3">
      <c r="P357401" s="83"/>
    </row>
    <row r="357402" spans="16:16" x14ac:dyDescent="0.3">
      <c r="P357402" s="83"/>
    </row>
    <row r="357403" spans="16:16" x14ac:dyDescent="0.3">
      <c r="P357403" s="83"/>
    </row>
    <row r="357404" spans="16:16" x14ac:dyDescent="0.3">
      <c r="P357404" s="83"/>
    </row>
    <row r="357405" spans="16:16" x14ac:dyDescent="0.3">
      <c r="P357405" s="83"/>
    </row>
    <row r="357406" spans="16:16" x14ac:dyDescent="0.3">
      <c r="P357406" s="83"/>
    </row>
    <row r="357407" spans="16:16" x14ac:dyDescent="0.3">
      <c r="P357407" s="83"/>
    </row>
    <row r="357408" spans="16:16" x14ac:dyDescent="0.3">
      <c r="P357408" s="83"/>
    </row>
    <row r="357409" spans="16:16" x14ac:dyDescent="0.3">
      <c r="P357409" s="83"/>
    </row>
    <row r="357410" spans="16:16" x14ac:dyDescent="0.3">
      <c r="P357410" s="83"/>
    </row>
    <row r="357411" spans="16:16" x14ac:dyDescent="0.3">
      <c r="P357411" s="83"/>
    </row>
    <row r="357412" spans="16:16" x14ac:dyDescent="0.3">
      <c r="P357412" s="83"/>
    </row>
    <row r="357413" spans="16:16" x14ac:dyDescent="0.3">
      <c r="P357413" s="83"/>
    </row>
    <row r="357414" spans="16:16" x14ac:dyDescent="0.3">
      <c r="P357414" s="83"/>
    </row>
    <row r="357415" spans="16:16" x14ac:dyDescent="0.3">
      <c r="P357415" s="83"/>
    </row>
    <row r="357416" spans="16:16" x14ac:dyDescent="0.3">
      <c r="P357416" s="83"/>
    </row>
    <row r="357417" spans="16:16" x14ac:dyDescent="0.3">
      <c r="P357417" s="83"/>
    </row>
    <row r="357418" spans="16:16" x14ac:dyDescent="0.3">
      <c r="P357418" s="83"/>
    </row>
    <row r="357419" spans="16:16" x14ac:dyDescent="0.3">
      <c r="P357419" s="83"/>
    </row>
    <row r="357420" spans="16:16" x14ac:dyDescent="0.3">
      <c r="P357420" s="83"/>
    </row>
    <row r="357421" spans="16:16" x14ac:dyDescent="0.3">
      <c r="P357421" s="83"/>
    </row>
    <row r="357422" spans="16:16" x14ac:dyDescent="0.3">
      <c r="P357422" s="83"/>
    </row>
    <row r="357423" spans="16:16" x14ac:dyDescent="0.3">
      <c r="P357423" s="83"/>
    </row>
    <row r="357424" spans="16:16" x14ac:dyDescent="0.3">
      <c r="P357424" s="83"/>
    </row>
    <row r="357425" spans="16:16" x14ac:dyDescent="0.3">
      <c r="P357425" s="83"/>
    </row>
    <row r="357426" spans="16:16" x14ac:dyDescent="0.3">
      <c r="P357426" s="83"/>
    </row>
    <row r="357427" spans="16:16" x14ac:dyDescent="0.3">
      <c r="P357427" s="83"/>
    </row>
    <row r="357428" spans="16:16" x14ac:dyDescent="0.3">
      <c r="P357428" s="83"/>
    </row>
    <row r="357429" spans="16:16" x14ac:dyDescent="0.3">
      <c r="P357429" s="83"/>
    </row>
    <row r="357430" spans="16:16" x14ac:dyDescent="0.3">
      <c r="P357430" s="83"/>
    </row>
    <row r="357431" spans="16:16" x14ac:dyDescent="0.3">
      <c r="P357431" s="83"/>
    </row>
    <row r="357432" spans="16:16" x14ac:dyDescent="0.3">
      <c r="P357432" s="83"/>
    </row>
    <row r="357433" spans="16:16" x14ac:dyDescent="0.3">
      <c r="P357433" s="83"/>
    </row>
    <row r="357434" spans="16:16" x14ac:dyDescent="0.3">
      <c r="P357434" s="83"/>
    </row>
    <row r="357435" spans="16:16" x14ac:dyDescent="0.3">
      <c r="P357435" s="83"/>
    </row>
    <row r="357436" spans="16:16" x14ac:dyDescent="0.3">
      <c r="P357436" s="83"/>
    </row>
    <row r="357437" spans="16:16" x14ac:dyDescent="0.3">
      <c r="P357437" s="83"/>
    </row>
    <row r="357438" spans="16:16" x14ac:dyDescent="0.3">
      <c r="P357438" s="83"/>
    </row>
    <row r="357439" spans="16:16" x14ac:dyDescent="0.3">
      <c r="P357439" s="83"/>
    </row>
    <row r="357440" spans="16:16" x14ac:dyDescent="0.3">
      <c r="P357440" s="83"/>
    </row>
    <row r="357441" spans="16:16" x14ac:dyDescent="0.3">
      <c r="P357441" s="83"/>
    </row>
    <row r="357442" spans="16:16" x14ac:dyDescent="0.3">
      <c r="P357442" s="83"/>
    </row>
    <row r="357443" spans="16:16" x14ac:dyDescent="0.3">
      <c r="P357443" s="83"/>
    </row>
    <row r="357444" spans="16:16" x14ac:dyDescent="0.3">
      <c r="P357444" s="83"/>
    </row>
    <row r="357445" spans="16:16" x14ac:dyDescent="0.3">
      <c r="P357445" s="83"/>
    </row>
    <row r="357446" spans="16:16" x14ac:dyDescent="0.3">
      <c r="P357446" s="83"/>
    </row>
    <row r="357447" spans="16:16" x14ac:dyDescent="0.3">
      <c r="P357447" s="83"/>
    </row>
    <row r="357448" spans="16:16" x14ac:dyDescent="0.3">
      <c r="P357448" s="83"/>
    </row>
    <row r="357449" spans="16:16" x14ac:dyDescent="0.3">
      <c r="P357449" s="83"/>
    </row>
    <row r="357450" spans="16:16" x14ac:dyDescent="0.3">
      <c r="P357450" s="83"/>
    </row>
    <row r="357451" spans="16:16" x14ac:dyDescent="0.3">
      <c r="P357451" s="83"/>
    </row>
    <row r="357452" spans="16:16" x14ac:dyDescent="0.3">
      <c r="P357452" s="83"/>
    </row>
    <row r="357453" spans="16:16" x14ac:dyDescent="0.3">
      <c r="P357453" s="83"/>
    </row>
    <row r="357454" spans="16:16" x14ac:dyDescent="0.3">
      <c r="P357454" s="83"/>
    </row>
    <row r="357455" spans="16:16" x14ac:dyDescent="0.3">
      <c r="P357455" s="83"/>
    </row>
    <row r="357456" spans="16:16" x14ac:dyDescent="0.3">
      <c r="P357456" s="83"/>
    </row>
    <row r="357457" spans="16:16" x14ac:dyDescent="0.3">
      <c r="P357457" s="83"/>
    </row>
    <row r="357458" spans="16:16" x14ac:dyDescent="0.3">
      <c r="P357458" s="83"/>
    </row>
    <row r="357459" spans="16:16" x14ac:dyDescent="0.3">
      <c r="P357459" s="83"/>
    </row>
    <row r="357460" spans="16:16" x14ac:dyDescent="0.3">
      <c r="P357460" s="83"/>
    </row>
    <row r="357461" spans="16:16" x14ac:dyDescent="0.3">
      <c r="P357461" s="83"/>
    </row>
    <row r="357462" spans="16:16" x14ac:dyDescent="0.3">
      <c r="P357462" s="83"/>
    </row>
    <row r="357463" spans="16:16" x14ac:dyDescent="0.3">
      <c r="P357463" s="83"/>
    </row>
    <row r="357464" spans="16:16" x14ac:dyDescent="0.3">
      <c r="P357464" s="83"/>
    </row>
    <row r="357465" spans="16:16" x14ac:dyDescent="0.3">
      <c r="P357465" s="83"/>
    </row>
    <row r="357466" spans="16:16" x14ac:dyDescent="0.3">
      <c r="P357466" s="83"/>
    </row>
    <row r="357467" spans="16:16" x14ac:dyDescent="0.3">
      <c r="P357467" s="83"/>
    </row>
    <row r="357468" spans="16:16" x14ac:dyDescent="0.3">
      <c r="P357468" s="83"/>
    </row>
    <row r="357469" spans="16:16" x14ac:dyDescent="0.3">
      <c r="P357469" s="83"/>
    </row>
    <row r="357470" spans="16:16" x14ac:dyDescent="0.3">
      <c r="P357470" s="83"/>
    </row>
    <row r="357471" spans="16:16" x14ac:dyDescent="0.3">
      <c r="P357471" s="83"/>
    </row>
    <row r="357472" spans="16:16" x14ac:dyDescent="0.3">
      <c r="P357472" s="83"/>
    </row>
    <row r="357473" spans="16:16" x14ac:dyDescent="0.3">
      <c r="P357473" s="83"/>
    </row>
    <row r="357474" spans="16:16" x14ac:dyDescent="0.3">
      <c r="P357474" s="83"/>
    </row>
    <row r="357475" spans="16:16" x14ac:dyDescent="0.3">
      <c r="P357475" s="83"/>
    </row>
    <row r="357476" spans="16:16" x14ac:dyDescent="0.3">
      <c r="P357476" s="83"/>
    </row>
    <row r="357477" spans="16:16" x14ac:dyDescent="0.3">
      <c r="P357477" s="83"/>
    </row>
    <row r="357478" spans="16:16" x14ac:dyDescent="0.3">
      <c r="P357478" s="83"/>
    </row>
    <row r="357479" spans="16:16" x14ac:dyDescent="0.3">
      <c r="P357479" s="83"/>
    </row>
    <row r="357480" spans="16:16" x14ac:dyDescent="0.3">
      <c r="P357480" s="83"/>
    </row>
    <row r="357481" spans="16:16" x14ac:dyDescent="0.3">
      <c r="P357481" s="83"/>
    </row>
    <row r="357482" spans="16:16" x14ac:dyDescent="0.3">
      <c r="P357482" s="83"/>
    </row>
    <row r="357483" spans="16:16" x14ac:dyDescent="0.3">
      <c r="P357483" s="83"/>
    </row>
    <row r="357484" spans="16:16" x14ac:dyDescent="0.3">
      <c r="P357484" s="83"/>
    </row>
    <row r="357485" spans="16:16" x14ac:dyDescent="0.3">
      <c r="P357485" s="83"/>
    </row>
    <row r="357486" spans="16:16" x14ac:dyDescent="0.3">
      <c r="P357486" s="83"/>
    </row>
    <row r="357487" spans="16:16" x14ac:dyDescent="0.3">
      <c r="P357487" s="83"/>
    </row>
    <row r="357488" spans="16:16" x14ac:dyDescent="0.3">
      <c r="P357488" s="83"/>
    </row>
    <row r="357489" spans="16:16" x14ac:dyDescent="0.3">
      <c r="P357489" s="83"/>
    </row>
    <row r="357490" spans="16:16" x14ac:dyDescent="0.3">
      <c r="P357490" s="83"/>
    </row>
    <row r="357491" spans="16:16" x14ac:dyDescent="0.3">
      <c r="P357491" s="83"/>
    </row>
    <row r="357492" spans="16:16" x14ac:dyDescent="0.3">
      <c r="P357492" s="83"/>
    </row>
    <row r="357493" spans="16:16" x14ac:dyDescent="0.3">
      <c r="P357493" s="83"/>
    </row>
    <row r="357494" spans="16:16" x14ac:dyDescent="0.3">
      <c r="P357494" s="83"/>
    </row>
    <row r="357495" spans="16:16" x14ac:dyDescent="0.3">
      <c r="P357495" s="83"/>
    </row>
    <row r="357496" spans="16:16" x14ac:dyDescent="0.3">
      <c r="P357496" s="83"/>
    </row>
    <row r="357497" spans="16:16" x14ac:dyDescent="0.3">
      <c r="P357497" s="83"/>
    </row>
    <row r="357498" spans="16:16" x14ac:dyDescent="0.3">
      <c r="P357498" s="83"/>
    </row>
    <row r="357499" spans="16:16" x14ac:dyDescent="0.3">
      <c r="P357499" s="83"/>
    </row>
    <row r="357500" spans="16:16" x14ac:dyDescent="0.3">
      <c r="P357500" s="83"/>
    </row>
    <row r="357501" spans="16:16" x14ac:dyDescent="0.3">
      <c r="P357501" s="83"/>
    </row>
    <row r="357502" spans="16:16" x14ac:dyDescent="0.3">
      <c r="P357502" s="83"/>
    </row>
    <row r="357503" spans="16:16" x14ac:dyDescent="0.3">
      <c r="P357503" s="83"/>
    </row>
    <row r="357504" spans="16:16" x14ac:dyDescent="0.3">
      <c r="P357504" s="83"/>
    </row>
    <row r="357505" spans="16:16" x14ac:dyDescent="0.3">
      <c r="P357505" s="83"/>
    </row>
    <row r="357506" spans="16:16" x14ac:dyDescent="0.3">
      <c r="P357506" s="83"/>
    </row>
    <row r="357507" spans="16:16" x14ac:dyDescent="0.3">
      <c r="P357507" s="83"/>
    </row>
    <row r="357508" spans="16:16" x14ac:dyDescent="0.3">
      <c r="P357508" s="83"/>
    </row>
    <row r="357509" spans="16:16" x14ac:dyDescent="0.3">
      <c r="P357509" s="83"/>
    </row>
    <row r="357510" spans="16:16" x14ac:dyDescent="0.3">
      <c r="P357510" s="83"/>
    </row>
    <row r="357511" spans="16:16" x14ac:dyDescent="0.3">
      <c r="P357511" s="83"/>
    </row>
    <row r="357512" spans="16:16" x14ac:dyDescent="0.3">
      <c r="P357512" s="83"/>
    </row>
    <row r="357513" spans="16:16" x14ac:dyDescent="0.3">
      <c r="P357513" s="83"/>
    </row>
    <row r="357514" spans="16:16" x14ac:dyDescent="0.3">
      <c r="P357514" s="83"/>
    </row>
    <row r="357515" spans="16:16" x14ac:dyDescent="0.3">
      <c r="P357515" s="83"/>
    </row>
    <row r="357516" spans="16:16" x14ac:dyDescent="0.3">
      <c r="P357516" s="83"/>
    </row>
    <row r="357517" spans="16:16" x14ac:dyDescent="0.3">
      <c r="P357517" s="83"/>
    </row>
    <row r="357518" spans="16:16" x14ac:dyDescent="0.3">
      <c r="P357518" s="83"/>
    </row>
    <row r="357519" spans="16:16" x14ac:dyDescent="0.3">
      <c r="P357519" s="83"/>
    </row>
    <row r="357520" spans="16:16" x14ac:dyDescent="0.3">
      <c r="P357520" s="83"/>
    </row>
    <row r="357521" spans="16:16" x14ac:dyDescent="0.3">
      <c r="P357521" s="83"/>
    </row>
    <row r="357522" spans="16:16" x14ac:dyDescent="0.3">
      <c r="P357522" s="83"/>
    </row>
    <row r="357523" spans="16:16" x14ac:dyDescent="0.3">
      <c r="P357523" s="83"/>
    </row>
    <row r="357524" spans="16:16" x14ac:dyDescent="0.3">
      <c r="P357524" s="83"/>
    </row>
    <row r="357525" spans="16:16" x14ac:dyDescent="0.3">
      <c r="P357525" s="83"/>
    </row>
    <row r="357526" spans="16:16" x14ac:dyDescent="0.3">
      <c r="P357526" s="83"/>
    </row>
    <row r="357527" spans="16:16" x14ac:dyDescent="0.3">
      <c r="P357527" s="83"/>
    </row>
    <row r="357528" spans="16:16" x14ac:dyDescent="0.3">
      <c r="P357528" s="83"/>
    </row>
    <row r="357529" spans="16:16" x14ac:dyDescent="0.3">
      <c r="P357529" s="83"/>
    </row>
    <row r="357530" spans="16:16" x14ac:dyDescent="0.3">
      <c r="P357530" s="83"/>
    </row>
    <row r="357531" spans="16:16" x14ac:dyDescent="0.3">
      <c r="P357531" s="83"/>
    </row>
    <row r="357532" spans="16:16" x14ac:dyDescent="0.3">
      <c r="P357532" s="83"/>
    </row>
    <row r="357533" spans="16:16" x14ac:dyDescent="0.3">
      <c r="P357533" s="83"/>
    </row>
    <row r="357534" spans="16:16" x14ac:dyDescent="0.3">
      <c r="P357534" s="83"/>
    </row>
    <row r="357535" spans="16:16" x14ac:dyDescent="0.3">
      <c r="P357535" s="83"/>
    </row>
    <row r="357536" spans="16:16" x14ac:dyDescent="0.3">
      <c r="P357536" s="83"/>
    </row>
    <row r="357537" spans="16:16" x14ac:dyDescent="0.3">
      <c r="P357537" s="83"/>
    </row>
    <row r="357538" spans="16:16" x14ac:dyDescent="0.3">
      <c r="P357538" s="83"/>
    </row>
    <row r="357539" spans="16:16" x14ac:dyDescent="0.3">
      <c r="P357539" s="83"/>
    </row>
    <row r="357540" spans="16:16" x14ac:dyDescent="0.3">
      <c r="P357540" s="83"/>
    </row>
    <row r="357541" spans="16:16" x14ac:dyDescent="0.3">
      <c r="P357541" s="83"/>
    </row>
    <row r="357542" spans="16:16" x14ac:dyDescent="0.3">
      <c r="P357542" s="83"/>
    </row>
    <row r="357543" spans="16:16" x14ac:dyDescent="0.3">
      <c r="P357543" s="83"/>
    </row>
    <row r="357544" spans="16:16" x14ac:dyDescent="0.3">
      <c r="P357544" s="83"/>
    </row>
    <row r="357545" spans="16:16" x14ac:dyDescent="0.3">
      <c r="P357545" s="83"/>
    </row>
    <row r="357546" spans="16:16" x14ac:dyDescent="0.3">
      <c r="P357546" s="83"/>
    </row>
    <row r="357547" spans="16:16" x14ac:dyDescent="0.3">
      <c r="P357547" s="83"/>
    </row>
    <row r="357548" spans="16:16" x14ac:dyDescent="0.3">
      <c r="P357548" s="83"/>
    </row>
    <row r="357549" spans="16:16" x14ac:dyDescent="0.3">
      <c r="P357549" s="83"/>
    </row>
    <row r="357550" spans="16:16" x14ac:dyDescent="0.3">
      <c r="P357550" s="83"/>
    </row>
    <row r="357551" spans="16:16" x14ac:dyDescent="0.3">
      <c r="P357551" s="83"/>
    </row>
    <row r="357552" spans="16:16" x14ac:dyDescent="0.3">
      <c r="P357552" s="83"/>
    </row>
    <row r="357553" spans="16:16" x14ac:dyDescent="0.3">
      <c r="P357553" s="83"/>
    </row>
    <row r="357554" spans="16:16" x14ac:dyDescent="0.3">
      <c r="P357554" s="83"/>
    </row>
    <row r="357555" spans="16:16" x14ac:dyDescent="0.3">
      <c r="P357555" s="83"/>
    </row>
    <row r="357556" spans="16:16" x14ac:dyDescent="0.3">
      <c r="P357556" s="83"/>
    </row>
    <row r="357557" spans="16:16" x14ac:dyDescent="0.3">
      <c r="P357557" s="83"/>
    </row>
    <row r="357558" spans="16:16" x14ac:dyDescent="0.3">
      <c r="P357558" s="83"/>
    </row>
    <row r="357559" spans="16:16" x14ac:dyDescent="0.3">
      <c r="P357559" s="83"/>
    </row>
    <row r="357560" spans="16:16" x14ac:dyDescent="0.3">
      <c r="P357560" s="83"/>
    </row>
    <row r="357561" spans="16:16" x14ac:dyDescent="0.3">
      <c r="P357561" s="83"/>
    </row>
    <row r="357562" spans="16:16" x14ac:dyDescent="0.3">
      <c r="P357562" s="83"/>
    </row>
    <row r="357563" spans="16:16" x14ac:dyDescent="0.3">
      <c r="P357563" s="83"/>
    </row>
    <row r="357564" spans="16:16" x14ac:dyDescent="0.3">
      <c r="P357564" s="83"/>
    </row>
    <row r="357565" spans="16:16" x14ac:dyDescent="0.3">
      <c r="P357565" s="83"/>
    </row>
    <row r="357566" spans="16:16" x14ac:dyDescent="0.3">
      <c r="P357566" s="83"/>
    </row>
    <row r="357567" spans="16:16" x14ac:dyDescent="0.3">
      <c r="P357567" s="83"/>
    </row>
    <row r="357568" spans="16:16" x14ac:dyDescent="0.3">
      <c r="P357568" s="83"/>
    </row>
    <row r="357569" spans="16:16" x14ac:dyDescent="0.3">
      <c r="P357569" s="83"/>
    </row>
    <row r="357570" spans="16:16" x14ac:dyDescent="0.3">
      <c r="P357570" s="83"/>
    </row>
    <row r="357571" spans="16:16" x14ac:dyDescent="0.3">
      <c r="P357571" s="83"/>
    </row>
    <row r="357572" spans="16:16" x14ac:dyDescent="0.3">
      <c r="P357572" s="83"/>
    </row>
    <row r="357573" spans="16:16" x14ac:dyDescent="0.3">
      <c r="P357573" s="83"/>
    </row>
    <row r="357574" spans="16:16" x14ac:dyDescent="0.3">
      <c r="P357574" s="83"/>
    </row>
    <row r="357575" spans="16:16" x14ac:dyDescent="0.3">
      <c r="P357575" s="83"/>
    </row>
    <row r="357576" spans="16:16" x14ac:dyDescent="0.3">
      <c r="P357576" s="83"/>
    </row>
    <row r="357577" spans="16:16" x14ac:dyDescent="0.3">
      <c r="P357577" s="83"/>
    </row>
    <row r="357578" spans="16:16" x14ac:dyDescent="0.3">
      <c r="P357578" s="83"/>
    </row>
    <row r="357579" spans="16:16" x14ac:dyDescent="0.3">
      <c r="P357579" s="83"/>
    </row>
    <row r="357580" spans="16:16" x14ac:dyDescent="0.3">
      <c r="P357580" s="83"/>
    </row>
    <row r="357581" spans="16:16" x14ac:dyDescent="0.3">
      <c r="P357581" s="83"/>
    </row>
    <row r="357582" spans="16:16" x14ac:dyDescent="0.3">
      <c r="P357582" s="83"/>
    </row>
    <row r="357583" spans="16:16" x14ac:dyDescent="0.3">
      <c r="P357583" s="83"/>
    </row>
    <row r="357584" spans="16:16" x14ac:dyDescent="0.3">
      <c r="P357584" s="83"/>
    </row>
    <row r="357585" spans="16:16" x14ac:dyDescent="0.3">
      <c r="P357585" s="83"/>
    </row>
    <row r="357586" spans="16:16" x14ac:dyDescent="0.3">
      <c r="P357586" s="83"/>
    </row>
    <row r="357587" spans="16:16" x14ac:dyDescent="0.3">
      <c r="P357587" s="83"/>
    </row>
    <row r="357588" spans="16:16" x14ac:dyDescent="0.3">
      <c r="P357588" s="83"/>
    </row>
    <row r="357589" spans="16:16" x14ac:dyDescent="0.3">
      <c r="P357589" s="83"/>
    </row>
    <row r="357590" spans="16:16" x14ac:dyDescent="0.3">
      <c r="P357590" s="83"/>
    </row>
    <row r="357591" spans="16:16" x14ac:dyDescent="0.3">
      <c r="P357591" s="83"/>
    </row>
    <row r="357592" spans="16:16" x14ac:dyDescent="0.3">
      <c r="P357592" s="83"/>
    </row>
    <row r="357593" spans="16:16" x14ac:dyDescent="0.3">
      <c r="P357593" s="83"/>
    </row>
    <row r="357594" spans="16:16" x14ac:dyDescent="0.3">
      <c r="P357594" s="83"/>
    </row>
    <row r="357595" spans="16:16" x14ac:dyDescent="0.3">
      <c r="P357595" s="83"/>
    </row>
    <row r="357596" spans="16:16" x14ac:dyDescent="0.3">
      <c r="P357596" s="83"/>
    </row>
    <row r="357597" spans="16:16" x14ac:dyDescent="0.3">
      <c r="P357597" s="83"/>
    </row>
    <row r="357598" spans="16:16" x14ac:dyDescent="0.3">
      <c r="P357598" s="83"/>
    </row>
    <row r="357599" spans="16:16" x14ac:dyDescent="0.3">
      <c r="P357599" s="83"/>
    </row>
    <row r="357600" spans="16:16" x14ac:dyDescent="0.3">
      <c r="P357600" s="83"/>
    </row>
    <row r="357601" spans="16:16" x14ac:dyDescent="0.3">
      <c r="P357601" s="83"/>
    </row>
    <row r="357602" spans="16:16" x14ac:dyDescent="0.3">
      <c r="P357602" s="83"/>
    </row>
    <row r="357603" spans="16:16" x14ac:dyDescent="0.3">
      <c r="P357603" s="83"/>
    </row>
    <row r="357604" spans="16:16" x14ac:dyDescent="0.3">
      <c r="P357604" s="83"/>
    </row>
    <row r="357605" spans="16:16" x14ac:dyDescent="0.3">
      <c r="P357605" s="83"/>
    </row>
    <row r="357606" spans="16:16" x14ac:dyDescent="0.3">
      <c r="P357606" s="83"/>
    </row>
    <row r="357607" spans="16:16" x14ac:dyDescent="0.3">
      <c r="P357607" s="83"/>
    </row>
    <row r="357608" spans="16:16" x14ac:dyDescent="0.3">
      <c r="P357608" s="83"/>
    </row>
    <row r="357609" spans="16:16" x14ac:dyDescent="0.3">
      <c r="P357609" s="83"/>
    </row>
    <row r="357610" spans="16:16" x14ac:dyDescent="0.3">
      <c r="P357610" s="83"/>
    </row>
    <row r="357611" spans="16:16" x14ac:dyDescent="0.3">
      <c r="P357611" s="83"/>
    </row>
    <row r="357612" spans="16:16" x14ac:dyDescent="0.3">
      <c r="P357612" s="83"/>
    </row>
    <row r="357613" spans="16:16" x14ac:dyDescent="0.3">
      <c r="P357613" s="83"/>
    </row>
    <row r="357614" spans="16:16" x14ac:dyDescent="0.3">
      <c r="P357614" s="83"/>
    </row>
    <row r="357615" spans="16:16" x14ac:dyDescent="0.3">
      <c r="P357615" s="83"/>
    </row>
    <row r="357616" spans="16:16" x14ac:dyDescent="0.3">
      <c r="P357616" s="83"/>
    </row>
    <row r="357617" spans="16:16" x14ac:dyDescent="0.3">
      <c r="P357617" s="83"/>
    </row>
    <row r="357618" spans="16:16" x14ac:dyDescent="0.3">
      <c r="P357618" s="83"/>
    </row>
    <row r="357619" spans="16:16" x14ac:dyDescent="0.3">
      <c r="P357619" s="83"/>
    </row>
    <row r="357620" spans="16:16" x14ac:dyDescent="0.3">
      <c r="P357620" s="83"/>
    </row>
    <row r="357621" spans="16:16" x14ac:dyDescent="0.3">
      <c r="P357621" s="83"/>
    </row>
    <row r="357622" spans="16:16" x14ac:dyDescent="0.3">
      <c r="P357622" s="83"/>
    </row>
    <row r="357623" spans="16:16" x14ac:dyDescent="0.3">
      <c r="P357623" s="83"/>
    </row>
    <row r="357624" spans="16:16" x14ac:dyDescent="0.3">
      <c r="P357624" s="83"/>
    </row>
    <row r="357625" spans="16:16" x14ac:dyDescent="0.3">
      <c r="P357625" s="83"/>
    </row>
    <row r="357626" spans="16:16" x14ac:dyDescent="0.3">
      <c r="P357626" s="83"/>
    </row>
    <row r="357627" spans="16:16" x14ac:dyDescent="0.3">
      <c r="P357627" s="83"/>
    </row>
    <row r="357628" spans="16:16" x14ac:dyDescent="0.3">
      <c r="P357628" s="83"/>
    </row>
    <row r="357629" spans="16:16" x14ac:dyDescent="0.3">
      <c r="P357629" s="83"/>
    </row>
    <row r="357630" spans="16:16" x14ac:dyDescent="0.3">
      <c r="P357630" s="83"/>
    </row>
    <row r="357631" spans="16:16" x14ac:dyDescent="0.3">
      <c r="P357631" s="83"/>
    </row>
    <row r="357632" spans="16:16" x14ac:dyDescent="0.3">
      <c r="P357632" s="83"/>
    </row>
    <row r="357633" spans="16:16" x14ac:dyDescent="0.3">
      <c r="P357633" s="83"/>
    </row>
    <row r="357634" spans="16:16" x14ac:dyDescent="0.3">
      <c r="P357634" s="83"/>
    </row>
    <row r="357635" spans="16:16" x14ac:dyDescent="0.3">
      <c r="P357635" s="83"/>
    </row>
    <row r="357636" spans="16:16" x14ac:dyDescent="0.3">
      <c r="P357636" s="83"/>
    </row>
    <row r="357637" spans="16:16" x14ac:dyDescent="0.3">
      <c r="P357637" s="83"/>
    </row>
    <row r="357638" spans="16:16" x14ac:dyDescent="0.3">
      <c r="P357638" s="83"/>
    </row>
    <row r="357639" spans="16:16" x14ac:dyDescent="0.3">
      <c r="P357639" s="83"/>
    </row>
    <row r="357640" spans="16:16" x14ac:dyDescent="0.3">
      <c r="P357640" s="83"/>
    </row>
    <row r="357641" spans="16:16" x14ac:dyDescent="0.3">
      <c r="P357641" s="83"/>
    </row>
    <row r="357642" spans="16:16" x14ac:dyDescent="0.3">
      <c r="P357642" s="83"/>
    </row>
    <row r="357643" spans="16:16" x14ac:dyDescent="0.3">
      <c r="P357643" s="83"/>
    </row>
    <row r="357644" spans="16:16" x14ac:dyDescent="0.3">
      <c r="P357644" s="83"/>
    </row>
    <row r="357645" spans="16:16" x14ac:dyDescent="0.3">
      <c r="P357645" s="83"/>
    </row>
    <row r="357646" spans="16:16" x14ac:dyDescent="0.3">
      <c r="P357646" s="83"/>
    </row>
    <row r="357647" spans="16:16" x14ac:dyDescent="0.3">
      <c r="P357647" s="83"/>
    </row>
    <row r="357648" spans="16:16" x14ac:dyDescent="0.3">
      <c r="P357648" s="83"/>
    </row>
    <row r="357649" spans="16:16" x14ac:dyDescent="0.3">
      <c r="P357649" s="83"/>
    </row>
    <row r="357650" spans="16:16" x14ac:dyDescent="0.3">
      <c r="P357650" s="83"/>
    </row>
    <row r="357651" spans="16:16" x14ac:dyDescent="0.3">
      <c r="P357651" s="83"/>
    </row>
    <row r="357652" spans="16:16" x14ac:dyDescent="0.3">
      <c r="P357652" s="83"/>
    </row>
    <row r="357653" spans="16:16" x14ac:dyDescent="0.3">
      <c r="P357653" s="83"/>
    </row>
    <row r="357654" spans="16:16" x14ac:dyDescent="0.3">
      <c r="P357654" s="83"/>
    </row>
    <row r="357655" spans="16:16" x14ac:dyDescent="0.3">
      <c r="P357655" s="83"/>
    </row>
    <row r="357656" spans="16:16" x14ac:dyDescent="0.3">
      <c r="P357656" s="83"/>
    </row>
    <row r="357657" spans="16:16" x14ac:dyDescent="0.3">
      <c r="P357657" s="83"/>
    </row>
    <row r="357658" spans="16:16" x14ac:dyDescent="0.3">
      <c r="P357658" s="83"/>
    </row>
    <row r="357659" spans="16:16" x14ac:dyDescent="0.3">
      <c r="P357659" s="83"/>
    </row>
    <row r="357660" spans="16:16" x14ac:dyDescent="0.3">
      <c r="P357660" s="83"/>
    </row>
    <row r="357661" spans="16:16" x14ac:dyDescent="0.3">
      <c r="P357661" s="83"/>
    </row>
    <row r="357662" spans="16:16" x14ac:dyDescent="0.3">
      <c r="P357662" s="83"/>
    </row>
    <row r="357663" spans="16:16" x14ac:dyDescent="0.3">
      <c r="P357663" s="83"/>
    </row>
    <row r="357664" spans="16:16" x14ac:dyDescent="0.3">
      <c r="P357664" s="83"/>
    </row>
    <row r="357665" spans="16:16" x14ac:dyDescent="0.3">
      <c r="P357665" s="83"/>
    </row>
    <row r="357666" spans="16:16" x14ac:dyDescent="0.3">
      <c r="P357666" s="83"/>
    </row>
    <row r="357667" spans="16:16" x14ac:dyDescent="0.3">
      <c r="P357667" s="83"/>
    </row>
    <row r="357668" spans="16:16" x14ac:dyDescent="0.3">
      <c r="P357668" s="83"/>
    </row>
    <row r="357669" spans="16:16" x14ac:dyDescent="0.3">
      <c r="P357669" s="83"/>
    </row>
    <row r="357670" spans="16:16" x14ac:dyDescent="0.3">
      <c r="P357670" s="83"/>
    </row>
    <row r="357671" spans="16:16" x14ac:dyDescent="0.3">
      <c r="P357671" s="83"/>
    </row>
    <row r="357672" spans="16:16" x14ac:dyDescent="0.3">
      <c r="P357672" s="83"/>
    </row>
    <row r="357673" spans="16:16" x14ac:dyDescent="0.3">
      <c r="P357673" s="83"/>
    </row>
    <row r="357674" spans="16:16" x14ac:dyDescent="0.3">
      <c r="P357674" s="83"/>
    </row>
    <row r="357675" spans="16:16" x14ac:dyDescent="0.3">
      <c r="P357675" s="83"/>
    </row>
    <row r="357676" spans="16:16" x14ac:dyDescent="0.3">
      <c r="P357676" s="83"/>
    </row>
    <row r="357677" spans="16:16" x14ac:dyDescent="0.3">
      <c r="P357677" s="83"/>
    </row>
    <row r="357678" spans="16:16" x14ac:dyDescent="0.3">
      <c r="P357678" s="83"/>
    </row>
    <row r="357679" spans="16:16" x14ac:dyDescent="0.3">
      <c r="P357679" s="83"/>
    </row>
    <row r="357680" spans="16:16" x14ac:dyDescent="0.3">
      <c r="P357680" s="83"/>
    </row>
    <row r="357681" spans="16:16" x14ac:dyDescent="0.3">
      <c r="P357681" s="83"/>
    </row>
    <row r="357682" spans="16:16" x14ac:dyDescent="0.3">
      <c r="P357682" s="83"/>
    </row>
    <row r="357683" spans="16:16" x14ac:dyDescent="0.3">
      <c r="P357683" s="83"/>
    </row>
    <row r="357684" spans="16:16" x14ac:dyDescent="0.3">
      <c r="P357684" s="83"/>
    </row>
    <row r="357685" spans="16:16" x14ac:dyDescent="0.3">
      <c r="P357685" s="83"/>
    </row>
    <row r="357686" spans="16:16" x14ac:dyDescent="0.3">
      <c r="P357686" s="83"/>
    </row>
    <row r="357687" spans="16:16" x14ac:dyDescent="0.3">
      <c r="P357687" s="83"/>
    </row>
    <row r="357688" spans="16:16" x14ac:dyDescent="0.3">
      <c r="P357688" s="83"/>
    </row>
    <row r="357689" spans="16:16" x14ac:dyDescent="0.3">
      <c r="P357689" s="83"/>
    </row>
    <row r="357690" spans="16:16" x14ac:dyDescent="0.3">
      <c r="P357690" s="83"/>
    </row>
    <row r="357691" spans="16:16" x14ac:dyDescent="0.3">
      <c r="P357691" s="83"/>
    </row>
    <row r="357692" spans="16:16" x14ac:dyDescent="0.3">
      <c r="P357692" s="83"/>
    </row>
    <row r="357693" spans="16:16" x14ac:dyDescent="0.3">
      <c r="P357693" s="83"/>
    </row>
    <row r="357694" spans="16:16" x14ac:dyDescent="0.3">
      <c r="P357694" s="83"/>
    </row>
    <row r="357695" spans="16:16" x14ac:dyDescent="0.3">
      <c r="P357695" s="83"/>
    </row>
    <row r="357696" spans="16:16" x14ac:dyDescent="0.3">
      <c r="P357696" s="83"/>
    </row>
    <row r="357697" spans="16:16" x14ac:dyDescent="0.3">
      <c r="P357697" s="83"/>
    </row>
    <row r="357698" spans="16:16" x14ac:dyDescent="0.3">
      <c r="P357698" s="83"/>
    </row>
    <row r="357699" spans="16:16" x14ac:dyDescent="0.3">
      <c r="P357699" s="83"/>
    </row>
    <row r="357700" spans="16:16" x14ac:dyDescent="0.3">
      <c r="P357700" s="83"/>
    </row>
    <row r="357701" spans="16:16" x14ac:dyDescent="0.3">
      <c r="P357701" s="83"/>
    </row>
    <row r="357702" spans="16:16" x14ac:dyDescent="0.3">
      <c r="P357702" s="83"/>
    </row>
    <row r="357703" spans="16:16" x14ac:dyDescent="0.3">
      <c r="P357703" s="83"/>
    </row>
    <row r="357704" spans="16:16" x14ac:dyDescent="0.3">
      <c r="P357704" s="83"/>
    </row>
    <row r="357705" spans="16:16" x14ac:dyDescent="0.3">
      <c r="P357705" s="83"/>
    </row>
    <row r="357706" spans="16:16" x14ac:dyDescent="0.3">
      <c r="P357706" s="83"/>
    </row>
    <row r="357707" spans="16:16" x14ac:dyDescent="0.3">
      <c r="P357707" s="83"/>
    </row>
    <row r="357708" spans="16:16" x14ac:dyDescent="0.3">
      <c r="P357708" s="83"/>
    </row>
    <row r="357709" spans="16:16" x14ac:dyDescent="0.3">
      <c r="P357709" s="83"/>
    </row>
    <row r="357710" spans="16:16" x14ac:dyDescent="0.3">
      <c r="P357710" s="83"/>
    </row>
    <row r="357711" spans="16:16" x14ac:dyDescent="0.3">
      <c r="P357711" s="83"/>
    </row>
    <row r="357712" spans="16:16" x14ac:dyDescent="0.3">
      <c r="P357712" s="83"/>
    </row>
    <row r="357713" spans="16:16" x14ac:dyDescent="0.3">
      <c r="P357713" s="83"/>
    </row>
    <row r="357714" spans="16:16" x14ac:dyDescent="0.3">
      <c r="P357714" s="83"/>
    </row>
    <row r="357715" spans="16:16" x14ac:dyDescent="0.3">
      <c r="P357715" s="83"/>
    </row>
    <row r="357716" spans="16:16" x14ac:dyDescent="0.3">
      <c r="P357716" s="83"/>
    </row>
    <row r="357717" spans="16:16" x14ac:dyDescent="0.3">
      <c r="P357717" s="83"/>
    </row>
    <row r="357718" spans="16:16" x14ac:dyDescent="0.3">
      <c r="P357718" s="83"/>
    </row>
    <row r="357719" spans="16:16" x14ac:dyDescent="0.3">
      <c r="P357719" s="83"/>
    </row>
    <row r="357720" spans="16:16" x14ac:dyDescent="0.3">
      <c r="P357720" s="83"/>
    </row>
    <row r="357721" spans="16:16" x14ac:dyDescent="0.3">
      <c r="P357721" s="83"/>
    </row>
    <row r="357722" spans="16:16" x14ac:dyDescent="0.3">
      <c r="P357722" s="83"/>
    </row>
    <row r="357723" spans="16:16" x14ac:dyDescent="0.3">
      <c r="P357723" s="83"/>
    </row>
    <row r="357724" spans="16:16" x14ac:dyDescent="0.3">
      <c r="P357724" s="83"/>
    </row>
    <row r="357725" spans="16:16" x14ac:dyDescent="0.3">
      <c r="P357725" s="83"/>
    </row>
    <row r="357726" spans="16:16" x14ac:dyDescent="0.3">
      <c r="P357726" s="83"/>
    </row>
    <row r="357727" spans="16:16" x14ac:dyDescent="0.3">
      <c r="P357727" s="83"/>
    </row>
    <row r="357728" spans="16:16" x14ac:dyDescent="0.3">
      <c r="P357728" s="83"/>
    </row>
    <row r="357729" spans="16:16" x14ac:dyDescent="0.3">
      <c r="P357729" s="83"/>
    </row>
    <row r="357730" spans="16:16" x14ac:dyDescent="0.3">
      <c r="P357730" s="83"/>
    </row>
    <row r="357731" spans="16:16" x14ac:dyDescent="0.3">
      <c r="P357731" s="83"/>
    </row>
    <row r="357732" spans="16:16" x14ac:dyDescent="0.3">
      <c r="P357732" s="83"/>
    </row>
    <row r="357733" spans="16:16" x14ac:dyDescent="0.3">
      <c r="P357733" s="83"/>
    </row>
    <row r="357734" spans="16:16" x14ac:dyDescent="0.3">
      <c r="P357734" s="83"/>
    </row>
    <row r="357735" spans="16:16" x14ac:dyDescent="0.3">
      <c r="P357735" s="83"/>
    </row>
    <row r="357736" spans="16:16" x14ac:dyDescent="0.3">
      <c r="P357736" s="83"/>
    </row>
    <row r="357737" spans="16:16" x14ac:dyDescent="0.3">
      <c r="P357737" s="83"/>
    </row>
    <row r="357738" spans="16:16" x14ac:dyDescent="0.3">
      <c r="P357738" s="83"/>
    </row>
    <row r="357739" spans="16:16" x14ac:dyDescent="0.3">
      <c r="P357739" s="83"/>
    </row>
    <row r="357740" spans="16:16" x14ac:dyDescent="0.3">
      <c r="P357740" s="83"/>
    </row>
    <row r="357741" spans="16:16" x14ac:dyDescent="0.3">
      <c r="P357741" s="83"/>
    </row>
    <row r="357742" spans="16:16" x14ac:dyDescent="0.3">
      <c r="P357742" s="83"/>
    </row>
    <row r="357743" spans="16:16" x14ac:dyDescent="0.3">
      <c r="P357743" s="83"/>
    </row>
    <row r="357744" spans="16:16" x14ac:dyDescent="0.3">
      <c r="P357744" s="83"/>
    </row>
    <row r="357745" spans="16:16" x14ac:dyDescent="0.3">
      <c r="P357745" s="83"/>
    </row>
    <row r="357746" spans="16:16" x14ac:dyDescent="0.3">
      <c r="P357746" s="83"/>
    </row>
    <row r="357747" spans="16:16" x14ac:dyDescent="0.3">
      <c r="P357747" s="83"/>
    </row>
    <row r="357748" spans="16:16" x14ac:dyDescent="0.3">
      <c r="P357748" s="83"/>
    </row>
    <row r="357749" spans="16:16" x14ac:dyDescent="0.3">
      <c r="P357749" s="83"/>
    </row>
    <row r="357750" spans="16:16" x14ac:dyDescent="0.3">
      <c r="P357750" s="83"/>
    </row>
    <row r="357751" spans="16:16" x14ac:dyDescent="0.3">
      <c r="P357751" s="83"/>
    </row>
    <row r="357752" spans="16:16" x14ac:dyDescent="0.3">
      <c r="P357752" s="83"/>
    </row>
    <row r="357753" spans="16:16" x14ac:dyDescent="0.3">
      <c r="P357753" s="83"/>
    </row>
    <row r="357754" spans="16:16" x14ac:dyDescent="0.3">
      <c r="P357754" s="83"/>
    </row>
    <row r="357755" spans="16:16" x14ac:dyDescent="0.3">
      <c r="P357755" s="83"/>
    </row>
    <row r="357756" spans="16:16" x14ac:dyDescent="0.3">
      <c r="P357756" s="83"/>
    </row>
    <row r="357757" spans="16:16" x14ac:dyDescent="0.3">
      <c r="P357757" s="83"/>
    </row>
    <row r="357758" spans="16:16" x14ac:dyDescent="0.3">
      <c r="P357758" s="83"/>
    </row>
    <row r="357759" spans="16:16" x14ac:dyDescent="0.3">
      <c r="P357759" s="83"/>
    </row>
    <row r="357760" spans="16:16" x14ac:dyDescent="0.3">
      <c r="P357760" s="83"/>
    </row>
    <row r="357761" spans="16:16" x14ac:dyDescent="0.3">
      <c r="P357761" s="83"/>
    </row>
    <row r="357762" spans="16:16" x14ac:dyDescent="0.3">
      <c r="P357762" s="83"/>
    </row>
    <row r="357763" spans="16:16" x14ac:dyDescent="0.3">
      <c r="P357763" s="83"/>
    </row>
    <row r="357764" spans="16:16" x14ac:dyDescent="0.3">
      <c r="P357764" s="83"/>
    </row>
    <row r="357765" spans="16:16" x14ac:dyDescent="0.3">
      <c r="P357765" s="83"/>
    </row>
    <row r="357766" spans="16:16" x14ac:dyDescent="0.3">
      <c r="P357766" s="83"/>
    </row>
    <row r="357767" spans="16:16" x14ac:dyDescent="0.3">
      <c r="P357767" s="83"/>
    </row>
    <row r="357768" spans="16:16" x14ac:dyDescent="0.3">
      <c r="P357768" s="83"/>
    </row>
    <row r="357769" spans="16:16" x14ac:dyDescent="0.3">
      <c r="P357769" s="83"/>
    </row>
    <row r="357770" spans="16:16" x14ac:dyDescent="0.3">
      <c r="P357770" s="83"/>
    </row>
    <row r="357771" spans="16:16" x14ac:dyDescent="0.3">
      <c r="P357771" s="83"/>
    </row>
    <row r="357772" spans="16:16" x14ac:dyDescent="0.3">
      <c r="P357772" s="83"/>
    </row>
    <row r="357773" spans="16:16" x14ac:dyDescent="0.3">
      <c r="P357773" s="83"/>
    </row>
    <row r="357774" spans="16:16" x14ac:dyDescent="0.3">
      <c r="P357774" s="83"/>
    </row>
    <row r="357775" spans="16:16" x14ac:dyDescent="0.3">
      <c r="P357775" s="83"/>
    </row>
    <row r="357776" spans="16:16" x14ac:dyDescent="0.3">
      <c r="P357776" s="83"/>
    </row>
    <row r="357777" spans="16:16" x14ac:dyDescent="0.3">
      <c r="P357777" s="83"/>
    </row>
    <row r="357778" spans="16:16" x14ac:dyDescent="0.3">
      <c r="P357778" s="83"/>
    </row>
    <row r="357779" spans="16:16" x14ac:dyDescent="0.3">
      <c r="P357779" s="83"/>
    </row>
    <row r="357780" spans="16:16" x14ac:dyDescent="0.3">
      <c r="P357780" s="83"/>
    </row>
    <row r="357781" spans="16:16" x14ac:dyDescent="0.3">
      <c r="P357781" s="83"/>
    </row>
    <row r="357782" spans="16:16" x14ac:dyDescent="0.3">
      <c r="P357782" s="83"/>
    </row>
    <row r="357783" spans="16:16" x14ac:dyDescent="0.3">
      <c r="P357783" s="83"/>
    </row>
    <row r="357784" spans="16:16" x14ac:dyDescent="0.3">
      <c r="P357784" s="83"/>
    </row>
    <row r="357785" spans="16:16" x14ac:dyDescent="0.3">
      <c r="P357785" s="83"/>
    </row>
    <row r="357786" spans="16:16" x14ac:dyDescent="0.3">
      <c r="P357786" s="83"/>
    </row>
    <row r="357787" spans="16:16" x14ac:dyDescent="0.3">
      <c r="P357787" s="83"/>
    </row>
    <row r="357788" spans="16:16" x14ac:dyDescent="0.3">
      <c r="P357788" s="83"/>
    </row>
    <row r="357789" spans="16:16" x14ac:dyDescent="0.3">
      <c r="P357789" s="83"/>
    </row>
    <row r="357790" spans="16:16" x14ac:dyDescent="0.3">
      <c r="P357790" s="83"/>
    </row>
    <row r="357791" spans="16:16" x14ac:dyDescent="0.3">
      <c r="P357791" s="83"/>
    </row>
    <row r="357792" spans="16:16" x14ac:dyDescent="0.3">
      <c r="P357792" s="83"/>
    </row>
    <row r="357793" spans="16:16" x14ac:dyDescent="0.3">
      <c r="P357793" s="83"/>
    </row>
    <row r="357794" spans="16:16" x14ac:dyDescent="0.3">
      <c r="P357794" s="83"/>
    </row>
    <row r="357795" spans="16:16" x14ac:dyDescent="0.3">
      <c r="P357795" s="83"/>
    </row>
    <row r="357796" spans="16:16" x14ac:dyDescent="0.3">
      <c r="P357796" s="83"/>
    </row>
    <row r="357797" spans="16:16" x14ac:dyDescent="0.3">
      <c r="P357797" s="83"/>
    </row>
    <row r="357798" spans="16:16" x14ac:dyDescent="0.3">
      <c r="P357798" s="83"/>
    </row>
    <row r="357799" spans="16:16" x14ac:dyDescent="0.3">
      <c r="P357799" s="83"/>
    </row>
    <row r="357800" spans="16:16" x14ac:dyDescent="0.3">
      <c r="P357800" s="83"/>
    </row>
    <row r="357801" spans="16:16" x14ac:dyDescent="0.3">
      <c r="P357801" s="83"/>
    </row>
    <row r="357802" spans="16:16" x14ac:dyDescent="0.3">
      <c r="P357802" s="83"/>
    </row>
    <row r="357803" spans="16:16" x14ac:dyDescent="0.3">
      <c r="P357803" s="83"/>
    </row>
    <row r="357804" spans="16:16" x14ac:dyDescent="0.3">
      <c r="P357804" s="83"/>
    </row>
    <row r="357805" spans="16:16" x14ac:dyDescent="0.3">
      <c r="P357805" s="83"/>
    </row>
    <row r="357806" spans="16:16" x14ac:dyDescent="0.3">
      <c r="P357806" s="83"/>
    </row>
    <row r="357807" spans="16:16" x14ac:dyDescent="0.3">
      <c r="P357807" s="83"/>
    </row>
    <row r="357808" spans="16:16" x14ac:dyDescent="0.3">
      <c r="P357808" s="83"/>
    </row>
    <row r="357809" spans="16:16" x14ac:dyDescent="0.3">
      <c r="P357809" s="83"/>
    </row>
    <row r="357810" spans="16:16" x14ac:dyDescent="0.3">
      <c r="P357810" s="83"/>
    </row>
    <row r="357811" spans="16:16" x14ac:dyDescent="0.3">
      <c r="P357811" s="83"/>
    </row>
    <row r="357812" spans="16:16" x14ac:dyDescent="0.3">
      <c r="P357812" s="83"/>
    </row>
    <row r="357813" spans="16:16" x14ac:dyDescent="0.3">
      <c r="P357813" s="83"/>
    </row>
    <row r="357814" spans="16:16" x14ac:dyDescent="0.3">
      <c r="P357814" s="83"/>
    </row>
    <row r="357815" spans="16:16" x14ac:dyDescent="0.3">
      <c r="P357815" s="83"/>
    </row>
    <row r="357816" spans="16:16" x14ac:dyDescent="0.3">
      <c r="P357816" s="83"/>
    </row>
    <row r="357817" spans="16:16" x14ac:dyDescent="0.3">
      <c r="P357817" s="83"/>
    </row>
    <row r="357818" spans="16:16" x14ac:dyDescent="0.3">
      <c r="P357818" s="83"/>
    </row>
    <row r="357819" spans="16:16" x14ac:dyDescent="0.3">
      <c r="P357819" s="83"/>
    </row>
    <row r="357820" spans="16:16" x14ac:dyDescent="0.3">
      <c r="P357820" s="83"/>
    </row>
    <row r="357821" spans="16:16" x14ac:dyDescent="0.3">
      <c r="P357821" s="83"/>
    </row>
    <row r="357822" spans="16:16" x14ac:dyDescent="0.3">
      <c r="P357822" s="83"/>
    </row>
    <row r="357823" spans="16:16" x14ac:dyDescent="0.3">
      <c r="P357823" s="83"/>
    </row>
    <row r="357824" spans="16:16" x14ac:dyDescent="0.3">
      <c r="P357824" s="83"/>
    </row>
    <row r="357825" spans="16:16" x14ac:dyDescent="0.3">
      <c r="P357825" s="83"/>
    </row>
    <row r="357826" spans="16:16" x14ac:dyDescent="0.3">
      <c r="P357826" s="83"/>
    </row>
    <row r="357827" spans="16:16" x14ac:dyDescent="0.3">
      <c r="P357827" s="83"/>
    </row>
    <row r="357828" spans="16:16" x14ac:dyDescent="0.3">
      <c r="P357828" s="83"/>
    </row>
    <row r="357829" spans="16:16" x14ac:dyDescent="0.3">
      <c r="P357829" s="83"/>
    </row>
    <row r="357830" spans="16:16" x14ac:dyDescent="0.3">
      <c r="P357830" s="83"/>
    </row>
    <row r="357831" spans="16:16" x14ac:dyDescent="0.3">
      <c r="P357831" s="83"/>
    </row>
    <row r="357832" spans="16:16" x14ac:dyDescent="0.3">
      <c r="P357832" s="83"/>
    </row>
    <row r="357833" spans="16:16" x14ac:dyDescent="0.3">
      <c r="P357833" s="83"/>
    </row>
    <row r="357834" spans="16:16" x14ac:dyDescent="0.3">
      <c r="P357834" s="83"/>
    </row>
    <row r="357835" spans="16:16" x14ac:dyDescent="0.3">
      <c r="P357835" s="83"/>
    </row>
    <row r="357836" spans="16:16" x14ac:dyDescent="0.3">
      <c r="P357836" s="83"/>
    </row>
    <row r="357837" spans="16:16" x14ac:dyDescent="0.3">
      <c r="P357837" s="83"/>
    </row>
    <row r="357838" spans="16:16" x14ac:dyDescent="0.3">
      <c r="P357838" s="83"/>
    </row>
    <row r="357839" spans="16:16" x14ac:dyDescent="0.3">
      <c r="P357839" s="83"/>
    </row>
    <row r="357840" spans="16:16" x14ac:dyDescent="0.3">
      <c r="P357840" s="83"/>
    </row>
    <row r="357841" spans="16:16" x14ac:dyDescent="0.3">
      <c r="P357841" s="83"/>
    </row>
    <row r="357842" spans="16:16" x14ac:dyDescent="0.3">
      <c r="P357842" s="83"/>
    </row>
    <row r="357843" spans="16:16" x14ac:dyDescent="0.3">
      <c r="P357843" s="83"/>
    </row>
    <row r="357844" spans="16:16" x14ac:dyDescent="0.3">
      <c r="P357844" s="83"/>
    </row>
    <row r="357845" spans="16:16" x14ac:dyDescent="0.3">
      <c r="P357845" s="83"/>
    </row>
    <row r="357846" spans="16:16" x14ac:dyDescent="0.3">
      <c r="P357846" s="83"/>
    </row>
    <row r="357847" spans="16:16" x14ac:dyDescent="0.3">
      <c r="P357847" s="83"/>
    </row>
    <row r="357848" spans="16:16" x14ac:dyDescent="0.3">
      <c r="P357848" s="83"/>
    </row>
    <row r="357849" spans="16:16" x14ac:dyDescent="0.3">
      <c r="P357849" s="83"/>
    </row>
    <row r="357850" spans="16:16" x14ac:dyDescent="0.3">
      <c r="P357850" s="83"/>
    </row>
    <row r="357851" spans="16:16" x14ac:dyDescent="0.3">
      <c r="P357851" s="83"/>
    </row>
    <row r="357852" spans="16:16" x14ac:dyDescent="0.3">
      <c r="P357852" s="83"/>
    </row>
    <row r="357853" spans="16:16" x14ac:dyDescent="0.3">
      <c r="P357853" s="83"/>
    </row>
    <row r="357854" spans="16:16" x14ac:dyDescent="0.3">
      <c r="P357854" s="83"/>
    </row>
    <row r="357855" spans="16:16" x14ac:dyDescent="0.3">
      <c r="P357855" s="83"/>
    </row>
    <row r="357856" spans="16:16" x14ac:dyDescent="0.3">
      <c r="P357856" s="83"/>
    </row>
    <row r="357857" spans="16:16" x14ac:dyDescent="0.3">
      <c r="P357857" s="83"/>
    </row>
    <row r="357858" spans="16:16" x14ac:dyDescent="0.3">
      <c r="P357858" s="83"/>
    </row>
    <row r="357859" spans="16:16" x14ac:dyDescent="0.3">
      <c r="P357859" s="83"/>
    </row>
    <row r="357860" spans="16:16" x14ac:dyDescent="0.3">
      <c r="P357860" s="83"/>
    </row>
    <row r="357861" spans="16:16" x14ac:dyDescent="0.3">
      <c r="P357861" s="83"/>
    </row>
    <row r="357862" spans="16:16" x14ac:dyDescent="0.3">
      <c r="P357862" s="83"/>
    </row>
    <row r="357863" spans="16:16" x14ac:dyDescent="0.3">
      <c r="P357863" s="83"/>
    </row>
    <row r="357864" spans="16:16" x14ac:dyDescent="0.3">
      <c r="P357864" s="83"/>
    </row>
    <row r="357865" spans="16:16" x14ac:dyDescent="0.3">
      <c r="P357865" s="83"/>
    </row>
    <row r="357866" spans="16:16" x14ac:dyDescent="0.3">
      <c r="P357866" s="83"/>
    </row>
    <row r="357867" spans="16:16" x14ac:dyDescent="0.3">
      <c r="P357867" s="83"/>
    </row>
    <row r="357868" spans="16:16" x14ac:dyDescent="0.3">
      <c r="P357868" s="83"/>
    </row>
    <row r="357869" spans="16:16" x14ac:dyDescent="0.3">
      <c r="P357869" s="83"/>
    </row>
    <row r="357870" spans="16:16" x14ac:dyDescent="0.3">
      <c r="P357870" s="83"/>
    </row>
    <row r="357871" spans="16:16" x14ac:dyDescent="0.3">
      <c r="P357871" s="83"/>
    </row>
    <row r="357872" spans="16:16" x14ac:dyDescent="0.3">
      <c r="P357872" s="83"/>
    </row>
    <row r="357873" spans="16:16" x14ac:dyDescent="0.3">
      <c r="P357873" s="83"/>
    </row>
    <row r="357874" spans="16:16" x14ac:dyDescent="0.3">
      <c r="P357874" s="83"/>
    </row>
    <row r="357875" spans="16:16" x14ac:dyDescent="0.3">
      <c r="P357875" s="83"/>
    </row>
    <row r="357876" spans="16:16" x14ac:dyDescent="0.3">
      <c r="P357876" s="83"/>
    </row>
    <row r="357877" spans="16:16" x14ac:dyDescent="0.3">
      <c r="P357877" s="83"/>
    </row>
    <row r="357878" spans="16:16" x14ac:dyDescent="0.3">
      <c r="P357878" s="83"/>
    </row>
    <row r="357879" spans="16:16" x14ac:dyDescent="0.3">
      <c r="P357879" s="83"/>
    </row>
    <row r="357880" spans="16:16" x14ac:dyDescent="0.3">
      <c r="P357880" s="83"/>
    </row>
    <row r="357881" spans="16:16" x14ac:dyDescent="0.3">
      <c r="P357881" s="83"/>
    </row>
    <row r="357882" spans="16:16" x14ac:dyDescent="0.3">
      <c r="P357882" s="83"/>
    </row>
    <row r="357883" spans="16:16" x14ac:dyDescent="0.3">
      <c r="P357883" s="83"/>
    </row>
    <row r="357884" spans="16:16" x14ac:dyDescent="0.3">
      <c r="P357884" s="83"/>
    </row>
    <row r="357885" spans="16:16" x14ac:dyDescent="0.3">
      <c r="P357885" s="83"/>
    </row>
    <row r="357886" spans="16:16" x14ac:dyDescent="0.3">
      <c r="P357886" s="83"/>
    </row>
    <row r="357887" spans="16:16" x14ac:dyDescent="0.3">
      <c r="P357887" s="83"/>
    </row>
    <row r="357888" spans="16:16" x14ac:dyDescent="0.3">
      <c r="P357888" s="83"/>
    </row>
    <row r="357889" spans="16:16" x14ac:dyDescent="0.3">
      <c r="P357889" s="83"/>
    </row>
    <row r="357890" spans="16:16" x14ac:dyDescent="0.3">
      <c r="P357890" s="83"/>
    </row>
    <row r="357891" spans="16:16" x14ac:dyDescent="0.3">
      <c r="P357891" s="83"/>
    </row>
    <row r="357892" spans="16:16" x14ac:dyDescent="0.3">
      <c r="P357892" s="83"/>
    </row>
    <row r="357893" spans="16:16" x14ac:dyDescent="0.3">
      <c r="P357893" s="83"/>
    </row>
    <row r="357894" spans="16:16" x14ac:dyDescent="0.3">
      <c r="P357894" s="83"/>
    </row>
    <row r="357895" spans="16:16" x14ac:dyDescent="0.3">
      <c r="P357895" s="83"/>
    </row>
    <row r="357896" spans="16:16" x14ac:dyDescent="0.3">
      <c r="P357896" s="83"/>
    </row>
    <row r="357897" spans="16:16" x14ac:dyDescent="0.3">
      <c r="P357897" s="83"/>
    </row>
    <row r="357898" spans="16:16" x14ac:dyDescent="0.3">
      <c r="P357898" s="83"/>
    </row>
    <row r="357899" spans="16:16" x14ac:dyDescent="0.3">
      <c r="P357899" s="83"/>
    </row>
    <row r="357900" spans="16:16" x14ac:dyDescent="0.3">
      <c r="P357900" s="83"/>
    </row>
    <row r="357901" spans="16:16" x14ac:dyDescent="0.3">
      <c r="P357901" s="83"/>
    </row>
    <row r="357902" spans="16:16" x14ac:dyDescent="0.3">
      <c r="P357902" s="83"/>
    </row>
    <row r="357903" spans="16:16" x14ac:dyDescent="0.3">
      <c r="P357903" s="83"/>
    </row>
    <row r="357904" spans="16:16" x14ac:dyDescent="0.3">
      <c r="P357904" s="83"/>
    </row>
    <row r="357905" spans="16:16" x14ac:dyDescent="0.3">
      <c r="P357905" s="83"/>
    </row>
    <row r="357906" spans="16:16" x14ac:dyDescent="0.3">
      <c r="P357906" s="83"/>
    </row>
    <row r="357907" spans="16:16" x14ac:dyDescent="0.3">
      <c r="P357907" s="83"/>
    </row>
    <row r="357908" spans="16:16" x14ac:dyDescent="0.3">
      <c r="P357908" s="83"/>
    </row>
    <row r="357909" spans="16:16" x14ac:dyDescent="0.3">
      <c r="P357909" s="83"/>
    </row>
    <row r="357910" spans="16:16" x14ac:dyDescent="0.3">
      <c r="P357910" s="83"/>
    </row>
    <row r="357911" spans="16:16" x14ac:dyDescent="0.3">
      <c r="P357911" s="83"/>
    </row>
    <row r="357912" spans="16:16" x14ac:dyDescent="0.3">
      <c r="P357912" s="83"/>
    </row>
    <row r="357913" spans="16:16" x14ac:dyDescent="0.3">
      <c r="P357913" s="83"/>
    </row>
    <row r="357914" spans="16:16" x14ac:dyDescent="0.3">
      <c r="P357914" s="83"/>
    </row>
    <row r="357915" spans="16:16" x14ac:dyDescent="0.3">
      <c r="P357915" s="83"/>
    </row>
    <row r="357916" spans="16:16" x14ac:dyDescent="0.3">
      <c r="P357916" s="83"/>
    </row>
    <row r="357917" spans="16:16" x14ac:dyDescent="0.3">
      <c r="P357917" s="83"/>
    </row>
    <row r="357918" spans="16:16" x14ac:dyDescent="0.3">
      <c r="P357918" s="83"/>
    </row>
    <row r="357919" spans="16:16" x14ac:dyDescent="0.3">
      <c r="P357919" s="83"/>
    </row>
    <row r="357920" spans="16:16" x14ac:dyDescent="0.3">
      <c r="P357920" s="83"/>
    </row>
    <row r="357921" spans="16:16" x14ac:dyDescent="0.3">
      <c r="P357921" s="83"/>
    </row>
    <row r="357922" spans="16:16" x14ac:dyDescent="0.3">
      <c r="P357922" s="83"/>
    </row>
    <row r="357923" spans="16:16" x14ac:dyDescent="0.3">
      <c r="P357923" s="83"/>
    </row>
    <row r="357924" spans="16:16" x14ac:dyDescent="0.3">
      <c r="P357924" s="83"/>
    </row>
    <row r="357925" spans="16:16" x14ac:dyDescent="0.3">
      <c r="P357925" s="83"/>
    </row>
    <row r="357926" spans="16:16" x14ac:dyDescent="0.3">
      <c r="P357926" s="83"/>
    </row>
    <row r="357927" spans="16:16" x14ac:dyDescent="0.3">
      <c r="P357927" s="83"/>
    </row>
    <row r="357928" spans="16:16" x14ac:dyDescent="0.3">
      <c r="P357928" s="83"/>
    </row>
    <row r="357929" spans="16:16" x14ac:dyDescent="0.3">
      <c r="P357929" s="83"/>
    </row>
    <row r="357930" spans="16:16" x14ac:dyDescent="0.3">
      <c r="P357930" s="83"/>
    </row>
    <row r="357931" spans="16:16" x14ac:dyDescent="0.3">
      <c r="P357931" s="83"/>
    </row>
    <row r="357932" spans="16:16" x14ac:dyDescent="0.3">
      <c r="P357932" s="83"/>
    </row>
    <row r="357933" spans="16:16" x14ac:dyDescent="0.3">
      <c r="P357933" s="83"/>
    </row>
    <row r="357934" spans="16:16" x14ac:dyDescent="0.3">
      <c r="P357934" s="83"/>
    </row>
    <row r="357935" spans="16:16" x14ac:dyDescent="0.3">
      <c r="P357935" s="83"/>
    </row>
    <row r="357936" spans="16:16" x14ac:dyDescent="0.3">
      <c r="P357936" s="83"/>
    </row>
    <row r="357937" spans="16:16" x14ac:dyDescent="0.3">
      <c r="P357937" s="83"/>
    </row>
    <row r="357938" spans="16:16" x14ac:dyDescent="0.3">
      <c r="P357938" s="83"/>
    </row>
    <row r="357939" spans="16:16" x14ac:dyDescent="0.3">
      <c r="P357939" s="83"/>
    </row>
    <row r="357940" spans="16:16" x14ac:dyDescent="0.3">
      <c r="P357940" s="83"/>
    </row>
    <row r="357941" spans="16:16" x14ac:dyDescent="0.3">
      <c r="P357941" s="83"/>
    </row>
    <row r="357942" spans="16:16" x14ac:dyDescent="0.3">
      <c r="P357942" s="83"/>
    </row>
    <row r="357943" spans="16:16" x14ac:dyDescent="0.3">
      <c r="P357943" s="83"/>
    </row>
    <row r="357944" spans="16:16" x14ac:dyDescent="0.3">
      <c r="P357944" s="83"/>
    </row>
    <row r="357945" spans="16:16" x14ac:dyDescent="0.3">
      <c r="P357945" s="83"/>
    </row>
    <row r="357946" spans="16:16" x14ac:dyDescent="0.3">
      <c r="P357946" s="83"/>
    </row>
    <row r="357947" spans="16:16" x14ac:dyDescent="0.3">
      <c r="P357947" s="83"/>
    </row>
    <row r="357948" spans="16:16" x14ac:dyDescent="0.3">
      <c r="P357948" s="83"/>
    </row>
    <row r="357949" spans="16:16" x14ac:dyDescent="0.3">
      <c r="P357949" s="83"/>
    </row>
    <row r="357950" spans="16:16" x14ac:dyDescent="0.3">
      <c r="P357950" s="83"/>
    </row>
    <row r="357951" spans="16:16" x14ac:dyDescent="0.3">
      <c r="P357951" s="83"/>
    </row>
    <row r="357952" spans="16:16" x14ac:dyDescent="0.3">
      <c r="P357952" s="83"/>
    </row>
    <row r="357953" spans="16:16" x14ac:dyDescent="0.3">
      <c r="P357953" s="83"/>
    </row>
    <row r="357954" spans="16:16" x14ac:dyDescent="0.3">
      <c r="P357954" s="83"/>
    </row>
    <row r="357955" spans="16:16" x14ac:dyDescent="0.3">
      <c r="P357955" s="83"/>
    </row>
    <row r="357956" spans="16:16" x14ac:dyDescent="0.3">
      <c r="P357956" s="83"/>
    </row>
    <row r="357957" spans="16:16" x14ac:dyDescent="0.3">
      <c r="P357957" s="83"/>
    </row>
    <row r="357958" spans="16:16" x14ac:dyDescent="0.3">
      <c r="P357958" s="83"/>
    </row>
    <row r="357959" spans="16:16" x14ac:dyDescent="0.3">
      <c r="P357959" s="83"/>
    </row>
    <row r="357960" spans="16:16" x14ac:dyDescent="0.3">
      <c r="P357960" s="83"/>
    </row>
    <row r="357961" spans="16:16" x14ac:dyDescent="0.3">
      <c r="P357961" s="83"/>
    </row>
    <row r="357962" spans="16:16" x14ac:dyDescent="0.3">
      <c r="P357962" s="83"/>
    </row>
    <row r="357963" spans="16:16" x14ac:dyDescent="0.3">
      <c r="P357963" s="83"/>
    </row>
    <row r="357964" spans="16:16" x14ac:dyDescent="0.3">
      <c r="P357964" s="83"/>
    </row>
    <row r="357965" spans="16:16" x14ac:dyDescent="0.3">
      <c r="P357965" s="83"/>
    </row>
    <row r="357966" spans="16:16" x14ac:dyDescent="0.3">
      <c r="P357966" s="83"/>
    </row>
    <row r="357967" spans="16:16" x14ac:dyDescent="0.3">
      <c r="P357967" s="83"/>
    </row>
    <row r="357968" spans="16:16" x14ac:dyDescent="0.3">
      <c r="P357968" s="83"/>
    </row>
    <row r="357969" spans="16:16" x14ac:dyDescent="0.3">
      <c r="P357969" s="83"/>
    </row>
    <row r="357970" spans="16:16" x14ac:dyDescent="0.3">
      <c r="P357970" s="83"/>
    </row>
    <row r="357971" spans="16:16" x14ac:dyDescent="0.3">
      <c r="P357971" s="83"/>
    </row>
    <row r="357972" spans="16:16" x14ac:dyDescent="0.3">
      <c r="P357972" s="83"/>
    </row>
    <row r="357973" spans="16:16" x14ac:dyDescent="0.3">
      <c r="P357973" s="83"/>
    </row>
    <row r="357974" spans="16:16" x14ac:dyDescent="0.3">
      <c r="P357974" s="83"/>
    </row>
    <row r="357975" spans="16:16" x14ac:dyDescent="0.3">
      <c r="P357975" s="83"/>
    </row>
    <row r="357976" spans="16:16" x14ac:dyDescent="0.3">
      <c r="P357976" s="83"/>
    </row>
    <row r="357977" spans="16:16" x14ac:dyDescent="0.3">
      <c r="P357977" s="83"/>
    </row>
    <row r="357978" spans="16:16" x14ac:dyDescent="0.3">
      <c r="P357978" s="83"/>
    </row>
    <row r="357979" spans="16:16" x14ac:dyDescent="0.3">
      <c r="P357979" s="83"/>
    </row>
    <row r="357980" spans="16:16" x14ac:dyDescent="0.3">
      <c r="P357980" s="83"/>
    </row>
    <row r="357981" spans="16:16" x14ac:dyDescent="0.3">
      <c r="P357981" s="83"/>
    </row>
    <row r="357982" spans="16:16" x14ac:dyDescent="0.3">
      <c r="P357982" s="83"/>
    </row>
    <row r="357983" spans="16:16" x14ac:dyDescent="0.3">
      <c r="P357983" s="83"/>
    </row>
    <row r="357984" spans="16:16" x14ac:dyDescent="0.3">
      <c r="P357984" s="83"/>
    </row>
    <row r="357985" spans="16:16" x14ac:dyDescent="0.3">
      <c r="P357985" s="83"/>
    </row>
    <row r="357986" spans="16:16" x14ac:dyDescent="0.3">
      <c r="P357986" s="83"/>
    </row>
    <row r="357987" spans="16:16" x14ac:dyDescent="0.3">
      <c r="P357987" s="83"/>
    </row>
    <row r="357988" spans="16:16" x14ac:dyDescent="0.3">
      <c r="P357988" s="83"/>
    </row>
    <row r="357989" spans="16:16" x14ac:dyDescent="0.3">
      <c r="P357989" s="83"/>
    </row>
    <row r="357990" spans="16:16" x14ac:dyDescent="0.3">
      <c r="P357990" s="83"/>
    </row>
    <row r="357991" spans="16:16" x14ac:dyDescent="0.3">
      <c r="P357991" s="83"/>
    </row>
    <row r="357992" spans="16:16" x14ac:dyDescent="0.3">
      <c r="P357992" s="83"/>
    </row>
    <row r="357993" spans="16:16" x14ac:dyDescent="0.3">
      <c r="P357993" s="83"/>
    </row>
    <row r="357994" spans="16:16" x14ac:dyDescent="0.3">
      <c r="P357994" s="83"/>
    </row>
    <row r="357995" spans="16:16" x14ac:dyDescent="0.3">
      <c r="P357995" s="83"/>
    </row>
    <row r="357996" spans="16:16" x14ac:dyDescent="0.3">
      <c r="P357996" s="83"/>
    </row>
    <row r="357997" spans="16:16" x14ac:dyDescent="0.3">
      <c r="P357997" s="83"/>
    </row>
    <row r="357998" spans="16:16" x14ac:dyDescent="0.3">
      <c r="P357998" s="83"/>
    </row>
    <row r="357999" spans="16:16" x14ac:dyDescent="0.3">
      <c r="P357999" s="83"/>
    </row>
    <row r="358000" spans="16:16" x14ac:dyDescent="0.3">
      <c r="P358000" s="83"/>
    </row>
    <row r="358001" spans="16:16" x14ac:dyDescent="0.3">
      <c r="P358001" s="83"/>
    </row>
    <row r="358002" spans="16:16" x14ac:dyDescent="0.3">
      <c r="P358002" s="83"/>
    </row>
    <row r="358003" spans="16:16" x14ac:dyDescent="0.3">
      <c r="P358003" s="83"/>
    </row>
    <row r="358004" spans="16:16" x14ac:dyDescent="0.3">
      <c r="P358004" s="83"/>
    </row>
    <row r="358005" spans="16:16" x14ac:dyDescent="0.3">
      <c r="P358005" s="83"/>
    </row>
    <row r="358006" spans="16:16" x14ac:dyDescent="0.3">
      <c r="P358006" s="83"/>
    </row>
    <row r="358007" spans="16:16" x14ac:dyDescent="0.3">
      <c r="P358007" s="83"/>
    </row>
    <row r="358008" spans="16:16" x14ac:dyDescent="0.3">
      <c r="P358008" s="83"/>
    </row>
    <row r="358009" spans="16:16" x14ac:dyDescent="0.3">
      <c r="P358009" s="83"/>
    </row>
    <row r="358010" spans="16:16" x14ac:dyDescent="0.3">
      <c r="P358010" s="83"/>
    </row>
    <row r="358011" spans="16:16" x14ac:dyDescent="0.3">
      <c r="P358011" s="83"/>
    </row>
    <row r="358012" spans="16:16" x14ac:dyDescent="0.3">
      <c r="P358012" s="83"/>
    </row>
    <row r="358013" spans="16:16" x14ac:dyDescent="0.3">
      <c r="P358013" s="83"/>
    </row>
    <row r="358014" spans="16:16" x14ac:dyDescent="0.3">
      <c r="P358014" s="83"/>
    </row>
    <row r="358015" spans="16:16" x14ac:dyDescent="0.3">
      <c r="P358015" s="83"/>
    </row>
    <row r="358016" spans="16:16" x14ac:dyDescent="0.3">
      <c r="P358016" s="83"/>
    </row>
    <row r="358017" spans="16:16" x14ac:dyDescent="0.3">
      <c r="P358017" s="83"/>
    </row>
    <row r="358018" spans="16:16" x14ac:dyDescent="0.3">
      <c r="P358018" s="83"/>
    </row>
    <row r="358019" spans="16:16" x14ac:dyDescent="0.3">
      <c r="P358019" s="83"/>
    </row>
    <row r="358020" spans="16:16" x14ac:dyDescent="0.3">
      <c r="P358020" s="83"/>
    </row>
    <row r="358021" spans="16:16" x14ac:dyDescent="0.3">
      <c r="P358021" s="83"/>
    </row>
    <row r="358022" spans="16:16" x14ac:dyDescent="0.3">
      <c r="P358022" s="83"/>
    </row>
    <row r="358023" spans="16:16" x14ac:dyDescent="0.3">
      <c r="P358023" s="83"/>
    </row>
    <row r="358024" spans="16:16" x14ac:dyDescent="0.3">
      <c r="P358024" s="83"/>
    </row>
    <row r="358025" spans="16:16" x14ac:dyDescent="0.3">
      <c r="P358025" s="83"/>
    </row>
    <row r="358026" spans="16:16" x14ac:dyDescent="0.3">
      <c r="P358026" s="83"/>
    </row>
    <row r="358027" spans="16:16" x14ac:dyDescent="0.3">
      <c r="P358027" s="83"/>
    </row>
    <row r="358028" spans="16:16" x14ac:dyDescent="0.3">
      <c r="P358028" s="83"/>
    </row>
    <row r="358029" spans="16:16" x14ac:dyDescent="0.3">
      <c r="P358029" s="83"/>
    </row>
    <row r="358030" spans="16:16" x14ac:dyDescent="0.3">
      <c r="P358030" s="83"/>
    </row>
    <row r="358031" spans="16:16" x14ac:dyDescent="0.3">
      <c r="P358031" s="83"/>
    </row>
    <row r="358032" spans="16:16" x14ac:dyDescent="0.3">
      <c r="P358032" s="83"/>
    </row>
    <row r="358033" spans="16:16" x14ac:dyDescent="0.3">
      <c r="P358033" s="83"/>
    </row>
    <row r="358034" spans="16:16" x14ac:dyDescent="0.3">
      <c r="P358034" s="83"/>
    </row>
    <row r="358035" spans="16:16" x14ac:dyDescent="0.3">
      <c r="P358035" s="83"/>
    </row>
    <row r="358036" spans="16:16" x14ac:dyDescent="0.3">
      <c r="P358036" s="83"/>
    </row>
    <row r="358037" spans="16:16" x14ac:dyDescent="0.3">
      <c r="P358037" s="83"/>
    </row>
    <row r="358038" spans="16:16" x14ac:dyDescent="0.3">
      <c r="P358038" s="83"/>
    </row>
    <row r="358039" spans="16:16" x14ac:dyDescent="0.3">
      <c r="P358039" s="83"/>
    </row>
    <row r="358040" spans="16:16" x14ac:dyDescent="0.3">
      <c r="P358040" s="83"/>
    </row>
    <row r="358041" spans="16:16" x14ac:dyDescent="0.3">
      <c r="P358041" s="83"/>
    </row>
    <row r="358042" spans="16:16" x14ac:dyDescent="0.3">
      <c r="P358042" s="83"/>
    </row>
    <row r="358043" spans="16:16" x14ac:dyDescent="0.3">
      <c r="P358043" s="83"/>
    </row>
    <row r="358044" spans="16:16" x14ac:dyDescent="0.3">
      <c r="P358044" s="83"/>
    </row>
    <row r="358045" spans="16:16" x14ac:dyDescent="0.3">
      <c r="P358045" s="83"/>
    </row>
    <row r="358046" spans="16:16" x14ac:dyDescent="0.3">
      <c r="P358046" s="83"/>
    </row>
    <row r="358047" spans="16:16" x14ac:dyDescent="0.3">
      <c r="P358047" s="83"/>
    </row>
    <row r="358048" spans="16:16" x14ac:dyDescent="0.3">
      <c r="P358048" s="83"/>
    </row>
    <row r="358049" spans="16:16" x14ac:dyDescent="0.3">
      <c r="P358049" s="83"/>
    </row>
    <row r="358050" spans="16:16" x14ac:dyDescent="0.3">
      <c r="P358050" s="83"/>
    </row>
    <row r="358051" spans="16:16" x14ac:dyDescent="0.3">
      <c r="P358051" s="83"/>
    </row>
    <row r="358052" spans="16:16" x14ac:dyDescent="0.3">
      <c r="P358052" s="83"/>
    </row>
    <row r="358053" spans="16:16" x14ac:dyDescent="0.3">
      <c r="P358053" s="83"/>
    </row>
    <row r="358054" spans="16:16" x14ac:dyDescent="0.3">
      <c r="P358054" s="83"/>
    </row>
    <row r="358055" spans="16:16" x14ac:dyDescent="0.3">
      <c r="P358055" s="83"/>
    </row>
    <row r="358056" spans="16:16" x14ac:dyDescent="0.3">
      <c r="P358056" s="83"/>
    </row>
    <row r="358057" spans="16:16" x14ac:dyDescent="0.3">
      <c r="P358057" s="83"/>
    </row>
    <row r="358058" spans="16:16" x14ac:dyDescent="0.3">
      <c r="P358058" s="83"/>
    </row>
    <row r="358059" spans="16:16" x14ac:dyDescent="0.3">
      <c r="P358059" s="83"/>
    </row>
    <row r="358060" spans="16:16" x14ac:dyDescent="0.3">
      <c r="P358060" s="83"/>
    </row>
    <row r="358061" spans="16:16" x14ac:dyDescent="0.3">
      <c r="P358061" s="83"/>
    </row>
    <row r="358062" spans="16:16" x14ac:dyDescent="0.3">
      <c r="P358062" s="83"/>
    </row>
    <row r="358063" spans="16:16" x14ac:dyDescent="0.3">
      <c r="P358063" s="83"/>
    </row>
    <row r="358064" spans="16:16" x14ac:dyDescent="0.3">
      <c r="P358064" s="83"/>
    </row>
    <row r="358065" spans="16:16" x14ac:dyDescent="0.3">
      <c r="P358065" s="83"/>
    </row>
    <row r="358066" spans="16:16" x14ac:dyDescent="0.3">
      <c r="P358066" s="83"/>
    </row>
    <row r="358067" spans="16:16" x14ac:dyDescent="0.3">
      <c r="P358067" s="83"/>
    </row>
    <row r="358068" spans="16:16" x14ac:dyDescent="0.3">
      <c r="P358068" s="83"/>
    </row>
    <row r="358069" spans="16:16" x14ac:dyDescent="0.3">
      <c r="P358069" s="83"/>
    </row>
    <row r="358070" spans="16:16" x14ac:dyDescent="0.3">
      <c r="P358070" s="83"/>
    </row>
    <row r="358071" spans="16:16" x14ac:dyDescent="0.3">
      <c r="P358071" s="83"/>
    </row>
    <row r="358072" spans="16:16" x14ac:dyDescent="0.3">
      <c r="P358072" s="83"/>
    </row>
    <row r="358073" spans="16:16" x14ac:dyDescent="0.3">
      <c r="P358073" s="83"/>
    </row>
    <row r="358074" spans="16:16" x14ac:dyDescent="0.3">
      <c r="P358074" s="83"/>
    </row>
    <row r="358075" spans="16:16" x14ac:dyDescent="0.3">
      <c r="P358075" s="83"/>
    </row>
    <row r="358076" spans="16:16" x14ac:dyDescent="0.3">
      <c r="P358076" s="83"/>
    </row>
    <row r="358077" spans="16:16" x14ac:dyDescent="0.3">
      <c r="P358077" s="83"/>
    </row>
    <row r="358078" spans="16:16" x14ac:dyDescent="0.3">
      <c r="P358078" s="83"/>
    </row>
    <row r="358079" spans="16:16" x14ac:dyDescent="0.3">
      <c r="P358079" s="83"/>
    </row>
    <row r="358080" spans="16:16" x14ac:dyDescent="0.3">
      <c r="P358080" s="83"/>
    </row>
    <row r="358081" spans="16:16" x14ac:dyDescent="0.3">
      <c r="P358081" s="83"/>
    </row>
    <row r="358082" spans="16:16" x14ac:dyDescent="0.3">
      <c r="P358082" s="83"/>
    </row>
    <row r="358083" spans="16:16" x14ac:dyDescent="0.3">
      <c r="P358083" s="83"/>
    </row>
    <row r="358084" spans="16:16" x14ac:dyDescent="0.3">
      <c r="P358084" s="83"/>
    </row>
    <row r="358085" spans="16:16" x14ac:dyDescent="0.3">
      <c r="P358085" s="83"/>
    </row>
    <row r="358086" spans="16:16" x14ac:dyDescent="0.3">
      <c r="P358086" s="83"/>
    </row>
    <row r="358087" spans="16:16" x14ac:dyDescent="0.3">
      <c r="P358087" s="83"/>
    </row>
    <row r="358088" spans="16:16" x14ac:dyDescent="0.3">
      <c r="P358088" s="83"/>
    </row>
    <row r="358089" spans="16:16" x14ac:dyDescent="0.3">
      <c r="P358089" s="83"/>
    </row>
    <row r="358090" spans="16:16" x14ac:dyDescent="0.3">
      <c r="P358090" s="83"/>
    </row>
    <row r="358091" spans="16:16" x14ac:dyDescent="0.3">
      <c r="P358091" s="83"/>
    </row>
    <row r="358092" spans="16:16" x14ac:dyDescent="0.3">
      <c r="P358092" s="83"/>
    </row>
    <row r="358093" spans="16:16" x14ac:dyDescent="0.3">
      <c r="P358093" s="83"/>
    </row>
    <row r="358094" spans="16:16" x14ac:dyDescent="0.3">
      <c r="P358094" s="83"/>
    </row>
    <row r="358095" spans="16:16" x14ac:dyDescent="0.3">
      <c r="P358095" s="83"/>
    </row>
    <row r="358096" spans="16:16" x14ac:dyDescent="0.3">
      <c r="P358096" s="83"/>
    </row>
    <row r="358097" spans="16:16" x14ac:dyDescent="0.3">
      <c r="P358097" s="83"/>
    </row>
    <row r="358098" spans="16:16" x14ac:dyDescent="0.3">
      <c r="P358098" s="83"/>
    </row>
    <row r="358099" spans="16:16" x14ac:dyDescent="0.3">
      <c r="P358099" s="83"/>
    </row>
    <row r="358100" spans="16:16" x14ac:dyDescent="0.3">
      <c r="P358100" s="83"/>
    </row>
    <row r="358101" spans="16:16" x14ac:dyDescent="0.3">
      <c r="P358101" s="83"/>
    </row>
    <row r="358102" spans="16:16" x14ac:dyDescent="0.3">
      <c r="P358102" s="83"/>
    </row>
    <row r="358103" spans="16:16" x14ac:dyDescent="0.3">
      <c r="P358103" s="83"/>
    </row>
    <row r="358104" spans="16:16" x14ac:dyDescent="0.3">
      <c r="P358104" s="83"/>
    </row>
    <row r="358105" spans="16:16" x14ac:dyDescent="0.3">
      <c r="P358105" s="83"/>
    </row>
    <row r="358106" spans="16:16" x14ac:dyDescent="0.3">
      <c r="P358106" s="83"/>
    </row>
    <row r="358107" spans="16:16" x14ac:dyDescent="0.3">
      <c r="P358107" s="83"/>
    </row>
    <row r="358108" spans="16:16" x14ac:dyDescent="0.3">
      <c r="P358108" s="83"/>
    </row>
    <row r="358109" spans="16:16" x14ac:dyDescent="0.3">
      <c r="P358109" s="83"/>
    </row>
    <row r="358110" spans="16:16" x14ac:dyDescent="0.3">
      <c r="P358110" s="83"/>
    </row>
    <row r="358111" spans="16:16" x14ac:dyDescent="0.3">
      <c r="P358111" s="83"/>
    </row>
    <row r="358112" spans="16:16" x14ac:dyDescent="0.3">
      <c r="P358112" s="83"/>
    </row>
    <row r="358113" spans="16:16" x14ac:dyDescent="0.3">
      <c r="P358113" s="83"/>
    </row>
    <row r="358114" spans="16:16" x14ac:dyDescent="0.3">
      <c r="P358114" s="83"/>
    </row>
    <row r="358115" spans="16:16" x14ac:dyDescent="0.3">
      <c r="P358115" s="83"/>
    </row>
    <row r="358116" spans="16:16" x14ac:dyDescent="0.3">
      <c r="P358116" s="83"/>
    </row>
    <row r="358117" spans="16:16" x14ac:dyDescent="0.3">
      <c r="P358117" s="83"/>
    </row>
    <row r="358118" spans="16:16" x14ac:dyDescent="0.3">
      <c r="P358118" s="83"/>
    </row>
    <row r="358119" spans="16:16" x14ac:dyDescent="0.3">
      <c r="P358119" s="83"/>
    </row>
    <row r="358120" spans="16:16" x14ac:dyDescent="0.3">
      <c r="P358120" s="83"/>
    </row>
    <row r="358121" spans="16:16" x14ac:dyDescent="0.3">
      <c r="P358121" s="83"/>
    </row>
    <row r="358122" spans="16:16" x14ac:dyDescent="0.3">
      <c r="P358122" s="83"/>
    </row>
    <row r="358123" spans="16:16" x14ac:dyDescent="0.3">
      <c r="P358123" s="83"/>
    </row>
    <row r="358124" spans="16:16" x14ac:dyDescent="0.3">
      <c r="P358124" s="83"/>
    </row>
    <row r="358125" spans="16:16" x14ac:dyDescent="0.3">
      <c r="P358125" s="83"/>
    </row>
    <row r="358126" spans="16:16" x14ac:dyDescent="0.3">
      <c r="P358126" s="83"/>
    </row>
    <row r="358127" spans="16:16" x14ac:dyDescent="0.3">
      <c r="P358127" s="83"/>
    </row>
    <row r="358128" spans="16:16" x14ac:dyDescent="0.3">
      <c r="P358128" s="83"/>
    </row>
    <row r="358129" spans="16:16" x14ac:dyDescent="0.3">
      <c r="P358129" s="83"/>
    </row>
    <row r="358130" spans="16:16" x14ac:dyDescent="0.3">
      <c r="P358130" s="83"/>
    </row>
    <row r="358131" spans="16:16" x14ac:dyDescent="0.3">
      <c r="P358131" s="83"/>
    </row>
    <row r="358132" spans="16:16" x14ac:dyDescent="0.3">
      <c r="P358132" s="83"/>
    </row>
    <row r="358133" spans="16:16" x14ac:dyDescent="0.3">
      <c r="P358133" s="83"/>
    </row>
    <row r="358134" spans="16:16" x14ac:dyDescent="0.3">
      <c r="P358134" s="83"/>
    </row>
    <row r="358135" spans="16:16" x14ac:dyDescent="0.3">
      <c r="P358135" s="83"/>
    </row>
    <row r="358136" spans="16:16" x14ac:dyDescent="0.3">
      <c r="P358136" s="83"/>
    </row>
    <row r="358137" spans="16:16" x14ac:dyDescent="0.3">
      <c r="P358137" s="83"/>
    </row>
    <row r="358138" spans="16:16" x14ac:dyDescent="0.3">
      <c r="P358138" s="83"/>
    </row>
    <row r="358139" spans="16:16" x14ac:dyDescent="0.3">
      <c r="P358139" s="83"/>
    </row>
    <row r="358140" spans="16:16" x14ac:dyDescent="0.3">
      <c r="P358140" s="83"/>
    </row>
    <row r="358141" spans="16:16" x14ac:dyDescent="0.3">
      <c r="P358141" s="83"/>
    </row>
    <row r="358142" spans="16:16" x14ac:dyDescent="0.3">
      <c r="P358142" s="83"/>
    </row>
    <row r="358143" spans="16:16" x14ac:dyDescent="0.3">
      <c r="P358143" s="83"/>
    </row>
    <row r="358144" spans="16:16" x14ac:dyDescent="0.3">
      <c r="P358144" s="83"/>
    </row>
    <row r="358145" spans="16:16" x14ac:dyDescent="0.3">
      <c r="P358145" s="83"/>
    </row>
    <row r="358146" spans="16:16" x14ac:dyDescent="0.3">
      <c r="P358146" s="83"/>
    </row>
    <row r="358147" spans="16:16" x14ac:dyDescent="0.3">
      <c r="P358147" s="83"/>
    </row>
    <row r="358148" spans="16:16" x14ac:dyDescent="0.3">
      <c r="P358148" s="83"/>
    </row>
    <row r="358149" spans="16:16" x14ac:dyDescent="0.3">
      <c r="P358149" s="83"/>
    </row>
    <row r="358150" spans="16:16" x14ac:dyDescent="0.3">
      <c r="P358150" s="83"/>
    </row>
    <row r="358151" spans="16:16" x14ac:dyDescent="0.3">
      <c r="P358151" s="83"/>
    </row>
    <row r="358152" spans="16:16" x14ac:dyDescent="0.3">
      <c r="P358152" s="83"/>
    </row>
    <row r="358153" spans="16:16" x14ac:dyDescent="0.3">
      <c r="P358153" s="83"/>
    </row>
    <row r="358154" spans="16:16" x14ac:dyDescent="0.3">
      <c r="P358154" s="83"/>
    </row>
    <row r="358155" spans="16:16" x14ac:dyDescent="0.3">
      <c r="P358155" s="83"/>
    </row>
    <row r="358156" spans="16:16" x14ac:dyDescent="0.3">
      <c r="P358156" s="83"/>
    </row>
    <row r="358157" spans="16:16" x14ac:dyDescent="0.3">
      <c r="P358157" s="83"/>
    </row>
    <row r="358158" spans="16:16" x14ac:dyDescent="0.3">
      <c r="P358158" s="83"/>
    </row>
    <row r="358159" spans="16:16" x14ac:dyDescent="0.3">
      <c r="P358159" s="83"/>
    </row>
    <row r="358160" spans="16:16" x14ac:dyDescent="0.3">
      <c r="P358160" s="83"/>
    </row>
    <row r="358161" spans="16:16" x14ac:dyDescent="0.3">
      <c r="P358161" s="83"/>
    </row>
    <row r="358162" spans="16:16" x14ac:dyDescent="0.3">
      <c r="P358162" s="83"/>
    </row>
    <row r="358163" spans="16:16" x14ac:dyDescent="0.3">
      <c r="P358163" s="83"/>
    </row>
    <row r="358164" spans="16:16" x14ac:dyDescent="0.3">
      <c r="P358164" s="83"/>
    </row>
    <row r="358165" spans="16:16" x14ac:dyDescent="0.3">
      <c r="P358165" s="83"/>
    </row>
    <row r="358166" spans="16:16" x14ac:dyDescent="0.3">
      <c r="P358166" s="83"/>
    </row>
    <row r="358167" spans="16:16" x14ac:dyDescent="0.3">
      <c r="P358167" s="83"/>
    </row>
    <row r="358168" spans="16:16" x14ac:dyDescent="0.3">
      <c r="P358168" s="83"/>
    </row>
    <row r="358169" spans="16:16" x14ac:dyDescent="0.3">
      <c r="P358169" s="83"/>
    </row>
    <row r="358170" spans="16:16" x14ac:dyDescent="0.3">
      <c r="P358170" s="83"/>
    </row>
    <row r="358171" spans="16:16" x14ac:dyDescent="0.3">
      <c r="P358171" s="83"/>
    </row>
    <row r="358172" spans="16:16" x14ac:dyDescent="0.3">
      <c r="P358172" s="83"/>
    </row>
    <row r="358173" spans="16:16" x14ac:dyDescent="0.3">
      <c r="P358173" s="83"/>
    </row>
    <row r="358174" spans="16:16" x14ac:dyDescent="0.3">
      <c r="P358174" s="83"/>
    </row>
    <row r="358175" spans="16:16" x14ac:dyDescent="0.3">
      <c r="P358175" s="83"/>
    </row>
    <row r="358176" spans="16:16" x14ac:dyDescent="0.3">
      <c r="P358176" s="83"/>
    </row>
    <row r="358177" spans="16:16" x14ac:dyDescent="0.3">
      <c r="P358177" s="83"/>
    </row>
    <row r="358178" spans="16:16" x14ac:dyDescent="0.3">
      <c r="P358178" s="83"/>
    </row>
    <row r="358179" spans="16:16" x14ac:dyDescent="0.3">
      <c r="P358179" s="83"/>
    </row>
    <row r="358180" spans="16:16" x14ac:dyDescent="0.3">
      <c r="P358180" s="83"/>
    </row>
    <row r="358181" spans="16:16" x14ac:dyDescent="0.3">
      <c r="P358181" s="83"/>
    </row>
    <row r="358182" spans="16:16" x14ac:dyDescent="0.3">
      <c r="P358182" s="83"/>
    </row>
    <row r="358183" spans="16:16" x14ac:dyDescent="0.3">
      <c r="P358183" s="83"/>
    </row>
    <row r="358184" spans="16:16" x14ac:dyDescent="0.3">
      <c r="P358184" s="83"/>
    </row>
    <row r="358185" spans="16:16" x14ac:dyDescent="0.3">
      <c r="P358185" s="83"/>
    </row>
    <row r="358186" spans="16:16" x14ac:dyDescent="0.3">
      <c r="P358186" s="83"/>
    </row>
    <row r="358187" spans="16:16" x14ac:dyDescent="0.3">
      <c r="P358187" s="83"/>
    </row>
    <row r="358188" spans="16:16" x14ac:dyDescent="0.3">
      <c r="P358188" s="83"/>
    </row>
    <row r="358189" spans="16:16" x14ac:dyDescent="0.3">
      <c r="P358189" s="83"/>
    </row>
    <row r="358190" spans="16:16" x14ac:dyDescent="0.3">
      <c r="P358190" s="83"/>
    </row>
    <row r="358191" spans="16:16" x14ac:dyDescent="0.3">
      <c r="P358191" s="83"/>
    </row>
    <row r="358192" spans="16:16" x14ac:dyDescent="0.3">
      <c r="P358192" s="83"/>
    </row>
    <row r="358193" spans="16:16" x14ac:dyDescent="0.3">
      <c r="P358193" s="83"/>
    </row>
    <row r="358194" spans="16:16" x14ac:dyDescent="0.3">
      <c r="P358194" s="83"/>
    </row>
    <row r="358195" spans="16:16" x14ac:dyDescent="0.3">
      <c r="P358195" s="83"/>
    </row>
    <row r="358196" spans="16:16" x14ac:dyDescent="0.3">
      <c r="P358196" s="83"/>
    </row>
    <row r="358197" spans="16:16" x14ac:dyDescent="0.3">
      <c r="P358197" s="83"/>
    </row>
    <row r="358198" spans="16:16" x14ac:dyDescent="0.3">
      <c r="P358198" s="83"/>
    </row>
    <row r="358199" spans="16:16" x14ac:dyDescent="0.3">
      <c r="P358199" s="83"/>
    </row>
    <row r="358200" spans="16:16" x14ac:dyDescent="0.3">
      <c r="P358200" s="83"/>
    </row>
    <row r="358201" spans="16:16" x14ac:dyDescent="0.3">
      <c r="P358201" s="83"/>
    </row>
    <row r="358202" spans="16:16" x14ac:dyDescent="0.3">
      <c r="P358202" s="83"/>
    </row>
    <row r="358203" spans="16:16" x14ac:dyDescent="0.3">
      <c r="P358203" s="83"/>
    </row>
    <row r="358204" spans="16:16" x14ac:dyDescent="0.3">
      <c r="P358204" s="83"/>
    </row>
    <row r="358205" spans="16:16" x14ac:dyDescent="0.3">
      <c r="P358205" s="83"/>
    </row>
    <row r="358206" spans="16:16" x14ac:dyDescent="0.3">
      <c r="P358206" s="83"/>
    </row>
    <row r="358207" spans="16:16" x14ac:dyDescent="0.3">
      <c r="P358207" s="83"/>
    </row>
    <row r="358208" spans="16:16" x14ac:dyDescent="0.3">
      <c r="P358208" s="83"/>
    </row>
    <row r="358209" spans="16:16" x14ac:dyDescent="0.3">
      <c r="P358209" s="83"/>
    </row>
    <row r="358210" spans="16:16" x14ac:dyDescent="0.3">
      <c r="P358210" s="83"/>
    </row>
    <row r="358211" spans="16:16" x14ac:dyDescent="0.3">
      <c r="P358211" s="83"/>
    </row>
    <row r="358212" spans="16:16" x14ac:dyDescent="0.3">
      <c r="P358212" s="83"/>
    </row>
    <row r="358213" spans="16:16" x14ac:dyDescent="0.3">
      <c r="P358213" s="83"/>
    </row>
    <row r="358214" spans="16:16" x14ac:dyDescent="0.3">
      <c r="P358214" s="83"/>
    </row>
    <row r="358215" spans="16:16" x14ac:dyDescent="0.3">
      <c r="P358215" s="83"/>
    </row>
    <row r="358216" spans="16:16" x14ac:dyDescent="0.3">
      <c r="P358216" s="83"/>
    </row>
    <row r="358217" spans="16:16" x14ac:dyDescent="0.3">
      <c r="P358217" s="83"/>
    </row>
    <row r="358218" spans="16:16" x14ac:dyDescent="0.3">
      <c r="P358218" s="83"/>
    </row>
    <row r="358219" spans="16:16" x14ac:dyDescent="0.3">
      <c r="P358219" s="83"/>
    </row>
    <row r="358220" spans="16:16" x14ac:dyDescent="0.3">
      <c r="P358220" s="83"/>
    </row>
    <row r="358221" spans="16:16" x14ac:dyDescent="0.3">
      <c r="P358221" s="83"/>
    </row>
    <row r="358222" spans="16:16" x14ac:dyDescent="0.3">
      <c r="P358222" s="83"/>
    </row>
    <row r="358223" spans="16:16" x14ac:dyDescent="0.3">
      <c r="P358223" s="83"/>
    </row>
    <row r="358224" spans="16:16" x14ac:dyDescent="0.3">
      <c r="P358224" s="83"/>
    </row>
    <row r="358225" spans="16:16" x14ac:dyDescent="0.3">
      <c r="P358225" s="83"/>
    </row>
    <row r="358226" spans="16:16" x14ac:dyDescent="0.3">
      <c r="P358226" s="83"/>
    </row>
    <row r="358227" spans="16:16" x14ac:dyDescent="0.3">
      <c r="P358227" s="83"/>
    </row>
    <row r="358228" spans="16:16" x14ac:dyDescent="0.3">
      <c r="P358228" s="83"/>
    </row>
    <row r="358229" spans="16:16" x14ac:dyDescent="0.3">
      <c r="P358229" s="83"/>
    </row>
    <row r="358230" spans="16:16" x14ac:dyDescent="0.3">
      <c r="P358230" s="83"/>
    </row>
    <row r="358231" spans="16:16" x14ac:dyDescent="0.3">
      <c r="P358231" s="83"/>
    </row>
    <row r="358232" spans="16:16" x14ac:dyDescent="0.3">
      <c r="P358232" s="83"/>
    </row>
    <row r="358233" spans="16:16" x14ac:dyDescent="0.3">
      <c r="P358233" s="83"/>
    </row>
    <row r="358234" spans="16:16" x14ac:dyDescent="0.3">
      <c r="P358234" s="83"/>
    </row>
    <row r="358235" spans="16:16" x14ac:dyDescent="0.3">
      <c r="P358235" s="83"/>
    </row>
    <row r="358236" spans="16:16" x14ac:dyDescent="0.3">
      <c r="P358236" s="83"/>
    </row>
    <row r="358237" spans="16:16" x14ac:dyDescent="0.3">
      <c r="P358237" s="83"/>
    </row>
    <row r="358238" spans="16:16" x14ac:dyDescent="0.3">
      <c r="P358238" s="83"/>
    </row>
    <row r="358239" spans="16:16" x14ac:dyDescent="0.3">
      <c r="P358239" s="83"/>
    </row>
    <row r="358240" spans="16:16" x14ac:dyDescent="0.3">
      <c r="P358240" s="83"/>
    </row>
    <row r="358241" spans="16:16" x14ac:dyDescent="0.3">
      <c r="P358241" s="83"/>
    </row>
    <row r="358242" spans="16:16" x14ac:dyDescent="0.3">
      <c r="P358242" s="83"/>
    </row>
    <row r="358243" spans="16:16" x14ac:dyDescent="0.3">
      <c r="P358243" s="83"/>
    </row>
    <row r="358244" spans="16:16" x14ac:dyDescent="0.3">
      <c r="P358244" s="83"/>
    </row>
    <row r="358245" spans="16:16" x14ac:dyDescent="0.3">
      <c r="P358245" s="83"/>
    </row>
    <row r="358246" spans="16:16" x14ac:dyDescent="0.3">
      <c r="P358246" s="83"/>
    </row>
    <row r="358247" spans="16:16" x14ac:dyDescent="0.3">
      <c r="P358247" s="83"/>
    </row>
    <row r="358248" spans="16:16" x14ac:dyDescent="0.3">
      <c r="P358248" s="83"/>
    </row>
    <row r="358249" spans="16:16" x14ac:dyDescent="0.3">
      <c r="P358249" s="83"/>
    </row>
    <row r="358250" spans="16:16" x14ac:dyDescent="0.3">
      <c r="P358250" s="83"/>
    </row>
    <row r="358251" spans="16:16" x14ac:dyDescent="0.3">
      <c r="P358251" s="83"/>
    </row>
    <row r="358252" spans="16:16" x14ac:dyDescent="0.3">
      <c r="P358252" s="83"/>
    </row>
    <row r="358253" spans="16:16" x14ac:dyDescent="0.3">
      <c r="P358253" s="83"/>
    </row>
    <row r="358254" spans="16:16" x14ac:dyDescent="0.3">
      <c r="P358254" s="83"/>
    </row>
    <row r="358255" spans="16:16" x14ac:dyDescent="0.3">
      <c r="P358255" s="83"/>
    </row>
    <row r="358256" spans="16:16" x14ac:dyDescent="0.3">
      <c r="P358256" s="83"/>
    </row>
    <row r="358257" spans="16:16" x14ac:dyDescent="0.3">
      <c r="P358257" s="83"/>
    </row>
    <row r="358258" spans="16:16" x14ac:dyDescent="0.3">
      <c r="P358258" s="83"/>
    </row>
    <row r="358259" spans="16:16" x14ac:dyDescent="0.3">
      <c r="P358259" s="83"/>
    </row>
    <row r="358260" spans="16:16" x14ac:dyDescent="0.3">
      <c r="P358260" s="83"/>
    </row>
    <row r="358261" spans="16:16" x14ac:dyDescent="0.3">
      <c r="P358261" s="83"/>
    </row>
    <row r="358262" spans="16:16" x14ac:dyDescent="0.3">
      <c r="P358262" s="83"/>
    </row>
    <row r="358263" spans="16:16" x14ac:dyDescent="0.3">
      <c r="P358263" s="83"/>
    </row>
    <row r="358264" spans="16:16" x14ac:dyDescent="0.3">
      <c r="P358264" s="83"/>
    </row>
    <row r="358265" spans="16:16" x14ac:dyDescent="0.3">
      <c r="P358265" s="83"/>
    </row>
    <row r="358266" spans="16:16" x14ac:dyDescent="0.3">
      <c r="P358266" s="83"/>
    </row>
    <row r="358267" spans="16:16" x14ac:dyDescent="0.3">
      <c r="P358267" s="83"/>
    </row>
    <row r="358268" spans="16:16" x14ac:dyDescent="0.3">
      <c r="P358268" s="83"/>
    </row>
    <row r="358269" spans="16:16" x14ac:dyDescent="0.3">
      <c r="P358269" s="83"/>
    </row>
    <row r="358270" spans="16:16" x14ac:dyDescent="0.3">
      <c r="P358270" s="83"/>
    </row>
    <row r="358271" spans="16:16" x14ac:dyDescent="0.3">
      <c r="P358271" s="83"/>
    </row>
    <row r="358272" spans="16:16" x14ac:dyDescent="0.3">
      <c r="P358272" s="83"/>
    </row>
    <row r="358273" spans="16:16" x14ac:dyDescent="0.3">
      <c r="P358273" s="83"/>
    </row>
    <row r="358274" spans="16:16" x14ac:dyDescent="0.3">
      <c r="P358274" s="83"/>
    </row>
    <row r="358275" spans="16:16" x14ac:dyDescent="0.3">
      <c r="P358275" s="83"/>
    </row>
    <row r="358276" spans="16:16" x14ac:dyDescent="0.3">
      <c r="P358276" s="83"/>
    </row>
    <row r="358277" spans="16:16" x14ac:dyDescent="0.3">
      <c r="P358277" s="83"/>
    </row>
    <row r="358278" spans="16:16" x14ac:dyDescent="0.3">
      <c r="P358278" s="83"/>
    </row>
    <row r="358279" spans="16:16" x14ac:dyDescent="0.3">
      <c r="P358279" s="83"/>
    </row>
    <row r="358280" spans="16:16" x14ac:dyDescent="0.3">
      <c r="P358280" s="83"/>
    </row>
    <row r="358281" spans="16:16" x14ac:dyDescent="0.3">
      <c r="P358281" s="83"/>
    </row>
    <row r="358282" spans="16:16" x14ac:dyDescent="0.3">
      <c r="P358282" s="83"/>
    </row>
    <row r="358283" spans="16:16" x14ac:dyDescent="0.3">
      <c r="P358283" s="83"/>
    </row>
    <row r="358284" spans="16:16" x14ac:dyDescent="0.3">
      <c r="P358284" s="83"/>
    </row>
    <row r="358285" spans="16:16" x14ac:dyDescent="0.3">
      <c r="P358285" s="83"/>
    </row>
    <row r="358286" spans="16:16" x14ac:dyDescent="0.3">
      <c r="P358286" s="83"/>
    </row>
    <row r="358287" spans="16:16" x14ac:dyDescent="0.3">
      <c r="P358287" s="83"/>
    </row>
    <row r="358288" spans="16:16" x14ac:dyDescent="0.3">
      <c r="P358288" s="83"/>
    </row>
    <row r="358289" spans="16:16" x14ac:dyDescent="0.3">
      <c r="P358289" s="83"/>
    </row>
    <row r="358290" spans="16:16" x14ac:dyDescent="0.3">
      <c r="P358290" s="83"/>
    </row>
    <row r="358291" spans="16:16" x14ac:dyDescent="0.3">
      <c r="P358291" s="83"/>
    </row>
    <row r="358292" spans="16:16" x14ac:dyDescent="0.3">
      <c r="P358292" s="83"/>
    </row>
    <row r="358293" spans="16:16" x14ac:dyDescent="0.3">
      <c r="P358293" s="83"/>
    </row>
    <row r="358294" spans="16:16" x14ac:dyDescent="0.3">
      <c r="P358294" s="83"/>
    </row>
    <row r="358295" spans="16:16" x14ac:dyDescent="0.3">
      <c r="P358295" s="83"/>
    </row>
    <row r="358296" spans="16:16" x14ac:dyDescent="0.3">
      <c r="P358296" s="83"/>
    </row>
    <row r="358297" spans="16:16" x14ac:dyDescent="0.3">
      <c r="P358297" s="83"/>
    </row>
    <row r="358298" spans="16:16" x14ac:dyDescent="0.3">
      <c r="P358298" s="83"/>
    </row>
    <row r="358299" spans="16:16" x14ac:dyDescent="0.3">
      <c r="P358299" s="83"/>
    </row>
    <row r="358300" spans="16:16" x14ac:dyDescent="0.3">
      <c r="P358300" s="83"/>
    </row>
    <row r="358301" spans="16:16" x14ac:dyDescent="0.3">
      <c r="P358301" s="83"/>
    </row>
    <row r="358302" spans="16:16" x14ac:dyDescent="0.3">
      <c r="P358302" s="83"/>
    </row>
    <row r="358303" spans="16:16" x14ac:dyDescent="0.3">
      <c r="P358303" s="83"/>
    </row>
    <row r="358304" spans="16:16" x14ac:dyDescent="0.3">
      <c r="P358304" s="83"/>
    </row>
    <row r="358305" spans="16:16" x14ac:dyDescent="0.3">
      <c r="P358305" s="83"/>
    </row>
    <row r="358306" spans="16:16" x14ac:dyDescent="0.3">
      <c r="P358306" s="83"/>
    </row>
    <row r="358307" spans="16:16" x14ac:dyDescent="0.3">
      <c r="P358307" s="83"/>
    </row>
    <row r="358308" spans="16:16" x14ac:dyDescent="0.3">
      <c r="P358308" s="83"/>
    </row>
    <row r="358309" spans="16:16" x14ac:dyDescent="0.3">
      <c r="P358309" s="83"/>
    </row>
    <row r="358310" spans="16:16" x14ac:dyDescent="0.3">
      <c r="P358310" s="83"/>
    </row>
    <row r="358311" spans="16:16" x14ac:dyDescent="0.3">
      <c r="P358311" s="83"/>
    </row>
    <row r="358312" spans="16:16" x14ac:dyDescent="0.3">
      <c r="P358312" s="83"/>
    </row>
    <row r="358313" spans="16:16" x14ac:dyDescent="0.3">
      <c r="P358313" s="83"/>
    </row>
    <row r="358314" spans="16:16" x14ac:dyDescent="0.3">
      <c r="P358314" s="83"/>
    </row>
    <row r="358315" spans="16:16" x14ac:dyDescent="0.3">
      <c r="P358315" s="83"/>
    </row>
    <row r="358316" spans="16:16" x14ac:dyDescent="0.3">
      <c r="P358316" s="83"/>
    </row>
    <row r="358317" spans="16:16" x14ac:dyDescent="0.3">
      <c r="P358317" s="83"/>
    </row>
    <row r="358318" spans="16:16" x14ac:dyDescent="0.3">
      <c r="P358318" s="83"/>
    </row>
    <row r="358319" spans="16:16" x14ac:dyDescent="0.3">
      <c r="P358319" s="83"/>
    </row>
    <row r="358320" spans="16:16" x14ac:dyDescent="0.3">
      <c r="P358320" s="83"/>
    </row>
    <row r="358321" spans="16:16" x14ac:dyDescent="0.3">
      <c r="P358321" s="83"/>
    </row>
    <row r="358322" spans="16:16" x14ac:dyDescent="0.3">
      <c r="P358322" s="83"/>
    </row>
    <row r="358323" spans="16:16" x14ac:dyDescent="0.3">
      <c r="P358323" s="83"/>
    </row>
    <row r="358324" spans="16:16" x14ac:dyDescent="0.3">
      <c r="P358324" s="83"/>
    </row>
    <row r="358325" spans="16:16" x14ac:dyDescent="0.3">
      <c r="P358325" s="83"/>
    </row>
    <row r="358326" spans="16:16" x14ac:dyDescent="0.3">
      <c r="P358326" s="83"/>
    </row>
    <row r="358327" spans="16:16" x14ac:dyDescent="0.3">
      <c r="P358327" s="83"/>
    </row>
    <row r="358328" spans="16:16" x14ac:dyDescent="0.3">
      <c r="P358328" s="83"/>
    </row>
    <row r="358329" spans="16:16" x14ac:dyDescent="0.3">
      <c r="P358329" s="83"/>
    </row>
    <row r="358330" spans="16:16" x14ac:dyDescent="0.3">
      <c r="P358330" s="83"/>
    </row>
    <row r="358331" spans="16:16" x14ac:dyDescent="0.3">
      <c r="P358331" s="83"/>
    </row>
    <row r="358332" spans="16:16" x14ac:dyDescent="0.3">
      <c r="P358332" s="83"/>
    </row>
    <row r="358333" spans="16:16" x14ac:dyDescent="0.3">
      <c r="P358333" s="83"/>
    </row>
    <row r="358334" spans="16:16" x14ac:dyDescent="0.3">
      <c r="P358334" s="83"/>
    </row>
    <row r="358335" spans="16:16" x14ac:dyDescent="0.3">
      <c r="P358335" s="83"/>
    </row>
    <row r="358336" spans="16:16" x14ac:dyDescent="0.3">
      <c r="P358336" s="83"/>
    </row>
    <row r="358337" spans="16:16" x14ac:dyDescent="0.3">
      <c r="P358337" s="83"/>
    </row>
    <row r="358338" spans="16:16" x14ac:dyDescent="0.3">
      <c r="P358338" s="83"/>
    </row>
    <row r="358339" spans="16:16" x14ac:dyDescent="0.3">
      <c r="P358339" s="83"/>
    </row>
    <row r="358340" spans="16:16" x14ac:dyDescent="0.3">
      <c r="P358340" s="83"/>
    </row>
    <row r="358341" spans="16:16" x14ac:dyDescent="0.3">
      <c r="P358341" s="83"/>
    </row>
    <row r="358342" spans="16:16" x14ac:dyDescent="0.3">
      <c r="P358342" s="83"/>
    </row>
    <row r="358343" spans="16:16" x14ac:dyDescent="0.3">
      <c r="P358343" s="83"/>
    </row>
    <row r="358344" spans="16:16" x14ac:dyDescent="0.3">
      <c r="P358344" s="83"/>
    </row>
    <row r="358345" spans="16:16" x14ac:dyDescent="0.3">
      <c r="P358345" s="83"/>
    </row>
    <row r="358346" spans="16:16" x14ac:dyDescent="0.3">
      <c r="P358346" s="83"/>
    </row>
    <row r="358347" spans="16:16" x14ac:dyDescent="0.3">
      <c r="P358347" s="83"/>
    </row>
    <row r="358348" spans="16:16" x14ac:dyDescent="0.3">
      <c r="P358348" s="83"/>
    </row>
    <row r="358349" spans="16:16" x14ac:dyDescent="0.3">
      <c r="P358349" s="83"/>
    </row>
    <row r="358350" spans="16:16" x14ac:dyDescent="0.3">
      <c r="P358350" s="83"/>
    </row>
    <row r="358351" spans="16:16" x14ac:dyDescent="0.3">
      <c r="P358351" s="83"/>
    </row>
    <row r="358352" spans="16:16" x14ac:dyDescent="0.3">
      <c r="P358352" s="83"/>
    </row>
    <row r="358353" spans="16:16" x14ac:dyDescent="0.3">
      <c r="P358353" s="83"/>
    </row>
    <row r="358354" spans="16:16" x14ac:dyDescent="0.3">
      <c r="P358354" s="83"/>
    </row>
    <row r="358355" spans="16:16" x14ac:dyDescent="0.3">
      <c r="P358355" s="83"/>
    </row>
    <row r="358356" spans="16:16" x14ac:dyDescent="0.3">
      <c r="P358356" s="83"/>
    </row>
    <row r="358357" spans="16:16" x14ac:dyDescent="0.3">
      <c r="P358357" s="83"/>
    </row>
    <row r="358358" spans="16:16" x14ac:dyDescent="0.3">
      <c r="P358358" s="83"/>
    </row>
    <row r="358359" spans="16:16" x14ac:dyDescent="0.3">
      <c r="P358359" s="83"/>
    </row>
    <row r="358360" spans="16:16" x14ac:dyDescent="0.3">
      <c r="P358360" s="83"/>
    </row>
    <row r="358361" spans="16:16" x14ac:dyDescent="0.3">
      <c r="P358361" s="83"/>
    </row>
    <row r="358362" spans="16:16" x14ac:dyDescent="0.3">
      <c r="P358362" s="83"/>
    </row>
    <row r="358363" spans="16:16" x14ac:dyDescent="0.3">
      <c r="P358363" s="83"/>
    </row>
    <row r="358364" spans="16:16" x14ac:dyDescent="0.3">
      <c r="P358364" s="83"/>
    </row>
    <row r="358365" spans="16:16" x14ac:dyDescent="0.3">
      <c r="P358365" s="83"/>
    </row>
    <row r="358366" spans="16:16" x14ac:dyDescent="0.3">
      <c r="P358366" s="83"/>
    </row>
    <row r="358367" spans="16:16" x14ac:dyDescent="0.3">
      <c r="P358367" s="83"/>
    </row>
    <row r="358368" spans="16:16" x14ac:dyDescent="0.3">
      <c r="P358368" s="83"/>
    </row>
    <row r="358369" spans="16:16" x14ac:dyDescent="0.3">
      <c r="P358369" s="83"/>
    </row>
    <row r="358370" spans="16:16" x14ac:dyDescent="0.3">
      <c r="P358370" s="83"/>
    </row>
    <row r="358371" spans="16:16" x14ac:dyDescent="0.3">
      <c r="P358371" s="83"/>
    </row>
    <row r="358372" spans="16:16" x14ac:dyDescent="0.3">
      <c r="P358372" s="83"/>
    </row>
    <row r="358373" spans="16:16" x14ac:dyDescent="0.3">
      <c r="P358373" s="83"/>
    </row>
    <row r="358374" spans="16:16" x14ac:dyDescent="0.3">
      <c r="P358374" s="83"/>
    </row>
    <row r="358375" spans="16:16" x14ac:dyDescent="0.3">
      <c r="P358375" s="83"/>
    </row>
    <row r="358376" spans="16:16" x14ac:dyDescent="0.3">
      <c r="P358376" s="83"/>
    </row>
    <row r="358377" spans="16:16" x14ac:dyDescent="0.3">
      <c r="P358377" s="83"/>
    </row>
    <row r="358378" spans="16:16" x14ac:dyDescent="0.3">
      <c r="P358378" s="83"/>
    </row>
    <row r="358379" spans="16:16" x14ac:dyDescent="0.3">
      <c r="P358379" s="83"/>
    </row>
    <row r="358380" spans="16:16" x14ac:dyDescent="0.3">
      <c r="P358380" s="83"/>
    </row>
    <row r="358381" spans="16:16" x14ac:dyDescent="0.3">
      <c r="P358381" s="83"/>
    </row>
    <row r="358382" spans="16:16" x14ac:dyDescent="0.3">
      <c r="P358382" s="83"/>
    </row>
    <row r="358383" spans="16:16" x14ac:dyDescent="0.3">
      <c r="P358383" s="83"/>
    </row>
    <row r="358384" spans="16:16" x14ac:dyDescent="0.3">
      <c r="P358384" s="83"/>
    </row>
    <row r="358385" spans="16:16" x14ac:dyDescent="0.3">
      <c r="P358385" s="83"/>
    </row>
    <row r="358386" spans="16:16" x14ac:dyDescent="0.3">
      <c r="P358386" s="83"/>
    </row>
    <row r="358387" spans="16:16" x14ac:dyDescent="0.3">
      <c r="P358387" s="83"/>
    </row>
    <row r="358388" spans="16:16" x14ac:dyDescent="0.3">
      <c r="P358388" s="83"/>
    </row>
    <row r="358389" spans="16:16" x14ac:dyDescent="0.3">
      <c r="P358389" s="83"/>
    </row>
    <row r="358390" spans="16:16" x14ac:dyDescent="0.3">
      <c r="P358390" s="83"/>
    </row>
    <row r="358391" spans="16:16" x14ac:dyDescent="0.3">
      <c r="P358391" s="83"/>
    </row>
    <row r="358392" spans="16:16" x14ac:dyDescent="0.3">
      <c r="P358392" s="83"/>
    </row>
    <row r="358393" spans="16:16" x14ac:dyDescent="0.3">
      <c r="P358393" s="83"/>
    </row>
    <row r="358394" spans="16:16" x14ac:dyDescent="0.3">
      <c r="P358394" s="83"/>
    </row>
    <row r="358395" spans="16:16" x14ac:dyDescent="0.3">
      <c r="P358395" s="83"/>
    </row>
    <row r="358396" spans="16:16" x14ac:dyDescent="0.3">
      <c r="P358396" s="83"/>
    </row>
    <row r="358397" spans="16:16" x14ac:dyDescent="0.3">
      <c r="P358397" s="83"/>
    </row>
    <row r="358398" spans="16:16" x14ac:dyDescent="0.3">
      <c r="P358398" s="83"/>
    </row>
    <row r="358399" spans="16:16" x14ac:dyDescent="0.3">
      <c r="P358399" s="83"/>
    </row>
    <row r="358400" spans="16:16" x14ac:dyDescent="0.3">
      <c r="P358400" s="83"/>
    </row>
    <row r="358401" spans="16:16" x14ac:dyDescent="0.3">
      <c r="P358401" s="83"/>
    </row>
    <row r="358402" spans="16:16" x14ac:dyDescent="0.3">
      <c r="P358402" s="83"/>
    </row>
    <row r="358403" spans="16:16" x14ac:dyDescent="0.3">
      <c r="P358403" s="83"/>
    </row>
    <row r="358404" spans="16:16" x14ac:dyDescent="0.3">
      <c r="P358404" s="83"/>
    </row>
    <row r="358405" spans="16:16" x14ac:dyDescent="0.3">
      <c r="P358405" s="83"/>
    </row>
    <row r="358406" spans="16:16" x14ac:dyDescent="0.3">
      <c r="P358406" s="83"/>
    </row>
    <row r="358407" spans="16:16" x14ac:dyDescent="0.3">
      <c r="P358407" s="83"/>
    </row>
    <row r="358408" spans="16:16" x14ac:dyDescent="0.3">
      <c r="P358408" s="83"/>
    </row>
    <row r="358409" spans="16:16" x14ac:dyDescent="0.3">
      <c r="P358409" s="83"/>
    </row>
    <row r="358410" spans="16:16" x14ac:dyDescent="0.3">
      <c r="P358410" s="83"/>
    </row>
    <row r="358411" spans="16:16" x14ac:dyDescent="0.3">
      <c r="P358411" s="83"/>
    </row>
    <row r="358412" spans="16:16" x14ac:dyDescent="0.3">
      <c r="P358412" s="83"/>
    </row>
    <row r="358413" spans="16:16" x14ac:dyDescent="0.3">
      <c r="P358413" s="83"/>
    </row>
    <row r="358414" spans="16:16" x14ac:dyDescent="0.3">
      <c r="P358414" s="83"/>
    </row>
    <row r="358415" spans="16:16" x14ac:dyDescent="0.3">
      <c r="P358415" s="83"/>
    </row>
    <row r="358416" spans="16:16" x14ac:dyDescent="0.3">
      <c r="P358416" s="83"/>
    </row>
    <row r="358417" spans="16:16" x14ac:dyDescent="0.3">
      <c r="P358417" s="83"/>
    </row>
    <row r="358418" spans="16:16" x14ac:dyDescent="0.3">
      <c r="P358418" s="83"/>
    </row>
    <row r="358419" spans="16:16" x14ac:dyDescent="0.3">
      <c r="P358419" s="83"/>
    </row>
    <row r="358420" spans="16:16" x14ac:dyDescent="0.3">
      <c r="P358420" s="83"/>
    </row>
    <row r="358421" spans="16:16" x14ac:dyDescent="0.3">
      <c r="P358421" s="83"/>
    </row>
    <row r="358422" spans="16:16" x14ac:dyDescent="0.3">
      <c r="P358422" s="83"/>
    </row>
    <row r="358423" spans="16:16" x14ac:dyDescent="0.3">
      <c r="P358423" s="83"/>
    </row>
    <row r="358424" spans="16:16" x14ac:dyDescent="0.3">
      <c r="P358424" s="83"/>
    </row>
    <row r="358425" spans="16:16" x14ac:dyDescent="0.3">
      <c r="P358425" s="83"/>
    </row>
    <row r="358426" spans="16:16" x14ac:dyDescent="0.3">
      <c r="P358426" s="83"/>
    </row>
    <row r="358427" spans="16:16" x14ac:dyDescent="0.3">
      <c r="P358427" s="83"/>
    </row>
    <row r="358428" spans="16:16" x14ac:dyDescent="0.3">
      <c r="P358428" s="83"/>
    </row>
    <row r="358429" spans="16:16" x14ac:dyDescent="0.3">
      <c r="P358429" s="83"/>
    </row>
    <row r="358430" spans="16:16" x14ac:dyDescent="0.3">
      <c r="P358430" s="83"/>
    </row>
    <row r="358431" spans="16:16" x14ac:dyDescent="0.3">
      <c r="P358431" s="83"/>
    </row>
    <row r="358432" spans="16:16" x14ac:dyDescent="0.3">
      <c r="P358432" s="83"/>
    </row>
    <row r="358433" spans="16:16" x14ac:dyDescent="0.3">
      <c r="P358433" s="83"/>
    </row>
    <row r="358434" spans="16:16" x14ac:dyDescent="0.3">
      <c r="P358434" s="83"/>
    </row>
    <row r="358435" spans="16:16" x14ac:dyDescent="0.3">
      <c r="P358435" s="83"/>
    </row>
    <row r="358436" spans="16:16" x14ac:dyDescent="0.3">
      <c r="P358436" s="83"/>
    </row>
    <row r="358437" spans="16:16" x14ac:dyDescent="0.3">
      <c r="P358437" s="83"/>
    </row>
    <row r="358438" spans="16:16" x14ac:dyDescent="0.3">
      <c r="P358438" s="83"/>
    </row>
    <row r="358439" spans="16:16" x14ac:dyDescent="0.3">
      <c r="P358439" s="83"/>
    </row>
    <row r="358440" spans="16:16" x14ac:dyDescent="0.3">
      <c r="P358440" s="83"/>
    </row>
    <row r="358441" spans="16:16" x14ac:dyDescent="0.3">
      <c r="P358441" s="83"/>
    </row>
    <row r="358442" spans="16:16" x14ac:dyDescent="0.3">
      <c r="P358442" s="83"/>
    </row>
    <row r="358443" spans="16:16" x14ac:dyDescent="0.3">
      <c r="P358443" s="83"/>
    </row>
    <row r="358444" spans="16:16" x14ac:dyDescent="0.3">
      <c r="P358444" s="83"/>
    </row>
    <row r="358445" spans="16:16" x14ac:dyDescent="0.3">
      <c r="P358445" s="83"/>
    </row>
    <row r="358446" spans="16:16" x14ac:dyDescent="0.3">
      <c r="P358446" s="83"/>
    </row>
    <row r="358447" spans="16:16" x14ac:dyDescent="0.3">
      <c r="P358447" s="83"/>
    </row>
    <row r="358448" spans="16:16" x14ac:dyDescent="0.3">
      <c r="P358448" s="83"/>
    </row>
    <row r="358449" spans="16:16" x14ac:dyDescent="0.3">
      <c r="P358449" s="83"/>
    </row>
    <row r="358450" spans="16:16" x14ac:dyDescent="0.3">
      <c r="P358450" s="83"/>
    </row>
    <row r="358451" spans="16:16" x14ac:dyDescent="0.3">
      <c r="P358451" s="83"/>
    </row>
    <row r="358452" spans="16:16" x14ac:dyDescent="0.3">
      <c r="P358452" s="83"/>
    </row>
    <row r="358453" spans="16:16" x14ac:dyDescent="0.3">
      <c r="P358453" s="83"/>
    </row>
    <row r="358454" spans="16:16" x14ac:dyDescent="0.3">
      <c r="P358454" s="83"/>
    </row>
    <row r="358455" spans="16:16" x14ac:dyDescent="0.3">
      <c r="P358455" s="83"/>
    </row>
    <row r="358456" spans="16:16" x14ac:dyDescent="0.3">
      <c r="P358456" s="83"/>
    </row>
    <row r="358457" spans="16:16" x14ac:dyDescent="0.3">
      <c r="P358457" s="83"/>
    </row>
    <row r="358458" spans="16:16" x14ac:dyDescent="0.3">
      <c r="P358458" s="83"/>
    </row>
    <row r="358459" spans="16:16" x14ac:dyDescent="0.3">
      <c r="P358459" s="83"/>
    </row>
    <row r="358460" spans="16:16" x14ac:dyDescent="0.3">
      <c r="P358460" s="83"/>
    </row>
    <row r="358461" spans="16:16" x14ac:dyDescent="0.3">
      <c r="P358461" s="83"/>
    </row>
    <row r="358462" spans="16:16" x14ac:dyDescent="0.3">
      <c r="P358462" s="83"/>
    </row>
    <row r="358463" spans="16:16" x14ac:dyDescent="0.3">
      <c r="P358463" s="83"/>
    </row>
    <row r="358464" spans="16:16" x14ac:dyDescent="0.3">
      <c r="P358464" s="83"/>
    </row>
    <row r="358465" spans="16:16" x14ac:dyDescent="0.3">
      <c r="P358465" s="83"/>
    </row>
    <row r="358466" spans="16:16" x14ac:dyDescent="0.3">
      <c r="P358466" s="83"/>
    </row>
    <row r="358467" spans="16:16" x14ac:dyDescent="0.3">
      <c r="P358467" s="83"/>
    </row>
    <row r="358468" spans="16:16" x14ac:dyDescent="0.3">
      <c r="P358468" s="83"/>
    </row>
    <row r="358469" spans="16:16" x14ac:dyDescent="0.3">
      <c r="P358469" s="83"/>
    </row>
    <row r="358470" spans="16:16" x14ac:dyDescent="0.3">
      <c r="P358470" s="83"/>
    </row>
    <row r="358471" spans="16:16" x14ac:dyDescent="0.3">
      <c r="P358471" s="83"/>
    </row>
    <row r="358472" spans="16:16" x14ac:dyDescent="0.3">
      <c r="P358472" s="83"/>
    </row>
    <row r="358473" spans="16:16" x14ac:dyDescent="0.3">
      <c r="P358473" s="83"/>
    </row>
    <row r="358474" spans="16:16" x14ac:dyDescent="0.3">
      <c r="P358474" s="83"/>
    </row>
    <row r="358475" spans="16:16" x14ac:dyDescent="0.3">
      <c r="P358475" s="83"/>
    </row>
    <row r="358476" spans="16:16" x14ac:dyDescent="0.3">
      <c r="P358476" s="83"/>
    </row>
    <row r="358477" spans="16:16" x14ac:dyDescent="0.3">
      <c r="P358477" s="83"/>
    </row>
    <row r="358478" spans="16:16" x14ac:dyDescent="0.3">
      <c r="P358478" s="83"/>
    </row>
    <row r="358479" spans="16:16" x14ac:dyDescent="0.3">
      <c r="P358479" s="83"/>
    </row>
    <row r="358480" spans="16:16" x14ac:dyDescent="0.3">
      <c r="P358480" s="83"/>
    </row>
    <row r="358481" spans="16:16" x14ac:dyDescent="0.3">
      <c r="P358481" s="83"/>
    </row>
    <row r="358482" spans="16:16" x14ac:dyDescent="0.3">
      <c r="P358482" s="83"/>
    </row>
    <row r="358483" spans="16:16" x14ac:dyDescent="0.3">
      <c r="P358483" s="83"/>
    </row>
    <row r="358484" spans="16:16" x14ac:dyDescent="0.3">
      <c r="P358484" s="83"/>
    </row>
    <row r="358485" spans="16:16" x14ac:dyDescent="0.3">
      <c r="P358485" s="83"/>
    </row>
    <row r="358486" spans="16:16" x14ac:dyDescent="0.3">
      <c r="P358486" s="83"/>
    </row>
    <row r="358487" spans="16:16" x14ac:dyDescent="0.3">
      <c r="P358487" s="83"/>
    </row>
    <row r="358488" spans="16:16" x14ac:dyDescent="0.3">
      <c r="P358488" s="83"/>
    </row>
    <row r="358489" spans="16:16" x14ac:dyDescent="0.3">
      <c r="P358489" s="83"/>
    </row>
    <row r="358490" spans="16:16" x14ac:dyDescent="0.3">
      <c r="P358490" s="83"/>
    </row>
    <row r="358491" spans="16:16" x14ac:dyDescent="0.3">
      <c r="P358491" s="83"/>
    </row>
    <row r="358492" spans="16:16" x14ac:dyDescent="0.3">
      <c r="P358492" s="83"/>
    </row>
    <row r="358493" spans="16:16" x14ac:dyDescent="0.3">
      <c r="P358493" s="83"/>
    </row>
    <row r="358494" spans="16:16" x14ac:dyDescent="0.3">
      <c r="P358494" s="83"/>
    </row>
    <row r="358495" spans="16:16" x14ac:dyDescent="0.3">
      <c r="P358495" s="83"/>
    </row>
    <row r="358496" spans="16:16" x14ac:dyDescent="0.3">
      <c r="P358496" s="83"/>
    </row>
    <row r="358497" spans="16:16" x14ac:dyDescent="0.3">
      <c r="P358497" s="83"/>
    </row>
    <row r="358498" spans="16:16" x14ac:dyDescent="0.3">
      <c r="P358498" s="83"/>
    </row>
    <row r="358499" spans="16:16" x14ac:dyDescent="0.3">
      <c r="P358499" s="83"/>
    </row>
    <row r="358500" spans="16:16" x14ac:dyDescent="0.3">
      <c r="P358500" s="83"/>
    </row>
    <row r="358501" spans="16:16" x14ac:dyDescent="0.3">
      <c r="P358501" s="83"/>
    </row>
    <row r="358502" spans="16:16" x14ac:dyDescent="0.3">
      <c r="P358502" s="83"/>
    </row>
    <row r="358503" spans="16:16" x14ac:dyDescent="0.3">
      <c r="P358503" s="83"/>
    </row>
    <row r="358504" spans="16:16" x14ac:dyDescent="0.3">
      <c r="P358504" s="83"/>
    </row>
    <row r="358505" spans="16:16" x14ac:dyDescent="0.3">
      <c r="P358505" s="83"/>
    </row>
    <row r="358506" spans="16:16" x14ac:dyDescent="0.3">
      <c r="P358506" s="83"/>
    </row>
    <row r="358507" spans="16:16" x14ac:dyDescent="0.3">
      <c r="P358507" s="83"/>
    </row>
    <row r="358508" spans="16:16" x14ac:dyDescent="0.3">
      <c r="P358508" s="83"/>
    </row>
    <row r="358509" spans="16:16" x14ac:dyDescent="0.3">
      <c r="P358509" s="83"/>
    </row>
    <row r="358510" spans="16:16" x14ac:dyDescent="0.3">
      <c r="P358510" s="83"/>
    </row>
    <row r="358511" spans="16:16" x14ac:dyDescent="0.3">
      <c r="P358511" s="83"/>
    </row>
    <row r="358512" spans="16:16" x14ac:dyDescent="0.3">
      <c r="P358512" s="83"/>
    </row>
    <row r="358513" spans="16:16" x14ac:dyDescent="0.3">
      <c r="P358513" s="83"/>
    </row>
    <row r="358514" spans="16:16" x14ac:dyDescent="0.3">
      <c r="P358514" s="83"/>
    </row>
    <row r="358515" spans="16:16" x14ac:dyDescent="0.3">
      <c r="P358515" s="83"/>
    </row>
    <row r="358516" spans="16:16" x14ac:dyDescent="0.3">
      <c r="P358516" s="83"/>
    </row>
    <row r="358517" spans="16:16" x14ac:dyDescent="0.3">
      <c r="P358517" s="83"/>
    </row>
    <row r="358518" spans="16:16" x14ac:dyDescent="0.3">
      <c r="P358518" s="83"/>
    </row>
    <row r="358519" spans="16:16" x14ac:dyDescent="0.3">
      <c r="P358519" s="83"/>
    </row>
    <row r="358520" spans="16:16" x14ac:dyDescent="0.3">
      <c r="P358520" s="83"/>
    </row>
    <row r="358521" spans="16:16" x14ac:dyDescent="0.3">
      <c r="P358521" s="83"/>
    </row>
    <row r="358522" spans="16:16" x14ac:dyDescent="0.3">
      <c r="P358522" s="83"/>
    </row>
    <row r="358523" spans="16:16" x14ac:dyDescent="0.3">
      <c r="P358523" s="83"/>
    </row>
    <row r="358524" spans="16:16" x14ac:dyDescent="0.3">
      <c r="P358524" s="83"/>
    </row>
    <row r="358525" spans="16:16" x14ac:dyDescent="0.3">
      <c r="P358525" s="83"/>
    </row>
    <row r="358526" spans="16:16" x14ac:dyDescent="0.3">
      <c r="P358526" s="83"/>
    </row>
    <row r="358527" spans="16:16" x14ac:dyDescent="0.3">
      <c r="P358527" s="83"/>
    </row>
    <row r="358528" spans="16:16" x14ac:dyDescent="0.3">
      <c r="P358528" s="83"/>
    </row>
    <row r="358529" spans="16:16" x14ac:dyDescent="0.3">
      <c r="P358529" s="83"/>
    </row>
    <row r="358530" spans="16:16" x14ac:dyDescent="0.3">
      <c r="P358530" s="83"/>
    </row>
    <row r="358531" spans="16:16" x14ac:dyDescent="0.3">
      <c r="P358531" s="83"/>
    </row>
    <row r="358532" spans="16:16" x14ac:dyDescent="0.3">
      <c r="P358532" s="83"/>
    </row>
    <row r="358533" spans="16:16" x14ac:dyDescent="0.3">
      <c r="P358533" s="83"/>
    </row>
    <row r="358534" spans="16:16" x14ac:dyDescent="0.3">
      <c r="P358534" s="83"/>
    </row>
    <row r="358535" spans="16:16" x14ac:dyDescent="0.3">
      <c r="P358535" s="83"/>
    </row>
    <row r="358536" spans="16:16" x14ac:dyDescent="0.3">
      <c r="P358536" s="83"/>
    </row>
    <row r="358537" spans="16:16" x14ac:dyDescent="0.3">
      <c r="P358537" s="83"/>
    </row>
    <row r="358538" spans="16:16" x14ac:dyDescent="0.3">
      <c r="P358538" s="83"/>
    </row>
    <row r="358539" spans="16:16" x14ac:dyDescent="0.3">
      <c r="P358539" s="83"/>
    </row>
    <row r="358540" spans="16:16" x14ac:dyDescent="0.3">
      <c r="P358540" s="83"/>
    </row>
    <row r="358541" spans="16:16" x14ac:dyDescent="0.3">
      <c r="P358541" s="83"/>
    </row>
    <row r="358542" spans="16:16" x14ac:dyDescent="0.3">
      <c r="P358542" s="83"/>
    </row>
    <row r="358543" spans="16:16" x14ac:dyDescent="0.3">
      <c r="P358543" s="83"/>
    </row>
    <row r="358544" spans="16:16" x14ac:dyDescent="0.3">
      <c r="P358544" s="83"/>
    </row>
    <row r="358545" spans="16:16" x14ac:dyDescent="0.3">
      <c r="P358545" s="83"/>
    </row>
    <row r="358546" spans="16:16" x14ac:dyDescent="0.3">
      <c r="P358546" s="83"/>
    </row>
    <row r="358547" spans="16:16" x14ac:dyDescent="0.3">
      <c r="P358547" s="83"/>
    </row>
    <row r="358548" spans="16:16" x14ac:dyDescent="0.3">
      <c r="P358548" s="83"/>
    </row>
    <row r="358549" spans="16:16" x14ac:dyDescent="0.3">
      <c r="P358549" s="83"/>
    </row>
    <row r="358550" spans="16:16" x14ac:dyDescent="0.3">
      <c r="P358550" s="83"/>
    </row>
    <row r="358551" spans="16:16" x14ac:dyDescent="0.3">
      <c r="P358551" s="83"/>
    </row>
    <row r="358552" spans="16:16" x14ac:dyDescent="0.3">
      <c r="P358552" s="83"/>
    </row>
    <row r="358553" spans="16:16" x14ac:dyDescent="0.3">
      <c r="P358553" s="83"/>
    </row>
    <row r="358554" spans="16:16" x14ac:dyDescent="0.3">
      <c r="P358554" s="83"/>
    </row>
    <row r="358555" spans="16:16" x14ac:dyDescent="0.3">
      <c r="P358555" s="83"/>
    </row>
    <row r="358556" spans="16:16" x14ac:dyDescent="0.3">
      <c r="P358556" s="83"/>
    </row>
    <row r="358557" spans="16:16" x14ac:dyDescent="0.3">
      <c r="P358557" s="83"/>
    </row>
    <row r="358558" spans="16:16" x14ac:dyDescent="0.3">
      <c r="P358558" s="83"/>
    </row>
    <row r="358559" spans="16:16" x14ac:dyDescent="0.3">
      <c r="P358559" s="83"/>
    </row>
    <row r="358560" spans="16:16" x14ac:dyDescent="0.3">
      <c r="P358560" s="83"/>
    </row>
    <row r="358561" spans="16:16" x14ac:dyDescent="0.3">
      <c r="P358561" s="83"/>
    </row>
    <row r="358562" spans="16:16" x14ac:dyDescent="0.3">
      <c r="P358562" s="83"/>
    </row>
    <row r="358563" spans="16:16" x14ac:dyDescent="0.3">
      <c r="P358563" s="83"/>
    </row>
    <row r="358564" spans="16:16" x14ac:dyDescent="0.3">
      <c r="P358564" s="83"/>
    </row>
    <row r="358565" spans="16:16" x14ac:dyDescent="0.3">
      <c r="P358565" s="83"/>
    </row>
    <row r="358566" spans="16:16" x14ac:dyDescent="0.3">
      <c r="P358566" s="83"/>
    </row>
    <row r="358567" spans="16:16" x14ac:dyDescent="0.3">
      <c r="P358567" s="83"/>
    </row>
    <row r="358568" spans="16:16" x14ac:dyDescent="0.3">
      <c r="P358568" s="83"/>
    </row>
    <row r="358569" spans="16:16" x14ac:dyDescent="0.3">
      <c r="P358569" s="83"/>
    </row>
    <row r="358570" spans="16:16" x14ac:dyDescent="0.3">
      <c r="P358570" s="83"/>
    </row>
    <row r="358571" spans="16:16" x14ac:dyDescent="0.3">
      <c r="P358571" s="83"/>
    </row>
    <row r="358572" spans="16:16" x14ac:dyDescent="0.3">
      <c r="P358572" s="83"/>
    </row>
    <row r="358573" spans="16:16" x14ac:dyDescent="0.3">
      <c r="P358573" s="83"/>
    </row>
    <row r="358574" spans="16:16" x14ac:dyDescent="0.3">
      <c r="P358574" s="83"/>
    </row>
    <row r="358575" spans="16:16" x14ac:dyDescent="0.3">
      <c r="P358575" s="83"/>
    </row>
    <row r="358576" spans="16:16" x14ac:dyDescent="0.3">
      <c r="P358576" s="83"/>
    </row>
    <row r="358577" spans="16:16" x14ac:dyDescent="0.3">
      <c r="P358577" s="83"/>
    </row>
    <row r="358578" spans="16:16" x14ac:dyDescent="0.3">
      <c r="P358578" s="83"/>
    </row>
    <row r="358579" spans="16:16" x14ac:dyDescent="0.3">
      <c r="P358579" s="83"/>
    </row>
    <row r="358580" spans="16:16" x14ac:dyDescent="0.3">
      <c r="P358580" s="83"/>
    </row>
    <row r="358581" spans="16:16" x14ac:dyDescent="0.3">
      <c r="P358581" s="83"/>
    </row>
    <row r="358582" spans="16:16" x14ac:dyDescent="0.3">
      <c r="P358582" s="83"/>
    </row>
    <row r="358583" spans="16:16" x14ac:dyDescent="0.3">
      <c r="P358583" s="83"/>
    </row>
    <row r="358584" spans="16:16" x14ac:dyDescent="0.3">
      <c r="P358584" s="83"/>
    </row>
    <row r="358585" spans="16:16" x14ac:dyDescent="0.3">
      <c r="P358585" s="83"/>
    </row>
    <row r="358586" spans="16:16" x14ac:dyDescent="0.3">
      <c r="P358586" s="83"/>
    </row>
    <row r="358587" spans="16:16" x14ac:dyDescent="0.3">
      <c r="P358587" s="83"/>
    </row>
    <row r="358588" spans="16:16" x14ac:dyDescent="0.3">
      <c r="P358588" s="83"/>
    </row>
    <row r="358589" spans="16:16" x14ac:dyDescent="0.3">
      <c r="P358589" s="83"/>
    </row>
    <row r="358590" spans="16:16" x14ac:dyDescent="0.3">
      <c r="P358590" s="83"/>
    </row>
    <row r="358591" spans="16:16" x14ac:dyDescent="0.3">
      <c r="P358591" s="83"/>
    </row>
    <row r="358592" spans="16:16" x14ac:dyDescent="0.3">
      <c r="P358592" s="83"/>
    </row>
    <row r="358593" spans="16:16" x14ac:dyDescent="0.3">
      <c r="P358593" s="83"/>
    </row>
    <row r="358594" spans="16:16" x14ac:dyDescent="0.3">
      <c r="P358594" s="83"/>
    </row>
    <row r="358595" spans="16:16" x14ac:dyDescent="0.3">
      <c r="P358595" s="83"/>
    </row>
    <row r="358596" spans="16:16" x14ac:dyDescent="0.3">
      <c r="P358596" s="83"/>
    </row>
    <row r="358597" spans="16:16" x14ac:dyDescent="0.3">
      <c r="P358597" s="83"/>
    </row>
    <row r="358598" spans="16:16" x14ac:dyDescent="0.3">
      <c r="P358598" s="83"/>
    </row>
    <row r="358599" spans="16:16" x14ac:dyDescent="0.3">
      <c r="P358599" s="83"/>
    </row>
    <row r="358600" spans="16:16" x14ac:dyDescent="0.3">
      <c r="P358600" s="83"/>
    </row>
    <row r="358601" spans="16:16" x14ac:dyDescent="0.3">
      <c r="P358601" s="83"/>
    </row>
    <row r="358602" spans="16:16" x14ac:dyDescent="0.3">
      <c r="P358602" s="83"/>
    </row>
    <row r="358603" spans="16:16" x14ac:dyDescent="0.3">
      <c r="P358603" s="83"/>
    </row>
    <row r="358604" spans="16:16" x14ac:dyDescent="0.3">
      <c r="P358604" s="83"/>
    </row>
    <row r="358605" spans="16:16" x14ac:dyDescent="0.3">
      <c r="P358605" s="83"/>
    </row>
    <row r="358606" spans="16:16" x14ac:dyDescent="0.3">
      <c r="P358606" s="83"/>
    </row>
    <row r="358607" spans="16:16" x14ac:dyDescent="0.3">
      <c r="P358607" s="83"/>
    </row>
    <row r="358608" spans="16:16" x14ac:dyDescent="0.3">
      <c r="P358608" s="83"/>
    </row>
    <row r="358609" spans="16:16" x14ac:dyDescent="0.3">
      <c r="P358609" s="83"/>
    </row>
    <row r="358610" spans="16:16" x14ac:dyDescent="0.3">
      <c r="P358610" s="83"/>
    </row>
    <row r="358611" spans="16:16" x14ac:dyDescent="0.3">
      <c r="P358611" s="83"/>
    </row>
    <row r="358612" spans="16:16" x14ac:dyDescent="0.3">
      <c r="P358612" s="83"/>
    </row>
    <row r="358613" spans="16:16" x14ac:dyDescent="0.3">
      <c r="P358613" s="83"/>
    </row>
    <row r="358614" spans="16:16" x14ac:dyDescent="0.3">
      <c r="P358614" s="83"/>
    </row>
    <row r="358615" spans="16:16" x14ac:dyDescent="0.3">
      <c r="P358615" s="83"/>
    </row>
    <row r="358616" spans="16:16" x14ac:dyDescent="0.3">
      <c r="P358616" s="83"/>
    </row>
    <row r="358617" spans="16:16" x14ac:dyDescent="0.3">
      <c r="P358617" s="83"/>
    </row>
    <row r="358618" spans="16:16" x14ac:dyDescent="0.3">
      <c r="P358618" s="83"/>
    </row>
    <row r="358619" spans="16:16" x14ac:dyDescent="0.3">
      <c r="P358619" s="83"/>
    </row>
    <row r="358620" spans="16:16" x14ac:dyDescent="0.3">
      <c r="P358620" s="83"/>
    </row>
    <row r="358621" spans="16:16" x14ac:dyDescent="0.3">
      <c r="P358621" s="83"/>
    </row>
    <row r="358622" spans="16:16" x14ac:dyDescent="0.3">
      <c r="P358622" s="83"/>
    </row>
    <row r="358623" spans="16:16" x14ac:dyDescent="0.3">
      <c r="P358623" s="83"/>
    </row>
    <row r="358624" spans="16:16" x14ac:dyDescent="0.3">
      <c r="P358624" s="83"/>
    </row>
    <row r="358625" spans="16:16" x14ac:dyDescent="0.3">
      <c r="P358625" s="83"/>
    </row>
    <row r="358626" spans="16:16" x14ac:dyDescent="0.3">
      <c r="P358626" s="83"/>
    </row>
    <row r="358627" spans="16:16" x14ac:dyDescent="0.3">
      <c r="P358627" s="83"/>
    </row>
    <row r="358628" spans="16:16" x14ac:dyDescent="0.3">
      <c r="P358628" s="83"/>
    </row>
    <row r="358629" spans="16:16" x14ac:dyDescent="0.3">
      <c r="P358629" s="83"/>
    </row>
    <row r="358630" spans="16:16" x14ac:dyDescent="0.3">
      <c r="P358630" s="83"/>
    </row>
    <row r="358631" spans="16:16" x14ac:dyDescent="0.3">
      <c r="P358631" s="83"/>
    </row>
    <row r="358632" spans="16:16" x14ac:dyDescent="0.3">
      <c r="P358632" s="83"/>
    </row>
    <row r="358633" spans="16:16" x14ac:dyDescent="0.3">
      <c r="P358633" s="83"/>
    </row>
    <row r="358634" spans="16:16" x14ac:dyDescent="0.3">
      <c r="P358634" s="83"/>
    </row>
    <row r="358635" spans="16:16" x14ac:dyDescent="0.3">
      <c r="P358635" s="83"/>
    </row>
    <row r="358636" spans="16:16" x14ac:dyDescent="0.3">
      <c r="P358636" s="83"/>
    </row>
    <row r="358637" spans="16:16" x14ac:dyDescent="0.3">
      <c r="P358637" s="83"/>
    </row>
    <row r="358638" spans="16:16" x14ac:dyDescent="0.3">
      <c r="P358638" s="83"/>
    </row>
    <row r="358639" spans="16:16" x14ac:dyDescent="0.3">
      <c r="P358639" s="83"/>
    </row>
    <row r="358640" spans="16:16" x14ac:dyDescent="0.3">
      <c r="P358640" s="83"/>
    </row>
    <row r="358641" spans="16:16" x14ac:dyDescent="0.3">
      <c r="P358641" s="83"/>
    </row>
    <row r="358642" spans="16:16" x14ac:dyDescent="0.3">
      <c r="P358642" s="83"/>
    </row>
    <row r="358643" spans="16:16" x14ac:dyDescent="0.3">
      <c r="P358643" s="83"/>
    </row>
    <row r="358644" spans="16:16" x14ac:dyDescent="0.3">
      <c r="P358644" s="83"/>
    </row>
    <row r="358645" spans="16:16" x14ac:dyDescent="0.3">
      <c r="P358645" s="83"/>
    </row>
    <row r="358646" spans="16:16" x14ac:dyDescent="0.3">
      <c r="P358646" s="83"/>
    </row>
    <row r="358647" spans="16:16" x14ac:dyDescent="0.3">
      <c r="P358647" s="83"/>
    </row>
    <row r="358648" spans="16:16" x14ac:dyDescent="0.3">
      <c r="P358648" s="83"/>
    </row>
    <row r="358649" spans="16:16" x14ac:dyDescent="0.3">
      <c r="P358649" s="83"/>
    </row>
    <row r="358650" spans="16:16" x14ac:dyDescent="0.3">
      <c r="P358650" s="83"/>
    </row>
    <row r="358651" spans="16:16" x14ac:dyDescent="0.3">
      <c r="P358651" s="83"/>
    </row>
    <row r="358652" spans="16:16" x14ac:dyDescent="0.3">
      <c r="P358652" s="83"/>
    </row>
    <row r="358653" spans="16:16" x14ac:dyDescent="0.3">
      <c r="P358653" s="83"/>
    </row>
    <row r="358654" spans="16:16" x14ac:dyDescent="0.3">
      <c r="P358654" s="83"/>
    </row>
    <row r="358655" spans="16:16" x14ac:dyDescent="0.3">
      <c r="P358655" s="83"/>
    </row>
    <row r="358656" spans="16:16" x14ac:dyDescent="0.3">
      <c r="P358656" s="83"/>
    </row>
    <row r="358657" spans="16:16" x14ac:dyDescent="0.3">
      <c r="P358657" s="83"/>
    </row>
    <row r="358658" spans="16:16" x14ac:dyDescent="0.3">
      <c r="P358658" s="83"/>
    </row>
    <row r="358659" spans="16:16" x14ac:dyDescent="0.3">
      <c r="P358659" s="83"/>
    </row>
    <row r="358660" spans="16:16" x14ac:dyDescent="0.3">
      <c r="P358660" s="83"/>
    </row>
    <row r="358661" spans="16:16" x14ac:dyDescent="0.3">
      <c r="P358661" s="83"/>
    </row>
    <row r="358662" spans="16:16" x14ac:dyDescent="0.3">
      <c r="P358662" s="83"/>
    </row>
    <row r="358663" spans="16:16" x14ac:dyDescent="0.3">
      <c r="P358663" s="83"/>
    </row>
    <row r="358664" spans="16:16" x14ac:dyDescent="0.3">
      <c r="P358664" s="83"/>
    </row>
    <row r="358665" spans="16:16" x14ac:dyDescent="0.3">
      <c r="P358665" s="83"/>
    </row>
    <row r="358666" spans="16:16" x14ac:dyDescent="0.3">
      <c r="P358666" s="83"/>
    </row>
    <row r="358667" spans="16:16" x14ac:dyDescent="0.3">
      <c r="P358667" s="83"/>
    </row>
    <row r="358668" spans="16:16" x14ac:dyDescent="0.3">
      <c r="P358668" s="83"/>
    </row>
    <row r="358669" spans="16:16" x14ac:dyDescent="0.3">
      <c r="P358669" s="83"/>
    </row>
    <row r="358670" spans="16:16" x14ac:dyDescent="0.3">
      <c r="P358670" s="83"/>
    </row>
    <row r="358671" spans="16:16" x14ac:dyDescent="0.3">
      <c r="P358671" s="83"/>
    </row>
    <row r="358672" spans="16:16" x14ac:dyDescent="0.3">
      <c r="P358672" s="83"/>
    </row>
    <row r="358673" spans="16:16" x14ac:dyDescent="0.3">
      <c r="P358673" s="83"/>
    </row>
    <row r="358674" spans="16:16" x14ac:dyDescent="0.3">
      <c r="P358674" s="83"/>
    </row>
    <row r="358675" spans="16:16" x14ac:dyDescent="0.3">
      <c r="P358675" s="83"/>
    </row>
    <row r="358676" spans="16:16" x14ac:dyDescent="0.3">
      <c r="P358676" s="83"/>
    </row>
    <row r="358677" spans="16:16" x14ac:dyDescent="0.3">
      <c r="P358677" s="83"/>
    </row>
    <row r="358678" spans="16:16" x14ac:dyDescent="0.3">
      <c r="P358678" s="83"/>
    </row>
    <row r="358679" spans="16:16" x14ac:dyDescent="0.3">
      <c r="P358679" s="83"/>
    </row>
    <row r="358680" spans="16:16" x14ac:dyDescent="0.3">
      <c r="P358680" s="83"/>
    </row>
    <row r="358681" spans="16:16" x14ac:dyDescent="0.3">
      <c r="P358681" s="83"/>
    </row>
    <row r="358682" spans="16:16" x14ac:dyDescent="0.3">
      <c r="P358682" s="83"/>
    </row>
    <row r="358683" spans="16:16" x14ac:dyDescent="0.3">
      <c r="P358683" s="83"/>
    </row>
    <row r="358684" spans="16:16" x14ac:dyDescent="0.3">
      <c r="P358684" s="83"/>
    </row>
    <row r="358685" spans="16:16" x14ac:dyDescent="0.3">
      <c r="P358685" s="83"/>
    </row>
    <row r="358686" spans="16:16" x14ac:dyDescent="0.3">
      <c r="P358686" s="83"/>
    </row>
    <row r="358687" spans="16:16" x14ac:dyDescent="0.3">
      <c r="P358687" s="83"/>
    </row>
    <row r="358688" spans="16:16" x14ac:dyDescent="0.3">
      <c r="P358688" s="83"/>
    </row>
    <row r="358689" spans="16:16" x14ac:dyDescent="0.3">
      <c r="P358689" s="83"/>
    </row>
    <row r="358690" spans="16:16" x14ac:dyDescent="0.3">
      <c r="P358690" s="83"/>
    </row>
    <row r="358691" spans="16:16" x14ac:dyDescent="0.3">
      <c r="P358691" s="83"/>
    </row>
    <row r="358692" spans="16:16" x14ac:dyDescent="0.3">
      <c r="P358692" s="83"/>
    </row>
    <row r="358693" spans="16:16" x14ac:dyDescent="0.3">
      <c r="P358693" s="83"/>
    </row>
    <row r="358694" spans="16:16" x14ac:dyDescent="0.3">
      <c r="P358694" s="83"/>
    </row>
    <row r="358695" spans="16:16" x14ac:dyDescent="0.3">
      <c r="P358695" s="83"/>
    </row>
    <row r="358696" spans="16:16" x14ac:dyDescent="0.3">
      <c r="P358696" s="83"/>
    </row>
    <row r="358697" spans="16:16" x14ac:dyDescent="0.3">
      <c r="P358697" s="83"/>
    </row>
    <row r="358698" spans="16:16" x14ac:dyDescent="0.3">
      <c r="P358698" s="83"/>
    </row>
    <row r="358699" spans="16:16" x14ac:dyDescent="0.3">
      <c r="P358699" s="83"/>
    </row>
    <row r="358700" spans="16:16" x14ac:dyDescent="0.3">
      <c r="P358700" s="83"/>
    </row>
    <row r="358701" spans="16:16" x14ac:dyDescent="0.3">
      <c r="P358701" s="83"/>
    </row>
    <row r="358702" spans="16:16" x14ac:dyDescent="0.3">
      <c r="P358702" s="83"/>
    </row>
    <row r="358703" spans="16:16" x14ac:dyDescent="0.3">
      <c r="P358703" s="83"/>
    </row>
    <row r="358704" spans="16:16" x14ac:dyDescent="0.3">
      <c r="P358704" s="83"/>
    </row>
    <row r="358705" spans="16:16" x14ac:dyDescent="0.3">
      <c r="P358705" s="83"/>
    </row>
    <row r="358706" spans="16:16" x14ac:dyDescent="0.3">
      <c r="P358706" s="83"/>
    </row>
    <row r="358707" spans="16:16" x14ac:dyDescent="0.3">
      <c r="P358707" s="83"/>
    </row>
    <row r="358708" spans="16:16" x14ac:dyDescent="0.3">
      <c r="P358708" s="83"/>
    </row>
    <row r="358709" spans="16:16" x14ac:dyDescent="0.3">
      <c r="P358709" s="83"/>
    </row>
    <row r="358710" spans="16:16" x14ac:dyDescent="0.3">
      <c r="P358710" s="83"/>
    </row>
    <row r="358711" spans="16:16" x14ac:dyDescent="0.3">
      <c r="P358711" s="83"/>
    </row>
    <row r="358712" spans="16:16" x14ac:dyDescent="0.3">
      <c r="P358712" s="83"/>
    </row>
    <row r="358713" spans="16:16" x14ac:dyDescent="0.3">
      <c r="P358713" s="83"/>
    </row>
    <row r="358714" spans="16:16" x14ac:dyDescent="0.3">
      <c r="P358714" s="83"/>
    </row>
    <row r="358715" spans="16:16" x14ac:dyDescent="0.3">
      <c r="P358715" s="83"/>
    </row>
    <row r="358716" spans="16:16" x14ac:dyDescent="0.3">
      <c r="P358716" s="83"/>
    </row>
    <row r="358717" spans="16:16" x14ac:dyDescent="0.3">
      <c r="P358717" s="83"/>
    </row>
    <row r="358718" spans="16:16" x14ac:dyDescent="0.3">
      <c r="P358718" s="83"/>
    </row>
    <row r="358719" spans="16:16" x14ac:dyDescent="0.3">
      <c r="P358719" s="83"/>
    </row>
    <row r="358720" spans="16:16" x14ac:dyDescent="0.3">
      <c r="P358720" s="83"/>
    </row>
    <row r="358721" spans="16:16" x14ac:dyDescent="0.3">
      <c r="P358721" s="83"/>
    </row>
    <row r="358722" spans="16:16" x14ac:dyDescent="0.3">
      <c r="P358722" s="83"/>
    </row>
    <row r="358723" spans="16:16" x14ac:dyDescent="0.3">
      <c r="P358723" s="83"/>
    </row>
    <row r="358724" spans="16:16" x14ac:dyDescent="0.3">
      <c r="P358724" s="83"/>
    </row>
    <row r="358725" spans="16:16" x14ac:dyDescent="0.3">
      <c r="P358725" s="83"/>
    </row>
    <row r="358726" spans="16:16" x14ac:dyDescent="0.3">
      <c r="P358726" s="83"/>
    </row>
    <row r="358727" spans="16:16" x14ac:dyDescent="0.3">
      <c r="P358727" s="83"/>
    </row>
    <row r="358728" spans="16:16" x14ac:dyDescent="0.3">
      <c r="P358728" s="83"/>
    </row>
    <row r="358729" spans="16:16" x14ac:dyDescent="0.3">
      <c r="P358729" s="83"/>
    </row>
    <row r="358730" spans="16:16" x14ac:dyDescent="0.3">
      <c r="P358730" s="83"/>
    </row>
    <row r="358731" spans="16:16" x14ac:dyDescent="0.3">
      <c r="P358731" s="83"/>
    </row>
    <row r="358732" spans="16:16" x14ac:dyDescent="0.3">
      <c r="P358732" s="83"/>
    </row>
    <row r="358733" spans="16:16" x14ac:dyDescent="0.3">
      <c r="P358733" s="83"/>
    </row>
    <row r="358734" spans="16:16" x14ac:dyDescent="0.3">
      <c r="P358734" s="83"/>
    </row>
    <row r="358735" spans="16:16" x14ac:dyDescent="0.3">
      <c r="P358735" s="83"/>
    </row>
    <row r="358736" spans="16:16" x14ac:dyDescent="0.3">
      <c r="P358736" s="83"/>
    </row>
    <row r="358737" spans="16:16" x14ac:dyDescent="0.3">
      <c r="P358737" s="83"/>
    </row>
    <row r="358738" spans="16:16" x14ac:dyDescent="0.3">
      <c r="P358738" s="83"/>
    </row>
    <row r="358739" spans="16:16" x14ac:dyDescent="0.3">
      <c r="P358739" s="83"/>
    </row>
    <row r="358740" spans="16:16" x14ac:dyDescent="0.3">
      <c r="P358740" s="83"/>
    </row>
    <row r="358741" spans="16:16" x14ac:dyDescent="0.3">
      <c r="P358741" s="83"/>
    </row>
    <row r="358742" spans="16:16" x14ac:dyDescent="0.3">
      <c r="P358742" s="83"/>
    </row>
    <row r="358743" spans="16:16" x14ac:dyDescent="0.3">
      <c r="P358743" s="83"/>
    </row>
    <row r="358744" spans="16:16" x14ac:dyDescent="0.3">
      <c r="P358744" s="83"/>
    </row>
    <row r="358745" spans="16:16" x14ac:dyDescent="0.3">
      <c r="P358745" s="83"/>
    </row>
    <row r="358746" spans="16:16" x14ac:dyDescent="0.3">
      <c r="P358746" s="83"/>
    </row>
    <row r="358747" spans="16:16" x14ac:dyDescent="0.3">
      <c r="P358747" s="83"/>
    </row>
    <row r="358748" spans="16:16" x14ac:dyDescent="0.3">
      <c r="P358748" s="83"/>
    </row>
    <row r="358749" spans="16:16" x14ac:dyDescent="0.3">
      <c r="P358749" s="83"/>
    </row>
    <row r="358750" spans="16:16" x14ac:dyDescent="0.3">
      <c r="P358750" s="83"/>
    </row>
    <row r="358751" spans="16:16" x14ac:dyDescent="0.3">
      <c r="P358751" s="83"/>
    </row>
    <row r="358752" spans="16:16" x14ac:dyDescent="0.3">
      <c r="P358752" s="83"/>
    </row>
    <row r="358753" spans="16:16" x14ac:dyDescent="0.3">
      <c r="P358753" s="83"/>
    </row>
    <row r="358754" spans="16:16" x14ac:dyDescent="0.3">
      <c r="P358754" s="83"/>
    </row>
    <row r="358755" spans="16:16" x14ac:dyDescent="0.3">
      <c r="P358755" s="83"/>
    </row>
    <row r="358756" spans="16:16" x14ac:dyDescent="0.3">
      <c r="P358756" s="83"/>
    </row>
    <row r="358757" spans="16:16" x14ac:dyDescent="0.3">
      <c r="P358757" s="83"/>
    </row>
    <row r="358758" spans="16:16" x14ac:dyDescent="0.3">
      <c r="P358758" s="83"/>
    </row>
    <row r="358759" spans="16:16" x14ac:dyDescent="0.3">
      <c r="P358759" s="83"/>
    </row>
    <row r="358760" spans="16:16" x14ac:dyDescent="0.3">
      <c r="P358760" s="83"/>
    </row>
    <row r="358761" spans="16:16" x14ac:dyDescent="0.3">
      <c r="P358761" s="83"/>
    </row>
    <row r="358762" spans="16:16" x14ac:dyDescent="0.3">
      <c r="P358762" s="83"/>
    </row>
    <row r="358763" spans="16:16" x14ac:dyDescent="0.3">
      <c r="P358763" s="83"/>
    </row>
    <row r="358764" spans="16:16" x14ac:dyDescent="0.3">
      <c r="P358764" s="83"/>
    </row>
    <row r="358765" spans="16:16" x14ac:dyDescent="0.3">
      <c r="P358765" s="83"/>
    </row>
    <row r="358766" spans="16:16" x14ac:dyDescent="0.3">
      <c r="P358766" s="83"/>
    </row>
    <row r="358767" spans="16:16" x14ac:dyDescent="0.3">
      <c r="P358767" s="83"/>
    </row>
    <row r="358768" spans="16:16" x14ac:dyDescent="0.3">
      <c r="P358768" s="83"/>
    </row>
    <row r="358769" spans="16:16" x14ac:dyDescent="0.3">
      <c r="P358769" s="83"/>
    </row>
    <row r="358770" spans="16:16" x14ac:dyDescent="0.3">
      <c r="P358770" s="83"/>
    </row>
    <row r="358771" spans="16:16" x14ac:dyDescent="0.3">
      <c r="P358771" s="83"/>
    </row>
    <row r="358772" spans="16:16" x14ac:dyDescent="0.3">
      <c r="P358772" s="83"/>
    </row>
    <row r="358773" spans="16:16" x14ac:dyDescent="0.3">
      <c r="P358773" s="83"/>
    </row>
    <row r="358774" spans="16:16" x14ac:dyDescent="0.3">
      <c r="P358774" s="83"/>
    </row>
    <row r="358775" spans="16:16" x14ac:dyDescent="0.3">
      <c r="P358775" s="83"/>
    </row>
    <row r="358776" spans="16:16" x14ac:dyDescent="0.3">
      <c r="P358776" s="83"/>
    </row>
    <row r="358777" spans="16:16" x14ac:dyDescent="0.3">
      <c r="P358777" s="83"/>
    </row>
    <row r="358778" spans="16:16" x14ac:dyDescent="0.3">
      <c r="P358778" s="83"/>
    </row>
    <row r="358779" spans="16:16" x14ac:dyDescent="0.3">
      <c r="P358779" s="83"/>
    </row>
    <row r="358780" spans="16:16" x14ac:dyDescent="0.3">
      <c r="P358780" s="83"/>
    </row>
    <row r="358781" spans="16:16" x14ac:dyDescent="0.3">
      <c r="P358781" s="83"/>
    </row>
    <row r="358782" spans="16:16" x14ac:dyDescent="0.3">
      <c r="P358782" s="83"/>
    </row>
    <row r="358783" spans="16:16" x14ac:dyDescent="0.3">
      <c r="P358783" s="83"/>
    </row>
    <row r="358784" spans="16:16" x14ac:dyDescent="0.3">
      <c r="P358784" s="83"/>
    </row>
    <row r="358785" spans="16:16" x14ac:dyDescent="0.3">
      <c r="P358785" s="83"/>
    </row>
    <row r="358786" spans="16:16" x14ac:dyDescent="0.3">
      <c r="P358786" s="83"/>
    </row>
    <row r="358787" spans="16:16" x14ac:dyDescent="0.3">
      <c r="P358787" s="83"/>
    </row>
    <row r="358788" spans="16:16" x14ac:dyDescent="0.3">
      <c r="P358788" s="83"/>
    </row>
    <row r="358789" spans="16:16" x14ac:dyDescent="0.3">
      <c r="P358789" s="83"/>
    </row>
    <row r="358790" spans="16:16" x14ac:dyDescent="0.3">
      <c r="P358790" s="83"/>
    </row>
    <row r="358791" spans="16:16" x14ac:dyDescent="0.3">
      <c r="P358791" s="83"/>
    </row>
    <row r="358792" spans="16:16" x14ac:dyDescent="0.3">
      <c r="P358792" s="83"/>
    </row>
    <row r="358793" spans="16:16" x14ac:dyDescent="0.3">
      <c r="P358793" s="83"/>
    </row>
    <row r="358794" spans="16:16" x14ac:dyDescent="0.3">
      <c r="P358794" s="83"/>
    </row>
    <row r="358795" spans="16:16" x14ac:dyDescent="0.3">
      <c r="P358795" s="83"/>
    </row>
    <row r="358796" spans="16:16" x14ac:dyDescent="0.3">
      <c r="P358796" s="83"/>
    </row>
    <row r="358797" spans="16:16" x14ac:dyDescent="0.3">
      <c r="P358797" s="83"/>
    </row>
    <row r="358798" spans="16:16" x14ac:dyDescent="0.3">
      <c r="P358798" s="83"/>
    </row>
    <row r="358799" spans="16:16" x14ac:dyDescent="0.3">
      <c r="P358799" s="83"/>
    </row>
    <row r="358800" spans="16:16" x14ac:dyDescent="0.3">
      <c r="P358800" s="83"/>
    </row>
    <row r="358801" spans="16:16" x14ac:dyDescent="0.3">
      <c r="P358801" s="83"/>
    </row>
    <row r="358802" spans="16:16" x14ac:dyDescent="0.3">
      <c r="P358802" s="83"/>
    </row>
    <row r="358803" spans="16:16" x14ac:dyDescent="0.3">
      <c r="P358803" s="83"/>
    </row>
    <row r="358804" spans="16:16" x14ac:dyDescent="0.3">
      <c r="P358804" s="83"/>
    </row>
    <row r="358805" spans="16:16" x14ac:dyDescent="0.3">
      <c r="P358805" s="83"/>
    </row>
    <row r="358806" spans="16:16" x14ac:dyDescent="0.3">
      <c r="P358806" s="83"/>
    </row>
    <row r="358807" spans="16:16" x14ac:dyDescent="0.3">
      <c r="P358807" s="83"/>
    </row>
    <row r="358808" spans="16:16" x14ac:dyDescent="0.3">
      <c r="P358808" s="83"/>
    </row>
    <row r="358809" spans="16:16" x14ac:dyDescent="0.3">
      <c r="P358809" s="83"/>
    </row>
    <row r="358810" spans="16:16" x14ac:dyDescent="0.3">
      <c r="P358810" s="83"/>
    </row>
    <row r="358811" spans="16:16" x14ac:dyDescent="0.3">
      <c r="P358811" s="83"/>
    </row>
    <row r="358812" spans="16:16" x14ac:dyDescent="0.3">
      <c r="P358812" s="83"/>
    </row>
    <row r="358813" spans="16:16" x14ac:dyDescent="0.3">
      <c r="P358813" s="83"/>
    </row>
    <row r="358814" spans="16:16" x14ac:dyDescent="0.3">
      <c r="P358814" s="83"/>
    </row>
    <row r="358815" spans="16:16" x14ac:dyDescent="0.3">
      <c r="P358815" s="83"/>
    </row>
    <row r="358816" spans="16:16" x14ac:dyDescent="0.3">
      <c r="P358816" s="83"/>
    </row>
    <row r="358817" spans="16:16" x14ac:dyDescent="0.3">
      <c r="P358817" s="83"/>
    </row>
    <row r="358818" spans="16:16" x14ac:dyDescent="0.3">
      <c r="P358818" s="83"/>
    </row>
    <row r="358819" spans="16:16" x14ac:dyDescent="0.3">
      <c r="P358819" s="83"/>
    </row>
    <row r="358820" spans="16:16" x14ac:dyDescent="0.3">
      <c r="P358820" s="83"/>
    </row>
    <row r="358821" spans="16:16" x14ac:dyDescent="0.3">
      <c r="P358821" s="83"/>
    </row>
    <row r="358822" spans="16:16" x14ac:dyDescent="0.3">
      <c r="P358822" s="83"/>
    </row>
    <row r="358823" spans="16:16" x14ac:dyDescent="0.3">
      <c r="P358823" s="83"/>
    </row>
    <row r="358824" spans="16:16" x14ac:dyDescent="0.3">
      <c r="P358824" s="83"/>
    </row>
    <row r="358825" spans="16:16" x14ac:dyDescent="0.3">
      <c r="P358825" s="83"/>
    </row>
    <row r="358826" spans="16:16" x14ac:dyDescent="0.3">
      <c r="P358826" s="83"/>
    </row>
    <row r="358827" spans="16:16" x14ac:dyDescent="0.3">
      <c r="P358827" s="83"/>
    </row>
    <row r="358828" spans="16:16" x14ac:dyDescent="0.3">
      <c r="P358828" s="83"/>
    </row>
    <row r="358829" spans="16:16" x14ac:dyDescent="0.3">
      <c r="P358829" s="83"/>
    </row>
    <row r="358830" spans="16:16" x14ac:dyDescent="0.3">
      <c r="P358830" s="83"/>
    </row>
    <row r="358831" spans="16:16" x14ac:dyDescent="0.3">
      <c r="P358831" s="83"/>
    </row>
    <row r="358832" spans="16:16" x14ac:dyDescent="0.3">
      <c r="P358832" s="83"/>
    </row>
    <row r="358833" spans="16:16" x14ac:dyDescent="0.3">
      <c r="P358833" s="83"/>
    </row>
    <row r="358834" spans="16:16" x14ac:dyDescent="0.3">
      <c r="P358834" s="83"/>
    </row>
    <row r="358835" spans="16:16" x14ac:dyDescent="0.3">
      <c r="P358835" s="83"/>
    </row>
    <row r="358836" spans="16:16" x14ac:dyDescent="0.3">
      <c r="P358836" s="83"/>
    </row>
    <row r="358837" spans="16:16" x14ac:dyDescent="0.3">
      <c r="P358837" s="83"/>
    </row>
    <row r="358838" spans="16:16" x14ac:dyDescent="0.3">
      <c r="P358838" s="83"/>
    </row>
    <row r="358839" spans="16:16" x14ac:dyDescent="0.3">
      <c r="P358839" s="83"/>
    </row>
    <row r="358840" spans="16:16" x14ac:dyDescent="0.3">
      <c r="P358840" s="83"/>
    </row>
    <row r="358841" spans="16:16" x14ac:dyDescent="0.3">
      <c r="P358841" s="83"/>
    </row>
    <row r="358842" spans="16:16" x14ac:dyDescent="0.3">
      <c r="P358842" s="83"/>
    </row>
    <row r="358843" spans="16:16" x14ac:dyDescent="0.3">
      <c r="P358843" s="83"/>
    </row>
    <row r="358844" spans="16:16" x14ac:dyDescent="0.3">
      <c r="P358844" s="83"/>
    </row>
    <row r="358845" spans="16:16" x14ac:dyDescent="0.3">
      <c r="P358845" s="83"/>
    </row>
    <row r="358846" spans="16:16" x14ac:dyDescent="0.3">
      <c r="P358846" s="83"/>
    </row>
    <row r="358847" spans="16:16" x14ac:dyDescent="0.3">
      <c r="P358847" s="83"/>
    </row>
    <row r="358848" spans="16:16" x14ac:dyDescent="0.3">
      <c r="P358848" s="83"/>
    </row>
    <row r="358849" spans="16:16" x14ac:dyDescent="0.3">
      <c r="P358849" s="83"/>
    </row>
    <row r="358850" spans="16:16" x14ac:dyDescent="0.3">
      <c r="P358850" s="83"/>
    </row>
    <row r="358851" spans="16:16" x14ac:dyDescent="0.3">
      <c r="P358851" s="83"/>
    </row>
    <row r="358852" spans="16:16" x14ac:dyDescent="0.3">
      <c r="P358852" s="83"/>
    </row>
    <row r="358853" spans="16:16" x14ac:dyDescent="0.3">
      <c r="P358853" s="83"/>
    </row>
    <row r="358854" spans="16:16" x14ac:dyDescent="0.3">
      <c r="P358854" s="83"/>
    </row>
    <row r="358855" spans="16:16" x14ac:dyDescent="0.3">
      <c r="P358855" s="83"/>
    </row>
    <row r="358856" spans="16:16" x14ac:dyDescent="0.3">
      <c r="P358856" s="83"/>
    </row>
    <row r="358857" spans="16:16" x14ac:dyDescent="0.3">
      <c r="P358857" s="83"/>
    </row>
    <row r="358858" spans="16:16" x14ac:dyDescent="0.3">
      <c r="P358858" s="83"/>
    </row>
    <row r="358859" spans="16:16" x14ac:dyDescent="0.3">
      <c r="P358859" s="83"/>
    </row>
    <row r="358860" spans="16:16" x14ac:dyDescent="0.3">
      <c r="P358860" s="83"/>
    </row>
    <row r="358861" spans="16:16" x14ac:dyDescent="0.3">
      <c r="P358861" s="83"/>
    </row>
    <row r="358862" spans="16:16" x14ac:dyDescent="0.3">
      <c r="P358862" s="83"/>
    </row>
    <row r="358863" spans="16:16" x14ac:dyDescent="0.3">
      <c r="P358863" s="83"/>
    </row>
    <row r="358864" spans="16:16" x14ac:dyDescent="0.3">
      <c r="P358864" s="83"/>
    </row>
    <row r="358865" spans="16:16" x14ac:dyDescent="0.3">
      <c r="P358865" s="83"/>
    </row>
    <row r="358866" spans="16:16" x14ac:dyDescent="0.3">
      <c r="P358866" s="83"/>
    </row>
    <row r="358867" spans="16:16" x14ac:dyDescent="0.3">
      <c r="P358867" s="83"/>
    </row>
    <row r="358868" spans="16:16" x14ac:dyDescent="0.3">
      <c r="P358868" s="83"/>
    </row>
    <row r="358869" spans="16:16" x14ac:dyDescent="0.3">
      <c r="P358869" s="83"/>
    </row>
    <row r="358870" spans="16:16" x14ac:dyDescent="0.3">
      <c r="P358870" s="83"/>
    </row>
    <row r="358871" spans="16:16" x14ac:dyDescent="0.3">
      <c r="P358871" s="83"/>
    </row>
    <row r="358872" spans="16:16" x14ac:dyDescent="0.3">
      <c r="P358872" s="83"/>
    </row>
    <row r="358873" spans="16:16" x14ac:dyDescent="0.3">
      <c r="P358873" s="83"/>
    </row>
    <row r="358874" spans="16:16" x14ac:dyDescent="0.3">
      <c r="P358874" s="83"/>
    </row>
    <row r="358875" spans="16:16" x14ac:dyDescent="0.3">
      <c r="P358875" s="83"/>
    </row>
    <row r="358876" spans="16:16" x14ac:dyDescent="0.3">
      <c r="P358876" s="83"/>
    </row>
    <row r="358877" spans="16:16" x14ac:dyDescent="0.3">
      <c r="P358877" s="83"/>
    </row>
    <row r="358878" spans="16:16" x14ac:dyDescent="0.3">
      <c r="P358878" s="83"/>
    </row>
    <row r="358879" spans="16:16" x14ac:dyDescent="0.3">
      <c r="P358879" s="83"/>
    </row>
    <row r="358880" spans="16:16" x14ac:dyDescent="0.3">
      <c r="P358880" s="83"/>
    </row>
    <row r="358881" spans="16:16" x14ac:dyDescent="0.3">
      <c r="P358881" s="83"/>
    </row>
    <row r="358882" spans="16:16" x14ac:dyDescent="0.3">
      <c r="P358882" s="83"/>
    </row>
    <row r="358883" spans="16:16" x14ac:dyDescent="0.3">
      <c r="P358883" s="83"/>
    </row>
    <row r="358884" spans="16:16" x14ac:dyDescent="0.3">
      <c r="P358884" s="83"/>
    </row>
    <row r="358885" spans="16:16" x14ac:dyDescent="0.3">
      <c r="P358885" s="83"/>
    </row>
    <row r="358886" spans="16:16" x14ac:dyDescent="0.3">
      <c r="P358886" s="83"/>
    </row>
    <row r="358887" spans="16:16" x14ac:dyDescent="0.3">
      <c r="P358887" s="83"/>
    </row>
    <row r="358888" spans="16:16" x14ac:dyDescent="0.3">
      <c r="P358888" s="83"/>
    </row>
    <row r="358889" spans="16:16" x14ac:dyDescent="0.3">
      <c r="P358889" s="83"/>
    </row>
    <row r="358890" spans="16:16" x14ac:dyDescent="0.3">
      <c r="P358890" s="83"/>
    </row>
    <row r="358891" spans="16:16" x14ac:dyDescent="0.3">
      <c r="P358891" s="83"/>
    </row>
    <row r="358892" spans="16:16" x14ac:dyDescent="0.3">
      <c r="P358892" s="83"/>
    </row>
    <row r="358893" spans="16:16" x14ac:dyDescent="0.3">
      <c r="P358893" s="83"/>
    </row>
    <row r="358894" spans="16:16" x14ac:dyDescent="0.3">
      <c r="P358894" s="83"/>
    </row>
    <row r="358895" spans="16:16" x14ac:dyDescent="0.3">
      <c r="P358895" s="83"/>
    </row>
    <row r="358896" spans="16:16" x14ac:dyDescent="0.3">
      <c r="P358896" s="83"/>
    </row>
    <row r="358897" spans="16:16" x14ac:dyDescent="0.3">
      <c r="P358897" s="83"/>
    </row>
    <row r="358898" spans="16:16" x14ac:dyDescent="0.3">
      <c r="P358898" s="83"/>
    </row>
    <row r="358899" spans="16:16" x14ac:dyDescent="0.3">
      <c r="P358899" s="83"/>
    </row>
    <row r="358900" spans="16:16" x14ac:dyDescent="0.3">
      <c r="P358900" s="83"/>
    </row>
    <row r="358901" spans="16:16" x14ac:dyDescent="0.3">
      <c r="P358901" s="83"/>
    </row>
    <row r="358902" spans="16:16" x14ac:dyDescent="0.3">
      <c r="P358902" s="83"/>
    </row>
    <row r="358903" spans="16:16" x14ac:dyDescent="0.3">
      <c r="P358903" s="83"/>
    </row>
    <row r="358904" spans="16:16" x14ac:dyDescent="0.3">
      <c r="P358904" s="83"/>
    </row>
    <row r="358905" spans="16:16" x14ac:dyDescent="0.3">
      <c r="P358905" s="83"/>
    </row>
    <row r="358906" spans="16:16" x14ac:dyDescent="0.3">
      <c r="P358906" s="83"/>
    </row>
    <row r="358907" spans="16:16" x14ac:dyDescent="0.3">
      <c r="P358907" s="83"/>
    </row>
    <row r="358908" spans="16:16" x14ac:dyDescent="0.3">
      <c r="P358908" s="83"/>
    </row>
    <row r="358909" spans="16:16" x14ac:dyDescent="0.3">
      <c r="P358909" s="83"/>
    </row>
    <row r="358910" spans="16:16" x14ac:dyDescent="0.3">
      <c r="P358910" s="83"/>
    </row>
    <row r="358911" spans="16:16" x14ac:dyDescent="0.3">
      <c r="P358911" s="83"/>
    </row>
    <row r="358912" spans="16:16" x14ac:dyDescent="0.3">
      <c r="P358912" s="83"/>
    </row>
    <row r="358913" spans="16:16" x14ac:dyDescent="0.3">
      <c r="P358913" s="83"/>
    </row>
    <row r="358914" spans="16:16" x14ac:dyDescent="0.3">
      <c r="P358914" s="83"/>
    </row>
    <row r="358915" spans="16:16" x14ac:dyDescent="0.3">
      <c r="P358915" s="83"/>
    </row>
    <row r="358916" spans="16:16" x14ac:dyDescent="0.3">
      <c r="P358916" s="83"/>
    </row>
    <row r="358917" spans="16:16" x14ac:dyDescent="0.3">
      <c r="P358917" s="83"/>
    </row>
    <row r="358918" spans="16:16" x14ac:dyDescent="0.3">
      <c r="P358918" s="83"/>
    </row>
    <row r="358919" spans="16:16" x14ac:dyDescent="0.3">
      <c r="P358919" s="83"/>
    </row>
    <row r="358920" spans="16:16" x14ac:dyDescent="0.3">
      <c r="P358920" s="83"/>
    </row>
    <row r="358921" spans="16:16" x14ac:dyDescent="0.3">
      <c r="P358921" s="83"/>
    </row>
    <row r="358922" spans="16:16" x14ac:dyDescent="0.3">
      <c r="P358922" s="83"/>
    </row>
    <row r="358923" spans="16:16" x14ac:dyDescent="0.3">
      <c r="P358923" s="83"/>
    </row>
    <row r="358924" spans="16:16" x14ac:dyDescent="0.3">
      <c r="P358924" s="83"/>
    </row>
    <row r="358925" spans="16:16" x14ac:dyDescent="0.3">
      <c r="P358925" s="83"/>
    </row>
    <row r="358926" spans="16:16" x14ac:dyDescent="0.3">
      <c r="P358926" s="83"/>
    </row>
    <row r="358927" spans="16:16" x14ac:dyDescent="0.3">
      <c r="P358927" s="83"/>
    </row>
    <row r="358928" spans="16:16" x14ac:dyDescent="0.3">
      <c r="P358928" s="83"/>
    </row>
    <row r="358929" spans="16:16" x14ac:dyDescent="0.3">
      <c r="P358929" s="83"/>
    </row>
    <row r="358930" spans="16:16" x14ac:dyDescent="0.3">
      <c r="P358930" s="83"/>
    </row>
    <row r="358931" spans="16:16" x14ac:dyDescent="0.3">
      <c r="P358931" s="83"/>
    </row>
    <row r="358932" spans="16:16" x14ac:dyDescent="0.3">
      <c r="P358932" s="83"/>
    </row>
    <row r="358933" spans="16:16" x14ac:dyDescent="0.3">
      <c r="P358933" s="83"/>
    </row>
    <row r="358934" spans="16:16" x14ac:dyDescent="0.3">
      <c r="P358934" s="83"/>
    </row>
    <row r="358935" spans="16:16" x14ac:dyDescent="0.3">
      <c r="P358935" s="83"/>
    </row>
    <row r="358936" spans="16:16" x14ac:dyDescent="0.3">
      <c r="P358936" s="83"/>
    </row>
    <row r="358937" spans="16:16" x14ac:dyDescent="0.3">
      <c r="P358937" s="83"/>
    </row>
    <row r="358938" spans="16:16" x14ac:dyDescent="0.3">
      <c r="P358938" s="83"/>
    </row>
    <row r="358939" spans="16:16" x14ac:dyDescent="0.3">
      <c r="P358939" s="83"/>
    </row>
    <row r="358940" spans="16:16" x14ac:dyDescent="0.3">
      <c r="P358940" s="83"/>
    </row>
    <row r="358941" spans="16:16" x14ac:dyDescent="0.3">
      <c r="P358941" s="83"/>
    </row>
    <row r="358942" spans="16:16" x14ac:dyDescent="0.3">
      <c r="P358942" s="83"/>
    </row>
    <row r="358943" spans="16:16" x14ac:dyDescent="0.3">
      <c r="P358943" s="83"/>
    </row>
    <row r="358944" spans="16:16" x14ac:dyDescent="0.3">
      <c r="P358944" s="83"/>
    </row>
    <row r="358945" spans="16:16" x14ac:dyDescent="0.3">
      <c r="P358945" s="83"/>
    </row>
    <row r="358946" spans="16:16" x14ac:dyDescent="0.3">
      <c r="P358946" s="83"/>
    </row>
    <row r="358947" spans="16:16" x14ac:dyDescent="0.3">
      <c r="P358947" s="83"/>
    </row>
    <row r="358948" spans="16:16" x14ac:dyDescent="0.3">
      <c r="P358948" s="83"/>
    </row>
    <row r="358949" spans="16:16" x14ac:dyDescent="0.3">
      <c r="P358949" s="83"/>
    </row>
    <row r="358950" spans="16:16" x14ac:dyDescent="0.3">
      <c r="P358950" s="83"/>
    </row>
    <row r="358951" spans="16:16" x14ac:dyDescent="0.3">
      <c r="P358951" s="83"/>
    </row>
    <row r="358952" spans="16:16" x14ac:dyDescent="0.3">
      <c r="P358952" s="83"/>
    </row>
    <row r="358953" spans="16:16" x14ac:dyDescent="0.3">
      <c r="P358953" s="83"/>
    </row>
    <row r="358954" spans="16:16" x14ac:dyDescent="0.3">
      <c r="P358954" s="83"/>
    </row>
    <row r="358955" spans="16:16" x14ac:dyDescent="0.3">
      <c r="P358955" s="83"/>
    </row>
    <row r="358956" spans="16:16" x14ac:dyDescent="0.3">
      <c r="P358956" s="83"/>
    </row>
    <row r="358957" spans="16:16" x14ac:dyDescent="0.3">
      <c r="P358957" s="83"/>
    </row>
    <row r="358958" spans="16:16" x14ac:dyDescent="0.3">
      <c r="P358958" s="83"/>
    </row>
    <row r="358959" spans="16:16" x14ac:dyDescent="0.3">
      <c r="P358959" s="83"/>
    </row>
    <row r="358960" spans="16:16" x14ac:dyDescent="0.3">
      <c r="P358960" s="83"/>
    </row>
    <row r="358961" spans="16:16" x14ac:dyDescent="0.3">
      <c r="P358961" s="83"/>
    </row>
    <row r="358962" spans="16:16" x14ac:dyDescent="0.3">
      <c r="P358962" s="83"/>
    </row>
    <row r="358963" spans="16:16" x14ac:dyDescent="0.3">
      <c r="P358963" s="83"/>
    </row>
    <row r="358964" spans="16:16" x14ac:dyDescent="0.3">
      <c r="P358964" s="83"/>
    </row>
    <row r="358965" spans="16:16" x14ac:dyDescent="0.3">
      <c r="P358965" s="83"/>
    </row>
    <row r="358966" spans="16:16" x14ac:dyDescent="0.3">
      <c r="P358966" s="83"/>
    </row>
    <row r="358967" spans="16:16" x14ac:dyDescent="0.3">
      <c r="P358967" s="83"/>
    </row>
    <row r="358968" spans="16:16" x14ac:dyDescent="0.3">
      <c r="P358968" s="83"/>
    </row>
    <row r="358969" spans="16:16" x14ac:dyDescent="0.3">
      <c r="P358969" s="83"/>
    </row>
    <row r="358970" spans="16:16" x14ac:dyDescent="0.3">
      <c r="P358970" s="83"/>
    </row>
    <row r="358971" spans="16:16" x14ac:dyDescent="0.3">
      <c r="P358971" s="83"/>
    </row>
    <row r="358972" spans="16:16" x14ac:dyDescent="0.3">
      <c r="P358972" s="83"/>
    </row>
    <row r="358973" spans="16:16" x14ac:dyDescent="0.3">
      <c r="P358973" s="83"/>
    </row>
    <row r="358974" spans="16:16" x14ac:dyDescent="0.3">
      <c r="P358974" s="83"/>
    </row>
    <row r="358975" spans="16:16" x14ac:dyDescent="0.3">
      <c r="P358975" s="83"/>
    </row>
    <row r="358976" spans="16:16" x14ac:dyDescent="0.3">
      <c r="P358976" s="83"/>
    </row>
    <row r="358977" spans="16:16" x14ac:dyDescent="0.3">
      <c r="P358977" s="83"/>
    </row>
    <row r="358978" spans="16:16" x14ac:dyDescent="0.3">
      <c r="P358978" s="83"/>
    </row>
    <row r="358979" spans="16:16" x14ac:dyDescent="0.3">
      <c r="P358979" s="83"/>
    </row>
    <row r="358980" spans="16:16" x14ac:dyDescent="0.3">
      <c r="P358980" s="83"/>
    </row>
    <row r="358981" spans="16:16" x14ac:dyDescent="0.3">
      <c r="P358981" s="83"/>
    </row>
    <row r="358982" spans="16:16" x14ac:dyDescent="0.3">
      <c r="P358982" s="83"/>
    </row>
    <row r="358983" spans="16:16" x14ac:dyDescent="0.3">
      <c r="P358983" s="83"/>
    </row>
    <row r="358984" spans="16:16" x14ac:dyDescent="0.3">
      <c r="P358984" s="83"/>
    </row>
    <row r="358985" spans="16:16" x14ac:dyDescent="0.3">
      <c r="P358985" s="83"/>
    </row>
    <row r="358986" spans="16:16" x14ac:dyDescent="0.3">
      <c r="P358986" s="83"/>
    </row>
    <row r="358987" spans="16:16" x14ac:dyDescent="0.3">
      <c r="P358987" s="83"/>
    </row>
    <row r="358988" spans="16:16" x14ac:dyDescent="0.3">
      <c r="P358988" s="83"/>
    </row>
    <row r="358989" spans="16:16" x14ac:dyDescent="0.3">
      <c r="P358989" s="83"/>
    </row>
    <row r="358990" spans="16:16" x14ac:dyDescent="0.3">
      <c r="P358990" s="83"/>
    </row>
    <row r="358991" spans="16:16" x14ac:dyDescent="0.3">
      <c r="P358991" s="83"/>
    </row>
    <row r="358992" spans="16:16" x14ac:dyDescent="0.3">
      <c r="P358992" s="83"/>
    </row>
    <row r="358993" spans="16:16" x14ac:dyDescent="0.3">
      <c r="P358993" s="83"/>
    </row>
    <row r="358994" spans="16:16" x14ac:dyDescent="0.3">
      <c r="P358994" s="83"/>
    </row>
    <row r="358995" spans="16:16" x14ac:dyDescent="0.3">
      <c r="P358995" s="83"/>
    </row>
    <row r="358996" spans="16:16" x14ac:dyDescent="0.3">
      <c r="P358996" s="83"/>
    </row>
    <row r="358997" spans="16:16" x14ac:dyDescent="0.3">
      <c r="P358997" s="83"/>
    </row>
    <row r="358998" spans="16:16" x14ac:dyDescent="0.3">
      <c r="P358998" s="83"/>
    </row>
    <row r="358999" spans="16:16" x14ac:dyDescent="0.3">
      <c r="P358999" s="83"/>
    </row>
    <row r="359000" spans="16:16" x14ac:dyDescent="0.3">
      <c r="P359000" s="83"/>
    </row>
    <row r="359001" spans="16:16" x14ac:dyDescent="0.3">
      <c r="P359001" s="83"/>
    </row>
    <row r="359002" spans="16:16" x14ac:dyDescent="0.3">
      <c r="P359002" s="83"/>
    </row>
    <row r="359003" spans="16:16" x14ac:dyDescent="0.3">
      <c r="P359003" s="83"/>
    </row>
    <row r="359004" spans="16:16" x14ac:dyDescent="0.3">
      <c r="P359004" s="83"/>
    </row>
    <row r="359005" spans="16:16" x14ac:dyDescent="0.3">
      <c r="P359005" s="83"/>
    </row>
    <row r="359006" spans="16:16" x14ac:dyDescent="0.3">
      <c r="P359006" s="83"/>
    </row>
    <row r="359007" spans="16:16" x14ac:dyDescent="0.3">
      <c r="P359007" s="83"/>
    </row>
    <row r="359008" spans="16:16" x14ac:dyDescent="0.3">
      <c r="P359008" s="83"/>
    </row>
    <row r="359009" spans="16:16" x14ac:dyDescent="0.3">
      <c r="P359009" s="83"/>
    </row>
    <row r="359010" spans="16:16" x14ac:dyDescent="0.3">
      <c r="P359010" s="83"/>
    </row>
    <row r="359011" spans="16:16" x14ac:dyDescent="0.3">
      <c r="P359011" s="83"/>
    </row>
    <row r="359012" spans="16:16" x14ac:dyDescent="0.3">
      <c r="P359012" s="83"/>
    </row>
    <row r="359013" spans="16:16" x14ac:dyDescent="0.3">
      <c r="P359013" s="83"/>
    </row>
    <row r="359014" spans="16:16" x14ac:dyDescent="0.3">
      <c r="P359014" s="83"/>
    </row>
    <row r="359015" spans="16:16" x14ac:dyDescent="0.3">
      <c r="P359015" s="83"/>
    </row>
    <row r="359016" spans="16:16" x14ac:dyDescent="0.3">
      <c r="P359016" s="83"/>
    </row>
    <row r="359017" spans="16:16" x14ac:dyDescent="0.3">
      <c r="P359017" s="83"/>
    </row>
    <row r="359018" spans="16:16" x14ac:dyDescent="0.3">
      <c r="P359018" s="83"/>
    </row>
    <row r="359019" spans="16:16" x14ac:dyDescent="0.3">
      <c r="P359019" s="83"/>
    </row>
    <row r="359020" spans="16:16" x14ac:dyDescent="0.3">
      <c r="P359020" s="83"/>
    </row>
    <row r="359021" spans="16:16" x14ac:dyDescent="0.3">
      <c r="P359021" s="83"/>
    </row>
    <row r="359022" spans="16:16" x14ac:dyDescent="0.3">
      <c r="P359022" s="83"/>
    </row>
    <row r="359023" spans="16:16" x14ac:dyDescent="0.3">
      <c r="P359023" s="83"/>
    </row>
    <row r="359024" spans="16:16" x14ac:dyDescent="0.3">
      <c r="P359024" s="83"/>
    </row>
    <row r="359025" spans="16:16" x14ac:dyDescent="0.3">
      <c r="P359025" s="83"/>
    </row>
    <row r="359026" spans="16:16" x14ac:dyDescent="0.3">
      <c r="P359026" s="83"/>
    </row>
    <row r="359027" spans="16:16" x14ac:dyDescent="0.3">
      <c r="P359027" s="83"/>
    </row>
    <row r="359028" spans="16:16" x14ac:dyDescent="0.3">
      <c r="P359028" s="83"/>
    </row>
    <row r="359029" spans="16:16" x14ac:dyDescent="0.3">
      <c r="P359029" s="83"/>
    </row>
    <row r="359030" spans="16:16" x14ac:dyDescent="0.3">
      <c r="P359030" s="83"/>
    </row>
    <row r="359031" spans="16:16" x14ac:dyDescent="0.3">
      <c r="P359031" s="83"/>
    </row>
    <row r="359032" spans="16:16" x14ac:dyDescent="0.3">
      <c r="P359032" s="83"/>
    </row>
    <row r="359033" spans="16:16" x14ac:dyDescent="0.3">
      <c r="P359033" s="83"/>
    </row>
    <row r="359034" spans="16:16" x14ac:dyDescent="0.3">
      <c r="P359034" s="83"/>
    </row>
    <row r="359035" spans="16:16" x14ac:dyDescent="0.3">
      <c r="P359035" s="83"/>
    </row>
    <row r="359036" spans="16:16" x14ac:dyDescent="0.3">
      <c r="P359036" s="83"/>
    </row>
    <row r="359037" spans="16:16" x14ac:dyDescent="0.3">
      <c r="P359037" s="83"/>
    </row>
    <row r="359038" spans="16:16" x14ac:dyDescent="0.3">
      <c r="P359038" s="83"/>
    </row>
    <row r="359039" spans="16:16" x14ac:dyDescent="0.3">
      <c r="P359039" s="83"/>
    </row>
    <row r="359040" spans="16:16" x14ac:dyDescent="0.3">
      <c r="P359040" s="83"/>
    </row>
    <row r="359041" spans="16:16" x14ac:dyDescent="0.3">
      <c r="P359041" s="83"/>
    </row>
    <row r="359042" spans="16:16" x14ac:dyDescent="0.3">
      <c r="P359042" s="83"/>
    </row>
    <row r="359043" spans="16:16" x14ac:dyDescent="0.3">
      <c r="P359043" s="83"/>
    </row>
    <row r="359044" spans="16:16" x14ac:dyDescent="0.3">
      <c r="P359044" s="83"/>
    </row>
    <row r="359045" spans="16:16" x14ac:dyDescent="0.3">
      <c r="P359045" s="83"/>
    </row>
    <row r="359046" spans="16:16" x14ac:dyDescent="0.3">
      <c r="P359046" s="83"/>
    </row>
    <row r="359047" spans="16:16" x14ac:dyDescent="0.3">
      <c r="P359047" s="83"/>
    </row>
    <row r="359048" spans="16:16" x14ac:dyDescent="0.3">
      <c r="P359048" s="83"/>
    </row>
    <row r="359049" spans="16:16" x14ac:dyDescent="0.3">
      <c r="P359049" s="83"/>
    </row>
    <row r="359050" spans="16:16" x14ac:dyDescent="0.3">
      <c r="P359050" s="83"/>
    </row>
    <row r="359051" spans="16:16" x14ac:dyDescent="0.3">
      <c r="P359051" s="83"/>
    </row>
    <row r="359052" spans="16:16" x14ac:dyDescent="0.3">
      <c r="P359052" s="83"/>
    </row>
    <row r="359053" spans="16:16" x14ac:dyDescent="0.3">
      <c r="P359053" s="83"/>
    </row>
    <row r="359054" spans="16:16" x14ac:dyDescent="0.3">
      <c r="P359054" s="83"/>
    </row>
    <row r="359055" spans="16:16" x14ac:dyDescent="0.3">
      <c r="P359055" s="83"/>
    </row>
    <row r="359056" spans="16:16" x14ac:dyDescent="0.3">
      <c r="P359056" s="83"/>
    </row>
    <row r="359057" spans="16:16" x14ac:dyDescent="0.3">
      <c r="P359057" s="83"/>
    </row>
    <row r="359058" spans="16:16" x14ac:dyDescent="0.3">
      <c r="P359058" s="83"/>
    </row>
    <row r="359059" spans="16:16" x14ac:dyDescent="0.3">
      <c r="P359059" s="83"/>
    </row>
    <row r="359060" spans="16:16" x14ac:dyDescent="0.3">
      <c r="P359060" s="83"/>
    </row>
    <row r="359061" spans="16:16" x14ac:dyDescent="0.3">
      <c r="P359061" s="83"/>
    </row>
    <row r="359062" spans="16:16" x14ac:dyDescent="0.3">
      <c r="P359062" s="83"/>
    </row>
    <row r="359063" spans="16:16" x14ac:dyDescent="0.3">
      <c r="P359063" s="83"/>
    </row>
    <row r="359064" spans="16:16" x14ac:dyDescent="0.3">
      <c r="P359064" s="83"/>
    </row>
    <row r="359065" spans="16:16" x14ac:dyDescent="0.3">
      <c r="P359065" s="83"/>
    </row>
    <row r="359066" spans="16:16" x14ac:dyDescent="0.3">
      <c r="P359066" s="83"/>
    </row>
    <row r="359067" spans="16:16" x14ac:dyDescent="0.3">
      <c r="P359067" s="83"/>
    </row>
    <row r="359068" spans="16:16" x14ac:dyDescent="0.3">
      <c r="P359068" s="83"/>
    </row>
    <row r="359069" spans="16:16" x14ac:dyDescent="0.3">
      <c r="P359069" s="83"/>
    </row>
    <row r="359070" spans="16:16" x14ac:dyDescent="0.3">
      <c r="P359070" s="83"/>
    </row>
    <row r="359071" spans="16:16" x14ac:dyDescent="0.3">
      <c r="P359071" s="83"/>
    </row>
    <row r="359072" spans="16:16" x14ac:dyDescent="0.3">
      <c r="P359072" s="83"/>
    </row>
    <row r="359073" spans="16:16" x14ac:dyDescent="0.3">
      <c r="P359073" s="83"/>
    </row>
    <row r="359074" spans="16:16" x14ac:dyDescent="0.3">
      <c r="P359074" s="83"/>
    </row>
    <row r="359075" spans="16:16" x14ac:dyDescent="0.3">
      <c r="P359075" s="83"/>
    </row>
    <row r="359076" spans="16:16" x14ac:dyDescent="0.3">
      <c r="P359076" s="83"/>
    </row>
    <row r="359077" spans="16:16" x14ac:dyDescent="0.3">
      <c r="P359077" s="83"/>
    </row>
    <row r="359078" spans="16:16" x14ac:dyDescent="0.3">
      <c r="P359078" s="83"/>
    </row>
    <row r="359079" spans="16:16" x14ac:dyDescent="0.3">
      <c r="P359079" s="83"/>
    </row>
    <row r="359080" spans="16:16" x14ac:dyDescent="0.3">
      <c r="P359080" s="83"/>
    </row>
    <row r="359081" spans="16:16" x14ac:dyDescent="0.3">
      <c r="P359081" s="83"/>
    </row>
    <row r="359082" spans="16:16" x14ac:dyDescent="0.3">
      <c r="P359082" s="83"/>
    </row>
    <row r="359083" spans="16:16" x14ac:dyDescent="0.3">
      <c r="P359083" s="83"/>
    </row>
    <row r="359084" spans="16:16" x14ac:dyDescent="0.3">
      <c r="P359084" s="83"/>
    </row>
    <row r="359085" spans="16:16" x14ac:dyDescent="0.3">
      <c r="P359085" s="83"/>
    </row>
    <row r="359086" spans="16:16" x14ac:dyDescent="0.3">
      <c r="P359086" s="83"/>
    </row>
    <row r="359087" spans="16:16" x14ac:dyDescent="0.3">
      <c r="P359087" s="83"/>
    </row>
    <row r="359088" spans="16:16" x14ac:dyDescent="0.3">
      <c r="P359088" s="83"/>
    </row>
    <row r="359089" spans="16:16" x14ac:dyDescent="0.3">
      <c r="P359089" s="83"/>
    </row>
    <row r="359090" spans="16:16" x14ac:dyDescent="0.3">
      <c r="P359090" s="83"/>
    </row>
    <row r="359091" spans="16:16" x14ac:dyDescent="0.3">
      <c r="P359091" s="83"/>
    </row>
    <row r="359092" spans="16:16" x14ac:dyDescent="0.3">
      <c r="P359092" s="83"/>
    </row>
    <row r="359093" spans="16:16" x14ac:dyDescent="0.3">
      <c r="P359093" s="83"/>
    </row>
    <row r="359094" spans="16:16" x14ac:dyDescent="0.3">
      <c r="P359094" s="83"/>
    </row>
    <row r="359095" spans="16:16" x14ac:dyDescent="0.3">
      <c r="P359095" s="83"/>
    </row>
    <row r="359096" spans="16:16" x14ac:dyDescent="0.3">
      <c r="P359096" s="83"/>
    </row>
    <row r="359097" spans="16:16" x14ac:dyDescent="0.3">
      <c r="P359097" s="83"/>
    </row>
    <row r="359098" spans="16:16" x14ac:dyDescent="0.3">
      <c r="P359098" s="83"/>
    </row>
    <row r="359099" spans="16:16" x14ac:dyDescent="0.3">
      <c r="P359099" s="83"/>
    </row>
    <row r="359100" spans="16:16" x14ac:dyDescent="0.3">
      <c r="P359100" s="83"/>
    </row>
    <row r="359101" spans="16:16" x14ac:dyDescent="0.3">
      <c r="P359101" s="83"/>
    </row>
    <row r="359102" spans="16:16" x14ac:dyDescent="0.3">
      <c r="P359102" s="83"/>
    </row>
    <row r="359103" spans="16:16" x14ac:dyDescent="0.3">
      <c r="P359103" s="83"/>
    </row>
    <row r="359104" spans="16:16" x14ac:dyDescent="0.3">
      <c r="P359104" s="83"/>
    </row>
    <row r="359105" spans="16:16" x14ac:dyDescent="0.3">
      <c r="P359105" s="83"/>
    </row>
    <row r="359106" spans="16:16" x14ac:dyDescent="0.3">
      <c r="P359106" s="83"/>
    </row>
    <row r="359107" spans="16:16" x14ac:dyDescent="0.3">
      <c r="P359107" s="83"/>
    </row>
    <row r="359108" spans="16:16" x14ac:dyDescent="0.3">
      <c r="P359108" s="83"/>
    </row>
    <row r="359109" spans="16:16" x14ac:dyDescent="0.3">
      <c r="P359109" s="83"/>
    </row>
    <row r="359110" spans="16:16" x14ac:dyDescent="0.3">
      <c r="P359110" s="83"/>
    </row>
    <row r="359111" spans="16:16" x14ac:dyDescent="0.3">
      <c r="P359111" s="83"/>
    </row>
    <row r="359112" spans="16:16" x14ac:dyDescent="0.3">
      <c r="P359112" s="83"/>
    </row>
    <row r="359113" spans="16:16" x14ac:dyDescent="0.3">
      <c r="P359113" s="83"/>
    </row>
    <row r="359114" spans="16:16" x14ac:dyDescent="0.3">
      <c r="P359114" s="83"/>
    </row>
    <row r="359115" spans="16:16" x14ac:dyDescent="0.3">
      <c r="P359115" s="83"/>
    </row>
    <row r="359116" spans="16:16" x14ac:dyDescent="0.3">
      <c r="P359116" s="83"/>
    </row>
    <row r="359117" spans="16:16" x14ac:dyDescent="0.3">
      <c r="P359117" s="83"/>
    </row>
    <row r="359118" spans="16:16" x14ac:dyDescent="0.3">
      <c r="P359118" s="83"/>
    </row>
    <row r="359119" spans="16:16" x14ac:dyDescent="0.3">
      <c r="P359119" s="83"/>
    </row>
    <row r="359120" spans="16:16" x14ac:dyDescent="0.3">
      <c r="P359120" s="83"/>
    </row>
    <row r="359121" spans="16:16" x14ac:dyDescent="0.3">
      <c r="P359121" s="83"/>
    </row>
    <row r="359122" spans="16:16" x14ac:dyDescent="0.3">
      <c r="P359122" s="83"/>
    </row>
    <row r="359123" spans="16:16" x14ac:dyDescent="0.3">
      <c r="P359123" s="83"/>
    </row>
    <row r="359124" spans="16:16" x14ac:dyDescent="0.3">
      <c r="P359124" s="83"/>
    </row>
    <row r="359125" spans="16:16" x14ac:dyDescent="0.3">
      <c r="P359125" s="83"/>
    </row>
    <row r="359126" spans="16:16" x14ac:dyDescent="0.3">
      <c r="P359126" s="83"/>
    </row>
    <row r="359127" spans="16:16" x14ac:dyDescent="0.3">
      <c r="P359127" s="83"/>
    </row>
    <row r="359128" spans="16:16" x14ac:dyDescent="0.3">
      <c r="P359128" s="83"/>
    </row>
    <row r="359129" spans="16:16" x14ac:dyDescent="0.3">
      <c r="P359129" s="83"/>
    </row>
    <row r="359130" spans="16:16" x14ac:dyDescent="0.3">
      <c r="P359130" s="83"/>
    </row>
    <row r="359131" spans="16:16" x14ac:dyDescent="0.3">
      <c r="P359131" s="83"/>
    </row>
    <row r="359132" spans="16:16" x14ac:dyDescent="0.3">
      <c r="P359132" s="83"/>
    </row>
    <row r="359133" spans="16:16" x14ac:dyDescent="0.3">
      <c r="P359133" s="83"/>
    </row>
    <row r="359134" spans="16:16" x14ac:dyDescent="0.3">
      <c r="P359134" s="83"/>
    </row>
    <row r="359135" spans="16:16" x14ac:dyDescent="0.3">
      <c r="P359135" s="83"/>
    </row>
    <row r="359136" spans="16:16" x14ac:dyDescent="0.3">
      <c r="P359136" s="83"/>
    </row>
    <row r="359137" spans="16:16" x14ac:dyDescent="0.3">
      <c r="P359137" s="83"/>
    </row>
    <row r="359138" spans="16:16" x14ac:dyDescent="0.3">
      <c r="P359138" s="83"/>
    </row>
    <row r="359139" spans="16:16" x14ac:dyDescent="0.3">
      <c r="P359139" s="83"/>
    </row>
    <row r="359140" spans="16:16" x14ac:dyDescent="0.3">
      <c r="P359140" s="83"/>
    </row>
    <row r="359141" spans="16:16" x14ac:dyDescent="0.3">
      <c r="P359141" s="83"/>
    </row>
    <row r="359142" spans="16:16" x14ac:dyDescent="0.3">
      <c r="P359142" s="83"/>
    </row>
    <row r="359143" spans="16:16" x14ac:dyDescent="0.3">
      <c r="P359143" s="83"/>
    </row>
    <row r="359144" spans="16:16" x14ac:dyDescent="0.3">
      <c r="P359144" s="83"/>
    </row>
    <row r="359145" spans="16:16" x14ac:dyDescent="0.3">
      <c r="P359145" s="83"/>
    </row>
    <row r="359146" spans="16:16" x14ac:dyDescent="0.3">
      <c r="P359146" s="83"/>
    </row>
    <row r="359147" spans="16:16" x14ac:dyDescent="0.3">
      <c r="P359147" s="83"/>
    </row>
    <row r="359148" spans="16:16" x14ac:dyDescent="0.3">
      <c r="P359148" s="83"/>
    </row>
    <row r="359149" spans="16:16" x14ac:dyDescent="0.3">
      <c r="P359149" s="83"/>
    </row>
    <row r="359150" spans="16:16" x14ac:dyDescent="0.3">
      <c r="P359150" s="83"/>
    </row>
    <row r="359151" spans="16:16" x14ac:dyDescent="0.3">
      <c r="P359151" s="83"/>
    </row>
    <row r="359152" spans="16:16" x14ac:dyDescent="0.3">
      <c r="P359152" s="83"/>
    </row>
    <row r="359153" spans="16:16" x14ac:dyDescent="0.3">
      <c r="P359153" s="83"/>
    </row>
    <row r="359154" spans="16:16" x14ac:dyDescent="0.3">
      <c r="P359154" s="83"/>
    </row>
    <row r="359155" spans="16:16" x14ac:dyDescent="0.3">
      <c r="P359155" s="83"/>
    </row>
    <row r="359156" spans="16:16" x14ac:dyDescent="0.3">
      <c r="P359156" s="83"/>
    </row>
    <row r="359157" spans="16:16" x14ac:dyDescent="0.3">
      <c r="P359157" s="83"/>
    </row>
    <row r="359158" spans="16:16" x14ac:dyDescent="0.3">
      <c r="P359158" s="83"/>
    </row>
    <row r="359159" spans="16:16" x14ac:dyDescent="0.3">
      <c r="P359159" s="83"/>
    </row>
    <row r="359160" spans="16:16" x14ac:dyDescent="0.3">
      <c r="P359160" s="83"/>
    </row>
    <row r="359161" spans="16:16" x14ac:dyDescent="0.3">
      <c r="P359161" s="83"/>
    </row>
    <row r="359162" spans="16:16" x14ac:dyDescent="0.3">
      <c r="P359162" s="83"/>
    </row>
    <row r="359163" spans="16:16" x14ac:dyDescent="0.3">
      <c r="P359163" s="83"/>
    </row>
    <row r="359164" spans="16:16" x14ac:dyDescent="0.3">
      <c r="P359164" s="83"/>
    </row>
    <row r="359165" spans="16:16" x14ac:dyDescent="0.3">
      <c r="P359165" s="83"/>
    </row>
    <row r="359166" spans="16:16" x14ac:dyDescent="0.3">
      <c r="P359166" s="83"/>
    </row>
    <row r="359167" spans="16:16" x14ac:dyDescent="0.3">
      <c r="P359167" s="83"/>
    </row>
    <row r="359168" spans="16:16" x14ac:dyDescent="0.3">
      <c r="P359168" s="83"/>
    </row>
    <row r="359169" spans="16:16" x14ac:dyDescent="0.3">
      <c r="P359169" s="83"/>
    </row>
    <row r="359170" spans="16:16" x14ac:dyDescent="0.3">
      <c r="P359170" s="83"/>
    </row>
    <row r="359171" spans="16:16" x14ac:dyDescent="0.3">
      <c r="P359171" s="83"/>
    </row>
    <row r="359172" spans="16:16" x14ac:dyDescent="0.3">
      <c r="P359172" s="83"/>
    </row>
    <row r="359173" spans="16:16" x14ac:dyDescent="0.3">
      <c r="P359173" s="83"/>
    </row>
    <row r="359174" spans="16:16" x14ac:dyDescent="0.3">
      <c r="P359174" s="83"/>
    </row>
    <row r="359175" spans="16:16" x14ac:dyDescent="0.3">
      <c r="P359175" s="83"/>
    </row>
    <row r="359176" spans="16:16" x14ac:dyDescent="0.3">
      <c r="P359176" s="83"/>
    </row>
    <row r="359177" spans="16:16" x14ac:dyDescent="0.3">
      <c r="P359177" s="83"/>
    </row>
    <row r="359178" spans="16:16" x14ac:dyDescent="0.3">
      <c r="P359178" s="83"/>
    </row>
    <row r="359179" spans="16:16" x14ac:dyDescent="0.3">
      <c r="P359179" s="83"/>
    </row>
    <row r="359180" spans="16:16" x14ac:dyDescent="0.3">
      <c r="P359180" s="83"/>
    </row>
    <row r="359181" spans="16:16" x14ac:dyDescent="0.3">
      <c r="P359181" s="83"/>
    </row>
    <row r="359182" spans="16:16" x14ac:dyDescent="0.3">
      <c r="P359182" s="83"/>
    </row>
    <row r="359183" spans="16:16" x14ac:dyDescent="0.3">
      <c r="P359183" s="83"/>
    </row>
    <row r="359184" spans="16:16" x14ac:dyDescent="0.3">
      <c r="P359184" s="83"/>
    </row>
    <row r="359185" spans="16:16" x14ac:dyDescent="0.3">
      <c r="P359185" s="83"/>
    </row>
    <row r="359186" spans="16:16" x14ac:dyDescent="0.3">
      <c r="P359186" s="83"/>
    </row>
    <row r="359187" spans="16:16" x14ac:dyDescent="0.3">
      <c r="P359187" s="83"/>
    </row>
    <row r="359188" spans="16:16" x14ac:dyDescent="0.3">
      <c r="P359188" s="83"/>
    </row>
    <row r="359189" spans="16:16" x14ac:dyDescent="0.3">
      <c r="P359189" s="83"/>
    </row>
    <row r="359190" spans="16:16" x14ac:dyDescent="0.3">
      <c r="P359190" s="83"/>
    </row>
    <row r="359191" spans="16:16" x14ac:dyDescent="0.3">
      <c r="P359191" s="83"/>
    </row>
    <row r="359192" spans="16:16" x14ac:dyDescent="0.3">
      <c r="P359192" s="83"/>
    </row>
    <row r="359193" spans="16:16" x14ac:dyDescent="0.3">
      <c r="P359193" s="83"/>
    </row>
    <row r="359194" spans="16:16" x14ac:dyDescent="0.3">
      <c r="P359194" s="83"/>
    </row>
    <row r="359195" spans="16:16" x14ac:dyDescent="0.3">
      <c r="P359195" s="83"/>
    </row>
    <row r="359196" spans="16:16" x14ac:dyDescent="0.3">
      <c r="P359196" s="83"/>
    </row>
    <row r="359197" spans="16:16" x14ac:dyDescent="0.3">
      <c r="P359197" s="83"/>
    </row>
    <row r="359198" spans="16:16" x14ac:dyDescent="0.3">
      <c r="P359198" s="83"/>
    </row>
    <row r="359199" spans="16:16" x14ac:dyDescent="0.3">
      <c r="P359199" s="83"/>
    </row>
    <row r="359200" spans="16:16" x14ac:dyDescent="0.3">
      <c r="P359200" s="83"/>
    </row>
    <row r="359201" spans="16:16" x14ac:dyDescent="0.3">
      <c r="P359201" s="83"/>
    </row>
    <row r="359202" spans="16:16" x14ac:dyDescent="0.3">
      <c r="P359202" s="83"/>
    </row>
    <row r="359203" spans="16:16" x14ac:dyDescent="0.3">
      <c r="P359203" s="83"/>
    </row>
    <row r="359204" spans="16:16" x14ac:dyDescent="0.3">
      <c r="P359204" s="83"/>
    </row>
    <row r="359205" spans="16:16" x14ac:dyDescent="0.3">
      <c r="P359205" s="83"/>
    </row>
    <row r="359206" spans="16:16" x14ac:dyDescent="0.3">
      <c r="P359206" s="83"/>
    </row>
    <row r="359207" spans="16:16" x14ac:dyDescent="0.3">
      <c r="P359207" s="83"/>
    </row>
    <row r="359208" spans="16:16" x14ac:dyDescent="0.3">
      <c r="P359208" s="83"/>
    </row>
    <row r="359209" spans="16:16" x14ac:dyDescent="0.3">
      <c r="P359209" s="83"/>
    </row>
    <row r="359210" spans="16:16" x14ac:dyDescent="0.3">
      <c r="P359210" s="83"/>
    </row>
    <row r="359211" spans="16:16" x14ac:dyDescent="0.3">
      <c r="P359211" s="83"/>
    </row>
    <row r="359212" spans="16:16" x14ac:dyDescent="0.3">
      <c r="P359212" s="83"/>
    </row>
    <row r="359213" spans="16:16" x14ac:dyDescent="0.3">
      <c r="P359213" s="83"/>
    </row>
    <row r="359214" spans="16:16" x14ac:dyDescent="0.3">
      <c r="P359214" s="83"/>
    </row>
    <row r="359215" spans="16:16" x14ac:dyDescent="0.3">
      <c r="P359215" s="83"/>
    </row>
    <row r="359216" spans="16:16" x14ac:dyDescent="0.3">
      <c r="P359216" s="83"/>
    </row>
    <row r="359217" spans="16:16" x14ac:dyDescent="0.3">
      <c r="P359217" s="83"/>
    </row>
    <row r="359218" spans="16:16" x14ac:dyDescent="0.3">
      <c r="P359218" s="83"/>
    </row>
    <row r="359219" spans="16:16" x14ac:dyDescent="0.3">
      <c r="P359219" s="83"/>
    </row>
    <row r="359220" spans="16:16" x14ac:dyDescent="0.3">
      <c r="P359220" s="83"/>
    </row>
    <row r="359221" spans="16:16" x14ac:dyDescent="0.3">
      <c r="P359221" s="83"/>
    </row>
    <row r="359222" spans="16:16" x14ac:dyDescent="0.3">
      <c r="P359222" s="83"/>
    </row>
    <row r="359223" spans="16:16" x14ac:dyDescent="0.3">
      <c r="P359223" s="83"/>
    </row>
    <row r="359224" spans="16:16" x14ac:dyDescent="0.3">
      <c r="P359224" s="83"/>
    </row>
    <row r="359225" spans="16:16" x14ac:dyDescent="0.3">
      <c r="P359225" s="83"/>
    </row>
    <row r="359226" spans="16:16" x14ac:dyDescent="0.3">
      <c r="P359226" s="83"/>
    </row>
    <row r="359227" spans="16:16" x14ac:dyDescent="0.3">
      <c r="P359227" s="83"/>
    </row>
    <row r="359228" spans="16:16" x14ac:dyDescent="0.3">
      <c r="P359228" s="83"/>
    </row>
    <row r="359229" spans="16:16" x14ac:dyDescent="0.3">
      <c r="P359229" s="83"/>
    </row>
    <row r="359230" spans="16:16" x14ac:dyDescent="0.3">
      <c r="P359230" s="83"/>
    </row>
    <row r="359231" spans="16:16" x14ac:dyDescent="0.3">
      <c r="P359231" s="83"/>
    </row>
    <row r="359232" spans="16:16" x14ac:dyDescent="0.3">
      <c r="P359232" s="83"/>
    </row>
    <row r="359233" spans="16:16" x14ac:dyDescent="0.3">
      <c r="P359233" s="83"/>
    </row>
    <row r="359234" spans="16:16" x14ac:dyDescent="0.3">
      <c r="P359234" s="83"/>
    </row>
    <row r="359235" spans="16:16" x14ac:dyDescent="0.3">
      <c r="P359235" s="83"/>
    </row>
    <row r="359236" spans="16:16" x14ac:dyDescent="0.3">
      <c r="P359236" s="83"/>
    </row>
    <row r="359237" spans="16:16" x14ac:dyDescent="0.3">
      <c r="P359237" s="83"/>
    </row>
    <row r="359238" spans="16:16" x14ac:dyDescent="0.3">
      <c r="P359238" s="83"/>
    </row>
    <row r="359239" spans="16:16" x14ac:dyDescent="0.3">
      <c r="P359239" s="83"/>
    </row>
    <row r="359240" spans="16:16" x14ac:dyDescent="0.3">
      <c r="P359240" s="83"/>
    </row>
    <row r="359241" spans="16:16" x14ac:dyDescent="0.3">
      <c r="P359241" s="83"/>
    </row>
    <row r="359242" spans="16:16" x14ac:dyDescent="0.3">
      <c r="P359242" s="83"/>
    </row>
    <row r="359243" spans="16:16" x14ac:dyDescent="0.3">
      <c r="P359243" s="83"/>
    </row>
    <row r="359244" spans="16:16" x14ac:dyDescent="0.3">
      <c r="P359244" s="83"/>
    </row>
    <row r="359245" spans="16:16" x14ac:dyDescent="0.3">
      <c r="P359245" s="83"/>
    </row>
    <row r="359246" spans="16:16" x14ac:dyDescent="0.3">
      <c r="P359246" s="83"/>
    </row>
    <row r="359247" spans="16:16" x14ac:dyDescent="0.3">
      <c r="P359247" s="83"/>
    </row>
    <row r="359248" spans="16:16" x14ac:dyDescent="0.3">
      <c r="P359248" s="83"/>
    </row>
    <row r="359249" spans="16:16" x14ac:dyDescent="0.3">
      <c r="P359249" s="83"/>
    </row>
    <row r="359250" spans="16:16" x14ac:dyDescent="0.3">
      <c r="P359250" s="83"/>
    </row>
    <row r="359251" spans="16:16" x14ac:dyDescent="0.3">
      <c r="P359251" s="83"/>
    </row>
    <row r="359252" spans="16:16" x14ac:dyDescent="0.3">
      <c r="P359252" s="83"/>
    </row>
    <row r="359253" spans="16:16" x14ac:dyDescent="0.3">
      <c r="P359253" s="83"/>
    </row>
    <row r="359254" spans="16:16" x14ac:dyDescent="0.3">
      <c r="P359254" s="83"/>
    </row>
    <row r="359255" spans="16:16" x14ac:dyDescent="0.3">
      <c r="P359255" s="83"/>
    </row>
    <row r="359256" spans="16:16" x14ac:dyDescent="0.3">
      <c r="P359256" s="83"/>
    </row>
    <row r="359257" spans="16:16" x14ac:dyDescent="0.3">
      <c r="P359257" s="83"/>
    </row>
    <row r="359258" spans="16:16" x14ac:dyDescent="0.3">
      <c r="P359258" s="83"/>
    </row>
    <row r="359259" spans="16:16" x14ac:dyDescent="0.3">
      <c r="P359259" s="83"/>
    </row>
    <row r="359260" spans="16:16" x14ac:dyDescent="0.3">
      <c r="P359260" s="83"/>
    </row>
    <row r="359261" spans="16:16" x14ac:dyDescent="0.3">
      <c r="P359261" s="83"/>
    </row>
    <row r="359262" spans="16:16" x14ac:dyDescent="0.3">
      <c r="P359262" s="83"/>
    </row>
    <row r="359263" spans="16:16" x14ac:dyDescent="0.3">
      <c r="P359263" s="83"/>
    </row>
    <row r="359264" spans="16:16" x14ac:dyDescent="0.3">
      <c r="P359264" s="83"/>
    </row>
    <row r="359265" spans="16:16" x14ac:dyDescent="0.3">
      <c r="P359265" s="83"/>
    </row>
    <row r="359266" spans="16:16" x14ac:dyDescent="0.3">
      <c r="P359266" s="83"/>
    </row>
    <row r="359267" spans="16:16" x14ac:dyDescent="0.3">
      <c r="P359267" s="83"/>
    </row>
    <row r="359268" spans="16:16" x14ac:dyDescent="0.3">
      <c r="P359268" s="83"/>
    </row>
    <row r="359269" spans="16:16" x14ac:dyDescent="0.3">
      <c r="P359269" s="83"/>
    </row>
    <row r="359270" spans="16:16" x14ac:dyDescent="0.3">
      <c r="P359270" s="83"/>
    </row>
    <row r="359271" spans="16:16" x14ac:dyDescent="0.3">
      <c r="P359271" s="83"/>
    </row>
    <row r="359272" spans="16:16" x14ac:dyDescent="0.3">
      <c r="P359272" s="83"/>
    </row>
    <row r="359273" spans="16:16" x14ac:dyDescent="0.3">
      <c r="P359273" s="83"/>
    </row>
    <row r="359274" spans="16:16" x14ac:dyDescent="0.3">
      <c r="P359274" s="83"/>
    </row>
    <row r="359275" spans="16:16" x14ac:dyDescent="0.3">
      <c r="P359275" s="83"/>
    </row>
    <row r="359276" spans="16:16" x14ac:dyDescent="0.3">
      <c r="P359276" s="83"/>
    </row>
    <row r="359277" spans="16:16" x14ac:dyDescent="0.3">
      <c r="P359277" s="83"/>
    </row>
    <row r="359278" spans="16:16" x14ac:dyDescent="0.3">
      <c r="P359278" s="83"/>
    </row>
    <row r="359279" spans="16:16" x14ac:dyDescent="0.3">
      <c r="P359279" s="83"/>
    </row>
    <row r="359280" spans="16:16" x14ac:dyDescent="0.3">
      <c r="P359280" s="83"/>
    </row>
    <row r="359281" spans="16:16" x14ac:dyDescent="0.3">
      <c r="P359281" s="83"/>
    </row>
    <row r="359282" spans="16:16" x14ac:dyDescent="0.3">
      <c r="P359282" s="83"/>
    </row>
    <row r="359283" spans="16:16" x14ac:dyDescent="0.3">
      <c r="P359283" s="83"/>
    </row>
    <row r="359284" spans="16:16" x14ac:dyDescent="0.3">
      <c r="P359284" s="83"/>
    </row>
    <row r="359285" spans="16:16" x14ac:dyDescent="0.3">
      <c r="P359285" s="83"/>
    </row>
    <row r="359286" spans="16:16" x14ac:dyDescent="0.3">
      <c r="P359286" s="83"/>
    </row>
    <row r="359287" spans="16:16" x14ac:dyDescent="0.3">
      <c r="P359287" s="83"/>
    </row>
    <row r="359288" spans="16:16" x14ac:dyDescent="0.3">
      <c r="P359288" s="83"/>
    </row>
    <row r="359289" spans="16:16" x14ac:dyDescent="0.3">
      <c r="P359289" s="83"/>
    </row>
    <row r="359290" spans="16:16" x14ac:dyDescent="0.3">
      <c r="P359290" s="83"/>
    </row>
    <row r="359291" spans="16:16" x14ac:dyDescent="0.3">
      <c r="P359291" s="83"/>
    </row>
    <row r="359292" spans="16:16" x14ac:dyDescent="0.3">
      <c r="P359292" s="83"/>
    </row>
    <row r="359293" spans="16:16" x14ac:dyDescent="0.3">
      <c r="P359293" s="83"/>
    </row>
    <row r="359294" spans="16:16" x14ac:dyDescent="0.3">
      <c r="P359294" s="83"/>
    </row>
    <row r="359295" spans="16:16" x14ac:dyDescent="0.3">
      <c r="P359295" s="83"/>
    </row>
    <row r="359296" spans="16:16" x14ac:dyDescent="0.3">
      <c r="P359296" s="83"/>
    </row>
    <row r="359297" spans="16:16" x14ac:dyDescent="0.3">
      <c r="P359297" s="83"/>
    </row>
    <row r="359298" spans="16:16" x14ac:dyDescent="0.3">
      <c r="P359298" s="83"/>
    </row>
    <row r="359299" spans="16:16" x14ac:dyDescent="0.3">
      <c r="P359299" s="83"/>
    </row>
    <row r="359300" spans="16:16" x14ac:dyDescent="0.3">
      <c r="P359300" s="83"/>
    </row>
    <row r="359301" spans="16:16" x14ac:dyDescent="0.3">
      <c r="P359301" s="83"/>
    </row>
    <row r="359302" spans="16:16" x14ac:dyDescent="0.3">
      <c r="P359302" s="83"/>
    </row>
    <row r="359303" spans="16:16" x14ac:dyDescent="0.3">
      <c r="P359303" s="83"/>
    </row>
    <row r="359304" spans="16:16" x14ac:dyDescent="0.3">
      <c r="P359304" s="83"/>
    </row>
    <row r="359305" spans="16:16" x14ac:dyDescent="0.3">
      <c r="P359305" s="83"/>
    </row>
    <row r="359306" spans="16:16" x14ac:dyDescent="0.3">
      <c r="P359306" s="83"/>
    </row>
    <row r="359307" spans="16:16" x14ac:dyDescent="0.3">
      <c r="P359307" s="83"/>
    </row>
    <row r="359308" spans="16:16" x14ac:dyDescent="0.3">
      <c r="P359308" s="83"/>
    </row>
    <row r="359309" spans="16:16" x14ac:dyDescent="0.3">
      <c r="P359309" s="83"/>
    </row>
    <row r="359310" spans="16:16" x14ac:dyDescent="0.3">
      <c r="P359310" s="83"/>
    </row>
    <row r="359311" spans="16:16" x14ac:dyDescent="0.3">
      <c r="P359311" s="83"/>
    </row>
    <row r="359312" spans="16:16" x14ac:dyDescent="0.3">
      <c r="P359312" s="83"/>
    </row>
    <row r="359313" spans="16:16" x14ac:dyDescent="0.3">
      <c r="P359313" s="83"/>
    </row>
    <row r="359314" spans="16:16" x14ac:dyDescent="0.3">
      <c r="P359314" s="83"/>
    </row>
    <row r="359315" spans="16:16" x14ac:dyDescent="0.3">
      <c r="P359315" s="83"/>
    </row>
    <row r="359316" spans="16:16" x14ac:dyDescent="0.3">
      <c r="P359316" s="83"/>
    </row>
    <row r="359317" spans="16:16" x14ac:dyDescent="0.3">
      <c r="P359317" s="83"/>
    </row>
    <row r="359318" spans="16:16" x14ac:dyDescent="0.3">
      <c r="P359318" s="83"/>
    </row>
    <row r="359319" spans="16:16" x14ac:dyDescent="0.3">
      <c r="P359319" s="83"/>
    </row>
    <row r="359320" spans="16:16" x14ac:dyDescent="0.3">
      <c r="P359320" s="83"/>
    </row>
    <row r="359321" spans="16:16" x14ac:dyDescent="0.3">
      <c r="P359321" s="83"/>
    </row>
    <row r="359322" spans="16:16" x14ac:dyDescent="0.3">
      <c r="P359322" s="83"/>
    </row>
    <row r="359323" spans="16:16" x14ac:dyDescent="0.3">
      <c r="P359323" s="83"/>
    </row>
    <row r="359324" spans="16:16" x14ac:dyDescent="0.3">
      <c r="P359324" s="83"/>
    </row>
    <row r="359325" spans="16:16" x14ac:dyDescent="0.3">
      <c r="P359325" s="83"/>
    </row>
    <row r="359326" spans="16:16" x14ac:dyDescent="0.3">
      <c r="P359326" s="83"/>
    </row>
    <row r="359327" spans="16:16" x14ac:dyDescent="0.3">
      <c r="P359327" s="83"/>
    </row>
    <row r="359328" spans="16:16" x14ac:dyDescent="0.3">
      <c r="P359328" s="83"/>
    </row>
    <row r="359329" spans="16:16" x14ac:dyDescent="0.3">
      <c r="P359329" s="83"/>
    </row>
    <row r="359330" spans="16:16" x14ac:dyDescent="0.3">
      <c r="P359330" s="83"/>
    </row>
    <row r="359331" spans="16:16" x14ac:dyDescent="0.3">
      <c r="P359331" s="83"/>
    </row>
    <row r="359332" spans="16:16" x14ac:dyDescent="0.3">
      <c r="P359332" s="83"/>
    </row>
    <row r="359333" spans="16:16" x14ac:dyDescent="0.3">
      <c r="P359333" s="83"/>
    </row>
    <row r="359334" spans="16:16" x14ac:dyDescent="0.3">
      <c r="P359334" s="83"/>
    </row>
    <row r="359335" spans="16:16" x14ac:dyDescent="0.3">
      <c r="P359335" s="83"/>
    </row>
    <row r="359336" spans="16:16" x14ac:dyDescent="0.3">
      <c r="P359336" s="83"/>
    </row>
    <row r="359337" spans="16:16" x14ac:dyDescent="0.3">
      <c r="P359337" s="83"/>
    </row>
    <row r="359338" spans="16:16" x14ac:dyDescent="0.3">
      <c r="P359338" s="83"/>
    </row>
    <row r="359339" spans="16:16" x14ac:dyDescent="0.3">
      <c r="P359339" s="83"/>
    </row>
    <row r="359340" spans="16:16" x14ac:dyDescent="0.3">
      <c r="P359340" s="83"/>
    </row>
    <row r="359341" spans="16:16" x14ac:dyDescent="0.3">
      <c r="P359341" s="83"/>
    </row>
    <row r="359342" spans="16:16" x14ac:dyDescent="0.3">
      <c r="P359342" s="83"/>
    </row>
    <row r="359343" spans="16:16" x14ac:dyDescent="0.3">
      <c r="P359343" s="83"/>
    </row>
    <row r="359344" spans="16:16" x14ac:dyDescent="0.3">
      <c r="P359344" s="83"/>
    </row>
    <row r="359345" spans="16:16" x14ac:dyDescent="0.3">
      <c r="P359345" s="83"/>
    </row>
    <row r="359346" spans="16:16" x14ac:dyDescent="0.3">
      <c r="P359346" s="83"/>
    </row>
    <row r="359347" spans="16:16" x14ac:dyDescent="0.3">
      <c r="P359347" s="83"/>
    </row>
    <row r="359348" spans="16:16" x14ac:dyDescent="0.3">
      <c r="P359348" s="83"/>
    </row>
    <row r="359349" spans="16:16" x14ac:dyDescent="0.3">
      <c r="P359349" s="83"/>
    </row>
    <row r="359350" spans="16:16" x14ac:dyDescent="0.3">
      <c r="P359350" s="83"/>
    </row>
    <row r="359351" spans="16:16" x14ac:dyDescent="0.3">
      <c r="P359351" s="83"/>
    </row>
    <row r="359352" spans="16:16" x14ac:dyDescent="0.3">
      <c r="P359352" s="83"/>
    </row>
    <row r="359353" spans="16:16" x14ac:dyDescent="0.3">
      <c r="P359353" s="83"/>
    </row>
    <row r="359354" spans="16:16" x14ac:dyDescent="0.3">
      <c r="P359354" s="83"/>
    </row>
    <row r="359355" spans="16:16" x14ac:dyDescent="0.3">
      <c r="P359355" s="83"/>
    </row>
    <row r="359356" spans="16:16" x14ac:dyDescent="0.3">
      <c r="P359356" s="83"/>
    </row>
    <row r="359357" spans="16:16" x14ac:dyDescent="0.3">
      <c r="P359357" s="83"/>
    </row>
    <row r="359358" spans="16:16" x14ac:dyDescent="0.3">
      <c r="P359358" s="83"/>
    </row>
    <row r="359359" spans="16:16" x14ac:dyDescent="0.3">
      <c r="P359359" s="83"/>
    </row>
    <row r="359360" spans="16:16" x14ac:dyDescent="0.3">
      <c r="P359360" s="83"/>
    </row>
    <row r="359361" spans="16:16" x14ac:dyDescent="0.3">
      <c r="P359361" s="83"/>
    </row>
    <row r="359362" spans="16:16" x14ac:dyDescent="0.3">
      <c r="P359362" s="83"/>
    </row>
    <row r="359363" spans="16:16" x14ac:dyDescent="0.3">
      <c r="P359363" s="83"/>
    </row>
    <row r="359364" spans="16:16" x14ac:dyDescent="0.3">
      <c r="P359364" s="83"/>
    </row>
    <row r="359365" spans="16:16" x14ac:dyDescent="0.3">
      <c r="P359365" s="83"/>
    </row>
    <row r="359366" spans="16:16" x14ac:dyDescent="0.3">
      <c r="P359366" s="83"/>
    </row>
    <row r="359367" spans="16:16" x14ac:dyDescent="0.3">
      <c r="P359367" s="83"/>
    </row>
    <row r="359368" spans="16:16" x14ac:dyDescent="0.3">
      <c r="P359368" s="83"/>
    </row>
    <row r="359369" spans="16:16" x14ac:dyDescent="0.3">
      <c r="P359369" s="83"/>
    </row>
    <row r="359370" spans="16:16" x14ac:dyDescent="0.3">
      <c r="P359370" s="83"/>
    </row>
    <row r="359371" spans="16:16" x14ac:dyDescent="0.3">
      <c r="P359371" s="83"/>
    </row>
    <row r="359372" spans="16:16" x14ac:dyDescent="0.3">
      <c r="P359372" s="83"/>
    </row>
    <row r="359373" spans="16:16" x14ac:dyDescent="0.3">
      <c r="P359373" s="83"/>
    </row>
    <row r="359374" spans="16:16" x14ac:dyDescent="0.3">
      <c r="P359374" s="83"/>
    </row>
    <row r="359375" spans="16:16" x14ac:dyDescent="0.3">
      <c r="P359375" s="83"/>
    </row>
    <row r="359376" spans="16:16" x14ac:dyDescent="0.3">
      <c r="P359376" s="83"/>
    </row>
    <row r="359377" spans="16:16" x14ac:dyDescent="0.3">
      <c r="P359377" s="83"/>
    </row>
    <row r="359378" spans="16:16" x14ac:dyDescent="0.3">
      <c r="P359378" s="83"/>
    </row>
    <row r="359379" spans="16:16" x14ac:dyDescent="0.3">
      <c r="P359379" s="83"/>
    </row>
    <row r="359380" spans="16:16" x14ac:dyDescent="0.3">
      <c r="P359380" s="83"/>
    </row>
    <row r="359381" spans="16:16" x14ac:dyDescent="0.3">
      <c r="P359381" s="83"/>
    </row>
    <row r="359382" spans="16:16" x14ac:dyDescent="0.3">
      <c r="P359382" s="83"/>
    </row>
    <row r="359383" spans="16:16" x14ac:dyDescent="0.3">
      <c r="P359383" s="83"/>
    </row>
    <row r="359384" spans="16:16" x14ac:dyDescent="0.3">
      <c r="P359384" s="83"/>
    </row>
    <row r="359385" spans="16:16" x14ac:dyDescent="0.3">
      <c r="P359385" s="83"/>
    </row>
    <row r="359386" spans="16:16" x14ac:dyDescent="0.3">
      <c r="P359386" s="83"/>
    </row>
    <row r="359387" spans="16:16" x14ac:dyDescent="0.3">
      <c r="P359387" s="83"/>
    </row>
    <row r="359388" spans="16:16" x14ac:dyDescent="0.3">
      <c r="P359388" s="83"/>
    </row>
    <row r="359389" spans="16:16" x14ac:dyDescent="0.3">
      <c r="P359389" s="83"/>
    </row>
    <row r="359390" spans="16:16" x14ac:dyDescent="0.3">
      <c r="P359390" s="83"/>
    </row>
    <row r="359391" spans="16:16" x14ac:dyDescent="0.3">
      <c r="P359391" s="83"/>
    </row>
    <row r="359392" spans="16:16" x14ac:dyDescent="0.3">
      <c r="P359392" s="83"/>
    </row>
    <row r="359393" spans="16:16" x14ac:dyDescent="0.3">
      <c r="P359393" s="83"/>
    </row>
    <row r="359394" spans="16:16" x14ac:dyDescent="0.3">
      <c r="P359394" s="83"/>
    </row>
    <row r="359395" spans="16:16" x14ac:dyDescent="0.3">
      <c r="P359395" s="83"/>
    </row>
    <row r="359396" spans="16:16" x14ac:dyDescent="0.3">
      <c r="P359396" s="83"/>
    </row>
    <row r="359397" spans="16:16" x14ac:dyDescent="0.3">
      <c r="P359397" s="83"/>
    </row>
    <row r="359398" spans="16:16" x14ac:dyDescent="0.3">
      <c r="P359398" s="83"/>
    </row>
    <row r="359399" spans="16:16" x14ac:dyDescent="0.3">
      <c r="P359399" s="83"/>
    </row>
    <row r="359400" spans="16:16" x14ac:dyDescent="0.3">
      <c r="P359400" s="83"/>
    </row>
    <row r="359401" spans="16:16" x14ac:dyDescent="0.3">
      <c r="P359401" s="83"/>
    </row>
    <row r="359402" spans="16:16" x14ac:dyDescent="0.3">
      <c r="P359402" s="83"/>
    </row>
    <row r="359403" spans="16:16" x14ac:dyDescent="0.3">
      <c r="P359403" s="83"/>
    </row>
    <row r="359404" spans="16:16" x14ac:dyDescent="0.3">
      <c r="P359404" s="83"/>
    </row>
    <row r="359405" spans="16:16" x14ac:dyDescent="0.3">
      <c r="P359405" s="83"/>
    </row>
    <row r="359406" spans="16:16" x14ac:dyDescent="0.3">
      <c r="P359406" s="83"/>
    </row>
    <row r="359407" spans="16:16" x14ac:dyDescent="0.3">
      <c r="P359407" s="83"/>
    </row>
    <row r="359408" spans="16:16" x14ac:dyDescent="0.3">
      <c r="P359408" s="83"/>
    </row>
    <row r="359409" spans="16:16" x14ac:dyDescent="0.3">
      <c r="P359409" s="83"/>
    </row>
    <row r="359410" spans="16:16" x14ac:dyDescent="0.3">
      <c r="P359410" s="83"/>
    </row>
    <row r="359411" spans="16:16" x14ac:dyDescent="0.3">
      <c r="P359411" s="83"/>
    </row>
    <row r="359412" spans="16:16" x14ac:dyDescent="0.3">
      <c r="P359412" s="83"/>
    </row>
    <row r="359413" spans="16:16" x14ac:dyDescent="0.3">
      <c r="P359413" s="83"/>
    </row>
    <row r="359414" spans="16:16" x14ac:dyDescent="0.3">
      <c r="P359414" s="83"/>
    </row>
    <row r="359415" spans="16:16" x14ac:dyDescent="0.3">
      <c r="P359415" s="83"/>
    </row>
    <row r="359416" spans="16:16" x14ac:dyDescent="0.3">
      <c r="P359416" s="83"/>
    </row>
    <row r="359417" spans="16:16" x14ac:dyDescent="0.3">
      <c r="P359417" s="83"/>
    </row>
    <row r="359418" spans="16:16" x14ac:dyDescent="0.3">
      <c r="P359418" s="83"/>
    </row>
    <row r="359419" spans="16:16" x14ac:dyDescent="0.3">
      <c r="P359419" s="83"/>
    </row>
    <row r="359420" spans="16:16" x14ac:dyDescent="0.3">
      <c r="P359420" s="83"/>
    </row>
    <row r="359421" spans="16:16" x14ac:dyDescent="0.3">
      <c r="P359421" s="83"/>
    </row>
    <row r="359422" spans="16:16" x14ac:dyDescent="0.3">
      <c r="P359422" s="83"/>
    </row>
    <row r="359423" spans="16:16" x14ac:dyDescent="0.3">
      <c r="P359423" s="83"/>
    </row>
    <row r="359424" spans="16:16" x14ac:dyDescent="0.3">
      <c r="P359424" s="83"/>
    </row>
    <row r="359425" spans="16:16" x14ac:dyDescent="0.3">
      <c r="P359425" s="83"/>
    </row>
    <row r="359426" spans="16:16" x14ac:dyDescent="0.3">
      <c r="P359426" s="83"/>
    </row>
    <row r="359427" spans="16:16" x14ac:dyDescent="0.3">
      <c r="P359427" s="83"/>
    </row>
    <row r="359428" spans="16:16" x14ac:dyDescent="0.3">
      <c r="P359428" s="83"/>
    </row>
    <row r="359429" spans="16:16" x14ac:dyDescent="0.3">
      <c r="P359429" s="83"/>
    </row>
    <row r="359430" spans="16:16" x14ac:dyDescent="0.3">
      <c r="P359430" s="83"/>
    </row>
    <row r="359431" spans="16:16" x14ac:dyDescent="0.3">
      <c r="P359431" s="83"/>
    </row>
    <row r="359432" spans="16:16" x14ac:dyDescent="0.3">
      <c r="P359432" s="83"/>
    </row>
    <row r="359433" spans="16:16" x14ac:dyDescent="0.3">
      <c r="P359433" s="83"/>
    </row>
    <row r="359434" spans="16:16" x14ac:dyDescent="0.3">
      <c r="P359434" s="83"/>
    </row>
    <row r="359435" spans="16:16" x14ac:dyDescent="0.3">
      <c r="P359435" s="83"/>
    </row>
    <row r="359436" spans="16:16" x14ac:dyDescent="0.3">
      <c r="P359436" s="83"/>
    </row>
    <row r="359437" spans="16:16" x14ac:dyDescent="0.3">
      <c r="P359437" s="83"/>
    </row>
    <row r="359438" spans="16:16" x14ac:dyDescent="0.3">
      <c r="P359438" s="83"/>
    </row>
    <row r="359439" spans="16:16" x14ac:dyDescent="0.3">
      <c r="P359439" s="83"/>
    </row>
    <row r="359440" spans="16:16" x14ac:dyDescent="0.3">
      <c r="P359440" s="83"/>
    </row>
    <row r="359441" spans="16:16" x14ac:dyDescent="0.3">
      <c r="P359441" s="83"/>
    </row>
    <row r="359442" spans="16:16" x14ac:dyDescent="0.3">
      <c r="P359442" s="83"/>
    </row>
    <row r="359443" spans="16:16" x14ac:dyDescent="0.3">
      <c r="P359443" s="83"/>
    </row>
    <row r="359444" spans="16:16" x14ac:dyDescent="0.3">
      <c r="P359444" s="83"/>
    </row>
    <row r="359445" spans="16:16" x14ac:dyDescent="0.3">
      <c r="P359445" s="83"/>
    </row>
    <row r="359446" spans="16:16" x14ac:dyDescent="0.3">
      <c r="P359446" s="83"/>
    </row>
    <row r="359447" spans="16:16" x14ac:dyDescent="0.3">
      <c r="P359447" s="83"/>
    </row>
    <row r="359448" spans="16:16" x14ac:dyDescent="0.3">
      <c r="P359448" s="83"/>
    </row>
    <row r="359449" spans="16:16" x14ac:dyDescent="0.3">
      <c r="P359449" s="83"/>
    </row>
    <row r="359450" spans="16:16" x14ac:dyDescent="0.3">
      <c r="P359450" s="83"/>
    </row>
    <row r="359451" spans="16:16" x14ac:dyDescent="0.3">
      <c r="P359451" s="83"/>
    </row>
    <row r="359452" spans="16:16" x14ac:dyDescent="0.3">
      <c r="P359452" s="83"/>
    </row>
    <row r="359453" spans="16:16" x14ac:dyDescent="0.3">
      <c r="P359453" s="83"/>
    </row>
    <row r="359454" spans="16:16" x14ac:dyDescent="0.3">
      <c r="P359454" s="83"/>
    </row>
    <row r="359455" spans="16:16" x14ac:dyDescent="0.3">
      <c r="P359455" s="83"/>
    </row>
    <row r="359456" spans="16:16" x14ac:dyDescent="0.3">
      <c r="P359456" s="83"/>
    </row>
    <row r="359457" spans="16:16" x14ac:dyDescent="0.3">
      <c r="P359457" s="83"/>
    </row>
    <row r="359458" spans="16:16" x14ac:dyDescent="0.3">
      <c r="P359458" s="83"/>
    </row>
    <row r="359459" spans="16:16" x14ac:dyDescent="0.3">
      <c r="P359459" s="83"/>
    </row>
    <row r="359460" spans="16:16" x14ac:dyDescent="0.3">
      <c r="P359460" s="83"/>
    </row>
    <row r="359461" spans="16:16" x14ac:dyDescent="0.3">
      <c r="P359461" s="83"/>
    </row>
    <row r="359462" spans="16:16" x14ac:dyDescent="0.3">
      <c r="P359462" s="83"/>
    </row>
    <row r="359463" spans="16:16" x14ac:dyDescent="0.3">
      <c r="P359463" s="83"/>
    </row>
    <row r="359464" spans="16:16" x14ac:dyDescent="0.3">
      <c r="P359464" s="83"/>
    </row>
    <row r="359465" spans="16:16" x14ac:dyDescent="0.3">
      <c r="P359465" s="83"/>
    </row>
    <row r="359466" spans="16:16" x14ac:dyDescent="0.3">
      <c r="P359466" s="83"/>
    </row>
    <row r="359467" spans="16:16" x14ac:dyDescent="0.3">
      <c r="P359467" s="83"/>
    </row>
    <row r="359468" spans="16:16" x14ac:dyDescent="0.3">
      <c r="P359468" s="83"/>
    </row>
    <row r="359469" spans="16:16" x14ac:dyDescent="0.3">
      <c r="P359469" s="83"/>
    </row>
    <row r="359470" spans="16:16" x14ac:dyDescent="0.3">
      <c r="P359470" s="83"/>
    </row>
    <row r="359471" spans="16:16" x14ac:dyDescent="0.3">
      <c r="P359471" s="83"/>
    </row>
    <row r="359472" spans="16:16" x14ac:dyDescent="0.3">
      <c r="P359472" s="83"/>
    </row>
    <row r="359473" spans="16:16" x14ac:dyDescent="0.3">
      <c r="P359473" s="83"/>
    </row>
    <row r="359474" spans="16:16" x14ac:dyDescent="0.3">
      <c r="P359474" s="83"/>
    </row>
    <row r="359475" spans="16:16" x14ac:dyDescent="0.3">
      <c r="P359475" s="83"/>
    </row>
    <row r="359476" spans="16:16" x14ac:dyDescent="0.3">
      <c r="P359476" s="83"/>
    </row>
    <row r="359477" spans="16:16" x14ac:dyDescent="0.3">
      <c r="P359477" s="83"/>
    </row>
    <row r="359478" spans="16:16" x14ac:dyDescent="0.3">
      <c r="P359478" s="83"/>
    </row>
    <row r="359479" spans="16:16" x14ac:dyDescent="0.3">
      <c r="P359479" s="83"/>
    </row>
    <row r="359480" spans="16:16" x14ac:dyDescent="0.3">
      <c r="P359480" s="83"/>
    </row>
    <row r="359481" spans="16:16" x14ac:dyDescent="0.3">
      <c r="P359481" s="83"/>
    </row>
    <row r="359482" spans="16:16" x14ac:dyDescent="0.3">
      <c r="P359482" s="83"/>
    </row>
    <row r="359483" spans="16:16" x14ac:dyDescent="0.3">
      <c r="P359483" s="83"/>
    </row>
    <row r="359484" spans="16:16" x14ac:dyDescent="0.3">
      <c r="P359484" s="83"/>
    </row>
    <row r="359485" spans="16:16" x14ac:dyDescent="0.3">
      <c r="P359485" s="83"/>
    </row>
    <row r="359486" spans="16:16" x14ac:dyDescent="0.3">
      <c r="P359486" s="83"/>
    </row>
    <row r="359487" spans="16:16" x14ac:dyDescent="0.3">
      <c r="P359487" s="83"/>
    </row>
    <row r="359488" spans="16:16" x14ac:dyDescent="0.3">
      <c r="P359488" s="83"/>
    </row>
    <row r="359489" spans="16:16" x14ac:dyDescent="0.3">
      <c r="P359489" s="83"/>
    </row>
    <row r="359490" spans="16:16" x14ac:dyDescent="0.3">
      <c r="P359490" s="83"/>
    </row>
    <row r="359491" spans="16:16" x14ac:dyDescent="0.3">
      <c r="P359491" s="83"/>
    </row>
    <row r="359492" spans="16:16" x14ac:dyDescent="0.3">
      <c r="P359492" s="83"/>
    </row>
    <row r="359493" spans="16:16" x14ac:dyDescent="0.3">
      <c r="P359493" s="83"/>
    </row>
    <row r="359494" spans="16:16" x14ac:dyDescent="0.3">
      <c r="P359494" s="83"/>
    </row>
    <row r="359495" spans="16:16" x14ac:dyDescent="0.3">
      <c r="P359495" s="83"/>
    </row>
    <row r="359496" spans="16:16" x14ac:dyDescent="0.3">
      <c r="P359496" s="83"/>
    </row>
    <row r="359497" spans="16:16" x14ac:dyDescent="0.3">
      <c r="P359497" s="83"/>
    </row>
    <row r="359498" spans="16:16" x14ac:dyDescent="0.3">
      <c r="P359498" s="83"/>
    </row>
    <row r="359499" spans="16:16" x14ac:dyDescent="0.3">
      <c r="P359499" s="83"/>
    </row>
    <row r="359500" spans="16:16" x14ac:dyDescent="0.3">
      <c r="P359500" s="83"/>
    </row>
    <row r="359501" spans="16:16" x14ac:dyDescent="0.3">
      <c r="P359501" s="83"/>
    </row>
    <row r="359502" spans="16:16" x14ac:dyDescent="0.3">
      <c r="P359502" s="83"/>
    </row>
    <row r="359503" spans="16:16" x14ac:dyDescent="0.3">
      <c r="P359503" s="83"/>
    </row>
    <row r="359504" spans="16:16" x14ac:dyDescent="0.3">
      <c r="P359504" s="83"/>
    </row>
    <row r="359505" spans="16:16" x14ac:dyDescent="0.3">
      <c r="P359505" s="83"/>
    </row>
    <row r="359506" spans="16:16" x14ac:dyDescent="0.3">
      <c r="P359506" s="83"/>
    </row>
    <row r="359507" spans="16:16" x14ac:dyDescent="0.3">
      <c r="P359507" s="83"/>
    </row>
    <row r="359508" spans="16:16" x14ac:dyDescent="0.3">
      <c r="P359508" s="83"/>
    </row>
    <row r="359509" spans="16:16" x14ac:dyDescent="0.3">
      <c r="P359509" s="83"/>
    </row>
    <row r="359510" spans="16:16" x14ac:dyDescent="0.3">
      <c r="P359510" s="83"/>
    </row>
    <row r="359511" spans="16:16" x14ac:dyDescent="0.3">
      <c r="P359511" s="83"/>
    </row>
    <row r="359512" spans="16:16" x14ac:dyDescent="0.3">
      <c r="P359512" s="83"/>
    </row>
    <row r="359513" spans="16:16" x14ac:dyDescent="0.3">
      <c r="P359513" s="83"/>
    </row>
    <row r="359514" spans="16:16" x14ac:dyDescent="0.3">
      <c r="P359514" s="83"/>
    </row>
    <row r="359515" spans="16:16" x14ac:dyDescent="0.3">
      <c r="P359515" s="83"/>
    </row>
    <row r="359516" spans="16:16" x14ac:dyDescent="0.3">
      <c r="P359516" s="83"/>
    </row>
    <row r="359517" spans="16:16" x14ac:dyDescent="0.3">
      <c r="P359517" s="83"/>
    </row>
    <row r="359518" spans="16:16" x14ac:dyDescent="0.3">
      <c r="P359518" s="83"/>
    </row>
    <row r="359519" spans="16:16" x14ac:dyDescent="0.3">
      <c r="P359519" s="83"/>
    </row>
    <row r="359520" spans="16:16" x14ac:dyDescent="0.3">
      <c r="P359520" s="83"/>
    </row>
    <row r="359521" spans="16:16" x14ac:dyDescent="0.3">
      <c r="P359521" s="83"/>
    </row>
    <row r="359522" spans="16:16" x14ac:dyDescent="0.3">
      <c r="P359522" s="83"/>
    </row>
    <row r="359523" spans="16:16" x14ac:dyDescent="0.3">
      <c r="P359523" s="83"/>
    </row>
    <row r="359524" spans="16:16" x14ac:dyDescent="0.3">
      <c r="P359524" s="83"/>
    </row>
    <row r="359525" spans="16:16" x14ac:dyDescent="0.3">
      <c r="P359525" s="83"/>
    </row>
    <row r="359526" spans="16:16" x14ac:dyDescent="0.3">
      <c r="P359526" s="83"/>
    </row>
    <row r="359527" spans="16:16" x14ac:dyDescent="0.3">
      <c r="P359527" s="83"/>
    </row>
    <row r="359528" spans="16:16" x14ac:dyDescent="0.3">
      <c r="P359528" s="83"/>
    </row>
    <row r="359529" spans="16:16" x14ac:dyDescent="0.3">
      <c r="P359529" s="83"/>
    </row>
    <row r="359530" spans="16:16" x14ac:dyDescent="0.3">
      <c r="P359530" s="83"/>
    </row>
    <row r="359531" spans="16:16" x14ac:dyDescent="0.3">
      <c r="P359531" s="83"/>
    </row>
    <row r="359532" spans="16:16" x14ac:dyDescent="0.3">
      <c r="P359532" s="83"/>
    </row>
    <row r="359533" spans="16:16" x14ac:dyDescent="0.3">
      <c r="P359533" s="83"/>
    </row>
    <row r="359534" spans="16:16" x14ac:dyDescent="0.3">
      <c r="P359534" s="83"/>
    </row>
    <row r="359535" spans="16:16" x14ac:dyDescent="0.3">
      <c r="P359535" s="83"/>
    </row>
    <row r="359536" spans="16:16" x14ac:dyDescent="0.3">
      <c r="P359536" s="83"/>
    </row>
    <row r="359537" spans="16:16" x14ac:dyDescent="0.3">
      <c r="P359537" s="83"/>
    </row>
    <row r="359538" spans="16:16" x14ac:dyDescent="0.3">
      <c r="P359538" s="83"/>
    </row>
    <row r="359539" spans="16:16" x14ac:dyDescent="0.3">
      <c r="P359539" s="83"/>
    </row>
    <row r="359540" spans="16:16" x14ac:dyDescent="0.3">
      <c r="P359540" s="83"/>
    </row>
    <row r="359541" spans="16:16" x14ac:dyDescent="0.3">
      <c r="P359541" s="83"/>
    </row>
    <row r="359542" spans="16:16" x14ac:dyDescent="0.3">
      <c r="P359542" s="83"/>
    </row>
    <row r="359543" spans="16:16" x14ac:dyDescent="0.3">
      <c r="P359543" s="83"/>
    </row>
    <row r="359544" spans="16:16" x14ac:dyDescent="0.3">
      <c r="P359544" s="83"/>
    </row>
    <row r="359545" spans="16:16" x14ac:dyDescent="0.3">
      <c r="P359545" s="83"/>
    </row>
    <row r="359546" spans="16:16" x14ac:dyDescent="0.3">
      <c r="P359546" s="83"/>
    </row>
    <row r="359547" spans="16:16" x14ac:dyDescent="0.3">
      <c r="P359547" s="83"/>
    </row>
    <row r="359548" spans="16:16" x14ac:dyDescent="0.3">
      <c r="P359548" s="83"/>
    </row>
    <row r="359549" spans="16:16" x14ac:dyDescent="0.3">
      <c r="P359549" s="83"/>
    </row>
    <row r="359550" spans="16:16" x14ac:dyDescent="0.3">
      <c r="P359550" s="83"/>
    </row>
    <row r="359551" spans="16:16" x14ac:dyDescent="0.3">
      <c r="P359551" s="83"/>
    </row>
    <row r="359552" spans="16:16" x14ac:dyDescent="0.3">
      <c r="P359552" s="83"/>
    </row>
    <row r="359553" spans="16:16" x14ac:dyDescent="0.3">
      <c r="P359553" s="83"/>
    </row>
    <row r="359554" spans="16:16" x14ac:dyDescent="0.3">
      <c r="P359554" s="83"/>
    </row>
    <row r="359555" spans="16:16" x14ac:dyDescent="0.3">
      <c r="P359555" s="83"/>
    </row>
    <row r="359556" spans="16:16" x14ac:dyDescent="0.3">
      <c r="P359556" s="83"/>
    </row>
    <row r="359557" spans="16:16" x14ac:dyDescent="0.3">
      <c r="P359557" s="83"/>
    </row>
    <row r="359558" spans="16:16" x14ac:dyDescent="0.3">
      <c r="P359558" s="83"/>
    </row>
    <row r="359559" spans="16:16" x14ac:dyDescent="0.3">
      <c r="P359559" s="83"/>
    </row>
    <row r="359560" spans="16:16" x14ac:dyDescent="0.3">
      <c r="P359560" s="83"/>
    </row>
    <row r="359561" spans="16:16" x14ac:dyDescent="0.3">
      <c r="P359561" s="83"/>
    </row>
    <row r="359562" spans="16:16" x14ac:dyDescent="0.3">
      <c r="P359562" s="83"/>
    </row>
    <row r="359563" spans="16:16" x14ac:dyDescent="0.3">
      <c r="P359563" s="83"/>
    </row>
    <row r="359564" spans="16:16" x14ac:dyDescent="0.3">
      <c r="P359564" s="83"/>
    </row>
    <row r="359565" spans="16:16" x14ac:dyDescent="0.3">
      <c r="P359565" s="83"/>
    </row>
    <row r="359566" spans="16:16" x14ac:dyDescent="0.3">
      <c r="P359566" s="83"/>
    </row>
    <row r="359567" spans="16:16" x14ac:dyDescent="0.3">
      <c r="P359567" s="83"/>
    </row>
    <row r="359568" spans="16:16" x14ac:dyDescent="0.3">
      <c r="P359568" s="83"/>
    </row>
    <row r="359569" spans="16:16" x14ac:dyDescent="0.3">
      <c r="P359569" s="83"/>
    </row>
    <row r="359570" spans="16:16" x14ac:dyDescent="0.3">
      <c r="P359570" s="83"/>
    </row>
    <row r="359571" spans="16:16" x14ac:dyDescent="0.3">
      <c r="P359571" s="83"/>
    </row>
    <row r="359572" spans="16:16" x14ac:dyDescent="0.3">
      <c r="P359572" s="83"/>
    </row>
    <row r="359573" spans="16:16" x14ac:dyDescent="0.3">
      <c r="P359573" s="83"/>
    </row>
    <row r="359574" spans="16:16" x14ac:dyDescent="0.3">
      <c r="P359574" s="83"/>
    </row>
    <row r="359575" spans="16:16" x14ac:dyDescent="0.3">
      <c r="P359575" s="83"/>
    </row>
    <row r="359576" spans="16:16" x14ac:dyDescent="0.3">
      <c r="P359576" s="83"/>
    </row>
    <row r="359577" spans="16:16" x14ac:dyDescent="0.3">
      <c r="P359577" s="83"/>
    </row>
    <row r="359578" spans="16:16" x14ac:dyDescent="0.3">
      <c r="P359578" s="83"/>
    </row>
    <row r="359579" spans="16:16" x14ac:dyDescent="0.3">
      <c r="P359579" s="83"/>
    </row>
    <row r="359580" spans="16:16" x14ac:dyDescent="0.3">
      <c r="P359580" s="83"/>
    </row>
    <row r="359581" spans="16:16" x14ac:dyDescent="0.3">
      <c r="P359581" s="83"/>
    </row>
    <row r="359582" spans="16:16" x14ac:dyDescent="0.3">
      <c r="P359582" s="83"/>
    </row>
    <row r="359583" spans="16:16" x14ac:dyDescent="0.3">
      <c r="P359583" s="83"/>
    </row>
    <row r="359584" spans="16:16" x14ac:dyDescent="0.3">
      <c r="P359584" s="83"/>
    </row>
    <row r="359585" spans="16:16" x14ac:dyDescent="0.3">
      <c r="P359585" s="83"/>
    </row>
    <row r="359586" spans="16:16" x14ac:dyDescent="0.3">
      <c r="P359586" s="83"/>
    </row>
    <row r="359587" spans="16:16" x14ac:dyDescent="0.3">
      <c r="P359587" s="83"/>
    </row>
    <row r="359588" spans="16:16" x14ac:dyDescent="0.3">
      <c r="P359588" s="83"/>
    </row>
    <row r="359589" spans="16:16" x14ac:dyDescent="0.3">
      <c r="P359589" s="83"/>
    </row>
    <row r="359590" spans="16:16" x14ac:dyDescent="0.3">
      <c r="P359590" s="83"/>
    </row>
    <row r="359591" spans="16:16" x14ac:dyDescent="0.3">
      <c r="P359591" s="83"/>
    </row>
    <row r="359592" spans="16:16" x14ac:dyDescent="0.3">
      <c r="P359592" s="83"/>
    </row>
    <row r="359593" spans="16:16" x14ac:dyDescent="0.3">
      <c r="P359593" s="83"/>
    </row>
    <row r="359594" spans="16:16" x14ac:dyDescent="0.3">
      <c r="P359594" s="83"/>
    </row>
    <row r="359595" spans="16:16" x14ac:dyDescent="0.3">
      <c r="P359595" s="83"/>
    </row>
    <row r="359596" spans="16:16" x14ac:dyDescent="0.3">
      <c r="P359596" s="83"/>
    </row>
    <row r="359597" spans="16:16" x14ac:dyDescent="0.3">
      <c r="P359597" s="83"/>
    </row>
    <row r="359598" spans="16:16" x14ac:dyDescent="0.3">
      <c r="P359598" s="83"/>
    </row>
    <row r="359599" spans="16:16" x14ac:dyDescent="0.3">
      <c r="P359599" s="83"/>
    </row>
    <row r="359600" spans="16:16" x14ac:dyDescent="0.3">
      <c r="P359600" s="83"/>
    </row>
    <row r="359601" spans="16:16" x14ac:dyDescent="0.3">
      <c r="P359601" s="83"/>
    </row>
    <row r="359602" spans="16:16" x14ac:dyDescent="0.3">
      <c r="P359602" s="83"/>
    </row>
    <row r="359603" spans="16:16" x14ac:dyDescent="0.3">
      <c r="P359603" s="83"/>
    </row>
    <row r="359604" spans="16:16" x14ac:dyDescent="0.3">
      <c r="P359604" s="83"/>
    </row>
    <row r="359605" spans="16:16" x14ac:dyDescent="0.3">
      <c r="P359605" s="83"/>
    </row>
    <row r="359606" spans="16:16" x14ac:dyDescent="0.3">
      <c r="P359606" s="83"/>
    </row>
    <row r="359607" spans="16:16" x14ac:dyDescent="0.3">
      <c r="P359607" s="83"/>
    </row>
    <row r="359608" spans="16:16" x14ac:dyDescent="0.3">
      <c r="P359608" s="83"/>
    </row>
    <row r="359609" spans="16:16" x14ac:dyDescent="0.3">
      <c r="P359609" s="83"/>
    </row>
    <row r="359610" spans="16:16" x14ac:dyDescent="0.3">
      <c r="P359610" s="83"/>
    </row>
    <row r="359611" spans="16:16" x14ac:dyDescent="0.3">
      <c r="P359611" s="83"/>
    </row>
    <row r="359612" spans="16:16" x14ac:dyDescent="0.3">
      <c r="P359612" s="83"/>
    </row>
    <row r="359613" spans="16:16" x14ac:dyDescent="0.3">
      <c r="P359613" s="83"/>
    </row>
    <row r="359614" spans="16:16" x14ac:dyDescent="0.3">
      <c r="P359614" s="83"/>
    </row>
    <row r="359615" spans="16:16" x14ac:dyDescent="0.3">
      <c r="P359615" s="83"/>
    </row>
    <row r="359616" spans="16:16" x14ac:dyDescent="0.3">
      <c r="P359616" s="83"/>
    </row>
    <row r="359617" spans="16:16" x14ac:dyDescent="0.3">
      <c r="P359617" s="83"/>
    </row>
    <row r="359618" spans="16:16" x14ac:dyDescent="0.3">
      <c r="P359618" s="83"/>
    </row>
    <row r="359619" spans="16:16" x14ac:dyDescent="0.3">
      <c r="P359619" s="83"/>
    </row>
    <row r="359620" spans="16:16" x14ac:dyDescent="0.3">
      <c r="P359620" s="83"/>
    </row>
    <row r="359621" spans="16:16" x14ac:dyDescent="0.3">
      <c r="P359621" s="83"/>
    </row>
    <row r="359622" spans="16:16" x14ac:dyDescent="0.3">
      <c r="P359622" s="83"/>
    </row>
    <row r="359623" spans="16:16" x14ac:dyDescent="0.3">
      <c r="P359623" s="83"/>
    </row>
    <row r="359624" spans="16:16" x14ac:dyDescent="0.3">
      <c r="P359624" s="83"/>
    </row>
    <row r="359625" spans="16:16" x14ac:dyDescent="0.3">
      <c r="P359625" s="83"/>
    </row>
    <row r="359626" spans="16:16" x14ac:dyDescent="0.3">
      <c r="P359626" s="83"/>
    </row>
    <row r="359627" spans="16:16" x14ac:dyDescent="0.3">
      <c r="P359627" s="83"/>
    </row>
    <row r="359628" spans="16:16" x14ac:dyDescent="0.3">
      <c r="P359628" s="83"/>
    </row>
    <row r="359629" spans="16:16" x14ac:dyDescent="0.3">
      <c r="P359629" s="83"/>
    </row>
    <row r="359630" spans="16:16" x14ac:dyDescent="0.3">
      <c r="P359630" s="83"/>
    </row>
    <row r="359631" spans="16:16" x14ac:dyDescent="0.3">
      <c r="P359631" s="83"/>
    </row>
    <row r="359632" spans="16:16" x14ac:dyDescent="0.3">
      <c r="P359632" s="83"/>
    </row>
    <row r="359633" spans="16:16" x14ac:dyDescent="0.3">
      <c r="P359633" s="83"/>
    </row>
    <row r="359634" spans="16:16" x14ac:dyDescent="0.3">
      <c r="P359634" s="83"/>
    </row>
    <row r="359635" spans="16:16" x14ac:dyDescent="0.3">
      <c r="P359635" s="83"/>
    </row>
    <row r="359636" spans="16:16" x14ac:dyDescent="0.3">
      <c r="P359636" s="83"/>
    </row>
    <row r="359637" spans="16:16" x14ac:dyDescent="0.3">
      <c r="P359637" s="83"/>
    </row>
    <row r="359638" spans="16:16" x14ac:dyDescent="0.3">
      <c r="P359638" s="83"/>
    </row>
    <row r="359639" spans="16:16" x14ac:dyDescent="0.3">
      <c r="P359639" s="83"/>
    </row>
    <row r="359640" spans="16:16" x14ac:dyDescent="0.3">
      <c r="P359640" s="83"/>
    </row>
    <row r="359641" spans="16:16" x14ac:dyDescent="0.3">
      <c r="P359641" s="83"/>
    </row>
    <row r="359642" spans="16:16" x14ac:dyDescent="0.3">
      <c r="P359642" s="83"/>
    </row>
    <row r="359643" spans="16:16" x14ac:dyDescent="0.3">
      <c r="P359643" s="83"/>
    </row>
    <row r="359644" spans="16:16" x14ac:dyDescent="0.3">
      <c r="P359644" s="83"/>
    </row>
    <row r="359645" spans="16:16" x14ac:dyDescent="0.3">
      <c r="P359645" s="83"/>
    </row>
    <row r="359646" spans="16:16" x14ac:dyDescent="0.3">
      <c r="P359646" s="83"/>
    </row>
    <row r="359647" spans="16:16" x14ac:dyDescent="0.3">
      <c r="P359647" s="83"/>
    </row>
    <row r="359648" spans="16:16" x14ac:dyDescent="0.3">
      <c r="P359648" s="83"/>
    </row>
    <row r="359649" spans="16:16" x14ac:dyDescent="0.3">
      <c r="P359649" s="83"/>
    </row>
    <row r="359650" spans="16:16" x14ac:dyDescent="0.3">
      <c r="P359650" s="83"/>
    </row>
    <row r="359651" spans="16:16" x14ac:dyDescent="0.3">
      <c r="P359651" s="83"/>
    </row>
    <row r="359652" spans="16:16" x14ac:dyDescent="0.3">
      <c r="P359652" s="83"/>
    </row>
    <row r="359653" spans="16:16" x14ac:dyDescent="0.3">
      <c r="P359653" s="83"/>
    </row>
    <row r="359654" spans="16:16" x14ac:dyDescent="0.3">
      <c r="P359654" s="83"/>
    </row>
    <row r="359655" spans="16:16" x14ac:dyDescent="0.3">
      <c r="P359655" s="83"/>
    </row>
    <row r="359656" spans="16:16" x14ac:dyDescent="0.3">
      <c r="P359656" s="83"/>
    </row>
    <row r="359657" spans="16:16" x14ac:dyDescent="0.3">
      <c r="P359657" s="83"/>
    </row>
    <row r="359658" spans="16:16" x14ac:dyDescent="0.3">
      <c r="P359658" s="83"/>
    </row>
    <row r="359659" spans="16:16" x14ac:dyDescent="0.3">
      <c r="P359659" s="83"/>
    </row>
    <row r="359660" spans="16:16" x14ac:dyDescent="0.3">
      <c r="P359660" s="83"/>
    </row>
    <row r="359661" spans="16:16" x14ac:dyDescent="0.3">
      <c r="P359661" s="83"/>
    </row>
    <row r="359662" spans="16:16" x14ac:dyDescent="0.3">
      <c r="P359662" s="83"/>
    </row>
    <row r="359663" spans="16:16" x14ac:dyDescent="0.3">
      <c r="P359663" s="83"/>
    </row>
    <row r="359664" spans="16:16" x14ac:dyDescent="0.3">
      <c r="P359664" s="83"/>
    </row>
    <row r="359665" spans="16:16" x14ac:dyDescent="0.3">
      <c r="P359665" s="83"/>
    </row>
    <row r="359666" spans="16:16" x14ac:dyDescent="0.3">
      <c r="P359666" s="83"/>
    </row>
    <row r="359667" spans="16:16" x14ac:dyDescent="0.3">
      <c r="P359667" s="83"/>
    </row>
    <row r="359668" spans="16:16" x14ac:dyDescent="0.3">
      <c r="P359668" s="83"/>
    </row>
    <row r="359669" spans="16:16" x14ac:dyDescent="0.3">
      <c r="P359669" s="83"/>
    </row>
    <row r="359670" spans="16:16" x14ac:dyDescent="0.3">
      <c r="P359670" s="83"/>
    </row>
    <row r="359671" spans="16:16" x14ac:dyDescent="0.3">
      <c r="P359671" s="83"/>
    </row>
    <row r="359672" spans="16:16" x14ac:dyDescent="0.3">
      <c r="P359672" s="83"/>
    </row>
    <row r="359673" spans="16:16" x14ac:dyDescent="0.3">
      <c r="P359673" s="83"/>
    </row>
    <row r="359674" spans="16:16" x14ac:dyDescent="0.3">
      <c r="P359674" s="83"/>
    </row>
    <row r="359675" spans="16:16" x14ac:dyDescent="0.3">
      <c r="P359675" s="83"/>
    </row>
    <row r="359676" spans="16:16" x14ac:dyDescent="0.3">
      <c r="P359676" s="83"/>
    </row>
    <row r="359677" spans="16:16" x14ac:dyDescent="0.3">
      <c r="P359677" s="83"/>
    </row>
    <row r="359678" spans="16:16" x14ac:dyDescent="0.3">
      <c r="P359678" s="83"/>
    </row>
    <row r="359679" spans="16:16" x14ac:dyDescent="0.3">
      <c r="P359679" s="83"/>
    </row>
    <row r="359680" spans="16:16" x14ac:dyDescent="0.3">
      <c r="P359680" s="83"/>
    </row>
    <row r="359681" spans="16:16" x14ac:dyDescent="0.3">
      <c r="P359681" s="83"/>
    </row>
    <row r="359682" spans="16:16" x14ac:dyDescent="0.3">
      <c r="P359682" s="83"/>
    </row>
    <row r="359683" spans="16:16" x14ac:dyDescent="0.3">
      <c r="P359683" s="83"/>
    </row>
    <row r="359684" spans="16:16" x14ac:dyDescent="0.3">
      <c r="P359684" s="83"/>
    </row>
    <row r="359685" spans="16:16" x14ac:dyDescent="0.3">
      <c r="P359685" s="83"/>
    </row>
    <row r="359686" spans="16:16" x14ac:dyDescent="0.3">
      <c r="P359686" s="83"/>
    </row>
    <row r="359687" spans="16:16" x14ac:dyDescent="0.3">
      <c r="P359687" s="83"/>
    </row>
    <row r="359688" spans="16:16" x14ac:dyDescent="0.3">
      <c r="P359688" s="83"/>
    </row>
    <row r="359689" spans="16:16" x14ac:dyDescent="0.3">
      <c r="P359689" s="83"/>
    </row>
    <row r="359690" spans="16:16" x14ac:dyDescent="0.3">
      <c r="P359690" s="83"/>
    </row>
    <row r="359691" spans="16:16" x14ac:dyDescent="0.3">
      <c r="P359691" s="83"/>
    </row>
    <row r="359692" spans="16:16" x14ac:dyDescent="0.3">
      <c r="P359692" s="83"/>
    </row>
    <row r="359693" spans="16:16" x14ac:dyDescent="0.3">
      <c r="P359693" s="83"/>
    </row>
    <row r="359694" spans="16:16" x14ac:dyDescent="0.3">
      <c r="P359694" s="83"/>
    </row>
    <row r="359695" spans="16:16" x14ac:dyDescent="0.3">
      <c r="P359695" s="83"/>
    </row>
    <row r="359696" spans="16:16" x14ac:dyDescent="0.3">
      <c r="P359696" s="83"/>
    </row>
    <row r="359697" spans="16:16" x14ac:dyDescent="0.3">
      <c r="P359697" s="83"/>
    </row>
    <row r="359698" spans="16:16" x14ac:dyDescent="0.3">
      <c r="P359698" s="83"/>
    </row>
    <row r="359699" spans="16:16" x14ac:dyDescent="0.3">
      <c r="P359699" s="83"/>
    </row>
    <row r="359700" spans="16:16" x14ac:dyDescent="0.3">
      <c r="P359700" s="83"/>
    </row>
    <row r="359701" spans="16:16" x14ac:dyDescent="0.3">
      <c r="P359701" s="83"/>
    </row>
    <row r="359702" spans="16:16" x14ac:dyDescent="0.3">
      <c r="P359702" s="83"/>
    </row>
    <row r="359703" spans="16:16" x14ac:dyDescent="0.3">
      <c r="P359703" s="83"/>
    </row>
    <row r="359704" spans="16:16" x14ac:dyDescent="0.3">
      <c r="P359704" s="83"/>
    </row>
    <row r="359705" spans="16:16" x14ac:dyDescent="0.3">
      <c r="P359705" s="83"/>
    </row>
    <row r="359706" spans="16:16" x14ac:dyDescent="0.3">
      <c r="P359706" s="83"/>
    </row>
    <row r="359707" spans="16:16" x14ac:dyDescent="0.3">
      <c r="P359707" s="83"/>
    </row>
    <row r="359708" spans="16:16" x14ac:dyDescent="0.3">
      <c r="P359708" s="83"/>
    </row>
    <row r="359709" spans="16:16" x14ac:dyDescent="0.3">
      <c r="P359709" s="83"/>
    </row>
    <row r="359710" spans="16:16" x14ac:dyDescent="0.3">
      <c r="P359710" s="83"/>
    </row>
    <row r="359711" spans="16:16" x14ac:dyDescent="0.3">
      <c r="P359711" s="83"/>
    </row>
    <row r="359712" spans="16:16" x14ac:dyDescent="0.3">
      <c r="P359712" s="83"/>
    </row>
    <row r="359713" spans="16:16" x14ac:dyDescent="0.3">
      <c r="P359713" s="83"/>
    </row>
    <row r="359714" spans="16:16" x14ac:dyDescent="0.3">
      <c r="P359714" s="83"/>
    </row>
    <row r="359715" spans="16:16" x14ac:dyDescent="0.3">
      <c r="P359715" s="83"/>
    </row>
    <row r="359716" spans="16:16" x14ac:dyDescent="0.3">
      <c r="P359716" s="83"/>
    </row>
    <row r="359717" spans="16:16" x14ac:dyDescent="0.3">
      <c r="P359717" s="83"/>
    </row>
    <row r="359718" spans="16:16" x14ac:dyDescent="0.3">
      <c r="P359718" s="83"/>
    </row>
    <row r="359719" spans="16:16" x14ac:dyDescent="0.3">
      <c r="P359719" s="83"/>
    </row>
    <row r="359720" spans="16:16" x14ac:dyDescent="0.3">
      <c r="P359720" s="83"/>
    </row>
    <row r="359721" spans="16:16" x14ac:dyDescent="0.3">
      <c r="P359721" s="83"/>
    </row>
    <row r="359722" spans="16:16" x14ac:dyDescent="0.3">
      <c r="P359722" s="83"/>
    </row>
    <row r="359723" spans="16:16" x14ac:dyDescent="0.3">
      <c r="P359723" s="83"/>
    </row>
    <row r="359724" spans="16:16" x14ac:dyDescent="0.3">
      <c r="P359724" s="83"/>
    </row>
    <row r="359725" spans="16:16" x14ac:dyDescent="0.3">
      <c r="P359725" s="83"/>
    </row>
    <row r="359726" spans="16:16" x14ac:dyDescent="0.3">
      <c r="P359726" s="83"/>
    </row>
    <row r="359727" spans="16:16" x14ac:dyDescent="0.3">
      <c r="P359727" s="83"/>
    </row>
    <row r="359728" spans="16:16" x14ac:dyDescent="0.3">
      <c r="P359728" s="83"/>
    </row>
    <row r="359729" spans="16:16" x14ac:dyDescent="0.3">
      <c r="P359729" s="83"/>
    </row>
    <row r="359730" spans="16:16" x14ac:dyDescent="0.3">
      <c r="P359730" s="83"/>
    </row>
    <row r="359731" spans="16:16" x14ac:dyDescent="0.3">
      <c r="P359731" s="83"/>
    </row>
    <row r="359732" spans="16:16" x14ac:dyDescent="0.3">
      <c r="P359732" s="83"/>
    </row>
    <row r="359733" spans="16:16" x14ac:dyDescent="0.3">
      <c r="P359733" s="83"/>
    </row>
    <row r="359734" spans="16:16" x14ac:dyDescent="0.3">
      <c r="P359734" s="83"/>
    </row>
    <row r="359735" spans="16:16" x14ac:dyDescent="0.3">
      <c r="P359735" s="83"/>
    </row>
    <row r="359736" spans="16:16" x14ac:dyDescent="0.3">
      <c r="P359736" s="83"/>
    </row>
    <row r="359737" spans="16:16" x14ac:dyDescent="0.3">
      <c r="P359737" s="83"/>
    </row>
    <row r="359738" spans="16:16" x14ac:dyDescent="0.3">
      <c r="P359738" s="83"/>
    </row>
    <row r="359739" spans="16:16" x14ac:dyDescent="0.3">
      <c r="P359739" s="83"/>
    </row>
    <row r="359740" spans="16:16" x14ac:dyDescent="0.3">
      <c r="P359740" s="83"/>
    </row>
    <row r="359741" spans="16:16" x14ac:dyDescent="0.3">
      <c r="P359741" s="83"/>
    </row>
    <row r="359742" spans="16:16" x14ac:dyDescent="0.3">
      <c r="P359742" s="83"/>
    </row>
    <row r="359743" spans="16:16" x14ac:dyDescent="0.3">
      <c r="P359743" s="83"/>
    </row>
    <row r="359744" spans="16:16" x14ac:dyDescent="0.3">
      <c r="P359744" s="83"/>
    </row>
    <row r="359745" spans="16:16" x14ac:dyDescent="0.3">
      <c r="P359745" s="83"/>
    </row>
    <row r="359746" spans="16:16" x14ac:dyDescent="0.3">
      <c r="P359746" s="83"/>
    </row>
    <row r="359747" spans="16:16" x14ac:dyDescent="0.3">
      <c r="P359747" s="83"/>
    </row>
    <row r="359748" spans="16:16" x14ac:dyDescent="0.3">
      <c r="P359748" s="83"/>
    </row>
    <row r="359749" spans="16:16" x14ac:dyDescent="0.3">
      <c r="P359749" s="83"/>
    </row>
    <row r="359750" spans="16:16" x14ac:dyDescent="0.3">
      <c r="P359750" s="83"/>
    </row>
    <row r="359751" spans="16:16" x14ac:dyDescent="0.3">
      <c r="P359751" s="83"/>
    </row>
    <row r="359752" spans="16:16" x14ac:dyDescent="0.3">
      <c r="P359752" s="83"/>
    </row>
    <row r="359753" spans="16:16" x14ac:dyDescent="0.3">
      <c r="P359753" s="83"/>
    </row>
    <row r="359754" spans="16:16" x14ac:dyDescent="0.3">
      <c r="P359754" s="83"/>
    </row>
    <row r="359755" spans="16:16" x14ac:dyDescent="0.3">
      <c r="P359755" s="83"/>
    </row>
    <row r="359756" spans="16:16" x14ac:dyDescent="0.3">
      <c r="P359756" s="83"/>
    </row>
    <row r="359757" spans="16:16" x14ac:dyDescent="0.3">
      <c r="P359757" s="83"/>
    </row>
    <row r="359758" spans="16:16" x14ac:dyDescent="0.3">
      <c r="P359758" s="83"/>
    </row>
    <row r="359759" spans="16:16" x14ac:dyDescent="0.3">
      <c r="P359759" s="83"/>
    </row>
    <row r="359760" spans="16:16" x14ac:dyDescent="0.3">
      <c r="P359760" s="83"/>
    </row>
    <row r="359761" spans="16:16" x14ac:dyDescent="0.3">
      <c r="P359761" s="83"/>
    </row>
    <row r="359762" spans="16:16" x14ac:dyDescent="0.3">
      <c r="P359762" s="83"/>
    </row>
    <row r="359763" spans="16:16" x14ac:dyDescent="0.3">
      <c r="P359763" s="83"/>
    </row>
    <row r="359764" spans="16:16" x14ac:dyDescent="0.3">
      <c r="P359764" s="83"/>
    </row>
    <row r="359765" spans="16:16" x14ac:dyDescent="0.3">
      <c r="P359765" s="83"/>
    </row>
    <row r="359766" spans="16:16" x14ac:dyDescent="0.3">
      <c r="P359766" s="83"/>
    </row>
    <row r="359767" spans="16:16" x14ac:dyDescent="0.3">
      <c r="P359767" s="83"/>
    </row>
    <row r="359768" spans="16:16" x14ac:dyDescent="0.3">
      <c r="P359768" s="83"/>
    </row>
    <row r="359769" spans="16:16" x14ac:dyDescent="0.3">
      <c r="P359769" s="83"/>
    </row>
    <row r="359770" spans="16:16" x14ac:dyDescent="0.3">
      <c r="P359770" s="83"/>
    </row>
    <row r="359771" spans="16:16" x14ac:dyDescent="0.3">
      <c r="P359771" s="83"/>
    </row>
    <row r="359772" spans="16:16" x14ac:dyDescent="0.3">
      <c r="P359772" s="83"/>
    </row>
    <row r="359773" spans="16:16" x14ac:dyDescent="0.3">
      <c r="P359773" s="83"/>
    </row>
    <row r="359774" spans="16:16" x14ac:dyDescent="0.3">
      <c r="P359774" s="83"/>
    </row>
    <row r="359775" spans="16:16" x14ac:dyDescent="0.3">
      <c r="P359775" s="83"/>
    </row>
    <row r="359776" spans="16:16" x14ac:dyDescent="0.3">
      <c r="P359776" s="83"/>
    </row>
    <row r="359777" spans="16:16" x14ac:dyDescent="0.3">
      <c r="P359777" s="83"/>
    </row>
    <row r="359778" spans="16:16" x14ac:dyDescent="0.3">
      <c r="P359778" s="83"/>
    </row>
    <row r="359779" spans="16:16" x14ac:dyDescent="0.3">
      <c r="P359779" s="83"/>
    </row>
    <row r="359780" spans="16:16" x14ac:dyDescent="0.3">
      <c r="P359780" s="83"/>
    </row>
    <row r="359781" spans="16:16" x14ac:dyDescent="0.3">
      <c r="P359781" s="83"/>
    </row>
    <row r="359782" spans="16:16" x14ac:dyDescent="0.3">
      <c r="P359782" s="83"/>
    </row>
    <row r="359783" spans="16:16" x14ac:dyDescent="0.3">
      <c r="P359783" s="83"/>
    </row>
    <row r="359784" spans="16:16" x14ac:dyDescent="0.3">
      <c r="P359784" s="83"/>
    </row>
    <row r="359785" spans="16:16" x14ac:dyDescent="0.3">
      <c r="P359785" s="83"/>
    </row>
    <row r="359786" spans="16:16" x14ac:dyDescent="0.3">
      <c r="P359786" s="83"/>
    </row>
    <row r="359787" spans="16:16" x14ac:dyDescent="0.3">
      <c r="P359787" s="83"/>
    </row>
    <row r="359788" spans="16:16" x14ac:dyDescent="0.3">
      <c r="P359788" s="83"/>
    </row>
    <row r="359789" spans="16:16" x14ac:dyDescent="0.3">
      <c r="P359789" s="83"/>
    </row>
    <row r="359790" spans="16:16" x14ac:dyDescent="0.3">
      <c r="P359790" s="83"/>
    </row>
    <row r="359791" spans="16:16" x14ac:dyDescent="0.3">
      <c r="P359791" s="83"/>
    </row>
    <row r="359792" spans="16:16" x14ac:dyDescent="0.3">
      <c r="P359792" s="83"/>
    </row>
    <row r="359793" spans="16:16" x14ac:dyDescent="0.3">
      <c r="P359793" s="83"/>
    </row>
    <row r="359794" spans="16:16" x14ac:dyDescent="0.3">
      <c r="P359794" s="83"/>
    </row>
    <row r="359795" spans="16:16" x14ac:dyDescent="0.3">
      <c r="P359795" s="83"/>
    </row>
    <row r="359796" spans="16:16" x14ac:dyDescent="0.3">
      <c r="P359796" s="83"/>
    </row>
    <row r="359797" spans="16:16" x14ac:dyDescent="0.3">
      <c r="P359797" s="83"/>
    </row>
    <row r="359798" spans="16:16" x14ac:dyDescent="0.3">
      <c r="P359798" s="83"/>
    </row>
    <row r="359799" spans="16:16" x14ac:dyDescent="0.3">
      <c r="P359799" s="83"/>
    </row>
    <row r="359800" spans="16:16" x14ac:dyDescent="0.3">
      <c r="P359800" s="83"/>
    </row>
    <row r="359801" spans="16:16" x14ac:dyDescent="0.3">
      <c r="P359801" s="83"/>
    </row>
    <row r="359802" spans="16:16" x14ac:dyDescent="0.3">
      <c r="P359802" s="83"/>
    </row>
    <row r="359803" spans="16:16" x14ac:dyDescent="0.3">
      <c r="P359803" s="83"/>
    </row>
    <row r="359804" spans="16:16" x14ac:dyDescent="0.3">
      <c r="P359804" s="83"/>
    </row>
    <row r="359805" spans="16:16" x14ac:dyDescent="0.3">
      <c r="P359805" s="83"/>
    </row>
    <row r="359806" spans="16:16" x14ac:dyDescent="0.3">
      <c r="P359806" s="83"/>
    </row>
    <row r="359807" spans="16:16" x14ac:dyDescent="0.3">
      <c r="P359807" s="83"/>
    </row>
    <row r="359808" spans="16:16" x14ac:dyDescent="0.3">
      <c r="P359808" s="83"/>
    </row>
    <row r="359809" spans="16:16" x14ac:dyDescent="0.3">
      <c r="P359809" s="83"/>
    </row>
    <row r="359810" spans="16:16" x14ac:dyDescent="0.3">
      <c r="P359810" s="83"/>
    </row>
    <row r="359811" spans="16:16" x14ac:dyDescent="0.3">
      <c r="P359811" s="83"/>
    </row>
    <row r="359812" spans="16:16" x14ac:dyDescent="0.3">
      <c r="P359812" s="83"/>
    </row>
    <row r="359813" spans="16:16" x14ac:dyDescent="0.3">
      <c r="P359813" s="83"/>
    </row>
    <row r="359814" spans="16:16" x14ac:dyDescent="0.3">
      <c r="P359814" s="83"/>
    </row>
    <row r="359815" spans="16:16" x14ac:dyDescent="0.3">
      <c r="P359815" s="83"/>
    </row>
    <row r="359816" spans="16:16" x14ac:dyDescent="0.3">
      <c r="P359816" s="83"/>
    </row>
    <row r="359817" spans="16:16" x14ac:dyDescent="0.3">
      <c r="P359817" s="83"/>
    </row>
    <row r="359818" spans="16:16" x14ac:dyDescent="0.3">
      <c r="P359818" s="83"/>
    </row>
    <row r="359819" spans="16:16" x14ac:dyDescent="0.3">
      <c r="P359819" s="83"/>
    </row>
    <row r="359820" spans="16:16" x14ac:dyDescent="0.3">
      <c r="P359820" s="83"/>
    </row>
    <row r="359821" spans="16:16" x14ac:dyDescent="0.3">
      <c r="P359821" s="83"/>
    </row>
    <row r="359822" spans="16:16" x14ac:dyDescent="0.3">
      <c r="P359822" s="83"/>
    </row>
    <row r="359823" spans="16:16" x14ac:dyDescent="0.3">
      <c r="P359823" s="83"/>
    </row>
    <row r="359824" spans="16:16" x14ac:dyDescent="0.3">
      <c r="P359824" s="83"/>
    </row>
    <row r="359825" spans="16:16" x14ac:dyDescent="0.3">
      <c r="P359825" s="83"/>
    </row>
    <row r="359826" spans="16:16" x14ac:dyDescent="0.3">
      <c r="P359826" s="83"/>
    </row>
    <row r="359827" spans="16:16" x14ac:dyDescent="0.3">
      <c r="P359827" s="83"/>
    </row>
    <row r="359828" spans="16:16" x14ac:dyDescent="0.3">
      <c r="P359828" s="83"/>
    </row>
    <row r="359829" spans="16:16" x14ac:dyDescent="0.3">
      <c r="P359829" s="83"/>
    </row>
    <row r="359830" spans="16:16" x14ac:dyDescent="0.3">
      <c r="P359830" s="83"/>
    </row>
    <row r="359831" spans="16:16" x14ac:dyDescent="0.3">
      <c r="P359831" s="83"/>
    </row>
    <row r="359832" spans="16:16" x14ac:dyDescent="0.3">
      <c r="P359832" s="83"/>
    </row>
    <row r="359833" spans="16:16" x14ac:dyDescent="0.3">
      <c r="P359833" s="83"/>
    </row>
    <row r="359834" spans="16:16" x14ac:dyDescent="0.3">
      <c r="P359834" s="83"/>
    </row>
    <row r="359835" spans="16:16" x14ac:dyDescent="0.3">
      <c r="P359835" s="83"/>
    </row>
    <row r="359836" spans="16:16" x14ac:dyDescent="0.3">
      <c r="P359836" s="83"/>
    </row>
    <row r="359837" spans="16:16" x14ac:dyDescent="0.3">
      <c r="P359837" s="83"/>
    </row>
    <row r="359838" spans="16:16" x14ac:dyDescent="0.3">
      <c r="P359838" s="83"/>
    </row>
    <row r="359839" spans="16:16" x14ac:dyDescent="0.3">
      <c r="P359839" s="83"/>
    </row>
    <row r="359840" spans="16:16" x14ac:dyDescent="0.3">
      <c r="P359840" s="83"/>
    </row>
    <row r="359841" spans="16:16" x14ac:dyDescent="0.3">
      <c r="P359841" s="83"/>
    </row>
    <row r="359842" spans="16:16" x14ac:dyDescent="0.3">
      <c r="P359842" s="83"/>
    </row>
    <row r="359843" spans="16:16" x14ac:dyDescent="0.3">
      <c r="P359843" s="83"/>
    </row>
    <row r="359844" spans="16:16" x14ac:dyDescent="0.3">
      <c r="P359844" s="83"/>
    </row>
    <row r="359845" spans="16:16" x14ac:dyDescent="0.3">
      <c r="P359845" s="83"/>
    </row>
    <row r="359846" spans="16:16" x14ac:dyDescent="0.3">
      <c r="P359846" s="83"/>
    </row>
    <row r="359847" spans="16:16" x14ac:dyDescent="0.3">
      <c r="P359847" s="83"/>
    </row>
    <row r="359848" spans="16:16" x14ac:dyDescent="0.3">
      <c r="P359848" s="83"/>
    </row>
    <row r="359849" spans="16:16" x14ac:dyDescent="0.3">
      <c r="P359849" s="83"/>
    </row>
    <row r="359850" spans="16:16" x14ac:dyDescent="0.3">
      <c r="P359850" s="83"/>
    </row>
    <row r="359851" spans="16:16" x14ac:dyDescent="0.3">
      <c r="P359851" s="83"/>
    </row>
    <row r="359852" spans="16:16" x14ac:dyDescent="0.3">
      <c r="P359852" s="83"/>
    </row>
    <row r="359853" spans="16:16" x14ac:dyDescent="0.3">
      <c r="P359853" s="83"/>
    </row>
    <row r="359854" spans="16:16" x14ac:dyDescent="0.3">
      <c r="P359854" s="83"/>
    </row>
    <row r="359855" spans="16:16" x14ac:dyDescent="0.3">
      <c r="P359855" s="83"/>
    </row>
    <row r="359856" spans="16:16" x14ac:dyDescent="0.3">
      <c r="P359856" s="83"/>
    </row>
    <row r="359857" spans="16:16" x14ac:dyDescent="0.3">
      <c r="P359857" s="83"/>
    </row>
    <row r="359858" spans="16:16" x14ac:dyDescent="0.3">
      <c r="P359858" s="83"/>
    </row>
    <row r="359859" spans="16:16" x14ac:dyDescent="0.3">
      <c r="P359859" s="83"/>
    </row>
    <row r="359860" spans="16:16" x14ac:dyDescent="0.3">
      <c r="P359860" s="83"/>
    </row>
    <row r="359861" spans="16:16" x14ac:dyDescent="0.3">
      <c r="P359861" s="83"/>
    </row>
    <row r="359862" spans="16:16" x14ac:dyDescent="0.3">
      <c r="P359862" s="83"/>
    </row>
    <row r="359863" spans="16:16" x14ac:dyDescent="0.3">
      <c r="P359863" s="83"/>
    </row>
    <row r="359864" spans="16:16" x14ac:dyDescent="0.3">
      <c r="P359864" s="83"/>
    </row>
    <row r="359865" spans="16:16" x14ac:dyDescent="0.3">
      <c r="P359865" s="83"/>
    </row>
    <row r="359866" spans="16:16" x14ac:dyDescent="0.3">
      <c r="P359866" s="83"/>
    </row>
    <row r="359867" spans="16:16" x14ac:dyDescent="0.3">
      <c r="P359867" s="83"/>
    </row>
    <row r="359868" spans="16:16" x14ac:dyDescent="0.3">
      <c r="P359868" s="83"/>
    </row>
    <row r="359869" spans="16:16" x14ac:dyDescent="0.3">
      <c r="P359869" s="83"/>
    </row>
    <row r="359870" spans="16:16" x14ac:dyDescent="0.3">
      <c r="P359870" s="83"/>
    </row>
    <row r="359871" spans="16:16" x14ac:dyDescent="0.3">
      <c r="P359871" s="83"/>
    </row>
    <row r="359872" spans="16:16" x14ac:dyDescent="0.3">
      <c r="P359872" s="83"/>
    </row>
    <row r="359873" spans="16:16" x14ac:dyDescent="0.3">
      <c r="P359873" s="83"/>
    </row>
    <row r="359874" spans="16:16" x14ac:dyDescent="0.3">
      <c r="P359874" s="83"/>
    </row>
    <row r="359875" spans="16:16" x14ac:dyDescent="0.3">
      <c r="P359875" s="83"/>
    </row>
    <row r="359876" spans="16:16" x14ac:dyDescent="0.3">
      <c r="P359876" s="83"/>
    </row>
    <row r="359877" spans="16:16" x14ac:dyDescent="0.3">
      <c r="P359877" s="83"/>
    </row>
    <row r="359878" spans="16:16" x14ac:dyDescent="0.3">
      <c r="P359878" s="83"/>
    </row>
    <row r="359879" spans="16:16" x14ac:dyDescent="0.3">
      <c r="P359879" s="83"/>
    </row>
    <row r="359880" spans="16:16" x14ac:dyDescent="0.3">
      <c r="P359880" s="83"/>
    </row>
    <row r="359881" spans="16:16" x14ac:dyDescent="0.3">
      <c r="P359881" s="83"/>
    </row>
    <row r="359882" spans="16:16" x14ac:dyDescent="0.3">
      <c r="P359882" s="83"/>
    </row>
    <row r="359883" spans="16:16" x14ac:dyDescent="0.3">
      <c r="P359883" s="83"/>
    </row>
    <row r="359884" spans="16:16" x14ac:dyDescent="0.3">
      <c r="P359884" s="83"/>
    </row>
    <row r="359885" spans="16:16" x14ac:dyDescent="0.3">
      <c r="P359885" s="83"/>
    </row>
    <row r="359886" spans="16:16" x14ac:dyDescent="0.3">
      <c r="P359886" s="83"/>
    </row>
    <row r="359887" spans="16:16" x14ac:dyDescent="0.3">
      <c r="P359887" s="83"/>
    </row>
    <row r="359888" spans="16:16" x14ac:dyDescent="0.3">
      <c r="P359888" s="83"/>
    </row>
    <row r="359889" spans="16:16" x14ac:dyDescent="0.3">
      <c r="P359889" s="83"/>
    </row>
    <row r="359890" spans="16:16" x14ac:dyDescent="0.3">
      <c r="P359890" s="83"/>
    </row>
    <row r="359891" spans="16:16" x14ac:dyDescent="0.3">
      <c r="P359891" s="83"/>
    </row>
    <row r="359892" spans="16:16" x14ac:dyDescent="0.3">
      <c r="P359892" s="83"/>
    </row>
    <row r="359893" spans="16:16" x14ac:dyDescent="0.3">
      <c r="P359893" s="83"/>
    </row>
    <row r="359894" spans="16:16" x14ac:dyDescent="0.3">
      <c r="P359894" s="83"/>
    </row>
    <row r="359895" spans="16:16" x14ac:dyDescent="0.3">
      <c r="P359895" s="83"/>
    </row>
    <row r="359896" spans="16:16" x14ac:dyDescent="0.3">
      <c r="P359896" s="83"/>
    </row>
    <row r="359897" spans="16:16" x14ac:dyDescent="0.3">
      <c r="P359897" s="83"/>
    </row>
    <row r="359898" spans="16:16" x14ac:dyDescent="0.3">
      <c r="P359898" s="83"/>
    </row>
    <row r="359899" spans="16:16" x14ac:dyDescent="0.3">
      <c r="P359899" s="83"/>
    </row>
    <row r="359900" spans="16:16" x14ac:dyDescent="0.3">
      <c r="P359900" s="83"/>
    </row>
    <row r="359901" spans="16:16" x14ac:dyDescent="0.3">
      <c r="P359901" s="83"/>
    </row>
    <row r="359902" spans="16:16" x14ac:dyDescent="0.3">
      <c r="P359902" s="83"/>
    </row>
    <row r="359903" spans="16:16" x14ac:dyDescent="0.3">
      <c r="P359903" s="83"/>
    </row>
    <row r="359904" spans="16:16" x14ac:dyDescent="0.3">
      <c r="P359904" s="83"/>
    </row>
    <row r="359905" spans="16:16" x14ac:dyDescent="0.3">
      <c r="P359905" s="83"/>
    </row>
    <row r="359906" spans="16:16" x14ac:dyDescent="0.3">
      <c r="P359906" s="83"/>
    </row>
    <row r="359907" spans="16:16" x14ac:dyDescent="0.3">
      <c r="P359907" s="83"/>
    </row>
    <row r="359908" spans="16:16" x14ac:dyDescent="0.3">
      <c r="P359908" s="83"/>
    </row>
    <row r="359909" spans="16:16" x14ac:dyDescent="0.3">
      <c r="P359909" s="83"/>
    </row>
    <row r="359910" spans="16:16" x14ac:dyDescent="0.3">
      <c r="P359910" s="83"/>
    </row>
    <row r="359911" spans="16:16" x14ac:dyDescent="0.3">
      <c r="P359911" s="83"/>
    </row>
    <row r="359912" spans="16:16" x14ac:dyDescent="0.3">
      <c r="P359912" s="83"/>
    </row>
    <row r="359913" spans="16:16" x14ac:dyDescent="0.3">
      <c r="P359913" s="83"/>
    </row>
    <row r="359914" spans="16:16" x14ac:dyDescent="0.3">
      <c r="P359914" s="83"/>
    </row>
    <row r="359915" spans="16:16" x14ac:dyDescent="0.3">
      <c r="P359915" s="83"/>
    </row>
    <row r="359916" spans="16:16" x14ac:dyDescent="0.3">
      <c r="P359916" s="83"/>
    </row>
    <row r="359917" spans="16:16" x14ac:dyDescent="0.3">
      <c r="P359917" s="83"/>
    </row>
    <row r="359918" spans="16:16" x14ac:dyDescent="0.3">
      <c r="P359918" s="83"/>
    </row>
    <row r="359919" spans="16:16" x14ac:dyDescent="0.3">
      <c r="P359919" s="83"/>
    </row>
    <row r="359920" spans="16:16" x14ac:dyDescent="0.3">
      <c r="P359920" s="83"/>
    </row>
    <row r="359921" spans="16:16" x14ac:dyDescent="0.3">
      <c r="P359921" s="83"/>
    </row>
    <row r="359922" spans="16:16" x14ac:dyDescent="0.3">
      <c r="P359922" s="83"/>
    </row>
    <row r="359923" spans="16:16" x14ac:dyDescent="0.3">
      <c r="P359923" s="83"/>
    </row>
    <row r="359924" spans="16:16" x14ac:dyDescent="0.3">
      <c r="P359924" s="83"/>
    </row>
    <row r="359925" spans="16:16" x14ac:dyDescent="0.3">
      <c r="P359925" s="83"/>
    </row>
    <row r="359926" spans="16:16" x14ac:dyDescent="0.3">
      <c r="P359926" s="83"/>
    </row>
    <row r="359927" spans="16:16" x14ac:dyDescent="0.3">
      <c r="P359927" s="83"/>
    </row>
    <row r="359928" spans="16:16" x14ac:dyDescent="0.3">
      <c r="P359928" s="83"/>
    </row>
    <row r="359929" spans="16:16" x14ac:dyDescent="0.3">
      <c r="P359929" s="83"/>
    </row>
    <row r="359930" spans="16:16" x14ac:dyDescent="0.3">
      <c r="P359930" s="83"/>
    </row>
    <row r="359931" spans="16:16" x14ac:dyDescent="0.3">
      <c r="P359931" s="83"/>
    </row>
    <row r="359932" spans="16:16" x14ac:dyDescent="0.3">
      <c r="P359932" s="83"/>
    </row>
    <row r="359933" spans="16:16" x14ac:dyDescent="0.3">
      <c r="P359933" s="83"/>
    </row>
    <row r="359934" spans="16:16" x14ac:dyDescent="0.3">
      <c r="P359934" s="83"/>
    </row>
    <row r="359935" spans="16:16" x14ac:dyDescent="0.3">
      <c r="P359935" s="83"/>
    </row>
    <row r="359936" spans="16:16" x14ac:dyDescent="0.3">
      <c r="P359936" s="83"/>
    </row>
    <row r="359937" spans="16:16" x14ac:dyDescent="0.3">
      <c r="P359937" s="83"/>
    </row>
    <row r="359938" spans="16:16" x14ac:dyDescent="0.3">
      <c r="P359938" s="83"/>
    </row>
    <row r="359939" spans="16:16" x14ac:dyDescent="0.3">
      <c r="P359939" s="83"/>
    </row>
    <row r="359940" spans="16:16" x14ac:dyDescent="0.3">
      <c r="P359940" s="83"/>
    </row>
    <row r="359941" spans="16:16" x14ac:dyDescent="0.3">
      <c r="P359941" s="83"/>
    </row>
    <row r="359942" spans="16:16" x14ac:dyDescent="0.3">
      <c r="P359942" s="83"/>
    </row>
    <row r="359943" spans="16:16" x14ac:dyDescent="0.3">
      <c r="P359943" s="83"/>
    </row>
    <row r="359944" spans="16:16" x14ac:dyDescent="0.3">
      <c r="P359944" s="83"/>
    </row>
    <row r="359945" spans="16:16" x14ac:dyDescent="0.3">
      <c r="P359945" s="83"/>
    </row>
    <row r="359946" spans="16:16" x14ac:dyDescent="0.3">
      <c r="P359946" s="83"/>
    </row>
    <row r="359947" spans="16:16" x14ac:dyDescent="0.3">
      <c r="P359947" s="83"/>
    </row>
    <row r="359948" spans="16:16" x14ac:dyDescent="0.3">
      <c r="P359948" s="83"/>
    </row>
    <row r="359949" spans="16:16" x14ac:dyDescent="0.3">
      <c r="P359949" s="83"/>
    </row>
    <row r="359950" spans="16:16" x14ac:dyDescent="0.3">
      <c r="P359950" s="83"/>
    </row>
    <row r="359951" spans="16:16" x14ac:dyDescent="0.3">
      <c r="P359951" s="83"/>
    </row>
    <row r="359952" spans="16:16" x14ac:dyDescent="0.3">
      <c r="P359952" s="83"/>
    </row>
    <row r="359953" spans="16:16" x14ac:dyDescent="0.3">
      <c r="P359953" s="83"/>
    </row>
    <row r="359954" spans="16:16" x14ac:dyDescent="0.3">
      <c r="P359954" s="83"/>
    </row>
    <row r="359955" spans="16:16" x14ac:dyDescent="0.3">
      <c r="P359955" s="83"/>
    </row>
    <row r="359956" spans="16:16" x14ac:dyDescent="0.3">
      <c r="P359956" s="83"/>
    </row>
    <row r="359957" spans="16:16" x14ac:dyDescent="0.3">
      <c r="P359957" s="83"/>
    </row>
    <row r="359958" spans="16:16" x14ac:dyDescent="0.3">
      <c r="P359958" s="83"/>
    </row>
    <row r="359959" spans="16:16" x14ac:dyDescent="0.3">
      <c r="P359959" s="83"/>
    </row>
    <row r="359960" spans="16:16" x14ac:dyDescent="0.3">
      <c r="P359960" s="83"/>
    </row>
    <row r="359961" spans="16:16" x14ac:dyDescent="0.3">
      <c r="P359961" s="83"/>
    </row>
    <row r="359962" spans="16:16" x14ac:dyDescent="0.3">
      <c r="P359962" s="83"/>
    </row>
    <row r="359963" spans="16:16" x14ac:dyDescent="0.3">
      <c r="P359963" s="83"/>
    </row>
    <row r="359964" spans="16:16" x14ac:dyDescent="0.3">
      <c r="P359964" s="83"/>
    </row>
    <row r="359965" spans="16:16" x14ac:dyDescent="0.3">
      <c r="P359965" s="83"/>
    </row>
    <row r="359966" spans="16:16" x14ac:dyDescent="0.3">
      <c r="P359966" s="83"/>
    </row>
    <row r="359967" spans="16:16" x14ac:dyDescent="0.3">
      <c r="P359967" s="83"/>
    </row>
    <row r="359968" spans="16:16" x14ac:dyDescent="0.3">
      <c r="P359968" s="83"/>
    </row>
    <row r="359969" spans="16:16" x14ac:dyDescent="0.3">
      <c r="P359969" s="83"/>
    </row>
    <row r="359970" spans="16:16" x14ac:dyDescent="0.3">
      <c r="P359970" s="83"/>
    </row>
    <row r="359971" spans="16:16" x14ac:dyDescent="0.3">
      <c r="P359971" s="83"/>
    </row>
    <row r="359972" spans="16:16" x14ac:dyDescent="0.3">
      <c r="P359972" s="83"/>
    </row>
    <row r="359973" spans="16:16" x14ac:dyDescent="0.3">
      <c r="P359973" s="83"/>
    </row>
    <row r="359974" spans="16:16" x14ac:dyDescent="0.3">
      <c r="P359974" s="83"/>
    </row>
    <row r="359975" spans="16:16" x14ac:dyDescent="0.3">
      <c r="P359975" s="83"/>
    </row>
    <row r="359976" spans="16:16" x14ac:dyDescent="0.3">
      <c r="P359976" s="83"/>
    </row>
    <row r="359977" spans="16:16" x14ac:dyDescent="0.3">
      <c r="P359977" s="83"/>
    </row>
    <row r="359978" spans="16:16" x14ac:dyDescent="0.3">
      <c r="P359978" s="83"/>
    </row>
    <row r="359979" spans="16:16" x14ac:dyDescent="0.3">
      <c r="P359979" s="83"/>
    </row>
    <row r="359980" spans="16:16" x14ac:dyDescent="0.3">
      <c r="P359980" s="83"/>
    </row>
    <row r="359981" spans="16:16" x14ac:dyDescent="0.3">
      <c r="P359981" s="83"/>
    </row>
    <row r="359982" spans="16:16" x14ac:dyDescent="0.3">
      <c r="P359982" s="83"/>
    </row>
    <row r="359983" spans="16:16" x14ac:dyDescent="0.3">
      <c r="P359983" s="83"/>
    </row>
    <row r="359984" spans="16:16" x14ac:dyDescent="0.3">
      <c r="P359984" s="83"/>
    </row>
    <row r="359985" spans="16:16" x14ac:dyDescent="0.3">
      <c r="P359985" s="83"/>
    </row>
    <row r="359986" spans="16:16" x14ac:dyDescent="0.3">
      <c r="P359986" s="83"/>
    </row>
    <row r="359987" spans="16:16" x14ac:dyDescent="0.3">
      <c r="P359987" s="83"/>
    </row>
    <row r="359988" spans="16:16" x14ac:dyDescent="0.3">
      <c r="P359988" s="83"/>
    </row>
    <row r="359989" spans="16:16" x14ac:dyDescent="0.3">
      <c r="P359989" s="83"/>
    </row>
    <row r="359990" spans="16:16" x14ac:dyDescent="0.3">
      <c r="P359990" s="83"/>
    </row>
    <row r="359991" spans="16:16" x14ac:dyDescent="0.3">
      <c r="P359991" s="83"/>
    </row>
    <row r="359992" spans="16:16" x14ac:dyDescent="0.3">
      <c r="P359992" s="83"/>
    </row>
    <row r="359993" spans="16:16" x14ac:dyDescent="0.3">
      <c r="P359993" s="83"/>
    </row>
    <row r="359994" spans="16:16" x14ac:dyDescent="0.3">
      <c r="P359994" s="83"/>
    </row>
    <row r="359995" spans="16:16" x14ac:dyDescent="0.3">
      <c r="P359995" s="83"/>
    </row>
    <row r="359996" spans="16:16" x14ac:dyDescent="0.3">
      <c r="P359996" s="83"/>
    </row>
    <row r="359997" spans="16:16" x14ac:dyDescent="0.3">
      <c r="P359997" s="83"/>
    </row>
    <row r="359998" spans="16:16" x14ac:dyDescent="0.3">
      <c r="P359998" s="83"/>
    </row>
    <row r="359999" spans="16:16" x14ac:dyDescent="0.3">
      <c r="P359999" s="83"/>
    </row>
    <row r="360000" spans="16:16" x14ac:dyDescent="0.3">
      <c r="P360000" s="83"/>
    </row>
    <row r="360001" spans="16:16" x14ac:dyDescent="0.3">
      <c r="P360001" s="83"/>
    </row>
    <row r="360002" spans="16:16" x14ac:dyDescent="0.3">
      <c r="P360002" s="83"/>
    </row>
    <row r="360003" spans="16:16" x14ac:dyDescent="0.3">
      <c r="P360003" s="83"/>
    </row>
    <row r="360004" spans="16:16" x14ac:dyDescent="0.3">
      <c r="P360004" s="83"/>
    </row>
    <row r="360005" spans="16:16" x14ac:dyDescent="0.3">
      <c r="P360005" s="83"/>
    </row>
    <row r="360006" spans="16:16" x14ac:dyDescent="0.3">
      <c r="P360006" s="83"/>
    </row>
    <row r="360007" spans="16:16" x14ac:dyDescent="0.3">
      <c r="P360007" s="83"/>
    </row>
    <row r="360008" spans="16:16" x14ac:dyDescent="0.3">
      <c r="P360008" s="83"/>
    </row>
    <row r="360009" spans="16:16" x14ac:dyDescent="0.3">
      <c r="P360009" s="83"/>
    </row>
    <row r="360010" spans="16:16" x14ac:dyDescent="0.3">
      <c r="P360010" s="83"/>
    </row>
    <row r="360011" spans="16:16" x14ac:dyDescent="0.3">
      <c r="P360011" s="83"/>
    </row>
    <row r="360012" spans="16:16" x14ac:dyDescent="0.3">
      <c r="P360012" s="83"/>
    </row>
    <row r="360013" spans="16:16" x14ac:dyDescent="0.3">
      <c r="P360013" s="83"/>
    </row>
    <row r="360014" spans="16:16" x14ac:dyDescent="0.3">
      <c r="P360014" s="83"/>
    </row>
    <row r="360015" spans="16:16" x14ac:dyDescent="0.3">
      <c r="P360015" s="83"/>
    </row>
    <row r="360016" spans="16:16" x14ac:dyDescent="0.3">
      <c r="P360016" s="83"/>
    </row>
    <row r="360017" spans="16:16" x14ac:dyDescent="0.3">
      <c r="P360017" s="83"/>
    </row>
    <row r="360018" spans="16:16" x14ac:dyDescent="0.3">
      <c r="P360018" s="83"/>
    </row>
    <row r="360019" spans="16:16" x14ac:dyDescent="0.3">
      <c r="P360019" s="83"/>
    </row>
    <row r="360020" spans="16:16" x14ac:dyDescent="0.3">
      <c r="P360020" s="83"/>
    </row>
    <row r="360021" spans="16:16" x14ac:dyDescent="0.3">
      <c r="P360021" s="83"/>
    </row>
    <row r="360022" spans="16:16" x14ac:dyDescent="0.3">
      <c r="P360022" s="83"/>
    </row>
    <row r="360023" spans="16:16" x14ac:dyDescent="0.3">
      <c r="P360023" s="83"/>
    </row>
    <row r="360024" spans="16:16" x14ac:dyDescent="0.3">
      <c r="P360024" s="83"/>
    </row>
    <row r="360025" spans="16:16" x14ac:dyDescent="0.3">
      <c r="P360025" s="83"/>
    </row>
    <row r="360026" spans="16:16" x14ac:dyDescent="0.3">
      <c r="P360026" s="83"/>
    </row>
    <row r="360027" spans="16:16" x14ac:dyDescent="0.3">
      <c r="P360027" s="83"/>
    </row>
    <row r="360028" spans="16:16" x14ac:dyDescent="0.3">
      <c r="P360028" s="83"/>
    </row>
    <row r="360029" spans="16:16" x14ac:dyDescent="0.3">
      <c r="P360029" s="83"/>
    </row>
    <row r="360030" spans="16:16" x14ac:dyDescent="0.3">
      <c r="P360030" s="83"/>
    </row>
    <row r="360031" spans="16:16" x14ac:dyDescent="0.3">
      <c r="P360031" s="83"/>
    </row>
    <row r="360032" spans="16:16" x14ac:dyDescent="0.3">
      <c r="P360032" s="83"/>
    </row>
    <row r="360033" spans="16:16" x14ac:dyDescent="0.3">
      <c r="P360033" s="83"/>
    </row>
    <row r="360034" spans="16:16" x14ac:dyDescent="0.3">
      <c r="P360034" s="83"/>
    </row>
    <row r="360035" spans="16:16" x14ac:dyDescent="0.3">
      <c r="P360035" s="83"/>
    </row>
    <row r="360036" spans="16:16" x14ac:dyDescent="0.3">
      <c r="P360036" s="83"/>
    </row>
    <row r="360037" spans="16:16" x14ac:dyDescent="0.3">
      <c r="P360037" s="83"/>
    </row>
    <row r="360038" spans="16:16" x14ac:dyDescent="0.3">
      <c r="P360038" s="83"/>
    </row>
    <row r="360039" spans="16:16" x14ac:dyDescent="0.3">
      <c r="P360039" s="83"/>
    </row>
    <row r="360040" spans="16:16" x14ac:dyDescent="0.3">
      <c r="P360040" s="83"/>
    </row>
    <row r="360041" spans="16:16" x14ac:dyDescent="0.3">
      <c r="P360041" s="83"/>
    </row>
    <row r="360042" spans="16:16" x14ac:dyDescent="0.3">
      <c r="P360042" s="83"/>
    </row>
    <row r="360043" spans="16:16" x14ac:dyDescent="0.3">
      <c r="P360043" s="83"/>
    </row>
    <row r="360044" spans="16:16" x14ac:dyDescent="0.3">
      <c r="P360044" s="83"/>
    </row>
    <row r="360045" spans="16:16" x14ac:dyDescent="0.3">
      <c r="P360045" s="83"/>
    </row>
    <row r="360046" spans="16:16" x14ac:dyDescent="0.3">
      <c r="P360046" s="83"/>
    </row>
    <row r="360047" spans="16:16" x14ac:dyDescent="0.3">
      <c r="P360047" s="83"/>
    </row>
    <row r="360048" spans="16:16" x14ac:dyDescent="0.3">
      <c r="P360048" s="83"/>
    </row>
    <row r="360049" spans="16:16" x14ac:dyDescent="0.3">
      <c r="P360049" s="83"/>
    </row>
    <row r="360050" spans="16:16" x14ac:dyDescent="0.3">
      <c r="P360050" s="83"/>
    </row>
    <row r="360051" spans="16:16" x14ac:dyDescent="0.3">
      <c r="P360051" s="83"/>
    </row>
    <row r="360052" spans="16:16" x14ac:dyDescent="0.3">
      <c r="P360052" s="83"/>
    </row>
    <row r="360053" spans="16:16" x14ac:dyDescent="0.3">
      <c r="P360053" s="83"/>
    </row>
    <row r="360054" spans="16:16" x14ac:dyDescent="0.3">
      <c r="P360054" s="83"/>
    </row>
    <row r="360055" spans="16:16" x14ac:dyDescent="0.3">
      <c r="P360055" s="83"/>
    </row>
    <row r="360056" spans="16:16" x14ac:dyDescent="0.3">
      <c r="P360056" s="83"/>
    </row>
    <row r="360057" spans="16:16" x14ac:dyDescent="0.3">
      <c r="P360057" s="83"/>
    </row>
    <row r="360058" spans="16:16" x14ac:dyDescent="0.3">
      <c r="P360058" s="83"/>
    </row>
    <row r="360059" spans="16:16" x14ac:dyDescent="0.3">
      <c r="P360059" s="83"/>
    </row>
    <row r="360060" spans="16:16" x14ac:dyDescent="0.3">
      <c r="P360060" s="83"/>
    </row>
    <row r="360061" spans="16:16" x14ac:dyDescent="0.3">
      <c r="P360061" s="83"/>
    </row>
    <row r="360062" spans="16:16" x14ac:dyDescent="0.3">
      <c r="P360062" s="83"/>
    </row>
    <row r="360063" spans="16:16" x14ac:dyDescent="0.3">
      <c r="P360063" s="83"/>
    </row>
    <row r="360064" spans="16:16" x14ac:dyDescent="0.3">
      <c r="P360064" s="83"/>
    </row>
    <row r="360065" spans="16:16" x14ac:dyDescent="0.3">
      <c r="P360065" s="83"/>
    </row>
    <row r="360066" spans="16:16" x14ac:dyDescent="0.3">
      <c r="P360066" s="83"/>
    </row>
    <row r="360067" spans="16:16" x14ac:dyDescent="0.3">
      <c r="P360067" s="83"/>
    </row>
    <row r="360068" spans="16:16" x14ac:dyDescent="0.3">
      <c r="P360068" s="83"/>
    </row>
    <row r="360069" spans="16:16" x14ac:dyDescent="0.3">
      <c r="P360069" s="83"/>
    </row>
    <row r="360070" spans="16:16" x14ac:dyDescent="0.3">
      <c r="P360070" s="83"/>
    </row>
    <row r="360071" spans="16:16" x14ac:dyDescent="0.3">
      <c r="P360071" s="83"/>
    </row>
    <row r="360072" spans="16:16" x14ac:dyDescent="0.3">
      <c r="P360072" s="83"/>
    </row>
    <row r="360073" spans="16:16" x14ac:dyDescent="0.3">
      <c r="P360073" s="83"/>
    </row>
    <row r="360074" spans="16:16" x14ac:dyDescent="0.3">
      <c r="P360074" s="83"/>
    </row>
    <row r="360075" spans="16:16" x14ac:dyDescent="0.3">
      <c r="P360075" s="83"/>
    </row>
    <row r="360076" spans="16:16" x14ac:dyDescent="0.3">
      <c r="P360076" s="83"/>
    </row>
    <row r="360077" spans="16:16" x14ac:dyDescent="0.3">
      <c r="P360077" s="83"/>
    </row>
    <row r="360078" spans="16:16" x14ac:dyDescent="0.3">
      <c r="P360078" s="83"/>
    </row>
    <row r="360079" spans="16:16" x14ac:dyDescent="0.3">
      <c r="P360079" s="83"/>
    </row>
    <row r="360080" spans="16:16" x14ac:dyDescent="0.3">
      <c r="P360080" s="83"/>
    </row>
    <row r="360081" spans="16:16" x14ac:dyDescent="0.3">
      <c r="P360081" s="83"/>
    </row>
    <row r="360082" spans="16:16" x14ac:dyDescent="0.3">
      <c r="P360082" s="83"/>
    </row>
    <row r="360083" spans="16:16" x14ac:dyDescent="0.3">
      <c r="P360083" s="83"/>
    </row>
    <row r="360084" spans="16:16" x14ac:dyDescent="0.3">
      <c r="P360084" s="83"/>
    </row>
    <row r="360085" spans="16:16" x14ac:dyDescent="0.3">
      <c r="P360085" s="83"/>
    </row>
    <row r="360086" spans="16:16" x14ac:dyDescent="0.3">
      <c r="P360086" s="83"/>
    </row>
    <row r="360087" spans="16:16" x14ac:dyDescent="0.3">
      <c r="P360087" s="83"/>
    </row>
    <row r="360088" spans="16:16" x14ac:dyDescent="0.3">
      <c r="P360088" s="83"/>
    </row>
    <row r="360089" spans="16:16" x14ac:dyDescent="0.3">
      <c r="P360089" s="83"/>
    </row>
    <row r="360090" spans="16:16" x14ac:dyDescent="0.3">
      <c r="P360090" s="83"/>
    </row>
    <row r="360091" spans="16:16" x14ac:dyDescent="0.3">
      <c r="P360091" s="83"/>
    </row>
    <row r="360092" spans="16:16" x14ac:dyDescent="0.3">
      <c r="P360092" s="83"/>
    </row>
    <row r="360093" spans="16:16" x14ac:dyDescent="0.3">
      <c r="P360093" s="83"/>
    </row>
    <row r="360094" spans="16:16" x14ac:dyDescent="0.3">
      <c r="P360094" s="83"/>
    </row>
    <row r="360095" spans="16:16" x14ac:dyDescent="0.3">
      <c r="P360095" s="83"/>
    </row>
    <row r="360096" spans="16:16" x14ac:dyDescent="0.3">
      <c r="P360096" s="83"/>
    </row>
    <row r="360097" spans="16:16" x14ac:dyDescent="0.3">
      <c r="P360097" s="83"/>
    </row>
    <row r="360098" spans="16:16" x14ac:dyDescent="0.3">
      <c r="P360098" s="83"/>
    </row>
    <row r="360099" spans="16:16" x14ac:dyDescent="0.3">
      <c r="P360099" s="83"/>
    </row>
    <row r="360100" spans="16:16" x14ac:dyDescent="0.3">
      <c r="P360100" s="83"/>
    </row>
    <row r="360101" spans="16:16" x14ac:dyDescent="0.3">
      <c r="P360101" s="83"/>
    </row>
    <row r="360102" spans="16:16" x14ac:dyDescent="0.3">
      <c r="P360102" s="83"/>
    </row>
    <row r="360103" spans="16:16" x14ac:dyDescent="0.3">
      <c r="P360103" s="83"/>
    </row>
    <row r="360104" spans="16:16" x14ac:dyDescent="0.3">
      <c r="P360104" s="83"/>
    </row>
    <row r="360105" spans="16:16" x14ac:dyDescent="0.3">
      <c r="P360105" s="83"/>
    </row>
    <row r="360106" spans="16:16" x14ac:dyDescent="0.3">
      <c r="P360106" s="83"/>
    </row>
    <row r="360107" spans="16:16" x14ac:dyDescent="0.3">
      <c r="P360107" s="83"/>
    </row>
    <row r="360108" spans="16:16" x14ac:dyDescent="0.3">
      <c r="P360108" s="83"/>
    </row>
    <row r="360109" spans="16:16" x14ac:dyDescent="0.3">
      <c r="P360109" s="83"/>
    </row>
    <row r="360110" spans="16:16" x14ac:dyDescent="0.3">
      <c r="P360110" s="83"/>
    </row>
    <row r="360111" spans="16:16" x14ac:dyDescent="0.3">
      <c r="P360111" s="83"/>
    </row>
    <row r="360112" spans="16:16" x14ac:dyDescent="0.3">
      <c r="P360112" s="83"/>
    </row>
    <row r="360113" spans="16:16" x14ac:dyDescent="0.3">
      <c r="P360113" s="83"/>
    </row>
    <row r="360114" spans="16:16" x14ac:dyDescent="0.3">
      <c r="P360114" s="83"/>
    </row>
    <row r="360115" spans="16:16" x14ac:dyDescent="0.3">
      <c r="P360115" s="83"/>
    </row>
    <row r="360116" spans="16:16" x14ac:dyDescent="0.3">
      <c r="P360116" s="83"/>
    </row>
    <row r="360117" spans="16:16" x14ac:dyDescent="0.3">
      <c r="P360117" s="83"/>
    </row>
    <row r="360118" spans="16:16" x14ac:dyDescent="0.3">
      <c r="P360118" s="83"/>
    </row>
    <row r="360119" spans="16:16" x14ac:dyDescent="0.3">
      <c r="P360119" s="83"/>
    </row>
    <row r="360120" spans="16:16" x14ac:dyDescent="0.3">
      <c r="P360120" s="83"/>
    </row>
    <row r="360121" spans="16:16" x14ac:dyDescent="0.3">
      <c r="P360121" s="83"/>
    </row>
    <row r="360122" spans="16:16" x14ac:dyDescent="0.3">
      <c r="P360122" s="83"/>
    </row>
    <row r="360123" spans="16:16" x14ac:dyDescent="0.3">
      <c r="P360123" s="83"/>
    </row>
    <row r="360124" spans="16:16" x14ac:dyDescent="0.3">
      <c r="P360124" s="83"/>
    </row>
    <row r="360125" spans="16:16" x14ac:dyDescent="0.3">
      <c r="P360125" s="83"/>
    </row>
    <row r="360126" spans="16:16" x14ac:dyDescent="0.3">
      <c r="P360126" s="83"/>
    </row>
    <row r="360127" spans="16:16" x14ac:dyDescent="0.3">
      <c r="P360127" s="83"/>
    </row>
    <row r="360128" spans="16:16" x14ac:dyDescent="0.3">
      <c r="P360128" s="83"/>
    </row>
    <row r="360129" spans="16:16" x14ac:dyDescent="0.3">
      <c r="P360129" s="83"/>
    </row>
    <row r="360130" spans="16:16" x14ac:dyDescent="0.3">
      <c r="P360130" s="83"/>
    </row>
    <row r="360131" spans="16:16" x14ac:dyDescent="0.3">
      <c r="P360131" s="83"/>
    </row>
    <row r="360132" spans="16:16" x14ac:dyDescent="0.3">
      <c r="P360132" s="83"/>
    </row>
    <row r="360133" spans="16:16" x14ac:dyDescent="0.3">
      <c r="P360133" s="83"/>
    </row>
    <row r="360134" spans="16:16" x14ac:dyDescent="0.3">
      <c r="P360134" s="83"/>
    </row>
    <row r="360135" spans="16:16" x14ac:dyDescent="0.3">
      <c r="P360135" s="83"/>
    </row>
    <row r="360136" spans="16:16" x14ac:dyDescent="0.3">
      <c r="P360136" s="83"/>
    </row>
    <row r="360137" spans="16:16" x14ac:dyDescent="0.3">
      <c r="P360137" s="83"/>
    </row>
    <row r="360138" spans="16:16" x14ac:dyDescent="0.3">
      <c r="P360138" s="83"/>
    </row>
    <row r="360139" spans="16:16" x14ac:dyDescent="0.3">
      <c r="P360139" s="83"/>
    </row>
    <row r="360140" spans="16:16" x14ac:dyDescent="0.3">
      <c r="P360140" s="83"/>
    </row>
    <row r="360141" spans="16:16" x14ac:dyDescent="0.3">
      <c r="P360141" s="83"/>
    </row>
    <row r="360142" spans="16:16" x14ac:dyDescent="0.3">
      <c r="P360142" s="83"/>
    </row>
    <row r="360143" spans="16:16" x14ac:dyDescent="0.3">
      <c r="P360143" s="83"/>
    </row>
    <row r="360144" spans="16:16" x14ac:dyDescent="0.3">
      <c r="P360144" s="83"/>
    </row>
    <row r="360145" spans="16:16" x14ac:dyDescent="0.3">
      <c r="P360145" s="83"/>
    </row>
    <row r="360146" spans="16:16" x14ac:dyDescent="0.3">
      <c r="P360146" s="83"/>
    </row>
    <row r="360147" spans="16:16" x14ac:dyDescent="0.3">
      <c r="P360147" s="83"/>
    </row>
    <row r="360148" spans="16:16" x14ac:dyDescent="0.3">
      <c r="P360148" s="83"/>
    </row>
    <row r="360149" spans="16:16" x14ac:dyDescent="0.3">
      <c r="P360149" s="83"/>
    </row>
    <row r="360150" spans="16:16" x14ac:dyDescent="0.3">
      <c r="P360150" s="83"/>
    </row>
    <row r="360151" spans="16:16" x14ac:dyDescent="0.3">
      <c r="P360151" s="83"/>
    </row>
    <row r="360152" spans="16:16" x14ac:dyDescent="0.3">
      <c r="P360152" s="83"/>
    </row>
    <row r="360153" spans="16:16" x14ac:dyDescent="0.3">
      <c r="P360153" s="83"/>
    </row>
    <row r="360154" spans="16:16" x14ac:dyDescent="0.3">
      <c r="P360154" s="83"/>
    </row>
    <row r="360155" spans="16:16" x14ac:dyDescent="0.3">
      <c r="P360155" s="83"/>
    </row>
    <row r="360156" spans="16:16" x14ac:dyDescent="0.3">
      <c r="P360156" s="83"/>
    </row>
    <row r="360157" spans="16:16" x14ac:dyDescent="0.3">
      <c r="P360157" s="83"/>
    </row>
    <row r="360158" spans="16:16" x14ac:dyDescent="0.3">
      <c r="P360158" s="83"/>
    </row>
    <row r="360159" spans="16:16" x14ac:dyDescent="0.3">
      <c r="P360159" s="83"/>
    </row>
    <row r="360160" spans="16:16" x14ac:dyDescent="0.3">
      <c r="P360160" s="83"/>
    </row>
    <row r="360161" spans="16:16" x14ac:dyDescent="0.3">
      <c r="P360161" s="83"/>
    </row>
    <row r="360162" spans="16:16" x14ac:dyDescent="0.3">
      <c r="P360162" s="83"/>
    </row>
    <row r="360163" spans="16:16" x14ac:dyDescent="0.3">
      <c r="P360163" s="83"/>
    </row>
    <row r="360164" spans="16:16" x14ac:dyDescent="0.3">
      <c r="P360164" s="83"/>
    </row>
    <row r="360165" spans="16:16" x14ac:dyDescent="0.3">
      <c r="P360165" s="83"/>
    </row>
    <row r="360166" spans="16:16" x14ac:dyDescent="0.3">
      <c r="P360166" s="83"/>
    </row>
    <row r="360167" spans="16:16" x14ac:dyDescent="0.3">
      <c r="P360167" s="83"/>
    </row>
    <row r="360168" spans="16:16" x14ac:dyDescent="0.3">
      <c r="P360168" s="83"/>
    </row>
    <row r="360169" spans="16:16" x14ac:dyDescent="0.3">
      <c r="P360169" s="83"/>
    </row>
    <row r="360170" spans="16:16" x14ac:dyDescent="0.3">
      <c r="P360170" s="83"/>
    </row>
    <row r="360171" spans="16:16" x14ac:dyDescent="0.3">
      <c r="P360171" s="83"/>
    </row>
    <row r="360172" spans="16:16" x14ac:dyDescent="0.3">
      <c r="P360172" s="83"/>
    </row>
    <row r="360173" spans="16:16" x14ac:dyDescent="0.3">
      <c r="P360173" s="83"/>
    </row>
    <row r="360174" spans="16:16" x14ac:dyDescent="0.3">
      <c r="P360174" s="83"/>
    </row>
    <row r="360175" spans="16:16" x14ac:dyDescent="0.3">
      <c r="P360175" s="83"/>
    </row>
    <row r="360176" spans="16:16" x14ac:dyDescent="0.3">
      <c r="P360176" s="83"/>
    </row>
    <row r="360177" spans="16:16" x14ac:dyDescent="0.3">
      <c r="P360177" s="83"/>
    </row>
    <row r="360178" spans="16:16" x14ac:dyDescent="0.3">
      <c r="P360178" s="83"/>
    </row>
    <row r="360179" spans="16:16" x14ac:dyDescent="0.3">
      <c r="P360179" s="83"/>
    </row>
    <row r="360180" spans="16:16" x14ac:dyDescent="0.3">
      <c r="P360180" s="83"/>
    </row>
    <row r="360181" spans="16:16" x14ac:dyDescent="0.3">
      <c r="P360181" s="83"/>
    </row>
    <row r="360182" spans="16:16" x14ac:dyDescent="0.3">
      <c r="P360182" s="83"/>
    </row>
    <row r="360183" spans="16:16" x14ac:dyDescent="0.3">
      <c r="P360183" s="83"/>
    </row>
    <row r="360184" spans="16:16" x14ac:dyDescent="0.3">
      <c r="P360184" s="83"/>
    </row>
    <row r="360185" spans="16:16" x14ac:dyDescent="0.3">
      <c r="P360185" s="83"/>
    </row>
    <row r="360186" spans="16:16" x14ac:dyDescent="0.3">
      <c r="P360186" s="83"/>
    </row>
    <row r="360187" spans="16:16" x14ac:dyDescent="0.3">
      <c r="P360187" s="83"/>
    </row>
    <row r="360188" spans="16:16" x14ac:dyDescent="0.3">
      <c r="P360188" s="83"/>
    </row>
    <row r="360189" spans="16:16" x14ac:dyDescent="0.3">
      <c r="P360189" s="83"/>
    </row>
    <row r="360190" spans="16:16" x14ac:dyDescent="0.3">
      <c r="P360190" s="83"/>
    </row>
    <row r="360191" spans="16:16" x14ac:dyDescent="0.3">
      <c r="P360191" s="83"/>
    </row>
    <row r="360192" spans="16:16" x14ac:dyDescent="0.3">
      <c r="P360192" s="83"/>
    </row>
    <row r="360193" spans="16:16" x14ac:dyDescent="0.3">
      <c r="P360193" s="83"/>
    </row>
    <row r="360194" spans="16:16" x14ac:dyDescent="0.3">
      <c r="P360194" s="83"/>
    </row>
    <row r="360195" spans="16:16" x14ac:dyDescent="0.3">
      <c r="P360195" s="83"/>
    </row>
    <row r="360196" spans="16:16" x14ac:dyDescent="0.3">
      <c r="P360196" s="83"/>
    </row>
    <row r="360197" spans="16:16" x14ac:dyDescent="0.3">
      <c r="P360197" s="83"/>
    </row>
    <row r="360198" spans="16:16" x14ac:dyDescent="0.3">
      <c r="P360198" s="83"/>
    </row>
    <row r="360199" spans="16:16" x14ac:dyDescent="0.3">
      <c r="P360199" s="83"/>
    </row>
    <row r="360200" spans="16:16" x14ac:dyDescent="0.3">
      <c r="P360200" s="83"/>
    </row>
    <row r="360201" spans="16:16" x14ac:dyDescent="0.3">
      <c r="P360201" s="83"/>
    </row>
    <row r="360202" spans="16:16" x14ac:dyDescent="0.3">
      <c r="P360202" s="83"/>
    </row>
    <row r="360203" spans="16:16" x14ac:dyDescent="0.3">
      <c r="P360203" s="83"/>
    </row>
    <row r="360204" spans="16:16" x14ac:dyDescent="0.3">
      <c r="P360204" s="83"/>
    </row>
    <row r="360205" spans="16:16" x14ac:dyDescent="0.3">
      <c r="P360205" s="83"/>
    </row>
    <row r="360206" spans="16:16" x14ac:dyDescent="0.3">
      <c r="P360206" s="83"/>
    </row>
    <row r="360207" spans="16:16" x14ac:dyDescent="0.3">
      <c r="P360207" s="83"/>
    </row>
    <row r="360208" spans="16:16" x14ac:dyDescent="0.3">
      <c r="P360208" s="83"/>
    </row>
    <row r="360209" spans="16:16" x14ac:dyDescent="0.3">
      <c r="P360209" s="83"/>
    </row>
    <row r="360210" spans="16:16" x14ac:dyDescent="0.3">
      <c r="P360210" s="83"/>
    </row>
    <row r="360211" spans="16:16" x14ac:dyDescent="0.3">
      <c r="P360211" s="83"/>
    </row>
    <row r="360212" spans="16:16" x14ac:dyDescent="0.3">
      <c r="P360212" s="83"/>
    </row>
    <row r="360213" spans="16:16" x14ac:dyDescent="0.3">
      <c r="P360213" s="83"/>
    </row>
    <row r="360214" spans="16:16" x14ac:dyDescent="0.3">
      <c r="P360214" s="83"/>
    </row>
    <row r="360215" spans="16:16" x14ac:dyDescent="0.3">
      <c r="P360215" s="83"/>
    </row>
    <row r="360216" spans="16:16" x14ac:dyDescent="0.3">
      <c r="P360216" s="83"/>
    </row>
    <row r="360217" spans="16:16" x14ac:dyDescent="0.3">
      <c r="P360217" s="83"/>
    </row>
    <row r="360218" spans="16:16" x14ac:dyDescent="0.3">
      <c r="P360218" s="83"/>
    </row>
    <row r="360219" spans="16:16" x14ac:dyDescent="0.3">
      <c r="P360219" s="83"/>
    </row>
    <row r="360220" spans="16:16" x14ac:dyDescent="0.3">
      <c r="P360220" s="83"/>
    </row>
    <row r="360221" spans="16:16" x14ac:dyDescent="0.3">
      <c r="P360221" s="83"/>
    </row>
    <row r="360222" spans="16:16" x14ac:dyDescent="0.3">
      <c r="P360222" s="83"/>
    </row>
    <row r="360223" spans="16:16" x14ac:dyDescent="0.3">
      <c r="P360223" s="83"/>
    </row>
    <row r="360224" spans="16:16" x14ac:dyDescent="0.3">
      <c r="P360224" s="83"/>
    </row>
    <row r="360225" spans="16:16" x14ac:dyDescent="0.3">
      <c r="P360225" s="83"/>
    </row>
    <row r="360226" spans="16:16" x14ac:dyDescent="0.3">
      <c r="P360226" s="83"/>
    </row>
    <row r="360227" spans="16:16" x14ac:dyDescent="0.3">
      <c r="P360227" s="83"/>
    </row>
    <row r="360228" spans="16:16" x14ac:dyDescent="0.3">
      <c r="P360228" s="83"/>
    </row>
    <row r="360229" spans="16:16" x14ac:dyDescent="0.3">
      <c r="P360229" s="83"/>
    </row>
    <row r="360230" spans="16:16" x14ac:dyDescent="0.3">
      <c r="P360230" s="83"/>
    </row>
    <row r="360231" spans="16:16" x14ac:dyDescent="0.3">
      <c r="P360231" s="83"/>
    </row>
    <row r="360232" spans="16:16" x14ac:dyDescent="0.3">
      <c r="P360232" s="83"/>
    </row>
    <row r="360233" spans="16:16" x14ac:dyDescent="0.3">
      <c r="P360233" s="83"/>
    </row>
    <row r="360234" spans="16:16" x14ac:dyDescent="0.3">
      <c r="P360234" s="83"/>
    </row>
    <row r="360235" spans="16:16" x14ac:dyDescent="0.3">
      <c r="P360235" s="83"/>
    </row>
    <row r="360236" spans="16:16" x14ac:dyDescent="0.3">
      <c r="P360236" s="83"/>
    </row>
    <row r="360237" spans="16:16" x14ac:dyDescent="0.3">
      <c r="P360237" s="83"/>
    </row>
    <row r="360238" spans="16:16" x14ac:dyDescent="0.3">
      <c r="P360238" s="83"/>
    </row>
    <row r="360239" spans="16:16" x14ac:dyDescent="0.3">
      <c r="P360239" s="83"/>
    </row>
    <row r="360240" spans="16:16" x14ac:dyDescent="0.3">
      <c r="P360240" s="83"/>
    </row>
    <row r="360241" spans="16:16" x14ac:dyDescent="0.3">
      <c r="P360241" s="83"/>
    </row>
    <row r="360242" spans="16:16" x14ac:dyDescent="0.3">
      <c r="P360242" s="83"/>
    </row>
    <row r="360243" spans="16:16" x14ac:dyDescent="0.3">
      <c r="P360243" s="83"/>
    </row>
    <row r="360244" spans="16:16" x14ac:dyDescent="0.3">
      <c r="P360244" s="83"/>
    </row>
    <row r="360245" spans="16:16" x14ac:dyDescent="0.3">
      <c r="P360245" s="83"/>
    </row>
    <row r="360246" spans="16:16" x14ac:dyDescent="0.3">
      <c r="P360246" s="83"/>
    </row>
    <row r="360247" spans="16:16" x14ac:dyDescent="0.3">
      <c r="P360247" s="83"/>
    </row>
    <row r="360248" spans="16:16" x14ac:dyDescent="0.3">
      <c r="P360248" s="83"/>
    </row>
    <row r="360249" spans="16:16" x14ac:dyDescent="0.3">
      <c r="P360249" s="83"/>
    </row>
    <row r="360250" spans="16:16" x14ac:dyDescent="0.3">
      <c r="P360250" s="83"/>
    </row>
    <row r="360251" spans="16:16" x14ac:dyDescent="0.3">
      <c r="P360251" s="83"/>
    </row>
    <row r="360252" spans="16:16" x14ac:dyDescent="0.3">
      <c r="P360252" s="83"/>
    </row>
    <row r="360253" spans="16:16" x14ac:dyDescent="0.3">
      <c r="P360253" s="83"/>
    </row>
    <row r="360254" spans="16:16" x14ac:dyDescent="0.3">
      <c r="P360254" s="83"/>
    </row>
    <row r="360255" spans="16:16" x14ac:dyDescent="0.3">
      <c r="P360255" s="83"/>
    </row>
    <row r="360256" spans="16:16" x14ac:dyDescent="0.3">
      <c r="P360256" s="83"/>
    </row>
    <row r="360257" spans="16:16" x14ac:dyDescent="0.3">
      <c r="P360257" s="83"/>
    </row>
    <row r="360258" spans="16:16" x14ac:dyDescent="0.3">
      <c r="P360258" s="83"/>
    </row>
    <row r="360259" spans="16:16" x14ac:dyDescent="0.3">
      <c r="P360259" s="83"/>
    </row>
    <row r="360260" spans="16:16" x14ac:dyDescent="0.3">
      <c r="P360260" s="83"/>
    </row>
    <row r="360261" spans="16:16" x14ac:dyDescent="0.3">
      <c r="P360261" s="83"/>
    </row>
    <row r="360262" spans="16:16" x14ac:dyDescent="0.3">
      <c r="P360262" s="83"/>
    </row>
    <row r="360263" spans="16:16" x14ac:dyDescent="0.3">
      <c r="P360263" s="83"/>
    </row>
    <row r="360264" spans="16:16" x14ac:dyDescent="0.3">
      <c r="P360264" s="83"/>
    </row>
    <row r="360265" spans="16:16" x14ac:dyDescent="0.3">
      <c r="P360265" s="83"/>
    </row>
    <row r="360266" spans="16:16" x14ac:dyDescent="0.3">
      <c r="P360266" s="83"/>
    </row>
    <row r="360267" spans="16:16" x14ac:dyDescent="0.3">
      <c r="P360267" s="83"/>
    </row>
    <row r="360268" spans="16:16" x14ac:dyDescent="0.3">
      <c r="P360268" s="83"/>
    </row>
    <row r="360269" spans="16:16" x14ac:dyDescent="0.3">
      <c r="P360269" s="83"/>
    </row>
    <row r="360270" spans="16:16" x14ac:dyDescent="0.3">
      <c r="P360270" s="83"/>
    </row>
    <row r="360271" spans="16:16" x14ac:dyDescent="0.3">
      <c r="P360271" s="83"/>
    </row>
    <row r="360272" spans="16:16" x14ac:dyDescent="0.3">
      <c r="P360272" s="83"/>
    </row>
    <row r="360273" spans="16:16" x14ac:dyDescent="0.3">
      <c r="P360273" s="83"/>
    </row>
    <row r="360274" spans="16:16" x14ac:dyDescent="0.3">
      <c r="P360274" s="83"/>
    </row>
    <row r="360275" spans="16:16" x14ac:dyDescent="0.3">
      <c r="P360275" s="83"/>
    </row>
    <row r="360276" spans="16:16" x14ac:dyDescent="0.3">
      <c r="P360276" s="83"/>
    </row>
    <row r="360277" spans="16:16" x14ac:dyDescent="0.3">
      <c r="P360277" s="83"/>
    </row>
    <row r="360278" spans="16:16" x14ac:dyDescent="0.3">
      <c r="P360278" s="83"/>
    </row>
    <row r="360279" spans="16:16" x14ac:dyDescent="0.3">
      <c r="P360279" s="83"/>
    </row>
    <row r="360280" spans="16:16" x14ac:dyDescent="0.3">
      <c r="P360280" s="83"/>
    </row>
    <row r="360281" spans="16:16" x14ac:dyDescent="0.3">
      <c r="P360281" s="83"/>
    </row>
    <row r="360282" spans="16:16" x14ac:dyDescent="0.3">
      <c r="P360282" s="83"/>
    </row>
    <row r="360283" spans="16:16" x14ac:dyDescent="0.3">
      <c r="P360283" s="83"/>
    </row>
    <row r="360284" spans="16:16" x14ac:dyDescent="0.3">
      <c r="P360284" s="83"/>
    </row>
    <row r="360285" spans="16:16" x14ac:dyDescent="0.3">
      <c r="P360285" s="83"/>
    </row>
    <row r="360286" spans="16:16" x14ac:dyDescent="0.3">
      <c r="P360286" s="83"/>
    </row>
    <row r="360287" spans="16:16" x14ac:dyDescent="0.3">
      <c r="P360287" s="83"/>
    </row>
    <row r="360288" spans="16:16" x14ac:dyDescent="0.3">
      <c r="P360288" s="83"/>
    </row>
    <row r="360289" spans="16:16" x14ac:dyDescent="0.3">
      <c r="P360289" s="83"/>
    </row>
    <row r="360290" spans="16:16" x14ac:dyDescent="0.3">
      <c r="P360290" s="83"/>
    </row>
    <row r="360291" spans="16:16" x14ac:dyDescent="0.3">
      <c r="P360291" s="83"/>
    </row>
    <row r="360292" spans="16:16" x14ac:dyDescent="0.3">
      <c r="P360292" s="83"/>
    </row>
    <row r="360293" spans="16:16" x14ac:dyDescent="0.3">
      <c r="P360293" s="83"/>
    </row>
    <row r="360294" spans="16:16" x14ac:dyDescent="0.3">
      <c r="P360294" s="83"/>
    </row>
    <row r="360295" spans="16:16" x14ac:dyDescent="0.3">
      <c r="P360295" s="83"/>
    </row>
    <row r="360296" spans="16:16" x14ac:dyDescent="0.3">
      <c r="P360296" s="83"/>
    </row>
    <row r="360297" spans="16:16" x14ac:dyDescent="0.3">
      <c r="P360297" s="83"/>
    </row>
    <row r="360298" spans="16:16" x14ac:dyDescent="0.3">
      <c r="P360298" s="83"/>
    </row>
    <row r="360299" spans="16:16" x14ac:dyDescent="0.3">
      <c r="P360299" s="83"/>
    </row>
    <row r="360300" spans="16:16" x14ac:dyDescent="0.3">
      <c r="P360300" s="83"/>
    </row>
    <row r="360301" spans="16:16" x14ac:dyDescent="0.3">
      <c r="P360301" s="83"/>
    </row>
    <row r="360302" spans="16:16" x14ac:dyDescent="0.3">
      <c r="P360302" s="83"/>
    </row>
    <row r="360303" spans="16:16" x14ac:dyDescent="0.3">
      <c r="P360303" s="83"/>
    </row>
    <row r="360304" spans="16:16" x14ac:dyDescent="0.3">
      <c r="P360304" s="83"/>
    </row>
    <row r="360305" spans="16:16" x14ac:dyDescent="0.3">
      <c r="P360305" s="83"/>
    </row>
    <row r="360306" spans="16:16" x14ac:dyDescent="0.3">
      <c r="P360306" s="83"/>
    </row>
    <row r="360307" spans="16:16" x14ac:dyDescent="0.3">
      <c r="P360307" s="83"/>
    </row>
    <row r="360308" spans="16:16" x14ac:dyDescent="0.3">
      <c r="P360308" s="83"/>
    </row>
    <row r="360309" spans="16:16" x14ac:dyDescent="0.3">
      <c r="P360309" s="83"/>
    </row>
    <row r="360310" spans="16:16" x14ac:dyDescent="0.3">
      <c r="P360310" s="83"/>
    </row>
    <row r="360311" spans="16:16" x14ac:dyDescent="0.3">
      <c r="P360311" s="83"/>
    </row>
    <row r="360312" spans="16:16" x14ac:dyDescent="0.3">
      <c r="P360312" s="83"/>
    </row>
    <row r="360313" spans="16:16" x14ac:dyDescent="0.3">
      <c r="P360313" s="83"/>
    </row>
    <row r="360314" spans="16:16" x14ac:dyDescent="0.3">
      <c r="P360314" s="83"/>
    </row>
    <row r="360315" spans="16:16" x14ac:dyDescent="0.3">
      <c r="P360315" s="83"/>
    </row>
    <row r="360316" spans="16:16" x14ac:dyDescent="0.3">
      <c r="P360316" s="83"/>
    </row>
    <row r="360317" spans="16:16" x14ac:dyDescent="0.3">
      <c r="P360317" s="83"/>
    </row>
    <row r="360318" spans="16:16" x14ac:dyDescent="0.3">
      <c r="P360318" s="83"/>
    </row>
    <row r="360319" spans="16:16" x14ac:dyDescent="0.3">
      <c r="P360319" s="83"/>
    </row>
    <row r="360320" spans="16:16" x14ac:dyDescent="0.3">
      <c r="P360320" s="83"/>
    </row>
    <row r="360321" spans="16:16" x14ac:dyDescent="0.3">
      <c r="P360321" s="83"/>
    </row>
    <row r="360322" spans="16:16" x14ac:dyDescent="0.3">
      <c r="P360322" s="83"/>
    </row>
    <row r="360323" spans="16:16" x14ac:dyDescent="0.3">
      <c r="P360323" s="83"/>
    </row>
    <row r="360324" spans="16:16" x14ac:dyDescent="0.3">
      <c r="P360324" s="83"/>
    </row>
    <row r="360325" spans="16:16" x14ac:dyDescent="0.3">
      <c r="P360325" s="83"/>
    </row>
    <row r="360326" spans="16:16" x14ac:dyDescent="0.3">
      <c r="P360326" s="83"/>
    </row>
    <row r="360327" spans="16:16" x14ac:dyDescent="0.3">
      <c r="P360327" s="83"/>
    </row>
    <row r="360328" spans="16:16" x14ac:dyDescent="0.3">
      <c r="P360328" s="83"/>
    </row>
    <row r="360329" spans="16:16" x14ac:dyDescent="0.3">
      <c r="P360329" s="83"/>
    </row>
    <row r="360330" spans="16:16" x14ac:dyDescent="0.3">
      <c r="P360330" s="83"/>
    </row>
    <row r="360331" spans="16:16" x14ac:dyDescent="0.3">
      <c r="P360331" s="83"/>
    </row>
    <row r="360332" spans="16:16" x14ac:dyDescent="0.3">
      <c r="P360332" s="83"/>
    </row>
    <row r="360333" spans="16:16" x14ac:dyDescent="0.3">
      <c r="P360333" s="83"/>
    </row>
    <row r="360334" spans="16:16" x14ac:dyDescent="0.3">
      <c r="P360334" s="83"/>
    </row>
    <row r="360335" spans="16:16" x14ac:dyDescent="0.3">
      <c r="P360335" s="83"/>
    </row>
    <row r="360336" spans="16:16" x14ac:dyDescent="0.3">
      <c r="P360336" s="83"/>
    </row>
    <row r="360337" spans="16:16" x14ac:dyDescent="0.3">
      <c r="P360337" s="83"/>
    </row>
    <row r="360338" spans="16:16" x14ac:dyDescent="0.3">
      <c r="P360338" s="83"/>
    </row>
    <row r="360339" spans="16:16" x14ac:dyDescent="0.3">
      <c r="P360339" s="83"/>
    </row>
    <row r="360340" spans="16:16" x14ac:dyDescent="0.3">
      <c r="P360340" s="83"/>
    </row>
    <row r="360341" spans="16:16" x14ac:dyDescent="0.3">
      <c r="P360341" s="83"/>
    </row>
    <row r="360342" spans="16:16" x14ac:dyDescent="0.3">
      <c r="P360342" s="83"/>
    </row>
    <row r="360343" spans="16:16" x14ac:dyDescent="0.3">
      <c r="P360343" s="83"/>
    </row>
    <row r="360344" spans="16:16" x14ac:dyDescent="0.3">
      <c r="P360344" s="83"/>
    </row>
    <row r="360345" spans="16:16" x14ac:dyDescent="0.3">
      <c r="P360345" s="83"/>
    </row>
    <row r="360346" spans="16:16" x14ac:dyDescent="0.3">
      <c r="P360346" s="83"/>
    </row>
    <row r="360347" spans="16:16" x14ac:dyDescent="0.3">
      <c r="P360347" s="83"/>
    </row>
    <row r="360348" spans="16:16" x14ac:dyDescent="0.3">
      <c r="P360348" s="83"/>
    </row>
    <row r="360349" spans="16:16" x14ac:dyDescent="0.3">
      <c r="P360349" s="83"/>
    </row>
    <row r="360350" spans="16:16" x14ac:dyDescent="0.3">
      <c r="P360350" s="83"/>
    </row>
    <row r="360351" spans="16:16" x14ac:dyDescent="0.3">
      <c r="P360351" s="83"/>
    </row>
    <row r="360352" spans="16:16" x14ac:dyDescent="0.3">
      <c r="P360352" s="83"/>
    </row>
    <row r="360353" spans="16:16" x14ac:dyDescent="0.3">
      <c r="P360353" s="83"/>
    </row>
    <row r="360354" spans="16:16" x14ac:dyDescent="0.3">
      <c r="P360354" s="83"/>
    </row>
    <row r="360355" spans="16:16" x14ac:dyDescent="0.3">
      <c r="P360355" s="83"/>
    </row>
    <row r="360356" spans="16:16" x14ac:dyDescent="0.3">
      <c r="P360356" s="83"/>
    </row>
    <row r="360357" spans="16:16" x14ac:dyDescent="0.3">
      <c r="P360357" s="83"/>
    </row>
    <row r="360358" spans="16:16" x14ac:dyDescent="0.3">
      <c r="P360358" s="83"/>
    </row>
    <row r="360359" spans="16:16" x14ac:dyDescent="0.3">
      <c r="P360359" s="83"/>
    </row>
    <row r="360360" spans="16:16" x14ac:dyDescent="0.3">
      <c r="P360360" s="83"/>
    </row>
    <row r="360361" spans="16:16" x14ac:dyDescent="0.3">
      <c r="P360361" s="83"/>
    </row>
    <row r="360362" spans="16:16" x14ac:dyDescent="0.3">
      <c r="P360362" s="83"/>
    </row>
    <row r="360363" spans="16:16" x14ac:dyDescent="0.3">
      <c r="P360363" s="83"/>
    </row>
    <row r="360364" spans="16:16" x14ac:dyDescent="0.3">
      <c r="P360364" s="83"/>
    </row>
    <row r="360365" spans="16:16" x14ac:dyDescent="0.3">
      <c r="P360365" s="83"/>
    </row>
    <row r="360366" spans="16:16" x14ac:dyDescent="0.3">
      <c r="P360366" s="83"/>
    </row>
    <row r="360367" spans="16:16" x14ac:dyDescent="0.3">
      <c r="P360367" s="83"/>
    </row>
    <row r="360368" spans="16:16" x14ac:dyDescent="0.3">
      <c r="P360368" s="83"/>
    </row>
    <row r="360369" spans="16:16" x14ac:dyDescent="0.3">
      <c r="P360369" s="83"/>
    </row>
    <row r="360370" spans="16:16" x14ac:dyDescent="0.3">
      <c r="P360370" s="83"/>
    </row>
    <row r="360371" spans="16:16" x14ac:dyDescent="0.3">
      <c r="P360371" s="83"/>
    </row>
    <row r="360372" spans="16:16" x14ac:dyDescent="0.3">
      <c r="P360372" s="83"/>
    </row>
    <row r="360373" spans="16:16" x14ac:dyDescent="0.3">
      <c r="P360373" s="83"/>
    </row>
    <row r="360374" spans="16:16" x14ac:dyDescent="0.3">
      <c r="P360374" s="83"/>
    </row>
    <row r="360375" spans="16:16" x14ac:dyDescent="0.3">
      <c r="P360375" s="83"/>
    </row>
    <row r="360376" spans="16:16" x14ac:dyDescent="0.3">
      <c r="P360376" s="83"/>
    </row>
    <row r="360377" spans="16:16" x14ac:dyDescent="0.3">
      <c r="P360377" s="83"/>
    </row>
    <row r="360378" spans="16:16" x14ac:dyDescent="0.3">
      <c r="P360378" s="83"/>
    </row>
    <row r="360379" spans="16:16" x14ac:dyDescent="0.3">
      <c r="P360379" s="83"/>
    </row>
    <row r="360380" spans="16:16" x14ac:dyDescent="0.3">
      <c r="P360380" s="83"/>
    </row>
    <row r="360381" spans="16:16" x14ac:dyDescent="0.3">
      <c r="P360381" s="83"/>
    </row>
    <row r="360382" spans="16:16" x14ac:dyDescent="0.3">
      <c r="P360382" s="83"/>
    </row>
    <row r="360383" spans="16:16" x14ac:dyDescent="0.3">
      <c r="P360383" s="83"/>
    </row>
    <row r="360384" spans="16:16" x14ac:dyDescent="0.3">
      <c r="P360384" s="83"/>
    </row>
    <row r="360385" spans="16:16" x14ac:dyDescent="0.3">
      <c r="P360385" s="83"/>
    </row>
    <row r="360386" spans="16:16" x14ac:dyDescent="0.3">
      <c r="P360386" s="83"/>
    </row>
    <row r="360387" spans="16:16" x14ac:dyDescent="0.3">
      <c r="P360387" s="83"/>
    </row>
    <row r="360388" spans="16:16" x14ac:dyDescent="0.3">
      <c r="P360388" s="83"/>
    </row>
    <row r="360389" spans="16:16" x14ac:dyDescent="0.3">
      <c r="P360389" s="83"/>
    </row>
    <row r="360390" spans="16:16" x14ac:dyDescent="0.3">
      <c r="P360390" s="83"/>
    </row>
    <row r="360391" spans="16:16" x14ac:dyDescent="0.3">
      <c r="P360391" s="83"/>
    </row>
    <row r="360392" spans="16:16" x14ac:dyDescent="0.3">
      <c r="P360392" s="83"/>
    </row>
    <row r="360393" spans="16:16" x14ac:dyDescent="0.3">
      <c r="P360393" s="83"/>
    </row>
    <row r="360394" spans="16:16" x14ac:dyDescent="0.3">
      <c r="P360394" s="83"/>
    </row>
    <row r="360395" spans="16:16" x14ac:dyDescent="0.3">
      <c r="P360395" s="83"/>
    </row>
    <row r="360396" spans="16:16" x14ac:dyDescent="0.3">
      <c r="P360396" s="83"/>
    </row>
    <row r="360397" spans="16:16" x14ac:dyDescent="0.3">
      <c r="P360397" s="83"/>
    </row>
    <row r="360398" spans="16:16" x14ac:dyDescent="0.3">
      <c r="P360398" s="83"/>
    </row>
    <row r="360399" spans="16:16" x14ac:dyDescent="0.3">
      <c r="P360399" s="83"/>
    </row>
    <row r="360400" spans="16:16" x14ac:dyDescent="0.3">
      <c r="P360400" s="83"/>
    </row>
    <row r="360401" spans="16:16" x14ac:dyDescent="0.3">
      <c r="P360401" s="83"/>
    </row>
    <row r="360402" spans="16:16" x14ac:dyDescent="0.3">
      <c r="P360402" s="83"/>
    </row>
    <row r="360403" spans="16:16" x14ac:dyDescent="0.3">
      <c r="P360403" s="83"/>
    </row>
    <row r="360404" spans="16:16" x14ac:dyDescent="0.3">
      <c r="P360404" s="83"/>
    </row>
    <row r="360405" spans="16:16" x14ac:dyDescent="0.3">
      <c r="P360405" s="83"/>
    </row>
    <row r="360406" spans="16:16" x14ac:dyDescent="0.3">
      <c r="P360406" s="83"/>
    </row>
    <row r="360407" spans="16:16" x14ac:dyDescent="0.3">
      <c r="P360407" s="83"/>
    </row>
    <row r="360408" spans="16:16" x14ac:dyDescent="0.3">
      <c r="P360408" s="83"/>
    </row>
    <row r="360409" spans="16:16" x14ac:dyDescent="0.3">
      <c r="P360409" s="83"/>
    </row>
    <row r="360410" spans="16:16" x14ac:dyDescent="0.3">
      <c r="P360410" s="83"/>
    </row>
    <row r="360411" spans="16:16" x14ac:dyDescent="0.3">
      <c r="P360411" s="83"/>
    </row>
    <row r="360412" spans="16:16" x14ac:dyDescent="0.3">
      <c r="P360412" s="83"/>
    </row>
    <row r="360413" spans="16:16" x14ac:dyDescent="0.3">
      <c r="P360413" s="83"/>
    </row>
    <row r="360414" spans="16:16" x14ac:dyDescent="0.3">
      <c r="P360414" s="83"/>
    </row>
    <row r="360415" spans="16:16" x14ac:dyDescent="0.3">
      <c r="P360415" s="83"/>
    </row>
    <row r="360416" spans="16:16" x14ac:dyDescent="0.3">
      <c r="P360416" s="83"/>
    </row>
    <row r="360417" spans="16:16" x14ac:dyDescent="0.3">
      <c r="P360417" s="83"/>
    </row>
    <row r="360418" spans="16:16" x14ac:dyDescent="0.3">
      <c r="P360418" s="83"/>
    </row>
    <row r="360419" spans="16:16" x14ac:dyDescent="0.3">
      <c r="P360419" s="83"/>
    </row>
    <row r="360420" spans="16:16" x14ac:dyDescent="0.3">
      <c r="P360420" s="83"/>
    </row>
    <row r="360421" spans="16:16" x14ac:dyDescent="0.3">
      <c r="P360421" s="83"/>
    </row>
    <row r="360422" spans="16:16" x14ac:dyDescent="0.3">
      <c r="P360422" s="83"/>
    </row>
    <row r="360423" spans="16:16" x14ac:dyDescent="0.3">
      <c r="P360423" s="83"/>
    </row>
    <row r="360424" spans="16:16" x14ac:dyDescent="0.3">
      <c r="P360424" s="83"/>
    </row>
    <row r="360425" spans="16:16" x14ac:dyDescent="0.3">
      <c r="P360425" s="83"/>
    </row>
    <row r="360426" spans="16:16" x14ac:dyDescent="0.3">
      <c r="P360426" s="83"/>
    </row>
    <row r="360427" spans="16:16" x14ac:dyDescent="0.3">
      <c r="P360427" s="83"/>
    </row>
    <row r="360428" spans="16:16" x14ac:dyDescent="0.3">
      <c r="P360428" s="83"/>
    </row>
    <row r="360429" spans="16:16" x14ac:dyDescent="0.3">
      <c r="P360429" s="83"/>
    </row>
    <row r="360430" spans="16:16" x14ac:dyDescent="0.3">
      <c r="P360430" s="83"/>
    </row>
    <row r="360431" spans="16:16" x14ac:dyDescent="0.3">
      <c r="P360431" s="83"/>
    </row>
    <row r="360432" spans="16:16" x14ac:dyDescent="0.3">
      <c r="P360432" s="83"/>
    </row>
    <row r="360433" spans="16:16" x14ac:dyDescent="0.3">
      <c r="P360433" s="83"/>
    </row>
    <row r="360434" spans="16:16" x14ac:dyDescent="0.3">
      <c r="P360434" s="83"/>
    </row>
    <row r="360435" spans="16:16" x14ac:dyDescent="0.3">
      <c r="P360435" s="83"/>
    </row>
    <row r="360436" spans="16:16" x14ac:dyDescent="0.3">
      <c r="P360436" s="83"/>
    </row>
    <row r="360437" spans="16:16" x14ac:dyDescent="0.3">
      <c r="P360437" s="83"/>
    </row>
    <row r="360438" spans="16:16" x14ac:dyDescent="0.3">
      <c r="P360438" s="83"/>
    </row>
    <row r="360439" spans="16:16" x14ac:dyDescent="0.3">
      <c r="P360439" s="83"/>
    </row>
    <row r="360440" spans="16:16" x14ac:dyDescent="0.3">
      <c r="P360440" s="83"/>
    </row>
    <row r="360441" spans="16:16" x14ac:dyDescent="0.3">
      <c r="P360441" s="83"/>
    </row>
    <row r="360442" spans="16:16" x14ac:dyDescent="0.3">
      <c r="P360442" s="83"/>
    </row>
    <row r="360443" spans="16:16" x14ac:dyDescent="0.3">
      <c r="P360443" s="83"/>
    </row>
    <row r="360444" spans="16:16" x14ac:dyDescent="0.3">
      <c r="P360444" s="83"/>
    </row>
    <row r="360445" spans="16:16" x14ac:dyDescent="0.3">
      <c r="P360445" s="83"/>
    </row>
    <row r="360446" spans="16:16" x14ac:dyDescent="0.3">
      <c r="P360446" s="83"/>
    </row>
    <row r="360447" spans="16:16" x14ac:dyDescent="0.3">
      <c r="P360447" s="83"/>
    </row>
    <row r="360448" spans="16:16" x14ac:dyDescent="0.3">
      <c r="P360448" s="83"/>
    </row>
    <row r="360449" spans="16:16" x14ac:dyDescent="0.3">
      <c r="P360449" s="83"/>
    </row>
    <row r="360450" spans="16:16" x14ac:dyDescent="0.3">
      <c r="P360450" s="83"/>
    </row>
    <row r="360451" spans="16:16" x14ac:dyDescent="0.3">
      <c r="P360451" s="83"/>
    </row>
    <row r="360452" spans="16:16" x14ac:dyDescent="0.3">
      <c r="P360452" s="83"/>
    </row>
    <row r="360453" spans="16:16" x14ac:dyDescent="0.3">
      <c r="P360453" s="83"/>
    </row>
    <row r="360454" spans="16:16" x14ac:dyDescent="0.3">
      <c r="P360454" s="83"/>
    </row>
    <row r="360455" spans="16:16" x14ac:dyDescent="0.3">
      <c r="P360455" s="83"/>
    </row>
    <row r="360456" spans="16:16" x14ac:dyDescent="0.3">
      <c r="P360456" s="83"/>
    </row>
    <row r="360457" spans="16:16" x14ac:dyDescent="0.3">
      <c r="P360457" s="83"/>
    </row>
    <row r="360458" spans="16:16" x14ac:dyDescent="0.3">
      <c r="P360458" s="83"/>
    </row>
    <row r="360459" spans="16:16" x14ac:dyDescent="0.3">
      <c r="P360459" s="83"/>
    </row>
    <row r="360460" spans="16:16" x14ac:dyDescent="0.3">
      <c r="P360460" s="83"/>
    </row>
    <row r="360461" spans="16:16" x14ac:dyDescent="0.3">
      <c r="P360461" s="83"/>
    </row>
    <row r="360462" spans="16:16" x14ac:dyDescent="0.3">
      <c r="P360462" s="83"/>
    </row>
    <row r="360463" spans="16:16" x14ac:dyDescent="0.3">
      <c r="P360463" s="83"/>
    </row>
    <row r="360464" spans="16:16" x14ac:dyDescent="0.3">
      <c r="P360464" s="83"/>
    </row>
    <row r="360465" spans="16:16" x14ac:dyDescent="0.3">
      <c r="P360465" s="83"/>
    </row>
    <row r="360466" spans="16:16" x14ac:dyDescent="0.3">
      <c r="P360466" s="83"/>
    </row>
    <row r="360467" spans="16:16" x14ac:dyDescent="0.3">
      <c r="P360467" s="83"/>
    </row>
    <row r="360468" spans="16:16" x14ac:dyDescent="0.3">
      <c r="P360468" s="83"/>
    </row>
    <row r="360469" spans="16:16" x14ac:dyDescent="0.3">
      <c r="P360469" s="83"/>
    </row>
    <row r="360470" spans="16:16" x14ac:dyDescent="0.3">
      <c r="P360470" s="83"/>
    </row>
    <row r="360471" spans="16:16" x14ac:dyDescent="0.3">
      <c r="P360471" s="83"/>
    </row>
    <row r="360472" spans="16:16" x14ac:dyDescent="0.3">
      <c r="P360472" s="83"/>
    </row>
    <row r="360473" spans="16:16" x14ac:dyDescent="0.3">
      <c r="P360473" s="83"/>
    </row>
    <row r="360474" spans="16:16" x14ac:dyDescent="0.3">
      <c r="P360474" s="83"/>
    </row>
    <row r="360475" spans="16:16" x14ac:dyDescent="0.3">
      <c r="P360475" s="83"/>
    </row>
    <row r="360476" spans="16:16" x14ac:dyDescent="0.3">
      <c r="P360476" s="83"/>
    </row>
    <row r="360477" spans="16:16" x14ac:dyDescent="0.3">
      <c r="P360477" s="83"/>
    </row>
    <row r="360478" spans="16:16" x14ac:dyDescent="0.3">
      <c r="P360478" s="83"/>
    </row>
    <row r="360479" spans="16:16" x14ac:dyDescent="0.3">
      <c r="P360479" s="83"/>
    </row>
    <row r="360480" spans="16:16" x14ac:dyDescent="0.3">
      <c r="P360480" s="83"/>
    </row>
    <row r="360481" spans="16:16" x14ac:dyDescent="0.3">
      <c r="P360481" s="83"/>
    </row>
    <row r="360482" spans="16:16" x14ac:dyDescent="0.3">
      <c r="P360482" s="83"/>
    </row>
    <row r="360483" spans="16:16" x14ac:dyDescent="0.3">
      <c r="P360483" s="83"/>
    </row>
    <row r="360484" spans="16:16" x14ac:dyDescent="0.3">
      <c r="P360484" s="83"/>
    </row>
    <row r="360485" spans="16:16" x14ac:dyDescent="0.3">
      <c r="P360485" s="83"/>
    </row>
    <row r="360486" spans="16:16" x14ac:dyDescent="0.3">
      <c r="P360486" s="83"/>
    </row>
    <row r="360487" spans="16:16" x14ac:dyDescent="0.3">
      <c r="P360487" s="83"/>
    </row>
    <row r="360488" spans="16:16" x14ac:dyDescent="0.3">
      <c r="P360488" s="83"/>
    </row>
    <row r="360489" spans="16:16" x14ac:dyDescent="0.3">
      <c r="P360489" s="83"/>
    </row>
    <row r="360490" spans="16:16" x14ac:dyDescent="0.3">
      <c r="P360490" s="83"/>
    </row>
    <row r="360491" spans="16:16" x14ac:dyDescent="0.3">
      <c r="P360491" s="83"/>
    </row>
    <row r="360492" spans="16:16" x14ac:dyDescent="0.3">
      <c r="P360492" s="83"/>
    </row>
    <row r="360493" spans="16:16" x14ac:dyDescent="0.3">
      <c r="P360493" s="83"/>
    </row>
    <row r="360494" spans="16:16" x14ac:dyDescent="0.3">
      <c r="P360494" s="83"/>
    </row>
    <row r="360495" spans="16:16" x14ac:dyDescent="0.3">
      <c r="P360495" s="83"/>
    </row>
    <row r="360496" spans="16:16" x14ac:dyDescent="0.3">
      <c r="P360496" s="83"/>
    </row>
    <row r="360497" spans="16:16" x14ac:dyDescent="0.3">
      <c r="P360497" s="83"/>
    </row>
    <row r="360498" spans="16:16" x14ac:dyDescent="0.3">
      <c r="P360498" s="83"/>
    </row>
    <row r="360499" spans="16:16" x14ac:dyDescent="0.3">
      <c r="P360499" s="83"/>
    </row>
    <row r="360500" spans="16:16" x14ac:dyDescent="0.3">
      <c r="P360500" s="83"/>
    </row>
    <row r="360501" spans="16:16" x14ac:dyDescent="0.3">
      <c r="P360501" s="83"/>
    </row>
    <row r="360502" spans="16:16" x14ac:dyDescent="0.3">
      <c r="P360502" s="83"/>
    </row>
    <row r="360503" spans="16:16" x14ac:dyDescent="0.3">
      <c r="P360503" s="83"/>
    </row>
    <row r="360504" spans="16:16" x14ac:dyDescent="0.3">
      <c r="P360504" s="83"/>
    </row>
    <row r="360505" spans="16:16" x14ac:dyDescent="0.3">
      <c r="P360505" s="83"/>
    </row>
    <row r="360506" spans="16:16" x14ac:dyDescent="0.3">
      <c r="P360506" s="83"/>
    </row>
    <row r="360507" spans="16:16" x14ac:dyDescent="0.3">
      <c r="P360507" s="83"/>
    </row>
    <row r="360508" spans="16:16" x14ac:dyDescent="0.3">
      <c r="P360508" s="83"/>
    </row>
    <row r="360509" spans="16:16" x14ac:dyDescent="0.3">
      <c r="P360509" s="83"/>
    </row>
    <row r="360510" spans="16:16" x14ac:dyDescent="0.3">
      <c r="P360510" s="83"/>
    </row>
    <row r="360511" spans="16:16" x14ac:dyDescent="0.3">
      <c r="P360511" s="83"/>
    </row>
    <row r="360512" spans="16:16" x14ac:dyDescent="0.3">
      <c r="P360512" s="83"/>
    </row>
    <row r="360513" spans="16:16" x14ac:dyDescent="0.3">
      <c r="P360513" s="83"/>
    </row>
    <row r="360514" spans="16:16" x14ac:dyDescent="0.3">
      <c r="P360514" s="83"/>
    </row>
    <row r="360515" spans="16:16" x14ac:dyDescent="0.3">
      <c r="P360515" s="83"/>
    </row>
    <row r="360516" spans="16:16" x14ac:dyDescent="0.3">
      <c r="P360516" s="83"/>
    </row>
    <row r="360517" spans="16:16" x14ac:dyDescent="0.3">
      <c r="P360517" s="83"/>
    </row>
    <row r="360518" spans="16:16" x14ac:dyDescent="0.3">
      <c r="P360518" s="83"/>
    </row>
    <row r="360519" spans="16:16" x14ac:dyDescent="0.3">
      <c r="P360519" s="83"/>
    </row>
    <row r="360520" spans="16:16" x14ac:dyDescent="0.3">
      <c r="P360520" s="83"/>
    </row>
    <row r="360521" spans="16:16" x14ac:dyDescent="0.3">
      <c r="P360521" s="83"/>
    </row>
    <row r="360522" spans="16:16" x14ac:dyDescent="0.3">
      <c r="P360522" s="83"/>
    </row>
    <row r="360523" spans="16:16" x14ac:dyDescent="0.3">
      <c r="P360523" s="83"/>
    </row>
    <row r="360524" spans="16:16" x14ac:dyDescent="0.3">
      <c r="P360524" s="83"/>
    </row>
    <row r="360525" spans="16:16" x14ac:dyDescent="0.3">
      <c r="P360525" s="83"/>
    </row>
    <row r="360526" spans="16:16" x14ac:dyDescent="0.3">
      <c r="P360526" s="83"/>
    </row>
    <row r="360527" spans="16:16" x14ac:dyDescent="0.3">
      <c r="P360527" s="83"/>
    </row>
    <row r="360528" spans="16:16" x14ac:dyDescent="0.3">
      <c r="P360528" s="83"/>
    </row>
    <row r="360529" spans="16:16" x14ac:dyDescent="0.3">
      <c r="P360529" s="83"/>
    </row>
    <row r="360530" spans="16:16" x14ac:dyDescent="0.3">
      <c r="P360530" s="83"/>
    </row>
    <row r="360531" spans="16:16" x14ac:dyDescent="0.3">
      <c r="P360531" s="83"/>
    </row>
    <row r="360532" spans="16:16" x14ac:dyDescent="0.3">
      <c r="P360532" s="83"/>
    </row>
    <row r="360533" spans="16:16" x14ac:dyDescent="0.3">
      <c r="P360533" s="83"/>
    </row>
    <row r="360534" spans="16:16" x14ac:dyDescent="0.3">
      <c r="P360534" s="83"/>
    </row>
    <row r="360535" spans="16:16" x14ac:dyDescent="0.3">
      <c r="P360535" s="83"/>
    </row>
    <row r="360536" spans="16:16" x14ac:dyDescent="0.3">
      <c r="P360536" s="83"/>
    </row>
    <row r="360537" spans="16:16" x14ac:dyDescent="0.3">
      <c r="P360537" s="83"/>
    </row>
    <row r="360538" spans="16:16" x14ac:dyDescent="0.3">
      <c r="P360538" s="83"/>
    </row>
    <row r="360539" spans="16:16" x14ac:dyDescent="0.3">
      <c r="P360539" s="83"/>
    </row>
    <row r="360540" spans="16:16" x14ac:dyDescent="0.3">
      <c r="P360540" s="83"/>
    </row>
    <row r="360541" spans="16:16" x14ac:dyDescent="0.3">
      <c r="P360541" s="83"/>
    </row>
    <row r="360542" spans="16:16" x14ac:dyDescent="0.3">
      <c r="P360542" s="83"/>
    </row>
    <row r="360543" spans="16:16" x14ac:dyDescent="0.3">
      <c r="P360543" s="83"/>
    </row>
    <row r="360544" spans="16:16" x14ac:dyDescent="0.3">
      <c r="P360544" s="83"/>
    </row>
    <row r="360545" spans="16:16" x14ac:dyDescent="0.3">
      <c r="P360545" s="83"/>
    </row>
    <row r="360546" spans="16:16" x14ac:dyDescent="0.3">
      <c r="P360546" s="83"/>
    </row>
    <row r="360547" spans="16:16" x14ac:dyDescent="0.3">
      <c r="P360547" s="83"/>
    </row>
    <row r="360548" spans="16:16" x14ac:dyDescent="0.3">
      <c r="P360548" s="83"/>
    </row>
    <row r="360549" spans="16:16" x14ac:dyDescent="0.3">
      <c r="P360549" s="83"/>
    </row>
    <row r="360550" spans="16:16" x14ac:dyDescent="0.3">
      <c r="P360550" s="83"/>
    </row>
    <row r="360551" spans="16:16" x14ac:dyDescent="0.3">
      <c r="P360551" s="83"/>
    </row>
    <row r="360552" spans="16:16" x14ac:dyDescent="0.3">
      <c r="P360552" s="83"/>
    </row>
    <row r="360553" spans="16:16" x14ac:dyDescent="0.3">
      <c r="P360553" s="83"/>
    </row>
    <row r="360554" spans="16:16" x14ac:dyDescent="0.3">
      <c r="P360554" s="83"/>
    </row>
    <row r="360555" spans="16:16" x14ac:dyDescent="0.3">
      <c r="P360555" s="83"/>
    </row>
    <row r="360556" spans="16:16" x14ac:dyDescent="0.3">
      <c r="P360556" s="83"/>
    </row>
    <row r="360557" spans="16:16" x14ac:dyDescent="0.3">
      <c r="P360557" s="83"/>
    </row>
    <row r="360558" spans="16:16" x14ac:dyDescent="0.3">
      <c r="P360558" s="83"/>
    </row>
    <row r="360559" spans="16:16" x14ac:dyDescent="0.3">
      <c r="P360559" s="83"/>
    </row>
    <row r="360560" spans="16:16" x14ac:dyDescent="0.3">
      <c r="P360560" s="83"/>
    </row>
    <row r="360561" spans="16:16" x14ac:dyDescent="0.3">
      <c r="P360561" s="83"/>
    </row>
    <row r="360562" spans="16:16" x14ac:dyDescent="0.3">
      <c r="P360562" s="83"/>
    </row>
    <row r="360563" spans="16:16" x14ac:dyDescent="0.3">
      <c r="P360563" s="83"/>
    </row>
    <row r="360564" spans="16:16" x14ac:dyDescent="0.3">
      <c r="P360564" s="83"/>
    </row>
    <row r="360565" spans="16:16" x14ac:dyDescent="0.3">
      <c r="P360565" s="83"/>
    </row>
    <row r="360566" spans="16:16" x14ac:dyDescent="0.3">
      <c r="P360566" s="83"/>
    </row>
    <row r="360567" spans="16:16" x14ac:dyDescent="0.3">
      <c r="P360567" s="83"/>
    </row>
    <row r="360568" spans="16:16" x14ac:dyDescent="0.3">
      <c r="P360568" s="83"/>
    </row>
    <row r="360569" spans="16:16" x14ac:dyDescent="0.3">
      <c r="P360569" s="83"/>
    </row>
    <row r="360570" spans="16:16" x14ac:dyDescent="0.3">
      <c r="P360570" s="83"/>
    </row>
    <row r="360571" spans="16:16" x14ac:dyDescent="0.3">
      <c r="P360571" s="83"/>
    </row>
    <row r="360572" spans="16:16" x14ac:dyDescent="0.3">
      <c r="P360572" s="83"/>
    </row>
    <row r="360573" spans="16:16" x14ac:dyDescent="0.3">
      <c r="P360573" s="83"/>
    </row>
    <row r="360574" spans="16:16" x14ac:dyDescent="0.3">
      <c r="P360574" s="83"/>
    </row>
    <row r="360575" spans="16:16" x14ac:dyDescent="0.3">
      <c r="P360575" s="83"/>
    </row>
    <row r="360576" spans="16:16" x14ac:dyDescent="0.3">
      <c r="P360576" s="83"/>
    </row>
    <row r="360577" spans="16:16" x14ac:dyDescent="0.3">
      <c r="P360577" s="83"/>
    </row>
    <row r="360578" spans="16:16" x14ac:dyDescent="0.3">
      <c r="P360578" s="83"/>
    </row>
    <row r="360579" spans="16:16" x14ac:dyDescent="0.3">
      <c r="P360579" s="83"/>
    </row>
    <row r="360580" spans="16:16" x14ac:dyDescent="0.3">
      <c r="P360580" s="83"/>
    </row>
    <row r="360581" spans="16:16" x14ac:dyDescent="0.3">
      <c r="P360581" s="83"/>
    </row>
    <row r="360582" spans="16:16" x14ac:dyDescent="0.3">
      <c r="P360582" s="83"/>
    </row>
    <row r="360583" spans="16:16" x14ac:dyDescent="0.3">
      <c r="P360583" s="83"/>
    </row>
    <row r="360584" spans="16:16" x14ac:dyDescent="0.3">
      <c r="P360584" s="83"/>
    </row>
    <row r="360585" spans="16:16" x14ac:dyDescent="0.3">
      <c r="P360585" s="83"/>
    </row>
    <row r="360586" spans="16:16" x14ac:dyDescent="0.3">
      <c r="P360586" s="83"/>
    </row>
    <row r="360587" spans="16:16" x14ac:dyDescent="0.3">
      <c r="P360587" s="83"/>
    </row>
    <row r="360588" spans="16:16" x14ac:dyDescent="0.3">
      <c r="P360588" s="83"/>
    </row>
    <row r="360589" spans="16:16" x14ac:dyDescent="0.3">
      <c r="P360589" s="83"/>
    </row>
    <row r="360590" spans="16:16" x14ac:dyDescent="0.3">
      <c r="P360590" s="83"/>
    </row>
    <row r="360591" spans="16:16" x14ac:dyDescent="0.3">
      <c r="P360591" s="83"/>
    </row>
    <row r="360592" spans="16:16" x14ac:dyDescent="0.3">
      <c r="P360592" s="83"/>
    </row>
    <row r="360593" spans="16:16" x14ac:dyDescent="0.3">
      <c r="P360593" s="83"/>
    </row>
    <row r="360594" spans="16:16" x14ac:dyDescent="0.3">
      <c r="P360594" s="83"/>
    </row>
    <row r="360595" spans="16:16" x14ac:dyDescent="0.3">
      <c r="P360595" s="83"/>
    </row>
    <row r="360596" spans="16:16" x14ac:dyDescent="0.3">
      <c r="P360596" s="83"/>
    </row>
    <row r="360597" spans="16:16" x14ac:dyDescent="0.3">
      <c r="P360597" s="83"/>
    </row>
    <row r="360598" spans="16:16" x14ac:dyDescent="0.3">
      <c r="P360598" s="83"/>
    </row>
    <row r="360599" spans="16:16" x14ac:dyDescent="0.3">
      <c r="P360599" s="83"/>
    </row>
    <row r="360600" spans="16:16" x14ac:dyDescent="0.3">
      <c r="P360600" s="83"/>
    </row>
    <row r="360601" spans="16:16" x14ac:dyDescent="0.3">
      <c r="P360601" s="83"/>
    </row>
    <row r="360602" spans="16:16" x14ac:dyDescent="0.3">
      <c r="P360602" s="83"/>
    </row>
    <row r="360603" spans="16:16" x14ac:dyDescent="0.3">
      <c r="P360603" s="83"/>
    </row>
    <row r="360604" spans="16:16" x14ac:dyDescent="0.3">
      <c r="P360604" s="83"/>
    </row>
    <row r="360605" spans="16:16" x14ac:dyDescent="0.3">
      <c r="P360605" s="83"/>
    </row>
    <row r="360606" spans="16:16" x14ac:dyDescent="0.3">
      <c r="P360606" s="83"/>
    </row>
    <row r="360607" spans="16:16" x14ac:dyDescent="0.3">
      <c r="P360607" s="83"/>
    </row>
    <row r="360608" spans="16:16" x14ac:dyDescent="0.3">
      <c r="P360608" s="83"/>
    </row>
    <row r="360609" spans="16:16" x14ac:dyDescent="0.3">
      <c r="P360609" s="83"/>
    </row>
    <row r="360610" spans="16:16" x14ac:dyDescent="0.3">
      <c r="P360610" s="83"/>
    </row>
    <row r="360611" spans="16:16" x14ac:dyDescent="0.3">
      <c r="P360611" s="83"/>
    </row>
    <row r="360612" spans="16:16" x14ac:dyDescent="0.3">
      <c r="P360612" s="83"/>
    </row>
    <row r="360613" spans="16:16" x14ac:dyDescent="0.3">
      <c r="P360613" s="83"/>
    </row>
    <row r="360614" spans="16:16" x14ac:dyDescent="0.3">
      <c r="P360614" s="83"/>
    </row>
    <row r="360615" spans="16:16" x14ac:dyDescent="0.3">
      <c r="P360615" s="83"/>
    </row>
    <row r="360616" spans="16:16" x14ac:dyDescent="0.3">
      <c r="P360616" s="83"/>
    </row>
    <row r="360617" spans="16:16" x14ac:dyDescent="0.3">
      <c r="P360617" s="83"/>
    </row>
    <row r="360618" spans="16:16" x14ac:dyDescent="0.3">
      <c r="P360618" s="83"/>
    </row>
    <row r="360619" spans="16:16" x14ac:dyDescent="0.3">
      <c r="P360619" s="83"/>
    </row>
    <row r="360620" spans="16:16" x14ac:dyDescent="0.3">
      <c r="P360620" s="83"/>
    </row>
    <row r="360621" spans="16:16" x14ac:dyDescent="0.3">
      <c r="P360621" s="83"/>
    </row>
    <row r="360622" spans="16:16" x14ac:dyDescent="0.3">
      <c r="P360622" s="83"/>
    </row>
    <row r="360623" spans="16:16" x14ac:dyDescent="0.3">
      <c r="P360623" s="83"/>
    </row>
    <row r="360624" spans="16:16" x14ac:dyDescent="0.3">
      <c r="P360624" s="83"/>
    </row>
    <row r="360625" spans="16:16" x14ac:dyDescent="0.3">
      <c r="P360625" s="83"/>
    </row>
    <row r="360626" spans="16:16" x14ac:dyDescent="0.3">
      <c r="P360626" s="83"/>
    </row>
    <row r="360627" spans="16:16" x14ac:dyDescent="0.3">
      <c r="P360627" s="83"/>
    </row>
    <row r="360628" spans="16:16" x14ac:dyDescent="0.3">
      <c r="P360628" s="83"/>
    </row>
    <row r="360629" spans="16:16" x14ac:dyDescent="0.3">
      <c r="P360629" s="83"/>
    </row>
    <row r="360630" spans="16:16" x14ac:dyDescent="0.3">
      <c r="P360630" s="83"/>
    </row>
    <row r="360631" spans="16:16" x14ac:dyDescent="0.3">
      <c r="P360631" s="83"/>
    </row>
    <row r="360632" spans="16:16" x14ac:dyDescent="0.3">
      <c r="P360632" s="83"/>
    </row>
    <row r="360633" spans="16:16" x14ac:dyDescent="0.3">
      <c r="P360633" s="83"/>
    </row>
    <row r="360634" spans="16:16" x14ac:dyDescent="0.3">
      <c r="P360634" s="83"/>
    </row>
    <row r="360635" spans="16:16" x14ac:dyDescent="0.3">
      <c r="P360635" s="83"/>
    </row>
    <row r="360636" spans="16:16" x14ac:dyDescent="0.3">
      <c r="P360636" s="83"/>
    </row>
    <row r="360637" spans="16:16" x14ac:dyDescent="0.3">
      <c r="P360637" s="83"/>
    </row>
    <row r="360638" spans="16:16" x14ac:dyDescent="0.3">
      <c r="P360638" s="83"/>
    </row>
    <row r="360639" spans="16:16" x14ac:dyDescent="0.3">
      <c r="P360639" s="83"/>
    </row>
    <row r="360640" spans="16:16" x14ac:dyDescent="0.3">
      <c r="P360640" s="83"/>
    </row>
    <row r="360641" spans="16:16" x14ac:dyDescent="0.3">
      <c r="P360641" s="83"/>
    </row>
    <row r="360642" spans="16:16" x14ac:dyDescent="0.3">
      <c r="P360642" s="83"/>
    </row>
    <row r="360643" spans="16:16" x14ac:dyDescent="0.3">
      <c r="P360643" s="83"/>
    </row>
    <row r="360644" spans="16:16" x14ac:dyDescent="0.3">
      <c r="P360644" s="83"/>
    </row>
    <row r="360645" spans="16:16" x14ac:dyDescent="0.3">
      <c r="P360645" s="83"/>
    </row>
    <row r="360646" spans="16:16" x14ac:dyDescent="0.3">
      <c r="P360646" s="83"/>
    </row>
    <row r="360647" spans="16:16" x14ac:dyDescent="0.3">
      <c r="P360647" s="83"/>
    </row>
    <row r="360648" spans="16:16" x14ac:dyDescent="0.3">
      <c r="P360648" s="83"/>
    </row>
    <row r="360649" spans="16:16" x14ac:dyDescent="0.3">
      <c r="P360649" s="83"/>
    </row>
    <row r="360650" spans="16:16" x14ac:dyDescent="0.3">
      <c r="P360650" s="83"/>
    </row>
    <row r="360651" spans="16:16" x14ac:dyDescent="0.3">
      <c r="P360651" s="83"/>
    </row>
    <row r="360652" spans="16:16" x14ac:dyDescent="0.3">
      <c r="P360652" s="83"/>
    </row>
    <row r="360653" spans="16:16" x14ac:dyDescent="0.3">
      <c r="P360653" s="83"/>
    </row>
    <row r="360654" spans="16:16" x14ac:dyDescent="0.3">
      <c r="P360654" s="83"/>
    </row>
    <row r="360655" spans="16:16" x14ac:dyDescent="0.3">
      <c r="P360655" s="83"/>
    </row>
    <row r="360656" spans="16:16" x14ac:dyDescent="0.3">
      <c r="P360656" s="83"/>
    </row>
    <row r="360657" spans="16:16" x14ac:dyDescent="0.3">
      <c r="P360657" s="83"/>
    </row>
    <row r="360658" spans="16:16" x14ac:dyDescent="0.3">
      <c r="P360658" s="83"/>
    </row>
    <row r="360659" spans="16:16" x14ac:dyDescent="0.3">
      <c r="P360659" s="83"/>
    </row>
    <row r="360660" spans="16:16" x14ac:dyDescent="0.3">
      <c r="P360660" s="83"/>
    </row>
    <row r="360661" spans="16:16" x14ac:dyDescent="0.3">
      <c r="P360661" s="83"/>
    </row>
    <row r="360662" spans="16:16" x14ac:dyDescent="0.3">
      <c r="P360662" s="83"/>
    </row>
    <row r="360663" spans="16:16" x14ac:dyDescent="0.3">
      <c r="P360663" s="83"/>
    </row>
    <row r="360664" spans="16:16" x14ac:dyDescent="0.3">
      <c r="P360664" s="83"/>
    </row>
    <row r="360665" spans="16:16" x14ac:dyDescent="0.3">
      <c r="P360665" s="83"/>
    </row>
    <row r="360666" spans="16:16" x14ac:dyDescent="0.3">
      <c r="P360666" s="83"/>
    </row>
    <row r="360667" spans="16:16" x14ac:dyDescent="0.3">
      <c r="P360667" s="83"/>
    </row>
    <row r="360668" spans="16:16" x14ac:dyDescent="0.3">
      <c r="P360668" s="83"/>
    </row>
    <row r="360669" spans="16:16" x14ac:dyDescent="0.3">
      <c r="P360669" s="83"/>
    </row>
    <row r="360670" spans="16:16" x14ac:dyDescent="0.3">
      <c r="P360670" s="83"/>
    </row>
    <row r="360671" spans="16:16" x14ac:dyDescent="0.3">
      <c r="P360671" s="83"/>
    </row>
    <row r="360672" spans="16:16" x14ac:dyDescent="0.3">
      <c r="P360672" s="83"/>
    </row>
    <row r="360673" spans="16:16" x14ac:dyDescent="0.3">
      <c r="P360673" s="83"/>
    </row>
    <row r="360674" spans="16:16" x14ac:dyDescent="0.3">
      <c r="P360674" s="83"/>
    </row>
    <row r="360675" spans="16:16" x14ac:dyDescent="0.3">
      <c r="P360675" s="83"/>
    </row>
    <row r="360676" spans="16:16" x14ac:dyDescent="0.3">
      <c r="P360676" s="83"/>
    </row>
    <row r="360677" spans="16:16" x14ac:dyDescent="0.3">
      <c r="P360677" s="83"/>
    </row>
    <row r="360678" spans="16:16" x14ac:dyDescent="0.3">
      <c r="P360678" s="83"/>
    </row>
    <row r="360679" spans="16:16" x14ac:dyDescent="0.3">
      <c r="P360679" s="83"/>
    </row>
    <row r="360680" spans="16:16" x14ac:dyDescent="0.3">
      <c r="P360680" s="83"/>
    </row>
    <row r="360681" spans="16:16" x14ac:dyDescent="0.3">
      <c r="P360681" s="83"/>
    </row>
    <row r="360682" spans="16:16" x14ac:dyDescent="0.3">
      <c r="P360682" s="83"/>
    </row>
    <row r="360683" spans="16:16" x14ac:dyDescent="0.3">
      <c r="P360683" s="83"/>
    </row>
    <row r="360684" spans="16:16" x14ac:dyDescent="0.3">
      <c r="P360684" s="83"/>
    </row>
    <row r="360685" spans="16:16" x14ac:dyDescent="0.3">
      <c r="P360685" s="83"/>
    </row>
    <row r="360686" spans="16:16" x14ac:dyDescent="0.3">
      <c r="P360686" s="83"/>
    </row>
    <row r="360687" spans="16:16" x14ac:dyDescent="0.3">
      <c r="P360687" s="83"/>
    </row>
    <row r="360688" spans="16:16" x14ac:dyDescent="0.3">
      <c r="P360688" s="83"/>
    </row>
    <row r="360689" spans="16:16" x14ac:dyDescent="0.3">
      <c r="P360689" s="83"/>
    </row>
    <row r="360690" spans="16:16" x14ac:dyDescent="0.3">
      <c r="P360690" s="83"/>
    </row>
    <row r="360691" spans="16:16" x14ac:dyDescent="0.3">
      <c r="P360691" s="83"/>
    </row>
    <row r="360692" spans="16:16" x14ac:dyDescent="0.3">
      <c r="P360692" s="83"/>
    </row>
    <row r="360693" spans="16:16" x14ac:dyDescent="0.3">
      <c r="P360693" s="83"/>
    </row>
    <row r="360694" spans="16:16" x14ac:dyDescent="0.3">
      <c r="P360694" s="83"/>
    </row>
    <row r="360695" spans="16:16" x14ac:dyDescent="0.3">
      <c r="P360695" s="83"/>
    </row>
    <row r="360696" spans="16:16" x14ac:dyDescent="0.3">
      <c r="P360696" s="83"/>
    </row>
    <row r="360697" spans="16:16" x14ac:dyDescent="0.3">
      <c r="P360697" s="83"/>
    </row>
    <row r="360698" spans="16:16" x14ac:dyDescent="0.3">
      <c r="P360698" s="83"/>
    </row>
    <row r="360699" spans="16:16" x14ac:dyDescent="0.3">
      <c r="P360699" s="83"/>
    </row>
    <row r="360700" spans="16:16" x14ac:dyDescent="0.3">
      <c r="P360700" s="83"/>
    </row>
    <row r="360701" spans="16:16" x14ac:dyDescent="0.3">
      <c r="P360701" s="83"/>
    </row>
    <row r="360702" spans="16:16" x14ac:dyDescent="0.3">
      <c r="P360702" s="83"/>
    </row>
    <row r="360703" spans="16:16" x14ac:dyDescent="0.3">
      <c r="P360703" s="83"/>
    </row>
    <row r="360704" spans="16:16" x14ac:dyDescent="0.3">
      <c r="P360704" s="83"/>
    </row>
    <row r="360705" spans="16:16" x14ac:dyDescent="0.3">
      <c r="P360705" s="83"/>
    </row>
    <row r="360706" spans="16:16" x14ac:dyDescent="0.3">
      <c r="P360706" s="83"/>
    </row>
    <row r="360707" spans="16:16" x14ac:dyDescent="0.3">
      <c r="P360707" s="83"/>
    </row>
    <row r="360708" spans="16:16" x14ac:dyDescent="0.3">
      <c r="P360708" s="83"/>
    </row>
    <row r="360709" spans="16:16" x14ac:dyDescent="0.3">
      <c r="P360709" s="83"/>
    </row>
    <row r="360710" spans="16:16" x14ac:dyDescent="0.3">
      <c r="P360710" s="83"/>
    </row>
    <row r="360711" spans="16:16" x14ac:dyDescent="0.3">
      <c r="P360711" s="83"/>
    </row>
    <row r="360712" spans="16:16" x14ac:dyDescent="0.3">
      <c r="P360712" s="83"/>
    </row>
    <row r="360713" spans="16:16" x14ac:dyDescent="0.3">
      <c r="P360713" s="83"/>
    </row>
    <row r="360714" spans="16:16" x14ac:dyDescent="0.3">
      <c r="P360714" s="83"/>
    </row>
    <row r="360715" spans="16:16" x14ac:dyDescent="0.3">
      <c r="P360715" s="83"/>
    </row>
    <row r="360716" spans="16:16" x14ac:dyDescent="0.3">
      <c r="P360716" s="83"/>
    </row>
    <row r="360717" spans="16:16" x14ac:dyDescent="0.3">
      <c r="P360717" s="83"/>
    </row>
    <row r="360718" spans="16:16" x14ac:dyDescent="0.3">
      <c r="P360718" s="83"/>
    </row>
    <row r="360719" spans="16:16" x14ac:dyDescent="0.3">
      <c r="P360719" s="83"/>
    </row>
    <row r="360720" spans="16:16" x14ac:dyDescent="0.3">
      <c r="P360720" s="83"/>
    </row>
    <row r="360721" spans="16:16" x14ac:dyDescent="0.3">
      <c r="P360721" s="83"/>
    </row>
    <row r="360722" spans="16:16" x14ac:dyDescent="0.3">
      <c r="P360722" s="83"/>
    </row>
    <row r="360723" spans="16:16" x14ac:dyDescent="0.3">
      <c r="P360723" s="83"/>
    </row>
    <row r="360724" spans="16:16" x14ac:dyDescent="0.3">
      <c r="P360724" s="83"/>
    </row>
    <row r="360725" spans="16:16" x14ac:dyDescent="0.3">
      <c r="P360725" s="83"/>
    </row>
    <row r="360726" spans="16:16" x14ac:dyDescent="0.3">
      <c r="P360726" s="83"/>
    </row>
    <row r="360727" spans="16:16" x14ac:dyDescent="0.3">
      <c r="P360727" s="83"/>
    </row>
    <row r="360728" spans="16:16" x14ac:dyDescent="0.3">
      <c r="P360728" s="83"/>
    </row>
    <row r="360729" spans="16:16" x14ac:dyDescent="0.3">
      <c r="P360729" s="83"/>
    </row>
    <row r="360730" spans="16:16" x14ac:dyDescent="0.3">
      <c r="P360730" s="83"/>
    </row>
    <row r="360731" spans="16:16" x14ac:dyDescent="0.3">
      <c r="P360731" s="83"/>
    </row>
    <row r="360732" spans="16:16" x14ac:dyDescent="0.3">
      <c r="P360732" s="83"/>
    </row>
    <row r="360733" spans="16:16" x14ac:dyDescent="0.3">
      <c r="P360733" s="83"/>
    </row>
    <row r="360734" spans="16:16" x14ac:dyDescent="0.3">
      <c r="P360734" s="83"/>
    </row>
    <row r="360735" spans="16:16" x14ac:dyDescent="0.3">
      <c r="P360735" s="83"/>
    </row>
    <row r="360736" spans="16:16" x14ac:dyDescent="0.3">
      <c r="P360736" s="83"/>
    </row>
    <row r="360737" spans="16:16" x14ac:dyDescent="0.3">
      <c r="P360737" s="83"/>
    </row>
    <row r="360738" spans="16:16" x14ac:dyDescent="0.3">
      <c r="P360738" s="83"/>
    </row>
    <row r="360739" spans="16:16" x14ac:dyDescent="0.3">
      <c r="P360739" s="83"/>
    </row>
    <row r="360740" spans="16:16" x14ac:dyDescent="0.3">
      <c r="P360740" s="83"/>
    </row>
    <row r="360741" spans="16:16" x14ac:dyDescent="0.3">
      <c r="P360741" s="83"/>
    </row>
    <row r="360742" spans="16:16" x14ac:dyDescent="0.3">
      <c r="P360742" s="83"/>
    </row>
    <row r="360743" spans="16:16" x14ac:dyDescent="0.3">
      <c r="P360743" s="83"/>
    </row>
    <row r="360744" spans="16:16" x14ac:dyDescent="0.3">
      <c r="P360744" s="83"/>
    </row>
    <row r="360745" spans="16:16" x14ac:dyDescent="0.3">
      <c r="P360745" s="83"/>
    </row>
    <row r="360746" spans="16:16" x14ac:dyDescent="0.3">
      <c r="P360746" s="83"/>
    </row>
    <row r="360747" spans="16:16" x14ac:dyDescent="0.3">
      <c r="P360747" s="83"/>
    </row>
    <row r="360748" spans="16:16" x14ac:dyDescent="0.3">
      <c r="P360748" s="83"/>
    </row>
    <row r="360749" spans="16:16" x14ac:dyDescent="0.3">
      <c r="P360749" s="83"/>
    </row>
    <row r="360750" spans="16:16" x14ac:dyDescent="0.3">
      <c r="P360750" s="83"/>
    </row>
    <row r="360751" spans="16:16" x14ac:dyDescent="0.3">
      <c r="P360751" s="83"/>
    </row>
    <row r="360752" spans="16:16" x14ac:dyDescent="0.3">
      <c r="P360752" s="83"/>
    </row>
    <row r="360753" spans="16:16" x14ac:dyDescent="0.3">
      <c r="P360753" s="83"/>
    </row>
    <row r="360754" spans="16:16" x14ac:dyDescent="0.3">
      <c r="P360754" s="83"/>
    </row>
    <row r="360755" spans="16:16" x14ac:dyDescent="0.3">
      <c r="P360755" s="83"/>
    </row>
    <row r="360756" spans="16:16" x14ac:dyDescent="0.3">
      <c r="P360756" s="83"/>
    </row>
    <row r="360757" spans="16:16" x14ac:dyDescent="0.3">
      <c r="P360757" s="83"/>
    </row>
    <row r="360758" spans="16:16" x14ac:dyDescent="0.3">
      <c r="P360758" s="83"/>
    </row>
    <row r="360759" spans="16:16" x14ac:dyDescent="0.3">
      <c r="P360759" s="83"/>
    </row>
    <row r="360760" spans="16:16" x14ac:dyDescent="0.3">
      <c r="P360760" s="83"/>
    </row>
    <row r="360761" spans="16:16" x14ac:dyDescent="0.3">
      <c r="P360761" s="83"/>
    </row>
    <row r="360762" spans="16:16" x14ac:dyDescent="0.3">
      <c r="P360762" s="83"/>
    </row>
    <row r="360763" spans="16:16" x14ac:dyDescent="0.3">
      <c r="P360763" s="83"/>
    </row>
    <row r="360764" spans="16:16" x14ac:dyDescent="0.3">
      <c r="P360764" s="83"/>
    </row>
    <row r="360765" spans="16:16" x14ac:dyDescent="0.3">
      <c r="P360765" s="83"/>
    </row>
    <row r="360766" spans="16:16" x14ac:dyDescent="0.3">
      <c r="P360766" s="83"/>
    </row>
    <row r="360767" spans="16:16" x14ac:dyDescent="0.3">
      <c r="P360767" s="83"/>
    </row>
    <row r="360768" spans="16:16" x14ac:dyDescent="0.3">
      <c r="P360768" s="83"/>
    </row>
    <row r="360769" spans="16:16" x14ac:dyDescent="0.3">
      <c r="P360769" s="83"/>
    </row>
    <row r="360770" spans="16:16" x14ac:dyDescent="0.3">
      <c r="P360770" s="83"/>
    </row>
    <row r="360771" spans="16:16" x14ac:dyDescent="0.3">
      <c r="P360771" s="83"/>
    </row>
    <row r="360772" spans="16:16" x14ac:dyDescent="0.3">
      <c r="P360772" s="83"/>
    </row>
    <row r="360773" spans="16:16" x14ac:dyDescent="0.3">
      <c r="P360773" s="83"/>
    </row>
    <row r="360774" spans="16:16" x14ac:dyDescent="0.3">
      <c r="P360774" s="83"/>
    </row>
    <row r="360775" spans="16:16" x14ac:dyDescent="0.3">
      <c r="P360775" s="83"/>
    </row>
    <row r="360776" spans="16:16" x14ac:dyDescent="0.3">
      <c r="P360776" s="83"/>
    </row>
    <row r="360777" spans="16:16" x14ac:dyDescent="0.3">
      <c r="P360777" s="83"/>
    </row>
    <row r="360778" spans="16:16" x14ac:dyDescent="0.3">
      <c r="P360778" s="83"/>
    </row>
    <row r="360779" spans="16:16" x14ac:dyDescent="0.3">
      <c r="P360779" s="83"/>
    </row>
    <row r="360780" spans="16:16" x14ac:dyDescent="0.3">
      <c r="P360780" s="83"/>
    </row>
    <row r="360781" spans="16:16" x14ac:dyDescent="0.3">
      <c r="P360781" s="83"/>
    </row>
    <row r="360782" spans="16:16" x14ac:dyDescent="0.3">
      <c r="P360782" s="83"/>
    </row>
    <row r="360783" spans="16:16" x14ac:dyDescent="0.3">
      <c r="P360783" s="83"/>
    </row>
    <row r="360784" spans="16:16" x14ac:dyDescent="0.3">
      <c r="P360784" s="83"/>
    </row>
    <row r="360785" spans="16:16" x14ac:dyDescent="0.3">
      <c r="P360785" s="83"/>
    </row>
    <row r="360786" spans="16:16" x14ac:dyDescent="0.3">
      <c r="P360786" s="83"/>
    </row>
    <row r="360787" spans="16:16" x14ac:dyDescent="0.3">
      <c r="P360787" s="83"/>
    </row>
    <row r="360788" spans="16:16" x14ac:dyDescent="0.3">
      <c r="P360788" s="83"/>
    </row>
    <row r="360789" spans="16:16" x14ac:dyDescent="0.3">
      <c r="P360789" s="83"/>
    </row>
    <row r="360790" spans="16:16" x14ac:dyDescent="0.3">
      <c r="P360790" s="83"/>
    </row>
    <row r="360791" spans="16:16" x14ac:dyDescent="0.3">
      <c r="P360791" s="83"/>
    </row>
    <row r="360792" spans="16:16" x14ac:dyDescent="0.3">
      <c r="P360792" s="83"/>
    </row>
    <row r="360793" spans="16:16" x14ac:dyDescent="0.3">
      <c r="P360793" s="83"/>
    </row>
    <row r="360794" spans="16:16" x14ac:dyDescent="0.3">
      <c r="P360794" s="83"/>
    </row>
    <row r="360795" spans="16:16" x14ac:dyDescent="0.3">
      <c r="P360795" s="83"/>
    </row>
    <row r="360796" spans="16:16" x14ac:dyDescent="0.3">
      <c r="P360796" s="83"/>
    </row>
    <row r="360797" spans="16:16" x14ac:dyDescent="0.3">
      <c r="P360797" s="83"/>
    </row>
    <row r="360798" spans="16:16" x14ac:dyDescent="0.3">
      <c r="P360798" s="83"/>
    </row>
    <row r="360799" spans="16:16" x14ac:dyDescent="0.3">
      <c r="P360799" s="83"/>
    </row>
    <row r="360800" spans="16:16" x14ac:dyDescent="0.3">
      <c r="P360800" s="83"/>
    </row>
    <row r="360801" spans="16:16" x14ac:dyDescent="0.3">
      <c r="P360801" s="83"/>
    </row>
    <row r="360802" spans="16:16" x14ac:dyDescent="0.3">
      <c r="P360802" s="83"/>
    </row>
    <row r="360803" spans="16:16" x14ac:dyDescent="0.3">
      <c r="P360803" s="83"/>
    </row>
    <row r="360804" spans="16:16" x14ac:dyDescent="0.3">
      <c r="P360804" s="83"/>
    </row>
    <row r="360805" spans="16:16" x14ac:dyDescent="0.3">
      <c r="P360805" s="83"/>
    </row>
    <row r="360806" spans="16:16" x14ac:dyDescent="0.3">
      <c r="P360806" s="83"/>
    </row>
    <row r="360807" spans="16:16" x14ac:dyDescent="0.3">
      <c r="P360807" s="83"/>
    </row>
    <row r="360808" spans="16:16" x14ac:dyDescent="0.3">
      <c r="P360808" s="83"/>
    </row>
    <row r="360809" spans="16:16" x14ac:dyDescent="0.3">
      <c r="P360809" s="83"/>
    </row>
    <row r="360810" spans="16:16" x14ac:dyDescent="0.3">
      <c r="P360810" s="83"/>
    </row>
    <row r="360811" spans="16:16" x14ac:dyDescent="0.3">
      <c r="P360811" s="83"/>
    </row>
    <row r="360812" spans="16:16" x14ac:dyDescent="0.3">
      <c r="P360812" s="83"/>
    </row>
    <row r="360813" spans="16:16" x14ac:dyDescent="0.3">
      <c r="P360813" s="83"/>
    </row>
    <row r="360814" spans="16:16" x14ac:dyDescent="0.3">
      <c r="P360814" s="83"/>
    </row>
    <row r="360815" spans="16:16" x14ac:dyDescent="0.3">
      <c r="P360815" s="83"/>
    </row>
    <row r="360816" spans="16:16" x14ac:dyDescent="0.3">
      <c r="P360816" s="83"/>
    </row>
    <row r="360817" spans="16:16" x14ac:dyDescent="0.3">
      <c r="P360817" s="83"/>
    </row>
    <row r="360818" spans="16:16" x14ac:dyDescent="0.3">
      <c r="P360818" s="83"/>
    </row>
    <row r="360819" spans="16:16" x14ac:dyDescent="0.3">
      <c r="P360819" s="83"/>
    </row>
    <row r="360820" spans="16:16" x14ac:dyDescent="0.3">
      <c r="P360820" s="83"/>
    </row>
    <row r="360821" spans="16:16" x14ac:dyDescent="0.3">
      <c r="P360821" s="83"/>
    </row>
    <row r="360822" spans="16:16" x14ac:dyDescent="0.3">
      <c r="P360822" s="83"/>
    </row>
    <row r="360823" spans="16:16" x14ac:dyDescent="0.3">
      <c r="P360823" s="83"/>
    </row>
    <row r="360824" spans="16:16" x14ac:dyDescent="0.3">
      <c r="P360824" s="83"/>
    </row>
    <row r="360825" spans="16:16" x14ac:dyDescent="0.3">
      <c r="P360825" s="83"/>
    </row>
    <row r="360826" spans="16:16" x14ac:dyDescent="0.3">
      <c r="P360826" s="83"/>
    </row>
    <row r="360827" spans="16:16" x14ac:dyDescent="0.3">
      <c r="P360827" s="83"/>
    </row>
    <row r="360828" spans="16:16" x14ac:dyDescent="0.3">
      <c r="P360828" s="83"/>
    </row>
    <row r="360829" spans="16:16" x14ac:dyDescent="0.3">
      <c r="P360829" s="83"/>
    </row>
    <row r="360830" spans="16:16" x14ac:dyDescent="0.3">
      <c r="P360830" s="83"/>
    </row>
    <row r="360831" spans="16:16" x14ac:dyDescent="0.3">
      <c r="P360831" s="83"/>
    </row>
    <row r="360832" spans="16:16" x14ac:dyDescent="0.3">
      <c r="P360832" s="83"/>
    </row>
    <row r="360833" spans="16:16" x14ac:dyDescent="0.3">
      <c r="P360833" s="83"/>
    </row>
    <row r="360834" spans="16:16" x14ac:dyDescent="0.3">
      <c r="P360834" s="83"/>
    </row>
    <row r="360835" spans="16:16" x14ac:dyDescent="0.3">
      <c r="P360835" s="83"/>
    </row>
    <row r="360836" spans="16:16" x14ac:dyDescent="0.3">
      <c r="P360836" s="83"/>
    </row>
    <row r="360837" spans="16:16" x14ac:dyDescent="0.3">
      <c r="P360837" s="83"/>
    </row>
    <row r="360838" spans="16:16" x14ac:dyDescent="0.3">
      <c r="P360838" s="83"/>
    </row>
    <row r="360839" spans="16:16" x14ac:dyDescent="0.3">
      <c r="P360839" s="83"/>
    </row>
    <row r="360840" spans="16:16" x14ac:dyDescent="0.3">
      <c r="P360840" s="83"/>
    </row>
    <row r="360841" spans="16:16" x14ac:dyDescent="0.3">
      <c r="P360841" s="83"/>
    </row>
    <row r="360842" spans="16:16" x14ac:dyDescent="0.3">
      <c r="P360842" s="83"/>
    </row>
    <row r="360843" spans="16:16" x14ac:dyDescent="0.3">
      <c r="P360843" s="83"/>
    </row>
    <row r="360844" spans="16:16" x14ac:dyDescent="0.3">
      <c r="P360844" s="83"/>
    </row>
    <row r="360845" spans="16:16" x14ac:dyDescent="0.3">
      <c r="P360845" s="83"/>
    </row>
    <row r="360846" spans="16:16" x14ac:dyDescent="0.3">
      <c r="P360846" s="83"/>
    </row>
    <row r="360847" spans="16:16" x14ac:dyDescent="0.3">
      <c r="P360847" s="83"/>
    </row>
    <row r="360848" spans="16:16" x14ac:dyDescent="0.3">
      <c r="P360848" s="83"/>
    </row>
    <row r="360849" spans="16:16" x14ac:dyDescent="0.3">
      <c r="P360849" s="83"/>
    </row>
    <row r="360850" spans="16:16" x14ac:dyDescent="0.3">
      <c r="P360850" s="83"/>
    </row>
    <row r="360851" spans="16:16" x14ac:dyDescent="0.3">
      <c r="P360851" s="83"/>
    </row>
    <row r="360852" spans="16:16" x14ac:dyDescent="0.3">
      <c r="P360852" s="83"/>
    </row>
    <row r="360853" spans="16:16" x14ac:dyDescent="0.3">
      <c r="P360853" s="83"/>
    </row>
    <row r="360854" spans="16:16" x14ac:dyDescent="0.3">
      <c r="P360854" s="83"/>
    </row>
    <row r="360855" spans="16:16" x14ac:dyDescent="0.3">
      <c r="P360855" s="83"/>
    </row>
    <row r="360856" spans="16:16" x14ac:dyDescent="0.3">
      <c r="P360856" s="83"/>
    </row>
    <row r="360857" spans="16:16" x14ac:dyDescent="0.3">
      <c r="P360857" s="83"/>
    </row>
    <row r="360858" spans="16:16" x14ac:dyDescent="0.3">
      <c r="P360858" s="83"/>
    </row>
    <row r="360859" spans="16:16" x14ac:dyDescent="0.3">
      <c r="P360859" s="83"/>
    </row>
    <row r="360860" spans="16:16" x14ac:dyDescent="0.3">
      <c r="P360860" s="83"/>
    </row>
    <row r="360861" spans="16:16" x14ac:dyDescent="0.3">
      <c r="P360861" s="83"/>
    </row>
    <row r="360862" spans="16:16" x14ac:dyDescent="0.3">
      <c r="P360862" s="83"/>
    </row>
    <row r="360863" spans="16:16" x14ac:dyDescent="0.3">
      <c r="P360863" s="83"/>
    </row>
    <row r="360864" spans="16:16" x14ac:dyDescent="0.3">
      <c r="P360864" s="83"/>
    </row>
    <row r="360865" spans="16:16" x14ac:dyDescent="0.3">
      <c r="P360865" s="83"/>
    </row>
    <row r="360866" spans="16:16" x14ac:dyDescent="0.3">
      <c r="P360866" s="83"/>
    </row>
    <row r="360867" spans="16:16" x14ac:dyDescent="0.3">
      <c r="P360867" s="83"/>
    </row>
    <row r="360868" spans="16:16" x14ac:dyDescent="0.3">
      <c r="P360868" s="83"/>
    </row>
    <row r="360869" spans="16:16" x14ac:dyDescent="0.3">
      <c r="P360869" s="83"/>
    </row>
    <row r="360870" spans="16:16" x14ac:dyDescent="0.3">
      <c r="P360870" s="83"/>
    </row>
    <row r="360871" spans="16:16" x14ac:dyDescent="0.3">
      <c r="P360871" s="83"/>
    </row>
    <row r="360872" spans="16:16" x14ac:dyDescent="0.3">
      <c r="P360872" s="83"/>
    </row>
    <row r="360873" spans="16:16" x14ac:dyDescent="0.3">
      <c r="P360873" s="83"/>
    </row>
    <row r="360874" spans="16:16" x14ac:dyDescent="0.3">
      <c r="P360874" s="83"/>
    </row>
    <row r="360875" spans="16:16" x14ac:dyDescent="0.3">
      <c r="P360875" s="83"/>
    </row>
    <row r="360876" spans="16:16" x14ac:dyDescent="0.3">
      <c r="P360876" s="83"/>
    </row>
    <row r="360877" spans="16:16" x14ac:dyDescent="0.3">
      <c r="P360877" s="83"/>
    </row>
    <row r="360878" spans="16:16" x14ac:dyDescent="0.3">
      <c r="P360878" s="83"/>
    </row>
    <row r="360879" spans="16:16" x14ac:dyDescent="0.3">
      <c r="P360879" s="83"/>
    </row>
    <row r="360880" spans="16:16" x14ac:dyDescent="0.3">
      <c r="P360880" s="83"/>
    </row>
    <row r="360881" spans="16:16" x14ac:dyDescent="0.3">
      <c r="P360881" s="83"/>
    </row>
    <row r="360882" spans="16:16" x14ac:dyDescent="0.3">
      <c r="P360882" s="83"/>
    </row>
    <row r="360883" spans="16:16" x14ac:dyDescent="0.3">
      <c r="P360883" s="83"/>
    </row>
    <row r="360884" spans="16:16" x14ac:dyDescent="0.3">
      <c r="P360884" s="83"/>
    </row>
    <row r="360885" spans="16:16" x14ac:dyDescent="0.3">
      <c r="P360885" s="83"/>
    </row>
    <row r="360886" spans="16:16" x14ac:dyDescent="0.3">
      <c r="P360886" s="83"/>
    </row>
    <row r="360887" spans="16:16" x14ac:dyDescent="0.3">
      <c r="P360887" s="83"/>
    </row>
    <row r="360888" spans="16:16" x14ac:dyDescent="0.3">
      <c r="P360888" s="83"/>
    </row>
    <row r="360889" spans="16:16" x14ac:dyDescent="0.3">
      <c r="P360889" s="83"/>
    </row>
    <row r="360890" spans="16:16" x14ac:dyDescent="0.3">
      <c r="P360890" s="83"/>
    </row>
    <row r="360891" spans="16:16" x14ac:dyDescent="0.3">
      <c r="P360891" s="83"/>
    </row>
    <row r="360892" spans="16:16" x14ac:dyDescent="0.3">
      <c r="P360892" s="83"/>
    </row>
    <row r="360893" spans="16:16" x14ac:dyDescent="0.3">
      <c r="P360893" s="83"/>
    </row>
    <row r="360894" spans="16:16" x14ac:dyDescent="0.3">
      <c r="P360894" s="83"/>
    </row>
    <row r="360895" spans="16:16" x14ac:dyDescent="0.3">
      <c r="P360895" s="83"/>
    </row>
    <row r="360896" spans="16:16" x14ac:dyDescent="0.3">
      <c r="P360896" s="83"/>
    </row>
    <row r="360897" spans="16:16" x14ac:dyDescent="0.3">
      <c r="P360897" s="83"/>
    </row>
    <row r="360898" spans="16:16" x14ac:dyDescent="0.3">
      <c r="P360898" s="83"/>
    </row>
    <row r="360899" spans="16:16" x14ac:dyDescent="0.3">
      <c r="P360899" s="83"/>
    </row>
    <row r="360900" spans="16:16" x14ac:dyDescent="0.3">
      <c r="P360900" s="83"/>
    </row>
    <row r="360901" spans="16:16" x14ac:dyDescent="0.3">
      <c r="P360901" s="83"/>
    </row>
    <row r="360902" spans="16:16" x14ac:dyDescent="0.3">
      <c r="P360902" s="83"/>
    </row>
    <row r="360903" spans="16:16" x14ac:dyDescent="0.3">
      <c r="P360903" s="83"/>
    </row>
    <row r="360904" spans="16:16" x14ac:dyDescent="0.3">
      <c r="P360904" s="83"/>
    </row>
    <row r="360905" spans="16:16" x14ac:dyDescent="0.3">
      <c r="P360905" s="83"/>
    </row>
    <row r="360906" spans="16:16" x14ac:dyDescent="0.3">
      <c r="P360906" s="83"/>
    </row>
    <row r="360907" spans="16:16" x14ac:dyDescent="0.3">
      <c r="P360907" s="83"/>
    </row>
    <row r="360908" spans="16:16" x14ac:dyDescent="0.3">
      <c r="P360908" s="83"/>
    </row>
    <row r="360909" spans="16:16" x14ac:dyDescent="0.3">
      <c r="P360909" s="83"/>
    </row>
    <row r="360910" spans="16:16" x14ac:dyDescent="0.3">
      <c r="P360910" s="83"/>
    </row>
    <row r="360911" spans="16:16" x14ac:dyDescent="0.3">
      <c r="P360911" s="83"/>
    </row>
    <row r="360912" spans="16:16" x14ac:dyDescent="0.3">
      <c r="P360912" s="83"/>
    </row>
    <row r="360913" spans="16:16" x14ac:dyDescent="0.3">
      <c r="P360913" s="83"/>
    </row>
    <row r="360914" spans="16:16" x14ac:dyDescent="0.3">
      <c r="P360914" s="83"/>
    </row>
    <row r="360915" spans="16:16" x14ac:dyDescent="0.3">
      <c r="P360915" s="83"/>
    </row>
    <row r="360916" spans="16:16" x14ac:dyDescent="0.3">
      <c r="P360916" s="83"/>
    </row>
    <row r="360917" spans="16:16" x14ac:dyDescent="0.3">
      <c r="P360917" s="83"/>
    </row>
    <row r="360918" spans="16:16" x14ac:dyDescent="0.3">
      <c r="P360918" s="83"/>
    </row>
    <row r="360919" spans="16:16" x14ac:dyDescent="0.3">
      <c r="P360919" s="83"/>
    </row>
    <row r="360920" spans="16:16" x14ac:dyDescent="0.3">
      <c r="P360920" s="83"/>
    </row>
    <row r="360921" spans="16:16" x14ac:dyDescent="0.3">
      <c r="P360921" s="83"/>
    </row>
    <row r="360922" spans="16:16" x14ac:dyDescent="0.3">
      <c r="P360922" s="83"/>
    </row>
    <row r="360923" spans="16:16" x14ac:dyDescent="0.3">
      <c r="P360923" s="83"/>
    </row>
    <row r="360924" spans="16:16" x14ac:dyDescent="0.3">
      <c r="P360924" s="83"/>
    </row>
    <row r="360925" spans="16:16" x14ac:dyDescent="0.3">
      <c r="P360925" s="83"/>
    </row>
    <row r="360926" spans="16:16" x14ac:dyDescent="0.3">
      <c r="P360926" s="83"/>
    </row>
    <row r="360927" spans="16:16" x14ac:dyDescent="0.3">
      <c r="P360927" s="83"/>
    </row>
    <row r="360928" spans="16:16" x14ac:dyDescent="0.3">
      <c r="P360928" s="83"/>
    </row>
    <row r="360929" spans="16:16" x14ac:dyDescent="0.3">
      <c r="P360929" s="83"/>
    </row>
    <row r="360930" spans="16:16" x14ac:dyDescent="0.3">
      <c r="P360930" s="83"/>
    </row>
    <row r="360931" spans="16:16" x14ac:dyDescent="0.3">
      <c r="P360931" s="83"/>
    </row>
    <row r="360932" spans="16:16" x14ac:dyDescent="0.3">
      <c r="P360932" s="83"/>
    </row>
    <row r="360933" spans="16:16" x14ac:dyDescent="0.3">
      <c r="P360933" s="83"/>
    </row>
    <row r="360934" spans="16:16" x14ac:dyDescent="0.3">
      <c r="P360934" s="83"/>
    </row>
    <row r="360935" spans="16:16" x14ac:dyDescent="0.3">
      <c r="P360935" s="83"/>
    </row>
    <row r="360936" spans="16:16" x14ac:dyDescent="0.3">
      <c r="P360936" s="83"/>
    </row>
    <row r="360937" spans="16:16" x14ac:dyDescent="0.3">
      <c r="P360937" s="83"/>
    </row>
    <row r="360938" spans="16:16" x14ac:dyDescent="0.3">
      <c r="P360938" s="83"/>
    </row>
    <row r="360939" spans="16:16" x14ac:dyDescent="0.3">
      <c r="P360939" s="83"/>
    </row>
    <row r="360940" spans="16:16" x14ac:dyDescent="0.3">
      <c r="P360940" s="83"/>
    </row>
    <row r="360941" spans="16:16" x14ac:dyDescent="0.3">
      <c r="P360941" s="83"/>
    </row>
    <row r="360942" spans="16:16" x14ac:dyDescent="0.3">
      <c r="P360942" s="83"/>
    </row>
    <row r="360943" spans="16:16" x14ac:dyDescent="0.3">
      <c r="P360943" s="83"/>
    </row>
    <row r="360944" spans="16:16" x14ac:dyDescent="0.3">
      <c r="P360944" s="83"/>
    </row>
    <row r="360945" spans="16:16" x14ac:dyDescent="0.3">
      <c r="P360945" s="83"/>
    </row>
    <row r="360946" spans="16:16" x14ac:dyDescent="0.3">
      <c r="P360946" s="83"/>
    </row>
    <row r="360947" spans="16:16" x14ac:dyDescent="0.3">
      <c r="P360947" s="83"/>
    </row>
    <row r="360948" spans="16:16" x14ac:dyDescent="0.3">
      <c r="P360948" s="83"/>
    </row>
    <row r="360949" spans="16:16" x14ac:dyDescent="0.3">
      <c r="P360949" s="83"/>
    </row>
    <row r="360950" spans="16:16" x14ac:dyDescent="0.3">
      <c r="P360950" s="83"/>
    </row>
    <row r="360951" spans="16:16" x14ac:dyDescent="0.3">
      <c r="P360951" s="83"/>
    </row>
    <row r="360952" spans="16:16" x14ac:dyDescent="0.3">
      <c r="P360952" s="83"/>
    </row>
    <row r="360953" spans="16:16" x14ac:dyDescent="0.3">
      <c r="P360953" s="83"/>
    </row>
    <row r="360954" spans="16:16" x14ac:dyDescent="0.3">
      <c r="P360954" s="83"/>
    </row>
    <row r="360955" spans="16:16" x14ac:dyDescent="0.3">
      <c r="P360955" s="83"/>
    </row>
    <row r="360956" spans="16:16" x14ac:dyDescent="0.3">
      <c r="P360956" s="83"/>
    </row>
    <row r="360957" spans="16:16" x14ac:dyDescent="0.3">
      <c r="P360957" s="83"/>
    </row>
    <row r="360958" spans="16:16" x14ac:dyDescent="0.3">
      <c r="P360958" s="83"/>
    </row>
    <row r="360959" spans="16:16" x14ac:dyDescent="0.3">
      <c r="P360959" s="83"/>
    </row>
    <row r="360960" spans="16:16" x14ac:dyDescent="0.3">
      <c r="P360960" s="83"/>
    </row>
    <row r="360961" spans="16:16" x14ac:dyDescent="0.3">
      <c r="P360961" s="83"/>
    </row>
    <row r="360962" spans="16:16" x14ac:dyDescent="0.3">
      <c r="P360962" s="83"/>
    </row>
    <row r="360963" spans="16:16" x14ac:dyDescent="0.3">
      <c r="P360963" s="83"/>
    </row>
    <row r="360964" spans="16:16" x14ac:dyDescent="0.3">
      <c r="P360964" s="83"/>
    </row>
    <row r="360965" spans="16:16" x14ac:dyDescent="0.3">
      <c r="P360965" s="83"/>
    </row>
    <row r="360966" spans="16:16" x14ac:dyDescent="0.3">
      <c r="P360966" s="83"/>
    </row>
    <row r="360967" spans="16:16" x14ac:dyDescent="0.3">
      <c r="P360967" s="83"/>
    </row>
    <row r="360968" spans="16:16" x14ac:dyDescent="0.3">
      <c r="P360968" s="83"/>
    </row>
    <row r="360969" spans="16:16" x14ac:dyDescent="0.3">
      <c r="P360969" s="83"/>
    </row>
    <row r="360970" spans="16:16" x14ac:dyDescent="0.3">
      <c r="P360970" s="83"/>
    </row>
    <row r="360971" spans="16:16" x14ac:dyDescent="0.3">
      <c r="P360971" s="83"/>
    </row>
    <row r="360972" spans="16:16" x14ac:dyDescent="0.3">
      <c r="P360972" s="83"/>
    </row>
    <row r="360973" spans="16:16" x14ac:dyDescent="0.3">
      <c r="P360973" s="83"/>
    </row>
    <row r="360974" spans="16:16" x14ac:dyDescent="0.3">
      <c r="P360974" s="83"/>
    </row>
    <row r="360975" spans="16:16" x14ac:dyDescent="0.3">
      <c r="P360975" s="83"/>
    </row>
    <row r="360976" spans="16:16" x14ac:dyDescent="0.3">
      <c r="P360976" s="83"/>
    </row>
    <row r="360977" spans="16:16" x14ac:dyDescent="0.3">
      <c r="P360977" s="83"/>
    </row>
    <row r="360978" spans="16:16" x14ac:dyDescent="0.3">
      <c r="P360978" s="83"/>
    </row>
    <row r="360979" spans="16:16" x14ac:dyDescent="0.3">
      <c r="P360979" s="83"/>
    </row>
    <row r="360980" spans="16:16" x14ac:dyDescent="0.3">
      <c r="P360980" s="83"/>
    </row>
    <row r="360981" spans="16:16" x14ac:dyDescent="0.3">
      <c r="P360981" s="83"/>
    </row>
    <row r="360982" spans="16:16" x14ac:dyDescent="0.3">
      <c r="P360982" s="83"/>
    </row>
    <row r="360983" spans="16:16" x14ac:dyDescent="0.3">
      <c r="P360983" s="83"/>
    </row>
    <row r="360984" spans="16:16" x14ac:dyDescent="0.3">
      <c r="P360984" s="83"/>
    </row>
    <row r="360985" spans="16:16" x14ac:dyDescent="0.3">
      <c r="P360985" s="83"/>
    </row>
    <row r="360986" spans="16:16" x14ac:dyDescent="0.3">
      <c r="P360986" s="83"/>
    </row>
    <row r="360987" spans="16:16" x14ac:dyDescent="0.3">
      <c r="P360987" s="83"/>
    </row>
    <row r="360988" spans="16:16" x14ac:dyDescent="0.3">
      <c r="P360988" s="83"/>
    </row>
    <row r="360989" spans="16:16" x14ac:dyDescent="0.3">
      <c r="P360989" s="83"/>
    </row>
    <row r="360990" spans="16:16" x14ac:dyDescent="0.3">
      <c r="P360990" s="83"/>
    </row>
    <row r="360991" spans="16:16" x14ac:dyDescent="0.3">
      <c r="P360991" s="83"/>
    </row>
    <row r="360992" spans="16:16" x14ac:dyDescent="0.3">
      <c r="P360992" s="83"/>
    </row>
    <row r="360993" spans="16:16" x14ac:dyDescent="0.3">
      <c r="P360993" s="83"/>
    </row>
    <row r="360994" spans="16:16" x14ac:dyDescent="0.3">
      <c r="P360994" s="83"/>
    </row>
    <row r="360995" spans="16:16" x14ac:dyDescent="0.3">
      <c r="P360995" s="83"/>
    </row>
    <row r="360996" spans="16:16" x14ac:dyDescent="0.3">
      <c r="P360996" s="83"/>
    </row>
    <row r="360997" spans="16:16" x14ac:dyDescent="0.3">
      <c r="P360997" s="83"/>
    </row>
    <row r="360998" spans="16:16" x14ac:dyDescent="0.3">
      <c r="P360998" s="83"/>
    </row>
    <row r="360999" spans="16:16" x14ac:dyDescent="0.3">
      <c r="P360999" s="83"/>
    </row>
    <row r="361000" spans="16:16" x14ac:dyDescent="0.3">
      <c r="P361000" s="83"/>
    </row>
    <row r="361001" spans="16:16" x14ac:dyDescent="0.3">
      <c r="P361001" s="83"/>
    </row>
    <row r="361002" spans="16:16" x14ac:dyDescent="0.3">
      <c r="P361002" s="83"/>
    </row>
    <row r="361003" spans="16:16" x14ac:dyDescent="0.3">
      <c r="P361003" s="83"/>
    </row>
    <row r="361004" spans="16:16" x14ac:dyDescent="0.3">
      <c r="P361004" s="83"/>
    </row>
    <row r="361005" spans="16:16" x14ac:dyDescent="0.3">
      <c r="P361005" s="83"/>
    </row>
    <row r="361006" spans="16:16" x14ac:dyDescent="0.3">
      <c r="P361006" s="83"/>
    </row>
    <row r="361007" spans="16:16" x14ac:dyDescent="0.3">
      <c r="P361007" s="83"/>
    </row>
    <row r="361008" spans="16:16" x14ac:dyDescent="0.3">
      <c r="P361008" s="83"/>
    </row>
    <row r="361009" spans="16:16" x14ac:dyDescent="0.3">
      <c r="P361009" s="83"/>
    </row>
    <row r="361010" spans="16:16" x14ac:dyDescent="0.3">
      <c r="P361010" s="83"/>
    </row>
    <row r="361011" spans="16:16" x14ac:dyDescent="0.3">
      <c r="P361011" s="83"/>
    </row>
    <row r="361012" spans="16:16" x14ac:dyDescent="0.3">
      <c r="P361012" s="83"/>
    </row>
    <row r="361013" spans="16:16" x14ac:dyDescent="0.3">
      <c r="P361013" s="83"/>
    </row>
    <row r="361014" spans="16:16" x14ac:dyDescent="0.3">
      <c r="P361014" s="83"/>
    </row>
    <row r="361015" spans="16:16" x14ac:dyDescent="0.3">
      <c r="P361015" s="83"/>
    </row>
    <row r="361016" spans="16:16" x14ac:dyDescent="0.3">
      <c r="P361016" s="83"/>
    </row>
    <row r="361017" spans="16:16" x14ac:dyDescent="0.3">
      <c r="P361017" s="83"/>
    </row>
    <row r="361018" spans="16:16" x14ac:dyDescent="0.3">
      <c r="P361018" s="83"/>
    </row>
    <row r="361019" spans="16:16" x14ac:dyDescent="0.3">
      <c r="P361019" s="83"/>
    </row>
    <row r="361020" spans="16:16" x14ac:dyDescent="0.3">
      <c r="P361020" s="83"/>
    </row>
    <row r="361021" spans="16:16" x14ac:dyDescent="0.3">
      <c r="P361021" s="83"/>
    </row>
    <row r="361022" spans="16:16" x14ac:dyDescent="0.3">
      <c r="P361022" s="83"/>
    </row>
    <row r="361023" spans="16:16" x14ac:dyDescent="0.3">
      <c r="P361023" s="83"/>
    </row>
    <row r="361024" spans="16:16" x14ac:dyDescent="0.3">
      <c r="P361024" s="83"/>
    </row>
    <row r="361025" spans="16:16" x14ac:dyDescent="0.3">
      <c r="P361025" s="83"/>
    </row>
    <row r="361026" spans="16:16" x14ac:dyDescent="0.3">
      <c r="P361026" s="83"/>
    </row>
    <row r="361027" spans="16:16" x14ac:dyDescent="0.3">
      <c r="P361027" s="83"/>
    </row>
    <row r="361028" spans="16:16" x14ac:dyDescent="0.3">
      <c r="P361028" s="83"/>
    </row>
    <row r="361029" spans="16:16" x14ac:dyDescent="0.3">
      <c r="P361029" s="83"/>
    </row>
    <row r="361030" spans="16:16" x14ac:dyDescent="0.3">
      <c r="P361030" s="83"/>
    </row>
    <row r="361031" spans="16:16" x14ac:dyDescent="0.3">
      <c r="P361031" s="83"/>
    </row>
    <row r="361032" spans="16:16" x14ac:dyDescent="0.3">
      <c r="P361032" s="83"/>
    </row>
    <row r="361033" spans="16:16" x14ac:dyDescent="0.3">
      <c r="P361033" s="83"/>
    </row>
    <row r="361034" spans="16:16" x14ac:dyDescent="0.3">
      <c r="P361034" s="83"/>
    </row>
    <row r="361035" spans="16:16" x14ac:dyDescent="0.3">
      <c r="P361035" s="83"/>
    </row>
    <row r="361036" spans="16:16" x14ac:dyDescent="0.3">
      <c r="P361036" s="83"/>
    </row>
    <row r="361037" spans="16:16" x14ac:dyDescent="0.3">
      <c r="P361037" s="83"/>
    </row>
    <row r="361038" spans="16:16" x14ac:dyDescent="0.3">
      <c r="P361038" s="83"/>
    </row>
    <row r="361039" spans="16:16" x14ac:dyDescent="0.3">
      <c r="P361039" s="83"/>
    </row>
    <row r="361040" spans="16:16" x14ac:dyDescent="0.3">
      <c r="P361040" s="83"/>
    </row>
    <row r="361041" spans="16:16" x14ac:dyDescent="0.3">
      <c r="P361041" s="83"/>
    </row>
    <row r="361042" spans="16:16" x14ac:dyDescent="0.3">
      <c r="P361042" s="83"/>
    </row>
    <row r="361043" spans="16:16" x14ac:dyDescent="0.3">
      <c r="P361043" s="83"/>
    </row>
    <row r="361044" spans="16:16" x14ac:dyDescent="0.3">
      <c r="P361044" s="83"/>
    </row>
    <row r="361045" spans="16:16" x14ac:dyDescent="0.3">
      <c r="P361045" s="83"/>
    </row>
    <row r="361046" spans="16:16" x14ac:dyDescent="0.3">
      <c r="P361046" s="83"/>
    </row>
    <row r="361047" spans="16:16" x14ac:dyDescent="0.3">
      <c r="P361047" s="83"/>
    </row>
    <row r="361048" spans="16:16" x14ac:dyDescent="0.3">
      <c r="P361048" s="83"/>
    </row>
    <row r="361049" spans="16:16" x14ac:dyDescent="0.3">
      <c r="P361049" s="83"/>
    </row>
    <row r="361050" spans="16:16" x14ac:dyDescent="0.3">
      <c r="P361050" s="83"/>
    </row>
    <row r="361051" spans="16:16" x14ac:dyDescent="0.3">
      <c r="P361051" s="83"/>
    </row>
    <row r="361052" spans="16:16" x14ac:dyDescent="0.3">
      <c r="P361052" s="83"/>
    </row>
    <row r="361053" spans="16:16" x14ac:dyDescent="0.3">
      <c r="P361053" s="83"/>
    </row>
    <row r="361054" spans="16:16" x14ac:dyDescent="0.3">
      <c r="P361054" s="83"/>
    </row>
    <row r="361055" spans="16:16" x14ac:dyDescent="0.3">
      <c r="P361055" s="83"/>
    </row>
    <row r="361056" spans="16:16" x14ac:dyDescent="0.3">
      <c r="P361056" s="83"/>
    </row>
    <row r="361057" spans="16:16" x14ac:dyDescent="0.3">
      <c r="P361057" s="83"/>
    </row>
    <row r="361058" spans="16:16" x14ac:dyDescent="0.3">
      <c r="P361058" s="83"/>
    </row>
    <row r="361059" spans="16:16" x14ac:dyDescent="0.3">
      <c r="P361059" s="83"/>
    </row>
    <row r="361060" spans="16:16" x14ac:dyDescent="0.3">
      <c r="P361060" s="83"/>
    </row>
    <row r="361061" spans="16:16" x14ac:dyDescent="0.3">
      <c r="P361061" s="83"/>
    </row>
    <row r="361062" spans="16:16" x14ac:dyDescent="0.3">
      <c r="P361062" s="83"/>
    </row>
    <row r="361063" spans="16:16" x14ac:dyDescent="0.3">
      <c r="P361063" s="83"/>
    </row>
    <row r="361064" spans="16:16" x14ac:dyDescent="0.3">
      <c r="P361064" s="83"/>
    </row>
    <row r="361065" spans="16:16" x14ac:dyDescent="0.3">
      <c r="P361065" s="83"/>
    </row>
    <row r="361066" spans="16:16" x14ac:dyDescent="0.3">
      <c r="P361066" s="83"/>
    </row>
    <row r="361067" spans="16:16" x14ac:dyDescent="0.3">
      <c r="P361067" s="83"/>
    </row>
    <row r="361068" spans="16:16" x14ac:dyDescent="0.3">
      <c r="P361068" s="83"/>
    </row>
    <row r="361069" spans="16:16" x14ac:dyDescent="0.3">
      <c r="P361069" s="83"/>
    </row>
    <row r="361070" spans="16:16" x14ac:dyDescent="0.3">
      <c r="P361070" s="83"/>
    </row>
    <row r="361071" spans="16:16" x14ac:dyDescent="0.3">
      <c r="P361071" s="83"/>
    </row>
    <row r="361072" spans="16:16" x14ac:dyDescent="0.3">
      <c r="P361072" s="83"/>
    </row>
    <row r="361073" spans="16:16" x14ac:dyDescent="0.3">
      <c r="P361073" s="83"/>
    </row>
    <row r="361074" spans="16:16" x14ac:dyDescent="0.3">
      <c r="P361074" s="83"/>
    </row>
    <row r="361075" spans="16:16" x14ac:dyDescent="0.3">
      <c r="P361075" s="83"/>
    </row>
    <row r="361076" spans="16:16" x14ac:dyDescent="0.3">
      <c r="P361076" s="83"/>
    </row>
    <row r="361077" spans="16:16" x14ac:dyDescent="0.3">
      <c r="P361077" s="83"/>
    </row>
    <row r="361078" spans="16:16" x14ac:dyDescent="0.3">
      <c r="P361078" s="83"/>
    </row>
    <row r="361079" spans="16:16" x14ac:dyDescent="0.3">
      <c r="P361079" s="83"/>
    </row>
    <row r="361080" spans="16:16" x14ac:dyDescent="0.3">
      <c r="P361080" s="83"/>
    </row>
    <row r="361081" spans="16:16" x14ac:dyDescent="0.3">
      <c r="P361081" s="83"/>
    </row>
    <row r="361082" spans="16:16" x14ac:dyDescent="0.3">
      <c r="P361082" s="83"/>
    </row>
    <row r="361083" spans="16:16" x14ac:dyDescent="0.3">
      <c r="P361083" s="83"/>
    </row>
    <row r="361084" spans="16:16" x14ac:dyDescent="0.3">
      <c r="P361084" s="83"/>
    </row>
    <row r="361085" spans="16:16" x14ac:dyDescent="0.3">
      <c r="P361085" s="83"/>
    </row>
    <row r="361086" spans="16:16" x14ac:dyDescent="0.3">
      <c r="P361086" s="83"/>
    </row>
    <row r="361087" spans="16:16" x14ac:dyDescent="0.3">
      <c r="P361087" s="83"/>
    </row>
    <row r="361088" spans="16:16" x14ac:dyDescent="0.3">
      <c r="P361088" s="83"/>
    </row>
    <row r="361089" spans="16:16" x14ac:dyDescent="0.3">
      <c r="P361089" s="83"/>
    </row>
    <row r="361090" spans="16:16" x14ac:dyDescent="0.3">
      <c r="P361090" s="83"/>
    </row>
    <row r="361091" spans="16:16" x14ac:dyDescent="0.3">
      <c r="P361091" s="83"/>
    </row>
    <row r="361092" spans="16:16" x14ac:dyDescent="0.3">
      <c r="P361092" s="83"/>
    </row>
    <row r="361093" spans="16:16" x14ac:dyDescent="0.3">
      <c r="P361093" s="83"/>
    </row>
    <row r="361094" spans="16:16" x14ac:dyDescent="0.3">
      <c r="P361094" s="83"/>
    </row>
    <row r="361095" spans="16:16" x14ac:dyDescent="0.3">
      <c r="P361095" s="83"/>
    </row>
    <row r="361096" spans="16:16" x14ac:dyDescent="0.3">
      <c r="P361096" s="83"/>
    </row>
    <row r="361097" spans="16:16" x14ac:dyDescent="0.3">
      <c r="P361097" s="83"/>
    </row>
    <row r="361098" spans="16:16" x14ac:dyDescent="0.3">
      <c r="P361098" s="83"/>
    </row>
    <row r="361099" spans="16:16" x14ac:dyDescent="0.3">
      <c r="P361099" s="83"/>
    </row>
    <row r="361100" spans="16:16" x14ac:dyDescent="0.3">
      <c r="P361100" s="83"/>
    </row>
    <row r="361101" spans="16:16" x14ac:dyDescent="0.3">
      <c r="P361101" s="83"/>
    </row>
    <row r="361102" spans="16:16" x14ac:dyDescent="0.3">
      <c r="P361102" s="83"/>
    </row>
    <row r="361103" spans="16:16" x14ac:dyDescent="0.3">
      <c r="P361103" s="83"/>
    </row>
    <row r="361104" spans="16:16" x14ac:dyDescent="0.3">
      <c r="P361104" s="83"/>
    </row>
    <row r="361105" spans="16:16" x14ac:dyDescent="0.3">
      <c r="P361105" s="83"/>
    </row>
    <row r="361106" spans="16:16" x14ac:dyDescent="0.3">
      <c r="P361106" s="83"/>
    </row>
    <row r="361107" spans="16:16" x14ac:dyDescent="0.3">
      <c r="P361107" s="83"/>
    </row>
    <row r="361108" spans="16:16" x14ac:dyDescent="0.3">
      <c r="P361108" s="83"/>
    </row>
    <row r="361109" spans="16:16" x14ac:dyDescent="0.3">
      <c r="P361109" s="83"/>
    </row>
    <row r="361110" spans="16:16" x14ac:dyDescent="0.3">
      <c r="P361110" s="83"/>
    </row>
    <row r="361111" spans="16:16" x14ac:dyDescent="0.3">
      <c r="P361111" s="83"/>
    </row>
    <row r="361112" spans="16:16" x14ac:dyDescent="0.3">
      <c r="P361112" s="83"/>
    </row>
    <row r="361113" spans="16:16" x14ac:dyDescent="0.3">
      <c r="P361113" s="83"/>
    </row>
    <row r="361114" spans="16:16" x14ac:dyDescent="0.3">
      <c r="P361114" s="83"/>
    </row>
    <row r="361115" spans="16:16" x14ac:dyDescent="0.3">
      <c r="P361115" s="83"/>
    </row>
    <row r="361116" spans="16:16" x14ac:dyDescent="0.3">
      <c r="P361116" s="83"/>
    </row>
    <row r="361117" spans="16:16" x14ac:dyDescent="0.3">
      <c r="P361117" s="83"/>
    </row>
    <row r="361118" spans="16:16" x14ac:dyDescent="0.3">
      <c r="P361118" s="83"/>
    </row>
    <row r="361119" spans="16:16" x14ac:dyDescent="0.3">
      <c r="P361119" s="83"/>
    </row>
    <row r="361120" spans="16:16" x14ac:dyDescent="0.3">
      <c r="P361120" s="83"/>
    </row>
    <row r="361121" spans="16:16" x14ac:dyDescent="0.3">
      <c r="P361121" s="83"/>
    </row>
    <row r="361122" spans="16:16" x14ac:dyDescent="0.3">
      <c r="P361122" s="83"/>
    </row>
    <row r="361123" spans="16:16" x14ac:dyDescent="0.3">
      <c r="P361123" s="83"/>
    </row>
    <row r="361124" spans="16:16" x14ac:dyDescent="0.3">
      <c r="P361124" s="83"/>
    </row>
    <row r="361125" spans="16:16" x14ac:dyDescent="0.3">
      <c r="P361125" s="83"/>
    </row>
    <row r="361126" spans="16:16" x14ac:dyDescent="0.3">
      <c r="P361126" s="83"/>
    </row>
    <row r="361127" spans="16:16" x14ac:dyDescent="0.3">
      <c r="P361127" s="83"/>
    </row>
    <row r="361128" spans="16:16" x14ac:dyDescent="0.3">
      <c r="P361128" s="83"/>
    </row>
    <row r="361129" spans="16:16" x14ac:dyDescent="0.3">
      <c r="P361129" s="83"/>
    </row>
    <row r="361130" spans="16:16" x14ac:dyDescent="0.3">
      <c r="P361130" s="83"/>
    </row>
    <row r="361131" spans="16:16" x14ac:dyDescent="0.3">
      <c r="P361131" s="83"/>
    </row>
    <row r="361132" spans="16:16" x14ac:dyDescent="0.3">
      <c r="P361132" s="83"/>
    </row>
    <row r="361133" spans="16:16" x14ac:dyDescent="0.3">
      <c r="P361133" s="83"/>
    </row>
    <row r="361134" spans="16:16" x14ac:dyDescent="0.3">
      <c r="P361134" s="83"/>
    </row>
    <row r="361135" spans="16:16" x14ac:dyDescent="0.3">
      <c r="P361135" s="83"/>
    </row>
    <row r="361136" spans="16:16" x14ac:dyDescent="0.3">
      <c r="P361136" s="83"/>
    </row>
    <row r="361137" spans="16:16" x14ac:dyDescent="0.3">
      <c r="P361137" s="83"/>
    </row>
    <row r="361138" spans="16:16" x14ac:dyDescent="0.3">
      <c r="P361138" s="83"/>
    </row>
    <row r="361139" spans="16:16" x14ac:dyDescent="0.3">
      <c r="P361139" s="83"/>
    </row>
    <row r="361140" spans="16:16" x14ac:dyDescent="0.3">
      <c r="P361140" s="83"/>
    </row>
    <row r="361141" spans="16:16" x14ac:dyDescent="0.3">
      <c r="P361141" s="83"/>
    </row>
    <row r="361142" spans="16:16" x14ac:dyDescent="0.3">
      <c r="P361142" s="83"/>
    </row>
    <row r="361143" spans="16:16" x14ac:dyDescent="0.3">
      <c r="P361143" s="83"/>
    </row>
    <row r="361144" spans="16:16" x14ac:dyDescent="0.3">
      <c r="P361144" s="83"/>
    </row>
    <row r="361145" spans="16:16" x14ac:dyDescent="0.3">
      <c r="P361145" s="83"/>
    </row>
    <row r="361146" spans="16:16" x14ac:dyDescent="0.3">
      <c r="P361146" s="83"/>
    </row>
    <row r="361147" spans="16:16" x14ac:dyDescent="0.3">
      <c r="P361147" s="83"/>
    </row>
    <row r="361148" spans="16:16" x14ac:dyDescent="0.3">
      <c r="P361148" s="83"/>
    </row>
    <row r="361149" spans="16:16" x14ac:dyDescent="0.3">
      <c r="P361149" s="83"/>
    </row>
    <row r="361150" spans="16:16" x14ac:dyDescent="0.3">
      <c r="P361150" s="83"/>
    </row>
    <row r="361151" spans="16:16" x14ac:dyDescent="0.3">
      <c r="P361151" s="83"/>
    </row>
    <row r="361152" spans="16:16" x14ac:dyDescent="0.3">
      <c r="P361152" s="83"/>
    </row>
    <row r="361153" spans="16:16" x14ac:dyDescent="0.3">
      <c r="P361153" s="83"/>
    </row>
    <row r="361154" spans="16:16" x14ac:dyDescent="0.3">
      <c r="P361154" s="83"/>
    </row>
    <row r="361155" spans="16:16" x14ac:dyDescent="0.3">
      <c r="P361155" s="83"/>
    </row>
    <row r="361156" spans="16:16" x14ac:dyDescent="0.3">
      <c r="P361156" s="83"/>
    </row>
    <row r="361157" spans="16:16" x14ac:dyDescent="0.3">
      <c r="P361157" s="83"/>
    </row>
    <row r="361158" spans="16:16" x14ac:dyDescent="0.3">
      <c r="P361158" s="83"/>
    </row>
    <row r="361159" spans="16:16" x14ac:dyDescent="0.3">
      <c r="P361159" s="83"/>
    </row>
    <row r="361160" spans="16:16" x14ac:dyDescent="0.3">
      <c r="P361160" s="83"/>
    </row>
    <row r="361161" spans="16:16" x14ac:dyDescent="0.3">
      <c r="P361161" s="83"/>
    </row>
    <row r="361162" spans="16:16" x14ac:dyDescent="0.3">
      <c r="P361162" s="83"/>
    </row>
    <row r="361163" spans="16:16" x14ac:dyDescent="0.3">
      <c r="P361163" s="83"/>
    </row>
    <row r="361164" spans="16:16" x14ac:dyDescent="0.3">
      <c r="P361164" s="83"/>
    </row>
    <row r="361165" spans="16:16" x14ac:dyDescent="0.3">
      <c r="P361165" s="83"/>
    </row>
    <row r="361166" spans="16:16" x14ac:dyDescent="0.3">
      <c r="P361166" s="83"/>
    </row>
    <row r="361167" spans="16:16" x14ac:dyDescent="0.3">
      <c r="P361167" s="83"/>
    </row>
    <row r="361168" spans="16:16" x14ac:dyDescent="0.3">
      <c r="P361168" s="83"/>
    </row>
    <row r="361169" spans="16:16" x14ac:dyDescent="0.3">
      <c r="P361169" s="83"/>
    </row>
    <row r="361170" spans="16:16" x14ac:dyDescent="0.3">
      <c r="P361170" s="83"/>
    </row>
    <row r="361171" spans="16:16" x14ac:dyDescent="0.3">
      <c r="P361171" s="83"/>
    </row>
    <row r="361172" spans="16:16" x14ac:dyDescent="0.3">
      <c r="P361172" s="83"/>
    </row>
    <row r="361173" spans="16:16" x14ac:dyDescent="0.3">
      <c r="P361173" s="83"/>
    </row>
    <row r="361174" spans="16:16" x14ac:dyDescent="0.3">
      <c r="P361174" s="83"/>
    </row>
    <row r="361175" spans="16:16" x14ac:dyDescent="0.3">
      <c r="P361175" s="83"/>
    </row>
    <row r="361176" spans="16:16" x14ac:dyDescent="0.3">
      <c r="P361176" s="83"/>
    </row>
    <row r="361177" spans="16:16" x14ac:dyDescent="0.3">
      <c r="P361177" s="83"/>
    </row>
    <row r="361178" spans="16:16" x14ac:dyDescent="0.3">
      <c r="P361178" s="83"/>
    </row>
    <row r="361179" spans="16:16" x14ac:dyDescent="0.3">
      <c r="P361179" s="83"/>
    </row>
    <row r="361180" spans="16:16" x14ac:dyDescent="0.3">
      <c r="P361180" s="83"/>
    </row>
    <row r="361181" spans="16:16" x14ac:dyDescent="0.3">
      <c r="P361181" s="83"/>
    </row>
    <row r="361182" spans="16:16" x14ac:dyDescent="0.3">
      <c r="P361182" s="83"/>
    </row>
    <row r="361183" spans="16:16" x14ac:dyDescent="0.3">
      <c r="P361183" s="83"/>
    </row>
    <row r="361184" spans="16:16" x14ac:dyDescent="0.3">
      <c r="P361184" s="83"/>
    </row>
    <row r="361185" spans="16:16" x14ac:dyDescent="0.3">
      <c r="P361185" s="83"/>
    </row>
    <row r="361186" spans="16:16" x14ac:dyDescent="0.3">
      <c r="P361186" s="83"/>
    </row>
    <row r="361187" spans="16:16" x14ac:dyDescent="0.3">
      <c r="P361187" s="83"/>
    </row>
    <row r="361188" spans="16:16" x14ac:dyDescent="0.3">
      <c r="P361188" s="83"/>
    </row>
    <row r="361189" spans="16:16" x14ac:dyDescent="0.3">
      <c r="P361189" s="83"/>
    </row>
    <row r="361190" spans="16:16" x14ac:dyDescent="0.3">
      <c r="P361190" s="83"/>
    </row>
    <row r="361191" spans="16:16" x14ac:dyDescent="0.3">
      <c r="P361191" s="83"/>
    </row>
    <row r="361192" spans="16:16" x14ac:dyDescent="0.3">
      <c r="P361192" s="83"/>
    </row>
    <row r="361193" spans="16:16" x14ac:dyDescent="0.3">
      <c r="P361193" s="83"/>
    </row>
    <row r="361194" spans="16:16" x14ac:dyDescent="0.3">
      <c r="P361194" s="83"/>
    </row>
    <row r="361195" spans="16:16" x14ac:dyDescent="0.3">
      <c r="P361195" s="83"/>
    </row>
    <row r="361196" spans="16:16" x14ac:dyDescent="0.3">
      <c r="P361196" s="83"/>
    </row>
    <row r="361197" spans="16:16" x14ac:dyDescent="0.3">
      <c r="P361197" s="83"/>
    </row>
    <row r="361198" spans="16:16" x14ac:dyDescent="0.3">
      <c r="P361198" s="83"/>
    </row>
    <row r="361199" spans="16:16" x14ac:dyDescent="0.3">
      <c r="P361199" s="83"/>
    </row>
    <row r="361200" spans="16:16" x14ac:dyDescent="0.3">
      <c r="P361200" s="83"/>
    </row>
    <row r="361201" spans="16:16" x14ac:dyDescent="0.3">
      <c r="P361201" s="83"/>
    </row>
    <row r="361202" spans="16:16" x14ac:dyDescent="0.3">
      <c r="P361202" s="83"/>
    </row>
    <row r="361203" spans="16:16" x14ac:dyDescent="0.3">
      <c r="P361203" s="83"/>
    </row>
    <row r="361204" spans="16:16" x14ac:dyDescent="0.3">
      <c r="P361204" s="83"/>
    </row>
    <row r="361205" spans="16:16" x14ac:dyDescent="0.3">
      <c r="P361205" s="83"/>
    </row>
    <row r="361206" spans="16:16" x14ac:dyDescent="0.3">
      <c r="P361206" s="83"/>
    </row>
    <row r="361207" spans="16:16" x14ac:dyDescent="0.3">
      <c r="P361207" s="83"/>
    </row>
    <row r="361208" spans="16:16" x14ac:dyDescent="0.3">
      <c r="P361208" s="83"/>
    </row>
    <row r="361209" spans="16:16" x14ac:dyDescent="0.3">
      <c r="P361209" s="83"/>
    </row>
    <row r="361210" spans="16:16" x14ac:dyDescent="0.3">
      <c r="P361210" s="83"/>
    </row>
    <row r="361211" spans="16:16" x14ac:dyDescent="0.3">
      <c r="P361211" s="83"/>
    </row>
    <row r="361212" spans="16:16" x14ac:dyDescent="0.3">
      <c r="P361212" s="83"/>
    </row>
    <row r="361213" spans="16:16" x14ac:dyDescent="0.3">
      <c r="P361213" s="83"/>
    </row>
    <row r="361214" spans="16:16" x14ac:dyDescent="0.3">
      <c r="P361214" s="83"/>
    </row>
    <row r="361215" spans="16:16" x14ac:dyDescent="0.3">
      <c r="P361215" s="83"/>
    </row>
    <row r="361216" spans="16:16" x14ac:dyDescent="0.3">
      <c r="P361216" s="83"/>
    </row>
    <row r="361217" spans="16:16" x14ac:dyDescent="0.3">
      <c r="P361217" s="83"/>
    </row>
    <row r="361218" spans="16:16" x14ac:dyDescent="0.3">
      <c r="P361218" s="83"/>
    </row>
    <row r="361219" spans="16:16" x14ac:dyDescent="0.3">
      <c r="P361219" s="83"/>
    </row>
    <row r="361220" spans="16:16" x14ac:dyDescent="0.3">
      <c r="P361220" s="83"/>
    </row>
    <row r="361221" spans="16:16" x14ac:dyDescent="0.3">
      <c r="P361221" s="83"/>
    </row>
    <row r="361222" spans="16:16" x14ac:dyDescent="0.3">
      <c r="P361222" s="83"/>
    </row>
    <row r="361223" spans="16:16" x14ac:dyDescent="0.3">
      <c r="P361223" s="83"/>
    </row>
    <row r="361224" spans="16:16" x14ac:dyDescent="0.3">
      <c r="P361224" s="83"/>
    </row>
    <row r="361225" spans="16:16" x14ac:dyDescent="0.3">
      <c r="P361225" s="83"/>
    </row>
    <row r="361226" spans="16:16" x14ac:dyDescent="0.3">
      <c r="P361226" s="83"/>
    </row>
    <row r="361227" spans="16:16" x14ac:dyDescent="0.3">
      <c r="P361227" s="83"/>
    </row>
    <row r="361228" spans="16:16" x14ac:dyDescent="0.3">
      <c r="P361228" s="83"/>
    </row>
    <row r="361229" spans="16:16" x14ac:dyDescent="0.3">
      <c r="P361229" s="83"/>
    </row>
    <row r="361230" spans="16:16" x14ac:dyDescent="0.3">
      <c r="P361230" s="83"/>
    </row>
    <row r="361231" spans="16:16" x14ac:dyDescent="0.3">
      <c r="P361231" s="83"/>
    </row>
    <row r="361232" spans="16:16" x14ac:dyDescent="0.3">
      <c r="P361232" s="83"/>
    </row>
    <row r="361233" spans="16:16" x14ac:dyDescent="0.3">
      <c r="P361233" s="83"/>
    </row>
    <row r="361234" spans="16:16" x14ac:dyDescent="0.3">
      <c r="P361234" s="83"/>
    </row>
    <row r="361235" spans="16:16" x14ac:dyDescent="0.3">
      <c r="P361235" s="83"/>
    </row>
    <row r="361236" spans="16:16" x14ac:dyDescent="0.3">
      <c r="P361236" s="83"/>
    </row>
    <row r="361237" spans="16:16" x14ac:dyDescent="0.3">
      <c r="P361237" s="83"/>
    </row>
    <row r="361238" spans="16:16" x14ac:dyDescent="0.3">
      <c r="P361238" s="83"/>
    </row>
    <row r="361239" spans="16:16" x14ac:dyDescent="0.3">
      <c r="P361239" s="83"/>
    </row>
    <row r="361240" spans="16:16" x14ac:dyDescent="0.3">
      <c r="P361240" s="83"/>
    </row>
    <row r="361241" spans="16:16" x14ac:dyDescent="0.3">
      <c r="P361241" s="83"/>
    </row>
    <row r="361242" spans="16:16" x14ac:dyDescent="0.3">
      <c r="P361242" s="83"/>
    </row>
    <row r="361243" spans="16:16" x14ac:dyDescent="0.3">
      <c r="P361243" s="83"/>
    </row>
    <row r="361244" spans="16:16" x14ac:dyDescent="0.3">
      <c r="P361244" s="83"/>
    </row>
    <row r="361245" spans="16:16" x14ac:dyDescent="0.3">
      <c r="P361245" s="83"/>
    </row>
    <row r="361246" spans="16:16" x14ac:dyDescent="0.3">
      <c r="P361246" s="83"/>
    </row>
    <row r="361247" spans="16:16" x14ac:dyDescent="0.3">
      <c r="P361247" s="83"/>
    </row>
    <row r="361248" spans="16:16" x14ac:dyDescent="0.3">
      <c r="P361248" s="83"/>
    </row>
    <row r="361249" spans="16:16" x14ac:dyDescent="0.3">
      <c r="P361249" s="83"/>
    </row>
    <row r="361250" spans="16:16" x14ac:dyDescent="0.3">
      <c r="P361250" s="83"/>
    </row>
    <row r="361251" spans="16:16" x14ac:dyDescent="0.3">
      <c r="P361251" s="83"/>
    </row>
    <row r="361252" spans="16:16" x14ac:dyDescent="0.3">
      <c r="P361252" s="83"/>
    </row>
    <row r="361253" spans="16:16" x14ac:dyDescent="0.3">
      <c r="P361253" s="83"/>
    </row>
    <row r="361254" spans="16:16" x14ac:dyDescent="0.3">
      <c r="P361254" s="83"/>
    </row>
    <row r="361255" spans="16:16" x14ac:dyDescent="0.3">
      <c r="P361255" s="83"/>
    </row>
    <row r="361256" spans="16:16" x14ac:dyDescent="0.3">
      <c r="P361256" s="83"/>
    </row>
    <row r="361257" spans="16:16" x14ac:dyDescent="0.3">
      <c r="P361257" s="83"/>
    </row>
    <row r="361258" spans="16:16" x14ac:dyDescent="0.3">
      <c r="P361258" s="83"/>
    </row>
    <row r="361259" spans="16:16" x14ac:dyDescent="0.3">
      <c r="P361259" s="83"/>
    </row>
    <row r="361260" spans="16:16" x14ac:dyDescent="0.3">
      <c r="P361260" s="83"/>
    </row>
    <row r="361261" spans="16:16" x14ac:dyDescent="0.3">
      <c r="P361261" s="83"/>
    </row>
    <row r="361262" spans="16:16" x14ac:dyDescent="0.3">
      <c r="P361262" s="83"/>
    </row>
    <row r="361263" spans="16:16" x14ac:dyDescent="0.3">
      <c r="P361263" s="83"/>
    </row>
    <row r="361264" spans="16:16" x14ac:dyDescent="0.3">
      <c r="P361264" s="83"/>
    </row>
    <row r="361265" spans="16:16" x14ac:dyDescent="0.3">
      <c r="P361265" s="83"/>
    </row>
    <row r="361266" spans="16:16" x14ac:dyDescent="0.3">
      <c r="P361266" s="83"/>
    </row>
    <row r="361267" spans="16:16" x14ac:dyDescent="0.3">
      <c r="P361267" s="83"/>
    </row>
    <row r="361268" spans="16:16" x14ac:dyDescent="0.3">
      <c r="P361268" s="83"/>
    </row>
    <row r="361269" spans="16:16" x14ac:dyDescent="0.3">
      <c r="P361269" s="83"/>
    </row>
    <row r="361270" spans="16:16" x14ac:dyDescent="0.3">
      <c r="P361270" s="83"/>
    </row>
    <row r="361271" spans="16:16" x14ac:dyDescent="0.3">
      <c r="P361271" s="83"/>
    </row>
    <row r="361272" spans="16:16" x14ac:dyDescent="0.3">
      <c r="P361272" s="83"/>
    </row>
    <row r="361273" spans="16:16" x14ac:dyDescent="0.3">
      <c r="P361273" s="83"/>
    </row>
    <row r="361274" spans="16:16" x14ac:dyDescent="0.3">
      <c r="P361274" s="83"/>
    </row>
    <row r="361275" spans="16:16" x14ac:dyDescent="0.3">
      <c r="P361275" s="83"/>
    </row>
    <row r="361276" spans="16:16" x14ac:dyDescent="0.3">
      <c r="P361276" s="83"/>
    </row>
    <row r="361277" spans="16:16" x14ac:dyDescent="0.3">
      <c r="P361277" s="83"/>
    </row>
    <row r="361278" spans="16:16" x14ac:dyDescent="0.3">
      <c r="P361278" s="83"/>
    </row>
    <row r="361279" spans="16:16" x14ac:dyDescent="0.3">
      <c r="P361279" s="83"/>
    </row>
    <row r="361280" spans="16:16" x14ac:dyDescent="0.3">
      <c r="P361280" s="83"/>
    </row>
    <row r="361281" spans="16:16" x14ac:dyDescent="0.3">
      <c r="P361281" s="83"/>
    </row>
    <row r="361282" spans="16:16" x14ac:dyDescent="0.3">
      <c r="P361282" s="83"/>
    </row>
    <row r="361283" spans="16:16" x14ac:dyDescent="0.3">
      <c r="P361283" s="83"/>
    </row>
    <row r="361284" spans="16:16" x14ac:dyDescent="0.3">
      <c r="P361284" s="83"/>
    </row>
    <row r="361285" spans="16:16" x14ac:dyDescent="0.3">
      <c r="P361285" s="83"/>
    </row>
    <row r="361286" spans="16:16" x14ac:dyDescent="0.3">
      <c r="P361286" s="83"/>
    </row>
    <row r="361287" spans="16:16" x14ac:dyDescent="0.3">
      <c r="P361287" s="83"/>
    </row>
    <row r="361288" spans="16:16" x14ac:dyDescent="0.3">
      <c r="P361288" s="83"/>
    </row>
    <row r="361289" spans="16:16" x14ac:dyDescent="0.3">
      <c r="P361289" s="83"/>
    </row>
    <row r="361290" spans="16:16" x14ac:dyDescent="0.3">
      <c r="P361290" s="83"/>
    </row>
    <row r="361291" spans="16:16" x14ac:dyDescent="0.3">
      <c r="P361291" s="83"/>
    </row>
    <row r="361292" spans="16:16" x14ac:dyDescent="0.3">
      <c r="P361292" s="83"/>
    </row>
    <row r="361293" spans="16:16" x14ac:dyDescent="0.3">
      <c r="P361293" s="83"/>
    </row>
    <row r="361294" spans="16:16" x14ac:dyDescent="0.3">
      <c r="P361294" s="83"/>
    </row>
    <row r="361295" spans="16:16" x14ac:dyDescent="0.3">
      <c r="P361295" s="83"/>
    </row>
    <row r="361296" spans="16:16" x14ac:dyDescent="0.3">
      <c r="P361296" s="83"/>
    </row>
    <row r="361297" spans="16:16" x14ac:dyDescent="0.3">
      <c r="P361297" s="83"/>
    </row>
    <row r="361298" spans="16:16" x14ac:dyDescent="0.3">
      <c r="P361298" s="83"/>
    </row>
    <row r="361299" spans="16:16" x14ac:dyDescent="0.3">
      <c r="P361299" s="83"/>
    </row>
    <row r="361300" spans="16:16" x14ac:dyDescent="0.3">
      <c r="P361300" s="83"/>
    </row>
    <row r="361301" spans="16:16" x14ac:dyDescent="0.3">
      <c r="P361301" s="83"/>
    </row>
    <row r="361302" spans="16:16" x14ac:dyDescent="0.3">
      <c r="P361302" s="83"/>
    </row>
    <row r="361303" spans="16:16" x14ac:dyDescent="0.3">
      <c r="P361303" s="83"/>
    </row>
    <row r="361304" spans="16:16" x14ac:dyDescent="0.3">
      <c r="P361304" s="83"/>
    </row>
    <row r="361305" spans="16:16" x14ac:dyDescent="0.3">
      <c r="P361305" s="83"/>
    </row>
    <row r="361306" spans="16:16" x14ac:dyDescent="0.3">
      <c r="P361306" s="83"/>
    </row>
    <row r="361307" spans="16:16" x14ac:dyDescent="0.3">
      <c r="P361307" s="83"/>
    </row>
    <row r="361308" spans="16:16" x14ac:dyDescent="0.3">
      <c r="P361308" s="83"/>
    </row>
    <row r="361309" spans="16:16" x14ac:dyDescent="0.3">
      <c r="P361309" s="83"/>
    </row>
    <row r="361310" spans="16:16" x14ac:dyDescent="0.3">
      <c r="P361310" s="83"/>
    </row>
    <row r="361311" spans="16:16" x14ac:dyDescent="0.3">
      <c r="P361311" s="83"/>
    </row>
    <row r="361312" spans="16:16" x14ac:dyDescent="0.3">
      <c r="P361312" s="83"/>
    </row>
    <row r="361313" spans="16:16" x14ac:dyDescent="0.3">
      <c r="P361313" s="83"/>
    </row>
    <row r="361314" spans="16:16" x14ac:dyDescent="0.3">
      <c r="P361314" s="83"/>
    </row>
    <row r="361315" spans="16:16" x14ac:dyDescent="0.3">
      <c r="P361315" s="83"/>
    </row>
    <row r="361316" spans="16:16" x14ac:dyDescent="0.3">
      <c r="P361316" s="83"/>
    </row>
    <row r="361317" spans="16:16" x14ac:dyDescent="0.3">
      <c r="P361317" s="83"/>
    </row>
    <row r="361318" spans="16:16" x14ac:dyDescent="0.3">
      <c r="P361318" s="83"/>
    </row>
    <row r="361319" spans="16:16" x14ac:dyDescent="0.3">
      <c r="P361319" s="83"/>
    </row>
    <row r="361320" spans="16:16" x14ac:dyDescent="0.3">
      <c r="P361320" s="83"/>
    </row>
    <row r="361321" spans="16:16" x14ac:dyDescent="0.3">
      <c r="P361321" s="83"/>
    </row>
    <row r="361322" spans="16:16" x14ac:dyDescent="0.3">
      <c r="P361322" s="83"/>
    </row>
    <row r="361323" spans="16:16" x14ac:dyDescent="0.3">
      <c r="P361323" s="83"/>
    </row>
    <row r="361324" spans="16:16" x14ac:dyDescent="0.3">
      <c r="P361324" s="83"/>
    </row>
    <row r="361325" spans="16:16" x14ac:dyDescent="0.3">
      <c r="P361325" s="83"/>
    </row>
    <row r="361326" spans="16:16" x14ac:dyDescent="0.3">
      <c r="P361326" s="83"/>
    </row>
    <row r="361327" spans="16:16" x14ac:dyDescent="0.3">
      <c r="P361327" s="83"/>
    </row>
    <row r="361328" spans="16:16" x14ac:dyDescent="0.3">
      <c r="P361328" s="83"/>
    </row>
    <row r="361329" spans="16:16" x14ac:dyDescent="0.3">
      <c r="P361329" s="83"/>
    </row>
    <row r="361330" spans="16:16" x14ac:dyDescent="0.3">
      <c r="P361330" s="83"/>
    </row>
    <row r="361331" spans="16:16" x14ac:dyDescent="0.3">
      <c r="P361331" s="83"/>
    </row>
    <row r="361332" spans="16:16" x14ac:dyDescent="0.3">
      <c r="P361332" s="83"/>
    </row>
    <row r="361333" spans="16:16" x14ac:dyDescent="0.3">
      <c r="P361333" s="83"/>
    </row>
    <row r="361334" spans="16:16" x14ac:dyDescent="0.3">
      <c r="P361334" s="83"/>
    </row>
    <row r="361335" spans="16:16" x14ac:dyDescent="0.3">
      <c r="P361335" s="83"/>
    </row>
    <row r="361336" spans="16:16" x14ac:dyDescent="0.3">
      <c r="P361336" s="83"/>
    </row>
    <row r="361337" spans="16:16" x14ac:dyDescent="0.3">
      <c r="P361337" s="83"/>
    </row>
    <row r="361338" spans="16:16" x14ac:dyDescent="0.3">
      <c r="P361338" s="83"/>
    </row>
    <row r="361339" spans="16:16" x14ac:dyDescent="0.3">
      <c r="P361339" s="83"/>
    </row>
    <row r="361340" spans="16:16" x14ac:dyDescent="0.3">
      <c r="P361340" s="83"/>
    </row>
    <row r="361341" spans="16:16" x14ac:dyDescent="0.3">
      <c r="P361341" s="83"/>
    </row>
    <row r="361342" spans="16:16" x14ac:dyDescent="0.3">
      <c r="P361342" s="83"/>
    </row>
    <row r="361343" spans="16:16" x14ac:dyDescent="0.3">
      <c r="P361343" s="83"/>
    </row>
    <row r="361344" spans="16:16" x14ac:dyDescent="0.3">
      <c r="P361344" s="83"/>
    </row>
    <row r="361345" spans="16:16" x14ac:dyDescent="0.3">
      <c r="P361345" s="83"/>
    </row>
    <row r="361346" spans="16:16" x14ac:dyDescent="0.3">
      <c r="P361346" s="83"/>
    </row>
    <row r="361347" spans="16:16" x14ac:dyDescent="0.3">
      <c r="P361347" s="83"/>
    </row>
    <row r="361348" spans="16:16" x14ac:dyDescent="0.3">
      <c r="P361348" s="83"/>
    </row>
    <row r="361349" spans="16:16" x14ac:dyDescent="0.3">
      <c r="P361349" s="83"/>
    </row>
    <row r="361350" spans="16:16" x14ac:dyDescent="0.3">
      <c r="P361350" s="83"/>
    </row>
    <row r="361351" spans="16:16" x14ac:dyDescent="0.3">
      <c r="P361351" s="83"/>
    </row>
    <row r="361352" spans="16:16" x14ac:dyDescent="0.3">
      <c r="P361352" s="83"/>
    </row>
    <row r="361353" spans="16:16" x14ac:dyDescent="0.3">
      <c r="P361353" s="83"/>
    </row>
    <row r="361354" spans="16:16" x14ac:dyDescent="0.3">
      <c r="P361354" s="83"/>
    </row>
    <row r="361355" spans="16:16" x14ac:dyDescent="0.3">
      <c r="P361355" s="83"/>
    </row>
    <row r="361356" spans="16:16" x14ac:dyDescent="0.3">
      <c r="P361356" s="83"/>
    </row>
    <row r="361357" spans="16:16" x14ac:dyDescent="0.3">
      <c r="P361357" s="83"/>
    </row>
    <row r="361358" spans="16:16" x14ac:dyDescent="0.3">
      <c r="P361358" s="83"/>
    </row>
    <row r="361359" spans="16:16" x14ac:dyDescent="0.3">
      <c r="P361359" s="83"/>
    </row>
    <row r="361360" spans="16:16" x14ac:dyDescent="0.3">
      <c r="P361360" s="83"/>
    </row>
    <row r="361361" spans="16:16" x14ac:dyDescent="0.3">
      <c r="P361361" s="83"/>
    </row>
    <row r="361362" spans="16:16" x14ac:dyDescent="0.3">
      <c r="P361362" s="83"/>
    </row>
    <row r="361363" spans="16:16" x14ac:dyDescent="0.3">
      <c r="P361363" s="83"/>
    </row>
    <row r="361364" spans="16:16" x14ac:dyDescent="0.3">
      <c r="P361364" s="83"/>
    </row>
    <row r="361365" spans="16:16" x14ac:dyDescent="0.3">
      <c r="P361365" s="83"/>
    </row>
    <row r="361366" spans="16:16" x14ac:dyDescent="0.3">
      <c r="P361366" s="83"/>
    </row>
    <row r="361367" spans="16:16" x14ac:dyDescent="0.3">
      <c r="P361367" s="83"/>
    </row>
    <row r="361368" spans="16:16" x14ac:dyDescent="0.3">
      <c r="P361368" s="83"/>
    </row>
    <row r="361369" spans="16:16" x14ac:dyDescent="0.3">
      <c r="P361369" s="83"/>
    </row>
    <row r="361370" spans="16:16" x14ac:dyDescent="0.3">
      <c r="P361370" s="83"/>
    </row>
    <row r="361371" spans="16:16" x14ac:dyDescent="0.3">
      <c r="P361371" s="83"/>
    </row>
    <row r="361372" spans="16:16" x14ac:dyDescent="0.3">
      <c r="P361372" s="83"/>
    </row>
    <row r="361373" spans="16:16" x14ac:dyDescent="0.3">
      <c r="P361373" s="83"/>
    </row>
    <row r="361374" spans="16:16" x14ac:dyDescent="0.3">
      <c r="P361374" s="83"/>
    </row>
    <row r="361375" spans="16:16" x14ac:dyDescent="0.3">
      <c r="P361375" s="83"/>
    </row>
    <row r="361376" spans="16:16" x14ac:dyDescent="0.3">
      <c r="P361376" s="83"/>
    </row>
    <row r="361377" spans="16:16" x14ac:dyDescent="0.3">
      <c r="P361377" s="83"/>
    </row>
    <row r="361378" spans="16:16" x14ac:dyDescent="0.3">
      <c r="P361378" s="83"/>
    </row>
    <row r="361379" spans="16:16" x14ac:dyDescent="0.3">
      <c r="P361379" s="83"/>
    </row>
    <row r="361380" spans="16:16" x14ac:dyDescent="0.3">
      <c r="P361380" s="83"/>
    </row>
    <row r="361381" spans="16:16" x14ac:dyDescent="0.3">
      <c r="P361381" s="83"/>
    </row>
    <row r="361382" spans="16:16" x14ac:dyDescent="0.3">
      <c r="P361382" s="83"/>
    </row>
    <row r="361383" spans="16:16" x14ac:dyDescent="0.3">
      <c r="P361383" s="83"/>
    </row>
    <row r="361384" spans="16:16" x14ac:dyDescent="0.3">
      <c r="P361384" s="83"/>
    </row>
    <row r="361385" spans="16:16" x14ac:dyDescent="0.3">
      <c r="P361385" s="83"/>
    </row>
    <row r="361386" spans="16:16" x14ac:dyDescent="0.3">
      <c r="P361386" s="83"/>
    </row>
    <row r="361387" spans="16:16" x14ac:dyDescent="0.3">
      <c r="P361387" s="83"/>
    </row>
    <row r="361388" spans="16:16" x14ac:dyDescent="0.3">
      <c r="P361388" s="83"/>
    </row>
    <row r="361389" spans="16:16" x14ac:dyDescent="0.3">
      <c r="P361389" s="83"/>
    </row>
    <row r="361390" spans="16:16" x14ac:dyDescent="0.3">
      <c r="P361390" s="83"/>
    </row>
    <row r="361391" spans="16:16" x14ac:dyDescent="0.3">
      <c r="P361391" s="83"/>
    </row>
    <row r="361392" spans="16:16" x14ac:dyDescent="0.3">
      <c r="P361392" s="83"/>
    </row>
    <row r="361393" spans="16:16" x14ac:dyDescent="0.3">
      <c r="P361393" s="83"/>
    </row>
    <row r="361394" spans="16:16" x14ac:dyDescent="0.3">
      <c r="P361394" s="83"/>
    </row>
    <row r="361395" spans="16:16" x14ac:dyDescent="0.3">
      <c r="P361395" s="83"/>
    </row>
    <row r="361396" spans="16:16" x14ac:dyDescent="0.3">
      <c r="P361396" s="83"/>
    </row>
    <row r="361397" spans="16:16" x14ac:dyDescent="0.3">
      <c r="P361397" s="83"/>
    </row>
    <row r="361398" spans="16:16" x14ac:dyDescent="0.3">
      <c r="P361398" s="83"/>
    </row>
    <row r="361399" spans="16:16" x14ac:dyDescent="0.3">
      <c r="P361399" s="83"/>
    </row>
    <row r="361400" spans="16:16" x14ac:dyDescent="0.3">
      <c r="P361400" s="83"/>
    </row>
    <row r="361401" spans="16:16" x14ac:dyDescent="0.3">
      <c r="P361401" s="83"/>
    </row>
    <row r="361402" spans="16:16" x14ac:dyDescent="0.3">
      <c r="P361402" s="83"/>
    </row>
    <row r="361403" spans="16:16" x14ac:dyDescent="0.3">
      <c r="P361403" s="83"/>
    </row>
    <row r="361404" spans="16:16" x14ac:dyDescent="0.3">
      <c r="P361404" s="83"/>
    </row>
    <row r="361405" spans="16:16" x14ac:dyDescent="0.3">
      <c r="P361405" s="83"/>
    </row>
    <row r="361406" spans="16:16" x14ac:dyDescent="0.3">
      <c r="P361406" s="83"/>
    </row>
    <row r="361407" spans="16:16" x14ac:dyDescent="0.3">
      <c r="P361407" s="83"/>
    </row>
    <row r="361408" spans="16:16" x14ac:dyDescent="0.3">
      <c r="P361408" s="83"/>
    </row>
    <row r="361409" spans="16:16" x14ac:dyDescent="0.3">
      <c r="P361409" s="83"/>
    </row>
    <row r="361410" spans="16:16" x14ac:dyDescent="0.3">
      <c r="P361410" s="83"/>
    </row>
    <row r="361411" spans="16:16" x14ac:dyDescent="0.3">
      <c r="P361411" s="83"/>
    </row>
    <row r="361412" spans="16:16" x14ac:dyDescent="0.3">
      <c r="P361412" s="83"/>
    </row>
    <row r="361413" spans="16:16" x14ac:dyDescent="0.3">
      <c r="P361413" s="83"/>
    </row>
    <row r="361414" spans="16:16" x14ac:dyDescent="0.3">
      <c r="P361414" s="83"/>
    </row>
    <row r="361415" spans="16:16" x14ac:dyDescent="0.3">
      <c r="P361415" s="83"/>
    </row>
    <row r="361416" spans="16:16" x14ac:dyDescent="0.3">
      <c r="P361416" s="83"/>
    </row>
    <row r="361417" spans="16:16" x14ac:dyDescent="0.3">
      <c r="P361417" s="83"/>
    </row>
    <row r="361418" spans="16:16" x14ac:dyDescent="0.3">
      <c r="P361418" s="83"/>
    </row>
    <row r="361419" spans="16:16" x14ac:dyDescent="0.3">
      <c r="P361419" s="83"/>
    </row>
    <row r="361420" spans="16:16" x14ac:dyDescent="0.3">
      <c r="P361420" s="83"/>
    </row>
    <row r="361421" spans="16:16" x14ac:dyDescent="0.3">
      <c r="P361421" s="83"/>
    </row>
    <row r="361422" spans="16:16" x14ac:dyDescent="0.3">
      <c r="P361422" s="83"/>
    </row>
    <row r="361423" spans="16:16" x14ac:dyDescent="0.3">
      <c r="P361423" s="83"/>
    </row>
    <row r="361424" spans="16:16" x14ac:dyDescent="0.3">
      <c r="P361424" s="83"/>
    </row>
    <row r="361425" spans="16:16" x14ac:dyDescent="0.3">
      <c r="P361425" s="83"/>
    </row>
    <row r="361426" spans="16:16" x14ac:dyDescent="0.3">
      <c r="P361426" s="83"/>
    </row>
    <row r="361427" spans="16:16" x14ac:dyDescent="0.3">
      <c r="P361427" s="83"/>
    </row>
    <row r="361428" spans="16:16" x14ac:dyDescent="0.3">
      <c r="P361428" s="83"/>
    </row>
    <row r="361429" spans="16:16" x14ac:dyDescent="0.3">
      <c r="P361429" s="83"/>
    </row>
    <row r="361430" spans="16:16" x14ac:dyDescent="0.3">
      <c r="P361430" s="83"/>
    </row>
    <row r="361431" spans="16:16" x14ac:dyDescent="0.3">
      <c r="P361431" s="83"/>
    </row>
    <row r="361432" spans="16:16" x14ac:dyDescent="0.3">
      <c r="P361432" s="83"/>
    </row>
    <row r="361433" spans="16:16" x14ac:dyDescent="0.3">
      <c r="P361433" s="83"/>
    </row>
    <row r="361434" spans="16:16" x14ac:dyDescent="0.3">
      <c r="P361434" s="83"/>
    </row>
    <row r="361435" spans="16:16" x14ac:dyDescent="0.3">
      <c r="P361435" s="83"/>
    </row>
    <row r="361436" spans="16:16" x14ac:dyDescent="0.3">
      <c r="P361436" s="83"/>
    </row>
    <row r="361437" spans="16:16" x14ac:dyDescent="0.3">
      <c r="P361437" s="83"/>
    </row>
    <row r="361438" spans="16:16" x14ac:dyDescent="0.3">
      <c r="P361438" s="83"/>
    </row>
    <row r="361439" spans="16:16" x14ac:dyDescent="0.3">
      <c r="P361439" s="83"/>
    </row>
    <row r="361440" spans="16:16" x14ac:dyDescent="0.3">
      <c r="P361440" s="83"/>
    </row>
    <row r="361441" spans="16:16" x14ac:dyDescent="0.3">
      <c r="P361441" s="83"/>
    </row>
    <row r="361442" spans="16:16" x14ac:dyDescent="0.3">
      <c r="P361442" s="83"/>
    </row>
    <row r="361443" spans="16:16" x14ac:dyDescent="0.3">
      <c r="P361443" s="83"/>
    </row>
    <row r="361444" spans="16:16" x14ac:dyDescent="0.3">
      <c r="P361444" s="83"/>
    </row>
    <row r="361445" spans="16:16" x14ac:dyDescent="0.3">
      <c r="P361445" s="83"/>
    </row>
    <row r="361446" spans="16:16" x14ac:dyDescent="0.3">
      <c r="P361446" s="83"/>
    </row>
    <row r="361447" spans="16:16" x14ac:dyDescent="0.3">
      <c r="P361447" s="83"/>
    </row>
    <row r="361448" spans="16:16" x14ac:dyDescent="0.3">
      <c r="P361448" s="83"/>
    </row>
    <row r="361449" spans="16:16" x14ac:dyDescent="0.3">
      <c r="P361449" s="83"/>
    </row>
    <row r="361450" spans="16:16" x14ac:dyDescent="0.3">
      <c r="P361450" s="83"/>
    </row>
    <row r="361451" spans="16:16" x14ac:dyDescent="0.3">
      <c r="P361451" s="83"/>
    </row>
    <row r="361452" spans="16:16" x14ac:dyDescent="0.3">
      <c r="P361452" s="83"/>
    </row>
    <row r="361453" spans="16:16" x14ac:dyDescent="0.3">
      <c r="P361453" s="83"/>
    </row>
    <row r="361454" spans="16:16" x14ac:dyDescent="0.3">
      <c r="P361454" s="83"/>
    </row>
    <row r="361455" spans="16:16" x14ac:dyDescent="0.3">
      <c r="P361455" s="83"/>
    </row>
    <row r="361456" spans="16:16" x14ac:dyDescent="0.3">
      <c r="P361456" s="83"/>
    </row>
    <row r="361457" spans="16:16" x14ac:dyDescent="0.3">
      <c r="P361457" s="83"/>
    </row>
    <row r="361458" spans="16:16" x14ac:dyDescent="0.3">
      <c r="P361458" s="83"/>
    </row>
    <row r="361459" spans="16:16" x14ac:dyDescent="0.3">
      <c r="P361459" s="83"/>
    </row>
    <row r="361460" spans="16:16" x14ac:dyDescent="0.3">
      <c r="P361460" s="83"/>
    </row>
    <row r="361461" spans="16:16" x14ac:dyDescent="0.3">
      <c r="P361461" s="83"/>
    </row>
    <row r="361462" spans="16:16" x14ac:dyDescent="0.3">
      <c r="P361462" s="83"/>
    </row>
    <row r="361463" spans="16:16" x14ac:dyDescent="0.3">
      <c r="P361463" s="83"/>
    </row>
    <row r="361464" spans="16:16" x14ac:dyDescent="0.3">
      <c r="P361464" s="83"/>
    </row>
    <row r="361465" spans="16:16" x14ac:dyDescent="0.3">
      <c r="P361465" s="83"/>
    </row>
    <row r="361466" spans="16:16" x14ac:dyDescent="0.3">
      <c r="P361466" s="83"/>
    </row>
    <row r="361467" spans="16:16" x14ac:dyDescent="0.3">
      <c r="P361467" s="83"/>
    </row>
    <row r="361468" spans="16:16" x14ac:dyDescent="0.3">
      <c r="P361468" s="83"/>
    </row>
    <row r="361469" spans="16:16" x14ac:dyDescent="0.3">
      <c r="P361469" s="83"/>
    </row>
    <row r="361470" spans="16:16" x14ac:dyDescent="0.3">
      <c r="P361470" s="83"/>
    </row>
    <row r="361471" spans="16:16" x14ac:dyDescent="0.3">
      <c r="P361471" s="83"/>
    </row>
    <row r="361472" spans="16:16" x14ac:dyDescent="0.3">
      <c r="P361472" s="83"/>
    </row>
    <row r="361473" spans="16:16" x14ac:dyDescent="0.3">
      <c r="P361473" s="83"/>
    </row>
    <row r="361474" spans="16:16" x14ac:dyDescent="0.3">
      <c r="P361474" s="83"/>
    </row>
    <row r="361475" spans="16:16" x14ac:dyDescent="0.3">
      <c r="P361475" s="83"/>
    </row>
    <row r="361476" spans="16:16" x14ac:dyDescent="0.3">
      <c r="P361476" s="83"/>
    </row>
    <row r="361477" spans="16:16" x14ac:dyDescent="0.3">
      <c r="P361477" s="83"/>
    </row>
    <row r="361478" spans="16:16" x14ac:dyDescent="0.3">
      <c r="P361478" s="83"/>
    </row>
    <row r="361479" spans="16:16" x14ac:dyDescent="0.3">
      <c r="P361479" s="83"/>
    </row>
    <row r="361480" spans="16:16" x14ac:dyDescent="0.3">
      <c r="P361480" s="83"/>
    </row>
    <row r="361481" spans="16:16" x14ac:dyDescent="0.3">
      <c r="P361481" s="83"/>
    </row>
    <row r="361482" spans="16:16" x14ac:dyDescent="0.3">
      <c r="P361482" s="83"/>
    </row>
    <row r="361483" spans="16:16" x14ac:dyDescent="0.3">
      <c r="P361483" s="83"/>
    </row>
    <row r="361484" spans="16:16" x14ac:dyDescent="0.3">
      <c r="P361484" s="83"/>
    </row>
    <row r="361485" spans="16:16" x14ac:dyDescent="0.3">
      <c r="P361485" s="83"/>
    </row>
    <row r="361486" spans="16:16" x14ac:dyDescent="0.3">
      <c r="P361486" s="83"/>
    </row>
    <row r="361487" spans="16:16" x14ac:dyDescent="0.3">
      <c r="P361487" s="83"/>
    </row>
    <row r="361488" spans="16:16" x14ac:dyDescent="0.3">
      <c r="P361488" s="83"/>
    </row>
    <row r="361489" spans="16:16" x14ac:dyDescent="0.3">
      <c r="P361489" s="83"/>
    </row>
    <row r="361490" spans="16:16" x14ac:dyDescent="0.3">
      <c r="P361490" s="83"/>
    </row>
    <row r="361491" spans="16:16" x14ac:dyDescent="0.3">
      <c r="P361491" s="83"/>
    </row>
    <row r="361492" spans="16:16" x14ac:dyDescent="0.3">
      <c r="P361492" s="83"/>
    </row>
    <row r="361493" spans="16:16" x14ac:dyDescent="0.3">
      <c r="P361493" s="83"/>
    </row>
    <row r="361494" spans="16:16" x14ac:dyDescent="0.3">
      <c r="P361494" s="83"/>
    </row>
    <row r="361495" spans="16:16" x14ac:dyDescent="0.3">
      <c r="P361495" s="83"/>
    </row>
    <row r="361496" spans="16:16" x14ac:dyDescent="0.3">
      <c r="P361496" s="83"/>
    </row>
    <row r="361497" spans="16:16" x14ac:dyDescent="0.3">
      <c r="P361497" s="83"/>
    </row>
    <row r="361498" spans="16:16" x14ac:dyDescent="0.3">
      <c r="P361498" s="83"/>
    </row>
    <row r="361499" spans="16:16" x14ac:dyDescent="0.3">
      <c r="P361499" s="83"/>
    </row>
    <row r="361500" spans="16:16" x14ac:dyDescent="0.3">
      <c r="P361500" s="83"/>
    </row>
    <row r="361501" spans="16:16" x14ac:dyDescent="0.3">
      <c r="P361501" s="83"/>
    </row>
    <row r="361502" spans="16:16" x14ac:dyDescent="0.3">
      <c r="P361502" s="83"/>
    </row>
    <row r="361503" spans="16:16" x14ac:dyDescent="0.3">
      <c r="P361503" s="83"/>
    </row>
    <row r="361504" spans="16:16" x14ac:dyDescent="0.3">
      <c r="P361504" s="83"/>
    </row>
    <row r="361505" spans="16:16" x14ac:dyDescent="0.3">
      <c r="P361505" s="83"/>
    </row>
    <row r="361506" spans="16:16" x14ac:dyDescent="0.3">
      <c r="P361506" s="83"/>
    </row>
    <row r="361507" spans="16:16" x14ac:dyDescent="0.3">
      <c r="P361507" s="83"/>
    </row>
    <row r="361508" spans="16:16" x14ac:dyDescent="0.3">
      <c r="P361508" s="83"/>
    </row>
    <row r="361509" spans="16:16" x14ac:dyDescent="0.3">
      <c r="P361509" s="83"/>
    </row>
    <row r="361510" spans="16:16" x14ac:dyDescent="0.3">
      <c r="P361510" s="83"/>
    </row>
    <row r="361511" spans="16:16" x14ac:dyDescent="0.3">
      <c r="P361511" s="83"/>
    </row>
    <row r="361512" spans="16:16" x14ac:dyDescent="0.3">
      <c r="P361512" s="83"/>
    </row>
    <row r="361513" spans="16:16" x14ac:dyDescent="0.3">
      <c r="P361513" s="83"/>
    </row>
    <row r="361514" spans="16:16" x14ac:dyDescent="0.3">
      <c r="P361514" s="83"/>
    </row>
    <row r="361515" spans="16:16" x14ac:dyDescent="0.3">
      <c r="P361515" s="83"/>
    </row>
    <row r="361516" spans="16:16" x14ac:dyDescent="0.3">
      <c r="P361516" s="83"/>
    </row>
    <row r="361517" spans="16:16" x14ac:dyDescent="0.3">
      <c r="P361517" s="83"/>
    </row>
    <row r="361518" spans="16:16" x14ac:dyDescent="0.3">
      <c r="P361518" s="83"/>
    </row>
    <row r="361519" spans="16:16" x14ac:dyDescent="0.3">
      <c r="P361519" s="83"/>
    </row>
    <row r="361520" spans="16:16" x14ac:dyDescent="0.3">
      <c r="P361520" s="83"/>
    </row>
    <row r="361521" spans="16:16" x14ac:dyDescent="0.3">
      <c r="P361521" s="83"/>
    </row>
    <row r="361522" spans="16:16" x14ac:dyDescent="0.3">
      <c r="P361522" s="83"/>
    </row>
    <row r="361523" spans="16:16" x14ac:dyDescent="0.3">
      <c r="P361523" s="83"/>
    </row>
    <row r="361524" spans="16:16" x14ac:dyDescent="0.3">
      <c r="P361524" s="83"/>
    </row>
    <row r="361525" spans="16:16" x14ac:dyDescent="0.3">
      <c r="P361525" s="83"/>
    </row>
    <row r="361526" spans="16:16" x14ac:dyDescent="0.3">
      <c r="P361526" s="83"/>
    </row>
    <row r="361527" spans="16:16" x14ac:dyDescent="0.3">
      <c r="P361527" s="83"/>
    </row>
    <row r="361528" spans="16:16" x14ac:dyDescent="0.3">
      <c r="P361528" s="83"/>
    </row>
    <row r="361529" spans="16:16" x14ac:dyDescent="0.3">
      <c r="P361529" s="83"/>
    </row>
    <row r="361530" spans="16:16" x14ac:dyDescent="0.3">
      <c r="P361530" s="83"/>
    </row>
    <row r="361531" spans="16:16" x14ac:dyDescent="0.3">
      <c r="P361531" s="83"/>
    </row>
    <row r="361532" spans="16:16" x14ac:dyDescent="0.3">
      <c r="P361532" s="83"/>
    </row>
    <row r="361533" spans="16:16" x14ac:dyDescent="0.3">
      <c r="P361533" s="83"/>
    </row>
    <row r="361534" spans="16:16" x14ac:dyDescent="0.3">
      <c r="P361534" s="83"/>
    </row>
    <row r="361535" spans="16:16" x14ac:dyDescent="0.3">
      <c r="P361535" s="83"/>
    </row>
    <row r="361536" spans="16:16" x14ac:dyDescent="0.3">
      <c r="P361536" s="83"/>
    </row>
    <row r="361537" spans="16:16" x14ac:dyDescent="0.3">
      <c r="P361537" s="83"/>
    </row>
    <row r="361538" spans="16:16" x14ac:dyDescent="0.3">
      <c r="P361538" s="83"/>
    </row>
    <row r="361539" spans="16:16" x14ac:dyDescent="0.3">
      <c r="P361539" s="83"/>
    </row>
    <row r="361540" spans="16:16" x14ac:dyDescent="0.3">
      <c r="P361540" s="83"/>
    </row>
    <row r="361541" spans="16:16" x14ac:dyDescent="0.3">
      <c r="P361541" s="83"/>
    </row>
    <row r="361542" spans="16:16" x14ac:dyDescent="0.3">
      <c r="P361542" s="83"/>
    </row>
    <row r="361543" spans="16:16" x14ac:dyDescent="0.3">
      <c r="P361543" s="83"/>
    </row>
    <row r="361544" spans="16:16" x14ac:dyDescent="0.3">
      <c r="P361544" s="83"/>
    </row>
    <row r="361545" spans="16:16" x14ac:dyDescent="0.3">
      <c r="P361545" s="83"/>
    </row>
    <row r="361546" spans="16:16" x14ac:dyDescent="0.3">
      <c r="P361546" s="83"/>
    </row>
    <row r="361547" spans="16:16" x14ac:dyDescent="0.3">
      <c r="P361547" s="83"/>
    </row>
    <row r="361548" spans="16:16" x14ac:dyDescent="0.3">
      <c r="P361548" s="83"/>
    </row>
    <row r="361549" spans="16:16" x14ac:dyDescent="0.3">
      <c r="P361549" s="83"/>
    </row>
    <row r="361550" spans="16:16" x14ac:dyDescent="0.3">
      <c r="P361550" s="83"/>
    </row>
    <row r="361551" spans="16:16" x14ac:dyDescent="0.3">
      <c r="P361551" s="83"/>
    </row>
    <row r="361552" spans="16:16" x14ac:dyDescent="0.3">
      <c r="P361552" s="83"/>
    </row>
    <row r="361553" spans="16:16" x14ac:dyDescent="0.3">
      <c r="P361553" s="83"/>
    </row>
    <row r="361554" spans="16:16" x14ac:dyDescent="0.3">
      <c r="P361554" s="83"/>
    </row>
    <row r="361555" spans="16:16" x14ac:dyDescent="0.3">
      <c r="P361555" s="83"/>
    </row>
    <row r="361556" spans="16:16" x14ac:dyDescent="0.3">
      <c r="P361556" s="83"/>
    </row>
    <row r="361557" spans="16:16" x14ac:dyDescent="0.3">
      <c r="P361557" s="83"/>
    </row>
    <row r="361558" spans="16:16" x14ac:dyDescent="0.3">
      <c r="P361558" s="83"/>
    </row>
    <row r="361559" spans="16:16" x14ac:dyDescent="0.3">
      <c r="P361559" s="83"/>
    </row>
    <row r="361560" spans="16:16" x14ac:dyDescent="0.3">
      <c r="P361560" s="83"/>
    </row>
    <row r="361561" spans="16:16" x14ac:dyDescent="0.3">
      <c r="P361561" s="83"/>
    </row>
    <row r="361562" spans="16:16" x14ac:dyDescent="0.3">
      <c r="P361562" s="83"/>
    </row>
    <row r="361563" spans="16:16" x14ac:dyDescent="0.3">
      <c r="P361563" s="83"/>
    </row>
    <row r="361564" spans="16:16" x14ac:dyDescent="0.3">
      <c r="P361564" s="83"/>
    </row>
    <row r="361565" spans="16:16" x14ac:dyDescent="0.3">
      <c r="P361565" s="83"/>
    </row>
    <row r="361566" spans="16:16" x14ac:dyDescent="0.3">
      <c r="P361566" s="83"/>
    </row>
    <row r="361567" spans="16:16" x14ac:dyDescent="0.3">
      <c r="P361567" s="83"/>
    </row>
    <row r="361568" spans="16:16" x14ac:dyDescent="0.3">
      <c r="P361568" s="83"/>
    </row>
    <row r="361569" spans="16:16" x14ac:dyDescent="0.3">
      <c r="P361569" s="83"/>
    </row>
    <row r="361570" spans="16:16" x14ac:dyDescent="0.3">
      <c r="P361570" s="83"/>
    </row>
    <row r="361571" spans="16:16" x14ac:dyDescent="0.3">
      <c r="P361571" s="83"/>
    </row>
    <row r="361572" spans="16:16" x14ac:dyDescent="0.3">
      <c r="P361572" s="83"/>
    </row>
    <row r="361573" spans="16:16" x14ac:dyDescent="0.3">
      <c r="P361573" s="83"/>
    </row>
    <row r="361574" spans="16:16" x14ac:dyDescent="0.3">
      <c r="P361574" s="83"/>
    </row>
    <row r="361575" spans="16:16" x14ac:dyDescent="0.3">
      <c r="P361575" s="83"/>
    </row>
    <row r="361576" spans="16:16" x14ac:dyDescent="0.3">
      <c r="P361576" s="83"/>
    </row>
    <row r="361577" spans="16:16" x14ac:dyDescent="0.3">
      <c r="P361577" s="83"/>
    </row>
    <row r="361578" spans="16:16" x14ac:dyDescent="0.3">
      <c r="P361578" s="83"/>
    </row>
    <row r="361579" spans="16:16" x14ac:dyDescent="0.3">
      <c r="P361579" s="83"/>
    </row>
    <row r="361580" spans="16:16" x14ac:dyDescent="0.3">
      <c r="P361580" s="83"/>
    </row>
    <row r="361581" spans="16:16" x14ac:dyDescent="0.3">
      <c r="P361581" s="83"/>
    </row>
    <row r="361582" spans="16:16" x14ac:dyDescent="0.3">
      <c r="P361582" s="83"/>
    </row>
    <row r="361583" spans="16:16" x14ac:dyDescent="0.3">
      <c r="P361583" s="83"/>
    </row>
    <row r="361584" spans="16:16" x14ac:dyDescent="0.3">
      <c r="P361584" s="83"/>
    </row>
    <row r="361585" spans="16:16" x14ac:dyDescent="0.3">
      <c r="P361585" s="83"/>
    </row>
    <row r="361586" spans="16:16" x14ac:dyDescent="0.3">
      <c r="P361586" s="83"/>
    </row>
    <row r="361587" spans="16:16" x14ac:dyDescent="0.3">
      <c r="P361587" s="83"/>
    </row>
    <row r="361588" spans="16:16" x14ac:dyDescent="0.3">
      <c r="P361588" s="83"/>
    </row>
    <row r="361589" spans="16:16" x14ac:dyDescent="0.3">
      <c r="P361589" s="83"/>
    </row>
    <row r="361590" spans="16:16" x14ac:dyDescent="0.3">
      <c r="P361590" s="83"/>
    </row>
    <row r="361591" spans="16:16" x14ac:dyDescent="0.3">
      <c r="P361591" s="83"/>
    </row>
    <row r="361592" spans="16:16" x14ac:dyDescent="0.3">
      <c r="P361592" s="83"/>
    </row>
    <row r="361593" spans="16:16" x14ac:dyDescent="0.3">
      <c r="P361593" s="83"/>
    </row>
    <row r="361594" spans="16:16" x14ac:dyDescent="0.3">
      <c r="P361594" s="83"/>
    </row>
    <row r="361595" spans="16:16" x14ac:dyDescent="0.3">
      <c r="P361595" s="83"/>
    </row>
    <row r="361596" spans="16:16" x14ac:dyDescent="0.3">
      <c r="P361596" s="83"/>
    </row>
    <row r="361597" spans="16:16" x14ac:dyDescent="0.3">
      <c r="P361597" s="83"/>
    </row>
    <row r="361598" spans="16:16" x14ac:dyDescent="0.3">
      <c r="P361598" s="83"/>
    </row>
    <row r="361599" spans="16:16" x14ac:dyDescent="0.3">
      <c r="P361599" s="83"/>
    </row>
    <row r="361600" spans="16:16" x14ac:dyDescent="0.3">
      <c r="P361600" s="83"/>
    </row>
    <row r="361601" spans="16:16" x14ac:dyDescent="0.3">
      <c r="P361601" s="83"/>
    </row>
    <row r="361602" spans="16:16" x14ac:dyDescent="0.3">
      <c r="P361602" s="83"/>
    </row>
    <row r="361603" spans="16:16" x14ac:dyDescent="0.3">
      <c r="P361603" s="83"/>
    </row>
    <row r="361604" spans="16:16" x14ac:dyDescent="0.3">
      <c r="P361604" s="83"/>
    </row>
    <row r="361605" spans="16:16" x14ac:dyDescent="0.3">
      <c r="P361605" s="83"/>
    </row>
    <row r="361606" spans="16:16" x14ac:dyDescent="0.3">
      <c r="P361606" s="83"/>
    </row>
    <row r="361607" spans="16:16" x14ac:dyDescent="0.3">
      <c r="P361607" s="83"/>
    </row>
    <row r="361608" spans="16:16" x14ac:dyDescent="0.3">
      <c r="P361608" s="83"/>
    </row>
    <row r="361609" spans="16:16" x14ac:dyDescent="0.3">
      <c r="P361609" s="83"/>
    </row>
    <row r="361610" spans="16:16" x14ac:dyDescent="0.3">
      <c r="P361610" s="83"/>
    </row>
    <row r="361611" spans="16:16" x14ac:dyDescent="0.3">
      <c r="P361611" s="83"/>
    </row>
    <row r="361612" spans="16:16" x14ac:dyDescent="0.3">
      <c r="P361612" s="83"/>
    </row>
    <row r="361613" spans="16:16" x14ac:dyDescent="0.3">
      <c r="P361613" s="83"/>
    </row>
    <row r="361614" spans="16:16" x14ac:dyDescent="0.3">
      <c r="P361614" s="83"/>
    </row>
    <row r="361615" spans="16:16" x14ac:dyDescent="0.3">
      <c r="P361615" s="83"/>
    </row>
    <row r="361616" spans="16:16" x14ac:dyDescent="0.3">
      <c r="P361616" s="83"/>
    </row>
    <row r="361617" spans="16:16" x14ac:dyDescent="0.3">
      <c r="P361617" s="83"/>
    </row>
    <row r="361618" spans="16:16" x14ac:dyDescent="0.3">
      <c r="P361618" s="83"/>
    </row>
    <row r="361619" spans="16:16" x14ac:dyDescent="0.3">
      <c r="P361619" s="83"/>
    </row>
    <row r="361620" spans="16:16" x14ac:dyDescent="0.3">
      <c r="P361620" s="83"/>
    </row>
    <row r="361621" spans="16:16" x14ac:dyDescent="0.3">
      <c r="P361621" s="83"/>
    </row>
    <row r="361622" spans="16:16" x14ac:dyDescent="0.3">
      <c r="P361622" s="83"/>
    </row>
    <row r="361623" spans="16:16" x14ac:dyDescent="0.3">
      <c r="P361623" s="83"/>
    </row>
    <row r="361624" spans="16:16" x14ac:dyDescent="0.3">
      <c r="P361624" s="83"/>
    </row>
    <row r="361625" spans="16:16" x14ac:dyDescent="0.3">
      <c r="P361625" s="83"/>
    </row>
    <row r="361626" spans="16:16" x14ac:dyDescent="0.3">
      <c r="P361626" s="83"/>
    </row>
    <row r="361627" spans="16:16" x14ac:dyDescent="0.3">
      <c r="P361627" s="83"/>
    </row>
    <row r="361628" spans="16:16" x14ac:dyDescent="0.3">
      <c r="P361628" s="83"/>
    </row>
    <row r="361629" spans="16:16" x14ac:dyDescent="0.3">
      <c r="P361629" s="83"/>
    </row>
    <row r="361630" spans="16:16" x14ac:dyDescent="0.3">
      <c r="P361630" s="83"/>
    </row>
    <row r="361631" spans="16:16" x14ac:dyDescent="0.3">
      <c r="P361631" s="83"/>
    </row>
    <row r="361632" spans="16:16" x14ac:dyDescent="0.3">
      <c r="P361632" s="83"/>
    </row>
    <row r="361633" spans="16:16" x14ac:dyDescent="0.3">
      <c r="P361633" s="83"/>
    </row>
    <row r="361634" spans="16:16" x14ac:dyDescent="0.3">
      <c r="P361634" s="83"/>
    </row>
    <row r="361635" spans="16:16" x14ac:dyDescent="0.3">
      <c r="P361635" s="83"/>
    </row>
    <row r="361636" spans="16:16" x14ac:dyDescent="0.3">
      <c r="P361636" s="83"/>
    </row>
    <row r="361637" spans="16:16" x14ac:dyDescent="0.3">
      <c r="P361637" s="83"/>
    </row>
    <row r="361638" spans="16:16" x14ac:dyDescent="0.3">
      <c r="P361638" s="83"/>
    </row>
    <row r="361639" spans="16:16" x14ac:dyDescent="0.3">
      <c r="P361639" s="83"/>
    </row>
    <row r="361640" spans="16:16" x14ac:dyDescent="0.3">
      <c r="P361640" s="83"/>
    </row>
    <row r="361641" spans="16:16" x14ac:dyDescent="0.3">
      <c r="P361641" s="83"/>
    </row>
    <row r="361642" spans="16:16" x14ac:dyDescent="0.3">
      <c r="P361642" s="83"/>
    </row>
    <row r="361643" spans="16:16" x14ac:dyDescent="0.3">
      <c r="P361643" s="83"/>
    </row>
    <row r="361644" spans="16:16" x14ac:dyDescent="0.3">
      <c r="P361644" s="83"/>
    </row>
    <row r="361645" spans="16:16" x14ac:dyDescent="0.3">
      <c r="P361645" s="83"/>
    </row>
    <row r="361646" spans="16:16" x14ac:dyDescent="0.3">
      <c r="P361646" s="83"/>
    </row>
    <row r="361647" spans="16:16" x14ac:dyDescent="0.3">
      <c r="P361647" s="83"/>
    </row>
    <row r="361648" spans="16:16" x14ac:dyDescent="0.3">
      <c r="P361648" s="83"/>
    </row>
    <row r="361649" spans="16:16" x14ac:dyDescent="0.3">
      <c r="P361649" s="83"/>
    </row>
    <row r="361650" spans="16:16" x14ac:dyDescent="0.3">
      <c r="P361650" s="83"/>
    </row>
    <row r="361651" spans="16:16" x14ac:dyDescent="0.3">
      <c r="P361651" s="83"/>
    </row>
    <row r="361652" spans="16:16" x14ac:dyDescent="0.3">
      <c r="P361652" s="83"/>
    </row>
    <row r="361653" spans="16:16" x14ac:dyDescent="0.3">
      <c r="P361653" s="83"/>
    </row>
    <row r="361654" spans="16:16" x14ac:dyDescent="0.3">
      <c r="P361654" s="83"/>
    </row>
    <row r="361655" spans="16:16" x14ac:dyDescent="0.3">
      <c r="P361655" s="83"/>
    </row>
    <row r="361656" spans="16:16" x14ac:dyDescent="0.3">
      <c r="P361656" s="83"/>
    </row>
    <row r="361657" spans="16:16" x14ac:dyDescent="0.3">
      <c r="P361657" s="83"/>
    </row>
    <row r="361658" spans="16:16" x14ac:dyDescent="0.3">
      <c r="P361658" s="83"/>
    </row>
    <row r="361659" spans="16:16" x14ac:dyDescent="0.3">
      <c r="P361659" s="83"/>
    </row>
    <row r="361660" spans="16:16" x14ac:dyDescent="0.3">
      <c r="P361660" s="83"/>
    </row>
    <row r="361661" spans="16:16" x14ac:dyDescent="0.3">
      <c r="P361661" s="83"/>
    </row>
    <row r="361662" spans="16:16" x14ac:dyDescent="0.3">
      <c r="P361662" s="83"/>
    </row>
    <row r="361663" spans="16:16" x14ac:dyDescent="0.3">
      <c r="P361663" s="83"/>
    </row>
    <row r="361664" spans="16:16" x14ac:dyDescent="0.3">
      <c r="P361664" s="83"/>
    </row>
    <row r="361665" spans="16:16" x14ac:dyDescent="0.3">
      <c r="P361665" s="83"/>
    </row>
    <row r="361666" spans="16:16" x14ac:dyDescent="0.3">
      <c r="P361666" s="83"/>
    </row>
    <row r="361667" spans="16:16" x14ac:dyDescent="0.3">
      <c r="P361667" s="83"/>
    </row>
    <row r="361668" spans="16:16" x14ac:dyDescent="0.3">
      <c r="P361668" s="83"/>
    </row>
    <row r="361669" spans="16:16" x14ac:dyDescent="0.3">
      <c r="P361669" s="83"/>
    </row>
    <row r="361670" spans="16:16" x14ac:dyDescent="0.3">
      <c r="P361670" s="83"/>
    </row>
    <row r="361671" spans="16:16" x14ac:dyDescent="0.3">
      <c r="P361671" s="83"/>
    </row>
    <row r="361672" spans="16:16" x14ac:dyDescent="0.3">
      <c r="P361672" s="83"/>
    </row>
    <row r="361673" spans="16:16" x14ac:dyDescent="0.3">
      <c r="P361673" s="83"/>
    </row>
    <row r="361674" spans="16:16" x14ac:dyDescent="0.3">
      <c r="P361674" s="83"/>
    </row>
    <row r="361675" spans="16:16" x14ac:dyDescent="0.3">
      <c r="P361675" s="83"/>
    </row>
    <row r="361676" spans="16:16" x14ac:dyDescent="0.3">
      <c r="P361676" s="83"/>
    </row>
    <row r="361677" spans="16:16" x14ac:dyDescent="0.3">
      <c r="P361677" s="83"/>
    </row>
    <row r="361678" spans="16:16" x14ac:dyDescent="0.3">
      <c r="P361678" s="83"/>
    </row>
    <row r="361679" spans="16:16" x14ac:dyDescent="0.3">
      <c r="P361679" s="83"/>
    </row>
    <row r="361680" spans="16:16" x14ac:dyDescent="0.3">
      <c r="P361680" s="83"/>
    </row>
    <row r="361681" spans="16:16" x14ac:dyDescent="0.3">
      <c r="P361681" s="83"/>
    </row>
    <row r="361682" spans="16:16" x14ac:dyDescent="0.3">
      <c r="P361682" s="83"/>
    </row>
    <row r="361683" spans="16:16" x14ac:dyDescent="0.3">
      <c r="P361683" s="83"/>
    </row>
    <row r="361684" spans="16:16" x14ac:dyDescent="0.3">
      <c r="P361684" s="83"/>
    </row>
    <row r="361685" spans="16:16" x14ac:dyDescent="0.3">
      <c r="P361685" s="83"/>
    </row>
    <row r="361686" spans="16:16" x14ac:dyDescent="0.3">
      <c r="P361686" s="83"/>
    </row>
    <row r="361687" spans="16:16" x14ac:dyDescent="0.3">
      <c r="P361687" s="83"/>
    </row>
    <row r="361688" spans="16:16" x14ac:dyDescent="0.3">
      <c r="P361688" s="83"/>
    </row>
    <row r="361689" spans="16:16" x14ac:dyDescent="0.3">
      <c r="P361689" s="83"/>
    </row>
    <row r="361690" spans="16:16" x14ac:dyDescent="0.3">
      <c r="P361690" s="83"/>
    </row>
    <row r="361691" spans="16:16" x14ac:dyDescent="0.3">
      <c r="P361691" s="83"/>
    </row>
    <row r="361692" spans="16:16" x14ac:dyDescent="0.3">
      <c r="P361692" s="83"/>
    </row>
    <row r="361693" spans="16:16" x14ac:dyDescent="0.3">
      <c r="P361693" s="83"/>
    </row>
    <row r="361694" spans="16:16" x14ac:dyDescent="0.3">
      <c r="P361694" s="83"/>
    </row>
    <row r="361695" spans="16:16" x14ac:dyDescent="0.3">
      <c r="P361695" s="83"/>
    </row>
    <row r="361696" spans="16:16" x14ac:dyDescent="0.3">
      <c r="P361696" s="83"/>
    </row>
    <row r="361697" spans="16:16" x14ac:dyDescent="0.3">
      <c r="P361697" s="83"/>
    </row>
    <row r="361698" spans="16:16" x14ac:dyDescent="0.3">
      <c r="P361698" s="83"/>
    </row>
    <row r="361699" spans="16:16" x14ac:dyDescent="0.3">
      <c r="P361699" s="83"/>
    </row>
    <row r="361700" spans="16:16" x14ac:dyDescent="0.3">
      <c r="P361700" s="83"/>
    </row>
    <row r="361701" spans="16:16" x14ac:dyDescent="0.3">
      <c r="P361701" s="83"/>
    </row>
    <row r="361702" spans="16:16" x14ac:dyDescent="0.3">
      <c r="P361702" s="83"/>
    </row>
    <row r="361703" spans="16:16" x14ac:dyDescent="0.3">
      <c r="P361703" s="83"/>
    </row>
    <row r="361704" spans="16:16" x14ac:dyDescent="0.3">
      <c r="P361704" s="83"/>
    </row>
    <row r="361705" spans="16:16" x14ac:dyDescent="0.3">
      <c r="P361705" s="83"/>
    </row>
    <row r="361706" spans="16:16" x14ac:dyDescent="0.3">
      <c r="P361706" s="83"/>
    </row>
    <row r="361707" spans="16:16" x14ac:dyDescent="0.3">
      <c r="P361707" s="83"/>
    </row>
    <row r="361708" spans="16:16" x14ac:dyDescent="0.3">
      <c r="P361708" s="83"/>
    </row>
    <row r="361709" spans="16:16" x14ac:dyDescent="0.3">
      <c r="P361709" s="83"/>
    </row>
    <row r="361710" spans="16:16" x14ac:dyDescent="0.3">
      <c r="P361710" s="83"/>
    </row>
    <row r="361711" spans="16:16" x14ac:dyDescent="0.3">
      <c r="P361711" s="83"/>
    </row>
    <row r="361712" spans="16:16" x14ac:dyDescent="0.3">
      <c r="P361712" s="83"/>
    </row>
    <row r="361713" spans="16:16" x14ac:dyDescent="0.3">
      <c r="P361713" s="83"/>
    </row>
    <row r="361714" spans="16:16" x14ac:dyDescent="0.3">
      <c r="P361714" s="83"/>
    </row>
    <row r="361715" spans="16:16" x14ac:dyDescent="0.3">
      <c r="P361715" s="83"/>
    </row>
    <row r="361716" spans="16:16" x14ac:dyDescent="0.3">
      <c r="P361716" s="83"/>
    </row>
    <row r="361717" spans="16:16" x14ac:dyDescent="0.3">
      <c r="P361717" s="83"/>
    </row>
    <row r="361718" spans="16:16" x14ac:dyDescent="0.3">
      <c r="P361718" s="83"/>
    </row>
    <row r="361719" spans="16:16" x14ac:dyDescent="0.3">
      <c r="P361719" s="83"/>
    </row>
    <row r="361720" spans="16:16" x14ac:dyDescent="0.3">
      <c r="P361720" s="83"/>
    </row>
    <row r="361721" spans="16:16" x14ac:dyDescent="0.3">
      <c r="P361721" s="83"/>
    </row>
    <row r="361722" spans="16:16" x14ac:dyDescent="0.3">
      <c r="P361722" s="83"/>
    </row>
    <row r="361723" spans="16:16" x14ac:dyDescent="0.3">
      <c r="P361723" s="83"/>
    </row>
    <row r="361724" spans="16:16" x14ac:dyDescent="0.3">
      <c r="P361724" s="83"/>
    </row>
    <row r="361725" spans="16:16" x14ac:dyDescent="0.3">
      <c r="P361725" s="83"/>
    </row>
    <row r="361726" spans="16:16" x14ac:dyDescent="0.3">
      <c r="P361726" s="83"/>
    </row>
    <row r="361727" spans="16:16" x14ac:dyDescent="0.3">
      <c r="P361727" s="83"/>
    </row>
    <row r="361728" spans="16:16" x14ac:dyDescent="0.3">
      <c r="P361728" s="83"/>
    </row>
    <row r="361729" spans="16:16" x14ac:dyDescent="0.3">
      <c r="P361729" s="83"/>
    </row>
    <row r="361730" spans="16:16" x14ac:dyDescent="0.3">
      <c r="P361730" s="83"/>
    </row>
    <row r="361731" spans="16:16" x14ac:dyDescent="0.3">
      <c r="P361731" s="83"/>
    </row>
    <row r="361732" spans="16:16" x14ac:dyDescent="0.3">
      <c r="P361732" s="83"/>
    </row>
    <row r="361733" spans="16:16" x14ac:dyDescent="0.3">
      <c r="P361733" s="83"/>
    </row>
    <row r="361734" spans="16:16" x14ac:dyDescent="0.3">
      <c r="P361734" s="83"/>
    </row>
    <row r="361735" spans="16:16" x14ac:dyDescent="0.3">
      <c r="P361735" s="83"/>
    </row>
    <row r="361736" spans="16:16" x14ac:dyDescent="0.3">
      <c r="P361736" s="83"/>
    </row>
    <row r="361737" spans="16:16" x14ac:dyDescent="0.3">
      <c r="P361737" s="83"/>
    </row>
    <row r="361738" spans="16:16" x14ac:dyDescent="0.3">
      <c r="P361738" s="83"/>
    </row>
    <row r="361739" spans="16:16" x14ac:dyDescent="0.3">
      <c r="P361739" s="83"/>
    </row>
    <row r="361740" spans="16:16" x14ac:dyDescent="0.3">
      <c r="P361740" s="83"/>
    </row>
    <row r="361741" spans="16:16" x14ac:dyDescent="0.3">
      <c r="P361741" s="83"/>
    </row>
    <row r="361742" spans="16:16" x14ac:dyDescent="0.3">
      <c r="P361742" s="83"/>
    </row>
    <row r="361743" spans="16:16" x14ac:dyDescent="0.3">
      <c r="P361743" s="83"/>
    </row>
    <row r="361744" spans="16:16" x14ac:dyDescent="0.3">
      <c r="P361744" s="83"/>
    </row>
    <row r="361745" spans="16:16" x14ac:dyDescent="0.3">
      <c r="P361745" s="83"/>
    </row>
    <row r="361746" spans="16:16" x14ac:dyDescent="0.3">
      <c r="P361746" s="83"/>
    </row>
    <row r="361747" spans="16:16" x14ac:dyDescent="0.3">
      <c r="P361747" s="83"/>
    </row>
    <row r="361748" spans="16:16" x14ac:dyDescent="0.3">
      <c r="P361748" s="83"/>
    </row>
    <row r="361749" spans="16:16" x14ac:dyDescent="0.3">
      <c r="P361749" s="83"/>
    </row>
    <row r="361750" spans="16:16" x14ac:dyDescent="0.3">
      <c r="P361750" s="83"/>
    </row>
    <row r="361751" spans="16:16" x14ac:dyDescent="0.3">
      <c r="P361751" s="83"/>
    </row>
    <row r="361752" spans="16:16" x14ac:dyDescent="0.3">
      <c r="P361752" s="83"/>
    </row>
    <row r="361753" spans="16:16" x14ac:dyDescent="0.3">
      <c r="P361753" s="83"/>
    </row>
    <row r="361754" spans="16:16" x14ac:dyDescent="0.3">
      <c r="P361754" s="83"/>
    </row>
    <row r="361755" spans="16:16" x14ac:dyDescent="0.3">
      <c r="P361755" s="83"/>
    </row>
    <row r="361756" spans="16:16" x14ac:dyDescent="0.3">
      <c r="P361756" s="83"/>
    </row>
    <row r="361757" spans="16:16" x14ac:dyDescent="0.3">
      <c r="P361757" s="83"/>
    </row>
    <row r="361758" spans="16:16" x14ac:dyDescent="0.3">
      <c r="P361758" s="83"/>
    </row>
    <row r="361759" spans="16:16" x14ac:dyDescent="0.3">
      <c r="P361759" s="83"/>
    </row>
    <row r="361760" spans="16:16" x14ac:dyDescent="0.3">
      <c r="P361760" s="83"/>
    </row>
    <row r="361761" spans="16:16" x14ac:dyDescent="0.3">
      <c r="P361761" s="83"/>
    </row>
    <row r="361762" spans="16:16" x14ac:dyDescent="0.3">
      <c r="P361762" s="83"/>
    </row>
    <row r="361763" spans="16:16" x14ac:dyDescent="0.3">
      <c r="P361763" s="83"/>
    </row>
    <row r="361764" spans="16:16" x14ac:dyDescent="0.3">
      <c r="P361764" s="83"/>
    </row>
    <row r="361765" spans="16:16" x14ac:dyDescent="0.3">
      <c r="P361765" s="83"/>
    </row>
    <row r="361766" spans="16:16" x14ac:dyDescent="0.3">
      <c r="P361766" s="83"/>
    </row>
    <row r="361767" spans="16:16" x14ac:dyDescent="0.3">
      <c r="P361767" s="83"/>
    </row>
    <row r="361768" spans="16:16" x14ac:dyDescent="0.3">
      <c r="P361768" s="83"/>
    </row>
    <row r="361769" spans="16:16" x14ac:dyDescent="0.3">
      <c r="P361769" s="83"/>
    </row>
    <row r="361770" spans="16:16" x14ac:dyDescent="0.3">
      <c r="P361770" s="83"/>
    </row>
    <row r="361771" spans="16:16" x14ac:dyDescent="0.3">
      <c r="P361771" s="83"/>
    </row>
    <row r="361772" spans="16:16" x14ac:dyDescent="0.3">
      <c r="P361772" s="83"/>
    </row>
    <row r="361773" spans="16:16" x14ac:dyDescent="0.3">
      <c r="P361773" s="83"/>
    </row>
    <row r="361774" spans="16:16" x14ac:dyDescent="0.3">
      <c r="P361774" s="83"/>
    </row>
    <row r="361775" spans="16:16" x14ac:dyDescent="0.3">
      <c r="P361775" s="83"/>
    </row>
    <row r="361776" spans="16:16" x14ac:dyDescent="0.3">
      <c r="P361776" s="83"/>
    </row>
    <row r="361777" spans="16:16" x14ac:dyDescent="0.3">
      <c r="P361777" s="83"/>
    </row>
    <row r="361778" spans="16:16" x14ac:dyDescent="0.3">
      <c r="P361778" s="83"/>
    </row>
    <row r="361779" spans="16:16" x14ac:dyDescent="0.3">
      <c r="P361779" s="83"/>
    </row>
    <row r="361780" spans="16:16" x14ac:dyDescent="0.3">
      <c r="P361780" s="83"/>
    </row>
    <row r="361781" spans="16:16" x14ac:dyDescent="0.3">
      <c r="P361781" s="83"/>
    </row>
    <row r="361782" spans="16:16" x14ac:dyDescent="0.3">
      <c r="P361782" s="83"/>
    </row>
    <row r="361783" spans="16:16" x14ac:dyDescent="0.3">
      <c r="P361783" s="83"/>
    </row>
    <row r="361784" spans="16:16" x14ac:dyDescent="0.3">
      <c r="P361784" s="83"/>
    </row>
    <row r="361785" spans="16:16" x14ac:dyDescent="0.3">
      <c r="P361785" s="83"/>
    </row>
    <row r="361786" spans="16:16" x14ac:dyDescent="0.3">
      <c r="P361786" s="83"/>
    </row>
    <row r="361787" spans="16:16" x14ac:dyDescent="0.3">
      <c r="P361787" s="83"/>
    </row>
    <row r="361788" spans="16:16" x14ac:dyDescent="0.3">
      <c r="P361788" s="83"/>
    </row>
    <row r="361789" spans="16:16" x14ac:dyDescent="0.3">
      <c r="P361789" s="83"/>
    </row>
    <row r="361790" spans="16:16" x14ac:dyDescent="0.3">
      <c r="P361790" s="83"/>
    </row>
    <row r="361791" spans="16:16" x14ac:dyDescent="0.3">
      <c r="P361791" s="83"/>
    </row>
    <row r="361792" spans="16:16" x14ac:dyDescent="0.3">
      <c r="P361792" s="83"/>
    </row>
    <row r="361793" spans="16:16" x14ac:dyDescent="0.3">
      <c r="P361793" s="83"/>
    </row>
    <row r="361794" spans="16:16" x14ac:dyDescent="0.3">
      <c r="P361794" s="83"/>
    </row>
    <row r="361795" spans="16:16" x14ac:dyDescent="0.3">
      <c r="P361795" s="83"/>
    </row>
    <row r="361796" spans="16:16" x14ac:dyDescent="0.3">
      <c r="P361796" s="83"/>
    </row>
    <row r="361797" spans="16:16" x14ac:dyDescent="0.3">
      <c r="P361797" s="83"/>
    </row>
    <row r="361798" spans="16:16" x14ac:dyDescent="0.3">
      <c r="P361798" s="83"/>
    </row>
    <row r="361799" spans="16:16" x14ac:dyDescent="0.3">
      <c r="P361799" s="83"/>
    </row>
    <row r="361800" spans="16:16" x14ac:dyDescent="0.3">
      <c r="P361800" s="83"/>
    </row>
    <row r="361801" spans="16:16" x14ac:dyDescent="0.3">
      <c r="P361801" s="83"/>
    </row>
    <row r="361802" spans="16:16" x14ac:dyDescent="0.3">
      <c r="P361802" s="83"/>
    </row>
    <row r="361803" spans="16:16" x14ac:dyDescent="0.3">
      <c r="P361803" s="83"/>
    </row>
    <row r="361804" spans="16:16" x14ac:dyDescent="0.3">
      <c r="P361804" s="83"/>
    </row>
    <row r="361805" spans="16:16" x14ac:dyDescent="0.3">
      <c r="P361805" s="83"/>
    </row>
    <row r="361806" spans="16:16" x14ac:dyDescent="0.3">
      <c r="P361806" s="83"/>
    </row>
    <row r="361807" spans="16:16" x14ac:dyDescent="0.3">
      <c r="P361807" s="83"/>
    </row>
    <row r="361808" spans="16:16" x14ac:dyDescent="0.3">
      <c r="P361808" s="83"/>
    </row>
    <row r="361809" spans="16:16" x14ac:dyDescent="0.3">
      <c r="P361809" s="83"/>
    </row>
    <row r="361810" spans="16:16" x14ac:dyDescent="0.3">
      <c r="P361810" s="83"/>
    </row>
    <row r="361811" spans="16:16" x14ac:dyDescent="0.3">
      <c r="P361811" s="83"/>
    </row>
    <row r="361812" spans="16:16" x14ac:dyDescent="0.3">
      <c r="P361812" s="83"/>
    </row>
    <row r="361813" spans="16:16" x14ac:dyDescent="0.3">
      <c r="P361813" s="83"/>
    </row>
    <row r="361814" spans="16:16" x14ac:dyDescent="0.3">
      <c r="P361814" s="83"/>
    </row>
    <row r="361815" spans="16:16" x14ac:dyDescent="0.3">
      <c r="P361815" s="83"/>
    </row>
    <row r="361816" spans="16:16" x14ac:dyDescent="0.3">
      <c r="P361816" s="83"/>
    </row>
    <row r="361817" spans="16:16" x14ac:dyDescent="0.3">
      <c r="P361817" s="83"/>
    </row>
    <row r="361818" spans="16:16" x14ac:dyDescent="0.3">
      <c r="P361818" s="83"/>
    </row>
    <row r="361819" spans="16:16" x14ac:dyDescent="0.3">
      <c r="P361819" s="83"/>
    </row>
    <row r="361820" spans="16:16" x14ac:dyDescent="0.3">
      <c r="P361820" s="83"/>
    </row>
    <row r="361821" spans="16:16" x14ac:dyDescent="0.3">
      <c r="P361821" s="83"/>
    </row>
    <row r="361822" spans="16:16" x14ac:dyDescent="0.3">
      <c r="P361822" s="83"/>
    </row>
    <row r="361823" spans="16:16" x14ac:dyDescent="0.3">
      <c r="P361823" s="83"/>
    </row>
    <row r="361824" spans="16:16" x14ac:dyDescent="0.3">
      <c r="P361824" s="83"/>
    </row>
    <row r="361825" spans="16:16" x14ac:dyDescent="0.3">
      <c r="P361825" s="83"/>
    </row>
    <row r="361826" spans="16:16" x14ac:dyDescent="0.3">
      <c r="P361826" s="83"/>
    </row>
    <row r="361827" spans="16:16" x14ac:dyDescent="0.3">
      <c r="P361827" s="83"/>
    </row>
    <row r="361828" spans="16:16" x14ac:dyDescent="0.3">
      <c r="P361828" s="83"/>
    </row>
    <row r="361829" spans="16:16" x14ac:dyDescent="0.3">
      <c r="P361829" s="83"/>
    </row>
    <row r="361830" spans="16:16" x14ac:dyDescent="0.3">
      <c r="P361830" s="83"/>
    </row>
    <row r="361831" spans="16:16" x14ac:dyDescent="0.3">
      <c r="P361831" s="83"/>
    </row>
    <row r="361832" spans="16:16" x14ac:dyDescent="0.3">
      <c r="P361832" s="83"/>
    </row>
    <row r="361833" spans="16:16" x14ac:dyDescent="0.3">
      <c r="P361833" s="83"/>
    </row>
    <row r="361834" spans="16:16" x14ac:dyDescent="0.3">
      <c r="P361834" s="83"/>
    </row>
    <row r="361835" spans="16:16" x14ac:dyDescent="0.3">
      <c r="P361835" s="83"/>
    </row>
    <row r="361836" spans="16:16" x14ac:dyDescent="0.3">
      <c r="P361836" s="83"/>
    </row>
    <row r="361837" spans="16:16" x14ac:dyDescent="0.3">
      <c r="P361837" s="83"/>
    </row>
    <row r="361838" spans="16:16" x14ac:dyDescent="0.3">
      <c r="P361838" s="83"/>
    </row>
    <row r="361839" spans="16:16" x14ac:dyDescent="0.3">
      <c r="P361839" s="83"/>
    </row>
    <row r="361840" spans="16:16" x14ac:dyDescent="0.3">
      <c r="P361840" s="83"/>
    </row>
    <row r="361841" spans="16:16" x14ac:dyDescent="0.3">
      <c r="P361841" s="83"/>
    </row>
    <row r="361842" spans="16:16" x14ac:dyDescent="0.3">
      <c r="P361842" s="83"/>
    </row>
    <row r="361843" spans="16:16" x14ac:dyDescent="0.3">
      <c r="P361843" s="83"/>
    </row>
    <row r="361844" spans="16:16" x14ac:dyDescent="0.3">
      <c r="P361844" s="83"/>
    </row>
    <row r="361845" spans="16:16" x14ac:dyDescent="0.3">
      <c r="P361845" s="83"/>
    </row>
    <row r="361846" spans="16:16" x14ac:dyDescent="0.3">
      <c r="P361846" s="83"/>
    </row>
    <row r="361847" spans="16:16" x14ac:dyDescent="0.3">
      <c r="P361847" s="83"/>
    </row>
    <row r="361848" spans="16:16" x14ac:dyDescent="0.3">
      <c r="P361848" s="83"/>
    </row>
    <row r="361849" spans="16:16" x14ac:dyDescent="0.3">
      <c r="P361849" s="83"/>
    </row>
    <row r="361850" spans="16:16" x14ac:dyDescent="0.3">
      <c r="P361850" s="83"/>
    </row>
    <row r="361851" spans="16:16" x14ac:dyDescent="0.3">
      <c r="P361851" s="83"/>
    </row>
    <row r="361852" spans="16:16" x14ac:dyDescent="0.3">
      <c r="P361852" s="83"/>
    </row>
    <row r="361853" spans="16:16" x14ac:dyDescent="0.3">
      <c r="P361853" s="83"/>
    </row>
    <row r="361854" spans="16:16" x14ac:dyDescent="0.3">
      <c r="P361854" s="83"/>
    </row>
    <row r="361855" spans="16:16" x14ac:dyDescent="0.3">
      <c r="P361855" s="83"/>
    </row>
    <row r="361856" spans="16:16" x14ac:dyDescent="0.3">
      <c r="P361856" s="83"/>
    </row>
    <row r="361857" spans="16:16" x14ac:dyDescent="0.3">
      <c r="P361857" s="83"/>
    </row>
    <row r="361858" spans="16:16" x14ac:dyDescent="0.3">
      <c r="P361858" s="83"/>
    </row>
    <row r="361859" spans="16:16" x14ac:dyDescent="0.3">
      <c r="P361859" s="83"/>
    </row>
    <row r="361860" spans="16:16" x14ac:dyDescent="0.3">
      <c r="P361860" s="83"/>
    </row>
    <row r="361861" spans="16:16" x14ac:dyDescent="0.3">
      <c r="P361861" s="83"/>
    </row>
    <row r="361862" spans="16:16" x14ac:dyDescent="0.3">
      <c r="P361862" s="83"/>
    </row>
    <row r="361863" spans="16:16" x14ac:dyDescent="0.3">
      <c r="P361863" s="83"/>
    </row>
    <row r="361864" spans="16:16" x14ac:dyDescent="0.3">
      <c r="P361864" s="83"/>
    </row>
    <row r="361865" spans="16:16" x14ac:dyDescent="0.3">
      <c r="P361865" s="83"/>
    </row>
    <row r="361866" spans="16:16" x14ac:dyDescent="0.3">
      <c r="P361866" s="83"/>
    </row>
    <row r="361867" spans="16:16" x14ac:dyDescent="0.3">
      <c r="P361867" s="83"/>
    </row>
    <row r="361868" spans="16:16" x14ac:dyDescent="0.3">
      <c r="P361868" s="83"/>
    </row>
    <row r="361869" spans="16:16" x14ac:dyDescent="0.3">
      <c r="P361869" s="83"/>
    </row>
    <row r="361870" spans="16:16" x14ac:dyDescent="0.3">
      <c r="P361870" s="83"/>
    </row>
    <row r="361871" spans="16:16" x14ac:dyDescent="0.3">
      <c r="P361871" s="83"/>
    </row>
    <row r="361872" spans="16:16" x14ac:dyDescent="0.3">
      <c r="P361872" s="83"/>
    </row>
    <row r="361873" spans="16:16" x14ac:dyDescent="0.3">
      <c r="P361873" s="83"/>
    </row>
    <row r="361874" spans="16:16" x14ac:dyDescent="0.3">
      <c r="P361874" s="83"/>
    </row>
    <row r="361875" spans="16:16" x14ac:dyDescent="0.3">
      <c r="P361875" s="83"/>
    </row>
    <row r="361876" spans="16:16" x14ac:dyDescent="0.3">
      <c r="P361876" s="83"/>
    </row>
    <row r="361877" spans="16:16" x14ac:dyDescent="0.3">
      <c r="P361877" s="83"/>
    </row>
    <row r="361878" spans="16:16" x14ac:dyDescent="0.3">
      <c r="P361878" s="83"/>
    </row>
    <row r="361879" spans="16:16" x14ac:dyDescent="0.3">
      <c r="P361879" s="83"/>
    </row>
    <row r="361880" spans="16:16" x14ac:dyDescent="0.3">
      <c r="P361880" s="83"/>
    </row>
    <row r="361881" spans="16:16" x14ac:dyDescent="0.3">
      <c r="P361881" s="83"/>
    </row>
    <row r="361882" spans="16:16" x14ac:dyDescent="0.3">
      <c r="P361882" s="83"/>
    </row>
    <row r="361883" spans="16:16" x14ac:dyDescent="0.3">
      <c r="P361883" s="83"/>
    </row>
    <row r="361884" spans="16:16" x14ac:dyDescent="0.3">
      <c r="P361884" s="83"/>
    </row>
    <row r="361885" spans="16:16" x14ac:dyDescent="0.3">
      <c r="P361885" s="83"/>
    </row>
    <row r="361886" spans="16:16" x14ac:dyDescent="0.3">
      <c r="P361886" s="83"/>
    </row>
    <row r="361887" spans="16:16" x14ac:dyDescent="0.3">
      <c r="P361887" s="83"/>
    </row>
    <row r="361888" spans="16:16" x14ac:dyDescent="0.3">
      <c r="P361888" s="83"/>
    </row>
    <row r="361889" spans="16:16" x14ac:dyDescent="0.3">
      <c r="P361889" s="83"/>
    </row>
    <row r="361890" spans="16:16" x14ac:dyDescent="0.3">
      <c r="P361890" s="83"/>
    </row>
    <row r="361891" spans="16:16" x14ac:dyDescent="0.3">
      <c r="P361891" s="83"/>
    </row>
    <row r="361892" spans="16:16" x14ac:dyDescent="0.3">
      <c r="P361892" s="83"/>
    </row>
    <row r="361893" spans="16:16" x14ac:dyDescent="0.3">
      <c r="P361893" s="83"/>
    </row>
    <row r="361894" spans="16:16" x14ac:dyDescent="0.3">
      <c r="P361894" s="83"/>
    </row>
    <row r="361895" spans="16:16" x14ac:dyDescent="0.3">
      <c r="P361895" s="83"/>
    </row>
    <row r="361896" spans="16:16" x14ac:dyDescent="0.3">
      <c r="P361896" s="83"/>
    </row>
    <row r="361897" spans="16:16" x14ac:dyDescent="0.3">
      <c r="P361897" s="83"/>
    </row>
    <row r="361898" spans="16:16" x14ac:dyDescent="0.3">
      <c r="P361898" s="83"/>
    </row>
    <row r="361899" spans="16:16" x14ac:dyDescent="0.3">
      <c r="P361899" s="83"/>
    </row>
    <row r="361900" spans="16:16" x14ac:dyDescent="0.3">
      <c r="P361900" s="83"/>
    </row>
    <row r="361901" spans="16:16" x14ac:dyDescent="0.3">
      <c r="P361901" s="83"/>
    </row>
    <row r="361902" spans="16:16" x14ac:dyDescent="0.3">
      <c r="P361902" s="83"/>
    </row>
    <row r="361903" spans="16:16" x14ac:dyDescent="0.3">
      <c r="P361903" s="83"/>
    </row>
    <row r="361904" spans="16:16" x14ac:dyDescent="0.3">
      <c r="P361904" s="83"/>
    </row>
    <row r="361905" spans="16:16" x14ac:dyDescent="0.3">
      <c r="P361905" s="83"/>
    </row>
    <row r="361906" spans="16:16" x14ac:dyDescent="0.3">
      <c r="P361906" s="83"/>
    </row>
    <row r="361907" spans="16:16" x14ac:dyDescent="0.3">
      <c r="P361907" s="83"/>
    </row>
    <row r="361908" spans="16:16" x14ac:dyDescent="0.3">
      <c r="P361908" s="83"/>
    </row>
    <row r="361909" spans="16:16" x14ac:dyDescent="0.3">
      <c r="P361909" s="83"/>
    </row>
    <row r="361910" spans="16:16" x14ac:dyDescent="0.3">
      <c r="P361910" s="83"/>
    </row>
    <row r="361911" spans="16:16" x14ac:dyDescent="0.3">
      <c r="P361911" s="83"/>
    </row>
    <row r="361912" spans="16:16" x14ac:dyDescent="0.3">
      <c r="P361912" s="83"/>
    </row>
    <row r="361913" spans="16:16" x14ac:dyDescent="0.3">
      <c r="P361913" s="83"/>
    </row>
    <row r="361914" spans="16:16" x14ac:dyDescent="0.3">
      <c r="P361914" s="83"/>
    </row>
    <row r="361915" spans="16:16" x14ac:dyDescent="0.3">
      <c r="P361915" s="83"/>
    </row>
    <row r="361916" spans="16:16" x14ac:dyDescent="0.3">
      <c r="P361916" s="83"/>
    </row>
    <row r="361917" spans="16:16" x14ac:dyDescent="0.3">
      <c r="P361917" s="83"/>
    </row>
    <row r="361918" spans="16:16" x14ac:dyDescent="0.3">
      <c r="P361918" s="83"/>
    </row>
    <row r="361919" spans="16:16" x14ac:dyDescent="0.3">
      <c r="P361919" s="83"/>
    </row>
    <row r="361920" spans="16:16" x14ac:dyDescent="0.3">
      <c r="P361920" s="83"/>
    </row>
    <row r="361921" spans="16:16" x14ac:dyDescent="0.3">
      <c r="P361921" s="83"/>
    </row>
    <row r="361922" spans="16:16" x14ac:dyDescent="0.3">
      <c r="P361922" s="83"/>
    </row>
    <row r="361923" spans="16:16" x14ac:dyDescent="0.3">
      <c r="P361923" s="83"/>
    </row>
    <row r="361924" spans="16:16" x14ac:dyDescent="0.3">
      <c r="P361924" s="83"/>
    </row>
    <row r="361925" spans="16:16" x14ac:dyDescent="0.3">
      <c r="P361925" s="83"/>
    </row>
    <row r="361926" spans="16:16" x14ac:dyDescent="0.3">
      <c r="P361926" s="83"/>
    </row>
    <row r="361927" spans="16:16" x14ac:dyDescent="0.3">
      <c r="P361927" s="83"/>
    </row>
    <row r="361928" spans="16:16" x14ac:dyDescent="0.3">
      <c r="P361928" s="83"/>
    </row>
    <row r="361929" spans="16:16" x14ac:dyDescent="0.3">
      <c r="P361929" s="83"/>
    </row>
    <row r="361930" spans="16:16" x14ac:dyDescent="0.3">
      <c r="P361930" s="83"/>
    </row>
    <row r="361931" spans="16:16" x14ac:dyDescent="0.3">
      <c r="P361931" s="83"/>
    </row>
    <row r="361932" spans="16:16" x14ac:dyDescent="0.3">
      <c r="P361932" s="83"/>
    </row>
    <row r="361933" spans="16:16" x14ac:dyDescent="0.3">
      <c r="P361933" s="83"/>
    </row>
    <row r="361934" spans="16:16" x14ac:dyDescent="0.3">
      <c r="P361934" s="83"/>
    </row>
    <row r="361935" spans="16:16" x14ac:dyDescent="0.3">
      <c r="P361935" s="83"/>
    </row>
    <row r="361936" spans="16:16" x14ac:dyDescent="0.3">
      <c r="P361936" s="83"/>
    </row>
    <row r="361937" spans="16:16" x14ac:dyDescent="0.3">
      <c r="P361937" s="83"/>
    </row>
    <row r="361938" spans="16:16" x14ac:dyDescent="0.3">
      <c r="P361938" s="83"/>
    </row>
    <row r="361939" spans="16:16" x14ac:dyDescent="0.3">
      <c r="P361939" s="83"/>
    </row>
    <row r="361940" spans="16:16" x14ac:dyDescent="0.3">
      <c r="P361940" s="83"/>
    </row>
    <row r="361941" spans="16:16" x14ac:dyDescent="0.3">
      <c r="P361941" s="83"/>
    </row>
    <row r="361942" spans="16:16" x14ac:dyDescent="0.3">
      <c r="P361942" s="83"/>
    </row>
    <row r="361943" spans="16:16" x14ac:dyDescent="0.3">
      <c r="P361943" s="83"/>
    </row>
    <row r="361944" spans="16:16" x14ac:dyDescent="0.3">
      <c r="P361944" s="83"/>
    </row>
    <row r="361945" spans="16:16" x14ac:dyDescent="0.3">
      <c r="P361945" s="83"/>
    </row>
    <row r="361946" spans="16:16" x14ac:dyDescent="0.3">
      <c r="P361946" s="83"/>
    </row>
    <row r="361947" spans="16:16" x14ac:dyDescent="0.3">
      <c r="P361947" s="83"/>
    </row>
    <row r="361948" spans="16:16" x14ac:dyDescent="0.3">
      <c r="P361948" s="83"/>
    </row>
    <row r="361949" spans="16:16" x14ac:dyDescent="0.3">
      <c r="P361949" s="83"/>
    </row>
    <row r="361950" spans="16:16" x14ac:dyDescent="0.3">
      <c r="P361950" s="83"/>
    </row>
    <row r="361951" spans="16:16" x14ac:dyDescent="0.3">
      <c r="P361951" s="83"/>
    </row>
    <row r="361952" spans="16:16" x14ac:dyDescent="0.3">
      <c r="P361952" s="83"/>
    </row>
    <row r="361953" spans="16:16" x14ac:dyDescent="0.3">
      <c r="P361953" s="83"/>
    </row>
    <row r="361954" spans="16:16" x14ac:dyDescent="0.3">
      <c r="P361954" s="83"/>
    </row>
    <row r="361955" spans="16:16" x14ac:dyDescent="0.3">
      <c r="P361955" s="83"/>
    </row>
    <row r="361956" spans="16:16" x14ac:dyDescent="0.3">
      <c r="P361956" s="83"/>
    </row>
    <row r="361957" spans="16:16" x14ac:dyDescent="0.3">
      <c r="P361957" s="83"/>
    </row>
    <row r="361958" spans="16:16" x14ac:dyDescent="0.3">
      <c r="P361958" s="83"/>
    </row>
    <row r="361959" spans="16:16" x14ac:dyDescent="0.3">
      <c r="P361959" s="83"/>
    </row>
    <row r="361960" spans="16:16" x14ac:dyDescent="0.3">
      <c r="P361960" s="83"/>
    </row>
    <row r="361961" spans="16:16" x14ac:dyDescent="0.3">
      <c r="P361961" s="83"/>
    </row>
    <row r="361962" spans="16:16" x14ac:dyDescent="0.3">
      <c r="P361962" s="83"/>
    </row>
    <row r="361963" spans="16:16" x14ac:dyDescent="0.3">
      <c r="P361963" s="83"/>
    </row>
    <row r="361964" spans="16:16" x14ac:dyDescent="0.3">
      <c r="P361964" s="83"/>
    </row>
    <row r="361965" spans="16:16" x14ac:dyDescent="0.3">
      <c r="P361965" s="83"/>
    </row>
    <row r="361966" spans="16:16" x14ac:dyDescent="0.3">
      <c r="P361966" s="83"/>
    </row>
    <row r="361967" spans="16:16" x14ac:dyDescent="0.3">
      <c r="P361967" s="83"/>
    </row>
    <row r="361968" spans="16:16" x14ac:dyDescent="0.3">
      <c r="P361968" s="83"/>
    </row>
    <row r="361969" spans="16:16" x14ac:dyDescent="0.3">
      <c r="P361969" s="83"/>
    </row>
    <row r="361970" spans="16:16" x14ac:dyDescent="0.3">
      <c r="P361970" s="83"/>
    </row>
    <row r="361971" spans="16:16" x14ac:dyDescent="0.3">
      <c r="P361971" s="83"/>
    </row>
    <row r="361972" spans="16:16" x14ac:dyDescent="0.3">
      <c r="P361972" s="83"/>
    </row>
    <row r="361973" spans="16:16" x14ac:dyDescent="0.3">
      <c r="P361973" s="83"/>
    </row>
    <row r="361974" spans="16:16" x14ac:dyDescent="0.3">
      <c r="P361974" s="83"/>
    </row>
    <row r="361975" spans="16:16" x14ac:dyDescent="0.3">
      <c r="P361975" s="83"/>
    </row>
    <row r="361976" spans="16:16" x14ac:dyDescent="0.3">
      <c r="P361976" s="83"/>
    </row>
    <row r="361977" spans="16:16" x14ac:dyDescent="0.3">
      <c r="P361977" s="83"/>
    </row>
    <row r="361978" spans="16:16" x14ac:dyDescent="0.3">
      <c r="P361978" s="83"/>
    </row>
    <row r="361979" spans="16:16" x14ac:dyDescent="0.3">
      <c r="P361979" s="83"/>
    </row>
    <row r="361980" spans="16:16" x14ac:dyDescent="0.3">
      <c r="P361980" s="83"/>
    </row>
    <row r="361981" spans="16:16" x14ac:dyDescent="0.3">
      <c r="P361981" s="83"/>
    </row>
    <row r="361982" spans="16:16" x14ac:dyDescent="0.3">
      <c r="P361982" s="83"/>
    </row>
    <row r="361983" spans="16:16" x14ac:dyDescent="0.3">
      <c r="P361983" s="83"/>
    </row>
    <row r="361984" spans="16:16" x14ac:dyDescent="0.3">
      <c r="P361984" s="83"/>
    </row>
    <row r="361985" spans="16:16" x14ac:dyDescent="0.3">
      <c r="P361985" s="83"/>
    </row>
    <row r="361986" spans="16:16" x14ac:dyDescent="0.3">
      <c r="P361986" s="83"/>
    </row>
    <row r="361987" spans="16:16" x14ac:dyDescent="0.3">
      <c r="P361987" s="83"/>
    </row>
    <row r="361988" spans="16:16" x14ac:dyDescent="0.3">
      <c r="P361988" s="83"/>
    </row>
    <row r="361989" spans="16:16" x14ac:dyDescent="0.3">
      <c r="P361989" s="83"/>
    </row>
    <row r="361990" spans="16:16" x14ac:dyDescent="0.3">
      <c r="P361990" s="83"/>
    </row>
    <row r="361991" spans="16:16" x14ac:dyDescent="0.3">
      <c r="P361991" s="83"/>
    </row>
    <row r="361992" spans="16:16" x14ac:dyDescent="0.3">
      <c r="P361992" s="83"/>
    </row>
    <row r="361993" spans="16:16" x14ac:dyDescent="0.3">
      <c r="P361993" s="83"/>
    </row>
    <row r="361994" spans="16:16" x14ac:dyDescent="0.3">
      <c r="P361994" s="83"/>
    </row>
    <row r="361995" spans="16:16" x14ac:dyDescent="0.3">
      <c r="P361995" s="83"/>
    </row>
    <row r="361996" spans="16:16" x14ac:dyDescent="0.3">
      <c r="P361996" s="83"/>
    </row>
    <row r="361997" spans="16:16" x14ac:dyDescent="0.3">
      <c r="P361997" s="83"/>
    </row>
    <row r="361998" spans="16:16" x14ac:dyDescent="0.3">
      <c r="P361998" s="83"/>
    </row>
    <row r="361999" spans="16:16" x14ac:dyDescent="0.3">
      <c r="P361999" s="83"/>
    </row>
    <row r="362000" spans="16:16" x14ac:dyDescent="0.3">
      <c r="P362000" s="83"/>
    </row>
    <row r="362001" spans="16:16" x14ac:dyDescent="0.3">
      <c r="P362001" s="83"/>
    </row>
    <row r="362002" spans="16:16" x14ac:dyDescent="0.3">
      <c r="P362002" s="83"/>
    </row>
    <row r="362003" spans="16:16" x14ac:dyDescent="0.3">
      <c r="P362003" s="83"/>
    </row>
    <row r="362004" spans="16:16" x14ac:dyDescent="0.3">
      <c r="P362004" s="83"/>
    </row>
    <row r="362005" spans="16:16" x14ac:dyDescent="0.3">
      <c r="P362005" s="83"/>
    </row>
    <row r="362006" spans="16:16" x14ac:dyDescent="0.3">
      <c r="P362006" s="83"/>
    </row>
    <row r="362007" spans="16:16" x14ac:dyDescent="0.3">
      <c r="P362007" s="83"/>
    </row>
    <row r="362008" spans="16:16" x14ac:dyDescent="0.3">
      <c r="P362008" s="83"/>
    </row>
    <row r="362009" spans="16:16" x14ac:dyDescent="0.3">
      <c r="P362009" s="83"/>
    </row>
    <row r="362010" spans="16:16" x14ac:dyDescent="0.3">
      <c r="P362010" s="83"/>
    </row>
    <row r="362011" spans="16:16" x14ac:dyDescent="0.3">
      <c r="P362011" s="83"/>
    </row>
    <row r="362012" spans="16:16" x14ac:dyDescent="0.3">
      <c r="P362012" s="83"/>
    </row>
    <row r="362013" spans="16:16" x14ac:dyDescent="0.3">
      <c r="P362013" s="83"/>
    </row>
    <row r="362014" spans="16:16" x14ac:dyDescent="0.3">
      <c r="P362014" s="83"/>
    </row>
    <row r="362015" spans="16:16" x14ac:dyDescent="0.3">
      <c r="P362015" s="83"/>
    </row>
    <row r="362016" spans="16:16" x14ac:dyDescent="0.3">
      <c r="P362016" s="83"/>
    </row>
    <row r="362017" spans="16:16" x14ac:dyDescent="0.3">
      <c r="P362017" s="83"/>
    </row>
    <row r="362018" spans="16:16" x14ac:dyDescent="0.3">
      <c r="P362018" s="83"/>
    </row>
    <row r="362019" spans="16:16" x14ac:dyDescent="0.3">
      <c r="P362019" s="83"/>
    </row>
    <row r="362020" spans="16:16" x14ac:dyDescent="0.3">
      <c r="P362020" s="83"/>
    </row>
    <row r="362021" spans="16:16" x14ac:dyDescent="0.3">
      <c r="P362021" s="83"/>
    </row>
    <row r="362022" spans="16:16" x14ac:dyDescent="0.3">
      <c r="P362022" s="83"/>
    </row>
    <row r="362023" spans="16:16" x14ac:dyDescent="0.3">
      <c r="P362023" s="83"/>
    </row>
    <row r="362024" spans="16:16" x14ac:dyDescent="0.3">
      <c r="P362024" s="83"/>
    </row>
    <row r="362025" spans="16:16" x14ac:dyDescent="0.3">
      <c r="P362025" s="83"/>
    </row>
    <row r="362026" spans="16:16" x14ac:dyDescent="0.3">
      <c r="P362026" s="83"/>
    </row>
    <row r="362027" spans="16:16" x14ac:dyDescent="0.3">
      <c r="P362027" s="83"/>
    </row>
    <row r="362028" spans="16:16" x14ac:dyDescent="0.3">
      <c r="P362028" s="83"/>
    </row>
    <row r="362029" spans="16:16" x14ac:dyDescent="0.3">
      <c r="P362029" s="83"/>
    </row>
    <row r="362030" spans="16:16" x14ac:dyDescent="0.3">
      <c r="P362030" s="83"/>
    </row>
    <row r="362031" spans="16:16" x14ac:dyDescent="0.3">
      <c r="P362031" s="83"/>
    </row>
    <row r="362032" spans="16:16" x14ac:dyDescent="0.3">
      <c r="P362032" s="83"/>
    </row>
    <row r="362033" spans="16:16" x14ac:dyDescent="0.3">
      <c r="P362033" s="83"/>
    </row>
    <row r="362034" spans="16:16" x14ac:dyDescent="0.3">
      <c r="P362034" s="83"/>
    </row>
    <row r="362035" spans="16:16" x14ac:dyDescent="0.3">
      <c r="P362035" s="83"/>
    </row>
    <row r="362036" spans="16:16" x14ac:dyDescent="0.3">
      <c r="P362036" s="83"/>
    </row>
    <row r="362037" spans="16:16" x14ac:dyDescent="0.3">
      <c r="P362037" s="83"/>
    </row>
    <row r="362038" spans="16:16" x14ac:dyDescent="0.3">
      <c r="P362038" s="83"/>
    </row>
    <row r="362039" spans="16:16" x14ac:dyDescent="0.3">
      <c r="P362039" s="83"/>
    </row>
    <row r="362040" spans="16:16" x14ac:dyDescent="0.3">
      <c r="P362040" s="83"/>
    </row>
    <row r="362041" spans="16:16" x14ac:dyDescent="0.3">
      <c r="P362041" s="83"/>
    </row>
    <row r="362042" spans="16:16" x14ac:dyDescent="0.3">
      <c r="P362042" s="83"/>
    </row>
    <row r="362043" spans="16:16" x14ac:dyDescent="0.3">
      <c r="P362043" s="83"/>
    </row>
    <row r="362044" spans="16:16" x14ac:dyDescent="0.3">
      <c r="P362044" s="83"/>
    </row>
    <row r="362045" spans="16:16" x14ac:dyDescent="0.3">
      <c r="P362045" s="83"/>
    </row>
    <row r="362046" spans="16:16" x14ac:dyDescent="0.3">
      <c r="P362046" s="83"/>
    </row>
    <row r="362047" spans="16:16" x14ac:dyDescent="0.3">
      <c r="P362047" s="83"/>
    </row>
    <row r="362048" spans="16:16" x14ac:dyDescent="0.3">
      <c r="P362048" s="83"/>
    </row>
    <row r="362049" spans="16:16" x14ac:dyDescent="0.3">
      <c r="P362049" s="83"/>
    </row>
    <row r="362050" spans="16:16" x14ac:dyDescent="0.3">
      <c r="P362050" s="83"/>
    </row>
    <row r="362051" spans="16:16" x14ac:dyDescent="0.3">
      <c r="P362051" s="83"/>
    </row>
    <row r="362052" spans="16:16" x14ac:dyDescent="0.3">
      <c r="P362052" s="83"/>
    </row>
    <row r="362053" spans="16:16" x14ac:dyDescent="0.3">
      <c r="P362053" s="83"/>
    </row>
    <row r="362054" spans="16:16" x14ac:dyDescent="0.3">
      <c r="P362054" s="83"/>
    </row>
    <row r="362055" spans="16:16" x14ac:dyDescent="0.3">
      <c r="P362055" s="83"/>
    </row>
    <row r="362056" spans="16:16" x14ac:dyDescent="0.3">
      <c r="P362056" s="83"/>
    </row>
    <row r="362057" spans="16:16" x14ac:dyDescent="0.3">
      <c r="P362057" s="83"/>
    </row>
    <row r="362058" spans="16:16" x14ac:dyDescent="0.3">
      <c r="P362058" s="83"/>
    </row>
    <row r="362059" spans="16:16" x14ac:dyDescent="0.3">
      <c r="P362059" s="83"/>
    </row>
    <row r="362060" spans="16:16" x14ac:dyDescent="0.3">
      <c r="P362060" s="83"/>
    </row>
    <row r="362061" spans="16:16" x14ac:dyDescent="0.3">
      <c r="P362061" s="83"/>
    </row>
    <row r="362062" spans="16:16" x14ac:dyDescent="0.3">
      <c r="P362062" s="83"/>
    </row>
    <row r="362063" spans="16:16" x14ac:dyDescent="0.3">
      <c r="P362063" s="83"/>
    </row>
    <row r="362064" spans="16:16" x14ac:dyDescent="0.3">
      <c r="P362064" s="83"/>
    </row>
    <row r="362065" spans="16:16" x14ac:dyDescent="0.3">
      <c r="P362065" s="83"/>
    </row>
    <row r="362066" spans="16:16" x14ac:dyDescent="0.3">
      <c r="P362066" s="83"/>
    </row>
    <row r="362067" spans="16:16" x14ac:dyDescent="0.3">
      <c r="P362067" s="83"/>
    </row>
    <row r="362068" spans="16:16" x14ac:dyDescent="0.3">
      <c r="P362068" s="83"/>
    </row>
    <row r="362069" spans="16:16" x14ac:dyDescent="0.3">
      <c r="P362069" s="83"/>
    </row>
    <row r="362070" spans="16:16" x14ac:dyDescent="0.3">
      <c r="P362070" s="83"/>
    </row>
    <row r="362071" spans="16:16" x14ac:dyDescent="0.3">
      <c r="P362071" s="83"/>
    </row>
    <row r="362072" spans="16:16" x14ac:dyDescent="0.3">
      <c r="P362072" s="83"/>
    </row>
    <row r="362073" spans="16:16" x14ac:dyDescent="0.3">
      <c r="P362073" s="83"/>
    </row>
    <row r="362074" spans="16:16" x14ac:dyDescent="0.3">
      <c r="P362074" s="83"/>
    </row>
    <row r="362075" spans="16:16" x14ac:dyDescent="0.3">
      <c r="P362075" s="83"/>
    </row>
    <row r="362076" spans="16:16" x14ac:dyDescent="0.3">
      <c r="P362076" s="83"/>
    </row>
    <row r="362077" spans="16:16" x14ac:dyDescent="0.3">
      <c r="P362077" s="83"/>
    </row>
    <row r="362078" spans="16:16" x14ac:dyDescent="0.3">
      <c r="P362078" s="83"/>
    </row>
    <row r="362079" spans="16:16" x14ac:dyDescent="0.3">
      <c r="P362079" s="83"/>
    </row>
    <row r="362080" spans="16:16" x14ac:dyDescent="0.3">
      <c r="P362080" s="83"/>
    </row>
    <row r="362081" spans="16:16" x14ac:dyDescent="0.3">
      <c r="P362081" s="83"/>
    </row>
    <row r="362082" spans="16:16" x14ac:dyDescent="0.3">
      <c r="P362082" s="83"/>
    </row>
    <row r="362083" spans="16:16" x14ac:dyDescent="0.3">
      <c r="P362083" s="83"/>
    </row>
    <row r="362084" spans="16:16" x14ac:dyDescent="0.3">
      <c r="P362084" s="83"/>
    </row>
    <row r="362085" spans="16:16" x14ac:dyDescent="0.3">
      <c r="P362085" s="83"/>
    </row>
    <row r="362086" spans="16:16" x14ac:dyDescent="0.3">
      <c r="P362086" s="83"/>
    </row>
    <row r="362087" spans="16:16" x14ac:dyDescent="0.3">
      <c r="P362087" s="83"/>
    </row>
    <row r="362088" spans="16:16" x14ac:dyDescent="0.3">
      <c r="P362088" s="83"/>
    </row>
    <row r="362089" spans="16:16" x14ac:dyDescent="0.3">
      <c r="P362089" s="83"/>
    </row>
    <row r="362090" spans="16:16" x14ac:dyDescent="0.3">
      <c r="P362090" s="83"/>
    </row>
    <row r="362091" spans="16:16" x14ac:dyDescent="0.3">
      <c r="P362091" s="83"/>
    </row>
    <row r="362092" spans="16:16" x14ac:dyDescent="0.3">
      <c r="P362092" s="83"/>
    </row>
    <row r="362093" spans="16:16" x14ac:dyDescent="0.3">
      <c r="P362093" s="83"/>
    </row>
    <row r="362094" spans="16:16" x14ac:dyDescent="0.3">
      <c r="P362094" s="83"/>
    </row>
    <row r="362095" spans="16:16" x14ac:dyDescent="0.3">
      <c r="P362095" s="83"/>
    </row>
    <row r="362096" spans="16:16" x14ac:dyDescent="0.3">
      <c r="P362096" s="83"/>
    </row>
    <row r="362097" spans="16:16" x14ac:dyDescent="0.3">
      <c r="P362097" s="83"/>
    </row>
    <row r="362098" spans="16:16" x14ac:dyDescent="0.3">
      <c r="P362098" s="83"/>
    </row>
    <row r="362099" spans="16:16" x14ac:dyDescent="0.3">
      <c r="P362099" s="83"/>
    </row>
    <row r="362100" spans="16:16" x14ac:dyDescent="0.3">
      <c r="P362100" s="83"/>
    </row>
    <row r="362101" spans="16:16" x14ac:dyDescent="0.3">
      <c r="P362101" s="83"/>
    </row>
    <row r="362102" spans="16:16" x14ac:dyDescent="0.3">
      <c r="P362102" s="83"/>
    </row>
    <row r="362103" spans="16:16" x14ac:dyDescent="0.3">
      <c r="P362103" s="83"/>
    </row>
    <row r="362104" spans="16:16" x14ac:dyDescent="0.3">
      <c r="P362104" s="83"/>
    </row>
    <row r="362105" spans="16:16" x14ac:dyDescent="0.3">
      <c r="P362105" s="83"/>
    </row>
    <row r="362106" spans="16:16" x14ac:dyDescent="0.3">
      <c r="P362106" s="83"/>
    </row>
    <row r="362107" spans="16:16" x14ac:dyDescent="0.3">
      <c r="P362107" s="83"/>
    </row>
    <row r="362108" spans="16:16" x14ac:dyDescent="0.3">
      <c r="P362108" s="83"/>
    </row>
    <row r="362109" spans="16:16" x14ac:dyDescent="0.3">
      <c r="P362109" s="83"/>
    </row>
    <row r="362110" spans="16:16" x14ac:dyDescent="0.3">
      <c r="P362110" s="83"/>
    </row>
    <row r="362111" spans="16:16" x14ac:dyDescent="0.3">
      <c r="P362111" s="83"/>
    </row>
    <row r="362112" spans="16:16" x14ac:dyDescent="0.3">
      <c r="P362112" s="83"/>
    </row>
    <row r="362113" spans="16:16" x14ac:dyDescent="0.3">
      <c r="P362113" s="83"/>
    </row>
    <row r="362114" spans="16:16" x14ac:dyDescent="0.3">
      <c r="P362114" s="83"/>
    </row>
    <row r="362115" spans="16:16" x14ac:dyDescent="0.3">
      <c r="P362115" s="83"/>
    </row>
    <row r="362116" spans="16:16" x14ac:dyDescent="0.3">
      <c r="P362116" s="83"/>
    </row>
    <row r="362117" spans="16:16" x14ac:dyDescent="0.3">
      <c r="P362117" s="83"/>
    </row>
    <row r="362118" spans="16:16" x14ac:dyDescent="0.3">
      <c r="P362118" s="83"/>
    </row>
    <row r="362119" spans="16:16" x14ac:dyDescent="0.3">
      <c r="P362119" s="83"/>
    </row>
    <row r="362120" spans="16:16" x14ac:dyDescent="0.3">
      <c r="P362120" s="83"/>
    </row>
    <row r="362121" spans="16:16" x14ac:dyDescent="0.3">
      <c r="P362121" s="83"/>
    </row>
    <row r="362122" spans="16:16" x14ac:dyDescent="0.3">
      <c r="P362122" s="83"/>
    </row>
    <row r="362123" spans="16:16" x14ac:dyDescent="0.3">
      <c r="P362123" s="83"/>
    </row>
    <row r="362124" spans="16:16" x14ac:dyDescent="0.3">
      <c r="P362124" s="83"/>
    </row>
    <row r="362125" spans="16:16" x14ac:dyDescent="0.3">
      <c r="P362125" s="83"/>
    </row>
    <row r="362126" spans="16:16" x14ac:dyDescent="0.3">
      <c r="P362126" s="83"/>
    </row>
    <row r="362127" spans="16:16" x14ac:dyDescent="0.3">
      <c r="P362127" s="83"/>
    </row>
    <row r="362128" spans="16:16" x14ac:dyDescent="0.3">
      <c r="P362128" s="83"/>
    </row>
    <row r="362129" spans="16:16" x14ac:dyDescent="0.3">
      <c r="P362129" s="83"/>
    </row>
    <row r="362130" spans="16:16" x14ac:dyDescent="0.3">
      <c r="P362130" s="83"/>
    </row>
    <row r="362131" spans="16:16" x14ac:dyDescent="0.3">
      <c r="P362131" s="83"/>
    </row>
    <row r="362132" spans="16:16" x14ac:dyDescent="0.3">
      <c r="P362132" s="83"/>
    </row>
    <row r="362133" spans="16:16" x14ac:dyDescent="0.3">
      <c r="P362133" s="83"/>
    </row>
    <row r="362134" spans="16:16" x14ac:dyDescent="0.3">
      <c r="P362134" s="83"/>
    </row>
    <row r="362135" spans="16:16" x14ac:dyDescent="0.3">
      <c r="P362135" s="83"/>
    </row>
    <row r="362136" spans="16:16" x14ac:dyDescent="0.3">
      <c r="P362136" s="83"/>
    </row>
    <row r="362137" spans="16:16" x14ac:dyDescent="0.3">
      <c r="P362137" s="83"/>
    </row>
    <row r="362138" spans="16:16" x14ac:dyDescent="0.3">
      <c r="P362138" s="83"/>
    </row>
    <row r="362139" spans="16:16" x14ac:dyDescent="0.3">
      <c r="P362139" s="83"/>
    </row>
    <row r="362140" spans="16:16" x14ac:dyDescent="0.3">
      <c r="P362140" s="83"/>
    </row>
    <row r="362141" spans="16:16" x14ac:dyDescent="0.3">
      <c r="P362141" s="83"/>
    </row>
    <row r="362142" spans="16:16" x14ac:dyDescent="0.3">
      <c r="P362142" s="83"/>
    </row>
    <row r="362143" spans="16:16" x14ac:dyDescent="0.3">
      <c r="P362143" s="83"/>
    </row>
    <row r="362144" spans="16:16" x14ac:dyDescent="0.3">
      <c r="P362144" s="83"/>
    </row>
    <row r="362145" spans="16:16" x14ac:dyDescent="0.3">
      <c r="P362145" s="83"/>
    </row>
    <row r="362146" spans="16:16" x14ac:dyDescent="0.3">
      <c r="P362146" s="83"/>
    </row>
    <row r="362147" spans="16:16" x14ac:dyDescent="0.3">
      <c r="P362147" s="83"/>
    </row>
    <row r="362148" spans="16:16" x14ac:dyDescent="0.3">
      <c r="P362148" s="83"/>
    </row>
    <row r="362149" spans="16:16" x14ac:dyDescent="0.3">
      <c r="P362149" s="83"/>
    </row>
    <row r="362150" spans="16:16" x14ac:dyDescent="0.3">
      <c r="P362150" s="83"/>
    </row>
    <row r="362151" spans="16:16" x14ac:dyDescent="0.3">
      <c r="P362151" s="83"/>
    </row>
    <row r="362152" spans="16:16" x14ac:dyDescent="0.3">
      <c r="P362152" s="83"/>
    </row>
    <row r="362153" spans="16:16" x14ac:dyDescent="0.3">
      <c r="P362153" s="83"/>
    </row>
    <row r="362154" spans="16:16" x14ac:dyDescent="0.3">
      <c r="P362154" s="83"/>
    </row>
    <row r="362155" spans="16:16" x14ac:dyDescent="0.3">
      <c r="P362155" s="83"/>
    </row>
    <row r="362156" spans="16:16" x14ac:dyDescent="0.3">
      <c r="P362156" s="83"/>
    </row>
    <row r="362157" spans="16:16" x14ac:dyDescent="0.3">
      <c r="P362157" s="83"/>
    </row>
    <row r="362158" spans="16:16" x14ac:dyDescent="0.3">
      <c r="P362158" s="83"/>
    </row>
    <row r="362159" spans="16:16" x14ac:dyDescent="0.3">
      <c r="P362159" s="83"/>
    </row>
    <row r="362160" spans="16:16" x14ac:dyDescent="0.3">
      <c r="P362160" s="83"/>
    </row>
    <row r="362161" spans="16:16" x14ac:dyDescent="0.3">
      <c r="P362161" s="83"/>
    </row>
    <row r="362162" spans="16:16" x14ac:dyDescent="0.3">
      <c r="P362162" s="83"/>
    </row>
    <row r="362163" spans="16:16" x14ac:dyDescent="0.3">
      <c r="P362163" s="83"/>
    </row>
    <row r="362164" spans="16:16" x14ac:dyDescent="0.3">
      <c r="P362164" s="83"/>
    </row>
    <row r="362165" spans="16:16" x14ac:dyDescent="0.3">
      <c r="P362165" s="83"/>
    </row>
    <row r="362166" spans="16:16" x14ac:dyDescent="0.3">
      <c r="P362166" s="83"/>
    </row>
    <row r="362167" spans="16:16" x14ac:dyDescent="0.3">
      <c r="P362167" s="83"/>
    </row>
    <row r="362168" spans="16:16" x14ac:dyDescent="0.3">
      <c r="P362168" s="83"/>
    </row>
    <row r="362169" spans="16:16" x14ac:dyDescent="0.3">
      <c r="P362169" s="83"/>
    </row>
    <row r="362170" spans="16:16" x14ac:dyDescent="0.3">
      <c r="P362170" s="83"/>
    </row>
    <row r="362171" spans="16:16" x14ac:dyDescent="0.3">
      <c r="P362171" s="83"/>
    </row>
    <row r="362172" spans="16:16" x14ac:dyDescent="0.3">
      <c r="P362172" s="83"/>
    </row>
    <row r="362173" spans="16:16" x14ac:dyDescent="0.3">
      <c r="P362173" s="83"/>
    </row>
    <row r="362174" spans="16:16" x14ac:dyDescent="0.3">
      <c r="P362174" s="83"/>
    </row>
    <row r="362175" spans="16:16" x14ac:dyDescent="0.3">
      <c r="P362175" s="83"/>
    </row>
    <row r="362176" spans="16:16" x14ac:dyDescent="0.3">
      <c r="P362176" s="83"/>
    </row>
    <row r="362177" spans="16:16" x14ac:dyDescent="0.3">
      <c r="P362177" s="83"/>
    </row>
    <row r="362178" spans="16:16" x14ac:dyDescent="0.3">
      <c r="P362178" s="83"/>
    </row>
    <row r="362179" spans="16:16" x14ac:dyDescent="0.3">
      <c r="P362179" s="83"/>
    </row>
    <row r="362180" spans="16:16" x14ac:dyDescent="0.3">
      <c r="P362180" s="83"/>
    </row>
    <row r="362181" spans="16:16" x14ac:dyDescent="0.3">
      <c r="P362181" s="83"/>
    </row>
    <row r="362182" spans="16:16" x14ac:dyDescent="0.3">
      <c r="P362182" s="83"/>
    </row>
    <row r="362183" spans="16:16" x14ac:dyDescent="0.3">
      <c r="P362183" s="83"/>
    </row>
    <row r="362184" spans="16:16" x14ac:dyDescent="0.3">
      <c r="P362184" s="83"/>
    </row>
    <row r="362185" spans="16:16" x14ac:dyDescent="0.3">
      <c r="P362185" s="83"/>
    </row>
    <row r="362186" spans="16:16" x14ac:dyDescent="0.3">
      <c r="P362186" s="83"/>
    </row>
    <row r="362187" spans="16:16" x14ac:dyDescent="0.3">
      <c r="P362187" s="83"/>
    </row>
    <row r="362188" spans="16:16" x14ac:dyDescent="0.3">
      <c r="P362188" s="83"/>
    </row>
    <row r="362189" spans="16:16" x14ac:dyDescent="0.3">
      <c r="P362189" s="83"/>
    </row>
    <row r="362190" spans="16:16" x14ac:dyDescent="0.3">
      <c r="P362190" s="83"/>
    </row>
    <row r="362191" spans="16:16" x14ac:dyDescent="0.3">
      <c r="P362191" s="83"/>
    </row>
    <row r="362192" spans="16:16" x14ac:dyDescent="0.3">
      <c r="P362192" s="83"/>
    </row>
    <row r="362193" spans="16:16" x14ac:dyDescent="0.3">
      <c r="P362193" s="83"/>
    </row>
    <row r="362194" spans="16:16" x14ac:dyDescent="0.3">
      <c r="P362194" s="83"/>
    </row>
    <row r="362195" spans="16:16" x14ac:dyDescent="0.3">
      <c r="P362195" s="83"/>
    </row>
    <row r="362196" spans="16:16" x14ac:dyDescent="0.3">
      <c r="P362196" s="83"/>
    </row>
    <row r="362197" spans="16:16" x14ac:dyDescent="0.3">
      <c r="P362197" s="83"/>
    </row>
    <row r="362198" spans="16:16" x14ac:dyDescent="0.3">
      <c r="P362198" s="83"/>
    </row>
    <row r="362199" spans="16:16" x14ac:dyDescent="0.3">
      <c r="P362199" s="83"/>
    </row>
    <row r="362200" spans="16:16" x14ac:dyDescent="0.3">
      <c r="P362200" s="83"/>
    </row>
    <row r="362201" spans="16:16" x14ac:dyDescent="0.3">
      <c r="P362201" s="83"/>
    </row>
    <row r="362202" spans="16:16" x14ac:dyDescent="0.3">
      <c r="P362202" s="83"/>
    </row>
    <row r="362203" spans="16:16" x14ac:dyDescent="0.3">
      <c r="P362203" s="83"/>
    </row>
    <row r="362204" spans="16:16" x14ac:dyDescent="0.3">
      <c r="P362204" s="83"/>
    </row>
    <row r="362205" spans="16:16" x14ac:dyDescent="0.3">
      <c r="P362205" s="83"/>
    </row>
    <row r="362206" spans="16:16" x14ac:dyDescent="0.3">
      <c r="P362206" s="83"/>
    </row>
    <row r="362207" spans="16:16" x14ac:dyDescent="0.3">
      <c r="P362207" s="83"/>
    </row>
    <row r="362208" spans="16:16" x14ac:dyDescent="0.3">
      <c r="P362208" s="83"/>
    </row>
    <row r="362209" spans="16:16" x14ac:dyDescent="0.3">
      <c r="P362209" s="83"/>
    </row>
    <row r="362210" spans="16:16" x14ac:dyDescent="0.3">
      <c r="P362210" s="83"/>
    </row>
    <row r="362211" spans="16:16" x14ac:dyDescent="0.3">
      <c r="P362211" s="83"/>
    </row>
    <row r="362212" spans="16:16" x14ac:dyDescent="0.3">
      <c r="P362212" s="83"/>
    </row>
    <row r="362213" spans="16:16" x14ac:dyDescent="0.3">
      <c r="P362213" s="83"/>
    </row>
    <row r="362214" spans="16:16" x14ac:dyDescent="0.3">
      <c r="P362214" s="83"/>
    </row>
    <row r="362215" spans="16:16" x14ac:dyDescent="0.3">
      <c r="P362215" s="83"/>
    </row>
    <row r="362216" spans="16:16" x14ac:dyDescent="0.3">
      <c r="P362216" s="83"/>
    </row>
    <row r="362217" spans="16:16" x14ac:dyDescent="0.3">
      <c r="P362217" s="83"/>
    </row>
    <row r="362218" spans="16:16" x14ac:dyDescent="0.3">
      <c r="P362218" s="83"/>
    </row>
    <row r="362219" spans="16:16" x14ac:dyDescent="0.3">
      <c r="P362219" s="83"/>
    </row>
    <row r="362220" spans="16:16" x14ac:dyDescent="0.3">
      <c r="P362220" s="83"/>
    </row>
    <row r="362221" spans="16:16" x14ac:dyDescent="0.3">
      <c r="P362221" s="83"/>
    </row>
    <row r="362222" spans="16:16" x14ac:dyDescent="0.3">
      <c r="P362222" s="83"/>
    </row>
    <row r="362223" spans="16:16" x14ac:dyDescent="0.3">
      <c r="P362223" s="83"/>
    </row>
    <row r="362224" spans="16:16" x14ac:dyDescent="0.3">
      <c r="P362224" s="83"/>
    </row>
    <row r="362225" spans="16:16" x14ac:dyDescent="0.3">
      <c r="P362225" s="83"/>
    </row>
    <row r="362226" spans="16:16" x14ac:dyDescent="0.3">
      <c r="P362226" s="83"/>
    </row>
    <row r="362227" spans="16:16" x14ac:dyDescent="0.3">
      <c r="P362227" s="83"/>
    </row>
    <row r="362228" spans="16:16" x14ac:dyDescent="0.3">
      <c r="P362228" s="83"/>
    </row>
    <row r="362229" spans="16:16" x14ac:dyDescent="0.3">
      <c r="P362229" s="83"/>
    </row>
    <row r="362230" spans="16:16" x14ac:dyDescent="0.3">
      <c r="P362230" s="83"/>
    </row>
    <row r="362231" spans="16:16" x14ac:dyDescent="0.3">
      <c r="P362231" s="83"/>
    </row>
    <row r="362232" spans="16:16" x14ac:dyDescent="0.3">
      <c r="P362232" s="83"/>
    </row>
    <row r="362233" spans="16:16" x14ac:dyDescent="0.3">
      <c r="P362233" s="83"/>
    </row>
    <row r="362234" spans="16:16" x14ac:dyDescent="0.3">
      <c r="P362234" s="83"/>
    </row>
    <row r="362235" spans="16:16" x14ac:dyDescent="0.3">
      <c r="P362235" s="83"/>
    </row>
    <row r="362236" spans="16:16" x14ac:dyDescent="0.3">
      <c r="P362236" s="83"/>
    </row>
    <row r="362237" spans="16:16" x14ac:dyDescent="0.3">
      <c r="P362237" s="83"/>
    </row>
    <row r="362238" spans="16:16" x14ac:dyDescent="0.3">
      <c r="P362238" s="83"/>
    </row>
    <row r="362239" spans="16:16" x14ac:dyDescent="0.3">
      <c r="P362239" s="83"/>
    </row>
    <row r="362240" spans="16:16" x14ac:dyDescent="0.3">
      <c r="P362240" s="83"/>
    </row>
    <row r="362241" spans="16:16" x14ac:dyDescent="0.3">
      <c r="P362241" s="83"/>
    </row>
    <row r="362242" spans="16:16" x14ac:dyDescent="0.3">
      <c r="P362242" s="83"/>
    </row>
    <row r="362243" spans="16:16" x14ac:dyDescent="0.3">
      <c r="P362243" s="83"/>
    </row>
    <row r="362244" spans="16:16" x14ac:dyDescent="0.3">
      <c r="P362244" s="83"/>
    </row>
    <row r="362245" spans="16:16" x14ac:dyDescent="0.3">
      <c r="P362245" s="83"/>
    </row>
    <row r="362246" spans="16:16" x14ac:dyDescent="0.3">
      <c r="P362246" s="83"/>
    </row>
    <row r="362247" spans="16:16" x14ac:dyDescent="0.3">
      <c r="P362247" s="83"/>
    </row>
    <row r="362248" spans="16:16" x14ac:dyDescent="0.3">
      <c r="P362248" s="83"/>
    </row>
    <row r="362249" spans="16:16" x14ac:dyDescent="0.3">
      <c r="P362249" s="83"/>
    </row>
    <row r="362250" spans="16:16" x14ac:dyDescent="0.3">
      <c r="P362250" s="83"/>
    </row>
    <row r="362251" spans="16:16" x14ac:dyDescent="0.3">
      <c r="P362251" s="83"/>
    </row>
    <row r="362252" spans="16:16" x14ac:dyDescent="0.3">
      <c r="P362252" s="83"/>
    </row>
    <row r="362253" spans="16:16" x14ac:dyDescent="0.3">
      <c r="P362253" s="83"/>
    </row>
    <row r="362254" spans="16:16" x14ac:dyDescent="0.3">
      <c r="P362254" s="83"/>
    </row>
    <row r="362255" spans="16:16" x14ac:dyDescent="0.3">
      <c r="P362255" s="83"/>
    </row>
    <row r="362256" spans="16:16" x14ac:dyDescent="0.3">
      <c r="P362256" s="83"/>
    </row>
    <row r="362257" spans="16:16" x14ac:dyDescent="0.3">
      <c r="P362257" s="83"/>
    </row>
    <row r="362258" spans="16:16" x14ac:dyDescent="0.3">
      <c r="P362258" s="83"/>
    </row>
    <row r="362259" spans="16:16" x14ac:dyDescent="0.3">
      <c r="P362259" s="83"/>
    </row>
    <row r="362260" spans="16:16" x14ac:dyDescent="0.3">
      <c r="P362260" s="83"/>
    </row>
    <row r="362261" spans="16:16" x14ac:dyDescent="0.3">
      <c r="P362261" s="83"/>
    </row>
    <row r="362262" spans="16:16" x14ac:dyDescent="0.3">
      <c r="P362262" s="83"/>
    </row>
    <row r="362263" spans="16:16" x14ac:dyDescent="0.3">
      <c r="P362263" s="83"/>
    </row>
    <row r="362264" spans="16:16" x14ac:dyDescent="0.3">
      <c r="P362264" s="83"/>
    </row>
    <row r="362265" spans="16:16" x14ac:dyDescent="0.3">
      <c r="P362265" s="83"/>
    </row>
    <row r="362266" spans="16:16" x14ac:dyDescent="0.3">
      <c r="P362266" s="83"/>
    </row>
    <row r="362267" spans="16:16" x14ac:dyDescent="0.3">
      <c r="P362267" s="83"/>
    </row>
    <row r="362268" spans="16:16" x14ac:dyDescent="0.3">
      <c r="P362268" s="83"/>
    </row>
    <row r="362269" spans="16:16" x14ac:dyDescent="0.3">
      <c r="P362269" s="83"/>
    </row>
    <row r="362270" spans="16:16" x14ac:dyDescent="0.3">
      <c r="P362270" s="83"/>
    </row>
    <row r="362271" spans="16:16" x14ac:dyDescent="0.3">
      <c r="P362271" s="83"/>
    </row>
    <row r="362272" spans="16:16" x14ac:dyDescent="0.3">
      <c r="P362272" s="83"/>
    </row>
    <row r="362273" spans="16:16" x14ac:dyDescent="0.3">
      <c r="P362273" s="83"/>
    </row>
    <row r="362274" spans="16:16" x14ac:dyDescent="0.3">
      <c r="P362274" s="83"/>
    </row>
    <row r="362275" spans="16:16" x14ac:dyDescent="0.3">
      <c r="P362275" s="83"/>
    </row>
    <row r="362276" spans="16:16" x14ac:dyDescent="0.3">
      <c r="P362276" s="83"/>
    </row>
    <row r="362277" spans="16:16" x14ac:dyDescent="0.3">
      <c r="P362277" s="83"/>
    </row>
    <row r="362278" spans="16:16" x14ac:dyDescent="0.3">
      <c r="P362278" s="83"/>
    </row>
    <row r="362279" spans="16:16" x14ac:dyDescent="0.3">
      <c r="P362279" s="83"/>
    </row>
    <row r="362280" spans="16:16" x14ac:dyDescent="0.3">
      <c r="P362280" s="83"/>
    </row>
    <row r="362281" spans="16:16" x14ac:dyDescent="0.3">
      <c r="P362281" s="83"/>
    </row>
    <row r="362282" spans="16:16" x14ac:dyDescent="0.3">
      <c r="P362282" s="83"/>
    </row>
    <row r="362283" spans="16:16" x14ac:dyDescent="0.3">
      <c r="P362283" s="83"/>
    </row>
    <row r="362284" spans="16:16" x14ac:dyDescent="0.3">
      <c r="P362284" s="83"/>
    </row>
    <row r="362285" spans="16:16" x14ac:dyDescent="0.3">
      <c r="P362285" s="83"/>
    </row>
    <row r="362286" spans="16:16" x14ac:dyDescent="0.3">
      <c r="P362286" s="83"/>
    </row>
    <row r="362287" spans="16:16" x14ac:dyDescent="0.3">
      <c r="P362287" s="83"/>
    </row>
    <row r="362288" spans="16:16" x14ac:dyDescent="0.3">
      <c r="P362288" s="83"/>
    </row>
    <row r="362289" spans="16:16" x14ac:dyDescent="0.3">
      <c r="P362289" s="83"/>
    </row>
    <row r="362290" spans="16:16" x14ac:dyDescent="0.3">
      <c r="P362290" s="83"/>
    </row>
    <row r="362291" spans="16:16" x14ac:dyDescent="0.3">
      <c r="P362291" s="83"/>
    </row>
    <row r="362292" spans="16:16" x14ac:dyDescent="0.3">
      <c r="P362292" s="83"/>
    </row>
    <row r="362293" spans="16:16" x14ac:dyDescent="0.3">
      <c r="P362293" s="83"/>
    </row>
    <row r="362294" spans="16:16" x14ac:dyDescent="0.3">
      <c r="P362294" s="83"/>
    </row>
    <row r="362295" spans="16:16" x14ac:dyDescent="0.3">
      <c r="P362295" s="83"/>
    </row>
    <row r="362296" spans="16:16" x14ac:dyDescent="0.3">
      <c r="P362296" s="83"/>
    </row>
    <row r="362297" spans="16:16" x14ac:dyDescent="0.3">
      <c r="P362297" s="83"/>
    </row>
    <row r="362298" spans="16:16" x14ac:dyDescent="0.3">
      <c r="P362298" s="83"/>
    </row>
    <row r="362299" spans="16:16" x14ac:dyDescent="0.3">
      <c r="P362299" s="83"/>
    </row>
    <row r="362300" spans="16:16" x14ac:dyDescent="0.3">
      <c r="P362300" s="83"/>
    </row>
    <row r="362301" spans="16:16" x14ac:dyDescent="0.3">
      <c r="P362301" s="83"/>
    </row>
    <row r="362302" spans="16:16" x14ac:dyDescent="0.3">
      <c r="P362302" s="83"/>
    </row>
    <row r="362303" spans="16:16" x14ac:dyDescent="0.3">
      <c r="P362303" s="83"/>
    </row>
    <row r="362304" spans="16:16" x14ac:dyDescent="0.3">
      <c r="P362304" s="83"/>
    </row>
    <row r="362305" spans="16:16" x14ac:dyDescent="0.3">
      <c r="P362305" s="83"/>
    </row>
    <row r="362306" spans="16:16" x14ac:dyDescent="0.3">
      <c r="P362306" s="83"/>
    </row>
    <row r="362307" spans="16:16" x14ac:dyDescent="0.3">
      <c r="P362307" s="83"/>
    </row>
    <row r="362308" spans="16:16" x14ac:dyDescent="0.3">
      <c r="P362308" s="83"/>
    </row>
    <row r="362309" spans="16:16" x14ac:dyDescent="0.3">
      <c r="P362309" s="83"/>
    </row>
    <row r="362310" spans="16:16" x14ac:dyDescent="0.3">
      <c r="P362310" s="83"/>
    </row>
    <row r="362311" spans="16:16" x14ac:dyDescent="0.3">
      <c r="P362311" s="83"/>
    </row>
    <row r="362312" spans="16:16" x14ac:dyDescent="0.3">
      <c r="P362312" s="83"/>
    </row>
    <row r="362313" spans="16:16" x14ac:dyDescent="0.3">
      <c r="P362313" s="83"/>
    </row>
    <row r="362314" spans="16:16" x14ac:dyDescent="0.3">
      <c r="P362314" s="83"/>
    </row>
    <row r="362315" spans="16:16" x14ac:dyDescent="0.3">
      <c r="P362315" s="83"/>
    </row>
    <row r="362316" spans="16:16" x14ac:dyDescent="0.3">
      <c r="P362316" s="83"/>
    </row>
    <row r="362317" spans="16:16" x14ac:dyDescent="0.3">
      <c r="P362317" s="83"/>
    </row>
    <row r="362318" spans="16:16" x14ac:dyDescent="0.3">
      <c r="P362318" s="83"/>
    </row>
    <row r="362319" spans="16:16" x14ac:dyDescent="0.3">
      <c r="P362319" s="83"/>
    </row>
    <row r="362320" spans="16:16" x14ac:dyDescent="0.3">
      <c r="P362320" s="83"/>
    </row>
    <row r="362321" spans="16:16" x14ac:dyDescent="0.3">
      <c r="P362321" s="83"/>
    </row>
    <row r="362322" spans="16:16" x14ac:dyDescent="0.3">
      <c r="P362322" s="83"/>
    </row>
    <row r="362323" spans="16:16" x14ac:dyDescent="0.3">
      <c r="P362323" s="83"/>
    </row>
    <row r="362324" spans="16:16" x14ac:dyDescent="0.3">
      <c r="P362324" s="83"/>
    </row>
    <row r="362325" spans="16:16" x14ac:dyDescent="0.3">
      <c r="P362325" s="83"/>
    </row>
    <row r="362326" spans="16:16" x14ac:dyDescent="0.3">
      <c r="P362326" s="83"/>
    </row>
    <row r="362327" spans="16:16" x14ac:dyDescent="0.3">
      <c r="P362327" s="83"/>
    </row>
    <row r="362328" spans="16:16" x14ac:dyDescent="0.3">
      <c r="P362328" s="83"/>
    </row>
    <row r="362329" spans="16:16" x14ac:dyDescent="0.3">
      <c r="P362329" s="83"/>
    </row>
    <row r="362330" spans="16:16" x14ac:dyDescent="0.3">
      <c r="P362330" s="83"/>
    </row>
    <row r="362331" spans="16:16" x14ac:dyDescent="0.3">
      <c r="P362331" s="83"/>
    </row>
    <row r="362332" spans="16:16" x14ac:dyDescent="0.3">
      <c r="P362332" s="83"/>
    </row>
    <row r="362333" spans="16:16" x14ac:dyDescent="0.3">
      <c r="P362333" s="83"/>
    </row>
    <row r="362334" spans="16:16" x14ac:dyDescent="0.3">
      <c r="P362334" s="83"/>
    </row>
    <row r="362335" spans="16:16" x14ac:dyDescent="0.3">
      <c r="P362335" s="83"/>
    </row>
    <row r="362336" spans="16:16" x14ac:dyDescent="0.3">
      <c r="P362336" s="83"/>
    </row>
    <row r="362337" spans="16:16" x14ac:dyDescent="0.3">
      <c r="P362337" s="83"/>
    </row>
    <row r="362338" spans="16:16" x14ac:dyDescent="0.3">
      <c r="P362338" s="83"/>
    </row>
    <row r="362339" spans="16:16" x14ac:dyDescent="0.3">
      <c r="P362339" s="83"/>
    </row>
    <row r="362340" spans="16:16" x14ac:dyDescent="0.3">
      <c r="P362340" s="83"/>
    </row>
    <row r="362341" spans="16:16" x14ac:dyDescent="0.3">
      <c r="P362341" s="83"/>
    </row>
    <row r="362342" spans="16:16" x14ac:dyDescent="0.3">
      <c r="P362342" s="83"/>
    </row>
    <row r="362343" spans="16:16" x14ac:dyDescent="0.3">
      <c r="P362343" s="83"/>
    </row>
    <row r="362344" spans="16:16" x14ac:dyDescent="0.3">
      <c r="P362344" s="83"/>
    </row>
    <row r="362345" spans="16:16" x14ac:dyDescent="0.3">
      <c r="P362345" s="83"/>
    </row>
    <row r="362346" spans="16:16" x14ac:dyDescent="0.3">
      <c r="P362346" s="83"/>
    </row>
    <row r="362347" spans="16:16" x14ac:dyDescent="0.3">
      <c r="P362347" s="83"/>
    </row>
    <row r="362348" spans="16:16" x14ac:dyDescent="0.3">
      <c r="P362348" s="83"/>
    </row>
    <row r="362349" spans="16:16" x14ac:dyDescent="0.3">
      <c r="P362349" s="83"/>
    </row>
    <row r="362350" spans="16:16" x14ac:dyDescent="0.3">
      <c r="P362350" s="83"/>
    </row>
    <row r="362351" spans="16:16" x14ac:dyDescent="0.3">
      <c r="P362351" s="83"/>
    </row>
    <row r="362352" spans="16:16" x14ac:dyDescent="0.3">
      <c r="P362352" s="83"/>
    </row>
    <row r="362353" spans="16:16" x14ac:dyDescent="0.3">
      <c r="P362353" s="83"/>
    </row>
    <row r="362354" spans="16:16" x14ac:dyDescent="0.3">
      <c r="P362354" s="83"/>
    </row>
    <row r="362355" spans="16:16" x14ac:dyDescent="0.3">
      <c r="P362355" s="83"/>
    </row>
    <row r="362356" spans="16:16" x14ac:dyDescent="0.3">
      <c r="P362356" s="83"/>
    </row>
    <row r="362357" spans="16:16" x14ac:dyDescent="0.3">
      <c r="P362357" s="83"/>
    </row>
    <row r="362358" spans="16:16" x14ac:dyDescent="0.3">
      <c r="P362358" s="83"/>
    </row>
    <row r="362359" spans="16:16" x14ac:dyDescent="0.3">
      <c r="P362359" s="83"/>
    </row>
    <row r="362360" spans="16:16" x14ac:dyDescent="0.3">
      <c r="P362360" s="83"/>
    </row>
    <row r="362361" spans="16:16" x14ac:dyDescent="0.3">
      <c r="P362361" s="83"/>
    </row>
    <row r="362362" spans="16:16" x14ac:dyDescent="0.3">
      <c r="P362362" s="83"/>
    </row>
    <row r="362363" spans="16:16" x14ac:dyDescent="0.3">
      <c r="P362363" s="83"/>
    </row>
    <row r="362364" spans="16:16" x14ac:dyDescent="0.3">
      <c r="P362364" s="83"/>
    </row>
    <row r="362365" spans="16:16" x14ac:dyDescent="0.3">
      <c r="P362365" s="83"/>
    </row>
    <row r="362366" spans="16:16" x14ac:dyDescent="0.3">
      <c r="P362366" s="83"/>
    </row>
    <row r="362367" spans="16:16" x14ac:dyDescent="0.3">
      <c r="P362367" s="83"/>
    </row>
    <row r="362368" spans="16:16" x14ac:dyDescent="0.3">
      <c r="P362368" s="83"/>
    </row>
    <row r="362369" spans="16:16" x14ac:dyDescent="0.3">
      <c r="P362369" s="83"/>
    </row>
    <row r="362370" spans="16:16" x14ac:dyDescent="0.3">
      <c r="P362370" s="83"/>
    </row>
    <row r="362371" spans="16:16" x14ac:dyDescent="0.3">
      <c r="P362371" s="83"/>
    </row>
    <row r="362372" spans="16:16" x14ac:dyDescent="0.3">
      <c r="P362372" s="83"/>
    </row>
    <row r="362373" spans="16:16" x14ac:dyDescent="0.3">
      <c r="P362373" s="83"/>
    </row>
    <row r="362374" spans="16:16" x14ac:dyDescent="0.3">
      <c r="P362374" s="83"/>
    </row>
    <row r="362375" spans="16:16" x14ac:dyDescent="0.3">
      <c r="P362375" s="83"/>
    </row>
    <row r="362376" spans="16:16" x14ac:dyDescent="0.3">
      <c r="P362376" s="83"/>
    </row>
    <row r="362377" spans="16:16" x14ac:dyDescent="0.3">
      <c r="P362377" s="83"/>
    </row>
    <row r="362378" spans="16:16" x14ac:dyDescent="0.3">
      <c r="P362378" s="83"/>
    </row>
    <row r="362379" spans="16:16" x14ac:dyDescent="0.3">
      <c r="P362379" s="83"/>
    </row>
    <row r="362380" spans="16:16" x14ac:dyDescent="0.3">
      <c r="P362380" s="83"/>
    </row>
    <row r="362381" spans="16:16" x14ac:dyDescent="0.3">
      <c r="P362381" s="83"/>
    </row>
    <row r="362382" spans="16:16" x14ac:dyDescent="0.3">
      <c r="P362382" s="83"/>
    </row>
    <row r="362383" spans="16:16" x14ac:dyDescent="0.3">
      <c r="P362383" s="83"/>
    </row>
    <row r="362384" spans="16:16" x14ac:dyDescent="0.3">
      <c r="P362384" s="83"/>
    </row>
    <row r="362385" spans="16:16" x14ac:dyDescent="0.3">
      <c r="P362385" s="83"/>
    </row>
    <row r="362386" spans="16:16" x14ac:dyDescent="0.3">
      <c r="P362386" s="83"/>
    </row>
    <row r="362387" spans="16:16" x14ac:dyDescent="0.3">
      <c r="P362387" s="83"/>
    </row>
    <row r="362388" spans="16:16" x14ac:dyDescent="0.3">
      <c r="P362388" s="83"/>
    </row>
    <row r="362389" spans="16:16" x14ac:dyDescent="0.3">
      <c r="P362389" s="83"/>
    </row>
    <row r="362390" spans="16:16" x14ac:dyDescent="0.3">
      <c r="P362390" s="83"/>
    </row>
    <row r="362391" spans="16:16" x14ac:dyDescent="0.3">
      <c r="P362391" s="83"/>
    </row>
    <row r="362392" spans="16:16" x14ac:dyDescent="0.3">
      <c r="P362392" s="83"/>
    </row>
    <row r="362393" spans="16:16" x14ac:dyDescent="0.3">
      <c r="P362393" s="83"/>
    </row>
    <row r="362394" spans="16:16" x14ac:dyDescent="0.3">
      <c r="P362394" s="83"/>
    </row>
    <row r="362395" spans="16:16" x14ac:dyDescent="0.3">
      <c r="P362395" s="83"/>
    </row>
    <row r="362396" spans="16:16" x14ac:dyDescent="0.3">
      <c r="P362396" s="83"/>
    </row>
    <row r="362397" spans="16:16" x14ac:dyDescent="0.3">
      <c r="P362397" s="83"/>
    </row>
    <row r="362398" spans="16:16" x14ac:dyDescent="0.3">
      <c r="P362398" s="83"/>
    </row>
    <row r="362399" spans="16:16" x14ac:dyDescent="0.3">
      <c r="P362399" s="83"/>
    </row>
    <row r="362400" spans="16:16" x14ac:dyDescent="0.3">
      <c r="P362400" s="83"/>
    </row>
    <row r="362401" spans="16:16" x14ac:dyDescent="0.3">
      <c r="P362401" s="83"/>
    </row>
    <row r="362402" spans="16:16" x14ac:dyDescent="0.3">
      <c r="P362402" s="83"/>
    </row>
    <row r="362403" spans="16:16" x14ac:dyDescent="0.3">
      <c r="P362403" s="83"/>
    </row>
    <row r="362404" spans="16:16" x14ac:dyDescent="0.3">
      <c r="P362404" s="83"/>
    </row>
    <row r="362405" spans="16:16" x14ac:dyDescent="0.3">
      <c r="P362405" s="83"/>
    </row>
    <row r="362406" spans="16:16" x14ac:dyDescent="0.3">
      <c r="P362406" s="83"/>
    </row>
    <row r="362407" spans="16:16" x14ac:dyDescent="0.3">
      <c r="P362407" s="83"/>
    </row>
    <row r="362408" spans="16:16" x14ac:dyDescent="0.3">
      <c r="P362408" s="83"/>
    </row>
    <row r="362409" spans="16:16" x14ac:dyDescent="0.3">
      <c r="P362409" s="83"/>
    </row>
    <row r="362410" spans="16:16" x14ac:dyDescent="0.3">
      <c r="P362410" s="83"/>
    </row>
    <row r="362411" spans="16:16" x14ac:dyDescent="0.3">
      <c r="P362411" s="83"/>
    </row>
    <row r="362412" spans="16:16" x14ac:dyDescent="0.3">
      <c r="P362412" s="83"/>
    </row>
    <row r="362413" spans="16:16" x14ac:dyDescent="0.3">
      <c r="P362413" s="83"/>
    </row>
    <row r="362414" spans="16:16" x14ac:dyDescent="0.3">
      <c r="P362414" s="83"/>
    </row>
    <row r="362415" spans="16:16" x14ac:dyDescent="0.3">
      <c r="P362415" s="83"/>
    </row>
    <row r="362416" spans="16:16" x14ac:dyDescent="0.3">
      <c r="P362416" s="83"/>
    </row>
    <row r="362417" spans="16:16" x14ac:dyDescent="0.3">
      <c r="P362417" s="83"/>
    </row>
    <row r="362418" spans="16:16" x14ac:dyDescent="0.3">
      <c r="P362418" s="83"/>
    </row>
    <row r="362419" spans="16:16" x14ac:dyDescent="0.3">
      <c r="P362419" s="83"/>
    </row>
    <row r="362420" spans="16:16" x14ac:dyDescent="0.3">
      <c r="P362420" s="83"/>
    </row>
    <row r="362421" spans="16:16" x14ac:dyDescent="0.3">
      <c r="P362421" s="83"/>
    </row>
    <row r="362422" spans="16:16" x14ac:dyDescent="0.3">
      <c r="P362422" s="83"/>
    </row>
    <row r="362423" spans="16:16" x14ac:dyDescent="0.3">
      <c r="P362423" s="83"/>
    </row>
    <row r="362424" spans="16:16" x14ac:dyDescent="0.3">
      <c r="P362424" s="83"/>
    </row>
    <row r="362425" spans="16:16" x14ac:dyDescent="0.3">
      <c r="P362425" s="83"/>
    </row>
    <row r="362426" spans="16:16" x14ac:dyDescent="0.3">
      <c r="P362426" s="83"/>
    </row>
    <row r="362427" spans="16:16" x14ac:dyDescent="0.3">
      <c r="P362427" s="83"/>
    </row>
    <row r="362428" spans="16:16" x14ac:dyDescent="0.3">
      <c r="P362428" s="83"/>
    </row>
    <row r="362429" spans="16:16" x14ac:dyDescent="0.3">
      <c r="P362429" s="83"/>
    </row>
    <row r="362430" spans="16:16" x14ac:dyDescent="0.3">
      <c r="P362430" s="83"/>
    </row>
    <row r="362431" spans="16:16" x14ac:dyDescent="0.3">
      <c r="P362431" s="83"/>
    </row>
    <row r="362432" spans="16:16" x14ac:dyDescent="0.3">
      <c r="P362432" s="83"/>
    </row>
    <row r="362433" spans="16:16" x14ac:dyDescent="0.3">
      <c r="P362433" s="83"/>
    </row>
    <row r="362434" spans="16:16" x14ac:dyDescent="0.3">
      <c r="P362434" s="83"/>
    </row>
    <row r="362435" spans="16:16" x14ac:dyDescent="0.3">
      <c r="P362435" s="83"/>
    </row>
    <row r="362436" spans="16:16" x14ac:dyDescent="0.3">
      <c r="P362436" s="83"/>
    </row>
    <row r="362437" spans="16:16" x14ac:dyDescent="0.3">
      <c r="P362437" s="83"/>
    </row>
    <row r="362438" spans="16:16" x14ac:dyDescent="0.3">
      <c r="P362438" s="83"/>
    </row>
    <row r="362439" spans="16:16" x14ac:dyDescent="0.3">
      <c r="P362439" s="83"/>
    </row>
    <row r="362440" spans="16:16" x14ac:dyDescent="0.3">
      <c r="P362440" s="83"/>
    </row>
    <row r="362441" spans="16:16" x14ac:dyDescent="0.3">
      <c r="P362441" s="83"/>
    </row>
    <row r="362442" spans="16:16" x14ac:dyDescent="0.3">
      <c r="P362442" s="83"/>
    </row>
    <row r="362443" spans="16:16" x14ac:dyDescent="0.3">
      <c r="P362443" s="83"/>
    </row>
    <row r="362444" spans="16:16" x14ac:dyDescent="0.3">
      <c r="P362444" s="83"/>
    </row>
    <row r="362445" spans="16:16" x14ac:dyDescent="0.3">
      <c r="P362445" s="83"/>
    </row>
    <row r="362446" spans="16:16" x14ac:dyDescent="0.3">
      <c r="P362446" s="83"/>
    </row>
    <row r="362447" spans="16:16" x14ac:dyDescent="0.3">
      <c r="P362447" s="83"/>
    </row>
    <row r="362448" spans="16:16" x14ac:dyDescent="0.3">
      <c r="P362448" s="83"/>
    </row>
    <row r="362449" spans="16:16" x14ac:dyDescent="0.3">
      <c r="P362449" s="83"/>
    </row>
    <row r="362450" spans="16:16" x14ac:dyDescent="0.3">
      <c r="P362450" s="83"/>
    </row>
    <row r="362451" spans="16:16" x14ac:dyDescent="0.3">
      <c r="P362451" s="83"/>
    </row>
    <row r="362452" spans="16:16" x14ac:dyDescent="0.3">
      <c r="P362452" s="83"/>
    </row>
    <row r="362453" spans="16:16" x14ac:dyDescent="0.3">
      <c r="P362453" s="83"/>
    </row>
    <row r="362454" spans="16:16" x14ac:dyDescent="0.3">
      <c r="P362454" s="83"/>
    </row>
    <row r="362455" spans="16:16" x14ac:dyDescent="0.3">
      <c r="P362455" s="83"/>
    </row>
    <row r="362456" spans="16:16" x14ac:dyDescent="0.3">
      <c r="P362456" s="83"/>
    </row>
    <row r="362457" spans="16:16" x14ac:dyDescent="0.3">
      <c r="P362457" s="83"/>
    </row>
    <row r="362458" spans="16:16" x14ac:dyDescent="0.3">
      <c r="P362458" s="83"/>
    </row>
    <row r="362459" spans="16:16" x14ac:dyDescent="0.3">
      <c r="P362459" s="83"/>
    </row>
    <row r="362460" spans="16:16" x14ac:dyDescent="0.3">
      <c r="P362460" s="83"/>
    </row>
    <row r="362461" spans="16:16" x14ac:dyDescent="0.3">
      <c r="P362461" s="83"/>
    </row>
    <row r="362462" spans="16:16" x14ac:dyDescent="0.3">
      <c r="P362462" s="83"/>
    </row>
    <row r="362463" spans="16:16" x14ac:dyDescent="0.3">
      <c r="P362463" s="83"/>
    </row>
    <row r="362464" spans="16:16" x14ac:dyDescent="0.3">
      <c r="P362464" s="83"/>
    </row>
    <row r="362465" spans="16:16" x14ac:dyDescent="0.3">
      <c r="P362465" s="83"/>
    </row>
    <row r="362466" spans="16:16" x14ac:dyDescent="0.3">
      <c r="P362466" s="83"/>
    </row>
    <row r="362467" spans="16:16" x14ac:dyDescent="0.3">
      <c r="P362467" s="83"/>
    </row>
    <row r="362468" spans="16:16" x14ac:dyDescent="0.3">
      <c r="P362468" s="83"/>
    </row>
    <row r="362469" spans="16:16" x14ac:dyDescent="0.3">
      <c r="P362469" s="83"/>
    </row>
    <row r="362470" spans="16:16" x14ac:dyDescent="0.3">
      <c r="P362470" s="83"/>
    </row>
    <row r="362471" spans="16:16" x14ac:dyDescent="0.3">
      <c r="P362471" s="83"/>
    </row>
    <row r="362472" spans="16:16" x14ac:dyDescent="0.3">
      <c r="P362472" s="83"/>
    </row>
    <row r="362473" spans="16:16" x14ac:dyDescent="0.3">
      <c r="P362473" s="83"/>
    </row>
    <row r="362474" spans="16:16" x14ac:dyDescent="0.3">
      <c r="P362474" s="83"/>
    </row>
    <row r="362475" spans="16:16" x14ac:dyDescent="0.3">
      <c r="P362475" s="83"/>
    </row>
    <row r="362476" spans="16:16" x14ac:dyDescent="0.3">
      <c r="P362476" s="83"/>
    </row>
    <row r="362477" spans="16:16" x14ac:dyDescent="0.3">
      <c r="P362477" s="83"/>
    </row>
    <row r="362478" spans="16:16" x14ac:dyDescent="0.3">
      <c r="P362478" s="83"/>
    </row>
    <row r="362479" spans="16:16" x14ac:dyDescent="0.3">
      <c r="P362479" s="83"/>
    </row>
    <row r="362480" spans="16:16" x14ac:dyDescent="0.3">
      <c r="P362480" s="83"/>
    </row>
    <row r="362481" spans="16:16" x14ac:dyDescent="0.3">
      <c r="P362481" s="83"/>
    </row>
    <row r="362482" spans="16:16" x14ac:dyDescent="0.3">
      <c r="P362482" s="83"/>
    </row>
    <row r="362483" spans="16:16" x14ac:dyDescent="0.3">
      <c r="P362483" s="83"/>
    </row>
    <row r="362484" spans="16:16" x14ac:dyDescent="0.3">
      <c r="P362484" s="83"/>
    </row>
    <row r="362485" spans="16:16" x14ac:dyDescent="0.3">
      <c r="P362485" s="83"/>
    </row>
    <row r="362486" spans="16:16" x14ac:dyDescent="0.3">
      <c r="P362486" s="83"/>
    </row>
    <row r="362487" spans="16:16" x14ac:dyDescent="0.3">
      <c r="P362487" s="83"/>
    </row>
    <row r="362488" spans="16:16" x14ac:dyDescent="0.3">
      <c r="P362488" s="83"/>
    </row>
    <row r="362489" spans="16:16" x14ac:dyDescent="0.3">
      <c r="P362489" s="83"/>
    </row>
    <row r="362490" spans="16:16" x14ac:dyDescent="0.3">
      <c r="P362490" s="83"/>
    </row>
    <row r="362491" spans="16:16" x14ac:dyDescent="0.3">
      <c r="P362491" s="83"/>
    </row>
    <row r="362492" spans="16:16" x14ac:dyDescent="0.3">
      <c r="P362492" s="83"/>
    </row>
    <row r="362493" spans="16:16" x14ac:dyDescent="0.3">
      <c r="P362493" s="83"/>
    </row>
    <row r="362494" spans="16:16" x14ac:dyDescent="0.3">
      <c r="P362494" s="83"/>
    </row>
    <row r="362495" spans="16:16" x14ac:dyDescent="0.3">
      <c r="P362495" s="83"/>
    </row>
    <row r="362496" spans="16:16" x14ac:dyDescent="0.3">
      <c r="P362496" s="83"/>
    </row>
    <row r="362497" spans="16:16" x14ac:dyDescent="0.3">
      <c r="P362497" s="83"/>
    </row>
    <row r="362498" spans="16:16" x14ac:dyDescent="0.3">
      <c r="P362498" s="83"/>
    </row>
    <row r="362499" spans="16:16" x14ac:dyDescent="0.3">
      <c r="P362499" s="83"/>
    </row>
    <row r="362500" spans="16:16" x14ac:dyDescent="0.3">
      <c r="P362500" s="83"/>
    </row>
    <row r="362501" spans="16:16" x14ac:dyDescent="0.3">
      <c r="P362501" s="83"/>
    </row>
    <row r="362502" spans="16:16" x14ac:dyDescent="0.3">
      <c r="P362502" s="83"/>
    </row>
    <row r="362503" spans="16:16" x14ac:dyDescent="0.3">
      <c r="P362503" s="83"/>
    </row>
    <row r="362504" spans="16:16" x14ac:dyDescent="0.3">
      <c r="P362504" s="83"/>
    </row>
    <row r="362505" spans="16:16" x14ac:dyDescent="0.3">
      <c r="P362505" s="83"/>
    </row>
    <row r="362506" spans="16:16" x14ac:dyDescent="0.3">
      <c r="P362506" s="83"/>
    </row>
    <row r="362507" spans="16:16" x14ac:dyDescent="0.3">
      <c r="P362507" s="83"/>
    </row>
    <row r="362508" spans="16:16" x14ac:dyDescent="0.3">
      <c r="P362508" s="83"/>
    </row>
    <row r="362509" spans="16:16" x14ac:dyDescent="0.3">
      <c r="P362509" s="83"/>
    </row>
    <row r="362510" spans="16:16" x14ac:dyDescent="0.3">
      <c r="P362510" s="83"/>
    </row>
    <row r="362511" spans="16:16" x14ac:dyDescent="0.3">
      <c r="P362511" s="83"/>
    </row>
    <row r="362512" spans="16:16" x14ac:dyDescent="0.3">
      <c r="P362512" s="83"/>
    </row>
    <row r="362513" spans="16:16" x14ac:dyDescent="0.3">
      <c r="P362513" s="83"/>
    </row>
    <row r="362514" spans="16:16" x14ac:dyDescent="0.3">
      <c r="P362514" s="83"/>
    </row>
    <row r="362515" spans="16:16" x14ac:dyDescent="0.3">
      <c r="P362515" s="83"/>
    </row>
    <row r="362516" spans="16:16" x14ac:dyDescent="0.3">
      <c r="P362516" s="83"/>
    </row>
    <row r="362517" spans="16:16" x14ac:dyDescent="0.3">
      <c r="P362517" s="83"/>
    </row>
    <row r="362518" spans="16:16" x14ac:dyDescent="0.3">
      <c r="P362518" s="83"/>
    </row>
    <row r="362519" spans="16:16" x14ac:dyDescent="0.3">
      <c r="P362519" s="83"/>
    </row>
    <row r="362520" spans="16:16" x14ac:dyDescent="0.3">
      <c r="P362520" s="83"/>
    </row>
    <row r="362521" spans="16:16" x14ac:dyDescent="0.3">
      <c r="P362521" s="83"/>
    </row>
    <row r="362522" spans="16:16" x14ac:dyDescent="0.3">
      <c r="P362522" s="83"/>
    </row>
    <row r="362523" spans="16:16" x14ac:dyDescent="0.3">
      <c r="P362523" s="83"/>
    </row>
    <row r="362524" spans="16:16" x14ac:dyDescent="0.3">
      <c r="P362524" s="83"/>
    </row>
    <row r="362525" spans="16:16" x14ac:dyDescent="0.3">
      <c r="P362525" s="83"/>
    </row>
    <row r="362526" spans="16:16" x14ac:dyDescent="0.3">
      <c r="P362526" s="83"/>
    </row>
    <row r="362527" spans="16:16" x14ac:dyDescent="0.3">
      <c r="P362527" s="83"/>
    </row>
    <row r="362528" spans="16:16" x14ac:dyDescent="0.3">
      <c r="P362528" s="83"/>
    </row>
    <row r="362529" spans="16:16" x14ac:dyDescent="0.3">
      <c r="P362529" s="83"/>
    </row>
    <row r="362530" spans="16:16" x14ac:dyDescent="0.3">
      <c r="P362530" s="83"/>
    </row>
    <row r="362531" spans="16:16" x14ac:dyDescent="0.3">
      <c r="P362531" s="83"/>
    </row>
    <row r="362532" spans="16:16" x14ac:dyDescent="0.3">
      <c r="P362532" s="83"/>
    </row>
    <row r="362533" spans="16:16" x14ac:dyDescent="0.3">
      <c r="P362533" s="83"/>
    </row>
    <row r="362534" spans="16:16" x14ac:dyDescent="0.3">
      <c r="P362534" s="83"/>
    </row>
    <row r="362535" spans="16:16" x14ac:dyDescent="0.3">
      <c r="P362535" s="83"/>
    </row>
    <row r="362536" spans="16:16" x14ac:dyDescent="0.3">
      <c r="P362536" s="83"/>
    </row>
    <row r="362537" spans="16:16" x14ac:dyDescent="0.3">
      <c r="P362537" s="83"/>
    </row>
    <row r="362538" spans="16:16" x14ac:dyDescent="0.3">
      <c r="P362538" s="83"/>
    </row>
    <row r="362539" spans="16:16" x14ac:dyDescent="0.3">
      <c r="P362539" s="83"/>
    </row>
    <row r="362540" spans="16:16" x14ac:dyDescent="0.3">
      <c r="P362540" s="83"/>
    </row>
    <row r="362541" spans="16:16" x14ac:dyDescent="0.3">
      <c r="P362541" s="83"/>
    </row>
    <row r="362542" spans="16:16" x14ac:dyDescent="0.3">
      <c r="P362542" s="83"/>
    </row>
    <row r="362543" spans="16:16" x14ac:dyDescent="0.3">
      <c r="P362543" s="83"/>
    </row>
    <row r="362544" spans="16:16" x14ac:dyDescent="0.3">
      <c r="P362544" s="83"/>
    </row>
    <row r="362545" spans="16:16" x14ac:dyDescent="0.3">
      <c r="P362545" s="83"/>
    </row>
    <row r="362546" spans="16:16" x14ac:dyDescent="0.3">
      <c r="P362546" s="83"/>
    </row>
    <row r="362547" spans="16:16" x14ac:dyDescent="0.3">
      <c r="P362547" s="83"/>
    </row>
    <row r="362548" spans="16:16" x14ac:dyDescent="0.3">
      <c r="P362548" s="83"/>
    </row>
    <row r="362549" spans="16:16" x14ac:dyDescent="0.3">
      <c r="P362549" s="83"/>
    </row>
    <row r="362550" spans="16:16" x14ac:dyDescent="0.3">
      <c r="P362550" s="83"/>
    </row>
    <row r="362551" spans="16:16" x14ac:dyDescent="0.3">
      <c r="P362551" s="83"/>
    </row>
    <row r="362552" spans="16:16" x14ac:dyDescent="0.3">
      <c r="P362552" s="83"/>
    </row>
    <row r="362553" spans="16:16" x14ac:dyDescent="0.3">
      <c r="P362553" s="83"/>
    </row>
    <row r="362554" spans="16:16" x14ac:dyDescent="0.3">
      <c r="P362554" s="83"/>
    </row>
    <row r="362555" spans="16:16" x14ac:dyDescent="0.3">
      <c r="P362555" s="83"/>
    </row>
    <row r="362556" spans="16:16" x14ac:dyDescent="0.3">
      <c r="P362556" s="83"/>
    </row>
    <row r="362557" spans="16:16" x14ac:dyDescent="0.3">
      <c r="P362557" s="83"/>
    </row>
    <row r="362558" spans="16:16" x14ac:dyDescent="0.3">
      <c r="P362558" s="83"/>
    </row>
    <row r="362559" spans="16:16" x14ac:dyDescent="0.3">
      <c r="P362559" s="83"/>
    </row>
    <row r="362560" spans="16:16" x14ac:dyDescent="0.3">
      <c r="P362560" s="83"/>
    </row>
    <row r="362561" spans="16:16" x14ac:dyDescent="0.3">
      <c r="P362561" s="83"/>
    </row>
    <row r="362562" spans="16:16" x14ac:dyDescent="0.3">
      <c r="P362562" s="83"/>
    </row>
    <row r="362563" spans="16:16" x14ac:dyDescent="0.3">
      <c r="P362563" s="83"/>
    </row>
    <row r="362564" spans="16:16" x14ac:dyDescent="0.3">
      <c r="P362564" s="83"/>
    </row>
    <row r="362565" spans="16:16" x14ac:dyDescent="0.3">
      <c r="P362565" s="83"/>
    </row>
    <row r="362566" spans="16:16" x14ac:dyDescent="0.3">
      <c r="P362566" s="83"/>
    </row>
    <row r="362567" spans="16:16" x14ac:dyDescent="0.3">
      <c r="P362567" s="83"/>
    </row>
    <row r="362568" spans="16:16" x14ac:dyDescent="0.3">
      <c r="P362568" s="83"/>
    </row>
    <row r="362569" spans="16:16" x14ac:dyDescent="0.3">
      <c r="P362569" s="83"/>
    </row>
    <row r="362570" spans="16:16" x14ac:dyDescent="0.3">
      <c r="P362570" s="83"/>
    </row>
    <row r="362571" spans="16:16" x14ac:dyDescent="0.3">
      <c r="P362571" s="83"/>
    </row>
    <row r="362572" spans="16:16" x14ac:dyDescent="0.3">
      <c r="P362572" s="83"/>
    </row>
    <row r="362573" spans="16:16" x14ac:dyDescent="0.3">
      <c r="P362573" s="83"/>
    </row>
    <row r="362574" spans="16:16" x14ac:dyDescent="0.3">
      <c r="P362574" s="83"/>
    </row>
    <row r="362575" spans="16:16" x14ac:dyDescent="0.3">
      <c r="P362575" s="83"/>
    </row>
    <row r="362576" spans="16:16" x14ac:dyDescent="0.3">
      <c r="P362576" s="83"/>
    </row>
    <row r="362577" spans="16:16" x14ac:dyDescent="0.3">
      <c r="P362577" s="83"/>
    </row>
    <row r="362578" spans="16:16" x14ac:dyDescent="0.3">
      <c r="P362578" s="83"/>
    </row>
    <row r="362579" spans="16:16" x14ac:dyDescent="0.3">
      <c r="P362579" s="83"/>
    </row>
    <row r="362580" spans="16:16" x14ac:dyDescent="0.3">
      <c r="P362580" s="83"/>
    </row>
    <row r="362581" spans="16:16" x14ac:dyDescent="0.3">
      <c r="P362581" s="83"/>
    </row>
    <row r="362582" spans="16:16" x14ac:dyDescent="0.3">
      <c r="P362582" s="83"/>
    </row>
    <row r="362583" spans="16:16" x14ac:dyDescent="0.3">
      <c r="P362583" s="83"/>
    </row>
    <row r="362584" spans="16:16" x14ac:dyDescent="0.3">
      <c r="P362584" s="83"/>
    </row>
    <row r="362585" spans="16:16" x14ac:dyDescent="0.3">
      <c r="P362585" s="83"/>
    </row>
    <row r="362586" spans="16:16" x14ac:dyDescent="0.3">
      <c r="P362586" s="83"/>
    </row>
    <row r="362587" spans="16:16" x14ac:dyDescent="0.3">
      <c r="P362587" s="83"/>
    </row>
    <row r="362588" spans="16:16" x14ac:dyDescent="0.3">
      <c r="P362588" s="83"/>
    </row>
    <row r="362589" spans="16:16" x14ac:dyDescent="0.3">
      <c r="P362589" s="83"/>
    </row>
    <row r="362590" spans="16:16" x14ac:dyDescent="0.3">
      <c r="P362590" s="83"/>
    </row>
    <row r="362591" spans="16:16" x14ac:dyDescent="0.3">
      <c r="P362591" s="83"/>
    </row>
    <row r="362592" spans="16:16" x14ac:dyDescent="0.3">
      <c r="P362592" s="83"/>
    </row>
    <row r="362593" spans="16:16" x14ac:dyDescent="0.3">
      <c r="P362593" s="83"/>
    </row>
    <row r="362594" spans="16:16" x14ac:dyDescent="0.3">
      <c r="P362594" s="83"/>
    </row>
    <row r="362595" spans="16:16" x14ac:dyDescent="0.3">
      <c r="P362595" s="83"/>
    </row>
    <row r="362596" spans="16:16" x14ac:dyDescent="0.3">
      <c r="P362596" s="83"/>
    </row>
    <row r="362597" spans="16:16" x14ac:dyDescent="0.3">
      <c r="P362597" s="83"/>
    </row>
    <row r="362598" spans="16:16" x14ac:dyDescent="0.3">
      <c r="P362598" s="83"/>
    </row>
    <row r="362599" spans="16:16" x14ac:dyDescent="0.3">
      <c r="P362599" s="83"/>
    </row>
    <row r="362600" spans="16:16" x14ac:dyDescent="0.3">
      <c r="P362600" s="83"/>
    </row>
    <row r="362601" spans="16:16" x14ac:dyDescent="0.3">
      <c r="P362601" s="83"/>
    </row>
    <row r="362602" spans="16:16" x14ac:dyDescent="0.3">
      <c r="P362602" s="83"/>
    </row>
    <row r="362603" spans="16:16" x14ac:dyDescent="0.3">
      <c r="P362603" s="83"/>
    </row>
    <row r="362604" spans="16:16" x14ac:dyDescent="0.3">
      <c r="P362604" s="83"/>
    </row>
    <row r="362605" spans="16:16" x14ac:dyDescent="0.3">
      <c r="P362605" s="83"/>
    </row>
    <row r="362606" spans="16:16" x14ac:dyDescent="0.3">
      <c r="P362606" s="83"/>
    </row>
    <row r="362607" spans="16:16" x14ac:dyDescent="0.3">
      <c r="P362607" s="83"/>
    </row>
    <row r="362608" spans="16:16" x14ac:dyDescent="0.3">
      <c r="P362608" s="83"/>
    </row>
    <row r="362609" spans="16:16" x14ac:dyDescent="0.3">
      <c r="P362609" s="83"/>
    </row>
    <row r="362610" spans="16:16" x14ac:dyDescent="0.3">
      <c r="P362610" s="83"/>
    </row>
    <row r="362611" spans="16:16" x14ac:dyDescent="0.3">
      <c r="P362611" s="83"/>
    </row>
    <row r="362612" spans="16:16" x14ac:dyDescent="0.3">
      <c r="P362612" s="83"/>
    </row>
    <row r="362613" spans="16:16" x14ac:dyDescent="0.3">
      <c r="P362613" s="83"/>
    </row>
    <row r="362614" spans="16:16" x14ac:dyDescent="0.3">
      <c r="P362614" s="83"/>
    </row>
    <row r="362615" spans="16:16" x14ac:dyDescent="0.3">
      <c r="P362615" s="83"/>
    </row>
    <row r="362616" spans="16:16" x14ac:dyDescent="0.3">
      <c r="P362616" s="83"/>
    </row>
    <row r="362617" spans="16:16" x14ac:dyDescent="0.3">
      <c r="P362617" s="83"/>
    </row>
    <row r="362618" spans="16:16" x14ac:dyDescent="0.3">
      <c r="P362618" s="83"/>
    </row>
    <row r="362619" spans="16:16" x14ac:dyDescent="0.3">
      <c r="P362619" s="83"/>
    </row>
    <row r="362620" spans="16:16" x14ac:dyDescent="0.3">
      <c r="P362620" s="83"/>
    </row>
    <row r="362621" spans="16:16" x14ac:dyDescent="0.3">
      <c r="P362621" s="83"/>
    </row>
    <row r="362622" spans="16:16" x14ac:dyDescent="0.3">
      <c r="P362622" s="83"/>
    </row>
    <row r="362623" spans="16:16" x14ac:dyDescent="0.3">
      <c r="P362623" s="83"/>
    </row>
    <row r="362624" spans="16:16" x14ac:dyDescent="0.3">
      <c r="P362624" s="83"/>
    </row>
    <row r="362625" spans="16:16" x14ac:dyDescent="0.3">
      <c r="P362625" s="83"/>
    </row>
    <row r="362626" spans="16:16" x14ac:dyDescent="0.3">
      <c r="P362626" s="83"/>
    </row>
    <row r="362627" spans="16:16" x14ac:dyDescent="0.3">
      <c r="P362627" s="83"/>
    </row>
    <row r="362628" spans="16:16" x14ac:dyDescent="0.3">
      <c r="P362628" s="83"/>
    </row>
    <row r="362629" spans="16:16" x14ac:dyDescent="0.3">
      <c r="P362629" s="83"/>
    </row>
    <row r="362630" spans="16:16" x14ac:dyDescent="0.3">
      <c r="P362630" s="83"/>
    </row>
    <row r="362631" spans="16:16" x14ac:dyDescent="0.3">
      <c r="P362631" s="83"/>
    </row>
    <row r="362632" spans="16:16" x14ac:dyDescent="0.3">
      <c r="P362632" s="83"/>
    </row>
    <row r="362633" spans="16:16" x14ac:dyDescent="0.3">
      <c r="P362633" s="83"/>
    </row>
    <row r="362634" spans="16:16" x14ac:dyDescent="0.3">
      <c r="P362634" s="83"/>
    </row>
    <row r="362635" spans="16:16" x14ac:dyDescent="0.3">
      <c r="P362635" s="83"/>
    </row>
    <row r="362636" spans="16:16" x14ac:dyDescent="0.3">
      <c r="P362636" s="83"/>
    </row>
    <row r="362637" spans="16:16" x14ac:dyDescent="0.3">
      <c r="P362637" s="83"/>
    </row>
    <row r="362638" spans="16:16" x14ac:dyDescent="0.3">
      <c r="P362638" s="83"/>
    </row>
    <row r="362639" spans="16:16" x14ac:dyDescent="0.3">
      <c r="P362639" s="83"/>
    </row>
    <row r="362640" spans="16:16" x14ac:dyDescent="0.3">
      <c r="P362640" s="83"/>
    </row>
    <row r="362641" spans="16:16" x14ac:dyDescent="0.3">
      <c r="P362641" s="83"/>
    </row>
    <row r="362642" spans="16:16" x14ac:dyDescent="0.3">
      <c r="P362642" s="83"/>
    </row>
    <row r="362643" spans="16:16" x14ac:dyDescent="0.3">
      <c r="P362643" s="83"/>
    </row>
    <row r="362644" spans="16:16" x14ac:dyDescent="0.3">
      <c r="P362644" s="83"/>
    </row>
    <row r="362645" spans="16:16" x14ac:dyDescent="0.3">
      <c r="P362645" s="83"/>
    </row>
    <row r="362646" spans="16:16" x14ac:dyDescent="0.3">
      <c r="P362646" s="83"/>
    </row>
    <row r="362647" spans="16:16" x14ac:dyDescent="0.3">
      <c r="P362647" s="83"/>
    </row>
    <row r="362648" spans="16:16" x14ac:dyDescent="0.3">
      <c r="P362648" s="83"/>
    </row>
    <row r="362649" spans="16:16" x14ac:dyDescent="0.3">
      <c r="P362649" s="83"/>
    </row>
    <row r="362650" spans="16:16" x14ac:dyDescent="0.3">
      <c r="P362650" s="83"/>
    </row>
    <row r="362651" spans="16:16" x14ac:dyDescent="0.3">
      <c r="P362651" s="83"/>
    </row>
    <row r="362652" spans="16:16" x14ac:dyDescent="0.3">
      <c r="P362652" s="83"/>
    </row>
    <row r="362653" spans="16:16" x14ac:dyDescent="0.3">
      <c r="P362653" s="83"/>
    </row>
    <row r="362654" spans="16:16" x14ac:dyDescent="0.3">
      <c r="P362654" s="83"/>
    </row>
    <row r="362655" spans="16:16" x14ac:dyDescent="0.3">
      <c r="P362655" s="83"/>
    </row>
    <row r="362656" spans="16:16" x14ac:dyDescent="0.3">
      <c r="P362656" s="83"/>
    </row>
    <row r="362657" spans="16:16" x14ac:dyDescent="0.3">
      <c r="P362657" s="83"/>
    </row>
    <row r="362658" spans="16:16" x14ac:dyDescent="0.3">
      <c r="P362658" s="83"/>
    </row>
    <row r="362659" spans="16:16" x14ac:dyDescent="0.3">
      <c r="P362659" s="83"/>
    </row>
    <row r="362660" spans="16:16" x14ac:dyDescent="0.3">
      <c r="P362660" s="83"/>
    </row>
    <row r="362661" spans="16:16" x14ac:dyDescent="0.3">
      <c r="P362661" s="83"/>
    </row>
    <row r="362662" spans="16:16" x14ac:dyDescent="0.3">
      <c r="P362662" s="83"/>
    </row>
    <row r="362663" spans="16:16" x14ac:dyDescent="0.3">
      <c r="P362663" s="83"/>
    </row>
    <row r="362664" spans="16:16" x14ac:dyDescent="0.3">
      <c r="P362664" s="83"/>
    </row>
    <row r="362665" spans="16:16" x14ac:dyDescent="0.3">
      <c r="P362665" s="83"/>
    </row>
    <row r="362666" spans="16:16" x14ac:dyDescent="0.3">
      <c r="P362666" s="83"/>
    </row>
    <row r="362667" spans="16:16" x14ac:dyDescent="0.3">
      <c r="P362667" s="83"/>
    </row>
    <row r="362668" spans="16:16" x14ac:dyDescent="0.3">
      <c r="P362668" s="83"/>
    </row>
    <row r="362669" spans="16:16" x14ac:dyDescent="0.3">
      <c r="P362669" s="83"/>
    </row>
    <row r="362670" spans="16:16" x14ac:dyDescent="0.3">
      <c r="P362670" s="83"/>
    </row>
    <row r="362671" spans="16:16" x14ac:dyDescent="0.3">
      <c r="P362671" s="83"/>
    </row>
    <row r="362672" spans="16:16" x14ac:dyDescent="0.3">
      <c r="P362672" s="83"/>
    </row>
    <row r="362673" spans="16:16" x14ac:dyDescent="0.3">
      <c r="P362673" s="83"/>
    </row>
    <row r="362674" spans="16:16" x14ac:dyDescent="0.3">
      <c r="P362674" s="83"/>
    </row>
    <row r="362675" spans="16:16" x14ac:dyDescent="0.3">
      <c r="P362675" s="83"/>
    </row>
    <row r="362676" spans="16:16" x14ac:dyDescent="0.3">
      <c r="P362676" s="83"/>
    </row>
    <row r="362677" spans="16:16" x14ac:dyDescent="0.3">
      <c r="P362677" s="83"/>
    </row>
    <row r="362678" spans="16:16" x14ac:dyDescent="0.3">
      <c r="P362678" s="83"/>
    </row>
    <row r="362679" spans="16:16" x14ac:dyDescent="0.3">
      <c r="P362679" s="83"/>
    </row>
    <row r="362680" spans="16:16" x14ac:dyDescent="0.3">
      <c r="P362680" s="83"/>
    </row>
    <row r="362681" spans="16:16" x14ac:dyDescent="0.3">
      <c r="P362681" s="83"/>
    </row>
    <row r="362682" spans="16:16" x14ac:dyDescent="0.3">
      <c r="P362682" s="83"/>
    </row>
    <row r="362683" spans="16:16" x14ac:dyDescent="0.3">
      <c r="P362683" s="83"/>
    </row>
    <row r="362684" spans="16:16" x14ac:dyDescent="0.3">
      <c r="P362684" s="83"/>
    </row>
    <row r="362685" spans="16:16" x14ac:dyDescent="0.3">
      <c r="P362685" s="83"/>
    </row>
    <row r="362686" spans="16:16" x14ac:dyDescent="0.3">
      <c r="P362686" s="83"/>
    </row>
    <row r="362687" spans="16:16" x14ac:dyDescent="0.3">
      <c r="P362687" s="83"/>
    </row>
    <row r="362688" spans="16:16" x14ac:dyDescent="0.3">
      <c r="P362688" s="83"/>
    </row>
    <row r="362689" spans="16:16" x14ac:dyDescent="0.3">
      <c r="P362689" s="83"/>
    </row>
    <row r="362690" spans="16:16" x14ac:dyDescent="0.3">
      <c r="P362690" s="83"/>
    </row>
    <row r="362691" spans="16:16" x14ac:dyDescent="0.3">
      <c r="P362691" s="83"/>
    </row>
    <row r="362692" spans="16:16" x14ac:dyDescent="0.3">
      <c r="P362692" s="83"/>
    </row>
    <row r="362693" spans="16:16" x14ac:dyDescent="0.3">
      <c r="P362693" s="83"/>
    </row>
    <row r="362694" spans="16:16" x14ac:dyDescent="0.3">
      <c r="P362694" s="83"/>
    </row>
    <row r="362695" spans="16:16" x14ac:dyDescent="0.3">
      <c r="P362695" s="83"/>
    </row>
    <row r="362696" spans="16:16" x14ac:dyDescent="0.3">
      <c r="P362696" s="83"/>
    </row>
    <row r="362697" spans="16:16" x14ac:dyDescent="0.3">
      <c r="P362697" s="83"/>
    </row>
    <row r="362698" spans="16:16" x14ac:dyDescent="0.3">
      <c r="P362698" s="83"/>
    </row>
    <row r="362699" spans="16:16" x14ac:dyDescent="0.3">
      <c r="P362699" s="83"/>
    </row>
    <row r="362700" spans="16:16" x14ac:dyDescent="0.3">
      <c r="P362700" s="83"/>
    </row>
    <row r="362701" spans="16:16" x14ac:dyDescent="0.3">
      <c r="P362701" s="83"/>
    </row>
    <row r="362702" spans="16:16" x14ac:dyDescent="0.3">
      <c r="P362702" s="83"/>
    </row>
    <row r="362703" spans="16:16" x14ac:dyDescent="0.3">
      <c r="P362703" s="83"/>
    </row>
    <row r="362704" spans="16:16" x14ac:dyDescent="0.3">
      <c r="P362704" s="83"/>
    </row>
    <row r="362705" spans="16:16" x14ac:dyDescent="0.3">
      <c r="P362705" s="83"/>
    </row>
    <row r="362706" spans="16:16" x14ac:dyDescent="0.3">
      <c r="P362706" s="83"/>
    </row>
    <row r="362707" spans="16:16" x14ac:dyDescent="0.3">
      <c r="P362707" s="83"/>
    </row>
    <row r="362708" spans="16:16" x14ac:dyDescent="0.3">
      <c r="P362708" s="83"/>
    </row>
    <row r="362709" spans="16:16" x14ac:dyDescent="0.3">
      <c r="P362709" s="83"/>
    </row>
    <row r="362710" spans="16:16" x14ac:dyDescent="0.3">
      <c r="P362710" s="83"/>
    </row>
    <row r="362711" spans="16:16" x14ac:dyDescent="0.3">
      <c r="P362711" s="83"/>
    </row>
    <row r="362712" spans="16:16" x14ac:dyDescent="0.3">
      <c r="P362712" s="83"/>
    </row>
    <row r="362713" spans="16:16" x14ac:dyDescent="0.3">
      <c r="P362713" s="83"/>
    </row>
    <row r="362714" spans="16:16" x14ac:dyDescent="0.3">
      <c r="P362714" s="83"/>
    </row>
    <row r="362715" spans="16:16" x14ac:dyDescent="0.3">
      <c r="P362715" s="83"/>
    </row>
    <row r="362716" spans="16:16" x14ac:dyDescent="0.3">
      <c r="P362716" s="83"/>
    </row>
    <row r="362717" spans="16:16" x14ac:dyDescent="0.3">
      <c r="P362717" s="83"/>
    </row>
    <row r="362718" spans="16:16" x14ac:dyDescent="0.3">
      <c r="P362718" s="83"/>
    </row>
    <row r="362719" spans="16:16" x14ac:dyDescent="0.3">
      <c r="P362719" s="83"/>
    </row>
    <row r="362720" spans="16:16" x14ac:dyDescent="0.3">
      <c r="P362720" s="83"/>
    </row>
    <row r="362721" spans="16:16" x14ac:dyDescent="0.3">
      <c r="P362721" s="83"/>
    </row>
    <row r="362722" spans="16:16" x14ac:dyDescent="0.3">
      <c r="P362722" s="83"/>
    </row>
    <row r="362723" spans="16:16" x14ac:dyDescent="0.3">
      <c r="P362723" s="83"/>
    </row>
    <row r="362724" spans="16:16" x14ac:dyDescent="0.3">
      <c r="P362724" s="83"/>
    </row>
    <row r="362725" spans="16:16" x14ac:dyDescent="0.3">
      <c r="P362725" s="83"/>
    </row>
    <row r="362726" spans="16:16" x14ac:dyDescent="0.3">
      <c r="P362726" s="83"/>
    </row>
    <row r="362727" spans="16:16" x14ac:dyDescent="0.3">
      <c r="P362727" s="83"/>
    </row>
    <row r="362728" spans="16:16" x14ac:dyDescent="0.3">
      <c r="P362728" s="83"/>
    </row>
    <row r="362729" spans="16:16" x14ac:dyDescent="0.3">
      <c r="P362729" s="83"/>
    </row>
    <row r="362730" spans="16:16" x14ac:dyDescent="0.3">
      <c r="P362730" s="83"/>
    </row>
    <row r="362731" spans="16:16" x14ac:dyDescent="0.3">
      <c r="P362731" s="83"/>
    </row>
    <row r="362732" spans="16:16" x14ac:dyDescent="0.3">
      <c r="P362732" s="83"/>
    </row>
    <row r="362733" spans="16:16" x14ac:dyDescent="0.3">
      <c r="P362733" s="83"/>
    </row>
    <row r="362734" spans="16:16" x14ac:dyDescent="0.3">
      <c r="P362734" s="83"/>
    </row>
    <row r="362735" spans="16:16" x14ac:dyDescent="0.3">
      <c r="P362735" s="83"/>
    </row>
    <row r="362736" spans="16:16" x14ac:dyDescent="0.3">
      <c r="P362736" s="83"/>
    </row>
    <row r="362737" spans="16:16" x14ac:dyDescent="0.3">
      <c r="P362737" s="83"/>
    </row>
    <row r="362738" spans="16:16" x14ac:dyDescent="0.3">
      <c r="P362738" s="83"/>
    </row>
    <row r="362739" spans="16:16" x14ac:dyDescent="0.3">
      <c r="P362739" s="83"/>
    </row>
    <row r="362740" spans="16:16" x14ac:dyDescent="0.3">
      <c r="P362740" s="83"/>
    </row>
    <row r="362741" spans="16:16" x14ac:dyDescent="0.3">
      <c r="P362741" s="83"/>
    </row>
    <row r="362742" spans="16:16" x14ac:dyDescent="0.3">
      <c r="P362742" s="83"/>
    </row>
    <row r="362743" spans="16:16" x14ac:dyDescent="0.3">
      <c r="P362743" s="83"/>
    </row>
    <row r="362744" spans="16:16" x14ac:dyDescent="0.3">
      <c r="P362744" s="83"/>
    </row>
    <row r="362745" spans="16:16" x14ac:dyDescent="0.3">
      <c r="P362745" s="83"/>
    </row>
    <row r="362746" spans="16:16" x14ac:dyDescent="0.3">
      <c r="P362746" s="83"/>
    </row>
    <row r="362747" spans="16:16" x14ac:dyDescent="0.3">
      <c r="P362747" s="83"/>
    </row>
    <row r="362748" spans="16:16" x14ac:dyDescent="0.3">
      <c r="P362748" s="83"/>
    </row>
    <row r="362749" spans="16:16" x14ac:dyDescent="0.3">
      <c r="P362749" s="83"/>
    </row>
    <row r="362750" spans="16:16" x14ac:dyDescent="0.3">
      <c r="P362750" s="83"/>
    </row>
    <row r="362751" spans="16:16" x14ac:dyDescent="0.3">
      <c r="P362751" s="83"/>
    </row>
    <row r="362752" spans="16:16" x14ac:dyDescent="0.3">
      <c r="P362752" s="83"/>
    </row>
    <row r="362753" spans="16:16" x14ac:dyDescent="0.3">
      <c r="P362753" s="83"/>
    </row>
    <row r="362754" spans="16:16" x14ac:dyDescent="0.3">
      <c r="P362754" s="83"/>
    </row>
    <row r="362755" spans="16:16" x14ac:dyDescent="0.3">
      <c r="P362755" s="83"/>
    </row>
    <row r="362756" spans="16:16" x14ac:dyDescent="0.3">
      <c r="P362756" s="83"/>
    </row>
    <row r="362757" spans="16:16" x14ac:dyDescent="0.3">
      <c r="P362757" s="83"/>
    </row>
    <row r="362758" spans="16:16" x14ac:dyDescent="0.3">
      <c r="P362758" s="83"/>
    </row>
    <row r="362759" spans="16:16" x14ac:dyDescent="0.3">
      <c r="P362759" s="83"/>
    </row>
    <row r="362760" spans="16:16" x14ac:dyDescent="0.3">
      <c r="P362760" s="83"/>
    </row>
    <row r="362761" spans="16:16" x14ac:dyDescent="0.3">
      <c r="P362761" s="83"/>
    </row>
    <row r="362762" spans="16:16" x14ac:dyDescent="0.3">
      <c r="P362762" s="83"/>
    </row>
    <row r="362763" spans="16:16" x14ac:dyDescent="0.3">
      <c r="P362763" s="83"/>
    </row>
    <row r="362764" spans="16:16" x14ac:dyDescent="0.3">
      <c r="P362764" s="83"/>
    </row>
    <row r="362765" spans="16:16" x14ac:dyDescent="0.3">
      <c r="P362765" s="83"/>
    </row>
    <row r="362766" spans="16:16" x14ac:dyDescent="0.3">
      <c r="P362766" s="83"/>
    </row>
    <row r="362767" spans="16:16" x14ac:dyDescent="0.3">
      <c r="P362767" s="83"/>
    </row>
    <row r="362768" spans="16:16" x14ac:dyDescent="0.3">
      <c r="P362768" s="83"/>
    </row>
    <row r="362769" spans="16:16" x14ac:dyDescent="0.3">
      <c r="P362769" s="83"/>
    </row>
    <row r="362770" spans="16:16" x14ac:dyDescent="0.3">
      <c r="P362770" s="83"/>
    </row>
    <row r="362771" spans="16:16" x14ac:dyDescent="0.3">
      <c r="P362771" s="83"/>
    </row>
    <row r="362772" spans="16:16" x14ac:dyDescent="0.3">
      <c r="P362772" s="83"/>
    </row>
    <row r="362773" spans="16:16" x14ac:dyDescent="0.3">
      <c r="P362773" s="83"/>
    </row>
    <row r="362774" spans="16:16" x14ac:dyDescent="0.3">
      <c r="P362774" s="83"/>
    </row>
    <row r="362775" spans="16:16" x14ac:dyDescent="0.3">
      <c r="P362775" s="83"/>
    </row>
    <row r="362776" spans="16:16" x14ac:dyDescent="0.3">
      <c r="P362776" s="83"/>
    </row>
    <row r="362777" spans="16:16" x14ac:dyDescent="0.3">
      <c r="P362777" s="83"/>
    </row>
    <row r="362778" spans="16:16" x14ac:dyDescent="0.3">
      <c r="P362778" s="83"/>
    </row>
    <row r="362779" spans="16:16" x14ac:dyDescent="0.3">
      <c r="P362779" s="83"/>
    </row>
    <row r="362780" spans="16:16" x14ac:dyDescent="0.3">
      <c r="P362780" s="83"/>
    </row>
    <row r="362781" spans="16:16" x14ac:dyDescent="0.3">
      <c r="P362781" s="83"/>
    </row>
    <row r="362782" spans="16:16" x14ac:dyDescent="0.3">
      <c r="P362782" s="83"/>
    </row>
    <row r="362783" spans="16:16" x14ac:dyDescent="0.3">
      <c r="P362783" s="83"/>
    </row>
    <row r="362784" spans="16:16" x14ac:dyDescent="0.3">
      <c r="P362784" s="83"/>
    </row>
    <row r="362785" spans="16:16" x14ac:dyDescent="0.3">
      <c r="P362785" s="83"/>
    </row>
    <row r="362786" spans="16:16" x14ac:dyDescent="0.3">
      <c r="P362786" s="83"/>
    </row>
    <row r="362787" spans="16:16" x14ac:dyDescent="0.3">
      <c r="P362787" s="83"/>
    </row>
    <row r="362788" spans="16:16" x14ac:dyDescent="0.3">
      <c r="P362788" s="83"/>
    </row>
    <row r="362789" spans="16:16" x14ac:dyDescent="0.3">
      <c r="P362789" s="83"/>
    </row>
    <row r="362790" spans="16:16" x14ac:dyDescent="0.3">
      <c r="P362790" s="83"/>
    </row>
    <row r="362791" spans="16:16" x14ac:dyDescent="0.3">
      <c r="P362791" s="83"/>
    </row>
    <row r="362792" spans="16:16" x14ac:dyDescent="0.3">
      <c r="P362792" s="83"/>
    </row>
    <row r="362793" spans="16:16" x14ac:dyDescent="0.3">
      <c r="P362793" s="83"/>
    </row>
    <row r="362794" spans="16:16" x14ac:dyDescent="0.3">
      <c r="P362794" s="83"/>
    </row>
    <row r="362795" spans="16:16" x14ac:dyDescent="0.3">
      <c r="P362795" s="83"/>
    </row>
    <row r="362796" spans="16:16" x14ac:dyDescent="0.3">
      <c r="P362796" s="83"/>
    </row>
    <row r="362797" spans="16:16" x14ac:dyDescent="0.3">
      <c r="P362797" s="83"/>
    </row>
    <row r="362798" spans="16:16" x14ac:dyDescent="0.3">
      <c r="P362798" s="83"/>
    </row>
    <row r="362799" spans="16:16" x14ac:dyDescent="0.3">
      <c r="P362799" s="83"/>
    </row>
    <row r="362800" spans="16:16" x14ac:dyDescent="0.3">
      <c r="P362800" s="83"/>
    </row>
    <row r="362801" spans="16:16" x14ac:dyDescent="0.3">
      <c r="P362801" s="83"/>
    </row>
    <row r="362802" spans="16:16" x14ac:dyDescent="0.3">
      <c r="P362802" s="83"/>
    </row>
    <row r="362803" spans="16:16" x14ac:dyDescent="0.3">
      <c r="P362803" s="83"/>
    </row>
    <row r="362804" spans="16:16" x14ac:dyDescent="0.3">
      <c r="P362804" s="83"/>
    </row>
    <row r="362805" spans="16:16" x14ac:dyDescent="0.3">
      <c r="P362805" s="83"/>
    </row>
    <row r="362806" spans="16:16" x14ac:dyDescent="0.3">
      <c r="P362806" s="83"/>
    </row>
    <row r="362807" spans="16:16" x14ac:dyDescent="0.3">
      <c r="P362807" s="83"/>
    </row>
    <row r="362808" spans="16:16" x14ac:dyDescent="0.3">
      <c r="P362808" s="83"/>
    </row>
    <row r="362809" spans="16:16" x14ac:dyDescent="0.3">
      <c r="P362809" s="83"/>
    </row>
    <row r="362810" spans="16:16" x14ac:dyDescent="0.3">
      <c r="P362810" s="83"/>
    </row>
    <row r="362811" spans="16:16" x14ac:dyDescent="0.3">
      <c r="P362811" s="83"/>
    </row>
    <row r="362812" spans="16:16" x14ac:dyDescent="0.3">
      <c r="P362812" s="83"/>
    </row>
    <row r="362813" spans="16:16" x14ac:dyDescent="0.3">
      <c r="P362813" s="83"/>
    </row>
    <row r="362814" spans="16:16" x14ac:dyDescent="0.3">
      <c r="P362814" s="83"/>
    </row>
    <row r="362815" spans="16:16" x14ac:dyDescent="0.3">
      <c r="P362815" s="83"/>
    </row>
    <row r="362816" spans="16:16" x14ac:dyDescent="0.3">
      <c r="P362816" s="83"/>
    </row>
    <row r="362817" spans="16:16" x14ac:dyDescent="0.3">
      <c r="P362817" s="83"/>
    </row>
    <row r="362818" spans="16:16" x14ac:dyDescent="0.3">
      <c r="P362818" s="83"/>
    </row>
    <row r="362819" spans="16:16" x14ac:dyDescent="0.3">
      <c r="P362819" s="83"/>
    </row>
    <row r="362820" spans="16:16" x14ac:dyDescent="0.3">
      <c r="P362820" s="83"/>
    </row>
    <row r="362821" spans="16:16" x14ac:dyDescent="0.3">
      <c r="P362821" s="83"/>
    </row>
    <row r="362822" spans="16:16" x14ac:dyDescent="0.3">
      <c r="P362822" s="83"/>
    </row>
    <row r="362823" spans="16:16" x14ac:dyDescent="0.3">
      <c r="P362823" s="83"/>
    </row>
    <row r="362824" spans="16:16" x14ac:dyDescent="0.3">
      <c r="P362824" s="83"/>
    </row>
    <row r="362825" spans="16:16" x14ac:dyDescent="0.3">
      <c r="P362825" s="83"/>
    </row>
    <row r="362826" spans="16:16" x14ac:dyDescent="0.3">
      <c r="P362826" s="83"/>
    </row>
    <row r="362827" spans="16:16" x14ac:dyDescent="0.3">
      <c r="P362827" s="83"/>
    </row>
    <row r="362828" spans="16:16" x14ac:dyDescent="0.3">
      <c r="P362828" s="83"/>
    </row>
    <row r="362829" spans="16:16" x14ac:dyDescent="0.3">
      <c r="P362829" s="83"/>
    </row>
    <row r="362830" spans="16:16" x14ac:dyDescent="0.3">
      <c r="P362830" s="83"/>
    </row>
    <row r="362831" spans="16:16" x14ac:dyDescent="0.3">
      <c r="P362831" s="83"/>
    </row>
    <row r="362832" spans="16:16" x14ac:dyDescent="0.3">
      <c r="P362832" s="83"/>
    </row>
    <row r="362833" spans="16:16" x14ac:dyDescent="0.3">
      <c r="P362833" s="83"/>
    </row>
    <row r="362834" spans="16:16" x14ac:dyDescent="0.3">
      <c r="P362834" s="83"/>
    </row>
    <row r="362835" spans="16:16" x14ac:dyDescent="0.3">
      <c r="P362835" s="83"/>
    </row>
    <row r="362836" spans="16:16" x14ac:dyDescent="0.3">
      <c r="P362836" s="83"/>
    </row>
    <row r="362837" spans="16:16" x14ac:dyDescent="0.3">
      <c r="P362837" s="83"/>
    </row>
    <row r="362838" spans="16:16" x14ac:dyDescent="0.3">
      <c r="P362838" s="83"/>
    </row>
    <row r="362839" spans="16:16" x14ac:dyDescent="0.3">
      <c r="P362839" s="83"/>
    </row>
    <row r="362840" spans="16:16" x14ac:dyDescent="0.3">
      <c r="P362840" s="83"/>
    </row>
    <row r="362841" spans="16:16" x14ac:dyDescent="0.3">
      <c r="P362841" s="83"/>
    </row>
    <row r="362842" spans="16:16" x14ac:dyDescent="0.3">
      <c r="P362842" s="83"/>
    </row>
    <row r="362843" spans="16:16" x14ac:dyDescent="0.3">
      <c r="P362843" s="83"/>
    </row>
    <row r="362844" spans="16:16" x14ac:dyDescent="0.3">
      <c r="P362844" s="83"/>
    </row>
    <row r="362845" spans="16:16" x14ac:dyDescent="0.3">
      <c r="P362845" s="83"/>
    </row>
    <row r="362846" spans="16:16" x14ac:dyDescent="0.3">
      <c r="P362846" s="83"/>
    </row>
    <row r="362847" spans="16:16" x14ac:dyDescent="0.3">
      <c r="P362847" s="83"/>
    </row>
    <row r="362848" spans="16:16" x14ac:dyDescent="0.3">
      <c r="P362848" s="83"/>
    </row>
    <row r="362849" spans="16:16" x14ac:dyDescent="0.3">
      <c r="P362849" s="83"/>
    </row>
    <row r="362850" spans="16:16" x14ac:dyDescent="0.3">
      <c r="P362850" s="83"/>
    </row>
    <row r="362851" spans="16:16" x14ac:dyDescent="0.3">
      <c r="P362851" s="83"/>
    </row>
    <row r="362852" spans="16:16" x14ac:dyDescent="0.3">
      <c r="P362852" s="83"/>
    </row>
    <row r="362853" spans="16:16" x14ac:dyDescent="0.3">
      <c r="P362853" s="83"/>
    </row>
    <row r="362854" spans="16:16" x14ac:dyDescent="0.3">
      <c r="P362854" s="83"/>
    </row>
    <row r="362855" spans="16:16" x14ac:dyDescent="0.3">
      <c r="P362855" s="83"/>
    </row>
    <row r="362856" spans="16:16" x14ac:dyDescent="0.3">
      <c r="P362856" s="83"/>
    </row>
    <row r="362857" spans="16:16" x14ac:dyDescent="0.3">
      <c r="P362857" s="83"/>
    </row>
    <row r="362858" spans="16:16" x14ac:dyDescent="0.3">
      <c r="P362858" s="83"/>
    </row>
    <row r="362859" spans="16:16" x14ac:dyDescent="0.3">
      <c r="P362859" s="83"/>
    </row>
    <row r="362860" spans="16:16" x14ac:dyDescent="0.3">
      <c r="P362860" s="83"/>
    </row>
    <row r="362861" spans="16:16" x14ac:dyDescent="0.3">
      <c r="P362861" s="83"/>
    </row>
    <row r="362862" spans="16:16" x14ac:dyDescent="0.3">
      <c r="P362862" s="83"/>
    </row>
    <row r="362863" spans="16:16" x14ac:dyDescent="0.3">
      <c r="P362863" s="83"/>
    </row>
    <row r="362864" spans="16:16" x14ac:dyDescent="0.3">
      <c r="P362864" s="83"/>
    </row>
    <row r="362865" spans="16:16" x14ac:dyDescent="0.3">
      <c r="P362865" s="83"/>
    </row>
    <row r="362866" spans="16:16" x14ac:dyDescent="0.3">
      <c r="P362866" s="83"/>
    </row>
    <row r="362867" spans="16:16" x14ac:dyDescent="0.3">
      <c r="P362867" s="83"/>
    </row>
    <row r="362868" spans="16:16" x14ac:dyDescent="0.3">
      <c r="P362868" s="83"/>
    </row>
    <row r="362869" spans="16:16" x14ac:dyDescent="0.3">
      <c r="P362869" s="83"/>
    </row>
    <row r="362870" spans="16:16" x14ac:dyDescent="0.3">
      <c r="P362870" s="83"/>
    </row>
    <row r="362871" spans="16:16" x14ac:dyDescent="0.3">
      <c r="P362871" s="83"/>
    </row>
    <row r="362872" spans="16:16" x14ac:dyDescent="0.3">
      <c r="P362872" s="83"/>
    </row>
    <row r="362873" spans="16:16" x14ac:dyDescent="0.3">
      <c r="P362873" s="83"/>
    </row>
    <row r="362874" spans="16:16" x14ac:dyDescent="0.3">
      <c r="P362874" s="83"/>
    </row>
    <row r="362875" spans="16:16" x14ac:dyDescent="0.3">
      <c r="P362875" s="83"/>
    </row>
    <row r="362876" spans="16:16" x14ac:dyDescent="0.3">
      <c r="P362876" s="83"/>
    </row>
    <row r="362877" spans="16:16" x14ac:dyDescent="0.3">
      <c r="P362877" s="83"/>
    </row>
    <row r="362878" spans="16:16" x14ac:dyDescent="0.3">
      <c r="P362878" s="83"/>
    </row>
    <row r="362879" spans="16:16" x14ac:dyDescent="0.3">
      <c r="P362879" s="83"/>
    </row>
    <row r="362880" spans="16:16" x14ac:dyDescent="0.3">
      <c r="P362880" s="83"/>
    </row>
    <row r="362881" spans="16:16" x14ac:dyDescent="0.3">
      <c r="P362881" s="83"/>
    </row>
    <row r="362882" spans="16:16" x14ac:dyDescent="0.3">
      <c r="P362882" s="83"/>
    </row>
    <row r="362883" spans="16:16" x14ac:dyDescent="0.3">
      <c r="P362883" s="83"/>
    </row>
    <row r="362884" spans="16:16" x14ac:dyDescent="0.3">
      <c r="P362884" s="83"/>
    </row>
    <row r="362885" spans="16:16" x14ac:dyDescent="0.3">
      <c r="P362885" s="83"/>
    </row>
    <row r="362886" spans="16:16" x14ac:dyDescent="0.3">
      <c r="P362886" s="83"/>
    </row>
    <row r="362887" spans="16:16" x14ac:dyDescent="0.3">
      <c r="P362887" s="83"/>
    </row>
    <row r="362888" spans="16:16" x14ac:dyDescent="0.3">
      <c r="P362888" s="83"/>
    </row>
    <row r="362889" spans="16:16" x14ac:dyDescent="0.3">
      <c r="P362889" s="83"/>
    </row>
    <row r="362890" spans="16:16" x14ac:dyDescent="0.3">
      <c r="P362890" s="83"/>
    </row>
    <row r="362891" spans="16:16" x14ac:dyDescent="0.3">
      <c r="P362891" s="83"/>
    </row>
    <row r="362892" spans="16:16" x14ac:dyDescent="0.3">
      <c r="P362892" s="83"/>
    </row>
    <row r="362893" spans="16:16" x14ac:dyDescent="0.3">
      <c r="P362893" s="83"/>
    </row>
    <row r="362894" spans="16:16" x14ac:dyDescent="0.3">
      <c r="P362894" s="83"/>
    </row>
    <row r="362895" spans="16:16" x14ac:dyDescent="0.3">
      <c r="P362895" s="83"/>
    </row>
    <row r="362896" spans="16:16" x14ac:dyDescent="0.3">
      <c r="P362896" s="83"/>
    </row>
    <row r="362897" spans="16:16" x14ac:dyDescent="0.3">
      <c r="P362897" s="83"/>
    </row>
    <row r="362898" spans="16:16" x14ac:dyDescent="0.3">
      <c r="P362898" s="83"/>
    </row>
    <row r="362899" spans="16:16" x14ac:dyDescent="0.3">
      <c r="P362899" s="83"/>
    </row>
    <row r="362900" spans="16:16" x14ac:dyDescent="0.3">
      <c r="P362900" s="83"/>
    </row>
    <row r="362901" spans="16:16" x14ac:dyDescent="0.3">
      <c r="P362901" s="83"/>
    </row>
    <row r="362902" spans="16:16" x14ac:dyDescent="0.3">
      <c r="P362902" s="83"/>
    </row>
    <row r="362903" spans="16:16" x14ac:dyDescent="0.3">
      <c r="P362903" s="83"/>
    </row>
    <row r="362904" spans="16:16" x14ac:dyDescent="0.3">
      <c r="P362904" s="83"/>
    </row>
    <row r="362905" spans="16:16" x14ac:dyDescent="0.3">
      <c r="P362905" s="83"/>
    </row>
    <row r="362906" spans="16:16" x14ac:dyDescent="0.3">
      <c r="P362906" s="83"/>
    </row>
    <row r="362907" spans="16:16" x14ac:dyDescent="0.3">
      <c r="P362907" s="83"/>
    </row>
    <row r="362908" spans="16:16" x14ac:dyDescent="0.3">
      <c r="P362908" s="83"/>
    </row>
    <row r="362909" spans="16:16" x14ac:dyDescent="0.3">
      <c r="P362909" s="83"/>
    </row>
    <row r="362910" spans="16:16" x14ac:dyDescent="0.3">
      <c r="P362910" s="83"/>
    </row>
    <row r="362911" spans="16:16" x14ac:dyDescent="0.3">
      <c r="P362911" s="83"/>
    </row>
    <row r="362912" spans="16:16" x14ac:dyDescent="0.3">
      <c r="P362912" s="83"/>
    </row>
    <row r="362913" spans="16:16" x14ac:dyDescent="0.3">
      <c r="P362913" s="83"/>
    </row>
    <row r="362914" spans="16:16" x14ac:dyDescent="0.3">
      <c r="P362914" s="83"/>
    </row>
    <row r="362915" spans="16:16" x14ac:dyDescent="0.3">
      <c r="P362915" s="83"/>
    </row>
    <row r="362916" spans="16:16" x14ac:dyDescent="0.3">
      <c r="P362916" s="83"/>
    </row>
    <row r="362917" spans="16:16" x14ac:dyDescent="0.3">
      <c r="P362917" s="83"/>
    </row>
    <row r="362918" spans="16:16" x14ac:dyDescent="0.3">
      <c r="P362918" s="83"/>
    </row>
    <row r="362919" spans="16:16" x14ac:dyDescent="0.3">
      <c r="P362919" s="83"/>
    </row>
    <row r="362920" spans="16:16" x14ac:dyDescent="0.3">
      <c r="P362920" s="83"/>
    </row>
    <row r="362921" spans="16:16" x14ac:dyDescent="0.3">
      <c r="P362921" s="83"/>
    </row>
    <row r="362922" spans="16:16" x14ac:dyDescent="0.3">
      <c r="P362922" s="83"/>
    </row>
    <row r="362923" spans="16:16" x14ac:dyDescent="0.3">
      <c r="P362923" s="83"/>
    </row>
    <row r="362924" spans="16:16" x14ac:dyDescent="0.3">
      <c r="P362924" s="83"/>
    </row>
    <row r="362925" spans="16:16" x14ac:dyDescent="0.3">
      <c r="P362925" s="83"/>
    </row>
    <row r="362926" spans="16:16" x14ac:dyDescent="0.3">
      <c r="P362926" s="83"/>
    </row>
    <row r="362927" spans="16:16" x14ac:dyDescent="0.3">
      <c r="P362927" s="83"/>
    </row>
    <row r="362928" spans="16:16" x14ac:dyDescent="0.3">
      <c r="P362928" s="83"/>
    </row>
    <row r="362929" spans="16:16" x14ac:dyDescent="0.3">
      <c r="P362929" s="83"/>
    </row>
    <row r="362930" spans="16:16" x14ac:dyDescent="0.3">
      <c r="P362930" s="83"/>
    </row>
    <row r="362931" spans="16:16" x14ac:dyDescent="0.3">
      <c r="P362931" s="83"/>
    </row>
    <row r="362932" spans="16:16" x14ac:dyDescent="0.3">
      <c r="P362932" s="83"/>
    </row>
    <row r="362933" spans="16:16" x14ac:dyDescent="0.3">
      <c r="P362933" s="83"/>
    </row>
    <row r="362934" spans="16:16" x14ac:dyDescent="0.3">
      <c r="P362934" s="83"/>
    </row>
    <row r="362935" spans="16:16" x14ac:dyDescent="0.3">
      <c r="P362935" s="83"/>
    </row>
    <row r="362936" spans="16:16" x14ac:dyDescent="0.3">
      <c r="P362936" s="83"/>
    </row>
    <row r="362937" spans="16:16" x14ac:dyDescent="0.3">
      <c r="P362937" s="83"/>
    </row>
    <row r="362938" spans="16:16" x14ac:dyDescent="0.3">
      <c r="P362938" s="83"/>
    </row>
    <row r="362939" spans="16:16" x14ac:dyDescent="0.3">
      <c r="P362939" s="83"/>
    </row>
    <row r="362940" spans="16:16" x14ac:dyDescent="0.3">
      <c r="P362940" s="83"/>
    </row>
    <row r="362941" spans="16:16" x14ac:dyDescent="0.3">
      <c r="P362941" s="83"/>
    </row>
    <row r="362942" spans="16:16" x14ac:dyDescent="0.3">
      <c r="P362942" s="83"/>
    </row>
    <row r="362943" spans="16:16" x14ac:dyDescent="0.3">
      <c r="P362943" s="83"/>
    </row>
    <row r="362944" spans="16:16" x14ac:dyDescent="0.3">
      <c r="P362944" s="83"/>
    </row>
    <row r="362945" spans="16:16" x14ac:dyDescent="0.3">
      <c r="P362945" s="83"/>
    </row>
    <row r="362946" spans="16:16" x14ac:dyDescent="0.3">
      <c r="P362946" s="83"/>
    </row>
    <row r="362947" spans="16:16" x14ac:dyDescent="0.3">
      <c r="P362947" s="83"/>
    </row>
    <row r="362948" spans="16:16" x14ac:dyDescent="0.3">
      <c r="P362948" s="83"/>
    </row>
    <row r="362949" spans="16:16" x14ac:dyDescent="0.3">
      <c r="P362949" s="83"/>
    </row>
    <row r="362950" spans="16:16" x14ac:dyDescent="0.3">
      <c r="P362950" s="83"/>
    </row>
    <row r="362951" spans="16:16" x14ac:dyDescent="0.3">
      <c r="P362951" s="83"/>
    </row>
    <row r="362952" spans="16:16" x14ac:dyDescent="0.3">
      <c r="P362952" s="83"/>
    </row>
    <row r="362953" spans="16:16" x14ac:dyDescent="0.3">
      <c r="P362953" s="83"/>
    </row>
    <row r="362954" spans="16:16" x14ac:dyDescent="0.3">
      <c r="P362954" s="83"/>
    </row>
    <row r="362955" spans="16:16" x14ac:dyDescent="0.3">
      <c r="P362955" s="83"/>
    </row>
    <row r="362956" spans="16:16" x14ac:dyDescent="0.3">
      <c r="P362956" s="83"/>
    </row>
    <row r="362957" spans="16:16" x14ac:dyDescent="0.3">
      <c r="P362957" s="83"/>
    </row>
    <row r="362958" spans="16:16" x14ac:dyDescent="0.3">
      <c r="P362958" s="83"/>
    </row>
    <row r="362959" spans="16:16" x14ac:dyDescent="0.3">
      <c r="P362959" s="83"/>
    </row>
    <row r="362960" spans="16:16" x14ac:dyDescent="0.3">
      <c r="P362960" s="83"/>
    </row>
    <row r="362961" spans="16:16" x14ac:dyDescent="0.3">
      <c r="P362961" s="83"/>
    </row>
    <row r="362962" spans="16:16" x14ac:dyDescent="0.3">
      <c r="P362962" s="83"/>
    </row>
    <row r="362963" spans="16:16" x14ac:dyDescent="0.3">
      <c r="P362963" s="83"/>
    </row>
    <row r="362964" spans="16:16" x14ac:dyDescent="0.3">
      <c r="P362964" s="83"/>
    </row>
    <row r="362965" spans="16:16" x14ac:dyDescent="0.3">
      <c r="P362965" s="83"/>
    </row>
    <row r="362966" spans="16:16" x14ac:dyDescent="0.3">
      <c r="P362966" s="83"/>
    </row>
    <row r="362967" spans="16:16" x14ac:dyDescent="0.3">
      <c r="P362967" s="83"/>
    </row>
    <row r="362968" spans="16:16" x14ac:dyDescent="0.3">
      <c r="P362968" s="83"/>
    </row>
    <row r="362969" spans="16:16" x14ac:dyDescent="0.3">
      <c r="P362969" s="83"/>
    </row>
    <row r="362970" spans="16:16" x14ac:dyDescent="0.3">
      <c r="P362970" s="83"/>
    </row>
    <row r="362971" spans="16:16" x14ac:dyDescent="0.3">
      <c r="P362971" s="83"/>
    </row>
    <row r="362972" spans="16:16" x14ac:dyDescent="0.3">
      <c r="P362972" s="83"/>
    </row>
    <row r="362973" spans="16:16" x14ac:dyDescent="0.3">
      <c r="P362973" s="83"/>
    </row>
    <row r="362974" spans="16:16" x14ac:dyDescent="0.3">
      <c r="P362974" s="83"/>
    </row>
    <row r="362975" spans="16:16" x14ac:dyDescent="0.3">
      <c r="P362975" s="83"/>
    </row>
    <row r="362976" spans="16:16" x14ac:dyDescent="0.3">
      <c r="P362976" s="83"/>
    </row>
    <row r="362977" spans="16:16" x14ac:dyDescent="0.3">
      <c r="P362977" s="83"/>
    </row>
    <row r="362978" spans="16:16" x14ac:dyDescent="0.3">
      <c r="P362978" s="83"/>
    </row>
    <row r="362979" spans="16:16" x14ac:dyDescent="0.3">
      <c r="P362979" s="83"/>
    </row>
    <row r="362980" spans="16:16" x14ac:dyDescent="0.3">
      <c r="P362980" s="83"/>
    </row>
    <row r="362981" spans="16:16" x14ac:dyDescent="0.3">
      <c r="P362981" s="83"/>
    </row>
    <row r="362982" spans="16:16" x14ac:dyDescent="0.3">
      <c r="P362982" s="83"/>
    </row>
    <row r="362983" spans="16:16" x14ac:dyDescent="0.3">
      <c r="P362983" s="83"/>
    </row>
    <row r="362984" spans="16:16" x14ac:dyDescent="0.3">
      <c r="P362984" s="83"/>
    </row>
    <row r="362985" spans="16:16" x14ac:dyDescent="0.3">
      <c r="P362985" s="83"/>
    </row>
    <row r="362986" spans="16:16" x14ac:dyDescent="0.3">
      <c r="P362986" s="83"/>
    </row>
    <row r="362987" spans="16:16" x14ac:dyDescent="0.3">
      <c r="P362987" s="83"/>
    </row>
    <row r="362988" spans="16:16" x14ac:dyDescent="0.3">
      <c r="P362988" s="83"/>
    </row>
    <row r="362989" spans="16:16" x14ac:dyDescent="0.3">
      <c r="P362989" s="83"/>
    </row>
    <row r="362990" spans="16:16" x14ac:dyDescent="0.3">
      <c r="P362990" s="83"/>
    </row>
    <row r="362991" spans="16:16" x14ac:dyDescent="0.3">
      <c r="P362991" s="83"/>
    </row>
    <row r="362992" spans="16:16" x14ac:dyDescent="0.3">
      <c r="P362992" s="83"/>
    </row>
    <row r="362993" spans="16:16" x14ac:dyDescent="0.3">
      <c r="P362993" s="83"/>
    </row>
    <row r="362994" spans="16:16" x14ac:dyDescent="0.3">
      <c r="P362994" s="83"/>
    </row>
    <row r="362995" spans="16:16" x14ac:dyDescent="0.3">
      <c r="P362995" s="83"/>
    </row>
    <row r="362996" spans="16:16" x14ac:dyDescent="0.3">
      <c r="P362996" s="83"/>
    </row>
    <row r="362997" spans="16:16" x14ac:dyDescent="0.3">
      <c r="P362997" s="83"/>
    </row>
    <row r="362998" spans="16:16" x14ac:dyDescent="0.3">
      <c r="P362998" s="83"/>
    </row>
    <row r="362999" spans="16:16" x14ac:dyDescent="0.3">
      <c r="P362999" s="83"/>
    </row>
    <row r="363000" spans="16:16" x14ac:dyDescent="0.3">
      <c r="P363000" s="83"/>
    </row>
    <row r="363001" spans="16:16" x14ac:dyDescent="0.3">
      <c r="P363001" s="83"/>
    </row>
    <row r="363002" spans="16:16" x14ac:dyDescent="0.3">
      <c r="P363002" s="83"/>
    </row>
    <row r="363003" spans="16:16" x14ac:dyDescent="0.3">
      <c r="P363003" s="83"/>
    </row>
    <row r="363004" spans="16:16" x14ac:dyDescent="0.3">
      <c r="P363004" s="83"/>
    </row>
    <row r="363005" spans="16:16" x14ac:dyDescent="0.3">
      <c r="P363005" s="83"/>
    </row>
    <row r="363006" spans="16:16" x14ac:dyDescent="0.3">
      <c r="P363006" s="83"/>
    </row>
    <row r="363007" spans="16:16" x14ac:dyDescent="0.3">
      <c r="P363007" s="83"/>
    </row>
    <row r="363008" spans="16:16" x14ac:dyDescent="0.3">
      <c r="P363008" s="83"/>
    </row>
    <row r="363009" spans="16:16" x14ac:dyDescent="0.3">
      <c r="P363009" s="83"/>
    </row>
    <row r="363010" spans="16:16" x14ac:dyDescent="0.3">
      <c r="P363010" s="83"/>
    </row>
    <row r="363011" spans="16:16" x14ac:dyDescent="0.3">
      <c r="P363011" s="83"/>
    </row>
    <row r="363012" spans="16:16" x14ac:dyDescent="0.3">
      <c r="P363012" s="83"/>
    </row>
    <row r="363013" spans="16:16" x14ac:dyDescent="0.3">
      <c r="P363013" s="83"/>
    </row>
    <row r="363014" spans="16:16" x14ac:dyDescent="0.3">
      <c r="P363014" s="83"/>
    </row>
    <row r="363015" spans="16:16" x14ac:dyDescent="0.3">
      <c r="P363015" s="83"/>
    </row>
    <row r="363016" spans="16:16" x14ac:dyDescent="0.3">
      <c r="P363016" s="83"/>
    </row>
    <row r="363017" spans="16:16" x14ac:dyDescent="0.3">
      <c r="P363017" s="83"/>
    </row>
    <row r="363018" spans="16:16" x14ac:dyDescent="0.3">
      <c r="P363018" s="83"/>
    </row>
    <row r="363019" spans="16:16" x14ac:dyDescent="0.3">
      <c r="P363019" s="83"/>
    </row>
    <row r="363020" spans="16:16" x14ac:dyDescent="0.3">
      <c r="P363020" s="83"/>
    </row>
    <row r="363021" spans="16:16" x14ac:dyDescent="0.3">
      <c r="P363021" s="83"/>
    </row>
    <row r="363022" spans="16:16" x14ac:dyDescent="0.3">
      <c r="P363022" s="83"/>
    </row>
    <row r="363023" spans="16:16" x14ac:dyDescent="0.3">
      <c r="P363023" s="83"/>
    </row>
    <row r="363024" spans="16:16" x14ac:dyDescent="0.3">
      <c r="P363024" s="83"/>
    </row>
    <row r="363025" spans="16:16" x14ac:dyDescent="0.3">
      <c r="P363025" s="83"/>
    </row>
    <row r="363026" spans="16:16" x14ac:dyDescent="0.3">
      <c r="P363026" s="83"/>
    </row>
    <row r="363027" spans="16:16" x14ac:dyDescent="0.3">
      <c r="P363027" s="83"/>
    </row>
    <row r="363028" spans="16:16" x14ac:dyDescent="0.3">
      <c r="P363028" s="83"/>
    </row>
    <row r="363029" spans="16:16" x14ac:dyDescent="0.3">
      <c r="P363029" s="83"/>
    </row>
    <row r="363030" spans="16:16" x14ac:dyDescent="0.3">
      <c r="P363030" s="83"/>
    </row>
    <row r="363031" spans="16:16" x14ac:dyDescent="0.3">
      <c r="P363031" s="83"/>
    </row>
    <row r="363032" spans="16:16" x14ac:dyDescent="0.3">
      <c r="P363032" s="83"/>
    </row>
    <row r="363033" spans="16:16" x14ac:dyDescent="0.3">
      <c r="P363033" s="83"/>
    </row>
    <row r="363034" spans="16:16" x14ac:dyDescent="0.3">
      <c r="P363034" s="83"/>
    </row>
    <row r="363035" spans="16:16" x14ac:dyDescent="0.3">
      <c r="P363035" s="83"/>
    </row>
    <row r="363036" spans="16:16" x14ac:dyDescent="0.3">
      <c r="P363036" s="83"/>
    </row>
    <row r="363037" spans="16:16" x14ac:dyDescent="0.3">
      <c r="P363037" s="83"/>
    </row>
    <row r="363038" spans="16:16" x14ac:dyDescent="0.3">
      <c r="P363038" s="83"/>
    </row>
    <row r="363039" spans="16:16" x14ac:dyDescent="0.3">
      <c r="P363039" s="83"/>
    </row>
    <row r="363040" spans="16:16" x14ac:dyDescent="0.3">
      <c r="P363040" s="83"/>
    </row>
    <row r="363041" spans="16:16" x14ac:dyDescent="0.3">
      <c r="P363041" s="83"/>
    </row>
    <row r="363042" spans="16:16" x14ac:dyDescent="0.3">
      <c r="P363042" s="83"/>
    </row>
    <row r="363043" spans="16:16" x14ac:dyDescent="0.3">
      <c r="P363043" s="83"/>
    </row>
    <row r="363044" spans="16:16" x14ac:dyDescent="0.3">
      <c r="P363044" s="83"/>
    </row>
    <row r="363045" spans="16:16" x14ac:dyDescent="0.3">
      <c r="P363045" s="83"/>
    </row>
    <row r="363046" spans="16:16" x14ac:dyDescent="0.3">
      <c r="P363046" s="83"/>
    </row>
    <row r="363047" spans="16:16" x14ac:dyDescent="0.3">
      <c r="P363047" s="83"/>
    </row>
    <row r="363048" spans="16:16" x14ac:dyDescent="0.3">
      <c r="P363048" s="83"/>
    </row>
    <row r="363049" spans="16:16" x14ac:dyDescent="0.3">
      <c r="P363049" s="83"/>
    </row>
    <row r="363050" spans="16:16" x14ac:dyDescent="0.3">
      <c r="P363050" s="83"/>
    </row>
    <row r="363051" spans="16:16" x14ac:dyDescent="0.3">
      <c r="P363051" s="83"/>
    </row>
    <row r="363052" spans="16:16" x14ac:dyDescent="0.3">
      <c r="P363052" s="83"/>
    </row>
    <row r="363053" spans="16:16" x14ac:dyDescent="0.3">
      <c r="P363053" s="83"/>
    </row>
    <row r="363054" spans="16:16" x14ac:dyDescent="0.3">
      <c r="P363054" s="83"/>
    </row>
    <row r="363055" spans="16:16" x14ac:dyDescent="0.3">
      <c r="P363055" s="83"/>
    </row>
    <row r="363056" spans="16:16" x14ac:dyDescent="0.3">
      <c r="P363056" s="83"/>
    </row>
    <row r="363057" spans="16:16" x14ac:dyDescent="0.3">
      <c r="P363057" s="83"/>
    </row>
    <row r="363058" spans="16:16" x14ac:dyDescent="0.3">
      <c r="P363058" s="83"/>
    </row>
    <row r="363059" spans="16:16" x14ac:dyDescent="0.3">
      <c r="P363059" s="83"/>
    </row>
    <row r="363060" spans="16:16" x14ac:dyDescent="0.3">
      <c r="P363060" s="83"/>
    </row>
    <row r="363061" spans="16:16" x14ac:dyDescent="0.3">
      <c r="P363061" s="83"/>
    </row>
    <row r="363062" spans="16:16" x14ac:dyDescent="0.3">
      <c r="P363062" s="83"/>
    </row>
    <row r="363063" spans="16:16" x14ac:dyDescent="0.3">
      <c r="P363063" s="83"/>
    </row>
    <row r="363064" spans="16:16" x14ac:dyDescent="0.3">
      <c r="P363064" s="83"/>
    </row>
    <row r="363065" spans="16:16" x14ac:dyDescent="0.3">
      <c r="P363065" s="83"/>
    </row>
    <row r="363066" spans="16:16" x14ac:dyDescent="0.3">
      <c r="P363066" s="83"/>
    </row>
    <row r="363067" spans="16:16" x14ac:dyDescent="0.3">
      <c r="P363067" s="83"/>
    </row>
    <row r="363068" spans="16:16" x14ac:dyDescent="0.3">
      <c r="P363068" s="83"/>
    </row>
    <row r="363069" spans="16:16" x14ac:dyDescent="0.3">
      <c r="P363069" s="83"/>
    </row>
    <row r="363070" spans="16:16" x14ac:dyDescent="0.3">
      <c r="P363070" s="83"/>
    </row>
    <row r="363071" spans="16:16" x14ac:dyDescent="0.3">
      <c r="P363071" s="83"/>
    </row>
    <row r="363072" spans="16:16" x14ac:dyDescent="0.3">
      <c r="P363072" s="83"/>
    </row>
    <row r="363073" spans="16:16" x14ac:dyDescent="0.3">
      <c r="P363073" s="83"/>
    </row>
    <row r="363074" spans="16:16" x14ac:dyDescent="0.3">
      <c r="P363074" s="83"/>
    </row>
    <row r="363075" spans="16:16" x14ac:dyDescent="0.3">
      <c r="P363075" s="83"/>
    </row>
    <row r="363076" spans="16:16" x14ac:dyDescent="0.3">
      <c r="P363076" s="83"/>
    </row>
    <row r="363077" spans="16:16" x14ac:dyDescent="0.3">
      <c r="P363077" s="83"/>
    </row>
    <row r="363078" spans="16:16" x14ac:dyDescent="0.3">
      <c r="P363078" s="83"/>
    </row>
    <row r="363079" spans="16:16" x14ac:dyDescent="0.3">
      <c r="P363079" s="83"/>
    </row>
    <row r="363080" spans="16:16" x14ac:dyDescent="0.3">
      <c r="P363080" s="83"/>
    </row>
    <row r="363081" spans="16:16" x14ac:dyDescent="0.3">
      <c r="P363081" s="83"/>
    </row>
    <row r="363082" spans="16:16" x14ac:dyDescent="0.3">
      <c r="P363082" s="83"/>
    </row>
    <row r="363083" spans="16:16" x14ac:dyDescent="0.3">
      <c r="P363083" s="83"/>
    </row>
    <row r="363084" spans="16:16" x14ac:dyDescent="0.3">
      <c r="P363084" s="83"/>
    </row>
    <row r="363085" spans="16:16" x14ac:dyDescent="0.3">
      <c r="P363085" s="83"/>
    </row>
    <row r="363086" spans="16:16" x14ac:dyDescent="0.3">
      <c r="P363086" s="83"/>
    </row>
    <row r="363087" spans="16:16" x14ac:dyDescent="0.3">
      <c r="P363087" s="83"/>
    </row>
    <row r="363088" spans="16:16" x14ac:dyDescent="0.3">
      <c r="P363088" s="83"/>
    </row>
    <row r="363089" spans="16:16" x14ac:dyDescent="0.3">
      <c r="P363089" s="83"/>
    </row>
    <row r="363090" spans="16:16" x14ac:dyDescent="0.3">
      <c r="P363090" s="83"/>
    </row>
    <row r="363091" spans="16:16" x14ac:dyDescent="0.3">
      <c r="P363091" s="83"/>
    </row>
    <row r="363092" spans="16:16" x14ac:dyDescent="0.3">
      <c r="P363092" s="83"/>
    </row>
    <row r="363093" spans="16:16" x14ac:dyDescent="0.3">
      <c r="P363093" s="83"/>
    </row>
    <row r="363094" spans="16:16" x14ac:dyDescent="0.3">
      <c r="P363094" s="83"/>
    </row>
    <row r="363095" spans="16:16" x14ac:dyDescent="0.3">
      <c r="P363095" s="83"/>
    </row>
    <row r="363096" spans="16:16" x14ac:dyDescent="0.3">
      <c r="P363096" s="83"/>
    </row>
    <row r="363097" spans="16:16" x14ac:dyDescent="0.3">
      <c r="P363097" s="83"/>
    </row>
    <row r="363098" spans="16:16" x14ac:dyDescent="0.3">
      <c r="P363098" s="83"/>
    </row>
    <row r="363099" spans="16:16" x14ac:dyDescent="0.3">
      <c r="P363099" s="83"/>
    </row>
    <row r="363100" spans="16:16" x14ac:dyDescent="0.3">
      <c r="P363100" s="83"/>
    </row>
    <row r="363101" spans="16:16" x14ac:dyDescent="0.3">
      <c r="P363101" s="83"/>
    </row>
    <row r="363102" spans="16:16" x14ac:dyDescent="0.3">
      <c r="P363102" s="83"/>
    </row>
    <row r="363103" spans="16:16" x14ac:dyDescent="0.3">
      <c r="P363103" s="83"/>
    </row>
    <row r="363104" spans="16:16" x14ac:dyDescent="0.3">
      <c r="P363104" s="83"/>
    </row>
    <row r="363105" spans="16:16" x14ac:dyDescent="0.3">
      <c r="P363105" s="83"/>
    </row>
    <row r="363106" spans="16:16" x14ac:dyDescent="0.3">
      <c r="P363106" s="83"/>
    </row>
    <row r="363107" spans="16:16" x14ac:dyDescent="0.3">
      <c r="P363107" s="83"/>
    </row>
    <row r="363108" spans="16:16" x14ac:dyDescent="0.3">
      <c r="P363108" s="83"/>
    </row>
    <row r="363109" spans="16:16" x14ac:dyDescent="0.3">
      <c r="P363109" s="83"/>
    </row>
    <row r="363110" spans="16:16" x14ac:dyDescent="0.3">
      <c r="P363110" s="83"/>
    </row>
    <row r="363111" spans="16:16" x14ac:dyDescent="0.3">
      <c r="P363111" s="83"/>
    </row>
    <row r="363112" spans="16:16" x14ac:dyDescent="0.3">
      <c r="P363112" s="83"/>
    </row>
    <row r="363113" spans="16:16" x14ac:dyDescent="0.3">
      <c r="P363113" s="83"/>
    </row>
    <row r="363114" spans="16:16" x14ac:dyDescent="0.3">
      <c r="P363114" s="83"/>
    </row>
    <row r="363115" spans="16:16" x14ac:dyDescent="0.3">
      <c r="P363115" s="83"/>
    </row>
    <row r="363116" spans="16:16" x14ac:dyDescent="0.3">
      <c r="P363116" s="83"/>
    </row>
    <row r="363117" spans="16:16" x14ac:dyDescent="0.3">
      <c r="P363117" s="83"/>
    </row>
    <row r="363118" spans="16:16" x14ac:dyDescent="0.3">
      <c r="P363118" s="83"/>
    </row>
    <row r="363119" spans="16:16" x14ac:dyDescent="0.3">
      <c r="P363119" s="83"/>
    </row>
    <row r="363120" spans="16:16" x14ac:dyDescent="0.3">
      <c r="P363120" s="83"/>
    </row>
    <row r="363121" spans="16:16" x14ac:dyDescent="0.3">
      <c r="P363121" s="83"/>
    </row>
    <row r="363122" spans="16:16" x14ac:dyDescent="0.3">
      <c r="P363122" s="83"/>
    </row>
    <row r="363123" spans="16:16" x14ac:dyDescent="0.3">
      <c r="P363123" s="83"/>
    </row>
    <row r="363124" spans="16:16" x14ac:dyDescent="0.3">
      <c r="P363124" s="83"/>
    </row>
    <row r="363125" spans="16:16" x14ac:dyDescent="0.3">
      <c r="P363125" s="83"/>
    </row>
    <row r="363126" spans="16:16" x14ac:dyDescent="0.3">
      <c r="P363126" s="83"/>
    </row>
    <row r="363127" spans="16:16" x14ac:dyDescent="0.3">
      <c r="P363127" s="83"/>
    </row>
    <row r="363128" spans="16:16" x14ac:dyDescent="0.3">
      <c r="P363128" s="83"/>
    </row>
    <row r="363129" spans="16:16" x14ac:dyDescent="0.3">
      <c r="P363129" s="83"/>
    </row>
    <row r="363130" spans="16:16" x14ac:dyDescent="0.3">
      <c r="P363130" s="83"/>
    </row>
    <row r="363131" spans="16:16" x14ac:dyDescent="0.3">
      <c r="P363131" s="83"/>
    </row>
    <row r="363132" spans="16:16" x14ac:dyDescent="0.3">
      <c r="P363132" s="83"/>
    </row>
    <row r="363133" spans="16:16" x14ac:dyDescent="0.3">
      <c r="P363133" s="83"/>
    </row>
    <row r="363134" spans="16:16" x14ac:dyDescent="0.3">
      <c r="P363134" s="83"/>
    </row>
    <row r="363135" spans="16:16" x14ac:dyDescent="0.3">
      <c r="P363135" s="83"/>
    </row>
    <row r="363136" spans="16:16" x14ac:dyDescent="0.3">
      <c r="P363136" s="83"/>
    </row>
    <row r="363137" spans="16:16" x14ac:dyDescent="0.3">
      <c r="P363137" s="83"/>
    </row>
    <row r="363138" spans="16:16" x14ac:dyDescent="0.3">
      <c r="P363138" s="83"/>
    </row>
    <row r="363139" spans="16:16" x14ac:dyDescent="0.3">
      <c r="P363139" s="83"/>
    </row>
    <row r="363140" spans="16:16" x14ac:dyDescent="0.3">
      <c r="P363140" s="83"/>
    </row>
    <row r="363141" spans="16:16" x14ac:dyDescent="0.3">
      <c r="P363141" s="83"/>
    </row>
    <row r="363142" spans="16:16" x14ac:dyDescent="0.3">
      <c r="P363142" s="83"/>
    </row>
    <row r="363143" spans="16:16" x14ac:dyDescent="0.3">
      <c r="P363143" s="83"/>
    </row>
    <row r="363144" spans="16:16" x14ac:dyDescent="0.3">
      <c r="P363144" s="83"/>
    </row>
    <row r="363145" spans="16:16" x14ac:dyDescent="0.3">
      <c r="P363145" s="83"/>
    </row>
    <row r="363146" spans="16:16" x14ac:dyDescent="0.3">
      <c r="P363146" s="83"/>
    </row>
    <row r="363147" spans="16:16" x14ac:dyDescent="0.3">
      <c r="P363147" s="83"/>
    </row>
    <row r="363148" spans="16:16" x14ac:dyDescent="0.3">
      <c r="P363148" s="83"/>
    </row>
    <row r="363149" spans="16:16" x14ac:dyDescent="0.3">
      <c r="P363149" s="83"/>
    </row>
    <row r="363150" spans="16:16" x14ac:dyDescent="0.3">
      <c r="P363150" s="83"/>
    </row>
    <row r="363151" spans="16:16" x14ac:dyDescent="0.3">
      <c r="P363151" s="83"/>
    </row>
    <row r="363152" spans="16:16" x14ac:dyDescent="0.3">
      <c r="P363152" s="83"/>
    </row>
    <row r="363153" spans="16:16" x14ac:dyDescent="0.3">
      <c r="P363153" s="83"/>
    </row>
    <row r="363154" spans="16:16" x14ac:dyDescent="0.3">
      <c r="P363154" s="83"/>
    </row>
    <row r="363155" spans="16:16" x14ac:dyDescent="0.3">
      <c r="P363155" s="83"/>
    </row>
    <row r="363156" spans="16:16" x14ac:dyDescent="0.3">
      <c r="P363156" s="83"/>
    </row>
    <row r="363157" spans="16:16" x14ac:dyDescent="0.3">
      <c r="P363157" s="83"/>
    </row>
    <row r="363158" spans="16:16" x14ac:dyDescent="0.3">
      <c r="P363158" s="83"/>
    </row>
    <row r="363159" spans="16:16" x14ac:dyDescent="0.3">
      <c r="P363159" s="83"/>
    </row>
    <row r="363160" spans="16:16" x14ac:dyDescent="0.3">
      <c r="P363160" s="83"/>
    </row>
    <row r="363161" spans="16:16" x14ac:dyDescent="0.3">
      <c r="P363161" s="83"/>
    </row>
    <row r="363162" spans="16:16" x14ac:dyDescent="0.3">
      <c r="P363162" s="83"/>
    </row>
    <row r="363163" spans="16:16" x14ac:dyDescent="0.3">
      <c r="P363163" s="83"/>
    </row>
    <row r="363164" spans="16:16" x14ac:dyDescent="0.3">
      <c r="P363164" s="83"/>
    </row>
    <row r="363165" spans="16:16" x14ac:dyDescent="0.3">
      <c r="P363165" s="83"/>
    </row>
    <row r="363166" spans="16:16" x14ac:dyDescent="0.3">
      <c r="P363166" s="83"/>
    </row>
    <row r="363167" spans="16:16" x14ac:dyDescent="0.3">
      <c r="P363167" s="83"/>
    </row>
    <row r="363168" spans="16:16" x14ac:dyDescent="0.3">
      <c r="P363168" s="83"/>
    </row>
    <row r="363169" spans="16:16" x14ac:dyDescent="0.3">
      <c r="P363169" s="83"/>
    </row>
    <row r="363170" spans="16:16" x14ac:dyDescent="0.3">
      <c r="P363170" s="83"/>
    </row>
    <row r="363171" spans="16:16" x14ac:dyDescent="0.3">
      <c r="P363171" s="83"/>
    </row>
    <row r="363172" spans="16:16" x14ac:dyDescent="0.3">
      <c r="P363172" s="83"/>
    </row>
    <row r="363173" spans="16:16" x14ac:dyDescent="0.3">
      <c r="P363173" s="83"/>
    </row>
    <row r="363174" spans="16:16" x14ac:dyDescent="0.3">
      <c r="P363174" s="83"/>
    </row>
    <row r="363175" spans="16:16" x14ac:dyDescent="0.3">
      <c r="P363175" s="83"/>
    </row>
    <row r="363176" spans="16:16" x14ac:dyDescent="0.3">
      <c r="P363176" s="83"/>
    </row>
    <row r="363177" spans="16:16" x14ac:dyDescent="0.3">
      <c r="P363177" s="83"/>
    </row>
    <row r="363178" spans="16:16" x14ac:dyDescent="0.3">
      <c r="P363178" s="83"/>
    </row>
    <row r="363179" spans="16:16" x14ac:dyDescent="0.3">
      <c r="P363179" s="83"/>
    </row>
    <row r="363180" spans="16:16" x14ac:dyDescent="0.3">
      <c r="P363180" s="83"/>
    </row>
    <row r="363181" spans="16:16" x14ac:dyDescent="0.3">
      <c r="P363181" s="83"/>
    </row>
    <row r="363182" spans="16:16" x14ac:dyDescent="0.3">
      <c r="P363182" s="83"/>
    </row>
    <row r="363183" spans="16:16" x14ac:dyDescent="0.3">
      <c r="P363183" s="83"/>
    </row>
    <row r="363184" spans="16:16" x14ac:dyDescent="0.3">
      <c r="P363184" s="83"/>
    </row>
    <row r="363185" spans="16:16" x14ac:dyDescent="0.3">
      <c r="P363185" s="83"/>
    </row>
    <row r="363186" spans="16:16" x14ac:dyDescent="0.3">
      <c r="P363186" s="83"/>
    </row>
    <row r="363187" spans="16:16" x14ac:dyDescent="0.3">
      <c r="P363187" s="83"/>
    </row>
    <row r="363188" spans="16:16" x14ac:dyDescent="0.3">
      <c r="P363188" s="83"/>
    </row>
    <row r="363189" spans="16:16" x14ac:dyDescent="0.3">
      <c r="P363189" s="83"/>
    </row>
    <row r="363190" spans="16:16" x14ac:dyDescent="0.3">
      <c r="P363190" s="83"/>
    </row>
    <row r="363191" spans="16:16" x14ac:dyDescent="0.3">
      <c r="P363191" s="83"/>
    </row>
    <row r="363192" spans="16:16" x14ac:dyDescent="0.3">
      <c r="P363192" s="83"/>
    </row>
    <row r="363193" spans="16:16" x14ac:dyDescent="0.3">
      <c r="P363193" s="83"/>
    </row>
    <row r="363194" spans="16:16" x14ac:dyDescent="0.3">
      <c r="P363194" s="83"/>
    </row>
    <row r="363195" spans="16:16" x14ac:dyDescent="0.3">
      <c r="P363195" s="83"/>
    </row>
    <row r="363196" spans="16:16" x14ac:dyDescent="0.3">
      <c r="P363196" s="83"/>
    </row>
    <row r="363197" spans="16:16" x14ac:dyDescent="0.3">
      <c r="P363197" s="83"/>
    </row>
    <row r="363198" spans="16:16" x14ac:dyDescent="0.3">
      <c r="P363198" s="83"/>
    </row>
    <row r="363199" spans="16:16" x14ac:dyDescent="0.3">
      <c r="P363199" s="83"/>
    </row>
    <row r="363200" spans="16:16" x14ac:dyDescent="0.3">
      <c r="P363200" s="83"/>
    </row>
    <row r="363201" spans="16:16" x14ac:dyDescent="0.3">
      <c r="P363201" s="83"/>
    </row>
    <row r="363202" spans="16:16" x14ac:dyDescent="0.3">
      <c r="P363202" s="83"/>
    </row>
    <row r="363203" spans="16:16" x14ac:dyDescent="0.3">
      <c r="P363203" s="83"/>
    </row>
    <row r="363204" spans="16:16" x14ac:dyDescent="0.3">
      <c r="P363204" s="83"/>
    </row>
    <row r="363205" spans="16:16" x14ac:dyDescent="0.3">
      <c r="P363205" s="83"/>
    </row>
    <row r="363206" spans="16:16" x14ac:dyDescent="0.3">
      <c r="P363206" s="83"/>
    </row>
    <row r="363207" spans="16:16" x14ac:dyDescent="0.3">
      <c r="P363207" s="83"/>
    </row>
    <row r="363208" spans="16:16" x14ac:dyDescent="0.3">
      <c r="P363208" s="83"/>
    </row>
    <row r="363209" spans="16:16" x14ac:dyDescent="0.3">
      <c r="P363209" s="83"/>
    </row>
    <row r="363210" spans="16:16" x14ac:dyDescent="0.3">
      <c r="P363210" s="83"/>
    </row>
    <row r="363211" spans="16:16" x14ac:dyDescent="0.3">
      <c r="P363211" s="83"/>
    </row>
    <row r="363212" spans="16:16" x14ac:dyDescent="0.3">
      <c r="P363212" s="83"/>
    </row>
    <row r="363213" spans="16:16" x14ac:dyDescent="0.3">
      <c r="P363213" s="83"/>
    </row>
    <row r="363214" spans="16:16" x14ac:dyDescent="0.3">
      <c r="P363214" s="83"/>
    </row>
    <row r="363215" spans="16:16" x14ac:dyDescent="0.3">
      <c r="P363215" s="83"/>
    </row>
    <row r="363216" spans="16:16" x14ac:dyDescent="0.3">
      <c r="P363216" s="83"/>
    </row>
    <row r="363217" spans="16:16" x14ac:dyDescent="0.3">
      <c r="P363217" s="83"/>
    </row>
    <row r="363218" spans="16:16" x14ac:dyDescent="0.3">
      <c r="P363218" s="83"/>
    </row>
    <row r="363219" spans="16:16" x14ac:dyDescent="0.3">
      <c r="P363219" s="83"/>
    </row>
    <row r="363220" spans="16:16" x14ac:dyDescent="0.3">
      <c r="P363220" s="83"/>
    </row>
    <row r="363221" spans="16:16" x14ac:dyDescent="0.3">
      <c r="P363221" s="83"/>
    </row>
    <row r="363222" spans="16:16" x14ac:dyDescent="0.3">
      <c r="P363222" s="83"/>
    </row>
    <row r="363223" spans="16:16" x14ac:dyDescent="0.3">
      <c r="P363223" s="83"/>
    </row>
    <row r="363224" spans="16:16" x14ac:dyDescent="0.3">
      <c r="P363224" s="83"/>
    </row>
    <row r="363225" spans="16:16" x14ac:dyDescent="0.3">
      <c r="P363225" s="83"/>
    </row>
    <row r="363226" spans="16:16" x14ac:dyDescent="0.3">
      <c r="P363226" s="83"/>
    </row>
    <row r="363227" spans="16:16" x14ac:dyDescent="0.3">
      <c r="P363227" s="83"/>
    </row>
    <row r="363228" spans="16:16" x14ac:dyDescent="0.3">
      <c r="P363228" s="83"/>
    </row>
    <row r="363229" spans="16:16" x14ac:dyDescent="0.3">
      <c r="P363229" s="83"/>
    </row>
    <row r="363230" spans="16:16" x14ac:dyDescent="0.3">
      <c r="P363230" s="83"/>
    </row>
    <row r="363231" spans="16:16" x14ac:dyDescent="0.3">
      <c r="P363231" s="83"/>
    </row>
    <row r="363232" spans="16:16" x14ac:dyDescent="0.3">
      <c r="P363232" s="83"/>
    </row>
    <row r="363233" spans="16:16" x14ac:dyDescent="0.3">
      <c r="P363233" s="83"/>
    </row>
    <row r="363234" spans="16:16" x14ac:dyDescent="0.3">
      <c r="P363234" s="83"/>
    </row>
    <row r="363235" spans="16:16" x14ac:dyDescent="0.3">
      <c r="P363235" s="83"/>
    </row>
    <row r="363236" spans="16:16" x14ac:dyDescent="0.3">
      <c r="P363236" s="83"/>
    </row>
    <row r="363237" spans="16:16" x14ac:dyDescent="0.3">
      <c r="P363237" s="83"/>
    </row>
    <row r="363238" spans="16:16" x14ac:dyDescent="0.3">
      <c r="P363238" s="83"/>
    </row>
    <row r="363239" spans="16:16" x14ac:dyDescent="0.3">
      <c r="P363239" s="83"/>
    </row>
    <row r="363240" spans="16:16" x14ac:dyDescent="0.3">
      <c r="P363240" s="83"/>
    </row>
    <row r="363241" spans="16:16" x14ac:dyDescent="0.3">
      <c r="P363241" s="83"/>
    </row>
    <row r="363242" spans="16:16" x14ac:dyDescent="0.3">
      <c r="P363242" s="83"/>
    </row>
    <row r="363243" spans="16:16" x14ac:dyDescent="0.3">
      <c r="P363243" s="83"/>
    </row>
    <row r="363244" spans="16:16" x14ac:dyDescent="0.3">
      <c r="P363244" s="83"/>
    </row>
    <row r="363245" spans="16:16" x14ac:dyDescent="0.3">
      <c r="P363245" s="83"/>
    </row>
    <row r="363246" spans="16:16" x14ac:dyDescent="0.3">
      <c r="P363246" s="83"/>
    </row>
    <row r="363247" spans="16:16" x14ac:dyDescent="0.3">
      <c r="P363247" s="83"/>
    </row>
    <row r="363248" spans="16:16" x14ac:dyDescent="0.3">
      <c r="P363248" s="83"/>
    </row>
    <row r="363249" spans="16:16" x14ac:dyDescent="0.3">
      <c r="P363249" s="83"/>
    </row>
    <row r="363250" spans="16:16" x14ac:dyDescent="0.3">
      <c r="P363250" s="83"/>
    </row>
    <row r="363251" spans="16:16" x14ac:dyDescent="0.3">
      <c r="P363251" s="83"/>
    </row>
    <row r="363252" spans="16:16" x14ac:dyDescent="0.3">
      <c r="P363252" s="83"/>
    </row>
    <row r="363253" spans="16:16" x14ac:dyDescent="0.3">
      <c r="P363253" s="83"/>
    </row>
    <row r="363254" spans="16:16" x14ac:dyDescent="0.3">
      <c r="P363254" s="83"/>
    </row>
    <row r="363255" spans="16:16" x14ac:dyDescent="0.3">
      <c r="P363255" s="83"/>
    </row>
    <row r="363256" spans="16:16" x14ac:dyDescent="0.3">
      <c r="P363256" s="83"/>
    </row>
    <row r="363257" spans="16:16" x14ac:dyDescent="0.3">
      <c r="P363257" s="83"/>
    </row>
    <row r="363258" spans="16:16" x14ac:dyDescent="0.3">
      <c r="P363258" s="83"/>
    </row>
    <row r="363259" spans="16:16" x14ac:dyDescent="0.3">
      <c r="P363259" s="83"/>
    </row>
    <row r="363260" spans="16:16" x14ac:dyDescent="0.3">
      <c r="P363260" s="83"/>
    </row>
    <row r="363261" spans="16:16" x14ac:dyDescent="0.3">
      <c r="P363261" s="83"/>
    </row>
    <row r="363262" spans="16:16" x14ac:dyDescent="0.3">
      <c r="P363262" s="83"/>
    </row>
    <row r="363263" spans="16:16" x14ac:dyDescent="0.3">
      <c r="P363263" s="83"/>
    </row>
    <row r="363264" spans="16:16" x14ac:dyDescent="0.3">
      <c r="P363264" s="83"/>
    </row>
    <row r="363265" spans="16:16" x14ac:dyDescent="0.3">
      <c r="P363265" s="83"/>
    </row>
    <row r="363266" spans="16:16" x14ac:dyDescent="0.3">
      <c r="P363266" s="83"/>
    </row>
    <row r="363267" spans="16:16" x14ac:dyDescent="0.3">
      <c r="P363267" s="83"/>
    </row>
    <row r="363268" spans="16:16" x14ac:dyDescent="0.3">
      <c r="P363268" s="83"/>
    </row>
    <row r="363269" spans="16:16" x14ac:dyDescent="0.3">
      <c r="P363269" s="83"/>
    </row>
    <row r="363270" spans="16:16" x14ac:dyDescent="0.3">
      <c r="P363270" s="83"/>
    </row>
    <row r="363271" spans="16:16" x14ac:dyDescent="0.3">
      <c r="P363271" s="83"/>
    </row>
    <row r="363272" spans="16:16" x14ac:dyDescent="0.3">
      <c r="P363272" s="83"/>
    </row>
    <row r="363273" spans="16:16" x14ac:dyDescent="0.3">
      <c r="P363273" s="83"/>
    </row>
    <row r="363274" spans="16:16" x14ac:dyDescent="0.3">
      <c r="P363274" s="83"/>
    </row>
    <row r="363275" spans="16:16" x14ac:dyDescent="0.3">
      <c r="P363275" s="83"/>
    </row>
    <row r="363276" spans="16:16" x14ac:dyDescent="0.3">
      <c r="P363276" s="83"/>
    </row>
    <row r="363277" spans="16:16" x14ac:dyDescent="0.3">
      <c r="P363277" s="83"/>
    </row>
    <row r="363278" spans="16:16" x14ac:dyDescent="0.3">
      <c r="P363278" s="83"/>
    </row>
    <row r="363279" spans="16:16" x14ac:dyDescent="0.3">
      <c r="P363279" s="83"/>
    </row>
    <row r="363280" spans="16:16" x14ac:dyDescent="0.3">
      <c r="P363280" s="83"/>
    </row>
    <row r="363281" spans="16:16" x14ac:dyDescent="0.3">
      <c r="P363281" s="83"/>
    </row>
    <row r="363282" spans="16:16" x14ac:dyDescent="0.3">
      <c r="P363282" s="83"/>
    </row>
    <row r="363283" spans="16:16" x14ac:dyDescent="0.3">
      <c r="P363283" s="83"/>
    </row>
    <row r="363284" spans="16:16" x14ac:dyDescent="0.3">
      <c r="P363284" s="83"/>
    </row>
    <row r="363285" spans="16:16" x14ac:dyDescent="0.3">
      <c r="P363285" s="83"/>
    </row>
    <row r="363286" spans="16:16" x14ac:dyDescent="0.3">
      <c r="P363286" s="83"/>
    </row>
    <row r="363287" spans="16:16" x14ac:dyDescent="0.3">
      <c r="P363287" s="83"/>
    </row>
    <row r="363288" spans="16:16" x14ac:dyDescent="0.3">
      <c r="P363288" s="83"/>
    </row>
    <row r="363289" spans="16:16" x14ac:dyDescent="0.3">
      <c r="P363289" s="83"/>
    </row>
    <row r="363290" spans="16:16" x14ac:dyDescent="0.3">
      <c r="P363290" s="83"/>
    </row>
    <row r="363291" spans="16:16" x14ac:dyDescent="0.3">
      <c r="P363291" s="83"/>
    </row>
    <row r="363292" spans="16:16" x14ac:dyDescent="0.3">
      <c r="P363292" s="83"/>
    </row>
    <row r="363293" spans="16:16" x14ac:dyDescent="0.3">
      <c r="P363293" s="83"/>
    </row>
    <row r="363294" spans="16:16" x14ac:dyDescent="0.3">
      <c r="P363294" s="83"/>
    </row>
    <row r="363295" spans="16:16" x14ac:dyDescent="0.3">
      <c r="P363295" s="83"/>
    </row>
    <row r="363296" spans="16:16" x14ac:dyDescent="0.3">
      <c r="P363296" s="83"/>
    </row>
    <row r="363297" spans="16:16" x14ac:dyDescent="0.3">
      <c r="P363297" s="83"/>
    </row>
    <row r="363298" spans="16:16" x14ac:dyDescent="0.3">
      <c r="P363298" s="83"/>
    </row>
    <row r="363299" spans="16:16" x14ac:dyDescent="0.3">
      <c r="P363299" s="83"/>
    </row>
    <row r="363300" spans="16:16" x14ac:dyDescent="0.3">
      <c r="P363300" s="83"/>
    </row>
    <row r="363301" spans="16:16" x14ac:dyDescent="0.3">
      <c r="P363301" s="83"/>
    </row>
    <row r="363302" spans="16:16" x14ac:dyDescent="0.3">
      <c r="P363302" s="83"/>
    </row>
    <row r="363303" spans="16:16" x14ac:dyDescent="0.3">
      <c r="P363303" s="83"/>
    </row>
    <row r="363304" spans="16:16" x14ac:dyDescent="0.3">
      <c r="P363304" s="83"/>
    </row>
    <row r="363305" spans="16:16" x14ac:dyDescent="0.3">
      <c r="P363305" s="83"/>
    </row>
    <row r="363306" spans="16:16" x14ac:dyDescent="0.3">
      <c r="P363306" s="83"/>
    </row>
    <row r="363307" spans="16:16" x14ac:dyDescent="0.3">
      <c r="P363307" s="83"/>
    </row>
    <row r="363308" spans="16:16" x14ac:dyDescent="0.3">
      <c r="P363308" s="83"/>
    </row>
    <row r="363309" spans="16:16" x14ac:dyDescent="0.3">
      <c r="P363309" s="83"/>
    </row>
    <row r="363310" spans="16:16" x14ac:dyDescent="0.3">
      <c r="P363310" s="83"/>
    </row>
    <row r="363311" spans="16:16" x14ac:dyDescent="0.3">
      <c r="P363311" s="83"/>
    </row>
    <row r="363312" spans="16:16" x14ac:dyDescent="0.3">
      <c r="P363312" s="83"/>
    </row>
    <row r="363313" spans="16:16" x14ac:dyDescent="0.3">
      <c r="P363313" s="83"/>
    </row>
    <row r="363314" spans="16:16" x14ac:dyDescent="0.3">
      <c r="P363314" s="83"/>
    </row>
    <row r="363315" spans="16:16" x14ac:dyDescent="0.3">
      <c r="P363315" s="83"/>
    </row>
    <row r="363316" spans="16:16" x14ac:dyDescent="0.3">
      <c r="P363316" s="83"/>
    </row>
    <row r="363317" spans="16:16" x14ac:dyDescent="0.3">
      <c r="P363317" s="83"/>
    </row>
    <row r="363318" spans="16:16" x14ac:dyDescent="0.3">
      <c r="P363318" s="83"/>
    </row>
    <row r="363319" spans="16:16" x14ac:dyDescent="0.3">
      <c r="P363319" s="83"/>
    </row>
    <row r="363320" spans="16:16" x14ac:dyDescent="0.3">
      <c r="P363320" s="83"/>
    </row>
    <row r="363321" spans="16:16" x14ac:dyDescent="0.3">
      <c r="P363321" s="83"/>
    </row>
    <row r="363322" spans="16:16" x14ac:dyDescent="0.3">
      <c r="P363322" s="83"/>
    </row>
    <row r="363323" spans="16:16" x14ac:dyDescent="0.3">
      <c r="P363323" s="83"/>
    </row>
    <row r="363324" spans="16:16" x14ac:dyDescent="0.3">
      <c r="P363324" s="83"/>
    </row>
    <row r="363325" spans="16:16" x14ac:dyDescent="0.3">
      <c r="P363325" s="83"/>
    </row>
    <row r="363326" spans="16:16" x14ac:dyDescent="0.3">
      <c r="P363326" s="83"/>
    </row>
    <row r="363327" spans="16:16" x14ac:dyDescent="0.3">
      <c r="P363327" s="83"/>
    </row>
    <row r="363328" spans="16:16" x14ac:dyDescent="0.3">
      <c r="P363328" s="83"/>
    </row>
    <row r="363329" spans="16:16" x14ac:dyDescent="0.3">
      <c r="P363329" s="83"/>
    </row>
    <row r="363330" spans="16:16" x14ac:dyDescent="0.3">
      <c r="P363330" s="83"/>
    </row>
    <row r="363331" spans="16:16" x14ac:dyDescent="0.3">
      <c r="P363331" s="83"/>
    </row>
    <row r="363332" spans="16:16" x14ac:dyDescent="0.3">
      <c r="P363332" s="83"/>
    </row>
    <row r="363333" spans="16:16" x14ac:dyDescent="0.3">
      <c r="P363333" s="83"/>
    </row>
    <row r="363334" spans="16:16" x14ac:dyDescent="0.3">
      <c r="P363334" s="83"/>
    </row>
    <row r="363335" spans="16:16" x14ac:dyDescent="0.3">
      <c r="P363335" s="83"/>
    </row>
    <row r="363336" spans="16:16" x14ac:dyDescent="0.3">
      <c r="P363336" s="83"/>
    </row>
    <row r="363337" spans="16:16" x14ac:dyDescent="0.3">
      <c r="P363337" s="83"/>
    </row>
    <row r="363338" spans="16:16" x14ac:dyDescent="0.3">
      <c r="P363338" s="83"/>
    </row>
    <row r="363339" spans="16:16" x14ac:dyDescent="0.3">
      <c r="P363339" s="83"/>
    </row>
    <row r="363340" spans="16:16" x14ac:dyDescent="0.3">
      <c r="P363340" s="83"/>
    </row>
    <row r="363341" spans="16:16" x14ac:dyDescent="0.3">
      <c r="P363341" s="83"/>
    </row>
    <row r="363342" spans="16:16" x14ac:dyDescent="0.3">
      <c r="P363342" s="83"/>
    </row>
    <row r="363343" spans="16:16" x14ac:dyDescent="0.3">
      <c r="P363343" s="83"/>
    </row>
    <row r="363344" spans="16:16" x14ac:dyDescent="0.3">
      <c r="P363344" s="83"/>
    </row>
    <row r="363345" spans="16:16" x14ac:dyDescent="0.3">
      <c r="P363345" s="83"/>
    </row>
    <row r="363346" spans="16:16" x14ac:dyDescent="0.3">
      <c r="P363346" s="83"/>
    </row>
    <row r="363347" spans="16:16" x14ac:dyDescent="0.3">
      <c r="P363347" s="83"/>
    </row>
    <row r="363348" spans="16:16" x14ac:dyDescent="0.3">
      <c r="P363348" s="83"/>
    </row>
    <row r="363349" spans="16:16" x14ac:dyDescent="0.3">
      <c r="P363349" s="83"/>
    </row>
    <row r="363350" spans="16:16" x14ac:dyDescent="0.3">
      <c r="P363350" s="83"/>
    </row>
    <row r="363351" spans="16:16" x14ac:dyDescent="0.3">
      <c r="P363351" s="83"/>
    </row>
    <row r="363352" spans="16:16" x14ac:dyDescent="0.3">
      <c r="P363352" s="83"/>
    </row>
    <row r="363353" spans="16:16" x14ac:dyDescent="0.3">
      <c r="P363353" s="83"/>
    </row>
    <row r="363354" spans="16:16" x14ac:dyDescent="0.3">
      <c r="P363354" s="83"/>
    </row>
    <row r="363355" spans="16:16" x14ac:dyDescent="0.3">
      <c r="P363355" s="83"/>
    </row>
    <row r="363356" spans="16:16" x14ac:dyDescent="0.3">
      <c r="P363356" s="83"/>
    </row>
    <row r="363357" spans="16:16" x14ac:dyDescent="0.3">
      <c r="P363357" s="83"/>
    </row>
    <row r="363358" spans="16:16" x14ac:dyDescent="0.3">
      <c r="P363358" s="83"/>
    </row>
    <row r="363359" spans="16:16" x14ac:dyDescent="0.3">
      <c r="P363359" s="83"/>
    </row>
    <row r="363360" spans="16:16" x14ac:dyDescent="0.3">
      <c r="P363360" s="83"/>
    </row>
    <row r="363361" spans="16:16" x14ac:dyDescent="0.3">
      <c r="P363361" s="83"/>
    </row>
    <row r="363362" spans="16:16" x14ac:dyDescent="0.3">
      <c r="P363362" s="83"/>
    </row>
    <row r="363363" spans="16:16" x14ac:dyDescent="0.3">
      <c r="P363363" s="83"/>
    </row>
    <row r="363364" spans="16:16" x14ac:dyDescent="0.3">
      <c r="P363364" s="83"/>
    </row>
    <row r="363365" spans="16:16" x14ac:dyDescent="0.3">
      <c r="P363365" s="83"/>
    </row>
    <row r="363366" spans="16:16" x14ac:dyDescent="0.3">
      <c r="P363366" s="83"/>
    </row>
    <row r="363367" spans="16:16" x14ac:dyDescent="0.3">
      <c r="P363367" s="83"/>
    </row>
    <row r="363368" spans="16:16" x14ac:dyDescent="0.3">
      <c r="P363368" s="83"/>
    </row>
    <row r="363369" spans="16:16" x14ac:dyDescent="0.3">
      <c r="P363369" s="83"/>
    </row>
    <row r="363370" spans="16:16" x14ac:dyDescent="0.3">
      <c r="P363370" s="83"/>
    </row>
    <row r="363371" spans="16:16" x14ac:dyDescent="0.3">
      <c r="P363371" s="83"/>
    </row>
    <row r="363372" spans="16:16" x14ac:dyDescent="0.3">
      <c r="P363372" s="83"/>
    </row>
    <row r="363373" spans="16:16" x14ac:dyDescent="0.3">
      <c r="P363373" s="83"/>
    </row>
    <row r="363374" spans="16:16" x14ac:dyDescent="0.3">
      <c r="P363374" s="83"/>
    </row>
    <row r="363375" spans="16:16" x14ac:dyDescent="0.3">
      <c r="P363375" s="83"/>
    </row>
    <row r="363376" spans="16:16" x14ac:dyDescent="0.3">
      <c r="P363376" s="83"/>
    </row>
    <row r="363377" spans="16:16" x14ac:dyDescent="0.3">
      <c r="P363377" s="83"/>
    </row>
    <row r="363378" spans="16:16" x14ac:dyDescent="0.3">
      <c r="P363378" s="83"/>
    </row>
    <row r="363379" spans="16:16" x14ac:dyDescent="0.3">
      <c r="P363379" s="83"/>
    </row>
    <row r="363380" spans="16:16" x14ac:dyDescent="0.3">
      <c r="P363380" s="83"/>
    </row>
    <row r="363381" spans="16:16" x14ac:dyDescent="0.3">
      <c r="P363381" s="83"/>
    </row>
    <row r="363382" spans="16:16" x14ac:dyDescent="0.3">
      <c r="P363382" s="83"/>
    </row>
    <row r="363383" spans="16:16" x14ac:dyDescent="0.3">
      <c r="P363383" s="83"/>
    </row>
    <row r="363384" spans="16:16" x14ac:dyDescent="0.3">
      <c r="P363384" s="83"/>
    </row>
    <row r="363385" spans="16:16" x14ac:dyDescent="0.3">
      <c r="P363385" s="83"/>
    </row>
    <row r="363386" spans="16:16" x14ac:dyDescent="0.3">
      <c r="P363386" s="83"/>
    </row>
    <row r="363387" spans="16:16" x14ac:dyDescent="0.3">
      <c r="P363387" s="83"/>
    </row>
    <row r="363388" spans="16:16" x14ac:dyDescent="0.3">
      <c r="P363388" s="83"/>
    </row>
    <row r="363389" spans="16:16" x14ac:dyDescent="0.3">
      <c r="P363389" s="83"/>
    </row>
    <row r="363390" spans="16:16" x14ac:dyDescent="0.3">
      <c r="P363390" s="83"/>
    </row>
    <row r="363391" spans="16:16" x14ac:dyDescent="0.3">
      <c r="P363391" s="83"/>
    </row>
    <row r="363392" spans="16:16" x14ac:dyDescent="0.3">
      <c r="P363392" s="83"/>
    </row>
    <row r="363393" spans="16:16" x14ac:dyDescent="0.3">
      <c r="P363393" s="83"/>
    </row>
    <row r="363394" spans="16:16" x14ac:dyDescent="0.3">
      <c r="P363394" s="83"/>
    </row>
    <row r="363395" spans="16:16" x14ac:dyDescent="0.3">
      <c r="P363395" s="83"/>
    </row>
    <row r="363396" spans="16:16" x14ac:dyDescent="0.3">
      <c r="P363396" s="83"/>
    </row>
    <row r="363397" spans="16:16" x14ac:dyDescent="0.3">
      <c r="P363397" s="83"/>
    </row>
    <row r="363398" spans="16:16" x14ac:dyDescent="0.3">
      <c r="P363398" s="83"/>
    </row>
    <row r="363399" spans="16:16" x14ac:dyDescent="0.3">
      <c r="P363399" s="83"/>
    </row>
    <row r="363400" spans="16:16" x14ac:dyDescent="0.3">
      <c r="P363400" s="83"/>
    </row>
    <row r="363401" spans="16:16" x14ac:dyDescent="0.3">
      <c r="P363401" s="83"/>
    </row>
    <row r="363402" spans="16:16" x14ac:dyDescent="0.3">
      <c r="P363402" s="83"/>
    </row>
    <row r="363403" spans="16:16" x14ac:dyDescent="0.3">
      <c r="P363403" s="83"/>
    </row>
    <row r="363404" spans="16:16" x14ac:dyDescent="0.3">
      <c r="P363404" s="83"/>
    </row>
    <row r="363405" spans="16:16" x14ac:dyDescent="0.3">
      <c r="P363405" s="83"/>
    </row>
    <row r="363406" spans="16:16" x14ac:dyDescent="0.3">
      <c r="P363406" s="83"/>
    </row>
    <row r="363407" spans="16:16" x14ac:dyDescent="0.3">
      <c r="P363407" s="83"/>
    </row>
    <row r="363408" spans="16:16" x14ac:dyDescent="0.3">
      <c r="P363408" s="83"/>
    </row>
    <row r="363409" spans="16:16" x14ac:dyDescent="0.3">
      <c r="P363409" s="83"/>
    </row>
    <row r="363410" spans="16:16" x14ac:dyDescent="0.3">
      <c r="P363410" s="83"/>
    </row>
    <row r="363411" spans="16:16" x14ac:dyDescent="0.3">
      <c r="P363411" s="83"/>
    </row>
    <row r="363412" spans="16:16" x14ac:dyDescent="0.3">
      <c r="P363412" s="83"/>
    </row>
    <row r="363413" spans="16:16" x14ac:dyDescent="0.3">
      <c r="P363413" s="83"/>
    </row>
    <row r="363414" spans="16:16" x14ac:dyDescent="0.3">
      <c r="P363414" s="83"/>
    </row>
    <row r="363415" spans="16:16" x14ac:dyDescent="0.3">
      <c r="P363415" s="83"/>
    </row>
    <row r="363416" spans="16:16" x14ac:dyDescent="0.3">
      <c r="P363416" s="83"/>
    </row>
    <row r="363417" spans="16:16" x14ac:dyDescent="0.3">
      <c r="P363417" s="83"/>
    </row>
    <row r="363418" spans="16:16" x14ac:dyDescent="0.3">
      <c r="P363418" s="83"/>
    </row>
    <row r="363419" spans="16:16" x14ac:dyDescent="0.3">
      <c r="P363419" s="83"/>
    </row>
    <row r="363420" spans="16:16" x14ac:dyDescent="0.3">
      <c r="P363420" s="83"/>
    </row>
    <row r="363421" spans="16:16" x14ac:dyDescent="0.3">
      <c r="P363421" s="83"/>
    </row>
    <row r="363422" spans="16:16" x14ac:dyDescent="0.3">
      <c r="P363422" s="83"/>
    </row>
    <row r="363423" spans="16:16" x14ac:dyDescent="0.3">
      <c r="P363423" s="83"/>
    </row>
    <row r="363424" spans="16:16" x14ac:dyDescent="0.3">
      <c r="P363424" s="83"/>
    </row>
    <row r="363425" spans="16:16" x14ac:dyDescent="0.3">
      <c r="P363425" s="83"/>
    </row>
    <row r="363426" spans="16:16" x14ac:dyDescent="0.3">
      <c r="P363426" s="83"/>
    </row>
    <row r="363427" spans="16:16" x14ac:dyDescent="0.3">
      <c r="P363427" s="83"/>
    </row>
    <row r="363428" spans="16:16" x14ac:dyDescent="0.3">
      <c r="P363428" s="83"/>
    </row>
    <row r="363429" spans="16:16" x14ac:dyDescent="0.3">
      <c r="P363429" s="83"/>
    </row>
    <row r="363430" spans="16:16" x14ac:dyDescent="0.3">
      <c r="P363430" s="83"/>
    </row>
    <row r="363431" spans="16:16" x14ac:dyDescent="0.3">
      <c r="P363431" s="83"/>
    </row>
    <row r="363432" spans="16:16" x14ac:dyDescent="0.3">
      <c r="P363432" s="83"/>
    </row>
    <row r="363433" spans="16:16" x14ac:dyDescent="0.3">
      <c r="P363433" s="83"/>
    </row>
    <row r="363434" spans="16:16" x14ac:dyDescent="0.3">
      <c r="P363434" s="83"/>
    </row>
    <row r="363435" spans="16:16" x14ac:dyDescent="0.3">
      <c r="P363435" s="83"/>
    </row>
    <row r="363436" spans="16:16" x14ac:dyDescent="0.3">
      <c r="P363436" s="83"/>
    </row>
    <row r="363437" spans="16:16" x14ac:dyDescent="0.3">
      <c r="P363437" s="83"/>
    </row>
    <row r="363438" spans="16:16" x14ac:dyDescent="0.3">
      <c r="P363438" s="83"/>
    </row>
    <row r="363439" spans="16:16" x14ac:dyDescent="0.3">
      <c r="P363439" s="83"/>
    </row>
    <row r="363440" spans="16:16" x14ac:dyDescent="0.3">
      <c r="P363440" s="83"/>
    </row>
    <row r="363441" spans="16:16" x14ac:dyDescent="0.3">
      <c r="P363441" s="83"/>
    </row>
    <row r="363442" spans="16:16" x14ac:dyDescent="0.3">
      <c r="P363442" s="83"/>
    </row>
    <row r="363443" spans="16:16" x14ac:dyDescent="0.3">
      <c r="P363443" s="83"/>
    </row>
    <row r="363444" spans="16:16" x14ac:dyDescent="0.3">
      <c r="P363444" s="83"/>
    </row>
    <row r="363445" spans="16:16" x14ac:dyDescent="0.3">
      <c r="P363445" s="83"/>
    </row>
    <row r="363446" spans="16:16" x14ac:dyDescent="0.3">
      <c r="P363446" s="83"/>
    </row>
    <row r="363447" spans="16:16" x14ac:dyDescent="0.3">
      <c r="P363447" s="83"/>
    </row>
    <row r="363448" spans="16:16" x14ac:dyDescent="0.3">
      <c r="P363448" s="83"/>
    </row>
    <row r="363449" spans="16:16" x14ac:dyDescent="0.3">
      <c r="P363449" s="83"/>
    </row>
    <row r="363450" spans="16:16" x14ac:dyDescent="0.3">
      <c r="P363450" s="83"/>
    </row>
    <row r="363451" spans="16:16" x14ac:dyDescent="0.3">
      <c r="P363451" s="83"/>
    </row>
    <row r="363452" spans="16:16" x14ac:dyDescent="0.3">
      <c r="P363452" s="83"/>
    </row>
    <row r="363453" spans="16:16" x14ac:dyDescent="0.3">
      <c r="P363453" s="83"/>
    </row>
    <row r="363454" spans="16:16" x14ac:dyDescent="0.3">
      <c r="P363454" s="83"/>
    </row>
    <row r="363455" spans="16:16" x14ac:dyDescent="0.3">
      <c r="P363455" s="83"/>
    </row>
    <row r="363456" spans="16:16" x14ac:dyDescent="0.3">
      <c r="P363456" s="83"/>
    </row>
    <row r="363457" spans="16:16" x14ac:dyDescent="0.3">
      <c r="P363457" s="83"/>
    </row>
    <row r="363458" spans="16:16" x14ac:dyDescent="0.3">
      <c r="P363458" s="83"/>
    </row>
    <row r="363459" spans="16:16" x14ac:dyDescent="0.3">
      <c r="P363459" s="83"/>
    </row>
    <row r="363460" spans="16:16" x14ac:dyDescent="0.3">
      <c r="P363460" s="83"/>
    </row>
    <row r="363461" spans="16:16" x14ac:dyDescent="0.3">
      <c r="P363461" s="83"/>
    </row>
    <row r="363462" spans="16:16" x14ac:dyDescent="0.3">
      <c r="P363462" s="83"/>
    </row>
    <row r="363463" spans="16:16" x14ac:dyDescent="0.3">
      <c r="P363463" s="83"/>
    </row>
    <row r="363464" spans="16:16" x14ac:dyDescent="0.3">
      <c r="P363464" s="83"/>
    </row>
    <row r="363465" spans="16:16" x14ac:dyDescent="0.3">
      <c r="P363465" s="83"/>
    </row>
    <row r="363466" spans="16:16" x14ac:dyDescent="0.3">
      <c r="P363466" s="83"/>
    </row>
    <row r="363467" spans="16:16" x14ac:dyDescent="0.3">
      <c r="P363467" s="83"/>
    </row>
    <row r="363468" spans="16:16" x14ac:dyDescent="0.3">
      <c r="P363468" s="83"/>
    </row>
    <row r="363469" spans="16:16" x14ac:dyDescent="0.3">
      <c r="P363469" s="83"/>
    </row>
    <row r="363470" spans="16:16" x14ac:dyDescent="0.3">
      <c r="P363470" s="83"/>
    </row>
    <row r="363471" spans="16:16" x14ac:dyDescent="0.3">
      <c r="P363471" s="83"/>
    </row>
    <row r="363472" spans="16:16" x14ac:dyDescent="0.3">
      <c r="P363472" s="83"/>
    </row>
    <row r="363473" spans="16:16" x14ac:dyDescent="0.3">
      <c r="P363473" s="83"/>
    </row>
    <row r="363474" spans="16:16" x14ac:dyDescent="0.3">
      <c r="P363474" s="83"/>
    </row>
    <row r="363475" spans="16:16" x14ac:dyDescent="0.3">
      <c r="P363475" s="83"/>
    </row>
    <row r="363476" spans="16:16" x14ac:dyDescent="0.3">
      <c r="P363476" s="83"/>
    </row>
    <row r="363477" spans="16:16" x14ac:dyDescent="0.3">
      <c r="P363477" s="83"/>
    </row>
    <row r="363478" spans="16:16" x14ac:dyDescent="0.3">
      <c r="P363478" s="83"/>
    </row>
    <row r="363479" spans="16:16" x14ac:dyDescent="0.3">
      <c r="P363479" s="83"/>
    </row>
    <row r="363480" spans="16:16" x14ac:dyDescent="0.3">
      <c r="P363480" s="83"/>
    </row>
    <row r="363481" spans="16:16" x14ac:dyDescent="0.3">
      <c r="P363481" s="83"/>
    </row>
    <row r="363482" spans="16:16" x14ac:dyDescent="0.3">
      <c r="P363482" s="83"/>
    </row>
    <row r="363483" spans="16:16" x14ac:dyDescent="0.3">
      <c r="P363483" s="83"/>
    </row>
    <row r="363484" spans="16:16" x14ac:dyDescent="0.3">
      <c r="P363484" s="83"/>
    </row>
    <row r="363485" spans="16:16" x14ac:dyDescent="0.3">
      <c r="P363485" s="83"/>
    </row>
    <row r="363486" spans="16:16" x14ac:dyDescent="0.3">
      <c r="P363486" s="83"/>
    </row>
    <row r="363487" spans="16:16" x14ac:dyDescent="0.3">
      <c r="P363487" s="83"/>
    </row>
    <row r="363488" spans="16:16" x14ac:dyDescent="0.3">
      <c r="P363488" s="83"/>
    </row>
    <row r="363489" spans="16:16" x14ac:dyDescent="0.3">
      <c r="P363489" s="83"/>
    </row>
    <row r="363490" spans="16:16" x14ac:dyDescent="0.3">
      <c r="P363490" s="83"/>
    </row>
    <row r="363491" spans="16:16" x14ac:dyDescent="0.3">
      <c r="P363491" s="83"/>
    </row>
    <row r="363492" spans="16:16" x14ac:dyDescent="0.3">
      <c r="P363492" s="83"/>
    </row>
    <row r="363493" spans="16:16" x14ac:dyDescent="0.3">
      <c r="P363493" s="83"/>
    </row>
    <row r="363494" spans="16:16" x14ac:dyDescent="0.3">
      <c r="P363494" s="83"/>
    </row>
    <row r="363495" spans="16:16" x14ac:dyDescent="0.3">
      <c r="P363495" s="83"/>
    </row>
    <row r="363496" spans="16:16" x14ac:dyDescent="0.3">
      <c r="P363496" s="83"/>
    </row>
    <row r="363497" spans="16:16" x14ac:dyDescent="0.3">
      <c r="P363497" s="83"/>
    </row>
    <row r="363498" spans="16:16" x14ac:dyDescent="0.3">
      <c r="P363498" s="83"/>
    </row>
    <row r="363499" spans="16:16" x14ac:dyDescent="0.3">
      <c r="P363499" s="83"/>
    </row>
    <row r="363500" spans="16:16" x14ac:dyDescent="0.3">
      <c r="P363500" s="83"/>
    </row>
    <row r="363501" spans="16:16" x14ac:dyDescent="0.3">
      <c r="P363501" s="83"/>
    </row>
    <row r="363502" spans="16:16" x14ac:dyDescent="0.3">
      <c r="P363502" s="83"/>
    </row>
    <row r="363503" spans="16:16" x14ac:dyDescent="0.3">
      <c r="P363503" s="83"/>
    </row>
    <row r="363504" spans="16:16" x14ac:dyDescent="0.3">
      <c r="P363504" s="83"/>
    </row>
    <row r="363505" spans="16:16" x14ac:dyDescent="0.3">
      <c r="P363505" s="83"/>
    </row>
    <row r="363506" spans="16:16" x14ac:dyDescent="0.3">
      <c r="P363506" s="83"/>
    </row>
    <row r="363507" spans="16:16" x14ac:dyDescent="0.3">
      <c r="P363507" s="83"/>
    </row>
    <row r="363508" spans="16:16" x14ac:dyDescent="0.3">
      <c r="P363508" s="83"/>
    </row>
    <row r="363509" spans="16:16" x14ac:dyDescent="0.3">
      <c r="P363509" s="83"/>
    </row>
    <row r="363510" spans="16:16" x14ac:dyDescent="0.3">
      <c r="P363510" s="83"/>
    </row>
    <row r="363511" spans="16:16" x14ac:dyDescent="0.3">
      <c r="P363511" s="83"/>
    </row>
    <row r="363512" spans="16:16" x14ac:dyDescent="0.3">
      <c r="P363512" s="83"/>
    </row>
    <row r="363513" spans="16:16" x14ac:dyDescent="0.3">
      <c r="P363513" s="83"/>
    </row>
    <row r="363514" spans="16:16" x14ac:dyDescent="0.3">
      <c r="P363514" s="83"/>
    </row>
    <row r="363515" spans="16:16" x14ac:dyDescent="0.3">
      <c r="P363515" s="83"/>
    </row>
    <row r="363516" spans="16:16" x14ac:dyDescent="0.3">
      <c r="P363516" s="83"/>
    </row>
    <row r="363517" spans="16:16" x14ac:dyDescent="0.3">
      <c r="P363517" s="83"/>
    </row>
    <row r="363518" spans="16:16" x14ac:dyDescent="0.3">
      <c r="P363518" s="83"/>
    </row>
    <row r="363519" spans="16:16" x14ac:dyDescent="0.3">
      <c r="P363519" s="83"/>
    </row>
    <row r="363520" spans="16:16" x14ac:dyDescent="0.3">
      <c r="P363520" s="83"/>
    </row>
    <row r="363521" spans="16:16" x14ac:dyDescent="0.3">
      <c r="P363521" s="83"/>
    </row>
    <row r="363522" spans="16:16" x14ac:dyDescent="0.3">
      <c r="P363522" s="83"/>
    </row>
    <row r="363523" spans="16:16" x14ac:dyDescent="0.3">
      <c r="P363523" s="83"/>
    </row>
    <row r="363524" spans="16:16" x14ac:dyDescent="0.3">
      <c r="P363524" s="83"/>
    </row>
    <row r="363525" spans="16:16" x14ac:dyDescent="0.3">
      <c r="P363525" s="83"/>
    </row>
    <row r="363526" spans="16:16" x14ac:dyDescent="0.3">
      <c r="P363526" s="83"/>
    </row>
    <row r="363527" spans="16:16" x14ac:dyDescent="0.3">
      <c r="P363527" s="83"/>
    </row>
    <row r="363528" spans="16:16" x14ac:dyDescent="0.3">
      <c r="P363528" s="83"/>
    </row>
    <row r="363529" spans="16:16" x14ac:dyDescent="0.3">
      <c r="P363529" s="83"/>
    </row>
    <row r="363530" spans="16:16" x14ac:dyDescent="0.3">
      <c r="P363530" s="83"/>
    </row>
    <row r="363531" spans="16:16" x14ac:dyDescent="0.3">
      <c r="P363531" s="83"/>
    </row>
    <row r="363532" spans="16:16" x14ac:dyDescent="0.3">
      <c r="P363532" s="83"/>
    </row>
    <row r="363533" spans="16:16" x14ac:dyDescent="0.3">
      <c r="P363533" s="83"/>
    </row>
    <row r="363534" spans="16:16" x14ac:dyDescent="0.3">
      <c r="P363534" s="83"/>
    </row>
    <row r="363535" spans="16:16" x14ac:dyDescent="0.3">
      <c r="P363535" s="83"/>
    </row>
    <row r="363536" spans="16:16" x14ac:dyDescent="0.3">
      <c r="P363536" s="83"/>
    </row>
    <row r="363537" spans="16:16" x14ac:dyDescent="0.3">
      <c r="P363537" s="83"/>
    </row>
    <row r="363538" spans="16:16" x14ac:dyDescent="0.3">
      <c r="P363538" s="83"/>
    </row>
    <row r="363539" spans="16:16" x14ac:dyDescent="0.3">
      <c r="P363539" s="83"/>
    </row>
    <row r="363540" spans="16:16" x14ac:dyDescent="0.3">
      <c r="P363540" s="83"/>
    </row>
    <row r="363541" spans="16:16" x14ac:dyDescent="0.3">
      <c r="P363541" s="83"/>
    </row>
    <row r="363542" spans="16:16" x14ac:dyDescent="0.3">
      <c r="P363542" s="83"/>
    </row>
    <row r="363543" spans="16:16" x14ac:dyDescent="0.3">
      <c r="P363543" s="83"/>
    </row>
    <row r="363544" spans="16:16" x14ac:dyDescent="0.3">
      <c r="P363544" s="83"/>
    </row>
    <row r="363545" spans="16:16" x14ac:dyDescent="0.3">
      <c r="P363545" s="83"/>
    </row>
    <row r="363546" spans="16:16" x14ac:dyDescent="0.3">
      <c r="P363546" s="83"/>
    </row>
    <row r="363547" spans="16:16" x14ac:dyDescent="0.3">
      <c r="P363547" s="83"/>
    </row>
    <row r="363548" spans="16:16" x14ac:dyDescent="0.3">
      <c r="P363548" s="83"/>
    </row>
    <row r="363549" spans="16:16" x14ac:dyDescent="0.3">
      <c r="P363549" s="83"/>
    </row>
    <row r="363550" spans="16:16" x14ac:dyDescent="0.3">
      <c r="P363550" s="83"/>
    </row>
    <row r="363551" spans="16:16" x14ac:dyDescent="0.3">
      <c r="P363551" s="83"/>
    </row>
    <row r="363552" spans="16:16" x14ac:dyDescent="0.3">
      <c r="P363552" s="83"/>
    </row>
    <row r="363553" spans="16:16" x14ac:dyDescent="0.3">
      <c r="P363553" s="83"/>
    </row>
    <row r="363554" spans="16:16" x14ac:dyDescent="0.3">
      <c r="P363554" s="83"/>
    </row>
    <row r="363555" spans="16:16" x14ac:dyDescent="0.3">
      <c r="P363555" s="83"/>
    </row>
    <row r="363556" spans="16:16" x14ac:dyDescent="0.3">
      <c r="P363556" s="83"/>
    </row>
    <row r="363557" spans="16:16" x14ac:dyDescent="0.3">
      <c r="P363557" s="83"/>
    </row>
    <row r="363558" spans="16:16" x14ac:dyDescent="0.3">
      <c r="P363558" s="83"/>
    </row>
    <row r="363559" spans="16:16" x14ac:dyDescent="0.3">
      <c r="P363559" s="83"/>
    </row>
    <row r="363560" spans="16:16" x14ac:dyDescent="0.3">
      <c r="P363560" s="83"/>
    </row>
    <row r="363561" spans="16:16" x14ac:dyDescent="0.3">
      <c r="P363561" s="83"/>
    </row>
    <row r="363562" spans="16:16" x14ac:dyDescent="0.3">
      <c r="P363562" s="83"/>
    </row>
    <row r="363563" spans="16:16" x14ac:dyDescent="0.3">
      <c r="P363563" s="83"/>
    </row>
    <row r="363564" spans="16:16" x14ac:dyDescent="0.3">
      <c r="P363564" s="83"/>
    </row>
    <row r="363565" spans="16:16" x14ac:dyDescent="0.3">
      <c r="P363565" s="83"/>
    </row>
    <row r="363566" spans="16:16" x14ac:dyDescent="0.3">
      <c r="P363566" s="83"/>
    </row>
    <row r="363567" spans="16:16" x14ac:dyDescent="0.3">
      <c r="P363567" s="83"/>
    </row>
    <row r="363568" spans="16:16" x14ac:dyDescent="0.3">
      <c r="P363568" s="83"/>
    </row>
    <row r="363569" spans="16:16" x14ac:dyDescent="0.3">
      <c r="P363569" s="83"/>
    </row>
    <row r="363570" spans="16:16" x14ac:dyDescent="0.3">
      <c r="P363570" s="83"/>
    </row>
    <row r="363571" spans="16:16" x14ac:dyDescent="0.3">
      <c r="P363571" s="83"/>
    </row>
    <row r="363572" spans="16:16" x14ac:dyDescent="0.3">
      <c r="P363572" s="83"/>
    </row>
    <row r="363573" spans="16:16" x14ac:dyDescent="0.3">
      <c r="P363573" s="83"/>
    </row>
    <row r="363574" spans="16:16" x14ac:dyDescent="0.3">
      <c r="P363574" s="83"/>
    </row>
    <row r="363575" spans="16:16" x14ac:dyDescent="0.3">
      <c r="P363575" s="83"/>
    </row>
    <row r="363576" spans="16:16" x14ac:dyDescent="0.3">
      <c r="P363576" s="83"/>
    </row>
    <row r="363577" spans="16:16" x14ac:dyDescent="0.3">
      <c r="P363577" s="83"/>
    </row>
    <row r="363578" spans="16:16" x14ac:dyDescent="0.3">
      <c r="P363578" s="83"/>
    </row>
    <row r="363579" spans="16:16" x14ac:dyDescent="0.3">
      <c r="P363579" s="83"/>
    </row>
    <row r="363580" spans="16:16" x14ac:dyDescent="0.3">
      <c r="P363580" s="83"/>
    </row>
    <row r="363581" spans="16:16" x14ac:dyDescent="0.3">
      <c r="P363581" s="83"/>
    </row>
    <row r="363582" spans="16:16" x14ac:dyDescent="0.3">
      <c r="P363582" s="83"/>
    </row>
    <row r="363583" spans="16:16" x14ac:dyDescent="0.3">
      <c r="P363583" s="83"/>
    </row>
    <row r="363584" spans="16:16" x14ac:dyDescent="0.3">
      <c r="P363584" s="83"/>
    </row>
    <row r="363585" spans="16:16" x14ac:dyDescent="0.3">
      <c r="P363585" s="83"/>
    </row>
    <row r="363586" spans="16:16" x14ac:dyDescent="0.3">
      <c r="P363586" s="83"/>
    </row>
    <row r="363587" spans="16:16" x14ac:dyDescent="0.3">
      <c r="P363587" s="83"/>
    </row>
    <row r="363588" spans="16:16" x14ac:dyDescent="0.3">
      <c r="P363588" s="83"/>
    </row>
    <row r="363589" spans="16:16" x14ac:dyDescent="0.3">
      <c r="P363589" s="83"/>
    </row>
    <row r="363590" spans="16:16" x14ac:dyDescent="0.3">
      <c r="P363590" s="83"/>
    </row>
    <row r="363591" spans="16:16" x14ac:dyDescent="0.3">
      <c r="P363591" s="83"/>
    </row>
    <row r="363592" spans="16:16" x14ac:dyDescent="0.3">
      <c r="P363592" s="83"/>
    </row>
    <row r="363593" spans="16:16" x14ac:dyDescent="0.3">
      <c r="P363593" s="83"/>
    </row>
    <row r="363594" spans="16:16" x14ac:dyDescent="0.3">
      <c r="P363594" s="83"/>
    </row>
    <row r="363595" spans="16:16" x14ac:dyDescent="0.3">
      <c r="P363595" s="83"/>
    </row>
    <row r="363596" spans="16:16" x14ac:dyDescent="0.3">
      <c r="P363596" s="83"/>
    </row>
    <row r="363597" spans="16:16" x14ac:dyDescent="0.3">
      <c r="P363597" s="83"/>
    </row>
    <row r="363598" spans="16:16" x14ac:dyDescent="0.3">
      <c r="P363598" s="83"/>
    </row>
    <row r="363599" spans="16:16" x14ac:dyDescent="0.3">
      <c r="P363599" s="83"/>
    </row>
    <row r="363600" spans="16:16" x14ac:dyDescent="0.3">
      <c r="P363600" s="83"/>
    </row>
    <row r="363601" spans="16:16" x14ac:dyDescent="0.3">
      <c r="P363601" s="83"/>
    </row>
    <row r="363602" spans="16:16" x14ac:dyDescent="0.3">
      <c r="P363602" s="83"/>
    </row>
    <row r="363603" spans="16:16" x14ac:dyDescent="0.3">
      <c r="P363603" s="83"/>
    </row>
    <row r="363604" spans="16:16" x14ac:dyDescent="0.3">
      <c r="P363604" s="83"/>
    </row>
    <row r="363605" spans="16:16" x14ac:dyDescent="0.3">
      <c r="P363605" s="83"/>
    </row>
    <row r="363606" spans="16:16" x14ac:dyDescent="0.3">
      <c r="P363606" s="83"/>
    </row>
    <row r="363607" spans="16:16" x14ac:dyDescent="0.3">
      <c r="P363607" s="83"/>
    </row>
    <row r="363608" spans="16:16" x14ac:dyDescent="0.3">
      <c r="P363608" s="83"/>
    </row>
    <row r="363609" spans="16:16" x14ac:dyDescent="0.3">
      <c r="P363609" s="83"/>
    </row>
    <row r="363610" spans="16:16" x14ac:dyDescent="0.3">
      <c r="P363610" s="83"/>
    </row>
    <row r="363611" spans="16:16" x14ac:dyDescent="0.3">
      <c r="P363611" s="83"/>
    </row>
    <row r="363612" spans="16:16" x14ac:dyDescent="0.3">
      <c r="P363612" s="83"/>
    </row>
    <row r="363613" spans="16:16" x14ac:dyDescent="0.3">
      <c r="P363613" s="83"/>
    </row>
    <row r="363614" spans="16:16" x14ac:dyDescent="0.3">
      <c r="P363614" s="83"/>
    </row>
    <row r="363615" spans="16:16" x14ac:dyDescent="0.3">
      <c r="P363615" s="83"/>
    </row>
    <row r="363616" spans="16:16" x14ac:dyDescent="0.3">
      <c r="P363616" s="83"/>
    </row>
    <row r="363617" spans="16:16" x14ac:dyDescent="0.3">
      <c r="P363617" s="83"/>
    </row>
    <row r="363618" spans="16:16" x14ac:dyDescent="0.3">
      <c r="P363618" s="83"/>
    </row>
    <row r="363619" spans="16:16" x14ac:dyDescent="0.3">
      <c r="P363619" s="83"/>
    </row>
    <row r="363620" spans="16:16" x14ac:dyDescent="0.3">
      <c r="P363620" s="83"/>
    </row>
    <row r="363621" spans="16:16" x14ac:dyDescent="0.3">
      <c r="P363621" s="83"/>
    </row>
    <row r="363622" spans="16:16" x14ac:dyDescent="0.3">
      <c r="P363622" s="83"/>
    </row>
    <row r="363623" spans="16:16" x14ac:dyDescent="0.3">
      <c r="P363623" s="83"/>
    </row>
    <row r="363624" spans="16:16" x14ac:dyDescent="0.3">
      <c r="P363624" s="83"/>
    </row>
    <row r="363625" spans="16:16" x14ac:dyDescent="0.3">
      <c r="P363625" s="83"/>
    </row>
    <row r="363626" spans="16:16" x14ac:dyDescent="0.3">
      <c r="P363626" s="83"/>
    </row>
    <row r="363627" spans="16:16" x14ac:dyDescent="0.3">
      <c r="P363627" s="83"/>
    </row>
    <row r="363628" spans="16:16" x14ac:dyDescent="0.3">
      <c r="P363628" s="83"/>
    </row>
    <row r="363629" spans="16:16" x14ac:dyDescent="0.3">
      <c r="P363629" s="83"/>
    </row>
    <row r="363630" spans="16:16" x14ac:dyDescent="0.3">
      <c r="P363630" s="83"/>
    </row>
    <row r="363631" spans="16:16" x14ac:dyDescent="0.3">
      <c r="P363631" s="83"/>
    </row>
    <row r="363632" spans="16:16" x14ac:dyDescent="0.3">
      <c r="P363632" s="83"/>
    </row>
    <row r="363633" spans="16:16" x14ac:dyDescent="0.3">
      <c r="P363633" s="83"/>
    </row>
    <row r="363634" spans="16:16" x14ac:dyDescent="0.3">
      <c r="P363634" s="83"/>
    </row>
    <row r="363635" spans="16:16" x14ac:dyDescent="0.3">
      <c r="P363635" s="83"/>
    </row>
    <row r="363636" spans="16:16" x14ac:dyDescent="0.3">
      <c r="P363636" s="83"/>
    </row>
    <row r="363637" spans="16:16" x14ac:dyDescent="0.3">
      <c r="P363637" s="83"/>
    </row>
    <row r="363638" spans="16:16" x14ac:dyDescent="0.3">
      <c r="P363638" s="83"/>
    </row>
    <row r="363639" spans="16:16" x14ac:dyDescent="0.3">
      <c r="P363639" s="83"/>
    </row>
    <row r="363640" spans="16:16" x14ac:dyDescent="0.3">
      <c r="P363640" s="83"/>
    </row>
    <row r="363641" spans="16:16" x14ac:dyDescent="0.3">
      <c r="P363641" s="83"/>
    </row>
    <row r="363642" spans="16:16" x14ac:dyDescent="0.3">
      <c r="P363642" s="83"/>
    </row>
    <row r="363643" spans="16:16" x14ac:dyDescent="0.3">
      <c r="P363643" s="83"/>
    </row>
    <row r="363644" spans="16:16" x14ac:dyDescent="0.3">
      <c r="P363644" s="83"/>
    </row>
    <row r="363645" spans="16:16" x14ac:dyDescent="0.3">
      <c r="P363645" s="83"/>
    </row>
    <row r="363646" spans="16:16" x14ac:dyDescent="0.3">
      <c r="P363646" s="83"/>
    </row>
    <row r="363647" spans="16:16" x14ac:dyDescent="0.3">
      <c r="P363647" s="83"/>
    </row>
    <row r="363648" spans="16:16" x14ac:dyDescent="0.3">
      <c r="P363648" s="83"/>
    </row>
    <row r="363649" spans="16:16" x14ac:dyDescent="0.3">
      <c r="P363649" s="83"/>
    </row>
    <row r="363650" spans="16:16" x14ac:dyDescent="0.3">
      <c r="P363650" s="83"/>
    </row>
    <row r="363651" spans="16:16" x14ac:dyDescent="0.3">
      <c r="P363651" s="83"/>
    </row>
    <row r="363652" spans="16:16" x14ac:dyDescent="0.3">
      <c r="P363652" s="83"/>
    </row>
    <row r="363653" spans="16:16" x14ac:dyDescent="0.3">
      <c r="P363653" s="83"/>
    </row>
    <row r="363654" spans="16:16" x14ac:dyDescent="0.3">
      <c r="P363654" s="83"/>
    </row>
    <row r="363655" spans="16:16" x14ac:dyDescent="0.3">
      <c r="P363655" s="83"/>
    </row>
    <row r="363656" spans="16:16" x14ac:dyDescent="0.3">
      <c r="P363656" s="83"/>
    </row>
    <row r="363657" spans="16:16" x14ac:dyDescent="0.3">
      <c r="P363657" s="83"/>
    </row>
    <row r="363658" spans="16:16" x14ac:dyDescent="0.3">
      <c r="P363658" s="83"/>
    </row>
    <row r="363659" spans="16:16" x14ac:dyDescent="0.3">
      <c r="P363659" s="83"/>
    </row>
    <row r="363660" spans="16:16" x14ac:dyDescent="0.3">
      <c r="P363660" s="83"/>
    </row>
    <row r="363661" spans="16:16" x14ac:dyDescent="0.3">
      <c r="P363661" s="83"/>
    </row>
    <row r="363662" spans="16:16" x14ac:dyDescent="0.3">
      <c r="P363662" s="83"/>
    </row>
    <row r="363663" spans="16:16" x14ac:dyDescent="0.3">
      <c r="P363663" s="83"/>
    </row>
    <row r="363664" spans="16:16" x14ac:dyDescent="0.3">
      <c r="P363664" s="83"/>
    </row>
    <row r="363665" spans="16:16" x14ac:dyDescent="0.3">
      <c r="P363665" s="83"/>
    </row>
    <row r="363666" spans="16:16" x14ac:dyDescent="0.3">
      <c r="P363666" s="83"/>
    </row>
    <row r="363667" spans="16:16" x14ac:dyDescent="0.3">
      <c r="P363667" s="83"/>
    </row>
    <row r="363668" spans="16:16" x14ac:dyDescent="0.3">
      <c r="P363668" s="83"/>
    </row>
    <row r="363669" spans="16:16" x14ac:dyDescent="0.3">
      <c r="P363669" s="83"/>
    </row>
    <row r="363670" spans="16:16" x14ac:dyDescent="0.3">
      <c r="P363670" s="83"/>
    </row>
    <row r="363671" spans="16:16" x14ac:dyDescent="0.3">
      <c r="P363671" s="83"/>
    </row>
    <row r="363672" spans="16:16" x14ac:dyDescent="0.3">
      <c r="P363672" s="83"/>
    </row>
    <row r="363673" spans="16:16" x14ac:dyDescent="0.3">
      <c r="P363673" s="83"/>
    </row>
    <row r="363674" spans="16:16" x14ac:dyDescent="0.3">
      <c r="P363674" s="83"/>
    </row>
    <row r="363675" spans="16:16" x14ac:dyDescent="0.3">
      <c r="P363675" s="83"/>
    </row>
    <row r="363676" spans="16:16" x14ac:dyDescent="0.3">
      <c r="P363676" s="83"/>
    </row>
    <row r="363677" spans="16:16" x14ac:dyDescent="0.3">
      <c r="P363677" s="83"/>
    </row>
    <row r="363678" spans="16:16" x14ac:dyDescent="0.3">
      <c r="P363678" s="83"/>
    </row>
    <row r="363679" spans="16:16" x14ac:dyDescent="0.3">
      <c r="P363679" s="83"/>
    </row>
    <row r="363680" spans="16:16" x14ac:dyDescent="0.3">
      <c r="P363680" s="83"/>
    </row>
    <row r="363681" spans="16:16" x14ac:dyDescent="0.3">
      <c r="P363681" s="83"/>
    </row>
    <row r="363682" spans="16:16" x14ac:dyDescent="0.3">
      <c r="P363682" s="83"/>
    </row>
    <row r="363683" spans="16:16" x14ac:dyDescent="0.3">
      <c r="P363683" s="83"/>
    </row>
    <row r="363684" spans="16:16" x14ac:dyDescent="0.3">
      <c r="P363684" s="83"/>
    </row>
    <row r="363685" spans="16:16" x14ac:dyDescent="0.3">
      <c r="P363685" s="83"/>
    </row>
    <row r="363686" spans="16:16" x14ac:dyDescent="0.3">
      <c r="P363686" s="83"/>
    </row>
    <row r="363687" spans="16:16" x14ac:dyDescent="0.3">
      <c r="P363687" s="83"/>
    </row>
    <row r="363688" spans="16:16" x14ac:dyDescent="0.3">
      <c r="P363688" s="83"/>
    </row>
    <row r="363689" spans="16:16" x14ac:dyDescent="0.3">
      <c r="P363689" s="83"/>
    </row>
    <row r="363690" spans="16:16" x14ac:dyDescent="0.3">
      <c r="P363690" s="83"/>
    </row>
    <row r="363691" spans="16:16" x14ac:dyDescent="0.3">
      <c r="P363691" s="83"/>
    </row>
    <row r="363692" spans="16:16" x14ac:dyDescent="0.3">
      <c r="P363692" s="83"/>
    </row>
    <row r="363693" spans="16:16" x14ac:dyDescent="0.3">
      <c r="P363693" s="83"/>
    </row>
    <row r="363694" spans="16:16" x14ac:dyDescent="0.3">
      <c r="P363694" s="83"/>
    </row>
    <row r="363695" spans="16:16" x14ac:dyDescent="0.3">
      <c r="P363695" s="83"/>
    </row>
    <row r="363696" spans="16:16" x14ac:dyDescent="0.3">
      <c r="P363696" s="83"/>
    </row>
    <row r="363697" spans="16:16" x14ac:dyDescent="0.3">
      <c r="P363697" s="83"/>
    </row>
    <row r="363698" spans="16:16" x14ac:dyDescent="0.3">
      <c r="P363698" s="83"/>
    </row>
    <row r="363699" spans="16:16" x14ac:dyDescent="0.3">
      <c r="P363699" s="83"/>
    </row>
    <row r="363700" spans="16:16" x14ac:dyDescent="0.3">
      <c r="P363700" s="83"/>
    </row>
    <row r="363701" spans="16:16" x14ac:dyDescent="0.3">
      <c r="P363701" s="83"/>
    </row>
    <row r="363702" spans="16:16" x14ac:dyDescent="0.3">
      <c r="P363702" s="83"/>
    </row>
    <row r="363703" spans="16:16" x14ac:dyDescent="0.3">
      <c r="P363703" s="83"/>
    </row>
    <row r="363704" spans="16:16" x14ac:dyDescent="0.3">
      <c r="P363704" s="83"/>
    </row>
    <row r="363705" spans="16:16" x14ac:dyDescent="0.3">
      <c r="P363705" s="83"/>
    </row>
    <row r="363706" spans="16:16" x14ac:dyDescent="0.3">
      <c r="P363706" s="83"/>
    </row>
    <row r="363707" spans="16:16" x14ac:dyDescent="0.3">
      <c r="P363707" s="83"/>
    </row>
    <row r="363708" spans="16:16" x14ac:dyDescent="0.3">
      <c r="P363708" s="83"/>
    </row>
    <row r="363709" spans="16:16" x14ac:dyDescent="0.3">
      <c r="P363709" s="83"/>
    </row>
    <row r="363710" spans="16:16" x14ac:dyDescent="0.3">
      <c r="P363710" s="83"/>
    </row>
    <row r="363711" spans="16:16" x14ac:dyDescent="0.3">
      <c r="P363711" s="83"/>
    </row>
    <row r="363712" spans="16:16" x14ac:dyDescent="0.3">
      <c r="P363712" s="83"/>
    </row>
    <row r="363713" spans="16:16" x14ac:dyDescent="0.3">
      <c r="P363713" s="83"/>
    </row>
    <row r="363714" spans="16:16" x14ac:dyDescent="0.3">
      <c r="P363714" s="83"/>
    </row>
    <row r="363715" spans="16:16" x14ac:dyDescent="0.3">
      <c r="P363715" s="83"/>
    </row>
    <row r="363716" spans="16:16" x14ac:dyDescent="0.3">
      <c r="P363716" s="83"/>
    </row>
    <row r="363717" spans="16:16" x14ac:dyDescent="0.3">
      <c r="P363717" s="83"/>
    </row>
    <row r="363718" spans="16:16" x14ac:dyDescent="0.3">
      <c r="P363718" s="83"/>
    </row>
    <row r="363719" spans="16:16" x14ac:dyDescent="0.3">
      <c r="P363719" s="83"/>
    </row>
    <row r="363720" spans="16:16" x14ac:dyDescent="0.3">
      <c r="P363720" s="83"/>
    </row>
    <row r="363721" spans="16:16" x14ac:dyDescent="0.3">
      <c r="P363721" s="83"/>
    </row>
    <row r="363722" spans="16:16" x14ac:dyDescent="0.3">
      <c r="P363722" s="83"/>
    </row>
    <row r="363723" spans="16:16" x14ac:dyDescent="0.3">
      <c r="P363723" s="83"/>
    </row>
    <row r="363724" spans="16:16" x14ac:dyDescent="0.3">
      <c r="P363724" s="83"/>
    </row>
    <row r="363725" spans="16:16" x14ac:dyDescent="0.3">
      <c r="P363725" s="83"/>
    </row>
    <row r="363726" spans="16:16" x14ac:dyDescent="0.3">
      <c r="P363726" s="83"/>
    </row>
    <row r="363727" spans="16:16" x14ac:dyDescent="0.3">
      <c r="P363727" s="83"/>
    </row>
    <row r="363728" spans="16:16" x14ac:dyDescent="0.3">
      <c r="P363728" s="83"/>
    </row>
    <row r="363729" spans="16:16" x14ac:dyDescent="0.3">
      <c r="P363729" s="83"/>
    </row>
    <row r="363730" spans="16:16" x14ac:dyDescent="0.3">
      <c r="P363730" s="83"/>
    </row>
    <row r="363731" spans="16:16" x14ac:dyDescent="0.3">
      <c r="P363731" s="83"/>
    </row>
    <row r="363732" spans="16:16" x14ac:dyDescent="0.3">
      <c r="P363732" s="83"/>
    </row>
    <row r="363733" spans="16:16" x14ac:dyDescent="0.3">
      <c r="P363733" s="83"/>
    </row>
    <row r="363734" spans="16:16" x14ac:dyDescent="0.3">
      <c r="P363734" s="83"/>
    </row>
    <row r="363735" spans="16:16" x14ac:dyDescent="0.3">
      <c r="P363735" s="83"/>
    </row>
    <row r="363736" spans="16:16" x14ac:dyDescent="0.3">
      <c r="P363736" s="83"/>
    </row>
    <row r="363737" spans="16:16" x14ac:dyDescent="0.3">
      <c r="P363737" s="83"/>
    </row>
    <row r="363738" spans="16:16" x14ac:dyDescent="0.3">
      <c r="P363738" s="83"/>
    </row>
    <row r="363739" spans="16:16" x14ac:dyDescent="0.3">
      <c r="P363739" s="83"/>
    </row>
    <row r="363740" spans="16:16" x14ac:dyDescent="0.3">
      <c r="P363740" s="83"/>
    </row>
    <row r="363741" spans="16:16" x14ac:dyDescent="0.3">
      <c r="P363741" s="83"/>
    </row>
    <row r="363742" spans="16:16" x14ac:dyDescent="0.3">
      <c r="P363742" s="83"/>
    </row>
    <row r="363743" spans="16:16" x14ac:dyDescent="0.3">
      <c r="P363743" s="83"/>
    </row>
    <row r="363744" spans="16:16" x14ac:dyDescent="0.3">
      <c r="P363744" s="83"/>
    </row>
    <row r="363745" spans="16:16" x14ac:dyDescent="0.3">
      <c r="P363745" s="83"/>
    </row>
    <row r="363746" spans="16:16" x14ac:dyDescent="0.3">
      <c r="P363746" s="83"/>
    </row>
    <row r="363747" spans="16:16" x14ac:dyDescent="0.3">
      <c r="P363747" s="83"/>
    </row>
    <row r="363748" spans="16:16" x14ac:dyDescent="0.3">
      <c r="P363748" s="83"/>
    </row>
    <row r="363749" spans="16:16" x14ac:dyDescent="0.3">
      <c r="P363749" s="83"/>
    </row>
    <row r="363750" spans="16:16" x14ac:dyDescent="0.3">
      <c r="P363750" s="83"/>
    </row>
    <row r="363751" spans="16:16" x14ac:dyDescent="0.3">
      <c r="P363751" s="83"/>
    </row>
    <row r="363752" spans="16:16" x14ac:dyDescent="0.3">
      <c r="P363752" s="83"/>
    </row>
    <row r="363753" spans="16:16" x14ac:dyDescent="0.3">
      <c r="P363753" s="83"/>
    </row>
    <row r="363754" spans="16:16" x14ac:dyDescent="0.3">
      <c r="P363754" s="83"/>
    </row>
    <row r="363755" spans="16:16" x14ac:dyDescent="0.3">
      <c r="P363755" s="83"/>
    </row>
    <row r="363756" spans="16:16" x14ac:dyDescent="0.3">
      <c r="P363756" s="83"/>
    </row>
    <row r="363757" spans="16:16" x14ac:dyDescent="0.3">
      <c r="P363757" s="83"/>
    </row>
    <row r="363758" spans="16:16" x14ac:dyDescent="0.3">
      <c r="P363758" s="83"/>
    </row>
    <row r="363759" spans="16:16" x14ac:dyDescent="0.3">
      <c r="P363759" s="83"/>
    </row>
    <row r="363760" spans="16:16" x14ac:dyDescent="0.3">
      <c r="P363760" s="83"/>
    </row>
    <row r="363761" spans="16:16" x14ac:dyDescent="0.3">
      <c r="P363761" s="83"/>
    </row>
    <row r="363762" spans="16:16" x14ac:dyDescent="0.3">
      <c r="P363762" s="83"/>
    </row>
    <row r="363763" spans="16:16" x14ac:dyDescent="0.3">
      <c r="P363763" s="83"/>
    </row>
    <row r="363764" spans="16:16" x14ac:dyDescent="0.3">
      <c r="P363764" s="83"/>
    </row>
    <row r="363765" spans="16:16" x14ac:dyDescent="0.3">
      <c r="P363765" s="83"/>
    </row>
    <row r="363766" spans="16:16" x14ac:dyDescent="0.3">
      <c r="P363766" s="83"/>
    </row>
    <row r="363767" spans="16:16" x14ac:dyDescent="0.3">
      <c r="P363767" s="83"/>
    </row>
    <row r="363768" spans="16:16" x14ac:dyDescent="0.3">
      <c r="P363768" s="83"/>
    </row>
    <row r="363769" spans="16:16" x14ac:dyDescent="0.3">
      <c r="P363769" s="83"/>
    </row>
    <row r="363770" spans="16:16" x14ac:dyDescent="0.3">
      <c r="P363770" s="83"/>
    </row>
    <row r="363771" spans="16:16" x14ac:dyDescent="0.3">
      <c r="P363771" s="83"/>
    </row>
    <row r="363772" spans="16:16" x14ac:dyDescent="0.3">
      <c r="P363772" s="83"/>
    </row>
    <row r="363773" spans="16:16" x14ac:dyDescent="0.3">
      <c r="P363773" s="83"/>
    </row>
    <row r="363774" spans="16:16" x14ac:dyDescent="0.3">
      <c r="P363774" s="83"/>
    </row>
    <row r="363775" spans="16:16" x14ac:dyDescent="0.3">
      <c r="P363775" s="83"/>
    </row>
    <row r="363776" spans="16:16" x14ac:dyDescent="0.3">
      <c r="P363776" s="83"/>
    </row>
    <row r="363777" spans="16:16" x14ac:dyDescent="0.3">
      <c r="P363777" s="83"/>
    </row>
    <row r="363778" spans="16:16" x14ac:dyDescent="0.3">
      <c r="P363778" s="83"/>
    </row>
    <row r="363779" spans="16:16" x14ac:dyDescent="0.3">
      <c r="P363779" s="83"/>
    </row>
    <row r="363780" spans="16:16" x14ac:dyDescent="0.3">
      <c r="P363780" s="83"/>
    </row>
    <row r="363781" spans="16:16" x14ac:dyDescent="0.3">
      <c r="P363781" s="83"/>
    </row>
    <row r="363782" spans="16:16" x14ac:dyDescent="0.3">
      <c r="P363782" s="83"/>
    </row>
    <row r="363783" spans="16:16" x14ac:dyDescent="0.3">
      <c r="P363783" s="83"/>
    </row>
    <row r="363784" spans="16:16" x14ac:dyDescent="0.3">
      <c r="P363784" s="83"/>
    </row>
    <row r="363785" spans="16:16" x14ac:dyDescent="0.3">
      <c r="P363785" s="83"/>
    </row>
    <row r="363786" spans="16:16" x14ac:dyDescent="0.3">
      <c r="P363786" s="83"/>
    </row>
    <row r="363787" spans="16:16" x14ac:dyDescent="0.3">
      <c r="P363787" s="83"/>
    </row>
    <row r="363788" spans="16:16" x14ac:dyDescent="0.3">
      <c r="P363788" s="83"/>
    </row>
    <row r="363789" spans="16:16" x14ac:dyDescent="0.3">
      <c r="P363789" s="83"/>
    </row>
    <row r="363790" spans="16:16" x14ac:dyDescent="0.3">
      <c r="P363790" s="83"/>
    </row>
    <row r="363791" spans="16:16" x14ac:dyDescent="0.3">
      <c r="P363791" s="83"/>
    </row>
    <row r="363792" spans="16:16" x14ac:dyDescent="0.3">
      <c r="P363792" s="83"/>
    </row>
    <row r="363793" spans="16:16" x14ac:dyDescent="0.3">
      <c r="P363793" s="83"/>
    </row>
    <row r="363794" spans="16:16" x14ac:dyDescent="0.3">
      <c r="P363794" s="83"/>
    </row>
    <row r="363795" spans="16:16" x14ac:dyDescent="0.3">
      <c r="P363795" s="83"/>
    </row>
    <row r="363796" spans="16:16" x14ac:dyDescent="0.3">
      <c r="P363796" s="83"/>
    </row>
    <row r="363797" spans="16:16" x14ac:dyDescent="0.3">
      <c r="P363797" s="83"/>
    </row>
    <row r="363798" spans="16:16" x14ac:dyDescent="0.3">
      <c r="P363798" s="83"/>
    </row>
    <row r="363799" spans="16:16" x14ac:dyDescent="0.3">
      <c r="P363799" s="83"/>
    </row>
    <row r="363800" spans="16:16" x14ac:dyDescent="0.3">
      <c r="P363800" s="83"/>
    </row>
    <row r="363801" spans="16:16" x14ac:dyDescent="0.3">
      <c r="P363801" s="83"/>
    </row>
    <row r="363802" spans="16:16" x14ac:dyDescent="0.3">
      <c r="P363802" s="83"/>
    </row>
    <row r="363803" spans="16:16" x14ac:dyDescent="0.3">
      <c r="P363803" s="83"/>
    </row>
    <row r="363804" spans="16:16" x14ac:dyDescent="0.3">
      <c r="P363804" s="83"/>
    </row>
    <row r="363805" spans="16:16" x14ac:dyDescent="0.3">
      <c r="P363805" s="83"/>
    </row>
    <row r="363806" spans="16:16" x14ac:dyDescent="0.3">
      <c r="P363806" s="83"/>
    </row>
    <row r="363807" spans="16:16" x14ac:dyDescent="0.3">
      <c r="P363807" s="83"/>
    </row>
    <row r="363808" spans="16:16" x14ac:dyDescent="0.3">
      <c r="P363808" s="83"/>
    </row>
    <row r="363809" spans="16:16" x14ac:dyDescent="0.3">
      <c r="P363809" s="83"/>
    </row>
    <row r="363810" spans="16:16" x14ac:dyDescent="0.3">
      <c r="P363810" s="83"/>
    </row>
    <row r="363811" spans="16:16" x14ac:dyDescent="0.3">
      <c r="P363811" s="83"/>
    </row>
    <row r="363812" spans="16:16" x14ac:dyDescent="0.3">
      <c r="P363812" s="83"/>
    </row>
    <row r="363813" spans="16:16" x14ac:dyDescent="0.3">
      <c r="P363813" s="83"/>
    </row>
    <row r="363814" spans="16:16" x14ac:dyDescent="0.3">
      <c r="P363814" s="83"/>
    </row>
    <row r="363815" spans="16:16" x14ac:dyDescent="0.3">
      <c r="P363815" s="83"/>
    </row>
    <row r="363816" spans="16:16" x14ac:dyDescent="0.3">
      <c r="P363816" s="83"/>
    </row>
    <row r="363817" spans="16:16" x14ac:dyDescent="0.3">
      <c r="P363817" s="83"/>
    </row>
    <row r="363818" spans="16:16" x14ac:dyDescent="0.3">
      <c r="P363818" s="83"/>
    </row>
    <row r="363819" spans="16:16" x14ac:dyDescent="0.3">
      <c r="P363819" s="83"/>
    </row>
    <row r="363820" spans="16:16" x14ac:dyDescent="0.3">
      <c r="P363820" s="83"/>
    </row>
    <row r="363821" spans="16:16" x14ac:dyDescent="0.3">
      <c r="P363821" s="83"/>
    </row>
    <row r="363822" spans="16:16" x14ac:dyDescent="0.3">
      <c r="P363822" s="83"/>
    </row>
    <row r="363823" spans="16:16" x14ac:dyDescent="0.3">
      <c r="P363823" s="83"/>
    </row>
    <row r="363824" spans="16:16" x14ac:dyDescent="0.3">
      <c r="P363824" s="83"/>
    </row>
    <row r="363825" spans="16:16" x14ac:dyDescent="0.3">
      <c r="P363825" s="83"/>
    </row>
    <row r="363826" spans="16:16" x14ac:dyDescent="0.3">
      <c r="P363826" s="83"/>
    </row>
    <row r="363827" spans="16:16" x14ac:dyDescent="0.3">
      <c r="P363827" s="83"/>
    </row>
    <row r="363828" spans="16:16" x14ac:dyDescent="0.3">
      <c r="P363828" s="83"/>
    </row>
    <row r="363829" spans="16:16" x14ac:dyDescent="0.3">
      <c r="P363829" s="83"/>
    </row>
    <row r="363830" spans="16:16" x14ac:dyDescent="0.3">
      <c r="P363830" s="83"/>
    </row>
    <row r="363831" spans="16:16" x14ac:dyDescent="0.3">
      <c r="P363831" s="83"/>
    </row>
    <row r="363832" spans="16:16" x14ac:dyDescent="0.3">
      <c r="P363832" s="83"/>
    </row>
    <row r="363833" spans="16:16" x14ac:dyDescent="0.3">
      <c r="P363833" s="83"/>
    </row>
    <row r="363834" spans="16:16" x14ac:dyDescent="0.3">
      <c r="P363834" s="83"/>
    </row>
    <row r="363835" spans="16:16" x14ac:dyDescent="0.3">
      <c r="P363835" s="83"/>
    </row>
    <row r="363836" spans="16:16" x14ac:dyDescent="0.3">
      <c r="P363836" s="83"/>
    </row>
    <row r="363837" spans="16:16" x14ac:dyDescent="0.3">
      <c r="P363837" s="83"/>
    </row>
    <row r="363838" spans="16:16" x14ac:dyDescent="0.3">
      <c r="P363838" s="83"/>
    </row>
    <row r="363839" spans="16:16" x14ac:dyDescent="0.3">
      <c r="P363839" s="83"/>
    </row>
    <row r="363840" spans="16:16" x14ac:dyDescent="0.3">
      <c r="P363840" s="83"/>
    </row>
    <row r="363841" spans="16:16" x14ac:dyDescent="0.3">
      <c r="P363841" s="83"/>
    </row>
    <row r="363842" spans="16:16" x14ac:dyDescent="0.3">
      <c r="P363842" s="83"/>
    </row>
    <row r="363843" spans="16:16" x14ac:dyDescent="0.3">
      <c r="P363843" s="83"/>
    </row>
    <row r="363844" spans="16:16" x14ac:dyDescent="0.3">
      <c r="P363844" s="83"/>
    </row>
    <row r="363845" spans="16:16" x14ac:dyDescent="0.3">
      <c r="P363845" s="83"/>
    </row>
    <row r="363846" spans="16:16" x14ac:dyDescent="0.3">
      <c r="P363846" s="83"/>
    </row>
    <row r="363847" spans="16:16" x14ac:dyDescent="0.3">
      <c r="P363847" s="83"/>
    </row>
    <row r="363848" spans="16:16" x14ac:dyDescent="0.3">
      <c r="P363848" s="83"/>
    </row>
    <row r="363849" spans="16:16" x14ac:dyDescent="0.3">
      <c r="P363849" s="83"/>
    </row>
    <row r="363850" spans="16:16" x14ac:dyDescent="0.3">
      <c r="P363850" s="83"/>
    </row>
    <row r="363851" spans="16:16" x14ac:dyDescent="0.3">
      <c r="P363851" s="83"/>
    </row>
    <row r="363852" spans="16:16" x14ac:dyDescent="0.3">
      <c r="P363852" s="83"/>
    </row>
    <row r="363853" spans="16:16" x14ac:dyDescent="0.3">
      <c r="P363853" s="83"/>
    </row>
    <row r="363854" spans="16:16" x14ac:dyDescent="0.3">
      <c r="P363854" s="83"/>
    </row>
    <row r="363855" spans="16:16" x14ac:dyDescent="0.3">
      <c r="P363855" s="83"/>
    </row>
    <row r="363856" spans="16:16" x14ac:dyDescent="0.3">
      <c r="P363856" s="83"/>
    </row>
    <row r="363857" spans="16:16" x14ac:dyDescent="0.3">
      <c r="P363857" s="83"/>
    </row>
    <row r="363858" spans="16:16" x14ac:dyDescent="0.3">
      <c r="P363858" s="83"/>
    </row>
    <row r="363859" spans="16:16" x14ac:dyDescent="0.3">
      <c r="P363859" s="83"/>
    </row>
    <row r="363860" spans="16:16" x14ac:dyDescent="0.3">
      <c r="P363860" s="83"/>
    </row>
    <row r="363861" spans="16:16" x14ac:dyDescent="0.3">
      <c r="P363861" s="83"/>
    </row>
    <row r="363862" spans="16:16" x14ac:dyDescent="0.3">
      <c r="P363862" s="83"/>
    </row>
    <row r="363863" spans="16:16" x14ac:dyDescent="0.3">
      <c r="P363863" s="83"/>
    </row>
    <row r="363864" spans="16:16" x14ac:dyDescent="0.3">
      <c r="P363864" s="83"/>
    </row>
    <row r="363865" spans="16:16" x14ac:dyDescent="0.3">
      <c r="P363865" s="83"/>
    </row>
    <row r="363866" spans="16:16" x14ac:dyDescent="0.3">
      <c r="P363866" s="83"/>
    </row>
    <row r="363867" spans="16:16" x14ac:dyDescent="0.3">
      <c r="P363867" s="83"/>
    </row>
    <row r="363868" spans="16:16" x14ac:dyDescent="0.3">
      <c r="P363868" s="83"/>
    </row>
    <row r="363869" spans="16:16" x14ac:dyDescent="0.3">
      <c r="P363869" s="83"/>
    </row>
    <row r="363870" spans="16:16" x14ac:dyDescent="0.3">
      <c r="P363870" s="83"/>
    </row>
    <row r="363871" spans="16:16" x14ac:dyDescent="0.3">
      <c r="P363871" s="83"/>
    </row>
    <row r="363872" spans="16:16" x14ac:dyDescent="0.3">
      <c r="P363872" s="83"/>
    </row>
    <row r="363873" spans="16:16" x14ac:dyDescent="0.3">
      <c r="P363873" s="83"/>
    </row>
    <row r="363874" spans="16:16" x14ac:dyDescent="0.3">
      <c r="P363874" s="83"/>
    </row>
    <row r="363875" spans="16:16" x14ac:dyDescent="0.3">
      <c r="P363875" s="83"/>
    </row>
    <row r="363876" spans="16:16" x14ac:dyDescent="0.3">
      <c r="P363876" s="83"/>
    </row>
    <row r="363877" spans="16:16" x14ac:dyDescent="0.3">
      <c r="P363877" s="83"/>
    </row>
    <row r="363878" spans="16:16" x14ac:dyDescent="0.3">
      <c r="P363878" s="83"/>
    </row>
    <row r="363879" spans="16:16" x14ac:dyDescent="0.3">
      <c r="P363879" s="83"/>
    </row>
    <row r="363880" spans="16:16" x14ac:dyDescent="0.3">
      <c r="P363880" s="83"/>
    </row>
    <row r="363881" spans="16:16" x14ac:dyDescent="0.3">
      <c r="P363881" s="83"/>
    </row>
    <row r="363882" spans="16:16" x14ac:dyDescent="0.3">
      <c r="P363882" s="83"/>
    </row>
    <row r="363883" spans="16:16" x14ac:dyDescent="0.3">
      <c r="P363883" s="83"/>
    </row>
    <row r="363884" spans="16:16" x14ac:dyDescent="0.3">
      <c r="P363884" s="83"/>
    </row>
    <row r="363885" spans="16:16" x14ac:dyDescent="0.3">
      <c r="P363885" s="83"/>
    </row>
    <row r="363886" spans="16:16" x14ac:dyDescent="0.3">
      <c r="P363886" s="83"/>
    </row>
    <row r="363887" spans="16:16" x14ac:dyDescent="0.3">
      <c r="P363887" s="83"/>
    </row>
    <row r="363888" spans="16:16" x14ac:dyDescent="0.3">
      <c r="P363888" s="83"/>
    </row>
    <row r="363889" spans="16:16" x14ac:dyDescent="0.3">
      <c r="P363889" s="83"/>
    </row>
    <row r="363890" spans="16:16" x14ac:dyDescent="0.3">
      <c r="P363890" s="83"/>
    </row>
    <row r="363891" spans="16:16" x14ac:dyDescent="0.3">
      <c r="P363891" s="83"/>
    </row>
    <row r="363892" spans="16:16" x14ac:dyDescent="0.3">
      <c r="P363892" s="83"/>
    </row>
    <row r="363893" spans="16:16" x14ac:dyDescent="0.3">
      <c r="P363893" s="83"/>
    </row>
    <row r="363894" spans="16:16" x14ac:dyDescent="0.3">
      <c r="P363894" s="83"/>
    </row>
    <row r="363895" spans="16:16" x14ac:dyDescent="0.3">
      <c r="P363895" s="83"/>
    </row>
    <row r="363896" spans="16:16" x14ac:dyDescent="0.3">
      <c r="P363896" s="83"/>
    </row>
    <row r="363897" spans="16:16" x14ac:dyDescent="0.3">
      <c r="P363897" s="83"/>
    </row>
    <row r="363898" spans="16:16" x14ac:dyDescent="0.3">
      <c r="P363898" s="83"/>
    </row>
    <row r="363899" spans="16:16" x14ac:dyDescent="0.3">
      <c r="P363899" s="83"/>
    </row>
    <row r="363900" spans="16:16" x14ac:dyDescent="0.3">
      <c r="P363900" s="83"/>
    </row>
    <row r="363901" spans="16:16" x14ac:dyDescent="0.3">
      <c r="P363901" s="83"/>
    </row>
    <row r="363902" spans="16:16" x14ac:dyDescent="0.3">
      <c r="P363902" s="83"/>
    </row>
    <row r="363903" spans="16:16" x14ac:dyDescent="0.3">
      <c r="P363903" s="83"/>
    </row>
    <row r="363904" spans="16:16" x14ac:dyDescent="0.3">
      <c r="P363904" s="83"/>
    </row>
    <row r="363905" spans="16:16" x14ac:dyDescent="0.3">
      <c r="P363905" s="83"/>
    </row>
    <row r="363906" spans="16:16" x14ac:dyDescent="0.3">
      <c r="P363906" s="83"/>
    </row>
    <row r="363907" spans="16:16" x14ac:dyDescent="0.3">
      <c r="P363907" s="83"/>
    </row>
    <row r="363908" spans="16:16" x14ac:dyDescent="0.3">
      <c r="P363908" s="83"/>
    </row>
    <row r="363909" spans="16:16" x14ac:dyDescent="0.3">
      <c r="P363909" s="83"/>
    </row>
    <row r="363910" spans="16:16" x14ac:dyDescent="0.3">
      <c r="P363910" s="83"/>
    </row>
    <row r="363911" spans="16:16" x14ac:dyDescent="0.3">
      <c r="P363911" s="83"/>
    </row>
    <row r="363912" spans="16:16" x14ac:dyDescent="0.3">
      <c r="P363912" s="83"/>
    </row>
    <row r="363913" spans="16:16" x14ac:dyDescent="0.3">
      <c r="P363913" s="83"/>
    </row>
    <row r="363914" spans="16:16" x14ac:dyDescent="0.3">
      <c r="P363914" s="83"/>
    </row>
    <row r="363915" spans="16:16" x14ac:dyDescent="0.3">
      <c r="P363915" s="83"/>
    </row>
    <row r="363916" spans="16:16" x14ac:dyDescent="0.3">
      <c r="P363916" s="83"/>
    </row>
    <row r="363917" spans="16:16" x14ac:dyDescent="0.3">
      <c r="P363917" s="83"/>
    </row>
    <row r="363918" spans="16:16" x14ac:dyDescent="0.3">
      <c r="P363918" s="83"/>
    </row>
    <row r="363919" spans="16:16" x14ac:dyDescent="0.3">
      <c r="P363919" s="83"/>
    </row>
    <row r="363920" spans="16:16" x14ac:dyDescent="0.3">
      <c r="P363920" s="83"/>
    </row>
    <row r="363921" spans="16:16" x14ac:dyDescent="0.3">
      <c r="P363921" s="83"/>
    </row>
    <row r="363922" spans="16:16" x14ac:dyDescent="0.3">
      <c r="P363922" s="83"/>
    </row>
    <row r="363923" spans="16:16" x14ac:dyDescent="0.3">
      <c r="P363923" s="83"/>
    </row>
    <row r="363924" spans="16:16" x14ac:dyDescent="0.3">
      <c r="P363924" s="83"/>
    </row>
    <row r="363925" spans="16:16" x14ac:dyDescent="0.3">
      <c r="P363925" s="83"/>
    </row>
    <row r="363926" spans="16:16" x14ac:dyDescent="0.3">
      <c r="P363926" s="83"/>
    </row>
    <row r="363927" spans="16:16" x14ac:dyDescent="0.3">
      <c r="P363927" s="83"/>
    </row>
    <row r="363928" spans="16:16" x14ac:dyDescent="0.3">
      <c r="P363928" s="83"/>
    </row>
    <row r="363929" spans="16:16" x14ac:dyDescent="0.3">
      <c r="P363929" s="83"/>
    </row>
    <row r="363930" spans="16:16" x14ac:dyDescent="0.3">
      <c r="P363930" s="83"/>
    </row>
    <row r="363931" spans="16:16" x14ac:dyDescent="0.3">
      <c r="P363931" s="83"/>
    </row>
    <row r="363932" spans="16:16" x14ac:dyDescent="0.3">
      <c r="P363932" s="83"/>
    </row>
    <row r="363933" spans="16:16" x14ac:dyDescent="0.3">
      <c r="P363933" s="83"/>
    </row>
    <row r="363934" spans="16:16" x14ac:dyDescent="0.3">
      <c r="P363934" s="83"/>
    </row>
    <row r="363935" spans="16:16" x14ac:dyDescent="0.3">
      <c r="P363935" s="83"/>
    </row>
    <row r="363936" spans="16:16" x14ac:dyDescent="0.3">
      <c r="P363936" s="83"/>
    </row>
    <row r="363937" spans="16:16" x14ac:dyDescent="0.3">
      <c r="P363937" s="83"/>
    </row>
    <row r="363938" spans="16:16" x14ac:dyDescent="0.3">
      <c r="P363938" s="83"/>
    </row>
    <row r="363939" spans="16:16" x14ac:dyDescent="0.3">
      <c r="P363939" s="83"/>
    </row>
    <row r="363940" spans="16:16" x14ac:dyDescent="0.3">
      <c r="P363940" s="83"/>
    </row>
    <row r="363941" spans="16:16" x14ac:dyDescent="0.3">
      <c r="P363941" s="83"/>
    </row>
    <row r="363942" spans="16:16" x14ac:dyDescent="0.3">
      <c r="P363942" s="83"/>
    </row>
    <row r="363943" spans="16:16" x14ac:dyDescent="0.3">
      <c r="P363943" s="83"/>
    </row>
    <row r="363944" spans="16:16" x14ac:dyDescent="0.3">
      <c r="P363944" s="83"/>
    </row>
    <row r="363945" spans="16:16" x14ac:dyDescent="0.3">
      <c r="P363945" s="83"/>
    </row>
    <row r="363946" spans="16:16" x14ac:dyDescent="0.3">
      <c r="P363946" s="83"/>
    </row>
    <row r="363947" spans="16:16" x14ac:dyDescent="0.3">
      <c r="P363947" s="83"/>
    </row>
    <row r="363948" spans="16:16" x14ac:dyDescent="0.3">
      <c r="P363948" s="83"/>
    </row>
    <row r="363949" spans="16:16" x14ac:dyDescent="0.3">
      <c r="P363949" s="83"/>
    </row>
    <row r="363950" spans="16:16" x14ac:dyDescent="0.3">
      <c r="P363950" s="83"/>
    </row>
    <row r="363951" spans="16:16" x14ac:dyDescent="0.3">
      <c r="P363951" s="83"/>
    </row>
    <row r="363952" spans="16:16" x14ac:dyDescent="0.3">
      <c r="P363952" s="83"/>
    </row>
    <row r="363953" spans="16:16" x14ac:dyDescent="0.3">
      <c r="P363953" s="83"/>
    </row>
    <row r="363954" spans="16:16" x14ac:dyDescent="0.3">
      <c r="P363954" s="83"/>
    </row>
    <row r="363955" spans="16:16" x14ac:dyDescent="0.3">
      <c r="P363955" s="83"/>
    </row>
    <row r="363956" spans="16:16" x14ac:dyDescent="0.3">
      <c r="P363956" s="83"/>
    </row>
    <row r="363957" spans="16:16" x14ac:dyDescent="0.3">
      <c r="P363957" s="83"/>
    </row>
    <row r="363958" spans="16:16" x14ac:dyDescent="0.3">
      <c r="P363958" s="83"/>
    </row>
    <row r="363959" spans="16:16" x14ac:dyDescent="0.3">
      <c r="P363959" s="83"/>
    </row>
    <row r="363960" spans="16:16" x14ac:dyDescent="0.3">
      <c r="P363960" s="83"/>
    </row>
    <row r="363961" spans="16:16" x14ac:dyDescent="0.3">
      <c r="P363961" s="83"/>
    </row>
    <row r="363962" spans="16:16" x14ac:dyDescent="0.3">
      <c r="P363962" s="83"/>
    </row>
    <row r="363963" spans="16:16" x14ac:dyDescent="0.3">
      <c r="P363963" s="83"/>
    </row>
    <row r="363964" spans="16:16" x14ac:dyDescent="0.3">
      <c r="P363964" s="83"/>
    </row>
    <row r="363965" spans="16:16" x14ac:dyDescent="0.3">
      <c r="P363965" s="83"/>
    </row>
    <row r="363966" spans="16:16" x14ac:dyDescent="0.3">
      <c r="P363966" s="83"/>
    </row>
    <row r="363967" spans="16:16" x14ac:dyDescent="0.3">
      <c r="P363967" s="83"/>
    </row>
    <row r="363968" spans="16:16" x14ac:dyDescent="0.3">
      <c r="P363968" s="83"/>
    </row>
    <row r="363969" spans="16:16" x14ac:dyDescent="0.3">
      <c r="P363969" s="83"/>
    </row>
    <row r="363970" spans="16:16" x14ac:dyDescent="0.3">
      <c r="P363970" s="83"/>
    </row>
    <row r="363971" spans="16:16" x14ac:dyDescent="0.3">
      <c r="P363971" s="83"/>
    </row>
    <row r="363972" spans="16:16" x14ac:dyDescent="0.3">
      <c r="P363972" s="83"/>
    </row>
    <row r="363973" spans="16:16" x14ac:dyDescent="0.3">
      <c r="P363973" s="83"/>
    </row>
    <row r="363974" spans="16:16" x14ac:dyDescent="0.3">
      <c r="P363974" s="83"/>
    </row>
    <row r="363975" spans="16:16" x14ac:dyDescent="0.3">
      <c r="P363975" s="83"/>
    </row>
    <row r="363976" spans="16:16" x14ac:dyDescent="0.3">
      <c r="P363976" s="83"/>
    </row>
    <row r="363977" spans="16:16" x14ac:dyDescent="0.3">
      <c r="P363977" s="83"/>
    </row>
    <row r="363978" spans="16:16" x14ac:dyDescent="0.3">
      <c r="P363978" s="83"/>
    </row>
    <row r="363979" spans="16:16" x14ac:dyDescent="0.3">
      <c r="P363979" s="83"/>
    </row>
    <row r="363980" spans="16:16" x14ac:dyDescent="0.3">
      <c r="P363980" s="83"/>
    </row>
    <row r="363981" spans="16:16" x14ac:dyDescent="0.3">
      <c r="P363981" s="83"/>
    </row>
    <row r="363982" spans="16:16" x14ac:dyDescent="0.3">
      <c r="P363982" s="83"/>
    </row>
    <row r="363983" spans="16:16" x14ac:dyDescent="0.3">
      <c r="P363983" s="83"/>
    </row>
    <row r="363984" spans="16:16" x14ac:dyDescent="0.3">
      <c r="P363984" s="83"/>
    </row>
    <row r="363985" spans="16:16" x14ac:dyDescent="0.3">
      <c r="P363985" s="83"/>
    </row>
    <row r="363986" spans="16:16" x14ac:dyDescent="0.3">
      <c r="P363986" s="83"/>
    </row>
    <row r="363987" spans="16:16" x14ac:dyDescent="0.3">
      <c r="P363987" s="83"/>
    </row>
    <row r="363988" spans="16:16" x14ac:dyDescent="0.3">
      <c r="P363988" s="83"/>
    </row>
    <row r="363989" spans="16:16" x14ac:dyDescent="0.3">
      <c r="P363989" s="83"/>
    </row>
    <row r="363990" spans="16:16" x14ac:dyDescent="0.3">
      <c r="P363990" s="83"/>
    </row>
    <row r="363991" spans="16:16" x14ac:dyDescent="0.3">
      <c r="P363991" s="83"/>
    </row>
    <row r="363992" spans="16:16" x14ac:dyDescent="0.3">
      <c r="P363992" s="83"/>
    </row>
    <row r="363993" spans="16:16" x14ac:dyDescent="0.3">
      <c r="P363993" s="83"/>
    </row>
    <row r="363994" spans="16:16" x14ac:dyDescent="0.3">
      <c r="P363994" s="83"/>
    </row>
    <row r="363995" spans="16:16" x14ac:dyDescent="0.3">
      <c r="P363995" s="83"/>
    </row>
    <row r="363996" spans="16:16" x14ac:dyDescent="0.3">
      <c r="P363996" s="83"/>
    </row>
    <row r="363997" spans="16:16" x14ac:dyDescent="0.3">
      <c r="P363997" s="83"/>
    </row>
    <row r="363998" spans="16:16" x14ac:dyDescent="0.3">
      <c r="P363998" s="83"/>
    </row>
    <row r="363999" spans="16:16" x14ac:dyDescent="0.3">
      <c r="P363999" s="83"/>
    </row>
    <row r="364000" spans="16:16" x14ac:dyDescent="0.3">
      <c r="P364000" s="83"/>
    </row>
    <row r="364001" spans="16:16" x14ac:dyDescent="0.3">
      <c r="P364001" s="83"/>
    </row>
    <row r="364002" spans="16:16" x14ac:dyDescent="0.3">
      <c r="P364002" s="83"/>
    </row>
    <row r="364003" spans="16:16" x14ac:dyDescent="0.3">
      <c r="P364003" s="83"/>
    </row>
    <row r="364004" spans="16:16" x14ac:dyDescent="0.3">
      <c r="P364004" s="83"/>
    </row>
    <row r="364005" spans="16:16" x14ac:dyDescent="0.3">
      <c r="P364005" s="83"/>
    </row>
    <row r="364006" spans="16:16" x14ac:dyDescent="0.3">
      <c r="P364006" s="83"/>
    </row>
    <row r="364007" spans="16:16" x14ac:dyDescent="0.3">
      <c r="P364007" s="83"/>
    </row>
    <row r="364008" spans="16:16" x14ac:dyDescent="0.3">
      <c r="P364008" s="83"/>
    </row>
    <row r="364009" spans="16:16" x14ac:dyDescent="0.3">
      <c r="P364009" s="83"/>
    </row>
    <row r="364010" spans="16:16" x14ac:dyDescent="0.3">
      <c r="P364010" s="83"/>
    </row>
    <row r="364011" spans="16:16" x14ac:dyDescent="0.3">
      <c r="P364011" s="83"/>
    </row>
    <row r="364012" spans="16:16" x14ac:dyDescent="0.3">
      <c r="P364012" s="83"/>
    </row>
    <row r="364013" spans="16:16" x14ac:dyDescent="0.3">
      <c r="P364013" s="83"/>
    </row>
    <row r="364014" spans="16:16" x14ac:dyDescent="0.3">
      <c r="P364014" s="83"/>
    </row>
    <row r="364015" spans="16:16" x14ac:dyDescent="0.3">
      <c r="P364015" s="83"/>
    </row>
    <row r="364016" spans="16:16" x14ac:dyDescent="0.3">
      <c r="P364016" s="83"/>
    </row>
    <row r="364017" spans="16:16" x14ac:dyDescent="0.3">
      <c r="P364017" s="83"/>
    </row>
    <row r="364018" spans="16:16" x14ac:dyDescent="0.3">
      <c r="P364018" s="83"/>
    </row>
    <row r="364019" spans="16:16" x14ac:dyDescent="0.3">
      <c r="P364019" s="83"/>
    </row>
    <row r="364020" spans="16:16" x14ac:dyDescent="0.3">
      <c r="P364020" s="83"/>
    </row>
    <row r="364021" spans="16:16" x14ac:dyDescent="0.3">
      <c r="P364021" s="83"/>
    </row>
    <row r="364022" spans="16:16" x14ac:dyDescent="0.3">
      <c r="P364022" s="83"/>
    </row>
    <row r="364023" spans="16:16" x14ac:dyDescent="0.3">
      <c r="P364023" s="83"/>
    </row>
    <row r="364024" spans="16:16" x14ac:dyDescent="0.3">
      <c r="P364024" s="83"/>
    </row>
    <row r="364025" spans="16:16" x14ac:dyDescent="0.3">
      <c r="P364025" s="83"/>
    </row>
    <row r="364026" spans="16:16" x14ac:dyDescent="0.3">
      <c r="P364026" s="83"/>
    </row>
    <row r="364027" spans="16:16" x14ac:dyDescent="0.3">
      <c r="P364027" s="83"/>
    </row>
    <row r="364028" spans="16:16" x14ac:dyDescent="0.3">
      <c r="P364028" s="83"/>
    </row>
    <row r="364029" spans="16:16" x14ac:dyDescent="0.3">
      <c r="P364029" s="83"/>
    </row>
    <row r="364030" spans="16:16" x14ac:dyDescent="0.3">
      <c r="P364030" s="83"/>
    </row>
    <row r="364031" spans="16:16" x14ac:dyDescent="0.3">
      <c r="P364031" s="83"/>
    </row>
    <row r="364032" spans="16:16" x14ac:dyDescent="0.3">
      <c r="P364032" s="83"/>
    </row>
    <row r="364033" spans="16:16" x14ac:dyDescent="0.3">
      <c r="P364033" s="83"/>
    </row>
    <row r="364034" spans="16:16" x14ac:dyDescent="0.3">
      <c r="P364034" s="83"/>
    </row>
    <row r="364035" spans="16:16" x14ac:dyDescent="0.3">
      <c r="P364035" s="83"/>
    </row>
    <row r="364036" spans="16:16" x14ac:dyDescent="0.3">
      <c r="P364036" s="83"/>
    </row>
    <row r="364037" spans="16:16" x14ac:dyDescent="0.3">
      <c r="P364037" s="83"/>
    </row>
    <row r="364038" spans="16:16" x14ac:dyDescent="0.3">
      <c r="P364038" s="83"/>
    </row>
    <row r="364039" spans="16:16" x14ac:dyDescent="0.3">
      <c r="P364039" s="83"/>
    </row>
    <row r="364040" spans="16:16" x14ac:dyDescent="0.3">
      <c r="P364040" s="83"/>
    </row>
    <row r="364041" spans="16:16" x14ac:dyDescent="0.3">
      <c r="P364041" s="83"/>
    </row>
    <row r="364042" spans="16:16" x14ac:dyDescent="0.3">
      <c r="P364042" s="83"/>
    </row>
    <row r="364043" spans="16:16" x14ac:dyDescent="0.3">
      <c r="P364043" s="83"/>
    </row>
    <row r="364044" spans="16:16" x14ac:dyDescent="0.3">
      <c r="P364044" s="83"/>
    </row>
    <row r="364045" spans="16:16" x14ac:dyDescent="0.3">
      <c r="P364045" s="83"/>
    </row>
    <row r="364046" spans="16:16" x14ac:dyDescent="0.3">
      <c r="P364046" s="83"/>
    </row>
    <row r="364047" spans="16:16" x14ac:dyDescent="0.3">
      <c r="P364047" s="83"/>
    </row>
    <row r="364048" spans="16:16" x14ac:dyDescent="0.3">
      <c r="P364048" s="83"/>
    </row>
    <row r="364049" spans="16:16" x14ac:dyDescent="0.3">
      <c r="P364049" s="83"/>
    </row>
    <row r="364050" spans="16:16" x14ac:dyDescent="0.3">
      <c r="P364050" s="83"/>
    </row>
    <row r="364051" spans="16:16" x14ac:dyDescent="0.3">
      <c r="P364051" s="83"/>
    </row>
    <row r="364052" spans="16:16" x14ac:dyDescent="0.3">
      <c r="P364052" s="83"/>
    </row>
    <row r="364053" spans="16:16" x14ac:dyDescent="0.3">
      <c r="P364053" s="83"/>
    </row>
    <row r="364054" spans="16:16" x14ac:dyDescent="0.3">
      <c r="P364054" s="83"/>
    </row>
    <row r="364055" spans="16:16" x14ac:dyDescent="0.3">
      <c r="P364055" s="83"/>
    </row>
    <row r="364056" spans="16:16" x14ac:dyDescent="0.3">
      <c r="P364056" s="83"/>
    </row>
    <row r="364057" spans="16:16" x14ac:dyDescent="0.3">
      <c r="P364057" s="83"/>
    </row>
    <row r="364058" spans="16:16" x14ac:dyDescent="0.3">
      <c r="P364058" s="83"/>
    </row>
    <row r="364059" spans="16:16" x14ac:dyDescent="0.3">
      <c r="P364059" s="83"/>
    </row>
    <row r="364060" spans="16:16" x14ac:dyDescent="0.3">
      <c r="P364060" s="83"/>
    </row>
    <row r="364061" spans="16:16" x14ac:dyDescent="0.3">
      <c r="P364061" s="83"/>
    </row>
    <row r="364062" spans="16:16" x14ac:dyDescent="0.3">
      <c r="P364062" s="83"/>
    </row>
    <row r="364063" spans="16:16" x14ac:dyDescent="0.3">
      <c r="P364063" s="83"/>
    </row>
    <row r="364064" spans="16:16" x14ac:dyDescent="0.3">
      <c r="P364064" s="83"/>
    </row>
    <row r="364065" spans="16:16" x14ac:dyDescent="0.3">
      <c r="P364065" s="83"/>
    </row>
    <row r="364066" spans="16:16" x14ac:dyDescent="0.3">
      <c r="P364066" s="83"/>
    </row>
    <row r="364067" spans="16:16" x14ac:dyDescent="0.3">
      <c r="P364067" s="83"/>
    </row>
    <row r="364068" spans="16:16" x14ac:dyDescent="0.3">
      <c r="P364068" s="83"/>
    </row>
    <row r="364069" spans="16:16" x14ac:dyDescent="0.3">
      <c r="P364069" s="83"/>
    </row>
    <row r="364070" spans="16:16" x14ac:dyDescent="0.3">
      <c r="P364070" s="83"/>
    </row>
    <row r="364071" spans="16:16" x14ac:dyDescent="0.3">
      <c r="P364071" s="83"/>
    </row>
    <row r="364072" spans="16:16" x14ac:dyDescent="0.3">
      <c r="P364072" s="83"/>
    </row>
    <row r="364073" spans="16:16" x14ac:dyDescent="0.3">
      <c r="P364073" s="83"/>
    </row>
    <row r="364074" spans="16:16" x14ac:dyDescent="0.3">
      <c r="P364074" s="83"/>
    </row>
    <row r="364075" spans="16:16" x14ac:dyDescent="0.3">
      <c r="P364075" s="83"/>
    </row>
    <row r="364076" spans="16:16" x14ac:dyDescent="0.3">
      <c r="P364076" s="83"/>
    </row>
    <row r="364077" spans="16:16" x14ac:dyDescent="0.3">
      <c r="P364077" s="83"/>
    </row>
    <row r="364078" spans="16:16" x14ac:dyDescent="0.3">
      <c r="P364078" s="83"/>
    </row>
    <row r="364079" spans="16:16" x14ac:dyDescent="0.3">
      <c r="P364079" s="83"/>
    </row>
    <row r="364080" spans="16:16" x14ac:dyDescent="0.3">
      <c r="P364080" s="83"/>
    </row>
    <row r="364081" spans="16:16" x14ac:dyDescent="0.3">
      <c r="P364081" s="83"/>
    </row>
    <row r="364082" spans="16:16" x14ac:dyDescent="0.3">
      <c r="P364082" s="83"/>
    </row>
    <row r="364083" spans="16:16" x14ac:dyDescent="0.3">
      <c r="P364083" s="83"/>
    </row>
    <row r="364084" spans="16:16" x14ac:dyDescent="0.3">
      <c r="P364084" s="83"/>
    </row>
    <row r="364085" spans="16:16" x14ac:dyDescent="0.3">
      <c r="P364085" s="83"/>
    </row>
    <row r="364086" spans="16:16" x14ac:dyDescent="0.3">
      <c r="P364086" s="83"/>
    </row>
    <row r="364087" spans="16:16" x14ac:dyDescent="0.3">
      <c r="P364087" s="83"/>
    </row>
    <row r="364088" spans="16:16" x14ac:dyDescent="0.3">
      <c r="P364088" s="83"/>
    </row>
    <row r="364089" spans="16:16" x14ac:dyDescent="0.3">
      <c r="P364089" s="83"/>
    </row>
    <row r="364090" spans="16:16" x14ac:dyDescent="0.3">
      <c r="P364090" s="83"/>
    </row>
    <row r="364091" spans="16:16" x14ac:dyDescent="0.3">
      <c r="P364091" s="83"/>
    </row>
    <row r="364092" spans="16:16" x14ac:dyDescent="0.3">
      <c r="P364092" s="83"/>
    </row>
    <row r="364093" spans="16:16" x14ac:dyDescent="0.3">
      <c r="P364093" s="83"/>
    </row>
    <row r="364094" spans="16:16" x14ac:dyDescent="0.3">
      <c r="P364094" s="83"/>
    </row>
    <row r="364095" spans="16:16" x14ac:dyDescent="0.3">
      <c r="P364095" s="83"/>
    </row>
    <row r="364096" spans="16:16" x14ac:dyDescent="0.3">
      <c r="P364096" s="83"/>
    </row>
    <row r="364097" spans="16:16" x14ac:dyDescent="0.3">
      <c r="P364097" s="83"/>
    </row>
    <row r="364098" spans="16:16" x14ac:dyDescent="0.3">
      <c r="P364098" s="83"/>
    </row>
    <row r="364099" spans="16:16" x14ac:dyDescent="0.3">
      <c r="P364099" s="83"/>
    </row>
    <row r="364100" spans="16:16" x14ac:dyDescent="0.3">
      <c r="P364100" s="83"/>
    </row>
    <row r="364101" spans="16:16" x14ac:dyDescent="0.3">
      <c r="P364101" s="83"/>
    </row>
    <row r="364102" spans="16:16" x14ac:dyDescent="0.3">
      <c r="P364102" s="83"/>
    </row>
    <row r="364103" spans="16:16" x14ac:dyDescent="0.3">
      <c r="P364103" s="83"/>
    </row>
    <row r="364104" spans="16:16" x14ac:dyDescent="0.3">
      <c r="P364104" s="83"/>
    </row>
    <row r="364105" spans="16:16" x14ac:dyDescent="0.3">
      <c r="P364105" s="83"/>
    </row>
    <row r="364106" spans="16:16" x14ac:dyDescent="0.3">
      <c r="P364106" s="83"/>
    </row>
    <row r="364107" spans="16:16" x14ac:dyDescent="0.3">
      <c r="P364107" s="83"/>
    </row>
    <row r="364108" spans="16:16" x14ac:dyDescent="0.3">
      <c r="P364108" s="83"/>
    </row>
    <row r="364109" spans="16:16" x14ac:dyDescent="0.3">
      <c r="P364109" s="83"/>
    </row>
    <row r="364110" spans="16:16" x14ac:dyDescent="0.3">
      <c r="P364110" s="83"/>
    </row>
    <row r="364111" spans="16:16" x14ac:dyDescent="0.3">
      <c r="P364111" s="83"/>
    </row>
    <row r="364112" spans="16:16" x14ac:dyDescent="0.3">
      <c r="P364112" s="83"/>
    </row>
    <row r="364113" spans="16:16" x14ac:dyDescent="0.3">
      <c r="P364113" s="83"/>
    </row>
    <row r="364114" spans="16:16" x14ac:dyDescent="0.3">
      <c r="P364114" s="83"/>
    </row>
    <row r="364115" spans="16:16" x14ac:dyDescent="0.3">
      <c r="P364115" s="83"/>
    </row>
    <row r="364116" spans="16:16" x14ac:dyDescent="0.3">
      <c r="P364116" s="83"/>
    </row>
    <row r="364117" spans="16:16" x14ac:dyDescent="0.3">
      <c r="P364117" s="83"/>
    </row>
    <row r="364118" spans="16:16" x14ac:dyDescent="0.3">
      <c r="P364118" s="83"/>
    </row>
    <row r="364119" spans="16:16" x14ac:dyDescent="0.3">
      <c r="P364119" s="83"/>
    </row>
    <row r="364120" spans="16:16" x14ac:dyDescent="0.3">
      <c r="P364120" s="83"/>
    </row>
    <row r="364121" spans="16:16" x14ac:dyDescent="0.3">
      <c r="P364121" s="83"/>
    </row>
    <row r="364122" spans="16:16" x14ac:dyDescent="0.3">
      <c r="P364122" s="83"/>
    </row>
    <row r="364123" spans="16:16" x14ac:dyDescent="0.3">
      <c r="P364123" s="83"/>
    </row>
    <row r="364124" spans="16:16" x14ac:dyDescent="0.3">
      <c r="P364124" s="83"/>
    </row>
    <row r="364125" spans="16:16" x14ac:dyDescent="0.3">
      <c r="P364125" s="83"/>
    </row>
    <row r="364126" spans="16:16" x14ac:dyDescent="0.3">
      <c r="P364126" s="83"/>
    </row>
    <row r="364127" spans="16:16" x14ac:dyDescent="0.3">
      <c r="P364127" s="83"/>
    </row>
    <row r="364128" spans="16:16" x14ac:dyDescent="0.3">
      <c r="P364128" s="83"/>
    </row>
    <row r="364129" spans="16:16" x14ac:dyDescent="0.3">
      <c r="P364129" s="83"/>
    </row>
    <row r="364130" spans="16:16" x14ac:dyDescent="0.3">
      <c r="P364130" s="83"/>
    </row>
    <row r="364131" spans="16:16" x14ac:dyDescent="0.3">
      <c r="P364131" s="83"/>
    </row>
    <row r="364132" spans="16:16" x14ac:dyDescent="0.3">
      <c r="P364132" s="83"/>
    </row>
    <row r="364133" spans="16:16" x14ac:dyDescent="0.3">
      <c r="P364133" s="83"/>
    </row>
    <row r="364134" spans="16:16" x14ac:dyDescent="0.3">
      <c r="P364134" s="83"/>
    </row>
    <row r="364135" spans="16:16" x14ac:dyDescent="0.3">
      <c r="P364135" s="83"/>
    </row>
    <row r="364136" spans="16:16" x14ac:dyDescent="0.3">
      <c r="P364136" s="83"/>
    </row>
    <row r="364137" spans="16:16" x14ac:dyDescent="0.3">
      <c r="P364137" s="83"/>
    </row>
    <row r="364138" spans="16:16" x14ac:dyDescent="0.3">
      <c r="P364138" s="83"/>
    </row>
    <row r="364139" spans="16:16" x14ac:dyDescent="0.3">
      <c r="P364139" s="83"/>
    </row>
    <row r="364140" spans="16:16" x14ac:dyDescent="0.3">
      <c r="P364140" s="83"/>
    </row>
    <row r="364141" spans="16:16" x14ac:dyDescent="0.3">
      <c r="P364141" s="83"/>
    </row>
    <row r="364142" spans="16:16" x14ac:dyDescent="0.3">
      <c r="P364142" s="83"/>
    </row>
    <row r="364143" spans="16:16" x14ac:dyDescent="0.3">
      <c r="P364143" s="83"/>
    </row>
    <row r="364144" spans="16:16" x14ac:dyDescent="0.3">
      <c r="P364144" s="83"/>
    </row>
    <row r="364145" spans="16:16" x14ac:dyDescent="0.3">
      <c r="P364145" s="83"/>
    </row>
    <row r="364146" spans="16:16" x14ac:dyDescent="0.3">
      <c r="P364146" s="83"/>
    </row>
    <row r="364147" spans="16:16" x14ac:dyDescent="0.3">
      <c r="P364147" s="83"/>
    </row>
    <row r="364148" spans="16:16" x14ac:dyDescent="0.3">
      <c r="P364148" s="83"/>
    </row>
    <row r="364149" spans="16:16" x14ac:dyDescent="0.3">
      <c r="P364149" s="83"/>
    </row>
    <row r="364150" spans="16:16" x14ac:dyDescent="0.3">
      <c r="P364150" s="83"/>
    </row>
    <row r="364151" spans="16:16" x14ac:dyDescent="0.3">
      <c r="P364151" s="83"/>
    </row>
    <row r="364152" spans="16:16" x14ac:dyDescent="0.3">
      <c r="P364152" s="83"/>
    </row>
    <row r="364153" spans="16:16" x14ac:dyDescent="0.3">
      <c r="P364153" s="83"/>
    </row>
    <row r="364154" spans="16:16" x14ac:dyDescent="0.3">
      <c r="P364154" s="83"/>
    </row>
    <row r="364155" spans="16:16" x14ac:dyDescent="0.3">
      <c r="P364155" s="83"/>
    </row>
    <row r="364156" spans="16:16" x14ac:dyDescent="0.3">
      <c r="P364156" s="83"/>
    </row>
    <row r="364157" spans="16:16" x14ac:dyDescent="0.3">
      <c r="P364157" s="83"/>
    </row>
    <row r="364158" spans="16:16" x14ac:dyDescent="0.3">
      <c r="P364158" s="83"/>
    </row>
    <row r="364159" spans="16:16" x14ac:dyDescent="0.3">
      <c r="P364159" s="83"/>
    </row>
    <row r="364160" spans="16:16" x14ac:dyDescent="0.3">
      <c r="P364160" s="83"/>
    </row>
    <row r="364161" spans="16:16" x14ac:dyDescent="0.3">
      <c r="P364161" s="83"/>
    </row>
    <row r="364162" spans="16:16" x14ac:dyDescent="0.3">
      <c r="P364162" s="83"/>
    </row>
    <row r="364163" spans="16:16" x14ac:dyDescent="0.3">
      <c r="P364163" s="83"/>
    </row>
    <row r="364164" spans="16:16" x14ac:dyDescent="0.3">
      <c r="P364164" s="83"/>
    </row>
    <row r="364165" spans="16:16" x14ac:dyDescent="0.3">
      <c r="P364165" s="83"/>
    </row>
    <row r="364166" spans="16:16" x14ac:dyDescent="0.3">
      <c r="P364166" s="83"/>
    </row>
    <row r="364167" spans="16:16" x14ac:dyDescent="0.3">
      <c r="P364167" s="83"/>
    </row>
    <row r="364168" spans="16:16" x14ac:dyDescent="0.3">
      <c r="P364168" s="83"/>
    </row>
    <row r="364169" spans="16:16" x14ac:dyDescent="0.3">
      <c r="P364169" s="83"/>
    </row>
    <row r="364170" spans="16:16" x14ac:dyDescent="0.3">
      <c r="P364170" s="83"/>
    </row>
    <row r="364171" spans="16:16" x14ac:dyDescent="0.3">
      <c r="P364171" s="83"/>
    </row>
    <row r="364172" spans="16:16" x14ac:dyDescent="0.3">
      <c r="P364172" s="83"/>
    </row>
    <row r="364173" spans="16:16" x14ac:dyDescent="0.3">
      <c r="P364173" s="83"/>
    </row>
    <row r="364174" spans="16:16" x14ac:dyDescent="0.3">
      <c r="P364174" s="83"/>
    </row>
    <row r="364175" spans="16:16" x14ac:dyDescent="0.3">
      <c r="P364175" s="83"/>
    </row>
    <row r="364176" spans="16:16" x14ac:dyDescent="0.3">
      <c r="P364176" s="83"/>
    </row>
    <row r="364177" spans="16:16" x14ac:dyDescent="0.3">
      <c r="P364177" s="83"/>
    </row>
    <row r="364178" spans="16:16" x14ac:dyDescent="0.3">
      <c r="P364178" s="83"/>
    </row>
    <row r="364179" spans="16:16" x14ac:dyDescent="0.3">
      <c r="P364179" s="83"/>
    </row>
    <row r="364180" spans="16:16" x14ac:dyDescent="0.3">
      <c r="P364180" s="83"/>
    </row>
    <row r="364181" spans="16:16" x14ac:dyDescent="0.3">
      <c r="P364181" s="83"/>
    </row>
    <row r="364182" spans="16:16" x14ac:dyDescent="0.3">
      <c r="P364182" s="83"/>
    </row>
    <row r="364183" spans="16:16" x14ac:dyDescent="0.3">
      <c r="P364183" s="83"/>
    </row>
    <row r="364184" spans="16:16" x14ac:dyDescent="0.3">
      <c r="P364184" s="83"/>
    </row>
    <row r="364185" spans="16:16" x14ac:dyDescent="0.3">
      <c r="P364185" s="83"/>
    </row>
    <row r="364186" spans="16:16" x14ac:dyDescent="0.3">
      <c r="P364186" s="83"/>
    </row>
    <row r="364187" spans="16:16" x14ac:dyDescent="0.3">
      <c r="P364187" s="83"/>
    </row>
    <row r="364188" spans="16:16" x14ac:dyDescent="0.3">
      <c r="P364188" s="83"/>
    </row>
    <row r="364189" spans="16:16" x14ac:dyDescent="0.3">
      <c r="P364189" s="83"/>
    </row>
    <row r="364190" spans="16:16" x14ac:dyDescent="0.3">
      <c r="P364190" s="83"/>
    </row>
    <row r="364191" spans="16:16" x14ac:dyDescent="0.3">
      <c r="P364191" s="83"/>
    </row>
    <row r="364192" spans="16:16" x14ac:dyDescent="0.3">
      <c r="P364192" s="83"/>
    </row>
    <row r="364193" spans="16:16" x14ac:dyDescent="0.3">
      <c r="P364193" s="83"/>
    </row>
    <row r="364194" spans="16:16" x14ac:dyDescent="0.3">
      <c r="P364194" s="83"/>
    </row>
    <row r="364195" spans="16:16" x14ac:dyDescent="0.3">
      <c r="P364195" s="83"/>
    </row>
    <row r="364196" spans="16:16" x14ac:dyDescent="0.3">
      <c r="P364196" s="83"/>
    </row>
    <row r="364197" spans="16:16" x14ac:dyDescent="0.3">
      <c r="P364197" s="83"/>
    </row>
    <row r="364198" spans="16:16" x14ac:dyDescent="0.3">
      <c r="P364198" s="83"/>
    </row>
    <row r="364199" spans="16:16" x14ac:dyDescent="0.3">
      <c r="P364199" s="83"/>
    </row>
    <row r="364200" spans="16:16" x14ac:dyDescent="0.3">
      <c r="P364200" s="83"/>
    </row>
    <row r="364201" spans="16:16" x14ac:dyDescent="0.3">
      <c r="P364201" s="83"/>
    </row>
    <row r="364202" spans="16:16" x14ac:dyDescent="0.3">
      <c r="P364202" s="83"/>
    </row>
    <row r="364203" spans="16:16" x14ac:dyDescent="0.3">
      <c r="P364203" s="83"/>
    </row>
    <row r="364204" spans="16:16" x14ac:dyDescent="0.3">
      <c r="P364204" s="83"/>
    </row>
    <row r="364205" spans="16:16" x14ac:dyDescent="0.3">
      <c r="P364205" s="83"/>
    </row>
    <row r="364206" spans="16:16" x14ac:dyDescent="0.3">
      <c r="P364206" s="83"/>
    </row>
    <row r="364207" spans="16:16" x14ac:dyDescent="0.3">
      <c r="P364207" s="83"/>
    </row>
    <row r="364208" spans="16:16" x14ac:dyDescent="0.3">
      <c r="P364208" s="83"/>
    </row>
    <row r="364209" spans="16:16" x14ac:dyDescent="0.3">
      <c r="P364209" s="83"/>
    </row>
    <row r="364210" spans="16:16" x14ac:dyDescent="0.3">
      <c r="P364210" s="83"/>
    </row>
    <row r="364211" spans="16:16" x14ac:dyDescent="0.3">
      <c r="P364211" s="83"/>
    </row>
    <row r="364212" spans="16:16" x14ac:dyDescent="0.3">
      <c r="P364212" s="83"/>
    </row>
    <row r="364213" spans="16:16" x14ac:dyDescent="0.3">
      <c r="P364213" s="83"/>
    </row>
    <row r="364214" spans="16:16" x14ac:dyDescent="0.3">
      <c r="P364214" s="83"/>
    </row>
    <row r="364215" spans="16:16" x14ac:dyDescent="0.3">
      <c r="P364215" s="83"/>
    </row>
    <row r="364216" spans="16:16" x14ac:dyDescent="0.3">
      <c r="P364216" s="83"/>
    </row>
    <row r="364217" spans="16:16" x14ac:dyDescent="0.3">
      <c r="P364217" s="83"/>
    </row>
    <row r="364218" spans="16:16" x14ac:dyDescent="0.3">
      <c r="P364218" s="83"/>
    </row>
    <row r="364219" spans="16:16" x14ac:dyDescent="0.3">
      <c r="P364219" s="83"/>
    </row>
    <row r="364220" spans="16:16" x14ac:dyDescent="0.3">
      <c r="P364220" s="83"/>
    </row>
    <row r="364221" spans="16:16" x14ac:dyDescent="0.3">
      <c r="P364221" s="83"/>
    </row>
    <row r="364222" spans="16:16" x14ac:dyDescent="0.3">
      <c r="P364222" s="83"/>
    </row>
    <row r="364223" spans="16:16" x14ac:dyDescent="0.3">
      <c r="P364223" s="83"/>
    </row>
    <row r="364224" spans="16:16" x14ac:dyDescent="0.3">
      <c r="P364224" s="83"/>
    </row>
    <row r="364225" spans="16:16" x14ac:dyDescent="0.3">
      <c r="P364225" s="83"/>
    </row>
    <row r="364226" spans="16:16" x14ac:dyDescent="0.3">
      <c r="P364226" s="83"/>
    </row>
    <row r="364227" spans="16:16" x14ac:dyDescent="0.3">
      <c r="P364227" s="83"/>
    </row>
    <row r="364228" spans="16:16" x14ac:dyDescent="0.3">
      <c r="P364228" s="83"/>
    </row>
    <row r="364229" spans="16:16" x14ac:dyDescent="0.3">
      <c r="P364229" s="83"/>
    </row>
    <row r="364230" spans="16:16" x14ac:dyDescent="0.3">
      <c r="P364230" s="83"/>
    </row>
    <row r="364231" spans="16:16" x14ac:dyDescent="0.3">
      <c r="P364231" s="83"/>
    </row>
    <row r="364232" spans="16:16" x14ac:dyDescent="0.3">
      <c r="P364232" s="83"/>
    </row>
    <row r="364233" spans="16:16" x14ac:dyDescent="0.3">
      <c r="P364233" s="83"/>
    </row>
    <row r="364234" spans="16:16" x14ac:dyDescent="0.3">
      <c r="P364234" s="83"/>
    </row>
    <row r="364235" spans="16:16" x14ac:dyDescent="0.3">
      <c r="P364235" s="83"/>
    </row>
    <row r="364236" spans="16:16" x14ac:dyDescent="0.3">
      <c r="P364236" s="83"/>
    </row>
    <row r="364237" spans="16:16" x14ac:dyDescent="0.3">
      <c r="P364237" s="83"/>
    </row>
    <row r="364238" spans="16:16" x14ac:dyDescent="0.3">
      <c r="P364238" s="83"/>
    </row>
    <row r="364239" spans="16:16" x14ac:dyDescent="0.3">
      <c r="P364239" s="83"/>
    </row>
    <row r="364240" spans="16:16" x14ac:dyDescent="0.3">
      <c r="P364240" s="83"/>
    </row>
    <row r="364241" spans="16:16" x14ac:dyDescent="0.3">
      <c r="P364241" s="83"/>
    </row>
    <row r="364242" spans="16:16" x14ac:dyDescent="0.3">
      <c r="P364242" s="83"/>
    </row>
    <row r="364243" spans="16:16" x14ac:dyDescent="0.3">
      <c r="P364243" s="83"/>
    </row>
    <row r="364244" spans="16:16" x14ac:dyDescent="0.3">
      <c r="P364244" s="83"/>
    </row>
    <row r="364245" spans="16:16" x14ac:dyDescent="0.3">
      <c r="P364245" s="83"/>
    </row>
    <row r="364246" spans="16:16" x14ac:dyDescent="0.3">
      <c r="P364246" s="83"/>
    </row>
    <row r="364247" spans="16:16" x14ac:dyDescent="0.3">
      <c r="P364247" s="83"/>
    </row>
    <row r="364248" spans="16:16" x14ac:dyDescent="0.3">
      <c r="P364248" s="83"/>
    </row>
    <row r="364249" spans="16:16" x14ac:dyDescent="0.3">
      <c r="P364249" s="83"/>
    </row>
    <row r="364250" spans="16:16" x14ac:dyDescent="0.3">
      <c r="P364250" s="83"/>
    </row>
    <row r="364251" spans="16:16" x14ac:dyDescent="0.3">
      <c r="P364251" s="83"/>
    </row>
    <row r="364252" spans="16:16" x14ac:dyDescent="0.3">
      <c r="P364252" s="83"/>
    </row>
    <row r="364253" spans="16:16" x14ac:dyDescent="0.3">
      <c r="P364253" s="83"/>
    </row>
    <row r="364254" spans="16:16" x14ac:dyDescent="0.3">
      <c r="P364254" s="83"/>
    </row>
    <row r="364255" spans="16:16" x14ac:dyDescent="0.3">
      <c r="P364255" s="83"/>
    </row>
    <row r="364256" spans="16:16" x14ac:dyDescent="0.3">
      <c r="P364256" s="83"/>
    </row>
    <row r="364257" spans="16:16" x14ac:dyDescent="0.3">
      <c r="P364257" s="83"/>
    </row>
    <row r="364258" spans="16:16" x14ac:dyDescent="0.3">
      <c r="P364258" s="83"/>
    </row>
    <row r="364259" spans="16:16" x14ac:dyDescent="0.3">
      <c r="P364259" s="83"/>
    </row>
    <row r="364260" spans="16:16" x14ac:dyDescent="0.3">
      <c r="P364260" s="83"/>
    </row>
    <row r="364261" spans="16:16" x14ac:dyDescent="0.3">
      <c r="P364261" s="83"/>
    </row>
    <row r="364262" spans="16:16" x14ac:dyDescent="0.3">
      <c r="P364262" s="83"/>
    </row>
    <row r="364263" spans="16:16" x14ac:dyDescent="0.3">
      <c r="P364263" s="83"/>
    </row>
    <row r="364264" spans="16:16" x14ac:dyDescent="0.3">
      <c r="P364264" s="83"/>
    </row>
    <row r="364265" spans="16:16" x14ac:dyDescent="0.3">
      <c r="P364265" s="83"/>
    </row>
    <row r="364266" spans="16:16" x14ac:dyDescent="0.3">
      <c r="P364266" s="83"/>
    </row>
    <row r="364267" spans="16:16" x14ac:dyDescent="0.3">
      <c r="P364267" s="83"/>
    </row>
    <row r="364268" spans="16:16" x14ac:dyDescent="0.3">
      <c r="P364268" s="83"/>
    </row>
    <row r="364269" spans="16:16" x14ac:dyDescent="0.3">
      <c r="P364269" s="83"/>
    </row>
    <row r="364270" spans="16:16" x14ac:dyDescent="0.3">
      <c r="P364270" s="83"/>
    </row>
    <row r="364271" spans="16:16" x14ac:dyDescent="0.3">
      <c r="P364271" s="83"/>
    </row>
    <row r="364272" spans="16:16" x14ac:dyDescent="0.3">
      <c r="P364272" s="83"/>
    </row>
    <row r="364273" spans="16:16" x14ac:dyDescent="0.3">
      <c r="P364273" s="83"/>
    </row>
    <row r="364274" spans="16:16" x14ac:dyDescent="0.3">
      <c r="P364274" s="83"/>
    </row>
    <row r="364275" spans="16:16" x14ac:dyDescent="0.3">
      <c r="P364275" s="83"/>
    </row>
    <row r="364276" spans="16:16" x14ac:dyDescent="0.3">
      <c r="P364276" s="83"/>
    </row>
    <row r="364277" spans="16:16" x14ac:dyDescent="0.3">
      <c r="P364277" s="83"/>
    </row>
    <row r="364278" spans="16:16" x14ac:dyDescent="0.3">
      <c r="P364278" s="83"/>
    </row>
    <row r="364279" spans="16:16" x14ac:dyDescent="0.3">
      <c r="P364279" s="83"/>
    </row>
    <row r="364280" spans="16:16" x14ac:dyDescent="0.3">
      <c r="P364280" s="83"/>
    </row>
    <row r="364281" spans="16:16" x14ac:dyDescent="0.3">
      <c r="P364281" s="83"/>
    </row>
    <row r="364282" spans="16:16" x14ac:dyDescent="0.3">
      <c r="P364282" s="83"/>
    </row>
    <row r="364283" spans="16:16" x14ac:dyDescent="0.3">
      <c r="P364283" s="83"/>
    </row>
    <row r="364284" spans="16:16" x14ac:dyDescent="0.3">
      <c r="P364284" s="83"/>
    </row>
    <row r="364285" spans="16:16" x14ac:dyDescent="0.3">
      <c r="P364285" s="83"/>
    </row>
    <row r="364286" spans="16:16" x14ac:dyDescent="0.3">
      <c r="P364286" s="83"/>
    </row>
    <row r="364287" spans="16:16" x14ac:dyDescent="0.3">
      <c r="P364287" s="83"/>
    </row>
    <row r="364288" spans="16:16" x14ac:dyDescent="0.3">
      <c r="P364288" s="83"/>
    </row>
    <row r="364289" spans="16:16" x14ac:dyDescent="0.3">
      <c r="P364289" s="83"/>
    </row>
    <row r="364290" spans="16:16" x14ac:dyDescent="0.3">
      <c r="P364290" s="83"/>
    </row>
    <row r="364291" spans="16:16" x14ac:dyDescent="0.3">
      <c r="P364291" s="83"/>
    </row>
    <row r="364292" spans="16:16" x14ac:dyDescent="0.3">
      <c r="P364292" s="83"/>
    </row>
    <row r="364293" spans="16:16" x14ac:dyDescent="0.3">
      <c r="P364293" s="83"/>
    </row>
    <row r="364294" spans="16:16" x14ac:dyDescent="0.3">
      <c r="P364294" s="83"/>
    </row>
    <row r="364295" spans="16:16" x14ac:dyDescent="0.3">
      <c r="P364295" s="83"/>
    </row>
    <row r="364296" spans="16:16" x14ac:dyDescent="0.3">
      <c r="P364296" s="83"/>
    </row>
    <row r="364297" spans="16:16" x14ac:dyDescent="0.3">
      <c r="P364297" s="83"/>
    </row>
    <row r="364298" spans="16:16" x14ac:dyDescent="0.3">
      <c r="P364298" s="83"/>
    </row>
    <row r="364299" spans="16:16" x14ac:dyDescent="0.3">
      <c r="P364299" s="83"/>
    </row>
    <row r="364300" spans="16:16" x14ac:dyDescent="0.3">
      <c r="P364300" s="83"/>
    </row>
    <row r="364301" spans="16:16" x14ac:dyDescent="0.3">
      <c r="P364301" s="83"/>
    </row>
    <row r="364302" spans="16:16" x14ac:dyDescent="0.3">
      <c r="P364302" s="83"/>
    </row>
    <row r="364303" spans="16:16" x14ac:dyDescent="0.3">
      <c r="P364303" s="83"/>
    </row>
    <row r="364304" spans="16:16" x14ac:dyDescent="0.3">
      <c r="P364304" s="83"/>
    </row>
    <row r="364305" spans="16:16" x14ac:dyDescent="0.3">
      <c r="P364305" s="83"/>
    </row>
    <row r="364306" spans="16:16" x14ac:dyDescent="0.3">
      <c r="P364306" s="83"/>
    </row>
    <row r="364307" spans="16:16" x14ac:dyDescent="0.3">
      <c r="P364307" s="83"/>
    </row>
    <row r="364308" spans="16:16" x14ac:dyDescent="0.3">
      <c r="P364308" s="83"/>
    </row>
    <row r="364309" spans="16:16" x14ac:dyDescent="0.3">
      <c r="P364309" s="83"/>
    </row>
    <row r="364310" spans="16:16" x14ac:dyDescent="0.3">
      <c r="P364310" s="83"/>
    </row>
    <row r="364311" spans="16:16" x14ac:dyDescent="0.3">
      <c r="P364311" s="83"/>
    </row>
    <row r="364312" spans="16:16" x14ac:dyDescent="0.3">
      <c r="P364312" s="83"/>
    </row>
    <row r="364313" spans="16:16" x14ac:dyDescent="0.3">
      <c r="P364313" s="83"/>
    </row>
    <row r="364314" spans="16:16" x14ac:dyDescent="0.3">
      <c r="P364314" s="83"/>
    </row>
    <row r="364315" spans="16:16" x14ac:dyDescent="0.3">
      <c r="P364315" s="83"/>
    </row>
    <row r="364316" spans="16:16" x14ac:dyDescent="0.3">
      <c r="P364316" s="83"/>
    </row>
    <row r="364317" spans="16:16" x14ac:dyDescent="0.3">
      <c r="P364317" s="83"/>
    </row>
    <row r="364318" spans="16:16" x14ac:dyDescent="0.3">
      <c r="P364318" s="83"/>
    </row>
    <row r="364319" spans="16:16" x14ac:dyDescent="0.3">
      <c r="P364319" s="83"/>
    </row>
    <row r="364320" spans="16:16" x14ac:dyDescent="0.3">
      <c r="P364320" s="83"/>
    </row>
    <row r="364321" spans="16:16" x14ac:dyDescent="0.3">
      <c r="P364321" s="83"/>
    </row>
    <row r="364322" spans="16:16" x14ac:dyDescent="0.3">
      <c r="P364322" s="83"/>
    </row>
    <row r="364323" spans="16:16" x14ac:dyDescent="0.3">
      <c r="P364323" s="83"/>
    </row>
    <row r="364324" spans="16:16" x14ac:dyDescent="0.3">
      <c r="P364324" s="83"/>
    </row>
    <row r="364325" spans="16:16" x14ac:dyDescent="0.3">
      <c r="P364325" s="83"/>
    </row>
    <row r="364326" spans="16:16" x14ac:dyDescent="0.3">
      <c r="P364326" s="83"/>
    </row>
    <row r="364327" spans="16:16" x14ac:dyDescent="0.3">
      <c r="P364327" s="83"/>
    </row>
    <row r="364328" spans="16:16" x14ac:dyDescent="0.3">
      <c r="P364328" s="83"/>
    </row>
    <row r="364329" spans="16:16" x14ac:dyDescent="0.3">
      <c r="P364329" s="83"/>
    </row>
    <row r="364330" spans="16:16" x14ac:dyDescent="0.3">
      <c r="P364330" s="83"/>
    </row>
    <row r="364331" spans="16:16" x14ac:dyDescent="0.3">
      <c r="P364331" s="83"/>
    </row>
    <row r="364332" spans="16:16" x14ac:dyDescent="0.3">
      <c r="P364332" s="83"/>
    </row>
    <row r="364333" spans="16:16" x14ac:dyDescent="0.3">
      <c r="P364333" s="83"/>
    </row>
    <row r="364334" spans="16:16" x14ac:dyDescent="0.3">
      <c r="P364334" s="83"/>
    </row>
    <row r="364335" spans="16:16" x14ac:dyDescent="0.3">
      <c r="P364335" s="83"/>
    </row>
    <row r="364336" spans="16:16" x14ac:dyDescent="0.3">
      <c r="P364336" s="83"/>
    </row>
    <row r="364337" spans="16:16" x14ac:dyDescent="0.3">
      <c r="P364337" s="83"/>
    </row>
    <row r="364338" spans="16:16" x14ac:dyDescent="0.3">
      <c r="P364338" s="83"/>
    </row>
    <row r="364339" spans="16:16" x14ac:dyDescent="0.3">
      <c r="P364339" s="83"/>
    </row>
    <row r="364340" spans="16:16" x14ac:dyDescent="0.3">
      <c r="P364340" s="83"/>
    </row>
    <row r="364341" spans="16:16" x14ac:dyDescent="0.3">
      <c r="P364341" s="83"/>
    </row>
    <row r="364342" spans="16:16" x14ac:dyDescent="0.3">
      <c r="P364342" s="83"/>
    </row>
    <row r="364343" spans="16:16" x14ac:dyDescent="0.3">
      <c r="P364343" s="83"/>
    </row>
    <row r="364344" spans="16:16" x14ac:dyDescent="0.3">
      <c r="P364344" s="83"/>
    </row>
    <row r="364345" spans="16:16" x14ac:dyDescent="0.3">
      <c r="P364345" s="83"/>
    </row>
    <row r="364346" spans="16:16" x14ac:dyDescent="0.3">
      <c r="P364346" s="83"/>
    </row>
    <row r="364347" spans="16:16" x14ac:dyDescent="0.3">
      <c r="P364347" s="83"/>
    </row>
    <row r="364348" spans="16:16" x14ac:dyDescent="0.3">
      <c r="P364348" s="83"/>
    </row>
    <row r="364349" spans="16:16" x14ac:dyDescent="0.3">
      <c r="P364349" s="83"/>
    </row>
    <row r="364350" spans="16:16" x14ac:dyDescent="0.3">
      <c r="P364350" s="83"/>
    </row>
    <row r="364351" spans="16:16" x14ac:dyDescent="0.3">
      <c r="P364351" s="83"/>
    </row>
    <row r="364352" spans="16:16" x14ac:dyDescent="0.3">
      <c r="P364352" s="83"/>
    </row>
    <row r="364353" spans="16:16" x14ac:dyDescent="0.3">
      <c r="P364353" s="83"/>
    </row>
    <row r="364354" spans="16:16" x14ac:dyDescent="0.3">
      <c r="P364354" s="83"/>
    </row>
    <row r="364355" spans="16:16" x14ac:dyDescent="0.3">
      <c r="P364355" s="83"/>
    </row>
    <row r="364356" spans="16:16" x14ac:dyDescent="0.3">
      <c r="P364356" s="83"/>
    </row>
    <row r="364357" spans="16:16" x14ac:dyDescent="0.3">
      <c r="P364357" s="83"/>
    </row>
    <row r="364358" spans="16:16" x14ac:dyDescent="0.3">
      <c r="P364358" s="83"/>
    </row>
    <row r="364359" spans="16:16" x14ac:dyDescent="0.3">
      <c r="P364359" s="83"/>
    </row>
    <row r="364360" spans="16:16" x14ac:dyDescent="0.3">
      <c r="P364360" s="83"/>
    </row>
    <row r="364361" spans="16:16" x14ac:dyDescent="0.3">
      <c r="P364361" s="83"/>
    </row>
    <row r="364362" spans="16:16" x14ac:dyDescent="0.3">
      <c r="P364362" s="83"/>
    </row>
    <row r="364363" spans="16:16" x14ac:dyDescent="0.3">
      <c r="P364363" s="83"/>
    </row>
    <row r="364364" spans="16:16" x14ac:dyDescent="0.3">
      <c r="P364364" s="83"/>
    </row>
    <row r="364365" spans="16:16" x14ac:dyDescent="0.3">
      <c r="P364365" s="83"/>
    </row>
    <row r="364366" spans="16:16" x14ac:dyDescent="0.3">
      <c r="P364366" s="83"/>
    </row>
    <row r="364367" spans="16:16" x14ac:dyDescent="0.3">
      <c r="P364367" s="83"/>
    </row>
    <row r="364368" spans="16:16" x14ac:dyDescent="0.3">
      <c r="P364368" s="83"/>
    </row>
    <row r="364369" spans="16:16" x14ac:dyDescent="0.3">
      <c r="P364369" s="83"/>
    </row>
    <row r="364370" spans="16:16" x14ac:dyDescent="0.3">
      <c r="P364370" s="83"/>
    </row>
    <row r="364371" spans="16:16" x14ac:dyDescent="0.3">
      <c r="P364371" s="83"/>
    </row>
    <row r="364372" spans="16:16" x14ac:dyDescent="0.3">
      <c r="P364372" s="83"/>
    </row>
    <row r="364373" spans="16:16" x14ac:dyDescent="0.3">
      <c r="P364373" s="83"/>
    </row>
    <row r="364374" spans="16:16" x14ac:dyDescent="0.3">
      <c r="P364374" s="83"/>
    </row>
    <row r="364375" spans="16:16" x14ac:dyDescent="0.3">
      <c r="P364375" s="83"/>
    </row>
    <row r="364376" spans="16:16" x14ac:dyDescent="0.3">
      <c r="P364376" s="83"/>
    </row>
    <row r="364377" spans="16:16" x14ac:dyDescent="0.3">
      <c r="P364377" s="83"/>
    </row>
    <row r="364378" spans="16:16" x14ac:dyDescent="0.3">
      <c r="P364378" s="83"/>
    </row>
    <row r="364379" spans="16:16" x14ac:dyDescent="0.3">
      <c r="P364379" s="83"/>
    </row>
    <row r="364380" spans="16:16" x14ac:dyDescent="0.3">
      <c r="P364380" s="83"/>
    </row>
    <row r="364381" spans="16:16" x14ac:dyDescent="0.3">
      <c r="P364381" s="83"/>
    </row>
    <row r="364382" spans="16:16" x14ac:dyDescent="0.3">
      <c r="P364382" s="83"/>
    </row>
    <row r="364383" spans="16:16" x14ac:dyDescent="0.3">
      <c r="P364383" s="83"/>
    </row>
    <row r="364384" spans="16:16" x14ac:dyDescent="0.3">
      <c r="P364384" s="83"/>
    </row>
    <row r="364385" spans="16:16" x14ac:dyDescent="0.3">
      <c r="P364385" s="83"/>
    </row>
    <row r="364386" spans="16:16" x14ac:dyDescent="0.3">
      <c r="P364386" s="83"/>
    </row>
    <row r="364387" spans="16:16" x14ac:dyDescent="0.3">
      <c r="P364387" s="83"/>
    </row>
    <row r="364388" spans="16:16" x14ac:dyDescent="0.3">
      <c r="P364388" s="83"/>
    </row>
    <row r="364389" spans="16:16" x14ac:dyDescent="0.3">
      <c r="P364389" s="83"/>
    </row>
    <row r="364390" spans="16:16" x14ac:dyDescent="0.3">
      <c r="P364390" s="83"/>
    </row>
    <row r="364391" spans="16:16" x14ac:dyDescent="0.3">
      <c r="P364391" s="83"/>
    </row>
    <row r="364392" spans="16:16" x14ac:dyDescent="0.3">
      <c r="P364392" s="83"/>
    </row>
    <row r="364393" spans="16:16" x14ac:dyDescent="0.3">
      <c r="P364393" s="83"/>
    </row>
    <row r="364394" spans="16:16" x14ac:dyDescent="0.3">
      <c r="P364394" s="83"/>
    </row>
    <row r="364395" spans="16:16" x14ac:dyDescent="0.3">
      <c r="P364395" s="83"/>
    </row>
    <row r="364396" spans="16:16" x14ac:dyDescent="0.3">
      <c r="P364396" s="83"/>
    </row>
    <row r="364397" spans="16:16" x14ac:dyDescent="0.3">
      <c r="P364397" s="83"/>
    </row>
    <row r="364398" spans="16:16" x14ac:dyDescent="0.3">
      <c r="P364398" s="83"/>
    </row>
    <row r="364399" spans="16:16" x14ac:dyDescent="0.3">
      <c r="P364399" s="83"/>
    </row>
    <row r="364400" spans="16:16" x14ac:dyDescent="0.3">
      <c r="P364400" s="83"/>
    </row>
    <row r="364401" spans="16:16" x14ac:dyDescent="0.3">
      <c r="P364401" s="83"/>
    </row>
    <row r="364402" spans="16:16" x14ac:dyDescent="0.3">
      <c r="P364402" s="83"/>
    </row>
    <row r="364403" spans="16:16" x14ac:dyDescent="0.3">
      <c r="P364403" s="83"/>
    </row>
    <row r="364404" spans="16:16" x14ac:dyDescent="0.3">
      <c r="P364404" s="83"/>
    </row>
    <row r="364405" spans="16:16" x14ac:dyDescent="0.3">
      <c r="P364405" s="83"/>
    </row>
    <row r="364406" spans="16:16" x14ac:dyDescent="0.3">
      <c r="P364406" s="83"/>
    </row>
    <row r="364407" spans="16:16" x14ac:dyDescent="0.3">
      <c r="P364407" s="83"/>
    </row>
    <row r="364408" spans="16:16" x14ac:dyDescent="0.3">
      <c r="P364408" s="83"/>
    </row>
    <row r="364409" spans="16:16" x14ac:dyDescent="0.3">
      <c r="P364409" s="83"/>
    </row>
    <row r="364410" spans="16:16" x14ac:dyDescent="0.3">
      <c r="P364410" s="83"/>
    </row>
    <row r="364411" spans="16:16" x14ac:dyDescent="0.3">
      <c r="P364411" s="83"/>
    </row>
    <row r="364412" spans="16:16" x14ac:dyDescent="0.3">
      <c r="P364412" s="83"/>
    </row>
    <row r="364413" spans="16:16" x14ac:dyDescent="0.3">
      <c r="P364413" s="83"/>
    </row>
    <row r="364414" spans="16:16" x14ac:dyDescent="0.3">
      <c r="P364414" s="83"/>
    </row>
    <row r="364415" spans="16:16" x14ac:dyDescent="0.3">
      <c r="P364415" s="83"/>
    </row>
    <row r="364416" spans="16:16" x14ac:dyDescent="0.3">
      <c r="P364416" s="83"/>
    </row>
    <row r="364417" spans="16:16" x14ac:dyDescent="0.3">
      <c r="P364417" s="83"/>
    </row>
    <row r="364418" spans="16:16" x14ac:dyDescent="0.3">
      <c r="P364418" s="83"/>
    </row>
    <row r="364419" spans="16:16" x14ac:dyDescent="0.3">
      <c r="P364419" s="83"/>
    </row>
    <row r="364420" spans="16:16" x14ac:dyDescent="0.3">
      <c r="P364420" s="83"/>
    </row>
    <row r="364421" spans="16:16" x14ac:dyDescent="0.3">
      <c r="P364421" s="83"/>
    </row>
    <row r="364422" spans="16:16" x14ac:dyDescent="0.3">
      <c r="P364422" s="83"/>
    </row>
    <row r="364423" spans="16:16" x14ac:dyDescent="0.3">
      <c r="P364423" s="83"/>
    </row>
    <row r="364424" spans="16:16" x14ac:dyDescent="0.3">
      <c r="P364424" s="83"/>
    </row>
    <row r="364425" spans="16:16" x14ac:dyDescent="0.3">
      <c r="P364425" s="83"/>
    </row>
    <row r="364426" spans="16:16" x14ac:dyDescent="0.3">
      <c r="P364426" s="83"/>
    </row>
    <row r="364427" spans="16:16" x14ac:dyDescent="0.3">
      <c r="P364427" s="83"/>
    </row>
    <row r="364428" spans="16:16" x14ac:dyDescent="0.3">
      <c r="P364428" s="83"/>
    </row>
    <row r="364429" spans="16:16" x14ac:dyDescent="0.3">
      <c r="P364429" s="83"/>
    </row>
    <row r="364430" spans="16:16" x14ac:dyDescent="0.3">
      <c r="P364430" s="83"/>
    </row>
    <row r="364431" spans="16:16" x14ac:dyDescent="0.3">
      <c r="P364431" s="83"/>
    </row>
    <row r="364432" spans="16:16" x14ac:dyDescent="0.3">
      <c r="P364432" s="83"/>
    </row>
    <row r="364433" spans="16:16" x14ac:dyDescent="0.3">
      <c r="P364433" s="83"/>
    </row>
    <row r="364434" spans="16:16" x14ac:dyDescent="0.3">
      <c r="P364434" s="83"/>
    </row>
    <row r="364435" spans="16:16" x14ac:dyDescent="0.3">
      <c r="P364435" s="83"/>
    </row>
    <row r="364436" spans="16:16" x14ac:dyDescent="0.3">
      <c r="P364436" s="83"/>
    </row>
    <row r="364437" spans="16:16" x14ac:dyDescent="0.3">
      <c r="P364437" s="83"/>
    </row>
    <row r="364438" spans="16:16" x14ac:dyDescent="0.3">
      <c r="P364438" s="83"/>
    </row>
    <row r="364439" spans="16:16" x14ac:dyDescent="0.3">
      <c r="P364439" s="83"/>
    </row>
    <row r="364440" spans="16:16" x14ac:dyDescent="0.3">
      <c r="P364440" s="83"/>
    </row>
    <row r="364441" spans="16:16" x14ac:dyDescent="0.3">
      <c r="P364441" s="83"/>
    </row>
    <row r="364442" spans="16:16" x14ac:dyDescent="0.3">
      <c r="P364442" s="83"/>
    </row>
    <row r="364443" spans="16:16" x14ac:dyDescent="0.3">
      <c r="P364443" s="83"/>
    </row>
    <row r="364444" spans="16:16" x14ac:dyDescent="0.3">
      <c r="P364444" s="83"/>
    </row>
    <row r="364445" spans="16:16" x14ac:dyDescent="0.3">
      <c r="P364445" s="83"/>
    </row>
    <row r="364446" spans="16:16" x14ac:dyDescent="0.3">
      <c r="P364446" s="83"/>
    </row>
    <row r="364447" spans="16:16" x14ac:dyDescent="0.3">
      <c r="P364447" s="83"/>
    </row>
    <row r="364448" spans="16:16" x14ac:dyDescent="0.3">
      <c r="P364448" s="83"/>
    </row>
    <row r="364449" spans="16:16" x14ac:dyDescent="0.3">
      <c r="P364449" s="83"/>
    </row>
    <row r="364450" spans="16:16" x14ac:dyDescent="0.3">
      <c r="P364450" s="83"/>
    </row>
    <row r="364451" spans="16:16" x14ac:dyDescent="0.3">
      <c r="P364451" s="83"/>
    </row>
    <row r="364452" spans="16:16" x14ac:dyDescent="0.3">
      <c r="P364452" s="83"/>
    </row>
    <row r="364453" spans="16:16" x14ac:dyDescent="0.3">
      <c r="P364453" s="83"/>
    </row>
    <row r="364454" spans="16:16" x14ac:dyDescent="0.3">
      <c r="P364454" s="83"/>
    </row>
    <row r="364455" spans="16:16" x14ac:dyDescent="0.3">
      <c r="P364455" s="83"/>
    </row>
    <row r="364456" spans="16:16" x14ac:dyDescent="0.3">
      <c r="P364456" s="83"/>
    </row>
    <row r="364457" spans="16:16" x14ac:dyDescent="0.3">
      <c r="P364457" s="83"/>
    </row>
    <row r="364458" spans="16:16" x14ac:dyDescent="0.3">
      <c r="P364458" s="83"/>
    </row>
    <row r="364459" spans="16:16" x14ac:dyDescent="0.3">
      <c r="P364459" s="83"/>
    </row>
    <row r="364460" spans="16:16" x14ac:dyDescent="0.3">
      <c r="P364460" s="83"/>
    </row>
    <row r="364461" spans="16:16" x14ac:dyDescent="0.3">
      <c r="P364461" s="83"/>
    </row>
    <row r="364462" spans="16:16" x14ac:dyDescent="0.3">
      <c r="P364462" s="83"/>
    </row>
    <row r="364463" spans="16:16" x14ac:dyDescent="0.3">
      <c r="P364463" s="83"/>
    </row>
    <row r="364464" spans="16:16" x14ac:dyDescent="0.3">
      <c r="P364464" s="83"/>
    </row>
    <row r="364465" spans="16:16" x14ac:dyDescent="0.3">
      <c r="P364465" s="83"/>
    </row>
    <row r="364466" spans="16:16" x14ac:dyDescent="0.3">
      <c r="P364466" s="83"/>
    </row>
    <row r="364467" spans="16:16" x14ac:dyDescent="0.3">
      <c r="P364467" s="83"/>
    </row>
    <row r="364468" spans="16:16" x14ac:dyDescent="0.3">
      <c r="P364468" s="83"/>
    </row>
    <row r="364469" spans="16:16" x14ac:dyDescent="0.3">
      <c r="P364469" s="83"/>
    </row>
    <row r="364470" spans="16:16" x14ac:dyDescent="0.3">
      <c r="P364470" s="83"/>
    </row>
    <row r="364471" spans="16:16" x14ac:dyDescent="0.3">
      <c r="P364471" s="83"/>
    </row>
    <row r="364472" spans="16:16" x14ac:dyDescent="0.3">
      <c r="P364472" s="83"/>
    </row>
    <row r="364473" spans="16:16" x14ac:dyDescent="0.3">
      <c r="P364473" s="83"/>
    </row>
    <row r="364474" spans="16:16" x14ac:dyDescent="0.3">
      <c r="P364474" s="83"/>
    </row>
    <row r="364475" spans="16:16" x14ac:dyDescent="0.3">
      <c r="P364475" s="83"/>
    </row>
    <row r="364476" spans="16:16" x14ac:dyDescent="0.3">
      <c r="P364476" s="83"/>
    </row>
    <row r="364477" spans="16:16" x14ac:dyDescent="0.3">
      <c r="P364477" s="83"/>
    </row>
    <row r="364478" spans="16:16" x14ac:dyDescent="0.3">
      <c r="P364478" s="83"/>
    </row>
    <row r="364479" spans="16:16" x14ac:dyDescent="0.3">
      <c r="P364479" s="83"/>
    </row>
    <row r="364480" spans="16:16" x14ac:dyDescent="0.3">
      <c r="P364480" s="83"/>
    </row>
    <row r="364481" spans="16:16" x14ac:dyDescent="0.3">
      <c r="P364481" s="83"/>
    </row>
    <row r="364482" spans="16:16" x14ac:dyDescent="0.3">
      <c r="P364482" s="83"/>
    </row>
    <row r="364483" spans="16:16" x14ac:dyDescent="0.3">
      <c r="P364483" s="83"/>
    </row>
    <row r="364484" spans="16:16" x14ac:dyDescent="0.3">
      <c r="P364484" s="83"/>
    </row>
    <row r="364485" spans="16:16" x14ac:dyDescent="0.3">
      <c r="P364485" s="83"/>
    </row>
    <row r="364486" spans="16:16" x14ac:dyDescent="0.3">
      <c r="P364486" s="83"/>
    </row>
    <row r="364487" spans="16:16" x14ac:dyDescent="0.3">
      <c r="P364487" s="83"/>
    </row>
    <row r="364488" spans="16:16" x14ac:dyDescent="0.3">
      <c r="P364488" s="83"/>
    </row>
    <row r="364489" spans="16:16" x14ac:dyDescent="0.3">
      <c r="P364489" s="83"/>
    </row>
    <row r="364490" spans="16:16" x14ac:dyDescent="0.3">
      <c r="P364490" s="83"/>
    </row>
    <row r="364491" spans="16:16" x14ac:dyDescent="0.3">
      <c r="P364491" s="83"/>
    </row>
    <row r="364492" spans="16:16" x14ac:dyDescent="0.3">
      <c r="P364492" s="83"/>
    </row>
    <row r="364493" spans="16:16" x14ac:dyDescent="0.3">
      <c r="P364493" s="83"/>
    </row>
    <row r="364494" spans="16:16" x14ac:dyDescent="0.3">
      <c r="P364494" s="83"/>
    </row>
    <row r="364495" spans="16:16" x14ac:dyDescent="0.3">
      <c r="P364495" s="83"/>
    </row>
    <row r="364496" spans="16:16" x14ac:dyDescent="0.3">
      <c r="P364496" s="83"/>
    </row>
    <row r="364497" spans="16:16" x14ac:dyDescent="0.3">
      <c r="P364497" s="83"/>
    </row>
    <row r="364498" spans="16:16" x14ac:dyDescent="0.3">
      <c r="P364498" s="83"/>
    </row>
    <row r="364499" spans="16:16" x14ac:dyDescent="0.3">
      <c r="P364499" s="83"/>
    </row>
    <row r="364500" spans="16:16" x14ac:dyDescent="0.3">
      <c r="P364500" s="83"/>
    </row>
    <row r="364501" spans="16:16" x14ac:dyDescent="0.3">
      <c r="P364501" s="83"/>
    </row>
    <row r="364502" spans="16:16" x14ac:dyDescent="0.3">
      <c r="P364502" s="83"/>
    </row>
    <row r="364503" spans="16:16" x14ac:dyDescent="0.3">
      <c r="P364503" s="83"/>
    </row>
    <row r="364504" spans="16:16" x14ac:dyDescent="0.3">
      <c r="P364504" s="83"/>
    </row>
    <row r="364505" spans="16:16" x14ac:dyDescent="0.3">
      <c r="P364505" s="83"/>
    </row>
    <row r="364506" spans="16:16" x14ac:dyDescent="0.3">
      <c r="P364506" s="83"/>
    </row>
    <row r="364507" spans="16:16" x14ac:dyDescent="0.3">
      <c r="P364507" s="83"/>
    </row>
    <row r="364508" spans="16:16" x14ac:dyDescent="0.3">
      <c r="P364508" s="83"/>
    </row>
    <row r="364509" spans="16:16" x14ac:dyDescent="0.3">
      <c r="P364509" s="83"/>
    </row>
    <row r="364510" spans="16:16" x14ac:dyDescent="0.3">
      <c r="P364510" s="83"/>
    </row>
    <row r="364511" spans="16:16" x14ac:dyDescent="0.3">
      <c r="P364511" s="83"/>
    </row>
    <row r="364512" spans="16:16" x14ac:dyDescent="0.3">
      <c r="P364512" s="83"/>
    </row>
    <row r="364513" spans="16:16" x14ac:dyDescent="0.3">
      <c r="P364513" s="83"/>
    </row>
    <row r="364514" spans="16:16" x14ac:dyDescent="0.3">
      <c r="P364514" s="83"/>
    </row>
    <row r="364515" spans="16:16" x14ac:dyDescent="0.3">
      <c r="P364515" s="83"/>
    </row>
    <row r="364516" spans="16:16" x14ac:dyDescent="0.3">
      <c r="P364516" s="83"/>
    </row>
    <row r="364517" spans="16:16" x14ac:dyDescent="0.3">
      <c r="P364517" s="83"/>
    </row>
    <row r="364518" spans="16:16" x14ac:dyDescent="0.3">
      <c r="P364518" s="83"/>
    </row>
    <row r="364519" spans="16:16" x14ac:dyDescent="0.3">
      <c r="P364519" s="83"/>
    </row>
    <row r="364520" spans="16:16" x14ac:dyDescent="0.3">
      <c r="P364520" s="83"/>
    </row>
    <row r="364521" spans="16:16" x14ac:dyDescent="0.3">
      <c r="P364521" s="83"/>
    </row>
    <row r="364522" spans="16:16" x14ac:dyDescent="0.3">
      <c r="P364522" s="83"/>
    </row>
    <row r="364523" spans="16:16" x14ac:dyDescent="0.3">
      <c r="P364523" s="83"/>
    </row>
    <row r="364524" spans="16:16" x14ac:dyDescent="0.3">
      <c r="P364524" s="83"/>
    </row>
    <row r="364525" spans="16:16" x14ac:dyDescent="0.3">
      <c r="P364525" s="83"/>
    </row>
    <row r="364526" spans="16:16" x14ac:dyDescent="0.3">
      <c r="P364526" s="83"/>
    </row>
    <row r="364527" spans="16:16" x14ac:dyDescent="0.3">
      <c r="P364527" s="83"/>
    </row>
    <row r="364528" spans="16:16" x14ac:dyDescent="0.3">
      <c r="P364528" s="83"/>
    </row>
    <row r="364529" spans="16:16" x14ac:dyDescent="0.3">
      <c r="P364529" s="83"/>
    </row>
    <row r="364530" spans="16:16" x14ac:dyDescent="0.3">
      <c r="P364530" s="83"/>
    </row>
    <row r="364531" spans="16:16" x14ac:dyDescent="0.3">
      <c r="P364531" s="83"/>
    </row>
    <row r="364532" spans="16:16" x14ac:dyDescent="0.3">
      <c r="P364532" s="83"/>
    </row>
    <row r="364533" spans="16:16" x14ac:dyDescent="0.3">
      <c r="P364533" s="83"/>
    </row>
    <row r="364534" spans="16:16" x14ac:dyDescent="0.3">
      <c r="P364534" s="83"/>
    </row>
    <row r="364535" spans="16:16" x14ac:dyDescent="0.3">
      <c r="P364535" s="83"/>
    </row>
    <row r="364536" spans="16:16" x14ac:dyDescent="0.3">
      <c r="P364536" s="83"/>
    </row>
    <row r="364537" spans="16:16" x14ac:dyDescent="0.3">
      <c r="P364537" s="83"/>
    </row>
    <row r="364538" spans="16:16" x14ac:dyDescent="0.3">
      <c r="P364538" s="83"/>
    </row>
    <row r="364539" spans="16:16" x14ac:dyDescent="0.3">
      <c r="P364539" s="83"/>
    </row>
    <row r="364540" spans="16:16" x14ac:dyDescent="0.3">
      <c r="P364540" s="83"/>
    </row>
    <row r="364541" spans="16:16" x14ac:dyDescent="0.3">
      <c r="P364541" s="83"/>
    </row>
    <row r="364542" spans="16:16" x14ac:dyDescent="0.3">
      <c r="P364542" s="83"/>
    </row>
    <row r="364543" spans="16:16" x14ac:dyDescent="0.3">
      <c r="P364543" s="83"/>
    </row>
    <row r="364544" spans="16:16" x14ac:dyDescent="0.3">
      <c r="P364544" s="83"/>
    </row>
    <row r="364545" spans="16:16" x14ac:dyDescent="0.3">
      <c r="P364545" s="83"/>
    </row>
    <row r="364546" spans="16:16" x14ac:dyDescent="0.3">
      <c r="P364546" s="83"/>
    </row>
    <row r="364547" spans="16:16" x14ac:dyDescent="0.3">
      <c r="P364547" s="83"/>
    </row>
    <row r="364548" spans="16:16" x14ac:dyDescent="0.3">
      <c r="P364548" s="83"/>
    </row>
    <row r="364549" spans="16:16" x14ac:dyDescent="0.3">
      <c r="P364549" s="83"/>
    </row>
    <row r="364550" spans="16:16" x14ac:dyDescent="0.3">
      <c r="P364550" s="83"/>
    </row>
    <row r="364551" spans="16:16" x14ac:dyDescent="0.3">
      <c r="P364551" s="83"/>
    </row>
    <row r="364552" spans="16:16" x14ac:dyDescent="0.3">
      <c r="P364552" s="83"/>
    </row>
    <row r="364553" spans="16:16" x14ac:dyDescent="0.3">
      <c r="P364553" s="83"/>
    </row>
    <row r="364554" spans="16:16" x14ac:dyDescent="0.3">
      <c r="P364554" s="83"/>
    </row>
    <row r="364555" spans="16:16" x14ac:dyDescent="0.3">
      <c r="P364555" s="83"/>
    </row>
    <row r="364556" spans="16:16" x14ac:dyDescent="0.3">
      <c r="P364556" s="83"/>
    </row>
    <row r="364557" spans="16:16" x14ac:dyDescent="0.3">
      <c r="P364557" s="83"/>
    </row>
    <row r="364558" spans="16:16" x14ac:dyDescent="0.3">
      <c r="P364558" s="83"/>
    </row>
    <row r="364559" spans="16:16" x14ac:dyDescent="0.3">
      <c r="P364559" s="83"/>
    </row>
    <row r="364560" spans="16:16" x14ac:dyDescent="0.3">
      <c r="P364560" s="83"/>
    </row>
    <row r="364561" spans="16:16" x14ac:dyDescent="0.3">
      <c r="P364561" s="83"/>
    </row>
    <row r="364562" spans="16:16" x14ac:dyDescent="0.3">
      <c r="P364562" s="83"/>
    </row>
    <row r="364563" spans="16:16" x14ac:dyDescent="0.3">
      <c r="P364563" s="83"/>
    </row>
    <row r="364564" spans="16:16" x14ac:dyDescent="0.3">
      <c r="P364564" s="83"/>
    </row>
    <row r="364565" spans="16:16" x14ac:dyDescent="0.3">
      <c r="P364565" s="83"/>
    </row>
    <row r="364566" spans="16:16" x14ac:dyDescent="0.3">
      <c r="P364566" s="83"/>
    </row>
    <row r="364567" spans="16:16" x14ac:dyDescent="0.3">
      <c r="P364567" s="83"/>
    </row>
    <row r="364568" spans="16:16" x14ac:dyDescent="0.3">
      <c r="P364568" s="83"/>
    </row>
    <row r="364569" spans="16:16" x14ac:dyDescent="0.3">
      <c r="P364569" s="83"/>
    </row>
    <row r="364570" spans="16:16" x14ac:dyDescent="0.3">
      <c r="P364570" s="83"/>
    </row>
    <row r="364571" spans="16:16" x14ac:dyDescent="0.3">
      <c r="P364571" s="83"/>
    </row>
    <row r="364572" spans="16:16" x14ac:dyDescent="0.3">
      <c r="P364572" s="83"/>
    </row>
    <row r="364573" spans="16:16" x14ac:dyDescent="0.3">
      <c r="P364573" s="83"/>
    </row>
    <row r="364574" spans="16:16" x14ac:dyDescent="0.3">
      <c r="P364574" s="83"/>
    </row>
    <row r="364575" spans="16:16" x14ac:dyDescent="0.3">
      <c r="P364575" s="83"/>
    </row>
    <row r="364576" spans="16:16" x14ac:dyDescent="0.3">
      <c r="P364576" s="83"/>
    </row>
    <row r="364577" spans="16:16" x14ac:dyDescent="0.3">
      <c r="P364577" s="83"/>
    </row>
    <row r="364578" spans="16:16" x14ac:dyDescent="0.3">
      <c r="P364578" s="83"/>
    </row>
    <row r="364579" spans="16:16" x14ac:dyDescent="0.3">
      <c r="P364579" s="83"/>
    </row>
    <row r="364580" spans="16:16" x14ac:dyDescent="0.3">
      <c r="P364580" s="83"/>
    </row>
    <row r="364581" spans="16:16" x14ac:dyDescent="0.3">
      <c r="P364581" s="83"/>
    </row>
    <row r="364582" spans="16:16" x14ac:dyDescent="0.3">
      <c r="P364582" s="83"/>
    </row>
    <row r="364583" spans="16:16" x14ac:dyDescent="0.3">
      <c r="P364583" s="83"/>
    </row>
    <row r="364584" spans="16:16" x14ac:dyDescent="0.3">
      <c r="P364584" s="83"/>
    </row>
    <row r="364585" spans="16:16" x14ac:dyDescent="0.3">
      <c r="P364585" s="83"/>
    </row>
    <row r="364586" spans="16:16" x14ac:dyDescent="0.3">
      <c r="P364586" s="83"/>
    </row>
    <row r="364587" spans="16:16" x14ac:dyDescent="0.3">
      <c r="P364587" s="83"/>
    </row>
    <row r="364588" spans="16:16" x14ac:dyDescent="0.3">
      <c r="P364588" s="83"/>
    </row>
    <row r="364589" spans="16:16" x14ac:dyDescent="0.3">
      <c r="P364589" s="83"/>
    </row>
    <row r="364590" spans="16:16" x14ac:dyDescent="0.3">
      <c r="P364590" s="83"/>
    </row>
    <row r="364591" spans="16:16" x14ac:dyDescent="0.3">
      <c r="P364591" s="83"/>
    </row>
    <row r="364592" spans="16:16" x14ac:dyDescent="0.3">
      <c r="P364592" s="83"/>
    </row>
    <row r="364593" spans="16:16" x14ac:dyDescent="0.3">
      <c r="P364593" s="83"/>
    </row>
    <row r="364594" spans="16:16" x14ac:dyDescent="0.3">
      <c r="P364594" s="83"/>
    </row>
    <row r="364595" spans="16:16" x14ac:dyDescent="0.3">
      <c r="P364595" s="83"/>
    </row>
    <row r="364596" spans="16:16" x14ac:dyDescent="0.3">
      <c r="P364596" s="83"/>
    </row>
    <row r="364597" spans="16:16" x14ac:dyDescent="0.3">
      <c r="P364597" s="83"/>
    </row>
    <row r="364598" spans="16:16" x14ac:dyDescent="0.3">
      <c r="P364598" s="83"/>
    </row>
    <row r="364599" spans="16:16" x14ac:dyDescent="0.3">
      <c r="P364599" s="83"/>
    </row>
    <row r="364600" spans="16:16" x14ac:dyDescent="0.3">
      <c r="P364600" s="83"/>
    </row>
    <row r="364601" spans="16:16" x14ac:dyDescent="0.3">
      <c r="P364601" s="83"/>
    </row>
    <row r="364602" spans="16:16" x14ac:dyDescent="0.3">
      <c r="P364602" s="83"/>
    </row>
    <row r="364603" spans="16:16" x14ac:dyDescent="0.3">
      <c r="P364603" s="83"/>
    </row>
    <row r="364604" spans="16:16" x14ac:dyDescent="0.3">
      <c r="P364604" s="83"/>
    </row>
    <row r="364605" spans="16:16" x14ac:dyDescent="0.3">
      <c r="P364605" s="83"/>
    </row>
    <row r="364606" spans="16:16" x14ac:dyDescent="0.3">
      <c r="P364606" s="83"/>
    </row>
    <row r="364607" spans="16:16" x14ac:dyDescent="0.3">
      <c r="P364607" s="83"/>
    </row>
    <row r="364608" spans="16:16" x14ac:dyDescent="0.3">
      <c r="P364608" s="83"/>
    </row>
    <row r="364609" spans="16:16" x14ac:dyDescent="0.3">
      <c r="P364609" s="83"/>
    </row>
    <row r="364610" spans="16:16" x14ac:dyDescent="0.3">
      <c r="P364610" s="83"/>
    </row>
    <row r="364611" spans="16:16" x14ac:dyDescent="0.3">
      <c r="P364611" s="83"/>
    </row>
    <row r="364612" spans="16:16" x14ac:dyDescent="0.3">
      <c r="P364612" s="83"/>
    </row>
    <row r="364613" spans="16:16" x14ac:dyDescent="0.3">
      <c r="P364613" s="83"/>
    </row>
    <row r="364614" spans="16:16" x14ac:dyDescent="0.3">
      <c r="P364614" s="83"/>
    </row>
    <row r="364615" spans="16:16" x14ac:dyDescent="0.3">
      <c r="P364615" s="83"/>
    </row>
    <row r="364616" spans="16:16" x14ac:dyDescent="0.3">
      <c r="P364616" s="83"/>
    </row>
    <row r="364617" spans="16:16" x14ac:dyDescent="0.3">
      <c r="P364617" s="83"/>
    </row>
    <row r="364618" spans="16:16" x14ac:dyDescent="0.3">
      <c r="P364618" s="83"/>
    </row>
    <row r="364619" spans="16:16" x14ac:dyDescent="0.3">
      <c r="P364619" s="83"/>
    </row>
    <row r="364620" spans="16:16" x14ac:dyDescent="0.3">
      <c r="P364620" s="83"/>
    </row>
    <row r="364621" spans="16:16" x14ac:dyDescent="0.3">
      <c r="P364621" s="83"/>
    </row>
    <row r="364622" spans="16:16" x14ac:dyDescent="0.3">
      <c r="P364622" s="83"/>
    </row>
    <row r="364623" spans="16:16" x14ac:dyDescent="0.3">
      <c r="P364623" s="83"/>
    </row>
    <row r="364624" spans="16:16" x14ac:dyDescent="0.3">
      <c r="P364624" s="83"/>
    </row>
    <row r="364625" spans="16:16" x14ac:dyDescent="0.3">
      <c r="P364625" s="83"/>
    </row>
    <row r="364626" spans="16:16" x14ac:dyDescent="0.3">
      <c r="P364626" s="83"/>
    </row>
    <row r="364627" spans="16:16" x14ac:dyDescent="0.3">
      <c r="P364627" s="83"/>
    </row>
    <row r="364628" spans="16:16" x14ac:dyDescent="0.3">
      <c r="P364628" s="83"/>
    </row>
    <row r="364629" spans="16:16" x14ac:dyDescent="0.3">
      <c r="P364629" s="83"/>
    </row>
    <row r="364630" spans="16:16" x14ac:dyDescent="0.3">
      <c r="P364630" s="83"/>
    </row>
    <row r="364631" spans="16:16" x14ac:dyDescent="0.3">
      <c r="P364631" s="83"/>
    </row>
    <row r="364632" spans="16:16" x14ac:dyDescent="0.3">
      <c r="P364632" s="83"/>
    </row>
    <row r="364633" spans="16:16" x14ac:dyDescent="0.3">
      <c r="P364633" s="83"/>
    </row>
    <row r="364634" spans="16:16" x14ac:dyDescent="0.3">
      <c r="P364634" s="83"/>
    </row>
    <row r="364635" spans="16:16" x14ac:dyDescent="0.3">
      <c r="P364635" s="83"/>
    </row>
    <row r="364636" spans="16:16" x14ac:dyDescent="0.3">
      <c r="P364636" s="83"/>
    </row>
    <row r="364637" spans="16:16" x14ac:dyDescent="0.3">
      <c r="P364637" s="83"/>
    </row>
    <row r="364638" spans="16:16" x14ac:dyDescent="0.3">
      <c r="P364638" s="83"/>
    </row>
    <row r="364639" spans="16:16" x14ac:dyDescent="0.3">
      <c r="P364639" s="83"/>
    </row>
    <row r="364640" spans="16:16" x14ac:dyDescent="0.3">
      <c r="P364640" s="83"/>
    </row>
    <row r="364641" spans="16:16" x14ac:dyDescent="0.3">
      <c r="P364641" s="83"/>
    </row>
    <row r="364642" spans="16:16" x14ac:dyDescent="0.3">
      <c r="P364642" s="83"/>
    </row>
    <row r="364643" spans="16:16" x14ac:dyDescent="0.3">
      <c r="P364643" s="83"/>
    </row>
    <row r="364644" spans="16:16" x14ac:dyDescent="0.3">
      <c r="P364644" s="83"/>
    </row>
    <row r="364645" spans="16:16" x14ac:dyDescent="0.3">
      <c r="P364645" s="83"/>
    </row>
    <row r="364646" spans="16:16" x14ac:dyDescent="0.3">
      <c r="P364646" s="83"/>
    </row>
    <row r="364647" spans="16:16" x14ac:dyDescent="0.3">
      <c r="P364647" s="83"/>
    </row>
    <row r="364648" spans="16:16" x14ac:dyDescent="0.3">
      <c r="P364648" s="83"/>
    </row>
    <row r="364649" spans="16:16" x14ac:dyDescent="0.3">
      <c r="P364649" s="83"/>
    </row>
    <row r="364650" spans="16:16" x14ac:dyDescent="0.3">
      <c r="P364650" s="83"/>
    </row>
    <row r="364651" spans="16:16" x14ac:dyDescent="0.3">
      <c r="P364651" s="83"/>
    </row>
    <row r="364652" spans="16:16" x14ac:dyDescent="0.3">
      <c r="P364652" s="83"/>
    </row>
    <row r="364653" spans="16:16" x14ac:dyDescent="0.3">
      <c r="P364653" s="83"/>
    </row>
    <row r="364654" spans="16:16" x14ac:dyDescent="0.3">
      <c r="P364654" s="83"/>
    </row>
    <row r="364655" spans="16:16" x14ac:dyDescent="0.3">
      <c r="P364655" s="83"/>
    </row>
    <row r="364656" spans="16:16" x14ac:dyDescent="0.3">
      <c r="P364656" s="83"/>
    </row>
    <row r="364657" spans="16:16" x14ac:dyDescent="0.3">
      <c r="P364657" s="83"/>
    </row>
    <row r="364658" spans="16:16" x14ac:dyDescent="0.3">
      <c r="P364658" s="83"/>
    </row>
    <row r="364659" spans="16:16" x14ac:dyDescent="0.3">
      <c r="P364659" s="83"/>
    </row>
    <row r="364660" spans="16:16" x14ac:dyDescent="0.3">
      <c r="P364660" s="83"/>
    </row>
    <row r="364661" spans="16:16" x14ac:dyDescent="0.3">
      <c r="P364661" s="83"/>
    </row>
    <row r="364662" spans="16:16" x14ac:dyDescent="0.3">
      <c r="P364662" s="83"/>
    </row>
    <row r="364663" spans="16:16" x14ac:dyDescent="0.3">
      <c r="P364663" s="83"/>
    </row>
    <row r="364664" spans="16:16" x14ac:dyDescent="0.3">
      <c r="P364664" s="83"/>
    </row>
    <row r="364665" spans="16:16" x14ac:dyDescent="0.3">
      <c r="P364665" s="83"/>
    </row>
    <row r="364666" spans="16:16" x14ac:dyDescent="0.3">
      <c r="P364666" s="83"/>
    </row>
    <row r="364667" spans="16:16" x14ac:dyDescent="0.3">
      <c r="P364667" s="83"/>
    </row>
    <row r="364668" spans="16:16" x14ac:dyDescent="0.3">
      <c r="P364668" s="83"/>
    </row>
    <row r="364669" spans="16:16" x14ac:dyDescent="0.3">
      <c r="P364669" s="83"/>
    </row>
    <row r="364670" spans="16:16" x14ac:dyDescent="0.3">
      <c r="P364670" s="83"/>
    </row>
    <row r="364671" spans="16:16" x14ac:dyDescent="0.3">
      <c r="P364671" s="83"/>
    </row>
    <row r="364672" spans="16:16" x14ac:dyDescent="0.3">
      <c r="P364672" s="83"/>
    </row>
    <row r="364673" spans="16:16" x14ac:dyDescent="0.3">
      <c r="P364673" s="83"/>
    </row>
    <row r="364674" spans="16:16" x14ac:dyDescent="0.3">
      <c r="P364674" s="83"/>
    </row>
    <row r="364675" spans="16:16" x14ac:dyDescent="0.3">
      <c r="P364675" s="83"/>
    </row>
    <row r="364676" spans="16:16" x14ac:dyDescent="0.3">
      <c r="P364676" s="83"/>
    </row>
    <row r="364677" spans="16:16" x14ac:dyDescent="0.3">
      <c r="P364677" s="83"/>
    </row>
    <row r="364678" spans="16:16" x14ac:dyDescent="0.3">
      <c r="P364678" s="83"/>
    </row>
    <row r="364679" spans="16:16" x14ac:dyDescent="0.3">
      <c r="P364679" s="83"/>
    </row>
    <row r="364680" spans="16:16" x14ac:dyDescent="0.3">
      <c r="P364680" s="83"/>
    </row>
    <row r="364681" spans="16:16" x14ac:dyDescent="0.3">
      <c r="P364681" s="83"/>
    </row>
    <row r="364682" spans="16:16" x14ac:dyDescent="0.3">
      <c r="P364682" s="83"/>
    </row>
    <row r="364683" spans="16:16" x14ac:dyDescent="0.3">
      <c r="P364683" s="83"/>
    </row>
    <row r="364684" spans="16:16" x14ac:dyDescent="0.3">
      <c r="P364684" s="83"/>
    </row>
    <row r="364685" spans="16:16" x14ac:dyDescent="0.3">
      <c r="P364685" s="83"/>
    </row>
    <row r="364686" spans="16:16" x14ac:dyDescent="0.3">
      <c r="P364686" s="83"/>
    </row>
    <row r="364687" spans="16:16" x14ac:dyDescent="0.3">
      <c r="P364687" s="83"/>
    </row>
    <row r="364688" spans="16:16" x14ac:dyDescent="0.3">
      <c r="P364688" s="83"/>
    </row>
    <row r="364689" spans="16:16" x14ac:dyDescent="0.3">
      <c r="P364689" s="83"/>
    </row>
    <row r="364690" spans="16:16" x14ac:dyDescent="0.3">
      <c r="P364690" s="83"/>
    </row>
    <row r="364691" spans="16:16" x14ac:dyDescent="0.3">
      <c r="P364691" s="83"/>
    </row>
    <row r="364692" spans="16:16" x14ac:dyDescent="0.3">
      <c r="P364692" s="83"/>
    </row>
    <row r="364693" spans="16:16" x14ac:dyDescent="0.3">
      <c r="P364693" s="83"/>
    </row>
    <row r="364694" spans="16:16" x14ac:dyDescent="0.3">
      <c r="P364694" s="83"/>
    </row>
    <row r="364695" spans="16:16" x14ac:dyDescent="0.3">
      <c r="P364695" s="83"/>
    </row>
    <row r="364696" spans="16:16" x14ac:dyDescent="0.3">
      <c r="P364696" s="83"/>
    </row>
    <row r="364697" spans="16:16" x14ac:dyDescent="0.3">
      <c r="P364697" s="83"/>
    </row>
    <row r="364698" spans="16:16" x14ac:dyDescent="0.3">
      <c r="P364698" s="83"/>
    </row>
    <row r="364699" spans="16:16" x14ac:dyDescent="0.3">
      <c r="P364699" s="83"/>
    </row>
    <row r="364700" spans="16:16" x14ac:dyDescent="0.3">
      <c r="P364700" s="83"/>
    </row>
    <row r="364701" spans="16:16" x14ac:dyDescent="0.3">
      <c r="P364701" s="83"/>
    </row>
    <row r="364702" spans="16:16" x14ac:dyDescent="0.3">
      <c r="P364702" s="83"/>
    </row>
    <row r="364703" spans="16:16" x14ac:dyDescent="0.3">
      <c r="P364703" s="83"/>
    </row>
    <row r="364704" spans="16:16" x14ac:dyDescent="0.3">
      <c r="P364704" s="83"/>
    </row>
    <row r="364705" spans="16:16" x14ac:dyDescent="0.3">
      <c r="P364705" s="83"/>
    </row>
    <row r="364706" spans="16:16" x14ac:dyDescent="0.3">
      <c r="P364706" s="83"/>
    </row>
    <row r="364707" spans="16:16" x14ac:dyDescent="0.3">
      <c r="P364707" s="83"/>
    </row>
    <row r="364708" spans="16:16" x14ac:dyDescent="0.3">
      <c r="P364708" s="83"/>
    </row>
    <row r="364709" spans="16:16" x14ac:dyDescent="0.3">
      <c r="P364709" s="83"/>
    </row>
    <row r="364710" spans="16:16" x14ac:dyDescent="0.3">
      <c r="P364710" s="83"/>
    </row>
    <row r="364711" spans="16:16" x14ac:dyDescent="0.3">
      <c r="P364711" s="83"/>
    </row>
    <row r="364712" spans="16:16" x14ac:dyDescent="0.3">
      <c r="P364712" s="83"/>
    </row>
    <row r="364713" spans="16:16" x14ac:dyDescent="0.3">
      <c r="P364713" s="83"/>
    </row>
    <row r="364714" spans="16:16" x14ac:dyDescent="0.3">
      <c r="P364714" s="83"/>
    </row>
    <row r="364715" spans="16:16" x14ac:dyDescent="0.3">
      <c r="P364715" s="83"/>
    </row>
    <row r="364716" spans="16:16" x14ac:dyDescent="0.3">
      <c r="P364716" s="83"/>
    </row>
    <row r="364717" spans="16:16" x14ac:dyDescent="0.3">
      <c r="P364717" s="83"/>
    </row>
    <row r="364718" spans="16:16" x14ac:dyDescent="0.3">
      <c r="P364718" s="83"/>
    </row>
    <row r="364719" spans="16:16" x14ac:dyDescent="0.3">
      <c r="P364719" s="83"/>
    </row>
    <row r="364720" spans="16:16" x14ac:dyDescent="0.3">
      <c r="P364720" s="83"/>
    </row>
    <row r="364721" spans="16:16" x14ac:dyDescent="0.3">
      <c r="P364721" s="83"/>
    </row>
    <row r="364722" spans="16:16" x14ac:dyDescent="0.3">
      <c r="P364722" s="83"/>
    </row>
    <row r="364723" spans="16:16" x14ac:dyDescent="0.3">
      <c r="P364723" s="83"/>
    </row>
    <row r="364724" spans="16:16" x14ac:dyDescent="0.3">
      <c r="P364724" s="83"/>
    </row>
    <row r="364725" spans="16:16" x14ac:dyDescent="0.3">
      <c r="P364725" s="83"/>
    </row>
    <row r="364726" spans="16:16" x14ac:dyDescent="0.3">
      <c r="P364726" s="83"/>
    </row>
    <row r="364727" spans="16:16" x14ac:dyDescent="0.3">
      <c r="P364727" s="83"/>
    </row>
    <row r="364728" spans="16:16" x14ac:dyDescent="0.3">
      <c r="P364728" s="83"/>
    </row>
    <row r="364729" spans="16:16" x14ac:dyDescent="0.3">
      <c r="P364729" s="83"/>
    </row>
    <row r="364730" spans="16:16" x14ac:dyDescent="0.3">
      <c r="P364730" s="83"/>
    </row>
    <row r="364731" spans="16:16" x14ac:dyDescent="0.3">
      <c r="P364731" s="83"/>
    </row>
    <row r="364732" spans="16:16" x14ac:dyDescent="0.3">
      <c r="P364732" s="83"/>
    </row>
    <row r="364733" spans="16:16" x14ac:dyDescent="0.3">
      <c r="P364733" s="83"/>
    </row>
    <row r="364734" spans="16:16" x14ac:dyDescent="0.3">
      <c r="P364734" s="83"/>
    </row>
    <row r="364735" spans="16:16" x14ac:dyDescent="0.3">
      <c r="P364735" s="83"/>
    </row>
    <row r="364736" spans="16:16" x14ac:dyDescent="0.3">
      <c r="P364736" s="83"/>
    </row>
    <row r="364737" spans="16:16" x14ac:dyDescent="0.3">
      <c r="P364737" s="83"/>
    </row>
    <row r="364738" spans="16:16" x14ac:dyDescent="0.3">
      <c r="P364738" s="83"/>
    </row>
    <row r="364739" spans="16:16" x14ac:dyDescent="0.3">
      <c r="P364739" s="83"/>
    </row>
    <row r="364740" spans="16:16" x14ac:dyDescent="0.3">
      <c r="P364740" s="83"/>
    </row>
    <row r="364741" spans="16:16" x14ac:dyDescent="0.3">
      <c r="P364741" s="83"/>
    </row>
    <row r="364742" spans="16:16" x14ac:dyDescent="0.3">
      <c r="P364742" s="83"/>
    </row>
    <row r="364743" spans="16:16" x14ac:dyDescent="0.3">
      <c r="P364743" s="83"/>
    </row>
    <row r="364744" spans="16:16" x14ac:dyDescent="0.3">
      <c r="P364744" s="83"/>
    </row>
    <row r="364745" spans="16:16" x14ac:dyDescent="0.3">
      <c r="P364745" s="83"/>
    </row>
    <row r="364746" spans="16:16" x14ac:dyDescent="0.3">
      <c r="P364746" s="83"/>
    </row>
    <row r="364747" spans="16:16" x14ac:dyDescent="0.3">
      <c r="P364747" s="83"/>
    </row>
    <row r="364748" spans="16:16" x14ac:dyDescent="0.3">
      <c r="P364748" s="83"/>
    </row>
    <row r="364749" spans="16:16" x14ac:dyDescent="0.3">
      <c r="P364749" s="83"/>
    </row>
    <row r="364750" spans="16:16" x14ac:dyDescent="0.3">
      <c r="P364750" s="83"/>
    </row>
    <row r="364751" spans="16:16" x14ac:dyDescent="0.3">
      <c r="P364751" s="83"/>
    </row>
    <row r="364752" spans="16:16" x14ac:dyDescent="0.3">
      <c r="P364752" s="83"/>
    </row>
    <row r="364753" spans="16:16" x14ac:dyDescent="0.3">
      <c r="P364753" s="83"/>
    </row>
    <row r="364754" spans="16:16" x14ac:dyDescent="0.3">
      <c r="P364754" s="83"/>
    </row>
    <row r="364755" spans="16:16" x14ac:dyDescent="0.3">
      <c r="P364755" s="83"/>
    </row>
    <row r="364756" spans="16:16" x14ac:dyDescent="0.3">
      <c r="P364756" s="83"/>
    </row>
    <row r="364757" spans="16:16" x14ac:dyDescent="0.3">
      <c r="P364757" s="83"/>
    </row>
    <row r="364758" spans="16:16" x14ac:dyDescent="0.3">
      <c r="P364758" s="83"/>
    </row>
    <row r="364759" spans="16:16" x14ac:dyDescent="0.3">
      <c r="P364759" s="83"/>
    </row>
    <row r="364760" spans="16:16" x14ac:dyDescent="0.3">
      <c r="P364760" s="83"/>
    </row>
    <row r="364761" spans="16:16" x14ac:dyDescent="0.3">
      <c r="P364761" s="83"/>
    </row>
    <row r="364762" spans="16:16" x14ac:dyDescent="0.3">
      <c r="P364762" s="83"/>
    </row>
    <row r="364763" spans="16:16" x14ac:dyDescent="0.3">
      <c r="P364763" s="83"/>
    </row>
    <row r="364764" spans="16:16" x14ac:dyDescent="0.3">
      <c r="P364764" s="83"/>
    </row>
    <row r="364765" spans="16:16" x14ac:dyDescent="0.3">
      <c r="P364765" s="83"/>
    </row>
    <row r="364766" spans="16:16" x14ac:dyDescent="0.3">
      <c r="P364766" s="83"/>
    </row>
    <row r="364767" spans="16:16" x14ac:dyDescent="0.3">
      <c r="P364767" s="83"/>
    </row>
    <row r="364768" spans="16:16" x14ac:dyDescent="0.3">
      <c r="P364768" s="83"/>
    </row>
    <row r="364769" spans="16:16" x14ac:dyDescent="0.3">
      <c r="P364769" s="83"/>
    </row>
    <row r="364770" spans="16:16" x14ac:dyDescent="0.3">
      <c r="P364770" s="83"/>
    </row>
    <row r="364771" spans="16:16" x14ac:dyDescent="0.3">
      <c r="P364771" s="83"/>
    </row>
    <row r="364772" spans="16:16" x14ac:dyDescent="0.3">
      <c r="P364772" s="83"/>
    </row>
    <row r="364773" spans="16:16" x14ac:dyDescent="0.3">
      <c r="P364773" s="83"/>
    </row>
    <row r="364774" spans="16:16" x14ac:dyDescent="0.3">
      <c r="P364774" s="83"/>
    </row>
    <row r="364775" spans="16:16" x14ac:dyDescent="0.3">
      <c r="P364775" s="83"/>
    </row>
    <row r="364776" spans="16:16" x14ac:dyDescent="0.3">
      <c r="P364776" s="83"/>
    </row>
    <row r="364777" spans="16:16" x14ac:dyDescent="0.3">
      <c r="P364777" s="83"/>
    </row>
    <row r="364778" spans="16:16" x14ac:dyDescent="0.3">
      <c r="P364778" s="83"/>
    </row>
    <row r="364779" spans="16:16" x14ac:dyDescent="0.3">
      <c r="P364779" s="83"/>
    </row>
    <row r="364780" spans="16:16" x14ac:dyDescent="0.3">
      <c r="P364780" s="83"/>
    </row>
    <row r="364781" spans="16:16" x14ac:dyDescent="0.3">
      <c r="P364781" s="83"/>
    </row>
    <row r="364782" spans="16:16" x14ac:dyDescent="0.3">
      <c r="P364782" s="83"/>
    </row>
    <row r="364783" spans="16:16" x14ac:dyDescent="0.3">
      <c r="P364783" s="83"/>
    </row>
    <row r="364784" spans="16:16" x14ac:dyDescent="0.3">
      <c r="P364784" s="83"/>
    </row>
    <row r="364785" spans="16:16" x14ac:dyDescent="0.3">
      <c r="P364785" s="83"/>
    </row>
    <row r="364786" spans="16:16" x14ac:dyDescent="0.3">
      <c r="P364786" s="83"/>
    </row>
    <row r="364787" spans="16:16" x14ac:dyDescent="0.3">
      <c r="P364787" s="83"/>
    </row>
    <row r="364788" spans="16:16" x14ac:dyDescent="0.3">
      <c r="P364788" s="83"/>
    </row>
    <row r="364789" spans="16:16" x14ac:dyDescent="0.3">
      <c r="P364789" s="83"/>
    </row>
    <row r="364790" spans="16:16" x14ac:dyDescent="0.3">
      <c r="P364790" s="83"/>
    </row>
    <row r="364791" spans="16:16" x14ac:dyDescent="0.3">
      <c r="P364791" s="83"/>
    </row>
    <row r="364792" spans="16:16" x14ac:dyDescent="0.3">
      <c r="P364792" s="83"/>
    </row>
    <row r="364793" spans="16:16" x14ac:dyDescent="0.3">
      <c r="P364793" s="83"/>
    </row>
    <row r="364794" spans="16:16" x14ac:dyDescent="0.3">
      <c r="P364794" s="83"/>
    </row>
    <row r="364795" spans="16:16" x14ac:dyDescent="0.3">
      <c r="P364795" s="83"/>
    </row>
    <row r="364796" spans="16:16" x14ac:dyDescent="0.3">
      <c r="P364796" s="83"/>
    </row>
    <row r="364797" spans="16:16" x14ac:dyDescent="0.3">
      <c r="P364797" s="83"/>
    </row>
    <row r="364798" spans="16:16" x14ac:dyDescent="0.3">
      <c r="P364798" s="83"/>
    </row>
    <row r="364799" spans="16:16" x14ac:dyDescent="0.3">
      <c r="P364799" s="83"/>
    </row>
    <row r="364800" spans="16:16" x14ac:dyDescent="0.3">
      <c r="P364800" s="83"/>
    </row>
    <row r="364801" spans="16:16" x14ac:dyDescent="0.3">
      <c r="P364801" s="83"/>
    </row>
    <row r="364802" spans="16:16" x14ac:dyDescent="0.3">
      <c r="P364802" s="83"/>
    </row>
    <row r="364803" spans="16:16" x14ac:dyDescent="0.3">
      <c r="P364803" s="83"/>
    </row>
    <row r="364804" spans="16:16" x14ac:dyDescent="0.3">
      <c r="P364804" s="83"/>
    </row>
    <row r="364805" spans="16:16" x14ac:dyDescent="0.3">
      <c r="P364805" s="83"/>
    </row>
    <row r="364806" spans="16:16" x14ac:dyDescent="0.3">
      <c r="P364806" s="83"/>
    </row>
    <row r="364807" spans="16:16" x14ac:dyDescent="0.3">
      <c r="P364807" s="83"/>
    </row>
    <row r="364808" spans="16:16" x14ac:dyDescent="0.3">
      <c r="P364808" s="83"/>
    </row>
    <row r="364809" spans="16:16" x14ac:dyDescent="0.3">
      <c r="P364809" s="83"/>
    </row>
    <row r="364810" spans="16:16" x14ac:dyDescent="0.3">
      <c r="P364810" s="83"/>
    </row>
    <row r="364811" spans="16:16" x14ac:dyDescent="0.3">
      <c r="P364811" s="83"/>
    </row>
    <row r="364812" spans="16:16" x14ac:dyDescent="0.3">
      <c r="P364812" s="83"/>
    </row>
    <row r="364813" spans="16:16" x14ac:dyDescent="0.3">
      <c r="P364813" s="83"/>
    </row>
    <row r="364814" spans="16:16" x14ac:dyDescent="0.3">
      <c r="P364814" s="83"/>
    </row>
    <row r="364815" spans="16:16" x14ac:dyDescent="0.3">
      <c r="P364815" s="83"/>
    </row>
    <row r="364816" spans="16:16" x14ac:dyDescent="0.3">
      <c r="P364816" s="83"/>
    </row>
    <row r="364817" spans="16:16" x14ac:dyDescent="0.3">
      <c r="P364817" s="83"/>
    </row>
    <row r="364818" spans="16:16" x14ac:dyDescent="0.3">
      <c r="P364818" s="83"/>
    </row>
    <row r="364819" spans="16:16" x14ac:dyDescent="0.3">
      <c r="P364819" s="83"/>
    </row>
    <row r="364820" spans="16:16" x14ac:dyDescent="0.3">
      <c r="P364820" s="83"/>
    </row>
    <row r="364821" spans="16:16" x14ac:dyDescent="0.3">
      <c r="P364821" s="83"/>
    </row>
    <row r="364822" spans="16:16" x14ac:dyDescent="0.3">
      <c r="P364822" s="83"/>
    </row>
    <row r="364823" spans="16:16" x14ac:dyDescent="0.3">
      <c r="P364823" s="83"/>
    </row>
    <row r="364824" spans="16:16" x14ac:dyDescent="0.3">
      <c r="P364824" s="83"/>
    </row>
    <row r="364825" spans="16:16" x14ac:dyDescent="0.3">
      <c r="P364825" s="83"/>
    </row>
    <row r="364826" spans="16:16" x14ac:dyDescent="0.3">
      <c r="P364826" s="83"/>
    </row>
    <row r="364827" spans="16:16" x14ac:dyDescent="0.3">
      <c r="P364827" s="83"/>
    </row>
    <row r="364828" spans="16:16" x14ac:dyDescent="0.3">
      <c r="P364828" s="83"/>
    </row>
    <row r="364829" spans="16:16" x14ac:dyDescent="0.3">
      <c r="P364829" s="83"/>
    </row>
    <row r="364830" spans="16:16" x14ac:dyDescent="0.3">
      <c r="P364830" s="83"/>
    </row>
    <row r="364831" spans="16:16" x14ac:dyDescent="0.3">
      <c r="P364831" s="83"/>
    </row>
    <row r="364832" spans="16:16" x14ac:dyDescent="0.3">
      <c r="P364832" s="83"/>
    </row>
    <row r="364833" spans="16:16" x14ac:dyDescent="0.3">
      <c r="P364833" s="83"/>
    </row>
    <row r="364834" spans="16:16" x14ac:dyDescent="0.3">
      <c r="P364834" s="83"/>
    </row>
    <row r="364835" spans="16:16" x14ac:dyDescent="0.3">
      <c r="P364835" s="83"/>
    </row>
    <row r="364836" spans="16:16" x14ac:dyDescent="0.3">
      <c r="P364836" s="83"/>
    </row>
    <row r="364837" spans="16:16" x14ac:dyDescent="0.3">
      <c r="P364837" s="83"/>
    </row>
    <row r="364838" spans="16:16" x14ac:dyDescent="0.3">
      <c r="P364838" s="83"/>
    </row>
    <row r="364839" spans="16:16" x14ac:dyDescent="0.3">
      <c r="P364839" s="83"/>
    </row>
    <row r="364840" spans="16:16" x14ac:dyDescent="0.3">
      <c r="P364840" s="83"/>
    </row>
    <row r="364841" spans="16:16" x14ac:dyDescent="0.3">
      <c r="P364841" s="83"/>
    </row>
    <row r="364842" spans="16:16" x14ac:dyDescent="0.3">
      <c r="P364842" s="83"/>
    </row>
    <row r="364843" spans="16:16" x14ac:dyDescent="0.3">
      <c r="P364843" s="83"/>
    </row>
    <row r="364844" spans="16:16" x14ac:dyDescent="0.3">
      <c r="P364844" s="83"/>
    </row>
    <row r="364845" spans="16:16" x14ac:dyDescent="0.3">
      <c r="P364845" s="83"/>
    </row>
    <row r="364846" spans="16:16" x14ac:dyDescent="0.3">
      <c r="P364846" s="83"/>
    </row>
    <row r="364847" spans="16:16" x14ac:dyDescent="0.3">
      <c r="P364847" s="83"/>
    </row>
    <row r="364848" spans="16:16" x14ac:dyDescent="0.3">
      <c r="P364848" s="83"/>
    </row>
    <row r="364849" spans="16:16" x14ac:dyDescent="0.3">
      <c r="P364849" s="83"/>
    </row>
    <row r="364850" spans="16:16" x14ac:dyDescent="0.3">
      <c r="P364850" s="83"/>
    </row>
    <row r="364851" spans="16:16" x14ac:dyDescent="0.3">
      <c r="P364851" s="83"/>
    </row>
    <row r="364852" spans="16:16" x14ac:dyDescent="0.3">
      <c r="P364852" s="83"/>
    </row>
    <row r="364853" spans="16:16" x14ac:dyDescent="0.3">
      <c r="P364853" s="83"/>
    </row>
    <row r="364854" spans="16:16" x14ac:dyDescent="0.3">
      <c r="P364854" s="83"/>
    </row>
    <row r="364855" spans="16:16" x14ac:dyDescent="0.3">
      <c r="P364855" s="83"/>
    </row>
    <row r="364856" spans="16:16" x14ac:dyDescent="0.3">
      <c r="P364856" s="83"/>
    </row>
    <row r="364857" spans="16:16" x14ac:dyDescent="0.3">
      <c r="P364857" s="83"/>
    </row>
    <row r="364858" spans="16:16" x14ac:dyDescent="0.3">
      <c r="P364858" s="83"/>
    </row>
    <row r="364859" spans="16:16" x14ac:dyDescent="0.3">
      <c r="P364859" s="83"/>
    </row>
    <row r="364860" spans="16:16" x14ac:dyDescent="0.3">
      <c r="P364860" s="83"/>
    </row>
    <row r="364861" spans="16:16" x14ac:dyDescent="0.3">
      <c r="P364861" s="83"/>
    </row>
    <row r="364862" spans="16:16" x14ac:dyDescent="0.3">
      <c r="P364862" s="83"/>
    </row>
    <row r="364863" spans="16:16" x14ac:dyDescent="0.3">
      <c r="P364863" s="83"/>
    </row>
    <row r="364864" spans="16:16" x14ac:dyDescent="0.3">
      <c r="P364864" s="83"/>
    </row>
    <row r="364865" spans="16:16" x14ac:dyDescent="0.3">
      <c r="P364865" s="83"/>
    </row>
    <row r="364866" spans="16:16" x14ac:dyDescent="0.3">
      <c r="P364866" s="83"/>
    </row>
    <row r="364867" spans="16:16" x14ac:dyDescent="0.3">
      <c r="P364867" s="83"/>
    </row>
    <row r="364868" spans="16:16" x14ac:dyDescent="0.3">
      <c r="P364868" s="83"/>
    </row>
    <row r="364869" spans="16:16" x14ac:dyDescent="0.3">
      <c r="P364869" s="83"/>
    </row>
    <row r="364870" spans="16:16" x14ac:dyDescent="0.3">
      <c r="P364870" s="83"/>
    </row>
    <row r="364871" spans="16:16" x14ac:dyDescent="0.3">
      <c r="P364871" s="83"/>
    </row>
    <row r="364872" spans="16:16" x14ac:dyDescent="0.3">
      <c r="P364872" s="83"/>
    </row>
    <row r="364873" spans="16:16" x14ac:dyDescent="0.3">
      <c r="P364873" s="83"/>
    </row>
    <row r="364874" spans="16:16" x14ac:dyDescent="0.3">
      <c r="P364874" s="83"/>
    </row>
    <row r="364875" spans="16:16" x14ac:dyDescent="0.3">
      <c r="P364875" s="83"/>
    </row>
    <row r="364876" spans="16:16" x14ac:dyDescent="0.3">
      <c r="P364876" s="83"/>
    </row>
    <row r="364877" spans="16:16" x14ac:dyDescent="0.3">
      <c r="P364877" s="83"/>
    </row>
    <row r="364878" spans="16:16" x14ac:dyDescent="0.3">
      <c r="P364878" s="83"/>
    </row>
    <row r="364879" spans="16:16" x14ac:dyDescent="0.3">
      <c r="P364879" s="83"/>
    </row>
    <row r="364880" spans="16:16" x14ac:dyDescent="0.3">
      <c r="P364880" s="83"/>
    </row>
    <row r="364881" spans="16:16" x14ac:dyDescent="0.3">
      <c r="P364881" s="83"/>
    </row>
    <row r="364882" spans="16:16" x14ac:dyDescent="0.3">
      <c r="P364882" s="83"/>
    </row>
    <row r="364883" spans="16:16" x14ac:dyDescent="0.3">
      <c r="P364883" s="83"/>
    </row>
    <row r="364884" spans="16:16" x14ac:dyDescent="0.3">
      <c r="P364884" s="83"/>
    </row>
    <row r="364885" spans="16:16" x14ac:dyDescent="0.3">
      <c r="P364885" s="83"/>
    </row>
    <row r="364886" spans="16:16" x14ac:dyDescent="0.3">
      <c r="P364886" s="83"/>
    </row>
    <row r="364887" spans="16:16" x14ac:dyDescent="0.3">
      <c r="P364887" s="83"/>
    </row>
    <row r="364888" spans="16:16" x14ac:dyDescent="0.3">
      <c r="P364888" s="83"/>
    </row>
    <row r="364889" spans="16:16" x14ac:dyDescent="0.3">
      <c r="P364889" s="83"/>
    </row>
    <row r="364890" spans="16:16" x14ac:dyDescent="0.3">
      <c r="P364890" s="83"/>
    </row>
    <row r="364891" spans="16:16" x14ac:dyDescent="0.3">
      <c r="P364891" s="83"/>
    </row>
    <row r="364892" spans="16:16" x14ac:dyDescent="0.3">
      <c r="P364892" s="83"/>
    </row>
    <row r="364893" spans="16:16" x14ac:dyDescent="0.3">
      <c r="P364893" s="83"/>
    </row>
    <row r="364894" spans="16:16" x14ac:dyDescent="0.3">
      <c r="P364894" s="83"/>
    </row>
    <row r="364895" spans="16:16" x14ac:dyDescent="0.3">
      <c r="P364895" s="83"/>
    </row>
    <row r="364896" spans="16:16" x14ac:dyDescent="0.3">
      <c r="P364896" s="83"/>
    </row>
    <row r="364897" spans="16:16" x14ac:dyDescent="0.3">
      <c r="P364897" s="83"/>
    </row>
    <row r="364898" spans="16:16" x14ac:dyDescent="0.3">
      <c r="P364898" s="83"/>
    </row>
    <row r="364899" spans="16:16" x14ac:dyDescent="0.3">
      <c r="P364899" s="83"/>
    </row>
    <row r="364900" spans="16:16" x14ac:dyDescent="0.3">
      <c r="P364900" s="83"/>
    </row>
    <row r="364901" spans="16:16" x14ac:dyDescent="0.3">
      <c r="P364901" s="83"/>
    </row>
    <row r="364902" spans="16:16" x14ac:dyDescent="0.3">
      <c r="P364902" s="83"/>
    </row>
    <row r="364903" spans="16:16" x14ac:dyDescent="0.3">
      <c r="P364903" s="83"/>
    </row>
    <row r="364904" spans="16:16" x14ac:dyDescent="0.3">
      <c r="P364904" s="83"/>
    </row>
    <row r="364905" spans="16:16" x14ac:dyDescent="0.3">
      <c r="P364905" s="83"/>
    </row>
    <row r="364906" spans="16:16" x14ac:dyDescent="0.3">
      <c r="P364906" s="83"/>
    </row>
    <row r="364907" spans="16:16" x14ac:dyDescent="0.3">
      <c r="P364907" s="83"/>
    </row>
    <row r="364908" spans="16:16" x14ac:dyDescent="0.3">
      <c r="P364908" s="83"/>
    </row>
    <row r="364909" spans="16:16" x14ac:dyDescent="0.3">
      <c r="P364909" s="83"/>
    </row>
    <row r="364910" spans="16:16" x14ac:dyDescent="0.3">
      <c r="P364910" s="83"/>
    </row>
    <row r="364911" spans="16:16" x14ac:dyDescent="0.3">
      <c r="P364911" s="83"/>
    </row>
    <row r="364912" spans="16:16" x14ac:dyDescent="0.3">
      <c r="P364912" s="83"/>
    </row>
    <row r="364913" spans="16:16" x14ac:dyDescent="0.3">
      <c r="P364913" s="83"/>
    </row>
    <row r="364914" spans="16:16" x14ac:dyDescent="0.3">
      <c r="P364914" s="83"/>
    </row>
    <row r="364915" spans="16:16" x14ac:dyDescent="0.3">
      <c r="P364915" s="83"/>
    </row>
    <row r="364916" spans="16:16" x14ac:dyDescent="0.3">
      <c r="P364916" s="83"/>
    </row>
    <row r="364917" spans="16:16" x14ac:dyDescent="0.3">
      <c r="P364917" s="83"/>
    </row>
    <row r="364918" spans="16:16" x14ac:dyDescent="0.3">
      <c r="P364918" s="83"/>
    </row>
    <row r="364919" spans="16:16" x14ac:dyDescent="0.3">
      <c r="P364919" s="83"/>
    </row>
    <row r="364920" spans="16:16" x14ac:dyDescent="0.3">
      <c r="P364920" s="83"/>
    </row>
    <row r="364921" spans="16:16" x14ac:dyDescent="0.3">
      <c r="P364921" s="83"/>
    </row>
    <row r="364922" spans="16:16" x14ac:dyDescent="0.3">
      <c r="P364922" s="83"/>
    </row>
    <row r="364923" spans="16:16" x14ac:dyDescent="0.3">
      <c r="P364923" s="83"/>
    </row>
    <row r="364924" spans="16:16" x14ac:dyDescent="0.3">
      <c r="P364924" s="83"/>
    </row>
    <row r="364925" spans="16:16" x14ac:dyDescent="0.3">
      <c r="P364925" s="83"/>
    </row>
    <row r="364926" spans="16:16" x14ac:dyDescent="0.3">
      <c r="P364926" s="83"/>
    </row>
    <row r="364927" spans="16:16" x14ac:dyDescent="0.3">
      <c r="P364927" s="83"/>
    </row>
    <row r="364928" spans="16:16" x14ac:dyDescent="0.3">
      <c r="P364928" s="83"/>
    </row>
    <row r="364929" spans="16:16" x14ac:dyDescent="0.3">
      <c r="P364929" s="83"/>
    </row>
    <row r="364930" spans="16:16" x14ac:dyDescent="0.3">
      <c r="P364930" s="83"/>
    </row>
    <row r="364931" spans="16:16" x14ac:dyDescent="0.3">
      <c r="P364931" s="83"/>
    </row>
    <row r="364932" spans="16:16" x14ac:dyDescent="0.3">
      <c r="P364932" s="83"/>
    </row>
    <row r="364933" spans="16:16" x14ac:dyDescent="0.3">
      <c r="P364933" s="83"/>
    </row>
    <row r="364934" spans="16:16" x14ac:dyDescent="0.3">
      <c r="P364934" s="83"/>
    </row>
    <row r="364935" spans="16:16" x14ac:dyDescent="0.3">
      <c r="P364935" s="83"/>
    </row>
    <row r="364936" spans="16:16" x14ac:dyDescent="0.3">
      <c r="P364936" s="83"/>
    </row>
    <row r="364937" spans="16:16" x14ac:dyDescent="0.3">
      <c r="P364937" s="83"/>
    </row>
    <row r="364938" spans="16:16" x14ac:dyDescent="0.3">
      <c r="P364938" s="83"/>
    </row>
    <row r="364939" spans="16:16" x14ac:dyDescent="0.3">
      <c r="P364939" s="83"/>
    </row>
    <row r="364940" spans="16:16" x14ac:dyDescent="0.3">
      <c r="P364940" s="83"/>
    </row>
    <row r="364941" spans="16:16" x14ac:dyDescent="0.3">
      <c r="P364941" s="83"/>
    </row>
    <row r="364942" spans="16:16" x14ac:dyDescent="0.3">
      <c r="P364942" s="83"/>
    </row>
    <row r="364943" spans="16:16" x14ac:dyDescent="0.3">
      <c r="P364943" s="83"/>
    </row>
    <row r="364944" spans="16:16" x14ac:dyDescent="0.3">
      <c r="P364944" s="83"/>
    </row>
    <row r="364945" spans="16:16" x14ac:dyDescent="0.3">
      <c r="P364945" s="83"/>
    </row>
    <row r="364946" spans="16:16" x14ac:dyDescent="0.3">
      <c r="P364946" s="83"/>
    </row>
    <row r="364947" spans="16:16" x14ac:dyDescent="0.3">
      <c r="P364947" s="83"/>
    </row>
    <row r="364948" spans="16:16" x14ac:dyDescent="0.3">
      <c r="P364948" s="83"/>
    </row>
    <row r="364949" spans="16:16" x14ac:dyDescent="0.3">
      <c r="P364949" s="83"/>
    </row>
    <row r="364950" spans="16:16" x14ac:dyDescent="0.3">
      <c r="P364950" s="83"/>
    </row>
    <row r="364951" spans="16:16" x14ac:dyDescent="0.3">
      <c r="P364951" s="83"/>
    </row>
    <row r="364952" spans="16:16" x14ac:dyDescent="0.3">
      <c r="P364952" s="83"/>
    </row>
    <row r="364953" spans="16:16" x14ac:dyDescent="0.3">
      <c r="P364953" s="83"/>
    </row>
    <row r="364954" spans="16:16" x14ac:dyDescent="0.3">
      <c r="P364954" s="83"/>
    </row>
    <row r="364955" spans="16:16" x14ac:dyDescent="0.3">
      <c r="P364955" s="83"/>
    </row>
    <row r="364956" spans="16:16" x14ac:dyDescent="0.3">
      <c r="P364956" s="83"/>
    </row>
    <row r="364957" spans="16:16" x14ac:dyDescent="0.3">
      <c r="P364957" s="83"/>
    </row>
    <row r="364958" spans="16:16" x14ac:dyDescent="0.3">
      <c r="P364958" s="83"/>
    </row>
    <row r="364959" spans="16:16" x14ac:dyDescent="0.3">
      <c r="P364959" s="83"/>
    </row>
    <row r="364960" spans="16:16" x14ac:dyDescent="0.3">
      <c r="P364960" s="83"/>
    </row>
    <row r="364961" spans="16:16" x14ac:dyDescent="0.3">
      <c r="P364961" s="83"/>
    </row>
    <row r="364962" spans="16:16" x14ac:dyDescent="0.3">
      <c r="P364962" s="83"/>
    </row>
    <row r="364963" spans="16:16" x14ac:dyDescent="0.3">
      <c r="P364963" s="83"/>
    </row>
    <row r="364964" spans="16:16" x14ac:dyDescent="0.3">
      <c r="P364964" s="83"/>
    </row>
    <row r="364965" spans="16:16" x14ac:dyDescent="0.3">
      <c r="P364965" s="83"/>
    </row>
    <row r="364966" spans="16:16" x14ac:dyDescent="0.3">
      <c r="P364966" s="83"/>
    </row>
    <row r="364967" spans="16:16" x14ac:dyDescent="0.3">
      <c r="P364967" s="83"/>
    </row>
    <row r="364968" spans="16:16" x14ac:dyDescent="0.3">
      <c r="P364968" s="83"/>
    </row>
    <row r="364969" spans="16:16" x14ac:dyDescent="0.3">
      <c r="P364969" s="83"/>
    </row>
    <row r="364970" spans="16:16" x14ac:dyDescent="0.3">
      <c r="P364970" s="83"/>
    </row>
    <row r="364971" spans="16:16" x14ac:dyDescent="0.3">
      <c r="P364971" s="83"/>
    </row>
    <row r="364972" spans="16:16" x14ac:dyDescent="0.3">
      <c r="P364972" s="83"/>
    </row>
    <row r="364973" spans="16:16" x14ac:dyDescent="0.3">
      <c r="P364973" s="83"/>
    </row>
    <row r="364974" spans="16:16" x14ac:dyDescent="0.3">
      <c r="P364974" s="83"/>
    </row>
    <row r="364975" spans="16:16" x14ac:dyDescent="0.3">
      <c r="P364975" s="83"/>
    </row>
    <row r="364976" spans="16:16" x14ac:dyDescent="0.3">
      <c r="P364976" s="83"/>
    </row>
    <row r="364977" spans="16:16" x14ac:dyDescent="0.3">
      <c r="P364977" s="83"/>
    </row>
    <row r="364978" spans="16:16" x14ac:dyDescent="0.3">
      <c r="P364978" s="83"/>
    </row>
    <row r="364979" spans="16:16" x14ac:dyDescent="0.3">
      <c r="P364979" s="83"/>
    </row>
    <row r="364980" spans="16:16" x14ac:dyDescent="0.3">
      <c r="P364980" s="83"/>
    </row>
    <row r="364981" spans="16:16" x14ac:dyDescent="0.3">
      <c r="P364981" s="83"/>
    </row>
    <row r="364982" spans="16:16" x14ac:dyDescent="0.3">
      <c r="P364982" s="83"/>
    </row>
    <row r="364983" spans="16:16" x14ac:dyDescent="0.3">
      <c r="P364983" s="83"/>
    </row>
    <row r="364984" spans="16:16" x14ac:dyDescent="0.3">
      <c r="P364984" s="83"/>
    </row>
    <row r="364985" spans="16:16" x14ac:dyDescent="0.3">
      <c r="P364985" s="83"/>
    </row>
    <row r="364986" spans="16:16" x14ac:dyDescent="0.3">
      <c r="P364986" s="83"/>
    </row>
    <row r="364987" spans="16:16" x14ac:dyDescent="0.3">
      <c r="P364987" s="83"/>
    </row>
    <row r="364988" spans="16:16" x14ac:dyDescent="0.3">
      <c r="P364988" s="83"/>
    </row>
    <row r="364989" spans="16:16" x14ac:dyDescent="0.3">
      <c r="P364989" s="83"/>
    </row>
    <row r="364990" spans="16:16" x14ac:dyDescent="0.3">
      <c r="P364990" s="83"/>
    </row>
    <row r="364991" spans="16:16" x14ac:dyDescent="0.3">
      <c r="P364991" s="83"/>
    </row>
    <row r="364992" spans="16:16" x14ac:dyDescent="0.3">
      <c r="P364992" s="83"/>
    </row>
    <row r="364993" spans="16:16" x14ac:dyDescent="0.3">
      <c r="P364993" s="83"/>
    </row>
    <row r="364994" spans="16:16" x14ac:dyDescent="0.3">
      <c r="P364994" s="83"/>
    </row>
    <row r="364995" spans="16:16" x14ac:dyDescent="0.3">
      <c r="P364995" s="83"/>
    </row>
    <row r="364996" spans="16:16" x14ac:dyDescent="0.3">
      <c r="P364996" s="83"/>
    </row>
    <row r="364997" spans="16:16" x14ac:dyDescent="0.3">
      <c r="P364997" s="83"/>
    </row>
    <row r="364998" spans="16:16" x14ac:dyDescent="0.3">
      <c r="P364998" s="83"/>
    </row>
    <row r="364999" spans="16:16" x14ac:dyDescent="0.3">
      <c r="P364999" s="83"/>
    </row>
    <row r="365000" spans="16:16" x14ac:dyDescent="0.3">
      <c r="P365000" s="83"/>
    </row>
    <row r="365001" spans="16:16" x14ac:dyDescent="0.3">
      <c r="P365001" s="83"/>
    </row>
    <row r="365002" spans="16:16" x14ac:dyDescent="0.3">
      <c r="P365002" s="83"/>
    </row>
    <row r="365003" spans="16:16" x14ac:dyDescent="0.3">
      <c r="P365003" s="83"/>
    </row>
    <row r="365004" spans="16:16" x14ac:dyDescent="0.3">
      <c r="P365004" s="83"/>
    </row>
    <row r="365005" spans="16:16" x14ac:dyDescent="0.3">
      <c r="P365005" s="83"/>
    </row>
    <row r="365006" spans="16:16" x14ac:dyDescent="0.3">
      <c r="P365006" s="83"/>
    </row>
    <row r="365007" spans="16:16" x14ac:dyDescent="0.3">
      <c r="P365007" s="83"/>
    </row>
    <row r="365008" spans="16:16" x14ac:dyDescent="0.3">
      <c r="P365008" s="83"/>
    </row>
    <row r="365009" spans="16:16" x14ac:dyDescent="0.3">
      <c r="P365009" s="83"/>
    </row>
    <row r="365010" spans="16:16" x14ac:dyDescent="0.3">
      <c r="P365010" s="83"/>
    </row>
    <row r="365011" spans="16:16" x14ac:dyDescent="0.3">
      <c r="P365011" s="83"/>
    </row>
    <row r="365012" spans="16:16" x14ac:dyDescent="0.3">
      <c r="P365012" s="83"/>
    </row>
    <row r="365013" spans="16:16" x14ac:dyDescent="0.3">
      <c r="P365013" s="83"/>
    </row>
    <row r="365014" spans="16:16" x14ac:dyDescent="0.3">
      <c r="P365014" s="83"/>
    </row>
    <row r="365015" spans="16:16" x14ac:dyDescent="0.3">
      <c r="P365015" s="83"/>
    </row>
    <row r="365016" spans="16:16" x14ac:dyDescent="0.3">
      <c r="P365016" s="83"/>
    </row>
    <row r="365017" spans="16:16" x14ac:dyDescent="0.3">
      <c r="P365017" s="83"/>
    </row>
    <row r="365018" spans="16:16" x14ac:dyDescent="0.3">
      <c r="P365018" s="83"/>
    </row>
    <row r="365019" spans="16:16" x14ac:dyDescent="0.3">
      <c r="P365019" s="83"/>
    </row>
    <row r="365020" spans="16:16" x14ac:dyDescent="0.3">
      <c r="P365020" s="83"/>
    </row>
    <row r="365021" spans="16:16" x14ac:dyDescent="0.3">
      <c r="P365021" s="83"/>
    </row>
    <row r="365022" spans="16:16" x14ac:dyDescent="0.3">
      <c r="P365022" s="83"/>
    </row>
    <row r="365023" spans="16:16" x14ac:dyDescent="0.3">
      <c r="P365023" s="83"/>
    </row>
    <row r="365024" spans="16:16" x14ac:dyDescent="0.3">
      <c r="P365024" s="83"/>
    </row>
    <row r="365025" spans="16:16" x14ac:dyDescent="0.3">
      <c r="P365025" s="83"/>
    </row>
    <row r="365026" spans="16:16" x14ac:dyDescent="0.3">
      <c r="P365026" s="83"/>
    </row>
    <row r="365027" spans="16:16" x14ac:dyDescent="0.3">
      <c r="P365027" s="83"/>
    </row>
    <row r="365028" spans="16:16" x14ac:dyDescent="0.3">
      <c r="P365028" s="83"/>
    </row>
    <row r="365029" spans="16:16" x14ac:dyDescent="0.3">
      <c r="P365029" s="83"/>
    </row>
    <row r="365030" spans="16:16" x14ac:dyDescent="0.3">
      <c r="P365030" s="83"/>
    </row>
    <row r="365031" spans="16:16" x14ac:dyDescent="0.3">
      <c r="P365031" s="83"/>
    </row>
    <row r="365032" spans="16:16" x14ac:dyDescent="0.3">
      <c r="P365032" s="83"/>
    </row>
    <row r="365033" spans="16:16" x14ac:dyDescent="0.3">
      <c r="P365033" s="83"/>
    </row>
    <row r="365034" spans="16:16" x14ac:dyDescent="0.3">
      <c r="P365034" s="83"/>
    </row>
    <row r="365035" spans="16:16" x14ac:dyDescent="0.3">
      <c r="P365035" s="83"/>
    </row>
    <row r="365036" spans="16:16" x14ac:dyDescent="0.3">
      <c r="P365036" s="83"/>
    </row>
    <row r="365037" spans="16:16" x14ac:dyDescent="0.3">
      <c r="P365037" s="83"/>
    </row>
    <row r="365038" spans="16:16" x14ac:dyDescent="0.3">
      <c r="P365038" s="83"/>
    </row>
    <row r="365039" spans="16:16" x14ac:dyDescent="0.3">
      <c r="P365039" s="83"/>
    </row>
    <row r="365040" spans="16:16" x14ac:dyDescent="0.3">
      <c r="P365040" s="83"/>
    </row>
    <row r="365041" spans="16:16" x14ac:dyDescent="0.3">
      <c r="P365041" s="83"/>
    </row>
    <row r="365042" spans="16:16" x14ac:dyDescent="0.3">
      <c r="P365042" s="83"/>
    </row>
    <row r="365043" spans="16:16" x14ac:dyDescent="0.3">
      <c r="P365043" s="83"/>
    </row>
    <row r="365044" spans="16:16" x14ac:dyDescent="0.3">
      <c r="P365044" s="83"/>
    </row>
    <row r="365045" spans="16:16" x14ac:dyDescent="0.3">
      <c r="P365045" s="83"/>
    </row>
    <row r="365046" spans="16:16" x14ac:dyDescent="0.3">
      <c r="P365046" s="83"/>
    </row>
    <row r="365047" spans="16:16" x14ac:dyDescent="0.3">
      <c r="P365047" s="83"/>
    </row>
    <row r="365048" spans="16:16" x14ac:dyDescent="0.3">
      <c r="P365048" s="83"/>
    </row>
    <row r="365049" spans="16:16" x14ac:dyDescent="0.3">
      <c r="P365049" s="83"/>
    </row>
    <row r="365050" spans="16:16" x14ac:dyDescent="0.3">
      <c r="P365050" s="83"/>
    </row>
    <row r="365051" spans="16:16" x14ac:dyDescent="0.3">
      <c r="P365051" s="83"/>
    </row>
    <row r="365052" spans="16:16" x14ac:dyDescent="0.3">
      <c r="P365052" s="83"/>
    </row>
    <row r="365053" spans="16:16" x14ac:dyDescent="0.3">
      <c r="P365053" s="83"/>
    </row>
    <row r="365054" spans="16:16" x14ac:dyDescent="0.3">
      <c r="P365054" s="83"/>
    </row>
    <row r="365055" spans="16:16" x14ac:dyDescent="0.3">
      <c r="P365055" s="83"/>
    </row>
    <row r="365056" spans="16:16" x14ac:dyDescent="0.3">
      <c r="P365056" s="83"/>
    </row>
    <row r="365057" spans="16:16" x14ac:dyDescent="0.3">
      <c r="P365057" s="83"/>
    </row>
    <row r="365058" spans="16:16" x14ac:dyDescent="0.3">
      <c r="P365058" s="83"/>
    </row>
    <row r="365059" spans="16:16" x14ac:dyDescent="0.3">
      <c r="P365059" s="83"/>
    </row>
    <row r="365060" spans="16:16" x14ac:dyDescent="0.3">
      <c r="P365060" s="83"/>
    </row>
    <row r="365061" spans="16:16" x14ac:dyDescent="0.3">
      <c r="P365061" s="83"/>
    </row>
    <row r="365062" spans="16:16" x14ac:dyDescent="0.3">
      <c r="P365062" s="83"/>
    </row>
    <row r="365063" spans="16:16" x14ac:dyDescent="0.3">
      <c r="P365063" s="83"/>
    </row>
    <row r="365064" spans="16:16" x14ac:dyDescent="0.3">
      <c r="P365064" s="83"/>
    </row>
    <row r="365065" spans="16:16" x14ac:dyDescent="0.3">
      <c r="P365065" s="83"/>
    </row>
    <row r="365066" spans="16:16" x14ac:dyDescent="0.3">
      <c r="P365066" s="83"/>
    </row>
    <row r="365067" spans="16:16" x14ac:dyDescent="0.3">
      <c r="P365067" s="83"/>
    </row>
    <row r="365068" spans="16:16" x14ac:dyDescent="0.3">
      <c r="P365068" s="83"/>
    </row>
    <row r="365069" spans="16:16" x14ac:dyDescent="0.3">
      <c r="P365069" s="83"/>
    </row>
    <row r="365070" spans="16:16" x14ac:dyDescent="0.3">
      <c r="P365070" s="83"/>
    </row>
    <row r="365071" spans="16:16" x14ac:dyDescent="0.3">
      <c r="P365071" s="83"/>
    </row>
    <row r="365072" spans="16:16" x14ac:dyDescent="0.3">
      <c r="P365072" s="83"/>
    </row>
    <row r="365073" spans="16:16" x14ac:dyDescent="0.3">
      <c r="P365073" s="83"/>
    </row>
    <row r="365074" spans="16:16" x14ac:dyDescent="0.3">
      <c r="P365074" s="83"/>
    </row>
    <row r="365075" spans="16:16" x14ac:dyDescent="0.3">
      <c r="P365075" s="83"/>
    </row>
    <row r="365076" spans="16:16" x14ac:dyDescent="0.3">
      <c r="P365076" s="83"/>
    </row>
    <row r="365077" spans="16:16" x14ac:dyDescent="0.3">
      <c r="P365077" s="83"/>
    </row>
    <row r="365078" spans="16:16" x14ac:dyDescent="0.3">
      <c r="P365078" s="83"/>
    </row>
    <row r="365079" spans="16:16" x14ac:dyDescent="0.3">
      <c r="P365079" s="83"/>
    </row>
    <row r="365080" spans="16:16" x14ac:dyDescent="0.3">
      <c r="P365080" s="83"/>
    </row>
    <row r="365081" spans="16:16" x14ac:dyDescent="0.3">
      <c r="P365081" s="83"/>
    </row>
    <row r="365082" spans="16:16" x14ac:dyDescent="0.3">
      <c r="P365082" s="83"/>
    </row>
    <row r="365083" spans="16:16" x14ac:dyDescent="0.3">
      <c r="P365083" s="83"/>
    </row>
    <row r="365084" spans="16:16" x14ac:dyDescent="0.3">
      <c r="P365084" s="83"/>
    </row>
    <row r="365085" spans="16:16" x14ac:dyDescent="0.3">
      <c r="P365085" s="83"/>
    </row>
    <row r="365086" spans="16:16" x14ac:dyDescent="0.3">
      <c r="P365086" s="83"/>
    </row>
    <row r="365087" spans="16:16" x14ac:dyDescent="0.3">
      <c r="P365087" s="83"/>
    </row>
    <row r="365088" spans="16:16" x14ac:dyDescent="0.3">
      <c r="P365088" s="83"/>
    </row>
    <row r="365089" spans="16:16" x14ac:dyDescent="0.3">
      <c r="P365089" s="83"/>
    </row>
    <row r="365090" spans="16:16" x14ac:dyDescent="0.3">
      <c r="P365090" s="83"/>
    </row>
    <row r="365091" spans="16:16" x14ac:dyDescent="0.3">
      <c r="P365091" s="83"/>
    </row>
    <row r="365092" spans="16:16" x14ac:dyDescent="0.3">
      <c r="P365092" s="83"/>
    </row>
    <row r="365093" spans="16:16" x14ac:dyDescent="0.3">
      <c r="P365093" s="83"/>
    </row>
    <row r="365094" spans="16:16" x14ac:dyDescent="0.3">
      <c r="P365094" s="83"/>
    </row>
    <row r="365095" spans="16:16" x14ac:dyDescent="0.3">
      <c r="P365095" s="83"/>
    </row>
    <row r="365096" spans="16:16" x14ac:dyDescent="0.3">
      <c r="P365096" s="83"/>
    </row>
    <row r="365097" spans="16:16" x14ac:dyDescent="0.3">
      <c r="P365097" s="83"/>
    </row>
    <row r="365098" spans="16:16" x14ac:dyDescent="0.3">
      <c r="P365098" s="83"/>
    </row>
    <row r="365099" spans="16:16" x14ac:dyDescent="0.3">
      <c r="P365099" s="83"/>
    </row>
    <row r="365100" spans="16:16" x14ac:dyDescent="0.3">
      <c r="P365100" s="83"/>
    </row>
    <row r="365101" spans="16:16" x14ac:dyDescent="0.3">
      <c r="P365101" s="83"/>
    </row>
    <row r="365102" spans="16:16" x14ac:dyDescent="0.3">
      <c r="P365102" s="83"/>
    </row>
    <row r="365103" spans="16:16" x14ac:dyDescent="0.3">
      <c r="P365103" s="83"/>
    </row>
    <row r="365104" spans="16:16" x14ac:dyDescent="0.3">
      <c r="P365104" s="83"/>
    </row>
    <row r="365105" spans="16:16" x14ac:dyDescent="0.3">
      <c r="P365105" s="83"/>
    </row>
    <row r="365106" spans="16:16" x14ac:dyDescent="0.3">
      <c r="P365106" s="83"/>
    </row>
    <row r="365107" spans="16:16" x14ac:dyDescent="0.3">
      <c r="P365107" s="83"/>
    </row>
    <row r="365108" spans="16:16" x14ac:dyDescent="0.3">
      <c r="P365108" s="83"/>
    </row>
    <row r="365109" spans="16:16" x14ac:dyDescent="0.3">
      <c r="P365109" s="83"/>
    </row>
    <row r="365110" spans="16:16" x14ac:dyDescent="0.3">
      <c r="P365110" s="83"/>
    </row>
    <row r="365111" spans="16:16" x14ac:dyDescent="0.3">
      <c r="P365111" s="83"/>
    </row>
    <row r="365112" spans="16:16" x14ac:dyDescent="0.3">
      <c r="P365112" s="83"/>
    </row>
    <row r="365113" spans="16:16" x14ac:dyDescent="0.3">
      <c r="P365113" s="83"/>
    </row>
    <row r="365114" spans="16:16" x14ac:dyDescent="0.3">
      <c r="P365114" s="83"/>
    </row>
    <row r="365115" spans="16:16" x14ac:dyDescent="0.3">
      <c r="P365115" s="83"/>
    </row>
    <row r="365116" spans="16:16" x14ac:dyDescent="0.3">
      <c r="P365116" s="83"/>
    </row>
    <row r="365117" spans="16:16" x14ac:dyDescent="0.3">
      <c r="P365117" s="83"/>
    </row>
    <row r="365118" spans="16:16" x14ac:dyDescent="0.3">
      <c r="P365118" s="83"/>
    </row>
    <row r="365119" spans="16:16" x14ac:dyDescent="0.3">
      <c r="P365119" s="83"/>
    </row>
    <row r="365120" spans="16:16" x14ac:dyDescent="0.3">
      <c r="P365120" s="83"/>
    </row>
    <row r="365121" spans="16:16" x14ac:dyDescent="0.3">
      <c r="P365121" s="83"/>
    </row>
    <row r="365122" spans="16:16" x14ac:dyDescent="0.3">
      <c r="P365122" s="83"/>
    </row>
    <row r="365123" spans="16:16" x14ac:dyDescent="0.3">
      <c r="P365123" s="83"/>
    </row>
    <row r="365124" spans="16:16" x14ac:dyDescent="0.3">
      <c r="P365124" s="83"/>
    </row>
    <row r="365125" spans="16:16" x14ac:dyDescent="0.3">
      <c r="P365125" s="83"/>
    </row>
    <row r="365126" spans="16:16" x14ac:dyDescent="0.3">
      <c r="P365126" s="83"/>
    </row>
    <row r="365127" spans="16:16" x14ac:dyDescent="0.3">
      <c r="P365127" s="83"/>
    </row>
    <row r="365128" spans="16:16" x14ac:dyDescent="0.3">
      <c r="P365128" s="83"/>
    </row>
    <row r="365129" spans="16:16" x14ac:dyDescent="0.3">
      <c r="P365129" s="83"/>
    </row>
    <row r="365130" spans="16:16" x14ac:dyDescent="0.3">
      <c r="P365130" s="83"/>
    </row>
    <row r="365131" spans="16:16" x14ac:dyDescent="0.3">
      <c r="P365131" s="83"/>
    </row>
    <row r="365132" spans="16:16" x14ac:dyDescent="0.3">
      <c r="P365132" s="83"/>
    </row>
    <row r="365133" spans="16:16" x14ac:dyDescent="0.3">
      <c r="P365133" s="83"/>
    </row>
    <row r="365134" spans="16:16" x14ac:dyDescent="0.3">
      <c r="P365134" s="83"/>
    </row>
    <row r="365135" spans="16:16" x14ac:dyDescent="0.3">
      <c r="P365135" s="83"/>
    </row>
    <row r="365136" spans="16:16" x14ac:dyDescent="0.3">
      <c r="P365136" s="83"/>
    </row>
    <row r="365137" spans="16:16" x14ac:dyDescent="0.3">
      <c r="P365137" s="83"/>
    </row>
    <row r="365138" spans="16:16" x14ac:dyDescent="0.3">
      <c r="P365138" s="83"/>
    </row>
    <row r="365139" spans="16:16" x14ac:dyDescent="0.3">
      <c r="P365139" s="83"/>
    </row>
    <row r="365140" spans="16:16" x14ac:dyDescent="0.3">
      <c r="P365140" s="83"/>
    </row>
    <row r="365141" spans="16:16" x14ac:dyDescent="0.3">
      <c r="P365141" s="83"/>
    </row>
    <row r="365142" spans="16:16" x14ac:dyDescent="0.3">
      <c r="P365142" s="83"/>
    </row>
    <row r="365143" spans="16:16" x14ac:dyDescent="0.3">
      <c r="P365143" s="83"/>
    </row>
    <row r="365144" spans="16:16" x14ac:dyDescent="0.3">
      <c r="P365144" s="83"/>
    </row>
    <row r="365145" spans="16:16" x14ac:dyDescent="0.3">
      <c r="P365145" s="83"/>
    </row>
    <row r="365146" spans="16:16" x14ac:dyDescent="0.3">
      <c r="P365146" s="83"/>
    </row>
    <row r="365147" spans="16:16" x14ac:dyDescent="0.3">
      <c r="P365147" s="83"/>
    </row>
    <row r="365148" spans="16:16" x14ac:dyDescent="0.3">
      <c r="P365148" s="83"/>
    </row>
    <row r="365149" spans="16:16" x14ac:dyDescent="0.3">
      <c r="P365149" s="83"/>
    </row>
    <row r="365150" spans="16:16" x14ac:dyDescent="0.3">
      <c r="P365150" s="83"/>
    </row>
    <row r="365151" spans="16:16" x14ac:dyDescent="0.3">
      <c r="P365151" s="83"/>
    </row>
    <row r="365152" spans="16:16" x14ac:dyDescent="0.3">
      <c r="P365152" s="83"/>
    </row>
    <row r="365153" spans="16:16" x14ac:dyDescent="0.3">
      <c r="P365153" s="83"/>
    </row>
    <row r="365154" spans="16:16" x14ac:dyDescent="0.3">
      <c r="P365154" s="83"/>
    </row>
    <row r="365155" spans="16:16" x14ac:dyDescent="0.3">
      <c r="P365155" s="83"/>
    </row>
    <row r="365156" spans="16:16" x14ac:dyDescent="0.3">
      <c r="P365156" s="83"/>
    </row>
    <row r="365157" spans="16:16" x14ac:dyDescent="0.3">
      <c r="P365157" s="83"/>
    </row>
    <row r="365158" spans="16:16" x14ac:dyDescent="0.3">
      <c r="P365158" s="83"/>
    </row>
    <row r="365159" spans="16:16" x14ac:dyDescent="0.3">
      <c r="P365159" s="83"/>
    </row>
    <row r="365160" spans="16:16" x14ac:dyDescent="0.3">
      <c r="P365160" s="83"/>
    </row>
    <row r="365161" spans="16:16" x14ac:dyDescent="0.3">
      <c r="P365161" s="83"/>
    </row>
    <row r="365162" spans="16:16" x14ac:dyDescent="0.3">
      <c r="P365162" s="83"/>
    </row>
    <row r="365163" spans="16:16" x14ac:dyDescent="0.3">
      <c r="P365163" s="83"/>
    </row>
    <row r="365164" spans="16:16" x14ac:dyDescent="0.3">
      <c r="P365164" s="83"/>
    </row>
    <row r="365165" spans="16:16" x14ac:dyDescent="0.3">
      <c r="P365165" s="83"/>
    </row>
    <row r="365166" spans="16:16" x14ac:dyDescent="0.3">
      <c r="P365166" s="83"/>
    </row>
    <row r="365167" spans="16:16" x14ac:dyDescent="0.3">
      <c r="P365167" s="83"/>
    </row>
    <row r="365168" spans="16:16" x14ac:dyDescent="0.3">
      <c r="P365168" s="83"/>
    </row>
    <row r="365169" spans="16:16" x14ac:dyDescent="0.3">
      <c r="P365169" s="83"/>
    </row>
    <row r="365170" spans="16:16" x14ac:dyDescent="0.3">
      <c r="P365170" s="83"/>
    </row>
    <row r="365171" spans="16:16" x14ac:dyDescent="0.3">
      <c r="P365171" s="83"/>
    </row>
    <row r="365172" spans="16:16" x14ac:dyDescent="0.3">
      <c r="P365172" s="83"/>
    </row>
    <row r="365173" spans="16:16" x14ac:dyDescent="0.3">
      <c r="P365173" s="83"/>
    </row>
    <row r="365174" spans="16:16" x14ac:dyDescent="0.3">
      <c r="P365174" s="83"/>
    </row>
    <row r="365175" spans="16:16" x14ac:dyDescent="0.3">
      <c r="P365175" s="83"/>
    </row>
    <row r="365176" spans="16:16" x14ac:dyDescent="0.3">
      <c r="P365176" s="83"/>
    </row>
    <row r="365177" spans="16:16" x14ac:dyDescent="0.3">
      <c r="P365177" s="83"/>
    </row>
    <row r="365178" spans="16:16" x14ac:dyDescent="0.3">
      <c r="P365178" s="83"/>
    </row>
    <row r="365179" spans="16:16" x14ac:dyDescent="0.3">
      <c r="P365179" s="83"/>
    </row>
    <row r="365180" spans="16:16" x14ac:dyDescent="0.3">
      <c r="P365180" s="83"/>
    </row>
    <row r="365181" spans="16:16" x14ac:dyDescent="0.3">
      <c r="P365181" s="83"/>
    </row>
    <row r="365182" spans="16:16" x14ac:dyDescent="0.3">
      <c r="P365182" s="83"/>
    </row>
    <row r="365183" spans="16:16" x14ac:dyDescent="0.3">
      <c r="P365183" s="83"/>
    </row>
    <row r="365184" spans="16:16" x14ac:dyDescent="0.3">
      <c r="P365184" s="83"/>
    </row>
    <row r="365185" spans="16:16" x14ac:dyDescent="0.3">
      <c r="P365185" s="83"/>
    </row>
    <row r="365186" spans="16:16" x14ac:dyDescent="0.3">
      <c r="P365186" s="83"/>
    </row>
    <row r="365187" spans="16:16" x14ac:dyDescent="0.3">
      <c r="P365187" s="83"/>
    </row>
    <row r="365188" spans="16:16" x14ac:dyDescent="0.3">
      <c r="P365188" s="83"/>
    </row>
    <row r="365189" spans="16:16" x14ac:dyDescent="0.3">
      <c r="P365189" s="83"/>
    </row>
    <row r="365190" spans="16:16" x14ac:dyDescent="0.3">
      <c r="P365190" s="83"/>
    </row>
    <row r="365191" spans="16:16" x14ac:dyDescent="0.3">
      <c r="P365191" s="83"/>
    </row>
    <row r="365192" spans="16:16" x14ac:dyDescent="0.3">
      <c r="P365192" s="83"/>
    </row>
    <row r="365193" spans="16:16" x14ac:dyDescent="0.3">
      <c r="P365193" s="83"/>
    </row>
    <row r="365194" spans="16:16" x14ac:dyDescent="0.3">
      <c r="P365194" s="83"/>
    </row>
    <row r="365195" spans="16:16" x14ac:dyDescent="0.3">
      <c r="P365195" s="83"/>
    </row>
    <row r="365196" spans="16:16" x14ac:dyDescent="0.3">
      <c r="P365196" s="83"/>
    </row>
    <row r="365197" spans="16:16" x14ac:dyDescent="0.3">
      <c r="P365197" s="83"/>
    </row>
    <row r="365198" spans="16:16" x14ac:dyDescent="0.3">
      <c r="P365198" s="83"/>
    </row>
    <row r="365199" spans="16:16" x14ac:dyDescent="0.3">
      <c r="P365199" s="83"/>
    </row>
    <row r="365200" spans="16:16" x14ac:dyDescent="0.3">
      <c r="P365200" s="83"/>
    </row>
    <row r="365201" spans="16:16" x14ac:dyDescent="0.3">
      <c r="P365201" s="83"/>
    </row>
    <row r="365202" spans="16:16" x14ac:dyDescent="0.3">
      <c r="P365202" s="83"/>
    </row>
    <row r="365203" spans="16:16" x14ac:dyDescent="0.3">
      <c r="P365203" s="83"/>
    </row>
    <row r="365204" spans="16:16" x14ac:dyDescent="0.3">
      <c r="P365204" s="83"/>
    </row>
    <row r="365205" spans="16:16" x14ac:dyDescent="0.3">
      <c r="P365205" s="83"/>
    </row>
    <row r="365206" spans="16:16" x14ac:dyDescent="0.3">
      <c r="P365206" s="83"/>
    </row>
    <row r="365207" spans="16:16" x14ac:dyDescent="0.3">
      <c r="P365207" s="83"/>
    </row>
    <row r="365208" spans="16:16" x14ac:dyDescent="0.3">
      <c r="P365208" s="83"/>
    </row>
    <row r="365209" spans="16:16" x14ac:dyDescent="0.3">
      <c r="P365209" s="83"/>
    </row>
    <row r="365210" spans="16:16" x14ac:dyDescent="0.3">
      <c r="P365210" s="83"/>
    </row>
    <row r="365211" spans="16:16" x14ac:dyDescent="0.3">
      <c r="P365211" s="83"/>
    </row>
    <row r="365212" spans="16:16" x14ac:dyDescent="0.3">
      <c r="P365212" s="83"/>
    </row>
    <row r="365213" spans="16:16" x14ac:dyDescent="0.3">
      <c r="P365213" s="83"/>
    </row>
    <row r="365214" spans="16:16" x14ac:dyDescent="0.3">
      <c r="P365214" s="83"/>
    </row>
    <row r="365215" spans="16:16" x14ac:dyDescent="0.3">
      <c r="P365215" s="83"/>
    </row>
    <row r="365216" spans="16:16" x14ac:dyDescent="0.3">
      <c r="P365216" s="83"/>
    </row>
    <row r="365217" spans="16:16" x14ac:dyDescent="0.3">
      <c r="P365217" s="83"/>
    </row>
    <row r="365218" spans="16:16" x14ac:dyDescent="0.3">
      <c r="P365218" s="83"/>
    </row>
    <row r="365219" spans="16:16" x14ac:dyDescent="0.3">
      <c r="P365219" s="83"/>
    </row>
    <row r="365220" spans="16:16" x14ac:dyDescent="0.3">
      <c r="P365220" s="83"/>
    </row>
    <row r="365221" spans="16:16" x14ac:dyDescent="0.3">
      <c r="P365221" s="83"/>
    </row>
    <row r="365222" spans="16:16" x14ac:dyDescent="0.3">
      <c r="P365222" s="83"/>
    </row>
    <row r="365223" spans="16:16" x14ac:dyDescent="0.3">
      <c r="P365223" s="83"/>
    </row>
    <row r="365224" spans="16:16" x14ac:dyDescent="0.3">
      <c r="P365224" s="83"/>
    </row>
    <row r="365225" spans="16:16" x14ac:dyDescent="0.3">
      <c r="P365225" s="83"/>
    </row>
    <row r="365226" spans="16:16" x14ac:dyDescent="0.3">
      <c r="P365226" s="83"/>
    </row>
    <row r="365227" spans="16:16" x14ac:dyDescent="0.3">
      <c r="P365227" s="83"/>
    </row>
    <row r="365228" spans="16:16" x14ac:dyDescent="0.3">
      <c r="P365228" s="83"/>
    </row>
    <row r="365229" spans="16:16" x14ac:dyDescent="0.3">
      <c r="P365229" s="83"/>
    </row>
    <row r="365230" spans="16:16" x14ac:dyDescent="0.3">
      <c r="P365230" s="83"/>
    </row>
    <row r="365231" spans="16:16" x14ac:dyDescent="0.3">
      <c r="P365231" s="83"/>
    </row>
    <row r="365232" spans="16:16" x14ac:dyDescent="0.3">
      <c r="P365232" s="83"/>
    </row>
    <row r="365233" spans="16:16" x14ac:dyDescent="0.3">
      <c r="P365233" s="83"/>
    </row>
    <row r="365234" spans="16:16" x14ac:dyDescent="0.3">
      <c r="P365234" s="83"/>
    </row>
    <row r="365235" spans="16:16" x14ac:dyDescent="0.3">
      <c r="P365235" s="83"/>
    </row>
    <row r="365236" spans="16:16" x14ac:dyDescent="0.3">
      <c r="P365236" s="83"/>
    </row>
    <row r="365237" spans="16:16" x14ac:dyDescent="0.3">
      <c r="P365237" s="83"/>
    </row>
    <row r="365238" spans="16:16" x14ac:dyDescent="0.3">
      <c r="P365238" s="83"/>
    </row>
    <row r="365239" spans="16:16" x14ac:dyDescent="0.3">
      <c r="P365239" s="83"/>
    </row>
    <row r="365240" spans="16:16" x14ac:dyDescent="0.3">
      <c r="P365240" s="83"/>
    </row>
    <row r="365241" spans="16:16" x14ac:dyDescent="0.3">
      <c r="P365241" s="83"/>
    </row>
    <row r="365242" spans="16:16" x14ac:dyDescent="0.3">
      <c r="P365242" s="83"/>
    </row>
    <row r="365243" spans="16:16" x14ac:dyDescent="0.3">
      <c r="P365243" s="83"/>
    </row>
    <row r="365244" spans="16:16" x14ac:dyDescent="0.3">
      <c r="P365244" s="83"/>
    </row>
    <row r="365245" spans="16:16" x14ac:dyDescent="0.3">
      <c r="P365245" s="83"/>
    </row>
    <row r="365246" spans="16:16" x14ac:dyDescent="0.3">
      <c r="P365246" s="83"/>
    </row>
    <row r="365247" spans="16:16" x14ac:dyDescent="0.3">
      <c r="P365247" s="83"/>
    </row>
    <row r="365248" spans="16:16" x14ac:dyDescent="0.3">
      <c r="P365248" s="83"/>
    </row>
    <row r="365249" spans="16:16" x14ac:dyDescent="0.3">
      <c r="P365249" s="83"/>
    </row>
    <row r="365250" spans="16:16" x14ac:dyDescent="0.3">
      <c r="P365250" s="83"/>
    </row>
    <row r="365251" spans="16:16" x14ac:dyDescent="0.3">
      <c r="P365251" s="83"/>
    </row>
    <row r="365252" spans="16:16" x14ac:dyDescent="0.3">
      <c r="P365252" s="83"/>
    </row>
    <row r="365253" spans="16:16" x14ac:dyDescent="0.3">
      <c r="P365253" s="83"/>
    </row>
    <row r="365254" spans="16:16" x14ac:dyDescent="0.3">
      <c r="P365254" s="83"/>
    </row>
    <row r="365255" spans="16:16" x14ac:dyDescent="0.3">
      <c r="P365255" s="83"/>
    </row>
    <row r="365256" spans="16:16" x14ac:dyDescent="0.3">
      <c r="P365256" s="83"/>
    </row>
    <row r="365257" spans="16:16" x14ac:dyDescent="0.3">
      <c r="P365257" s="83"/>
    </row>
    <row r="365258" spans="16:16" x14ac:dyDescent="0.3">
      <c r="P365258" s="83"/>
    </row>
    <row r="365259" spans="16:16" x14ac:dyDescent="0.3">
      <c r="P365259" s="83"/>
    </row>
    <row r="365260" spans="16:16" x14ac:dyDescent="0.3">
      <c r="P365260" s="83"/>
    </row>
    <row r="365261" spans="16:16" x14ac:dyDescent="0.3">
      <c r="P365261" s="83"/>
    </row>
    <row r="365262" spans="16:16" x14ac:dyDescent="0.3">
      <c r="P365262" s="83"/>
    </row>
    <row r="365263" spans="16:16" x14ac:dyDescent="0.3">
      <c r="P365263" s="83"/>
    </row>
    <row r="365264" spans="16:16" x14ac:dyDescent="0.3">
      <c r="P365264" s="83"/>
    </row>
    <row r="365265" spans="16:16" x14ac:dyDescent="0.3">
      <c r="P365265" s="83"/>
    </row>
    <row r="365266" spans="16:16" x14ac:dyDescent="0.3">
      <c r="P365266" s="83"/>
    </row>
    <row r="365267" spans="16:16" x14ac:dyDescent="0.3">
      <c r="P365267" s="83"/>
    </row>
    <row r="365268" spans="16:16" x14ac:dyDescent="0.3">
      <c r="P365268" s="83"/>
    </row>
    <row r="365269" spans="16:16" x14ac:dyDescent="0.3">
      <c r="P365269" s="83"/>
    </row>
    <row r="365270" spans="16:16" x14ac:dyDescent="0.3">
      <c r="P365270" s="83"/>
    </row>
    <row r="365271" spans="16:16" x14ac:dyDescent="0.3">
      <c r="P365271" s="83"/>
    </row>
    <row r="365272" spans="16:16" x14ac:dyDescent="0.3">
      <c r="P365272" s="83"/>
    </row>
    <row r="365273" spans="16:16" x14ac:dyDescent="0.3">
      <c r="P365273" s="83"/>
    </row>
    <row r="365274" spans="16:16" x14ac:dyDescent="0.3">
      <c r="P365274" s="83"/>
    </row>
    <row r="365275" spans="16:16" x14ac:dyDescent="0.3">
      <c r="P365275" s="83"/>
    </row>
    <row r="365276" spans="16:16" x14ac:dyDescent="0.3">
      <c r="P365276" s="83"/>
    </row>
    <row r="365277" spans="16:16" x14ac:dyDescent="0.3">
      <c r="P365277" s="83"/>
    </row>
    <row r="365278" spans="16:16" x14ac:dyDescent="0.3">
      <c r="P365278" s="83"/>
    </row>
    <row r="365279" spans="16:16" x14ac:dyDescent="0.3">
      <c r="P365279" s="83"/>
    </row>
    <row r="365280" spans="16:16" x14ac:dyDescent="0.3">
      <c r="P365280" s="83"/>
    </row>
    <row r="365281" spans="16:16" x14ac:dyDescent="0.3">
      <c r="P365281" s="83"/>
    </row>
    <row r="365282" spans="16:16" x14ac:dyDescent="0.3">
      <c r="P365282" s="83"/>
    </row>
    <row r="365283" spans="16:16" x14ac:dyDescent="0.3">
      <c r="P365283" s="83"/>
    </row>
    <row r="365284" spans="16:16" x14ac:dyDescent="0.3">
      <c r="P365284" s="83"/>
    </row>
    <row r="365285" spans="16:16" x14ac:dyDescent="0.3">
      <c r="P365285" s="83"/>
    </row>
    <row r="365286" spans="16:16" x14ac:dyDescent="0.3">
      <c r="P365286" s="83"/>
    </row>
    <row r="365287" spans="16:16" x14ac:dyDescent="0.3">
      <c r="P365287" s="83"/>
    </row>
    <row r="365288" spans="16:16" x14ac:dyDescent="0.3">
      <c r="P365288" s="83"/>
    </row>
    <row r="365289" spans="16:16" x14ac:dyDescent="0.3">
      <c r="P365289" s="83"/>
    </row>
    <row r="365290" spans="16:16" x14ac:dyDescent="0.3">
      <c r="P365290" s="83"/>
    </row>
    <row r="365291" spans="16:16" x14ac:dyDescent="0.3">
      <c r="P365291" s="83"/>
    </row>
    <row r="365292" spans="16:16" x14ac:dyDescent="0.3">
      <c r="P365292" s="83"/>
    </row>
    <row r="365293" spans="16:16" x14ac:dyDescent="0.3">
      <c r="P365293" s="83"/>
    </row>
    <row r="365294" spans="16:16" x14ac:dyDescent="0.3">
      <c r="P365294" s="83"/>
    </row>
    <row r="365295" spans="16:16" x14ac:dyDescent="0.3">
      <c r="P365295" s="83"/>
    </row>
    <row r="365296" spans="16:16" x14ac:dyDescent="0.3">
      <c r="P365296" s="83"/>
    </row>
    <row r="365297" spans="16:16" x14ac:dyDescent="0.3">
      <c r="P365297" s="83"/>
    </row>
    <row r="365298" spans="16:16" x14ac:dyDescent="0.3">
      <c r="P365298" s="83"/>
    </row>
    <row r="365299" spans="16:16" x14ac:dyDescent="0.3">
      <c r="P365299" s="83"/>
    </row>
    <row r="365300" spans="16:16" x14ac:dyDescent="0.3">
      <c r="P365300" s="83"/>
    </row>
    <row r="365301" spans="16:16" x14ac:dyDescent="0.3">
      <c r="P365301" s="83"/>
    </row>
    <row r="365302" spans="16:16" x14ac:dyDescent="0.3">
      <c r="P365302" s="83"/>
    </row>
    <row r="365303" spans="16:16" x14ac:dyDescent="0.3">
      <c r="P365303" s="83"/>
    </row>
    <row r="365304" spans="16:16" x14ac:dyDescent="0.3">
      <c r="P365304" s="83"/>
    </row>
    <row r="365305" spans="16:16" x14ac:dyDescent="0.3">
      <c r="P365305" s="83"/>
    </row>
    <row r="365306" spans="16:16" x14ac:dyDescent="0.3">
      <c r="P365306" s="83"/>
    </row>
    <row r="365307" spans="16:16" x14ac:dyDescent="0.3">
      <c r="P365307" s="83"/>
    </row>
    <row r="365308" spans="16:16" x14ac:dyDescent="0.3">
      <c r="P365308" s="83"/>
    </row>
    <row r="365309" spans="16:16" x14ac:dyDescent="0.3">
      <c r="P365309" s="83"/>
    </row>
    <row r="365310" spans="16:16" x14ac:dyDescent="0.3">
      <c r="P365310" s="83"/>
    </row>
    <row r="365311" spans="16:16" x14ac:dyDescent="0.3">
      <c r="P365311" s="83"/>
    </row>
    <row r="365312" spans="16:16" x14ac:dyDescent="0.3">
      <c r="P365312" s="83"/>
    </row>
    <row r="365313" spans="16:16" x14ac:dyDescent="0.3">
      <c r="P365313" s="83"/>
    </row>
    <row r="365314" spans="16:16" x14ac:dyDescent="0.3">
      <c r="P365314" s="83"/>
    </row>
    <row r="365315" spans="16:16" x14ac:dyDescent="0.3">
      <c r="P365315" s="83"/>
    </row>
    <row r="365316" spans="16:16" x14ac:dyDescent="0.3">
      <c r="P365316" s="83"/>
    </row>
    <row r="365317" spans="16:16" x14ac:dyDescent="0.3">
      <c r="P365317" s="83"/>
    </row>
    <row r="365318" spans="16:16" x14ac:dyDescent="0.3">
      <c r="P365318" s="83"/>
    </row>
    <row r="365319" spans="16:16" x14ac:dyDescent="0.3">
      <c r="P365319" s="83"/>
    </row>
    <row r="365320" spans="16:16" x14ac:dyDescent="0.3">
      <c r="P365320" s="83"/>
    </row>
    <row r="365321" spans="16:16" x14ac:dyDescent="0.3">
      <c r="P365321" s="83"/>
    </row>
    <row r="365322" spans="16:16" x14ac:dyDescent="0.3">
      <c r="P365322" s="83"/>
    </row>
    <row r="365323" spans="16:16" x14ac:dyDescent="0.3">
      <c r="P365323" s="83"/>
    </row>
    <row r="365324" spans="16:16" x14ac:dyDescent="0.3">
      <c r="P365324" s="83"/>
    </row>
    <row r="365325" spans="16:16" x14ac:dyDescent="0.3">
      <c r="P365325" s="83"/>
    </row>
    <row r="365326" spans="16:16" x14ac:dyDescent="0.3">
      <c r="P365326" s="83"/>
    </row>
    <row r="365327" spans="16:16" x14ac:dyDescent="0.3">
      <c r="P365327" s="83"/>
    </row>
    <row r="365328" spans="16:16" x14ac:dyDescent="0.3">
      <c r="P365328" s="83"/>
    </row>
    <row r="365329" spans="16:16" x14ac:dyDescent="0.3">
      <c r="P365329" s="83"/>
    </row>
    <row r="365330" spans="16:16" x14ac:dyDescent="0.3">
      <c r="P365330" s="83"/>
    </row>
    <row r="365331" spans="16:16" x14ac:dyDescent="0.3">
      <c r="P365331" s="83"/>
    </row>
    <row r="365332" spans="16:16" x14ac:dyDescent="0.3">
      <c r="P365332" s="83"/>
    </row>
    <row r="365333" spans="16:16" x14ac:dyDescent="0.3">
      <c r="P365333" s="83"/>
    </row>
    <row r="365334" spans="16:16" x14ac:dyDescent="0.3">
      <c r="P365334" s="83"/>
    </row>
    <row r="365335" spans="16:16" x14ac:dyDescent="0.3">
      <c r="P365335" s="83"/>
    </row>
    <row r="365336" spans="16:16" x14ac:dyDescent="0.3">
      <c r="P365336" s="83"/>
    </row>
    <row r="365337" spans="16:16" x14ac:dyDescent="0.3">
      <c r="P365337" s="83"/>
    </row>
    <row r="365338" spans="16:16" x14ac:dyDescent="0.3">
      <c r="P365338" s="83"/>
    </row>
    <row r="365339" spans="16:16" x14ac:dyDescent="0.3">
      <c r="P365339" s="83"/>
    </row>
    <row r="365340" spans="16:16" x14ac:dyDescent="0.3">
      <c r="P365340" s="83"/>
    </row>
    <row r="365341" spans="16:16" x14ac:dyDescent="0.3">
      <c r="P365341" s="83"/>
    </row>
    <row r="365342" spans="16:16" x14ac:dyDescent="0.3">
      <c r="P365342" s="83"/>
    </row>
    <row r="365343" spans="16:16" x14ac:dyDescent="0.3">
      <c r="P365343" s="83"/>
    </row>
    <row r="365344" spans="16:16" x14ac:dyDescent="0.3">
      <c r="P365344" s="83"/>
    </row>
    <row r="365345" spans="16:16" x14ac:dyDescent="0.3">
      <c r="P365345" s="83"/>
    </row>
    <row r="365346" spans="16:16" x14ac:dyDescent="0.3">
      <c r="P365346" s="83"/>
    </row>
    <row r="365347" spans="16:16" x14ac:dyDescent="0.3">
      <c r="P365347" s="83"/>
    </row>
    <row r="365348" spans="16:16" x14ac:dyDescent="0.3">
      <c r="P365348" s="83"/>
    </row>
    <row r="365349" spans="16:16" x14ac:dyDescent="0.3">
      <c r="P365349" s="83"/>
    </row>
    <row r="365350" spans="16:16" x14ac:dyDescent="0.3">
      <c r="P365350" s="83"/>
    </row>
    <row r="365351" spans="16:16" x14ac:dyDescent="0.3">
      <c r="P365351" s="83"/>
    </row>
    <row r="365352" spans="16:16" x14ac:dyDescent="0.3">
      <c r="P365352" s="83"/>
    </row>
    <row r="365353" spans="16:16" x14ac:dyDescent="0.3">
      <c r="P365353" s="83"/>
    </row>
    <row r="365354" spans="16:16" x14ac:dyDescent="0.3">
      <c r="P365354" s="83"/>
    </row>
    <row r="365355" spans="16:16" x14ac:dyDescent="0.3">
      <c r="P365355" s="83"/>
    </row>
    <row r="365356" spans="16:16" x14ac:dyDescent="0.3">
      <c r="P365356" s="83"/>
    </row>
    <row r="365357" spans="16:16" x14ac:dyDescent="0.3">
      <c r="P365357" s="83"/>
    </row>
    <row r="365358" spans="16:16" x14ac:dyDescent="0.3">
      <c r="P365358" s="83"/>
    </row>
    <row r="365359" spans="16:16" x14ac:dyDescent="0.3">
      <c r="P365359" s="83"/>
    </row>
    <row r="365360" spans="16:16" x14ac:dyDescent="0.3">
      <c r="P365360" s="83"/>
    </row>
    <row r="365361" spans="16:16" x14ac:dyDescent="0.3">
      <c r="P365361" s="83"/>
    </row>
    <row r="365362" spans="16:16" x14ac:dyDescent="0.3">
      <c r="P365362" s="83"/>
    </row>
    <row r="365363" spans="16:16" x14ac:dyDescent="0.3">
      <c r="P365363" s="83"/>
    </row>
    <row r="365364" spans="16:16" x14ac:dyDescent="0.3">
      <c r="P365364" s="83"/>
    </row>
    <row r="365365" spans="16:16" x14ac:dyDescent="0.3">
      <c r="P365365" s="83"/>
    </row>
    <row r="365366" spans="16:16" x14ac:dyDescent="0.3">
      <c r="P365366" s="83"/>
    </row>
    <row r="365367" spans="16:16" x14ac:dyDescent="0.3">
      <c r="P365367" s="83"/>
    </row>
    <row r="365368" spans="16:16" x14ac:dyDescent="0.3">
      <c r="P365368" s="83"/>
    </row>
    <row r="365369" spans="16:16" x14ac:dyDescent="0.3">
      <c r="P365369" s="83"/>
    </row>
    <row r="365370" spans="16:16" x14ac:dyDescent="0.3">
      <c r="P365370" s="83"/>
    </row>
    <row r="365371" spans="16:16" x14ac:dyDescent="0.3">
      <c r="P365371" s="83"/>
    </row>
    <row r="365372" spans="16:16" x14ac:dyDescent="0.3">
      <c r="P365372" s="83"/>
    </row>
    <row r="365373" spans="16:16" x14ac:dyDescent="0.3">
      <c r="P365373" s="83"/>
    </row>
    <row r="365374" spans="16:16" x14ac:dyDescent="0.3">
      <c r="P365374" s="83"/>
    </row>
    <row r="365375" spans="16:16" x14ac:dyDescent="0.3">
      <c r="P365375" s="83"/>
    </row>
    <row r="365376" spans="16:16" x14ac:dyDescent="0.3">
      <c r="P365376" s="83"/>
    </row>
    <row r="365377" spans="16:16" x14ac:dyDescent="0.3">
      <c r="P365377" s="83"/>
    </row>
    <row r="365378" spans="16:16" x14ac:dyDescent="0.3">
      <c r="P365378" s="83"/>
    </row>
    <row r="365379" spans="16:16" x14ac:dyDescent="0.3">
      <c r="P365379" s="83"/>
    </row>
    <row r="365380" spans="16:16" x14ac:dyDescent="0.3">
      <c r="P365380" s="83"/>
    </row>
    <row r="365381" spans="16:16" x14ac:dyDescent="0.3">
      <c r="P365381" s="83"/>
    </row>
    <row r="365382" spans="16:16" x14ac:dyDescent="0.3">
      <c r="P365382" s="83"/>
    </row>
    <row r="365383" spans="16:16" x14ac:dyDescent="0.3">
      <c r="P365383" s="83"/>
    </row>
    <row r="365384" spans="16:16" x14ac:dyDescent="0.3">
      <c r="P365384" s="83"/>
    </row>
    <row r="365385" spans="16:16" x14ac:dyDescent="0.3">
      <c r="P365385" s="83"/>
    </row>
    <row r="365386" spans="16:16" x14ac:dyDescent="0.3">
      <c r="P365386" s="83"/>
    </row>
    <row r="365387" spans="16:16" x14ac:dyDescent="0.3">
      <c r="P365387" s="83"/>
    </row>
    <row r="365388" spans="16:16" x14ac:dyDescent="0.3">
      <c r="P365388" s="83"/>
    </row>
    <row r="365389" spans="16:16" x14ac:dyDescent="0.3">
      <c r="P365389" s="83"/>
    </row>
    <row r="365390" spans="16:16" x14ac:dyDescent="0.3">
      <c r="P365390" s="83"/>
    </row>
    <row r="365391" spans="16:16" x14ac:dyDescent="0.3">
      <c r="P365391" s="83"/>
    </row>
    <row r="365392" spans="16:16" x14ac:dyDescent="0.3">
      <c r="P365392" s="83"/>
    </row>
    <row r="365393" spans="16:16" x14ac:dyDescent="0.3">
      <c r="P365393" s="83"/>
    </row>
    <row r="365394" spans="16:16" x14ac:dyDescent="0.3">
      <c r="P365394" s="83"/>
    </row>
    <row r="365395" spans="16:16" x14ac:dyDescent="0.3">
      <c r="P365395" s="83"/>
    </row>
    <row r="365396" spans="16:16" x14ac:dyDescent="0.3">
      <c r="P365396" s="83"/>
    </row>
    <row r="365397" spans="16:16" x14ac:dyDescent="0.3">
      <c r="P365397" s="83"/>
    </row>
    <row r="365398" spans="16:16" x14ac:dyDescent="0.3">
      <c r="P365398" s="83"/>
    </row>
    <row r="365399" spans="16:16" x14ac:dyDescent="0.3">
      <c r="P365399" s="83"/>
    </row>
    <row r="365400" spans="16:16" x14ac:dyDescent="0.3">
      <c r="P365400" s="83"/>
    </row>
    <row r="365401" spans="16:16" x14ac:dyDescent="0.3">
      <c r="P365401" s="83"/>
    </row>
    <row r="365402" spans="16:16" x14ac:dyDescent="0.3">
      <c r="P365402" s="83"/>
    </row>
    <row r="365403" spans="16:16" x14ac:dyDescent="0.3">
      <c r="P365403" s="83"/>
    </row>
    <row r="365404" spans="16:16" x14ac:dyDescent="0.3">
      <c r="P365404" s="83"/>
    </row>
    <row r="365405" spans="16:16" x14ac:dyDescent="0.3">
      <c r="P365405" s="83"/>
    </row>
    <row r="365406" spans="16:16" x14ac:dyDescent="0.3">
      <c r="P365406" s="83"/>
    </row>
    <row r="365407" spans="16:16" x14ac:dyDescent="0.3">
      <c r="P365407" s="83"/>
    </row>
    <row r="365408" spans="16:16" x14ac:dyDescent="0.3">
      <c r="P365408" s="83"/>
    </row>
    <row r="365409" spans="16:16" x14ac:dyDescent="0.3">
      <c r="P365409" s="83"/>
    </row>
    <row r="365410" spans="16:16" x14ac:dyDescent="0.3">
      <c r="P365410" s="83"/>
    </row>
    <row r="365411" spans="16:16" x14ac:dyDescent="0.3">
      <c r="P365411" s="83"/>
    </row>
    <row r="365412" spans="16:16" x14ac:dyDescent="0.3">
      <c r="P365412" s="83"/>
    </row>
    <row r="365413" spans="16:16" x14ac:dyDescent="0.3">
      <c r="P365413" s="83"/>
    </row>
    <row r="365414" spans="16:16" x14ac:dyDescent="0.3">
      <c r="P365414" s="83"/>
    </row>
    <row r="365415" spans="16:16" x14ac:dyDescent="0.3">
      <c r="P365415" s="83"/>
    </row>
    <row r="365416" spans="16:16" x14ac:dyDescent="0.3">
      <c r="P365416" s="83"/>
    </row>
    <row r="365417" spans="16:16" x14ac:dyDescent="0.3">
      <c r="P365417" s="83"/>
    </row>
    <row r="365418" spans="16:16" x14ac:dyDescent="0.3">
      <c r="P365418" s="83"/>
    </row>
    <row r="365419" spans="16:16" x14ac:dyDescent="0.3">
      <c r="P365419" s="83"/>
    </row>
    <row r="365420" spans="16:16" x14ac:dyDescent="0.3">
      <c r="P365420" s="83"/>
    </row>
    <row r="365421" spans="16:16" x14ac:dyDescent="0.3">
      <c r="P365421" s="83"/>
    </row>
    <row r="365422" spans="16:16" x14ac:dyDescent="0.3">
      <c r="P365422" s="83"/>
    </row>
    <row r="365423" spans="16:16" x14ac:dyDescent="0.3">
      <c r="P365423" s="83"/>
    </row>
    <row r="365424" spans="16:16" x14ac:dyDescent="0.3">
      <c r="P365424" s="83"/>
    </row>
    <row r="365425" spans="16:16" x14ac:dyDescent="0.3">
      <c r="P365425" s="83"/>
    </row>
    <row r="365426" spans="16:16" x14ac:dyDescent="0.3">
      <c r="P365426" s="83"/>
    </row>
    <row r="365427" spans="16:16" x14ac:dyDescent="0.3">
      <c r="P365427" s="83"/>
    </row>
    <row r="365428" spans="16:16" x14ac:dyDescent="0.3">
      <c r="P365428" s="83"/>
    </row>
    <row r="365429" spans="16:16" x14ac:dyDescent="0.3">
      <c r="P365429" s="83"/>
    </row>
    <row r="365430" spans="16:16" x14ac:dyDescent="0.3">
      <c r="P365430" s="83"/>
    </row>
    <row r="365431" spans="16:16" x14ac:dyDescent="0.3">
      <c r="P365431" s="83"/>
    </row>
    <row r="365432" spans="16:16" x14ac:dyDescent="0.3">
      <c r="P365432" s="83"/>
    </row>
    <row r="365433" spans="16:16" x14ac:dyDescent="0.3">
      <c r="P365433" s="83"/>
    </row>
    <row r="365434" spans="16:16" x14ac:dyDescent="0.3">
      <c r="P365434" s="83"/>
    </row>
    <row r="365435" spans="16:16" x14ac:dyDescent="0.3">
      <c r="P365435" s="83"/>
    </row>
    <row r="365436" spans="16:16" x14ac:dyDescent="0.3">
      <c r="P365436" s="83"/>
    </row>
    <row r="365437" spans="16:16" x14ac:dyDescent="0.3">
      <c r="P365437" s="83"/>
    </row>
    <row r="365438" spans="16:16" x14ac:dyDescent="0.3">
      <c r="P365438" s="83"/>
    </row>
    <row r="365439" spans="16:16" x14ac:dyDescent="0.3">
      <c r="P365439" s="83"/>
    </row>
    <row r="365440" spans="16:16" x14ac:dyDescent="0.3">
      <c r="P365440" s="83"/>
    </row>
    <row r="365441" spans="16:16" x14ac:dyDescent="0.3">
      <c r="P365441" s="83"/>
    </row>
    <row r="365442" spans="16:16" x14ac:dyDescent="0.3">
      <c r="P365442" s="83"/>
    </row>
    <row r="365443" spans="16:16" x14ac:dyDescent="0.3">
      <c r="P365443" s="83"/>
    </row>
    <row r="365444" spans="16:16" x14ac:dyDescent="0.3">
      <c r="P365444" s="83"/>
    </row>
    <row r="365445" spans="16:16" x14ac:dyDescent="0.3">
      <c r="P365445" s="83"/>
    </row>
    <row r="365446" spans="16:16" x14ac:dyDescent="0.3">
      <c r="P365446" s="83"/>
    </row>
    <row r="365447" spans="16:16" x14ac:dyDescent="0.3">
      <c r="P365447" s="83"/>
    </row>
    <row r="365448" spans="16:16" x14ac:dyDescent="0.3">
      <c r="P365448" s="83"/>
    </row>
    <row r="365449" spans="16:16" x14ac:dyDescent="0.3">
      <c r="P365449" s="83"/>
    </row>
    <row r="365450" spans="16:16" x14ac:dyDescent="0.3">
      <c r="P365450" s="83"/>
    </row>
    <row r="365451" spans="16:16" x14ac:dyDescent="0.3">
      <c r="P365451" s="83"/>
    </row>
    <row r="365452" spans="16:16" x14ac:dyDescent="0.3">
      <c r="P365452" s="83"/>
    </row>
    <row r="365453" spans="16:16" x14ac:dyDescent="0.3">
      <c r="P365453" s="83"/>
    </row>
    <row r="365454" spans="16:16" x14ac:dyDescent="0.3">
      <c r="P365454" s="83"/>
    </row>
    <row r="365455" spans="16:16" x14ac:dyDescent="0.3">
      <c r="P365455" s="83"/>
    </row>
    <row r="365456" spans="16:16" x14ac:dyDescent="0.3">
      <c r="P365456" s="83"/>
    </row>
    <row r="365457" spans="16:16" x14ac:dyDescent="0.3">
      <c r="P365457" s="83"/>
    </row>
    <row r="365458" spans="16:16" x14ac:dyDescent="0.3">
      <c r="P365458" s="83"/>
    </row>
    <row r="365459" spans="16:16" x14ac:dyDescent="0.3">
      <c r="P365459" s="83"/>
    </row>
    <row r="365460" spans="16:16" x14ac:dyDescent="0.3">
      <c r="P365460" s="83"/>
    </row>
    <row r="365461" spans="16:16" x14ac:dyDescent="0.3">
      <c r="P365461" s="83"/>
    </row>
    <row r="365462" spans="16:16" x14ac:dyDescent="0.3">
      <c r="P365462" s="83"/>
    </row>
    <row r="365463" spans="16:16" x14ac:dyDescent="0.3">
      <c r="P365463" s="83"/>
    </row>
    <row r="365464" spans="16:16" x14ac:dyDescent="0.3">
      <c r="P365464" s="83"/>
    </row>
    <row r="365465" spans="16:16" x14ac:dyDescent="0.3">
      <c r="P365465" s="83"/>
    </row>
    <row r="365466" spans="16:16" x14ac:dyDescent="0.3">
      <c r="P365466" s="83"/>
    </row>
    <row r="365467" spans="16:16" x14ac:dyDescent="0.3">
      <c r="P365467" s="83"/>
    </row>
    <row r="365468" spans="16:16" x14ac:dyDescent="0.3">
      <c r="P365468" s="83"/>
    </row>
    <row r="365469" spans="16:16" x14ac:dyDescent="0.3">
      <c r="P365469" s="83"/>
    </row>
    <row r="365470" spans="16:16" x14ac:dyDescent="0.3">
      <c r="P365470" s="83"/>
    </row>
    <row r="365471" spans="16:16" x14ac:dyDescent="0.3">
      <c r="P365471" s="83"/>
    </row>
    <row r="365472" spans="16:16" x14ac:dyDescent="0.3">
      <c r="P365472" s="83"/>
    </row>
    <row r="365473" spans="16:16" x14ac:dyDescent="0.3">
      <c r="P365473" s="83"/>
    </row>
    <row r="365474" spans="16:16" x14ac:dyDescent="0.3">
      <c r="P365474" s="83"/>
    </row>
    <row r="365475" spans="16:16" x14ac:dyDescent="0.3">
      <c r="P365475" s="83"/>
    </row>
    <row r="365476" spans="16:16" x14ac:dyDescent="0.3">
      <c r="P365476" s="83"/>
    </row>
    <row r="365477" spans="16:16" x14ac:dyDescent="0.3">
      <c r="P365477" s="83"/>
    </row>
    <row r="365478" spans="16:16" x14ac:dyDescent="0.3">
      <c r="P365478" s="83"/>
    </row>
    <row r="365479" spans="16:16" x14ac:dyDescent="0.3">
      <c r="P365479" s="83"/>
    </row>
    <row r="365480" spans="16:16" x14ac:dyDescent="0.3">
      <c r="P365480" s="83"/>
    </row>
    <row r="365481" spans="16:16" x14ac:dyDescent="0.3">
      <c r="P365481" s="83"/>
    </row>
    <row r="365482" spans="16:16" x14ac:dyDescent="0.3">
      <c r="P365482" s="83"/>
    </row>
    <row r="365483" spans="16:16" x14ac:dyDescent="0.3">
      <c r="P365483" s="83"/>
    </row>
    <row r="365484" spans="16:16" x14ac:dyDescent="0.3">
      <c r="P365484" s="83"/>
    </row>
    <row r="365485" spans="16:16" x14ac:dyDescent="0.3">
      <c r="P365485" s="83"/>
    </row>
    <row r="365486" spans="16:16" x14ac:dyDescent="0.3">
      <c r="P365486" s="83"/>
    </row>
    <row r="365487" spans="16:16" x14ac:dyDescent="0.3">
      <c r="P365487" s="83"/>
    </row>
    <row r="365488" spans="16:16" x14ac:dyDescent="0.3">
      <c r="P365488" s="83"/>
    </row>
    <row r="365489" spans="16:16" x14ac:dyDescent="0.3">
      <c r="P365489" s="83"/>
    </row>
    <row r="365490" spans="16:16" x14ac:dyDescent="0.3">
      <c r="P365490" s="83"/>
    </row>
    <row r="365491" spans="16:16" x14ac:dyDescent="0.3">
      <c r="P365491" s="83"/>
    </row>
    <row r="365492" spans="16:16" x14ac:dyDescent="0.3">
      <c r="P365492" s="83"/>
    </row>
    <row r="365493" spans="16:16" x14ac:dyDescent="0.3">
      <c r="P365493" s="83"/>
    </row>
    <row r="365494" spans="16:16" x14ac:dyDescent="0.3">
      <c r="P365494" s="83"/>
    </row>
    <row r="365495" spans="16:16" x14ac:dyDescent="0.3">
      <c r="P365495" s="83"/>
    </row>
    <row r="365496" spans="16:16" x14ac:dyDescent="0.3">
      <c r="P365496" s="83"/>
    </row>
    <row r="365497" spans="16:16" x14ac:dyDescent="0.3">
      <c r="P365497" s="83"/>
    </row>
    <row r="365498" spans="16:16" x14ac:dyDescent="0.3">
      <c r="P365498" s="83"/>
    </row>
    <row r="365499" spans="16:16" x14ac:dyDescent="0.3">
      <c r="P365499" s="83"/>
    </row>
    <row r="365500" spans="16:16" x14ac:dyDescent="0.3">
      <c r="P365500" s="83"/>
    </row>
    <row r="365501" spans="16:16" x14ac:dyDescent="0.3">
      <c r="P365501" s="83"/>
    </row>
    <row r="365502" spans="16:16" x14ac:dyDescent="0.3">
      <c r="P365502" s="83"/>
    </row>
    <row r="365503" spans="16:16" x14ac:dyDescent="0.3">
      <c r="P365503" s="83"/>
    </row>
    <row r="365504" spans="16:16" x14ac:dyDescent="0.3">
      <c r="P365504" s="83"/>
    </row>
    <row r="365505" spans="16:16" x14ac:dyDescent="0.3">
      <c r="P365505" s="83"/>
    </row>
    <row r="365506" spans="16:16" x14ac:dyDescent="0.3">
      <c r="P365506" s="83"/>
    </row>
    <row r="365507" spans="16:16" x14ac:dyDescent="0.3">
      <c r="P365507" s="83"/>
    </row>
    <row r="365508" spans="16:16" x14ac:dyDescent="0.3">
      <c r="P365508" s="83"/>
    </row>
    <row r="365509" spans="16:16" x14ac:dyDescent="0.3">
      <c r="P365509" s="83"/>
    </row>
    <row r="365510" spans="16:16" x14ac:dyDescent="0.3">
      <c r="P365510" s="83"/>
    </row>
    <row r="365511" spans="16:16" x14ac:dyDescent="0.3">
      <c r="P365511" s="83"/>
    </row>
    <row r="365512" spans="16:16" x14ac:dyDescent="0.3">
      <c r="P365512" s="83"/>
    </row>
    <row r="365513" spans="16:16" x14ac:dyDescent="0.3">
      <c r="P365513" s="83"/>
    </row>
    <row r="365514" spans="16:16" x14ac:dyDescent="0.3">
      <c r="P365514" s="83"/>
    </row>
    <row r="365515" spans="16:16" x14ac:dyDescent="0.3">
      <c r="P365515" s="83"/>
    </row>
    <row r="365516" spans="16:16" x14ac:dyDescent="0.3">
      <c r="P365516" s="83"/>
    </row>
    <row r="365517" spans="16:16" x14ac:dyDescent="0.3">
      <c r="P365517" s="83"/>
    </row>
    <row r="365518" spans="16:16" x14ac:dyDescent="0.3">
      <c r="P365518" s="83"/>
    </row>
    <row r="365519" spans="16:16" x14ac:dyDescent="0.3">
      <c r="P365519" s="83"/>
    </row>
    <row r="365520" spans="16:16" x14ac:dyDescent="0.3">
      <c r="P365520" s="83"/>
    </row>
    <row r="365521" spans="16:16" x14ac:dyDescent="0.3">
      <c r="P365521" s="83"/>
    </row>
    <row r="365522" spans="16:16" x14ac:dyDescent="0.3">
      <c r="P365522" s="83"/>
    </row>
    <row r="365523" spans="16:16" x14ac:dyDescent="0.3">
      <c r="P365523" s="83"/>
    </row>
    <row r="365524" spans="16:16" x14ac:dyDescent="0.3">
      <c r="P365524" s="83"/>
    </row>
    <row r="365525" spans="16:16" x14ac:dyDescent="0.3">
      <c r="P365525" s="83"/>
    </row>
    <row r="365526" spans="16:16" x14ac:dyDescent="0.3">
      <c r="P365526" s="83"/>
    </row>
    <row r="365527" spans="16:16" x14ac:dyDescent="0.3">
      <c r="P365527" s="83"/>
    </row>
    <row r="365528" spans="16:16" x14ac:dyDescent="0.3">
      <c r="P365528" s="83"/>
    </row>
    <row r="365529" spans="16:16" x14ac:dyDescent="0.3">
      <c r="P365529" s="83"/>
    </row>
    <row r="365530" spans="16:16" x14ac:dyDescent="0.3">
      <c r="P365530" s="83"/>
    </row>
    <row r="365531" spans="16:16" x14ac:dyDescent="0.3">
      <c r="P365531" s="83"/>
    </row>
    <row r="365532" spans="16:16" x14ac:dyDescent="0.3">
      <c r="P365532" s="83"/>
    </row>
    <row r="365533" spans="16:16" x14ac:dyDescent="0.3">
      <c r="P365533" s="83"/>
    </row>
    <row r="365534" spans="16:16" x14ac:dyDescent="0.3">
      <c r="P365534" s="83"/>
    </row>
    <row r="365535" spans="16:16" x14ac:dyDescent="0.3">
      <c r="P365535" s="83"/>
    </row>
    <row r="365536" spans="16:16" x14ac:dyDescent="0.3">
      <c r="P365536" s="83"/>
    </row>
    <row r="365537" spans="16:16" x14ac:dyDescent="0.3">
      <c r="P365537" s="83"/>
    </row>
    <row r="365538" spans="16:16" x14ac:dyDescent="0.3">
      <c r="P365538" s="83"/>
    </row>
    <row r="365539" spans="16:16" x14ac:dyDescent="0.3">
      <c r="P365539" s="83"/>
    </row>
    <row r="365540" spans="16:16" x14ac:dyDescent="0.3">
      <c r="P365540" s="83"/>
    </row>
    <row r="365541" spans="16:16" x14ac:dyDescent="0.3">
      <c r="P365541" s="83"/>
    </row>
    <row r="365542" spans="16:16" x14ac:dyDescent="0.3">
      <c r="P365542" s="83"/>
    </row>
    <row r="365543" spans="16:16" x14ac:dyDescent="0.3">
      <c r="P365543" s="83"/>
    </row>
    <row r="365544" spans="16:16" x14ac:dyDescent="0.3">
      <c r="P365544" s="83"/>
    </row>
    <row r="365545" spans="16:16" x14ac:dyDescent="0.3">
      <c r="P365545" s="83"/>
    </row>
    <row r="365546" spans="16:16" x14ac:dyDescent="0.3">
      <c r="P365546" s="83"/>
    </row>
    <row r="365547" spans="16:16" x14ac:dyDescent="0.3">
      <c r="P365547" s="83"/>
    </row>
    <row r="365548" spans="16:16" x14ac:dyDescent="0.3">
      <c r="P365548" s="83"/>
    </row>
    <row r="365549" spans="16:16" x14ac:dyDescent="0.3">
      <c r="P365549" s="83"/>
    </row>
    <row r="365550" spans="16:16" x14ac:dyDescent="0.3">
      <c r="P365550" s="83"/>
    </row>
    <row r="365551" spans="16:16" x14ac:dyDescent="0.3">
      <c r="P365551" s="83"/>
    </row>
    <row r="365552" spans="16:16" x14ac:dyDescent="0.3">
      <c r="P365552" s="83"/>
    </row>
    <row r="365553" spans="16:16" x14ac:dyDescent="0.3">
      <c r="P365553" s="83"/>
    </row>
    <row r="365554" spans="16:16" x14ac:dyDescent="0.3">
      <c r="P365554" s="83"/>
    </row>
    <row r="365555" spans="16:16" x14ac:dyDescent="0.3">
      <c r="P365555" s="83"/>
    </row>
    <row r="365556" spans="16:16" x14ac:dyDescent="0.3">
      <c r="P365556" s="83"/>
    </row>
    <row r="365557" spans="16:16" x14ac:dyDescent="0.3">
      <c r="P365557" s="83"/>
    </row>
    <row r="365558" spans="16:16" x14ac:dyDescent="0.3">
      <c r="P365558" s="83"/>
    </row>
    <row r="365559" spans="16:16" x14ac:dyDescent="0.3">
      <c r="P365559" s="83"/>
    </row>
    <row r="365560" spans="16:16" x14ac:dyDescent="0.3">
      <c r="P365560" s="83"/>
    </row>
    <row r="365561" spans="16:16" x14ac:dyDescent="0.3">
      <c r="P365561" s="83"/>
    </row>
    <row r="365562" spans="16:16" x14ac:dyDescent="0.3">
      <c r="P365562" s="83"/>
    </row>
    <row r="365563" spans="16:16" x14ac:dyDescent="0.3">
      <c r="P365563" s="83"/>
    </row>
    <row r="365564" spans="16:16" x14ac:dyDescent="0.3">
      <c r="P365564" s="83"/>
    </row>
    <row r="365565" spans="16:16" x14ac:dyDescent="0.3">
      <c r="P365565" s="83"/>
    </row>
    <row r="365566" spans="16:16" x14ac:dyDescent="0.3">
      <c r="P365566" s="83"/>
    </row>
    <row r="365567" spans="16:16" x14ac:dyDescent="0.3">
      <c r="P365567" s="83"/>
    </row>
    <row r="365568" spans="16:16" x14ac:dyDescent="0.3">
      <c r="P365568" s="83"/>
    </row>
    <row r="365569" spans="16:16" x14ac:dyDescent="0.3">
      <c r="P365569" s="83"/>
    </row>
    <row r="365570" spans="16:16" x14ac:dyDescent="0.3">
      <c r="P365570" s="83"/>
    </row>
    <row r="365571" spans="16:16" x14ac:dyDescent="0.3">
      <c r="P365571" s="83"/>
    </row>
    <row r="365572" spans="16:16" x14ac:dyDescent="0.3">
      <c r="P365572" s="83"/>
    </row>
    <row r="365573" spans="16:16" x14ac:dyDescent="0.3">
      <c r="P365573" s="83"/>
    </row>
    <row r="365574" spans="16:16" x14ac:dyDescent="0.3">
      <c r="P365574" s="83"/>
    </row>
    <row r="365575" spans="16:16" x14ac:dyDescent="0.3">
      <c r="P365575" s="83"/>
    </row>
    <row r="365576" spans="16:16" x14ac:dyDescent="0.3">
      <c r="P365576" s="83"/>
    </row>
    <row r="365577" spans="16:16" x14ac:dyDescent="0.3">
      <c r="P365577" s="83"/>
    </row>
    <row r="365578" spans="16:16" x14ac:dyDescent="0.3">
      <c r="P365578" s="83"/>
    </row>
    <row r="365579" spans="16:16" x14ac:dyDescent="0.3">
      <c r="P365579" s="83"/>
    </row>
    <row r="365580" spans="16:16" x14ac:dyDescent="0.3">
      <c r="P365580" s="83"/>
    </row>
    <row r="365581" spans="16:16" x14ac:dyDescent="0.3">
      <c r="P365581" s="83"/>
    </row>
    <row r="365582" spans="16:16" x14ac:dyDescent="0.3">
      <c r="P365582" s="83"/>
    </row>
    <row r="365583" spans="16:16" x14ac:dyDescent="0.3">
      <c r="P365583" s="83"/>
    </row>
    <row r="365584" spans="16:16" x14ac:dyDescent="0.3">
      <c r="P365584" s="83"/>
    </row>
    <row r="365585" spans="16:16" x14ac:dyDescent="0.3">
      <c r="P365585" s="83"/>
    </row>
    <row r="365586" spans="16:16" x14ac:dyDescent="0.3">
      <c r="P365586" s="83"/>
    </row>
    <row r="365587" spans="16:16" x14ac:dyDescent="0.3">
      <c r="P365587" s="83"/>
    </row>
    <row r="365588" spans="16:16" x14ac:dyDescent="0.3">
      <c r="P365588" s="83"/>
    </row>
    <row r="365589" spans="16:16" x14ac:dyDescent="0.3">
      <c r="P365589" s="83"/>
    </row>
    <row r="365590" spans="16:16" x14ac:dyDescent="0.3">
      <c r="P365590" s="83"/>
    </row>
    <row r="365591" spans="16:16" x14ac:dyDescent="0.3">
      <c r="P365591" s="83"/>
    </row>
    <row r="365592" spans="16:16" x14ac:dyDescent="0.3">
      <c r="P365592" s="83"/>
    </row>
    <row r="365593" spans="16:16" x14ac:dyDescent="0.3">
      <c r="P365593" s="83"/>
    </row>
    <row r="365594" spans="16:16" x14ac:dyDescent="0.3">
      <c r="P365594" s="83"/>
    </row>
    <row r="365595" spans="16:16" x14ac:dyDescent="0.3">
      <c r="P365595" s="83"/>
    </row>
    <row r="365596" spans="16:16" x14ac:dyDescent="0.3">
      <c r="P365596" s="83"/>
    </row>
    <row r="365597" spans="16:16" x14ac:dyDescent="0.3">
      <c r="P365597" s="83"/>
    </row>
    <row r="365598" spans="16:16" x14ac:dyDescent="0.3">
      <c r="P365598" s="83"/>
    </row>
    <row r="365599" spans="16:16" x14ac:dyDescent="0.3">
      <c r="P365599" s="83"/>
    </row>
    <row r="365600" spans="16:16" x14ac:dyDescent="0.3">
      <c r="P365600" s="83"/>
    </row>
    <row r="365601" spans="16:16" x14ac:dyDescent="0.3">
      <c r="P365601" s="83"/>
    </row>
    <row r="365602" spans="16:16" x14ac:dyDescent="0.3">
      <c r="P365602" s="83"/>
    </row>
    <row r="365603" spans="16:16" x14ac:dyDescent="0.3">
      <c r="P365603" s="83"/>
    </row>
    <row r="365604" spans="16:16" x14ac:dyDescent="0.3">
      <c r="P365604" s="83"/>
    </row>
    <row r="365605" spans="16:16" x14ac:dyDescent="0.3">
      <c r="P365605" s="83"/>
    </row>
    <row r="365606" spans="16:16" x14ac:dyDescent="0.3">
      <c r="P365606" s="83"/>
    </row>
    <row r="365607" spans="16:16" x14ac:dyDescent="0.3">
      <c r="P365607" s="83"/>
    </row>
    <row r="365608" spans="16:16" x14ac:dyDescent="0.3">
      <c r="P365608" s="83"/>
    </row>
    <row r="365609" spans="16:16" x14ac:dyDescent="0.3">
      <c r="P365609" s="83"/>
    </row>
    <row r="365610" spans="16:16" x14ac:dyDescent="0.3">
      <c r="P365610" s="83"/>
    </row>
    <row r="365611" spans="16:16" x14ac:dyDescent="0.3">
      <c r="P365611" s="83"/>
    </row>
    <row r="365612" spans="16:16" x14ac:dyDescent="0.3">
      <c r="P365612" s="83"/>
    </row>
    <row r="365613" spans="16:16" x14ac:dyDescent="0.3">
      <c r="P365613" s="83"/>
    </row>
    <row r="365614" spans="16:16" x14ac:dyDescent="0.3">
      <c r="P365614" s="83"/>
    </row>
    <row r="365615" spans="16:16" x14ac:dyDescent="0.3">
      <c r="P365615" s="83"/>
    </row>
    <row r="365616" spans="16:16" x14ac:dyDescent="0.3">
      <c r="P365616" s="83"/>
    </row>
    <row r="365617" spans="16:16" x14ac:dyDescent="0.3">
      <c r="P365617" s="83"/>
    </row>
    <row r="365618" spans="16:16" x14ac:dyDescent="0.3">
      <c r="P365618" s="83"/>
    </row>
    <row r="365619" spans="16:16" x14ac:dyDescent="0.3">
      <c r="P365619" s="83"/>
    </row>
    <row r="365620" spans="16:16" x14ac:dyDescent="0.3">
      <c r="P365620" s="83"/>
    </row>
    <row r="365621" spans="16:16" x14ac:dyDescent="0.3">
      <c r="P365621" s="83"/>
    </row>
    <row r="365622" spans="16:16" x14ac:dyDescent="0.3">
      <c r="P365622" s="83"/>
    </row>
    <row r="365623" spans="16:16" x14ac:dyDescent="0.3">
      <c r="P365623" s="83"/>
    </row>
    <row r="365624" spans="16:16" x14ac:dyDescent="0.3">
      <c r="P365624" s="83"/>
    </row>
    <row r="365625" spans="16:16" x14ac:dyDescent="0.3">
      <c r="P365625" s="83"/>
    </row>
    <row r="365626" spans="16:16" x14ac:dyDescent="0.3">
      <c r="P365626" s="83"/>
    </row>
    <row r="365627" spans="16:16" x14ac:dyDescent="0.3">
      <c r="P365627" s="83"/>
    </row>
    <row r="365628" spans="16:16" x14ac:dyDescent="0.3">
      <c r="P365628" s="83"/>
    </row>
    <row r="365629" spans="16:16" x14ac:dyDescent="0.3">
      <c r="P365629" s="83"/>
    </row>
    <row r="365630" spans="16:16" x14ac:dyDescent="0.3">
      <c r="P365630" s="83"/>
    </row>
    <row r="365631" spans="16:16" x14ac:dyDescent="0.3">
      <c r="P365631" s="83"/>
    </row>
    <row r="365632" spans="16:16" x14ac:dyDescent="0.3">
      <c r="P365632" s="83"/>
    </row>
    <row r="365633" spans="16:16" x14ac:dyDescent="0.3">
      <c r="P365633" s="83"/>
    </row>
    <row r="365634" spans="16:16" x14ac:dyDescent="0.3">
      <c r="P365634" s="83"/>
    </row>
    <row r="365635" spans="16:16" x14ac:dyDescent="0.3">
      <c r="P365635" s="83"/>
    </row>
    <row r="365636" spans="16:16" x14ac:dyDescent="0.3">
      <c r="P365636" s="83"/>
    </row>
    <row r="365637" spans="16:16" x14ac:dyDescent="0.3">
      <c r="P365637" s="83"/>
    </row>
    <row r="365638" spans="16:16" x14ac:dyDescent="0.3">
      <c r="P365638" s="83"/>
    </row>
    <row r="365639" spans="16:16" x14ac:dyDescent="0.3">
      <c r="P365639" s="83"/>
    </row>
    <row r="365640" spans="16:16" x14ac:dyDescent="0.3">
      <c r="P365640" s="83"/>
    </row>
    <row r="365641" spans="16:16" x14ac:dyDescent="0.3">
      <c r="P365641" s="83"/>
    </row>
    <row r="365642" spans="16:16" x14ac:dyDescent="0.3">
      <c r="P365642" s="83"/>
    </row>
    <row r="365643" spans="16:16" x14ac:dyDescent="0.3">
      <c r="P365643" s="83"/>
    </row>
    <row r="365644" spans="16:16" x14ac:dyDescent="0.3">
      <c r="P365644" s="83"/>
    </row>
    <row r="365645" spans="16:16" x14ac:dyDescent="0.3">
      <c r="P365645" s="83"/>
    </row>
    <row r="365646" spans="16:16" x14ac:dyDescent="0.3">
      <c r="P365646" s="83"/>
    </row>
    <row r="365647" spans="16:16" x14ac:dyDescent="0.3">
      <c r="P365647" s="83"/>
    </row>
    <row r="365648" spans="16:16" x14ac:dyDescent="0.3">
      <c r="P365648" s="83"/>
    </row>
    <row r="365649" spans="16:16" x14ac:dyDescent="0.3">
      <c r="P365649" s="83"/>
    </row>
    <row r="365650" spans="16:16" x14ac:dyDescent="0.3">
      <c r="P365650" s="83"/>
    </row>
    <row r="365651" spans="16:16" x14ac:dyDescent="0.3">
      <c r="P365651" s="83"/>
    </row>
    <row r="365652" spans="16:16" x14ac:dyDescent="0.3">
      <c r="P365652" s="83"/>
    </row>
    <row r="365653" spans="16:16" x14ac:dyDescent="0.3">
      <c r="P365653" s="83"/>
    </row>
    <row r="365654" spans="16:16" x14ac:dyDescent="0.3">
      <c r="P365654" s="83"/>
    </row>
    <row r="365655" spans="16:16" x14ac:dyDescent="0.3">
      <c r="P365655" s="83"/>
    </row>
    <row r="365656" spans="16:16" x14ac:dyDescent="0.3">
      <c r="P365656" s="83"/>
    </row>
    <row r="365657" spans="16:16" x14ac:dyDescent="0.3">
      <c r="P365657" s="83"/>
    </row>
    <row r="365658" spans="16:16" x14ac:dyDescent="0.3">
      <c r="P365658" s="83"/>
    </row>
    <row r="365659" spans="16:16" x14ac:dyDescent="0.3">
      <c r="P365659" s="83"/>
    </row>
    <row r="365660" spans="16:16" x14ac:dyDescent="0.3">
      <c r="P365660" s="83"/>
    </row>
    <row r="365661" spans="16:16" x14ac:dyDescent="0.3">
      <c r="P365661" s="83"/>
    </row>
    <row r="365662" spans="16:16" x14ac:dyDescent="0.3">
      <c r="P365662" s="83"/>
    </row>
    <row r="365663" spans="16:16" x14ac:dyDescent="0.3">
      <c r="P365663" s="83"/>
    </row>
    <row r="365664" spans="16:16" x14ac:dyDescent="0.3">
      <c r="P365664" s="83"/>
    </row>
    <row r="365665" spans="16:16" x14ac:dyDescent="0.3">
      <c r="P365665" s="83"/>
    </row>
    <row r="365666" spans="16:16" x14ac:dyDescent="0.3">
      <c r="P365666" s="83"/>
    </row>
    <row r="365667" spans="16:16" x14ac:dyDescent="0.3">
      <c r="P365667" s="83"/>
    </row>
    <row r="365668" spans="16:16" x14ac:dyDescent="0.3">
      <c r="P365668" s="83"/>
    </row>
    <row r="365669" spans="16:16" x14ac:dyDescent="0.3">
      <c r="P365669" s="83"/>
    </row>
    <row r="365670" spans="16:16" x14ac:dyDescent="0.3">
      <c r="P365670" s="83"/>
    </row>
    <row r="365671" spans="16:16" x14ac:dyDescent="0.3">
      <c r="P365671" s="83"/>
    </row>
    <row r="365672" spans="16:16" x14ac:dyDescent="0.3">
      <c r="P365672" s="83"/>
    </row>
    <row r="365673" spans="16:16" x14ac:dyDescent="0.3">
      <c r="P365673" s="83"/>
    </row>
    <row r="365674" spans="16:16" x14ac:dyDescent="0.3">
      <c r="P365674" s="83"/>
    </row>
    <row r="365675" spans="16:16" x14ac:dyDescent="0.3">
      <c r="P365675" s="83"/>
    </row>
    <row r="365676" spans="16:16" x14ac:dyDescent="0.3">
      <c r="P365676" s="83"/>
    </row>
    <row r="365677" spans="16:16" x14ac:dyDescent="0.3">
      <c r="P365677" s="83"/>
    </row>
    <row r="365678" spans="16:16" x14ac:dyDescent="0.3">
      <c r="P365678" s="83"/>
    </row>
    <row r="365679" spans="16:16" x14ac:dyDescent="0.3">
      <c r="P365679" s="83"/>
    </row>
    <row r="365680" spans="16:16" x14ac:dyDescent="0.3">
      <c r="P365680" s="83"/>
    </row>
    <row r="365681" spans="16:16" x14ac:dyDescent="0.3">
      <c r="P365681" s="83"/>
    </row>
    <row r="365682" spans="16:16" x14ac:dyDescent="0.3">
      <c r="P365682" s="83"/>
    </row>
    <row r="365683" spans="16:16" x14ac:dyDescent="0.3">
      <c r="P365683" s="83"/>
    </row>
    <row r="365684" spans="16:16" x14ac:dyDescent="0.3">
      <c r="P365684" s="83"/>
    </row>
    <row r="365685" spans="16:16" x14ac:dyDescent="0.3">
      <c r="P365685" s="83"/>
    </row>
    <row r="365686" spans="16:16" x14ac:dyDescent="0.3">
      <c r="P365686" s="83"/>
    </row>
    <row r="365687" spans="16:16" x14ac:dyDescent="0.3">
      <c r="P365687" s="83"/>
    </row>
    <row r="365688" spans="16:16" x14ac:dyDescent="0.3">
      <c r="P365688" s="83"/>
    </row>
    <row r="365689" spans="16:16" x14ac:dyDescent="0.3">
      <c r="P365689" s="83"/>
    </row>
    <row r="365690" spans="16:16" x14ac:dyDescent="0.3">
      <c r="P365690" s="83"/>
    </row>
    <row r="365691" spans="16:16" x14ac:dyDescent="0.3">
      <c r="P365691" s="83"/>
    </row>
    <row r="365692" spans="16:16" x14ac:dyDescent="0.3">
      <c r="P365692" s="83"/>
    </row>
    <row r="365693" spans="16:16" x14ac:dyDescent="0.3">
      <c r="P365693" s="83"/>
    </row>
    <row r="365694" spans="16:16" x14ac:dyDescent="0.3">
      <c r="P365694" s="83"/>
    </row>
    <row r="365695" spans="16:16" x14ac:dyDescent="0.3">
      <c r="P365695" s="83"/>
    </row>
    <row r="365696" spans="16:16" x14ac:dyDescent="0.3">
      <c r="P365696" s="83"/>
    </row>
    <row r="365697" spans="16:16" x14ac:dyDescent="0.3">
      <c r="P365697" s="83"/>
    </row>
    <row r="365698" spans="16:16" x14ac:dyDescent="0.3">
      <c r="P365698" s="83"/>
    </row>
    <row r="365699" spans="16:16" x14ac:dyDescent="0.3">
      <c r="P365699" s="83"/>
    </row>
    <row r="365700" spans="16:16" x14ac:dyDescent="0.3">
      <c r="P365700" s="83"/>
    </row>
    <row r="365701" spans="16:16" x14ac:dyDescent="0.3">
      <c r="P365701" s="83"/>
    </row>
    <row r="365702" spans="16:16" x14ac:dyDescent="0.3">
      <c r="P365702" s="83"/>
    </row>
    <row r="365703" spans="16:16" x14ac:dyDescent="0.3">
      <c r="P365703" s="83"/>
    </row>
    <row r="365704" spans="16:16" x14ac:dyDescent="0.3">
      <c r="P365704" s="83"/>
    </row>
    <row r="365705" spans="16:16" x14ac:dyDescent="0.3">
      <c r="P365705" s="83"/>
    </row>
    <row r="365706" spans="16:16" x14ac:dyDescent="0.3">
      <c r="P365706" s="83"/>
    </row>
    <row r="365707" spans="16:16" x14ac:dyDescent="0.3">
      <c r="P365707" s="83"/>
    </row>
    <row r="365708" spans="16:16" x14ac:dyDescent="0.3">
      <c r="P365708" s="83"/>
    </row>
    <row r="365709" spans="16:16" x14ac:dyDescent="0.3">
      <c r="P365709" s="83"/>
    </row>
    <row r="365710" spans="16:16" x14ac:dyDescent="0.3">
      <c r="P365710" s="83"/>
    </row>
    <row r="365711" spans="16:16" x14ac:dyDescent="0.3">
      <c r="P365711" s="83"/>
    </row>
    <row r="365712" spans="16:16" x14ac:dyDescent="0.3">
      <c r="P365712" s="83"/>
    </row>
    <row r="365713" spans="16:16" x14ac:dyDescent="0.3">
      <c r="P365713" s="83"/>
    </row>
    <row r="365714" spans="16:16" x14ac:dyDescent="0.3">
      <c r="P365714" s="83"/>
    </row>
    <row r="365715" spans="16:16" x14ac:dyDescent="0.3">
      <c r="P365715" s="83"/>
    </row>
    <row r="365716" spans="16:16" x14ac:dyDescent="0.3">
      <c r="P365716" s="83"/>
    </row>
    <row r="365717" spans="16:16" x14ac:dyDescent="0.3">
      <c r="P365717" s="83"/>
    </row>
    <row r="365718" spans="16:16" x14ac:dyDescent="0.3">
      <c r="P365718" s="83"/>
    </row>
    <row r="365719" spans="16:16" x14ac:dyDescent="0.3">
      <c r="P365719" s="83"/>
    </row>
    <row r="365720" spans="16:16" x14ac:dyDescent="0.3">
      <c r="P365720" s="83"/>
    </row>
    <row r="365721" spans="16:16" x14ac:dyDescent="0.3">
      <c r="P365721" s="83"/>
    </row>
    <row r="365722" spans="16:16" x14ac:dyDescent="0.3">
      <c r="P365722" s="83"/>
    </row>
    <row r="365723" spans="16:16" x14ac:dyDescent="0.3">
      <c r="P365723" s="83"/>
    </row>
    <row r="365724" spans="16:16" x14ac:dyDescent="0.3">
      <c r="P365724" s="83"/>
    </row>
    <row r="365725" spans="16:16" x14ac:dyDescent="0.3">
      <c r="P365725" s="83"/>
    </row>
    <row r="365726" spans="16:16" x14ac:dyDescent="0.3">
      <c r="P365726" s="83"/>
    </row>
    <row r="365727" spans="16:16" x14ac:dyDescent="0.3">
      <c r="P365727" s="83"/>
    </row>
    <row r="365728" spans="16:16" x14ac:dyDescent="0.3">
      <c r="P365728" s="83"/>
    </row>
    <row r="365729" spans="16:16" x14ac:dyDescent="0.3">
      <c r="P365729" s="83"/>
    </row>
    <row r="365730" spans="16:16" x14ac:dyDescent="0.3">
      <c r="P365730" s="83"/>
    </row>
    <row r="365731" spans="16:16" x14ac:dyDescent="0.3">
      <c r="P365731" s="83"/>
    </row>
    <row r="365732" spans="16:16" x14ac:dyDescent="0.3">
      <c r="P365732" s="83"/>
    </row>
    <row r="365733" spans="16:16" x14ac:dyDescent="0.3">
      <c r="P365733" s="83"/>
    </row>
    <row r="365734" spans="16:16" x14ac:dyDescent="0.3">
      <c r="P365734" s="83"/>
    </row>
    <row r="365735" spans="16:16" x14ac:dyDescent="0.3">
      <c r="P365735" s="83"/>
    </row>
    <row r="365736" spans="16:16" x14ac:dyDescent="0.3">
      <c r="P365736" s="83"/>
    </row>
    <row r="365737" spans="16:16" x14ac:dyDescent="0.3">
      <c r="P365737" s="83"/>
    </row>
    <row r="365738" spans="16:16" x14ac:dyDescent="0.3">
      <c r="P365738" s="83"/>
    </row>
    <row r="365739" spans="16:16" x14ac:dyDescent="0.3">
      <c r="P365739" s="83"/>
    </row>
    <row r="365740" spans="16:16" x14ac:dyDescent="0.3">
      <c r="P365740" s="83"/>
    </row>
    <row r="365741" spans="16:16" x14ac:dyDescent="0.3">
      <c r="P365741" s="83"/>
    </row>
    <row r="365742" spans="16:16" x14ac:dyDescent="0.3">
      <c r="P365742" s="83"/>
    </row>
    <row r="365743" spans="16:16" x14ac:dyDescent="0.3">
      <c r="P365743" s="83"/>
    </row>
    <row r="365744" spans="16:16" x14ac:dyDescent="0.3">
      <c r="P365744" s="83"/>
    </row>
    <row r="365745" spans="16:16" x14ac:dyDescent="0.3">
      <c r="P365745" s="83"/>
    </row>
    <row r="365746" spans="16:16" x14ac:dyDescent="0.3">
      <c r="P365746" s="83"/>
    </row>
    <row r="365747" spans="16:16" x14ac:dyDescent="0.3">
      <c r="P365747" s="83"/>
    </row>
    <row r="365748" spans="16:16" x14ac:dyDescent="0.3">
      <c r="P365748" s="83"/>
    </row>
    <row r="365749" spans="16:16" x14ac:dyDescent="0.3">
      <c r="P365749" s="83"/>
    </row>
    <row r="365750" spans="16:16" x14ac:dyDescent="0.3">
      <c r="P365750" s="83"/>
    </row>
    <row r="365751" spans="16:16" x14ac:dyDescent="0.3">
      <c r="P365751" s="83"/>
    </row>
    <row r="365752" spans="16:16" x14ac:dyDescent="0.3">
      <c r="P365752" s="83"/>
    </row>
    <row r="365753" spans="16:16" x14ac:dyDescent="0.3">
      <c r="P365753" s="83"/>
    </row>
    <row r="365754" spans="16:16" x14ac:dyDescent="0.3">
      <c r="P365754" s="83"/>
    </row>
    <row r="365755" spans="16:16" x14ac:dyDescent="0.3">
      <c r="P365755" s="83"/>
    </row>
    <row r="365756" spans="16:16" x14ac:dyDescent="0.3">
      <c r="P365756" s="83"/>
    </row>
    <row r="365757" spans="16:16" x14ac:dyDescent="0.3">
      <c r="P365757" s="83"/>
    </row>
    <row r="365758" spans="16:16" x14ac:dyDescent="0.3">
      <c r="P365758" s="83"/>
    </row>
    <row r="365759" spans="16:16" x14ac:dyDescent="0.3">
      <c r="P365759" s="83"/>
    </row>
    <row r="365760" spans="16:16" x14ac:dyDescent="0.3">
      <c r="P365760" s="83"/>
    </row>
    <row r="365761" spans="16:16" x14ac:dyDescent="0.3">
      <c r="P365761" s="83"/>
    </row>
    <row r="365762" spans="16:16" x14ac:dyDescent="0.3">
      <c r="P365762" s="83"/>
    </row>
    <row r="365763" spans="16:16" x14ac:dyDescent="0.3">
      <c r="P365763" s="83"/>
    </row>
    <row r="365764" spans="16:16" x14ac:dyDescent="0.3">
      <c r="P365764" s="83"/>
    </row>
    <row r="365765" spans="16:16" x14ac:dyDescent="0.3">
      <c r="P365765" s="83"/>
    </row>
    <row r="365766" spans="16:16" x14ac:dyDescent="0.3">
      <c r="P365766" s="83"/>
    </row>
    <row r="365767" spans="16:16" x14ac:dyDescent="0.3">
      <c r="P365767" s="83"/>
    </row>
    <row r="365768" spans="16:16" x14ac:dyDescent="0.3">
      <c r="P365768" s="83"/>
    </row>
    <row r="365769" spans="16:16" x14ac:dyDescent="0.3">
      <c r="P365769" s="83"/>
    </row>
    <row r="365770" spans="16:16" x14ac:dyDescent="0.3">
      <c r="P365770" s="83"/>
    </row>
    <row r="365771" spans="16:16" x14ac:dyDescent="0.3">
      <c r="P365771" s="83"/>
    </row>
    <row r="365772" spans="16:16" x14ac:dyDescent="0.3">
      <c r="P365772" s="83"/>
    </row>
    <row r="365773" spans="16:16" x14ac:dyDescent="0.3">
      <c r="P365773" s="83"/>
    </row>
    <row r="365774" spans="16:16" x14ac:dyDescent="0.3">
      <c r="P365774" s="83"/>
    </row>
    <row r="365775" spans="16:16" x14ac:dyDescent="0.3">
      <c r="P365775" s="83"/>
    </row>
    <row r="365776" spans="16:16" x14ac:dyDescent="0.3">
      <c r="P365776" s="83"/>
    </row>
    <row r="365777" spans="16:16" x14ac:dyDescent="0.3">
      <c r="P365777" s="83"/>
    </row>
    <row r="365778" spans="16:16" x14ac:dyDescent="0.3">
      <c r="P365778" s="83"/>
    </row>
    <row r="365779" spans="16:16" x14ac:dyDescent="0.3">
      <c r="P365779" s="83"/>
    </row>
    <row r="365780" spans="16:16" x14ac:dyDescent="0.3">
      <c r="P365780" s="83"/>
    </row>
    <row r="365781" spans="16:16" x14ac:dyDescent="0.3">
      <c r="P365781" s="83"/>
    </row>
    <row r="365782" spans="16:16" x14ac:dyDescent="0.3">
      <c r="P365782" s="83"/>
    </row>
    <row r="365783" spans="16:16" x14ac:dyDescent="0.3">
      <c r="P365783" s="83"/>
    </row>
    <row r="365784" spans="16:16" x14ac:dyDescent="0.3">
      <c r="P365784" s="83"/>
    </row>
    <row r="365785" spans="16:16" x14ac:dyDescent="0.3">
      <c r="P365785" s="83"/>
    </row>
    <row r="365786" spans="16:16" x14ac:dyDescent="0.3">
      <c r="P365786" s="83"/>
    </row>
    <row r="365787" spans="16:16" x14ac:dyDescent="0.3">
      <c r="P365787" s="83"/>
    </row>
    <row r="365788" spans="16:16" x14ac:dyDescent="0.3">
      <c r="P365788" s="83"/>
    </row>
    <row r="365789" spans="16:16" x14ac:dyDescent="0.3">
      <c r="P365789" s="83"/>
    </row>
    <row r="365790" spans="16:16" x14ac:dyDescent="0.3">
      <c r="P365790" s="83"/>
    </row>
    <row r="365791" spans="16:16" x14ac:dyDescent="0.3">
      <c r="P365791" s="83"/>
    </row>
    <row r="365792" spans="16:16" x14ac:dyDescent="0.3">
      <c r="P365792" s="83"/>
    </row>
    <row r="365793" spans="16:16" x14ac:dyDescent="0.3">
      <c r="P365793" s="83"/>
    </row>
    <row r="365794" spans="16:16" x14ac:dyDescent="0.3">
      <c r="P365794" s="83"/>
    </row>
    <row r="365795" spans="16:16" x14ac:dyDescent="0.3">
      <c r="P365795" s="83"/>
    </row>
    <row r="365796" spans="16:16" x14ac:dyDescent="0.3">
      <c r="P365796" s="83"/>
    </row>
    <row r="365797" spans="16:16" x14ac:dyDescent="0.3">
      <c r="P365797" s="83"/>
    </row>
    <row r="365798" spans="16:16" x14ac:dyDescent="0.3">
      <c r="P365798" s="83"/>
    </row>
    <row r="365799" spans="16:16" x14ac:dyDescent="0.3">
      <c r="P365799" s="83"/>
    </row>
    <row r="365800" spans="16:16" x14ac:dyDescent="0.3">
      <c r="P365800" s="83"/>
    </row>
    <row r="365801" spans="16:16" x14ac:dyDescent="0.3">
      <c r="P365801" s="83"/>
    </row>
    <row r="365802" spans="16:16" x14ac:dyDescent="0.3">
      <c r="P365802" s="83"/>
    </row>
    <row r="365803" spans="16:16" x14ac:dyDescent="0.3">
      <c r="P365803" s="83"/>
    </row>
    <row r="365804" spans="16:16" x14ac:dyDescent="0.3">
      <c r="P365804" s="83"/>
    </row>
    <row r="365805" spans="16:16" x14ac:dyDescent="0.3">
      <c r="P365805" s="83"/>
    </row>
    <row r="365806" spans="16:16" x14ac:dyDescent="0.3">
      <c r="P365806" s="83"/>
    </row>
    <row r="365807" spans="16:16" x14ac:dyDescent="0.3">
      <c r="P365807" s="83"/>
    </row>
    <row r="365808" spans="16:16" x14ac:dyDescent="0.3">
      <c r="P365808" s="83"/>
    </row>
    <row r="365809" spans="16:16" x14ac:dyDescent="0.3">
      <c r="P365809" s="83"/>
    </row>
    <row r="365810" spans="16:16" x14ac:dyDescent="0.3">
      <c r="P365810" s="83"/>
    </row>
    <row r="365811" spans="16:16" x14ac:dyDescent="0.3">
      <c r="P365811" s="83"/>
    </row>
    <row r="365812" spans="16:16" x14ac:dyDescent="0.3">
      <c r="P365812" s="83"/>
    </row>
    <row r="365813" spans="16:16" x14ac:dyDescent="0.3">
      <c r="P365813" s="83"/>
    </row>
    <row r="365814" spans="16:16" x14ac:dyDescent="0.3">
      <c r="P365814" s="83"/>
    </row>
    <row r="365815" spans="16:16" x14ac:dyDescent="0.3">
      <c r="P365815" s="83"/>
    </row>
    <row r="365816" spans="16:16" x14ac:dyDescent="0.3">
      <c r="P365816" s="83"/>
    </row>
    <row r="365817" spans="16:16" x14ac:dyDescent="0.3">
      <c r="P365817" s="83"/>
    </row>
    <row r="365818" spans="16:16" x14ac:dyDescent="0.3">
      <c r="P365818" s="83"/>
    </row>
    <row r="365819" spans="16:16" x14ac:dyDescent="0.3">
      <c r="P365819" s="83"/>
    </row>
    <row r="365820" spans="16:16" x14ac:dyDescent="0.3">
      <c r="P365820" s="83"/>
    </row>
    <row r="365821" spans="16:16" x14ac:dyDescent="0.3">
      <c r="P365821" s="83"/>
    </row>
    <row r="365822" spans="16:16" x14ac:dyDescent="0.3">
      <c r="P365822" s="83"/>
    </row>
    <row r="365823" spans="16:16" x14ac:dyDescent="0.3">
      <c r="P365823" s="83"/>
    </row>
    <row r="365824" spans="16:16" x14ac:dyDescent="0.3">
      <c r="P365824" s="83"/>
    </row>
    <row r="365825" spans="16:16" x14ac:dyDescent="0.3">
      <c r="P365825" s="83"/>
    </row>
    <row r="365826" spans="16:16" x14ac:dyDescent="0.3">
      <c r="P365826" s="83"/>
    </row>
    <row r="365827" spans="16:16" x14ac:dyDescent="0.3">
      <c r="P365827" s="83"/>
    </row>
    <row r="365828" spans="16:16" x14ac:dyDescent="0.3">
      <c r="P365828" s="83"/>
    </row>
    <row r="365829" spans="16:16" x14ac:dyDescent="0.3">
      <c r="P365829" s="83"/>
    </row>
    <row r="365830" spans="16:16" x14ac:dyDescent="0.3">
      <c r="P365830" s="83"/>
    </row>
    <row r="365831" spans="16:16" x14ac:dyDescent="0.3">
      <c r="P365831" s="83"/>
    </row>
    <row r="365832" spans="16:16" x14ac:dyDescent="0.3">
      <c r="P365832" s="83"/>
    </row>
    <row r="365833" spans="16:16" x14ac:dyDescent="0.3">
      <c r="P365833" s="83"/>
    </row>
    <row r="365834" spans="16:16" x14ac:dyDescent="0.3">
      <c r="P365834" s="83"/>
    </row>
    <row r="365835" spans="16:16" x14ac:dyDescent="0.3">
      <c r="P365835" s="83"/>
    </row>
    <row r="365836" spans="16:16" x14ac:dyDescent="0.3">
      <c r="P365836" s="83"/>
    </row>
    <row r="365837" spans="16:16" x14ac:dyDescent="0.3">
      <c r="P365837" s="83"/>
    </row>
    <row r="365838" spans="16:16" x14ac:dyDescent="0.3">
      <c r="P365838" s="83"/>
    </row>
    <row r="365839" spans="16:16" x14ac:dyDescent="0.3">
      <c r="P365839" s="83"/>
    </row>
    <row r="365840" spans="16:16" x14ac:dyDescent="0.3">
      <c r="P365840" s="83"/>
    </row>
    <row r="365841" spans="16:16" x14ac:dyDescent="0.3">
      <c r="P365841" s="83"/>
    </row>
    <row r="365842" spans="16:16" x14ac:dyDescent="0.3">
      <c r="P365842" s="83"/>
    </row>
    <row r="365843" spans="16:16" x14ac:dyDescent="0.3">
      <c r="P365843" s="83"/>
    </row>
    <row r="365844" spans="16:16" x14ac:dyDescent="0.3">
      <c r="P365844" s="83"/>
    </row>
    <row r="365845" spans="16:16" x14ac:dyDescent="0.3">
      <c r="P365845" s="83"/>
    </row>
    <row r="365846" spans="16:16" x14ac:dyDescent="0.3">
      <c r="P365846" s="83"/>
    </row>
    <row r="365847" spans="16:16" x14ac:dyDescent="0.3">
      <c r="P365847" s="83"/>
    </row>
    <row r="365848" spans="16:16" x14ac:dyDescent="0.3">
      <c r="P365848" s="83"/>
    </row>
    <row r="365849" spans="16:16" x14ac:dyDescent="0.3">
      <c r="P365849" s="83"/>
    </row>
    <row r="365850" spans="16:16" x14ac:dyDescent="0.3">
      <c r="P365850" s="83"/>
    </row>
    <row r="365851" spans="16:16" x14ac:dyDescent="0.3">
      <c r="P365851" s="83"/>
    </row>
    <row r="365852" spans="16:16" x14ac:dyDescent="0.3">
      <c r="P365852" s="83"/>
    </row>
    <row r="365853" spans="16:16" x14ac:dyDescent="0.3">
      <c r="P365853" s="83"/>
    </row>
    <row r="365854" spans="16:16" x14ac:dyDescent="0.3">
      <c r="P365854" s="83"/>
    </row>
    <row r="365855" spans="16:16" x14ac:dyDescent="0.3">
      <c r="P365855" s="83"/>
    </row>
    <row r="365856" spans="16:16" x14ac:dyDescent="0.3">
      <c r="P365856" s="83"/>
    </row>
    <row r="365857" spans="16:16" x14ac:dyDescent="0.3">
      <c r="P365857" s="83"/>
    </row>
    <row r="365858" spans="16:16" x14ac:dyDescent="0.3">
      <c r="P365858" s="83"/>
    </row>
    <row r="365859" spans="16:16" x14ac:dyDescent="0.3">
      <c r="P365859" s="83"/>
    </row>
    <row r="365860" spans="16:16" x14ac:dyDescent="0.3">
      <c r="P365860" s="83"/>
    </row>
    <row r="365861" spans="16:16" x14ac:dyDescent="0.3">
      <c r="P365861" s="83"/>
    </row>
    <row r="365862" spans="16:16" x14ac:dyDescent="0.3">
      <c r="P365862" s="83"/>
    </row>
    <row r="365863" spans="16:16" x14ac:dyDescent="0.3">
      <c r="P365863" s="83"/>
    </row>
    <row r="365864" spans="16:16" x14ac:dyDescent="0.3">
      <c r="P365864" s="83"/>
    </row>
    <row r="365865" spans="16:16" x14ac:dyDescent="0.3">
      <c r="P365865" s="83"/>
    </row>
    <row r="365866" spans="16:16" x14ac:dyDescent="0.3">
      <c r="P365866" s="83"/>
    </row>
    <row r="365867" spans="16:16" x14ac:dyDescent="0.3">
      <c r="P365867" s="83"/>
    </row>
    <row r="365868" spans="16:16" x14ac:dyDescent="0.3">
      <c r="P365868" s="83"/>
    </row>
    <row r="365869" spans="16:16" x14ac:dyDescent="0.3">
      <c r="P365869" s="83"/>
    </row>
    <row r="365870" spans="16:16" x14ac:dyDescent="0.3">
      <c r="P365870" s="83"/>
    </row>
    <row r="365871" spans="16:16" x14ac:dyDescent="0.3">
      <c r="P365871" s="83"/>
    </row>
    <row r="365872" spans="16:16" x14ac:dyDescent="0.3">
      <c r="P365872" s="83"/>
    </row>
    <row r="365873" spans="16:16" x14ac:dyDescent="0.3">
      <c r="P365873" s="83"/>
    </row>
    <row r="365874" spans="16:16" x14ac:dyDescent="0.3">
      <c r="P365874" s="83"/>
    </row>
    <row r="365875" spans="16:16" x14ac:dyDescent="0.3">
      <c r="P365875" s="83"/>
    </row>
    <row r="365876" spans="16:16" x14ac:dyDescent="0.3">
      <c r="P365876" s="83"/>
    </row>
    <row r="365877" spans="16:16" x14ac:dyDescent="0.3">
      <c r="P365877" s="83"/>
    </row>
    <row r="365878" spans="16:16" x14ac:dyDescent="0.3">
      <c r="P365878" s="83"/>
    </row>
    <row r="365879" spans="16:16" x14ac:dyDescent="0.3">
      <c r="P365879" s="83"/>
    </row>
    <row r="365880" spans="16:16" x14ac:dyDescent="0.3">
      <c r="P365880" s="83"/>
    </row>
    <row r="365881" spans="16:16" x14ac:dyDescent="0.3">
      <c r="P365881" s="83"/>
    </row>
    <row r="365882" spans="16:16" x14ac:dyDescent="0.3">
      <c r="P365882" s="83"/>
    </row>
    <row r="365883" spans="16:16" x14ac:dyDescent="0.3">
      <c r="P365883" s="83"/>
    </row>
    <row r="365884" spans="16:16" x14ac:dyDescent="0.3">
      <c r="P365884" s="83"/>
    </row>
    <row r="365885" spans="16:16" x14ac:dyDescent="0.3">
      <c r="P365885" s="83"/>
    </row>
    <row r="365886" spans="16:16" x14ac:dyDescent="0.3">
      <c r="P365886" s="83"/>
    </row>
    <row r="365887" spans="16:16" x14ac:dyDescent="0.3">
      <c r="P365887" s="83"/>
    </row>
    <row r="365888" spans="16:16" x14ac:dyDescent="0.3">
      <c r="P365888" s="83"/>
    </row>
    <row r="365889" spans="16:16" x14ac:dyDescent="0.3">
      <c r="P365889" s="83"/>
    </row>
    <row r="365890" spans="16:16" x14ac:dyDescent="0.3">
      <c r="P365890" s="83"/>
    </row>
    <row r="365891" spans="16:16" x14ac:dyDescent="0.3">
      <c r="P365891" s="83"/>
    </row>
    <row r="365892" spans="16:16" x14ac:dyDescent="0.3">
      <c r="P365892" s="83"/>
    </row>
    <row r="365893" spans="16:16" x14ac:dyDescent="0.3">
      <c r="P365893" s="83"/>
    </row>
    <row r="365894" spans="16:16" x14ac:dyDescent="0.3">
      <c r="P365894" s="83"/>
    </row>
    <row r="365895" spans="16:16" x14ac:dyDescent="0.3">
      <c r="P365895" s="83"/>
    </row>
    <row r="365896" spans="16:16" x14ac:dyDescent="0.3">
      <c r="P365896" s="83"/>
    </row>
    <row r="365897" spans="16:16" x14ac:dyDescent="0.3">
      <c r="P365897" s="83"/>
    </row>
    <row r="365898" spans="16:16" x14ac:dyDescent="0.3">
      <c r="P365898" s="83"/>
    </row>
    <row r="365899" spans="16:16" x14ac:dyDescent="0.3">
      <c r="P365899" s="83"/>
    </row>
    <row r="365900" spans="16:16" x14ac:dyDescent="0.3">
      <c r="P365900" s="83"/>
    </row>
    <row r="365901" spans="16:16" x14ac:dyDescent="0.3">
      <c r="P365901" s="83"/>
    </row>
    <row r="365902" spans="16:16" x14ac:dyDescent="0.3">
      <c r="P365902" s="83"/>
    </row>
    <row r="365903" spans="16:16" x14ac:dyDescent="0.3">
      <c r="P365903" s="83"/>
    </row>
    <row r="365904" spans="16:16" x14ac:dyDescent="0.3">
      <c r="P365904" s="83"/>
    </row>
    <row r="365905" spans="16:16" x14ac:dyDescent="0.3">
      <c r="P365905" s="83"/>
    </row>
    <row r="365906" spans="16:16" x14ac:dyDescent="0.3">
      <c r="P365906" s="83"/>
    </row>
    <row r="365907" spans="16:16" x14ac:dyDescent="0.3">
      <c r="P365907" s="83"/>
    </row>
    <row r="365908" spans="16:16" x14ac:dyDescent="0.3">
      <c r="P365908" s="83"/>
    </row>
    <row r="365909" spans="16:16" x14ac:dyDescent="0.3">
      <c r="P365909" s="83"/>
    </row>
    <row r="365910" spans="16:16" x14ac:dyDescent="0.3">
      <c r="P365910" s="83"/>
    </row>
    <row r="365911" spans="16:16" x14ac:dyDescent="0.3">
      <c r="P365911" s="83"/>
    </row>
    <row r="365912" spans="16:16" x14ac:dyDescent="0.3">
      <c r="P365912" s="83"/>
    </row>
    <row r="365913" spans="16:16" x14ac:dyDescent="0.3">
      <c r="P365913" s="83"/>
    </row>
    <row r="365914" spans="16:16" x14ac:dyDescent="0.3">
      <c r="P365914" s="83"/>
    </row>
    <row r="365915" spans="16:16" x14ac:dyDescent="0.3">
      <c r="P365915" s="83"/>
    </row>
    <row r="365916" spans="16:16" x14ac:dyDescent="0.3">
      <c r="P365916" s="83"/>
    </row>
    <row r="365917" spans="16:16" x14ac:dyDescent="0.3">
      <c r="P365917" s="83"/>
    </row>
    <row r="365918" spans="16:16" x14ac:dyDescent="0.3">
      <c r="P365918" s="83"/>
    </row>
    <row r="365919" spans="16:16" x14ac:dyDescent="0.3">
      <c r="P365919" s="83"/>
    </row>
    <row r="365920" spans="16:16" x14ac:dyDescent="0.3">
      <c r="P365920" s="83"/>
    </row>
    <row r="365921" spans="16:16" x14ac:dyDescent="0.3">
      <c r="P365921" s="83"/>
    </row>
    <row r="365922" spans="16:16" x14ac:dyDescent="0.3">
      <c r="P365922" s="83"/>
    </row>
    <row r="365923" spans="16:16" x14ac:dyDescent="0.3">
      <c r="P365923" s="83"/>
    </row>
    <row r="365924" spans="16:16" x14ac:dyDescent="0.3">
      <c r="P365924" s="83"/>
    </row>
    <row r="365925" spans="16:16" x14ac:dyDescent="0.3">
      <c r="P365925" s="83"/>
    </row>
    <row r="365926" spans="16:16" x14ac:dyDescent="0.3">
      <c r="P365926" s="83"/>
    </row>
    <row r="365927" spans="16:16" x14ac:dyDescent="0.3">
      <c r="P365927" s="83"/>
    </row>
    <row r="365928" spans="16:16" x14ac:dyDescent="0.3">
      <c r="P365928" s="83"/>
    </row>
    <row r="365929" spans="16:16" x14ac:dyDescent="0.3">
      <c r="P365929" s="83"/>
    </row>
    <row r="365930" spans="16:16" x14ac:dyDescent="0.3">
      <c r="P365930" s="83"/>
    </row>
    <row r="365931" spans="16:16" x14ac:dyDescent="0.3">
      <c r="P365931" s="83"/>
    </row>
    <row r="365932" spans="16:16" x14ac:dyDescent="0.3">
      <c r="P365932" s="83"/>
    </row>
    <row r="365933" spans="16:16" x14ac:dyDescent="0.3">
      <c r="P365933" s="83"/>
    </row>
    <row r="365934" spans="16:16" x14ac:dyDescent="0.3">
      <c r="P365934" s="83"/>
    </row>
    <row r="365935" spans="16:16" x14ac:dyDescent="0.3">
      <c r="P365935" s="83"/>
    </row>
    <row r="365936" spans="16:16" x14ac:dyDescent="0.3">
      <c r="P365936" s="83"/>
    </row>
    <row r="365937" spans="16:16" x14ac:dyDescent="0.3">
      <c r="P365937" s="83"/>
    </row>
    <row r="365938" spans="16:16" x14ac:dyDescent="0.3">
      <c r="P365938" s="83"/>
    </row>
    <row r="365939" spans="16:16" x14ac:dyDescent="0.3">
      <c r="P365939" s="83"/>
    </row>
    <row r="365940" spans="16:16" x14ac:dyDescent="0.3">
      <c r="P365940" s="83"/>
    </row>
    <row r="365941" spans="16:16" x14ac:dyDescent="0.3">
      <c r="P365941" s="83"/>
    </row>
    <row r="365942" spans="16:16" x14ac:dyDescent="0.3">
      <c r="P365942" s="83"/>
    </row>
    <row r="365943" spans="16:16" x14ac:dyDescent="0.3">
      <c r="P365943" s="83"/>
    </row>
    <row r="365944" spans="16:16" x14ac:dyDescent="0.3">
      <c r="P365944" s="83"/>
    </row>
    <row r="365945" spans="16:16" x14ac:dyDescent="0.3">
      <c r="P365945" s="83"/>
    </row>
    <row r="365946" spans="16:16" x14ac:dyDescent="0.3">
      <c r="P365946" s="83"/>
    </row>
    <row r="365947" spans="16:16" x14ac:dyDescent="0.3">
      <c r="P365947" s="83"/>
    </row>
    <row r="365948" spans="16:16" x14ac:dyDescent="0.3">
      <c r="P365948" s="83"/>
    </row>
    <row r="365949" spans="16:16" x14ac:dyDescent="0.3">
      <c r="P365949" s="83"/>
    </row>
    <row r="365950" spans="16:16" x14ac:dyDescent="0.3">
      <c r="P365950" s="83"/>
    </row>
    <row r="365951" spans="16:16" x14ac:dyDescent="0.3">
      <c r="P365951" s="83"/>
    </row>
    <row r="365952" spans="16:16" x14ac:dyDescent="0.3">
      <c r="P365952" s="83"/>
    </row>
    <row r="365953" spans="16:16" x14ac:dyDescent="0.3">
      <c r="P365953" s="83"/>
    </row>
    <row r="365954" spans="16:16" x14ac:dyDescent="0.3">
      <c r="P365954" s="83"/>
    </row>
    <row r="365955" spans="16:16" x14ac:dyDescent="0.3">
      <c r="P365955" s="83"/>
    </row>
    <row r="365956" spans="16:16" x14ac:dyDescent="0.3">
      <c r="P365956" s="83"/>
    </row>
    <row r="365957" spans="16:16" x14ac:dyDescent="0.3">
      <c r="P365957" s="83"/>
    </row>
    <row r="365958" spans="16:16" x14ac:dyDescent="0.3">
      <c r="P365958" s="83"/>
    </row>
    <row r="365959" spans="16:16" x14ac:dyDescent="0.3">
      <c r="P365959" s="83"/>
    </row>
    <row r="365960" spans="16:16" x14ac:dyDescent="0.3">
      <c r="P365960" s="83"/>
    </row>
    <row r="365961" spans="16:16" x14ac:dyDescent="0.3">
      <c r="P365961" s="83"/>
    </row>
    <row r="365962" spans="16:16" x14ac:dyDescent="0.3">
      <c r="P365962" s="83"/>
    </row>
    <row r="365963" spans="16:16" x14ac:dyDescent="0.3">
      <c r="P365963" s="83"/>
    </row>
    <row r="365964" spans="16:16" x14ac:dyDescent="0.3">
      <c r="P365964" s="83"/>
    </row>
    <row r="365965" spans="16:16" x14ac:dyDescent="0.3">
      <c r="P365965" s="83"/>
    </row>
    <row r="365966" spans="16:16" x14ac:dyDescent="0.3">
      <c r="P365966" s="83"/>
    </row>
    <row r="365967" spans="16:16" x14ac:dyDescent="0.3">
      <c r="P365967" s="83"/>
    </row>
    <row r="365968" spans="16:16" x14ac:dyDescent="0.3">
      <c r="P365968" s="83"/>
    </row>
    <row r="365969" spans="16:16" x14ac:dyDescent="0.3">
      <c r="P365969" s="83"/>
    </row>
    <row r="365970" spans="16:16" x14ac:dyDescent="0.3">
      <c r="P365970" s="83"/>
    </row>
    <row r="365971" spans="16:16" x14ac:dyDescent="0.3">
      <c r="P365971" s="83"/>
    </row>
    <row r="365972" spans="16:16" x14ac:dyDescent="0.3">
      <c r="P365972" s="83"/>
    </row>
    <row r="365973" spans="16:16" x14ac:dyDescent="0.3">
      <c r="P365973" s="83"/>
    </row>
    <row r="365974" spans="16:16" x14ac:dyDescent="0.3">
      <c r="P365974" s="83"/>
    </row>
    <row r="365975" spans="16:16" x14ac:dyDescent="0.3">
      <c r="P365975" s="83"/>
    </row>
    <row r="365976" spans="16:16" x14ac:dyDescent="0.3">
      <c r="P365976" s="83"/>
    </row>
    <row r="365977" spans="16:16" x14ac:dyDescent="0.3">
      <c r="P365977" s="83"/>
    </row>
    <row r="365978" spans="16:16" x14ac:dyDescent="0.3">
      <c r="P365978" s="83"/>
    </row>
    <row r="365979" spans="16:16" x14ac:dyDescent="0.3">
      <c r="P365979" s="83"/>
    </row>
    <row r="365980" spans="16:16" x14ac:dyDescent="0.3">
      <c r="P365980" s="83"/>
    </row>
    <row r="365981" spans="16:16" x14ac:dyDescent="0.3">
      <c r="P365981" s="83"/>
    </row>
    <row r="365982" spans="16:16" x14ac:dyDescent="0.3">
      <c r="P365982" s="83"/>
    </row>
    <row r="365983" spans="16:16" x14ac:dyDescent="0.3">
      <c r="P365983" s="83"/>
    </row>
    <row r="365984" spans="16:16" x14ac:dyDescent="0.3">
      <c r="P365984" s="83"/>
    </row>
    <row r="365985" spans="16:16" x14ac:dyDescent="0.3">
      <c r="P365985" s="83"/>
    </row>
    <row r="365986" spans="16:16" x14ac:dyDescent="0.3">
      <c r="P365986" s="83"/>
    </row>
    <row r="365987" spans="16:16" x14ac:dyDescent="0.3">
      <c r="P365987" s="83"/>
    </row>
    <row r="365988" spans="16:16" x14ac:dyDescent="0.3">
      <c r="P365988" s="83"/>
    </row>
    <row r="365989" spans="16:16" x14ac:dyDescent="0.3">
      <c r="P365989" s="83"/>
    </row>
    <row r="365990" spans="16:16" x14ac:dyDescent="0.3">
      <c r="P365990" s="83"/>
    </row>
    <row r="365991" spans="16:16" x14ac:dyDescent="0.3">
      <c r="P365991" s="83"/>
    </row>
    <row r="365992" spans="16:16" x14ac:dyDescent="0.3">
      <c r="P365992" s="83"/>
    </row>
    <row r="365993" spans="16:16" x14ac:dyDescent="0.3">
      <c r="P365993" s="83"/>
    </row>
    <row r="365994" spans="16:16" x14ac:dyDescent="0.3">
      <c r="P365994" s="83"/>
    </row>
    <row r="365995" spans="16:16" x14ac:dyDescent="0.3">
      <c r="P365995" s="83"/>
    </row>
    <row r="365996" spans="16:16" x14ac:dyDescent="0.3">
      <c r="P365996" s="83"/>
    </row>
    <row r="365997" spans="16:16" x14ac:dyDescent="0.3">
      <c r="P365997" s="83"/>
    </row>
    <row r="365998" spans="16:16" x14ac:dyDescent="0.3">
      <c r="P365998" s="83"/>
    </row>
    <row r="365999" spans="16:16" x14ac:dyDescent="0.3">
      <c r="P365999" s="83"/>
    </row>
    <row r="366000" spans="16:16" x14ac:dyDescent="0.3">
      <c r="P366000" s="83"/>
    </row>
    <row r="366001" spans="16:16" x14ac:dyDescent="0.3">
      <c r="P366001" s="83"/>
    </row>
    <row r="366002" spans="16:16" x14ac:dyDescent="0.3">
      <c r="P366002" s="83"/>
    </row>
    <row r="366003" spans="16:16" x14ac:dyDescent="0.3">
      <c r="P366003" s="83"/>
    </row>
    <row r="366004" spans="16:16" x14ac:dyDescent="0.3">
      <c r="P366004" s="83"/>
    </row>
    <row r="366005" spans="16:16" x14ac:dyDescent="0.3">
      <c r="P366005" s="83"/>
    </row>
    <row r="366006" spans="16:16" x14ac:dyDescent="0.3">
      <c r="P366006" s="83"/>
    </row>
    <row r="366007" spans="16:16" x14ac:dyDescent="0.3">
      <c r="P366007" s="83"/>
    </row>
    <row r="366008" spans="16:16" x14ac:dyDescent="0.3">
      <c r="P366008" s="83"/>
    </row>
    <row r="366009" spans="16:16" x14ac:dyDescent="0.3">
      <c r="P366009" s="83"/>
    </row>
    <row r="366010" spans="16:16" x14ac:dyDescent="0.3">
      <c r="P366010" s="83"/>
    </row>
    <row r="366011" spans="16:16" x14ac:dyDescent="0.3">
      <c r="P366011" s="83"/>
    </row>
    <row r="366012" spans="16:16" x14ac:dyDescent="0.3">
      <c r="P366012" s="83"/>
    </row>
    <row r="366013" spans="16:16" x14ac:dyDescent="0.3">
      <c r="P366013" s="83"/>
    </row>
    <row r="366014" spans="16:16" x14ac:dyDescent="0.3">
      <c r="P366014" s="83"/>
    </row>
    <row r="366015" spans="16:16" x14ac:dyDescent="0.3">
      <c r="P366015" s="83"/>
    </row>
    <row r="366016" spans="16:16" x14ac:dyDescent="0.3">
      <c r="P366016" s="83"/>
    </row>
    <row r="366017" spans="16:16" x14ac:dyDescent="0.3">
      <c r="P366017" s="83"/>
    </row>
    <row r="366018" spans="16:16" x14ac:dyDescent="0.3">
      <c r="P366018" s="83"/>
    </row>
    <row r="366019" spans="16:16" x14ac:dyDescent="0.3">
      <c r="P366019" s="83"/>
    </row>
    <row r="366020" spans="16:16" x14ac:dyDescent="0.3">
      <c r="P366020" s="83"/>
    </row>
    <row r="366021" spans="16:16" x14ac:dyDescent="0.3">
      <c r="P366021" s="83"/>
    </row>
    <row r="366022" spans="16:16" x14ac:dyDescent="0.3">
      <c r="P366022" s="83"/>
    </row>
    <row r="366023" spans="16:16" x14ac:dyDescent="0.3">
      <c r="P366023" s="83"/>
    </row>
    <row r="366024" spans="16:16" x14ac:dyDescent="0.3">
      <c r="P366024" s="83"/>
    </row>
    <row r="366025" spans="16:16" x14ac:dyDescent="0.3">
      <c r="P366025" s="83"/>
    </row>
    <row r="366026" spans="16:16" x14ac:dyDescent="0.3">
      <c r="P366026" s="83"/>
    </row>
    <row r="366027" spans="16:16" x14ac:dyDescent="0.3">
      <c r="P366027" s="83"/>
    </row>
    <row r="366028" spans="16:16" x14ac:dyDescent="0.3">
      <c r="P366028" s="83"/>
    </row>
    <row r="366029" spans="16:16" x14ac:dyDescent="0.3">
      <c r="P366029" s="83"/>
    </row>
    <row r="366030" spans="16:16" x14ac:dyDescent="0.3">
      <c r="P366030" s="83"/>
    </row>
    <row r="366031" spans="16:16" x14ac:dyDescent="0.3">
      <c r="P366031" s="83"/>
    </row>
    <row r="366032" spans="16:16" x14ac:dyDescent="0.3">
      <c r="P366032" s="83"/>
    </row>
    <row r="366033" spans="16:16" x14ac:dyDescent="0.3">
      <c r="P366033" s="83"/>
    </row>
    <row r="366034" spans="16:16" x14ac:dyDescent="0.3">
      <c r="P366034" s="83"/>
    </row>
    <row r="366035" spans="16:16" x14ac:dyDescent="0.3">
      <c r="P366035" s="83"/>
    </row>
    <row r="366036" spans="16:16" x14ac:dyDescent="0.3">
      <c r="P366036" s="83"/>
    </row>
    <row r="366037" spans="16:16" x14ac:dyDescent="0.3">
      <c r="P366037" s="83"/>
    </row>
    <row r="366038" spans="16:16" x14ac:dyDescent="0.3">
      <c r="P366038" s="83"/>
    </row>
    <row r="366039" spans="16:16" x14ac:dyDescent="0.3">
      <c r="P366039" s="83"/>
    </row>
    <row r="366040" spans="16:16" x14ac:dyDescent="0.3">
      <c r="P366040" s="83"/>
    </row>
    <row r="366041" spans="16:16" x14ac:dyDescent="0.3">
      <c r="P366041" s="83"/>
    </row>
    <row r="366042" spans="16:16" x14ac:dyDescent="0.3">
      <c r="P366042" s="83"/>
    </row>
    <row r="366043" spans="16:16" x14ac:dyDescent="0.3">
      <c r="P366043" s="83"/>
    </row>
    <row r="366044" spans="16:16" x14ac:dyDescent="0.3">
      <c r="P366044" s="83"/>
    </row>
    <row r="366045" spans="16:16" x14ac:dyDescent="0.3">
      <c r="P366045" s="83"/>
    </row>
    <row r="366046" spans="16:16" x14ac:dyDescent="0.3">
      <c r="P366046" s="83"/>
    </row>
    <row r="366047" spans="16:16" x14ac:dyDescent="0.3">
      <c r="P366047" s="83"/>
    </row>
    <row r="366048" spans="16:16" x14ac:dyDescent="0.3">
      <c r="P366048" s="83"/>
    </row>
    <row r="366049" spans="16:16" x14ac:dyDescent="0.3">
      <c r="P366049" s="83"/>
    </row>
    <row r="366050" spans="16:16" x14ac:dyDescent="0.3">
      <c r="P366050" s="83"/>
    </row>
    <row r="366051" spans="16:16" x14ac:dyDescent="0.3">
      <c r="P366051" s="83"/>
    </row>
    <row r="366052" spans="16:16" x14ac:dyDescent="0.3">
      <c r="P366052" s="83"/>
    </row>
    <row r="366053" spans="16:16" x14ac:dyDescent="0.3">
      <c r="P366053" s="83"/>
    </row>
    <row r="366054" spans="16:16" x14ac:dyDescent="0.3">
      <c r="P366054" s="83"/>
    </row>
    <row r="366055" spans="16:16" x14ac:dyDescent="0.3">
      <c r="P366055" s="83"/>
    </row>
    <row r="366056" spans="16:16" x14ac:dyDescent="0.3">
      <c r="P366056" s="83"/>
    </row>
    <row r="366057" spans="16:16" x14ac:dyDescent="0.3">
      <c r="P366057" s="83"/>
    </row>
    <row r="366058" spans="16:16" x14ac:dyDescent="0.3">
      <c r="P366058" s="83"/>
    </row>
    <row r="366059" spans="16:16" x14ac:dyDescent="0.3">
      <c r="P366059" s="83"/>
    </row>
    <row r="366060" spans="16:16" x14ac:dyDescent="0.3">
      <c r="P366060" s="83"/>
    </row>
    <row r="366061" spans="16:16" x14ac:dyDescent="0.3">
      <c r="P366061" s="83"/>
    </row>
    <row r="366062" spans="16:16" x14ac:dyDescent="0.3">
      <c r="P366062" s="83"/>
    </row>
    <row r="366063" spans="16:16" x14ac:dyDescent="0.3">
      <c r="P366063" s="83"/>
    </row>
    <row r="366064" spans="16:16" x14ac:dyDescent="0.3">
      <c r="P366064" s="83"/>
    </row>
    <row r="366065" spans="16:16" x14ac:dyDescent="0.3">
      <c r="P366065" s="83"/>
    </row>
    <row r="366066" spans="16:16" x14ac:dyDescent="0.3">
      <c r="P366066" s="83"/>
    </row>
    <row r="366067" spans="16:16" x14ac:dyDescent="0.3">
      <c r="P366067" s="83"/>
    </row>
    <row r="366068" spans="16:16" x14ac:dyDescent="0.3">
      <c r="P366068" s="83"/>
    </row>
    <row r="366069" spans="16:16" x14ac:dyDescent="0.3">
      <c r="P366069" s="83"/>
    </row>
    <row r="366070" spans="16:16" x14ac:dyDescent="0.3">
      <c r="P366070" s="83"/>
    </row>
    <row r="366071" spans="16:16" x14ac:dyDescent="0.3">
      <c r="P366071" s="83"/>
    </row>
    <row r="366072" spans="16:16" x14ac:dyDescent="0.3">
      <c r="P366072" s="83"/>
    </row>
    <row r="366073" spans="16:16" x14ac:dyDescent="0.3">
      <c r="P366073" s="83"/>
    </row>
    <row r="366074" spans="16:16" x14ac:dyDescent="0.3">
      <c r="P366074" s="83"/>
    </row>
    <row r="366075" spans="16:16" x14ac:dyDescent="0.3">
      <c r="P366075" s="83"/>
    </row>
    <row r="366076" spans="16:16" x14ac:dyDescent="0.3">
      <c r="P366076" s="83"/>
    </row>
    <row r="366077" spans="16:16" x14ac:dyDescent="0.3">
      <c r="P366077" s="83"/>
    </row>
    <row r="366078" spans="16:16" x14ac:dyDescent="0.3">
      <c r="P366078" s="83"/>
    </row>
    <row r="366079" spans="16:16" x14ac:dyDescent="0.3">
      <c r="P366079" s="83"/>
    </row>
    <row r="366080" spans="16:16" x14ac:dyDescent="0.3">
      <c r="P366080" s="83"/>
    </row>
    <row r="366081" spans="16:16" x14ac:dyDescent="0.3">
      <c r="P366081" s="83"/>
    </row>
    <row r="366082" spans="16:16" x14ac:dyDescent="0.3">
      <c r="P366082" s="83"/>
    </row>
    <row r="366083" spans="16:16" x14ac:dyDescent="0.3">
      <c r="P366083" s="83"/>
    </row>
    <row r="366084" spans="16:16" x14ac:dyDescent="0.3">
      <c r="P366084" s="83"/>
    </row>
    <row r="366085" spans="16:16" x14ac:dyDescent="0.3">
      <c r="P366085" s="83"/>
    </row>
    <row r="366086" spans="16:16" x14ac:dyDescent="0.3">
      <c r="P366086" s="83"/>
    </row>
    <row r="366087" spans="16:16" x14ac:dyDescent="0.3">
      <c r="P366087" s="83"/>
    </row>
    <row r="366088" spans="16:16" x14ac:dyDescent="0.3">
      <c r="P366088" s="83"/>
    </row>
    <row r="366089" spans="16:16" x14ac:dyDescent="0.3">
      <c r="P366089" s="83"/>
    </row>
    <row r="366090" spans="16:16" x14ac:dyDescent="0.3">
      <c r="P366090" s="83"/>
    </row>
    <row r="366091" spans="16:16" x14ac:dyDescent="0.3">
      <c r="P366091" s="83"/>
    </row>
    <row r="366092" spans="16:16" x14ac:dyDescent="0.3">
      <c r="P366092" s="83"/>
    </row>
    <row r="366093" spans="16:16" x14ac:dyDescent="0.3">
      <c r="P366093" s="83"/>
    </row>
    <row r="366094" spans="16:16" x14ac:dyDescent="0.3">
      <c r="P366094" s="83"/>
    </row>
    <row r="366095" spans="16:16" x14ac:dyDescent="0.3">
      <c r="P366095" s="83"/>
    </row>
    <row r="366096" spans="16:16" x14ac:dyDescent="0.3">
      <c r="P366096" s="83"/>
    </row>
    <row r="366097" spans="16:16" x14ac:dyDescent="0.3">
      <c r="P366097" s="83"/>
    </row>
    <row r="366098" spans="16:16" x14ac:dyDescent="0.3">
      <c r="P366098" s="83"/>
    </row>
    <row r="366099" spans="16:16" x14ac:dyDescent="0.3">
      <c r="P366099" s="83"/>
    </row>
    <row r="366100" spans="16:16" x14ac:dyDescent="0.3">
      <c r="P366100" s="83"/>
    </row>
    <row r="366101" spans="16:16" x14ac:dyDescent="0.3">
      <c r="P366101" s="83"/>
    </row>
    <row r="366102" spans="16:16" x14ac:dyDescent="0.3">
      <c r="P366102" s="83"/>
    </row>
    <row r="366103" spans="16:16" x14ac:dyDescent="0.3">
      <c r="P366103" s="83"/>
    </row>
    <row r="366104" spans="16:16" x14ac:dyDescent="0.3">
      <c r="P366104" s="83"/>
    </row>
    <row r="366105" spans="16:16" x14ac:dyDescent="0.3">
      <c r="P366105" s="83"/>
    </row>
    <row r="366106" spans="16:16" x14ac:dyDescent="0.3">
      <c r="P366106" s="83"/>
    </row>
    <row r="366107" spans="16:16" x14ac:dyDescent="0.3">
      <c r="P366107" s="83"/>
    </row>
    <row r="366108" spans="16:16" x14ac:dyDescent="0.3">
      <c r="P366108" s="83"/>
    </row>
    <row r="366109" spans="16:16" x14ac:dyDescent="0.3">
      <c r="P366109" s="83"/>
    </row>
    <row r="366110" spans="16:16" x14ac:dyDescent="0.3">
      <c r="P366110" s="83"/>
    </row>
    <row r="366111" spans="16:16" x14ac:dyDescent="0.3">
      <c r="P366111" s="83"/>
    </row>
    <row r="366112" spans="16:16" x14ac:dyDescent="0.3">
      <c r="P366112" s="83"/>
    </row>
    <row r="366113" spans="16:16" x14ac:dyDescent="0.3">
      <c r="P366113" s="83"/>
    </row>
    <row r="366114" spans="16:16" x14ac:dyDescent="0.3">
      <c r="P366114" s="83"/>
    </row>
    <row r="366115" spans="16:16" x14ac:dyDescent="0.3">
      <c r="P366115" s="83"/>
    </row>
    <row r="366116" spans="16:16" x14ac:dyDescent="0.3">
      <c r="P366116" s="83"/>
    </row>
    <row r="366117" spans="16:16" x14ac:dyDescent="0.3">
      <c r="P366117" s="83"/>
    </row>
    <row r="366118" spans="16:16" x14ac:dyDescent="0.3">
      <c r="P366118" s="83"/>
    </row>
    <row r="366119" spans="16:16" x14ac:dyDescent="0.3">
      <c r="P366119" s="83"/>
    </row>
    <row r="366120" spans="16:16" x14ac:dyDescent="0.3">
      <c r="P366120" s="83"/>
    </row>
    <row r="366121" spans="16:16" x14ac:dyDescent="0.3">
      <c r="P366121" s="83"/>
    </row>
    <row r="366122" spans="16:16" x14ac:dyDescent="0.3">
      <c r="P366122" s="83"/>
    </row>
    <row r="366123" spans="16:16" x14ac:dyDescent="0.3">
      <c r="P366123" s="83"/>
    </row>
    <row r="366124" spans="16:16" x14ac:dyDescent="0.3">
      <c r="P366124" s="83"/>
    </row>
    <row r="366125" spans="16:16" x14ac:dyDescent="0.3">
      <c r="P366125" s="83"/>
    </row>
    <row r="366126" spans="16:16" x14ac:dyDescent="0.3">
      <c r="P366126" s="83"/>
    </row>
    <row r="366127" spans="16:16" x14ac:dyDescent="0.3">
      <c r="P366127" s="83"/>
    </row>
    <row r="366128" spans="16:16" x14ac:dyDescent="0.3">
      <c r="P366128" s="83"/>
    </row>
    <row r="366129" spans="16:16" x14ac:dyDescent="0.3">
      <c r="P366129" s="83"/>
    </row>
    <row r="366130" spans="16:16" x14ac:dyDescent="0.3">
      <c r="P366130" s="83"/>
    </row>
    <row r="366131" spans="16:16" x14ac:dyDescent="0.3">
      <c r="P366131" s="83"/>
    </row>
    <row r="366132" spans="16:16" x14ac:dyDescent="0.3">
      <c r="P366132" s="83"/>
    </row>
    <row r="366133" spans="16:16" x14ac:dyDescent="0.3">
      <c r="P366133" s="83"/>
    </row>
    <row r="366134" spans="16:16" x14ac:dyDescent="0.3">
      <c r="P366134" s="83"/>
    </row>
    <row r="366135" spans="16:16" x14ac:dyDescent="0.3">
      <c r="P366135" s="83"/>
    </row>
    <row r="366136" spans="16:16" x14ac:dyDescent="0.3">
      <c r="P366136" s="83"/>
    </row>
    <row r="366137" spans="16:16" x14ac:dyDescent="0.3">
      <c r="P366137" s="83"/>
    </row>
    <row r="366138" spans="16:16" x14ac:dyDescent="0.3">
      <c r="P366138" s="83"/>
    </row>
    <row r="366139" spans="16:16" x14ac:dyDescent="0.3">
      <c r="P366139" s="83"/>
    </row>
    <row r="366140" spans="16:16" x14ac:dyDescent="0.3">
      <c r="P366140" s="83"/>
    </row>
    <row r="366141" spans="16:16" x14ac:dyDescent="0.3">
      <c r="P366141" s="83"/>
    </row>
    <row r="366142" spans="16:16" x14ac:dyDescent="0.3">
      <c r="P366142" s="83"/>
    </row>
    <row r="366143" spans="16:16" x14ac:dyDescent="0.3">
      <c r="P366143" s="83"/>
    </row>
    <row r="366144" spans="16:16" x14ac:dyDescent="0.3">
      <c r="P366144" s="83"/>
    </row>
    <row r="366145" spans="16:16" x14ac:dyDescent="0.3">
      <c r="P366145" s="83"/>
    </row>
    <row r="366146" spans="16:16" x14ac:dyDescent="0.3">
      <c r="P366146" s="83"/>
    </row>
    <row r="366147" spans="16:16" x14ac:dyDescent="0.3">
      <c r="P366147" s="83"/>
    </row>
    <row r="366148" spans="16:16" x14ac:dyDescent="0.3">
      <c r="P366148" s="83"/>
    </row>
    <row r="366149" spans="16:16" x14ac:dyDescent="0.3">
      <c r="P366149" s="83"/>
    </row>
    <row r="366150" spans="16:16" x14ac:dyDescent="0.3">
      <c r="P366150" s="83"/>
    </row>
    <row r="366151" spans="16:16" x14ac:dyDescent="0.3">
      <c r="P366151" s="83"/>
    </row>
    <row r="366152" spans="16:16" x14ac:dyDescent="0.3">
      <c r="P366152" s="83"/>
    </row>
    <row r="366153" spans="16:16" x14ac:dyDescent="0.3">
      <c r="P366153" s="83"/>
    </row>
    <row r="366154" spans="16:16" x14ac:dyDescent="0.3">
      <c r="P366154" s="83"/>
    </row>
    <row r="366155" spans="16:16" x14ac:dyDescent="0.3">
      <c r="P366155" s="83"/>
    </row>
    <row r="366156" spans="16:16" x14ac:dyDescent="0.3">
      <c r="P366156" s="83"/>
    </row>
    <row r="366157" spans="16:16" x14ac:dyDescent="0.3">
      <c r="P366157" s="83"/>
    </row>
    <row r="366158" spans="16:16" x14ac:dyDescent="0.3">
      <c r="P366158" s="83"/>
    </row>
    <row r="366159" spans="16:16" x14ac:dyDescent="0.3">
      <c r="P366159" s="83"/>
    </row>
    <row r="366160" spans="16:16" x14ac:dyDescent="0.3">
      <c r="P366160" s="83"/>
    </row>
    <row r="366161" spans="16:16" x14ac:dyDescent="0.3">
      <c r="P366161" s="83"/>
    </row>
    <row r="366162" spans="16:16" x14ac:dyDescent="0.3">
      <c r="P366162" s="83"/>
    </row>
    <row r="366163" spans="16:16" x14ac:dyDescent="0.3">
      <c r="P366163" s="83"/>
    </row>
    <row r="366164" spans="16:16" x14ac:dyDescent="0.3">
      <c r="P366164" s="83"/>
    </row>
    <row r="366165" spans="16:16" x14ac:dyDescent="0.3">
      <c r="P366165" s="83"/>
    </row>
    <row r="366166" spans="16:16" x14ac:dyDescent="0.3">
      <c r="P366166" s="83"/>
    </row>
    <row r="366167" spans="16:16" x14ac:dyDescent="0.3">
      <c r="P366167" s="83"/>
    </row>
    <row r="366168" spans="16:16" x14ac:dyDescent="0.3">
      <c r="P366168" s="83"/>
    </row>
    <row r="366169" spans="16:16" x14ac:dyDescent="0.3">
      <c r="P366169" s="83"/>
    </row>
    <row r="366170" spans="16:16" x14ac:dyDescent="0.3">
      <c r="P366170" s="83"/>
    </row>
    <row r="366171" spans="16:16" x14ac:dyDescent="0.3">
      <c r="P366171" s="83"/>
    </row>
    <row r="366172" spans="16:16" x14ac:dyDescent="0.3">
      <c r="P366172" s="83"/>
    </row>
    <row r="366173" spans="16:16" x14ac:dyDescent="0.3">
      <c r="P366173" s="83"/>
    </row>
    <row r="366174" spans="16:16" x14ac:dyDescent="0.3">
      <c r="P366174" s="83"/>
    </row>
    <row r="366175" spans="16:16" x14ac:dyDescent="0.3">
      <c r="P366175" s="83"/>
    </row>
    <row r="366176" spans="16:16" x14ac:dyDescent="0.3">
      <c r="P366176" s="83"/>
    </row>
    <row r="366177" spans="16:16" x14ac:dyDescent="0.3">
      <c r="P366177" s="83"/>
    </row>
    <row r="366178" spans="16:16" x14ac:dyDescent="0.3">
      <c r="P366178" s="83"/>
    </row>
    <row r="366179" spans="16:16" x14ac:dyDescent="0.3">
      <c r="P366179" s="83"/>
    </row>
    <row r="366180" spans="16:16" x14ac:dyDescent="0.3">
      <c r="P366180" s="83"/>
    </row>
    <row r="366181" spans="16:16" x14ac:dyDescent="0.3">
      <c r="P366181" s="83"/>
    </row>
    <row r="366182" spans="16:16" x14ac:dyDescent="0.3">
      <c r="P366182" s="83"/>
    </row>
    <row r="366183" spans="16:16" x14ac:dyDescent="0.3">
      <c r="P366183" s="83"/>
    </row>
    <row r="366184" spans="16:16" x14ac:dyDescent="0.3">
      <c r="P366184" s="83"/>
    </row>
    <row r="366185" spans="16:16" x14ac:dyDescent="0.3">
      <c r="P366185" s="83"/>
    </row>
    <row r="366186" spans="16:16" x14ac:dyDescent="0.3">
      <c r="P366186" s="83"/>
    </row>
    <row r="366187" spans="16:16" x14ac:dyDescent="0.3">
      <c r="P366187" s="83"/>
    </row>
    <row r="366188" spans="16:16" x14ac:dyDescent="0.3">
      <c r="P366188" s="83"/>
    </row>
    <row r="366189" spans="16:16" x14ac:dyDescent="0.3">
      <c r="P366189" s="83"/>
    </row>
    <row r="366190" spans="16:16" x14ac:dyDescent="0.3">
      <c r="P366190" s="83"/>
    </row>
    <row r="366191" spans="16:16" x14ac:dyDescent="0.3">
      <c r="P366191" s="83"/>
    </row>
    <row r="366192" spans="16:16" x14ac:dyDescent="0.3">
      <c r="P366192" s="83"/>
    </row>
    <row r="366193" spans="16:16" x14ac:dyDescent="0.3">
      <c r="P366193" s="83"/>
    </row>
    <row r="366194" spans="16:16" x14ac:dyDescent="0.3">
      <c r="P366194" s="83"/>
    </row>
    <row r="366195" spans="16:16" x14ac:dyDescent="0.3">
      <c r="P366195" s="83"/>
    </row>
    <row r="366196" spans="16:16" x14ac:dyDescent="0.3">
      <c r="P366196" s="83"/>
    </row>
    <row r="366197" spans="16:16" x14ac:dyDescent="0.3">
      <c r="P366197" s="83"/>
    </row>
    <row r="366198" spans="16:16" x14ac:dyDescent="0.3">
      <c r="P366198" s="83"/>
    </row>
    <row r="366199" spans="16:16" x14ac:dyDescent="0.3">
      <c r="P366199" s="83"/>
    </row>
    <row r="366200" spans="16:16" x14ac:dyDescent="0.3">
      <c r="P366200" s="83"/>
    </row>
    <row r="366201" spans="16:16" x14ac:dyDescent="0.3">
      <c r="P366201" s="83"/>
    </row>
    <row r="366202" spans="16:16" x14ac:dyDescent="0.3">
      <c r="P366202" s="83"/>
    </row>
    <row r="366203" spans="16:16" x14ac:dyDescent="0.3">
      <c r="P366203" s="83"/>
    </row>
    <row r="366204" spans="16:16" x14ac:dyDescent="0.3">
      <c r="P366204" s="83"/>
    </row>
    <row r="366205" spans="16:16" x14ac:dyDescent="0.3">
      <c r="P366205" s="83"/>
    </row>
    <row r="366206" spans="16:16" x14ac:dyDescent="0.3">
      <c r="P366206" s="83"/>
    </row>
    <row r="366207" spans="16:16" x14ac:dyDescent="0.3">
      <c r="P366207" s="83"/>
    </row>
    <row r="366208" spans="16:16" x14ac:dyDescent="0.3">
      <c r="P366208" s="83"/>
    </row>
    <row r="366209" spans="16:16" x14ac:dyDescent="0.3">
      <c r="P366209" s="83"/>
    </row>
    <row r="366210" spans="16:16" x14ac:dyDescent="0.3">
      <c r="P366210" s="83"/>
    </row>
    <row r="366211" spans="16:16" x14ac:dyDescent="0.3">
      <c r="P366211" s="83"/>
    </row>
    <row r="366212" spans="16:16" x14ac:dyDescent="0.3">
      <c r="P366212" s="83"/>
    </row>
    <row r="366213" spans="16:16" x14ac:dyDescent="0.3">
      <c r="P366213" s="83"/>
    </row>
    <row r="366214" spans="16:16" x14ac:dyDescent="0.3">
      <c r="P366214" s="83"/>
    </row>
    <row r="366215" spans="16:16" x14ac:dyDescent="0.3">
      <c r="P366215" s="83"/>
    </row>
    <row r="366216" spans="16:16" x14ac:dyDescent="0.3">
      <c r="P366216" s="83"/>
    </row>
    <row r="366217" spans="16:16" x14ac:dyDescent="0.3">
      <c r="P366217" s="83"/>
    </row>
    <row r="366218" spans="16:16" x14ac:dyDescent="0.3">
      <c r="P366218" s="83"/>
    </row>
    <row r="366219" spans="16:16" x14ac:dyDescent="0.3">
      <c r="P366219" s="83"/>
    </row>
    <row r="366220" spans="16:16" x14ac:dyDescent="0.3">
      <c r="P366220" s="83"/>
    </row>
    <row r="366221" spans="16:16" x14ac:dyDescent="0.3">
      <c r="P366221" s="83"/>
    </row>
    <row r="366222" spans="16:16" x14ac:dyDescent="0.3">
      <c r="P366222" s="83"/>
    </row>
    <row r="366223" spans="16:16" x14ac:dyDescent="0.3">
      <c r="P366223" s="83"/>
    </row>
    <row r="366224" spans="16:16" x14ac:dyDescent="0.3">
      <c r="P366224" s="83"/>
    </row>
    <row r="366225" spans="16:16" x14ac:dyDescent="0.3">
      <c r="P366225" s="83"/>
    </row>
    <row r="366226" spans="16:16" x14ac:dyDescent="0.3">
      <c r="P366226" s="83"/>
    </row>
    <row r="366227" spans="16:16" x14ac:dyDescent="0.3">
      <c r="P366227" s="83"/>
    </row>
    <row r="366228" spans="16:16" x14ac:dyDescent="0.3">
      <c r="P366228" s="83"/>
    </row>
    <row r="366229" spans="16:16" x14ac:dyDescent="0.3">
      <c r="P366229" s="83"/>
    </row>
    <row r="366230" spans="16:16" x14ac:dyDescent="0.3">
      <c r="P366230" s="83"/>
    </row>
    <row r="366231" spans="16:16" x14ac:dyDescent="0.3">
      <c r="P366231" s="83"/>
    </row>
    <row r="366232" spans="16:16" x14ac:dyDescent="0.3">
      <c r="P366232" s="83"/>
    </row>
    <row r="366233" spans="16:16" x14ac:dyDescent="0.3">
      <c r="P366233" s="83"/>
    </row>
    <row r="366234" spans="16:16" x14ac:dyDescent="0.3">
      <c r="P366234" s="83"/>
    </row>
    <row r="366235" spans="16:16" x14ac:dyDescent="0.3">
      <c r="P366235" s="83"/>
    </row>
    <row r="366236" spans="16:16" x14ac:dyDescent="0.3">
      <c r="P366236" s="83"/>
    </row>
    <row r="366237" spans="16:16" x14ac:dyDescent="0.3">
      <c r="P366237" s="83"/>
    </row>
    <row r="366238" spans="16:16" x14ac:dyDescent="0.3">
      <c r="P366238" s="83"/>
    </row>
    <row r="366239" spans="16:16" x14ac:dyDescent="0.3">
      <c r="P366239" s="83"/>
    </row>
    <row r="366240" spans="16:16" x14ac:dyDescent="0.3">
      <c r="P366240" s="83"/>
    </row>
    <row r="366241" spans="16:16" x14ac:dyDescent="0.3">
      <c r="P366241" s="83"/>
    </row>
    <row r="366242" spans="16:16" x14ac:dyDescent="0.3">
      <c r="P366242" s="83"/>
    </row>
    <row r="366243" spans="16:16" x14ac:dyDescent="0.3">
      <c r="P366243" s="83"/>
    </row>
    <row r="366244" spans="16:16" x14ac:dyDescent="0.3">
      <c r="P366244" s="83"/>
    </row>
    <row r="366245" spans="16:16" x14ac:dyDescent="0.3">
      <c r="P366245" s="83"/>
    </row>
    <row r="366246" spans="16:16" x14ac:dyDescent="0.3">
      <c r="P366246" s="83"/>
    </row>
    <row r="366247" spans="16:16" x14ac:dyDescent="0.3">
      <c r="P366247" s="83"/>
    </row>
    <row r="366248" spans="16:16" x14ac:dyDescent="0.3">
      <c r="P366248" s="83"/>
    </row>
    <row r="366249" spans="16:16" x14ac:dyDescent="0.3">
      <c r="P366249" s="83"/>
    </row>
    <row r="366250" spans="16:16" x14ac:dyDescent="0.3">
      <c r="P366250" s="83"/>
    </row>
    <row r="366251" spans="16:16" x14ac:dyDescent="0.3">
      <c r="P366251" s="83"/>
    </row>
    <row r="366252" spans="16:16" x14ac:dyDescent="0.3">
      <c r="P366252" s="83"/>
    </row>
    <row r="366253" spans="16:16" x14ac:dyDescent="0.3">
      <c r="P366253" s="83"/>
    </row>
    <row r="366254" spans="16:16" x14ac:dyDescent="0.3">
      <c r="P366254" s="83"/>
    </row>
    <row r="366255" spans="16:16" x14ac:dyDescent="0.3">
      <c r="P366255" s="83"/>
    </row>
    <row r="366256" spans="16:16" x14ac:dyDescent="0.3">
      <c r="P366256" s="83"/>
    </row>
    <row r="366257" spans="16:16" x14ac:dyDescent="0.3">
      <c r="P366257" s="83"/>
    </row>
    <row r="366258" spans="16:16" x14ac:dyDescent="0.3">
      <c r="P366258" s="83"/>
    </row>
    <row r="366259" spans="16:16" x14ac:dyDescent="0.3">
      <c r="P366259" s="83"/>
    </row>
    <row r="366260" spans="16:16" x14ac:dyDescent="0.3">
      <c r="P366260" s="83"/>
    </row>
    <row r="366261" spans="16:16" x14ac:dyDescent="0.3">
      <c r="P366261" s="83"/>
    </row>
    <row r="366262" spans="16:16" x14ac:dyDescent="0.3">
      <c r="P366262" s="83"/>
    </row>
    <row r="366263" spans="16:16" x14ac:dyDescent="0.3">
      <c r="P366263" s="83"/>
    </row>
    <row r="366264" spans="16:16" x14ac:dyDescent="0.3">
      <c r="P366264" s="83"/>
    </row>
    <row r="366265" spans="16:16" x14ac:dyDescent="0.3">
      <c r="P366265" s="83"/>
    </row>
    <row r="366266" spans="16:16" x14ac:dyDescent="0.3">
      <c r="P366266" s="83"/>
    </row>
    <row r="366267" spans="16:16" x14ac:dyDescent="0.3">
      <c r="P366267" s="83"/>
    </row>
    <row r="366268" spans="16:16" x14ac:dyDescent="0.3">
      <c r="P366268" s="83"/>
    </row>
    <row r="366269" spans="16:16" x14ac:dyDescent="0.3">
      <c r="P366269" s="83"/>
    </row>
    <row r="366270" spans="16:16" x14ac:dyDescent="0.3">
      <c r="P366270" s="83"/>
    </row>
    <row r="366271" spans="16:16" x14ac:dyDescent="0.3">
      <c r="P366271" s="83"/>
    </row>
    <row r="366272" spans="16:16" x14ac:dyDescent="0.3">
      <c r="P366272" s="83"/>
    </row>
    <row r="366273" spans="16:16" x14ac:dyDescent="0.3">
      <c r="P366273" s="83"/>
    </row>
    <row r="366274" spans="16:16" x14ac:dyDescent="0.3">
      <c r="P366274" s="83"/>
    </row>
    <row r="366275" spans="16:16" x14ac:dyDescent="0.3">
      <c r="P366275" s="83"/>
    </row>
    <row r="366276" spans="16:16" x14ac:dyDescent="0.3">
      <c r="P366276" s="83"/>
    </row>
    <row r="366277" spans="16:16" x14ac:dyDescent="0.3">
      <c r="P366277" s="83"/>
    </row>
    <row r="366278" spans="16:16" x14ac:dyDescent="0.3">
      <c r="P366278" s="83"/>
    </row>
    <row r="366279" spans="16:16" x14ac:dyDescent="0.3">
      <c r="P366279" s="83"/>
    </row>
    <row r="366280" spans="16:16" x14ac:dyDescent="0.3">
      <c r="P366280" s="83"/>
    </row>
    <row r="366281" spans="16:16" x14ac:dyDescent="0.3">
      <c r="P366281" s="83"/>
    </row>
    <row r="366282" spans="16:16" x14ac:dyDescent="0.3">
      <c r="P366282" s="83"/>
    </row>
    <row r="366283" spans="16:16" x14ac:dyDescent="0.3">
      <c r="P366283" s="83"/>
    </row>
    <row r="366284" spans="16:16" x14ac:dyDescent="0.3">
      <c r="P366284" s="83"/>
    </row>
    <row r="366285" spans="16:16" x14ac:dyDescent="0.3">
      <c r="P366285" s="83"/>
    </row>
    <row r="366286" spans="16:16" x14ac:dyDescent="0.3">
      <c r="P366286" s="83"/>
    </row>
    <row r="366287" spans="16:16" x14ac:dyDescent="0.3">
      <c r="P366287" s="83"/>
    </row>
    <row r="366288" spans="16:16" x14ac:dyDescent="0.3">
      <c r="P366288" s="83"/>
    </row>
    <row r="366289" spans="16:16" x14ac:dyDescent="0.3">
      <c r="P366289" s="83"/>
    </row>
    <row r="366290" spans="16:16" x14ac:dyDescent="0.3">
      <c r="P366290" s="83"/>
    </row>
    <row r="366291" spans="16:16" x14ac:dyDescent="0.3">
      <c r="P366291" s="83"/>
    </row>
    <row r="366292" spans="16:16" x14ac:dyDescent="0.3">
      <c r="P366292" s="83"/>
    </row>
    <row r="366293" spans="16:16" x14ac:dyDescent="0.3">
      <c r="P366293" s="83"/>
    </row>
    <row r="366294" spans="16:16" x14ac:dyDescent="0.3">
      <c r="P366294" s="83"/>
    </row>
    <row r="366295" spans="16:16" x14ac:dyDescent="0.3">
      <c r="P366295" s="83"/>
    </row>
    <row r="366296" spans="16:16" x14ac:dyDescent="0.3">
      <c r="P366296" s="83"/>
    </row>
    <row r="366297" spans="16:16" x14ac:dyDescent="0.3">
      <c r="P366297" s="83"/>
    </row>
    <row r="366298" spans="16:16" x14ac:dyDescent="0.3">
      <c r="P366298" s="83"/>
    </row>
    <row r="366299" spans="16:16" x14ac:dyDescent="0.3">
      <c r="P366299" s="83"/>
    </row>
    <row r="366300" spans="16:16" x14ac:dyDescent="0.3">
      <c r="P366300" s="83"/>
    </row>
    <row r="366301" spans="16:16" x14ac:dyDescent="0.3">
      <c r="P366301" s="83"/>
    </row>
    <row r="366302" spans="16:16" x14ac:dyDescent="0.3">
      <c r="P366302" s="83"/>
    </row>
    <row r="366303" spans="16:16" x14ac:dyDescent="0.3">
      <c r="P366303" s="83"/>
    </row>
    <row r="366304" spans="16:16" x14ac:dyDescent="0.3">
      <c r="P366304" s="83"/>
    </row>
    <row r="366305" spans="16:16" x14ac:dyDescent="0.3">
      <c r="P366305" s="83"/>
    </row>
    <row r="366306" spans="16:16" x14ac:dyDescent="0.3">
      <c r="P366306" s="83"/>
    </row>
    <row r="366307" spans="16:16" x14ac:dyDescent="0.3">
      <c r="P366307" s="83"/>
    </row>
    <row r="366308" spans="16:16" x14ac:dyDescent="0.3">
      <c r="P366308" s="83"/>
    </row>
    <row r="366309" spans="16:16" x14ac:dyDescent="0.3">
      <c r="P366309" s="83"/>
    </row>
    <row r="366310" spans="16:16" x14ac:dyDescent="0.3">
      <c r="P366310" s="83"/>
    </row>
    <row r="366311" spans="16:16" x14ac:dyDescent="0.3">
      <c r="P366311" s="83"/>
    </row>
    <row r="366312" spans="16:16" x14ac:dyDescent="0.3">
      <c r="P366312" s="83"/>
    </row>
    <row r="366313" spans="16:16" x14ac:dyDescent="0.3">
      <c r="P366313" s="83"/>
    </row>
    <row r="366314" spans="16:16" x14ac:dyDescent="0.3">
      <c r="P366314" s="83"/>
    </row>
    <row r="366315" spans="16:16" x14ac:dyDescent="0.3">
      <c r="P366315" s="83"/>
    </row>
    <row r="366316" spans="16:16" x14ac:dyDescent="0.3">
      <c r="P366316" s="83"/>
    </row>
    <row r="366317" spans="16:16" x14ac:dyDescent="0.3">
      <c r="P366317" s="83"/>
    </row>
    <row r="366318" spans="16:16" x14ac:dyDescent="0.3">
      <c r="P366318" s="83"/>
    </row>
    <row r="366319" spans="16:16" x14ac:dyDescent="0.3">
      <c r="P366319" s="83"/>
    </row>
    <row r="366320" spans="16:16" x14ac:dyDescent="0.3">
      <c r="P366320" s="83"/>
    </row>
    <row r="366321" spans="16:16" x14ac:dyDescent="0.3">
      <c r="P366321" s="83"/>
    </row>
    <row r="366322" spans="16:16" x14ac:dyDescent="0.3">
      <c r="P366322" s="83"/>
    </row>
    <row r="366323" spans="16:16" x14ac:dyDescent="0.3">
      <c r="P366323" s="83"/>
    </row>
    <row r="366324" spans="16:16" x14ac:dyDescent="0.3">
      <c r="P366324" s="83"/>
    </row>
    <row r="366325" spans="16:16" x14ac:dyDescent="0.3">
      <c r="P366325" s="83"/>
    </row>
    <row r="366326" spans="16:16" x14ac:dyDescent="0.3">
      <c r="P366326" s="83"/>
    </row>
    <row r="366327" spans="16:16" x14ac:dyDescent="0.3">
      <c r="P366327" s="83"/>
    </row>
    <row r="366328" spans="16:16" x14ac:dyDescent="0.3">
      <c r="P366328" s="83"/>
    </row>
    <row r="366329" spans="16:16" x14ac:dyDescent="0.3">
      <c r="P366329" s="83"/>
    </row>
    <row r="366330" spans="16:16" x14ac:dyDescent="0.3">
      <c r="P366330" s="83"/>
    </row>
    <row r="366331" spans="16:16" x14ac:dyDescent="0.3">
      <c r="P366331" s="83"/>
    </row>
    <row r="366332" spans="16:16" x14ac:dyDescent="0.3">
      <c r="P366332" s="83"/>
    </row>
    <row r="366333" spans="16:16" x14ac:dyDescent="0.3">
      <c r="P366333" s="83"/>
    </row>
    <row r="366334" spans="16:16" x14ac:dyDescent="0.3">
      <c r="P366334" s="83"/>
    </row>
    <row r="366335" spans="16:16" x14ac:dyDescent="0.3">
      <c r="P366335" s="83"/>
    </row>
    <row r="366336" spans="16:16" x14ac:dyDescent="0.3">
      <c r="P366336" s="83"/>
    </row>
    <row r="366337" spans="16:16" x14ac:dyDescent="0.3">
      <c r="P366337" s="83"/>
    </row>
    <row r="366338" spans="16:16" x14ac:dyDescent="0.3">
      <c r="P366338" s="83"/>
    </row>
    <row r="366339" spans="16:16" x14ac:dyDescent="0.3">
      <c r="P366339" s="83"/>
    </row>
    <row r="366340" spans="16:16" x14ac:dyDescent="0.3">
      <c r="P366340" s="83"/>
    </row>
    <row r="366341" spans="16:16" x14ac:dyDescent="0.3">
      <c r="P366341" s="83"/>
    </row>
    <row r="366342" spans="16:16" x14ac:dyDescent="0.3">
      <c r="P366342" s="83"/>
    </row>
    <row r="366343" spans="16:16" x14ac:dyDescent="0.3">
      <c r="P366343" s="83"/>
    </row>
    <row r="366344" spans="16:16" x14ac:dyDescent="0.3">
      <c r="P366344" s="83"/>
    </row>
    <row r="366345" spans="16:16" x14ac:dyDescent="0.3">
      <c r="P366345" s="83"/>
    </row>
    <row r="366346" spans="16:16" x14ac:dyDescent="0.3">
      <c r="P366346" s="83"/>
    </row>
    <row r="366347" spans="16:16" x14ac:dyDescent="0.3">
      <c r="P366347" s="83"/>
    </row>
    <row r="366348" spans="16:16" x14ac:dyDescent="0.3">
      <c r="P366348" s="83"/>
    </row>
    <row r="366349" spans="16:16" x14ac:dyDescent="0.3">
      <c r="P366349" s="83"/>
    </row>
    <row r="366350" spans="16:16" x14ac:dyDescent="0.3">
      <c r="P366350" s="83"/>
    </row>
    <row r="366351" spans="16:16" x14ac:dyDescent="0.3">
      <c r="P366351" s="83"/>
    </row>
    <row r="366352" spans="16:16" x14ac:dyDescent="0.3">
      <c r="P366352" s="83"/>
    </row>
    <row r="366353" spans="16:16" x14ac:dyDescent="0.3">
      <c r="P366353" s="83"/>
    </row>
    <row r="366354" spans="16:16" x14ac:dyDescent="0.3">
      <c r="P366354" s="83"/>
    </row>
    <row r="366355" spans="16:16" x14ac:dyDescent="0.3">
      <c r="P366355" s="83"/>
    </row>
    <row r="366356" spans="16:16" x14ac:dyDescent="0.3">
      <c r="P366356" s="83"/>
    </row>
    <row r="366357" spans="16:16" x14ac:dyDescent="0.3">
      <c r="P366357" s="83"/>
    </row>
    <row r="366358" spans="16:16" x14ac:dyDescent="0.3">
      <c r="P366358" s="83"/>
    </row>
    <row r="366359" spans="16:16" x14ac:dyDescent="0.3">
      <c r="P366359" s="83"/>
    </row>
    <row r="366360" spans="16:16" x14ac:dyDescent="0.3">
      <c r="P366360" s="83"/>
    </row>
    <row r="366361" spans="16:16" x14ac:dyDescent="0.3">
      <c r="P366361" s="83"/>
    </row>
    <row r="366362" spans="16:16" x14ac:dyDescent="0.3">
      <c r="P366362" s="83"/>
    </row>
    <row r="366363" spans="16:16" x14ac:dyDescent="0.3">
      <c r="P366363" s="83"/>
    </row>
    <row r="366364" spans="16:16" x14ac:dyDescent="0.3">
      <c r="P366364" s="83"/>
    </row>
    <row r="366365" spans="16:16" x14ac:dyDescent="0.3">
      <c r="P366365" s="83"/>
    </row>
    <row r="366366" spans="16:16" x14ac:dyDescent="0.3">
      <c r="P366366" s="83"/>
    </row>
    <row r="366367" spans="16:16" x14ac:dyDescent="0.3">
      <c r="P366367" s="83"/>
    </row>
    <row r="366368" spans="16:16" x14ac:dyDescent="0.3">
      <c r="P366368" s="83"/>
    </row>
    <row r="366369" spans="16:16" x14ac:dyDescent="0.3">
      <c r="P366369" s="83"/>
    </row>
    <row r="366370" spans="16:16" x14ac:dyDescent="0.3">
      <c r="P366370" s="83"/>
    </row>
    <row r="366371" spans="16:16" x14ac:dyDescent="0.3">
      <c r="P366371" s="83"/>
    </row>
    <row r="366372" spans="16:16" x14ac:dyDescent="0.3">
      <c r="P366372" s="83"/>
    </row>
    <row r="366373" spans="16:16" x14ac:dyDescent="0.3">
      <c r="P366373" s="83"/>
    </row>
    <row r="366374" spans="16:16" x14ac:dyDescent="0.3">
      <c r="P366374" s="83"/>
    </row>
    <row r="366375" spans="16:16" x14ac:dyDescent="0.3">
      <c r="P366375" s="83"/>
    </row>
    <row r="366376" spans="16:16" x14ac:dyDescent="0.3">
      <c r="P366376" s="83"/>
    </row>
    <row r="366377" spans="16:16" x14ac:dyDescent="0.3">
      <c r="P366377" s="83"/>
    </row>
    <row r="366378" spans="16:16" x14ac:dyDescent="0.3">
      <c r="P366378" s="83"/>
    </row>
    <row r="366379" spans="16:16" x14ac:dyDescent="0.3">
      <c r="P366379" s="83"/>
    </row>
    <row r="366380" spans="16:16" x14ac:dyDescent="0.3">
      <c r="P366380" s="83"/>
    </row>
    <row r="366381" spans="16:16" x14ac:dyDescent="0.3">
      <c r="P366381" s="83"/>
    </row>
    <row r="366382" spans="16:16" x14ac:dyDescent="0.3">
      <c r="P366382" s="83"/>
    </row>
    <row r="366383" spans="16:16" x14ac:dyDescent="0.3">
      <c r="P366383" s="83"/>
    </row>
    <row r="366384" spans="16:16" x14ac:dyDescent="0.3">
      <c r="P366384" s="83"/>
    </row>
    <row r="366385" spans="16:16" x14ac:dyDescent="0.3">
      <c r="P366385" s="83"/>
    </row>
    <row r="366386" spans="16:16" x14ac:dyDescent="0.3">
      <c r="P366386" s="83"/>
    </row>
    <row r="366387" spans="16:16" x14ac:dyDescent="0.3">
      <c r="P366387" s="83"/>
    </row>
    <row r="366388" spans="16:16" x14ac:dyDescent="0.3">
      <c r="P366388" s="83"/>
    </row>
    <row r="366389" spans="16:16" x14ac:dyDescent="0.3">
      <c r="P366389" s="83"/>
    </row>
    <row r="366390" spans="16:16" x14ac:dyDescent="0.3">
      <c r="P366390" s="83"/>
    </row>
    <row r="366391" spans="16:16" x14ac:dyDescent="0.3">
      <c r="P366391" s="83"/>
    </row>
    <row r="366392" spans="16:16" x14ac:dyDescent="0.3">
      <c r="P366392" s="83"/>
    </row>
    <row r="366393" spans="16:16" x14ac:dyDescent="0.3">
      <c r="P366393" s="83"/>
    </row>
    <row r="366394" spans="16:16" x14ac:dyDescent="0.3">
      <c r="P366394" s="83"/>
    </row>
    <row r="366395" spans="16:16" x14ac:dyDescent="0.3">
      <c r="P366395" s="83"/>
    </row>
    <row r="366396" spans="16:16" x14ac:dyDescent="0.3">
      <c r="P366396" s="83"/>
    </row>
    <row r="366397" spans="16:16" x14ac:dyDescent="0.3">
      <c r="P366397" s="83"/>
    </row>
    <row r="366398" spans="16:16" x14ac:dyDescent="0.3">
      <c r="P366398" s="83"/>
    </row>
    <row r="366399" spans="16:16" x14ac:dyDescent="0.3">
      <c r="P366399" s="83"/>
    </row>
    <row r="366400" spans="16:16" x14ac:dyDescent="0.3">
      <c r="P366400" s="83"/>
    </row>
    <row r="366401" spans="16:16" x14ac:dyDescent="0.3">
      <c r="P366401" s="83"/>
    </row>
    <row r="366402" spans="16:16" x14ac:dyDescent="0.3">
      <c r="P366402" s="83"/>
    </row>
    <row r="366403" spans="16:16" x14ac:dyDescent="0.3">
      <c r="P366403" s="83"/>
    </row>
    <row r="366404" spans="16:16" x14ac:dyDescent="0.3">
      <c r="P366404" s="83"/>
    </row>
    <row r="366405" spans="16:16" x14ac:dyDescent="0.3">
      <c r="P366405" s="83"/>
    </row>
    <row r="366406" spans="16:16" x14ac:dyDescent="0.3">
      <c r="P366406" s="83"/>
    </row>
    <row r="366407" spans="16:16" x14ac:dyDescent="0.3">
      <c r="P366407" s="83"/>
    </row>
    <row r="366408" spans="16:16" x14ac:dyDescent="0.3">
      <c r="P366408" s="83"/>
    </row>
    <row r="366409" spans="16:16" x14ac:dyDescent="0.3">
      <c r="P366409" s="83"/>
    </row>
    <row r="366410" spans="16:16" x14ac:dyDescent="0.3">
      <c r="P366410" s="83"/>
    </row>
    <row r="366411" spans="16:16" x14ac:dyDescent="0.3">
      <c r="P366411" s="83"/>
    </row>
    <row r="366412" spans="16:16" x14ac:dyDescent="0.3">
      <c r="P366412" s="83"/>
    </row>
    <row r="366413" spans="16:16" x14ac:dyDescent="0.3">
      <c r="P366413" s="83"/>
    </row>
    <row r="366414" spans="16:16" x14ac:dyDescent="0.3">
      <c r="P366414" s="83"/>
    </row>
    <row r="366415" spans="16:16" x14ac:dyDescent="0.3">
      <c r="P366415" s="83"/>
    </row>
    <row r="366416" spans="16:16" x14ac:dyDescent="0.3">
      <c r="P366416" s="83"/>
    </row>
    <row r="366417" spans="16:16" x14ac:dyDescent="0.3">
      <c r="P366417" s="83"/>
    </row>
    <row r="366418" spans="16:16" x14ac:dyDescent="0.3">
      <c r="P366418" s="83"/>
    </row>
    <row r="366419" spans="16:16" x14ac:dyDescent="0.3">
      <c r="P366419" s="83"/>
    </row>
    <row r="366420" spans="16:16" x14ac:dyDescent="0.3">
      <c r="P366420" s="83"/>
    </row>
    <row r="366421" spans="16:16" x14ac:dyDescent="0.3">
      <c r="P366421" s="83"/>
    </row>
    <row r="366422" spans="16:16" x14ac:dyDescent="0.3">
      <c r="P366422" s="83"/>
    </row>
    <row r="366423" spans="16:16" x14ac:dyDescent="0.3">
      <c r="P366423" s="83"/>
    </row>
    <row r="366424" spans="16:16" x14ac:dyDescent="0.3">
      <c r="P366424" s="83"/>
    </row>
    <row r="366425" spans="16:16" x14ac:dyDescent="0.3">
      <c r="P366425" s="83"/>
    </row>
    <row r="366426" spans="16:16" x14ac:dyDescent="0.3">
      <c r="P366426" s="83"/>
    </row>
    <row r="366427" spans="16:16" x14ac:dyDescent="0.3">
      <c r="P366427" s="83"/>
    </row>
    <row r="366428" spans="16:16" x14ac:dyDescent="0.3">
      <c r="P366428" s="83"/>
    </row>
    <row r="366429" spans="16:16" x14ac:dyDescent="0.3">
      <c r="P366429" s="83"/>
    </row>
    <row r="366430" spans="16:16" x14ac:dyDescent="0.3">
      <c r="P366430" s="83"/>
    </row>
    <row r="366431" spans="16:16" x14ac:dyDescent="0.3">
      <c r="P366431" s="83"/>
    </row>
    <row r="366432" spans="16:16" x14ac:dyDescent="0.3">
      <c r="P366432" s="83"/>
    </row>
    <row r="366433" spans="16:16" x14ac:dyDescent="0.3">
      <c r="P366433" s="83"/>
    </row>
    <row r="366434" spans="16:16" x14ac:dyDescent="0.3">
      <c r="P366434" s="83"/>
    </row>
    <row r="366435" spans="16:16" x14ac:dyDescent="0.3">
      <c r="P366435" s="83"/>
    </row>
    <row r="366436" spans="16:16" x14ac:dyDescent="0.3">
      <c r="P366436" s="83"/>
    </row>
    <row r="366437" spans="16:16" x14ac:dyDescent="0.3">
      <c r="P366437" s="83"/>
    </row>
    <row r="366438" spans="16:16" x14ac:dyDescent="0.3">
      <c r="P366438" s="83"/>
    </row>
    <row r="366439" spans="16:16" x14ac:dyDescent="0.3">
      <c r="P366439" s="83"/>
    </row>
    <row r="366440" spans="16:16" x14ac:dyDescent="0.3">
      <c r="P366440" s="83"/>
    </row>
    <row r="366441" spans="16:16" x14ac:dyDescent="0.3">
      <c r="P366441" s="83"/>
    </row>
    <row r="366442" spans="16:16" x14ac:dyDescent="0.3">
      <c r="P366442" s="83"/>
    </row>
    <row r="366443" spans="16:16" x14ac:dyDescent="0.3">
      <c r="P366443" s="83"/>
    </row>
    <row r="366444" spans="16:16" x14ac:dyDescent="0.3">
      <c r="P366444" s="83"/>
    </row>
    <row r="366445" spans="16:16" x14ac:dyDescent="0.3">
      <c r="P366445" s="83"/>
    </row>
    <row r="366446" spans="16:16" x14ac:dyDescent="0.3">
      <c r="P366446" s="83"/>
    </row>
    <row r="366447" spans="16:16" x14ac:dyDescent="0.3">
      <c r="P366447" s="83"/>
    </row>
    <row r="366448" spans="16:16" x14ac:dyDescent="0.3">
      <c r="P366448" s="83"/>
    </row>
    <row r="366449" spans="16:16" x14ac:dyDescent="0.3">
      <c r="P366449" s="83"/>
    </row>
    <row r="366450" spans="16:16" x14ac:dyDescent="0.3">
      <c r="P366450" s="83"/>
    </row>
    <row r="366451" spans="16:16" x14ac:dyDescent="0.3">
      <c r="P366451" s="83"/>
    </row>
    <row r="366452" spans="16:16" x14ac:dyDescent="0.3">
      <c r="P366452" s="83"/>
    </row>
    <row r="366453" spans="16:16" x14ac:dyDescent="0.3">
      <c r="P366453" s="83"/>
    </row>
    <row r="366454" spans="16:16" x14ac:dyDescent="0.3">
      <c r="P366454" s="83"/>
    </row>
    <row r="366455" spans="16:16" x14ac:dyDescent="0.3">
      <c r="P366455" s="83"/>
    </row>
    <row r="366456" spans="16:16" x14ac:dyDescent="0.3">
      <c r="P366456" s="83"/>
    </row>
    <row r="366457" spans="16:16" x14ac:dyDescent="0.3">
      <c r="P366457" s="83"/>
    </row>
    <row r="366458" spans="16:16" x14ac:dyDescent="0.3">
      <c r="P366458" s="83"/>
    </row>
    <row r="366459" spans="16:16" x14ac:dyDescent="0.3">
      <c r="P366459" s="83"/>
    </row>
    <row r="366460" spans="16:16" x14ac:dyDescent="0.3">
      <c r="P366460" s="83"/>
    </row>
    <row r="366461" spans="16:16" x14ac:dyDescent="0.3">
      <c r="P366461" s="83"/>
    </row>
    <row r="366462" spans="16:16" x14ac:dyDescent="0.3">
      <c r="P366462" s="83"/>
    </row>
    <row r="366463" spans="16:16" x14ac:dyDescent="0.3">
      <c r="P366463" s="83"/>
    </row>
    <row r="366464" spans="16:16" x14ac:dyDescent="0.3">
      <c r="P366464" s="83"/>
    </row>
    <row r="366465" spans="16:16" x14ac:dyDescent="0.3">
      <c r="P366465" s="83"/>
    </row>
    <row r="366466" spans="16:16" x14ac:dyDescent="0.3">
      <c r="P366466" s="83"/>
    </row>
    <row r="366467" spans="16:16" x14ac:dyDescent="0.3">
      <c r="P366467" s="83"/>
    </row>
    <row r="366468" spans="16:16" x14ac:dyDescent="0.3">
      <c r="P366468" s="83"/>
    </row>
    <row r="366469" spans="16:16" x14ac:dyDescent="0.3">
      <c r="P366469" s="83"/>
    </row>
    <row r="366470" spans="16:16" x14ac:dyDescent="0.3">
      <c r="P366470" s="83"/>
    </row>
    <row r="366471" spans="16:16" x14ac:dyDescent="0.3">
      <c r="P366471" s="83"/>
    </row>
    <row r="366472" spans="16:16" x14ac:dyDescent="0.3">
      <c r="P366472" s="83"/>
    </row>
    <row r="366473" spans="16:16" x14ac:dyDescent="0.3">
      <c r="P366473" s="83"/>
    </row>
    <row r="366474" spans="16:16" x14ac:dyDescent="0.3">
      <c r="P366474" s="83"/>
    </row>
    <row r="366475" spans="16:16" x14ac:dyDescent="0.3">
      <c r="P366475" s="83"/>
    </row>
    <row r="366476" spans="16:16" x14ac:dyDescent="0.3">
      <c r="P366476" s="83"/>
    </row>
    <row r="366477" spans="16:16" x14ac:dyDescent="0.3">
      <c r="P366477" s="83"/>
    </row>
    <row r="366478" spans="16:16" x14ac:dyDescent="0.3">
      <c r="P366478" s="83"/>
    </row>
    <row r="366479" spans="16:16" x14ac:dyDescent="0.3">
      <c r="P366479" s="83"/>
    </row>
    <row r="366480" spans="16:16" x14ac:dyDescent="0.3">
      <c r="P366480" s="83"/>
    </row>
    <row r="366481" spans="16:16" x14ac:dyDescent="0.3">
      <c r="P366481" s="83"/>
    </row>
    <row r="366482" spans="16:16" x14ac:dyDescent="0.3">
      <c r="P366482" s="83"/>
    </row>
    <row r="366483" spans="16:16" x14ac:dyDescent="0.3">
      <c r="P366483" s="83"/>
    </row>
    <row r="366484" spans="16:16" x14ac:dyDescent="0.3">
      <c r="P366484" s="83"/>
    </row>
    <row r="366485" spans="16:16" x14ac:dyDescent="0.3">
      <c r="P366485" s="83"/>
    </row>
    <row r="366486" spans="16:16" x14ac:dyDescent="0.3">
      <c r="P366486" s="83"/>
    </row>
    <row r="366487" spans="16:16" x14ac:dyDescent="0.3">
      <c r="P366487" s="83"/>
    </row>
    <row r="366488" spans="16:16" x14ac:dyDescent="0.3">
      <c r="P366488" s="83"/>
    </row>
    <row r="366489" spans="16:16" x14ac:dyDescent="0.3">
      <c r="P366489" s="83"/>
    </row>
    <row r="366490" spans="16:16" x14ac:dyDescent="0.3">
      <c r="P366490" s="83"/>
    </row>
    <row r="366491" spans="16:16" x14ac:dyDescent="0.3">
      <c r="P366491" s="83"/>
    </row>
    <row r="366492" spans="16:16" x14ac:dyDescent="0.3">
      <c r="P366492" s="83"/>
    </row>
    <row r="366493" spans="16:16" x14ac:dyDescent="0.3">
      <c r="P366493" s="83"/>
    </row>
    <row r="366494" spans="16:16" x14ac:dyDescent="0.3">
      <c r="P366494" s="83"/>
    </row>
    <row r="366495" spans="16:16" x14ac:dyDescent="0.3">
      <c r="P366495" s="83"/>
    </row>
    <row r="366496" spans="16:16" x14ac:dyDescent="0.3">
      <c r="P366496" s="83"/>
    </row>
    <row r="366497" spans="16:16" x14ac:dyDescent="0.3">
      <c r="P366497" s="83"/>
    </row>
    <row r="366498" spans="16:16" x14ac:dyDescent="0.3">
      <c r="P366498" s="83"/>
    </row>
    <row r="366499" spans="16:16" x14ac:dyDescent="0.3">
      <c r="P366499" s="83"/>
    </row>
    <row r="366500" spans="16:16" x14ac:dyDescent="0.3">
      <c r="P366500" s="83"/>
    </row>
    <row r="366501" spans="16:16" x14ac:dyDescent="0.3">
      <c r="P366501" s="83"/>
    </row>
    <row r="366502" spans="16:16" x14ac:dyDescent="0.3">
      <c r="P366502" s="83"/>
    </row>
    <row r="366503" spans="16:16" x14ac:dyDescent="0.3">
      <c r="P366503" s="83"/>
    </row>
    <row r="366504" spans="16:16" x14ac:dyDescent="0.3">
      <c r="P366504" s="83"/>
    </row>
    <row r="366505" spans="16:16" x14ac:dyDescent="0.3">
      <c r="P366505" s="83"/>
    </row>
    <row r="366506" spans="16:16" x14ac:dyDescent="0.3">
      <c r="P366506" s="83"/>
    </row>
    <row r="366507" spans="16:16" x14ac:dyDescent="0.3">
      <c r="P366507" s="83"/>
    </row>
    <row r="366508" spans="16:16" x14ac:dyDescent="0.3">
      <c r="P366508" s="83"/>
    </row>
    <row r="366509" spans="16:16" x14ac:dyDescent="0.3">
      <c r="P366509" s="83"/>
    </row>
    <row r="366510" spans="16:16" x14ac:dyDescent="0.3">
      <c r="P366510" s="83"/>
    </row>
    <row r="366511" spans="16:16" x14ac:dyDescent="0.3">
      <c r="P366511" s="83"/>
    </row>
    <row r="366512" spans="16:16" x14ac:dyDescent="0.3">
      <c r="P366512" s="83"/>
    </row>
    <row r="366513" spans="16:16" x14ac:dyDescent="0.3">
      <c r="P366513" s="83"/>
    </row>
    <row r="366514" spans="16:16" x14ac:dyDescent="0.3">
      <c r="P366514" s="83"/>
    </row>
    <row r="366515" spans="16:16" x14ac:dyDescent="0.3">
      <c r="P366515" s="83"/>
    </row>
    <row r="366516" spans="16:16" x14ac:dyDescent="0.3">
      <c r="P366516" s="83"/>
    </row>
    <row r="366517" spans="16:16" x14ac:dyDescent="0.3">
      <c r="P366517" s="83"/>
    </row>
    <row r="366518" spans="16:16" x14ac:dyDescent="0.3">
      <c r="P366518" s="83"/>
    </row>
    <row r="366519" spans="16:16" x14ac:dyDescent="0.3">
      <c r="P366519" s="83"/>
    </row>
    <row r="366520" spans="16:16" x14ac:dyDescent="0.3">
      <c r="P366520" s="83"/>
    </row>
    <row r="366521" spans="16:16" x14ac:dyDescent="0.3">
      <c r="P366521" s="83"/>
    </row>
    <row r="366522" spans="16:16" x14ac:dyDescent="0.3">
      <c r="P366522" s="83"/>
    </row>
    <row r="366523" spans="16:16" x14ac:dyDescent="0.3">
      <c r="P366523" s="83"/>
    </row>
    <row r="366524" spans="16:16" x14ac:dyDescent="0.3">
      <c r="P366524" s="83"/>
    </row>
    <row r="366525" spans="16:16" x14ac:dyDescent="0.3">
      <c r="P366525" s="83"/>
    </row>
    <row r="366526" spans="16:16" x14ac:dyDescent="0.3">
      <c r="P366526" s="83"/>
    </row>
    <row r="366527" spans="16:16" x14ac:dyDescent="0.3">
      <c r="P366527" s="83"/>
    </row>
    <row r="366528" spans="16:16" x14ac:dyDescent="0.3">
      <c r="P366528" s="83"/>
    </row>
    <row r="366529" spans="16:16" x14ac:dyDescent="0.3">
      <c r="P366529" s="83"/>
    </row>
    <row r="366530" spans="16:16" x14ac:dyDescent="0.3">
      <c r="P366530" s="83"/>
    </row>
    <row r="366531" spans="16:16" x14ac:dyDescent="0.3">
      <c r="P366531" s="83"/>
    </row>
    <row r="366532" spans="16:16" x14ac:dyDescent="0.3">
      <c r="P366532" s="83"/>
    </row>
    <row r="366533" spans="16:16" x14ac:dyDescent="0.3">
      <c r="P366533" s="83"/>
    </row>
    <row r="366534" spans="16:16" x14ac:dyDescent="0.3">
      <c r="P366534" s="83"/>
    </row>
    <row r="366535" spans="16:16" x14ac:dyDescent="0.3">
      <c r="P366535" s="83"/>
    </row>
    <row r="366536" spans="16:16" x14ac:dyDescent="0.3">
      <c r="P366536" s="83"/>
    </row>
    <row r="366537" spans="16:16" x14ac:dyDescent="0.3">
      <c r="P366537" s="83"/>
    </row>
    <row r="366538" spans="16:16" x14ac:dyDescent="0.3">
      <c r="P366538" s="83"/>
    </row>
    <row r="366539" spans="16:16" x14ac:dyDescent="0.3">
      <c r="P366539" s="83"/>
    </row>
    <row r="366540" spans="16:16" x14ac:dyDescent="0.3">
      <c r="P366540" s="83"/>
    </row>
    <row r="366541" spans="16:16" x14ac:dyDescent="0.3">
      <c r="P366541" s="83"/>
    </row>
    <row r="366542" spans="16:16" x14ac:dyDescent="0.3">
      <c r="P366542" s="83"/>
    </row>
    <row r="366543" spans="16:16" x14ac:dyDescent="0.3">
      <c r="P366543" s="83"/>
    </row>
    <row r="366544" spans="16:16" x14ac:dyDescent="0.3">
      <c r="P366544" s="83"/>
    </row>
    <row r="366545" spans="16:16" x14ac:dyDescent="0.3">
      <c r="P366545" s="83"/>
    </row>
    <row r="366546" spans="16:16" x14ac:dyDescent="0.3">
      <c r="P366546" s="83"/>
    </row>
    <row r="366547" spans="16:16" x14ac:dyDescent="0.3">
      <c r="P366547" s="83"/>
    </row>
    <row r="366548" spans="16:16" x14ac:dyDescent="0.3">
      <c r="P366548" s="83"/>
    </row>
    <row r="366549" spans="16:16" x14ac:dyDescent="0.3">
      <c r="P366549" s="83"/>
    </row>
    <row r="366550" spans="16:16" x14ac:dyDescent="0.3">
      <c r="P366550" s="83"/>
    </row>
    <row r="366551" spans="16:16" x14ac:dyDescent="0.3">
      <c r="P366551" s="83"/>
    </row>
    <row r="366552" spans="16:16" x14ac:dyDescent="0.3">
      <c r="P366552" s="83"/>
    </row>
    <row r="366553" spans="16:16" x14ac:dyDescent="0.3">
      <c r="P366553" s="83"/>
    </row>
    <row r="366554" spans="16:16" x14ac:dyDescent="0.3">
      <c r="P366554" s="83"/>
    </row>
    <row r="366555" spans="16:16" x14ac:dyDescent="0.3">
      <c r="P366555" s="83"/>
    </row>
    <row r="366556" spans="16:16" x14ac:dyDescent="0.3">
      <c r="P366556" s="83"/>
    </row>
    <row r="366557" spans="16:16" x14ac:dyDescent="0.3">
      <c r="P366557" s="83"/>
    </row>
    <row r="366558" spans="16:16" x14ac:dyDescent="0.3">
      <c r="P366558" s="83"/>
    </row>
    <row r="366559" spans="16:16" x14ac:dyDescent="0.3">
      <c r="P366559" s="83"/>
    </row>
    <row r="366560" spans="16:16" x14ac:dyDescent="0.3">
      <c r="P366560" s="83"/>
    </row>
    <row r="366561" spans="16:16" x14ac:dyDescent="0.3">
      <c r="P366561" s="83"/>
    </row>
    <row r="366562" spans="16:16" x14ac:dyDescent="0.3">
      <c r="P366562" s="83"/>
    </row>
    <row r="366563" spans="16:16" x14ac:dyDescent="0.3">
      <c r="P366563" s="83"/>
    </row>
    <row r="366564" spans="16:16" x14ac:dyDescent="0.3">
      <c r="P366564" s="83"/>
    </row>
    <row r="366565" spans="16:16" x14ac:dyDescent="0.3">
      <c r="P366565" s="83"/>
    </row>
    <row r="366566" spans="16:16" x14ac:dyDescent="0.3">
      <c r="P366566" s="83"/>
    </row>
    <row r="366567" spans="16:16" x14ac:dyDescent="0.3">
      <c r="P366567" s="83"/>
    </row>
    <row r="366568" spans="16:16" x14ac:dyDescent="0.3">
      <c r="P366568" s="83"/>
    </row>
    <row r="366569" spans="16:16" x14ac:dyDescent="0.3">
      <c r="P366569" s="83"/>
    </row>
    <row r="366570" spans="16:16" x14ac:dyDescent="0.3">
      <c r="P366570" s="83"/>
    </row>
    <row r="366571" spans="16:16" x14ac:dyDescent="0.3">
      <c r="P366571" s="83"/>
    </row>
    <row r="366572" spans="16:16" x14ac:dyDescent="0.3">
      <c r="P366572" s="83"/>
    </row>
    <row r="366573" spans="16:16" x14ac:dyDescent="0.3">
      <c r="P366573" s="83"/>
    </row>
    <row r="366574" spans="16:16" x14ac:dyDescent="0.3">
      <c r="P366574" s="83"/>
    </row>
    <row r="366575" spans="16:16" x14ac:dyDescent="0.3">
      <c r="P366575" s="83"/>
    </row>
    <row r="366576" spans="16:16" x14ac:dyDescent="0.3">
      <c r="P366576" s="83"/>
    </row>
    <row r="366577" spans="16:16" x14ac:dyDescent="0.3">
      <c r="P366577" s="83"/>
    </row>
    <row r="366578" spans="16:16" x14ac:dyDescent="0.3">
      <c r="P366578" s="83"/>
    </row>
    <row r="366579" spans="16:16" x14ac:dyDescent="0.3">
      <c r="P366579" s="83"/>
    </row>
    <row r="366580" spans="16:16" x14ac:dyDescent="0.3">
      <c r="P366580" s="83"/>
    </row>
    <row r="366581" spans="16:16" x14ac:dyDescent="0.3">
      <c r="P366581" s="83"/>
    </row>
    <row r="366582" spans="16:16" x14ac:dyDescent="0.3">
      <c r="P366582" s="83"/>
    </row>
    <row r="366583" spans="16:16" x14ac:dyDescent="0.3">
      <c r="P366583" s="83"/>
    </row>
    <row r="366584" spans="16:16" x14ac:dyDescent="0.3">
      <c r="P366584" s="83"/>
    </row>
    <row r="366585" spans="16:16" x14ac:dyDescent="0.3">
      <c r="P366585" s="83"/>
    </row>
    <row r="366586" spans="16:16" x14ac:dyDescent="0.3">
      <c r="P366586" s="83"/>
    </row>
    <row r="366587" spans="16:16" x14ac:dyDescent="0.3">
      <c r="P366587" s="83"/>
    </row>
    <row r="366588" spans="16:16" x14ac:dyDescent="0.3">
      <c r="P366588" s="83"/>
    </row>
    <row r="366589" spans="16:16" x14ac:dyDescent="0.3">
      <c r="P366589" s="83"/>
    </row>
    <row r="366590" spans="16:16" x14ac:dyDescent="0.3">
      <c r="P366590" s="83"/>
    </row>
    <row r="366591" spans="16:16" x14ac:dyDescent="0.3">
      <c r="P366591" s="83"/>
    </row>
    <row r="366592" spans="16:16" x14ac:dyDescent="0.3">
      <c r="P366592" s="83"/>
    </row>
    <row r="366593" spans="16:16" x14ac:dyDescent="0.3">
      <c r="P366593" s="83"/>
    </row>
    <row r="366594" spans="16:16" x14ac:dyDescent="0.3">
      <c r="P366594" s="83"/>
    </row>
    <row r="366595" spans="16:16" x14ac:dyDescent="0.3">
      <c r="P366595" s="83"/>
    </row>
    <row r="366596" spans="16:16" x14ac:dyDescent="0.3">
      <c r="P366596" s="83"/>
    </row>
    <row r="366597" spans="16:16" x14ac:dyDescent="0.3">
      <c r="P366597" s="83"/>
    </row>
    <row r="366598" spans="16:16" x14ac:dyDescent="0.3">
      <c r="P366598" s="83"/>
    </row>
    <row r="366599" spans="16:16" x14ac:dyDescent="0.3">
      <c r="P366599" s="83"/>
    </row>
    <row r="366600" spans="16:16" x14ac:dyDescent="0.3">
      <c r="P366600" s="83"/>
    </row>
    <row r="366601" spans="16:16" x14ac:dyDescent="0.3">
      <c r="P366601" s="83"/>
    </row>
    <row r="366602" spans="16:16" x14ac:dyDescent="0.3">
      <c r="P366602" s="83"/>
    </row>
    <row r="366603" spans="16:16" x14ac:dyDescent="0.3">
      <c r="P366603" s="83"/>
    </row>
    <row r="366604" spans="16:16" x14ac:dyDescent="0.3">
      <c r="P366604" s="83"/>
    </row>
    <row r="366605" spans="16:16" x14ac:dyDescent="0.3">
      <c r="P366605" s="83"/>
    </row>
    <row r="366606" spans="16:16" x14ac:dyDescent="0.3">
      <c r="P366606" s="83"/>
    </row>
    <row r="366607" spans="16:16" x14ac:dyDescent="0.3">
      <c r="P366607" s="83"/>
    </row>
    <row r="366608" spans="16:16" x14ac:dyDescent="0.3">
      <c r="P366608" s="83"/>
    </row>
    <row r="366609" spans="16:16" x14ac:dyDescent="0.3">
      <c r="P366609" s="83"/>
    </row>
    <row r="366610" spans="16:16" x14ac:dyDescent="0.3">
      <c r="P366610" s="83"/>
    </row>
    <row r="366611" spans="16:16" x14ac:dyDescent="0.3">
      <c r="P366611" s="83"/>
    </row>
    <row r="366612" spans="16:16" x14ac:dyDescent="0.3">
      <c r="P366612" s="83"/>
    </row>
    <row r="366613" spans="16:16" x14ac:dyDescent="0.3">
      <c r="P366613" s="83"/>
    </row>
    <row r="366614" spans="16:16" x14ac:dyDescent="0.3">
      <c r="P366614" s="83"/>
    </row>
    <row r="366615" spans="16:16" x14ac:dyDescent="0.3">
      <c r="P366615" s="83"/>
    </row>
    <row r="366616" spans="16:16" x14ac:dyDescent="0.3">
      <c r="P366616" s="83"/>
    </row>
    <row r="366617" spans="16:16" x14ac:dyDescent="0.3">
      <c r="P366617" s="83"/>
    </row>
    <row r="366618" spans="16:16" x14ac:dyDescent="0.3">
      <c r="P366618" s="83"/>
    </row>
    <row r="366619" spans="16:16" x14ac:dyDescent="0.3">
      <c r="P366619" s="83"/>
    </row>
    <row r="366620" spans="16:16" x14ac:dyDescent="0.3">
      <c r="P366620" s="83"/>
    </row>
    <row r="366621" spans="16:16" x14ac:dyDescent="0.3">
      <c r="P366621" s="83"/>
    </row>
    <row r="366622" spans="16:16" x14ac:dyDescent="0.3">
      <c r="P366622" s="83"/>
    </row>
    <row r="366623" spans="16:16" x14ac:dyDescent="0.3">
      <c r="P366623" s="83"/>
    </row>
    <row r="366624" spans="16:16" x14ac:dyDescent="0.3">
      <c r="P366624" s="83"/>
    </row>
    <row r="366625" spans="16:16" x14ac:dyDescent="0.3">
      <c r="P366625" s="83"/>
    </row>
    <row r="366626" spans="16:16" x14ac:dyDescent="0.3">
      <c r="P366626" s="83"/>
    </row>
    <row r="366627" spans="16:16" x14ac:dyDescent="0.3">
      <c r="P366627" s="83"/>
    </row>
    <row r="366628" spans="16:16" x14ac:dyDescent="0.3">
      <c r="P366628" s="83"/>
    </row>
    <row r="366629" spans="16:16" x14ac:dyDescent="0.3">
      <c r="P366629" s="83"/>
    </row>
    <row r="366630" spans="16:16" x14ac:dyDescent="0.3">
      <c r="P366630" s="83"/>
    </row>
    <row r="366631" spans="16:16" x14ac:dyDescent="0.3">
      <c r="P366631" s="83"/>
    </row>
    <row r="366632" spans="16:16" x14ac:dyDescent="0.3">
      <c r="P366632" s="83"/>
    </row>
    <row r="366633" spans="16:16" x14ac:dyDescent="0.3">
      <c r="P366633" s="83"/>
    </row>
    <row r="366634" spans="16:16" x14ac:dyDescent="0.3">
      <c r="P366634" s="83"/>
    </row>
    <row r="366635" spans="16:16" x14ac:dyDescent="0.3">
      <c r="P366635" s="83"/>
    </row>
    <row r="366636" spans="16:16" x14ac:dyDescent="0.3">
      <c r="P366636" s="83"/>
    </row>
    <row r="366637" spans="16:16" x14ac:dyDescent="0.3">
      <c r="P366637" s="83"/>
    </row>
    <row r="366638" spans="16:16" x14ac:dyDescent="0.3">
      <c r="P366638" s="83"/>
    </row>
    <row r="366639" spans="16:16" x14ac:dyDescent="0.3">
      <c r="P366639" s="83"/>
    </row>
    <row r="366640" spans="16:16" x14ac:dyDescent="0.3">
      <c r="P366640" s="83"/>
    </row>
    <row r="366641" spans="16:16" x14ac:dyDescent="0.3">
      <c r="P366641" s="83"/>
    </row>
    <row r="366642" spans="16:16" x14ac:dyDescent="0.3">
      <c r="P366642" s="83"/>
    </row>
    <row r="366643" spans="16:16" x14ac:dyDescent="0.3">
      <c r="P366643" s="83"/>
    </row>
    <row r="366644" spans="16:16" x14ac:dyDescent="0.3">
      <c r="P366644" s="83"/>
    </row>
    <row r="366645" spans="16:16" x14ac:dyDescent="0.3">
      <c r="P366645" s="83"/>
    </row>
    <row r="366646" spans="16:16" x14ac:dyDescent="0.3">
      <c r="P366646" s="83"/>
    </row>
    <row r="366647" spans="16:16" x14ac:dyDescent="0.3">
      <c r="P366647" s="83"/>
    </row>
    <row r="366648" spans="16:16" x14ac:dyDescent="0.3">
      <c r="P366648" s="83"/>
    </row>
    <row r="366649" spans="16:16" x14ac:dyDescent="0.3">
      <c r="P366649" s="83"/>
    </row>
    <row r="366650" spans="16:16" x14ac:dyDescent="0.3">
      <c r="P366650" s="83"/>
    </row>
    <row r="366651" spans="16:16" x14ac:dyDescent="0.3">
      <c r="P366651" s="83"/>
    </row>
    <row r="366652" spans="16:16" x14ac:dyDescent="0.3">
      <c r="P366652" s="83"/>
    </row>
    <row r="366653" spans="16:16" x14ac:dyDescent="0.3">
      <c r="P366653" s="83"/>
    </row>
    <row r="366654" spans="16:16" x14ac:dyDescent="0.3">
      <c r="P366654" s="83"/>
    </row>
    <row r="366655" spans="16:16" x14ac:dyDescent="0.3">
      <c r="P366655" s="83"/>
    </row>
    <row r="366656" spans="16:16" x14ac:dyDescent="0.3">
      <c r="P366656" s="83"/>
    </row>
    <row r="366657" spans="16:16" x14ac:dyDescent="0.3">
      <c r="P366657" s="83"/>
    </row>
    <row r="366658" spans="16:16" x14ac:dyDescent="0.3">
      <c r="P366658" s="83"/>
    </row>
    <row r="366659" spans="16:16" x14ac:dyDescent="0.3">
      <c r="P366659" s="83"/>
    </row>
    <row r="366660" spans="16:16" x14ac:dyDescent="0.3">
      <c r="P366660" s="83"/>
    </row>
    <row r="366661" spans="16:16" x14ac:dyDescent="0.3">
      <c r="P366661" s="83"/>
    </row>
    <row r="366662" spans="16:16" x14ac:dyDescent="0.3">
      <c r="P366662" s="83"/>
    </row>
    <row r="366663" spans="16:16" x14ac:dyDescent="0.3">
      <c r="P366663" s="83"/>
    </row>
    <row r="366664" spans="16:16" x14ac:dyDescent="0.3">
      <c r="P366664" s="83"/>
    </row>
    <row r="366665" spans="16:16" x14ac:dyDescent="0.3">
      <c r="P366665" s="83"/>
    </row>
    <row r="366666" spans="16:16" x14ac:dyDescent="0.3">
      <c r="P366666" s="83"/>
    </row>
    <row r="366667" spans="16:16" x14ac:dyDescent="0.3">
      <c r="P366667" s="83"/>
    </row>
    <row r="366668" spans="16:16" x14ac:dyDescent="0.3">
      <c r="P366668" s="83"/>
    </row>
    <row r="366669" spans="16:16" x14ac:dyDescent="0.3">
      <c r="P366669" s="83"/>
    </row>
    <row r="366670" spans="16:16" x14ac:dyDescent="0.3">
      <c r="P366670" s="83"/>
    </row>
    <row r="366671" spans="16:16" x14ac:dyDescent="0.3">
      <c r="P366671" s="83"/>
    </row>
    <row r="366672" spans="16:16" x14ac:dyDescent="0.3">
      <c r="P366672" s="83"/>
    </row>
    <row r="366673" spans="16:16" x14ac:dyDescent="0.3">
      <c r="P366673" s="83"/>
    </row>
    <row r="366674" spans="16:16" x14ac:dyDescent="0.3">
      <c r="P366674" s="83"/>
    </row>
    <row r="366675" spans="16:16" x14ac:dyDescent="0.3">
      <c r="P366675" s="83"/>
    </row>
    <row r="366676" spans="16:16" x14ac:dyDescent="0.3">
      <c r="P366676" s="83"/>
    </row>
    <row r="366677" spans="16:16" x14ac:dyDescent="0.3">
      <c r="P366677" s="83"/>
    </row>
    <row r="366678" spans="16:16" x14ac:dyDescent="0.3">
      <c r="P366678" s="83"/>
    </row>
    <row r="366679" spans="16:16" x14ac:dyDescent="0.3">
      <c r="P366679" s="83"/>
    </row>
    <row r="366680" spans="16:16" x14ac:dyDescent="0.3">
      <c r="P366680" s="83"/>
    </row>
    <row r="366681" spans="16:16" x14ac:dyDescent="0.3">
      <c r="P366681" s="83"/>
    </row>
    <row r="366682" spans="16:16" x14ac:dyDescent="0.3">
      <c r="P366682" s="83"/>
    </row>
    <row r="366683" spans="16:16" x14ac:dyDescent="0.3">
      <c r="P366683" s="83"/>
    </row>
    <row r="366684" spans="16:16" x14ac:dyDescent="0.3">
      <c r="P366684" s="83"/>
    </row>
    <row r="366685" spans="16:16" x14ac:dyDescent="0.3">
      <c r="P366685" s="83"/>
    </row>
    <row r="366686" spans="16:16" x14ac:dyDescent="0.3">
      <c r="P366686" s="83"/>
    </row>
    <row r="366687" spans="16:16" x14ac:dyDescent="0.3">
      <c r="P366687" s="83"/>
    </row>
    <row r="366688" spans="16:16" x14ac:dyDescent="0.3">
      <c r="P366688" s="83"/>
    </row>
    <row r="366689" spans="16:16" x14ac:dyDescent="0.3">
      <c r="P366689" s="83"/>
    </row>
    <row r="366690" spans="16:16" x14ac:dyDescent="0.3">
      <c r="P366690" s="83"/>
    </row>
    <row r="366691" spans="16:16" x14ac:dyDescent="0.3">
      <c r="P366691" s="83"/>
    </row>
    <row r="366692" spans="16:16" x14ac:dyDescent="0.3">
      <c r="P366692" s="83"/>
    </row>
    <row r="366693" spans="16:16" x14ac:dyDescent="0.3">
      <c r="P366693" s="83"/>
    </row>
    <row r="366694" spans="16:16" x14ac:dyDescent="0.3">
      <c r="P366694" s="83"/>
    </row>
    <row r="366695" spans="16:16" x14ac:dyDescent="0.3">
      <c r="P366695" s="83"/>
    </row>
    <row r="366696" spans="16:16" x14ac:dyDescent="0.3">
      <c r="P366696" s="83"/>
    </row>
    <row r="366697" spans="16:16" x14ac:dyDescent="0.3">
      <c r="P366697" s="83"/>
    </row>
    <row r="366698" spans="16:16" x14ac:dyDescent="0.3">
      <c r="P366698" s="83"/>
    </row>
    <row r="366699" spans="16:16" x14ac:dyDescent="0.3">
      <c r="P366699" s="83"/>
    </row>
    <row r="366700" spans="16:16" x14ac:dyDescent="0.3">
      <c r="P366700" s="83"/>
    </row>
    <row r="366701" spans="16:16" x14ac:dyDescent="0.3">
      <c r="P366701" s="83"/>
    </row>
    <row r="366702" spans="16:16" x14ac:dyDescent="0.3">
      <c r="P366702" s="83"/>
    </row>
    <row r="366703" spans="16:16" x14ac:dyDescent="0.3">
      <c r="P366703" s="83"/>
    </row>
    <row r="366704" spans="16:16" x14ac:dyDescent="0.3">
      <c r="P366704" s="83"/>
    </row>
    <row r="366705" spans="16:16" x14ac:dyDescent="0.3">
      <c r="P366705" s="83"/>
    </row>
    <row r="366706" spans="16:16" x14ac:dyDescent="0.3">
      <c r="P366706" s="83"/>
    </row>
    <row r="366707" spans="16:16" x14ac:dyDescent="0.3">
      <c r="P366707" s="83"/>
    </row>
    <row r="366708" spans="16:16" x14ac:dyDescent="0.3">
      <c r="P366708" s="83"/>
    </row>
    <row r="366709" spans="16:16" x14ac:dyDescent="0.3">
      <c r="P366709" s="83"/>
    </row>
    <row r="366710" spans="16:16" x14ac:dyDescent="0.3">
      <c r="P366710" s="83"/>
    </row>
    <row r="366711" spans="16:16" x14ac:dyDescent="0.3">
      <c r="P366711" s="83"/>
    </row>
    <row r="366712" spans="16:16" x14ac:dyDescent="0.3">
      <c r="P366712" s="83"/>
    </row>
    <row r="366713" spans="16:16" x14ac:dyDescent="0.3">
      <c r="P366713" s="83"/>
    </row>
    <row r="366714" spans="16:16" x14ac:dyDescent="0.3">
      <c r="P366714" s="83"/>
    </row>
    <row r="366715" spans="16:16" x14ac:dyDescent="0.3">
      <c r="P366715" s="83"/>
    </row>
    <row r="366716" spans="16:16" x14ac:dyDescent="0.3">
      <c r="P366716" s="83"/>
    </row>
    <row r="366717" spans="16:16" x14ac:dyDescent="0.3">
      <c r="P366717" s="83"/>
    </row>
    <row r="366718" spans="16:16" x14ac:dyDescent="0.3">
      <c r="P366718" s="83"/>
    </row>
    <row r="366719" spans="16:16" x14ac:dyDescent="0.3">
      <c r="P366719" s="83"/>
    </row>
    <row r="366720" spans="16:16" x14ac:dyDescent="0.3">
      <c r="P366720" s="83"/>
    </row>
    <row r="366721" spans="16:16" x14ac:dyDescent="0.3">
      <c r="P366721" s="83"/>
    </row>
    <row r="366722" spans="16:16" x14ac:dyDescent="0.3">
      <c r="P366722" s="83"/>
    </row>
    <row r="366723" spans="16:16" x14ac:dyDescent="0.3">
      <c r="P366723" s="83"/>
    </row>
    <row r="366724" spans="16:16" x14ac:dyDescent="0.3">
      <c r="P366724" s="83"/>
    </row>
    <row r="366725" spans="16:16" x14ac:dyDescent="0.3">
      <c r="P366725" s="83"/>
    </row>
    <row r="366726" spans="16:16" x14ac:dyDescent="0.3">
      <c r="P366726" s="83"/>
    </row>
    <row r="366727" spans="16:16" x14ac:dyDescent="0.3">
      <c r="P366727" s="83"/>
    </row>
    <row r="366728" spans="16:16" x14ac:dyDescent="0.3">
      <c r="P366728" s="83"/>
    </row>
    <row r="366729" spans="16:16" x14ac:dyDescent="0.3">
      <c r="P366729" s="83"/>
    </row>
    <row r="366730" spans="16:16" x14ac:dyDescent="0.3">
      <c r="P366730" s="83"/>
    </row>
    <row r="366731" spans="16:16" x14ac:dyDescent="0.3">
      <c r="P366731" s="83"/>
    </row>
    <row r="366732" spans="16:16" x14ac:dyDescent="0.3">
      <c r="P366732" s="83"/>
    </row>
    <row r="366733" spans="16:16" x14ac:dyDescent="0.3">
      <c r="P366733" s="83"/>
    </row>
    <row r="366734" spans="16:16" x14ac:dyDescent="0.3">
      <c r="P366734" s="83"/>
    </row>
    <row r="366735" spans="16:16" x14ac:dyDescent="0.3">
      <c r="P366735" s="83"/>
    </row>
    <row r="366736" spans="16:16" x14ac:dyDescent="0.3">
      <c r="P366736" s="83"/>
    </row>
    <row r="366737" spans="16:16" x14ac:dyDescent="0.3">
      <c r="P366737" s="83"/>
    </row>
    <row r="366738" spans="16:16" x14ac:dyDescent="0.3">
      <c r="P366738" s="83"/>
    </row>
    <row r="366739" spans="16:16" x14ac:dyDescent="0.3">
      <c r="P366739" s="83"/>
    </row>
    <row r="366740" spans="16:16" x14ac:dyDescent="0.3">
      <c r="P366740" s="83"/>
    </row>
    <row r="366741" spans="16:16" x14ac:dyDescent="0.3">
      <c r="P366741" s="83"/>
    </row>
    <row r="366742" spans="16:16" x14ac:dyDescent="0.3">
      <c r="P366742" s="83"/>
    </row>
    <row r="366743" spans="16:16" x14ac:dyDescent="0.3">
      <c r="P366743" s="83"/>
    </row>
    <row r="366744" spans="16:16" x14ac:dyDescent="0.3">
      <c r="P366744" s="83"/>
    </row>
    <row r="366745" spans="16:16" x14ac:dyDescent="0.3">
      <c r="P366745" s="83"/>
    </row>
    <row r="366746" spans="16:16" x14ac:dyDescent="0.3">
      <c r="P366746" s="83"/>
    </row>
    <row r="366747" spans="16:16" x14ac:dyDescent="0.3">
      <c r="P366747" s="83"/>
    </row>
    <row r="366748" spans="16:16" x14ac:dyDescent="0.3">
      <c r="P366748" s="83"/>
    </row>
    <row r="366749" spans="16:16" x14ac:dyDescent="0.3">
      <c r="P366749" s="83"/>
    </row>
    <row r="366750" spans="16:16" x14ac:dyDescent="0.3">
      <c r="P366750" s="83"/>
    </row>
    <row r="366751" spans="16:16" x14ac:dyDescent="0.3">
      <c r="P366751" s="83"/>
    </row>
    <row r="366752" spans="16:16" x14ac:dyDescent="0.3">
      <c r="P366752" s="83"/>
    </row>
    <row r="366753" spans="16:16" x14ac:dyDescent="0.3">
      <c r="P366753" s="83"/>
    </row>
    <row r="366754" spans="16:16" x14ac:dyDescent="0.3">
      <c r="P366754" s="83"/>
    </row>
    <row r="366755" spans="16:16" x14ac:dyDescent="0.3">
      <c r="P366755" s="83"/>
    </row>
    <row r="366756" spans="16:16" x14ac:dyDescent="0.3">
      <c r="P366756" s="83"/>
    </row>
    <row r="366757" spans="16:16" x14ac:dyDescent="0.3">
      <c r="P366757" s="83"/>
    </row>
    <row r="366758" spans="16:16" x14ac:dyDescent="0.3">
      <c r="P366758" s="83"/>
    </row>
    <row r="366759" spans="16:16" x14ac:dyDescent="0.3">
      <c r="P366759" s="83"/>
    </row>
    <row r="366760" spans="16:16" x14ac:dyDescent="0.3">
      <c r="P366760" s="83"/>
    </row>
    <row r="366761" spans="16:16" x14ac:dyDescent="0.3">
      <c r="P366761" s="83"/>
    </row>
    <row r="366762" spans="16:16" x14ac:dyDescent="0.3">
      <c r="P366762" s="83"/>
    </row>
    <row r="366763" spans="16:16" x14ac:dyDescent="0.3">
      <c r="P366763" s="83"/>
    </row>
    <row r="366764" spans="16:16" x14ac:dyDescent="0.3">
      <c r="P366764" s="83"/>
    </row>
    <row r="366765" spans="16:16" x14ac:dyDescent="0.3">
      <c r="P366765" s="83"/>
    </row>
    <row r="366766" spans="16:16" x14ac:dyDescent="0.3">
      <c r="P366766" s="83"/>
    </row>
    <row r="366767" spans="16:16" x14ac:dyDescent="0.3">
      <c r="P366767" s="83"/>
    </row>
    <row r="366768" spans="16:16" x14ac:dyDescent="0.3">
      <c r="P366768" s="83"/>
    </row>
    <row r="366769" spans="16:16" x14ac:dyDescent="0.3">
      <c r="P366769" s="83"/>
    </row>
    <row r="366770" spans="16:16" x14ac:dyDescent="0.3">
      <c r="P366770" s="83"/>
    </row>
    <row r="366771" spans="16:16" x14ac:dyDescent="0.3">
      <c r="P366771" s="83"/>
    </row>
    <row r="366772" spans="16:16" x14ac:dyDescent="0.3">
      <c r="P366772" s="83"/>
    </row>
    <row r="366773" spans="16:16" x14ac:dyDescent="0.3">
      <c r="P366773" s="83"/>
    </row>
    <row r="366774" spans="16:16" x14ac:dyDescent="0.3">
      <c r="P366774" s="83"/>
    </row>
    <row r="366775" spans="16:16" x14ac:dyDescent="0.3">
      <c r="P366775" s="83"/>
    </row>
    <row r="366776" spans="16:16" x14ac:dyDescent="0.3">
      <c r="P366776" s="83"/>
    </row>
    <row r="366777" spans="16:16" x14ac:dyDescent="0.3">
      <c r="P366777" s="83"/>
    </row>
    <row r="366778" spans="16:16" x14ac:dyDescent="0.3">
      <c r="P366778" s="83"/>
    </row>
    <row r="366779" spans="16:16" x14ac:dyDescent="0.3">
      <c r="P366779" s="83"/>
    </row>
    <row r="366780" spans="16:16" x14ac:dyDescent="0.3">
      <c r="P366780" s="83"/>
    </row>
    <row r="366781" spans="16:16" x14ac:dyDescent="0.3">
      <c r="P366781" s="83"/>
    </row>
    <row r="366782" spans="16:16" x14ac:dyDescent="0.3">
      <c r="P366782" s="83"/>
    </row>
    <row r="366783" spans="16:16" x14ac:dyDescent="0.3">
      <c r="P366783" s="83"/>
    </row>
    <row r="366784" spans="16:16" x14ac:dyDescent="0.3">
      <c r="P366784" s="83"/>
    </row>
    <row r="366785" spans="16:16" x14ac:dyDescent="0.3">
      <c r="P366785" s="83"/>
    </row>
    <row r="366786" spans="16:16" x14ac:dyDescent="0.3">
      <c r="P366786" s="83"/>
    </row>
    <row r="366787" spans="16:16" x14ac:dyDescent="0.3">
      <c r="P366787" s="83"/>
    </row>
    <row r="366788" spans="16:16" x14ac:dyDescent="0.3">
      <c r="P366788" s="83"/>
    </row>
    <row r="366789" spans="16:16" x14ac:dyDescent="0.3">
      <c r="P366789" s="83"/>
    </row>
    <row r="366790" spans="16:16" x14ac:dyDescent="0.3">
      <c r="P366790" s="83"/>
    </row>
    <row r="366791" spans="16:16" x14ac:dyDescent="0.3">
      <c r="P366791" s="83"/>
    </row>
    <row r="366792" spans="16:16" x14ac:dyDescent="0.3">
      <c r="P366792" s="83"/>
    </row>
    <row r="366793" spans="16:16" x14ac:dyDescent="0.3">
      <c r="P366793" s="83"/>
    </row>
    <row r="366794" spans="16:16" x14ac:dyDescent="0.3">
      <c r="P366794" s="83"/>
    </row>
    <row r="366795" spans="16:16" x14ac:dyDescent="0.3">
      <c r="P366795" s="83"/>
    </row>
    <row r="366796" spans="16:16" x14ac:dyDescent="0.3">
      <c r="P366796" s="83"/>
    </row>
    <row r="366797" spans="16:16" x14ac:dyDescent="0.3">
      <c r="P366797" s="83"/>
    </row>
    <row r="366798" spans="16:16" x14ac:dyDescent="0.3">
      <c r="P366798" s="83"/>
    </row>
    <row r="366799" spans="16:16" x14ac:dyDescent="0.3">
      <c r="P366799" s="83"/>
    </row>
    <row r="366800" spans="16:16" x14ac:dyDescent="0.3">
      <c r="P366800" s="83"/>
    </row>
    <row r="366801" spans="16:16" x14ac:dyDescent="0.3">
      <c r="P366801" s="83"/>
    </row>
    <row r="366802" spans="16:16" x14ac:dyDescent="0.3">
      <c r="P366802" s="83"/>
    </row>
    <row r="366803" spans="16:16" x14ac:dyDescent="0.3">
      <c r="P366803" s="83"/>
    </row>
    <row r="366804" spans="16:16" x14ac:dyDescent="0.3">
      <c r="P366804" s="83"/>
    </row>
    <row r="366805" spans="16:16" x14ac:dyDescent="0.3">
      <c r="P366805" s="83"/>
    </row>
    <row r="366806" spans="16:16" x14ac:dyDescent="0.3">
      <c r="P366806" s="83"/>
    </row>
    <row r="366807" spans="16:16" x14ac:dyDescent="0.3">
      <c r="P366807" s="83"/>
    </row>
    <row r="366808" spans="16:16" x14ac:dyDescent="0.3">
      <c r="P366808" s="83"/>
    </row>
    <row r="366809" spans="16:16" x14ac:dyDescent="0.3">
      <c r="P366809" s="83"/>
    </row>
    <row r="366810" spans="16:16" x14ac:dyDescent="0.3">
      <c r="P366810" s="83"/>
    </row>
    <row r="366811" spans="16:16" x14ac:dyDescent="0.3">
      <c r="P366811" s="83"/>
    </row>
    <row r="366812" spans="16:16" x14ac:dyDescent="0.3">
      <c r="P366812" s="83"/>
    </row>
    <row r="366813" spans="16:16" x14ac:dyDescent="0.3">
      <c r="P366813" s="83"/>
    </row>
    <row r="366814" spans="16:16" x14ac:dyDescent="0.3">
      <c r="P366814" s="83"/>
    </row>
    <row r="366815" spans="16:16" x14ac:dyDescent="0.3">
      <c r="P366815" s="83"/>
    </row>
    <row r="366816" spans="16:16" x14ac:dyDescent="0.3">
      <c r="P366816" s="83"/>
    </row>
    <row r="366817" spans="16:16" x14ac:dyDescent="0.3">
      <c r="P366817" s="83"/>
    </row>
    <row r="366818" spans="16:16" x14ac:dyDescent="0.3">
      <c r="P366818" s="83"/>
    </row>
    <row r="366819" spans="16:16" x14ac:dyDescent="0.3">
      <c r="P366819" s="83"/>
    </row>
    <row r="366820" spans="16:16" x14ac:dyDescent="0.3">
      <c r="P366820" s="83"/>
    </row>
    <row r="366821" spans="16:16" x14ac:dyDescent="0.3">
      <c r="P366821" s="83"/>
    </row>
    <row r="366822" spans="16:16" x14ac:dyDescent="0.3">
      <c r="P366822" s="83"/>
    </row>
    <row r="366823" spans="16:16" x14ac:dyDescent="0.3">
      <c r="P366823" s="83"/>
    </row>
    <row r="366824" spans="16:16" x14ac:dyDescent="0.3">
      <c r="P366824" s="83"/>
    </row>
    <row r="366825" spans="16:16" x14ac:dyDescent="0.3">
      <c r="P366825" s="83"/>
    </row>
    <row r="366826" spans="16:16" x14ac:dyDescent="0.3">
      <c r="P366826" s="83"/>
    </row>
    <row r="366827" spans="16:16" x14ac:dyDescent="0.3">
      <c r="P366827" s="83"/>
    </row>
    <row r="366828" spans="16:16" x14ac:dyDescent="0.3">
      <c r="P366828" s="83"/>
    </row>
    <row r="366829" spans="16:16" x14ac:dyDescent="0.3">
      <c r="P366829" s="83"/>
    </row>
    <row r="366830" spans="16:16" x14ac:dyDescent="0.3">
      <c r="P366830" s="83"/>
    </row>
    <row r="366831" spans="16:16" x14ac:dyDescent="0.3">
      <c r="P366831" s="83"/>
    </row>
    <row r="366832" spans="16:16" x14ac:dyDescent="0.3">
      <c r="P366832" s="83"/>
    </row>
    <row r="366833" spans="16:16" x14ac:dyDescent="0.3">
      <c r="P366833" s="83"/>
    </row>
    <row r="366834" spans="16:16" x14ac:dyDescent="0.3">
      <c r="P366834" s="83"/>
    </row>
    <row r="366835" spans="16:16" x14ac:dyDescent="0.3">
      <c r="P366835" s="83"/>
    </row>
    <row r="366836" spans="16:16" x14ac:dyDescent="0.3">
      <c r="P366836" s="83"/>
    </row>
    <row r="366837" spans="16:16" x14ac:dyDescent="0.3">
      <c r="P366837" s="83"/>
    </row>
    <row r="366838" spans="16:16" x14ac:dyDescent="0.3">
      <c r="P366838" s="83"/>
    </row>
    <row r="366839" spans="16:16" x14ac:dyDescent="0.3">
      <c r="P366839" s="83"/>
    </row>
    <row r="366840" spans="16:16" x14ac:dyDescent="0.3">
      <c r="P366840" s="83"/>
    </row>
    <row r="366841" spans="16:16" x14ac:dyDescent="0.3">
      <c r="P366841" s="83"/>
    </row>
    <row r="366842" spans="16:16" x14ac:dyDescent="0.3">
      <c r="P366842" s="83"/>
    </row>
    <row r="366843" spans="16:16" x14ac:dyDescent="0.3">
      <c r="P366843" s="83"/>
    </row>
    <row r="366844" spans="16:16" x14ac:dyDescent="0.3">
      <c r="P366844" s="83"/>
    </row>
    <row r="366845" spans="16:16" x14ac:dyDescent="0.3">
      <c r="P366845" s="83"/>
    </row>
    <row r="366846" spans="16:16" x14ac:dyDescent="0.3">
      <c r="P366846" s="83"/>
    </row>
    <row r="366847" spans="16:16" x14ac:dyDescent="0.3">
      <c r="P366847" s="83"/>
    </row>
    <row r="366848" spans="16:16" x14ac:dyDescent="0.3">
      <c r="P366848" s="83"/>
    </row>
    <row r="366849" spans="16:16" x14ac:dyDescent="0.3">
      <c r="P366849" s="83"/>
    </row>
    <row r="366850" spans="16:16" x14ac:dyDescent="0.3">
      <c r="P366850" s="83"/>
    </row>
    <row r="366851" spans="16:16" x14ac:dyDescent="0.3">
      <c r="P366851" s="83"/>
    </row>
    <row r="366852" spans="16:16" x14ac:dyDescent="0.3">
      <c r="P366852" s="83"/>
    </row>
    <row r="366853" spans="16:16" x14ac:dyDescent="0.3">
      <c r="P366853" s="83"/>
    </row>
    <row r="366854" spans="16:16" x14ac:dyDescent="0.3">
      <c r="P366854" s="83"/>
    </row>
    <row r="366855" spans="16:16" x14ac:dyDescent="0.3">
      <c r="P366855" s="83"/>
    </row>
    <row r="366856" spans="16:16" x14ac:dyDescent="0.3">
      <c r="P366856" s="83"/>
    </row>
    <row r="366857" spans="16:16" x14ac:dyDescent="0.3">
      <c r="P366857" s="83"/>
    </row>
    <row r="366858" spans="16:16" x14ac:dyDescent="0.3">
      <c r="P366858" s="83"/>
    </row>
    <row r="366859" spans="16:16" x14ac:dyDescent="0.3">
      <c r="P366859" s="83"/>
    </row>
    <row r="366860" spans="16:16" x14ac:dyDescent="0.3">
      <c r="P366860" s="83"/>
    </row>
    <row r="366861" spans="16:16" x14ac:dyDescent="0.3">
      <c r="P366861" s="83"/>
    </row>
    <row r="366862" spans="16:16" x14ac:dyDescent="0.3">
      <c r="P366862" s="83"/>
    </row>
    <row r="366863" spans="16:16" x14ac:dyDescent="0.3">
      <c r="P366863" s="83"/>
    </row>
    <row r="366864" spans="16:16" x14ac:dyDescent="0.3">
      <c r="P366864" s="83"/>
    </row>
    <row r="366865" spans="16:16" x14ac:dyDescent="0.3">
      <c r="P366865" s="83"/>
    </row>
    <row r="366866" spans="16:16" x14ac:dyDescent="0.3">
      <c r="P366866" s="83"/>
    </row>
    <row r="366867" spans="16:16" x14ac:dyDescent="0.3">
      <c r="P366867" s="83"/>
    </row>
    <row r="366868" spans="16:16" x14ac:dyDescent="0.3">
      <c r="P366868" s="83"/>
    </row>
    <row r="366869" spans="16:16" x14ac:dyDescent="0.3">
      <c r="P366869" s="83"/>
    </row>
    <row r="366870" spans="16:16" x14ac:dyDescent="0.3">
      <c r="P366870" s="83"/>
    </row>
    <row r="366871" spans="16:16" x14ac:dyDescent="0.3">
      <c r="P366871" s="83"/>
    </row>
    <row r="366872" spans="16:16" x14ac:dyDescent="0.3">
      <c r="P366872" s="83"/>
    </row>
    <row r="366873" spans="16:16" x14ac:dyDescent="0.3">
      <c r="P366873" s="83"/>
    </row>
    <row r="366874" spans="16:16" x14ac:dyDescent="0.3">
      <c r="P366874" s="83"/>
    </row>
    <row r="366875" spans="16:16" x14ac:dyDescent="0.3">
      <c r="P366875" s="83"/>
    </row>
    <row r="366876" spans="16:16" x14ac:dyDescent="0.3">
      <c r="P366876" s="83"/>
    </row>
    <row r="366877" spans="16:16" x14ac:dyDescent="0.3">
      <c r="P366877" s="83"/>
    </row>
    <row r="366878" spans="16:16" x14ac:dyDescent="0.3">
      <c r="P366878" s="83"/>
    </row>
    <row r="366879" spans="16:16" x14ac:dyDescent="0.3">
      <c r="P366879" s="83"/>
    </row>
    <row r="366880" spans="16:16" x14ac:dyDescent="0.3">
      <c r="P366880" s="83"/>
    </row>
    <row r="366881" spans="16:16" x14ac:dyDescent="0.3">
      <c r="P366881" s="83"/>
    </row>
    <row r="366882" spans="16:16" x14ac:dyDescent="0.3">
      <c r="P366882" s="83"/>
    </row>
    <row r="366883" spans="16:16" x14ac:dyDescent="0.3">
      <c r="P366883" s="83"/>
    </row>
    <row r="366884" spans="16:16" x14ac:dyDescent="0.3">
      <c r="P366884" s="83"/>
    </row>
    <row r="366885" spans="16:16" x14ac:dyDescent="0.3">
      <c r="P366885" s="83"/>
    </row>
    <row r="366886" spans="16:16" x14ac:dyDescent="0.3">
      <c r="P366886" s="83"/>
    </row>
    <row r="366887" spans="16:16" x14ac:dyDescent="0.3">
      <c r="P366887" s="83"/>
    </row>
    <row r="366888" spans="16:16" x14ac:dyDescent="0.3">
      <c r="P366888" s="83"/>
    </row>
    <row r="366889" spans="16:16" x14ac:dyDescent="0.3">
      <c r="P366889" s="83"/>
    </row>
    <row r="366890" spans="16:16" x14ac:dyDescent="0.3">
      <c r="P366890" s="83"/>
    </row>
    <row r="366891" spans="16:16" x14ac:dyDescent="0.3">
      <c r="P366891" s="83"/>
    </row>
    <row r="366892" spans="16:16" x14ac:dyDescent="0.3">
      <c r="P366892" s="83"/>
    </row>
    <row r="366893" spans="16:16" x14ac:dyDescent="0.3">
      <c r="P366893" s="83"/>
    </row>
    <row r="366894" spans="16:16" x14ac:dyDescent="0.3">
      <c r="P366894" s="83"/>
    </row>
    <row r="366895" spans="16:16" x14ac:dyDescent="0.3">
      <c r="P366895" s="83"/>
    </row>
    <row r="366896" spans="16:16" x14ac:dyDescent="0.3">
      <c r="P366896" s="83"/>
    </row>
    <row r="366897" spans="16:16" x14ac:dyDescent="0.3">
      <c r="P366897" s="83"/>
    </row>
    <row r="366898" spans="16:16" x14ac:dyDescent="0.3">
      <c r="P366898" s="83"/>
    </row>
    <row r="366899" spans="16:16" x14ac:dyDescent="0.3">
      <c r="P366899" s="83"/>
    </row>
    <row r="366900" spans="16:16" x14ac:dyDescent="0.3">
      <c r="P366900" s="83"/>
    </row>
    <row r="366901" spans="16:16" x14ac:dyDescent="0.3">
      <c r="P366901" s="83"/>
    </row>
    <row r="366902" spans="16:16" x14ac:dyDescent="0.3">
      <c r="P366902" s="83"/>
    </row>
    <row r="366903" spans="16:16" x14ac:dyDescent="0.3">
      <c r="P366903" s="83"/>
    </row>
    <row r="366904" spans="16:16" x14ac:dyDescent="0.3">
      <c r="P366904" s="83"/>
    </row>
    <row r="366905" spans="16:16" x14ac:dyDescent="0.3">
      <c r="P366905" s="83"/>
    </row>
    <row r="366906" spans="16:16" x14ac:dyDescent="0.3">
      <c r="P366906" s="83"/>
    </row>
    <row r="366907" spans="16:16" x14ac:dyDescent="0.3">
      <c r="P366907" s="83"/>
    </row>
    <row r="366908" spans="16:16" x14ac:dyDescent="0.3">
      <c r="P366908" s="83"/>
    </row>
    <row r="366909" spans="16:16" x14ac:dyDescent="0.3">
      <c r="P366909" s="83"/>
    </row>
    <row r="366910" spans="16:16" x14ac:dyDescent="0.3">
      <c r="P366910" s="83"/>
    </row>
    <row r="366911" spans="16:16" x14ac:dyDescent="0.3">
      <c r="P366911" s="83"/>
    </row>
    <row r="366912" spans="16:16" x14ac:dyDescent="0.3">
      <c r="P366912" s="83"/>
    </row>
    <row r="366913" spans="16:16" x14ac:dyDescent="0.3">
      <c r="P366913" s="83"/>
    </row>
    <row r="366914" spans="16:16" x14ac:dyDescent="0.3">
      <c r="P366914" s="83"/>
    </row>
    <row r="366915" spans="16:16" x14ac:dyDescent="0.3">
      <c r="P366915" s="83"/>
    </row>
    <row r="366916" spans="16:16" x14ac:dyDescent="0.3">
      <c r="P366916" s="83"/>
    </row>
    <row r="366917" spans="16:16" x14ac:dyDescent="0.3">
      <c r="P366917" s="83"/>
    </row>
    <row r="366918" spans="16:16" x14ac:dyDescent="0.3">
      <c r="P366918" s="83"/>
    </row>
    <row r="366919" spans="16:16" x14ac:dyDescent="0.3">
      <c r="P366919" s="83"/>
    </row>
    <row r="366920" spans="16:16" x14ac:dyDescent="0.3">
      <c r="P366920" s="83"/>
    </row>
    <row r="366921" spans="16:16" x14ac:dyDescent="0.3">
      <c r="P366921" s="83"/>
    </row>
    <row r="366922" spans="16:16" x14ac:dyDescent="0.3">
      <c r="P366922" s="83"/>
    </row>
    <row r="366923" spans="16:16" x14ac:dyDescent="0.3">
      <c r="P366923" s="83"/>
    </row>
    <row r="366924" spans="16:16" x14ac:dyDescent="0.3">
      <c r="P366924" s="83"/>
    </row>
    <row r="366925" spans="16:16" x14ac:dyDescent="0.3">
      <c r="P366925" s="83"/>
    </row>
    <row r="366926" spans="16:16" x14ac:dyDescent="0.3">
      <c r="P366926" s="83"/>
    </row>
    <row r="366927" spans="16:16" x14ac:dyDescent="0.3">
      <c r="P366927" s="83"/>
    </row>
    <row r="366928" spans="16:16" x14ac:dyDescent="0.3">
      <c r="P366928" s="83"/>
    </row>
    <row r="366929" spans="16:16" x14ac:dyDescent="0.3">
      <c r="P366929" s="83"/>
    </row>
    <row r="366930" spans="16:16" x14ac:dyDescent="0.3">
      <c r="P366930" s="83"/>
    </row>
    <row r="366931" spans="16:16" x14ac:dyDescent="0.3">
      <c r="P366931" s="83"/>
    </row>
    <row r="366932" spans="16:16" x14ac:dyDescent="0.3">
      <c r="P366932" s="83"/>
    </row>
    <row r="366933" spans="16:16" x14ac:dyDescent="0.3">
      <c r="P366933" s="83"/>
    </row>
    <row r="366934" spans="16:16" x14ac:dyDescent="0.3">
      <c r="P366934" s="83"/>
    </row>
    <row r="366935" spans="16:16" x14ac:dyDescent="0.3">
      <c r="P366935" s="83"/>
    </row>
    <row r="366936" spans="16:16" x14ac:dyDescent="0.3">
      <c r="P366936" s="83"/>
    </row>
    <row r="366937" spans="16:16" x14ac:dyDescent="0.3">
      <c r="P366937" s="83"/>
    </row>
    <row r="366938" spans="16:16" x14ac:dyDescent="0.3">
      <c r="P366938" s="83"/>
    </row>
    <row r="366939" spans="16:16" x14ac:dyDescent="0.3">
      <c r="P366939" s="83"/>
    </row>
    <row r="366940" spans="16:16" x14ac:dyDescent="0.3">
      <c r="P366940" s="83"/>
    </row>
    <row r="366941" spans="16:16" x14ac:dyDescent="0.3">
      <c r="P366941" s="83"/>
    </row>
    <row r="366942" spans="16:16" x14ac:dyDescent="0.3">
      <c r="P366942" s="83"/>
    </row>
    <row r="366943" spans="16:16" x14ac:dyDescent="0.3">
      <c r="P366943" s="83"/>
    </row>
    <row r="366944" spans="16:16" x14ac:dyDescent="0.3">
      <c r="P366944" s="83"/>
    </row>
    <row r="366945" spans="16:16" x14ac:dyDescent="0.3">
      <c r="P366945" s="83"/>
    </row>
    <row r="366946" spans="16:16" x14ac:dyDescent="0.3">
      <c r="P366946" s="83"/>
    </row>
    <row r="366947" spans="16:16" x14ac:dyDescent="0.3">
      <c r="P366947" s="83"/>
    </row>
    <row r="366948" spans="16:16" x14ac:dyDescent="0.3">
      <c r="P366948" s="83"/>
    </row>
    <row r="366949" spans="16:16" x14ac:dyDescent="0.3">
      <c r="P366949" s="83"/>
    </row>
    <row r="366950" spans="16:16" x14ac:dyDescent="0.3">
      <c r="P366950" s="83"/>
    </row>
    <row r="366951" spans="16:16" x14ac:dyDescent="0.3">
      <c r="P366951" s="83"/>
    </row>
    <row r="366952" spans="16:16" x14ac:dyDescent="0.3">
      <c r="P366952" s="83"/>
    </row>
    <row r="366953" spans="16:16" x14ac:dyDescent="0.3">
      <c r="P366953" s="83"/>
    </row>
    <row r="366954" spans="16:16" x14ac:dyDescent="0.3">
      <c r="P366954" s="83"/>
    </row>
    <row r="366955" spans="16:16" x14ac:dyDescent="0.3">
      <c r="P366955" s="83"/>
    </row>
    <row r="366956" spans="16:16" x14ac:dyDescent="0.3">
      <c r="P366956" s="83"/>
    </row>
    <row r="366957" spans="16:16" x14ac:dyDescent="0.3">
      <c r="P366957" s="83"/>
    </row>
    <row r="366958" spans="16:16" x14ac:dyDescent="0.3">
      <c r="P366958" s="83"/>
    </row>
    <row r="366959" spans="16:16" x14ac:dyDescent="0.3">
      <c r="P366959" s="83"/>
    </row>
    <row r="366960" spans="16:16" x14ac:dyDescent="0.3">
      <c r="P366960" s="83"/>
    </row>
    <row r="366961" spans="16:16" x14ac:dyDescent="0.3">
      <c r="P366961" s="83"/>
    </row>
    <row r="366962" spans="16:16" x14ac:dyDescent="0.3">
      <c r="P366962" s="83"/>
    </row>
    <row r="366963" spans="16:16" x14ac:dyDescent="0.3">
      <c r="P366963" s="83"/>
    </row>
    <row r="366964" spans="16:16" x14ac:dyDescent="0.3">
      <c r="P366964" s="83"/>
    </row>
    <row r="366965" spans="16:16" x14ac:dyDescent="0.3">
      <c r="P366965" s="83"/>
    </row>
    <row r="366966" spans="16:16" x14ac:dyDescent="0.3">
      <c r="P366966" s="83"/>
    </row>
    <row r="366967" spans="16:16" x14ac:dyDescent="0.3">
      <c r="P366967" s="83"/>
    </row>
    <row r="366968" spans="16:16" x14ac:dyDescent="0.3">
      <c r="P366968" s="83"/>
    </row>
    <row r="366969" spans="16:16" x14ac:dyDescent="0.3">
      <c r="P366969" s="83"/>
    </row>
    <row r="366970" spans="16:16" x14ac:dyDescent="0.3">
      <c r="P366970" s="83"/>
    </row>
    <row r="366971" spans="16:16" x14ac:dyDescent="0.3">
      <c r="P366971" s="83"/>
    </row>
    <row r="366972" spans="16:16" x14ac:dyDescent="0.3">
      <c r="P366972" s="83"/>
    </row>
    <row r="366973" spans="16:16" x14ac:dyDescent="0.3">
      <c r="P366973" s="83"/>
    </row>
    <row r="366974" spans="16:16" x14ac:dyDescent="0.3">
      <c r="P366974" s="83"/>
    </row>
    <row r="366975" spans="16:16" x14ac:dyDescent="0.3">
      <c r="P366975" s="83"/>
    </row>
    <row r="366976" spans="16:16" x14ac:dyDescent="0.3">
      <c r="P366976" s="83"/>
    </row>
    <row r="366977" spans="16:16" x14ac:dyDescent="0.3">
      <c r="P366977" s="83"/>
    </row>
    <row r="366978" spans="16:16" x14ac:dyDescent="0.3">
      <c r="P366978" s="83"/>
    </row>
    <row r="366979" spans="16:16" x14ac:dyDescent="0.3">
      <c r="P366979" s="83"/>
    </row>
    <row r="366980" spans="16:16" x14ac:dyDescent="0.3">
      <c r="P366980" s="83"/>
    </row>
    <row r="366981" spans="16:16" x14ac:dyDescent="0.3">
      <c r="P366981" s="83"/>
    </row>
    <row r="366982" spans="16:16" x14ac:dyDescent="0.3">
      <c r="P366982" s="83"/>
    </row>
    <row r="366983" spans="16:16" x14ac:dyDescent="0.3">
      <c r="P366983" s="83"/>
    </row>
    <row r="366984" spans="16:16" x14ac:dyDescent="0.3">
      <c r="P366984" s="83"/>
    </row>
    <row r="366985" spans="16:16" x14ac:dyDescent="0.3">
      <c r="P366985" s="83"/>
    </row>
    <row r="366986" spans="16:16" x14ac:dyDescent="0.3">
      <c r="P366986" s="83"/>
    </row>
    <row r="366987" spans="16:16" x14ac:dyDescent="0.3">
      <c r="P366987" s="83"/>
    </row>
    <row r="366988" spans="16:16" x14ac:dyDescent="0.3">
      <c r="P366988" s="83"/>
    </row>
    <row r="366989" spans="16:16" x14ac:dyDescent="0.3">
      <c r="P366989" s="83"/>
    </row>
    <row r="366990" spans="16:16" x14ac:dyDescent="0.3">
      <c r="P366990" s="83"/>
    </row>
    <row r="366991" spans="16:16" x14ac:dyDescent="0.3">
      <c r="P366991" s="83"/>
    </row>
    <row r="366992" spans="16:16" x14ac:dyDescent="0.3">
      <c r="P366992" s="83"/>
    </row>
    <row r="366993" spans="16:16" x14ac:dyDescent="0.3">
      <c r="P366993" s="83"/>
    </row>
    <row r="366994" spans="16:16" x14ac:dyDescent="0.3">
      <c r="P366994" s="83"/>
    </row>
    <row r="366995" spans="16:16" x14ac:dyDescent="0.3">
      <c r="P366995" s="83"/>
    </row>
    <row r="366996" spans="16:16" x14ac:dyDescent="0.3">
      <c r="P366996" s="83"/>
    </row>
    <row r="366997" spans="16:16" x14ac:dyDescent="0.3">
      <c r="P366997" s="83"/>
    </row>
    <row r="366998" spans="16:16" x14ac:dyDescent="0.3">
      <c r="P366998" s="83"/>
    </row>
    <row r="366999" spans="16:16" x14ac:dyDescent="0.3">
      <c r="P366999" s="83"/>
    </row>
    <row r="367000" spans="16:16" x14ac:dyDescent="0.3">
      <c r="P367000" s="83"/>
    </row>
    <row r="367001" spans="16:16" x14ac:dyDescent="0.3">
      <c r="P367001" s="83"/>
    </row>
    <row r="367002" spans="16:16" x14ac:dyDescent="0.3">
      <c r="P367002" s="83"/>
    </row>
    <row r="367003" spans="16:16" x14ac:dyDescent="0.3">
      <c r="P367003" s="83"/>
    </row>
    <row r="367004" spans="16:16" x14ac:dyDescent="0.3">
      <c r="P367004" s="83"/>
    </row>
    <row r="367005" spans="16:16" x14ac:dyDescent="0.3">
      <c r="P367005" s="83"/>
    </row>
    <row r="367006" spans="16:16" x14ac:dyDescent="0.3">
      <c r="P367006" s="83"/>
    </row>
    <row r="367007" spans="16:16" x14ac:dyDescent="0.3">
      <c r="P367007" s="83"/>
    </row>
    <row r="367008" spans="16:16" x14ac:dyDescent="0.3">
      <c r="P367008" s="83"/>
    </row>
    <row r="367009" spans="16:16" x14ac:dyDescent="0.3">
      <c r="P367009" s="83"/>
    </row>
    <row r="367010" spans="16:16" x14ac:dyDescent="0.3">
      <c r="P367010" s="83"/>
    </row>
    <row r="367011" spans="16:16" x14ac:dyDescent="0.3">
      <c r="P367011" s="83"/>
    </row>
    <row r="367012" spans="16:16" x14ac:dyDescent="0.3">
      <c r="P367012" s="83"/>
    </row>
    <row r="367013" spans="16:16" x14ac:dyDescent="0.3">
      <c r="P367013" s="83"/>
    </row>
    <row r="367014" spans="16:16" x14ac:dyDescent="0.3">
      <c r="P367014" s="83"/>
    </row>
    <row r="367015" spans="16:16" x14ac:dyDescent="0.3">
      <c r="P367015" s="83"/>
    </row>
    <row r="367016" spans="16:16" x14ac:dyDescent="0.3">
      <c r="P367016" s="83"/>
    </row>
    <row r="367017" spans="16:16" x14ac:dyDescent="0.3">
      <c r="P367017" s="83"/>
    </row>
    <row r="367018" spans="16:16" x14ac:dyDescent="0.3">
      <c r="P367018" s="83"/>
    </row>
    <row r="367019" spans="16:16" x14ac:dyDescent="0.3">
      <c r="P367019" s="83"/>
    </row>
    <row r="367020" spans="16:16" x14ac:dyDescent="0.3">
      <c r="P367020" s="83"/>
    </row>
    <row r="367021" spans="16:16" x14ac:dyDescent="0.3">
      <c r="P367021" s="83"/>
    </row>
    <row r="367022" spans="16:16" x14ac:dyDescent="0.3">
      <c r="P367022" s="83"/>
    </row>
    <row r="367023" spans="16:16" x14ac:dyDescent="0.3">
      <c r="P367023" s="83"/>
    </row>
    <row r="367024" spans="16:16" x14ac:dyDescent="0.3">
      <c r="P367024" s="83"/>
    </row>
    <row r="367025" spans="16:16" x14ac:dyDescent="0.3">
      <c r="P367025" s="83"/>
    </row>
    <row r="367026" spans="16:16" x14ac:dyDescent="0.3">
      <c r="P367026" s="83"/>
    </row>
    <row r="367027" spans="16:16" x14ac:dyDescent="0.3">
      <c r="P367027" s="83"/>
    </row>
    <row r="367028" spans="16:16" x14ac:dyDescent="0.3">
      <c r="P367028" s="83"/>
    </row>
    <row r="367029" spans="16:16" x14ac:dyDescent="0.3">
      <c r="P367029" s="83"/>
    </row>
    <row r="367030" spans="16:16" x14ac:dyDescent="0.3">
      <c r="P367030" s="83"/>
    </row>
    <row r="367031" spans="16:16" x14ac:dyDescent="0.3">
      <c r="P367031" s="83"/>
    </row>
    <row r="367032" spans="16:16" x14ac:dyDescent="0.3">
      <c r="P367032" s="83"/>
    </row>
    <row r="367033" spans="16:16" x14ac:dyDescent="0.3">
      <c r="P367033" s="83"/>
    </row>
    <row r="367034" spans="16:16" x14ac:dyDescent="0.3">
      <c r="P367034" s="83"/>
    </row>
    <row r="367035" spans="16:16" x14ac:dyDescent="0.3">
      <c r="P367035" s="83"/>
    </row>
    <row r="367036" spans="16:16" x14ac:dyDescent="0.3">
      <c r="P367036" s="83"/>
    </row>
    <row r="367037" spans="16:16" x14ac:dyDescent="0.3">
      <c r="P367037" s="83"/>
    </row>
    <row r="367038" spans="16:16" x14ac:dyDescent="0.3">
      <c r="P367038" s="83"/>
    </row>
    <row r="367039" spans="16:16" x14ac:dyDescent="0.3">
      <c r="P367039" s="83"/>
    </row>
    <row r="367040" spans="16:16" x14ac:dyDescent="0.3">
      <c r="P367040" s="83"/>
    </row>
    <row r="367041" spans="16:16" x14ac:dyDescent="0.3">
      <c r="P367041" s="83"/>
    </row>
    <row r="367042" spans="16:16" x14ac:dyDescent="0.3">
      <c r="P367042" s="83"/>
    </row>
    <row r="367043" spans="16:16" x14ac:dyDescent="0.3">
      <c r="P367043" s="83"/>
    </row>
    <row r="367044" spans="16:16" x14ac:dyDescent="0.3">
      <c r="P367044" s="83"/>
    </row>
    <row r="367045" spans="16:16" x14ac:dyDescent="0.3">
      <c r="P367045" s="83"/>
    </row>
    <row r="367046" spans="16:16" x14ac:dyDescent="0.3">
      <c r="P367046" s="83"/>
    </row>
    <row r="367047" spans="16:16" x14ac:dyDescent="0.3">
      <c r="P367047" s="83"/>
    </row>
    <row r="367048" spans="16:16" x14ac:dyDescent="0.3">
      <c r="P367048" s="83"/>
    </row>
    <row r="367049" spans="16:16" x14ac:dyDescent="0.3">
      <c r="P367049" s="83"/>
    </row>
    <row r="367050" spans="16:16" x14ac:dyDescent="0.3">
      <c r="P367050" s="83"/>
    </row>
    <row r="367051" spans="16:16" x14ac:dyDescent="0.3">
      <c r="P367051" s="83"/>
    </row>
    <row r="367052" spans="16:16" x14ac:dyDescent="0.3">
      <c r="P367052" s="83"/>
    </row>
    <row r="367053" spans="16:16" x14ac:dyDescent="0.3">
      <c r="P367053" s="83"/>
    </row>
    <row r="367054" spans="16:16" x14ac:dyDescent="0.3">
      <c r="P367054" s="83"/>
    </row>
    <row r="367055" spans="16:16" x14ac:dyDescent="0.3">
      <c r="P367055" s="83"/>
    </row>
    <row r="367056" spans="16:16" x14ac:dyDescent="0.3">
      <c r="P367056" s="83"/>
    </row>
    <row r="367057" spans="16:16" x14ac:dyDescent="0.3">
      <c r="P367057" s="83"/>
    </row>
    <row r="367058" spans="16:16" x14ac:dyDescent="0.3">
      <c r="P367058" s="83"/>
    </row>
    <row r="367059" spans="16:16" x14ac:dyDescent="0.3">
      <c r="P367059" s="83"/>
    </row>
    <row r="367060" spans="16:16" x14ac:dyDescent="0.3">
      <c r="P367060" s="83"/>
    </row>
    <row r="367061" spans="16:16" x14ac:dyDescent="0.3">
      <c r="P367061" s="83"/>
    </row>
    <row r="367062" spans="16:16" x14ac:dyDescent="0.3">
      <c r="P367062" s="83"/>
    </row>
    <row r="367063" spans="16:16" x14ac:dyDescent="0.3">
      <c r="P367063" s="83"/>
    </row>
    <row r="367064" spans="16:16" x14ac:dyDescent="0.3">
      <c r="P367064" s="83"/>
    </row>
    <row r="367065" spans="16:16" x14ac:dyDescent="0.3">
      <c r="P367065" s="83"/>
    </row>
    <row r="367066" spans="16:16" x14ac:dyDescent="0.3">
      <c r="P367066" s="83"/>
    </row>
    <row r="367067" spans="16:16" x14ac:dyDescent="0.3">
      <c r="P367067" s="83"/>
    </row>
    <row r="367068" spans="16:16" x14ac:dyDescent="0.3">
      <c r="P367068" s="83"/>
    </row>
    <row r="367069" spans="16:16" x14ac:dyDescent="0.3">
      <c r="P367069" s="83"/>
    </row>
    <row r="367070" spans="16:16" x14ac:dyDescent="0.3">
      <c r="P367070" s="83"/>
    </row>
    <row r="367071" spans="16:16" x14ac:dyDescent="0.3">
      <c r="P367071" s="83"/>
    </row>
    <row r="367072" spans="16:16" x14ac:dyDescent="0.3">
      <c r="P367072" s="83"/>
    </row>
    <row r="367073" spans="16:16" x14ac:dyDescent="0.3">
      <c r="P367073" s="83"/>
    </row>
    <row r="367074" spans="16:16" x14ac:dyDescent="0.3">
      <c r="P367074" s="83"/>
    </row>
    <row r="367075" spans="16:16" x14ac:dyDescent="0.3">
      <c r="P367075" s="83"/>
    </row>
    <row r="367076" spans="16:16" x14ac:dyDescent="0.3">
      <c r="P367076" s="83"/>
    </row>
    <row r="367077" spans="16:16" x14ac:dyDescent="0.3">
      <c r="P367077" s="83"/>
    </row>
    <row r="367078" spans="16:16" x14ac:dyDescent="0.3">
      <c r="P367078" s="83"/>
    </row>
    <row r="367079" spans="16:16" x14ac:dyDescent="0.3">
      <c r="P367079" s="83"/>
    </row>
    <row r="367080" spans="16:16" x14ac:dyDescent="0.3">
      <c r="P367080" s="83"/>
    </row>
    <row r="367081" spans="16:16" x14ac:dyDescent="0.3">
      <c r="P367081" s="83"/>
    </row>
    <row r="367082" spans="16:16" x14ac:dyDescent="0.3">
      <c r="P367082" s="83"/>
    </row>
    <row r="367083" spans="16:16" x14ac:dyDescent="0.3">
      <c r="P367083" s="83"/>
    </row>
    <row r="367084" spans="16:16" x14ac:dyDescent="0.3">
      <c r="P367084" s="83"/>
    </row>
    <row r="367085" spans="16:16" x14ac:dyDescent="0.3">
      <c r="P367085" s="83"/>
    </row>
    <row r="367086" spans="16:16" x14ac:dyDescent="0.3">
      <c r="P367086" s="83"/>
    </row>
    <row r="367087" spans="16:16" x14ac:dyDescent="0.3">
      <c r="P367087" s="83"/>
    </row>
    <row r="367088" spans="16:16" x14ac:dyDescent="0.3">
      <c r="P367088" s="83"/>
    </row>
    <row r="367089" spans="16:16" x14ac:dyDescent="0.3">
      <c r="P367089" s="83"/>
    </row>
    <row r="367090" spans="16:16" x14ac:dyDescent="0.3">
      <c r="P367090" s="83"/>
    </row>
    <row r="367091" spans="16:16" x14ac:dyDescent="0.3">
      <c r="P367091" s="83"/>
    </row>
    <row r="367092" spans="16:16" x14ac:dyDescent="0.3">
      <c r="P367092" s="83"/>
    </row>
    <row r="367093" spans="16:16" x14ac:dyDescent="0.3">
      <c r="P367093" s="83"/>
    </row>
    <row r="367094" spans="16:16" x14ac:dyDescent="0.3">
      <c r="P367094" s="83"/>
    </row>
    <row r="367095" spans="16:16" x14ac:dyDescent="0.3">
      <c r="P367095" s="83"/>
    </row>
    <row r="367096" spans="16:16" x14ac:dyDescent="0.3">
      <c r="P367096" s="83"/>
    </row>
    <row r="367097" spans="16:16" x14ac:dyDescent="0.3">
      <c r="P367097" s="83"/>
    </row>
    <row r="367098" spans="16:16" x14ac:dyDescent="0.3">
      <c r="P367098" s="83"/>
    </row>
    <row r="367099" spans="16:16" x14ac:dyDescent="0.3">
      <c r="P367099" s="83"/>
    </row>
    <row r="367100" spans="16:16" x14ac:dyDescent="0.3">
      <c r="P367100" s="83"/>
    </row>
    <row r="367101" spans="16:16" x14ac:dyDescent="0.3">
      <c r="P367101" s="83"/>
    </row>
    <row r="367102" spans="16:16" x14ac:dyDescent="0.3">
      <c r="P367102" s="83"/>
    </row>
    <row r="367103" spans="16:16" x14ac:dyDescent="0.3">
      <c r="P367103" s="83"/>
    </row>
    <row r="367104" spans="16:16" x14ac:dyDescent="0.3">
      <c r="P367104" s="83"/>
    </row>
    <row r="367105" spans="16:16" x14ac:dyDescent="0.3">
      <c r="P367105" s="83"/>
    </row>
    <row r="367106" spans="16:16" x14ac:dyDescent="0.3">
      <c r="P367106" s="83"/>
    </row>
    <row r="367107" spans="16:16" x14ac:dyDescent="0.3">
      <c r="P367107" s="83"/>
    </row>
    <row r="367108" spans="16:16" x14ac:dyDescent="0.3">
      <c r="P367108" s="83"/>
    </row>
    <row r="367109" spans="16:16" x14ac:dyDescent="0.3">
      <c r="P367109" s="83"/>
    </row>
    <row r="367110" spans="16:16" x14ac:dyDescent="0.3">
      <c r="P367110" s="83"/>
    </row>
    <row r="367111" spans="16:16" x14ac:dyDescent="0.3">
      <c r="P367111" s="83"/>
    </row>
    <row r="367112" spans="16:16" x14ac:dyDescent="0.3">
      <c r="P367112" s="83"/>
    </row>
    <row r="367113" spans="16:16" x14ac:dyDescent="0.3">
      <c r="P367113" s="83"/>
    </row>
    <row r="367114" spans="16:16" x14ac:dyDescent="0.3">
      <c r="P367114" s="83"/>
    </row>
    <row r="367115" spans="16:16" x14ac:dyDescent="0.3">
      <c r="P367115" s="83"/>
    </row>
    <row r="367116" spans="16:16" x14ac:dyDescent="0.3">
      <c r="P367116" s="83"/>
    </row>
    <row r="367117" spans="16:16" x14ac:dyDescent="0.3">
      <c r="P367117" s="83"/>
    </row>
    <row r="367118" spans="16:16" x14ac:dyDescent="0.3">
      <c r="P367118" s="83"/>
    </row>
    <row r="367119" spans="16:16" x14ac:dyDescent="0.3">
      <c r="P367119" s="83"/>
    </row>
    <row r="367120" spans="16:16" x14ac:dyDescent="0.3">
      <c r="P367120" s="83"/>
    </row>
    <row r="367121" spans="16:16" x14ac:dyDescent="0.3">
      <c r="P367121" s="83"/>
    </row>
    <row r="367122" spans="16:16" x14ac:dyDescent="0.3">
      <c r="P367122" s="83"/>
    </row>
    <row r="367123" spans="16:16" x14ac:dyDescent="0.3">
      <c r="P367123" s="83"/>
    </row>
    <row r="367124" spans="16:16" x14ac:dyDescent="0.3">
      <c r="P367124" s="83"/>
    </row>
    <row r="367125" spans="16:16" x14ac:dyDescent="0.3">
      <c r="P367125" s="83"/>
    </row>
    <row r="367126" spans="16:16" x14ac:dyDescent="0.3">
      <c r="P367126" s="83"/>
    </row>
    <row r="367127" spans="16:16" x14ac:dyDescent="0.3">
      <c r="P367127" s="83"/>
    </row>
    <row r="367128" spans="16:16" x14ac:dyDescent="0.3">
      <c r="P367128" s="83"/>
    </row>
    <row r="367129" spans="16:16" x14ac:dyDescent="0.3">
      <c r="P367129" s="83"/>
    </row>
    <row r="367130" spans="16:16" x14ac:dyDescent="0.3">
      <c r="P367130" s="83"/>
    </row>
    <row r="367131" spans="16:16" x14ac:dyDescent="0.3">
      <c r="P367131" s="83"/>
    </row>
    <row r="367132" spans="16:16" x14ac:dyDescent="0.3">
      <c r="P367132" s="83"/>
    </row>
    <row r="367133" spans="16:16" x14ac:dyDescent="0.3">
      <c r="P367133" s="83"/>
    </row>
    <row r="367134" spans="16:16" x14ac:dyDescent="0.3">
      <c r="P367134" s="83"/>
    </row>
    <row r="367135" spans="16:16" x14ac:dyDescent="0.3">
      <c r="P367135" s="83"/>
    </row>
    <row r="367136" spans="16:16" x14ac:dyDescent="0.3">
      <c r="P367136" s="83"/>
    </row>
    <row r="367137" spans="16:16" x14ac:dyDescent="0.3">
      <c r="P367137" s="83"/>
    </row>
    <row r="367138" spans="16:16" x14ac:dyDescent="0.3">
      <c r="P367138" s="83"/>
    </row>
    <row r="367139" spans="16:16" x14ac:dyDescent="0.3">
      <c r="P367139" s="83"/>
    </row>
    <row r="367140" spans="16:16" x14ac:dyDescent="0.3">
      <c r="P367140" s="83"/>
    </row>
    <row r="367141" spans="16:16" x14ac:dyDescent="0.3">
      <c r="P367141" s="83"/>
    </row>
    <row r="367142" spans="16:16" x14ac:dyDescent="0.3">
      <c r="P367142" s="83"/>
    </row>
    <row r="367143" spans="16:16" x14ac:dyDescent="0.3">
      <c r="P367143" s="83"/>
    </row>
    <row r="367144" spans="16:16" x14ac:dyDescent="0.3">
      <c r="P367144" s="83"/>
    </row>
    <row r="367145" spans="16:16" x14ac:dyDescent="0.3">
      <c r="P367145" s="83"/>
    </row>
    <row r="367146" spans="16:16" x14ac:dyDescent="0.3">
      <c r="P367146" s="83"/>
    </row>
    <row r="367147" spans="16:16" x14ac:dyDescent="0.3">
      <c r="P367147" s="83"/>
    </row>
    <row r="367148" spans="16:16" x14ac:dyDescent="0.3">
      <c r="P367148" s="83"/>
    </row>
    <row r="367149" spans="16:16" x14ac:dyDescent="0.3">
      <c r="P367149" s="83"/>
    </row>
    <row r="367150" spans="16:16" x14ac:dyDescent="0.3">
      <c r="P367150" s="83"/>
    </row>
    <row r="367151" spans="16:16" x14ac:dyDescent="0.3">
      <c r="P367151" s="83"/>
    </row>
    <row r="367152" spans="16:16" x14ac:dyDescent="0.3">
      <c r="P367152" s="83"/>
    </row>
    <row r="367153" spans="16:16" x14ac:dyDescent="0.3">
      <c r="P367153" s="83"/>
    </row>
    <row r="367154" spans="16:16" x14ac:dyDescent="0.3">
      <c r="P367154" s="83"/>
    </row>
    <row r="367155" spans="16:16" x14ac:dyDescent="0.3">
      <c r="P367155" s="83"/>
    </row>
    <row r="367156" spans="16:16" x14ac:dyDescent="0.3">
      <c r="P367156" s="83"/>
    </row>
    <row r="367157" spans="16:16" x14ac:dyDescent="0.3">
      <c r="P367157" s="83"/>
    </row>
    <row r="367158" spans="16:16" x14ac:dyDescent="0.3">
      <c r="P367158" s="83"/>
    </row>
    <row r="367159" spans="16:16" x14ac:dyDescent="0.3">
      <c r="P367159" s="83"/>
    </row>
    <row r="367160" spans="16:16" x14ac:dyDescent="0.3">
      <c r="P367160" s="83"/>
    </row>
    <row r="367161" spans="16:16" x14ac:dyDescent="0.3">
      <c r="P367161" s="83"/>
    </row>
    <row r="367162" spans="16:16" x14ac:dyDescent="0.3">
      <c r="P367162" s="83"/>
    </row>
    <row r="367163" spans="16:16" x14ac:dyDescent="0.3">
      <c r="P367163" s="83"/>
    </row>
    <row r="367164" spans="16:16" x14ac:dyDescent="0.3">
      <c r="P367164" s="83"/>
    </row>
    <row r="367165" spans="16:16" x14ac:dyDescent="0.3">
      <c r="P367165" s="83"/>
    </row>
    <row r="367166" spans="16:16" x14ac:dyDescent="0.3">
      <c r="P367166" s="83"/>
    </row>
    <row r="367167" spans="16:16" x14ac:dyDescent="0.3">
      <c r="P367167" s="83"/>
    </row>
    <row r="367168" spans="16:16" x14ac:dyDescent="0.3">
      <c r="P367168" s="83"/>
    </row>
    <row r="367169" spans="16:16" x14ac:dyDescent="0.3">
      <c r="P367169" s="83"/>
    </row>
    <row r="367170" spans="16:16" x14ac:dyDescent="0.3">
      <c r="P367170" s="83"/>
    </row>
    <row r="367171" spans="16:16" x14ac:dyDescent="0.3">
      <c r="P367171" s="83"/>
    </row>
    <row r="367172" spans="16:16" x14ac:dyDescent="0.3">
      <c r="P367172" s="83"/>
    </row>
    <row r="367173" spans="16:16" x14ac:dyDescent="0.3">
      <c r="P367173" s="83"/>
    </row>
    <row r="367174" spans="16:16" x14ac:dyDescent="0.3">
      <c r="P367174" s="83"/>
    </row>
    <row r="367175" spans="16:16" x14ac:dyDescent="0.3">
      <c r="P367175" s="83"/>
    </row>
    <row r="367176" spans="16:16" x14ac:dyDescent="0.3">
      <c r="P367176" s="83"/>
    </row>
    <row r="367177" spans="16:16" x14ac:dyDescent="0.3">
      <c r="P367177" s="83"/>
    </row>
    <row r="367178" spans="16:16" x14ac:dyDescent="0.3">
      <c r="P367178" s="83"/>
    </row>
    <row r="367179" spans="16:16" x14ac:dyDescent="0.3">
      <c r="P367179" s="83"/>
    </row>
    <row r="367180" spans="16:16" x14ac:dyDescent="0.3">
      <c r="P367180" s="83"/>
    </row>
    <row r="367181" spans="16:16" x14ac:dyDescent="0.3">
      <c r="P367181" s="83"/>
    </row>
    <row r="367182" spans="16:16" x14ac:dyDescent="0.3">
      <c r="P367182" s="83"/>
    </row>
    <row r="367183" spans="16:16" x14ac:dyDescent="0.3">
      <c r="P367183" s="83"/>
    </row>
    <row r="367184" spans="16:16" x14ac:dyDescent="0.3">
      <c r="P367184" s="83"/>
    </row>
    <row r="367185" spans="16:16" x14ac:dyDescent="0.3">
      <c r="P367185" s="83"/>
    </row>
    <row r="367186" spans="16:16" x14ac:dyDescent="0.3">
      <c r="P367186" s="83"/>
    </row>
    <row r="367187" spans="16:16" x14ac:dyDescent="0.3">
      <c r="P367187" s="83"/>
    </row>
    <row r="367188" spans="16:16" x14ac:dyDescent="0.3">
      <c r="P367188" s="83"/>
    </row>
    <row r="367189" spans="16:16" x14ac:dyDescent="0.3">
      <c r="P367189" s="83"/>
    </row>
    <row r="367190" spans="16:16" x14ac:dyDescent="0.3">
      <c r="P367190" s="83"/>
    </row>
    <row r="367191" spans="16:16" x14ac:dyDescent="0.3">
      <c r="P367191" s="83"/>
    </row>
    <row r="367192" spans="16:16" x14ac:dyDescent="0.3">
      <c r="P367192" s="83"/>
    </row>
    <row r="367193" spans="16:16" x14ac:dyDescent="0.3">
      <c r="P367193" s="83"/>
    </row>
    <row r="367194" spans="16:16" x14ac:dyDescent="0.3">
      <c r="P367194" s="83"/>
    </row>
    <row r="367195" spans="16:16" x14ac:dyDescent="0.3">
      <c r="P367195" s="83"/>
    </row>
    <row r="367196" spans="16:16" x14ac:dyDescent="0.3">
      <c r="P367196" s="83"/>
    </row>
    <row r="367197" spans="16:16" x14ac:dyDescent="0.3">
      <c r="P367197" s="83"/>
    </row>
    <row r="367198" spans="16:16" x14ac:dyDescent="0.3">
      <c r="P367198" s="83"/>
    </row>
    <row r="367199" spans="16:16" x14ac:dyDescent="0.3">
      <c r="P367199" s="83"/>
    </row>
    <row r="367200" spans="16:16" x14ac:dyDescent="0.3">
      <c r="P367200" s="83"/>
    </row>
    <row r="367201" spans="16:16" x14ac:dyDescent="0.3">
      <c r="P367201" s="83"/>
    </row>
    <row r="367202" spans="16:16" x14ac:dyDescent="0.3">
      <c r="P367202" s="83"/>
    </row>
    <row r="367203" spans="16:16" x14ac:dyDescent="0.3">
      <c r="P367203" s="83"/>
    </row>
    <row r="367204" spans="16:16" x14ac:dyDescent="0.3">
      <c r="P367204" s="83"/>
    </row>
    <row r="367205" spans="16:16" x14ac:dyDescent="0.3">
      <c r="P367205" s="83"/>
    </row>
    <row r="367206" spans="16:16" x14ac:dyDescent="0.3">
      <c r="P367206" s="83"/>
    </row>
    <row r="367207" spans="16:16" x14ac:dyDescent="0.3">
      <c r="P367207" s="83"/>
    </row>
    <row r="367208" spans="16:16" x14ac:dyDescent="0.3">
      <c r="P367208" s="83"/>
    </row>
    <row r="367209" spans="16:16" x14ac:dyDescent="0.3">
      <c r="P367209" s="83"/>
    </row>
    <row r="367210" spans="16:16" x14ac:dyDescent="0.3">
      <c r="P367210" s="83"/>
    </row>
    <row r="367211" spans="16:16" x14ac:dyDescent="0.3">
      <c r="P367211" s="83"/>
    </row>
    <row r="367212" spans="16:16" x14ac:dyDescent="0.3">
      <c r="P367212" s="83"/>
    </row>
    <row r="367213" spans="16:16" x14ac:dyDescent="0.3">
      <c r="P367213" s="83"/>
    </row>
    <row r="367214" spans="16:16" x14ac:dyDescent="0.3">
      <c r="P367214" s="83"/>
    </row>
    <row r="367215" spans="16:16" x14ac:dyDescent="0.3">
      <c r="P367215" s="83"/>
    </row>
    <row r="367216" spans="16:16" x14ac:dyDescent="0.3">
      <c r="P367216" s="83"/>
    </row>
    <row r="367217" spans="16:16" x14ac:dyDescent="0.3">
      <c r="P367217" s="83"/>
    </row>
    <row r="367218" spans="16:16" x14ac:dyDescent="0.3">
      <c r="P367218" s="83"/>
    </row>
    <row r="367219" spans="16:16" x14ac:dyDescent="0.3">
      <c r="P367219" s="83"/>
    </row>
    <row r="367220" spans="16:16" x14ac:dyDescent="0.3">
      <c r="P367220" s="83"/>
    </row>
    <row r="367221" spans="16:16" x14ac:dyDescent="0.3">
      <c r="P367221" s="83"/>
    </row>
    <row r="367222" spans="16:16" x14ac:dyDescent="0.3">
      <c r="P367222" s="83"/>
    </row>
    <row r="367223" spans="16:16" x14ac:dyDescent="0.3">
      <c r="P367223" s="83"/>
    </row>
    <row r="367224" spans="16:16" x14ac:dyDescent="0.3">
      <c r="P367224" s="83"/>
    </row>
    <row r="367225" spans="16:16" x14ac:dyDescent="0.3">
      <c r="P367225" s="83"/>
    </row>
    <row r="367226" spans="16:16" x14ac:dyDescent="0.3">
      <c r="P367226" s="83"/>
    </row>
    <row r="367227" spans="16:16" x14ac:dyDescent="0.3">
      <c r="P367227" s="83"/>
    </row>
    <row r="367228" spans="16:16" x14ac:dyDescent="0.3">
      <c r="P367228" s="83"/>
    </row>
    <row r="367229" spans="16:16" x14ac:dyDescent="0.3">
      <c r="P367229" s="83"/>
    </row>
    <row r="367230" spans="16:16" x14ac:dyDescent="0.3">
      <c r="P367230" s="83"/>
    </row>
    <row r="367231" spans="16:16" x14ac:dyDescent="0.3">
      <c r="P367231" s="83"/>
    </row>
    <row r="367232" spans="16:16" x14ac:dyDescent="0.3">
      <c r="P367232" s="83"/>
    </row>
    <row r="367233" spans="16:16" x14ac:dyDescent="0.3">
      <c r="P367233" s="83"/>
    </row>
    <row r="367234" spans="16:16" x14ac:dyDescent="0.3">
      <c r="P367234" s="83"/>
    </row>
    <row r="367235" spans="16:16" x14ac:dyDescent="0.3">
      <c r="P367235" s="83"/>
    </row>
    <row r="367236" spans="16:16" x14ac:dyDescent="0.3">
      <c r="P367236" s="83"/>
    </row>
    <row r="367237" spans="16:16" x14ac:dyDescent="0.3">
      <c r="P367237" s="83"/>
    </row>
    <row r="367238" spans="16:16" x14ac:dyDescent="0.3">
      <c r="P367238" s="83"/>
    </row>
    <row r="367239" spans="16:16" x14ac:dyDescent="0.3">
      <c r="P367239" s="83"/>
    </row>
    <row r="367240" spans="16:16" x14ac:dyDescent="0.3">
      <c r="P367240" s="83"/>
    </row>
    <row r="367241" spans="16:16" x14ac:dyDescent="0.3">
      <c r="P367241" s="83"/>
    </row>
    <row r="367242" spans="16:16" x14ac:dyDescent="0.3">
      <c r="P367242" s="83"/>
    </row>
    <row r="367243" spans="16:16" x14ac:dyDescent="0.3">
      <c r="P367243" s="83"/>
    </row>
    <row r="367244" spans="16:16" x14ac:dyDescent="0.3">
      <c r="P367244" s="83"/>
    </row>
    <row r="367245" spans="16:16" x14ac:dyDescent="0.3">
      <c r="P367245" s="83"/>
    </row>
    <row r="367246" spans="16:16" x14ac:dyDescent="0.3">
      <c r="P367246" s="83"/>
    </row>
    <row r="367247" spans="16:16" x14ac:dyDescent="0.3">
      <c r="P367247" s="83"/>
    </row>
    <row r="367248" spans="16:16" x14ac:dyDescent="0.3">
      <c r="P367248" s="83"/>
    </row>
    <row r="367249" spans="16:16" x14ac:dyDescent="0.3">
      <c r="P367249" s="83"/>
    </row>
    <row r="367250" spans="16:16" x14ac:dyDescent="0.3">
      <c r="P367250" s="83"/>
    </row>
    <row r="367251" spans="16:16" x14ac:dyDescent="0.3">
      <c r="P367251" s="83"/>
    </row>
    <row r="367252" spans="16:16" x14ac:dyDescent="0.3">
      <c r="P367252" s="83"/>
    </row>
    <row r="367253" spans="16:16" x14ac:dyDescent="0.3">
      <c r="P367253" s="83"/>
    </row>
    <row r="367254" spans="16:16" x14ac:dyDescent="0.3">
      <c r="P367254" s="83"/>
    </row>
    <row r="367255" spans="16:16" x14ac:dyDescent="0.3">
      <c r="P367255" s="83"/>
    </row>
    <row r="367256" spans="16:16" x14ac:dyDescent="0.3">
      <c r="P367256" s="83"/>
    </row>
    <row r="367257" spans="16:16" x14ac:dyDescent="0.3">
      <c r="P367257" s="83"/>
    </row>
    <row r="367258" spans="16:16" x14ac:dyDescent="0.3">
      <c r="P367258" s="83"/>
    </row>
    <row r="367259" spans="16:16" x14ac:dyDescent="0.3">
      <c r="P367259" s="83"/>
    </row>
    <row r="367260" spans="16:16" x14ac:dyDescent="0.3">
      <c r="P367260" s="83"/>
    </row>
    <row r="367261" spans="16:16" x14ac:dyDescent="0.3">
      <c r="P367261" s="83"/>
    </row>
    <row r="367262" spans="16:16" x14ac:dyDescent="0.3">
      <c r="P367262" s="83"/>
    </row>
    <row r="367263" spans="16:16" x14ac:dyDescent="0.3">
      <c r="P367263" s="83"/>
    </row>
    <row r="367264" spans="16:16" x14ac:dyDescent="0.3">
      <c r="P367264" s="83"/>
    </row>
    <row r="367265" spans="16:16" x14ac:dyDescent="0.3">
      <c r="P367265" s="83"/>
    </row>
    <row r="367266" spans="16:16" x14ac:dyDescent="0.3">
      <c r="P367266" s="83"/>
    </row>
    <row r="367267" spans="16:16" x14ac:dyDescent="0.3">
      <c r="P367267" s="83"/>
    </row>
    <row r="367268" spans="16:16" x14ac:dyDescent="0.3">
      <c r="P367268" s="83"/>
    </row>
    <row r="367269" spans="16:16" x14ac:dyDescent="0.3">
      <c r="P367269" s="83"/>
    </row>
    <row r="367270" spans="16:16" x14ac:dyDescent="0.3">
      <c r="P367270" s="83"/>
    </row>
    <row r="367271" spans="16:16" x14ac:dyDescent="0.3">
      <c r="P367271" s="83"/>
    </row>
    <row r="367272" spans="16:16" x14ac:dyDescent="0.3">
      <c r="P367272" s="83"/>
    </row>
    <row r="367273" spans="16:16" x14ac:dyDescent="0.3">
      <c r="P367273" s="83"/>
    </row>
    <row r="367274" spans="16:16" x14ac:dyDescent="0.3">
      <c r="P367274" s="83"/>
    </row>
    <row r="367275" spans="16:16" x14ac:dyDescent="0.3">
      <c r="P367275" s="83"/>
    </row>
    <row r="367276" spans="16:16" x14ac:dyDescent="0.3">
      <c r="P367276" s="83"/>
    </row>
    <row r="367277" spans="16:16" x14ac:dyDescent="0.3">
      <c r="P367277" s="83"/>
    </row>
    <row r="367278" spans="16:16" x14ac:dyDescent="0.3">
      <c r="P367278" s="83"/>
    </row>
    <row r="367279" spans="16:16" x14ac:dyDescent="0.3">
      <c r="P367279" s="83"/>
    </row>
    <row r="367280" spans="16:16" x14ac:dyDescent="0.3">
      <c r="P367280" s="83"/>
    </row>
    <row r="367281" spans="16:16" x14ac:dyDescent="0.3">
      <c r="P367281" s="83"/>
    </row>
    <row r="367282" spans="16:16" x14ac:dyDescent="0.3">
      <c r="P367282" s="83"/>
    </row>
    <row r="367283" spans="16:16" x14ac:dyDescent="0.3">
      <c r="P367283" s="83"/>
    </row>
    <row r="367284" spans="16:16" x14ac:dyDescent="0.3">
      <c r="P367284" s="83"/>
    </row>
    <row r="367285" spans="16:16" x14ac:dyDescent="0.3">
      <c r="P367285" s="83"/>
    </row>
    <row r="367286" spans="16:16" x14ac:dyDescent="0.3">
      <c r="P367286" s="83"/>
    </row>
    <row r="367287" spans="16:16" x14ac:dyDescent="0.3">
      <c r="P367287" s="83"/>
    </row>
    <row r="367288" spans="16:16" x14ac:dyDescent="0.3">
      <c r="P367288" s="83"/>
    </row>
    <row r="367289" spans="16:16" x14ac:dyDescent="0.3">
      <c r="P367289" s="83"/>
    </row>
    <row r="367290" spans="16:16" x14ac:dyDescent="0.3">
      <c r="P367290" s="83"/>
    </row>
    <row r="367291" spans="16:16" x14ac:dyDescent="0.3">
      <c r="P367291" s="83"/>
    </row>
    <row r="367292" spans="16:16" x14ac:dyDescent="0.3">
      <c r="P367292" s="83"/>
    </row>
    <row r="367293" spans="16:16" x14ac:dyDescent="0.3">
      <c r="P367293" s="83"/>
    </row>
    <row r="367294" spans="16:16" x14ac:dyDescent="0.3">
      <c r="P367294" s="83"/>
    </row>
    <row r="367295" spans="16:16" x14ac:dyDescent="0.3">
      <c r="P367295" s="83"/>
    </row>
    <row r="367296" spans="16:16" x14ac:dyDescent="0.3">
      <c r="P367296" s="83"/>
    </row>
    <row r="367297" spans="16:16" x14ac:dyDescent="0.3">
      <c r="P367297" s="83"/>
    </row>
    <row r="367298" spans="16:16" x14ac:dyDescent="0.3">
      <c r="P367298" s="83"/>
    </row>
    <row r="367299" spans="16:16" x14ac:dyDescent="0.3">
      <c r="P367299" s="83"/>
    </row>
    <row r="367300" spans="16:16" x14ac:dyDescent="0.3">
      <c r="P367300" s="83"/>
    </row>
    <row r="367301" spans="16:16" x14ac:dyDescent="0.3">
      <c r="P367301" s="83"/>
    </row>
    <row r="367302" spans="16:16" x14ac:dyDescent="0.3">
      <c r="P367302" s="83"/>
    </row>
    <row r="367303" spans="16:16" x14ac:dyDescent="0.3">
      <c r="P367303" s="83"/>
    </row>
    <row r="367304" spans="16:16" x14ac:dyDescent="0.3">
      <c r="P367304" s="83"/>
    </row>
    <row r="367305" spans="16:16" x14ac:dyDescent="0.3">
      <c r="P367305" s="83"/>
    </row>
    <row r="367306" spans="16:16" x14ac:dyDescent="0.3">
      <c r="P367306" s="83"/>
    </row>
    <row r="367307" spans="16:16" x14ac:dyDescent="0.3">
      <c r="P367307" s="83"/>
    </row>
    <row r="367308" spans="16:16" x14ac:dyDescent="0.3">
      <c r="P367308" s="83"/>
    </row>
    <row r="367309" spans="16:16" x14ac:dyDescent="0.3">
      <c r="P367309" s="83"/>
    </row>
    <row r="367310" spans="16:16" x14ac:dyDescent="0.3">
      <c r="P367310" s="83"/>
    </row>
    <row r="367311" spans="16:16" x14ac:dyDescent="0.3">
      <c r="P367311" s="83"/>
    </row>
    <row r="367312" spans="16:16" x14ac:dyDescent="0.3">
      <c r="P367312" s="83"/>
    </row>
    <row r="367313" spans="16:16" x14ac:dyDescent="0.3">
      <c r="P367313" s="83"/>
    </row>
    <row r="367314" spans="16:16" x14ac:dyDescent="0.3">
      <c r="P367314" s="83"/>
    </row>
    <row r="367315" spans="16:16" x14ac:dyDescent="0.3">
      <c r="P367315" s="83"/>
    </row>
    <row r="367316" spans="16:16" x14ac:dyDescent="0.3">
      <c r="P367316" s="83"/>
    </row>
    <row r="367317" spans="16:16" x14ac:dyDescent="0.3">
      <c r="P367317" s="83"/>
    </row>
    <row r="367318" spans="16:16" x14ac:dyDescent="0.3">
      <c r="P367318" s="83"/>
    </row>
    <row r="367319" spans="16:16" x14ac:dyDescent="0.3">
      <c r="P367319" s="83"/>
    </row>
    <row r="367320" spans="16:16" x14ac:dyDescent="0.3">
      <c r="P367320" s="83"/>
    </row>
    <row r="367321" spans="16:16" x14ac:dyDescent="0.3">
      <c r="P367321" s="83"/>
    </row>
    <row r="367322" spans="16:16" x14ac:dyDescent="0.3">
      <c r="P367322" s="83"/>
    </row>
    <row r="367323" spans="16:16" x14ac:dyDescent="0.3">
      <c r="P367323" s="83"/>
    </row>
    <row r="367324" spans="16:16" x14ac:dyDescent="0.3">
      <c r="P367324" s="83"/>
    </row>
    <row r="367325" spans="16:16" x14ac:dyDescent="0.3">
      <c r="P367325" s="83"/>
    </row>
    <row r="367326" spans="16:16" x14ac:dyDescent="0.3">
      <c r="P367326" s="83"/>
    </row>
    <row r="367327" spans="16:16" x14ac:dyDescent="0.3">
      <c r="P367327" s="83"/>
    </row>
    <row r="367328" spans="16:16" x14ac:dyDescent="0.3">
      <c r="P367328" s="83"/>
    </row>
    <row r="367329" spans="16:16" x14ac:dyDescent="0.3">
      <c r="P367329" s="83"/>
    </row>
    <row r="367330" spans="16:16" x14ac:dyDescent="0.3">
      <c r="P367330" s="83"/>
    </row>
    <row r="367331" spans="16:16" x14ac:dyDescent="0.3">
      <c r="P367331" s="83"/>
    </row>
    <row r="367332" spans="16:16" x14ac:dyDescent="0.3">
      <c r="P367332" s="83"/>
    </row>
    <row r="367333" spans="16:16" x14ac:dyDescent="0.3">
      <c r="P367333" s="83"/>
    </row>
    <row r="367334" spans="16:16" x14ac:dyDescent="0.3">
      <c r="P367334" s="83"/>
    </row>
    <row r="367335" spans="16:16" x14ac:dyDescent="0.3">
      <c r="P367335" s="83"/>
    </row>
    <row r="367336" spans="16:16" x14ac:dyDescent="0.3">
      <c r="P367336" s="83"/>
    </row>
    <row r="367337" spans="16:16" x14ac:dyDescent="0.3">
      <c r="P367337" s="83"/>
    </row>
    <row r="367338" spans="16:16" x14ac:dyDescent="0.3">
      <c r="P367338" s="83"/>
    </row>
    <row r="367339" spans="16:16" x14ac:dyDescent="0.3">
      <c r="P367339" s="83"/>
    </row>
    <row r="367340" spans="16:16" x14ac:dyDescent="0.3">
      <c r="P367340" s="83"/>
    </row>
    <row r="367341" spans="16:16" x14ac:dyDescent="0.3">
      <c r="P367341" s="83"/>
    </row>
    <row r="367342" spans="16:16" x14ac:dyDescent="0.3">
      <c r="P367342" s="83"/>
    </row>
    <row r="367343" spans="16:16" x14ac:dyDescent="0.3">
      <c r="P367343" s="83"/>
    </row>
    <row r="367344" spans="16:16" x14ac:dyDescent="0.3">
      <c r="P367344" s="83"/>
    </row>
    <row r="367345" spans="16:16" x14ac:dyDescent="0.3">
      <c r="P367345" s="83"/>
    </row>
    <row r="367346" spans="16:16" x14ac:dyDescent="0.3">
      <c r="P367346" s="83"/>
    </row>
    <row r="367347" spans="16:16" x14ac:dyDescent="0.3">
      <c r="P367347" s="83"/>
    </row>
    <row r="367348" spans="16:16" x14ac:dyDescent="0.3">
      <c r="P367348" s="83"/>
    </row>
    <row r="367349" spans="16:16" x14ac:dyDescent="0.3">
      <c r="P367349" s="83"/>
    </row>
    <row r="367350" spans="16:16" x14ac:dyDescent="0.3">
      <c r="P367350" s="83"/>
    </row>
    <row r="367351" spans="16:16" x14ac:dyDescent="0.3">
      <c r="P367351" s="83"/>
    </row>
    <row r="367352" spans="16:16" x14ac:dyDescent="0.3">
      <c r="P367352" s="83"/>
    </row>
    <row r="367353" spans="16:16" x14ac:dyDescent="0.3">
      <c r="P367353" s="83"/>
    </row>
    <row r="367354" spans="16:16" x14ac:dyDescent="0.3">
      <c r="P367354" s="83"/>
    </row>
    <row r="367355" spans="16:16" x14ac:dyDescent="0.3">
      <c r="P367355" s="83"/>
    </row>
    <row r="367356" spans="16:16" x14ac:dyDescent="0.3">
      <c r="P367356" s="83"/>
    </row>
    <row r="367357" spans="16:16" x14ac:dyDescent="0.3">
      <c r="P367357" s="83"/>
    </row>
    <row r="367358" spans="16:16" x14ac:dyDescent="0.3">
      <c r="P367358" s="83"/>
    </row>
    <row r="367359" spans="16:16" x14ac:dyDescent="0.3">
      <c r="P367359" s="83"/>
    </row>
    <row r="367360" spans="16:16" x14ac:dyDescent="0.3">
      <c r="P367360" s="83"/>
    </row>
    <row r="367361" spans="16:16" x14ac:dyDescent="0.3">
      <c r="P367361" s="83"/>
    </row>
    <row r="367362" spans="16:16" x14ac:dyDescent="0.3">
      <c r="P367362" s="83"/>
    </row>
    <row r="367363" spans="16:16" x14ac:dyDescent="0.3">
      <c r="P367363" s="83"/>
    </row>
    <row r="367364" spans="16:16" x14ac:dyDescent="0.3">
      <c r="P367364" s="83"/>
    </row>
    <row r="367365" spans="16:16" x14ac:dyDescent="0.3">
      <c r="P367365" s="83"/>
    </row>
    <row r="367366" spans="16:16" x14ac:dyDescent="0.3">
      <c r="P367366" s="83"/>
    </row>
    <row r="367367" spans="16:16" x14ac:dyDescent="0.3">
      <c r="P367367" s="83"/>
    </row>
    <row r="367368" spans="16:16" x14ac:dyDescent="0.3">
      <c r="P367368" s="83"/>
    </row>
    <row r="367369" spans="16:16" x14ac:dyDescent="0.3">
      <c r="P367369" s="83"/>
    </row>
    <row r="367370" spans="16:16" x14ac:dyDescent="0.3">
      <c r="P367370" s="83"/>
    </row>
    <row r="367371" spans="16:16" x14ac:dyDescent="0.3">
      <c r="P367371" s="83"/>
    </row>
    <row r="367372" spans="16:16" x14ac:dyDescent="0.3">
      <c r="P367372" s="83"/>
    </row>
    <row r="367373" spans="16:16" x14ac:dyDescent="0.3">
      <c r="P367373" s="83"/>
    </row>
    <row r="367374" spans="16:16" x14ac:dyDescent="0.3">
      <c r="P367374" s="83"/>
    </row>
    <row r="367375" spans="16:16" x14ac:dyDescent="0.3">
      <c r="P367375" s="83"/>
    </row>
    <row r="367376" spans="16:16" x14ac:dyDescent="0.3">
      <c r="P367376" s="83"/>
    </row>
    <row r="367377" spans="16:16" x14ac:dyDescent="0.3">
      <c r="P367377" s="83"/>
    </row>
    <row r="367378" spans="16:16" x14ac:dyDescent="0.3">
      <c r="P367378" s="83"/>
    </row>
    <row r="367379" spans="16:16" x14ac:dyDescent="0.3">
      <c r="P367379" s="83"/>
    </row>
    <row r="367380" spans="16:16" x14ac:dyDescent="0.3">
      <c r="P367380" s="83"/>
    </row>
    <row r="367381" spans="16:16" x14ac:dyDescent="0.3">
      <c r="P367381" s="83"/>
    </row>
    <row r="367382" spans="16:16" x14ac:dyDescent="0.3">
      <c r="P367382" s="83"/>
    </row>
    <row r="367383" spans="16:16" x14ac:dyDescent="0.3">
      <c r="P367383" s="83"/>
    </row>
    <row r="367384" spans="16:16" x14ac:dyDescent="0.3">
      <c r="P367384" s="83"/>
    </row>
    <row r="367385" spans="16:16" x14ac:dyDescent="0.3">
      <c r="P367385" s="83"/>
    </row>
    <row r="367386" spans="16:16" x14ac:dyDescent="0.3">
      <c r="P367386" s="83"/>
    </row>
    <row r="367387" spans="16:16" x14ac:dyDescent="0.3">
      <c r="P367387" s="83"/>
    </row>
    <row r="367388" spans="16:16" x14ac:dyDescent="0.3">
      <c r="P367388" s="83"/>
    </row>
    <row r="367389" spans="16:16" x14ac:dyDescent="0.3">
      <c r="P367389" s="83"/>
    </row>
    <row r="367390" spans="16:16" x14ac:dyDescent="0.3">
      <c r="P367390" s="83"/>
    </row>
    <row r="367391" spans="16:16" x14ac:dyDescent="0.3">
      <c r="P367391" s="83"/>
    </row>
    <row r="367392" spans="16:16" x14ac:dyDescent="0.3">
      <c r="P367392" s="83"/>
    </row>
    <row r="367393" spans="16:16" x14ac:dyDescent="0.3">
      <c r="P367393" s="83"/>
    </row>
    <row r="367394" spans="16:16" x14ac:dyDescent="0.3">
      <c r="P367394" s="83"/>
    </row>
    <row r="367395" spans="16:16" x14ac:dyDescent="0.3">
      <c r="P367395" s="83"/>
    </row>
    <row r="367396" spans="16:16" x14ac:dyDescent="0.3">
      <c r="P367396" s="83"/>
    </row>
    <row r="367397" spans="16:16" x14ac:dyDescent="0.3">
      <c r="P367397" s="83"/>
    </row>
    <row r="367398" spans="16:16" x14ac:dyDescent="0.3">
      <c r="P367398" s="83"/>
    </row>
    <row r="367399" spans="16:16" x14ac:dyDescent="0.3">
      <c r="P367399" s="83"/>
    </row>
    <row r="367400" spans="16:16" x14ac:dyDescent="0.3">
      <c r="P367400" s="83"/>
    </row>
    <row r="367401" spans="16:16" x14ac:dyDescent="0.3">
      <c r="P367401" s="83"/>
    </row>
    <row r="367402" spans="16:16" x14ac:dyDescent="0.3">
      <c r="P367402" s="83"/>
    </row>
    <row r="367403" spans="16:16" x14ac:dyDescent="0.3">
      <c r="P367403" s="83"/>
    </row>
    <row r="367404" spans="16:16" x14ac:dyDescent="0.3">
      <c r="P367404" s="83"/>
    </row>
    <row r="367405" spans="16:16" x14ac:dyDescent="0.3">
      <c r="P367405" s="83"/>
    </row>
    <row r="367406" spans="16:16" x14ac:dyDescent="0.3">
      <c r="P367406" s="83"/>
    </row>
    <row r="367407" spans="16:16" x14ac:dyDescent="0.3">
      <c r="P367407" s="83"/>
    </row>
    <row r="367408" spans="16:16" x14ac:dyDescent="0.3">
      <c r="P367408" s="83"/>
    </row>
    <row r="367409" spans="16:16" x14ac:dyDescent="0.3">
      <c r="P367409" s="83"/>
    </row>
    <row r="367410" spans="16:16" x14ac:dyDescent="0.3">
      <c r="P367410" s="83"/>
    </row>
    <row r="367411" spans="16:16" x14ac:dyDescent="0.3">
      <c r="P367411" s="83"/>
    </row>
    <row r="367412" spans="16:16" x14ac:dyDescent="0.3">
      <c r="P367412" s="83"/>
    </row>
    <row r="367413" spans="16:16" x14ac:dyDescent="0.3">
      <c r="P367413" s="83"/>
    </row>
    <row r="367414" spans="16:16" x14ac:dyDescent="0.3">
      <c r="P367414" s="83"/>
    </row>
    <row r="367415" spans="16:16" x14ac:dyDescent="0.3">
      <c r="P367415" s="83"/>
    </row>
    <row r="367416" spans="16:16" x14ac:dyDescent="0.3">
      <c r="P367416" s="83"/>
    </row>
    <row r="367417" spans="16:16" x14ac:dyDescent="0.3">
      <c r="P367417" s="83"/>
    </row>
    <row r="367418" spans="16:16" x14ac:dyDescent="0.3">
      <c r="P367418" s="83"/>
    </row>
    <row r="367419" spans="16:16" x14ac:dyDescent="0.3">
      <c r="P367419" s="83"/>
    </row>
    <row r="367420" spans="16:16" x14ac:dyDescent="0.3">
      <c r="P367420" s="83"/>
    </row>
    <row r="367421" spans="16:16" x14ac:dyDescent="0.3">
      <c r="P367421" s="83"/>
    </row>
    <row r="367422" spans="16:16" x14ac:dyDescent="0.3">
      <c r="P367422" s="83"/>
    </row>
    <row r="367423" spans="16:16" x14ac:dyDescent="0.3">
      <c r="P367423" s="83"/>
    </row>
    <row r="367424" spans="16:16" x14ac:dyDescent="0.3">
      <c r="P367424" s="83"/>
    </row>
    <row r="367425" spans="16:16" x14ac:dyDescent="0.3">
      <c r="P367425" s="83"/>
    </row>
    <row r="367426" spans="16:16" x14ac:dyDescent="0.3">
      <c r="P367426" s="83"/>
    </row>
    <row r="367427" spans="16:16" x14ac:dyDescent="0.3">
      <c r="P367427" s="83"/>
    </row>
    <row r="367428" spans="16:16" x14ac:dyDescent="0.3">
      <c r="P367428" s="83"/>
    </row>
    <row r="367429" spans="16:16" x14ac:dyDescent="0.3">
      <c r="P367429" s="83"/>
    </row>
    <row r="367430" spans="16:16" x14ac:dyDescent="0.3">
      <c r="P367430" s="83"/>
    </row>
    <row r="367431" spans="16:16" x14ac:dyDescent="0.3">
      <c r="P367431" s="83"/>
    </row>
    <row r="367432" spans="16:16" x14ac:dyDescent="0.3">
      <c r="P367432" s="83"/>
    </row>
    <row r="367433" spans="16:16" x14ac:dyDescent="0.3">
      <c r="P367433" s="83"/>
    </row>
    <row r="367434" spans="16:16" x14ac:dyDescent="0.3">
      <c r="P367434" s="83"/>
    </row>
    <row r="367435" spans="16:16" x14ac:dyDescent="0.3">
      <c r="P367435" s="83"/>
    </row>
    <row r="367436" spans="16:16" x14ac:dyDescent="0.3">
      <c r="P367436" s="83"/>
    </row>
    <row r="367437" spans="16:16" x14ac:dyDescent="0.3">
      <c r="P367437" s="83"/>
    </row>
    <row r="367438" spans="16:16" x14ac:dyDescent="0.3">
      <c r="P367438" s="83"/>
    </row>
    <row r="367439" spans="16:16" x14ac:dyDescent="0.3">
      <c r="P367439" s="83"/>
    </row>
    <row r="367440" spans="16:16" x14ac:dyDescent="0.3">
      <c r="P367440" s="83"/>
    </row>
    <row r="367441" spans="16:16" x14ac:dyDescent="0.3">
      <c r="P367441" s="83"/>
    </row>
    <row r="367442" spans="16:16" x14ac:dyDescent="0.3">
      <c r="P367442" s="83"/>
    </row>
    <row r="367443" spans="16:16" x14ac:dyDescent="0.3">
      <c r="P367443" s="83"/>
    </row>
    <row r="367444" spans="16:16" x14ac:dyDescent="0.3">
      <c r="P367444" s="83"/>
    </row>
    <row r="367445" spans="16:16" x14ac:dyDescent="0.3">
      <c r="P367445" s="83"/>
    </row>
    <row r="367446" spans="16:16" x14ac:dyDescent="0.3">
      <c r="P367446" s="83"/>
    </row>
    <row r="367447" spans="16:16" x14ac:dyDescent="0.3">
      <c r="P367447" s="83"/>
    </row>
    <row r="367448" spans="16:16" x14ac:dyDescent="0.3">
      <c r="P367448" s="83"/>
    </row>
    <row r="367449" spans="16:16" x14ac:dyDescent="0.3">
      <c r="P367449" s="83"/>
    </row>
    <row r="367450" spans="16:16" x14ac:dyDescent="0.3">
      <c r="P367450" s="83"/>
    </row>
    <row r="367451" spans="16:16" x14ac:dyDescent="0.3">
      <c r="P367451" s="83"/>
    </row>
    <row r="367452" spans="16:16" x14ac:dyDescent="0.3">
      <c r="P367452" s="83"/>
    </row>
    <row r="367453" spans="16:16" x14ac:dyDescent="0.3">
      <c r="P367453" s="83"/>
    </row>
    <row r="367454" spans="16:16" x14ac:dyDescent="0.3">
      <c r="P367454" s="83"/>
    </row>
    <row r="367455" spans="16:16" x14ac:dyDescent="0.3">
      <c r="P367455" s="83"/>
    </row>
    <row r="367456" spans="16:16" x14ac:dyDescent="0.3">
      <c r="P367456" s="83"/>
    </row>
    <row r="367457" spans="16:16" x14ac:dyDescent="0.3">
      <c r="P367457" s="83"/>
    </row>
    <row r="367458" spans="16:16" x14ac:dyDescent="0.3">
      <c r="P367458" s="83"/>
    </row>
    <row r="367459" spans="16:16" x14ac:dyDescent="0.3">
      <c r="P367459" s="83"/>
    </row>
    <row r="367460" spans="16:16" x14ac:dyDescent="0.3">
      <c r="P367460" s="83"/>
    </row>
    <row r="367461" spans="16:16" x14ac:dyDescent="0.3">
      <c r="P367461" s="83"/>
    </row>
    <row r="367462" spans="16:16" x14ac:dyDescent="0.3">
      <c r="P367462" s="83"/>
    </row>
    <row r="367463" spans="16:16" x14ac:dyDescent="0.3">
      <c r="P367463" s="83"/>
    </row>
    <row r="367464" spans="16:16" x14ac:dyDescent="0.3">
      <c r="P367464" s="83"/>
    </row>
    <row r="367465" spans="16:16" x14ac:dyDescent="0.3">
      <c r="P367465" s="83"/>
    </row>
    <row r="367466" spans="16:16" x14ac:dyDescent="0.3">
      <c r="P367466" s="83"/>
    </row>
    <row r="367467" spans="16:16" x14ac:dyDescent="0.3">
      <c r="P367467" s="83"/>
    </row>
    <row r="367468" spans="16:16" x14ac:dyDescent="0.3">
      <c r="P367468" s="83"/>
    </row>
    <row r="367469" spans="16:16" x14ac:dyDescent="0.3">
      <c r="P367469" s="83"/>
    </row>
    <row r="367470" spans="16:16" x14ac:dyDescent="0.3">
      <c r="P367470" s="83"/>
    </row>
    <row r="367471" spans="16:16" x14ac:dyDescent="0.3">
      <c r="P367471" s="83"/>
    </row>
    <row r="367472" spans="16:16" x14ac:dyDescent="0.3">
      <c r="P367472" s="83"/>
    </row>
    <row r="367473" spans="16:16" x14ac:dyDescent="0.3">
      <c r="P367473" s="83"/>
    </row>
    <row r="367474" spans="16:16" x14ac:dyDescent="0.3">
      <c r="P367474" s="83"/>
    </row>
    <row r="367475" spans="16:16" x14ac:dyDescent="0.3">
      <c r="P367475" s="83"/>
    </row>
    <row r="367476" spans="16:16" x14ac:dyDescent="0.3">
      <c r="P367476" s="83"/>
    </row>
    <row r="367477" spans="16:16" x14ac:dyDescent="0.3">
      <c r="P367477" s="83"/>
    </row>
    <row r="367478" spans="16:16" x14ac:dyDescent="0.3">
      <c r="P367478" s="83"/>
    </row>
    <row r="367479" spans="16:16" x14ac:dyDescent="0.3">
      <c r="P367479" s="83"/>
    </row>
    <row r="367480" spans="16:16" x14ac:dyDescent="0.3">
      <c r="P367480" s="83"/>
    </row>
    <row r="367481" spans="16:16" x14ac:dyDescent="0.3">
      <c r="P367481" s="83"/>
    </row>
    <row r="367482" spans="16:16" x14ac:dyDescent="0.3">
      <c r="P367482" s="83"/>
    </row>
    <row r="367483" spans="16:16" x14ac:dyDescent="0.3">
      <c r="P367483" s="83"/>
    </row>
    <row r="367484" spans="16:16" x14ac:dyDescent="0.3">
      <c r="P367484" s="83"/>
    </row>
    <row r="367485" spans="16:16" x14ac:dyDescent="0.3">
      <c r="P367485" s="83"/>
    </row>
    <row r="367486" spans="16:16" x14ac:dyDescent="0.3">
      <c r="P367486" s="83"/>
    </row>
    <row r="367487" spans="16:16" x14ac:dyDescent="0.3">
      <c r="P367487" s="83"/>
    </row>
    <row r="367488" spans="16:16" x14ac:dyDescent="0.3">
      <c r="P367488" s="83"/>
    </row>
    <row r="367489" spans="16:16" x14ac:dyDescent="0.3">
      <c r="P367489" s="83"/>
    </row>
    <row r="367490" spans="16:16" x14ac:dyDescent="0.3">
      <c r="P367490" s="83"/>
    </row>
    <row r="367491" spans="16:16" x14ac:dyDescent="0.3">
      <c r="P367491" s="83"/>
    </row>
    <row r="367492" spans="16:16" x14ac:dyDescent="0.3">
      <c r="P367492" s="83"/>
    </row>
    <row r="367493" spans="16:16" x14ac:dyDescent="0.3">
      <c r="P367493" s="83"/>
    </row>
    <row r="367494" spans="16:16" x14ac:dyDescent="0.3">
      <c r="P367494" s="83"/>
    </row>
    <row r="367495" spans="16:16" x14ac:dyDescent="0.3">
      <c r="P367495" s="83"/>
    </row>
    <row r="367496" spans="16:16" x14ac:dyDescent="0.3">
      <c r="P367496" s="83"/>
    </row>
    <row r="367497" spans="16:16" x14ac:dyDescent="0.3">
      <c r="P367497" s="83"/>
    </row>
    <row r="367498" spans="16:16" x14ac:dyDescent="0.3">
      <c r="P367498" s="83"/>
    </row>
    <row r="367499" spans="16:16" x14ac:dyDescent="0.3">
      <c r="P367499" s="83"/>
    </row>
    <row r="367500" spans="16:16" x14ac:dyDescent="0.3">
      <c r="P367500" s="83"/>
    </row>
    <row r="367501" spans="16:16" x14ac:dyDescent="0.3">
      <c r="P367501" s="83"/>
    </row>
    <row r="367502" spans="16:16" x14ac:dyDescent="0.3">
      <c r="P367502" s="83"/>
    </row>
    <row r="367503" spans="16:16" x14ac:dyDescent="0.3">
      <c r="P367503" s="83"/>
    </row>
    <row r="367504" spans="16:16" x14ac:dyDescent="0.3">
      <c r="P367504" s="83"/>
    </row>
    <row r="367505" spans="16:16" x14ac:dyDescent="0.3">
      <c r="P367505" s="83"/>
    </row>
    <row r="367506" spans="16:16" x14ac:dyDescent="0.3">
      <c r="P367506" s="83"/>
    </row>
    <row r="367507" spans="16:16" x14ac:dyDescent="0.3">
      <c r="P367507" s="83"/>
    </row>
    <row r="367508" spans="16:16" x14ac:dyDescent="0.3">
      <c r="P367508" s="83"/>
    </row>
    <row r="367509" spans="16:16" x14ac:dyDescent="0.3">
      <c r="P367509" s="83"/>
    </row>
    <row r="367510" spans="16:16" x14ac:dyDescent="0.3">
      <c r="P367510" s="83"/>
    </row>
    <row r="367511" spans="16:16" x14ac:dyDescent="0.3">
      <c r="P367511" s="83"/>
    </row>
    <row r="367512" spans="16:16" x14ac:dyDescent="0.3">
      <c r="P367512" s="83"/>
    </row>
    <row r="367513" spans="16:16" x14ac:dyDescent="0.3">
      <c r="P367513" s="83"/>
    </row>
    <row r="367514" spans="16:16" x14ac:dyDescent="0.3">
      <c r="P367514" s="83"/>
    </row>
    <row r="367515" spans="16:16" x14ac:dyDescent="0.3">
      <c r="P367515" s="83"/>
    </row>
    <row r="367516" spans="16:16" x14ac:dyDescent="0.3">
      <c r="P367516" s="83"/>
    </row>
    <row r="367517" spans="16:16" x14ac:dyDescent="0.3">
      <c r="P367517" s="83"/>
    </row>
    <row r="367518" spans="16:16" x14ac:dyDescent="0.3">
      <c r="P367518" s="83"/>
    </row>
    <row r="367519" spans="16:16" x14ac:dyDescent="0.3">
      <c r="P367519" s="83"/>
    </row>
    <row r="367520" spans="16:16" x14ac:dyDescent="0.3">
      <c r="P367520" s="83"/>
    </row>
    <row r="367521" spans="16:16" x14ac:dyDescent="0.3">
      <c r="P367521" s="83"/>
    </row>
    <row r="367522" spans="16:16" x14ac:dyDescent="0.3">
      <c r="P367522" s="83"/>
    </row>
    <row r="367523" spans="16:16" x14ac:dyDescent="0.3">
      <c r="P367523" s="83"/>
    </row>
    <row r="367524" spans="16:16" x14ac:dyDescent="0.3">
      <c r="P367524" s="83"/>
    </row>
    <row r="367525" spans="16:16" x14ac:dyDescent="0.3">
      <c r="P367525" s="83"/>
    </row>
    <row r="367526" spans="16:16" x14ac:dyDescent="0.3">
      <c r="P367526" s="83"/>
    </row>
    <row r="367527" spans="16:16" x14ac:dyDescent="0.3">
      <c r="P367527" s="83"/>
    </row>
    <row r="367528" spans="16:16" x14ac:dyDescent="0.3">
      <c r="P367528" s="83"/>
    </row>
    <row r="367529" spans="16:16" x14ac:dyDescent="0.3">
      <c r="P367529" s="83"/>
    </row>
    <row r="367530" spans="16:16" x14ac:dyDescent="0.3">
      <c r="P367530" s="83"/>
    </row>
    <row r="367531" spans="16:16" x14ac:dyDescent="0.3">
      <c r="P367531" s="83"/>
    </row>
    <row r="367532" spans="16:16" x14ac:dyDescent="0.3">
      <c r="P367532" s="83"/>
    </row>
    <row r="367533" spans="16:16" x14ac:dyDescent="0.3">
      <c r="P367533" s="83"/>
    </row>
    <row r="367534" spans="16:16" x14ac:dyDescent="0.3">
      <c r="P367534" s="83"/>
    </row>
    <row r="367535" spans="16:16" x14ac:dyDescent="0.3">
      <c r="P367535" s="83"/>
    </row>
    <row r="367536" spans="16:16" x14ac:dyDescent="0.3">
      <c r="P367536" s="83"/>
    </row>
    <row r="367537" spans="16:16" x14ac:dyDescent="0.3">
      <c r="P367537" s="83"/>
    </row>
    <row r="367538" spans="16:16" x14ac:dyDescent="0.3">
      <c r="P367538" s="83"/>
    </row>
    <row r="367539" spans="16:16" x14ac:dyDescent="0.3">
      <c r="P367539" s="83"/>
    </row>
    <row r="367540" spans="16:16" x14ac:dyDescent="0.3">
      <c r="P367540" s="83"/>
    </row>
    <row r="367541" spans="16:16" x14ac:dyDescent="0.3">
      <c r="P367541" s="83"/>
    </row>
    <row r="367542" spans="16:16" x14ac:dyDescent="0.3">
      <c r="P367542" s="83"/>
    </row>
    <row r="367543" spans="16:16" x14ac:dyDescent="0.3">
      <c r="P367543" s="83"/>
    </row>
    <row r="367544" spans="16:16" x14ac:dyDescent="0.3">
      <c r="P367544" s="83"/>
    </row>
    <row r="367545" spans="16:16" x14ac:dyDescent="0.3">
      <c r="P367545" s="83"/>
    </row>
    <row r="367546" spans="16:16" x14ac:dyDescent="0.3">
      <c r="P367546" s="83"/>
    </row>
    <row r="367547" spans="16:16" x14ac:dyDescent="0.3">
      <c r="P367547" s="83"/>
    </row>
    <row r="367548" spans="16:16" x14ac:dyDescent="0.3">
      <c r="P367548" s="83"/>
    </row>
    <row r="367549" spans="16:16" x14ac:dyDescent="0.3">
      <c r="P367549" s="83"/>
    </row>
    <row r="367550" spans="16:16" x14ac:dyDescent="0.3">
      <c r="P367550" s="83"/>
    </row>
    <row r="367551" spans="16:16" x14ac:dyDescent="0.3">
      <c r="P367551" s="83"/>
    </row>
    <row r="367552" spans="16:16" x14ac:dyDescent="0.3">
      <c r="P367552" s="83"/>
    </row>
    <row r="367553" spans="16:16" x14ac:dyDescent="0.3">
      <c r="P367553" s="83"/>
    </row>
    <row r="367554" spans="16:16" x14ac:dyDescent="0.3">
      <c r="P367554" s="83"/>
    </row>
    <row r="367555" spans="16:16" x14ac:dyDescent="0.3">
      <c r="P367555" s="83"/>
    </row>
    <row r="367556" spans="16:16" x14ac:dyDescent="0.3">
      <c r="P367556" s="83"/>
    </row>
    <row r="367557" spans="16:16" x14ac:dyDescent="0.3">
      <c r="P367557" s="83"/>
    </row>
    <row r="367558" spans="16:16" x14ac:dyDescent="0.3">
      <c r="P367558" s="83"/>
    </row>
    <row r="367559" spans="16:16" x14ac:dyDescent="0.3">
      <c r="P367559" s="83"/>
    </row>
    <row r="367560" spans="16:16" x14ac:dyDescent="0.3">
      <c r="P367560" s="83"/>
    </row>
    <row r="367561" spans="16:16" x14ac:dyDescent="0.3">
      <c r="P367561" s="83"/>
    </row>
    <row r="367562" spans="16:16" x14ac:dyDescent="0.3">
      <c r="P367562" s="83"/>
    </row>
    <row r="367563" spans="16:16" x14ac:dyDescent="0.3">
      <c r="P367563" s="83"/>
    </row>
    <row r="367564" spans="16:16" x14ac:dyDescent="0.3">
      <c r="P367564" s="83"/>
    </row>
    <row r="367565" spans="16:16" x14ac:dyDescent="0.3">
      <c r="P367565" s="83"/>
    </row>
    <row r="367566" spans="16:16" x14ac:dyDescent="0.3">
      <c r="P367566" s="83"/>
    </row>
    <row r="367567" spans="16:16" x14ac:dyDescent="0.3">
      <c r="P367567" s="83"/>
    </row>
    <row r="367568" spans="16:16" x14ac:dyDescent="0.3">
      <c r="P367568" s="83"/>
    </row>
    <row r="367569" spans="16:16" x14ac:dyDescent="0.3">
      <c r="P367569" s="83"/>
    </row>
    <row r="367570" spans="16:16" x14ac:dyDescent="0.3">
      <c r="P367570" s="83"/>
    </row>
    <row r="367571" spans="16:16" x14ac:dyDescent="0.3">
      <c r="P367571" s="83"/>
    </row>
    <row r="367572" spans="16:16" x14ac:dyDescent="0.3">
      <c r="P367572" s="83"/>
    </row>
    <row r="367573" spans="16:16" x14ac:dyDescent="0.3">
      <c r="P367573" s="83"/>
    </row>
    <row r="367574" spans="16:16" x14ac:dyDescent="0.3">
      <c r="P367574" s="83"/>
    </row>
    <row r="367575" spans="16:16" x14ac:dyDescent="0.3">
      <c r="P367575" s="83"/>
    </row>
    <row r="367576" spans="16:16" x14ac:dyDescent="0.3">
      <c r="P367576" s="83"/>
    </row>
    <row r="367577" spans="16:16" x14ac:dyDescent="0.3">
      <c r="P367577" s="83"/>
    </row>
    <row r="367578" spans="16:16" x14ac:dyDescent="0.3">
      <c r="P367578" s="83"/>
    </row>
    <row r="367579" spans="16:16" x14ac:dyDescent="0.3">
      <c r="P367579" s="83"/>
    </row>
    <row r="367580" spans="16:16" x14ac:dyDescent="0.3">
      <c r="P367580" s="83"/>
    </row>
    <row r="367581" spans="16:16" x14ac:dyDescent="0.3">
      <c r="P367581" s="83"/>
    </row>
    <row r="367582" spans="16:16" x14ac:dyDescent="0.3">
      <c r="P367582" s="83"/>
    </row>
    <row r="367583" spans="16:16" x14ac:dyDescent="0.3">
      <c r="P367583" s="83"/>
    </row>
    <row r="367584" spans="16:16" x14ac:dyDescent="0.3">
      <c r="P367584" s="83"/>
    </row>
    <row r="367585" spans="16:16" x14ac:dyDescent="0.3">
      <c r="P367585" s="83"/>
    </row>
    <row r="367586" spans="16:16" x14ac:dyDescent="0.3">
      <c r="P367586" s="83"/>
    </row>
    <row r="367587" spans="16:16" x14ac:dyDescent="0.3">
      <c r="P367587" s="83"/>
    </row>
    <row r="367588" spans="16:16" x14ac:dyDescent="0.3">
      <c r="P367588" s="83"/>
    </row>
    <row r="367589" spans="16:16" x14ac:dyDescent="0.3">
      <c r="P367589" s="83"/>
    </row>
    <row r="367590" spans="16:16" x14ac:dyDescent="0.3">
      <c r="P367590" s="83"/>
    </row>
    <row r="367591" spans="16:16" x14ac:dyDescent="0.3">
      <c r="P367591" s="83"/>
    </row>
    <row r="367592" spans="16:16" x14ac:dyDescent="0.3">
      <c r="P367592" s="83"/>
    </row>
    <row r="367593" spans="16:16" x14ac:dyDescent="0.3">
      <c r="P367593" s="83"/>
    </row>
    <row r="367594" spans="16:16" x14ac:dyDescent="0.3">
      <c r="P367594" s="83"/>
    </row>
    <row r="367595" spans="16:16" x14ac:dyDescent="0.3">
      <c r="P367595" s="83"/>
    </row>
    <row r="367596" spans="16:16" x14ac:dyDescent="0.3">
      <c r="P367596" s="83"/>
    </row>
    <row r="367597" spans="16:16" x14ac:dyDescent="0.3">
      <c r="P367597" s="83"/>
    </row>
    <row r="367598" spans="16:16" x14ac:dyDescent="0.3">
      <c r="P367598" s="83"/>
    </row>
    <row r="367599" spans="16:16" x14ac:dyDescent="0.3">
      <c r="P367599" s="83"/>
    </row>
    <row r="367600" spans="16:16" x14ac:dyDescent="0.3">
      <c r="P367600" s="83"/>
    </row>
    <row r="367601" spans="16:16" x14ac:dyDescent="0.3">
      <c r="P367601" s="83"/>
    </row>
    <row r="367602" spans="16:16" x14ac:dyDescent="0.3">
      <c r="P367602" s="83"/>
    </row>
    <row r="367603" spans="16:16" x14ac:dyDescent="0.3">
      <c r="P367603" s="83"/>
    </row>
    <row r="367604" spans="16:16" x14ac:dyDescent="0.3">
      <c r="P367604" s="83"/>
    </row>
    <row r="367605" spans="16:16" x14ac:dyDescent="0.3">
      <c r="P367605" s="83"/>
    </row>
    <row r="367606" spans="16:16" x14ac:dyDescent="0.3">
      <c r="P367606" s="83"/>
    </row>
    <row r="367607" spans="16:16" x14ac:dyDescent="0.3">
      <c r="P367607" s="83"/>
    </row>
    <row r="367608" spans="16:16" x14ac:dyDescent="0.3">
      <c r="P367608" s="83"/>
    </row>
    <row r="367609" spans="16:16" x14ac:dyDescent="0.3">
      <c r="P367609" s="83"/>
    </row>
    <row r="367610" spans="16:16" x14ac:dyDescent="0.3">
      <c r="P367610" s="83"/>
    </row>
    <row r="367611" spans="16:16" x14ac:dyDescent="0.3">
      <c r="P367611" s="83"/>
    </row>
    <row r="367612" spans="16:16" x14ac:dyDescent="0.3">
      <c r="P367612" s="83"/>
    </row>
    <row r="367613" spans="16:16" x14ac:dyDescent="0.3">
      <c r="P367613" s="83"/>
    </row>
    <row r="367614" spans="16:16" x14ac:dyDescent="0.3">
      <c r="P367614" s="83"/>
    </row>
    <row r="367615" spans="16:16" x14ac:dyDescent="0.3">
      <c r="P367615" s="83"/>
    </row>
    <row r="367616" spans="16:16" x14ac:dyDescent="0.3">
      <c r="P367616" s="83"/>
    </row>
    <row r="367617" spans="16:16" x14ac:dyDescent="0.3">
      <c r="P367617" s="83"/>
    </row>
    <row r="367618" spans="16:16" x14ac:dyDescent="0.3">
      <c r="P367618" s="83"/>
    </row>
    <row r="367619" spans="16:16" x14ac:dyDescent="0.3">
      <c r="P367619" s="83"/>
    </row>
    <row r="367620" spans="16:16" x14ac:dyDescent="0.3">
      <c r="P367620" s="83"/>
    </row>
    <row r="367621" spans="16:16" x14ac:dyDescent="0.3">
      <c r="P367621" s="83"/>
    </row>
    <row r="367622" spans="16:16" x14ac:dyDescent="0.3">
      <c r="P367622" s="83"/>
    </row>
    <row r="367623" spans="16:16" x14ac:dyDescent="0.3">
      <c r="P367623" s="83"/>
    </row>
    <row r="367624" spans="16:16" x14ac:dyDescent="0.3">
      <c r="P367624" s="83"/>
    </row>
    <row r="367625" spans="16:16" x14ac:dyDescent="0.3">
      <c r="P367625" s="83"/>
    </row>
    <row r="367626" spans="16:16" x14ac:dyDescent="0.3">
      <c r="P367626" s="83"/>
    </row>
    <row r="367627" spans="16:16" x14ac:dyDescent="0.3">
      <c r="P367627" s="83"/>
    </row>
    <row r="367628" spans="16:16" x14ac:dyDescent="0.3">
      <c r="P367628" s="83"/>
    </row>
    <row r="367629" spans="16:16" x14ac:dyDescent="0.3">
      <c r="P367629" s="83"/>
    </row>
    <row r="367630" spans="16:16" x14ac:dyDescent="0.3">
      <c r="P367630" s="83"/>
    </row>
    <row r="367631" spans="16:16" x14ac:dyDescent="0.3">
      <c r="P367631" s="83"/>
    </row>
    <row r="367632" spans="16:16" x14ac:dyDescent="0.3">
      <c r="P367632" s="83"/>
    </row>
    <row r="367633" spans="16:16" x14ac:dyDescent="0.3">
      <c r="P367633" s="83"/>
    </row>
    <row r="367634" spans="16:16" x14ac:dyDescent="0.3">
      <c r="P367634" s="83"/>
    </row>
    <row r="367635" spans="16:16" x14ac:dyDescent="0.3">
      <c r="P367635" s="83"/>
    </row>
    <row r="367636" spans="16:16" x14ac:dyDescent="0.3">
      <c r="P367636" s="83"/>
    </row>
    <row r="367637" spans="16:16" x14ac:dyDescent="0.3">
      <c r="P367637" s="83"/>
    </row>
    <row r="367638" spans="16:16" x14ac:dyDescent="0.3">
      <c r="P367638" s="83"/>
    </row>
    <row r="367639" spans="16:16" x14ac:dyDescent="0.3">
      <c r="P367639" s="83"/>
    </row>
    <row r="367640" spans="16:16" x14ac:dyDescent="0.3">
      <c r="P367640" s="83"/>
    </row>
    <row r="367641" spans="16:16" x14ac:dyDescent="0.3">
      <c r="P367641" s="83"/>
    </row>
    <row r="367642" spans="16:16" x14ac:dyDescent="0.3">
      <c r="P367642" s="83"/>
    </row>
    <row r="367643" spans="16:16" x14ac:dyDescent="0.3">
      <c r="P367643" s="83"/>
    </row>
    <row r="367644" spans="16:16" x14ac:dyDescent="0.3">
      <c r="P367644" s="83"/>
    </row>
    <row r="367645" spans="16:16" x14ac:dyDescent="0.3">
      <c r="P367645" s="83"/>
    </row>
    <row r="367646" spans="16:16" x14ac:dyDescent="0.3">
      <c r="P367646" s="83"/>
    </row>
    <row r="367647" spans="16:16" x14ac:dyDescent="0.3">
      <c r="P367647" s="83"/>
    </row>
    <row r="367648" spans="16:16" x14ac:dyDescent="0.3">
      <c r="P367648" s="83"/>
    </row>
    <row r="367649" spans="16:16" x14ac:dyDescent="0.3">
      <c r="P367649" s="83"/>
    </row>
    <row r="367650" spans="16:16" x14ac:dyDescent="0.3">
      <c r="P367650" s="83"/>
    </row>
    <row r="367651" spans="16:16" x14ac:dyDescent="0.3">
      <c r="P367651" s="83"/>
    </row>
    <row r="367652" spans="16:16" x14ac:dyDescent="0.3">
      <c r="P367652" s="83"/>
    </row>
    <row r="367653" spans="16:16" x14ac:dyDescent="0.3">
      <c r="P367653" s="83"/>
    </row>
    <row r="367654" spans="16:16" x14ac:dyDescent="0.3">
      <c r="P367654" s="83"/>
    </row>
    <row r="367655" spans="16:16" x14ac:dyDescent="0.3">
      <c r="P367655" s="83"/>
    </row>
    <row r="367656" spans="16:16" x14ac:dyDescent="0.3">
      <c r="P367656" s="83"/>
    </row>
    <row r="367657" spans="16:16" x14ac:dyDescent="0.3">
      <c r="P367657" s="83"/>
    </row>
    <row r="367658" spans="16:16" x14ac:dyDescent="0.3">
      <c r="P367658" s="83"/>
    </row>
    <row r="367659" spans="16:16" x14ac:dyDescent="0.3">
      <c r="P367659" s="83"/>
    </row>
    <row r="367660" spans="16:16" x14ac:dyDescent="0.3">
      <c r="P367660" s="83"/>
    </row>
    <row r="367661" spans="16:16" x14ac:dyDescent="0.3">
      <c r="P367661" s="83"/>
    </row>
    <row r="367662" spans="16:16" x14ac:dyDescent="0.3">
      <c r="P367662" s="83"/>
    </row>
    <row r="367663" spans="16:16" x14ac:dyDescent="0.3">
      <c r="P367663" s="83"/>
    </row>
    <row r="367664" spans="16:16" x14ac:dyDescent="0.3">
      <c r="P367664" s="83"/>
    </row>
    <row r="367665" spans="16:16" x14ac:dyDescent="0.3">
      <c r="P367665" s="83"/>
    </row>
    <row r="367666" spans="16:16" x14ac:dyDescent="0.3">
      <c r="P367666" s="83"/>
    </row>
    <row r="367667" spans="16:16" x14ac:dyDescent="0.3">
      <c r="P367667" s="83"/>
    </row>
    <row r="367668" spans="16:16" x14ac:dyDescent="0.3">
      <c r="P367668" s="83"/>
    </row>
    <row r="367669" spans="16:16" x14ac:dyDescent="0.3">
      <c r="P367669" s="83"/>
    </row>
    <row r="367670" spans="16:16" x14ac:dyDescent="0.3">
      <c r="P367670" s="83"/>
    </row>
    <row r="367671" spans="16:16" x14ac:dyDescent="0.3">
      <c r="P367671" s="83"/>
    </row>
    <row r="367672" spans="16:16" x14ac:dyDescent="0.3">
      <c r="P367672" s="83"/>
    </row>
    <row r="367673" spans="16:16" x14ac:dyDescent="0.3">
      <c r="P367673" s="83"/>
    </row>
    <row r="367674" spans="16:16" x14ac:dyDescent="0.3">
      <c r="P367674" s="83"/>
    </row>
    <row r="367675" spans="16:16" x14ac:dyDescent="0.3">
      <c r="P367675" s="83"/>
    </row>
    <row r="367676" spans="16:16" x14ac:dyDescent="0.3">
      <c r="P367676" s="83"/>
    </row>
    <row r="367677" spans="16:16" x14ac:dyDescent="0.3">
      <c r="P367677" s="83"/>
    </row>
    <row r="367678" spans="16:16" x14ac:dyDescent="0.3">
      <c r="P367678" s="83"/>
    </row>
    <row r="367679" spans="16:16" x14ac:dyDescent="0.3">
      <c r="P367679" s="83"/>
    </row>
    <row r="367680" spans="16:16" x14ac:dyDescent="0.3">
      <c r="P367680" s="83"/>
    </row>
    <row r="367681" spans="16:16" x14ac:dyDescent="0.3">
      <c r="P367681" s="83"/>
    </row>
    <row r="367682" spans="16:16" x14ac:dyDescent="0.3">
      <c r="P367682" s="83"/>
    </row>
    <row r="367683" spans="16:16" x14ac:dyDescent="0.3">
      <c r="P367683" s="83"/>
    </row>
    <row r="367684" spans="16:16" x14ac:dyDescent="0.3">
      <c r="P367684" s="83"/>
    </row>
    <row r="367685" spans="16:16" x14ac:dyDescent="0.3">
      <c r="P367685" s="83"/>
    </row>
    <row r="367686" spans="16:16" x14ac:dyDescent="0.3">
      <c r="P367686" s="83"/>
    </row>
    <row r="367687" spans="16:16" x14ac:dyDescent="0.3">
      <c r="P367687" s="83"/>
    </row>
    <row r="367688" spans="16:16" x14ac:dyDescent="0.3">
      <c r="P367688" s="83"/>
    </row>
    <row r="367689" spans="16:16" x14ac:dyDescent="0.3">
      <c r="P367689" s="83"/>
    </row>
    <row r="367690" spans="16:16" x14ac:dyDescent="0.3">
      <c r="P367690" s="83"/>
    </row>
    <row r="367691" spans="16:16" x14ac:dyDescent="0.3">
      <c r="P367691" s="83"/>
    </row>
    <row r="367692" spans="16:16" x14ac:dyDescent="0.3">
      <c r="P367692" s="83"/>
    </row>
    <row r="367693" spans="16:16" x14ac:dyDescent="0.3">
      <c r="P367693" s="83"/>
    </row>
    <row r="367694" spans="16:16" x14ac:dyDescent="0.3">
      <c r="P367694" s="83"/>
    </row>
    <row r="367695" spans="16:16" x14ac:dyDescent="0.3">
      <c r="P367695" s="83"/>
    </row>
    <row r="367696" spans="16:16" x14ac:dyDescent="0.3">
      <c r="P367696" s="83"/>
    </row>
    <row r="367697" spans="16:16" x14ac:dyDescent="0.3">
      <c r="P367697" s="83"/>
    </row>
    <row r="367698" spans="16:16" x14ac:dyDescent="0.3">
      <c r="P367698" s="83"/>
    </row>
    <row r="367699" spans="16:16" x14ac:dyDescent="0.3">
      <c r="P367699" s="83"/>
    </row>
    <row r="367700" spans="16:16" x14ac:dyDescent="0.3">
      <c r="P367700" s="83"/>
    </row>
    <row r="367701" spans="16:16" x14ac:dyDescent="0.3">
      <c r="P367701" s="83"/>
    </row>
    <row r="367702" spans="16:16" x14ac:dyDescent="0.3">
      <c r="P367702" s="83"/>
    </row>
    <row r="367703" spans="16:16" x14ac:dyDescent="0.3">
      <c r="P367703" s="83"/>
    </row>
    <row r="367704" spans="16:16" x14ac:dyDescent="0.3">
      <c r="P367704" s="83"/>
    </row>
    <row r="367705" spans="16:16" x14ac:dyDescent="0.3">
      <c r="P367705" s="83"/>
    </row>
    <row r="367706" spans="16:16" x14ac:dyDescent="0.3">
      <c r="P367706" s="83"/>
    </row>
    <row r="367707" spans="16:16" x14ac:dyDescent="0.3">
      <c r="P367707" s="83"/>
    </row>
    <row r="367708" spans="16:16" x14ac:dyDescent="0.3">
      <c r="P367708" s="83"/>
    </row>
    <row r="367709" spans="16:16" x14ac:dyDescent="0.3">
      <c r="P367709" s="83"/>
    </row>
    <row r="367710" spans="16:16" x14ac:dyDescent="0.3">
      <c r="P367710" s="83"/>
    </row>
    <row r="367711" spans="16:16" x14ac:dyDescent="0.3">
      <c r="P367711" s="83"/>
    </row>
    <row r="367712" spans="16:16" x14ac:dyDescent="0.3">
      <c r="P367712" s="83"/>
    </row>
    <row r="367713" spans="16:16" x14ac:dyDescent="0.3">
      <c r="P367713" s="83"/>
    </row>
    <row r="367714" spans="16:16" x14ac:dyDescent="0.3">
      <c r="P367714" s="83"/>
    </row>
    <row r="367715" spans="16:16" x14ac:dyDescent="0.3">
      <c r="P367715" s="83"/>
    </row>
    <row r="367716" spans="16:16" x14ac:dyDescent="0.3">
      <c r="P367716" s="83"/>
    </row>
    <row r="367717" spans="16:16" x14ac:dyDescent="0.3">
      <c r="P367717" s="83"/>
    </row>
    <row r="367718" spans="16:16" x14ac:dyDescent="0.3">
      <c r="P367718" s="83"/>
    </row>
    <row r="367719" spans="16:16" x14ac:dyDescent="0.3">
      <c r="P367719" s="83"/>
    </row>
    <row r="367720" spans="16:16" x14ac:dyDescent="0.3">
      <c r="P367720" s="83"/>
    </row>
    <row r="367721" spans="16:16" x14ac:dyDescent="0.3">
      <c r="P367721" s="83"/>
    </row>
    <row r="367722" spans="16:16" x14ac:dyDescent="0.3">
      <c r="P367722" s="83"/>
    </row>
    <row r="367723" spans="16:16" x14ac:dyDescent="0.3">
      <c r="P367723" s="83"/>
    </row>
    <row r="367724" spans="16:16" x14ac:dyDescent="0.3">
      <c r="P367724" s="83"/>
    </row>
    <row r="367725" spans="16:16" x14ac:dyDescent="0.3">
      <c r="P367725" s="83"/>
    </row>
    <row r="367726" spans="16:16" x14ac:dyDescent="0.3">
      <c r="P367726" s="83"/>
    </row>
    <row r="367727" spans="16:16" x14ac:dyDescent="0.3">
      <c r="P367727" s="83"/>
    </row>
    <row r="367728" spans="16:16" x14ac:dyDescent="0.3">
      <c r="P367728" s="83"/>
    </row>
    <row r="367729" spans="16:16" x14ac:dyDescent="0.3">
      <c r="P367729" s="83"/>
    </row>
    <row r="367730" spans="16:16" x14ac:dyDescent="0.3">
      <c r="P367730" s="83"/>
    </row>
    <row r="367731" spans="16:16" x14ac:dyDescent="0.3">
      <c r="P367731" s="83"/>
    </row>
    <row r="367732" spans="16:16" x14ac:dyDescent="0.3">
      <c r="P367732" s="83"/>
    </row>
    <row r="367733" spans="16:16" x14ac:dyDescent="0.3">
      <c r="P367733" s="83"/>
    </row>
    <row r="367734" spans="16:16" x14ac:dyDescent="0.3">
      <c r="P367734" s="83"/>
    </row>
    <row r="367735" spans="16:16" x14ac:dyDescent="0.3">
      <c r="P367735" s="83"/>
    </row>
    <row r="367736" spans="16:16" x14ac:dyDescent="0.3">
      <c r="P367736" s="83"/>
    </row>
    <row r="367737" spans="16:16" x14ac:dyDescent="0.3">
      <c r="P367737" s="83"/>
    </row>
    <row r="367738" spans="16:16" x14ac:dyDescent="0.3">
      <c r="P367738" s="83"/>
    </row>
    <row r="367739" spans="16:16" x14ac:dyDescent="0.3">
      <c r="P367739" s="83"/>
    </row>
    <row r="367740" spans="16:16" x14ac:dyDescent="0.3">
      <c r="P367740" s="83"/>
    </row>
    <row r="367741" spans="16:16" x14ac:dyDescent="0.3">
      <c r="P367741" s="83"/>
    </row>
    <row r="367742" spans="16:16" x14ac:dyDescent="0.3">
      <c r="P367742" s="83"/>
    </row>
    <row r="367743" spans="16:16" x14ac:dyDescent="0.3">
      <c r="P367743" s="83"/>
    </row>
    <row r="367744" spans="16:16" x14ac:dyDescent="0.3">
      <c r="P367744" s="83"/>
    </row>
    <row r="367745" spans="16:16" x14ac:dyDescent="0.3">
      <c r="P367745" s="83"/>
    </row>
    <row r="367746" spans="16:16" x14ac:dyDescent="0.3">
      <c r="P367746" s="83"/>
    </row>
    <row r="367747" spans="16:16" x14ac:dyDescent="0.3">
      <c r="P367747" s="83"/>
    </row>
    <row r="367748" spans="16:16" x14ac:dyDescent="0.3">
      <c r="P367748" s="83"/>
    </row>
    <row r="367749" spans="16:16" x14ac:dyDescent="0.3">
      <c r="P367749" s="83"/>
    </row>
    <row r="367750" spans="16:16" x14ac:dyDescent="0.3">
      <c r="P367750" s="83"/>
    </row>
    <row r="367751" spans="16:16" x14ac:dyDescent="0.3">
      <c r="P367751" s="83"/>
    </row>
    <row r="367752" spans="16:16" x14ac:dyDescent="0.3">
      <c r="P367752" s="83"/>
    </row>
    <row r="367753" spans="16:16" x14ac:dyDescent="0.3">
      <c r="P367753" s="83"/>
    </row>
    <row r="367754" spans="16:16" x14ac:dyDescent="0.3">
      <c r="P367754" s="83"/>
    </row>
    <row r="367755" spans="16:16" x14ac:dyDescent="0.3">
      <c r="P367755" s="83"/>
    </row>
    <row r="367756" spans="16:16" x14ac:dyDescent="0.3">
      <c r="P367756" s="83"/>
    </row>
    <row r="367757" spans="16:16" x14ac:dyDescent="0.3">
      <c r="P367757" s="83"/>
    </row>
    <row r="367758" spans="16:16" x14ac:dyDescent="0.3">
      <c r="P367758" s="83"/>
    </row>
    <row r="367759" spans="16:16" x14ac:dyDescent="0.3">
      <c r="P367759" s="83"/>
    </row>
    <row r="367760" spans="16:16" x14ac:dyDescent="0.3">
      <c r="P367760" s="83"/>
    </row>
    <row r="367761" spans="16:16" x14ac:dyDescent="0.3">
      <c r="P367761" s="83"/>
    </row>
    <row r="367762" spans="16:16" x14ac:dyDescent="0.3">
      <c r="P367762" s="83"/>
    </row>
    <row r="367763" spans="16:16" x14ac:dyDescent="0.3">
      <c r="P367763" s="83"/>
    </row>
    <row r="367764" spans="16:16" x14ac:dyDescent="0.3">
      <c r="P367764" s="83"/>
    </row>
    <row r="367765" spans="16:16" x14ac:dyDescent="0.3">
      <c r="P367765" s="83"/>
    </row>
    <row r="367766" spans="16:16" x14ac:dyDescent="0.3">
      <c r="P367766" s="83"/>
    </row>
    <row r="367767" spans="16:16" x14ac:dyDescent="0.3">
      <c r="P367767" s="83"/>
    </row>
    <row r="367768" spans="16:16" x14ac:dyDescent="0.3">
      <c r="P367768" s="83"/>
    </row>
    <row r="367769" spans="16:16" x14ac:dyDescent="0.3">
      <c r="P367769" s="83"/>
    </row>
    <row r="367770" spans="16:16" x14ac:dyDescent="0.3">
      <c r="P367770" s="83"/>
    </row>
    <row r="367771" spans="16:16" x14ac:dyDescent="0.3">
      <c r="P367771" s="83"/>
    </row>
    <row r="367772" spans="16:16" x14ac:dyDescent="0.3">
      <c r="P367772" s="83"/>
    </row>
    <row r="367773" spans="16:16" x14ac:dyDescent="0.3">
      <c r="P367773" s="83"/>
    </row>
    <row r="367774" spans="16:16" x14ac:dyDescent="0.3">
      <c r="P367774" s="83"/>
    </row>
    <row r="367775" spans="16:16" x14ac:dyDescent="0.3">
      <c r="P367775" s="83"/>
    </row>
    <row r="367776" spans="16:16" x14ac:dyDescent="0.3">
      <c r="P367776" s="83"/>
    </row>
    <row r="367777" spans="16:16" x14ac:dyDescent="0.3">
      <c r="P367777" s="83"/>
    </row>
    <row r="367778" spans="16:16" x14ac:dyDescent="0.3">
      <c r="P367778" s="83"/>
    </row>
    <row r="367779" spans="16:16" x14ac:dyDescent="0.3">
      <c r="P367779" s="83"/>
    </row>
    <row r="367780" spans="16:16" x14ac:dyDescent="0.3">
      <c r="P367780" s="83"/>
    </row>
    <row r="367781" spans="16:16" x14ac:dyDescent="0.3">
      <c r="P367781" s="83"/>
    </row>
    <row r="367782" spans="16:16" x14ac:dyDescent="0.3">
      <c r="P367782" s="83"/>
    </row>
    <row r="367783" spans="16:16" x14ac:dyDescent="0.3">
      <c r="P367783" s="83"/>
    </row>
    <row r="367784" spans="16:16" x14ac:dyDescent="0.3">
      <c r="P367784" s="83"/>
    </row>
    <row r="367785" spans="16:16" x14ac:dyDescent="0.3">
      <c r="P367785" s="83"/>
    </row>
    <row r="367786" spans="16:16" x14ac:dyDescent="0.3">
      <c r="P367786" s="83"/>
    </row>
    <row r="367787" spans="16:16" x14ac:dyDescent="0.3">
      <c r="P367787" s="83"/>
    </row>
    <row r="367788" spans="16:16" x14ac:dyDescent="0.3">
      <c r="P367788" s="83"/>
    </row>
    <row r="367789" spans="16:16" x14ac:dyDescent="0.3">
      <c r="P367789" s="83"/>
    </row>
    <row r="367790" spans="16:16" x14ac:dyDescent="0.3">
      <c r="P367790" s="83"/>
    </row>
    <row r="367791" spans="16:16" x14ac:dyDescent="0.3">
      <c r="P367791" s="83"/>
    </row>
    <row r="367792" spans="16:16" x14ac:dyDescent="0.3">
      <c r="P367792" s="83"/>
    </row>
    <row r="367793" spans="16:16" x14ac:dyDescent="0.3">
      <c r="P367793" s="83"/>
    </row>
    <row r="367794" spans="16:16" x14ac:dyDescent="0.3">
      <c r="P367794" s="83"/>
    </row>
    <row r="367795" spans="16:16" x14ac:dyDescent="0.3">
      <c r="P367795" s="83"/>
    </row>
    <row r="367796" spans="16:16" x14ac:dyDescent="0.3">
      <c r="P367796" s="83"/>
    </row>
    <row r="367797" spans="16:16" x14ac:dyDescent="0.3">
      <c r="P367797" s="83"/>
    </row>
    <row r="367798" spans="16:16" x14ac:dyDescent="0.3">
      <c r="P367798" s="83"/>
    </row>
    <row r="367799" spans="16:16" x14ac:dyDescent="0.3">
      <c r="P367799" s="83"/>
    </row>
    <row r="367800" spans="16:16" x14ac:dyDescent="0.3">
      <c r="P367800" s="83"/>
    </row>
    <row r="367801" spans="16:16" x14ac:dyDescent="0.3">
      <c r="P367801" s="83"/>
    </row>
    <row r="367802" spans="16:16" x14ac:dyDescent="0.3">
      <c r="P367802" s="83"/>
    </row>
    <row r="367803" spans="16:16" x14ac:dyDescent="0.3">
      <c r="P367803" s="83"/>
    </row>
    <row r="367804" spans="16:16" x14ac:dyDescent="0.3">
      <c r="P367804" s="83"/>
    </row>
    <row r="367805" spans="16:16" x14ac:dyDescent="0.3">
      <c r="P367805" s="83"/>
    </row>
    <row r="367806" spans="16:16" x14ac:dyDescent="0.3">
      <c r="P367806" s="83"/>
    </row>
    <row r="367807" spans="16:16" x14ac:dyDescent="0.3">
      <c r="P367807" s="83"/>
    </row>
    <row r="367808" spans="16:16" x14ac:dyDescent="0.3">
      <c r="P367808" s="83"/>
    </row>
    <row r="367809" spans="16:16" x14ac:dyDescent="0.3">
      <c r="P367809" s="83"/>
    </row>
    <row r="367810" spans="16:16" x14ac:dyDescent="0.3">
      <c r="P367810" s="83"/>
    </row>
    <row r="367811" spans="16:16" x14ac:dyDescent="0.3">
      <c r="P367811" s="83"/>
    </row>
    <row r="367812" spans="16:16" x14ac:dyDescent="0.3">
      <c r="P367812" s="83"/>
    </row>
    <row r="367813" spans="16:16" x14ac:dyDescent="0.3">
      <c r="P367813" s="83"/>
    </row>
    <row r="367814" spans="16:16" x14ac:dyDescent="0.3">
      <c r="P367814" s="83"/>
    </row>
    <row r="367815" spans="16:16" x14ac:dyDescent="0.3">
      <c r="P367815" s="83"/>
    </row>
    <row r="367816" spans="16:16" x14ac:dyDescent="0.3">
      <c r="P367816" s="83"/>
    </row>
    <row r="367817" spans="16:16" x14ac:dyDescent="0.3">
      <c r="P367817" s="83"/>
    </row>
    <row r="367818" spans="16:16" x14ac:dyDescent="0.3">
      <c r="P367818" s="83"/>
    </row>
    <row r="367819" spans="16:16" x14ac:dyDescent="0.3">
      <c r="P367819" s="83"/>
    </row>
    <row r="367820" spans="16:16" x14ac:dyDescent="0.3">
      <c r="P367820" s="83"/>
    </row>
    <row r="367821" spans="16:16" x14ac:dyDescent="0.3">
      <c r="P367821" s="83"/>
    </row>
    <row r="367822" spans="16:16" x14ac:dyDescent="0.3">
      <c r="P367822" s="83"/>
    </row>
    <row r="367823" spans="16:16" x14ac:dyDescent="0.3">
      <c r="P367823" s="83"/>
    </row>
    <row r="367824" spans="16:16" x14ac:dyDescent="0.3">
      <c r="P367824" s="83"/>
    </row>
    <row r="367825" spans="16:16" x14ac:dyDescent="0.3">
      <c r="P367825" s="83"/>
    </row>
    <row r="367826" spans="16:16" x14ac:dyDescent="0.3">
      <c r="P367826" s="83"/>
    </row>
    <row r="367827" spans="16:16" x14ac:dyDescent="0.3">
      <c r="P367827" s="83"/>
    </row>
    <row r="367828" spans="16:16" x14ac:dyDescent="0.3">
      <c r="P367828" s="83"/>
    </row>
    <row r="367829" spans="16:16" x14ac:dyDescent="0.3">
      <c r="P367829" s="83"/>
    </row>
    <row r="367830" spans="16:16" x14ac:dyDescent="0.3">
      <c r="P367830" s="83"/>
    </row>
    <row r="367831" spans="16:16" x14ac:dyDescent="0.3">
      <c r="P367831" s="83"/>
    </row>
    <row r="367832" spans="16:16" x14ac:dyDescent="0.3">
      <c r="P367832" s="83"/>
    </row>
    <row r="367833" spans="16:16" x14ac:dyDescent="0.3">
      <c r="P367833" s="83"/>
    </row>
    <row r="367834" spans="16:16" x14ac:dyDescent="0.3">
      <c r="P367834" s="83"/>
    </row>
    <row r="367835" spans="16:16" x14ac:dyDescent="0.3">
      <c r="P367835" s="83"/>
    </row>
    <row r="367836" spans="16:16" x14ac:dyDescent="0.3">
      <c r="P367836" s="83"/>
    </row>
    <row r="367837" spans="16:16" x14ac:dyDescent="0.3">
      <c r="P367837" s="83"/>
    </row>
    <row r="367838" spans="16:16" x14ac:dyDescent="0.3">
      <c r="P367838" s="83"/>
    </row>
    <row r="367839" spans="16:16" x14ac:dyDescent="0.3">
      <c r="P367839" s="83"/>
    </row>
    <row r="367840" spans="16:16" x14ac:dyDescent="0.3">
      <c r="P367840" s="83"/>
    </row>
    <row r="367841" spans="16:16" x14ac:dyDescent="0.3">
      <c r="P367841" s="83"/>
    </row>
    <row r="367842" spans="16:16" x14ac:dyDescent="0.3">
      <c r="P367842" s="83"/>
    </row>
    <row r="367843" spans="16:16" x14ac:dyDescent="0.3">
      <c r="P367843" s="83"/>
    </row>
    <row r="367844" spans="16:16" x14ac:dyDescent="0.3">
      <c r="P367844" s="83"/>
    </row>
    <row r="367845" spans="16:16" x14ac:dyDescent="0.3">
      <c r="P367845" s="83"/>
    </row>
    <row r="367846" spans="16:16" x14ac:dyDescent="0.3">
      <c r="P367846" s="83"/>
    </row>
    <row r="367847" spans="16:16" x14ac:dyDescent="0.3">
      <c r="P367847" s="83"/>
    </row>
    <row r="367848" spans="16:16" x14ac:dyDescent="0.3">
      <c r="P367848" s="83"/>
    </row>
    <row r="367849" spans="16:16" x14ac:dyDescent="0.3">
      <c r="P367849" s="83"/>
    </row>
    <row r="367850" spans="16:16" x14ac:dyDescent="0.3">
      <c r="P367850" s="83"/>
    </row>
    <row r="367851" spans="16:16" x14ac:dyDescent="0.3">
      <c r="P367851" s="83"/>
    </row>
    <row r="367852" spans="16:16" x14ac:dyDescent="0.3">
      <c r="P367852" s="83"/>
    </row>
    <row r="367853" spans="16:16" x14ac:dyDescent="0.3">
      <c r="P367853" s="83"/>
    </row>
    <row r="367854" spans="16:16" x14ac:dyDescent="0.3">
      <c r="P367854" s="83"/>
    </row>
    <row r="367855" spans="16:16" x14ac:dyDescent="0.3">
      <c r="P367855" s="83"/>
    </row>
    <row r="367856" spans="16:16" x14ac:dyDescent="0.3">
      <c r="P367856" s="83"/>
    </row>
    <row r="367857" spans="16:16" x14ac:dyDescent="0.3">
      <c r="P367857" s="83"/>
    </row>
    <row r="367858" spans="16:16" x14ac:dyDescent="0.3">
      <c r="P367858" s="83"/>
    </row>
    <row r="367859" spans="16:16" x14ac:dyDescent="0.3">
      <c r="P367859" s="83"/>
    </row>
    <row r="367860" spans="16:16" x14ac:dyDescent="0.3">
      <c r="P367860" s="83"/>
    </row>
    <row r="367861" spans="16:16" x14ac:dyDescent="0.3">
      <c r="P367861" s="83"/>
    </row>
    <row r="367862" spans="16:16" x14ac:dyDescent="0.3">
      <c r="P367862" s="83"/>
    </row>
    <row r="367863" spans="16:16" x14ac:dyDescent="0.3">
      <c r="P367863" s="83"/>
    </row>
    <row r="367864" spans="16:16" x14ac:dyDescent="0.3">
      <c r="P367864" s="83"/>
    </row>
    <row r="367865" spans="16:16" x14ac:dyDescent="0.3">
      <c r="P367865" s="83"/>
    </row>
    <row r="367866" spans="16:16" x14ac:dyDescent="0.3">
      <c r="P367866" s="83"/>
    </row>
    <row r="367867" spans="16:16" x14ac:dyDescent="0.3">
      <c r="P367867" s="83"/>
    </row>
    <row r="367868" spans="16:16" x14ac:dyDescent="0.3">
      <c r="P367868" s="83"/>
    </row>
    <row r="367869" spans="16:16" x14ac:dyDescent="0.3">
      <c r="P367869" s="83"/>
    </row>
    <row r="367870" spans="16:16" x14ac:dyDescent="0.3">
      <c r="P367870" s="83"/>
    </row>
    <row r="367871" spans="16:16" x14ac:dyDescent="0.3">
      <c r="P367871" s="83"/>
    </row>
    <row r="367872" spans="16:16" x14ac:dyDescent="0.3">
      <c r="P367872" s="83"/>
    </row>
    <row r="367873" spans="16:16" x14ac:dyDescent="0.3">
      <c r="P367873" s="83"/>
    </row>
    <row r="367874" spans="16:16" x14ac:dyDescent="0.3">
      <c r="P367874" s="83"/>
    </row>
    <row r="367875" spans="16:16" x14ac:dyDescent="0.3">
      <c r="P367875" s="83"/>
    </row>
    <row r="367876" spans="16:16" x14ac:dyDescent="0.3">
      <c r="P367876" s="83"/>
    </row>
    <row r="367877" spans="16:16" x14ac:dyDescent="0.3">
      <c r="P367877" s="83"/>
    </row>
    <row r="367878" spans="16:16" x14ac:dyDescent="0.3">
      <c r="P367878" s="83"/>
    </row>
    <row r="367879" spans="16:16" x14ac:dyDescent="0.3">
      <c r="P367879" s="83"/>
    </row>
    <row r="367880" spans="16:16" x14ac:dyDescent="0.3">
      <c r="P367880" s="83"/>
    </row>
    <row r="367881" spans="16:16" x14ac:dyDescent="0.3">
      <c r="P367881" s="83"/>
    </row>
    <row r="367882" spans="16:16" x14ac:dyDescent="0.3">
      <c r="P367882" s="83"/>
    </row>
    <row r="367883" spans="16:16" x14ac:dyDescent="0.3">
      <c r="P367883" s="83"/>
    </row>
    <row r="367884" spans="16:16" x14ac:dyDescent="0.3">
      <c r="P367884" s="83"/>
    </row>
    <row r="367885" spans="16:16" x14ac:dyDescent="0.3">
      <c r="P367885" s="83"/>
    </row>
    <row r="367886" spans="16:16" x14ac:dyDescent="0.3">
      <c r="P367886" s="83"/>
    </row>
    <row r="367887" spans="16:16" x14ac:dyDescent="0.3">
      <c r="P367887" s="83"/>
    </row>
    <row r="367888" spans="16:16" x14ac:dyDescent="0.3">
      <c r="P367888" s="83"/>
    </row>
    <row r="367889" spans="16:16" x14ac:dyDescent="0.3">
      <c r="P367889" s="83"/>
    </row>
    <row r="367890" spans="16:16" x14ac:dyDescent="0.3">
      <c r="P367890" s="83"/>
    </row>
    <row r="367891" spans="16:16" x14ac:dyDescent="0.3">
      <c r="P367891" s="83"/>
    </row>
    <row r="367892" spans="16:16" x14ac:dyDescent="0.3">
      <c r="P367892" s="83"/>
    </row>
    <row r="367893" spans="16:16" x14ac:dyDescent="0.3">
      <c r="P367893" s="83"/>
    </row>
    <row r="367894" spans="16:16" x14ac:dyDescent="0.3">
      <c r="P367894" s="83"/>
    </row>
    <row r="367895" spans="16:16" x14ac:dyDescent="0.3">
      <c r="P367895" s="83"/>
    </row>
    <row r="367896" spans="16:16" x14ac:dyDescent="0.3">
      <c r="P367896" s="83"/>
    </row>
    <row r="367897" spans="16:16" x14ac:dyDescent="0.3">
      <c r="P367897" s="83"/>
    </row>
    <row r="367898" spans="16:16" x14ac:dyDescent="0.3">
      <c r="P367898" s="83"/>
    </row>
    <row r="367899" spans="16:16" x14ac:dyDescent="0.3">
      <c r="P367899" s="83"/>
    </row>
    <row r="367900" spans="16:16" x14ac:dyDescent="0.3">
      <c r="P367900" s="83"/>
    </row>
    <row r="367901" spans="16:16" x14ac:dyDescent="0.3">
      <c r="P367901" s="83"/>
    </row>
    <row r="367902" spans="16:16" x14ac:dyDescent="0.3">
      <c r="P367902" s="83"/>
    </row>
    <row r="367903" spans="16:16" x14ac:dyDescent="0.3">
      <c r="P367903" s="83"/>
    </row>
    <row r="367904" spans="16:16" x14ac:dyDescent="0.3">
      <c r="P367904" s="83"/>
    </row>
    <row r="367905" spans="16:16" x14ac:dyDescent="0.3">
      <c r="P367905" s="83"/>
    </row>
    <row r="367906" spans="16:16" x14ac:dyDescent="0.3">
      <c r="P367906" s="83"/>
    </row>
    <row r="367907" spans="16:16" x14ac:dyDescent="0.3">
      <c r="P367907" s="83"/>
    </row>
    <row r="367908" spans="16:16" x14ac:dyDescent="0.3">
      <c r="P367908" s="83"/>
    </row>
    <row r="367909" spans="16:16" x14ac:dyDescent="0.3">
      <c r="P367909" s="83"/>
    </row>
    <row r="367910" spans="16:16" x14ac:dyDescent="0.3">
      <c r="P367910" s="83"/>
    </row>
    <row r="367911" spans="16:16" x14ac:dyDescent="0.3">
      <c r="P367911" s="83"/>
    </row>
    <row r="367912" spans="16:16" x14ac:dyDescent="0.3">
      <c r="P367912" s="83"/>
    </row>
    <row r="367913" spans="16:16" x14ac:dyDescent="0.3">
      <c r="P367913" s="83"/>
    </row>
    <row r="367914" spans="16:16" x14ac:dyDescent="0.3">
      <c r="P367914" s="83"/>
    </row>
    <row r="367915" spans="16:16" x14ac:dyDescent="0.3">
      <c r="P367915" s="83"/>
    </row>
    <row r="367916" spans="16:16" x14ac:dyDescent="0.3">
      <c r="P367916" s="83"/>
    </row>
    <row r="367917" spans="16:16" x14ac:dyDescent="0.3">
      <c r="P367917" s="83"/>
    </row>
    <row r="367918" spans="16:16" x14ac:dyDescent="0.3">
      <c r="P367918" s="83"/>
    </row>
    <row r="367919" spans="16:16" x14ac:dyDescent="0.3">
      <c r="P367919" s="83"/>
    </row>
    <row r="367920" spans="16:16" x14ac:dyDescent="0.3">
      <c r="P367920" s="83"/>
    </row>
    <row r="367921" spans="16:16" x14ac:dyDescent="0.3">
      <c r="P367921" s="83"/>
    </row>
    <row r="367922" spans="16:16" x14ac:dyDescent="0.3">
      <c r="P367922" s="83"/>
    </row>
    <row r="367923" spans="16:16" x14ac:dyDescent="0.3">
      <c r="P367923" s="83"/>
    </row>
    <row r="367924" spans="16:16" x14ac:dyDescent="0.3">
      <c r="P367924" s="83"/>
    </row>
    <row r="367925" spans="16:16" x14ac:dyDescent="0.3">
      <c r="P367925" s="83"/>
    </row>
    <row r="367926" spans="16:16" x14ac:dyDescent="0.3">
      <c r="P367926" s="83"/>
    </row>
    <row r="367927" spans="16:16" x14ac:dyDescent="0.3">
      <c r="P367927" s="83"/>
    </row>
    <row r="367928" spans="16:16" x14ac:dyDescent="0.3">
      <c r="P367928" s="83"/>
    </row>
    <row r="367929" spans="16:16" x14ac:dyDescent="0.3">
      <c r="P367929" s="83"/>
    </row>
    <row r="367930" spans="16:16" x14ac:dyDescent="0.3">
      <c r="P367930" s="83"/>
    </row>
    <row r="367931" spans="16:16" x14ac:dyDescent="0.3">
      <c r="P367931" s="83"/>
    </row>
    <row r="367932" spans="16:16" x14ac:dyDescent="0.3">
      <c r="P367932" s="83"/>
    </row>
    <row r="367933" spans="16:16" x14ac:dyDescent="0.3">
      <c r="P367933" s="83"/>
    </row>
    <row r="367934" spans="16:16" x14ac:dyDescent="0.3">
      <c r="P367934" s="83"/>
    </row>
    <row r="367935" spans="16:16" x14ac:dyDescent="0.3">
      <c r="P367935" s="83"/>
    </row>
    <row r="367936" spans="16:16" x14ac:dyDescent="0.3">
      <c r="P367936" s="83"/>
    </row>
    <row r="367937" spans="16:16" x14ac:dyDescent="0.3">
      <c r="P367937" s="83"/>
    </row>
    <row r="367938" spans="16:16" x14ac:dyDescent="0.3">
      <c r="P367938" s="83"/>
    </row>
    <row r="367939" spans="16:16" x14ac:dyDescent="0.3">
      <c r="P367939" s="83"/>
    </row>
    <row r="367940" spans="16:16" x14ac:dyDescent="0.3">
      <c r="P367940" s="83"/>
    </row>
    <row r="367941" spans="16:16" x14ac:dyDescent="0.3">
      <c r="P367941" s="83"/>
    </row>
    <row r="367942" spans="16:16" x14ac:dyDescent="0.3">
      <c r="P367942" s="83"/>
    </row>
    <row r="367943" spans="16:16" x14ac:dyDescent="0.3">
      <c r="P367943" s="83"/>
    </row>
    <row r="367944" spans="16:16" x14ac:dyDescent="0.3">
      <c r="P367944" s="83"/>
    </row>
    <row r="367945" spans="16:16" x14ac:dyDescent="0.3">
      <c r="P367945" s="83"/>
    </row>
    <row r="367946" spans="16:16" x14ac:dyDescent="0.3">
      <c r="P367946" s="83"/>
    </row>
    <row r="367947" spans="16:16" x14ac:dyDescent="0.3">
      <c r="P367947" s="83"/>
    </row>
    <row r="367948" spans="16:16" x14ac:dyDescent="0.3">
      <c r="P367948" s="83"/>
    </row>
    <row r="367949" spans="16:16" x14ac:dyDescent="0.3">
      <c r="P367949" s="83"/>
    </row>
    <row r="367950" spans="16:16" x14ac:dyDescent="0.3">
      <c r="P367950" s="83"/>
    </row>
    <row r="367951" spans="16:16" x14ac:dyDescent="0.3">
      <c r="P367951" s="83"/>
    </row>
    <row r="367952" spans="16:16" x14ac:dyDescent="0.3">
      <c r="P367952" s="83"/>
    </row>
    <row r="367953" spans="16:16" x14ac:dyDescent="0.3">
      <c r="P367953" s="83"/>
    </row>
    <row r="367954" spans="16:16" x14ac:dyDescent="0.3">
      <c r="P367954" s="83"/>
    </row>
    <row r="367955" spans="16:16" x14ac:dyDescent="0.3">
      <c r="P367955" s="83"/>
    </row>
    <row r="367956" spans="16:16" x14ac:dyDescent="0.3">
      <c r="P367956" s="83"/>
    </row>
    <row r="367957" spans="16:16" x14ac:dyDescent="0.3">
      <c r="P367957" s="83"/>
    </row>
    <row r="367958" spans="16:16" x14ac:dyDescent="0.3">
      <c r="P367958" s="83"/>
    </row>
    <row r="367959" spans="16:16" x14ac:dyDescent="0.3">
      <c r="P367959" s="83"/>
    </row>
    <row r="367960" spans="16:16" x14ac:dyDescent="0.3">
      <c r="P367960" s="83"/>
    </row>
    <row r="367961" spans="16:16" x14ac:dyDescent="0.3">
      <c r="P367961" s="83"/>
    </row>
    <row r="367962" spans="16:16" x14ac:dyDescent="0.3">
      <c r="P367962" s="83"/>
    </row>
    <row r="367963" spans="16:16" x14ac:dyDescent="0.3">
      <c r="P367963" s="83"/>
    </row>
    <row r="367964" spans="16:16" x14ac:dyDescent="0.3">
      <c r="P367964" s="83"/>
    </row>
    <row r="367965" spans="16:16" x14ac:dyDescent="0.3">
      <c r="P367965" s="83"/>
    </row>
    <row r="367966" spans="16:16" x14ac:dyDescent="0.3">
      <c r="P367966" s="83"/>
    </row>
    <row r="367967" spans="16:16" x14ac:dyDescent="0.3">
      <c r="P367967" s="83"/>
    </row>
    <row r="367968" spans="16:16" x14ac:dyDescent="0.3">
      <c r="P367968" s="83"/>
    </row>
    <row r="367969" spans="16:16" x14ac:dyDescent="0.3">
      <c r="P367969" s="83"/>
    </row>
    <row r="367970" spans="16:16" x14ac:dyDescent="0.3">
      <c r="P367970" s="83"/>
    </row>
    <row r="367971" spans="16:16" x14ac:dyDescent="0.3">
      <c r="P367971" s="83"/>
    </row>
    <row r="367972" spans="16:16" x14ac:dyDescent="0.3">
      <c r="P367972" s="83"/>
    </row>
    <row r="367973" spans="16:16" x14ac:dyDescent="0.3">
      <c r="P367973" s="83"/>
    </row>
    <row r="367974" spans="16:16" x14ac:dyDescent="0.3">
      <c r="P367974" s="83"/>
    </row>
    <row r="367975" spans="16:16" x14ac:dyDescent="0.3">
      <c r="P367975" s="83"/>
    </row>
    <row r="367976" spans="16:16" x14ac:dyDescent="0.3">
      <c r="P367976" s="83"/>
    </row>
    <row r="367977" spans="16:16" x14ac:dyDescent="0.3">
      <c r="P367977" s="83"/>
    </row>
    <row r="367978" spans="16:16" x14ac:dyDescent="0.3">
      <c r="P367978" s="83"/>
    </row>
    <row r="367979" spans="16:16" x14ac:dyDescent="0.3">
      <c r="P367979" s="83"/>
    </row>
    <row r="367980" spans="16:16" x14ac:dyDescent="0.3">
      <c r="P367980" s="83"/>
    </row>
    <row r="367981" spans="16:16" x14ac:dyDescent="0.3">
      <c r="P367981" s="83"/>
    </row>
    <row r="367982" spans="16:16" x14ac:dyDescent="0.3">
      <c r="P367982" s="83"/>
    </row>
    <row r="367983" spans="16:16" x14ac:dyDescent="0.3">
      <c r="P367983" s="83"/>
    </row>
    <row r="367984" spans="16:16" x14ac:dyDescent="0.3">
      <c r="P367984" s="83"/>
    </row>
    <row r="367985" spans="16:16" x14ac:dyDescent="0.3">
      <c r="P367985" s="83"/>
    </row>
    <row r="367986" spans="16:16" x14ac:dyDescent="0.3">
      <c r="P367986" s="83"/>
    </row>
    <row r="367987" spans="16:16" x14ac:dyDescent="0.3">
      <c r="P367987" s="83"/>
    </row>
    <row r="367988" spans="16:16" x14ac:dyDescent="0.3">
      <c r="P367988" s="83"/>
    </row>
    <row r="367989" spans="16:16" x14ac:dyDescent="0.3">
      <c r="P367989" s="83"/>
    </row>
    <row r="367990" spans="16:16" x14ac:dyDescent="0.3">
      <c r="P367990" s="83"/>
    </row>
    <row r="367991" spans="16:16" x14ac:dyDescent="0.3">
      <c r="P367991" s="83"/>
    </row>
    <row r="367992" spans="16:16" x14ac:dyDescent="0.3">
      <c r="P367992" s="83"/>
    </row>
    <row r="367993" spans="16:16" x14ac:dyDescent="0.3">
      <c r="P367993" s="83"/>
    </row>
    <row r="367994" spans="16:16" x14ac:dyDescent="0.3">
      <c r="P367994" s="83"/>
    </row>
    <row r="367995" spans="16:16" x14ac:dyDescent="0.3">
      <c r="P367995" s="83"/>
    </row>
    <row r="367996" spans="16:16" x14ac:dyDescent="0.3">
      <c r="P367996" s="83"/>
    </row>
    <row r="367997" spans="16:16" x14ac:dyDescent="0.3">
      <c r="P367997" s="83"/>
    </row>
    <row r="367998" spans="16:16" x14ac:dyDescent="0.3">
      <c r="P367998" s="83"/>
    </row>
    <row r="367999" spans="16:16" x14ac:dyDescent="0.3">
      <c r="P367999" s="83"/>
    </row>
    <row r="368000" spans="16:16" x14ac:dyDescent="0.3">
      <c r="P368000" s="83"/>
    </row>
    <row r="368001" spans="16:16" x14ac:dyDescent="0.3">
      <c r="P368001" s="83"/>
    </row>
    <row r="368002" spans="16:16" x14ac:dyDescent="0.3">
      <c r="P368002" s="83"/>
    </row>
    <row r="368003" spans="16:16" x14ac:dyDescent="0.3">
      <c r="P368003" s="83"/>
    </row>
    <row r="368004" spans="16:16" x14ac:dyDescent="0.3">
      <c r="P368004" s="83"/>
    </row>
    <row r="368005" spans="16:16" x14ac:dyDescent="0.3">
      <c r="P368005" s="83"/>
    </row>
    <row r="368006" spans="16:16" x14ac:dyDescent="0.3">
      <c r="P368006" s="83"/>
    </row>
    <row r="368007" spans="16:16" x14ac:dyDescent="0.3">
      <c r="P368007" s="83"/>
    </row>
    <row r="368008" spans="16:16" x14ac:dyDescent="0.3">
      <c r="P368008" s="83"/>
    </row>
    <row r="368009" spans="16:16" x14ac:dyDescent="0.3">
      <c r="P368009" s="83"/>
    </row>
    <row r="368010" spans="16:16" x14ac:dyDescent="0.3">
      <c r="P368010" s="83"/>
    </row>
    <row r="368011" spans="16:16" x14ac:dyDescent="0.3">
      <c r="P368011" s="83"/>
    </row>
    <row r="368012" spans="16:16" x14ac:dyDescent="0.3">
      <c r="P368012" s="83"/>
    </row>
    <row r="368013" spans="16:16" x14ac:dyDescent="0.3">
      <c r="P368013" s="83"/>
    </row>
    <row r="368014" spans="16:16" x14ac:dyDescent="0.3">
      <c r="P368014" s="83"/>
    </row>
    <row r="368015" spans="16:16" x14ac:dyDescent="0.3">
      <c r="P368015" s="83"/>
    </row>
    <row r="368016" spans="16:16" x14ac:dyDescent="0.3">
      <c r="P368016" s="83"/>
    </row>
    <row r="368017" spans="16:16" x14ac:dyDescent="0.3">
      <c r="P368017" s="83"/>
    </row>
    <row r="368018" spans="16:16" x14ac:dyDescent="0.3">
      <c r="P368018" s="83"/>
    </row>
    <row r="368019" spans="16:16" x14ac:dyDescent="0.3">
      <c r="P368019" s="83"/>
    </row>
    <row r="368020" spans="16:16" x14ac:dyDescent="0.3">
      <c r="P368020" s="83"/>
    </row>
    <row r="368021" spans="16:16" x14ac:dyDescent="0.3">
      <c r="P368021" s="83"/>
    </row>
    <row r="368022" spans="16:16" x14ac:dyDescent="0.3">
      <c r="P368022" s="83"/>
    </row>
    <row r="368023" spans="16:16" x14ac:dyDescent="0.3">
      <c r="P368023" s="83"/>
    </row>
    <row r="368024" spans="16:16" x14ac:dyDescent="0.3">
      <c r="P368024" s="83"/>
    </row>
    <row r="368025" spans="16:16" x14ac:dyDescent="0.3">
      <c r="P368025" s="83"/>
    </row>
    <row r="368026" spans="16:16" x14ac:dyDescent="0.3">
      <c r="P368026" s="83"/>
    </row>
    <row r="368027" spans="16:16" x14ac:dyDescent="0.3">
      <c r="P368027" s="83"/>
    </row>
    <row r="368028" spans="16:16" x14ac:dyDescent="0.3">
      <c r="P368028" s="83"/>
    </row>
    <row r="368029" spans="16:16" x14ac:dyDescent="0.3">
      <c r="P368029" s="83"/>
    </row>
    <row r="368030" spans="16:16" x14ac:dyDescent="0.3">
      <c r="P368030" s="83"/>
    </row>
    <row r="368031" spans="16:16" x14ac:dyDescent="0.3">
      <c r="P368031" s="83"/>
    </row>
    <row r="368032" spans="16:16" x14ac:dyDescent="0.3">
      <c r="P368032" s="83"/>
    </row>
    <row r="368033" spans="16:16" x14ac:dyDescent="0.3">
      <c r="P368033" s="83"/>
    </row>
    <row r="368034" spans="16:16" x14ac:dyDescent="0.3">
      <c r="P368034" s="83"/>
    </row>
    <row r="368035" spans="16:16" x14ac:dyDescent="0.3">
      <c r="P368035" s="83"/>
    </row>
    <row r="368036" spans="16:16" x14ac:dyDescent="0.3">
      <c r="P368036" s="83"/>
    </row>
    <row r="368037" spans="16:16" x14ac:dyDescent="0.3">
      <c r="P368037" s="83"/>
    </row>
    <row r="368038" spans="16:16" x14ac:dyDescent="0.3">
      <c r="P368038" s="83"/>
    </row>
    <row r="368039" spans="16:16" x14ac:dyDescent="0.3">
      <c r="P368039" s="83"/>
    </row>
    <row r="368040" spans="16:16" x14ac:dyDescent="0.3">
      <c r="P368040" s="83"/>
    </row>
    <row r="368041" spans="16:16" x14ac:dyDescent="0.3">
      <c r="P368041" s="83"/>
    </row>
    <row r="368042" spans="16:16" x14ac:dyDescent="0.3">
      <c r="P368042" s="83"/>
    </row>
    <row r="368043" spans="16:16" x14ac:dyDescent="0.3">
      <c r="P368043" s="83"/>
    </row>
    <row r="368044" spans="16:16" x14ac:dyDescent="0.3">
      <c r="P368044" s="83"/>
    </row>
    <row r="368045" spans="16:16" x14ac:dyDescent="0.3">
      <c r="P368045" s="83"/>
    </row>
    <row r="368046" spans="16:16" x14ac:dyDescent="0.3">
      <c r="P368046" s="83"/>
    </row>
    <row r="368047" spans="16:16" x14ac:dyDescent="0.3">
      <c r="P368047" s="83"/>
    </row>
    <row r="368048" spans="16:16" x14ac:dyDescent="0.3">
      <c r="P368048" s="83"/>
    </row>
    <row r="368049" spans="16:16" x14ac:dyDescent="0.3">
      <c r="P368049" s="83"/>
    </row>
    <row r="368050" spans="16:16" x14ac:dyDescent="0.3">
      <c r="P368050" s="83"/>
    </row>
    <row r="368051" spans="16:16" x14ac:dyDescent="0.3">
      <c r="P368051" s="83"/>
    </row>
    <row r="368052" spans="16:16" x14ac:dyDescent="0.3">
      <c r="P368052" s="83"/>
    </row>
    <row r="368053" spans="16:16" x14ac:dyDescent="0.3">
      <c r="P368053" s="83"/>
    </row>
    <row r="368054" spans="16:16" x14ac:dyDescent="0.3">
      <c r="P368054" s="83"/>
    </row>
    <row r="368055" spans="16:16" x14ac:dyDescent="0.3">
      <c r="P368055" s="83"/>
    </row>
    <row r="368056" spans="16:16" x14ac:dyDescent="0.3">
      <c r="P368056" s="83"/>
    </row>
    <row r="368057" spans="16:16" x14ac:dyDescent="0.3">
      <c r="P368057" s="83"/>
    </row>
    <row r="368058" spans="16:16" x14ac:dyDescent="0.3">
      <c r="P368058" s="83"/>
    </row>
    <row r="368059" spans="16:16" x14ac:dyDescent="0.3">
      <c r="P368059" s="83"/>
    </row>
    <row r="368060" spans="16:16" x14ac:dyDescent="0.3">
      <c r="P368060" s="83"/>
    </row>
    <row r="368061" spans="16:16" x14ac:dyDescent="0.3">
      <c r="P368061" s="83"/>
    </row>
    <row r="368062" spans="16:16" x14ac:dyDescent="0.3">
      <c r="P368062" s="83"/>
    </row>
    <row r="368063" spans="16:16" x14ac:dyDescent="0.3">
      <c r="P368063" s="83"/>
    </row>
    <row r="368064" spans="16:16" x14ac:dyDescent="0.3">
      <c r="P368064" s="83"/>
    </row>
    <row r="368065" spans="16:16" x14ac:dyDescent="0.3">
      <c r="P368065" s="83"/>
    </row>
    <row r="368066" spans="16:16" x14ac:dyDescent="0.3">
      <c r="P368066" s="83"/>
    </row>
    <row r="368067" spans="16:16" x14ac:dyDescent="0.3">
      <c r="P368067" s="83"/>
    </row>
    <row r="368068" spans="16:16" x14ac:dyDescent="0.3">
      <c r="P368068" s="83"/>
    </row>
    <row r="368069" spans="16:16" x14ac:dyDescent="0.3">
      <c r="P368069" s="83"/>
    </row>
    <row r="368070" spans="16:16" x14ac:dyDescent="0.3">
      <c r="P368070" s="83"/>
    </row>
    <row r="368071" spans="16:16" x14ac:dyDescent="0.3">
      <c r="P368071" s="83"/>
    </row>
    <row r="368072" spans="16:16" x14ac:dyDescent="0.3">
      <c r="P368072" s="83"/>
    </row>
    <row r="368073" spans="16:16" x14ac:dyDescent="0.3">
      <c r="P368073" s="83"/>
    </row>
    <row r="368074" spans="16:16" x14ac:dyDescent="0.3">
      <c r="P368074" s="83"/>
    </row>
    <row r="368075" spans="16:16" x14ac:dyDescent="0.3">
      <c r="P368075" s="83"/>
    </row>
    <row r="368076" spans="16:16" x14ac:dyDescent="0.3">
      <c r="P368076" s="83"/>
    </row>
    <row r="368077" spans="16:16" x14ac:dyDescent="0.3">
      <c r="P368077" s="83"/>
    </row>
    <row r="368078" spans="16:16" x14ac:dyDescent="0.3">
      <c r="P368078" s="83"/>
    </row>
    <row r="368079" spans="16:16" x14ac:dyDescent="0.3">
      <c r="P368079" s="83"/>
    </row>
    <row r="368080" spans="16:16" x14ac:dyDescent="0.3">
      <c r="P368080" s="83"/>
    </row>
    <row r="368081" spans="16:16" x14ac:dyDescent="0.3">
      <c r="P368081" s="83"/>
    </row>
    <row r="368082" spans="16:16" x14ac:dyDescent="0.3">
      <c r="P368082" s="83"/>
    </row>
    <row r="368083" spans="16:16" x14ac:dyDescent="0.3">
      <c r="P368083" s="83"/>
    </row>
    <row r="368084" spans="16:16" x14ac:dyDescent="0.3">
      <c r="P368084" s="83"/>
    </row>
    <row r="368085" spans="16:16" x14ac:dyDescent="0.3">
      <c r="P368085" s="83"/>
    </row>
    <row r="368086" spans="16:16" x14ac:dyDescent="0.3">
      <c r="P368086" s="83"/>
    </row>
    <row r="368087" spans="16:16" x14ac:dyDescent="0.3">
      <c r="P368087" s="83"/>
    </row>
    <row r="368088" spans="16:16" x14ac:dyDescent="0.3">
      <c r="P368088" s="83"/>
    </row>
    <row r="368089" spans="16:16" x14ac:dyDescent="0.3">
      <c r="P368089" s="83"/>
    </row>
    <row r="368090" spans="16:16" x14ac:dyDescent="0.3">
      <c r="P368090" s="83"/>
    </row>
    <row r="368091" spans="16:16" x14ac:dyDescent="0.3">
      <c r="P368091" s="83"/>
    </row>
    <row r="368092" spans="16:16" x14ac:dyDescent="0.3">
      <c r="P368092" s="83"/>
    </row>
    <row r="368093" spans="16:16" x14ac:dyDescent="0.3">
      <c r="P368093" s="83"/>
    </row>
    <row r="368094" spans="16:16" x14ac:dyDescent="0.3">
      <c r="P368094" s="83"/>
    </row>
    <row r="368095" spans="16:16" x14ac:dyDescent="0.3">
      <c r="P368095" s="83"/>
    </row>
    <row r="368096" spans="16:16" x14ac:dyDescent="0.3">
      <c r="P368096" s="83"/>
    </row>
    <row r="368097" spans="16:16" x14ac:dyDescent="0.3">
      <c r="P368097" s="83"/>
    </row>
    <row r="368098" spans="16:16" x14ac:dyDescent="0.3">
      <c r="P368098" s="83"/>
    </row>
    <row r="368099" spans="16:16" x14ac:dyDescent="0.3">
      <c r="P368099" s="83"/>
    </row>
    <row r="368100" spans="16:16" x14ac:dyDescent="0.3">
      <c r="P368100" s="83"/>
    </row>
    <row r="368101" spans="16:16" x14ac:dyDescent="0.3">
      <c r="P368101" s="83"/>
    </row>
    <row r="368102" spans="16:16" x14ac:dyDescent="0.3">
      <c r="P368102" s="83"/>
    </row>
    <row r="368103" spans="16:16" x14ac:dyDescent="0.3">
      <c r="P368103" s="83"/>
    </row>
    <row r="368104" spans="16:16" x14ac:dyDescent="0.3">
      <c r="P368104" s="83"/>
    </row>
    <row r="368105" spans="16:16" x14ac:dyDescent="0.3">
      <c r="P368105" s="83"/>
    </row>
    <row r="368106" spans="16:16" x14ac:dyDescent="0.3">
      <c r="P368106" s="83"/>
    </row>
    <row r="368107" spans="16:16" x14ac:dyDescent="0.3">
      <c r="P368107" s="83"/>
    </row>
    <row r="368108" spans="16:16" x14ac:dyDescent="0.3">
      <c r="P368108" s="83"/>
    </row>
    <row r="368109" spans="16:16" x14ac:dyDescent="0.3">
      <c r="P368109" s="83"/>
    </row>
    <row r="368110" spans="16:16" x14ac:dyDescent="0.3">
      <c r="P368110" s="83"/>
    </row>
    <row r="368111" spans="16:16" x14ac:dyDescent="0.3">
      <c r="P368111" s="83"/>
    </row>
    <row r="368112" spans="16:16" x14ac:dyDescent="0.3">
      <c r="P368112" s="83"/>
    </row>
    <row r="368113" spans="16:16" x14ac:dyDescent="0.3">
      <c r="P368113" s="83"/>
    </row>
    <row r="368114" spans="16:16" x14ac:dyDescent="0.3">
      <c r="P368114" s="83"/>
    </row>
    <row r="368115" spans="16:16" x14ac:dyDescent="0.3">
      <c r="P368115" s="83"/>
    </row>
    <row r="368116" spans="16:16" x14ac:dyDescent="0.3">
      <c r="P368116" s="83"/>
    </row>
    <row r="368117" spans="16:16" x14ac:dyDescent="0.3">
      <c r="P368117" s="83"/>
    </row>
    <row r="368118" spans="16:16" x14ac:dyDescent="0.3">
      <c r="P368118" s="83"/>
    </row>
    <row r="368119" spans="16:16" x14ac:dyDescent="0.3">
      <c r="P368119" s="83"/>
    </row>
    <row r="368120" spans="16:16" x14ac:dyDescent="0.3">
      <c r="P368120" s="83"/>
    </row>
    <row r="368121" spans="16:16" x14ac:dyDescent="0.3">
      <c r="P368121" s="83"/>
    </row>
    <row r="368122" spans="16:16" x14ac:dyDescent="0.3">
      <c r="P368122" s="83"/>
    </row>
    <row r="368123" spans="16:16" x14ac:dyDescent="0.3">
      <c r="P368123" s="83"/>
    </row>
    <row r="368124" spans="16:16" x14ac:dyDescent="0.3">
      <c r="P368124" s="83"/>
    </row>
    <row r="368125" spans="16:16" x14ac:dyDescent="0.3">
      <c r="P368125" s="83"/>
    </row>
    <row r="368126" spans="16:16" x14ac:dyDescent="0.3">
      <c r="P368126" s="83"/>
    </row>
    <row r="368127" spans="16:16" x14ac:dyDescent="0.3">
      <c r="P368127" s="83"/>
    </row>
    <row r="368128" spans="16:16" x14ac:dyDescent="0.3">
      <c r="P368128" s="83"/>
    </row>
    <row r="368129" spans="16:16" x14ac:dyDescent="0.3">
      <c r="P368129" s="83"/>
    </row>
    <row r="368130" spans="16:16" x14ac:dyDescent="0.3">
      <c r="P368130" s="83"/>
    </row>
    <row r="368131" spans="16:16" x14ac:dyDescent="0.3">
      <c r="P368131" s="83"/>
    </row>
    <row r="368132" spans="16:16" x14ac:dyDescent="0.3">
      <c r="P368132" s="83"/>
    </row>
    <row r="368133" spans="16:16" x14ac:dyDescent="0.3">
      <c r="P368133" s="83"/>
    </row>
    <row r="368134" spans="16:16" x14ac:dyDescent="0.3">
      <c r="P368134" s="83"/>
    </row>
    <row r="368135" spans="16:16" x14ac:dyDescent="0.3">
      <c r="P368135" s="83"/>
    </row>
    <row r="368136" spans="16:16" x14ac:dyDescent="0.3">
      <c r="P368136" s="83"/>
    </row>
    <row r="368137" spans="16:16" x14ac:dyDescent="0.3">
      <c r="P368137" s="83"/>
    </row>
    <row r="368138" spans="16:16" x14ac:dyDescent="0.3">
      <c r="P368138" s="83"/>
    </row>
    <row r="368139" spans="16:16" x14ac:dyDescent="0.3">
      <c r="P368139" s="83"/>
    </row>
    <row r="368140" spans="16:16" x14ac:dyDescent="0.3">
      <c r="P368140" s="83"/>
    </row>
    <row r="368141" spans="16:16" x14ac:dyDescent="0.3">
      <c r="P368141" s="83"/>
    </row>
    <row r="368142" spans="16:16" x14ac:dyDescent="0.3">
      <c r="P368142" s="83"/>
    </row>
    <row r="368143" spans="16:16" x14ac:dyDescent="0.3">
      <c r="P368143" s="83"/>
    </row>
    <row r="368144" spans="16:16" x14ac:dyDescent="0.3">
      <c r="P368144" s="83"/>
    </row>
    <row r="368145" spans="16:16" x14ac:dyDescent="0.3">
      <c r="P368145" s="83"/>
    </row>
    <row r="368146" spans="16:16" x14ac:dyDescent="0.3">
      <c r="P368146" s="83"/>
    </row>
    <row r="368147" spans="16:16" x14ac:dyDescent="0.3">
      <c r="P368147" s="83"/>
    </row>
    <row r="368148" spans="16:16" x14ac:dyDescent="0.3">
      <c r="P368148" s="83"/>
    </row>
    <row r="368149" spans="16:16" x14ac:dyDescent="0.3">
      <c r="P368149" s="83"/>
    </row>
    <row r="368150" spans="16:16" x14ac:dyDescent="0.3">
      <c r="P368150" s="83"/>
    </row>
    <row r="368151" spans="16:16" x14ac:dyDescent="0.3">
      <c r="P368151" s="83"/>
    </row>
    <row r="368152" spans="16:16" x14ac:dyDescent="0.3">
      <c r="P368152" s="83"/>
    </row>
    <row r="368153" spans="16:16" x14ac:dyDescent="0.3">
      <c r="P368153" s="83"/>
    </row>
    <row r="368154" spans="16:16" x14ac:dyDescent="0.3">
      <c r="P368154" s="83"/>
    </row>
    <row r="368155" spans="16:16" x14ac:dyDescent="0.3">
      <c r="P368155" s="83"/>
    </row>
    <row r="368156" spans="16:16" x14ac:dyDescent="0.3">
      <c r="P368156" s="83"/>
    </row>
    <row r="368157" spans="16:16" x14ac:dyDescent="0.3">
      <c r="P368157" s="83"/>
    </row>
    <row r="368158" spans="16:16" x14ac:dyDescent="0.3">
      <c r="P368158" s="83"/>
    </row>
    <row r="368159" spans="16:16" x14ac:dyDescent="0.3">
      <c r="P368159" s="83"/>
    </row>
    <row r="368160" spans="16:16" x14ac:dyDescent="0.3">
      <c r="P368160" s="83"/>
    </row>
    <row r="368161" spans="16:16" x14ac:dyDescent="0.3">
      <c r="P368161" s="83"/>
    </row>
    <row r="368162" spans="16:16" x14ac:dyDescent="0.3">
      <c r="P368162" s="83"/>
    </row>
    <row r="368163" spans="16:16" x14ac:dyDescent="0.3">
      <c r="P368163" s="83"/>
    </row>
    <row r="368164" spans="16:16" x14ac:dyDescent="0.3">
      <c r="P368164" s="83"/>
    </row>
    <row r="368165" spans="16:16" x14ac:dyDescent="0.3">
      <c r="P368165" s="83"/>
    </row>
    <row r="368166" spans="16:16" x14ac:dyDescent="0.3">
      <c r="P368166" s="83"/>
    </row>
    <row r="368167" spans="16:16" x14ac:dyDescent="0.3">
      <c r="P368167" s="83"/>
    </row>
    <row r="368168" spans="16:16" x14ac:dyDescent="0.3">
      <c r="P368168" s="83"/>
    </row>
    <row r="368169" spans="16:16" x14ac:dyDescent="0.3">
      <c r="P368169" s="83"/>
    </row>
    <row r="368170" spans="16:16" x14ac:dyDescent="0.3">
      <c r="P368170" s="83"/>
    </row>
    <row r="368171" spans="16:16" x14ac:dyDescent="0.3">
      <c r="P368171" s="83"/>
    </row>
    <row r="368172" spans="16:16" x14ac:dyDescent="0.3">
      <c r="P368172" s="83"/>
    </row>
    <row r="368173" spans="16:16" x14ac:dyDescent="0.3">
      <c r="P368173" s="83"/>
    </row>
    <row r="368174" spans="16:16" x14ac:dyDescent="0.3">
      <c r="P368174" s="83"/>
    </row>
    <row r="368175" spans="16:16" x14ac:dyDescent="0.3">
      <c r="P368175" s="83"/>
    </row>
    <row r="368176" spans="16:16" x14ac:dyDescent="0.3">
      <c r="P368176" s="83"/>
    </row>
    <row r="368177" spans="16:16" x14ac:dyDescent="0.3">
      <c r="P368177" s="83"/>
    </row>
    <row r="368178" spans="16:16" x14ac:dyDescent="0.3">
      <c r="P368178" s="83"/>
    </row>
    <row r="368179" spans="16:16" x14ac:dyDescent="0.3">
      <c r="P368179" s="83"/>
    </row>
    <row r="368180" spans="16:16" x14ac:dyDescent="0.3">
      <c r="P368180" s="83"/>
    </row>
    <row r="368181" spans="16:16" x14ac:dyDescent="0.3">
      <c r="P368181" s="83"/>
    </row>
    <row r="368182" spans="16:16" x14ac:dyDescent="0.3">
      <c r="P368182" s="83"/>
    </row>
    <row r="368183" spans="16:16" x14ac:dyDescent="0.3">
      <c r="P368183" s="83"/>
    </row>
    <row r="368184" spans="16:16" x14ac:dyDescent="0.3">
      <c r="P368184" s="83"/>
    </row>
    <row r="368185" spans="16:16" x14ac:dyDescent="0.3">
      <c r="P368185" s="83"/>
    </row>
    <row r="368186" spans="16:16" x14ac:dyDescent="0.3">
      <c r="P368186" s="83"/>
    </row>
    <row r="368187" spans="16:16" x14ac:dyDescent="0.3">
      <c r="P368187" s="83"/>
    </row>
    <row r="368188" spans="16:16" x14ac:dyDescent="0.3">
      <c r="P368188" s="83"/>
    </row>
    <row r="368189" spans="16:16" x14ac:dyDescent="0.3">
      <c r="P368189" s="83"/>
    </row>
    <row r="368190" spans="16:16" x14ac:dyDescent="0.3">
      <c r="P368190" s="83"/>
    </row>
    <row r="368191" spans="16:16" x14ac:dyDescent="0.3">
      <c r="P368191" s="83"/>
    </row>
    <row r="368192" spans="16:16" x14ac:dyDescent="0.3">
      <c r="P368192" s="83"/>
    </row>
    <row r="368193" spans="16:16" x14ac:dyDescent="0.3">
      <c r="P368193" s="83"/>
    </row>
    <row r="368194" spans="16:16" x14ac:dyDescent="0.3">
      <c r="P368194" s="83"/>
    </row>
    <row r="368195" spans="16:16" x14ac:dyDescent="0.3">
      <c r="P368195" s="83"/>
    </row>
    <row r="368196" spans="16:16" x14ac:dyDescent="0.3">
      <c r="P368196" s="83"/>
    </row>
    <row r="368197" spans="16:16" x14ac:dyDescent="0.3">
      <c r="P368197" s="83"/>
    </row>
    <row r="368198" spans="16:16" x14ac:dyDescent="0.3">
      <c r="P368198" s="83"/>
    </row>
    <row r="368199" spans="16:16" x14ac:dyDescent="0.3">
      <c r="P368199" s="83"/>
    </row>
    <row r="368200" spans="16:16" x14ac:dyDescent="0.3">
      <c r="P368200" s="83"/>
    </row>
    <row r="368201" spans="16:16" x14ac:dyDescent="0.3">
      <c r="P368201" s="83"/>
    </row>
    <row r="368202" spans="16:16" x14ac:dyDescent="0.3">
      <c r="P368202" s="83"/>
    </row>
    <row r="368203" spans="16:16" x14ac:dyDescent="0.3">
      <c r="P368203" s="83"/>
    </row>
    <row r="368204" spans="16:16" x14ac:dyDescent="0.3">
      <c r="P368204" s="83"/>
    </row>
    <row r="368205" spans="16:16" x14ac:dyDescent="0.3">
      <c r="P368205" s="83"/>
    </row>
    <row r="368206" spans="16:16" x14ac:dyDescent="0.3">
      <c r="P368206" s="83"/>
    </row>
    <row r="368207" spans="16:16" x14ac:dyDescent="0.3">
      <c r="P368207" s="83"/>
    </row>
    <row r="368208" spans="16:16" x14ac:dyDescent="0.3">
      <c r="P368208" s="83"/>
    </row>
    <row r="368209" spans="16:16" x14ac:dyDescent="0.3">
      <c r="P368209" s="83"/>
    </row>
    <row r="368210" spans="16:16" x14ac:dyDescent="0.3">
      <c r="P368210" s="83"/>
    </row>
    <row r="368211" spans="16:16" x14ac:dyDescent="0.3">
      <c r="P368211" s="83"/>
    </row>
    <row r="368212" spans="16:16" x14ac:dyDescent="0.3">
      <c r="P368212" s="83"/>
    </row>
    <row r="368213" spans="16:16" x14ac:dyDescent="0.3">
      <c r="P368213" s="83"/>
    </row>
    <row r="368214" spans="16:16" x14ac:dyDescent="0.3">
      <c r="P368214" s="83"/>
    </row>
    <row r="368215" spans="16:16" x14ac:dyDescent="0.3">
      <c r="P368215" s="83"/>
    </row>
    <row r="368216" spans="16:16" x14ac:dyDescent="0.3">
      <c r="P368216" s="83"/>
    </row>
    <row r="368217" spans="16:16" x14ac:dyDescent="0.3">
      <c r="P368217" s="83"/>
    </row>
    <row r="368218" spans="16:16" x14ac:dyDescent="0.3">
      <c r="P368218" s="83"/>
    </row>
    <row r="368219" spans="16:16" x14ac:dyDescent="0.3">
      <c r="P368219" s="83"/>
    </row>
    <row r="368220" spans="16:16" x14ac:dyDescent="0.3">
      <c r="P368220" s="83"/>
    </row>
    <row r="368221" spans="16:16" x14ac:dyDescent="0.3">
      <c r="P368221" s="83"/>
    </row>
    <row r="368222" spans="16:16" x14ac:dyDescent="0.3">
      <c r="P368222" s="83"/>
    </row>
    <row r="368223" spans="16:16" x14ac:dyDescent="0.3">
      <c r="P368223" s="83"/>
    </row>
    <row r="368224" spans="16:16" x14ac:dyDescent="0.3">
      <c r="P368224" s="83"/>
    </row>
    <row r="368225" spans="16:16" x14ac:dyDescent="0.3">
      <c r="P368225" s="83"/>
    </row>
    <row r="368226" spans="16:16" x14ac:dyDescent="0.3">
      <c r="P368226" s="83"/>
    </row>
    <row r="368227" spans="16:16" x14ac:dyDescent="0.3">
      <c r="P368227" s="83"/>
    </row>
    <row r="368228" spans="16:16" x14ac:dyDescent="0.3">
      <c r="P368228" s="83"/>
    </row>
    <row r="368229" spans="16:16" x14ac:dyDescent="0.3">
      <c r="P368229" s="83"/>
    </row>
    <row r="368230" spans="16:16" x14ac:dyDescent="0.3">
      <c r="P368230" s="83"/>
    </row>
    <row r="368231" spans="16:16" x14ac:dyDescent="0.3">
      <c r="P368231" s="83"/>
    </row>
    <row r="368232" spans="16:16" x14ac:dyDescent="0.3">
      <c r="P368232" s="83"/>
    </row>
    <row r="368233" spans="16:16" x14ac:dyDescent="0.3">
      <c r="P368233" s="83"/>
    </row>
    <row r="368234" spans="16:16" x14ac:dyDescent="0.3">
      <c r="P368234" s="83"/>
    </row>
    <row r="368235" spans="16:16" x14ac:dyDescent="0.3">
      <c r="P368235" s="83"/>
    </row>
    <row r="368236" spans="16:16" x14ac:dyDescent="0.3">
      <c r="P368236" s="83"/>
    </row>
    <row r="368237" spans="16:16" x14ac:dyDescent="0.3">
      <c r="P368237" s="83"/>
    </row>
    <row r="368238" spans="16:16" x14ac:dyDescent="0.3">
      <c r="P368238" s="83"/>
    </row>
    <row r="368239" spans="16:16" x14ac:dyDescent="0.3">
      <c r="P368239" s="83"/>
    </row>
    <row r="368240" spans="16:16" x14ac:dyDescent="0.3">
      <c r="P368240" s="83"/>
    </row>
    <row r="368241" spans="16:16" x14ac:dyDescent="0.3">
      <c r="P368241" s="83"/>
    </row>
    <row r="368242" spans="16:16" x14ac:dyDescent="0.3">
      <c r="P368242" s="83"/>
    </row>
    <row r="368243" spans="16:16" x14ac:dyDescent="0.3">
      <c r="P368243" s="83"/>
    </row>
    <row r="368244" spans="16:16" x14ac:dyDescent="0.3">
      <c r="P368244" s="83"/>
    </row>
    <row r="368245" spans="16:16" x14ac:dyDescent="0.3">
      <c r="P368245" s="83"/>
    </row>
    <row r="368246" spans="16:16" x14ac:dyDescent="0.3">
      <c r="P368246" s="83"/>
    </row>
    <row r="368247" spans="16:16" x14ac:dyDescent="0.3">
      <c r="P368247" s="83"/>
    </row>
    <row r="368248" spans="16:16" x14ac:dyDescent="0.3">
      <c r="P368248" s="83"/>
    </row>
    <row r="368249" spans="16:16" x14ac:dyDescent="0.3">
      <c r="P368249" s="83"/>
    </row>
    <row r="368250" spans="16:16" x14ac:dyDescent="0.3">
      <c r="P368250" s="83"/>
    </row>
    <row r="368251" spans="16:16" x14ac:dyDescent="0.3">
      <c r="P368251" s="83"/>
    </row>
    <row r="368252" spans="16:16" x14ac:dyDescent="0.3">
      <c r="P368252" s="83"/>
    </row>
    <row r="368253" spans="16:16" x14ac:dyDescent="0.3">
      <c r="P368253" s="83"/>
    </row>
    <row r="368254" spans="16:16" x14ac:dyDescent="0.3">
      <c r="P368254" s="83"/>
    </row>
    <row r="368255" spans="16:16" x14ac:dyDescent="0.3">
      <c r="P368255" s="83"/>
    </row>
    <row r="368256" spans="16:16" x14ac:dyDescent="0.3">
      <c r="P368256" s="83"/>
    </row>
    <row r="368257" spans="16:16" x14ac:dyDescent="0.3">
      <c r="P368257" s="83"/>
    </row>
    <row r="368258" spans="16:16" x14ac:dyDescent="0.3">
      <c r="P368258" s="83"/>
    </row>
    <row r="368259" spans="16:16" x14ac:dyDescent="0.3">
      <c r="P368259" s="83"/>
    </row>
    <row r="368260" spans="16:16" x14ac:dyDescent="0.3">
      <c r="P368260" s="83"/>
    </row>
    <row r="368261" spans="16:16" x14ac:dyDescent="0.3">
      <c r="P368261" s="83"/>
    </row>
    <row r="368262" spans="16:16" x14ac:dyDescent="0.3">
      <c r="P368262" s="83"/>
    </row>
    <row r="368263" spans="16:16" x14ac:dyDescent="0.3">
      <c r="P368263" s="83"/>
    </row>
    <row r="368264" spans="16:16" x14ac:dyDescent="0.3">
      <c r="P368264" s="83"/>
    </row>
    <row r="368265" spans="16:16" x14ac:dyDescent="0.3">
      <c r="P368265" s="83"/>
    </row>
    <row r="368266" spans="16:16" x14ac:dyDescent="0.3">
      <c r="P368266" s="83"/>
    </row>
    <row r="368267" spans="16:16" x14ac:dyDescent="0.3">
      <c r="P368267" s="83"/>
    </row>
    <row r="368268" spans="16:16" x14ac:dyDescent="0.3">
      <c r="P368268" s="83"/>
    </row>
    <row r="368269" spans="16:16" x14ac:dyDescent="0.3">
      <c r="P368269" s="83"/>
    </row>
    <row r="368270" spans="16:16" x14ac:dyDescent="0.3">
      <c r="P368270" s="83"/>
    </row>
    <row r="368271" spans="16:16" x14ac:dyDescent="0.3">
      <c r="P368271" s="83"/>
    </row>
    <row r="368272" spans="16:16" x14ac:dyDescent="0.3">
      <c r="P368272" s="83"/>
    </row>
    <row r="368273" spans="16:16" x14ac:dyDescent="0.3">
      <c r="P368273" s="83"/>
    </row>
    <row r="368274" spans="16:16" x14ac:dyDescent="0.3">
      <c r="P368274" s="83"/>
    </row>
    <row r="368275" spans="16:16" x14ac:dyDescent="0.3">
      <c r="P368275" s="83"/>
    </row>
    <row r="368276" spans="16:16" x14ac:dyDescent="0.3">
      <c r="P368276" s="83"/>
    </row>
    <row r="368277" spans="16:16" x14ac:dyDescent="0.3">
      <c r="P368277" s="83"/>
    </row>
    <row r="368278" spans="16:16" x14ac:dyDescent="0.3">
      <c r="P368278" s="83"/>
    </row>
    <row r="368279" spans="16:16" x14ac:dyDescent="0.3">
      <c r="P368279" s="83"/>
    </row>
    <row r="368280" spans="16:16" x14ac:dyDescent="0.3">
      <c r="P368280" s="83"/>
    </row>
    <row r="368281" spans="16:16" x14ac:dyDescent="0.3">
      <c r="P368281" s="83"/>
    </row>
    <row r="368282" spans="16:16" x14ac:dyDescent="0.3">
      <c r="P368282" s="83"/>
    </row>
    <row r="368283" spans="16:16" x14ac:dyDescent="0.3">
      <c r="P368283" s="83"/>
    </row>
    <row r="368284" spans="16:16" x14ac:dyDescent="0.3">
      <c r="P368284" s="83"/>
    </row>
    <row r="368285" spans="16:16" x14ac:dyDescent="0.3">
      <c r="P368285" s="83"/>
    </row>
    <row r="368286" spans="16:16" x14ac:dyDescent="0.3">
      <c r="P368286" s="83"/>
    </row>
    <row r="368287" spans="16:16" x14ac:dyDescent="0.3">
      <c r="P368287" s="83"/>
    </row>
    <row r="368288" spans="16:16" x14ac:dyDescent="0.3">
      <c r="P368288" s="83"/>
    </row>
    <row r="368289" spans="16:16" x14ac:dyDescent="0.3">
      <c r="P368289" s="83"/>
    </row>
    <row r="368290" spans="16:16" x14ac:dyDescent="0.3">
      <c r="P368290" s="83"/>
    </row>
    <row r="368291" spans="16:16" x14ac:dyDescent="0.3">
      <c r="P368291" s="83"/>
    </row>
    <row r="368292" spans="16:16" x14ac:dyDescent="0.3">
      <c r="P368292" s="83"/>
    </row>
    <row r="368293" spans="16:16" x14ac:dyDescent="0.3">
      <c r="P368293" s="83"/>
    </row>
    <row r="368294" spans="16:16" x14ac:dyDescent="0.3">
      <c r="P368294" s="83"/>
    </row>
    <row r="368295" spans="16:16" x14ac:dyDescent="0.3">
      <c r="P368295" s="83"/>
    </row>
    <row r="368296" spans="16:16" x14ac:dyDescent="0.3">
      <c r="P368296" s="83"/>
    </row>
    <row r="368297" spans="16:16" x14ac:dyDescent="0.3">
      <c r="P368297" s="83"/>
    </row>
    <row r="368298" spans="16:16" x14ac:dyDescent="0.3">
      <c r="P368298" s="83"/>
    </row>
    <row r="368299" spans="16:16" x14ac:dyDescent="0.3">
      <c r="P368299" s="83"/>
    </row>
    <row r="368300" spans="16:16" x14ac:dyDescent="0.3">
      <c r="P368300" s="83"/>
    </row>
    <row r="368301" spans="16:16" x14ac:dyDescent="0.3">
      <c r="P368301" s="83"/>
    </row>
    <row r="368302" spans="16:16" x14ac:dyDescent="0.3">
      <c r="P368302" s="83"/>
    </row>
    <row r="368303" spans="16:16" x14ac:dyDescent="0.3">
      <c r="P368303" s="83"/>
    </row>
    <row r="368304" spans="16:16" x14ac:dyDescent="0.3">
      <c r="P368304" s="83"/>
    </row>
    <row r="368305" spans="16:16" x14ac:dyDescent="0.3">
      <c r="P368305" s="83"/>
    </row>
    <row r="368306" spans="16:16" x14ac:dyDescent="0.3">
      <c r="P368306" s="83"/>
    </row>
    <row r="368307" spans="16:16" x14ac:dyDescent="0.3">
      <c r="P368307" s="83"/>
    </row>
    <row r="368308" spans="16:16" x14ac:dyDescent="0.3">
      <c r="P368308" s="83"/>
    </row>
    <row r="368309" spans="16:16" x14ac:dyDescent="0.3">
      <c r="P368309" s="83"/>
    </row>
    <row r="368310" spans="16:16" x14ac:dyDescent="0.3">
      <c r="P368310" s="83"/>
    </row>
    <row r="368311" spans="16:16" x14ac:dyDescent="0.3">
      <c r="P368311" s="83"/>
    </row>
    <row r="368312" spans="16:16" x14ac:dyDescent="0.3">
      <c r="P368312" s="83"/>
    </row>
    <row r="368313" spans="16:16" x14ac:dyDescent="0.3">
      <c r="P368313" s="83"/>
    </row>
    <row r="368314" spans="16:16" x14ac:dyDescent="0.3">
      <c r="P368314" s="83"/>
    </row>
    <row r="368315" spans="16:16" x14ac:dyDescent="0.3">
      <c r="P368315" s="83"/>
    </row>
    <row r="368316" spans="16:16" x14ac:dyDescent="0.3">
      <c r="P368316" s="83"/>
    </row>
    <row r="368317" spans="16:16" x14ac:dyDescent="0.3">
      <c r="P368317" s="83"/>
    </row>
    <row r="368318" spans="16:16" x14ac:dyDescent="0.3">
      <c r="P368318" s="83"/>
    </row>
    <row r="368319" spans="16:16" x14ac:dyDescent="0.3">
      <c r="P368319" s="83"/>
    </row>
    <row r="368320" spans="16:16" x14ac:dyDescent="0.3">
      <c r="P368320" s="83"/>
    </row>
    <row r="368321" spans="16:16" x14ac:dyDescent="0.3">
      <c r="P368321" s="83"/>
    </row>
    <row r="368322" spans="16:16" x14ac:dyDescent="0.3">
      <c r="P368322" s="83"/>
    </row>
    <row r="368323" spans="16:16" x14ac:dyDescent="0.3">
      <c r="P368323" s="83"/>
    </row>
    <row r="368324" spans="16:16" x14ac:dyDescent="0.3">
      <c r="P368324" s="83"/>
    </row>
    <row r="368325" spans="16:16" x14ac:dyDescent="0.3">
      <c r="P368325" s="83"/>
    </row>
    <row r="368326" spans="16:16" x14ac:dyDescent="0.3">
      <c r="P368326" s="83"/>
    </row>
    <row r="368327" spans="16:16" x14ac:dyDescent="0.3">
      <c r="P368327" s="83"/>
    </row>
    <row r="368328" spans="16:16" x14ac:dyDescent="0.3">
      <c r="P368328" s="83"/>
    </row>
    <row r="368329" spans="16:16" x14ac:dyDescent="0.3">
      <c r="P368329" s="83"/>
    </row>
    <row r="368330" spans="16:16" x14ac:dyDescent="0.3">
      <c r="P368330" s="83"/>
    </row>
    <row r="368331" spans="16:16" x14ac:dyDescent="0.3">
      <c r="P368331" s="83"/>
    </row>
    <row r="368332" spans="16:16" x14ac:dyDescent="0.3">
      <c r="P368332" s="83"/>
    </row>
    <row r="368333" spans="16:16" x14ac:dyDescent="0.3">
      <c r="P368333" s="83"/>
    </row>
    <row r="368334" spans="16:16" x14ac:dyDescent="0.3">
      <c r="P368334" s="83"/>
    </row>
    <row r="368335" spans="16:16" x14ac:dyDescent="0.3">
      <c r="P368335" s="83"/>
    </row>
    <row r="368336" spans="16:16" x14ac:dyDescent="0.3">
      <c r="P368336" s="83"/>
    </row>
    <row r="368337" spans="16:16" x14ac:dyDescent="0.3">
      <c r="P368337" s="83"/>
    </row>
    <row r="368338" spans="16:16" x14ac:dyDescent="0.3">
      <c r="P368338" s="83"/>
    </row>
    <row r="368339" spans="16:16" x14ac:dyDescent="0.3">
      <c r="P368339" s="83"/>
    </row>
    <row r="368340" spans="16:16" x14ac:dyDescent="0.3">
      <c r="P368340" s="83"/>
    </row>
    <row r="368341" spans="16:16" x14ac:dyDescent="0.3">
      <c r="P368341" s="83"/>
    </row>
    <row r="368342" spans="16:16" x14ac:dyDescent="0.3">
      <c r="P368342" s="83"/>
    </row>
    <row r="368343" spans="16:16" x14ac:dyDescent="0.3">
      <c r="P368343" s="83"/>
    </row>
    <row r="368344" spans="16:16" x14ac:dyDescent="0.3">
      <c r="P368344" s="83"/>
    </row>
    <row r="368345" spans="16:16" x14ac:dyDescent="0.3">
      <c r="P368345" s="83"/>
    </row>
    <row r="368346" spans="16:16" x14ac:dyDescent="0.3">
      <c r="P368346" s="83"/>
    </row>
    <row r="368347" spans="16:16" x14ac:dyDescent="0.3">
      <c r="P368347" s="83"/>
    </row>
    <row r="368348" spans="16:16" x14ac:dyDescent="0.3">
      <c r="P368348" s="83"/>
    </row>
    <row r="368349" spans="16:16" x14ac:dyDescent="0.3">
      <c r="P368349" s="83"/>
    </row>
    <row r="368350" spans="16:16" x14ac:dyDescent="0.3">
      <c r="P368350" s="83"/>
    </row>
    <row r="368351" spans="16:16" x14ac:dyDescent="0.3">
      <c r="P368351" s="83"/>
    </row>
    <row r="368352" spans="16:16" x14ac:dyDescent="0.3">
      <c r="P368352" s="83"/>
    </row>
    <row r="368353" spans="16:16" x14ac:dyDescent="0.3">
      <c r="P368353" s="83"/>
    </row>
    <row r="368354" spans="16:16" x14ac:dyDescent="0.3">
      <c r="P368354" s="83"/>
    </row>
    <row r="368355" spans="16:16" x14ac:dyDescent="0.3">
      <c r="P368355" s="83"/>
    </row>
    <row r="368356" spans="16:16" x14ac:dyDescent="0.3">
      <c r="P368356" s="83"/>
    </row>
    <row r="368357" spans="16:16" x14ac:dyDescent="0.3">
      <c r="P368357" s="83"/>
    </row>
    <row r="368358" spans="16:16" x14ac:dyDescent="0.3">
      <c r="P368358" s="83"/>
    </row>
    <row r="368359" spans="16:16" x14ac:dyDescent="0.3">
      <c r="P368359" s="83"/>
    </row>
    <row r="368360" spans="16:16" x14ac:dyDescent="0.3">
      <c r="P368360" s="83"/>
    </row>
    <row r="368361" spans="16:16" x14ac:dyDescent="0.3">
      <c r="P368361" s="83"/>
    </row>
    <row r="368362" spans="16:16" x14ac:dyDescent="0.3">
      <c r="P368362" s="83"/>
    </row>
    <row r="368363" spans="16:16" x14ac:dyDescent="0.3">
      <c r="P368363" s="83"/>
    </row>
    <row r="368364" spans="16:16" x14ac:dyDescent="0.3">
      <c r="P368364" s="83"/>
    </row>
    <row r="368365" spans="16:16" x14ac:dyDescent="0.3">
      <c r="P368365" s="83"/>
    </row>
    <row r="368366" spans="16:16" x14ac:dyDescent="0.3">
      <c r="P368366" s="83"/>
    </row>
    <row r="368367" spans="16:16" x14ac:dyDescent="0.3">
      <c r="P368367" s="83"/>
    </row>
    <row r="368368" spans="16:16" x14ac:dyDescent="0.3">
      <c r="P368368" s="83"/>
    </row>
    <row r="368369" spans="16:16" x14ac:dyDescent="0.3">
      <c r="P368369" s="83"/>
    </row>
    <row r="368370" spans="16:16" x14ac:dyDescent="0.3">
      <c r="P368370" s="83"/>
    </row>
    <row r="368371" spans="16:16" x14ac:dyDescent="0.3">
      <c r="P368371" s="83"/>
    </row>
    <row r="368372" spans="16:16" x14ac:dyDescent="0.3">
      <c r="P368372" s="83"/>
    </row>
    <row r="368373" spans="16:16" x14ac:dyDescent="0.3">
      <c r="P368373" s="83"/>
    </row>
    <row r="368374" spans="16:16" x14ac:dyDescent="0.3">
      <c r="P368374" s="83"/>
    </row>
    <row r="368375" spans="16:16" x14ac:dyDescent="0.3">
      <c r="P368375" s="83"/>
    </row>
    <row r="368376" spans="16:16" x14ac:dyDescent="0.3">
      <c r="P368376" s="83"/>
    </row>
    <row r="368377" spans="16:16" x14ac:dyDescent="0.3">
      <c r="P368377" s="83"/>
    </row>
    <row r="368378" spans="16:16" x14ac:dyDescent="0.3">
      <c r="P368378" s="83"/>
    </row>
    <row r="368379" spans="16:16" x14ac:dyDescent="0.3">
      <c r="P368379" s="83"/>
    </row>
    <row r="368380" spans="16:16" x14ac:dyDescent="0.3">
      <c r="P368380" s="83"/>
    </row>
    <row r="368381" spans="16:16" x14ac:dyDescent="0.3">
      <c r="P368381" s="83"/>
    </row>
    <row r="368382" spans="16:16" x14ac:dyDescent="0.3">
      <c r="P368382" s="83"/>
    </row>
    <row r="368383" spans="16:16" x14ac:dyDescent="0.3">
      <c r="P368383" s="83"/>
    </row>
    <row r="368384" spans="16:16" x14ac:dyDescent="0.3">
      <c r="P368384" s="83"/>
    </row>
    <row r="368385" spans="16:16" x14ac:dyDescent="0.3">
      <c r="P368385" s="83"/>
    </row>
    <row r="368386" spans="16:16" x14ac:dyDescent="0.3">
      <c r="P368386" s="83"/>
    </row>
    <row r="368387" spans="16:16" x14ac:dyDescent="0.3">
      <c r="P368387" s="83"/>
    </row>
    <row r="368388" spans="16:16" x14ac:dyDescent="0.3">
      <c r="P368388" s="83"/>
    </row>
    <row r="368389" spans="16:16" x14ac:dyDescent="0.3">
      <c r="P368389" s="83"/>
    </row>
    <row r="368390" spans="16:16" x14ac:dyDescent="0.3">
      <c r="P368390" s="83"/>
    </row>
    <row r="368391" spans="16:16" x14ac:dyDescent="0.3">
      <c r="P368391" s="83"/>
    </row>
    <row r="368392" spans="16:16" x14ac:dyDescent="0.3">
      <c r="P368392" s="83"/>
    </row>
    <row r="368393" spans="16:16" x14ac:dyDescent="0.3">
      <c r="P368393" s="83"/>
    </row>
    <row r="368394" spans="16:16" x14ac:dyDescent="0.3">
      <c r="P368394" s="83"/>
    </row>
    <row r="368395" spans="16:16" x14ac:dyDescent="0.3">
      <c r="P368395" s="83"/>
    </row>
    <row r="368396" spans="16:16" x14ac:dyDescent="0.3">
      <c r="P368396" s="83"/>
    </row>
    <row r="368397" spans="16:16" x14ac:dyDescent="0.3">
      <c r="P368397" s="83"/>
    </row>
    <row r="368398" spans="16:16" x14ac:dyDescent="0.3">
      <c r="P368398" s="83"/>
    </row>
    <row r="368399" spans="16:16" x14ac:dyDescent="0.3">
      <c r="P368399" s="83"/>
    </row>
    <row r="368400" spans="16:16" x14ac:dyDescent="0.3">
      <c r="P368400" s="83"/>
    </row>
    <row r="368401" spans="16:16" x14ac:dyDescent="0.3">
      <c r="P368401" s="83"/>
    </row>
    <row r="368402" spans="16:16" x14ac:dyDescent="0.3">
      <c r="P368402" s="83"/>
    </row>
    <row r="368403" spans="16:16" x14ac:dyDescent="0.3">
      <c r="P368403" s="83"/>
    </row>
    <row r="368404" spans="16:16" x14ac:dyDescent="0.3">
      <c r="P368404" s="83"/>
    </row>
    <row r="368405" spans="16:16" x14ac:dyDescent="0.3">
      <c r="P368405" s="83"/>
    </row>
    <row r="368406" spans="16:16" x14ac:dyDescent="0.3">
      <c r="P368406" s="83"/>
    </row>
    <row r="368407" spans="16:16" x14ac:dyDescent="0.3">
      <c r="P368407" s="83"/>
    </row>
    <row r="368408" spans="16:16" x14ac:dyDescent="0.3">
      <c r="P368408" s="83"/>
    </row>
    <row r="368409" spans="16:16" x14ac:dyDescent="0.3">
      <c r="P368409" s="83"/>
    </row>
    <row r="368410" spans="16:16" x14ac:dyDescent="0.3">
      <c r="P368410" s="83"/>
    </row>
    <row r="368411" spans="16:16" x14ac:dyDescent="0.3">
      <c r="P368411" s="83"/>
    </row>
    <row r="368412" spans="16:16" x14ac:dyDescent="0.3">
      <c r="P368412" s="83"/>
    </row>
    <row r="368413" spans="16:16" x14ac:dyDescent="0.3">
      <c r="P368413" s="83"/>
    </row>
    <row r="368414" spans="16:16" x14ac:dyDescent="0.3">
      <c r="P368414" s="83"/>
    </row>
    <row r="368415" spans="16:16" x14ac:dyDescent="0.3">
      <c r="P368415" s="83"/>
    </row>
    <row r="368416" spans="16:16" x14ac:dyDescent="0.3">
      <c r="P368416" s="83"/>
    </row>
    <row r="368417" spans="16:16" x14ac:dyDescent="0.3">
      <c r="P368417" s="83"/>
    </row>
    <row r="368418" spans="16:16" x14ac:dyDescent="0.3">
      <c r="P368418" s="83"/>
    </row>
    <row r="368419" spans="16:16" x14ac:dyDescent="0.3">
      <c r="P368419" s="83"/>
    </row>
    <row r="368420" spans="16:16" x14ac:dyDescent="0.3">
      <c r="P368420" s="83"/>
    </row>
    <row r="368421" spans="16:16" x14ac:dyDescent="0.3">
      <c r="P368421" s="83"/>
    </row>
    <row r="368422" spans="16:16" x14ac:dyDescent="0.3">
      <c r="P368422" s="83"/>
    </row>
    <row r="368423" spans="16:16" x14ac:dyDescent="0.3">
      <c r="P368423" s="83"/>
    </row>
    <row r="368424" spans="16:16" x14ac:dyDescent="0.3">
      <c r="P368424" s="83"/>
    </row>
    <row r="368425" spans="16:16" x14ac:dyDescent="0.3">
      <c r="P368425" s="83"/>
    </row>
    <row r="368426" spans="16:16" x14ac:dyDescent="0.3">
      <c r="P368426" s="83"/>
    </row>
    <row r="368427" spans="16:16" x14ac:dyDescent="0.3">
      <c r="P368427" s="83"/>
    </row>
    <row r="368428" spans="16:16" x14ac:dyDescent="0.3">
      <c r="P368428" s="83"/>
    </row>
    <row r="368429" spans="16:16" x14ac:dyDescent="0.3">
      <c r="P368429" s="83"/>
    </row>
    <row r="368430" spans="16:16" x14ac:dyDescent="0.3">
      <c r="P368430" s="83"/>
    </row>
    <row r="368431" spans="16:16" x14ac:dyDescent="0.3">
      <c r="P368431" s="83"/>
    </row>
    <row r="368432" spans="16:16" x14ac:dyDescent="0.3">
      <c r="P368432" s="83"/>
    </row>
    <row r="368433" spans="16:16" x14ac:dyDescent="0.3">
      <c r="P368433" s="83"/>
    </row>
    <row r="368434" spans="16:16" x14ac:dyDescent="0.3">
      <c r="P368434" s="83"/>
    </row>
    <row r="368435" spans="16:16" x14ac:dyDescent="0.3">
      <c r="P368435" s="83"/>
    </row>
    <row r="368436" spans="16:16" x14ac:dyDescent="0.3">
      <c r="P368436" s="83"/>
    </row>
    <row r="368437" spans="16:16" x14ac:dyDescent="0.3">
      <c r="P368437" s="83"/>
    </row>
    <row r="368438" spans="16:16" x14ac:dyDescent="0.3">
      <c r="P368438" s="83"/>
    </row>
    <row r="368439" spans="16:16" x14ac:dyDescent="0.3">
      <c r="P368439" s="83"/>
    </row>
    <row r="368440" spans="16:16" x14ac:dyDescent="0.3">
      <c r="P368440" s="83"/>
    </row>
    <row r="368441" spans="16:16" x14ac:dyDescent="0.3">
      <c r="P368441" s="83"/>
    </row>
    <row r="368442" spans="16:16" x14ac:dyDescent="0.3">
      <c r="P368442" s="83"/>
    </row>
    <row r="368443" spans="16:16" x14ac:dyDescent="0.3">
      <c r="P368443" s="83"/>
    </row>
    <row r="368444" spans="16:16" x14ac:dyDescent="0.3">
      <c r="P368444" s="83"/>
    </row>
    <row r="368445" spans="16:16" x14ac:dyDescent="0.3">
      <c r="P368445" s="83"/>
    </row>
    <row r="368446" spans="16:16" x14ac:dyDescent="0.3">
      <c r="P368446" s="83"/>
    </row>
    <row r="368447" spans="16:16" x14ac:dyDescent="0.3">
      <c r="P368447" s="83"/>
    </row>
    <row r="368448" spans="16:16" x14ac:dyDescent="0.3">
      <c r="P368448" s="83"/>
    </row>
    <row r="368449" spans="16:16" x14ac:dyDescent="0.3">
      <c r="P368449" s="83"/>
    </row>
    <row r="368450" spans="16:16" x14ac:dyDescent="0.3">
      <c r="P368450" s="83"/>
    </row>
    <row r="368451" spans="16:16" x14ac:dyDescent="0.3">
      <c r="P368451" s="83"/>
    </row>
    <row r="368452" spans="16:16" x14ac:dyDescent="0.3">
      <c r="P368452" s="83"/>
    </row>
    <row r="368453" spans="16:16" x14ac:dyDescent="0.3">
      <c r="P368453" s="83"/>
    </row>
    <row r="368454" spans="16:16" x14ac:dyDescent="0.3">
      <c r="P368454" s="83"/>
    </row>
    <row r="368455" spans="16:16" x14ac:dyDescent="0.3">
      <c r="P368455" s="83"/>
    </row>
    <row r="368456" spans="16:16" x14ac:dyDescent="0.3">
      <c r="P368456" s="83"/>
    </row>
    <row r="368457" spans="16:16" x14ac:dyDescent="0.3">
      <c r="P368457" s="83"/>
    </row>
    <row r="368458" spans="16:16" x14ac:dyDescent="0.3">
      <c r="P368458" s="83"/>
    </row>
    <row r="368459" spans="16:16" x14ac:dyDescent="0.3">
      <c r="P368459" s="83"/>
    </row>
    <row r="368460" spans="16:16" x14ac:dyDescent="0.3">
      <c r="P368460" s="83"/>
    </row>
    <row r="368461" spans="16:16" x14ac:dyDescent="0.3">
      <c r="P368461" s="83"/>
    </row>
    <row r="368462" spans="16:16" x14ac:dyDescent="0.3">
      <c r="P368462" s="83"/>
    </row>
    <row r="368463" spans="16:16" x14ac:dyDescent="0.3">
      <c r="P368463" s="83"/>
    </row>
    <row r="368464" spans="16:16" x14ac:dyDescent="0.3">
      <c r="P368464" s="83"/>
    </row>
    <row r="368465" spans="16:16" x14ac:dyDescent="0.3">
      <c r="P368465" s="83"/>
    </row>
    <row r="368466" spans="16:16" x14ac:dyDescent="0.3">
      <c r="P368466" s="83"/>
    </row>
    <row r="368467" spans="16:16" x14ac:dyDescent="0.3">
      <c r="P368467" s="83"/>
    </row>
    <row r="368468" spans="16:16" x14ac:dyDescent="0.3">
      <c r="P368468" s="83"/>
    </row>
    <row r="368469" spans="16:16" x14ac:dyDescent="0.3">
      <c r="P368469" s="83"/>
    </row>
    <row r="368470" spans="16:16" x14ac:dyDescent="0.3">
      <c r="P368470" s="83"/>
    </row>
    <row r="368471" spans="16:16" x14ac:dyDescent="0.3">
      <c r="P368471" s="83"/>
    </row>
    <row r="368472" spans="16:16" x14ac:dyDescent="0.3">
      <c r="P368472" s="83"/>
    </row>
    <row r="368473" spans="16:16" x14ac:dyDescent="0.3">
      <c r="P368473" s="83"/>
    </row>
    <row r="368474" spans="16:16" x14ac:dyDescent="0.3">
      <c r="P368474" s="83"/>
    </row>
    <row r="368475" spans="16:16" x14ac:dyDescent="0.3">
      <c r="P368475" s="83"/>
    </row>
    <row r="368476" spans="16:16" x14ac:dyDescent="0.3">
      <c r="P368476" s="83"/>
    </row>
    <row r="368477" spans="16:16" x14ac:dyDescent="0.3">
      <c r="P368477" s="83"/>
    </row>
    <row r="368478" spans="16:16" x14ac:dyDescent="0.3">
      <c r="P368478" s="83"/>
    </row>
    <row r="368479" spans="16:16" x14ac:dyDescent="0.3">
      <c r="P368479" s="83"/>
    </row>
    <row r="368480" spans="16:16" x14ac:dyDescent="0.3">
      <c r="P368480" s="83"/>
    </row>
    <row r="368481" spans="16:16" x14ac:dyDescent="0.3">
      <c r="P368481" s="83"/>
    </row>
    <row r="368482" spans="16:16" x14ac:dyDescent="0.3">
      <c r="P368482" s="83"/>
    </row>
    <row r="368483" spans="16:16" x14ac:dyDescent="0.3">
      <c r="P368483" s="83"/>
    </row>
    <row r="368484" spans="16:16" x14ac:dyDescent="0.3">
      <c r="P368484" s="83"/>
    </row>
    <row r="368485" spans="16:16" x14ac:dyDescent="0.3">
      <c r="P368485" s="83"/>
    </row>
    <row r="368486" spans="16:16" x14ac:dyDescent="0.3">
      <c r="P368486" s="83"/>
    </row>
    <row r="368487" spans="16:16" x14ac:dyDescent="0.3">
      <c r="P368487" s="83"/>
    </row>
    <row r="368488" spans="16:16" x14ac:dyDescent="0.3">
      <c r="P368488" s="83"/>
    </row>
    <row r="368489" spans="16:16" x14ac:dyDescent="0.3">
      <c r="P368489" s="83"/>
    </row>
    <row r="368490" spans="16:16" x14ac:dyDescent="0.3">
      <c r="P368490" s="83"/>
    </row>
    <row r="368491" spans="16:16" x14ac:dyDescent="0.3">
      <c r="P368491" s="83"/>
    </row>
    <row r="368492" spans="16:16" x14ac:dyDescent="0.3">
      <c r="P368492" s="83"/>
    </row>
    <row r="368493" spans="16:16" x14ac:dyDescent="0.3">
      <c r="P368493" s="83"/>
    </row>
    <row r="368494" spans="16:16" x14ac:dyDescent="0.3">
      <c r="P368494" s="83"/>
    </row>
    <row r="368495" spans="16:16" x14ac:dyDescent="0.3">
      <c r="P368495" s="83"/>
    </row>
    <row r="368496" spans="16:16" x14ac:dyDescent="0.3">
      <c r="P368496" s="83"/>
    </row>
    <row r="368497" spans="16:16" x14ac:dyDescent="0.3">
      <c r="P368497" s="83"/>
    </row>
    <row r="368498" spans="16:16" x14ac:dyDescent="0.3">
      <c r="P368498" s="83"/>
    </row>
    <row r="368499" spans="16:16" x14ac:dyDescent="0.3">
      <c r="P368499" s="83"/>
    </row>
    <row r="368500" spans="16:16" x14ac:dyDescent="0.3">
      <c r="P368500" s="83"/>
    </row>
    <row r="368501" spans="16:16" x14ac:dyDescent="0.3">
      <c r="P368501" s="83"/>
    </row>
    <row r="368502" spans="16:16" x14ac:dyDescent="0.3">
      <c r="P368502" s="83"/>
    </row>
    <row r="368503" spans="16:16" x14ac:dyDescent="0.3">
      <c r="P368503" s="83"/>
    </row>
    <row r="368504" spans="16:16" x14ac:dyDescent="0.3">
      <c r="P368504" s="83"/>
    </row>
    <row r="368505" spans="16:16" x14ac:dyDescent="0.3">
      <c r="P368505" s="83"/>
    </row>
    <row r="368506" spans="16:16" x14ac:dyDescent="0.3">
      <c r="P368506" s="83"/>
    </row>
    <row r="368507" spans="16:16" x14ac:dyDescent="0.3">
      <c r="P368507" s="83"/>
    </row>
    <row r="368508" spans="16:16" x14ac:dyDescent="0.3">
      <c r="P368508" s="83"/>
    </row>
    <row r="368509" spans="16:16" x14ac:dyDescent="0.3">
      <c r="P368509" s="83"/>
    </row>
    <row r="368510" spans="16:16" x14ac:dyDescent="0.3">
      <c r="P368510" s="83"/>
    </row>
    <row r="368511" spans="16:16" x14ac:dyDescent="0.3">
      <c r="P368511" s="83"/>
    </row>
    <row r="368512" spans="16:16" x14ac:dyDescent="0.3">
      <c r="P368512" s="83"/>
    </row>
    <row r="368513" spans="16:16" x14ac:dyDescent="0.3">
      <c r="P368513" s="83"/>
    </row>
    <row r="368514" spans="16:16" x14ac:dyDescent="0.3">
      <c r="P368514" s="83"/>
    </row>
    <row r="368515" spans="16:16" x14ac:dyDescent="0.3">
      <c r="P368515" s="83"/>
    </row>
    <row r="368516" spans="16:16" x14ac:dyDescent="0.3">
      <c r="P368516" s="83"/>
    </row>
    <row r="368517" spans="16:16" x14ac:dyDescent="0.3">
      <c r="P368517" s="83"/>
    </row>
    <row r="368518" spans="16:16" x14ac:dyDescent="0.3">
      <c r="P368518" s="83"/>
    </row>
    <row r="368519" spans="16:16" x14ac:dyDescent="0.3">
      <c r="P368519" s="83"/>
    </row>
    <row r="368520" spans="16:16" x14ac:dyDescent="0.3">
      <c r="P368520" s="83"/>
    </row>
    <row r="368521" spans="16:16" x14ac:dyDescent="0.3">
      <c r="P368521" s="83"/>
    </row>
    <row r="368522" spans="16:16" x14ac:dyDescent="0.3">
      <c r="P368522" s="83"/>
    </row>
    <row r="368523" spans="16:16" x14ac:dyDescent="0.3">
      <c r="P368523" s="83"/>
    </row>
    <row r="368524" spans="16:16" x14ac:dyDescent="0.3">
      <c r="P368524" s="83"/>
    </row>
    <row r="368525" spans="16:16" x14ac:dyDescent="0.3">
      <c r="P368525" s="83"/>
    </row>
    <row r="368526" spans="16:16" x14ac:dyDescent="0.3">
      <c r="P368526" s="83"/>
    </row>
    <row r="368527" spans="16:16" x14ac:dyDescent="0.3">
      <c r="P368527" s="83"/>
    </row>
    <row r="368528" spans="16:16" x14ac:dyDescent="0.3">
      <c r="P368528" s="83"/>
    </row>
    <row r="368529" spans="16:16" x14ac:dyDescent="0.3">
      <c r="P368529" s="83"/>
    </row>
    <row r="368530" spans="16:16" x14ac:dyDescent="0.3">
      <c r="P368530" s="83"/>
    </row>
    <row r="368531" spans="16:16" x14ac:dyDescent="0.3">
      <c r="P368531" s="83"/>
    </row>
    <row r="368532" spans="16:16" x14ac:dyDescent="0.3">
      <c r="P368532" s="83"/>
    </row>
    <row r="368533" spans="16:16" x14ac:dyDescent="0.3">
      <c r="P368533" s="83"/>
    </row>
    <row r="368534" spans="16:16" x14ac:dyDescent="0.3">
      <c r="P368534" s="83"/>
    </row>
    <row r="368535" spans="16:16" x14ac:dyDescent="0.3">
      <c r="P368535" s="83"/>
    </row>
    <row r="368536" spans="16:16" x14ac:dyDescent="0.3">
      <c r="P368536" s="83"/>
    </row>
    <row r="368537" spans="16:16" x14ac:dyDescent="0.3">
      <c r="P368537" s="83"/>
    </row>
    <row r="368538" spans="16:16" x14ac:dyDescent="0.3">
      <c r="P368538" s="83"/>
    </row>
    <row r="368539" spans="16:16" x14ac:dyDescent="0.3">
      <c r="P368539" s="83"/>
    </row>
    <row r="368540" spans="16:16" x14ac:dyDescent="0.3">
      <c r="P368540" s="83"/>
    </row>
    <row r="368541" spans="16:16" x14ac:dyDescent="0.3">
      <c r="P368541" s="83"/>
    </row>
    <row r="368542" spans="16:16" x14ac:dyDescent="0.3">
      <c r="P368542" s="83"/>
    </row>
    <row r="368543" spans="16:16" x14ac:dyDescent="0.3">
      <c r="P368543" s="83"/>
    </row>
    <row r="368544" spans="16:16" x14ac:dyDescent="0.3">
      <c r="P368544" s="83"/>
    </row>
    <row r="368545" spans="16:16" x14ac:dyDescent="0.3">
      <c r="P368545" s="83"/>
    </row>
    <row r="368546" spans="16:16" x14ac:dyDescent="0.3">
      <c r="P368546" s="83"/>
    </row>
    <row r="368547" spans="16:16" x14ac:dyDescent="0.3">
      <c r="P368547" s="83"/>
    </row>
    <row r="368548" spans="16:16" x14ac:dyDescent="0.3">
      <c r="P368548" s="83"/>
    </row>
    <row r="368549" spans="16:16" x14ac:dyDescent="0.3">
      <c r="P368549" s="83"/>
    </row>
    <row r="368550" spans="16:16" x14ac:dyDescent="0.3">
      <c r="P368550" s="83"/>
    </row>
    <row r="368551" spans="16:16" x14ac:dyDescent="0.3">
      <c r="P368551" s="83"/>
    </row>
    <row r="368552" spans="16:16" x14ac:dyDescent="0.3">
      <c r="P368552" s="83"/>
    </row>
    <row r="368553" spans="16:16" x14ac:dyDescent="0.3">
      <c r="P368553" s="83"/>
    </row>
    <row r="368554" spans="16:16" x14ac:dyDescent="0.3">
      <c r="P368554" s="83"/>
    </row>
    <row r="368555" spans="16:16" x14ac:dyDescent="0.3">
      <c r="P368555" s="83"/>
    </row>
    <row r="368556" spans="16:16" x14ac:dyDescent="0.3">
      <c r="P368556" s="83"/>
    </row>
    <row r="368557" spans="16:16" x14ac:dyDescent="0.3">
      <c r="P368557" s="83"/>
    </row>
    <row r="368558" spans="16:16" x14ac:dyDescent="0.3">
      <c r="P368558" s="83"/>
    </row>
    <row r="368559" spans="16:16" x14ac:dyDescent="0.3">
      <c r="P368559" s="83"/>
    </row>
    <row r="368560" spans="16:16" x14ac:dyDescent="0.3">
      <c r="P368560" s="83"/>
    </row>
    <row r="368561" spans="16:16" x14ac:dyDescent="0.3">
      <c r="P368561" s="83"/>
    </row>
    <row r="368562" spans="16:16" x14ac:dyDescent="0.3">
      <c r="P368562" s="83"/>
    </row>
    <row r="368563" spans="16:16" x14ac:dyDescent="0.3">
      <c r="P368563" s="83"/>
    </row>
    <row r="368564" spans="16:16" x14ac:dyDescent="0.3">
      <c r="P368564" s="83"/>
    </row>
    <row r="368565" spans="16:16" x14ac:dyDescent="0.3">
      <c r="P368565" s="83"/>
    </row>
    <row r="368566" spans="16:16" x14ac:dyDescent="0.3">
      <c r="P368566" s="83"/>
    </row>
    <row r="368567" spans="16:16" x14ac:dyDescent="0.3">
      <c r="P368567" s="83"/>
    </row>
    <row r="368568" spans="16:16" x14ac:dyDescent="0.3">
      <c r="P368568" s="83"/>
    </row>
    <row r="368569" spans="16:16" x14ac:dyDescent="0.3">
      <c r="P368569" s="83"/>
    </row>
    <row r="368570" spans="16:16" x14ac:dyDescent="0.3">
      <c r="P368570" s="83"/>
    </row>
    <row r="368571" spans="16:16" x14ac:dyDescent="0.3">
      <c r="P368571" s="83"/>
    </row>
    <row r="368572" spans="16:16" x14ac:dyDescent="0.3">
      <c r="P368572" s="83"/>
    </row>
    <row r="368573" spans="16:16" x14ac:dyDescent="0.3">
      <c r="P368573" s="83"/>
    </row>
    <row r="368574" spans="16:16" x14ac:dyDescent="0.3">
      <c r="P368574" s="83"/>
    </row>
    <row r="368575" spans="16:16" x14ac:dyDescent="0.3">
      <c r="P368575" s="83"/>
    </row>
    <row r="368576" spans="16:16" x14ac:dyDescent="0.3">
      <c r="P368576" s="83"/>
    </row>
    <row r="368577" spans="16:16" x14ac:dyDescent="0.3">
      <c r="P368577" s="83"/>
    </row>
    <row r="368578" spans="16:16" x14ac:dyDescent="0.3">
      <c r="P368578" s="83"/>
    </row>
    <row r="368579" spans="16:16" x14ac:dyDescent="0.3">
      <c r="P368579" s="83"/>
    </row>
    <row r="368580" spans="16:16" x14ac:dyDescent="0.3">
      <c r="P368580" s="83"/>
    </row>
    <row r="368581" spans="16:16" x14ac:dyDescent="0.3">
      <c r="P368581" s="83"/>
    </row>
    <row r="368582" spans="16:16" x14ac:dyDescent="0.3">
      <c r="P368582" s="83"/>
    </row>
    <row r="368583" spans="16:16" x14ac:dyDescent="0.3">
      <c r="P368583" s="83"/>
    </row>
    <row r="368584" spans="16:16" x14ac:dyDescent="0.3">
      <c r="P368584" s="83"/>
    </row>
    <row r="368585" spans="16:16" x14ac:dyDescent="0.3">
      <c r="P368585" s="83"/>
    </row>
    <row r="368586" spans="16:16" x14ac:dyDescent="0.3">
      <c r="P368586" s="83"/>
    </row>
    <row r="368587" spans="16:16" x14ac:dyDescent="0.3">
      <c r="P368587" s="83"/>
    </row>
    <row r="368588" spans="16:16" x14ac:dyDescent="0.3">
      <c r="P368588" s="83"/>
    </row>
    <row r="368589" spans="16:16" x14ac:dyDescent="0.3">
      <c r="P368589" s="83"/>
    </row>
    <row r="368590" spans="16:16" x14ac:dyDescent="0.3">
      <c r="P368590" s="83"/>
    </row>
    <row r="368591" spans="16:16" x14ac:dyDescent="0.3">
      <c r="P368591" s="83"/>
    </row>
    <row r="368592" spans="16:16" x14ac:dyDescent="0.3">
      <c r="P368592" s="83"/>
    </row>
    <row r="368593" spans="16:16" x14ac:dyDescent="0.3">
      <c r="P368593" s="83"/>
    </row>
    <row r="368594" spans="16:16" x14ac:dyDescent="0.3">
      <c r="P368594" s="83"/>
    </row>
    <row r="368595" spans="16:16" x14ac:dyDescent="0.3">
      <c r="P368595" s="83"/>
    </row>
    <row r="368596" spans="16:16" x14ac:dyDescent="0.3">
      <c r="P368596" s="83"/>
    </row>
    <row r="368597" spans="16:16" x14ac:dyDescent="0.3">
      <c r="P368597" s="83"/>
    </row>
    <row r="368598" spans="16:16" x14ac:dyDescent="0.3">
      <c r="P368598" s="83"/>
    </row>
    <row r="368599" spans="16:16" x14ac:dyDescent="0.3">
      <c r="P368599" s="83"/>
    </row>
    <row r="368600" spans="16:16" x14ac:dyDescent="0.3">
      <c r="P368600" s="83"/>
    </row>
    <row r="368601" spans="16:16" x14ac:dyDescent="0.3">
      <c r="P368601" s="83"/>
    </row>
    <row r="368602" spans="16:16" x14ac:dyDescent="0.3">
      <c r="P368602" s="83"/>
    </row>
    <row r="368603" spans="16:16" x14ac:dyDescent="0.3">
      <c r="P368603" s="83"/>
    </row>
    <row r="368604" spans="16:16" x14ac:dyDescent="0.3">
      <c r="P368604" s="83"/>
    </row>
    <row r="368605" spans="16:16" x14ac:dyDescent="0.3">
      <c r="P368605" s="83"/>
    </row>
    <row r="368606" spans="16:16" x14ac:dyDescent="0.3">
      <c r="P368606" s="83"/>
    </row>
    <row r="368607" spans="16:16" x14ac:dyDescent="0.3">
      <c r="P368607" s="83"/>
    </row>
    <row r="368608" spans="16:16" x14ac:dyDescent="0.3">
      <c r="P368608" s="83"/>
    </row>
    <row r="368609" spans="16:16" x14ac:dyDescent="0.3">
      <c r="P368609" s="83"/>
    </row>
    <row r="368610" spans="16:16" x14ac:dyDescent="0.3">
      <c r="P368610" s="83"/>
    </row>
    <row r="368611" spans="16:16" x14ac:dyDescent="0.3">
      <c r="P368611" s="83"/>
    </row>
    <row r="368612" spans="16:16" x14ac:dyDescent="0.3">
      <c r="P368612" s="83"/>
    </row>
    <row r="368613" spans="16:16" x14ac:dyDescent="0.3">
      <c r="P368613" s="83"/>
    </row>
    <row r="368614" spans="16:16" x14ac:dyDescent="0.3">
      <c r="P368614" s="83"/>
    </row>
    <row r="368615" spans="16:16" x14ac:dyDescent="0.3">
      <c r="P368615" s="83"/>
    </row>
    <row r="368616" spans="16:16" x14ac:dyDescent="0.3">
      <c r="P368616" s="83"/>
    </row>
    <row r="368617" spans="16:16" x14ac:dyDescent="0.3">
      <c r="P368617" s="83"/>
    </row>
    <row r="368618" spans="16:16" x14ac:dyDescent="0.3">
      <c r="P368618" s="83"/>
    </row>
    <row r="368619" spans="16:16" x14ac:dyDescent="0.3">
      <c r="P368619" s="83"/>
    </row>
    <row r="368620" spans="16:16" x14ac:dyDescent="0.3">
      <c r="P368620" s="83"/>
    </row>
    <row r="368621" spans="16:16" x14ac:dyDescent="0.3">
      <c r="P368621" s="83"/>
    </row>
    <row r="368622" spans="16:16" x14ac:dyDescent="0.3">
      <c r="P368622" s="83"/>
    </row>
    <row r="368623" spans="16:16" x14ac:dyDescent="0.3">
      <c r="P368623" s="83"/>
    </row>
    <row r="368624" spans="16:16" x14ac:dyDescent="0.3">
      <c r="P368624" s="83"/>
    </row>
    <row r="368625" spans="16:16" x14ac:dyDescent="0.3">
      <c r="P368625" s="83"/>
    </row>
    <row r="368626" spans="16:16" x14ac:dyDescent="0.3">
      <c r="P368626" s="83"/>
    </row>
    <row r="368627" spans="16:16" x14ac:dyDescent="0.3">
      <c r="P368627" s="83"/>
    </row>
    <row r="368628" spans="16:16" x14ac:dyDescent="0.3">
      <c r="P368628" s="83"/>
    </row>
    <row r="368629" spans="16:16" x14ac:dyDescent="0.3">
      <c r="P368629" s="83"/>
    </row>
    <row r="368630" spans="16:16" x14ac:dyDescent="0.3">
      <c r="P368630" s="83"/>
    </row>
    <row r="368631" spans="16:16" x14ac:dyDescent="0.3">
      <c r="P368631" s="83"/>
    </row>
    <row r="368632" spans="16:16" x14ac:dyDescent="0.3">
      <c r="P368632" s="83"/>
    </row>
    <row r="368633" spans="16:16" x14ac:dyDescent="0.3">
      <c r="P368633" s="83"/>
    </row>
    <row r="368634" spans="16:16" x14ac:dyDescent="0.3">
      <c r="P368634" s="83"/>
    </row>
    <row r="368635" spans="16:16" x14ac:dyDescent="0.3">
      <c r="P368635" s="83"/>
    </row>
    <row r="368636" spans="16:16" x14ac:dyDescent="0.3">
      <c r="P368636" s="83"/>
    </row>
    <row r="368637" spans="16:16" x14ac:dyDescent="0.3">
      <c r="P368637" s="83"/>
    </row>
    <row r="368638" spans="16:16" x14ac:dyDescent="0.3">
      <c r="P368638" s="83"/>
    </row>
    <row r="368639" spans="16:16" x14ac:dyDescent="0.3">
      <c r="P368639" s="83"/>
    </row>
    <row r="368640" spans="16:16" x14ac:dyDescent="0.3">
      <c r="P368640" s="83"/>
    </row>
    <row r="368641" spans="16:16" x14ac:dyDescent="0.3">
      <c r="P368641" s="83"/>
    </row>
    <row r="368642" spans="16:16" x14ac:dyDescent="0.3">
      <c r="P368642" s="83"/>
    </row>
    <row r="368643" spans="16:16" x14ac:dyDescent="0.3">
      <c r="P368643" s="83"/>
    </row>
    <row r="368644" spans="16:16" x14ac:dyDescent="0.3">
      <c r="P368644" s="83"/>
    </row>
    <row r="368645" spans="16:16" x14ac:dyDescent="0.3">
      <c r="P368645" s="83"/>
    </row>
    <row r="368646" spans="16:16" x14ac:dyDescent="0.3">
      <c r="P368646" s="83"/>
    </row>
    <row r="368647" spans="16:16" x14ac:dyDescent="0.3">
      <c r="P368647" s="83"/>
    </row>
    <row r="368648" spans="16:16" x14ac:dyDescent="0.3">
      <c r="P368648" s="83"/>
    </row>
    <row r="368649" spans="16:16" x14ac:dyDescent="0.3">
      <c r="P368649" s="83"/>
    </row>
    <row r="368650" spans="16:16" x14ac:dyDescent="0.3">
      <c r="P368650" s="83"/>
    </row>
    <row r="368651" spans="16:16" x14ac:dyDescent="0.3">
      <c r="P368651" s="83"/>
    </row>
    <row r="368652" spans="16:16" x14ac:dyDescent="0.3">
      <c r="P368652" s="83"/>
    </row>
    <row r="368653" spans="16:16" x14ac:dyDescent="0.3">
      <c r="P368653" s="83"/>
    </row>
    <row r="368654" spans="16:16" x14ac:dyDescent="0.3">
      <c r="P368654" s="83"/>
    </row>
    <row r="368655" spans="16:16" x14ac:dyDescent="0.3">
      <c r="P368655" s="83"/>
    </row>
    <row r="368656" spans="16:16" x14ac:dyDescent="0.3">
      <c r="P368656" s="83"/>
    </row>
    <row r="368657" spans="16:16" x14ac:dyDescent="0.3">
      <c r="P368657" s="83"/>
    </row>
    <row r="368658" spans="16:16" x14ac:dyDescent="0.3">
      <c r="P368658" s="83"/>
    </row>
    <row r="368659" spans="16:16" x14ac:dyDescent="0.3">
      <c r="P368659" s="83"/>
    </row>
    <row r="368660" spans="16:16" x14ac:dyDescent="0.3">
      <c r="P368660" s="83"/>
    </row>
    <row r="368661" spans="16:16" x14ac:dyDescent="0.3">
      <c r="P368661" s="83"/>
    </row>
    <row r="368662" spans="16:16" x14ac:dyDescent="0.3">
      <c r="P368662" s="83"/>
    </row>
    <row r="368663" spans="16:16" x14ac:dyDescent="0.3">
      <c r="P368663" s="83"/>
    </row>
    <row r="368664" spans="16:16" x14ac:dyDescent="0.3">
      <c r="P368664" s="83"/>
    </row>
    <row r="368665" spans="16:16" x14ac:dyDescent="0.3">
      <c r="P368665" s="83"/>
    </row>
    <row r="368666" spans="16:16" x14ac:dyDescent="0.3">
      <c r="P368666" s="83"/>
    </row>
    <row r="368667" spans="16:16" x14ac:dyDescent="0.3">
      <c r="P368667" s="83"/>
    </row>
    <row r="368668" spans="16:16" x14ac:dyDescent="0.3">
      <c r="P368668" s="83"/>
    </row>
    <row r="368669" spans="16:16" x14ac:dyDescent="0.3">
      <c r="P368669" s="83"/>
    </row>
    <row r="368670" spans="16:16" x14ac:dyDescent="0.3">
      <c r="P368670" s="83"/>
    </row>
    <row r="368671" spans="16:16" x14ac:dyDescent="0.3">
      <c r="P368671" s="83"/>
    </row>
    <row r="368672" spans="16:16" x14ac:dyDescent="0.3">
      <c r="P368672" s="83"/>
    </row>
    <row r="368673" spans="16:16" x14ac:dyDescent="0.3">
      <c r="P368673" s="83"/>
    </row>
    <row r="368674" spans="16:16" x14ac:dyDescent="0.3">
      <c r="P368674" s="83"/>
    </row>
    <row r="368675" spans="16:16" x14ac:dyDescent="0.3">
      <c r="P368675" s="83"/>
    </row>
    <row r="368676" spans="16:16" x14ac:dyDescent="0.3">
      <c r="P368676" s="83"/>
    </row>
    <row r="368677" spans="16:16" x14ac:dyDescent="0.3">
      <c r="P368677" s="83"/>
    </row>
    <row r="368678" spans="16:16" x14ac:dyDescent="0.3">
      <c r="P368678" s="83"/>
    </row>
    <row r="368679" spans="16:16" x14ac:dyDescent="0.3">
      <c r="P368679" s="83"/>
    </row>
    <row r="368680" spans="16:16" x14ac:dyDescent="0.3">
      <c r="P368680" s="83"/>
    </row>
    <row r="368681" spans="16:16" x14ac:dyDescent="0.3">
      <c r="P368681" s="83"/>
    </row>
    <row r="368682" spans="16:16" x14ac:dyDescent="0.3">
      <c r="P368682" s="83"/>
    </row>
    <row r="368683" spans="16:16" x14ac:dyDescent="0.3">
      <c r="P368683" s="83"/>
    </row>
    <row r="368684" spans="16:16" x14ac:dyDescent="0.3">
      <c r="P368684" s="83"/>
    </row>
    <row r="368685" spans="16:16" x14ac:dyDescent="0.3">
      <c r="P368685" s="83"/>
    </row>
    <row r="368686" spans="16:16" x14ac:dyDescent="0.3">
      <c r="P368686" s="83"/>
    </row>
    <row r="368687" spans="16:16" x14ac:dyDescent="0.3">
      <c r="P368687" s="83"/>
    </row>
    <row r="368688" spans="16:16" x14ac:dyDescent="0.3">
      <c r="P368688" s="83"/>
    </row>
    <row r="368689" spans="16:16" x14ac:dyDescent="0.3">
      <c r="P368689" s="83"/>
    </row>
    <row r="368690" spans="16:16" x14ac:dyDescent="0.3">
      <c r="P368690" s="83"/>
    </row>
    <row r="368691" spans="16:16" x14ac:dyDescent="0.3">
      <c r="P368691" s="83"/>
    </row>
    <row r="368692" spans="16:16" x14ac:dyDescent="0.3">
      <c r="P368692" s="83"/>
    </row>
    <row r="368693" spans="16:16" x14ac:dyDescent="0.3">
      <c r="P368693" s="83"/>
    </row>
    <row r="368694" spans="16:16" x14ac:dyDescent="0.3">
      <c r="P368694" s="83"/>
    </row>
    <row r="368695" spans="16:16" x14ac:dyDescent="0.3">
      <c r="P368695" s="83"/>
    </row>
    <row r="368696" spans="16:16" x14ac:dyDescent="0.3">
      <c r="P368696" s="83"/>
    </row>
    <row r="368697" spans="16:16" x14ac:dyDescent="0.3">
      <c r="P368697" s="83"/>
    </row>
    <row r="368698" spans="16:16" x14ac:dyDescent="0.3">
      <c r="P368698" s="83"/>
    </row>
    <row r="368699" spans="16:16" x14ac:dyDescent="0.3">
      <c r="P368699" s="83"/>
    </row>
    <row r="368700" spans="16:16" x14ac:dyDescent="0.3">
      <c r="P368700" s="83"/>
    </row>
    <row r="368701" spans="16:16" x14ac:dyDescent="0.3">
      <c r="P368701" s="83"/>
    </row>
    <row r="368702" spans="16:16" x14ac:dyDescent="0.3">
      <c r="P368702" s="83"/>
    </row>
    <row r="368703" spans="16:16" x14ac:dyDescent="0.3">
      <c r="P368703" s="83"/>
    </row>
    <row r="368704" spans="16:16" x14ac:dyDescent="0.3">
      <c r="P368704" s="83"/>
    </row>
    <row r="368705" spans="16:16" x14ac:dyDescent="0.3">
      <c r="P368705" s="83"/>
    </row>
    <row r="368706" spans="16:16" x14ac:dyDescent="0.3">
      <c r="P368706" s="83"/>
    </row>
    <row r="368707" spans="16:16" x14ac:dyDescent="0.3">
      <c r="P368707" s="83"/>
    </row>
    <row r="368708" spans="16:16" x14ac:dyDescent="0.3">
      <c r="P368708" s="83"/>
    </row>
    <row r="368709" spans="16:16" x14ac:dyDescent="0.3">
      <c r="P368709" s="83"/>
    </row>
    <row r="368710" spans="16:16" x14ac:dyDescent="0.3">
      <c r="P368710" s="83"/>
    </row>
    <row r="368711" spans="16:16" x14ac:dyDescent="0.3">
      <c r="P368711" s="83"/>
    </row>
    <row r="368712" spans="16:16" x14ac:dyDescent="0.3">
      <c r="P368712" s="83"/>
    </row>
    <row r="368713" spans="16:16" x14ac:dyDescent="0.3">
      <c r="P368713" s="83"/>
    </row>
    <row r="368714" spans="16:16" x14ac:dyDescent="0.3">
      <c r="P368714" s="83"/>
    </row>
    <row r="368715" spans="16:16" x14ac:dyDescent="0.3">
      <c r="P368715" s="83"/>
    </row>
    <row r="368716" spans="16:16" x14ac:dyDescent="0.3">
      <c r="P368716" s="83"/>
    </row>
    <row r="368717" spans="16:16" x14ac:dyDescent="0.3">
      <c r="P368717" s="83"/>
    </row>
    <row r="368718" spans="16:16" x14ac:dyDescent="0.3">
      <c r="P368718" s="83"/>
    </row>
    <row r="368719" spans="16:16" x14ac:dyDescent="0.3">
      <c r="P368719" s="83"/>
    </row>
    <row r="368720" spans="16:16" x14ac:dyDescent="0.3">
      <c r="P368720" s="83"/>
    </row>
    <row r="368721" spans="16:16" x14ac:dyDescent="0.3">
      <c r="P368721" s="83"/>
    </row>
    <row r="368722" spans="16:16" x14ac:dyDescent="0.3">
      <c r="P368722" s="83"/>
    </row>
    <row r="368723" spans="16:16" x14ac:dyDescent="0.3">
      <c r="P368723" s="83"/>
    </row>
    <row r="368724" spans="16:16" x14ac:dyDescent="0.3">
      <c r="P368724" s="83"/>
    </row>
    <row r="368725" spans="16:16" x14ac:dyDescent="0.3">
      <c r="P368725" s="83"/>
    </row>
    <row r="368726" spans="16:16" x14ac:dyDescent="0.3">
      <c r="P368726" s="83"/>
    </row>
    <row r="368727" spans="16:16" x14ac:dyDescent="0.3">
      <c r="P368727" s="83"/>
    </row>
    <row r="368728" spans="16:16" x14ac:dyDescent="0.3">
      <c r="P368728" s="83"/>
    </row>
    <row r="368729" spans="16:16" x14ac:dyDescent="0.3">
      <c r="P368729" s="83"/>
    </row>
    <row r="368730" spans="16:16" x14ac:dyDescent="0.3">
      <c r="P368730" s="83"/>
    </row>
    <row r="368731" spans="16:16" x14ac:dyDescent="0.3">
      <c r="P368731" s="83"/>
    </row>
    <row r="368732" spans="16:16" x14ac:dyDescent="0.3">
      <c r="P368732" s="83"/>
    </row>
    <row r="368733" spans="16:16" x14ac:dyDescent="0.3">
      <c r="P368733" s="83"/>
    </row>
    <row r="368734" spans="16:16" x14ac:dyDescent="0.3">
      <c r="P368734" s="83"/>
    </row>
    <row r="368735" spans="16:16" x14ac:dyDescent="0.3">
      <c r="P368735" s="83"/>
    </row>
    <row r="368736" spans="16:16" x14ac:dyDescent="0.3">
      <c r="P368736" s="83"/>
    </row>
    <row r="368737" spans="16:16" x14ac:dyDescent="0.3">
      <c r="P368737" s="83"/>
    </row>
    <row r="368738" spans="16:16" x14ac:dyDescent="0.3">
      <c r="P368738" s="83"/>
    </row>
    <row r="368739" spans="16:16" x14ac:dyDescent="0.3">
      <c r="P368739" s="83"/>
    </row>
    <row r="368740" spans="16:16" x14ac:dyDescent="0.3">
      <c r="P368740" s="83"/>
    </row>
    <row r="368741" spans="16:16" x14ac:dyDescent="0.3">
      <c r="P368741" s="83"/>
    </row>
    <row r="368742" spans="16:16" x14ac:dyDescent="0.3">
      <c r="P368742" s="83"/>
    </row>
    <row r="368743" spans="16:16" x14ac:dyDescent="0.3">
      <c r="P368743" s="83"/>
    </row>
    <row r="368744" spans="16:16" x14ac:dyDescent="0.3">
      <c r="P368744" s="83"/>
    </row>
    <row r="368745" spans="16:16" x14ac:dyDescent="0.3">
      <c r="P368745" s="83"/>
    </row>
    <row r="368746" spans="16:16" x14ac:dyDescent="0.3">
      <c r="P368746" s="83"/>
    </row>
    <row r="368747" spans="16:16" x14ac:dyDescent="0.3">
      <c r="P368747" s="83"/>
    </row>
    <row r="368748" spans="16:16" x14ac:dyDescent="0.3">
      <c r="P368748" s="83"/>
    </row>
    <row r="368749" spans="16:16" x14ac:dyDescent="0.3">
      <c r="P368749" s="83"/>
    </row>
    <row r="368750" spans="16:16" x14ac:dyDescent="0.3">
      <c r="P368750" s="83"/>
    </row>
    <row r="368751" spans="16:16" x14ac:dyDescent="0.3">
      <c r="P368751" s="83"/>
    </row>
    <row r="368752" spans="16:16" x14ac:dyDescent="0.3">
      <c r="P368752" s="83"/>
    </row>
    <row r="368753" spans="16:16" x14ac:dyDescent="0.3">
      <c r="P368753" s="83"/>
    </row>
    <row r="368754" spans="16:16" x14ac:dyDescent="0.3">
      <c r="P368754" s="83"/>
    </row>
    <row r="368755" spans="16:16" x14ac:dyDescent="0.3">
      <c r="P368755" s="83"/>
    </row>
    <row r="368756" spans="16:16" x14ac:dyDescent="0.3">
      <c r="P368756" s="83"/>
    </row>
    <row r="368757" spans="16:16" x14ac:dyDescent="0.3">
      <c r="P368757" s="83"/>
    </row>
    <row r="368758" spans="16:16" x14ac:dyDescent="0.3">
      <c r="P368758" s="83"/>
    </row>
    <row r="368759" spans="16:16" x14ac:dyDescent="0.3">
      <c r="P368759" s="83"/>
    </row>
    <row r="368760" spans="16:16" x14ac:dyDescent="0.3">
      <c r="P368760" s="83"/>
    </row>
    <row r="368761" spans="16:16" x14ac:dyDescent="0.3">
      <c r="P368761" s="83"/>
    </row>
    <row r="368762" spans="16:16" x14ac:dyDescent="0.3">
      <c r="P368762" s="83"/>
    </row>
    <row r="368763" spans="16:16" x14ac:dyDescent="0.3">
      <c r="P368763" s="83"/>
    </row>
    <row r="368764" spans="16:16" x14ac:dyDescent="0.3">
      <c r="P368764" s="83"/>
    </row>
    <row r="368765" spans="16:16" x14ac:dyDescent="0.3">
      <c r="P368765" s="83"/>
    </row>
    <row r="368766" spans="16:16" x14ac:dyDescent="0.3">
      <c r="P368766" s="83"/>
    </row>
    <row r="368767" spans="16:16" x14ac:dyDescent="0.3">
      <c r="P368767" s="83"/>
    </row>
    <row r="368768" spans="16:16" x14ac:dyDescent="0.3">
      <c r="P368768" s="83"/>
    </row>
    <row r="368769" spans="16:16" x14ac:dyDescent="0.3">
      <c r="P368769" s="83"/>
    </row>
    <row r="368770" spans="16:16" x14ac:dyDescent="0.3">
      <c r="P368770" s="83"/>
    </row>
    <row r="368771" spans="16:16" x14ac:dyDescent="0.3">
      <c r="P368771" s="83"/>
    </row>
    <row r="368772" spans="16:16" x14ac:dyDescent="0.3">
      <c r="P368772" s="83"/>
    </row>
    <row r="368773" spans="16:16" x14ac:dyDescent="0.3">
      <c r="P368773" s="83"/>
    </row>
    <row r="368774" spans="16:16" x14ac:dyDescent="0.3">
      <c r="P368774" s="83"/>
    </row>
    <row r="368775" spans="16:16" x14ac:dyDescent="0.3">
      <c r="P368775" s="83"/>
    </row>
    <row r="368776" spans="16:16" x14ac:dyDescent="0.3">
      <c r="P368776" s="83"/>
    </row>
    <row r="368777" spans="16:16" x14ac:dyDescent="0.3">
      <c r="P368777" s="83"/>
    </row>
    <row r="368778" spans="16:16" x14ac:dyDescent="0.3">
      <c r="P368778" s="83"/>
    </row>
    <row r="368779" spans="16:16" x14ac:dyDescent="0.3">
      <c r="P368779" s="83"/>
    </row>
    <row r="368780" spans="16:16" x14ac:dyDescent="0.3">
      <c r="P368780" s="83"/>
    </row>
    <row r="368781" spans="16:16" x14ac:dyDescent="0.3">
      <c r="P368781" s="83"/>
    </row>
    <row r="368782" spans="16:16" x14ac:dyDescent="0.3">
      <c r="P368782" s="83"/>
    </row>
    <row r="368783" spans="16:16" x14ac:dyDescent="0.3">
      <c r="P368783" s="83"/>
    </row>
    <row r="368784" spans="16:16" x14ac:dyDescent="0.3">
      <c r="P368784" s="83"/>
    </row>
    <row r="368785" spans="16:16" x14ac:dyDescent="0.3">
      <c r="P368785" s="83"/>
    </row>
    <row r="368786" spans="16:16" x14ac:dyDescent="0.3">
      <c r="P368786" s="83"/>
    </row>
    <row r="368787" spans="16:16" x14ac:dyDescent="0.3">
      <c r="P368787" s="83"/>
    </row>
    <row r="368788" spans="16:16" x14ac:dyDescent="0.3">
      <c r="P368788" s="83"/>
    </row>
    <row r="368789" spans="16:16" x14ac:dyDescent="0.3">
      <c r="P368789" s="83"/>
    </row>
    <row r="368790" spans="16:16" x14ac:dyDescent="0.3">
      <c r="P368790" s="83"/>
    </row>
    <row r="368791" spans="16:16" x14ac:dyDescent="0.3">
      <c r="P368791" s="83"/>
    </row>
    <row r="368792" spans="16:16" x14ac:dyDescent="0.3">
      <c r="P368792" s="83"/>
    </row>
    <row r="368793" spans="16:16" x14ac:dyDescent="0.3">
      <c r="P368793" s="83"/>
    </row>
    <row r="368794" spans="16:16" x14ac:dyDescent="0.3">
      <c r="P368794" s="83"/>
    </row>
    <row r="368795" spans="16:16" x14ac:dyDescent="0.3">
      <c r="P368795" s="83"/>
    </row>
    <row r="368796" spans="16:16" x14ac:dyDescent="0.3">
      <c r="P368796" s="83"/>
    </row>
    <row r="368797" spans="16:16" x14ac:dyDescent="0.3">
      <c r="P368797" s="83"/>
    </row>
    <row r="368798" spans="16:16" x14ac:dyDescent="0.3">
      <c r="P368798" s="83"/>
    </row>
    <row r="368799" spans="16:16" x14ac:dyDescent="0.3">
      <c r="P368799" s="83"/>
    </row>
    <row r="368800" spans="16:16" x14ac:dyDescent="0.3">
      <c r="P368800" s="83"/>
    </row>
    <row r="368801" spans="16:16" x14ac:dyDescent="0.3">
      <c r="P368801" s="83"/>
    </row>
    <row r="368802" spans="16:16" x14ac:dyDescent="0.3">
      <c r="P368802" s="83"/>
    </row>
    <row r="368803" spans="16:16" x14ac:dyDescent="0.3">
      <c r="P368803" s="83"/>
    </row>
    <row r="368804" spans="16:16" x14ac:dyDescent="0.3">
      <c r="P368804" s="83"/>
    </row>
    <row r="368805" spans="16:16" x14ac:dyDescent="0.3">
      <c r="P368805" s="83"/>
    </row>
    <row r="368806" spans="16:16" x14ac:dyDescent="0.3">
      <c r="P368806" s="83"/>
    </row>
    <row r="368807" spans="16:16" x14ac:dyDescent="0.3">
      <c r="P368807" s="83"/>
    </row>
    <row r="368808" spans="16:16" x14ac:dyDescent="0.3">
      <c r="P368808" s="83"/>
    </row>
    <row r="368809" spans="16:16" x14ac:dyDescent="0.3">
      <c r="P368809" s="83"/>
    </row>
    <row r="368810" spans="16:16" x14ac:dyDescent="0.3">
      <c r="P368810" s="83"/>
    </row>
    <row r="368811" spans="16:16" x14ac:dyDescent="0.3">
      <c r="P368811" s="83"/>
    </row>
    <row r="368812" spans="16:16" x14ac:dyDescent="0.3">
      <c r="P368812" s="83"/>
    </row>
    <row r="368813" spans="16:16" x14ac:dyDescent="0.3">
      <c r="P368813" s="83"/>
    </row>
    <row r="368814" spans="16:16" x14ac:dyDescent="0.3">
      <c r="P368814" s="83"/>
    </row>
    <row r="368815" spans="16:16" x14ac:dyDescent="0.3">
      <c r="P368815" s="83"/>
    </row>
    <row r="368816" spans="16:16" x14ac:dyDescent="0.3">
      <c r="P368816" s="83"/>
    </row>
    <row r="368817" spans="16:16" x14ac:dyDescent="0.3">
      <c r="P368817" s="83"/>
    </row>
    <row r="368818" spans="16:16" x14ac:dyDescent="0.3">
      <c r="P368818" s="83"/>
    </row>
    <row r="368819" spans="16:16" x14ac:dyDescent="0.3">
      <c r="P368819" s="83"/>
    </row>
    <row r="368820" spans="16:16" x14ac:dyDescent="0.3">
      <c r="P368820" s="83"/>
    </row>
    <row r="368821" spans="16:16" x14ac:dyDescent="0.3">
      <c r="P368821" s="83"/>
    </row>
    <row r="368822" spans="16:16" x14ac:dyDescent="0.3">
      <c r="P368822" s="83"/>
    </row>
    <row r="368823" spans="16:16" x14ac:dyDescent="0.3">
      <c r="P368823" s="83"/>
    </row>
    <row r="368824" spans="16:16" x14ac:dyDescent="0.3">
      <c r="P368824" s="83"/>
    </row>
    <row r="368825" spans="16:16" x14ac:dyDescent="0.3">
      <c r="P368825" s="83"/>
    </row>
    <row r="368826" spans="16:16" x14ac:dyDescent="0.3">
      <c r="P368826" s="83"/>
    </row>
    <row r="368827" spans="16:16" x14ac:dyDescent="0.3">
      <c r="P368827" s="83"/>
    </row>
    <row r="368828" spans="16:16" x14ac:dyDescent="0.3">
      <c r="P368828" s="83"/>
    </row>
    <row r="368829" spans="16:16" x14ac:dyDescent="0.3">
      <c r="P368829" s="83"/>
    </row>
    <row r="368830" spans="16:16" x14ac:dyDescent="0.3">
      <c r="P368830" s="83"/>
    </row>
    <row r="368831" spans="16:16" x14ac:dyDescent="0.3">
      <c r="P368831" s="83"/>
    </row>
    <row r="368832" spans="16:16" x14ac:dyDescent="0.3">
      <c r="P368832" s="83"/>
    </row>
    <row r="368833" spans="16:16" x14ac:dyDescent="0.3">
      <c r="P368833" s="83"/>
    </row>
    <row r="368834" spans="16:16" x14ac:dyDescent="0.3">
      <c r="P368834" s="83"/>
    </row>
    <row r="368835" spans="16:16" x14ac:dyDescent="0.3">
      <c r="P368835" s="83"/>
    </row>
    <row r="368836" spans="16:16" x14ac:dyDescent="0.3">
      <c r="P368836" s="83"/>
    </row>
    <row r="368837" spans="16:16" x14ac:dyDescent="0.3">
      <c r="P368837" s="83"/>
    </row>
    <row r="368838" spans="16:16" x14ac:dyDescent="0.3">
      <c r="P368838" s="83"/>
    </row>
    <row r="368839" spans="16:16" x14ac:dyDescent="0.3">
      <c r="P368839" s="83"/>
    </row>
    <row r="368840" spans="16:16" x14ac:dyDescent="0.3">
      <c r="P368840" s="83"/>
    </row>
    <row r="368841" spans="16:16" x14ac:dyDescent="0.3">
      <c r="P368841" s="83"/>
    </row>
    <row r="368842" spans="16:16" x14ac:dyDescent="0.3">
      <c r="P368842" s="83"/>
    </row>
    <row r="368843" spans="16:16" x14ac:dyDescent="0.3">
      <c r="P368843" s="83"/>
    </row>
    <row r="368844" spans="16:16" x14ac:dyDescent="0.3">
      <c r="P368844" s="83"/>
    </row>
    <row r="368845" spans="16:16" x14ac:dyDescent="0.3">
      <c r="P368845" s="83"/>
    </row>
    <row r="368846" spans="16:16" x14ac:dyDescent="0.3">
      <c r="P368846" s="83"/>
    </row>
    <row r="368847" spans="16:16" x14ac:dyDescent="0.3">
      <c r="P368847" s="83"/>
    </row>
    <row r="368848" spans="16:16" x14ac:dyDescent="0.3">
      <c r="P368848" s="83"/>
    </row>
    <row r="368849" spans="16:16" x14ac:dyDescent="0.3">
      <c r="P368849" s="83"/>
    </row>
    <row r="368850" spans="16:16" x14ac:dyDescent="0.3">
      <c r="P368850" s="83"/>
    </row>
    <row r="368851" spans="16:16" x14ac:dyDescent="0.3">
      <c r="P368851" s="83"/>
    </row>
    <row r="368852" spans="16:16" x14ac:dyDescent="0.3">
      <c r="P368852" s="83"/>
    </row>
    <row r="368853" spans="16:16" x14ac:dyDescent="0.3">
      <c r="P368853" s="83"/>
    </row>
    <row r="368854" spans="16:16" x14ac:dyDescent="0.3">
      <c r="P368854" s="83"/>
    </row>
    <row r="368855" spans="16:16" x14ac:dyDescent="0.3">
      <c r="P368855" s="83"/>
    </row>
    <row r="368856" spans="16:16" x14ac:dyDescent="0.3">
      <c r="P368856" s="83"/>
    </row>
    <row r="368857" spans="16:16" x14ac:dyDescent="0.3">
      <c r="P368857" s="83"/>
    </row>
    <row r="368858" spans="16:16" x14ac:dyDescent="0.3">
      <c r="P368858" s="83"/>
    </row>
    <row r="368859" spans="16:16" x14ac:dyDescent="0.3">
      <c r="P368859" s="83"/>
    </row>
    <row r="368860" spans="16:16" x14ac:dyDescent="0.3">
      <c r="P368860" s="83"/>
    </row>
    <row r="368861" spans="16:16" x14ac:dyDescent="0.3">
      <c r="P368861" s="83"/>
    </row>
    <row r="368862" spans="16:16" x14ac:dyDescent="0.3">
      <c r="P368862" s="83"/>
    </row>
    <row r="368863" spans="16:16" x14ac:dyDescent="0.3">
      <c r="P368863" s="83"/>
    </row>
    <row r="368864" spans="16:16" x14ac:dyDescent="0.3">
      <c r="P368864" s="83"/>
    </row>
    <row r="368865" spans="16:16" x14ac:dyDescent="0.3">
      <c r="P368865" s="83"/>
    </row>
    <row r="368866" spans="16:16" x14ac:dyDescent="0.3">
      <c r="P368866" s="83"/>
    </row>
    <row r="368867" spans="16:16" x14ac:dyDescent="0.3">
      <c r="P368867" s="83"/>
    </row>
    <row r="368868" spans="16:16" x14ac:dyDescent="0.3">
      <c r="P368868" s="83"/>
    </row>
    <row r="368869" spans="16:16" x14ac:dyDescent="0.3">
      <c r="P368869" s="83"/>
    </row>
    <row r="368870" spans="16:16" x14ac:dyDescent="0.3">
      <c r="P368870" s="83"/>
    </row>
    <row r="368871" spans="16:16" x14ac:dyDescent="0.3">
      <c r="P368871" s="83"/>
    </row>
    <row r="368872" spans="16:16" x14ac:dyDescent="0.3">
      <c r="P368872" s="83"/>
    </row>
    <row r="368873" spans="16:16" x14ac:dyDescent="0.3">
      <c r="P368873" s="83"/>
    </row>
    <row r="368874" spans="16:16" x14ac:dyDescent="0.3">
      <c r="P368874" s="83"/>
    </row>
    <row r="368875" spans="16:16" x14ac:dyDescent="0.3">
      <c r="P368875" s="83"/>
    </row>
    <row r="368876" spans="16:16" x14ac:dyDescent="0.3">
      <c r="P368876" s="83"/>
    </row>
    <row r="368877" spans="16:16" x14ac:dyDescent="0.3">
      <c r="P368877" s="83"/>
    </row>
    <row r="368878" spans="16:16" x14ac:dyDescent="0.3">
      <c r="P368878" s="83"/>
    </row>
    <row r="368879" spans="16:16" x14ac:dyDescent="0.3">
      <c r="P368879" s="83"/>
    </row>
    <row r="368880" spans="16:16" x14ac:dyDescent="0.3">
      <c r="P368880" s="83"/>
    </row>
    <row r="368881" spans="16:16" x14ac:dyDescent="0.3">
      <c r="P368881" s="83"/>
    </row>
    <row r="368882" spans="16:16" x14ac:dyDescent="0.3">
      <c r="P368882" s="83"/>
    </row>
    <row r="368883" spans="16:16" x14ac:dyDescent="0.3">
      <c r="P368883" s="83"/>
    </row>
    <row r="368884" spans="16:16" x14ac:dyDescent="0.3">
      <c r="P368884" s="83"/>
    </row>
    <row r="368885" spans="16:16" x14ac:dyDescent="0.3">
      <c r="P368885" s="83"/>
    </row>
    <row r="368886" spans="16:16" x14ac:dyDescent="0.3">
      <c r="P368886" s="83"/>
    </row>
    <row r="368887" spans="16:16" x14ac:dyDescent="0.3">
      <c r="P368887" s="83"/>
    </row>
    <row r="368888" spans="16:16" x14ac:dyDescent="0.3">
      <c r="P368888" s="83"/>
    </row>
    <row r="368889" spans="16:16" x14ac:dyDescent="0.3">
      <c r="P368889" s="83"/>
    </row>
    <row r="368890" spans="16:16" x14ac:dyDescent="0.3">
      <c r="P368890" s="83"/>
    </row>
    <row r="368891" spans="16:16" x14ac:dyDescent="0.3">
      <c r="P368891" s="83"/>
    </row>
    <row r="368892" spans="16:16" x14ac:dyDescent="0.3">
      <c r="P368892" s="83"/>
    </row>
    <row r="368893" spans="16:16" x14ac:dyDescent="0.3">
      <c r="P368893" s="83"/>
    </row>
    <row r="368894" spans="16:16" x14ac:dyDescent="0.3">
      <c r="P368894" s="83"/>
    </row>
    <row r="368895" spans="16:16" x14ac:dyDescent="0.3">
      <c r="P368895" s="83"/>
    </row>
    <row r="368896" spans="16:16" x14ac:dyDescent="0.3">
      <c r="P368896" s="83"/>
    </row>
    <row r="368897" spans="16:16" x14ac:dyDescent="0.3">
      <c r="P368897" s="83"/>
    </row>
    <row r="368898" spans="16:16" x14ac:dyDescent="0.3">
      <c r="P368898" s="83"/>
    </row>
    <row r="368899" spans="16:16" x14ac:dyDescent="0.3">
      <c r="P368899" s="83"/>
    </row>
    <row r="368900" spans="16:16" x14ac:dyDescent="0.3">
      <c r="P368900" s="83"/>
    </row>
    <row r="368901" spans="16:16" x14ac:dyDescent="0.3">
      <c r="P368901" s="83"/>
    </row>
    <row r="368902" spans="16:16" x14ac:dyDescent="0.3">
      <c r="P368902" s="83"/>
    </row>
    <row r="368903" spans="16:16" x14ac:dyDescent="0.3">
      <c r="P368903" s="83"/>
    </row>
    <row r="368904" spans="16:16" x14ac:dyDescent="0.3">
      <c r="P368904" s="83"/>
    </row>
    <row r="368905" spans="16:16" x14ac:dyDescent="0.3">
      <c r="P368905" s="83"/>
    </row>
    <row r="368906" spans="16:16" x14ac:dyDescent="0.3">
      <c r="P368906" s="83"/>
    </row>
    <row r="368907" spans="16:16" x14ac:dyDescent="0.3">
      <c r="P368907" s="83"/>
    </row>
    <row r="368908" spans="16:16" x14ac:dyDescent="0.3">
      <c r="P368908" s="83"/>
    </row>
    <row r="368909" spans="16:16" x14ac:dyDescent="0.3">
      <c r="P368909" s="83"/>
    </row>
    <row r="368910" spans="16:16" x14ac:dyDescent="0.3">
      <c r="P368910" s="83"/>
    </row>
    <row r="368911" spans="16:16" x14ac:dyDescent="0.3">
      <c r="P368911" s="83"/>
    </row>
    <row r="368912" spans="16:16" x14ac:dyDescent="0.3">
      <c r="P368912" s="83"/>
    </row>
    <row r="368913" spans="16:16" x14ac:dyDescent="0.3">
      <c r="P368913" s="83"/>
    </row>
    <row r="368914" spans="16:16" x14ac:dyDescent="0.3">
      <c r="P368914" s="83"/>
    </row>
    <row r="368915" spans="16:16" x14ac:dyDescent="0.3">
      <c r="P368915" s="83"/>
    </row>
    <row r="368916" spans="16:16" x14ac:dyDescent="0.3">
      <c r="P368916" s="83"/>
    </row>
    <row r="368917" spans="16:16" x14ac:dyDescent="0.3">
      <c r="P368917" s="83"/>
    </row>
    <row r="368918" spans="16:16" x14ac:dyDescent="0.3">
      <c r="P368918" s="83"/>
    </row>
    <row r="368919" spans="16:16" x14ac:dyDescent="0.3">
      <c r="P368919" s="83"/>
    </row>
    <row r="368920" spans="16:16" x14ac:dyDescent="0.3">
      <c r="P368920" s="83"/>
    </row>
    <row r="368921" spans="16:16" x14ac:dyDescent="0.3">
      <c r="P368921" s="83"/>
    </row>
    <row r="368922" spans="16:16" x14ac:dyDescent="0.3">
      <c r="P368922" s="83"/>
    </row>
    <row r="368923" spans="16:16" x14ac:dyDescent="0.3">
      <c r="P368923" s="83"/>
    </row>
    <row r="368924" spans="16:16" x14ac:dyDescent="0.3">
      <c r="P368924" s="83"/>
    </row>
    <row r="368925" spans="16:16" x14ac:dyDescent="0.3">
      <c r="P368925" s="83"/>
    </row>
    <row r="368926" spans="16:16" x14ac:dyDescent="0.3">
      <c r="P368926" s="83"/>
    </row>
    <row r="368927" spans="16:16" x14ac:dyDescent="0.3">
      <c r="P368927" s="83"/>
    </row>
    <row r="368928" spans="16:16" x14ac:dyDescent="0.3">
      <c r="P368928" s="83"/>
    </row>
    <row r="368929" spans="16:16" x14ac:dyDescent="0.3">
      <c r="P368929" s="83"/>
    </row>
    <row r="368930" spans="16:16" x14ac:dyDescent="0.3">
      <c r="P368930" s="83"/>
    </row>
    <row r="368931" spans="16:16" x14ac:dyDescent="0.3">
      <c r="P368931" s="83"/>
    </row>
    <row r="368932" spans="16:16" x14ac:dyDescent="0.3">
      <c r="P368932" s="83"/>
    </row>
    <row r="368933" spans="16:16" x14ac:dyDescent="0.3">
      <c r="P368933" s="83"/>
    </row>
    <row r="368934" spans="16:16" x14ac:dyDescent="0.3">
      <c r="P368934" s="83"/>
    </row>
    <row r="368935" spans="16:16" x14ac:dyDescent="0.3">
      <c r="P368935" s="83"/>
    </row>
    <row r="368936" spans="16:16" x14ac:dyDescent="0.3">
      <c r="P368936" s="83"/>
    </row>
    <row r="368937" spans="16:16" x14ac:dyDescent="0.3">
      <c r="P368937" s="83"/>
    </row>
    <row r="368938" spans="16:16" x14ac:dyDescent="0.3">
      <c r="P368938" s="83"/>
    </row>
    <row r="368939" spans="16:16" x14ac:dyDescent="0.3">
      <c r="P368939" s="83"/>
    </row>
    <row r="368940" spans="16:16" x14ac:dyDescent="0.3">
      <c r="P368940" s="83"/>
    </row>
    <row r="368941" spans="16:16" x14ac:dyDescent="0.3">
      <c r="P368941" s="83"/>
    </row>
    <row r="368942" spans="16:16" x14ac:dyDescent="0.3">
      <c r="P368942" s="83"/>
    </row>
    <row r="368943" spans="16:16" x14ac:dyDescent="0.3">
      <c r="P368943" s="83"/>
    </row>
    <row r="368944" spans="16:16" x14ac:dyDescent="0.3">
      <c r="P368944" s="83"/>
    </row>
    <row r="368945" spans="16:16" x14ac:dyDescent="0.3">
      <c r="P368945" s="83"/>
    </row>
    <row r="368946" spans="16:16" x14ac:dyDescent="0.3">
      <c r="P368946" s="83"/>
    </row>
    <row r="368947" spans="16:16" x14ac:dyDescent="0.3">
      <c r="P368947" s="83"/>
    </row>
    <row r="368948" spans="16:16" x14ac:dyDescent="0.3">
      <c r="P368948" s="83"/>
    </row>
    <row r="368949" spans="16:16" x14ac:dyDescent="0.3">
      <c r="P368949" s="83"/>
    </row>
    <row r="368950" spans="16:16" x14ac:dyDescent="0.3">
      <c r="P368950" s="83"/>
    </row>
    <row r="368951" spans="16:16" x14ac:dyDescent="0.3">
      <c r="P368951" s="83"/>
    </row>
    <row r="368952" spans="16:16" x14ac:dyDescent="0.3">
      <c r="P368952" s="83"/>
    </row>
    <row r="368953" spans="16:16" x14ac:dyDescent="0.3">
      <c r="P368953" s="83"/>
    </row>
    <row r="368954" spans="16:16" x14ac:dyDescent="0.3">
      <c r="P368954" s="83"/>
    </row>
    <row r="368955" spans="16:16" x14ac:dyDescent="0.3">
      <c r="P368955" s="83"/>
    </row>
    <row r="368956" spans="16:16" x14ac:dyDescent="0.3">
      <c r="P368956" s="83"/>
    </row>
    <row r="368957" spans="16:16" x14ac:dyDescent="0.3">
      <c r="P368957" s="83"/>
    </row>
    <row r="368958" spans="16:16" x14ac:dyDescent="0.3">
      <c r="P368958" s="83"/>
    </row>
    <row r="368959" spans="16:16" x14ac:dyDescent="0.3">
      <c r="P368959" s="83"/>
    </row>
    <row r="368960" spans="16:16" x14ac:dyDescent="0.3">
      <c r="P368960" s="83"/>
    </row>
    <row r="368961" spans="16:16" x14ac:dyDescent="0.3">
      <c r="P368961" s="83"/>
    </row>
    <row r="368962" spans="16:16" x14ac:dyDescent="0.3">
      <c r="P368962" s="83"/>
    </row>
    <row r="368963" spans="16:16" x14ac:dyDescent="0.3">
      <c r="P368963" s="83"/>
    </row>
    <row r="368964" spans="16:16" x14ac:dyDescent="0.3">
      <c r="P368964" s="83"/>
    </row>
    <row r="368965" spans="16:16" x14ac:dyDescent="0.3">
      <c r="P368965" s="83"/>
    </row>
    <row r="368966" spans="16:16" x14ac:dyDescent="0.3">
      <c r="P368966" s="83"/>
    </row>
    <row r="368967" spans="16:16" x14ac:dyDescent="0.3">
      <c r="P368967" s="83"/>
    </row>
    <row r="368968" spans="16:16" x14ac:dyDescent="0.3">
      <c r="P368968" s="83"/>
    </row>
    <row r="368969" spans="16:16" x14ac:dyDescent="0.3">
      <c r="P368969" s="83"/>
    </row>
    <row r="368970" spans="16:16" x14ac:dyDescent="0.3">
      <c r="P368970" s="83"/>
    </row>
    <row r="368971" spans="16:16" x14ac:dyDescent="0.3">
      <c r="P368971" s="83"/>
    </row>
    <row r="368972" spans="16:16" x14ac:dyDescent="0.3">
      <c r="P368972" s="83"/>
    </row>
    <row r="368973" spans="16:16" x14ac:dyDescent="0.3">
      <c r="P368973" s="83"/>
    </row>
    <row r="368974" spans="16:16" x14ac:dyDescent="0.3">
      <c r="P368974" s="83"/>
    </row>
    <row r="368975" spans="16:16" x14ac:dyDescent="0.3">
      <c r="P368975" s="83"/>
    </row>
    <row r="368976" spans="16:16" x14ac:dyDescent="0.3">
      <c r="P368976" s="83"/>
    </row>
    <row r="368977" spans="16:16" x14ac:dyDescent="0.3">
      <c r="P368977" s="83"/>
    </row>
    <row r="368978" spans="16:16" x14ac:dyDescent="0.3">
      <c r="P368978" s="83"/>
    </row>
    <row r="368979" spans="16:16" x14ac:dyDescent="0.3">
      <c r="P368979" s="83"/>
    </row>
    <row r="368980" spans="16:16" x14ac:dyDescent="0.3">
      <c r="P368980" s="83"/>
    </row>
    <row r="368981" spans="16:16" x14ac:dyDescent="0.3">
      <c r="P368981" s="83"/>
    </row>
    <row r="368982" spans="16:16" x14ac:dyDescent="0.3">
      <c r="P368982" s="83"/>
    </row>
    <row r="368983" spans="16:16" x14ac:dyDescent="0.3">
      <c r="P368983" s="83"/>
    </row>
    <row r="368984" spans="16:16" x14ac:dyDescent="0.3">
      <c r="P368984" s="83"/>
    </row>
    <row r="368985" spans="16:16" x14ac:dyDescent="0.3">
      <c r="P368985" s="83"/>
    </row>
    <row r="368986" spans="16:16" x14ac:dyDescent="0.3">
      <c r="P368986" s="83"/>
    </row>
    <row r="368987" spans="16:16" x14ac:dyDescent="0.3">
      <c r="P368987" s="83"/>
    </row>
    <row r="368988" spans="16:16" x14ac:dyDescent="0.3">
      <c r="P368988" s="83"/>
    </row>
    <row r="368989" spans="16:16" x14ac:dyDescent="0.3">
      <c r="P368989" s="83"/>
    </row>
    <row r="368990" spans="16:16" x14ac:dyDescent="0.3">
      <c r="P368990" s="83"/>
    </row>
    <row r="368991" spans="16:16" x14ac:dyDescent="0.3">
      <c r="P368991" s="83"/>
    </row>
    <row r="368992" spans="16:16" x14ac:dyDescent="0.3">
      <c r="P368992" s="83"/>
    </row>
    <row r="368993" spans="16:16" x14ac:dyDescent="0.3">
      <c r="P368993" s="83"/>
    </row>
    <row r="368994" spans="16:16" x14ac:dyDescent="0.3">
      <c r="P368994" s="83"/>
    </row>
    <row r="368995" spans="16:16" x14ac:dyDescent="0.3">
      <c r="P368995" s="83"/>
    </row>
    <row r="368996" spans="16:16" x14ac:dyDescent="0.3">
      <c r="P368996" s="83"/>
    </row>
    <row r="368997" spans="16:16" x14ac:dyDescent="0.3">
      <c r="P368997" s="83"/>
    </row>
    <row r="368998" spans="16:16" x14ac:dyDescent="0.3">
      <c r="P368998" s="83"/>
    </row>
    <row r="368999" spans="16:16" x14ac:dyDescent="0.3">
      <c r="P368999" s="83"/>
    </row>
    <row r="369000" spans="16:16" x14ac:dyDescent="0.3">
      <c r="P369000" s="83"/>
    </row>
    <row r="369001" spans="16:16" x14ac:dyDescent="0.3">
      <c r="P369001" s="83"/>
    </row>
    <row r="369002" spans="16:16" x14ac:dyDescent="0.3">
      <c r="P369002" s="83"/>
    </row>
    <row r="369003" spans="16:16" x14ac:dyDescent="0.3">
      <c r="P369003" s="83"/>
    </row>
    <row r="369004" spans="16:16" x14ac:dyDescent="0.3">
      <c r="P369004" s="83"/>
    </row>
    <row r="369005" spans="16:16" x14ac:dyDescent="0.3">
      <c r="P369005" s="83"/>
    </row>
    <row r="369006" spans="16:16" x14ac:dyDescent="0.3">
      <c r="P369006" s="83"/>
    </row>
    <row r="369007" spans="16:16" x14ac:dyDescent="0.3">
      <c r="P369007" s="83"/>
    </row>
    <row r="369008" spans="16:16" x14ac:dyDescent="0.3">
      <c r="P369008" s="83"/>
    </row>
    <row r="369009" spans="16:16" x14ac:dyDescent="0.3">
      <c r="P369009" s="83"/>
    </row>
    <row r="369010" spans="16:16" x14ac:dyDescent="0.3">
      <c r="P369010" s="83"/>
    </row>
    <row r="369011" spans="16:16" x14ac:dyDescent="0.3">
      <c r="P369011" s="83"/>
    </row>
    <row r="369012" spans="16:16" x14ac:dyDescent="0.3">
      <c r="P369012" s="83"/>
    </row>
    <row r="369013" spans="16:16" x14ac:dyDescent="0.3">
      <c r="P369013" s="83"/>
    </row>
    <row r="369014" spans="16:16" x14ac:dyDescent="0.3">
      <c r="P369014" s="83"/>
    </row>
    <row r="369015" spans="16:16" x14ac:dyDescent="0.3">
      <c r="P369015" s="83"/>
    </row>
    <row r="369016" spans="16:16" x14ac:dyDescent="0.3">
      <c r="P369016" s="83"/>
    </row>
    <row r="369017" spans="16:16" x14ac:dyDescent="0.3">
      <c r="P369017" s="83"/>
    </row>
    <row r="369018" spans="16:16" x14ac:dyDescent="0.3">
      <c r="P369018" s="83"/>
    </row>
    <row r="369019" spans="16:16" x14ac:dyDescent="0.3">
      <c r="P369019" s="83"/>
    </row>
    <row r="369020" spans="16:16" x14ac:dyDescent="0.3">
      <c r="P369020" s="83"/>
    </row>
    <row r="369021" spans="16:16" x14ac:dyDescent="0.3">
      <c r="P369021" s="83"/>
    </row>
    <row r="369022" spans="16:16" x14ac:dyDescent="0.3">
      <c r="P369022" s="83"/>
    </row>
    <row r="369023" spans="16:16" x14ac:dyDescent="0.3">
      <c r="P369023" s="83"/>
    </row>
    <row r="369024" spans="16:16" x14ac:dyDescent="0.3">
      <c r="P369024" s="83"/>
    </row>
    <row r="369025" spans="16:16" x14ac:dyDescent="0.3">
      <c r="P369025" s="83"/>
    </row>
    <row r="369026" spans="16:16" x14ac:dyDescent="0.3">
      <c r="P369026" s="83"/>
    </row>
    <row r="369027" spans="16:16" x14ac:dyDescent="0.3">
      <c r="P369027" s="83"/>
    </row>
    <row r="369028" spans="16:16" x14ac:dyDescent="0.3">
      <c r="P369028" s="83"/>
    </row>
    <row r="369029" spans="16:16" x14ac:dyDescent="0.3">
      <c r="P369029" s="83"/>
    </row>
    <row r="369030" spans="16:16" x14ac:dyDescent="0.3">
      <c r="P369030" s="83"/>
    </row>
    <row r="369031" spans="16:16" x14ac:dyDescent="0.3">
      <c r="P369031" s="83"/>
    </row>
    <row r="369032" spans="16:16" x14ac:dyDescent="0.3">
      <c r="P369032" s="83"/>
    </row>
    <row r="369033" spans="16:16" x14ac:dyDescent="0.3">
      <c r="P369033" s="83"/>
    </row>
    <row r="369034" spans="16:16" x14ac:dyDescent="0.3">
      <c r="P369034" s="83"/>
    </row>
    <row r="369035" spans="16:16" x14ac:dyDescent="0.3">
      <c r="P369035" s="83"/>
    </row>
    <row r="369036" spans="16:16" x14ac:dyDescent="0.3">
      <c r="P369036" s="83"/>
    </row>
    <row r="369037" spans="16:16" x14ac:dyDescent="0.3">
      <c r="P369037" s="83"/>
    </row>
    <row r="369038" spans="16:16" x14ac:dyDescent="0.3">
      <c r="P369038" s="83"/>
    </row>
    <row r="369039" spans="16:16" x14ac:dyDescent="0.3">
      <c r="P369039" s="83"/>
    </row>
    <row r="369040" spans="16:16" x14ac:dyDescent="0.3">
      <c r="P369040" s="83"/>
    </row>
    <row r="369041" spans="16:16" x14ac:dyDescent="0.3">
      <c r="P369041" s="83"/>
    </row>
    <row r="369042" spans="16:16" x14ac:dyDescent="0.3">
      <c r="P369042" s="83"/>
    </row>
    <row r="369043" spans="16:16" x14ac:dyDescent="0.3">
      <c r="P369043" s="83"/>
    </row>
    <row r="369044" spans="16:16" x14ac:dyDescent="0.3">
      <c r="P369044" s="83"/>
    </row>
    <row r="369045" spans="16:16" x14ac:dyDescent="0.3">
      <c r="P369045" s="83"/>
    </row>
    <row r="369046" spans="16:16" x14ac:dyDescent="0.3">
      <c r="P369046" s="83"/>
    </row>
    <row r="369047" spans="16:16" x14ac:dyDescent="0.3">
      <c r="P369047" s="83"/>
    </row>
    <row r="369048" spans="16:16" x14ac:dyDescent="0.3">
      <c r="P369048" s="83"/>
    </row>
    <row r="369049" spans="16:16" x14ac:dyDescent="0.3">
      <c r="P369049" s="83"/>
    </row>
    <row r="369050" spans="16:16" x14ac:dyDescent="0.3">
      <c r="P369050" s="83"/>
    </row>
    <row r="369051" spans="16:16" x14ac:dyDescent="0.3">
      <c r="P369051" s="83"/>
    </row>
    <row r="369052" spans="16:16" x14ac:dyDescent="0.3">
      <c r="P369052" s="83"/>
    </row>
    <row r="369053" spans="16:16" x14ac:dyDescent="0.3">
      <c r="P369053" s="83"/>
    </row>
    <row r="369054" spans="16:16" x14ac:dyDescent="0.3">
      <c r="P369054" s="83"/>
    </row>
    <row r="369055" spans="16:16" x14ac:dyDescent="0.3">
      <c r="P369055" s="83"/>
    </row>
    <row r="369056" spans="16:16" x14ac:dyDescent="0.3">
      <c r="P369056" s="83"/>
    </row>
    <row r="369057" spans="16:16" x14ac:dyDescent="0.3">
      <c r="P369057" s="83"/>
    </row>
    <row r="369058" spans="16:16" x14ac:dyDescent="0.3">
      <c r="P369058" s="83"/>
    </row>
    <row r="369059" spans="16:16" x14ac:dyDescent="0.3">
      <c r="P369059" s="83"/>
    </row>
    <row r="369060" spans="16:16" x14ac:dyDescent="0.3">
      <c r="P369060" s="83"/>
    </row>
    <row r="369061" spans="16:16" x14ac:dyDescent="0.3">
      <c r="P369061" s="83"/>
    </row>
    <row r="369062" spans="16:16" x14ac:dyDescent="0.3">
      <c r="P369062" s="83"/>
    </row>
    <row r="369063" spans="16:16" x14ac:dyDescent="0.3">
      <c r="P369063" s="83"/>
    </row>
    <row r="369064" spans="16:16" x14ac:dyDescent="0.3">
      <c r="P369064" s="83"/>
    </row>
    <row r="369065" spans="16:16" x14ac:dyDescent="0.3">
      <c r="P369065" s="83"/>
    </row>
    <row r="369066" spans="16:16" x14ac:dyDescent="0.3">
      <c r="P369066" s="83"/>
    </row>
    <row r="369067" spans="16:16" x14ac:dyDescent="0.3">
      <c r="P369067" s="83"/>
    </row>
    <row r="369068" spans="16:16" x14ac:dyDescent="0.3">
      <c r="P369068" s="83"/>
    </row>
    <row r="369069" spans="16:16" x14ac:dyDescent="0.3">
      <c r="P369069" s="83"/>
    </row>
    <row r="369070" spans="16:16" x14ac:dyDescent="0.3">
      <c r="P369070" s="83"/>
    </row>
    <row r="369071" spans="16:16" x14ac:dyDescent="0.3">
      <c r="P369071" s="83"/>
    </row>
    <row r="369072" spans="16:16" x14ac:dyDescent="0.3">
      <c r="P369072" s="83"/>
    </row>
    <row r="369073" spans="16:16" x14ac:dyDescent="0.3">
      <c r="P369073" s="83"/>
    </row>
    <row r="369074" spans="16:16" x14ac:dyDescent="0.3">
      <c r="P369074" s="83"/>
    </row>
    <row r="369075" spans="16:16" x14ac:dyDescent="0.3">
      <c r="P369075" s="83"/>
    </row>
    <row r="369076" spans="16:16" x14ac:dyDescent="0.3">
      <c r="P369076" s="83"/>
    </row>
    <row r="369077" spans="16:16" x14ac:dyDescent="0.3">
      <c r="P369077" s="83"/>
    </row>
    <row r="369078" spans="16:16" x14ac:dyDescent="0.3">
      <c r="P369078" s="83"/>
    </row>
    <row r="369079" spans="16:16" x14ac:dyDescent="0.3">
      <c r="P369079" s="83"/>
    </row>
    <row r="369080" spans="16:16" x14ac:dyDescent="0.3">
      <c r="P369080" s="83"/>
    </row>
    <row r="369081" spans="16:16" x14ac:dyDescent="0.3">
      <c r="P369081" s="83"/>
    </row>
    <row r="369082" spans="16:16" x14ac:dyDescent="0.3">
      <c r="P369082" s="83"/>
    </row>
    <row r="369083" spans="16:16" x14ac:dyDescent="0.3">
      <c r="P369083" s="83"/>
    </row>
    <row r="369084" spans="16:16" x14ac:dyDescent="0.3">
      <c r="P369084" s="83"/>
    </row>
    <row r="369085" spans="16:16" x14ac:dyDescent="0.3">
      <c r="P369085" s="83"/>
    </row>
    <row r="369086" spans="16:16" x14ac:dyDescent="0.3">
      <c r="P369086" s="83"/>
    </row>
    <row r="369087" spans="16:16" x14ac:dyDescent="0.3">
      <c r="P369087" s="83"/>
    </row>
    <row r="369088" spans="16:16" x14ac:dyDescent="0.3">
      <c r="P369088" s="83"/>
    </row>
    <row r="369089" spans="16:16" x14ac:dyDescent="0.3">
      <c r="P369089" s="83"/>
    </row>
    <row r="369090" spans="16:16" x14ac:dyDescent="0.3">
      <c r="P369090" s="83"/>
    </row>
    <row r="369091" spans="16:16" x14ac:dyDescent="0.3">
      <c r="P369091" s="83"/>
    </row>
    <row r="369092" spans="16:16" x14ac:dyDescent="0.3">
      <c r="P369092" s="83"/>
    </row>
    <row r="369093" spans="16:16" x14ac:dyDescent="0.3">
      <c r="P369093" s="83"/>
    </row>
    <row r="369094" spans="16:16" x14ac:dyDescent="0.3">
      <c r="P369094" s="83"/>
    </row>
    <row r="369095" spans="16:16" x14ac:dyDescent="0.3">
      <c r="P369095" s="83"/>
    </row>
    <row r="369096" spans="16:16" x14ac:dyDescent="0.3">
      <c r="P369096" s="83"/>
    </row>
    <row r="369097" spans="16:16" x14ac:dyDescent="0.3">
      <c r="P369097" s="83"/>
    </row>
    <row r="369098" spans="16:16" x14ac:dyDescent="0.3">
      <c r="P369098" s="83"/>
    </row>
    <row r="369099" spans="16:16" x14ac:dyDescent="0.3">
      <c r="P369099" s="83"/>
    </row>
    <row r="369100" spans="16:16" x14ac:dyDescent="0.3">
      <c r="P369100" s="83"/>
    </row>
    <row r="369101" spans="16:16" x14ac:dyDescent="0.3">
      <c r="P369101" s="83"/>
    </row>
    <row r="369102" spans="16:16" x14ac:dyDescent="0.3">
      <c r="P369102" s="83"/>
    </row>
    <row r="369103" spans="16:16" x14ac:dyDescent="0.3">
      <c r="P369103" s="83"/>
    </row>
    <row r="369104" spans="16:16" x14ac:dyDescent="0.3">
      <c r="P369104" s="83"/>
    </row>
    <row r="369105" spans="16:16" x14ac:dyDescent="0.3">
      <c r="P369105" s="83"/>
    </row>
    <row r="369106" spans="16:16" x14ac:dyDescent="0.3">
      <c r="P369106" s="83"/>
    </row>
    <row r="369107" spans="16:16" x14ac:dyDescent="0.3">
      <c r="P369107" s="83"/>
    </row>
    <row r="369108" spans="16:16" x14ac:dyDescent="0.3">
      <c r="P369108" s="83"/>
    </row>
    <row r="369109" spans="16:16" x14ac:dyDescent="0.3">
      <c r="P369109" s="83"/>
    </row>
    <row r="369110" spans="16:16" x14ac:dyDescent="0.3">
      <c r="P369110" s="83"/>
    </row>
    <row r="369111" spans="16:16" x14ac:dyDescent="0.3">
      <c r="P369111" s="83"/>
    </row>
    <row r="369112" spans="16:16" x14ac:dyDescent="0.3">
      <c r="P369112" s="83"/>
    </row>
    <row r="369113" spans="16:16" x14ac:dyDescent="0.3">
      <c r="P369113" s="83"/>
    </row>
    <row r="369114" spans="16:16" x14ac:dyDescent="0.3">
      <c r="P369114" s="83"/>
    </row>
    <row r="369115" spans="16:16" x14ac:dyDescent="0.3">
      <c r="P369115" s="83"/>
    </row>
    <row r="369116" spans="16:16" x14ac:dyDescent="0.3">
      <c r="P369116" s="83"/>
    </row>
    <row r="369117" spans="16:16" x14ac:dyDescent="0.3">
      <c r="P369117" s="83"/>
    </row>
    <row r="369118" spans="16:16" x14ac:dyDescent="0.3">
      <c r="P369118" s="83"/>
    </row>
    <row r="369119" spans="16:16" x14ac:dyDescent="0.3">
      <c r="P369119" s="83"/>
    </row>
    <row r="369120" spans="16:16" x14ac:dyDescent="0.3">
      <c r="P369120" s="83"/>
    </row>
    <row r="369121" spans="16:16" x14ac:dyDescent="0.3">
      <c r="P369121" s="83"/>
    </row>
    <row r="369122" spans="16:16" x14ac:dyDescent="0.3">
      <c r="P369122" s="83"/>
    </row>
    <row r="369123" spans="16:16" x14ac:dyDescent="0.3">
      <c r="P369123" s="83"/>
    </row>
    <row r="369124" spans="16:16" x14ac:dyDescent="0.3">
      <c r="P369124" s="83"/>
    </row>
    <row r="369125" spans="16:16" x14ac:dyDescent="0.3">
      <c r="P369125" s="83"/>
    </row>
    <row r="369126" spans="16:16" x14ac:dyDescent="0.3">
      <c r="P369126" s="83"/>
    </row>
    <row r="369127" spans="16:16" x14ac:dyDescent="0.3">
      <c r="P369127" s="83"/>
    </row>
    <row r="369128" spans="16:16" x14ac:dyDescent="0.3">
      <c r="P369128" s="83"/>
    </row>
    <row r="369129" spans="16:16" x14ac:dyDescent="0.3">
      <c r="P369129" s="83"/>
    </row>
    <row r="369130" spans="16:16" x14ac:dyDescent="0.3">
      <c r="P369130" s="83"/>
    </row>
    <row r="369131" spans="16:16" x14ac:dyDescent="0.3">
      <c r="P369131" s="83"/>
    </row>
    <row r="369132" spans="16:16" x14ac:dyDescent="0.3">
      <c r="P369132" s="83"/>
    </row>
    <row r="369133" spans="16:16" x14ac:dyDescent="0.3">
      <c r="P369133" s="83"/>
    </row>
    <row r="369134" spans="16:16" x14ac:dyDescent="0.3">
      <c r="P369134" s="83"/>
    </row>
    <row r="369135" spans="16:16" x14ac:dyDescent="0.3">
      <c r="P369135" s="83"/>
    </row>
    <row r="369136" spans="16:16" x14ac:dyDescent="0.3">
      <c r="P369136" s="83"/>
    </row>
    <row r="369137" spans="16:16" x14ac:dyDescent="0.3">
      <c r="P369137" s="83"/>
    </row>
    <row r="369138" spans="16:16" x14ac:dyDescent="0.3">
      <c r="P369138" s="83"/>
    </row>
    <row r="369139" spans="16:16" x14ac:dyDescent="0.3">
      <c r="P369139" s="83"/>
    </row>
    <row r="369140" spans="16:16" x14ac:dyDescent="0.3">
      <c r="P369140" s="83"/>
    </row>
    <row r="369141" spans="16:16" x14ac:dyDescent="0.3">
      <c r="P369141" s="83"/>
    </row>
    <row r="369142" spans="16:16" x14ac:dyDescent="0.3">
      <c r="P369142" s="83"/>
    </row>
    <row r="369143" spans="16:16" x14ac:dyDescent="0.3">
      <c r="P369143" s="83"/>
    </row>
    <row r="369144" spans="16:16" x14ac:dyDescent="0.3">
      <c r="P369144" s="83"/>
    </row>
    <row r="369145" spans="16:16" x14ac:dyDescent="0.3">
      <c r="P369145" s="83"/>
    </row>
    <row r="369146" spans="16:16" x14ac:dyDescent="0.3">
      <c r="P369146" s="83"/>
    </row>
    <row r="369147" spans="16:16" x14ac:dyDescent="0.3">
      <c r="P369147" s="83"/>
    </row>
    <row r="369148" spans="16:16" x14ac:dyDescent="0.3">
      <c r="P369148" s="83"/>
    </row>
    <row r="369149" spans="16:16" x14ac:dyDescent="0.3">
      <c r="P369149" s="83"/>
    </row>
    <row r="369150" spans="16:16" x14ac:dyDescent="0.3">
      <c r="P369150" s="83"/>
    </row>
    <row r="369151" spans="16:16" x14ac:dyDescent="0.3">
      <c r="P369151" s="83"/>
    </row>
    <row r="369152" spans="16:16" x14ac:dyDescent="0.3">
      <c r="P369152" s="83"/>
    </row>
    <row r="369153" spans="16:16" x14ac:dyDescent="0.3">
      <c r="P369153" s="83"/>
    </row>
    <row r="369154" spans="16:16" x14ac:dyDescent="0.3">
      <c r="P369154" s="83"/>
    </row>
    <row r="369155" spans="16:16" x14ac:dyDescent="0.3">
      <c r="P369155" s="83"/>
    </row>
    <row r="369156" spans="16:16" x14ac:dyDescent="0.3">
      <c r="P369156" s="83"/>
    </row>
    <row r="369157" spans="16:16" x14ac:dyDescent="0.3">
      <c r="P369157" s="83"/>
    </row>
    <row r="369158" spans="16:16" x14ac:dyDescent="0.3">
      <c r="P369158" s="83"/>
    </row>
    <row r="369159" spans="16:16" x14ac:dyDescent="0.3">
      <c r="P369159" s="83"/>
    </row>
    <row r="369160" spans="16:16" x14ac:dyDescent="0.3">
      <c r="P369160" s="83"/>
    </row>
    <row r="369161" spans="16:16" x14ac:dyDescent="0.3">
      <c r="P369161" s="83"/>
    </row>
    <row r="369162" spans="16:16" x14ac:dyDescent="0.3">
      <c r="P369162" s="83"/>
    </row>
    <row r="369163" spans="16:16" x14ac:dyDescent="0.3">
      <c r="P369163" s="83"/>
    </row>
    <row r="369164" spans="16:16" x14ac:dyDescent="0.3">
      <c r="P369164" s="83"/>
    </row>
    <row r="369165" spans="16:16" x14ac:dyDescent="0.3">
      <c r="P369165" s="83"/>
    </row>
    <row r="369166" spans="16:16" x14ac:dyDescent="0.3">
      <c r="P369166" s="83"/>
    </row>
    <row r="369167" spans="16:16" x14ac:dyDescent="0.3">
      <c r="P369167" s="83"/>
    </row>
    <row r="369168" spans="16:16" x14ac:dyDescent="0.3">
      <c r="P369168" s="83"/>
    </row>
    <row r="369169" spans="16:16" x14ac:dyDescent="0.3">
      <c r="P369169" s="83"/>
    </row>
    <row r="369170" spans="16:16" x14ac:dyDescent="0.3">
      <c r="P369170" s="83"/>
    </row>
    <row r="369171" spans="16:16" x14ac:dyDescent="0.3">
      <c r="P369171" s="83"/>
    </row>
    <row r="369172" spans="16:16" x14ac:dyDescent="0.3">
      <c r="P369172" s="83"/>
    </row>
    <row r="369173" spans="16:16" x14ac:dyDescent="0.3">
      <c r="P369173" s="83"/>
    </row>
    <row r="369174" spans="16:16" x14ac:dyDescent="0.3">
      <c r="P369174" s="83"/>
    </row>
    <row r="369175" spans="16:16" x14ac:dyDescent="0.3">
      <c r="P369175" s="83"/>
    </row>
    <row r="369176" spans="16:16" x14ac:dyDescent="0.3">
      <c r="P369176" s="83"/>
    </row>
    <row r="369177" spans="16:16" x14ac:dyDescent="0.3">
      <c r="P369177" s="83"/>
    </row>
    <row r="369178" spans="16:16" x14ac:dyDescent="0.3">
      <c r="P369178" s="83"/>
    </row>
    <row r="369179" spans="16:16" x14ac:dyDescent="0.3">
      <c r="P369179" s="83"/>
    </row>
    <row r="369180" spans="16:16" x14ac:dyDescent="0.3">
      <c r="P369180" s="83"/>
    </row>
    <row r="369181" spans="16:16" x14ac:dyDescent="0.3">
      <c r="P369181" s="83"/>
    </row>
    <row r="369182" spans="16:16" x14ac:dyDescent="0.3">
      <c r="P369182" s="83"/>
    </row>
    <row r="369183" spans="16:16" x14ac:dyDescent="0.3">
      <c r="P369183" s="83"/>
    </row>
    <row r="369184" spans="16:16" x14ac:dyDescent="0.3">
      <c r="P369184" s="83"/>
    </row>
    <row r="369185" spans="16:16" x14ac:dyDescent="0.3">
      <c r="P369185" s="83"/>
    </row>
    <row r="369186" spans="16:16" x14ac:dyDescent="0.3">
      <c r="P369186" s="83"/>
    </row>
    <row r="369187" spans="16:16" x14ac:dyDescent="0.3">
      <c r="P369187" s="83"/>
    </row>
    <row r="369188" spans="16:16" x14ac:dyDescent="0.3">
      <c r="P369188" s="83"/>
    </row>
    <row r="369189" spans="16:16" x14ac:dyDescent="0.3">
      <c r="P369189" s="83"/>
    </row>
    <row r="369190" spans="16:16" x14ac:dyDescent="0.3">
      <c r="P369190" s="83"/>
    </row>
    <row r="369191" spans="16:16" x14ac:dyDescent="0.3">
      <c r="P369191" s="83"/>
    </row>
    <row r="369192" spans="16:16" x14ac:dyDescent="0.3">
      <c r="P369192" s="83"/>
    </row>
    <row r="369193" spans="16:16" x14ac:dyDescent="0.3">
      <c r="P369193" s="83"/>
    </row>
    <row r="369194" spans="16:16" x14ac:dyDescent="0.3">
      <c r="P369194" s="83"/>
    </row>
    <row r="369195" spans="16:16" x14ac:dyDescent="0.3">
      <c r="P369195" s="83"/>
    </row>
    <row r="369196" spans="16:16" x14ac:dyDescent="0.3">
      <c r="P369196" s="83"/>
    </row>
    <row r="369197" spans="16:16" x14ac:dyDescent="0.3">
      <c r="P369197" s="83"/>
    </row>
    <row r="369198" spans="16:16" x14ac:dyDescent="0.3">
      <c r="P369198" s="83"/>
    </row>
    <row r="369199" spans="16:16" x14ac:dyDescent="0.3">
      <c r="P369199" s="83"/>
    </row>
    <row r="369200" spans="16:16" x14ac:dyDescent="0.3">
      <c r="P369200" s="83"/>
    </row>
    <row r="369201" spans="16:16" x14ac:dyDescent="0.3">
      <c r="P369201" s="83"/>
    </row>
    <row r="369202" spans="16:16" x14ac:dyDescent="0.3">
      <c r="P369202" s="83"/>
    </row>
    <row r="369203" spans="16:16" x14ac:dyDescent="0.3">
      <c r="P369203" s="83"/>
    </row>
    <row r="369204" spans="16:16" x14ac:dyDescent="0.3">
      <c r="P369204" s="83"/>
    </row>
    <row r="369205" spans="16:16" x14ac:dyDescent="0.3">
      <c r="P369205" s="83"/>
    </row>
    <row r="369206" spans="16:16" x14ac:dyDescent="0.3">
      <c r="P369206" s="83"/>
    </row>
    <row r="369207" spans="16:16" x14ac:dyDescent="0.3">
      <c r="P369207" s="83"/>
    </row>
    <row r="369208" spans="16:16" x14ac:dyDescent="0.3">
      <c r="P369208" s="83"/>
    </row>
    <row r="369209" spans="16:16" x14ac:dyDescent="0.3">
      <c r="P369209" s="83"/>
    </row>
    <row r="369210" spans="16:16" x14ac:dyDescent="0.3">
      <c r="P369210" s="83"/>
    </row>
    <row r="369211" spans="16:16" x14ac:dyDescent="0.3">
      <c r="P369211" s="83"/>
    </row>
    <row r="369212" spans="16:16" x14ac:dyDescent="0.3">
      <c r="P369212" s="83"/>
    </row>
    <row r="369213" spans="16:16" x14ac:dyDescent="0.3">
      <c r="P369213" s="83"/>
    </row>
    <row r="369214" spans="16:16" x14ac:dyDescent="0.3">
      <c r="P369214" s="83"/>
    </row>
    <row r="369215" spans="16:16" x14ac:dyDescent="0.3">
      <c r="P369215" s="83"/>
    </row>
    <row r="369216" spans="16:16" x14ac:dyDescent="0.3">
      <c r="P369216" s="83"/>
    </row>
    <row r="369217" spans="16:16" x14ac:dyDescent="0.3">
      <c r="P369217" s="83"/>
    </row>
    <row r="369218" spans="16:16" x14ac:dyDescent="0.3">
      <c r="P369218" s="83"/>
    </row>
    <row r="369219" spans="16:16" x14ac:dyDescent="0.3">
      <c r="P369219" s="83"/>
    </row>
    <row r="369220" spans="16:16" x14ac:dyDescent="0.3">
      <c r="P369220" s="83"/>
    </row>
    <row r="369221" spans="16:16" x14ac:dyDescent="0.3">
      <c r="P369221" s="83"/>
    </row>
    <row r="369222" spans="16:16" x14ac:dyDescent="0.3">
      <c r="P369222" s="83"/>
    </row>
    <row r="369223" spans="16:16" x14ac:dyDescent="0.3">
      <c r="P369223" s="83"/>
    </row>
    <row r="369224" spans="16:16" x14ac:dyDescent="0.3">
      <c r="P369224" s="83"/>
    </row>
    <row r="369225" spans="16:16" x14ac:dyDescent="0.3">
      <c r="P369225" s="83"/>
    </row>
    <row r="369226" spans="16:16" x14ac:dyDescent="0.3">
      <c r="P369226" s="83"/>
    </row>
    <row r="369227" spans="16:16" x14ac:dyDescent="0.3">
      <c r="P369227" s="83"/>
    </row>
    <row r="369228" spans="16:16" x14ac:dyDescent="0.3">
      <c r="P369228" s="83"/>
    </row>
    <row r="369229" spans="16:16" x14ac:dyDescent="0.3">
      <c r="P369229" s="83"/>
    </row>
    <row r="369230" spans="16:16" x14ac:dyDescent="0.3">
      <c r="P369230" s="83"/>
    </row>
    <row r="369231" spans="16:16" x14ac:dyDescent="0.3">
      <c r="P369231" s="83"/>
    </row>
    <row r="369232" spans="16:16" x14ac:dyDescent="0.3">
      <c r="P369232" s="83"/>
    </row>
    <row r="369233" spans="16:16" x14ac:dyDescent="0.3">
      <c r="P369233" s="83"/>
    </row>
    <row r="369234" spans="16:16" x14ac:dyDescent="0.3">
      <c r="P369234" s="83"/>
    </row>
    <row r="369235" spans="16:16" x14ac:dyDescent="0.3">
      <c r="P369235" s="83"/>
    </row>
    <row r="369236" spans="16:16" x14ac:dyDescent="0.3">
      <c r="P369236" s="83"/>
    </row>
    <row r="369237" spans="16:16" x14ac:dyDescent="0.3">
      <c r="P369237" s="83"/>
    </row>
    <row r="369238" spans="16:16" x14ac:dyDescent="0.3">
      <c r="P369238" s="83"/>
    </row>
    <row r="369239" spans="16:16" x14ac:dyDescent="0.3">
      <c r="P369239" s="83"/>
    </row>
    <row r="369240" spans="16:16" x14ac:dyDescent="0.3">
      <c r="P369240" s="83"/>
    </row>
    <row r="369241" spans="16:16" x14ac:dyDescent="0.3">
      <c r="P369241" s="83"/>
    </row>
    <row r="369242" spans="16:16" x14ac:dyDescent="0.3">
      <c r="P369242" s="83"/>
    </row>
    <row r="369243" spans="16:16" x14ac:dyDescent="0.3">
      <c r="P369243" s="83"/>
    </row>
    <row r="369244" spans="16:16" x14ac:dyDescent="0.3">
      <c r="P369244" s="83"/>
    </row>
    <row r="369245" spans="16:16" x14ac:dyDescent="0.3">
      <c r="P369245" s="83"/>
    </row>
    <row r="369246" spans="16:16" x14ac:dyDescent="0.3">
      <c r="P369246" s="83"/>
    </row>
    <row r="369247" spans="16:16" x14ac:dyDescent="0.3">
      <c r="P369247" s="83"/>
    </row>
    <row r="369248" spans="16:16" x14ac:dyDescent="0.3">
      <c r="P369248" s="83"/>
    </row>
    <row r="369249" spans="16:16" x14ac:dyDescent="0.3">
      <c r="P369249" s="83"/>
    </row>
    <row r="369250" spans="16:16" x14ac:dyDescent="0.3">
      <c r="P369250" s="83"/>
    </row>
    <row r="369251" spans="16:16" x14ac:dyDescent="0.3">
      <c r="P369251" s="83"/>
    </row>
    <row r="369252" spans="16:16" x14ac:dyDescent="0.3">
      <c r="P369252" s="83"/>
    </row>
    <row r="369253" spans="16:16" x14ac:dyDescent="0.3">
      <c r="P369253" s="83"/>
    </row>
    <row r="369254" spans="16:16" x14ac:dyDescent="0.3">
      <c r="P369254" s="83"/>
    </row>
    <row r="369255" spans="16:16" x14ac:dyDescent="0.3">
      <c r="P369255" s="83"/>
    </row>
    <row r="369256" spans="16:16" x14ac:dyDescent="0.3">
      <c r="P369256" s="83"/>
    </row>
    <row r="369257" spans="16:16" x14ac:dyDescent="0.3">
      <c r="P369257" s="83"/>
    </row>
    <row r="369258" spans="16:16" x14ac:dyDescent="0.3">
      <c r="P369258" s="83"/>
    </row>
    <row r="369259" spans="16:16" x14ac:dyDescent="0.3">
      <c r="P369259" s="83"/>
    </row>
    <row r="369260" spans="16:16" x14ac:dyDescent="0.3">
      <c r="P369260" s="83"/>
    </row>
    <row r="369261" spans="16:16" x14ac:dyDescent="0.3">
      <c r="P369261" s="83"/>
    </row>
    <row r="369262" spans="16:16" x14ac:dyDescent="0.3">
      <c r="P369262" s="83"/>
    </row>
    <row r="369263" spans="16:16" x14ac:dyDescent="0.3">
      <c r="P369263" s="83"/>
    </row>
    <row r="369264" spans="16:16" x14ac:dyDescent="0.3">
      <c r="P369264" s="83"/>
    </row>
    <row r="369265" spans="16:16" x14ac:dyDescent="0.3">
      <c r="P369265" s="83"/>
    </row>
    <row r="369266" spans="16:16" x14ac:dyDescent="0.3">
      <c r="P369266" s="83"/>
    </row>
    <row r="369267" spans="16:16" x14ac:dyDescent="0.3">
      <c r="P369267" s="83"/>
    </row>
    <row r="369268" spans="16:16" x14ac:dyDescent="0.3">
      <c r="P369268" s="83"/>
    </row>
    <row r="369269" spans="16:16" x14ac:dyDescent="0.3">
      <c r="P369269" s="83"/>
    </row>
    <row r="369270" spans="16:16" x14ac:dyDescent="0.3">
      <c r="P369270" s="83"/>
    </row>
    <row r="369271" spans="16:16" x14ac:dyDescent="0.3">
      <c r="P369271" s="83"/>
    </row>
    <row r="369272" spans="16:16" x14ac:dyDescent="0.3">
      <c r="P369272" s="83"/>
    </row>
    <row r="369273" spans="16:16" x14ac:dyDescent="0.3">
      <c r="P369273" s="83"/>
    </row>
    <row r="369274" spans="16:16" x14ac:dyDescent="0.3">
      <c r="P369274" s="83"/>
    </row>
    <row r="369275" spans="16:16" x14ac:dyDescent="0.3">
      <c r="P369275" s="83"/>
    </row>
    <row r="369276" spans="16:16" x14ac:dyDescent="0.3">
      <c r="P369276" s="83"/>
    </row>
    <row r="369277" spans="16:16" x14ac:dyDescent="0.3">
      <c r="P369277" s="83"/>
    </row>
    <row r="369278" spans="16:16" x14ac:dyDescent="0.3">
      <c r="P369278" s="83"/>
    </row>
    <row r="369279" spans="16:16" x14ac:dyDescent="0.3">
      <c r="P369279" s="83"/>
    </row>
    <row r="369280" spans="16:16" x14ac:dyDescent="0.3">
      <c r="P369280" s="83"/>
    </row>
    <row r="369281" spans="16:16" x14ac:dyDescent="0.3">
      <c r="P369281" s="83"/>
    </row>
    <row r="369282" spans="16:16" x14ac:dyDescent="0.3">
      <c r="P369282" s="83"/>
    </row>
    <row r="369283" spans="16:16" x14ac:dyDescent="0.3">
      <c r="P369283" s="83"/>
    </row>
    <row r="369284" spans="16:16" x14ac:dyDescent="0.3">
      <c r="P369284" s="83"/>
    </row>
    <row r="369285" spans="16:16" x14ac:dyDescent="0.3">
      <c r="P369285" s="83"/>
    </row>
    <row r="369286" spans="16:16" x14ac:dyDescent="0.3">
      <c r="P369286" s="83"/>
    </row>
    <row r="369287" spans="16:16" x14ac:dyDescent="0.3">
      <c r="P369287" s="83"/>
    </row>
    <row r="369288" spans="16:16" x14ac:dyDescent="0.3">
      <c r="P369288" s="83"/>
    </row>
    <row r="369289" spans="16:16" x14ac:dyDescent="0.3">
      <c r="P369289" s="83"/>
    </row>
    <row r="369290" spans="16:16" x14ac:dyDescent="0.3">
      <c r="P369290" s="83"/>
    </row>
    <row r="369291" spans="16:16" x14ac:dyDescent="0.3">
      <c r="P369291" s="83"/>
    </row>
    <row r="369292" spans="16:16" x14ac:dyDescent="0.3">
      <c r="P369292" s="83"/>
    </row>
    <row r="369293" spans="16:16" x14ac:dyDescent="0.3">
      <c r="P369293" s="83"/>
    </row>
    <row r="369294" spans="16:16" x14ac:dyDescent="0.3">
      <c r="P369294" s="83"/>
    </row>
    <row r="369295" spans="16:16" x14ac:dyDescent="0.3">
      <c r="P369295" s="83"/>
    </row>
    <row r="369296" spans="16:16" x14ac:dyDescent="0.3">
      <c r="P369296" s="83"/>
    </row>
    <row r="369297" spans="16:16" x14ac:dyDescent="0.3">
      <c r="P369297" s="83"/>
    </row>
    <row r="369298" spans="16:16" x14ac:dyDescent="0.3">
      <c r="P369298" s="83"/>
    </row>
    <row r="369299" spans="16:16" x14ac:dyDescent="0.3">
      <c r="P369299" s="83"/>
    </row>
    <row r="369300" spans="16:16" x14ac:dyDescent="0.3">
      <c r="P369300" s="83"/>
    </row>
    <row r="369301" spans="16:16" x14ac:dyDescent="0.3">
      <c r="P369301" s="83"/>
    </row>
    <row r="369302" spans="16:16" x14ac:dyDescent="0.3">
      <c r="P369302" s="83"/>
    </row>
    <row r="369303" spans="16:16" x14ac:dyDescent="0.3">
      <c r="P369303" s="83"/>
    </row>
    <row r="369304" spans="16:16" x14ac:dyDescent="0.3">
      <c r="P369304" s="83"/>
    </row>
    <row r="369305" spans="16:16" x14ac:dyDescent="0.3">
      <c r="P369305" s="83"/>
    </row>
    <row r="369306" spans="16:16" x14ac:dyDescent="0.3">
      <c r="P369306" s="83"/>
    </row>
    <row r="369307" spans="16:16" x14ac:dyDescent="0.3">
      <c r="P369307" s="83"/>
    </row>
    <row r="369308" spans="16:16" x14ac:dyDescent="0.3">
      <c r="P369308" s="83"/>
    </row>
    <row r="369309" spans="16:16" x14ac:dyDescent="0.3">
      <c r="P369309" s="83"/>
    </row>
    <row r="369310" spans="16:16" x14ac:dyDescent="0.3">
      <c r="P369310" s="83"/>
    </row>
    <row r="369311" spans="16:16" x14ac:dyDescent="0.3">
      <c r="P369311" s="83"/>
    </row>
    <row r="369312" spans="16:16" x14ac:dyDescent="0.3">
      <c r="P369312" s="83"/>
    </row>
    <row r="369313" spans="16:16" x14ac:dyDescent="0.3">
      <c r="P369313" s="83"/>
    </row>
    <row r="369314" spans="16:16" x14ac:dyDescent="0.3">
      <c r="P369314" s="83"/>
    </row>
    <row r="369315" spans="16:16" x14ac:dyDescent="0.3">
      <c r="P369315" s="83"/>
    </row>
    <row r="369316" spans="16:16" x14ac:dyDescent="0.3">
      <c r="P369316" s="83"/>
    </row>
    <row r="369317" spans="16:16" x14ac:dyDescent="0.3">
      <c r="P369317" s="83"/>
    </row>
    <row r="369318" spans="16:16" x14ac:dyDescent="0.3">
      <c r="P369318" s="83"/>
    </row>
    <row r="369319" spans="16:16" x14ac:dyDescent="0.3">
      <c r="P369319" s="83"/>
    </row>
    <row r="369320" spans="16:16" x14ac:dyDescent="0.3">
      <c r="P369320" s="83"/>
    </row>
    <row r="369321" spans="16:16" x14ac:dyDescent="0.3">
      <c r="P369321" s="83"/>
    </row>
    <row r="369322" spans="16:16" x14ac:dyDescent="0.3">
      <c r="P369322" s="83"/>
    </row>
    <row r="369323" spans="16:16" x14ac:dyDescent="0.3">
      <c r="P369323" s="83"/>
    </row>
    <row r="369324" spans="16:16" x14ac:dyDescent="0.3">
      <c r="P369324" s="83"/>
    </row>
    <row r="369325" spans="16:16" x14ac:dyDescent="0.3">
      <c r="P369325" s="83"/>
    </row>
    <row r="369326" spans="16:16" x14ac:dyDescent="0.3">
      <c r="P369326" s="83"/>
    </row>
    <row r="369327" spans="16:16" x14ac:dyDescent="0.3">
      <c r="P369327" s="83"/>
    </row>
    <row r="369328" spans="16:16" x14ac:dyDescent="0.3">
      <c r="P369328" s="83"/>
    </row>
    <row r="369329" spans="16:16" x14ac:dyDescent="0.3">
      <c r="P369329" s="83"/>
    </row>
    <row r="369330" spans="16:16" x14ac:dyDescent="0.3">
      <c r="P369330" s="83"/>
    </row>
    <row r="369331" spans="16:16" x14ac:dyDescent="0.3">
      <c r="P369331" s="83"/>
    </row>
    <row r="369332" spans="16:16" x14ac:dyDescent="0.3">
      <c r="P369332" s="83"/>
    </row>
    <row r="369333" spans="16:16" x14ac:dyDescent="0.3">
      <c r="P369333" s="83"/>
    </row>
    <row r="369334" spans="16:16" x14ac:dyDescent="0.3">
      <c r="P369334" s="83"/>
    </row>
    <row r="369335" spans="16:16" x14ac:dyDescent="0.3">
      <c r="P369335" s="83"/>
    </row>
    <row r="369336" spans="16:16" x14ac:dyDescent="0.3">
      <c r="P369336" s="83"/>
    </row>
    <row r="369337" spans="16:16" x14ac:dyDescent="0.3">
      <c r="P369337" s="83"/>
    </row>
    <row r="369338" spans="16:16" x14ac:dyDescent="0.3">
      <c r="P369338" s="83"/>
    </row>
    <row r="369339" spans="16:16" x14ac:dyDescent="0.3">
      <c r="P369339" s="83"/>
    </row>
    <row r="369340" spans="16:16" x14ac:dyDescent="0.3">
      <c r="P369340" s="83"/>
    </row>
    <row r="369341" spans="16:16" x14ac:dyDescent="0.3">
      <c r="P369341" s="83"/>
    </row>
    <row r="369342" spans="16:16" x14ac:dyDescent="0.3">
      <c r="P369342" s="83"/>
    </row>
    <row r="369343" spans="16:16" x14ac:dyDescent="0.3">
      <c r="P369343" s="83"/>
    </row>
    <row r="369344" spans="16:16" x14ac:dyDescent="0.3">
      <c r="P369344" s="83"/>
    </row>
    <row r="369345" spans="16:16" x14ac:dyDescent="0.3">
      <c r="P369345" s="83"/>
    </row>
    <row r="369346" spans="16:16" x14ac:dyDescent="0.3">
      <c r="P369346" s="83"/>
    </row>
    <row r="369347" spans="16:16" x14ac:dyDescent="0.3">
      <c r="P369347" s="83"/>
    </row>
    <row r="369348" spans="16:16" x14ac:dyDescent="0.3">
      <c r="P369348" s="83"/>
    </row>
    <row r="369349" spans="16:16" x14ac:dyDescent="0.3">
      <c r="P369349" s="83"/>
    </row>
    <row r="369350" spans="16:16" x14ac:dyDescent="0.3">
      <c r="P369350" s="83"/>
    </row>
    <row r="369351" spans="16:16" x14ac:dyDescent="0.3">
      <c r="P369351" s="83"/>
    </row>
    <row r="369352" spans="16:16" x14ac:dyDescent="0.3">
      <c r="P369352" s="83"/>
    </row>
    <row r="369353" spans="16:16" x14ac:dyDescent="0.3">
      <c r="P369353" s="83"/>
    </row>
    <row r="369354" spans="16:16" x14ac:dyDescent="0.3">
      <c r="P369354" s="83"/>
    </row>
    <row r="369355" spans="16:16" x14ac:dyDescent="0.3">
      <c r="P369355" s="83"/>
    </row>
    <row r="369356" spans="16:16" x14ac:dyDescent="0.3">
      <c r="P369356" s="83"/>
    </row>
    <row r="369357" spans="16:16" x14ac:dyDescent="0.3">
      <c r="P369357" s="83"/>
    </row>
    <row r="369358" spans="16:16" x14ac:dyDescent="0.3">
      <c r="P369358" s="83"/>
    </row>
    <row r="369359" spans="16:16" x14ac:dyDescent="0.3">
      <c r="P369359" s="83"/>
    </row>
    <row r="369360" spans="16:16" x14ac:dyDescent="0.3">
      <c r="P369360" s="83"/>
    </row>
    <row r="369361" spans="16:16" x14ac:dyDescent="0.3">
      <c r="P369361" s="83"/>
    </row>
    <row r="369362" spans="16:16" x14ac:dyDescent="0.3">
      <c r="P369362" s="83"/>
    </row>
    <row r="369363" spans="16:16" x14ac:dyDescent="0.3">
      <c r="P369363" s="83"/>
    </row>
    <row r="369364" spans="16:16" x14ac:dyDescent="0.3">
      <c r="P369364" s="83"/>
    </row>
    <row r="369365" spans="16:16" x14ac:dyDescent="0.3">
      <c r="P369365" s="83"/>
    </row>
    <row r="369366" spans="16:16" x14ac:dyDescent="0.3">
      <c r="P369366" s="83"/>
    </row>
    <row r="369367" spans="16:16" x14ac:dyDescent="0.3">
      <c r="P369367" s="83"/>
    </row>
    <row r="369368" spans="16:16" x14ac:dyDescent="0.3">
      <c r="P369368" s="83"/>
    </row>
    <row r="369369" spans="16:16" x14ac:dyDescent="0.3">
      <c r="P369369" s="83"/>
    </row>
    <row r="369370" spans="16:16" x14ac:dyDescent="0.3">
      <c r="P369370" s="83"/>
    </row>
    <row r="369371" spans="16:16" x14ac:dyDescent="0.3">
      <c r="P369371" s="83"/>
    </row>
    <row r="369372" spans="16:16" x14ac:dyDescent="0.3">
      <c r="P369372" s="83"/>
    </row>
    <row r="369373" spans="16:16" x14ac:dyDescent="0.3">
      <c r="P369373" s="83"/>
    </row>
    <row r="369374" spans="16:16" x14ac:dyDescent="0.3">
      <c r="P369374" s="83"/>
    </row>
    <row r="369375" spans="16:16" x14ac:dyDescent="0.3">
      <c r="P369375" s="83"/>
    </row>
    <row r="369376" spans="16:16" x14ac:dyDescent="0.3">
      <c r="P369376" s="83"/>
    </row>
    <row r="369377" spans="16:16" x14ac:dyDescent="0.3">
      <c r="P369377" s="83"/>
    </row>
    <row r="369378" spans="16:16" x14ac:dyDescent="0.3">
      <c r="P369378" s="83"/>
    </row>
    <row r="369379" spans="16:16" x14ac:dyDescent="0.3">
      <c r="P369379" s="83"/>
    </row>
    <row r="369380" spans="16:16" x14ac:dyDescent="0.3">
      <c r="P369380" s="83"/>
    </row>
    <row r="369381" spans="16:16" x14ac:dyDescent="0.3">
      <c r="P369381" s="83"/>
    </row>
    <row r="369382" spans="16:16" x14ac:dyDescent="0.3">
      <c r="P369382" s="83"/>
    </row>
    <row r="369383" spans="16:16" x14ac:dyDescent="0.3">
      <c r="P369383" s="83"/>
    </row>
    <row r="369384" spans="16:16" x14ac:dyDescent="0.3">
      <c r="P369384" s="83"/>
    </row>
    <row r="369385" spans="16:16" x14ac:dyDescent="0.3">
      <c r="P369385" s="83"/>
    </row>
    <row r="369386" spans="16:16" x14ac:dyDescent="0.3">
      <c r="P369386" s="83"/>
    </row>
    <row r="369387" spans="16:16" x14ac:dyDescent="0.3">
      <c r="P369387" s="83"/>
    </row>
    <row r="369388" spans="16:16" x14ac:dyDescent="0.3">
      <c r="P369388" s="83"/>
    </row>
    <row r="369389" spans="16:16" x14ac:dyDescent="0.3">
      <c r="P369389" s="83"/>
    </row>
    <row r="369390" spans="16:16" x14ac:dyDescent="0.3">
      <c r="P369390" s="83"/>
    </row>
    <row r="369391" spans="16:16" x14ac:dyDescent="0.3">
      <c r="P369391" s="83"/>
    </row>
    <row r="369392" spans="16:16" x14ac:dyDescent="0.3">
      <c r="P369392" s="83"/>
    </row>
    <row r="369393" spans="16:16" x14ac:dyDescent="0.3">
      <c r="P369393" s="83"/>
    </row>
    <row r="369394" spans="16:16" x14ac:dyDescent="0.3">
      <c r="P369394" s="83"/>
    </row>
    <row r="369395" spans="16:16" x14ac:dyDescent="0.3">
      <c r="P369395" s="83"/>
    </row>
    <row r="369396" spans="16:16" x14ac:dyDescent="0.3">
      <c r="P369396" s="83"/>
    </row>
    <row r="369397" spans="16:16" x14ac:dyDescent="0.3">
      <c r="P369397" s="83"/>
    </row>
    <row r="369398" spans="16:16" x14ac:dyDescent="0.3">
      <c r="P369398" s="83"/>
    </row>
    <row r="369399" spans="16:16" x14ac:dyDescent="0.3">
      <c r="P369399" s="83"/>
    </row>
    <row r="369400" spans="16:16" x14ac:dyDescent="0.3">
      <c r="P369400" s="83"/>
    </row>
    <row r="369401" spans="16:16" x14ac:dyDescent="0.3">
      <c r="P369401" s="83"/>
    </row>
    <row r="369402" spans="16:16" x14ac:dyDescent="0.3">
      <c r="P369402" s="83"/>
    </row>
    <row r="369403" spans="16:16" x14ac:dyDescent="0.3">
      <c r="P369403" s="83"/>
    </row>
    <row r="369404" spans="16:16" x14ac:dyDescent="0.3">
      <c r="P369404" s="83"/>
    </row>
    <row r="369405" spans="16:16" x14ac:dyDescent="0.3">
      <c r="P369405" s="83"/>
    </row>
    <row r="369406" spans="16:16" x14ac:dyDescent="0.3">
      <c r="P369406" s="83"/>
    </row>
    <row r="369407" spans="16:16" x14ac:dyDescent="0.3">
      <c r="P369407" s="83"/>
    </row>
    <row r="369408" spans="16:16" x14ac:dyDescent="0.3">
      <c r="P369408" s="83"/>
    </row>
    <row r="369409" spans="16:16" x14ac:dyDescent="0.3">
      <c r="P369409" s="83"/>
    </row>
    <row r="369410" spans="16:16" x14ac:dyDescent="0.3">
      <c r="P369410" s="83"/>
    </row>
    <row r="369411" spans="16:16" x14ac:dyDescent="0.3">
      <c r="P369411" s="83"/>
    </row>
    <row r="369412" spans="16:16" x14ac:dyDescent="0.3">
      <c r="P369412" s="83"/>
    </row>
    <row r="369413" spans="16:16" x14ac:dyDescent="0.3">
      <c r="P369413" s="83"/>
    </row>
    <row r="369414" spans="16:16" x14ac:dyDescent="0.3">
      <c r="P369414" s="83"/>
    </row>
    <row r="369415" spans="16:16" x14ac:dyDescent="0.3">
      <c r="P369415" s="83"/>
    </row>
    <row r="369416" spans="16:16" x14ac:dyDescent="0.3">
      <c r="P369416" s="83"/>
    </row>
    <row r="369417" spans="16:16" x14ac:dyDescent="0.3">
      <c r="P369417" s="83"/>
    </row>
    <row r="369418" spans="16:16" x14ac:dyDescent="0.3">
      <c r="P369418" s="83"/>
    </row>
    <row r="369419" spans="16:16" x14ac:dyDescent="0.3">
      <c r="P369419" s="83"/>
    </row>
    <row r="369420" spans="16:16" x14ac:dyDescent="0.3">
      <c r="P369420" s="83"/>
    </row>
    <row r="369421" spans="16:16" x14ac:dyDescent="0.3">
      <c r="P369421" s="83"/>
    </row>
    <row r="369422" spans="16:16" x14ac:dyDescent="0.3">
      <c r="P369422" s="83"/>
    </row>
    <row r="369423" spans="16:16" x14ac:dyDescent="0.3">
      <c r="P369423" s="83"/>
    </row>
    <row r="369424" spans="16:16" x14ac:dyDescent="0.3">
      <c r="P369424" s="83"/>
    </row>
    <row r="369425" spans="16:16" x14ac:dyDescent="0.3">
      <c r="P369425" s="83"/>
    </row>
    <row r="369426" spans="16:16" x14ac:dyDescent="0.3">
      <c r="P369426" s="83"/>
    </row>
    <row r="369427" spans="16:16" x14ac:dyDescent="0.3">
      <c r="P369427" s="83"/>
    </row>
    <row r="369428" spans="16:16" x14ac:dyDescent="0.3">
      <c r="P369428" s="83"/>
    </row>
    <row r="369429" spans="16:16" x14ac:dyDescent="0.3">
      <c r="P369429" s="83"/>
    </row>
    <row r="369430" spans="16:16" x14ac:dyDescent="0.3">
      <c r="P369430" s="83"/>
    </row>
    <row r="369431" spans="16:16" x14ac:dyDescent="0.3">
      <c r="P369431" s="83"/>
    </row>
    <row r="369432" spans="16:16" x14ac:dyDescent="0.3">
      <c r="P369432" s="83"/>
    </row>
    <row r="369433" spans="16:16" x14ac:dyDescent="0.3">
      <c r="P369433" s="83"/>
    </row>
    <row r="369434" spans="16:16" x14ac:dyDescent="0.3">
      <c r="P369434" s="83"/>
    </row>
    <row r="369435" spans="16:16" x14ac:dyDescent="0.3">
      <c r="P369435" s="83"/>
    </row>
    <row r="369436" spans="16:16" x14ac:dyDescent="0.3">
      <c r="P369436" s="83"/>
    </row>
    <row r="369437" spans="16:16" x14ac:dyDescent="0.3">
      <c r="P369437" s="83"/>
    </row>
    <row r="369438" spans="16:16" x14ac:dyDescent="0.3">
      <c r="P369438" s="83"/>
    </row>
    <row r="369439" spans="16:16" x14ac:dyDescent="0.3">
      <c r="P369439" s="83"/>
    </row>
    <row r="369440" spans="16:16" x14ac:dyDescent="0.3">
      <c r="P369440" s="83"/>
    </row>
    <row r="369441" spans="16:16" x14ac:dyDescent="0.3">
      <c r="P369441" s="83"/>
    </row>
    <row r="369442" spans="16:16" x14ac:dyDescent="0.3">
      <c r="P369442" s="83"/>
    </row>
    <row r="369443" spans="16:16" x14ac:dyDescent="0.3">
      <c r="P369443" s="83"/>
    </row>
    <row r="369444" spans="16:16" x14ac:dyDescent="0.3">
      <c r="P369444" s="83"/>
    </row>
    <row r="369445" spans="16:16" x14ac:dyDescent="0.3">
      <c r="P369445" s="83"/>
    </row>
    <row r="369446" spans="16:16" x14ac:dyDescent="0.3">
      <c r="P369446" s="83"/>
    </row>
    <row r="369447" spans="16:16" x14ac:dyDescent="0.3">
      <c r="P369447" s="83"/>
    </row>
    <row r="369448" spans="16:16" x14ac:dyDescent="0.3">
      <c r="P369448" s="83"/>
    </row>
    <row r="369449" spans="16:16" x14ac:dyDescent="0.3">
      <c r="P369449" s="83"/>
    </row>
    <row r="369450" spans="16:16" x14ac:dyDescent="0.3">
      <c r="P369450" s="83"/>
    </row>
    <row r="369451" spans="16:16" x14ac:dyDescent="0.3">
      <c r="P369451" s="83"/>
    </row>
    <row r="369452" spans="16:16" x14ac:dyDescent="0.3">
      <c r="P369452" s="83"/>
    </row>
    <row r="369453" spans="16:16" x14ac:dyDescent="0.3">
      <c r="P369453" s="83"/>
    </row>
    <row r="369454" spans="16:16" x14ac:dyDescent="0.3">
      <c r="P369454" s="83"/>
    </row>
    <row r="369455" spans="16:16" x14ac:dyDescent="0.3">
      <c r="P369455" s="83"/>
    </row>
    <row r="369456" spans="16:16" x14ac:dyDescent="0.3">
      <c r="P369456" s="83"/>
    </row>
    <row r="369457" spans="16:16" x14ac:dyDescent="0.3">
      <c r="P369457" s="83"/>
    </row>
    <row r="369458" spans="16:16" x14ac:dyDescent="0.3">
      <c r="P369458" s="83"/>
    </row>
    <row r="369459" spans="16:16" x14ac:dyDescent="0.3">
      <c r="P369459" s="83"/>
    </row>
    <row r="369460" spans="16:16" x14ac:dyDescent="0.3">
      <c r="P369460" s="83"/>
    </row>
    <row r="369461" spans="16:16" x14ac:dyDescent="0.3">
      <c r="P369461" s="83"/>
    </row>
    <row r="369462" spans="16:16" x14ac:dyDescent="0.3">
      <c r="P369462" s="83"/>
    </row>
    <row r="369463" spans="16:16" x14ac:dyDescent="0.3">
      <c r="P369463" s="83"/>
    </row>
    <row r="369464" spans="16:16" x14ac:dyDescent="0.3">
      <c r="P369464" s="83"/>
    </row>
    <row r="369465" spans="16:16" x14ac:dyDescent="0.3">
      <c r="P369465" s="83"/>
    </row>
    <row r="369466" spans="16:16" x14ac:dyDescent="0.3">
      <c r="P369466" s="83"/>
    </row>
    <row r="369467" spans="16:16" x14ac:dyDescent="0.3">
      <c r="P369467" s="83"/>
    </row>
    <row r="369468" spans="16:16" x14ac:dyDescent="0.3">
      <c r="P369468" s="83"/>
    </row>
    <row r="369469" spans="16:16" x14ac:dyDescent="0.3">
      <c r="P369469" s="83"/>
    </row>
    <row r="369470" spans="16:16" x14ac:dyDescent="0.3">
      <c r="P369470" s="83"/>
    </row>
    <row r="369471" spans="16:16" x14ac:dyDescent="0.3">
      <c r="P369471" s="83"/>
    </row>
    <row r="369472" spans="16:16" x14ac:dyDescent="0.3">
      <c r="P369472" s="83"/>
    </row>
    <row r="369473" spans="16:16" x14ac:dyDescent="0.3">
      <c r="P369473" s="83"/>
    </row>
    <row r="369474" spans="16:16" x14ac:dyDescent="0.3">
      <c r="P369474" s="83"/>
    </row>
    <row r="369475" spans="16:16" x14ac:dyDescent="0.3">
      <c r="P369475" s="83"/>
    </row>
    <row r="369476" spans="16:16" x14ac:dyDescent="0.3">
      <c r="P369476" s="83"/>
    </row>
    <row r="369477" spans="16:16" x14ac:dyDescent="0.3">
      <c r="P369477" s="83"/>
    </row>
    <row r="369478" spans="16:16" x14ac:dyDescent="0.3">
      <c r="P369478" s="83"/>
    </row>
    <row r="369479" spans="16:16" x14ac:dyDescent="0.3">
      <c r="P369479" s="83"/>
    </row>
    <row r="369480" spans="16:16" x14ac:dyDescent="0.3">
      <c r="P369480" s="83"/>
    </row>
    <row r="369481" spans="16:16" x14ac:dyDescent="0.3">
      <c r="P369481" s="83"/>
    </row>
    <row r="369482" spans="16:16" x14ac:dyDescent="0.3">
      <c r="P369482" s="83"/>
    </row>
    <row r="369483" spans="16:16" x14ac:dyDescent="0.3">
      <c r="P369483" s="83"/>
    </row>
    <row r="369484" spans="16:16" x14ac:dyDescent="0.3">
      <c r="P369484" s="83"/>
    </row>
    <row r="369485" spans="16:16" x14ac:dyDescent="0.3">
      <c r="P369485" s="83"/>
    </row>
    <row r="369486" spans="16:16" x14ac:dyDescent="0.3">
      <c r="P369486" s="83"/>
    </row>
    <row r="369487" spans="16:16" x14ac:dyDescent="0.3">
      <c r="P369487" s="83"/>
    </row>
    <row r="369488" spans="16:16" x14ac:dyDescent="0.3">
      <c r="P369488" s="83"/>
    </row>
    <row r="369489" spans="16:16" x14ac:dyDescent="0.3">
      <c r="P369489" s="83"/>
    </row>
    <row r="369490" spans="16:16" x14ac:dyDescent="0.3">
      <c r="P369490" s="83"/>
    </row>
    <row r="369491" spans="16:16" x14ac:dyDescent="0.3">
      <c r="P369491" s="83"/>
    </row>
    <row r="369492" spans="16:16" x14ac:dyDescent="0.3">
      <c r="P369492" s="83"/>
    </row>
    <row r="369493" spans="16:16" x14ac:dyDescent="0.3">
      <c r="P369493" s="83"/>
    </row>
    <row r="369494" spans="16:16" x14ac:dyDescent="0.3">
      <c r="P369494" s="83"/>
    </row>
    <row r="369495" spans="16:16" x14ac:dyDescent="0.3">
      <c r="P369495" s="83"/>
    </row>
    <row r="369496" spans="16:16" x14ac:dyDescent="0.3">
      <c r="P369496" s="83"/>
    </row>
    <row r="369497" spans="16:16" x14ac:dyDescent="0.3">
      <c r="P369497" s="83"/>
    </row>
    <row r="369498" spans="16:16" x14ac:dyDescent="0.3">
      <c r="P369498" s="83"/>
    </row>
    <row r="369499" spans="16:16" x14ac:dyDescent="0.3">
      <c r="P369499" s="83"/>
    </row>
    <row r="369500" spans="16:16" x14ac:dyDescent="0.3">
      <c r="P369500" s="83"/>
    </row>
    <row r="369501" spans="16:16" x14ac:dyDescent="0.3">
      <c r="P369501" s="83"/>
    </row>
    <row r="369502" spans="16:16" x14ac:dyDescent="0.3">
      <c r="P369502" s="83"/>
    </row>
    <row r="369503" spans="16:16" x14ac:dyDescent="0.3">
      <c r="P369503" s="83"/>
    </row>
    <row r="369504" spans="16:16" x14ac:dyDescent="0.3">
      <c r="P369504" s="83"/>
    </row>
    <row r="369505" spans="16:16" x14ac:dyDescent="0.3">
      <c r="P369505" s="83"/>
    </row>
    <row r="369506" spans="16:16" x14ac:dyDescent="0.3">
      <c r="P369506" s="83"/>
    </row>
    <row r="369507" spans="16:16" x14ac:dyDescent="0.3">
      <c r="P369507" s="83"/>
    </row>
    <row r="369508" spans="16:16" x14ac:dyDescent="0.3">
      <c r="P369508" s="83"/>
    </row>
    <row r="369509" spans="16:16" x14ac:dyDescent="0.3">
      <c r="P369509" s="83"/>
    </row>
    <row r="369510" spans="16:16" x14ac:dyDescent="0.3">
      <c r="P369510" s="83"/>
    </row>
    <row r="369511" spans="16:16" x14ac:dyDescent="0.3">
      <c r="P369511" s="83"/>
    </row>
    <row r="369512" spans="16:16" x14ac:dyDescent="0.3">
      <c r="P369512" s="83"/>
    </row>
    <row r="369513" spans="16:16" x14ac:dyDescent="0.3">
      <c r="P369513" s="83"/>
    </row>
    <row r="369514" spans="16:16" x14ac:dyDescent="0.3">
      <c r="P369514" s="83"/>
    </row>
    <row r="369515" spans="16:16" x14ac:dyDescent="0.3">
      <c r="P369515" s="83"/>
    </row>
    <row r="369516" spans="16:16" x14ac:dyDescent="0.3">
      <c r="P369516" s="83"/>
    </row>
    <row r="369517" spans="16:16" x14ac:dyDescent="0.3">
      <c r="P369517" s="83"/>
    </row>
    <row r="369518" spans="16:16" x14ac:dyDescent="0.3">
      <c r="P369518" s="83"/>
    </row>
    <row r="369519" spans="16:16" x14ac:dyDescent="0.3">
      <c r="P369519" s="83"/>
    </row>
    <row r="369520" spans="16:16" x14ac:dyDescent="0.3">
      <c r="P369520" s="83"/>
    </row>
    <row r="369521" spans="16:16" x14ac:dyDescent="0.3">
      <c r="P369521" s="83"/>
    </row>
    <row r="369522" spans="16:16" x14ac:dyDescent="0.3">
      <c r="P369522" s="83"/>
    </row>
    <row r="369523" spans="16:16" x14ac:dyDescent="0.3">
      <c r="P369523" s="83"/>
    </row>
    <row r="369524" spans="16:16" x14ac:dyDescent="0.3">
      <c r="P369524" s="83"/>
    </row>
    <row r="369525" spans="16:16" x14ac:dyDescent="0.3">
      <c r="P369525" s="83"/>
    </row>
    <row r="369526" spans="16:16" x14ac:dyDescent="0.3">
      <c r="P369526" s="83"/>
    </row>
    <row r="369527" spans="16:16" x14ac:dyDescent="0.3">
      <c r="P369527" s="83"/>
    </row>
    <row r="369528" spans="16:16" x14ac:dyDescent="0.3">
      <c r="P369528" s="83"/>
    </row>
    <row r="369529" spans="16:16" x14ac:dyDescent="0.3">
      <c r="P369529" s="83"/>
    </row>
    <row r="369530" spans="16:16" x14ac:dyDescent="0.3">
      <c r="P369530" s="83"/>
    </row>
    <row r="369531" spans="16:16" x14ac:dyDescent="0.3">
      <c r="P369531" s="83"/>
    </row>
    <row r="369532" spans="16:16" x14ac:dyDescent="0.3">
      <c r="P369532" s="83"/>
    </row>
    <row r="369533" spans="16:16" x14ac:dyDescent="0.3">
      <c r="P369533" s="83"/>
    </row>
    <row r="369534" spans="16:16" x14ac:dyDescent="0.3">
      <c r="P369534" s="83"/>
    </row>
    <row r="369535" spans="16:16" x14ac:dyDescent="0.3">
      <c r="P369535" s="83"/>
    </row>
    <row r="369536" spans="16:16" x14ac:dyDescent="0.3">
      <c r="P369536" s="83"/>
    </row>
    <row r="369537" spans="16:16" x14ac:dyDescent="0.3">
      <c r="P369537" s="83"/>
    </row>
    <row r="369538" spans="16:16" x14ac:dyDescent="0.3">
      <c r="P369538" s="83"/>
    </row>
    <row r="369539" spans="16:16" x14ac:dyDescent="0.3">
      <c r="P369539" s="83"/>
    </row>
    <row r="369540" spans="16:16" x14ac:dyDescent="0.3">
      <c r="P369540" s="83"/>
    </row>
    <row r="369541" spans="16:16" x14ac:dyDescent="0.3">
      <c r="P369541" s="83"/>
    </row>
    <row r="369542" spans="16:16" x14ac:dyDescent="0.3">
      <c r="P369542" s="83"/>
    </row>
    <row r="369543" spans="16:16" x14ac:dyDescent="0.3">
      <c r="P369543" s="83"/>
    </row>
    <row r="369544" spans="16:16" x14ac:dyDescent="0.3">
      <c r="P369544" s="83"/>
    </row>
    <row r="369545" spans="16:16" x14ac:dyDescent="0.3">
      <c r="P369545" s="83"/>
    </row>
    <row r="369546" spans="16:16" x14ac:dyDescent="0.3">
      <c r="P369546" s="83"/>
    </row>
    <row r="369547" spans="16:16" x14ac:dyDescent="0.3">
      <c r="P369547" s="83"/>
    </row>
    <row r="369548" spans="16:16" x14ac:dyDescent="0.3">
      <c r="P369548" s="83"/>
    </row>
    <row r="369549" spans="16:16" x14ac:dyDescent="0.3">
      <c r="P369549" s="83"/>
    </row>
    <row r="369550" spans="16:16" x14ac:dyDescent="0.3">
      <c r="P369550" s="83"/>
    </row>
    <row r="369551" spans="16:16" x14ac:dyDescent="0.3">
      <c r="P369551" s="83"/>
    </row>
    <row r="369552" spans="16:16" x14ac:dyDescent="0.3">
      <c r="P369552" s="83"/>
    </row>
    <row r="369553" spans="16:16" x14ac:dyDescent="0.3">
      <c r="P369553" s="83"/>
    </row>
    <row r="369554" spans="16:16" x14ac:dyDescent="0.3">
      <c r="P369554" s="83"/>
    </row>
    <row r="369555" spans="16:16" x14ac:dyDescent="0.3">
      <c r="P369555" s="83"/>
    </row>
    <row r="369556" spans="16:16" x14ac:dyDescent="0.3">
      <c r="P369556" s="83"/>
    </row>
    <row r="369557" spans="16:16" x14ac:dyDescent="0.3">
      <c r="P369557" s="83"/>
    </row>
    <row r="369558" spans="16:16" x14ac:dyDescent="0.3">
      <c r="P369558" s="83"/>
    </row>
    <row r="369559" spans="16:16" x14ac:dyDescent="0.3">
      <c r="P369559" s="83"/>
    </row>
    <row r="369560" spans="16:16" x14ac:dyDescent="0.3">
      <c r="P369560" s="83"/>
    </row>
    <row r="369561" spans="16:16" x14ac:dyDescent="0.3">
      <c r="P369561" s="83"/>
    </row>
    <row r="369562" spans="16:16" x14ac:dyDescent="0.3">
      <c r="P369562" s="83"/>
    </row>
    <row r="369563" spans="16:16" x14ac:dyDescent="0.3">
      <c r="P369563" s="83"/>
    </row>
    <row r="369564" spans="16:16" x14ac:dyDescent="0.3">
      <c r="P369564" s="83"/>
    </row>
    <row r="369565" spans="16:16" x14ac:dyDescent="0.3">
      <c r="P369565" s="83"/>
    </row>
    <row r="369566" spans="16:16" x14ac:dyDescent="0.3">
      <c r="P369566" s="83"/>
    </row>
    <row r="369567" spans="16:16" x14ac:dyDescent="0.3">
      <c r="P369567" s="83"/>
    </row>
    <row r="369568" spans="16:16" x14ac:dyDescent="0.3">
      <c r="P369568" s="83"/>
    </row>
    <row r="369569" spans="16:16" x14ac:dyDescent="0.3">
      <c r="P369569" s="83"/>
    </row>
    <row r="369570" spans="16:16" x14ac:dyDescent="0.3">
      <c r="P369570" s="83"/>
    </row>
    <row r="369571" spans="16:16" x14ac:dyDescent="0.3">
      <c r="P369571" s="83"/>
    </row>
    <row r="369572" spans="16:16" x14ac:dyDescent="0.3">
      <c r="P369572" s="83"/>
    </row>
    <row r="369573" spans="16:16" x14ac:dyDescent="0.3">
      <c r="P369573" s="83"/>
    </row>
    <row r="369574" spans="16:16" x14ac:dyDescent="0.3">
      <c r="P369574" s="83"/>
    </row>
    <row r="369575" spans="16:16" x14ac:dyDescent="0.3">
      <c r="P369575" s="83"/>
    </row>
    <row r="369576" spans="16:16" x14ac:dyDescent="0.3">
      <c r="P369576" s="83"/>
    </row>
    <row r="369577" spans="16:16" x14ac:dyDescent="0.3">
      <c r="P369577" s="83"/>
    </row>
    <row r="369578" spans="16:16" x14ac:dyDescent="0.3">
      <c r="P369578" s="83"/>
    </row>
    <row r="369579" spans="16:16" x14ac:dyDescent="0.3">
      <c r="P369579" s="83"/>
    </row>
    <row r="369580" spans="16:16" x14ac:dyDescent="0.3">
      <c r="P369580" s="83"/>
    </row>
    <row r="369581" spans="16:16" x14ac:dyDescent="0.3">
      <c r="P369581" s="83"/>
    </row>
    <row r="369582" spans="16:16" x14ac:dyDescent="0.3">
      <c r="P369582" s="83"/>
    </row>
    <row r="369583" spans="16:16" x14ac:dyDescent="0.3">
      <c r="P369583" s="83"/>
    </row>
    <row r="369584" spans="16:16" x14ac:dyDescent="0.3">
      <c r="P369584" s="83"/>
    </row>
    <row r="369585" spans="16:16" x14ac:dyDescent="0.3">
      <c r="P369585" s="83"/>
    </row>
    <row r="369586" spans="16:16" x14ac:dyDescent="0.3">
      <c r="P369586" s="83"/>
    </row>
    <row r="369587" spans="16:16" x14ac:dyDescent="0.3">
      <c r="P369587" s="83"/>
    </row>
    <row r="369588" spans="16:16" x14ac:dyDescent="0.3">
      <c r="P369588" s="83"/>
    </row>
    <row r="369589" spans="16:16" x14ac:dyDescent="0.3">
      <c r="P369589" s="83"/>
    </row>
    <row r="369590" spans="16:16" x14ac:dyDescent="0.3">
      <c r="P369590" s="83"/>
    </row>
    <row r="369591" spans="16:16" x14ac:dyDescent="0.3">
      <c r="P369591" s="83"/>
    </row>
    <row r="369592" spans="16:16" x14ac:dyDescent="0.3">
      <c r="P369592" s="83"/>
    </row>
    <row r="369593" spans="16:16" x14ac:dyDescent="0.3">
      <c r="P369593" s="83"/>
    </row>
    <row r="369594" spans="16:16" x14ac:dyDescent="0.3">
      <c r="P369594" s="83"/>
    </row>
    <row r="369595" spans="16:16" x14ac:dyDescent="0.3">
      <c r="P369595" s="83"/>
    </row>
    <row r="369596" spans="16:16" x14ac:dyDescent="0.3">
      <c r="P369596" s="83"/>
    </row>
    <row r="369597" spans="16:16" x14ac:dyDescent="0.3">
      <c r="P369597" s="83"/>
    </row>
    <row r="369598" spans="16:16" x14ac:dyDescent="0.3">
      <c r="P369598" s="83"/>
    </row>
    <row r="369599" spans="16:16" x14ac:dyDescent="0.3">
      <c r="P369599" s="83"/>
    </row>
    <row r="369600" spans="16:16" x14ac:dyDescent="0.3">
      <c r="P369600" s="83"/>
    </row>
    <row r="369601" spans="16:16" x14ac:dyDescent="0.3">
      <c r="P369601" s="83"/>
    </row>
    <row r="369602" spans="16:16" x14ac:dyDescent="0.3">
      <c r="P369602" s="83"/>
    </row>
    <row r="369603" spans="16:16" x14ac:dyDescent="0.3">
      <c r="P369603" s="83"/>
    </row>
    <row r="369604" spans="16:16" x14ac:dyDescent="0.3">
      <c r="P369604" s="83"/>
    </row>
    <row r="369605" spans="16:16" x14ac:dyDescent="0.3">
      <c r="P369605" s="83"/>
    </row>
    <row r="369606" spans="16:16" x14ac:dyDescent="0.3">
      <c r="P369606" s="83"/>
    </row>
    <row r="369607" spans="16:16" x14ac:dyDescent="0.3">
      <c r="P369607" s="83"/>
    </row>
    <row r="369608" spans="16:16" x14ac:dyDescent="0.3">
      <c r="P369608" s="83"/>
    </row>
    <row r="369609" spans="16:16" x14ac:dyDescent="0.3">
      <c r="P369609" s="83"/>
    </row>
    <row r="369610" spans="16:16" x14ac:dyDescent="0.3">
      <c r="P369610" s="83"/>
    </row>
    <row r="369611" spans="16:16" x14ac:dyDescent="0.3">
      <c r="P369611" s="83"/>
    </row>
    <row r="369612" spans="16:16" x14ac:dyDescent="0.3">
      <c r="P369612" s="83"/>
    </row>
    <row r="369613" spans="16:16" x14ac:dyDescent="0.3">
      <c r="P369613" s="83"/>
    </row>
    <row r="369614" spans="16:16" x14ac:dyDescent="0.3">
      <c r="P369614" s="83"/>
    </row>
    <row r="369615" spans="16:16" x14ac:dyDescent="0.3">
      <c r="P369615" s="83"/>
    </row>
    <row r="369616" spans="16:16" x14ac:dyDescent="0.3">
      <c r="P369616" s="83"/>
    </row>
    <row r="369617" spans="16:16" x14ac:dyDescent="0.3">
      <c r="P369617" s="83"/>
    </row>
    <row r="369618" spans="16:16" x14ac:dyDescent="0.3">
      <c r="P369618" s="83"/>
    </row>
    <row r="369619" spans="16:16" x14ac:dyDescent="0.3">
      <c r="P369619" s="83"/>
    </row>
    <row r="369620" spans="16:16" x14ac:dyDescent="0.3">
      <c r="P369620" s="83"/>
    </row>
    <row r="369621" spans="16:16" x14ac:dyDescent="0.3">
      <c r="P369621" s="83"/>
    </row>
    <row r="369622" spans="16:16" x14ac:dyDescent="0.3">
      <c r="P369622" s="83"/>
    </row>
    <row r="369623" spans="16:16" x14ac:dyDescent="0.3">
      <c r="P369623" s="83"/>
    </row>
    <row r="369624" spans="16:16" x14ac:dyDescent="0.3">
      <c r="P369624" s="83"/>
    </row>
    <row r="369625" spans="16:16" x14ac:dyDescent="0.3">
      <c r="P369625" s="83"/>
    </row>
    <row r="369626" spans="16:16" x14ac:dyDescent="0.3">
      <c r="P369626" s="83"/>
    </row>
    <row r="369627" spans="16:16" x14ac:dyDescent="0.3">
      <c r="P369627" s="83"/>
    </row>
    <row r="369628" spans="16:16" x14ac:dyDescent="0.3">
      <c r="P369628" s="83"/>
    </row>
    <row r="369629" spans="16:16" x14ac:dyDescent="0.3">
      <c r="P369629" s="83"/>
    </row>
    <row r="369630" spans="16:16" x14ac:dyDescent="0.3">
      <c r="P369630" s="83"/>
    </row>
    <row r="369631" spans="16:16" x14ac:dyDescent="0.3">
      <c r="P369631" s="83"/>
    </row>
    <row r="369632" spans="16:16" x14ac:dyDescent="0.3">
      <c r="P369632" s="83"/>
    </row>
    <row r="369633" spans="16:16" x14ac:dyDescent="0.3">
      <c r="P369633" s="83"/>
    </row>
    <row r="369634" spans="16:16" x14ac:dyDescent="0.3">
      <c r="P369634" s="83"/>
    </row>
    <row r="369635" spans="16:16" x14ac:dyDescent="0.3">
      <c r="P369635" s="83"/>
    </row>
    <row r="369636" spans="16:16" x14ac:dyDescent="0.3">
      <c r="P369636" s="83"/>
    </row>
    <row r="369637" spans="16:16" x14ac:dyDescent="0.3">
      <c r="P369637" s="83"/>
    </row>
    <row r="369638" spans="16:16" x14ac:dyDescent="0.3">
      <c r="P369638" s="83"/>
    </row>
    <row r="369639" spans="16:16" x14ac:dyDescent="0.3">
      <c r="P369639" s="83"/>
    </row>
    <row r="369640" spans="16:16" x14ac:dyDescent="0.3">
      <c r="P369640" s="83"/>
    </row>
    <row r="369641" spans="16:16" x14ac:dyDescent="0.3">
      <c r="P369641" s="83"/>
    </row>
    <row r="369642" spans="16:16" x14ac:dyDescent="0.3">
      <c r="P369642" s="83"/>
    </row>
    <row r="369643" spans="16:16" x14ac:dyDescent="0.3">
      <c r="P369643" s="83"/>
    </row>
    <row r="369644" spans="16:16" x14ac:dyDescent="0.3">
      <c r="P369644" s="83"/>
    </row>
    <row r="369645" spans="16:16" x14ac:dyDescent="0.3">
      <c r="P369645" s="83"/>
    </row>
    <row r="369646" spans="16:16" x14ac:dyDescent="0.3">
      <c r="P369646" s="83"/>
    </row>
    <row r="369647" spans="16:16" x14ac:dyDescent="0.3">
      <c r="P369647" s="83"/>
    </row>
    <row r="369648" spans="16:16" x14ac:dyDescent="0.3">
      <c r="P369648" s="83"/>
    </row>
    <row r="369649" spans="16:16" x14ac:dyDescent="0.3">
      <c r="P369649" s="83"/>
    </row>
    <row r="369650" spans="16:16" x14ac:dyDescent="0.3">
      <c r="P369650" s="83"/>
    </row>
    <row r="369651" spans="16:16" x14ac:dyDescent="0.3">
      <c r="P369651" s="83"/>
    </row>
    <row r="369652" spans="16:16" x14ac:dyDescent="0.3">
      <c r="P369652" s="83"/>
    </row>
    <row r="369653" spans="16:16" x14ac:dyDescent="0.3">
      <c r="P369653" s="83"/>
    </row>
    <row r="369654" spans="16:16" x14ac:dyDescent="0.3">
      <c r="P369654" s="83"/>
    </row>
    <row r="369655" spans="16:16" x14ac:dyDescent="0.3">
      <c r="P369655" s="83"/>
    </row>
    <row r="369656" spans="16:16" x14ac:dyDescent="0.3">
      <c r="P369656" s="83"/>
    </row>
    <row r="369657" spans="16:16" x14ac:dyDescent="0.3">
      <c r="P369657" s="83"/>
    </row>
    <row r="369658" spans="16:16" x14ac:dyDescent="0.3">
      <c r="P369658" s="83"/>
    </row>
    <row r="369659" spans="16:16" x14ac:dyDescent="0.3">
      <c r="P369659" s="83"/>
    </row>
    <row r="369660" spans="16:16" x14ac:dyDescent="0.3">
      <c r="P369660" s="83"/>
    </row>
    <row r="369661" spans="16:16" x14ac:dyDescent="0.3">
      <c r="P369661" s="83"/>
    </row>
    <row r="369662" spans="16:16" x14ac:dyDescent="0.3">
      <c r="P369662" s="83"/>
    </row>
    <row r="369663" spans="16:16" x14ac:dyDescent="0.3">
      <c r="P369663" s="83"/>
    </row>
    <row r="369664" spans="16:16" x14ac:dyDescent="0.3">
      <c r="P369664" s="83"/>
    </row>
    <row r="369665" spans="16:16" x14ac:dyDescent="0.3">
      <c r="P369665" s="83"/>
    </row>
    <row r="369666" spans="16:16" x14ac:dyDescent="0.3">
      <c r="P369666" s="83"/>
    </row>
    <row r="369667" spans="16:16" x14ac:dyDescent="0.3">
      <c r="P369667" s="83"/>
    </row>
    <row r="369668" spans="16:16" x14ac:dyDescent="0.3">
      <c r="P369668" s="83"/>
    </row>
    <row r="369669" spans="16:16" x14ac:dyDescent="0.3">
      <c r="P369669" s="83"/>
    </row>
    <row r="369670" spans="16:16" x14ac:dyDescent="0.3">
      <c r="P369670" s="83"/>
    </row>
    <row r="369671" spans="16:16" x14ac:dyDescent="0.3">
      <c r="P369671" s="83"/>
    </row>
    <row r="369672" spans="16:16" x14ac:dyDescent="0.3">
      <c r="P369672" s="83"/>
    </row>
    <row r="369673" spans="16:16" x14ac:dyDescent="0.3">
      <c r="P369673" s="83"/>
    </row>
    <row r="369674" spans="16:16" x14ac:dyDescent="0.3">
      <c r="P369674" s="83"/>
    </row>
    <row r="369675" spans="16:16" x14ac:dyDescent="0.3">
      <c r="P369675" s="83"/>
    </row>
    <row r="369676" spans="16:16" x14ac:dyDescent="0.3">
      <c r="P369676" s="83"/>
    </row>
    <row r="369677" spans="16:16" x14ac:dyDescent="0.3">
      <c r="P369677" s="83"/>
    </row>
    <row r="369678" spans="16:16" x14ac:dyDescent="0.3">
      <c r="P369678" s="83"/>
    </row>
    <row r="369679" spans="16:16" x14ac:dyDescent="0.3">
      <c r="P369679" s="83"/>
    </row>
    <row r="369680" spans="16:16" x14ac:dyDescent="0.3">
      <c r="P369680" s="83"/>
    </row>
    <row r="369681" spans="16:16" x14ac:dyDescent="0.3">
      <c r="P369681" s="83"/>
    </row>
    <row r="369682" spans="16:16" x14ac:dyDescent="0.3">
      <c r="P369682" s="83"/>
    </row>
    <row r="369683" spans="16:16" x14ac:dyDescent="0.3">
      <c r="P369683" s="83"/>
    </row>
    <row r="369684" spans="16:16" x14ac:dyDescent="0.3">
      <c r="P369684" s="83"/>
    </row>
    <row r="369685" spans="16:16" x14ac:dyDescent="0.3">
      <c r="P369685" s="83"/>
    </row>
    <row r="369686" spans="16:16" x14ac:dyDescent="0.3">
      <c r="P369686" s="83"/>
    </row>
    <row r="369687" spans="16:16" x14ac:dyDescent="0.3">
      <c r="P369687" s="83"/>
    </row>
    <row r="369688" spans="16:16" x14ac:dyDescent="0.3">
      <c r="P369688" s="83"/>
    </row>
    <row r="369689" spans="16:16" x14ac:dyDescent="0.3">
      <c r="P369689" s="83"/>
    </row>
    <row r="369690" spans="16:16" x14ac:dyDescent="0.3">
      <c r="P369690" s="83"/>
    </row>
    <row r="369691" spans="16:16" x14ac:dyDescent="0.3">
      <c r="P369691" s="83"/>
    </row>
    <row r="369692" spans="16:16" x14ac:dyDescent="0.3">
      <c r="P369692" s="83"/>
    </row>
    <row r="369693" spans="16:16" x14ac:dyDescent="0.3">
      <c r="P369693" s="83"/>
    </row>
    <row r="369694" spans="16:16" x14ac:dyDescent="0.3">
      <c r="P369694" s="83"/>
    </row>
    <row r="369695" spans="16:16" x14ac:dyDescent="0.3">
      <c r="P369695" s="83"/>
    </row>
    <row r="369696" spans="16:16" x14ac:dyDescent="0.3">
      <c r="P369696" s="83"/>
    </row>
    <row r="369697" spans="16:16" x14ac:dyDescent="0.3">
      <c r="P369697" s="83"/>
    </row>
    <row r="369698" spans="16:16" x14ac:dyDescent="0.3">
      <c r="P369698" s="83"/>
    </row>
    <row r="369699" spans="16:16" x14ac:dyDescent="0.3">
      <c r="P369699" s="83"/>
    </row>
    <row r="369700" spans="16:16" x14ac:dyDescent="0.3">
      <c r="P369700" s="83"/>
    </row>
    <row r="369701" spans="16:16" x14ac:dyDescent="0.3">
      <c r="P369701" s="83"/>
    </row>
    <row r="369702" spans="16:16" x14ac:dyDescent="0.3">
      <c r="P369702" s="83"/>
    </row>
    <row r="369703" spans="16:16" x14ac:dyDescent="0.3">
      <c r="P369703" s="83"/>
    </row>
    <row r="369704" spans="16:16" x14ac:dyDescent="0.3">
      <c r="P369704" s="83"/>
    </row>
    <row r="369705" spans="16:16" x14ac:dyDescent="0.3">
      <c r="P369705" s="83"/>
    </row>
    <row r="369706" spans="16:16" x14ac:dyDescent="0.3">
      <c r="P369706" s="83"/>
    </row>
    <row r="369707" spans="16:16" x14ac:dyDescent="0.3">
      <c r="P369707" s="83"/>
    </row>
    <row r="369708" spans="16:16" x14ac:dyDescent="0.3">
      <c r="P369708" s="83"/>
    </row>
    <row r="369709" spans="16:16" x14ac:dyDescent="0.3">
      <c r="P369709" s="83"/>
    </row>
    <row r="369710" spans="16:16" x14ac:dyDescent="0.3">
      <c r="P369710" s="83"/>
    </row>
    <row r="369711" spans="16:16" x14ac:dyDescent="0.3">
      <c r="P369711" s="83"/>
    </row>
    <row r="369712" spans="16:16" x14ac:dyDescent="0.3">
      <c r="P369712" s="83"/>
    </row>
    <row r="369713" spans="16:16" x14ac:dyDescent="0.3">
      <c r="P369713" s="83"/>
    </row>
    <row r="369714" spans="16:16" x14ac:dyDescent="0.3">
      <c r="P369714" s="83"/>
    </row>
    <row r="369715" spans="16:16" x14ac:dyDescent="0.3">
      <c r="P369715" s="83"/>
    </row>
    <row r="369716" spans="16:16" x14ac:dyDescent="0.3">
      <c r="P369716" s="83"/>
    </row>
    <row r="369717" spans="16:16" x14ac:dyDescent="0.3">
      <c r="P369717" s="83"/>
    </row>
    <row r="369718" spans="16:16" x14ac:dyDescent="0.3">
      <c r="P369718" s="83"/>
    </row>
    <row r="369719" spans="16:16" x14ac:dyDescent="0.3">
      <c r="P369719" s="83"/>
    </row>
    <row r="369720" spans="16:16" x14ac:dyDescent="0.3">
      <c r="P369720" s="83"/>
    </row>
    <row r="369721" spans="16:16" x14ac:dyDescent="0.3">
      <c r="P369721" s="83"/>
    </row>
    <row r="369722" spans="16:16" x14ac:dyDescent="0.3">
      <c r="P369722" s="83"/>
    </row>
    <row r="369723" spans="16:16" x14ac:dyDescent="0.3">
      <c r="P369723" s="83"/>
    </row>
    <row r="369724" spans="16:16" x14ac:dyDescent="0.3">
      <c r="P369724" s="83"/>
    </row>
    <row r="369725" spans="16:16" x14ac:dyDescent="0.3">
      <c r="P369725" s="83"/>
    </row>
    <row r="369726" spans="16:16" x14ac:dyDescent="0.3">
      <c r="P369726" s="83"/>
    </row>
    <row r="369727" spans="16:16" x14ac:dyDescent="0.3">
      <c r="P369727" s="83"/>
    </row>
    <row r="369728" spans="16:16" x14ac:dyDescent="0.3">
      <c r="P369728" s="83"/>
    </row>
    <row r="369729" spans="16:16" x14ac:dyDescent="0.3">
      <c r="P369729" s="83"/>
    </row>
    <row r="369730" spans="16:16" x14ac:dyDescent="0.3">
      <c r="P369730" s="83"/>
    </row>
    <row r="369731" spans="16:16" x14ac:dyDescent="0.3">
      <c r="P369731" s="83"/>
    </row>
    <row r="369732" spans="16:16" x14ac:dyDescent="0.3">
      <c r="P369732" s="83"/>
    </row>
    <row r="369733" spans="16:16" x14ac:dyDescent="0.3">
      <c r="P369733" s="83"/>
    </row>
    <row r="369734" spans="16:16" x14ac:dyDescent="0.3">
      <c r="P369734" s="83"/>
    </row>
    <row r="369735" spans="16:16" x14ac:dyDescent="0.3">
      <c r="P369735" s="83"/>
    </row>
    <row r="369736" spans="16:16" x14ac:dyDescent="0.3">
      <c r="P369736" s="83"/>
    </row>
    <row r="369737" spans="16:16" x14ac:dyDescent="0.3">
      <c r="P369737" s="83"/>
    </row>
    <row r="369738" spans="16:16" x14ac:dyDescent="0.3">
      <c r="P369738" s="83"/>
    </row>
    <row r="369739" spans="16:16" x14ac:dyDescent="0.3">
      <c r="P369739" s="83"/>
    </row>
    <row r="369740" spans="16:16" x14ac:dyDescent="0.3">
      <c r="P369740" s="83"/>
    </row>
    <row r="369741" spans="16:16" x14ac:dyDescent="0.3">
      <c r="P369741" s="83"/>
    </row>
    <row r="369742" spans="16:16" x14ac:dyDescent="0.3">
      <c r="P369742" s="83"/>
    </row>
    <row r="369743" spans="16:16" x14ac:dyDescent="0.3">
      <c r="P369743" s="83"/>
    </row>
    <row r="369744" spans="16:16" x14ac:dyDescent="0.3">
      <c r="P369744" s="83"/>
    </row>
    <row r="369745" spans="16:16" x14ac:dyDescent="0.3">
      <c r="P369745" s="83"/>
    </row>
    <row r="369746" spans="16:16" x14ac:dyDescent="0.3">
      <c r="P369746" s="83"/>
    </row>
    <row r="369747" spans="16:16" x14ac:dyDescent="0.3">
      <c r="P369747" s="83"/>
    </row>
    <row r="369748" spans="16:16" x14ac:dyDescent="0.3">
      <c r="P369748" s="83"/>
    </row>
    <row r="369749" spans="16:16" x14ac:dyDescent="0.3">
      <c r="P369749" s="83"/>
    </row>
    <row r="369750" spans="16:16" x14ac:dyDescent="0.3">
      <c r="P369750" s="83"/>
    </row>
    <row r="369751" spans="16:16" x14ac:dyDescent="0.3">
      <c r="P369751" s="83"/>
    </row>
    <row r="369752" spans="16:16" x14ac:dyDescent="0.3">
      <c r="P369752" s="83"/>
    </row>
    <row r="369753" spans="16:16" x14ac:dyDescent="0.3">
      <c r="P369753" s="83"/>
    </row>
    <row r="369754" spans="16:16" x14ac:dyDescent="0.3">
      <c r="P369754" s="83"/>
    </row>
    <row r="369755" spans="16:16" x14ac:dyDescent="0.3">
      <c r="P369755" s="83"/>
    </row>
    <row r="369756" spans="16:16" x14ac:dyDescent="0.3">
      <c r="P369756" s="83"/>
    </row>
    <row r="369757" spans="16:16" x14ac:dyDescent="0.3">
      <c r="P369757" s="83"/>
    </row>
    <row r="369758" spans="16:16" x14ac:dyDescent="0.3">
      <c r="P369758" s="83"/>
    </row>
    <row r="369759" spans="16:16" x14ac:dyDescent="0.3">
      <c r="P369759" s="83"/>
    </row>
    <row r="369760" spans="16:16" x14ac:dyDescent="0.3">
      <c r="P369760" s="83"/>
    </row>
    <row r="369761" spans="16:16" x14ac:dyDescent="0.3">
      <c r="P369761" s="83"/>
    </row>
    <row r="369762" spans="16:16" x14ac:dyDescent="0.3">
      <c r="P369762" s="83"/>
    </row>
    <row r="369763" spans="16:16" x14ac:dyDescent="0.3">
      <c r="P369763" s="83"/>
    </row>
    <row r="369764" spans="16:16" x14ac:dyDescent="0.3">
      <c r="P369764" s="83"/>
    </row>
    <row r="369765" spans="16:16" x14ac:dyDescent="0.3">
      <c r="P369765" s="83"/>
    </row>
    <row r="369766" spans="16:16" x14ac:dyDescent="0.3">
      <c r="P369766" s="83"/>
    </row>
    <row r="369767" spans="16:16" x14ac:dyDescent="0.3">
      <c r="P369767" s="83"/>
    </row>
    <row r="369768" spans="16:16" x14ac:dyDescent="0.3">
      <c r="P369768" s="83"/>
    </row>
    <row r="369769" spans="16:16" x14ac:dyDescent="0.3">
      <c r="P369769" s="83"/>
    </row>
    <row r="369770" spans="16:16" x14ac:dyDescent="0.3">
      <c r="P369770" s="83"/>
    </row>
    <row r="369771" spans="16:16" x14ac:dyDescent="0.3">
      <c r="P369771" s="83"/>
    </row>
    <row r="369772" spans="16:16" x14ac:dyDescent="0.3">
      <c r="P369772" s="83"/>
    </row>
    <row r="369773" spans="16:16" x14ac:dyDescent="0.3">
      <c r="P369773" s="83"/>
    </row>
    <row r="369774" spans="16:16" x14ac:dyDescent="0.3">
      <c r="P369774" s="83"/>
    </row>
    <row r="369775" spans="16:16" x14ac:dyDescent="0.3">
      <c r="P369775" s="83"/>
    </row>
    <row r="369776" spans="16:16" x14ac:dyDescent="0.3">
      <c r="P369776" s="83"/>
    </row>
    <row r="369777" spans="16:16" x14ac:dyDescent="0.3">
      <c r="P369777" s="83"/>
    </row>
    <row r="369778" spans="16:16" x14ac:dyDescent="0.3">
      <c r="P369778" s="83"/>
    </row>
    <row r="369779" spans="16:16" x14ac:dyDescent="0.3">
      <c r="P369779" s="83"/>
    </row>
    <row r="369780" spans="16:16" x14ac:dyDescent="0.3">
      <c r="P369780" s="83"/>
    </row>
    <row r="369781" spans="16:16" x14ac:dyDescent="0.3">
      <c r="P369781" s="83"/>
    </row>
    <row r="369782" spans="16:16" x14ac:dyDescent="0.3">
      <c r="P369782" s="83"/>
    </row>
    <row r="369783" spans="16:16" x14ac:dyDescent="0.3">
      <c r="P369783" s="83"/>
    </row>
    <row r="369784" spans="16:16" x14ac:dyDescent="0.3">
      <c r="P369784" s="83"/>
    </row>
    <row r="369785" spans="16:16" x14ac:dyDescent="0.3">
      <c r="P369785" s="83"/>
    </row>
    <row r="369786" spans="16:16" x14ac:dyDescent="0.3">
      <c r="P369786" s="83"/>
    </row>
    <row r="369787" spans="16:16" x14ac:dyDescent="0.3">
      <c r="P369787" s="83"/>
    </row>
    <row r="369788" spans="16:16" x14ac:dyDescent="0.3">
      <c r="P369788" s="83"/>
    </row>
    <row r="369789" spans="16:16" x14ac:dyDescent="0.3">
      <c r="P369789" s="83"/>
    </row>
    <row r="369790" spans="16:16" x14ac:dyDescent="0.3">
      <c r="P369790" s="83"/>
    </row>
    <row r="369791" spans="16:16" x14ac:dyDescent="0.3">
      <c r="P369791" s="83"/>
    </row>
    <row r="369792" spans="16:16" x14ac:dyDescent="0.3">
      <c r="P369792" s="83"/>
    </row>
    <row r="369793" spans="16:16" x14ac:dyDescent="0.3">
      <c r="P369793" s="83"/>
    </row>
    <row r="369794" spans="16:16" x14ac:dyDescent="0.3">
      <c r="P369794" s="83"/>
    </row>
    <row r="369795" spans="16:16" x14ac:dyDescent="0.3">
      <c r="P369795" s="83"/>
    </row>
    <row r="369796" spans="16:16" x14ac:dyDescent="0.3">
      <c r="P369796" s="83"/>
    </row>
    <row r="369797" spans="16:16" x14ac:dyDescent="0.3">
      <c r="P369797" s="83"/>
    </row>
    <row r="369798" spans="16:16" x14ac:dyDescent="0.3">
      <c r="P369798" s="83"/>
    </row>
    <row r="369799" spans="16:16" x14ac:dyDescent="0.3">
      <c r="P369799" s="83"/>
    </row>
    <row r="369800" spans="16:16" x14ac:dyDescent="0.3">
      <c r="P369800" s="83"/>
    </row>
    <row r="369801" spans="16:16" x14ac:dyDescent="0.3">
      <c r="P369801" s="83"/>
    </row>
    <row r="369802" spans="16:16" x14ac:dyDescent="0.3">
      <c r="P369802" s="83"/>
    </row>
    <row r="369803" spans="16:16" x14ac:dyDescent="0.3">
      <c r="P369803" s="83"/>
    </row>
    <row r="369804" spans="16:16" x14ac:dyDescent="0.3">
      <c r="P369804" s="83"/>
    </row>
    <row r="369805" spans="16:16" x14ac:dyDescent="0.3">
      <c r="P369805" s="83"/>
    </row>
    <row r="369806" spans="16:16" x14ac:dyDescent="0.3">
      <c r="P369806" s="83"/>
    </row>
    <row r="369807" spans="16:16" x14ac:dyDescent="0.3">
      <c r="P369807" s="83"/>
    </row>
    <row r="369808" spans="16:16" x14ac:dyDescent="0.3">
      <c r="P369808" s="83"/>
    </row>
    <row r="369809" spans="16:16" x14ac:dyDescent="0.3">
      <c r="P369809" s="83"/>
    </row>
    <row r="369810" spans="16:16" x14ac:dyDescent="0.3">
      <c r="P369810" s="83"/>
    </row>
    <row r="369811" spans="16:16" x14ac:dyDescent="0.3">
      <c r="P369811" s="83"/>
    </row>
    <row r="369812" spans="16:16" x14ac:dyDescent="0.3">
      <c r="P369812" s="83"/>
    </row>
    <row r="369813" spans="16:16" x14ac:dyDescent="0.3">
      <c r="P369813" s="83"/>
    </row>
    <row r="369814" spans="16:16" x14ac:dyDescent="0.3">
      <c r="P369814" s="83"/>
    </row>
    <row r="369815" spans="16:16" x14ac:dyDescent="0.3">
      <c r="P369815" s="83"/>
    </row>
    <row r="369816" spans="16:16" x14ac:dyDescent="0.3">
      <c r="P369816" s="83"/>
    </row>
    <row r="369817" spans="16:16" x14ac:dyDescent="0.3">
      <c r="P369817" s="83"/>
    </row>
    <row r="369818" spans="16:16" x14ac:dyDescent="0.3">
      <c r="P369818" s="83"/>
    </row>
    <row r="369819" spans="16:16" x14ac:dyDescent="0.3">
      <c r="P369819" s="83"/>
    </row>
    <row r="369820" spans="16:16" x14ac:dyDescent="0.3">
      <c r="P369820" s="83"/>
    </row>
    <row r="369821" spans="16:16" x14ac:dyDescent="0.3">
      <c r="P369821" s="83"/>
    </row>
    <row r="369822" spans="16:16" x14ac:dyDescent="0.3">
      <c r="P369822" s="83"/>
    </row>
    <row r="369823" spans="16:16" x14ac:dyDescent="0.3">
      <c r="P369823" s="83"/>
    </row>
    <row r="369824" spans="16:16" x14ac:dyDescent="0.3">
      <c r="P369824" s="83"/>
    </row>
    <row r="369825" spans="16:16" x14ac:dyDescent="0.3">
      <c r="P369825" s="83"/>
    </row>
    <row r="369826" spans="16:16" x14ac:dyDescent="0.3">
      <c r="P369826" s="83"/>
    </row>
    <row r="369827" spans="16:16" x14ac:dyDescent="0.3">
      <c r="P369827" s="83"/>
    </row>
    <row r="369828" spans="16:16" x14ac:dyDescent="0.3">
      <c r="P369828" s="83"/>
    </row>
    <row r="369829" spans="16:16" x14ac:dyDescent="0.3">
      <c r="P369829" s="83"/>
    </row>
    <row r="369830" spans="16:16" x14ac:dyDescent="0.3">
      <c r="P369830" s="83"/>
    </row>
    <row r="369831" spans="16:16" x14ac:dyDescent="0.3">
      <c r="P369831" s="83"/>
    </row>
    <row r="369832" spans="16:16" x14ac:dyDescent="0.3">
      <c r="P369832" s="83"/>
    </row>
    <row r="369833" spans="16:16" x14ac:dyDescent="0.3">
      <c r="P369833" s="83"/>
    </row>
    <row r="369834" spans="16:16" x14ac:dyDescent="0.3">
      <c r="P369834" s="83"/>
    </row>
    <row r="369835" spans="16:16" x14ac:dyDescent="0.3">
      <c r="P369835" s="83"/>
    </row>
    <row r="369836" spans="16:16" x14ac:dyDescent="0.3">
      <c r="P369836" s="83"/>
    </row>
    <row r="369837" spans="16:16" x14ac:dyDescent="0.3">
      <c r="P369837" s="83"/>
    </row>
    <row r="369838" spans="16:16" x14ac:dyDescent="0.3">
      <c r="P369838" s="83"/>
    </row>
    <row r="369839" spans="16:16" x14ac:dyDescent="0.3">
      <c r="P369839" s="83"/>
    </row>
    <row r="369840" spans="16:16" x14ac:dyDescent="0.3">
      <c r="P369840" s="83"/>
    </row>
    <row r="369841" spans="16:16" x14ac:dyDescent="0.3">
      <c r="P369841" s="83"/>
    </row>
    <row r="369842" spans="16:16" x14ac:dyDescent="0.3">
      <c r="P369842" s="83"/>
    </row>
    <row r="369843" spans="16:16" x14ac:dyDescent="0.3">
      <c r="P369843" s="83"/>
    </row>
    <row r="369844" spans="16:16" x14ac:dyDescent="0.3">
      <c r="P369844" s="83"/>
    </row>
    <row r="369845" spans="16:16" x14ac:dyDescent="0.3">
      <c r="P369845" s="83"/>
    </row>
    <row r="369846" spans="16:16" x14ac:dyDescent="0.3">
      <c r="P369846" s="83"/>
    </row>
    <row r="369847" spans="16:16" x14ac:dyDescent="0.3">
      <c r="P369847" s="83"/>
    </row>
    <row r="369848" spans="16:16" x14ac:dyDescent="0.3">
      <c r="P369848" s="83"/>
    </row>
    <row r="369849" spans="16:16" x14ac:dyDescent="0.3">
      <c r="P369849" s="83"/>
    </row>
    <row r="369850" spans="16:16" x14ac:dyDescent="0.3">
      <c r="P369850" s="83"/>
    </row>
    <row r="369851" spans="16:16" x14ac:dyDescent="0.3">
      <c r="P369851" s="83"/>
    </row>
    <row r="369852" spans="16:16" x14ac:dyDescent="0.3">
      <c r="P369852" s="83"/>
    </row>
    <row r="369853" spans="16:16" x14ac:dyDescent="0.3">
      <c r="P369853" s="83"/>
    </row>
    <row r="369854" spans="16:16" x14ac:dyDescent="0.3">
      <c r="P369854" s="83"/>
    </row>
    <row r="369855" spans="16:16" x14ac:dyDescent="0.3">
      <c r="P369855" s="83"/>
    </row>
    <row r="369856" spans="16:16" x14ac:dyDescent="0.3">
      <c r="P369856" s="83"/>
    </row>
    <row r="369857" spans="16:16" x14ac:dyDescent="0.3">
      <c r="P369857" s="83"/>
    </row>
    <row r="369858" spans="16:16" x14ac:dyDescent="0.3">
      <c r="P369858" s="83"/>
    </row>
    <row r="369859" spans="16:16" x14ac:dyDescent="0.3">
      <c r="P369859" s="83"/>
    </row>
    <row r="369860" spans="16:16" x14ac:dyDescent="0.3">
      <c r="P369860" s="83"/>
    </row>
    <row r="369861" spans="16:16" x14ac:dyDescent="0.3">
      <c r="P369861" s="83"/>
    </row>
    <row r="369862" spans="16:16" x14ac:dyDescent="0.3">
      <c r="P369862" s="83"/>
    </row>
    <row r="369863" spans="16:16" x14ac:dyDescent="0.3">
      <c r="P369863" s="83"/>
    </row>
    <row r="369864" spans="16:16" x14ac:dyDescent="0.3">
      <c r="P369864" s="83"/>
    </row>
    <row r="369865" spans="16:16" x14ac:dyDescent="0.3">
      <c r="P369865" s="83"/>
    </row>
    <row r="369866" spans="16:16" x14ac:dyDescent="0.3">
      <c r="P369866" s="83"/>
    </row>
    <row r="369867" spans="16:16" x14ac:dyDescent="0.3">
      <c r="P369867" s="83"/>
    </row>
    <row r="369868" spans="16:16" x14ac:dyDescent="0.3">
      <c r="P369868" s="83"/>
    </row>
    <row r="369869" spans="16:16" x14ac:dyDescent="0.3">
      <c r="P369869" s="83"/>
    </row>
    <row r="369870" spans="16:16" x14ac:dyDescent="0.3">
      <c r="P369870" s="83"/>
    </row>
    <row r="369871" spans="16:16" x14ac:dyDescent="0.3">
      <c r="P369871" s="83"/>
    </row>
    <row r="369872" spans="16:16" x14ac:dyDescent="0.3">
      <c r="P369872" s="83"/>
    </row>
    <row r="369873" spans="16:16" x14ac:dyDescent="0.3">
      <c r="P369873" s="83"/>
    </row>
    <row r="369874" spans="16:16" x14ac:dyDescent="0.3">
      <c r="P369874" s="83"/>
    </row>
    <row r="369875" spans="16:16" x14ac:dyDescent="0.3">
      <c r="P369875" s="83"/>
    </row>
    <row r="369876" spans="16:16" x14ac:dyDescent="0.3">
      <c r="P369876" s="83"/>
    </row>
    <row r="369877" spans="16:16" x14ac:dyDescent="0.3">
      <c r="P369877" s="83"/>
    </row>
    <row r="369878" spans="16:16" x14ac:dyDescent="0.3">
      <c r="P369878" s="83"/>
    </row>
    <row r="369879" spans="16:16" x14ac:dyDescent="0.3">
      <c r="P369879" s="83"/>
    </row>
    <row r="369880" spans="16:16" x14ac:dyDescent="0.3">
      <c r="P369880" s="83"/>
    </row>
    <row r="369881" spans="16:16" x14ac:dyDescent="0.3">
      <c r="P369881" s="83"/>
    </row>
    <row r="369882" spans="16:16" x14ac:dyDescent="0.3">
      <c r="P369882" s="83"/>
    </row>
    <row r="369883" spans="16:16" x14ac:dyDescent="0.3">
      <c r="P369883" s="83"/>
    </row>
    <row r="369884" spans="16:16" x14ac:dyDescent="0.3">
      <c r="P369884" s="83"/>
    </row>
    <row r="369885" spans="16:16" x14ac:dyDescent="0.3">
      <c r="P369885" s="83"/>
    </row>
    <row r="369886" spans="16:16" x14ac:dyDescent="0.3">
      <c r="P369886" s="83"/>
    </row>
    <row r="369887" spans="16:16" x14ac:dyDescent="0.3">
      <c r="P369887" s="83"/>
    </row>
    <row r="369888" spans="16:16" x14ac:dyDescent="0.3">
      <c r="P369888" s="83"/>
    </row>
    <row r="369889" spans="16:16" x14ac:dyDescent="0.3">
      <c r="P369889" s="83"/>
    </row>
    <row r="369890" spans="16:16" x14ac:dyDescent="0.3">
      <c r="P369890" s="83"/>
    </row>
    <row r="369891" spans="16:16" x14ac:dyDescent="0.3">
      <c r="P369891" s="83"/>
    </row>
    <row r="369892" spans="16:16" x14ac:dyDescent="0.3">
      <c r="P369892" s="83"/>
    </row>
    <row r="369893" spans="16:16" x14ac:dyDescent="0.3">
      <c r="P369893" s="83"/>
    </row>
    <row r="369894" spans="16:16" x14ac:dyDescent="0.3">
      <c r="P369894" s="83"/>
    </row>
    <row r="369895" spans="16:16" x14ac:dyDescent="0.3">
      <c r="P369895" s="83"/>
    </row>
    <row r="369896" spans="16:16" x14ac:dyDescent="0.3">
      <c r="P369896" s="83"/>
    </row>
    <row r="369897" spans="16:16" x14ac:dyDescent="0.3">
      <c r="P369897" s="83"/>
    </row>
    <row r="369898" spans="16:16" x14ac:dyDescent="0.3">
      <c r="P369898" s="83"/>
    </row>
    <row r="369899" spans="16:16" x14ac:dyDescent="0.3">
      <c r="P369899" s="83"/>
    </row>
    <row r="369900" spans="16:16" x14ac:dyDescent="0.3">
      <c r="P369900" s="83"/>
    </row>
    <row r="369901" spans="16:16" x14ac:dyDescent="0.3">
      <c r="P369901" s="83"/>
    </row>
    <row r="369902" spans="16:16" x14ac:dyDescent="0.3">
      <c r="P369902" s="83"/>
    </row>
    <row r="369903" spans="16:16" x14ac:dyDescent="0.3">
      <c r="P369903" s="83"/>
    </row>
    <row r="369904" spans="16:16" x14ac:dyDescent="0.3">
      <c r="P369904" s="83"/>
    </row>
    <row r="369905" spans="16:16" x14ac:dyDescent="0.3">
      <c r="P369905" s="83"/>
    </row>
    <row r="369906" spans="16:16" x14ac:dyDescent="0.3">
      <c r="P369906" s="83"/>
    </row>
    <row r="369907" spans="16:16" x14ac:dyDescent="0.3">
      <c r="P369907" s="83"/>
    </row>
    <row r="369908" spans="16:16" x14ac:dyDescent="0.3">
      <c r="P369908" s="83"/>
    </row>
    <row r="369909" spans="16:16" x14ac:dyDescent="0.3">
      <c r="P369909" s="83"/>
    </row>
    <row r="369910" spans="16:16" x14ac:dyDescent="0.3">
      <c r="P369910" s="83"/>
    </row>
    <row r="369911" spans="16:16" x14ac:dyDescent="0.3">
      <c r="P369911" s="83"/>
    </row>
    <row r="369912" spans="16:16" x14ac:dyDescent="0.3">
      <c r="P369912" s="83"/>
    </row>
    <row r="369913" spans="16:16" x14ac:dyDescent="0.3">
      <c r="P369913" s="83"/>
    </row>
    <row r="369914" spans="16:16" x14ac:dyDescent="0.3">
      <c r="P369914" s="83"/>
    </row>
    <row r="369915" spans="16:16" x14ac:dyDescent="0.3">
      <c r="P369915" s="83"/>
    </row>
    <row r="369916" spans="16:16" x14ac:dyDescent="0.3">
      <c r="P369916" s="83"/>
    </row>
    <row r="369917" spans="16:16" x14ac:dyDescent="0.3">
      <c r="P369917" s="83"/>
    </row>
    <row r="369918" spans="16:16" x14ac:dyDescent="0.3">
      <c r="P369918" s="83"/>
    </row>
    <row r="369919" spans="16:16" x14ac:dyDescent="0.3">
      <c r="P369919" s="83"/>
    </row>
    <row r="369920" spans="16:16" x14ac:dyDescent="0.3">
      <c r="P369920" s="83"/>
    </row>
    <row r="369921" spans="16:16" x14ac:dyDescent="0.3">
      <c r="P369921" s="83"/>
    </row>
    <row r="369922" spans="16:16" x14ac:dyDescent="0.3">
      <c r="P369922" s="83"/>
    </row>
    <row r="369923" spans="16:16" x14ac:dyDescent="0.3">
      <c r="P369923" s="83"/>
    </row>
    <row r="369924" spans="16:16" x14ac:dyDescent="0.3">
      <c r="P369924" s="83"/>
    </row>
    <row r="369925" spans="16:16" x14ac:dyDescent="0.3">
      <c r="P369925" s="83"/>
    </row>
    <row r="369926" spans="16:16" x14ac:dyDescent="0.3">
      <c r="P369926" s="83"/>
    </row>
    <row r="369927" spans="16:16" x14ac:dyDescent="0.3">
      <c r="P369927" s="83"/>
    </row>
    <row r="369928" spans="16:16" x14ac:dyDescent="0.3">
      <c r="P369928" s="83"/>
    </row>
    <row r="369929" spans="16:16" x14ac:dyDescent="0.3">
      <c r="P369929" s="83"/>
    </row>
    <row r="369930" spans="16:16" x14ac:dyDescent="0.3">
      <c r="P369930" s="83"/>
    </row>
    <row r="369931" spans="16:16" x14ac:dyDescent="0.3">
      <c r="P369931" s="83"/>
    </row>
    <row r="369932" spans="16:16" x14ac:dyDescent="0.3">
      <c r="P369932" s="83"/>
    </row>
    <row r="369933" spans="16:16" x14ac:dyDescent="0.3">
      <c r="P369933" s="83"/>
    </row>
    <row r="369934" spans="16:16" x14ac:dyDescent="0.3">
      <c r="P369934" s="83"/>
    </row>
    <row r="369935" spans="16:16" x14ac:dyDescent="0.3">
      <c r="P369935" s="83"/>
    </row>
    <row r="369936" spans="16:16" x14ac:dyDescent="0.3">
      <c r="P369936" s="83"/>
    </row>
    <row r="369937" spans="16:16" x14ac:dyDescent="0.3">
      <c r="P369937" s="83"/>
    </row>
    <row r="369938" spans="16:16" x14ac:dyDescent="0.3">
      <c r="P369938" s="83"/>
    </row>
    <row r="369939" spans="16:16" x14ac:dyDescent="0.3">
      <c r="P369939" s="83"/>
    </row>
    <row r="369940" spans="16:16" x14ac:dyDescent="0.3">
      <c r="P369940" s="83"/>
    </row>
    <row r="369941" spans="16:16" x14ac:dyDescent="0.3">
      <c r="P369941" s="83"/>
    </row>
    <row r="369942" spans="16:16" x14ac:dyDescent="0.3">
      <c r="P369942" s="83"/>
    </row>
    <row r="369943" spans="16:16" x14ac:dyDescent="0.3">
      <c r="P369943" s="83"/>
    </row>
    <row r="369944" spans="16:16" x14ac:dyDescent="0.3">
      <c r="P369944" s="83"/>
    </row>
    <row r="369945" spans="16:16" x14ac:dyDescent="0.3">
      <c r="P369945" s="83"/>
    </row>
    <row r="369946" spans="16:16" x14ac:dyDescent="0.3">
      <c r="P369946" s="83"/>
    </row>
    <row r="369947" spans="16:16" x14ac:dyDescent="0.3">
      <c r="P369947" s="83"/>
    </row>
    <row r="369948" spans="16:16" x14ac:dyDescent="0.3">
      <c r="P369948" s="83"/>
    </row>
    <row r="369949" spans="16:16" x14ac:dyDescent="0.3">
      <c r="P369949" s="83"/>
    </row>
    <row r="369950" spans="16:16" x14ac:dyDescent="0.3">
      <c r="P369950" s="83"/>
    </row>
    <row r="369951" spans="16:16" x14ac:dyDescent="0.3">
      <c r="P369951" s="83"/>
    </row>
    <row r="369952" spans="16:16" x14ac:dyDescent="0.3">
      <c r="P369952" s="83"/>
    </row>
    <row r="369953" spans="16:16" x14ac:dyDescent="0.3">
      <c r="P369953" s="83"/>
    </row>
    <row r="369954" spans="16:16" x14ac:dyDescent="0.3">
      <c r="P369954" s="83"/>
    </row>
    <row r="369955" spans="16:16" x14ac:dyDescent="0.3">
      <c r="P369955" s="83"/>
    </row>
    <row r="369956" spans="16:16" x14ac:dyDescent="0.3">
      <c r="P369956" s="83"/>
    </row>
    <row r="369957" spans="16:16" x14ac:dyDescent="0.3">
      <c r="P369957" s="83"/>
    </row>
    <row r="369958" spans="16:16" x14ac:dyDescent="0.3">
      <c r="P369958" s="83"/>
    </row>
    <row r="369959" spans="16:16" x14ac:dyDescent="0.3">
      <c r="P369959" s="83"/>
    </row>
    <row r="369960" spans="16:16" x14ac:dyDescent="0.3">
      <c r="P369960" s="83"/>
    </row>
    <row r="369961" spans="16:16" x14ac:dyDescent="0.3">
      <c r="P369961" s="83"/>
    </row>
    <row r="369962" spans="16:16" x14ac:dyDescent="0.3">
      <c r="P369962" s="83"/>
    </row>
    <row r="369963" spans="16:16" x14ac:dyDescent="0.3">
      <c r="P369963" s="83"/>
    </row>
    <row r="369964" spans="16:16" x14ac:dyDescent="0.3">
      <c r="P369964" s="83"/>
    </row>
    <row r="369965" spans="16:16" x14ac:dyDescent="0.3">
      <c r="P369965" s="83"/>
    </row>
    <row r="369966" spans="16:16" x14ac:dyDescent="0.3">
      <c r="P369966" s="83"/>
    </row>
    <row r="369967" spans="16:16" x14ac:dyDescent="0.3">
      <c r="P369967" s="83"/>
    </row>
    <row r="369968" spans="16:16" x14ac:dyDescent="0.3">
      <c r="P369968" s="83"/>
    </row>
    <row r="369969" spans="16:16" x14ac:dyDescent="0.3">
      <c r="P369969" s="83"/>
    </row>
    <row r="369970" spans="16:16" x14ac:dyDescent="0.3">
      <c r="P369970" s="83"/>
    </row>
    <row r="369971" spans="16:16" x14ac:dyDescent="0.3">
      <c r="P369971" s="83"/>
    </row>
    <row r="369972" spans="16:16" x14ac:dyDescent="0.3">
      <c r="P369972" s="83"/>
    </row>
    <row r="369973" spans="16:16" x14ac:dyDescent="0.3">
      <c r="P369973" s="83"/>
    </row>
    <row r="369974" spans="16:16" x14ac:dyDescent="0.3">
      <c r="P369974" s="83"/>
    </row>
    <row r="369975" spans="16:16" x14ac:dyDescent="0.3">
      <c r="P369975" s="83"/>
    </row>
    <row r="369976" spans="16:16" x14ac:dyDescent="0.3">
      <c r="P369976" s="83"/>
    </row>
    <row r="369977" spans="16:16" x14ac:dyDescent="0.3">
      <c r="P369977" s="83"/>
    </row>
    <row r="369978" spans="16:16" x14ac:dyDescent="0.3">
      <c r="P369978" s="83"/>
    </row>
    <row r="369979" spans="16:16" x14ac:dyDescent="0.3">
      <c r="P369979" s="83"/>
    </row>
    <row r="369980" spans="16:16" x14ac:dyDescent="0.3">
      <c r="P369980" s="83"/>
    </row>
    <row r="369981" spans="16:16" x14ac:dyDescent="0.3">
      <c r="P369981" s="83"/>
    </row>
    <row r="369982" spans="16:16" x14ac:dyDescent="0.3">
      <c r="P369982" s="83"/>
    </row>
    <row r="369983" spans="16:16" x14ac:dyDescent="0.3">
      <c r="P369983" s="83"/>
    </row>
    <row r="369984" spans="16:16" x14ac:dyDescent="0.3">
      <c r="P369984" s="83"/>
    </row>
    <row r="369985" spans="16:16" x14ac:dyDescent="0.3">
      <c r="P369985" s="83"/>
    </row>
    <row r="369986" spans="16:16" x14ac:dyDescent="0.3">
      <c r="P369986" s="83"/>
    </row>
    <row r="369987" spans="16:16" x14ac:dyDescent="0.3">
      <c r="P369987" s="83"/>
    </row>
    <row r="369988" spans="16:16" x14ac:dyDescent="0.3">
      <c r="P369988" s="83"/>
    </row>
    <row r="369989" spans="16:16" x14ac:dyDescent="0.3">
      <c r="P369989" s="83"/>
    </row>
    <row r="369990" spans="16:16" x14ac:dyDescent="0.3">
      <c r="P369990" s="83"/>
    </row>
    <row r="369991" spans="16:16" x14ac:dyDescent="0.3">
      <c r="P369991" s="83"/>
    </row>
    <row r="369992" spans="16:16" x14ac:dyDescent="0.3">
      <c r="P369992" s="83"/>
    </row>
    <row r="369993" spans="16:16" x14ac:dyDescent="0.3">
      <c r="P369993" s="83"/>
    </row>
    <row r="369994" spans="16:16" x14ac:dyDescent="0.3">
      <c r="P369994" s="83"/>
    </row>
    <row r="369995" spans="16:16" x14ac:dyDescent="0.3">
      <c r="P369995" s="83"/>
    </row>
    <row r="369996" spans="16:16" x14ac:dyDescent="0.3">
      <c r="P369996" s="83"/>
    </row>
    <row r="369997" spans="16:16" x14ac:dyDescent="0.3">
      <c r="P369997" s="83"/>
    </row>
    <row r="369998" spans="16:16" x14ac:dyDescent="0.3">
      <c r="P369998" s="83"/>
    </row>
    <row r="369999" spans="16:16" x14ac:dyDescent="0.3">
      <c r="P369999" s="83"/>
    </row>
    <row r="370000" spans="16:16" x14ac:dyDescent="0.3">
      <c r="P370000" s="83"/>
    </row>
    <row r="370001" spans="16:16" x14ac:dyDescent="0.3">
      <c r="P370001" s="83"/>
    </row>
    <row r="370002" spans="16:16" x14ac:dyDescent="0.3">
      <c r="P370002" s="83"/>
    </row>
    <row r="370003" spans="16:16" x14ac:dyDescent="0.3">
      <c r="P370003" s="83"/>
    </row>
    <row r="370004" spans="16:16" x14ac:dyDescent="0.3">
      <c r="P370004" s="83"/>
    </row>
    <row r="370005" spans="16:16" x14ac:dyDescent="0.3">
      <c r="P370005" s="83"/>
    </row>
    <row r="370006" spans="16:16" x14ac:dyDescent="0.3">
      <c r="P370006" s="83"/>
    </row>
    <row r="370007" spans="16:16" x14ac:dyDescent="0.3">
      <c r="P370007" s="83"/>
    </row>
    <row r="370008" spans="16:16" x14ac:dyDescent="0.3">
      <c r="P370008" s="83"/>
    </row>
    <row r="370009" spans="16:16" x14ac:dyDescent="0.3">
      <c r="P370009" s="83"/>
    </row>
    <row r="370010" spans="16:16" x14ac:dyDescent="0.3">
      <c r="P370010" s="83"/>
    </row>
    <row r="370011" spans="16:16" x14ac:dyDescent="0.3">
      <c r="P370011" s="83"/>
    </row>
    <row r="370012" spans="16:16" x14ac:dyDescent="0.3">
      <c r="P370012" s="83"/>
    </row>
    <row r="370013" spans="16:16" x14ac:dyDescent="0.3">
      <c r="P370013" s="83"/>
    </row>
    <row r="370014" spans="16:16" x14ac:dyDescent="0.3">
      <c r="P370014" s="83"/>
    </row>
    <row r="370015" spans="16:16" x14ac:dyDescent="0.3">
      <c r="P370015" s="83"/>
    </row>
    <row r="370016" spans="16:16" x14ac:dyDescent="0.3">
      <c r="P370016" s="83"/>
    </row>
    <row r="370017" spans="16:16" x14ac:dyDescent="0.3">
      <c r="P370017" s="83"/>
    </row>
    <row r="370018" spans="16:16" x14ac:dyDescent="0.3">
      <c r="P370018" s="83"/>
    </row>
    <row r="370019" spans="16:16" x14ac:dyDescent="0.3">
      <c r="P370019" s="83"/>
    </row>
    <row r="370020" spans="16:16" x14ac:dyDescent="0.3">
      <c r="P370020" s="83"/>
    </row>
    <row r="370021" spans="16:16" x14ac:dyDescent="0.3">
      <c r="P370021" s="83"/>
    </row>
    <row r="370022" spans="16:16" x14ac:dyDescent="0.3">
      <c r="P370022" s="83"/>
    </row>
    <row r="370023" spans="16:16" x14ac:dyDescent="0.3">
      <c r="P370023" s="83"/>
    </row>
    <row r="370024" spans="16:16" x14ac:dyDescent="0.3">
      <c r="P370024" s="83"/>
    </row>
    <row r="370025" spans="16:16" x14ac:dyDescent="0.3">
      <c r="P370025" s="83"/>
    </row>
    <row r="370026" spans="16:16" x14ac:dyDescent="0.3">
      <c r="P370026" s="83"/>
    </row>
    <row r="370027" spans="16:16" x14ac:dyDescent="0.3">
      <c r="P370027" s="83"/>
    </row>
    <row r="370028" spans="16:16" x14ac:dyDescent="0.3">
      <c r="P370028" s="83"/>
    </row>
    <row r="370029" spans="16:16" x14ac:dyDescent="0.3">
      <c r="P370029" s="83"/>
    </row>
    <row r="370030" spans="16:16" x14ac:dyDescent="0.3">
      <c r="P370030" s="83"/>
    </row>
    <row r="370031" spans="16:16" x14ac:dyDescent="0.3">
      <c r="P370031" s="83"/>
    </row>
    <row r="370032" spans="16:16" x14ac:dyDescent="0.3">
      <c r="P370032" s="83"/>
    </row>
    <row r="370033" spans="16:16" x14ac:dyDescent="0.3">
      <c r="P370033" s="83"/>
    </row>
    <row r="370034" spans="16:16" x14ac:dyDescent="0.3">
      <c r="P370034" s="83"/>
    </row>
    <row r="370035" spans="16:16" x14ac:dyDescent="0.3">
      <c r="P370035" s="83"/>
    </row>
    <row r="370036" spans="16:16" x14ac:dyDescent="0.3">
      <c r="P370036" s="83"/>
    </row>
    <row r="370037" spans="16:16" x14ac:dyDescent="0.3">
      <c r="P370037" s="83"/>
    </row>
    <row r="370038" spans="16:16" x14ac:dyDescent="0.3">
      <c r="P370038" s="83"/>
    </row>
    <row r="370039" spans="16:16" x14ac:dyDescent="0.3">
      <c r="P370039" s="83"/>
    </row>
    <row r="370040" spans="16:16" x14ac:dyDescent="0.3">
      <c r="P370040" s="83"/>
    </row>
    <row r="370041" spans="16:16" x14ac:dyDescent="0.3">
      <c r="P370041" s="83"/>
    </row>
    <row r="370042" spans="16:16" x14ac:dyDescent="0.3">
      <c r="P370042" s="83"/>
    </row>
    <row r="370043" spans="16:16" x14ac:dyDescent="0.3">
      <c r="P370043" s="83"/>
    </row>
    <row r="370044" spans="16:16" x14ac:dyDescent="0.3">
      <c r="P370044" s="83"/>
    </row>
    <row r="370045" spans="16:16" x14ac:dyDescent="0.3">
      <c r="P370045" s="83"/>
    </row>
    <row r="370046" spans="16:16" x14ac:dyDescent="0.3">
      <c r="P370046" s="83"/>
    </row>
    <row r="370047" spans="16:16" x14ac:dyDescent="0.3">
      <c r="P370047" s="83"/>
    </row>
    <row r="370048" spans="16:16" x14ac:dyDescent="0.3">
      <c r="P370048" s="83"/>
    </row>
    <row r="370049" spans="16:16" x14ac:dyDescent="0.3">
      <c r="P370049" s="83"/>
    </row>
    <row r="370050" spans="16:16" x14ac:dyDescent="0.3">
      <c r="P370050" s="83"/>
    </row>
    <row r="370051" spans="16:16" x14ac:dyDescent="0.3">
      <c r="P370051" s="83"/>
    </row>
    <row r="370052" spans="16:16" x14ac:dyDescent="0.3">
      <c r="P370052" s="83"/>
    </row>
    <row r="370053" spans="16:16" x14ac:dyDescent="0.3">
      <c r="P370053" s="83"/>
    </row>
    <row r="370054" spans="16:16" x14ac:dyDescent="0.3">
      <c r="P370054" s="83"/>
    </row>
    <row r="370055" spans="16:16" x14ac:dyDescent="0.3">
      <c r="P370055" s="83"/>
    </row>
    <row r="370056" spans="16:16" x14ac:dyDescent="0.3">
      <c r="P370056" s="83"/>
    </row>
    <row r="370057" spans="16:16" x14ac:dyDescent="0.3">
      <c r="P370057" s="83"/>
    </row>
    <row r="370058" spans="16:16" x14ac:dyDescent="0.3">
      <c r="P370058" s="83"/>
    </row>
    <row r="370059" spans="16:16" x14ac:dyDescent="0.3">
      <c r="P370059" s="83"/>
    </row>
    <row r="370060" spans="16:16" x14ac:dyDescent="0.3">
      <c r="P370060" s="83"/>
    </row>
    <row r="370061" spans="16:16" x14ac:dyDescent="0.3">
      <c r="P370061" s="83"/>
    </row>
    <row r="370062" spans="16:16" x14ac:dyDescent="0.3">
      <c r="P370062" s="83"/>
    </row>
    <row r="370063" spans="16:16" x14ac:dyDescent="0.3">
      <c r="P370063" s="83"/>
    </row>
    <row r="370064" spans="16:16" x14ac:dyDescent="0.3">
      <c r="P370064" s="83"/>
    </row>
    <row r="370065" spans="16:16" x14ac:dyDescent="0.3">
      <c r="P370065" s="83"/>
    </row>
    <row r="370066" spans="16:16" x14ac:dyDescent="0.3">
      <c r="P370066" s="83"/>
    </row>
    <row r="370067" spans="16:16" x14ac:dyDescent="0.3">
      <c r="P370067" s="83"/>
    </row>
    <row r="370068" spans="16:16" x14ac:dyDescent="0.3">
      <c r="P370068" s="83"/>
    </row>
    <row r="370069" spans="16:16" x14ac:dyDescent="0.3">
      <c r="P370069" s="83"/>
    </row>
    <row r="370070" spans="16:16" x14ac:dyDescent="0.3">
      <c r="P370070" s="83"/>
    </row>
    <row r="370071" spans="16:16" x14ac:dyDescent="0.3">
      <c r="P370071" s="83"/>
    </row>
    <row r="370072" spans="16:16" x14ac:dyDescent="0.3">
      <c r="P370072" s="83"/>
    </row>
    <row r="370073" spans="16:16" x14ac:dyDescent="0.3">
      <c r="P370073" s="83"/>
    </row>
    <row r="370074" spans="16:16" x14ac:dyDescent="0.3">
      <c r="P370074" s="83"/>
    </row>
    <row r="370075" spans="16:16" x14ac:dyDescent="0.3">
      <c r="P370075" s="83"/>
    </row>
    <row r="370076" spans="16:16" x14ac:dyDescent="0.3">
      <c r="P370076" s="83"/>
    </row>
    <row r="370077" spans="16:16" x14ac:dyDescent="0.3">
      <c r="P370077" s="83"/>
    </row>
    <row r="370078" spans="16:16" x14ac:dyDescent="0.3">
      <c r="P370078" s="83"/>
    </row>
    <row r="370079" spans="16:16" x14ac:dyDescent="0.3">
      <c r="P370079" s="83"/>
    </row>
    <row r="370080" spans="16:16" x14ac:dyDescent="0.3">
      <c r="P370080" s="83"/>
    </row>
    <row r="370081" spans="16:16" x14ac:dyDescent="0.3">
      <c r="P370081" s="83"/>
    </row>
    <row r="370082" spans="16:16" x14ac:dyDescent="0.3">
      <c r="P370082" s="83"/>
    </row>
    <row r="370083" spans="16:16" x14ac:dyDescent="0.3">
      <c r="P370083" s="83"/>
    </row>
    <row r="370084" spans="16:16" x14ac:dyDescent="0.3">
      <c r="P370084" s="83"/>
    </row>
    <row r="370085" spans="16:16" x14ac:dyDescent="0.3">
      <c r="P370085" s="83"/>
    </row>
    <row r="370086" spans="16:16" x14ac:dyDescent="0.3">
      <c r="P370086" s="83"/>
    </row>
    <row r="370087" spans="16:16" x14ac:dyDescent="0.3">
      <c r="P370087" s="83"/>
    </row>
    <row r="370088" spans="16:16" x14ac:dyDescent="0.3">
      <c r="P370088" s="83"/>
    </row>
    <row r="370089" spans="16:16" x14ac:dyDescent="0.3">
      <c r="P370089" s="83"/>
    </row>
    <row r="370090" spans="16:16" x14ac:dyDescent="0.3">
      <c r="P370090" s="83"/>
    </row>
    <row r="370091" spans="16:16" x14ac:dyDescent="0.3">
      <c r="P370091" s="83"/>
    </row>
    <row r="370092" spans="16:16" x14ac:dyDescent="0.3">
      <c r="P370092" s="83"/>
    </row>
    <row r="370093" spans="16:16" x14ac:dyDescent="0.3">
      <c r="P370093" s="83"/>
    </row>
    <row r="370094" spans="16:16" x14ac:dyDescent="0.3">
      <c r="P370094" s="83"/>
    </row>
    <row r="370095" spans="16:16" x14ac:dyDescent="0.3">
      <c r="P370095" s="83"/>
    </row>
    <row r="370096" spans="16:16" x14ac:dyDescent="0.3">
      <c r="P370096" s="83"/>
    </row>
    <row r="370097" spans="16:16" x14ac:dyDescent="0.3">
      <c r="P370097" s="83"/>
    </row>
    <row r="370098" spans="16:16" x14ac:dyDescent="0.3">
      <c r="P370098" s="83"/>
    </row>
    <row r="370099" spans="16:16" x14ac:dyDescent="0.3">
      <c r="P370099" s="83"/>
    </row>
    <row r="370100" spans="16:16" x14ac:dyDescent="0.3">
      <c r="P370100" s="83"/>
    </row>
    <row r="370101" spans="16:16" x14ac:dyDescent="0.3">
      <c r="P370101" s="83"/>
    </row>
    <row r="370102" spans="16:16" x14ac:dyDescent="0.3">
      <c r="P370102" s="83"/>
    </row>
    <row r="370103" spans="16:16" x14ac:dyDescent="0.3">
      <c r="P370103" s="83"/>
    </row>
    <row r="370104" spans="16:16" x14ac:dyDescent="0.3">
      <c r="P370104" s="83"/>
    </row>
    <row r="370105" spans="16:16" x14ac:dyDescent="0.3">
      <c r="P370105" s="83"/>
    </row>
    <row r="370106" spans="16:16" x14ac:dyDescent="0.3">
      <c r="P370106" s="83"/>
    </row>
    <row r="370107" spans="16:16" x14ac:dyDescent="0.3">
      <c r="P370107" s="83"/>
    </row>
    <row r="370108" spans="16:16" x14ac:dyDescent="0.3">
      <c r="P370108" s="83"/>
    </row>
    <row r="370109" spans="16:16" x14ac:dyDescent="0.3">
      <c r="P370109" s="83"/>
    </row>
    <row r="370110" spans="16:16" x14ac:dyDescent="0.3">
      <c r="P370110" s="83"/>
    </row>
    <row r="370111" spans="16:16" x14ac:dyDescent="0.3">
      <c r="P370111" s="83"/>
    </row>
    <row r="370112" spans="16:16" x14ac:dyDescent="0.3">
      <c r="P370112" s="83"/>
    </row>
    <row r="370113" spans="16:16" x14ac:dyDescent="0.3">
      <c r="P370113" s="83"/>
    </row>
    <row r="370114" spans="16:16" x14ac:dyDescent="0.3">
      <c r="P370114" s="83"/>
    </row>
    <row r="370115" spans="16:16" x14ac:dyDescent="0.3">
      <c r="P370115" s="83"/>
    </row>
    <row r="370116" spans="16:16" x14ac:dyDescent="0.3">
      <c r="P370116" s="83"/>
    </row>
    <row r="370117" spans="16:16" x14ac:dyDescent="0.3">
      <c r="P370117" s="83"/>
    </row>
    <row r="370118" spans="16:16" x14ac:dyDescent="0.3">
      <c r="P370118" s="83"/>
    </row>
    <row r="370119" spans="16:16" x14ac:dyDescent="0.3">
      <c r="P370119" s="83"/>
    </row>
    <row r="370120" spans="16:16" x14ac:dyDescent="0.3">
      <c r="P370120" s="83"/>
    </row>
    <row r="370121" spans="16:16" x14ac:dyDescent="0.3">
      <c r="P370121" s="83"/>
    </row>
    <row r="370122" spans="16:16" x14ac:dyDescent="0.3">
      <c r="P370122" s="83"/>
    </row>
    <row r="370123" spans="16:16" x14ac:dyDescent="0.3">
      <c r="P370123" s="83"/>
    </row>
    <row r="370124" spans="16:16" x14ac:dyDescent="0.3">
      <c r="P370124" s="83"/>
    </row>
    <row r="370125" spans="16:16" x14ac:dyDescent="0.3">
      <c r="P370125" s="83"/>
    </row>
    <row r="370126" spans="16:16" x14ac:dyDescent="0.3">
      <c r="P370126" s="83"/>
    </row>
    <row r="370127" spans="16:16" x14ac:dyDescent="0.3">
      <c r="P370127" s="83"/>
    </row>
    <row r="370128" spans="16:16" x14ac:dyDescent="0.3">
      <c r="P370128" s="83"/>
    </row>
    <row r="370129" spans="16:16" x14ac:dyDescent="0.3">
      <c r="P370129" s="83"/>
    </row>
    <row r="370130" spans="16:16" x14ac:dyDescent="0.3">
      <c r="P370130" s="83"/>
    </row>
    <row r="370131" spans="16:16" x14ac:dyDescent="0.3">
      <c r="P370131" s="83"/>
    </row>
    <row r="370132" spans="16:16" x14ac:dyDescent="0.3">
      <c r="P370132" s="83"/>
    </row>
    <row r="370133" spans="16:16" x14ac:dyDescent="0.3">
      <c r="P370133" s="83"/>
    </row>
    <row r="370134" spans="16:16" x14ac:dyDescent="0.3">
      <c r="P370134" s="83"/>
    </row>
    <row r="370135" spans="16:16" x14ac:dyDescent="0.3">
      <c r="P370135" s="83"/>
    </row>
    <row r="370136" spans="16:16" x14ac:dyDescent="0.3">
      <c r="P370136" s="83"/>
    </row>
    <row r="370137" spans="16:16" x14ac:dyDescent="0.3">
      <c r="P370137" s="83"/>
    </row>
    <row r="370138" spans="16:16" x14ac:dyDescent="0.3">
      <c r="P370138" s="83"/>
    </row>
    <row r="370139" spans="16:16" x14ac:dyDescent="0.3">
      <c r="P370139" s="83"/>
    </row>
    <row r="370140" spans="16:16" x14ac:dyDescent="0.3">
      <c r="P370140" s="83"/>
    </row>
    <row r="370141" spans="16:16" x14ac:dyDescent="0.3">
      <c r="P370141" s="83"/>
    </row>
    <row r="370142" spans="16:16" x14ac:dyDescent="0.3">
      <c r="P370142" s="83"/>
    </row>
    <row r="370143" spans="16:16" x14ac:dyDescent="0.3">
      <c r="P370143" s="83"/>
    </row>
    <row r="370144" spans="16:16" x14ac:dyDescent="0.3">
      <c r="P370144" s="83"/>
    </row>
    <row r="370145" spans="16:16" x14ac:dyDescent="0.3">
      <c r="P370145" s="83"/>
    </row>
    <row r="370146" spans="16:16" x14ac:dyDescent="0.3">
      <c r="P370146" s="83"/>
    </row>
    <row r="370147" spans="16:16" x14ac:dyDescent="0.3">
      <c r="P370147" s="83"/>
    </row>
    <row r="370148" spans="16:16" x14ac:dyDescent="0.3">
      <c r="P370148" s="83"/>
    </row>
    <row r="370149" spans="16:16" x14ac:dyDescent="0.3">
      <c r="P370149" s="83"/>
    </row>
    <row r="370150" spans="16:16" x14ac:dyDescent="0.3">
      <c r="P370150" s="83"/>
    </row>
    <row r="370151" spans="16:16" x14ac:dyDescent="0.3">
      <c r="P370151" s="83"/>
    </row>
    <row r="370152" spans="16:16" x14ac:dyDescent="0.3">
      <c r="P370152" s="83"/>
    </row>
    <row r="370153" spans="16:16" x14ac:dyDescent="0.3">
      <c r="P370153" s="83"/>
    </row>
    <row r="370154" spans="16:16" x14ac:dyDescent="0.3">
      <c r="P370154" s="83"/>
    </row>
    <row r="370155" spans="16:16" x14ac:dyDescent="0.3">
      <c r="P370155" s="83"/>
    </row>
    <row r="370156" spans="16:16" x14ac:dyDescent="0.3">
      <c r="P370156" s="83"/>
    </row>
    <row r="370157" spans="16:16" x14ac:dyDescent="0.3">
      <c r="P370157" s="83"/>
    </row>
    <row r="370158" spans="16:16" x14ac:dyDescent="0.3">
      <c r="P370158" s="83"/>
    </row>
    <row r="370159" spans="16:16" x14ac:dyDescent="0.3">
      <c r="P370159" s="83"/>
    </row>
    <row r="370160" spans="16:16" x14ac:dyDescent="0.3">
      <c r="P370160" s="83"/>
    </row>
    <row r="370161" spans="16:16" x14ac:dyDescent="0.3">
      <c r="P370161" s="83"/>
    </row>
    <row r="370162" spans="16:16" x14ac:dyDescent="0.3">
      <c r="P370162" s="83"/>
    </row>
    <row r="370163" spans="16:16" x14ac:dyDescent="0.3">
      <c r="P370163" s="83"/>
    </row>
    <row r="370164" spans="16:16" x14ac:dyDescent="0.3">
      <c r="P370164" s="83"/>
    </row>
    <row r="370165" spans="16:16" x14ac:dyDescent="0.3">
      <c r="P370165" s="83"/>
    </row>
    <row r="370166" spans="16:16" x14ac:dyDescent="0.3">
      <c r="P370166" s="83"/>
    </row>
    <row r="370167" spans="16:16" x14ac:dyDescent="0.3">
      <c r="P370167" s="83"/>
    </row>
    <row r="370168" spans="16:16" x14ac:dyDescent="0.3">
      <c r="P370168" s="83"/>
    </row>
    <row r="370169" spans="16:16" x14ac:dyDescent="0.3">
      <c r="P370169" s="83"/>
    </row>
    <row r="370170" spans="16:16" x14ac:dyDescent="0.3">
      <c r="P370170" s="83"/>
    </row>
    <row r="370171" spans="16:16" x14ac:dyDescent="0.3">
      <c r="P370171" s="83"/>
    </row>
    <row r="370172" spans="16:16" x14ac:dyDescent="0.3">
      <c r="P370172" s="83"/>
    </row>
    <row r="370173" spans="16:16" x14ac:dyDescent="0.3">
      <c r="P370173" s="83"/>
    </row>
    <row r="370174" spans="16:16" x14ac:dyDescent="0.3">
      <c r="P370174" s="83"/>
    </row>
    <row r="370175" spans="16:16" x14ac:dyDescent="0.3">
      <c r="P370175" s="83"/>
    </row>
    <row r="370176" spans="16:16" x14ac:dyDescent="0.3">
      <c r="P370176" s="83"/>
    </row>
    <row r="370177" spans="16:16" x14ac:dyDescent="0.3">
      <c r="P370177" s="83"/>
    </row>
    <row r="370178" spans="16:16" x14ac:dyDescent="0.3">
      <c r="P370178" s="83"/>
    </row>
    <row r="370179" spans="16:16" x14ac:dyDescent="0.3">
      <c r="P370179" s="83"/>
    </row>
    <row r="370180" spans="16:16" x14ac:dyDescent="0.3">
      <c r="P370180" s="83"/>
    </row>
    <row r="370181" spans="16:16" x14ac:dyDescent="0.3">
      <c r="P370181" s="83"/>
    </row>
    <row r="370182" spans="16:16" x14ac:dyDescent="0.3">
      <c r="P370182" s="83"/>
    </row>
    <row r="370183" spans="16:16" x14ac:dyDescent="0.3">
      <c r="P370183" s="83"/>
    </row>
    <row r="370184" spans="16:16" x14ac:dyDescent="0.3">
      <c r="P370184" s="83"/>
    </row>
    <row r="370185" spans="16:16" x14ac:dyDescent="0.3">
      <c r="P370185" s="83"/>
    </row>
    <row r="370186" spans="16:16" x14ac:dyDescent="0.3">
      <c r="P370186" s="83"/>
    </row>
    <row r="370187" spans="16:16" x14ac:dyDescent="0.3">
      <c r="P370187" s="83"/>
    </row>
    <row r="370188" spans="16:16" x14ac:dyDescent="0.3">
      <c r="P370188" s="83"/>
    </row>
    <row r="370189" spans="16:16" x14ac:dyDescent="0.3">
      <c r="P370189" s="83"/>
    </row>
    <row r="370190" spans="16:16" x14ac:dyDescent="0.3">
      <c r="P370190" s="83"/>
    </row>
    <row r="370191" spans="16:16" x14ac:dyDescent="0.3">
      <c r="P370191" s="83"/>
    </row>
    <row r="370192" spans="16:16" x14ac:dyDescent="0.3">
      <c r="P370192" s="83"/>
    </row>
    <row r="370193" spans="16:16" x14ac:dyDescent="0.3">
      <c r="P370193" s="83"/>
    </row>
    <row r="370194" spans="16:16" x14ac:dyDescent="0.3">
      <c r="P370194" s="83"/>
    </row>
    <row r="370195" spans="16:16" x14ac:dyDescent="0.3">
      <c r="P370195" s="83"/>
    </row>
    <row r="370196" spans="16:16" x14ac:dyDescent="0.3">
      <c r="P370196" s="83"/>
    </row>
    <row r="370197" spans="16:16" x14ac:dyDescent="0.3">
      <c r="P370197" s="83"/>
    </row>
    <row r="370198" spans="16:16" x14ac:dyDescent="0.3">
      <c r="P370198" s="83"/>
    </row>
    <row r="370199" spans="16:16" x14ac:dyDescent="0.3">
      <c r="P370199" s="83"/>
    </row>
    <row r="370200" spans="16:16" x14ac:dyDescent="0.3">
      <c r="P370200" s="83"/>
    </row>
    <row r="370201" spans="16:16" x14ac:dyDescent="0.3">
      <c r="P370201" s="83"/>
    </row>
    <row r="370202" spans="16:16" x14ac:dyDescent="0.3">
      <c r="P370202" s="83"/>
    </row>
    <row r="370203" spans="16:16" x14ac:dyDescent="0.3">
      <c r="P370203" s="83"/>
    </row>
    <row r="370204" spans="16:16" x14ac:dyDescent="0.3">
      <c r="P370204" s="83"/>
    </row>
    <row r="370205" spans="16:16" x14ac:dyDescent="0.3">
      <c r="P370205" s="83"/>
    </row>
    <row r="370206" spans="16:16" x14ac:dyDescent="0.3">
      <c r="P370206" s="83"/>
    </row>
    <row r="370207" spans="16:16" x14ac:dyDescent="0.3">
      <c r="P370207" s="83"/>
    </row>
    <row r="370208" spans="16:16" x14ac:dyDescent="0.3">
      <c r="P370208" s="83"/>
    </row>
    <row r="370209" spans="16:16" x14ac:dyDescent="0.3">
      <c r="P370209" s="83"/>
    </row>
    <row r="370210" spans="16:16" x14ac:dyDescent="0.3">
      <c r="P370210" s="83"/>
    </row>
    <row r="370211" spans="16:16" x14ac:dyDescent="0.3">
      <c r="P370211" s="83"/>
    </row>
    <row r="370212" spans="16:16" x14ac:dyDescent="0.3">
      <c r="P370212" s="83"/>
    </row>
    <row r="370213" spans="16:16" x14ac:dyDescent="0.3">
      <c r="P370213" s="83"/>
    </row>
    <row r="370214" spans="16:16" x14ac:dyDescent="0.3">
      <c r="P370214" s="83"/>
    </row>
    <row r="370215" spans="16:16" x14ac:dyDescent="0.3">
      <c r="P370215" s="83"/>
    </row>
    <row r="370216" spans="16:16" x14ac:dyDescent="0.3">
      <c r="P370216" s="83"/>
    </row>
    <row r="370217" spans="16:16" x14ac:dyDescent="0.3">
      <c r="P370217" s="83"/>
    </row>
    <row r="370218" spans="16:16" x14ac:dyDescent="0.3">
      <c r="P370218" s="83"/>
    </row>
    <row r="370219" spans="16:16" x14ac:dyDescent="0.3">
      <c r="P370219" s="83"/>
    </row>
    <row r="370220" spans="16:16" x14ac:dyDescent="0.3">
      <c r="P370220" s="83"/>
    </row>
    <row r="370221" spans="16:16" x14ac:dyDescent="0.3">
      <c r="P370221" s="83"/>
    </row>
    <row r="370222" spans="16:16" x14ac:dyDescent="0.3">
      <c r="P370222" s="83"/>
    </row>
    <row r="370223" spans="16:16" x14ac:dyDescent="0.3">
      <c r="P370223" s="83"/>
    </row>
    <row r="370224" spans="16:16" x14ac:dyDescent="0.3">
      <c r="P370224" s="83"/>
    </row>
    <row r="370225" spans="16:16" x14ac:dyDescent="0.3">
      <c r="P370225" s="83"/>
    </row>
    <row r="370226" spans="16:16" x14ac:dyDescent="0.3">
      <c r="P370226" s="83"/>
    </row>
    <row r="370227" spans="16:16" x14ac:dyDescent="0.3">
      <c r="P370227" s="83"/>
    </row>
    <row r="370228" spans="16:16" x14ac:dyDescent="0.3">
      <c r="P370228" s="83"/>
    </row>
    <row r="370229" spans="16:16" x14ac:dyDescent="0.3">
      <c r="P370229" s="83"/>
    </row>
    <row r="370230" spans="16:16" x14ac:dyDescent="0.3">
      <c r="P370230" s="83"/>
    </row>
    <row r="370231" spans="16:16" x14ac:dyDescent="0.3">
      <c r="P370231" s="83"/>
    </row>
    <row r="370232" spans="16:16" x14ac:dyDescent="0.3">
      <c r="P370232" s="83"/>
    </row>
    <row r="370233" spans="16:16" x14ac:dyDescent="0.3">
      <c r="P370233" s="83"/>
    </row>
    <row r="370234" spans="16:16" x14ac:dyDescent="0.3">
      <c r="P370234" s="83"/>
    </row>
    <row r="370235" spans="16:16" x14ac:dyDescent="0.3">
      <c r="P370235" s="83"/>
    </row>
    <row r="370236" spans="16:16" x14ac:dyDescent="0.3">
      <c r="P370236" s="83"/>
    </row>
    <row r="370237" spans="16:16" x14ac:dyDescent="0.3">
      <c r="P370237" s="83"/>
    </row>
    <row r="370238" spans="16:16" x14ac:dyDescent="0.3">
      <c r="P370238" s="83"/>
    </row>
    <row r="370239" spans="16:16" x14ac:dyDescent="0.3">
      <c r="P370239" s="83"/>
    </row>
    <row r="370240" spans="16:16" x14ac:dyDescent="0.3">
      <c r="P370240" s="83"/>
    </row>
    <row r="370241" spans="16:16" x14ac:dyDescent="0.3">
      <c r="P370241" s="83"/>
    </row>
    <row r="370242" spans="16:16" x14ac:dyDescent="0.3">
      <c r="P370242" s="83"/>
    </row>
    <row r="370243" spans="16:16" x14ac:dyDescent="0.3">
      <c r="P370243" s="83"/>
    </row>
    <row r="370244" spans="16:16" x14ac:dyDescent="0.3">
      <c r="P370244" s="83"/>
    </row>
    <row r="370245" spans="16:16" x14ac:dyDescent="0.3">
      <c r="P370245" s="83"/>
    </row>
    <row r="370246" spans="16:16" x14ac:dyDescent="0.3">
      <c r="P370246" s="83"/>
    </row>
    <row r="370247" spans="16:16" x14ac:dyDescent="0.3">
      <c r="P370247" s="83"/>
    </row>
    <row r="370248" spans="16:16" x14ac:dyDescent="0.3">
      <c r="P370248" s="83"/>
    </row>
    <row r="370249" spans="16:16" x14ac:dyDescent="0.3">
      <c r="P370249" s="83"/>
    </row>
    <row r="370250" spans="16:16" x14ac:dyDescent="0.3">
      <c r="P370250" s="83"/>
    </row>
    <row r="370251" spans="16:16" x14ac:dyDescent="0.3">
      <c r="P370251" s="83"/>
    </row>
    <row r="370252" spans="16:16" x14ac:dyDescent="0.3">
      <c r="P370252" s="83"/>
    </row>
    <row r="370253" spans="16:16" x14ac:dyDescent="0.3">
      <c r="P370253" s="83"/>
    </row>
    <row r="370254" spans="16:16" x14ac:dyDescent="0.3">
      <c r="P370254" s="83"/>
    </row>
    <row r="370255" spans="16:16" x14ac:dyDescent="0.3">
      <c r="P370255" s="83"/>
    </row>
    <row r="370256" spans="16:16" x14ac:dyDescent="0.3">
      <c r="P370256" s="83"/>
    </row>
    <row r="370257" spans="16:16" x14ac:dyDescent="0.3">
      <c r="P370257" s="83"/>
    </row>
    <row r="370258" spans="16:16" x14ac:dyDescent="0.3">
      <c r="P370258" s="83"/>
    </row>
    <row r="370259" spans="16:16" x14ac:dyDescent="0.3">
      <c r="P370259" s="83"/>
    </row>
    <row r="370260" spans="16:16" x14ac:dyDescent="0.3">
      <c r="P370260" s="83"/>
    </row>
    <row r="370261" spans="16:16" x14ac:dyDescent="0.3">
      <c r="P370261" s="83"/>
    </row>
    <row r="370262" spans="16:16" x14ac:dyDescent="0.3">
      <c r="P370262" s="83"/>
    </row>
    <row r="370263" spans="16:16" x14ac:dyDescent="0.3">
      <c r="P370263" s="83"/>
    </row>
    <row r="370264" spans="16:16" x14ac:dyDescent="0.3">
      <c r="P370264" s="83"/>
    </row>
    <row r="370265" spans="16:16" x14ac:dyDescent="0.3">
      <c r="P370265" s="83"/>
    </row>
    <row r="370266" spans="16:16" x14ac:dyDescent="0.3">
      <c r="P370266" s="83"/>
    </row>
    <row r="370267" spans="16:16" x14ac:dyDescent="0.3">
      <c r="P370267" s="83"/>
    </row>
    <row r="370268" spans="16:16" x14ac:dyDescent="0.3">
      <c r="P370268" s="83"/>
    </row>
    <row r="370269" spans="16:16" x14ac:dyDescent="0.3">
      <c r="P370269" s="83"/>
    </row>
    <row r="370270" spans="16:16" x14ac:dyDescent="0.3">
      <c r="P370270" s="83"/>
    </row>
    <row r="370271" spans="16:16" x14ac:dyDescent="0.3">
      <c r="P370271" s="83"/>
    </row>
    <row r="370272" spans="16:16" x14ac:dyDescent="0.3">
      <c r="P370272" s="83"/>
    </row>
    <row r="370273" spans="16:16" x14ac:dyDescent="0.3">
      <c r="P370273" s="83"/>
    </row>
    <row r="370274" spans="16:16" x14ac:dyDescent="0.3">
      <c r="P370274" s="83"/>
    </row>
    <row r="370275" spans="16:16" x14ac:dyDescent="0.3">
      <c r="P370275" s="83"/>
    </row>
    <row r="370276" spans="16:16" x14ac:dyDescent="0.3">
      <c r="P370276" s="83"/>
    </row>
    <row r="370277" spans="16:16" x14ac:dyDescent="0.3">
      <c r="P370277" s="83"/>
    </row>
    <row r="370278" spans="16:16" x14ac:dyDescent="0.3">
      <c r="P370278" s="83"/>
    </row>
    <row r="370279" spans="16:16" x14ac:dyDescent="0.3">
      <c r="P370279" s="83"/>
    </row>
    <row r="370280" spans="16:16" x14ac:dyDescent="0.3">
      <c r="P370280" s="83"/>
    </row>
    <row r="370281" spans="16:16" x14ac:dyDescent="0.3">
      <c r="P370281" s="83"/>
    </row>
    <row r="370282" spans="16:16" x14ac:dyDescent="0.3">
      <c r="P370282" s="83"/>
    </row>
    <row r="370283" spans="16:16" x14ac:dyDescent="0.3">
      <c r="P370283" s="83"/>
    </row>
    <row r="370284" spans="16:16" x14ac:dyDescent="0.3">
      <c r="P370284" s="83"/>
    </row>
    <row r="370285" spans="16:16" x14ac:dyDescent="0.3">
      <c r="P370285" s="83"/>
    </row>
    <row r="370286" spans="16:16" x14ac:dyDescent="0.3">
      <c r="P370286" s="83"/>
    </row>
    <row r="370287" spans="16:16" x14ac:dyDescent="0.3">
      <c r="P370287" s="83"/>
    </row>
    <row r="370288" spans="16:16" x14ac:dyDescent="0.3">
      <c r="P370288" s="83"/>
    </row>
    <row r="370289" spans="16:16" x14ac:dyDescent="0.3">
      <c r="P370289" s="83"/>
    </row>
    <row r="370290" spans="16:16" x14ac:dyDescent="0.3">
      <c r="P370290" s="83"/>
    </row>
    <row r="370291" spans="16:16" x14ac:dyDescent="0.3">
      <c r="P370291" s="83"/>
    </row>
    <row r="370292" spans="16:16" x14ac:dyDescent="0.3">
      <c r="P370292" s="83"/>
    </row>
    <row r="370293" spans="16:16" x14ac:dyDescent="0.3">
      <c r="P370293" s="83"/>
    </row>
    <row r="370294" spans="16:16" x14ac:dyDescent="0.3">
      <c r="P370294" s="83"/>
    </row>
    <row r="370295" spans="16:16" x14ac:dyDescent="0.3">
      <c r="P370295" s="83"/>
    </row>
    <row r="370296" spans="16:16" x14ac:dyDescent="0.3">
      <c r="P370296" s="83"/>
    </row>
    <row r="370297" spans="16:16" x14ac:dyDescent="0.3">
      <c r="P370297" s="83"/>
    </row>
    <row r="370298" spans="16:16" x14ac:dyDescent="0.3">
      <c r="P370298" s="83"/>
    </row>
    <row r="370299" spans="16:16" x14ac:dyDescent="0.3">
      <c r="P370299" s="83"/>
    </row>
    <row r="370300" spans="16:16" x14ac:dyDescent="0.3">
      <c r="P370300" s="83"/>
    </row>
    <row r="370301" spans="16:16" x14ac:dyDescent="0.3">
      <c r="P370301" s="83"/>
    </row>
    <row r="370302" spans="16:16" x14ac:dyDescent="0.3">
      <c r="P370302" s="83"/>
    </row>
    <row r="370303" spans="16:16" x14ac:dyDescent="0.3">
      <c r="P370303" s="83"/>
    </row>
    <row r="370304" spans="16:16" x14ac:dyDescent="0.3">
      <c r="P370304" s="83"/>
    </row>
    <row r="370305" spans="16:16" x14ac:dyDescent="0.3">
      <c r="P370305" s="83"/>
    </row>
    <row r="370306" spans="16:16" x14ac:dyDescent="0.3">
      <c r="P370306" s="83"/>
    </row>
    <row r="370307" spans="16:16" x14ac:dyDescent="0.3">
      <c r="P370307" s="83"/>
    </row>
    <row r="370308" spans="16:16" x14ac:dyDescent="0.3">
      <c r="P370308" s="83"/>
    </row>
    <row r="370309" spans="16:16" x14ac:dyDescent="0.3">
      <c r="P370309" s="83"/>
    </row>
    <row r="370310" spans="16:16" x14ac:dyDescent="0.3">
      <c r="P370310" s="83"/>
    </row>
    <row r="370311" spans="16:16" x14ac:dyDescent="0.3">
      <c r="P370311" s="83"/>
    </row>
    <row r="370312" spans="16:16" x14ac:dyDescent="0.3">
      <c r="P370312" s="83"/>
    </row>
    <row r="370313" spans="16:16" x14ac:dyDescent="0.3">
      <c r="P370313" s="83"/>
    </row>
    <row r="370314" spans="16:16" x14ac:dyDescent="0.3">
      <c r="P370314" s="83"/>
    </row>
    <row r="370315" spans="16:16" x14ac:dyDescent="0.3">
      <c r="P370315" s="83"/>
    </row>
    <row r="370316" spans="16:16" x14ac:dyDescent="0.3">
      <c r="P370316" s="83"/>
    </row>
    <row r="370317" spans="16:16" x14ac:dyDescent="0.3">
      <c r="P370317" s="83"/>
    </row>
    <row r="370318" spans="16:16" x14ac:dyDescent="0.3">
      <c r="P370318" s="83"/>
    </row>
    <row r="370319" spans="16:16" x14ac:dyDescent="0.3">
      <c r="P370319" s="83"/>
    </row>
    <row r="370320" spans="16:16" x14ac:dyDescent="0.3">
      <c r="P370320" s="83"/>
    </row>
    <row r="370321" spans="16:16" x14ac:dyDescent="0.3">
      <c r="P370321" s="83"/>
    </row>
    <row r="370322" spans="16:16" x14ac:dyDescent="0.3">
      <c r="P370322" s="83"/>
    </row>
    <row r="370323" spans="16:16" x14ac:dyDescent="0.3">
      <c r="P370323" s="83"/>
    </row>
    <row r="370324" spans="16:16" x14ac:dyDescent="0.3">
      <c r="P370324" s="83"/>
    </row>
    <row r="370325" spans="16:16" x14ac:dyDescent="0.3">
      <c r="P370325" s="83"/>
    </row>
    <row r="370326" spans="16:16" x14ac:dyDescent="0.3">
      <c r="P370326" s="83"/>
    </row>
    <row r="370327" spans="16:16" x14ac:dyDescent="0.3">
      <c r="P370327" s="83"/>
    </row>
    <row r="370328" spans="16:16" x14ac:dyDescent="0.3">
      <c r="P370328" s="83"/>
    </row>
    <row r="370329" spans="16:16" x14ac:dyDescent="0.3">
      <c r="P370329" s="83"/>
    </row>
    <row r="370330" spans="16:16" x14ac:dyDescent="0.3">
      <c r="P370330" s="83"/>
    </row>
    <row r="370331" spans="16:16" x14ac:dyDescent="0.3">
      <c r="P370331" s="83"/>
    </row>
    <row r="370332" spans="16:16" x14ac:dyDescent="0.3">
      <c r="P370332" s="83"/>
    </row>
    <row r="370333" spans="16:16" x14ac:dyDescent="0.3">
      <c r="P370333" s="83"/>
    </row>
    <row r="370334" spans="16:16" x14ac:dyDescent="0.3">
      <c r="P370334" s="83"/>
    </row>
    <row r="370335" spans="16:16" x14ac:dyDescent="0.3">
      <c r="P370335" s="83"/>
    </row>
    <row r="370336" spans="16:16" x14ac:dyDescent="0.3">
      <c r="P370336" s="83"/>
    </row>
    <row r="370337" spans="16:16" x14ac:dyDescent="0.3">
      <c r="P370337" s="83"/>
    </row>
    <row r="370338" spans="16:16" x14ac:dyDescent="0.3">
      <c r="P370338" s="83"/>
    </row>
    <row r="370339" spans="16:16" x14ac:dyDescent="0.3">
      <c r="P370339" s="83"/>
    </row>
    <row r="370340" spans="16:16" x14ac:dyDescent="0.3">
      <c r="P370340" s="83"/>
    </row>
    <row r="370341" spans="16:16" x14ac:dyDescent="0.3">
      <c r="P370341" s="83"/>
    </row>
    <row r="370342" spans="16:16" x14ac:dyDescent="0.3">
      <c r="P370342" s="83"/>
    </row>
    <row r="370343" spans="16:16" x14ac:dyDescent="0.3">
      <c r="P370343" s="83"/>
    </row>
    <row r="370344" spans="16:16" x14ac:dyDescent="0.3">
      <c r="P370344" s="83"/>
    </row>
    <row r="370345" spans="16:16" x14ac:dyDescent="0.3">
      <c r="P370345" s="83"/>
    </row>
    <row r="370346" spans="16:16" x14ac:dyDescent="0.3">
      <c r="P370346" s="83"/>
    </row>
    <row r="370347" spans="16:16" x14ac:dyDescent="0.3">
      <c r="P370347" s="83"/>
    </row>
    <row r="370348" spans="16:16" x14ac:dyDescent="0.3">
      <c r="P370348" s="83"/>
    </row>
    <row r="370349" spans="16:16" x14ac:dyDescent="0.3">
      <c r="P370349" s="83"/>
    </row>
    <row r="370350" spans="16:16" x14ac:dyDescent="0.3">
      <c r="P370350" s="83"/>
    </row>
    <row r="370351" spans="16:16" x14ac:dyDescent="0.3">
      <c r="P370351" s="83"/>
    </row>
    <row r="370352" spans="16:16" x14ac:dyDescent="0.3">
      <c r="P370352" s="83"/>
    </row>
    <row r="370353" spans="16:16" x14ac:dyDescent="0.3">
      <c r="P370353" s="83"/>
    </row>
    <row r="370354" spans="16:16" x14ac:dyDescent="0.3">
      <c r="P370354" s="83"/>
    </row>
    <row r="370355" spans="16:16" x14ac:dyDescent="0.3">
      <c r="P370355" s="83"/>
    </row>
    <row r="370356" spans="16:16" x14ac:dyDescent="0.3">
      <c r="P370356" s="83"/>
    </row>
    <row r="370357" spans="16:16" x14ac:dyDescent="0.3">
      <c r="P370357" s="83"/>
    </row>
    <row r="370358" spans="16:16" x14ac:dyDescent="0.3">
      <c r="P370358" s="83"/>
    </row>
    <row r="370359" spans="16:16" x14ac:dyDescent="0.3">
      <c r="P370359" s="83"/>
    </row>
    <row r="370360" spans="16:16" x14ac:dyDescent="0.3">
      <c r="P370360" s="83"/>
    </row>
    <row r="370361" spans="16:16" x14ac:dyDescent="0.3">
      <c r="P370361" s="83"/>
    </row>
    <row r="370362" spans="16:16" x14ac:dyDescent="0.3">
      <c r="P370362" s="83"/>
    </row>
    <row r="370363" spans="16:16" x14ac:dyDescent="0.3">
      <c r="P370363" s="83"/>
    </row>
    <row r="370364" spans="16:16" x14ac:dyDescent="0.3">
      <c r="P370364" s="83"/>
    </row>
    <row r="370365" spans="16:16" x14ac:dyDescent="0.3">
      <c r="P370365" s="83"/>
    </row>
    <row r="370366" spans="16:16" x14ac:dyDescent="0.3">
      <c r="P370366" s="83"/>
    </row>
    <row r="370367" spans="16:16" x14ac:dyDescent="0.3">
      <c r="P370367" s="83"/>
    </row>
    <row r="370368" spans="16:16" x14ac:dyDescent="0.3">
      <c r="P370368" s="83"/>
    </row>
    <row r="370369" spans="16:16" x14ac:dyDescent="0.3">
      <c r="P370369" s="83"/>
    </row>
    <row r="370370" spans="16:16" x14ac:dyDescent="0.3">
      <c r="P370370" s="83"/>
    </row>
    <row r="370371" spans="16:16" x14ac:dyDescent="0.3">
      <c r="P370371" s="83"/>
    </row>
    <row r="370372" spans="16:16" x14ac:dyDescent="0.3">
      <c r="P370372" s="83"/>
    </row>
    <row r="370373" spans="16:16" x14ac:dyDescent="0.3">
      <c r="P370373" s="83"/>
    </row>
    <row r="370374" spans="16:16" x14ac:dyDescent="0.3">
      <c r="P370374" s="83"/>
    </row>
    <row r="370375" spans="16:16" x14ac:dyDescent="0.3">
      <c r="P370375" s="83"/>
    </row>
    <row r="370376" spans="16:16" x14ac:dyDescent="0.3">
      <c r="P370376" s="83"/>
    </row>
    <row r="370377" spans="16:16" x14ac:dyDescent="0.3">
      <c r="P370377" s="83"/>
    </row>
    <row r="370378" spans="16:16" x14ac:dyDescent="0.3">
      <c r="P370378" s="83"/>
    </row>
    <row r="370379" spans="16:16" x14ac:dyDescent="0.3">
      <c r="P370379" s="83"/>
    </row>
    <row r="370380" spans="16:16" x14ac:dyDescent="0.3">
      <c r="P370380" s="83"/>
    </row>
    <row r="370381" spans="16:16" x14ac:dyDescent="0.3">
      <c r="P370381" s="83"/>
    </row>
    <row r="370382" spans="16:16" x14ac:dyDescent="0.3">
      <c r="P370382" s="83"/>
    </row>
    <row r="370383" spans="16:16" x14ac:dyDescent="0.3">
      <c r="P370383" s="83"/>
    </row>
    <row r="370384" spans="16:16" x14ac:dyDescent="0.3">
      <c r="P370384" s="83"/>
    </row>
    <row r="370385" spans="16:16" x14ac:dyDescent="0.3">
      <c r="P370385" s="83"/>
    </row>
    <row r="370386" spans="16:16" x14ac:dyDescent="0.3">
      <c r="P370386" s="83"/>
    </row>
    <row r="370387" spans="16:16" x14ac:dyDescent="0.3">
      <c r="P370387" s="83"/>
    </row>
    <row r="370388" spans="16:16" x14ac:dyDescent="0.3">
      <c r="P370388" s="83"/>
    </row>
    <row r="370389" spans="16:16" x14ac:dyDescent="0.3">
      <c r="P370389" s="83"/>
    </row>
    <row r="370390" spans="16:16" x14ac:dyDescent="0.3">
      <c r="P370390" s="83"/>
    </row>
    <row r="370391" spans="16:16" x14ac:dyDescent="0.3">
      <c r="P370391" s="83"/>
    </row>
    <row r="370392" spans="16:16" x14ac:dyDescent="0.3">
      <c r="P370392" s="83"/>
    </row>
    <row r="370393" spans="16:16" x14ac:dyDescent="0.3">
      <c r="P370393" s="83"/>
    </row>
    <row r="370394" spans="16:16" x14ac:dyDescent="0.3">
      <c r="P370394" s="83"/>
    </row>
    <row r="370395" spans="16:16" x14ac:dyDescent="0.3">
      <c r="P370395" s="83"/>
    </row>
    <row r="370396" spans="16:16" x14ac:dyDescent="0.3">
      <c r="P370396" s="83"/>
    </row>
    <row r="370397" spans="16:16" x14ac:dyDescent="0.3">
      <c r="P370397" s="83"/>
    </row>
    <row r="370398" spans="16:16" x14ac:dyDescent="0.3">
      <c r="P370398" s="83"/>
    </row>
    <row r="370399" spans="16:16" x14ac:dyDescent="0.3">
      <c r="P370399" s="83"/>
    </row>
    <row r="370400" spans="16:16" x14ac:dyDescent="0.3">
      <c r="P370400" s="83"/>
    </row>
    <row r="370401" spans="16:16" x14ac:dyDescent="0.3">
      <c r="P370401" s="83"/>
    </row>
    <row r="370402" spans="16:16" x14ac:dyDescent="0.3">
      <c r="P370402" s="83"/>
    </row>
    <row r="370403" spans="16:16" x14ac:dyDescent="0.3">
      <c r="P370403" s="83"/>
    </row>
    <row r="370404" spans="16:16" x14ac:dyDescent="0.3">
      <c r="P370404" s="83"/>
    </row>
    <row r="370405" spans="16:16" x14ac:dyDescent="0.3">
      <c r="P370405" s="83"/>
    </row>
    <row r="370406" spans="16:16" x14ac:dyDescent="0.3">
      <c r="P370406" s="83"/>
    </row>
    <row r="370407" spans="16:16" x14ac:dyDescent="0.3">
      <c r="P370407" s="83"/>
    </row>
    <row r="370408" spans="16:16" x14ac:dyDescent="0.3">
      <c r="P370408" s="83"/>
    </row>
    <row r="370409" spans="16:16" x14ac:dyDescent="0.3">
      <c r="P370409" s="83"/>
    </row>
    <row r="370410" spans="16:16" x14ac:dyDescent="0.3">
      <c r="P370410" s="83"/>
    </row>
    <row r="370411" spans="16:16" x14ac:dyDescent="0.3">
      <c r="P370411" s="83"/>
    </row>
    <row r="370412" spans="16:16" x14ac:dyDescent="0.3">
      <c r="P370412" s="83"/>
    </row>
    <row r="370413" spans="16:16" x14ac:dyDescent="0.3">
      <c r="P370413" s="83"/>
    </row>
    <row r="370414" spans="16:16" x14ac:dyDescent="0.3">
      <c r="P370414" s="83"/>
    </row>
    <row r="370415" spans="16:16" x14ac:dyDescent="0.3">
      <c r="P370415" s="83"/>
    </row>
    <row r="370416" spans="16:16" x14ac:dyDescent="0.3">
      <c r="P370416" s="83"/>
    </row>
    <row r="370417" spans="16:16" x14ac:dyDescent="0.3">
      <c r="P370417" s="83"/>
    </row>
    <row r="370418" spans="16:16" x14ac:dyDescent="0.3">
      <c r="P370418" s="83"/>
    </row>
    <row r="370419" spans="16:16" x14ac:dyDescent="0.3">
      <c r="P370419" s="83"/>
    </row>
    <row r="370420" spans="16:16" x14ac:dyDescent="0.3">
      <c r="P370420" s="83"/>
    </row>
    <row r="370421" spans="16:16" x14ac:dyDescent="0.3">
      <c r="P370421" s="83"/>
    </row>
    <row r="370422" spans="16:16" x14ac:dyDescent="0.3">
      <c r="P370422" s="83"/>
    </row>
    <row r="370423" spans="16:16" x14ac:dyDescent="0.3">
      <c r="P370423" s="83"/>
    </row>
    <row r="370424" spans="16:16" x14ac:dyDescent="0.3">
      <c r="P370424" s="83"/>
    </row>
    <row r="370425" spans="16:16" x14ac:dyDescent="0.3">
      <c r="P370425" s="83"/>
    </row>
    <row r="370426" spans="16:16" x14ac:dyDescent="0.3">
      <c r="P370426" s="83"/>
    </row>
    <row r="370427" spans="16:16" x14ac:dyDescent="0.3">
      <c r="P370427" s="83"/>
    </row>
    <row r="370428" spans="16:16" x14ac:dyDescent="0.3">
      <c r="P370428" s="83"/>
    </row>
    <row r="370429" spans="16:16" x14ac:dyDescent="0.3">
      <c r="P370429" s="83"/>
    </row>
    <row r="370430" spans="16:16" x14ac:dyDescent="0.3">
      <c r="P370430" s="83"/>
    </row>
    <row r="370431" spans="16:16" x14ac:dyDescent="0.3">
      <c r="P370431" s="83"/>
    </row>
    <row r="370432" spans="16:16" x14ac:dyDescent="0.3">
      <c r="P370432" s="83"/>
    </row>
    <row r="370433" spans="16:16" x14ac:dyDescent="0.3">
      <c r="P370433" s="83"/>
    </row>
    <row r="370434" spans="16:16" x14ac:dyDescent="0.3">
      <c r="P370434" s="83"/>
    </row>
    <row r="370435" spans="16:16" x14ac:dyDescent="0.3">
      <c r="P370435" s="83"/>
    </row>
    <row r="370436" spans="16:16" x14ac:dyDescent="0.3">
      <c r="P370436" s="83"/>
    </row>
    <row r="370437" spans="16:16" x14ac:dyDescent="0.3">
      <c r="P370437" s="83"/>
    </row>
    <row r="370438" spans="16:16" x14ac:dyDescent="0.3">
      <c r="P370438" s="83"/>
    </row>
    <row r="370439" spans="16:16" x14ac:dyDescent="0.3">
      <c r="P370439" s="83"/>
    </row>
    <row r="370440" spans="16:16" x14ac:dyDescent="0.3">
      <c r="P370440" s="83"/>
    </row>
    <row r="370441" spans="16:16" x14ac:dyDescent="0.3">
      <c r="P370441" s="83"/>
    </row>
    <row r="370442" spans="16:16" x14ac:dyDescent="0.3">
      <c r="P370442" s="83"/>
    </row>
    <row r="370443" spans="16:16" x14ac:dyDescent="0.3">
      <c r="P370443" s="83"/>
    </row>
    <row r="370444" spans="16:16" x14ac:dyDescent="0.3">
      <c r="P370444" s="83"/>
    </row>
    <row r="370445" spans="16:16" x14ac:dyDescent="0.3">
      <c r="P370445" s="83"/>
    </row>
    <row r="370446" spans="16:16" x14ac:dyDescent="0.3">
      <c r="P370446" s="83"/>
    </row>
    <row r="370447" spans="16:16" x14ac:dyDescent="0.3">
      <c r="P370447" s="83"/>
    </row>
    <row r="370448" spans="16:16" x14ac:dyDescent="0.3">
      <c r="P370448" s="83"/>
    </row>
    <row r="370449" spans="16:16" x14ac:dyDescent="0.3">
      <c r="P370449" s="83"/>
    </row>
    <row r="370450" spans="16:16" x14ac:dyDescent="0.3">
      <c r="P370450" s="83"/>
    </row>
    <row r="370451" spans="16:16" x14ac:dyDescent="0.3">
      <c r="P370451" s="83"/>
    </row>
    <row r="370452" spans="16:16" x14ac:dyDescent="0.3">
      <c r="P370452" s="83"/>
    </row>
    <row r="370453" spans="16:16" x14ac:dyDescent="0.3">
      <c r="P370453" s="83"/>
    </row>
    <row r="370454" spans="16:16" x14ac:dyDescent="0.3">
      <c r="P370454" s="83"/>
    </row>
    <row r="370455" spans="16:16" x14ac:dyDescent="0.3">
      <c r="P370455" s="83"/>
    </row>
    <row r="370456" spans="16:16" x14ac:dyDescent="0.3">
      <c r="P370456" s="83"/>
    </row>
    <row r="370457" spans="16:16" x14ac:dyDescent="0.3">
      <c r="P370457" s="83"/>
    </row>
    <row r="370458" spans="16:16" x14ac:dyDescent="0.3">
      <c r="P370458" s="83"/>
    </row>
    <row r="370459" spans="16:16" x14ac:dyDescent="0.3">
      <c r="P370459" s="83"/>
    </row>
    <row r="370460" spans="16:16" x14ac:dyDescent="0.3">
      <c r="P370460" s="83"/>
    </row>
    <row r="370461" spans="16:16" x14ac:dyDescent="0.3">
      <c r="P370461" s="83"/>
    </row>
    <row r="370462" spans="16:16" x14ac:dyDescent="0.3">
      <c r="P370462" s="83"/>
    </row>
    <row r="370463" spans="16:16" x14ac:dyDescent="0.3">
      <c r="P370463" s="83"/>
    </row>
    <row r="370464" spans="16:16" x14ac:dyDescent="0.3">
      <c r="P370464" s="83"/>
    </row>
    <row r="370465" spans="16:16" x14ac:dyDescent="0.3">
      <c r="P370465" s="83"/>
    </row>
    <row r="370466" spans="16:16" x14ac:dyDescent="0.3">
      <c r="P370466" s="83"/>
    </row>
    <row r="370467" spans="16:16" x14ac:dyDescent="0.3">
      <c r="P370467" s="83"/>
    </row>
    <row r="370468" spans="16:16" x14ac:dyDescent="0.3">
      <c r="P370468" s="83"/>
    </row>
    <row r="370469" spans="16:16" x14ac:dyDescent="0.3">
      <c r="P370469" s="83"/>
    </row>
    <row r="370470" spans="16:16" x14ac:dyDescent="0.3">
      <c r="P370470" s="83"/>
    </row>
    <row r="370471" spans="16:16" x14ac:dyDescent="0.3">
      <c r="P370471" s="83"/>
    </row>
    <row r="370472" spans="16:16" x14ac:dyDescent="0.3">
      <c r="P370472" s="83"/>
    </row>
    <row r="370473" spans="16:16" x14ac:dyDescent="0.3">
      <c r="P370473" s="83"/>
    </row>
    <row r="370474" spans="16:16" x14ac:dyDescent="0.3">
      <c r="P370474" s="83"/>
    </row>
    <row r="370475" spans="16:16" x14ac:dyDescent="0.3">
      <c r="P370475" s="83"/>
    </row>
    <row r="370476" spans="16:16" x14ac:dyDescent="0.3">
      <c r="P370476" s="83"/>
    </row>
    <row r="370477" spans="16:16" x14ac:dyDescent="0.3">
      <c r="P370477" s="83"/>
    </row>
    <row r="370478" spans="16:16" x14ac:dyDescent="0.3">
      <c r="P370478" s="83"/>
    </row>
    <row r="370479" spans="16:16" x14ac:dyDescent="0.3">
      <c r="P370479" s="83"/>
    </row>
    <row r="370480" spans="16:16" x14ac:dyDescent="0.3">
      <c r="P370480" s="83"/>
    </row>
    <row r="370481" spans="16:16" x14ac:dyDescent="0.3">
      <c r="P370481" s="83"/>
    </row>
    <row r="370482" spans="16:16" x14ac:dyDescent="0.3">
      <c r="P370482" s="83"/>
    </row>
    <row r="370483" spans="16:16" x14ac:dyDescent="0.3">
      <c r="P370483" s="83"/>
    </row>
    <row r="370484" spans="16:16" x14ac:dyDescent="0.3">
      <c r="P370484" s="83"/>
    </row>
    <row r="370485" spans="16:16" x14ac:dyDescent="0.3">
      <c r="P370485" s="83"/>
    </row>
    <row r="370486" spans="16:16" x14ac:dyDescent="0.3">
      <c r="P370486" s="83"/>
    </row>
    <row r="370487" spans="16:16" x14ac:dyDescent="0.3">
      <c r="P370487" s="83"/>
    </row>
    <row r="370488" spans="16:16" x14ac:dyDescent="0.3">
      <c r="P370488" s="83"/>
    </row>
    <row r="370489" spans="16:16" x14ac:dyDescent="0.3">
      <c r="P370489" s="83"/>
    </row>
    <row r="370490" spans="16:16" x14ac:dyDescent="0.3">
      <c r="P370490" s="83"/>
    </row>
    <row r="370491" spans="16:16" x14ac:dyDescent="0.3">
      <c r="P370491" s="83"/>
    </row>
    <row r="370492" spans="16:16" x14ac:dyDescent="0.3">
      <c r="P370492" s="83"/>
    </row>
    <row r="370493" spans="16:16" x14ac:dyDescent="0.3">
      <c r="P370493" s="83"/>
    </row>
    <row r="370494" spans="16:16" x14ac:dyDescent="0.3">
      <c r="P370494" s="83"/>
    </row>
    <row r="370495" spans="16:16" x14ac:dyDescent="0.3">
      <c r="P370495" s="83"/>
    </row>
    <row r="370496" spans="16:16" x14ac:dyDescent="0.3">
      <c r="P370496" s="83"/>
    </row>
    <row r="370497" spans="16:16" x14ac:dyDescent="0.3">
      <c r="P370497" s="83"/>
    </row>
    <row r="370498" spans="16:16" x14ac:dyDescent="0.3">
      <c r="P370498" s="83"/>
    </row>
    <row r="370499" spans="16:16" x14ac:dyDescent="0.3">
      <c r="P370499" s="83"/>
    </row>
    <row r="370500" spans="16:16" x14ac:dyDescent="0.3">
      <c r="P370500" s="83"/>
    </row>
    <row r="370501" spans="16:16" x14ac:dyDescent="0.3">
      <c r="P370501" s="83"/>
    </row>
    <row r="370502" spans="16:16" x14ac:dyDescent="0.3">
      <c r="P370502" s="83"/>
    </row>
    <row r="370503" spans="16:16" x14ac:dyDescent="0.3">
      <c r="P370503" s="83"/>
    </row>
    <row r="370504" spans="16:16" x14ac:dyDescent="0.3">
      <c r="P370504" s="83"/>
    </row>
    <row r="370505" spans="16:16" x14ac:dyDescent="0.3">
      <c r="P370505" s="83"/>
    </row>
    <row r="370506" spans="16:16" x14ac:dyDescent="0.3">
      <c r="P370506" s="83"/>
    </row>
    <row r="370507" spans="16:16" x14ac:dyDescent="0.3">
      <c r="P370507" s="83"/>
    </row>
    <row r="370508" spans="16:16" x14ac:dyDescent="0.3">
      <c r="P370508" s="83"/>
    </row>
    <row r="370509" spans="16:16" x14ac:dyDescent="0.3">
      <c r="P370509" s="83"/>
    </row>
    <row r="370510" spans="16:16" x14ac:dyDescent="0.3">
      <c r="P370510" s="83"/>
    </row>
    <row r="370511" spans="16:16" x14ac:dyDescent="0.3">
      <c r="P370511" s="83"/>
    </row>
    <row r="370512" spans="16:16" x14ac:dyDescent="0.3">
      <c r="P370512" s="83"/>
    </row>
    <row r="370513" spans="16:16" x14ac:dyDescent="0.3">
      <c r="P370513" s="83"/>
    </row>
    <row r="370514" spans="16:16" x14ac:dyDescent="0.3">
      <c r="P370514" s="83"/>
    </row>
    <row r="370515" spans="16:16" x14ac:dyDescent="0.3">
      <c r="P370515" s="83"/>
    </row>
    <row r="370516" spans="16:16" x14ac:dyDescent="0.3">
      <c r="P370516" s="83"/>
    </row>
    <row r="370517" spans="16:16" x14ac:dyDescent="0.3">
      <c r="P370517" s="83"/>
    </row>
    <row r="370518" spans="16:16" x14ac:dyDescent="0.3">
      <c r="P370518" s="83"/>
    </row>
    <row r="370519" spans="16:16" x14ac:dyDescent="0.3">
      <c r="P370519" s="83"/>
    </row>
    <row r="370520" spans="16:16" x14ac:dyDescent="0.3">
      <c r="P370520" s="83"/>
    </row>
    <row r="370521" spans="16:16" x14ac:dyDescent="0.3">
      <c r="P370521" s="83"/>
    </row>
    <row r="370522" spans="16:16" x14ac:dyDescent="0.3">
      <c r="P370522" s="83"/>
    </row>
    <row r="370523" spans="16:16" x14ac:dyDescent="0.3">
      <c r="P370523" s="83"/>
    </row>
    <row r="370524" spans="16:16" x14ac:dyDescent="0.3">
      <c r="P370524" s="83"/>
    </row>
    <row r="370525" spans="16:16" x14ac:dyDescent="0.3">
      <c r="P370525" s="83"/>
    </row>
    <row r="370526" spans="16:16" x14ac:dyDescent="0.3">
      <c r="P370526" s="83"/>
    </row>
    <row r="370527" spans="16:16" x14ac:dyDescent="0.3">
      <c r="P370527" s="83"/>
    </row>
    <row r="370528" spans="16:16" x14ac:dyDescent="0.3">
      <c r="P370528" s="83"/>
    </row>
    <row r="370529" spans="16:16" x14ac:dyDescent="0.3">
      <c r="P370529" s="83"/>
    </row>
    <row r="370530" spans="16:16" x14ac:dyDescent="0.3">
      <c r="P370530" s="83"/>
    </row>
    <row r="370531" spans="16:16" x14ac:dyDescent="0.3">
      <c r="P370531" s="83"/>
    </row>
    <row r="370532" spans="16:16" x14ac:dyDescent="0.3">
      <c r="P370532" s="83"/>
    </row>
    <row r="370533" spans="16:16" x14ac:dyDescent="0.3">
      <c r="P370533" s="83"/>
    </row>
    <row r="370534" spans="16:16" x14ac:dyDescent="0.3">
      <c r="P370534" s="83"/>
    </row>
    <row r="370535" spans="16:16" x14ac:dyDescent="0.3">
      <c r="P370535" s="83"/>
    </row>
    <row r="370536" spans="16:16" x14ac:dyDescent="0.3">
      <c r="P370536" s="83"/>
    </row>
    <row r="370537" spans="16:16" x14ac:dyDescent="0.3">
      <c r="P370537" s="83"/>
    </row>
    <row r="370538" spans="16:16" x14ac:dyDescent="0.3">
      <c r="P370538" s="83"/>
    </row>
    <row r="370539" spans="16:16" x14ac:dyDescent="0.3">
      <c r="P370539" s="83"/>
    </row>
    <row r="370540" spans="16:16" x14ac:dyDescent="0.3">
      <c r="P370540" s="83"/>
    </row>
    <row r="370541" spans="16:16" x14ac:dyDescent="0.3">
      <c r="P370541" s="83"/>
    </row>
    <row r="370542" spans="16:16" x14ac:dyDescent="0.3">
      <c r="P370542" s="83"/>
    </row>
    <row r="370543" spans="16:16" x14ac:dyDescent="0.3">
      <c r="P370543" s="83"/>
    </row>
    <row r="370544" spans="16:16" x14ac:dyDescent="0.3">
      <c r="P370544" s="83"/>
    </row>
    <row r="370545" spans="16:16" x14ac:dyDescent="0.3">
      <c r="P370545" s="83"/>
    </row>
    <row r="370546" spans="16:16" x14ac:dyDescent="0.3">
      <c r="P370546" s="83"/>
    </row>
    <row r="370547" spans="16:16" x14ac:dyDescent="0.3">
      <c r="P370547" s="83"/>
    </row>
    <row r="370548" spans="16:16" x14ac:dyDescent="0.3">
      <c r="P370548" s="83"/>
    </row>
    <row r="370549" spans="16:16" x14ac:dyDescent="0.3">
      <c r="P370549" s="83"/>
    </row>
    <row r="370550" spans="16:16" x14ac:dyDescent="0.3">
      <c r="P370550" s="83"/>
    </row>
    <row r="370551" spans="16:16" x14ac:dyDescent="0.3">
      <c r="P370551" s="83"/>
    </row>
    <row r="370552" spans="16:16" x14ac:dyDescent="0.3">
      <c r="P370552" s="83"/>
    </row>
    <row r="370553" spans="16:16" x14ac:dyDescent="0.3">
      <c r="P370553" s="83"/>
    </row>
    <row r="370554" spans="16:16" x14ac:dyDescent="0.3">
      <c r="P370554" s="83"/>
    </row>
    <row r="370555" spans="16:16" x14ac:dyDescent="0.3">
      <c r="P370555" s="83"/>
    </row>
    <row r="370556" spans="16:16" x14ac:dyDescent="0.3">
      <c r="P370556" s="83"/>
    </row>
    <row r="370557" spans="16:16" x14ac:dyDescent="0.3">
      <c r="P370557" s="83"/>
    </row>
    <row r="370558" spans="16:16" x14ac:dyDescent="0.3">
      <c r="P370558" s="83"/>
    </row>
    <row r="370559" spans="16:16" x14ac:dyDescent="0.3">
      <c r="P370559" s="83"/>
    </row>
    <row r="370560" spans="16:16" x14ac:dyDescent="0.3">
      <c r="P370560" s="83"/>
    </row>
    <row r="370561" spans="16:16" x14ac:dyDescent="0.3">
      <c r="P370561" s="83"/>
    </row>
    <row r="370562" spans="16:16" x14ac:dyDescent="0.3">
      <c r="P370562" s="83"/>
    </row>
    <row r="370563" spans="16:16" x14ac:dyDescent="0.3">
      <c r="P370563" s="83"/>
    </row>
    <row r="370564" spans="16:16" x14ac:dyDescent="0.3">
      <c r="P370564" s="83"/>
    </row>
    <row r="370565" spans="16:16" x14ac:dyDescent="0.3">
      <c r="P370565" s="83"/>
    </row>
    <row r="370566" spans="16:16" x14ac:dyDescent="0.3">
      <c r="P370566" s="83"/>
    </row>
    <row r="370567" spans="16:16" x14ac:dyDescent="0.3">
      <c r="P370567" s="83"/>
    </row>
    <row r="370568" spans="16:16" x14ac:dyDescent="0.3">
      <c r="P370568" s="83"/>
    </row>
    <row r="370569" spans="16:16" x14ac:dyDescent="0.3">
      <c r="P370569" s="83"/>
    </row>
    <row r="370570" spans="16:16" x14ac:dyDescent="0.3">
      <c r="P370570" s="83"/>
    </row>
    <row r="370571" spans="16:16" x14ac:dyDescent="0.3">
      <c r="P370571" s="83"/>
    </row>
    <row r="370572" spans="16:16" x14ac:dyDescent="0.3">
      <c r="P370572" s="83"/>
    </row>
    <row r="370573" spans="16:16" x14ac:dyDescent="0.3">
      <c r="P370573" s="83"/>
    </row>
    <row r="370574" spans="16:16" x14ac:dyDescent="0.3">
      <c r="P370574" s="83"/>
    </row>
    <row r="370575" spans="16:16" x14ac:dyDescent="0.3">
      <c r="P370575" s="83"/>
    </row>
    <row r="370576" spans="16:16" x14ac:dyDescent="0.3">
      <c r="P370576" s="83"/>
    </row>
    <row r="370577" spans="16:16" x14ac:dyDescent="0.3">
      <c r="P370577" s="83"/>
    </row>
    <row r="370578" spans="16:16" x14ac:dyDescent="0.3">
      <c r="P370578" s="83"/>
    </row>
    <row r="370579" spans="16:16" x14ac:dyDescent="0.3">
      <c r="P370579" s="83"/>
    </row>
    <row r="370580" spans="16:16" x14ac:dyDescent="0.3">
      <c r="P370580" s="83"/>
    </row>
    <row r="370581" spans="16:16" x14ac:dyDescent="0.3">
      <c r="P370581" s="83"/>
    </row>
    <row r="370582" spans="16:16" x14ac:dyDescent="0.3">
      <c r="P370582" s="83"/>
    </row>
    <row r="370583" spans="16:16" x14ac:dyDescent="0.3">
      <c r="P370583" s="83"/>
    </row>
    <row r="370584" spans="16:16" x14ac:dyDescent="0.3">
      <c r="P370584" s="83"/>
    </row>
    <row r="370585" spans="16:16" x14ac:dyDescent="0.3">
      <c r="P370585" s="83"/>
    </row>
    <row r="370586" spans="16:16" x14ac:dyDescent="0.3">
      <c r="P370586" s="83"/>
    </row>
    <row r="370587" spans="16:16" x14ac:dyDescent="0.3">
      <c r="P370587" s="83"/>
    </row>
    <row r="370588" spans="16:16" x14ac:dyDescent="0.3">
      <c r="P370588" s="83"/>
    </row>
    <row r="370589" spans="16:16" x14ac:dyDescent="0.3">
      <c r="P370589" s="83"/>
    </row>
    <row r="370590" spans="16:16" x14ac:dyDescent="0.3">
      <c r="P370590" s="83"/>
    </row>
    <row r="370591" spans="16:16" x14ac:dyDescent="0.3">
      <c r="P370591" s="83"/>
    </row>
    <row r="370592" spans="16:16" x14ac:dyDescent="0.3">
      <c r="P370592" s="83"/>
    </row>
    <row r="370593" spans="16:16" x14ac:dyDescent="0.3">
      <c r="P370593" s="83"/>
    </row>
    <row r="370594" spans="16:16" x14ac:dyDescent="0.3">
      <c r="P370594" s="83"/>
    </row>
    <row r="370595" spans="16:16" x14ac:dyDescent="0.3">
      <c r="P370595" s="83"/>
    </row>
    <row r="370596" spans="16:16" x14ac:dyDescent="0.3">
      <c r="P370596" s="83"/>
    </row>
    <row r="370597" spans="16:16" x14ac:dyDescent="0.3">
      <c r="P370597" s="83"/>
    </row>
    <row r="370598" spans="16:16" x14ac:dyDescent="0.3">
      <c r="P370598" s="83"/>
    </row>
    <row r="370599" spans="16:16" x14ac:dyDescent="0.3">
      <c r="P370599" s="83"/>
    </row>
    <row r="370600" spans="16:16" x14ac:dyDescent="0.3">
      <c r="P370600" s="83"/>
    </row>
    <row r="370601" spans="16:16" x14ac:dyDescent="0.3">
      <c r="P370601" s="83"/>
    </row>
    <row r="370602" spans="16:16" x14ac:dyDescent="0.3">
      <c r="P370602" s="83"/>
    </row>
    <row r="370603" spans="16:16" x14ac:dyDescent="0.3">
      <c r="P370603" s="83"/>
    </row>
    <row r="370604" spans="16:16" x14ac:dyDescent="0.3">
      <c r="P370604" s="83"/>
    </row>
    <row r="370605" spans="16:16" x14ac:dyDescent="0.3">
      <c r="P370605" s="83"/>
    </row>
    <row r="370606" spans="16:16" x14ac:dyDescent="0.3">
      <c r="P370606" s="83"/>
    </row>
    <row r="370607" spans="16:16" x14ac:dyDescent="0.3">
      <c r="P370607" s="83"/>
    </row>
    <row r="370608" spans="16:16" x14ac:dyDescent="0.3">
      <c r="P370608" s="83"/>
    </row>
    <row r="370609" spans="16:16" x14ac:dyDescent="0.3">
      <c r="P370609" s="83"/>
    </row>
    <row r="370610" spans="16:16" x14ac:dyDescent="0.3">
      <c r="P370610" s="83"/>
    </row>
    <row r="370611" spans="16:16" x14ac:dyDescent="0.3">
      <c r="P370611" s="83"/>
    </row>
    <row r="370612" spans="16:16" x14ac:dyDescent="0.3">
      <c r="P370612" s="83"/>
    </row>
    <row r="370613" spans="16:16" x14ac:dyDescent="0.3">
      <c r="P370613" s="83"/>
    </row>
    <row r="370614" spans="16:16" x14ac:dyDescent="0.3">
      <c r="P370614" s="83"/>
    </row>
    <row r="370615" spans="16:16" x14ac:dyDescent="0.3">
      <c r="P370615" s="83"/>
    </row>
    <row r="370616" spans="16:16" x14ac:dyDescent="0.3">
      <c r="P370616" s="83"/>
    </row>
    <row r="370617" spans="16:16" x14ac:dyDescent="0.3">
      <c r="P370617" s="83"/>
    </row>
    <row r="370618" spans="16:16" x14ac:dyDescent="0.3">
      <c r="P370618" s="83"/>
    </row>
    <row r="370619" spans="16:16" x14ac:dyDescent="0.3">
      <c r="P370619" s="83"/>
    </row>
    <row r="370620" spans="16:16" x14ac:dyDescent="0.3">
      <c r="P370620" s="83"/>
    </row>
    <row r="370621" spans="16:16" x14ac:dyDescent="0.3">
      <c r="P370621" s="83"/>
    </row>
    <row r="370622" spans="16:16" x14ac:dyDescent="0.3">
      <c r="P370622" s="83"/>
    </row>
    <row r="370623" spans="16:16" x14ac:dyDescent="0.3">
      <c r="P370623" s="83"/>
    </row>
    <row r="370624" spans="16:16" x14ac:dyDescent="0.3">
      <c r="P370624" s="83"/>
    </row>
    <row r="370625" spans="16:16" x14ac:dyDescent="0.3">
      <c r="P370625" s="83"/>
    </row>
    <row r="370626" spans="16:16" x14ac:dyDescent="0.3">
      <c r="P370626" s="83"/>
    </row>
    <row r="370627" spans="16:16" x14ac:dyDescent="0.3">
      <c r="P370627" s="83"/>
    </row>
    <row r="370628" spans="16:16" x14ac:dyDescent="0.3">
      <c r="P370628" s="83"/>
    </row>
    <row r="370629" spans="16:16" x14ac:dyDescent="0.3">
      <c r="P370629" s="83"/>
    </row>
    <row r="370630" spans="16:16" x14ac:dyDescent="0.3">
      <c r="P370630" s="83"/>
    </row>
    <row r="370631" spans="16:16" x14ac:dyDescent="0.3">
      <c r="P370631" s="83"/>
    </row>
    <row r="370632" spans="16:16" x14ac:dyDescent="0.3">
      <c r="P370632" s="83"/>
    </row>
    <row r="370633" spans="16:16" x14ac:dyDescent="0.3">
      <c r="P370633" s="83"/>
    </row>
    <row r="370634" spans="16:16" x14ac:dyDescent="0.3">
      <c r="P370634" s="83"/>
    </row>
    <row r="370635" spans="16:16" x14ac:dyDescent="0.3">
      <c r="P370635" s="83"/>
    </row>
    <row r="370636" spans="16:16" x14ac:dyDescent="0.3">
      <c r="P370636" s="83"/>
    </row>
    <row r="370637" spans="16:16" x14ac:dyDescent="0.3">
      <c r="P370637" s="83"/>
    </row>
    <row r="370638" spans="16:16" x14ac:dyDescent="0.3">
      <c r="P370638" s="83"/>
    </row>
    <row r="370639" spans="16:16" x14ac:dyDescent="0.3">
      <c r="P370639" s="83"/>
    </row>
    <row r="370640" spans="16:16" x14ac:dyDescent="0.3">
      <c r="P370640" s="83"/>
    </row>
    <row r="370641" spans="16:16" x14ac:dyDescent="0.3">
      <c r="P370641" s="83"/>
    </row>
    <row r="370642" spans="16:16" x14ac:dyDescent="0.3">
      <c r="P370642" s="83"/>
    </row>
    <row r="370643" spans="16:16" x14ac:dyDescent="0.3">
      <c r="P370643" s="83"/>
    </row>
    <row r="370644" spans="16:16" x14ac:dyDescent="0.3">
      <c r="P370644" s="83"/>
    </row>
    <row r="370645" spans="16:16" x14ac:dyDescent="0.3">
      <c r="P370645" s="83"/>
    </row>
    <row r="370646" spans="16:16" x14ac:dyDescent="0.3">
      <c r="P370646" s="83"/>
    </row>
    <row r="370647" spans="16:16" x14ac:dyDescent="0.3">
      <c r="P370647" s="83"/>
    </row>
    <row r="370648" spans="16:16" x14ac:dyDescent="0.3">
      <c r="P370648" s="83"/>
    </row>
    <row r="370649" spans="16:16" x14ac:dyDescent="0.3">
      <c r="P370649" s="83"/>
    </row>
    <row r="370650" spans="16:16" x14ac:dyDescent="0.3">
      <c r="P370650" s="83"/>
    </row>
    <row r="370651" spans="16:16" x14ac:dyDescent="0.3">
      <c r="P370651" s="83"/>
    </row>
    <row r="370652" spans="16:16" x14ac:dyDescent="0.3">
      <c r="P370652" s="83"/>
    </row>
    <row r="370653" spans="16:16" x14ac:dyDescent="0.3">
      <c r="P370653" s="83"/>
    </row>
    <row r="370654" spans="16:16" x14ac:dyDescent="0.3">
      <c r="P370654" s="83"/>
    </row>
    <row r="370655" spans="16:16" x14ac:dyDescent="0.3">
      <c r="P370655" s="83"/>
    </row>
    <row r="370656" spans="16:16" x14ac:dyDescent="0.3">
      <c r="P370656" s="83"/>
    </row>
    <row r="370657" spans="16:16" x14ac:dyDescent="0.3">
      <c r="P370657" s="83"/>
    </row>
    <row r="370658" spans="16:16" x14ac:dyDescent="0.3">
      <c r="P370658" s="83"/>
    </row>
    <row r="370659" spans="16:16" x14ac:dyDescent="0.3">
      <c r="P370659" s="83"/>
    </row>
    <row r="370660" spans="16:16" x14ac:dyDescent="0.3">
      <c r="P370660" s="83"/>
    </row>
    <row r="370661" spans="16:16" x14ac:dyDescent="0.3">
      <c r="P370661" s="83"/>
    </row>
    <row r="370662" spans="16:16" x14ac:dyDescent="0.3">
      <c r="P370662" s="83"/>
    </row>
    <row r="370663" spans="16:16" x14ac:dyDescent="0.3">
      <c r="P370663" s="83"/>
    </row>
    <row r="370664" spans="16:16" x14ac:dyDescent="0.3">
      <c r="P370664" s="83"/>
    </row>
    <row r="370665" spans="16:16" x14ac:dyDescent="0.3">
      <c r="P370665" s="83"/>
    </row>
    <row r="370666" spans="16:16" x14ac:dyDescent="0.3">
      <c r="P370666" s="83"/>
    </row>
    <row r="370667" spans="16:16" x14ac:dyDescent="0.3">
      <c r="P370667" s="83"/>
    </row>
    <row r="370668" spans="16:16" x14ac:dyDescent="0.3">
      <c r="P370668" s="83"/>
    </row>
    <row r="370669" spans="16:16" x14ac:dyDescent="0.3">
      <c r="P370669" s="83"/>
    </row>
    <row r="370670" spans="16:16" x14ac:dyDescent="0.3">
      <c r="P370670" s="83"/>
    </row>
    <row r="370671" spans="16:16" x14ac:dyDescent="0.3">
      <c r="P370671" s="83"/>
    </row>
    <row r="370672" spans="16:16" x14ac:dyDescent="0.3">
      <c r="P370672" s="83"/>
    </row>
    <row r="370673" spans="16:16" x14ac:dyDescent="0.3">
      <c r="P370673" s="83"/>
    </row>
    <row r="370674" spans="16:16" x14ac:dyDescent="0.3">
      <c r="P370674" s="83"/>
    </row>
    <row r="370675" spans="16:16" x14ac:dyDescent="0.3">
      <c r="P370675" s="83"/>
    </row>
    <row r="370676" spans="16:16" x14ac:dyDescent="0.3">
      <c r="P370676" s="83"/>
    </row>
    <row r="370677" spans="16:16" x14ac:dyDescent="0.3">
      <c r="P370677" s="83"/>
    </row>
    <row r="370678" spans="16:16" x14ac:dyDescent="0.3">
      <c r="P370678" s="83"/>
    </row>
    <row r="370679" spans="16:16" x14ac:dyDescent="0.3">
      <c r="P370679" s="83"/>
    </row>
    <row r="370680" spans="16:16" x14ac:dyDescent="0.3">
      <c r="P370680" s="83"/>
    </row>
    <row r="370681" spans="16:16" x14ac:dyDescent="0.3">
      <c r="P370681" s="83"/>
    </row>
    <row r="370682" spans="16:16" x14ac:dyDescent="0.3">
      <c r="P370682" s="83"/>
    </row>
    <row r="370683" spans="16:16" x14ac:dyDescent="0.3">
      <c r="P370683" s="83"/>
    </row>
    <row r="370684" spans="16:16" x14ac:dyDescent="0.3">
      <c r="P370684" s="83"/>
    </row>
    <row r="370685" spans="16:16" x14ac:dyDescent="0.3">
      <c r="P370685" s="83"/>
    </row>
    <row r="370686" spans="16:16" x14ac:dyDescent="0.3">
      <c r="P370686" s="83"/>
    </row>
    <row r="370687" spans="16:16" x14ac:dyDescent="0.3">
      <c r="P370687" s="83"/>
    </row>
    <row r="370688" spans="16:16" x14ac:dyDescent="0.3">
      <c r="P370688" s="83"/>
    </row>
    <row r="370689" spans="16:16" x14ac:dyDescent="0.3">
      <c r="P370689" s="83"/>
    </row>
    <row r="370690" spans="16:16" x14ac:dyDescent="0.3">
      <c r="P370690" s="83"/>
    </row>
    <row r="370691" spans="16:16" x14ac:dyDescent="0.3">
      <c r="P370691" s="83"/>
    </row>
    <row r="370692" spans="16:16" x14ac:dyDescent="0.3">
      <c r="P370692" s="83"/>
    </row>
    <row r="370693" spans="16:16" x14ac:dyDescent="0.3">
      <c r="P370693" s="83"/>
    </row>
    <row r="370694" spans="16:16" x14ac:dyDescent="0.3">
      <c r="P370694" s="83"/>
    </row>
    <row r="370695" spans="16:16" x14ac:dyDescent="0.3">
      <c r="P370695" s="83"/>
    </row>
    <row r="370696" spans="16:16" x14ac:dyDescent="0.3">
      <c r="P370696" s="83"/>
    </row>
    <row r="370697" spans="16:16" x14ac:dyDescent="0.3">
      <c r="P370697" s="83"/>
    </row>
    <row r="370698" spans="16:16" x14ac:dyDescent="0.3">
      <c r="P370698" s="83"/>
    </row>
    <row r="370699" spans="16:16" x14ac:dyDescent="0.3">
      <c r="P370699" s="83"/>
    </row>
    <row r="370700" spans="16:16" x14ac:dyDescent="0.3">
      <c r="P370700" s="83"/>
    </row>
    <row r="370701" spans="16:16" x14ac:dyDescent="0.3">
      <c r="P370701" s="83"/>
    </row>
    <row r="370702" spans="16:16" x14ac:dyDescent="0.3">
      <c r="P370702" s="83"/>
    </row>
    <row r="370703" spans="16:16" x14ac:dyDescent="0.3">
      <c r="P370703" s="83"/>
    </row>
    <row r="370704" spans="16:16" x14ac:dyDescent="0.3">
      <c r="P370704" s="83"/>
    </row>
    <row r="370705" spans="16:16" x14ac:dyDescent="0.3">
      <c r="P370705" s="83"/>
    </row>
    <row r="370706" spans="16:16" x14ac:dyDescent="0.3">
      <c r="P370706" s="83"/>
    </row>
    <row r="370707" spans="16:16" x14ac:dyDescent="0.3">
      <c r="P370707" s="83"/>
    </row>
    <row r="370708" spans="16:16" x14ac:dyDescent="0.3">
      <c r="P370708" s="83"/>
    </row>
    <row r="370709" spans="16:16" x14ac:dyDescent="0.3">
      <c r="P370709" s="83"/>
    </row>
    <row r="370710" spans="16:16" x14ac:dyDescent="0.3">
      <c r="P370710" s="83"/>
    </row>
    <row r="370711" spans="16:16" x14ac:dyDescent="0.3">
      <c r="P370711" s="83"/>
    </row>
    <row r="370712" spans="16:16" x14ac:dyDescent="0.3">
      <c r="P370712" s="83"/>
    </row>
    <row r="370713" spans="16:16" x14ac:dyDescent="0.3">
      <c r="P370713" s="83"/>
    </row>
    <row r="370714" spans="16:16" x14ac:dyDescent="0.3">
      <c r="P370714" s="83"/>
    </row>
    <row r="370715" spans="16:16" x14ac:dyDescent="0.3">
      <c r="P370715" s="83"/>
    </row>
    <row r="370716" spans="16:16" x14ac:dyDescent="0.3">
      <c r="P370716" s="83"/>
    </row>
    <row r="370717" spans="16:16" x14ac:dyDescent="0.3">
      <c r="P370717" s="83"/>
    </row>
    <row r="370718" spans="16:16" x14ac:dyDescent="0.3">
      <c r="P370718" s="83"/>
    </row>
    <row r="370719" spans="16:16" x14ac:dyDescent="0.3">
      <c r="P370719" s="83"/>
    </row>
    <row r="370720" spans="16:16" x14ac:dyDescent="0.3">
      <c r="P370720" s="83"/>
    </row>
    <row r="370721" spans="16:16" x14ac:dyDescent="0.3">
      <c r="P370721" s="83"/>
    </row>
    <row r="370722" spans="16:16" x14ac:dyDescent="0.3">
      <c r="P370722" s="83"/>
    </row>
    <row r="370723" spans="16:16" x14ac:dyDescent="0.3">
      <c r="P370723" s="83"/>
    </row>
    <row r="370724" spans="16:16" x14ac:dyDescent="0.3">
      <c r="P370724" s="83"/>
    </row>
    <row r="370725" spans="16:16" x14ac:dyDescent="0.3">
      <c r="P370725" s="83"/>
    </row>
    <row r="370726" spans="16:16" x14ac:dyDescent="0.3">
      <c r="P370726" s="83"/>
    </row>
    <row r="370727" spans="16:16" x14ac:dyDescent="0.3">
      <c r="P370727" s="83"/>
    </row>
    <row r="370728" spans="16:16" x14ac:dyDescent="0.3">
      <c r="P370728" s="83"/>
    </row>
    <row r="370729" spans="16:16" x14ac:dyDescent="0.3">
      <c r="P370729" s="83"/>
    </row>
    <row r="370730" spans="16:16" x14ac:dyDescent="0.3">
      <c r="P370730" s="83"/>
    </row>
    <row r="370731" spans="16:16" x14ac:dyDescent="0.3">
      <c r="P370731" s="83"/>
    </row>
    <row r="370732" spans="16:16" x14ac:dyDescent="0.3">
      <c r="P370732" s="83"/>
    </row>
    <row r="370733" spans="16:16" x14ac:dyDescent="0.3">
      <c r="P370733" s="83"/>
    </row>
    <row r="370734" spans="16:16" x14ac:dyDescent="0.3">
      <c r="P370734" s="83"/>
    </row>
    <row r="370735" spans="16:16" x14ac:dyDescent="0.3">
      <c r="P370735" s="83"/>
    </row>
    <row r="370736" spans="16:16" x14ac:dyDescent="0.3">
      <c r="P370736" s="83"/>
    </row>
    <row r="370737" spans="16:16" x14ac:dyDescent="0.3">
      <c r="P370737" s="83"/>
    </row>
    <row r="370738" spans="16:16" x14ac:dyDescent="0.3">
      <c r="P370738" s="83"/>
    </row>
    <row r="370739" spans="16:16" x14ac:dyDescent="0.3">
      <c r="P370739" s="83"/>
    </row>
    <row r="370740" spans="16:16" x14ac:dyDescent="0.3">
      <c r="P370740" s="83"/>
    </row>
    <row r="370741" spans="16:16" x14ac:dyDescent="0.3">
      <c r="P370741" s="83"/>
    </row>
    <row r="370742" spans="16:16" x14ac:dyDescent="0.3">
      <c r="P370742" s="83"/>
    </row>
    <row r="370743" spans="16:16" x14ac:dyDescent="0.3">
      <c r="P370743" s="83"/>
    </row>
    <row r="370744" spans="16:16" x14ac:dyDescent="0.3">
      <c r="P370744" s="83"/>
    </row>
    <row r="370745" spans="16:16" x14ac:dyDescent="0.3">
      <c r="P370745" s="83"/>
    </row>
    <row r="370746" spans="16:16" x14ac:dyDescent="0.3">
      <c r="P370746" s="83"/>
    </row>
    <row r="370747" spans="16:16" x14ac:dyDescent="0.3">
      <c r="P370747" s="83"/>
    </row>
    <row r="370748" spans="16:16" x14ac:dyDescent="0.3">
      <c r="P370748" s="83"/>
    </row>
    <row r="370749" spans="16:16" x14ac:dyDescent="0.3">
      <c r="P370749" s="83"/>
    </row>
    <row r="370750" spans="16:16" x14ac:dyDescent="0.3">
      <c r="P370750" s="83"/>
    </row>
    <row r="370751" spans="16:16" x14ac:dyDescent="0.3">
      <c r="P370751" s="83"/>
    </row>
    <row r="370752" spans="16:16" x14ac:dyDescent="0.3">
      <c r="P370752" s="83"/>
    </row>
    <row r="370753" spans="16:16" x14ac:dyDescent="0.3">
      <c r="P370753" s="83"/>
    </row>
    <row r="370754" spans="16:16" x14ac:dyDescent="0.3">
      <c r="P370754" s="83"/>
    </row>
    <row r="370755" spans="16:16" x14ac:dyDescent="0.3">
      <c r="P370755" s="83"/>
    </row>
    <row r="370756" spans="16:16" x14ac:dyDescent="0.3">
      <c r="P370756" s="83"/>
    </row>
    <row r="370757" spans="16:16" x14ac:dyDescent="0.3">
      <c r="P370757" s="83"/>
    </row>
    <row r="370758" spans="16:16" x14ac:dyDescent="0.3">
      <c r="P370758" s="83"/>
    </row>
    <row r="370759" spans="16:16" x14ac:dyDescent="0.3">
      <c r="P370759" s="83"/>
    </row>
    <row r="370760" spans="16:16" x14ac:dyDescent="0.3">
      <c r="P370760" s="83"/>
    </row>
    <row r="370761" spans="16:16" x14ac:dyDescent="0.3">
      <c r="P370761" s="83"/>
    </row>
    <row r="370762" spans="16:16" x14ac:dyDescent="0.3">
      <c r="P370762" s="83"/>
    </row>
    <row r="370763" spans="16:16" x14ac:dyDescent="0.3">
      <c r="P370763" s="83"/>
    </row>
    <row r="370764" spans="16:16" x14ac:dyDescent="0.3">
      <c r="P370764" s="83"/>
    </row>
    <row r="370765" spans="16:16" x14ac:dyDescent="0.3">
      <c r="P370765" s="83"/>
    </row>
    <row r="370766" spans="16:16" x14ac:dyDescent="0.3">
      <c r="P370766" s="83"/>
    </row>
    <row r="370767" spans="16:16" x14ac:dyDescent="0.3">
      <c r="P370767" s="83"/>
    </row>
    <row r="370768" spans="16:16" x14ac:dyDescent="0.3">
      <c r="P370768" s="83"/>
    </row>
    <row r="370769" spans="16:16" x14ac:dyDescent="0.3">
      <c r="P370769" s="83"/>
    </row>
    <row r="370770" spans="16:16" x14ac:dyDescent="0.3">
      <c r="P370770" s="83"/>
    </row>
    <row r="370771" spans="16:16" x14ac:dyDescent="0.3">
      <c r="P370771" s="83"/>
    </row>
    <row r="370772" spans="16:16" x14ac:dyDescent="0.3">
      <c r="P370772" s="83"/>
    </row>
    <row r="370773" spans="16:16" x14ac:dyDescent="0.3">
      <c r="P370773" s="83"/>
    </row>
    <row r="370774" spans="16:16" x14ac:dyDescent="0.3">
      <c r="P370774" s="83"/>
    </row>
    <row r="370775" spans="16:16" x14ac:dyDescent="0.3">
      <c r="P370775" s="83"/>
    </row>
    <row r="370776" spans="16:16" x14ac:dyDescent="0.3">
      <c r="P370776" s="83"/>
    </row>
    <row r="370777" spans="16:16" x14ac:dyDescent="0.3">
      <c r="P370777" s="83"/>
    </row>
    <row r="370778" spans="16:16" x14ac:dyDescent="0.3">
      <c r="P370778" s="83"/>
    </row>
    <row r="370779" spans="16:16" x14ac:dyDescent="0.3">
      <c r="P370779" s="83"/>
    </row>
    <row r="370780" spans="16:16" x14ac:dyDescent="0.3">
      <c r="P370780" s="83"/>
    </row>
    <row r="370781" spans="16:16" x14ac:dyDescent="0.3">
      <c r="P370781" s="83"/>
    </row>
    <row r="370782" spans="16:16" x14ac:dyDescent="0.3">
      <c r="P370782" s="83"/>
    </row>
    <row r="370783" spans="16:16" x14ac:dyDescent="0.3">
      <c r="P370783" s="83"/>
    </row>
    <row r="370784" spans="16:16" x14ac:dyDescent="0.3">
      <c r="P370784" s="83"/>
    </row>
    <row r="370785" spans="16:16" x14ac:dyDescent="0.3">
      <c r="P370785" s="83"/>
    </row>
    <row r="370786" spans="16:16" x14ac:dyDescent="0.3">
      <c r="P370786" s="83"/>
    </row>
    <row r="370787" spans="16:16" x14ac:dyDescent="0.3">
      <c r="P370787" s="83"/>
    </row>
    <row r="370788" spans="16:16" x14ac:dyDescent="0.3">
      <c r="P370788" s="83"/>
    </row>
    <row r="370789" spans="16:16" x14ac:dyDescent="0.3">
      <c r="P370789" s="83"/>
    </row>
    <row r="370790" spans="16:16" x14ac:dyDescent="0.3">
      <c r="P370790" s="83"/>
    </row>
    <row r="370791" spans="16:16" x14ac:dyDescent="0.3">
      <c r="P370791" s="83"/>
    </row>
    <row r="370792" spans="16:16" x14ac:dyDescent="0.3">
      <c r="P370792" s="83"/>
    </row>
    <row r="370793" spans="16:16" x14ac:dyDescent="0.3">
      <c r="P370793" s="83"/>
    </row>
    <row r="370794" spans="16:16" x14ac:dyDescent="0.3">
      <c r="P370794" s="83"/>
    </row>
    <row r="370795" spans="16:16" x14ac:dyDescent="0.3">
      <c r="P370795" s="83"/>
    </row>
    <row r="370796" spans="16:16" x14ac:dyDescent="0.3">
      <c r="P370796" s="83"/>
    </row>
    <row r="370797" spans="16:16" x14ac:dyDescent="0.3">
      <c r="P370797" s="83"/>
    </row>
    <row r="370798" spans="16:16" x14ac:dyDescent="0.3">
      <c r="P370798" s="83"/>
    </row>
    <row r="370799" spans="16:16" x14ac:dyDescent="0.3">
      <c r="P370799" s="83"/>
    </row>
    <row r="370800" spans="16:16" x14ac:dyDescent="0.3">
      <c r="P370800" s="83"/>
    </row>
    <row r="370801" spans="16:16" x14ac:dyDescent="0.3">
      <c r="P370801" s="83"/>
    </row>
    <row r="370802" spans="16:16" x14ac:dyDescent="0.3">
      <c r="P370802" s="83"/>
    </row>
    <row r="370803" spans="16:16" x14ac:dyDescent="0.3">
      <c r="P370803" s="83"/>
    </row>
    <row r="370804" spans="16:16" x14ac:dyDescent="0.3">
      <c r="P370804" s="83"/>
    </row>
    <row r="370805" spans="16:16" x14ac:dyDescent="0.3">
      <c r="P370805" s="83"/>
    </row>
    <row r="370806" spans="16:16" x14ac:dyDescent="0.3">
      <c r="P370806" s="83"/>
    </row>
    <row r="370807" spans="16:16" x14ac:dyDescent="0.3">
      <c r="P370807" s="83"/>
    </row>
    <row r="370808" spans="16:16" x14ac:dyDescent="0.3">
      <c r="P370808" s="83"/>
    </row>
    <row r="370809" spans="16:16" x14ac:dyDescent="0.3">
      <c r="P370809" s="83"/>
    </row>
    <row r="370810" spans="16:16" x14ac:dyDescent="0.3">
      <c r="P370810" s="83"/>
    </row>
    <row r="370811" spans="16:16" x14ac:dyDescent="0.3">
      <c r="P370811" s="83"/>
    </row>
    <row r="370812" spans="16:16" x14ac:dyDescent="0.3">
      <c r="P370812" s="83"/>
    </row>
    <row r="370813" spans="16:16" x14ac:dyDescent="0.3">
      <c r="P370813" s="83"/>
    </row>
    <row r="370814" spans="16:16" x14ac:dyDescent="0.3">
      <c r="P370814" s="83"/>
    </row>
    <row r="370815" spans="16:16" x14ac:dyDescent="0.3">
      <c r="P370815" s="83"/>
    </row>
    <row r="370816" spans="16:16" x14ac:dyDescent="0.3">
      <c r="P370816" s="83"/>
    </row>
    <row r="370817" spans="16:16" x14ac:dyDescent="0.3">
      <c r="P370817" s="83"/>
    </row>
    <row r="370818" spans="16:16" x14ac:dyDescent="0.3">
      <c r="P370818" s="83"/>
    </row>
    <row r="370819" spans="16:16" x14ac:dyDescent="0.3">
      <c r="P370819" s="83"/>
    </row>
    <row r="370820" spans="16:16" x14ac:dyDescent="0.3">
      <c r="P370820" s="83"/>
    </row>
    <row r="370821" spans="16:16" x14ac:dyDescent="0.3">
      <c r="P370821" s="83"/>
    </row>
    <row r="370822" spans="16:16" x14ac:dyDescent="0.3">
      <c r="P370822" s="83"/>
    </row>
    <row r="370823" spans="16:16" x14ac:dyDescent="0.3">
      <c r="P370823" s="83"/>
    </row>
    <row r="370824" spans="16:16" x14ac:dyDescent="0.3">
      <c r="P370824" s="83"/>
    </row>
    <row r="370825" spans="16:16" x14ac:dyDescent="0.3">
      <c r="P370825" s="83"/>
    </row>
    <row r="370826" spans="16:16" x14ac:dyDescent="0.3">
      <c r="P370826" s="83"/>
    </row>
    <row r="370827" spans="16:16" x14ac:dyDescent="0.3">
      <c r="P370827" s="83"/>
    </row>
    <row r="370828" spans="16:16" x14ac:dyDescent="0.3">
      <c r="P370828" s="83"/>
    </row>
    <row r="370829" spans="16:16" x14ac:dyDescent="0.3">
      <c r="P370829" s="83"/>
    </row>
    <row r="370830" spans="16:16" x14ac:dyDescent="0.3">
      <c r="P370830" s="83"/>
    </row>
    <row r="370831" spans="16:16" x14ac:dyDescent="0.3">
      <c r="P370831" s="83"/>
    </row>
    <row r="370832" spans="16:16" x14ac:dyDescent="0.3">
      <c r="P370832" s="83"/>
    </row>
    <row r="370833" spans="16:16" x14ac:dyDescent="0.3">
      <c r="P370833" s="83"/>
    </row>
    <row r="370834" spans="16:16" x14ac:dyDescent="0.3">
      <c r="P370834" s="83"/>
    </row>
    <row r="370835" spans="16:16" x14ac:dyDescent="0.3">
      <c r="P370835" s="83"/>
    </row>
    <row r="370836" spans="16:16" x14ac:dyDescent="0.3">
      <c r="P370836" s="83"/>
    </row>
    <row r="370837" spans="16:16" x14ac:dyDescent="0.3">
      <c r="P370837" s="83"/>
    </row>
    <row r="370838" spans="16:16" x14ac:dyDescent="0.3">
      <c r="P370838" s="83"/>
    </row>
    <row r="370839" spans="16:16" x14ac:dyDescent="0.3">
      <c r="P370839" s="83"/>
    </row>
    <row r="370840" spans="16:16" x14ac:dyDescent="0.3">
      <c r="P370840" s="83"/>
    </row>
    <row r="370841" spans="16:16" x14ac:dyDescent="0.3">
      <c r="P370841" s="83"/>
    </row>
    <row r="370842" spans="16:16" x14ac:dyDescent="0.3">
      <c r="P370842" s="83"/>
    </row>
    <row r="370843" spans="16:16" x14ac:dyDescent="0.3">
      <c r="P370843" s="83"/>
    </row>
    <row r="370844" spans="16:16" x14ac:dyDescent="0.3">
      <c r="P370844" s="83"/>
    </row>
    <row r="370845" spans="16:16" x14ac:dyDescent="0.3">
      <c r="P370845" s="83"/>
    </row>
    <row r="370846" spans="16:16" x14ac:dyDescent="0.3">
      <c r="P370846" s="83"/>
    </row>
    <row r="370847" spans="16:16" x14ac:dyDescent="0.3">
      <c r="P370847" s="83"/>
    </row>
    <row r="370848" spans="16:16" x14ac:dyDescent="0.3">
      <c r="P370848" s="83"/>
    </row>
    <row r="370849" spans="16:16" x14ac:dyDescent="0.3">
      <c r="P370849" s="83"/>
    </row>
    <row r="370850" spans="16:16" x14ac:dyDescent="0.3">
      <c r="P370850" s="83"/>
    </row>
    <row r="370851" spans="16:16" x14ac:dyDescent="0.3">
      <c r="P370851" s="83"/>
    </row>
    <row r="370852" spans="16:16" x14ac:dyDescent="0.3">
      <c r="P370852" s="83"/>
    </row>
    <row r="370853" spans="16:16" x14ac:dyDescent="0.3">
      <c r="P370853" s="83"/>
    </row>
    <row r="370854" spans="16:16" x14ac:dyDescent="0.3">
      <c r="P370854" s="83"/>
    </row>
    <row r="370855" spans="16:16" x14ac:dyDescent="0.3">
      <c r="P370855" s="83"/>
    </row>
    <row r="370856" spans="16:16" x14ac:dyDescent="0.3">
      <c r="P370856" s="83"/>
    </row>
    <row r="370857" spans="16:16" x14ac:dyDescent="0.3">
      <c r="P370857" s="83"/>
    </row>
    <row r="370858" spans="16:16" x14ac:dyDescent="0.3">
      <c r="P370858" s="83"/>
    </row>
    <row r="370859" spans="16:16" x14ac:dyDescent="0.3">
      <c r="P370859" s="83"/>
    </row>
    <row r="370860" spans="16:16" x14ac:dyDescent="0.3">
      <c r="P370860" s="83"/>
    </row>
    <row r="370861" spans="16:16" x14ac:dyDescent="0.3">
      <c r="P370861" s="83"/>
    </row>
    <row r="370862" spans="16:16" x14ac:dyDescent="0.3">
      <c r="P370862" s="83"/>
    </row>
    <row r="370863" spans="16:16" x14ac:dyDescent="0.3">
      <c r="P370863" s="83"/>
    </row>
    <row r="370864" spans="16:16" x14ac:dyDescent="0.3">
      <c r="P370864" s="83"/>
    </row>
    <row r="370865" spans="16:16" x14ac:dyDescent="0.3">
      <c r="P370865" s="83"/>
    </row>
    <row r="370866" spans="16:16" x14ac:dyDescent="0.3">
      <c r="P370866" s="83"/>
    </row>
    <row r="370867" spans="16:16" x14ac:dyDescent="0.3">
      <c r="P370867" s="83"/>
    </row>
    <row r="370868" spans="16:16" x14ac:dyDescent="0.3">
      <c r="P370868" s="83"/>
    </row>
    <row r="370869" spans="16:16" x14ac:dyDescent="0.3">
      <c r="P370869" s="83"/>
    </row>
    <row r="370870" spans="16:16" x14ac:dyDescent="0.3">
      <c r="P370870" s="83"/>
    </row>
    <row r="370871" spans="16:16" x14ac:dyDescent="0.3">
      <c r="P370871" s="83"/>
    </row>
    <row r="370872" spans="16:16" x14ac:dyDescent="0.3">
      <c r="P370872" s="83"/>
    </row>
    <row r="370873" spans="16:16" x14ac:dyDescent="0.3">
      <c r="P370873" s="83"/>
    </row>
    <row r="370874" spans="16:16" x14ac:dyDescent="0.3">
      <c r="P370874" s="83"/>
    </row>
    <row r="370875" spans="16:16" x14ac:dyDescent="0.3">
      <c r="P370875" s="83"/>
    </row>
    <row r="370876" spans="16:16" x14ac:dyDescent="0.3">
      <c r="P370876" s="83"/>
    </row>
    <row r="370877" spans="16:16" x14ac:dyDescent="0.3">
      <c r="P370877" s="83"/>
    </row>
    <row r="370878" spans="16:16" x14ac:dyDescent="0.3">
      <c r="P370878" s="83"/>
    </row>
    <row r="370879" spans="16:16" x14ac:dyDescent="0.3">
      <c r="P370879" s="83"/>
    </row>
    <row r="370880" spans="16:16" x14ac:dyDescent="0.3">
      <c r="P370880" s="83"/>
    </row>
    <row r="370881" spans="16:16" x14ac:dyDescent="0.3">
      <c r="P370881" s="83"/>
    </row>
    <row r="370882" spans="16:16" x14ac:dyDescent="0.3">
      <c r="P370882" s="83"/>
    </row>
    <row r="370883" spans="16:16" x14ac:dyDescent="0.3">
      <c r="P370883" s="83"/>
    </row>
    <row r="370884" spans="16:16" x14ac:dyDescent="0.3">
      <c r="P370884" s="83"/>
    </row>
    <row r="370885" spans="16:16" x14ac:dyDescent="0.3">
      <c r="P370885" s="83"/>
    </row>
    <row r="370886" spans="16:16" x14ac:dyDescent="0.3">
      <c r="P370886" s="83"/>
    </row>
    <row r="370887" spans="16:16" x14ac:dyDescent="0.3">
      <c r="P370887" s="83"/>
    </row>
    <row r="370888" spans="16:16" x14ac:dyDescent="0.3">
      <c r="P370888" s="83"/>
    </row>
    <row r="370889" spans="16:16" x14ac:dyDescent="0.3">
      <c r="P370889" s="83"/>
    </row>
    <row r="370890" spans="16:16" x14ac:dyDescent="0.3">
      <c r="P370890" s="83"/>
    </row>
    <row r="370891" spans="16:16" x14ac:dyDescent="0.3">
      <c r="P370891" s="83"/>
    </row>
    <row r="370892" spans="16:16" x14ac:dyDescent="0.3">
      <c r="P370892" s="83"/>
    </row>
    <row r="370893" spans="16:16" x14ac:dyDescent="0.3">
      <c r="P370893" s="83"/>
    </row>
    <row r="370894" spans="16:16" x14ac:dyDescent="0.3">
      <c r="P370894" s="83"/>
    </row>
    <row r="370895" spans="16:16" x14ac:dyDescent="0.3">
      <c r="P370895" s="83"/>
    </row>
    <row r="370896" spans="16:16" x14ac:dyDescent="0.3">
      <c r="P370896" s="83"/>
    </row>
    <row r="370897" spans="16:16" x14ac:dyDescent="0.3">
      <c r="P370897" s="83"/>
    </row>
    <row r="370898" spans="16:16" x14ac:dyDescent="0.3">
      <c r="P370898" s="83"/>
    </row>
    <row r="370899" spans="16:16" x14ac:dyDescent="0.3">
      <c r="P370899" s="83"/>
    </row>
    <row r="370900" spans="16:16" x14ac:dyDescent="0.3">
      <c r="P370900" s="83"/>
    </row>
    <row r="370901" spans="16:16" x14ac:dyDescent="0.3">
      <c r="P370901" s="83"/>
    </row>
    <row r="370902" spans="16:16" x14ac:dyDescent="0.3">
      <c r="P370902" s="83"/>
    </row>
    <row r="370903" spans="16:16" x14ac:dyDescent="0.3">
      <c r="P370903" s="83"/>
    </row>
    <row r="370904" spans="16:16" x14ac:dyDescent="0.3">
      <c r="P370904" s="83"/>
    </row>
    <row r="370905" spans="16:16" x14ac:dyDescent="0.3">
      <c r="P370905" s="83"/>
    </row>
    <row r="370906" spans="16:16" x14ac:dyDescent="0.3">
      <c r="P370906" s="83"/>
    </row>
    <row r="370907" spans="16:16" x14ac:dyDescent="0.3">
      <c r="P370907" s="83"/>
    </row>
    <row r="370908" spans="16:16" x14ac:dyDescent="0.3">
      <c r="P370908" s="83"/>
    </row>
    <row r="370909" spans="16:16" x14ac:dyDescent="0.3">
      <c r="P370909" s="83"/>
    </row>
    <row r="370910" spans="16:16" x14ac:dyDescent="0.3">
      <c r="P370910" s="83"/>
    </row>
    <row r="370911" spans="16:16" x14ac:dyDescent="0.3">
      <c r="P370911" s="83"/>
    </row>
    <row r="370912" spans="16:16" x14ac:dyDescent="0.3">
      <c r="P370912" s="83"/>
    </row>
    <row r="370913" spans="16:16" x14ac:dyDescent="0.3">
      <c r="P370913" s="83"/>
    </row>
    <row r="370914" spans="16:16" x14ac:dyDescent="0.3">
      <c r="P370914" s="83"/>
    </row>
    <row r="370915" spans="16:16" x14ac:dyDescent="0.3">
      <c r="P370915" s="83"/>
    </row>
    <row r="370916" spans="16:16" x14ac:dyDescent="0.3">
      <c r="P370916" s="83"/>
    </row>
    <row r="370917" spans="16:16" x14ac:dyDescent="0.3">
      <c r="P370917" s="83"/>
    </row>
    <row r="370918" spans="16:16" x14ac:dyDescent="0.3">
      <c r="P370918" s="83"/>
    </row>
    <row r="370919" spans="16:16" x14ac:dyDescent="0.3">
      <c r="P370919" s="83"/>
    </row>
    <row r="370920" spans="16:16" x14ac:dyDescent="0.3">
      <c r="P370920" s="83"/>
    </row>
    <row r="370921" spans="16:16" x14ac:dyDescent="0.3">
      <c r="P370921" s="83"/>
    </row>
    <row r="370922" spans="16:16" x14ac:dyDescent="0.3">
      <c r="P370922" s="83"/>
    </row>
    <row r="370923" spans="16:16" x14ac:dyDescent="0.3">
      <c r="P370923" s="83"/>
    </row>
    <row r="370924" spans="16:16" x14ac:dyDescent="0.3">
      <c r="P370924" s="83"/>
    </row>
    <row r="370925" spans="16:16" x14ac:dyDescent="0.3">
      <c r="P370925" s="83"/>
    </row>
    <row r="370926" spans="16:16" x14ac:dyDescent="0.3">
      <c r="P370926" s="83"/>
    </row>
    <row r="370927" spans="16:16" x14ac:dyDescent="0.3">
      <c r="P370927" s="83"/>
    </row>
    <row r="370928" spans="16:16" x14ac:dyDescent="0.3">
      <c r="P370928" s="83"/>
    </row>
    <row r="370929" spans="16:16" x14ac:dyDescent="0.3">
      <c r="P370929" s="83"/>
    </row>
    <row r="370930" spans="16:16" x14ac:dyDescent="0.3">
      <c r="P370930" s="83"/>
    </row>
    <row r="370931" spans="16:16" x14ac:dyDescent="0.3">
      <c r="P370931" s="83"/>
    </row>
    <row r="370932" spans="16:16" x14ac:dyDescent="0.3">
      <c r="P370932" s="83"/>
    </row>
    <row r="370933" spans="16:16" x14ac:dyDescent="0.3">
      <c r="P370933" s="83"/>
    </row>
    <row r="370934" spans="16:16" x14ac:dyDescent="0.3">
      <c r="P370934" s="83"/>
    </row>
    <row r="370935" spans="16:16" x14ac:dyDescent="0.3">
      <c r="P370935" s="83"/>
    </row>
    <row r="370936" spans="16:16" x14ac:dyDescent="0.3">
      <c r="P370936" s="83"/>
    </row>
    <row r="370937" spans="16:16" x14ac:dyDescent="0.3">
      <c r="P370937" s="83"/>
    </row>
    <row r="370938" spans="16:16" x14ac:dyDescent="0.3">
      <c r="P370938" s="83"/>
    </row>
    <row r="370939" spans="16:16" x14ac:dyDescent="0.3">
      <c r="P370939" s="83"/>
    </row>
    <row r="370940" spans="16:16" x14ac:dyDescent="0.3">
      <c r="P370940" s="83"/>
    </row>
    <row r="370941" spans="16:16" x14ac:dyDescent="0.3">
      <c r="P370941" s="83"/>
    </row>
    <row r="370942" spans="16:16" x14ac:dyDescent="0.3">
      <c r="P370942" s="83"/>
    </row>
    <row r="370943" spans="16:16" x14ac:dyDescent="0.3">
      <c r="P370943" s="83"/>
    </row>
    <row r="370944" spans="16:16" x14ac:dyDescent="0.3">
      <c r="P370944" s="83"/>
    </row>
    <row r="370945" spans="16:16" x14ac:dyDescent="0.3">
      <c r="P370945" s="83"/>
    </row>
    <row r="370946" spans="16:16" x14ac:dyDescent="0.3">
      <c r="P370946" s="83"/>
    </row>
    <row r="370947" spans="16:16" x14ac:dyDescent="0.3">
      <c r="P370947" s="83"/>
    </row>
    <row r="370948" spans="16:16" x14ac:dyDescent="0.3">
      <c r="P370948" s="83"/>
    </row>
    <row r="370949" spans="16:16" x14ac:dyDescent="0.3">
      <c r="P370949" s="83"/>
    </row>
    <row r="370950" spans="16:16" x14ac:dyDescent="0.3">
      <c r="P370950" s="83"/>
    </row>
    <row r="370951" spans="16:16" x14ac:dyDescent="0.3">
      <c r="P370951" s="83"/>
    </row>
    <row r="370952" spans="16:16" x14ac:dyDescent="0.3">
      <c r="P370952" s="83"/>
    </row>
    <row r="370953" spans="16:16" x14ac:dyDescent="0.3">
      <c r="P370953" s="83"/>
    </row>
    <row r="370954" spans="16:16" x14ac:dyDescent="0.3">
      <c r="P370954" s="83"/>
    </row>
    <row r="370955" spans="16:16" x14ac:dyDescent="0.3">
      <c r="P370955" s="83"/>
    </row>
    <row r="370956" spans="16:16" x14ac:dyDescent="0.3">
      <c r="P370956" s="83"/>
    </row>
    <row r="370957" spans="16:16" x14ac:dyDescent="0.3">
      <c r="P370957" s="83"/>
    </row>
    <row r="370958" spans="16:16" x14ac:dyDescent="0.3">
      <c r="P370958" s="83"/>
    </row>
    <row r="370959" spans="16:16" x14ac:dyDescent="0.3">
      <c r="P370959" s="83"/>
    </row>
    <row r="370960" spans="16:16" x14ac:dyDescent="0.3">
      <c r="P370960" s="83"/>
    </row>
    <row r="370961" spans="16:16" x14ac:dyDescent="0.3">
      <c r="P370961" s="83"/>
    </row>
    <row r="370962" spans="16:16" x14ac:dyDescent="0.3">
      <c r="P370962" s="83"/>
    </row>
    <row r="370963" spans="16:16" x14ac:dyDescent="0.3">
      <c r="P370963" s="83"/>
    </row>
    <row r="370964" spans="16:16" x14ac:dyDescent="0.3">
      <c r="P370964" s="83"/>
    </row>
    <row r="370965" spans="16:16" x14ac:dyDescent="0.3">
      <c r="P370965" s="83"/>
    </row>
    <row r="370966" spans="16:16" x14ac:dyDescent="0.3">
      <c r="P370966" s="83"/>
    </row>
    <row r="370967" spans="16:16" x14ac:dyDescent="0.3">
      <c r="P370967" s="83"/>
    </row>
    <row r="370968" spans="16:16" x14ac:dyDescent="0.3">
      <c r="P370968" s="83"/>
    </row>
    <row r="370969" spans="16:16" x14ac:dyDescent="0.3">
      <c r="P370969" s="83"/>
    </row>
    <row r="370970" spans="16:16" x14ac:dyDescent="0.3">
      <c r="P370970" s="83"/>
    </row>
    <row r="370971" spans="16:16" x14ac:dyDescent="0.3">
      <c r="P370971" s="83"/>
    </row>
    <row r="370972" spans="16:16" x14ac:dyDescent="0.3">
      <c r="P370972" s="83"/>
    </row>
    <row r="370973" spans="16:16" x14ac:dyDescent="0.3">
      <c r="P370973" s="83"/>
    </row>
    <row r="370974" spans="16:16" x14ac:dyDescent="0.3">
      <c r="P370974" s="83"/>
    </row>
    <row r="370975" spans="16:16" x14ac:dyDescent="0.3">
      <c r="P370975" s="83"/>
    </row>
    <row r="370976" spans="16:16" x14ac:dyDescent="0.3">
      <c r="P370976" s="83"/>
    </row>
    <row r="370977" spans="16:16" x14ac:dyDescent="0.3">
      <c r="P370977" s="83"/>
    </row>
    <row r="370978" spans="16:16" x14ac:dyDescent="0.3">
      <c r="P370978" s="83"/>
    </row>
    <row r="370979" spans="16:16" x14ac:dyDescent="0.3">
      <c r="P370979" s="83"/>
    </row>
    <row r="370980" spans="16:16" x14ac:dyDescent="0.3">
      <c r="P370980" s="83"/>
    </row>
    <row r="370981" spans="16:16" x14ac:dyDescent="0.3">
      <c r="P370981" s="83"/>
    </row>
    <row r="370982" spans="16:16" x14ac:dyDescent="0.3">
      <c r="P370982" s="83"/>
    </row>
    <row r="370983" spans="16:16" x14ac:dyDescent="0.3">
      <c r="P370983" s="83"/>
    </row>
    <row r="370984" spans="16:16" x14ac:dyDescent="0.3">
      <c r="P370984" s="83"/>
    </row>
    <row r="370985" spans="16:16" x14ac:dyDescent="0.3">
      <c r="P370985" s="83"/>
    </row>
    <row r="370986" spans="16:16" x14ac:dyDescent="0.3">
      <c r="P370986" s="83"/>
    </row>
    <row r="370987" spans="16:16" x14ac:dyDescent="0.3">
      <c r="P370987" s="83"/>
    </row>
    <row r="370988" spans="16:16" x14ac:dyDescent="0.3">
      <c r="P370988" s="83"/>
    </row>
    <row r="370989" spans="16:16" x14ac:dyDescent="0.3">
      <c r="P370989" s="83"/>
    </row>
    <row r="370990" spans="16:16" x14ac:dyDescent="0.3">
      <c r="P370990" s="83"/>
    </row>
    <row r="370991" spans="16:16" x14ac:dyDescent="0.3">
      <c r="P370991" s="83"/>
    </row>
    <row r="370992" spans="16:16" x14ac:dyDescent="0.3">
      <c r="P370992" s="83"/>
    </row>
    <row r="370993" spans="16:16" x14ac:dyDescent="0.3">
      <c r="P370993" s="83"/>
    </row>
    <row r="370994" spans="16:16" x14ac:dyDescent="0.3">
      <c r="P370994" s="83"/>
    </row>
    <row r="370995" spans="16:16" x14ac:dyDescent="0.3">
      <c r="P370995" s="83"/>
    </row>
    <row r="370996" spans="16:16" x14ac:dyDescent="0.3">
      <c r="P370996" s="83"/>
    </row>
    <row r="370997" spans="16:16" x14ac:dyDescent="0.3">
      <c r="P370997" s="83"/>
    </row>
    <row r="370998" spans="16:16" x14ac:dyDescent="0.3">
      <c r="P370998" s="83"/>
    </row>
    <row r="370999" spans="16:16" x14ac:dyDescent="0.3">
      <c r="P370999" s="83"/>
    </row>
    <row r="371000" spans="16:16" x14ac:dyDescent="0.3">
      <c r="P371000" s="83"/>
    </row>
    <row r="371001" spans="16:16" x14ac:dyDescent="0.3">
      <c r="P371001" s="83"/>
    </row>
    <row r="371002" spans="16:16" x14ac:dyDescent="0.3">
      <c r="P371002" s="83"/>
    </row>
    <row r="371003" spans="16:16" x14ac:dyDescent="0.3">
      <c r="P371003" s="83"/>
    </row>
    <row r="371004" spans="16:16" x14ac:dyDescent="0.3">
      <c r="P371004" s="83"/>
    </row>
    <row r="371005" spans="16:16" x14ac:dyDescent="0.3">
      <c r="P371005" s="83"/>
    </row>
    <row r="371006" spans="16:16" x14ac:dyDescent="0.3">
      <c r="P371006" s="83"/>
    </row>
    <row r="371007" spans="16:16" x14ac:dyDescent="0.3">
      <c r="P371007" s="83"/>
    </row>
    <row r="371008" spans="16:16" x14ac:dyDescent="0.3">
      <c r="P371008" s="83"/>
    </row>
    <row r="371009" spans="16:16" x14ac:dyDescent="0.3">
      <c r="P371009" s="83"/>
    </row>
    <row r="371010" spans="16:16" x14ac:dyDescent="0.3">
      <c r="P371010" s="83"/>
    </row>
    <row r="371011" spans="16:16" x14ac:dyDescent="0.3">
      <c r="P371011" s="83"/>
    </row>
    <row r="371012" spans="16:16" x14ac:dyDescent="0.3">
      <c r="P371012" s="83"/>
    </row>
    <row r="371013" spans="16:16" x14ac:dyDescent="0.3">
      <c r="P371013" s="83"/>
    </row>
    <row r="371014" spans="16:16" x14ac:dyDescent="0.3">
      <c r="P371014" s="83"/>
    </row>
    <row r="371015" spans="16:16" x14ac:dyDescent="0.3">
      <c r="P371015" s="83"/>
    </row>
    <row r="371016" spans="16:16" x14ac:dyDescent="0.3">
      <c r="P371016" s="83"/>
    </row>
    <row r="371017" spans="16:16" x14ac:dyDescent="0.3">
      <c r="P371017" s="83"/>
    </row>
    <row r="371018" spans="16:16" x14ac:dyDescent="0.3">
      <c r="P371018" s="83"/>
    </row>
    <row r="371019" spans="16:16" x14ac:dyDescent="0.3">
      <c r="P371019" s="83"/>
    </row>
    <row r="371020" spans="16:16" x14ac:dyDescent="0.3">
      <c r="P371020" s="83"/>
    </row>
    <row r="371021" spans="16:16" x14ac:dyDescent="0.3">
      <c r="P371021" s="83"/>
    </row>
    <row r="371022" spans="16:16" x14ac:dyDescent="0.3">
      <c r="P371022" s="83"/>
    </row>
    <row r="371023" spans="16:16" x14ac:dyDescent="0.3">
      <c r="P371023" s="83"/>
    </row>
    <row r="371024" spans="16:16" x14ac:dyDescent="0.3">
      <c r="P371024" s="83"/>
    </row>
    <row r="371025" spans="16:16" x14ac:dyDescent="0.3">
      <c r="P371025" s="83"/>
    </row>
    <row r="371026" spans="16:16" x14ac:dyDescent="0.3">
      <c r="P371026" s="83"/>
    </row>
    <row r="371027" spans="16:16" x14ac:dyDescent="0.3">
      <c r="P371027" s="83"/>
    </row>
    <row r="371028" spans="16:16" x14ac:dyDescent="0.3">
      <c r="P371028" s="83"/>
    </row>
    <row r="371029" spans="16:16" x14ac:dyDescent="0.3">
      <c r="P371029" s="83"/>
    </row>
    <row r="371030" spans="16:16" x14ac:dyDescent="0.3">
      <c r="P371030" s="83"/>
    </row>
    <row r="371031" spans="16:16" x14ac:dyDescent="0.3">
      <c r="P371031" s="83"/>
    </row>
    <row r="371032" spans="16:16" x14ac:dyDescent="0.3">
      <c r="P371032" s="83"/>
    </row>
    <row r="371033" spans="16:16" x14ac:dyDescent="0.3">
      <c r="P371033" s="83"/>
    </row>
    <row r="371034" spans="16:16" x14ac:dyDescent="0.3">
      <c r="P371034" s="83"/>
    </row>
    <row r="371035" spans="16:16" x14ac:dyDescent="0.3">
      <c r="P371035" s="83"/>
    </row>
    <row r="371036" spans="16:16" x14ac:dyDescent="0.3">
      <c r="P371036" s="83"/>
    </row>
    <row r="371037" spans="16:16" x14ac:dyDescent="0.3">
      <c r="P371037" s="83"/>
    </row>
    <row r="371038" spans="16:16" x14ac:dyDescent="0.3">
      <c r="P371038" s="83"/>
    </row>
    <row r="371039" spans="16:16" x14ac:dyDescent="0.3">
      <c r="P371039" s="83"/>
    </row>
    <row r="371040" spans="16:16" x14ac:dyDescent="0.3">
      <c r="P371040" s="83"/>
    </row>
    <row r="371041" spans="16:16" x14ac:dyDescent="0.3">
      <c r="P371041" s="83"/>
    </row>
    <row r="371042" spans="16:16" x14ac:dyDescent="0.3">
      <c r="P371042" s="83"/>
    </row>
    <row r="371043" spans="16:16" x14ac:dyDescent="0.3">
      <c r="P371043" s="83"/>
    </row>
    <row r="371044" spans="16:16" x14ac:dyDescent="0.3">
      <c r="P371044" s="83"/>
    </row>
    <row r="371045" spans="16:16" x14ac:dyDescent="0.3">
      <c r="P371045" s="83"/>
    </row>
    <row r="371046" spans="16:16" x14ac:dyDescent="0.3">
      <c r="P371046" s="83"/>
    </row>
    <row r="371047" spans="16:16" x14ac:dyDescent="0.3">
      <c r="P371047" s="83"/>
    </row>
    <row r="371048" spans="16:16" x14ac:dyDescent="0.3">
      <c r="P371048" s="83"/>
    </row>
    <row r="371049" spans="16:16" x14ac:dyDescent="0.3">
      <c r="P371049" s="83"/>
    </row>
    <row r="371050" spans="16:16" x14ac:dyDescent="0.3">
      <c r="P371050" s="83"/>
    </row>
    <row r="371051" spans="16:16" x14ac:dyDescent="0.3">
      <c r="P371051" s="83"/>
    </row>
    <row r="371052" spans="16:16" x14ac:dyDescent="0.3">
      <c r="P371052" s="83"/>
    </row>
    <row r="371053" spans="16:16" x14ac:dyDescent="0.3">
      <c r="P371053" s="83"/>
    </row>
    <row r="371054" spans="16:16" x14ac:dyDescent="0.3">
      <c r="P371054" s="83"/>
    </row>
    <row r="371055" spans="16:16" x14ac:dyDescent="0.3">
      <c r="P371055" s="83"/>
    </row>
    <row r="371056" spans="16:16" x14ac:dyDescent="0.3">
      <c r="P371056" s="83"/>
    </row>
    <row r="371057" spans="16:16" x14ac:dyDescent="0.3">
      <c r="P371057" s="83"/>
    </row>
    <row r="371058" spans="16:16" x14ac:dyDescent="0.3">
      <c r="P371058" s="83"/>
    </row>
    <row r="371059" spans="16:16" x14ac:dyDescent="0.3">
      <c r="P371059" s="83"/>
    </row>
    <row r="371060" spans="16:16" x14ac:dyDescent="0.3">
      <c r="P371060" s="83"/>
    </row>
    <row r="371061" spans="16:16" x14ac:dyDescent="0.3">
      <c r="P371061" s="83"/>
    </row>
    <row r="371062" spans="16:16" x14ac:dyDescent="0.3">
      <c r="P371062" s="83"/>
    </row>
    <row r="371063" spans="16:16" x14ac:dyDescent="0.3">
      <c r="P371063" s="83"/>
    </row>
    <row r="371064" spans="16:16" x14ac:dyDescent="0.3">
      <c r="P371064" s="83"/>
    </row>
    <row r="371065" spans="16:16" x14ac:dyDescent="0.3">
      <c r="P371065" s="83"/>
    </row>
    <row r="371066" spans="16:16" x14ac:dyDescent="0.3">
      <c r="P371066" s="83"/>
    </row>
    <row r="371067" spans="16:16" x14ac:dyDescent="0.3">
      <c r="P371067" s="83"/>
    </row>
    <row r="371068" spans="16:16" x14ac:dyDescent="0.3">
      <c r="P371068" s="83"/>
    </row>
    <row r="371069" spans="16:16" x14ac:dyDescent="0.3">
      <c r="P371069" s="83"/>
    </row>
    <row r="371070" spans="16:16" x14ac:dyDescent="0.3">
      <c r="P371070" s="83"/>
    </row>
    <row r="371071" spans="16:16" x14ac:dyDescent="0.3">
      <c r="P371071" s="83"/>
    </row>
    <row r="371072" spans="16:16" x14ac:dyDescent="0.3">
      <c r="P371072" s="83"/>
    </row>
    <row r="371073" spans="16:16" x14ac:dyDescent="0.3">
      <c r="P371073" s="83"/>
    </row>
    <row r="371074" spans="16:16" x14ac:dyDescent="0.3">
      <c r="P371074" s="83"/>
    </row>
    <row r="371075" spans="16:16" x14ac:dyDescent="0.3">
      <c r="P371075" s="83"/>
    </row>
    <row r="371076" spans="16:16" x14ac:dyDescent="0.3">
      <c r="P371076" s="83"/>
    </row>
    <row r="371077" spans="16:16" x14ac:dyDescent="0.3">
      <c r="P371077" s="83"/>
    </row>
    <row r="371078" spans="16:16" x14ac:dyDescent="0.3">
      <c r="P371078" s="83"/>
    </row>
    <row r="371079" spans="16:16" x14ac:dyDescent="0.3">
      <c r="P371079" s="83"/>
    </row>
    <row r="371080" spans="16:16" x14ac:dyDescent="0.3">
      <c r="P371080" s="83"/>
    </row>
    <row r="371081" spans="16:16" x14ac:dyDescent="0.3">
      <c r="P371081" s="83"/>
    </row>
    <row r="371082" spans="16:16" x14ac:dyDescent="0.3">
      <c r="P371082" s="83"/>
    </row>
    <row r="371083" spans="16:16" x14ac:dyDescent="0.3">
      <c r="P371083" s="83"/>
    </row>
    <row r="371084" spans="16:16" x14ac:dyDescent="0.3">
      <c r="P371084" s="83"/>
    </row>
    <row r="371085" spans="16:16" x14ac:dyDescent="0.3">
      <c r="P371085" s="83"/>
    </row>
    <row r="371086" spans="16:16" x14ac:dyDescent="0.3">
      <c r="P371086" s="83"/>
    </row>
    <row r="371087" spans="16:16" x14ac:dyDescent="0.3">
      <c r="P371087" s="83"/>
    </row>
    <row r="371088" spans="16:16" x14ac:dyDescent="0.3">
      <c r="P371088" s="83"/>
    </row>
    <row r="371089" spans="16:16" x14ac:dyDescent="0.3">
      <c r="P371089" s="83"/>
    </row>
    <row r="371090" spans="16:16" x14ac:dyDescent="0.3">
      <c r="P371090" s="83"/>
    </row>
    <row r="371091" spans="16:16" x14ac:dyDescent="0.3">
      <c r="P371091" s="83"/>
    </row>
    <row r="371092" spans="16:16" x14ac:dyDescent="0.3">
      <c r="P371092" s="83"/>
    </row>
    <row r="371093" spans="16:16" x14ac:dyDescent="0.3">
      <c r="P371093" s="83"/>
    </row>
    <row r="371094" spans="16:16" x14ac:dyDescent="0.3">
      <c r="P371094" s="83"/>
    </row>
    <row r="371095" spans="16:16" x14ac:dyDescent="0.3">
      <c r="P371095" s="83"/>
    </row>
    <row r="371096" spans="16:16" x14ac:dyDescent="0.3">
      <c r="P371096" s="83"/>
    </row>
    <row r="371097" spans="16:16" x14ac:dyDescent="0.3">
      <c r="P371097" s="83"/>
    </row>
    <row r="371098" spans="16:16" x14ac:dyDescent="0.3">
      <c r="P371098" s="83"/>
    </row>
    <row r="371099" spans="16:16" x14ac:dyDescent="0.3">
      <c r="P371099" s="83"/>
    </row>
    <row r="371100" spans="16:16" x14ac:dyDescent="0.3">
      <c r="P371100" s="83"/>
    </row>
    <row r="371101" spans="16:16" x14ac:dyDescent="0.3">
      <c r="P371101" s="83"/>
    </row>
    <row r="371102" spans="16:16" x14ac:dyDescent="0.3">
      <c r="P371102" s="83"/>
    </row>
    <row r="371103" spans="16:16" x14ac:dyDescent="0.3">
      <c r="P371103" s="83"/>
    </row>
    <row r="371104" spans="16:16" x14ac:dyDescent="0.3">
      <c r="P371104" s="83"/>
    </row>
    <row r="371105" spans="16:16" x14ac:dyDescent="0.3">
      <c r="P371105" s="83"/>
    </row>
    <row r="371106" spans="16:16" x14ac:dyDescent="0.3">
      <c r="P371106" s="83"/>
    </row>
    <row r="371107" spans="16:16" x14ac:dyDescent="0.3">
      <c r="P371107" s="83"/>
    </row>
    <row r="371108" spans="16:16" x14ac:dyDescent="0.3">
      <c r="P371108" s="83"/>
    </row>
    <row r="371109" spans="16:16" x14ac:dyDescent="0.3">
      <c r="P371109" s="83"/>
    </row>
    <row r="371110" spans="16:16" x14ac:dyDescent="0.3">
      <c r="P371110" s="83"/>
    </row>
    <row r="371111" spans="16:16" x14ac:dyDescent="0.3">
      <c r="P371111" s="83"/>
    </row>
    <row r="371112" spans="16:16" x14ac:dyDescent="0.3">
      <c r="P371112" s="83"/>
    </row>
    <row r="371113" spans="16:16" x14ac:dyDescent="0.3">
      <c r="P371113" s="83"/>
    </row>
    <row r="371114" spans="16:16" x14ac:dyDescent="0.3">
      <c r="P371114" s="83"/>
    </row>
    <row r="371115" spans="16:16" x14ac:dyDescent="0.3">
      <c r="P371115" s="83"/>
    </row>
    <row r="371116" spans="16:16" x14ac:dyDescent="0.3">
      <c r="P371116" s="83"/>
    </row>
    <row r="371117" spans="16:16" x14ac:dyDescent="0.3">
      <c r="P371117" s="83"/>
    </row>
    <row r="371118" spans="16:16" x14ac:dyDescent="0.3">
      <c r="P371118" s="83"/>
    </row>
    <row r="371119" spans="16:16" x14ac:dyDescent="0.3">
      <c r="P371119" s="83"/>
    </row>
    <row r="371120" spans="16:16" x14ac:dyDescent="0.3">
      <c r="P371120" s="83"/>
    </row>
    <row r="371121" spans="16:16" x14ac:dyDescent="0.3">
      <c r="P371121" s="83"/>
    </row>
    <row r="371122" spans="16:16" x14ac:dyDescent="0.3">
      <c r="P371122" s="83"/>
    </row>
    <row r="371123" spans="16:16" x14ac:dyDescent="0.3">
      <c r="P371123" s="83"/>
    </row>
    <row r="371124" spans="16:16" x14ac:dyDescent="0.3">
      <c r="P371124" s="83"/>
    </row>
    <row r="371125" spans="16:16" x14ac:dyDescent="0.3">
      <c r="P371125" s="83"/>
    </row>
    <row r="371126" spans="16:16" x14ac:dyDescent="0.3">
      <c r="P371126" s="83"/>
    </row>
    <row r="371127" spans="16:16" x14ac:dyDescent="0.3">
      <c r="P371127" s="83"/>
    </row>
    <row r="371128" spans="16:16" x14ac:dyDescent="0.3">
      <c r="P371128" s="83"/>
    </row>
    <row r="371129" spans="16:16" x14ac:dyDescent="0.3">
      <c r="P371129" s="83"/>
    </row>
    <row r="371130" spans="16:16" x14ac:dyDescent="0.3">
      <c r="P371130" s="83"/>
    </row>
    <row r="371131" spans="16:16" x14ac:dyDescent="0.3">
      <c r="P371131" s="83"/>
    </row>
    <row r="371132" spans="16:16" x14ac:dyDescent="0.3">
      <c r="P371132" s="83"/>
    </row>
    <row r="371133" spans="16:16" x14ac:dyDescent="0.3">
      <c r="P371133" s="83"/>
    </row>
    <row r="371134" spans="16:16" x14ac:dyDescent="0.3">
      <c r="P371134" s="83"/>
    </row>
    <row r="371135" spans="16:16" x14ac:dyDescent="0.3">
      <c r="P371135" s="83"/>
    </row>
    <row r="371136" spans="16:16" x14ac:dyDescent="0.3">
      <c r="P371136" s="83"/>
    </row>
    <row r="371137" spans="16:16" x14ac:dyDescent="0.3">
      <c r="P371137" s="83"/>
    </row>
    <row r="371138" spans="16:16" x14ac:dyDescent="0.3">
      <c r="P371138" s="83"/>
    </row>
    <row r="371139" spans="16:16" x14ac:dyDescent="0.3">
      <c r="P371139" s="83"/>
    </row>
    <row r="371140" spans="16:16" x14ac:dyDescent="0.3">
      <c r="P371140" s="83"/>
    </row>
    <row r="371141" spans="16:16" x14ac:dyDescent="0.3">
      <c r="P371141" s="83"/>
    </row>
    <row r="371142" spans="16:16" x14ac:dyDescent="0.3">
      <c r="P371142" s="83"/>
    </row>
    <row r="371143" spans="16:16" x14ac:dyDescent="0.3">
      <c r="P371143" s="83"/>
    </row>
    <row r="371144" spans="16:16" x14ac:dyDescent="0.3">
      <c r="P371144" s="83"/>
    </row>
    <row r="371145" spans="16:16" x14ac:dyDescent="0.3">
      <c r="P371145" s="83"/>
    </row>
    <row r="371146" spans="16:16" x14ac:dyDescent="0.3">
      <c r="P371146" s="83"/>
    </row>
    <row r="371147" spans="16:16" x14ac:dyDescent="0.3">
      <c r="P371147" s="83"/>
    </row>
    <row r="371148" spans="16:16" x14ac:dyDescent="0.3">
      <c r="P371148" s="83"/>
    </row>
    <row r="371149" spans="16:16" x14ac:dyDescent="0.3">
      <c r="P371149" s="83"/>
    </row>
    <row r="371150" spans="16:16" x14ac:dyDescent="0.3">
      <c r="P371150" s="83"/>
    </row>
    <row r="371151" spans="16:16" x14ac:dyDescent="0.3">
      <c r="P371151" s="83"/>
    </row>
    <row r="371152" spans="16:16" x14ac:dyDescent="0.3">
      <c r="P371152" s="83"/>
    </row>
    <row r="371153" spans="16:16" x14ac:dyDescent="0.3">
      <c r="P371153" s="83"/>
    </row>
    <row r="371154" spans="16:16" x14ac:dyDescent="0.3">
      <c r="P371154" s="83"/>
    </row>
    <row r="371155" spans="16:16" x14ac:dyDescent="0.3">
      <c r="P371155" s="83"/>
    </row>
    <row r="371156" spans="16:16" x14ac:dyDescent="0.3">
      <c r="P371156" s="83"/>
    </row>
    <row r="371157" spans="16:16" x14ac:dyDescent="0.3">
      <c r="P371157" s="83"/>
    </row>
    <row r="371158" spans="16:16" x14ac:dyDescent="0.3">
      <c r="P371158" s="83"/>
    </row>
    <row r="371159" spans="16:16" x14ac:dyDescent="0.3">
      <c r="P371159" s="83"/>
    </row>
    <row r="371160" spans="16:16" x14ac:dyDescent="0.3">
      <c r="P371160" s="83"/>
    </row>
    <row r="371161" spans="16:16" x14ac:dyDescent="0.3">
      <c r="P371161" s="83"/>
    </row>
    <row r="371162" spans="16:16" x14ac:dyDescent="0.3">
      <c r="P371162" s="83"/>
    </row>
    <row r="371163" spans="16:16" x14ac:dyDescent="0.3">
      <c r="P371163" s="83"/>
    </row>
    <row r="371164" spans="16:16" x14ac:dyDescent="0.3">
      <c r="P371164" s="83"/>
    </row>
    <row r="371165" spans="16:16" x14ac:dyDescent="0.3">
      <c r="P371165" s="83"/>
    </row>
    <row r="371166" spans="16:16" x14ac:dyDescent="0.3">
      <c r="P371166" s="83"/>
    </row>
    <row r="371167" spans="16:16" x14ac:dyDescent="0.3">
      <c r="P371167" s="83"/>
    </row>
    <row r="371168" spans="16:16" x14ac:dyDescent="0.3">
      <c r="P371168" s="83"/>
    </row>
    <row r="371169" spans="16:16" x14ac:dyDescent="0.3">
      <c r="P371169" s="83"/>
    </row>
    <row r="371170" spans="16:16" x14ac:dyDescent="0.3">
      <c r="P371170" s="83"/>
    </row>
    <row r="371171" spans="16:16" x14ac:dyDescent="0.3">
      <c r="P371171" s="83"/>
    </row>
    <row r="371172" spans="16:16" x14ac:dyDescent="0.3">
      <c r="P371172" s="83"/>
    </row>
    <row r="371173" spans="16:16" x14ac:dyDescent="0.3">
      <c r="P371173" s="83"/>
    </row>
    <row r="371174" spans="16:16" x14ac:dyDescent="0.3">
      <c r="P371174" s="83"/>
    </row>
    <row r="371175" spans="16:16" x14ac:dyDescent="0.3">
      <c r="P371175" s="83"/>
    </row>
    <row r="371176" spans="16:16" x14ac:dyDescent="0.3">
      <c r="P371176" s="83"/>
    </row>
    <row r="371177" spans="16:16" x14ac:dyDescent="0.3">
      <c r="P371177" s="83"/>
    </row>
    <row r="371178" spans="16:16" x14ac:dyDescent="0.3">
      <c r="P371178" s="83"/>
    </row>
    <row r="371179" spans="16:16" x14ac:dyDescent="0.3">
      <c r="P371179" s="83"/>
    </row>
    <row r="371180" spans="16:16" x14ac:dyDescent="0.3">
      <c r="P371180" s="83"/>
    </row>
    <row r="371181" spans="16:16" x14ac:dyDescent="0.3">
      <c r="P371181" s="83"/>
    </row>
    <row r="371182" spans="16:16" x14ac:dyDescent="0.3">
      <c r="P371182" s="83"/>
    </row>
    <row r="371183" spans="16:16" x14ac:dyDescent="0.3">
      <c r="P371183" s="83"/>
    </row>
    <row r="371184" spans="16:16" x14ac:dyDescent="0.3">
      <c r="P371184" s="83"/>
    </row>
    <row r="371185" spans="16:16" x14ac:dyDescent="0.3">
      <c r="P371185" s="83"/>
    </row>
    <row r="371186" spans="16:16" x14ac:dyDescent="0.3">
      <c r="P371186" s="83"/>
    </row>
    <row r="371187" spans="16:16" x14ac:dyDescent="0.3">
      <c r="P371187" s="83"/>
    </row>
    <row r="371188" spans="16:16" x14ac:dyDescent="0.3">
      <c r="P371188" s="83"/>
    </row>
    <row r="371189" spans="16:16" x14ac:dyDescent="0.3">
      <c r="P371189" s="83"/>
    </row>
    <row r="371190" spans="16:16" x14ac:dyDescent="0.3">
      <c r="P371190" s="83"/>
    </row>
    <row r="371191" spans="16:16" x14ac:dyDescent="0.3">
      <c r="P371191" s="83"/>
    </row>
    <row r="371192" spans="16:16" x14ac:dyDescent="0.3">
      <c r="P371192" s="83"/>
    </row>
    <row r="371193" spans="16:16" x14ac:dyDescent="0.3">
      <c r="P371193" s="83"/>
    </row>
    <row r="371194" spans="16:16" x14ac:dyDescent="0.3">
      <c r="P371194" s="83"/>
    </row>
    <row r="371195" spans="16:16" x14ac:dyDescent="0.3">
      <c r="P371195" s="83"/>
    </row>
    <row r="371196" spans="16:16" x14ac:dyDescent="0.3">
      <c r="P371196" s="83"/>
    </row>
    <row r="371197" spans="16:16" x14ac:dyDescent="0.3">
      <c r="P371197" s="83"/>
    </row>
    <row r="371198" spans="16:16" x14ac:dyDescent="0.3">
      <c r="P371198" s="83"/>
    </row>
    <row r="371199" spans="16:16" x14ac:dyDescent="0.3">
      <c r="P371199" s="83"/>
    </row>
    <row r="371200" spans="16:16" x14ac:dyDescent="0.3">
      <c r="P371200" s="83"/>
    </row>
    <row r="371201" spans="16:16" x14ac:dyDescent="0.3">
      <c r="P371201" s="83"/>
    </row>
    <row r="371202" spans="16:16" x14ac:dyDescent="0.3">
      <c r="P371202" s="83"/>
    </row>
    <row r="371203" spans="16:16" x14ac:dyDescent="0.3">
      <c r="P371203" s="83"/>
    </row>
    <row r="371204" spans="16:16" x14ac:dyDescent="0.3">
      <c r="P371204" s="83"/>
    </row>
    <row r="371205" spans="16:16" x14ac:dyDescent="0.3">
      <c r="P371205" s="83"/>
    </row>
    <row r="371206" spans="16:16" x14ac:dyDescent="0.3">
      <c r="P371206" s="83"/>
    </row>
    <row r="371207" spans="16:16" x14ac:dyDescent="0.3">
      <c r="P371207" s="83"/>
    </row>
    <row r="371208" spans="16:16" x14ac:dyDescent="0.3">
      <c r="P371208" s="83"/>
    </row>
    <row r="371209" spans="16:16" x14ac:dyDescent="0.3">
      <c r="P371209" s="83"/>
    </row>
    <row r="371210" spans="16:16" x14ac:dyDescent="0.3">
      <c r="P371210" s="83"/>
    </row>
    <row r="371211" spans="16:16" x14ac:dyDescent="0.3">
      <c r="P371211" s="83"/>
    </row>
    <row r="371212" spans="16:16" x14ac:dyDescent="0.3">
      <c r="P371212" s="83"/>
    </row>
    <row r="371213" spans="16:16" x14ac:dyDescent="0.3">
      <c r="P371213" s="83"/>
    </row>
    <row r="371214" spans="16:16" x14ac:dyDescent="0.3">
      <c r="P371214" s="83"/>
    </row>
    <row r="371215" spans="16:16" x14ac:dyDescent="0.3">
      <c r="P371215" s="83"/>
    </row>
    <row r="371216" spans="16:16" x14ac:dyDescent="0.3">
      <c r="P371216" s="83"/>
    </row>
    <row r="371217" spans="16:16" x14ac:dyDescent="0.3">
      <c r="P371217" s="83"/>
    </row>
    <row r="371218" spans="16:16" x14ac:dyDescent="0.3">
      <c r="P371218" s="83"/>
    </row>
    <row r="371219" spans="16:16" x14ac:dyDescent="0.3">
      <c r="P371219" s="83"/>
    </row>
    <row r="371220" spans="16:16" x14ac:dyDescent="0.3">
      <c r="P371220" s="83"/>
    </row>
    <row r="371221" spans="16:16" x14ac:dyDescent="0.3">
      <c r="P371221" s="83"/>
    </row>
    <row r="371222" spans="16:16" x14ac:dyDescent="0.3">
      <c r="P371222" s="83"/>
    </row>
    <row r="371223" spans="16:16" x14ac:dyDescent="0.3">
      <c r="P371223" s="83"/>
    </row>
    <row r="371224" spans="16:16" x14ac:dyDescent="0.3">
      <c r="P371224" s="83"/>
    </row>
    <row r="371225" spans="16:16" x14ac:dyDescent="0.3">
      <c r="P371225" s="83"/>
    </row>
    <row r="371226" spans="16:16" x14ac:dyDescent="0.3">
      <c r="P371226" s="83"/>
    </row>
    <row r="371227" spans="16:16" x14ac:dyDescent="0.3">
      <c r="P371227" s="83"/>
    </row>
    <row r="371228" spans="16:16" x14ac:dyDescent="0.3">
      <c r="P371228" s="83"/>
    </row>
    <row r="371229" spans="16:16" x14ac:dyDescent="0.3">
      <c r="P371229" s="83"/>
    </row>
    <row r="371230" spans="16:16" x14ac:dyDescent="0.3">
      <c r="P371230" s="83"/>
    </row>
    <row r="371231" spans="16:16" x14ac:dyDescent="0.3">
      <c r="P371231" s="83"/>
    </row>
    <row r="371232" spans="16:16" x14ac:dyDescent="0.3">
      <c r="P371232" s="83"/>
    </row>
    <row r="371233" spans="16:16" x14ac:dyDescent="0.3">
      <c r="P371233" s="83"/>
    </row>
    <row r="371234" spans="16:16" x14ac:dyDescent="0.3">
      <c r="P371234" s="83"/>
    </row>
    <row r="371235" spans="16:16" x14ac:dyDescent="0.3">
      <c r="P371235" s="83"/>
    </row>
    <row r="371236" spans="16:16" x14ac:dyDescent="0.3">
      <c r="P371236" s="83"/>
    </row>
    <row r="371237" spans="16:16" x14ac:dyDescent="0.3">
      <c r="P371237" s="83"/>
    </row>
    <row r="371238" spans="16:16" x14ac:dyDescent="0.3">
      <c r="P371238" s="83"/>
    </row>
    <row r="371239" spans="16:16" x14ac:dyDescent="0.3">
      <c r="P371239" s="83"/>
    </row>
    <row r="371240" spans="16:16" x14ac:dyDescent="0.3">
      <c r="P371240" s="83"/>
    </row>
    <row r="371241" spans="16:16" x14ac:dyDescent="0.3">
      <c r="P371241" s="83"/>
    </row>
    <row r="371242" spans="16:16" x14ac:dyDescent="0.3">
      <c r="P371242" s="83"/>
    </row>
    <row r="371243" spans="16:16" x14ac:dyDescent="0.3">
      <c r="P371243" s="83"/>
    </row>
    <row r="371244" spans="16:16" x14ac:dyDescent="0.3">
      <c r="P371244" s="83"/>
    </row>
    <row r="371245" spans="16:16" x14ac:dyDescent="0.3">
      <c r="P371245" s="83"/>
    </row>
    <row r="371246" spans="16:16" x14ac:dyDescent="0.3">
      <c r="P371246" s="83"/>
    </row>
    <row r="371247" spans="16:16" x14ac:dyDescent="0.3">
      <c r="P371247" s="83"/>
    </row>
    <row r="371248" spans="16:16" x14ac:dyDescent="0.3">
      <c r="P371248" s="83"/>
    </row>
    <row r="371249" spans="16:16" x14ac:dyDescent="0.3">
      <c r="P371249" s="83"/>
    </row>
    <row r="371250" spans="16:16" x14ac:dyDescent="0.3">
      <c r="P371250" s="83"/>
    </row>
    <row r="371251" spans="16:16" x14ac:dyDescent="0.3">
      <c r="P371251" s="83"/>
    </row>
    <row r="371252" spans="16:16" x14ac:dyDescent="0.3">
      <c r="P371252" s="83"/>
    </row>
    <row r="371253" spans="16:16" x14ac:dyDescent="0.3">
      <c r="P371253" s="83"/>
    </row>
    <row r="371254" spans="16:16" x14ac:dyDescent="0.3">
      <c r="P371254" s="83"/>
    </row>
    <row r="371255" spans="16:16" x14ac:dyDescent="0.3">
      <c r="P371255" s="83"/>
    </row>
    <row r="371256" spans="16:16" x14ac:dyDescent="0.3">
      <c r="P371256" s="83"/>
    </row>
    <row r="371257" spans="16:16" x14ac:dyDescent="0.3">
      <c r="P371257" s="83"/>
    </row>
    <row r="371258" spans="16:16" x14ac:dyDescent="0.3">
      <c r="P371258" s="83"/>
    </row>
    <row r="371259" spans="16:16" x14ac:dyDescent="0.3">
      <c r="P371259" s="83"/>
    </row>
    <row r="371260" spans="16:16" x14ac:dyDescent="0.3">
      <c r="P371260" s="83"/>
    </row>
    <row r="371261" spans="16:16" x14ac:dyDescent="0.3">
      <c r="P371261" s="83"/>
    </row>
    <row r="371262" spans="16:16" x14ac:dyDescent="0.3">
      <c r="P371262" s="83"/>
    </row>
    <row r="371263" spans="16:16" x14ac:dyDescent="0.3">
      <c r="P371263" s="83"/>
    </row>
    <row r="371264" spans="16:16" x14ac:dyDescent="0.3">
      <c r="P371264" s="83"/>
    </row>
    <row r="371265" spans="16:16" x14ac:dyDescent="0.3">
      <c r="P371265" s="83"/>
    </row>
    <row r="371266" spans="16:16" x14ac:dyDescent="0.3">
      <c r="P371266" s="83"/>
    </row>
    <row r="371267" spans="16:16" x14ac:dyDescent="0.3">
      <c r="P371267" s="83"/>
    </row>
    <row r="371268" spans="16:16" x14ac:dyDescent="0.3">
      <c r="P371268" s="83"/>
    </row>
    <row r="371269" spans="16:16" x14ac:dyDescent="0.3">
      <c r="P371269" s="83"/>
    </row>
    <row r="371270" spans="16:16" x14ac:dyDescent="0.3">
      <c r="P371270" s="83"/>
    </row>
    <row r="371271" spans="16:16" x14ac:dyDescent="0.3">
      <c r="P371271" s="83"/>
    </row>
    <row r="371272" spans="16:16" x14ac:dyDescent="0.3">
      <c r="P371272" s="83"/>
    </row>
    <row r="371273" spans="16:16" x14ac:dyDescent="0.3">
      <c r="P371273" s="83"/>
    </row>
    <row r="371274" spans="16:16" x14ac:dyDescent="0.3">
      <c r="P371274" s="83"/>
    </row>
    <row r="371275" spans="16:16" x14ac:dyDescent="0.3">
      <c r="P371275" s="83"/>
    </row>
    <row r="371276" spans="16:16" x14ac:dyDescent="0.3">
      <c r="P371276" s="83"/>
    </row>
    <row r="371277" spans="16:16" x14ac:dyDescent="0.3">
      <c r="P371277" s="83"/>
    </row>
    <row r="371278" spans="16:16" x14ac:dyDescent="0.3">
      <c r="P371278" s="83"/>
    </row>
    <row r="371279" spans="16:16" x14ac:dyDescent="0.3">
      <c r="P371279" s="83"/>
    </row>
    <row r="371280" spans="16:16" x14ac:dyDescent="0.3">
      <c r="P371280" s="83"/>
    </row>
    <row r="371281" spans="16:16" x14ac:dyDescent="0.3">
      <c r="P371281" s="83"/>
    </row>
    <row r="371282" spans="16:16" x14ac:dyDescent="0.3">
      <c r="P371282" s="83"/>
    </row>
    <row r="371283" spans="16:16" x14ac:dyDescent="0.3">
      <c r="P371283" s="83"/>
    </row>
    <row r="371284" spans="16:16" x14ac:dyDescent="0.3">
      <c r="P371284" s="83"/>
    </row>
    <row r="371285" spans="16:16" x14ac:dyDescent="0.3">
      <c r="P371285" s="83"/>
    </row>
    <row r="371286" spans="16:16" x14ac:dyDescent="0.3">
      <c r="P371286" s="83"/>
    </row>
    <row r="371287" spans="16:16" x14ac:dyDescent="0.3">
      <c r="P371287" s="83"/>
    </row>
    <row r="371288" spans="16:16" x14ac:dyDescent="0.3">
      <c r="P371288" s="83"/>
    </row>
    <row r="371289" spans="16:16" x14ac:dyDescent="0.3">
      <c r="P371289" s="83"/>
    </row>
    <row r="371290" spans="16:16" x14ac:dyDescent="0.3">
      <c r="P371290" s="83"/>
    </row>
    <row r="371291" spans="16:16" x14ac:dyDescent="0.3">
      <c r="P371291" s="83"/>
    </row>
    <row r="371292" spans="16:16" x14ac:dyDescent="0.3">
      <c r="P371292" s="83"/>
    </row>
    <row r="371293" spans="16:16" x14ac:dyDescent="0.3">
      <c r="P371293" s="83"/>
    </row>
    <row r="371294" spans="16:16" x14ac:dyDescent="0.3">
      <c r="P371294" s="83"/>
    </row>
    <row r="371295" spans="16:16" x14ac:dyDescent="0.3">
      <c r="P371295" s="83"/>
    </row>
    <row r="371296" spans="16:16" x14ac:dyDescent="0.3">
      <c r="P371296" s="83"/>
    </row>
    <row r="371297" spans="16:16" x14ac:dyDescent="0.3">
      <c r="P371297" s="83"/>
    </row>
    <row r="371298" spans="16:16" x14ac:dyDescent="0.3">
      <c r="P371298" s="83"/>
    </row>
    <row r="371299" spans="16:16" x14ac:dyDescent="0.3">
      <c r="P371299" s="83"/>
    </row>
    <row r="371300" spans="16:16" x14ac:dyDescent="0.3">
      <c r="P371300" s="83"/>
    </row>
    <row r="371301" spans="16:16" x14ac:dyDescent="0.3">
      <c r="P371301" s="83"/>
    </row>
    <row r="371302" spans="16:16" x14ac:dyDescent="0.3">
      <c r="P371302" s="83"/>
    </row>
    <row r="371303" spans="16:16" x14ac:dyDescent="0.3">
      <c r="P371303" s="83"/>
    </row>
    <row r="371304" spans="16:16" x14ac:dyDescent="0.3">
      <c r="P371304" s="83"/>
    </row>
    <row r="371305" spans="16:16" x14ac:dyDescent="0.3">
      <c r="P371305" s="83"/>
    </row>
    <row r="371306" spans="16:16" x14ac:dyDescent="0.3">
      <c r="P371306" s="83"/>
    </row>
    <row r="371307" spans="16:16" x14ac:dyDescent="0.3">
      <c r="P371307" s="83"/>
    </row>
    <row r="371308" spans="16:16" x14ac:dyDescent="0.3">
      <c r="P371308" s="83"/>
    </row>
    <row r="371309" spans="16:16" x14ac:dyDescent="0.3">
      <c r="P371309" s="83"/>
    </row>
    <row r="371310" spans="16:16" x14ac:dyDescent="0.3">
      <c r="P371310" s="83"/>
    </row>
    <row r="371311" spans="16:16" x14ac:dyDescent="0.3">
      <c r="P371311" s="83"/>
    </row>
    <row r="371312" spans="16:16" x14ac:dyDescent="0.3">
      <c r="P371312" s="83"/>
    </row>
    <row r="371313" spans="16:16" x14ac:dyDescent="0.3">
      <c r="P371313" s="83"/>
    </row>
    <row r="371314" spans="16:16" x14ac:dyDescent="0.3">
      <c r="P371314" s="83"/>
    </row>
    <row r="371315" spans="16:16" x14ac:dyDescent="0.3">
      <c r="P371315" s="83"/>
    </row>
    <row r="371316" spans="16:16" x14ac:dyDescent="0.3">
      <c r="P371316" s="83"/>
    </row>
    <row r="371317" spans="16:16" x14ac:dyDescent="0.3">
      <c r="P371317" s="83"/>
    </row>
    <row r="371318" spans="16:16" x14ac:dyDescent="0.3">
      <c r="P371318" s="83"/>
    </row>
    <row r="371319" spans="16:16" x14ac:dyDescent="0.3">
      <c r="P371319" s="83"/>
    </row>
    <row r="371320" spans="16:16" x14ac:dyDescent="0.3">
      <c r="P371320" s="83"/>
    </row>
    <row r="371321" spans="16:16" x14ac:dyDescent="0.3">
      <c r="P371321" s="83"/>
    </row>
    <row r="371322" spans="16:16" x14ac:dyDescent="0.3">
      <c r="P371322" s="83"/>
    </row>
    <row r="371323" spans="16:16" x14ac:dyDescent="0.3">
      <c r="P371323" s="83"/>
    </row>
    <row r="371324" spans="16:16" x14ac:dyDescent="0.3">
      <c r="P371324" s="83"/>
    </row>
    <row r="371325" spans="16:16" x14ac:dyDescent="0.3">
      <c r="P371325" s="83"/>
    </row>
    <row r="371326" spans="16:16" x14ac:dyDescent="0.3">
      <c r="P371326" s="83"/>
    </row>
    <row r="371327" spans="16:16" x14ac:dyDescent="0.3">
      <c r="P371327" s="83"/>
    </row>
    <row r="371328" spans="16:16" x14ac:dyDescent="0.3">
      <c r="P371328" s="83"/>
    </row>
    <row r="371329" spans="16:16" x14ac:dyDescent="0.3">
      <c r="P371329" s="83"/>
    </row>
    <row r="371330" spans="16:16" x14ac:dyDescent="0.3">
      <c r="P371330" s="83"/>
    </row>
    <row r="371331" spans="16:16" x14ac:dyDescent="0.3">
      <c r="P371331" s="83"/>
    </row>
    <row r="371332" spans="16:16" x14ac:dyDescent="0.3">
      <c r="P371332" s="83"/>
    </row>
    <row r="371333" spans="16:16" x14ac:dyDescent="0.3">
      <c r="P371333" s="83"/>
    </row>
    <row r="371334" spans="16:16" x14ac:dyDescent="0.3">
      <c r="P371334" s="83"/>
    </row>
    <row r="371335" spans="16:16" x14ac:dyDescent="0.3">
      <c r="P371335" s="83"/>
    </row>
    <row r="371336" spans="16:16" x14ac:dyDescent="0.3">
      <c r="P371336" s="83"/>
    </row>
    <row r="371337" spans="16:16" x14ac:dyDescent="0.3">
      <c r="P371337" s="83"/>
    </row>
    <row r="371338" spans="16:16" x14ac:dyDescent="0.3">
      <c r="P371338" s="83"/>
    </row>
    <row r="371339" spans="16:16" x14ac:dyDescent="0.3">
      <c r="P371339" s="83"/>
    </row>
    <row r="371340" spans="16:16" x14ac:dyDescent="0.3">
      <c r="P371340" s="83"/>
    </row>
    <row r="371341" spans="16:16" x14ac:dyDescent="0.3">
      <c r="P371341" s="83"/>
    </row>
    <row r="371342" spans="16:16" x14ac:dyDescent="0.3">
      <c r="P371342" s="83"/>
    </row>
    <row r="371343" spans="16:16" x14ac:dyDescent="0.3">
      <c r="P371343" s="83"/>
    </row>
    <row r="371344" spans="16:16" x14ac:dyDescent="0.3">
      <c r="P371344" s="83"/>
    </row>
    <row r="371345" spans="16:16" x14ac:dyDescent="0.3">
      <c r="P371345" s="83"/>
    </row>
    <row r="371346" spans="16:16" x14ac:dyDescent="0.3">
      <c r="P371346" s="83"/>
    </row>
    <row r="371347" spans="16:16" x14ac:dyDescent="0.3">
      <c r="P371347" s="83"/>
    </row>
    <row r="371348" spans="16:16" x14ac:dyDescent="0.3">
      <c r="P371348" s="83"/>
    </row>
    <row r="371349" spans="16:16" x14ac:dyDescent="0.3">
      <c r="P371349" s="83"/>
    </row>
    <row r="371350" spans="16:16" x14ac:dyDescent="0.3">
      <c r="P371350" s="83"/>
    </row>
    <row r="371351" spans="16:16" x14ac:dyDescent="0.3">
      <c r="P371351" s="83"/>
    </row>
    <row r="371352" spans="16:16" x14ac:dyDescent="0.3">
      <c r="P371352" s="83"/>
    </row>
    <row r="371353" spans="16:16" x14ac:dyDescent="0.3">
      <c r="P371353" s="83"/>
    </row>
    <row r="371354" spans="16:16" x14ac:dyDescent="0.3">
      <c r="P371354" s="83"/>
    </row>
    <row r="371355" spans="16:16" x14ac:dyDescent="0.3">
      <c r="P371355" s="83"/>
    </row>
    <row r="371356" spans="16:16" x14ac:dyDescent="0.3">
      <c r="P371356" s="83"/>
    </row>
    <row r="371357" spans="16:16" x14ac:dyDescent="0.3">
      <c r="P371357" s="83"/>
    </row>
    <row r="371358" spans="16:16" x14ac:dyDescent="0.3">
      <c r="P371358" s="83"/>
    </row>
    <row r="371359" spans="16:16" x14ac:dyDescent="0.3">
      <c r="P371359" s="83"/>
    </row>
    <row r="371360" spans="16:16" x14ac:dyDescent="0.3">
      <c r="P371360" s="83"/>
    </row>
    <row r="371361" spans="16:16" x14ac:dyDescent="0.3">
      <c r="P371361" s="83"/>
    </row>
    <row r="371362" spans="16:16" x14ac:dyDescent="0.3">
      <c r="P371362" s="83"/>
    </row>
    <row r="371363" spans="16:16" x14ac:dyDescent="0.3">
      <c r="P371363" s="83"/>
    </row>
    <row r="371364" spans="16:16" x14ac:dyDescent="0.3">
      <c r="P371364" s="83"/>
    </row>
    <row r="371365" spans="16:16" x14ac:dyDescent="0.3">
      <c r="P371365" s="83"/>
    </row>
    <row r="371366" spans="16:16" x14ac:dyDescent="0.3">
      <c r="P371366" s="83"/>
    </row>
    <row r="371367" spans="16:16" x14ac:dyDescent="0.3">
      <c r="P371367" s="83"/>
    </row>
    <row r="371368" spans="16:16" x14ac:dyDescent="0.3">
      <c r="P371368" s="83"/>
    </row>
    <row r="371369" spans="16:16" x14ac:dyDescent="0.3">
      <c r="P371369" s="83"/>
    </row>
    <row r="371370" spans="16:16" x14ac:dyDescent="0.3">
      <c r="P371370" s="83"/>
    </row>
    <row r="371371" spans="16:16" x14ac:dyDescent="0.3">
      <c r="P371371" s="83"/>
    </row>
    <row r="371372" spans="16:16" x14ac:dyDescent="0.3">
      <c r="P371372" s="83"/>
    </row>
    <row r="371373" spans="16:16" x14ac:dyDescent="0.3">
      <c r="P371373" s="83"/>
    </row>
    <row r="371374" spans="16:16" x14ac:dyDescent="0.3">
      <c r="P371374" s="83"/>
    </row>
    <row r="371375" spans="16:16" x14ac:dyDescent="0.3">
      <c r="P371375" s="83"/>
    </row>
    <row r="371376" spans="16:16" x14ac:dyDescent="0.3">
      <c r="P371376" s="83"/>
    </row>
    <row r="371377" spans="16:16" x14ac:dyDescent="0.3">
      <c r="P371377" s="83"/>
    </row>
    <row r="371378" spans="16:16" x14ac:dyDescent="0.3">
      <c r="P371378" s="83"/>
    </row>
    <row r="371379" spans="16:16" x14ac:dyDescent="0.3">
      <c r="P371379" s="83"/>
    </row>
    <row r="371380" spans="16:16" x14ac:dyDescent="0.3">
      <c r="P371380" s="83"/>
    </row>
    <row r="371381" spans="16:16" x14ac:dyDescent="0.3">
      <c r="P371381" s="83"/>
    </row>
    <row r="371382" spans="16:16" x14ac:dyDescent="0.3">
      <c r="P371382" s="83"/>
    </row>
    <row r="371383" spans="16:16" x14ac:dyDescent="0.3">
      <c r="P371383" s="83"/>
    </row>
    <row r="371384" spans="16:16" x14ac:dyDescent="0.3">
      <c r="P371384" s="83"/>
    </row>
    <row r="371385" spans="16:16" x14ac:dyDescent="0.3">
      <c r="P371385" s="83"/>
    </row>
    <row r="371386" spans="16:16" x14ac:dyDescent="0.3">
      <c r="P371386" s="83"/>
    </row>
    <row r="371387" spans="16:16" x14ac:dyDescent="0.3">
      <c r="P371387" s="83"/>
    </row>
    <row r="371388" spans="16:16" x14ac:dyDescent="0.3">
      <c r="P371388" s="83"/>
    </row>
    <row r="371389" spans="16:16" x14ac:dyDescent="0.3">
      <c r="P371389" s="83"/>
    </row>
    <row r="371390" spans="16:16" x14ac:dyDescent="0.3">
      <c r="P371390" s="83"/>
    </row>
    <row r="371391" spans="16:16" x14ac:dyDescent="0.3">
      <c r="P371391" s="83"/>
    </row>
    <row r="371392" spans="16:16" x14ac:dyDescent="0.3">
      <c r="P371392" s="83"/>
    </row>
    <row r="371393" spans="16:16" x14ac:dyDescent="0.3">
      <c r="P371393" s="83"/>
    </row>
    <row r="371394" spans="16:16" x14ac:dyDescent="0.3">
      <c r="P371394" s="83"/>
    </row>
    <row r="371395" spans="16:16" x14ac:dyDescent="0.3">
      <c r="P371395" s="83"/>
    </row>
    <row r="371396" spans="16:16" x14ac:dyDescent="0.3">
      <c r="P371396" s="83"/>
    </row>
    <row r="371397" spans="16:16" x14ac:dyDescent="0.3">
      <c r="P371397" s="83"/>
    </row>
    <row r="371398" spans="16:16" x14ac:dyDescent="0.3">
      <c r="P371398" s="83"/>
    </row>
    <row r="371399" spans="16:16" x14ac:dyDescent="0.3">
      <c r="P371399" s="83"/>
    </row>
    <row r="371400" spans="16:16" x14ac:dyDescent="0.3">
      <c r="P371400" s="83"/>
    </row>
    <row r="371401" spans="16:16" x14ac:dyDescent="0.3">
      <c r="P371401" s="83"/>
    </row>
    <row r="371402" spans="16:16" x14ac:dyDescent="0.3">
      <c r="P371402" s="83"/>
    </row>
    <row r="371403" spans="16:16" x14ac:dyDescent="0.3">
      <c r="P371403" s="83"/>
    </row>
    <row r="371404" spans="16:16" x14ac:dyDescent="0.3">
      <c r="P371404" s="83"/>
    </row>
    <row r="371405" spans="16:16" x14ac:dyDescent="0.3">
      <c r="P371405" s="83"/>
    </row>
    <row r="371406" spans="16:16" x14ac:dyDescent="0.3">
      <c r="P371406" s="83"/>
    </row>
    <row r="371407" spans="16:16" x14ac:dyDescent="0.3">
      <c r="P371407" s="83"/>
    </row>
    <row r="371408" spans="16:16" x14ac:dyDescent="0.3">
      <c r="P371408" s="83"/>
    </row>
    <row r="371409" spans="16:16" x14ac:dyDescent="0.3">
      <c r="P371409" s="83"/>
    </row>
    <row r="371410" spans="16:16" x14ac:dyDescent="0.3">
      <c r="P371410" s="83"/>
    </row>
    <row r="371411" spans="16:16" x14ac:dyDescent="0.3">
      <c r="P371411" s="83"/>
    </row>
    <row r="371412" spans="16:16" x14ac:dyDescent="0.3">
      <c r="P371412" s="83"/>
    </row>
    <row r="371413" spans="16:16" x14ac:dyDescent="0.3">
      <c r="P371413" s="83"/>
    </row>
    <row r="371414" spans="16:16" x14ac:dyDescent="0.3">
      <c r="P371414" s="83"/>
    </row>
    <row r="371415" spans="16:16" x14ac:dyDescent="0.3">
      <c r="P371415" s="83"/>
    </row>
    <row r="371416" spans="16:16" x14ac:dyDescent="0.3">
      <c r="P371416" s="83"/>
    </row>
    <row r="371417" spans="16:16" x14ac:dyDescent="0.3">
      <c r="P371417" s="83"/>
    </row>
    <row r="371418" spans="16:16" x14ac:dyDescent="0.3">
      <c r="P371418" s="83"/>
    </row>
    <row r="371419" spans="16:16" x14ac:dyDescent="0.3">
      <c r="P371419" s="83"/>
    </row>
    <row r="371420" spans="16:16" x14ac:dyDescent="0.3">
      <c r="P371420" s="83"/>
    </row>
    <row r="371421" spans="16:16" x14ac:dyDescent="0.3">
      <c r="P371421" s="83"/>
    </row>
    <row r="371422" spans="16:16" x14ac:dyDescent="0.3">
      <c r="P371422" s="83"/>
    </row>
    <row r="371423" spans="16:16" x14ac:dyDescent="0.3">
      <c r="P371423" s="83"/>
    </row>
    <row r="371424" spans="16:16" x14ac:dyDescent="0.3">
      <c r="P371424" s="83"/>
    </row>
    <row r="371425" spans="16:16" x14ac:dyDescent="0.3">
      <c r="P371425" s="83"/>
    </row>
    <row r="371426" spans="16:16" x14ac:dyDescent="0.3">
      <c r="P371426" s="83"/>
    </row>
    <row r="371427" spans="16:16" x14ac:dyDescent="0.3">
      <c r="P371427" s="83"/>
    </row>
    <row r="371428" spans="16:16" x14ac:dyDescent="0.3">
      <c r="P371428" s="83"/>
    </row>
    <row r="371429" spans="16:16" x14ac:dyDescent="0.3">
      <c r="P371429" s="83"/>
    </row>
    <row r="371430" spans="16:16" x14ac:dyDescent="0.3">
      <c r="P371430" s="83"/>
    </row>
    <row r="371431" spans="16:16" x14ac:dyDescent="0.3">
      <c r="P371431" s="83"/>
    </row>
    <row r="371432" spans="16:16" x14ac:dyDescent="0.3">
      <c r="P371432" s="83"/>
    </row>
    <row r="371433" spans="16:16" x14ac:dyDescent="0.3">
      <c r="P371433" s="83"/>
    </row>
    <row r="371434" spans="16:16" x14ac:dyDescent="0.3">
      <c r="P371434" s="83"/>
    </row>
    <row r="371435" spans="16:16" x14ac:dyDescent="0.3">
      <c r="P371435" s="83"/>
    </row>
    <row r="371436" spans="16:16" x14ac:dyDescent="0.3">
      <c r="P371436" s="83"/>
    </row>
    <row r="371437" spans="16:16" x14ac:dyDescent="0.3">
      <c r="P371437" s="83"/>
    </row>
    <row r="371438" spans="16:16" x14ac:dyDescent="0.3">
      <c r="P371438" s="83"/>
    </row>
    <row r="371439" spans="16:16" x14ac:dyDescent="0.3">
      <c r="P371439" s="83"/>
    </row>
    <row r="371440" spans="16:16" x14ac:dyDescent="0.3">
      <c r="P371440" s="83"/>
    </row>
    <row r="371441" spans="16:16" x14ac:dyDescent="0.3">
      <c r="P371441" s="83"/>
    </row>
    <row r="371442" spans="16:16" x14ac:dyDescent="0.3">
      <c r="P371442" s="83"/>
    </row>
    <row r="371443" spans="16:16" x14ac:dyDescent="0.3">
      <c r="P371443" s="83"/>
    </row>
    <row r="371444" spans="16:16" x14ac:dyDescent="0.3">
      <c r="P371444" s="83"/>
    </row>
    <row r="371445" spans="16:16" x14ac:dyDescent="0.3">
      <c r="P371445" s="83"/>
    </row>
    <row r="371446" spans="16:16" x14ac:dyDescent="0.3">
      <c r="P371446" s="83"/>
    </row>
    <row r="371447" spans="16:16" x14ac:dyDescent="0.3">
      <c r="P371447" s="83"/>
    </row>
    <row r="371448" spans="16:16" x14ac:dyDescent="0.3">
      <c r="P371448" s="83"/>
    </row>
    <row r="371449" spans="16:16" x14ac:dyDescent="0.3">
      <c r="P371449" s="83"/>
    </row>
    <row r="371450" spans="16:16" x14ac:dyDescent="0.3">
      <c r="P371450" s="83"/>
    </row>
    <row r="371451" spans="16:16" x14ac:dyDescent="0.3">
      <c r="P371451" s="83"/>
    </row>
    <row r="371452" spans="16:16" x14ac:dyDescent="0.3">
      <c r="P371452" s="83"/>
    </row>
    <row r="371453" spans="16:16" x14ac:dyDescent="0.3">
      <c r="P371453" s="83"/>
    </row>
    <row r="371454" spans="16:16" x14ac:dyDescent="0.3">
      <c r="P371454" s="83"/>
    </row>
    <row r="371455" spans="16:16" x14ac:dyDescent="0.3">
      <c r="P371455" s="83"/>
    </row>
    <row r="371456" spans="16:16" x14ac:dyDescent="0.3">
      <c r="P371456" s="83"/>
    </row>
    <row r="371457" spans="16:16" x14ac:dyDescent="0.3">
      <c r="P371457" s="83"/>
    </row>
    <row r="371458" spans="16:16" x14ac:dyDescent="0.3">
      <c r="P371458" s="83"/>
    </row>
    <row r="371459" spans="16:16" x14ac:dyDescent="0.3">
      <c r="P371459" s="83"/>
    </row>
    <row r="371460" spans="16:16" x14ac:dyDescent="0.3">
      <c r="P371460" s="83"/>
    </row>
    <row r="371461" spans="16:16" x14ac:dyDescent="0.3">
      <c r="P371461" s="83"/>
    </row>
    <row r="371462" spans="16:16" x14ac:dyDescent="0.3">
      <c r="P371462" s="83"/>
    </row>
    <row r="371463" spans="16:16" x14ac:dyDescent="0.3">
      <c r="P371463" s="83"/>
    </row>
    <row r="371464" spans="16:16" x14ac:dyDescent="0.3">
      <c r="P371464" s="83"/>
    </row>
    <row r="371465" spans="16:16" x14ac:dyDescent="0.3">
      <c r="P371465" s="83"/>
    </row>
    <row r="371466" spans="16:16" x14ac:dyDescent="0.3">
      <c r="P371466" s="83"/>
    </row>
    <row r="371467" spans="16:16" x14ac:dyDescent="0.3">
      <c r="P371467" s="83"/>
    </row>
    <row r="371468" spans="16:16" x14ac:dyDescent="0.3">
      <c r="P371468" s="83"/>
    </row>
    <row r="371469" spans="16:16" x14ac:dyDescent="0.3">
      <c r="P371469" s="83"/>
    </row>
    <row r="371470" spans="16:16" x14ac:dyDescent="0.3">
      <c r="P371470" s="83"/>
    </row>
    <row r="371471" spans="16:16" x14ac:dyDescent="0.3">
      <c r="P371471" s="83"/>
    </row>
    <row r="371472" spans="16:16" x14ac:dyDescent="0.3">
      <c r="P371472" s="83"/>
    </row>
    <row r="371473" spans="16:16" x14ac:dyDescent="0.3">
      <c r="P371473" s="83"/>
    </row>
    <row r="371474" spans="16:16" x14ac:dyDescent="0.3">
      <c r="P371474" s="83"/>
    </row>
    <row r="371475" spans="16:16" x14ac:dyDescent="0.3">
      <c r="P371475" s="83"/>
    </row>
    <row r="371476" spans="16:16" x14ac:dyDescent="0.3">
      <c r="P371476" s="83"/>
    </row>
    <row r="371477" spans="16:16" x14ac:dyDescent="0.3">
      <c r="P371477" s="83"/>
    </row>
    <row r="371478" spans="16:16" x14ac:dyDescent="0.3">
      <c r="P371478" s="83"/>
    </row>
    <row r="371479" spans="16:16" x14ac:dyDescent="0.3">
      <c r="P371479" s="83"/>
    </row>
    <row r="371480" spans="16:16" x14ac:dyDescent="0.3">
      <c r="P371480" s="83"/>
    </row>
    <row r="371481" spans="16:16" x14ac:dyDescent="0.3">
      <c r="P371481" s="83"/>
    </row>
    <row r="371482" spans="16:16" x14ac:dyDescent="0.3">
      <c r="P371482" s="83"/>
    </row>
    <row r="371483" spans="16:16" x14ac:dyDescent="0.3">
      <c r="P371483" s="83"/>
    </row>
    <row r="371484" spans="16:16" x14ac:dyDescent="0.3">
      <c r="P371484" s="83"/>
    </row>
    <row r="371485" spans="16:16" x14ac:dyDescent="0.3">
      <c r="P371485" s="83"/>
    </row>
    <row r="371486" spans="16:16" x14ac:dyDescent="0.3">
      <c r="P371486" s="83"/>
    </row>
    <row r="371487" spans="16:16" x14ac:dyDescent="0.3">
      <c r="P371487" s="83"/>
    </row>
    <row r="371488" spans="16:16" x14ac:dyDescent="0.3">
      <c r="P371488" s="83"/>
    </row>
    <row r="371489" spans="16:16" x14ac:dyDescent="0.3">
      <c r="P371489" s="83"/>
    </row>
    <row r="371490" spans="16:16" x14ac:dyDescent="0.3">
      <c r="P371490" s="83"/>
    </row>
    <row r="371491" spans="16:16" x14ac:dyDescent="0.3">
      <c r="P371491" s="83"/>
    </row>
    <row r="371492" spans="16:16" x14ac:dyDescent="0.3">
      <c r="P371492" s="83"/>
    </row>
    <row r="371493" spans="16:16" x14ac:dyDescent="0.3">
      <c r="P371493" s="83"/>
    </row>
    <row r="371494" spans="16:16" x14ac:dyDescent="0.3">
      <c r="P371494" s="83"/>
    </row>
    <row r="371495" spans="16:16" x14ac:dyDescent="0.3">
      <c r="P371495" s="83"/>
    </row>
    <row r="371496" spans="16:16" x14ac:dyDescent="0.3">
      <c r="P371496" s="83"/>
    </row>
    <row r="371497" spans="16:16" x14ac:dyDescent="0.3">
      <c r="P371497" s="83"/>
    </row>
    <row r="371498" spans="16:16" x14ac:dyDescent="0.3">
      <c r="P371498" s="83"/>
    </row>
    <row r="371499" spans="16:16" x14ac:dyDescent="0.3">
      <c r="P371499" s="83"/>
    </row>
    <row r="371500" spans="16:16" x14ac:dyDescent="0.3">
      <c r="P371500" s="83"/>
    </row>
    <row r="371501" spans="16:16" x14ac:dyDescent="0.3">
      <c r="P371501" s="83"/>
    </row>
    <row r="371502" spans="16:16" x14ac:dyDescent="0.3">
      <c r="P371502" s="83"/>
    </row>
    <row r="371503" spans="16:16" x14ac:dyDescent="0.3">
      <c r="P371503" s="83"/>
    </row>
    <row r="371504" spans="16:16" x14ac:dyDescent="0.3">
      <c r="P371504" s="83"/>
    </row>
    <row r="371505" spans="16:16" x14ac:dyDescent="0.3">
      <c r="P371505" s="83"/>
    </row>
    <row r="371506" spans="16:16" x14ac:dyDescent="0.3">
      <c r="P371506" s="83"/>
    </row>
    <row r="371507" spans="16:16" x14ac:dyDescent="0.3">
      <c r="P371507" s="83"/>
    </row>
    <row r="371508" spans="16:16" x14ac:dyDescent="0.3">
      <c r="P371508" s="83"/>
    </row>
    <row r="371509" spans="16:16" x14ac:dyDescent="0.3">
      <c r="P371509" s="83"/>
    </row>
    <row r="371510" spans="16:16" x14ac:dyDescent="0.3">
      <c r="P371510" s="83"/>
    </row>
    <row r="371511" spans="16:16" x14ac:dyDescent="0.3">
      <c r="P371511" s="83"/>
    </row>
    <row r="371512" spans="16:16" x14ac:dyDescent="0.3">
      <c r="P371512" s="83"/>
    </row>
    <row r="371513" spans="16:16" x14ac:dyDescent="0.3">
      <c r="P371513" s="83"/>
    </row>
    <row r="371514" spans="16:16" x14ac:dyDescent="0.3">
      <c r="P371514" s="83"/>
    </row>
    <row r="371515" spans="16:16" x14ac:dyDescent="0.3">
      <c r="P371515" s="83"/>
    </row>
    <row r="371516" spans="16:16" x14ac:dyDescent="0.3">
      <c r="P371516" s="83"/>
    </row>
    <row r="371517" spans="16:16" x14ac:dyDescent="0.3">
      <c r="P371517" s="83"/>
    </row>
    <row r="371518" spans="16:16" x14ac:dyDescent="0.3">
      <c r="P371518" s="83"/>
    </row>
    <row r="371519" spans="16:16" x14ac:dyDescent="0.3">
      <c r="P371519" s="83"/>
    </row>
    <row r="371520" spans="16:16" x14ac:dyDescent="0.3">
      <c r="P371520" s="83"/>
    </row>
    <row r="371521" spans="16:16" x14ac:dyDescent="0.3">
      <c r="P371521" s="83"/>
    </row>
    <row r="371522" spans="16:16" x14ac:dyDescent="0.3">
      <c r="P371522" s="83"/>
    </row>
    <row r="371523" spans="16:16" x14ac:dyDescent="0.3">
      <c r="P371523" s="83"/>
    </row>
    <row r="371524" spans="16:16" x14ac:dyDescent="0.3">
      <c r="P371524" s="83"/>
    </row>
    <row r="371525" spans="16:16" x14ac:dyDescent="0.3">
      <c r="P371525" s="83"/>
    </row>
    <row r="371526" spans="16:16" x14ac:dyDescent="0.3">
      <c r="P371526" s="83"/>
    </row>
    <row r="371527" spans="16:16" x14ac:dyDescent="0.3">
      <c r="P371527" s="83"/>
    </row>
    <row r="371528" spans="16:16" x14ac:dyDescent="0.3">
      <c r="P371528" s="83"/>
    </row>
    <row r="371529" spans="16:16" x14ac:dyDescent="0.3">
      <c r="P371529" s="83"/>
    </row>
    <row r="371530" spans="16:16" x14ac:dyDescent="0.3">
      <c r="P371530" s="83"/>
    </row>
    <row r="371531" spans="16:16" x14ac:dyDescent="0.3">
      <c r="P371531" s="83"/>
    </row>
    <row r="371532" spans="16:16" x14ac:dyDescent="0.3">
      <c r="P371532" s="83"/>
    </row>
    <row r="371533" spans="16:16" x14ac:dyDescent="0.3">
      <c r="P371533" s="83"/>
    </row>
    <row r="371534" spans="16:16" x14ac:dyDescent="0.3">
      <c r="P371534" s="83"/>
    </row>
    <row r="371535" spans="16:16" x14ac:dyDescent="0.3">
      <c r="P371535" s="83"/>
    </row>
    <row r="371536" spans="16:16" x14ac:dyDescent="0.3">
      <c r="P371536" s="83"/>
    </row>
    <row r="371537" spans="16:16" x14ac:dyDescent="0.3">
      <c r="P371537" s="83"/>
    </row>
    <row r="371538" spans="16:16" x14ac:dyDescent="0.3">
      <c r="P371538" s="83"/>
    </row>
    <row r="371539" spans="16:16" x14ac:dyDescent="0.3">
      <c r="P371539" s="83"/>
    </row>
    <row r="371540" spans="16:16" x14ac:dyDescent="0.3">
      <c r="P371540" s="83"/>
    </row>
    <row r="371541" spans="16:16" x14ac:dyDescent="0.3">
      <c r="P371541" s="83"/>
    </row>
    <row r="371542" spans="16:16" x14ac:dyDescent="0.3">
      <c r="P371542" s="83"/>
    </row>
    <row r="371543" spans="16:16" x14ac:dyDescent="0.3">
      <c r="P371543" s="83"/>
    </row>
    <row r="371544" spans="16:16" x14ac:dyDescent="0.3">
      <c r="P371544" s="83"/>
    </row>
    <row r="371545" spans="16:16" x14ac:dyDescent="0.3">
      <c r="P371545" s="83"/>
    </row>
    <row r="371546" spans="16:16" x14ac:dyDescent="0.3">
      <c r="P371546" s="83"/>
    </row>
    <row r="371547" spans="16:16" x14ac:dyDescent="0.3">
      <c r="P371547" s="83"/>
    </row>
    <row r="371548" spans="16:16" x14ac:dyDescent="0.3">
      <c r="P371548" s="83"/>
    </row>
    <row r="371549" spans="16:16" x14ac:dyDescent="0.3">
      <c r="P371549" s="83"/>
    </row>
    <row r="371550" spans="16:16" x14ac:dyDescent="0.3">
      <c r="P371550" s="83"/>
    </row>
    <row r="371551" spans="16:16" x14ac:dyDescent="0.3">
      <c r="P371551" s="83"/>
    </row>
    <row r="371552" spans="16:16" x14ac:dyDescent="0.3">
      <c r="P371552" s="83"/>
    </row>
    <row r="371553" spans="16:16" x14ac:dyDescent="0.3">
      <c r="P371553" s="83"/>
    </row>
    <row r="371554" spans="16:16" x14ac:dyDescent="0.3">
      <c r="P371554" s="83"/>
    </row>
    <row r="371555" spans="16:16" x14ac:dyDescent="0.3">
      <c r="P371555" s="83"/>
    </row>
    <row r="371556" spans="16:16" x14ac:dyDescent="0.3">
      <c r="P371556" s="83"/>
    </row>
    <row r="371557" spans="16:16" x14ac:dyDescent="0.3">
      <c r="P371557" s="83"/>
    </row>
    <row r="371558" spans="16:16" x14ac:dyDescent="0.3">
      <c r="P371558" s="83"/>
    </row>
    <row r="371559" spans="16:16" x14ac:dyDescent="0.3">
      <c r="P371559" s="83"/>
    </row>
    <row r="371560" spans="16:16" x14ac:dyDescent="0.3">
      <c r="P371560" s="83"/>
    </row>
    <row r="371561" spans="16:16" x14ac:dyDescent="0.3">
      <c r="P371561" s="83"/>
    </row>
    <row r="371562" spans="16:16" x14ac:dyDescent="0.3">
      <c r="P371562" s="83"/>
    </row>
    <row r="371563" spans="16:16" x14ac:dyDescent="0.3">
      <c r="P371563" s="83"/>
    </row>
    <row r="371564" spans="16:16" x14ac:dyDescent="0.3">
      <c r="P371564" s="83"/>
    </row>
    <row r="371565" spans="16:16" x14ac:dyDescent="0.3">
      <c r="P371565" s="83"/>
    </row>
    <row r="371566" spans="16:16" x14ac:dyDescent="0.3">
      <c r="P371566" s="83"/>
    </row>
    <row r="371567" spans="16:16" x14ac:dyDescent="0.3">
      <c r="P371567" s="83"/>
    </row>
    <row r="371568" spans="16:16" x14ac:dyDescent="0.3">
      <c r="P371568" s="83"/>
    </row>
    <row r="371569" spans="16:16" x14ac:dyDescent="0.3">
      <c r="P371569" s="83"/>
    </row>
    <row r="371570" spans="16:16" x14ac:dyDescent="0.3">
      <c r="P371570" s="83"/>
    </row>
    <row r="371571" spans="16:16" x14ac:dyDescent="0.3">
      <c r="P371571" s="83"/>
    </row>
    <row r="371572" spans="16:16" x14ac:dyDescent="0.3">
      <c r="P371572" s="83"/>
    </row>
    <row r="371573" spans="16:16" x14ac:dyDescent="0.3">
      <c r="P371573" s="83"/>
    </row>
    <row r="371574" spans="16:16" x14ac:dyDescent="0.3">
      <c r="P371574" s="83"/>
    </row>
    <row r="371575" spans="16:16" x14ac:dyDescent="0.3">
      <c r="P371575" s="83"/>
    </row>
    <row r="371576" spans="16:16" x14ac:dyDescent="0.3">
      <c r="P371576" s="83"/>
    </row>
    <row r="371577" spans="16:16" x14ac:dyDescent="0.3">
      <c r="P371577" s="83"/>
    </row>
    <row r="371578" spans="16:16" x14ac:dyDescent="0.3">
      <c r="P371578" s="83"/>
    </row>
    <row r="371579" spans="16:16" x14ac:dyDescent="0.3">
      <c r="P371579" s="83"/>
    </row>
    <row r="371580" spans="16:16" x14ac:dyDescent="0.3">
      <c r="P371580" s="83"/>
    </row>
    <row r="371581" spans="16:16" x14ac:dyDescent="0.3">
      <c r="P371581" s="83"/>
    </row>
    <row r="371582" spans="16:16" x14ac:dyDescent="0.3">
      <c r="P371582" s="83"/>
    </row>
    <row r="371583" spans="16:16" x14ac:dyDescent="0.3">
      <c r="P371583" s="83"/>
    </row>
    <row r="371584" spans="16:16" x14ac:dyDescent="0.3">
      <c r="P371584" s="83"/>
    </row>
    <row r="371585" spans="16:16" x14ac:dyDescent="0.3">
      <c r="P371585" s="83"/>
    </row>
    <row r="371586" spans="16:16" x14ac:dyDescent="0.3">
      <c r="P371586" s="83"/>
    </row>
    <row r="371587" spans="16:16" x14ac:dyDescent="0.3">
      <c r="P371587" s="83"/>
    </row>
    <row r="371588" spans="16:16" x14ac:dyDescent="0.3">
      <c r="P371588" s="83"/>
    </row>
    <row r="371589" spans="16:16" x14ac:dyDescent="0.3">
      <c r="P371589" s="83"/>
    </row>
    <row r="371590" spans="16:16" x14ac:dyDescent="0.3">
      <c r="P371590" s="83"/>
    </row>
    <row r="371591" spans="16:16" x14ac:dyDescent="0.3">
      <c r="P371591" s="83"/>
    </row>
    <row r="371592" spans="16:16" x14ac:dyDescent="0.3">
      <c r="P371592" s="83"/>
    </row>
    <row r="371593" spans="16:16" x14ac:dyDescent="0.3">
      <c r="P371593" s="83"/>
    </row>
    <row r="371594" spans="16:16" x14ac:dyDescent="0.3">
      <c r="P371594" s="83"/>
    </row>
    <row r="371595" spans="16:16" x14ac:dyDescent="0.3">
      <c r="P371595" s="83"/>
    </row>
    <row r="371596" spans="16:16" x14ac:dyDescent="0.3">
      <c r="P371596" s="83"/>
    </row>
    <row r="371597" spans="16:16" x14ac:dyDescent="0.3">
      <c r="P371597" s="83"/>
    </row>
    <row r="371598" spans="16:16" x14ac:dyDescent="0.3">
      <c r="P371598" s="83"/>
    </row>
    <row r="371599" spans="16:16" x14ac:dyDescent="0.3">
      <c r="P371599" s="83"/>
    </row>
    <row r="371600" spans="16:16" x14ac:dyDescent="0.3">
      <c r="P371600" s="83"/>
    </row>
    <row r="371601" spans="16:16" x14ac:dyDescent="0.3">
      <c r="P371601" s="83"/>
    </row>
    <row r="371602" spans="16:16" x14ac:dyDescent="0.3">
      <c r="P371602" s="83"/>
    </row>
    <row r="371603" spans="16:16" x14ac:dyDescent="0.3">
      <c r="P371603" s="83"/>
    </row>
    <row r="371604" spans="16:16" x14ac:dyDescent="0.3">
      <c r="P371604" s="83"/>
    </row>
    <row r="371605" spans="16:16" x14ac:dyDescent="0.3">
      <c r="P371605" s="83"/>
    </row>
    <row r="371606" spans="16:16" x14ac:dyDescent="0.3">
      <c r="P371606" s="83"/>
    </row>
    <row r="371607" spans="16:16" x14ac:dyDescent="0.3">
      <c r="P371607" s="83"/>
    </row>
    <row r="371608" spans="16:16" x14ac:dyDescent="0.3">
      <c r="P371608" s="83"/>
    </row>
    <row r="371609" spans="16:16" x14ac:dyDescent="0.3">
      <c r="P371609" s="83"/>
    </row>
    <row r="371610" spans="16:16" x14ac:dyDescent="0.3">
      <c r="P371610" s="83"/>
    </row>
    <row r="371611" spans="16:16" x14ac:dyDescent="0.3">
      <c r="P371611" s="83"/>
    </row>
    <row r="371612" spans="16:16" x14ac:dyDescent="0.3">
      <c r="P371612" s="83"/>
    </row>
    <row r="371613" spans="16:16" x14ac:dyDescent="0.3">
      <c r="P371613" s="83"/>
    </row>
    <row r="371614" spans="16:16" x14ac:dyDescent="0.3">
      <c r="P371614" s="83"/>
    </row>
    <row r="371615" spans="16:16" x14ac:dyDescent="0.3">
      <c r="P371615" s="83"/>
    </row>
    <row r="371616" spans="16:16" x14ac:dyDescent="0.3">
      <c r="P371616" s="83"/>
    </row>
    <row r="371617" spans="16:16" x14ac:dyDescent="0.3">
      <c r="P371617" s="83"/>
    </row>
    <row r="371618" spans="16:16" x14ac:dyDescent="0.3">
      <c r="P371618" s="83"/>
    </row>
    <row r="371619" spans="16:16" x14ac:dyDescent="0.3">
      <c r="P371619" s="83"/>
    </row>
    <row r="371620" spans="16:16" x14ac:dyDescent="0.3">
      <c r="P371620" s="83"/>
    </row>
    <row r="371621" spans="16:16" x14ac:dyDescent="0.3">
      <c r="P371621" s="83"/>
    </row>
    <row r="371622" spans="16:16" x14ac:dyDescent="0.3">
      <c r="P371622" s="83"/>
    </row>
    <row r="371623" spans="16:16" x14ac:dyDescent="0.3">
      <c r="P371623" s="83"/>
    </row>
    <row r="371624" spans="16:16" x14ac:dyDescent="0.3">
      <c r="P371624" s="83"/>
    </row>
    <row r="371625" spans="16:16" x14ac:dyDescent="0.3">
      <c r="P371625" s="83"/>
    </row>
    <row r="371626" spans="16:16" x14ac:dyDescent="0.3">
      <c r="P371626" s="83"/>
    </row>
    <row r="371627" spans="16:16" x14ac:dyDescent="0.3">
      <c r="P371627" s="83"/>
    </row>
    <row r="371628" spans="16:16" x14ac:dyDescent="0.3">
      <c r="P371628" s="83"/>
    </row>
    <row r="371629" spans="16:16" x14ac:dyDescent="0.3">
      <c r="P371629" s="83"/>
    </row>
    <row r="371630" spans="16:16" x14ac:dyDescent="0.3">
      <c r="P371630" s="83"/>
    </row>
    <row r="371631" spans="16:16" x14ac:dyDescent="0.3">
      <c r="P371631" s="83"/>
    </row>
    <row r="371632" spans="16:16" x14ac:dyDescent="0.3">
      <c r="P371632" s="83"/>
    </row>
    <row r="371633" spans="16:16" x14ac:dyDescent="0.3">
      <c r="P371633" s="83"/>
    </row>
    <row r="371634" spans="16:16" x14ac:dyDescent="0.3">
      <c r="P371634" s="83"/>
    </row>
    <row r="371635" spans="16:16" x14ac:dyDescent="0.3">
      <c r="P371635" s="83"/>
    </row>
    <row r="371636" spans="16:16" x14ac:dyDescent="0.3">
      <c r="P371636" s="83"/>
    </row>
    <row r="371637" spans="16:16" x14ac:dyDescent="0.3">
      <c r="P371637" s="83"/>
    </row>
    <row r="371638" spans="16:16" x14ac:dyDescent="0.3">
      <c r="P371638" s="83"/>
    </row>
    <row r="371639" spans="16:16" x14ac:dyDescent="0.3">
      <c r="P371639" s="83"/>
    </row>
    <row r="371640" spans="16:16" x14ac:dyDescent="0.3">
      <c r="P371640" s="83"/>
    </row>
    <row r="371641" spans="16:16" x14ac:dyDescent="0.3">
      <c r="P371641" s="83"/>
    </row>
    <row r="371642" spans="16:16" x14ac:dyDescent="0.3">
      <c r="P371642" s="83"/>
    </row>
    <row r="371643" spans="16:16" x14ac:dyDescent="0.3">
      <c r="P371643" s="83"/>
    </row>
    <row r="371644" spans="16:16" x14ac:dyDescent="0.3">
      <c r="P371644" s="83"/>
    </row>
    <row r="371645" spans="16:16" x14ac:dyDescent="0.3">
      <c r="P371645" s="83"/>
    </row>
    <row r="371646" spans="16:16" x14ac:dyDescent="0.3">
      <c r="P371646" s="83"/>
    </row>
    <row r="371647" spans="16:16" x14ac:dyDescent="0.3">
      <c r="P371647" s="83"/>
    </row>
    <row r="371648" spans="16:16" x14ac:dyDescent="0.3">
      <c r="P371648" s="83"/>
    </row>
    <row r="371649" spans="16:16" x14ac:dyDescent="0.3">
      <c r="P371649" s="83"/>
    </row>
    <row r="371650" spans="16:16" x14ac:dyDescent="0.3">
      <c r="P371650" s="83"/>
    </row>
    <row r="371651" spans="16:16" x14ac:dyDescent="0.3">
      <c r="P371651" s="83"/>
    </row>
    <row r="371652" spans="16:16" x14ac:dyDescent="0.3">
      <c r="P371652" s="83"/>
    </row>
    <row r="371653" spans="16:16" x14ac:dyDescent="0.3">
      <c r="P371653" s="83"/>
    </row>
    <row r="371654" spans="16:16" x14ac:dyDescent="0.3">
      <c r="P371654" s="83"/>
    </row>
    <row r="371655" spans="16:16" x14ac:dyDescent="0.3">
      <c r="P371655" s="83"/>
    </row>
    <row r="371656" spans="16:16" x14ac:dyDescent="0.3">
      <c r="P371656" s="83"/>
    </row>
    <row r="371657" spans="16:16" x14ac:dyDescent="0.3">
      <c r="P371657" s="83"/>
    </row>
    <row r="371658" spans="16:16" x14ac:dyDescent="0.3">
      <c r="P371658" s="83"/>
    </row>
    <row r="371659" spans="16:16" x14ac:dyDescent="0.3">
      <c r="P371659" s="83"/>
    </row>
    <row r="371660" spans="16:16" x14ac:dyDescent="0.3">
      <c r="P371660" s="83"/>
    </row>
    <row r="371661" spans="16:16" x14ac:dyDescent="0.3">
      <c r="P371661" s="83"/>
    </row>
    <row r="371662" spans="16:16" x14ac:dyDescent="0.3">
      <c r="P371662" s="83"/>
    </row>
    <row r="371663" spans="16:16" x14ac:dyDescent="0.3">
      <c r="P371663" s="83"/>
    </row>
    <row r="371664" spans="16:16" x14ac:dyDescent="0.3">
      <c r="P371664" s="83"/>
    </row>
    <row r="371665" spans="16:16" x14ac:dyDescent="0.3">
      <c r="P371665" s="83"/>
    </row>
    <row r="371666" spans="16:16" x14ac:dyDescent="0.3">
      <c r="P371666" s="83"/>
    </row>
    <row r="371667" spans="16:16" x14ac:dyDescent="0.3">
      <c r="P371667" s="83"/>
    </row>
    <row r="371668" spans="16:16" x14ac:dyDescent="0.3">
      <c r="P371668" s="83"/>
    </row>
    <row r="371669" spans="16:16" x14ac:dyDescent="0.3">
      <c r="P371669" s="83"/>
    </row>
    <row r="371670" spans="16:16" x14ac:dyDescent="0.3">
      <c r="P371670" s="83"/>
    </row>
    <row r="371671" spans="16:16" x14ac:dyDescent="0.3">
      <c r="P371671" s="83"/>
    </row>
    <row r="371672" spans="16:16" x14ac:dyDescent="0.3">
      <c r="P371672" s="83"/>
    </row>
    <row r="371673" spans="16:16" x14ac:dyDescent="0.3">
      <c r="P371673" s="83"/>
    </row>
    <row r="371674" spans="16:16" x14ac:dyDescent="0.3">
      <c r="P371674" s="83"/>
    </row>
    <row r="371675" spans="16:16" x14ac:dyDescent="0.3">
      <c r="P371675" s="83"/>
    </row>
    <row r="371676" spans="16:16" x14ac:dyDescent="0.3">
      <c r="P371676" s="83"/>
    </row>
    <row r="371677" spans="16:16" x14ac:dyDescent="0.3">
      <c r="P371677" s="83"/>
    </row>
    <row r="371678" spans="16:16" x14ac:dyDescent="0.3">
      <c r="P371678" s="83"/>
    </row>
    <row r="371679" spans="16:16" x14ac:dyDescent="0.3">
      <c r="P371679" s="83"/>
    </row>
    <row r="371680" spans="16:16" x14ac:dyDescent="0.3">
      <c r="P371680" s="83"/>
    </row>
    <row r="371681" spans="16:16" x14ac:dyDescent="0.3">
      <c r="P371681" s="83"/>
    </row>
    <row r="371682" spans="16:16" x14ac:dyDescent="0.3">
      <c r="P371682" s="83"/>
    </row>
    <row r="371683" spans="16:16" x14ac:dyDescent="0.3">
      <c r="P371683" s="83"/>
    </row>
    <row r="371684" spans="16:16" x14ac:dyDescent="0.3">
      <c r="P371684" s="83"/>
    </row>
    <row r="371685" spans="16:16" x14ac:dyDescent="0.3">
      <c r="P371685" s="83"/>
    </row>
    <row r="371686" spans="16:16" x14ac:dyDescent="0.3">
      <c r="P371686" s="83"/>
    </row>
    <row r="371687" spans="16:16" x14ac:dyDescent="0.3">
      <c r="P371687" s="83"/>
    </row>
    <row r="371688" spans="16:16" x14ac:dyDescent="0.3">
      <c r="P371688" s="83"/>
    </row>
    <row r="371689" spans="16:16" x14ac:dyDescent="0.3">
      <c r="P371689" s="83"/>
    </row>
    <row r="371690" spans="16:16" x14ac:dyDescent="0.3">
      <c r="P371690" s="83"/>
    </row>
    <row r="371691" spans="16:16" x14ac:dyDescent="0.3">
      <c r="P371691" s="83"/>
    </row>
    <row r="371692" spans="16:16" x14ac:dyDescent="0.3">
      <c r="P371692" s="83"/>
    </row>
    <row r="371693" spans="16:16" x14ac:dyDescent="0.3">
      <c r="P371693" s="83"/>
    </row>
    <row r="371694" spans="16:16" x14ac:dyDescent="0.3">
      <c r="P371694" s="83"/>
    </row>
    <row r="371695" spans="16:16" x14ac:dyDescent="0.3">
      <c r="P371695" s="83"/>
    </row>
    <row r="371696" spans="16:16" x14ac:dyDescent="0.3">
      <c r="P371696" s="83"/>
    </row>
    <row r="371697" spans="16:16" x14ac:dyDescent="0.3">
      <c r="P371697" s="83"/>
    </row>
    <row r="371698" spans="16:16" x14ac:dyDescent="0.3">
      <c r="P371698" s="83"/>
    </row>
    <row r="371699" spans="16:16" x14ac:dyDescent="0.3">
      <c r="P371699" s="83"/>
    </row>
    <row r="371700" spans="16:16" x14ac:dyDescent="0.3">
      <c r="P371700" s="83"/>
    </row>
    <row r="371701" spans="16:16" x14ac:dyDescent="0.3">
      <c r="P371701" s="83"/>
    </row>
    <row r="371702" spans="16:16" x14ac:dyDescent="0.3">
      <c r="P371702" s="83"/>
    </row>
    <row r="371703" spans="16:16" x14ac:dyDescent="0.3">
      <c r="P371703" s="83"/>
    </row>
    <row r="371704" spans="16:16" x14ac:dyDescent="0.3">
      <c r="P371704" s="83"/>
    </row>
    <row r="371705" spans="16:16" x14ac:dyDescent="0.3">
      <c r="P371705" s="83"/>
    </row>
    <row r="371706" spans="16:16" x14ac:dyDescent="0.3">
      <c r="P371706" s="83"/>
    </row>
    <row r="371707" spans="16:16" x14ac:dyDescent="0.3">
      <c r="P371707" s="83"/>
    </row>
    <row r="371708" spans="16:16" x14ac:dyDescent="0.3">
      <c r="P371708" s="83"/>
    </row>
    <row r="371709" spans="16:16" x14ac:dyDescent="0.3">
      <c r="P371709" s="83"/>
    </row>
    <row r="371710" spans="16:16" x14ac:dyDescent="0.3">
      <c r="P371710" s="83"/>
    </row>
    <row r="371711" spans="16:16" x14ac:dyDescent="0.3">
      <c r="P371711" s="83"/>
    </row>
    <row r="371712" spans="16:16" x14ac:dyDescent="0.3">
      <c r="P371712" s="83"/>
    </row>
    <row r="371713" spans="16:16" x14ac:dyDescent="0.3">
      <c r="P371713" s="83"/>
    </row>
    <row r="371714" spans="16:16" x14ac:dyDescent="0.3">
      <c r="P371714" s="83"/>
    </row>
    <row r="371715" spans="16:16" x14ac:dyDescent="0.3">
      <c r="P371715" s="83"/>
    </row>
    <row r="371716" spans="16:16" x14ac:dyDescent="0.3">
      <c r="P371716" s="83"/>
    </row>
    <row r="371717" spans="16:16" x14ac:dyDescent="0.3">
      <c r="P371717" s="83"/>
    </row>
    <row r="371718" spans="16:16" x14ac:dyDescent="0.3">
      <c r="P371718" s="83"/>
    </row>
    <row r="371719" spans="16:16" x14ac:dyDescent="0.3">
      <c r="P371719" s="83"/>
    </row>
    <row r="371720" spans="16:16" x14ac:dyDescent="0.3">
      <c r="P371720" s="83"/>
    </row>
    <row r="371721" spans="16:16" x14ac:dyDescent="0.3">
      <c r="P371721" s="83"/>
    </row>
    <row r="371722" spans="16:16" x14ac:dyDescent="0.3">
      <c r="P371722" s="83"/>
    </row>
    <row r="371723" spans="16:16" x14ac:dyDescent="0.3">
      <c r="P371723" s="83"/>
    </row>
    <row r="371724" spans="16:16" x14ac:dyDescent="0.3">
      <c r="P371724" s="83"/>
    </row>
    <row r="371725" spans="16:16" x14ac:dyDescent="0.3">
      <c r="P371725" s="83"/>
    </row>
    <row r="371726" spans="16:16" x14ac:dyDescent="0.3">
      <c r="P371726" s="83"/>
    </row>
    <row r="371727" spans="16:16" x14ac:dyDescent="0.3">
      <c r="P371727" s="83"/>
    </row>
    <row r="371728" spans="16:16" x14ac:dyDescent="0.3">
      <c r="P371728" s="83"/>
    </row>
    <row r="371729" spans="16:16" x14ac:dyDescent="0.3">
      <c r="P371729" s="83"/>
    </row>
    <row r="371730" spans="16:16" x14ac:dyDescent="0.3">
      <c r="P371730" s="83"/>
    </row>
    <row r="371731" spans="16:16" x14ac:dyDescent="0.3">
      <c r="P371731" s="83"/>
    </row>
    <row r="371732" spans="16:16" x14ac:dyDescent="0.3">
      <c r="P371732" s="83"/>
    </row>
    <row r="371733" spans="16:16" x14ac:dyDescent="0.3">
      <c r="P371733" s="83"/>
    </row>
    <row r="371734" spans="16:16" x14ac:dyDescent="0.3">
      <c r="P371734" s="83"/>
    </row>
    <row r="371735" spans="16:16" x14ac:dyDescent="0.3">
      <c r="P371735" s="83"/>
    </row>
    <row r="371736" spans="16:16" x14ac:dyDescent="0.3">
      <c r="P371736" s="83"/>
    </row>
    <row r="371737" spans="16:16" x14ac:dyDescent="0.3">
      <c r="P371737" s="83"/>
    </row>
    <row r="371738" spans="16:16" x14ac:dyDescent="0.3">
      <c r="P371738" s="83"/>
    </row>
    <row r="371739" spans="16:16" x14ac:dyDescent="0.3">
      <c r="P371739" s="83"/>
    </row>
    <row r="371740" spans="16:16" x14ac:dyDescent="0.3">
      <c r="P371740" s="83"/>
    </row>
    <row r="371741" spans="16:16" x14ac:dyDescent="0.3">
      <c r="P371741" s="83"/>
    </row>
    <row r="371742" spans="16:16" x14ac:dyDescent="0.3">
      <c r="P371742" s="83"/>
    </row>
    <row r="371743" spans="16:16" x14ac:dyDescent="0.3">
      <c r="P371743" s="83"/>
    </row>
    <row r="371744" spans="16:16" x14ac:dyDescent="0.3">
      <c r="P371744" s="83"/>
    </row>
    <row r="371745" spans="16:16" x14ac:dyDescent="0.3">
      <c r="P371745" s="83"/>
    </row>
    <row r="371746" spans="16:16" x14ac:dyDescent="0.3">
      <c r="P371746" s="83"/>
    </row>
    <row r="371747" spans="16:16" x14ac:dyDescent="0.3">
      <c r="P371747" s="83"/>
    </row>
    <row r="371748" spans="16:16" x14ac:dyDescent="0.3">
      <c r="P371748" s="83"/>
    </row>
    <row r="371749" spans="16:16" x14ac:dyDescent="0.3">
      <c r="P371749" s="83"/>
    </row>
    <row r="371750" spans="16:16" x14ac:dyDescent="0.3">
      <c r="P371750" s="83"/>
    </row>
    <row r="371751" spans="16:16" x14ac:dyDescent="0.3">
      <c r="P371751" s="83"/>
    </row>
    <row r="371752" spans="16:16" x14ac:dyDescent="0.3">
      <c r="P371752" s="83"/>
    </row>
    <row r="371753" spans="16:16" x14ac:dyDescent="0.3">
      <c r="P371753" s="83"/>
    </row>
    <row r="371754" spans="16:16" x14ac:dyDescent="0.3">
      <c r="P371754" s="83"/>
    </row>
    <row r="371755" spans="16:16" x14ac:dyDescent="0.3">
      <c r="P371755" s="83"/>
    </row>
    <row r="371756" spans="16:16" x14ac:dyDescent="0.3">
      <c r="P371756" s="83"/>
    </row>
    <row r="371757" spans="16:16" x14ac:dyDescent="0.3">
      <c r="P371757" s="83"/>
    </row>
    <row r="371758" spans="16:16" x14ac:dyDescent="0.3">
      <c r="P371758" s="83"/>
    </row>
    <row r="371759" spans="16:16" x14ac:dyDescent="0.3">
      <c r="P371759" s="83"/>
    </row>
    <row r="371760" spans="16:16" x14ac:dyDescent="0.3">
      <c r="P371760" s="83"/>
    </row>
    <row r="371761" spans="16:16" x14ac:dyDescent="0.3">
      <c r="P371761" s="83"/>
    </row>
    <row r="371762" spans="16:16" x14ac:dyDescent="0.3">
      <c r="P371762" s="83"/>
    </row>
    <row r="371763" spans="16:16" x14ac:dyDescent="0.3">
      <c r="P371763" s="83"/>
    </row>
    <row r="371764" spans="16:16" x14ac:dyDescent="0.3">
      <c r="P371764" s="83"/>
    </row>
    <row r="371765" spans="16:16" x14ac:dyDescent="0.3">
      <c r="P371765" s="83"/>
    </row>
    <row r="371766" spans="16:16" x14ac:dyDescent="0.3">
      <c r="P371766" s="83"/>
    </row>
    <row r="371767" spans="16:16" x14ac:dyDescent="0.3">
      <c r="P371767" s="83"/>
    </row>
    <row r="371768" spans="16:16" x14ac:dyDescent="0.3">
      <c r="P371768" s="83"/>
    </row>
    <row r="371769" spans="16:16" x14ac:dyDescent="0.3">
      <c r="P371769" s="83"/>
    </row>
    <row r="371770" spans="16:16" x14ac:dyDescent="0.3">
      <c r="P371770" s="83"/>
    </row>
    <row r="371771" spans="16:16" x14ac:dyDescent="0.3">
      <c r="P371771" s="83"/>
    </row>
    <row r="371772" spans="16:16" x14ac:dyDescent="0.3">
      <c r="P371772" s="83"/>
    </row>
    <row r="371773" spans="16:16" x14ac:dyDescent="0.3">
      <c r="P371773" s="83"/>
    </row>
    <row r="371774" spans="16:16" x14ac:dyDescent="0.3">
      <c r="P371774" s="83"/>
    </row>
    <row r="371775" spans="16:16" x14ac:dyDescent="0.3">
      <c r="P371775" s="83"/>
    </row>
    <row r="371776" spans="16:16" x14ac:dyDescent="0.3">
      <c r="P371776" s="83"/>
    </row>
    <row r="371777" spans="16:16" x14ac:dyDescent="0.3">
      <c r="P371777" s="83"/>
    </row>
    <row r="371778" spans="16:16" x14ac:dyDescent="0.3">
      <c r="P371778" s="83"/>
    </row>
    <row r="371779" spans="16:16" x14ac:dyDescent="0.3">
      <c r="P371779" s="83"/>
    </row>
    <row r="371780" spans="16:16" x14ac:dyDescent="0.3">
      <c r="P371780" s="83"/>
    </row>
    <row r="371781" spans="16:16" x14ac:dyDescent="0.3">
      <c r="P371781" s="83"/>
    </row>
    <row r="371782" spans="16:16" x14ac:dyDescent="0.3">
      <c r="P371782" s="83"/>
    </row>
    <row r="371783" spans="16:16" x14ac:dyDescent="0.3">
      <c r="P371783" s="83"/>
    </row>
    <row r="371784" spans="16:16" x14ac:dyDescent="0.3">
      <c r="P371784" s="83"/>
    </row>
    <row r="371785" spans="16:16" x14ac:dyDescent="0.3">
      <c r="P371785" s="83"/>
    </row>
    <row r="371786" spans="16:16" x14ac:dyDescent="0.3">
      <c r="P371786" s="83"/>
    </row>
    <row r="371787" spans="16:16" x14ac:dyDescent="0.3">
      <c r="P371787" s="83"/>
    </row>
    <row r="371788" spans="16:16" x14ac:dyDescent="0.3">
      <c r="P371788" s="83"/>
    </row>
    <row r="371789" spans="16:16" x14ac:dyDescent="0.3">
      <c r="P371789" s="83"/>
    </row>
    <row r="371790" spans="16:16" x14ac:dyDescent="0.3">
      <c r="P371790" s="83"/>
    </row>
    <row r="371791" spans="16:16" x14ac:dyDescent="0.3">
      <c r="P371791" s="83"/>
    </row>
    <row r="371792" spans="16:16" x14ac:dyDescent="0.3">
      <c r="P371792" s="83"/>
    </row>
    <row r="371793" spans="16:16" x14ac:dyDescent="0.3">
      <c r="P371793" s="83"/>
    </row>
    <row r="371794" spans="16:16" x14ac:dyDescent="0.3">
      <c r="P371794" s="83"/>
    </row>
    <row r="371795" spans="16:16" x14ac:dyDescent="0.3">
      <c r="P371795" s="83"/>
    </row>
    <row r="371796" spans="16:16" x14ac:dyDescent="0.3">
      <c r="P371796" s="83"/>
    </row>
    <row r="371797" spans="16:16" x14ac:dyDescent="0.3">
      <c r="P371797" s="83"/>
    </row>
    <row r="371798" spans="16:16" x14ac:dyDescent="0.3">
      <c r="P371798" s="83"/>
    </row>
    <row r="371799" spans="16:16" x14ac:dyDescent="0.3">
      <c r="P371799" s="83"/>
    </row>
    <row r="371800" spans="16:16" x14ac:dyDescent="0.3">
      <c r="P371800" s="83"/>
    </row>
    <row r="371801" spans="16:16" x14ac:dyDescent="0.3">
      <c r="P371801" s="83"/>
    </row>
    <row r="371802" spans="16:16" x14ac:dyDescent="0.3">
      <c r="P371802" s="83"/>
    </row>
    <row r="371803" spans="16:16" x14ac:dyDescent="0.3">
      <c r="P371803" s="83"/>
    </row>
    <row r="371804" spans="16:16" x14ac:dyDescent="0.3">
      <c r="P371804" s="83"/>
    </row>
    <row r="371805" spans="16:16" x14ac:dyDescent="0.3">
      <c r="P371805" s="83"/>
    </row>
    <row r="371806" spans="16:16" x14ac:dyDescent="0.3">
      <c r="P371806" s="83"/>
    </row>
    <row r="371807" spans="16:16" x14ac:dyDescent="0.3">
      <c r="P371807" s="83"/>
    </row>
    <row r="371808" spans="16:16" x14ac:dyDescent="0.3">
      <c r="P371808" s="83"/>
    </row>
    <row r="371809" spans="16:16" x14ac:dyDescent="0.3">
      <c r="P371809" s="83"/>
    </row>
    <row r="371810" spans="16:16" x14ac:dyDescent="0.3">
      <c r="P371810" s="83"/>
    </row>
    <row r="371811" spans="16:16" x14ac:dyDescent="0.3">
      <c r="P371811" s="83"/>
    </row>
    <row r="371812" spans="16:16" x14ac:dyDescent="0.3">
      <c r="P371812" s="83"/>
    </row>
    <row r="371813" spans="16:16" x14ac:dyDescent="0.3">
      <c r="P371813" s="83"/>
    </row>
    <row r="371814" spans="16:16" x14ac:dyDescent="0.3">
      <c r="P371814" s="83"/>
    </row>
    <row r="371815" spans="16:16" x14ac:dyDescent="0.3">
      <c r="P371815" s="83"/>
    </row>
    <row r="371816" spans="16:16" x14ac:dyDescent="0.3">
      <c r="P371816" s="83"/>
    </row>
    <row r="371817" spans="16:16" x14ac:dyDescent="0.3">
      <c r="P371817" s="83"/>
    </row>
    <row r="371818" spans="16:16" x14ac:dyDescent="0.3">
      <c r="P371818" s="83"/>
    </row>
    <row r="371819" spans="16:16" x14ac:dyDescent="0.3">
      <c r="P371819" s="83"/>
    </row>
    <row r="371820" spans="16:16" x14ac:dyDescent="0.3">
      <c r="P371820" s="83"/>
    </row>
    <row r="371821" spans="16:16" x14ac:dyDescent="0.3">
      <c r="P371821" s="83"/>
    </row>
    <row r="371822" spans="16:16" x14ac:dyDescent="0.3">
      <c r="P371822" s="83"/>
    </row>
    <row r="371823" spans="16:16" x14ac:dyDescent="0.3">
      <c r="P371823" s="83"/>
    </row>
    <row r="371824" spans="16:16" x14ac:dyDescent="0.3">
      <c r="P371824" s="83"/>
    </row>
    <row r="371825" spans="16:16" x14ac:dyDescent="0.3">
      <c r="P371825" s="83"/>
    </row>
    <row r="371826" spans="16:16" x14ac:dyDescent="0.3">
      <c r="P371826" s="83"/>
    </row>
    <row r="371827" spans="16:16" x14ac:dyDescent="0.3">
      <c r="P371827" s="83"/>
    </row>
    <row r="371828" spans="16:16" x14ac:dyDescent="0.3">
      <c r="P371828" s="83"/>
    </row>
    <row r="371829" spans="16:16" x14ac:dyDescent="0.3">
      <c r="P371829" s="83"/>
    </row>
    <row r="371830" spans="16:16" x14ac:dyDescent="0.3">
      <c r="P371830" s="83"/>
    </row>
    <row r="371831" spans="16:16" x14ac:dyDescent="0.3">
      <c r="P371831" s="83"/>
    </row>
    <row r="371832" spans="16:16" x14ac:dyDescent="0.3">
      <c r="P371832" s="83"/>
    </row>
    <row r="371833" spans="16:16" x14ac:dyDescent="0.3">
      <c r="P371833" s="83"/>
    </row>
    <row r="371834" spans="16:16" x14ac:dyDescent="0.3">
      <c r="P371834" s="83"/>
    </row>
    <row r="371835" spans="16:16" x14ac:dyDescent="0.3">
      <c r="P371835" s="83"/>
    </row>
    <row r="371836" spans="16:16" x14ac:dyDescent="0.3">
      <c r="P371836" s="83"/>
    </row>
    <row r="371837" spans="16:16" x14ac:dyDescent="0.3">
      <c r="P371837" s="83"/>
    </row>
    <row r="371838" spans="16:16" x14ac:dyDescent="0.3">
      <c r="P371838" s="83"/>
    </row>
    <row r="371839" spans="16:16" x14ac:dyDescent="0.3">
      <c r="P371839" s="83"/>
    </row>
    <row r="371840" spans="16:16" x14ac:dyDescent="0.3">
      <c r="P371840" s="83"/>
    </row>
    <row r="371841" spans="16:16" x14ac:dyDescent="0.3">
      <c r="P371841" s="83"/>
    </row>
    <row r="371842" spans="16:16" x14ac:dyDescent="0.3">
      <c r="P371842" s="83"/>
    </row>
    <row r="371843" spans="16:16" x14ac:dyDescent="0.3">
      <c r="P371843" s="83"/>
    </row>
    <row r="371844" spans="16:16" x14ac:dyDescent="0.3">
      <c r="P371844" s="83"/>
    </row>
    <row r="371845" spans="16:16" x14ac:dyDescent="0.3">
      <c r="P371845" s="83"/>
    </row>
    <row r="371846" spans="16:16" x14ac:dyDescent="0.3">
      <c r="P371846" s="83"/>
    </row>
    <row r="371847" spans="16:16" x14ac:dyDescent="0.3">
      <c r="P371847" s="83"/>
    </row>
    <row r="371848" spans="16:16" x14ac:dyDescent="0.3">
      <c r="P371848" s="83"/>
    </row>
    <row r="371849" spans="16:16" x14ac:dyDescent="0.3">
      <c r="P371849" s="83"/>
    </row>
    <row r="371850" spans="16:16" x14ac:dyDescent="0.3">
      <c r="P371850" s="83"/>
    </row>
    <row r="371851" spans="16:16" x14ac:dyDescent="0.3">
      <c r="P371851" s="83"/>
    </row>
    <row r="371852" spans="16:16" x14ac:dyDescent="0.3">
      <c r="P371852" s="83"/>
    </row>
    <row r="371853" spans="16:16" x14ac:dyDescent="0.3">
      <c r="P371853" s="83"/>
    </row>
    <row r="371854" spans="16:16" x14ac:dyDescent="0.3">
      <c r="P371854" s="83"/>
    </row>
    <row r="371855" spans="16:16" x14ac:dyDescent="0.3">
      <c r="P371855" s="83"/>
    </row>
    <row r="371856" spans="16:16" x14ac:dyDescent="0.3">
      <c r="P371856" s="83"/>
    </row>
    <row r="371857" spans="16:16" x14ac:dyDescent="0.3">
      <c r="P371857" s="83"/>
    </row>
    <row r="371858" spans="16:16" x14ac:dyDescent="0.3">
      <c r="P371858" s="83"/>
    </row>
    <row r="371859" spans="16:16" x14ac:dyDescent="0.3">
      <c r="P371859" s="83"/>
    </row>
    <row r="371860" spans="16:16" x14ac:dyDescent="0.3">
      <c r="P371860" s="83"/>
    </row>
    <row r="371861" spans="16:16" x14ac:dyDescent="0.3">
      <c r="P371861" s="83"/>
    </row>
    <row r="371862" spans="16:16" x14ac:dyDescent="0.3">
      <c r="P371862" s="83"/>
    </row>
    <row r="371863" spans="16:16" x14ac:dyDescent="0.3">
      <c r="P371863" s="83"/>
    </row>
    <row r="371864" spans="16:16" x14ac:dyDescent="0.3">
      <c r="P371864" s="83"/>
    </row>
    <row r="371865" spans="16:16" x14ac:dyDescent="0.3">
      <c r="P371865" s="83"/>
    </row>
    <row r="371866" spans="16:16" x14ac:dyDescent="0.3">
      <c r="P371866" s="83"/>
    </row>
    <row r="371867" spans="16:16" x14ac:dyDescent="0.3">
      <c r="P371867" s="83"/>
    </row>
    <row r="371868" spans="16:16" x14ac:dyDescent="0.3">
      <c r="P371868" s="83"/>
    </row>
    <row r="371869" spans="16:16" x14ac:dyDescent="0.3">
      <c r="P371869" s="83"/>
    </row>
    <row r="371870" spans="16:16" x14ac:dyDescent="0.3">
      <c r="P371870" s="83"/>
    </row>
    <row r="371871" spans="16:16" x14ac:dyDescent="0.3">
      <c r="P371871" s="83"/>
    </row>
    <row r="371872" spans="16:16" x14ac:dyDescent="0.3">
      <c r="P371872" s="83"/>
    </row>
    <row r="371873" spans="16:16" x14ac:dyDescent="0.3">
      <c r="P371873" s="83"/>
    </row>
    <row r="371874" spans="16:16" x14ac:dyDescent="0.3">
      <c r="P371874" s="83"/>
    </row>
    <row r="371875" spans="16:16" x14ac:dyDescent="0.3">
      <c r="P371875" s="83"/>
    </row>
    <row r="371876" spans="16:16" x14ac:dyDescent="0.3">
      <c r="P371876" s="83"/>
    </row>
    <row r="371877" spans="16:16" x14ac:dyDescent="0.3">
      <c r="P371877" s="83"/>
    </row>
    <row r="371878" spans="16:16" x14ac:dyDescent="0.3">
      <c r="P371878" s="83"/>
    </row>
    <row r="371879" spans="16:16" x14ac:dyDescent="0.3">
      <c r="P371879" s="83"/>
    </row>
    <row r="371880" spans="16:16" x14ac:dyDescent="0.3">
      <c r="P371880" s="83"/>
    </row>
    <row r="371881" spans="16:16" x14ac:dyDescent="0.3">
      <c r="P371881" s="83"/>
    </row>
    <row r="371882" spans="16:16" x14ac:dyDescent="0.3">
      <c r="P371882" s="83"/>
    </row>
    <row r="371883" spans="16:16" x14ac:dyDescent="0.3">
      <c r="P371883" s="83"/>
    </row>
    <row r="371884" spans="16:16" x14ac:dyDescent="0.3">
      <c r="P371884" s="83"/>
    </row>
    <row r="371885" spans="16:16" x14ac:dyDescent="0.3">
      <c r="P371885" s="83"/>
    </row>
    <row r="371886" spans="16:16" x14ac:dyDescent="0.3">
      <c r="P371886" s="83"/>
    </row>
    <row r="371887" spans="16:16" x14ac:dyDescent="0.3">
      <c r="P371887" s="83"/>
    </row>
    <row r="371888" spans="16:16" x14ac:dyDescent="0.3">
      <c r="P371888" s="83"/>
    </row>
    <row r="371889" spans="16:16" x14ac:dyDescent="0.3">
      <c r="P371889" s="83"/>
    </row>
    <row r="371890" spans="16:16" x14ac:dyDescent="0.3">
      <c r="P371890" s="83"/>
    </row>
    <row r="371891" spans="16:16" x14ac:dyDescent="0.3">
      <c r="P371891" s="83"/>
    </row>
    <row r="371892" spans="16:16" x14ac:dyDescent="0.3">
      <c r="P371892" s="83"/>
    </row>
    <row r="371893" spans="16:16" x14ac:dyDescent="0.3">
      <c r="P371893" s="83"/>
    </row>
    <row r="371894" spans="16:16" x14ac:dyDescent="0.3">
      <c r="P371894" s="83"/>
    </row>
    <row r="371895" spans="16:16" x14ac:dyDescent="0.3">
      <c r="P371895" s="83"/>
    </row>
    <row r="371896" spans="16:16" x14ac:dyDescent="0.3">
      <c r="P371896" s="83"/>
    </row>
    <row r="371897" spans="16:16" x14ac:dyDescent="0.3">
      <c r="P371897" s="83"/>
    </row>
    <row r="371898" spans="16:16" x14ac:dyDescent="0.3">
      <c r="P371898" s="83"/>
    </row>
    <row r="371899" spans="16:16" x14ac:dyDescent="0.3">
      <c r="P371899" s="83"/>
    </row>
    <row r="371900" spans="16:16" x14ac:dyDescent="0.3">
      <c r="P371900" s="83"/>
    </row>
    <row r="371901" spans="16:16" x14ac:dyDescent="0.3">
      <c r="P371901" s="83"/>
    </row>
    <row r="371902" spans="16:16" x14ac:dyDescent="0.3">
      <c r="P371902" s="83"/>
    </row>
    <row r="371903" spans="16:16" x14ac:dyDescent="0.3">
      <c r="P371903" s="83"/>
    </row>
    <row r="371904" spans="16:16" x14ac:dyDescent="0.3">
      <c r="P371904" s="83"/>
    </row>
    <row r="371905" spans="16:16" x14ac:dyDescent="0.3">
      <c r="P371905" s="83"/>
    </row>
    <row r="371906" spans="16:16" x14ac:dyDescent="0.3">
      <c r="P371906" s="83"/>
    </row>
    <row r="371907" spans="16:16" x14ac:dyDescent="0.3">
      <c r="P371907" s="83"/>
    </row>
    <row r="371908" spans="16:16" x14ac:dyDescent="0.3">
      <c r="P371908" s="83"/>
    </row>
    <row r="371909" spans="16:16" x14ac:dyDescent="0.3">
      <c r="P371909" s="83"/>
    </row>
    <row r="371910" spans="16:16" x14ac:dyDescent="0.3">
      <c r="P371910" s="83"/>
    </row>
    <row r="371911" spans="16:16" x14ac:dyDescent="0.3">
      <c r="P371911" s="83"/>
    </row>
    <row r="371912" spans="16:16" x14ac:dyDescent="0.3">
      <c r="P371912" s="83"/>
    </row>
    <row r="371913" spans="16:16" x14ac:dyDescent="0.3">
      <c r="P371913" s="83"/>
    </row>
    <row r="371914" spans="16:16" x14ac:dyDescent="0.3">
      <c r="P371914" s="83"/>
    </row>
    <row r="371915" spans="16:16" x14ac:dyDescent="0.3">
      <c r="P371915" s="83"/>
    </row>
    <row r="371916" spans="16:16" x14ac:dyDescent="0.3">
      <c r="P371916" s="83"/>
    </row>
    <row r="371917" spans="16:16" x14ac:dyDescent="0.3">
      <c r="P371917" s="83"/>
    </row>
    <row r="371918" spans="16:16" x14ac:dyDescent="0.3">
      <c r="P371918" s="83"/>
    </row>
    <row r="371919" spans="16:16" x14ac:dyDescent="0.3">
      <c r="P371919" s="83"/>
    </row>
    <row r="371920" spans="16:16" x14ac:dyDescent="0.3">
      <c r="P371920" s="83"/>
    </row>
    <row r="371921" spans="16:16" x14ac:dyDescent="0.3">
      <c r="P371921" s="83"/>
    </row>
    <row r="371922" spans="16:16" x14ac:dyDescent="0.3">
      <c r="P371922" s="83"/>
    </row>
    <row r="371923" spans="16:16" x14ac:dyDescent="0.3">
      <c r="P371923" s="83"/>
    </row>
    <row r="371924" spans="16:16" x14ac:dyDescent="0.3">
      <c r="P371924" s="83"/>
    </row>
    <row r="371925" spans="16:16" x14ac:dyDescent="0.3">
      <c r="P371925" s="83"/>
    </row>
    <row r="371926" spans="16:16" x14ac:dyDescent="0.3">
      <c r="P371926" s="83"/>
    </row>
    <row r="371927" spans="16:16" x14ac:dyDescent="0.3">
      <c r="P371927" s="83"/>
    </row>
    <row r="371928" spans="16:16" x14ac:dyDescent="0.3">
      <c r="P371928" s="83"/>
    </row>
    <row r="371929" spans="16:16" x14ac:dyDescent="0.3">
      <c r="P371929" s="83"/>
    </row>
    <row r="371930" spans="16:16" x14ac:dyDescent="0.3">
      <c r="P371930" s="83"/>
    </row>
    <row r="371931" spans="16:16" x14ac:dyDescent="0.3">
      <c r="P371931" s="83"/>
    </row>
    <row r="371932" spans="16:16" x14ac:dyDescent="0.3">
      <c r="P371932" s="83"/>
    </row>
    <row r="371933" spans="16:16" x14ac:dyDescent="0.3">
      <c r="P371933" s="83"/>
    </row>
    <row r="371934" spans="16:16" x14ac:dyDescent="0.3">
      <c r="P371934" s="83"/>
    </row>
    <row r="371935" spans="16:16" x14ac:dyDescent="0.3">
      <c r="P371935" s="83"/>
    </row>
    <row r="371936" spans="16:16" x14ac:dyDescent="0.3">
      <c r="P371936" s="83"/>
    </row>
    <row r="371937" spans="16:16" x14ac:dyDescent="0.3">
      <c r="P371937" s="83"/>
    </row>
    <row r="371938" spans="16:16" x14ac:dyDescent="0.3">
      <c r="P371938" s="83"/>
    </row>
    <row r="371939" spans="16:16" x14ac:dyDescent="0.3">
      <c r="P371939" s="83"/>
    </row>
    <row r="371940" spans="16:16" x14ac:dyDescent="0.3">
      <c r="P371940" s="83"/>
    </row>
    <row r="371941" spans="16:16" x14ac:dyDescent="0.3">
      <c r="P371941" s="83"/>
    </row>
    <row r="371942" spans="16:16" x14ac:dyDescent="0.3">
      <c r="P371942" s="83"/>
    </row>
    <row r="371943" spans="16:16" x14ac:dyDescent="0.3">
      <c r="P371943" s="83"/>
    </row>
    <row r="371944" spans="16:16" x14ac:dyDescent="0.3">
      <c r="P371944" s="83"/>
    </row>
    <row r="371945" spans="16:16" x14ac:dyDescent="0.3">
      <c r="P371945" s="83"/>
    </row>
    <row r="371946" spans="16:16" x14ac:dyDescent="0.3">
      <c r="P371946" s="83"/>
    </row>
    <row r="371947" spans="16:16" x14ac:dyDescent="0.3">
      <c r="P371947" s="83"/>
    </row>
    <row r="371948" spans="16:16" x14ac:dyDescent="0.3">
      <c r="P371948" s="83"/>
    </row>
    <row r="371949" spans="16:16" x14ac:dyDescent="0.3">
      <c r="P371949" s="83"/>
    </row>
    <row r="371950" spans="16:16" x14ac:dyDescent="0.3">
      <c r="P371950" s="83"/>
    </row>
    <row r="371951" spans="16:16" x14ac:dyDescent="0.3">
      <c r="P371951" s="83"/>
    </row>
    <row r="371952" spans="16:16" x14ac:dyDescent="0.3">
      <c r="P371952" s="83"/>
    </row>
    <row r="371953" spans="16:16" x14ac:dyDescent="0.3">
      <c r="P371953" s="83"/>
    </row>
    <row r="371954" spans="16:16" x14ac:dyDescent="0.3">
      <c r="P371954" s="83"/>
    </row>
    <row r="371955" spans="16:16" x14ac:dyDescent="0.3">
      <c r="P371955" s="83"/>
    </row>
    <row r="371956" spans="16:16" x14ac:dyDescent="0.3">
      <c r="P371956" s="83"/>
    </row>
    <row r="371957" spans="16:16" x14ac:dyDescent="0.3">
      <c r="P371957" s="83"/>
    </row>
    <row r="371958" spans="16:16" x14ac:dyDescent="0.3">
      <c r="P371958" s="83"/>
    </row>
    <row r="371959" spans="16:16" x14ac:dyDescent="0.3">
      <c r="P371959" s="83"/>
    </row>
    <row r="371960" spans="16:16" x14ac:dyDescent="0.3">
      <c r="P371960" s="83"/>
    </row>
    <row r="371961" spans="16:16" x14ac:dyDescent="0.3">
      <c r="P371961" s="83"/>
    </row>
    <row r="371962" spans="16:16" x14ac:dyDescent="0.3">
      <c r="P371962" s="83"/>
    </row>
    <row r="371963" spans="16:16" x14ac:dyDescent="0.3">
      <c r="P371963" s="83"/>
    </row>
    <row r="371964" spans="16:16" x14ac:dyDescent="0.3">
      <c r="P371964" s="83"/>
    </row>
    <row r="371965" spans="16:16" x14ac:dyDescent="0.3">
      <c r="P371965" s="83"/>
    </row>
    <row r="371966" spans="16:16" x14ac:dyDescent="0.3">
      <c r="P371966" s="83"/>
    </row>
    <row r="371967" spans="16:16" x14ac:dyDescent="0.3">
      <c r="P371967" s="83"/>
    </row>
    <row r="371968" spans="16:16" x14ac:dyDescent="0.3">
      <c r="P371968" s="83"/>
    </row>
    <row r="371969" spans="16:16" x14ac:dyDescent="0.3">
      <c r="P371969" s="83"/>
    </row>
    <row r="371970" spans="16:16" x14ac:dyDescent="0.3">
      <c r="P371970" s="83"/>
    </row>
    <row r="371971" spans="16:16" x14ac:dyDescent="0.3">
      <c r="P371971" s="83"/>
    </row>
    <row r="371972" spans="16:16" x14ac:dyDescent="0.3">
      <c r="P371972" s="83"/>
    </row>
    <row r="371973" spans="16:16" x14ac:dyDescent="0.3">
      <c r="P371973" s="83"/>
    </row>
    <row r="371974" spans="16:16" x14ac:dyDescent="0.3">
      <c r="P371974" s="83"/>
    </row>
    <row r="371975" spans="16:16" x14ac:dyDescent="0.3">
      <c r="P371975" s="83"/>
    </row>
    <row r="371976" spans="16:16" x14ac:dyDescent="0.3">
      <c r="P371976" s="83"/>
    </row>
    <row r="371977" spans="16:16" x14ac:dyDescent="0.3">
      <c r="P371977" s="83"/>
    </row>
    <row r="371978" spans="16:16" x14ac:dyDescent="0.3">
      <c r="P371978" s="83"/>
    </row>
    <row r="371979" spans="16:16" x14ac:dyDescent="0.3">
      <c r="P371979" s="83"/>
    </row>
    <row r="371980" spans="16:16" x14ac:dyDescent="0.3">
      <c r="P371980" s="83"/>
    </row>
    <row r="371981" spans="16:16" x14ac:dyDescent="0.3">
      <c r="P371981" s="83"/>
    </row>
    <row r="371982" spans="16:16" x14ac:dyDescent="0.3">
      <c r="P371982" s="83"/>
    </row>
    <row r="371983" spans="16:16" x14ac:dyDescent="0.3">
      <c r="P371983" s="83"/>
    </row>
    <row r="371984" spans="16:16" x14ac:dyDescent="0.3">
      <c r="P371984" s="83"/>
    </row>
    <row r="371985" spans="16:16" x14ac:dyDescent="0.3">
      <c r="P371985" s="83"/>
    </row>
    <row r="371986" spans="16:16" x14ac:dyDescent="0.3">
      <c r="P371986" s="83"/>
    </row>
    <row r="371987" spans="16:16" x14ac:dyDescent="0.3">
      <c r="P371987" s="83"/>
    </row>
    <row r="371988" spans="16:16" x14ac:dyDescent="0.3">
      <c r="P371988" s="83"/>
    </row>
    <row r="371989" spans="16:16" x14ac:dyDescent="0.3">
      <c r="P371989" s="83"/>
    </row>
    <row r="371990" spans="16:16" x14ac:dyDescent="0.3">
      <c r="P371990" s="83"/>
    </row>
    <row r="371991" spans="16:16" x14ac:dyDescent="0.3">
      <c r="P371991" s="83"/>
    </row>
    <row r="371992" spans="16:16" x14ac:dyDescent="0.3">
      <c r="P371992" s="83"/>
    </row>
    <row r="371993" spans="16:16" x14ac:dyDescent="0.3">
      <c r="P371993" s="83"/>
    </row>
    <row r="371994" spans="16:16" x14ac:dyDescent="0.3">
      <c r="P371994" s="83"/>
    </row>
    <row r="371995" spans="16:16" x14ac:dyDescent="0.3">
      <c r="P371995" s="83"/>
    </row>
    <row r="371996" spans="16:16" x14ac:dyDescent="0.3">
      <c r="P371996" s="83"/>
    </row>
    <row r="371997" spans="16:16" x14ac:dyDescent="0.3">
      <c r="P371997" s="83"/>
    </row>
    <row r="371998" spans="16:16" x14ac:dyDescent="0.3">
      <c r="P371998" s="83"/>
    </row>
    <row r="371999" spans="16:16" x14ac:dyDescent="0.3">
      <c r="P371999" s="83"/>
    </row>
    <row r="372000" spans="16:16" x14ac:dyDescent="0.3">
      <c r="P372000" s="83"/>
    </row>
    <row r="372001" spans="16:16" x14ac:dyDescent="0.3">
      <c r="P372001" s="83"/>
    </row>
    <row r="372002" spans="16:16" x14ac:dyDescent="0.3">
      <c r="P372002" s="83"/>
    </row>
    <row r="372003" spans="16:16" x14ac:dyDescent="0.3">
      <c r="P372003" s="83"/>
    </row>
    <row r="372004" spans="16:16" x14ac:dyDescent="0.3">
      <c r="P372004" s="83"/>
    </row>
    <row r="372005" spans="16:16" x14ac:dyDescent="0.3">
      <c r="P372005" s="83"/>
    </row>
    <row r="372006" spans="16:16" x14ac:dyDescent="0.3">
      <c r="P372006" s="83"/>
    </row>
    <row r="372007" spans="16:16" x14ac:dyDescent="0.3">
      <c r="P372007" s="83"/>
    </row>
    <row r="372008" spans="16:16" x14ac:dyDescent="0.3">
      <c r="P372008" s="83"/>
    </row>
    <row r="372009" spans="16:16" x14ac:dyDescent="0.3">
      <c r="P372009" s="83"/>
    </row>
    <row r="372010" spans="16:16" x14ac:dyDescent="0.3">
      <c r="P372010" s="83"/>
    </row>
    <row r="372011" spans="16:16" x14ac:dyDescent="0.3">
      <c r="P372011" s="83"/>
    </row>
    <row r="372012" spans="16:16" x14ac:dyDescent="0.3">
      <c r="P372012" s="83"/>
    </row>
    <row r="372013" spans="16:16" x14ac:dyDescent="0.3">
      <c r="P372013" s="83"/>
    </row>
    <row r="372014" spans="16:16" x14ac:dyDescent="0.3">
      <c r="P372014" s="83"/>
    </row>
    <row r="372015" spans="16:16" x14ac:dyDescent="0.3">
      <c r="P372015" s="83"/>
    </row>
    <row r="372016" spans="16:16" x14ac:dyDescent="0.3">
      <c r="P372016" s="83"/>
    </row>
    <row r="372017" spans="16:16" x14ac:dyDescent="0.3">
      <c r="P372017" s="83"/>
    </row>
    <row r="372018" spans="16:16" x14ac:dyDescent="0.3">
      <c r="P372018" s="83"/>
    </row>
    <row r="372019" spans="16:16" x14ac:dyDescent="0.3">
      <c r="P372019" s="83"/>
    </row>
    <row r="372020" spans="16:16" x14ac:dyDescent="0.3">
      <c r="P372020" s="83"/>
    </row>
    <row r="372021" spans="16:16" x14ac:dyDescent="0.3">
      <c r="P372021" s="83"/>
    </row>
    <row r="372022" spans="16:16" x14ac:dyDescent="0.3">
      <c r="P372022" s="83"/>
    </row>
    <row r="372023" spans="16:16" x14ac:dyDescent="0.3">
      <c r="P372023" s="83"/>
    </row>
    <row r="372024" spans="16:16" x14ac:dyDescent="0.3">
      <c r="P372024" s="83"/>
    </row>
    <row r="372025" spans="16:16" x14ac:dyDescent="0.3">
      <c r="P372025" s="83"/>
    </row>
    <row r="372026" spans="16:16" x14ac:dyDescent="0.3">
      <c r="P372026" s="83"/>
    </row>
    <row r="372027" spans="16:16" x14ac:dyDescent="0.3">
      <c r="P372027" s="83"/>
    </row>
    <row r="372028" spans="16:16" x14ac:dyDescent="0.3">
      <c r="P372028" s="83"/>
    </row>
    <row r="372029" spans="16:16" x14ac:dyDescent="0.3">
      <c r="P372029" s="83"/>
    </row>
    <row r="372030" spans="16:16" x14ac:dyDescent="0.3">
      <c r="P372030" s="83"/>
    </row>
    <row r="372031" spans="16:16" x14ac:dyDescent="0.3">
      <c r="P372031" s="83"/>
    </row>
    <row r="372032" spans="16:16" x14ac:dyDescent="0.3">
      <c r="P372032" s="83"/>
    </row>
    <row r="372033" spans="16:16" x14ac:dyDescent="0.3">
      <c r="P372033" s="83"/>
    </row>
    <row r="372034" spans="16:16" x14ac:dyDescent="0.3">
      <c r="P372034" s="83"/>
    </row>
    <row r="372035" spans="16:16" x14ac:dyDescent="0.3">
      <c r="P372035" s="83"/>
    </row>
    <row r="372036" spans="16:16" x14ac:dyDescent="0.3">
      <c r="P372036" s="83"/>
    </row>
    <row r="372037" spans="16:16" x14ac:dyDescent="0.3">
      <c r="P372037" s="83"/>
    </row>
    <row r="372038" spans="16:16" x14ac:dyDescent="0.3">
      <c r="P372038" s="83"/>
    </row>
    <row r="372039" spans="16:16" x14ac:dyDescent="0.3">
      <c r="P372039" s="83"/>
    </row>
    <row r="372040" spans="16:16" x14ac:dyDescent="0.3">
      <c r="P372040" s="83"/>
    </row>
    <row r="372041" spans="16:16" x14ac:dyDescent="0.3">
      <c r="P372041" s="83"/>
    </row>
    <row r="372042" spans="16:16" x14ac:dyDescent="0.3">
      <c r="P372042" s="83"/>
    </row>
    <row r="372043" spans="16:16" x14ac:dyDescent="0.3">
      <c r="P372043" s="83"/>
    </row>
    <row r="372044" spans="16:16" x14ac:dyDescent="0.3">
      <c r="P372044" s="83"/>
    </row>
    <row r="372045" spans="16:16" x14ac:dyDescent="0.3">
      <c r="P372045" s="83"/>
    </row>
    <row r="372046" spans="16:16" x14ac:dyDescent="0.3">
      <c r="P372046" s="83"/>
    </row>
    <row r="372047" spans="16:16" x14ac:dyDescent="0.3">
      <c r="P372047" s="83"/>
    </row>
    <row r="372048" spans="16:16" x14ac:dyDescent="0.3">
      <c r="P372048" s="83"/>
    </row>
    <row r="372049" spans="16:16" x14ac:dyDescent="0.3">
      <c r="P372049" s="83"/>
    </row>
    <row r="372050" spans="16:16" x14ac:dyDescent="0.3">
      <c r="P372050" s="83"/>
    </row>
    <row r="372051" spans="16:16" x14ac:dyDescent="0.3">
      <c r="P372051" s="83"/>
    </row>
    <row r="372052" spans="16:16" x14ac:dyDescent="0.3">
      <c r="P372052" s="83"/>
    </row>
    <row r="372053" spans="16:16" x14ac:dyDescent="0.3">
      <c r="P372053" s="83"/>
    </row>
    <row r="372054" spans="16:16" x14ac:dyDescent="0.3">
      <c r="P372054" s="83"/>
    </row>
    <row r="372055" spans="16:16" x14ac:dyDescent="0.3">
      <c r="P372055" s="83"/>
    </row>
    <row r="372056" spans="16:16" x14ac:dyDescent="0.3">
      <c r="P372056" s="83"/>
    </row>
    <row r="372057" spans="16:16" x14ac:dyDescent="0.3">
      <c r="P372057" s="83"/>
    </row>
    <row r="372058" spans="16:16" x14ac:dyDescent="0.3">
      <c r="P372058" s="83"/>
    </row>
    <row r="372059" spans="16:16" x14ac:dyDescent="0.3">
      <c r="P372059" s="83"/>
    </row>
    <row r="372060" spans="16:16" x14ac:dyDescent="0.3">
      <c r="P372060" s="83"/>
    </row>
    <row r="372061" spans="16:16" x14ac:dyDescent="0.3">
      <c r="P372061" s="83"/>
    </row>
    <row r="372062" spans="16:16" x14ac:dyDescent="0.3">
      <c r="P372062" s="83"/>
    </row>
    <row r="372063" spans="16:16" x14ac:dyDescent="0.3">
      <c r="P372063" s="83"/>
    </row>
    <row r="372064" spans="16:16" x14ac:dyDescent="0.3">
      <c r="P372064" s="83"/>
    </row>
    <row r="372065" spans="16:16" x14ac:dyDescent="0.3">
      <c r="P372065" s="83"/>
    </row>
    <row r="372066" spans="16:16" x14ac:dyDescent="0.3">
      <c r="P372066" s="83"/>
    </row>
    <row r="372067" spans="16:16" x14ac:dyDescent="0.3">
      <c r="P372067" s="83"/>
    </row>
    <row r="372068" spans="16:16" x14ac:dyDescent="0.3">
      <c r="P372068" s="83"/>
    </row>
    <row r="372069" spans="16:16" x14ac:dyDescent="0.3">
      <c r="P372069" s="83"/>
    </row>
    <row r="372070" spans="16:16" x14ac:dyDescent="0.3">
      <c r="P372070" s="83"/>
    </row>
    <row r="372071" spans="16:16" x14ac:dyDescent="0.3">
      <c r="P372071" s="83"/>
    </row>
    <row r="372072" spans="16:16" x14ac:dyDescent="0.3">
      <c r="P372072" s="83"/>
    </row>
    <row r="372073" spans="16:16" x14ac:dyDescent="0.3">
      <c r="P372073" s="83"/>
    </row>
    <row r="372074" spans="16:16" x14ac:dyDescent="0.3">
      <c r="P372074" s="83"/>
    </row>
    <row r="372075" spans="16:16" x14ac:dyDescent="0.3">
      <c r="P372075" s="83"/>
    </row>
    <row r="372076" spans="16:16" x14ac:dyDescent="0.3">
      <c r="P372076" s="83"/>
    </row>
    <row r="372077" spans="16:16" x14ac:dyDescent="0.3">
      <c r="P372077" s="83"/>
    </row>
    <row r="372078" spans="16:16" x14ac:dyDescent="0.3">
      <c r="P372078" s="83"/>
    </row>
    <row r="372079" spans="16:16" x14ac:dyDescent="0.3">
      <c r="P372079" s="83"/>
    </row>
    <row r="372080" spans="16:16" x14ac:dyDescent="0.3">
      <c r="P372080" s="83"/>
    </row>
    <row r="372081" spans="16:16" x14ac:dyDescent="0.3">
      <c r="P372081" s="83"/>
    </row>
    <row r="372082" spans="16:16" x14ac:dyDescent="0.3">
      <c r="P372082" s="83"/>
    </row>
    <row r="372083" spans="16:16" x14ac:dyDescent="0.3">
      <c r="P372083" s="83"/>
    </row>
    <row r="372084" spans="16:16" x14ac:dyDescent="0.3">
      <c r="P372084" s="83"/>
    </row>
    <row r="372085" spans="16:16" x14ac:dyDescent="0.3">
      <c r="P372085" s="83"/>
    </row>
    <row r="372086" spans="16:16" x14ac:dyDescent="0.3">
      <c r="P372086" s="83"/>
    </row>
    <row r="372087" spans="16:16" x14ac:dyDescent="0.3">
      <c r="P372087" s="83"/>
    </row>
    <row r="372088" spans="16:16" x14ac:dyDescent="0.3">
      <c r="P372088" s="83"/>
    </row>
    <row r="372089" spans="16:16" x14ac:dyDescent="0.3">
      <c r="P372089" s="83"/>
    </row>
    <row r="372090" spans="16:16" x14ac:dyDescent="0.3">
      <c r="P372090" s="83"/>
    </row>
    <row r="372091" spans="16:16" x14ac:dyDescent="0.3">
      <c r="P372091" s="83"/>
    </row>
    <row r="372092" spans="16:16" x14ac:dyDescent="0.3">
      <c r="P372092" s="83"/>
    </row>
    <row r="372093" spans="16:16" x14ac:dyDescent="0.3">
      <c r="P372093" s="83"/>
    </row>
    <row r="372094" spans="16:16" x14ac:dyDescent="0.3">
      <c r="P372094" s="83"/>
    </row>
    <row r="372095" spans="16:16" x14ac:dyDescent="0.3">
      <c r="P372095" s="83"/>
    </row>
    <row r="372096" spans="16:16" x14ac:dyDescent="0.3">
      <c r="P372096" s="83"/>
    </row>
    <row r="372097" spans="16:16" x14ac:dyDescent="0.3">
      <c r="P372097" s="83"/>
    </row>
    <row r="372098" spans="16:16" x14ac:dyDescent="0.3">
      <c r="P372098" s="83"/>
    </row>
    <row r="372099" spans="16:16" x14ac:dyDescent="0.3">
      <c r="P372099" s="83"/>
    </row>
    <row r="372100" spans="16:16" x14ac:dyDescent="0.3">
      <c r="P372100" s="83"/>
    </row>
    <row r="372101" spans="16:16" x14ac:dyDescent="0.3">
      <c r="P372101" s="83"/>
    </row>
    <row r="372102" spans="16:16" x14ac:dyDescent="0.3">
      <c r="P372102" s="83"/>
    </row>
    <row r="372103" spans="16:16" x14ac:dyDescent="0.3">
      <c r="P372103" s="83"/>
    </row>
    <row r="372104" spans="16:16" x14ac:dyDescent="0.3">
      <c r="P372104" s="83"/>
    </row>
    <row r="372105" spans="16:16" x14ac:dyDescent="0.3">
      <c r="P372105" s="83"/>
    </row>
    <row r="372106" spans="16:16" x14ac:dyDescent="0.3">
      <c r="P372106" s="83"/>
    </row>
    <row r="372107" spans="16:16" x14ac:dyDescent="0.3">
      <c r="P372107" s="83"/>
    </row>
    <row r="372108" spans="16:16" x14ac:dyDescent="0.3">
      <c r="P372108" s="83"/>
    </row>
    <row r="372109" spans="16:16" x14ac:dyDescent="0.3">
      <c r="P372109" s="83"/>
    </row>
    <row r="372110" spans="16:16" x14ac:dyDescent="0.3">
      <c r="P372110" s="83"/>
    </row>
    <row r="372111" spans="16:16" x14ac:dyDescent="0.3">
      <c r="P372111" s="83"/>
    </row>
    <row r="372112" spans="16:16" x14ac:dyDescent="0.3">
      <c r="P372112" s="83"/>
    </row>
    <row r="372113" spans="16:16" x14ac:dyDescent="0.3">
      <c r="P372113" s="83"/>
    </row>
    <row r="372114" spans="16:16" x14ac:dyDescent="0.3">
      <c r="P372114" s="83"/>
    </row>
    <row r="372115" spans="16:16" x14ac:dyDescent="0.3">
      <c r="P372115" s="83"/>
    </row>
    <row r="372116" spans="16:16" x14ac:dyDescent="0.3">
      <c r="P372116" s="83"/>
    </row>
    <row r="372117" spans="16:16" x14ac:dyDescent="0.3">
      <c r="P372117" s="83"/>
    </row>
    <row r="372118" spans="16:16" x14ac:dyDescent="0.3">
      <c r="P372118" s="83"/>
    </row>
    <row r="372119" spans="16:16" x14ac:dyDescent="0.3">
      <c r="P372119" s="83"/>
    </row>
    <row r="372120" spans="16:16" x14ac:dyDescent="0.3">
      <c r="P372120" s="83"/>
    </row>
    <row r="372121" spans="16:16" x14ac:dyDescent="0.3">
      <c r="P372121" s="83"/>
    </row>
    <row r="372122" spans="16:16" x14ac:dyDescent="0.3">
      <c r="P372122" s="83"/>
    </row>
    <row r="372123" spans="16:16" x14ac:dyDescent="0.3">
      <c r="P372123" s="83"/>
    </row>
    <row r="372124" spans="16:16" x14ac:dyDescent="0.3">
      <c r="P372124" s="83"/>
    </row>
    <row r="372125" spans="16:16" x14ac:dyDescent="0.3">
      <c r="P372125" s="83"/>
    </row>
    <row r="372126" spans="16:16" x14ac:dyDescent="0.3">
      <c r="P372126" s="83"/>
    </row>
    <row r="372127" spans="16:16" x14ac:dyDescent="0.3">
      <c r="P372127" s="83"/>
    </row>
    <row r="372128" spans="16:16" x14ac:dyDescent="0.3">
      <c r="P372128" s="83"/>
    </row>
    <row r="372129" spans="16:16" x14ac:dyDescent="0.3">
      <c r="P372129" s="83"/>
    </row>
    <row r="372130" spans="16:16" x14ac:dyDescent="0.3">
      <c r="P372130" s="83"/>
    </row>
    <row r="372131" spans="16:16" x14ac:dyDescent="0.3">
      <c r="P372131" s="83"/>
    </row>
    <row r="372132" spans="16:16" x14ac:dyDescent="0.3">
      <c r="P372132" s="83"/>
    </row>
    <row r="372133" spans="16:16" x14ac:dyDescent="0.3">
      <c r="P372133" s="83"/>
    </row>
    <row r="372134" spans="16:16" x14ac:dyDescent="0.3">
      <c r="P372134" s="83"/>
    </row>
    <row r="372135" spans="16:16" x14ac:dyDescent="0.3">
      <c r="P372135" s="83"/>
    </row>
    <row r="372136" spans="16:16" x14ac:dyDescent="0.3">
      <c r="P372136" s="83"/>
    </row>
    <row r="372137" spans="16:16" x14ac:dyDescent="0.3">
      <c r="P372137" s="83"/>
    </row>
    <row r="372138" spans="16:16" x14ac:dyDescent="0.3">
      <c r="P372138" s="83"/>
    </row>
    <row r="372139" spans="16:16" x14ac:dyDescent="0.3">
      <c r="P372139" s="83"/>
    </row>
    <row r="372140" spans="16:16" x14ac:dyDescent="0.3">
      <c r="P372140" s="83"/>
    </row>
    <row r="372141" spans="16:16" x14ac:dyDescent="0.3">
      <c r="P372141" s="83"/>
    </row>
    <row r="372142" spans="16:16" x14ac:dyDescent="0.3">
      <c r="P372142" s="83"/>
    </row>
    <row r="372143" spans="16:16" x14ac:dyDescent="0.3">
      <c r="P372143" s="83"/>
    </row>
    <row r="372144" spans="16:16" x14ac:dyDescent="0.3">
      <c r="P372144" s="83"/>
    </row>
    <row r="372145" spans="16:16" x14ac:dyDescent="0.3">
      <c r="P372145" s="83"/>
    </row>
    <row r="372146" spans="16:16" x14ac:dyDescent="0.3">
      <c r="P372146" s="83"/>
    </row>
    <row r="372147" spans="16:16" x14ac:dyDescent="0.3">
      <c r="P372147" s="83"/>
    </row>
    <row r="372148" spans="16:16" x14ac:dyDescent="0.3">
      <c r="P372148" s="83"/>
    </row>
    <row r="372149" spans="16:16" x14ac:dyDescent="0.3">
      <c r="P372149" s="83"/>
    </row>
    <row r="372150" spans="16:16" x14ac:dyDescent="0.3">
      <c r="P372150" s="83"/>
    </row>
    <row r="372151" spans="16:16" x14ac:dyDescent="0.3">
      <c r="P372151" s="83"/>
    </row>
    <row r="372152" spans="16:16" x14ac:dyDescent="0.3">
      <c r="P372152" s="83"/>
    </row>
    <row r="372153" spans="16:16" x14ac:dyDescent="0.3">
      <c r="P372153" s="83"/>
    </row>
    <row r="372154" spans="16:16" x14ac:dyDescent="0.3">
      <c r="P372154" s="83"/>
    </row>
    <row r="372155" spans="16:16" x14ac:dyDescent="0.3">
      <c r="P372155" s="83"/>
    </row>
    <row r="372156" spans="16:16" x14ac:dyDescent="0.3">
      <c r="P372156" s="83"/>
    </row>
    <row r="372157" spans="16:16" x14ac:dyDescent="0.3">
      <c r="P372157" s="83"/>
    </row>
    <row r="372158" spans="16:16" x14ac:dyDescent="0.3">
      <c r="P372158" s="83"/>
    </row>
    <row r="372159" spans="16:16" x14ac:dyDescent="0.3">
      <c r="P372159" s="83"/>
    </row>
    <row r="372160" spans="16:16" x14ac:dyDescent="0.3">
      <c r="P372160" s="83"/>
    </row>
    <row r="372161" spans="16:16" x14ac:dyDescent="0.3">
      <c r="P372161" s="83"/>
    </row>
    <row r="372162" spans="16:16" x14ac:dyDescent="0.3">
      <c r="P372162" s="83"/>
    </row>
    <row r="372163" spans="16:16" x14ac:dyDescent="0.3">
      <c r="P372163" s="83"/>
    </row>
    <row r="372164" spans="16:16" x14ac:dyDescent="0.3">
      <c r="P372164" s="83"/>
    </row>
    <row r="372165" spans="16:16" x14ac:dyDescent="0.3">
      <c r="P372165" s="83"/>
    </row>
    <row r="372166" spans="16:16" x14ac:dyDescent="0.3">
      <c r="P372166" s="83"/>
    </row>
    <row r="372167" spans="16:16" x14ac:dyDescent="0.3">
      <c r="P372167" s="83"/>
    </row>
    <row r="372168" spans="16:16" x14ac:dyDescent="0.3">
      <c r="P372168" s="83"/>
    </row>
    <row r="372169" spans="16:16" x14ac:dyDescent="0.3">
      <c r="P372169" s="83"/>
    </row>
    <row r="372170" spans="16:16" x14ac:dyDescent="0.3">
      <c r="P372170" s="83"/>
    </row>
    <row r="372171" spans="16:16" x14ac:dyDescent="0.3">
      <c r="P372171" s="83"/>
    </row>
    <row r="372172" spans="16:16" x14ac:dyDescent="0.3">
      <c r="P372172" s="83"/>
    </row>
    <row r="372173" spans="16:16" x14ac:dyDescent="0.3">
      <c r="P372173" s="83"/>
    </row>
    <row r="372174" spans="16:16" x14ac:dyDescent="0.3">
      <c r="P372174" s="83"/>
    </row>
    <row r="372175" spans="16:16" x14ac:dyDescent="0.3">
      <c r="P372175" s="83"/>
    </row>
    <row r="372176" spans="16:16" x14ac:dyDescent="0.3">
      <c r="P372176" s="83"/>
    </row>
    <row r="372177" spans="16:16" x14ac:dyDescent="0.3">
      <c r="P372177" s="83"/>
    </row>
    <row r="372178" spans="16:16" x14ac:dyDescent="0.3">
      <c r="P372178" s="83"/>
    </row>
    <row r="372179" spans="16:16" x14ac:dyDescent="0.3">
      <c r="P372179" s="83"/>
    </row>
    <row r="372180" spans="16:16" x14ac:dyDescent="0.3">
      <c r="P372180" s="83"/>
    </row>
    <row r="372181" spans="16:16" x14ac:dyDescent="0.3">
      <c r="P372181" s="83"/>
    </row>
    <row r="372182" spans="16:16" x14ac:dyDescent="0.3">
      <c r="P372182" s="83"/>
    </row>
    <row r="372183" spans="16:16" x14ac:dyDescent="0.3">
      <c r="P372183" s="83"/>
    </row>
    <row r="372184" spans="16:16" x14ac:dyDescent="0.3">
      <c r="P372184" s="83"/>
    </row>
    <row r="372185" spans="16:16" x14ac:dyDescent="0.3">
      <c r="P372185" s="83"/>
    </row>
    <row r="372186" spans="16:16" x14ac:dyDescent="0.3">
      <c r="P372186" s="83"/>
    </row>
    <row r="372187" spans="16:16" x14ac:dyDescent="0.3">
      <c r="P372187" s="83"/>
    </row>
    <row r="372188" spans="16:16" x14ac:dyDescent="0.3">
      <c r="P372188" s="83"/>
    </row>
    <row r="372189" spans="16:16" x14ac:dyDescent="0.3">
      <c r="P372189" s="83"/>
    </row>
    <row r="372190" spans="16:16" x14ac:dyDescent="0.3">
      <c r="P372190" s="83"/>
    </row>
    <row r="372191" spans="16:16" x14ac:dyDescent="0.3">
      <c r="P372191" s="83"/>
    </row>
    <row r="372192" spans="16:16" x14ac:dyDescent="0.3">
      <c r="P372192" s="83"/>
    </row>
    <row r="372193" spans="16:16" x14ac:dyDescent="0.3">
      <c r="P372193" s="83"/>
    </row>
    <row r="372194" spans="16:16" x14ac:dyDescent="0.3">
      <c r="P372194" s="83"/>
    </row>
    <row r="372195" spans="16:16" x14ac:dyDescent="0.3">
      <c r="P372195" s="83"/>
    </row>
    <row r="372196" spans="16:16" x14ac:dyDescent="0.3">
      <c r="P372196" s="83"/>
    </row>
    <row r="372197" spans="16:16" x14ac:dyDescent="0.3">
      <c r="P372197" s="83"/>
    </row>
    <row r="372198" spans="16:16" x14ac:dyDescent="0.3">
      <c r="P372198" s="83"/>
    </row>
    <row r="372199" spans="16:16" x14ac:dyDescent="0.3">
      <c r="P372199" s="83"/>
    </row>
    <row r="372200" spans="16:16" x14ac:dyDescent="0.3">
      <c r="P372200" s="83"/>
    </row>
    <row r="372201" spans="16:16" x14ac:dyDescent="0.3">
      <c r="P372201" s="83"/>
    </row>
    <row r="372202" spans="16:16" x14ac:dyDescent="0.3">
      <c r="P372202" s="83"/>
    </row>
    <row r="372203" spans="16:16" x14ac:dyDescent="0.3">
      <c r="P372203" s="83"/>
    </row>
    <row r="372204" spans="16:16" x14ac:dyDescent="0.3">
      <c r="P372204" s="83"/>
    </row>
    <row r="372205" spans="16:16" x14ac:dyDescent="0.3">
      <c r="P372205" s="83"/>
    </row>
    <row r="372206" spans="16:16" x14ac:dyDescent="0.3">
      <c r="P372206" s="83"/>
    </row>
    <row r="372207" spans="16:16" x14ac:dyDescent="0.3">
      <c r="P372207" s="83"/>
    </row>
    <row r="372208" spans="16:16" x14ac:dyDescent="0.3">
      <c r="P372208" s="83"/>
    </row>
    <row r="372209" spans="16:16" x14ac:dyDescent="0.3">
      <c r="P372209" s="83"/>
    </row>
    <row r="372210" spans="16:16" x14ac:dyDescent="0.3">
      <c r="P372210" s="83"/>
    </row>
    <row r="372211" spans="16:16" x14ac:dyDescent="0.3">
      <c r="P372211" s="83"/>
    </row>
    <row r="372212" spans="16:16" x14ac:dyDescent="0.3">
      <c r="P372212" s="83"/>
    </row>
    <row r="372213" spans="16:16" x14ac:dyDescent="0.3">
      <c r="P372213" s="83"/>
    </row>
    <row r="372214" spans="16:16" x14ac:dyDescent="0.3">
      <c r="P372214" s="83"/>
    </row>
    <row r="372215" spans="16:16" x14ac:dyDescent="0.3">
      <c r="P372215" s="83"/>
    </row>
    <row r="372216" spans="16:16" x14ac:dyDescent="0.3">
      <c r="P372216" s="83"/>
    </row>
    <row r="372217" spans="16:16" x14ac:dyDescent="0.3">
      <c r="P372217" s="83"/>
    </row>
    <row r="372218" spans="16:16" x14ac:dyDescent="0.3">
      <c r="P372218" s="83"/>
    </row>
    <row r="372219" spans="16:16" x14ac:dyDescent="0.3">
      <c r="P372219" s="83"/>
    </row>
    <row r="372220" spans="16:16" x14ac:dyDescent="0.3">
      <c r="P372220" s="83"/>
    </row>
    <row r="372221" spans="16:16" x14ac:dyDescent="0.3">
      <c r="P372221" s="83"/>
    </row>
    <row r="372222" spans="16:16" x14ac:dyDescent="0.3">
      <c r="P372222" s="83"/>
    </row>
    <row r="372223" spans="16:16" x14ac:dyDescent="0.3">
      <c r="P372223" s="83"/>
    </row>
    <row r="372224" spans="16:16" x14ac:dyDescent="0.3">
      <c r="P372224" s="83"/>
    </row>
    <row r="372225" spans="16:16" x14ac:dyDescent="0.3">
      <c r="P372225" s="83"/>
    </row>
    <row r="372226" spans="16:16" x14ac:dyDescent="0.3">
      <c r="P372226" s="83"/>
    </row>
    <row r="372227" spans="16:16" x14ac:dyDescent="0.3">
      <c r="P372227" s="83"/>
    </row>
    <row r="372228" spans="16:16" x14ac:dyDescent="0.3">
      <c r="P372228" s="83"/>
    </row>
    <row r="372229" spans="16:16" x14ac:dyDescent="0.3">
      <c r="P372229" s="83"/>
    </row>
    <row r="372230" spans="16:16" x14ac:dyDescent="0.3">
      <c r="P372230" s="83"/>
    </row>
    <row r="372231" spans="16:16" x14ac:dyDescent="0.3">
      <c r="P372231" s="83"/>
    </row>
    <row r="372232" spans="16:16" x14ac:dyDescent="0.3">
      <c r="P372232" s="83"/>
    </row>
    <row r="372233" spans="16:16" x14ac:dyDescent="0.3">
      <c r="P372233" s="83"/>
    </row>
    <row r="372234" spans="16:16" x14ac:dyDescent="0.3">
      <c r="P372234" s="83"/>
    </row>
    <row r="372235" spans="16:16" x14ac:dyDescent="0.3">
      <c r="P372235" s="83"/>
    </row>
    <row r="372236" spans="16:16" x14ac:dyDescent="0.3">
      <c r="P372236" s="83"/>
    </row>
    <row r="372237" spans="16:16" x14ac:dyDescent="0.3">
      <c r="P372237" s="83"/>
    </row>
    <row r="372238" spans="16:16" x14ac:dyDescent="0.3">
      <c r="P372238" s="83"/>
    </row>
    <row r="372239" spans="16:16" x14ac:dyDescent="0.3">
      <c r="P372239" s="83"/>
    </row>
    <row r="372240" spans="16:16" x14ac:dyDescent="0.3">
      <c r="P372240" s="83"/>
    </row>
    <row r="372241" spans="16:16" x14ac:dyDescent="0.3">
      <c r="P372241" s="83"/>
    </row>
    <row r="372242" spans="16:16" x14ac:dyDescent="0.3">
      <c r="P372242" s="83"/>
    </row>
    <row r="372243" spans="16:16" x14ac:dyDescent="0.3">
      <c r="P372243" s="83"/>
    </row>
    <row r="372244" spans="16:16" x14ac:dyDescent="0.3">
      <c r="P372244" s="83"/>
    </row>
    <row r="372245" spans="16:16" x14ac:dyDescent="0.3">
      <c r="P372245" s="83"/>
    </row>
    <row r="372246" spans="16:16" x14ac:dyDescent="0.3">
      <c r="P372246" s="83"/>
    </row>
    <row r="372247" spans="16:16" x14ac:dyDescent="0.3">
      <c r="P372247" s="83"/>
    </row>
    <row r="372248" spans="16:16" x14ac:dyDescent="0.3">
      <c r="P372248" s="83"/>
    </row>
    <row r="372249" spans="16:16" x14ac:dyDescent="0.3">
      <c r="P372249" s="83"/>
    </row>
    <row r="372250" spans="16:16" x14ac:dyDescent="0.3">
      <c r="P372250" s="83"/>
    </row>
    <row r="372251" spans="16:16" x14ac:dyDescent="0.3">
      <c r="P372251" s="83"/>
    </row>
    <row r="372252" spans="16:16" x14ac:dyDescent="0.3">
      <c r="P372252" s="83"/>
    </row>
    <row r="372253" spans="16:16" x14ac:dyDescent="0.3">
      <c r="P372253" s="83"/>
    </row>
    <row r="372254" spans="16:16" x14ac:dyDescent="0.3">
      <c r="P372254" s="83"/>
    </row>
    <row r="372255" spans="16:16" x14ac:dyDescent="0.3">
      <c r="P372255" s="83"/>
    </row>
    <row r="372256" spans="16:16" x14ac:dyDescent="0.3">
      <c r="P372256" s="83"/>
    </row>
    <row r="372257" spans="16:16" x14ac:dyDescent="0.3">
      <c r="P372257" s="83"/>
    </row>
    <row r="372258" spans="16:16" x14ac:dyDescent="0.3">
      <c r="P372258" s="83"/>
    </row>
    <row r="372259" spans="16:16" x14ac:dyDescent="0.3">
      <c r="P372259" s="83"/>
    </row>
    <row r="372260" spans="16:16" x14ac:dyDescent="0.3">
      <c r="P372260" s="83"/>
    </row>
    <row r="372261" spans="16:16" x14ac:dyDescent="0.3">
      <c r="P372261" s="83"/>
    </row>
    <row r="372262" spans="16:16" x14ac:dyDescent="0.3">
      <c r="P372262" s="83"/>
    </row>
    <row r="372263" spans="16:16" x14ac:dyDescent="0.3">
      <c r="P372263" s="83"/>
    </row>
    <row r="372264" spans="16:16" x14ac:dyDescent="0.3">
      <c r="P372264" s="83"/>
    </row>
    <row r="372265" spans="16:16" x14ac:dyDescent="0.3">
      <c r="P372265" s="83"/>
    </row>
    <row r="372266" spans="16:16" x14ac:dyDescent="0.3">
      <c r="P372266" s="83"/>
    </row>
    <row r="372267" spans="16:16" x14ac:dyDescent="0.3">
      <c r="P372267" s="83"/>
    </row>
    <row r="372268" spans="16:16" x14ac:dyDescent="0.3">
      <c r="P372268" s="83"/>
    </row>
    <row r="372269" spans="16:16" x14ac:dyDescent="0.3">
      <c r="P372269" s="83"/>
    </row>
    <row r="372270" spans="16:16" x14ac:dyDescent="0.3">
      <c r="P372270" s="83"/>
    </row>
    <row r="372271" spans="16:16" x14ac:dyDescent="0.3">
      <c r="P372271" s="83"/>
    </row>
    <row r="372272" spans="16:16" x14ac:dyDescent="0.3">
      <c r="P372272" s="83"/>
    </row>
    <row r="372273" spans="16:16" x14ac:dyDescent="0.3">
      <c r="P372273" s="83"/>
    </row>
    <row r="372274" spans="16:16" x14ac:dyDescent="0.3">
      <c r="P372274" s="83"/>
    </row>
    <row r="372275" spans="16:16" x14ac:dyDescent="0.3">
      <c r="P372275" s="83"/>
    </row>
    <row r="372276" spans="16:16" x14ac:dyDescent="0.3">
      <c r="P372276" s="83"/>
    </row>
    <row r="372277" spans="16:16" x14ac:dyDescent="0.3">
      <c r="P372277" s="83"/>
    </row>
    <row r="372278" spans="16:16" x14ac:dyDescent="0.3">
      <c r="P372278" s="83"/>
    </row>
    <row r="372279" spans="16:16" x14ac:dyDescent="0.3">
      <c r="P372279" s="83"/>
    </row>
    <row r="372280" spans="16:16" x14ac:dyDescent="0.3">
      <c r="P372280" s="83"/>
    </row>
    <row r="372281" spans="16:16" x14ac:dyDescent="0.3">
      <c r="P372281" s="83"/>
    </row>
    <row r="372282" spans="16:16" x14ac:dyDescent="0.3">
      <c r="P372282" s="83"/>
    </row>
    <row r="372283" spans="16:16" x14ac:dyDescent="0.3">
      <c r="P372283" s="83"/>
    </row>
    <row r="372284" spans="16:16" x14ac:dyDescent="0.3">
      <c r="P372284" s="83"/>
    </row>
    <row r="372285" spans="16:16" x14ac:dyDescent="0.3">
      <c r="P372285" s="83"/>
    </row>
    <row r="372286" spans="16:16" x14ac:dyDescent="0.3">
      <c r="P372286" s="83"/>
    </row>
    <row r="372287" spans="16:16" x14ac:dyDescent="0.3">
      <c r="P372287" s="83"/>
    </row>
    <row r="372288" spans="16:16" x14ac:dyDescent="0.3">
      <c r="P372288" s="83"/>
    </row>
    <row r="372289" spans="16:16" x14ac:dyDescent="0.3">
      <c r="P372289" s="83"/>
    </row>
    <row r="372290" spans="16:16" x14ac:dyDescent="0.3">
      <c r="P372290" s="83"/>
    </row>
    <row r="372291" spans="16:16" x14ac:dyDescent="0.3">
      <c r="P372291" s="83"/>
    </row>
    <row r="372292" spans="16:16" x14ac:dyDescent="0.3">
      <c r="P372292" s="83"/>
    </row>
    <row r="372293" spans="16:16" x14ac:dyDescent="0.3">
      <c r="P372293" s="83"/>
    </row>
    <row r="372294" spans="16:16" x14ac:dyDescent="0.3">
      <c r="P372294" s="83"/>
    </row>
    <row r="372295" spans="16:16" x14ac:dyDescent="0.3">
      <c r="P372295" s="83"/>
    </row>
    <row r="372296" spans="16:16" x14ac:dyDescent="0.3">
      <c r="P372296" s="83"/>
    </row>
    <row r="372297" spans="16:16" x14ac:dyDescent="0.3">
      <c r="P372297" s="83"/>
    </row>
    <row r="372298" spans="16:16" x14ac:dyDescent="0.3">
      <c r="P372298" s="83"/>
    </row>
    <row r="372299" spans="16:16" x14ac:dyDescent="0.3">
      <c r="P372299" s="83"/>
    </row>
    <row r="372300" spans="16:16" x14ac:dyDescent="0.3">
      <c r="P372300" s="83"/>
    </row>
    <row r="372301" spans="16:16" x14ac:dyDescent="0.3">
      <c r="P372301" s="83"/>
    </row>
    <row r="372302" spans="16:16" x14ac:dyDescent="0.3">
      <c r="P372302" s="83"/>
    </row>
    <row r="372303" spans="16:16" x14ac:dyDescent="0.3">
      <c r="P372303" s="83"/>
    </row>
    <row r="372304" spans="16:16" x14ac:dyDescent="0.3">
      <c r="P372304" s="83"/>
    </row>
    <row r="372305" spans="16:16" x14ac:dyDescent="0.3">
      <c r="P372305" s="83"/>
    </row>
    <row r="372306" spans="16:16" x14ac:dyDescent="0.3">
      <c r="P372306" s="83"/>
    </row>
    <row r="372307" spans="16:16" x14ac:dyDescent="0.3">
      <c r="P372307" s="83"/>
    </row>
    <row r="372308" spans="16:16" x14ac:dyDescent="0.3">
      <c r="P372308" s="83"/>
    </row>
    <row r="372309" spans="16:16" x14ac:dyDescent="0.3">
      <c r="P372309" s="83"/>
    </row>
    <row r="372310" spans="16:16" x14ac:dyDescent="0.3">
      <c r="P372310" s="83"/>
    </row>
    <row r="372311" spans="16:16" x14ac:dyDescent="0.3">
      <c r="P372311" s="83"/>
    </row>
    <row r="372312" spans="16:16" x14ac:dyDescent="0.3">
      <c r="P372312" s="83"/>
    </row>
    <row r="372313" spans="16:16" x14ac:dyDescent="0.3">
      <c r="P372313" s="83"/>
    </row>
    <row r="372314" spans="16:16" x14ac:dyDescent="0.3">
      <c r="P372314" s="83"/>
    </row>
    <row r="372315" spans="16:16" x14ac:dyDescent="0.3">
      <c r="P372315" s="83"/>
    </row>
    <row r="372316" spans="16:16" x14ac:dyDescent="0.3">
      <c r="P372316" s="83"/>
    </row>
    <row r="372317" spans="16:16" x14ac:dyDescent="0.3">
      <c r="P372317" s="83"/>
    </row>
    <row r="372318" spans="16:16" x14ac:dyDescent="0.3">
      <c r="P372318" s="83"/>
    </row>
    <row r="372319" spans="16:16" x14ac:dyDescent="0.3">
      <c r="P372319" s="83"/>
    </row>
    <row r="372320" spans="16:16" x14ac:dyDescent="0.3">
      <c r="P372320" s="83"/>
    </row>
    <row r="372321" spans="16:16" x14ac:dyDescent="0.3">
      <c r="P372321" s="83"/>
    </row>
    <row r="372322" spans="16:16" x14ac:dyDescent="0.3">
      <c r="P372322" s="83"/>
    </row>
    <row r="372323" spans="16:16" x14ac:dyDescent="0.3">
      <c r="P372323" s="83"/>
    </row>
    <row r="372324" spans="16:16" x14ac:dyDescent="0.3">
      <c r="P372324" s="83"/>
    </row>
    <row r="372325" spans="16:16" x14ac:dyDescent="0.3">
      <c r="P372325" s="83"/>
    </row>
    <row r="372326" spans="16:16" x14ac:dyDescent="0.3">
      <c r="P372326" s="83"/>
    </row>
    <row r="372327" spans="16:16" x14ac:dyDescent="0.3">
      <c r="P372327" s="83"/>
    </row>
    <row r="372328" spans="16:16" x14ac:dyDescent="0.3">
      <c r="P372328" s="83"/>
    </row>
    <row r="372329" spans="16:16" x14ac:dyDescent="0.3">
      <c r="P372329" s="83"/>
    </row>
    <row r="372330" spans="16:16" x14ac:dyDescent="0.3">
      <c r="P372330" s="83"/>
    </row>
    <row r="372331" spans="16:16" x14ac:dyDescent="0.3">
      <c r="P372331" s="83"/>
    </row>
    <row r="372332" spans="16:16" x14ac:dyDescent="0.3">
      <c r="P372332" s="83"/>
    </row>
    <row r="372333" spans="16:16" x14ac:dyDescent="0.3">
      <c r="P372333" s="83"/>
    </row>
    <row r="372334" spans="16:16" x14ac:dyDescent="0.3">
      <c r="P372334" s="83"/>
    </row>
    <row r="372335" spans="16:16" x14ac:dyDescent="0.3">
      <c r="P372335" s="83"/>
    </row>
    <row r="372336" spans="16:16" x14ac:dyDescent="0.3">
      <c r="P372336" s="83"/>
    </row>
    <row r="372337" spans="16:16" x14ac:dyDescent="0.3">
      <c r="P372337" s="83"/>
    </row>
    <row r="372338" spans="16:16" x14ac:dyDescent="0.3">
      <c r="P372338" s="83"/>
    </row>
    <row r="372339" spans="16:16" x14ac:dyDescent="0.3">
      <c r="P372339" s="83"/>
    </row>
    <row r="372340" spans="16:16" x14ac:dyDescent="0.3">
      <c r="P372340" s="83"/>
    </row>
    <row r="372341" spans="16:16" x14ac:dyDescent="0.3">
      <c r="P372341" s="83"/>
    </row>
    <row r="372342" spans="16:16" x14ac:dyDescent="0.3">
      <c r="P372342" s="83"/>
    </row>
    <row r="372343" spans="16:16" x14ac:dyDescent="0.3">
      <c r="P372343" s="83"/>
    </row>
    <row r="372344" spans="16:16" x14ac:dyDescent="0.3">
      <c r="P372344" s="83"/>
    </row>
    <row r="372345" spans="16:16" x14ac:dyDescent="0.3">
      <c r="P372345" s="83"/>
    </row>
    <row r="372346" spans="16:16" x14ac:dyDescent="0.3">
      <c r="P372346" s="83"/>
    </row>
    <row r="372347" spans="16:16" x14ac:dyDescent="0.3">
      <c r="P372347" s="83"/>
    </row>
    <row r="372348" spans="16:16" x14ac:dyDescent="0.3">
      <c r="P372348" s="83"/>
    </row>
    <row r="372349" spans="16:16" x14ac:dyDescent="0.3">
      <c r="P372349" s="83"/>
    </row>
    <row r="372350" spans="16:16" x14ac:dyDescent="0.3">
      <c r="P372350" s="83"/>
    </row>
    <row r="372351" spans="16:16" x14ac:dyDescent="0.3">
      <c r="P372351" s="83"/>
    </row>
    <row r="372352" spans="16:16" x14ac:dyDescent="0.3">
      <c r="P372352" s="83"/>
    </row>
    <row r="372353" spans="16:16" x14ac:dyDescent="0.3">
      <c r="P372353" s="83"/>
    </row>
    <row r="372354" spans="16:16" x14ac:dyDescent="0.3">
      <c r="P372354" s="83"/>
    </row>
    <row r="372355" spans="16:16" x14ac:dyDescent="0.3">
      <c r="P372355" s="83"/>
    </row>
    <row r="372356" spans="16:16" x14ac:dyDescent="0.3">
      <c r="P372356" s="83"/>
    </row>
    <row r="372357" spans="16:16" x14ac:dyDescent="0.3">
      <c r="P372357" s="83"/>
    </row>
    <row r="372358" spans="16:16" x14ac:dyDescent="0.3">
      <c r="P372358" s="83"/>
    </row>
    <row r="372359" spans="16:16" x14ac:dyDescent="0.3">
      <c r="P372359" s="83"/>
    </row>
    <row r="372360" spans="16:16" x14ac:dyDescent="0.3">
      <c r="P372360" s="83"/>
    </row>
    <row r="372361" spans="16:16" x14ac:dyDescent="0.3">
      <c r="P372361" s="83"/>
    </row>
    <row r="372362" spans="16:16" x14ac:dyDescent="0.3">
      <c r="P372362" s="83"/>
    </row>
    <row r="372363" spans="16:16" x14ac:dyDescent="0.3">
      <c r="P372363" s="83"/>
    </row>
    <row r="372364" spans="16:16" x14ac:dyDescent="0.3">
      <c r="P372364" s="83"/>
    </row>
    <row r="372365" spans="16:16" x14ac:dyDescent="0.3">
      <c r="P372365" s="83"/>
    </row>
    <row r="372366" spans="16:16" x14ac:dyDescent="0.3">
      <c r="P372366" s="83"/>
    </row>
    <row r="372367" spans="16:16" x14ac:dyDescent="0.3">
      <c r="P372367" s="83"/>
    </row>
    <row r="372368" spans="16:16" x14ac:dyDescent="0.3">
      <c r="P372368" s="83"/>
    </row>
    <row r="372369" spans="16:16" x14ac:dyDescent="0.3">
      <c r="P372369" s="83"/>
    </row>
    <row r="372370" spans="16:16" x14ac:dyDescent="0.3">
      <c r="P372370" s="83"/>
    </row>
    <row r="372371" spans="16:16" x14ac:dyDescent="0.3">
      <c r="P372371" s="83"/>
    </row>
    <row r="372372" spans="16:16" x14ac:dyDescent="0.3">
      <c r="P372372" s="83"/>
    </row>
    <row r="372373" spans="16:16" x14ac:dyDescent="0.3">
      <c r="P372373" s="83"/>
    </row>
    <row r="372374" spans="16:16" x14ac:dyDescent="0.3">
      <c r="P372374" s="83"/>
    </row>
    <row r="372375" spans="16:16" x14ac:dyDescent="0.3">
      <c r="P372375" s="83"/>
    </row>
    <row r="372376" spans="16:16" x14ac:dyDescent="0.3">
      <c r="P372376" s="83"/>
    </row>
    <row r="372377" spans="16:16" x14ac:dyDescent="0.3">
      <c r="P372377" s="83"/>
    </row>
    <row r="372378" spans="16:16" x14ac:dyDescent="0.3">
      <c r="P372378" s="83"/>
    </row>
    <row r="372379" spans="16:16" x14ac:dyDescent="0.3">
      <c r="P372379" s="83"/>
    </row>
    <row r="372380" spans="16:16" x14ac:dyDescent="0.3">
      <c r="P372380" s="83"/>
    </row>
    <row r="372381" spans="16:16" x14ac:dyDescent="0.3">
      <c r="P372381" s="83"/>
    </row>
    <row r="372382" spans="16:16" x14ac:dyDescent="0.3">
      <c r="P372382" s="83"/>
    </row>
    <row r="372383" spans="16:16" x14ac:dyDescent="0.3">
      <c r="P372383" s="83"/>
    </row>
    <row r="372384" spans="16:16" x14ac:dyDescent="0.3">
      <c r="P372384" s="83"/>
    </row>
    <row r="372385" spans="16:16" x14ac:dyDescent="0.3">
      <c r="P372385" s="83"/>
    </row>
    <row r="372386" spans="16:16" x14ac:dyDescent="0.3">
      <c r="P372386" s="83"/>
    </row>
    <row r="372387" spans="16:16" x14ac:dyDescent="0.3">
      <c r="P372387" s="83"/>
    </row>
    <row r="372388" spans="16:16" x14ac:dyDescent="0.3">
      <c r="P372388" s="83"/>
    </row>
    <row r="372389" spans="16:16" x14ac:dyDescent="0.3">
      <c r="P372389" s="83"/>
    </row>
    <row r="372390" spans="16:16" x14ac:dyDescent="0.3">
      <c r="P372390" s="83"/>
    </row>
    <row r="372391" spans="16:16" x14ac:dyDescent="0.3">
      <c r="P372391" s="83"/>
    </row>
    <row r="372392" spans="16:16" x14ac:dyDescent="0.3">
      <c r="P372392" s="83"/>
    </row>
    <row r="372393" spans="16:16" x14ac:dyDescent="0.3">
      <c r="P372393" s="83"/>
    </row>
    <row r="372394" spans="16:16" x14ac:dyDescent="0.3">
      <c r="P372394" s="83"/>
    </row>
    <row r="372395" spans="16:16" x14ac:dyDescent="0.3">
      <c r="P372395" s="83"/>
    </row>
    <row r="372396" spans="16:16" x14ac:dyDescent="0.3">
      <c r="P372396" s="83"/>
    </row>
    <row r="372397" spans="16:16" x14ac:dyDescent="0.3">
      <c r="P372397" s="83"/>
    </row>
    <row r="372398" spans="16:16" x14ac:dyDescent="0.3">
      <c r="P372398" s="83"/>
    </row>
    <row r="372399" spans="16:16" x14ac:dyDescent="0.3">
      <c r="P372399" s="83"/>
    </row>
    <row r="372400" spans="16:16" x14ac:dyDescent="0.3">
      <c r="P372400" s="83"/>
    </row>
    <row r="372401" spans="16:16" x14ac:dyDescent="0.3">
      <c r="P372401" s="83"/>
    </row>
    <row r="372402" spans="16:16" x14ac:dyDescent="0.3">
      <c r="P372402" s="83"/>
    </row>
    <row r="372403" spans="16:16" x14ac:dyDescent="0.3">
      <c r="P372403" s="83"/>
    </row>
    <row r="372404" spans="16:16" x14ac:dyDescent="0.3">
      <c r="P372404" s="83"/>
    </row>
    <row r="372405" spans="16:16" x14ac:dyDescent="0.3">
      <c r="P372405" s="83"/>
    </row>
    <row r="372406" spans="16:16" x14ac:dyDescent="0.3">
      <c r="P372406" s="83"/>
    </row>
    <row r="372407" spans="16:16" x14ac:dyDescent="0.3">
      <c r="P372407" s="83"/>
    </row>
    <row r="372408" spans="16:16" x14ac:dyDescent="0.3">
      <c r="P372408" s="83"/>
    </row>
    <row r="372409" spans="16:16" x14ac:dyDescent="0.3">
      <c r="P372409" s="83"/>
    </row>
    <row r="372410" spans="16:16" x14ac:dyDescent="0.3">
      <c r="P372410" s="83"/>
    </row>
    <row r="372411" spans="16:16" x14ac:dyDescent="0.3">
      <c r="P372411" s="83"/>
    </row>
    <row r="372412" spans="16:16" x14ac:dyDescent="0.3">
      <c r="P372412" s="83"/>
    </row>
    <row r="372413" spans="16:16" x14ac:dyDescent="0.3">
      <c r="P372413" s="83"/>
    </row>
    <row r="372414" spans="16:16" x14ac:dyDescent="0.3">
      <c r="P372414" s="83"/>
    </row>
    <row r="372415" spans="16:16" x14ac:dyDescent="0.3">
      <c r="P372415" s="83"/>
    </row>
    <row r="372416" spans="16:16" x14ac:dyDescent="0.3">
      <c r="P372416" s="83"/>
    </row>
    <row r="372417" spans="16:16" x14ac:dyDescent="0.3">
      <c r="P372417" s="83"/>
    </row>
    <row r="372418" spans="16:16" x14ac:dyDescent="0.3">
      <c r="P372418" s="83"/>
    </row>
    <row r="372419" spans="16:16" x14ac:dyDescent="0.3">
      <c r="P372419" s="83"/>
    </row>
    <row r="372420" spans="16:16" x14ac:dyDescent="0.3">
      <c r="P372420" s="83"/>
    </row>
    <row r="372421" spans="16:16" x14ac:dyDescent="0.3">
      <c r="P372421" s="83"/>
    </row>
    <row r="372422" spans="16:16" x14ac:dyDescent="0.3">
      <c r="P372422" s="83"/>
    </row>
    <row r="372423" spans="16:16" x14ac:dyDescent="0.3">
      <c r="P372423" s="83"/>
    </row>
    <row r="372424" spans="16:16" x14ac:dyDescent="0.3">
      <c r="P372424" s="83"/>
    </row>
    <row r="372425" spans="16:16" x14ac:dyDescent="0.3">
      <c r="P372425" s="83"/>
    </row>
    <row r="372426" spans="16:16" x14ac:dyDescent="0.3">
      <c r="P372426" s="83"/>
    </row>
    <row r="372427" spans="16:16" x14ac:dyDescent="0.3">
      <c r="P372427" s="83"/>
    </row>
    <row r="372428" spans="16:16" x14ac:dyDescent="0.3">
      <c r="P372428" s="83"/>
    </row>
    <row r="372429" spans="16:16" x14ac:dyDescent="0.3">
      <c r="P372429" s="83"/>
    </row>
    <row r="372430" spans="16:16" x14ac:dyDescent="0.3">
      <c r="P372430" s="83"/>
    </row>
    <row r="372431" spans="16:16" x14ac:dyDescent="0.3">
      <c r="P372431" s="83"/>
    </row>
    <row r="372432" spans="16:16" x14ac:dyDescent="0.3">
      <c r="P372432" s="83"/>
    </row>
    <row r="372433" spans="16:16" x14ac:dyDescent="0.3">
      <c r="P372433" s="83"/>
    </row>
    <row r="372434" spans="16:16" x14ac:dyDescent="0.3">
      <c r="P372434" s="83"/>
    </row>
    <row r="372435" spans="16:16" x14ac:dyDescent="0.3">
      <c r="P372435" s="83"/>
    </row>
    <row r="372436" spans="16:16" x14ac:dyDescent="0.3">
      <c r="P372436" s="83"/>
    </row>
    <row r="372437" spans="16:16" x14ac:dyDescent="0.3">
      <c r="P372437" s="83"/>
    </row>
    <row r="372438" spans="16:16" x14ac:dyDescent="0.3">
      <c r="P372438" s="83"/>
    </row>
    <row r="372439" spans="16:16" x14ac:dyDescent="0.3">
      <c r="P372439" s="83"/>
    </row>
    <row r="372440" spans="16:16" x14ac:dyDescent="0.3">
      <c r="P372440" s="83"/>
    </row>
    <row r="372441" spans="16:16" x14ac:dyDescent="0.3">
      <c r="P372441" s="83"/>
    </row>
    <row r="372442" spans="16:16" x14ac:dyDescent="0.3">
      <c r="P372442" s="83"/>
    </row>
    <row r="372443" spans="16:16" x14ac:dyDescent="0.3">
      <c r="P372443" s="83"/>
    </row>
    <row r="372444" spans="16:16" x14ac:dyDescent="0.3">
      <c r="P372444" s="83"/>
    </row>
    <row r="372445" spans="16:16" x14ac:dyDescent="0.3">
      <c r="P372445" s="83"/>
    </row>
    <row r="372446" spans="16:16" x14ac:dyDescent="0.3">
      <c r="P372446" s="83"/>
    </row>
    <row r="372447" spans="16:16" x14ac:dyDescent="0.3">
      <c r="P372447" s="83"/>
    </row>
    <row r="372448" spans="16:16" x14ac:dyDescent="0.3">
      <c r="P372448" s="83"/>
    </row>
    <row r="372449" spans="16:16" x14ac:dyDescent="0.3">
      <c r="P372449" s="83"/>
    </row>
    <row r="372450" spans="16:16" x14ac:dyDescent="0.3">
      <c r="P372450" s="83"/>
    </row>
    <row r="372451" spans="16:16" x14ac:dyDescent="0.3">
      <c r="P372451" s="83"/>
    </row>
    <row r="372452" spans="16:16" x14ac:dyDescent="0.3">
      <c r="P372452" s="83"/>
    </row>
    <row r="372453" spans="16:16" x14ac:dyDescent="0.3">
      <c r="P372453" s="83"/>
    </row>
    <row r="372454" spans="16:16" x14ac:dyDescent="0.3">
      <c r="P372454" s="83"/>
    </row>
    <row r="372455" spans="16:16" x14ac:dyDescent="0.3">
      <c r="P372455" s="83"/>
    </row>
    <row r="372456" spans="16:16" x14ac:dyDescent="0.3">
      <c r="P372456" s="83"/>
    </row>
    <row r="372457" spans="16:16" x14ac:dyDescent="0.3">
      <c r="P372457" s="83"/>
    </row>
    <row r="372458" spans="16:16" x14ac:dyDescent="0.3">
      <c r="P372458" s="83"/>
    </row>
    <row r="372459" spans="16:16" x14ac:dyDescent="0.3">
      <c r="P372459" s="83"/>
    </row>
    <row r="372460" spans="16:16" x14ac:dyDescent="0.3">
      <c r="P372460" s="83"/>
    </row>
    <row r="372461" spans="16:16" x14ac:dyDescent="0.3">
      <c r="P372461" s="83"/>
    </row>
    <row r="372462" spans="16:16" x14ac:dyDescent="0.3">
      <c r="P372462" s="83"/>
    </row>
    <row r="372463" spans="16:16" x14ac:dyDescent="0.3">
      <c r="P372463" s="83"/>
    </row>
    <row r="372464" spans="16:16" x14ac:dyDescent="0.3">
      <c r="P372464" s="83"/>
    </row>
    <row r="372465" spans="16:16" x14ac:dyDescent="0.3">
      <c r="P372465" s="83"/>
    </row>
    <row r="372466" spans="16:16" x14ac:dyDescent="0.3">
      <c r="P372466" s="83"/>
    </row>
    <row r="372467" spans="16:16" x14ac:dyDescent="0.3">
      <c r="P372467" s="83"/>
    </row>
    <row r="372468" spans="16:16" x14ac:dyDescent="0.3">
      <c r="P372468" s="83"/>
    </row>
    <row r="372469" spans="16:16" x14ac:dyDescent="0.3">
      <c r="P372469" s="83"/>
    </row>
    <row r="372470" spans="16:16" x14ac:dyDescent="0.3">
      <c r="P372470" s="83"/>
    </row>
    <row r="372471" spans="16:16" x14ac:dyDescent="0.3">
      <c r="P372471" s="83"/>
    </row>
    <row r="372472" spans="16:16" x14ac:dyDescent="0.3">
      <c r="P372472" s="83"/>
    </row>
    <row r="372473" spans="16:16" x14ac:dyDescent="0.3">
      <c r="P372473" s="83"/>
    </row>
    <row r="372474" spans="16:16" x14ac:dyDescent="0.3">
      <c r="P372474" s="83"/>
    </row>
    <row r="372475" spans="16:16" x14ac:dyDescent="0.3">
      <c r="P372475" s="83"/>
    </row>
    <row r="372476" spans="16:16" x14ac:dyDescent="0.3">
      <c r="P372476" s="83"/>
    </row>
    <row r="372477" spans="16:16" x14ac:dyDescent="0.3">
      <c r="P372477" s="83"/>
    </row>
    <row r="372478" spans="16:16" x14ac:dyDescent="0.3">
      <c r="P372478" s="83"/>
    </row>
    <row r="372479" spans="16:16" x14ac:dyDescent="0.3">
      <c r="P372479" s="83"/>
    </row>
    <row r="372480" spans="16:16" x14ac:dyDescent="0.3">
      <c r="P372480" s="83"/>
    </row>
    <row r="372481" spans="16:16" x14ac:dyDescent="0.3">
      <c r="P372481" s="83"/>
    </row>
    <row r="372482" spans="16:16" x14ac:dyDescent="0.3">
      <c r="P372482" s="83"/>
    </row>
    <row r="372483" spans="16:16" x14ac:dyDescent="0.3">
      <c r="P372483" s="83"/>
    </row>
    <row r="372484" spans="16:16" x14ac:dyDescent="0.3">
      <c r="P372484" s="83"/>
    </row>
    <row r="372485" spans="16:16" x14ac:dyDescent="0.3">
      <c r="P372485" s="83"/>
    </row>
    <row r="372486" spans="16:16" x14ac:dyDescent="0.3">
      <c r="P372486" s="83"/>
    </row>
    <row r="372487" spans="16:16" x14ac:dyDescent="0.3">
      <c r="P372487" s="83"/>
    </row>
    <row r="372488" spans="16:16" x14ac:dyDescent="0.3">
      <c r="P372488" s="83"/>
    </row>
    <row r="372489" spans="16:16" x14ac:dyDescent="0.3">
      <c r="P372489" s="83"/>
    </row>
    <row r="372490" spans="16:16" x14ac:dyDescent="0.3">
      <c r="P372490" s="83"/>
    </row>
    <row r="372491" spans="16:16" x14ac:dyDescent="0.3">
      <c r="P372491" s="83"/>
    </row>
    <row r="372492" spans="16:16" x14ac:dyDescent="0.3">
      <c r="P372492" s="83"/>
    </row>
    <row r="372493" spans="16:16" x14ac:dyDescent="0.3">
      <c r="P372493" s="83"/>
    </row>
    <row r="372494" spans="16:16" x14ac:dyDescent="0.3">
      <c r="P372494" s="83"/>
    </row>
    <row r="372495" spans="16:16" x14ac:dyDescent="0.3">
      <c r="P372495" s="83"/>
    </row>
    <row r="372496" spans="16:16" x14ac:dyDescent="0.3">
      <c r="P372496" s="83"/>
    </row>
    <row r="372497" spans="16:16" x14ac:dyDescent="0.3">
      <c r="P372497" s="83"/>
    </row>
    <row r="372498" spans="16:16" x14ac:dyDescent="0.3">
      <c r="P372498" s="83"/>
    </row>
    <row r="372499" spans="16:16" x14ac:dyDescent="0.3">
      <c r="P372499" s="83"/>
    </row>
    <row r="372500" spans="16:16" x14ac:dyDescent="0.3">
      <c r="P372500" s="83"/>
    </row>
    <row r="372501" spans="16:16" x14ac:dyDescent="0.3">
      <c r="P372501" s="83"/>
    </row>
    <row r="372502" spans="16:16" x14ac:dyDescent="0.3">
      <c r="P372502" s="83"/>
    </row>
    <row r="372503" spans="16:16" x14ac:dyDescent="0.3">
      <c r="P372503" s="83"/>
    </row>
    <row r="372504" spans="16:16" x14ac:dyDescent="0.3">
      <c r="P372504" s="83"/>
    </row>
    <row r="372505" spans="16:16" x14ac:dyDescent="0.3">
      <c r="P372505" s="83"/>
    </row>
    <row r="372506" spans="16:16" x14ac:dyDescent="0.3">
      <c r="P372506" s="83"/>
    </row>
    <row r="372507" spans="16:16" x14ac:dyDescent="0.3">
      <c r="P372507" s="83"/>
    </row>
    <row r="372508" spans="16:16" x14ac:dyDescent="0.3">
      <c r="P372508" s="83"/>
    </row>
    <row r="372509" spans="16:16" x14ac:dyDescent="0.3">
      <c r="P372509" s="83"/>
    </row>
    <row r="372510" spans="16:16" x14ac:dyDescent="0.3">
      <c r="P372510" s="83"/>
    </row>
    <row r="372511" spans="16:16" x14ac:dyDescent="0.3">
      <c r="P372511" s="83"/>
    </row>
    <row r="372512" spans="16:16" x14ac:dyDescent="0.3">
      <c r="P372512" s="83"/>
    </row>
    <row r="372513" spans="16:16" x14ac:dyDescent="0.3">
      <c r="P372513" s="83"/>
    </row>
    <row r="372514" spans="16:16" x14ac:dyDescent="0.3">
      <c r="P372514" s="83"/>
    </row>
    <row r="372515" spans="16:16" x14ac:dyDescent="0.3">
      <c r="P372515" s="83"/>
    </row>
    <row r="372516" spans="16:16" x14ac:dyDescent="0.3">
      <c r="P372516" s="83"/>
    </row>
    <row r="372517" spans="16:16" x14ac:dyDescent="0.3">
      <c r="P372517" s="83"/>
    </row>
    <row r="372518" spans="16:16" x14ac:dyDescent="0.3">
      <c r="P372518" s="83"/>
    </row>
    <row r="372519" spans="16:16" x14ac:dyDescent="0.3">
      <c r="P372519" s="83"/>
    </row>
    <row r="372520" spans="16:16" x14ac:dyDescent="0.3">
      <c r="P372520" s="83"/>
    </row>
    <row r="372521" spans="16:16" x14ac:dyDescent="0.3">
      <c r="P372521" s="83"/>
    </row>
    <row r="372522" spans="16:16" x14ac:dyDescent="0.3">
      <c r="P372522" s="83"/>
    </row>
    <row r="372523" spans="16:16" x14ac:dyDescent="0.3">
      <c r="P372523" s="83"/>
    </row>
    <row r="372524" spans="16:16" x14ac:dyDescent="0.3">
      <c r="P372524" s="83"/>
    </row>
    <row r="372525" spans="16:16" x14ac:dyDescent="0.3">
      <c r="P372525" s="83"/>
    </row>
    <row r="372526" spans="16:16" x14ac:dyDescent="0.3">
      <c r="P372526" s="83"/>
    </row>
    <row r="372527" spans="16:16" x14ac:dyDescent="0.3">
      <c r="P372527" s="83"/>
    </row>
    <row r="372528" spans="16:16" x14ac:dyDescent="0.3">
      <c r="P372528" s="83"/>
    </row>
    <row r="372529" spans="16:16" x14ac:dyDescent="0.3">
      <c r="P372529" s="83"/>
    </row>
    <row r="372530" spans="16:16" x14ac:dyDescent="0.3">
      <c r="P372530" s="83"/>
    </row>
    <row r="372531" spans="16:16" x14ac:dyDescent="0.3">
      <c r="P372531" s="83"/>
    </row>
    <row r="372532" spans="16:16" x14ac:dyDescent="0.3">
      <c r="P372532" s="83"/>
    </row>
    <row r="372533" spans="16:16" x14ac:dyDescent="0.3">
      <c r="P372533" s="83"/>
    </row>
    <row r="372534" spans="16:16" x14ac:dyDescent="0.3">
      <c r="P372534" s="83"/>
    </row>
    <row r="372535" spans="16:16" x14ac:dyDescent="0.3">
      <c r="P372535" s="83"/>
    </row>
    <row r="372536" spans="16:16" x14ac:dyDescent="0.3">
      <c r="P372536" s="83"/>
    </row>
    <row r="372537" spans="16:16" x14ac:dyDescent="0.3">
      <c r="P372537" s="83"/>
    </row>
    <row r="372538" spans="16:16" x14ac:dyDescent="0.3">
      <c r="P372538" s="83"/>
    </row>
    <row r="372539" spans="16:16" x14ac:dyDescent="0.3">
      <c r="P372539" s="83"/>
    </row>
    <row r="372540" spans="16:16" x14ac:dyDescent="0.3">
      <c r="P372540" s="83"/>
    </row>
    <row r="372541" spans="16:16" x14ac:dyDescent="0.3">
      <c r="P372541" s="83"/>
    </row>
    <row r="372542" spans="16:16" x14ac:dyDescent="0.3">
      <c r="P372542" s="83"/>
    </row>
    <row r="372543" spans="16:16" x14ac:dyDescent="0.3">
      <c r="P372543" s="83"/>
    </row>
    <row r="372544" spans="16:16" x14ac:dyDescent="0.3">
      <c r="P372544" s="83"/>
    </row>
    <row r="372545" spans="16:16" x14ac:dyDescent="0.3">
      <c r="P372545" s="83"/>
    </row>
    <row r="372546" spans="16:16" x14ac:dyDescent="0.3">
      <c r="P372546" s="83"/>
    </row>
    <row r="372547" spans="16:16" x14ac:dyDescent="0.3">
      <c r="P372547" s="83"/>
    </row>
    <row r="372548" spans="16:16" x14ac:dyDescent="0.3">
      <c r="P372548" s="83"/>
    </row>
    <row r="372549" spans="16:16" x14ac:dyDescent="0.3">
      <c r="P372549" s="83"/>
    </row>
    <row r="372550" spans="16:16" x14ac:dyDescent="0.3">
      <c r="P372550" s="83"/>
    </row>
    <row r="372551" spans="16:16" x14ac:dyDescent="0.3">
      <c r="P372551" s="83"/>
    </row>
    <row r="372552" spans="16:16" x14ac:dyDescent="0.3">
      <c r="P372552" s="83"/>
    </row>
    <row r="372553" spans="16:16" x14ac:dyDescent="0.3">
      <c r="P372553" s="83"/>
    </row>
    <row r="372554" spans="16:16" x14ac:dyDescent="0.3">
      <c r="P372554" s="83"/>
    </row>
    <row r="372555" spans="16:16" x14ac:dyDescent="0.3">
      <c r="P372555" s="83"/>
    </row>
    <row r="372556" spans="16:16" x14ac:dyDescent="0.3">
      <c r="P372556" s="83"/>
    </row>
    <row r="372557" spans="16:16" x14ac:dyDescent="0.3">
      <c r="P372557" s="83"/>
    </row>
    <row r="372558" spans="16:16" x14ac:dyDescent="0.3">
      <c r="P372558" s="83"/>
    </row>
    <row r="372559" spans="16:16" x14ac:dyDescent="0.3">
      <c r="P372559" s="83"/>
    </row>
    <row r="372560" spans="16:16" x14ac:dyDescent="0.3">
      <c r="P372560" s="83"/>
    </row>
    <row r="372561" spans="16:16" x14ac:dyDescent="0.3">
      <c r="P372561" s="83"/>
    </row>
    <row r="372562" spans="16:16" x14ac:dyDescent="0.3">
      <c r="P372562" s="83"/>
    </row>
    <row r="372563" spans="16:16" x14ac:dyDescent="0.3">
      <c r="P372563" s="83"/>
    </row>
    <row r="372564" spans="16:16" x14ac:dyDescent="0.3">
      <c r="P372564" s="83"/>
    </row>
    <row r="372565" spans="16:16" x14ac:dyDescent="0.3">
      <c r="P372565" s="83"/>
    </row>
    <row r="372566" spans="16:16" x14ac:dyDescent="0.3">
      <c r="P372566" s="83"/>
    </row>
    <row r="372567" spans="16:16" x14ac:dyDescent="0.3">
      <c r="P372567" s="83"/>
    </row>
    <row r="372568" spans="16:16" x14ac:dyDescent="0.3">
      <c r="P372568" s="83"/>
    </row>
    <row r="372569" spans="16:16" x14ac:dyDescent="0.3">
      <c r="P372569" s="83"/>
    </row>
    <row r="372570" spans="16:16" x14ac:dyDescent="0.3">
      <c r="P372570" s="83"/>
    </row>
    <row r="372571" spans="16:16" x14ac:dyDescent="0.3">
      <c r="P372571" s="83"/>
    </row>
    <row r="372572" spans="16:16" x14ac:dyDescent="0.3">
      <c r="P372572" s="83"/>
    </row>
    <row r="372573" spans="16:16" x14ac:dyDescent="0.3">
      <c r="P372573" s="83"/>
    </row>
    <row r="372574" spans="16:16" x14ac:dyDescent="0.3">
      <c r="P372574" s="83"/>
    </row>
    <row r="372575" spans="16:16" x14ac:dyDescent="0.3">
      <c r="P372575" s="83"/>
    </row>
    <row r="372576" spans="16:16" x14ac:dyDescent="0.3">
      <c r="P372576" s="83"/>
    </row>
    <row r="372577" spans="16:16" x14ac:dyDescent="0.3">
      <c r="P372577" s="83"/>
    </row>
    <row r="372578" spans="16:16" x14ac:dyDescent="0.3">
      <c r="P372578" s="83"/>
    </row>
    <row r="372579" spans="16:16" x14ac:dyDescent="0.3">
      <c r="P372579" s="83"/>
    </row>
    <row r="372580" spans="16:16" x14ac:dyDescent="0.3">
      <c r="P372580" s="83"/>
    </row>
    <row r="372581" spans="16:16" x14ac:dyDescent="0.3">
      <c r="P372581" s="83"/>
    </row>
    <row r="372582" spans="16:16" x14ac:dyDescent="0.3">
      <c r="P372582" s="83"/>
    </row>
    <row r="372583" spans="16:16" x14ac:dyDescent="0.3">
      <c r="P372583" s="83"/>
    </row>
    <row r="372584" spans="16:16" x14ac:dyDescent="0.3">
      <c r="P372584" s="83"/>
    </row>
    <row r="372585" spans="16:16" x14ac:dyDescent="0.3">
      <c r="P372585" s="83"/>
    </row>
    <row r="372586" spans="16:16" x14ac:dyDescent="0.3">
      <c r="P372586" s="83"/>
    </row>
    <row r="372587" spans="16:16" x14ac:dyDescent="0.3">
      <c r="P372587" s="83"/>
    </row>
    <row r="372588" spans="16:16" x14ac:dyDescent="0.3">
      <c r="P372588" s="83"/>
    </row>
    <row r="372589" spans="16:16" x14ac:dyDescent="0.3">
      <c r="P372589" s="83"/>
    </row>
    <row r="372590" spans="16:16" x14ac:dyDescent="0.3">
      <c r="P372590" s="83"/>
    </row>
    <row r="372591" spans="16:16" x14ac:dyDescent="0.3">
      <c r="P372591" s="83"/>
    </row>
    <row r="372592" spans="16:16" x14ac:dyDescent="0.3">
      <c r="P372592" s="83"/>
    </row>
    <row r="372593" spans="16:16" x14ac:dyDescent="0.3">
      <c r="P372593" s="83"/>
    </row>
    <row r="372594" spans="16:16" x14ac:dyDescent="0.3">
      <c r="P372594" s="83"/>
    </row>
    <row r="372595" spans="16:16" x14ac:dyDescent="0.3">
      <c r="P372595" s="83"/>
    </row>
    <row r="372596" spans="16:16" x14ac:dyDescent="0.3">
      <c r="P372596" s="83"/>
    </row>
    <row r="372597" spans="16:16" x14ac:dyDescent="0.3">
      <c r="P372597" s="83"/>
    </row>
    <row r="372598" spans="16:16" x14ac:dyDescent="0.3">
      <c r="P372598" s="83"/>
    </row>
    <row r="372599" spans="16:16" x14ac:dyDescent="0.3">
      <c r="P372599" s="83"/>
    </row>
    <row r="372600" spans="16:16" x14ac:dyDescent="0.3">
      <c r="P372600" s="83"/>
    </row>
    <row r="372601" spans="16:16" x14ac:dyDescent="0.3">
      <c r="P372601" s="83"/>
    </row>
    <row r="372602" spans="16:16" x14ac:dyDescent="0.3">
      <c r="P372602" s="83"/>
    </row>
    <row r="372603" spans="16:16" x14ac:dyDescent="0.3">
      <c r="P372603" s="83"/>
    </row>
    <row r="372604" spans="16:16" x14ac:dyDescent="0.3">
      <c r="P372604" s="83"/>
    </row>
    <row r="372605" spans="16:16" x14ac:dyDescent="0.3">
      <c r="P372605" s="83"/>
    </row>
    <row r="372606" spans="16:16" x14ac:dyDescent="0.3">
      <c r="P372606" s="83"/>
    </row>
    <row r="372607" spans="16:16" x14ac:dyDescent="0.3">
      <c r="P372607" s="83"/>
    </row>
    <row r="372608" spans="16:16" x14ac:dyDescent="0.3">
      <c r="P372608" s="83"/>
    </row>
    <row r="372609" spans="16:16" x14ac:dyDescent="0.3">
      <c r="P372609" s="83"/>
    </row>
    <row r="372610" spans="16:16" x14ac:dyDescent="0.3">
      <c r="P372610" s="83"/>
    </row>
    <row r="372611" spans="16:16" x14ac:dyDescent="0.3">
      <c r="P372611" s="83"/>
    </row>
    <row r="372612" spans="16:16" x14ac:dyDescent="0.3">
      <c r="P372612" s="83"/>
    </row>
    <row r="372613" spans="16:16" x14ac:dyDescent="0.3">
      <c r="P372613" s="83"/>
    </row>
    <row r="372614" spans="16:16" x14ac:dyDescent="0.3">
      <c r="P372614" s="83"/>
    </row>
    <row r="372615" spans="16:16" x14ac:dyDescent="0.3">
      <c r="P372615" s="83"/>
    </row>
    <row r="372616" spans="16:16" x14ac:dyDescent="0.3">
      <c r="P372616" s="83"/>
    </row>
    <row r="372617" spans="16:16" x14ac:dyDescent="0.3">
      <c r="P372617" s="83"/>
    </row>
    <row r="372618" spans="16:16" x14ac:dyDescent="0.3">
      <c r="P372618" s="83"/>
    </row>
    <row r="372619" spans="16:16" x14ac:dyDescent="0.3">
      <c r="P372619" s="83"/>
    </row>
    <row r="372620" spans="16:16" x14ac:dyDescent="0.3">
      <c r="P372620" s="83"/>
    </row>
    <row r="372621" spans="16:16" x14ac:dyDescent="0.3">
      <c r="P372621" s="83"/>
    </row>
    <row r="372622" spans="16:16" x14ac:dyDescent="0.3">
      <c r="P372622" s="83"/>
    </row>
    <row r="372623" spans="16:16" x14ac:dyDescent="0.3">
      <c r="P372623" s="83"/>
    </row>
    <row r="372624" spans="16:16" x14ac:dyDescent="0.3">
      <c r="P372624" s="83"/>
    </row>
    <row r="372625" spans="16:16" x14ac:dyDescent="0.3">
      <c r="P372625" s="83"/>
    </row>
    <row r="372626" spans="16:16" x14ac:dyDescent="0.3">
      <c r="P372626" s="83"/>
    </row>
    <row r="372627" spans="16:16" x14ac:dyDescent="0.3">
      <c r="P372627" s="83"/>
    </row>
    <row r="372628" spans="16:16" x14ac:dyDescent="0.3">
      <c r="P372628" s="83"/>
    </row>
    <row r="372629" spans="16:16" x14ac:dyDescent="0.3">
      <c r="P372629" s="83"/>
    </row>
    <row r="372630" spans="16:16" x14ac:dyDescent="0.3">
      <c r="P372630" s="83"/>
    </row>
    <row r="372631" spans="16:16" x14ac:dyDescent="0.3">
      <c r="P372631" s="83"/>
    </row>
    <row r="372632" spans="16:16" x14ac:dyDescent="0.3">
      <c r="P372632" s="83"/>
    </row>
    <row r="372633" spans="16:16" x14ac:dyDescent="0.3">
      <c r="P372633" s="83"/>
    </row>
    <row r="372634" spans="16:16" x14ac:dyDescent="0.3">
      <c r="P372634" s="83"/>
    </row>
    <row r="372635" spans="16:16" x14ac:dyDescent="0.3">
      <c r="P372635" s="83"/>
    </row>
    <row r="372636" spans="16:16" x14ac:dyDescent="0.3">
      <c r="P372636" s="83"/>
    </row>
    <row r="372637" spans="16:16" x14ac:dyDescent="0.3">
      <c r="P372637" s="83"/>
    </row>
    <row r="372638" spans="16:16" x14ac:dyDescent="0.3">
      <c r="P372638" s="83"/>
    </row>
    <row r="372639" spans="16:16" x14ac:dyDescent="0.3">
      <c r="P372639" s="83"/>
    </row>
    <row r="372640" spans="16:16" x14ac:dyDescent="0.3">
      <c r="P372640" s="83"/>
    </row>
    <row r="372641" spans="16:16" x14ac:dyDescent="0.3">
      <c r="P372641" s="83"/>
    </row>
    <row r="372642" spans="16:16" x14ac:dyDescent="0.3">
      <c r="P372642" s="83"/>
    </row>
    <row r="372643" spans="16:16" x14ac:dyDescent="0.3">
      <c r="P372643" s="83"/>
    </row>
    <row r="372644" spans="16:16" x14ac:dyDescent="0.3">
      <c r="P372644" s="83"/>
    </row>
    <row r="372645" spans="16:16" x14ac:dyDescent="0.3">
      <c r="P372645" s="83"/>
    </row>
    <row r="372646" spans="16:16" x14ac:dyDescent="0.3">
      <c r="P372646" s="83"/>
    </row>
    <row r="372647" spans="16:16" x14ac:dyDescent="0.3">
      <c r="P372647" s="83"/>
    </row>
    <row r="372648" spans="16:16" x14ac:dyDescent="0.3">
      <c r="P372648" s="83"/>
    </row>
    <row r="372649" spans="16:16" x14ac:dyDescent="0.3">
      <c r="P372649" s="83"/>
    </row>
    <row r="372650" spans="16:16" x14ac:dyDescent="0.3">
      <c r="P372650" s="83"/>
    </row>
    <row r="372651" spans="16:16" x14ac:dyDescent="0.3">
      <c r="P372651" s="83"/>
    </row>
    <row r="372652" spans="16:16" x14ac:dyDescent="0.3">
      <c r="P372652" s="83"/>
    </row>
    <row r="372653" spans="16:16" x14ac:dyDescent="0.3">
      <c r="P372653" s="83"/>
    </row>
    <row r="372654" spans="16:16" x14ac:dyDescent="0.3">
      <c r="P372654" s="83"/>
    </row>
    <row r="372655" spans="16:16" x14ac:dyDescent="0.3">
      <c r="P372655" s="83"/>
    </row>
    <row r="372656" spans="16:16" x14ac:dyDescent="0.3">
      <c r="P372656" s="83"/>
    </row>
    <row r="372657" spans="16:16" x14ac:dyDescent="0.3">
      <c r="P372657" s="83"/>
    </row>
    <row r="372658" spans="16:16" x14ac:dyDescent="0.3">
      <c r="P372658" s="83"/>
    </row>
    <row r="372659" spans="16:16" x14ac:dyDescent="0.3">
      <c r="P372659" s="83"/>
    </row>
    <row r="372660" spans="16:16" x14ac:dyDescent="0.3">
      <c r="P372660" s="83"/>
    </row>
    <row r="372661" spans="16:16" x14ac:dyDescent="0.3">
      <c r="P372661" s="83"/>
    </row>
    <row r="372662" spans="16:16" x14ac:dyDescent="0.3">
      <c r="P372662" s="83"/>
    </row>
    <row r="372663" spans="16:16" x14ac:dyDescent="0.3">
      <c r="P372663" s="83"/>
    </row>
    <row r="372664" spans="16:16" x14ac:dyDescent="0.3">
      <c r="P372664" s="83"/>
    </row>
    <row r="372665" spans="16:16" x14ac:dyDescent="0.3">
      <c r="P372665" s="83"/>
    </row>
    <row r="372666" spans="16:16" x14ac:dyDescent="0.3">
      <c r="P372666" s="83"/>
    </row>
    <row r="372667" spans="16:16" x14ac:dyDescent="0.3">
      <c r="P372667" s="83"/>
    </row>
    <row r="372668" spans="16:16" x14ac:dyDescent="0.3">
      <c r="P372668" s="83"/>
    </row>
    <row r="372669" spans="16:16" x14ac:dyDescent="0.3">
      <c r="P372669" s="83"/>
    </row>
    <row r="372670" spans="16:16" x14ac:dyDescent="0.3">
      <c r="P372670" s="83"/>
    </row>
    <row r="372671" spans="16:16" x14ac:dyDescent="0.3">
      <c r="P372671" s="83"/>
    </row>
    <row r="372672" spans="16:16" x14ac:dyDescent="0.3">
      <c r="P372672" s="83"/>
    </row>
    <row r="372673" spans="16:16" x14ac:dyDescent="0.3">
      <c r="P372673" s="83"/>
    </row>
    <row r="372674" spans="16:16" x14ac:dyDescent="0.3">
      <c r="P372674" s="83"/>
    </row>
    <row r="372675" spans="16:16" x14ac:dyDescent="0.3">
      <c r="P372675" s="83"/>
    </row>
    <row r="372676" spans="16:16" x14ac:dyDescent="0.3">
      <c r="P372676" s="83"/>
    </row>
    <row r="372677" spans="16:16" x14ac:dyDescent="0.3">
      <c r="P372677" s="83"/>
    </row>
    <row r="372678" spans="16:16" x14ac:dyDescent="0.3">
      <c r="P372678" s="83"/>
    </row>
    <row r="372679" spans="16:16" x14ac:dyDescent="0.3">
      <c r="P372679" s="83"/>
    </row>
    <row r="372680" spans="16:16" x14ac:dyDescent="0.3">
      <c r="P372680" s="83"/>
    </row>
    <row r="372681" spans="16:16" x14ac:dyDescent="0.3">
      <c r="P372681" s="83"/>
    </row>
    <row r="372682" spans="16:16" x14ac:dyDescent="0.3">
      <c r="P372682" s="83"/>
    </row>
    <row r="372683" spans="16:16" x14ac:dyDescent="0.3">
      <c r="P372683" s="83"/>
    </row>
    <row r="372684" spans="16:16" x14ac:dyDescent="0.3">
      <c r="P372684" s="83"/>
    </row>
    <row r="372685" spans="16:16" x14ac:dyDescent="0.3">
      <c r="P372685" s="83"/>
    </row>
    <row r="372686" spans="16:16" x14ac:dyDescent="0.3">
      <c r="P372686" s="83"/>
    </row>
    <row r="372687" spans="16:16" x14ac:dyDescent="0.3">
      <c r="P372687" s="83"/>
    </row>
    <row r="372688" spans="16:16" x14ac:dyDescent="0.3">
      <c r="P372688" s="83"/>
    </row>
    <row r="372689" spans="16:16" x14ac:dyDescent="0.3">
      <c r="P372689" s="83"/>
    </row>
    <row r="372690" spans="16:16" x14ac:dyDescent="0.3">
      <c r="P372690" s="83"/>
    </row>
    <row r="372691" spans="16:16" x14ac:dyDescent="0.3">
      <c r="P372691" s="83"/>
    </row>
    <row r="372692" spans="16:16" x14ac:dyDescent="0.3">
      <c r="P372692" s="83"/>
    </row>
    <row r="372693" spans="16:16" x14ac:dyDescent="0.3">
      <c r="P372693" s="83"/>
    </row>
    <row r="372694" spans="16:16" x14ac:dyDescent="0.3">
      <c r="P372694" s="83"/>
    </row>
    <row r="372695" spans="16:16" x14ac:dyDescent="0.3">
      <c r="P372695" s="83"/>
    </row>
    <row r="372696" spans="16:16" x14ac:dyDescent="0.3">
      <c r="P372696" s="83"/>
    </row>
    <row r="372697" spans="16:16" x14ac:dyDescent="0.3">
      <c r="P372697" s="83"/>
    </row>
    <row r="372698" spans="16:16" x14ac:dyDescent="0.3">
      <c r="P372698" s="83"/>
    </row>
    <row r="372699" spans="16:16" x14ac:dyDescent="0.3">
      <c r="P372699" s="83"/>
    </row>
    <row r="372700" spans="16:16" x14ac:dyDescent="0.3">
      <c r="P372700" s="83"/>
    </row>
    <row r="372701" spans="16:16" x14ac:dyDescent="0.3">
      <c r="P372701" s="83"/>
    </row>
    <row r="372702" spans="16:16" x14ac:dyDescent="0.3">
      <c r="P372702" s="83"/>
    </row>
    <row r="372703" spans="16:16" x14ac:dyDescent="0.3">
      <c r="P372703" s="83"/>
    </row>
    <row r="372704" spans="16:16" x14ac:dyDescent="0.3">
      <c r="P372704" s="83"/>
    </row>
    <row r="372705" spans="16:16" x14ac:dyDescent="0.3">
      <c r="P372705" s="83"/>
    </row>
    <row r="372706" spans="16:16" x14ac:dyDescent="0.3">
      <c r="P372706" s="83"/>
    </row>
    <row r="372707" spans="16:16" x14ac:dyDescent="0.3">
      <c r="P372707" s="83"/>
    </row>
    <row r="372708" spans="16:16" x14ac:dyDescent="0.3">
      <c r="P372708" s="83"/>
    </row>
    <row r="372709" spans="16:16" x14ac:dyDescent="0.3">
      <c r="P372709" s="83"/>
    </row>
    <row r="372710" spans="16:16" x14ac:dyDescent="0.3">
      <c r="P372710" s="83"/>
    </row>
    <row r="372711" spans="16:16" x14ac:dyDescent="0.3">
      <c r="P372711" s="83"/>
    </row>
    <row r="372712" spans="16:16" x14ac:dyDescent="0.3">
      <c r="P372712" s="83"/>
    </row>
    <row r="372713" spans="16:16" x14ac:dyDescent="0.3">
      <c r="P372713" s="83"/>
    </row>
    <row r="372714" spans="16:16" x14ac:dyDescent="0.3">
      <c r="P372714" s="83"/>
    </row>
    <row r="372715" spans="16:16" x14ac:dyDescent="0.3">
      <c r="P372715" s="83"/>
    </row>
    <row r="372716" spans="16:16" x14ac:dyDescent="0.3">
      <c r="P372716" s="83"/>
    </row>
    <row r="372717" spans="16:16" x14ac:dyDescent="0.3">
      <c r="P372717" s="83"/>
    </row>
    <row r="372718" spans="16:16" x14ac:dyDescent="0.3">
      <c r="P372718" s="83"/>
    </row>
    <row r="372719" spans="16:16" x14ac:dyDescent="0.3">
      <c r="P372719" s="83"/>
    </row>
    <row r="372720" spans="16:16" x14ac:dyDescent="0.3">
      <c r="P372720" s="83"/>
    </row>
    <row r="372721" spans="16:16" x14ac:dyDescent="0.3">
      <c r="P372721" s="83"/>
    </row>
    <row r="372722" spans="16:16" x14ac:dyDescent="0.3">
      <c r="P372722" s="83"/>
    </row>
    <row r="372723" spans="16:16" x14ac:dyDescent="0.3">
      <c r="P372723" s="83"/>
    </row>
    <row r="372724" spans="16:16" x14ac:dyDescent="0.3">
      <c r="P372724" s="83"/>
    </row>
    <row r="372725" spans="16:16" x14ac:dyDescent="0.3">
      <c r="P372725" s="83"/>
    </row>
    <row r="372726" spans="16:16" x14ac:dyDescent="0.3">
      <c r="P372726" s="83"/>
    </row>
    <row r="372727" spans="16:16" x14ac:dyDescent="0.3">
      <c r="P372727" s="83"/>
    </row>
    <row r="372728" spans="16:16" x14ac:dyDescent="0.3">
      <c r="P372728" s="83"/>
    </row>
    <row r="372729" spans="16:16" x14ac:dyDescent="0.3">
      <c r="P372729" s="83"/>
    </row>
    <row r="372730" spans="16:16" x14ac:dyDescent="0.3">
      <c r="P372730" s="83"/>
    </row>
    <row r="372731" spans="16:16" x14ac:dyDescent="0.3">
      <c r="P372731" s="83"/>
    </row>
    <row r="372732" spans="16:16" x14ac:dyDescent="0.3">
      <c r="P372732" s="83"/>
    </row>
    <row r="372733" spans="16:16" x14ac:dyDescent="0.3">
      <c r="P372733" s="83"/>
    </row>
    <row r="372734" spans="16:16" x14ac:dyDescent="0.3">
      <c r="P372734" s="83"/>
    </row>
    <row r="372735" spans="16:16" x14ac:dyDescent="0.3">
      <c r="P372735" s="83"/>
    </row>
    <row r="372736" spans="16:16" x14ac:dyDescent="0.3">
      <c r="P372736" s="83"/>
    </row>
    <row r="372737" spans="16:16" x14ac:dyDescent="0.3">
      <c r="P372737" s="83"/>
    </row>
    <row r="372738" spans="16:16" x14ac:dyDescent="0.3">
      <c r="P372738" s="83"/>
    </row>
    <row r="372739" spans="16:16" x14ac:dyDescent="0.3">
      <c r="P372739" s="83"/>
    </row>
    <row r="372740" spans="16:16" x14ac:dyDescent="0.3">
      <c r="P372740" s="83"/>
    </row>
    <row r="372741" spans="16:16" x14ac:dyDescent="0.3">
      <c r="P372741" s="83"/>
    </row>
    <row r="372742" spans="16:16" x14ac:dyDescent="0.3">
      <c r="P372742" s="83"/>
    </row>
    <row r="372743" spans="16:16" x14ac:dyDescent="0.3">
      <c r="P372743" s="83"/>
    </row>
    <row r="372744" spans="16:16" x14ac:dyDescent="0.3">
      <c r="P372744" s="83"/>
    </row>
    <row r="372745" spans="16:16" x14ac:dyDescent="0.3">
      <c r="P372745" s="83"/>
    </row>
    <row r="372746" spans="16:16" x14ac:dyDescent="0.3">
      <c r="P372746" s="83"/>
    </row>
    <row r="372747" spans="16:16" x14ac:dyDescent="0.3">
      <c r="P372747" s="83"/>
    </row>
    <row r="372748" spans="16:16" x14ac:dyDescent="0.3">
      <c r="P372748" s="83"/>
    </row>
    <row r="372749" spans="16:16" x14ac:dyDescent="0.3">
      <c r="P372749" s="83"/>
    </row>
    <row r="372750" spans="16:16" x14ac:dyDescent="0.3">
      <c r="P372750" s="83"/>
    </row>
    <row r="372751" spans="16:16" x14ac:dyDescent="0.3">
      <c r="P372751" s="83"/>
    </row>
    <row r="372752" spans="16:16" x14ac:dyDescent="0.3">
      <c r="P372752" s="83"/>
    </row>
    <row r="372753" spans="16:16" x14ac:dyDescent="0.3">
      <c r="P372753" s="83"/>
    </row>
    <row r="372754" spans="16:16" x14ac:dyDescent="0.3">
      <c r="P372754" s="83"/>
    </row>
    <row r="372755" spans="16:16" x14ac:dyDescent="0.3">
      <c r="P372755" s="83"/>
    </row>
    <row r="372756" spans="16:16" x14ac:dyDescent="0.3">
      <c r="P372756" s="83"/>
    </row>
    <row r="372757" spans="16:16" x14ac:dyDescent="0.3">
      <c r="P372757" s="83"/>
    </row>
    <row r="372758" spans="16:16" x14ac:dyDescent="0.3">
      <c r="P372758" s="83"/>
    </row>
    <row r="372759" spans="16:16" x14ac:dyDescent="0.3">
      <c r="P372759" s="83"/>
    </row>
    <row r="372760" spans="16:16" x14ac:dyDescent="0.3">
      <c r="P372760" s="83"/>
    </row>
    <row r="372761" spans="16:16" x14ac:dyDescent="0.3">
      <c r="P372761" s="83"/>
    </row>
    <row r="372762" spans="16:16" x14ac:dyDescent="0.3">
      <c r="P372762" s="83"/>
    </row>
    <row r="372763" spans="16:16" x14ac:dyDescent="0.3">
      <c r="P372763" s="83"/>
    </row>
    <row r="372764" spans="16:16" x14ac:dyDescent="0.3">
      <c r="P372764" s="83"/>
    </row>
    <row r="372765" spans="16:16" x14ac:dyDescent="0.3">
      <c r="P372765" s="83"/>
    </row>
    <row r="372766" spans="16:16" x14ac:dyDescent="0.3">
      <c r="P372766" s="83"/>
    </row>
    <row r="372767" spans="16:16" x14ac:dyDescent="0.3">
      <c r="P372767" s="83"/>
    </row>
    <row r="372768" spans="16:16" x14ac:dyDescent="0.3">
      <c r="P372768" s="83"/>
    </row>
    <row r="372769" spans="16:16" x14ac:dyDescent="0.3">
      <c r="P372769" s="83"/>
    </row>
    <row r="372770" spans="16:16" x14ac:dyDescent="0.3">
      <c r="P372770" s="83"/>
    </row>
    <row r="372771" spans="16:16" x14ac:dyDescent="0.3">
      <c r="P372771" s="83"/>
    </row>
    <row r="372772" spans="16:16" x14ac:dyDescent="0.3">
      <c r="P372772" s="83"/>
    </row>
    <row r="372773" spans="16:16" x14ac:dyDescent="0.3">
      <c r="P372773" s="83"/>
    </row>
    <row r="372774" spans="16:16" x14ac:dyDescent="0.3">
      <c r="P372774" s="83"/>
    </row>
    <row r="372775" spans="16:16" x14ac:dyDescent="0.3">
      <c r="P372775" s="83"/>
    </row>
    <row r="372776" spans="16:16" x14ac:dyDescent="0.3">
      <c r="P372776" s="83"/>
    </row>
    <row r="372777" spans="16:16" x14ac:dyDescent="0.3">
      <c r="P372777" s="83"/>
    </row>
    <row r="372778" spans="16:16" x14ac:dyDescent="0.3">
      <c r="P372778" s="83"/>
    </row>
    <row r="372779" spans="16:16" x14ac:dyDescent="0.3">
      <c r="P372779" s="83"/>
    </row>
    <row r="372780" spans="16:16" x14ac:dyDescent="0.3">
      <c r="P372780" s="83"/>
    </row>
    <row r="372781" spans="16:16" x14ac:dyDescent="0.3">
      <c r="P372781" s="83"/>
    </row>
    <row r="372782" spans="16:16" x14ac:dyDescent="0.3">
      <c r="P372782" s="83"/>
    </row>
    <row r="372783" spans="16:16" x14ac:dyDescent="0.3">
      <c r="P372783" s="83"/>
    </row>
    <row r="372784" spans="16:16" x14ac:dyDescent="0.3">
      <c r="P372784" s="83"/>
    </row>
    <row r="372785" spans="16:16" x14ac:dyDescent="0.3">
      <c r="P372785" s="83"/>
    </row>
    <row r="372786" spans="16:16" x14ac:dyDescent="0.3">
      <c r="P372786" s="83"/>
    </row>
    <row r="372787" spans="16:16" x14ac:dyDescent="0.3">
      <c r="P372787" s="83"/>
    </row>
    <row r="372788" spans="16:16" x14ac:dyDescent="0.3">
      <c r="P372788" s="83"/>
    </row>
    <row r="372789" spans="16:16" x14ac:dyDescent="0.3">
      <c r="P372789" s="83"/>
    </row>
    <row r="372790" spans="16:16" x14ac:dyDescent="0.3">
      <c r="P372790" s="83"/>
    </row>
    <row r="372791" spans="16:16" x14ac:dyDescent="0.3">
      <c r="P372791" s="83"/>
    </row>
    <row r="372792" spans="16:16" x14ac:dyDescent="0.3">
      <c r="P372792" s="83"/>
    </row>
    <row r="372793" spans="16:16" x14ac:dyDescent="0.3">
      <c r="P372793" s="83"/>
    </row>
    <row r="372794" spans="16:16" x14ac:dyDescent="0.3">
      <c r="P372794" s="83"/>
    </row>
    <row r="372795" spans="16:16" x14ac:dyDescent="0.3">
      <c r="P372795" s="83"/>
    </row>
    <row r="372796" spans="16:16" x14ac:dyDescent="0.3">
      <c r="P372796" s="83"/>
    </row>
    <row r="372797" spans="16:16" x14ac:dyDescent="0.3">
      <c r="P372797" s="83"/>
    </row>
    <row r="372798" spans="16:16" x14ac:dyDescent="0.3">
      <c r="P372798" s="83"/>
    </row>
    <row r="372799" spans="16:16" x14ac:dyDescent="0.3">
      <c r="P372799" s="83"/>
    </row>
    <row r="372800" spans="16:16" x14ac:dyDescent="0.3">
      <c r="P372800" s="83"/>
    </row>
    <row r="372801" spans="16:16" x14ac:dyDescent="0.3">
      <c r="P372801" s="83"/>
    </row>
    <row r="372802" spans="16:16" x14ac:dyDescent="0.3">
      <c r="P372802" s="83"/>
    </row>
    <row r="372803" spans="16:16" x14ac:dyDescent="0.3">
      <c r="P372803" s="83"/>
    </row>
    <row r="372804" spans="16:16" x14ac:dyDescent="0.3">
      <c r="P372804" s="83"/>
    </row>
    <row r="372805" spans="16:16" x14ac:dyDescent="0.3">
      <c r="P372805" s="83"/>
    </row>
    <row r="372806" spans="16:16" x14ac:dyDescent="0.3">
      <c r="P372806" s="83"/>
    </row>
    <row r="372807" spans="16:16" x14ac:dyDescent="0.3">
      <c r="P372807" s="83"/>
    </row>
    <row r="372808" spans="16:16" x14ac:dyDescent="0.3">
      <c r="P372808" s="83"/>
    </row>
    <row r="372809" spans="16:16" x14ac:dyDescent="0.3">
      <c r="P372809" s="83"/>
    </row>
    <row r="372810" spans="16:16" x14ac:dyDescent="0.3">
      <c r="P372810" s="83"/>
    </row>
    <row r="372811" spans="16:16" x14ac:dyDescent="0.3">
      <c r="P372811" s="83"/>
    </row>
    <row r="372812" spans="16:16" x14ac:dyDescent="0.3">
      <c r="P372812" s="83"/>
    </row>
    <row r="372813" spans="16:16" x14ac:dyDescent="0.3">
      <c r="P372813" s="83"/>
    </row>
    <row r="372814" spans="16:16" x14ac:dyDescent="0.3">
      <c r="P372814" s="83"/>
    </row>
    <row r="372815" spans="16:16" x14ac:dyDescent="0.3">
      <c r="P372815" s="83"/>
    </row>
    <row r="372816" spans="16:16" x14ac:dyDescent="0.3">
      <c r="P372816" s="83"/>
    </row>
    <row r="372817" spans="16:16" x14ac:dyDescent="0.3">
      <c r="P372817" s="83"/>
    </row>
    <row r="372818" spans="16:16" x14ac:dyDescent="0.3">
      <c r="P372818" s="83"/>
    </row>
    <row r="372819" spans="16:16" x14ac:dyDescent="0.3">
      <c r="P372819" s="83"/>
    </row>
    <row r="372820" spans="16:16" x14ac:dyDescent="0.3">
      <c r="P372820" s="83"/>
    </row>
    <row r="372821" spans="16:16" x14ac:dyDescent="0.3">
      <c r="P372821" s="83"/>
    </row>
    <row r="372822" spans="16:16" x14ac:dyDescent="0.3">
      <c r="P372822" s="83"/>
    </row>
    <row r="372823" spans="16:16" x14ac:dyDescent="0.3">
      <c r="P372823" s="83"/>
    </row>
    <row r="372824" spans="16:16" x14ac:dyDescent="0.3">
      <c r="P372824" s="83"/>
    </row>
    <row r="372825" spans="16:16" x14ac:dyDescent="0.3">
      <c r="P372825" s="83"/>
    </row>
    <row r="372826" spans="16:16" x14ac:dyDescent="0.3">
      <c r="P372826" s="83"/>
    </row>
    <row r="372827" spans="16:16" x14ac:dyDescent="0.3">
      <c r="P372827" s="83"/>
    </row>
    <row r="372828" spans="16:16" x14ac:dyDescent="0.3">
      <c r="P372828" s="83"/>
    </row>
    <row r="372829" spans="16:16" x14ac:dyDescent="0.3">
      <c r="P372829" s="83"/>
    </row>
    <row r="372830" spans="16:16" x14ac:dyDescent="0.3">
      <c r="P372830" s="83"/>
    </row>
    <row r="372831" spans="16:16" x14ac:dyDescent="0.3">
      <c r="P372831" s="83"/>
    </row>
    <row r="372832" spans="16:16" x14ac:dyDescent="0.3">
      <c r="P372832" s="83"/>
    </row>
    <row r="372833" spans="16:16" x14ac:dyDescent="0.3">
      <c r="P372833" s="83"/>
    </row>
    <row r="372834" spans="16:16" x14ac:dyDescent="0.3">
      <c r="P372834" s="83"/>
    </row>
    <row r="372835" spans="16:16" x14ac:dyDescent="0.3">
      <c r="P372835" s="83"/>
    </row>
    <row r="372836" spans="16:16" x14ac:dyDescent="0.3">
      <c r="P372836" s="83"/>
    </row>
    <row r="372837" spans="16:16" x14ac:dyDescent="0.3">
      <c r="P372837" s="83"/>
    </row>
    <row r="372838" spans="16:16" x14ac:dyDescent="0.3">
      <c r="P372838" s="83"/>
    </row>
    <row r="372839" spans="16:16" x14ac:dyDescent="0.3">
      <c r="P372839" s="83"/>
    </row>
    <row r="372840" spans="16:16" x14ac:dyDescent="0.3">
      <c r="P372840" s="83"/>
    </row>
    <row r="372841" spans="16:16" x14ac:dyDescent="0.3">
      <c r="P372841" s="83"/>
    </row>
    <row r="372842" spans="16:16" x14ac:dyDescent="0.3">
      <c r="P372842" s="83"/>
    </row>
    <row r="372843" spans="16:16" x14ac:dyDescent="0.3">
      <c r="P372843" s="83"/>
    </row>
    <row r="372844" spans="16:16" x14ac:dyDescent="0.3">
      <c r="P372844" s="83"/>
    </row>
    <row r="372845" spans="16:16" x14ac:dyDescent="0.3">
      <c r="P372845" s="83"/>
    </row>
    <row r="372846" spans="16:16" x14ac:dyDescent="0.3">
      <c r="P372846" s="83"/>
    </row>
    <row r="372847" spans="16:16" x14ac:dyDescent="0.3">
      <c r="P372847" s="83"/>
    </row>
    <row r="372848" spans="16:16" x14ac:dyDescent="0.3">
      <c r="P372848" s="83"/>
    </row>
    <row r="372849" spans="16:16" x14ac:dyDescent="0.3">
      <c r="P372849" s="83"/>
    </row>
    <row r="372850" spans="16:16" x14ac:dyDescent="0.3">
      <c r="P372850" s="83"/>
    </row>
    <row r="372851" spans="16:16" x14ac:dyDescent="0.3">
      <c r="P372851" s="83"/>
    </row>
    <row r="372852" spans="16:16" x14ac:dyDescent="0.3">
      <c r="P372852" s="83"/>
    </row>
    <row r="372853" spans="16:16" x14ac:dyDescent="0.3">
      <c r="P372853" s="83"/>
    </row>
    <row r="372854" spans="16:16" x14ac:dyDescent="0.3">
      <c r="P372854" s="83"/>
    </row>
    <row r="372855" spans="16:16" x14ac:dyDescent="0.3">
      <c r="P372855" s="83"/>
    </row>
    <row r="372856" spans="16:16" x14ac:dyDescent="0.3">
      <c r="P372856" s="83"/>
    </row>
    <row r="372857" spans="16:16" x14ac:dyDescent="0.3">
      <c r="P372857" s="83"/>
    </row>
    <row r="372858" spans="16:16" x14ac:dyDescent="0.3">
      <c r="P372858" s="83"/>
    </row>
    <row r="372859" spans="16:16" x14ac:dyDescent="0.3">
      <c r="P372859" s="83"/>
    </row>
    <row r="372860" spans="16:16" x14ac:dyDescent="0.3">
      <c r="P372860" s="83"/>
    </row>
    <row r="372861" spans="16:16" x14ac:dyDescent="0.3">
      <c r="P372861" s="83"/>
    </row>
    <row r="372862" spans="16:16" x14ac:dyDescent="0.3">
      <c r="P372862" s="83"/>
    </row>
    <row r="372863" spans="16:16" x14ac:dyDescent="0.3">
      <c r="P372863" s="83"/>
    </row>
    <row r="372864" spans="16:16" x14ac:dyDescent="0.3">
      <c r="P372864" s="83"/>
    </row>
    <row r="372865" spans="16:16" x14ac:dyDescent="0.3">
      <c r="P372865" s="83"/>
    </row>
    <row r="372866" spans="16:16" x14ac:dyDescent="0.3">
      <c r="P372866" s="83"/>
    </row>
    <row r="372867" spans="16:16" x14ac:dyDescent="0.3">
      <c r="P372867" s="83"/>
    </row>
    <row r="372868" spans="16:16" x14ac:dyDescent="0.3">
      <c r="P372868" s="83"/>
    </row>
    <row r="372869" spans="16:16" x14ac:dyDescent="0.3">
      <c r="P372869" s="83"/>
    </row>
    <row r="372870" spans="16:16" x14ac:dyDescent="0.3">
      <c r="P372870" s="83"/>
    </row>
    <row r="372871" spans="16:16" x14ac:dyDescent="0.3">
      <c r="P372871" s="83"/>
    </row>
    <row r="372872" spans="16:16" x14ac:dyDescent="0.3">
      <c r="P372872" s="83"/>
    </row>
    <row r="372873" spans="16:16" x14ac:dyDescent="0.3">
      <c r="P372873" s="83"/>
    </row>
    <row r="372874" spans="16:16" x14ac:dyDescent="0.3">
      <c r="P372874" s="83"/>
    </row>
    <row r="372875" spans="16:16" x14ac:dyDescent="0.3">
      <c r="P372875" s="83"/>
    </row>
    <row r="372876" spans="16:16" x14ac:dyDescent="0.3">
      <c r="P372876" s="83"/>
    </row>
    <row r="372877" spans="16:16" x14ac:dyDescent="0.3">
      <c r="P372877" s="83"/>
    </row>
    <row r="372878" spans="16:16" x14ac:dyDescent="0.3">
      <c r="P372878" s="83"/>
    </row>
    <row r="372879" spans="16:16" x14ac:dyDescent="0.3">
      <c r="P372879" s="83"/>
    </row>
    <row r="372880" spans="16:16" x14ac:dyDescent="0.3">
      <c r="P372880" s="83"/>
    </row>
    <row r="372881" spans="16:16" x14ac:dyDescent="0.3">
      <c r="P372881" s="83"/>
    </row>
    <row r="372882" spans="16:16" x14ac:dyDescent="0.3">
      <c r="P372882" s="83"/>
    </row>
    <row r="372883" spans="16:16" x14ac:dyDescent="0.3">
      <c r="P372883" s="83"/>
    </row>
    <row r="372884" spans="16:16" x14ac:dyDescent="0.3">
      <c r="P372884" s="83"/>
    </row>
    <row r="372885" spans="16:16" x14ac:dyDescent="0.3">
      <c r="P372885" s="83"/>
    </row>
    <row r="372886" spans="16:16" x14ac:dyDescent="0.3">
      <c r="P372886" s="83"/>
    </row>
    <row r="372887" spans="16:16" x14ac:dyDescent="0.3">
      <c r="P372887" s="83"/>
    </row>
    <row r="372888" spans="16:16" x14ac:dyDescent="0.3">
      <c r="P372888" s="83"/>
    </row>
    <row r="372889" spans="16:16" x14ac:dyDescent="0.3">
      <c r="P372889" s="83"/>
    </row>
    <row r="372890" spans="16:16" x14ac:dyDescent="0.3">
      <c r="P372890" s="83"/>
    </row>
    <row r="372891" spans="16:16" x14ac:dyDescent="0.3">
      <c r="P372891" s="83"/>
    </row>
    <row r="372892" spans="16:16" x14ac:dyDescent="0.3">
      <c r="P372892" s="83"/>
    </row>
    <row r="372893" spans="16:16" x14ac:dyDescent="0.3">
      <c r="P372893" s="83"/>
    </row>
    <row r="372894" spans="16:16" x14ac:dyDescent="0.3">
      <c r="P372894" s="83"/>
    </row>
    <row r="372895" spans="16:16" x14ac:dyDescent="0.3">
      <c r="P372895" s="83"/>
    </row>
    <row r="372896" spans="16:16" x14ac:dyDescent="0.3">
      <c r="P372896" s="83"/>
    </row>
    <row r="372897" spans="16:16" x14ac:dyDescent="0.3">
      <c r="P372897" s="83"/>
    </row>
    <row r="372898" spans="16:16" x14ac:dyDescent="0.3">
      <c r="P372898" s="83"/>
    </row>
    <row r="372899" spans="16:16" x14ac:dyDescent="0.3">
      <c r="P372899" s="83"/>
    </row>
    <row r="372900" spans="16:16" x14ac:dyDescent="0.3">
      <c r="P372900" s="83"/>
    </row>
    <row r="372901" spans="16:16" x14ac:dyDescent="0.3">
      <c r="P372901" s="83"/>
    </row>
    <row r="372902" spans="16:16" x14ac:dyDescent="0.3">
      <c r="P372902" s="83"/>
    </row>
    <row r="372903" spans="16:16" x14ac:dyDescent="0.3">
      <c r="P372903" s="83"/>
    </row>
    <row r="372904" spans="16:16" x14ac:dyDescent="0.3">
      <c r="P372904" s="83"/>
    </row>
    <row r="372905" spans="16:16" x14ac:dyDescent="0.3">
      <c r="P372905" s="83"/>
    </row>
    <row r="372906" spans="16:16" x14ac:dyDescent="0.3">
      <c r="P372906" s="83"/>
    </row>
    <row r="372907" spans="16:16" x14ac:dyDescent="0.3">
      <c r="P372907" s="83"/>
    </row>
    <row r="372908" spans="16:16" x14ac:dyDescent="0.3">
      <c r="P372908" s="83"/>
    </row>
    <row r="372909" spans="16:16" x14ac:dyDescent="0.3">
      <c r="P372909" s="83"/>
    </row>
    <row r="372910" spans="16:16" x14ac:dyDescent="0.3">
      <c r="P372910" s="83"/>
    </row>
    <row r="372911" spans="16:16" x14ac:dyDescent="0.3">
      <c r="P372911" s="83"/>
    </row>
    <row r="372912" spans="16:16" x14ac:dyDescent="0.3">
      <c r="P372912" s="83"/>
    </row>
    <row r="372913" spans="16:16" x14ac:dyDescent="0.3">
      <c r="P372913" s="83"/>
    </row>
    <row r="372914" spans="16:16" x14ac:dyDescent="0.3">
      <c r="P372914" s="83"/>
    </row>
    <row r="372915" spans="16:16" x14ac:dyDescent="0.3">
      <c r="P372915" s="83"/>
    </row>
    <row r="372916" spans="16:16" x14ac:dyDescent="0.3">
      <c r="P372916" s="83"/>
    </row>
    <row r="372917" spans="16:16" x14ac:dyDescent="0.3">
      <c r="P372917" s="83"/>
    </row>
    <row r="372918" spans="16:16" x14ac:dyDescent="0.3">
      <c r="P372918" s="83"/>
    </row>
    <row r="372919" spans="16:16" x14ac:dyDescent="0.3">
      <c r="P372919" s="83"/>
    </row>
    <row r="372920" spans="16:16" x14ac:dyDescent="0.3">
      <c r="P372920" s="83"/>
    </row>
    <row r="372921" spans="16:16" x14ac:dyDescent="0.3">
      <c r="P372921" s="83"/>
    </row>
    <row r="372922" spans="16:16" x14ac:dyDescent="0.3">
      <c r="P372922" s="83"/>
    </row>
    <row r="372923" spans="16:16" x14ac:dyDescent="0.3">
      <c r="P372923" s="83"/>
    </row>
    <row r="372924" spans="16:16" x14ac:dyDescent="0.3">
      <c r="P372924" s="83"/>
    </row>
    <row r="372925" spans="16:16" x14ac:dyDescent="0.3">
      <c r="P372925" s="83"/>
    </row>
    <row r="372926" spans="16:16" x14ac:dyDescent="0.3">
      <c r="P372926" s="83"/>
    </row>
    <row r="372927" spans="16:16" x14ac:dyDescent="0.3">
      <c r="P372927" s="83"/>
    </row>
    <row r="372928" spans="16:16" x14ac:dyDescent="0.3">
      <c r="P372928" s="83"/>
    </row>
    <row r="372929" spans="16:16" x14ac:dyDescent="0.3">
      <c r="P372929" s="83"/>
    </row>
    <row r="372930" spans="16:16" x14ac:dyDescent="0.3">
      <c r="P372930" s="83"/>
    </row>
    <row r="372931" spans="16:16" x14ac:dyDescent="0.3">
      <c r="P372931" s="83"/>
    </row>
    <row r="372932" spans="16:16" x14ac:dyDescent="0.3">
      <c r="P372932" s="83"/>
    </row>
    <row r="372933" spans="16:16" x14ac:dyDescent="0.3">
      <c r="P372933" s="83"/>
    </row>
    <row r="372934" spans="16:16" x14ac:dyDescent="0.3">
      <c r="P372934" s="83"/>
    </row>
    <row r="372935" spans="16:16" x14ac:dyDescent="0.3">
      <c r="P372935" s="83"/>
    </row>
    <row r="372936" spans="16:16" x14ac:dyDescent="0.3">
      <c r="P372936" s="83"/>
    </row>
    <row r="372937" spans="16:16" x14ac:dyDescent="0.3">
      <c r="P372937" s="83"/>
    </row>
    <row r="372938" spans="16:16" x14ac:dyDescent="0.3">
      <c r="P372938" s="83"/>
    </row>
    <row r="372939" spans="16:16" x14ac:dyDescent="0.3">
      <c r="P372939" s="83"/>
    </row>
    <row r="372940" spans="16:16" x14ac:dyDescent="0.3">
      <c r="P372940" s="83"/>
    </row>
    <row r="372941" spans="16:16" x14ac:dyDescent="0.3">
      <c r="P372941" s="83"/>
    </row>
    <row r="372942" spans="16:16" x14ac:dyDescent="0.3">
      <c r="P372942" s="83"/>
    </row>
    <row r="372943" spans="16:16" x14ac:dyDescent="0.3">
      <c r="P372943" s="83"/>
    </row>
    <row r="372944" spans="16:16" x14ac:dyDescent="0.3">
      <c r="P372944" s="83"/>
    </row>
    <row r="372945" spans="16:16" x14ac:dyDescent="0.3">
      <c r="P372945" s="83"/>
    </row>
    <row r="372946" spans="16:16" x14ac:dyDescent="0.3">
      <c r="P372946" s="83"/>
    </row>
    <row r="372947" spans="16:16" x14ac:dyDescent="0.3">
      <c r="P372947" s="83"/>
    </row>
    <row r="372948" spans="16:16" x14ac:dyDescent="0.3">
      <c r="P372948" s="83"/>
    </row>
    <row r="372949" spans="16:16" x14ac:dyDescent="0.3">
      <c r="P372949" s="83"/>
    </row>
    <row r="372950" spans="16:16" x14ac:dyDescent="0.3">
      <c r="P372950" s="83"/>
    </row>
    <row r="372951" spans="16:16" x14ac:dyDescent="0.3">
      <c r="P372951" s="83"/>
    </row>
    <row r="372952" spans="16:16" x14ac:dyDescent="0.3">
      <c r="P372952" s="83"/>
    </row>
    <row r="372953" spans="16:16" x14ac:dyDescent="0.3">
      <c r="P372953" s="83"/>
    </row>
    <row r="372954" spans="16:16" x14ac:dyDescent="0.3">
      <c r="P372954" s="83"/>
    </row>
    <row r="372955" spans="16:16" x14ac:dyDescent="0.3">
      <c r="P372955" s="83"/>
    </row>
    <row r="372956" spans="16:16" x14ac:dyDescent="0.3">
      <c r="P372956" s="83"/>
    </row>
    <row r="372957" spans="16:16" x14ac:dyDescent="0.3">
      <c r="P372957" s="83"/>
    </row>
    <row r="372958" spans="16:16" x14ac:dyDescent="0.3">
      <c r="P372958" s="83"/>
    </row>
    <row r="372959" spans="16:16" x14ac:dyDescent="0.3">
      <c r="P372959" s="83"/>
    </row>
    <row r="372960" spans="16:16" x14ac:dyDescent="0.3">
      <c r="P372960" s="83"/>
    </row>
    <row r="372961" spans="16:16" x14ac:dyDescent="0.3">
      <c r="P372961" s="83"/>
    </row>
    <row r="372962" spans="16:16" x14ac:dyDescent="0.3">
      <c r="P372962" s="83"/>
    </row>
    <row r="372963" spans="16:16" x14ac:dyDescent="0.3">
      <c r="P372963" s="83"/>
    </row>
    <row r="372964" spans="16:16" x14ac:dyDescent="0.3">
      <c r="P372964" s="83"/>
    </row>
    <row r="372965" spans="16:16" x14ac:dyDescent="0.3">
      <c r="P372965" s="83"/>
    </row>
    <row r="372966" spans="16:16" x14ac:dyDescent="0.3">
      <c r="P372966" s="83"/>
    </row>
    <row r="372967" spans="16:16" x14ac:dyDescent="0.3">
      <c r="P372967" s="83"/>
    </row>
    <row r="372968" spans="16:16" x14ac:dyDescent="0.3">
      <c r="P372968" s="83"/>
    </row>
    <row r="372969" spans="16:16" x14ac:dyDescent="0.3">
      <c r="P372969" s="83"/>
    </row>
    <row r="372970" spans="16:16" x14ac:dyDescent="0.3">
      <c r="P372970" s="83"/>
    </row>
    <row r="372971" spans="16:16" x14ac:dyDescent="0.3">
      <c r="P372971" s="83"/>
    </row>
    <row r="372972" spans="16:16" x14ac:dyDescent="0.3">
      <c r="P372972" s="83"/>
    </row>
    <row r="372973" spans="16:16" x14ac:dyDescent="0.3">
      <c r="P372973" s="83"/>
    </row>
    <row r="372974" spans="16:16" x14ac:dyDescent="0.3">
      <c r="P372974" s="83"/>
    </row>
    <row r="372975" spans="16:16" x14ac:dyDescent="0.3">
      <c r="P372975" s="83"/>
    </row>
    <row r="372976" spans="16:16" x14ac:dyDescent="0.3">
      <c r="P372976" s="83"/>
    </row>
    <row r="372977" spans="16:16" x14ac:dyDescent="0.3">
      <c r="P372977" s="83"/>
    </row>
    <row r="372978" spans="16:16" x14ac:dyDescent="0.3">
      <c r="P372978" s="83"/>
    </row>
    <row r="372979" spans="16:16" x14ac:dyDescent="0.3">
      <c r="P372979" s="83"/>
    </row>
    <row r="372980" spans="16:16" x14ac:dyDescent="0.3">
      <c r="P372980" s="83"/>
    </row>
    <row r="372981" spans="16:16" x14ac:dyDescent="0.3">
      <c r="P372981" s="83"/>
    </row>
    <row r="372982" spans="16:16" x14ac:dyDescent="0.3">
      <c r="P372982" s="83"/>
    </row>
    <row r="372983" spans="16:16" x14ac:dyDescent="0.3">
      <c r="P372983" s="83"/>
    </row>
    <row r="372984" spans="16:16" x14ac:dyDescent="0.3">
      <c r="P372984" s="83"/>
    </row>
    <row r="372985" spans="16:16" x14ac:dyDescent="0.3">
      <c r="P372985" s="83"/>
    </row>
    <row r="372986" spans="16:16" x14ac:dyDescent="0.3">
      <c r="P372986" s="83"/>
    </row>
    <row r="372987" spans="16:16" x14ac:dyDescent="0.3">
      <c r="P372987" s="83"/>
    </row>
    <row r="372988" spans="16:16" x14ac:dyDescent="0.3">
      <c r="P372988" s="83"/>
    </row>
    <row r="372989" spans="16:16" x14ac:dyDescent="0.3">
      <c r="P372989" s="83"/>
    </row>
    <row r="372990" spans="16:16" x14ac:dyDescent="0.3">
      <c r="P372990" s="83"/>
    </row>
    <row r="372991" spans="16:16" x14ac:dyDescent="0.3">
      <c r="P372991" s="83"/>
    </row>
    <row r="372992" spans="16:16" x14ac:dyDescent="0.3">
      <c r="P372992" s="83"/>
    </row>
    <row r="372993" spans="16:16" x14ac:dyDescent="0.3">
      <c r="P372993" s="83"/>
    </row>
    <row r="372994" spans="16:16" x14ac:dyDescent="0.3">
      <c r="P372994" s="83"/>
    </row>
    <row r="372995" spans="16:16" x14ac:dyDescent="0.3">
      <c r="P372995" s="83"/>
    </row>
    <row r="372996" spans="16:16" x14ac:dyDescent="0.3">
      <c r="P372996" s="83"/>
    </row>
    <row r="372997" spans="16:16" x14ac:dyDescent="0.3">
      <c r="P372997" s="83"/>
    </row>
    <row r="372998" spans="16:16" x14ac:dyDescent="0.3">
      <c r="P372998" s="83"/>
    </row>
    <row r="372999" spans="16:16" x14ac:dyDescent="0.3">
      <c r="P372999" s="83"/>
    </row>
    <row r="373000" spans="16:16" x14ac:dyDescent="0.3">
      <c r="P373000" s="83"/>
    </row>
    <row r="373001" spans="16:16" x14ac:dyDescent="0.3">
      <c r="P373001" s="83"/>
    </row>
    <row r="373002" spans="16:16" x14ac:dyDescent="0.3">
      <c r="P373002" s="83"/>
    </row>
    <row r="373003" spans="16:16" x14ac:dyDescent="0.3">
      <c r="P373003" s="83"/>
    </row>
    <row r="373004" spans="16:16" x14ac:dyDescent="0.3">
      <c r="P373004" s="83"/>
    </row>
    <row r="373005" spans="16:16" x14ac:dyDescent="0.3">
      <c r="P373005" s="83"/>
    </row>
    <row r="373006" spans="16:16" x14ac:dyDescent="0.3">
      <c r="P373006" s="83"/>
    </row>
    <row r="373007" spans="16:16" x14ac:dyDescent="0.3">
      <c r="P373007" s="83"/>
    </row>
    <row r="373008" spans="16:16" x14ac:dyDescent="0.3">
      <c r="P373008" s="83"/>
    </row>
    <row r="373009" spans="16:16" x14ac:dyDescent="0.3">
      <c r="P373009" s="83"/>
    </row>
    <row r="373010" spans="16:16" x14ac:dyDescent="0.3">
      <c r="P373010" s="83"/>
    </row>
    <row r="373011" spans="16:16" x14ac:dyDescent="0.3">
      <c r="P373011" s="83"/>
    </row>
    <row r="373012" spans="16:16" x14ac:dyDescent="0.3">
      <c r="P373012" s="83"/>
    </row>
    <row r="373013" spans="16:16" x14ac:dyDescent="0.3">
      <c r="P373013" s="83"/>
    </row>
    <row r="373014" spans="16:16" x14ac:dyDescent="0.3">
      <c r="P373014" s="83"/>
    </row>
    <row r="373015" spans="16:16" x14ac:dyDescent="0.3">
      <c r="P373015" s="83"/>
    </row>
    <row r="373016" spans="16:16" x14ac:dyDescent="0.3">
      <c r="P373016" s="83"/>
    </row>
    <row r="373017" spans="16:16" x14ac:dyDescent="0.3">
      <c r="P373017" s="83"/>
    </row>
    <row r="373018" spans="16:16" x14ac:dyDescent="0.3">
      <c r="P373018" s="83"/>
    </row>
    <row r="373019" spans="16:16" x14ac:dyDescent="0.3">
      <c r="P373019" s="83"/>
    </row>
    <row r="373020" spans="16:16" x14ac:dyDescent="0.3">
      <c r="P373020" s="83"/>
    </row>
    <row r="373021" spans="16:16" x14ac:dyDescent="0.3">
      <c r="P373021" s="83"/>
    </row>
    <row r="373022" spans="16:16" x14ac:dyDescent="0.3">
      <c r="P373022" s="83"/>
    </row>
    <row r="373023" spans="16:16" x14ac:dyDescent="0.3">
      <c r="P373023" s="83"/>
    </row>
    <row r="373024" spans="16:16" x14ac:dyDescent="0.3">
      <c r="P373024" s="83"/>
    </row>
    <row r="373025" spans="16:16" x14ac:dyDescent="0.3">
      <c r="P373025" s="83"/>
    </row>
    <row r="373026" spans="16:16" x14ac:dyDescent="0.3">
      <c r="P373026" s="83"/>
    </row>
    <row r="373027" spans="16:16" x14ac:dyDescent="0.3">
      <c r="P373027" s="83"/>
    </row>
    <row r="373028" spans="16:16" x14ac:dyDescent="0.3">
      <c r="P373028" s="83"/>
    </row>
    <row r="373029" spans="16:16" x14ac:dyDescent="0.3">
      <c r="P373029" s="83"/>
    </row>
    <row r="373030" spans="16:16" x14ac:dyDescent="0.3">
      <c r="P373030" s="83"/>
    </row>
    <row r="373031" spans="16:16" x14ac:dyDescent="0.3">
      <c r="P373031" s="83"/>
    </row>
    <row r="373032" spans="16:16" x14ac:dyDescent="0.3">
      <c r="P373032" s="83"/>
    </row>
    <row r="373033" spans="16:16" x14ac:dyDescent="0.3">
      <c r="P373033" s="83"/>
    </row>
    <row r="373034" spans="16:16" x14ac:dyDescent="0.3">
      <c r="P373034" s="83"/>
    </row>
    <row r="373035" spans="16:16" x14ac:dyDescent="0.3">
      <c r="P373035" s="83"/>
    </row>
    <row r="373036" spans="16:16" x14ac:dyDescent="0.3">
      <c r="P373036" s="83"/>
    </row>
    <row r="373037" spans="16:16" x14ac:dyDescent="0.3">
      <c r="P373037" s="83"/>
    </row>
    <row r="373038" spans="16:16" x14ac:dyDescent="0.3">
      <c r="P373038" s="83"/>
    </row>
    <row r="373039" spans="16:16" x14ac:dyDescent="0.3">
      <c r="P373039" s="83"/>
    </row>
    <row r="373040" spans="16:16" x14ac:dyDescent="0.3">
      <c r="P373040" s="83"/>
    </row>
    <row r="373041" spans="16:16" x14ac:dyDescent="0.3">
      <c r="P373041" s="83"/>
    </row>
    <row r="373042" spans="16:16" x14ac:dyDescent="0.3">
      <c r="P373042" s="83"/>
    </row>
    <row r="373043" spans="16:16" x14ac:dyDescent="0.3">
      <c r="P373043" s="83"/>
    </row>
    <row r="373044" spans="16:16" x14ac:dyDescent="0.3">
      <c r="P373044" s="83"/>
    </row>
    <row r="373045" spans="16:16" x14ac:dyDescent="0.3">
      <c r="P373045" s="83"/>
    </row>
    <row r="373046" spans="16:16" x14ac:dyDescent="0.3">
      <c r="P373046" s="83"/>
    </row>
    <row r="373047" spans="16:16" x14ac:dyDescent="0.3">
      <c r="P373047" s="83"/>
    </row>
    <row r="373048" spans="16:16" x14ac:dyDescent="0.3">
      <c r="P373048" s="83"/>
    </row>
    <row r="373049" spans="16:16" x14ac:dyDescent="0.3">
      <c r="P373049" s="83"/>
    </row>
    <row r="373050" spans="16:16" x14ac:dyDescent="0.3">
      <c r="P373050" s="83"/>
    </row>
    <row r="373051" spans="16:16" x14ac:dyDescent="0.3">
      <c r="P373051" s="83"/>
    </row>
    <row r="373052" spans="16:16" x14ac:dyDescent="0.3">
      <c r="P373052" s="83"/>
    </row>
    <row r="373053" spans="16:16" x14ac:dyDescent="0.3">
      <c r="P373053" s="83"/>
    </row>
    <row r="373054" spans="16:16" x14ac:dyDescent="0.3">
      <c r="P373054" s="83"/>
    </row>
    <row r="373055" spans="16:16" x14ac:dyDescent="0.3">
      <c r="P373055" s="83"/>
    </row>
    <row r="373056" spans="16:16" x14ac:dyDescent="0.3">
      <c r="P373056" s="83"/>
    </row>
    <row r="373057" spans="16:16" x14ac:dyDescent="0.3">
      <c r="P373057" s="83"/>
    </row>
    <row r="373058" spans="16:16" x14ac:dyDescent="0.3">
      <c r="P373058" s="83"/>
    </row>
    <row r="373059" spans="16:16" x14ac:dyDescent="0.3">
      <c r="P373059" s="83"/>
    </row>
    <row r="373060" spans="16:16" x14ac:dyDescent="0.3">
      <c r="P373060" s="83"/>
    </row>
    <row r="373061" spans="16:16" x14ac:dyDescent="0.3">
      <c r="P373061" s="83"/>
    </row>
    <row r="373062" spans="16:16" x14ac:dyDescent="0.3">
      <c r="P373062" s="83"/>
    </row>
    <row r="373063" spans="16:16" x14ac:dyDescent="0.3">
      <c r="P373063" s="83"/>
    </row>
    <row r="373064" spans="16:16" x14ac:dyDescent="0.3">
      <c r="P373064" s="83"/>
    </row>
    <row r="373065" spans="16:16" x14ac:dyDescent="0.3">
      <c r="P373065" s="83"/>
    </row>
    <row r="373066" spans="16:16" x14ac:dyDescent="0.3">
      <c r="P373066" s="83"/>
    </row>
    <row r="373067" spans="16:16" x14ac:dyDescent="0.3">
      <c r="P373067" s="83"/>
    </row>
    <row r="373068" spans="16:16" x14ac:dyDescent="0.3">
      <c r="P373068" s="83"/>
    </row>
    <row r="373069" spans="16:16" x14ac:dyDescent="0.3">
      <c r="P373069" s="83"/>
    </row>
    <row r="373070" spans="16:16" x14ac:dyDescent="0.3">
      <c r="P373070" s="83"/>
    </row>
    <row r="373071" spans="16:16" x14ac:dyDescent="0.3">
      <c r="P373071" s="83"/>
    </row>
    <row r="373072" spans="16:16" x14ac:dyDescent="0.3">
      <c r="P373072" s="83"/>
    </row>
    <row r="373073" spans="16:16" x14ac:dyDescent="0.3">
      <c r="P373073" s="83"/>
    </row>
    <row r="373074" spans="16:16" x14ac:dyDescent="0.3">
      <c r="P373074" s="83"/>
    </row>
    <row r="373075" spans="16:16" x14ac:dyDescent="0.3">
      <c r="P373075" s="83"/>
    </row>
    <row r="373076" spans="16:16" x14ac:dyDescent="0.3">
      <c r="P373076" s="83"/>
    </row>
    <row r="373077" spans="16:16" x14ac:dyDescent="0.3">
      <c r="P373077" s="83"/>
    </row>
    <row r="373078" spans="16:16" x14ac:dyDescent="0.3">
      <c r="P373078" s="83"/>
    </row>
    <row r="373079" spans="16:16" x14ac:dyDescent="0.3">
      <c r="P373079" s="83"/>
    </row>
    <row r="373080" spans="16:16" x14ac:dyDescent="0.3">
      <c r="P373080" s="83"/>
    </row>
    <row r="373081" spans="16:16" x14ac:dyDescent="0.3">
      <c r="P373081" s="83"/>
    </row>
    <row r="373082" spans="16:16" x14ac:dyDescent="0.3">
      <c r="P373082" s="83"/>
    </row>
    <row r="373083" spans="16:16" x14ac:dyDescent="0.3">
      <c r="P373083" s="83"/>
    </row>
    <row r="373084" spans="16:16" x14ac:dyDescent="0.3">
      <c r="P373084" s="83"/>
    </row>
    <row r="373085" spans="16:16" x14ac:dyDescent="0.3">
      <c r="P373085" s="83"/>
    </row>
    <row r="373086" spans="16:16" x14ac:dyDescent="0.3">
      <c r="P373086" s="83"/>
    </row>
    <row r="373087" spans="16:16" x14ac:dyDescent="0.3">
      <c r="P373087" s="83"/>
    </row>
    <row r="373088" spans="16:16" x14ac:dyDescent="0.3">
      <c r="P373088" s="83"/>
    </row>
    <row r="373089" spans="16:16" x14ac:dyDescent="0.3">
      <c r="P373089" s="83"/>
    </row>
    <row r="373090" spans="16:16" x14ac:dyDescent="0.3">
      <c r="P373090" s="83"/>
    </row>
    <row r="373091" spans="16:16" x14ac:dyDescent="0.3">
      <c r="P373091" s="83"/>
    </row>
    <row r="373092" spans="16:16" x14ac:dyDescent="0.3">
      <c r="P373092" s="83"/>
    </row>
    <row r="373093" spans="16:16" x14ac:dyDescent="0.3">
      <c r="P373093" s="83"/>
    </row>
    <row r="373094" spans="16:16" x14ac:dyDescent="0.3">
      <c r="P373094" s="83"/>
    </row>
    <row r="373095" spans="16:16" x14ac:dyDescent="0.3">
      <c r="P373095" s="83"/>
    </row>
    <row r="373096" spans="16:16" x14ac:dyDescent="0.3">
      <c r="P373096" s="83"/>
    </row>
    <row r="373097" spans="16:16" x14ac:dyDescent="0.3">
      <c r="P373097" s="83"/>
    </row>
    <row r="373098" spans="16:16" x14ac:dyDescent="0.3">
      <c r="P373098" s="83"/>
    </row>
    <row r="373099" spans="16:16" x14ac:dyDescent="0.3">
      <c r="P373099" s="83"/>
    </row>
    <row r="373100" spans="16:16" x14ac:dyDescent="0.3">
      <c r="P373100" s="83"/>
    </row>
    <row r="373101" spans="16:16" x14ac:dyDescent="0.3">
      <c r="P373101" s="83"/>
    </row>
    <row r="373102" spans="16:16" x14ac:dyDescent="0.3">
      <c r="P373102" s="83"/>
    </row>
    <row r="373103" spans="16:16" x14ac:dyDescent="0.3">
      <c r="P373103" s="83"/>
    </row>
    <row r="373104" spans="16:16" x14ac:dyDescent="0.3">
      <c r="P373104" s="83"/>
    </row>
    <row r="373105" spans="16:16" x14ac:dyDescent="0.3">
      <c r="P373105" s="83"/>
    </row>
    <row r="373106" spans="16:16" x14ac:dyDescent="0.3">
      <c r="P373106" s="83"/>
    </row>
    <row r="373107" spans="16:16" x14ac:dyDescent="0.3">
      <c r="P373107" s="83"/>
    </row>
    <row r="373108" spans="16:16" x14ac:dyDescent="0.3">
      <c r="P373108" s="83"/>
    </row>
    <row r="373109" spans="16:16" x14ac:dyDescent="0.3">
      <c r="P373109" s="83"/>
    </row>
    <row r="373110" spans="16:16" x14ac:dyDescent="0.3">
      <c r="P373110" s="83"/>
    </row>
    <row r="373111" spans="16:16" x14ac:dyDescent="0.3">
      <c r="P373111" s="83"/>
    </row>
    <row r="373112" spans="16:16" x14ac:dyDescent="0.3">
      <c r="P373112" s="83"/>
    </row>
    <row r="373113" spans="16:16" x14ac:dyDescent="0.3">
      <c r="P373113" s="83"/>
    </row>
    <row r="373114" spans="16:16" x14ac:dyDescent="0.3">
      <c r="P373114" s="83"/>
    </row>
    <row r="373115" spans="16:16" x14ac:dyDescent="0.3">
      <c r="P373115" s="83"/>
    </row>
    <row r="373116" spans="16:16" x14ac:dyDescent="0.3">
      <c r="P373116" s="83"/>
    </row>
    <row r="373117" spans="16:16" x14ac:dyDescent="0.3">
      <c r="P373117" s="83"/>
    </row>
    <row r="373118" spans="16:16" x14ac:dyDescent="0.3">
      <c r="P373118" s="83"/>
    </row>
    <row r="373119" spans="16:16" x14ac:dyDescent="0.3">
      <c r="P373119" s="83"/>
    </row>
    <row r="373120" spans="16:16" x14ac:dyDescent="0.3">
      <c r="P373120" s="83"/>
    </row>
    <row r="373121" spans="16:16" x14ac:dyDescent="0.3">
      <c r="P373121" s="83"/>
    </row>
    <row r="373122" spans="16:16" x14ac:dyDescent="0.3">
      <c r="P373122" s="83"/>
    </row>
    <row r="373123" spans="16:16" x14ac:dyDescent="0.3">
      <c r="P373123" s="83"/>
    </row>
    <row r="373124" spans="16:16" x14ac:dyDescent="0.3">
      <c r="P373124" s="83"/>
    </row>
    <row r="373125" spans="16:16" x14ac:dyDescent="0.3">
      <c r="P373125" s="83"/>
    </row>
    <row r="373126" spans="16:16" x14ac:dyDescent="0.3">
      <c r="P373126" s="83"/>
    </row>
    <row r="373127" spans="16:16" x14ac:dyDescent="0.3">
      <c r="P373127" s="83"/>
    </row>
    <row r="373128" spans="16:16" x14ac:dyDescent="0.3">
      <c r="P373128" s="83"/>
    </row>
    <row r="373129" spans="16:16" x14ac:dyDescent="0.3">
      <c r="P373129" s="83"/>
    </row>
    <row r="373130" spans="16:16" x14ac:dyDescent="0.3">
      <c r="P373130" s="83"/>
    </row>
    <row r="373131" spans="16:16" x14ac:dyDescent="0.3">
      <c r="P373131" s="83"/>
    </row>
    <row r="373132" spans="16:16" x14ac:dyDescent="0.3">
      <c r="P373132" s="83"/>
    </row>
    <row r="373133" spans="16:16" x14ac:dyDescent="0.3">
      <c r="P373133" s="83"/>
    </row>
    <row r="373134" spans="16:16" x14ac:dyDescent="0.3">
      <c r="P373134" s="83"/>
    </row>
    <row r="373135" spans="16:16" x14ac:dyDescent="0.3">
      <c r="P373135" s="83"/>
    </row>
    <row r="373136" spans="16:16" x14ac:dyDescent="0.3">
      <c r="P373136" s="83"/>
    </row>
    <row r="373137" spans="16:16" x14ac:dyDescent="0.3">
      <c r="P373137" s="83"/>
    </row>
    <row r="373138" spans="16:16" x14ac:dyDescent="0.3">
      <c r="P373138" s="83"/>
    </row>
    <row r="373139" spans="16:16" x14ac:dyDescent="0.3">
      <c r="P373139" s="83"/>
    </row>
    <row r="373140" spans="16:16" x14ac:dyDescent="0.3">
      <c r="P373140" s="83"/>
    </row>
    <row r="373141" spans="16:16" x14ac:dyDescent="0.3">
      <c r="P373141" s="83"/>
    </row>
    <row r="373142" spans="16:16" x14ac:dyDescent="0.3">
      <c r="P373142" s="83"/>
    </row>
    <row r="373143" spans="16:16" x14ac:dyDescent="0.3">
      <c r="P373143" s="83"/>
    </row>
    <row r="373144" spans="16:16" x14ac:dyDescent="0.3">
      <c r="P373144" s="83"/>
    </row>
    <row r="373145" spans="16:16" x14ac:dyDescent="0.3">
      <c r="P373145" s="83"/>
    </row>
    <row r="373146" spans="16:16" x14ac:dyDescent="0.3">
      <c r="P373146" s="83"/>
    </row>
    <row r="373147" spans="16:16" x14ac:dyDescent="0.3">
      <c r="P373147" s="83"/>
    </row>
    <row r="373148" spans="16:16" x14ac:dyDescent="0.3">
      <c r="P373148" s="83"/>
    </row>
    <row r="373149" spans="16:16" x14ac:dyDescent="0.3">
      <c r="P373149" s="83"/>
    </row>
    <row r="373150" spans="16:16" x14ac:dyDescent="0.3">
      <c r="P373150" s="83"/>
    </row>
    <row r="373151" spans="16:16" x14ac:dyDescent="0.3">
      <c r="P373151" s="83"/>
    </row>
    <row r="373152" spans="16:16" x14ac:dyDescent="0.3">
      <c r="P373152" s="83"/>
    </row>
    <row r="373153" spans="16:16" x14ac:dyDescent="0.3">
      <c r="P373153" s="83"/>
    </row>
    <row r="373154" spans="16:16" x14ac:dyDescent="0.3">
      <c r="P373154" s="83"/>
    </row>
    <row r="373155" spans="16:16" x14ac:dyDescent="0.3">
      <c r="P373155" s="83"/>
    </row>
    <row r="373156" spans="16:16" x14ac:dyDescent="0.3">
      <c r="P373156" s="83"/>
    </row>
    <row r="373157" spans="16:16" x14ac:dyDescent="0.3">
      <c r="P373157" s="83"/>
    </row>
    <row r="373158" spans="16:16" x14ac:dyDescent="0.3">
      <c r="P373158" s="83"/>
    </row>
    <row r="373159" spans="16:16" x14ac:dyDescent="0.3">
      <c r="P373159" s="83"/>
    </row>
    <row r="373160" spans="16:16" x14ac:dyDescent="0.3">
      <c r="P373160" s="83"/>
    </row>
    <row r="373161" spans="16:16" x14ac:dyDescent="0.3">
      <c r="P373161" s="83"/>
    </row>
    <row r="373162" spans="16:16" x14ac:dyDescent="0.3">
      <c r="P373162" s="83"/>
    </row>
    <row r="373163" spans="16:16" x14ac:dyDescent="0.3">
      <c r="P373163" s="83"/>
    </row>
    <row r="373164" spans="16:16" x14ac:dyDescent="0.3">
      <c r="P373164" s="83"/>
    </row>
    <row r="373165" spans="16:16" x14ac:dyDescent="0.3">
      <c r="P373165" s="83"/>
    </row>
    <row r="373166" spans="16:16" x14ac:dyDescent="0.3">
      <c r="P373166" s="83"/>
    </row>
    <row r="373167" spans="16:16" x14ac:dyDescent="0.3">
      <c r="P373167" s="83"/>
    </row>
    <row r="373168" spans="16:16" x14ac:dyDescent="0.3">
      <c r="P373168" s="83"/>
    </row>
    <row r="373169" spans="16:16" x14ac:dyDescent="0.3">
      <c r="P373169" s="83"/>
    </row>
    <row r="373170" spans="16:16" x14ac:dyDescent="0.3">
      <c r="P373170" s="83"/>
    </row>
    <row r="373171" spans="16:16" x14ac:dyDescent="0.3">
      <c r="P373171" s="83"/>
    </row>
    <row r="373172" spans="16:16" x14ac:dyDescent="0.3">
      <c r="P373172" s="83"/>
    </row>
    <row r="373173" spans="16:16" x14ac:dyDescent="0.3">
      <c r="P373173" s="83"/>
    </row>
    <row r="373174" spans="16:16" x14ac:dyDescent="0.3">
      <c r="P373174" s="83"/>
    </row>
    <row r="373175" spans="16:16" x14ac:dyDescent="0.3">
      <c r="P373175" s="83"/>
    </row>
    <row r="373176" spans="16:16" x14ac:dyDescent="0.3">
      <c r="P373176" s="83"/>
    </row>
    <row r="373177" spans="16:16" x14ac:dyDescent="0.3">
      <c r="P373177" s="83"/>
    </row>
    <row r="373178" spans="16:16" x14ac:dyDescent="0.3">
      <c r="P373178" s="83"/>
    </row>
    <row r="373179" spans="16:16" x14ac:dyDescent="0.3">
      <c r="P373179" s="83"/>
    </row>
    <row r="373180" spans="16:16" x14ac:dyDescent="0.3">
      <c r="P373180" s="83"/>
    </row>
    <row r="373181" spans="16:16" x14ac:dyDescent="0.3">
      <c r="P373181" s="83"/>
    </row>
    <row r="373182" spans="16:16" x14ac:dyDescent="0.3">
      <c r="P373182" s="83"/>
    </row>
    <row r="373183" spans="16:16" x14ac:dyDescent="0.3">
      <c r="P373183" s="83"/>
    </row>
    <row r="373184" spans="16:16" x14ac:dyDescent="0.3">
      <c r="P373184" s="83"/>
    </row>
    <row r="373185" spans="16:16" x14ac:dyDescent="0.3">
      <c r="P373185" s="83"/>
    </row>
    <row r="373186" spans="16:16" x14ac:dyDescent="0.3">
      <c r="P373186" s="83"/>
    </row>
    <row r="373187" spans="16:16" x14ac:dyDescent="0.3">
      <c r="P373187" s="83"/>
    </row>
    <row r="373188" spans="16:16" x14ac:dyDescent="0.3">
      <c r="P373188" s="83"/>
    </row>
    <row r="373189" spans="16:16" x14ac:dyDescent="0.3">
      <c r="P373189" s="83"/>
    </row>
    <row r="373190" spans="16:16" x14ac:dyDescent="0.3">
      <c r="P373190" s="83"/>
    </row>
    <row r="373191" spans="16:16" x14ac:dyDescent="0.3">
      <c r="P373191" s="83"/>
    </row>
    <row r="373192" spans="16:16" x14ac:dyDescent="0.3">
      <c r="P373192" s="83"/>
    </row>
    <row r="373193" spans="16:16" x14ac:dyDescent="0.3">
      <c r="P373193" s="83"/>
    </row>
    <row r="373194" spans="16:16" x14ac:dyDescent="0.3">
      <c r="P373194" s="83"/>
    </row>
    <row r="373195" spans="16:16" x14ac:dyDescent="0.3">
      <c r="P373195" s="83"/>
    </row>
    <row r="373196" spans="16:16" x14ac:dyDescent="0.3">
      <c r="P373196" s="83"/>
    </row>
    <row r="373197" spans="16:16" x14ac:dyDescent="0.3">
      <c r="P373197" s="83"/>
    </row>
    <row r="373198" spans="16:16" x14ac:dyDescent="0.3">
      <c r="P373198" s="83"/>
    </row>
    <row r="373199" spans="16:16" x14ac:dyDescent="0.3">
      <c r="P373199" s="83"/>
    </row>
    <row r="373200" spans="16:16" x14ac:dyDescent="0.3">
      <c r="P373200" s="83"/>
    </row>
    <row r="373201" spans="16:16" x14ac:dyDescent="0.3">
      <c r="P373201" s="83"/>
    </row>
    <row r="373202" spans="16:16" x14ac:dyDescent="0.3">
      <c r="P373202" s="83"/>
    </row>
    <row r="373203" spans="16:16" x14ac:dyDescent="0.3">
      <c r="P373203" s="83"/>
    </row>
    <row r="373204" spans="16:16" x14ac:dyDescent="0.3">
      <c r="P373204" s="83"/>
    </row>
    <row r="373205" spans="16:16" x14ac:dyDescent="0.3">
      <c r="P373205" s="83"/>
    </row>
    <row r="373206" spans="16:16" x14ac:dyDescent="0.3">
      <c r="P373206" s="83"/>
    </row>
    <row r="373207" spans="16:16" x14ac:dyDescent="0.3">
      <c r="P373207" s="83"/>
    </row>
    <row r="373208" spans="16:16" x14ac:dyDescent="0.3">
      <c r="P373208" s="83"/>
    </row>
    <row r="373209" spans="16:16" x14ac:dyDescent="0.3">
      <c r="P373209" s="83"/>
    </row>
    <row r="373210" spans="16:16" x14ac:dyDescent="0.3">
      <c r="P373210" s="83"/>
    </row>
    <row r="373211" spans="16:16" x14ac:dyDescent="0.3">
      <c r="P373211" s="83"/>
    </row>
    <row r="373212" spans="16:16" x14ac:dyDescent="0.3">
      <c r="P373212" s="83"/>
    </row>
    <row r="373213" spans="16:16" x14ac:dyDescent="0.3">
      <c r="P373213" s="83"/>
    </row>
    <row r="373214" spans="16:16" x14ac:dyDescent="0.3">
      <c r="P373214" s="83"/>
    </row>
    <row r="373215" spans="16:16" x14ac:dyDescent="0.3">
      <c r="P373215" s="83"/>
    </row>
    <row r="373216" spans="16:16" x14ac:dyDescent="0.3">
      <c r="P373216" s="83"/>
    </row>
    <row r="373217" spans="16:16" x14ac:dyDescent="0.3">
      <c r="P373217" s="83"/>
    </row>
    <row r="373218" spans="16:16" x14ac:dyDescent="0.3">
      <c r="P373218" s="83"/>
    </row>
    <row r="373219" spans="16:16" x14ac:dyDescent="0.3">
      <c r="P373219" s="83"/>
    </row>
    <row r="373220" spans="16:16" x14ac:dyDescent="0.3">
      <c r="P373220" s="83"/>
    </row>
    <row r="373221" spans="16:16" x14ac:dyDescent="0.3">
      <c r="P373221" s="83"/>
    </row>
    <row r="373222" spans="16:16" x14ac:dyDescent="0.3">
      <c r="P373222" s="83"/>
    </row>
    <row r="373223" spans="16:16" x14ac:dyDescent="0.3">
      <c r="P373223" s="83"/>
    </row>
    <row r="373224" spans="16:16" x14ac:dyDescent="0.3">
      <c r="P373224" s="83"/>
    </row>
    <row r="373225" spans="16:16" x14ac:dyDescent="0.3">
      <c r="P373225" s="83"/>
    </row>
    <row r="373226" spans="16:16" x14ac:dyDescent="0.3">
      <c r="P373226" s="83"/>
    </row>
    <row r="373227" spans="16:16" x14ac:dyDescent="0.3">
      <c r="P373227" s="83"/>
    </row>
    <row r="373228" spans="16:16" x14ac:dyDescent="0.3">
      <c r="P373228" s="83"/>
    </row>
    <row r="373229" spans="16:16" x14ac:dyDescent="0.3">
      <c r="P373229" s="83"/>
    </row>
    <row r="373230" spans="16:16" x14ac:dyDescent="0.3">
      <c r="P373230" s="83"/>
    </row>
    <row r="373231" spans="16:16" x14ac:dyDescent="0.3">
      <c r="P373231" s="83"/>
    </row>
    <row r="373232" spans="16:16" x14ac:dyDescent="0.3">
      <c r="P373232" s="83"/>
    </row>
    <row r="373233" spans="16:16" x14ac:dyDescent="0.3">
      <c r="P373233" s="83"/>
    </row>
    <row r="373234" spans="16:16" x14ac:dyDescent="0.3">
      <c r="P373234" s="83"/>
    </row>
    <row r="373235" spans="16:16" x14ac:dyDescent="0.3">
      <c r="P373235" s="83"/>
    </row>
    <row r="373236" spans="16:16" x14ac:dyDescent="0.3">
      <c r="P373236" s="83"/>
    </row>
    <row r="373237" spans="16:16" x14ac:dyDescent="0.3">
      <c r="P373237" s="83"/>
    </row>
    <row r="373238" spans="16:16" x14ac:dyDescent="0.3">
      <c r="P373238" s="83"/>
    </row>
    <row r="373239" spans="16:16" x14ac:dyDescent="0.3">
      <c r="P373239" s="83"/>
    </row>
    <row r="373240" spans="16:16" x14ac:dyDescent="0.3">
      <c r="P373240" s="83"/>
    </row>
    <row r="373241" spans="16:16" x14ac:dyDescent="0.3">
      <c r="P373241" s="83"/>
    </row>
    <row r="373242" spans="16:16" x14ac:dyDescent="0.3">
      <c r="P373242" s="83"/>
    </row>
    <row r="373243" spans="16:16" x14ac:dyDescent="0.3">
      <c r="P373243" s="83"/>
    </row>
    <row r="373244" spans="16:16" x14ac:dyDescent="0.3">
      <c r="P373244" s="83"/>
    </row>
    <row r="373245" spans="16:16" x14ac:dyDescent="0.3">
      <c r="P373245" s="83"/>
    </row>
    <row r="373246" spans="16:16" x14ac:dyDescent="0.3">
      <c r="P373246" s="83"/>
    </row>
    <row r="373247" spans="16:16" x14ac:dyDescent="0.3">
      <c r="P373247" s="83"/>
    </row>
    <row r="373248" spans="16:16" x14ac:dyDescent="0.3">
      <c r="P373248" s="83"/>
    </row>
    <row r="373249" spans="16:16" x14ac:dyDescent="0.3">
      <c r="P373249" s="83"/>
    </row>
    <row r="373250" spans="16:16" x14ac:dyDescent="0.3">
      <c r="P373250" s="83"/>
    </row>
    <row r="373251" spans="16:16" x14ac:dyDescent="0.3">
      <c r="P373251" s="83"/>
    </row>
    <row r="373252" spans="16:16" x14ac:dyDescent="0.3">
      <c r="P373252" s="83"/>
    </row>
    <row r="373253" spans="16:16" x14ac:dyDescent="0.3">
      <c r="P373253" s="83"/>
    </row>
    <row r="373254" spans="16:16" x14ac:dyDescent="0.3">
      <c r="P373254" s="83"/>
    </row>
    <row r="373255" spans="16:16" x14ac:dyDescent="0.3">
      <c r="P373255" s="83"/>
    </row>
    <row r="373256" spans="16:16" x14ac:dyDescent="0.3">
      <c r="P373256" s="83"/>
    </row>
    <row r="373257" spans="16:16" x14ac:dyDescent="0.3">
      <c r="P373257" s="83"/>
    </row>
    <row r="373258" spans="16:16" x14ac:dyDescent="0.3">
      <c r="P373258" s="83"/>
    </row>
    <row r="373259" spans="16:16" x14ac:dyDescent="0.3">
      <c r="P373259" s="83"/>
    </row>
    <row r="373260" spans="16:16" x14ac:dyDescent="0.3">
      <c r="P373260" s="83"/>
    </row>
    <row r="373261" spans="16:16" x14ac:dyDescent="0.3">
      <c r="P373261" s="83"/>
    </row>
    <row r="373262" spans="16:16" x14ac:dyDescent="0.3">
      <c r="P373262" s="83"/>
    </row>
    <row r="373263" spans="16:16" x14ac:dyDescent="0.3">
      <c r="P373263" s="83"/>
    </row>
    <row r="373264" spans="16:16" x14ac:dyDescent="0.3">
      <c r="P373264" s="83"/>
    </row>
    <row r="373265" spans="16:16" x14ac:dyDescent="0.3">
      <c r="P373265" s="83"/>
    </row>
    <row r="373266" spans="16:16" x14ac:dyDescent="0.3">
      <c r="P373266" s="83"/>
    </row>
    <row r="373267" spans="16:16" x14ac:dyDescent="0.3">
      <c r="P373267" s="83"/>
    </row>
    <row r="373268" spans="16:16" x14ac:dyDescent="0.3">
      <c r="P373268" s="83"/>
    </row>
    <row r="373269" spans="16:16" x14ac:dyDescent="0.3">
      <c r="P373269" s="83"/>
    </row>
    <row r="373270" spans="16:16" x14ac:dyDescent="0.3">
      <c r="P373270" s="83"/>
    </row>
    <row r="373271" spans="16:16" x14ac:dyDescent="0.3">
      <c r="P373271" s="83"/>
    </row>
    <row r="373272" spans="16:16" x14ac:dyDescent="0.3">
      <c r="P373272" s="83"/>
    </row>
    <row r="373273" spans="16:16" x14ac:dyDescent="0.3">
      <c r="P373273" s="83"/>
    </row>
    <row r="373274" spans="16:16" x14ac:dyDescent="0.3">
      <c r="P373274" s="83"/>
    </row>
    <row r="373275" spans="16:16" x14ac:dyDescent="0.3">
      <c r="P373275" s="83"/>
    </row>
    <row r="373276" spans="16:16" x14ac:dyDescent="0.3">
      <c r="P373276" s="83"/>
    </row>
    <row r="373277" spans="16:16" x14ac:dyDescent="0.3">
      <c r="P373277" s="83"/>
    </row>
    <row r="373278" spans="16:16" x14ac:dyDescent="0.3">
      <c r="P373278" s="83"/>
    </row>
    <row r="373279" spans="16:16" x14ac:dyDescent="0.3">
      <c r="P373279" s="83"/>
    </row>
    <row r="373280" spans="16:16" x14ac:dyDescent="0.3">
      <c r="P373280" s="83"/>
    </row>
    <row r="373281" spans="16:16" x14ac:dyDescent="0.3">
      <c r="P373281" s="83"/>
    </row>
    <row r="373282" spans="16:16" x14ac:dyDescent="0.3">
      <c r="P373282" s="83"/>
    </row>
    <row r="373283" spans="16:16" x14ac:dyDescent="0.3">
      <c r="P373283" s="83"/>
    </row>
    <row r="373284" spans="16:16" x14ac:dyDescent="0.3">
      <c r="P373284" s="83"/>
    </row>
    <row r="373285" spans="16:16" x14ac:dyDescent="0.3">
      <c r="P373285" s="83"/>
    </row>
    <row r="373286" spans="16:16" x14ac:dyDescent="0.3">
      <c r="P373286" s="83"/>
    </row>
    <row r="373287" spans="16:16" x14ac:dyDescent="0.3">
      <c r="P373287" s="83"/>
    </row>
    <row r="373288" spans="16:16" x14ac:dyDescent="0.3">
      <c r="P373288" s="83"/>
    </row>
    <row r="373289" spans="16:16" x14ac:dyDescent="0.3">
      <c r="P373289" s="83"/>
    </row>
    <row r="373290" spans="16:16" x14ac:dyDescent="0.3">
      <c r="P373290" s="83"/>
    </row>
    <row r="373291" spans="16:16" x14ac:dyDescent="0.3">
      <c r="P373291" s="83"/>
    </row>
    <row r="373292" spans="16:16" x14ac:dyDescent="0.3">
      <c r="P373292" s="83"/>
    </row>
    <row r="373293" spans="16:16" x14ac:dyDescent="0.3">
      <c r="P373293" s="83"/>
    </row>
    <row r="373294" spans="16:16" x14ac:dyDescent="0.3">
      <c r="P373294" s="83"/>
    </row>
    <row r="373295" spans="16:16" x14ac:dyDescent="0.3">
      <c r="P373295" s="83"/>
    </row>
    <row r="373296" spans="16:16" x14ac:dyDescent="0.3">
      <c r="P373296" s="83"/>
    </row>
    <row r="373297" spans="16:16" x14ac:dyDescent="0.3">
      <c r="P373297" s="83"/>
    </row>
    <row r="373298" spans="16:16" x14ac:dyDescent="0.3">
      <c r="P373298" s="83"/>
    </row>
    <row r="373299" spans="16:16" x14ac:dyDescent="0.3">
      <c r="P373299" s="83"/>
    </row>
    <row r="373300" spans="16:16" x14ac:dyDescent="0.3">
      <c r="P373300" s="83"/>
    </row>
    <row r="373301" spans="16:16" x14ac:dyDescent="0.3">
      <c r="P373301" s="83"/>
    </row>
    <row r="373302" spans="16:16" x14ac:dyDescent="0.3">
      <c r="P373302" s="83"/>
    </row>
    <row r="373303" spans="16:16" x14ac:dyDescent="0.3">
      <c r="P373303" s="83"/>
    </row>
    <row r="373304" spans="16:16" x14ac:dyDescent="0.3">
      <c r="P373304" s="83"/>
    </row>
    <row r="373305" spans="16:16" x14ac:dyDescent="0.3">
      <c r="P373305" s="83"/>
    </row>
    <row r="373306" spans="16:16" x14ac:dyDescent="0.3">
      <c r="P373306" s="83"/>
    </row>
    <row r="373307" spans="16:16" x14ac:dyDescent="0.3">
      <c r="P373307" s="83"/>
    </row>
    <row r="373308" spans="16:16" x14ac:dyDescent="0.3">
      <c r="P373308" s="83"/>
    </row>
    <row r="373309" spans="16:16" x14ac:dyDescent="0.3">
      <c r="P373309" s="83"/>
    </row>
    <row r="373310" spans="16:16" x14ac:dyDescent="0.3">
      <c r="P373310" s="83"/>
    </row>
    <row r="373311" spans="16:16" x14ac:dyDescent="0.3">
      <c r="P373311" s="83"/>
    </row>
    <row r="373312" spans="16:16" x14ac:dyDescent="0.3">
      <c r="P373312" s="83"/>
    </row>
    <row r="373313" spans="16:16" x14ac:dyDescent="0.3">
      <c r="P373313" s="83"/>
    </row>
    <row r="373314" spans="16:16" x14ac:dyDescent="0.3">
      <c r="P373314" s="83"/>
    </row>
    <row r="373315" spans="16:16" x14ac:dyDescent="0.3">
      <c r="P373315" s="83"/>
    </row>
    <row r="373316" spans="16:16" x14ac:dyDescent="0.3">
      <c r="P373316" s="83"/>
    </row>
    <row r="373317" spans="16:16" x14ac:dyDescent="0.3">
      <c r="P373317" s="83"/>
    </row>
    <row r="373318" spans="16:16" x14ac:dyDescent="0.3">
      <c r="P373318" s="83"/>
    </row>
    <row r="373319" spans="16:16" x14ac:dyDescent="0.3">
      <c r="P373319" s="83"/>
    </row>
    <row r="373320" spans="16:16" x14ac:dyDescent="0.3">
      <c r="P373320" s="83"/>
    </row>
    <row r="373321" spans="16:16" x14ac:dyDescent="0.3">
      <c r="P373321" s="83"/>
    </row>
    <row r="373322" spans="16:16" x14ac:dyDescent="0.3">
      <c r="P373322" s="83"/>
    </row>
    <row r="373323" spans="16:16" x14ac:dyDescent="0.3">
      <c r="P373323" s="83"/>
    </row>
    <row r="373324" spans="16:16" x14ac:dyDescent="0.3">
      <c r="P373324" s="83"/>
    </row>
    <row r="373325" spans="16:16" x14ac:dyDescent="0.3">
      <c r="P373325" s="83"/>
    </row>
    <row r="373326" spans="16:16" x14ac:dyDescent="0.3">
      <c r="P373326" s="83"/>
    </row>
    <row r="373327" spans="16:16" x14ac:dyDescent="0.3">
      <c r="P373327" s="83"/>
    </row>
    <row r="373328" spans="16:16" x14ac:dyDescent="0.3">
      <c r="P373328" s="83"/>
    </row>
    <row r="373329" spans="16:16" x14ac:dyDescent="0.3">
      <c r="P373329" s="83"/>
    </row>
    <row r="373330" spans="16:16" x14ac:dyDescent="0.3">
      <c r="P373330" s="83"/>
    </row>
    <row r="373331" spans="16:16" x14ac:dyDescent="0.3">
      <c r="P373331" s="83"/>
    </row>
    <row r="373332" spans="16:16" x14ac:dyDescent="0.3">
      <c r="P373332" s="83"/>
    </row>
    <row r="373333" spans="16:16" x14ac:dyDescent="0.3">
      <c r="P373333" s="83"/>
    </row>
    <row r="373334" spans="16:16" x14ac:dyDescent="0.3">
      <c r="P373334" s="83"/>
    </row>
    <row r="373335" spans="16:16" x14ac:dyDescent="0.3">
      <c r="P373335" s="83"/>
    </row>
    <row r="373336" spans="16:16" x14ac:dyDescent="0.3">
      <c r="P373336" s="83"/>
    </row>
    <row r="373337" spans="16:16" x14ac:dyDescent="0.3">
      <c r="P373337" s="83"/>
    </row>
    <row r="373338" spans="16:16" x14ac:dyDescent="0.3">
      <c r="P373338" s="83"/>
    </row>
    <row r="373339" spans="16:16" x14ac:dyDescent="0.3">
      <c r="P373339" s="83"/>
    </row>
    <row r="373340" spans="16:16" x14ac:dyDescent="0.3">
      <c r="P373340" s="83"/>
    </row>
    <row r="373341" spans="16:16" x14ac:dyDescent="0.3">
      <c r="P373341" s="83"/>
    </row>
    <row r="373342" spans="16:16" x14ac:dyDescent="0.3">
      <c r="P373342" s="83"/>
    </row>
    <row r="373343" spans="16:16" x14ac:dyDescent="0.3">
      <c r="P373343" s="83"/>
    </row>
    <row r="373344" spans="16:16" x14ac:dyDescent="0.3">
      <c r="P373344" s="83"/>
    </row>
    <row r="373345" spans="16:16" x14ac:dyDescent="0.3">
      <c r="P373345" s="83"/>
    </row>
    <row r="373346" spans="16:16" x14ac:dyDescent="0.3">
      <c r="P373346" s="83"/>
    </row>
    <row r="373347" spans="16:16" x14ac:dyDescent="0.3">
      <c r="P373347" s="83"/>
    </row>
    <row r="373348" spans="16:16" x14ac:dyDescent="0.3">
      <c r="P373348" s="83"/>
    </row>
    <row r="373349" spans="16:16" x14ac:dyDescent="0.3">
      <c r="P373349" s="83"/>
    </row>
    <row r="373350" spans="16:16" x14ac:dyDescent="0.3">
      <c r="P373350" s="83"/>
    </row>
    <row r="373351" spans="16:16" x14ac:dyDescent="0.3">
      <c r="P373351" s="83"/>
    </row>
    <row r="373352" spans="16:16" x14ac:dyDescent="0.3">
      <c r="P373352" s="83"/>
    </row>
    <row r="373353" spans="16:16" x14ac:dyDescent="0.3">
      <c r="P373353" s="83"/>
    </row>
    <row r="373354" spans="16:16" x14ac:dyDescent="0.3">
      <c r="P373354" s="83"/>
    </row>
    <row r="373355" spans="16:16" x14ac:dyDescent="0.3">
      <c r="P373355" s="83"/>
    </row>
    <row r="373356" spans="16:16" x14ac:dyDescent="0.3">
      <c r="P373356" s="83"/>
    </row>
    <row r="373357" spans="16:16" x14ac:dyDescent="0.3">
      <c r="P373357" s="83"/>
    </row>
    <row r="373358" spans="16:16" x14ac:dyDescent="0.3">
      <c r="P373358" s="83"/>
    </row>
    <row r="373359" spans="16:16" x14ac:dyDescent="0.3">
      <c r="P373359" s="83"/>
    </row>
    <row r="373360" spans="16:16" x14ac:dyDescent="0.3">
      <c r="P373360" s="83"/>
    </row>
    <row r="373361" spans="16:16" x14ac:dyDescent="0.3">
      <c r="P373361" s="83"/>
    </row>
    <row r="373362" spans="16:16" x14ac:dyDescent="0.3">
      <c r="P373362" s="83"/>
    </row>
    <row r="373363" spans="16:16" x14ac:dyDescent="0.3">
      <c r="P373363" s="83"/>
    </row>
    <row r="373364" spans="16:16" x14ac:dyDescent="0.3">
      <c r="P373364" s="83"/>
    </row>
    <row r="373365" spans="16:16" x14ac:dyDescent="0.3">
      <c r="P373365" s="83"/>
    </row>
    <row r="373366" spans="16:16" x14ac:dyDescent="0.3">
      <c r="P373366" s="83"/>
    </row>
    <row r="373367" spans="16:16" x14ac:dyDescent="0.3">
      <c r="P373367" s="83"/>
    </row>
    <row r="373368" spans="16:16" x14ac:dyDescent="0.3">
      <c r="P373368" s="83"/>
    </row>
    <row r="373369" spans="16:16" x14ac:dyDescent="0.3">
      <c r="P373369" s="83"/>
    </row>
    <row r="373370" spans="16:16" x14ac:dyDescent="0.3">
      <c r="P373370" s="83"/>
    </row>
    <row r="373371" spans="16:16" x14ac:dyDescent="0.3">
      <c r="P373371" s="83"/>
    </row>
    <row r="373372" spans="16:16" x14ac:dyDescent="0.3">
      <c r="P373372" s="83"/>
    </row>
    <row r="373373" spans="16:16" x14ac:dyDescent="0.3">
      <c r="P373373" s="83"/>
    </row>
    <row r="373374" spans="16:16" x14ac:dyDescent="0.3">
      <c r="P373374" s="83"/>
    </row>
    <row r="373375" spans="16:16" x14ac:dyDescent="0.3">
      <c r="P373375" s="83"/>
    </row>
    <row r="373376" spans="16:16" x14ac:dyDescent="0.3">
      <c r="P373376" s="83"/>
    </row>
    <row r="373377" spans="16:16" x14ac:dyDescent="0.3">
      <c r="P373377" s="83"/>
    </row>
    <row r="373378" spans="16:16" x14ac:dyDescent="0.3">
      <c r="P373378" s="83"/>
    </row>
    <row r="373379" spans="16:16" x14ac:dyDescent="0.3">
      <c r="P373379" s="83"/>
    </row>
    <row r="373380" spans="16:16" x14ac:dyDescent="0.3">
      <c r="P373380" s="83"/>
    </row>
    <row r="373381" spans="16:16" x14ac:dyDescent="0.3">
      <c r="P373381" s="83"/>
    </row>
    <row r="373382" spans="16:16" x14ac:dyDescent="0.3">
      <c r="P373382" s="83"/>
    </row>
    <row r="373383" spans="16:16" x14ac:dyDescent="0.3">
      <c r="P373383" s="83"/>
    </row>
    <row r="373384" spans="16:16" x14ac:dyDescent="0.3">
      <c r="P373384" s="83"/>
    </row>
    <row r="373385" spans="16:16" x14ac:dyDescent="0.3">
      <c r="P373385" s="83"/>
    </row>
    <row r="373386" spans="16:16" x14ac:dyDescent="0.3">
      <c r="P373386" s="83"/>
    </row>
    <row r="373387" spans="16:16" x14ac:dyDescent="0.3">
      <c r="P373387" s="83"/>
    </row>
    <row r="373388" spans="16:16" x14ac:dyDescent="0.3">
      <c r="P373388" s="83"/>
    </row>
    <row r="373389" spans="16:16" x14ac:dyDescent="0.3">
      <c r="P373389" s="83"/>
    </row>
    <row r="373390" spans="16:16" x14ac:dyDescent="0.3">
      <c r="P373390" s="83"/>
    </row>
    <row r="373391" spans="16:16" x14ac:dyDescent="0.3">
      <c r="P373391" s="83"/>
    </row>
    <row r="373392" spans="16:16" x14ac:dyDescent="0.3">
      <c r="P373392" s="83"/>
    </row>
    <row r="373393" spans="16:16" x14ac:dyDescent="0.3">
      <c r="P373393" s="83"/>
    </row>
    <row r="373394" spans="16:16" x14ac:dyDescent="0.3">
      <c r="P373394" s="83"/>
    </row>
    <row r="373395" spans="16:16" x14ac:dyDescent="0.3">
      <c r="P373395" s="83"/>
    </row>
    <row r="373396" spans="16:16" x14ac:dyDescent="0.3">
      <c r="P373396" s="83"/>
    </row>
    <row r="373397" spans="16:16" x14ac:dyDescent="0.3">
      <c r="P373397" s="83"/>
    </row>
    <row r="373398" spans="16:16" x14ac:dyDescent="0.3">
      <c r="P373398" s="83"/>
    </row>
    <row r="373399" spans="16:16" x14ac:dyDescent="0.3">
      <c r="P373399" s="83"/>
    </row>
    <row r="373400" spans="16:16" x14ac:dyDescent="0.3">
      <c r="P373400" s="83"/>
    </row>
    <row r="373401" spans="16:16" x14ac:dyDescent="0.3">
      <c r="P373401" s="83"/>
    </row>
    <row r="373402" spans="16:16" x14ac:dyDescent="0.3">
      <c r="P373402" s="83"/>
    </row>
    <row r="373403" spans="16:16" x14ac:dyDescent="0.3">
      <c r="P373403" s="83"/>
    </row>
    <row r="373404" spans="16:16" x14ac:dyDescent="0.3">
      <c r="P373404" s="83"/>
    </row>
    <row r="373405" spans="16:16" x14ac:dyDescent="0.3">
      <c r="P373405" s="83"/>
    </row>
    <row r="373406" spans="16:16" x14ac:dyDescent="0.3">
      <c r="P373406" s="83"/>
    </row>
    <row r="373407" spans="16:16" x14ac:dyDescent="0.3">
      <c r="P373407" s="83"/>
    </row>
    <row r="373408" spans="16:16" x14ac:dyDescent="0.3">
      <c r="P373408" s="83"/>
    </row>
    <row r="373409" spans="16:16" x14ac:dyDescent="0.3">
      <c r="P373409" s="83"/>
    </row>
    <row r="373410" spans="16:16" x14ac:dyDescent="0.3">
      <c r="P373410" s="83"/>
    </row>
    <row r="373411" spans="16:16" x14ac:dyDescent="0.3">
      <c r="P373411" s="83"/>
    </row>
    <row r="373412" spans="16:16" x14ac:dyDescent="0.3">
      <c r="P373412" s="83"/>
    </row>
    <row r="373413" spans="16:16" x14ac:dyDescent="0.3">
      <c r="P373413" s="83"/>
    </row>
    <row r="373414" spans="16:16" x14ac:dyDescent="0.3">
      <c r="P373414" s="83"/>
    </row>
    <row r="373415" spans="16:16" x14ac:dyDescent="0.3">
      <c r="P373415" s="83"/>
    </row>
    <row r="373416" spans="16:16" x14ac:dyDescent="0.3">
      <c r="P373416" s="83"/>
    </row>
    <row r="373417" spans="16:16" x14ac:dyDescent="0.3">
      <c r="P373417" s="83"/>
    </row>
    <row r="373418" spans="16:16" x14ac:dyDescent="0.3">
      <c r="P373418" s="83"/>
    </row>
    <row r="373419" spans="16:16" x14ac:dyDescent="0.3">
      <c r="P373419" s="83"/>
    </row>
    <row r="373420" spans="16:16" x14ac:dyDescent="0.3">
      <c r="P373420" s="83"/>
    </row>
    <row r="373421" spans="16:16" x14ac:dyDescent="0.3">
      <c r="P373421" s="83"/>
    </row>
    <row r="373422" spans="16:16" x14ac:dyDescent="0.3">
      <c r="P373422" s="83"/>
    </row>
    <row r="373423" spans="16:16" x14ac:dyDescent="0.3">
      <c r="P373423" s="83"/>
    </row>
    <row r="373424" spans="16:16" x14ac:dyDescent="0.3">
      <c r="P373424" s="83"/>
    </row>
    <row r="373425" spans="16:16" x14ac:dyDescent="0.3">
      <c r="P373425" s="83"/>
    </row>
    <row r="373426" spans="16:16" x14ac:dyDescent="0.3">
      <c r="P373426" s="83"/>
    </row>
    <row r="373427" spans="16:16" x14ac:dyDescent="0.3">
      <c r="P373427" s="83"/>
    </row>
    <row r="373428" spans="16:16" x14ac:dyDescent="0.3">
      <c r="P373428" s="83"/>
    </row>
    <row r="373429" spans="16:16" x14ac:dyDescent="0.3">
      <c r="P373429" s="83"/>
    </row>
    <row r="373430" spans="16:16" x14ac:dyDescent="0.3">
      <c r="P373430" s="83"/>
    </row>
    <row r="373431" spans="16:16" x14ac:dyDescent="0.3">
      <c r="P373431" s="83"/>
    </row>
    <row r="373432" spans="16:16" x14ac:dyDescent="0.3">
      <c r="P373432" s="83"/>
    </row>
    <row r="373433" spans="16:16" x14ac:dyDescent="0.3">
      <c r="P373433" s="83"/>
    </row>
    <row r="373434" spans="16:16" x14ac:dyDescent="0.3">
      <c r="P373434" s="83"/>
    </row>
    <row r="373435" spans="16:16" x14ac:dyDescent="0.3">
      <c r="P373435" s="83"/>
    </row>
    <row r="373436" spans="16:16" x14ac:dyDescent="0.3">
      <c r="P373436" s="83"/>
    </row>
    <row r="373437" spans="16:16" x14ac:dyDescent="0.3">
      <c r="P373437" s="83"/>
    </row>
    <row r="373438" spans="16:16" x14ac:dyDescent="0.3">
      <c r="P373438" s="83"/>
    </row>
    <row r="373439" spans="16:16" x14ac:dyDescent="0.3">
      <c r="P373439" s="83"/>
    </row>
    <row r="373440" spans="16:16" x14ac:dyDescent="0.3">
      <c r="P373440" s="83"/>
    </row>
    <row r="373441" spans="16:16" x14ac:dyDescent="0.3">
      <c r="P373441" s="83"/>
    </row>
    <row r="373442" spans="16:16" x14ac:dyDescent="0.3">
      <c r="P373442" s="83"/>
    </row>
    <row r="373443" spans="16:16" x14ac:dyDescent="0.3">
      <c r="P373443" s="83"/>
    </row>
    <row r="373444" spans="16:16" x14ac:dyDescent="0.3">
      <c r="P373444" s="83"/>
    </row>
    <row r="373445" spans="16:16" x14ac:dyDescent="0.3">
      <c r="P373445" s="83"/>
    </row>
    <row r="373446" spans="16:16" x14ac:dyDescent="0.3">
      <c r="P373446" s="83"/>
    </row>
    <row r="373447" spans="16:16" x14ac:dyDescent="0.3">
      <c r="P373447" s="83"/>
    </row>
    <row r="373448" spans="16:16" x14ac:dyDescent="0.3">
      <c r="P373448" s="83"/>
    </row>
    <row r="373449" spans="16:16" x14ac:dyDescent="0.3">
      <c r="P373449" s="83"/>
    </row>
    <row r="373450" spans="16:16" x14ac:dyDescent="0.3">
      <c r="P373450" s="83"/>
    </row>
    <row r="373451" spans="16:16" x14ac:dyDescent="0.3">
      <c r="P373451" s="83"/>
    </row>
    <row r="373452" spans="16:16" x14ac:dyDescent="0.3">
      <c r="P373452" s="83"/>
    </row>
    <row r="373453" spans="16:16" x14ac:dyDescent="0.3">
      <c r="P373453" s="83"/>
    </row>
    <row r="373454" spans="16:16" x14ac:dyDescent="0.3">
      <c r="P373454" s="83"/>
    </row>
    <row r="373455" spans="16:16" x14ac:dyDescent="0.3">
      <c r="P373455" s="83"/>
    </row>
    <row r="373456" spans="16:16" x14ac:dyDescent="0.3">
      <c r="P373456" s="83"/>
    </row>
    <row r="373457" spans="16:16" x14ac:dyDescent="0.3">
      <c r="P373457" s="83"/>
    </row>
    <row r="373458" spans="16:16" x14ac:dyDescent="0.3">
      <c r="P373458" s="83"/>
    </row>
    <row r="373459" spans="16:16" x14ac:dyDescent="0.3">
      <c r="P373459" s="83"/>
    </row>
    <row r="373460" spans="16:16" x14ac:dyDescent="0.3">
      <c r="P373460" s="83"/>
    </row>
    <row r="373461" spans="16:16" x14ac:dyDescent="0.3">
      <c r="P373461" s="83"/>
    </row>
    <row r="373462" spans="16:16" x14ac:dyDescent="0.3">
      <c r="P373462" s="83"/>
    </row>
    <row r="373463" spans="16:16" x14ac:dyDescent="0.3">
      <c r="P373463" s="83"/>
    </row>
    <row r="373464" spans="16:16" x14ac:dyDescent="0.3">
      <c r="P373464" s="83"/>
    </row>
    <row r="373465" spans="16:16" x14ac:dyDescent="0.3">
      <c r="P373465" s="83"/>
    </row>
    <row r="373466" spans="16:16" x14ac:dyDescent="0.3">
      <c r="P373466" s="83"/>
    </row>
    <row r="373467" spans="16:16" x14ac:dyDescent="0.3">
      <c r="P373467" s="83"/>
    </row>
    <row r="373468" spans="16:16" x14ac:dyDescent="0.3">
      <c r="P373468" s="83"/>
    </row>
    <row r="373469" spans="16:16" x14ac:dyDescent="0.3">
      <c r="P373469" s="83"/>
    </row>
    <row r="373470" spans="16:16" x14ac:dyDescent="0.3">
      <c r="P373470" s="83"/>
    </row>
    <row r="373471" spans="16:16" x14ac:dyDescent="0.3">
      <c r="P373471" s="83"/>
    </row>
    <row r="373472" spans="16:16" x14ac:dyDescent="0.3">
      <c r="P373472" s="83"/>
    </row>
    <row r="373473" spans="16:16" x14ac:dyDescent="0.3">
      <c r="P373473" s="83"/>
    </row>
    <row r="373474" spans="16:16" x14ac:dyDescent="0.3">
      <c r="P373474" s="83"/>
    </row>
    <row r="373475" spans="16:16" x14ac:dyDescent="0.3">
      <c r="P373475" s="83"/>
    </row>
    <row r="373476" spans="16:16" x14ac:dyDescent="0.3">
      <c r="P373476" s="83"/>
    </row>
    <row r="373477" spans="16:16" x14ac:dyDescent="0.3">
      <c r="P373477" s="83"/>
    </row>
    <row r="373478" spans="16:16" x14ac:dyDescent="0.3">
      <c r="P373478" s="83"/>
    </row>
    <row r="373479" spans="16:16" x14ac:dyDescent="0.3">
      <c r="P373479" s="83"/>
    </row>
    <row r="373480" spans="16:16" x14ac:dyDescent="0.3">
      <c r="P373480" s="83"/>
    </row>
    <row r="373481" spans="16:16" x14ac:dyDescent="0.3">
      <c r="P373481" s="83"/>
    </row>
    <row r="373482" spans="16:16" x14ac:dyDescent="0.3">
      <c r="P373482" s="83"/>
    </row>
    <row r="373483" spans="16:16" x14ac:dyDescent="0.3">
      <c r="P373483" s="83"/>
    </row>
    <row r="373484" spans="16:16" x14ac:dyDescent="0.3">
      <c r="P373484" s="83"/>
    </row>
    <row r="373485" spans="16:16" x14ac:dyDescent="0.3">
      <c r="P373485" s="83"/>
    </row>
    <row r="373486" spans="16:16" x14ac:dyDescent="0.3">
      <c r="P373486" s="83"/>
    </row>
    <row r="373487" spans="16:16" x14ac:dyDescent="0.3">
      <c r="P373487" s="83"/>
    </row>
    <row r="373488" spans="16:16" x14ac:dyDescent="0.3">
      <c r="P373488" s="83"/>
    </row>
    <row r="373489" spans="16:16" x14ac:dyDescent="0.3">
      <c r="P373489" s="83"/>
    </row>
    <row r="373490" spans="16:16" x14ac:dyDescent="0.3">
      <c r="P373490" s="83"/>
    </row>
    <row r="373491" spans="16:16" x14ac:dyDescent="0.3">
      <c r="P373491" s="83"/>
    </row>
    <row r="373492" spans="16:16" x14ac:dyDescent="0.3">
      <c r="P373492" s="83"/>
    </row>
    <row r="373493" spans="16:16" x14ac:dyDescent="0.3">
      <c r="P373493" s="83"/>
    </row>
    <row r="373494" spans="16:16" x14ac:dyDescent="0.3">
      <c r="P373494" s="83"/>
    </row>
    <row r="373495" spans="16:16" x14ac:dyDescent="0.3">
      <c r="P373495" s="83"/>
    </row>
    <row r="373496" spans="16:16" x14ac:dyDescent="0.3">
      <c r="P373496" s="83"/>
    </row>
    <row r="373497" spans="16:16" x14ac:dyDescent="0.3">
      <c r="P373497" s="83"/>
    </row>
    <row r="373498" spans="16:16" x14ac:dyDescent="0.3">
      <c r="P373498" s="83"/>
    </row>
    <row r="373499" spans="16:16" x14ac:dyDescent="0.3">
      <c r="P373499" s="83"/>
    </row>
    <row r="373500" spans="16:16" x14ac:dyDescent="0.3">
      <c r="P373500" s="83"/>
    </row>
    <row r="373501" spans="16:16" x14ac:dyDescent="0.3">
      <c r="P373501" s="83"/>
    </row>
    <row r="373502" spans="16:16" x14ac:dyDescent="0.3">
      <c r="P373502" s="83"/>
    </row>
    <row r="373503" spans="16:16" x14ac:dyDescent="0.3">
      <c r="P373503" s="83"/>
    </row>
    <row r="373504" spans="16:16" x14ac:dyDescent="0.3">
      <c r="P373504" s="83"/>
    </row>
    <row r="373505" spans="16:16" x14ac:dyDescent="0.3">
      <c r="P373505" s="83"/>
    </row>
    <row r="373506" spans="16:16" x14ac:dyDescent="0.3">
      <c r="P373506" s="83"/>
    </row>
    <row r="373507" spans="16:16" x14ac:dyDescent="0.3">
      <c r="P373507" s="83"/>
    </row>
    <row r="373508" spans="16:16" x14ac:dyDescent="0.3">
      <c r="P373508" s="83"/>
    </row>
    <row r="373509" spans="16:16" x14ac:dyDescent="0.3">
      <c r="P373509" s="83"/>
    </row>
    <row r="373510" spans="16:16" x14ac:dyDescent="0.3">
      <c r="P373510" s="83"/>
    </row>
    <row r="373511" spans="16:16" x14ac:dyDescent="0.3">
      <c r="P373511" s="83"/>
    </row>
    <row r="373512" spans="16:16" x14ac:dyDescent="0.3">
      <c r="P373512" s="83"/>
    </row>
    <row r="373513" spans="16:16" x14ac:dyDescent="0.3">
      <c r="P373513" s="83"/>
    </row>
    <row r="373514" spans="16:16" x14ac:dyDescent="0.3">
      <c r="P373514" s="83"/>
    </row>
    <row r="373515" spans="16:16" x14ac:dyDescent="0.3">
      <c r="P373515" s="83"/>
    </row>
    <row r="373516" spans="16:16" x14ac:dyDescent="0.3">
      <c r="P373516" s="83"/>
    </row>
    <row r="373517" spans="16:16" x14ac:dyDescent="0.3">
      <c r="P373517" s="83"/>
    </row>
    <row r="373518" spans="16:16" x14ac:dyDescent="0.3">
      <c r="P373518" s="83"/>
    </row>
    <row r="373519" spans="16:16" x14ac:dyDescent="0.3">
      <c r="P373519" s="83"/>
    </row>
    <row r="373520" spans="16:16" x14ac:dyDescent="0.3">
      <c r="P373520" s="83"/>
    </row>
    <row r="373521" spans="16:16" x14ac:dyDescent="0.3">
      <c r="P373521" s="83"/>
    </row>
    <row r="373522" spans="16:16" x14ac:dyDescent="0.3">
      <c r="P373522" s="83"/>
    </row>
    <row r="373523" spans="16:16" x14ac:dyDescent="0.3">
      <c r="P373523" s="83"/>
    </row>
    <row r="373524" spans="16:16" x14ac:dyDescent="0.3">
      <c r="P373524" s="83"/>
    </row>
    <row r="373525" spans="16:16" x14ac:dyDescent="0.3">
      <c r="P373525" s="83"/>
    </row>
    <row r="373526" spans="16:16" x14ac:dyDescent="0.3">
      <c r="P373526" s="83"/>
    </row>
    <row r="373527" spans="16:16" x14ac:dyDescent="0.3">
      <c r="P373527" s="83"/>
    </row>
    <row r="373528" spans="16:16" x14ac:dyDescent="0.3">
      <c r="P373528" s="83"/>
    </row>
    <row r="373529" spans="16:16" x14ac:dyDescent="0.3">
      <c r="P373529" s="83"/>
    </row>
    <row r="373530" spans="16:16" x14ac:dyDescent="0.3">
      <c r="P373530" s="83"/>
    </row>
    <row r="373531" spans="16:16" x14ac:dyDescent="0.3">
      <c r="P373531" s="83"/>
    </row>
    <row r="373532" spans="16:16" x14ac:dyDescent="0.3">
      <c r="P373532" s="83"/>
    </row>
    <row r="373533" spans="16:16" x14ac:dyDescent="0.3">
      <c r="P373533" s="83"/>
    </row>
    <row r="373534" spans="16:16" x14ac:dyDescent="0.3">
      <c r="P373534" s="83"/>
    </row>
    <row r="373535" spans="16:16" x14ac:dyDescent="0.3">
      <c r="P373535" s="83"/>
    </row>
    <row r="373536" spans="16:16" x14ac:dyDescent="0.3">
      <c r="P373536" s="83"/>
    </row>
    <row r="373537" spans="16:16" x14ac:dyDescent="0.3">
      <c r="P373537" s="83"/>
    </row>
    <row r="373538" spans="16:16" x14ac:dyDescent="0.3">
      <c r="P373538" s="83"/>
    </row>
    <row r="373539" spans="16:16" x14ac:dyDescent="0.3">
      <c r="P373539" s="83"/>
    </row>
    <row r="373540" spans="16:16" x14ac:dyDescent="0.3">
      <c r="P373540" s="83"/>
    </row>
    <row r="373541" spans="16:16" x14ac:dyDescent="0.3">
      <c r="P373541" s="83"/>
    </row>
    <row r="373542" spans="16:16" x14ac:dyDescent="0.3">
      <c r="P373542" s="83"/>
    </row>
    <row r="373543" spans="16:16" x14ac:dyDescent="0.3">
      <c r="P373543" s="83"/>
    </row>
    <row r="373544" spans="16:16" x14ac:dyDescent="0.3">
      <c r="P373544" s="83"/>
    </row>
    <row r="373545" spans="16:16" x14ac:dyDescent="0.3">
      <c r="P373545" s="83"/>
    </row>
    <row r="373546" spans="16:16" x14ac:dyDescent="0.3">
      <c r="P373546" s="83"/>
    </row>
    <row r="373547" spans="16:16" x14ac:dyDescent="0.3">
      <c r="P373547" s="83"/>
    </row>
    <row r="373548" spans="16:16" x14ac:dyDescent="0.3">
      <c r="P373548" s="83"/>
    </row>
    <row r="373549" spans="16:16" x14ac:dyDescent="0.3">
      <c r="P373549" s="83"/>
    </row>
    <row r="373550" spans="16:16" x14ac:dyDescent="0.3">
      <c r="P373550" s="83"/>
    </row>
    <row r="373551" spans="16:16" x14ac:dyDescent="0.3">
      <c r="P373551" s="83"/>
    </row>
    <row r="373552" spans="16:16" x14ac:dyDescent="0.3">
      <c r="P373552" s="83"/>
    </row>
    <row r="373553" spans="16:16" x14ac:dyDescent="0.3">
      <c r="P373553" s="83"/>
    </row>
    <row r="373554" spans="16:16" x14ac:dyDescent="0.3">
      <c r="P373554" s="83"/>
    </row>
    <row r="373555" spans="16:16" x14ac:dyDescent="0.3">
      <c r="P373555" s="83"/>
    </row>
    <row r="373556" spans="16:16" x14ac:dyDescent="0.3">
      <c r="P373556" s="83"/>
    </row>
    <row r="373557" spans="16:16" x14ac:dyDescent="0.3">
      <c r="P373557" s="83"/>
    </row>
    <row r="373558" spans="16:16" x14ac:dyDescent="0.3">
      <c r="P373558" s="83"/>
    </row>
    <row r="373559" spans="16:16" x14ac:dyDescent="0.3">
      <c r="P373559" s="83"/>
    </row>
    <row r="373560" spans="16:16" x14ac:dyDescent="0.3">
      <c r="P373560" s="83"/>
    </row>
    <row r="373561" spans="16:16" x14ac:dyDescent="0.3">
      <c r="P373561" s="83"/>
    </row>
    <row r="373562" spans="16:16" x14ac:dyDescent="0.3">
      <c r="P373562" s="83"/>
    </row>
    <row r="373563" spans="16:16" x14ac:dyDescent="0.3">
      <c r="P373563" s="83"/>
    </row>
    <row r="373564" spans="16:16" x14ac:dyDescent="0.3">
      <c r="P373564" s="83"/>
    </row>
    <row r="373565" spans="16:16" x14ac:dyDescent="0.3">
      <c r="P373565" s="83"/>
    </row>
    <row r="373566" spans="16:16" x14ac:dyDescent="0.3">
      <c r="P373566" s="83"/>
    </row>
    <row r="373567" spans="16:16" x14ac:dyDescent="0.3">
      <c r="P373567" s="83"/>
    </row>
    <row r="373568" spans="16:16" x14ac:dyDescent="0.3">
      <c r="P373568" s="83"/>
    </row>
    <row r="373569" spans="16:16" x14ac:dyDescent="0.3">
      <c r="P373569" s="83"/>
    </row>
    <row r="373570" spans="16:16" x14ac:dyDescent="0.3">
      <c r="P373570" s="83"/>
    </row>
    <row r="373571" spans="16:16" x14ac:dyDescent="0.3">
      <c r="P373571" s="83"/>
    </row>
    <row r="373572" spans="16:16" x14ac:dyDescent="0.3">
      <c r="P373572" s="83"/>
    </row>
    <row r="373573" spans="16:16" x14ac:dyDescent="0.3">
      <c r="P373573" s="83"/>
    </row>
    <row r="373574" spans="16:16" x14ac:dyDescent="0.3">
      <c r="P373574" s="83"/>
    </row>
    <row r="373575" spans="16:16" x14ac:dyDescent="0.3">
      <c r="P373575" s="83"/>
    </row>
    <row r="373576" spans="16:16" x14ac:dyDescent="0.3">
      <c r="P373576" s="83"/>
    </row>
    <row r="373577" spans="16:16" x14ac:dyDescent="0.3">
      <c r="P373577" s="83"/>
    </row>
    <row r="373578" spans="16:16" x14ac:dyDescent="0.3">
      <c r="P373578" s="83"/>
    </row>
    <row r="373579" spans="16:16" x14ac:dyDescent="0.3">
      <c r="P373579" s="83"/>
    </row>
    <row r="373580" spans="16:16" x14ac:dyDescent="0.3">
      <c r="P373580" s="83"/>
    </row>
    <row r="373581" spans="16:16" x14ac:dyDescent="0.3">
      <c r="P373581" s="83"/>
    </row>
    <row r="373582" spans="16:16" x14ac:dyDescent="0.3">
      <c r="P373582" s="83"/>
    </row>
    <row r="373583" spans="16:16" x14ac:dyDescent="0.3">
      <c r="P373583" s="83"/>
    </row>
    <row r="373584" spans="16:16" x14ac:dyDescent="0.3">
      <c r="P373584" s="83"/>
    </row>
    <row r="373585" spans="16:16" x14ac:dyDescent="0.3">
      <c r="P373585" s="83"/>
    </row>
    <row r="373586" spans="16:16" x14ac:dyDescent="0.3">
      <c r="P373586" s="83"/>
    </row>
    <row r="373587" spans="16:16" x14ac:dyDescent="0.3">
      <c r="P373587" s="83"/>
    </row>
    <row r="373588" spans="16:16" x14ac:dyDescent="0.3">
      <c r="P373588" s="83"/>
    </row>
    <row r="373589" spans="16:16" x14ac:dyDescent="0.3">
      <c r="P373589" s="83"/>
    </row>
    <row r="373590" spans="16:16" x14ac:dyDescent="0.3">
      <c r="P373590" s="83"/>
    </row>
    <row r="373591" spans="16:16" x14ac:dyDescent="0.3">
      <c r="P373591" s="83"/>
    </row>
    <row r="373592" spans="16:16" x14ac:dyDescent="0.3">
      <c r="P373592" s="83"/>
    </row>
    <row r="373593" spans="16:16" x14ac:dyDescent="0.3">
      <c r="P373593" s="83"/>
    </row>
    <row r="373594" spans="16:16" x14ac:dyDescent="0.3">
      <c r="P373594" s="83"/>
    </row>
    <row r="373595" spans="16:16" x14ac:dyDescent="0.3">
      <c r="P373595" s="83"/>
    </row>
    <row r="373596" spans="16:16" x14ac:dyDescent="0.3">
      <c r="P373596" s="83"/>
    </row>
    <row r="373597" spans="16:16" x14ac:dyDescent="0.3">
      <c r="P373597" s="83"/>
    </row>
    <row r="373598" spans="16:16" x14ac:dyDescent="0.3">
      <c r="P373598" s="83"/>
    </row>
    <row r="373599" spans="16:16" x14ac:dyDescent="0.3">
      <c r="P373599" s="83"/>
    </row>
    <row r="373600" spans="16:16" x14ac:dyDescent="0.3">
      <c r="P373600" s="83"/>
    </row>
    <row r="373601" spans="16:16" x14ac:dyDescent="0.3">
      <c r="P373601" s="83"/>
    </row>
    <row r="373602" spans="16:16" x14ac:dyDescent="0.3">
      <c r="P373602" s="83"/>
    </row>
    <row r="373603" spans="16:16" x14ac:dyDescent="0.3">
      <c r="P373603" s="83"/>
    </row>
    <row r="373604" spans="16:16" x14ac:dyDescent="0.3">
      <c r="P373604" s="83"/>
    </row>
    <row r="373605" spans="16:16" x14ac:dyDescent="0.3">
      <c r="P373605" s="83"/>
    </row>
    <row r="373606" spans="16:16" x14ac:dyDescent="0.3">
      <c r="P373606" s="83"/>
    </row>
    <row r="373607" spans="16:16" x14ac:dyDescent="0.3">
      <c r="P373607" s="83"/>
    </row>
    <row r="373608" spans="16:16" x14ac:dyDescent="0.3">
      <c r="P373608" s="83"/>
    </row>
    <row r="373609" spans="16:16" x14ac:dyDescent="0.3">
      <c r="P373609" s="83"/>
    </row>
    <row r="373610" spans="16:16" x14ac:dyDescent="0.3">
      <c r="P373610" s="83"/>
    </row>
    <row r="373611" spans="16:16" x14ac:dyDescent="0.3">
      <c r="P373611" s="83"/>
    </row>
    <row r="373612" spans="16:16" x14ac:dyDescent="0.3">
      <c r="P373612" s="83"/>
    </row>
    <row r="373613" spans="16:16" x14ac:dyDescent="0.3">
      <c r="P373613" s="83"/>
    </row>
    <row r="373614" spans="16:16" x14ac:dyDescent="0.3">
      <c r="P373614" s="83"/>
    </row>
    <row r="373615" spans="16:16" x14ac:dyDescent="0.3">
      <c r="P373615" s="83"/>
    </row>
    <row r="373616" spans="16:16" x14ac:dyDescent="0.3">
      <c r="P373616" s="83"/>
    </row>
    <row r="373617" spans="16:16" x14ac:dyDescent="0.3">
      <c r="P373617" s="83"/>
    </row>
    <row r="373618" spans="16:16" x14ac:dyDescent="0.3">
      <c r="P373618" s="83"/>
    </row>
    <row r="373619" spans="16:16" x14ac:dyDescent="0.3">
      <c r="P373619" s="83"/>
    </row>
    <row r="373620" spans="16:16" x14ac:dyDescent="0.3">
      <c r="P373620" s="83"/>
    </row>
    <row r="373621" spans="16:16" x14ac:dyDescent="0.3">
      <c r="P373621" s="83"/>
    </row>
    <row r="373622" spans="16:16" x14ac:dyDescent="0.3">
      <c r="P373622" s="83"/>
    </row>
    <row r="373623" spans="16:16" x14ac:dyDescent="0.3">
      <c r="P373623" s="83"/>
    </row>
    <row r="373624" spans="16:16" x14ac:dyDescent="0.3">
      <c r="P373624" s="83"/>
    </row>
    <row r="373625" spans="16:16" x14ac:dyDescent="0.3">
      <c r="P373625" s="83"/>
    </row>
    <row r="373626" spans="16:16" x14ac:dyDescent="0.3">
      <c r="P373626" s="83"/>
    </row>
    <row r="373627" spans="16:16" x14ac:dyDescent="0.3">
      <c r="P373627" s="83"/>
    </row>
    <row r="373628" spans="16:16" x14ac:dyDescent="0.3">
      <c r="P373628" s="83"/>
    </row>
    <row r="373629" spans="16:16" x14ac:dyDescent="0.3">
      <c r="P373629" s="83"/>
    </row>
    <row r="373630" spans="16:16" x14ac:dyDescent="0.3">
      <c r="P373630" s="83"/>
    </row>
    <row r="373631" spans="16:16" x14ac:dyDescent="0.3">
      <c r="P373631" s="83"/>
    </row>
    <row r="373632" spans="16:16" x14ac:dyDescent="0.3">
      <c r="P373632" s="83"/>
    </row>
    <row r="373633" spans="16:16" x14ac:dyDescent="0.3">
      <c r="P373633" s="83"/>
    </row>
    <row r="373634" spans="16:16" x14ac:dyDescent="0.3">
      <c r="P373634" s="83"/>
    </row>
    <row r="373635" spans="16:16" x14ac:dyDescent="0.3">
      <c r="P373635" s="83"/>
    </row>
    <row r="373636" spans="16:16" x14ac:dyDescent="0.3">
      <c r="P373636" s="83"/>
    </row>
    <row r="373637" spans="16:16" x14ac:dyDescent="0.3">
      <c r="P373637" s="83"/>
    </row>
    <row r="373638" spans="16:16" x14ac:dyDescent="0.3">
      <c r="P373638" s="83"/>
    </row>
    <row r="373639" spans="16:16" x14ac:dyDescent="0.3">
      <c r="P373639" s="83"/>
    </row>
    <row r="373640" spans="16:16" x14ac:dyDescent="0.3">
      <c r="P373640" s="83"/>
    </row>
    <row r="373641" spans="16:16" x14ac:dyDescent="0.3">
      <c r="P373641" s="83"/>
    </row>
    <row r="373642" spans="16:16" x14ac:dyDescent="0.3">
      <c r="P373642" s="83"/>
    </row>
    <row r="373643" spans="16:16" x14ac:dyDescent="0.3">
      <c r="P373643" s="83"/>
    </row>
    <row r="373644" spans="16:16" x14ac:dyDescent="0.3">
      <c r="P373644" s="83"/>
    </row>
    <row r="373645" spans="16:16" x14ac:dyDescent="0.3">
      <c r="P373645" s="83"/>
    </row>
    <row r="373646" spans="16:16" x14ac:dyDescent="0.3">
      <c r="P373646" s="83"/>
    </row>
    <row r="373647" spans="16:16" x14ac:dyDescent="0.3">
      <c r="P373647" s="83"/>
    </row>
    <row r="373648" spans="16:16" x14ac:dyDescent="0.3">
      <c r="P373648" s="83"/>
    </row>
    <row r="373649" spans="16:16" x14ac:dyDescent="0.3">
      <c r="P373649" s="83"/>
    </row>
    <row r="373650" spans="16:16" x14ac:dyDescent="0.3">
      <c r="P373650" s="83"/>
    </row>
    <row r="373651" spans="16:16" x14ac:dyDescent="0.3">
      <c r="P373651" s="83"/>
    </row>
    <row r="373652" spans="16:16" x14ac:dyDescent="0.3">
      <c r="P373652" s="83"/>
    </row>
    <row r="373653" spans="16:16" x14ac:dyDescent="0.3">
      <c r="P373653" s="83"/>
    </row>
    <row r="373654" spans="16:16" x14ac:dyDescent="0.3">
      <c r="P373654" s="83"/>
    </row>
    <row r="373655" spans="16:16" x14ac:dyDescent="0.3">
      <c r="P373655" s="83"/>
    </row>
    <row r="373656" spans="16:16" x14ac:dyDescent="0.3">
      <c r="P373656" s="83"/>
    </row>
    <row r="373657" spans="16:16" x14ac:dyDescent="0.3">
      <c r="P373657" s="83"/>
    </row>
    <row r="373658" spans="16:16" x14ac:dyDescent="0.3">
      <c r="P373658" s="83"/>
    </row>
    <row r="373659" spans="16:16" x14ac:dyDescent="0.3">
      <c r="P373659" s="83"/>
    </row>
    <row r="373660" spans="16:16" x14ac:dyDescent="0.3">
      <c r="P373660" s="83"/>
    </row>
    <row r="373661" spans="16:16" x14ac:dyDescent="0.3">
      <c r="P373661" s="83"/>
    </row>
    <row r="373662" spans="16:16" x14ac:dyDescent="0.3">
      <c r="P373662" s="83"/>
    </row>
    <row r="373663" spans="16:16" x14ac:dyDescent="0.3">
      <c r="P373663" s="83"/>
    </row>
    <row r="373664" spans="16:16" x14ac:dyDescent="0.3">
      <c r="P373664" s="83"/>
    </row>
    <row r="373665" spans="16:16" x14ac:dyDescent="0.3">
      <c r="P373665" s="83"/>
    </row>
    <row r="373666" spans="16:16" x14ac:dyDescent="0.3">
      <c r="P373666" s="83"/>
    </row>
    <row r="373667" spans="16:16" x14ac:dyDescent="0.3">
      <c r="P373667" s="83"/>
    </row>
    <row r="373668" spans="16:16" x14ac:dyDescent="0.3">
      <c r="P373668" s="83"/>
    </row>
    <row r="373669" spans="16:16" x14ac:dyDescent="0.3">
      <c r="P373669" s="83"/>
    </row>
    <row r="373670" spans="16:16" x14ac:dyDescent="0.3">
      <c r="P373670" s="83"/>
    </row>
    <row r="373671" spans="16:16" x14ac:dyDescent="0.3">
      <c r="P373671" s="83"/>
    </row>
    <row r="373672" spans="16:16" x14ac:dyDescent="0.3">
      <c r="P373672" s="83"/>
    </row>
    <row r="373673" spans="16:16" x14ac:dyDescent="0.3">
      <c r="P373673" s="83"/>
    </row>
    <row r="373674" spans="16:16" x14ac:dyDescent="0.3">
      <c r="P373674" s="83"/>
    </row>
    <row r="373675" spans="16:16" x14ac:dyDescent="0.3">
      <c r="P373675" s="83"/>
    </row>
    <row r="373676" spans="16:16" x14ac:dyDescent="0.3">
      <c r="P373676" s="83"/>
    </row>
    <row r="373677" spans="16:16" x14ac:dyDescent="0.3">
      <c r="P373677" s="83"/>
    </row>
    <row r="373678" spans="16:16" x14ac:dyDescent="0.3">
      <c r="P373678" s="83"/>
    </row>
    <row r="373679" spans="16:16" x14ac:dyDescent="0.3">
      <c r="P373679" s="83"/>
    </row>
    <row r="373680" spans="16:16" x14ac:dyDescent="0.3">
      <c r="P373680" s="83"/>
    </row>
    <row r="373681" spans="16:16" x14ac:dyDescent="0.3">
      <c r="P373681" s="83"/>
    </row>
    <row r="373682" spans="16:16" x14ac:dyDescent="0.3">
      <c r="P373682" s="83"/>
    </row>
    <row r="373683" spans="16:16" x14ac:dyDescent="0.3">
      <c r="P373683" s="83"/>
    </row>
    <row r="373684" spans="16:16" x14ac:dyDescent="0.3">
      <c r="P373684" s="83"/>
    </row>
    <row r="373685" spans="16:16" x14ac:dyDescent="0.3">
      <c r="P373685" s="83"/>
    </row>
    <row r="373686" spans="16:16" x14ac:dyDescent="0.3">
      <c r="P373686" s="83"/>
    </row>
    <row r="373687" spans="16:16" x14ac:dyDescent="0.3">
      <c r="P373687" s="83"/>
    </row>
    <row r="373688" spans="16:16" x14ac:dyDescent="0.3">
      <c r="P373688" s="83"/>
    </row>
    <row r="373689" spans="16:16" x14ac:dyDescent="0.3">
      <c r="P373689" s="83"/>
    </row>
    <row r="373690" spans="16:16" x14ac:dyDescent="0.3">
      <c r="P373690" s="83"/>
    </row>
    <row r="373691" spans="16:16" x14ac:dyDescent="0.3">
      <c r="P373691" s="83"/>
    </row>
    <row r="373692" spans="16:16" x14ac:dyDescent="0.3">
      <c r="P373692" s="83"/>
    </row>
    <row r="373693" spans="16:16" x14ac:dyDescent="0.3">
      <c r="P373693" s="83"/>
    </row>
    <row r="373694" spans="16:16" x14ac:dyDescent="0.3">
      <c r="P373694" s="83"/>
    </row>
    <row r="373695" spans="16:16" x14ac:dyDescent="0.3">
      <c r="P373695" s="83"/>
    </row>
    <row r="373696" spans="16:16" x14ac:dyDescent="0.3">
      <c r="P373696" s="83"/>
    </row>
    <row r="373697" spans="16:16" x14ac:dyDescent="0.3">
      <c r="P373697" s="83"/>
    </row>
    <row r="373698" spans="16:16" x14ac:dyDescent="0.3">
      <c r="P373698" s="83"/>
    </row>
    <row r="373699" spans="16:16" x14ac:dyDescent="0.3">
      <c r="P373699" s="83"/>
    </row>
    <row r="373700" spans="16:16" x14ac:dyDescent="0.3">
      <c r="P373700" s="83"/>
    </row>
    <row r="373701" spans="16:16" x14ac:dyDescent="0.3">
      <c r="P373701" s="83"/>
    </row>
    <row r="373702" spans="16:16" x14ac:dyDescent="0.3">
      <c r="P373702" s="83"/>
    </row>
    <row r="373703" spans="16:16" x14ac:dyDescent="0.3">
      <c r="P373703" s="83"/>
    </row>
    <row r="373704" spans="16:16" x14ac:dyDescent="0.3">
      <c r="P373704" s="83"/>
    </row>
    <row r="373705" spans="16:16" x14ac:dyDescent="0.3">
      <c r="P373705" s="83"/>
    </row>
    <row r="373706" spans="16:16" x14ac:dyDescent="0.3">
      <c r="P373706" s="83"/>
    </row>
    <row r="373707" spans="16:16" x14ac:dyDescent="0.3">
      <c r="P373707" s="83"/>
    </row>
    <row r="373708" spans="16:16" x14ac:dyDescent="0.3">
      <c r="P373708" s="83"/>
    </row>
    <row r="373709" spans="16:16" x14ac:dyDescent="0.3">
      <c r="P373709" s="83"/>
    </row>
    <row r="373710" spans="16:16" x14ac:dyDescent="0.3">
      <c r="P373710" s="83"/>
    </row>
    <row r="373711" spans="16:16" x14ac:dyDescent="0.3">
      <c r="P373711" s="83"/>
    </row>
    <row r="373712" spans="16:16" x14ac:dyDescent="0.3">
      <c r="P373712" s="83"/>
    </row>
    <row r="373713" spans="16:16" x14ac:dyDescent="0.3">
      <c r="P373713" s="83"/>
    </row>
    <row r="373714" spans="16:16" x14ac:dyDescent="0.3">
      <c r="P373714" s="83"/>
    </row>
    <row r="373715" spans="16:16" x14ac:dyDescent="0.3">
      <c r="P373715" s="83"/>
    </row>
    <row r="373716" spans="16:16" x14ac:dyDescent="0.3">
      <c r="P373716" s="83"/>
    </row>
    <row r="373717" spans="16:16" x14ac:dyDescent="0.3">
      <c r="P373717" s="83"/>
    </row>
    <row r="373718" spans="16:16" x14ac:dyDescent="0.3">
      <c r="P373718" s="83"/>
    </row>
    <row r="373719" spans="16:16" x14ac:dyDescent="0.3">
      <c r="P373719" s="83"/>
    </row>
    <row r="373720" spans="16:16" x14ac:dyDescent="0.3">
      <c r="P373720" s="83"/>
    </row>
    <row r="373721" spans="16:16" x14ac:dyDescent="0.3">
      <c r="P373721" s="83"/>
    </row>
    <row r="373722" spans="16:16" x14ac:dyDescent="0.3">
      <c r="P373722" s="83"/>
    </row>
    <row r="373723" spans="16:16" x14ac:dyDescent="0.3">
      <c r="P373723" s="83"/>
    </row>
    <row r="373724" spans="16:16" x14ac:dyDescent="0.3">
      <c r="P373724" s="83"/>
    </row>
    <row r="373725" spans="16:16" x14ac:dyDescent="0.3">
      <c r="P373725" s="83"/>
    </row>
    <row r="373726" spans="16:16" x14ac:dyDescent="0.3">
      <c r="P373726" s="83"/>
    </row>
    <row r="373727" spans="16:16" x14ac:dyDescent="0.3">
      <c r="P373727" s="83"/>
    </row>
    <row r="373728" spans="16:16" x14ac:dyDescent="0.3">
      <c r="P373728" s="83"/>
    </row>
    <row r="373729" spans="16:16" x14ac:dyDescent="0.3">
      <c r="P373729" s="83"/>
    </row>
    <row r="373730" spans="16:16" x14ac:dyDescent="0.3">
      <c r="P373730" s="83"/>
    </row>
    <row r="373731" spans="16:16" x14ac:dyDescent="0.3">
      <c r="P373731" s="83"/>
    </row>
    <row r="373732" spans="16:16" x14ac:dyDescent="0.3">
      <c r="P373732" s="83"/>
    </row>
    <row r="373733" spans="16:16" x14ac:dyDescent="0.3">
      <c r="P373733" s="83"/>
    </row>
    <row r="373734" spans="16:16" x14ac:dyDescent="0.3">
      <c r="P373734" s="83"/>
    </row>
    <row r="373735" spans="16:16" x14ac:dyDescent="0.3">
      <c r="P373735" s="83"/>
    </row>
    <row r="373736" spans="16:16" x14ac:dyDescent="0.3">
      <c r="P373736" s="83"/>
    </row>
    <row r="373737" spans="16:16" x14ac:dyDescent="0.3">
      <c r="P373737" s="83"/>
    </row>
    <row r="373738" spans="16:16" x14ac:dyDescent="0.3">
      <c r="P373738" s="83"/>
    </row>
    <row r="373739" spans="16:16" x14ac:dyDescent="0.3">
      <c r="P373739" s="83"/>
    </row>
    <row r="373740" spans="16:16" x14ac:dyDescent="0.3">
      <c r="P373740" s="83"/>
    </row>
    <row r="373741" spans="16:16" x14ac:dyDescent="0.3">
      <c r="P373741" s="83"/>
    </row>
    <row r="373742" spans="16:16" x14ac:dyDescent="0.3">
      <c r="P373742" s="83"/>
    </row>
    <row r="373743" spans="16:16" x14ac:dyDescent="0.3">
      <c r="P373743" s="83"/>
    </row>
    <row r="373744" spans="16:16" x14ac:dyDescent="0.3">
      <c r="P373744" s="83"/>
    </row>
    <row r="373745" spans="16:16" x14ac:dyDescent="0.3">
      <c r="P373745" s="83"/>
    </row>
    <row r="373746" spans="16:16" x14ac:dyDescent="0.3">
      <c r="P373746" s="83"/>
    </row>
    <row r="373747" spans="16:16" x14ac:dyDescent="0.3">
      <c r="P373747" s="83"/>
    </row>
    <row r="373748" spans="16:16" x14ac:dyDescent="0.3">
      <c r="P373748" s="83"/>
    </row>
    <row r="373749" spans="16:16" x14ac:dyDescent="0.3">
      <c r="P373749" s="83"/>
    </row>
    <row r="373750" spans="16:16" x14ac:dyDescent="0.3">
      <c r="P373750" s="83"/>
    </row>
    <row r="373751" spans="16:16" x14ac:dyDescent="0.3">
      <c r="P373751" s="83"/>
    </row>
    <row r="373752" spans="16:16" x14ac:dyDescent="0.3">
      <c r="P373752" s="83"/>
    </row>
    <row r="373753" spans="16:16" x14ac:dyDescent="0.3">
      <c r="P373753" s="83"/>
    </row>
    <row r="373754" spans="16:16" x14ac:dyDescent="0.3">
      <c r="P373754" s="83"/>
    </row>
    <row r="373755" spans="16:16" x14ac:dyDescent="0.3">
      <c r="P373755" s="83"/>
    </row>
    <row r="373756" spans="16:16" x14ac:dyDescent="0.3">
      <c r="P373756" s="83"/>
    </row>
    <row r="373757" spans="16:16" x14ac:dyDescent="0.3">
      <c r="P373757" s="83"/>
    </row>
    <row r="373758" spans="16:16" x14ac:dyDescent="0.3">
      <c r="P373758" s="83"/>
    </row>
    <row r="373759" spans="16:16" x14ac:dyDescent="0.3">
      <c r="P373759" s="83"/>
    </row>
    <row r="373760" spans="16:16" x14ac:dyDescent="0.3">
      <c r="P373760" s="83"/>
    </row>
    <row r="373761" spans="16:16" x14ac:dyDescent="0.3">
      <c r="P373761" s="83"/>
    </row>
    <row r="373762" spans="16:16" x14ac:dyDescent="0.3">
      <c r="P373762" s="83"/>
    </row>
    <row r="373763" spans="16:16" x14ac:dyDescent="0.3">
      <c r="P373763" s="83"/>
    </row>
    <row r="373764" spans="16:16" x14ac:dyDescent="0.3">
      <c r="P373764" s="83"/>
    </row>
    <row r="373765" spans="16:16" x14ac:dyDescent="0.3">
      <c r="P373765" s="83"/>
    </row>
    <row r="373766" spans="16:16" x14ac:dyDescent="0.3">
      <c r="P373766" s="83"/>
    </row>
    <row r="373767" spans="16:16" x14ac:dyDescent="0.3">
      <c r="P373767" s="83"/>
    </row>
    <row r="373768" spans="16:16" x14ac:dyDescent="0.3">
      <c r="P373768" s="83"/>
    </row>
    <row r="373769" spans="16:16" x14ac:dyDescent="0.3">
      <c r="P373769" s="83"/>
    </row>
    <row r="373770" spans="16:16" x14ac:dyDescent="0.3">
      <c r="P373770" s="83"/>
    </row>
    <row r="373771" spans="16:16" x14ac:dyDescent="0.3">
      <c r="P373771" s="83"/>
    </row>
    <row r="373772" spans="16:16" x14ac:dyDescent="0.3">
      <c r="P373772" s="83"/>
    </row>
    <row r="373773" spans="16:16" x14ac:dyDescent="0.3">
      <c r="P373773" s="83"/>
    </row>
    <row r="373774" spans="16:16" x14ac:dyDescent="0.3">
      <c r="P373774" s="83"/>
    </row>
    <row r="373775" spans="16:16" x14ac:dyDescent="0.3">
      <c r="P373775" s="83"/>
    </row>
    <row r="373776" spans="16:16" x14ac:dyDescent="0.3">
      <c r="P373776" s="83"/>
    </row>
    <row r="373777" spans="16:16" x14ac:dyDescent="0.3">
      <c r="P373777" s="83"/>
    </row>
    <row r="373778" spans="16:16" x14ac:dyDescent="0.3">
      <c r="P373778" s="83"/>
    </row>
    <row r="373779" spans="16:16" x14ac:dyDescent="0.3">
      <c r="P373779" s="83"/>
    </row>
    <row r="373780" spans="16:16" x14ac:dyDescent="0.3">
      <c r="P373780" s="83"/>
    </row>
    <row r="373781" spans="16:16" x14ac:dyDescent="0.3">
      <c r="P373781" s="83"/>
    </row>
    <row r="373782" spans="16:16" x14ac:dyDescent="0.3">
      <c r="P373782" s="83"/>
    </row>
    <row r="373783" spans="16:16" x14ac:dyDescent="0.3">
      <c r="P373783" s="83"/>
    </row>
    <row r="373784" spans="16:16" x14ac:dyDescent="0.3">
      <c r="P373784" s="83"/>
    </row>
    <row r="373785" spans="16:16" x14ac:dyDescent="0.3">
      <c r="P373785" s="83"/>
    </row>
    <row r="373786" spans="16:16" x14ac:dyDescent="0.3">
      <c r="P373786" s="83"/>
    </row>
    <row r="373787" spans="16:16" x14ac:dyDescent="0.3">
      <c r="P373787" s="83"/>
    </row>
    <row r="373788" spans="16:16" x14ac:dyDescent="0.3">
      <c r="P373788" s="83"/>
    </row>
    <row r="373789" spans="16:16" x14ac:dyDescent="0.3">
      <c r="P373789" s="83"/>
    </row>
    <row r="373790" spans="16:16" x14ac:dyDescent="0.3">
      <c r="P373790" s="83"/>
    </row>
    <row r="373791" spans="16:16" x14ac:dyDescent="0.3">
      <c r="P373791" s="83"/>
    </row>
    <row r="373792" spans="16:16" x14ac:dyDescent="0.3">
      <c r="P373792" s="83"/>
    </row>
    <row r="373793" spans="16:16" x14ac:dyDescent="0.3">
      <c r="P373793" s="83"/>
    </row>
    <row r="373794" spans="16:16" x14ac:dyDescent="0.3">
      <c r="P373794" s="83"/>
    </row>
    <row r="373795" spans="16:16" x14ac:dyDescent="0.3">
      <c r="P373795" s="83"/>
    </row>
    <row r="373796" spans="16:16" x14ac:dyDescent="0.3">
      <c r="P373796" s="83"/>
    </row>
    <row r="373797" spans="16:16" x14ac:dyDescent="0.3">
      <c r="P373797" s="83"/>
    </row>
    <row r="373798" spans="16:16" x14ac:dyDescent="0.3">
      <c r="P373798" s="83"/>
    </row>
    <row r="373799" spans="16:16" x14ac:dyDescent="0.3">
      <c r="P373799" s="83"/>
    </row>
    <row r="373800" spans="16:16" x14ac:dyDescent="0.3">
      <c r="P373800" s="83"/>
    </row>
    <row r="373801" spans="16:16" x14ac:dyDescent="0.3">
      <c r="P373801" s="83"/>
    </row>
    <row r="373802" spans="16:16" x14ac:dyDescent="0.3">
      <c r="P373802" s="83"/>
    </row>
    <row r="373803" spans="16:16" x14ac:dyDescent="0.3">
      <c r="P373803" s="83"/>
    </row>
    <row r="373804" spans="16:16" x14ac:dyDescent="0.3">
      <c r="P373804" s="83"/>
    </row>
    <row r="373805" spans="16:16" x14ac:dyDescent="0.3">
      <c r="P373805" s="83"/>
    </row>
    <row r="373806" spans="16:16" x14ac:dyDescent="0.3">
      <c r="P373806" s="83"/>
    </row>
    <row r="373807" spans="16:16" x14ac:dyDescent="0.3">
      <c r="P373807" s="83"/>
    </row>
    <row r="373808" spans="16:16" x14ac:dyDescent="0.3">
      <c r="P373808" s="83"/>
    </row>
    <row r="373809" spans="16:16" x14ac:dyDescent="0.3">
      <c r="P373809" s="83"/>
    </row>
    <row r="373810" spans="16:16" x14ac:dyDescent="0.3">
      <c r="P373810" s="83"/>
    </row>
    <row r="373811" spans="16:16" x14ac:dyDescent="0.3">
      <c r="P373811" s="83"/>
    </row>
    <row r="373812" spans="16:16" x14ac:dyDescent="0.3">
      <c r="P373812" s="83"/>
    </row>
    <row r="373813" spans="16:16" x14ac:dyDescent="0.3">
      <c r="P373813" s="83"/>
    </row>
    <row r="373814" spans="16:16" x14ac:dyDescent="0.3">
      <c r="P373814" s="83"/>
    </row>
    <row r="373815" spans="16:16" x14ac:dyDescent="0.3">
      <c r="P373815" s="83"/>
    </row>
    <row r="373816" spans="16:16" x14ac:dyDescent="0.3">
      <c r="P373816" s="83"/>
    </row>
    <row r="373817" spans="16:16" x14ac:dyDescent="0.3">
      <c r="P373817" s="83"/>
    </row>
    <row r="373818" spans="16:16" x14ac:dyDescent="0.3">
      <c r="P373818" s="83"/>
    </row>
    <row r="373819" spans="16:16" x14ac:dyDescent="0.3">
      <c r="P373819" s="83"/>
    </row>
    <row r="373820" spans="16:16" x14ac:dyDescent="0.3">
      <c r="P373820" s="83"/>
    </row>
    <row r="373821" spans="16:16" x14ac:dyDescent="0.3">
      <c r="P373821" s="83"/>
    </row>
    <row r="373822" spans="16:16" x14ac:dyDescent="0.3">
      <c r="P373822" s="83"/>
    </row>
    <row r="373823" spans="16:16" x14ac:dyDescent="0.3">
      <c r="P373823" s="83"/>
    </row>
    <row r="373824" spans="16:16" x14ac:dyDescent="0.3">
      <c r="P373824" s="83"/>
    </row>
    <row r="373825" spans="16:16" x14ac:dyDescent="0.3">
      <c r="P373825" s="83"/>
    </row>
    <row r="373826" spans="16:16" x14ac:dyDescent="0.3">
      <c r="P373826" s="83"/>
    </row>
    <row r="373827" spans="16:16" x14ac:dyDescent="0.3">
      <c r="P373827" s="83"/>
    </row>
    <row r="373828" spans="16:16" x14ac:dyDescent="0.3">
      <c r="P373828" s="83"/>
    </row>
    <row r="373829" spans="16:16" x14ac:dyDescent="0.3">
      <c r="P373829" s="83"/>
    </row>
    <row r="373830" spans="16:16" x14ac:dyDescent="0.3">
      <c r="P373830" s="83"/>
    </row>
    <row r="373831" spans="16:16" x14ac:dyDescent="0.3">
      <c r="P373831" s="83"/>
    </row>
    <row r="373832" spans="16:16" x14ac:dyDescent="0.3">
      <c r="P373832" s="83"/>
    </row>
    <row r="373833" spans="16:16" x14ac:dyDescent="0.3">
      <c r="P373833" s="83"/>
    </row>
    <row r="373834" spans="16:16" x14ac:dyDescent="0.3">
      <c r="P373834" s="83"/>
    </row>
    <row r="373835" spans="16:16" x14ac:dyDescent="0.3">
      <c r="P373835" s="83"/>
    </row>
    <row r="373836" spans="16:16" x14ac:dyDescent="0.3">
      <c r="P373836" s="83"/>
    </row>
    <row r="373837" spans="16:16" x14ac:dyDescent="0.3">
      <c r="P373837" s="83"/>
    </row>
    <row r="373838" spans="16:16" x14ac:dyDescent="0.3">
      <c r="P373838" s="83"/>
    </row>
    <row r="373839" spans="16:16" x14ac:dyDescent="0.3">
      <c r="P373839" s="83"/>
    </row>
    <row r="373840" spans="16:16" x14ac:dyDescent="0.3">
      <c r="P373840" s="83"/>
    </row>
    <row r="373841" spans="16:16" x14ac:dyDescent="0.3">
      <c r="P373841" s="83"/>
    </row>
    <row r="373842" spans="16:16" x14ac:dyDescent="0.3">
      <c r="P373842" s="83"/>
    </row>
    <row r="373843" spans="16:16" x14ac:dyDescent="0.3">
      <c r="P373843" s="83"/>
    </row>
    <row r="373844" spans="16:16" x14ac:dyDescent="0.3">
      <c r="P373844" s="83"/>
    </row>
    <row r="373845" spans="16:16" x14ac:dyDescent="0.3">
      <c r="P373845" s="83"/>
    </row>
    <row r="373846" spans="16:16" x14ac:dyDescent="0.3">
      <c r="P373846" s="83"/>
    </row>
    <row r="373847" spans="16:16" x14ac:dyDescent="0.3">
      <c r="P373847" s="83"/>
    </row>
    <row r="373848" spans="16:16" x14ac:dyDescent="0.3">
      <c r="P373848" s="83"/>
    </row>
    <row r="373849" spans="16:16" x14ac:dyDescent="0.3">
      <c r="P373849" s="83"/>
    </row>
    <row r="373850" spans="16:16" x14ac:dyDescent="0.3">
      <c r="P373850" s="83"/>
    </row>
    <row r="373851" spans="16:16" x14ac:dyDescent="0.3">
      <c r="P373851" s="83"/>
    </row>
    <row r="373852" spans="16:16" x14ac:dyDescent="0.3">
      <c r="P373852" s="83"/>
    </row>
    <row r="373853" spans="16:16" x14ac:dyDescent="0.3">
      <c r="P373853" s="83"/>
    </row>
    <row r="373854" spans="16:16" x14ac:dyDescent="0.3">
      <c r="P373854" s="83"/>
    </row>
    <row r="373855" spans="16:16" x14ac:dyDescent="0.3">
      <c r="P373855" s="83"/>
    </row>
    <row r="373856" spans="16:16" x14ac:dyDescent="0.3">
      <c r="P373856" s="83"/>
    </row>
    <row r="373857" spans="16:16" x14ac:dyDescent="0.3">
      <c r="P373857" s="83"/>
    </row>
    <row r="373858" spans="16:16" x14ac:dyDescent="0.3">
      <c r="P373858" s="83"/>
    </row>
    <row r="373859" spans="16:16" x14ac:dyDescent="0.3">
      <c r="P373859" s="83"/>
    </row>
    <row r="373860" spans="16:16" x14ac:dyDescent="0.3">
      <c r="P373860" s="83"/>
    </row>
    <row r="373861" spans="16:16" x14ac:dyDescent="0.3">
      <c r="P373861" s="83"/>
    </row>
    <row r="373862" spans="16:16" x14ac:dyDescent="0.3">
      <c r="P373862" s="83"/>
    </row>
    <row r="373863" spans="16:16" x14ac:dyDescent="0.3">
      <c r="P373863" s="83"/>
    </row>
    <row r="373864" spans="16:16" x14ac:dyDescent="0.3">
      <c r="P373864" s="83"/>
    </row>
    <row r="373865" spans="16:16" x14ac:dyDescent="0.3">
      <c r="P373865" s="83"/>
    </row>
    <row r="373866" spans="16:16" x14ac:dyDescent="0.3">
      <c r="P373866" s="83"/>
    </row>
    <row r="373867" spans="16:16" x14ac:dyDescent="0.3">
      <c r="P373867" s="83"/>
    </row>
    <row r="373868" spans="16:16" x14ac:dyDescent="0.3">
      <c r="P373868" s="83"/>
    </row>
    <row r="373869" spans="16:16" x14ac:dyDescent="0.3">
      <c r="P373869" s="83"/>
    </row>
    <row r="373870" spans="16:16" x14ac:dyDescent="0.3">
      <c r="P373870" s="83"/>
    </row>
    <row r="373871" spans="16:16" x14ac:dyDescent="0.3">
      <c r="P373871" s="83"/>
    </row>
    <row r="373872" spans="16:16" x14ac:dyDescent="0.3">
      <c r="P373872" s="83"/>
    </row>
    <row r="373873" spans="16:16" x14ac:dyDescent="0.3">
      <c r="P373873" s="83"/>
    </row>
    <row r="373874" spans="16:16" x14ac:dyDescent="0.3">
      <c r="P373874" s="83"/>
    </row>
    <row r="373875" spans="16:16" x14ac:dyDescent="0.3">
      <c r="P373875" s="83"/>
    </row>
    <row r="373876" spans="16:16" x14ac:dyDescent="0.3">
      <c r="P373876" s="83"/>
    </row>
    <row r="373877" spans="16:16" x14ac:dyDescent="0.3">
      <c r="P373877" s="83"/>
    </row>
    <row r="373878" spans="16:16" x14ac:dyDescent="0.3">
      <c r="P373878" s="83"/>
    </row>
    <row r="373879" spans="16:16" x14ac:dyDescent="0.3">
      <c r="P373879" s="83"/>
    </row>
    <row r="373880" spans="16:16" x14ac:dyDescent="0.3">
      <c r="P373880" s="83"/>
    </row>
    <row r="373881" spans="16:16" x14ac:dyDescent="0.3">
      <c r="P373881" s="83"/>
    </row>
    <row r="373882" spans="16:16" x14ac:dyDescent="0.3">
      <c r="P373882" s="83"/>
    </row>
    <row r="373883" spans="16:16" x14ac:dyDescent="0.3">
      <c r="P373883" s="83"/>
    </row>
    <row r="373884" spans="16:16" x14ac:dyDescent="0.3">
      <c r="P373884" s="83"/>
    </row>
    <row r="373885" spans="16:16" x14ac:dyDescent="0.3">
      <c r="P373885" s="83"/>
    </row>
    <row r="373886" spans="16:16" x14ac:dyDescent="0.3">
      <c r="P373886" s="83"/>
    </row>
    <row r="373887" spans="16:16" x14ac:dyDescent="0.3">
      <c r="P373887" s="83"/>
    </row>
    <row r="373888" spans="16:16" x14ac:dyDescent="0.3">
      <c r="P373888" s="83"/>
    </row>
    <row r="373889" spans="16:16" x14ac:dyDescent="0.3">
      <c r="P373889" s="83"/>
    </row>
    <row r="373890" spans="16:16" x14ac:dyDescent="0.3">
      <c r="P373890" s="83"/>
    </row>
    <row r="373891" spans="16:16" x14ac:dyDescent="0.3">
      <c r="P373891" s="83"/>
    </row>
    <row r="373892" spans="16:16" x14ac:dyDescent="0.3">
      <c r="P373892" s="83"/>
    </row>
    <row r="373893" spans="16:16" x14ac:dyDescent="0.3">
      <c r="P373893" s="83"/>
    </row>
    <row r="373894" spans="16:16" x14ac:dyDescent="0.3">
      <c r="P373894" s="83"/>
    </row>
    <row r="373895" spans="16:16" x14ac:dyDescent="0.3">
      <c r="P373895" s="83"/>
    </row>
    <row r="373896" spans="16:16" x14ac:dyDescent="0.3">
      <c r="P373896" s="83"/>
    </row>
    <row r="373897" spans="16:16" x14ac:dyDescent="0.3">
      <c r="P373897" s="83"/>
    </row>
    <row r="373898" spans="16:16" x14ac:dyDescent="0.3">
      <c r="P373898" s="83"/>
    </row>
    <row r="373899" spans="16:16" x14ac:dyDescent="0.3">
      <c r="P373899" s="83"/>
    </row>
    <row r="373900" spans="16:16" x14ac:dyDescent="0.3">
      <c r="P373900" s="83"/>
    </row>
    <row r="373901" spans="16:16" x14ac:dyDescent="0.3">
      <c r="P373901" s="83"/>
    </row>
    <row r="373902" spans="16:16" x14ac:dyDescent="0.3">
      <c r="P373902" s="83"/>
    </row>
    <row r="373903" spans="16:16" x14ac:dyDescent="0.3">
      <c r="P373903" s="83"/>
    </row>
    <row r="373904" spans="16:16" x14ac:dyDescent="0.3">
      <c r="P373904" s="83"/>
    </row>
    <row r="373905" spans="16:16" x14ac:dyDescent="0.3">
      <c r="P373905" s="83"/>
    </row>
    <row r="373906" spans="16:16" x14ac:dyDescent="0.3">
      <c r="P373906" s="83"/>
    </row>
    <row r="373907" spans="16:16" x14ac:dyDescent="0.3">
      <c r="P373907" s="83"/>
    </row>
    <row r="373908" spans="16:16" x14ac:dyDescent="0.3">
      <c r="P373908" s="83"/>
    </row>
    <row r="373909" spans="16:16" x14ac:dyDescent="0.3">
      <c r="P373909" s="83"/>
    </row>
    <row r="373910" spans="16:16" x14ac:dyDescent="0.3">
      <c r="P373910" s="83"/>
    </row>
    <row r="373911" spans="16:16" x14ac:dyDescent="0.3">
      <c r="P373911" s="83"/>
    </row>
    <row r="373912" spans="16:16" x14ac:dyDescent="0.3">
      <c r="P373912" s="83"/>
    </row>
    <row r="373913" spans="16:16" x14ac:dyDescent="0.3">
      <c r="P373913" s="83"/>
    </row>
    <row r="373914" spans="16:16" x14ac:dyDescent="0.3">
      <c r="P373914" s="83"/>
    </row>
    <row r="373915" spans="16:16" x14ac:dyDescent="0.3">
      <c r="P373915" s="83"/>
    </row>
    <row r="373916" spans="16:16" x14ac:dyDescent="0.3">
      <c r="P373916" s="83"/>
    </row>
    <row r="373917" spans="16:16" x14ac:dyDescent="0.3">
      <c r="P373917" s="83"/>
    </row>
    <row r="373918" spans="16:16" x14ac:dyDescent="0.3">
      <c r="P373918" s="83"/>
    </row>
    <row r="373919" spans="16:16" x14ac:dyDescent="0.3">
      <c r="P373919" s="83"/>
    </row>
    <row r="373920" spans="16:16" x14ac:dyDescent="0.3">
      <c r="P373920" s="83"/>
    </row>
    <row r="373921" spans="16:16" x14ac:dyDescent="0.3">
      <c r="P373921" s="83"/>
    </row>
    <row r="373922" spans="16:16" x14ac:dyDescent="0.3">
      <c r="P373922" s="83"/>
    </row>
    <row r="373923" spans="16:16" x14ac:dyDescent="0.3">
      <c r="P373923" s="83"/>
    </row>
    <row r="373924" spans="16:16" x14ac:dyDescent="0.3">
      <c r="P373924" s="83"/>
    </row>
    <row r="373925" spans="16:16" x14ac:dyDescent="0.3">
      <c r="P373925" s="83"/>
    </row>
    <row r="373926" spans="16:16" x14ac:dyDescent="0.3">
      <c r="P373926" s="83"/>
    </row>
    <row r="373927" spans="16:16" x14ac:dyDescent="0.3">
      <c r="P373927" s="83"/>
    </row>
    <row r="373928" spans="16:16" x14ac:dyDescent="0.3">
      <c r="P373928" s="83"/>
    </row>
    <row r="373929" spans="16:16" x14ac:dyDescent="0.3">
      <c r="P373929" s="83"/>
    </row>
    <row r="373930" spans="16:16" x14ac:dyDescent="0.3">
      <c r="P373930" s="83"/>
    </row>
    <row r="373931" spans="16:16" x14ac:dyDescent="0.3">
      <c r="P373931" s="83"/>
    </row>
    <row r="373932" spans="16:16" x14ac:dyDescent="0.3">
      <c r="P373932" s="83"/>
    </row>
    <row r="373933" spans="16:16" x14ac:dyDescent="0.3">
      <c r="P373933" s="83"/>
    </row>
    <row r="373934" spans="16:16" x14ac:dyDescent="0.3">
      <c r="P373934" s="83"/>
    </row>
    <row r="373935" spans="16:16" x14ac:dyDescent="0.3">
      <c r="P373935" s="83"/>
    </row>
    <row r="373936" spans="16:16" x14ac:dyDescent="0.3">
      <c r="P373936" s="83"/>
    </row>
    <row r="373937" spans="16:16" x14ac:dyDescent="0.3">
      <c r="P373937" s="83"/>
    </row>
    <row r="373938" spans="16:16" x14ac:dyDescent="0.3">
      <c r="P373938" s="83"/>
    </row>
    <row r="373939" spans="16:16" x14ac:dyDescent="0.3">
      <c r="P373939" s="83"/>
    </row>
    <row r="373940" spans="16:16" x14ac:dyDescent="0.3">
      <c r="P373940" s="83"/>
    </row>
    <row r="373941" spans="16:16" x14ac:dyDescent="0.3">
      <c r="P373941" s="83"/>
    </row>
    <row r="373942" spans="16:16" x14ac:dyDescent="0.3">
      <c r="P373942" s="83"/>
    </row>
    <row r="373943" spans="16:16" x14ac:dyDescent="0.3">
      <c r="P373943" s="83"/>
    </row>
    <row r="373944" spans="16:16" x14ac:dyDescent="0.3">
      <c r="P373944" s="83"/>
    </row>
    <row r="373945" spans="16:16" x14ac:dyDescent="0.3">
      <c r="P373945" s="83"/>
    </row>
    <row r="373946" spans="16:16" x14ac:dyDescent="0.3">
      <c r="P373946" s="83"/>
    </row>
    <row r="373947" spans="16:16" x14ac:dyDescent="0.3">
      <c r="P373947" s="83"/>
    </row>
    <row r="373948" spans="16:16" x14ac:dyDescent="0.3">
      <c r="P373948" s="83"/>
    </row>
    <row r="373949" spans="16:16" x14ac:dyDescent="0.3">
      <c r="P373949" s="83"/>
    </row>
    <row r="373950" spans="16:16" x14ac:dyDescent="0.3">
      <c r="P373950" s="83"/>
    </row>
    <row r="373951" spans="16:16" x14ac:dyDescent="0.3">
      <c r="P373951" s="83"/>
    </row>
    <row r="373952" spans="16:16" x14ac:dyDescent="0.3">
      <c r="P373952" s="83"/>
    </row>
    <row r="373953" spans="16:16" x14ac:dyDescent="0.3">
      <c r="P373953" s="83"/>
    </row>
    <row r="373954" spans="16:16" x14ac:dyDescent="0.3">
      <c r="P373954" s="83"/>
    </row>
    <row r="373955" spans="16:16" x14ac:dyDescent="0.3">
      <c r="P373955" s="83"/>
    </row>
    <row r="373956" spans="16:16" x14ac:dyDescent="0.3">
      <c r="P373956" s="83"/>
    </row>
    <row r="373957" spans="16:16" x14ac:dyDescent="0.3">
      <c r="P373957" s="83"/>
    </row>
    <row r="373958" spans="16:16" x14ac:dyDescent="0.3">
      <c r="P373958" s="83"/>
    </row>
    <row r="373959" spans="16:16" x14ac:dyDescent="0.3">
      <c r="P373959" s="83"/>
    </row>
    <row r="373960" spans="16:16" x14ac:dyDescent="0.3">
      <c r="P373960" s="83"/>
    </row>
    <row r="373961" spans="16:16" x14ac:dyDescent="0.3">
      <c r="P373961" s="83"/>
    </row>
    <row r="373962" spans="16:16" x14ac:dyDescent="0.3">
      <c r="P373962" s="83"/>
    </row>
    <row r="373963" spans="16:16" x14ac:dyDescent="0.3">
      <c r="P373963" s="83"/>
    </row>
    <row r="373964" spans="16:16" x14ac:dyDescent="0.3">
      <c r="P373964" s="83"/>
    </row>
    <row r="373965" spans="16:16" x14ac:dyDescent="0.3">
      <c r="P373965" s="83"/>
    </row>
    <row r="373966" spans="16:16" x14ac:dyDescent="0.3">
      <c r="P373966" s="83"/>
    </row>
    <row r="373967" spans="16:16" x14ac:dyDescent="0.3">
      <c r="P373967" s="83"/>
    </row>
    <row r="373968" spans="16:16" x14ac:dyDescent="0.3">
      <c r="P373968" s="83"/>
    </row>
    <row r="373969" spans="16:16" x14ac:dyDescent="0.3">
      <c r="P373969" s="83"/>
    </row>
    <row r="373970" spans="16:16" x14ac:dyDescent="0.3">
      <c r="P373970" s="83"/>
    </row>
    <row r="373971" spans="16:16" x14ac:dyDescent="0.3">
      <c r="P373971" s="83"/>
    </row>
    <row r="373972" spans="16:16" x14ac:dyDescent="0.3">
      <c r="P373972" s="83"/>
    </row>
    <row r="373973" spans="16:16" x14ac:dyDescent="0.3">
      <c r="P373973" s="83"/>
    </row>
    <row r="373974" spans="16:16" x14ac:dyDescent="0.3">
      <c r="P373974" s="83"/>
    </row>
    <row r="373975" spans="16:16" x14ac:dyDescent="0.3">
      <c r="P373975" s="83"/>
    </row>
    <row r="373976" spans="16:16" x14ac:dyDescent="0.3">
      <c r="P373976" s="83"/>
    </row>
    <row r="373977" spans="16:16" x14ac:dyDescent="0.3">
      <c r="P373977" s="83"/>
    </row>
    <row r="373978" spans="16:16" x14ac:dyDescent="0.3">
      <c r="P373978" s="83"/>
    </row>
    <row r="373979" spans="16:16" x14ac:dyDescent="0.3">
      <c r="P373979" s="83"/>
    </row>
    <row r="373980" spans="16:16" x14ac:dyDescent="0.3">
      <c r="P373980" s="83"/>
    </row>
    <row r="373981" spans="16:16" x14ac:dyDescent="0.3">
      <c r="P373981" s="83"/>
    </row>
    <row r="373982" spans="16:16" x14ac:dyDescent="0.3">
      <c r="P373982" s="83"/>
    </row>
    <row r="373983" spans="16:16" x14ac:dyDescent="0.3">
      <c r="P373983" s="83"/>
    </row>
    <row r="373984" spans="16:16" x14ac:dyDescent="0.3">
      <c r="P373984" s="83"/>
    </row>
    <row r="373985" spans="16:16" x14ac:dyDescent="0.3">
      <c r="P373985" s="83"/>
    </row>
    <row r="373986" spans="16:16" x14ac:dyDescent="0.3">
      <c r="P373986" s="83"/>
    </row>
    <row r="373987" spans="16:16" x14ac:dyDescent="0.3">
      <c r="P373987" s="83"/>
    </row>
    <row r="373988" spans="16:16" x14ac:dyDescent="0.3">
      <c r="P373988" s="83"/>
    </row>
    <row r="373989" spans="16:16" x14ac:dyDescent="0.3">
      <c r="P373989" s="83"/>
    </row>
    <row r="373990" spans="16:16" x14ac:dyDescent="0.3">
      <c r="P373990" s="83"/>
    </row>
    <row r="373991" spans="16:16" x14ac:dyDescent="0.3">
      <c r="P373991" s="83"/>
    </row>
    <row r="373992" spans="16:16" x14ac:dyDescent="0.3">
      <c r="P373992" s="83"/>
    </row>
    <row r="373993" spans="16:16" x14ac:dyDescent="0.3">
      <c r="P373993" s="83"/>
    </row>
    <row r="373994" spans="16:16" x14ac:dyDescent="0.3">
      <c r="P373994" s="83"/>
    </row>
    <row r="373995" spans="16:16" x14ac:dyDescent="0.3">
      <c r="P373995" s="83"/>
    </row>
    <row r="373996" spans="16:16" x14ac:dyDescent="0.3">
      <c r="P373996" s="83"/>
    </row>
    <row r="373997" spans="16:16" x14ac:dyDescent="0.3">
      <c r="P373997" s="83"/>
    </row>
    <row r="373998" spans="16:16" x14ac:dyDescent="0.3">
      <c r="P373998" s="83"/>
    </row>
    <row r="373999" spans="16:16" x14ac:dyDescent="0.3">
      <c r="P373999" s="83"/>
    </row>
    <row r="374000" spans="16:16" x14ac:dyDescent="0.3">
      <c r="P374000" s="83"/>
    </row>
    <row r="374001" spans="16:16" x14ac:dyDescent="0.3">
      <c r="P374001" s="83"/>
    </row>
    <row r="374002" spans="16:16" x14ac:dyDescent="0.3">
      <c r="P374002" s="83"/>
    </row>
    <row r="374003" spans="16:16" x14ac:dyDescent="0.3">
      <c r="P374003" s="83"/>
    </row>
    <row r="374004" spans="16:16" x14ac:dyDescent="0.3">
      <c r="P374004" s="83"/>
    </row>
    <row r="374005" spans="16:16" x14ac:dyDescent="0.3">
      <c r="P374005" s="83"/>
    </row>
    <row r="374006" spans="16:16" x14ac:dyDescent="0.3">
      <c r="P374006" s="83"/>
    </row>
    <row r="374007" spans="16:16" x14ac:dyDescent="0.3">
      <c r="P374007" s="83"/>
    </row>
    <row r="374008" spans="16:16" x14ac:dyDescent="0.3">
      <c r="P374008" s="83"/>
    </row>
    <row r="374009" spans="16:16" x14ac:dyDescent="0.3">
      <c r="P374009" s="83"/>
    </row>
    <row r="374010" spans="16:16" x14ac:dyDescent="0.3">
      <c r="P374010" s="83"/>
    </row>
    <row r="374011" spans="16:16" x14ac:dyDescent="0.3">
      <c r="P374011" s="83"/>
    </row>
    <row r="374012" spans="16:16" x14ac:dyDescent="0.3">
      <c r="P374012" s="83"/>
    </row>
    <row r="374013" spans="16:16" x14ac:dyDescent="0.3">
      <c r="P374013" s="83"/>
    </row>
    <row r="374014" spans="16:16" x14ac:dyDescent="0.3">
      <c r="P374014" s="83"/>
    </row>
    <row r="374015" spans="16:16" x14ac:dyDescent="0.3">
      <c r="P374015" s="83"/>
    </row>
    <row r="374016" spans="16:16" x14ac:dyDescent="0.3">
      <c r="P374016" s="83"/>
    </row>
    <row r="374017" spans="16:16" x14ac:dyDescent="0.3">
      <c r="P374017" s="83"/>
    </row>
    <row r="374018" spans="16:16" x14ac:dyDescent="0.3">
      <c r="P374018" s="83"/>
    </row>
    <row r="374019" spans="16:16" x14ac:dyDescent="0.3">
      <c r="P374019" s="83"/>
    </row>
    <row r="374020" spans="16:16" x14ac:dyDescent="0.3">
      <c r="P374020" s="83"/>
    </row>
    <row r="374021" spans="16:16" x14ac:dyDescent="0.3">
      <c r="P374021" s="83"/>
    </row>
    <row r="374022" spans="16:16" x14ac:dyDescent="0.3">
      <c r="P374022" s="83"/>
    </row>
    <row r="374023" spans="16:16" x14ac:dyDescent="0.3">
      <c r="P374023" s="83"/>
    </row>
    <row r="374024" spans="16:16" x14ac:dyDescent="0.3">
      <c r="P374024" s="83"/>
    </row>
    <row r="374025" spans="16:16" x14ac:dyDescent="0.3">
      <c r="P374025" s="83"/>
    </row>
    <row r="374026" spans="16:16" x14ac:dyDescent="0.3">
      <c r="P374026" s="83"/>
    </row>
    <row r="374027" spans="16:16" x14ac:dyDescent="0.3">
      <c r="P374027" s="83"/>
    </row>
    <row r="374028" spans="16:16" x14ac:dyDescent="0.3">
      <c r="P374028" s="83"/>
    </row>
    <row r="374029" spans="16:16" x14ac:dyDescent="0.3">
      <c r="P374029" s="83"/>
    </row>
    <row r="374030" spans="16:16" x14ac:dyDescent="0.3">
      <c r="P374030" s="83"/>
    </row>
    <row r="374031" spans="16:16" x14ac:dyDescent="0.3">
      <c r="P374031" s="83"/>
    </row>
    <row r="374032" spans="16:16" x14ac:dyDescent="0.3">
      <c r="P374032" s="83"/>
    </row>
    <row r="374033" spans="16:16" x14ac:dyDescent="0.3">
      <c r="P374033" s="83"/>
    </row>
    <row r="374034" spans="16:16" x14ac:dyDescent="0.3">
      <c r="P374034" s="83"/>
    </row>
    <row r="374035" spans="16:16" x14ac:dyDescent="0.3">
      <c r="P374035" s="83"/>
    </row>
    <row r="374036" spans="16:16" x14ac:dyDescent="0.3">
      <c r="P374036" s="83"/>
    </row>
    <row r="374037" spans="16:16" x14ac:dyDescent="0.3">
      <c r="P374037" s="83"/>
    </row>
    <row r="374038" spans="16:16" x14ac:dyDescent="0.3">
      <c r="P374038" s="83"/>
    </row>
    <row r="374039" spans="16:16" x14ac:dyDescent="0.3">
      <c r="P374039" s="83"/>
    </row>
    <row r="374040" spans="16:16" x14ac:dyDescent="0.3">
      <c r="P374040" s="83"/>
    </row>
    <row r="374041" spans="16:16" x14ac:dyDescent="0.3">
      <c r="P374041" s="83"/>
    </row>
    <row r="374042" spans="16:16" x14ac:dyDescent="0.3">
      <c r="P374042" s="83"/>
    </row>
    <row r="374043" spans="16:16" x14ac:dyDescent="0.3">
      <c r="P374043" s="83"/>
    </row>
    <row r="374044" spans="16:16" x14ac:dyDescent="0.3">
      <c r="P374044" s="83"/>
    </row>
    <row r="374045" spans="16:16" x14ac:dyDescent="0.3">
      <c r="P374045" s="83"/>
    </row>
    <row r="374046" spans="16:16" x14ac:dyDescent="0.3">
      <c r="P374046" s="83"/>
    </row>
    <row r="374047" spans="16:16" x14ac:dyDescent="0.3">
      <c r="P374047" s="83"/>
    </row>
    <row r="374048" spans="16:16" x14ac:dyDescent="0.3">
      <c r="P374048" s="83"/>
    </row>
    <row r="374049" spans="16:16" x14ac:dyDescent="0.3">
      <c r="P374049" s="83"/>
    </row>
    <row r="374050" spans="16:16" x14ac:dyDescent="0.3">
      <c r="P374050" s="83"/>
    </row>
    <row r="374051" spans="16:16" x14ac:dyDescent="0.3">
      <c r="P374051" s="83"/>
    </row>
    <row r="374052" spans="16:16" x14ac:dyDescent="0.3">
      <c r="P374052" s="83"/>
    </row>
    <row r="374053" spans="16:16" x14ac:dyDescent="0.3">
      <c r="P374053" s="83"/>
    </row>
    <row r="374054" spans="16:16" x14ac:dyDescent="0.3">
      <c r="P374054" s="83"/>
    </row>
    <row r="374055" spans="16:16" x14ac:dyDescent="0.3">
      <c r="P374055" s="83"/>
    </row>
    <row r="374056" spans="16:16" x14ac:dyDescent="0.3">
      <c r="P374056" s="83"/>
    </row>
    <row r="374057" spans="16:16" x14ac:dyDescent="0.3">
      <c r="P374057" s="83"/>
    </row>
    <row r="374058" spans="16:16" x14ac:dyDescent="0.3">
      <c r="P374058" s="83"/>
    </row>
    <row r="374059" spans="16:16" x14ac:dyDescent="0.3">
      <c r="P374059" s="83"/>
    </row>
    <row r="374060" spans="16:16" x14ac:dyDescent="0.3">
      <c r="P374060" s="83"/>
    </row>
    <row r="374061" spans="16:16" x14ac:dyDescent="0.3">
      <c r="P374061" s="83"/>
    </row>
    <row r="374062" spans="16:16" x14ac:dyDescent="0.3">
      <c r="P374062" s="83"/>
    </row>
    <row r="374063" spans="16:16" x14ac:dyDescent="0.3">
      <c r="P374063" s="83"/>
    </row>
    <row r="374064" spans="16:16" x14ac:dyDescent="0.3">
      <c r="P374064" s="83"/>
    </row>
    <row r="374065" spans="16:16" x14ac:dyDescent="0.3">
      <c r="P374065" s="83"/>
    </row>
    <row r="374066" spans="16:16" x14ac:dyDescent="0.3">
      <c r="P374066" s="83"/>
    </row>
    <row r="374067" spans="16:16" x14ac:dyDescent="0.3">
      <c r="P374067" s="83"/>
    </row>
    <row r="374068" spans="16:16" x14ac:dyDescent="0.3">
      <c r="P374068" s="83"/>
    </row>
    <row r="374069" spans="16:16" x14ac:dyDescent="0.3">
      <c r="P374069" s="83"/>
    </row>
    <row r="374070" spans="16:16" x14ac:dyDescent="0.3">
      <c r="P374070" s="83"/>
    </row>
    <row r="374071" spans="16:16" x14ac:dyDescent="0.3">
      <c r="P374071" s="83"/>
    </row>
    <row r="374072" spans="16:16" x14ac:dyDescent="0.3">
      <c r="P374072" s="83"/>
    </row>
    <row r="374073" spans="16:16" x14ac:dyDescent="0.3">
      <c r="P374073" s="83"/>
    </row>
    <row r="374074" spans="16:16" x14ac:dyDescent="0.3">
      <c r="P374074" s="83"/>
    </row>
    <row r="374075" spans="16:16" x14ac:dyDescent="0.3">
      <c r="P374075" s="83"/>
    </row>
    <row r="374076" spans="16:16" x14ac:dyDescent="0.3">
      <c r="P374076" s="83"/>
    </row>
    <row r="374077" spans="16:16" x14ac:dyDescent="0.3">
      <c r="P374077" s="83"/>
    </row>
    <row r="374078" spans="16:16" x14ac:dyDescent="0.3">
      <c r="P374078" s="83"/>
    </row>
    <row r="374079" spans="16:16" x14ac:dyDescent="0.3">
      <c r="P374079" s="83"/>
    </row>
    <row r="374080" spans="16:16" x14ac:dyDescent="0.3">
      <c r="P374080" s="83"/>
    </row>
    <row r="374081" spans="16:16" x14ac:dyDescent="0.3">
      <c r="P374081" s="83"/>
    </row>
    <row r="374082" spans="16:16" x14ac:dyDescent="0.3">
      <c r="P374082" s="83"/>
    </row>
    <row r="374083" spans="16:16" x14ac:dyDescent="0.3">
      <c r="P374083" s="83"/>
    </row>
    <row r="374084" spans="16:16" x14ac:dyDescent="0.3">
      <c r="P374084" s="83"/>
    </row>
    <row r="374085" spans="16:16" x14ac:dyDescent="0.3">
      <c r="P374085" s="83"/>
    </row>
    <row r="374086" spans="16:16" x14ac:dyDescent="0.3">
      <c r="P374086" s="83"/>
    </row>
    <row r="374087" spans="16:16" x14ac:dyDescent="0.3">
      <c r="P374087" s="83"/>
    </row>
    <row r="374088" spans="16:16" x14ac:dyDescent="0.3">
      <c r="P374088" s="83"/>
    </row>
    <row r="374089" spans="16:16" x14ac:dyDescent="0.3">
      <c r="P374089" s="83"/>
    </row>
    <row r="374090" spans="16:16" x14ac:dyDescent="0.3">
      <c r="P374090" s="83"/>
    </row>
    <row r="374091" spans="16:16" x14ac:dyDescent="0.3">
      <c r="P374091" s="83"/>
    </row>
    <row r="374092" spans="16:16" x14ac:dyDescent="0.3">
      <c r="P374092" s="83"/>
    </row>
    <row r="374093" spans="16:16" x14ac:dyDescent="0.3">
      <c r="P374093" s="83"/>
    </row>
    <row r="374094" spans="16:16" x14ac:dyDescent="0.3">
      <c r="P374094" s="83"/>
    </row>
    <row r="374095" spans="16:16" x14ac:dyDescent="0.3">
      <c r="P374095" s="83"/>
    </row>
    <row r="374096" spans="16:16" x14ac:dyDescent="0.3">
      <c r="P374096" s="83"/>
    </row>
    <row r="374097" spans="16:16" x14ac:dyDescent="0.3">
      <c r="P374097" s="83"/>
    </row>
    <row r="374098" spans="16:16" x14ac:dyDescent="0.3">
      <c r="P374098" s="83"/>
    </row>
    <row r="374099" spans="16:16" x14ac:dyDescent="0.3">
      <c r="P374099" s="83"/>
    </row>
    <row r="374100" spans="16:16" x14ac:dyDescent="0.3">
      <c r="P374100" s="83"/>
    </row>
    <row r="374101" spans="16:16" x14ac:dyDescent="0.3">
      <c r="P374101" s="83"/>
    </row>
    <row r="374102" spans="16:16" x14ac:dyDescent="0.3">
      <c r="P374102" s="83"/>
    </row>
    <row r="374103" spans="16:16" x14ac:dyDescent="0.3">
      <c r="P374103" s="83"/>
    </row>
    <row r="374104" spans="16:16" x14ac:dyDescent="0.3">
      <c r="P374104" s="83"/>
    </row>
    <row r="374105" spans="16:16" x14ac:dyDescent="0.3">
      <c r="P374105" s="83"/>
    </row>
    <row r="374106" spans="16:16" x14ac:dyDescent="0.3">
      <c r="P374106" s="83"/>
    </row>
    <row r="374107" spans="16:16" x14ac:dyDescent="0.3">
      <c r="P374107" s="83"/>
    </row>
    <row r="374108" spans="16:16" x14ac:dyDescent="0.3">
      <c r="P374108" s="83"/>
    </row>
    <row r="374109" spans="16:16" x14ac:dyDescent="0.3">
      <c r="P374109" s="83"/>
    </row>
    <row r="374110" spans="16:16" x14ac:dyDescent="0.3">
      <c r="P374110" s="83"/>
    </row>
    <row r="374111" spans="16:16" x14ac:dyDescent="0.3">
      <c r="P374111" s="83"/>
    </row>
    <row r="374112" spans="16:16" x14ac:dyDescent="0.3">
      <c r="P374112" s="83"/>
    </row>
    <row r="374113" spans="16:16" x14ac:dyDescent="0.3">
      <c r="P374113" s="83"/>
    </row>
    <row r="374114" spans="16:16" x14ac:dyDescent="0.3">
      <c r="P374114" s="83"/>
    </row>
    <row r="374115" spans="16:16" x14ac:dyDescent="0.3">
      <c r="P374115" s="83"/>
    </row>
    <row r="374116" spans="16:16" x14ac:dyDescent="0.3">
      <c r="P374116" s="83"/>
    </row>
    <row r="374117" spans="16:16" x14ac:dyDescent="0.3">
      <c r="P374117" s="83"/>
    </row>
    <row r="374118" spans="16:16" x14ac:dyDescent="0.3">
      <c r="P374118" s="83"/>
    </row>
    <row r="374119" spans="16:16" x14ac:dyDescent="0.3">
      <c r="P374119" s="83"/>
    </row>
    <row r="374120" spans="16:16" x14ac:dyDescent="0.3">
      <c r="P374120" s="83"/>
    </row>
    <row r="374121" spans="16:16" x14ac:dyDescent="0.3">
      <c r="P374121" s="83"/>
    </row>
    <row r="374122" spans="16:16" x14ac:dyDescent="0.3">
      <c r="P374122" s="83"/>
    </row>
    <row r="374123" spans="16:16" x14ac:dyDescent="0.3">
      <c r="P374123" s="83"/>
    </row>
    <row r="374124" spans="16:16" x14ac:dyDescent="0.3">
      <c r="P374124" s="83"/>
    </row>
    <row r="374125" spans="16:16" x14ac:dyDescent="0.3">
      <c r="P374125" s="83"/>
    </row>
    <row r="374126" spans="16:16" x14ac:dyDescent="0.3">
      <c r="P374126" s="83"/>
    </row>
    <row r="374127" spans="16:16" x14ac:dyDescent="0.3">
      <c r="P374127" s="83"/>
    </row>
    <row r="374128" spans="16:16" x14ac:dyDescent="0.3">
      <c r="P374128" s="83"/>
    </row>
    <row r="374129" spans="16:16" x14ac:dyDescent="0.3">
      <c r="P374129" s="83"/>
    </row>
    <row r="374130" spans="16:16" x14ac:dyDescent="0.3">
      <c r="P374130" s="83"/>
    </row>
    <row r="374131" spans="16:16" x14ac:dyDescent="0.3">
      <c r="P374131" s="83"/>
    </row>
    <row r="374132" spans="16:16" x14ac:dyDescent="0.3">
      <c r="P374132" s="83"/>
    </row>
    <row r="374133" spans="16:16" x14ac:dyDescent="0.3">
      <c r="P374133" s="83"/>
    </row>
    <row r="374134" spans="16:16" x14ac:dyDescent="0.3">
      <c r="P374134" s="83"/>
    </row>
    <row r="374135" spans="16:16" x14ac:dyDescent="0.3">
      <c r="P374135" s="83"/>
    </row>
    <row r="374136" spans="16:16" x14ac:dyDescent="0.3">
      <c r="P374136" s="83"/>
    </row>
    <row r="374137" spans="16:16" x14ac:dyDescent="0.3">
      <c r="P374137" s="83"/>
    </row>
    <row r="374138" spans="16:16" x14ac:dyDescent="0.3">
      <c r="P374138" s="83"/>
    </row>
    <row r="374139" spans="16:16" x14ac:dyDescent="0.3">
      <c r="P374139" s="83"/>
    </row>
    <row r="374140" spans="16:16" x14ac:dyDescent="0.3">
      <c r="P374140" s="83"/>
    </row>
    <row r="374141" spans="16:16" x14ac:dyDescent="0.3">
      <c r="P374141" s="83"/>
    </row>
    <row r="374142" spans="16:16" x14ac:dyDescent="0.3">
      <c r="P374142" s="83"/>
    </row>
    <row r="374143" spans="16:16" x14ac:dyDescent="0.3">
      <c r="P374143" s="83"/>
    </row>
    <row r="374144" spans="16:16" x14ac:dyDescent="0.3">
      <c r="P374144" s="83"/>
    </row>
    <row r="374145" spans="16:16" x14ac:dyDescent="0.3">
      <c r="P374145" s="83"/>
    </row>
    <row r="374146" spans="16:16" x14ac:dyDescent="0.3">
      <c r="P374146" s="83"/>
    </row>
    <row r="374147" spans="16:16" x14ac:dyDescent="0.3">
      <c r="P374147" s="83"/>
    </row>
    <row r="374148" spans="16:16" x14ac:dyDescent="0.3">
      <c r="P374148" s="83"/>
    </row>
    <row r="374149" spans="16:16" x14ac:dyDescent="0.3">
      <c r="P374149" s="83"/>
    </row>
    <row r="374150" spans="16:16" x14ac:dyDescent="0.3">
      <c r="P374150" s="83"/>
    </row>
    <row r="374151" spans="16:16" x14ac:dyDescent="0.3">
      <c r="P374151" s="83"/>
    </row>
    <row r="374152" spans="16:16" x14ac:dyDescent="0.3">
      <c r="P374152" s="83"/>
    </row>
    <row r="374153" spans="16:16" x14ac:dyDescent="0.3">
      <c r="P374153" s="83"/>
    </row>
    <row r="374154" spans="16:16" x14ac:dyDescent="0.3">
      <c r="P374154" s="83"/>
    </row>
    <row r="374155" spans="16:16" x14ac:dyDescent="0.3">
      <c r="P374155" s="83"/>
    </row>
    <row r="374156" spans="16:16" x14ac:dyDescent="0.3">
      <c r="P374156" s="83"/>
    </row>
    <row r="374157" spans="16:16" x14ac:dyDescent="0.3">
      <c r="P374157" s="83"/>
    </row>
    <row r="374158" spans="16:16" x14ac:dyDescent="0.3">
      <c r="P374158" s="83"/>
    </row>
    <row r="374159" spans="16:16" x14ac:dyDescent="0.3">
      <c r="P374159" s="83"/>
    </row>
    <row r="374160" spans="16:16" x14ac:dyDescent="0.3">
      <c r="P374160" s="83"/>
    </row>
    <row r="374161" spans="16:16" x14ac:dyDescent="0.3">
      <c r="P374161" s="83"/>
    </row>
    <row r="374162" spans="16:16" x14ac:dyDescent="0.3">
      <c r="P374162" s="83"/>
    </row>
    <row r="374163" spans="16:16" x14ac:dyDescent="0.3">
      <c r="P374163" s="83"/>
    </row>
    <row r="374164" spans="16:16" x14ac:dyDescent="0.3">
      <c r="P374164" s="83"/>
    </row>
    <row r="374165" spans="16:16" x14ac:dyDescent="0.3">
      <c r="P374165" s="83"/>
    </row>
    <row r="374166" spans="16:16" x14ac:dyDescent="0.3">
      <c r="P374166" s="83"/>
    </row>
    <row r="374167" spans="16:16" x14ac:dyDescent="0.3">
      <c r="P374167" s="83"/>
    </row>
    <row r="374168" spans="16:16" x14ac:dyDescent="0.3">
      <c r="P374168" s="83"/>
    </row>
    <row r="374169" spans="16:16" x14ac:dyDescent="0.3">
      <c r="P374169" s="83"/>
    </row>
    <row r="374170" spans="16:16" x14ac:dyDescent="0.3">
      <c r="P374170" s="83"/>
    </row>
    <row r="374171" spans="16:16" x14ac:dyDescent="0.3">
      <c r="P374171" s="83"/>
    </row>
    <row r="374172" spans="16:16" x14ac:dyDescent="0.3">
      <c r="P374172" s="83"/>
    </row>
    <row r="374173" spans="16:16" x14ac:dyDescent="0.3">
      <c r="P374173" s="83"/>
    </row>
    <row r="374174" spans="16:16" x14ac:dyDescent="0.3">
      <c r="P374174" s="83"/>
    </row>
    <row r="374175" spans="16:16" x14ac:dyDescent="0.3">
      <c r="P374175" s="83"/>
    </row>
    <row r="374176" spans="16:16" x14ac:dyDescent="0.3">
      <c r="P374176" s="83"/>
    </row>
    <row r="374177" spans="16:16" x14ac:dyDescent="0.3">
      <c r="P374177" s="83"/>
    </row>
    <row r="374178" spans="16:16" x14ac:dyDescent="0.3">
      <c r="P374178" s="83"/>
    </row>
    <row r="374179" spans="16:16" x14ac:dyDescent="0.3">
      <c r="P374179" s="83"/>
    </row>
    <row r="374180" spans="16:16" x14ac:dyDescent="0.3">
      <c r="P374180" s="83"/>
    </row>
    <row r="374181" spans="16:16" x14ac:dyDescent="0.3">
      <c r="P374181" s="83"/>
    </row>
    <row r="374182" spans="16:16" x14ac:dyDescent="0.3">
      <c r="P374182" s="83"/>
    </row>
    <row r="374183" spans="16:16" x14ac:dyDescent="0.3">
      <c r="P374183" s="83"/>
    </row>
    <row r="374184" spans="16:16" x14ac:dyDescent="0.3">
      <c r="P374184" s="83"/>
    </row>
    <row r="374185" spans="16:16" x14ac:dyDescent="0.3">
      <c r="P374185" s="83"/>
    </row>
    <row r="374186" spans="16:16" x14ac:dyDescent="0.3">
      <c r="P374186" s="83"/>
    </row>
    <row r="374187" spans="16:16" x14ac:dyDescent="0.3">
      <c r="P374187" s="83"/>
    </row>
    <row r="374188" spans="16:16" x14ac:dyDescent="0.3">
      <c r="P374188" s="83"/>
    </row>
    <row r="374189" spans="16:16" x14ac:dyDescent="0.3">
      <c r="P374189" s="83"/>
    </row>
    <row r="374190" spans="16:16" x14ac:dyDescent="0.3">
      <c r="P374190" s="83"/>
    </row>
    <row r="374191" spans="16:16" x14ac:dyDescent="0.3">
      <c r="P374191" s="83"/>
    </row>
    <row r="374192" spans="16:16" x14ac:dyDescent="0.3">
      <c r="P374192" s="83"/>
    </row>
    <row r="374193" spans="16:16" x14ac:dyDescent="0.3">
      <c r="P374193" s="83"/>
    </row>
    <row r="374194" spans="16:16" x14ac:dyDescent="0.3">
      <c r="P374194" s="83"/>
    </row>
    <row r="374195" spans="16:16" x14ac:dyDescent="0.3">
      <c r="P374195" s="83"/>
    </row>
    <row r="374196" spans="16:16" x14ac:dyDescent="0.3">
      <c r="P374196" s="83"/>
    </row>
    <row r="374197" spans="16:16" x14ac:dyDescent="0.3">
      <c r="P374197" s="83"/>
    </row>
    <row r="374198" spans="16:16" x14ac:dyDescent="0.3">
      <c r="P374198" s="83"/>
    </row>
    <row r="374199" spans="16:16" x14ac:dyDescent="0.3">
      <c r="P374199" s="83"/>
    </row>
    <row r="374200" spans="16:16" x14ac:dyDescent="0.3">
      <c r="P374200" s="83"/>
    </row>
    <row r="374201" spans="16:16" x14ac:dyDescent="0.3">
      <c r="P374201" s="83"/>
    </row>
    <row r="374202" spans="16:16" x14ac:dyDescent="0.3">
      <c r="P374202" s="83"/>
    </row>
    <row r="374203" spans="16:16" x14ac:dyDescent="0.3">
      <c r="P374203" s="83"/>
    </row>
    <row r="374204" spans="16:16" x14ac:dyDescent="0.3">
      <c r="P374204" s="83"/>
    </row>
    <row r="374205" spans="16:16" x14ac:dyDescent="0.3">
      <c r="P374205" s="83"/>
    </row>
    <row r="374206" spans="16:16" x14ac:dyDescent="0.3">
      <c r="P374206" s="83"/>
    </row>
    <row r="374207" spans="16:16" x14ac:dyDescent="0.3">
      <c r="P374207" s="83"/>
    </row>
    <row r="374208" spans="16:16" x14ac:dyDescent="0.3">
      <c r="P374208" s="83"/>
    </row>
    <row r="374209" spans="16:16" x14ac:dyDescent="0.3">
      <c r="P374209" s="83"/>
    </row>
    <row r="374210" spans="16:16" x14ac:dyDescent="0.3">
      <c r="P374210" s="83"/>
    </row>
    <row r="374211" spans="16:16" x14ac:dyDescent="0.3">
      <c r="P374211" s="83"/>
    </row>
    <row r="374212" spans="16:16" x14ac:dyDescent="0.3">
      <c r="P374212" s="83"/>
    </row>
    <row r="374213" spans="16:16" x14ac:dyDescent="0.3">
      <c r="P374213" s="83"/>
    </row>
    <row r="374214" spans="16:16" x14ac:dyDescent="0.3">
      <c r="P374214" s="83"/>
    </row>
    <row r="374215" spans="16:16" x14ac:dyDescent="0.3">
      <c r="P374215" s="83"/>
    </row>
    <row r="374216" spans="16:16" x14ac:dyDescent="0.3">
      <c r="P374216" s="83"/>
    </row>
    <row r="374217" spans="16:16" x14ac:dyDescent="0.3">
      <c r="P374217" s="83"/>
    </row>
    <row r="374218" spans="16:16" x14ac:dyDescent="0.3">
      <c r="P374218" s="83"/>
    </row>
    <row r="374219" spans="16:16" x14ac:dyDescent="0.3">
      <c r="P374219" s="83"/>
    </row>
    <row r="374220" spans="16:16" x14ac:dyDescent="0.3">
      <c r="P374220" s="83"/>
    </row>
    <row r="374221" spans="16:16" x14ac:dyDescent="0.3">
      <c r="P374221" s="83"/>
    </row>
    <row r="374222" spans="16:16" x14ac:dyDescent="0.3">
      <c r="P374222" s="83"/>
    </row>
    <row r="374223" spans="16:16" x14ac:dyDescent="0.3">
      <c r="P374223" s="83"/>
    </row>
    <row r="374224" spans="16:16" x14ac:dyDescent="0.3">
      <c r="P374224" s="83"/>
    </row>
    <row r="374225" spans="16:16" x14ac:dyDescent="0.3">
      <c r="P374225" s="83"/>
    </row>
    <row r="374226" spans="16:16" x14ac:dyDescent="0.3">
      <c r="P374226" s="83"/>
    </row>
    <row r="374227" spans="16:16" x14ac:dyDescent="0.3">
      <c r="P374227" s="83"/>
    </row>
    <row r="374228" spans="16:16" x14ac:dyDescent="0.3">
      <c r="P374228" s="83"/>
    </row>
    <row r="374229" spans="16:16" x14ac:dyDescent="0.3">
      <c r="P374229" s="83"/>
    </row>
    <row r="374230" spans="16:16" x14ac:dyDescent="0.3">
      <c r="P374230" s="83"/>
    </row>
    <row r="374231" spans="16:16" x14ac:dyDescent="0.3">
      <c r="P374231" s="83"/>
    </row>
    <row r="374232" spans="16:16" x14ac:dyDescent="0.3">
      <c r="P374232" s="83"/>
    </row>
    <row r="374233" spans="16:16" x14ac:dyDescent="0.3">
      <c r="P374233" s="83"/>
    </row>
    <row r="374234" spans="16:16" x14ac:dyDescent="0.3">
      <c r="P374234" s="83"/>
    </row>
    <row r="374235" spans="16:16" x14ac:dyDescent="0.3">
      <c r="P374235" s="83"/>
    </row>
    <row r="374236" spans="16:16" x14ac:dyDescent="0.3">
      <c r="P374236" s="83"/>
    </row>
    <row r="374237" spans="16:16" x14ac:dyDescent="0.3">
      <c r="P374237" s="83"/>
    </row>
    <row r="374238" spans="16:16" x14ac:dyDescent="0.3">
      <c r="P374238" s="83"/>
    </row>
    <row r="374239" spans="16:16" x14ac:dyDescent="0.3">
      <c r="P374239" s="83"/>
    </row>
    <row r="374240" spans="16:16" x14ac:dyDescent="0.3">
      <c r="P374240" s="83"/>
    </row>
    <row r="374241" spans="16:16" x14ac:dyDescent="0.3">
      <c r="P374241" s="83"/>
    </row>
    <row r="374242" spans="16:16" x14ac:dyDescent="0.3">
      <c r="P374242" s="83"/>
    </row>
    <row r="374243" spans="16:16" x14ac:dyDescent="0.3">
      <c r="P374243" s="83"/>
    </row>
    <row r="374244" spans="16:16" x14ac:dyDescent="0.3">
      <c r="P374244" s="83"/>
    </row>
    <row r="374245" spans="16:16" x14ac:dyDescent="0.3">
      <c r="P374245" s="83"/>
    </row>
    <row r="374246" spans="16:16" x14ac:dyDescent="0.3">
      <c r="P374246" s="83"/>
    </row>
    <row r="374247" spans="16:16" x14ac:dyDescent="0.3">
      <c r="P374247" s="83"/>
    </row>
    <row r="374248" spans="16:16" x14ac:dyDescent="0.3">
      <c r="P374248" s="83"/>
    </row>
    <row r="374249" spans="16:16" x14ac:dyDescent="0.3">
      <c r="P374249" s="83"/>
    </row>
    <row r="374250" spans="16:16" x14ac:dyDescent="0.3">
      <c r="P374250" s="83"/>
    </row>
    <row r="374251" spans="16:16" x14ac:dyDescent="0.3">
      <c r="P374251" s="83"/>
    </row>
    <row r="374252" spans="16:16" x14ac:dyDescent="0.3">
      <c r="P374252" s="83"/>
    </row>
    <row r="374253" spans="16:16" x14ac:dyDescent="0.3">
      <c r="P374253" s="83"/>
    </row>
    <row r="374254" spans="16:16" x14ac:dyDescent="0.3">
      <c r="P374254" s="83"/>
    </row>
    <row r="374255" spans="16:16" x14ac:dyDescent="0.3">
      <c r="P374255" s="83"/>
    </row>
    <row r="374256" spans="16:16" x14ac:dyDescent="0.3">
      <c r="P374256" s="83"/>
    </row>
    <row r="374257" spans="16:16" x14ac:dyDescent="0.3">
      <c r="P374257" s="83"/>
    </row>
    <row r="374258" spans="16:16" x14ac:dyDescent="0.3">
      <c r="P374258" s="83"/>
    </row>
    <row r="374259" spans="16:16" x14ac:dyDescent="0.3">
      <c r="P374259" s="83"/>
    </row>
    <row r="374260" spans="16:16" x14ac:dyDescent="0.3">
      <c r="P374260" s="83"/>
    </row>
    <row r="374261" spans="16:16" x14ac:dyDescent="0.3">
      <c r="P374261" s="83"/>
    </row>
    <row r="374262" spans="16:16" x14ac:dyDescent="0.3">
      <c r="P374262" s="83"/>
    </row>
    <row r="374263" spans="16:16" x14ac:dyDescent="0.3">
      <c r="P374263" s="83"/>
    </row>
    <row r="374264" spans="16:16" x14ac:dyDescent="0.3">
      <c r="P374264" s="83"/>
    </row>
    <row r="374265" spans="16:16" x14ac:dyDescent="0.3">
      <c r="P374265" s="83"/>
    </row>
    <row r="374266" spans="16:16" x14ac:dyDescent="0.3">
      <c r="P374266" s="83"/>
    </row>
    <row r="374267" spans="16:16" x14ac:dyDescent="0.3">
      <c r="P374267" s="83"/>
    </row>
    <row r="374268" spans="16:16" x14ac:dyDescent="0.3">
      <c r="P374268" s="83"/>
    </row>
    <row r="374269" spans="16:16" x14ac:dyDescent="0.3">
      <c r="P374269" s="83"/>
    </row>
    <row r="374270" spans="16:16" x14ac:dyDescent="0.3">
      <c r="P374270" s="83"/>
    </row>
    <row r="374271" spans="16:16" x14ac:dyDescent="0.3">
      <c r="P374271" s="83"/>
    </row>
    <row r="374272" spans="16:16" x14ac:dyDescent="0.3">
      <c r="P374272" s="83"/>
    </row>
    <row r="374273" spans="16:16" x14ac:dyDescent="0.3">
      <c r="P374273" s="83"/>
    </row>
    <row r="374274" spans="16:16" x14ac:dyDescent="0.3">
      <c r="P374274" s="83"/>
    </row>
    <row r="374275" spans="16:16" x14ac:dyDescent="0.3">
      <c r="P374275" s="83"/>
    </row>
    <row r="374276" spans="16:16" x14ac:dyDescent="0.3">
      <c r="P374276" s="83"/>
    </row>
    <row r="374277" spans="16:16" x14ac:dyDescent="0.3">
      <c r="P374277" s="83"/>
    </row>
    <row r="374278" spans="16:16" x14ac:dyDescent="0.3">
      <c r="P374278" s="83"/>
    </row>
    <row r="374279" spans="16:16" x14ac:dyDescent="0.3">
      <c r="P374279" s="83"/>
    </row>
    <row r="374280" spans="16:16" x14ac:dyDescent="0.3">
      <c r="P374280" s="83"/>
    </row>
    <row r="374281" spans="16:16" x14ac:dyDescent="0.3">
      <c r="P374281" s="83"/>
    </row>
    <row r="374282" spans="16:16" x14ac:dyDescent="0.3">
      <c r="P374282" s="83"/>
    </row>
    <row r="374283" spans="16:16" x14ac:dyDescent="0.3">
      <c r="P374283" s="83"/>
    </row>
    <row r="374284" spans="16:16" x14ac:dyDescent="0.3">
      <c r="P374284" s="83"/>
    </row>
    <row r="374285" spans="16:16" x14ac:dyDescent="0.3">
      <c r="P374285" s="83"/>
    </row>
    <row r="374286" spans="16:16" x14ac:dyDescent="0.3">
      <c r="P374286" s="83"/>
    </row>
    <row r="374287" spans="16:16" x14ac:dyDescent="0.3">
      <c r="P374287" s="83"/>
    </row>
    <row r="374288" spans="16:16" x14ac:dyDescent="0.3">
      <c r="P374288" s="83"/>
    </row>
    <row r="374289" spans="16:16" x14ac:dyDescent="0.3">
      <c r="P374289" s="83"/>
    </row>
    <row r="374290" spans="16:16" x14ac:dyDescent="0.3">
      <c r="P374290" s="83"/>
    </row>
    <row r="374291" spans="16:16" x14ac:dyDescent="0.3">
      <c r="P374291" s="83"/>
    </row>
    <row r="374292" spans="16:16" x14ac:dyDescent="0.3">
      <c r="P374292" s="83"/>
    </row>
    <row r="374293" spans="16:16" x14ac:dyDescent="0.3">
      <c r="P374293" s="83"/>
    </row>
    <row r="374294" spans="16:16" x14ac:dyDescent="0.3">
      <c r="P374294" s="83"/>
    </row>
    <row r="374295" spans="16:16" x14ac:dyDescent="0.3">
      <c r="P374295" s="83"/>
    </row>
    <row r="374296" spans="16:16" x14ac:dyDescent="0.3">
      <c r="P374296" s="83"/>
    </row>
    <row r="374297" spans="16:16" x14ac:dyDescent="0.3">
      <c r="P374297" s="83"/>
    </row>
    <row r="374298" spans="16:16" x14ac:dyDescent="0.3">
      <c r="P374298" s="83"/>
    </row>
    <row r="374299" spans="16:16" x14ac:dyDescent="0.3">
      <c r="P374299" s="83"/>
    </row>
    <row r="374300" spans="16:16" x14ac:dyDescent="0.3">
      <c r="P374300" s="83"/>
    </row>
    <row r="374301" spans="16:16" x14ac:dyDescent="0.3">
      <c r="P374301" s="83"/>
    </row>
    <row r="374302" spans="16:16" x14ac:dyDescent="0.3">
      <c r="P374302" s="83"/>
    </row>
    <row r="374303" spans="16:16" x14ac:dyDescent="0.3">
      <c r="P374303" s="83"/>
    </row>
    <row r="374304" spans="16:16" x14ac:dyDescent="0.3">
      <c r="P374304" s="83"/>
    </row>
    <row r="374305" spans="16:16" x14ac:dyDescent="0.3">
      <c r="P374305" s="83"/>
    </row>
    <row r="374306" spans="16:16" x14ac:dyDescent="0.3">
      <c r="P374306" s="83"/>
    </row>
    <row r="374307" spans="16:16" x14ac:dyDescent="0.3">
      <c r="P374307" s="83"/>
    </row>
    <row r="374308" spans="16:16" x14ac:dyDescent="0.3">
      <c r="P374308" s="83"/>
    </row>
    <row r="374309" spans="16:16" x14ac:dyDescent="0.3">
      <c r="P374309" s="83"/>
    </row>
    <row r="374310" spans="16:16" x14ac:dyDescent="0.3">
      <c r="P374310" s="83"/>
    </row>
    <row r="374311" spans="16:16" x14ac:dyDescent="0.3">
      <c r="P374311" s="83"/>
    </row>
    <row r="374312" spans="16:16" x14ac:dyDescent="0.3">
      <c r="P374312" s="83"/>
    </row>
    <row r="374313" spans="16:16" x14ac:dyDescent="0.3">
      <c r="P374313" s="83"/>
    </row>
    <row r="374314" spans="16:16" x14ac:dyDescent="0.3">
      <c r="P374314" s="83"/>
    </row>
    <row r="374315" spans="16:16" x14ac:dyDescent="0.3">
      <c r="P374315" s="83"/>
    </row>
    <row r="374316" spans="16:16" x14ac:dyDescent="0.3">
      <c r="P374316" s="83"/>
    </row>
    <row r="374317" spans="16:16" x14ac:dyDescent="0.3">
      <c r="P374317" s="83"/>
    </row>
    <row r="374318" spans="16:16" x14ac:dyDescent="0.3">
      <c r="P374318" s="83"/>
    </row>
    <row r="374319" spans="16:16" x14ac:dyDescent="0.3">
      <c r="P374319" s="83"/>
    </row>
    <row r="374320" spans="16:16" x14ac:dyDescent="0.3">
      <c r="P374320" s="83"/>
    </row>
    <row r="374321" spans="16:16" x14ac:dyDescent="0.3">
      <c r="P374321" s="83"/>
    </row>
    <row r="374322" spans="16:16" x14ac:dyDescent="0.3">
      <c r="P374322" s="83"/>
    </row>
    <row r="374323" spans="16:16" x14ac:dyDescent="0.3">
      <c r="P374323" s="83"/>
    </row>
    <row r="374324" spans="16:16" x14ac:dyDescent="0.3">
      <c r="P374324" s="83"/>
    </row>
    <row r="374325" spans="16:16" x14ac:dyDescent="0.3">
      <c r="P374325" s="83"/>
    </row>
    <row r="374326" spans="16:16" x14ac:dyDescent="0.3">
      <c r="P374326" s="83"/>
    </row>
    <row r="374327" spans="16:16" x14ac:dyDescent="0.3">
      <c r="P374327" s="83"/>
    </row>
    <row r="374328" spans="16:16" x14ac:dyDescent="0.3">
      <c r="P374328" s="83"/>
    </row>
    <row r="374329" spans="16:16" x14ac:dyDescent="0.3">
      <c r="P374329" s="83"/>
    </row>
    <row r="374330" spans="16:16" x14ac:dyDescent="0.3">
      <c r="P374330" s="83"/>
    </row>
    <row r="374331" spans="16:16" x14ac:dyDescent="0.3">
      <c r="P374331" s="83"/>
    </row>
    <row r="374332" spans="16:16" x14ac:dyDescent="0.3">
      <c r="P374332" s="83"/>
    </row>
    <row r="374333" spans="16:16" x14ac:dyDescent="0.3">
      <c r="P374333" s="83"/>
    </row>
    <row r="374334" spans="16:16" x14ac:dyDescent="0.3">
      <c r="P374334" s="83"/>
    </row>
    <row r="374335" spans="16:16" x14ac:dyDescent="0.3">
      <c r="P374335" s="83"/>
    </row>
    <row r="374336" spans="16:16" x14ac:dyDescent="0.3">
      <c r="P374336" s="83"/>
    </row>
    <row r="374337" spans="16:16" x14ac:dyDescent="0.3">
      <c r="P374337" s="83"/>
    </row>
    <row r="374338" spans="16:16" x14ac:dyDescent="0.3">
      <c r="P374338" s="83"/>
    </row>
    <row r="374339" spans="16:16" x14ac:dyDescent="0.3">
      <c r="P374339" s="83"/>
    </row>
    <row r="374340" spans="16:16" x14ac:dyDescent="0.3">
      <c r="P374340" s="83"/>
    </row>
    <row r="374341" spans="16:16" x14ac:dyDescent="0.3">
      <c r="P374341" s="83"/>
    </row>
    <row r="374342" spans="16:16" x14ac:dyDescent="0.3">
      <c r="P374342" s="83"/>
    </row>
    <row r="374343" spans="16:16" x14ac:dyDescent="0.3">
      <c r="P374343" s="83"/>
    </row>
    <row r="374344" spans="16:16" x14ac:dyDescent="0.3">
      <c r="P374344" s="83"/>
    </row>
    <row r="374345" spans="16:16" x14ac:dyDescent="0.3">
      <c r="P374345" s="83"/>
    </row>
    <row r="374346" spans="16:16" x14ac:dyDescent="0.3">
      <c r="P374346" s="83"/>
    </row>
    <row r="374347" spans="16:16" x14ac:dyDescent="0.3">
      <c r="P374347" s="83"/>
    </row>
    <row r="374348" spans="16:16" x14ac:dyDescent="0.3">
      <c r="P374348" s="83"/>
    </row>
    <row r="374349" spans="16:16" x14ac:dyDescent="0.3">
      <c r="P374349" s="83"/>
    </row>
    <row r="374350" spans="16:16" x14ac:dyDescent="0.3">
      <c r="P374350" s="83"/>
    </row>
    <row r="374351" spans="16:16" x14ac:dyDescent="0.3">
      <c r="P374351" s="83"/>
    </row>
    <row r="374352" spans="16:16" x14ac:dyDescent="0.3">
      <c r="P374352" s="83"/>
    </row>
    <row r="374353" spans="16:16" x14ac:dyDescent="0.3">
      <c r="P374353" s="83"/>
    </row>
    <row r="374354" spans="16:16" x14ac:dyDescent="0.3">
      <c r="P374354" s="83"/>
    </row>
    <row r="374355" spans="16:16" x14ac:dyDescent="0.3">
      <c r="P374355" s="83"/>
    </row>
    <row r="374356" spans="16:16" x14ac:dyDescent="0.3">
      <c r="P374356" s="83"/>
    </row>
    <row r="374357" spans="16:16" x14ac:dyDescent="0.3">
      <c r="P374357" s="83"/>
    </row>
    <row r="374358" spans="16:16" x14ac:dyDescent="0.3">
      <c r="P374358" s="83"/>
    </row>
    <row r="374359" spans="16:16" x14ac:dyDescent="0.3">
      <c r="P374359" s="83"/>
    </row>
    <row r="374360" spans="16:16" x14ac:dyDescent="0.3">
      <c r="P374360" s="83"/>
    </row>
    <row r="374361" spans="16:16" x14ac:dyDescent="0.3">
      <c r="P374361" s="83"/>
    </row>
    <row r="374362" spans="16:16" x14ac:dyDescent="0.3">
      <c r="P374362" s="83"/>
    </row>
    <row r="374363" spans="16:16" x14ac:dyDescent="0.3">
      <c r="P374363" s="83"/>
    </row>
    <row r="374364" spans="16:16" x14ac:dyDescent="0.3">
      <c r="P374364" s="83"/>
    </row>
    <row r="374365" spans="16:16" x14ac:dyDescent="0.3">
      <c r="P374365" s="83"/>
    </row>
    <row r="374366" spans="16:16" x14ac:dyDescent="0.3">
      <c r="P374366" s="83"/>
    </row>
    <row r="374367" spans="16:16" x14ac:dyDescent="0.3">
      <c r="P374367" s="83"/>
    </row>
    <row r="374368" spans="16:16" x14ac:dyDescent="0.3">
      <c r="P374368" s="83"/>
    </row>
    <row r="374369" spans="16:16" x14ac:dyDescent="0.3">
      <c r="P374369" s="83"/>
    </row>
    <row r="374370" spans="16:16" x14ac:dyDescent="0.3">
      <c r="P374370" s="83"/>
    </row>
    <row r="374371" spans="16:16" x14ac:dyDescent="0.3">
      <c r="P374371" s="83"/>
    </row>
    <row r="374372" spans="16:16" x14ac:dyDescent="0.3">
      <c r="P374372" s="83"/>
    </row>
    <row r="374373" spans="16:16" x14ac:dyDescent="0.3">
      <c r="P374373" s="83"/>
    </row>
    <row r="374374" spans="16:16" x14ac:dyDescent="0.3">
      <c r="P374374" s="83"/>
    </row>
    <row r="374375" spans="16:16" x14ac:dyDescent="0.3">
      <c r="P374375" s="83"/>
    </row>
    <row r="374376" spans="16:16" x14ac:dyDescent="0.3">
      <c r="P374376" s="83"/>
    </row>
    <row r="374377" spans="16:16" x14ac:dyDescent="0.3">
      <c r="P374377" s="83"/>
    </row>
    <row r="374378" spans="16:16" x14ac:dyDescent="0.3">
      <c r="P374378" s="83"/>
    </row>
    <row r="374379" spans="16:16" x14ac:dyDescent="0.3">
      <c r="P374379" s="83"/>
    </row>
    <row r="374380" spans="16:16" x14ac:dyDescent="0.3">
      <c r="P374380" s="83"/>
    </row>
    <row r="374381" spans="16:16" x14ac:dyDescent="0.3">
      <c r="P374381" s="83"/>
    </row>
    <row r="374382" spans="16:16" x14ac:dyDescent="0.3">
      <c r="P374382" s="83"/>
    </row>
    <row r="374383" spans="16:16" x14ac:dyDescent="0.3">
      <c r="P374383" s="83"/>
    </row>
    <row r="374384" spans="16:16" x14ac:dyDescent="0.3">
      <c r="P374384" s="83"/>
    </row>
    <row r="374385" spans="16:16" x14ac:dyDescent="0.3">
      <c r="P374385" s="83"/>
    </row>
    <row r="374386" spans="16:16" x14ac:dyDescent="0.3">
      <c r="P374386" s="83"/>
    </row>
    <row r="374387" spans="16:16" x14ac:dyDescent="0.3">
      <c r="P374387" s="83"/>
    </row>
    <row r="374388" spans="16:16" x14ac:dyDescent="0.3">
      <c r="P374388" s="83"/>
    </row>
    <row r="374389" spans="16:16" x14ac:dyDescent="0.3">
      <c r="P374389" s="83"/>
    </row>
    <row r="374390" spans="16:16" x14ac:dyDescent="0.3">
      <c r="P374390" s="83"/>
    </row>
    <row r="374391" spans="16:16" x14ac:dyDescent="0.3">
      <c r="P374391" s="83"/>
    </row>
    <row r="374392" spans="16:16" x14ac:dyDescent="0.3">
      <c r="P374392" s="83"/>
    </row>
    <row r="374393" spans="16:16" x14ac:dyDescent="0.3">
      <c r="P374393" s="83"/>
    </row>
    <row r="374394" spans="16:16" x14ac:dyDescent="0.3">
      <c r="P374394" s="83"/>
    </row>
    <row r="374395" spans="16:16" x14ac:dyDescent="0.3">
      <c r="P374395" s="83"/>
    </row>
    <row r="374396" spans="16:16" x14ac:dyDescent="0.3">
      <c r="P374396" s="83"/>
    </row>
    <row r="374397" spans="16:16" x14ac:dyDescent="0.3">
      <c r="P374397" s="83"/>
    </row>
    <row r="374398" spans="16:16" x14ac:dyDescent="0.3">
      <c r="P374398" s="83"/>
    </row>
    <row r="374399" spans="16:16" x14ac:dyDescent="0.3">
      <c r="P374399" s="83"/>
    </row>
    <row r="374400" spans="16:16" x14ac:dyDescent="0.3">
      <c r="P374400" s="83"/>
    </row>
    <row r="374401" spans="16:16" x14ac:dyDescent="0.3">
      <c r="P374401" s="83"/>
    </row>
    <row r="374402" spans="16:16" x14ac:dyDescent="0.3">
      <c r="P374402" s="83"/>
    </row>
    <row r="374403" spans="16:16" x14ac:dyDescent="0.3">
      <c r="P374403" s="83"/>
    </row>
    <row r="374404" spans="16:16" x14ac:dyDescent="0.3">
      <c r="P374404" s="83"/>
    </row>
    <row r="374405" spans="16:16" x14ac:dyDescent="0.3">
      <c r="P374405" s="83"/>
    </row>
    <row r="374406" spans="16:16" x14ac:dyDescent="0.3">
      <c r="P374406" s="83"/>
    </row>
    <row r="374407" spans="16:16" x14ac:dyDescent="0.3">
      <c r="P374407" s="83"/>
    </row>
    <row r="374408" spans="16:16" x14ac:dyDescent="0.3">
      <c r="P374408" s="83"/>
    </row>
    <row r="374409" spans="16:16" x14ac:dyDescent="0.3">
      <c r="P374409" s="83"/>
    </row>
    <row r="374410" spans="16:16" x14ac:dyDescent="0.3">
      <c r="P374410" s="83"/>
    </row>
    <row r="374411" spans="16:16" x14ac:dyDescent="0.3">
      <c r="P374411" s="83"/>
    </row>
    <row r="374412" spans="16:16" x14ac:dyDescent="0.3">
      <c r="P374412" s="83"/>
    </row>
    <row r="374413" spans="16:16" x14ac:dyDescent="0.3">
      <c r="P374413" s="83"/>
    </row>
    <row r="374414" spans="16:16" x14ac:dyDescent="0.3">
      <c r="P374414" s="83"/>
    </row>
    <row r="374415" spans="16:16" x14ac:dyDescent="0.3">
      <c r="P374415" s="83"/>
    </row>
    <row r="374416" spans="16:16" x14ac:dyDescent="0.3">
      <c r="P374416" s="83"/>
    </row>
    <row r="374417" spans="16:16" x14ac:dyDescent="0.3">
      <c r="P374417" s="83"/>
    </row>
    <row r="374418" spans="16:16" x14ac:dyDescent="0.3">
      <c r="P374418" s="83"/>
    </row>
    <row r="374419" spans="16:16" x14ac:dyDescent="0.3">
      <c r="P374419" s="83"/>
    </row>
    <row r="374420" spans="16:16" x14ac:dyDescent="0.3">
      <c r="P374420" s="83"/>
    </row>
    <row r="374421" spans="16:16" x14ac:dyDescent="0.3">
      <c r="P374421" s="83"/>
    </row>
    <row r="374422" spans="16:16" x14ac:dyDescent="0.3">
      <c r="P374422" s="83"/>
    </row>
    <row r="374423" spans="16:16" x14ac:dyDescent="0.3">
      <c r="P374423" s="83"/>
    </row>
    <row r="374424" spans="16:16" x14ac:dyDescent="0.3">
      <c r="P374424" s="83"/>
    </row>
    <row r="374425" spans="16:16" x14ac:dyDescent="0.3">
      <c r="P374425" s="83"/>
    </row>
    <row r="374426" spans="16:16" x14ac:dyDescent="0.3">
      <c r="P374426" s="83"/>
    </row>
    <row r="374427" spans="16:16" x14ac:dyDescent="0.3">
      <c r="P374427" s="83"/>
    </row>
    <row r="374428" spans="16:16" x14ac:dyDescent="0.3">
      <c r="P374428" s="83"/>
    </row>
    <row r="374429" spans="16:16" x14ac:dyDescent="0.3">
      <c r="P374429" s="83"/>
    </row>
    <row r="374430" spans="16:16" x14ac:dyDescent="0.3">
      <c r="P374430" s="83"/>
    </row>
    <row r="374431" spans="16:16" x14ac:dyDescent="0.3">
      <c r="P374431" s="83"/>
    </row>
    <row r="374432" spans="16:16" x14ac:dyDescent="0.3">
      <c r="P374432" s="83"/>
    </row>
    <row r="374433" spans="16:16" x14ac:dyDescent="0.3">
      <c r="P374433" s="83"/>
    </row>
    <row r="374434" spans="16:16" x14ac:dyDescent="0.3">
      <c r="P374434" s="83"/>
    </row>
    <row r="374435" spans="16:16" x14ac:dyDescent="0.3">
      <c r="P374435" s="83"/>
    </row>
    <row r="374436" spans="16:16" x14ac:dyDescent="0.3">
      <c r="P374436" s="83"/>
    </row>
    <row r="374437" spans="16:16" x14ac:dyDescent="0.3">
      <c r="P374437" s="83"/>
    </row>
    <row r="374438" spans="16:16" x14ac:dyDescent="0.3">
      <c r="P374438" s="83"/>
    </row>
    <row r="374439" spans="16:16" x14ac:dyDescent="0.3">
      <c r="P374439" s="83"/>
    </row>
    <row r="374440" spans="16:16" x14ac:dyDescent="0.3">
      <c r="P374440" s="83"/>
    </row>
    <row r="374441" spans="16:16" x14ac:dyDescent="0.3">
      <c r="P374441" s="83"/>
    </row>
    <row r="374442" spans="16:16" x14ac:dyDescent="0.3">
      <c r="P374442" s="83"/>
    </row>
    <row r="374443" spans="16:16" x14ac:dyDescent="0.3">
      <c r="P374443" s="83"/>
    </row>
    <row r="374444" spans="16:16" x14ac:dyDescent="0.3">
      <c r="P374444" s="83"/>
    </row>
    <row r="374445" spans="16:16" x14ac:dyDescent="0.3">
      <c r="P374445" s="83"/>
    </row>
    <row r="374446" spans="16:16" x14ac:dyDescent="0.3">
      <c r="P374446" s="83"/>
    </row>
    <row r="374447" spans="16:16" x14ac:dyDescent="0.3">
      <c r="P374447" s="83"/>
    </row>
    <row r="374448" spans="16:16" x14ac:dyDescent="0.3">
      <c r="P374448" s="83"/>
    </row>
    <row r="374449" spans="16:16" x14ac:dyDescent="0.3">
      <c r="P374449" s="83"/>
    </row>
    <row r="374450" spans="16:16" x14ac:dyDescent="0.3">
      <c r="P374450" s="83"/>
    </row>
    <row r="374451" spans="16:16" x14ac:dyDescent="0.3">
      <c r="P374451" s="83"/>
    </row>
    <row r="374452" spans="16:16" x14ac:dyDescent="0.3">
      <c r="P374452" s="83"/>
    </row>
    <row r="374453" spans="16:16" x14ac:dyDescent="0.3">
      <c r="P374453" s="83"/>
    </row>
    <row r="374454" spans="16:16" x14ac:dyDescent="0.3">
      <c r="P374454" s="83"/>
    </row>
    <row r="374455" spans="16:16" x14ac:dyDescent="0.3">
      <c r="P374455" s="83"/>
    </row>
    <row r="374456" spans="16:16" x14ac:dyDescent="0.3">
      <c r="P374456" s="83"/>
    </row>
    <row r="374457" spans="16:16" x14ac:dyDescent="0.3">
      <c r="P374457" s="83"/>
    </row>
    <row r="374458" spans="16:16" x14ac:dyDescent="0.3">
      <c r="P374458" s="83"/>
    </row>
    <row r="374459" spans="16:16" x14ac:dyDescent="0.3">
      <c r="P374459" s="83"/>
    </row>
    <row r="374460" spans="16:16" x14ac:dyDescent="0.3">
      <c r="P374460" s="83"/>
    </row>
    <row r="374461" spans="16:16" x14ac:dyDescent="0.3">
      <c r="P374461" s="83"/>
    </row>
    <row r="374462" spans="16:16" x14ac:dyDescent="0.3">
      <c r="P374462" s="83"/>
    </row>
    <row r="374463" spans="16:16" x14ac:dyDescent="0.3">
      <c r="P374463" s="83"/>
    </row>
    <row r="374464" spans="16:16" x14ac:dyDescent="0.3">
      <c r="P374464" s="83"/>
    </row>
    <row r="374465" spans="16:16" x14ac:dyDescent="0.3">
      <c r="P374465" s="83"/>
    </row>
    <row r="374466" spans="16:16" x14ac:dyDescent="0.3">
      <c r="P374466" s="83"/>
    </row>
    <row r="374467" spans="16:16" x14ac:dyDescent="0.3">
      <c r="P374467" s="83"/>
    </row>
    <row r="374468" spans="16:16" x14ac:dyDescent="0.3">
      <c r="P374468" s="83"/>
    </row>
    <row r="374469" spans="16:16" x14ac:dyDescent="0.3">
      <c r="P374469" s="83"/>
    </row>
    <row r="374470" spans="16:16" x14ac:dyDescent="0.3">
      <c r="P374470" s="83"/>
    </row>
    <row r="374471" spans="16:16" x14ac:dyDescent="0.3">
      <c r="P374471" s="83"/>
    </row>
    <row r="374472" spans="16:16" x14ac:dyDescent="0.3">
      <c r="P374472" s="83"/>
    </row>
    <row r="374473" spans="16:16" x14ac:dyDescent="0.3">
      <c r="P374473" s="83"/>
    </row>
    <row r="374474" spans="16:16" x14ac:dyDescent="0.3">
      <c r="P374474" s="83"/>
    </row>
    <row r="374475" spans="16:16" x14ac:dyDescent="0.3">
      <c r="P374475" s="83"/>
    </row>
    <row r="374476" spans="16:16" x14ac:dyDescent="0.3">
      <c r="P374476" s="83"/>
    </row>
    <row r="374477" spans="16:16" x14ac:dyDescent="0.3">
      <c r="P374477" s="83"/>
    </row>
    <row r="374478" spans="16:16" x14ac:dyDescent="0.3">
      <c r="P374478" s="83"/>
    </row>
    <row r="374479" spans="16:16" x14ac:dyDescent="0.3">
      <c r="P374479" s="83"/>
    </row>
    <row r="374480" spans="16:16" x14ac:dyDescent="0.3">
      <c r="P374480" s="83"/>
    </row>
    <row r="374481" spans="16:16" x14ac:dyDescent="0.3">
      <c r="P374481" s="83"/>
    </row>
    <row r="374482" spans="16:16" x14ac:dyDescent="0.3">
      <c r="P374482" s="83"/>
    </row>
    <row r="374483" spans="16:16" x14ac:dyDescent="0.3">
      <c r="P374483" s="83"/>
    </row>
    <row r="374484" spans="16:16" x14ac:dyDescent="0.3">
      <c r="P374484" s="83"/>
    </row>
    <row r="374485" spans="16:16" x14ac:dyDescent="0.3">
      <c r="P374485" s="83"/>
    </row>
    <row r="374486" spans="16:16" x14ac:dyDescent="0.3">
      <c r="P374486" s="83"/>
    </row>
    <row r="374487" spans="16:16" x14ac:dyDescent="0.3">
      <c r="P374487" s="83"/>
    </row>
    <row r="374488" spans="16:16" x14ac:dyDescent="0.3">
      <c r="P374488" s="83"/>
    </row>
    <row r="374489" spans="16:16" x14ac:dyDescent="0.3">
      <c r="P374489" s="83"/>
    </row>
    <row r="374490" spans="16:16" x14ac:dyDescent="0.3">
      <c r="P374490" s="83"/>
    </row>
    <row r="374491" spans="16:16" x14ac:dyDescent="0.3">
      <c r="P374491" s="83"/>
    </row>
    <row r="374492" spans="16:16" x14ac:dyDescent="0.3">
      <c r="P374492" s="83"/>
    </row>
    <row r="374493" spans="16:16" x14ac:dyDescent="0.3">
      <c r="P374493" s="83"/>
    </row>
    <row r="374494" spans="16:16" x14ac:dyDescent="0.3">
      <c r="P374494" s="83"/>
    </row>
    <row r="374495" spans="16:16" x14ac:dyDescent="0.3">
      <c r="P374495" s="83"/>
    </row>
    <row r="374496" spans="16:16" x14ac:dyDescent="0.3">
      <c r="P374496" s="83"/>
    </row>
    <row r="374497" spans="16:16" x14ac:dyDescent="0.3">
      <c r="P374497" s="83"/>
    </row>
    <row r="374498" spans="16:16" x14ac:dyDescent="0.3">
      <c r="P374498" s="83"/>
    </row>
    <row r="374499" spans="16:16" x14ac:dyDescent="0.3">
      <c r="P374499" s="83"/>
    </row>
    <row r="374500" spans="16:16" x14ac:dyDescent="0.3">
      <c r="P374500" s="83"/>
    </row>
    <row r="374501" spans="16:16" x14ac:dyDescent="0.3">
      <c r="P374501" s="83"/>
    </row>
    <row r="374502" spans="16:16" x14ac:dyDescent="0.3">
      <c r="P374502" s="83"/>
    </row>
    <row r="374503" spans="16:16" x14ac:dyDescent="0.3">
      <c r="P374503" s="83"/>
    </row>
    <row r="374504" spans="16:16" x14ac:dyDescent="0.3">
      <c r="P374504" s="83"/>
    </row>
    <row r="374505" spans="16:16" x14ac:dyDescent="0.3">
      <c r="P374505" s="83"/>
    </row>
    <row r="374506" spans="16:16" x14ac:dyDescent="0.3">
      <c r="P374506" s="83"/>
    </row>
    <row r="374507" spans="16:16" x14ac:dyDescent="0.3">
      <c r="P374507" s="83"/>
    </row>
    <row r="374508" spans="16:16" x14ac:dyDescent="0.3">
      <c r="P374508" s="83"/>
    </row>
    <row r="374509" spans="16:16" x14ac:dyDescent="0.3">
      <c r="P374509" s="83"/>
    </row>
    <row r="374510" spans="16:16" x14ac:dyDescent="0.3">
      <c r="P374510" s="83"/>
    </row>
    <row r="374511" spans="16:16" x14ac:dyDescent="0.3">
      <c r="P374511" s="83"/>
    </row>
    <row r="374512" spans="16:16" x14ac:dyDescent="0.3">
      <c r="P374512" s="83"/>
    </row>
    <row r="374513" spans="16:16" x14ac:dyDescent="0.3">
      <c r="P374513" s="83"/>
    </row>
    <row r="374514" spans="16:16" x14ac:dyDescent="0.3">
      <c r="P374514" s="83"/>
    </row>
    <row r="374515" spans="16:16" x14ac:dyDescent="0.3">
      <c r="P374515" s="83"/>
    </row>
    <row r="374516" spans="16:16" x14ac:dyDescent="0.3">
      <c r="P374516" s="83"/>
    </row>
    <row r="374517" spans="16:16" x14ac:dyDescent="0.3">
      <c r="P374517" s="83"/>
    </row>
    <row r="374518" spans="16:16" x14ac:dyDescent="0.3">
      <c r="P374518" s="83"/>
    </row>
    <row r="374519" spans="16:16" x14ac:dyDescent="0.3">
      <c r="P374519" s="83"/>
    </row>
    <row r="374520" spans="16:16" x14ac:dyDescent="0.3">
      <c r="P374520" s="83"/>
    </row>
    <row r="374521" spans="16:16" x14ac:dyDescent="0.3">
      <c r="P374521" s="83"/>
    </row>
    <row r="374522" spans="16:16" x14ac:dyDescent="0.3">
      <c r="P374522" s="83"/>
    </row>
    <row r="374523" spans="16:16" x14ac:dyDescent="0.3">
      <c r="P374523" s="83"/>
    </row>
    <row r="374524" spans="16:16" x14ac:dyDescent="0.3">
      <c r="P374524" s="83"/>
    </row>
    <row r="374525" spans="16:16" x14ac:dyDescent="0.3">
      <c r="P374525" s="83"/>
    </row>
    <row r="374526" spans="16:16" x14ac:dyDescent="0.3">
      <c r="P374526" s="83"/>
    </row>
    <row r="374527" spans="16:16" x14ac:dyDescent="0.3">
      <c r="P374527" s="83"/>
    </row>
    <row r="374528" spans="16:16" x14ac:dyDescent="0.3">
      <c r="P374528" s="83"/>
    </row>
    <row r="374529" spans="16:16" x14ac:dyDescent="0.3">
      <c r="P374529" s="83"/>
    </row>
    <row r="374530" spans="16:16" x14ac:dyDescent="0.3">
      <c r="P374530" s="83"/>
    </row>
    <row r="374531" spans="16:16" x14ac:dyDescent="0.3">
      <c r="P374531" s="83"/>
    </row>
    <row r="374532" spans="16:16" x14ac:dyDescent="0.3">
      <c r="P374532" s="83"/>
    </row>
    <row r="374533" spans="16:16" x14ac:dyDescent="0.3">
      <c r="P374533" s="83"/>
    </row>
    <row r="374534" spans="16:16" x14ac:dyDescent="0.3">
      <c r="P374534" s="83"/>
    </row>
    <row r="374535" spans="16:16" x14ac:dyDescent="0.3">
      <c r="P374535" s="83"/>
    </row>
    <row r="374536" spans="16:16" x14ac:dyDescent="0.3">
      <c r="P374536" s="83"/>
    </row>
    <row r="374537" spans="16:16" x14ac:dyDescent="0.3">
      <c r="P374537" s="83"/>
    </row>
    <row r="374538" spans="16:16" x14ac:dyDescent="0.3">
      <c r="P374538" s="83"/>
    </row>
    <row r="374539" spans="16:16" x14ac:dyDescent="0.3">
      <c r="P374539" s="83"/>
    </row>
    <row r="374540" spans="16:16" x14ac:dyDescent="0.3">
      <c r="P374540" s="83"/>
    </row>
    <row r="374541" spans="16:16" x14ac:dyDescent="0.3">
      <c r="P374541" s="83"/>
    </row>
    <row r="374542" spans="16:16" x14ac:dyDescent="0.3">
      <c r="P374542" s="83"/>
    </row>
    <row r="374543" spans="16:16" x14ac:dyDescent="0.3">
      <c r="P374543" s="83"/>
    </row>
    <row r="374544" spans="16:16" x14ac:dyDescent="0.3">
      <c r="P374544" s="83"/>
    </row>
    <row r="374545" spans="16:16" x14ac:dyDescent="0.3">
      <c r="P374545" s="83"/>
    </row>
    <row r="374546" spans="16:16" x14ac:dyDescent="0.3">
      <c r="P374546" s="83"/>
    </row>
    <row r="374547" spans="16:16" x14ac:dyDescent="0.3">
      <c r="P374547" s="83"/>
    </row>
    <row r="374548" spans="16:16" x14ac:dyDescent="0.3">
      <c r="P374548" s="83"/>
    </row>
    <row r="374549" spans="16:16" x14ac:dyDescent="0.3">
      <c r="P374549" s="83"/>
    </row>
    <row r="374550" spans="16:16" x14ac:dyDescent="0.3">
      <c r="P374550" s="83"/>
    </row>
    <row r="374551" spans="16:16" x14ac:dyDescent="0.3">
      <c r="P374551" s="83"/>
    </row>
    <row r="374552" spans="16:16" x14ac:dyDescent="0.3">
      <c r="P374552" s="83"/>
    </row>
    <row r="374553" spans="16:16" x14ac:dyDescent="0.3">
      <c r="P374553" s="83"/>
    </row>
    <row r="374554" spans="16:16" x14ac:dyDescent="0.3">
      <c r="P374554" s="83"/>
    </row>
    <row r="374555" spans="16:16" x14ac:dyDescent="0.3">
      <c r="P374555" s="83"/>
    </row>
    <row r="374556" spans="16:16" x14ac:dyDescent="0.3">
      <c r="P374556" s="83"/>
    </row>
    <row r="374557" spans="16:16" x14ac:dyDescent="0.3">
      <c r="P374557" s="83"/>
    </row>
    <row r="374558" spans="16:16" x14ac:dyDescent="0.3">
      <c r="P374558" s="83"/>
    </row>
    <row r="374559" spans="16:16" x14ac:dyDescent="0.3">
      <c r="P374559" s="83"/>
    </row>
    <row r="374560" spans="16:16" x14ac:dyDescent="0.3">
      <c r="P374560" s="83"/>
    </row>
    <row r="374561" spans="16:16" x14ac:dyDescent="0.3">
      <c r="P374561" s="83"/>
    </row>
    <row r="374562" spans="16:16" x14ac:dyDescent="0.3">
      <c r="P374562" s="83"/>
    </row>
    <row r="374563" spans="16:16" x14ac:dyDescent="0.3">
      <c r="P374563" s="83"/>
    </row>
    <row r="374564" spans="16:16" x14ac:dyDescent="0.3">
      <c r="P374564" s="83"/>
    </row>
    <row r="374565" spans="16:16" x14ac:dyDescent="0.3">
      <c r="P374565" s="83"/>
    </row>
    <row r="374566" spans="16:16" x14ac:dyDescent="0.3">
      <c r="P374566" s="83"/>
    </row>
    <row r="374567" spans="16:16" x14ac:dyDescent="0.3">
      <c r="P374567" s="83"/>
    </row>
    <row r="374568" spans="16:16" x14ac:dyDescent="0.3">
      <c r="P374568" s="83"/>
    </row>
    <row r="374569" spans="16:16" x14ac:dyDescent="0.3">
      <c r="P374569" s="83"/>
    </row>
    <row r="374570" spans="16:16" x14ac:dyDescent="0.3">
      <c r="P374570" s="83"/>
    </row>
    <row r="374571" spans="16:16" x14ac:dyDescent="0.3">
      <c r="P374571" s="83"/>
    </row>
    <row r="374572" spans="16:16" x14ac:dyDescent="0.3">
      <c r="P374572" s="83"/>
    </row>
    <row r="374573" spans="16:16" x14ac:dyDescent="0.3">
      <c r="P374573" s="83"/>
    </row>
    <row r="374574" spans="16:16" x14ac:dyDescent="0.3">
      <c r="P374574" s="83"/>
    </row>
    <row r="374575" spans="16:16" x14ac:dyDescent="0.3">
      <c r="P374575" s="83"/>
    </row>
    <row r="374576" spans="16:16" x14ac:dyDescent="0.3">
      <c r="P374576" s="83"/>
    </row>
    <row r="374577" spans="16:16" x14ac:dyDescent="0.3">
      <c r="P374577" s="83"/>
    </row>
    <row r="374578" spans="16:16" x14ac:dyDescent="0.3">
      <c r="P374578" s="83"/>
    </row>
    <row r="374579" spans="16:16" x14ac:dyDescent="0.3">
      <c r="P374579" s="83"/>
    </row>
    <row r="374580" spans="16:16" x14ac:dyDescent="0.3">
      <c r="P374580" s="83"/>
    </row>
    <row r="374581" spans="16:16" x14ac:dyDescent="0.3">
      <c r="P374581" s="83"/>
    </row>
    <row r="374582" spans="16:16" x14ac:dyDescent="0.3">
      <c r="P374582" s="83"/>
    </row>
    <row r="374583" spans="16:16" x14ac:dyDescent="0.3">
      <c r="P374583" s="83"/>
    </row>
    <row r="374584" spans="16:16" x14ac:dyDescent="0.3">
      <c r="P374584" s="83"/>
    </row>
    <row r="374585" spans="16:16" x14ac:dyDescent="0.3">
      <c r="P374585" s="83"/>
    </row>
    <row r="374586" spans="16:16" x14ac:dyDescent="0.3">
      <c r="P374586" s="83"/>
    </row>
    <row r="374587" spans="16:16" x14ac:dyDescent="0.3">
      <c r="P374587" s="83"/>
    </row>
    <row r="374588" spans="16:16" x14ac:dyDescent="0.3">
      <c r="P374588" s="83"/>
    </row>
    <row r="374589" spans="16:16" x14ac:dyDescent="0.3">
      <c r="P374589" s="83"/>
    </row>
    <row r="374590" spans="16:16" x14ac:dyDescent="0.3">
      <c r="P374590" s="83"/>
    </row>
    <row r="374591" spans="16:16" x14ac:dyDescent="0.3">
      <c r="P374591" s="83"/>
    </row>
    <row r="374592" spans="16:16" x14ac:dyDescent="0.3">
      <c r="P374592" s="83"/>
    </row>
    <row r="374593" spans="16:16" x14ac:dyDescent="0.3">
      <c r="P374593" s="83"/>
    </row>
    <row r="374594" spans="16:16" x14ac:dyDescent="0.3">
      <c r="P374594" s="83"/>
    </row>
    <row r="374595" spans="16:16" x14ac:dyDescent="0.3">
      <c r="P374595" s="83"/>
    </row>
    <row r="374596" spans="16:16" x14ac:dyDescent="0.3">
      <c r="P374596" s="83"/>
    </row>
    <row r="374597" spans="16:16" x14ac:dyDescent="0.3">
      <c r="P374597" s="83"/>
    </row>
    <row r="374598" spans="16:16" x14ac:dyDescent="0.3">
      <c r="P374598" s="83"/>
    </row>
    <row r="374599" spans="16:16" x14ac:dyDescent="0.3">
      <c r="P374599" s="83"/>
    </row>
    <row r="374600" spans="16:16" x14ac:dyDescent="0.3">
      <c r="P374600" s="83"/>
    </row>
    <row r="374601" spans="16:16" x14ac:dyDescent="0.3">
      <c r="P374601" s="83"/>
    </row>
    <row r="374602" spans="16:16" x14ac:dyDescent="0.3">
      <c r="P374602" s="83"/>
    </row>
    <row r="374603" spans="16:16" x14ac:dyDescent="0.3">
      <c r="P374603" s="83"/>
    </row>
    <row r="374604" spans="16:16" x14ac:dyDescent="0.3">
      <c r="P374604" s="83"/>
    </row>
    <row r="374605" spans="16:16" x14ac:dyDescent="0.3">
      <c r="P374605" s="83"/>
    </row>
    <row r="374606" spans="16:16" x14ac:dyDescent="0.3">
      <c r="P374606" s="83"/>
    </row>
    <row r="374607" spans="16:16" x14ac:dyDescent="0.3">
      <c r="P374607" s="83"/>
    </row>
    <row r="374608" spans="16:16" x14ac:dyDescent="0.3">
      <c r="P374608" s="83"/>
    </row>
    <row r="374609" spans="16:16" x14ac:dyDescent="0.3">
      <c r="P374609" s="83"/>
    </row>
    <row r="374610" spans="16:16" x14ac:dyDescent="0.3">
      <c r="P374610" s="83"/>
    </row>
    <row r="374611" spans="16:16" x14ac:dyDescent="0.3">
      <c r="P374611" s="83"/>
    </row>
    <row r="374612" spans="16:16" x14ac:dyDescent="0.3">
      <c r="P374612" s="83"/>
    </row>
    <row r="374613" spans="16:16" x14ac:dyDescent="0.3">
      <c r="P374613" s="83"/>
    </row>
    <row r="374614" spans="16:16" x14ac:dyDescent="0.3">
      <c r="P374614" s="83"/>
    </row>
    <row r="374615" spans="16:16" x14ac:dyDescent="0.3">
      <c r="P374615" s="83"/>
    </row>
    <row r="374616" spans="16:16" x14ac:dyDescent="0.3">
      <c r="P374616" s="83"/>
    </row>
    <row r="374617" spans="16:16" x14ac:dyDescent="0.3">
      <c r="P374617" s="83"/>
    </row>
    <row r="374618" spans="16:16" x14ac:dyDescent="0.3">
      <c r="P374618" s="83"/>
    </row>
    <row r="374619" spans="16:16" x14ac:dyDescent="0.3">
      <c r="P374619" s="83"/>
    </row>
    <row r="374620" spans="16:16" x14ac:dyDescent="0.3">
      <c r="P374620" s="83"/>
    </row>
    <row r="374621" spans="16:16" x14ac:dyDescent="0.3">
      <c r="P374621" s="83"/>
    </row>
    <row r="374622" spans="16:16" x14ac:dyDescent="0.3">
      <c r="P374622" s="83"/>
    </row>
    <row r="374623" spans="16:16" x14ac:dyDescent="0.3">
      <c r="P374623" s="83"/>
    </row>
    <row r="374624" spans="16:16" x14ac:dyDescent="0.3">
      <c r="P374624" s="83"/>
    </row>
    <row r="374625" spans="16:16" x14ac:dyDescent="0.3">
      <c r="P374625" s="83"/>
    </row>
    <row r="374626" spans="16:16" x14ac:dyDescent="0.3">
      <c r="P374626" s="83"/>
    </row>
    <row r="374627" spans="16:16" x14ac:dyDescent="0.3">
      <c r="P374627" s="83"/>
    </row>
    <row r="374628" spans="16:16" x14ac:dyDescent="0.3">
      <c r="P374628" s="83"/>
    </row>
    <row r="374629" spans="16:16" x14ac:dyDescent="0.3">
      <c r="P374629" s="83"/>
    </row>
    <row r="374630" spans="16:16" x14ac:dyDescent="0.3">
      <c r="P374630" s="83"/>
    </row>
    <row r="374631" spans="16:16" x14ac:dyDescent="0.3">
      <c r="P374631" s="83"/>
    </row>
    <row r="374632" spans="16:16" x14ac:dyDescent="0.3">
      <c r="P374632" s="83"/>
    </row>
    <row r="374633" spans="16:16" x14ac:dyDescent="0.3">
      <c r="P374633" s="83"/>
    </row>
    <row r="374634" spans="16:16" x14ac:dyDescent="0.3">
      <c r="P374634" s="83"/>
    </row>
    <row r="374635" spans="16:16" x14ac:dyDescent="0.3">
      <c r="P374635" s="83"/>
    </row>
    <row r="374636" spans="16:16" x14ac:dyDescent="0.3">
      <c r="P374636" s="83"/>
    </row>
    <row r="374637" spans="16:16" x14ac:dyDescent="0.3">
      <c r="P374637" s="83"/>
    </row>
    <row r="374638" spans="16:16" x14ac:dyDescent="0.3">
      <c r="P374638" s="83"/>
    </row>
    <row r="374639" spans="16:16" x14ac:dyDescent="0.3">
      <c r="P374639" s="83"/>
    </row>
    <row r="374640" spans="16:16" x14ac:dyDescent="0.3">
      <c r="P374640" s="83"/>
    </row>
    <row r="374641" spans="16:16" x14ac:dyDescent="0.3">
      <c r="P374641" s="83"/>
    </row>
    <row r="374642" spans="16:16" x14ac:dyDescent="0.3">
      <c r="P374642" s="83"/>
    </row>
    <row r="374643" spans="16:16" x14ac:dyDescent="0.3">
      <c r="P374643" s="83"/>
    </row>
    <row r="374644" spans="16:16" x14ac:dyDescent="0.3">
      <c r="P374644" s="83"/>
    </row>
    <row r="374645" spans="16:16" x14ac:dyDescent="0.3">
      <c r="P374645" s="83"/>
    </row>
    <row r="374646" spans="16:16" x14ac:dyDescent="0.3">
      <c r="P374646" s="83"/>
    </row>
    <row r="374647" spans="16:16" x14ac:dyDescent="0.3">
      <c r="P374647" s="83"/>
    </row>
    <row r="374648" spans="16:16" x14ac:dyDescent="0.3">
      <c r="P374648" s="83"/>
    </row>
    <row r="374649" spans="16:16" x14ac:dyDescent="0.3">
      <c r="P374649" s="83"/>
    </row>
    <row r="374650" spans="16:16" x14ac:dyDescent="0.3">
      <c r="P374650" s="83"/>
    </row>
    <row r="374651" spans="16:16" x14ac:dyDescent="0.3">
      <c r="P374651" s="83"/>
    </row>
    <row r="374652" spans="16:16" x14ac:dyDescent="0.3">
      <c r="P374652" s="83"/>
    </row>
    <row r="374653" spans="16:16" x14ac:dyDescent="0.3">
      <c r="P374653" s="83"/>
    </row>
    <row r="374654" spans="16:16" x14ac:dyDescent="0.3">
      <c r="P374654" s="83"/>
    </row>
    <row r="374655" spans="16:16" x14ac:dyDescent="0.3">
      <c r="P374655" s="83"/>
    </row>
    <row r="374656" spans="16:16" x14ac:dyDescent="0.3">
      <c r="P374656" s="83"/>
    </row>
    <row r="374657" spans="16:16" x14ac:dyDescent="0.3">
      <c r="P374657" s="83"/>
    </row>
    <row r="374658" spans="16:16" x14ac:dyDescent="0.3">
      <c r="P374658" s="83"/>
    </row>
    <row r="374659" spans="16:16" x14ac:dyDescent="0.3">
      <c r="P374659" s="83"/>
    </row>
    <row r="374660" spans="16:16" x14ac:dyDescent="0.3">
      <c r="P374660" s="83"/>
    </row>
    <row r="374661" spans="16:16" x14ac:dyDescent="0.3">
      <c r="P374661" s="83"/>
    </row>
    <row r="374662" spans="16:16" x14ac:dyDescent="0.3">
      <c r="P374662" s="83"/>
    </row>
    <row r="374663" spans="16:16" x14ac:dyDescent="0.3">
      <c r="P374663" s="83"/>
    </row>
    <row r="374664" spans="16:16" x14ac:dyDescent="0.3">
      <c r="P374664" s="83"/>
    </row>
    <row r="374665" spans="16:16" x14ac:dyDescent="0.3">
      <c r="P374665" s="83"/>
    </row>
    <row r="374666" spans="16:16" x14ac:dyDescent="0.3">
      <c r="P374666" s="83"/>
    </row>
    <row r="374667" spans="16:16" x14ac:dyDescent="0.3">
      <c r="P374667" s="83"/>
    </row>
    <row r="374668" spans="16:16" x14ac:dyDescent="0.3">
      <c r="P374668" s="83"/>
    </row>
    <row r="374669" spans="16:16" x14ac:dyDescent="0.3">
      <c r="P374669" s="83"/>
    </row>
    <row r="374670" spans="16:16" x14ac:dyDescent="0.3">
      <c r="P374670" s="83"/>
    </row>
    <row r="374671" spans="16:16" x14ac:dyDescent="0.3">
      <c r="P374671" s="83"/>
    </row>
    <row r="374672" spans="16:16" x14ac:dyDescent="0.3">
      <c r="P374672" s="83"/>
    </row>
    <row r="374673" spans="16:16" x14ac:dyDescent="0.3">
      <c r="P374673" s="83"/>
    </row>
    <row r="374674" spans="16:16" x14ac:dyDescent="0.3">
      <c r="P374674" s="83"/>
    </row>
    <row r="374675" spans="16:16" x14ac:dyDescent="0.3">
      <c r="P374675" s="83"/>
    </row>
    <row r="374676" spans="16:16" x14ac:dyDescent="0.3">
      <c r="P374676" s="83"/>
    </row>
    <row r="374677" spans="16:16" x14ac:dyDescent="0.3">
      <c r="P374677" s="83"/>
    </row>
    <row r="374678" spans="16:16" x14ac:dyDescent="0.3">
      <c r="P374678" s="83"/>
    </row>
    <row r="374679" spans="16:16" x14ac:dyDescent="0.3">
      <c r="P374679" s="83"/>
    </row>
    <row r="374680" spans="16:16" x14ac:dyDescent="0.3">
      <c r="P374680" s="83"/>
    </row>
    <row r="374681" spans="16:16" x14ac:dyDescent="0.3">
      <c r="P374681" s="83"/>
    </row>
    <row r="374682" spans="16:16" x14ac:dyDescent="0.3">
      <c r="P374682" s="83"/>
    </row>
    <row r="374683" spans="16:16" x14ac:dyDescent="0.3">
      <c r="P374683" s="83"/>
    </row>
    <row r="374684" spans="16:16" x14ac:dyDescent="0.3">
      <c r="P374684" s="83"/>
    </row>
    <row r="374685" spans="16:16" x14ac:dyDescent="0.3">
      <c r="P374685" s="83"/>
    </row>
    <row r="374686" spans="16:16" x14ac:dyDescent="0.3">
      <c r="P374686" s="83"/>
    </row>
    <row r="374687" spans="16:16" x14ac:dyDescent="0.3">
      <c r="P374687" s="83"/>
    </row>
    <row r="374688" spans="16:16" x14ac:dyDescent="0.3">
      <c r="P374688" s="83"/>
    </row>
    <row r="374689" spans="16:16" x14ac:dyDescent="0.3">
      <c r="P374689" s="83"/>
    </row>
    <row r="374690" spans="16:16" x14ac:dyDescent="0.3">
      <c r="P374690" s="83"/>
    </row>
    <row r="374691" spans="16:16" x14ac:dyDescent="0.3">
      <c r="P374691" s="83"/>
    </row>
    <row r="374692" spans="16:16" x14ac:dyDescent="0.3">
      <c r="P374692" s="83"/>
    </row>
    <row r="374693" spans="16:16" x14ac:dyDescent="0.3">
      <c r="P374693" s="83"/>
    </row>
    <row r="374694" spans="16:16" x14ac:dyDescent="0.3">
      <c r="P374694" s="83"/>
    </row>
    <row r="374695" spans="16:16" x14ac:dyDescent="0.3">
      <c r="P374695" s="83"/>
    </row>
    <row r="374696" spans="16:16" x14ac:dyDescent="0.3">
      <c r="P374696" s="83"/>
    </row>
    <row r="374697" spans="16:16" x14ac:dyDescent="0.3">
      <c r="P374697" s="83"/>
    </row>
    <row r="374698" spans="16:16" x14ac:dyDescent="0.3">
      <c r="P374698" s="83"/>
    </row>
    <row r="374699" spans="16:16" x14ac:dyDescent="0.3">
      <c r="P374699" s="83"/>
    </row>
    <row r="374700" spans="16:16" x14ac:dyDescent="0.3">
      <c r="P374700" s="83"/>
    </row>
    <row r="374701" spans="16:16" x14ac:dyDescent="0.3">
      <c r="P374701" s="83"/>
    </row>
    <row r="374702" spans="16:16" x14ac:dyDescent="0.3">
      <c r="P374702" s="83"/>
    </row>
    <row r="374703" spans="16:16" x14ac:dyDescent="0.3">
      <c r="P374703" s="83"/>
    </row>
    <row r="374704" spans="16:16" x14ac:dyDescent="0.3">
      <c r="P374704" s="83"/>
    </row>
    <row r="374705" spans="16:16" x14ac:dyDescent="0.3">
      <c r="P374705" s="83"/>
    </row>
    <row r="374706" spans="16:16" x14ac:dyDescent="0.3">
      <c r="P374706" s="83"/>
    </row>
    <row r="374707" spans="16:16" x14ac:dyDescent="0.3">
      <c r="P374707" s="83"/>
    </row>
    <row r="374708" spans="16:16" x14ac:dyDescent="0.3">
      <c r="P374708" s="83"/>
    </row>
    <row r="374709" spans="16:16" x14ac:dyDescent="0.3">
      <c r="P374709" s="83"/>
    </row>
    <row r="374710" spans="16:16" x14ac:dyDescent="0.3">
      <c r="P374710" s="83"/>
    </row>
    <row r="374711" spans="16:16" x14ac:dyDescent="0.3">
      <c r="P374711" s="83"/>
    </row>
    <row r="374712" spans="16:16" x14ac:dyDescent="0.3">
      <c r="P374712" s="83"/>
    </row>
    <row r="374713" spans="16:16" x14ac:dyDescent="0.3">
      <c r="P374713" s="83"/>
    </row>
    <row r="374714" spans="16:16" x14ac:dyDescent="0.3">
      <c r="P374714" s="83"/>
    </row>
    <row r="374715" spans="16:16" x14ac:dyDescent="0.3">
      <c r="P374715" s="83"/>
    </row>
    <row r="374716" spans="16:16" x14ac:dyDescent="0.3">
      <c r="P374716" s="83"/>
    </row>
    <row r="374717" spans="16:16" x14ac:dyDescent="0.3">
      <c r="P374717" s="83"/>
    </row>
    <row r="374718" spans="16:16" x14ac:dyDescent="0.3">
      <c r="P374718" s="83"/>
    </row>
    <row r="374719" spans="16:16" x14ac:dyDescent="0.3">
      <c r="P374719" s="83"/>
    </row>
    <row r="374720" spans="16:16" x14ac:dyDescent="0.3">
      <c r="P374720" s="83"/>
    </row>
    <row r="374721" spans="16:16" x14ac:dyDescent="0.3">
      <c r="P374721" s="83"/>
    </row>
    <row r="374722" spans="16:16" x14ac:dyDescent="0.3">
      <c r="P374722" s="83"/>
    </row>
    <row r="374723" spans="16:16" x14ac:dyDescent="0.3">
      <c r="P374723" s="83"/>
    </row>
    <row r="374724" spans="16:16" x14ac:dyDescent="0.3">
      <c r="P374724" s="83"/>
    </row>
    <row r="374725" spans="16:16" x14ac:dyDescent="0.3">
      <c r="P374725" s="83"/>
    </row>
    <row r="374726" spans="16:16" x14ac:dyDescent="0.3">
      <c r="P374726" s="83"/>
    </row>
    <row r="374727" spans="16:16" x14ac:dyDescent="0.3">
      <c r="P374727" s="83"/>
    </row>
    <row r="374728" spans="16:16" x14ac:dyDescent="0.3">
      <c r="P374728" s="83"/>
    </row>
    <row r="374729" spans="16:16" x14ac:dyDescent="0.3">
      <c r="P374729" s="83"/>
    </row>
    <row r="374730" spans="16:16" x14ac:dyDescent="0.3">
      <c r="P374730" s="83"/>
    </row>
    <row r="374731" spans="16:16" x14ac:dyDescent="0.3">
      <c r="P374731" s="83"/>
    </row>
    <row r="374732" spans="16:16" x14ac:dyDescent="0.3">
      <c r="P374732" s="83"/>
    </row>
    <row r="374733" spans="16:16" x14ac:dyDescent="0.3">
      <c r="P374733" s="83"/>
    </row>
    <row r="374734" spans="16:16" x14ac:dyDescent="0.3">
      <c r="P374734" s="83"/>
    </row>
    <row r="374735" spans="16:16" x14ac:dyDescent="0.3">
      <c r="P374735" s="83"/>
    </row>
    <row r="374736" spans="16:16" x14ac:dyDescent="0.3">
      <c r="P374736" s="83"/>
    </row>
    <row r="374737" spans="16:16" x14ac:dyDescent="0.3">
      <c r="P374737" s="83"/>
    </row>
    <row r="374738" spans="16:16" x14ac:dyDescent="0.3">
      <c r="P374738" s="83"/>
    </row>
    <row r="374739" spans="16:16" x14ac:dyDescent="0.3">
      <c r="P374739" s="83"/>
    </row>
    <row r="374740" spans="16:16" x14ac:dyDescent="0.3">
      <c r="P374740" s="83"/>
    </row>
    <row r="374741" spans="16:16" x14ac:dyDescent="0.3">
      <c r="P374741" s="83"/>
    </row>
    <row r="374742" spans="16:16" x14ac:dyDescent="0.3">
      <c r="P374742" s="83"/>
    </row>
    <row r="374743" spans="16:16" x14ac:dyDescent="0.3">
      <c r="P374743" s="83"/>
    </row>
    <row r="374744" spans="16:16" x14ac:dyDescent="0.3">
      <c r="P374744" s="83"/>
    </row>
    <row r="374745" spans="16:16" x14ac:dyDescent="0.3">
      <c r="P374745" s="83"/>
    </row>
    <row r="374746" spans="16:16" x14ac:dyDescent="0.3">
      <c r="P374746" s="83"/>
    </row>
    <row r="374747" spans="16:16" x14ac:dyDescent="0.3">
      <c r="P374747" s="83"/>
    </row>
    <row r="374748" spans="16:16" x14ac:dyDescent="0.3">
      <c r="P374748" s="83"/>
    </row>
    <row r="374749" spans="16:16" x14ac:dyDescent="0.3">
      <c r="P374749" s="83"/>
    </row>
    <row r="374750" spans="16:16" x14ac:dyDescent="0.3">
      <c r="P374750" s="83"/>
    </row>
    <row r="374751" spans="16:16" x14ac:dyDescent="0.3">
      <c r="P374751" s="83"/>
    </row>
    <row r="374752" spans="16:16" x14ac:dyDescent="0.3">
      <c r="P374752" s="83"/>
    </row>
    <row r="374753" spans="16:16" x14ac:dyDescent="0.3">
      <c r="P374753" s="83"/>
    </row>
    <row r="374754" spans="16:16" x14ac:dyDescent="0.3">
      <c r="P374754" s="83"/>
    </row>
    <row r="374755" spans="16:16" x14ac:dyDescent="0.3">
      <c r="P374755" s="83"/>
    </row>
    <row r="374756" spans="16:16" x14ac:dyDescent="0.3">
      <c r="P374756" s="83"/>
    </row>
    <row r="374757" spans="16:16" x14ac:dyDescent="0.3">
      <c r="P374757" s="83"/>
    </row>
    <row r="374758" spans="16:16" x14ac:dyDescent="0.3">
      <c r="P374758" s="83"/>
    </row>
    <row r="374759" spans="16:16" x14ac:dyDescent="0.3">
      <c r="P374759" s="83"/>
    </row>
    <row r="374760" spans="16:16" x14ac:dyDescent="0.3">
      <c r="P374760" s="83"/>
    </row>
    <row r="374761" spans="16:16" x14ac:dyDescent="0.3">
      <c r="P374761" s="83"/>
    </row>
    <row r="374762" spans="16:16" x14ac:dyDescent="0.3">
      <c r="P374762" s="83"/>
    </row>
    <row r="374763" spans="16:16" x14ac:dyDescent="0.3">
      <c r="P374763" s="83"/>
    </row>
    <row r="374764" spans="16:16" x14ac:dyDescent="0.3">
      <c r="P374764" s="83"/>
    </row>
    <row r="374765" spans="16:16" x14ac:dyDescent="0.3">
      <c r="P374765" s="83"/>
    </row>
    <row r="374766" spans="16:16" x14ac:dyDescent="0.3">
      <c r="P374766" s="83"/>
    </row>
    <row r="374767" spans="16:16" x14ac:dyDescent="0.3">
      <c r="P374767" s="83"/>
    </row>
    <row r="374768" spans="16:16" x14ac:dyDescent="0.3">
      <c r="P374768" s="83"/>
    </row>
    <row r="374769" spans="16:16" x14ac:dyDescent="0.3">
      <c r="P374769" s="83"/>
    </row>
    <row r="374770" spans="16:16" x14ac:dyDescent="0.3">
      <c r="P374770" s="83"/>
    </row>
    <row r="374771" spans="16:16" x14ac:dyDescent="0.3">
      <c r="P374771" s="83"/>
    </row>
    <row r="374772" spans="16:16" x14ac:dyDescent="0.3">
      <c r="P374772" s="83"/>
    </row>
    <row r="374773" spans="16:16" x14ac:dyDescent="0.3">
      <c r="P374773" s="83"/>
    </row>
    <row r="374774" spans="16:16" x14ac:dyDescent="0.3">
      <c r="P374774" s="83"/>
    </row>
    <row r="374775" spans="16:16" x14ac:dyDescent="0.3">
      <c r="P374775" s="83"/>
    </row>
    <row r="374776" spans="16:16" x14ac:dyDescent="0.3">
      <c r="P374776" s="83"/>
    </row>
    <row r="374777" spans="16:16" x14ac:dyDescent="0.3">
      <c r="P374777" s="83"/>
    </row>
    <row r="374778" spans="16:16" x14ac:dyDescent="0.3">
      <c r="P374778" s="83"/>
    </row>
    <row r="374779" spans="16:16" x14ac:dyDescent="0.3">
      <c r="P374779" s="83"/>
    </row>
    <row r="374780" spans="16:16" x14ac:dyDescent="0.3">
      <c r="P374780" s="83"/>
    </row>
    <row r="374781" spans="16:16" x14ac:dyDescent="0.3">
      <c r="P374781" s="83"/>
    </row>
    <row r="374782" spans="16:16" x14ac:dyDescent="0.3">
      <c r="P374782" s="83"/>
    </row>
    <row r="374783" spans="16:16" x14ac:dyDescent="0.3">
      <c r="P374783" s="83"/>
    </row>
    <row r="374784" spans="16:16" x14ac:dyDescent="0.3">
      <c r="P374784" s="83"/>
    </row>
    <row r="374785" spans="16:16" x14ac:dyDescent="0.3">
      <c r="P374785" s="83"/>
    </row>
    <row r="374786" spans="16:16" x14ac:dyDescent="0.3">
      <c r="P374786" s="83"/>
    </row>
    <row r="374787" spans="16:16" x14ac:dyDescent="0.3">
      <c r="P374787" s="83"/>
    </row>
    <row r="374788" spans="16:16" x14ac:dyDescent="0.3">
      <c r="P374788" s="83"/>
    </row>
    <row r="374789" spans="16:16" x14ac:dyDescent="0.3">
      <c r="P374789" s="83"/>
    </row>
    <row r="374790" spans="16:16" x14ac:dyDescent="0.3">
      <c r="P374790" s="83"/>
    </row>
    <row r="374791" spans="16:16" x14ac:dyDescent="0.3">
      <c r="P374791" s="83"/>
    </row>
    <row r="374792" spans="16:16" x14ac:dyDescent="0.3">
      <c r="P374792" s="83"/>
    </row>
    <row r="374793" spans="16:16" x14ac:dyDescent="0.3">
      <c r="P374793" s="83"/>
    </row>
    <row r="374794" spans="16:16" x14ac:dyDescent="0.3">
      <c r="P374794" s="83"/>
    </row>
    <row r="374795" spans="16:16" x14ac:dyDescent="0.3">
      <c r="P374795" s="83"/>
    </row>
    <row r="374796" spans="16:16" x14ac:dyDescent="0.3">
      <c r="P374796" s="83"/>
    </row>
    <row r="374797" spans="16:16" x14ac:dyDescent="0.3">
      <c r="P374797" s="83"/>
    </row>
    <row r="374798" spans="16:16" x14ac:dyDescent="0.3">
      <c r="P374798" s="83"/>
    </row>
    <row r="374799" spans="16:16" x14ac:dyDescent="0.3">
      <c r="P374799" s="83"/>
    </row>
    <row r="374800" spans="16:16" x14ac:dyDescent="0.3">
      <c r="P374800" s="83"/>
    </row>
    <row r="374801" spans="16:16" x14ac:dyDescent="0.3">
      <c r="P374801" s="83"/>
    </row>
    <row r="374802" spans="16:16" x14ac:dyDescent="0.3">
      <c r="P374802" s="83"/>
    </row>
    <row r="374803" spans="16:16" x14ac:dyDescent="0.3">
      <c r="P374803" s="83"/>
    </row>
    <row r="374804" spans="16:16" x14ac:dyDescent="0.3">
      <c r="P374804" s="83"/>
    </row>
    <row r="374805" spans="16:16" x14ac:dyDescent="0.3">
      <c r="P374805" s="83"/>
    </row>
    <row r="374806" spans="16:16" x14ac:dyDescent="0.3">
      <c r="P374806" s="83"/>
    </row>
    <row r="374807" spans="16:16" x14ac:dyDescent="0.3">
      <c r="P374807" s="83"/>
    </row>
    <row r="374808" spans="16:16" x14ac:dyDescent="0.3">
      <c r="P374808" s="83"/>
    </row>
    <row r="374809" spans="16:16" x14ac:dyDescent="0.3">
      <c r="P374809" s="83"/>
    </row>
    <row r="374810" spans="16:16" x14ac:dyDescent="0.3">
      <c r="P374810" s="83"/>
    </row>
    <row r="374811" spans="16:16" x14ac:dyDescent="0.3">
      <c r="P374811" s="83"/>
    </row>
    <row r="374812" spans="16:16" x14ac:dyDescent="0.3">
      <c r="P374812" s="83"/>
    </row>
    <row r="374813" spans="16:16" x14ac:dyDescent="0.3">
      <c r="P374813" s="83"/>
    </row>
    <row r="374814" spans="16:16" x14ac:dyDescent="0.3">
      <c r="P374814" s="83"/>
    </row>
    <row r="374815" spans="16:16" x14ac:dyDescent="0.3">
      <c r="P374815" s="83"/>
    </row>
    <row r="374816" spans="16:16" x14ac:dyDescent="0.3">
      <c r="P374816" s="83"/>
    </row>
    <row r="374817" spans="16:16" x14ac:dyDescent="0.3">
      <c r="P374817" s="83"/>
    </row>
    <row r="374818" spans="16:16" x14ac:dyDescent="0.3">
      <c r="P374818" s="83"/>
    </row>
    <row r="374819" spans="16:16" x14ac:dyDescent="0.3">
      <c r="P374819" s="83"/>
    </row>
    <row r="374820" spans="16:16" x14ac:dyDescent="0.3">
      <c r="P374820" s="83"/>
    </row>
    <row r="374821" spans="16:16" x14ac:dyDescent="0.3">
      <c r="P374821" s="83"/>
    </row>
    <row r="374822" spans="16:16" x14ac:dyDescent="0.3">
      <c r="P374822" s="83"/>
    </row>
    <row r="374823" spans="16:16" x14ac:dyDescent="0.3">
      <c r="P374823" s="83"/>
    </row>
    <row r="374824" spans="16:16" x14ac:dyDescent="0.3">
      <c r="P374824" s="83"/>
    </row>
    <row r="374825" spans="16:16" x14ac:dyDescent="0.3">
      <c r="P374825" s="83"/>
    </row>
    <row r="374826" spans="16:16" x14ac:dyDescent="0.3">
      <c r="P374826" s="83"/>
    </row>
    <row r="374827" spans="16:16" x14ac:dyDescent="0.3">
      <c r="P374827" s="83"/>
    </row>
    <row r="374828" spans="16:16" x14ac:dyDescent="0.3">
      <c r="P374828" s="83"/>
    </row>
    <row r="374829" spans="16:16" x14ac:dyDescent="0.3">
      <c r="P374829" s="83"/>
    </row>
    <row r="374830" spans="16:16" x14ac:dyDescent="0.3">
      <c r="P374830" s="83"/>
    </row>
    <row r="374831" spans="16:16" x14ac:dyDescent="0.3">
      <c r="P374831" s="83"/>
    </row>
    <row r="374832" spans="16:16" x14ac:dyDescent="0.3">
      <c r="P374832" s="83"/>
    </row>
    <row r="374833" spans="16:16" x14ac:dyDescent="0.3">
      <c r="P374833" s="83"/>
    </row>
    <row r="374834" spans="16:16" x14ac:dyDescent="0.3">
      <c r="P374834" s="83"/>
    </row>
    <row r="374835" spans="16:16" x14ac:dyDescent="0.3">
      <c r="P374835" s="83"/>
    </row>
    <row r="374836" spans="16:16" x14ac:dyDescent="0.3">
      <c r="P374836" s="83"/>
    </row>
    <row r="374837" spans="16:16" x14ac:dyDescent="0.3">
      <c r="P374837" s="83"/>
    </row>
    <row r="374838" spans="16:16" x14ac:dyDescent="0.3">
      <c r="P374838" s="83"/>
    </row>
    <row r="374839" spans="16:16" x14ac:dyDescent="0.3">
      <c r="P374839" s="83"/>
    </row>
    <row r="374840" spans="16:16" x14ac:dyDescent="0.3">
      <c r="P374840" s="83"/>
    </row>
    <row r="374841" spans="16:16" x14ac:dyDescent="0.3">
      <c r="P374841" s="83"/>
    </row>
    <row r="374842" spans="16:16" x14ac:dyDescent="0.3">
      <c r="P374842" s="83"/>
    </row>
    <row r="374843" spans="16:16" x14ac:dyDescent="0.3">
      <c r="P374843" s="83"/>
    </row>
    <row r="374844" spans="16:16" x14ac:dyDescent="0.3">
      <c r="P374844" s="83"/>
    </row>
    <row r="374845" spans="16:16" x14ac:dyDescent="0.3">
      <c r="P374845" s="83"/>
    </row>
    <row r="374846" spans="16:16" x14ac:dyDescent="0.3">
      <c r="P374846" s="83"/>
    </row>
    <row r="374847" spans="16:16" x14ac:dyDescent="0.3">
      <c r="P374847" s="83"/>
    </row>
    <row r="374848" spans="16:16" x14ac:dyDescent="0.3">
      <c r="P374848" s="83"/>
    </row>
    <row r="374849" spans="16:16" x14ac:dyDescent="0.3">
      <c r="P374849" s="83"/>
    </row>
    <row r="374850" spans="16:16" x14ac:dyDescent="0.3">
      <c r="P374850" s="83"/>
    </row>
    <row r="374851" spans="16:16" x14ac:dyDescent="0.3">
      <c r="P374851" s="83"/>
    </row>
    <row r="374852" spans="16:16" x14ac:dyDescent="0.3">
      <c r="P374852" s="83"/>
    </row>
    <row r="374853" spans="16:16" x14ac:dyDescent="0.3">
      <c r="P374853" s="83"/>
    </row>
    <row r="374854" spans="16:16" x14ac:dyDescent="0.3">
      <c r="P374854" s="83"/>
    </row>
    <row r="374855" spans="16:16" x14ac:dyDescent="0.3">
      <c r="P374855" s="83"/>
    </row>
    <row r="374856" spans="16:16" x14ac:dyDescent="0.3">
      <c r="P374856" s="83"/>
    </row>
    <row r="374857" spans="16:16" x14ac:dyDescent="0.3">
      <c r="P374857" s="83"/>
    </row>
    <row r="374858" spans="16:16" x14ac:dyDescent="0.3">
      <c r="P374858" s="83"/>
    </row>
    <row r="374859" spans="16:16" x14ac:dyDescent="0.3">
      <c r="P374859" s="83"/>
    </row>
    <row r="374860" spans="16:16" x14ac:dyDescent="0.3">
      <c r="P374860" s="83"/>
    </row>
    <row r="374861" spans="16:16" x14ac:dyDescent="0.3">
      <c r="P374861" s="83"/>
    </row>
    <row r="374862" spans="16:16" x14ac:dyDescent="0.3">
      <c r="P374862" s="83"/>
    </row>
    <row r="374863" spans="16:16" x14ac:dyDescent="0.3">
      <c r="P374863" s="83"/>
    </row>
    <row r="374864" spans="16:16" x14ac:dyDescent="0.3">
      <c r="P374864" s="83"/>
    </row>
    <row r="374865" spans="16:16" x14ac:dyDescent="0.3">
      <c r="P374865" s="83"/>
    </row>
    <row r="374866" spans="16:16" x14ac:dyDescent="0.3">
      <c r="P374866" s="83"/>
    </row>
    <row r="374867" spans="16:16" x14ac:dyDescent="0.3">
      <c r="P374867" s="83"/>
    </row>
    <row r="374868" spans="16:16" x14ac:dyDescent="0.3">
      <c r="P374868" s="83"/>
    </row>
    <row r="374869" spans="16:16" x14ac:dyDescent="0.3">
      <c r="P374869" s="83"/>
    </row>
    <row r="374870" spans="16:16" x14ac:dyDescent="0.3">
      <c r="P374870" s="83"/>
    </row>
    <row r="374871" spans="16:16" x14ac:dyDescent="0.3">
      <c r="P374871" s="83"/>
    </row>
    <row r="374872" spans="16:16" x14ac:dyDescent="0.3">
      <c r="P374872" s="83"/>
    </row>
    <row r="374873" spans="16:16" x14ac:dyDescent="0.3">
      <c r="P374873" s="83"/>
    </row>
    <row r="374874" spans="16:16" x14ac:dyDescent="0.3">
      <c r="P374874" s="83"/>
    </row>
    <row r="374875" spans="16:16" x14ac:dyDescent="0.3">
      <c r="P374875" s="83"/>
    </row>
    <row r="374876" spans="16:16" x14ac:dyDescent="0.3">
      <c r="P374876" s="83"/>
    </row>
    <row r="374877" spans="16:16" x14ac:dyDescent="0.3">
      <c r="P374877" s="83"/>
    </row>
    <row r="374878" spans="16:16" x14ac:dyDescent="0.3">
      <c r="P374878" s="83"/>
    </row>
    <row r="374879" spans="16:16" x14ac:dyDescent="0.3">
      <c r="P374879" s="83"/>
    </row>
    <row r="374880" spans="16:16" x14ac:dyDescent="0.3">
      <c r="P374880" s="83"/>
    </row>
    <row r="374881" spans="16:16" x14ac:dyDescent="0.3">
      <c r="P374881" s="83"/>
    </row>
    <row r="374882" spans="16:16" x14ac:dyDescent="0.3">
      <c r="P374882" s="83"/>
    </row>
    <row r="374883" spans="16:16" x14ac:dyDescent="0.3">
      <c r="P374883" s="83"/>
    </row>
    <row r="374884" spans="16:16" x14ac:dyDescent="0.3">
      <c r="P374884" s="83"/>
    </row>
    <row r="374885" spans="16:16" x14ac:dyDescent="0.3">
      <c r="P374885" s="83"/>
    </row>
    <row r="374886" spans="16:16" x14ac:dyDescent="0.3">
      <c r="P374886" s="83"/>
    </row>
    <row r="374887" spans="16:16" x14ac:dyDescent="0.3">
      <c r="P374887" s="83"/>
    </row>
    <row r="374888" spans="16:16" x14ac:dyDescent="0.3">
      <c r="P374888" s="83"/>
    </row>
    <row r="374889" spans="16:16" x14ac:dyDescent="0.3">
      <c r="P374889" s="83"/>
    </row>
    <row r="374890" spans="16:16" x14ac:dyDescent="0.3">
      <c r="P374890" s="83"/>
    </row>
    <row r="374891" spans="16:16" x14ac:dyDescent="0.3">
      <c r="P374891" s="83"/>
    </row>
    <row r="374892" spans="16:16" x14ac:dyDescent="0.3">
      <c r="P374892" s="83"/>
    </row>
    <row r="374893" spans="16:16" x14ac:dyDescent="0.3">
      <c r="P374893" s="83"/>
    </row>
    <row r="374894" spans="16:16" x14ac:dyDescent="0.3">
      <c r="P374894" s="83"/>
    </row>
    <row r="374895" spans="16:16" x14ac:dyDescent="0.3">
      <c r="P374895" s="83"/>
    </row>
    <row r="374896" spans="16:16" x14ac:dyDescent="0.3">
      <c r="P374896" s="83"/>
    </row>
    <row r="374897" spans="16:16" x14ac:dyDescent="0.3">
      <c r="P374897" s="83"/>
    </row>
    <row r="374898" spans="16:16" x14ac:dyDescent="0.3">
      <c r="P374898" s="83"/>
    </row>
    <row r="374899" spans="16:16" x14ac:dyDescent="0.3">
      <c r="P374899" s="83"/>
    </row>
    <row r="374900" spans="16:16" x14ac:dyDescent="0.3">
      <c r="P374900" s="83"/>
    </row>
    <row r="374901" spans="16:16" x14ac:dyDescent="0.3">
      <c r="P374901" s="83"/>
    </row>
    <row r="374902" spans="16:16" x14ac:dyDescent="0.3">
      <c r="P374902" s="83"/>
    </row>
    <row r="374903" spans="16:16" x14ac:dyDescent="0.3">
      <c r="P374903" s="83"/>
    </row>
    <row r="374904" spans="16:16" x14ac:dyDescent="0.3">
      <c r="P374904" s="83"/>
    </row>
    <row r="374905" spans="16:16" x14ac:dyDescent="0.3">
      <c r="P374905" s="83"/>
    </row>
    <row r="374906" spans="16:16" x14ac:dyDescent="0.3">
      <c r="P374906" s="83"/>
    </row>
    <row r="374907" spans="16:16" x14ac:dyDescent="0.3">
      <c r="P374907" s="83"/>
    </row>
    <row r="374908" spans="16:16" x14ac:dyDescent="0.3">
      <c r="P374908" s="83"/>
    </row>
    <row r="374909" spans="16:16" x14ac:dyDescent="0.3">
      <c r="P374909" s="83"/>
    </row>
    <row r="374910" spans="16:16" x14ac:dyDescent="0.3">
      <c r="P374910" s="83"/>
    </row>
    <row r="374911" spans="16:16" x14ac:dyDescent="0.3">
      <c r="P374911" s="83"/>
    </row>
    <row r="374912" spans="16:16" x14ac:dyDescent="0.3">
      <c r="P374912" s="83"/>
    </row>
    <row r="374913" spans="16:16" x14ac:dyDescent="0.3">
      <c r="P374913" s="83"/>
    </row>
    <row r="374914" spans="16:16" x14ac:dyDescent="0.3">
      <c r="P374914" s="83"/>
    </row>
    <row r="374915" spans="16:16" x14ac:dyDescent="0.3">
      <c r="P374915" s="83"/>
    </row>
    <row r="374916" spans="16:16" x14ac:dyDescent="0.3">
      <c r="P374916" s="83"/>
    </row>
    <row r="374917" spans="16:16" x14ac:dyDescent="0.3">
      <c r="P374917" s="83"/>
    </row>
    <row r="374918" spans="16:16" x14ac:dyDescent="0.3">
      <c r="P374918" s="83"/>
    </row>
    <row r="374919" spans="16:16" x14ac:dyDescent="0.3">
      <c r="P374919" s="83"/>
    </row>
    <row r="374920" spans="16:16" x14ac:dyDescent="0.3">
      <c r="P374920" s="83"/>
    </row>
    <row r="374921" spans="16:16" x14ac:dyDescent="0.3">
      <c r="P374921" s="83"/>
    </row>
    <row r="374922" spans="16:16" x14ac:dyDescent="0.3">
      <c r="P374922" s="83"/>
    </row>
    <row r="374923" spans="16:16" x14ac:dyDescent="0.3">
      <c r="P374923" s="83"/>
    </row>
    <row r="374924" spans="16:16" x14ac:dyDescent="0.3">
      <c r="P374924" s="83"/>
    </row>
    <row r="374925" spans="16:16" x14ac:dyDescent="0.3">
      <c r="P374925" s="83"/>
    </row>
    <row r="374926" spans="16:16" x14ac:dyDescent="0.3">
      <c r="P374926" s="83"/>
    </row>
    <row r="374927" spans="16:16" x14ac:dyDescent="0.3">
      <c r="P374927" s="83"/>
    </row>
    <row r="374928" spans="16:16" x14ac:dyDescent="0.3">
      <c r="P374928" s="83"/>
    </row>
    <row r="374929" spans="16:16" x14ac:dyDescent="0.3">
      <c r="P374929" s="83"/>
    </row>
    <row r="374930" spans="16:16" x14ac:dyDescent="0.3">
      <c r="P374930" s="83"/>
    </row>
    <row r="374931" spans="16:16" x14ac:dyDescent="0.3">
      <c r="P374931" s="83"/>
    </row>
    <row r="374932" spans="16:16" x14ac:dyDescent="0.3">
      <c r="P374932" s="83"/>
    </row>
    <row r="374933" spans="16:16" x14ac:dyDescent="0.3">
      <c r="P374933" s="83"/>
    </row>
    <row r="374934" spans="16:16" x14ac:dyDescent="0.3">
      <c r="P374934" s="83"/>
    </row>
    <row r="374935" spans="16:16" x14ac:dyDescent="0.3">
      <c r="P374935" s="83"/>
    </row>
    <row r="374936" spans="16:16" x14ac:dyDescent="0.3">
      <c r="P374936" s="83"/>
    </row>
    <row r="374937" spans="16:16" x14ac:dyDescent="0.3">
      <c r="P374937" s="83"/>
    </row>
    <row r="374938" spans="16:16" x14ac:dyDescent="0.3">
      <c r="P374938" s="83"/>
    </row>
    <row r="374939" spans="16:16" x14ac:dyDescent="0.3">
      <c r="P374939" s="83"/>
    </row>
    <row r="374940" spans="16:16" x14ac:dyDescent="0.3">
      <c r="P374940" s="83"/>
    </row>
    <row r="374941" spans="16:16" x14ac:dyDescent="0.3">
      <c r="P374941" s="83"/>
    </row>
    <row r="374942" spans="16:16" x14ac:dyDescent="0.3">
      <c r="P374942" s="83"/>
    </row>
    <row r="374943" spans="16:16" x14ac:dyDescent="0.3">
      <c r="P374943" s="83"/>
    </row>
    <row r="374944" spans="16:16" x14ac:dyDescent="0.3">
      <c r="P374944" s="83"/>
    </row>
    <row r="374945" spans="16:16" x14ac:dyDescent="0.3">
      <c r="P374945" s="83"/>
    </row>
    <row r="374946" spans="16:16" x14ac:dyDescent="0.3">
      <c r="P374946" s="83"/>
    </row>
    <row r="374947" spans="16:16" x14ac:dyDescent="0.3">
      <c r="P374947" s="83"/>
    </row>
    <row r="374948" spans="16:16" x14ac:dyDescent="0.3">
      <c r="P374948" s="83"/>
    </row>
    <row r="374949" spans="16:16" x14ac:dyDescent="0.3">
      <c r="P374949" s="83"/>
    </row>
    <row r="374950" spans="16:16" x14ac:dyDescent="0.3">
      <c r="P374950" s="83"/>
    </row>
    <row r="374951" spans="16:16" x14ac:dyDescent="0.3">
      <c r="P374951" s="83"/>
    </row>
    <row r="374952" spans="16:16" x14ac:dyDescent="0.3">
      <c r="P374952" s="83"/>
    </row>
    <row r="374953" spans="16:16" x14ac:dyDescent="0.3">
      <c r="P374953" s="83"/>
    </row>
    <row r="374954" spans="16:16" x14ac:dyDescent="0.3">
      <c r="P374954" s="83"/>
    </row>
    <row r="374955" spans="16:16" x14ac:dyDescent="0.3">
      <c r="P374955" s="83"/>
    </row>
    <row r="374956" spans="16:16" x14ac:dyDescent="0.3">
      <c r="P374956" s="83"/>
    </row>
    <row r="374957" spans="16:16" x14ac:dyDescent="0.3">
      <c r="P374957" s="83"/>
    </row>
    <row r="374958" spans="16:16" x14ac:dyDescent="0.3">
      <c r="P374958" s="83"/>
    </row>
    <row r="374959" spans="16:16" x14ac:dyDescent="0.3">
      <c r="P374959" s="83"/>
    </row>
    <row r="374960" spans="16:16" x14ac:dyDescent="0.3">
      <c r="P374960" s="83"/>
    </row>
    <row r="374961" spans="16:16" x14ac:dyDescent="0.3">
      <c r="P374961" s="83"/>
    </row>
    <row r="374962" spans="16:16" x14ac:dyDescent="0.3">
      <c r="P374962" s="83"/>
    </row>
    <row r="374963" spans="16:16" x14ac:dyDescent="0.3">
      <c r="P374963" s="83"/>
    </row>
    <row r="374964" spans="16:16" x14ac:dyDescent="0.3">
      <c r="P374964" s="83"/>
    </row>
    <row r="374965" spans="16:16" x14ac:dyDescent="0.3">
      <c r="P374965" s="83"/>
    </row>
    <row r="374966" spans="16:16" x14ac:dyDescent="0.3">
      <c r="P374966" s="83"/>
    </row>
    <row r="374967" spans="16:16" x14ac:dyDescent="0.3">
      <c r="P374967" s="83"/>
    </row>
    <row r="374968" spans="16:16" x14ac:dyDescent="0.3">
      <c r="P374968" s="83"/>
    </row>
    <row r="374969" spans="16:16" x14ac:dyDescent="0.3">
      <c r="P374969" s="83"/>
    </row>
    <row r="374970" spans="16:16" x14ac:dyDescent="0.3">
      <c r="P374970" s="83"/>
    </row>
    <row r="374971" spans="16:16" x14ac:dyDescent="0.3">
      <c r="P374971" s="83"/>
    </row>
    <row r="374972" spans="16:16" x14ac:dyDescent="0.3">
      <c r="P374972" s="83"/>
    </row>
    <row r="374973" spans="16:16" x14ac:dyDescent="0.3">
      <c r="P374973" s="83"/>
    </row>
    <row r="374974" spans="16:16" x14ac:dyDescent="0.3">
      <c r="P374974" s="83"/>
    </row>
    <row r="374975" spans="16:16" x14ac:dyDescent="0.3">
      <c r="P374975" s="83"/>
    </row>
    <row r="374976" spans="16:16" x14ac:dyDescent="0.3">
      <c r="P374976" s="83"/>
    </row>
    <row r="374977" spans="16:16" x14ac:dyDescent="0.3">
      <c r="P374977" s="83"/>
    </row>
    <row r="374978" spans="16:16" x14ac:dyDescent="0.3">
      <c r="P374978" s="83"/>
    </row>
    <row r="374979" spans="16:16" x14ac:dyDescent="0.3">
      <c r="P374979" s="83"/>
    </row>
    <row r="374980" spans="16:16" x14ac:dyDescent="0.3">
      <c r="P374980" s="83"/>
    </row>
    <row r="374981" spans="16:16" x14ac:dyDescent="0.3">
      <c r="P374981" s="83"/>
    </row>
    <row r="374982" spans="16:16" x14ac:dyDescent="0.3">
      <c r="P374982" s="83"/>
    </row>
    <row r="374983" spans="16:16" x14ac:dyDescent="0.3">
      <c r="P374983" s="83"/>
    </row>
    <row r="374984" spans="16:16" x14ac:dyDescent="0.3">
      <c r="P374984" s="83"/>
    </row>
    <row r="374985" spans="16:16" x14ac:dyDescent="0.3">
      <c r="P374985" s="83"/>
    </row>
    <row r="374986" spans="16:16" x14ac:dyDescent="0.3">
      <c r="P374986" s="83"/>
    </row>
    <row r="374987" spans="16:16" x14ac:dyDescent="0.3">
      <c r="P374987" s="83"/>
    </row>
    <row r="374988" spans="16:16" x14ac:dyDescent="0.3">
      <c r="P374988" s="83"/>
    </row>
    <row r="374989" spans="16:16" x14ac:dyDescent="0.3">
      <c r="P374989" s="83"/>
    </row>
    <row r="374990" spans="16:16" x14ac:dyDescent="0.3">
      <c r="P374990" s="83"/>
    </row>
    <row r="374991" spans="16:16" x14ac:dyDescent="0.3">
      <c r="P374991" s="83"/>
    </row>
    <row r="374992" spans="16:16" x14ac:dyDescent="0.3">
      <c r="P374992" s="83"/>
    </row>
    <row r="374993" spans="16:16" x14ac:dyDescent="0.3">
      <c r="P374993" s="83"/>
    </row>
    <row r="374994" spans="16:16" x14ac:dyDescent="0.3">
      <c r="P374994" s="83"/>
    </row>
    <row r="374995" spans="16:16" x14ac:dyDescent="0.3">
      <c r="P374995" s="83"/>
    </row>
    <row r="374996" spans="16:16" x14ac:dyDescent="0.3">
      <c r="P374996" s="83"/>
    </row>
    <row r="374997" spans="16:16" x14ac:dyDescent="0.3">
      <c r="P374997" s="83"/>
    </row>
    <row r="374998" spans="16:16" x14ac:dyDescent="0.3">
      <c r="P374998" s="83"/>
    </row>
    <row r="374999" spans="16:16" x14ac:dyDescent="0.3">
      <c r="P374999" s="83"/>
    </row>
    <row r="375000" spans="16:16" x14ac:dyDescent="0.3">
      <c r="P375000" s="83"/>
    </row>
    <row r="375001" spans="16:16" x14ac:dyDescent="0.3">
      <c r="P375001" s="83"/>
    </row>
    <row r="375002" spans="16:16" x14ac:dyDescent="0.3">
      <c r="P375002" s="83"/>
    </row>
    <row r="375003" spans="16:16" x14ac:dyDescent="0.3">
      <c r="P375003" s="83"/>
    </row>
    <row r="375004" spans="16:16" x14ac:dyDescent="0.3">
      <c r="P375004" s="83"/>
    </row>
    <row r="375005" spans="16:16" x14ac:dyDescent="0.3">
      <c r="P375005" s="83"/>
    </row>
    <row r="375006" spans="16:16" x14ac:dyDescent="0.3">
      <c r="P375006" s="83"/>
    </row>
    <row r="375007" spans="16:16" x14ac:dyDescent="0.3">
      <c r="P375007" s="83"/>
    </row>
    <row r="375008" spans="16:16" x14ac:dyDescent="0.3">
      <c r="P375008" s="83"/>
    </row>
    <row r="375009" spans="16:16" x14ac:dyDescent="0.3">
      <c r="P375009" s="83"/>
    </row>
    <row r="375010" spans="16:16" x14ac:dyDescent="0.3">
      <c r="P375010" s="83"/>
    </row>
    <row r="375011" spans="16:16" x14ac:dyDescent="0.3">
      <c r="P375011" s="83"/>
    </row>
    <row r="375012" spans="16:16" x14ac:dyDescent="0.3">
      <c r="P375012" s="83"/>
    </row>
    <row r="375013" spans="16:16" x14ac:dyDescent="0.3">
      <c r="P375013" s="83"/>
    </row>
    <row r="375014" spans="16:16" x14ac:dyDescent="0.3">
      <c r="P375014" s="83"/>
    </row>
    <row r="375015" spans="16:16" x14ac:dyDescent="0.3">
      <c r="P375015" s="83"/>
    </row>
    <row r="375016" spans="16:16" x14ac:dyDescent="0.3">
      <c r="P375016" s="83"/>
    </row>
    <row r="375017" spans="16:16" x14ac:dyDescent="0.3">
      <c r="P375017" s="83"/>
    </row>
    <row r="375018" spans="16:16" x14ac:dyDescent="0.3">
      <c r="P375018" s="83"/>
    </row>
    <row r="375019" spans="16:16" x14ac:dyDescent="0.3">
      <c r="P375019" s="83"/>
    </row>
    <row r="375020" spans="16:16" x14ac:dyDescent="0.3">
      <c r="P375020" s="83"/>
    </row>
    <row r="375021" spans="16:16" x14ac:dyDescent="0.3">
      <c r="P375021" s="83"/>
    </row>
    <row r="375022" spans="16:16" x14ac:dyDescent="0.3">
      <c r="P375022" s="83"/>
    </row>
    <row r="375023" spans="16:16" x14ac:dyDescent="0.3">
      <c r="P375023" s="83"/>
    </row>
    <row r="375024" spans="16:16" x14ac:dyDescent="0.3">
      <c r="P375024" s="83"/>
    </row>
    <row r="375025" spans="16:16" x14ac:dyDescent="0.3">
      <c r="P375025" s="83"/>
    </row>
    <row r="375026" spans="16:16" x14ac:dyDescent="0.3">
      <c r="P375026" s="83"/>
    </row>
    <row r="375027" spans="16:16" x14ac:dyDescent="0.3">
      <c r="P375027" s="83"/>
    </row>
    <row r="375028" spans="16:16" x14ac:dyDescent="0.3">
      <c r="P375028" s="83"/>
    </row>
    <row r="375029" spans="16:16" x14ac:dyDescent="0.3">
      <c r="P375029" s="83"/>
    </row>
    <row r="375030" spans="16:16" x14ac:dyDescent="0.3">
      <c r="P375030" s="83"/>
    </row>
    <row r="375031" spans="16:16" x14ac:dyDescent="0.3">
      <c r="P375031" s="83"/>
    </row>
    <row r="375032" spans="16:16" x14ac:dyDescent="0.3">
      <c r="P375032" s="83"/>
    </row>
    <row r="375033" spans="16:16" x14ac:dyDescent="0.3">
      <c r="P375033" s="83"/>
    </row>
    <row r="375034" spans="16:16" x14ac:dyDescent="0.3">
      <c r="P375034" s="83"/>
    </row>
    <row r="375035" spans="16:16" x14ac:dyDescent="0.3">
      <c r="P375035" s="83"/>
    </row>
    <row r="375036" spans="16:16" x14ac:dyDescent="0.3">
      <c r="P375036" s="83"/>
    </row>
    <row r="375037" spans="16:16" x14ac:dyDescent="0.3">
      <c r="P375037" s="83"/>
    </row>
    <row r="375038" spans="16:16" x14ac:dyDescent="0.3">
      <c r="P375038" s="83"/>
    </row>
    <row r="375039" spans="16:16" x14ac:dyDescent="0.3">
      <c r="P375039" s="83"/>
    </row>
    <row r="375040" spans="16:16" x14ac:dyDescent="0.3">
      <c r="P375040" s="83"/>
    </row>
    <row r="375041" spans="16:16" x14ac:dyDescent="0.3">
      <c r="P375041" s="83"/>
    </row>
    <row r="375042" spans="16:16" x14ac:dyDescent="0.3">
      <c r="P375042" s="83"/>
    </row>
    <row r="375043" spans="16:16" x14ac:dyDescent="0.3">
      <c r="P375043" s="83"/>
    </row>
    <row r="375044" spans="16:16" x14ac:dyDescent="0.3">
      <c r="P375044" s="83"/>
    </row>
    <row r="375045" spans="16:16" x14ac:dyDescent="0.3">
      <c r="P375045" s="83"/>
    </row>
    <row r="375046" spans="16:16" x14ac:dyDescent="0.3">
      <c r="P375046" s="83"/>
    </row>
    <row r="375047" spans="16:16" x14ac:dyDescent="0.3">
      <c r="P375047" s="83"/>
    </row>
    <row r="375048" spans="16:16" x14ac:dyDescent="0.3">
      <c r="P375048" s="83"/>
    </row>
    <row r="375049" spans="16:16" x14ac:dyDescent="0.3">
      <c r="P375049" s="83"/>
    </row>
    <row r="375050" spans="16:16" x14ac:dyDescent="0.3">
      <c r="P375050" s="83"/>
    </row>
    <row r="375051" spans="16:16" x14ac:dyDescent="0.3">
      <c r="P375051" s="83"/>
    </row>
    <row r="375052" spans="16:16" x14ac:dyDescent="0.3">
      <c r="P375052" s="83"/>
    </row>
    <row r="375053" spans="16:16" x14ac:dyDescent="0.3">
      <c r="P375053" s="83"/>
    </row>
    <row r="375054" spans="16:16" x14ac:dyDescent="0.3">
      <c r="P375054" s="83"/>
    </row>
    <row r="375055" spans="16:16" x14ac:dyDescent="0.3">
      <c r="P375055" s="83"/>
    </row>
    <row r="375056" spans="16:16" x14ac:dyDescent="0.3">
      <c r="P375056" s="83"/>
    </row>
    <row r="375057" spans="16:16" x14ac:dyDescent="0.3">
      <c r="P375057" s="83"/>
    </row>
    <row r="375058" spans="16:16" x14ac:dyDescent="0.3">
      <c r="P375058" s="83"/>
    </row>
    <row r="375059" spans="16:16" x14ac:dyDescent="0.3">
      <c r="P375059" s="83"/>
    </row>
    <row r="375060" spans="16:16" x14ac:dyDescent="0.3">
      <c r="P375060" s="83"/>
    </row>
    <row r="375061" spans="16:16" x14ac:dyDescent="0.3">
      <c r="P375061" s="83"/>
    </row>
    <row r="375062" spans="16:16" x14ac:dyDescent="0.3">
      <c r="P375062" s="83"/>
    </row>
    <row r="375063" spans="16:16" x14ac:dyDescent="0.3">
      <c r="P375063" s="83"/>
    </row>
    <row r="375064" spans="16:16" x14ac:dyDescent="0.3">
      <c r="P375064" s="83"/>
    </row>
    <row r="375065" spans="16:16" x14ac:dyDescent="0.3">
      <c r="P375065" s="83"/>
    </row>
    <row r="375066" spans="16:16" x14ac:dyDescent="0.3">
      <c r="P375066" s="83"/>
    </row>
    <row r="375067" spans="16:16" x14ac:dyDescent="0.3">
      <c r="P375067" s="83"/>
    </row>
    <row r="375068" spans="16:16" x14ac:dyDescent="0.3">
      <c r="P375068" s="83"/>
    </row>
    <row r="375069" spans="16:16" x14ac:dyDescent="0.3">
      <c r="P375069" s="83"/>
    </row>
    <row r="375070" spans="16:16" x14ac:dyDescent="0.3">
      <c r="P375070" s="83"/>
    </row>
    <row r="375071" spans="16:16" x14ac:dyDescent="0.3">
      <c r="P375071" s="83"/>
    </row>
    <row r="375072" spans="16:16" x14ac:dyDescent="0.3">
      <c r="P375072" s="83"/>
    </row>
    <row r="375073" spans="16:16" x14ac:dyDescent="0.3">
      <c r="P375073" s="83"/>
    </row>
    <row r="375074" spans="16:16" x14ac:dyDescent="0.3">
      <c r="P375074" s="83"/>
    </row>
    <row r="375075" spans="16:16" x14ac:dyDescent="0.3">
      <c r="P375075" s="83"/>
    </row>
    <row r="375076" spans="16:16" x14ac:dyDescent="0.3">
      <c r="P375076" s="83"/>
    </row>
    <row r="375077" spans="16:16" x14ac:dyDescent="0.3">
      <c r="P375077" s="83"/>
    </row>
    <row r="375078" spans="16:16" x14ac:dyDescent="0.3">
      <c r="P375078" s="83"/>
    </row>
    <row r="375079" spans="16:16" x14ac:dyDescent="0.3">
      <c r="P375079" s="83"/>
    </row>
    <row r="375080" spans="16:16" x14ac:dyDescent="0.3">
      <c r="P375080" s="83"/>
    </row>
    <row r="375081" spans="16:16" x14ac:dyDescent="0.3">
      <c r="P375081" s="83"/>
    </row>
    <row r="375082" spans="16:16" x14ac:dyDescent="0.3">
      <c r="P375082" s="83"/>
    </row>
    <row r="375083" spans="16:16" x14ac:dyDescent="0.3">
      <c r="P375083" s="83"/>
    </row>
    <row r="375084" spans="16:16" x14ac:dyDescent="0.3">
      <c r="P375084" s="83"/>
    </row>
    <row r="375085" spans="16:16" x14ac:dyDescent="0.3">
      <c r="P375085" s="83"/>
    </row>
    <row r="375086" spans="16:16" x14ac:dyDescent="0.3">
      <c r="P375086" s="83"/>
    </row>
    <row r="375087" spans="16:16" x14ac:dyDescent="0.3">
      <c r="P375087" s="83"/>
    </row>
    <row r="375088" spans="16:16" x14ac:dyDescent="0.3">
      <c r="P375088" s="83"/>
    </row>
    <row r="375089" spans="16:16" x14ac:dyDescent="0.3">
      <c r="P375089" s="83"/>
    </row>
    <row r="375090" spans="16:16" x14ac:dyDescent="0.3">
      <c r="P375090" s="83"/>
    </row>
    <row r="375091" spans="16:16" x14ac:dyDescent="0.3">
      <c r="P375091" s="83"/>
    </row>
    <row r="375092" spans="16:16" x14ac:dyDescent="0.3">
      <c r="P375092" s="83"/>
    </row>
    <row r="375093" spans="16:16" x14ac:dyDescent="0.3">
      <c r="P375093" s="83"/>
    </row>
    <row r="375094" spans="16:16" x14ac:dyDescent="0.3">
      <c r="P375094" s="83"/>
    </row>
    <row r="375095" spans="16:16" x14ac:dyDescent="0.3">
      <c r="P375095" s="83"/>
    </row>
    <row r="375096" spans="16:16" x14ac:dyDescent="0.3">
      <c r="P375096" s="83"/>
    </row>
    <row r="375097" spans="16:16" x14ac:dyDescent="0.3">
      <c r="P375097" s="83"/>
    </row>
    <row r="375098" spans="16:16" x14ac:dyDescent="0.3">
      <c r="P375098" s="83"/>
    </row>
    <row r="375099" spans="16:16" x14ac:dyDescent="0.3">
      <c r="P375099" s="83"/>
    </row>
    <row r="375100" spans="16:16" x14ac:dyDescent="0.3">
      <c r="P375100" s="83"/>
    </row>
    <row r="375101" spans="16:16" x14ac:dyDescent="0.3">
      <c r="P375101" s="83"/>
    </row>
    <row r="375102" spans="16:16" x14ac:dyDescent="0.3">
      <c r="P375102" s="83"/>
    </row>
    <row r="375103" spans="16:16" x14ac:dyDescent="0.3">
      <c r="P375103" s="83"/>
    </row>
    <row r="375104" spans="16:16" x14ac:dyDescent="0.3">
      <c r="P375104" s="83"/>
    </row>
    <row r="375105" spans="16:16" x14ac:dyDescent="0.3">
      <c r="P375105" s="83"/>
    </row>
    <row r="375106" spans="16:16" x14ac:dyDescent="0.3">
      <c r="P375106" s="83"/>
    </row>
    <row r="375107" spans="16:16" x14ac:dyDescent="0.3">
      <c r="P375107" s="83"/>
    </row>
    <row r="375108" spans="16:16" x14ac:dyDescent="0.3">
      <c r="P375108" s="83"/>
    </row>
    <row r="375109" spans="16:16" x14ac:dyDescent="0.3">
      <c r="P375109" s="83"/>
    </row>
    <row r="375110" spans="16:16" x14ac:dyDescent="0.3">
      <c r="P375110" s="83"/>
    </row>
    <row r="375111" spans="16:16" x14ac:dyDescent="0.3">
      <c r="P375111" s="83"/>
    </row>
    <row r="375112" spans="16:16" x14ac:dyDescent="0.3">
      <c r="P375112" s="83"/>
    </row>
    <row r="375113" spans="16:16" x14ac:dyDescent="0.3">
      <c r="P375113" s="83"/>
    </row>
    <row r="375114" spans="16:16" x14ac:dyDescent="0.3">
      <c r="P375114" s="83"/>
    </row>
    <row r="375115" spans="16:16" x14ac:dyDescent="0.3">
      <c r="P375115" s="83"/>
    </row>
    <row r="375116" spans="16:16" x14ac:dyDescent="0.3">
      <c r="P375116" s="83"/>
    </row>
    <row r="375117" spans="16:16" x14ac:dyDescent="0.3">
      <c r="P375117" s="83"/>
    </row>
    <row r="375118" spans="16:16" x14ac:dyDescent="0.3">
      <c r="P375118" s="83"/>
    </row>
    <row r="375119" spans="16:16" x14ac:dyDescent="0.3">
      <c r="P375119" s="83"/>
    </row>
    <row r="375120" spans="16:16" x14ac:dyDescent="0.3">
      <c r="P375120" s="83"/>
    </row>
    <row r="375121" spans="16:16" x14ac:dyDescent="0.3">
      <c r="P375121" s="83"/>
    </row>
    <row r="375122" spans="16:16" x14ac:dyDescent="0.3">
      <c r="P375122" s="83"/>
    </row>
    <row r="375123" spans="16:16" x14ac:dyDescent="0.3">
      <c r="P375123" s="83"/>
    </row>
    <row r="375124" spans="16:16" x14ac:dyDescent="0.3">
      <c r="P375124" s="83"/>
    </row>
    <row r="375125" spans="16:16" x14ac:dyDescent="0.3">
      <c r="P375125" s="83"/>
    </row>
    <row r="375126" spans="16:16" x14ac:dyDescent="0.3">
      <c r="P375126" s="83"/>
    </row>
    <row r="375127" spans="16:16" x14ac:dyDescent="0.3">
      <c r="P375127" s="83"/>
    </row>
    <row r="375128" spans="16:16" x14ac:dyDescent="0.3">
      <c r="P375128" s="83"/>
    </row>
    <row r="375129" spans="16:16" x14ac:dyDescent="0.3">
      <c r="P375129" s="83"/>
    </row>
    <row r="375130" spans="16:16" x14ac:dyDescent="0.3">
      <c r="P375130" s="83"/>
    </row>
    <row r="375131" spans="16:16" x14ac:dyDescent="0.3">
      <c r="P375131" s="83"/>
    </row>
    <row r="375132" spans="16:16" x14ac:dyDescent="0.3">
      <c r="P375132" s="83"/>
    </row>
    <row r="375133" spans="16:16" x14ac:dyDescent="0.3">
      <c r="P375133" s="83"/>
    </row>
    <row r="375134" spans="16:16" x14ac:dyDescent="0.3">
      <c r="P375134" s="83"/>
    </row>
    <row r="375135" spans="16:16" x14ac:dyDescent="0.3">
      <c r="P375135" s="83"/>
    </row>
    <row r="375136" spans="16:16" x14ac:dyDescent="0.3">
      <c r="P375136" s="83"/>
    </row>
    <row r="375137" spans="16:16" x14ac:dyDescent="0.3">
      <c r="P375137" s="83"/>
    </row>
    <row r="375138" spans="16:16" x14ac:dyDescent="0.3">
      <c r="P375138" s="83"/>
    </row>
    <row r="375139" spans="16:16" x14ac:dyDescent="0.3">
      <c r="P375139" s="83"/>
    </row>
    <row r="375140" spans="16:16" x14ac:dyDescent="0.3">
      <c r="P375140" s="83"/>
    </row>
    <row r="375141" spans="16:16" x14ac:dyDescent="0.3">
      <c r="P375141" s="83"/>
    </row>
    <row r="375142" spans="16:16" x14ac:dyDescent="0.3">
      <c r="P375142" s="83"/>
    </row>
    <row r="375143" spans="16:16" x14ac:dyDescent="0.3">
      <c r="P375143" s="83"/>
    </row>
    <row r="375144" spans="16:16" x14ac:dyDescent="0.3">
      <c r="P375144" s="83"/>
    </row>
    <row r="375145" spans="16:16" x14ac:dyDescent="0.3">
      <c r="P375145" s="83"/>
    </row>
    <row r="375146" spans="16:16" x14ac:dyDescent="0.3">
      <c r="P375146" s="83"/>
    </row>
    <row r="375147" spans="16:16" x14ac:dyDescent="0.3">
      <c r="P375147" s="83"/>
    </row>
    <row r="375148" spans="16:16" x14ac:dyDescent="0.3">
      <c r="P375148" s="83"/>
    </row>
    <row r="375149" spans="16:16" x14ac:dyDescent="0.3">
      <c r="P375149" s="83"/>
    </row>
    <row r="375150" spans="16:16" x14ac:dyDescent="0.3">
      <c r="P375150" s="83"/>
    </row>
    <row r="375151" spans="16:16" x14ac:dyDescent="0.3">
      <c r="P375151" s="83"/>
    </row>
    <row r="375152" spans="16:16" x14ac:dyDescent="0.3">
      <c r="P375152" s="83"/>
    </row>
    <row r="375153" spans="16:16" x14ac:dyDescent="0.3">
      <c r="P375153" s="83"/>
    </row>
    <row r="375154" spans="16:16" x14ac:dyDescent="0.3">
      <c r="P375154" s="83"/>
    </row>
    <row r="375155" spans="16:16" x14ac:dyDescent="0.3">
      <c r="P375155" s="83"/>
    </row>
    <row r="375156" spans="16:16" x14ac:dyDescent="0.3">
      <c r="P375156" s="83"/>
    </row>
    <row r="375157" spans="16:16" x14ac:dyDescent="0.3">
      <c r="P375157" s="83"/>
    </row>
    <row r="375158" spans="16:16" x14ac:dyDescent="0.3">
      <c r="P375158" s="83"/>
    </row>
    <row r="375159" spans="16:16" x14ac:dyDescent="0.3">
      <c r="P375159" s="83"/>
    </row>
    <row r="375160" spans="16:16" x14ac:dyDescent="0.3">
      <c r="P375160" s="83"/>
    </row>
    <row r="375161" spans="16:16" x14ac:dyDescent="0.3">
      <c r="P375161" s="83"/>
    </row>
    <row r="375162" spans="16:16" x14ac:dyDescent="0.3">
      <c r="P375162" s="83"/>
    </row>
    <row r="375163" spans="16:16" x14ac:dyDescent="0.3">
      <c r="P375163" s="83"/>
    </row>
    <row r="375164" spans="16:16" x14ac:dyDescent="0.3">
      <c r="P375164" s="83"/>
    </row>
    <row r="375165" spans="16:16" x14ac:dyDescent="0.3">
      <c r="P375165" s="83"/>
    </row>
    <row r="375166" spans="16:16" x14ac:dyDescent="0.3">
      <c r="P375166" s="83"/>
    </row>
    <row r="375167" spans="16:16" x14ac:dyDescent="0.3">
      <c r="P375167" s="83"/>
    </row>
    <row r="375168" spans="16:16" x14ac:dyDescent="0.3">
      <c r="P375168" s="83"/>
    </row>
    <row r="375169" spans="16:16" x14ac:dyDescent="0.3">
      <c r="P375169" s="83"/>
    </row>
    <row r="375170" spans="16:16" x14ac:dyDescent="0.3">
      <c r="P375170" s="83"/>
    </row>
    <row r="375171" spans="16:16" x14ac:dyDescent="0.3">
      <c r="P375171" s="83"/>
    </row>
    <row r="375172" spans="16:16" x14ac:dyDescent="0.3">
      <c r="P375172" s="83"/>
    </row>
    <row r="375173" spans="16:16" x14ac:dyDescent="0.3">
      <c r="P375173" s="83"/>
    </row>
    <row r="375174" spans="16:16" x14ac:dyDescent="0.3">
      <c r="P375174" s="83"/>
    </row>
    <row r="375175" spans="16:16" x14ac:dyDescent="0.3">
      <c r="P375175" s="83"/>
    </row>
    <row r="375176" spans="16:16" x14ac:dyDescent="0.3">
      <c r="P375176" s="83"/>
    </row>
    <row r="375177" spans="16:16" x14ac:dyDescent="0.3">
      <c r="P375177" s="83"/>
    </row>
    <row r="375178" spans="16:16" x14ac:dyDescent="0.3">
      <c r="P375178" s="83"/>
    </row>
    <row r="375179" spans="16:16" x14ac:dyDescent="0.3">
      <c r="P375179" s="83"/>
    </row>
    <row r="375180" spans="16:16" x14ac:dyDescent="0.3">
      <c r="P375180" s="83"/>
    </row>
    <row r="375181" spans="16:16" x14ac:dyDescent="0.3">
      <c r="P375181" s="83"/>
    </row>
    <row r="375182" spans="16:16" x14ac:dyDescent="0.3">
      <c r="P375182" s="83"/>
    </row>
    <row r="375183" spans="16:16" x14ac:dyDescent="0.3">
      <c r="P375183" s="83"/>
    </row>
    <row r="375184" spans="16:16" x14ac:dyDescent="0.3">
      <c r="P375184" s="83"/>
    </row>
    <row r="375185" spans="16:16" x14ac:dyDescent="0.3">
      <c r="P375185" s="83"/>
    </row>
    <row r="375186" spans="16:16" x14ac:dyDescent="0.3">
      <c r="P375186" s="83"/>
    </row>
    <row r="375187" spans="16:16" x14ac:dyDescent="0.3">
      <c r="P375187" s="83"/>
    </row>
    <row r="375188" spans="16:16" x14ac:dyDescent="0.3">
      <c r="P375188" s="83"/>
    </row>
    <row r="375189" spans="16:16" x14ac:dyDescent="0.3">
      <c r="P375189" s="83"/>
    </row>
    <row r="375190" spans="16:16" x14ac:dyDescent="0.3">
      <c r="P375190" s="83"/>
    </row>
    <row r="375191" spans="16:16" x14ac:dyDescent="0.3">
      <c r="P375191" s="83"/>
    </row>
    <row r="375192" spans="16:16" x14ac:dyDescent="0.3">
      <c r="P375192" s="83"/>
    </row>
    <row r="375193" spans="16:16" x14ac:dyDescent="0.3">
      <c r="P375193" s="83"/>
    </row>
    <row r="375194" spans="16:16" x14ac:dyDescent="0.3">
      <c r="P375194" s="83"/>
    </row>
    <row r="375195" spans="16:16" x14ac:dyDescent="0.3">
      <c r="P375195" s="83"/>
    </row>
    <row r="375196" spans="16:16" x14ac:dyDescent="0.3">
      <c r="P375196" s="83"/>
    </row>
    <row r="375197" spans="16:16" x14ac:dyDescent="0.3">
      <c r="P375197" s="83"/>
    </row>
    <row r="375198" spans="16:16" x14ac:dyDescent="0.3">
      <c r="P375198" s="83"/>
    </row>
    <row r="375199" spans="16:16" x14ac:dyDescent="0.3">
      <c r="P375199" s="83"/>
    </row>
    <row r="375200" spans="16:16" x14ac:dyDescent="0.3">
      <c r="P375200" s="83"/>
    </row>
    <row r="375201" spans="16:16" x14ac:dyDescent="0.3">
      <c r="P375201" s="83"/>
    </row>
    <row r="375202" spans="16:16" x14ac:dyDescent="0.3">
      <c r="P375202" s="83"/>
    </row>
    <row r="375203" spans="16:16" x14ac:dyDescent="0.3">
      <c r="P375203" s="83"/>
    </row>
    <row r="375204" spans="16:16" x14ac:dyDescent="0.3">
      <c r="P375204" s="83"/>
    </row>
    <row r="375205" spans="16:16" x14ac:dyDescent="0.3">
      <c r="P375205" s="83"/>
    </row>
    <row r="375206" spans="16:16" x14ac:dyDescent="0.3">
      <c r="P375206" s="83"/>
    </row>
    <row r="375207" spans="16:16" x14ac:dyDescent="0.3">
      <c r="P375207" s="83"/>
    </row>
    <row r="375208" spans="16:16" x14ac:dyDescent="0.3">
      <c r="P375208" s="83"/>
    </row>
    <row r="375209" spans="16:16" x14ac:dyDescent="0.3">
      <c r="P375209" s="83"/>
    </row>
    <row r="375210" spans="16:16" x14ac:dyDescent="0.3">
      <c r="P375210" s="83"/>
    </row>
    <row r="375211" spans="16:16" x14ac:dyDescent="0.3">
      <c r="P375211" s="83"/>
    </row>
    <row r="375212" spans="16:16" x14ac:dyDescent="0.3">
      <c r="P375212" s="83"/>
    </row>
    <row r="375213" spans="16:16" x14ac:dyDescent="0.3">
      <c r="P375213" s="83"/>
    </row>
    <row r="375214" spans="16:16" x14ac:dyDescent="0.3">
      <c r="P375214" s="83"/>
    </row>
    <row r="375215" spans="16:16" x14ac:dyDescent="0.3">
      <c r="P375215" s="83"/>
    </row>
    <row r="375216" spans="16:16" x14ac:dyDescent="0.3">
      <c r="P375216" s="83"/>
    </row>
    <row r="375217" spans="16:16" x14ac:dyDescent="0.3">
      <c r="P375217" s="83"/>
    </row>
    <row r="375218" spans="16:16" x14ac:dyDescent="0.3">
      <c r="P375218" s="83"/>
    </row>
    <row r="375219" spans="16:16" x14ac:dyDescent="0.3">
      <c r="P375219" s="83"/>
    </row>
    <row r="375220" spans="16:16" x14ac:dyDescent="0.3">
      <c r="P375220" s="83"/>
    </row>
    <row r="375221" spans="16:16" x14ac:dyDescent="0.3">
      <c r="P375221" s="83"/>
    </row>
    <row r="375222" spans="16:16" x14ac:dyDescent="0.3">
      <c r="P375222" s="83"/>
    </row>
    <row r="375223" spans="16:16" x14ac:dyDescent="0.3">
      <c r="P375223" s="83"/>
    </row>
    <row r="375224" spans="16:16" x14ac:dyDescent="0.3">
      <c r="P375224" s="83"/>
    </row>
    <row r="375225" spans="16:16" x14ac:dyDescent="0.3">
      <c r="P375225" s="83"/>
    </row>
    <row r="375226" spans="16:16" x14ac:dyDescent="0.3">
      <c r="P375226" s="83"/>
    </row>
    <row r="375227" spans="16:16" x14ac:dyDescent="0.3">
      <c r="P375227" s="83"/>
    </row>
    <row r="375228" spans="16:16" x14ac:dyDescent="0.3">
      <c r="P375228" s="83"/>
    </row>
    <row r="375229" spans="16:16" x14ac:dyDescent="0.3">
      <c r="P375229" s="83"/>
    </row>
    <row r="375230" spans="16:16" x14ac:dyDescent="0.3">
      <c r="P375230" s="83"/>
    </row>
    <row r="375231" spans="16:16" x14ac:dyDescent="0.3">
      <c r="P375231" s="83"/>
    </row>
    <row r="375232" spans="16:16" x14ac:dyDescent="0.3">
      <c r="P375232" s="83"/>
    </row>
    <row r="375233" spans="16:16" x14ac:dyDescent="0.3">
      <c r="P375233" s="83"/>
    </row>
    <row r="375234" spans="16:16" x14ac:dyDescent="0.3">
      <c r="P375234" s="83"/>
    </row>
    <row r="375235" spans="16:16" x14ac:dyDescent="0.3">
      <c r="P375235" s="83"/>
    </row>
    <row r="375236" spans="16:16" x14ac:dyDescent="0.3">
      <c r="P375236" s="83"/>
    </row>
    <row r="375237" spans="16:16" x14ac:dyDescent="0.3">
      <c r="P375237" s="83"/>
    </row>
    <row r="375238" spans="16:16" x14ac:dyDescent="0.3">
      <c r="P375238" s="83"/>
    </row>
    <row r="375239" spans="16:16" x14ac:dyDescent="0.3">
      <c r="P375239" s="83"/>
    </row>
    <row r="375240" spans="16:16" x14ac:dyDescent="0.3">
      <c r="P375240" s="83"/>
    </row>
    <row r="375241" spans="16:16" x14ac:dyDescent="0.3">
      <c r="P375241" s="83"/>
    </row>
    <row r="375242" spans="16:16" x14ac:dyDescent="0.3">
      <c r="P375242" s="83"/>
    </row>
    <row r="375243" spans="16:16" x14ac:dyDescent="0.3">
      <c r="P375243" s="83"/>
    </row>
    <row r="375244" spans="16:16" x14ac:dyDescent="0.3">
      <c r="P375244" s="83"/>
    </row>
    <row r="375245" spans="16:16" x14ac:dyDescent="0.3">
      <c r="P375245" s="83"/>
    </row>
    <row r="375246" spans="16:16" x14ac:dyDescent="0.3">
      <c r="P375246" s="83"/>
    </row>
    <row r="375247" spans="16:16" x14ac:dyDescent="0.3">
      <c r="P375247" s="83"/>
    </row>
    <row r="375248" spans="16:16" x14ac:dyDescent="0.3">
      <c r="P375248" s="83"/>
    </row>
    <row r="375249" spans="16:16" x14ac:dyDescent="0.3">
      <c r="P375249" s="83"/>
    </row>
    <row r="375250" spans="16:16" x14ac:dyDescent="0.3">
      <c r="P375250" s="83"/>
    </row>
    <row r="375251" spans="16:16" x14ac:dyDescent="0.3">
      <c r="P375251" s="83"/>
    </row>
    <row r="375252" spans="16:16" x14ac:dyDescent="0.3">
      <c r="P375252" s="83"/>
    </row>
    <row r="375253" spans="16:16" x14ac:dyDescent="0.3">
      <c r="P375253" s="83"/>
    </row>
    <row r="375254" spans="16:16" x14ac:dyDescent="0.3">
      <c r="P375254" s="83"/>
    </row>
    <row r="375255" spans="16:16" x14ac:dyDescent="0.3">
      <c r="P375255" s="83"/>
    </row>
    <row r="375256" spans="16:16" x14ac:dyDescent="0.3">
      <c r="P375256" s="83"/>
    </row>
    <row r="375257" spans="16:16" x14ac:dyDescent="0.3">
      <c r="P375257" s="83"/>
    </row>
    <row r="375258" spans="16:16" x14ac:dyDescent="0.3">
      <c r="P375258" s="83"/>
    </row>
    <row r="375259" spans="16:16" x14ac:dyDescent="0.3">
      <c r="P375259" s="83"/>
    </row>
    <row r="375260" spans="16:16" x14ac:dyDescent="0.3">
      <c r="P375260" s="83"/>
    </row>
    <row r="375261" spans="16:16" x14ac:dyDescent="0.3">
      <c r="P375261" s="83"/>
    </row>
    <row r="375262" spans="16:16" x14ac:dyDescent="0.3">
      <c r="P375262" s="83"/>
    </row>
    <row r="375263" spans="16:16" x14ac:dyDescent="0.3">
      <c r="P375263" s="83"/>
    </row>
    <row r="375264" spans="16:16" x14ac:dyDescent="0.3">
      <c r="P375264" s="83"/>
    </row>
    <row r="375265" spans="16:16" x14ac:dyDescent="0.3">
      <c r="P375265" s="83"/>
    </row>
    <row r="375266" spans="16:16" x14ac:dyDescent="0.3">
      <c r="P375266" s="83"/>
    </row>
    <row r="375267" spans="16:16" x14ac:dyDescent="0.3">
      <c r="P375267" s="83"/>
    </row>
    <row r="375268" spans="16:16" x14ac:dyDescent="0.3">
      <c r="P375268" s="83"/>
    </row>
    <row r="375269" spans="16:16" x14ac:dyDescent="0.3">
      <c r="P375269" s="83"/>
    </row>
    <row r="375270" spans="16:16" x14ac:dyDescent="0.3">
      <c r="P375270" s="83"/>
    </row>
    <row r="375271" spans="16:16" x14ac:dyDescent="0.3">
      <c r="P375271" s="83"/>
    </row>
    <row r="375272" spans="16:16" x14ac:dyDescent="0.3">
      <c r="P375272" s="83"/>
    </row>
    <row r="375273" spans="16:16" x14ac:dyDescent="0.3">
      <c r="P375273" s="83"/>
    </row>
    <row r="375274" spans="16:16" x14ac:dyDescent="0.3">
      <c r="P375274" s="83"/>
    </row>
    <row r="375275" spans="16:16" x14ac:dyDescent="0.3">
      <c r="P375275" s="83"/>
    </row>
    <row r="375276" spans="16:16" x14ac:dyDescent="0.3">
      <c r="P375276" s="83"/>
    </row>
    <row r="375277" spans="16:16" x14ac:dyDescent="0.3">
      <c r="P375277" s="83"/>
    </row>
    <row r="375278" spans="16:16" x14ac:dyDescent="0.3">
      <c r="P375278" s="83"/>
    </row>
    <row r="375279" spans="16:16" x14ac:dyDescent="0.3">
      <c r="P375279" s="83"/>
    </row>
    <row r="375280" spans="16:16" x14ac:dyDescent="0.3">
      <c r="P375280" s="83"/>
    </row>
    <row r="375281" spans="16:16" x14ac:dyDescent="0.3">
      <c r="P375281" s="83"/>
    </row>
    <row r="375282" spans="16:16" x14ac:dyDescent="0.3">
      <c r="P375282" s="83"/>
    </row>
    <row r="375283" spans="16:16" x14ac:dyDescent="0.3">
      <c r="P375283" s="83"/>
    </row>
    <row r="375284" spans="16:16" x14ac:dyDescent="0.3">
      <c r="P375284" s="83"/>
    </row>
    <row r="375285" spans="16:16" x14ac:dyDescent="0.3">
      <c r="P375285" s="83"/>
    </row>
    <row r="375286" spans="16:16" x14ac:dyDescent="0.3">
      <c r="P375286" s="83"/>
    </row>
    <row r="375287" spans="16:16" x14ac:dyDescent="0.3">
      <c r="P375287" s="83"/>
    </row>
    <row r="375288" spans="16:16" x14ac:dyDescent="0.3">
      <c r="P375288" s="83"/>
    </row>
    <row r="375289" spans="16:16" x14ac:dyDescent="0.3">
      <c r="P375289" s="83"/>
    </row>
    <row r="375290" spans="16:16" x14ac:dyDescent="0.3">
      <c r="P375290" s="83"/>
    </row>
    <row r="375291" spans="16:16" x14ac:dyDescent="0.3">
      <c r="P375291" s="83"/>
    </row>
    <row r="375292" spans="16:16" x14ac:dyDescent="0.3">
      <c r="P375292" s="83"/>
    </row>
    <row r="375293" spans="16:16" x14ac:dyDescent="0.3">
      <c r="P375293" s="83"/>
    </row>
    <row r="375294" spans="16:16" x14ac:dyDescent="0.3">
      <c r="P375294" s="83"/>
    </row>
    <row r="375295" spans="16:16" x14ac:dyDescent="0.3">
      <c r="P375295" s="83"/>
    </row>
    <row r="375296" spans="16:16" x14ac:dyDescent="0.3">
      <c r="P375296" s="83"/>
    </row>
    <row r="375297" spans="16:16" x14ac:dyDescent="0.3">
      <c r="P375297" s="83"/>
    </row>
    <row r="375298" spans="16:16" x14ac:dyDescent="0.3">
      <c r="P375298" s="83"/>
    </row>
    <row r="375299" spans="16:16" x14ac:dyDescent="0.3">
      <c r="P375299" s="83"/>
    </row>
    <row r="375300" spans="16:16" x14ac:dyDescent="0.3">
      <c r="P375300" s="83"/>
    </row>
    <row r="375301" spans="16:16" x14ac:dyDescent="0.3">
      <c r="P375301" s="83"/>
    </row>
    <row r="375302" spans="16:16" x14ac:dyDescent="0.3">
      <c r="P375302" s="83"/>
    </row>
    <row r="375303" spans="16:16" x14ac:dyDescent="0.3">
      <c r="P375303" s="83"/>
    </row>
    <row r="375304" spans="16:16" x14ac:dyDescent="0.3">
      <c r="P375304" s="83"/>
    </row>
    <row r="375305" spans="16:16" x14ac:dyDescent="0.3">
      <c r="P375305" s="83"/>
    </row>
    <row r="375306" spans="16:16" x14ac:dyDescent="0.3">
      <c r="P375306" s="83"/>
    </row>
    <row r="375307" spans="16:16" x14ac:dyDescent="0.3">
      <c r="P375307" s="83"/>
    </row>
    <row r="375308" spans="16:16" x14ac:dyDescent="0.3">
      <c r="P375308" s="83"/>
    </row>
    <row r="375309" spans="16:16" x14ac:dyDescent="0.3">
      <c r="P375309" s="83"/>
    </row>
    <row r="375310" spans="16:16" x14ac:dyDescent="0.3">
      <c r="P375310" s="83"/>
    </row>
    <row r="375311" spans="16:16" x14ac:dyDescent="0.3">
      <c r="P375311" s="83"/>
    </row>
    <row r="375312" spans="16:16" x14ac:dyDescent="0.3">
      <c r="P375312" s="83"/>
    </row>
    <row r="375313" spans="16:16" x14ac:dyDescent="0.3">
      <c r="P375313" s="83"/>
    </row>
    <row r="375314" spans="16:16" x14ac:dyDescent="0.3">
      <c r="P375314" s="83"/>
    </row>
    <row r="375315" spans="16:16" x14ac:dyDescent="0.3">
      <c r="P375315" s="83"/>
    </row>
    <row r="375316" spans="16:16" x14ac:dyDescent="0.3">
      <c r="P375316" s="83"/>
    </row>
    <row r="375317" spans="16:16" x14ac:dyDescent="0.3">
      <c r="P375317" s="83"/>
    </row>
    <row r="375318" spans="16:16" x14ac:dyDescent="0.3">
      <c r="P375318" s="83"/>
    </row>
    <row r="375319" spans="16:16" x14ac:dyDescent="0.3">
      <c r="P375319" s="83"/>
    </row>
    <row r="375320" spans="16:16" x14ac:dyDescent="0.3">
      <c r="P375320" s="83"/>
    </row>
    <row r="375321" spans="16:16" x14ac:dyDescent="0.3">
      <c r="P375321" s="83"/>
    </row>
    <row r="375322" spans="16:16" x14ac:dyDescent="0.3">
      <c r="P375322" s="83"/>
    </row>
    <row r="375323" spans="16:16" x14ac:dyDescent="0.3">
      <c r="P375323" s="83"/>
    </row>
    <row r="375324" spans="16:16" x14ac:dyDescent="0.3">
      <c r="P375324" s="83"/>
    </row>
    <row r="375325" spans="16:16" x14ac:dyDescent="0.3">
      <c r="P375325" s="83"/>
    </row>
    <row r="375326" spans="16:16" x14ac:dyDescent="0.3">
      <c r="P375326" s="83"/>
    </row>
    <row r="375327" spans="16:16" x14ac:dyDescent="0.3">
      <c r="P375327" s="83"/>
    </row>
    <row r="375328" spans="16:16" x14ac:dyDescent="0.3">
      <c r="P375328" s="83"/>
    </row>
    <row r="375329" spans="16:16" x14ac:dyDescent="0.3">
      <c r="P375329" s="83"/>
    </row>
    <row r="375330" spans="16:16" x14ac:dyDescent="0.3">
      <c r="P375330" s="83"/>
    </row>
    <row r="375331" spans="16:16" x14ac:dyDescent="0.3">
      <c r="P375331" s="83"/>
    </row>
    <row r="375332" spans="16:16" x14ac:dyDescent="0.3">
      <c r="P375332" s="83"/>
    </row>
    <row r="375333" spans="16:16" x14ac:dyDescent="0.3">
      <c r="P375333" s="83"/>
    </row>
    <row r="375334" spans="16:16" x14ac:dyDescent="0.3">
      <c r="P375334" s="83"/>
    </row>
    <row r="375335" spans="16:16" x14ac:dyDescent="0.3">
      <c r="P375335" s="83"/>
    </row>
    <row r="375336" spans="16:16" x14ac:dyDescent="0.3">
      <c r="P375336" s="83"/>
    </row>
    <row r="375337" spans="16:16" x14ac:dyDescent="0.3">
      <c r="P375337" s="83"/>
    </row>
    <row r="375338" spans="16:16" x14ac:dyDescent="0.3">
      <c r="P375338" s="83"/>
    </row>
    <row r="375339" spans="16:16" x14ac:dyDescent="0.3">
      <c r="P375339" s="83"/>
    </row>
    <row r="375340" spans="16:16" x14ac:dyDescent="0.3">
      <c r="P375340" s="83"/>
    </row>
    <row r="375341" spans="16:16" x14ac:dyDescent="0.3">
      <c r="P375341" s="83"/>
    </row>
    <row r="375342" spans="16:16" x14ac:dyDescent="0.3">
      <c r="P375342" s="83"/>
    </row>
    <row r="375343" spans="16:16" x14ac:dyDescent="0.3">
      <c r="P375343" s="83"/>
    </row>
    <row r="375344" spans="16:16" x14ac:dyDescent="0.3">
      <c r="P375344" s="83"/>
    </row>
    <row r="375345" spans="16:16" x14ac:dyDescent="0.3">
      <c r="P375345" s="83"/>
    </row>
    <row r="375346" spans="16:16" x14ac:dyDescent="0.3">
      <c r="P375346" s="83"/>
    </row>
    <row r="375347" spans="16:16" x14ac:dyDescent="0.3">
      <c r="P375347" s="83"/>
    </row>
    <row r="375348" spans="16:16" x14ac:dyDescent="0.3">
      <c r="P375348" s="83"/>
    </row>
    <row r="375349" spans="16:16" x14ac:dyDescent="0.3">
      <c r="P375349" s="83"/>
    </row>
    <row r="375350" spans="16:16" x14ac:dyDescent="0.3">
      <c r="P375350" s="83"/>
    </row>
    <row r="375351" spans="16:16" x14ac:dyDescent="0.3">
      <c r="P375351" s="83"/>
    </row>
    <row r="375352" spans="16:16" x14ac:dyDescent="0.3">
      <c r="P375352" s="83"/>
    </row>
    <row r="375353" spans="16:16" x14ac:dyDescent="0.3">
      <c r="P375353" s="83"/>
    </row>
    <row r="375354" spans="16:16" x14ac:dyDescent="0.3">
      <c r="P375354" s="83"/>
    </row>
    <row r="375355" spans="16:16" x14ac:dyDescent="0.3">
      <c r="P375355" s="83"/>
    </row>
    <row r="375356" spans="16:16" x14ac:dyDescent="0.3">
      <c r="P375356" s="83"/>
    </row>
    <row r="375357" spans="16:16" x14ac:dyDescent="0.3">
      <c r="P375357" s="83"/>
    </row>
    <row r="375358" spans="16:16" x14ac:dyDescent="0.3">
      <c r="P375358" s="83"/>
    </row>
    <row r="375359" spans="16:16" x14ac:dyDescent="0.3">
      <c r="P375359" s="83"/>
    </row>
    <row r="375360" spans="16:16" x14ac:dyDescent="0.3">
      <c r="P375360" s="83"/>
    </row>
    <row r="375361" spans="16:16" x14ac:dyDescent="0.3">
      <c r="P375361" s="83"/>
    </row>
    <row r="375362" spans="16:16" x14ac:dyDescent="0.3">
      <c r="P375362" s="83"/>
    </row>
    <row r="375363" spans="16:16" x14ac:dyDescent="0.3">
      <c r="P375363" s="83"/>
    </row>
    <row r="375364" spans="16:16" x14ac:dyDescent="0.3">
      <c r="P375364" s="83"/>
    </row>
    <row r="375365" spans="16:16" x14ac:dyDescent="0.3">
      <c r="P375365" s="83"/>
    </row>
    <row r="375366" spans="16:16" x14ac:dyDescent="0.3">
      <c r="P375366" s="83"/>
    </row>
    <row r="375367" spans="16:16" x14ac:dyDescent="0.3">
      <c r="P375367" s="83"/>
    </row>
    <row r="375368" spans="16:16" x14ac:dyDescent="0.3">
      <c r="P375368" s="83"/>
    </row>
    <row r="375369" spans="16:16" x14ac:dyDescent="0.3">
      <c r="P375369" s="83"/>
    </row>
    <row r="375370" spans="16:16" x14ac:dyDescent="0.3">
      <c r="P375370" s="83"/>
    </row>
    <row r="375371" spans="16:16" x14ac:dyDescent="0.3">
      <c r="P375371" s="83"/>
    </row>
    <row r="375372" spans="16:16" x14ac:dyDescent="0.3">
      <c r="P375372" s="83"/>
    </row>
    <row r="375373" spans="16:16" x14ac:dyDescent="0.3">
      <c r="P375373" s="83"/>
    </row>
    <row r="375374" spans="16:16" x14ac:dyDescent="0.3">
      <c r="P375374" s="83"/>
    </row>
    <row r="375375" spans="16:16" x14ac:dyDescent="0.3">
      <c r="P375375" s="83"/>
    </row>
    <row r="375376" spans="16:16" x14ac:dyDescent="0.3">
      <c r="P375376" s="83"/>
    </row>
    <row r="375377" spans="16:16" x14ac:dyDescent="0.3">
      <c r="P375377" s="83"/>
    </row>
    <row r="375378" spans="16:16" x14ac:dyDescent="0.3">
      <c r="P375378" s="83"/>
    </row>
    <row r="375379" spans="16:16" x14ac:dyDescent="0.3">
      <c r="P375379" s="83"/>
    </row>
    <row r="375380" spans="16:16" x14ac:dyDescent="0.3">
      <c r="P375380" s="83"/>
    </row>
    <row r="375381" spans="16:16" x14ac:dyDescent="0.3">
      <c r="P375381" s="83"/>
    </row>
    <row r="375382" spans="16:16" x14ac:dyDescent="0.3">
      <c r="P375382" s="83"/>
    </row>
    <row r="375383" spans="16:16" x14ac:dyDescent="0.3">
      <c r="P375383" s="83"/>
    </row>
    <row r="375384" spans="16:16" x14ac:dyDescent="0.3">
      <c r="P375384" s="83"/>
    </row>
    <row r="375385" spans="16:16" x14ac:dyDescent="0.3">
      <c r="P375385" s="83"/>
    </row>
    <row r="375386" spans="16:16" x14ac:dyDescent="0.3">
      <c r="P375386" s="83"/>
    </row>
    <row r="375387" spans="16:16" x14ac:dyDescent="0.3">
      <c r="P375387" s="83"/>
    </row>
    <row r="375388" spans="16:16" x14ac:dyDescent="0.3">
      <c r="P375388" s="83"/>
    </row>
    <row r="375389" spans="16:16" x14ac:dyDescent="0.3">
      <c r="P375389" s="83"/>
    </row>
    <row r="375390" spans="16:16" x14ac:dyDescent="0.3">
      <c r="P375390" s="83"/>
    </row>
    <row r="375391" spans="16:16" x14ac:dyDescent="0.3">
      <c r="P375391" s="83"/>
    </row>
    <row r="375392" spans="16:16" x14ac:dyDescent="0.3">
      <c r="P375392" s="83"/>
    </row>
    <row r="375393" spans="16:16" x14ac:dyDescent="0.3">
      <c r="P375393" s="83"/>
    </row>
    <row r="375394" spans="16:16" x14ac:dyDescent="0.3">
      <c r="P375394" s="83"/>
    </row>
    <row r="375395" spans="16:16" x14ac:dyDescent="0.3">
      <c r="P375395" s="83"/>
    </row>
    <row r="375396" spans="16:16" x14ac:dyDescent="0.3">
      <c r="P375396" s="83"/>
    </row>
    <row r="375397" spans="16:16" x14ac:dyDescent="0.3">
      <c r="P375397" s="83"/>
    </row>
    <row r="375398" spans="16:16" x14ac:dyDescent="0.3">
      <c r="P375398" s="83"/>
    </row>
    <row r="375399" spans="16:16" x14ac:dyDescent="0.3">
      <c r="P375399" s="83"/>
    </row>
    <row r="375400" spans="16:16" x14ac:dyDescent="0.3">
      <c r="P375400" s="83"/>
    </row>
    <row r="375401" spans="16:16" x14ac:dyDescent="0.3">
      <c r="P375401" s="83"/>
    </row>
    <row r="375402" spans="16:16" x14ac:dyDescent="0.3">
      <c r="P375402" s="83"/>
    </row>
    <row r="375403" spans="16:16" x14ac:dyDescent="0.3">
      <c r="P375403" s="83"/>
    </row>
    <row r="375404" spans="16:16" x14ac:dyDescent="0.3">
      <c r="P375404" s="83"/>
    </row>
    <row r="375405" spans="16:16" x14ac:dyDescent="0.3">
      <c r="P375405" s="83"/>
    </row>
    <row r="375406" spans="16:16" x14ac:dyDescent="0.3">
      <c r="P375406" s="83"/>
    </row>
    <row r="375407" spans="16:16" x14ac:dyDescent="0.3">
      <c r="P375407" s="83"/>
    </row>
    <row r="375408" spans="16:16" x14ac:dyDescent="0.3">
      <c r="P375408" s="83"/>
    </row>
    <row r="375409" spans="16:16" x14ac:dyDescent="0.3">
      <c r="P375409" s="83"/>
    </row>
    <row r="375410" spans="16:16" x14ac:dyDescent="0.3">
      <c r="P375410" s="83"/>
    </row>
    <row r="375411" spans="16:16" x14ac:dyDescent="0.3">
      <c r="P375411" s="83"/>
    </row>
    <row r="375412" spans="16:16" x14ac:dyDescent="0.3">
      <c r="P375412" s="83"/>
    </row>
    <row r="375413" spans="16:16" x14ac:dyDescent="0.3">
      <c r="P375413" s="83"/>
    </row>
    <row r="375414" spans="16:16" x14ac:dyDescent="0.3">
      <c r="P375414" s="83"/>
    </row>
    <row r="375415" spans="16:16" x14ac:dyDescent="0.3">
      <c r="P375415" s="83"/>
    </row>
    <row r="375416" spans="16:16" x14ac:dyDescent="0.3">
      <c r="P375416" s="83"/>
    </row>
    <row r="375417" spans="16:16" x14ac:dyDescent="0.3">
      <c r="P375417" s="83"/>
    </row>
    <row r="375418" spans="16:16" x14ac:dyDescent="0.3">
      <c r="P375418" s="83"/>
    </row>
    <row r="375419" spans="16:16" x14ac:dyDescent="0.3">
      <c r="P375419" s="83"/>
    </row>
    <row r="375420" spans="16:16" x14ac:dyDescent="0.3">
      <c r="P375420" s="83"/>
    </row>
    <row r="375421" spans="16:16" x14ac:dyDescent="0.3">
      <c r="P375421" s="83"/>
    </row>
    <row r="375422" spans="16:16" x14ac:dyDescent="0.3">
      <c r="P375422" s="83"/>
    </row>
    <row r="375423" spans="16:16" x14ac:dyDescent="0.3">
      <c r="P375423" s="83"/>
    </row>
    <row r="375424" spans="16:16" x14ac:dyDescent="0.3">
      <c r="P375424" s="83"/>
    </row>
    <row r="375425" spans="16:16" x14ac:dyDescent="0.3">
      <c r="P375425" s="83"/>
    </row>
    <row r="375426" spans="16:16" x14ac:dyDescent="0.3">
      <c r="P375426" s="83"/>
    </row>
    <row r="375427" spans="16:16" x14ac:dyDescent="0.3">
      <c r="P375427" s="83"/>
    </row>
    <row r="375428" spans="16:16" x14ac:dyDescent="0.3">
      <c r="P375428" s="83"/>
    </row>
    <row r="375429" spans="16:16" x14ac:dyDescent="0.3">
      <c r="P375429" s="83"/>
    </row>
    <row r="375430" spans="16:16" x14ac:dyDescent="0.3">
      <c r="P375430" s="83"/>
    </row>
    <row r="375431" spans="16:16" x14ac:dyDescent="0.3">
      <c r="P375431" s="83"/>
    </row>
    <row r="375432" spans="16:16" x14ac:dyDescent="0.3">
      <c r="P375432" s="83"/>
    </row>
    <row r="375433" spans="16:16" x14ac:dyDescent="0.3">
      <c r="P375433" s="83"/>
    </row>
    <row r="375434" spans="16:16" x14ac:dyDescent="0.3">
      <c r="P375434" s="83"/>
    </row>
    <row r="375435" spans="16:16" x14ac:dyDescent="0.3">
      <c r="P375435" s="83"/>
    </row>
    <row r="375436" spans="16:16" x14ac:dyDescent="0.3">
      <c r="P375436" s="83"/>
    </row>
    <row r="375437" spans="16:16" x14ac:dyDescent="0.3">
      <c r="P375437" s="83"/>
    </row>
    <row r="375438" spans="16:16" x14ac:dyDescent="0.3">
      <c r="P375438" s="83"/>
    </row>
    <row r="375439" spans="16:16" x14ac:dyDescent="0.3">
      <c r="P375439" s="83"/>
    </row>
    <row r="375440" spans="16:16" x14ac:dyDescent="0.3">
      <c r="P375440" s="83"/>
    </row>
    <row r="375441" spans="16:16" x14ac:dyDescent="0.3">
      <c r="P375441" s="83"/>
    </row>
    <row r="375442" spans="16:16" x14ac:dyDescent="0.3">
      <c r="P375442" s="83"/>
    </row>
    <row r="375443" spans="16:16" x14ac:dyDescent="0.3">
      <c r="P375443" s="83"/>
    </row>
    <row r="375444" spans="16:16" x14ac:dyDescent="0.3">
      <c r="P375444" s="83"/>
    </row>
    <row r="375445" spans="16:16" x14ac:dyDescent="0.3">
      <c r="P375445" s="83"/>
    </row>
    <row r="375446" spans="16:16" x14ac:dyDescent="0.3">
      <c r="P375446" s="83"/>
    </row>
    <row r="375447" spans="16:16" x14ac:dyDescent="0.3">
      <c r="P375447" s="83"/>
    </row>
    <row r="375448" spans="16:16" x14ac:dyDescent="0.3">
      <c r="P375448" s="83"/>
    </row>
    <row r="375449" spans="16:16" x14ac:dyDescent="0.3">
      <c r="P375449" s="83"/>
    </row>
    <row r="375450" spans="16:16" x14ac:dyDescent="0.3">
      <c r="P375450" s="83"/>
    </row>
    <row r="375451" spans="16:16" x14ac:dyDescent="0.3">
      <c r="P375451" s="83"/>
    </row>
    <row r="375452" spans="16:16" x14ac:dyDescent="0.3">
      <c r="P375452" s="83"/>
    </row>
    <row r="375453" spans="16:16" x14ac:dyDescent="0.3">
      <c r="P375453" s="83"/>
    </row>
    <row r="375454" spans="16:16" x14ac:dyDescent="0.3">
      <c r="P375454" s="83"/>
    </row>
    <row r="375455" spans="16:16" x14ac:dyDescent="0.3">
      <c r="P375455" s="83"/>
    </row>
    <row r="375456" spans="16:16" x14ac:dyDescent="0.3">
      <c r="P375456" s="83"/>
    </row>
    <row r="375457" spans="16:16" x14ac:dyDescent="0.3">
      <c r="P375457" s="83"/>
    </row>
    <row r="375458" spans="16:16" x14ac:dyDescent="0.3">
      <c r="P375458" s="83"/>
    </row>
    <row r="375459" spans="16:16" x14ac:dyDescent="0.3">
      <c r="P375459" s="83"/>
    </row>
    <row r="375460" spans="16:16" x14ac:dyDescent="0.3">
      <c r="P375460" s="83"/>
    </row>
    <row r="375461" spans="16:16" x14ac:dyDescent="0.3">
      <c r="P375461" s="83"/>
    </row>
    <row r="375462" spans="16:16" x14ac:dyDescent="0.3">
      <c r="P375462" s="83"/>
    </row>
    <row r="375463" spans="16:16" x14ac:dyDescent="0.3">
      <c r="P375463" s="83"/>
    </row>
    <row r="375464" spans="16:16" x14ac:dyDescent="0.3">
      <c r="P375464" s="83"/>
    </row>
    <row r="375465" spans="16:16" x14ac:dyDescent="0.3">
      <c r="P375465" s="83"/>
    </row>
    <row r="375466" spans="16:16" x14ac:dyDescent="0.3">
      <c r="P375466" s="83"/>
    </row>
    <row r="375467" spans="16:16" x14ac:dyDescent="0.3">
      <c r="P375467" s="83"/>
    </row>
    <row r="375468" spans="16:16" x14ac:dyDescent="0.3">
      <c r="P375468" s="83"/>
    </row>
    <row r="375469" spans="16:16" x14ac:dyDescent="0.3">
      <c r="P375469" s="83"/>
    </row>
    <row r="375470" spans="16:16" x14ac:dyDescent="0.3">
      <c r="P375470" s="83"/>
    </row>
    <row r="375471" spans="16:16" x14ac:dyDescent="0.3">
      <c r="P375471" s="83"/>
    </row>
    <row r="375472" spans="16:16" x14ac:dyDescent="0.3">
      <c r="P375472" s="83"/>
    </row>
    <row r="375473" spans="16:16" x14ac:dyDescent="0.3">
      <c r="P375473" s="83"/>
    </row>
    <row r="375474" spans="16:16" x14ac:dyDescent="0.3">
      <c r="P375474" s="83"/>
    </row>
    <row r="375475" spans="16:16" x14ac:dyDescent="0.3">
      <c r="P375475" s="83"/>
    </row>
    <row r="375476" spans="16:16" x14ac:dyDescent="0.3">
      <c r="P375476" s="83"/>
    </row>
    <row r="375477" spans="16:16" x14ac:dyDescent="0.3">
      <c r="P375477" s="83"/>
    </row>
    <row r="375478" spans="16:16" x14ac:dyDescent="0.3">
      <c r="P375478" s="83"/>
    </row>
    <row r="375479" spans="16:16" x14ac:dyDescent="0.3">
      <c r="P375479" s="83"/>
    </row>
    <row r="375480" spans="16:16" x14ac:dyDescent="0.3">
      <c r="P375480" s="83"/>
    </row>
    <row r="375481" spans="16:16" x14ac:dyDescent="0.3">
      <c r="P375481" s="83"/>
    </row>
    <row r="375482" spans="16:16" x14ac:dyDescent="0.3">
      <c r="P375482" s="83"/>
    </row>
    <row r="375483" spans="16:16" x14ac:dyDescent="0.3">
      <c r="P375483" s="83"/>
    </row>
    <row r="375484" spans="16:16" x14ac:dyDescent="0.3">
      <c r="P375484" s="83"/>
    </row>
    <row r="375485" spans="16:16" x14ac:dyDescent="0.3">
      <c r="P375485" s="83"/>
    </row>
    <row r="375486" spans="16:16" x14ac:dyDescent="0.3">
      <c r="P375486" s="83"/>
    </row>
    <row r="375487" spans="16:16" x14ac:dyDescent="0.3">
      <c r="P375487" s="83"/>
    </row>
    <row r="375488" spans="16:16" x14ac:dyDescent="0.3">
      <c r="P375488" s="83"/>
    </row>
    <row r="375489" spans="16:16" x14ac:dyDescent="0.3">
      <c r="P375489" s="83"/>
    </row>
    <row r="375490" spans="16:16" x14ac:dyDescent="0.3">
      <c r="P375490" s="83"/>
    </row>
    <row r="375491" spans="16:16" x14ac:dyDescent="0.3">
      <c r="P375491" s="83"/>
    </row>
    <row r="375492" spans="16:16" x14ac:dyDescent="0.3">
      <c r="P375492" s="83"/>
    </row>
    <row r="375493" spans="16:16" x14ac:dyDescent="0.3">
      <c r="P375493" s="83"/>
    </row>
    <row r="375494" spans="16:16" x14ac:dyDescent="0.3">
      <c r="P375494" s="83"/>
    </row>
    <row r="375495" spans="16:16" x14ac:dyDescent="0.3">
      <c r="P375495" s="83"/>
    </row>
    <row r="375496" spans="16:16" x14ac:dyDescent="0.3">
      <c r="P375496" s="83"/>
    </row>
    <row r="375497" spans="16:16" x14ac:dyDescent="0.3">
      <c r="P375497" s="83"/>
    </row>
    <row r="375498" spans="16:16" x14ac:dyDescent="0.3">
      <c r="P375498" s="83"/>
    </row>
    <row r="375499" spans="16:16" x14ac:dyDescent="0.3">
      <c r="P375499" s="83"/>
    </row>
    <row r="375500" spans="16:16" x14ac:dyDescent="0.3">
      <c r="P375500" s="83"/>
    </row>
    <row r="375501" spans="16:16" x14ac:dyDescent="0.3">
      <c r="P375501" s="83"/>
    </row>
    <row r="375502" spans="16:16" x14ac:dyDescent="0.3">
      <c r="P375502" s="83"/>
    </row>
    <row r="375503" spans="16:16" x14ac:dyDescent="0.3">
      <c r="P375503" s="83"/>
    </row>
    <row r="375504" spans="16:16" x14ac:dyDescent="0.3">
      <c r="P375504" s="83"/>
    </row>
    <row r="375505" spans="16:16" x14ac:dyDescent="0.3">
      <c r="P375505" s="83"/>
    </row>
    <row r="375506" spans="16:16" x14ac:dyDescent="0.3">
      <c r="P375506" s="83"/>
    </row>
    <row r="375507" spans="16:16" x14ac:dyDescent="0.3">
      <c r="P375507" s="83"/>
    </row>
    <row r="375508" spans="16:16" x14ac:dyDescent="0.3">
      <c r="P375508" s="83"/>
    </row>
    <row r="375509" spans="16:16" x14ac:dyDescent="0.3">
      <c r="P375509" s="83"/>
    </row>
    <row r="375510" spans="16:16" x14ac:dyDescent="0.3">
      <c r="P375510" s="83"/>
    </row>
    <row r="375511" spans="16:16" x14ac:dyDescent="0.3">
      <c r="P375511" s="83"/>
    </row>
    <row r="375512" spans="16:16" x14ac:dyDescent="0.3">
      <c r="P375512" s="83"/>
    </row>
    <row r="375513" spans="16:16" x14ac:dyDescent="0.3">
      <c r="P375513" s="83"/>
    </row>
    <row r="375514" spans="16:16" x14ac:dyDescent="0.3">
      <c r="P375514" s="83"/>
    </row>
    <row r="375515" spans="16:16" x14ac:dyDescent="0.3">
      <c r="P375515" s="83"/>
    </row>
    <row r="375516" spans="16:16" x14ac:dyDescent="0.3">
      <c r="P375516" s="83"/>
    </row>
    <row r="375517" spans="16:16" x14ac:dyDescent="0.3">
      <c r="P375517" s="83"/>
    </row>
    <row r="375518" spans="16:16" x14ac:dyDescent="0.3">
      <c r="P375518" s="83"/>
    </row>
    <row r="375519" spans="16:16" x14ac:dyDescent="0.3">
      <c r="P375519" s="83"/>
    </row>
    <row r="375520" spans="16:16" x14ac:dyDescent="0.3">
      <c r="P375520" s="83"/>
    </row>
    <row r="375521" spans="16:16" x14ac:dyDescent="0.3">
      <c r="P375521" s="83"/>
    </row>
    <row r="375522" spans="16:16" x14ac:dyDescent="0.3">
      <c r="P375522" s="83"/>
    </row>
    <row r="375523" spans="16:16" x14ac:dyDescent="0.3">
      <c r="P375523" s="83"/>
    </row>
    <row r="375524" spans="16:16" x14ac:dyDescent="0.3">
      <c r="P375524" s="83"/>
    </row>
    <row r="375525" spans="16:16" x14ac:dyDescent="0.3">
      <c r="P375525" s="83"/>
    </row>
    <row r="375526" spans="16:16" x14ac:dyDescent="0.3">
      <c r="P375526" s="83"/>
    </row>
    <row r="375527" spans="16:16" x14ac:dyDescent="0.3">
      <c r="P375527" s="83"/>
    </row>
    <row r="375528" spans="16:16" x14ac:dyDescent="0.3">
      <c r="P375528" s="83"/>
    </row>
    <row r="375529" spans="16:16" x14ac:dyDescent="0.3">
      <c r="P375529" s="83"/>
    </row>
    <row r="375530" spans="16:16" x14ac:dyDescent="0.3">
      <c r="P375530" s="83"/>
    </row>
    <row r="375531" spans="16:16" x14ac:dyDescent="0.3">
      <c r="P375531" s="83"/>
    </row>
    <row r="375532" spans="16:16" x14ac:dyDescent="0.3">
      <c r="P375532" s="83"/>
    </row>
    <row r="375533" spans="16:16" x14ac:dyDescent="0.3">
      <c r="P375533" s="83"/>
    </row>
    <row r="375534" spans="16:16" x14ac:dyDescent="0.3">
      <c r="P375534" s="83"/>
    </row>
    <row r="375535" spans="16:16" x14ac:dyDescent="0.3">
      <c r="P375535" s="83"/>
    </row>
    <row r="375536" spans="16:16" x14ac:dyDescent="0.3">
      <c r="P375536" s="83"/>
    </row>
    <row r="375537" spans="16:16" x14ac:dyDescent="0.3">
      <c r="P375537" s="83"/>
    </row>
    <row r="375538" spans="16:16" x14ac:dyDescent="0.3">
      <c r="P375538" s="83"/>
    </row>
    <row r="375539" spans="16:16" x14ac:dyDescent="0.3">
      <c r="P375539" s="83"/>
    </row>
    <row r="375540" spans="16:16" x14ac:dyDescent="0.3">
      <c r="P375540" s="83"/>
    </row>
    <row r="375541" spans="16:16" x14ac:dyDescent="0.3">
      <c r="P375541" s="83"/>
    </row>
    <row r="375542" spans="16:16" x14ac:dyDescent="0.3">
      <c r="P375542" s="83"/>
    </row>
    <row r="375543" spans="16:16" x14ac:dyDescent="0.3">
      <c r="P375543" s="83"/>
    </row>
    <row r="375544" spans="16:16" x14ac:dyDescent="0.3">
      <c r="P375544" s="83"/>
    </row>
    <row r="375545" spans="16:16" x14ac:dyDescent="0.3">
      <c r="P375545" s="83"/>
    </row>
    <row r="375546" spans="16:16" x14ac:dyDescent="0.3">
      <c r="P375546" s="83"/>
    </row>
    <row r="375547" spans="16:16" x14ac:dyDescent="0.3">
      <c r="P375547" s="83"/>
    </row>
    <row r="375548" spans="16:16" x14ac:dyDescent="0.3">
      <c r="P375548" s="83"/>
    </row>
    <row r="375549" spans="16:16" x14ac:dyDescent="0.3">
      <c r="P375549" s="83"/>
    </row>
    <row r="375550" spans="16:16" x14ac:dyDescent="0.3">
      <c r="P375550" s="83"/>
    </row>
    <row r="375551" spans="16:16" x14ac:dyDescent="0.3">
      <c r="P375551" s="83"/>
    </row>
    <row r="375552" spans="16:16" x14ac:dyDescent="0.3">
      <c r="P375552" s="83"/>
    </row>
    <row r="375553" spans="16:16" x14ac:dyDescent="0.3">
      <c r="P375553" s="83"/>
    </row>
    <row r="375554" spans="16:16" x14ac:dyDescent="0.3">
      <c r="P375554" s="83"/>
    </row>
    <row r="375555" spans="16:16" x14ac:dyDescent="0.3">
      <c r="P375555" s="83"/>
    </row>
    <row r="375556" spans="16:16" x14ac:dyDescent="0.3">
      <c r="P375556" s="83"/>
    </row>
    <row r="375557" spans="16:16" x14ac:dyDescent="0.3">
      <c r="P375557" s="83"/>
    </row>
    <row r="375558" spans="16:16" x14ac:dyDescent="0.3">
      <c r="P375558" s="83"/>
    </row>
    <row r="375559" spans="16:16" x14ac:dyDescent="0.3">
      <c r="P375559" s="83"/>
    </row>
    <row r="375560" spans="16:16" x14ac:dyDescent="0.3">
      <c r="P375560" s="83"/>
    </row>
    <row r="375561" spans="16:16" x14ac:dyDescent="0.3">
      <c r="P375561" s="83"/>
    </row>
    <row r="375562" spans="16:16" x14ac:dyDescent="0.3">
      <c r="P375562" s="83"/>
    </row>
    <row r="375563" spans="16:16" x14ac:dyDescent="0.3">
      <c r="P375563" s="83"/>
    </row>
    <row r="375564" spans="16:16" x14ac:dyDescent="0.3">
      <c r="P375564" s="83"/>
    </row>
    <row r="375565" spans="16:16" x14ac:dyDescent="0.3">
      <c r="P375565" s="83"/>
    </row>
    <row r="375566" spans="16:16" x14ac:dyDescent="0.3">
      <c r="P375566" s="83"/>
    </row>
    <row r="375567" spans="16:16" x14ac:dyDescent="0.3">
      <c r="P375567" s="83"/>
    </row>
    <row r="375568" spans="16:16" x14ac:dyDescent="0.3">
      <c r="P375568" s="83"/>
    </row>
    <row r="375569" spans="16:16" x14ac:dyDescent="0.3">
      <c r="P375569" s="83"/>
    </row>
    <row r="375570" spans="16:16" x14ac:dyDescent="0.3">
      <c r="P375570" s="83"/>
    </row>
    <row r="375571" spans="16:16" x14ac:dyDescent="0.3">
      <c r="P375571" s="83"/>
    </row>
    <row r="375572" spans="16:16" x14ac:dyDescent="0.3">
      <c r="P375572" s="83"/>
    </row>
    <row r="375573" spans="16:16" x14ac:dyDescent="0.3">
      <c r="P375573" s="83"/>
    </row>
    <row r="375574" spans="16:16" x14ac:dyDescent="0.3">
      <c r="P375574" s="83"/>
    </row>
    <row r="375575" spans="16:16" x14ac:dyDescent="0.3">
      <c r="P375575" s="83"/>
    </row>
    <row r="375576" spans="16:16" x14ac:dyDescent="0.3">
      <c r="P375576" s="83"/>
    </row>
    <row r="375577" spans="16:16" x14ac:dyDescent="0.3">
      <c r="P375577" s="83"/>
    </row>
    <row r="375578" spans="16:16" x14ac:dyDescent="0.3">
      <c r="P375578" s="83"/>
    </row>
    <row r="375579" spans="16:16" x14ac:dyDescent="0.3">
      <c r="P375579" s="83"/>
    </row>
    <row r="375580" spans="16:16" x14ac:dyDescent="0.3">
      <c r="P375580" s="83"/>
    </row>
    <row r="375581" spans="16:16" x14ac:dyDescent="0.3">
      <c r="P375581" s="83"/>
    </row>
    <row r="375582" spans="16:16" x14ac:dyDescent="0.3">
      <c r="P375582" s="83"/>
    </row>
    <row r="375583" spans="16:16" x14ac:dyDescent="0.3">
      <c r="P375583" s="83"/>
    </row>
    <row r="375584" spans="16:16" x14ac:dyDescent="0.3">
      <c r="P375584" s="83"/>
    </row>
    <row r="375585" spans="16:16" x14ac:dyDescent="0.3">
      <c r="P375585" s="83"/>
    </row>
    <row r="375586" spans="16:16" x14ac:dyDescent="0.3">
      <c r="P375586" s="83"/>
    </row>
    <row r="375587" spans="16:16" x14ac:dyDescent="0.3">
      <c r="P375587" s="83"/>
    </row>
    <row r="375588" spans="16:16" x14ac:dyDescent="0.3">
      <c r="P375588" s="83"/>
    </row>
    <row r="375589" spans="16:16" x14ac:dyDescent="0.3">
      <c r="P375589" s="83"/>
    </row>
    <row r="375590" spans="16:16" x14ac:dyDescent="0.3">
      <c r="P375590" s="83"/>
    </row>
    <row r="375591" spans="16:16" x14ac:dyDescent="0.3">
      <c r="P375591" s="83"/>
    </row>
    <row r="375592" spans="16:16" x14ac:dyDescent="0.3">
      <c r="P375592" s="83"/>
    </row>
    <row r="375593" spans="16:16" x14ac:dyDescent="0.3">
      <c r="P375593" s="83"/>
    </row>
    <row r="375594" spans="16:16" x14ac:dyDescent="0.3">
      <c r="P375594" s="83"/>
    </row>
    <row r="375595" spans="16:16" x14ac:dyDescent="0.3">
      <c r="P375595" s="83"/>
    </row>
    <row r="375596" spans="16:16" x14ac:dyDescent="0.3">
      <c r="P375596" s="83"/>
    </row>
    <row r="375597" spans="16:16" x14ac:dyDescent="0.3">
      <c r="P375597" s="83"/>
    </row>
    <row r="375598" spans="16:16" x14ac:dyDescent="0.3">
      <c r="P375598" s="83"/>
    </row>
    <row r="375599" spans="16:16" x14ac:dyDescent="0.3">
      <c r="P375599" s="83"/>
    </row>
    <row r="375600" spans="16:16" x14ac:dyDescent="0.3">
      <c r="P375600" s="83"/>
    </row>
    <row r="375601" spans="16:16" x14ac:dyDescent="0.3">
      <c r="P375601" s="83"/>
    </row>
    <row r="375602" spans="16:16" x14ac:dyDescent="0.3">
      <c r="P375602" s="83"/>
    </row>
    <row r="375603" spans="16:16" x14ac:dyDescent="0.3">
      <c r="P375603" s="83"/>
    </row>
    <row r="375604" spans="16:16" x14ac:dyDescent="0.3">
      <c r="P375604" s="83"/>
    </row>
    <row r="375605" spans="16:16" x14ac:dyDescent="0.3">
      <c r="P375605" s="83"/>
    </row>
    <row r="375606" spans="16:16" x14ac:dyDescent="0.3">
      <c r="P375606" s="83"/>
    </row>
    <row r="375607" spans="16:16" x14ac:dyDescent="0.3">
      <c r="P375607" s="83"/>
    </row>
    <row r="375608" spans="16:16" x14ac:dyDescent="0.3">
      <c r="P375608" s="83"/>
    </row>
    <row r="375609" spans="16:16" x14ac:dyDescent="0.3">
      <c r="P375609" s="83"/>
    </row>
    <row r="375610" spans="16:16" x14ac:dyDescent="0.3">
      <c r="P375610" s="83"/>
    </row>
    <row r="375611" spans="16:16" x14ac:dyDescent="0.3">
      <c r="P375611" s="83"/>
    </row>
    <row r="375612" spans="16:16" x14ac:dyDescent="0.3">
      <c r="P375612" s="83"/>
    </row>
    <row r="375613" spans="16:16" x14ac:dyDescent="0.3">
      <c r="P375613" s="83"/>
    </row>
    <row r="375614" spans="16:16" x14ac:dyDescent="0.3">
      <c r="P375614" s="83"/>
    </row>
    <row r="375615" spans="16:16" x14ac:dyDescent="0.3">
      <c r="P375615" s="83"/>
    </row>
    <row r="375616" spans="16:16" x14ac:dyDescent="0.3">
      <c r="P375616" s="83"/>
    </row>
    <row r="375617" spans="16:16" x14ac:dyDescent="0.3">
      <c r="P375617" s="83"/>
    </row>
    <row r="375618" spans="16:16" x14ac:dyDescent="0.3">
      <c r="P375618" s="83"/>
    </row>
    <row r="375619" spans="16:16" x14ac:dyDescent="0.3">
      <c r="P375619" s="83"/>
    </row>
    <row r="375620" spans="16:16" x14ac:dyDescent="0.3">
      <c r="P375620" s="83"/>
    </row>
    <row r="375621" spans="16:16" x14ac:dyDescent="0.3">
      <c r="P375621" s="83"/>
    </row>
    <row r="375622" spans="16:16" x14ac:dyDescent="0.3">
      <c r="P375622" s="83"/>
    </row>
    <row r="375623" spans="16:16" x14ac:dyDescent="0.3">
      <c r="P375623" s="83"/>
    </row>
    <row r="375624" spans="16:16" x14ac:dyDescent="0.3">
      <c r="P375624" s="83"/>
    </row>
    <row r="375625" spans="16:16" x14ac:dyDescent="0.3">
      <c r="P375625" s="83"/>
    </row>
    <row r="375626" spans="16:16" x14ac:dyDescent="0.3">
      <c r="P375626" s="83"/>
    </row>
    <row r="375627" spans="16:16" x14ac:dyDescent="0.3">
      <c r="P375627" s="83"/>
    </row>
    <row r="375628" spans="16:16" x14ac:dyDescent="0.3">
      <c r="P375628" s="83"/>
    </row>
    <row r="375629" spans="16:16" x14ac:dyDescent="0.3">
      <c r="P375629" s="83"/>
    </row>
    <row r="375630" spans="16:16" x14ac:dyDescent="0.3">
      <c r="P375630" s="83"/>
    </row>
    <row r="375631" spans="16:16" x14ac:dyDescent="0.3">
      <c r="P375631" s="83"/>
    </row>
    <row r="375632" spans="16:16" x14ac:dyDescent="0.3">
      <c r="P375632" s="83"/>
    </row>
    <row r="375633" spans="16:16" x14ac:dyDescent="0.3">
      <c r="P375633" s="83"/>
    </row>
    <row r="375634" spans="16:16" x14ac:dyDescent="0.3">
      <c r="P375634" s="83"/>
    </row>
    <row r="375635" spans="16:16" x14ac:dyDescent="0.3">
      <c r="P375635" s="83"/>
    </row>
    <row r="375636" spans="16:16" x14ac:dyDescent="0.3">
      <c r="P375636" s="83"/>
    </row>
    <row r="375637" spans="16:16" x14ac:dyDescent="0.3">
      <c r="P375637" s="83"/>
    </row>
    <row r="375638" spans="16:16" x14ac:dyDescent="0.3">
      <c r="P375638" s="83"/>
    </row>
    <row r="375639" spans="16:16" x14ac:dyDescent="0.3">
      <c r="P375639" s="83"/>
    </row>
    <row r="375640" spans="16:16" x14ac:dyDescent="0.3">
      <c r="P375640" s="83"/>
    </row>
    <row r="375641" spans="16:16" x14ac:dyDescent="0.3">
      <c r="P375641" s="83"/>
    </row>
    <row r="375642" spans="16:16" x14ac:dyDescent="0.3">
      <c r="P375642" s="83"/>
    </row>
    <row r="375643" spans="16:16" x14ac:dyDescent="0.3">
      <c r="P375643" s="83"/>
    </row>
    <row r="375644" spans="16:16" x14ac:dyDescent="0.3">
      <c r="P375644" s="83"/>
    </row>
    <row r="375645" spans="16:16" x14ac:dyDescent="0.3">
      <c r="P375645" s="83"/>
    </row>
    <row r="375646" spans="16:16" x14ac:dyDescent="0.3">
      <c r="P375646" s="83"/>
    </row>
    <row r="375647" spans="16:16" x14ac:dyDescent="0.3">
      <c r="P375647" s="83"/>
    </row>
    <row r="375648" spans="16:16" x14ac:dyDescent="0.3">
      <c r="P375648" s="83"/>
    </row>
    <row r="375649" spans="16:16" x14ac:dyDescent="0.3">
      <c r="P375649" s="83"/>
    </row>
    <row r="375650" spans="16:16" x14ac:dyDescent="0.3">
      <c r="P375650" s="83"/>
    </row>
    <row r="375651" spans="16:16" x14ac:dyDescent="0.3">
      <c r="P375651" s="83"/>
    </row>
    <row r="375652" spans="16:16" x14ac:dyDescent="0.3">
      <c r="P375652" s="83"/>
    </row>
    <row r="375653" spans="16:16" x14ac:dyDescent="0.3">
      <c r="P375653" s="83"/>
    </row>
    <row r="375654" spans="16:16" x14ac:dyDescent="0.3">
      <c r="P375654" s="83"/>
    </row>
    <row r="375655" spans="16:16" x14ac:dyDescent="0.3">
      <c r="P375655" s="83"/>
    </row>
    <row r="375656" spans="16:16" x14ac:dyDescent="0.3">
      <c r="P375656" s="83"/>
    </row>
    <row r="375657" spans="16:16" x14ac:dyDescent="0.3">
      <c r="P375657" s="83"/>
    </row>
    <row r="375658" spans="16:16" x14ac:dyDescent="0.3">
      <c r="P375658" s="83"/>
    </row>
    <row r="375659" spans="16:16" x14ac:dyDescent="0.3">
      <c r="P375659" s="83"/>
    </row>
    <row r="375660" spans="16:16" x14ac:dyDescent="0.3">
      <c r="P375660" s="83"/>
    </row>
    <row r="375661" spans="16:16" x14ac:dyDescent="0.3">
      <c r="P375661" s="83"/>
    </row>
    <row r="375662" spans="16:16" x14ac:dyDescent="0.3">
      <c r="P375662" s="83"/>
    </row>
    <row r="375663" spans="16:16" x14ac:dyDescent="0.3">
      <c r="P375663" s="83"/>
    </row>
    <row r="375664" spans="16:16" x14ac:dyDescent="0.3">
      <c r="P375664" s="83"/>
    </row>
    <row r="375665" spans="16:16" x14ac:dyDescent="0.3">
      <c r="P375665" s="83"/>
    </row>
    <row r="375666" spans="16:16" x14ac:dyDescent="0.3">
      <c r="P375666" s="83"/>
    </row>
    <row r="375667" spans="16:16" x14ac:dyDescent="0.3">
      <c r="P375667" s="83"/>
    </row>
    <row r="375668" spans="16:16" x14ac:dyDescent="0.3">
      <c r="P375668" s="83"/>
    </row>
    <row r="375669" spans="16:16" x14ac:dyDescent="0.3">
      <c r="P375669" s="83"/>
    </row>
    <row r="375670" spans="16:16" x14ac:dyDescent="0.3">
      <c r="P375670" s="83"/>
    </row>
    <row r="375671" spans="16:16" x14ac:dyDescent="0.3">
      <c r="P375671" s="83"/>
    </row>
    <row r="375672" spans="16:16" x14ac:dyDescent="0.3">
      <c r="P375672" s="83"/>
    </row>
    <row r="375673" spans="16:16" x14ac:dyDescent="0.3">
      <c r="P375673" s="83"/>
    </row>
    <row r="375674" spans="16:16" x14ac:dyDescent="0.3">
      <c r="P375674" s="83"/>
    </row>
    <row r="375675" spans="16:16" x14ac:dyDescent="0.3">
      <c r="P375675" s="83"/>
    </row>
    <row r="375676" spans="16:16" x14ac:dyDescent="0.3">
      <c r="P375676" s="83"/>
    </row>
    <row r="375677" spans="16:16" x14ac:dyDescent="0.3">
      <c r="P375677" s="83"/>
    </row>
    <row r="375678" spans="16:16" x14ac:dyDescent="0.3">
      <c r="P375678" s="83"/>
    </row>
    <row r="375679" spans="16:16" x14ac:dyDescent="0.3">
      <c r="P375679" s="83"/>
    </row>
    <row r="375680" spans="16:16" x14ac:dyDescent="0.3">
      <c r="P375680" s="83"/>
    </row>
    <row r="375681" spans="16:16" x14ac:dyDescent="0.3">
      <c r="P375681" s="83"/>
    </row>
    <row r="375682" spans="16:16" x14ac:dyDescent="0.3">
      <c r="P375682" s="83"/>
    </row>
    <row r="375683" spans="16:16" x14ac:dyDescent="0.3">
      <c r="P375683" s="83"/>
    </row>
    <row r="375684" spans="16:16" x14ac:dyDescent="0.3">
      <c r="P375684" s="83"/>
    </row>
    <row r="375685" spans="16:16" x14ac:dyDescent="0.3">
      <c r="P375685" s="83"/>
    </row>
    <row r="375686" spans="16:16" x14ac:dyDescent="0.3">
      <c r="P375686" s="83"/>
    </row>
    <row r="375687" spans="16:16" x14ac:dyDescent="0.3">
      <c r="P375687" s="83"/>
    </row>
    <row r="375688" spans="16:16" x14ac:dyDescent="0.3">
      <c r="P375688" s="83"/>
    </row>
    <row r="375689" spans="16:16" x14ac:dyDescent="0.3">
      <c r="P375689" s="83"/>
    </row>
    <row r="375690" spans="16:16" x14ac:dyDescent="0.3">
      <c r="P375690" s="83"/>
    </row>
    <row r="375691" spans="16:16" x14ac:dyDescent="0.3">
      <c r="P375691" s="83"/>
    </row>
    <row r="375692" spans="16:16" x14ac:dyDescent="0.3">
      <c r="P375692" s="83"/>
    </row>
    <row r="375693" spans="16:16" x14ac:dyDescent="0.3">
      <c r="P375693" s="83"/>
    </row>
    <row r="375694" spans="16:16" x14ac:dyDescent="0.3">
      <c r="P375694" s="83"/>
    </row>
    <row r="375695" spans="16:16" x14ac:dyDescent="0.3">
      <c r="P375695" s="83"/>
    </row>
    <row r="375696" spans="16:16" x14ac:dyDescent="0.3">
      <c r="P375696" s="83"/>
    </row>
    <row r="375697" spans="16:16" x14ac:dyDescent="0.3">
      <c r="P375697" s="83"/>
    </row>
    <row r="375698" spans="16:16" x14ac:dyDescent="0.3">
      <c r="P375698" s="83"/>
    </row>
    <row r="375699" spans="16:16" x14ac:dyDescent="0.3">
      <c r="P375699" s="83"/>
    </row>
    <row r="375700" spans="16:16" x14ac:dyDescent="0.3">
      <c r="P375700" s="83"/>
    </row>
    <row r="375701" spans="16:16" x14ac:dyDescent="0.3">
      <c r="P375701" s="83"/>
    </row>
    <row r="375702" spans="16:16" x14ac:dyDescent="0.3">
      <c r="P375702" s="83"/>
    </row>
    <row r="375703" spans="16:16" x14ac:dyDescent="0.3">
      <c r="P375703" s="83"/>
    </row>
    <row r="375704" spans="16:16" x14ac:dyDescent="0.3">
      <c r="P375704" s="83"/>
    </row>
    <row r="375705" spans="16:16" x14ac:dyDescent="0.3">
      <c r="P375705" s="83"/>
    </row>
    <row r="375706" spans="16:16" x14ac:dyDescent="0.3">
      <c r="P375706" s="83"/>
    </row>
    <row r="375707" spans="16:16" x14ac:dyDescent="0.3">
      <c r="P375707" s="83"/>
    </row>
    <row r="375708" spans="16:16" x14ac:dyDescent="0.3">
      <c r="P375708" s="83"/>
    </row>
    <row r="375709" spans="16:16" x14ac:dyDescent="0.3">
      <c r="P375709" s="83"/>
    </row>
    <row r="375710" spans="16:16" x14ac:dyDescent="0.3">
      <c r="P375710" s="83"/>
    </row>
    <row r="375711" spans="16:16" x14ac:dyDescent="0.3">
      <c r="P375711" s="83"/>
    </row>
    <row r="375712" spans="16:16" x14ac:dyDescent="0.3">
      <c r="P375712" s="83"/>
    </row>
    <row r="375713" spans="16:16" x14ac:dyDescent="0.3">
      <c r="P375713" s="83"/>
    </row>
    <row r="375714" spans="16:16" x14ac:dyDescent="0.3">
      <c r="P375714" s="83"/>
    </row>
    <row r="375715" spans="16:16" x14ac:dyDescent="0.3">
      <c r="P375715" s="83"/>
    </row>
    <row r="375716" spans="16:16" x14ac:dyDescent="0.3">
      <c r="P375716" s="83"/>
    </row>
    <row r="375717" spans="16:16" x14ac:dyDescent="0.3">
      <c r="P375717" s="83"/>
    </row>
    <row r="375718" spans="16:16" x14ac:dyDescent="0.3">
      <c r="P375718" s="83"/>
    </row>
    <row r="375719" spans="16:16" x14ac:dyDescent="0.3">
      <c r="P375719" s="83"/>
    </row>
    <row r="375720" spans="16:16" x14ac:dyDescent="0.3">
      <c r="P375720" s="83"/>
    </row>
    <row r="375721" spans="16:16" x14ac:dyDescent="0.3">
      <c r="P375721" s="83"/>
    </row>
    <row r="375722" spans="16:16" x14ac:dyDescent="0.3">
      <c r="P375722" s="83"/>
    </row>
    <row r="375723" spans="16:16" x14ac:dyDescent="0.3">
      <c r="P375723" s="83"/>
    </row>
    <row r="375724" spans="16:16" x14ac:dyDescent="0.3">
      <c r="P375724" s="83"/>
    </row>
    <row r="375725" spans="16:16" x14ac:dyDescent="0.3">
      <c r="P375725" s="83"/>
    </row>
    <row r="375726" spans="16:16" x14ac:dyDescent="0.3">
      <c r="P375726" s="83"/>
    </row>
    <row r="375727" spans="16:16" x14ac:dyDescent="0.3">
      <c r="P375727" s="83"/>
    </row>
    <row r="375728" spans="16:16" x14ac:dyDescent="0.3">
      <c r="P375728" s="83"/>
    </row>
    <row r="375729" spans="16:16" x14ac:dyDescent="0.3">
      <c r="P375729" s="83"/>
    </row>
    <row r="375730" spans="16:16" x14ac:dyDescent="0.3">
      <c r="P375730" s="83"/>
    </row>
    <row r="375731" spans="16:16" x14ac:dyDescent="0.3">
      <c r="P375731" s="83"/>
    </row>
    <row r="375732" spans="16:16" x14ac:dyDescent="0.3">
      <c r="P375732" s="83"/>
    </row>
    <row r="375733" spans="16:16" x14ac:dyDescent="0.3">
      <c r="P375733" s="83"/>
    </row>
    <row r="375734" spans="16:16" x14ac:dyDescent="0.3">
      <c r="P375734" s="83"/>
    </row>
    <row r="375735" spans="16:16" x14ac:dyDescent="0.3">
      <c r="P375735" s="83"/>
    </row>
    <row r="375736" spans="16:16" x14ac:dyDescent="0.3">
      <c r="P375736" s="83"/>
    </row>
    <row r="375737" spans="16:16" x14ac:dyDescent="0.3">
      <c r="P375737" s="83"/>
    </row>
    <row r="375738" spans="16:16" x14ac:dyDescent="0.3">
      <c r="P375738" s="83"/>
    </row>
    <row r="375739" spans="16:16" x14ac:dyDescent="0.3">
      <c r="P375739" s="83"/>
    </row>
    <row r="375740" spans="16:16" x14ac:dyDescent="0.3">
      <c r="P375740" s="83"/>
    </row>
    <row r="375741" spans="16:16" x14ac:dyDescent="0.3">
      <c r="P375741" s="83"/>
    </row>
    <row r="375742" spans="16:16" x14ac:dyDescent="0.3">
      <c r="P375742" s="83"/>
    </row>
    <row r="375743" spans="16:16" x14ac:dyDescent="0.3">
      <c r="P375743" s="83"/>
    </row>
    <row r="375744" spans="16:16" x14ac:dyDescent="0.3">
      <c r="P375744" s="83"/>
    </row>
    <row r="375745" spans="16:16" x14ac:dyDescent="0.3">
      <c r="P375745" s="83"/>
    </row>
    <row r="375746" spans="16:16" x14ac:dyDescent="0.3">
      <c r="P375746" s="83"/>
    </row>
    <row r="375747" spans="16:16" x14ac:dyDescent="0.3">
      <c r="P375747" s="83"/>
    </row>
    <row r="375748" spans="16:16" x14ac:dyDescent="0.3">
      <c r="P375748" s="83"/>
    </row>
    <row r="375749" spans="16:16" x14ac:dyDescent="0.3">
      <c r="P375749" s="83"/>
    </row>
    <row r="375750" spans="16:16" x14ac:dyDescent="0.3">
      <c r="P375750" s="83"/>
    </row>
    <row r="375751" spans="16:16" x14ac:dyDescent="0.3">
      <c r="P375751" s="83"/>
    </row>
    <row r="375752" spans="16:16" x14ac:dyDescent="0.3">
      <c r="P375752" s="83"/>
    </row>
    <row r="375753" spans="16:16" x14ac:dyDescent="0.3">
      <c r="P375753" s="83"/>
    </row>
    <row r="375754" spans="16:16" x14ac:dyDescent="0.3">
      <c r="P375754" s="83"/>
    </row>
    <row r="375755" spans="16:16" x14ac:dyDescent="0.3">
      <c r="P375755" s="83"/>
    </row>
    <row r="375756" spans="16:16" x14ac:dyDescent="0.3">
      <c r="P375756" s="83"/>
    </row>
    <row r="375757" spans="16:16" x14ac:dyDescent="0.3">
      <c r="P375757" s="83"/>
    </row>
    <row r="375758" spans="16:16" x14ac:dyDescent="0.3">
      <c r="P375758" s="83"/>
    </row>
    <row r="375759" spans="16:16" x14ac:dyDescent="0.3">
      <c r="P375759" s="83"/>
    </row>
    <row r="375760" spans="16:16" x14ac:dyDescent="0.3">
      <c r="P375760" s="83"/>
    </row>
    <row r="375761" spans="16:16" x14ac:dyDescent="0.3">
      <c r="P375761" s="83"/>
    </row>
    <row r="375762" spans="16:16" x14ac:dyDescent="0.3">
      <c r="P375762" s="83"/>
    </row>
    <row r="375763" spans="16:16" x14ac:dyDescent="0.3">
      <c r="P375763" s="83"/>
    </row>
    <row r="375764" spans="16:16" x14ac:dyDescent="0.3">
      <c r="P375764" s="83"/>
    </row>
    <row r="375765" spans="16:16" x14ac:dyDescent="0.3">
      <c r="P375765" s="83"/>
    </row>
    <row r="375766" spans="16:16" x14ac:dyDescent="0.3">
      <c r="P375766" s="83"/>
    </row>
    <row r="375767" spans="16:16" x14ac:dyDescent="0.3">
      <c r="P375767" s="83"/>
    </row>
    <row r="375768" spans="16:16" x14ac:dyDescent="0.3">
      <c r="P375768" s="83"/>
    </row>
    <row r="375769" spans="16:16" x14ac:dyDescent="0.3">
      <c r="P375769" s="83"/>
    </row>
    <row r="375770" spans="16:16" x14ac:dyDescent="0.3">
      <c r="P375770" s="83"/>
    </row>
    <row r="375771" spans="16:16" x14ac:dyDescent="0.3">
      <c r="P375771" s="83"/>
    </row>
    <row r="375772" spans="16:16" x14ac:dyDescent="0.3">
      <c r="P375772" s="83"/>
    </row>
    <row r="375773" spans="16:16" x14ac:dyDescent="0.3">
      <c r="P375773" s="83"/>
    </row>
    <row r="375774" spans="16:16" x14ac:dyDescent="0.3">
      <c r="P375774" s="83"/>
    </row>
    <row r="375775" spans="16:16" x14ac:dyDescent="0.3">
      <c r="P375775" s="83"/>
    </row>
    <row r="375776" spans="16:16" x14ac:dyDescent="0.3">
      <c r="P375776" s="83"/>
    </row>
    <row r="375777" spans="16:16" x14ac:dyDescent="0.3">
      <c r="P375777" s="83"/>
    </row>
    <row r="375778" spans="16:16" x14ac:dyDescent="0.3">
      <c r="P375778" s="83"/>
    </row>
    <row r="375779" spans="16:16" x14ac:dyDescent="0.3">
      <c r="P375779" s="83"/>
    </row>
    <row r="375780" spans="16:16" x14ac:dyDescent="0.3">
      <c r="P375780" s="83"/>
    </row>
    <row r="375781" spans="16:16" x14ac:dyDescent="0.3">
      <c r="P375781" s="83"/>
    </row>
    <row r="375782" spans="16:16" x14ac:dyDescent="0.3">
      <c r="P375782" s="83"/>
    </row>
    <row r="375783" spans="16:16" x14ac:dyDescent="0.3">
      <c r="P375783" s="83"/>
    </row>
    <row r="375784" spans="16:16" x14ac:dyDescent="0.3">
      <c r="P375784" s="83"/>
    </row>
    <row r="375785" spans="16:16" x14ac:dyDescent="0.3">
      <c r="P375785" s="83"/>
    </row>
    <row r="375786" spans="16:16" x14ac:dyDescent="0.3">
      <c r="P375786" s="83"/>
    </row>
    <row r="375787" spans="16:16" x14ac:dyDescent="0.3">
      <c r="P375787" s="83"/>
    </row>
    <row r="375788" spans="16:16" x14ac:dyDescent="0.3">
      <c r="P375788" s="83"/>
    </row>
    <row r="375789" spans="16:16" x14ac:dyDescent="0.3">
      <c r="P375789" s="83"/>
    </row>
    <row r="375790" spans="16:16" x14ac:dyDescent="0.3">
      <c r="P375790" s="83"/>
    </row>
    <row r="375791" spans="16:16" x14ac:dyDescent="0.3">
      <c r="P375791" s="83"/>
    </row>
    <row r="375792" spans="16:16" x14ac:dyDescent="0.3">
      <c r="P375792" s="83"/>
    </row>
    <row r="375793" spans="16:16" x14ac:dyDescent="0.3">
      <c r="P375793" s="83"/>
    </row>
    <row r="375794" spans="16:16" x14ac:dyDescent="0.3">
      <c r="P375794" s="83"/>
    </row>
    <row r="375795" spans="16:16" x14ac:dyDescent="0.3">
      <c r="P375795" s="83"/>
    </row>
    <row r="375796" spans="16:16" x14ac:dyDescent="0.3">
      <c r="P375796" s="83"/>
    </row>
    <row r="375797" spans="16:16" x14ac:dyDescent="0.3">
      <c r="P375797" s="83"/>
    </row>
    <row r="375798" spans="16:16" x14ac:dyDescent="0.3">
      <c r="P375798" s="83"/>
    </row>
    <row r="375799" spans="16:16" x14ac:dyDescent="0.3">
      <c r="P375799" s="83"/>
    </row>
    <row r="375800" spans="16:16" x14ac:dyDescent="0.3">
      <c r="P375800" s="83"/>
    </row>
    <row r="375801" spans="16:16" x14ac:dyDescent="0.3">
      <c r="P375801" s="83"/>
    </row>
    <row r="375802" spans="16:16" x14ac:dyDescent="0.3">
      <c r="P375802" s="83"/>
    </row>
    <row r="375803" spans="16:16" x14ac:dyDescent="0.3">
      <c r="P375803" s="83"/>
    </row>
    <row r="375804" spans="16:16" x14ac:dyDescent="0.3">
      <c r="P375804" s="83"/>
    </row>
    <row r="375805" spans="16:16" x14ac:dyDescent="0.3">
      <c r="P375805" s="83"/>
    </row>
    <row r="375806" spans="16:16" x14ac:dyDescent="0.3">
      <c r="P375806" s="83"/>
    </row>
    <row r="375807" spans="16:16" x14ac:dyDescent="0.3">
      <c r="P375807" s="83"/>
    </row>
    <row r="375808" spans="16:16" x14ac:dyDescent="0.3">
      <c r="P375808" s="83"/>
    </row>
    <row r="375809" spans="16:16" x14ac:dyDescent="0.3">
      <c r="P375809" s="83"/>
    </row>
    <row r="375810" spans="16:16" x14ac:dyDescent="0.3">
      <c r="P375810" s="83"/>
    </row>
    <row r="375811" spans="16:16" x14ac:dyDescent="0.3">
      <c r="P375811" s="83"/>
    </row>
    <row r="375812" spans="16:16" x14ac:dyDescent="0.3">
      <c r="P375812" s="83"/>
    </row>
    <row r="375813" spans="16:16" x14ac:dyDescent="0.3">
      <c r="P375813" s="83"/>
    </row>
    <row r="375814" spans="16:16" x14ac:dyDescent="0.3">
      <c r="P375814" s="83"/>
    </row>
    <row r="375815" spans="16:16" x14ac:dyDescent="0.3">
      <c r="P375815" s="83"/>
    </row>
    <row r="375816" spans="16:16" x14ac:dyDescent="0.3">
      <c r="P375816" s="83"/>
    </row>
    <row r="375817" spans="16:16" x14ac:dyDescent="0.3">
      <c r="P375817" s="83"/>
    </row>
    <row r="375818" spans="16:16" x14ac:dyDescent="0.3">
      <c r="P375818" s="83"/>
    </row>
    <row r="375819" spans="16:16" x14ac:dyDescent="0.3">
      <c r="P375819" s="83"/>
    </row>
    <row r="375820" spans="16:16" x14ac:dyDescent="0.3">
      <c r="P375820" s="83"/>
    </row>
    <row r="375821" spans="16:16" x14ac:dyDescent="0.3">
      <c r="P375821" s="83"/>
    </row>
    <row r="375822" spans="16:16" x14ac:dyDescent="0.3">
      <c r="P375822" s="83"/>
    </row>
    <row r="375823" spans="16:16" x14ac:dyDescent="0.3">
      <c r="P375823" s="83"/>
    </row>
    <row r="375824" spans="16:16" x14ac:dyDescent="0.3">
      <c r="P375824" s="83"/>
    </row>
    <row r="375825" spans="16:16" x14ac:dyDescent="0.3">
      <c r="P375825" s="83"/>
    </row>
    <row r="375826" spans="16:16" x14ac:dyDescent="0.3">
      <c r="P375826" s="83"/>
    </row>
    <row r="375827" spans="16:16" x14ac:dyDescent="0.3">
      <c r="P375827" s="83"/>
    </row>
    <row r="375828" spans="16:16" x14ac:dyDescent="0.3">
      <c r="P375828" s="83"/>
    </row>
    <row r="375829" spans="16:16" x14ac:dyDescent="0.3">
      <c r="P375829" s="83"/>
    </row>
    <row r="375830" spans="16:16" x14ac:dyDescent="0.3">
      <c r="P375830" s="83"/>
    </row>
    <row r="375831" spans="16:16" x14ac:dyDescent="0.3">
      <c r="P375831" s="83"/>
    </row>
    <row r="375832" spans="16:16" x14ac:dyDescent="0.3">
      <c r="P375832" s="83"/>
    </row>
    <row r="375833" spans="16:16" x14ac:dyDescent="0.3">
      <c r="P375833" s="83"/>
    </row>
    <row r="375834" spans="16:16" x14ac:dyDescent="0.3">
      <c r="P375834" s="83"/>
    </row>
    <row r="375835" spans="16:16" x14ac:dyDescent="0.3">
      <c r="P375835" s="83"/>
    </row>
    <row r="375836" spans="16:16" x14ac:dyDescent="0.3">
      <c r="P375836" s="83"/>
    </row>
    <row r="375837" spans="16:16" x14ac:dyDescent="0.3">
      <c r="P375837" s="83"/>
    </row>
    <row r="375838" spans="16:16" x14ac:dyDescent="0.3">
      <c r="P375838" s="83"/>
    </row>
    <row r="375839" spans="16:16" x14ac:dyDescent="0.3">
      <c r="P375839" s="83"/>
    </row>
    <row r="375840" spans="16:16" x14ac:dyDescent="0.3">
      <c r="P375840" s="83"/>
    </row>
    <row r="375841" spans="16:16" x14ac:dyDescent="0.3">
      <c r="P375841" s="83"/>
    </row>
    <row r="375842" spans="16:16" x14ac:dyDescent="0.3">
      <c r="P375842" s="83"/>
    </row>
    <row r="375843" spans="16:16" x14ac:dyDescent="0.3">
      <c r="P375843" s="83"/>
    </row>
    <row r="375844" spans="16:16" x14ac:dyDescent="0.3">
      <c r="P375844" s="83"/>
    </row>
    <row r="375845" spans="16:16" x14ac:dyDescent="0.3">
      <c r="P375845" s="83"/>
    </row>
    <row r="375846" spans="16:16" x14ac:dyDescent="0.3">
      <c r="P375846" s="83"/>
    </row>
    <row r="375847" spans="16:16" x14ac:dyDescent="0.3">
      <c r="P375847" s="83"/>
    </row>
    <row r="375848" spans="16:16" x14ac:dyDescent="0.3">
      <c r="P375848" s="83"/>
    </row>
    <row r="375849" spans="16:16" x14ac:dyDescent="0.3">
      <c r="P375849" s="83"/>
    </row>
    <row r="375850" spans="16:16" x14ac:dyDescent="0.3">
      <c r="P375850" s="83"/>
    </row>
    <row r="375851" spans="16:16" x14ac:dyDescent="0.3">
      <c r="P375851" s="83"/>
    </row>
    <row r="375852" spans="16:16" x14ac:dyDescent="0.3">
      <c r="P375852" s="83"/>
    </row>
    <row r="375853" spans="16:16" x14ac:dyDescent="0.3">
      <c r="P375853" s="83"/>
    </row>
    <row r="375854" spans="16:16" x14ac:dyDescent="0.3">
      <c r="P375854" s="83"/>
    </row>
    <row r="375855" spans="16:16" x14ac:dyDescent="0.3">
      <c r="P375855" s="83"/>
    </row>
    <row r="375856" spans="16:16" x14ac:dyDescent="0.3">
      <c r="P375856" s="83"/>
    </row>
    <row r="375857" spans="16:16" x14ac:dyDescent="0.3">
      <c r="P375857" s="83"/>
    </row>
    <row r="375858" spans="16:16" x14ac:dyDescent="0.3">
      <c r="P375858" s="83"/>
    </row>
    <row r="375859" spans="16:16" x14ac:dyDescent="0.3">
      <c r="P375859" s="83"/>
    </row>
    <row r="375860" spans="16:16" x14ac:dyDescent="0.3">
      <c r="P375860" s="83"/>
    </row>
    <row r="375861" spans="16:16" x14ac:dyDescent="0.3">
      <c r="P375861" s="83"/>
    </row>
    <row r="375862" spans="16:16" x14ac:dyDescent="0.3">
      <c r="P375862" s="83"/>
    </row>
    <row r="375863" spans="16:16" x14ac:dyDescent="0.3">
      <c r="P375863" s="83"/>
    </row>
    <row r="375864" spans="16:16" x14ac:dyDescent="0.3">
      <c r="P375864" s="83"/>
    </row>
    <row r="375865" spans="16:16" x14ac:dyDescent="0.3">
      <c r="P375865" s="83"/>
    </row>
    <row r="375866" spans="16:16" x14ac:dyDescent="0.3">
      <c r="P375866" s="83"/>
    </row>
    <row r="375867" spans="16:16" x14ac:dyDescent="0.3">
      <c r="P375867" s="83"/>
    </row>
    <row r="375868" spans="16:16" x14ac:dyDescent="0.3">
      <c r="P375868" s="83"/>
    </row>
    <row r="375869" spans="16:16" x14ac:dyDescent="0.3">
      <c r="P375869" s="83"/>
    </row>
    <row r="375870" spans="16:16" x14ac:dyDescent="0.3">
      <c r="P375870" s="83"/>
    </row>
    <row r="375871" spans="16:16" x14ac:dyDescent="0.3">
      <c r="P375871" s="83"/>
    </row>
    <row r="375872" spans="16:16" x14ac:dyDescent="0.3">
      <c r="P375872" s="83"/>
    </row>
    <row r="375873" spans="16:16" x14ac:dyDescent="0.3">
      <c r="P375873" s="83"/>
    </row>
    <row r="375874" spans="16:16" x14ac:dyDescent="0.3">
      <c r="P375874" s="83"/>
    </row>
    <row r="375875" spans="16:16" x14ac:dyDescent="0.3">
      <c r="P375875" s="83"/>
    </row>
    <row r="375876" spans="16:16" x14ac:dyDescent="0.3">
      <c r="P375876" s="83"/>
    </row>
    <row r="375877" spans="16:16" x14ac:dyDescent="0.3">
      <c r="P375877" s="83"/>
    </row>
    <row r="375878" spans="16:16" x14ac:dyDescent="0.3">
      <c r="P375878" s="83"/>
    </row>
    <row r="375879" spans="16:16" x14ac:dyDescent="0.3">
      <c r="P375879" s="83"/>
    </row>
    <row r="375880" spans="16:16" x14ac:dyDescent="0.3">
      <c r="P375880" s="83"/>
    </row>
    <row r="375881" spans="16:16" x14ac:dyDescent="0.3">
      <c r="P375881" s="83"/>
    </row>
    <row r="375882" spans="16:16" x14ac:dyDescent="0.3">
      <c r="P375882" s="83"/>
    </row>
    <row r="375883" spans="16:16" x14ac:dyDescent="0.3">
      <c r="P375883" s="83"/>
    </row>
    <row r="375884" spans="16:16" x14ac:dyDescent="0.3">
      <c r="P375884" s="83"/>
    </row>
    <row r="375885" spans="16:16" x14ac:dyDescent="0.3">
      <c r="P375885" s="83"/>
    </row>
    <row r="375886" spans="16:16" x14ac:dyDescent="0.3">
      <c r="P375886" s="83"/>
    </row>
    <row r="375887" spans="16:16" x14ac:dyDescent="0.3">
      <c r="P375887" s="83"/>
    </row>
    <row r="375888" spans="16:16" x14ac:dyDescent="0.3">
      <c r="P375888" s="83"/>
    </row>
    <row r="375889" spans="16:16" x14ac:dyDescent="0.3">
      <c r="P375889" s="83"/>
    </row>
    <row r="375890" spans="16:16" x14ac:dyDescent="0.3">
      <c r="P375890" s="83"/>
    </row>
    <row r="375891" spans="16:16" x14ac:dyDescent="0.3">
      <c r="P375891" s="83"/>
    </row>
    <row r="375892" spans="16:16" x14ac:dyDescent="0.3">
      <c r="P375892" s="83"/>
    </row>
    <row r="375893" spans="16:16" x14ac:dyDescent="0.3">
      <c r="P375893" s="83"/>
    </row>
    <row r="375894" spans="16:16" x14ac:dyDescent="0.3">
      <c r="P375894" s="83"/>
    </row>
    <row r="375895" spans="16:16" x14ac:dyDescent="0.3">
      <c r="P375895" s="83"/>
    </row>
    <row r="375896" spans="16:16" x14ac:dyDescent="0.3">
      <c r="P375896" s="83"/>
    </row>
    <row r="375897" spans="16:16" x14ac:dyDescent="0.3">
      <c r="P375897" s="83"/>
    </row>
    <row r="375898" spans="16:16" x14ac:dyDescent="0.3">
      <c r="P375898" s="83"/>
    </row>
    <row r="375899" spans="16:16" x14ac:dyDescent="0.3">
      <c r="P375899" s="83"/>
    </row>
    <row r="375900" spans="16:16" x14ac:dyDescent="0.3">
      <c r="P375900" s="83"/>
    </row>
    <row r="375901" spans="16:16" x14ac:dyDescent="0.3">
      <c r="P375901" s="83"/>
    </row>
    <row r="375902" spans="16:16" x14ac:dyDescent="0.3">
      <c r="P375902" s="83"/>
    </row>
    <row r="375903" spans="16:16" x14ac:dyDescent="0.3">
      <c r="P375903" s="83"/>
    </row>
    <row r="375904" spans="16:16" x14ac:dyDescent="0.3">
      <c r="P375904" s="83"/>
    </row>
    <row r="375905" spans="16:16" x14ac:dyDescent="0.3">
      <c r="P375905" s="83"/>
    </row>
    <row r="375906" spans="16:16" x14ac:dyDescent="0.3">
      <c r="P375906" s="83"/>
    </row>
    <row r="375907" spans="16:16" x14ac:dyDescent="0.3">
      <c r="P375907" s="83"/>
    </row>
    <row r="375908" spans="16:16" x14ac:dyDescent="0.3">
      <c r="P375908" s="83"/>
    </row>
    <row r="375909" spans="16:16" x14ac:dyDescent="0.3">
      <c r="P375909" s="83"/>
    </row>
    <row r="375910" spans="16:16" x14ac:dyDescent="0.3">
      <c r="P375910" s="83"/>
    </row>
    <row r="375911" spans="16:16" x14ac:dyDescent="0.3">
      <c r="P375911" s="83"/>
    </row>
    <row r="375912" spans="16:16" x14ac:dyDescent="0.3">
      <c r="P375912" s="83"/>
    </row>
    <row r="375913" spans="16:16" x14ac:dyDescent="0.3">
      <c r="P375913" s="83"/>
    </row>
    <row r="375914" spans="16:16" x14ac:dyDescent="0.3">
      <c r="P375914" s="83"/>
    </row>
    <row r="375915" spans="16:16" x14ac:dyDescent="0.3">
      <c r="P375915" s="83"/>
    </row>
    <row r="375916" spans="16:16" x14ac:dyDescent="0.3">
      <c r="P375916" s="83"/>
    </row>
    <row r="375917" spans="16:16" x14ac:dyDescent="0.3">
      <c r="P375917" s="83"/>
    </row>
    <row r="375918" spans="16:16" x14ac:dyDescent="0.3">
      <c r="P375918" s="83"/>
    </row>
    <row r="375919" spans="16:16" x14ac:dyDescent="0.3">
      <c r="P375919" s="83"/>
    </row>
    <row r="375920" spans="16:16" x14ac:dyDescent="0.3">
      <c r="P375920" s="83"/>
    </row>
    <row r="375921" spans="16:16" x14ac:dyDescent="0.3">
      <c r="P375921" s="83"/>
    </row>
    <row r="375922" spans="16:16" x14ac:dyDescent="0.3">
      <c r="P375922" s="83"/>
    </row>
    <row r="375923" spans="16:16" x14ac:dyDescent="0.3">
      <c r="P375923" s="83"/>
    </row>
    <row r="375924" spans="16:16" x14ac:dyDescent="0.3">
      <c r="P375924" s="83"/>
    </row>
    <row r="375925" spans="16:16" x14ac:dyDescent="0.3">
      <c r="P375925" s="83"/>
    </row>
    <row r="375926" spans="16:16" x14ac:dyDescent="0.3">
      <c r="P375926" s="83"/>
    </row>
    <row r="375927" spans="16:16" x14ac:dyDescent="0.3">
      <c r="P375927" s="83"/>
    </row>
    <row r="375928" spans="16:16" x14ac:dyDescent="0.3">
      <c r="P375928" s="83"/>
    </row>
    <row r="375929" spans="16:16" x14ac:dyDescent="0.3">
      <c r="P375929" s="83"/>
    </row>
    <row r="375930" spans="16:16" x14ac:dyDescent="0.3">
      <c r="P375930" s="83"/>
    </row>
    <row r="375931" spans="16:16" x14ac:dyDescent="0.3">
      <c r="P375931" s="83"/>
    </row>
    <row r="375932" spans="16:16" x14ac:dyDescent="0.3">
      <c r="P375932" s="83"/>
    </row>
    <row r="375933" spans="16:16" x14ac:dyDescent="0.3">
      <c r="P375933" s="83"/>
    </row>
    <row r="375934" spans="16:16" x14ac:dyDescent="0.3">
      <c r="P375934" s="83"/>
    </row>
    <row r="375935" spans="16:16" x14ac:dyDescent="0.3">
      <c r="P375935" s="83"/>
    </row>
    <row r="375936" spans="16:16" x14ac:dyDescent="0.3">
      <c r="P375936" s="83"/>
    </row>
    <row r="375937" spans="16:16" x14ac:dyDescent="0.3">
      <c r="P375937" s="83"/>
    </row>
    <row r="375938" spans="16:16" x14ac:dyDescent="0.3">
      <c r="P375938" s="83"/>
    </row>
    <row r="375939" spans="16:16" x14ac:dyDescent="0.3">
      <c r="P375939" s="83"/>
    </row>
    <row r="375940" spans="16:16" x14ac:dyDescent="0.3">
      <c r="P375940" s="83"/>
    </row>
    <row r="375941" spans="16:16" x14ac:dyDescent="0.3">
      <c r="P375941" s="83"/>
    </row>
    <row r="375942" spans="16:16" x14ac:dyDescent="0.3">
      <c r="P375942" s="83"/>
    </row>
    <row r="375943" spans="16:16" x14ac:dyDescent="0.3">
      <c r="P375943" s="83"/>
    </row>
    <row r="375944" spans="16:16" x14ac:dyDescent="0.3">
      <c r="P375944" s="83"/>
    </row>
    <row r="375945" spans="16:16" x14ac:dyDescent="0.3">
      <c r="P375945" s="83"/>
    </row>
    <row r="375946" spans="16:16" x14ac:dyDescent="0.3">
      <c r="P375946" s="83"/>
    </row>
    <row r="375947" spans="16:16" x14ac:dyDescent="0.3">
      <c r="P375947" s="83"/>
    </row>
    <row r="375948" spans="16:16" x14ac:dyDescent="0.3">
      <c r="P375948" s="83"/>
    </row>
    <row r="375949" spans="16:16" x14ac:dyDescent="0.3">
      <c r="P375949" s="83"/>
    </row>
    <row r="375950" spans="16:16" x14ac:dyDescent="0.3">
      <c r="P375950" s="83"/>
    </row>
    <row r="375951" spans="16:16" x14ac:dyDescent="0.3">
      <c r="P375951" s="83"/>
    </row>
    <row r="375952" spans="16:16" x14ac:dyDescent="0.3">
      <c r="P375952" s="83"/>
    </row>
    <row r="375953" spans="16:16" x14ac:dyDescent="0.3">
      <c r="P375953" s="83"/>
    </row>
    <row r="375954" spans="16:16" x14ac:dyDescent="0.3">
      <c r="P375954" s="83"/>
    </row>
    <row r="375955" spans="16:16" x14ac:dyDescent="0.3">
      <c r="P375955" s="83"/>
    </row>
    <row r="375956" spans="16:16" x14ac:dyDescent="0.3">
      <c r="P375956" s="83"/>
    </row>
    <row r="375957" spans="16:16" x14ac:dyDescent="0.3">
      <c r="P375957" s="83"/>
    </row>
    <row r="375958" spans="16:16" x14ac:dyDescent="0.3">
      <c r="P375958" s="83"/>
    </row>
    <row r="375959" spans="16:16" x14ac:dyDescent="0.3">
      <c r="P375959" s="83"/>
    </row>
    <row r="375960" spans="16:16" x14ac:dyDescent="0.3">
      <c r="P375960" s="83"/>
    </row>
    <row r="375961" spans="16:16" x14ac:dyDescent="0.3">
      <c r="P375961" s="83"/>
    </row>
    <row r="375962" spans="16:16" x14ac:dyDescent="0.3">
      <c r="P375962" s="83"/>
    </row>
    <row r="375963" spans="16:16" x14ac:dyDescent="0.3">
      <c r="P375963" s="83"/>
    </row>
    <row r="375964" spans="16:16" x14ac:dyDescent="0.3">
      <c r="P375964" s="83"/>
    </row>
    <row r="375965" spans="16:16" x14ac:dyDescent="0.3">
      <c r="P375965" s="83"/>
    </row>
    <row r="375966" spans="16:16" x14ac:dyDescent="0.3">
      <c r="P375966" s="83"/>
    </row>
    <row r="375967" spans="16:16" x14ac:dyDescent="0.3">
      <c r="P375967" s="83"/>
    </row>
    <row r="375968" spans="16:16" x14ac:dyDescent="0.3">
      <c r="P375968" s="83"/>
    </row>
    <row r="375969" spans="16:16" x14ac:dyDescent="0.3">
      <c r="P375969" s="83"/>
    </row>
    <row r="375970" spans="16:16" x14ac:dyDescent="0.3">
      <c r="P375970" s="83"/>
    </row>
    <row r="375971" spans="16:16" x14ac:dyDescent="0.3">
      <c r="P375971" s="83"/>
    </row>
    <row r="375972" spans="16:16" x14ac:dyDescent="0.3">
      <c r="P375972" s="83"/>
    </row>
    <row r="375973" spans="16:16" x14ac:dyDescent="0.3">
      <c r="P375973" s="83"/>
    </row>
    <row r="375974" spans="16:16" x14ac:dyDescent="0.3">
      <c r="P375974" s="83"/>
    </row>
    <row r="375975" spans="16:16" x14ac:dyDescent="0.3">
      <c r="P375975" s="83"/>
    </row>
    <row r="375976" spans="16:16" x14ac:dyDescent="0.3">
      <c r="P375976" s="83"/>
    </row>
    <row r="375977" spans="16:16" x14ac:dyDescent="0.3">
      <c r="P375977" s="83"/>
    </row>
    <row r="375978" spans="16:16" x14ac:dyDescent="0.3">
      <c r="P375978" s="83"/>
    </row>
    <row r="375979" spans="16:16" x14ac:dyDescent="0.3">
      <c r="P375979" s="83"/>
    </row>
    <row r="375980" spans="16:16" x14ac:dyDescent="0.3">
      <c r="P375980" s="83"/>
    </row>
    <row r="375981" spans="16:16" x14ac:dyDescent="0.3">
      <c r="P375981" s="83"/>
    </row>
    <row r="375982" spans="16:16" x14ac:dyDescent="0.3">
      <c r="P375982" s="83"/>
    </row>
    <row r="375983" spans="16:16" x14ac:dyDescent="0.3">
      <c r="P375983" s="83"/>
    </row>
    <row r="375984" spans="16:16" x14ac:dyDescent="0.3">
      <c r="P375984" s="83"/>
    </row>
    <row r="375985" spans="16:16" x14ac:dyDescent="0.3">
      <c r="P375985" s="83"/>
    </row>
    <row r="375986" spans="16:16" x14ac:dyDescent="0.3">
      <c r="P375986" s="83"/>
    </row>
    <row r="375987" spans="16:16" x14ac:dyDescent="0.3">
      <c r="P375987" s="83"/>
    </row>
    <row r="375988" spans="16:16" x14ac:dyDescent="0.3">
      <c r="P375988" s="83"/>
    </row>
    <row r="375989" spans="16:16" x14ac:dyDescent="0.3">
      <c r="P375989" s="83"/>
    </row>
    <row r="375990" spans="16:16" x14ac:dyDescent="0.3">
      <c r="P375990" s="83"/>
    </row>
    <row r="375991" spans="16:16" x14ac:dyDescent="0.3">
      <c r="P375991" s="83"/>
    </row>
    <row r="375992" spans="16:16" x14ac:dyDescent="0.3">
      <c r="P375992" s="83"/>
    </row>
    <row r="375993" spans="16:16" x14ac:dyDescent="0.3">
      <c r="P375993" s="83"/>
    </row>
    <row r="375994" spans="16:16" x14ac:dyDescent="0.3">
      <c r="P375994" s="83"/>
    </row>
    <row r="375995" spans="16:16" x14ac:dyDescent="0.3">
      <c r="P375995" s="83"/>
    </row>
    <row r="375996" spans="16:16" x14ac:dyDescent="0.3">
      <c r="P375996" s="83"/>
    </row>
    <row r="375997" spans="16:16" x14ac:dyDescent="0.3">
      <c r="P375997" s="83"/>
    </row>
    <row r="375998" spans="16:16" x14ac:dyDescent="0.3">
      <c r="P375998" s="83"/>
    </row>
    <row r="375999" spans="16:16" x14ac:dyDescent="0.3">
      <c r="P375999" s="83"/>
    </row>
    <row r="376000" spans="16:16" x14ac:dyDescent="0.3">
      <c r="P376000" s="83"/>
    </row>
    <row r="376001" spans="16:16" x14ac:dyDescent="0.3">
      <c r="P376001" s="83"/>
    </row>
    <row r="376002" spans="16:16" x14ac:dyDescent="0.3">
      <c r="P376002" s="83"/>
    </row>
    <row r="376003" spans="16:16" x14ac:dyDescent="0.3">
      <c r="P376003" s="83"/>
    </row>
    <row r="376004" spans="16:16" x14ac:dyDescent="0.3">
      <c r="P376004" s="83"/>
    </row>
    <row r="376005" spans="16:16" x14ac:dyDescent="0.3">
      <c r="P376005" s="83"/>
    </row>
    <row r="376006" spans="16:16" x14ac:dyDescent="0.3">
      <c r="P376006" s="83"/>
    </row>
    <row r="376007" spans="16:16" x14ac:dyDescent="0.3">
      <c r="P376007" s="83"/>
    </row>
    <row r="376008" spans="16:16" x14ac:dyDescent="0.3">
      <c r="P376008" s="83"/>
    </row>
    <row r="376009" spans="16:16" x14ac:dyDescent="0.3">
      <c r="P376009" s="83"/>
    </row>
    <row r="376010" spans="16:16" x14ac:dyDescent="0.3">
      <c r="P376010" s="83"/>
    </row>
    <row r="376011" spans="16:16" x14ac:dyDescent="0.3">
      <c r="P376011" s="83"/>
    </row>
    <row r="376012" spans="16:16" x14ac:dyDescent="0.3">
      <c r="P376012" s="83"/>
    </row>
    <row r="376013" spans="16:16" x14ac:dyDescent="0.3">
      <c r="P376013" s="83"/>
    </row>
    <row r="376014" spans="16:16" x14ac:dyDescent="0.3">
      <c r="P376014" s="83"/>
    </row>
    <row r="376015" spans="16:16" x14ac:dyDescent="0.3">
      <c r="P376015" s="83"/>
    </row>
    <row r="376016" spans="16:16" x14ac:dyDescent="0.3">
      <c r="P376016" s="83"/>
    </row>
    <row r="376017" spans="16:16" x14ac:dyDescent="0.3">
      <c r="P376017" s="83"/>
    </row>
    <row r="376018" spans="16:16" x14ac:dyDescent="0.3">
      <c r="P376018" s="83"/>
    </row>
    <row r="376019" spans="16:16" x14ac:dyDescent="0.3">
      <c r="P376019" s="83"/>
    </row>
    <row r="376020" spans="16:16" x14ac:dyDescent="0.3">
      <c r="P376020" s="83"/>
    </row>
    <row r="376021" spans="16:16" x14ac:dyDescent="0.3">
      <c r="P376021" s="83"/>
    </row>
    <row r="376022" spans="16:16" x14ac:dyDescent="0.3">
      <c r="P376022" s="83"/>
    </row>
    <row r="376023" spans="16:16" x14ac:dyDescent="0.3">
      <c r="P376023" s="83"/>
    </row>
    <row r="376024" spans="16:16" x14ac:dyDescent="0.3">
      <c r="P376024" s="83"/>
    </row>
    <row r="376025" spans="16:16" x14ac:dyDescent="0.3">
      <c r="P376025" s="83"/>
    </row>
    <row r="376026" spans="16:16" x14ac:dyDescent="0.3">
      <c r="P376026" s="83"/>
    </row>
    <row r="376027" spans="16:16" x14ac:dyDescent="0.3">
      <c r="P376027" s="83"/>
    </row>
    <row r="376028" spans="16:16" x14ac:dyDescent="0.3">
      <c r="P376028" s="83"/>
    </row>
    <row r="376029" spans="16:16" x14ac:dyDescent="0.3">
      <c r="P376029" s="83"/>
    </row>
    <row r="376030" spans="16:16" x14ac:dyDescent="0.3">
      <c r="P376030" s="83"/>
    </row>
    <row r="376031" spans="16:16" x14ac:dyDescent="0.3">
      <c r="P376031" s="83"/>
    </row>
    <row r="376032" spans="16:16" x14ac:dyDescent="0.3">
      <c r="P376032" s="83"/>
    </row>
    <row r="376033" spans="16:16" x14ac:dyDescent="0.3">
      <c r="P376033" s="83"/>
    </row>
    <row r="376034" spans="16:16" x14ac:dyDescent="0.3">
      <c r="P376034" s="83"/>
    </row>
    <row r="376035" spans="16:16" x14ac:dyDescent="0.3">
      <c r="P376035" s="83"/>
    </row>
    <row r="376036" spans="16:16" x14ac:dyDescent="0.3">
      <c r="P376036" s="83"/>
    </row>
    <row r="376037" spans="16:16" x14ac:dyDescent="0.3">
      <c r="P376037" s="83"/>
    </row>
    <row r="376038" spans="16:16" x14ac:dyDescent="0.3">
      <c r="P376038" s="83"/>
    </row>
    <row r="376039" spans="16:16" x14ac:dyDescent="0.3">
      <c r="P376039" s="83"/>
    </row>
    <row r="376040" spans="16:16" x14ac:dyDescent="0.3">
      <c r="P376040" s="83"/>
    </row>
    <row r="376041" spans="16:16" x14ac:dyDescent="0.3">
      <c r="P376041" s="83"/>
    </row>
    <row r="376042" spans="16:16" x14ac:dyDescent="0.3">
      <c r="P376042" s="83"/>
    </row>
    <row r="376043" spans="16:16" x14ac:dyDescent="0.3">
      <c r="P376043" s="83"/>
    </row>
    <row r="376044" spans="16:16" x14ac:dyDescent="0.3">
      <c r="P376044" s="83"/>
    </row>
    <row r="376045" spans="16:16" x14ac:dyDescent="0.3">
      <c r="P376045" s="83"/>
    </row>
    <row r="376046" spans="16:16" x14ac:dyDescent="0.3">
      <c r="P376046" s="83"/>
    </row>
    <row r="376047" spans="16:16" x14ac:dyDescent="0.3">
      <c r="P376047" s="83"/>
    </row>
    <row r="376048" spans="16:16" x14ac:dyDescent="0.3">
      <c r="P376048" s="83"/>
    </row>
    <row r="376049" spans="16:16" x14ac:dyDescent="0.3">
      <c r="P376049" s="83"/>
    </row>
    <row r="376050" spans="16:16" x14ac:dyDescent="0.3">
      <c r="P376050" s="83"/>
    </row>
    <row r="376051" spans="16:16" x14ac:dyDescent="0.3">
      <c r="P376051" s="83"/>
    </row>
    <row r="376052" spans="16:16" x14ac:dyDescent="0.3">
      <c r="P376052" s="83"/>
    </row>
    <row r="376053" spans="16:16" x14ac:dyDescent="0.3">
      <c r="P376053" s="83"/>
    </row>
    <row r="376054" spans="16:16" x14ac:dyDescent="0.3">
      <c r="P376054" s="83"/>
    </row>
    <row r="376055" spans="16:16" x14ac:dyDescent="0.3">
      <c r="P376055" s="83"/>
    </row>
    <row r="376056" spans="16:16" x14ac:dyDescent="0.3">
      <c r="P376056" s="83"/>
    </row>
    <row r="376057" spans="16:16" x14ac:dyDescent="0.3">
      <c r="P376057" s="83"/>
    </row>
    <row r="376058" spans="16:16" x14ac:dyDescent="0.3">
      <c r="P376058" s="83"/>
    </row>
    <row r="376059" spans="16:16" x14ac:dyDescent="0.3">
      <c r="P376059" s="83"/>
    </row>
    <row r="376060" spans="16:16" x14ac:dyDescent="0.3">
      <c r="P376060" s="83"/>
    </row>
    <row r="376061" spans="16:16" x14ac:dyDescent="0.3">
      <c r="P376061" s="83"/>
    </row>
    <row r="376062" spans="16:16" x14ac:dyDescent="0.3">
      <c r="P376062" s="83"/>
    </row>
    <row r="376063" spans="16:16" x14ac:dyDescent="0.3">
      <c r="P376063" s="83"/>
    </row>
    <row r="376064" spans="16:16" x14ac:dyDescent="0.3">
      <c r="P376064" s="83"/>
    </row>
    <row r="376065" spans="16:16" x14ac:dyDescent="0.3">
      <c r="P376065" s="83"/>
    </row>
    <row r="376066" spans="16:16" x14ac:dyDescent="0.3">
      <c r="P376066" s="83"/>
    </row>
    <row r="376067" spans="16:16" x14ac:dyDescent="0.3">
      <c r="P376067" s="83"/>
    </row>
    <row r="376068" spans="16:16" x14ac:dyDescent="0.3">
      <c r="P376068" s="83"/>
    </row>
    <row r="376069" spans="16:16" x14ac:dyDescent="0.3">
      <c r="P376069" s="83"/>
    </row>
    <row r="376070" spans="16:16" x14ac:dyDescent="0.3">
      <c r="P376070" s="83"/>
    </row>
    <row r="376071" spans="16:16" x14ac:dyDescent="0.3">
      <c r="P376071" s="83"/>
    </row>
    <row r="376072" spans="16:16" x14ac:dyDescent="0.3">
      <c r="P376072" s="83"/>
    </row>
    <row r="376073" spans="16:16" x14ac:dyDescent="0.3">
      <c r="P376073" s="83"/>
    </row>
    <row r="376074" spans="16:16" x14ac:dyDescent="0.3">
      <c r="P376074" s="83"/>
    </row>
    <row r="376075" spans="16:16" x14ac:dyDescent="0.3">
      <c r="P376075" s="83"/>
    </row>
    <row r="376076" spans="16:16" x14ac:dyDescent="0.3">
      <c r="P376076" s="83"/>
    </row>
    <row r="376077" spans="16:16" x14ac:dyDescent="0.3">
      <c r="P376077" s="83"/>
    </row>
    <row r="376078" spans="16:16" x14ac:dyDescent="0.3">
      <c r="P376078" s="83"/>
    </row>
    <row r="376079" spans="16:16" x14ac:dyDescent="0.3">
      <c r="P376079" s="83"/>
    </row>
    <row r="376080" spans="16:16" x14ac:dyDescent="0.3">
      <c r="P376080" s="83"/>
    </row>
    <row r="376081" spans="16:16" x14ac:dyDescent="0.3">
      <c r="P376081" s="83"/>
    </row>
    <row r="376082" spans="16:16" x14ac:dyDescent="0.3">
      <c r="P376082" s="83"/>
    </row>
    <row r="376083" spans="16:16" x14ac:dyDescent="0.3">
      <c r="P376083" s="83"/>
    </row>
    <row r="376084" spans="16:16" x14ac:dyDescent="0.3">
      <c r="P376084" s="83"/>
    </row>
    <row r="376085" spans="16:16" x14ac:dyDescent="0.3">
      <c r="P376085" s="83"/>
    </row>
    <row r="376086" spans="16:16" x14ac:dyDescent="0.3">
      <c r="P376086" s="83"/>
    </row>
    <row r="376087" spans="16:16" x14ac:dyDescent="0.3">
      <c r="P376087" s="83"/>
    </row>
    <row r="376088" spans="16:16" x14ac:dyDescent="0.3">
      <c r="P376088" s="83"/>
    </row>
    <row r="376089" spans="16:16" x14ac:dyDescent="0.3">
      <c r="P376089" s="83"/>
    </row>
    <row r="376090" spans="16:16" x14ac:dyDescent="0.3">
      <c r="P376090" s="83"/>
    </row>
    <row r="376091" spans="16:16" x14ac:dyDescent="0.3">
      <c r="P376091" s="83"/>
    </row>
    <row r="376092" spans="16:16" x14ac:dyDescent="0.3">
      <c r="P376092" s="83"/>
    </row>
    <row r="376093" spans="16:16" x14ac:dyDescent="0.3">
      <c r="P376093" s="83"/>
    </row>
    <row r="376094" spans="16:16" x14ac:dyDescent="0.3">
      <c r="P376094" s="83"/>
    </row>
    <row r="376095" spans="16:16" x14ac:dyDescent="0.3">
      <c r="P376095" s="83"/>
    </row>
    <row r="376096" spans="16:16" x14ac:dyDescent="0.3">
      <c r="P376096" s="83"/>
    </row>
    <row r="376097" spans="16:16" x14ac:dyDescent="0.3">
      <c r="P376097" s="83"/>
    </row>
    <row r="376098" spans="16:16" x14ac:dyDescent="0.3">
      <c r="P376098" s="83"/>
    </row>
    <row r="376099" spans="16:16" x14ac:dyDescent="0.3">
      <c r="P376099" s="83"/>
    </row>
    <row r="376100" spans="16:16" x14ac:dyDescent="0.3">
      <c r="P376100" s="83"/>
    </row>
    <row r="376101" spans="16:16" x14ac:dyDescent="0.3">
      <c r="P376101" s="83"/>
    </row>
    <row r="376102" spans="16:16" x14ac:dyDescent="0.3">
      <c r="P376102" s="83"/>
    </row>
    <row r="376103" spans="16:16" x14ac:dyDescent="0.3">
      <c r="P376103" s="83"/>
    </row>
    <row r="376104" spans="16:16" x14ac:dyDescent="0.3">
      <c r="P376104" s="83"/>
    </row>
    <row r="376105" spans="16:16" x14ac:dyDescent="0.3">
      <c r="P376105" s="83"/>
    </row>
    <row r="376106" spans="16:16" x14ac:dyDescent="0.3">
      <c r="P376106" s="83"/>
    </row>
    <row r="376107" spans="16:16" x14ac:dyDescent="0.3">
      <c r="P376107" s="83"/>
    </row>
    <row r="376108" spans="16:16" x14ac:dyDescent="0.3">
      <c r="P376108" s="83"/>
    </row>
    <row r="376109" spans="16:16" x14ac:dyDescent="0.3">
      <c r="P376109" s="83"/>
    </row>
    <row r="376110" spans="16:16" x14ac:dyDescent="0.3">
      <c r="P376110" s="83"/>
    </row>
    <row r="376111" spans="16:16" x14ac:dyDescent="0.3">
      <c r="P376111" s="83"/>
    </row>
    <row r="376112" spans="16:16" x14ac:dyDescent="0.3">
      <c r="P376112" s="83"/>
    </row>
    <row r="376113" spans="16:16" x14ac:dyDescent="0.3">
      <c r="P376113" s="83"/>
    </row>
    <row r="376114" spans="16:16" x14ac:dyDescent="0.3">
      <c r="P376114" s="83"/>
    </row>
    <row r="376115" spans="16:16" x14ac:dyDescent="0.3">
      <c r="P376115" s="83"/>
    </row>
    <row r="376116" spans="16:16" x14ac:dyDescent="0.3">
      <c r="P376116" s="83"/>
    </row>
    <row r="376117" spans="16:16" x14ac:dyDescent="0.3">
      <c r="P376117" s="83"/>
    </row>
    <row r="376118" spans="16:16" x14ac:dyDescent="0.3">
      <c r="P376118" s="83"/>
    </row>
    <row r="376119" spans="16:16" x14ac:dyDescent="0.3">
      <c r="P376119" s="83"/>
    </row>
    <row r="376120" spans="16:16" x14ac:dyDescent="0.3">
      <c r="P376120" s="83"/>
    </row>
    <row r="376121" spans="16:16" x14ac:dyDescent="0.3">
      <c r="P376121" s="83"/>
    </row>
    <row r="376122" spans="16:16" x14ac:dyDescent="0.3">
      <c r="P376122" s="83"/>
    </row>
    <row r="376123" spans="16:16" x14ac:dyDescent="0.3">
      <c r="P376123" s="83"/>
    </row>
    <row r="376124" spans="16:16" x14ac:dyDescent="0.3">
      <c r="P376124" s="83"/>
    </row>
    <row r="376125" spans="16:16" x14ac:dyDescent="0.3">
      <c r="P376125" s="83"/>
    </row>
    <row r="376126" spans="16:16" x14ac:dyDescent="0.3">
      <c r="P376126" s="83"/>
    </row>
    <row r="376127" spans="16:16" x14ac:dyDescent="0.3">
      <c r="P376127" s="83"/>
    </row>
    <row r="376128" spans="16:16" x14ac:dyDescent="0.3">
      <c r="P376128" s="83"/>
    </row>
    <row r="376129" spans="16:16" x14ac:dyDescent="0.3">
      <c r="P376129" s="83"/>
    </row>
    <row r="376130" spans="16:16" x14ac:dyDescent="0.3">
      <c r="P376130" s="83"/>
    </row>
    <row r="376131" spans="16:16" x14ac:dyDescent="0.3">
      <c r="P376131" s="83"/>
    </row>
    <row r="376132" spans="16:16" x14ac:dyDescent="0.3">
      <c r="P376132" s="83"/>
    </row>
    <row r="376133" spans="16:16" x14ac:dyDescent="0.3">
      <c r="P376133" s="83"/>
    </row>
    <row r="376134" spans="16:16" x14ac:dyDescent="0.3">
      <c r="P376134" s="83"/>
    </row>
    <row r="376135" spans="16:16" x14ac:dyDescent="0.3">
      <c r="P376135" s="83"/>
    </row>
    <row r="376136" spans="16:16" x14ac:dyDescent="0.3">
      <c r="P376136" s="83"/>
    </row>
    <row r="376137" spans="16:16" x14ac:dyDescent="0.3">
      <c r="P376137" s="83"/>
    </row>
    <row r="376138" spans="16:16" x14ac:dyDescent="0.3">
      <c r="P376138" s="83"/>
    </row>
    <row r="376139" spans="16:16" x14ac:dyDescent="0.3">
      <c r="P376139" s="83"/>
    </row>
    <row r="376140" spans="16:16" x14ac:dyDescent="0.3">
      <c r="P376140" s="83"/>
    </row>
    <row r="376141" spans="16:16" x14ac:dyDescent="0.3">
      <c r="P376141" s="83"/>
    </row>
    <row r="376142" spans="16:16" x14ac:dyDescent="0.3">
      <c r="P376142" s="83"/>
    </row>
    <row r="376143" spans="16:16" x14ac:dyDescent="0.3">
      <c r="P376143" s="83"/>
    </row>
    <row r="376144" spans="16:16" x14ac:dyDescent="0.3">
      <c r="P376144" s="83"/>
    </row>
    <row r="376145" spans="16:16" x14ac:dyDescent="0.3">
      <c r="P376145" s="83"/>
    </row>
    <row r="376146" spans="16:16" x14ac:dyDescent="0.3">
      <c r="P376146" s="83"/>
    </row>
    <row r="376147" spans="16:16" x14ac:dyDescent="0.3">
      <c r="P376147" s="83"/>
    </row>
    <row r="376148" spans="16:16" x14ac:dyDescent="0.3">
      <c r="P376148" s="83"/>
    </row>
    <row r="376149" spans="16:16" x14ac:dyDescent="0.3">
      <c r="P376149" s="83"/>
    </row>
    <row r="376150" spans="16:16" x14ac:dyDescent="0.3">
      <c r="P376150" s="83"/>
    </row>
    <row r="376151" spans="16:16" x14ac:dyDescent="0.3">
      <c r="P376151" s="83"/>
    </row>
    <row r="376152" spans="16:16" x14ac:dyDescent="0.3">
      <c r="P376152" s="83"/>
    </row>
    <row r="376153" spans="16:16" x14ac:dyDescent="0.3">
      <c r="P376153" s="83"/>
    </row>
    <row r="376154" spans="16:16" x14ac:dyDescent="0.3">
      <c r="P376154" s="83"/>
    </row>
    <row r="376155" spans="16:16" x14ac:dyDescent="0.3">
      <c r="P376155" s="83"/>
    </row>
    <row r="376156" spans="16:16" x14ac:dyDescent="0.3">
      <c r="P376156" s="83"/>
    </row>
    <row r="376157" spans="16:16" x14ac:dyDescent="0.3">
      <c r="P376157" s="83"/>
    </row>
    <row r="376158" spans="16:16" x14ac:dyDescent="0.3">
      <c r="P376158" s="83"/>
    </row>
    <row r="376159" spans="16:16" x14ac:dyDescent="0.3">
      <c r="P376159" s="83"/>
    </row>
    <row r="376160" spans="16:16" x14ac:dyDescent="0.3">
      <c r="P376160" s="83"/>
    </row>
    <row r="376161" spans="16:16" x14ac:dyDescent="0.3">
      <c r="P376161" s="83"/>
    </row>
    <row r="376162" spans="16:16" x14ac:dyDescent="0.3">
      <c r="P376162" s="83"/>
    </row>
    <row r="376163" spans="16:16" x14ac:dyDescent="0.3">
      <c r="P376163" s="83"/>
    </row>
    <row r="376164" spans="16:16" x14ac:dyDescent="0.3">
      <c r="P376164" s="83"/>
    </row>
    <row r="376165" spans="16:16" x14ac:dyDescent="0.3">
      <c r="P376165" s="83"/>
    </row>
    <row r="376166" spans="16:16" x14ac:dyDescent="0.3">
      <c r="P376166" s="83"/>
    </row>
    <row r="376167" spans="16:16" x14ac:dyDescent="0.3">
      <c r="P376167" s="83"/>
    </row>
    <row r="376168" spans="16:16" x14ac:dyDescent="0.3">
      <c r="P376168" s="83"/>
    </row>
    <row r="376169" spans="16:16" x14ac:dyDescent="0.3">
      <c r="P376169" s="83"/>
    </row>
    <row r="376170" spans="16:16" x14ac:dyDescent="0.3">
      <c r="P376170" s="83"/>
    </row>
    <row r="376171" spans="16:16" x14ac:dyDescent="0.3">
      <c r="P376171" s="83"/>
    </row>
    <row r="376172" spans="16:16" x14ac:dyDescent="0.3">
      <c r="P376172" s="83"/>
    </row>
    <row r="376173" spans="16:16" x14ac:dyDescent="0.3">
      <c r="P376173" s="83"/>
    </row>
    <row r="376174" spans="16:16" x14ac:dyDescent="0.3">
      <c r="P376174" s="83"/>
    </row>
    <row r="376175" spans="16:16" x14ac:dyDescent="0.3">
      <c r="P376175" s="83"/>
    </row>
    <row r="376176" spans="16:16" x14ac:dyDescent="0.3">
      <c r="P376176" s="83"/>
    </row>
    <row r="376177" spans="16:16" x14ac:dyDescent="0.3">
      <c r="P376177" s="83"/>
    </row>
    <row r="376178" spans="16:16" x14ac:dyDescent="0.3">
      <c r="P376178" s="83"/>
    </row>
    <row r="376179" spans="16:16" x14ac:dyDescent="0.3">
      <c r="P376179" s="83"/>
    </row>
    <row r="376180" spans="16:16" x14ac:dyDescent="0.3">
      <c r="P376180" s="83"/>
    </row>
    <row r="376181" spans="16:16" x14ac:dyDescent="0.3">
      <c r="P376181" s="83"/>
    </row>
    <row r="376182" spans="16:16" x14ac:dyDescent="0.3">
      <c r="P376182" s="83"/>
    </row>
    <row r="376183" spans="16:16" x14ac:dyDescent="0.3">
      <c r="P376183" s="83"/>
    </row>
    <row r="376184" spans="16:16" x14ac:dyDescent="0.3">
      <c r="P376184" s="83"/>
    </row>
    <row r="376185" spans="16:16" x14ac:dyDescent="0.3">
      <c r="P376185" s="83"/>
    </row>
    <row r="376186" spans="16:16" x14ac:dyDescent="0.3">
      <c r="P376186" s="83"/>
    </row>
    <row r="376187" spans="16:16" x14ac:dyDescent="0.3">
      <c r="P376187" s="83"/>
    </row>
    <row r="376188" spans="16:16" x14ac:dyDescent="0.3">
      <c r="P376188" s="83"/>
    </row>
    <row r="376189" spans="16:16" x14ac:dyDescent="0.3">
      <c r="P376189" s="83"/>
    </row>
    <row r="376190" spans="16:16" x14ac:dyDescent="0.3">
      <c r="P376190" s="83"/>
    </row>
    <row r="376191" spans="16:16" x14ac:dyDescent="0.3">
      <c r="P376191" s="83"/>
    </row>
    <row r="376192" spans="16:16" x14ac:dyDescent="0.3">
      <c r="P376192" s="83"/>
    </row>
    <row r="376193" spans="16:16" x14ac:dyDescent="0.3">
      <c r="P376193" s="83"/>
    </row>
    <row r="376194" spans="16:16" x14ac:dyDescent="0.3">
      <c r="P376194" s="83"/>
    </row>
    <row r="376195" spans="16:16" x14ac:dyDescent="0.3">
      <c r="P376195" s="83"/>
    </row>
    <row r="376196" spans="16:16" x14ac:dyDescent="0.3">
      <c r="P376196" s="83"/>
    </row>
    <row r="376197" spans="16:16" x14ac:dyDescent="0.3">
      <c r="P376197" s="83"/>
    </row>
    <row r="376198" spans="16:16" x14ac:dyDescent="0.3">
      <c r="P376198" s="83"/>
    </row>
    <row r="376199" spans="16:16" x14ac:dyDescent="0.3">
      <c r="P376199" s="83"/>
    </row>
    <row r="376200" spans="16:16" x14ac:dyDescent="0.3">
      <c r="P376200" s="83"/>
    </row>
    <row r="376201" spans="16:16" x14ac:dyDescent="0.3">
      <c r="P376201" s="83"/>
    </row>
    <row r="376202" spans="16:16" x14ac:dyDescent="0.3">
      <c r="P376202" s="83"/>
    </row>
    <row r="376203" spans="16:16" x14ac:dyDescent="0.3">
      <c r="P376203" s="83"/>
    </row>
    <row r="376204" spans="16:16" x14ac:dyDescent="0.3">
      <c r="P376204" s="83"/>
    </row>
    <row r="376205" spans="16:16" x14ac:dyDescent="0.3">
      <c r="P376205" s="83"/>
    </row>
    <row r="376206" spans="16:16" x14ac:dyDescent="0.3">
      <c r="P376206" s="83"/>
    </row>
    <row r="376207" spans="16:16" x14ac:dyDescent="0.3">
      <c r="P376207" s="83"/>
    </row>
    <row r="376208" spans="16:16" x14ac:dyDescent="0.3">
      <c r="P376208" s="83"/>
    </row>
    <row r="376209" spans="16:16" x14ac:dyDescent="0.3">
      <c r="P376209" s="83"/>
    </row>
    <row r="376210" spans="16:16" x14ac:dyDescent="0.3">
      <c r="P376210" s="83"/>
    </row>
    <row r="376211" spans="16:16" x14ac:dyDescent="0.3">
      <c r="P376211" s="83"/>
    </row>
    <row r="376212" spans="16:16" x14ac:dyDescent="0.3">
      <c r="P376212" s="83"/>
    </row>
    <row r="376213" spans="16:16" x14ac:dyDescent="0.3">
      <c r="P376213" s="83"/>
    </row>
    <row r="376214" spans="16:16" x14ac:dyDescent="0.3">
      <c r="P376214" s="83"/>
    </row>
    <row r="376215" spans="16:16" x14ac:dyDescent="0.3">
      <c r="P376215" s="83"/>
    </row>
    <row r="376216" spans="16:16" x14ac:dyDescent="0.3">
      <c r="P376216" s="83"/>
    </row>
    <row r="376217" spans="16:16" x14ac:dyDescent="0.3">
      <c r="P376217" s="83"/>
    </row>
    <row r="376218" spans="16:16" x14ac:dyDescent="0.3">
      <c r="P376218" s="83"/>
    </row>
    <row r="376219" spans="16:16" x14ac:dyDescent="0.3">
      <c r="P376219" s="83"/>
    </row>
    <row r="376220" spans="16:16" x14ac:dyDescent="0.3">
      <c r="P376220" s="83"/>
    </row>
    <row r="376221" spans="16:16" x14ac:dyDescent="0.3">
      <c r="P376221" s="83"/>
    </row>
    <row r="376222" spans="16:16" x14ac:dyDescent="0.3">
      <c r="P376222" s="83"/>
    </row>
    <row r="376223" spans="16:16" x14ac:dyDescent="0.3">
      <c r="P376223" s="83"/>
    </row>
    <row r="376224" spans="16:16" x14ac:dyDescent="0.3">
      <c r="P376224" s="83"/>
    </row>
    <row r="376225" spans="16:16" x14ac:dyDescent="0.3">
      <c r="P376225" s="83"/>
    </row>
    <row r="376226" spans="16:16" x14ac:dyDescent="0.3">
      <c r="P376226" s="83"/>
    </row>
    <row r="376227" spans="16:16" x14ac:dyDescent="0.3">
      <c r="P376227" s="83"/>
    </row>
    <row r="376228" spans="16:16" x14ac:dyDescent="0.3">
      <c r="P376228" s="83"/>
    </row>
    <row r="376229" spans="16:16" x14ac:dyDescent="0.3">
      <c r="P376229" s="83"/>
    </row>
    <row r="376230" spans="16:16" x14ac:dyDescent="0.3">
      <c r="P376230" s="83"/>
    </row>
    <row r="376231" spans="16:16" x14ac:dyDescent="0.3">
      <c r="P376231" s="83"/>
    </row>
    <row r="376232" spans="16:16" x14ac:dyDescent="0.3">
      <c r="P376232" s="83"/>
    </row>
    <row r="376233" spans="16:16" x14ac:dyDescent="0.3">
      <c r="P376233" s="83"/>
    </row>
    <row r="376234" spans="16:16" x14ac:dyDescent="0.3">
      <c r="P376234" s="83"/>
    </row>
    <row r="376235" spans="16:16" x14ac:dyDescent="0.3">
      <c r="P376235" s="83"/>
    </row>
    <row r="376236" spans="16:16" x14ac:dyDescent="0.3">
      <c r="P376236" s="83"/>
    </row>
    <row r="376237" spans="16:16" x14ac:dyDescent="0.3">
      <c r="P376237" s="83"/>
    </row>
    <row r="376238" spans="16:16" x14ac:dyDescent="0.3">
      <c r="P376238" s="83"/>
    </row>
    <row r="376239" spans="16:16" x14ac:dyDescent="0.3">
      <c r="P376239" s="83"/>
    </row>
    <row r="376240" spans="16:16" x14ac:dyDescent="0.3">
      <c r="P376240" s="83"/>
    </row>
    <row r="376241" spans="16:16" x14ac:dyDescent="0.3">
      <c r="P376241" s="83"/>
    </row>
    <row r="376242" spans="16:16" x14ac:dyDescent="0.3">
      <c r="P376242" s="83"/>
    </row>
    <row r="376243" spans="16:16" x14ac:dyDescent="0.3">
      <c r="P376243" s="83"/>
    </row>
    <row r="376244" spans="16:16" x14ac:dyDescent="0.3">
      <c r="P376244" s="83"/>
    </row>
    <row r="376245" spans="16:16" x14ac:dyDescent="0.3">
      <c r="P376245" s="83"/>
    </row>
    <row r="376246" spans="16:16" x14ac:dyDescent="0.3">
      <c r="P376246" s="83"/>
    </row>
    <row r="376247" spans="16:16" x14ac:dyDescent="0.3">
      <c r="P376247" s="83"/>
    </row>
    <row r="376248" spans="16:16" x14ac:dyDescent="0.3">
      <c r="P376248" s="83"/>
    </row>
    <row r="376249" spans="16:16" x14ac:dyDescent="0.3">
      <c r="P376249" s="83"/>
    </row>
    <row r="376250" spans="16:16" x14ac:dyDescent="0.3">
      <c r="P376250" s="83"/>
    </row>
    <row r="376251" spans="16:16" x14ac:dyDescent="0.3">
      <c r="P376251" s="83"/>
    </row>
    <row r="376252" spans="16:16" x14ac:dyDescent="0.3">
      <c r="P376252" s="83"/>
    </row>
    <row r="376253" spans="16:16" x14ac:dyDescent="0.3">
      <c r="P376253" s="83"/>
    </row>
    <row r="376254" spans="16:16" x14ac:dyDescent="0.3">
      <c r="P376254" s="83"/>
    </row>
    <row r="376255" spans="16:16" x14ac:dyDescent="0.3">
      <c r="P376255" s="83"/>
    </row>
    <row r="376256" spans="16:16" x14ac:dyDescent="0.3">
      <c r="P376256" s="83"/>
    </row>
    <row r="376257" spans="16:16" x14ac:dyDescent="0.3">
      <c r="P376257" s="83"/>
    </row>
    <row r="376258" spans="16:16" x14ac:dyDescent="0.3">
      <c r="P376258" s="83"/>
    </row>
    <row r="376259" spans="16:16" x14ac:dyDescent="0.3">
      <c r="P376259" s="83"/>
    </row>
    <row r="376260" spans="16:16" x14ac:dyDescent="0.3">
      <c r="P376260" s="83"/>
    </row>
    <row r="376261" spans="16:16" x14ac:dyDescent="0.3">
      <c r="P376261" s="83"/>
    </row>
    <row r="376262" spans="16:16" x14ac:dyDescent="0.3">
      <c r="P376262" s="83"/>
    </row>
    <row r="376263" spans="16:16" x14ac:dyDescent="0.3">
      <c r="P376263" s="83"/>
    </row>
    <row r="376264" spans="16:16" x14ac:dyDescent="0.3">
      <c r="P376264" s="83"/>
    </row>
    <row r="376265" spans="16:16" x14ac:dyDescent="0.3">
      <c r="P376265" s="83"/>
    </row>
    <row r="376266" spans="16:16" x14ac:dyDescent="0.3">
      <c r="P376266" s="83"/>
    </row>
    <row r="376267" spans="16:16" x14ac:dyDescent="0.3">
      <c r="P376267" s="83"/>
    </row>
    <row r="376268" spans="16:16" x14ac:dyDescent="0.3">
      <c r="P376268" s="83"/>
    </row>
    <row r="376269" spans="16:16" x14ac:dyDescent="0.3">
      <c r="P376269" s="83"/>
    </row>
    <row r="376270" spans="16:16" x14ac:dyDescent="0.3">
      <c r="P376270" s="83"/>
    </row>
    <row r="376271" spans="16:16" x14ac:dyDescent="0.3">
      <c r="P376271" s="83"/>
    </row>
    <row r="376272" spans="16:16" x14ac:dyDescent="0.3">
      <c r="P376272" s="83"/>
    </row>
    <row r="376273" spans="16:16" x14ac:dyDescent="0.3">
      <c r="P376273" s="83"/>
    </row>
    <row r="376274" spans="16:16" x14ac:dyDescent="0.3">
      <c r="P376274" s="83"/>
    </row>
    <row r="376275" spans="16:16" x14ac:dyDescent="0.3">
      <c r="P376275" s="83"/>
    </row>
    <row r="376276" spans="16:16" x14ac:dyDescent="0.3">
      <c r="P376276" s="83"/>
    </row>
    <row r="376277" spans="16:16" x14ac:dyDescent="0.3">
      <c r="P376277" s="83"/>
    </row>
    <row r="376278" spans="16:16" x14ac:dyDescent="0.3">
      <c r="P376278" s="83"/>
    </row>
    <row r="376279" spans="16:16" x14ac:dyDescent="0.3">
      <c r="P376279" s="83"/>
    </row>
    <row r="376280" spans="16:16" x14ac:dyDescent="0.3">
      <c r="P376280" s="83"/>
    </row>
    <row r="376281" spans="16:16" x14ac:dyDescent="0.3">
      <c r="P376281" s="83"/>
    </row>
    <row r="376282" spans="16:16" x14ac:dyDescent="0.3">
      <c r="P376282" s="83"/>
    </row>
    <row r="376283" spans="16:16" x14ac:dyDescent="0.3">
      <c r="P376283" s="83"/>
    </row>
    <row r="376284" spans="16:16" x14ac:dyDescent="0.3">
      <c r="P376284" s="83"/>
    </row>
    <row r="376285" spans="16:16" x14ac:dyDescent="0.3">
      <c r="P376285" s="83"/>
    </row>
    <row r="376286" spans="16:16" x14ac:dyDescent="0.3">
      <c r="P376286" s="83"/>
    </row>
    <row r="376287" spans="16:16" x14ac:dyDescent="0.3">
      <c r="P376287" s="83"/>
    </row>
    <row r="376288" spans="16:16" x14ac:dyDescent="0.3">
      <c r="P376288" s="83"/>
    </row>
    <row r="376289" spans="16:16" x14ac:dyDescent="0.3">
      <c r="P376289" s="83"/>
    </row>
    <row r="376290" spans="16:16" x14ac:dyDescent="0.3">
      <c r="P376290" s="83"/>
    </row>
    <row r="376291" spans="16:16" x14ac:dyDescent="0.3">
      <c r="P376291" s="83"/>
    </row>
    <row r="376292" spans="16:16" x14ac:dyDescent="0.3">
      <c r="P376292" s="83"/>
    </row>
    <row r="376293" spans="16:16" x14ac:dyDescent="0.3">
      <c r="P376293" s="83"/>
    </row>
    <row r="376294" spans="16:16" x14ac:dyDescent="0.3">
      <c r="P376294" s="83"/>
    </row>
    <row r="376295" spans="16:16" x14ac:dyDescent="0.3">
      <c r="P376295" s="83"/>
    </row>
    <row r="376296" spans="16:16" x14ac:dyDescent="0.3">
      <c r="P376296" s="83"/>
    </row>
    <row r="376297" spans="16:16" x14ac:dyDescent="0.3">
      <c r="P376297" s="83"/>
    </row>
    <row r="376298" spans="16:16" x14ac:dyDescent="0.3">
      <c r="P376298" s="83"/>
    </row>
    <row r="376299" spans="16:16" x14ac:dyDescent="0.3">
      <c r="P376299" s="83"/>
    </row>
    <row r="376300" spans="16:16" x14ac:dyDescent="0.3">
      <c r="P376300" s="83"/>
    </row>
    <row r="376301" spans="16:16" x14ac:dyDescent="0.3">
      <c r="P376301" s="83"/>
    </row>
    <row r="376302" spans="16:16" x14ac:dyDescent="0.3">
      <c r="P376302" s="83"/>
    </row>
    <row r="376303" spans="16:16" x14ac:dyDescent="0.3">
      <c r="P376303" s="83"/>
    </row>
    <row r="376304" spans="16:16" x14ac:dyDescent="0.3">
      <c r="P376304" s="83"/>
    </row>
    <row r="376305" spans="16:16" x14ac:dyDescent="0.3">
      <c r="P376305" s="83"/>
    </row>
    <row r="376306" spans="16:16" x14ac:dyDescent="0.3">
      <c r="P376306" s="83"/>
    </row>
    <row r="376307" spans="16:16" x14ac:dyDescent="0.3">
      <c r="P376307" s="83"/>
    </row>
    <row r="376308" spans="16:16" x14ac:dyDescent="0.3">
      <c r="P376308" s="83"/>
    </row>
    <row r="376309" spans="16:16" x14ac:dyDescent="0.3">
      <c r="P376309" s="83"/>
    </row>
    <row r="376310" spans="16:16" x14ac:dyDescent="0.3">
      <c r="P376310" s="83"/>
    </row>
    <row r="376311" spans="16:16" x14ac:dyDescent="0.3">
      <c r="P376311" s="83"/>
    </row>
    <row r="376312" spans="16:16" x14ac:dyDescent="0.3">
      <c r="P376312" s="83"/>
    </row>
    <row r="376313" spans="16:16" x14ac:dyDescent="0.3">
      <c r="P376313" s="83"/>
    </row>
    <row r="376314" spans="16:16" x14ac:dyDescent="0.3">
      <c r="P376314" s="83"/>
    </row>
    <row r="376315" spans="16:16" x14ac:dyDescent="0.3">
      <c r="P376315" s="83"/>
    </row>
    <row r="376316" spans="16:16" x14ac:dyDescent="0.3">
      <c r="P376316" s="83"/>
    </row>
    <row r="376317" spans="16:16" x14ac:dyDescent="0.3">
      <c r="P376317" s="83"/>
    </row>
    <row r="376318" spans="16:16" x14ac:dyDescent="0.3">
      <c r="P376318" s="83"/>
    </row>
    <row r="376319" spans="16:16" x14ac:dyDescent="0.3">
      <c r="P376319" s="83"/>
    </row>
    <row r="376320" spans="16:16" x14ac:dyDescent="0.3">
      <c r="P376320" s="83"/>
    </row>
    <row r="376321" spans="16:16" x14ac:dyDescent="0.3">
      <c r="P376321" s="83"/>
    </row>
    <row r="376322" spans="16:16" x14ac:dyDescent="0.3">
      <c r="P376322" s="83"/>
    </row>
    <row r="376323" spans="16:16" x14ac:dyDescent="0.3">
      <c r="P376323" s="83"/>
    </row>
    <row r="376324" spans="16:16" x14ac:dyDescent="0.3">
      <c r="P376324" s="83"/>
    </row>
    <row r="376325" spans="16:16" x14ac:dyDescent="0.3">
      <c r="P376325" s="83"/>
    </row>
    <row r="376326" spans="16:16" x14ac:dyDescent="0.3">
      <c r="P376326" s="83"/>
    </row>
    <row r="376327" spans="16:16" x14ac:dyDescent="0.3">
      <c r="P376327" s="83"/>
    </row>
    <row r="376328" spans="16:16" x14ac:dyDescent="0.3">
      <c r="P376328" s="83"/>
    </row>
    <row r="376329" spans="16:16" x14ac:dyDescent="0.3">
      <c r="P376329" s="83"/>
    </row>
    <row r="376330" spans="16:16" x14ac:dyDescent="0.3">
      <c r="P376330" s="83"/>
    </row>
    <row r="376331" spans="16:16" x14ac:dyDescent="0.3">
      <c r="P376331" s="83"/>
    </row>
    <row r="376332" spans="16:16" x14ac:dyDescent="0.3">
      <c r="P376332" s="83"/>
    </row>
    <row r="376333" spans="16:16" x14ac:dyDescent="0.3">
      <c r="P376333" s="83"/>
    </row>
    <row r="376334" spans="16:16" x14ac:dyDescent="0.3">
      <c r="P376334" s="83"/>
    </row>
    <row r="376335" spans="16:16" x14ac:dyDescent="0.3">
      <c r="P376335" s="83"/>
    </row>
    <row r="376336" spans="16:16" x14ac:dyDescent="0.3">
      <c r="P376336" s="83"/>
    </row>
    <row r="376337" spans="16:16" x14ac:dyDescent="0.3">
      <c r="P376337" s="83"/>
    </row>
    <row r="376338" spans="16:16" x14ac:dyDescent="0.3">
      <c r="P376338" s="83"/>
    </row>
    <row r="376339" spans="16:16" x14ac:dyDescent="0.3">
      <c r="P376339" s="83"/>
    </row>
    <row r="376340" spans="16:16" x14ac:dyDescent="0.3">
      <c r="P376340" s="83"/>
    </row>
    <row r="376341" spans="16:16" x14ac:dyDescent="0.3">
      <c r="P376341" s="83"/>
    </row>
    <row r="376342" spans="16:16" x14ac:dyDescent="0.3">
      <c r="P376342" s="83"/>
    </row>
    <row r="376343" spans="16:16" x14ac:dyDescent="0.3">
      <c r="P376343" s="83"/>
    </row>
    <row r="376344" spans="16:16" x14ac:dyDescent="0.3">
      <c r="P376344" s="83"/>
    </row>
    <row r="376345" spans="16:16" x14ac:dyDescent="0.3">
      <c r="P376345" s="83"/>
    </row>
    <row r="376346" spans="16:16" x14ac:dyDescent="0.3">
      <c r="P376346" s="83"/>
    </row>
    <row r="376347" spans="16:16" x14ac:dyDescent="0.3">
      <c r="P376347" s="83"/>
    </row>
    <row r="376348" spans="16:16" x14ac:dyDescent="0.3">
      <c r="P376348" s="83"/>
    </row>
    <row r="376349" spans="16:16" x14ac:dyDescent="0.3">
      <c r="P376349" s="83"/>
    </row>
    <row r="376350" spans="16:16" x14ac:dyDescent="0.3">
      <c r="P376350" s="83"/>
    </row>
    <row r="376351" spans="16:16" x14ac:dyDescent="0.3">
      <c r="P376351" s="83"/>
    </row>
    <row r="376352" spans="16:16" x14ac:dyDescent="0.3">
      <c r="P376352" s="83"/>
    </row>
    <row r="376353" spans="16:16" x14ac:dyDescent="0.3">
      <c r="P376353" s="83"/>
    </row>
    <row r="376354" spans="16:16" x14ac:dyDescent="0.3">
      <c r="P376354" s="83"/>
    </row>
    <row r="376355" spans="16:16" x14ac:dyDescent="0.3">
      <c r="P376355" s="83"/>
    </row>
    <row r="376356" spans="16:16" x14ac:dyDescent="0.3">
      <c r="P376356" s="83"/>
    </row>
    <row r="376357" spans="16:16" x14ac:dyDescent="0.3">
      <c r="P376357" s="83"/>
    </row>
    <row r="376358" spans="16:16" x14ac:dyDescent="0.3">
      <c r="P376358" s="83"/>
    </row>
    <row r="376359" spans="16:16" x14ac:dyDescent="0.3">
      <c r="P376359" s="83"/>
    </row>
    <row r="376360" spans="16:16" x14ac:dyDescent="0.3">
      <c r="P376360" s="83"/>
    </row>
    <row r="376361" spans="16:16" x14ac:dyDescent="0.3">
      <c r="P376361" s="83"/>
    </row>
    <row r="376362" spans="16:16" x14ac:dyDescent="0.3">
      <c r="P376362" s="83"/>
    </row>
    <row r="376363" spans="16:16" x14ac:dyDescent="0.3">
      <c r="P376363" s="83"/>
    </row>
    <row r="376364" spans="16:16" x14ac:dyDescent="0.3">
      <c r="P376364" s="83"/>
    </row>
    <row r="376365" spans="16:16" x14ac:dyDescent="0.3">
      <c r="P376365" s="83"/>
    </row>
    <row r="376366" spans="16:16" x14ac:dyDescent="0.3">
      <c r="P376366" s="83"/>
    </row>
    <row r="376367" spans="16:16" x14ac:dyDescent="0.3">
      <c r="P376367" s="83"/>
    </row>
    <row r="376368" spans="16:16" x14ac:dyDescent="0.3">
      <c r="P376368" s="83"/>
    </row>
    <row r="376369" spans="16:16" x14ac:dyDescent="0.3">
      <c r="P376369" s="83"/>
    </row>
    <row r="376370" spans="16:16" x14ac:dyDescent="0.3">
      <c r="P376370" s="83"/>
    </row>
    <row r="376371" spans="16:16" x14ac:dyDescent="0.3">
      <c r="P376371" s="83"/>
    </row>
    <row r="376372" spans="16:16" x14ac:dyDescent="0.3">
      <c r="P376372" s="83"/>
    </row>
    <row r="376373" spans="16:16" x14ac:dyDescent="0.3">
      <c r="P376373" s="83"/>
    </row>
    <row r="376374" spans="16:16" x14ac:dyDescent="0.3">
      <c r="P376374" s="83"/>
    </row>
    <row r="376375" spans="16:16" x14ac:dyDescent="0.3">
      <c r="P376375" s="83"/>
    </row>
    <row r="376376" spans="16:16" x14ac:dyDescent="0.3">
      <c r="P376376" s="83"/>
    </row>
    <row r="376377" spans="16:16" x14ac:dyDescent="0.3">
      <c r="P376377" s="83"/>
    </row>
    <row r="376378" spans="16:16" x14ac:dyDescent="0.3">
      <c r="P376378" s="83"/>
    </row>
    <row r="376379" spans="16:16" x14ac:dyDescent="0.3">
      <c r="P376379" s="83"/>
    </row>
    <row r="376380" spans="16:16" x14ac:dyDescent="0.3">
      <c r="P376380" s="83"/>
    </row>
    <row r="376381" spans="16:16" x14ac:dyDescent="0.3">
      <c r="P376381" s="83"/>
    </row>
    <row r="376382" spans="16:16" x14ac:dyDescent="0.3">
      <c r="P376382" s="83"/>
    </row>
    <row r="376383" spans="16:16" x14ac:dyDescent="0.3">
      <c r="P376383" s="83"/>
    </row>
    <row r="376384" spans="16:16" x14ac:dyDescent="0.3">
      <c r="P376384" s="83"/>
    </row>
    <row r="376385" spans="16:16" x14ac:dyDescent="0.3">
      <c r="P376385" s="83"/>
    </row>
    <row r="376386" spans="16:16" x14ac:dyDescent="0.3">
      <c r="P376386" s="83"/>
    </row>
    <row r="376387" spans="16:16" x14ac:dyDescent="0.3">
      <c r="P376387" s="83"/>
    </row>
    <row r="376388" spans="16:16" x14ac:dyDescent="0.3">
      <c r="P376388" s="83"/>
    </row>
    <row r="376389" spans="16:16" x14ac:dyDescent="0.3">
      <c r="P376389" s="83"/>
    </row>
    <row r="376390" spans="16:16" x14ac:dyDescent="0.3">
      <c r="P376390" s="83"/>
    </row>
    <row r="376391" spans="16:16" x14ac:dyDescent="0.3">
      <c r="P376391" s="83"/>
    </row>
    <row r="376392" spans="16:16" x14ac:dyDescent="0.3">
      <c r="P376392" s="83"/>
    </row>
    <row r="376393" spans="16:16" x14ac:dyDescent="0.3">
      <c r="P376393" s="83"/>
    </row>
    <row r="376394" spans="16:16" x14ac:dyDescent="0.3">
      <c r="P376394" s="83"/>
    </row>
    <row r="376395" spans="16:16" x14ac:dyDescent="0.3">
      <c r="P376395" s="83"/>
    </row>
    <row r="376396" spans="16:16" x14ac:dyDescent="0.3">
      <c r="P376396" s="83"/>
    </row>
    <row r="376397" spans="16:16" x14ac:dyDescent="0.3">
      <c r="P376397" s="83"/>
    </row>
    <row r="376398" spans="16:16" x14ac:dyDescent="0.3">
      <c r="P376398" s="83"/>
    </row>
    <row r="376399" spans="16:16" x14ac:dyDescent="0.3">
      <c r="P376399" s="83"/>
    </row>
    <row r="376400" spans="16:16" x14ac:dyDescent="0.3">
      <c r="P376400" s="83"/>
    </row>
    <row r="376401" spans="16:16" x14ac:dyDescent="0.3">
      <c r="P376401" s="83"/>
    </row>
    <row r="376402" spans="16:16" x14ac:dyDescent="0.3">
      <c r="P376402" s="83"/>
    </row>
    <row r="376403" spans="16:16" x14ac:dyDescent="0.3">
      <c r="P376403" s="83"/>
    </row>
    <row r="376404" spans="16:16" x14ac:dyDescent="0.3">
      <c r="P376404" s="83"/>
    </row>
    <row r="376405" spans="16:16" x14ac:dyDescent="0.3">
      <c r="P376405" s="83"/>
    </row>
    <row r="376406" spans="16:16" x14ac:dyDescent="0.3">
      <c r="P376406" s="83"/>
    </row>
    <row r="376407" spans="16:16" x14ac:dyDescent="0.3">
      <c r="P376407" s="83"/>
    </row>
    <row r="376408" spans="16:16" x14ac:dyDescent="0.3">
      <c r="P376408" s="83"/>
    </row>
    <row r="376409" spans="16:16" x14ac:dyDescent="0.3">
      <c r="P376409" s="83"/>
    </row>
    <row r="376410" spans="16:16" x14ac:dyDescent="0.3">
      <c r="P376410" s="83"/>
    </row>
    <row r="376411" spans="16:16" x14ac:dyDescent="0.3">
      <c r="P376411" s="83"/>
    </row>
    <row r="376412" spans="16:16" x14ac:dyDescent="0.3">
      <c r="P376412" s="83"/>
    </row>
    <row r="376413" spans="16:16" x14ac:dyDescent="0.3">
      <c r="P376413" s="83"/>
    </row>
    <row r="376414" spans="16:16" x14ac:dyDescent="0.3">
      <c r="P376414" s="83"/>
    </row>
    <row r="376415" spans="16:16" x14ac:dyDescent="0.3">
      <c r="P376415" s="83"/>
    </row>
    <row r="376416" spans="16:16" x14ac:dyDescent="0.3">
      <c r="P376416" s="83"/>
    </row>
    <row r="376417" spans="16:16" x14ac:dyDescent="0.3">
      <c r="P376417" s="83"/>
    </row>
    <row r="376418" spans="16:16" x14ac:dyDescent="0.3">
      <c r="P376418" s="83"/>
    </row>
    <row r="376419" spans="16:16" x14ac:dyDescent="0.3">
      <c r="P376419" s="83"/>
    </row>
    <row r="376420" spans="16:16" x14ac:dyDescent="0.3">
      <c r="P376420" s="83"/>
    </row>
    <row r="376421" spans="16:16" x14ac:dyDescent="0.3">
      <c r="P376421" s="83"/>
    </row>
    <row r="376422" spans="16:16" x14ac:dyDescent="0.3">
      <c r="P376422" s="83"/>
    </row>
    <row r="376423" spans="16:16" x14ac:dyDescent="0.3">
      <c r="P376423" s="83"/>
    </row>
    <row r="376424" spans="16:16" x14ac:dyDescent="0.3">
      <c r="P376424" s="83"/>
    </row>
    <row r="376425" spans="16:16" x14ac:dyDescent="0.3">
      <c r="P376425" s="83"/>
    </row>
    <row r="376426" spans="16:16" x14ac:dyDescent="0.3">
      <c r="P376426" s="83"/>
    </row>
    <row r="376427" spans="16:16" x14ac:dyDescent="0.3">
      <c r="P376427" s="83"/>
    </row>
    <row r="376428" spans="16:16" x14ac:dyDescent="0.3">
      <c r="P376428" s="83"/>
    </row>
    <row r="376429" spans="16:16" x14ac:dyDescent="0.3">
      <c r="P376429" s="83"/>
    </row>
    <row r="376430" spans="16:16" x14ac:dyDescent="0.3">
      <c r="P376430" s="83"/>
    </row>
    <row r="376431" spans="16:16" x14ac:dyDescent="0.3">
      <c r="P376431" s="83"/>
    </row>
    <row r="376432" spans="16:16" x14ac:dyDescent="0.3">
      <c r="P376432" s="83"/>
    </row>
    <row r="376433" spans="16:16" x14ac:dyDescent="0.3">
      <c r="P376433" s="83"/>
    </row>
    <row r="376434" spans="16:16" x14ac:dyDescent="0.3">
      <c r="P376434" s="83"/>
    </row>
    <row r="376435" spans="16:16" x14ac:dyDescent="0.3">
      <c r="P376435" s="83"/>
    </row>
    <row r="376436" spans="16:16" x14ac:dyDescent="0.3">
      <c r="P376436" s="83"/>
    </row>
    <row r="376437" spans="16:16" x14ac:dyDescent="0.3">
      <c r="P376437" s="83"/>
    </row>
    <row r="376438" spans="16:16" x14ac:dyDescent="0.3">
      <c r="P376438" s="83"/>
    </row>
    <row r="376439" spans="16:16" x14ac:dyDescent="0.3">
      <c r="P376439" s="83"/>
    </row>
    <row r="376440" spans="16:16" x14ac:dyDescent="0.3">
      <c r="P376440" s="83"/>
    </row>
    <row r="376441" spans="16:16" x14ac:dyDescent="0.3">
      <c r="P376441" s="83"/>
    </row>
    <row r="376442" spans="16:16" x14ac:dyDescent="0.3">
      <c r="P376442" s="83"/>
    </row>
    <row r="376443" spans="16:16" x14ac:dyDescent="0.3">
      <c r="P376443" s="83"/>
    </row>
    <row r="376444" spans="16:16" x14ac:dyDescent="0.3">
      <c r="P376444" s="83"/>
    </row>
    <row r="376445" spans="16:16" x14ac:dyDescent="0.3">
      <c r="P376445" s="83"/>
    </row>
    <row r="376446" spans="16:16" x14ac:dyDescent="0.3">
      <c r="P376446" s="83"/>
    </row>
    <row r="376447" spans="16:16" x14ac:dyDescent="0.3">
      <c r="P376447" s="83"/>
    </row>
    <row r="376448" spans="16:16" x14ac:dyDescent="0.3">
      <c r="P376448" s="83"/>
    </row>
    <row r="376449" spans="16:16" x14ac:dyDescent="0.3">
      <c r="P376449" s="83"/>
    </row>
    <row r="376450" spans="16:16" x14ac:dyDescent="0.3">
      <c r="P376450" s="83"/>
    </row>
    <row r="376451" spans="16:16" x14ac:dyDescent="0.3">
      <c r="P376451" s="83"/>
    </row>
    <row r="376452" spans="16:16" x14ac:dyDescent="0.3">
      <c r="P376452" s="83"/>
    </row>
    <row r="376453" spans="16:16" x14ac:dyDescent="0.3">
      <c r="P376453" s="83"/>
    </row>
    <row r="376454" spans="16:16" x14ac:dyDescent="0.3">
      <c r="P376454" s="83"/>
    </row>
    <row r="376455" spans="16:16" x14ac:dyDescent="0.3">
      <c r="P376455" s="83"/>
    </row>
    <row r="376456" spans="16:16" x14ac:dyDescent="0.3">
      <c r="P376456" s="83"/>
    </row>
    <row r="376457" spans="16:16" x14ac:dyDescent="0.3">
      <c r="P376457" s="83"/>
    </row>
    <row r="376458" spans="16:16" x14ac:dyDescent="0.3">
      <c r="P376458" s="83"/>
    </row>
    <row r="376459" spans="16:16" x14ac:dyDescent="0.3">
      <c r="P376459" s="83"/>
    </row>
    <row r="376460" spans="16:16" x14ac:dyDescent="0.3">
      <c r="P376460" s="83"/>
    </row>
    <row r="376461" spans="16:16" x14ac:dyDescent="0.3">
      <c r="P376461" s="83"/>
    </row>
    <row r="376462" spans="16:16" x14ac:dyDescent="0.3">
      <c r="P376462" s="83"/>
    </row>
    <row r="376463" spans="16:16" x14ac:dyDescent="0.3">
      <c r="P376463" s="83"/>
    </row>
    <row r="376464" spans="16:16" x14ac:dyDescent="0.3">
      <c r="P376464" s="83"/>
    </row>
    <row r="376465" spans="16:16" x14ac:dyDescent="0.3">
      <c r="P376465" s="83"/>
    </row>
    <row r="376466" spans="16:16" x14ac:dyDescent="0.3">
      <c r="P376466" s="83"/>
    </row>
    <row r="376467" spans="16:16" x14ac:dyDescent="0.3">
      <c r="P376467" s="83"/>
    </row>
    <row r="376468" spans="16:16" x14ac:dyDescent="0.3">
      <c r="P376468" s="83"/>
    </row>
    <row r="376469" spans="16:16" x14ac:dyDescent="0.3">
      <c r="P376469" s="83"/>
    </row>
    <row r="376470" spans="16:16" x14ac:dyDescent="0.3">
      <c r="P376470" s="83"/>
    </row>
    <row r="376471" spans="16:16" x14ac:dyDescent="0.3">
      <c r="P376471" s="83"/>
    </row>
    <row r="376472" spans="16:16" x14ac:dyDescent="0.3">
      <c r="P376472" s="83"/>
    </row>
    <row r="376473" spans="16:16" x14ac:dyDescent="0.3">
      <c r="P376473" s="83"/>
    </row>
    <row r="376474" spans="16:16" x14ac:dyDescent="0.3">
      <c r="P376474" s="83"/>
    </row>
    <row r="376475" spans="16:16" x14ac:dyDescent="0.3">
      <c r="P376475" s="83"/>
    </row>
    <row r="376476" spans="16:16" x14ac:dyDescent="0.3">
      <c r="P376476" s="83"/>
    </row>
    <row r="376477" spans="16:16" x14ac:dyDescent="0.3">
      <c r="P376477" s="83"/>
    </row>
    <row r="376478" spans="16:16" x14ac:dyDescent="0.3">
      <c r="P376478" s="83"/>
    </row>
    <row r="376479" spans="16:16" x14ac:dyDescent="0.3">
      <c r="P376479" s="83"/>
    </row>
    <row r="376480" spans="16:16" x14ac:dyDescent="0.3">
      <c r="P376480" s="83"/>
    </row>
    <row r="376481" spans="16:16" x14ac:dyDescent="0.3">
      <c r="P376481" s="83"/>
    </row>
    <row r="376482" spans="16:16" x14ac:dyDescent="0.3">
      <c r="P376482" s="83"/>
    </row>
    <row r="376483" spans="16:16" x14ac:dyDescent="0.3">
      <c r="P376483" s="83"/>
    </row>
    <row r="376484" spans="16:16" x14ac:dyDescent="0.3">
      <c r="P376484" s="83"/>
    </row>
    <row r="376485" spans="16:16" x14ac:dyDescent="0.3">
      <c r="P376485" s="83"/>
    </row>
    <row r="376486" spans="16:16" x14ac:dyDescent="0.3">
      <c r="P376486" s="83"/>
    </row>
    <row r="376487" spans="16:16" x14ac:dyDescent="0.3">
      <c r="P376487" s="83"/>
    </row>
    <row r="376488" spans="16:16" x14ac:dyDescent="0.3">
      <c r="P376488" s="83"/>
    </row>
    <row r="376489" spans="16:16" x14ac:dyDescent="0.3">
      <c r="P376489" s="83"/>
    </row>
    <row r="376490" spans="16:16" x14ac:dyDescent="0.3">
      <c r="P376490" s="83"/>
    </row>
    <row r="376491" spans="16:16" x14ac:dyDescent="0.3">
      <c r="P376491" s="83"/>
    </row>
    <row r="376492" spans="16:16" x14ac:dyDescent="0.3">
      <c r="P376492" s="83"/>
    </row>
    <row r="376493" spans="16:16" x14ac:dyDescent="0.3">
      <c r="P376493" s="83"/>
    </row>
    <row r="376494" spans="16:16" x14ac:dyDescent="0.3">
      <c r="P376494" s="83"/>
    </row>
    <row r="376495" spans="16:16" x14ac:dyDescent="0.3">
      <c r="P376495" s="83"/>
    </row>
    <row r="376496" spans="16:16" x14ac:dyDescent="0.3">
      <c r="P376496" s="83"/>
    </row>
    <row r="376497" spans="16:16" x14ac:dyDescent="0.3">
      <c r="P376497" s="83"/>
    </row>
    <row r="376498" spans="16:16" x14ac:dyDescent="0.3">
      <c r="P376498" s="83"/>
    </row>
    <row r="376499" spans="16:16" x14ac:dyDescent="0.3">
      <c r="P376499" s="83"/>
    </row>
    <row r="376500" spans="16:16" x14ac:dyDescent="0.3">
      <c r="P376500" s="83"/>
    </row>
    <row r="376501" spans="16:16" x14ac:dyDescent="0.3">
      <c r="P376501" s="83"/>
    </row>
    <row r="376502" spans="16:16" x14ac:dyDescent="0.3">
      <c r="P376502" s="83"/>
    </row>
    <row r="376503" spans="16:16" x14ac:dyDescent="0.3">
      <c r="P376503" s="83"/>
    </row>
    <row r="376504" spans="16:16" x14ac:dyDescent="0.3">
      <c r="P376504" s="83"/>
    </row>
    <row r="376505" spans="16:16" x14ac:dyDescent="0.3">
      <c r="P376505" s="83"/>
    </row>
    <row r="376506" spans="16:16" x14ac:dyDescent="0.3">
      <c r="P376506" s="83"/>
    </row>
    <row r="376507" spans="16:16" x14ac:dyDescent="0.3">
      <c r="P376507" s="83"/>
    </row>
    <row r="376508" spans="16:16" x14ac:dyDescent="0.3">
      <c r="P376508" s="83"/>
    </row>
    <row r="376509" spans="16:16" x14ac:dyDescent="0.3">
      <c r="P376509" s="83"/>
    </row>
    <row r="376510" spans="16:16" x14ac:dyDescent="0.3">
      <c r="P376510" s="83"/>
    </row>
    <row r="376511" spans="16:16" x14ac:dyDescent="0.3">
      <c r="P376511" s="83"/>
    </row>
    <row r="376512" spans="16:16" x14ac:dyDescent="0.3">
      <c r="P376512" s="83"/>
    </row>
    <row r="376513" spans="16:16" x14ac:dyDescent="0.3">
      <c r="P376513" s="83"/>
    </row>
    <row r="376514" spans="16:16" x14ac:dyDescent="0.3">
      <c r="P376514" s="83"/>
    </row>
    <row r="376515" spans="16:16" x14ac:dyDescent="0.3">
      <c r="P376515" s="83"/>
    </row>
    <row r="376516" spans="16:16" x14ac:dyDescent="0.3">
      <c r="P376516" s="83"/>
    </row>
    <row r="376517" spans="16:16" x14ac:dyDescent="0.3">
      <c r="P376517" s="83"/>
    </row>
    <row r="376518" spans="16:16" x14ac:dyDescent="0.3">
      <c r="P376518" s="83"/>
    </row>
    <row r="376519" spans="16:16" x14ac:dyDescent="0.3">
      <c r="P376519" s="83"/>
    </row>
    <row r="376520" spans="16:16" x14ac:dyDescent="0.3">
      <c r="P376520" s="83"/>
    </row>
    <row r="376521" spans="16:16" x14ac:dyDescent="0.3">
      <c r="P376521" s="83"/>
    </row>
    <row r="376522" spans="16:16" x14ac:dyDescent="0.3">
      <c r="P376522" s="83"/>
    </row>
    <row r="376523" spans="16:16" x14ac:dyDescent="0.3">
      <c r="P376523" s="83"/>
    </row>
    <row r="376524" spans="16:16" x14ac:dyDescent="0.3">
      <c r="P376524" s="83"/>
    </row>
    <row r="376525" spans="16:16" x14ac:dyDescent="0.3">
      <c r="P376525" s="83"/>
    </row>
    <row r="376526" spans="16:16" x14ac:dyDescent="0.3">
      <c r="P376526" s="83"/>
    </row>
    <row r="376527" spans="16:16" x14ac:dyDescent="0.3">
      <c r="P376527" s="83"/>
    </row>
    <row r="376528" spans="16:16" x14ac:dyDescent="0.3">
      <c r="P376528" s="83"/>
    </row>
    <row r="376529" spans="16:16" x14ac:dyDescent="0.3">
      <c r="P376529" s="83"/>
    </row>
    <row r="376530" spans="16:16" x14ac:dyDescent="0.3">
      <c r="P376530" s="83"/>
    </row>
    <row r="376531" spans="16:16" x14ac:dyDescent="0.3">
      <c r="P376531" s="83"/>
    </row>
    <row r="376532" spans="16:16" x14ac:dyDescent="0.3">
      <c r="P376532" s="83"/>
    </row>
    <row r="376533" spans="16:16" x14ac:dyDescent="0.3">
      <c r="P376533" s="83"/>
    </row>
    <row r="376534" spans="16:16" x14ac:dyDescent="0.3">
      <c r="P376534" s="83"/>
    </row>
    <row r="376535" spans="16:16" x14ac:dyDescent="0.3">
      <c r="P376535" s="83"/>
    </row>
    <row r="376536" spans="16:16" x14ac:dyDescent="0.3">
      <c r="P376536" s="83"/>
    </row>
    <row r="376537" spans="16:16" x14ac:dyDescent="0.3">
      <c r="P376537" s="83"/>
    </row>
    <row r="376538" spans="16:16" x14ac:dyDescent="0.3">
      <c r="P376538" s="83"/>
    </row>
    <row r="376539" spans="16:16" x14ac:dyDescent="0.3">
      <c r="P376539" s="83"/>
    </row>
    <row r="376540" spans="16:16" x14ac:dyDescent="0.3">
      <c r="P376540" s="83"/>
    </row>
    <row r="376541" spans="16:16" x14ac:dyDescent="0.3">
      <c r="P376541" s="83"/>
    </row>
    <row r="376542" spans="16:16" x14ac:dyDescent="0.3">
      <c r="P376542" s="83"/>
    </row>
    <row r="376543" spans="16:16" x14ac:dyDescent="0.3">
      <c r="P376543" s="83"/>
    </row>
    <row r="376544" spans="16:16" x14ac:dyDescent="0.3">
      <c r="P376544" s="83"/>
    </row>
    <row r="376545" spans="16:16" x14ac:dyDescent="0.3">
      <c r="P376545" s="83"/>
    </row>
    <row r="376546" spans="16:16" x14ac:dyDescent="0.3">
      <c r="P376546" s="83"/>
    </row>
    <row r="376547" spans="16:16" x14ac:dyDescent="0.3">
      <c r="P376547" s="83"/>
    </row>
    <row r="376548" spans="16:16" x14ac:dyDescent="0.3">
      <c r="P376548" s="83"/>
    </row>
    <row r="376549" spans="16:16" x14ac:dyDescent="0.3">
      <c r="P376549" s="83"/>
    </row>
    <row r="376550" spans="16:16" x14ac:dyDescent="0.3">
      <c r="P376550" s="83"/>
    </row>
    <row r="376551" spans="16:16" x14ac:dyDescent="0.3">
      <c r="P376551" s="83"/>
    </row>
    <row r="376552" spans="16:16" x14ac:dyDescent="0.3">
      <c r="P376552" s="83"/>
    </row>
    <row r="376553" spans="16:16" x14ac:dyDescent="0.3">
      <c r="P376553" s="83"/>
    </row>
    <row r="376554" spans="16:16" x14ac:dyDescent="0.3">
      <c r="P376554" s="83"/>
    </row>
    <row r="376555" spans="16:16" x14ac:dyDescent="0.3">
      <c r="P376555" s="83"/>
    </row>
    <row r="376556" spans="16:16" x14ac:dyDescent="0.3">
      <c r="P376556" s="83"/>
    </row>
    <row r="376557" spans="16:16" x14ac:dyDescent="0.3">
      <c r="P376557" s="83"/>
    </row>
    <row r="376558" spans="16:16" x14ac:dyDescent="0.3">
      <c r="P376558" s="83"/>
    </row>
    <row r="376559" spans="16:16" x14ac:dyDescent="0.3">
      <c r="P376559" s="83"/>
    </row>
    <row r="376560" spans="16:16" x14ac:dyDescent="0.3">
      <c r="P376560" s="83"/>
    </row>
    <row r="376561" spans="16:16" x14ac:dyDescent="0.3">
      <c r="P376561" s="83"/>
    </row>
    <row r="376562" spans="16:16" x14ac:dyDescent="0.3">
      <c r="P376562" s="83"/>
    </row>
    <row r="376563" spans="16:16" x14ac:dyDescent="0.3">
      <c r="P376563" s="83"/>
    </row>
    <row r="376564" spans="16:16" x14ac:dyDescent="0.3">
      <c r="P376564" s="83"/>
    </row>
    <row r="376565" spans="16:16" x14ac:dyDescent="0.3">
      <c r="P376565" s="83"/>
    </row>
    <row r="376566" spans="16:16" x14ac:dyDescent="0.3">
      <c r="P376566" s="83"/>
    </row>
    <row r="376567" spans="16:16" x14ac:dyDescent="0.3">
      <c r="P376567" s="83"/>
    </row>
    <row r="376568" spans="16:16" x14ac:dyDescent="0.3">
      <c r="P376568" s="83"/>
    </row>
    <row r="376569" spans="16:16" x14ac:dyDescent="0.3">
      <c r="P376569" s="83"/>
    </row>
    <row r="376570" spans="16:16" x14ac:dyDescent="0.3">
      <c r="P376570" s="83"/>
    </row>
    <row r="376571" spans="16:16" x14ac:dyDescent="0.3">
      <c r="P376571" s="83"/>
    </row>
    <row r="376572" spans="16:16" x14ac:dyDescent="0.3">
      <c r="P376572" s="83"/>
    </row>
    <row r="376573" spans="16:16" x14ac:dyDescent="0.3">
      <c r="P376573" s="83"/>
    </row>
    <row r="376574" spans="16:16" x14ac:dyDescent="0.3">
      <c r="P376574" s="83"/>
    </row>
    <row r="376575" spans="16:16" x14ac:dyDescent="0.3">
      <c r="P376575" s="83"/>
    </row>
    <row r="376576" spans="16:16" x14ac:dyDescent="0.3">
      <c r="P376576" s="83"/>
    </row>
    <row r="376577" spans="16:16" x14ac:dyDescent="0.3">
      <c r="P376577" s="83"/>
    </row>
    <row r="376578" spans="16:16" x14ac:dyDescent="0.3">
      <c r="P376578" s="83"/>
    </row>
    <row r="376579" spans="16:16" x14ac:dyDescent="0.3">
      <c r="P376579" s="83"/>
    </row>
    <row r="376580" spans="16:16" x14ac:dyDescent="0.3">
      <c r="P376580" s="83"/>
    </row>
    <row r="376581" spans="16:16" x14ac:dyDescent="0.3">
      <c r="P376581" s="83"/>
    </row>
    <row r="376582" spans="16:16" x14ac:dyDescent="0.3">
      <c r="P376582" s="83"/>
    </row>
    <row r="376583" spans="16:16" x14ac:dyDescent="0.3">
      <c r="P376583" s="83"/>
    </row>
    <row r="376584" spans="16:16" x14ac:dyDescent="0.3">
      <c r="P376584" s="83"/>
    </row>
    <row r="376585" spans="16:16" x14ac:dyDescent="0.3">
      <c r="P376585" s="83"/>
    </row>
    <row r="376586" spans="16:16" x14ac:dyDescent="0.3">
      <c r="P376586" s="83"/>
    </row>
    <row r="376587" spans="16:16" x14ac:dyDescent="0.3">
      <c r="P376587" s="83"/>
    </row>
    <row r="376588" spans="16:16" x14ac:dyDescent="0.3">
      <c r="P376588" s="83"/>
    </row>
    <row r="376589" spans="16:16" x14ac:dyDescent="0.3">
      <c r="P376589" s="83"/>
    </row>
    <row r="376590" spans="16:16" x14ac:dyDescent="0.3">
      <c r="P376590" s="83"/>
    </row>
    <row r="376591" spans="16:16" x14ac:dyDescent="0.3">
      <c r="P376591" s="83"/>
    </row>
    <row r="376592" spans="16:16" x14ac:dyDescent="0.3">
      <c r="P376592" s="83"/>
    </row>
    <row r="376593" spans="16:16" x14ac:dyDescent="0.3">
      <c r="P376593" s="83"/>
    </row>
    <row r="376594" spans="16:16" x14ac:dyDescent="0.3">
      <c r="P376594" s="83"/>
    </row>
    <row r="376595" spans="16:16" x14ac:dyDescent="0.3">
      <c r="P376595" s="83"/>
    </row>
    <row r="376596" spans="16:16" x14ac:dyDescent="0.3">
      <c r="P376596" s="83"/>
    </row>
    <row r="376597" spans="16:16" x14ac:dyDescent="0.3">
      <c r="P376597" s="83"/>
    </row>
    <row r="376598" spans="16:16" x14ac:dyDescent="0.3">
      <c r="P376598" s="83"/>
    </row>
    <row r="376599" spans="16:16" x14ac:dyDescent="0.3">
      <c r="P376599" s="83"/>
    </row>
    <row r="376600" spans="16:16" x14ac:dyDescent="0.3">
      <c r="P376600" s="83"/>
    </row>
    <row r="376601" spans="16:16" x14ac:dyDescent="0.3">
      <c r="P376601" s="83"/>
    </row>
    <row r="376602" spans="16:16" x14ac:dyDescent="0.3">
      <c r="P376602" s="83"/>
    </row>
    <row r="376603" spans="16:16" x14ac:dyDescent="0.3">
      <c r="P376603" s="83"/>
    </row>
    <row r="376604" spans="16:16" x14ac:dyDescent="0.3">
      <c r="P376604" s="83"/>
    </row>
    <row r="376605" spans="16:16" x14ac:dyDescent="0.3">
      <c r="P376605" s="83"/>
    </row>
    <row r="376606" spans="16:16" x14ac:dyDescent="0.3">
      <c r="P376606" s="83"/>
    </row>
    <row r="376607" spans="16:16" x14ac:dyDescent="0.3">
      <c r="P376607" s="83"/>
    </row>
    <row r="376608" spans="16:16" x14ac:dyDescent="0.3">
      <c r="P376608" s="83"/>
    </row>
    <row r="376609" spans="16:16" x14ac:dyDescent="0.3">
      <c r="P376609" s="83"/>
    </row>
    <row r="376610" spans="16:16" x14ac:dyDescent="0.3">
      <c r="P376610" s="83"/>
    </row>
    <row r="376611" spans="16:16" x14ac:dyDescent="0.3">
      <c r="P376611" s="83"/>
    </row>
    <row r="376612" spans="16:16" x14ac:dyDescent="0.3">
      <c r="P376612" s="83"/>
    </row>
    <row r="376613" spans="16:16" x14ac:dyDescent="0.3">
      <c r="P376613" s="83"/>
    </row>
    <row r="376614" spans="16:16" x14ac:dyDescent="0.3">
      <c r="P376614" s="83"/>
    </row>
    <row r="376615" spans="16:16" x14ac:dyDescent="0.3">
      <c r="P376615" s="83"/>
    </row>
    <row r="376616" spans="16:16" x14ac:dyDescent="0.3">
      <c r="P376616" s="83"/>
    </row>
    <row r="376617" spans="16:16" x14ac:dyDescent="0.3">
      <c r="P376617" s="83"/>
    </row>
    <row r="376618" spans="16:16" x14ac:dyDescent="0.3">
      <c r="P376618" s="83"/>
    </row>
    <row r="376619" spans="16:16" x14ac:dyDescent="0.3">
      <c r="P376619" s="83"/>
    </row>
    <row r="376620" spans="16:16" x14ac:dyDescent="0.3">
      <c r="P376620" s="83"/>
    </row>
    <row r="376621" spans="16:16" x14ac:dyDescent="0.3">
      <c r="P376621" s="83"/>
    </row>
    <row r="376622" spans="16:16" x14ac:dyDescent="0.3">
      <c r="P376622" s="83"/>
    </row>
    <row r="376623" spans="16:16" x14ac:dyDescent="0.3">
      <c r="P376623" s="83"/>
    </row>
    <row r="376624" spans="16:16" x14ac:dyDescent="0.3">
      <c r="P376624" s="83"/>
    </row>
    <row r="376625" spans="16:16" x14ac:dyDescent="0.3">
      <c r="P376625" s="83"/>
    </row>
    <row r="376626" spans="16:16" x14ac:dyDescent="0.3">
      <c r="P376626" s="83"/>
    </row>
    <row r="376627" spans="16:16" x14ac:dyDescent="0.3">
      <c r="P376627" s="83"/>
    </row>
    <row r="376628" spans="16:16" x14ac:dyDescent="0.3">
      <c r="P376628" s="83"/>
    </row>
    <row r="376629" spans="16:16" x14ac:dyDescent="0.3">
      <c r="P376629" s="83"/>
    </row>
    <row r="376630" spans="16:16" x14ac:dyDescent="0.3">
      <c r="P376630" s="83"/>
    </row>
    <row r="376631" spans="16:16" x14ac:dyDescent="0.3">
      <c r="P376631" s="83"/>
    </row>
    <row r="376632" spans="16:16" x14ac:dyDescent="0.3">
      <c r="P376632" s="83"/>
    </row>
    <row r="376633" spans="16:16" x14ac:dyDescent="0.3">
      <c r="P376633" s="83"/>
    </row>
    <row r="376634" spans="16:16" x14ac:dyDescent="0.3">
      <c r="P376634" s="83"/>
    </row>
    <row r="376635" spans="16:16" x14ac:dyDescent="0.3">
      <c r="P376635" s="83"/>
    </row>
    <row r="376636" spans="16:16" x14ac:dyDescent="0.3">
      <c r="P376636" s="83"/>
    </row>
    <row r="376637" spans="16:16" x14ac:dyDescent="0.3">
      <c r="P376637" s="83"/>
    </row>
    <row r="376638" spans="16:16" x14ac:dyDescent="0.3">
      <c r="P376638" s="83"/>
    </row>
    <row r="376639" spans="16:16" x14ac:dyDescent="0.3">
      <c r="P376639" s="83"/>
    </row>
    <row r="376640" spans="16:16" x14ac:dyDescent="0.3">
      <c r="P376640" s="83"/>
    </row>
    <row r="376641" spans="16:16" x14ac:dyDescent="0.3">
      <c r="P376641" s="83"/>
    </row>
    <row r="376642" spans="16:16" x14ac:dyDescent="0.3">
      <c r="P376642" s="83"/>
    </row>
    <row r="376643" spans="16:16" x14ac:dyDescent="0.3">
      <c r="P376643" s="83"/>
    </row>
    <row r="376644" spans="16:16" x14ac:dyDescent="0.3">
      <c r="P376644" s="83"/>
    </row>
    <row r="376645" spans="16:16" x14ac:dyDescent="0.3">
      <c r="P376645" s="83"/>
    </row>
    <row r="376646" spans="16:16" x14ac:dyDescent="0.3">
      <c r="P376646" s="83"/>
    </row>
    <row r="376647" spans="16:16" x14ac:dyDescent="0.3">
      <c r="P376647" s="83"/>
    </row>
    <row r="376648" spans="16:16" x14ac:dyDescent="0.3">
      <c r="P376648" s="83"/>
    </row>
    <row r="376649" spans="16:16" x14ac:dyDescent="0.3">
      <c r="P376649" s="83"/>
    </row>
    <row r="376650" spans="16:16" x14ac:dyDescent="0.3">
      <c r="P376650" s="83"/>
    </row>
    <row r="376651" spans="16:16" x14ac:dyDescent="0.3">
      <c r="P376651" s="83"/>
    </row>
    <row r="376652" spans="16:16" x14ac:dyDescent="0.3">
      <c r="P376652" s="83"/>
    </row>
    <row r="376653" spans="16:16" x14ac:dyDescent="0.3">
      <c r="P376653" s="83"/>
    </row>
    <row r="376654" spans="16:16" x14ac:dyDescent="0.3">
      <c r="P376654" s="83"/>
    </row>
    <row r="376655" spans="16:16" x14ac:dyDescent="0.3">
      <c r="P376655" s="83"/>
    </row>
    <row r="376656" spans="16:16" x14ac:dyDescent="0.3">
      <c r="P376656" s="83"/>
    </row>
    <row r="376657" spans="16:16" x14ac:dyDescent="0.3">
      <c r="P376657" s="83"/>
    </row>
    <row r="376658" spans="16:16" x14ac:dyDescent="0.3">
      <c r="P376658" s="83"/>
    </row>
    <row r="376659" spans="16:16" x14ac:dyDescent="0.3">
      <c r="P376659" s="83"/>
    </row>
    <row r="376660" spans="16:16" x14ac:dyDescent="0.3">
      <c r="P376660" s="83"/>
    </row>
    <row r="376661" spans="16:16" x14ac:dyDescent="0.3">
      <c r="P376661" s="83"/>
    </row>
    <row r="376662" spans="16:16" x14ac:dyDescent="0.3">
      <c r="P376662" s="83"/>
    </row>
    <row r="376663" spans="16:16" x14ac:dyDescent="0.3">
      <c r="P376663" s="83"/>
    </row>
    <row r="376664" spans="16:16" x14ac:dyDescent="0.3">
      <c r="P376664" s="83"/>
    </row>
    <row r="376665" spans="16:16" x14ac:dyDescent="0.3">
      <c r="P376665" s="83"/>
    </row>
    <row r="376666" spans="16:16" x14ac:dyDescent="0.3">
      <c r="P376666" s="83"/>
    </row>
    <row r="376667" spans="16:16" x14ac:dyDescent="0.3">
      <c r="P376667" s="83"/>
    </row>
    <row r="376668" spans="16:16" x14ac:dyDescent="0.3">
      <c r="P376668" s="83"/>
    </row>
    <row r="376669" spans="16:16" x14ac:dyDescent="0.3">
      <c r="P376669" s="83"/>
    </row>
    <row r="376670" spans="16:16" x14ac:dyDescent="0.3">
      <c r="P376670" s="83"/>
    </row>
    <row r="376671" spans="16:16" x14ac:dyDescent="0.3">
      <c r="P376671" s="83"/>
    </row>
    <row r="376672" spans="16:16" x14ac:dyDescent="0.3">
      <c r="P376672" s="83"/>
    </row>
    <row r="376673" spans="16:16" x14ac:dyDescent="0.3">
      <c r="P376673" s="83"/>
    </row>
    <row r="376674" spans="16:16" x14ac:dyDescent="0.3">
      <c r="P376674" s="83"/>
    </row>
    <row r="376675" spans="16:16" x14ac:dyDescent="0.3">
      <c r="P376675" s="83"/>
    </row>
    <row r="376676" spans="16:16" x14ac:dyDescent="0.3">
      <c r="P376676" s="83"/>
    </row>
    <row r="376677" spans="16:16" x14ac:dyDescent="0.3">
      <c r="P376677" s="83"/>
    </row>
    <row r="376678" spans="16:16" x14ac:dyDescent="0.3">
      <c r="P376678" s="83"/>
    </row>
    <row r="376679" spans="16:16" x14ac:dyDescent="0.3">
      <c r="P376679" s="83"/>
    </row>
    <row r="376680" spans="16:16" x14ac:dyDescent="0.3">
      <c r="P376680" s="83"/>
    </row>
    <row r="376681" spans="16:16" x14ac:dyDescent="0.3">
      <c r="P376681" s="83"/>
    </row>
    <row r="376682" spans="16:16" x14ac:dyDescent="0.3">
      <c r="P376682" s="83"/>
    </row>
    <row r="376683" spans="16:16" x14ac:dyDescent="0.3">
      <c r="P376683" s="83"/>
    </row>
    <row r="376684" spans="16:16" x14ac:dyDescent="0.3">
      <c r="P376684" s="83"/>
    </row>
    <row r="376685" spans="16:16" x14ac:dyDescent="0.3">
      <c r="P376685" s="83"/>
    </row>
    <row r="376686" spans="16:16" x14ac:dyDescent="0.3">
      <c r="P376686" s="83"/>
    </row>
    <row r="376687" spans="16:16" x14ac:dyDescent="0.3">
      <c r="P376687" s="83"/>
    </row>
    <row r="376688" spans="16:16" x14ac:dyDescent="0.3">
      <c r="P376688" s="83"/>
    </row>
    <row r="376689" spans="16:16" x14ac:dyDescent="0.3">
      <c r="P376689" s="83"/>
    </row>
    <row r="376690" spans="16:16" x14ac:dyDescent="0.3">
      <c r="P376690" s="83"/>
    </row>
    <row r="376691" spans="16:16" x14ac:dyDescent="0.3">
      <c r="P376691" s="83"/>
    </row>
    <row r="376692" spans="16:16" x14ac:dyDescent="0.3">
      <c r="P376692" s="83"/>
    </row>
    <row r="376693" spans="16:16" x14ac:dyDescent="0.3">
      <c r="P376693" s="83"/>
    </row>
    <row r="376694" spans="16:16" x14ac:dyDescent="0.3">
      <c r="P376694" s="83"/>
    </row>
    <row r="376695" spans="16:16" x14ac:dyDescent="0.3">
      <c r="P376695" s="83"/>
    </row>
    <row r="376696" spans="16:16" x14ac:dyDescent="0.3">
      <c r="P376696" s="83"/>
    </row>
    <row r="376697" spans="16:16" x14ac:dyDescent="0.3">
      <c r="P376697" s="83"/>
    </row>
    <row r="376698" spans="16:16" x14ac:dyDescent="0.3">
      <c r="P376698" s="83"/>
    </row>
    <row r="376699" spans="16:16" x14ac:dyDescent="0.3">
      <c r="P376699" s="83"/>
    </row>
    <row r="376700" spans="16:16" x14ac:dyDescent="0.3">
      <c r="P376700" s="83"/>
    </row>
    <row r="376701" spans="16:16" x14ac:dyDescent="0.3">
      <c r="P376701" s="83"/>
    </row>
    <row r="376702" spans="16:16" x14ac:dyDescent="0.3">
      <c r="P376702" s="83"/>
    </row>
    <row r="376703" spans="16:16" x14ac:dyDescent="0.3">
      <c r="P376703" s="83"/>
    </row>
    <row r="376704" spans="16:16" x14ac:dyDescent="0.3">
      <c r="P376704" s="83"/>
    </row>
    <row r="376705" spans="16:16" x14ac:dyDescent="0.3">
      <c r="P376705" s="83"/>
    </row>
    <row r="376706" spans="16:16" x14ac:dyDescent="0.3">
      <c r="P376706" s="83"/>
    </row>
    <row r="376707" spans="16:16" x14ac:dyDescent="0.3">
      <c r="P376707" s="83"/>
    </row>
    <row r="376708" spans="16:16" x14ac:dyDescent="0.3">
      <c r="P376708" s="83"/>
    </row>
    <row r="376709" spans="16:16" x14ac:dyDescent="0.3">
      <c r="P376709" s="83"/>
    </row>
    <row r="376710" spans="16:16" x14ac:dyDescent="0.3">
      <c r="P376710" s="83"/>
    </row>
    <row r="376711" spans="16:16" x14ac:dyDescent="0.3">
      <c r="P376711" s="83"/>
    </row>
    <row r="376712" spans="16:16" x14ac:dyDescent="0.3">
      <c r="P376712" s="83"/>
    </row>
    <row r="376713" spans="16:16" x14ac:dyDescent="0.3">
      <c r="P376713" s="83"/>
    </row>
    <row r="376714" spans="16:16" x14ac:dyDescent="0.3">
      <c r="P376714" s="83"/>
    </row>
    <row r="376715" spans="16:16" x14ac:dyDescent="0.3">
      <c r="P376715" s="83"/>
    </row>
    <row r="376716" spans="16:16" x14ac:dyDescent="0.3">
      <c r="P376716" s="83"/>
    </row>
    <row r="376717" spans="16:16" x14ac:dyDescent="0.3">
      <c r="P376717" s="83"/>
    </row>
    <row r="376718" spans="16:16" x14ac:dyDescent="0.3">
      <c r="P376718" s="83"/>
    </row>
    <row r="376719" spans="16:16" x14ac:dyDescent="0.3">
      <c r="P376719" s="83"/>
    </row>
    <row r="376720" spans="16:16" x14ac:dyDescent="0.3">
      <c r="P376720" s="83"/>
    </row>
    <row r="376721" spans="16:16" x14ac:dyDescent="0.3">
      <c r="P376721" s="83"/>
    </row>
    <row r="376722" spans="16:16" x14ac:dyDescent="0.3">
      <c r="P376722" s="83"/>
    </row>
    <row r="376723" spans="16:16" x14ac:dyDescent="0.3">
      <c r="P376723" s="83"/>
    </row>
    <row r="376724" spans="16:16" x14ac:dyDescent="0.3">
      <c r="P376724" s="83"/>
    </row>
    <row r="376725" spans="16:16" x14ac:dyDescent="0.3">
      <c r="P376725" s="83"/>
    </row>
    <row r="376726" spans="16:16" x14ac:dyDescent="0.3">
      <c r="P376726" s="83"/>
    </row>
    <row r="376727" spans="16:16" x14ac:dyDescent="0.3">
      <c r="P376727" s="83"/>
    </row>
    <row r="376728" spans="16:16" x14ac:dyDescent="0.3">
      <c r="P376728" s="83"/>
    </row>
    <row r="376729" spans="16:16" x14ac:dyDescent="0.3">
      <c r="P376729" s="83"/>
    </row>
    <row r="376730" spans="16:16" x14ac:dyDescent="0.3">
      <c r="P376730" s="83"/>
    </row>
    <row r="376731" spans="16:16" x14ac:dyDescent="0.3">
      <c r="P376731" s="83"/>
    </row>
    <row r="376732" spans="16:16" x14ac:dyDescent="0.3">
      <c r="P376732" s="83"/>
    </row>
    <row r="376733" spans="16:16" x14ac:dyDescent="0.3">
      <c r="P376733" s="83"/>
    </row>
    <row r="376734" spans="16:16" x14ac:dyDescent="0.3">
      <c r="P376734" s="83"/>
    </row>
    <row r="376735" spans="16:16" x14ac:dyDescent="0.3">
      <c r="P376735" s="83"/>
    </row>
    <row r="376736" spans="16:16" x14ac:dyDescent="0.3">
      <c r="P376736" s="83"/>
    </row>
    <row r="376737" spans="16:16" x14ac:dyDescent="0.3">
      <c r="P376737" s="83"/>
    </row>
    <row r="376738" spans="16:16" x14ac:dyDescent="0.3">
      <c r="P376738" s="83"/>
    </row>
    <row r="376739" spans="16:16" x14ac:dyDescent="0.3">
      <c r="P376739" s="83"/>
    </row>
    <row r="376740" spans="16:16" x14ac:dyDescent="0.3">
      <c r="P376740" s="83"/>
    </row>
    <row r="376741" spans="16:16" x14ac:dyDescent="0.3">
      <c r="P376741" s="83"/>
    </row>
    <row r="376742" spans="16:16" x14ac:dyDescent="0.3">
      <c r="P376742" s="83"/>
    </row>
    <row r="376743" spans="16:16" x14ac:dyDescent="0.3">
      <c r="P376743" s="83"/>
    </row>
    <row r="376744" spans="16:16" x14ac:dyDescent="0.3">
      <c r="P376744" s="83"/>
    </row>
    <row r="376745" spans="16:16" x14ac:dyDescent="0.3">
      <c r="P376745" s="83"/>
    </row>
    <row r="376746" spans="16:16" x14ac:dyDescent="0.3">
      <c r="P376746" s="83"/>
    </row>
    <row r="376747" spans="16:16" x14ac:dyDescent="0.3">
      <c r="P376747" s="83"/>
    </row>
    <row r="376748" spans="16:16" x14ac:dyDescent="0.3">
      <c r="P376748" s="83"/>
    </row>
    <row r="376749" spans="16:16" x14ac:dyDescent="0.3">
      <c r="P376749" s="83"/>
    </row>
    <row r="376750" spans="16:16" x14ac:dyDescent="0.3">
      <c r="P376750" s="83"/>
    </row>
    <row r="376751" spans="16:16" x14ac:dyDescent="0.3">
      <c r="P376751" s="83"/>
    </row>
    <row r="376752" spans="16:16" x14ac:dyDescent="0.3">
      <c r="P376752" s="83"/>
    </row>
    <row r="376753" spans="16:16" x14ac:dyDescent="0.3">
      <c r="P376753" s="83"/>
    </row>
    <row r="376754" spans="16:16" x14ac:dyDescent="0.3">
      <c r="P376754" s="83"/>
    </row>
    <row r="376755" spans="16:16" x14ac:dyDescent="0.3">
      <c r="P376755" s="83"/>
    </row>
    <row r="376756" spans="16:16" x14ac:dyDescent="0.3">
      <c r="P376756" s="83"/>
    </row>
    <row r="376757" spans="16:16" x14ac:dyDescent="0.3">
      <c r="P376757" s="83"/>
    </row>
    <row r="376758" spans="16:16" x14ac:dyDescent="0.3">
      <c r="P376758" s="83"/>
    </row>
    <row r="376759" spans="16:16" x14ac:dyDescent="0.3">
      <c r="P376759" s="83"/>
    </row>
    <row r="376760" spans="16:16" x14ac:dyDescent="0.3">
      <c r="P376760" s="83"/>
    </row>
    <row r="376761" spans="16:16" x14ac:dyDescent="0.3">
      <c r="P376761" s="83"/>
    </row>
    <row r="376762" spans="16:16" x14ac:dyDescent="0.3">
      <c r="P376762" s="83"/>
    </row>
    <row r="376763" spans="16:16" x14ac:dyDescent="0.3">
      <c r="P376763" s="83"/>
    </row>
    <row r="376764" spans="16:16" x14ac:dyDescent="0.3">
      <c r="P376764" s="83"/>
    </row>
    <row r="376765" spans="16:16" x14ac:dyDescent="0.3">
      <c r="P376765" s="83"/>
    </row>
    <row r="376766" spans="16:16" x14ac:dyDescent="0.3">
      <c r="P376766" s="83"/>
    </row>
    <row r="376767" spans="16:16" x14ac:dyDescent="0.3">
      <c r="P376767" s="83"/>
    </row>
    <row r="376768" spans="16:16" x14ac:dyDescent="0.3">
      <c r="P376768" s="83"/>
    </row>
    <row r="376769" spans="16:16" x14ac:dyDescent="0.3">
      <c r="P376769" s="83"/>
    </row>
    <row r="376770" spans="16:16" x14ac:dyDescent="0.3">
      <c r="P376770" s="83"/>
    </row>
    <row r="376771" spans="16:16" x14ac:dyDescent="0.3">
      <c r="P376771" s="83"/>
    </row>
    <row r="376772" spans="16:16" x14ac:dyDescent="0.3">
      <c r="P376772" s="83"/>
    </row>
    <row r="376773" spans="16:16" x14ac:dyDescent="0.3">
      <c r="P376773" s="83"/>
    </row>
    <row r="376774" spans="16:16" x14ac:dyDescent="0.3">
      <c r="P376774" s="83"/>
    </row>
    <row r="376775" spans="16:16" x14ac:dyDescent="0.3">
      <c r="P376775" s="83"/>
    </row>
    <row r="376776" spans="16:16" x14ac:dyDescent="0.3">
      <c r="P376776" s="83"/>
    </row>
    <row r="376777" spans="16:16" x14ac:dyDescent="0.3">
      <c r="P376777" s="83"/>
    </row>
    <row r="376778" spans="16:16" x14ac:dyDescent="0.3">
      <c r="P376778" s="83"/>
    </row>
    <row r="376779" spans="16:16" x14ac:dyDescent="0.3">
      <c r="P376779" s="83"/>
    </row>
    <row r="376780" spans="16:16" x14ac:dyDescent="0.3">
      <c r="P376780" s="83"/>
    </row>
    <row r="376781" spans="16:16" x14ac:dyDescent="0.3">
      <c r="P376781" s="83"/>
    </row>
    <row r="376782" spans="16:16" x14ac:dyDescent="0.3">
      <c r="P376782" s="83"/>
    </row>
    <row r="376783" spans="16:16" x14ac:dyDescent="0.3">
      <c r="P376783" s="83"/>
    </row>
    <row r="376784" spans="16:16" x14ac:dyDescent="0.3">
      <c r="P376784" s="83"/>
    </row>
    <row r="376785" spans="16:16" x14ac:dyDescent="0.3">
      <c r="P376785" s="83"/>
    </row>
    <row r="376786" spans="16:16" x14ac:dyDescent="0.3">
      <c r="P376786" s="83"/>
    </row>
    <row r="376787" spans="16:16" x14ac:dyDescent="0.3">
      <c r="P376787" s="83"/>
    </row>
    <row r="376788" spans="16:16" x14ac:dyDescent="0.3">
      <c r="P376788" s="83"/>
    </row>
    <row r="376789" spans="16:16" x14ac:dyDescent="0.3">
      <c r="P376789" s="83"/>
    </row>
    <row r="376790" spans="16:16" x14ac:dyDescent="0.3">
      <c r="P376790" s="83"/>
    </row>
    <row r="376791" spans="16:16" x14ac:dyDescent="0.3">
      <c r="P376791" s="83"/>
    </row>
    <row r="376792" spans="16:16" x14ac:dyDescent="0.3">
      <c r="P376792" s="83"/>
    </row>
    <row r="376793" spans="16:16" x14ac:dyDescent="0.3">
      <c r="P376793" s="83"/>
    </row>
    <row r="376794" spans="16:16" x14ac:dyDescent="0.3">
      <c r="P376794" s="83"/>
    </row>
    <row r="376795" spans="16:16" x14ac:dyDescent="0.3">
      <c r="P376795" s="83"/>
    </row>
    <row r="376796" spans="16:16" x14ac:dyDescent="0.3">
      <c r="P376796" s="83"/>
    </row>
    <row r="376797" spans="16:16" x14ac:dyDescent="0.3">
      <c r="P376797" s="83"/>
    </row>
    <row r="376798" spans="16:16" x14ac:dyDescent="0.3">
      <c r="P376798" s="83"/>
    </row>
    <row r="376799" spans="16:16" x14ac:dyDescent="0.3">
      <c r="P376799" s="83"/>
    </row>
    <row r="376800" spans="16:16" x14ac:dyDescent="0.3">
      <c r="P376800" s="83"/>
    </row>
    <row r="376801" spans="16:16" x14ac:dyDescent="0.3">
      <c r="P376801" s="83"/>
    </row>
    <row r="376802" spans="16:16" x14ac:dyDescent="0.3">
      <c r="P376802" s="83"/>
    </row>
    <row r="376803" spans="16:16" x14ac:dyDescent="0.3">
      <c r="P376803" s="83"/>
    </row>
    <row r="376804" spans="16:16" x14ac:dyDescent="0.3">
      <c r="P376804" s="83"/>
    </row>
    <row r="376805" spans="16:16" x14ac:dyDescent="0.3">
      <c r="P376805" s="83"/>
    </row>
    <row r="376806" spans="16:16" x14ac:dyDescent="0.3">
      <c r="P376806" s="83"/>
    </row>
    <row r="376807" spans="16:16" x14ac:dyDescent="0.3">
      <c r="P376807" s="83"/>
    </row>
    <row r="376808" spans="16:16" x14ac:dyDescent="0.3">
      <c r="P376808" s="83"/>
    </row>
    <row r="376809" spans="16:16" x14ac:dyDescent="0.3">
      <c r="P376809" s="83"/>
    </row>
    <row r="376810" spans="16:16" x14ac:dyDescent="0.3">
      <c r="P376810" s="83"/>
    </row>
    <row r="376811" spans="16:16" x14ac:dyDescent="0.3">
      <c r="P376811" s="83"/>
    </row>
    <row r="376812" spans="16:16" x14ac:dyDescent="0.3">
      <c r="P376812" s="83"/>
    </row>
    <row r="376813" spans="16:16" x14ac:dyDescent="0.3">
      <c r="P376813" s="83"/>
    </row>
    <row r="376814" spans="16:16" x14ac:dyDescent="0.3">
      <c r="P376814" s="83"/>
    </row>
    <row r="376815" spans="16:16" x14ac:dyDescent="0.3">
      <c r="P376815" s="83"/>
    </row>
    <row r="376816" spans="16:16" x14ac:dyDescent="0.3">
      <c r="P376816" s="83"/>
    </row>
    <row r="376817" spans="16:16" x14ac:dyDescent="0.3">
      <c r="P376817" s="83"/>
    </row>
    <row r="376818" spans="16:16" x14ac:dyDescent="0.3">
      <c r="P376818" s="83"/>
    </row>
    <row r="376819" spans="16:16" x14ac:dyDescent="0.3">
      <c r="P376819" s="83"/>
    </row>
    <row r="376820" spans="16:16" x14ac:dyDescent="0.3">
      <c r="P376820" s="83"/>
    </row>
    <row r="376821" spans="16:16" x14ac:dyDescent="0.3">
      <c r="P376821" s="83"/>
    </row>
    <row r="376822" spans="16:16" x14ac:dyDescent="0.3">
      <c r="P376822" s="83"/>
    </row>
    <row r="376823" spans="16:16" x14ac:dyDescent="0.3">
      <c r="P376823" s="83"/>
    </row>
    <row r="376824" spans="16:16" x14ac:dyDescent="0.3">
      <c r="P376824" s="83"/>
    </row>
    <row r="376825" spans="16:16" x14ac:dyDescent="0.3">
      <c r="P376825" s="83"/>
    </row>
    <row r="376826" spans="16:16" x14ac:dyDescent="0.3">
      <c r="P376826" s="83"/>
    </row>
    <row r="376827" spans="16:16" x14ac:dyDescent="0.3">
      <c r="P376827" s="83"/>
    </row>
    <row r="376828" spans="16:16" x14ac:dyDescent="0.3">
      <c r="P376828" s="83"/>
    </row>
    <row r="376829" spans="16:16" x14ac:dyDescent="0.3">
      <c r="P376829" s="83"/>
    </row>
    <row r="376830" spans="16:16" x14ac:dyDescent="0.3">
      <c r="P376830" s="83"/>
    </row>
    <row r="376831" spans="16:16" x14ac:dyDescent="0.3">
      <c r="P376831" s="83"/>
    </row>
    <row r="376832" spans="16:16" x14ac:dyDescent="0.3">
      <c r="P376832" s="83"/>
    </row>
    <row r="376833" spans="16:16" x14ac:dyDescent="0.3">
      <c r="P376833" s="83"/>
    </row>
    <row r="376834" spans="16:16" x14ac:dyDescent="0.3">
      <c r="P376834" s="83"/>
    </row>
    <row r="376835" spans="16:16" x14ac:dyDescent="0.3">
      <c r="P376835" s="83"/>
    </row>
    <row r="376836" spans="16:16" x14ac:dyDescent="0.3">
      <c r="P376836" s="83"/>
    </row>
    <row r="376837" spans="16:16" x14ac:dyDescent="0.3">
      <c r="P376837" s="83"/>
    </row>
    <row r="376838" spans="16:16" x14ac:dyDescent="0.3">
      <c r="P376838" s="83"/>
    </row>
    <row r="376839" spans="16:16" x14ac:dyDescent="0.3">
      <c r="P376839" s="83"/>
    </row>
    <row r="376840" spans="16:16" x14ac:dyDescent="0.3">
      <c r="P376840" s="83"/>
    </row>
    <row r="376841" spans="16:16" x14ac:dyDescent="0.3">
      <c r="P376841" s="83"/>
    </row>
    <row r="376842" spans="16:16" x14ac:dyDescent="0.3">
      <c r="P376842" s="83"/>
    </row>
    <row r="376843" spans="16:16" x14ac:dyDescent="0.3">
      <c r="P376843" s="83"/>
    </row>
    <row r="376844" spans="16:16" x14ac:dyDescent="0.3">
      <c r="P376844" s="83"/>
    </row>
    <row r="376845" spans="16:16" x14ac:dyDescent="0.3">
      <c r="P376845" s="83"/>
    </row>
    <row r="376846" spans="16:16" x14ac:dyDescent="0.3">
      <c r="P376846" s="83"/>
    </row>
    <row r="376847" spans="16:16" x14ac:dyDescent="0.3">
      <c r="P376847" s="83"/>
    </row>
    <row r="376848" spans="16:16" x14ac:dyDescent="0.3">
      <c r="P376848" s="83"/>
    </row>
    <row r="376849" spans="16:16" x14ac:dyDescent="0.3">
      <c r="P376849" s="83"/>
    </row>
    <row r="376850" spans="16:16" x14ac:dyDescent="0.3">
      <c r="P376850" s="83"/>
    </row>
    <row r="376851" spans="16:16" x14ac:dyDescent="0.3">
      <c r="P376851" s="83"/>
    </row>
    <row r="376852" spans="16:16" x14ac:dyDescent="0.3">
      <c r="P376852" s="83"/>
    </row>
    <row r="376853" spans="16:16" x14ac:dyDescent="0.3">
      <c r="P376853" s="83"/>
    </row>
    <row r="376854" spans="16:16" x14ac:dyDescent="0.3">
      <c r="P376854" s="83"/>
    </row>
    <row r="376855" spans="16:16" x14ac:dyDescent="0.3">
      <c r="P376855" s="83"/>
    </row>
    <row r="376856" spans="16:16" x14ac:dyDescent="0.3">
      <c r="P376856" s="83"/>
    </row>
    <row r="376857" spans="16:16" x14ac:dyDescent="0.3">
      <c r="P376857" s="83"/>
    </row>
    <row r="376858" spans="16:16" x14ac:dyDescent="0.3">
      <c r="P376858" s="83"/>
    </row>
    <row r="376859" spans="16:16" x14ac:dyDescent="0.3">
      <c r="P376859" s="83"/>
    </row>
    <row r="376860" spans="16:16" x14ac:dyDescent="0.3">
      <c r="P376860" s="83"/>
    </row>
    <row r="376861" spans="16:16" x14ac:dyDescent="0.3">
      <c r="P376861" s="83"/>
    </row>
    <row r="376862" spans="16:16" x14ac:dyDescent="0.3">
      <c r="P376862" s="83"/>
    </row>
    <row r="376863" spans="16:16" x14ac:dyDescent="0.3">
      <c r="P376863" s="83"/>
    </row>
    <row r="376864" spans="16:16" x14ac:dyDescent="0.3">
      <c r="P376864" s="83"/>
    </row>
    <row r="376865" spans="16:16" x14ac:dyDescent="0.3">
      <c r="P376865" s="83"/>
    </row>
    <row r="376866" spans="16:16" x14ac:dyDescent="0.3">
      <c r="P376866" s="83"/>
    </row>
    <row r="376867" spans="16:16" x14ac:dyDescent="0.3">
      <c r="P376867" s="83"/>
    </row>
    <row r="376868" spans="16:16" x14ac:dyDescent="0.3">
      <c r="P376868" s="83"/>
    </row>
    <row r="376869" spans="16:16" x14ac:dyDescent="0.3">
      <c r="P376869" s="83"/>
    </row>
    <row r="376870" spans="16:16" x14ac:dyDescent="0.3">
      <c r="P376870" s="83"/>
    </row>
    <row r="376871" spans="16:16" x14ac:dyDescent="0.3">
      <c r="P376871" s="83"/>
    </row>
    <row r="376872" spans="16:16" x14ac:dyDescent="0.3">
      <c r="P376872" s="83"/>
    </row>
    <row r="376873" spans="16:16" x14ac:dyDescent="0.3">
      <c r="P376873" s="83"/>
    </row>
    <row r="376874" spans="16:16" x14ac:dyDescent="0.3">
      <c r="P376874" s="83"/>
    </row>
    <row r="376875" spans="16:16" x14ac:dyDescent="0.3">
      <c r="P376875" s="83"/>
    </row>
    <row r="376876" spans="16:16" x14ac:dyDescent="0.3">
      <c r="P376876" s="83"/>
    </row>
    <row r="376877" spans="16:16" x14ac:dyDescent="0.3">
      <c r="P376877" s="83"/>
    </row>
    <row r="376878" spans="16:16" x14ac:dyDescent="0.3">
      <c r="P376878" s="83"/>
    </row>
    <row r="376879" spans="16:16" x14ac:dyDescent="0.3">
      <c r="P376879" s="83"/>
    </row>
    <row r="376880" spans="16:16" x14ac:dyDescent="0.3">
      <c r="P376880" s="83"/>
    </row>
    <row r="376881" spans="16:16" x14ac:dyDescent="0.3">
      <c r="P376881" s="83"/>
    </row>
    <row r="376882" spans="16:16" x14ac:dyDescent="0.3">
      <c r="P376882" s="83"/>
    </row>
    <row r="376883" spans="16:16" x14ac:dyDescent="0.3">
      <c r="P376883" s="83"/>
    </row>
    <row r="376884" spans="16:16" x14ac:dyDescent="0.3">
      <c r="P376884" s="83"/>
    </row>
    <row r="376885" spans="16:16" x14ac:dyDescent="0.3">
      <c r="P376885" s="83"/>
    </row>
    <row r="376886" spans="16:16" x14ac:dyDescent="0.3">
      <c r="P376886" s="83"/>
    </row>
    <row r="376887" spans="16:16" x14ac:dyDescent="0.3">
      <c r="P376887" s="83"/>
    </row>
    <row r="376888" spans="16:16" x14ac:dyDescent="0.3">
      <c r="P376888" s="83"/>
    </row>
    <row r="376889" spans="16:16" x14ac:dyDescent="0.3">
      <c r="P376889" s="83"/>
    </row>
    <row r="376890" spans="16:16" x14ac:dyDescent="0.3">
      <c r="P376890" s="83"/>
    </row>
    <row r="376891" spans="16:16" x14ac:dyDescent="0.3">
      <c r="P376891" s="83"/>
    </row>
    <row r="376892" spans="16:16" x14ac:dyDescent="0.3">
      <c r="P376892" s="83"/>
    </row>
    <row r="376893" spans="16:16" x14ac:dyDescent="0.3">
      <c r="P376893" s="83"/>
    </row>
    <row r="376894" spans="16:16" x14ac:dyDescent="0.3">
      <c r="P376894" s="83"/>
    </row>
    <row r="376895" spans="16:16" x14ac:dyDescent="0.3">
      <c r="P376895" s="83"/>
    </row>
    <row r="376896" spans="16:16" x14ac:dyDescent="0.3">
      <c r="P376896" s="83"/>
    </row>
    <row r="376897" spans="16:16" x14ac:dyDescent="0.3">
      <c r="P376897" s="83"/>
    </row>
    <row r="376898" spans="16:16" x14ac:dyDescent="0.3">
      <c r="P376898" s="83"/>
    </row>
    <row r="376899" spans="16:16" x14ac:dyDescent="0.3">
      <c r="P376899" s="83"/>
    </row>
    <row r="376900" spans="16:16" x14ac:dyDescent="0.3">
      <c r="P376900" s="83"/>
    </row>
    <row r="376901" spans="16:16" x14ac:dyDescent="0.3">
      <c r="P376901" s="83"/>
    </row>
    <row r="376902" spans="16:16" x14ac:dyDescent="0.3">
      <c r="P376902" s="83"/>
    </row>
    <row r="376903" spans="16:16" x14ac:dyDescent="0.3">
      <c r="P376903" s="83"/>
    </row>
    <row r="376904" spans="16:16" x14ac:dyDescent="0.3">
      <c r="P376904" s="83"/>
    </row>
    <row r="376905" spans="16:16" x14ac:dyDescent="0.3">
      <c r="P376905" s="83"/>
    </row>
    <row r="376906" spans="16:16" x14ac:dyDescent="0.3">
      <c r="P376906" s="83"/>
    </row>
    <row r="376907" spans="16:16" x14ac:dyDescent="0.3">
      <c r="P376907" s="83"/>
    </row>
    <row r="376908" spans="16:16" x14ac:dyDescent="0.3">
      <c r="P376908" s="83"/>
    </row>
    <row r="376909" spans="16:16" x14ac:dyDescent="0.3">
      <c r="P376909" s="83"/>
    </row>
    <row r="376910" spans="16:16" x14ac:dyDescent="0.3">
      <c r="P376910" s="83"/>
    </row>
    <row r="376911" spans="16:16" x14ac:dyDescent="0.3">
      <c r="P376911" s="83"/>
    </row>
    <row r="376912" spans="16:16" x14ac:dyDescent="0.3">
      <c r="P376912" s="83"/>
    </row>
    <row r="376913" spans="16:16" x14ac:dyDescent="0.3">
      <c r="P376913" s="83"/>
    </row>
    <row r="376914" spans="16:16" x14ac:dyDescent="0.3">
      <c r="P376914" s="83"/>
    </row>
    <row r="376915" spans="16:16" x14ac:dyDescent="0.3">
      <c r="P376915" s="83"/>
    </row>
    <row r="376916" spans="16:16" x14ac:dyDescent="0.3">
      <c r="P376916" s="83"/>
    </row>
    <row r="376917" spans="16:16" x14ac:dyDescent="0.3">
      <c r="P376917" s="83"/>
    </row>
    <row r="376918" spans="16:16" x14ac:dyDescent="0.3">
      <c r="P376918" s="83"/>
    </row>
    <row r="376919" spans="16:16" x14ac:dyDescent="0.3">
      <c r="P376919" s="83"/>
    </row>
    <row r="376920" spans="16:16" x14ac:dyDescent="0.3">
      <c r="P376920" s="83"/>
    </row>
    <row r="376921" spans="16:16" x14ac:dyDescent="0.3">
      <c r="P376921" s="83"/>
    </row>
    <row r="376922" spans="16:16" x14ac:dyDescent="0.3">
      <c r="P376922" s="83"/>
    </row>
    <row r="376923" spans="16:16" x14ac:dyDescent="0.3">
      <c r="P376923" s="83"/>
    </row>
    <row r="376924" spans="16:16" x14ac:dyDescent="0.3">
      <c r="P376924" s="83"/>
    </row>
    <row r="376925" spans="16:16" x14ac:dyDescent="0.3">
      <c r="P376925" s="83"/>
    </row>
    <row r="376926" spans="16:16" x14ac:dyDescent="0.3">
      <c r="P376926" s="83"/>
    </row>
    <row r="376927" spans="16:16" x14ac:dyDescent="0.3">
      <c r="P376927" s="83"/>
    </row>
    <row r="376928" spans="16:16" x14ac:dyDescent="0.3">
      <c r="P376928" s="83"/>
    </row>
    <row r="376929" spans="16:16" x14ac:dyDescent="0.3">
      <c r="P376929" s="83"/>
    </row>
    <row r="376930" spans="16:16" x14ac:dyDescent="0.3">
      <c r="P376930" s="83"/>
    </row>
    <row r="376931" spans="16:16" x14ac:dyDescent="0.3">
      <c r="P376931" s="83"/>
    </row>
    <row r="376932" spans="16:16" x14ac:dyDescent="0.3">
      <c r="P376932" s="83"/>
    </row>
    <row r="376933" spans="16:16" x14ac:dyDescent="0.3">
      <c r="P376933" s="83"/>
    </row>
    <row r="376934" spans="16:16" x14ac:dyDescent="0.3">
      <c r="P376934" s="83"/>
    </row>
    <row r="376935" spans="16:16" x14ac:dyDescent="0.3">
      <c r="P376935" s="83"/>
    </row>
    <row r="376936" spans="16:16" x14ac:dyDescent="0.3">
      <c r="P376936" s="83"/>
    </row>
    <row r="376937" spans="16:16" x14ac:dyDescent="0.3">
      <c r="P376937" s="83"/>
    </row>
    <row r="376938" spans="16:16" x14ac:dyDescent="0.3">
      <c r="P376938" s="83"/>
    </row>
    <row r="376939" spans="16:16" x14ac:dyDescent="0.3">
      <c r="P376939" s="83"/>
    </row>
    <row r="376940" spans="16:16" x14ac:dyDescent="0.3">
      <c r="P376940" s="83"/>
    </row>
    <row r="376941" spans="16:16" x14ac:dyDescent="0.3">
      <c r="P376941" s="83"/>
    </row>
    <row r="376942" spans="16:16" x14ac:dyDescent="0.3">
      <c r="P376942" s="83"/>
    </row>
    <row r="376943" spans="16:16" x14ac:dyDescent="0.3">
      <c r="P376943" s="83"/>
    </row>
    <row r="376944" spans="16:16" x14ac:dyDescent="0.3">
      <c r="P376944" s="83"/>
    </row>
    <row r="376945" spans="16:16" x14ac:dyDescent="0.3">
      <c r="P376945" s="83"/>
    </row>
    <row r="376946" spans="16:16" x14ac:dyDescent="0.3">
      <c r="P376946" s="83"/>
    </row>
    <row r="376947" spans="16:16" x14ac:dyDescent="0.3">
      <c r="P376947" s="83"/>
    </row>
    <row r="376948" spans="16:16" x14ac:dyDescent="0.3">
      <c r="P376948" s="83"/>
    </row>
    <row r="376949" spans="16:16" x14ac:dyDescent="0.3">
      <c r="P376949" s="83"/>
    </row>
    <row r="376950" spans="16:16" x14ac:dyDescent="0.3">
      <c r="P376950" s="83"/>
    </row>
    <row r="376951" spans="16:16" x14ac:dyDescent="0.3">
      <c r="P376951" s="83"/>
    </row>
    <row r="376952" spans="16:16" x14ac:dyDescent="0.3">
      <c r="P376952" s="83"/>
    </row>
    <row r="376953" spans="16:16" x14ac:dyDescent="0.3">
      <c r="P376953" s="83"/>
    </row>
    <row r="376954" spans="16:16" x14ac:dyDescent="0.3">
      <c r="P376954" s="83"/>
    </row>
    <row r="376955" spans="16:16" x14ac:dyDescent="0.3">
      <c r="P376955" s="83"/>
    </row>
    <row r="376956" spans="16:16" x14ac:dyDescent="0.3">
      <c r="P376956" s="83"/>
    </row>
    <row r="376957" spans="16:16" x14ac:dyDescent="0.3">
      <c r="P376957" s="83"/>
    </row>
    <row r="376958" spans="16:16" x14ac:dyDescent="0.3">
      <c r="P376958" s="83"/>
    </row>
    <row r="376959" spans="16:16" x14ac:dyDescent="0.3">
      <c r="P376959" s="83"/>
    </row>
    <row r="376960" spans="16:16" x14ac:dyDescent="0.3">
      <c r="P376960" s="83"/>
    </row>
    <row r="376961" spans="16:16" x14ac:dyDescent="0.3">
      <c r="P376961" s="83"/>
    </row>
    <row r="376962" spans="16:16" x14ac:dyDescent="0.3">
      <c r="P376962" s="83"/>
    </row>
    <row r="376963" spans="16:16" x14ac:dyDescent="0.3">
      <c r="P376963" s="83"/>
    </row>
    <row r="376964" spans="16:16" x14ac:dyDescent="0.3">
      <c r="P376964" s="83"/>
    </row>
    <row r="376965" spans="16:16" x14ac:dyDescent="0.3">
      <c r="P376965" s="83"/>
    </row>
    <row r="376966" spans="16:16" x14ac:dyDescent="0.3">
      <c r="P376966" s="83"/>
    </row>
    <row r="376967" spans="16:16" x14ac:dyDescent="0.3">
      <c r="P376967" s="83"/>
    </row>
    <row r="376968" spans="16:16" x14ac:dyDescent="0.3">
      <c r="P376968" s="83"/>
    </row>
    <row r="376969" spans="16:16" x14ac:dyDescent="0.3">
      <c r="P376969" s="83"/>
    </row>
    <row r="376970" spans="16:16" x14ac:dyDescent="0.3">
      <c r="P376970" s="83"/>
    </row>
    <row r="376971" spans="16:16" x14ac:dyDescent="0.3">
      <c r="P376971" s="83"/>
    </row>
    <row r="376972" spans="16:16" x14ac:dyDescent="0.3">
      <c r="P376972" s="83"/>
    </row>
    <row r="376973" spans="16:16" x14ac:dyDescent="0.3">
      <c r="P376973" s="83"/>
    </row>
    <row r="376974" spans="16:16" x14ac:dyDescent="0.3">
      <c r="P376974" s="83"/>
    </row>
    <row r="376975" spans="16:16" x14ac:dyDescent="0.3">
      <c r="P376975" s="83"/>
    </row>
    <row r="376976" spans="16:16" x14ac:dyDescent="0.3">
      <c r="P376976" s="83"/>
    </row>
    <row r="376977" spans="16:16" x14ac:dyDescent="0.3">
      <c r="P376977" s="83"/>
    </row>
    <row r="376978" spans="16:16" x14ac:dyDescent="0.3">
      <c r="P376978" s="83"/>
    </row>
    <row r="376979" spans="16:16" x14ac:dyDescent="0.3">
      <c r="P376979" s="83"/>
    </row>
    <row r="376980" spans="16:16" x14ac:dyDescent="0.3">
      <c r="P376980" s="83"/>
    </row>
    <row r="376981" spans="16:16" x14ac:dyDescent="0.3">
      <c r="P376981" s="83"/>
    </row>
    <row r="376982" spans="16:16" x14ac:dyDescent="0.3">
      <c r="P376982" s="83"/>
    </row>
    <row r="376983" spans="16:16" x14ac:dyDescent="0.3">
      <c r="P376983" s="83"/>
    </row>
    <row r="376984" spans="16:16" x14ac:dyDescent="0.3">
      <c r="P376984" s="83"/>
    </row>
    <row r="376985" spans="16:16" x14ac:dyDescent="0.3">
      <c r="P376985" s="83"/>
    </row>
    <row r="376986" spans="16:16" x14ac:dyDescent="0.3">
      <c r="P376986" s="83"/>
    </row>
    <row r="376987" spans="16:16" x14ac:dyDescent="0.3">
      <c r="P376987" s="83"/>
    </row>
    <row r="376988" spans="16:16" x14ac:dyDescent="0.3">
      <c r="P376988" s="83"/>
    </row>
    <row r="376989" spans="16:16" x14ac:dyDescent="0.3">
      <c r="P376989" s="83"/>
    </row>
    <row r="376990" spans="16:16" x14ac:dyDescent="0.3">
      <c r="P376990" s="83"/>
    </row>
    <row r="376991" spans="16:16" x14ac:dyDescent="0.3">
      <c r="P376991" s="83"/>
    </row>
    <row r="376992" spans="16:16" x14ac:dyDescent="0.3">
      <c r="P376992" s="83"/>
    </row>
    <row r="376993" spans="16:16" x14ac:dyDescent="0.3">
      <c r="P376993" s="83"/>
    </row>
    <row r="376994" spans="16:16" x14ac:dyDescent="0.3">
      <c r="P376994" s="83"/>
    </row>
    <row r="376995" spans="16:16" x14ac:dyDescent="0.3">
      <c r="P376995" s="83"/>
    </row>
    <row r="376996" spans="16:16" x14ac:dyDescent="0.3">
      <c r="P376996" s="83"/>
    </row>
    <row r="376997" spans="16:16" x14ac:dyDescent="0.3">
      <c r="P376997" s="83"/>
    </row>
    <row r="376998" spans="16:16" x14ac:dyDescent="0.3">
      <c r="P376998" s="83"/>
    </row>
    <row r="376999" spans="16:16" x14ac:dyDescent="0.3">
      <c r="P376999" s="83"/>
    </row>
    <row r="377000" spans="16:16" x14ac:dyDescent="0.3">
      <c r="P377000" s="83"/>
    </row>
    <row r="377001" spans="16:16" x14ac:dyDescent="0.3">
      <c r="P377001" s="83"/>
    </row>
    <row r="377002" spans="16:16" x14ac:dyDescent="0.3">
      <c r="P377002" s="83"/>
    </row>
    <row r="377003" spans="16:16" x14ac:dyDescent="0.3">
      <c r="P377003" s="83"/>
    </row>
    <row r="377004" spans="16:16" x14ac:dyDescent="0.3">
      <c r="P377004" s="83"/>
    </row>
    <row r="377005" spans="16:16" x14ac:dyDescent="0.3">
      <c r="P377005" s="83"/>
    </row>
    <row r="377006" spans="16:16" x14ac:dyDescent="0.3">
      <c r="P377006" s="83"/>
    </row>
    <row r="377007" spans="16:16" x14ac:dyDescent="0.3">
      <c r="P377007" s="83"/>
    </row>
    <row r="377008" spans="16:16" x14ac:dyDescent="0.3">
      <c r="P377008" s="83"/>
    </row>
    <row r="377009" spans="16:16" x14ac:dyDescent="0.3">
      <c r="P377009" s="83"/>
    </row>
    <row r="377010" spans="16:16" x14ac:dyDescent="0.3">
      <c r="P377010" s="83"/>
    </row>
    <row r="377011" spans="16:16" x14ac:dyDescent="0.3">
      <c r="P377011" s="83"/>
    </row>
    <row r="377012" spans="16:16" x14ac:dyDescent="0.3">
      <c r="P377012" s="83"/>
    </row>
    <row r="377013" spans="16:16" x14ac:dyDescent="0.3">
      <c r="P377013" s="83"/>
    </row>
    <row r="377014" spans="16:16" x14ac:dyDescent="0.3">
      <c r="P377014" s="83"/>
    </row>
    <row r="377015" spans="16:16" x14ac:dyDescent="0.3">
      <c r="P377015" s="83"/>
    </row>
    <row r="377016" spans="16:16" x14ac:dyDescent="0.3">
      <c r="P377016" s="83"/>
    </row>
    <row r="377017" spans="16:16" x14ac:dyDescent="0.3">
      <c r="P377017" s="83"/>
    </row>
    <row r="377018" spans="16:16" x14ac:dyDescent="0.3">
      <c r="P377018" s="83"/>
    </row>
    <row r="377019" spans="16:16" x14ac:dyDescent="0.3">
      <c r="P377019" s="83"/>
    </row>
    <row r="377020" spans="16:16" x14ac:dyDescent="0.3">
      <c r="P377020" s="83"/>
    </row>
    <row r="377021" spans="16:16" x14ac:dyDescent="0.3">
      <c r="P377021" s="83"/>
    </row>
    <row r="377022" spans="16:16" x14ac:dyDescent="0.3">
      <c r="P377022" s="83"/>
    </row>
    <row r="377023" spans="16:16" x14ac:dyDescent="0.3">
      <c r="P377023" s="83"/>
    </row>
    <row r="377024" spans="16:16" x14ac:dyDescent="0.3">
      <c r="P377024" s="83"/>
    </row>
    <row r="377025" spans="16:16" x14ac:dyDescent="0.3">
      <c r="P377025" s="83"/>
    </row>
    <row r="377026" spans="16:16" x14ac:dyDescent="0.3">
      <c r="P377026" s="83"/>
    </row>
    <row r="377027" spans="16:16" x14ac:dyDescent="0.3">
      <c r="P377027" s="83"/>
    </row>
    <row r="377028" spans="16:16" x14ac:dyDescent="0.3">
      <c r="P377028" s="83"/>
    </row>
    <row r="377029" spans="16:16" x14ac:dyDescent="0.3">
      <c r="P377029" s="83"/>
    </row>
    <row r="377030" spans="16:16" x14ac:dyDescent="0.3">
      <c r="P377030" s="83"/>
    </row>
    <row r="377031" spans="16:16" x14ac:dyDescent="0.3">
      <c r="P377031" s="83"/>
    </row>
    <row r="377032" spans="16:16" x14ac:dyDescent="0.3">
      <c r="P377032" s="83"/>
    </row>
    <row r="377033" spans="16:16" x14ac:dyDescent="0.3">
      <c r="P377033" s="83"/>
    </row>
    <row r="377034" spans="16:16" x14ac:dyDescent="0.3">
      <c r="P377034" s="83"/>
    </row>
    <row r="377035" spans="16:16" x14ac:dyDescent="0.3">
      <c r="P377035" s="83"/>
    </row>
    <row r="377036" spans="16:16" x14ac:dyDescent="0.3">
      <c r="P377036" s="83"/>
    </row>
    <row r="377037" spans="16:16" x14ac:dyDescent="0.3">
      <c r="P377037" s="83"/>
    </row>
    <row r="377038" spans="16:16" x14ac:dyDescent="0.3">
      <c r="P377038" s="83"/>
    </row>
    <row r="377039" spans="16:16" x14ac:dyDescent="0.3">
      <c r="P377039" s="83"/>
    </row>
    <row r="377040" spans="16:16" x14ac:dyDescent="0.3">
      <c r="P377040" s="83"/>
    </row>
    <row r="377041" spans="16:16" x14ac:dyDescent="0.3">
      <c r="P377041" s="83"/>
    </row>
    <row r="377042" spans="16:16" x14ac:dyDescent="0.3">
      <c r="P377042" s="83"/>
    </row>
    <row r="377043" spans="16:16" x14ac:dyDescent="0.3">
      <c r="P377043" s="83"/>
    </row>
    <row r="377044" spans="16:16" x14ac:dyDescent="0.3">
      <c r="P377044" s="83"/>
    </row>
    <row r="377045" spans="16:16" x14ac:dyDescent="0.3">
      <c r="P377045" s="83"/>
    </row>
    <row r="377046" spans="16:16" x14ac:dyDescent="0.3">
      <c r="P377046" s="83"/>
    </row>
    <row r="377047" spans="16:16" x14ac:dyDescent="0.3">
      <c r="P377047" s="83"/>
    </row>
    <row r="377048" spans="16:16" x14ac:dyDescent="0.3">
      <c r="P377048" s="83"/>
    </row>
    <row r="377049" spans="16:16" x14ac:dyDescent="0.3">
      <c r="P377049" s="83"/>
    </row>
    <row r="377050" spans="16:16" x14ac:dyDescent="0.3">
      <c r="P377050" s="83"/>
    </row>
    <row r="377051" spans="16:16" x14ac:dyDescent="0.3">
      <c r="P377051" s="83"/>
    </row>
    <row r="377052" spans="16:16" x14ac:dyDescent="0.3">
      <c r="P377052" s="83"/>
    </row>
    <row r="377053" spans="16:16" x14ac:dyDescent="0.3">
      <c r="P377053" s="83"/>
    </row>
    <row r="377054" spans="16:16" x14ac:dyDescent="0.3">
      <c r="P377054" s="83"/>
    </row>
    <row r="377055" spans="16:16" x14ac:dyDescent="0.3">
      <c r="P377055" s="83"/>
    </row>
    <row r="377056" spans="16:16" x14ac:dyDescent="0.3">
      <c r="P377056" s="83"/>
    </row>
    <row r="377057" spans="16:16" x14ac:dyDescent="0.3">
      <c r="P377057" s="83"/>
    </row>
    <row r="377058" spans="16:16" x14ac:dyDescent="0.3">
      <c r="P377058" s="83"/>
    </row>
    <row r="377059" spans="16:16" x14ac:dyDescent="0.3">
      <c r="P377059" s="83"/>
    </row>
    <row r="377060" spans="16:16" x14ac:dyDescent="0.3">
      <c r="P377060" s="83"/>
    </row>
    <row r="377061" spans="16:16" x14ac:dyDescent="0.3">
      <c r="P377061" s="83"/>
    </row>
    <row r="377062" spans="16:16" x14ac:dyDescent="0.3">
      <c r="P377062" s="83"/>
    </row>
    <row r="377063" spans="16:16" x14ac:dyDescent="0.3">
      <c r="P377063" s="83"/>
    </row>
    <row r="377064" spans="16:16" x14ac:dyDescent="0.3">
      <c r="P377064" s="83"/>
    </row>
    <row r="377065" spans="16:16" x14ac:dyDescent="0.3">
      <c r="P377065" s="83"/>
    </row>
    <row r="377066" spans="16:16" x14ac:dyDescent="0.3">
      <c r="P377066" s="83"/>
    </row>
    <row r="377067" spans="16:16" x14ac:dyDescent="0.3">
      <c r="P377067" s="83"/>
    </row>
    <row r="377068" spans="16:16" x14ac:dyDescent="0.3">
      <c r="P377068" s="83"/>
    </row>
    <row r="377069" spans="16:16" x14ac:dyDescent="0.3">
      <c r="P377069" s="83"/>
    </row>
    <row r="377070" spans="16:16" x14ac:dyDescent="0.3">
      <c r="P377070" s="83"/>
    </row>
    <row r="377071" spans="16:16" x14ac:dyDescent="0.3">
      <c r="P377071" s="83"/>
    </row>
    <row r="377072" spans="16:16" x14ac:dyDescent="0.3">
      <c r="P377072" s="83"/>
    </row>
    <row r="377073" spans="16:16" x14ac:dyDescent="0.3">
      <c r="P377073" s="83"/>
    </row>
    <row r="377074" spans="16:16" x14ac:dyDescent="0.3">
      <c r="P377074" s="83"/>
    </row>
    <row r="377075" spans="16:16" x14ac:dyDescent="0.3">
      <c r="P377075" s="83"/>
    </row>
    <row r="377076" spans="16:16" x14ac:dyDescent="0.3">
      <c r="P377076" s="83"/>
    </row>
    <row r="377077" spans="16:16" x14ac:dyDescent="0.3">
      <c r="P377077" s="83"/>
    </row>
    <row r="377078" spans="16:16" x14ac:dyDescent="0.3">
      <c r="P377078" s="83"/>
    </row>
    <row r="377079" spans="16:16" x14ac:dyDescent="0.3">
      <c r="P377079" s="83"/>
    </row>
    <row r="377080" spans="16:16" x14ac:dyDescent="0.3">
      <c r="P377080" s="83"/>
    </row>
    <row r="377081" spans="16:16" x14ac:dyDescent="0.3">
      <c r="P377081" s="83"/>
    </row>
    <row r="377082" spans="16:16" x14ac:dyDescent="0.3">
      <c r="P377082" s="83"/>
    </row>
    <row r="377083" spans="16:16" x14ac:dyDescent="0.3">
      <c r="P377083" s="83"/>
    </row>
    <row r="377084" spans="16:16" x14ac:dyDescent="0.3">
      <c r="P377084" s="83"/>
    </row>
    <row r="377085" spans="16:16" x14ac:dyDescent="0.3">
      <c r="P377085" s="83"/>
    </row>
    <row r="377086" spans="16:16" x14ac:dyDescent="0.3">
      <c r="P377086" s="83"/>
    </row>
    <row r="377087" spans="16:16" x14ac:dyDescent="0.3">
      <c r="P377087" s="83"/>
    </row>
    <row r="377088" spans="16:16" x14ac:dyDescent="0.3">
      <c r="P377088" s="83"/>
    </row>
    <row r="377089" spans="16:16" x14ac:dyDescent="0.3">
      <c r="P377089" s="83"/>
    </row>
    <row r="377090" spans="16:16" x14ac:dyDescent="0.3">
      <c r="P377090" s="83"/>
    </row>
    <row r="377091" spans="16:16" x14ac:dyDescent="0.3">
      <c r="P377091" s="83"/>
    </row>
    <row r="377092" spans="16:16" x14ac:dyDescent="0.3">
      <c r="P377092" s="83"/>
    </row>
    <row r="377093" spans="16:16" x14ac:dyDescent="0.3">
      <c r="P377093" s="83"/>
    </row>
    <row r="377094" spans="16:16" x14ac:dyDescent="0.3">
      <c r="P377094" s="83"/>
    </row>
    <row r="377095" spans="16:16" x14ac:dyDescent="0.3">
      <c r="P377095" s="83"/>
    </row>
    <row r="377096" spans="16:16" x14ac:dyDescent="0.3">
      <c r="P377096" s="83"/>
    </row>
    <row r="377097" spans="16:16" x14ac:dyDescent="0.3">
      <c r="P377097" s="83"/>
    </row>
    <row r="377098" spans="16:16" x14ac:dyDescent="0.3">
      <c r="P377098" s="83"/>
    </row>
    <row r="377099" spans="16:16" x14ac:dyDescent="0.3">
      <c r="P377099" s="83"/>
    </row>
    <row r="377100" spans="16:16" x14ac:dyDescent="0.3">
      <c r="P377100" s="83"/>
    </row>
    <row r="377101" spans="16:16" x14ac:dyDescent="0.3">
      <c r="P377101" s="83"/>
    </row>
    <row r="377102" spans="16:16" x14ac:dyDescent="0.3">
      <c r="P377102" s="83"/>
    </row>
    <row r="377103" spans="16:16" x14ac:dyDescent="0.3">
      <c r="P377103" s="83"/>
    </row>
    <row r="377104" spans="16:16" x14ac:dyDescent="0.3">
      <c r="P377104" s="83"/>
    </row>
    <row r="377105" spans="16:16" x14ac:dyDescent="0.3">
      <c r="P377105" s="83"/>
    </row>
    <row r="377106" spans="16:16" x14ac:dyDescent="0.3">
      <c r="P377106" s="83"/>
    </row>
    <row r="377107" spans="16:16" x14ac:dyDescent="0.3">
      <c r="P377107" s="83"/>
    </row>
    <row r="377108" spans="16:16" x14ac:dyDescent="0.3">
      <c r="P377108" s="83"/>
    </row>
    <row r="377109" spans="16:16" x14ac:dyDescent="0.3">
      <c r="P377109" s="83"/>
    </row>
    <row r="377110" spans="16:16" x14ac:dyDescent="0.3">
      <c r="P377110" s="83"/>
    </row>
    <row r="377111" spans="16:16" x14ac:dyDescent="0.3">
      <c r="P377111" s="83"/>
    </row>
    <row r="377112" spans="16:16" x14ac:dyDescent="0.3">
      <c r="P377112" s="83"/>
    </row>
    <row r="377113" spans="16:16" x14ac:dyDescent="0.3">
      <c r="P377113" s="83"/>
    </row>
    <row r="377114" spans="16:16" x14ac:dyDescent="0.3">
      <c r="P377114" s="83"/>
    </row>
    <row r="377115" spans="16:16" x14ac:dyDescent="0.3">
      <c r="P377115" s="83"/>
    </row>
    <row r="377116" spans="16:16" x14ac:dyDescent="0.3">
      <c r="P377116" s="83"/>
    </row>
    <row r="377117" spans="16:16" x14ac:dyDescent="0.3">
      <c r="P377117" s="83"/>
    </row>
    <row r="377118" spans="16:16" x14ac:dyDescent="0.3">
      <c r="P377118" s="83"/>
    </row>
    <row r="377119" spans="16:16" x14ac:dyDescent="0.3">
      <c r="P377119" s="83"/>
    </row>
    <row r="377120" spans="16:16" x14ac:dyDescent="0.3">
      <c r="P377120" s="83"/>
    </row>
    <row r="377121" spans="16:16" x14ac:dyDescent="0.3">
      <c r="P377121" s="83"/>
    </row>
    <row r="377122" spans="16:16" x14ac:dyDescent="0.3">
      <c r="P377122" s="83"/>
    </row>
    <row r="377123" spans="16:16" x14ac:dyDescent="0.3">
      <c r="P377123" s="83"/>
    </row>
    <row r="377124" spans="16:16" x14ac:dyDescent="0.3">
      <c r="P377124" s="83"/>
    </row>
    <row r="377125" spans="16:16" x14ac:dyDescent="0.3">
      <c r="P377125" s="83"/>
    </row>
    <row r="377126" spans="16:16" x14ac:dyDescent="0.3">
      <c r="P377126" s="83"/>
    </row>
    <row r="377127" spans="16:16" x14ac:dyDescent="0.3">
      <c r="P377127" s="83"/>
    </row>
    <row r="377128" spans="16:16" x14ac:dyDescent="0.3">
      <c r="P377128" s="83"/>
    </row>
    <row r="377129" spans="16:16" x14ac:dyDescent="0.3">
      <c r="P377129" s="83"/>
    </row>
    <row r="377130" spans="16:16" x14ac:dyDescent="0.3">
      <c r="P377130" s="83"/>
    </row>
    <row r="377131" spans="16:16" x14ac:dyDescent="0.3">
      <c r="P377131" s="83"/>
    </row>
    <row r="377132" spans="16:16" x14ac:dyDescent="0.3">
      <c r="P377132" s="83"/>
    </row>
    <row r="377133" spans="16:16" x14ac:dyDescent="0.3">
      <c r="P377133" s="83"/>
    </row>
    <row r="377134" spans="16:16" x14ac:dyDescent="0.3">
      <c r="P377134" s="83"/>
    </row>
    <row r="377135" spans="16:16" x14ac:dyDescent="0.3">
      <c r="P377135" s="83"/>
    </row>
    <row r="377136" spans="16:16" x14ac:dyDescent="0.3">
      <c r="P377136" s="83"/>
    </row>
    <row r="377137" spans="16:16" x14ac:dyDescent="0.3">
      <c r="P377137" s="83"/>
    </row>
    <row r="377138" spans="16:16" x14ac:dyDescent="0.3">
      <c r="P377138" s="83"/>
    </row>
    <row r="377139" spans="16:16" x14ac:dyDescent="0.3">
      <c r="P377139" s="83"/>
    </row>
    <row r="377140" spans="16:16" x14ac:dyDescent="0.3">
      <c r="P377140" s="83"/>
    </row>
    <row r="377141" spans="16:16" x14ac:dyDescent="0.3">
      <c r="P377141" s="83"/>
    </row>
    <row r="377142" spans="16:16" x14ac:dyDescent="0.3">
      <c r="P377142" s="83"/>
    </row>
    <row r="377143" spans="16:16" x14ac:dyDescent="0.3">
      <c r="P377143" s="83"/>
    </row>
    <row r="377144" spans="16:16" x14ac:dyDescent="0.3">
      <c r="P377144" s="83"/>
    </row>
    <row r="377145" spans="16:16" x14ac:dyDescent="0.3">
      <c r="P377145" s="83"/>
    </row>
    <row r="377146" spans="16:16" x14ac:dyDescent="0.3">
      <c r="P377146" s="83"/>
    </row>
    <row r="377147" spans="16:16" x14ac:dyDescent="0.3">
      <c r="P377147" s="83"/>
    </row>
    <row r="377148" spans="16:16" x14ac:dyDescent="0.3">
      <c r="P377148" s="83"/>
    </row>
    <row r="377149" spans="16:16" x14ac:dyDescent="0.3">
      <c r="P377149" s="83"/>
    </row>
    <row r="377150" spans="16:16" x14ac:dyDescent="0.3">
      <c r="P377150" s="83"/>
    </row>
    <row r="377151" spans="16:16" x14ac:dyDescent="0.3">
      <c r="P377151" s="83"/>
    </row>
    <row r="377152" spans="16:16" x14ac:dyDescent="0.3">
      <c r="P377152" s="83"/>
    </row>
    <row r="377153" spans="16:16" x14ac:dyDescent="0.3">
      <c r="P377153" s="83"/>
    </row>
    <row r="377154" spans="16:16" x14ac:dyDescent="0.3">
      <c r="P377154" s="83"/>
    </row>
    <row r="377155" spans="16:16" x14ac:dyDescent="0.3">
      <c r="P377155" s="83"/>
    </row>
    <row r="377156" spans="16:16" x14ac:dyDescent="0.3">
      <c r="P377156" s="83"/>
    </row>
    <row r="377157" spans="16:16" x14ac:dyDescent="0.3">
      <c r="P377157" s="83"/>
    </row>
    <row r="377158" spans="16:16" x14ac:dyDescent="0.3">
      <c r="P377158" s="83"/>
    </row>
    <row r="377159" spans="16:16" x14ac:dyDescent="0.3">
      <c r="P377159" s="83"/>
    </row>
    <row r="377160" spans="16:16" x14ac:dyDescent="0.3">
      <c r="P377160" s="83"/>
    </row>
    <row r="377161" spans="16:16" x14ac:dyDescent="0.3">
      <c r="P377161" s="83"/>
    </row>
    <row r="377162" spans="16:16" x14ac:dyDescent="0.3">
      <c r="P377162" s="83"/>
    </row>
    <row r="377163" spans="16:16" x14ac:dyDescent="0.3">
      <c r="P377163" s="83"/>
    </row>
    <row r="377164" spans="16:16" x14ac:dyDescent="0.3">
      <c r="P377164" s="83"/>
    </row>
    <row r="377165" spans="16:16" x14ac:dyDescent="0.3">
      <c r="P377165" s="83"/>
    </row>
    <row r="377166" spans="16:16" x14ac:dyDescent="0.3">
      <c r="P377166" s="83"/>
    </row>
    <row r="377167" spans="16:16" x14ac:dyDescent="0.3">
      <c r="P377167" s="83"/>
    </row>
    <row r="377168" spans="16:16" x14ac:dyDescent="0.3">
      <c r="P377168" s="83"/>
    </row>
    <row r="377169" spans="16:16" x14ac:dyDescent="0.3">
      <c r="P377169" s="83"/>
    </row>
    <row r="377170" spans="16:16" x14ac:dyDescent="0.3">
      <c r="P377170" s="83"/>
    </row>
    <row r="377171" spans="16:16" x14ac:dyDescent="0.3">
      <c r="P377171" s="83"/>
    </row>
    <row r="377172" spans="16:16" x14ac:dyDescent="0.3">
      <c r="P377172" s="83"/>
    </row>
    <row r="377173" spans="16:16" x14ac:dyDescent="0.3">
      <c r="P377173" s="83"/>
    </row>
    <row r="377174" spans="16:16" x14ac:dyDescent="0.3">
      <c r="P377174" s="83"/>
    </row>
    <row r="377175" spans="16:16" x14ac:dyDescent="0.3">
      <c r="P377175" s="83"/>
    </row>
    <row r="377176" spans="16:16" x14ac:dyDescent="0.3">
      <c r="P377176" s="83"/>
    </row>
    <row r="377177" spans="16:16" x14ac:dyDescent="0.3">
      <c r="P377177" s="83"/>
    </row>
    <row r="377178" spans="16:16" x14ac:dyDescent="0.3">
      <c r="P377178" s="83"/>
    </row>
    <row r="377179" spans="16:16" x14ac:dyDescent="0.3">
      <c r="P377179" s="83"/>
    </row>
    <row r="377180" spans="16:16" x14ac:dyDescent="0.3">
      <c r="P377180" s="83"/>
    </row>
    <row r="377181" spans="16:16" x14ac:dyDescent="0.3">
      <c r="P377181" s="83"/>
    </row>
    <row r="377182" spans="16:16" x14ac:dyDescent="0.3">
      <c r="P377182" s="83"/>
    </row>
    <row r="377183" spans="16:16" x14ac:dyDescent="0.3">
      <c r="P377183" s="83"/>
    </row>
    <row r="377184" spans="16:16" x14ac:dyDescent="0.3">
      <c r="P377184" s="83"/>
    </row>
    <row r="377185" spans="16:16" x14ac:dyDescent="0.3">
      <c r="P377185" s="83"/>
    </row>
    <row r="377186" spans="16:16" x14ac:dyDescent="0.3">
      <c r="P377186" s="83"/>
    </row>
    <row r="377187" spans="16:16" x14ac:dyDescent="0.3">
      <c r="P377187" s="83"/>
    </row>
    <row r="377188" spans="16:16" x14ac:dyDescent="0.3">
      <c r="P377188" s="83"/>
    </row>
    <row r="377189" spans="16:16" x14ac:dyDescent="0.3">
      <c r="P377189" s="83"/>
    </row>
    <row r="377190" spans="16:16" x14ac:dyDescent="0.3">
      <c r="P377190" s="83"/>
    </row>
    <row r="377191" spans="16:16" x14ac:dyDescent="0.3">
      <c r="P377191" s="83"/>
    </row>
    <row r="377192" spans="16:16" x14ac:dyDescent="0.3">
      <c r="P377192" s="83"/>
    </row>
    <row r="377193" spans="16:16" x14ac:dyDescent="0.3">
      <c r="P377193" s="83"/>
    </row>
    <row r="377194" spans="16:16" x14ac:dyDescent="0.3">
      <c r="P377194" s="83"/>
    </row>
    <row r="377195" spans="16:16" x14ac:dyDescent="0.3">
      <c r="P377195" s="83"/>
    </row>
    <row r="377196" spans="16:16" x14ac:dyDescent="0.3">
      <c r="P377196" s="83"/>
    </row>
    <row r="377197" spans="16:16" x14ac:dyDescent="0.3">
      <c r="P377197" s="83"/>
    </row>
    <row r="377198" spans="16:16" x14ac:dyDescent="0.3">
      <c r="P377198" s="83"/>
    </row>
    <row r="377199" spans="16:16" x14ac:dyDescent="0.3">
      <c r="P377199" s="83"/>
    </row>
    <row r="377200" spans="16:16" x14ac:dyDescent="0.3">
      <c r="P377200" s="83"/>
    </row>
    <row r="377201" spans="16:16" x14ac:dyDescent="0.3">
      <c r="P377201" s="83"/>
    </row>
    <row r="377202" spans="16:16" x14ac:dyDescent="0.3">
      <c r="P377202" s="83"/>
    </row>
    <row r="377203" spans="16:16" x14ac:dyDescent="0.3">
      <c r="P377203" s="83"/>
    </row>
    <row r="377204" spans="16:16" x14ac:dyDescent="0.3">
      <c r="P377204" s="83"/>
    </row>
    <row r="377205" spans="16:16" x14ac:dyDescent="0.3">
      <c r="P377205" s="83"/>
    </row>
    <row r="377206" spans="16:16" x14ac:dyDescent="0.3">
      <c r="P377206" s="83"/>
    </row>
    <row r="377207" spans="16:16" x14ac:dyDescent="0.3">
      <c r="P377207" s="83"/>
    </row>
    <row r="377208" spans="16:16" x14ac:dyDescent="0.3">
      <c r="P377208" s="83"/>
    </row>
    <row r="377209" spans="16:16" x14ac:dyDescent="0.3">
      <c r="P377209" s="83"/>
    </row>
    <row r="377210" spans="16:16" x14ac:dyDescent="0.3">
      <c r="P377210" s="83"/>
    </row>
    <row r="377211" spans="16:16" x14ac:dyDescent="0.3">
      <c r="P377211" s="83"/>
    </row>
    <row r="377212" spans="16:16" x14ac:dyDescent="0.3">
      <c r="P377212" s="83"/>
    </row>
    <row r="377213" spans="16:16" x14ac:dyDescent="0.3">
      <c r="P377213" s="83"/>
    </row>
    <row r="377214" spans="16:16" x14ac:dyDescent="0.3">
      <c r="P377214" s="83"/>
    </row>
    <row r="377215" spans="16:16" x14ac:dyDescent="0.3">
      <c r="P377215" s="83"/>
    </row>
    <row r="377216" spans="16:16" x14ac:dyDescent="0.3">
      <c r="P377216" s="83"/>
    </row>
    <row r="377217" spans="16:16" x14ac:dyDescent="0.3">
      <c r="P377217" s="83"/>
    </row>
    <row r="377218" spans="16:16" x14ac:dyDescent="0.3">
      <c r="P377218" s="83"/>
    </row>
    <row r="377219" spans="16:16" x14ac:dyDescent="0.3">
      <c r="P377219" s="83"/>
    </row>
    <row r="377220" spans="16:16" x14ac:dyDescent="0.3">
      <c r="P377220" s="83"/>
    </row>
    <row r="377221" spans="16:16" x14ac:dyDescent="0.3">
      <c r="P377221" s="83"/>
    </row>
    <row r="377222" spans="16:16" x14ac:dyDescent="0.3">
      <c r="P377222" s="83"/>
    </row>
    <row r="377223" spans="16:16" x14ac:dyDescent="0.3">
      <c r="P377223" s="83"/>
    </row>
    <row r="377224" spans="16:16" x14ac:dyDescent="0.3">
      <c r="P377224" s="83"/>
    </row>
    <row r="377225" spans="16:16" x14ac:dyDescent="0.3">
      <c r="P377225" s="83"/>
    </row>
    <row r="377226" spans="16:16" x14ac:dyDescent="0.3">
      <c r="P377226" s="83"/>
    </row>
    <row r="377227" spans="16:16" x14ac:dyDescent="0.3">
      <c r="P377227" s="83"/>
    </row>
    <row r="377228" spans="16:16" x14ac:dyDescent="0.3">
      <c r="P377228" s="83"/>
    </row>
    <row r="377229" spans="16:16" x14ac:dyDescent="0.3">
      <c r="P377229" s="83"/>
    </row>
    <row r="377230" spans="16:16" x14ac:dyDescent="0.3">
      <c r="P377230" s="83"/>
    </row>
    <row r="377231" spans="16:16" x14ac:dyDescent="0.3">
      <c r="P377231" s="83"/>
    </row>
    <row r="377232" spans="16:16" x14ac:dyDescent="0.3">
      <c r="P377232" s="83"/>
    </row>
    <row r="377233" spans="16:16" x14ac:dyDescent="0.3">
      <c r="P377233" s="83"/>
    </row>
    <row r="377234" spans="16:16" x14ac:dyDescent="0.3">
      <c r="P377234" s="83"/>
    </row>
    <row r="377235" spans="16:16" x14ac:dyDescent="0.3">
      <c r="P377235" s="83"/>
    </row>
    <row r="377236" spans="16:16" x14ac:dyDescent="0.3">
      <c r="P377236" s="83"/>
    </row>
    <row r="377237" spans="16:16" x14ac:dyDescent="0.3">
      <c r="P377237" s="83"/>
    </row>
    <row r="377238" spans="16:16" x14ac:dyDescent="0.3">
      <c r="P377238" s="83"/>
    </row>
    <row r="377239" spans="16:16" x14ac:dyDescent="0.3">
      <c r="P377239" s="83"/>
    </row>
    <row r="377240" spans="16:16" x14ac:dyDescent="0.3">
      <c r="P377240" s="83"/>
    </row>
    <row r="377241" spans="16:16" x14ac:dyDescent="0.3">
      <c r="P377241" s="83"/>
    </row>
    <row r="377242" spans="16:16" x14ac:dyDescent="0.3">
      <c r="P377242" s="83"/>
    </row>
    <row r="377243" spans="16:16" x14ac:dyDescent="0.3">
      <c r="P377243" s="83"/>
    </row>
    <row r="377244" spans="16:16" x14ac:dyDescent="0.3">
      <c r="P377244" s="83"/>
    </row>
    <row r="377245" spans="16:16" x14ac:dyDescent="0.3">
      <c r="P377245" s="83"/>
    </row>
    <row r="377246" spans="16:16" x14ac:dyDescent="0.3">
      <c r="P377246" s="83"/>
    </row>
    <row r="377247" spans="16:16" x14ac:dyDescent="0.3">
      <c r="P377247" s="83"/>
    </row>
    <row r="377248" spans="16:16" x14ac:dyDescent="0.3">
      <c r="P377248" s="83"/>
    </row>
    <row r="377249" spans="16:16" x14ac:dyDescent="0.3">
      <c r="P377249" s="83"/>
    </row>
    <row r="377250" spans="16:16" x14ac:dyDescent="0.3">
      <c r="P377250" s="83"/>
    </row>
    <row r="377251" spans="16:16" x14ac:dyDescent="0.3">
      <c r="P377251" s="83"/>
    </row>
    <row r="377252" spans="16:16" x14ac:dyDescent="0.3">
      <c r="P377252" s="83"/>
    </row>
    <row r="377253" spans="16:16" x14ac:dyDescent="0.3">
      <c r="P377253" s="83"/>
    </row>
    <row r="377254" spans="16:16" x14ac:dyDescent="0.3">
      <c r="P377254" s="83"/>
    </row>
    <row r="377255" spans="16:16" x14ac:dyDescent="0.3">
      <c r="P377255" s="83"/>
    </row>
    <row r="377256" spans="16:16" x14ac:dyDescent="0.3">
      <c r="P377256" s="83"/>
    </row>
    <row r="377257" spans="16:16" x14ac:dyDescent="0.3">
      <c r="P377257" s="83"/>
    </row>
    <row r="377258" spans="16:16" x14ac:dyDescent="0.3">
      <c r="P377258" s="83"/>
    </row>
    <row r="377259" spans="16:16" x14ac:dyDescent="0.3">
      <c r="P377259" s="83"/>
    </row>
    <row r="377260" spans="16:16" x14ac:dyDescent="0.3">
      <c r="P377260" s="83"/>
    </row>
    <row r="377261" spans="16:16" x14ac:dyDescent="0.3">
      <c r="P377261" s="83"/>
    </row>
    <row r="377262" spans="16:16" x14ac:dyDescent="0.3">
      <c r="P377262" s="83"/>
    </row>
    <row r="377263" spans="16:16" x14ac:dyDescent="0.3">
      <c r="P377263" s="83"/>
    </row>
    <row r="377264" spans="16:16" x14ac:dyDescent="0.3">
      <c r="P377264" s="83"/>
    </row>
    <row r="377265" spans="16:16" x14ac:dyDescent="0.3">
      <c r="P377265" s="83"/>
    </row>
    <row r="377266" spans="16:16" x14ac:dyDescent="0.3">
      <c r="P377266" s="83"/>
    </row>
    <row r="377267" spans="16:16" x14ac:dyDescent="0.3">
      <c r="P377267" s="83"/>
    </row>
    <row r="377268" spans="16:16" x14ac:dyDescent="0.3">
      <c r="P377268" s="83"/>
    </row>
    <row r="377269" spans="16:16" x14ac:dyDescent="0.3">
      <c r="P377269" s="83"/>
    </row>
    <row r="377270" spans="16:16" x14ac:dyDescent="0.3">
      <c r="P377270" s="83"/>
    </row>
    <row r="377271" spans="16:16" x14ac:dyDescent="0.3">
      <c r="P377271" s="83"/>
    </row>
    <row r="377272" spans="16:16" x14ac:dyDescent="0.3">
      <c r="P377272" s="83"/>
    </row>
    <row r="377273" spans="16:16" x14ac:dyDescent="0.3">
      <c r="P377273" s="83"/>
    </row>
    <row r="377274" spans="16:16" x14ac:dyDescent="0.3">
      <c r="P377274" s="83"/>
    </row>
    <row r="377275" spans="16:16" x14ac:dyDescent="0.3">
      <c r="P377275" s="83"/>
    </row>
    <row r="377276" spans="16:16" x14ac:dyDescent="0.3">
      <c r="P377276" s="83"/>
    </row>
    <row r="377277" spans="16:16" x14ac:dyDescent="0.3">
      <c r="P377277" s="83"/>
    </row>
    <row r="377278" spans="16:16" x14ac:dyDescent="0.3">
      <c r="P377278" s="83"/>
    </row>
    <row r="377279" spans="16:16" x14ac:dyDescent="0.3">
      <c r="P377279" s="83"/>
    </row>
    <row r="377280" spans="16:16" x14ac:dyDescent="0.3">
      <c r="P377280" s="83"/>
    </row>
    <row r="377281" spans="16:16" x14ac:dyDescent="0.3">
      <c r="P377281" s="83"/>
    </row>
    <row r="377282" spans="16:16" x14ac:dyDescent="0.3">
      <c r="P377282" s="83"/>
    </row>
    <row r="377283" spans="16:16" x14ac:dyDescent="0.3">
      <c r="P377283" s="83"/>
    </row>
    <row r="377284" spans="16:16" x14ac:dyDescent="0.3">
      <c r="P377284" s="83"/>
    </row>
    <row r="377285" spans="16:16" x14ac:dyDescent="0.3">
      <c r="P377285" s="83"/>
    </row>
    <row r="377286" spans="16:16" x14ac:dyDescent="0.3">
      <c r="P377286" s="83"/>
    </row>
    <row r="377287" spans="16:16" x14ac:dyDescent="0.3">
      <c r="P377287" s="83"/>
    </row>
    <row r="377288" spans="16:16" x14ac:dyDescent="0.3">
      <c r="P377288" s="83"/>
    </row>
    <row r="377289" spans="16:16" x14ac:dyDescent="0.3">
      <c r="P377289" s="83"/>
    </row>
    <row r="377290" spans="16:16" x14ac:dyDescent="0.3">
      <c r="P377290" s="83"/>
    </row>
    <row r="377291" spans="16:16" x14ac:dyDescent="0.3">
      <c r="P377291" s="83"/>
    </row>
    <row r="377292" spans="16:16" x14ac:dyDescent="0.3">
      <c r="P377292" s="83"/>
    </row>
    <row r="377293" spans="16:16" x14ac:dyDescent="0.3">
      <c r="P377293" s="83"/>
    </row>
    <row r="377294" spans="16:16" x14ac:dyDescent="0.3">
      <c r="P377294" s="83"/>
    </row>
    <row r="377295" spans="16:16" x14ac:dyDescent="0.3">
      <c r="P377295" s="83"/>
    </row>
    <row r="377296" spans="16:16" x14ac:dyDescent="0.3">
      <c r="P377296" s="83"/>
    </row>
    <row r="377297" spans="16:16" x14ac:dyDescent="0.3">
      <c r="P377297" s="83"/>
    </row>
    <row r="377298" spans="16:16" x14ac:dyDescent="0.3">
      <c r="P377298" s="83"/>
    </row>
    <row r="377299" spans="16:16" x14ac:dyDescent="0.3">
      <c r="P377299" s="83"/>
    </row>
    <row r="377300" spans="16:16" x14ac:dyDescent="0.3">
      <c r="P377300" s="83"/>
    </row>
    <row r="377301" spans="16:16" x14ac:dyDescent="0.3">
      <c r="P377301" s="83"/>
    </row>
    <row r="377302" spans="16:16" x14ac:dyDescent="0.3">
      <c r="P377302" s="83"/>
    </row>
    <row r="377303" spans="16:16" x14ac:dyDescent="0.3">
      <c r="P377303" s="83"/>
    </row>
    <row r="377304" spans="16:16" x14ac:dyDescent="0.3">
      <c r="P377304" s="83"/>
    </row>
    <row r="377305" spans="16:16" x14ac:dyDescent="0.3">
      <c r="P377305" s="83"/>
    </row>
    <row r="377306" spans="16:16" x14ac:dyDescent="0.3">
      <c r="P377306" s="83"/>
    </row>
    <row r="377307" spans="16:16" x14ac:dyDescent="0.3">
      <c r="P377307" s="83"/>
    </row>
    <row r="377308" spans="16:16" x14ac:dyDescent="0.3">
      <c r="P377308" s="83"/>
    </row>
    <row r="377309" spans="16:16" x14ac:dyDescent="0.3">
      <c r="P377309" s="83"/>
    </row>
    <row r="377310" spans="16:16" x14ac:dyDescent="0.3">
      <c r="P377310" s="83"/>
    </row>
    <row r="377311" spans="16:16" x14ac:dyDescent="0.3">
      <c r="P377311" s="83"/>
    </row>
    <row r="377312" spans="16:16" x14ac:dyDescent="0.3">
      <c r="P377312" s="83"/>
    </row>
    <row r="377313" spans="16:16" x14ac:dyDescent="0.3">
      <c r="P377313" s="83"/>
    </row>
    <row r="377314" spans="16:16" x14ac:dyDescent="0.3">
      <c r="P377314" s="83"/>
    </row>
    <row r="377315" spans="16:16" x14ac:dyDescent="0.3">
      <c r="P377315" s="83"/>
    </row>
    <row r="377316" spans="16:16" x14ac:dyDescent="0.3">
      <c r="P377316" s="83"/>
    </row>
    <row r="377317" spans="16:16" x14ac:dyDescent="0.3">
      <c r="P377317" s="83"/>
    </row>
    <row r="377318" spans="16:16" x14ac:dyDescent="0.3">
      <c r="P377318" s="83"/>
    </row>
    <row r="377319" spans="16:16" x14ac:dyDescent="0.3">
      <c r="P377319" s="83"/>
    </row>
    <row r="377320" spans="16:16" x14ac:dyDescent="0.3">
      <c r="P377320" s="83"/>
    </row>
    <row r="377321" spans="16:16" x14ac:dyDescent="0.3">
      <c r="P377321" s="83"/>
    </row>
    <row r="377322" spans="16:16" x14ac:dyDescent="0.3">
      <c r="P377322" s="83"/>
    </row>
    <row r="377323" spans="16:16" x14ac:dyDescent="0.3">
      <c r="P377323" s="83"/>
    </row>
    <row r="377324" spans="16:16" x14ac:dyDescent="0.3">
      <c r="P377324" s="83"/>
    </row>
    <row r="377325" spans="16:16" x14ac:dyDescent="0.3">
      <c r="P377325" s="83"/>
    </row>
    <row r="377326" spans="16:16" x14ac:dyDescent="0.3">
      <c r="P377326" s="83"/>
    </row>
    <row r="377327" spans="16:16" x14ac:dyDescent="0.3">
      <c r="P377327" s="83"/>
    </row>
    <row r="377328" spans="16:16" x14ac:dyDescent="0.3">
      <c r="P377328" s="83"/>
    </row>
    <row r="377329" spans="16:16" x14ac:dyDescent="0.3">
      <c r="P377329" s="83"/>
    </row>
    <row r="377330" spans="16:16" x14ac:dyDescent="0.3">
      <c r="P377330" s="83"/>
    </row>
    <row r="377331" spans="16:16" x14ac:dyDescent="0.3">
      <c r="P377331" s="83"/>
    </row>
    <row r="377332" spans="16:16" x14ac:dyDescent="0.3">
      <c r="P377332" s="83"/>
    </row>
    <row r="377333" spans="16:16" x14ac:dyDescent="0.3">
      <c r="P377333" s="83"/>
    </row>
    <row r="377334" spans="16:16" x14ac:dyDescent="0.3">
      <c r="P377334" s="83"/>
    </row>
    <row r="377335" spans="16:16" x14ac:dyDescent="0.3">
      <c r="P377335" s="83"/>
    </row>
    <row r="377336" spans="16:16" x14ac:dyDescent="0.3">
      <c r="P377336" s="83"/>
    </row>
    <row r="377337" spans="16:16" x14ac:dyDescent="0.3">
      <c r="P377337" s="83"/>
    </row>
    <row r="377338" spans="16:16" x14ac:dyDescent="0.3">
      <c r="P377338" s="83"/>
    </row>
    <row r="377339" spans="16:16" x14ac:dyDescent="0.3">
      <c r="P377339" s="83"/>
    </row>
    <row r="377340" spans="16:16" x14ac:dyDescent="0.3">
      <c r="P377340" s="83"/>
    </row>
    <row r="377341" spans="16:16" x14ac:dyDescent="0.3">
      <c r="P377341" s="83"/>
    </row>
    <row r="377342" spans="16:16" x14ac:dyDescent="0.3">
      <c r="P377342" s="83"/>
    </row>
    <row r="377343" spans="16:16" x14ac:dyDescent="0.3">
      <c r="P377343" s="83"/>
    </row>
    <row r="377344" spans="16:16" x14ac:dyDescent="0.3">
      <c r="P377344" s="83"/>
    </row>
    <row r="377345" spans="16:16" x14ac:dyDescent="0.3">
      <c r="P377345" s="83"/>
    </row>
    <row r="377346" spans="16:16" x14ac:dyDescent="0.3">
      <c r="P377346" s="83"/>
    </row>
    <row r="377347" spans="16:16" x14ac:dyDescent="0.3">
      <c r="P377347" s="83"/>
    </row>
    <row r="377348" spans="16:16" x14ac:dyDescent="0.3">
      <c r="P377348" s="83"/>
    </row>
    <row r="377349" spans="16:16" x14ac:dyDescent="0.3">
      <c r="P377349" s="83"/>
    </row>
    <row r="377350" spans="16:16" x14ac:dyDescent="0.3">
      <c r="P377350" s="83"/>
    </row>
    <row r="377351" spans="16:16" x14ac:dyDescent="0.3">
      <c r="P377351" s="83"/>
    </row>
    <row r="377352" spans="16:16" x14ac:dyDescent="0.3">
      <c r="P377352" s="83"/>
    </row>
    <row r="377353" spans="16:16" x14ac:dyDescent="0.3">
      <c r="P377353" s="83"/>
    </row>
    <row r="377354" spans="16:16" x14ac:dyDescent="0.3">
      <c r="P377354" s="83"/>
    </row>
    <row r="377355" spans="16:16" x14ac:dyDescent="0.3">
      <c r="P377355" s="83"/>
    </row>
    <row r="377356" spans="16:16" x14ac:dyDescent="0.3">
      <c r="P377356" s="83"/>
    </row>
    <row r="377357" spans="16:16" x14ac:dyDescent="0.3">
      <c r="P377357" s="83"/>
    </row>
    <row r="377358" spans="16:16" x14ac:dyDescent="0.3">
      <c r="P377358" s="83"/>
    </row>
    <row r="377359" spans="16:16" x14ac:dyDescent="0.3">
      <c r="P377359" s="83"/>
    </row>
    <row r="377360" spans="16:16" x14ac:dyDescent="0.3">
      <c r="P377360" s="83"/>
    </row>
    <row r="377361" spans="16:16" x14ac:dyDescent="0.3">
      <c r="P377361" s="83"/>
    </row>
    <row r="377362" spans="16:16" x14ac:dyDescent="0.3">
      <c r="P377362" s="83"/>
    </row>
    <row r="377363" spans="16:16" x14ac:dyDescent="0.3">
      <c r="P377363" s="83"/>
    </row>
    <row r="377364" spans="16:16" x14ac:dyDescent="0.3">
      <c r="P377364" s="83"/>
    </row>
    <row r="377365" spans="16:16" x14ac:dyDescent="0.3">
      <c r="P377365" s="83"/>
    </row>
    <row r="377366" spans="16:16" x14ac:dyDescent="0.3">
      <c r="P377366" s="83"/>
    </row>
    <row r="377367" spans="16:16" x14ac:dyDescent="0.3">
      <c r="P377367" s="83"/>
    </row>
    <row r="377368" spans="16:16" x14ac:dyDescent="0.3">
      <c r="P377368" s="83"/>
    </row>
    <row r="377369" spans="16:16" x14ac:dyDescent="0.3">
      <c r="P377369" s="83"/>
    </row>
    <row r="377370" spans="16:16" x14ac:dyDescent="0.3">
      <c r="P377370" s="83"/>
    </row>
    <row r="377371" spans="16:16" x14ac:dyDescent="0.3">
      <c r="P377371" s="83"/>
    </row>
    <row r="377372" spans="16:16" x14ac:dyDescent="0.3">
      <c r="P377372" s="83"/>
    </row>
    <row r="377373" spans="16:16" x14ac:dyDescent="0.3">
      <c r="P377373" s="83"/>
    </row>
    <row r="377374" spans="16:16" x14ac:dyDescent="0.3">
      <c r="P377374" s="83"/>
    </row>
    <row r="377375" spans="16:16" x14ac:dyDescent="0.3">
      <c r="P377375" s="83"/>
    </row>
    <row r="377376" spans="16:16" x14ac:dyDescent="0.3">
      <c r="P377376" s="83"/>
    </row>
    <row r="377377" spans="16:16" x14ac:dyDescent="0.3">
      <c r="P377377" s="83"/>
    </row>
    <row r="377378" spans="16:16" x14ac:dyDescent="0.3">
      <c r="P377378" s="83"/>
    </row>
    <row r="377379" spans="16:16" x14ac:dyDescent="0.3">
      <c r="P377379" s="83"/>
    </row>
    <row r="377380" spans="16:16" x14ac:dyDescent="0.3">
      <c r="P377380" s="83"/>
    </row>
    <row r="377381" spans="16:16" x14ac:dyDescent="0.3">
      <c r="P377381" s="83"/>
    </row>
    <row r="377382" spans="16:16" x14ac:dyDescent="0.3">
      <c r="P377382" s="83"/>
    </row>
    <row r="377383" spans="16:16" x14ac:dyDescent="0.3">
      <c r="P377383" s="83"/>
    </row>
    <row r="377384" spans="16:16" x14ac:dyDescent="0.3">
      <c r="P377384" s="83"/>
    </row>
    <row r="377385" spans="16:16" x14ac:dyDescent="0.3">
      <c r="P377385" s="83"/>
    </row>
    <row r="377386" spans="16:16" x14ac:dyDescent="0.3">
      <c r="P377386" s="83"/>
    </row>
    <row r="377387" spans="16:16" x14ac:dyDescent="0.3">
      <c r="P377387" s="83"/>
    </row>
    <row r="377388" spans="16:16" x14ac:dyDescent="0.3">
      <c r="P377388" s="83"/>
    </row>
    <row r="377389" spans="16:16" x14ac:dyDescent="0.3">
      <c r="P377389" s="83"/>
    </row>
    <row r="377390" spans="16:16" x14ac:dyDescent="0.3">
      <c r="P377390" s="83"/>
    </row>
    <row r="377391" spans="16:16" x14ac:dyDescent="0.3">
      <c r="P377391" s="83"/>
    </row>
    <row r="377392" spans="16:16" x14ac:dyDescent="0.3">
      <c r="P377392" s="83"/>
    </row>
    <row r="377393" spans="16:16" x14ac:dyDescent="0.3">
      <c r="P377393" s="83"/>
    </row>
    <row r="377394" spans="16:16" x14ac:dyDescent="0.3">
      <c r="P377394" s="83"/>
    </row>
    <row r="377395" spans="16:16" x14ac:dyDescent="0.3">
      <c r="P377395" s="83"/>
    </row>
    <row r="377396" spans="16:16" x14ac:dyDescent="0.3">
      <c r="P377396" s="83"/>
    </row>
    <row r="377397" spans="16:16" x14ac:dyDescent="0.3">
      <c r="P377397" s="83"/>
    </row>
    <row r="377398" spans="16:16" x14ac:dyDescent="0.3">
      <c r="P377398" s="83"/>
    </row>
    <row r="377399" spans="16:16" x14ac:dyDescent="0.3">
      <c r="P377399" s="83"/>
    </row>
    <row r="377400" spans="16:16" x14ac:dyDescent="0.3">
      <c r="P377400" s="83"/>
    </row>
    <row r="377401" spans="16:16" x14ac:dyDescent="0.3">
      <c r="P377401" s="83"/>
    </row>
    <row r="377402" spans="16:16" x14ac:dyDescent="0.3">
      <c r="P377402" s="83"/>
    </row>
    <row r="377403" spans="16:16" x14ac:dyDescent="0.3">
      <c r="P377403" s="83"/>
    </row>
    <row r="377404" spans="16:16" x14ac:dyDescent="0.3">
      <c r="P377404" s="83"/>
    </row>
    <row r="377405" spans="16:16" x14ac:dyDescent="0.3">
      <c r="P377405" s="83"/>
    </row>
    <row r="377406" spans="16:16" x14ac:dyDescent="0.3">
      <c r="P377406" s="83"/>
    </row>
    <row r="377407" spans="16:16" x14ac:dyDescent="0.3">
      <c r="P377407" s="83"/>
    </row>
    <row r="377408" spans="16:16" x14ac:dyDescent="0.3">
      <c r="P377408" s="83"/>
    </row>
    <row r="377409" spans="16:16" x14ac:dyDescent="0.3">
      <c r="P377409" s="83"/>
    </row>
    <row r="377410" spans="16:16" x14ac:dyDescent="0.3">
      <c r="P377410" s="83"/>
    </row>
    <row r="377411" spans="16:16" x14ac:dyDescent="0.3">
      <c r="P377411" s="83"/>
    </row>
    <row r="377412" spans="16:16" x14ac:dyDescent="0.3">
      <c r="P377412" s="83"/>
    </row>
    <row r="377413" spans="16:16" x14ac:dyDescent="0.3">
      <c r="P377413" s="83"/>
    </row>
    <row r="377414" spans="16:16" x14ac:dyDescent="0.3">
      <c r="P377414" s="83"/>
    </row>
    <row r="377415" spans="16:16" x14ac:dyDescent="0.3">
      <c r="P377415" s="83"/>
    </row>
    <row r="377416" spans="16:16" x14ac:dyDescent="0.3">
      <c r="P377416" s="83"/>
    </row>
    <row r="377417" spans="16:16" x14ac:dyDescent="0.3">
      <c r="P377417" s="83"/>
    </row>
    <row r="377418" spans="16:16" x14ac:dyDescent="0.3">
      <c r="P377418" s="83"/>
    </row>
    <row r="377419" spans="16:16" x14ac:dyDescent="0.3">
      <c r="P377419" s="83"/>
    </row>
    <row r="377420" spans="16:16" x14ac:dyDescent="0.3">
      <c r="P377420" s="83"/>
    </row>
    <row r="377421" spans="16:16" x14ac:dyDescent="0.3">
      <c r="P377421" s="83"/>
    </row>
    <row r="377422" spans="16:16" x14ac:dyDescent="0.3">
      <c r="P377422" s="83"/>
    </row>
    <row r="377423" spans="16:16" x14ac:dyDescent="0.3">
      <c r="P377423" s="83"/>
    </row>
    <row r="377424" spans="16:16" x14ac:dyDescent="0.3">
      <c r="P377424" s="83"/>
    </row>
    <row r="377425" spans="16:16" x14ac:dyDescent="0.3">
      <c r="P377425" s="83"/>
    </row>
    <row r="377426" spans="16:16" x14ac:dyDescent="0.3">
      <c r="P377426" s="83"/>
    </row>
    <row r="377427" spans="16:16" x14ac:dyDescent="0.3">
      <c r="P377427" s="83"/>
    </row>
    <row r="377428" spans="16:16" x14ac:dyDescent="0.3">
      <c r="P377428" s="83"/>
    </row>
    <row r="377429" spans="16:16" x14ac:dyDescent="0.3">
      <c r="P377429" s="83"/>
    </row>
    <row r="377430" spans="16:16" x14ac:dyDescent="0.3">
      <c r="P377430" s="83"/>
    </row>
    <row r="377431" spans="16:16" x14ac:dyDescent="0.3">
      <c r="P377431" s="83"/>
    </row>
    <row r="377432" spans="16:16" x14ac:dyDescent="0.3">
      <c r="P377432" s="83"/>
    </row>
    <row r="377433" spans="16:16" x14ac:dyDescent="0.3">
      <c r="P377433" s="83"/>
    </row>
    <row r="377434" spans="16:16" x14ac:dyDescent="0.3">
      <c r="P377434" s="83"/>
    </row>
    <row r="377435" spans="16:16" x14ac:dyDescent="0.3">
      <c r="P377435" s="83"/>
    </row>
    <row r="377436" spans="16:16" x14ac:dyDescent="0.3">
      <c r="P377436" s="83"/>
    </row>
    <row r="377437" spans="16:16" x14ac:dyDescent="0.3">
      <c r="P377437" s="83"/>
    </row>
    <row r="377438" spans="16:16" x14ac:dyDescent="0.3">
      <c r="P377438" s="83"/>
    </row>
    <row r="377439" spans="16:16" x14ac:dyDescent="0.3">
      <c r="P377439" s="83"/>
    </row>
    <row r="377440" spans="16:16" x14ac:dyDescent="0.3">
      <c r="P377440" s="83"/>
    </row>
    <row r="377441" spans="16:16" x14ac:dyDescent="0.3">
      <c r="P377441" s="83"/>
    </row>
    <row r="377442" spans="16:16" x14ac:dyDescent="0.3">
      <c r="P377442" s="83"/>
    </row>
    <row r="377443" spans="16:16" x14ac:dyDescent="0.3">
      <c r="P377443" s="83"/>
    </row>
    <row r="377444" spans="16:16" x14ac:dyDescent="0.3">
      <c r="P377444" s="83"/>
    </row>
    <row r="377445" spans="16:16" x14ac:dyDescent="0.3">
      <c r="P377445" s="83"/>
    </row>
    <row r="377446" spans="16:16" x14ac:dyDescent="0.3">
      <c r="P377446" s="83"/>
    </row>
    <row r="377447" spans="16:16" x14ac:dyDescent="0.3">
      <c r="P377447" s="83"/>
    </row>
    <row r="377448" spans="16:16" x14ac:dyDescent="0.3">
      <c r="P377448" s="83"/>
    </row>
    <row r="377449" spans="16:16" x14ac:dyDescent="0.3">
      <c r="P377449" s="83"/>
    </row>
    <row r="377450" spans="16:16" x14ac:dyDescent="0.3">
      <c r="P377450" s="83"/>
    </row>
    <row r="377451" spans="16:16" x14ac:dyDescent="0.3">
      <c r="P377451" s="83"/>
    </row>
    <row r="377452" spans="16:16" x14ac:dyDescent="0.3">
      <c r="P377452" s="83"/>
    </row>
    <row r="377453" spans="16:16" x14ac:dyDescent="0.3">
      <c r="P377453" s="83"/>
    </row>
    <row r="377454" spans="16:16" x14ac:dyDescent="0.3">
      <c r="P377454" s="83"/>
    </row>
    <row r="377455" spans="16:16" x14ac:dyDescent="0.3">
      <c r="P377455" s="83"/>
    </row>
    <row r="377456" spans="16:16" x14ac:dyDescent="0.3">
      <c r="P377456" s="83"/>
    </row>
    <row r="377457" spans="16:16" x14ac:dyDescent="0.3">
      <c r="P377457" s="83"/>
    </row>
    <row r="377458" spans="16:16" x14ac:dyDescent="0.3">
      <c r="P377458" s="83"/>
    </row>
    <row r="377459" spans="16:16" x14ac:dyDescent="0.3">
      <c r="P377459" s="83"/>
    </row>
    <row r="377460" spans="16:16" x14ac:dyDescent="0.3">
      <c r="P377460" s="83"/>
    </row>
    <row r="377461" spans="16:16" x14ac:dyDescent="0.3">
      <c r="P377461" s="83"/>
    </row>
    <row r="377462" spans="16:16" x14ac:dyDescent="0.3">
      <c r="P377462" s="83"/>
    </row>
    <row r="377463" spans="16:16" x14ac:dyDescent="0.3">
      <c r="P377463" s="83"/>
    </row>
    <row r="377464" spans="16:16" x14ac:dyDescent="0.3">
      <c r="P377464" s="83"/>
    </row>
    <row r="377465" spans="16:16" x14ac:dyDescent="0.3">
      <c r="P377465" s="83"/>
    </row>
    <row r="377466" spans="16:16" x14ac:dyDescent="0.3">
      <c r="P377466" s="83"/>
    </row>
    <row r="377467" spans="16:16" x14ac:dyDescent="0.3">
      <c r="P377467" s="83"/>
    </row>
    <row r="377468" spans="16:16" x14ac:dyDescent="0.3">
      <c r="P377468" s="83"/>
    </row>
    <row r="377469" spans="16:16" x14ac:dyDescent="0.3">
      <c r="P377469" s="83"/>
    </row>
    <row r="377470" spans="16:16" x14ac:dyDescent="0.3">
      <c r="P377470" s="83"/>
    </row>
    <row r="377471" spans="16:16" x14ac:dyDescent="0.3">
      <c r="P377471" s="83"/>
    </row>
    <row r="377472" spans="16:16" x14ac:dyDescent="0.3">
      <c r="P377472" s="83"/>
    </row>
    <row r="377473" spans="16:16" x14ac:dyDescent="0.3">
      <c r="P377473" s="83"/>
    </row>
    <row r="377474" spans="16:16" x14ac:dyDescent="0.3">
      <c r="P377474" s="83"/>
    </row>
    <row r="377475" spans="16:16" x14ac:dyDescent="0.3">
      <c r="P377475" s="83"/>
    </row>
    <row r="377476" spans="16:16" x14ac:dyDescent="0.3">
      <c r="P377476" s="83"/>
    </row>
    <row r="377477" spans="16:16" x14ac:dyDescent="0.3">
      <c r="P377477" s="83"/>
    </row>
    <row r="377478" spans="16:16" x14ac:dyDescent="0.3">
      <c r="P377478" s="83"/>
    </row>
    <row r="377479" spans="16:16" x14ac:dyDescent="0.3">
      <c r="P377479" s="83"/>
    </row>
    <row r="377480" spans="16:16" x14ac:dyDescent="0.3">
      <c r="P377480" s="83"/>
    </row>
    <row r="377481" spans="16:16" x14ac:dyDescent="0.3">
      <c r="P377481" s="83"/>
    </row>
    <row r="377482" spans="16:16" x14ac:dyDescent="0.3">
      <c r="P377482" s="83"/>
    </row>
    <row r="377483" spans="16:16" x14ac:dyDescent="0.3">
      <c r="P377483" s="83"/>
    </row>
    <row r="377484" spans="16:16" x14ac:dyDescent="0.3">
      <c r="P377484" s="83"/>
    </row>
    <row r="377485" spans="16:16" x14ac:dyDescent="0.3">
      <c r="P377485" s="83"/>
    </row>
    <row r="377486" spans="16:16" x14ac:dyDescent="0.3">
      <c r="P377486" s="83"/>
    </row>
    <row r="377487" spans="16:16" x14ac:dyDescent="0.3">
      <c r="P377487" s="83"/>
    </row>
    <row r="377488" spans="16:16" x14ac:dyDescent="0.3">
      <c r="P377488" s="83"/>
    </row>
    <row r="377489" spans="16:16" x14ac:dyDescent="0.3">
      <c r="P377489" s="83"/>
    </row>
    <row r="377490" spans="16:16" x14ac:dyDescent="0.3">
      <c r="P377490" s="83"/>
    </row>
    <row r="377491" spans="16:16" x14ac:dyDescent="0.3">
      <c r="P377491" s="83"/>
    </row>
    <row r="377492" spans="16:16" x14ac:dyDescent="0.3">
      <c r="P377492" s="83"/>
    </row>
    <row r="377493" spans="16:16" x14ac:dyDescent="0.3">
      <c r="P377493" s="83"/>
    </row>
    <row r="377494" spans="16:16" x14ac:dyDescent="0.3">
      <c r="P377494" s="83"/>
    </row>
    <row r="377495" spans="16:16" x14ac:dyDescent="0.3">
      <c r="P377495" s="83"/>
    </row>
    <row r="377496" spans="16:16" x14ac:dyDescent="0.3">
      <c r="P377496" s="83"/>
    </row>
    <row r="377497" spans="16:16" x14ac:dyDescent="0.3">
      <c r="P377497" s="83"/>
    </row>
    <row r="377498" spans="16:16" x14ac:dyDescent="0.3">
      <c r="P377498" s="83"/>
    </row>
    <row r="377499" spans="16:16" x14ac:dyDescent="0.3">
      <c r="P377499" s="83"/>
    </row>
    <row r="377500" spans="16:16" x14ac:dyDescent="0.3">
      <c r="P377500" s="83"/>
    </row>
    <row r="377501" spans="16:16" x14ac:dyDescent="0.3">
      <c r="P377501" s="83"/>
    </row>
    <row r="377502" spans="16:16" x14ac:dyDescent="0.3">
      <c r="P377502" s="83"/>
    </row>
    <row r="377503" spans="16:16" x14ac:dyDescent="0.3">
      <c r="P377503" s="83"/>
    </row>
    <row r="377504" spans="16:16" x14ac:dyDescent="0.3">
      <c r="P377504" s="83"/>
    </row>
    <row r="377505" spans="16:16" x14ac:dyDescent="0.3">
      <c r="P377505" s="83"/>
    </row>
    <row r="377506" spans="16:16" x14ac:dyDescent="0.3">
      <c r="P377506" s="83"/>
    </row>
    <row r="377507" spans="16:16" x14ac:dyDescent="0.3">
      <c r="P377507" s="83"/>
    </row>
    <row r="377508" spans="16:16" x14ac:dyDescent="0.3">
      <c r="P377508" s="83"/>
    </row>
    <row r="377509" spans="16:16" x14ac:dyDescent="0.3">
      <c r="P377509" s="83"/>
    </row>
    <row r="377510" spans="16:16" x14ac:dyDescent="0.3">
      <c r="P377510" s="83"/>
    </row>
    <row r="377511" spans="16:16" x14ac:dyDescent="0.3">
      <c r="P377511" s="83"/>
    </row>
    <row r="377512" spans="16:16" x14ac:dyDescent="0.3">
      <c r="P377512" s="83"/>
    </row>
    <row r="377513" spans="16:16" x14ac:dyDescent="0.3">
      <c r="P377513" s="83"/>
    </row>
    <row r="377514" spans="16:16" x14ac:dyDescent="0.3">
      <c r="P377514" s="83"/>
    </row>
    <row r="377515" spans="16:16" x14ac:dyDescent="0.3">
      <c r="P377515" s="83"/>
    </row>
    <row r="377516" spans="16:16" x14ac:dyDescent="0.3">
      <c r="P377516" s="83"/>
    </row>
    <row r="377517" spans="16:16" x14ac:dyDescent="0.3">
      <c r="P377517" s="83"/>
    </row>
    <row r="377518" spans="16:16" x14ac:dyDescent="0.3">
      <c r="P377518" s="83"/>
    </row>
    <row r="377519" spans="16:16" x14ac:dyDescent="0.3">
      <c r="P377519" s="83"/>
    </row>
    <row r="377520" spans="16:16" x14ac:dyDescent="0.3">
      <c r="P377520" s="83"/>
    </row>
    <row r="377521" spans="16:16" x14ac:dyDescent="0.3">
      <c r="P377521" s="83"/>
    </row>
    <row r="377522" spans="16:16" x14ac:dyDescent="0.3">
      <c r="P377522" s="83"/>
    </row>
    <row r="377523" spans="16:16" x14ac:dyDescent="0.3">
      <c r="P377523" s="83"/>
    </row>
    <row r="377524" spans="16:16" x14ac:dyDescent="0.3">
      <c r="P377524" s="83"/>
    </row>
    <row r="377525" spans="16:16" x14ac:dyDescent="0.3">
      <c r="P377525" s="83"/>
    </row>
    <row r="377526" spans="16:16" x14ac:dyDescent="0.3">
      <c r="P377526" s="83"/>
    </row>
    <row r="377527" spans="16:16" x14ac:dyDescent="0.3">
      <c r="P377527" s="83"/>
    </row>
    <row r="377528" spans="16:16" x14ac:dyDescent="0.3">
      <c r="P377528" s="83"/>
    </row>
    <row r="377529" spans="16:16" x14ac:dyDescent="0.3">
      <c r="P377529" s="83"/>
    </row>
    <row r="377530" spans="16:16" x14ac:dyDescent="0.3">
      <c r="P377530" s="83"/>
    </row>
    <row r="377531" spans="16:16" x14ac:dyDescent="0.3">
      <c r="P377531" s="83"/>
    </row>
    <row r="377532" spans="16:16" x14ac:dyDescent="0.3">
      <c r="P377532" s="83"/>
    </row>
    <row r="377533" spans="16:16" x14ac:dyDescent="0.3">
      <c r="P377533" s="83"/>
    </row>
    <row r="377534" spans="16:16" x14ac:dyDescent="0.3">
      <c r="P377534" s="83"/>
    </row>
    <row r="377535" spans="16:16" x14ac:dyDescent="0.3">
      <c r="P377535" s="83"/>
    </row>
    <row r="377536" spans="16:16" x14ac:dyDescent="0.3">
      <c r="P377536" s="83"/>
    </row>
    <row r="377537" spans="16:16" x14ac:dyDescent="0.3">
      <c r="P377537" s="83"/>
    </row>
    <row r="377538" spans="16:16" x14ac:dyDescent="0.3">
      <c r="P377538" s="83"/>
    </row>
    <row r="377539" spans="16:16" x14ac:dyDescent="0.3">
      <c r="P377539" s="83"/>
    </row>
    <row r="377540" spans="16:16" x14ac:dyDescent="0.3">
      <c r="P377540" s="83"/>
    </row>
    <row r="377541" spans="16:16" x14ac:dyDescent="0.3">
      <c r="P377541" s="83"/>
    </row>
    <row r="377542" spans="16:16" x14ac:dyDescent="0.3">
      <c r="P377542" s="83"/>
    </row>
    <row r="377543" spans="16:16" x14ac:dyDescent="0.3">
      <c r="P377543" s="83"/>
    </row>
    <row r="377544" spans="16:16" x14ac:dyDescent="0.3">
      <c r="P377544" s="83"/>
    </row>
    <row r="377545" spans="16:16" x14ac:dyDescent="0.3">
      <c r="P377545" s="83"/>
    </row>
    <row r="377546" spans="16:16" x14ac:dyDescent="0.3">
      <c r="P377546" s="83"/>
    </row>
    <row r="377547" spans="16:16" x14ac:dyDescent="0.3">
      <c r="P377547" s="83"/>
    </row>
    <row r="377548" spans="16:16" x14ac:dyDescent="0.3">
      <c r="P377548" s="83"/>
    </row>
    <row r="377549" spans="16:16" x14ac:dyDescent="0.3">
      <c r="P377549" s="83"/>
    </row>
    <row r="377550" spans="16:16" x14ac:dyDescent="0.3">
      <c r="P377550" s="83"/>
    </row>
    <row r="377551" spans="16:16" x14ac:dyDescent="0.3">
      <c r="P377551" s="83"/>
    </row>
    <row r="377552" spans="16:16" x14ac:dyDescent="0.3">
      <c r="P377552" s="83"/>
    </row>
    <row r="377553" spans="16:16" x14ac:dyDescent="0.3">
      <c r="P377553" s="83"/>
    </row>
    <row r="377554" spans="16:16" x14ac:dyDescent="0.3">
      <c r="P377554" s="83"/>
    </row>
    <row r="377555" spans="16:16" x14ac:dyDescent="0.3">
      <c r="P377555" s="83"/>
    </row>
    <row r="377556" spans="16:16" x14ac:dyDescent="0.3">
      <c r="P377556" s="83"/>
    </row>
    <row r="377557" spans="16:16" x14ac:dyDescent="0.3">
      <c r="P377557" s="83"/>
    </row>
    <row r="377558" spans="16:16" x14ac:dyDescent="0.3">
      <c r="P377558" s="83"/>
    </row>
    <row r="377559" spans="16:16" x14ac:dyDescent="0.3">
      <c r="P377559" s="83"/>
    </row>
    <row r="377560" spans="16:16" x14ac:dyDescent="0.3">
      <c r="P377560" s="83"/>
    </row>
    <row r="377561" spans="16:16" x14ac:dyDescent="0.3">
      <c r="P377561" s="83"/>
    </row>
    <row r="377562" spans="16:16" x14ac:dyDescent="0.3">
      <c r="P377562" s="83"/>
    </row>
    <row r="377563" spans="16:16" x14ac:dyDescent="0.3">
      <c r="P377563" s="83"/>
    </row>
    <row r="377564" spans="16:16" x14ac:dyDescent="0.3">
      <c r="P377564" s="83"/>
    </row>
    <row r="377565" spans="16:16" x14ac:dyDescent="0.3">
      <c r="P377565" s="83"/>
    </row>
    <row r="377566" spans="16:16" x14ac:dyDescent="0.3">
      <c r="P377566" s="83"/>
    </row>
    <row r="377567" spans="16:16" x14ac:dyDescent="0.3">
      <c r="P377567" s="83"/>
    </row>
    <row r="377568" spans="16:16" x14ac:dyDescent="0.3">
      <c r="P377568" s="83"/>
    </row>
    <row r="377569" spans="16:16" x14ac:dyDescent="0.3">
      <c r="P377569" s="83"/>
    </row>
    <row r="377570" spans="16:16" x14ac:dyDescent="0.3">
      <c r="P377570" s="83"/>
    </row>
    <row r="377571" spans="16:16" x14ac:dyDescent="0.3">
      <c r="P377571" s="83"/>
    </row>
    <row r="377572" spans="16:16" x14ac:dyDescent="0.3">
      <c r="P377572" s="83"/>
    </row>
    <row r="377573" spans="16:16" x14ac:dyDescent="0.3">
      <c r="P377573" s="83"/>
    </row>
    <row r="377574" spans="16:16" x14ac:dyDescent="0.3">
      <c r="P377574" s="83"/>
    </row>
    <row r="377575" spans="16:16" x14ac:dyDescent="0.3">
      <c r="P377575" s="83"/>
    </row>
    <row r="377576" spans="16:16" x14ac:dyDescent="0.3">
      <c r="P377576" s="83"/>
    </row>
    <row r="377577" spans="16:16" x14ac:dyDescent="0.3">
      <c r="P377577" s="83"/>
    </row>
    <row r="377578" spans="16:16" x14ac:dyDescent="0.3">
      <c r="P377578" s="83"/>
    </row>
    <row r="377579" spans="16:16" x14ac:dyDescent="0.3">
      <c r="P377579" s="83"/>
    </row>
    <row r="377580" spans="16:16" x14ac:dyDescent="0.3">
      <c r="P377580" s="83"/>
    </row>
    <row r="377581" spans="16:16" x14ac:dyDescent="0.3">
      <c r="P377581" s="83"/>
    </row>
    <row r="377582" spans="16:16" x14ac:dyDescent="0.3">
      <c r="P377582" s="83"/>
    </row>
    <row r="377583" spans="16:16" x14ac:dyDescent="0.3">
      <c r="P377583" s="83"/>
    </row>
    <row r="377584" spans="16:16" x14ac:dyDescent="0.3">
      <c r="P377584" s="83"/>
    </row>
    <row r="377585" spans="16:16" x14ac:dyDescent="0.3">
      <c r="P377585" s="83"/>
    </row>
    <row r="377586" spans="16:16" x14ac:dyDescent="0.3">
      <c r="P377586" s="83"/>
    </row>
    <row r="377587" spans="16:16" x14ac:dyDescent="0.3">
      <c r="P377587" s="83"/>
    </row>
    <row r="377588" spans="16:16" x14ac:dyDescent="0.3">
      <c r="P377588" s="83"/>
    </row>
    <row r="377589" spans="16:16" x14ac:dyDescent="0.3">
      <c r="P377589" s="83"/>
    </row>
    <row r="377590" spans="16:16" x14ac:dyDescent="0.3">
      <c r="P377590" s="83"/>
    </row>
    <row r="377591" spans="16:16" x14ac:dyDescent="0.3">
      <c r="P377591" s="83"/>
    </row>
    <row r="377592" spans="16:16" x14ac:dyDescent="0.3">
      <c r="P377592" s="83"/>
    </row>
    <row r="377593" spans="16:16" x14ac:dyDescent="0.3">
      <c r="P377593" s="83"/>
    </row>
    <row r="377594" spans="16:16" x14ac:dyDescent="0.3">
      <c r="P377594" s="83"/>
    </row>
    <row r="377595" spans="16:16" x14ac:dyDescent="0.3">
      <c r="P377595" s="83"/>
    </row>
    <row r="377596" spans="16:16" x14ac:dyDescent="0.3">
      <c r="P377596" s="83"/>
    </row>
    <row r="377597" spans="16:16" x14ac:dyDescent="0.3">
      <c r="P377597" s="83"/>
    </row>
    <row r="377598" spans="16:16" x14ac:dyDescent="0.3">
      <c r="P377598" s="83"/>
    </row>
    <row r="377599" spans="16:16" x14ac:dyDescent="0.3">
      <c r="P377599" s="83"/>
    </row>
    <row r="377600" spans="16:16" x14ac:dyDescent="0.3">
      <c r="P377600" s="83"/>
    </row>
    <row r="377601" spans="16:16" x14ac:dyDescent="0.3">
      <c r="P377601" s="83"/>
    </row>
    <row r="377602" spans="16:16" x14ac:dyDescent="0.3">
      <c r="P377602" s="83"/>
    </row>
    <row r="377603" spans="16:16" x14ac:dyDescent="0.3">
      <c r="P377603" s="83"/>
    </row>
    <row r="377604" spans="16:16" x14ac:dyDescent="0.3">
      <c r="P377604" s="83"/>
    </row>
    <row r="377605" spans="16:16" x14ac:dyDescent="0.3">
      <c r="P377605" s="83"/>
    </row>
    <row r="377606" spans="16:16" x14ac:dyDescent="0.3">
      <c r="P377606" s="83"/>
    </row>
    <row r="377607" spans="16:16" x14ac:dyDescent="0.3">
      <c r="P377607" s="83"/>
    </row>
    <row r="377608" spans="16:16" x14ac:dyDescent="0.3">
      <c r="P377608" s="83"/>
    </row>
    <row r="377609" spans="16:16" x14ac:dyDescent="0.3">
      <c r="P377609" s="83"/>
    </row>
    <row r="377610" spans="16:16" x14ac:dyDescent="0.3">
      <c r="P377610" s="83"/>
    </row>
    <row r="377611" spans="16:16" x14ac:dyDescent="0.3">
      <c r="P377611" s="83"/>
    </row>
    <row r="377612" spans="16:16" x14ac:dyDescent="0.3">
      <c r="P377612" s="83"/>
    </row>
    <row r="377613" spans="16:16" x14ac:dyDescent="0.3">
      <c r="P377613" s="83"/>
    </row>
    <row r="377614" spans="16:16" x14ac:dyDescent="0.3">
      <c r="P377614" s="83"/>
    </row>
    <row r="377615" spans="16:16" x14ac:dyDescent="0.3">
      <c r="P377615" s="83"/>
    </row>
    <row r="377616" spans="16:16" x14ac:dyDescent="0.3">
      <c r="P377616" s="83"/>
    </row>
    <row r="377617" spans="16:16" x14ac:dyDescent="0.3">
      <c r="P377617" s="83"/>
    </row>
    <row r="377618" spans="16:16" x14ac:dyDescent="0.3">
      <c r="P377618" s="83"/>
    </row>
    <row r="377619" spans="16:16" x14ac:dyDescent="0.3">
      <c r="P377619" s="83"/>
    </row>
    <row r="377620" spans="16:16" x14ac:dyDescent="0.3">
      <c r="P377620" s="83"/>
    </row>
    <row r="377621" spans="16:16" x14ac:dyDescent="0.3">
      <c r="P377621" s="83"/>
    </row>
    <row r="377622" spans="16:16" x14ac:dyDescent="0.3">
      <c r="P377622" s="83"/>
    </row>
    <row r="377623" spans="16:16" x14ac:dyDescent="0.3">
      <c r="P377623" s="83"/>
    </row>
    <row r="377624" spans="16:16" x14ac:dyDescent="0.3">
      <c r="P377624" s="83"/>
    </row>
    <row r="377625" spans="16:16" x14ac:dyDescent="0.3">
      <c r="P377625" s="83"/>
    </row>
    <row r="377626" spans="16:16" x14ac:dyDescent="0.3">
      <c r="P377626" s="83"/>
    </row>
    <row r="377627" spans="16:16" x14ac:dyDescent="0.3">
      <c r="P377627" s="83"/>
    </row>
    <row r="377628" spans="16:16" x14ac:dyDescent="0.3">
      <c r="P377628" s="83"/>
    </row>
    <row r="377629" spans="16:16" x14ac:dyDescent="0.3">
      <c r="P377629" s="83"/>
    </row>
    <row r="377630" spans="16:16" x14ac:dyDescent="0.3">
      <c r="P377630" s="83"/>
    </row>
    <row r="377631" spans="16:16" x14ac:dyDescent="0.3">
      <c r="P377631" s="83"/>
    </row>
    <row r="377632" spans="16:16" x14ac:dyDescent="0.3">
      <c r="P377632" s="83"/>
    </row>
    <row r="377633" spans="16:16" x14ac:dyDescent="0.3">
      <c r="P377633" s="83"/>
    </row>
    <row r="377634" spans="16:16" x14ac:dyDescent="0.3">
      <c r="P377634" s="83"/>
    </row>
    <row r="377635" spans="16:16" x14ac:dyDescent="0.3">
      <c r="P377635" s="83"/>
    </row>
    <row r="377636" spans="16:16" x14ac:dyDescent="0.3">
      <c r="P377636" s="83"/>
    </row>
    <row r="377637" spans="16:16" x14ac:dyDescent="0.3">
      <c r="P377637" s="83"/>
    </row>
    <row r="377638" spans="16:16" x14ac:dyDescent="0.3">
      <c r="P377638" s="83"/>
    </row>
    <row r="377639" spans="16:16" x14ac:dyDescent="0.3">
      <c r="P377639" s="83"/>
    </row>
    <row r="377640" spans="16:16" x14ac:dyDescent="0.3">
      <c r="P377640" s="83"/>
    </row>
    <row r="377641" spans="16:16" x14ac:dyDescent="0.3">
      <c r="P377641" s="83"/>
    </row>
    <row r="377642" spans="16:16" x14ac:dyDescent="0.3">
      <c r="P377642" s="83"/>
    </row>
    <row r="377643" spans="16:16" x14ac:dyDescent="0.3">
      <c r="P377643" s="83"/>
    </row>
    <row r="377644" spans="16:16" x14ac:dyDescent="0.3">
      <c r="P377644" s="83"/>
    </row>
    <row r="377645" spans="16:16" x14ac:dyDescent="0.3">
      <c r="P377645" s="83"/>
    </row>
    <row r="377646" spans="16:16" x14ac:dyDescent="0.3">
      <c r="P377646" s="83"/>
    </row>
    <row r="377647" spans="16:16" x14ac:dyDescent="0.3">
      <c r="P377647" s="83"/>
    </row>
    <row r="377648" spans="16:16" x14ac:dyDescent="0.3">
      <c r="P377648" s="83"/>
    </row>
    <row r="377649" spans="16:16" x14ac:dyDescent="0.3">
      <c r="P377649" s="83"/>
    </row>
    <row r="377650" spans="16:16" x14ac:dyDescent="0.3">
      <c r="P377650" s="83"/>
    </row>
    <row r="377651" spans="16:16" x14ac:dyDescent="0.3">
      <c r="P377651" s="83"/>
    </row>
    <row r="377652" spans="16:16" x14ac:dyDescent="0.3">
      <c r="P377652" s="83"/>
    </row>
    <row r="377653" spans="16:16" x14ac:dyDescent="0.3">
      <c r="P377653" s="83"/>
    </row>
    <row r="377654" spans="16:16" x14ac:dyDescent="0.3">
      <c r="P377654" s="83"/>
    </row>
    <row r="377655" spans="16:16" x14ac:dyDescent="0.3">
      <c r="P377655" s="83"/>
    </row>
    <row r="377656" spans="16:16" x14ac:dyDescent="0.3">
      <c r="P377656" s="83"/>
    </row>
    <row r="377657" spans="16:16" x14ac:dyDescent="0.3">
      <c r="P377657" s="83"/>
    </row>
    <row r="377658" spans="16:16" x14ac:dyDescent="0.3">
      <c r="P377658" s="83"/>
    </row>
    <row r="377659" spans="16:16" x14ac:dyDescent="0.3">
      <c r="P377659" s="83"/>
    </row>
    <row r="377660" spans="16:16" x14ac:dyDescent="0.3">
      <c r="P377660" s="83"/>
    </row>
    <row r="377661" spans="16:16" x14ac:dyDescent="0.3">
      <c r="P377661" s="83"/>
    </row>
    <row r="377662" spans="16:16" x14ac:dyDescent="0.3">
      <c r="P377662" s="83"/>
    </row>
    <row r="377663" spans="16:16" x14ac:dyDescent="0.3">
      <c r="P377663" s="83"/>
    </row>
    <row r="377664" spans="16:16" x14ac:dyDescent="0.3">
      <c r="P377664" s="83"/>
    </row>
    <row r="377665" spans="16:16" x14ac:dyDescent="0.3">
      <c r="P377665" s="83"/>
    </row>
    <row r="377666" spans="16:16" x14ac:dyDescent="0.3">
      <c r="P377666" s="83"/>
    </row>
    <row r="377667" spans="16:16" x14ac:dyDescent="0.3">
      <c r="P377667" s="83"/>
    </row>
    <row r="377668" spans="16:16" x14ac:dyDescent="0.3">
      <c r="P377668" s="83"/>
    </row>
    <row r="377669" spans="16:16" x14ac:dyDescent="0.3">
      <c r="P377669" s="83"/>
    </row>
    <row r="377670" spans="16:16" x14ac:dyDescent="0.3">
      <c r="P377670" s="83"/>
    </row>
    <row r="377671" spans="16:16" x14ac:dyDescent="0.3">
      <c r="P377671" s="83"/>
    </row>
    <row r="377672" spans="16:16" x14ac:dyDescent="0.3">
      <c r="P377672" s="83"/>
    </row>
    <row r="377673" spans="16:16" x14ac:dyDescent="0.3">
      <c r="P377673" s="83"/>
    </row>
    <row r="377674" spans="16:16" x14ac:dyDescent="0.3">
      <c r="P377674" s="83"/>
    </row>
    <row r="377675" spans="16:16" x14ac:dyDescent="0.3">
      <c r="P377675" s="83"/>
    </row>
    <row r="377676" spans="16:16" x14ac:dyDescent="0.3">
      <c r="P377676" s="83"/>
    </row>
    <row r="377677" spans="16:16" x14ac:dyDescent="0.3">
      <c r="P377677" s="83"/>
    </row>
    <row r="377678" spans="16:16" x14ac:dyDescent="0.3">
      <c r="P377678" s="83"/>
    </row>
    <row r="377679" spans="16:16" x14ac:dyDescent="0.3">
      <c r="P377679" s="83"/>
    </row>
    <row r="377680" spans="16:16" x14ac:dyDescent="0.3">
      <c r="P377680" s="83"/>
    </row>
    <row r="377681" spans="16:16" x14ac:dyDescent="0.3">
      <c r="P377681" s="83"/>
    </row>
    <row r="377682" spans="16:16" x14ac:dyDescent="0.3">
      <c r="P377682" s="83"/>
    </row>
    <row r="377683" spans="16:16" x14ac:dyDescent="0.3">
      <c r="P377683" s="83"/>
    </row>
    <row r="377684" spans="16:16" x14ac:dyDescent="0.3">
      <c r="P377684" s="83"/>
    </row>
    <row r="377685" spans="16:16" x14ac:dyDescent="0.3">
      <c r="P377685" s="83"/>
    </row>
    <row r="377686" spans="16:16" x14ac:dyDescent="0.3">
      <c r="P377686" s="83"/>
    </row>
    <row r="377687" spans="16:16" x14ac:dyDescent="0.3">
      <c r="P377687" s="83"/>
    </row>
    <row r="377688" spans="16:16" x14ac:dyDescent="0.3">
      <c r="P377688" s="83"/>
    </row>
    <row r="377689" spans="16:16" x14ac:dyDescent="0.3">
      <c r="P377689" s="83"/>
    </row>
    <row r="377690" spans="16:16" x14ac:dyDescent="0.3">
      <c r="P377690" s="83"/>
    </row>
    <row r="377691" spans="16:16" x14ac:dyDescent="0.3">
      <c r="P377691" s="83"/>
    </row>
    <row r="377692" spans="16:16" x14ac:dyDescent="0.3">
      <c r="P377692" s="83"/>
    </row>
    <row r="377693" spans="16:16" x14ac:dyDescent="0.3">
      <c r="P377693" s="83"/>
    </row>
    <row r="377694" spans="16:16" x14ac:dyDescent="0.3">
      <c r="P377694" s="83"/>
    </row>
    <row r="377695" spans="16:16" x14ac:dyDescent="0.3">
      <c r="P377695" s="83"/>
    </row>
    <row r="377696" spans="16:16" x14ac:dyDescent="0.3">
      <c r="P377696" s="83"/>
    </row>
    <row r="377697" spans="16:16" x14ac:dyDescent="0.3">
      <c r="P377697" s="83"/>
    </row>
    <row r="377698" spans="16:16" x14ac:dyDescent="0.3">
      <c r="P377698" s="83"/>
    </row>
    <row r="377699" spans="16:16" x14ac:dyDescent="0.3">
      <c r="P377699" s="83"/>
    </row>
    <row r="377700" spans="16:16" x14ac:dyDescent="0.3">
      <c r="P377700" s="83"/>
    </row>
    <row r="377701" spans="16:16" x14ac:dyDescent="0.3">
      <c r="P377701" s="83"/>
    </row>
    <row r="377702" spans="16:16" x14ac:dyDescent="0.3">
      <c r="P377702" s="83"/>
    </row>
    <row r="377703" spans="16:16" x14ac:dyDescent="0.3">
      <c r="P377703" s="83"/>
    </row>
    <row r="377704" spans="16:16" x14ac:dyDescent="0.3">
      <c r="P377704" s="83"/>
    </row>
    <row r="377705" spans="16:16" x14ac:dyDescent="0.3">
      <c r="P377705" s="83"/>
    </row>
    <row r="377706" spans="16:16" x14ac:dyDescent="0.3">
      <c r="P377706" s="83"/>
    </row>
    <row r="377707" spans="16:16" x14ac:dyDescent="0.3">
      <c r="P377707" s="83"/>
    </row>
    <row r="377708" spans="16:16" x14ac:dyDescent="0.3">
      <c r="P377708" s="83"/>
    </row>
    <row r="377709" spans="16:16" x14ac:dyDescent="0.3">
      <c r="P377709" s="83"/>
    </row>
    <row r="377710" spans="16:16" x14ac:dyDescent="0.3">
      <c r="P377710" s="83"/>
    </row>
    <row r="377711" spans="16:16" x14ac:dyDescent="0.3">
      <c r="P377711" s="83"/>
    </row>
    <row r="377712" spans="16:16" x14ac:dyDescent="0.3">
      <c r="P377712" s="83"/>
    </row>
    <row r="377713" spans="16:16" x14ac:dyDescent="0.3">
      <c r="P377713" s="83"/>
    </row>
    <row r="377714" spans="16:16" x14ac:dyDescent="0.3">
      <c r="P377714" s="83"/>
    </row>
    <row r="377715" spans="16:16" x14ac:dyDescent="0.3">
      <c r="P377715" s="83"/>
    </row>
    <row r="377716" spans="16:16" x14ac:dyDescent="0.3">
      <c r="P377716" s="83"/>
    </row>
    <row r="377717" spans="16:16" x14ac:dyDescent="0.3">
      <c r="P377717" s="83"/>
    </row>
    <row r="377718" spans="16:16" x14ac:dyDescent="0.3">
      <c r="P377718" s="83"/>
    </row>
    <row r="377719" spans="16:16" x14ac:dyDescent="0.3">
      <c r="P377719" s="83"/>
    </row>
    <row r="377720" spans="16:16" x14ac:dyDescent="0.3">
      <c r="P377720" s="83"/>
    </row>
    <row r="377721" spans="16:16" x14ac:dyDescent="0.3">
      <c r="P377721" s="83"/>
    </row>
    <row r="377722" spans="16:16" x14ac:dyDescent="0.3">
      <c r="P377722" s="83"/>
    </row>
    <row r="377723" spans="16:16" x14ac:dyDescent="0.3">
      <c r="P377723" s="83"/>
    </row>
    <row r="377724" spans="16:16" x14ac:dyDescent="0.3">
      <c r="P377724" s="83"/>
    </row>
    <row r="377725" spans="16:16" x14ac:dyDescent="0.3">
      <c r="P377725" s="83"/>
    </row>
    <row r="377726" spans="16:16" x14ac:dyDescent="0.3">
      <c r="P377726" s="83"/>
    </row>
    <row r="377727" spans="16:16" x14ac:dyDescent="0.3">
      <c r="P377727" s="83"/>
    </row>
    <row r="377728" spans="16:16" x14ac:dyDescent="0.3">
      <c r="P377728" s="83"/>
    </row>
    <row r="377729" spans="16:16" x14ac:dyDescent="0.3">
      <c r="P377729" s="83"/>
    </row>
    <row r="377730" spans="16:16" x14ac:dyDescent="0.3">
      <c r="P377730" s="83"/>
    </row>
    <row r="377731" spans="16:16" x14ac:dyDescent="0.3">
      <c r="P377731" s="83"/>
    </row>
    <row r="377732" spans="16:16" x14ac:dyDescent="0.3">
      <c r="P377732" s="83"/>
    </row>
    <row r="377733" spans="16:16" x14ac:dyDescent="0.3">
      <c r="P377733" s="83"/>
    </row>
    <row r="377734" spans="16:16" x14ac:dyDescent="0.3">
      <c r="P377734" s="83"/>
    </row>
    <row r="377735" spans="16:16" x14ac:dyDescent="0.3">
      <c r="P377735" s="83"/>
    </row>
    <row r="377736" spans="16:16" x14ac:dyDescent="0.3">
      <c r="P377736" s="83"/>
    </row>
    <row r="377737" spans="16:16" x14ac:dyDescent="0.3">
      <c r="P377737" s="83"/>
    </row>
    <row r="377738" spans="16:16" x14ac:dyDescent="0.3">
      <c r="P377738" s="83"/>
    </row>
    <row r="377739" spans="16:16" x14ac:dyDescent="0.3">
      <c r="P377739" s="83"/>
    </row>
    <row r="377740" spans="16:16" x14ac:dyDescent="0.3">
      <c r="P377740" s="83"/>
    </row>
    <row r="377741" spans="16:16" x14ac:dyDescent="0.3">
      <c r="P377741" s="83"/>
    </row>
    <row r="377742" spans="16:16" x14ac:dyDescent="0.3">
      <c r="P377742" s="83"/>
    </row>
    <row r="377743" spans="16:16" x14ac:dyDescent="0.3">
      <c r="P377743" s="83"/>
    </row>
    <row r="377744" spans="16:16" x14ac:dyDescent="0.3">
      <c r="P377744" s="83"/>
    </row>
    <row r="377745" spans="16:16" x14ac:dyDescent="0.3">
      <c r="P377745" s="83"/>
    </row>
    <row r="377746" spans="16:16" x14ac:dyDescent="0.3">
      <c r="P377746" s="83"/>
    </row>
    <row r="377747" spans="16:16" x14ac:dyDescent="0.3">
      <c r="P377747" s="83"/>
    </row>
    <row r="377748" spans="16:16" x14ac:dyDescent="0.3">
      <c r="P377748" s="83"/>
    </row>
    <row r="377749" spans="16:16" x14ac:dyDescent="0.3">
      <c r="P377749" s="83"/>
    </row>
    <row r="377750" spans="16:16" x14ac:dyDescent="0.3">
      <c r="P377750" s="83"/>
    </row>
    <row r="377751" spans="16:16" x14ac:dyDescent="0.3">
      <c r="P377751" s="83"/>
    </row>
    <row r="377752" spans="16:16" x14ac:dyDescent="0.3">
      <c r="P377752" s="83"/>
    </row>
    <row r="377753" spans="16:16" x14ac:dyDescent="0.3">
      <c r="P377753" s="83"/>
    </row>
    <row r="377754" spans="16:16" x14ac:dyDescent="0.3">
      <c r="P377754" s="83"/>
    </row>
    <row r="377755" spans="16:16" x14ac:dyDescent="0.3">
      <c r="P377755" s="83"/>
    </row>
    <row r="377756" spans="16:16" x14ac:dyDescent="0.3">
      <c r="P377756" s="83"/>
    </row>
    <row r="377757" spans="16:16" x14ac:dyDescent="0.3">
      <c r="P377757" s="83"/>
    </row>
    <row r="377758" spans="16:16" x14ac:dyDescent="0.3">
      <c r="P377758" s="83"/>
    </row>
    <row r="377759" spans="16:16" x14ac:dyDescent="0.3">
      <c r="P377759" s="83"/>
    </row>
    <row r="377760" spans="16:16" x14ac:dyDescent="0.3">
      <c r="P377760" s="83"/>
    </row>
    <row r="377761" spans="16:16" x14ac:dyDescent="0.3">
      <c r="P377761" s="83"/>
    </row>
    <row r="377762" spans="16:16" x14ac:dyDescent="0.3">
      <c r="P377762" s="83"/>
    </row>
    <row r="377763" spans="16:16" x14ac:dyDescent="0.3">
      <c r="P377763" s="83"/>
    </row>
    <row r="377764" spans="16:16" x14ac:dyDescent="0.3">
      <c r="P377764" s="83"/>
    </row>
    <row r="377765" spans="16:16" x14ac:dyDescent="0.3">
      <c r="P377765" s="83"/>
    </row>
    <row r="377766" spans="16:16" x14ac:dyDescent="0.3">
      <c r="P377766" s="83"/>
    </row>
    <row r="377767" spans="16:16" x14ac:dyDescent="0.3">
      <c r="P377767" s="83"/>
    </row>
    <row r="377768" spans="16:16" x14ac:dyDescent="0.3">
      <c r="P377768" s="83"/>
    </row>
    <row r="377769" spans="16:16" x14ac:dyDescent="0.3">
      <c r="P377769" s="83"/>
    </row>
    <row r="377770" spans="16:16" x14ac:dyDescent="0.3">
      <c r="P377770" s="83"/>
    </row>
    <row r="377771" spans="16:16" x14ac:dyDescent="0.3">
      <c r="P377771" s="83"/>
    </row>
    <row r="377772" spans="16:16" x14ac:dyDescent="0.3">
      <c r="P377772" s="83"/>
    </row>
    <row r="377773" spans="16:16" x14ac:dyDescent="0.3">
      <c r="P377773" s="83"/>
    </row>
    <row r="377774" spans="16:16" x14ac:dyDescent="0.3">
      <c r="P377774" s="83"/>
    </row>
    <row r="377775" spans="16:16" x14ac:dyDescent="0.3">
      <c r="P377775" s="83"/>
    </row>
    <row r="377776" spans="16:16" x14ac:dyDescent="0.3">
      <c r="P377776" s="83"/>
    </row>
    <row r="377777" spans="16:16" x14ac:dyDescent="0.3">
      <c r="P377777" s="83"/>
    </row>
    <row r="377778" spans="16:16" x14ac:dyDescent="0.3">
      <c r="P377778" s="83"/>
    </row>
    <row r="377779" spans="16:16" x14ac:dyDescent="0.3">
      <c r="P377779" s="83"/>
    </row>
    <row r="377780" spans="16:16" x14ac:dyDescent="0.3">
      <c r="P377780" s="83"/>
    </row>
    <row r="377781" spans="16:16" x14ac:dyDescent="0.3">
      <c r="P377781" s="83"/>
    </row>
    <row r="377782" spans="16:16" x14ac:dyDescent="0.3">
      <c r="P377782" s="83"/>
    </row>
    <row r="377783" spans="16:16" x14ac:dyDescent="0.3">
      <c r="P377783" s="83"/>
    </row>
    <row r="377784" spans="16:16" x14ac:dyDescent="0.3">
      <c r="P377784" s="83"/>
    </row>
    <row r="377785" spans="16:16" x14ac:dyDescent="0.3">
      <c r="P377785" s="83"/>
    </row>
    <row r="377786" spans="16:16" x14ac:dyDescent="0.3">
      <c r="P377786" s="83"/>
    </row>
    <row r="377787" spans="16:16" x14ac:dyDescent="0.3">
      <c r="P377787" s="83"/>
    </row>
    <row r="377788" spans="16:16" x14ac:dyDescent="0.3">
      <c r="P377788" s="83"/>
    </row>
    <row r="377789" spans="16:16" x14ac:dyDescent="0.3">
      <c r="P377789" s="83"/>
    </row>
    <row r="377790" spans="16:16" x14ac:dyDescent="0.3">
      <c r="P377790" s="83"/>
    </row>
    <row r="377791" spans="16:16" x14ac:dyDescent="0.3">
      <c r="P377791" s="83"/>
    </row>
    <row r="377792" spans="16:16" x14ac:dyDescent="0.3">
      <c r="P377792" s="83"/>
    </row>
    <row r="377793" spans="16:16" x14ac:dyDescent="0.3">
      <c r="P377793" s="83"/>
    </row>
    <row r="377794" spans="16:16" x14ac:dyDescent="0.3">
      <c r="P377794" s="83"/>
    </row>
    <row r="377795" spans="16:16" x14ac:dyDescent="0.3">
      <c r="P377795" s="83"/>
    </row>
    <row r="377796" spans="16:16" x14ac:dyDescent="0.3">
      <c r="P377796" s="83"/>
    </row>
    <row r="377797" spans="16:16" x14ac:dyDescent="0.3">
      <c r="P377797" s="83"/>
    </row>
    <row r="377798" spans="16:16" x14ac:dyDescent="0.3">
      <c r="P377798" s="83"/>
    </row>
    <row r="377799" spans="16:16" x14ac:dyDescent="0.3">
      <c r="P377799" s="83"/>
    </row>
    <row r="377800" spans="16:16" x14ac:dyDescent="0.3">
      <c r="P377800" s="83"/>
    </row>
    <row r="377801" spans="16:16" x14ac:dyDescent="0.3">
      <c r="P377801" s="83"/>
    </row>
    <row r="377802" spans="16:16" x14ac:dyDescent="0.3">
      <c r="P377802" s="83"/>
    </row>
    <row r="377803" spans="16:16" x14ac:dyDescent="0.3">
      <c r="P377803" s="83"/>
    </row>
    <row r="377804" spans="16:16" x14ac:dyDescent="0.3">
      <c r="P377804" s="83"/>
    </row>
    <row r="377805" spans="16:16" x14ac:dyDescent="0.3">
      <c r="P377805" s="83"/>
    </row>
    <row r="377806" spans="16:16" x14ac:dyDescent="0.3">
      <c r="P377806" s="83"/>
    </row>
    <row r="377807" spans="16:16" x14ac:dyDescent="0.3">
      <c r="P377807" s="83"/>
    </row>
    <row r="377808" spans="16:16" x14ac:dyDescent="0.3">
      <c r="P377808" s="83"/>
    </row>
    <row r="377809" spans="16:16" x14ac:dyDescent="0.3">
      <c r="P377809" s="83"/>
    </row>
    <row r="377810" spans="16:16" x14ac:dyDescent="0.3">
      <c r="P377810" s="83"/>
    </row>
    <row r="377811" spans="16:16" x14ac:dyDescent="0.3">
      <c r="P377811" s="83"/>
    </row>
    <row r="377812" spans="16:16" x14ac:dyDescent="0.3">
      <c r="P377812" s="83"/>
    </row>
    <row r="377813" spans="16:16" x14ac:dyDescent="0.3">
      <c r="P377813" s="83"/>
    </row>
    <row r="377814" spans="16:16" x14ac:dyDescent="0.3">
      <c r="P377814" s="83"/>
    </row>
    <row r="377815" spans="16:16" x14ac:dyDescent="0.3">
      <c r="P377815" s="83"/>
    </row>
    <row r="377816" spans="16:16" x14ac:dyDescent="0.3">
      <c r="P377816" s="83"/>
    </row>
    <row r="377817" spans="16:16" x14ac:dyDescent="0.3">
      <c r="P377817" s="83"/>
    </row>
    <row r="377818" spans="16:16" x14ac:dyDescent="0.3">
      <c r="P377818" s="83"/>
    </row>
    <row r="377819" spans="16:16" x14ac:dyDescent="0.3">
      <c r="P377819" s="83"/>
    </row>
    <row r="377820" spans="16:16" x14ac:dyDescent="0.3">
      <c r="P377820" s="83"/>
    </row>
    <row r="377821" spans="16:16" x14ac:dyDescent="0.3">
      <c r="P377821" s="83"/>
    </row>
    <row r="377822" spans="16:16" x14ac:dyDescent="0.3">
      <c r="P377822" s="83"/>
    </row>
    <row r="377823" spans="16:16" x14ac:dyDescent="0.3">
      <c r="P377823" s="83"/>
    </row>
    <row r="377824" spans="16:16" x14ac:dyDescent="0.3">
      <c r="P377824" s="83"/>
    </row>
    <row r="377825" spans="16:16" x14ac:dyDescent="0.3">
      <c r="P377825" s="83"/>
    </row>
    <row r="377826" spans="16:16" x14ac:dyDescent="0.3">
      <c r="P377826" s="83"/>
    </row>
    <row r="377827" spans="16:16" x14ac:dyDescent="0.3">
      <c r="P377827" s="83"/>
    </row>
    <row r="377828" spans="16:16" x14ac:dyDescent="0.3">
      <c r="P377828" s="83"/>
    </row>
    <row r="377829" spans="16:16" x14ac:dyDescent="0.3">
      <c r="P377829" s="83"/>
    </row>
    <row r="377830" spans="16:16" x14ac:dyDescent="0.3">
      <c r="P377830" s="83"/>
    </row>
    <row r="377831" spans="16:16" x14ac:dyDescent="0.3">
      <c r="P377831" s="83"/>
    </row>
    <row r="377832" spans="16:16" x14ac:dyDescent="0.3">
      <c r="P377832" s="83"/>
    </row>
    <row r="377833" spans="16:16" x14ac:dyDescent="0.3">
      <c r="P377833" s="83"/>
    </row>
    <row r="377834" spans="16:16" x14ac:dyDescent="0.3">
      <c r="P377834" s="83"/>
    </row>
    <row r="377835" spans="16:16" x14ac:dyDescent="0.3">
      <c r="P377835" s="83"/>
    </row>
    <row r="377836" spans="16:16" x14ac:dyDescent="0.3">
      <c r="P377836" s="83"/>
    </row>
    <row r="377837" spans="16:16" x14ac:dyDescent="0.3">
      <c r="P377837" s="83"/>
    </row>
    <row r="377838" spans="16:16" x14ac:dyDescent="0.3">
      <c r="P377838" s="83"/>
    </row>
    <row r="377839" spans="16:16" x14ac:dyDescent="0.3">
      <c r="P377839" s="83"/>
    </row>
    <row r="377840" spans="16:16" x14ac:dyDescent="0.3">
      <c r="P377840" s="83"/>
    </row>
    <row r="377841" spans="16:16" x14ac:dyDescent="0.3">
      <c r="P377841" s="83"/>
    </row>
    <row r="377842" spans="16:16" x14ac:dyDescent="0.3">
      <c r="P377842" s="83"/>
    </row>
    <row r="377843" spans="16:16" x14ac:dyDescent="0.3">
      <c r="P377843" s="83"/>
    </row>
    <row r="377844" spans="16:16" x14ac:dyDescent="0.3">
      <c r="P377844" s="83"/>
    </row>
    <row r="377845" spans="16:16" x14ac:dyDescent="0.3">
      <c r="P377845" s="83"/>
    </row>
    <row r="377846" spans="16:16" x14ac:dyDescent="0.3">
      <c r="P377846" s="83"/>
    </row>
    <row r="377847" spans="16:16" x14ac:dyDescent="0.3">
      <c r="P377847" s="83"/>
    </row>
    <row r="377848" spans="16:16" x14ac:dyDescent="0.3">
      <c r="P377848" s="83"/>
    </row>
    <row r="377849" spans="16:16" x14ac:dyDescent="0.3">
      <c r="P377849" s="83"/>
    </row>
    <row r="377850" spans="16:16" x14ac:dyDescent="0.3">
      <c r="P377850" s="83"/>
    </row>
    <row r="377851" spans="16:16" x14ac:dyDescent="0.3">
      <c r="P377851" s="83"/>
    </row>
    <row r="377852" spans="16:16" x14ac:dyDescent="0.3">
      <c r="P377852" s="83"/>
    </row>
    <row r="377853" spans="16:16" x14ac:dyDescent="0.3">
      <c r="P377853" s="83"/>
    </row>
    <row r="377854" spans="16:16" x14ac:dyDescent="0.3">
      <c r="P377854" s="83"/>
    </row>
    <row r="377855" spans="16:16" x14ac:dyDescent="0.3">
      <c r="P377855" s="83"/>
    </row>
    <row r="377856" spans="16:16" x14ac:dyDescent="0.3">
      <c r="P377856" s="83"/>
    </row>
    <row r="377857" spans="16:16" x14ac:dyDescent="0.3">
      <c r="P377857" s="83"/>
    </row>
    <row r="377858" spans="16:16" x14ac:dyDescent="0.3">
      <c r="P377858" s="83"/>
    </row>
    <row r="377859" spans="16:16" x14ac:dyDescent="0.3">
      <c r="P377859" s="83"/>
    </row>
    <row r="377860" spans="16:16" x14ac:dyDescent="0.3">
      <c r="P377860" s="83"/>
    </row>
    <row r="377861" spans="16:16" x14ac:dyDescent="0.3">
      <c r="P377861" s="83"/>
    </row>
    <row r="377862" spans="16:16" x14ac:dyDescent="0.3">
      <c r="P377862" s="83"/>
    </row>
    <row r="377863" spans="16:16" x14ac:dyDescent="0.3">
      <c r="P377863" s="83"/>
    </row>
    <row r="377864" spans="16:16" x14ac:dyDescent="0.3">
      <c r="P377864" s="83"/>
    </row>
    <row r="377865" spans="16:16" x14ac:dyDescent="0.3">
      <c r="P377865" s="83"/>
    </row>
    <row r="377866" spans="16:16" x14ac:dyDescent="0.3">
      <c r="P377866" s="83"/>
    </row>
    <row r="377867" spans="16:16" x14ac:dyDescent="0.3">
      <c r="P377867" s="83"/>
    </row>
    <row r="377868" spans="16:16" x14ac:dyDescent="0.3">
      <c r="P377868" s="83"/>
    </row>
    <row r="377869" spans="16:16" x14ac:dyDescent="0.3">
      <c r="P377869" s="83"/>
    </row>
    <row r="377870" spans="16:16" x14ac:dyDescent="0.3">
      <c r="P377870" s="83"/>
    </row>
    <row r="377871" spans="16:16" x14ac:dyDescent="0.3">
      <c r="P377871" s="83"/>
    </row>
    <row r="377872" spans="16:16" x14ac:dyDescent="0.3">
      <c r="P377872" s="83"/>
    </row>
    <row r="377873" spans="16:16" x14ac:dyDescent="0.3">
      <c r="P377873" s="83"/>
    </row>
    <row r="377874" spans="16:16" x14ac:dyDescent="0.3">
      <c r="P377874" s="83"/>
    </row>
    <row r="377875" spans="16:16" x14ac:dyDescent="0.3">
      <c r="P377875" s="83"/>
    </row>
    <row r="377876" spans="16:16" x14ac:dyDescent="0.3">
      <c r="P377876" s="83"/>
    </row>
    <row r="377877" spans="16:16" x14ac:dyDescent="0.3">
      <c r="P377877" s="83"/>
    </row>
    <row r="377878" spans="16:16" x14ac:dyDescent="0.3">
      <c r="P377878" s="83"/>
    </row>
    <row r="377879" spans="16:16" x14ac:dyDescent="0.3">
      <c r="P377879" s="83"/>
    </row>
    <row r="377880" spans="16:16" x14ac:dyDescent="0.3">
      <c r="P377880" s="83"/>
    </row>
    <row r="377881" spans="16:16" x14ac:dyDescent="0.3">
      <c r="P377881" s="83"/>
    </row>
    <row r="377882" spans="16:16" x14ac:dyDescent="0.3">
      <c r="P377882" s="83"/>
    </row>
    <row r="377883" spans="16:16" x14ac:dyDescent="0.3">
      <c r="P377883" s="83"/>
    </row>
    <row r="377884" spans="16:16" x14ac:dyDescent="0.3">
      <c r="P377884" s="83"/>
    </row>
    <row r="377885" spans="16:16" x14ac:dyDescent="0.3">
      <c r="P377885" s="83"/>
    </row>
    <row r="377886" spans="16:16" x14ac:dyDescent="0.3">
      <c r="P377886" s="83"/>
    </row>
    <row r="377887" spans="16:16" x14ac:dyDescent="0.3">
      <c r="P377887" s="83"/>
    </row>
    <row r="377888" spans="16:16" x14ac:dyDescent="0.3">
      <c r="P377888" s="83"/>
    </row>
    <row r="377889" spans="16:16" x14ac:dyDescent="0.3">
      <c r="P377889" s="83"/>
    </row>
    <row r="377890" spans="16:16" x14ac:dyDescent="0.3">
      <c r="P377890" s="83"/>
    </row>
    <row r="377891" spans="16:16" x14ac:dyDescent="0.3">
      <c r="P377891" s="83"/>
    </row>
    <row r="377892" spans="16:16" x14ac:dyDescent="0.3">
      <c r="P377892" s="83"/>
    </row>
    <row r="377893" spans="16:16" x14ac:dyDescent="0.3">
      <c r="P377893" s="83"/>
    </row>
    <row r="377894" spans="16:16" x14ac:dyDescent="0.3">
      <c r="P377894" s="83"/>
    </row>
    <row r="377895" spans="16:16" x14ac:dyDescent="0.3">
      <c r="P377895" s="83"/>
    </row>
    <row r="377896" spans="16:16" x14ac:dyDescent="0.3">
      <c r="P377896" s="83"/>
    </row>
    <row r="377897" spans="16:16" x14ac:dyDescent="0.3">
      <c r="P377897" s="83"/>
    </row>
    <row r="377898" spans="16:16" x14ac:dyDescent="0.3">
      <c r="P377898" s="83"/>
    </row>
    <row r="377899" spans="16:16" x14ac:dyDescent="0.3">
      <c r="P377899" s="83"/>
    </row>
    <row r="377900" spans="16:16" x14ac:dyDescent="0.3">
      <c r="P377900" s="83"/>
    </row>
    <row r="377901" spans="16:16" x14ac:dyDescent="0.3">
      <c r="P377901" s="83"/>
    </row>
    <row r="377902" spans="16:16" x14ac:dyDescent="0.3">
      <c r="P377902" s="83"/>
    </row>
    <row r="377903" spans="16:16" x14ac:dyDescent="0.3">
      <c r="P377903" s="83"/>
    </row>
    <row r="377904" spans="16:16" x14ac:dyDescent="0.3">
      <c r="P377904" s="83"/>
    </row>
    <row r="377905" spans="16:16" x14ac:dyDescent="0.3">
      <c r="P377905" s="83"/>
    </row>
    <row r="377906" spans="16:16" x14ac:dyDescent="0.3">
      <c r="P377906" s="83"/>
    </row>
    <row r="377907" spans="16:16" x14ac:dyDescent="0.3">
      <c r="P377907" s="83"/>
    </row>
    <row r="377908" spans="16:16" x14ac:dyDescent="0.3">
      <c r="P377908" s="83"/>
    </row>
    <row r="377909" spans="16:16" x14ac:dyDescent="0.3">
      <c r="P377909" s="83"/>
    </row>
    <row r="377910" spans="16:16" x14ac:dyDescent="0.3">
      <c r="P377910" s="83"/>
    </row>
    <row r="377911" spans="16:16" x14ac:dyDescent="0.3">
      <c r="P377911" s="83"/>
    </row>
    <row r="377912" spans="16:16" x14ac:dyDescent="0.3">
      <c r="P377912" s="83"/>
    </row>
    <row r="377913" spans="16:16" x14ac:dyDescent="0.3">
      <c r="P377913" s="83"/>
    </row>
    <row r="377914" spans="16:16" x14ac:dyDescent="0.3">
      <c r="P377914" s="83"/>
    </row>
    <row r="377915" spans="16:16" x14ac:dyDescent="0.3">
      <c r="P377915" s="83"/>
    </row>
    <row r="377916" spans="16:16" x14ac:dyDescent="0.3">
      <c r="P377916" s="83"/>
    </row>
    <row r="377917" spans="16:16" x14ac:dyDescent="0.3">
      <c r="P377917" s="83"/>
    </row>
    <row r="377918" spans="16:16" x14ac:dyDescent="0.3">
      <c r="P377918" s="83"/>
    </row>
    <row r="377919" spans="16:16" x14ac:dyDescent="0.3">
      <c r="P377919" s="83"/>
    </row>
    <row r="377920" spans="16:16" x14ac:dyDescent="0.3">
      <c r="P377920" s="83"/>
    </row>
    <row r="377921" spans="16:16" x14ac:dyDescent="0.3">
      <c r="P377921" s="83"/>
    </row>
    <row r="377922" spans="16:16" x14ac:dyDescent="0.3">
      <c r="P377922" s="83"/>
    </row>
    <row r="377923" spans="16:16" x14ac:dyDescent="0.3">
      <c r="P377923" s="83"/>
    </row>
    <row r="377924" spans="16:16" x14ac:dyDescent="0.3">
      <c r="P377924" s="83"/>
    </row>
    <row r="377925" spans="16:16" x14ac:dyDescent="0.3">
      <c r="P377925" s="83"/>
    </row>
    <row r="377926" spans="16:16" x14ac:dyDescent="0.3">
      <c r="P377926" s="83"/>
    </row>
    <row r="377927" spans="16:16" x14ac:dyDescent="0.3">
      <c r="P377927" s="83"/>
    </row>
    <row r="377928" spans="16:16" x14ac:dyDescent="0.3">
      <c r="P377928" s="83"/>
    </row>
    <row r="377929" spans="16:16" x14ac:dyDescent="0.3">
      <c r="P377929" s="83"/>
    </row>
    <row r="377930" spans="16:16" x14ac:dyDescent="0.3">
      <c r="P377930" s="83"/>
    </row>
    <row r="377931" spans="16:16" x14ac:dyDescent="0.3">
      <c r="P377931" s="83"/>
    </row>
    <row r="377932" spans="16:16" x14ac:dyDescent="0.3">
      <c r="P377932" s="83"/>
    </row>
    <row r="377933" spans="16:16" x14ac:dyDescent="0.3">
      <c r="P377933" s="83"/>
    </row>
    <row r="377934" spans="16:16" x14ac:dyDescent="0.3">
      <c r="P377934" s="83"/>
    </row>
    <row r="377935" spans="16:16" x14ac:dyDescent="0.3">
      <c r="P377935" s="83"/>
    </row>
    <row r="377936" spans="16:16" x14ac:dyDescent="0.3">
      <c r="P377936" s="83"/>
    </row>
    <row r="377937" spans="16:16" x14ac:dyDescent="0.3">
      <c r="P377937" s="83"/>
    </row>
    <row r="377938" spans="16:16" x14ac:dyDescent="0.3">
      <c r="P377938" s="83"/>
    </row>
    <row r="377939" spans="16:16" x14ac:dyDescent="0.3">
      <c r="P377939" s="83"/>
    </row>
    <row r="377940" spans="16:16" x14ac:dyDescent="0.3">
      <c r="P377940" s="83"/>
    </row>
    <row r="377941" spans="16:16" x14ac:dyDescent="0.3">
      <c r="P377941" s="83"/>
    </row>
    <row r="377942" spans="16:16" x14ac:dyDescent="0.3">
      <c r="P377942" s="83"/>
    </row>
    <row r="377943" spans="16:16" x14ac:dyDescent="0.3">
      <c r="P377943" s="83"/>
    </row>
    <row r="377944" spans="16:16" x14ac:dyDescent="0.3">
      <c r="P377944" s="83"/>
    </row>
    <row r="377945" spans="16:16" x14ac:dyDescent="0.3">
      <c r="P377945" s="83"/>
    </row>
    <row r="377946" spans="16:16" x14ac:dyDescent="0.3">
      <c r="P377946" s="83"/>
    </row>
    <row r="377947" spans="16:16" x14ac:dyDescent="0.3">
      <c r="P377947" s="83"/>
    </row>
    <row r="377948" spans="16:16" x14ac:dyDescent="0.3">
      <c r="P377948" s="83"/>
    </row>
    <row r="377949" spans="16:16" x14ac:dyDescent="0.3">
      <c r="P377949" s="83"/>
    </row>
    <row r="377950" spans="16:16" x14ac:dyDescent="0.3">
      <c r="P377950" s="83"/>
    </row>
    <row r="377951" spans="16:16" x14ac:dyDescent="0.3">
      <c r="P377951" s="83"/>
    </row>
    <row r="377952" spans="16:16" x14ac:dyDescent="0.3">
      <c r="P377952" s="83"/>
    </row>
    <row r="377953" spans="16:16" x14ac:dyDescent="0.3">
      <c r="P377953" s="83"/>
    </row>
    <row r="377954" spans="16:16" x14ac:dyDescent="0.3">
      <c r="P377954" s="83"/>
    </row>
    <row r="377955" spans="16:16" x14ac:dyDescent="0.3">
      <c r="P377955" s="83"/>
    </row>
    <row r="377956" spans="16:16" x14ac:dyDescent="0.3">
      <c r="P377956" s="83"/>
    </row>
    <row r="377957" spans="16:16" x14ac:dyDescent="0.3">
      <c r="P377957" s="83"/>
    </row>
    <row r="377958" spans="16:16" x14ac:dyDescent="0.3">
      <c r="P377958" s="83"/>
    </row>
    <row r="377959" spans="16:16" x14ac:dyDescent="0.3">
      <c r="P377959" s="83"/>
    </row>
    <row r="377960" spans="16:16" x14ac:dyDescent="0.3">
      <c r="P377960" s="83"/>
    </row>
    <row r="377961" spans="16:16" x14ac:dyDescent="0.3">
      <c r="P377961" s="83"/>
    </row>
    <row r="377962" spans="16:16" x14ac:dyDescent="0.3">
      <c r="P377962" s="83"/>
    </row>
    <row r="377963" spans="16:16" x14ac:dyDescent="0.3">
      <c r="P377963" s="83"/>
    </row>
    <row r="377964" spans="16:16" x14ac:dyDescent="0.3">
      <c r="P377964" s="83"/>
    </row>
    <row r="377965" spans="16:16" x14ac:dyDescent="0.3">
      <c r="P377965" s="83"/>
    </row>
    <row r="377966" spans="16:16" x14ac:dyDescent="0.3">
      <c r="P377966" s="83"/>
    </row>
    <row r="377967" spans="16:16" x14ac:dyDescent="0.3">
      <c r="P377967" s="83"/>
    </row>
    <row r="377968" spans="16:16" x14ac:dyDescent="0.3">
      <c r="P377968" s="83"/>
    </row>
    <row r="377969" spans="16:16" x14ac:dyDescent="0.3">
      <c r="P377969" s="83"/>
    </row>
    <row r="377970" spans="16:16" x14ac:dyDescent="0.3">
      <c r="P377970" s="83"/>
    </row>
    <row r="377971" spans="16:16" x14ac:dyDescent="0.3">
      <c r="P377971" s="83"/>
    </row>
    <row r="377972" spans="16:16" x14ac:dyDescent="0.3">
      <c r="P377972" s="83"/>
    </row>
    <row r="377973" spans="16:16" x14ac:dyDescent="0.3">
      <c r="P377973" s="83"/>
    </row>
    <row r="377974" spans="16:16" x14ac:dyDescent="0.3">
      <c r="P377974" s="83"/>
    </row>
    <row r="377975" spans="16:16" x14ac:dyDescent="0.3">
      <c r="P377975" s="83"/>
    </row>
    <row r="377976" spans="16:16" x14ac:dyDescent="0.3">
      <c r="P377976" s="83"/>
    </row>
    <row r="377977" spans="16:16" x14ac:dyDescent="0.3">
      <c r="P377977" s="83"/>
    </row>
    <row r="377978" spans="16:16" x14ac:dyDescent="0.3">
      <c r="P377978" s="83"/>
    </row>
    <row r="377979" spans="16:16" x14ac:dyDescent="0.3">
      <c r="P377979" s="83"/>
    </row>
    <row r="377980" spans="16:16" x14ac:dyDescent="0.3">
      <c r="P377980" s="83"/>
    </row>
    <row r="377981" spans="16:16" x14ac:dyDescent="0.3">
      <c r="P377981" s="83"/>
    </row>
    <row r="377982" spans="16:16" x14ac:dyDescent="0.3">
      <c r="P377982" s="83"/>
    </row>
    <row r="377983" spans="16:16" x14ac:dyDescent="0.3">
      <c r="P377983" s="83"/>
    </row>
    <row r="377984" spans="16:16" x14ac:dyDescent="0.3">
      <c r="P377984" s="83"/>
    </row>
    <row r="377985" spans="16:16" x14ac:dyDescent="0.3">
      <c r="P377985" s="83"/>
    </row>
    <row r="377986" spans="16:16" x14ac:dyDescent="0.3">
      <c r="P377986" s="83"/>
    </row>
    <row r="377987" spans="16:16" x14ac:dyDescent="0.3">
      <c r="P377987" s="83"/>
    </row>
    <row r="377988" spans="16:16" x14ac:dyDescent="0.3">
      <c r="P377988" s="83"/>
    </row>
    <row r="377989" spans="16:16" x14ac:dyDescent="0.3">
      <c r="P377989" s="83"/>
    </row>
    <row r="377990" spans="16:16" x14ac:dyDescent="0.3">
      <c r="P377990" s="83"/>
    </row>
    <row r="377991" spans="16:16" x14ac:dyDescent="0.3">
      <c r="P377991" s="83"/>
    </row>
    <row r="377992" spans="16:16" x14ac:dyDescent="0.3">
      <c r="P377992" s="83"/>
    </row>
    <row r="377993" spans="16:16" x14ac:dyDescent="0.3">
      <c r="P377993" s="83"/>
    </row>
    <row r="377994" spans="16:16" x14ac:dyDescent="0.3">
      <c r="P377994" s="83"/>
    </row>
    <row r="377995" spans="16:16" x14ac:dyDescent="0.3">
      <c r="P377995" s="83"/>
    </row>
    <row r="377996" spans="16:16" x14ac:dyDescent="0.3">
      <c r="P377996" s="83"/>
    </row>
    <row r="377997" spans="16:16" x14ac:dyDescent="0.3">
      <c r="P377997" s="83"/>
    </row>
    <row r="377998" spans="16:16" x14ac:dyDescent="0.3">
      <c r="P377998" s="83"/>
    </row>
    <row r="377999" spans="16:16" x14ac:dyDescent="0.3">
      <c r="P377999" s="83"/>
    </row>
    <row r="378000" spans="16:16" x14ac:dyDescent="0.3">
      <c r="P378000" s="83"/>
    </row>
    <row r="378001" spans="16:16" x14ac:dyDescent="0.3">
      <c r="P378001" s="83"/>
    </row>
    <row r="378002" spans="16:16" x14ac:dyDescent="0.3">
      <c r="P378002" s="83"/>
    </row>
    <row r="378003" spans="16:16" x14ac:dyDescent="0.3">
      <c r="P378003" s="83"/>
    </row>
    <row r="378004" spans="16:16" x14ac:dyDescent="0.3">
      <c r="P378004" s="83"/>
    </row>
    <row r="378005" spans="16:16" x14ac:dyDescent="0.3">
      <c r="P378005" s="83"/>
    </row>
    <row r="378006" spans="16:16" x14ac:dyDescent="0.3">
      <c r="P378006" s="83"/>
    </row>
    <row r="378007" spans="16:16" x14ac:dyDescent="0.3">
      <c r="P378007" s="83"/>
    </row>
    <row r="378008" spans="16:16" x14ac:dyDescent="0.3">
      <c r="P378008" s="83"/>
    </row>
    <row r="378009" spans="16:16" x14ac:dyDescent="0.3">
      <c r="P378009" s="83"/>
    </row>
    <row r="378010" spans="16:16" x14ac:dyDescent="0.3">
      <c r="P378010" s="83"/>
    </row>
    <row r="378011" spans="16:16" x14ac:dyDescent="0.3">
      <c r="P378011" s="83"/>
    </row>
    <row r="378012" spans="16:16" x14ac:dyDescent="0.3">
      <c r="P378012" s="83"/>
    </row>
    <row r="378013" spans="16:16" x14ac:dyDescent="0.3">
      <c r="P378013" s="83"/>
    </row>
    <row r="378014" spans="16:16" x14ac:dyDescent="0.3">
      <c r="P378014" s="83"/>
    </row>
    <row r="378015" spans="16:16" x14ac:dyDescent="0.3">
      <c r="P378015" s="83"/>
    </row>
    <row r="378016" spans="16:16" x14ac:dyDescent="0.3">
      <c r="P378016" s="83"/>
    </row>
    <row r="378017" spans="16:16" x14ac:dyDescent="0.3">
      <c r="P378017" s="83"/>
    </row>
    <row r="378018" spans="16:16" x14ac:dyDescent="0.3">
      <c r="P378018" s="83"/>
    </row>
    <row r="378019" spans="16:16" x14ac:dyDescent="0.3">
      <c r="P378019" s="83"/>
    </row>
    <row r="378020" spans="16:16" x14ac:dyDescent="0.3">
      <c r="P378020" s="83"/>
    </row>
    <row r="378021" spans="16:16" x14ac:dyDescent="0.3">
      <c r="P378021" s="83"/>
    </row>
    <row r="378022" spans="16:16" x14ac:dyDescent="0.3">
      <c r="P378022" s="83"/>
    </row>
    <row r="378023" spans="16:16" x14ac:dyDescent="0.3">
      <c r="P378023" s="83"/>
    </row>
    <row r="378024" spans="16:16" x14ac:dyDescent="0.3">
      <c r="P378024" s="83"/>
    </row>
    <row r="378025" spans="16:16" x14ac:dyDescent="0.3">
      <c r="P378025" s="83"/>
    </row>
    <row r="378026" spans="16:16" x14ac:dyDescent="0.3">
      <c r="P378026" s="83"/>
    </row>
    <row r="378027" spans="16:16" x14ac:dyDescent="0.3">
      <c r="P378027" s="83"/>
    </row>
    <row r="378028" spans="16:16" x14ac:dyDescent="0.3">
      <c r="P378028" s="83"/>
    </row>
    <row r="378029" spans="16:16" x14ac:dyDescent="0.3">
      <c r="P378029" s="83"/>
    </row>
    <row r="378030" spans="16:16" x14ac:dyDescent="0.3">
      <c r="P378030" s="83"/>
    </row>
    <row r="378031" spans="16:16" x14ac:dyDescent="0.3">
      <c r="P378031" s="83"/>
    </row>
    <row r="378032" spans="16:16" x14ac:dyDescent="0.3">
      <c r="P378032" s="83"/>
    </row>
    <row r="378033" spans="16:16" x14ac:dyDescent="0.3">
      <c r="P378033" s="83"/>
    </row>
    <row r="378034" spans="16:16" x14ac:dyDescent="0.3">
      <c r="P378034" s="83"/>
    </row>
    <row r="378035" spans="16:16" x14ac:dyDescent="0.3">
      <c r="P378035" s="83"/>
    </row>
    <row r="378036" spans="16:16" x14ac:dyDescent="0.3">
      <c r="P378036" s="83"/>
    </row>
    <row r="378037" spans="16:16" x14ac:dyDescent="0.3">
      <c r="P378037" s="83"/>
    </row>
    <row r="378038" spans="16:16" x14ac:dyDescent="0.3">
      <c r="P378038" s="83"/>
    </row>
    <row r="378039" spans="16:16" x14ac:dyDescent="0.3">
      <c r="P378039" s="83"/>
    </row>
    <row r="378040" spans="16:16" x14ac:dyDescent="0.3">
      <c r="P378040" s="83"/>
    </row>
    <row r="378041" spans="16:16" x14ac:dyDescent="0.3">
      <c r="P378041" s="83"/>
    </row>
    <row r="378042" spans="16:16" x14ac:dyDescent="0.3">
      <c r="P378042" s="83"/>
    </row>
    <row r="378043" spans="16:16" x14ac:dyDescent="0.3">
      <c r="P378043" s="83"/>
    </row>
    <row r="378044" spans="16:16" x14ac:dyDescent="0.3">
      <c r="P378044" s="83"/>
    </row>
    <row r="378045" spans="16:16" x14ac:dyDescent="0.3">
      <c r="P378045" s="83"/>
    </row>
    <row r="378046" spans="16:16" x14ac:dyDescent="0.3">
      <c r="P378046" s="83"/>
    </row>
    <row r="378047" spans="16:16" x14ac:dyDescent="0.3">
      <c r="P378047" s="83"/>
    </row>
    <row r="378048" spans="16:16" x14ac:dyDescent="0.3">
      <c r="P378048" s="83"/>
    </row>
    <row r="378049" spans="16:16" x14ac:dyDescent="0.3">
      <c r="P378049" s="83"/>
    </row>
    <row r="378050" spans="16:16" x14ac:dyDescent="0.3">
      <c r="P378050" s="83"/>
    </row>
    <row r="378051" spans="16:16" x14ac:dyDescent="0.3">
      <c r="P378051" s="83"/>
    </row>
    <row r="378052" spans="16:16" x14ac:dyDescent="0.3">
      <c r="P378052" s="83"/>
    </row>
    <row r="378053" spans="16:16" x14ac:dyDescent="0.3">
      <c r="P378053" s="83"/>
    </row>
    <row r="378054" spans="16:16" x14ac:dyDescent="0.3">
      <c r="P378054" s="83"/>
    </row>
    <row r="378055" spans="16:16" x14ac:dyDescent="0.3">
      <c r="P378055" s="83"/>
    </row>
    <row r="378056" spans="16:16" x14ac:dyDescent="0.3">
      <c r="P378056" s="83"/>
    </row>
    <row r="378057" spans="16:16" x14ac:dyDescent="0.3">
      <c r="P378057" s="83"/>
    </row>
    <row r="378058" spans="16:16" x14ac:dyDescent="0.3">
      <c r="P378058" s="83"/>
    </row>
    <row r="378059" spans="16:16" x14ac:dyDescent="0.3">
      <c r="P378059" s="83"/>
    </row>
    <row r="378060" spans="16:16" x14ac:dyDescent="0.3">
      <c r="P378060" s="83"/>
    </row>
    <row r="378061" spans="16:16" x14ac:dyDescent="0.3">
      <c r="P378061" s="83"/>
    </row>
    <row r="378062" spans="16:16" x14ac:dyDescent="0.3">
      <c r="P378062" s="83"/>
    </row>
    <row r="378063" spans="16:16" x14ac:dyDescent="0.3">
      <c r="P378063" s="83"/>
    </row>
    <row r="378064" spans="16:16" x14ac:dyDescent="0.3">
      <c r="P378064" s="83"/>
    </row>
    <row r="378065" spans="16:16" x14ac:dyDescent="0.3">
      <c r="P378065" s="83"/>
    </row>
    <row r="378066" spans="16:16" x14ac:dyDescent="0.3">
      <c r="P378066" s="83"/>
    </row>
    <row r="378067" spans="16:16" x14ac:dyDescent="0.3">
      <c r="P378067" s="83"/>
    </row>
    <row r="378068" spans="16:16" x14ac:dyDescent="0.3">
      <c r="P378068" s="83"/>
    </row>
    <row r="378069" spans="16:16" x14ac:dyDescent="0.3">
      <c r="P378069" s="83"/>
    </row>
    <row r="378070" spans="16:16" x14ac:dyDescent="0.3">
      <c r="P378070" s="83"/>
    </row>
    <row r="378071" spans="16:16" x14ac:dyDescent="0.3">
      <c r="P378071" s="83"/>
    </row>
    <row r="378072" spans="16:16" x14ac:dyDescent="0.3">
      <c r="P378072" s="83"/>
    </row>
    <row r="378073" spans="16:16" x14ac:dyDescent="0.3">
      <c r="P378073" s="83"/>
    </row>
    <row r="378074" spans="16:16" x14ac:dyDescent="0.3">
      <c r="P378074" s="83"/>
    </row>
    <row r="378075" spans="16:16" x14ac:dyDescent="0.3">
      <c r="P378075" s="83"/>
    </row>
    <row r="378076" spans="16:16" x14ac:dyDescent="0.3">
      <c r="P378076" s="83"/>
    </row>
    <row r="378077" spans="16:16" x14ac:dyDescent="0.3">
      <c r="P378077" s="83"/>
    </row>
    <row r="378078" spans="16:16" x14ac:dyDescent="0.3">
      <c r="P378078" s="83"/>
    </row>
    <row r="378079" spans="16:16" x14ac:dyDescent="0.3">
      <c r="P378079" s="83"/>
    </row>
    <row r="378080" spans="16:16" x14ac:dyDescent="0.3">
      <c r="P378080" s="83"/>
    </row>
    <row r="378081" spans="16:16" x14ac:dyDescent="0.3">
      <c r="P378081" s="83"/>
    </row>
    <row r="378082" spans="16:16" x14ac:dyDescent="0.3">
      <c r="P378082" s="83"/>
    </row>
    <row r="378083" spans="16:16" x14ac:dyDescent="0.3">
      <c r="P378083" s="83"/>
    </row>
    <row r="378084" spans="16:16" x14ac:dyDescent="0.3">
      <c r="P378084" s="83"/>
    </row>
    <row r="378085" spans="16:16" x14ac:dyDescent="0.3">
      <c r="P378085" s="83"/>
    </row>
    <row r="378086" spans="16:16" x14ac:dyDescent="0.3">
      <c r="P378086" s="83"/>
    </row>
    <row r="378087" spans="16:16" x14ac:dyDescent="0.3">
      <c r="P378087" s="83"/>
    </row>
    <row r="378088" spans="16:16" x14ac:dyDescent="0.3">
      <c r="P378088" s="83"/>
    </row>
    <row r="378089" spans="16:16" x14ac:dyDescent="0.3">
      <c r="P378089" s="83"/>
    </row>
    <row r="378090" spans="16:16" x14ac:dyDescent="0.3">
      <c r="P378090" s="83"/>
    </row>
    <row r="378091" spans="16:16" x14ac:dyDescent="0.3">
      <c r="P378091" s="83"/>
    </row>
    <row r="378092" spans="16:16" x14ac:dyDescent="0.3">
      <c r="P378092" s="83"/>
    </row>
    <row r="378093" spans="16:16" x14ac:dyDescent="0.3">
      <c r="P378093" s="83"/>
    </row>
    <row r="378094" spans="16:16" x14ac:dyDescent="0.3">
      <c r="P378094" s="83"/>
    </row>
    <row r="378095" spans="16:16" x14ac:dyDescent="0.3">
      <c r="P378095" s="83"/>
    </row>
    <row r="378096" spans="16:16" x14ac:dyDescent="0.3">
      <c r="P378096" s="83"/>
    </row>
    <row r="378097" spans="16:16" x14ac:dyDescent="0.3">
      <c r="P378097" s="83"/>
    </row>
    <row r="378098" spans="16:16" x14ac:dyDescent="0.3">
      <c r="P378098" s="83"/>
    </row>
    <row r="378099" spans="16:16" x14ac:dyDescent="0.3">
      <c r="P378099" s="83"/>
    </row>
    <row r="378100" spans="16:16" x14ac:dyDescent="0.3">
      <c r="P378100" s="83"/>
    </row>
    <row r="378101" spans="16:16" x14ac:dyDescent="0.3">
      <c r="P378101" s="83"/>
    </row>
    <row r="378102" spans="16:16" x14ac:dyDescent="0.3">
      <c r="P378102" s="83"/>
    </row>
    <row r="378103" spans="16:16" x14ac:dyDescent="0.3">
      <c r="P378103" s="83"/>
    </row>
    <row r="378104" spans="16:16" x14ac:dyDescent="0.3">
      <c r="P378104" s="83"/>
    </row>
    <row r="378105" spans="16:16" x14ac:dyDescent="0.3">
      <c r="P378105" s="83"/>
    </row>
    <row r="378106" spans="16:16" x14ac:dyDescent="0.3">
      <c r="P378106" s="83"/>
    </row>
    <row r="378107" spans="16:16" x14ac:dyDescent="0.3">
      <c r="P378107" s="83"/>
    </row>
    <row r="378108" spans="16:16" x14ac:dyDescent="0.3">
      <c r="P378108" s="83"/>
    </row>
    <row r="378109" spans="16:16" x14ac:dyDescent="0.3">
      <c r="P378109" s="83"/>
    </row>
    <row r="378110" spans="16:16" x14ac:dyDescent="0.3">
      <c r="P378110" s="83"/>
    </row>
    <row r="378111" spans="16:16" x14ac:dyDescent="0.3">
      <c r="P378111" s="83"/>
    </row>
    <row r="378112" spans="16:16" x14ac:dyDescent="0.3">
      <c r="P378112" s="83"/>
    </row>
    <row r="378113" spans="16:16" x14ac:dyDescent="0.3">
      <c r="P378113" s="83"/>
    </row>
    <row r="378114" spans="16:16" x14ac:dyDescent="0.3">
      <c r="P378114" s="83"/>
    </row>
    <row r="378115" spans="16:16" x14ac:dyDescent="0.3">
      <c r="P378115" s="83"/>
    </row>
    <row r="378116" spans="16:16" x14ac:dyDescent="0.3">
      <c r="P378116" s="83"/>
    </row>
    <row r="378117" spans="16:16" x14ac:dyDescent="0.3">
      <c r="P378117" s="83"/>
    </row>
    <row r="378118" spans="16:16" x14ac:dyDescent="0.3">
      <c r="P378118" s="83"/>
    </row>
    <row r="378119" spans="16:16" x14ac:dyDescent="0.3">
      <c r="P378119" s="83"/>
    </row>
    <row r="378120" spans="16:16" x14ac:dyDescent="0.3">
      <c r="P378120" s="83"/>
    </row>
    <row r="378121" spans="16:16" x14ac:dyDescent="0.3">
      <c r="P378121" s="83"/>
    </row>
    <row r="378122" spans="16:16" x14ac:dyDescent="0.3">
      <c r="P378122" s="83"/>
    </row>
    <row r="378123" spans="16:16" x14ac:dyDescent="0.3">
      <c r="P378123" s="83"/>
    </row>
    <row r="378124" spans="16:16" x14ac:dyDescent="0.3">
      <c r="P378124" s="83"/>
    </row>
    <row r="378125" spans="16:16" x14ac:dyDescent="0.3">
      <c r="P378125" s="83"/>
    </row>
    <row r="378126" spans="16:16" x14ac:dyDescent="0.3">
      <c r="P378126" s="83"/>
    </row>
    <row r="378127" spans="16:16" x14ac:dyDescent="0.3">
      <c r="P378127" s="83"/>
    </row>
    <row r="378128" spans="16:16" x14ac:dyDescent="0.3">
      <c r="P378128" s="83"/>
    </row>
    <row r="378129" spans="16:16" x14ac:dyDescent="0.3">
      <c r="P378129" s="83"/>
    </row>
    <row r="378130" spans="16:16" x14ac:dyDescent="0.3">
      <c r="P378130" s="83"/>
    </row>
    <row r="378131" spans="16:16" x14ac:dyDescent="0.3">
      <c r="P378131" s="83"/>
    </row>
    <row r="378132" spans="16:16" x14ac:dyDescent="0.3">
      <c r="P378132" s="83"/>
    </row>
    <row r="378133" spans="16:16" x14ac:dyDescent="0.3">
      <c r="P378133" s="83"/>
    </row>
    <row r="378134" spans="16:16" x14ac:dyDescent="0.3">
      <c r="P378134" s="83"/>
    </row>
    <row r="378135" spans="16:16" x14ac:dyDescent="0.3">
      <c r="P378135" s="83"/>
    </row>
    <row r="378136" spans="16:16" x14ac:dyDescent="0.3">
      <c r="P378136" s="83"/>
    </row>
    <row r="378137" spans="16:16" x14ac:dyDescent="0.3">
      <c r="P378137" s="83"/>
    </row>
    <row r="378138" spans="16:16" x14ac:dyDescent="0.3">
      <c r="P378138" s="83"/>
    </row>
    <row r="378139" spans="16:16" x14ac:dyDescent="0.3">
      <c r="P378139" s="83"/>
    </row>
    <row r="378140" spans="16:16" x14ac:dyDescent="0.3">
      <c r="P378140" s="83"/>
    </row>
    <row r="378141" spans="16:16" x14ac:dyDescent="0.3">
      <c r="P378141" s="83"/>
    </row>
    <row r="378142" spans="16:16" x14ac:dyDescent="0.3">
      <c r="P378142" s="83"/>
    </row>
    <row r="378143" spans="16:16" x14ac:dyDescent="0.3">
      <c r="P378143" s="83"/>
    </row>
    <row r="378144" spans="16:16" x14ac:dyDescent="0.3">
      <c r="P378144" s="83"/>
    </row>
    <row r="378145" spans="16:16" x14ac:dyDescent="0.3">
      <c r="P378145" s="83"/>
    </row>
    <row r="378146" spans="16:16" x14ac:dyDescent="0.3">
      <c r="P378146" s="83"/>
    </row>
    <row r="378147" spans="16:16" x14ac:dyDescent="0.3">
      <c r="P378147" s="83"/>
    </row>
    <row r="378148" spans="16:16" x14ac:dyDescent="0.3">
      <c r="P378148" s="83"/>
    </row>
    <row r="378149" spans="16:16" x14ac:dyDescent="0.3">
      <c r="P378149" s="83"/>
    </row>
    <row r="378150" spans="16:16" x14ac:dyDescent="0.3">
      <c r="P378150" s="83"/>
    </row>
    <row r="378151" spans="16:16" x14ac:dyDescent="0.3">
      <c r="P378151" s="83"/>
    </row>
    <row r="378152" spans="16:16" x14ac:dyDescent="0.3">
      <c r="P378152" s="83"/>
    </row>
    <row r="378153" spans="16:16" x14ac:dyDescent="0.3">
      <c r="P378153" s="83"/>
    </row>
    <row r="378154" spans="16:16" x14ac:dyDescent="0.3">
      <c r="P378154" s="83"/>
    </row>
    <row r="378155" spans="16:16" x14ac:dyDescent="0.3">
      <c r="P378155" s="83"/>
    </row>
    <row r="378156" spans="16:16" x14ac:dyDescent="0.3">
      <c r="P378156" s="83"/>
    </row>
    <row r="378157" spans="16:16" x14ac:dyDescent="0.3">
      <c r="P378157" s="83"/>
    </row>
    <row r="378158" spans="16:16" x14ac:dyDescent="0.3">
      <c r="P378158" s="83"/>
    </row>
    <row r="378159" spans="16:16" x14ac:dyDescent="0.3">
      <c r="P378159" s="83"/>
    </row>
    <row r="378160" spans="16:16" x14ac:dyDescent="0.3">
      <c r="P378160" s="83"/>
    </row>
    <row r="378161" spans="16:16" x14ac:dyDescent="0.3">
      <c r="P378161" s="83"/>
    </row>
    <row r="378162" spans="16:16" x14ac:dyDescent="0.3">
      <c r="P378162" s="83"/>
    </row>
    <row r="378163" spans="16:16" x14ac:dyDescent="0.3">
      <c r="P378163" s="83"/>
    </row>
    <row r="378164" spans="16:16" x14ac:dyDescent="0.3">
      <c r="P378164" s="83"/>
    </row>
    <row r="378165" spans="16:16" x14ac:dyDescent="0.3">
      <c r="P378165" s="83"/>
    </row>
    <row r="378166" spans="16:16" x14ac:dyDescent="0.3">
      <c r="P378166" s="83"/>
    </row>
    <row r="378167" spans="16:16" x14ac:dyDescent="0.3">
      <c r="P378167" s="83"/>
    </row>
    <row r="378168" spans="16:16" x14ac:dyDescent="0.3">
      <c r="P378168" s="83"/>
    </row>
    <row r="378169" spans="16:16" x14ac:dyDescent="0.3">
      <c r="P378169" s="83"/>
    </row>
    <row r="378170" spans="16:16" x14ac:dyDescent="0.3">
      <c r="P378170" s="83"/>
    </row>
    <row r="378171" spans="16:16" x14ac:dyDescent="0.3">
      <c r="P378171" s="83"/>
    </row>
    <row r="378172" spans="16:16" x14ac:dyDescent="0.3">
      <c r="P378172" s="83"/>
    </row>
    <row r="378173" spans="16:16" x14ac:dyDescent="0.3">
      <c r="P378173" s="83"/>
    </row>
    <row r="378174" spans="16:16" x14ac:dyDescent="0.3">
      <c r="P378174" s="83"/>
    </row>
    <row r="378175" spans="16:16" x14ac:dyDescent="0.3">
      <c r="P378175" s="83"/>
    </row>
    <row r="378176" spans="16:16" x14ac:dyDescent="0.3">
      <c r="P378176" s="83"/>
    </row>
    <row r="378177" spans="16:16" x14ac:dyDescent="0.3">
      <c r="P378177" s="83"/>
    </row>
    <row r="378178" spans="16:16" x14ac:dyDescent="0.3">
      <c r="P378178" s="83"/>
    </row>
    <row r="378179" spans="16:16" x14ac:dyDescent="0.3">
      <c r="P378179" s="83"/>
    </row>
    <row r="378180" spans="16:16" x14ac:dyDescent="0.3">
      <c r="P378180" s="83"/>
    </row>
    <row r="378181" spans="16:16" x14ac:dyDescent="0.3">
      <c r="P378181" s="83"/>
    </row>
    <row r="378182" spans="16:16" x14ac:dyDescent="0.3">
      <c r="P378182" s="83"/>
    </row>
    <row r="378183" spans="16:16" x14ac:dyDescent="0.3">
      <c r="P378183" s="83"/>
    </row>
    <row r="378184" spans="16:16" x14ac:dyDescent="0.3">
      <c r="P378184" s="83"/>
    </row>
    <row r="378185" spans="16:16" x14ac:dyDescent="0.3">
      <c r="P378185" s="83"/>
    </row>
    <row r="378186" spans="16:16" x14ac:dyDescent="0.3">
      <c r="P378186" s="83"/>
    </row>
    <row r="378187" spans="16:16" x14ac:dyDescent="0.3">
      <c r="P378187" s="83"/>
    </row>
    <row r="378188" spans="16:16" x14ac:dyDescent="0.3">
      <c r="P378188" s="83"/>
    </row>
    <row r="378189" spans="16:16" x14ac:dyDescent="0.3">
      <c r="P378189" s="83"/>
    </row>
    <row r="378190" spans="16:16" x14ac:dyDescent="0.3">
      <c r="P378190" s="83"/>
    </row>
    <row r="378191" spans="16:16" x14ac:dyDescent="0.3">
      <c r="P378191" s="83"/>
    </row>
    <row r="378192" spans="16:16" x14ac:dyDescent="0.3">
      <c r="P378192" s="83"/>
    </row>
    <row r="378193" spans="16:16" x14ac:dyDescent="0.3">
      <c r="P378193" s="83"/>
    </row>
    <row r="378194" spans="16:16" x14ac:dyDescent="0.3">
      <c r="P378194" s="83"/>
    </row>
    <row r="378195" spans="16:16" x14ac:dyDescent="0.3">
      <c r="P378195" s="83"/>
    </row>
    <row r="378196" spans="16:16" x14ac:dyDescent="0.3">
      <c r="P378196" s="83"/>
    </row>
    <row r="378197" spans="16:16" x14ac:dyDescent="0.3">
      <c r="P378197" s="83"/>
    </row>
    <row r="378198" spans="16:16" x14ac:dyDescent="0.3">
      <c r="P378198" s="83"/>
    </row>
    <row r="378199" spans="16:16" x14ac:dyDescent="0.3">
      <c r="P378199" s="83"/>
    </row>
    <row r="378200" spans="16:16" x14ac:dyDescent="0.3">
      <c r="P378200" s="83"/>
    </row>
    <row r="378201" spans="16:16" x14ac:dyDescent="0.3">
      <c r="P378201" s="83"/>
    </row>
    <row r="378202" spans="16:16" x14ac:dyDescent="0.3">
      <c r="P378202" s="83"/>
    </row>
    <row r="378203" spans="16:16" x14ac:dyDescent="0.3">
      <c r="P378203" s="83"/>
    </row>
    <row r="378204" spans="16:16" x14ac:dyDescent="0.3">
      <c r="P378204" s="83"/>
    </row>
    <row r="378205" spans="16:16" x14ac:dyDescent="0.3">
      <c r="P378205" s="83"/>
    </row>
    <row r="378206" spans="16:16" x14ac:dyDescent="0.3">
      <c r="P378206" s="83"/>
    </row>
    <row r="378207" spans="16:16" x14ac:dyDescent="0.3">
      <c r="P378207" s="83"/>
    </row>
    <row r="378208" spans="16:16" x14ac:dyDescent="0.3">
      <c r="P378208" s="83"/>
    </row>
    <row r="378209" spans="16:16" x14ac:dyDescent="0.3">
      <c r="P378209" s="83"/>
    </row>
    <row r="378210" spans="16:16" x14ac:dyDescent="0.3">
      <c r="P378210" s="83"/>
    </row>
    <row r="378211" spans="16:16" x14ac:dyDescent="0.3">
      <c r="P378211" s="83"/>
    </row>
    <row r="378212" spans="16:16" x14ac:dyDescent="0.3">
      <c r="P378212" s="83"/>
    </row>
    <row r="378213" spans="16:16" x14ac:dyDescent="0.3">
      <c r="P378213" s="83"/>
    </row>
    <row r="378214" spans="16:16" x14ac:dyDescent="0.3">
      <c r="P378214" s="83"/>
    </row>
    <row r="378215" spans="16:16" x14ac:dyDescent="0.3">
      <c r="P378215" s="83"/>
    </row>
    <row r="378216" spans="16:16" x14ac:dyDescent="0.3">
      <c r="P378216" s="83"/>
    </row>
    <row r="378217" spans="16:16" x14ac:dyDescent="0.3">
      <c r="P378217" s="83"/>
    </row>
    <row r="378218" spans="16:16" x14ac:dyDescent="0.3">
      <c r="P378218" s="83"/>
    </row>
    <row r="378219" spans="16:16" x14ac:dyDescent="0.3">
      <c r="P378219" s="83"/>
    </row>
    <row r="378220" spans="16:16" x14ac:dyDescent="0.3">
      <c r="P378220" s="83"/>
    </row>
    <row r="378221" spans="16:16" x14ac:dyDescent="0.3">
      <c r="P378221" s="83"/>
    </row>
    <row r="378222" spans="16:16" x14ac:dyDescent="0.3">
      <c r="P378222" s="83"/>
    </row>
    <row r="378223" spans="16:16" x14ac:dyDescent="0.3">
      <c r="P378223" s="83"/>
    </row>
    <row r="378224" spans="16:16" x14ac:dyDescent="0.3">
      <c r="P378224" s="83"/>
    </row>
    <row r="378225" spans="16:16" x14ac:dyDescent="0.3">
      <c r="P378225" s="83"/>
    </row>
    <row r="378226" spans="16:16" x14ac:dyDescent="0.3">
      <c r="P378226" s="83"/>
    </row>
    <row r="378227" spans="16:16" x14ac:dyDescent="0.3">
      <c r="P378227" s="83"/>
    </row>
    <row r="378228" spans="16:16" x14ac:dyDescent="0.3">
      <c r="P378228" s="83"/>
    </row>
    <row r="378229" spans="16:16" x14ac:dyDescent="0.3">
      <c r="P378229" s="83"/>
    </row>
    <row r="378230" spans="16:16" x14ac:dyDescent="0.3">
      <c r="P378230" s="83"/>
    </row>
    <row r="378231" spans="16:16" x14ac:dyDescent="0.3">
      <c r="P378231" s="83"/>
    </row>
    <row r="378232" spans="16:16" x14ac:dyDescent="0.3">
      <c r="P378232" s="83"/>
    </row>
    <row r="378233" spans="16:16" x14ac:dyDescent="0.3">
      <c r="P378233" s="83"/>
    </row>
    <row r="378234" spans="16:16" x14ac:dyDescent="0.3">
      <c r="P378234" s="83"/>
    </row>
    <row r="378235" spans="16:16" x14ac:dyDescent="0.3">
      <c r="P378235" s="83"/>
    </row>
    <row r="378236" spans="16:16" x14ac:dyDescent="0.3">
      <c r="P378236" s="83"/>
    </row>
    <row r="378237" spans="16:16" x14ac:dyDescent="0.3">
      <c r="P378237" s="83"/>
    </row>
    <row r="378238" spans="16:16" x14ac:dyDescent="0.3">
      <c r="P378238" s="83"/>
    </row>
    <row r="378239" spans="16:16" x14ac:dyDescent="0.3">
      <c r="P378239" s="83"/>
    </row>
    <row r="378240" spans="16:16" x14ac:dyDescent="0.3">
      <c r="P378240" s="83"/>
    </row>
    <row r="378241" spans="16:16" x14ac:dyDescent="0.3">
      <c r="P378241" s="83"/>
    </row>
    <row r="378242" spans="16:16" x14ac:dyDescent="0.3">
      <c r="P378242" s="83"/>
    </row>
    <row r="378243" spans="16:16" x14ac:dyDescent="0.3">
      <c r="P378243" s="83"/>
    </row>
    <row r="378244" spans="16:16" x14ac:dyDescent="0.3">
      <c r="P378244" s="83"/>
    </row>
    <row r="378245" spans="16:16" x14ac:dyDescent="0.3">
      <c r="P378245" s="83"/>
    </row>
    <row r="378246" spans="16:16" x14ac:dyDescent="0.3">
      <c r="P378246" s="83"/>
    </row>
    <row r="378247" spans="16:16" x14ac:dyDescent="0.3">
      <c r="P378247" s="83"/>
    </row>
    <row r="378248" spans="16:16" x14ac:dyDescent="0.3">
      <c r="P378248" s="83"/>
    </row>
    <row r="378249" spans="16:16" x14ac:dyDescent="0.3">
      <c r="P378249" s="83"/>
    </row>
    <row r="378250" spans="16:16" x14ac:dyDescent="0.3">
      <c r="P378250" s="83"/>
    </row>
    <row r="378251" spans="16:16" x14ac:dyDescent="0.3">
      <c r="P378251" s="83"/>
    </row>
    <row r="378252" spans="16:16" x14ac:dyDescent="0.3">
      <c r="P378252" s="83"/>
    </row>
    <row r="378253" spans="16:16" x14ac:dyDescent="0.3">
      <c r="P378253" s="83"/>
    </row>
    <row r="378254" spans="16:16" x14ac:dyDescent="0.3">
      <c r="P378254" s="83"/>
    </row>
    <row r="378255" spans="16:16" x14ac:dyDescent="0.3">
      <c r="P378255" s="83"/>
    </row>
    <row r="378256" spans="16:16" x14ac:dyDescent="0.3">
      <c r="P378256" s="83"/>
    </row>
    <row r="378257" spans="16:16" x14ac:dyDescent="0.3">
      <c r="P378257" s="83"/>
    </row>
    <row r="378258" spans="16:16" x14ac:dyDescent="0.3">
      <c r="P378258" s="83"/>
    </row>
    <row r="378259" spans="16:16" x14ac:dyDescent="0.3">
      <c r="P378259" s="83"/>
    </row>
    <row r="378260" spans="16:16" x14ac:dyDescent="0.3">
      <c r="P378260" s="83"/>
    </row>
    <row r="378261" spans="16:16" x14ac:dyDescent="0.3">
      <c r="P378261" s="83"/>
    </row>
    <row r="378262" spans="16:16" x14ac:dyDescent="0.3">
      <c r="P378262" s="83"/>
    </row>
    <row r="378263" spans="16:16" x14ac:dyDescent="0.3">
      <c r="P378263" s="83"/>
    </row>
    <row r="378264" spans="16:16" x14ac:dyDescent="0.3">
      <c r="P378264" s="83"/>
    </row>
    <row r="378265" spans="16:16" x14ac:dyDescent="0.3">
      <c r="P378265" s="83"/>
    </row>
    <row r="378266" spans="16:16" x14ac:dyDescent="0.3">
      <c r="P378266" s="83"/>
    </row>
    <row r="378267" spans="16:16" x14ac:dyDescent="0.3">
      <c r="P378267" s="83"/>
    </row>
    <row r="378268" spans="16:16" x14ac:dyDescent="0.3">
      <c r="P378268" s="83"/>
    </row>
    <row r="378269" spans="16:16" x14ac:dyDescent="0.3">
      <c r="P378269" s="83"/>
    </row>
    <row r="378270" spans="16:16" x14ac:dyDescent="0.3">
      <c r="P378270" s="83"/>
    </row>
    <row r="378271" spans="16:16" x14ac:dyDescent="0.3">
      <c r="P378271" s="83"/>
    </row>
    <row r="378272" spans="16:16" x14ac:dyDescent="0.3">
      <c r="P378272" s="83"/>
    </row>
    <row r="378273" spans="16:16" x14ac:dyDescent="0.3">
      <c r="P378273" s="83"/>
    </row>
    <row r="378274" spans="16:16" x14ac:dyDescent="0.3">
      <c r="P378274" s="83"/>
    </row>
    <row r="378275" spans="16:16" x14ac:dyDescent="0.3">
      <c r="P378275" s="83"/>
    </row>
    <row r="378276" spans="16:16" x14ac:dyDescent="0.3">
      <c r="P378276" s="83"/>
    </row>
    <row r="378277" spans="16:16" x14ac:dyDescent="0.3">
      <c r="P378277" s="83"/>
    </row>
    <row r="378278" spans="16:16" x14ac:dyDescent="0.3">
      <c r="P378278" s="83"/>
    </row>
    <row r="378279" spans="16:16" x14ac:dyDescent="0.3">
      <c r="P378279" s="83"/>
    </row>
    <row r="378280" spans="16:16" x14ac:dyDescent="0.3">
      <c r="P378280" s="83"/>
    </row>
    <row r="378281" spans="16:16" x14ac:dyDescent="0.3">
      <c r="P378281" s="83"/>
    </row>
    <row r="378282" spans="16:16" x14ac:dyDescent="0.3">
      <c r="P378282" s="83"/>
    </row>
    <row r="378283" spans="16:16" x14ac:dyDescent="0.3">
      <c r="P378283" s="83"/>
    </row>
    <row r="378284" spans="16:16" x14ac:dyDescent="0.3">
      <c r="P378284" s="83"/>
    </row>
    <row r="378285" spans="16:16" x14ac:dyDescent="0.3">
      <c r="P378285" s="83"/>
    </row>
    <row r="378286" spans="16:16" x14ac:dyDescent="0.3">
      <c r="P378286" s="83"/>
    </row>
    <row r="378287" spans="16:16" x14ac:dyDescent="0.3">
      <c r="P378287" s="83"/>
    </row>
    <row r="378288" spans="16:16" x14ac:dyDescent="0.3">
      <c r="P378288" s="83"/>
    </row>
    <row r="378289" spans="16:16" x14ac:dyDescent="0.3">
      <c r="P378289" s="83"/>
    </row>
    <row r="378290" spans="16:16" x14ac:dyDescent="0.3">
      <c r="P378290" s="83"/>
    </row>
    <row r="378291" spans="16:16" x14ac:dyDescent="0.3">
      <c r="P378291" s="83"/>
    </row>
    <row r="378292" spans="16:16" x14ac:dyDescent="0.3">
      <c r="P378292" s="83"/>
    </row>
    <row r="378293" spans="16:16" x14ac:dyDescent="0.3">
      <c r="P378293" s="83"/>
    </row>
    <row r="378294" spans="16:16" x14ac:dyDescent="0.3">
      <c r="P378294" s="83"/>
    </row>
    <row r="378295" spans="16:16" x14ac:dyDescent="0.3">
      <c r="P378295" s="83"/>
    </row>
    <row r="378296" spans="16:16" x14ac:dyDescent="0.3">
      <c r="P378296" s="83"/>
    </row>
    <row r="378297" spans="16:16" x14ac:dyDescent="0.3">
      <c r="P378297" s="83"/>
    </row>
    <row r="378298" spans="16:16" x14ac:dyDescent="0.3">
      <c r="P378298" s="83"/>
    </row>
    <row r="378299" spans="16:16" x14ac:dyDescent="0.3">
      <c r="P378299" s="83"/>
    </row>
    <row r="378300" spans="16:16" x14ac:dyDescent="0.3">
      <c r="P378300" s="83"/>
    </row>
    <row r="378301" spans="16:16" x14ac:dyDescent="0.3">
      <c r="P378301" s="83"/>
    </row>
    <row r="378302" spans="16:16" x14ac:dyDescent="0.3">
      <c r="P378302" s="83"/>
    </row>
    <row r="378303" spans="16:16" x14ac:dyDescent="0.3">
      <c r="P378303" s="83"/>
    </row>
    <row r="378304" spans="16:16" x14ac:dyDescent="0.3">
      <c r="P378304" s="83"/>
    </row>
    <row r="378305" spans="16:16" x14ac:dyDescent="0.3">
      <c r="P378305" s="83"/>
    </row>
    <row r="378306" spans="16:16" x14ac:dyDescent="0.3">
      <c r="P378306" s="83"/>
    </row>
    <row r="378307" spans="16:16" x14ac:dyDescent="0.3">
      <c r="P378307" s="83"/>
    </row>
    <row r="378308" spans="16:16" x14ac:dyDescent="0.3">
      <c r="P378308" s="83"/>
    </row>
    <row r="378309" spans="16:16" x14ac:dyDescent="0.3">
      <c r="P378309" s="83"/>
    </row>
    <row r="378310" spans="16:16" x14ac:dyDescent="0.3">
      <c r="P378310" s="83"/>
    </row>
    <row r="378311" spans="16:16" x14ac:dyDescent="0.3">
      <c r="P378311" s="83"/>
    </row>
    <row r="378312" spans="16:16" x14ac:dyDescent="0.3">
      <c r="P378312" s="83"/>
    </row>
    <row r="378313" spans="16:16" x14ac:dyDescent="0.3">
      <c r="P378313" s="83"/>
    </row>
    <row r="378314" spans="16:16" x14ac:dyDescent="0.3">
      <c r="P378314" s="83"/>
    </row>
    <row r="378315" spans="16:16" x14ac:dyDescent="0.3">
      <c r="P378315" s="83"/>
    </row>
    <row r="378316" spans="16:16" x14ac:dyDescent="0.3">
      <c r="P378316" s="83"/>
    </row>
    <row r="378317" spans="16:16" x14ac:dyDescent="0.3">
      <c r="P378317" s="83"/>
    </row>
    <row r="378318" spans="16:16" x14ac:dyDescent="0.3">
      <c r="P378318" s="83"/>
    </row>
    <row r="378319" spans="16:16" x14ac:dyDescent="0.3">
      <c r="P378319" s="83"/>
    </row>
    <row r="378320" spans="16:16" x14ac:dyDescent="0.3">
      <c r="P378320" s="83"/>
    </row>
    <row r="378321" spans="16:16" x14ac:dyDescent="0.3">
      <c r="P378321" s="83"/>
    </row>
    <row r="378322" spans="16:16" x14ac:dyDescent="0.3">
      <c r="P378322" s="83"/>
    </row>
    <row r="378323" spans="16:16" x14ac:dyDescent="0.3">
      <c r="P378323" s="83"/>
    </row>
    <row r="378324" spans="16:16" x14ac:dyDescent="0.3">
      <c r="P378324" s="83"/>
    </row>
    <row r="378325" spans="16:16" x14ac:dyDescent="0.3">
      <c r="P378325" s="83"/>
    </row>
    <row r="378326" spans="16:16" x14ac:dyDescent="0.3">
      <c r="P378326" s="83"/>
    </row>
    <row r="378327" spans="16:16" x14ac:dyDescent="0.3">
      <c r="P378327" s="83"/>
    </row>
    <row r="378328" spans="16:16" x14ac:dyDescent="0.3">
      <c r="P378328" s="83"/>
    </row>
    <row r="378329" spans="16:16" x14ac:dyDescent="0.3">
      <c r="P378329" s="83"/>
    </row>
    <row r="378330" spans="16:16" x14ac:dyDescent="0.3">
      <c r="P378330" s="83"/>
    </row>
    <row r="378331" spans="16:16" x14ac:dyDescent="0.3">
      <c r="P378331" s="83"/>
    </row>
    <row r="378332" spans="16:16" x14ac:dyDescent="0.3">
      <c r="P378332" s="83"/>
    </row>
    <row r="378333" spans="16:16" x14ac:dyDescent="0.3">
      <c r="P378333" s="83"/>
    </row>
    <row r="378334" spans="16:16" x14ac:dyDescent="0.3">
      <c r="P378334" s="83"/>
    </row>
    <row r="378335" spans="16:16" x14ac:dyDescent="0.3">
      <c r="P378335" s="83"/>
    </row>
    <row r="378336" spans="16:16" x14ac:dyDescent="0.3">
      <c r="P378336" s="83"/>
    </row>
    <row r="378337" spans="16:16" x14ac:dyDescent="0.3">
      <c r="P378337" s="83"/>
    </row>
    <row r="378338" spans="16:16" x14ac:dyDescent="0.3">
      <c r="P378338" s="83"/>
    </row>
    <row r="378339" spans="16:16" x14ac:dyDescent="0.3">
      <c r="P378339" s="83"/>
    </row>
    <row r="378340" spans="16:16" x14ac:dyDescent="0.3">
      <c r="P378340" s="83"/>
    </row>
    <row r="378341" spans="16:16" x14ac:dyDescent="0.3">
      <c r="P378341" s="83"/>
    </row>
    <row r="378342" spans="16:16" x14ac:dyDescent="0.3">
      <c r="P378342" s="83"/>
    </row>
    <row r="378343" spans="16:16" x14ac:dyDescent="0.3">
      <c r="P378343" s="83"/>
    </row>
    <row r="378344" spans="16:16" x14ac:dyDescent="0.3">
      <c r="P378344" s="83"/>
    </row>
    <row r="378345" spans="16:16" x14ac:dyDescent="0.3">
      <c r="P378345" s="83"/>
    </row>
    <row r="378346" spans="16:16" x14ac:dyDescent="0.3">
      <c r="P378346" s="83"/>
    </row>
    <row r="378347" spans="16:16" x14ac:dyDescent="0.3">
      <c r="P378347" s="83"/>
    </row>
    <row r="378348" spans="16:16" x14ac:dyDescent="0.3">
      <c r="P378348" s="83"/>
    </row>
    <row r="378349" spans="16:16" x14ac:dyDescent="0.3">
      <c r="P378349" s="83"/>
    </row>
    <row r="378350" spans="16:16" x14ac:dyDescent="0.3">
      <c r="P378350" s="83"/>
    </row>
    <row r="378351" spans="16:16" x14ac:dyDescent="0.3">
      <c r="P378351" s="83"/>
    </row>
    <row r="378352" spans="16:16" x14ac:dyDescent="0.3">
      <c r="P378352" s="83"/>
    </row>
    <row r="378353" spans="16:16" x14ac:dyDescent="0.3">
      <c r="P378353" s="83"/>
    </row>
    <row r="378354" spans="16:16" x14ac:dyDescent="0.3">
      <c r="P378354" s="83"/>
    </row>
    <row r="378355" spans="16:16" x14ac:dyDescent="0.3">
      <c r="P378355" s="83"/>
    </row>
    <row r="378356" spans="16:16" x14ac:dyDescent="0.3">
      <c r="P378356" s="83"/>
    </row>
    <row r="378357" spans="16:16" x14ac:dyDescent="0.3">
      <c r="P378357" s="83"/>
    </row>
    <row r="378358" spans="16:16" x14ac:dyDescent="0.3">
      <c r="P378358" s="83"/>
    </row>
    <row r="378359" spans="16:16" x14ac:dyDescent="0.3">
      <c r="P378359" s="83"/>
    </row>
    <row r="378360" spans="16:16" x14ac:dyDescent="0.3">
      <c r="P378360" s="83"/>
    </row>
    <row r="378361" spans="16:16" x14ac:dyDescent="0.3">
      <c r="P378361" s="83"/>
    </row>
    <row r="378362" spans="16:16" x14ac:dyDescent="0.3">
      <c r="P378362" s="83"/>
    </row>
    <row r="378363" spans="16:16" x14ac:dyDescent="0.3">
      <c r="P378363" s="83"/>
    </row>
    <row r="378364" spans="16:16" x14ac:dyDescent="0.3">
      <c r="P378364" s="83"/>
    </row>
    <row r="378365" spans="16:16" x14ac:dyDescent="0.3">
      <c r="P378365" s="83"/>
    </row>
    <row r="378366" spans="16:16" x14ac:dyDescent="0.3">
      <c r="P378366" s="83"/>
    </row>
    <row r="378367" spans="16:16" x14ac:dyDescent="0.3">
      <c r="P378367" s="83"/>
    </row>
    <row r="378368" spans="16:16" x14ac:dyDescent="0.3">
      <c r="P378368" s="83"/>
    </row>
    <row r="378369" spans="16:16" x14ac:dyDescent="0.3">
      <c r="P378369" s="83"/>
    </row>
    <row r="378370" spans="16:16" x14ac:dyDescent="0.3">
      <c r="P378370" s="83"/>
    </row>
    <row r="378371" spans="16:16" x14ac:dyDescent="0.3">
      <c r="P378371" s="83"/>
    </row>
    <row r="378372" spans="16:16" x14ac:dyDescent="0.3">
      <c r="P378372" s="83"/>
    </row>
    <row r="378373" spans="16:16" x14ac:dyDescent="0.3">
      <c r="P378373" s="83"/>
    </row>
    <row r="378374" spans="16:16" x14ac:dyDescent="0.3">
      <c r="P378374" s="83"/>
    </row>
    <row r="378375" spans="16:16" x14ac:dyDescent="0.3">
      <c r="P378375" s="83"/>
    </row>
    <row r="378376" spans="16:16" x14ac:dyDescent="0.3">
      <c r="P378376" s="83"/>
    </row>
    <row r="378377" spans="16:16" x14ac:dyDescent="0.3">
      <c r="P378377" s="83"/>
    </row>
    <row r="378378" spans="16:16" x14ac:dyDescent="0.3">
      <c r="P378378" s="83"/>
    </row>
    <row r="378379" spans="16:16" x14ac:dyDescent="0.3">
      <c r="P378379" s="83"/>
    </row>
    <row r="378380" spans="16:16" x14ac:dyDescent="0.3">
      <c r="P378380" s="83"/>
    </row>
    <row r="378381" spans="16:16" x14ac:dyDescent="0.3">
      <c r="P378381" s="83"/>
    </row>
    <row r="378382" spans="16:16" x14ac:dyDescent="0.3">
      <c r="P378382" s="83"/>
    </row>
    <row r="378383" spans="16:16" x14ac:dyDescent="0.3">
      <c r="P378383" s="83"/>
    </row>
    <row r="378384" spans="16:16" x14ac:dyDescent="0.3">
      <c r="P378384" s="83"/>
    </row>
    <row r="378385" spans="16:16" x14ac:dyDescent="0.3">
      <c r="P378385" s="83"/>
    </row>
    <row r="378386" spans="16:16" x14ac:dyDescent="0.3">
      <c r="P378386" s="83"/>
    </row>
    <row r="378387" spans="16:16" x14ac:dyDescent="0.3">
      <c r="P378387" s="83"/>
    </row>
    <row r="378388" spans="16:16" x14ac:dyDescent="0.3">
      <c r="P378388" s="83"/>
    </row>
    <row r="378389" spans="16:16" x14ac:dyDescent="0.3">
      <c r="P378389" s="83"/>
    </row>
    <row r="378390" spans="16:16" x14ac:dyDescent="0.3">
      <c r="P378390" s="83"/>
    </row>
    <row r="378391" spans="16:16" x14ac:dyDescent="0.3">
      <c r="P378391" s="83"/>
    </row>
    <row r="378392" spans="16:16" x14ac:dyDescent="0.3">
      <c r="P378392" s="83"/>
    </row>
    <row r="378393" spans="16:16" x14ac:dyDescent="0.3">
      <c r="P378393" s="83"/>
    </row>
    <row r="378394" spans="16:16" x14ac:dyDescent="0.3">
      <c r="P378394" s="83"/>
    </row>
    <row r="378395" spans="16:16" x14ac:dyDescent="0.3">
      <c r="P378395" s="83"/>
    </row>
    <row r="378396" spans="16:16" x14ac:dyDescent="0.3">
      <c r="P378396" s="83"/>
    </row>
    <row r="378397" spans="16:16" x14ac:dyDescent="0.3">
      <c r="P378397" s="83"/>
    </row>
    <row r="378398" spans="16:16" x14ac:dyDescent="0.3">
      <c r="P378398" s="83"/>
    </row>
    <row r="378399" spans="16:16" x14ac:dyDescent="0.3">
      <c r="P378399" s="83"/>
    </row>
    <row r="378400" spans="16:16" x14ac:dyDescent="0.3">
      <c r="P378400" s="83"/>
    </row>
    <row r="378401" spans="16:16" x14ac:dyDescent="0.3">
      <c r="P378401" s="83"/>
    </row>
    <row r="378402" spans="16:16" x14ac:dyDescent="0.3">
      <c r="P378402" s="83"/>
    </row>
    <row r="378403" spans="16:16" x14ac:dyDescent="0.3">
      <c r="P378403" s="83"/>
    </row>
    <row r="378404" spans="16:16" x14ac:dyDescent="0.3">
      <c r="P378404" s="83"/>
    </row>
    <row r="378405" spans="16:16" x14ac:dyDescent="0.3">
      <c r="P378405" s="83"/>
    </row>
    <row r="378406" spans="16:16" x14ac:dyDescent="0.3">
      <c r="P378406" s="83"/>
    </row>
    <row r="378407" spans="16:16" x14ac:dyDescent="0.3">
      <c r="P378407" s="83"/>
    </row>
    <row r="378408" spans="16:16" x14ac:dyDescent="0.3">
      <c r="P378408" s="83"/>
    </row>
    <row r="378409" spans="16:16" x14ac:dyDescent="0.3">
      <c r="P378409" s="83"/>
    </row>
    <row r="378410" spans="16:16" x14ac:dyDescent="0.3">
      <c r="P378410" s="83"/>
    </row>
    <row r="378411" spans="16:16" x14ac:dyDescent="0.3">
      <c r="P378411" s="83"/>
    </row>
    <row r="378412" spans="16:16" x14ac:dyDescent="0.3">
      <c r="P378412" s="83"/>
    </row>
    <row r="378413" spans="16:16" x14ac:dyDescent="0.3">
      <c r="P378413" s="83"/>
    </row>
    <row r="378414" spans="16:16" x14ac:dyDescent="0.3">
      <c r="P378414" s="83"/>
    </row>
    <row r="378415" spans="16:16" x14ac:dyDescent="0.3">
      <c r="P378415" s="83"/>
    </row>
    <row r="378416" spans="16:16" x14ac:dyDescent="0.3">
      <c r="P378416" s="83"/>
    </row>
    <row r="378417" spans="16:16" x14ac:dyDescent="0.3">
      <c r="P378417" s="83"/>
    </row>
    <row r="378418" spans="16:16" x14ac:dyDescent="0.3">
      <c r="P378418" s="83"/>
    </row>
    <row r="378419" spans="16:16" x14ac:dyDescent="0.3">
      <c r="P378419" s="83"/>
    </row>
    <row r="378420" spans="16:16" x14ac:dyDescent="0.3">
      <c r="P378420" s="83"/>
    </row>
    <row r="378421" spans="16:16" x14ac:dyDescent="0.3">
      <c r="P378421" s="83"/>
    </row>
    <row r="378422" spans="16:16" x14ac:dyDescent="0.3">
      <c r="P378422" s="83"/>
    </row>
    <row r="378423" spans="16:16" x14ac:dyDescent="0.3">
      <c r="P378423" s="83"/>
    </row>
    <row r="378424" spans="16:16" x14ac:dyDescent="0.3">
      <c r="P378424" s="83"/>
    </row>
    <row r="378425" spans="16:16" x14ac:dyDescent="0.3">
      <c r="P378425" s="83"/>
    </row>
    <row r="378426" spans="16:16" x14ac:dyDescent="0.3">
      <c r="P378426" s="83"/>
    </row>
    <row r="378427" spans="16:16" x14ac:dyDescent="0.3">
      <c r="P378427" s="83"/>
    </row>
    <row r="378428" spans="16:16" x14ac:dyDescent="0.3">
      <c r="P378428" s="83"/>
    </row>
    <row r="378429" spans="16:16" x14ac:dyDescent="0.3">
      <c r="P378429" s="83"/>
    </row>
    <row r="378430" spans="16:16" x14ac:dyDescent="0.3">
      <c r="P378430" s="83"/>
    </row>
    <row r="378431" spans="16:16" x14ac:dyDescent="0.3">
      <c r="P378431" s="83"/>
    </row>
    <row r="378432" spans="16:16" x14ac:dyDescent="0.3">
      <c r="P378432" s="83"/>
    </row>
    <row r="378433" spans="16:16" x14ac:dyDescent="0.3">
      <c r="P378433" s="83"/>
    </row>
    <row r="378434" spans="16:16" x14ac:dyDescent="0.3">
      <c r="P378434" s="83"/>
    </row>
    <row r="378435" spans="16:16" x14ac:dyDescent="0.3">
      <c r="P378435" s="83"/>
    </row>
    <row r="378436" spans="16:16" x14ac:dyDescent="0.3">
      <c r="P378436" s="83"/>
    </row>
    <row r="378437" spans="16:16" x14ac:dyDescent="0.3">
      <c r="P378437" s="83"/>
    </row>
    <row r="378438" spans="16:16" x14ac:dyDescent="0.3">
      <c r="P378438" s="83"/>
    </row>
    <row r="378439" spans="16:16" x14ac:dyDescent="0.3">
      <c r="P378439" s="83"/>
    </row>
    <row r="378440" spans="16:16" x14ac:dyDescent="0.3">
      <c r="P378440" s="83"/>
    </row>
    <row r="378441" spans="16:16" x14ac:dyDescent="0.3">
      <c r="P378441" s="83"/>
    </row>
    <row r="378442" spans="16:16" x14ac:dyDescent="0.3">
      <c r="P378442" s="83"/>
    </row>
    <row r="378443" spans="16:16" x14ac:dyDescent="0.3">
      <c r="P378443" s="83"/>
    </row>
    <row r="378444" spans="16:16" x14ac:dyDescent="0.3">
      <c r="P378444" s="83"/>
    </row>
    <row r="378445" spans="16:16" x14ac:dyDescent="0.3">
      <c r="P378445" s="83"/>
    </row>
    <row r="378446" spans="16:16" x14ac:dyDescent="0.3">
      <c r="P378446" s="83"/>
    </row>
    <row r="378447" spans="16:16" x14ac:dyDescent="0.3">
      <c r="P378447" s="83"/>
    </row>
    <row r="378448" spans="16:16" x14ac:dyDescent="0.3">
      <c r="P378448" s="83"/>
    </row>
    <row r="378449" spans="16:16" x14ac:dyDescent="0.3">
      <c r="P378449" s="83"/>
    </row>
    <row r="378450" spans="16:16" x14ac:dyDescent="0.3">
      <c r="P378450" s="83"/>
    </row>
    <row r="378451" spans="16:16" x14ac:dyDescent="0.3">
      <c r="P378451" s="83"/>
    </row>
    <row r="378452" spans="16:16" x14ac:dyDescent="0.3">
      <c r="P378452" s="83"/>
    </row>
    <row r="378453" spans="16:16" x14ac:dyDescent="0.3">
      <c r="P378453" s="83"/>
    </row>
    <row r="378454" spans="16:16" x14ac:dyDescent="0.3">
      <c r="P378454" s="83"/>
    </row>
    <row r="378455" spans="16:16" x14ac:dyDescent="0.3">
      <c r="P378455" s="83"/>
    </row>
    <row r="378456" spans="16:16" x14ac:dyDescent="0.3">
      <c r="P378456" s="83"/>
    </row>
    <row r="378457" spans="16:16" x14ac:dyDescent="0.3">
      <c r="P378457" s="83"/>
    </row>
    <row r="378458" spans="16:16" x14ac:dyDescent="0.3">
      <c r="P378458" s="83"/>
    </row>
    <row r="378459" spans="16:16" x14ac:dyDescent="0.3">
      <c r="P378459" s="83"/>
    </row>
    <row r="378460" spans="16:16" x14ac:dyDescent="0.3">
      <c r="P378460" s="83"/>
    </row>
    <row r="378461" spans="16:16" x14ac:dyDescent="0.3">
      <c r="P378461" s="83"/>
    </row>
    <row r="378462" spans="16:16" x14ac:dyDescent="0.3">
      <c r="P378462" s="83"/>
    </row>
    <row r="378463" spans="16:16" x14ac:dyDescent="0.3">
      <c r="P378463" s="83"/>
    </row>
    <row r="378464" spans="16:16" x14ac:dyDescent="0.3">
      <c r="P378464" s="83"/>
    </row>
    <row r="378465" spans="16:16" x14ac:dyDescent="0.3">
      <c r="P378465" s="83"/>
    </row>
    <row r="378466" spans="16:16" x14ac:dyDescent="0.3">
      <c r="P378466" s="83"/>
    </row>
    <row r="378467" spans="16:16" x14ac:dyDescent="0.3">
      <c r="P378467" s="83"/>
    </row>
    <row r="378468" spans="16:16" x14ac:dyDescent="0.3">
      <c r="P378468" s="83"/>
    </row>
    <row r="378469" spans="16:16" x14ac:dyDescent="0.3">
      <c r="P378469" s="83"/>
    </row>
    <row r="378470" spans="16:16" x14ac:dyDescent="0.3">
      <c r="P378470" s="83"/>
    </row>
    <row r="378471" spans="16:16" x14ac:dyDescent="0.3">
      <c r="P378471" s="83"/>
    </row>
    <row r="378472" spans="16:16" x14ac:dyDescent="0.3">
      <c r="P378472" s="83"/>
    </row>
    <row r="378473" spans="16:16" x14ac:dyDescent="0.3">
      <c r="P378473" s="83"/>
    </row>
    <row r="378474" spans="16:16" x14ac:dyDescent="0.3">
      <c r="P378474" s="83"/>
    </row>
    <row r="378475" spans="16:16" x14ac:dyDescent="0.3">
      <c r="P378475" s="83"/>
    </row>
    <row r="378476" spans="16:16" x14ac:dyDescent="0.3">
      <c r="P378476" s="83"/>
    </row>
    <row r="378477" spans="16:16" x14ac:dyDescent="0.3">
      <c r="P378477" s="83"/>
    </row>
    <row r="378478" spans="16:16" x14ac:dyDescent="0.3">
      <c r="P378478" s="83"/>
    </row>
    <row r="378479" spans="16:16" x14ac:dyDescent="0.3">
      <c r="P378479" s="83"/>
    </row>
    <row r="378480" spans="16:16" x14ac:dyDescent="0.3">
      <c r="P378480" s="83"/>
    </row>
    <row r="378481" spans="16:16" x14ac:dyDescent="0.3">
      <c r="P378481" s="83"/>
    </row>
    <row r="378482" spans="16:16" x14ac:dyDescent="0.3">
      <c r="P378482" s="83"/>
    </row>
    <row r="378483" spans="16:16" x14ac:dyDescent="0.3">
      <c r="P378483" s="83"/>
    </row>
    <row r="378484" spans="16:16" x14ac:dyDescent="0.3">
      <c r="P378484" s="83"/>
    </row>
    <row r="378485" spans="16:16" x14ac:dyDescent="0.3">
      <c r="P378485" s="83"/>
    </row>
    <row r="378486" spans="16:16" x14ac:dyDescent="0.3">
      <c r="P378486" s="83"/>
    </row>
    <row r="378487" spans="16:16" x14ac:dyDescent="0.3">
      <c r="P378487" s="83"/>
    </row>
    <row r="378488" spans="16:16" x14ac:dyDescent="0.3">
      <c r="P378488" s="83"/>
    </row>
    <row r="378489" spans="16:16" x14ac:dyDescent="0.3">
      <c r="P378489" s="83"/>
    </row>
    <row r="378490" spans="16:16" x14ac:dyDescent="0.3">
      <c r="P378490" s="83"/>
    </row>
    <row r="378491" spans="16:16" x14ac:dyDescent="0.3">
      <c r="P378491" s="83"/>
    </row>
    <row r="378492" spans="16:16" x14ac:dyDescent="0.3">
      <c r="P378492" s="83"/>
    </row>
    <row r="378493" spans="16:16" x14ac:dyDescent="0.3">
      <c r="P378493" s="83"/>
    </row>
    <row r="378494" spans="16:16" x14ac:dyDescent="0.3">
      <c r="P378494" s="83"/>
    </row>
    <row r="378495" spans="16:16" x14ac:dyDescent="0.3">
      <c r="P378495" s="83"/>
    </row>
    <row r="378496" spans="16:16" x14ac:dyDescent="0.3">
      <c r="P378496" s="83"/>
    </row>
    <row r="378497" spans="16:16" x14ac:dyDescent="0.3">
      <c r="P378497" s="83"/>
    </row>
    <row r="378498" spans="16:16" x14ac:dyDescent="0.3">
      <c r="P378498" s="83"/>
    </row>
    <row r="378499" spans="16:16" x14ac:dyDescent="0.3">
      <c r="P378499" s="83"/>
    </row>
    <row r="378500" spans="16:16" x14ac:dyDescent="0.3">
      <c r="P378500" s="83"/>
    </row>
    <row r="378501" spans="16:16" x14ac:dyDescent="0.3">
      <c r="P378501" s="83"/>
    </row>
    <row r="378502" spans="16:16" x14ac:dyDescent="0.3">
      <c r="P378502" s="83"/>
    </row>
    <row r="378503" spans="16:16" x14ac:dyDescent="0.3">
      <c r="P378503" s="83"/>
    </row>
    <row r="378504" spans="16:16" x14ac:dyDescent="0.3">
      <c r="P378504" s="83"/>
    </row>
    <row r="378505" spans="16:16" x14ac:dyDescent="0.3">
      <c r="P378505" s="83"/>
    </row>
    <row r="378506" spans="16:16" x14ac:dyDescent="0.3">
      <c r="P378506" s="83"/>
    </row>
    <row r="378507" spans="16:16" x14ac:dyDescent="0.3">
      <c r="P378507" s="83"/>
    </row>
    <row r="378508" spans="16:16" x14ac:dyDescent="0.3">
      <c r="P378508" s="83"/>
    </row>
    <row r="378509" spans="16:16" x14ac:dyDescent="0.3">
      <c r="P378509" s="83"/>
    </row>
    <row r="378510" spans="16:16" x14ac:dyDescent="0.3">
      <c r="P378510" s="83"/>
    </row>
    <row r="378511" spans="16:16" x14ac:dyDescent="0.3">
      <c r="P378511" s="83"/>
    </row>
    <row r="378512" spans="16:16" x14ac:dyDescent="0.3">
      <c r="P378512" s="83"/>
    </row>
    <row r="378513" spans="16:16" x14ac:dyDescent="0.3">
      <c r="P378513" s="83"/>
    </row>
    <row r="378514" spans="16:16" x14ac:dyDescent="0.3">
      <c r="P378514" s="83"/>
    </row>
    <row r="378515" spans="16:16" x14ac:dyDescent="0.3">
      <c r="P378515" s="83"/>
    </row>
    <row r="378516" spans="16:16" x14ac:dyDescent="0.3">
      <c r="P378516" s="83"/>
    </row>
    <row r="378517" spans="16:16" x14ac:dyDescent="0.3">
      <c r="P378517" s="83"/>
    </row>
    <row r="378518" spans="16:16" x14ac:dyDescent="0.3">
      <c r="P378518" s="83"/>
    </row>
    <row r="378519" spans="16:16" x14ac:dyDescent="0.3">
      <c r="P378519" s="83"/>
    </row>
    <row r="378520" spans="16:16" x14ac:dyDescent="0.3">
      <c r="P378520" s="83"/>
    </row>
    <row r="378521" spans="16:16" x14ac:dyDescent="0.3">
      <c r="P378521" s="83"/>
    </row>
    <row r="378522" spans="16:16" x14ac:dyDescent="0.3">
      <c r="P378522" s="83"/>
    </row>
    <row r="378523" spans="16:16" x14ac:dyDescent="0.3">
      <c r="P378523" s="83"/>
    </row>
    <row r="378524" spans="16:16" x14ac:dyDescent="0.3">
      <c r="P378524" s="83"/>
    </row>
    <row r="378525" spans="16:16" x14ac:dyDescent="0.3">
      <c r="P378525" s="83"/>
    </row>
    <row r="378526" spans="16:16" x14ac:dyDescent="0.3">
      <c r="P378526" s="83"/>
    </row>
    <row r="378527" spans="16:16" x14ac:dyDescent="0.3">
      <c r="P378527" s="83"/>
    </row>
    <row r="378528" spans="16:16" x14ac:dyDescent="0.3">
      <c r="P378528" s="83"/>
    </row>
    <row r="378529" spans="16:16" x14ac:dyDescent="0.3">
      <c r="P378529" s="83"/>
    </row>
    <row r="378530" spans="16:16" x14ac:dyDescent="0.3">
      <c r="P378530" s="83"/>
    </row>
    <row r="378531" spans="16:16" x14ac:dyDescent="0.3">
      <c r="P378531" s="83"/>
    </row>
    <row r="378532" spans="16:16" x14ac:dyDescent="0.3">
      <c r="P378532" s="83"/>
    </row>
    <row r="378533" spans="16:16" x14ac:dyDescent="0.3">
      <c r="P378533" s="83"/>
    </row>
    <row r="378534" spans="16:16" x14ac:dyDescent="0.3">
      <c r="P378534" s="83"/>
    </row>
    <row r="378535" spans="16:16" x14ac:dyDescent="0.3">
      <c r="P378535" s="83"/>
    </row>
    <row r="378536" spans="16:16" x14ac:dyDescent="0.3">
      <c r="P378536" s="83"/>
    </row>
    <row r="378537" spans="16:16" x14ac:dyDescent="0.3">
      <c r="P378537" s="83"/>
    </row>
    <row r="378538" spans="16:16" x14ac:dyDescent="0.3">
      <c r="P378538" s="83"/>
    </row>
    <row r="378539" spans="16:16" x14ac:dyDescent="0.3">
      <c r="P378539" s="83"/>
    </row>
    <row r="378540" spans="16:16" x14ac:dyDescent="0.3">
      <c r="P378540" s="83"/>
    </row>
    <row r="378541" spans="16:16" x14ac:dyDescent="0.3">
      <c r="P378541" s="83"/>
    </row>
    <row r="378542" spans="16:16" x14ac:dyDescent="0.3">
      <c r="P378542" s="83"/>
    </row>
    <row r="378543" spans="16:16" x14ac:dyDescent="0.3">
      <c r="P378543" s="83"/>
    </row>
    <row r="378544" spans="16:16" x14ac:dyDescent="0.3">
      <c r="P378544" s="83"/>
    </row>
    <row r="378545" spans="16:16" x14ac:dyDescent="0.3">
      <c r="P378545" s="83"/>
    </row>
    <row r="378546" spans="16:16" x14ac:dyDescent="0.3">
      <c r="P378546" s="83"/>
    </row>
    <row r="378547" spans="16:16" x14ac:dyDescent="0.3">
      <c r="P378547" s="83"/>
    </row>
    <row r="378548" spans="16:16" x14ac:dyDescent="0.3">
      <c r="P378548" s="83"/>
    </row>
    <row r="378549" spans="16:16" x14ac:dyDescent="0.3">
      <c r="P378549" s="83"/>
    </row>
    <row r="378550" spans="16:16" x14ac:dyDescent="0.3">
      <c r="P378550" s="83"/>
    </row>
    <row r="378551" spans="16:16" x14ac:dyDescent="0.3">
      <c r="P378551" s="83"/>
    </row>
    <row r="378552" spans="16:16" x14ac:dyDescent="0.3">
      <c r="P378552" s="83"/>
    </row>
    <row r="378553" spans="16:16" x14ac:dyDescent="0.3">
      <c r="P378553" s="83"/>
    </row>
    <row r="378554" spans="16:16" x14ac:dyDescent="0.3">
      <c r="P378554" s="83"/>
    </row>
    <row r="378555" spans="16:16" x14ac:dyDescent="0.3">
      <c r="P378555" s="83"/>
    </row>
    <row r="378556" spans="16:16" x14ac:dyDescent="0.3">
      <c r="P378556" s="83"/>
    </row>
    <row r="378557" spans="16:16" x14ac:dyDescent="0.3">
      <c r="P378557" s="83"/>
    </row>
    <row r="378558" spans="16:16" x14ac:dyDescent="0.3">
      <c r="P378558" s="83"/>
    </row>
    <row r="378559" spans="16:16" x14ac:dyDescent="0.3">
      <c r="P378559" s="83"/>
    </row>
    <row r="378560" spans="16:16" x14ac:dyDescent="0.3">
      <c r="P378560" s="83"/>
    </row>
    <row r="378561" spans="16:16" x14ac:dyDescent="0.3">
      <c r="P378561" s="83"/>
    </row>
    <row r="378562" spans="16:16" x14ac:dyDescent="0.3">
      <c r="P378562" s="83"/>
    </row>
    <row r="378563" spans="16:16" x14ac:dyDescent="0.3">
      <c r="P378563" s="83"/>
    </row>
    <row r="378564" spans="16:16" x14ac:dyDescent="0.3">
      <c r="P378564" s="83"/>
    </row>
    <row r="378565" spans="16:16" x14ac:dyDescent="0.3">
      <c r="P378565" s="83"/>
    </row>
    <row r="378566" spans="16:16" x14ac:dyDescent="0.3">
      <c r="P378566" s="83"/>
    </row>
    <row r="378567" spans="16:16" x14ac:dyDescent="0.3">
      <c r="P378567" s="83"/>
    </row>
    <row r="378568" spans="16:16" x14ac:dyDescent="0.3">
      <c r="P378568" s="83"/>
    </row>
    <row r="378569" spans="16:16" x14ac:dyDescent="0.3">
      <c r="P378569" s="83"/>
    </row>
    <row r="378570" spans="16:16" x14ac:dyDescent="0.3">
      <c r="P378570" s="83"/>
    </row>
    <row r="378571" spans="16:16" x14ac:dyDescent="0.3">
      <c r="P378571" s="83"/>
    </row>
    <row r="378572" spans="16:16" x14ac:dyDescent="0.3">
      <c r="P378572" s="83"/>
    </row>
    <row r="378573" spans="16:16" x14ac:dyDescent="0.3">
      <c r="P378573" s="83"/>
    </row>
    <row r="378574" spans="16:16" x14ac:dyDescent="0.3">
      <c r="P378574" s="83"/>
    </row>
    <row r="378575" spans="16:16" x14ac:dyDescent="0.3">
      <c r="P378575" s="83"/>
    </row>
    <row r="378576" spans="16:16" x14ac:dyDescent="0.3">
      <c r="P378576" s="83"/>
    </row>
    <row r="378577" spans="16:16" x14ac:dyDescent="0.3">
      <c r="P378577" s="83"/>
    </row>
    <row r="378578" spans="16:16" x14ac:dyDescent="0.3">
      <c r="P378578" s="83"/>
    </row>
    <row r="378579" spans="16:16" x14ac:dyDescent="0.3">
      <c r="P378579" s="83"/>
    </row>
    <row r="378580" spans="16:16" x14ac:dyDescent="0.3">
      <c r="P378580" s="83"/>
    </row>
    <row r="378581" spans="16:16" x14ac:dyDescent="0.3">
      <c r="P378581" s="83"/>
    </row>
    <row r="378582" spans="16:16" x14ac:dyDescent="0.3">
      <c r="P378582" s="83"/>
    </row>
    <row r="378583" spans="16:16" x14ac:dyDescent="0.3">
      <c r="P378583" s="83"/>
    </row>
    <row r="378584" spans="16:16" x14ac:dyDescent="0.3">
      <c r="P378584" s="83"/>
    </row>
    <row r="378585" spans="16:16" x14ac:dyDescent="0.3">
      <c r="P378585" s="83"/>
    </row>
    <row r="378586" spans="16:16" x14ac:dyDescent="0.3">
      <c r="P378586" s="83"/>
    </row>
    <row r="378587" spans="16:16" x14ac:dyDescent="0.3">
      <c r="P378587" s="83"/>
    </row>
    <row r="378588" spans="16:16" x14ac:dyDescent="0.3">
      <c r="P378588" s="83"/>
    </row>
    <row r="378589" spans="16:16" x14ac:dyDescent="0.3">
      <c r="P378589" s="83"/>
    </row>
    <row r="378590" spans="16:16" x14ac:dyDescent="0.3">
      <c r="P378590" s="83"/>
    </row>
    <row r="378591" spans="16:16" x14ac:dyDescent="0.3">
      <c r="P378591" s="83"/>
    </row>
    <row r="378592" spans="16:16" x14ac:dyDescent="0.3">
      <c r="P378592" s="83"/>
    </row>
    <row r="378593" spans="16:16" x14ac:dyDescent="0.3">
      <c r="P378593" s="83"/>
    </row>
    <row r="378594" spans="16:16" x14ac:dyDescent="0.3">
      <c r="P378594" s="83"/>
    </row>
    <row r="378595" spans="16:16" x14ac:dyDescent="0.3">
      <c r="P378595" s="83"/>
    </row>
    <row r="378596" spans="16:16" x14ac:dyDescent="0.3">
      <c r="P378596" s="83"/>
    </row>
    <row r="378597" spans="16:16" x14ac:dyDescent="0.3">
      <c r="P378597" s="83"/>
    </row>
    <row r="378598" spans="16:16" x14ac:dyDescent="0.3">
      <c r="P378598" s="83"/>
    </row>
    <row r="378599" spans="16:16" x14ac:dyDescent="0.3">
      <c r="P378599" s="83"/>
    </row>
    <row r="378600" spans="16:16" x14ac:dyDescent="0.3">
      <c r="P378600" s="83"/>
    </row>
    <row r="378601" spans="16:16" x14ac:dyDescent="0.3">
      <c r="P378601" s="83"/>
    </row>
    <row r="378602" spans="16:16" x14ac:dyDescent="0.3">
      <c r="P378602" s="83"/>
    </row>
    <row r="378603" spans="16:16" x14ac:dyDescent="0.3">
      <c r="P378603" s="83"/>
    </row>
    <row r="378604" spans="16:16" x14ac:dyDescent="0.3">
      <c r="P378604" s="83"/>
    </row>
    <row r="378605" spans="16:16" x14ac:dyDescent="0.3">
      <c r="P378605" s="83"/>
    </row>
    <row r="378606" spans="16:16" x14ac:dyDescent="0.3">
      <c r="P378606" s="83"/>
    </row>
    <row r="378607" spans="16:16" x14ac:dyDescent="0.3">
      <c r="P378607" s="83"/>
    </row>
    <row r="378608" spans="16:16" x14ac:dyDescent="0.3">
      <c r="P378608" s="83"/>
    </row>
    <row r="378609" spans="16:16" x14ac:dyDescent="0.3">
      <c r="P378609" s="83"/>
    </row>
    <row r="378610" spans="16:16" x14ac:dyDescent="0.3">
      <c r="P378610" s="83"/>
    </row>
    <row r="378611" spans="16:16" x14ac:dyDescent="0.3">
      <c r="P378611" s="83"/>
    </row>
    <row r="378612" spans="16:16" x14ac:dyDescent="0.3">
      <c r="P378612" s="83"/>
    </row>
    <row r="378613" spans="16:16" x14ac:dyDescent="0.3">
      <c r="P378613" s="83"/>
    </row>
    <row r="378614" spans="16:16" x14ac:dyDescent="0.3">
      <c r="P378614" s="83"/>
    </row>
    <row r="378615" spans="16:16" x14ac:dyDescent="0.3">
      <c r="P378615" s="83"/>
    </row>
    <row r="378616" spans="16:16" x14ac:dyDescent="0.3">
      <c r="P378616" s="83"/>
    </row>
    <row r="378617" spans="16:16" x14ac:dyDescent="0.3">
      <c r="P378617" s="83"/>
    </row>
    <row r="378618" spans="16:16" x14ac:dyDescent="0.3">
      <c r="P378618" s="83"/>
    </row>
    <row r="378619" spans="16:16" x14ac:dyDescent="0.3">
      <c r="P378619" s="83"/>
    </row>
    <row r="378620" spans="16:16" x14ac:dyDescent="0.3">
      <c r="P378620" s="83"/>
    </row>
    <row r="378621" spans="16:16" x14ac:dyDescent="0.3">
      <c r="P378621" s="83"/>
    </row>
    <row r="378622" spans="16:16" x14ac:dyDescent="0.3">
      <c r="P378622" s="83"/>
    </row>
    <row r="378623" spans="16:16" x14ac:dyDescent="0.3">
      <c r="P378623" s="83"/>
    </row>
    <row r="378624" spans="16:16" x14ac:dyDescent="0.3">
      <c r="P378624" s="83"/>
    </row>
    <row r="378625" spans="16:16" x14ac:dyDescent="0.3">
      <c r="P378625" s="83"/>
    </row>
    <row r="378626" spans="16:16" x14ac:dyDescent="0.3">
      <c r="P378626" s="83"/>
    </row>
    <row r="378627" spans="16:16" x14ac:dyDescent="0.3">
      <c r="P378627" s="83"/>
    </row>
    <row r="378628" spans="16:16" x14ac:dyDescent="0.3">
      <c r="P378628" s="83"/>
    </row>
    <row r="378629" spans="16:16" x14ac:dyDescent="0.3">
      <c r="P378629" s="83"/>
    </row>
    <row r="378630" spans="16:16" x14ac:dyDescent="0.3">
      <c r="P378630" s="83"/>
    </row>
    <row r="378631" spans="16:16" x14ac:dyDescent="0.3">
      <c r="P378631" s="83"/>
    </row>
    <row r="378632" spans="16:16" x14ac:dyDescent="0.3">
      <c r="P378632" s="83"/>
    </row>
    <row r="378633" spans="16:16" x14ac:dyDescent="0.3">
      <c r="P378633" s="83"/>
    </row>
    <row r="378634" spans="16:16" x14ac:dyDescent="0.3">
      <c r="P378634" s="83"/>
    </row>
    <row r="378635" spans="16:16" x14ac:dyDescent="0.3">
      <c r="P378635" s="83"/>
    </row>
    <row r="378636" spans="16:16" x14ac:dyDescent="0.3">
      <c r="P378636" s="83"/>
    </row>
    <row r="378637" spans="16:16" x14ac:dyDescent="0.3">
      <c r="P378637" s="83"/>
    </row>
    <row r="378638" spans="16:16" x14ac:dyDescent="0.3">
      <c r="P378638" s="83"/>
    </row>
    <row r="378639" spans="16:16" x14ac:dyDescent="0.3">
      <c r="P378639" s="83"/>
    </row>
    <row r="378640" spans="16:16" x14ac:dyDescent="0.3">
      <c r="P378640" s="83"/>
    </row>
    <row r="378641" spans="16:16" x14ac:dyDescent="0.3">
      <c r="P378641" s="83"/>
    </row>
    <row r="378642" spans="16:16" x14ac:dyDescent="0.3">
      <c r="P378642" s="83"/>
    </row>
    <row r="378643" spans="16:16" x14ac:dyDescent="0.3">
      <c r="P378643" s="83"/>
    </row>
    <row r="378644" spans="16:16" x14ac:dyDescent="0.3">
      <c r="P378644" s="83"/>
    </row>
    <row r="378645" spans="16:16" x14ac:dyDescent="0.3">
      <c r="P378645" s="83"/>
    </row>
    <row r="378646" spans="16:16" x14ac:dyDescent="0.3">
      <c r="P378646" s="83"/>
    </row>
    <row r="378647" spans="16:16" x14ac:dyDescent="0.3">
      <c r="P378647" s="83"/>
    </row>
    <row r="378648" spans="16:16" x14ac:dyDescent="0.3">
      <c r="P378648" s="83"/>
    </row>
    <row r="378649" spans="16:16" x14ac:dyDescent="0.3">
      <c r="P378649" s="83"/>
    </row>
    <row r="378650" spans="16:16" x14ac:dyDescent="0.3">
      <c r="P378650" s="83"/>
    </row>
    <row r="378651" spans="16:16" x14ac:dyDescent="0.3">
      <c r="P378651" s="83"/>
    </row>
    <row r="378652" spans="16:16" x14ac:dyDescent="0.3">
      <c r="P378652" s="83"/>
    </row>
    <row r="378653" spans="16:16" x14ac:dyDescent="0.3">
      <c r="P378653" s="83"/>
    </row>
    <row r="378654" spans="16:16" x14ac:dyDescent="0.3">
      <c r="P378654" s="83"/>
    </row>
    <row r="378655" spans="16:16" x14ac:dyDescent="0.3">
      <c r="P378655" s="83"/>
    </row>
    <row r="378656" spans="16:16" x14ac:dyDescent="0.3">
      <c r="P378656" s="83"/>
    </row>
    <row r="378657" spans="16:16" x14ac:dyDescent="0.3">
      <c r="P378657" s="83"/>
    </row>
    <row r="378658" spans="16:16" x14ac:dyDescent="0.3">
      <c r="P378658" s="83"/>
    </row>
    <row r="378659" spans="16:16" x14ac:dyDescent="0.3">
      <c r="P378659" s="83"/>
    </row>
    <row r="378660" spans="16:16" x14ac:dyDescent="0.3">
      <c r="P378660" s="83"/>
    </row>
    <row r="378661" spans="16:16" x14ac:dyDescent="0.3">
      <c r="P378661" s="83"/>
    </row>
    <row r="378662" spans="16:16" x14ac:dyDescent="0.3">
      <c r="P378662" s="83"/>
    </row>
    <row r="378663" spans="16:16" x14ac:dyDescent="0.3">
      <c r="P378663" s="83"/>
    </row>
    <row r="378664" spans="16:16" x14ac:dyDescent="0.3">
      <c r="P378664" s="83"/>
    </row>
    <row r="378665" spans="16:16" x14ac:dyDescent="0.3">
      <c r="P378665" s="83"/>
    </row>
    <row r="378666" spans="16:16" x14ac:dyDescent="0.3">
      <c r="P378666" s="83"/>
    </row>
    <row r="378667" spans="16:16" x14ac:dyDescent="0.3">
      <c r="P378667" s="83"/>
    </row>
    <row r="378668" spans="16:16" x14ac:dyDescent="0.3">
      <c r="P378668" s="83"/>
    </row>
    <row r="378669" spans="16:16" x14ac:dyDescent="0.3">
      <c r="P378669" s="83"/>
    </row>
    <row r="378670" spans="16:16" x14ac:dyDescent="0.3">
      <c r="P378670" s="83"/>
    </row>
    <row r="378671" spans="16:16" x14ac:dyDescent="0.3">
      <c r="P378671" s="83"/>
    </row>
    <row r="378672" spans="16:16" x14ac:dyDescent="0.3">
      <c r="P378672" s="83"/>
    </row>
    <row r="378673" spans="16:16" x14ac:dyDescent="0.3">
      <c r="P378673" s="83"/>
    </row>
    <row r="378674" spans="16:16" x14ac:dyDescent="0.3">
      <c r="P378674" s="83"/>
    </row>
    <row r="378675" spans="16:16" x14ac:dyDescent="0.3">
      <c r="P378675" s="83"/>
    </row>
    <row r="378676" spans="16:16" x14ac:dyDescent="0.3">
      <c r="P378676" s="83"/>
    </row>
    <row r="378677" spans="16:16" x14ac:dyDescent="0.3">
      <c r="P378677" s="83"/>
    </row>
    <row r="378678" spans="16:16" x14ac:dyDescent="0.3">
      <c r="P378678" s="83"/>
    </row>
    <row r="378679" spans="16:16" x14ac:dyDescent="0.3">
      <c r="P378679" s="83"/>
    </row>
    <row r="378680" spans="16:16" x14ac:dyDescent="0.3">
      <c r="P378680" s="83"/>
    </row>
    <row r="378681" spans="16:16" x14ac:dyDescent="0.3">
      <c r="P378681" s="83"/>
    </row>
    <row r="378682" spans="16:16" x14ac:dyDescent="0.3">
      <c r="P378682" s="83"/>
    </row>
    <row r="378683" spans="16:16" x14ac:dyDescent="0.3">
      <c r="P378683" s="83"/>
    </row>
    <row r="378684" spans="16:16" x14ac:dyDescent="0.3">
      <c r="P378684" s="83"/>
    </row>
    <row r="378685" spans="16:16" x14ac:dyDescent="0.3">
      <c r="P378685" s="83"/>
    </row>
    <row r="378686" spans="16:16" x14ac:dyDescent="0.3">
      <c r="P378686" s="83"/>
    </row>
    <row r="378687" spans="16:16" x14ac:dyDescent="0.3">
      <c r="P378687" s="83"/>
    </row>
    <row r="378688" spans="16:16" x14ac:dyDescent="0.3">
      <c r="P378688" s="83"/>
    </row>
    <row r="378689" spans="16:16" x14ac:dyDescent="0.3">
      <c r="P378689" s="83"/>
    </row>
    <row r="378690" spans="16:16" x14ac:dyDescent="0.3">
      <c r="P378690" s="83"/>
    </row>
    <row r="378691" spans="16:16" x14ac:dyDescent="0.3">
      <c r="P378691" s="83"/>
    </row>
    <row r="378692" spans="16:16" x14ac:dyDescent="0.3">
      <c r="P378692" s="83"/>
    </row>
    <row r="378693" spans="16:16" x14ac:dyDescent="0.3">
      <c r="P378693" s="83"/>
    </row>
    <row r="378694" spans="16:16" x14ac:dyDescent="0.3">
      <c r="P378694" s="83"/>
    </row>
    <row r="378695" spans="16:16" x14ac:dyDescent="0.3">
      <c r="P378695" s="83"/>
    </row>
    <row r="378696" spans="16:16" x14ac:dyDescent="0.3">
      <c r="P378696" s="83"/>
    </row>
    <row r="378697" spans="16:16" x14ac:dyDescent="0.3">
      <c r="P378697" s="83"/>
    </row>
    <row r="378698" spans="16:16" x14ac:dyDescent="0.3">
      <c r="P378698" s="83"/>
    </row>
    <row r="378699" spans="16:16" x14ac:dyDescent="0.3">
      <c r="P378699" s="83"/>
    </row>
    <row r="378700" spans="16:16" x14ac:dyDescent="0.3">
      <c r="P378700" s="83"/>
    </row>
    <row r="378701" spans="16:16" x14ac:dyDescent="0.3">
      <c r="P378701" s="83"/>
    </row>
    <row r="378702" spans="16:16" x14ac:dyDescent="0.3">
      <c r="P378702" s="83"/>
    </row>
    <row r="378703" spans="16:16" x14ac:dyDescent="0.3">
      <c r="P378703" s="83"/>
    </row>
    <row r="378704" spans="16:16" x14ac:dyDescent="0.3">
      <c r="P378704" s="83"/>
    </row>
    <row r="378705" spans="16:16" x14ac:dyDescent="0.3">
      <c r="P378705" s="83"/>
    </row>
    <row r="378706" spans="16:16" x14ac:dyDescent="0.3">
      <c r="P378706" s="83"/>
    </row>
    <row r="378707" spans="16:16" x14ac:dyDescent="0.3">
      <c r="P378707" s="83"/>
    </row>
    <row r="378708" spans="16:16" x14ac:dyDescent="0.3">
      <c r="P378708" s="83"/>
    </row>
    <row r="378709" spans="16:16" x14ac:dyDescent="0.3">
      <c r="P378709" s="83"/>
    </row>
    <row r="378710" spans="16:16" x14ac:dyDescent="0.3">
      <c r="P378710" s="83"/>
    </row>
    <row r="378711" spans="16:16" x14ac:dyDescent="0.3">
      <c r="P378711" s="83"/>
    </row>
    <row r="378712" spans="16:16" x14ac:dyDescent="0.3">
      <c r="P378712" s="83"/>
    </row>
    <row r="378713" spans="16:16" x14ac:dyDescent="0.3">
      <c r="P378713" s="83"/>
    </row>
    <row r="378714" spans="16:16" x14ac:dyDescent="0.3">
      <c r="P378714" s="83"/>
    </row>
    <row r="378715" spans="16:16" x14ac:dyDescent="0.3">
      <c r="P378715" s="83"/>
    </row>
    <row r="378716" spans="16:16" x14ac:dyDescent="0.3">
      <c r="P378716" s="83"/>
    </row>
    <row r="378717" spans="16:16" x14ac:dyDescent="0.3">
      <c r="P378717" s="83"/>
    </row>
    <row r="378718" spans="16:16" x14ac:dyDescent="0.3">
      <c r="P378718" s="83"/>
    </row>
    <row r="378719" spans="16:16" x14ac:dyDescent="0.3">
      <c r="P378719" s="83"/>
    </row>
    <row r="378720" spans="16:16" x14ac:dyDescent="0.3">
      <c r="P378720" s="83"/>
    </row>
    <row r="378721" spans="16:16" x14ac:dyDescent="0.3">
      <c r="P378721" s="83"/>
    </row>
    <row r="378722" spans="16:16" x14ac:dyDescent="0.3">
      <c r="P378722" s="83"/>
    </row>
    <row r="378723" spans="16:16" x14ac:dyDescent="0.3">
      <c r="P378723" s="83"/>
    </row>
    <row r="378724" spans="16:16" x14ac:dyDescent="0.3">
      <c r="P378724" s="83"/>
    </row>
    <row r="378725" spans="16:16" x14ac:dyDescent="0.3">
      <c r="P378725" s="83"/>
    </row>
    <row r="378726" spans="16:16" x14ac:dyDescent="0.3">
      <c r="P378726" s="83"/>
    </row>
    <row r="378727" spans="16:16" x14ac:dyDescent="0.3">
      <c r="P378727" s="83"/>
    </row>
    <row r="378728" spans="16:16" x14ac:dyDescent="0.3">
      <c r="P378728" s="83"/>
    </row>
    <row r="378729" spans="16:16" x14ac:dyDescent="0.3">
      <c r="P378729" s="83"/>
    </row>
    <row r="378730" spans="16:16" x14ac:dyDescent="0.3">
      <c r="P378730" s="83"/>
    </row>
    <row r="378731" spans="16:16" x14ac:dyDescent="0.3">
      <c r="P378731" s="83"/>
    </row>
    <row r="378732" spans="16:16" x14ac:dyDescent="0.3">
      <c r="P378732" s="83"/>
    </row>
    <row r="378733" spans="16:16" x14ac:dyDescent="0.3">
      <c r="P378733" s="83"/>
    </row>
    <row r="378734" spans="16:16" x14ac:dyDescent="0.3">
      <c r="P378734" s="83"/>
    </row>
    <row r="378735" spans="16:16" x14ac:dyDescent="0.3">
      <c r="P378735" s="83"/>
    </row>
    <row r="378736" spans="16:16" x14ac:dyDescent="0.3">
      <c r="P378736" s="83"/>
    </row>
    <row r="378737" spans="16:16" x14ac:dyDescent="0.3">
      <c r="P378737" s="83"/>
    </row>
    <row r="378738" spans="16:16" x14ac:dyDescent="0.3">
      <c r="P378738" s="83"/>
    </row>
    <row r="378739" spans="16:16" x14ac:dyDescent="0.3">
      <c r="P378739" s="83"/>
    </row>
    <row r="378740" spans="16:16" x14ac:dyDescent="0.3">
      <c r="P378740" s="83"/>
    </row>
    <row r="378741" spans="16:16" x14ac:dyDescent="0.3">
      <c r="P378741" s="83"/>
    </row>
    <row r="378742" spans="16:16" x14ac:dyDescent="0.3">
      <c r="P378742" s="83"/>
    </row>
    <row r="378743" spans="16:16" x14ac:dyDescent="0.3">
      <c r="P378743" s="83"/>
    </row>
    <row r="378744" spans="16:16" x14ac:dyDescent="0.3">
      <c r="P378744" s="83"/>
    </row>
    <row r="378745" spans="16:16" x14ac:dyDescent="0.3">
      <c r="P378745" s="83"/>
    </row>
    <row r="378746" spans="16:16" x14ac:dyDescent="0.3">
      <c r="P378746" s="83"/>
    </row>
    <row r="378747" spans="16:16" x14ac:dyDescent="0.3">
      <c r="P378747" s="83"/>
    </row>
    <row r="378748" spans="16:16" x14ac:dyDescent="0.3">
      <c r="P378748" s="83"/>
    </row>
    <row r="378749" spans="16:16" x14ac:dyDescent="0.3">
      <c r="P378749" s="83"/>
    </row>
    <row r="378750" spans="16:16" x14ac:dyDescent="0.3">
      <c r="P378750" s="83"/>
    </row>
    <row r="378751" spans="16:16" x14ac:dyDescent="0.3">
      <c r="P378751" s="83"/>
    </row>
    <row r="378752" spans="16:16" x14ac:dyDescent="0.3">
      <c r="P378752" s="83"/>
    </row>
    <row r="378753" spans="16:16" x14ac:dyDescent="0.3">
      <c r="P378753" s="83"/>
    </row>
    <row r="378754" spans="16:16" x14ac:dyDescent="0.3">
      <c r="P378754" s="83"/>
    </row>
    <row r="378755" spans="16:16" x14ac:dyDescent="0.3">
      <c r="P378755" s="83"/>
    </row>
    <row r="378756" spans="16:16" x14ac:dyDescent="0.3">
      <c r="P378756" s="83"/>
    </row>
    <row r="378757" spans="16:16" x14ac:dyDescent="0.3">
      <c r="P378757" s="83"/>
    </row>
    <row r="378758" spans="16:16" x14ac:dyDescent="0.3">
      <c r="P378758" s="83"/>
    </row>
    <row r="378759" spans="16:16" x14ac:dyDescent="0.3">
      <c r="P378759" s="83"/>
    </row>
    <row r="378760" spans="16:16" x14ac:dyDescent="0.3">
      <c r="P378760" s="83"/>
    </row>
    <row r="378761" spans="16:16" x14ac:dyDescent="0.3">
      <c r="P378761" s="83"/>
    </row>
    <row r="378762" spans="16:16" x14ac:dyDescent="0.3">
      <c r="P378762" s="83"/>
    </row>
    <row r="378763" spans="16:16" x14ac:dyDescent="0.3">
      <c r="P378763" s="83"/>
    </row>
    <row r="378764" spans="16:16" x14ac:dyDescent="0.3">
      <c r="P378764" s="83"/>
    </row>
    <row r="378765" spans="16:16" x14ac:dyDescent="0.3">
      <c r="P378765" s="83"/>
    </row>
    <row r="378766" spans="16:16" x14ac:dyDescent="0.3">
      <c r="P378766" s="83"/>
    </row>
    <row r="378767" spans="16:16" x14ac:dyDescent="0.3">
      <c r="P378767" s="83"/>
    </row>
    <row r="378768" spans="16:16" x14ac:dyDescent="0.3">
      <c r="P378768" s="83"/>
    </row>
    <row r="378769" spans="16:16" x14ac:dyDescent="0.3">
      <c r="P378769" s="83"/>
    </row>
    <row r="378770" spans="16:16" x14ac:dyDescent="0.3">
      <c r="P378770" s="83"/>
    </row>
    <row r="378771" spans="16:16" x14ac:dyDescent="0.3">
      <c r="P378771" s="83"/>
    </row>
    <row r="378772" spans="16:16" x14ac:dyDescent="0.3">
      <c r="P378772" s="83"/>
    </row>
    <row r="378773" spans="16:16" x14ac:dyDescent="0.3">
      <c r="P378773" s="83"/>
    </row>
    <row r="378774" spans="16:16" x14ac:dyDescent="0.3">
      <c r="P378774" s="83"/>
    </row>
    <row r="378775" spans="16:16" x14ac:dyDescent="0.3">
      <c r="P378775" s="83"/>
    </row>
    <row r="378776" spans="16:16" x14ac:dyDescent="0.3">
      <c r="P378776" s="83"/>
    </row>
    <row r="378777" spans="16:16" x14ac:dyDescent="0.3">
      <c r="P378777" s="83"/>
    </row>
    <row r="378778" spans="16:16" x14ac:dyDescent="0.3">
      <c r="P378778" s="83"/>
    </row>
    <row r="378779" spans="16:16" x14ac:dyDescent="0.3">
      <c r="P378779" s="83"/>
    </row>
    <row r="378780" spans="16:16" x14ac:dyDescent="0.3">
      <c r="P378780" s="83"/>
    </row>
    <row r="378781" spans="16:16" x14ac:dyDescent="0.3">
      <c r="P378781" s="83"/>
    </row>
    <row r="378782" spans="16:16" x14ac:dyDescent="0.3">
      <c r="P378782" s="83"/>
    </row>
    <row r="378783" spans="16:16" x14ac:dyDescent="0.3">
      <c r="P378783" s="83"/>
    </row>
    <row r="378784" spans="16:16" x14ac:dyDescent="0.3">
      <c r="P378784" s="83"/>
    </row>
    <row r="378785" spans="16:16" x14ac:dyDescent="0.3">
      <c r="P378785" s="83"/>
    </row>
    <row r="378786" spans="16:16" x14ac:dyDescent="0.3">
      <c r="P378786" s="83"/>
    </row>
    <row r="378787" spans="16:16" x14ac:dyDescent="0.3">
      <c r="P378787" s="83"/>
    </row>
    <row r="378788" spans="16:16" x14ac:dyDescent="0.3">
      <c r="P378788" s="83"/>
    </row>
    <row r="378789" spans="16:16" x14ac:dyDescent="0.3">
      <c r="P378789" s="83"/>
    </row>
    <row r="378790" spans="16:16" x14ac:dyDescent="0.3">
      <c r="P378790" s="83"/>
    </row>
    <row r="378791" spans="16:16" x14ac:dyDescent="0.3">
      <c r="P378791" s="83"/>
    </row>
    <row r="378792" spans="16:16" x14ac:dyDescent="0.3">
      <c r="P378792" s="83"/>
    </row>
    <row r="378793" spans="16:16" x14ac:dyDescent="0.3">
      <c r="P378793" s="83"/>
    </row>
    <row r="378794" spans="16:16" x14ac:dyDescent="0.3">
      <c r="P378794" s="83"/>
    </row>
    <row r="378795" spans="16:16" x14ac:dyDescent="0.3">
      <c r="P378795" s="83"/>
    </row>
    <row r="378796" spans="16:16" x14ac:dyDescent="0.3">
      <c r="P378796" s="83"/>
    </row>
    <row r="378797" spans="16:16" x14ac:dyDescent="0.3">
      <c r="P378797" s="83"/>
    </row>
    <row r="378798" spans="16:16" x14ac:dyDescent="0.3">
      <c r="P378798" s="83"/>
    </row>
    <row r="378799" spans="16:16" x14ac:dyDescent="0.3">
      <c r="P378799" s="83"/>
    </row>
    <row r="378800" spans="16:16" x14ac:dyDescent="0.3">
      <c r="P378800" s="83"/>
    </row>
    <row r="378801" spans="16:16" x14ac:dyDescent="0.3">
      <c r="P378801" s="83"/>
    </row>
    <row r="378802" spans="16:16" x14ac:dyDescent="0.3">
      <c r="P378802" s="83"/>
    </row>
    <row r="378803" spans="16:16" x14ac:dyDescent="0.3">
      <c r="P378803" s="83"/>
    </row>
    <row r="378804" spans="16:16" x14ac:dyDescent="0.3">
      <c r="P378804" s="83"/>
    </row>
    <row r="378805" spans="16:16" x14ac:dyDescent="0.3">
      <c r="P378805" s="83"/>
    </row>
    <row r="378806" spans="16:16" x14ac:dyDescent="0.3">
      <c r="P378806" s="83"/>
    </row>
    <row r="378807" spans="16:16" x14ac:dyDescent="0.3">
      <c r="P378807" s="83"/>
    </row>
    <row r="378808" spans="16:16" x14ac:dyDescent="0.3">
      <c r="P378808" s="83"/>
    </row>
    <row r="378809" spans="16:16" x14ac:dyDescent="0.3">
      <c r="P378809" s="83"/>
    </row>
    <row r="378810" spans="16:16" x14ac:dyDescent="0.3">
      <c r="P378810" s="83"/>
    </row>
    <row r="378811" spans="16:16" x14ac:dyDescent="0.3">
      <c r="P378811" s="83"/>
    </row>
    <row r="378812" spans="16:16" x14ac:dyDescent="0.3">
      <c r="P378812" s="83"/>
    </row>
    <row r="378813" spans="16:16" x14ac:dyDescent="0.3">
      <c r="P378813" s="83"/>
    </row>
    <row r="378814" spans="16:16" x14ac:dyDescent="0.3">
      <c r="P378814" s="83"/>
    </row>
    <row r="378815" spans="16:16" x14ac:dyDescent="0.3">
      <c r="P378815" s="83"/>
    </row>
    <row r="378816" spans="16:16" x14ac:dyDescent="0.3">
      <c r="P378816" s="83"/>
    </row>
    <row r="378817" spans="16:16" x14ac:dyDescent="0.3">
      <c r="P378817" s="83"/>
    </row>
    <row r="378818" spans="16:16" x14ac:dyDescent="0.3">
      <c r="P378818" s="83"/>
    </row>
    <row r="378819" spans="16:16" x14ac:dyDescent="0.3">
      <c r="P378819" s="83"/>
    </row>
    <row r="378820" spans="16:16" x14ac:dyDescent="0.3">
      <c r="P378820" s="83"/>
    </row>
    <row r="378821" spans="16:16" x14ac:dyDescent="0.3">
      <c r="P378821" s="83"/>
    </row>
    <row r="378822" spans="16:16" x14ac:dyDescent="0.3">
      <c r="P378822" s="83"/>
    </row>
    <row r="378823" spans="16:16" x14ac:dyDescent="0.3">
      <c r="P378823" s="83"/>
    </row>
    <row r="378824" spans="16:16" x14ac:dyDescent="0.3">
      <c r="P378824" s="83"/>
    </row>
    <row r="378825" spans="16:16" x14ac:dyDescent="0.3">
      <c r="P378825" s="83"/>
    </row>
    <row r="378826" spans="16:16" x14ac:dyDescent="0.3">
      <c r="P378826" s="83"/>
    </row>
    <row r="378827" spans="16:16" x14ac:dyDescent="0.3">
      <c r="P378827" s="83"/>
    </row>
    <row r="378828" spans="16:16" x14ac:dyDescent="0.3">
      <c r="P378828" s="83"/>
    </row>
    <row r="378829" spans="16:16" x14ac:dyDescent="0.3">
      <c r="P378829" s="83"/>
    </row>
    <row r="378830" spans="16:16" x14ac:dyDescent="0.3">
      <c r="P378830" s="83"/>
    </row>
    <row r="378831" spans="16:16" x14ac:dyDescent="0.3">
      <c r="P378831" s="83"/>
    </row>
    <row r="378832" spans="16:16" x14ac:dyDescent="0.3">
      <c r="P378832" s="83"/>
    </row>
    <row r="378833" spans="16:16" x14ac:dyDescent="0.3">
      <c r="P378833" s="83"/>
    </row>
    <row r="378834" spans="16:16" x14ac:dyDescent="0.3">
      <c r="P378834" s="83"/>
    </row>
    <row r="378835" spans="16:16" x14ac:dyDescent="0.3">
      <c r="P378835" s="83"/>
    </row>
    <row r="378836" spans="16:16" x14ac:dyDescent="0.3">
      <c r="P378836" s="83"/>
    </row>
    <row r="378837" spans="16:16" x14ac:dyDescent="0.3">
      <c r="P378837" s="83"/>
    </row>
    <row r="378838" spans="16:16" x14ac:dyDescent="0.3">
      <c r="P378838" s="83"/>
    </row>
    <row r="378839" spans="16:16" x14ac:dyDescent="0.3">
      <c r="P378839" s="83"/>
    </row>
    <row r="378840" spans="16:16" x14ac:dyDescent="0.3">
      <c r="P378840" s="83"/>
    </row>
    <row r="378841" spans="16:16" x14ac:dyDescent="0.3">
      <c r="P378841" s="83"/>
    </row>
    <row r="378842" spans="16:16" x14ac:dyDescent="0.3">
      <c r="P378842" s="83"/>
    </row>
    <row r="378843" spans="16:16" x14ac:dyDescent="0.3">
      <c r="P378843" s="83"/>
    </row>
    <row r="378844" spans="16:16" x14ac:dyDescent="0.3">
      <c r="P378844" s="83"/>
    </row>
    <row r="378845" spans="16:16" x14ac:dyDescent="0.3">
      <c r="P378845" s="83"/>
    </row>
    <row r="378846" spans="16:16" x14ac:dyDescent="0.3">
      <c r="P378846" s="83"/>
    </row>
    <row r="378847" spans="16:16" x14ac:dyDescent="0.3">
      <c r="P378847" s="83"/>
    </row>
    <row r="378848" spans="16:16" x14ac:dyDescent="0.3">
      <c r="P378848" s="83"/>
    </row>
    <row r="378849" spans="16:16" x14ac:dyDescent="0.3">
      <c r="P378849" s="83"/>
    </row>
    <row r="378850" spans="16:16" x14ac:dyDescent="0.3">
      <c r="P378850" s="83"/>
    </row>
    <row r="378851" spans="16:16" x14ac:dyDescent="0.3">
      <c r="P378851" s="83"/>
    </row>
    <row r="378852" spans="16:16" x14ac:dyDescent="0.3">
      <c r="P378852" s="83"/>
    </row>
    <row r="378853" spans="16:16" x14ac:dyDescent="0.3">
      <c r="P378853" s="83"/>
    </row>
    <row r="378854" spans="16:16" x14ac:dyDescent="0.3">
      <c r="P378854" s="83"/>
    </row>
    <row r="378855" spans="16:16" x14ac:dyDescent="0.3">
      <c r="P378855" s="83"/>
    </row>
    <row r="378856" spans="16:16" x14ac:dyDescent="0.3">
      <c r="P378856" s="83"/>
    </row>
    <row r="378857" spans="16:16" x14ac:dyDescent="0.3">
      <c r="P378857" s="83"/>
    </row>
    <row r="378858" spans="16:16" x14ac:dyDescent="0.3">
      <c r="P378858" s="83"/>
    </row>
    <row r="378859" spans="16:16" x14ac:dyDescent="0.3">
      <c r="P378859" s="83"/>
    </row>
    <row r="378860" spans="16:16" x14ac:dyDescent="0.3">
      <c r="P378860" s="83"/>
    </row>
    <row r="378861" spans="16:16" x14ac:dyDescent="0.3">
      <c r="P378861" s="83"/>
    </row>
    <row r="378862" spans="16:16" x14ac:dyDescent="0.3">
      <c r="P378862" s="83"/>
    </row>
    <row r="378863" spans="16:16" x14ac:dyDescent="0.3">
      <c r="P378863" s="83"/>
    </row>
    <row r="378864" spans="16:16" x14ac:dyDescent="0.3">
      <c r="P378864" s="83"/>
    </row>
    <row r="378865" spans="16:16" x14ac:dyDescent="0.3">
      <c r="P378865" s="83"/>
    </row>
    <row r="378866" spans="16:16" x14ac:dyDescent="0.3">
      <c r="P378866" s="83"/>
    </row>
    <row r="378867" spans="16:16" x14ac:dyDescent="0.3">
      <c r="P378867" s="83"/>
    </row>
    <row r="378868" spans="16:16" x14ac:dyDescent="0.3">
      <c r="P378868" s="83"/>
    </row>
    <row r="378869" spans="16:16" x14ac:dyDescent="0.3">
      <c r="P378869" s="83"/>
    </row>
    <row r="378870" spans="16:16" x14ac:dyDescent="0.3">
      <c r="P378870" s="83"/>
    </row>
    <row r="378871" spans="16:16" x14ac:dyDescent="0.3">
      <c r="P378871" s="83"/>
    </row>
    <row r="378872" spans="16:16" x14ac:dyDescent="0.3">
      <c r="P378872" s="83"/>
    </row>
    <row r="378873" spans="16:16" x14ac:dyDescent="0.3">
      <c r="P378873" s="83"/>
    </row>
    <row r="378874" spans="16:16" x14ac:dyDescent="0.3">
      <c r="P378874" s="83"/>
    </row>
    <row r="378875" spans="16:16" x14ac:dyDescent="0.3">
      <c r="P378875" s="83"/>
    </row>
    <row r="378876" spans="16:16" x14ac:dyDescent="0.3">
      <c r="P378876" s="83"/>
    </row>
    <row r="378877" spans="16:16" x14ac:dyDescent="0.3">
      <c r="P378877" s="83"/>
    </row>
    <row r="378878" spans="16:16" x14ac:dyDescent="0.3">
      <c r="P378878" s="83"/>
    </row>
    <row r="378879" spans="16:16" x14ac:dyDescent="0.3">
      <c r="P378879" s="83"/>
    </row>
    <row r="378880" spans="16:16" x14ac:dyDescent="0.3">
      <c r="P378880" s="83"/>
    </row>
    <row r="378881" spans="16:16" x14ac:dyDescent="0.3">
      <c r="P378881" s="83"/>
    </row>
    <row r="378882" spans="16:16" x14ac:dyDescent="0.3">
      <c r="P378882" s="83"/>
    </row>
    <row r="378883" spans="16:16" x14ac:dyDescent="0.3">
      <c r="P378883" s="83"/>
    </row>
    <row r="378884" spans="16:16" x14ac:dyDescent="0.3">
      <c r="P378884" s="83"/>
    </row>
    <row r="378885" spans="16:16" x14ac:dyDescent="0.3">
      <c r="P378885" s="83"/>
    </row>
    <row r="378886" spans="16:16" x14ac:dyDescent="0.3">
      <c r="P378886" s="83"/>
    </row>
    <row r="378887" spans="16:16" x14ac:dyDescent="0.3">
      <c r="P378887" s="83"/>
    </row>
    <row r="378888" spans="16:16" x14ac:dyDescent="0.3">
      <c r="P378888" s="83"/>
    </row>
    <row r="378889" spans="16:16" x14ac:dyDescent="0.3">
      <c r="P378889" s="83"/>
    </row>
    <row r="378890" spans="16:16" x14ac:dyDescent="0.3">
      <c r="P378890" s="83"/>
    </row>
    <row r="378891" spans="16:16" x14ac:dyDescent="0.3">
      <c r="P378891" s="83"/>
    </row>
    <row r="378892" spans="16:16" x14ac:dyDescent="0.3">
      <c r="P378892" s="83"/>
    </row>
    <row r="378893" spans="16:16" x14ac:dyDescent="0.3">
      <c r="P378893" s="83"/>
    </row>
    <row r="378894" spans="16:16" x14ac:dyDescent="0.3">
      <c r="P378894" s="83"/>
    </row>
    <row r="378895" spans="16:16" x14ac:dyDescent="0.3">
      <c r="P378895" s="83"/>
    </row>
    <row r="378896" spans="16:16" x14ac:dyDescent="0.3">
      <c r="P378896" s="83"/>
    </row>
    <row r="378897" spans="16:16" x14ac:dyDescent="0.3">
      <c r="P378897" s="83"/>
    </row>
    <row r="378898" spans="16:16" x14ac:dyDescent="0.3">
      <c r="P378898" s="83"/>
    </row>
    <row r="378899" spans="16:16" x14ac:dyDescent="0.3">
      <c r="P378899" s="83"/>
    </row>
    <row r="378900" spans="16:16" x14ac:dyDescent="0.3">
      <c r="P378900" s="83"/>
    </row>
    <row r="378901" spans="16:16" x14ac:dyDescent="0.3">
      <c r="P378901" s="83"/>
    </row>
    <row r="378902" spans="16:16" x14ac:dyDescent="0.3">
      <c r="P378902" s="83"/>
    </row>
    <row r="378903" spans="16:16" x14ac:dyDescent="0.3">
      <c r="P378903" s="83"/>
    </row>
    <row r="378904" spans="16:16" x14ac:dyDescent="0.3">
      <c r="P378904" s="83"/>
    </row>
    <row r="378905" spans="16:16" x14ac:dyDescent="0.3">
      <c r="P378905" s="83"/>
    </row>
    <row r="378906" spans="16:16" x14ac:dyDescent="0.3">
      <c r="P378906" s="83"/>
    </row>
    <row r="378907" spans="16:16" x14ac:dyDescent="0.3">
      <c r="P378907" s="83"/>
    </row>
    <row r="378908" spans="16:16" x14ac:dyDescent="0.3">
      <c r="P378908" s="83"/>
    </row>
    <row r="378909" spans="16:16" x14ac:dyDescent="0.3">
      <c r="P378909" s="83"/>
    </row>
    <row r="378910" spans="16:16" x14ac:dyDescent="0.3">
      <c r="P378910" s="83"/>
    </row>
    <row r="378911" spans="16:16" x14ac:dyDescent="0.3">
      <c r="P378911" s="83"/>
    </row>
    <row r="378912" spans="16:16" x14ac:dyDescent="0.3">
      <c r="P378912" s="83"/>
    </row>
    <row r="378913" spans="16:16" x14ac:dyDescent="0.3">
      <c r="P378913" s="83"/>
    </row>
    <row r="378914" spans="16:16" x14ac:dyDescent="0.3">
      <c r="P378914" s="83"/>
    </row>
    <row r="378915" spans="16:16" x14ac:dyDescent="0.3">
      <c r="P378915" s="83"/>
    </row>
    <row r="378916" spans="16:16" x14ac:dyDescent="0.3">
      <c r="P378916" s="83"/>
    </row>
    <row r="378917" spans="16:16" x14ac:dyDescent="0.3">
      <c r="P378917" s="83"/>
    </row>
    <row r="378918" spans="16:16" x14ac:dyDescent="0.3">
      <c r="P378918" s="83"/>
    </row>
    <row r="378919" spans="16:16" x14ac:dyDescent="0.3">
      <c r="P378919" s="83"/>
    </row>
    <row r="378920" spans="16:16" x14ac:dyDescent="0.3">
      <c r="P378920" s="83"/>
    </row>
    <row r="378921" spans="16:16" x14ac:dyDescent="0.3">
      <c r="P378921" s="83"/>
    </row>
    <row r="378922" spans="16:16" x14ac:dyDescent="0.3">
      <c r="P378922" s="83"/>
    </row>
    <row r="378923" spans="16:16" x14ac:dyDescent="0.3">
      <c r="P378923" s="83"/>
    </row>
    <row r="378924" spans="16:16" x14ac:dyDescent="0.3">
      <c r="P378924" s="83"/>
    </row>
    <row r="378925" spans="16:16" x14ac:dyDescent="0.3">
      <c r="P378925" s="83"/>
    </row>
    <row r="378926" spans="16:16" x14ac:dyDescent="0.3">
      <c r="P378926" s="83"/>
    </row>
    <row r="378927" spans="16:16" x14ac:dyDescent="0.3">
      <c r="P378927" s="83"/>
    </row>
    <row r="378928" spans="16:16" x14ac:dyDescent="0.3">
      <c r="P378928" s="83"/>
    </row>
    <row r="378929" spans="16:16" x14ac:dyDescent="0.3">
      <c r="P378929" s="83"/>
    </row>
    <row r="378930" spans="16:16" x14ac:dyDescent="0.3">
      <c r="P378930" s="83"/>
    </row>
    <row r="378931" spans="16:16" x14ac:dyDescent="0.3">
      <c r="P378931" s="83"/>
    </row>
    <row r="378932" spans="16:16" x14ac:dyDescent="0.3">
      <c r="P378932" s="83"/>
    </row>
    <row r="378933" spans="16:16" x14ac:dyDescent="0.3">
      <c r="P378933" s="83"/>
    </row>
    <row r="378934" spans="16:16" x14ac:dyDescent="0.3">
      <c r="P378934" s="83"/>
    </row>
    <row r="378935" spans="16:16" x14ac:dyDescent="0.3">
      <c r="P378935" s="83"/>
    </row>
    <row r="378936" spans="16:16" x14ac:dyDescent="0.3">
      <c r="P378936" s="83"/>
    </row>
    <row r="378937" spans="16:16" x14ac:dyDescent="0.3">
      <c r="P378937" s="83"/>
    </row>
    <row r="378938" spans="16:16" x14ac:dyDescent="0.3">
      <c r="P378938" s="83"/>
    </row>
    <row r="378939" spans="16:16" x14ac:dyDescent="0.3">
      <c r="P378939" s="83"/>
    </row>
    <row r="378940" spans="16:16" x14ac:dyDescent="0.3">
      <c r="P378940" s="83"/>
    </row>
    <row r="378941" spans="16:16" x14ac:dyDescent="0.3">
      <c r="P378941" s="83"/>
    </row>
    <row r="378942" spans="16:16" x14ac:dyDescent="0.3">
      <c r="P378942" s="83"/>
    </row>
    <row r="378943" spans="16:16" x14ac:dyDescent="0.3">
      <c r="P378943" s="83"/>
    </row>
    <row r="378944" spans="16:16" x14ac:dyDescent="0.3">
      <c r="P378944" s="83"/>
    </row>
    <row r="378945" spans="16:16" x14ac:dyDescent="0.3">
      <c r="P378945" s="83"/>
    </row>
    <row r="378946" spans="16:16" x14ac:dyDescent="0.3">
      <c r="P378946" s="83"/>
    </row>
    <row r="378947" spans="16:16" x14ac:dyDescent="0.3">
      <c r="P378947" s="83"/>
    </row>
    <row r="378948" spans="16:16" x14ac:dyDescent="0.3">
      <c r="P378948" s="83"/>
    </row>
    <row r="378949" spans="16:16" x14ac:dyDescent="0.3">
      <c r="P378949" s="83"/>
    </row>
    <row r="378950" spans="16:16" x14ac:dyDescent="0.3">
      <c r="P378950" s="83"/>
    </row>
    <row r="378951" spans="16:16" x14ac:dyDescent="0.3">
      <c r="P378951" s="83"/>
    </row>
    <row r="378952" spans="16:16" x14ac:dyDescent="0.3">
      <c r="P378952" s="83"/>
    </row>
    <row r="378953" spans="16:16" x14ac:dyDescent="0.3">
      <c r="P378953" s="83"/>
    </row>
    <row r="378954" spans="16:16" x14ac:dyDescent="0.3">
      <c r="P378954" s="83"/>
    </row>
    <row r="378955" spans="16:16" x14ac:dyDescent="0.3">
      <c r="P378955" s="83"/>
    </row>
    <row r="378956" spans="16:16" x14ac:dyDescent="0.3">
      <c r="P378956" s="83"/>
    </row>
    <row r="378957" spans="16:16" x14ac:dyDescent="0.3">
      <c r="P378957" s="83"/>
    </row>
    <row r="378958" spans="16:16" x14ac:dyDescent="0.3">
      <c r="P378958" s="83"/>
    </row>
    <row r="378959" spans="16:16" x14ac:dyDescent="0.3">
      <c r="P378959" s="83"/>
    </row>
    <row r="378960" spans="16:16" x14ac:dyDescent="0.3">
      <c r="P378960" s="83"/>
    </row>
    <row r="378961" spans="16:16" x14ac:dyDescent="0.3">
      <c r="P378961" s="83"/>
    </row>
    <row r="378962" spans="16:16" x14ac:dyDescent="0.3">
      <c r="P378962" s="83"/>
    </row>
    <row r="378963" spans="16:16" x14ac:dyDescent="0.3">
      <c r="P378963" s="83"/>
    </row>
    <row r="378964" spans="16:16" x14ac:dyDescent="0.3">
      <c r="P378964" s="83"/>
    </row>
    <row r="378965" spans="16:16" x14ac:dyDescent="0.3">
      <c r="P378965" s="83"/>
    </row>
    <row r="378966" spans="16:16" x14ac:dyDescent="0.3">
      <c r="P378966" s="83"/>
    </row>
    <row r="378967" spans="16:16" x14ac:dyDescent="0.3">
      <c r="P378967" s="83"/>
    </row>
    <row r="378968" spans="16:16" x14ac:dyDescent="0.3">
      <c r="P378968" s="83"/>
    </row>
    <row r="378969" spans="16:16" x14ac:dyDescent="0.3">
      <c r="P378969" s="83"/>
    </row>
    <row r="378970" spans="16:16" x14ac:dyDescent="0.3">
      <c r="P378970" s="83"/>
    </row>
    <row r="378971" spans="16:16" x14ac:dyDescent="0.3">
      <c r="P378971" s="83"/>
    </row>
    <row r="378972" spans="16:16" x14ac:dyDescent="0.3">
      <c r="P378972" s="83"/>
    </row>
    <row r="378973" spans="16:16" x14ac:dyDescent="0.3">
      <c r="P378973" s="83"/>
    </row>
    <row r="378974" spans="16:16" x14ac:dyDescent="0.3">
      <c r="P378974" s="83"/>
    </row>
    <row r="378975" spans="16:16" x14ac:dyDescent="0.3">
      <c r="P378975" s="83"/>
    </row>
    <row r="378976" spans="16:16" x14ac:dyDescent="0.3">
      <c r="P378976" s="83"/>
    </row>
    <row r="378977" spans="16:16" x14ac:dyDescent="0.3">
      <c r="P378977" s="83"/>
    </row>
    <row r="378978" spans="16:16" x14ac:dyDescent="0.3">
      <c r="P378978" s="83"/>
    </row>
    <row r="378979" spans="16:16" x14ac:dyDescent="0.3">
      <c r="P378979" s="83"/>
    </row>
    <row r="378980" spans="16:16" x14ac:dyDescent="0.3">
      <c r="P378980" s="83"/>
    </row>
    <row r="378981" spans="16:16" x14ac:dyDescent="0.3">
      <c r="P378981" s="83"/>
    </row>
    <row r="378982" spans="16:16" x14ac:dyDescent="0.3">
      <c r="P378982" s="83"/>
    </row>
    <row r="378983" spans="16:16" x14ac:dyDescent="0.3">
      <c r="P378983" s="83"/>
    </row>
    <row r="378984" spans="16:16" x14ac:dyDescent="0.3">
      <c r="P378984" s="83"/>
    </row>
    <row r="378985" spans="16:16" x14ac:dyDescent="0.3">
      <c r="P378985" s="83"/>
    </row>
    <row r="378986" spans="16:16" x14ac:dyDescent="0.3">
      <c r="P378986" s="83"/>
    </row>
    <row r="378987" spans="16:16" x14ac:dyDescent="0.3">
      <c r="P378987" s="83"/>
    </row>
    <row r="378988" spans="16:16" x14ac:dyDescent="0.3">
      <c r="P378988" s="83"/>
    </row>
    <row r="378989" spans="16:16" x14ac:dyDescent="0.3">
      <c r="P378989" s="83"/>
    </row>
    <row r="378990" spans="16:16" x14ac:dyDescent="0.3">
      <c r="P378990" s="83"/>
    </row>
    <row r="378991" spans="16:16" x14ac:dyDescent="0.3">
      <c r="P378991" s="83"/>
    </row>
    <row r="378992" spans="16:16" x14ac:dyDescent="0.3">
      <c r="P378992" s="83"/>
    </row>
    <row r="378993" spans="16:16" x14ac:dyDescent="0.3">
      <c r="P378993" s="83"/>
    </row>
    <row r="378994" spans="16:16" x14ac:dyDescent="0.3">
      <c r="P378994" s="83"/>
    </row>
    <row r="378995" spans="16:16" x14ac:dyDescent="0.3">
      <c r="P378995" s="83"/>
    </row>
    <row r="378996" spans="16:16" x14ac:dyDescent="0.3">
      <c r="P378996" s="83"/>
    </row>
    <row r="378997" spans="16:16" x14ac:dyDescent="0.3">
      <c r="P378997" s="83"/>
    </row>
    <row r="378998" spans="16:16" x14ac:dyDescent="0.3">
      <c r="P378998" s="83"/>
    </row>
    <row r="378999" spans="16:16" x14ac:dyDescent="0.3">
      <c r="P378999" s="83"/>
    </row>
    <row r="379000" spans="16:16" x14ac:dyDescent="0.3">
      <c r="P379000" s="83"/>
    </row>
    <row r="379001" spans="16:16" x14ac:dyDescent="0.3">
      <c r="P379001" s="83"/>
    </row>
    <row r="379002" spans="16:16" x14ac:dyDescent="0.3">
      <c r="P379002" s="83"/>
    </row>
    <row r="379003" spans="16:16" x14ac:dyDescent="0.3">
      <c r="P379003" s="83"/>
    </row>
    <row r="379004" spans="16:16" x14ac:dyDescent="0.3">
      <c r="P379004" s="83"/>
    </row>
    <row r="379005" spans="16:16" x14ac:dyDescent="0.3">
      <c r="P379005" s="83"/>
    </row>
    <row r="379006" spans="16:16" x14ac:dyDescent="0.3">
      <c r="P379006" s="83"/>
    </row>
    <row r="379007" spans="16:16" x14ac:dyDescent="0.3">
      <c r="P379007" s="83"/>
    </row>
    <row r="379008" spans="16:16" x14ac:dyDescent="0.3">
      <c r="P379008" s="83"/>
    </row>
    <row r="379009" spans="16:16" x14ac:dyDescent="0.3">
      <c r="P379009" s="83"/>
    </row>
    <row r="379010" spans="16:16" x14ac:dyDescent="0.3">
      <c r="P379010" s="83"/>
    </row>
    <row r="379011" spans="16:16" x14ac:dyDescent="0.3">
      <c r="P379011" s="83"/>
    </row>
    <row r="379012" spans="16:16" x14ac:dyDescent="0.3">
      <c r="P379012" s="83"/>
    </row>
    <row r="379013" spans="16:16" x14ac:dyDescent="0.3">
      <c r="P379013" s="83"/>
    </row>
    <row r="379014" spans="16:16" x14ac:dyDescent="0.3">
      <c r="P379014" s="83"/>
    </row>
    <row r="379015" spans="16:16" x14ac:dyDescent="0.3">
      <c r="P379015" s="83"/>
    </row>
    <row r="379016" spans="16:16" x14ac:dyDescent="0.3">
      <c r="P379016" s="83"/>
    </row>
    <row r="379017" spans="16:16" x14ac:dyDescent="0.3">
      <c r="P379017" s="83"/>
    </row>
    <row r="379018" spans="16:16" x14ac:dyDescent="0.3">
      <c r="P379018" s="83"/>
    </row>
    <row r="379019" spans="16:16" x14ac:dyDescent="0.3">
      <c r="P379019" s="83"/>
    </row>
    <row r="379020" spans="16:16" x14ac:dyDescent="0.3">
      <c r="P379020" s="83"/>
    </row>
    <row r="379021" spans="16:16" x14ac:dyDescent="0.3">
      <c r="P379021" s="83"/>
    </row>
    <row r="379022" spans="16:16" x14ac:dyDescent="0.3">
      <c r="P379022" s="83"/>
    </row>
    <row r="379023" spans="16:16" x14ac:dyDescent="0.3">
      <c r="P379023" s="83"/>
    </row>
    <row r="379024" spans="16:16" x14ac:dyDescent="0.3">
      <c r="P379024" s="83"/>
    </row>
    <row r="379025" spans="16:16" x14ac:dyDescent="0.3">
      <c r="P379025" s="83"/>
    </row>
    <row r="379026" spans="16:16" x14ac:dyDescent="0.3">
      <c r="P379026" s="83"/>
    </row>
    <row r="379027" spans="16:16" x14ac:dyDescent="0.3">
      <c r="P379027" s="83"/>
    </row>
    <row r="379028" spans="16:16" x14ac:dyDescent="0.3">
      <c r="P379028" s="83"/>
    </row>
    <row r="379029" spans="16:16" x14ac:dyDescent="0.3">
      <c r="P379029" s="83"/>
    </row>
    <row r="379030" spans="16:16" x14ac:dyDescent="0.3">
      <c r="P379030" s="83"/>
    </row>
    <row r="379031" spans="16:16" x14ac:dyDescent="0.3">
      <c r="P379031" s="83"/>
    </row>
    <row r="379032" spans="16:16" x14ac:dyDescent="0.3">
      <c r="P379032" s="83"/>
    </row>
    <row r="379033" spans="16:16" x14ac:dyDescent="0.3">
      <c r="P379033" s="83"/>
    </row>
    <row r="379034" spans="16:16" x14ac:dyDescent="0.3">
      <c r="P379034" s="83"/>
    </row>
    <row r="379035" spans="16:16" x14ac:dyDescent="0.3">
      <c r="P379035" s="83"/>
    </row>
    <row r="379036" spans="16:16" x14ac:dyDescent="0.3">
      <c r="P379036" s="83"/>
    </row>
    <row r="379037" spans="16:16" x14ac:dyDescent="0.3">
      <c r="P379037" s="83"/>
    </row>
    <row r="379038" spans="16:16" x14ac:dyDescent="0.3">
      <c r="P379038" s="83"/>
    </row>
    <row r="379039" spans="16:16" x14ac:dyDescent="0.3">
      <c r="P379039" s="83"/>
    </row>
    <row r="379040" spans="16:16" x14ac:dyDescent="0.3">
      <c r="P379040" s="83"/>
    </row>
    <row r="379041" spans="16:16" x14ac:dyDescent="0.3">
      <c r="P379041" s="83"/>
    </row>
    <row r="379042" spans="16:16" x14ac:dyDescent="0.3">
      <c r="P379042" s="83"/>
    </row>
    <row r="379043" spans="16:16" x14ac:dyDescent="0.3">
      <c r="P379043" s="83"/>
    </row>
    <row r="379044" spans="16:16" x14ac:dyDescent="0.3">
      <c r="P379044" s="83"/>
    </row>
    <row r="379045" spans="16:16" x14ac:dyDescent="0.3">
      <c r="P379045" s="83"/>
    </row>
    <row r="379046" spans="16:16" x14ac:dyDescent="0.3">
      <c r="P379046" s="83"/>
    </row>
    <row r="379047" spans="16:16" x14ac:dyDescent="0.3">
      <c r="P379047" s="83"/>
    </row>
    <row r="379048" spans="16:16" x14ac:dyDescent="0.3">
      <c r="P379048" s="83"/>
    </row>
    <row r="379049" spans="16:16" x14ac:dyDescent="0.3">
      <c r="P379049" s="83"/>
    </row>
    <row r="379050" spans="16:16" x14ac:dyDescent="0.3">
      <c r="P379050" s="83"/>
    </row>
    <row r="379051" spans="16:16" x14ac:dyDescent="0.3">
      <c r="P379051" s="83"/>
    </row>
    <row r="379052" spans="16:16" x14ac:dyDescent="0.3">
      <c r="P379052" s="83"/>
    </row>
    <row r="379053" spans="16:16" x14ac:dyDescent="0.3">
      <c r="P379053" s="83"/>
    </row>
    <row r="379054" spans="16:16" x14ac:dyDescent="0.3">
      <c r="P379054" s="83"/>
    </row>
    <row r="379055" spans="16:16" x14ac:dyDescent="0.3">
      <c r="P379055" s="83"/>
    </row>
    <row r="379056" spans="16:16" x14ac:dyDescent="0.3">
      <c r="P379056" s="83"/>
    </row>
    <row r="379057" spans="16:16" x14ac:dyDescent="0.3">
      <c r="P379057" s="83"/>
    </row>
    <row r="379058" spans="16:16" x14ac:dyDescent="0.3">
      <c r="P379058" s="83"/>
    </row>
    <row r="379059" spans="16:16" x14ac:dyDescent="0.3">
      <c r="P379059" s="83"/>
    </row>
    <row r="379060" spans="16:16" x14ac:dyDescent="0.3">
      <c r="P379060" s="83"/>
    </row>
    <row r="379061" spans="16:16" x14ac:dyDescent="0.3">
      <c r="P379061" s="83"/>
    </row>
    <row r="379062" spans="16:16" x14ac:dyDescent="0.3">
      <c r="P379062" s="83"/>
    </row>
    <row r="379063" spans="16:16" x14ac:dyDescent="0.3">
      <c r="P379063" s="83"/>
    </row>
    <row r="379064" spans="16:16" x14ac:dyDescent="0.3">
      <c r="P379064" s="83"/>
    </row>
    <row r="379065" spans="16:16" x14ac:dyDescent="0.3">
      <c r="P379065" s="83"/>
    </row>
    <row r="379066" spans="16:16" x14ac:dyDescent="0.3">
      <c r="P379066" s="83"/>
    </row>
    <row r="379067" spans="16:16" x14ac:dyDescent="0.3">
      <c r="P379067" s="83"/>
    </row>
    <row r="379068" spans="16:16" x14ac:dyDescent="0.3">
      <c r="P379068" s="83"/>
    </row>
    <row r="379069" spans="16:16" x14ac:dyDescent="0.3">
      <c r="P379069" s="83"/>
    </row>
    <row r="379070" spans="16:16" x14ac:dyDescent="0.3">
      <c r="P379070" s="83"/>
    </row>
    <row r="379071" spans="16:16" x14ac:dyDescent="0.3">
      <c r="P379071" s="83"/>
    </row>
    <row r="379072" spans="16:16" x14ac:dyDescent="0.3">
      <c r="P379072" s="83"/>
    </row>
    <row r="379073" spans="16:16" x14ac:dyDescent="0.3">
      <c r="P379073" s="83"/>
    </row>
    <row r="379074" spans="16:16" x14ac:dyDescent="0.3">
      <c r="P379074" s="83"/>
    </row>
    <row r="379075" spans="16:16" x14ac:dyDescent="0.3">
      <c r="P379075" s="83"/>
    </row>
    <row r="379076" spans="16:16" x14ac:dyDescent="0.3">
      <c r="P379076" s="83"/>
    </row>
    <row r="379077" spans="16:16" x14ac:dyDescent="0.3">
      <c r="P379077" s="83"/>
    </row>
    <row r="379078" spans="16:16" x14ac:dyDescent="0.3">
      <c r="P379078" s="83"/>
    </row>
    <row r="379079" spans="16:16" x14ac:dyDescent="0.3">
      <c r="P379079" s="83"/>
    </row>
    <row r="379080" spans="16:16" x14ac:dyDescent="0.3">
      <c r="P379080" s="83"/>
    </row>
    <row r="379081" spans="16:16" x14ac:dyDescent="0.3">
      <c r="P379081" s="83"/>
    </row>
    <row r="379082" spans="16:16" x14ac:dyDescent="0.3">
      <c r="P379082" s="83"/>
    </row>
    <row r="379083" spans="16:16" x14ac:dyDescent="0.3">
      <c r="P379083" s="83"/>
    </row>
    <row r="379084" spans="16:16" x14ac:dyDescent="0.3">
      <c r="P379084" s="83"/>
    </row>
    <row r="379085" spans="16:16" x14ac:dyDescent="0.3">
      <c r="P379085" s="83"/>
    </row>
    <row r="379086" spans="16:16" x14ac:dyDescent="0.3">
      <c r="P379086" s="83"/>
    </row>
    <row r="379087" spans="16:16" x14ac:dyDescent="0.3">
      <c r="P379087" s="83"/>
    </row>
    <row r="379088" spans="16:16" x14ac:dyDescent="0.3">
      <c r="P379088" s="83"/>
    </row>
    <row r="379089" spans="16:16" x14ac:dyDescent="0.3">
      <c r="P379089" s="83"/>
    </row>
    <row r="379090" spans="16:16" x14ac:dyDescent="0.3">
      <c r="P379090" s="83"/>
    </row>
    <row r="379091" spans="16:16" x14ac:dyDescent="0.3">
      <c r="P379091" s="83"/>
    </row>
    <row r="379092" spans="16:16" x14ac:dyDescent="0.3">
      <c r="P379092" s="83"/>
    </row>
    <row r="379093" spans="16:16" x14ac:dyDescent="0.3">
      <c r="P379093" s="83"/>
    </row>
    <row r="379094" spans="16:16" x14ac:dyDescent="0.3">
      <c r="P379094" s="83"/>
    </row>
    <row r="379095" spans="16:16" x14ac:dyDescent="0.3">
      <c r="P379095" s="83"/>
    </row>
    <row r="379096" spans="16:16" x14ac:dyDescent="0.3">
      <c r="P379096" s="83"/>
    </row>
    <row r="379097" spans="16:16" x14ac:dyDescent="0.3">
      <c r="P379097" s="83"/>
    </row>
    <row r="379098" spans="16:16" x14ac:dyDescent="0.3">
      <c r="P379098" s="83"/>
    </row>
    <row r="379099" spans="16:16" x14ac:dyDescent="0.3">
      <c r="P379099" s="83"/>
    </row>
    <row r="379100" spans="16:16" x14ac:dyDescent="0.3">
      <c r="P379100" s="83"/>
    </row>
    <row r="379101" spans="16:16" x14ac:dyDescent="0.3">
      <c r="P379101" s="83"/>
    </row>
    <row r="379102" spans="16:16" x14ac:dyDescent="0.3">
      <c r="P379102" s="83"/>
    </row>
    <row r="379103" spans="16:16" x14ac:dyDescent="0.3">
      <c r="P379103" s="83"/>
    </row>
    <row r="379104" spans="16:16" x14ac:dyDescent="0.3">
      <c r="P379104" s="83"/>
    </row>
    <row r="379105" spans="16:16" x14ac:dyDescent="0.3">
      <c r="P379105" s="83"/>
    </row>
    <row r="379106" spans="16:16" x14ac:dyDescent="0.3">
      <c r="P379106" s="83"/>
    </row>
    <row r="379107" spans="16:16" x14ac:dyDescent="0.3">
      <c r="P379107" s="83"/>
    </row>
    <row r="379108" spans="16:16" x14ac:dyDescent="0.3">
      <c r="P379108" s="83"/>
    </row>
    <row r="379109" spans="16:16" x14ac:dyDescent="0.3">
      <c r="P379109" s="83"/>
    </row>
    <row r="379110" spans="16:16" x14ac:dyDescent="0.3">
      <c r="P379110" s="83"/>
    </row>
    <row r="379111" spans="16:16" x14ac:dyDescent="0.3">
      <c r="P379111" s="83"/>
    </row>
    <row r="379112" spans="16:16" x14ac:dyDescent="0.3">
      <c r="P379112" s="83"/>
    </row>
    <row r="379113" spans="16:16" x14ac:dyDescent="0.3">
      <c r="P379113" s="83"/>
    </row>
    <row r="379114" spans="16:16" x14ac:dyDescent="0.3">
      <c r="P379114" s="83"/>
    </row>
    <row r="379115" spans="16:16" x14ac:dyDescent="0.3">
      <c r="P379115" s="83"/>
    </row>
    <row r="379116" spans="16:16" x14ac:dyDescent="0.3">
      <c r="P379116" s="83"/>
    </row>
    <row r="379117" spans="16:16" x14ac:dyDescent="0.3">
      <c r="P379117" s="83"/>
    </row>
    <row r="379118" spans="16:16" x14ac:dyDescent="0.3">
      <c r="P379118" s="83"/>
    </row>
    <row r="379119" spans="16:16" x14ac:dyDescent="0.3">
      <c r="P379119" s="83"/>
    </row>
    <row r="379120" spans="16:16" x14ac:dyDescent="0.3">
      <c r="P379120" s="83"/>
    </row>
    <row r="379121" spans="16:16" x14ac:dyDescent="0.3">
      <c r="P379121" s="83"/>
    </row>
    <row r="379122" spans="16:16" x14ac:dyDescent="0.3">
      <c r="P379122" s="83"/>
    </row>
    <row r="379123" spans="16:16" x14ac:dyDescent="0.3">
      <c r="P379123" s="83"/>
    </row>
    <row r="379124" spans="16:16" x14ac:dyDescent="0.3">
      <c r="P379124" s="83"/>
    </row>
    <row r="379125" spans="16:16" x14ac:dyDescent="0.3">
      <c r="P379125" s="83"/>
    </row>
    <row r="379126" spans="16:16" x14ac:dyDescent="0.3">
      <c r="P379126" s="83"/>
    </row>
    <row r="379127" spans="16:16" x14ac:dyDescent="0.3">
      <c r="P379127" s="83"/>
    </row>
    <row r="379128" spans="16:16" x14ac:dyDescent="0.3">
      <c r="P379128" s="83"/>
    </row>
    <row r="379129" spans="16:16" x14ac:dyDescent="0.3">
      <c r="P379129" s="83"/>
    </row>
    <row r="379130" spans="16:16" x14ac:dyDescent="0.3">
      <c r="P379130" s="83"/>
    </row>
    <row r="379131" spans="16:16" x14ac:dyDescent="0.3">
      <c r="P379131" s="83"/>
    </row>
    <row r="379132" spans="16:16" x14ac:dyDescent="0.3">
      <c r="P379132" s="83"/>
    </row>
    <row r="379133" spans="16:16" x14ac:dyDescent="0.3">
      <c r="P379133" s="83"/>
    </row>
    <row r="379134" spans="16:16" x14ac:dyDescent="0.3">
      <c r="P379134" s="83"/>
    </row>
    <row r="379135" spans="16:16" x14ac:dyDescent="0.3">
      <c r="P379135" s="83"/>
    </row>
    <row r="379136" spans="16:16" x14ac:dyDescent="0.3">
      <c r="P379136" s="83"/>
    </row>
    <row r="379137" spans="16:16" x14ac:dyDescent="0.3">
      <c r="P379137" s="83"/>
    </row>
    <row r="379138" spans="16:16" x14ac:dyDescent="0.3">
      <c r="P379138" s="83"/>
    </row>
    <row r="379139" spans="16:16" x14ac:dyDescent="0.3">
      <c r="P379139" s="83"/>
    </row>
    <row r="379140" spans="16:16" x14ac:dyDescent="0.3">
      <c r="P379140" s="83"/>
    </row>
    <row r="379141" spans="16:16" x14ac:dyDescent="0.3">
      <c r="P379141" s="83"/>
    </row>
    <row r="379142" spans="16:16" x14ac:dyDescent="0.3">
      <c r="P379142" s="83"/>
    </row>
    <row r="379143" spans="16:16" x14ac:dyDescent="0.3">
      <c r="P379143" s="83"/>
    </row>
    <row r="379144" spans="16:16" x14ac:dyDescent="0.3">
      <c r="P379144" s="83"/>
    </row>
    <row r="379145" spans="16:16" x14ac:dyDescent="0.3">
      <c r="P379145" s="83"/>
    </row>
    <row r="379146" spans="16:16" x14ac:dyDescent="0.3">
      <c r="P379146" s="83"/>
    </row>
    <row r="379147" spans="16:16" x14ac:dyDescent="0.3">
      <c r="P379147" s="83"/>
    </row>
    <row r="379148" spans="16:16" x14ac:dyDescent="0.3">
      <c r="P379148" s="83"/>
    </row>
    <row r="379149" spans="16:16" x14ac:dyDescent="0.3">
      <c r="P379149" s="83"/>
    </row>
    <row r="379150" spans="16:16" x14ac:dyDescent="0.3">
      <c r="P379150" s="83"/>
    </row>
    <row r="379151" spans="16:16" x14ac:dyDescent="0.3">
      <c r="P379151" s="83"/>
    </row>
    <row r="379152" spans="16:16" x14ac:dyDescent="0.3">
      <c r="P379152" s="83"/>
    </row>
    <row r="379153" spans="16:16" x14ac:dyDescent="0.3">
      <c r="P379153" s="83"/>
    </row>
    <row r="379154" spans="16:16" x14ac:dyDescent="0.3">
      <c r="P379154" s="83"/>
    </row>
    <row r="379155" spans="16:16" x14ac:dyDescent="0.3">
      <c r="P379155" s="83"/>
    </row>
    <row r="379156" spans="16:16" x14ac:dyDescent="0.3">
      <c r="P379156" s="83"/>
    </row>
    <row r="379157" spans="16:16" x14ac:dyDescent="0.3">
      <c r="P379157" s="83"/>
    </row>
    <row r="379158" spans="16:16" x14ac:dyDescent="0.3">
      <c r="P379158" s="83"/>
    </row>
    <row r="379159" spans="16:16" x14ac:dyDescent="0.3">
      <c r="P379159" s="83"/>
    </row>
    <row r="379160" spans="16:16" x14ac:dyDescent="0.3">
      <c r="P379160" s="83"/>
    </row>
    <row r="379161" spans="16:16" x14ac:dyDescent="0.3">
      <c r="P379161" s="83"/>
    </row>
    <row r="379162" spans="16:16" x14ac:dyDescent="0.3">
      <c r="P379162" s="83"/>
    </row>
    <row r="379163" spans="16:16" x14ac:dyDescent="0.3">
      <c r="P379163" s="83"/>
    </row>
    <row r="379164" spans="16:16" x14ac:dyDescent="0.3">
      <c r="P379164" s="83"/>
    </row>
    <row r="379165" spans="16:16" x14ac:dyDescent="0.3">
      <c r="P379165" s="83"/>
    </row>
    <row r="379166" spans="16:16" x14ac:dyDescent="0.3">
      <c r="P379166" s="83"/>
    </row>
    <row r="379167" spans="16:16" x14ac:dyDescent="0.3">
      <c r="P379167" s="83"/>
    </row>
    <row r="379168" spans="16:16" x14ac:dyDescent="0.3">
      <c r="P379168" s="83"/>
    </row>
    <row r="379169" spans="16:16" x14ac:dyDescent="0.3">
      <c r="P379169" s="83"/>
    </row>
    <row r="379170" spans="16:16" x14ac:dyDescent="0.3">
      <c r="P379170" s="83"/>
    </row>
    <row r="379171" spans="16:16" x14ac:dyDescent="0.3">
      <c r="P379171" s="83"/>
    </row>
    <row r="379172" spans="16:16" x14ac:dyDescent="0.3">
      <c r="P379172" s="83"/>
    </row>
    <row r="379173" spans="16:16" x14ac:dyDescent="0.3">
      <c r="P379173" s="83"/>
    </row>
    <row r="379174" spans="16:16" x14ac:dyDescent="0.3">
      <c r="P379174" s="83"/>
    </row>
    <row r="379175" spans="16:16" x14ac:dyDescent="0.3">
      <c r="P379175" s="83"/>
    </row>
    <row r="379176" spans="16:16" x14ac:dyDescent="0.3">
      <c r="P379176" s="83"/>
    </row>
    <row r="379177" spans="16:16" x14ac:dyDescent="0.3">
      <c r="P379177" s="83"/>
    </row>
    <row r="379178" spans="16:16" x14ac:dyDescent="0.3">
      <c r="P379178" s="83"/>
    </row>
    <row r="379179" spans="16:16" x14ac:dyDescent="0.3">
      <c r="P379179" s="83"/>
    </row>
    <row r="379180" spans="16:16" x14ac:dyDescent="0.3">
      <c r="P379180" s="83"/>
    </row>
    <row r="379181" spans="16:16" x14ac:dyDescent="0.3">
      <c r="P379181" s="83"/>
    </row>
    <row r="379182" spans="16:16" x14ac:dyDescent="0.3">
      <c r="P379182" s="83"/>
    </row>
    <row r="379183" spans="16:16" x14ac:dyDescent="0.3">
      <c r="P379183" s="83"/>
    </row>
    <row r="379184" spans="16:16" x14ac:dyDescent="0.3">
      <c r="P379184" s="83"/>
    </row>
    <row r="379185" spans="16:16" x14ac:dyDescent="0.3">
      <c r="P379185" s="83"/>
    </row>
    <row r="379186" spans="16:16" x14ac:dyDescent="0.3">
      <c r="P379186" s="83"/>
    </row>
    <row r="379187" spans="16:16" x14ac:dyDescent="0.3">
      <c r="P379187" s="83"/>
    </row>
    <row r="379188" spans="16:16" x14ac:dyDescent="0.3">
      <c r="P379188" s="83"/>
    </row>
    <row r="379189" spans="16:16" x14ac:dyDescent="0.3">
      <c r="P379189" s="83"/>
    </row>
    <row r="379190" spans="16:16" x14ac:dyDescent="0.3">
      <c r="P379190" s="83"/>
    </row>
    <row r="379191" spans="16:16" x14ac:dyDescent="0.3">
      <c r="P379191" s="83"/>
    </row>
    <row r="379192" spans="16:16" x14ac:dyDescent="0.3">
      <c r="P379192" s="83"/>
    </row>
    <row r="379193" spans="16:16" x14ac:dyDescent="0.3">
      <c r="P379193" s="83"/>
    </row>
    <row r="379194" spans="16:16" x14ac:dyDescent="0.3">
      <c r="P379194" s="83"/>
    </row>
    <row r="379195" spans="16:16" x14ac:dyDescent="0.3">
      <c r="P379195" s="83"/>
    </row>
    <row r="379196" spans="16:16" x14ac:dyDescent="0.3">
      <c r="P379196" s="83"/>
    </row>
    <row r="379197" spans="16:16" x14ac:dyDescent="0.3">
      <c r="P379197" s="83"/>
    </row>
    <row r="379198" spans="16:16" x14ac:dyDescent="0.3">
      <c r="P379198" s="83"/>
    </row>
    <row r="379199" spans="16:16" x14ac:dyDescent="0.3">
      <c r="P379199" s="83"/>
    </row>
    <row r="379200" spans="16:16" x14ac:dyDescent="0.3">
      <c r="P379200" s="83"/>
    </row>
    <row r="379201" spans="16:16" x14ac:dyDescent="0.3">
      <c r="P379201" s="83"/>
    </row>
    <row r="379202" spans="16:16" x14ac:dyDescent="0.3">
      <c r="P379202" s="83"/>
    </row>
    <row r="379203" spans="16:16" x14ac:dyDescent="0.3">
      <c r="P379203" s="83"/>
    </row>
    <row r="379204" spans="16:16" x14ac:dyDescent="0.3">
      <c r="P379204" s="83"/>
    </row>
    <row r="379205" spans="16:16" x14ac:dyDescent="0.3">
      <c r="P379205" s="83"/>
    </row>
    <row r="379206" spans="16:16" x14ac:dyDescent="0.3">
      <c r="P379206" s="83"/>
    </row>
    <row r="379207" spans="16:16" x14ac:dyDescent="0.3">
      <c r="P379207" s="83"/>
    </row>
    <row r="379208" spans="16:16" x14ac:dyDescent="0.3">
      <c r="P379208" s="83"/>
    </row>
    <row r="379209" spans="16:16" x14ac:dyDescent="0.3">
      <c r="P379209" s="83"/>
    </row>
    <row r="379210" spans="16:16" x14ac:dyDescent="0.3">
      <c r="P379210" s="83"/>
    </row>
    <row r="379211" spans="16:16" x14ac:dyDescent="0.3">
      <c r="P379211" s="83"/>
    </row>
    <row r="379212" spans="16:16" x14ac:dyDescent="0.3">
      <c r="P379212" s="83"/>
    </row>
    <row r="379213" spans="16:16" x14ac:dyDescent="0.3">
      <c r="P379213" s="83"/>
    </row>
    <row r="379214" spans="16:16" x14ac:dyDescent="0.3">
      <c r="P379214" s="83"/>
    </row>
    <row r="379215" spans="16:16" x14ac:dyDescent="0.3">
      <c r="P379215" s="83"/>
    </row>
    <row r="379216" spans="16:16" x14ac:dyDescent="0.3">
      <c r="P379216" s="83"/>
    </row>
    <row r="379217" spans="16:16" x14ac:dyDescent="0.3">
      <c r="P379217" s="83"/>
    </row>
    <row r="379218" spans="16:16" x14ac:dyDescent="0.3">
      <c r="P379218" s="83"/>
    </row>
    <row r="379219" spans="16:16" x14ac:dyDescent="0.3">
      <c r="P379219" s="83"/>
    </row>
    <row r="379220" spans="16:16" x14ac:dyDescent="0.3">
      <c r="P379220" s="83"/>
    </row>
    <row r="379221" spans="16:16" x14ac:dyDescent="0.3">
      <c r="P379221" s="83"/>
    </row>
    <row r="379222" spans="16:16" x14ac:dyDescent="0.3">
      <c r="P379222" s="83"/>
    </row>
    <row r="379223" spans="16:16" x14ac:dyDescent="0.3">
      <c r="P379223" s="83"/>
    </row>
    <row r="379224" spans="16:16" x14ac:dyDescent="0.3">
      <c r="P379224" s="83"/>
    </row>
    <row r="379225" spans="16:16" x14ac:dyDescent="0.3">
      <c r="P379225" s="83"/>
    </row>
    <row r="379226" spans="16:16" x14ac:dyDescent="0.3">
      <c r="P379226" s="83"/>
    </row>
    <row r="379227" spans="16:16" x14ac:dyDescent="0.3">
      <c r="P379227" s="83"/>
    </row>
    <row r="379228" spans="16:16" x14ac:dyDescent="0.3">
      <c r="P379228" s="83"/>
    </row>
    <row r="379229" spans="16:16" x14ac:dyDescent="0.3">
      <c r="P379229" s="83"/>
    </row>
    <row r="379230" spans="16:16" x14ac:dyDescent="0.3">
      <c r="P379230" s="83"/>
    </row>
    <row r="379231" spans="16:16" x14ac:dyDescent="0.3">
      <c r="P379231" s="83"/>
    </row>
    <row r="379232" spans="16:16" x14ac:dyDescent="0.3">
      <c r="P379232" s="83"/>
    </row>
    <row r="379233" spans="16:16" x14ac:dyDescent="0.3">
      <c r="P379233" s="83"/>
    </row>
    <row r="379234" spans="16:16" x14ac:dyDescent="0.3">
      <c r="P379234" s="83"/>
    </row>
    <row r="379235" spans="16:16" x14ac:dyDescent="0.3">
      <c r="P379235" s="83"/>
    </row>
    <row r="379236" spans="16:16" x14ac:dyDescent="0.3">
      <c r="P379236" s="83"/>
    </row>
    <row r="379237" spans="16:16" x14ac:dyDescent="0.3">
      <c r="P379237" s="83"/>
    </row>
    <row r="379238" spans="16:16" x14ac:dyDescent="0.3">
      <c r="P379238" s="83"/>
    </row>
    <row r="379239" spans="16:16" x14ac:dyDescent="0.3">
      <c r="P379239" s="83"/>
    </row>
    <row r="379240" spans="16:16" x14ac:dyDescent="0.3">
      <c r="P379240" s="83"/>
    </row>
    <row r="379241" spans="16:16" x14ac:dyDescent="0.3">
      <c r="P379241" s="83"/>
    </row>
    <row r="379242" spans="16:16" x14ac:dyDescent="0.3">
      <c r="P379242" s="83"/>
    </row>
    <row r="379243" spans="16:16" x14ac:dyDescent="0.3">
      <c r="P379243" s="83"/>
    </row>
    <row r="379244" spans="16:16" x14ac:dyDescent="0.3">
      <c r="P379244" s="83"/>
    </row>
    <row r="379245" spans="16:16" x14ac:dyDescent="0.3">
      <c r="P379245" s="83"/>
    </row>
    <row r="379246" spans="16:16" x14ac:dyDescent="0.3">
      <c r="P379246" s="83"/>
    </row>
    <row r="379247" spans="16:16" x14ac:dyDescent="0.3">
      <c r="P379247" s="83"/>
    </row>
    <row r="379248" spans="16:16" x14ac:dyDescent="0.3">
      <c r="P379248" s="83"/>
    </row>
    <row r="379249" spans="16:16" x14ac:dyDescent="0.3">
      <c r="P379249" s="83"/>
    </row>
    <row r="379250" spans="16:16" x14ac:dyDescent="0.3">
      <c r="P379250" s="83"/>
    </row>
    <row r="379251" spans="16:16" x14ac:dyDescent="0.3">
      <c r="P379251" s="83"/>
    </row>
    <row r="379252" spans="16:16" x14ac:dyDescent="0.3">
      <c r="P379252" s="83"/>
    </row>
    <row r="379253" spans="16:16" x14ac:dyDescent="0.3">
      <c r="P379253" s="83"/>
    </row>
    <row r="379254" spans="16:16" x14ac:dyDescent="0.3">
      <c r="P379254" s="83"/>
    </row>
    <row r="379255" spans="16:16" x14ac:dyDescent="0.3">
      <c r="P379255" s="83"/>
    </row>
    <row r="379256" spans="16:16" x14ac:dyDescent="0.3">
      <c r="P379256" s="83"/>
    </row>
    <row r="379257" spans="16:16" x14ac:dyDescent="0.3">
      <c r="P379257" s="83"/>
    </row>
    <row r="379258" spans="16:16" x14ac:dyDescent="0.3">
      <c r="P379258" s="83"/>
    </row>
    <row r="379259" spans="16:16" x14ac:dyDescent="0.3">
      <c r="P379259" s="83"/>
    </row>
    <row r="379260" spans="16:16" x14ac:dyDescent="0.3">
      <c r="P379260" s="83"/>
    </row>
    <row r="379261" spans="16:16" x14ac:dyDescent="0.3">
      <c r="P379261" s="83"/>
    </row>
    <row r="379262" spans="16:16" x14ac:dyDescent="0.3">
      <c r="P379262" s="83"/>
    </row>
    <row r="379263" spans="16:16" x14ac:dyDescent="0.3">
      <c r="P379263" s="83"/>
    </row>
    <row r="379264" spans="16:16" x14ac:dyDescent="0.3">
      <c r="P379264" s="83"/>
    </row>
    <row r="379265" spans="16:16" x14ac:dyDescent="0.3">
      <c r="P379265" s="83"/>
    </row>
    <row r="379266" spans="16:16" x14ac:dyDescent="0.3">
      <c r="P379266" s="83"/>
    </row>
    <row r="379267" spans="16:16" x14ac:dyDescent="0.3">
      <c r="P379267" s="83"/>
    </row>
    <row r="379268" spans="16:16" x14ac:dyDescent="0.3">
      <c r="P379268" s="83"/>
    </row>
    <row r="379269" spans="16:16" x14ac:dyDescent="0.3">
      <c r="P379269" s="83"/>
    </row>
    <row r="379270" spans="16:16" x14ac:dyDescent="0.3">
      <c r="P379270" s="83"/>
    </row>
    <row r="379271" spans="16:16" x14ac:dyDescent="0.3">
      <c r="P379271" s="83"/>
    </row>
    <row r="379272" spans="16:16" x14ac:dyDescent="0.3">
      <c r="P379272" s="83"/>
    </row>
    <row r="379273" spans="16:16" x14ac:dyDescent="0.3">
      <c r="P379273" s="83"/>
    </row>
    <row r="379274" spans="16:16" x14ac:dyDescent="0.3">
      <c r="P379274" s="83"/>
    </row>
    <row r="379275" spans="16:16" x14ac:dyDescent="0.3">
      <c r="P379275" s="83"/>
    </row>
    <row r="379276" spans="16:16" x14ac:dyDescent="0.3">
      <c r="P379276" s="83"/>
    </row>
    <row r="379277" spans="16:16" x14ac:dyDescent="0.3">
      <c r="P379277" s="83"/>
    </row>
    <row r="379278" spans="16:16" x14ac:dyDescent="0.3">
      <c r="P379278" s="83"/>
    </row>
    <row r="379279" spans="16:16" x14ac:dyDescent="0.3">
      <c r="P379279" s="83"/>
    </row>
    <row r="379280" spans="16:16" x14ac:dyDescent="0.3">
      <c r="P379280" s="83"/>
    </row>
    <row r="379281" spans="16:16" x14ac:dyDescent="0.3">
      <c r="P379281" s="83"/>
    </row>
    <row r="379282" spans="16:16" x14ac:dyDescent="0.3">
      <c r="P379282" s="83"/>
    </row>
    <row r="379283" spans="16:16" x14ac:dyDescent="0.3">
      <c r="P379283" s="83"/>
    </row>
    <row r="379284" spans="16:16" x14ac:dyDescent="0.3">
      <c r="P379284" s="83"/>
    </row>
    <row r="379285" spans="16:16" x14ac:dyDescent="0.3">
      <c r="P379285" s="83"/>
    </row>
    <row r="379286" spans="16:16" x14ac:dyDescent="0.3">
      <c r="P379286" s="83"/>
    </row>
    <row r="379287" spans="16:16" x14ac:dyDescent="0.3">
      <c r="P379287" s="83"/>
    </row>
    <row r="379288" spans="16:16" x14ac:dyDescent="0.3">
      <c r="P379288" s="83"/>
    </row>
    <row r="379289" spans="16:16" x14ac:dyDescent="0.3">
      <c r="P379289" s="83"/>
    </row>
    <row r="379290" spans="16:16" x14ac:dyDescent="0.3">
      <c r="P379290" s="83"/>
    </row>
    <row r="379291" spans="16:16" x14ac:dyDescent="0.3">
      <c r="P379291" s="83"/>
    </row>
    <row r="379292" spans="16:16" x14ac:dyDescent="0.3">
      <c r="P379292" s="83"/>
    </row>
    <row r="379293" spans="16:16" x14ac:dyDescent="0.3">
      <c r="P379293" s="83"/>
    </row>
    <row r="379294" spans="16:16" x14ac:dyDescent="0.3">
      <c r="P379294" s="83"/>
    </row>
    <row r="379295" spans="16:16" x14ac:dyDescent="0.3">
      <c r="P379295" s="83"/>
    </row>
    <row r="379296" spans="16:16" x14ac:dyDescent="0.3">
      <c r="P379296" s="83"/>
    </row>
    <row r="379297" spans="16:16" x14ac:dyDescent="0.3">
      <c r="P379297" s="83"/>
    </row>
    <row r="379298" spans="16:16" x14ac:dyDescent="0.3">
      <c r="P379298" s="83"/>
    </row>
    <row r="379299" spans="16:16" x14ac:dyDescent="0.3">
      <c r="P379299" s="83"/>
    </row>
    <row r="379300" spans="16:16" x14ac:dyDescent="0.3">
      <c r="P379300" s="83"/>
    </row>
    <row r="379301" spans="16:16" x14ac:dyDescent="0.3">
      <c r="P379301" s="83"/>
    </row>
    <row r="379302" spans="16:16" x14ac:dyDescent="0.3">
      <c r="P379302" s="83"/>
    </row>
    <row r="379303" spans="16:16" x14ac:dyDescent="0.3">
      <c r="P379303" s="83"/>
    </row>
    <row r="379304" spans="16:16" x14ac:dyDescent="0.3">
      <c r="P379304" s="83"/>
    </row>
    <row r="379305" spans="16:16" x14ac:dyDescent="0.3">
      <c r="P379305" s="83"/>
    </row>
    <row r="379306" spans="16:16" x14ac:dyDescent="0.3">
      <c r="P379306" s="83"/>
    </row>
    <row r="379307" spans="16:16" x14ac:dyDescent="0.3">
      <c r="P379307" s="83"/>
    </row>
    <row r="379308" spans="16:16" x14ac:dyDescent="0.3">
      <c r="P379308" s="83"/>
    </row>
    <row r="379309" spans="16:16" x14ac:dyDescent="0.3">
      <c r="P379309" s="83"/>
    </row>
    <row r="379310" spans="16:16" x14ac:dyDescent="0.3">
      <c r="P379310" s="83"/>
    </row>
    <row r="379311" spans="16:16" x14ac:dyDescent="0.3">
      <c r="P379311" s="83"/>
    </row>
    <row r="379312" spans="16:16" x14ac:dyDescent="0.3">
      <c r="P379312" s="83"/>
    </row>
    <row r="379313" spans="16:16" x14ac:dyDescent="0.3">
      <c r="P379313" s="83"/>
    </row>
    <row r="379314" spans="16:16" x14ac:dyDescent="0.3">
      <c r="P379314" s="83"/>
    </row>
    <row r="379315" spans="16:16" x14ac:dyDescent="0.3">
      <c r="P379315" s="83"/>
    </row>
    <row r="379316" spans="16:16" x14ac:dyDescent="0.3">
      <c r="P379316" s="83"/>
    </row>
    <row r="379317" spans="16:16" x14ac:dyDescent="0.3">
      <c r="P379317" s="83"/>
    </row>
    <row r="379318" spans="16:16" x14ac:dyDescent="0.3">
      <c r="P379318" s="83"/>
    </row>
    <row r="379319" spans="16:16" x14ac:dyDescent="0.3">
      <c r="P379319" s="83"/>
    </row>
    <row r="379320" spans="16:16" x14ac:dyDescent="0.3">
      <c r="P379320" s="83"/>
    </row>
    <row r="379321" spans="16:16" x14ac:dyDescent="0.3">
      <c r="P379321" s="83"/>
    </row>
    <row r="379322" spans="16:16" x14ac:dyDescent="0.3">
      <c r="P379322" s="83"/>
    </row>
    <row r="379323" spans="16:16" x14ac:dyDescent="0.3">
      <c r="P379323" s="83"/>
    </row>
    <row r="379324" spans="16:16" x14ac:dyDescent="0.3">
      <c r="P379324" s="83"/>
    </row>
    <row r="379325" spans="16:16" x14ac:dyDescent="0.3">
      <c r="P379325" s="83"/>
    </row>
    <row r="379326" spans="16:16" x14ac:dyDescent="0.3">
      <c r="P379326" s="83"/>
    </row>
    <row r="379327" spans="16:16" x14ac:dyDescent="0.3">
      <c r="P379327" s="83"/>
    </row>
    <row r="379328" spans="16:16" x14ac:dyDescent="0.3">
      <c r="P379328" s="83"/>
    </row>
    <row r="379329" spans="16:16" x14ac:dyDescent="0.3">
      <c r="P379329" s="83"/>
    </row>
    <row r="379330" spans="16:16" x14ac:dyDescent="0.3">
      <c r="P379330" s="83"/>
    </row>
    <row r="379331" spans="16:16" x14ac:dyDescent="0.3">
      <c r="P379331" s="83"/>
    </row>
    <row r="379332" spans="16:16" x14ac:dyDescent="0.3">
      <c r="P379332" s="83"/>
    </row>
    <row r="379333" spans="16:16" x14ac:dyDescent="0.3">
      <c r="P379333" s="83"/>
    </row>
    <row r="379334" spans="16:16" x14ac:dyDescent="0.3">
      <c r="P379334" s="83"/>
    </row>
    <row r="379335" spans="16:16" x14ac:dyDescent="0.3">
      <c r="P379335" s="83"/>
    </row>
    <row r="379336" spans="16:16" x14ac:dyDescent="0.3">
      <c r="P379336" s="83"/>
    </row>
    <row r="379337" spans="16:16" x14ac:dyDescent="0.3">
      <c r="P379337" s="83"/>
    </row>
    <row r="379338" spans="16:16" x14ac:dyDescent="0.3">
      <c r="P379338" s="83"/>
    </row>
    <row r="379339" spans="16:16" x14ac:dyDescent="0.3">
      <c r="P379339" s="83"/>
    </row>
    <row r="379340" spans="16:16" x14ac:dyDescent="0.3">
      <c r="P379340" s="83"/>
    </row>
    <row r="379341" spans="16:16" x14ac:dyDescent="0.3">
      <c r="P379341" s="83"/>
    </row>
    <row r="379342" spans="16:16" x14ac:dyDescent="0.3">
      <c r="P379342" s="83"/>
    </row>
    <row r="379343" spans="16:16" x14ac:dyDescent="0.3">
      <c r="P379343" s="83"/>
    </row>
    <row r="379344" spans="16:16" x14ac:dyDescent="0.3">
      <c r="P379344" s="83"/>
    </row>
    <row r="379345" spans="16:16" x14ac:dyDescent="0.3">
      <c r="P379345" s="83"/>
    </row>
    <row r="379346" spans="16:16" x14ac:dyDescent="0.3">
      <c r="P379346" s="83"/>
    </row>
    <row r="379347" spans="16:16" x14ac:dyDescent="0.3">
      <c r="P379347" s="83"/>
    </row>
    <row r="379348" spans="16:16" x14ac:dyDescent="0.3">
      <c r="P379348" s="83"/>
    </row>
    <row r="379349" spans="16:16" x14ac:dyDescent="0.3">
      <c r="P379349" s="83"/>
    </row>
    <row r="379350" spans="16:16" x14ac:dyDescent="0.3">
      <c r="P379350" s="83"/>
    </row>
    <row r="379351" spans="16:16" x14ac:dyDescent="0.3">
      <c r="P379351" s="83"/>
    </row>
    <row r="379352" spans="16:16" x14ac:dyDescent="0.3">
      <c r="P379352" s="83"/>
    </row>
    <row r="379353" spans="16:16" x14ac:dyDescent="0.3">
      <c r="P379353" s="83"/>
    </row>
    <row r="379354" spans="16:16" x14ac:dyDescent="0.3">
      <c r="P379354" s="83"/>
    </row>
    <row r="379355" spans="16:16" x14ac:dyDescent="0.3">
      <c r="P379355" s="83"/>
    </row>
    <row r="379356" spans="16:16" x14ac:dyDescent="0.3">
      <c r="P379356" s="83"/>
    </row>
    <row r="379357" spans="16:16" x14ac:dyDescent="0.3">
      <c r="P379357" s="83"/>
    </row>
    <row r="379358" spans="16:16" x14ac:dyDescent="0.3">
      <c r="P379358" s="83"/>
    </row>
    <row r="379359" spans="16:16" x14ac:dyDescent="0.3">
      <c r="P379359" s="83"/>
    </row>
    <row r="379360" spans="16:16" x14ac:dyDescent="0.3">
      <c r="P379360" s="83"/>
    </row>
    <row r="379361" spans="16:16" x14ac:dyDescent="0.3">
      <c r="P379361" s="83"/>
    </row>
    <row r="379362" spans="16:16" x14ac:dyDescent="0.3">
      <c r="P379362" s="83"/>
    </row>
    <row r="379363" spans="16:16" x14ac:dyDescent="0.3">
      <c r="P379363" s="83"/>
    </row>
    <row r="379364" spans="16:16" x14ac:dyDescent="0.3">
      <c r="P379364" s="83"/>
    </row>
    <row r="379365" spans="16:16" x14ac:dyDescent="0.3">
      <c r="P379365" s="83"/>
    </row>
    <row r="379366" spans="16:16" x14ac:dyDescent="0.3">
      <c r="P379366" s="83"/>
    </row>
    <row r="379367" spans="16:16" x14ac:dyDescent="0.3">
      <c r="P379367" s="83"/>
    </row>
    <row r="379368" spans="16:16" x14ac:dyDescent="0.3">
      <c r="P379368" s="83"/>
    </row>
    <row r="379369" spans="16:16" x14ac:dyDescent="0.3">
      <c r="P379369" s="83"/>
    </row>
    <row r="379370" spans="16:16" x14ac:dyDescent="0.3">
      <c r="P379370" s="83"/>
    </row>
    <row r="379371" spans="16:16" x14ac:dyDescent="0.3">
      <c r="P379371" s="83"/>
    </row>
    <row r="379372" spans="16:16" x14ac:dyDescent="0.3">
      <c r="P379372" s="83"/>
    </row>
    <row r="379373" spans="16:16" x14ac:dyDescent="0.3">
      <c r="P379373" s="83"/>
    </row>
    <row r="379374" spans="16:16" x14ac:dyDescent="0.3">
      <c r="P379374" s="83"/>
    </row>
    <row r="379375" spans="16:16" x14ac:dyDescent="0.3">
      <c r="P379375" s="83"/>
    </row>
    <row r="379376" spans="16:16" x14ac:dyDescent="0.3">
      <c r="P379376" s="83"/>
    </row>
    <row r="379377" spans="16:16" x14ac:dyDescent="0.3">
      <c r="P379377" s="83"/>
    </row>
    <row r="379378" spans="16:16" x14ac:dyDescent="0.3">
      <c r="P379378" s="83"/>
    </row>
    <row r="379379" spans="16:16" x14ac:dyDescent="0.3">
      <c r="P379379" s="83"/>
    </row>
    <row r="379380" spans="16:16" x14ac:dyDescent="0.3">
      <c r="P379380" s="83"/>
    </row>
    <row r="379381" spans="16:16" x14ac:dyDescent="0.3">
      <c r="P379381" s="83"/>
    </row>
    <row r="379382" spans="16:16" x14ac:dyDescent="0.3">
      <c r="P379382" s="83"/>
    </row>
    <row r="379383" spans="16:16" x14ac:dyDescent="0.3">
      <c r="P379383" s="83"/>
    </row>
    <row r="379384" spans="16:16" x14ac:dyDescent="0.3">
      <c r="P379384" s="83"/>
    </row>
    <row r="379385" spans="16:16" x14ac:dyDescent="0.3">
      <c r="P379385" s="83"/>
    </row>
    <row r="379386" spans="16:16" x14ac:dyDescent="0.3">
      <c r="P379386" s="83"/>
    </row>
    <row r="379387" spans="16:16" x14ac:dyDescent="0.3">
      <c r="P379387" s="83"/>
    </row>
    <row r="379388" spans="16:16" x14ac:dyDescent="0.3">
      <c r="P379388" s="83"/>
    </row>
    <row r="379389" spans="16:16" x14ac:dyDescent="0.3">
      <c r="P379389" s="83"/>
    </row>
    <row r="379390" spans="16:16" x14ac:dyDescent="0.3">
      <c r="P379390" s="83"/>
    </row>
    <row r="379391" spans="16:16" x14ac:dyDescent="0.3">
      <c r="P379391" s="83"/>
    </row>
    <row r="379392" spans="16:16" x14ac:dyDescent="0.3">
      <c r="P379392" s="83"/>
    </row>
    <row r="379393" spans="16:16" x14ac:dyDescent="0.3">
      <c r="P379393" s="83"/>
    </row>
    <row r="379394" spans="16:16" x14ac:dyDescent="0.3">
      <c r="P379394" s="83"/>
    </row>
    <row r="379395" spans="16:16" x14ac:dyDescent="0.3">
      <c r="P379395" s="83"/>
    </row>
    <row r="379396" spans="16:16" x14ac:dyDescent="0.3">
      <c r="P379396" s="83"/>
    </row>
    <row r="379397" spans="16:16" x14ac:dyDescent="0.3">
      <c r="P379397" s="83"/>
    </row>
    <row r="379398" spans="16:16" x14ac:dyDescent="0.3">
      <c r="P379398" s="83"/>
    </row>
    <row r="379399" spans="16:16" x14ac:dyDescent="0.3">
      <c r="P379399" s="83"/>
    </row>
    <row r="379400" spans="16:16" x14ac:dyDescent="0.3">
      <c r="P379400" s="83"/>
    </row>
    <row r="379401" spans="16:16" x14ac:dyDescent="0.3">
      <c r="P379401" s="83"/>
    </row>
    <row r="379402" spans="16:16" x14ac:dyDescent="0.3">
      <c r="P379402" s="83"/>
    </row>
    <row r="379403" spans="16:16" x14ac:dyDescent="0.3">
      <c r="P379403" s="83"/>
    </row>
    <row r="379404" spans="16:16" x14ac:dyDescent="0.3">
      <c r="P379404" s="83"/>
    </row>
    <row r="379405" spans="16:16" x14ac:dyDescent="0.3">
      <c r="P379405" s="83"/>
    </row>
    <row r="379406" spans="16:16" x14ac:dyDescent="0.3">
      <c r="P379406" s="83"/>
    </row>
    <row r="379407" spans="16:16" x14ac:dyDescent="0.3">
      <c r="P379407" s="83"/>
    </row>
    <row r="379408" spans="16:16" x14ac:dyDescent="0.3">
      <c r="P379408" s="83"/>
    </row>
    <row r="379409" spans="16:16" x14ac:dyDescent="0.3">
      <c r="P379409" s="83"/>
    </row>
    <row r="379410" spans="16:16" x14ac:dyDescent="0.3">
      <c r="P379410" s="83"/>
    </row>
    <row r="379411" spans="16:16" x14ac:dyDescent="0.3">
      <c r="P379411" s="83"/>
    </row>
    <row r="379412" spans="16:16" x14ac:dyDescent="0.3">
      <c r="P379412" s="83"/>
    </row>
    <row r="379413" spans="16:16" x14ac:dyDescent="0.3">
      <c r="P379413" s="83"/>
    </row>
    <row r="379414" spans="16:16" x14ac:dyDescent="0.3">
      <c r="P379414" s="83"/>
    </row>
    <row r="379415" spans="16:16" x14ac:dyDescent="0.3">
      <c r="P379415" s="83"/>
    </row>
    <row r="379416" spans="16:16" x14ac:dyDescent="0.3">
      <c r="P379416" s="83"/>
    </row>
    <row r="379417" spans="16:16" x14ac:dyDescent="0.3">
      <c r="P379417" s="83"/>
    </row>
    <row r="379418" spans="16:16" x14ac:dyDescent="0.3">
      <c r="P379418" s="83"/>
    </row>
    <row r="379419" spans="16:16" x14ac:dyDescent="0.3">
      <c r="P379419" s="83"/>
    </row>
    <row r="379420" spans="16:16" x14ac:dyDescent="0.3">
      <c r="P379420" s="83"/>
    </row>
    <row r="379421" spans="16:16" x14ac:dyDescent="0.3">
      <c r="P379421" s="83"/>
    </row>
    <row r="379422" spans="16:16" x14ac:dyDescent="0.3">
      <c r="P379422" s="83"/>
    </row>
    <row r="379423" spans="16:16" x14ac:dyDescent="0.3">
      <c r="P379423" s="83"/>
    </row>
    <row r="379424" spans="16:16" x14ac:dyDescent="0.3">
      <c r="P379424" s="83"/>
    </row>
    <row r="379425" spans="16:16" x14ac:dyDescent="0.3">
      <c r="P379425" s="83"/>
    </row>
    <row r="379426" spans="16:16" x14ac:dyDescent="0.3">
      <c r="P379426" s="83"/>
    </row>
    <row r="379427" spans="16:16" x14ac:dyDescent="0.3">
      <c r="P379427" s="83"/>
    </row>
    <row r="379428" spans="16:16" x14ac:dyDescent="0.3">
      <c r="P379428" s="83"/>
    </row>
    <row r="379429" spans="16:16" x14ac:dyDescent="0.3">
      <c r="P379429" s="83"/>
    </row>
    <row r="379430" spans="16:16" x14ac:dyDescent="0.3">
      <c r="P379430" s="83"/>
    </row>
    <row r="379431" spans="16:16" x14ac:dyDescent="0.3">
      <c r="P379431" s="83"/>
    </row>
    <row r="379432" spans="16:16" x14ac:dyDescent="0.3">
      <c r="P379432" s="83"/>
    </row>
    <row r="379433" spans="16:16" x14ac:dyDescent="0.3">
      <c r="P379433" s="83"/>
    </row>
    <row r="379434" spans="16:16" x14ac:dyDescent="0.3">
      <c r="P379434" s="83"/>
    </row>
    <row r="379435" spans="16:16" x14ac:dyDescent="0.3">
      <c r="P379435" s="83"/>
    </row>
    <row r="379436" spans="16:16" x14ac:dyDescent="0.3">
      <c r="P379436" s="83"/>
    </row>
    <row r="379437" spans="16:16" x14ac:dyDescent="0.3">
      <c r="P379437" s="83"/>
    </row>
    <row r="379438" spans="16:16" x14ac:dyDescent="0.3">
      <c r="P379438" s="83"/>
    </row>
    <row r="379439" spans="16:16" x14ac:dyDescent="0.3">
      <c r="P379439" s="83"/>
    </row>
    <row r="379440" spans="16:16" x14ac:dyDescent="0.3">
      <c r="P379440" s="83"/>
    </row>
    <row r="379441" spans="16:16" x14ac:dyDescent="0.3">
      <c r="P379441" s="83"/>
    </row>
    <row r="379442" spans="16:16" x14ac:dyDescent="0.3">
      <c r="P379442" s="83"/>
    </row>
    <row r="379443" spans="16:16" x14ac:dyDescent="0.3">
      <c r="P379443" s="83"/>
    </row>
    <row r="379444" spans="16:16" x14ac:dyDescent="0.3">
      <c r="P379444" s="83"/>
    </row>
    <row r="379445" spans="16:16" x14ac:dyDescent="0.3">
      <c r="P379445" s="83"/>
    </row>
    <row r="379446" spans="16:16" x14ac:dyDescent="0.3">
      <c r="P379446" s="83"/>
    </row>
    <row r="379447" spans="16:16" x14ac:dyDescent="0.3">
      <c r="P379447" s="83"/>
    </row>
    <row r="379448" spans="16:16" x14ac:dyDescent="0.3">
      <c r="P379448" s="83"/>
    </row>
    <row r="379449" spans="16:16" x14ac:dyDescent="0.3">
      <c r="P379449" s="83"/>
    </row>
    <row r="379450" spans="16:16" x14ac:dyDescent="0.3">
      <c r="P379450" s="83"/>
    </row>
    <row r="379451" spans="16:16" x14ac:dyDescent="0.3">
      <c r="P379451" s="83"/>
    </row>
    <row r="379452" spans="16:16" x14ac:dyDescent="0.3">
      <c r="P379452" s="83"/>
    </row>
    <row r="379453" spans="16:16" x14ac:dyDescent="0.3">
      <c r="P379453" s="83"/>
    </row>
    <row r="379454" spans="16:16" x14ac:dyDescent="0.3">
      <c r="P379454" s="83"/>
    </row>
    <row r="379455" spans="16:16" x14ac:dyDescent="0.3">
      <c r="P379455" s="83"/>
    </row>
    <row r="379456" spans="16:16" x14ac:dyDescent="0.3">
      <c r="P379456" s="83"/>
    </row>
    <row r="379457" spans="16:16" x14ac:dyDescent="0.3">
      <c r="P379457" s="83"/>
    </row>
    <row r="379458" spans="16:16" x14ac:dyDescent="0.3">
      <c r="P379458" s="83"/>
    </row>
    <row r="379459" spans="16:16" x14ac:dyDescent="0.3">
      <c r="P379459" s="83"/>
    </row>
    <row r="379460" spans="16:16" x14ac:dyDescent="0.3">
      <c r="P379460" s="83"/>
    </row>
    <row r="379461" spans="16:16" x14ac:dyDescent="0.3">
      <c r="P379461" s="83"/>
    </row>
    <row r="379462" spans="16:16" x14ac:dyDescent="0.3">
      <c r="P379462" s="83"/>
    </row>
    <row r="379463" spans="16:16" x14ac:dyDescent="0.3">
      <c r="P379463" s="83"/>
    </row>
    <row r="379464" spans="16:16" x14ac:dyDescent="0.3">
      <c r="P379464" s="83"/>
    </row>
    <row r="379465" spans="16:16" x14ac:dyDescent="0.3">
      <c r="P379465" s="83"/>
    </row>
    <row r="379466" spans="16:16" x14ac:dyDescent="0.3">
      <c r="P379466" s="83"/>
    </row>
    <row r="379467" spans="16:16" x14ac:dyDescent="0.3">
      <c r="P379467" s="83"/>
    </row>
    <row r="379468" spans="16:16" x14ac:dyDescent="0.3">
      <c r="P379468" s="83"/>
    </row>
    <row r="379469" spans="16:16" x14ac:dyDescent="0.3">
      <c r="P379469" s="83"/>
    </row>
    <row r="379470" spans="16:16" x14ac:dyDescent="0.3">
      <c r="P379470" s="83"/>
    </row>
    <row r="379471" spans="16:16" x14ac:dyDescent="0.3">
      <c r="P379471" s="83"/>
    </row>
    <row r="379472" spans="16:16" x14ac:dyDescent="0.3">
      <c r="P379472" s="83"/>
    </row>
    <row r="379473" spans="16:16" x14ac:dyDescent="0.3">
      <c r="P379473" s="83"/>
    </row>
    <row r="379474" spans="16:16" x14ac:dyDescent="0.3">
      <c r="P379474" s="83"/>
    </row>
    <row r="379475" spans="16:16" x14ac:dyDescent="0.3">
      <c r="P379475" s="83"/>
    </row>
    <row r="379476" spans="16:16" x14ac:dyDescent="0.3">
      <c r="P379476" s="83"/>
    </row>
    <row r="379477" spans="16:16" x14ac:dyDescent="0.3">
      <c r="P379477" s="83"/>
    </row>
    <row r="379478" spans="16:16" x14ac:dyDescent="0.3">
      <c r="P379478" s="83"/>
    </row>
    <row r="379479" spans="16:16" x14ac:dyDescent="0.3">
      <c r="P379479" s="83"/>
    </row>
    <row r="379480" spans="16:16" x14ac:dyDescent="0.3">
      <c r="P379480" s="83"/>
    </row>
    <row r="379481" spans="16:16" x14ac:dyDescent="0.3">
      <c r="P379481" s="83"/>
    </row>
    <row r="379482" spans="16:16" x14ac:dyDescent="0.3">
      <c r="P379482" s="83"/>
    </row>
    <row r="379483" spans="16:16" x14ac:dyDescent="0.3">
      <c r="P379483" s="83"/>
    </row>
    <row r="379484" spans="16:16" x14ac:dyDescent="0.3">
      <c r="P379484" s="83"/>
    </row>
    <row r="379485" spans="16:16" x14ac:dyDescent="0.3">
      <c r="P379485" s="83"/>
    </row>
    <row r="379486" spans="16:16" x14ac:dyDescent="0.3">
      <c r="P379486" s="83"/>
    </row>
    <row r="379487" spans="16:16" x14ac:dyDescent="0.3">
      <c r="P379487" s="83"/>
    </row>
    <row r="379488" spans="16:16" x14ac:dyDescent="0.3">
      <c r="P379488" s="83"/>
    </row>
    <row r="379489" spans="16:16" x14ac:dyDescent="0.3">
      <c r="P379489" s="83"/>
    </row>
    <row r="379490" spans="16:16" x14ac:dyDescent="0.3">
      <c r="P379490" s="83"/>
    </row>
    <row r="379491" spans="16:16" x14ac:dyDescent="0.3">
      <c r="P379491" s="83"/>
    </row>
    <row r="379492" spans="16:16" x14ac:dyDescent="0.3">
      <c r="P379492" s="83"/>
    </row>
    <row r="379493" spans="16:16" x14ac:dyDescent="0.3">
      <c r="P379493" s="83"/>
    </row>
    <row r="379494" spans="16:16" x14ac:dyDescent="0.3">
      <c r="P379494" s="83"/>
    </row>
    <row r="379495" spans="16:16" x14ac:dyDescent="0.3">
      <c r="P379495" s="83"/>
    </row>
    <row r="379496" spans="16:16" x14ac:dyDescent="0.3">
      <c r="P379496" s="83"/>
    </row>
    <row r="379497" spans="16:16" x14ac:dyDescent="0.3">
      <c r="P379497" s="83"/>
    </row>
    <row r="379498" spans="16:16" x14ac:dyDescent="0.3">
      <c r="P379498" s="83"/>
    </row>
    <row r="379499" spans="16:16" x14ac:dyDescent="0.3">
      <c r="P379499" s="83"/>
    </row>
    <row r="379500" spans="16:16" x14ac:dyDescent="0.3">
      <c r="P379500" s="83"/>
    </row>
    <row r="379501" spans="16:16" x14ac:dyDescent="0.3">
      <c r="P379501" s="83"/>
    </row>
    <row r="379502" spans="16:16" x14ac:dyDescent="0.3">
      <c r="P379502" s="83"/>
    </row>
    <row r="379503" spans="16:16" x14ac:dyDescent="0.3">
      <c r="P379503" s="83"/>
    </row>
    <row r="379504" spans="16:16" x14ac:dyDescent="0.3">
      <c r="P379504" s="83"/>
    </row>
    <row r="379505" spans="16:16" x14ac:dyDescent="0.3">
      <c r="P379505" s="83"/>
    </row>
    <row r="379506" spans="16:16" x14ac:dyDescent="0.3">
      <c r="P379506" s="83"/>
    </row>
    <row r="379507" spans="16:16" x14ac:dyDescent="0.3">
      <c r="P379507" s="83"/>
    </row>
    <row r="379508" spans="16:16" x14ac:dyDescent="0.3">
      <c r="P379508" s="83"/>
    </row>
    <row r="379509" spans="16:16" x14ac:dyDescent="0.3">
      <c r="P379509" s="83"/>
    </row>
    <row r="379510" spans="16:16" x14ac:dyDescent="0.3">
      <c r="P379510" s="83"/>
    </row>
    <row r="379511" spans="16:16" x14ac:dyDescent="0.3">
      <c r="P379511" s="83"/>
    </row>
    <row r="379512" spans="16:16" x14ac:dyDescent="0.3">
      <c r="P379512" s="83"/>
    </row>
    <row r="379513" spans="16:16" x14ac:dyDescent="0.3">
      <c r="P379513" s="83"/>
    </row>
    <row r="379514" spans="16:16" x14ac:dyDescent="0.3">
      <c r="P379514" s="83"/>
    </row>
    <row r="379515" spans="16:16" x14ac:dyDescent="0.3">
      <c r="P379515" s="83"/>
    </row>
    <row r="379516" spans="16:16" x14ac:dyDescent="0.3">
      <c r="P379516" s="83"/>
    </row>
    <row r="379517" spans="16:16" x14ac:dyDescent="0.3">
      <c r="P379517" s="83"/>
    </row>
    <row r="379518" spans="16:16" x14ac:dyDescent="0.3">
      <c r="P379518" s="83"/>
    </row>
    <row r="379519" spans="16:16" x14ac:dyDescent="0.3">
      <c r="P379519" s="83"/>
    </row>
    <row r="379520" spans="16:16" x14ac:dyDescent="0.3">
      <c r="P379520" s="83"/>
    </row>
    <row r="379521" spans="16:16" x14ac:dyDescent="0.3">
      <c r="P379521" s="83"/>
    </row>
    <row r="379522" spans="16:16" x14ac:dyDescent="0.3">
      <c r="P379522" s="83"/>
    </row>
    <row r="379523" spans="16:16" x14ac:dyDescent="0.3">
      <c r="P379523" s="83"/>
    </row>
    <row r="379524" spans="16:16" x14ac:dyDescent="0.3">
      <c r="P379524" s="83"/>
    </row>
    <row r="379525" spans="16:16" x14ac:dyDescent="0.3">
      <c r="P379525" s="83"/>
    </row>
    <row r="379526" spans="16:16" x14ac:dyDescent="0.3">
      <c r="P379526" s="83"/>
    </row>
    <row r="379527" spans="16:16" x14ac:dyDescent="0.3">
      <c r="P379527" s="83"/>
    </row>
    <row r="379528" spans="16:16" x14ac:dyDescent="0.3">
      <c r="P379528" s="83"/>
    </row>
    <row r="379529" spans="16:16" x14ac:dyDescent="0.3">
      <c r="P379529" s="83"/>
    </row>
    <row r="379530" spans="16:16" x14ac:dyDescent="0.3">
      <c r="P379530" s="83"/>
    </row>
    <row r="379531" spans="16:16" x14ac:dyDescent="0.3">
      <c r="P379531" s="83"/>
    </row>
    <row r="379532" spans="16:16" x14ac:dyDescent="0.3">
      <c r="P379532" s="83"/>
    </row>
    <row r="379533" spans="16:16" x14ac:dyDescent="0.3">
      <c r="P379533" s="83"/>
    </row>
    <row r="379534" spans="16:16" x14ac:dyDescent="0.3">
      <c r="P379534" s="83"/>
    </row>
    <row r="379535" spans="16:16" x14ac:dyDescent="0.3">
      <c r="P379535" s="83"/>
    </row>
    <row r="379536" spans="16:16" x14ac:dyDescent="0.3">
      <c r="P379536" s="83"/>
    </row>
    <row r="379537" spans="16:16" x14ac:dyDescent="0.3">
      <c r="P379537" s="83"/>
    </row>
    <row r="379538" spans="16:16" x14ac:dyDescent="0.3">
      <c r="P379538" s="83"/>
    </row>
    <row r="379539" spans="16:16" x14ac:dyDescent="0.3">
      <c r="P379539" s="83"/>
    </row>
    <row r="379540" spans="16:16" x14ac:dyDescent="0.3">
      <c r="P379540" s="83"/>
    </row>
    <row r="379541" spans="16:16" x14ac:dyDescent="0.3">
      <c r="P379541" s="83"/>
    </row>
    <row r="379542" spans="16:16" x14ac:dyDescent="0.3">
      <c r="P379542" s="83"/>
    </row>
    <row r="379543" spans="16:16" x14ac:dyDescent="0.3">
      <c r="P379543" s="83"/>
    </row>
    <row r="379544" spans="16:16" x14ac:dyDescent="0.3">
      <c r="P379544" s="83"/>
    </row>
    <row r="379545" spans="16:16" x14ac:dyDescent="0.3">
      <c r="P379545" s="83"/>
    </row>
    <row r="379546" spans="16:16" x14ac:dyDescent="0.3">
      <c r="P379546" s="83"/>
    </row>
    <row r="379547" spans="16:16" x14ac:dyDescent="0.3">
      <c r="P379547" s="83"/>
    </row>
    <row r="379548" spans="16:16" x14ac:dyDescent="0.3">
      <c r="P379548" s="83"/>
    </row>
    <row r="379549" spans="16:16" x14ac:dyDescent="0.3">
      <c r="P379549" s="83"/>
    </row>
    <row r="379550" spans="16:16" x14ac:dyDescent="0.3">
      <c r="P379550" s="83"/>
    </row>
    <row r="379551" spans="16:16" x14ac:dyDescent="0.3">
      <c r="P379551" s="83"/>
    </row>
    <row r="379552" spans="16:16" x14ac:dyDescent="0.3">
      <c r="P379552" s="83"/>
    </row>
    <row r="379553" spans="16:16" x14ac:dyDescent="0.3">
      <c r="P379553" s="83"/>
    </row>
    <row r="379554" spans="16:16" x14ac:dyDescent="0.3">
      <c r="P379554" s="83"/>
    </row>
    <row r="379555" spans="16:16" x14ac:dyDescent="0.3">
      <c r="P379555" s="83"/>
    </row>
    <row r="379556" spans="16:16" x14ac:dyDescent="0.3">
      <c r="P379556" s="83"/>
    </row>
    <row r="379557" spans="16:16" x14ac:dyDescent="0.3">
      <c r="P379557" s="83"/>
    </row>
    <row r="379558" spans="16:16" x14ac:dyDescent="0.3">
      <c r="P379558" s="83"/>
    </row>
    <row r="379559" spans="16:16" x14ac:dyDescent="0.3">
      <c r="P379559" s="83"/>
    </row>
    <row r="379560" spans="16:16" x14ac:dyDescent="0.3">
      <c r="P379560" s="83"/>
    </row>
    <row r="379561" spans="16:16" x14ac:dyDescent="0.3">
      <c r="P379561" s="83"/>
    </row>
    <row r="379562" spans="16:16" x14ac:dyDescent="0.3">
      <c r="P379562" s="83"/>
    </row>
    <row r="379563" spans="16:16" x14ac:dyDescent="0.3">
      <c r="P379563" s="83"/>
    </row>
    <row r="379564" spans="16:16" x14ac:dyDescent="0.3">
      <c r="P379564" s="83"/>
    </row>
    <row r="379565" spans="16:16" x14ac:dyDescent="0.3">
      <c r="P379565" s="83"/>
    </row>
    <row r="379566" spans="16:16" x14ac:dyDescent="0.3">
      <c r="P379566" s="83"/>
    </row>
    <row r="379567" spans="16:16" x14ac:dyDescent="0.3">
      <c r="P379567" s="83"/>
    </row>
    <row r="379568" spans="16:16" x14ac:dyDescent="0.3">
      <c r="P379568" s="83"/>
    </row>
    <row r="379569" spans="16:16" x14ac:dyDescent="0.3">
      <c r="P379569" s="83"/>
    </row>
    <row r="379570" spans="16:16" x14ac:dyDescent="0.3">
      <c r="P379570" s="83"/>
    </row>
    <row r="379571" spans="16:16" x14ac:dyDescent="0.3">
      <c r="P379571" s="83"/>
    </row>
    <row r="379572" spans="16:16" x14ac:dyDescent="0.3">
      <c r="P379572" s="83"/>
    </row>
    <row r="379573" spans="16:16" x14ac:dyDescent="0.3">
      <c r="P379573" s="83"/>
    </row>
    <row r="379574" spans="16:16" x14ac:dyDescent="0.3">
      <c r="P379574" s="83"/>
    </row>
    <row r="379575" spans="16:16" x14ac:dyDescent="0.3">
      <c r="P379575" s="83"/>
    </row>
    <row r="379576" spans="16:16" x14ac:dyDescent="0.3">
      <c r="P379576" s="83"/>
    </row>
    <row r="379577" spans="16:16" x14ac:dyDescent="0.3">
      <c r="P379577" s="83"/>
    </row>
    <row r="379578" spans="16:16" x14ac:dyDescent="0.3">
      <c r="P379578" s="83"/>
    </row>
    <row r="379579" spans="16:16" x14ac:dyDescent="0.3">
      <c r="P379579" s="83"/>
    </row>
    <row r="379580" spans="16:16" x14ac:dyDescent="0.3">
      <c r="P379580" s="83"/>
    </row>
    <row r="379581" spans="16:16" x14ac:dyDescent="0.3">
      <c r="P379581" s="83"/>
    </row>
    <row r="379582" spans="16:16" x14ac:dyDescent="0.3">
      <c r="P379582" s="83"/>
    </row>
    <row r="379583" spans="16:16" x14ac:dyDescent="0.3">
      <c r="P379583" s="83"/>
    </row>
    <row r="379584" spans="16:16" x14ac:dyDescent="0.3">
      <c r="P379584" s="83"/>
    </row>
    <row r="379585" spans="16:16" x14ac:dyDescent="0.3">
      <c r="P379585" s="83"/>
    </row>
    <row r="379586" spans="16:16" x14ac:dyDescent="0.3">
      <c r="P379586" s="83"/>
    </row>
    <row r="379587" spans="16:16" x14ac:dyDescent="0.3">
      <c r="P379587" s="83"/>
    </row>
    <row r="379588" spans="16:16" x14ac:dyDescent="0.3">
      <c r="P379588" s="83"/>
    </row>
    <row r="379589" spans="16:16" x14ac:dyDescent="0.3">
      <c r="P379589" s="83"/>
    </row>
    <row r="379590" spans="16:16" x14ac:dyDescent="0.3">
      <c r="P379590" s="83"/>
    </row>
    <row r="379591" spans="16:16" x14ac:dyDescent="0.3">
      <c r="P379591" s="83"/>
    </row>
    <row r="379592" spans="16:16" x14ac:dyDescent="0.3">
      <c r="P379592" s="83"/>
    </row>
    <row r="379593" spans="16:16" x14ac:dyDescent="0.3">
      <c r="P379593" s="83"/>
    </row>
    <row r="379594" spans="16:16" x14ac:dyDescent="0.3">
      <c r="P379594" s="83"/>
    </row>
    <row r="379595" spans="16:16" x14ac:dyDescent="0.3">
      <c r="P379595" s="83"/>
    </row>
    <row r="379596" spans="16:16" x14ac:dyDescent="0.3">
      <c r="P379596" s="83"/>
    </row>
    <row r="379597" spans="16:16" x14ac:dyDescent="0.3">
      <c r="P379597" s="83"/>
    </row>
    <row r="379598" spans="16:16" x14ac:dyDescent="0.3">
      <c r="P379598" s="83"/>
    </row>
    <row r="379599" spans="16:16" x14ac:dyDescent="0.3">
      <c r="P379599" s="83"/>
    </row>
    <row r="379600" spans="16:16" x14ac:dyDescent="0.3">
      <c r="P379600" s="83"/>
    </row>
    <row r="379601" spans="16:16" x14ac:dyDescent="0.3">
      <c r="P379601" s="83"/>
    </row>
    <row r="379602" spans="16:16" x14ac:dyDescent="0.3">
      <c r="P379602" s="83"/>
    </row>
    <row r="379603" spans="16:16" x14ac:dyDescent="0.3">
      <c r="P379603" s="83"/>
    </row>
    <row r="379604" spans="16:16" x14ac:dyDescent="0.3">
      <c r="P379604" s="83"/>
    </row>
    <row r="379605" spans="16:16" x14ac:dyDescent="0.3">
      <c r="P379605" s="83"/>
    </row>
    <row r="379606" spans="16:16" x14ac:dyDescent="0.3">
      <c r="P379606" s="83"/>
    </row>
    <row r="379607" spans="16:16" x14ac:dyDescent="0.3">
      <c r="P379607" s="83"/>
    </row>
    <row r="379608" spans="16:16" x14ac:dyDescent="0.3">
      <c r="P379608" s="83"/>
    </row>
    <row r="379609" spans="16:16" x14ac:dyDescent="0.3">
      <c r="P379609" s="83"/>
    </row>
    <row r="379610" spans="16:16" x14ac:dyDescent="0.3">
      <c r="P379610" s="83"/>
    </row>
    <row r="379611" spans="16:16" x14ac:dyDescent="0.3">
      <c r="P379611" s="83"/>
    </row>
    <row r="379612" spans="16:16" x14ac:dyDescent="0.3">
      <c r="P379612" s="83"/>
    </row>
    <row r="379613" spans="16:16" x14ac:dyDescent="0.3">
      <c r="P379613" s="83"/>
    </row>
    <row r="379614" spans="16:16" x14ac:dyDescent="0.3">
      <c r="P379614" s="83"/>
    </row>
    <row r="379615" spans="16:16" x14ac:dyDescent="0.3">
      <c r="P379615" s="83"/>
    </row>
    <row r="379616" spans="16:16" x14ac:dyDescent="0.3">
      <c r="P379616" s="83"/>
    </row>
    <row r="379617" spans="16:16" x14ac:dyDescent="0.3">
      <c r="P379617" s="83"/>
    </row>
    <row r="379618" spans="16:16" x14ac:dyDescent="0.3">
      <c r="P379618" s="83"/>
    </row>
    <row r="379619" spans="16:16" x14ac:dyDescent="0.3">
      <c r="P379619" s="83"/>
    </row>
    <row r="379620" spans="16:16" x14ac:dyDescent="0.3">
      <c r="P379620" s="83"/>
    </row>
    <row r="379621" spans="16:16" x14ac:dyDescent="0.3">
      <c r="P379621" s="83"/>
    </row>
    <row r="379622" spans="16:16" x14ac:dyDescent="0.3">
      <c r="P379622" s="83"/>
    </row>
    <row r="379623" spans="16:16" x14ac:dyDescent="0.3">
      <c r="P379623" s="83"/>
    </row>
    <row r="379624" spans="16:16" x14ac:dyDescent="0.3">
      <c r="P379624" s="83"/>
    </row>
    <row r="379625" spans="16:16" x14ac:dyDescent="0.3">
      <c r="P379625" s="83"/>
    </row>
    <row r="379626" spans="16:16" x14ac:dyDescent="0.3">
      <c r="P379626" s="83"/>
    </row>
    <row r="379627" spans="16:16" x14ac:dyDescent="0.3">
      <c r="P379627" s="83"/>
    </row>
    <row r="379628" spans="16:16" x14ac:dyDescent="0.3">
      <c r="P379628" s="83"/>
    </row>
    <row r="379629" spans="16:16" x14ac:dyDescent="0.3">
      <c r="P379629" s="83"/>
    </row>
    <row r="379630" spans="16:16" x14ac:dyDescent="0.3">
      <c r="P379630" s="83"/>
    </row>
    <row r="379631" spans="16:16" x14ac:dyDescent="0.3">
      <c r="P379631" s="83"/>
    </row>
    <row r="379632" spans="16:16" x14ac:dyDescent="0.3">
      <c r="P379632" s="83"/>
    </row>
    <row r="379633" spans="16:16" x14ac:dyDescent="0.3">
      <c r="P379633" s="83"/>
    </row>
    <row r="379634" spans="16:16" x14ac:dyDescent="0.3">
      <c r="P379634" s="83"/>
    </row>
    <row r="379635" spans="16:16" x14ac:dyDescent="0.3">
      <c r="P379635" s="83"/>
    </row>
    <row r="379636" spans="16:16" x14ac:dyDescent="0.3">
      <c r="P379636" s="83"/>
    </row>
    <row r="379637" spans="16:16" x14ac:dyDescent="0.3">
      <c r="P379637" s="83"/>
    </row>
    <row r="379638" spans="16:16" x14ac:dyDescent="0.3">
      <c r="P379638" s="83"/>
    </row>
    <row r="379639" spans="16:16" x14ac:dyDescent="0.3">
      <c r="P379639" s="83"/>
    </row>
    <row r="379640" spans="16:16" x14ac:dyDescent="0.3">
      <c r="P379640" s="83"/>
    </row>
    <row r="379641" spans="16:16" x14ac:dyDescent="0.3">
      <c r="P379641" s="83"/>
    </row>
    <row r="379642" spans="16:16" x14ac:dyDescent="0.3">
      <c r="P379642" s="83"/>
    </row>
    <row r="379643" spans="16:16" x14ac:dyDescent="0.3">
      <c r="P379643" s="83"/>
    </row>
    <row r="379644" spans="16:16" x14ac:dyDescent="0.3">
      <c r="P379644" s="83"/>
    </row>
    <row r="379645" spans="16:16" x14ac:dyDescent="0.3">
      <c r="P379645" s="83"/>
    </row>
    <row r="379646" spans="16:16" x14ac:dyDescent="0.3">
      <c r="P379646" s="83"/>
    </row>
    <row r="379647" spans="16:16" x14ac:dyDescent="0.3">
      <c r="P379647" s="83"/>
    </row>
    <row r="379648" spans="16:16" x14ac:dyDescent="0.3">
      <c r="P379648" s="83"/>
    </row>
    <row r="379649" spans="16:16" x14ac:dyDescent="0.3">
      <c r="P379649" s="83"/>
    </row>
    <row r="379650" spans="16:16" x14ac:dyDescent="0.3">
      <c r="P379650" s="83"/>
    </row>
    <row r="379651" spans="16:16" x14ac:dyDescent="0.3">
      <c r="P379651" s="83"/>
    </row>
    <row r="379652" spans="16:16" x14ac:dyDescent="0.3">
      <c r="P379652" s="83"/>
    </row>
    <row r="379653" spans="16:16" x14ac:dyDescent="0.3">
      <c r="P379653" s="83"/>
    </row>
    <row r="379654" spans="16:16" x14ac:dyDescent="0.3">
      <c r="P379654" s="83"/>
    </row>
    <row r="379655" spans="16:16" x14ac:dyDescent="0.3">
      <c r="P379655" s="83"/>
    </row>
    <row r="379656" spans="16:16" x14ac:dyDescent="0.3">
      <c r="P379656" s="83"/>
    </row>
    <row r="379657" spans="16:16" x14ac:dyDescent="0.3">
      <c r="P379657" s="83"/>
    </row>
    <row r="379658" spans="16:16" x14ac:dyDescent="0.3">
      <c r="P379658" s="83"/>
    </row>
    <row r="379659" spans="16:16" x14ac:dyDescent="0.3">
      <c r="P379659" s="83"/>
    </row>
    <row r="379660" spans="16:16" x14ac:dyDescent="0.3">
      <c r="P379660" s="83"/>
    </row>
    <row r="379661" spans="16:16" x14ac:dyDescent="0.3">
      <c r="P379661" s="83"/>
    </row>
    <row r="379662" spans="16:16" x14ac:dyDescent="0.3">
      <c r="P379662" s="83"/>
    </row>
    <row r="379663" spans="16:16" x14ac:dyDescent="0.3">
      <c r="P379663" s="83"/>
    </row>
    <row r="379664" spans="16:16" x14ac:dyDescent="0.3">
      <c r="P379664" s="83"/>
    </row>
    <row r="379665" spans="16:16" x14ac:dyDescent="0.3">
      <c r="P379665" s="83"/>
    </row>
    <row r="379666" spans="16:16" x14ac:dyDescent="0.3">
      <c r="P379666" s="83"/>
    </row>
    <row r="379667" spans="16:16" x14ac:dyDescent="0.3">
      <c r="P379667" s="83"/>
    </row>
    <row r="379668" spans="16:16" x14ac:dyDescent="0.3">
      <c r="P379668" s="83"/>
    </row>
    <row r="379669" spans="16:16" x14ac:dyDescent="0.3">
      <c r="P379669" s="83"/>
    </row>
    <row r="379670" spans="16:16" x14ac:dyDescent="0.3">
      <c r="P379670" s="83"/>
    </row>
    <row r="379671" spans="16:16" x14ac:dyDescent="0.3">
      <c r="P379671" s="83"/>
    </row>
    <row r="379672" spans="16:16" x14ac:dyDescent="0.3">
      <c r="P379672" s="83"/>
    </row>
    <row r="379673" spans="16:16" x14ac:dyDescent="0.3">
      <c r="P379673" s="83"/>
    </row>
    <row r="379674" spans="16:16" x14ac:dyDescent="0.3">
      <c r="P379674" s="83"/>
    </row>
    <row r="379675" spans="16:16" x14ac:dyDescent="0.3">
      <c r="P379675" s="83"/>
    </row>
    <row r="379676" spans="16:16" x14ac:dyDescent="0.3">
      <c r="P379676" s="83"/>
    </row>
    <row r="379677" spans="16:16" x14ac:dyDescent="0.3">
      <c r="P379677" s="83"/>
    </row>
    <row r="379678" spans="16:16" x14ac:dyDescent="0.3">
      <c r="P379678" s="83"/>
    </row>
    <row r="379679" spans="16:16" x14ac:dyDescent="0.3">
      <c r="P379679" s="83"/>
    </row>
    <row r="379680" spans="16:16" x14ac:dyDescent="0.3">
      <c r="P379680" s="83"/>
    </row>
    <row r="379681" spans="16:16" x14ac:dyDescent="0.3">
      <c r="P379681" s="83"/>
    </row>
    <row r="379682" spans="16:16" x14ac:dyDescent="0.3">
      <c r="P379682" s="83"/>
    </row>
    <row r="379683" spans="16:16" x14ac:dyDescent="0.3">
      <c r="P379683" s="83"/>
    </row>
    <row r="379684" spans="16:16" x14ac:dyDescent="0.3">
      <c r="P379684" s="83"/>
    </row>
    <row r="379685" spans="16:16" x14ac:dyDescent="0.3">
      <c r="P379685" s="83"/>
    </row>
    <row r="379686" spans="16:16" x14ac:dyDescent="0.3">
      <c r="P379686" s="83"/>
    </row>
    <row r="379687" spans="16:16" x14ac:dyDescent="0.3">
      <c r="P379687" s="83"/>
    </row>
    <row r="379688" spans="16:16" x14ac:dyDescent="0.3">
      <c r="P379688" s="83"/>
    </row>
    <row r="379689" spans="16:16" x14ac:dyDescent="0.3">
      <c r="P379689" s="83"/>
    </row>
    <row r="379690" spans="16:16" x14ac:dyDescent="0.3">
      <c r="P379690" s="83"/>
    </row>
    <row r="379691" spans="16:16" x14ac:dyDescent="0.3">
      <c r="P379691" s="83"/>
    </row>
    <row r="379692" spans="16:16" x14ac:dyDescent="0.3">
      <c r="P379692" s="83"/>
    </row>
    <row r="379693" spans="16:16" x14ac:dyDescent="0.3">
      <c r="P379693" s="83"/>
    </row>
    <row r="379694" spans="16:16" x14ac:dyDescent="0.3">
      <c r="P379694" s="83"/>
    </row>
    <row r="379695" spans="16:16" x14ac:dyDescent="0.3">
      <c r="P379695" s="83"/>
    </row>
    <row r="379696" spans="16:16" x14ac:dyDescent="0.3">
      <c r="P379696" s="83"/>
    </row>
    <row r="379697" spans="16:16" x14ac:dyDescent="0.3">
      <c r="P379697" s="83"/>
    </row>
    <row r="379698" spans="16:16" x14ac:dyDescent="0.3">
      <c r="P379698" s="83"/>
    </row>
    <row r="379699" spans="16:16" x14ac:dyDescent="0.3">
      <c r="P379699" s="83"/>
    </row>
    <row r="379700" spans="16:16" x14ac:dyDescent="0.3">
      <c r="P379700" s="83"/>
    </row>
    <row r="379701" spans="16:16" x14ac:dyDescent="0.3">
      <c r="P379701" s="83"/>
    </row>
    <row r="379702" spans="16:16" x14ac:dyDescent="0.3">
      <c r="P379702" s="83"/>
    </row>
    <row r="379703" spans="16:16" x14ac:dyDescent="0.3">
      <c r="P379703" s="83"/>
    </row>
    <row r="379704" spans="16:16" x14ac:dyDescent="0.3">
      <c r="P379704" s="83"/>
    </row>
    <row r="379705" spans="16:16" x14ac:dyDescent="0.3">
      <c r="P379705" s="83"/>
    </row>
    <row r="379706" spans="16:16" x14ac:dyDescent="0.3">
      <c r="P379706" s="83"/>
    </row>
    <row r="379707" spans="16:16" x14ac:dyDescent="0.3">
      <c r="P379707" s="83"/>
    </row>
    <row r="379708" spans="16:16" x14ac:dyDescent="0.3">
      <c r="P379708" s="83"/>
    </row>
    <row r="379709" spans="16:16" x14ac:dyDescent="0.3">
      <c r="P379709" s="83"/>
    </row>
    <row r="379710" spans="16:16" x14ac:dyDescent="0.3">
      <c r="P379710" s="83"/>
    </row>
    <row r="379711" spans="16:16" x14ac:dyDescent="0.3">
      <c r="P379711" s="83"/>
    </row>
    <row r="379712" spans="16:16" x14ac:dyDescent="0.3">
      <c r="P379712" s="83"/>
    </row>
    <row r="379713" spans="16:16" x14ac:dyDescent="0.3">
      <c r="P379713" s="83"/>
    </row>
    <row r="379714" spans="16:16" x14ac:dyDescent="0.3">
      <c r="P379714" s="83"/>
    </row>
    <row r="379715" spans="16:16" x14ac:dyDescent="0.3">
      <c r="P379715" s="83"/>
    </row>
    <row r="379716" spans="16:16" x14ac:dyDescent="0.3">
      <c r="P379716" s="83"/>
    </row>
    <row r="379717" spans="16:16" x14ac:dyDescent="0.3">
      <c r="P379717" s="83"/>
    </row>
    <row r="379718" spans="16:16" x14ac:dyDescent="0.3">
      <c r="P379718" s="83"/>
    </row>
    <row r="379719" spans="16:16" x14ac:dyDescent="0.3">
      <c r="P379719" s="83"/>
    </row>
    <row r="379720" spans="16:16" x14ac:dyDescent="0.3">
      <c r="P379720" s="83"/>
    </row>
    <row r="379721" spans="16:16" x14ac:dyDescent="0.3">
      <c r="P379721" s="83"/>
    </row>
    <row r="379722" spans="16:16" x14ac:dyDescent="0.3">
      <c r="P379722" s="83"/>
    </row>
    <row r="379723" spans="16:16" x14ac:dyDescent="0.3">
      <c r="P379723" s="83"/>
    </row>
    <row r="379724" spans="16:16" x14ac:dyDescent="0.3">
      <c r="P379724" s="83"/>
    </row>
    <row r="379725" spans="16:16" x14ac:dyDescent="0.3">
      <c r="P379725" s="83"/>
    </row>
    <row r="379726" spans="16:16" x14ac:dyDescent="0.3">
      <c r="P379726" s="83"/>
    </row>
    <row r="379727" spans="16:16" x14ac:dyDescent="0.3">
      <c r="P379727" s="83"/>
    </row>
    <row r="379728" spans="16:16" x14ac:dyDescent="0.3">
      <c r="P379728" s="83"/>
    </row>
    <row r="379729" spans="16:16" x14ac:dyDescent="0.3">
      <c r="P379729" s="83"/>
    </row>
    <row r="379730" spans="16:16" x14ac:dyDescent="0.3">
      <c r="P379730" s="83"/>
    </row>
    <row r="379731" spans="16:16" x14ac:dyDescent="0.3">
      <c r="P379731" s="83"/>
    </row>
    <row r="379732" spans="16:16" x14ac:dyDescent="0.3">
      <c r="P379732" s="83"/>
    </row>
    <row r="379733" spans="16:16" x14ac:dyDescent="0.3">
      <c r="P379733" s="83"/>
    </row>
    <row r="379734" spans="16:16" x14ac:dyDescent="0.3">
      <c r="P379734" s="83"/>
    </row>
    <row r="379735" spans="16:16" x14ac:dyDescent="0.3">
      <c r="P379735" s="83"/>
    </row>
    <row r="379736" spans="16:16" x14ac:dyDescent="0.3">
      <c r="P379736" s="83"/>
    </row>
    <row r="379737" spans="16:16" x14ac:dyDescent="0.3">
      <c r="P379737" s="83"/>
    </row>
    <row r="379738" spans="16:16" x14ac:dyDescent="0.3">
      <c r="P379738" s="83"/>
    </row>
    <row r="379739" spans="16:16" x14ac:dyDescent="0.3">
      <c r="P379739" s="83"/>
    </row>
    <row r="379740" spans="16:16" x14ac:dyDescent="0.3">
      <c r="P379740" s="83"/>
    </row>
    <row r="379741" spans="16:16" x14ac:dyDescent="0.3">
      <c r="P379741" s="83"/>
    </row>
    <row r="379742" spans="16:16" x14ac:dyDescent="0.3">
      <c r="P379742" s="83"/>
    </row>
    <row r="379743" spans="16:16" x14ac:dyDescent="0.3">
      <c r="P379743" s="83"/>
    </row>
    <row r="379744" spans="16:16" x14ac:dyDescent="0.3">
      <c r="P379744" s="83"/>
    </row>
    <row r="379745" spans="16:16" x14ac:dyDescent="0.3">
      <c r="P379745" s="83"/>
    </row>
    <row r="379746" spans="16:16" x14ac:dyDescent="0.3">
      <c r="P379746" s="83"/>
    </row>
    <row r="379747" spans="16:16" x14ac:dyDescent="0.3">
      <c r="P379747" s="83"/>
    </row>
    <row r="379748" spans="16:16" x14ac:dyDescent="0.3">
      <c r="P379748" s="83"/>
    </row>
    <row r="379749" spans="16:16" x14ac:dyDescent="0.3">
      <c r="P379749" s="83"/>
    </row>
    <row r="379750" spans="16:16" x14ac:dyDescent="0.3">
      <c r="P379750" s="83"/>
    </row>
    <row r="379751" spans="16:16" x14ac:dyDescent="0.3">
      <c r="P379751" s="83"/>
    </row>
    <row r="379752" spans="16:16" x14ac:dyDescent="0.3">
      <c r="P379752" s="83"/>
    </row>
    <row r="379753" spans="16:16" x14ac:dyDescent="0.3">
      <c r="P379753" s="83"/>
    </row>
    <row r="379754" spans="16:16" x14ac:dyDescent="0.3">
      <c r="P379754" s="83"/>
    </row>
    <row r="379755" spans="16:16" x14ac:dyDescent="0.3">
      <c r="P379755" s="83"/>
    </row>
    <row r="379756" spans="16:16" x14ac:dyDescent="0.3">
      <c r="P379756" s="83"/>
    </row>
    <row r="379757" spans="16:16" x14ac:dyDescent="0.3">
      <c r="P379757" s="83"/>
    </row>
    <row r="379758" spans="16:16" x14ac:dyDescent="0.3">
      <c r="P379758" s="83"/>
    </row>
    <row r="379759" spans="16:16" x14ac:dyDescent="0.3">
      <c r="P379759" s="83"/>
    </row>
    <row r="379760" spans="16:16" x14ac:dyDescent="0.3">
      <c r="P379760" s="83"/>
    </row>
    <row r="379761" spans="16:16" x14ac:dyDescent="0.3">
      <c r="P379761" s="83"/>
    </row>
    <row r="379762" spans="16:16" x14ac:dyDescent="0.3">
      <c r="P379762" s="83"/>
    </row>
    <row r="379763" spans="16:16" x14ac:dyDescent="0.3">
      <c r="P379763" s="83"/>
    </row>
    <row r="379764" spans="16:16" x14ac:dyDescent="0.3">
      <c r="P379764" s="83"/>
    </row>
    <row r="379765" spans="16:16" x14ac:dyDescent="0.3">
      <c r="P379765" s="83"/>
    </row>
    <row r="379766" spans="16:16" x14ac:dyDescent="0.3">
      <c r="P379766" s="83"/>
    </row>
    <row r="379767" spans="16:16" x14ac:dyDescent="0.3">
      <c r="P379767" s="83"/>
    </row>
    <row r="379768" spans="16:16" x14ac:dyDescent="0.3">
      <c r="P379768" s="83"/>
    </row>
    <row r="379769" spans="16:16" x14ac:dyDescent="0.3">
      <c r="P379769" s="83"/>
    </row>
    <row r="379770" spans="16:16" x14ac:dyDescent="0.3">
      <c r="P379770" s="83"/>
    </row>
    <row r="379771" spans="16:16" x14ac:dyDescent="0.3">
      <c r="P379771" s="83"/>
    </row>
    <row r="379772" spans="16:16" x14ac:dyDescent="0.3">
      <c r="P379772" s="83"/>
    </row>
    <row r="379773" spans="16:16" x14ac:dyDescent="0.3">
      <c r="P379773" s="83"/>
    </row>
    <row r="379774" spans="16:16" x14ac:dyDescent="0.3">
      <c r="P379774" s="83"/>
    </row>
    <row r="379775" spans="16:16" x14ac:dyDescent="0.3">
      <c r="P379775" s="83"/>
    </row>
    <row r="379776" spans="16:16" x14ac:dyDescent="0.3">
      <c r="P379776" s="83"/>
    </row>
    <row r="379777" spans="16:16" x14ac:dyDescent="0.3">
      <c r="P379777" s="83"/>
    </row>
    <row r="379778" spans="16:16" x14ac:dyDescent="0.3">
      <c r="P379778" s="83"/>
    </row>
    <row r="379779" spans="16:16" x14ac:dyDescent="0.3">
      <c r="P379779" s="83"/>
    </row>
    <row r="379780" spans="16:16" x14ac:dyDescent="0.3">
      <c r="P379780" s="83"/>
    </row>
    <row r="379781" spans="16:16" x14ac:dyDescent="0.3">
      <c r="P379781" s="83"/>
    </row>
    <row r="379782" spans="16:16" x14ac:dyDescent="0.3">
      <c r="P379782" s="83"/>
    </row>
    <row r="379783" spans="16:16" x14ac:dyDescent="0.3">
      <c r="P379783" s="83"/>
    </row>
    <row r="379784" spans="16:16" x14ac:dyDescent="0.3">
      <c r="P379784" s="83"/>
    </row>
    <row r="379785" spans="16:16" x14ac:dyDescent="0.3">
      <c r="P379785" s="83"/>
    </row>
    <row r="379786" spans="16:16" x14ac:dyDescent="0.3">
      <c r="P379786" s="83"/>
    </row>
    <row r="379787" spans="16:16" x14ac:dyDescent="0.3">
      <c r="P379787" s="83"/>
    </row>
    <row r="379788" spans="16:16" x14ac:dyDescent="0.3">
      <c r="P379788" s="83"/>
    </row>
    <row r="379789" spans="16:16" x14ac:dyDescent="0.3">
      <c r="P379789" s="83"/>
    </row>
    <row r="379790" spans="16:16" x14ac:dyDescent="0.3">
      <c r="P379790" s="83"/>
    </row>
    <row r="379791" spans="16:16" x14ac:dyDescent="0.3">
      <c r="P379791" s="83"/>
    </row>
    <row r="379792" spans="16:16" x14ac:dyDescent="0.3">
      <c r="P379792" s="83"/>
    </row>
    <row r="379793" spans="16:16" x14ac:dyDescent="0.3">
      <c r="P379793" s="83"/>
    </row>
    <row r="379794" spans="16:16" x14ac:dyDescent="0.3">
      <c r="P379794" s="83"/>
    </row>
    <row r="379795" spans="16:16" x14ac:dyDescent="0.3">
      <c r="P379795" s="83"/>
    </row>
    <row r="379796" spans="16:16" x14ac:dyDescent="0.3">
      <c r="P379796" s="83"/>
    </row>
    <row r="379797" spans="16:16" x14ac:dyDescent="0.3">
      <c r="P379797" s="83"/>
    </row>
    <row r="379798" spans="16:16" x14ac:dyDescent="0.3">
      <c r="P379798" s="83"/>
    </row>
    <row r="379799" spans="16:16" x14ac:dyDescent="0.3">
      <c r="P379799" s="83"/>
    </row>
    <row r="379800" spans="16:16" x14ac:dyDescent="0.3">
      <c r="P379800" s="83"/>
    </row>
    <row r="379801" spans="16:16" x14ac:dyDescent="0.3">
      <c r="P379801" s="83"/>
    </row>
    <row r="379802" spans="16:16" x14ac:dyDescent="0.3">
      <c r="P379802" s="83"/>
    </row>
    <row r="379803" spans="16:16" x14ac:dyDescent="0.3">
      <c r="P379803" s="83"/>
    </row>
    <row r="379804" spans="16:16" x14ac:dyDescent="0.3">
      <c r="P379804" s="83"/>
    </row>
    <row r="379805" spans="16:16" x14ac:dyDescent="0.3">
      <c r="P379805" s="83"/>
    </row>
    <row r="379806" spans="16:16" x14ac:dyDescent="0.3">
      <c r="P379806" s="83"/>
    </row>
    <row r="379807" spans="16:16" x14ac:dyDescent="0.3">
      <c r="P379807" s="83"/>
    </row>
    <row r="379808" spans="16:16" x14ac:dyDescent="0.3">
      <c r="P379808" s="83"/>
    </row>
    <row r="379809" spans="16:16" x14ac:dyDescent="0.3">
      <c r="P379809" s="83"/>
    </row>
    <row r="379810" spans="16:16" x14ac:dyDescent="0.3">
      <c r="P379810" s="83"/>
    </row>
    <row r="379811" spans="16:16" x14ac:dyDescent="0.3">
      <c r="P379811" s="83"/>
    </row>
    <row r="379812" spans="16:16" x14ac:dyDescent="0.3">
      <c r="P379812" s="83"/>
    </row>
    <row r="379813" spans="16:16" x14ac:dyDescent="0.3">
      <c r="P379813" s="83"/>
    </row>
    <row r="379814" spans="16:16" x14ac:dyDescent="0.3">
      <c r="P379814" s="83"/>
    </row>
    <row r="379815" spans="16:16" x14ac:dyDescent="0.3">
      <c r="P379815" s="83"/>
    </row>
    <row r="379816" spans="16:16" x14ac:dyDescent="0.3">
      <c r="P379816" s="83"/>
    </row>
    <row r="379817" spans="16:16" x14ac:dyDescent="0.3">
      <c r="P379817" s="83"/>
    </row>
    <row r="379818" spans="16:16" x14ac:dyDescent="0.3">
      <c r="P379818" s="83"/>
    </row>
    <row r="379819" spans="16:16" x14ac:dyDescent="0.3">
      <c r="P379819" s="83"/>
    </row>
    <row r="379820" spans="16:16" x14ac:dyDescent="0.3">
      <c r="P379820" s="83"/>
    </row>
    <row r="379821" spans="16:16" x14ac:dyDescent="0.3">
      <c r="P379821" s="83"/>
    </row>
    <row r="379822" spans="16:16" x14ac:dyDescent="0.3">
      <c r="P379822" s="83"/>
    </row>
    <row r="379823" spans="16:16" x14ac:dyDescent="0.3">
      <c r="P379823" s="83"/>
    </row>
    <row r="379824" spans="16:16" x14ac:dyDescent="0.3">
      <c r="P379824" s="83"/>
    </row>
    <row r="379825" spans="16:16" x14ac:dyDescent="0.3">
      <c r="P379825" s="83"/>
    </row>
    <row r="379826" spans="16:16" x14ac:dyDescent="0.3">
      <c r="P379826" s="83"/>
    </row>
    <row r="379827" spans="16:16" x14ac:dyDescent="0.3">
      <c r="P379827" s="83"/>
    </row>
    <row r="379828" spans="16:16" x14ac:dyDescent="0.3">
      <c r="P379828" s="83"/>
    </row>
    <row r="379829" spans="16:16" x14ac:dyDescent="0.3">
      <c r="P379829" s="83"/>
    </row>
    <row r="379830" spans="16:16" x14ac:dyDescent="0.3">
      <c r="P379830" s="83"/>
    </row>
    <row r="379831" spans="16:16" x14ac:dyDescent="0.3">
      <c r="P379831" s="83"/>
    </row>
    <row r="379832" spans="16:16" x14ac:dyDescent="0.3">
      <c r="P379832" s="83"/>
    </row>
    <row r="379833" spans="16:16" x14ac:dyDescent="0.3">
      <c r="P379833" s="83"/>
    </row>
    <row r="379834" spans="16:16" x14ac:dyDescent="0.3">
      <c r="P379834" s="83"/>
    </row>
    <row r="379835" spans="16:16" x14ac:dyDescent="0.3">
      <c r="P379835" s="83"/>
    </row>
    <row r="379836" spans="16:16" x14ac:dyDescent="0.3">
      <c r="P379836" s="83"/>
    </row>
    <row r="379837" spans="16:16" x14ac:dyDescent="0.3">
      <c r="P379837" s="83"/>
    </row>
    <row r="379838" spans="16:16" x14ac:dyDescent="0.3">
      <c r="P379838" s="83"/>
    </row>
    <row r="379839" spans="16:16" x14ac:dyDescent="0.3">
      <c r="P379839" s="83"/>
    </row>
    <row r="379840" spans="16:16" x14ac:dyDescent="0.3">
      <c r="P379840" s="83"/>
    </row>
    <row r="379841" spans="16:16" x14ac:dyDescent="0.3">
      <c r="P379841" s="83"/>
    </row>
    <row r="379842" spans="16:16" x14ac:dyDescent="0.3">
      <c r="P379842" s="83"/>
    </row>
    <row r="379843" spans="16:16" x14ac:dyDescent="0.3">
      <c r="P379843" s="83"/>
    </row>
    <row r="379844" spans="16:16" x14ac:dyDescent="0.3">
      <c r="P379844" s="83"/>
    </row>
    <row r="379845" spans="16:16" x14ac:dyDescent="0.3">
      <c r="P379845" s="83"/>
    </row>
    <row r="379846" spans="16:16" x14ac:dyDescent="0.3">
      <c r="P379846" s="83"/>
    </row>
    <row r="379847" spans="16:16" x14ac:dyDescent="0.3">
      <c r="P379847" s="83"/>
    </row>
    <row r="379848" spans="16:16" x14ac:dyDescent="0.3">
      <c r="P379848" s="83"/>
    </row>
    <row r="379849" spans="16:16" x14ac:dyDescent="0.3">
      <c r="P379849" s="83"/>
    </row>
    <row r="379850" spans="16:16" x14ac:dyDescent="0.3">
      <c r="P379850" s="83"/>
    </row>
    <row r="379851" spans="16:16" x14ac:dyDescent="0.3">
      <c r="P379851" s="83"/>
    </row>
    <row r="379852" spans="16:16" x14ac:dyDescent="0.3">
      <c r="P379852" s="83"/>
    </row>
    <row r="379853" spans="16:16" x14ac:dyDescent="0.3">
      <c r="P379853" s="83"/>
    </row>
    <row r="379854" spans="16:16" x14ac:dyDescent="0.3">
      <c r="P379854" s="83"/>
    </row>
    <row r="379855" spans="16:16" x14ac:dyDescent="0.3">
      <c r="P379855" s="83"/>
    </row>
    <row r="379856" spans="16:16" x14ac:dyDescent="0.3">
      <c r="P379856" s="83"/>
    </row>
    <row r="379857" spans="16:16" x14ac:dyDescent="0.3">
      <c r="P379857" s="83"/>
    </row>
    <row r="379858" spans="16:16" x14ac:dyDescent="0.3">
      <c r="P379858" s="83"/>
    </row>
    <row r="379859" spans="16:16" x14ac:dyDescent="0.3">
      <c r="P379859" s="83"/>
    </row>
    <row r="379860" spans="16:16" x14ac:dyDescent="0.3">
      <c r="P379860" s="83"/>
    </row>
    <row r="379861" spans="16:16" x14ac:dyDescent="0.3">
      <c r="P379861" s="83"/>
    </row>
    <row r="379862" spans="16:16" x14ac:dyDescent="0.3">
      <c r="P379862" s="83"/>
    </row>
    <row r="379863" spans="16:16" x14ac:dyDescent="0.3">
      <c r="P379863" s="83"/>
    </row>
    <row r="379864" spans="16:16" x14ac:dyDescent="0.3">
      <c r="P379864" s="83"/>
    </row>
    <row r="379865" spans="16:16" x14ac:dyDescent="0.3">
      <c r="P379865" s="83"/>
    </row>
    <row r="379866" spans="16:16" x14ac:dyDescent="0.3">
      <c r="P379866" s="83"/>
    </row>
    <row r="379867" spans="16:16" x14ac:dyDescent="0.3">
      <c r="P379867" s="83"/>
    </row>
    <row r="379868" spans="16:16" x14ac:dyDescent="0.3">
      <c r="P379868" s="83"/>
    </row>
    <row r="379869" spans="16:16" x14ac:dyDescent="0.3">
      <c r="P379869" s="83"/>
    </row>
    <row r="379870" spans="16:16" x14ac:dyDescent="0.3">
      <c r="P379870" s="83"/>
    </row>
    <row r="379871" spans="16:16" x14ac:dyDescent="0.3">
      <c r="P379871" s="83"/>
    </row>
    <row r="379872" spans="16:16" x14ac:dyDescent="0.3">
      <c r="P379872" s="83"/>
    </row>
    <row r="379873" spans="16:16" x14ac:dyDescent="0.3">
      <c r="P379873" s="83"/>
    </row>
    <row r="379874" spans="16:16" x14ac:dyDescent="0.3">
      <c r="P379874" s="83"/>
    </row>
    <row r="379875" spans="16:16" x14ac:dyDescent="0.3">
      <c r="P379875" s="83"/>
    </row>
    <row r="379876" spans="16:16" x14ac:dyDescent="0.3">
      <c r="P379876" s="83"/>
    </row>
    <row r="379877" spans="16:16" x14ac:dyDescent="0.3">
      <c r="P379877" s="83"/>
    </row>
    <row r="379878" spans="16:16" x14ac:dyDescent="0.3">
      <c r="P379878" s="83"/>
    </row>
    <row r="379879" spans="16:16" x14ac:dyDescent="0.3">
      <c r="P379879" s="83"/>
    </row>
    <row r="379880" spans="16:16" x14ac:dyDescent="0.3">
      <c r="P379880" s="83"/>
    </row>
    <row r="379881" spans="16:16" x14ac:dyDescent="0.3">
      <c r="P379881" s="83"/>
    </row>
    <row r="379882" spans="16:16" x14ac:dyDescent="0.3">
      <c r="P379882" s="83"/>
    </row>
    <row r="379883" spans="16:16" x14ac:dyDescent="0.3">
      <c r="P379883" s="83"/>
    </row>
    <row r="379884" spans="16:16" x14ac:dyDescent="0.3">
      <c r="P379884" s="83"/>
    </row>
    <row r="379885" spans="16:16" x14ac:dyDescent="0.3">
      <c r="P379885" s="83"/>
    </row>
    <row r="379886" spans="16:16" x14ac:dyDescent="0.3">
      <c r="P379886" s="83"/>
    </row>
    <row r="379887" spans="16:16" x14ac:dyDescent="0.3">
      <c r="P379887" s="83"/>
    </row>
    <row r="379888" spans="16:16" x14ac:dyDescent="0.3">
      <c r="P379888" s="83"/>
    </row>
    <row r="379889" spans="16:16" x14ac:dyDescent="0.3">
      <c r="P379889" s="83"/>
    </row>
    <row r="379890" spans="16:16" x14ac:dyDescent="0.3">
      <c r="P379890" s="83"/>
    </row>
    <row r="379891" spans="16:16" x14ac:dyDescent="0.3">
      <c r="P379891" s="83"/>
    </row>
    <row r="379892" spans="16:16" x14ac:dyDescent="0.3">
      <c r="P379892" s="83"/>
    </row>
    <row r="379893" spans="16:16" x14ac:dyDescent="0.3">
      <c r="P379893" s="83"/>
    </row>
    <row r="379894" spans="16:16" x14ac:dyDescent="0.3">
      <c r="P379894" s="83"/>
    </row>
    <row r="379895" spans="16:16" x14ac:dyDescent="0.3">
      <c r="P379895" s="83"/>
    </row>
    <row r="379896" spans="16:16" x14ac:dyDescent="0.3">
      <c r="P379896" s="83"/>
    </row>
    <row r="379897" spans="16:16" x14ac:dyDescent="0.3">
      <c r="P379897" s="83"/>
    </row>
    <row r="379898" spans="16:16" x14ac:dyDescent="0.3">
      <c r="P379898" s="83"/>
    </row>
    <row r="379899" spans="16:16" x14ac:dyDescent="0.3">
      <c r="P379899" s="83"/>
    </row>
    <row r="379900" spans="16:16" x14ac:dyDescent="0.3">
      <c r="P379900" s="83"/>
    </row>
    <row r="379901" spans="16:16" x14ac:dyDescent="0.3">
      <c r="P379901" s="83"/>
    </row>
    <row r="379902" spans="16:16" x14ac:dyDescent="0.3">
      <c r="P379902" s="83"/>
    </row>
    <row r="379903" spans="16:16" x14ac:dyDescent="0.3">
      <c r="P379903" s="83"/>
    </row>
    <row r="379904" spans="16:16" x14ac:dyDescent="0.3">
      <c r="P379904" s="83"/>
    </row>
    <row r="379905" spans="16:16" x14ac:dyDescent="0.3">
      <c r="P379905" s="83"/>
    </row>
    <row r="379906" spans="16:16" x14ac:dyDescent="0.3">
      <c r="P379906" s="83"/>
    </row>
    <row r="379907" spans="16:16" x14ac:dyDescent="0.3">
      <c r="P379907" s="83"/>
    </row>
    <row r="379908" spans="16:16" x14ac:dyDescent="0.3">
      <c r="P379908" s="83"/>
    </row>
    <row r="379909" spans="16:16" x14ac:dyDescent="0.3">
      <c r="P379909" s="83"/>
    </row>
    <row r="379910" spans="16:16" x14ac:dyDescent="0.3">
      <c r="P379910" s="83"/>
    </row>
    <row r="379911" spans="16:16" x14ac:dyDescent="0.3">
      <c r="P379911" s="83"/>
    </row>
    <row r="379912" spans="16:16" x14ac:dyDescent="0.3">
      <c r="P379912" s="83"/>
    </row>
    <row r="379913" spans="16:16" x14ac:dyDescent="0.3">
      <c r="P379913" s="83"/>
    </row>
    <row r="379914" spans="16:16" x14ac:dyDescent="0.3">
      <c r="P379914" s="83"/>
    </row>
    <row r="379915" spans="16:16" x14ac:dyDescent="0.3">
      <c r="P379915" s="83"/>
    </row>
    <row r="379916" spans="16:16" x14ac:dyDescent="0.3">
      <c r="P379916" s="83"/>
    </row>
    <row r="379917" spans="16:16" x14ac:dyDescent="0.3">
      <c r="P379917" s="83"/>
    </row>
    <row r="379918" spans="16:16" x14ac:dyDescent="0.3">
      <c r="P379918" s="83"/>
    </row>
    <row r="379919" spans="16:16" x14ac:dyDescent="0.3">
      <c r="P379919" s="83"/>
    </row>
    <row r="379920" spans="16:16" x14ac:dyDescent="0.3">
      <c r="P379920" s="83"/>
    </row>
    <row r="379921" spans="16:16" x14ac:dyDescent="0.3">
      <c r="P379921" s="83"/>
    </row>
    <row r="379922" spans="16:16" x14ac:dyDescent="0.3">
      <c r="P379922" s="83"/>
    </row>
    <row r="379923" spans="16:16" x14ac:dyDescent="0.3">
      <c r="P379923" s="83"/>
    </row>
    <row r="379924" spans="16:16" x14ac:dyDescent="0.3">
      <c r="P379924" s="83"/>
    </row>
    <row r="379925" spans="16:16" x14ac:dyDescent="0.3">
      <c r="P379925" s="83"/>
    </row>
    <row r="379926" spans="16:16" x14ac:dyDescent="0.3">
      <c r="P379926" s="83"/>
    </row>
    <row r="379927" spans="16:16" x14ac:dyDescent="0.3">
      <c r="P379927" s="83"/>
    </row>
    <row r="379928" spans="16:16" x14ac:dyDescent="0.3">
      <c r="P379928" s="83"/>
    </row>
    <row r="379929" spans="16:16" x14ac:dyDescent="0.3">
      <c r="P379929" s="83"/>
    </row>
    <row r="379930" spans="16:16" x14ac:dyDescent="0.3">
      <c r="P379930" s="83"/>
    </row>
    <row r="379931" spans="16:16" x14ac:dyDescent="0.3">
      <c r="P379931" s="83"/>
    </row>
    <row r="379932" spans="16:16" x14ac:dyDescent="0.3">
      <c r="P379932" s="83"/>
    </row>
    <row r="379933" spans="16:16" x14ac:dyDescent="0.3">
      <c r="P379933" s="83"/>
    </row>
    <row r="379934" spans="16:16" x14ac:dyDescent="0.3">
      <c r="P379934" s="83"/>
    </row>
    <row r="379935" spans="16:16" x14ac:dyDescent="0.3">
      <c r="P379935" s="83"/>
    </row>
    <row r="379936" spans="16:16" x14ac:dyDescent="0.3">
      <c r="P379936" s="83"/>
    </row>
    <row r="379937" spans="16:16" x14ac:dyDescent="0.3">
      <c r="P379937" s="83"/>
    </row>
    <row r="379938" spans="16:16" x14ac:dyDescent="0.3">
      <c r="P379938" s="83"/>
    </row>
    <row r="379939" spans="16:16" x14ac:dyDescent="0.3">
      <c r="P379939" s="83"/>
    </row>
    <row r="379940" spans="16:16" x14ac:dyDescent="0.3">
      <c r="P379940" s="83"/>
    </row>
    <row r="379941" spans="16:16" x14ac:dyDescent="0.3">
      <c r="P379941" s="83"/>
    </row>
    <row r="379942" spans="16:16" x14ac:dyDescent="0.3">
      <c r="P379942" s="83"/>
    </row>
    <row r="379943" spans="16:16" x14ac:dyDescent="0.3">
      <c r="P379943" s="83"/>
    </row>
    <row r="379944" spans="16:16" x14ac:dyDescent="0.3">
      <c r="P379944" s="83"/>
    </row>
    <row r="379945" spans="16:16" x14ac:dyDescent="0.3">
      <c r="P379945" s="83"/>
    </row>
    <row r="379946" spans="16:16" x14ac:dyDescent="0.3">
      <c r="P379946" s="83"/>
    </row>
    <row r="379947" spans="16:16" x14ac:dyDescent="0.3">
      <c r="P379947" s="83"/>
    </row>
    <row r="379948" spans="16:16" x14ac:dyDescent="0.3">
      <c r="P379948" s="83"/>
    </row>
    <row r="379949" spans="16:16" x14ac:dyDescent="0.3">
      <c r="P379949" s="83"/>
    </row>
    <row r="379950" spans="16:16" x14ac:dyDescent="0.3">
      <c r="P379950" s="83"/>
    </row>
    <row r="379951" spans="16:16" x14ac:dyDescent="0.3">
      <c r="P379951" s="83"/>
    </row>
    <row r="379952" spans="16:16" x14ac:dyDescent="0.3">
      <c r="P379952" s="83"/>
    </row>
    <row r="379953" spans="16:16" x14ac:dyDescent="0.3">
      <c r="P379953" s="83"/>
    </row>
    <row r="379954" spans="16:16" x14ac:dyDescent="0.3">
      <c r="P379954" s="83"/>
    </row>
    <row r="379955" spans="16:16" x14ac:dyDescent="0.3">
      <c r="P379955" s="83"/>
    </row>
    <row r="379956" spans="16:16" x14ac:dyDescent="0.3">
      <c r="P379956" s="83"/>
    </row>
    <row r="379957" spans="16:16" x14ac:dyDescent="0.3">
      <c r="P379957" s="83"/>
    </row>
    <row r="379958" spans="16:16" x14ac:dyDescent="0.3">
      <c r="P379958" s="83"/>
    </row>
    <row r="379959" spans="16:16" x14ac:dyDescent="0.3">
      <c r="P379959" s="83"/>
    </row>
    <row r="379960" spans="16:16" x14ac:dyDescent="0.3">
      <c r="P379960" s="83"/>
    </row>
    <row r="379961" spans="16:16" x14ac:dyDescent="0.3">
      <c r="P379961" s="83"/>
    </row>
    <row r="379962" spans="16:16" x14ac:dyDescent="0.3">
      <c r="P379962" s="83"/>
    </row>
    <row r="379963" spans="16:16" x14ac:dyDescent="0.3">
      <c r="P379963" s="83"/>
    </row>
    <row r="379964" spans="16:16" x14ac:dyDescent="0.3">
      <c r="P379964" s="83"/>
    </row>
    <row r="379965" spans="16:16" x14ac:dyDescent="0.3">
      <c r="P379965" s="83"/>
    </row>
    <row r="379966" spans="16:16" x14ac:dyDescent="0.3">
      <c r="P379966" s="83"/>
    </row>
    <row r="379967" spans="16:16" x14ac:dyDescent="0.3">
      <c r="P379967" s="83"/>
    </row>
    <row r="379968" spans="16:16" x14ac:dyDescent="0.3">
      <c r="P379968" s="83"/>
    </row>
    <row r="379969" spans="16:16" x14ac:dyDescent="0.3">
      <c r="P379969" s="83"/>
    </row>
    <row r="379970" spans="16:16" x14ac:dyDescent="0.3">
      <c r="P379970" s="83"/>
    </row>
    <row r="379971" spans="16:16" x14ac:dyDescent="0.3">
      <c r="P379971" s="83"/>
    </row>
    <row r="379972" spans="16:16" x14ac:dyDescent="0.3">
      <c r="P379972" s="83"/>
    </row>
    <row r="379973" spans="16:16" x14ac:dyDescent="0.3">
      <c r="P379973" s="83"/>
    </row>
    <row r="379974" spans="16:16" x14ac:dyDescent="0.3">
      <c r="P379974" s="83"/>
    </row>
    <row r="379975" spans="16:16" x14ac:dyDescent="0.3">
      <c r="P379975" s="83"/>
    </row>
    <row r="379976" spans="16:16" x14ac:dyDescent="0.3">
      <c r="P379976" s="83"/>
    </row>
    <row r="379977" spans="16:16" x14ac:dyDescent="0.3">
      <c r="P379977" s="83"/>
    </row>
    <row r="379978" spans="16:16" x14ac:dyDescent="0.3">
      <c r="P379978" s="83"/>
    </row>
    <row r="379979" spans="16:16" x14ac:dyDescent="0.3">
      <c r="P379979" s="83"/>
    </row>
    <row r="379980" spans="16:16" x14ac:dyDescent="0.3">
      <c r="P379980" s="83"/>
    </row>
    <row r="379981" spans="16:16" x14ac:dyDescent="0.3">
      <c r="P379981" s="83"/>
    </row>
    <row r="379982" spans="16:16" x14ac:dyDescent="0.3">
      <c r="P379982" s="83"/>
    </row>
    <row r="379983" spans="16:16" x14ac:dyDescent="0.3">
      <c r="P379983" s="83"/>
    </row>
    <row r="379984" spans="16:16" x14ac:dyDescent="0.3">
      <c r="P379984" s="83"/>
    </row>
    <row r="379985" spans="16:16" x14ac:dyDescent="0.3">
      <c r="P379985" s="83"/>
    </row>
    <row r="379986" spans="16:16" x14ac:dyDescent="0.3">
      <c r="P379986" s="83"/>
    </row>
    <row r="379987" spans="16:16" x14ac:dyDescent="0.3">
      <c r="P379987" s="83"/>
    </row>
    <row r="379988" spans="16:16" x14ac:dyDescent="0.3">
      <c r="P379988" s="83"/>
    </row>
    <row r="379989" spans="16:16" x14ac:dyDescent="0.3">
      <c r="P379989" s="83"/>
    </row>
    <row r="379990" spans="16:16" x14ac:dyDescent="0.3">
      <c r="P379990" s="83"/>
    </row>
    <row r="379991" spans="16:16" x14ac:dyDescent="0.3">
      <c r="P379991" s="83"/>
    </row>
    <row r="379992" spans="16:16" x14ac:dyDescent="0.3">
      <c r="P379992" s="83"/>
    </row>
    <row r="379993" spans="16:16" x14ac:dyDescent="0.3">
      <c r="P379993" s="83"/>
    </row>
    <row r="379994" spans="16:16" x14ac:dyDescent="0.3">
      <c r="P379994" s="83"/>
    </row>
    <row r="379995" spans="16:16" x14ac:dyDescent="0.3">
      <c r="P379995" s="83"/>
    </row>
    <row r="379996" spans="16:16" x14ac:dyDescent="0.3">
      <c r="P379996" s="83"/>
    </row>
    <row r="379997" spans="16:16" x14ac:dyDescent="0.3">
      <c r="P379997" s="83"/>
    </row>
    <row r="379998" spans="16:16" x14ac:dyDescent="0.3">
      <c r="P379998" s="83"/>
    </row>
    <row r="379999" spans="16:16" x14ac:dyDescent="0.3">
      <c r="P379999" s="83"/>
    </row>
    <row r="380000" spans="16:16" x14ac:dyDescent="0.3">
      <c r="P380000" s="83"/>
    </row>
    <row r="380001" spans="16:16" x14ac:dyDescent="0.3">
      <c r="P380001" s="83"/>
    </row>
    <row r="380002" spans="16:16" x14ac:dyDescent="0.3">
      <c r="P380002" s="83"/>
    </row>
    <row r="380003" spans="16:16" x14ac:dyDescent="0.3">
      <c r="P380003" s="83"/>
    </row>
    <row r="380004" spans="16:16" x14ac:dyDescent="0.3">
      <c r="P380004" s="83"/>
    </row>
    <row r="380005" spans="16:16" x14ac:dyDescent="0.3">
      <c r="P380005" s="83"/>
    </row>
    <row r="380006" spans="16:16" x14ac:dyDescent="0.3">
      <c r="P380006" s="83"/>
    </row>
    <row r="380007" spans="16:16" x14ac:dyDescent="0.3">
      <c r="P380007" s="83"/>
    </row>
    <row r="380008" spans="16:16" x14ac:dyDescent="0.3">
      <c r="P380008" s="83"/>
    </row>
    <row r="380009" spans="16:16" x14ac:dyDescent="0.3">
      <c r="P380009" s="83"/>
    </row>
    <row r="380010" spans="16:16" x14ac:dyDescent="0.3">
      <c r="P380010" s="83"/>
    </row>
    <row r="380011" spans="16:16" x14ac:dyDescent="0.3">
      <c r="P380011" s="83"/>
    </row>
    <row r="380012" spans="16:16" x14ac:dyDescent="0.3">
      <c r="P380012" s="83"/>
    </row>
    <row r="380013" spans="16:16" x14ac:dyDescent="0.3">
      <c r="P380013" s="83"/>
    </row>
    <row r="380014" spans="16:16" x14ac:dyDescent="0.3">
      <c r="P380014" s="83"/>
    </row>
    <row r="380015" spans="16:16" x14ac:dyDescent="0.3">
      <c r="P380015" s="83"/>
    </row>
    <row r="380016" spans="16:16" x14ac:dyDescent="0.3">
      <c r="P380016" s="83"/>
    </row>
    <row r="380017" spans="16:16" x14ac:dyDescent="0.3">
      <c r="P380017" s="83"/>
    </row>
    <row r="380018" spans="16:16" x14ac:dyDescent="0.3">
      <c r="P380018" s="83"/>
    </row>
    <row r="380019" spans="16:16" x14ac:dyDescent="0.3">
      <c r="P380019" s="83"/>
    </row>
    <row r="380020" spans="16:16" x14ac:dyDescent="0.3">
      <c r="P380020" s="83"/>
    </row>
    <row r="380021" spans="16:16" x14ac:dyDescent="0.3">
      <c r="P380021" s="83"/>
    </row>
    <row r="380022" spans="16:16" x14ac:dyDescent="0.3">
      <c r="P380022" s="83"/>
    </row>
    <row r="380023" spans="16:16" x14ac:dyDescent="0.3">
      <c r="P380023" s="83"/>
    </row>
    <row r="380024" spans="16:16" x14ac:dyDescent="0.3">
      <c r="P380024" s="83"/>
    </row>
    <row r="380025" spans="16:16" x14ac:dyDescent="0.3">
      <c r="P380025" s="83"/>
    </row>
    <row r="380026" spans="16:16" x14ac:dyDescent="0.3">
      <c r="P380026" s="83"/>
    </row>
    <row r="380027" spans="16:16" x14ac:dyDescent="0.3">
      <c r="P380027" s="83"/>
    </row>
    <row r="380028" spans="16:16" x14ac:dyDescent="0.3">
      <c r="P380028" s="83"/>
    </row>
    <row r="380029" spans="16:16" x14ac:dyDescent="0.3">
      <c r="P380029" s="83"/>
    </row>
    <row r="380030" spans="16:16" x14ac:dyDescent="0.3">
      <c r="P380030" s="83"/>
    </row>
    <row r="380031" spans="16:16" x14ac:dyDescent="0.3">
      <c r="P380031" s="83"/>
    </row>
    <row r="380032" spans="16:16" x14ac:dyDescent="0.3">
      <c r="P380032" s="83"/>
    </row>
    <row r="380033" spans="16:16" x14ac:dyDescent="0.3">
      <c r="P380033" s="83"/>
    </row>
    <row r="380034" spans="16:16" x14ac:dyDescent="0.3">
      <c r="P380034" s="83"/>
    </row>
    <row r="380035" spans="16:16" x14ac:dyDescent="0.3">
      <c r="P380035" s="83"/>
    </row>
    <row r="380036" spans="16:16" x14ac:dyDescent="0.3">
      <c r="P380036" s="83"/>
    </row>
    <row r="380037" spans="16:16" x14ac:dyDescent="0.3">
      <c r="P380037" s="83"/>
    </row>
    <row r="380038" spans="16:16" x14ac:dyDescent="0.3">
      <c r="P380038" s="83"/>
    </row>
    <row r="380039" spans="16:16" x14ac:dyDescent="0.3">
      <c r="P380039" s="83"/>
    </row>
    <row r="380040" spans="16:16" x14ac:dyDescent="0.3">
      <c r="P380040" s="83"/>
    </row>
    <row r="380041" spans="16:16" x14ac:dyDescent="0.3">
      <c r="P380041" s="83"/>
    </row>
    <row r="380042" spans="16:16" x14ac:dyDescent="0.3">
      <c r="P380042" s="83"/>
    </row>
    <row r="380043" spans="16:16" x14ac:dyDescent="0.3">
      <c r="P380043" s="83"/>
    </row>
    <row r="380044" spans="16:16" x14ac:dyDescent="0.3">
      <c r="P380044" s="83"/>
    </row>
    <row r="380045" spans="16:16" x14ac:dyDescent="0.3">
      <c r="P380045" s="83"/>
    </row>
    <row r="380046" spans="16:16" x14ac:dyDescent="0.3">
      <c r="P380046" s="83"/>
    </row>
    <row r="380047" spans="16:16" x14ac:dyDescent="0.3">
      <c r="P380047" s="83"/>
    </row>
    <row r="380048" spans="16:16" x14ac:dyDescent="0.3">
      <c r="P380048" s="83"/>
    </row>
    <row r="380049" spans="16:16" x14ac:dyDescent="0.3">
      <c r="P380049" s="83"/>
    </row>
    <row r="380050" spans="16:16" x14ac:dyDescent="0.3">
      <c r="P380050" s="83"/>
    </row>
    <row r="380051" spans="16:16" x14ac:dyDescent="0.3">
      <c r="P380051" s="83"/>
    </row>
    <row r="380052" spans="16:16" x14ac:dyDescent="0.3">
      <c r="P380052" s="83"/>
    </row>
    <row r="380053" spans="16:16" x14ac:dyDescent="0.3">
      <c r="P380053" s="83"/>
    </row>
    <row r="380054" spans="16:16" x14ac:dyDescent="0.3">
      <c r="P380054" s="83"/>
    </row>
    <row r="380055" spans="16:16" x14ac:dyDescent="0.3">
      <c r="P380055" s="83"/>
    </row>
    <row r="380056" spans="16:16" x14ac:dyDescent="0.3">
      <c r="P380056" s="83"/>
    </row>
    <row r="380057" spans="16:16" x14ac:dyDescent="0.3">
      <c r="P380057" s="83"/>
    </row>
    <row r="380058" spans="16:16" x14ac:dyDescent="0.3">
      <c r="P380058" s="83"/>
    </row>
    <row r="380059" spans="16:16" x14ac:dyDescent="0.3">
      <c r="P380059" s="83"/>
    </row>
    <row r="380060" spans="16:16" x14ac:dyDescent="0.3">
      <c r="P380060" s="83"/>
    </row>
    <row r="380061" spans="16:16" x14ac:dyDescent="0.3">
      <c r="P380061" s="83"/>
    </row>
    <row r="380062" spans="16:16" x14ac:dyDescent="0.3">
      <c r="P380062" s="83"/>
    </row>
    <row r="380063" spans="16:16" x14ac:dyDescent="0.3">
      <c r="P380063" s="83"/>
    </row>
    <row r="380064" spans="16:16" x14ac:dyDescent="0.3">
      <c r="P380064" s="83"/>
    </row>
    <row r="380065" spans="16:16" x14ac:dyDescent="0.3">
      <c r="P380065" s="83"/>
    </row>
    <row r="380066" spans="16:16" x14ac:dyDescent="0.3">
      <c r="P380066" s="83"/>
    </row>
    <row r="380067" spans="16:16" x14ac:dyDescent="0.3">
      <c r="P380067" s="83"/>
    </row>
    <row r="380068" spans="16:16" x14ac:dyDescent="0.3">
      <c r="P380068" s="83"/>
    </row>
    <row r="380069" spans="16:16" x14ac:dyDescent="0.3">
      <c r="P380069" s="83"/>
    </row>
    <row r="380070" spans="16:16" x14ac:dyDescent="0.3">
      <c r="P380070" s="83"/>
    </row>
    <row r="380071" spans="16:16" x14ac:dyDescent="0.3">
      <c r="P380071" s="83"/>
    </row>
    <row r="380072" spans="16:16" x14ac:dyDescent="0.3">
      <c r="P380072" s="83"/>
    </row>
    <row r="380073" spans="16:16" x14ac:dyDescent="0.3">
      <c r="P380073" s="83"/>
    </row>
    <row r="380074" spans="16:16" x14ac:dyDescent="0.3">
      <c r="P380074" s="83"/>
    </row>
    <row r="380075" spans="16:16" x14ac:dyDescent="0.3">
      <c r="P380075" s="83"/>
    </row>
    <row r="380076" spans="16:16" x14ac:dyDescent="0.3">
      <c r="P380076" s="83"/>
    </row>
    <row r="380077" spans="16:16" x14ac:dyDescent="0.3">
      <c r="P380077" s="83"/>
    </row>
    <row r="380078" spans="16:16" x14ac:dyDescent="0.3">
      <c r="P380078" s="83"/>
    </row>
    <row r="380079" spans="16:16" x14ac:dyDescent="0.3">
      <c r="P380079" s="83"/>
    </row>
    <row r="380080" spans="16:16" x14ac:dyDescent="0.3">
      <c r="P380080" s="83"/>
    </row>
    <row r="380081" spans="16:16" x14ac:dyDescent="0.3">
      <c r="P380081" s="83"/>
    </row>
    <row r="380082" spans="16:16" x14ac:dyDescent="0.3">
      <c r="P380082" s="83"/>
    </row>
    <row r="380083" spans="16:16" x14ac:dyDescent="0.3">
      <c r="P380083" s="83"/>
    </row>
    <row r="380084" spans="16:16" x14ac:dyDescent="0.3">
      <c r="P380084" s="83"/>
    </row>
    <row r="380085" spans="16:16" x14ac:dyDescent="0.3">
      <c r="P380085" s="83"/>
    </row>
    <row r="380086" spans="16:16" x14ac:dyDescent="0.3">
      <c r="P380086" s="83"/>
    </row>
    <row r="380087" spans="16:16" x14ac:dyDescent="0.3">
      <c r="P380087" s="83"/>
    </row>
    <row r="380088" spans="16:16" x14ac:dyDescent="0.3">
      <c r="P380088" s="83"/>
    </row>
    <row r="380089" spans="16:16" x14ac:dyDescent="0.3">
      <c r="P380089" s="83"/>
    </row>
    <row r="380090" spans="16:16" x14ac:dyDescent="0.3">
      <c r="P380090" s="83"/>
    </row>
    <row r="380091" spans="16:16" x14ac:dyDescent="0.3">
      <c r="P380091" s="83"/>
    </row>
    <row r="380092" spans="16:16" x14ac:dyDescent="0.3">
      <c r="P380092" s="83"/>
    </row>
    <row r="380093" spans="16:16" x14ac:dyDescent="0.3">
      <c r="P380093" s="83"/>
    </row>
    <row r="380094" spans="16:16" x14ac:dyDescent="0.3">
      <c r="P380094" s="83"/>
    </row>
    <row r="380095" spans="16:16" x14ac:dyDescent="0.3">
      <c r="P380095" s="83"/>
    </row>
    <row r="380096" spans="16:16" x14ac:dyDescent="0.3">
      <c r="P380096" s="83"/>
    </row>
    <row r="380097" spans="16:16" x14ac:dyDescent="0.3">
      <c r="P380097" s="83"/>
    </row>
    <row r="380098" spans="16:16" x14ac:dyDescent="0.3">
      <c r="P380098" s="83"/>
    </row>
    <row r="380099" spans="16:16" x14ac:dyDescent="0.3">
      <c r="P380099" s="83"/>
    </row>
    <row r="380100" spans="16:16" x14ac:dyDescent="0.3">
      <c r="P380100" s="83"/>
    </row>
    <row r="380101" spans="16:16" x14ac:dyDescent="0.3">
      <c r="P380101" s="83"/>
    </row>
    <row r="380102" spans="16:16" x14ac:dyDescent="0.3">
      <c r="P380102" s="83"/>
    </row>
    <row r="380103" spans="16:16" x14ac:dyDescent="0.3">
      <c r="P380103" s="83"/>
    </row>
    <row r="380104" spans="16:16" x14ac:dyDescent="0.3">
      <c r="P380104" s="83"/>
    </row>
    <row r="380105" spans="16:16" x14ac:dyDescent="0.3">
      <c r="P380105" s="83"/>
    </row>
    <row r="380106" spans="16:16" x14ac:dyDescent="0.3">
      <c r="P380106" s="83"/>
    </row>
    <row r="380107" spans="16:16" x14ac:dyDescent="0.3">
      <c r="P380107" s="83"/>
    </row>
    <row r="380108" spans="16:16" x14ac:dyDescent="0.3">
      <c r="P380108" s="83"/>
    </row>
    <row r="380109" spans="16:16" x14ac:dyDescent="0.3">
      <c r="P380109" s="83"/>
    </row>
    <row r="380110" spans="16:16" x14ac:dyDescent="0.3">
      <c r="P380110" s="83"/>
    </row>
    <row r="380111" spans="16:16" x14ac:dyDescent="0.3">
      <c r="P380111" s="83"/>
    </row>
    <row r="380112" spans="16:16" x14ac:dyDescent="0.3">
      <c r="P380112" s="83"/>
    </row>
    <row r="380113" spans="16:16" x14ac:dyDescent="0.3">
      <c r="P380113" s="83"/>
    </row>
    <row r="380114" spans="16:16" x14ac:dyDescent="0.3">
      <c r="P380114" s="83"/>
    </row>
    <row r="380115" spans="16:16" x14ac:dyDescent="0.3">
      <c r="P380115" s="83"/>
    </row>
    <row r="380116" spans="16:16" x14ac:dyDescent="0.3">
      <c r="P380116" s="83"/>
    </row>
    <row r="380117" spans="16:16" x14ac:dyDescent="0.3">
      <c r="P380117" s="83"/>
    </row>
    <row r="380118" spans="16:16" x14ac:dyDescent="0.3">
      <c r="P380118" s="83"/>
    </row>
    <row r="380119" spans="16:16" x14ac:dyDescent="0.3">
      <c r="P380119" s="83"/>
    </row>
    <row r="380120" spans="16:16" x14ac:dyDescent="0.3">
      <c r="P380120" s="83"/>
    </row>
    <row r="380121" spans="16:16" x14ac:dyDescent="0.3">
      <c r="P380121" s="83"/>
    </row>
    <row r="380122" spans="16:16" x14ac:dyDescent="0.3">
      <c r="P380122" s="83"/>
    </row>
    <row r="380123" spans="16:16" x14ac:dyDescent="0.3">
      <c r="P380123" s="83"/>
    </row>
    <row r="380124" spans="16:16" x14ac:dyDescent="0.3">
      <c r="P380124" s="83"/>
    </row>
    <row r="380125" spans="16:16" x14ac:dyDescent="0.3">
      <c r="P380125" s="83"/>
    </row>
    <row r="380126" spans="16:16" x14ac:dyDescent="0.3">
      <c r="P380126" s="83"/>
    </row>
    <row r="380127" spans="16:16" x14ac:dyDescent="0.3">
      <c r="P380127" s="83"/>
    </row>
    <row r="380128" spans="16:16" x14ac:dyDescent="0.3">
      <c r="P380128" s="83"/>
    </row>
    <row r="380129" spans="16:16" x14ac:dyDescent="0.3">
      <c r="P380129" s="83"/>
    </row>
    <row r="380130" spans="16:16" x14ac:dyDescent="0.3">
      <c r="P380130" s="83"/>
    </row>
    <row r="380131" spans="16:16" x14ac:dyDescent="0.3">
      <c r="P380131" s="83"/>
    </row>
    <row r="380132" spans="16:16" x14ac:dyDescent="0.3">
      <c r="P380132" s="83"/>
    </row>
    <row r="380133" spans="16:16" x14ac:dyDescent="0.3">
      <c r="P380133" s="83"/>
    </row>
    <row r="380134" spans="16:16" x14ac:dyDescent="0.3">
      <c r="P380134" s="83"/>
    </row>
    <row r="380135" spans="16:16" x14ac:dyDescent="0.3">
      <c r="P380135" s="83"/>
    </row>
    <row r="380136" spans="16:16" x14ac:dyDescent="0.3">
      <c r="P380136" s="83"/>
    </row>
    <row r="380137" spans="16:16" x14ac:dyDescent="0.3">
      <c r="P380137" s="83"/>
    </row>
    <row r="380138" spans="16:16" x14ac:dyDescent="0.3">
      <c r="P380138" s="83"/>
    </row>
    <row r="380139" spans="16:16" x14ac:dyDescent="0.3">
      <c r="P380139" s="83"/>
    </row>
    <row r="380140" spans="16:16" x14ac:dyDescent="0.3">
      <c r="P380140" s="83"/>
    </row>
    <row r="380141" spans="16:16" x14ac:dyDescent="0.3">
      <c r="P380141" s="83"/>
    </row>
    <row r="380142" spans="16:16" x14ac:dyDescent="0.3">
      <c r="P380142" s="83"/>
    </row>
    <row r="380143" spans="16:16" x14ac:dyDescent="0.3">
      <c r="P380143" s="83"/>
    </row>
    <row r="380144" spans="16:16" x14ac:dyDescent="0.3">
      <c r="P380144" s="83"/>
    </row>
    <row r="380145" spans="16:16" x14ac:dyDescent="0.3">
      <c r="P380145" s="83"/>
    </row>
    <row r="380146" spans="16:16" x14ac:dyDescent="0.3">
      <c r="P380146" s="83"/>
    </row>
    <row r="380147" spans="16:16" x14ac:dyDescent="0.3">
      <c r="P380147" s="83"/>
    </row>
    <row r="380148" spans="16:16" x14ac:dyDescent="0.3">
      <c r="P380148" s="83"/>
    </row>
    <row r="380149" spans="16:16" x14ac:dyDescent="0.3">
      <c r="P380149" s="83"/>
    </row>
    <row r="380150" spans="16:16" x14ac:dyDescent="0.3">
      <c r="P380150" s="83"/>
    </row>
    <row r="380151" spans="16:16" x14ac:dyDescent="0.3">
      <c r="P380151" s="83"/>
    </row>
    <row r="380152" spans="16:16" x14ac:dyDescent="0.3">
      <c r="P380152" s="83"/>
    </row>
    <row r="380153" spans="16:16" x14ac:dyDescent="0.3">
      <c r="P380153" s="83"/>
    </row>
    <row r="380154" spans="16:16" x14ac:dyDescent="0.3">
      <c r="P380154" s="83"/>
    </row>
    <row r="380155" spans="16:16" x14ac:dyDescent="0.3">
      <c r="P380155" s="83"/>
    </row>
    <row r="380156" spans="16:16" x14ac:dyDescent="0.3">
      <c r="P380156" s="83"/>
    </row>
    <row r="380157" spans="16:16" x14ac:dyDescent="0.3">
      <c r="P380157" s="83"/>
    </row>
    <row r="380158" spans="16:16" x14ac:dyDescent="0.3">
      <c r="P380158" s="83"/>
    </row>
    <row r="380159" spans="16:16" x14ac:dyDescent="0.3">
      <c r="P380159" s="83"/>
    </row>
    <row r="380160" spans="16:16" x14ac:dyDescent="0.3">
      <c r="P380160" s="83"/>
    </row>
    <row r="380161" spans="16:16" x14ac:dyDescent="0.3">
      <c r="P380161" s="83"/>
    </row>
    <row r="380162" spans="16:16" x14ac:dyDescent="0.3">
      <c r="P380162" s="83"/>
    </row>
    <row r="380163" spans="16:16" x14ac:dyDescent="0.3">
      <c r="P380163" s="83"/>
    </row>
    <row r="380164" spans="16:16" x14ac:dyDescent="0.3">
      <c r="P380164" s="83"/>
    </row>
    <row r="380165" spans="16:16" x14ac:dyDescent="0.3">
      <c r="P380165" s="83"/>
    </row>
    <row r="380166" spans="16:16" x14ac:dyDescent="0.3">
      <c r="P380166" s="83"/>
    </row>
    <row r="380167" spans="16:16" x14ac:dyDescent="0.3">
      <c r="P380167" s="83"/>
    </row>
    <row r="380168" spans="16:16" x14ac:dyDescent="0.3">
      <c r="P380168" s="83"/>
    </row>
    <row r="380169" spans="16:16" x14ac:dyDescent="0.3">
      <c r="P380169" s="83"/>
    </row>
    <row r="380170" spans="16:16" x14ac:dyDescent="0.3">
      <c r="P380170" s="83"/>
    </row>
    <row r="380171" spans="16:16" x14ac:dyDescent="0.3">
      <c r="P380171" s="83"/>
    </row>
    <row r="380172" spans="16:16" x14ac:dyDescent="0.3">
      <c r="P380172" s="83"/>
    </row>
    <row r="380173" spans="16:16" x14ac:dyDescent="0.3">
      <c r="P380173" s="83"/>
    </row>
    <row r="380174" spans="16:16" x14ac:dyDescent="0.3">
      <c r="P380174" s="83"/>
    </row>
    <row r="380175" spans="16:16" x14ac:dyDescent="0.3">
      <c r="P380175" s="83"/>
    </row>
    <row r="380176" spans="16:16" x14ac:dyDescent="0.3">
      <c r="P380176" s="83"/>
    </row>
    <row r="380177" spans="16:16" x14ac:dyDescent="0.3">
      <c r="P380177" s="83"/>
    </row>
    <row r="380178" spans="16:16" x14ac:dyDescent="0.3">
      <c r="P380178" s="83"/>
    </row>
    <row r="380179" spans="16:16" x14ac:dyDescent="0.3">
      <c r="P380179" s="83"/>
    </row>
    <row r="380180" spans="16:16" x14ac:dyDescent="0.3">
      <c r="P380180" s="83"/>
    </row>
    <row r="380181" spans="16:16" x14ac:dyDescent="0.3">
      <c r="P380181" s="83"/>
    </row>
    <row r="380182" spans="16:16" x14ac:dyDescent="0.3">
      <c r="P380182" s="83"/>
    </row>
    <row r="380183" spans="16:16" x14ac:dyDescent="0.3">
      <c r="P380183" s="83"/>
    </row>
    <row r="380184" spans="16:16" x14ac:dyDescent="0.3">
      <c r="P380184" s="83"/>
    </row>
    <row r="380185" spans="16:16" x14ac:dyDescent="0.3">
      <c r="P380185" s="83"/>
    </row>
    <row r="380186" spans="16:16" x14ac:dyDescent="0.3">
      <c r="P380186" s="83"/>
    </row>
    <row r="380187" spans="16:16" x14ac:dyDescent="0.3">
      <c r="P380187" s="83"/>
    </row>
    <row r="380188" spans="16:16" x14ac:dyDescent="0.3">
      <c r="P380188" s="83"/>
    </row>
    <row r="380189" spans="16:16" x14ac:dyDescent="0.3">
      <c r="P380189" s="83"/>
    </row>
    <row r="380190" spans="16:16" x14ac:dyDescent="0.3">
      <c r="P380190" s="83"/>
    </row>
    <row r="380191" spans="16:16" x14ac:dyDescent="0.3">
      <c r="P380191" s="83"/>
    </row>
    <row r="380192" spans="16:16" x14ac:dyDescent="0.3">
      <c r="P380192" s="83"/>
    </row>
    <row r="380193" spans="16:16" x14ac:dyDescent="0.3">
      <c r="P380193" s="83"/>
    </row>
    <row r="380194" spans="16:16" x14ac:dyDescent="0.3">
      <c r="P380194" s="83"/>
    </row>
    <row r="380195" spans="16:16" x14ac:dyDescent="0.3">
      <c r="P380195" s="83"/>
    </row>
    <row r="380196" spans="16:16" x14ac:dyDescent="0.3">
      <c r="P380196" s="83"/>
    </row>
    <row r="380197" spans="16:16" x14ac:dyDescent="0.3">
      <c r="P380197" s="83"/>
    </row>
    <row r="380198" spans="16:16" x14ac:dyDescent="0.3">
      <c r="P380198" s="83"/>
    </row>
    <row r="380199" spans="16:16" x14ac:dyDescent="0.3">
      <c r="P380199" s="83"/>
    </row>
    <row r="380200" spans="16:16" x14ac:dyDescent="0.3">
      <c r="P380200" s="83"/>
    </row>
    <row r="380201" spans="16:16" x14ac:dyDescent="0.3">
      <c r="P380201" s="83"/>
    </row>
    <row r="380202" spans="16:16" x14ac:dyDescent="0.3">
      <c r="P380202" s="83"/>
    </row>
    <row r="380203" spans="16:16" x14ac:dyDescent="0.3">
      <c r="P380203" s="83"/>
    </row>
    <row r="380204" spans="16:16" x14ac:dyDescent="0.3">
      <c r="P380204" s="83"/>
    </row>
    <row r="380205" spans="16:16" x14ac:dyDescent="0.3">
      <c r="P380205" s="83"/>
    </row>
    <row r="380206" spans="16:16" x14ac:dyDescent="0.3">
      <c r="P380206" s="83"/>
    </row>
    <row r="380207" spans="16:16" x14ac:dyDescent="0.3">
      <c r="P380207" s="83"/>
    </row>
    <row r="380208" spans="16:16" x14ac:dyDescent="0.3">
      <c r="P380208" s="83"/>
    </row>
    <row r="380209" spans="16:16" x14ac:dyDescent="0.3">
      <c r="P380209" s="83"/>
    </row>
    <row r="380210" spans="16:16" x14ac:dyDescent="0.3">
      <c r="P380210" s="83"/>
    </row>
    <row r="380211" spans="16:16" x14ac:dyDescent="0.3">
      <c r="P380211" s="83"/>
    </row>
    <row r="380212" spans="16:16" x14ac:dyDescent="0.3">
      <c r="P380212" s="83"/>
    </row>
    <row r="380213" spans="16:16" x14ac:dyDescent="0.3">
      <c r="P380213" s="83"/>
    </row>
    <row r="380214" spans="16:16" x14ac:dyDescent="0.3">
      <c r="P380214" s="83"/>
    </row>
    <row r="380215" spans="16:16" x14ac:dyDescent="0.3">
      <c r="P380215" s="83"/>
    </row>
    <row r="380216" spans="16:16" x14ac:dyDescent="0.3">
      <c r="P380216" s="83"/>
    </row>
    <row r="380217" spans="16:16" x14ac:dyDescent="0.3">
      <c r="P380217" s="83"/>
    </row>
    <row r="380218" spans="16:16" x14ac:dyDescent="0.3">
      <c r="P380218" s="83"/>
    </row>
    <row r="380219" spans="16:16" x14ac:dyDescent="0.3">
      <c r="P380219" s="83"/>
    </row>
    <row r="380220" spans="16:16" x14ac:dyDescent="0.3">
      <c r="P380220" s="83"/>
    </row>
    <row r="380221" spans="16:16" x14ac:dyDescent="0.3">
      <c r="P380221" s="83"/>
    </row>
    <row r="380222" spans="16:16" x14ac:dyDescent="0.3">
      <c r="P380222" s="83"/>
    </row>
    <row r="380223" spans="16:16" x14ac:dyDescent="0.3">
      <c r="P380223" s="83"/>
    </row>
    <row r="380224" spans="16:16" x14ac:dyDescent="0.3">
      <c r="P380224" s="83"/>
    </row>
    <row r="380225" spans="16:16" x14ac:dyDescent="0.3">
      <c r="P380225" s="83"/>
    </row>
    <row r="380226" spans="16:16" x14ac:dyDescent="0.3">
      <c r="P380226" s="83"/>
    </row>
    <row r="380227" spans="16:16" x14ac:dyDescent="0.3">
      <c r="P380227" s="83"/>
    </row>
    <row r="380228" spans="16:16" x14ac:dyDescent="0.3">
      <c r="P380228" s="83"/>
    </row>
    <row r="380229" spans="16:16" x14ac:dyDescent="0.3">
      <c r="P380229" s="83"/>
    </row>
    <row r="380230" spans="16:16" x14ac:dyDescent="0.3">
      <c r="P380230" s="83"/>
    </row>
    <row r="380231" spans="16:16" x14ac:dyDescent="0.3">
      <c r="P380231" s="83"/>
    </row>
    <row r="380232" spans="16:16" x14ac:dyDescent="0.3">
      <c r="P380232" s="83"/>
    </row>
    <row r="380233" spans="16:16" x14ac:dyDescent="0.3">
      <c r="P380233" s="83"/>
    </row>
    <row r="380234" spans="16:16" x14ac:dyDescent="0.3">
      <c r="P380234" s="83"/>
    </row>
    <row r="380235" spans="16:16" x14ac:dyDescent="0.3">
      <c r="P380235" s="83"/>
    </row>
    <row r="380236" spans="16:16" x14ac:dyDescent="0.3">
      <c r="P380236" s="83"/>
    </row>
    <row r="380237" spans="16:16" x14ac:dyDescent="0.3">
      <c r="P380237" s="83"/>
    </row>
    <row r="380238" spans="16:16" x14ac:dyDescent="0.3">
      <c r="P380238" s="83"/>
    </row>
    <row r="380239" spans="16:16" x14ac:dyDescent="0.3">
      <c r="P380239" s="83"/>
    </row>
    <row r="380240" spans="16:16" x14ac:dyDescent="0.3">
      <c r="P380240" s="83"/>
    </row>
    <row r="380241" spans="16:16" x14ac:dyDescent="0.3">
      <c r="P380241" s="83"/>
    </row>
    <row r="380242" spans="16:16" x14ac:dyDescent="0.3">
      <c r="P380242" s="83"/>
    </row>
    <row r="380243" spans="16:16" x14ac:dyDescent="0.3">
      <c r="P380243" s="83"/>
    </row>
    <row r="380244" spans="16:16" x14ac:dyDescent="0.3">
      <c r="P380244" s="83"/>
    </row>
    <row r="380245" spans="16:16" x14ac:dyDescent="0.3">
      <c r="P380245" s="83"/>
    </row>
    <row r="380246" spans="16:16" x14ac:dyDescent="0.3">
      <c r="P380246" s="83"/>
    </row>
    <row r="380247" spans="16:16" x14ac:dyDescent="0.3">
      <c r="P380247" s="83"/>
    </row>
    <row r="380248" spans="16:16" x14ac:dyDescent="0.3">
      <c r="P380248" s="83"/>
    </row>
    <row r="380249" spans="16:16" x14ac:dyDescent="0.3">
      <c r="P380249" s="83"/>
    </row>
    <row r="380250" spans="16:16" x14ac:dyDescent="0.3">
      <c r="P380250" s="83"/>
    </row>
    <row r="380251" spans="16:16" x14ac:dyDescent="0.3">
      <c r="P380251" s="83"/>
    </row>
    <row r="380252" spans="16:16" x14ac:dyDescent="0.3">
      <c r="P380252" s="83"/>
    </row>
    <row r="380253" spans="16:16" x14ac:dyDescent="0.3">
      <c r="P380253" s="83"/>
    </row>
    <row r="380254" spans="16:16" x14ac:dyDescent="0.3">
      <c r="P380254" s="83"/>
    </row>
    <row r="380255" spans="16:16" x14ac:dyDescent="0.3">
      <c r="P380255" s="83"/>
    </row>
    <row r="380256" spans="16:16" x14ac:dyDescent="0.3">
      <c r="P380256" s="83"/>
    </row>
    <row r="380257" spans="16:16" x14ac:dyDescent="0.3">
      <c r="P380257" s="83"/>
    </row>
    <row r="380258" spans="16:16" x14ac:dyDescent="0.3">
      <c r="P380258" s="83"/>
    </row>
    <row r="380259" spans="16:16" x14ac:dyDescent="0.3">
      <c r="P380259" s="83"/>
    </row>
    <row r="380260" spans="16:16" x14ac:dyDescent="0.3">
      <c r="P380260" s="83"/>
    </row>
    <row r="380261" spans="16:16" x14ac:dyDescent="0.3">
      <c r="P380261" s="83"/>
    </row>
    <row r="380262" spans="16:16" x14ac:dyDescent="0.3">
      <c r="P380262" s="83"/>
    </row>
    <row r="380263" spans="16:16" x14ac:dyDescent="0.3">
      <c r="P380263" s="83"/>
    </row>
    <row r="380264" spans="16:16" x14ac:dyDescent="0.3">
      <c r="P380264" s="83"/>
    </row>
    <row r="380265" spans="16:16" x14ac:dyDescent="0.3">
      <c r="P380265" s="83"/>
    </row>
    <row r="380266" spans="16:16" x14ac:dyDescent="0.3">
      <c r="P380266" s="83"/>
    </row>
    <row r="380267" spans="16:16" x14ac:dyDescent="0.3">
      <c r="P380267" s="83"/>
    </row>
    <row r="380268" spans="16:16" x14ac:dyDescent="0.3">
      <c r="P380268" s="83"/>
    </row>
    <row r="380269" spans="16:16" x14ac:dyDescent="0.3">
      <c r="P380269" s="83"/>
    </row>
    <row r="380270" spans="16:16" x14ac:dyDescent="0.3">
      <c r="P380270" s="83"/>
    </row>
    <row r="380271" spans="16:16" x14ac:dyDescent="0.3">
      <c r="P380271" s="83"/>
    </row>
    <row r="380272" spans="16:16" x14ac:dyDescent="0.3">
      <c r="P380272" s="83"/>
    </row>
    <row r="380273" spans="16:16" x14ac:dyDescent="0.3">
      <c r="P380273" s="83"/>
    </row>
    <row r="380274" spans="16:16" x14ac:dyDescent="0.3">
      <c r="P380274" s="83"/>
    </row>
    <row r="380275" spans="16:16" x14ac:dyDescent="0.3">
      <c r="P380275" s="83"/>
    </row>
    <row r="380276" spans="16:16" x14ac:dyDescent="0.3">
      <c r="P380276" s="83"/>
    </row>
    <row r="380277" spans="16:16" x14ac:dyDescent="0.3">
      <c r="P380277" s="83"/>
    </row>
    <row r="380278" spans="16:16" x14ac:dyDescent="0.3">
      <c r="P380278" s="83"/>
    </row>
    <row r="380279" spans="16:16" x14ac:dyDescent="0.3">
      <c r="P380279" s="83"/>
    </row>
    <row r="380280" spans="16:16" x14ac:dyDescent="0.3">
      <c r="P380280" s="83"/>
    </row>
    <row r="380281" spans="16:16" x14ac:dyDescent="0.3">
      <c r="P380281" s="83"/>
    </row>
    <row r="380282" spans="16:16" x14ac:dyDescent="0.3">
      <c r="P380282" s="83"/>
    </row>
    <row r="380283" spans="16:16" x14ac:dyDescent="0.3">
      <c r="P380283" s="83"/>
    </row>
    <row r="380284" spans="16:16" x14ac:dyDescent="0.3">
      <c r="P380284" s="83"/>
    </row>
    <row r="380285" spans="16:16" x14ac:dyDescent="0.3">
      <c r="P380285" s="83"/>
    </row>
    <row r="380286" spans="16:16" x14ac:dyDescent="0.3">
      <c r="P380286" s="83"/>
    </row>
    <row r="380287" spans="16:16" x14ac:dyDescent="0.3">
      <c r="P380287" s="83"/>
    </row>
    <row r="380288" spans="16:16" x14ac:dyDescent="0.3">
      <c r="P380288" s="83"/>
    </row>
    <row r="380289" spans="16:16" x14ac:dyDescent="0.3">
      <c r="P380289" s="83"/>
    </row>
    <row r="380290" spans="16:16" x14ac:dyDescent="0.3">
      <c r="P380290" s="83"/>
    </row>
    <row r="380291" spans="16:16" x14ac:dyDescent="0.3">
      <c r="P380291" s="83"/>
    </row>
    <row r="380292" spans="16:16" x14ac:dyDescent="0.3">
      <c r="P380292" s="83"/>
    </row>
    <row r="380293" spans="16:16" x14ac:dyDescent="0.3">
      <c r="P380293" s="83"/>
    </row>
    <row r="380294" spans="16:16" x14ac:dyDescent="0.3">
      <c r="P380294" s="83"/>
    </row>
    <row r="380295" spans="16:16" x14ac:dyDescent="0.3">
      <c r="P380295" s="83"/>
    </row>
    <row r="380296" spans="16:16" x14ac:dyDescent="0.3">
      <c r="P380296" s="83"/>
    </row>
    <row r="380297" spans="16:16" x14ac:dyDescent="0.3">
      <c r="P380297" s="83"/>
    </row>
    <row r="380298" spans="16:16" x14ac:dyDescent="0.3">
      <c r="P380298" s="83"/>
    </row>
    <row r="380299" spans="16:16" x14ac:dyDescent="0.3">
      <c r="P380299" s="83"/>
    </row>
    <row r="380300" spans="16:16" x14ac:dyDescent="0.3">
      <c r="P380300" s="83"/>
    </row>
    <row r="380301" spans="16:16" x14ac:dyDescent="0.3">
      <c r="P380301" s="83"/>
    </row>
    <row r="380302" spans="16:16" x14ac:dyDescent="0.3">
      <c r="P380302" s="83"/>
    </row>
    <row r="380303" spans="16:16" x14ac:dyDescent="0.3">
      <c r="P380303" s="83"/>
    </row>
    <row r="380304" spans="16:16" x14ac:dyDescent="0.3">
      <c r="P380304" s="83"/>
    </row>
    <row r="380305" spans="16:16" x14ac:dyDescent="0.3">
      <c r="P380305" s="83"/>
    </row>
    <row r="380306" spans="16:16" x14ac:dyDescent="0.3">
      <c r="P380306" s="83"/>
    </row>
    <row r="380307" spans="16:16" x14ac:dyDescent="0.3">
      <c r="P380307" s="83"/>
    </row>
    <row r="380308" spans="16:16" x14ac:dyDescent="0.3">
      <c r="P380308" s="83"/>
    </row>
    <row r="380309" spans="16:16" x14ac:dyDescent="0.3">
      <c r="P380309" s="83"/>
    </row>
    <row r="380310" spans="16:16" x14ac:dyDescent="0.3">
      <c r="P380310" s="83"/>
    </row>
    <row r="380311" spans="16:16" x14ac:dyDescent="0.3">
      <c r="P380311" s="83"/>
    </row>
    <row r="380312" spans="16:16" x14ac:dyDescent="0.3">
      <c r="P380312" s="83"/>
    </row>
    <row r="380313" spans="16:16" x14ac:dyDescent="0.3">
      <c r="P380313" s="83"/>
    </row>
    <row r="380314" spans="16:16" x14ac:dyDescent="0.3">
      <c r="P380314" s="83"/>
    </row>
    <row r="380315" spans="16:16" x14ac:dyDescent="0.3">
      <c r="P380315" s="83"/>
    </row>
    <row r="380316" spans="16:16" x14ac:dyDescent="0.3">
      <c r="P380316" s="83"/>
    </row>
    <row r="380317" spans="16:16" x14ac:dyDescent="0.3">
      <c r="P380317" s="83"/>
    </row>
    <row r="380318" spans="16:16" x14ac:dyDescent="0.3">
      <c r="P380318" s="83"/>
    </row>
    <row r="380319" spans="16:16" x14ac:dyDescent="0.3">
      <c r="P380319" s="83"/>
    </row>
    <row r="380320" spans="16:16" x14ac:dyDescent="0.3">
      <c r="P380320" s="83"/>
    </row>
    <row r="380321" spans="16:16" x14ac:dyDescent="0.3">
      <c r="P380321" s="83"/>
    </row>
    <row r="380322" spans="16:16" x14ac:dyDescent="0.3">
      <c r="P380322" s="83"/>
    </row>
    <row r="380323" spans="16:16" x14ac:dyDescent="0.3">
      <c r="P380323" s="83"/>
    </row>
    <row r="380324" spans="16:16" x14ac:dyDescent="0.3">
      <c r="P380324" s="83"/>
    </row>
    <row r="380325" spans="16:16" x14ac:dyDescent="0.3">
      <c r="P380325" s="83"/>
    </row>
    <row r="380326" spans="16:16" x14ac:dyDescent="0.3">
      <c r="P380326" s="83"/>
    </row>
    <row r="380327" spans="16:16" x14ac:dyDescent="0.3">
      <c r="P380327" s="83"/>
    </row>
    <row r="380328" spans="16:16" x14ac:dyDescent="0.3">
      <c r="P380328" s="83"/>
    </row>
    <row r="380329" spans="16:16" x14ac:dyDescent="0.3">
      <c r="P380329" s="83"/>
    </row>
    <row r="380330" spans="16:16" x14ac:dyDescent="0.3">
      <c r="P380330" s="83"/>
    </row>
    <row r="380331" spans="16:16" x14ac:dyDescent="0.3">
      <c r="P380331" s="83"/>
    </row>
    <row r="380332" spans="16:16" x14ac:dyDescent="0.3">
      <c r="P380332" s="83"/>
    </row>
    <row r="380333" spans="16:16" x14ac:dyDescent="0.3">
      <c r="P380333" s="83"/>
    </row>
    <row r="380334" spans="16:16" x14ac:dyDescent="0.3">
      <c r="P380334" s="83"/>
    </row>
    <row r="380335" spans="16:16" x14ac:dyDescent="0.3">
      <c r="P380335" s="83"/>
    </row>
    <row r="380336" spans="16:16" x14ac:dyDescent="0.3">
      <c r="P380336" s="83"/>
    </row>
    <row r="380337" spans="16:16" x14ac:dyDescent="0.3">
      <c r="P380337" s="83"/>
    </row>
    <row r="380338" spans="16:16" x14ac:dyDescent="0.3">
      <c r="P380338" s="83"/>
    </row>
    <row r="380339" spans="16:16" x14ac:dyDescent="0.3">
      <c r="P380339" s="83"/>
    </row>
    <row r="380340" spans="16:16" x14ac:dyDescent="0.3">
      <c r="P380340" s="83"/>
    </row>
    <row r="380341" spans="16:16" x14ac:dyDescent="0.3">
      <c r="P380341" s="83"/>
    </row>
    <row r="380342" spans="16:16" x14ac:dyDescent="0.3">
      <c r="P380342" s="83"/>
    </row>
    <row r="380343" spans="16:16" x14ac:dyDescent="0.3">
      <c r="P380343" s="83"/>
    </row>
    <row r="380344" spans="16:16" x14ac:dyDescent="0.3">
      <c r="P380344" s="83"/>
    </row>
    <row r="380345" spans="16:16" x14ac:dyDescent="0.3">
      <c r="P380345" s="83"/>
    </row>
    <row r="380346" spans="16:16" x14ac:dyDescent="0.3">
      <c r="P380346" s="83"/>
    </row>
    <row r="380347" spans="16:16" x14ac:dyDescent="0.3">
      <c r="P380347" s="83"/>
    </row>
    <row r="380348" spans="16:16" x14ac:dyDescent="0.3">
      <c r="P380348" s="83"/>
    </row>
    <row r="380349" spans="16:16" x14ac:dyDescent="0.3">
      <c r="P380349" s="83"/>
    </row>
    <row r="380350" spans="16:16" x14ac:dyDescent="0.3">
      <c r="P380350" s="83"/>
    </row>
    <row r="380351" spans="16:16" x14ac:dyDescent="0.3">
      <c r="P380351" s="83"/>
    </row>
    <row r="380352" spans="16:16" x14ac:dyDescent="0.3">
      <c r="P380352" s="83"/>
    </row>
    <row r="380353" spans="16:16" x14ac:dyDescent="0.3">
      <c r="P380353" s="83"/>
    </row>
    <row r="380354" spans="16:16" x14ac:dyDescent="0.3">
      <c r="P380354" s="83"/>
    </row>
    <row r="380355" spans="16:16" x14ac:dyDescent="0.3">
      <c r="P380355" s="83"/>
    </row>
    <row r="380356" spans="16:16" x14ac:dyDescent="0.3">
      <c r="P380356" s="83"/>
    </row>
    <row r="380357" spans="16:16" x14ac:dyDescent="0.3">
      <c r="P380357" s="83"/>
    </row>
    <row r="380358" spans="16:16" x14ac:dyDescent="0.3">
      <c r="P380358" s="83"/>
    </row>
    <row r="380359" spans="16:16" x14ac:dyDescent="0.3">
      <c r="P380359" s="83"/>
    </row>
    <row r="380360" spans="16:16" x14ac:dyDescent="0.3">
      <c r="P380360" s="83"/>
    </row>
    <row r="380361" spans="16:16" x14ac:dyDescent="0.3">
      <c r="P380361" s="83"/>
    </row>
    <row r="380362" spans="16:16" x14ac:dyDescent="0.3">
      <c r="P380362" s="83"/>
    </row>
    <row r="380363" spans="16:16" x14ac:dyDescent="0.3">
      <c r="P380363" s="83"/>
    </row>
    <row r="380364" spans="16:16" x14ac:dyDescent="0.3">
      <c r="P380364" s="83"/>
    </row>
    <row r="380365" spans="16:16" x14ac:dyDescent="0.3">
      <c r="P380365" s="83"/>
    </row>
    <row r="380366" spans="16:16" x14ac:dyDescent="0.3">
      <c r="P380366" s="83"/>
    </row>
    <row r="380367" spans="16:16" x14ac:dyDescent="0.3">
      <c r="P380367" s="83"/>
    </row>
    <row r="380368" spans="16:16" x14ac:dyDescent="0.3">
      <c r="P380368" s="83"/>
    </row>
    <row r="380369" spans="16:16" x14ac:dyDescent="0.3">
      <c r="P380369" s="83"/>
    </row>
    <row r="380370" spans="16:16" x14ac:dyDescent="0.3">
      <c r="P380370" s="83"/>
    </row>
    <row r="380371" spans="16:16" x14ac:dyDescent="0.3">
      <c r="P380371" s="83"/>
    </row>
    <row r="380372" spans="16:16" x14ac:dyDescent="0.3">
      <c r="P380372" s="83"/>
    </row>
    <row r="380373" spans="16:16" x14ac:dyDescent="0.3">
      <c r="P380373" s="83"/>
    </row>
    <row r="380374" spans="16:16" x14ac:dyDescent="0.3">
      <c r="P380374" s="83"/>
    </row>
    <row r="380375" spans="16:16" x14ac:dyDescent="0.3">
      <c r="P380375" s="83"/>
    </row>
    <row r="380376" spans="16:16" x14ac:dyDescent="0.3">
      <c r="P380376" s="83"/>
    </row>
    <row r="380377" spans="16:16" x14ac:dyDescent="0.3">
      <c r="P380377" s="83"/>
    </row>
    <row r="380378" spans="16:16" x14ac:dyDescent="0.3">
      <c r="P380378" s="83"/>
    </row>
    <row r="380379" spans="16:16" x14ac:dyDescent="0.3">
      <c r="P380379" s="83"/>
    </row>
    <row r="380380" spans="16:16" x14ac:dyDescent="0.3">
      <c r="P380380" s="83"/>
    </row>
    <row r="380381" spans="16:16" x14ac:dyDescent="0.3">
      <c r="P380381" s="83"/>
    </row>
    <row r="380382" spans="16:16" x14ac:dyDescent="0.3">
      <c r="P380382" s="83"/>
    </row>
    <row r="380383" spans="16:16" x14ac:dyDescent="0.3">
      <c r="P380383" s="83"/>
    </row>
    <row r="380384" spans="16:16" x14ac:dyDescent="0.3">
      <c r="P380384" s="83"/>
    </row>
    <row r="380385" spans="16:16" x14ac:dyDescent="0.3">
      <c r="P380385" s="83"/>
    </row>
    <row r="380386" spans="16:16" x14ac:dyDescent="0.3">
      <c r="P380386" s="83"/>
    </row>
    <row r="380387" spans="16:16" x14ac:dyDescent="0.3">
      <c r="P380387" s="83"/>
    </row>
    <row r="380388" spans="16:16" x14ac:dyDescent="0.3">
      <c r="P380388" s="83"/>
    </row>
    <row r="380389" spans="16:16" x14ac:dyDescent="0.3">
      <c r="P380389" s="83"/>
    </row>
    <row r="380390" spans="16:16" x14ac:dyDescent="0.3">
      <c r="P380390" s="83"/>
    </row>
    <row r="380391" spans="16:16" x14ac:dyDescent="0.3">
      <c r="P380391" s="83"/>
    </row>
    <row r="380392" spans="16:16" x14ac:dyDescent="0.3">
      <c r="P380392" s="83"/>
    </row>
    <row r="380393" spans="16:16" x14ac:dyDescent="0.3">
      <c r="P380393" s="83"/>
    </row>
    <row r="380394" spans="16:16" x14ac:dyDescent="0.3">
      <c r="P380394" s="83"/>
    </row>
    <row r="380395" spans="16:16" x14ac:dyDescent="0.3">
      <c r="P380395" s="83"/>
    </row>
    <row r="380396" spans="16:16" x14ac:dyDescent="0.3">
      <c r="P380396" s="83"/>
    </row>
    <row r="380397" spans="16:16" x14ac:dyDescent="0.3">
      <c r="P380397" s="83"/>
    </row>
    <row r="380398" spans="16:16" x14ac:dyDescent="0.3">
      <c r="P380398" s="83"/>
    </row>
    <row r="380399" spans="16:16" x14ac:dyDescent="0.3">
      <c r="P380399" s="83"/>
    </row>
    <row r="380400" spans="16:16" x14ac:dyDescent="0.3">
      <c r="P380400" s="83"/>
    </row>
    <row r="380401" spans="16:16" x14ac:dyDescent="0.3">
      <c r="P380401" s="83"/>
    </row>
    <row r="380402" spans="16:16" x14ac:dyDescent="0.3">
      <c r="P380402" s="83"/>
    </row>
    <row r="380403" spans="16:16" x14ac:dyDescent="0.3">
      <c r="P380403" s="83"/>
    </row>
    <row r="380404" spans="16:16" x14ac:dyDescent="0.3">
      <c r="P380404" s="83"/>
    </row>
    <row r="380405" spans="16:16" x14ac:dyDescent="0.3">
      <c r="P380405" s="83"/>
    </row>
    <row r="380406" spans="16:16" x14ac:dyDescent="0.3">
      <c r="P380406" s="83"/>
    </row>
    <row r="380407" spans="16:16" x14ac:dyDescent="0.3">
      <c r="P380407" s="83"/>
    </row>
    <row r="380408" spans="16:16" x14ac:dyDescent="0.3">
      <c r="P380408" s="83"/>
    </row>
    <row r="380409" spans="16:16" x14ac:dyDescent="0.3">
      <c r="P380409" s="83"/>
    </row>
    <row r="380410" spans="16:16" x14ac:dyDescent="0.3">
      <c r="P380410" s="83"/>
    </row>
    <row r="380411" spans="16:16" x14ac:dyDescent="0.3">
      <c r="P380411" s="83"/>
    </row>
    <row r="380412" spans="16:16" x14ac:dyDescent="0.3">
      <c r="P380412" s="83"/>
    </row>
    <row r="380413" spans="16:16" x14ac:dyDescent="0.3">
      <c r="P380413" s="83"/>
    </row>
    <row r="380414" spans="16:16" x14ac:dyDescent="0.3">
      <c r="P380414" s="83"/>
    </row>
    <row r="380415" spans="16:16" x14ac:dyDescent="0.3">
      <c r="P380415" s="83"/>
    </row>
    <row r="380416" spans="16:16" x14ac:dyDescent="0.3">
      <c r="P380416" s="83"/>
    </row>
    <row r="380417" spans="16:16" x14ac:dyDescent="0.3">
      <c r="P380417" s="83"/>
    </row>
    <row r="380418" spans="16:16" x14ac:dyDescent="0.3">
      <c r="P380418" s="83"/>
    </row>
    <row r="380419" spans="16:16" x14ac:dyDescent="0.3">
      <c r="P380419" s="83"/>
    </row>
    <row r="380420" spans="16:16" x14ac:dyDescent="0.3">
      <c r="P380420" s="83"/>
    </row>
    <row r="380421" spans="16:16" x14ac:dyDescent="0.3">
      <c r="P380421" s="83"/>
    </row>
    <row r="380422" spans="16:16" x14ac:dyDescent="0.3">
      <c r="P380422" s="83"/>
    </row>
    <row r="380423" spans="16:16" x14ac:dyDescent="0.3">
      <c r="P380423" s="83"/>
    </row>
    <row r="380424" spans="16:16" x14ac:dyDescent="0.3">
      <c r="P380424" s="83"/>
    </row>
    <row r="380425" spans="16:16" x14ac:dyDescent="0.3">
      <c r="P380425" s="83"/>
    </row>
    <row r="380426" spans="16:16" x14ac:dyDescent="0.3">
      <c r="P380426" s="83"/>
    </row>
    <row r="380427" spans="16:16" x14ac:dyDescent="0.3">
      <c r="P380427" s="83"/>
    </row>
    <row r="380428" spans="16:16" x14ac:dyDescent="0.3">
      <c r="P380428" s="83"/>
    </row>
    <row r="380429" spans="16:16" x14ac:dyDescent="0.3">
      <c r="P380429" s="83"/>
    </row>
    <row r="380430" spans="16:16" x14ac:dyDescent="0.3">
      <c r="P380430" s="83"/>
    </row>
    <row r="380431" spans="16:16" x14ac:dyDescent="0.3">
      <c r="P380431" s="83"/>
    </row>
    <row r="380432" spans="16:16" x14ac:dyDescent="0.3">
      <c r="P380432" s="83"/>
    </row>
    <row r="380433" spans="16:16" x14ac:dyDescent="0.3">
      <c r="P380433" s="83"/>
    </row>
    <row r="380434" spans="16:16" x14ac:dyDescent="0.3">
      <c r="P380434" s="83"/>
    </row>
    <row r="380435" spans="16:16" x14ac:dyDescent="0.3">
      <c r="P380435" s="83"/>
    </row>
    <row r="380436" spans="16:16" x14ac:dyDescent="0.3">
      <c r="P380436" s="83"/>
    </row>
    <row r="380437" spans="16:16" x14ac:dyDescent="0.3">
      <c r="P380437" s="83"/>
    </row>
    <row r="380438" spans="16:16" x14ac:dyDescent="0.3">
      <c r="P380438" s="83"/>
    </row>
    <row r="380439" spans="16:16" x14ac:dyDescent="0.3">
      <c r="P380439" s="83"/>
    </row>
    <row r="380440" spans="16:16" x14ac:dyDescent="0.3">
      <c r="P380440" s="83"/>
    </row>
    <row r="380441" spans="16:16" x14ac:dyDescent="0.3">
      <c r="P380441" s="83"/>
    </row>
    <row r="380442" spans="16:16" x14ac:dyDescent="0.3">
      <c r="P380442" s="83"/>
    </row>
    <row r="380443" spans="16:16" x14ac:dyDescent="0.3">
      <c r="P380443" s="83"/>
    </row>
    <row r="380444" spans="16:16" x14ac:dyDescent="0.3">
      <c r="P380444" s="83"/>
    </row>
    <row r="380445" spans="16:16" x14ac:dyDescent="0.3">
      <c r="P380445" s="83"/>
    </row>
    <row r="380446" spans="16:16" x14ac:dyDescent="0.3">
      <c r="P380446" s="83"/>
    </row>
    <row r="380447" spans="16:16" x14ac:dyDescent="0.3">
      <c r="P380447" s="83"/>
    </row>
    <row r="380448" spans="16:16" x14ac:dyDescent="0.3">
      <c r="P380448" s="83"/>
    </row>
    <row r="380449" spans="16:16" x14ac:dyDescent="0.3">
      <c r="P380449" s="83"/>
    </row>
    <row r="380450" spans="16:16" x14ac:dyDescent="0.3">
      <c r="P380450" s="83"/>
    </row>
    <row r="380451" spans="16:16" x14ac:dyDescent="0.3">
      <c r="P380451" s="83"/>
    </row>
    <row r="380452" spans="16:16" x14ac:dyDescent="0.3">
      <c r="P380452" s="83"/>
    </row>
    <row r="380453" spans="16:16" x14ac:dyDescent="0.3">
      <c r="P380453" s="83"/>
    </row>
    <row r="380454" spans="16:16" x14ac:dyDescent="0.3">
      <c r="P380454" s="83"/>
    </row>
    <row r="380455" spans="16:16" x14ac:dyDescent="0.3">
      <c r="P380455" s="83"/>
    </row>
    <row r="380456" spans="16:16" x14ac:dyDescent="0.3">
      <c r="P380456" s="83"/>
    </row>
    <row r="380457" spans="16:16" x14ac:dyDescent="0.3">
      <c r="P380457" s="83"/>
    </row>
    <row r="380458" spans="16:16" x14ac:dyDescent="0.3">
      <c r="P380458" s="83"/>
    </row>
    <row r="380459" spans="16:16" x14ac:dyDescent="0.3">
      <c r="P380459" s="83"/>
    </row>
    <row r="380460" spans="16:16" x14ac:dyDescent="0.3">
      <c r="P380460" s="83"/>
    </row>
    <row r="380461" spans="16:16" x14ac:dyDescent="0.3">
      <c r="P380461" s="83"/>
    </row>
    <row r="380462" spans="16:16" x14ac:dyDescent="0.3">
      <c r="P380462" s="83"/>
    </row>
    <row r="380463" spans="16:16" x14ac:dyDescent="0.3">
      <c r="P380463" s="83"/>
    </row>
    <row r="380464" spans="16:16" x14ac:dyDescent="0.3">
      <c r="P380464" s="83"/>
    </row>
    <row r="380465" spans="16:16" x14ac:dyDescent="0.3">
      <c r="P380465" s="83"/>
    </row>
    <row r="380466" spans="16:16" x14ac:dyDescent="0.3">
      <c r="P380466" s="83"/>
    </row>
    <row r="380467" spans="16:16" x14ac:dyDescent="0.3">
      <c r="P380467" s="83"/>
    </row>
    <row r="380468" spans="16:16" x14ac:dyDescent="0.3">
      <c r="P380468" s="83"/>
    </row>
    <row r="380469" spans="16:16" x14ac:dyDescent="0.3">
      <c r="P380469" s="83"/>
    </row>
    <row r="380470" spans="16:16" x14ac:dyDescent="0.3">
      <c r="P380470" s="83"/>
    </row>
    <row r="380471" spans="16:16" x14ac:dyDescent="0.3">
      <c r="P380471" s="83"/>
    </row>
    <row r="380472" spans="16:16" x14ac:dyDescent="0.3">
      <c r="P380472" s="83"/>
    </row>
    <row r="380473" spans="16:16" x14ac:dyDescent="0.3">
      <c r="P380473" s="83"/>
    </row>
    <row r="380474" spans="16:16" x14ac:dyDescent="0.3">
      <c r="P380474" s="83"/>
    </row>
    <row r="380475" spans="16:16" x14ac:dyDescent="0.3">
      <c r="P380475" s="83"/>
    </row>
    <row r="380476" spans="16:16" x14ac:dyDescent="0.3">
      <c r="P380476" s="83"/>
    </row>
    <row r="380477" spans="16:16" x14ac:dyDescent="0.3">
      <c r="P380477" s="83"/>
    </row>
    <row r="380478" spans="16:16" x14ac:dyDescent="0.3">
      <c r="P380478" s="83"/>
    </row>
    <row r="380479" spans="16:16" x14ac:dyDescent="0.3">
      <c r="P380479" s="83"/>
    </row>
    <row r="380480" spans="16:16" x14ac:dyDescent="0.3">
      <c r="P380480" s="83"/>
    </row>
    <row r="380481" spans="16:16" x14ac:dyDescent="0.3">
      <c r="P380481" s="83"/>
    </row>
    <row r="380482" spans="16:16" x14ac:dyDescent="0.3">
      <c r="P380482" s="83"/>
    </row>
    <row r="380483" spans="16:16" x14ac:dyDescent="0.3">
      <c r="P380483" s="83"/>
    </row>
    <row r="380484" spans="16:16" x14ac:dyDescent="0.3">
      <c r="P380484" s="83"/>
    </row>
    <row r="380485" spans="16:16" x14ac:dyDescent="0.3">
      <c r="P380485" s="83"/>
    </row>
    <row r="380486" spans="16:16" x14ac:dyDescent="0.3">
      <c r="P380486" s="83"/>
    </row>
    <row r="380487" spans="16:16" x14ac:dyDescent="0.3">
      <c r="P380487" s="83"/>
    </row>
    <row r="380488" spans="16:16" x14ac:dyDescent="0.3">
      <c r="P380488" s="83"/>
    </row>
    <row r="380489" spans="16:16" x14ac:dyDescent="0.3">
      <c r="P380489" s="83"/>
    </row>
    <row r="380490" spans="16:16" x14ac:dyDescent="0.3">
      <c r="P380490" s="83"/>
    </row>
    <row r="380491" spans="16:16" x14ac:dyDescent="0.3">
      <c r="P380491" s="83"/>
    </row>
    <row r="380492" spans="16:16" x14ac:dyDescent="0.3">
      <c r="P380492" s="83"/>
    </row>
    <row r="380493" spans="16:16" x14ac:dyDescent="0.3">
      <c r="P380493" s="83"/>
    </row>
    <row r="380494" spans="16:16" x14ac:dyDescent="0.3">
      <c r="P380494" s="83"/>
    </row>
    <row r="380495" spans="16:16" x14ac:dyDescent="0.3">
      <c r="P380495" s="83"/>
    </row>
    <row r="380496" spans="16:16" x14ac:dyDescent="0.3">
      <c r="P380496" s="83"/>
    </row>
    <row r="380497" spans="16:16" x14ac:dyDescent="0.3">
      <c r="P380497" s="83"/>
    </row>
    <row r="380498" spans="16:16" x14ac:dyDescent="0.3">
      <c r="P380498" s="83"/>
    </row>
    <row r="380499" spans="16:16" x14ac:dyDescent="0.3">
      <c r="P380499" s="83"/>
    </row>
    <row r="380500" spans="16:16" x14ac:dyDescent="0.3">
      <c r="P380500" s="83"/>
    </row>
    <row r="380501" spans="16:16" x14ac:dyDescent="0.3">
      <c r="P380501" s="83"/>
    </row>
    <row r="380502" spans="16:16" x14ac:dyDescent="0.3">
      <c r="P380502" s="83"/>
    </row>
    <row r="380503" spans="16:16" x14ac:dyDescent="0.3">
      <c r="P380503" s="83"/>
    </row>
    <row r="380504" spans="16:16" x14ac:dyDescent="0.3">
      <c r="P380504" s="83"/>
    </row>
    <row r="380505" spans="16:16" x14ac:dyDescent="0.3">
      <c r="P380505" s="83"/>
    </row>
    <row r="380506" spans="16:16" x14ac:dyDescent="0.3">
      <c r="P380506" s="83"/>
    </row>
    <row r="380507" spans="16:16" x14ac:dyDescent="0.3">
      <c r="P380507" s="83"/>
    </row>
    <row r="380508" spans="16:16" x14ac:dyDescent="0.3">
      <c r="P380508" s="83"/>
    </row>
    <row r="380509" spans="16:16" x14ac:dyDescent="0.3">
      <c r="P380509" s="83"/>
    </row>
    <row r="380510" spans="16:16" x14ac:dyDescent="0.3">
      <c r="P380510" s="83"/>
    </row>
    <row r="380511" spans="16:16" x14ac:dyDescent="0.3">
      <c r="P380511" s="83"/>
    </row>
    <row r="380512" spans="16:16" x14ac:dyDescent="0.3">
      <c r="P380512" s="83"/>
    </row>
    <row r="380513" spans="16:16" x14ac:dyDescent="0.3">
      <c r="P380513" s="83"/>
    </row>
    <row r="380514" spans="16:16" x14ac:dyDescent="0.3">
      <c r="P380514" s="83"/>
    </row>
    <row r="380515" spans="16:16" x14ac:dyDescent="0.3">
      <c r="P380515" s="83"/>
    </row>
    <row r="380516" spans="16:16" x14ac:dyDescent="0.3">
      <c r="P380516" s="83"/>
    </row>
    <row r="380517" spans="16:16" x14ac:dyDescent="0.3">
      <c r="P380517" s="83"/>
    </row>
    <row r="380518" spans="16:16" x14ac:dyDescent="0.3">
      <c r="P380518" s="83"/>
    </row>
    <row r="380519" spans="16:16" x14ac:dyDescent="0.3">
      <c r="P380519" s="83"/>
    </row>
    <row r="380520" spans="16:16" x14ac:dyDescent="0.3">
      <c r="P380520" s="83"/>
    </row>
    <row r="380521" spans="16:16" x14ac:dyDescent="0.3">
      <c r="P380521" s="83"/>
    </row>
    <row r="380522" spans="16:16" x14ac:dyDescent="0.3">
      <c r="P380522" s="83"/>
    </row>
    <row r="380523" spans="16:16" x14ac:dyDescent="0.3">
      <c r="P380523" s="83"/>
    </row>
    <row r="380524" spans="16:16" x14ac:dyDescent="0.3">
      <c r="P380524" s="83"/>
    </row>
    <row r="380525" spans="16:16" x14ac:dyDescent="0.3">
      <c r="P380525" s="83"/>
    </row>
    <row r="380526" spans="16:16" x14ac:dyDescent="0.3">
      <c r="P380526" s="83"/>
    </row>
    <row r="380527" spans="16:16" x14ac:dyDescent="0.3">
      <c r="P380527" s="83"/>
    </row>
    <row r="380528" spans="16:16" x14ac:dyDescent="0.3">
      <c r="P380528" s="83"/>
    </row>
    <row r="380529" spans="16:16" x14ac:dyDescent="0.3">
      <c r="P380529" s="83"/>
    </row>
    <row r="380530" spans="16:16" x14ac:dyDescent="0.3">
      <c r="P380530" s="83"/>
    </row>
    <row r="380531" spans="16:16" x14ac:dyDescent="0.3">
      <c r="P380531" s="83"/>
    </row>
    <row r="380532" spans="16:16" x14ac:dyDescent="0.3">
      <c r="P380532" s="83"/>
    </row>
    <row r="380533" spans="16:16" x14ac:dyDescent="0.3">
      <c r="P380533" s="83"/>
    </row>
    <row r="380534" spans="16:16" x14ac:dyDescent="0.3">
      <c r="P380534" s="83"/>
    </row>
    <row r="380535" spans="16:16" x14ac:dyDescent="0.3">
      <c r="P380535" s="83"/>
    </row>
    <row r="380536" spans="16:16" x14ac:dyDescent="0.3">
      <c r="P380536" s="83"/>
    </row>
    <row r="380537" spans="16:16" x14ac:dyDescent="0.3">
      <c r="P380537" s="83"/>
    </row>
    <row r="380538" spans="16:16" x14ac:dyDescent="0.3">
      <c r="P380538" s="83"/>
    </row>
    <row r="380539" spans="16:16" x14ac:dyDescent="0.3">
      <c r="P380539" s="83"/>
    </row>
    <row r="380540" spans="16:16" x14ac:dyDescent="0.3">
      <c r="P380540" s="83"/>
    </row>
    <row r="380541" spans="16:16" x14ac:dyDescent="0.3">
      <c r="P380541" s="83"/>
    </row>
    <row r="380542" spans="16:16" x14ac:dyDescent="0.3">
      <c r="P380542" s="83"/>
    </row>
    <row r="380543" spans="16:16" x14ac:dyDescent="0.3">
      <c r="P380543" s="83"/>
    </row>
    <row r="380544" spans="16:16" x14ac:dyDescent="0.3">
      <c r="P380544" s="83"/>
    </row>
    <row r="380545" spans="16:16" x14ac:dyDescent="0.3">
      <c r="P380545" s="83"/>
    </row>
    <row r="380546" spans="16:16" x14ac:dyDescent="0.3">
      <c r="P380546" s="83"/>
    </row>
    <row r="380547" spans="16:16" x14ac:dyDescent="0.3">
      <c r="P380547" s="83"/>
    </row>
    <row r="380548" spans="16:16" x14ac:dyDescent="0.3">
      <c r="P380548" s="83"/>
    </row>
    <row r="380549" spans="16:16" x14ac:dyDescent="0.3">
      <c r="P380549" s="83"/>
    </row>
    <row r="380550" spans="16:16" x14ac:dyDescent="0.3">
      <c r="P380550" s="83"/>
    </row>
    <row r="380551" spans="16:16" x14ac:dyDescent="0.3">
      <c r="P380551" s="83"/>
    </row>
    <row r="380552" spans="16:16" x14ac:dyDescent="0.3">
      <c r="P380552" s="83"/>
    </row>
    <row r="380553" spans="16:16" x14ac:dyDescent="0.3">
      <c r="P380553" s="83"/>
    </row>
    <row r="380554" spans="16:16" x14ac:dyDescent="0.3">
      <c r="P380554" s="83"/>
    </row>
    <row r="380555" spans="16:16" x14ac:dyDescent="0.3">
      <c r="P380555" s="83"/>
    </row>
    <row r="380556" spans="16:16" x14ac:dyDescent="0.3">
      <c r="P380556" s="83"/>
    </row>
    <row r="380557" spans="16:16" x14ac:dyDescent="0.3">
      <c r="P380557" s="83"/>
    </row>
    <row r="380558" spans="16:16" x14ac:dyDescent="0.3">
      <c r="P380558" s="83"/>
    </row>
    <row r="380559" spans="16:16" x14ac:dyDescent="0.3">
      <c r="P380559" s="83"/>
    </row>
    <row r="380560" spans="16:16" x14ac:dyDescent="0.3">
      <c r="P380560" s="83"/>
    </row>
    <row r="380561" spans="16:16" x14ac:dyDescent="0.3">
      <c r="P380561" s="83"/>
    </row>
    <row r="380562" spans="16:16" x14ac:dyDescent="0.3">
      <c r="P380562" s="83"/>
    </row>
    <row r="380563" spans="16:16" x14ac:dyDescent="0.3">
      <c r="P380563" s="83"/>
    </row>
    <row r="380564" spans="16:16" x14ac:dyDescent="0.3">
      <c r="P380564" s="83"/>
    </row>
    <row r="380565" spans="16:16" x14ac:dyDescent="0.3">
      <c r="P380565" s="83"/>
    </row>
    <row r="380566" spans="16:16" x14ac:dyDescent="0.3">
      <c r="P380566" s="83"/>
    </row>
    <row r="380567" spans="16:16" x14ac:dyDescent="0.3">
      <c r="P380567" s="83"/>
    </row>
    <row r="380568" spans="16:16" x14ac:dyDescent="0.3">
      <c r="P380568" s="83"/>
    </row>
    <row r="380569" spans="16:16" x14ac:dyDescent="0.3">
      <c r="P380569" s="83"/>
    </row>
    <row r="380570" spans="16:16" x14ac:dyDescent="0.3">
      <c r="P380570" s="83"/>
    </row>
    <row r="380571" spans="16:16" x14ac:dyDescent="0.3">
      <c r="P380571" s="83"/>
    </row>
    <row r="380572" spans="16:16" x14ac:dyDescent="0.3">
      <c r="P380572" s="83"/>
    </row>
    <row r="380573" spans="16:16" x14ac:dyDescent="0.3">
      <c r="P380573" s="83"/>
    </row>
    <row r="380574" spans="16:16" x14ac:dyDescent="0.3">
      <c r="P380574" s="83"/>
    </row>
    <row r="380575" spans="16:16" x14ac:dyDescent="0.3">
      <c r="P380575" s="83"/>
    </row>
    <row r="380576" spans="16:16" x14ac:dyDescent="0.3">
      <c r="P380576" s="83"/>
    </row>
    <row r="380577" spans="16:16" x14ac:dyDescent="0.3">
      <c r="P380577" s="83"/>
    </row>
    <row r="380578" spans="16:16" x14ac:dyDescent="0.3">
      <c r="P380578" s="83"/>
    </row>
    <row r="380579" spans="16:16" x14ac:dyDescent="0.3">
      <c r="P380579" s="83"/>
    </row>
    <row r="380580" spans="16:16" x14ac:dyDescent="0.3">
      <c r="P380580" s="83"/>
    </row>
    <row r="380581" spans="16:16" x14ac:dyDescent="0.3">
      <c r="P380581" s="83"/>
    </row>
    <row r="380582" spans="16:16" x14ac:dyDescent="0.3">
      <c r="P380582" s="83"/>
    </row>
    <row r="380583" spans="16:16" x14ac:dyDescent="0.3">
      <c r="P380583" s="83"/>
    </row>
    <row r="380584" spans="16:16" x14ac:dyDescent="0.3">
      <c r="P380584" s="83"/>
    </row>
    <row r="380585" spans="16:16" x14ac:dyDescent="0.3">
      <c r="P380585" s="83"/>
    </row>
    <row r="380586" spans="16:16" x14ac:dyDescent="0.3">
      <c r="P380586" s="83"/>
    </row>
    <row r="380587" spans="16:16" x14ac:dyDescent="0.3">
      <c r="P380587" s="83"/>
    </row>
    <row r="380588" spans="16:16" x14ac:dyDescent="0.3">
      <c r="P380588" s="83"/>
    </row>
    <row r="380589" spans="16:16" x14ac:dyDescent="0.3">
      <c r="P380589" s="83"/>
    </row>
    <row r="380590" spans="16:16" x14ac:dyDescent="0.3">
      <c r="P380590" s="83"/>
    </row>
    <row r="380591" spans="16:16" x14ac:dyDescent="0.3">
      <c r="P380591" s="83"/>
    </row>
    <row r="380592" spans="16:16" x14ac:dyDescent="0.3">
      <c r="P380592" s="83"/>
    </row>
    <row r="380593" spans="16:16" x14ac:dyDescent="0.3">
      <c r="P380593" s="83"/>
    </row>
    <row r="380594" spans="16:16" x14ac:dyDescent="0.3">
      <c r="P380594" s="83"/>
    </row>
    <row r="380595" spans="16:16" x14ac:dyDescent="0.3">
      <c r="P380595" s="83"/>
    </row>
    <row r="380596" spans="16:16" x14ac:dyDescent="0.3">
      <c r="P380596" s="83"/>
    </row>
    <row r="380597" spans="16:16" x14ac:dyDescent="0.3">
      <c r="P380597" s="83"/>
    </row>
    <row r="380598" spans="16:16" x14ac:dyDescent="0.3">
      <c r="P380598" s="83"/>
    </row>
    <row r="380599" spans="16:16" x14ac:dyDescent="0.3">
      <c r="P380599" s="83"/>
    </row>
    <row r="380600" spans="16:16" x14ac:dyDescent="0.3">
      <c r="P380600" s="83"/>
    </row>
    <row r="380601" spans="16:16" x14ac:dyDescent="0.3">
      <c r="P380601" s="83"/>
    </row>
    <row r="380602" spans="16:16" x14ac:dyDescent="0.3">
      <c r="P380602" s="83"/>
    </row>
    <row r="380603" spans="16:16" x14ac:dyDescent="0.3">
      <c r="P380603" s="83"/>
    </row>
    <row r="380604" spans="16:16" x14ac:dyDescent="0.3">
      <c r="P380604" s="83"/>
    </row>
    <row r="380605" spans="16:16" x14ac:dyDescent="0.3">
      <c r="P380605" s="83"/>
    </row>
    <row r="380606" spans="16:16" x14ac:dyDescent="0.3">
      <c r="P380606" s="83"/>
    </row>
    <row r="380607" spans="16:16" x14ac:dyDescent="0.3">
      <c r="P380607" s="83"/>
    </row>
    <row r="380608" spans="16:16" x14ac:dyDescent="0.3">
      <c r="P380608" s="83"/>
    </row>
    <row r="380609" spans="16:16" x14ac:dyDescent="0.3">
      <c r="P380609" s="83"/>
    </row>
    <row r="380610" spans="16:16" x14ac:dyDescent="0.3">
      <c r="P380610" s="83"/>
    </row>
    <row r="380611" spans="16:16" x14ac:dyDescent="0.3">
      <c r="P380611" s="83"/>
    </row>
    <row r="380612" spans="16:16" x14ac:dyDescent="0.3">
      <c r="P380612" s="83"/>
    </row>
    <row r="380613" spans="16:16" x14ac:dyDescent="0.3">
      <c r="P380613" s="83"/>
    </row>
    <row r="380614" spans="16:16" x14ac:dyDescent="0.3">
      <c r="P380614" s="83"/>
    </row>
    <row r="380615" spans="16:16" x14ac:dyDescent="0.3">
      <c r="P380615" s="83"/>
    </row>
    <row r="380616" spans="16:16" x14ac:dyDescent="0.3">
      <c r="P380616" s="83"/>
    </row>
    <row r="380617" spans="16:16" x14ac:dyDescent="0.3">
      <c r="P380617" s="83"/>
    </row>
    <row r="380618" spans="16:16" x14ac:dyDescent="0.3">
      <c r="P380618" s="83"/>
    </row>
    <row r="380619" spans="16:16" x14ac:dyDescent="0.3">
      <c r="P380619" s="83"/>
    </row>
    <row r="380620" spans="16:16" x14ac:dyDescent="0.3">
      <c r="P380620" s="83"/>
    </row>
    <row r="380621" spans="16:16" x14ac:dyDescent="0.3">
      <c r="P380621" s="83"/>
    </row>
    <row r="380622" spans="16:16" x14ac:dyDescent="0.3">
      <c r="P380622" s="83"/>
    </row>
    <row r="380623" spans="16:16" x14ac:dyDescent="0.3">
      <c r="P380623" s="83"/>
    </row>
    <row r="380624" spans="16:16" x14ac:dyDescent="0.3">
      <c r="P380624" s="83"/>
    </row>
    <row r="380625" spans="16:16" x14ac:dyDescent="0.3">
      <c r="P380625" s="83"/>
    </row>
    <row r="380626" spans="16:16" x14ac:dyDescent="0.3">
      <c r="P380626" s="83"/>
    </row>
    <row r="380627" spans="16:16" x14ac:dyDescent="0.3">
      <c r="P380627" s="83"/>
    </row>
    <row r="380628" spans="16:16" x14ac:dyDescent="0.3">
      <c r="P380628" s="83"/>
    </row>
    <row r="380629" spans="16:16" x14ac:dyDescent="0.3">
      <c r="P380629" s="83"/>
    </row>
    <row r="380630" spans="16:16" x14ac:dyDescent="0.3">
      <c r="P380630" s="83"/>
    </row>
    <row r="380631" spans="16:16" x14ac:dyDescent="0.3">
      <c r="P380631" s="83"/>
    </row>
    <row r="380632" spans="16:16" x14ac:dyDescent="0.3">
      <c r="P380632" s="83"/>
    </row>
    <row r="380633" spans="16:16" x14ac:dyDescent="0.3">
      <c r="P380633" s="83"/>
    </row>
    <row r="380634" spans="16:16" x14ac:dyDescent="0.3">
      <c r="P380634" s="83"/>
    </row>
    <row r="380635" spans="16:16" x14ac:dyDescent="0.3">
      <c r="P380635" s="83"/>
    </row>
    <row r="380636" spans="16:16" x14ac:dyDescent="0.3">
      <c r="P380636" s="83"/>
    </row>
    <row r="380637" spans="16:16" x14ac:dyDescent="0.3">
      <c r="P380637" s="83"/>
    </row>
    <row r="380638" spans="16:16" x14ac:dyDescent="0.3">
      <c r="P380638" s="83"/>
    </row>
    <row r="380639" spans="16:16" x14ac:dyDescent="0.3">
      <c r="P380639" s="83"/>
    </row>
    <row r="380640" spans="16:16" x14ac:dyDescent="0.3">
      <c r="P380640" s="83"/>
    </row>
    <row r="380641" spans="16:16" x14ac:dyDescent="0.3">
      <c r="P380641" s="83"/>
    </row>
    <row r="380642" spans="16:16" x14ac:dyDescent="0.3">
      <c r="P380642" s="83"/>
    </row>
    <row r="380643" spans="16:16" x14ac:dyDescent="0.3">
      <c r="P380643" s="83"/>
    </row>
    <row r="380644" spans="16:16" x14ac:dyDescent="0.3">
      <c r="P380644" s="83"/>
    </row>
    <row r="380645" spans="16:16" x14ac:dyDescent="0.3">
      <c r="P380645" s="83"/>
    </row>
    <row r="380646" spans="16:16" x14ac:dyDescent="0.3">
      <c r="P380646" s="83"/>
    </row>
    <row r="380647" spans="16:16" x14ac:dyDescent="0.3">
      <c r="P380647" s="83"/>
    </row>
    <row r="380648" spans="16:16" x14ac:dyDescent="0.3">
      <c r="P380648" s="83"/>
    </row>
    <row r="380649" spans="16:16" x14ac:dyDescent="0.3">
      <c r="P380649" s="83"/>
    </row>
    <row r="380650" spans="16:16" x14ac:dyDescent="0.3">
      <c r="P380650" s="83"/>
    </row>
    <row r="380651" spans="16:16" x14ac:dyDescent="0.3">
      <c r="P380651" s="83"/>
    </row>
    <row r="380652" spans="16:16" x14ac:dyDescent="0.3">
      <c r="P380652" s="83"/>
    </row>
    <row r="380653" spans="16:16" x14ac:dyDescent="0.3">
      <c r="P380653" s="83"/>
    </row>
    <row r="380654" spans="16:16" x14ac:dyDescent="0.3">
      <c r="P380654" s="83"/>
    </row>
    <row r="380655" spans="16:16" x14ac:dyDescent="0.3">
      <c r="P380655" s="83"/>
    </row>
    <row r="380656" spans="16:16" x14ac:dyDescent="0.3">
      <c r="P380656" s="83"/>
    </row>
    <row r="380657" spans="16:16" x14ac:dyDescent="0.3">
      <c r="P380657" s="83"/>
    </row>
    <row r="380658" spans="16:16" x14ac:dyDescent="0.3">
      <c r="P380658" s="83"/>
    </row>
    <row r="380659" spans="16:16" x14ac:dyDescent="0.3">
      <c r="P380659" s="83"/>
    </row>
    <row r="380660" spans="16:16" x14ac:dyDescent="0.3">
      <c r="P380660" s="83"/>
    </row>
    <row r="380661" spans="16:16" x14ac:dyDescent="0.3">
      <c r="P380661" s="83"/>
    </row>
    <row r="380662" spans="16:16" x14ac:dyDescent="0.3">
      <c r="P380662" s="83"/>
    </row>
    <row r="380663" spans="16:16" x14ac:dyDescent="0.3">
      <c r="P380663" s="83"/>
    </row>
    <row r="380664" spans="16:16" x14ac:dyDescent="0.3">
      <c r="P380664" s="83"/>
    </row>
    <row r="380665" spans="16:16" x14ac:dyDescent="0.3">
      <c r="P380665" s="83"/>
    </row>
    <row r="380666" spans="16:16" x14ac:dyDescent="0.3">
      <c r="P380666" s="83"/>
    </row>
    <row r="380667" spans="16:16" x14ac:dyDescent="0.3">
      <c r="P380667" s="83"/>
    </row>
    <row r="380668" spans="16:16" x14ac:dyDescent="0.3">
      <c r="P380668" s="83"/>
    </row>
    <row r="380669" spans="16:16" x14ac:dyDescent="0.3">
      <c r="P380669" s="83"/>
    </row>
    <row r="380670" spans="16:16" x14ac:dyDescent="0.3">
      <c r="P380670" s="83"/>
    </row>
    <row r="380671" spans="16:16" x14ac:dyDescent="0.3">
      <c r="P380671" s="83"/>
    </row>
    <row r="380672" spans="16:16" x14ac:dyDescent="0.3">
      <c r="P380672" s="83"/>
    </row>
    <row r="380673" spans="16:16" x14ac:dyDescent="0.3">
      <c r="P380673" s="83"/>
    </row>
    <row r="380674" spans="16:16" x14ac:dyDescent="0.3">
      <c r="P380674" s="83"/>
    </row>
    <row r="380675" spans="16:16" x14ac:dyDescent="0.3">
      <c r="P380675" s="83"/>
    </row>
    <row r="380676" spans="16:16" x14ac:dyDescent="0.3">
      <c r="P380676" s="83"/>
    </row>
    <row r="380677" spans="16:16" x14ac:dyDescent="0.3">
      <c r="P380677" s="83"/>
    </row>
    <row r="380678" spans="16:16" x14ac:dyDescent="0.3">
      <c r="P380678" s="83"/>
    </row>
    <row r="380679" spans="16:16" x14ac:dyDescent="0.3">
      <c r="P380679" s="83"/>
    </row>
    <row r="380680" spans="16:16" x14ac:dyDescent="0.3">
      <c r="P380680" s="83"/>
    </row>
    <row r="380681" spans="16:16" x14ac:dyDescent="0.3">
      <c r="P380681" s="83"/>
    </row>
    <row r="380682" spans="16:16" x14ac:dyDescent="0.3">
      <c r="P380682" s="83"/>
    </row>
    <row r="380683" spans="16:16" x14ac:dyDescent="0.3">
      <c r="P380683" s="83"/>
    </row>
    <row r="380684" spans="16:16" x14ac:dyDescent="0.3">
      <c r="P380684" s="83"/>
    </row>
    <row r="380685" spans="16:16" x14ac:dyDescent="0.3">
      <c r="P380685" s="83"/>
    </row>
    <row r="380686" spans="16:16" x14ac:dyDescent="0.3">
      <c r="P380686" s="83"/>
    </row>
    <row r="380687" spans="16:16" x14ac:dyDescent="0.3">
      <c r="P380687" s="83"/>
    </row>
    <row r="380688" spans="16:16" x14ac:dyDescent="0.3">
      <c r="P380688" s="83"/>
    </row>
    <row r="380689" spans="16:16" x14ac:dyDescent="0.3">
      <c r="P380689" s="83"/>
    </row>
    <row r="380690" spans="16:16" x14ac:dyDescent="0.3">
      <c r="P380690" s="83"/>
    </row>
    <row r="380691" spans="16:16" x14ac:dyDescent="0.3">
      <c r="P380691" s="83"/>
    </row>
    <row r="380692" spans="16:16" x14ac:dyDescent="0.3">
      <c r="P380692" s="83"/>
    </row>
    <row r="380693" spans="16:16" x14ac:dyDescent="0.3">
      <c r="P380693" s="83"/>
    </row>
    <row r="380694" spans="16:16" x14ac:dyDescent="0.3">
      <c r="P380694" s="83"/>
    </row>
    <row r="380695" spans="16:16" x14ac:dyDescent="0.3">
      <c r="P380695" s="83"/>
    </row>
    <row r="380696" spans="16:16" x14ac:dyDescent="0.3">
      <c r="P380696" s="83"/>
    </row>
    <row r="380697" spans="16:16" x14ac:dyDescent="0.3">
      <c r="P380697" s="83"/>
    </row>
    <row r="380698" spans="16:16" x14ac:dyDescent="0.3">
      <c r="P380698" s="83"/>
    </row>
    <row r="380699" spans="16:16" x14ac:dyDescent="0.3">
      <c r="P380699" s="83"/>
    </row>
    <row r="380700" spans="16:16" x14ac:dyDescent="0.3">
      <c r="P380700" s="83"/>
    </row>
    <row r="380701" spans="16:16" x14ac:dyDescent="0.3">
      <c r="P380701" s="83"/>
    </row>
    <row r="380702" spans="16:16" x14ac:dyDescent="0.3">
      <c r="P380702" s="83"/>
    </row>
    <row r="380703" spans="16:16" x14ac:dyDescent="0.3">
      <c r="P380703" s="83"/>
    </row>
    <row r="380704" spans="16:16" x14ac:dyDescent="0.3">
      <c r="P380704" s="83"/>
    </row>
    <row r="380705" spans="16:16" x14ac:dyDescent="0.3">
      <c r="P380705" s="83"/>
    </row>
    <row r="380706" spans="16:16" x14ac:dyDescent="0.3">
      <c r="P380706" s="83"/>
    </row>
    <row r="380707" spans="16:16" x14ac:dyDescent="0.3">
      <c r="P380707" s="83"/>
    </row>
    <row r="380708" spans="16:16" x14ac:dyDescent="0.3">
      <c r="P380708" s="83"/>
    </row>
    <row r="380709" spans="16:16" x14ac:dyDescent="0.3">
      <c r="P380709" s="83"/>
    </row>
    <row r="380710" spans="16:16" x14ac:dyDescent="0.3">
      <c r="P380710" s="83"/>
    </row>
    <row r="380711" spans="16:16" x14ac:dyDescent="0.3">
      <c r="P380711" s="83"/>
    </row>
    <row r="380712" spans="16:16" x14ac:dyDescent="0.3">
      <c r="P380712" s="83"/>
    </row>
    <row r="380713" spans="16:16" x14ac:dyDescent="0.3">
      <c r="P380713" s="83"/>
    </row>
    <row r="380714" spans="16:16" x14ac:dyDescent="0.3">
      <c r="P380714" s="83"/>
    </row>
    <row r="380715" spans="16:16" x14ac:dyDescent="0.3">
      <c r="P380715" s="83"/>
    </row>
    <row r="380716" spans="16:16" x14ac:dyDescent="0.3">
      <c r="P380716" s="83"/>
    </row>
    <row r="380717" spans="16:16" x14ac:dyDescent="0.3">
      <c r="P380717" s="83"/>
    </row>
    <row r="380718" spans="16:16" x14ac:dyDescent="0.3">
      <c r="P380718" s="83"/>
    </row>
    <row r="380719" spans="16:16" x14ac:dyDescent="0.3">
      <c r="P380719" s="83"/>
    </row>
    <row r="380720" spans="16:16" x14ac:dyDescent="0.3">
      <c r="P380720" s="83"/>
    </row>
    <row r="380721" spans="16:16" x14ac:dyDescent="0.3">
      <c r="P380721" s="83"/>
    </row>
    <row r="380722" spans="16:16" x14ac:dyDescent="0.3">
      <c r="P380722" s="83"/>
    </row>
    <row r="380723" spans="16:16" x14ac:dyDescent="0.3">
      <c r="P380723" s="83"/>
    </row>
    <row r="380724" spans="16:16" x14ac:dyDescent="0.3">
      <c r="P380724" s="83"/>
    </row>
    <row r="380725" spans="16:16" x14ac:dyDescent="0.3">
      <c r="P380725" s="83"/>
    </row>
    <row r="380726" spans="16:16" x14ac:dyDescent="0.3">
      <c r="P380726" s="83"/>
    </row>
    <row r="380727" spans="16:16" x14ac:dyDescent="0.3">
      <c r="P380727" s="83"/>
    </row>
    <row r="380728" spans="16:16" x14ac:dyDescent="0.3">
      <c r="P380728" s="83"/>
    </row>
    <row r="380729" spans="16:16" x14ac:dyDescent="0.3">
      <c r="P380729" s="83"/>
    </row>
    <row r="380730" spans="16:16" x14ac:dyDescent="0.3">
      <c r="P380730" s="83"/>
    </row>
    <row r="380731" spans="16:16" x14ac:dyDescent="0.3">
      <c r="P380731" s="83"/>
    </row>
    <row r="380732" spans="16:16" x14ac:dyDescent="0.3">
      <c r="P380732" s="83"/>
    </row>
    <row r="380733" spans="16:16" x14ac:dyDescent="0.3">
      <c r="P380733" s="83"/>
    </row>
    <row r="380734" spans="16:16" x14ac:dyDescent="0.3">
      <c r="P380734" s="83"/>
    </row>
    <row r="380735" spans="16:16" x14ac:dyDescent="0.3">
      <c r="P380735" s="83"/>
    </row>
    <row r="380736" spans="16:16" x14ac:dyDescent="0.3">
      <c r="P380736" s="83"/>
    </row>
    <row r="380737" spans="16:16" x14ac:dyDescent="0.3">
      <c r="P380737" s="83"/>
    </row>
    <row r="380738" spans="16:16" x14ac:dyDescent="0.3">
      <c r="P380738" s="83"/>
    </row>
    <row r="380739" spans="16:16" x14ac:dyDescent="0.3">
      <c r="P380739" s="83"/>
    </row>
    <row r="380740" spans="16:16" x14ac:dyDescent="0.3">
      <c r="P380740" s="83"/>
    </row>
    <row r="380741" spans="16:16" x14ac:dyDescent="0.3">
      <c r="P380741" s="83"/>
    </row>
    <row r="380742" spans="16:16" x14ac:dyDescent="0.3">
      <c r="P380742" s="83"/>
    </row>
    <row r="380743" spans="16:16" x14ac:dyDescent="0.3">
      <c r="P380743" s="83"/>
    </row>
    <row r="380744" spans="16:16" x14ac:dyDescent="0.3">
      <c r="P380744" s="83"/>
    </row>
    <row r="380745" spans="16:16" x14ac:dyDescent="0.3">
      <c r="P380745" s="83"/>
    </row>
    <row r="380746" spans="16:16" x14ac:dyDescent="0.3">
      <c r="P380746" s="83"/>
    </row>
    <row r="380747" spans="16:16" x14ac:dyDescent="0.3">
      <c r="P380747" s="83"/>
    </row>
    <row r="380748" spans="16:16" x14ac:dyDescent="0.3">
      <c r="P380748" s="83"/>
    </row>
    <row r="380749" spans="16:16" x14ac:dyDescent="0.3">
      <c r="P380749" s="83"/>
    </row>
    <row r="380750" spans="16:16" x14ac:dyDescent="0.3">
      <c r="P380750" s="83"/>
    </row>
    <row r="380751" spans="16:16" x14ac:dyDescent="0.3">
      <c r="P380751" s="83"/>
    </row>
    <row r="380752" spans="16:16" x14ac:dyDescent="0.3">
      <c r="P380752" s="83"/>
    </row>
    <row r="380753" spans="16:16" x14ac:dyDescent="0.3">
      <c r="P380753" s="83"/>
    </row>
    <row r="380754" spans="16:16" x14ac:dyDescent="0.3">
      <c r="P380754" s="83"/>
    </row>
    <row r="380755" spans="16:16" x14ac:dyDescent="0.3">
      <c r="P380755" s="83"/>
    </row>
    <row r="380756" spans="16:16" x14ac:dyDescent="0.3">
      <c r="P380756" s="83"/>
    </row>
    <row r="380757" spans="16:16" x14ac:dyDescent="0.3">
      <c r="P380757" s="83"/>
    </row>
    <row r="380758" spans="16:16" x14ac:dyDescent="0.3">
      <c r="P380758" s="83"/>
    </row>
    <row r="380759" spans="16:16" x14ac:dyDescent="0.3">
      <c r="P380759" s="83"/>
    </row>
    <row r="380760" spans="16:16" x14ac:dyDescent="0.3">
      <c r="P380760" s="83"/>
    </row>
    <row r="380761" spans="16:16" x14ac:dyDescent="0.3">
      <c r="P380761" s="83"/>
    </row>
    <row r="380762" spans="16:16" x14ac:dyDescent="0.3">
      <c r="P380762" s="83"/>
    </row>
    <row r="380763" spans="16:16" x14ac:dyDescent="0.3">
      <c r="P380763" s="83"/>
    </row>
    <row r="380764" spans="16:16" x14ac:dyDescent="0.3">
      <c r="P380764" s="83"/>
    </row>
    <row r="380765" spans="16:16" x14ac:dyDescent="0.3">
      <c r="P380765" s="83"/>
    </row>
    <row r="380766" spans="16:16" x14ac:dyDescent="0.3">
      <c r="P380766" s="83"/>
    </row>
    <row r="380767" spans="16:16" x14ac:dyDescent="0.3">
      <c r="P380767" s="83"/>
    </row>
    <row r="380768" spans="16:16" x14ac:dyDescent="0.3">
      <c r="P380768" s="83"/>
    </row>
    <row r="380769" spans="16:16" x14ac:dyDescent="0.3">
      <c r="P380769" s="83"/>
    </row>
    <row r="380770" spans="16:16" x14ac:dyDescent="0.3">
      <c r="P380770" s="83"/>
    </row>
    <row r="380771" spans="16:16" x14ac:dyDescent="0.3">
      <c r="P380771" s="83"/>
    </row>
    <row r="380772" spans="16:16" x14ac:dyDescent="0.3">
      <c r="P380772" s="83"/>
    </row>
    <row r="380773" spans="16:16" x14ac:dyDescent="0.3">
      <c r="P380773" s="83"/>
    </row>
    <row r="380774" spans="16:16" x14ac:dyDescent="0.3">
      <c r="P380774" s="83"/>
    </row>
    <row r="380775" spans="16:16" x14ac:dyDescent="0.3">
      <c r="P380775" s="83"/>
    </row>
    <row r="380776" spans="16:16" x14ac:dyDescent="0.3">
      <c r="P380776" s="83"/>
    </row>
    <row r="380777" spans="16:16" x14ac:dyDescent="0.3">
      <c r="P380777" s="83"/>
    </row>
    <row r="380778" spans="16:16" x14ac:dyDescent="0.3">
      <c r="P380778" s="83"/>
    </row>
    <row r="380779" spans="16:16" x14ac:dyDescent="0.3">
      <c r="P380779" s="83"/>
    </row>
    <row r="380780" spans="16:16" x14ac:dyDescent="0.3">
      <c r="P380780" s="83"/>
    </row>
    <row r="380781" spans="16:16" x14ac:dyDescent="0.3">
      <c r="P380781" s="83"/>
    </row>
    <row r="380782" spans="16:16" x14ac:dyDescent="0.3">
      <c r="P380782" s="83"/>
    </row>
    <row r="380783" spans="16:16" x14ac:dyDescent="0.3">
      <c r="P380783" s="83"/>
    </row>
    <row r="380784" spans="16:16" x14ac:dyDescent="0.3">
      <c r="P380784" s="83"/>
    </row>
    <row r="380785" spans="16:16" x14ac:dyDescent="0.3">
      <c r="P380785" s="83"/>
    </row>
    <row r="380786" spans="16:16" x14ac:dyDescent="0.3">
      <c r="P380786" s="83"/>
    </row>
    <row r="380787" spans="16:16" x14ac:dyDescent="0.3">
      <c r="P380787" s="83"/>
    </row>
    <row r="380788" spans="16:16" x14ac:dyDescent="0.3">
      <c r="P380788" s="83"/>
    </row>
    <row r="380789" spans="16:16" x14ac:dyDescent="0.3">
      <c r="P380789" s="83"/>
    </row>
    <row r="380790" spans="16:16" x14ac:dyDescent="0.3">
      <c r="P380790" s="83"/>
    </row>
    <row r="380791" spans="16:16" x14ac:dyDescent="0.3">
      <c r="P380791" s="83"/>
    </row>
    <row r="380792" spans="16:16" x14ac:dyDescent="0.3">
      <c r="P380792" s="83"/>
    </row>
    <row r="380793" spans="16:16" x14ac:dyDescent="0.3">
      <c r="P380793" s="83"/>
    </row>
    <row r="380794" spans="16:16" x14ac:dyDescent="0.3">
      <c r="P380794" s="83"/>
    </row>
    <row r="380795" spans="16:16" x14ac:dyDescent="0.3">
      <c r="P380795" s="83"/>
    </row>
    <row r="380796" spans="16:16" x14ac:dyDescent="0.3">
      <c r="P380796" s="83"/>
    </row>
    <row r="380797" spans="16:16" x14ac:dyDescent="0.3">
      <c r="P380797" s="83"/>
    </row>
    <row r="380798" spans="16:16" x14ac:dyDescent="0.3">
      <c r="P380798" s="83"/>
    </row>
    <row r="380799" spans="16:16" x14ac:dyDescent="0.3">
      <c r="P380799" s="83"/>
    </row>
    <row r="380800" spans="16:16" x14ac:dyDescent="0.3">
      <c r="P380800" s="83"/>
    </row>
    <row r="380801" spans="16:16" x14ac:dyDescent="0.3">
      <c r="P380801" s="83"/>
    </row>
    <row r="380802" spans="16:16" x14ac:dyDescent="0.3">
      <c r="P380802" s="83"/>
    </row>
    <row r="380803" spans="16:16" x14ac:dyDescent="0.3">
      <c r="P380803" s="83"/>
    </row>
    <row r="380804" spans="16:16" x14ac:dyDescent="0.3">
      <c r="P380804" s="83"/>
    </row>
    <row r="380805" spans="16:16" x14ac:dyDescent="0.3">
      <c r="P380805" s="83"/>
    </row>
    <row r="380806" spans="16:16" x14ac:dyDescent="0.3">
      <c r="P380806" s="83"/>
    </row>
    <row r="380807" spans="16:16" x14ac:dyDescent="0.3">
      <c r="P380807" s="83"/>
    </row>
    <row r="380808" spans="16:16" x14ac:dyDescent="0.3">
      <c r="P380808" s="83"/>
    </row>
    <row r="380809" spans="16:16" x14ac:dyDescent="0.3">
      <c r="P380809" s="83"/>
    </row>
    <row r="380810" spans="16:16" x14ac:dyDescent="0.3">
      <c r="P380810" s="83"/>
    </row>
    <row r="380811" spans="16:16" x14ac:dyDescent="0.3">
      <c r="P380811" s="83"/>
    </row>
    <row r="380812" spans="16:16" x14ac:dyDescent="0.3">
      <c r="P380812" s="83"/>
    </row>
    <row r="380813" spans="16:16" x14ac:dyDescent="0.3">
      <c r="P380813" s="83"/>
    </row>
    <row r="380814" spans="16:16" x14ac:dyDescent="0.3">
      <c r="P380814" s="83"/>
    </row>
    <row r="380815" spans="16:16" x14ac:dyDescent="0.3">
      <c r="P380815" s="83"/>
    </row>
    <row r="380816" spans="16:16" x14ac:dyDescent="0.3">
      <c r="P380816" s="83"/>
    </row>
    <row r="380817" spans="16:16" x14ac:dyDescent="0.3">
      <c r="P380817" s="83"/>
    </row>
    <row r="380818" spans="16:16" x14ac:dyDescent="0.3">
      <c r="P380818" s="83"/>
    </row>
    <row r="380819" spans="16:16" x14ac:dyDescent="0.3">
      <c r="P380819" s="83"/>
    </row>
    <row r="380820" spans="16:16" x14ac:dyDescent="0.3">
      <c r="P380820" s="83"/>
    </row>
    <row r="380821" spans="16:16" x14ac:dyDescent="0.3">
      <c r="P380821" s="83"/>
    </row>
    <row r="380822" spans="16:16" x14ac:dyDescent="0.3">
      <c r="P380822" s="83"/>
    </row>
    <row r="380823" spans="16:16" x14ac:dyDescent="0.3">
      <c r="P380823" s="83"/>
    </row>
    <row r="380824" spans="16:16" x14ac:dyDescent="0.3">
      <c r="P380824" s="83"/>
    </row>
    <row r="380825" spans="16:16" x14ac:dyDescent="0.3">
      <c r="P380825" s="83"/>
    </row>
    <row r="380826" spans="16:16" x14ac:dyDescent="0.3">
      <c r="P380826" s="83"/>
    </row>
    <row r="380827" spans="16:16" x14ac:dyDescent="0.3">
      <c r="P380827" s="83"/>
    </row>
    <row r="380828" spans="16:16" x14ac:dyDescent="0.3">
      <c r="P380828" s="83"/>
    </row>
    <row r="380829" spans="16:16" x14ac:dyDescent="0.3">
      <c r="P380829" s="83"/>
    </row>
    <row r="380830" spans="16:16" x14ac:dyDescent="0.3">
      <c r="P380830" s="83"/>
    </row>
    <row r="380831" spans="16:16" x14ac:dyDescent="0.3">
      <c r="P380831" s="83"/>
    </row>
    <row r="380832" spans="16:16" x14ac:dyDescent="0.3">
      <c r="P380832" s="83"/>
    </row>
    <row r="380833" spans="16:16" x14ac:dyDescent="0.3">
      <c r="P380833" s="83"/>
    </row>
    <row r="380834" spans="16:16" x14ac:dyDescent="0.3">
      <c r="P380834" s="83"/>
    </row>
    <row r="380835" spans="16:16" x14ac:dyDescent="0.3">
      <c r="P380835" s="83"/>
    </row>
    <row r="380836" spans="16:16" x14ac:dyDescent="0.3">
      <c r="P380836" s="83"/>
    </row>
    <row r="380837" spans="16:16" x14ac:dyDescent="0.3">
      <c r="P380837" s="83"/>
    </row>
    <row r="380838" spans="16:16" x14ac:dyDescent="0.3">
      <c r="P380838" s="83"/>
    </row>
    <row r="380839" spans="16:16" x14ac:dyDescent="0.3">
      <c r="P380839" s="83"/>
    </row>
    <row r="380840" spans="16:16" x14ac:dyDescent="0.3">
      <c r="P380840" s="83"/>
    </row>
    <row r="380841" spans="16:16" x14ac:dyDescent="0.3">
      <c r="P380841" s="83"/>
    </row>
    <row r="380842" spans="16:16" x14ac:dyDescent="0.3">
      <c r="P380842" s="83"/>
    </row>
    <row r="380843" spans="16:16" x14ac:dyDescent="0.3">
      <c r="P380843" s="83"/>
    </row>
    <row r="380844" spans="16:16" x14ac:dyDescent="0.3">
      <c r="P380844" s="83"/>
    </row>
    <row r="380845" spans="16:16" x14ac:dyDescent="0.3">
      <c r="P380845" s="83"/>
    </row>
    <row r="380846" spans="16:16" x14ac:dyDescent="0.3">
      <c r="P380846" s="83"/>
    </row>
    <row r="380847" spans="16:16" x14ac:dyDescent="0.3">
      <c r="P380847" s="83"/>
    </row>
    <row r="380848" spans="16:16" x14ac:dyDescent="0.3">
      <c r="P380848" s="83"/>
    </row>
    <row r="380849" spans="16:16" x14ac:dyDescent="0.3">
      <c r="P380849" s="83"/>
    </row>
    <row r="380850" spans="16:16" x14ac:dyDescent="0.3">
      <c r="P380850" s="83"/>
    </row>
    <row r="380851" spans="16:16" x14ac:dyDescent="0.3">
      <c r="P380851" s="83"/>
    </row>
    <row r="380852" spans="16:16" x14ac:dyDescent="0.3">
      <c r="P380852" s="83"/>
    </row>
    <row r="380853" spans="16:16" x14ac:dyDescent="0.3">
      <c r="P380853" s="83"/>
    </row>
    <row r="380854" spans="16:16" x14ac:dyDescent="0.3">
      <c r="P380854" s="83"/>
    </row>
    <row r="380855" spans="16:16" x14ac:dyDescent="0.3">
      <c r="P380855" s="83"/>
    </row>
    <row r="380856" spans="16:16" x14ac:dyDescent="0.3">
      <c r="P380856" s="83"/>
    </row>
    <row r="380857" spans="16:16" x14ac:dyDescent="0.3">
      <c r="P380857" s="83"/>
    </row>
    <row r="380858" spans="16:16" x14ac:dyDescent="0.3">
      <c r="P380858" s="83"/>
    </row>
    <row r="380859" spans="16:16" x14ac:dyDescent="0.3">
      <c r="P380859" s="83"/>
    </row>
    <row r="380860" spans="16:16" x14ac:dyDescent="0.3">
      <c r="P380860" s="83"/>
    </row>
    <row r="380861" spans="16:16" x14ac:dyDescent="0.3">
      <c r="P380861" s="83"/>
    </row>
    <row r="380862" spans="16:16" x14ac:dyDescent="0.3">
      <c r="P380862" s="83"/>
    </row>
    <row r="380863" spans="16:16" x14ac:dyDescent="0.3">
      <c r="P380863" s="83"/>
    </row>
    <row r="380864" spans="16:16" x14ac:dyDescent="0.3">
      <c r="P380864" s="83"/>
    </row>
    <row r="380865" spans="16:16" x14ac:dyDescent="0.3">
      <c r="P380865" s="83"/>
    </row>
    <row r="380866" spans="16:16" x14ac:dyDescent="0.3">
      <c r="P380866" s="83"/>
    </row>
    <row r="380867" spans="16:16" x14ac:dyDescent="0.3">
      <c r="P380867" s="83"/>
    </row>
    <row r="380868" spans="16:16" x14ac:dyDescent="0.3">
      <c r="P380868" s="83"/>
    </row>
    <row r="380869" spans="16:16" x14ac:dyDescent="0.3">
      <c r="P380869" s="83"/>
    </row>
    <row r="380870" spans="16:16" x14ac:dyDescent="0.3">
      <c r="P380870" s="83"/>
    </row>
    <row r="380871" spans="16:16" x14ac:dyDescent="0.3">
      <c r="P380871" s="83"/>
    </row>
    <row r="380872" spans="16:16" x14ac:dyDescent="0.3">
      <c r="P380872" s="83"/>
    </row>
    <row r="380873" spans="16:16" x14ac:dyDescent="0.3">
      <c r="P380873" s="83"/>
    </row>
    <row r="380874" spans="16:16" x14ac:dyDescent="0.3">
      <c r="P380874" s="83"/>
    </row>
    <row r="380875" spans="16:16" x14ac:dyDescent="0.3">
      <c r="P380875" s="83"/>
    </row>
    <row r="380876" spans="16:16" x14ac:dyDescent="0.3">
      <c r="P380876" s="83"/>
    </row>
    <row r="380877" spans="16:16" x14ac:dyDescent="0.3">
      <c r="P380877" s="83"/>
    </row>
    <row r="380878" spans="16:16" x14ac:dyDescent="0.3">
      <c r="P380878" s="83"/>
    </row>
    <row r="380879" spans="16:16" x14ac:dyDescent="0.3">
      <c r="P380879" s="83"/>
    </row>
    <row r="380880" spans="16:16" x14ac:dyDescent="0.3">
      <c r="P380880" s="83"/>
    </row>
    <row r="380881" spans="16:16" x14ac:dyDescent="0.3">
      <c r="P380881" s="83"/>
    </row>
    <row r="380882" spans="16:16" x14ac:dyDescent="0.3">
      <c r="P380882" s="83"/>
    </row>
    <row r="380883" spans="16:16" x14ac:dyDescent="0.3">
      <c r="P380883" s="83"/>
    </row>
    <row r="380884" spans="16:16" x14ac:dyDescent="0.3">
      <c r="P380884" s="83"/>
    </row>
    <row r="380885" spans="16:16" x14ac:dyDescent="0.3">
      <c r="P380885" s="83"/>
    </row>
    <row r="380886" spans="16:16" x14ac:dyDescent="0.3">
      <c r="P380886" s="83"/>
    </row>
    <row r="380887" spans="16:16" x14ac:dyDescent="0.3">
      <c r="P380887" s="83"/>
    </row>
    <row r="380888" spans="16:16" x14ac:dyDescent="0.3">
      <c r="P380888" s="83"/>
    </row>
    <row r="380889" spans="16:16" x14ac:dyDescent="0.3">
      <c r="P380889" s="83"/>
    </row>
    <row r="380890" spans="16:16" x14ac:dyDescent="0.3">
      <c r="P380890" s="83"/>
    </row>
    <row r="380891" spans="16:16" x14ac:dyDescent="0.3">
      <c r="P380891" s="83"/>
    </row>
    <row r="380892" spans="16:16" x14ac:dyDescent="0.3">
      <c r="P380892" s="83"/>
    </row>
    <row r="380893" spans="16:16" x14ac:dyDescent="0.3">
      <c r="P380893" s="83"/>
    </row>
    <row r="380894" spans="16:16" x14ac:dyDescent="0.3">
      <c r="P380894" s="83"/>
    </row>
    <row r="380895" spans="16:16" x14ac:dyDescent="0.3">
      <c r="P380895" s="83"/>
    </row>
    <row r="380896" spans="16:16" x14ac:dyDescent="0.3">
      <c r="P380896" s="83"/>
    </row>
    <row r="380897" spans="16:16" x14ac:dyDescent="0.3">
      <c r="P380897" s="83"/>
    </row>
    <row r="380898" spans="16:16" x14ac:dyDescent="0.3">
      <c r="P380898" s="83"/>
    </row>
    <row r="380899" spans="16:16" x14ac:dyDescent="0.3">
      <c r="P380899" s="83"/>
    </row>
    <row r="380900" spans="16:16" x14ac:dyDescent="0.3">
      <c r="P380900" s="83"/>
    </row>
    <row r="380901" spans="16:16" x14ac:dyDescent="0.3">
      <c r="P380901" s="83"/>
    </row>
    <row r="380902" spans="16:16" x14ac:dyDescent="0.3">
      <c r="P380902" s="83"/>
    </row>
    <row r="380903" spans="16:16" x14ac:dyDescent="0.3">
      <c r="P380903" s="83"/>
    </row>
    <row r="380904" spans="16:16" x14ac:dyDescent="0.3">
      <c r="P380904" s="83"/>
    </row>
    <row r="380905" spans="16:16" x14ac:dyDescent="0.3">
      <c r="P380905" s="83"/>
    </row>
    <row r="380906" spans="16:16" x14ac:dyDescent="0.3">
      <c r="P380906" s="83"/>
    </row>
    <row r="380907" spans="16:16" x14ac:dyDescent="0.3">
      <c r="P380907" s="83"/>
    </row>
    <row r="380908" spans="16:16" x14ac:dyDescent="0.3">
      <c r="P380908" s="83"/>
    </row>
    <row r="380909" spans="16:16" x14ac:dyDescent="0.3">
      <c r="P380909" s="83"/>
    </row>
    <row r="380910" spans="16:16" x14ac:dyDescent="0.3">
      <c r="P380910" s="83"/>
    </row>
    <row r="380911" spans="16:16" x14ac:dyDescent="0.3">
      <c r="P380911" s="83"/>
    </row>
    <row r="380912" spans="16:16" x14ac:dyDescent="0.3">
      <c r="P380912" s="83"/>
    </row>
    <row r="380913" spans="16:16" x14ac:dyDescent="0.3">
      <c r="P380913" s="83"/>
    </row>
    <row r="380914" spans="16:16" x14ac:dyDescent="0.3">
      <c r="P380914" s="83"/>
    </row>
    <row r="380915" spans="16:16" x14ac:dyDescent="0.3">
      <c r="P380915" s="83"/>
    </row>
    <row r="380916" spans="16:16" x14ac:dyDescent="0.3">
      <c r="P380916" s="83"/>
    </row>
    <row r="380917" spans="16:16" x14ac:dyDescent="0.3">
      <c r="P380917" s="83"/>
    </row>
    <row r="380918" spans="16:16" x14ac:dyDescent="0.3">
      <c r="P380918" s="83"/>
    </row>
    <row r="380919" spans="16:16" x14ac:dyDescent="0.3">
      <c r="P380919" s="83"/>
    </row>
    <row r="380920" spans="16:16" x14ac:dyDescent="0.3">
      <c r="P380920" s="83"/>
    </row>
    <row r="380921" spans="16:16" x14ac:dyDescent="0.3">
      <c r="P380921" s="83"/>
    </row>
    <row r="380922" spans="16:16" x14ac:dyDescent="0.3">
      <c r="P380922" s="83"/>
    </row>
    <row r="380923" spans="16:16" x14ac:dyDescent="0.3">
      <c r="P380923" s="83"/>
    </row>
    <row r="380924" spans="16:16" x14ac:dyDescent="0.3">
      <c r="P380924" s="83"/>
    </row>
    <row r="380925" spans="16:16" x14ac:dyDescent="0.3">
      <c r="P380925" s="83"/>
    </row>
    <row r="380926" spans="16:16" x14ac:dyDescent="0.3">
      <c r="P380926" s="83"/>
    </row>
    <row r="380927" spans="16:16" x14ac:dyDescent="0.3">
      <c r="P380927" s="83"/>
    </row>
    <row r="380928" spans="16:16" x14ac:dyDescent="0.3">
      <c r="P380928" s="83"/>
    </row>
    <row r="380929" spans="16:16" x14ac:dyDescent="0.3">
      <c r="P380929" s="83"/>
    </row>
    <row r="380930" spans="16:16" x14ac:dyDescent="0.3">
      <c r="P380930" s="83"/>
    </row>
    <row r="380931" spans="16:16" x14ac:dyDescent="0.3">
      <c r="P380931" s="83"/>
    </row>
    <row r="380932" spans="16:16" x14ac:dyDescent="0.3">
      <c r="P380932" s="83"/>
    </row>
    <row r="380933" spans="16:16" x14ac:dyDescent="0.3">
      <c r="P380933" s="83"/>
    </row>
    <row r="380934" spans="16:16" x14ac:dyDescent="0.3">
      <c r="P380934" s="83"/>
    </row>
    <row r="380935" spans="16:16" x14ac:dyDescent="0.3">
      <c r="P380935" s="83"/>
    </row>
    <row r="380936" spans="16:16" x14ac:dyDescent="0.3">
      <c r="P380936" s="83"/>
    </row>
    <row r="380937" spans="16:16" x14ac:dyDescent="0.3">
      <c r="P380937" s="83"/>
    </row>
    <row r="380938" spans="16:16" x14ac:dyDescent="0.3">
      <c r="P380938" s="83"/>
    </row>
    <row r="380939" spans="16:16" x14ac:dyDescent="0.3">
      <c r="P380939" s="83"/>
    </row>
    <row r="380940" spans="16:16" x14ac:dyDescent="0.3">
      <c r="P380940" s="83"/>
    </row>
    <row r="380941" spans="16:16" x14ac:dyDescent="0.3">
      <c r="P380941" s="83"/>
    </row>
    <row r="380942" spans="16:16" x14ac:dyDescent="0.3">
      <c r="P380942" s="83"/>
    </row>
    <row r="380943" spans="16:16" x14ac:dyDescent="0.3">
      <c r="P380943" s="83"/>
    </row>
    <row r="380944" spans="16:16" x14ac:dyDescent="0.3">
      <c r="P380944" s="83"/>
    </row>
    <row r="380945" spans="16:16" x14ac:dyDescent="0.3">
      <c r="P380945" s="83"/>
    </row>
    <row r="380946" spans="16:16" x14ac:dyDescent="0.3">
      <c r="P380946" s="83"/>
    </row>
    <row r="380947" spans="16:16" x14ac:dyDescent="0.3">
      <c r="P380947" s="83"/>
    </row>
    <row r="380948" spans="16:16" x14ac:dyDescent="0.3">
      <c r="P380948" s="83"/>
    </row>
    <row r="380949" spans="16:16" x14ac:dyDescent="0.3">
      <c r="P380949" s="83"/>
    </row>
    <row r="380950" spans="16:16" x14ac:dyDescent="0.3">
      <c r="P380950" s="83"/>
    </row>
    <row r="380951" spans="16:16" x14ac:dyDescent="0.3">
      <c r="P380951" s="83"/>
    </row>
    <row r="380952" spans="16:16" x14ac:dyDescent="0.3">
      <c r="P380952" s="83"/>
    </row>
    <row r="380953" spans="16:16" x14ac:dyDescent="0.3">
      <c r="P380953" s="83"/>
    </row>
    <row r="380954" spans="16:16" x14ac:dyDescent="0.3">
      <c r="P380954" s="83"/>
    </row>
    <row r="380955" spans="16:16" x14ac:dyDescent="0.3">
      <c r="P380955" s="83"/>
    </row>
    <row r="380956" spans="16:16" x14ac:dyDescent="0.3">
      <c r="P380956" s="83"/>
    </row>
    <row r="380957" spans="16:16" x14ac:dyDescent="0.3">
      <c r="P380957" s="83"/>
    </row>
    <row r="380958" spans="16:16" x14ac:dyDescent="0.3">
      <c r="P380958" s="83"/>
    </row>
    <row r="380959" spans="16:16" x14ac:dyDescent="0.3">
      <c r="P380959" s="83"/>
    </row>
    <row r="380960" spans="16:16" x14ac:dyDescent="0.3">
      <c r="P380960" s="83"/>
    </row>
    <row r="380961" spans="16:16" x14ac:dyDescent="0.3">
      <c r="P380961" s="83"/>
    </row>
    <row r="380962" spans="16:16" x14ac:dyDescent="0.3">
      <c r="P380962" s="83"/>
    </row>
    <row r="380963" spans="16:16" x14ac:dyDescent="0.3">
      <c r="P380963" s="83"/>
    </row>
    <row r="380964" spans="16:16" x14ac:dyDescent="0.3">
      <c r="P380964" s="83"/>
    </row>
    <row r="380965" spans="16:16" x14ac:dyDescent="0.3">
      <c r="P380965" s="83"/>
    </row>
    <row r="380966" spans="16:16" x14ac:dyDescent="0.3">
      <c r="P380966" s="83"/>
    </row>
    <row r="380967" spans="16:16" x14ac:dyDescent="0.3">
      <c r="P380967" s="83"/>
    </row>
    <row r="380968" spans="16:16" x14ac:dyDescent="0.3">
      <c r="P380968" s="83"/>
    </row>
    <row r="380969" spans="16:16" x14ac:dyDescent="0.3">
      <c r="P380969" s="83"/>
    </row>
    <row r="380970" spans="16:16" x14ac:dyDescent="0.3">
      <c r="P380970" s="83"/>
    </row>
    <row r="380971" spans="16:16" x14ac:dyDescent="0.3">
      <c r="P380971" s="83"/>
    </row>
    <row r="380972" spans="16:16" x14ac:dyDescent="0.3">
      <c r="P380972" s="83"/>
    </row>
    <row r="380973" spans="16:16" x14ac:dyDescent="0.3">
      <c r="P380973" s="83"/>
    </row>
    <row r="380974" spans="16:16" x14ac:dyDescent="0.3">
      <c r="P380974" s="83"/>
    </row>
    <row r="380975" spans="16:16" x14ac:dyDescent="0.3">
      <c r="P380975" s="83"/>
    </row>
    <row r="380976" spans="16:16" x14ac:dyDescent="0.3">
      <c r="P380976" s="83"/>
    </row>
    <row r="380977" spans="16:16" x14ac:dyDescent="0.3">
      <c r="P380977" s="83"/>
    </row>
    <row r="380978" spans="16:16" x14ac:dyDescent="0.3">
      <c r="P380978" s="83"/>
    </row>
    <row r="380979" spans="16:16" x14ac:dyDescent="0.3">
      <c r="P380979" s="83"/>
    </row>
    <row r="380980" spans="16:16" x14ac:dyDescent="0.3">
      <c r="P380980" s="83"/>
    </row>
    <row r="380981" spans="16:16" x14ac:dyDescent="0.3">
      <c r="P380981" s="83"/>
    </row>
    <row r="380982" spans="16:16" x14ac:dyDescent="0.3">
      <c r="P380982" s="83"/>
    </row>
    <row r="380983" spans="16:16" x14ac:dyDescent="0.3">
      <c r="P380983" s="83"/>
    </row>
    <row r="380984" spans="16:16" x14ac:dyDescent="0.3">
      <c r="P380984" s="83"/>
    </row>
    <row r="380985" spans="16:16" x14ac:dyDescent="0.3">
      <c r="P380985" s="83"/>
    </row>
    <row r="380986" spans="16:16" x14ac:dyDescent="0.3">
      <c r="P380986" s="83"/>
    </row>
    <row r="380987" spans="16:16" x14ac:dyDescent="0.3">
      <c r="P380987" s="83"/>
    </row>
    <row r="380988" spans="16:16" x14ac:dyDescent="0.3">
      <c r="P380988" s="83"/>
    </row>
    <row r="380989" spans="16:16" x14ac:dyDescent="0.3">
      <c r="P380989" s="83"/>
    </row>
    <row r="380990" spans="16:16" x14ac:dyDescent="0.3">
      <c r="P380990" s="83"/>
    </row>
    <row r="380991" spans="16:16" x14ac:dyDescent="0.3">
      <c r="P380991" s="83"/>
    </row>
    <row r="380992" spans="16:16" x14ac:dyDescent="0.3">
      <c r="P380992" s="83"/>
    </row>
    <row r="380993" spans="16:16" x14ac:dyDescent="0.3">
      <c r="P380993" s="83"/>
    </row>
    <row r="380994" spans="16:16" x14ac:dyDescent="0.3">
      <c r="P380994" s="83"/>
    </row>
    <row r="380995" spans="16:16" x14ac:dyDescent="0.3">
      <c r="P380995" s="83"/>
    </row>
    <row r="380996" spans="16:16" x14ac:dyDescent="0.3">
      <c r="P380996" s="83"/>
    </row>
    <row r="380997" spans="16:16" x14ac:dyDescent="0.3">
      <c r="P380997" s="83"/>
    </row>
    <row r="380998" spans="16:16" x14ac:dyDescent="0.3">
      <c r="P380998" s="83"/>
    </row>
    <row r="380999" spans="16:16" x14ac:dyDescent="0.3">
      <c r="P380999" s="83"/>
    </row>
    <row r="381000" spans="16:16" x14ac:dyDescent="0.3">
      <c r="P381000" s="83"/>
    </row>
    <row r="381001" spans="16:16" x14ac:dyDescent="0.3">
      <c r="P381001" s="83"/>
    </row>
    <row r="381002" spans="16:16" x14ac:dyDescent="0.3">
      <c r="P381002" s="83"/>
    </row>
    <row r="381003" spans="16:16" x14ac:dyDescent="0.3">
      <c r="P381003" s="83"/>
    </row>
    <row r="381004" spans="16:16" x14ac:dyDescent="0.3">
      <c r="P381004" s="83"/>
    </row>
    <row r="381005" spans="16:16" x14ac:dyDescent="0.3">
      <c r="P381005" s="83"/>
    </row>
    <row r="381006" spans="16:16" x14ac:dyDescent="0.3">
      <c r="P381006" s="83"/>
    </row>
    <row r="381007" spans="16:16" x14ac:dyDescent="0.3">
      <c r="P381007" s="83"/>
    </row>
    <row r="381008" spans="16:16" x14ac:dyDescent="0.3">
      <c r="P381008" s="83"/>
    </row>
    <row r="381009" spans="16:16" x14ac:dyDescent="0.3">
      <c r="P381009" s="83"/>
    </row>
    <row r="381010" spans="16:16" x14ac:dyDescent="0.3">
      <c r="P381010" s="83"/>
    </row>
    <row r="381011" spans="16:16" x14ac:dyDescent="0.3">
      <c r="P381011" s="83"/>
    </row>
    <row r="381012" spans="16:16" x14ac:dyDescent="0.3">
      <c r="P381012" s="83"/>
    </row>
    <row r="381013" spans="16:16" x14ac:dyDescent="0.3">
      <c r="P381013" s="83"/>
    </row>
    <row r="381014" spans="16:16" x14ac:dyDescent="0.3">
      <c r="P381014" s="83"/>
    </row>
    <row r="381015" spans="16:16" x14ac:dyDescent="0.3">
      <c r="P381015" s="83"/>
    </row>
    <row r="381016" spans="16:16" x14ac:dyDescent="0.3">
      <c r="P381016" s="83"/>
    </row>
    <row r="381017" spans="16:16" x14ac:dyDescent="0.3">
      <c r="P381017" s="83"/>
    </row>
    <row r="381018" spans="16:16" x14ac:dyDescent="0.3">
      <c r="P381018" s="83"/>
    </row>
    <row r="381019" spans="16:16" x14ac:dyDescent="0.3">
      <c r="P381019" s="83"/>
    </row>
    <row r="381020" spans="16:16" x14ac:dyDescent="0.3">
      <c r="P381020" s="83"/>
    </row>
    <row r="381021" spans="16:16" x14ac:dyDescent="0.3">
      <c r="P381021" s="83"/>
    </row>
    <row r="381022" spans="16:16" x14ac:dyDescent="0.3">
      <c r="P381022" s="83"/>
    </row>
    <row r="381023" spans="16:16" x14ac:dyDescent="0.3">
      <c r="P381023" s="83"/>
    </row>
    <row r="381024" spans="16:16" x14ac:dyDescent="0.3">
      <c r="P381024" s="83"/>
    </row>
    <row r="381025" spans="16:16" x14ac:dyDescent="0.3">
      <c r="P381025" s="83"/>
    </row>
    <row r="381026" spans="16:16" x14ac:dyDescent="0.3">
      <c r="P381026" s="83"/>
    </row>
    <row r="381027" spans="16:16" x14ac:dyDescent="0.3">
      <c r="P381027" s="83"/>
    </row>
    <row r="381028" spans="16:16" x14ac:dyDescent="0.3">
      <c r="P381028" s="83"/>
    </row>
    <row r="381029" spans="16:16" x14ac:dyDescent="0.3">
      <c r="P381029" s="83"/>
    </row>
    <row r="381030" spans="16:16" x14ac:dyDescent="0.3">
      <c r="P381030" s="83"/>
    </row>
    <row r="381031" spans="16:16" x14ac:dyDescent="0.3">
      <c r="P381031" s="83"/>
    </row>
    <row r="381032" spans="16:16" x14ac:dyDescent="0.3">
      <c r="P381032" s="83"/>
    </row>
    <row r="381033" spans="16:16" x14ac:dyDescent="0.3">
      <c r="P381033" s="83"/>
    </row>
    <row r="381034" spans="16:16" x14ac:dyDescent="0.3">
      <c r="P381034" s="83"/>
    </row>
    <row r="381035" spans="16:16" x14ac:dyDescent="0.3">
      <c r="P381035" s="83"/>
    </row>
    <row r="381036" spans="16:16" x14ac:dyDescent="0.3">
      <c r="P381036" s="83"/>
    </row>
    <row r="381037" spans="16:16" x14ac:dyDescent="0.3">
      <c r="P381037" s="83"/>
    </row>
    <row r="381038" spans="16:16" x14ac:dyDescent="0.3">
      <c r="P381038" s="83"/>
    </row>
    <row r="381039" spans="16:16" x14ac:dyDescent="0.3">
      <c r="P381039" s="83"/>
    </row>
    <row r="381040" spans="16:16" x14ac:dyDescent="0.3">
      <c r="P381040" s="83"/>
    </row>
    <row r="381041" spans="16:16" x14ac:dyDescent="0.3">
      <c r="P381041" s="83"/>
    </row>
    <row r="381042" spans="16:16" x14ac:dyDescent="0.3">
      <c r="P381042" s="83"/>
    </row>
    <row r="381043" spans="16:16" x14ac:dyDescent="0.3">
      <c r="P381043" s="83"/>
    </row>
    <row r="381044" spans="16:16" x14ac:dyDescent="0.3">
      <c r="P381044" s="83"/>
    </row>
    <row r="381045" spans="16:16" x14ac:dyDescent="0.3">
      <c r="P381045" s="83"/>
    </row>
    <row r="381046" spans="16:16" x14ac:dyDescent="0.3">
      <c r="P381046" s="83"/>
    </row>
    <row r="381047" spans="16:16" x14ac:dyDescent="0.3">
      <c r="P381047" s="83"/>
    </row>
    <row r="381048" spans="16:16" x14ac:dyDescent="0.3">
      <c r="P381048" s="83"/>
    </row>
    <row r="381049" spans="16:16" x14ac:dyDescent="0.3">
      <c r="P381049" s="83"/>
    </row>
    <row r="381050" spans="16:16" x14ac:dyDescent="0.3">
      <c r="P381050" s="83"/>
    </row>
    <row r="381051" spans="16:16" x14ac:dyDescent="0.3">
      <c r="P381051" s="83"/>
    </row>
    <row r="381052" spans="16:16" x14ac:dyDescent="0.3">
      <c r="P381052" s="83"/>
    </row>
    <row r="381053" spans="16:16" x14ac:dyDescent="0.3">
      <c r="P381053" s="83"/>
    </row>
    <row r="381054" spans="16:16" x14ac:dyDescent="0.3">
      <c r="P381054" s="83"/>
    </row>
    <row r="381055" spans="16:16" x14ac:dyDescent="0.3">
      <c r="P381055" s="83"/>
    </row>
    <row r="381056" spans="16:16" x14ac:dyDescent="0.3">
      <c r="P381056" s="83"/>
    </row>
    <row r="381057" spans="16:16" x14ac:dyDescent="0.3">
      <c r="P381057" s="83"/>
    </row>
    <row r="381058" spans="16:16" x14ac:dyDescent="0.3">
      <c r="P381058" s="83"/>
    </row>
    <row r="381059" spans="16:16" x14ac:dyDescent="0.3">
      <c r="P381059" s="83"/>
    </row>
    <row r="381060" spans="16:16" x14ac:dyDescent="0.3">
      <c r="P381060" s="83"/>
    </row>
    <row r="381061" spans="16:16" x14ac:dyDescent="0.3">
      <c r="P381061" s="83"/>
    </row>
    <row r="381062" spans="16:16" x14ac:dyDescent="0.3">
      <c r="P381062" s="83"/>
    </row>
    <row r="381063" spans="16:16" x14ac:dyDescent="0.3">
      <c r="P381063" s="83"/>
    </row>
    <row r="381064" spans="16:16" x14ac:dyDescent="0.3">
      <c r="P381064" s="83"/>
    </row>
    <row r="381065" spans="16:16" x14ac:dyDescent="0.3">
      <c r="P381065" s="83"/>
    </row>
    <row r="381066" spans="16:16" x14ac:dyDescent="0.3">
      <c r="P381066" s="83"/>
    </row>
    <row r="381067" spans="16:16" x14ac:dyDescent="0.3">
      <c r="P381067" s="83"/>
    </row>
    <row r="381068" spans="16:16" x14ac:dyDescent="0.3">
      <c r="P381068" s="83"/>
    </row>
    <row r="381069" spans="16:16" x14ac:dyDescent="0.3">
      <c r="P381069" s="83"/>
    </row>
    <row r="381070" spans="16:16" x14ac:dyDescent="0.3">
      <c r="P381070" s="83"/>
    </row>
    <row r="381071" spans="16:16" x14ac:dyDescent="0.3">
      <c r="P381071" s="83"/>
    </row>
    <row r="381072" spans="16:16" x14ac:dyDescent="0.3">
      <c r="P381072" s="83"/>
    </row>
    <row r="381073" spans="16:16" x14ac:dyDescent="0.3">
      <c r="P381073" s="83"/>
    </row>
    <row r="381074" spans="16:16" x14ac:dyDescent="0.3">
      <c r="P381074" s="83"/>
    </row>
    <row r="381075" spans="16:16" x14ac:dyDescent="0.3">
      <c r="P381075" s="83"/>
    </row>
    <row r="381076" spans="16:16" x14ac:dyDescent="0.3">
      <c r="P381076" s="83"/>
    </row>
    <row r="381077" spans="16:16" x14ac:dyDescent="0.3">
      <c r="P381077" s="83"/>
    </row>
    <row r="381078" spans="16:16" x14ac:dyDescent="0.3">
      <c r="P381078" s="83"/>
    </row>
    <row r="381079" spans="16:16" x14ac:dyDescent="0.3">
      <c r="P381079" s="83"/>
    </row>
    <row r="381080" spans="16:16" x14ac:dyDescent="0.3">
      <c r="P381080" s="83"/>
    </row>
    <row r="381081" spans="16:16" x14ac:dyDescent="0.3">
      <c r="P381081" s="83"/>
    </row>
    <row r="381082" spans="16:16" x14ac:dyDescent="0.3">
      <c r="P381082" s="83"/>
    </row>
    <row r="381083" spans="16:16" x14ac:dyDescent="0.3">
      <c r="P381083" s="83"/>
    </row>
    <row r="381084" spans="16:16" x14ac:dyDescent="0.3">
      <c r="P381084" s="83"/>
    </row>
    <row r="381085" spans="16:16" x14ac:dyDescent="0.3">
      <c r="P381085" s="83"/>
    </row>
    <row r="381086" spans="16:16" x14ac:dyDescent="0.3">
      <c r="P381086" s="83"/>
    </row>
    <row r="381087" spans="16:16" x14ac:dyDescent="0.3">
      <c r="P381087" s="83"/>
    </row>
    <row r="381088" spans="16:16" x14ac:dyDescent="0.3">
      <c r="P381088" s="83"/>
    </row>
    <row r="381089" spans="16:16" x14ac:dyDescent="0.3">
      <c r="P381089" s="83"/>
    </row>
    <row r="381090" spans="16:16" x14ac:dyDescent="0.3">
      <c r="P381090" s="83"/>
    </row>
    <row r="381091" spans="16:16" x14ac:dyDescent="0.3">
      <c r="P381091" s="83"/>
    </row>
    <row r="381092" spans="16:16" x14ac:dyDescent="0.3">
      <c r="P381092" s="83"/>
    </row>
    <row r="381093" spans="16:16" x14ac:dyDescent="0.3">
      <c r="P381093" s="83"/>
    </row>
    <row r="381094" spans="16:16" x14ac:dyDescent="0.3">
      <c r="P381094" s="83"/>
    </row>
    <row r="381095" spans="16:16" x14ac:dyDescent="0.3">
      <c r="P381095" s="83"/>
    </row>
    <row r="381096" spans="16:16" x14ac:dyDescent="0.3">
      <c r="P381096" s="83"/>
    </row>
    <row r="381097" spans="16:16" x14ac:dyDescent="0.3">
      <c r="P381097" s="83"/>
    </row>
    <row r="381098" spans="16:16" x14ac:dyDescent="0.3">
      <c r="P381098" s="83"/>
    </row>
    <row r="381099" spans="16:16" x14ac:dyDescent="0.3">
      <c r="P381099" s="83"/>
    </row>
    <row r="381100" spans="16:16" x14ac:dyDescent="0.3">
      <c r="P381100" s="83"/>
    </row>
    <row r="381101" spans="16:16" x14ac:dyDescent="0.3">
      <c r="P381101" s="83"/>
    </row>
    <row r="381102" spans="16:16" x14ac:dyDescent="0.3">
      <c r="P381102" s="83"/>
    </row>
    <row r="381103" spans="16:16" x14ac:dyDescent="0.3">
      <c r="P381103" s="83"/>
    </row>
    <row r="381104" spans="16:16" x14ac:dyDescent="0.3">
      <c r="P381104" s="83"/>
    </row>
    <row r="381105" spans="16:16" x14ac:dyDescent="0.3">
      <c r="P381105" s="83"/>
    </row>
    <row r="381106" spans="16:16" x14ac:dyDescent="0.3">
      <c r="P381106" s="83"/>
    </row>
    <row r="381107" spans="16:16" x14ac:dyDescent="0.3">
      <c r="P381107" s="83"/>
    </row>
    <row r="381108" spans="16:16" x14ac:dyDescent="0.3">
      <c r="P381108" s="83"/>
    </row>
    <row r="381109" spans="16:16" x14ac:dyDescent="0.3">
      <c r="P381109" s="83"/>
    </row>
    <row r="381110" spans="16:16" x14ac:dyDescent="0.3">
      <c r="P381110" s="83"/>
    </row>
    <row r="381111" spans="16:16" x14ac:dyDescent="0.3">
      <c r="P381111" s="83"/>
    </row>
    <row r="381112" spans="16:16" x14ac:dyDescent="0.3">
      <c r="P381112" s="83"/>
    </row>
    <row r="381113" spans="16:16" x14ac:dyDescent="0.3">
      <c r="P381113" s="83"/>
    </row>
    <row r="381114" spans="16:16" x14ac:dyDescent="0.3">
      <c r="P381114" s="83"/>
    </row>
    <row r="381115" spans="16:16" x14ac:dyDescent="0.3">
      <c r="P381115" s="83"/>
    </row>
    <row r="381116" spans="16:16" x14ac:dyDescent="0.3">
      <c r="P381116" s="83"/>
    </row>
    <row r="381117" spans="16:16" x14ac:dyDescent="0.3">
      <c r="P381117" s="83"/>
    </row>
    <row r="381118" spans="16:16" x14ac:dyDescent="0.3">
      <c r="P381118" s="83"/>
    </row>
    <row r="381119" spans="16:16" x14ac:dyDescent="0.3">
      <c r="P381119" s="83"/>
    </row>
    <row r="381120" spans="16:16" x14ac:dyDescent="0.3">
      <c r="P381120" s="83"/>
    </row>
    <row r="381121" spans="16:16" x14ac:dyDescent="0.3">
      <c r="P381121" s="83"/>
    </row>
    <row r="381122" spans="16:16" x14ac:dyDescent="0.3">
      <c r="P381122" s="83"/>
    </row>
    <row r="381123" spans="16:16" x14ac:dyDescent="0.3">
      <c r="P381123" s="83"/>
    </row>
    <row r="381124" spans="16:16" x14ac:dyDescent="0.3">
      <c r="P381124" s="83"/>
    </row>
    <row r="381125" spans="16:16" x14ac:dyDescent="0.3">
      <c r="P381125" s="83"/>
    </row>
    <row r="381126" spans="16:16" x14ac:dyDescent="0.3">
      <c r="P381126" s="83"/>
    </row>
    <row r="381127" spans="16:16" x14ac:dyDescent="0.3">
      <c r="P381127" s="83"/>
    </row>
    <row r="381128" spans="16:16" x14ac:dyDescent="0.3">
      <c r="P381128" s="83"/>
    </row>
    <row r="381129" spans="16:16" x14ac:dyDescent="0.3">
      <c r="P381129" s="83"/>
    </row>
    <row r="381130" spans="16:16" x14ac:dyDescent="0.3">
      <c r="P381130" s="83"/>
    </row>
    <row r="381131" spans="16:16" x14ac:dyDescent="0.3">
      <c r="P381131" s="83"/>
    </row>
    <row r="381132" spans="16:16" x14ac:dyDescent="0.3">
      <c r="P381132" s="83"/>
    </row>
    <row r="381133" spans="16:16" x14ac:dyDescent="0.3">
      <c r="P381133" s="83"/>
    </row>
    <row r="381134" spans="16:16" x14ac:dyDescent="0.3">
      <c r="P381134" s="83"/>
    </row>
    <row r="381135" spans="16:16" x14ac:dyDescent="0.3">
      <c r="P381135" s="83"/>
    </row>
    <row r="381136" spans="16:16" x14ac:dyDescent="0.3">
      <c r="P381136" s="83"/>
    </row>
    <row r="381137" spans="16:16" x14ac:dyDescent="0.3">
      <c r="P381137" s="83"/>
    </row>
    <row r="381138" spans="16:16" x14ac:dyDescent="0.3">
      <c r="P381138" s="83"/>
    </row>
    <row r="381139" spans="16:16" x14ac:dyDescent="0.3">
      <c r="P381139" s="83"/>
    </row>
    <row r="381140" spans="16:16" x14ac:dyDescent="0.3">
      <c r="P381140" s="83"/>
    </row>
    <row r="381141" spans="16:16" x14ac:dyDescent="0.3">
      <c r="P381141" s="83"/>
    </row>
    <row r="381142" spans="16:16" x14ac:dyDescent="0.3">
      <c r="P381142" s="83"/>
    </row>
    <row r="381143" spans="16:16" x14ac:dyDescent="0.3">
      <c r="P381143" s="83"/>
    </row>
    <row r="381144" spans="16:16" x14ac:dyDescent="0.3">
      <c r="P381144" s="83"/>
    </row>
    <row r="381145" spans="16:16" x14ac:dyDescent="0.3">
      <c r="P381145" s="83"/>
    </row>
    <row r="381146" spans="16:16" x14ac:dyDescent="0.3">
      <c r="P381146" s="83"/>
    </row>
    <row r="381147" spans="16:16" x14ac:dyDescent="0.3">
      <c r="P381147" s="83"/>
    </row>
    <row r="381148" spans="16:16" x14ac:dyDescent="0.3">
      <c r="P381148" s="83"/>
    </row>
    <row r="381149" spans="16:16" x14ac:dyDescent="0.3">
      <c r="P381149" s="83"/>
    </row>
    <row r="381150" spans="16:16" x14ac:dyDescent="0.3">
      <c r="P381150" s="83"/>
    </row>
    <row r="381151" spans="16:16" x14ac:dyDescent="0.3">
      <c r="P381151" s="83"/>
    </row>
    <row r="381152" spans="16:16" x14ac:dyDescent="0.3">
      <c r="P381152" s="83"/>
    </row>
    <row r="381153" spans="16:16" x14ac:dyDescent="0.3">
      <c r="P381153" s="83"/>
    </row>
    <row r="381154" spans="16:16" x14ac:dyDescent="0.3">
      <c r="P381154" s="83"/>
    </row>
    <row r="381155" spans="16:16" x14ac:dyDescent="0.3">
      <c r="P381155" s="83"/>
    </row>
    <row r="381156" spans="16:16" x14ac:dyDescent="0.3">
      <c r="P381156" s="83"/>
    </row>
    <row r="381157" spans="16:16" x14ac:dyDescent="0.3">
      <c r="P381157" s="83"/>
    </row>
    <row r="381158" spans="16:16" x14ac:dyDescent="0.3">
      <c r="P381158" s="83"/>
    </row>
    <row r="381159" spans="16:16" x14ac:dyDescent="0.3">
      <c r="P381159" s="83"/>
    </row>
    <row r="381160" spans="16:16" x14ac:dyDescent="0.3">
      <c r="P381160" s="83"/>
    </row>
    <row r="381161" spans="16:16" x14ac:dyDescent="0.3">
      <c r="P381161" s="83"/>
    </row>
    <row r="381162" spans="16:16" x14ac:dyDescent="0.3">
      <c r="P381162" s="83"/>
    </row>
    <row r="381163" spans="16:16" x14ac:dyDescent="0.3">
      <c r="P381163" s="83"/>
    </row>
    <row r="381164" spans="16:16" x14ac:dyDescent="0.3">
      <c r="P381164" s="83"/>
    </row>
    <row r="381165" spans="16:16" x14ac:dyDescent="0.3">
      <c r="P381165" s="83"/>
    </row>
    <row r="381166" spans="16:16" x14ac:dyDescent="0.3">
      <c r="P381166" s="83"/>
    </row>
    <row r="381167" spans="16:16" x14ac:dyDescent="0.3">
      <c r="P381167" s="83"/>
    </row>
    <row r="381168" spans="16:16" x14ac:dyDescent="0.3">
      <c r="P381168" s="83"/>
    </row>
    <row r="381169" spans="16:16" x14ac:dyDescent="0.3">
      <c r="P381169" s="83"/>
    </row>
    <row r="381170" spans="16:16" x14ac:dyDescent="0.3">
      <c r="P381170" s="83"/>
    </row>
    <row r="381171" spans="16:16" x14ac:dyDescent="0.3">
      <c r="P381171" s="83"/>
    </row>
    <row r="381172" spans="16:16" x14ac:dyDescent="0.3">
      <c r="P381172" s="83"/>
    </row>
    <row r="381173" spans="16:16" x14ac:dyDescent="0.3">
      <c r="P381173" s="83"/>
    </row>
    <row r="381174" spans="16:16" x14ac:dyDescent="0.3">
      <c r="P381174" s="83"/>
    </row>
    <row r="381175" spans="16:16" x14ac:dyDescent="0.3">
      <c r="P381175" s="83"/>
    </row>
    <row r="381176" spans="16:16" x14ac:dyDescent="0.3">
      <c r="P381176" s="83"/>
    </row>
    <row r="381177" spans="16:16" x14ac:dyDescent="0.3">
      <c r="P381177" s="83"/>
    </row>
    <row r="381178" spans="16:16" x14ac:dyDescent="0.3">
      <c r="P381178" s="83"/>
    </row>
    <row r="381179" spans="16:16" x14ac:dyDescent="0.3">
      <c r="P381179" s="83"/>
    </row>
    <row r="381180" spans="16:16" x14ac:dyDescent="0.3">
      <c r="P381180" s="83"/>
    </row>
    <row r="381181" spans="16:16" x14ac:dyDescent="0.3">
      <c r="P381181" s="83"/>
    </row>
    <row r="381182" spans="16:16" x14ac:dyDescent="0.3">
      <c r="P381182" s="83"/>
    </row>
    <row r="381183" spans="16:16" x14ac:dyDescent="0.3">
      <c r="P381183" s="83"/>
    </row>
    <row r="381184" spans="16:16" x14ac:dyDescent="0.3">
      <c r="P381184" s="83"/>
    </row>
    <row r="381185" spans="16:16" x14ac:dyDescent="0.3">
      <c r="P381185" s="83"/>
    </row>
    <row r="381186" spans="16:16" x14ac:dyDescent="0.3">
      <c r="P381186" s="83"/>
    </row>
    <row r="381187" spans="16:16" x14ac:dyDescent="0.3">
      <c r="P381187" s="83"/>
    </row>
    <row r="381188" spans="16:16" x14ac:dyDescent="0.3">
      <c r="P381188" s="83"/>
    </row>
    <row r="381189" spans="16:16" x14ac:dyDescent="0.3">
      <c r="P381189" s="83"/>
    </row>
    <row r="381190" spans="16:16" x14ac:dyDescent="0.3">
      <c r="P381190" s="83"/>
    </row>
    <row r="381191" spans="16:16" x14ac:dyDescent="0.3">
      <c r="P381191" s="83"/>
    </row>
    <row r="381192" spans="16:16" x14ac:dyDescent="0.3">
      <c r="P381192" s="83"/>
    </row>
    <row r="381193" spans="16:16" x14ac:dyDescent="0.3">
      <c r="P381193" s="83"/>
    </row>
    <row r="381194" spans="16:16" x14ac:dyDescent="0.3">
      <c r="P381194" s="83"/>
    </row>
    <row r="381195" spans="16:16" x14ac:dyDescent="0.3">
      <c r="P381195" s="83"/>
    </row>
    <row r="381196" spans="16:16" x14ac:dyDescent="0.3">
      <c r="P381196" s="83"/>
    </row>
    <row r="381197" spans="16:16" x14ac:dyDescent="0.3">
      <c r="P381197" s="83"/>
    </row>
    <row r="381198" spans="16:16" x14ac:dyDescent="0.3">
      <c r="P381198" s="83"/>
    </row>
    <row r="381199" spans="16:16" x14ac:dyDescent="0.3">
      <c r="P381199" s="83"/>
    </row>
    <row r="381200" spans="16:16" x14ac:dyDescent="0.3">
      <c r="P381200" s="83"/>
    </row>
    <row r="381201" spans="16:16" x14ac:dyDescent="0.3">
      <c r="P381201" s="83"/>
    </row>
    <row r="381202" spans="16:16" x14ac:dyDescent="0.3">
      <c r="P381202" s="83"/>
    </row>
    <row r="381203" spans="16:16" x14ac:dyDescent="0.3">
      <c r="P381203" s="83"/>
    </row>
    <row r="381204" spans="16:16" x14ac:dyDescent="0.3">
      <c r="P381204" s="83"/>
    </row>
    <row r="381205" spans="16:16" x14ac:dyDescent="0.3">
      <c r="P381205" s="83"/>
    </row>
    <row r="381206" spans="16:16" x14ac:dyDescent="0.3">
      <c r="P381206" s="83"/>
    </row>
    <row r="381207" spans="16:16" x14ac:dyDescent="0.3">
      <c r="P381207" s="83"/>
    </row>
    <row r="381208" spans="16:16" x14ac:dyDescent="0.3">
      <c r="P381208" s="83"/>
    </row>
    <row r="381209" spans="16:16" x14ac:dyDescent="0.3">
      <c r="P381209" s="83"/>
    </row>
    <row r="381210" spans="16:16" x14ac:dyDescent="0.3">
      <c r="P381210" s="83"/>
    </row>
    <row r="381211" spans="16:16" x14ac:dyDescent="0.3">
      <c r="P381211" s="83"/>
    </row>
    <row r="381212" spans="16:16" x14ac:dyDescent="0.3">
      <c r="P381212" s="83"/>
    </row>
    <row r="381213" spans="16:16" x14ac:dyDescent="0.3">
      <c r="P381213" s="83"/>
    </row>
    <row r="381214" spans="16:16" x14ac:dyDescent="0.3">
      <c r="P381214" s="83"/>
    </row>
    <row r="381215" spans="16:16" x14ac:dyDescent="0.3">
      <c r="P381215" s="83"/>
    </row>
    <row r="381216" spans="16:16" x14ac:dyDescent="0.3">
      <c r="P381216" s="83"/>
    </row>
    <row r="381217" spans="16:16" x14ac:dyDescent="0.3">
      <c r="P381217" s="83"/>
    </row>
    <row r="381218" spans="16:16" x14ac:dyDescent="0.3">
      <c r="P381218" s="83"/>
    </row>
    <row r="381219" spans="16:16" x14ac:dyDescent="0.3">
      <c r="P381219" s="83"/>
    </row>
    <row r="381220" spans="16:16" x14ac:dyDescent="0.3">
      <c r="P381220" s="83"/>
    </row>
    <row r="381221" spans="16:16" x14ac:dyDescent="0.3">
      <c r="P381221" s="83"/>
    </row>
    <row r="381222" spans="16:16" x14ac:dyDescent="0.3">
      <c r="P381222" s="83"/>
    </row>
    <row r="381223" spans="16:16" x14ac:dyDescent="0.3">
      <c r="P381223" s="83"/>
    </row>
    <row r="381224" spans="16:16" x14ac:dyDescent="0.3">
      <c r="P381224" s="83"/>
    </row>
    <row r="381225" spans="16:16" x14ac:dyDescent="0.3">
      <c r="P381225" s="83"/>
    </row>
    <row r="381226" spans="16:16" x14ac:dyDescent="0.3">
      <c r="P381226" s="83"/>
    </row>
    <row r="381227" spans="16:16" x14ac:dyDescent="0.3">
      <c r="P381227" s="83"/>
    </row>
    <row r="381228" spans="16:16" x14ac:dyDescent="0.3">
      <c r="P381228" s="83"/>
    </row>
    <row r="381229" spans="16:16" x14ac:dyDescent="0.3">
      <c r="P381229" s="83"/>
    </row>
    <row r="381230" spans="16:16" x14ac:dyDescent="0.3">
      <c r="P381230" s="83"/>
    </row>
    <row r="381231" spans="16:16" x14ac:dyDescent="0.3">
      <c r="P381231" s="83"/>
    </row>
    <row r="381232" spans="16:16" x14ac:dyDescent="0.3">
      <c r="P381232" s="83"/>
    </row>
    <row r="381233" spans="16:16" x14ac:dyDescent="0.3">
      <c r="P381233" s="83"/>
    </row>
    <row r="381234" spans="16:16" x14ac:dyDescent="0.3">
      <c r="P381234" s="83"/>
    </row>
    <row r="381235" spans="16:16" x14ac:dyDescent="0.3">
      <c r="P381235" s="83"/>
    </row>
    <row r="381236" spans="16:16" x14ac:dyDescent="0.3">
      <c r="P381236" s="83"/>
    </row>
    <row r="381237" spans="16:16" x14ac:dyDescent="0.3">
      <c r="P381237" s="83"/>
    </row>
    <row r="381238" spans="16:16" x14ac:dyDescent="0.3">
      <c r="P381238" s="83"/>
    </row>
    <row r="381239" spans="16:16" x14ac:dyDescent="0.3">
      <c r="P381239" s="83"/>
    </row>
    <row r="381240" spans="16:16" x14ac:dyDescent="0.3">
      <c r="P381240" s="83"/>
    </row>
    <row r="381241" spans="16:16" x14ac:dyDescent="0.3">
      <c r="P381241" s="83"/>
    </row>
    <row r="381242" spans="16:16" x14ac:dyDescent="0.3">
      <c r="P381242" s="83"/>
    </row>
    <row r="381243" spans="16:16" x14ac:dyDescent="0.3">
      <c r="P381243" s="83"/>
    </row>
    <row r="381244" spans="16:16" x14ac:dyDescent="0.3">
      <c r="P381244" s="83"/>
    </row>
    <row r="381245" spans="16:16" x14ac:dyDescent="0.3">
      <c r="P381245" s="83"/>
    </row>
    <row r="381246" spans="16:16" x14ac:dyDescent="0.3">
      <c r="P381246" s="83"/>
    </row>
    <row r="381247" spans="16:16" x14ac:dyDescent="0.3">
      <c r="P381247" s="83"/>
    </row>
    <row r="381248" spans="16:16" x14ac:dyDescent="0.3">
      <c r="P381248" s="83"/>
    </row>
    <row r="381249" spans="16:16" x14ac:dyDescent="0.3">
      <c r="P381249" s="83"/>
    </row>
    <row r="381250" spans="16:16" x14ac:dyDescent="0.3">
      <c r="P381250" s="83"/>
    </row>
    <row r="381251" spans="16:16" x14ac:dyDescent="0.3">
      <c r="P381251" s="83"/>
    </row>
    <row r="381252" spans="16:16" x14ac:dyDescent="0.3">
      <c r="P381252" s="83"/>
    </row>
    <row r="381253" spans="16:16" x14ac:dyDescent="0.3">
      <c r="P381253" s="83"/>
    </row>
    <row r="381254" spans="16:16" x14ac:dyDescent="0.3">
      <c r="P381254" s="83"/>
    </row>
    <row r="381255" spans="16:16" x14ac:dyDescent="0.3">
      <c r="P381255" s="83"/>
    </row>
    <row r="381256" spans="16:16" x14ac:dyDescent="0.3">
      <c r="P381256" s="83"/>
    </row>
    <row r="381257" spans="16:16" x14ac:dyDescent="0.3">
      <c r="P381257" s="83"/>
    </row>
    <row r="381258" spans="16:16" x14ac:dyDescent="0.3">
      <c r="P381258" s="83"/>
    </row>
    <row r="381259" spans="16:16" x14ac:dyDescent="0.3">
      <c r="P381259" s="83"/>
    </row>
    <row r="381260" spans="16:16" x14ac:dyDescent="0.3">
      <c r="P381260" s="83"/>
    </row>
    <row r="381261" spans="16:16" x14ac:dyDescent="0.3">
      <c r="P381261" s="83"/>
    </row>
    <row r="381262" spans="16:16" x14ac:dyDescent="0.3">
      <c r="P381262" s="83"/>
    </row>
    <row r="381263" spans="16:16" x14ac:dyDescent="0.3">
      <c r="P381263" s="83"/>
    </row>
    <row r="381264" spans="16:16" x14ac:dyDescent="0.3">
      <c r="P381264" s="83"/>
    </row>
    <row r="381265" spans="16:16" x14ac:dyDescent="0.3">
      <c r="P381265" s="83"/>
    </row>
    <row r="381266" spans="16:16" x14ac:dyDescent="0.3">
      <c r="P381266" s="83"/>
    </row>
    <row r="381267" spans="16:16" x14ac:dyDescent="0.3">
      <c r="P381267" s="83"/>
    </row>
    <row r="381268" spans="16:16" x14ac:dyDescent="0.3">
      <c r="P381268" s="83"/>
    </row>
    <row r="381269" spans="16:16" x14ac:dyDescent="0.3">
      <c r="P381269" s="83"/>
    </row>
    <row r="381270" spans="16:16" x14ac:dyDescent="0.3">
      <c r="P381270" s="83"/>
    </row>
    <row r="381271" spans="16:16" x14ac:dyDescent="0.3">
      <c r="P381271" s="83"/>
    </row>
    <row r="381272" spans="16:16" x14ac:dyDescent="0.3">
      <c r="P381272" s="83"/>
    </row>
    <row r="381273" spans="16:16" x14ac:dyDescent="0.3">
      <c r="P381273" s="83"/>
    </row>
    <row r="381274" spans="16:16" x14ac:dyDescent="0.3">
      <c r="P381274" s="83"/>
    </row>
    <row r="381275" spans="16:16" x14ac:dyDescent="0.3">
      <c r="P381275" s="83"/>
    </row>
    <row r="381276" spans="16:16" x14ac:dyDescent="0.3">
      <c r="P381276" s="83"/>
    </row>
    <row r="381277" spans="16:16" x14ac:dyDescent="0.3">
      <c r="P381277" s="83"/>
    </row>
    <row r="381278" spans="16:16" x14ac:dyDescent="0.3">
      <c r="P381278" s="83"/>
    </row>
    <row r="381279" spans="16:16" x14ac:dyDescent="0.3">
      <c r="P381279" s="83"/>
    </row>
    <row r="381280" spans="16:16" x14ac:dyDescent="0.3">
      <c r="P381280" s="83"/>
    </row>
    <row r="381281" spans="16:16" x14ac:dyDescent="0.3">
      <c r="P381281" s="83"/>
    </row>
    <row r="381282" spans="16:16" x14ac:dyDescent="0.3">
      <c r="P381282" s="83"/>
    </row>
    <row r="381283" spans="16:16" x14ac:dyDescent="0.3">
      <c r="P381283" s="83"/>
    </row>
    <row r="381284" spans="16:16" x14ac:dyDescent="0.3">
      <c r="P381284" s="83"/>
    </row>
    <row r="381285" spans="16:16" x14ac:dyDescent="0.3">
      <c r="P381285" s="83"/>
    </row>
    <row r="381286" spans="16:16" x14ac:dyDescent="0.3">
      <c r="P381286" s="83"/>
    </row>
    <row r="381287" spans="16:16" x14ac:dyDescent="0.3">
      <c r="P381287" s="83"/>
    </row>
    <row r="381288" spans="16:16" x14ac:dyDescent="0.3">
      <c r="P381288" s="83"/>
    </row>
    <row r="381289" spans="16:16" x14ac:dyDescent="0.3">
      <c r="P381289" s="83"/>
    </row>
    <row r="381290" spans="16:16" x14ac:dyDescent="0.3">
      <c r="P381290" s="83"/>
    </row>
    <row r="381291" spans="16:16" x14ac:dyDescent="0.3">
      <c r="P381291" s="83"/>
    </row>
    <row r="381292" spans="16:16" x14ac:dyDescent="0.3">
      <c r="P381292" s="83"/>
    </row>
    <row r="381293" spans="16:16" x14ac:dyDescent="0.3">
      <c r="P381293" s="83"/>
    </row>
    <row r="381294" spans="16:16" x14ac:dyDescent="0.3">
      <c r="P381294" s="83"/>
    </row>
    <row r="381295" spans="16:16" x14ac:dyDescent="0.3">
      <c r="P381295" s="83"/>
    </row>
    <row r="381296" spans="16:16" x14ac:dyDescent="0.3">
      <c r="P381296" s="83"/>
    </row>
    <row r="381297" spans="16:16" x14ac:dyDescent="0.3">
      <c r="P381297" s="83"/>
    </row>
    <row r="381298" spans="16:16" x14ac:dyDescent="0.3">
      <c r="P381298" s="83"/>
    </row>
    <row r="381299" spans="16:16" x14ac:dyDescent="0.3">
      <c r="P381299" s="83"/>
    </row>
    <row r="381300" spans="16:16" x14ac:dyDescent="0.3">
      <c r="P381300" s="83"/>
    </row>
    <row r="381301" spans="16:16" x14ac:dyDescent="0.3">
      <c r="P381301" s="83"/>
    </row>
    <row r="381302" spans="16:16" x14ac:dyDescent="0.3">
      <c r="P381302" s="83"/>
    </row>
    <row r="381303" spans="16:16" x14ac:dyDescent="0.3">
      <c r="P381303" s="83"/>
    </row>
    <row r="381304" spans="16:16" x14ac:dyDescent="0.3">
      <c r="P381304" s="83"/>
    </row>
    <row r="381305" spans="16:16" x14ac:dyDescent="0.3">
      <c r="P381305" s="83"/>
    </row>
    <row r="381306" spans="16:16" x14ac:dyDescent="0.3">
      <c r="P381306" s="83"/>
    </row>
    <row r="381307" spans="16:16" x14ac:dyDescent="0.3">
      <c r="P381307" s="83"/>
    </row>
    <row r="381308" spans="16:16" x14ac:dyDescent="0.3">
      <c r="P381308" s="83"/>
    </row>
    <row r="381309" spans="16:16" x14ac:dyDescent="0.3">
      <c r="P381309" s="83"/>
    </row>
    <row r="381310" spans="16:16" x14ac:dyDescent="0.3">
      <c r="P381310" s="83"/>
    </row>
    <row r="381311" spans="16:16" x14ac:dyDescent="0.3">
      <c r="P381311" s="83"/>
    </row>
    <row r="381312" spans="16:16" x14ac:dyDescent="0.3">
      <c r="P381312" s="83"/>
    </row>
    <row r="381313" spans="16:16" x14ac:dyDescent="0.3">
      <c r="P381313" s="83"/>
    </row>
    <row r="381314" spans="16:16" x14ac:dyDescent="0.3">
      <c r="P381314" s="83"/>
    </row>
    <row r="381315" spans="16:16" x14ac:dyDescent="0.3">
      <c r="P381315" s="83"/>
    </row>
    <row r="381316" spans="16:16" x14ac:dyDescent="0.3">
      <c r="P381316" s="83"/>
    </row>
    <row r="381317" spans="16:16" x14ac:dyDescent="0.3">
      <c r="P381317" s="83"/>
    </row>
    <row r="381318" spans="16:16" x14ac:dyDescent="0.3">
      <c r="P381318" s="83"/>
    </row>
    <row r="381319" spans="16:16" x14ac:dyDescent="0.3">
      <c r="P381319" s="83"/>
    </row>
    <row r="381320" spans="16:16" x14ac:dyDescent="0.3">
      <c r="P381320" s="83"/>
    </row>
    <row r="381321" spans="16:16" x14ac:dyDescent="0.3">
      <c r="P381321" s="83"/>
    </row>
    <row r="381322" spans="16:16" x14ac:dyDescent="0.3">
      <c r="P381322" s="83"/>
    </row>
    <row r="381323" spans="16:16" x14ac:dyDescent="0.3">
      <c r="P381323" s="83"/>
    </row>
    <row r="381324" spans="16:16" x14ac:dyDescent="0.3">
      <c r="P381324" s="83"/>
    </row>
    <row r="381325" spans="16:16" x14ac:dyDescent="0.3">
      <c r="P381325" s="83"/>
    </row>
    <row r="381326" spans="16:16" x14ac:dyDescent="0.3">
      <c r="P381326" s="83"/>
    </row>
    <row r="381327" spans="16:16" x14ac:dyDescent="0.3">
      <c r="P381327" s="83"/>
    </row>
    <row r="381328" spans="16:16" x14ac:dyDescent="0.3">
      <c r="P381328" s="83"/>
    </row>
    <row r="381329" spans="16:16" x14ac:dyDescent="0.3">
      <c r="P381329" s="83"/>
    </row>
    <row r="381330" spans="16:16" x14ac:dyDescent="0.3">
      <c r="P381330" s="83"/>
    </row>
    <row r="381331" spans="16:16" x14ac:dyDescent="0.3">
      <c r="P381331" s="83"/>
    </row>
    <row r="381332" spans="16:16" x14ac:dyDescent="0.3">
      <c r="P381332" s="83"/>
    </row>
    <row r="381333" spans="16:16" x14ac:dyDescent="0.3">
      <c r="P381333" s="83"/>
    </row>
    <row r="381334" spans="16:16" x14ac:dyDescent="0.3">
      <c r="P381334" s="83"/>
    </row>
    <row r="381335" spans="16:16" x14ac:dyDescent="0.3">
      <c r="P381335" s="83"/>
    </row>
    <row r="381336" spans="16:16" x14ac:dyDescent="0.3">
      <c r="P381336" s="83"/>
    </row>
    <row r="381337" spans="16:16" x14ac:dyDescent="0.3">
      <c r="P381337" s="83"/>
    </row>
    <row r="381338" spans="16:16" x14ac:dyDescent="0.3">
      <c r="P381338" s="83"/>
    </row>
    <row r="381339" spans="16:16" x14ac:dyDescent="0.3">
      <c r="P381339" s="83"/>
    </row>
    <row r="381340" spans="16:16" x14ac:dyDescent="0.3">
      <c r="P381340" s="83"/>
    </row>
    <row r="381341" spans="16:16" x14ac:dyDescent="0.3">
      <c r="P381341" s="83"/>
    </row>
    <row r="381342" spans="16:16" x14ac:dyDescent="0.3">
      <c r="P381342" s="83"/>
    </row>
    <row r="381343" spans="16:16" x14ac:dyDescent="0.3">
      <c r="P381343" s="83"/>
    </row>
    <row r="381344" spans="16:16" x14ac:dyDescent="0.3">
      <c r="P381344" s="83"/>
    </row>
    <row r="381345" spans="16:16" x14ac:dyDescent="0.3">
      <c r="P381345" s="83"/>
    </row>
    <row r="381346" spans="16:16" x14ac:dyDescent="0.3">
      <c r="P381346" s="83"/>
    </row>
    <row r="381347" spans="16:16" x14ac:dyDescent="0.3">
      <c r="P381347" s="83"/>
    </row>
    <row r="381348" spans="16:16" x14ac:dyDescent="0.3">
      <c r="P381348" s="83"/>
    </row>
    <row r="381349" spans="16:16" x14ac:dyDescent="0.3">
      <c r="P381349" s="83"/>
    </row>
    <row r="381350" spans="16:16" x14ac:dyDescent="0.3">
      <c r="P381350" s="83"/>
    </row>
    <row r="381351" spans="16:16" x14ac:dyDescent="0.3">
      <c r="P381351" s="83"/>
    </row>
    <row r="381352" spans="16:16" x14ac:dyDescent="0.3">
      <c r="P381352" s="83"/>
    </row>
    <row r="381353" spans="16:16" x14ac:dyDescent="0.3">
      <c r="P381353" s="83"/>
    </row>
    <row r="381354" spans="16:16" x14ac:dyDescent="0.3">
      <c r="P381354" s="83"/>
    </row>
    <row r="381355" spans="16:16" x14ac:dyDescent="0.3">
      <c r="P381355" s="83"/>
    </row>
    <row r="381356" spans="16:16" x14ac:dyDescent="0.3">
      <c r="P381356" s="83"/>
    </row>
    <row r="381357" spans="16:16" x14ac:dyDescent="0.3">
      <c r="P381357" s="83"/>
    </row>
    <row r="381358" spans="16:16" x14ac:dyDescent="0.3">
      <c r="P381358" s="83"/>
    </row>
    <row r="381359" spans="16:16" x14ac:dyDescent="0.3">
      <c r="P381359" s="83"/>
    </row>
    <row r="381360" spans="16:16" x14ac:dyDescent="0.3">
      <c r="P381360" s="83"/>
    </row>
    <row r="381361" spans="16:16" x14ac:dyDescent="0.3">
      <c r="P381361" s="83"/>
    </row>
    <row r="381362" spans="16:16" x14ac:dyDescent="0.3">
      <c r="P381362" s="83"/>
    </row>
    <row r="381363" spans="16:16" x14ac:dyDescent="0.3">
      <c r="P381363" s="83"/>
    </row>
    <row r="381364" spans="16:16" x14ac:dyDescent="0.3">
      <c r="P381364" s="83"/>
    </row>
    <row r="381365" spans="16:16" x14ac:dyDescent="0.3">
      <c r="P381365" s="83"/>
    </row>
    <row r="381366" spans="16:16" x14ac:dyDescent="0.3">
      <c r="P381366" s="83"/>
    </row>
    <row r="381367" spans="16:16" x14ac:dyDescent="0.3">
      <c r="P381367" s="83"/>
    </row>
    <row r="381368" spans="16:16" x14ac:dyDescent="0.3">
      <c r="P381368" s="83"/>
    </row>
    <row r="381369" spans="16:16" x14ac:dyDescent="0.3">
      <c r="P381369" s="83"/>
    </row>
    <row r="381370" spans="16:16" x14ac:dyDescent="0.3">
      <c r="P381370" s="83"/>
    </row>
    <row r="381371" spans="16:16" x14ac:dyDescent="0.3">
      <c r="P381371" s="83"/>
    </row>
    <row r="381372" spans="16:16" x14ac:dyDescent="0.3">
      <c r="P381372" s="83"/>
    </row>
    <row r="381373" spans="16:16" x14ac:dyDescent="0.3">
      <c r="P381373" s="83"/>
    </row>
    <row r="381374" spans="16:16" x14ac:dyDescent="0.3">
      <c r="P381374" s="83"/>
    </row>
    <row r="381375" spans="16:16" x14ac:dyDescent="0.3">
      <c r="P381375" s="83"/>
    </row>
    <row r="381376" spans="16:16" x14ac:dyDescent="0.3">
      <c r="P381376" s="83"/>
    </row>
    <row r="381377" spans="16:16" x14ac:dyDescent="0.3">
      <c r="P381377" s="83"/>
    </row>
    <row r="381378" spans="16:16" x14ac:dyDescent="0.3">
      <c r="P381378" s="83"/>
    </row>
    <row r="381379" spans="16:16" x14ac:dyDescent="0.3">
      <c r="P381379" s="83"/>
    </row>
    <row r="381380" spans="16:16" x14ac:dyDescent="0.3">
      <c r="P381380" s="83"/>
    </row>
    <row r="381381" spans="16:16" x14ac:dyDescent="0.3">
      <c r="P381381" s="83"/>
    </row>
    <row r="381382" spans="16:16" x14ac:dyDescent="0.3">
      <c r="P381382" s="83"/>
    </row>
    <row r="381383" spans="16:16" x14ac:dyDescent="0.3">
      <c r="P381383" s="83"/>
    </row>
    <row r="381384" spans="16:16" x14ac:dyDescent="0.3">
      <c r="P381384" s="83"/>
    </row>
    <row r="381385" spans="16:16" x14ac:dyDescent="0.3">
      <c r="P381385" s="83"/>
    </row>
    <row r="381386" spans="16:16" x14ac:dyDescent="0.3">
      <c r="P381386" s="83"/>
    </row>
    <row r="381387" spans="16:16" x14ac:dyDescent="0.3">
      <c r="P381387" s="83"/>
    </row>
    <row r="381388" spans="16:16" x14ac:dyDescent="0.3">
      <c r="P381388" s="83"/>
    </row>
    <row r="381389" spans="16:16" x14ac:dyDescent="0.3">
      <c r="P381389" s="83"/>
    </row>
    <row r="381390" spans="16:16" x14ac:dyDescent="0.3">
      <c r="P381390" s="83"/>
    </row>
    <row r="381391" spans="16:16" x14ac:dyDescent="0.3">
      <c r="P381391" s="83"/>
    </row>
    <row r="381392" spans="16:16" x14ac:dyDescent="0.3">
      <c r="P381392" s="83"/>
    </row>
    <row r="381393" spans="16:16" x14ac:dyDescent="0.3">
      <c r="P381393" s="83"/>
    </row>
    <row r="381394" spans="16:16" x14ac:dyDescent="0.3">
      <c r="P381394" s="83"/>
    </row>
    <row r="381395" spans="16:16" x14ac:dyDescent="0.3">
      <c r="P381395" s="83"/>
    </row>
    <row r="381396" spans="16:16" x14ac:dyDescent="0.3">
      <c r="P381396" s="83"/>
    </row>
    <row r="381397" spans="16:16" x14ac:dyDescent="0.3">
      <c r="P381397" s="83"/>
    </row>
    <row r="381398" spans="16:16" x14ac:dyDescent="0.3">
      <c r="P381398" s="83"/>
    </row>
    <row r="381399" spans="16:16" x14ac:dyDescent="0.3">
      <c r="P381399" s="83"/>
    </row>
    <row r="381400" spans="16:16" x14ac:dyDescent="0.3">
      <c r="P381400" s="83"/>
    </row>
    <row r="381401" spans="16:16" x14ac:dyDescent="0.3">
      <c r="P381401" s="83"/>
    </row>
    <row r="381402" spans="16:16" x14ac:dyDescent="0.3">
      <c r="P381402" s="83"/>
    </row>
    <row r="381403" spans="16:16" x14ac:dyDescent="0.3">
      <c r="P381403" s="83"/>
    </row>
    <row r="381404" spans="16:16" x14ac:dyDescent="0.3">
      <c r="P381404" s="83"/>
    </row>
    <row r="381405" spans="16:16" x14ac:dyDescent="0.3">
      <c r="P381405" s="83"/>
    </row>
    <row r="381406" spans="16:16" x14ac:dyDescent="0.3">
      <c r="P381406" s="83"/>
    </row>
    <row r="381407" spans="16:16" x14ac:dyDescent="0.3">
      <c r="P381407" s="83"/>
    </row>
    <row r="381408" spans="16:16" x14ac:dyDescent="0.3">
      <c r="P381408" s="83"/>
    </row>
    <row r="381409" spans="16:16" x14ac:dyDescent="0.3">
      <c r="P381409" s="83"/>
    </row>
    <row r="381410" spans="16:16" x14ac:dyDescent="0.3">
      <c r="P381410" s="83"/>
    </row>
    <row r="381411" spans="16:16" x14ac:dyDescent="0.3">
      <c r="P381411" s="83"/>
    </row>
    <row r="381412" spans="16:16" x14ac:dyDescent="0.3">
      <c r="P381412" s="83"/>
    </row>
    <row r="381413" spans="16:16" x14ac:dyDescent="0.3">
      <c r="P381413" s="83"/>
    </row>
    <row r="381414" spans="16:16" x14ac:dyDescent="0.3">
      <c r="P381414" s="83"/>
    </row>
    <row r="381415" spans="16:16" x14ac:dyDescent="0.3">
      <c r="P381415" s="83"/>
    </row>
    <row r="381416" spans="16:16" x14ac:dyDescent="0.3">
      <c r="P381416" s="83"/>
    </row>
    <row r="381417" spans="16:16" x14ac:dyDescent="0.3">
      <c r="P381417" s="83"/>
    </row>
    <row r="381418" spans="16:16" x14ac:dyDescent="0.3">
      <c r="P381418" s="83"/>
    </row>
    <row r="381419" spans="16:16" x14ac:dyDescent="0.3">
      <c r="P381419" s="83"/>
    </row>
    <row r="381420" spans="16:16" x14ac:dyDescent="0.3">
      <c r="P381420" s="83"/>
    </row>
    <row r="381421" spans="16:16" x14ac:dyDescent="0.3">
      <c r="P381421" s="83"/>
    </row>
    <row r="381422" spans="16:16" x14ac:dyDescent="0.3">
      <c r="P381422" s="83"/>
    </row>
    <row r="381423" spans="16:16" x14ac:dyDescent="0.3">
      <c r="P381423" s="83"/>
    </row>
    <row r="381424" spans="16:16" x14ac:dyDescent="0.3">
      <c r="P381424" s="83"/>
    </row>
    <row r="381425" spans="16:16" x14ac:dyDescent="0.3">
      <c r="P381425" s="83"/>
    </row>
    <row r="381426" spans="16:16" x14ac:dyDescent="0.3">
      <c r="P381426" s="83"/>
    </row>
    <row r="381427" spans="16:16" x14ac:dyDescent="0.3">
      <c r="P381427" s="83"/>
    </row>
    <row r="381428" spans="16:16" x14ac:dyDescent="0.3">
      <c r="P381428" s="83"/>
    </row>
    <row r="381429" spans="16:16" x14ac:dyDescent="0.3">
      <c r="P381429" s="83"/>
    </row>
    <row r="381430" spans="16:16" x14ac:dyDescent="0.3">
      <c r="P381430" s="83"/>
    </row>
    <row r="381431" spans="16:16" x14ac:dyDescent="0.3">
      <c r="P381431" s="83"/>
    </row>
    <row r="381432" spans="16:16" x14ac:dyDescent="0.3">
      <c r="P381432" s="83"/>
    </row>
    <row r="381433" spans="16:16" x14ac:dyDescent="0.3">
      <c r="P381433" s="83"/>
    </row>
    <row r="381434" spans="16:16" x14ac:dyDescent="0.3">
      <c r="P381434" s="83"/>
    </row>
    <row r="381435" spans="16:16" x14ac:dyDescent="0.3">
      <c r="P381435" s="83"/>
    </row>
    <row r="381436" spans="16:16" x14ac:dyDescent="0.3">
      <c r="P381436" s="83"/>
    </row>
    <row r="381437" spans="16:16" x14ac:dyDescent="0.3">
      <c r="P381437" s="83"/>
    </row>
    <row r="381438" spans="16:16" x14ac:dyDescent="0.3">
      <c r="P381438" s="83"/>
    </row>
    <row r="381439" spans="16:16" x14ac:dyDescent="0.3">
      <c r="P381439" s="83"/>
    </row>
    <row r="381440" spans="16:16" x14ac:dyDescent="0.3">
      <c r="P381440" s="83"/>
    </row>
    <row r="381441" spans="16:16" x14ac:dyDescent="0.3">
      <c r="P381441" s="83"/>
    </row>
    <row r="381442" spans="16:16" x14ac:dyDescent="0.3">
      <c r="P381442" s="83"/>
    </row>
    <row r="381443" spans="16:16" x14ac:dyDescent="0.3">
      <c r="P381443" s="83"/>
    </row>
    <row r="381444" spans="16:16" x14ac:dyDescent="0.3">
      <c r="P381444" s="83"/>
    </row>
    <row r="381445" spans="16:16" x14ac:dyDescent="0.3">
      <c r="P381445" s="83"/>
    </row>
    <row r="381446" spans="16:16" x14ac:dyDescent="0.3">
      <c r="P381446" s="83"/>
    </row>
    <row r="381447" spans="16:16" x14ac:dyDescent="0.3">
      <c r="P381447" s="83"/>
    </row>
    <row r="381448" spans="16:16" x14ac:dyDescent="0.3">
      <c r="P381448" s="83"/>
    </row>
    <row r="381449" spans="16:16" x14ac:dyDescent="0.3">
      <c r="P381449" s="83"/>
    </row>
    <row r="381450" spans="16:16" x14ac:dyDescent="0.3">
      <c r="P381450" s="83"/>
    </row>
    <row r="381451" spans="16:16" x14ac:dyDescent="0.3">
      <c r="P381451" s="83"/>
    </row>
    <row r="381452" spans="16:16" x14ac:dyDescent="0.3">
      <c r="P381452" s="83"/>
    </row>
    <row r="381453" spans="16:16" x14ac:dyDescent="0.3">
      <c r="P381453" s="83"/>
    </row>
    <row r="381454" spans="16:16" x14ac:dyDescent="0.3">
      <c r="P381454" s="83"/>
    </row>
    <row r="381455" spans="16:16" x14ac:dyDescent="0.3">
      <c r="P381455" s="83"/>
    </row>
    <row r="381456" spans="16:16" x14ac:dyDescent="0.3">
      <c r="P381456" s="83"/>
    </row>
    <row r="381457" spans="16:16" x14ac:dyDescent="0.3">
      <c r="P381457" s="83"/>
    </row>
    <row r="381458" spans="16:16" x14ac:dyDescent="0.3">
      <c r="P381458" s="83"/>
    </row>
    <row r="381459" spans="16:16" x14ac:dyDescent="0.3">
      <c r="P381459" s="83"/>
    </row>
    <row r="381460" spans="16:16" x14ac:dyDescent="0.3">
      <c r="P381460" s="83"/>
    </row>
    <row r="381461" spans="16:16" x14ac:dyDescent="0.3">
      <c r="P381461" s="83"/>
    </row>
    <row r="381462" spans="16:16" x14ac:dyDescent="0.3">
      <c r="P381462" s="83"/>
    </row>
    <row r="381463" spans="16:16" x14ac:dyDescent="0.3">
      <c r="P381463" s="83"/>
    </row>
    <row r="381464" spans="16:16" x14ac:dyDescent="0.3">
      <c r="P381464" s="83"/>
    </row>
    <row r="381465" spans="16:16" x14ac:dyDescent="0.3">
      <c r="P381465" s="83"/>
    </row>
    <row r="381466" spans="16:16" x14ac:dyDescent="0.3">
      <c r="P381466" s="83"/>
    </row>
    <row r="381467" spans="16:16" x14ac:dyDescent="0.3">
      <c r="P381467" s="83"/>
    </row>
    <row r="381468" spans="16:16" x14ac:dyDescent="0.3">
      <c r="P381468" s="83"/>
    </row>
    <row r="381469" spans="16:16" x14ac:dyDescent="0.3">
      <c r="P381469" s="83"/>
    </row>
    <row r="381470" spans="16:16" x14ac:dyDescent="0.3">
      <c r="P381470" s="83"/>
    </row>
    <row r="381471" spans="16:16" x14ac:dyDescent="0.3">
      <c r="P381471" s="83"/>
    </row>
    <row r="381472" spans="16:16" x14ac:dyDescent="0.3">
      <c r="P381472" s="83"/>
    </row>
    <row r="381473" spans="16:16" x14ac:dyDescent="0.3">
      <c r="P381473" s="83"/>
    </row>
    <row r="381474" spans="16:16" x14ac:dyDescent="0.3">
      <c r="P381474" s="83"/>
    </row>
    <row r="381475" spans="16:16" x14ac:dyDescent="0.3">
      <c r="P381475" s="83"/>
    </row>
    <row r="381476" spans="16:16" x14ac:dyDescent="0.3">
      <c r="P381476" s="83"/>
    </row>
    <row r="381477" spans="16:16" x14ac:dyDescent="0.3">
      <c r="P381477" s="83"/>
    </row>
    <row r="381478" spans="16:16" x14ac:dyDescent="0.3">
      <c r="P381478" s="83"/>
    </row>
    <row r="381479" spans="16:16" x14ac:dyDescent="0.3">
      <c r="P381479" s="83"/>
    </row>
    <row r="381480" spans="16:16" x14ac:dyDescent="0.3">
      <c r="P381480" s="83"/>
    </row>
    <row r="381481" spans="16:16" x14ac:dyDescent="0.3">
      <c r="P381481" s="83"/>
    </row>
    <row r="381482" spans="16:16" x14ac:dyDescent="0.3">
      <c r="P381482" s="83"/>
    </row>
    <row r="381483" spans="16:16" x14ac:dyDescent="0.3">
      <c r="P381483" s="83"/>
    </row>
    <row r="381484" spans="16:16" x14ac:dyDescent="0.3">
      <c r="P381484" s="83"/>
    </row>
    <row r="381485" spans="16:16" x14ac:dyDescent="0.3">
      <c r="P381485" s="83"/>
    </row>
    <row r="381486" spans="16:16" x14ac:dyDescent="0.3">
      <c r="P381486" s="83"/>
    </row>
    <row r="381487" spans="16:16" x14ac:dyDescent="0.3">
      <c r="P381487" s="83"/>
    </row>
    <row r="381488" spans="16:16" x14ac:dyDescent="0.3">
      <c r="P381488" s="83"/>
    </row>
    <row r="381489" spans="16:16" x14ac:dyDescent="0.3">
      <c r="P381489" s="83"/>
    </row>
    <row r="381490" spans="16:16" x14ac:dyDescent="0.3">
      <c r="P381490" s="83"/>
    </row>
    <row r="381491" spans="16:16" x14ac:dyDescent="0.3">
      <c r="P381491" s="83"/>
    </row>
    <row r="381492" spans="16:16" x14ac:dyDescent="0.3">
      <c r="P381492" s="83"/>
    </row>
    <row r="381493" spans="16:16" x14ac:dyDescent="0.3">
      <c r="P381493" s="83"/>
    </row>
    <row r="381494" spans="16:16" x14ac:dyDescent="0.3">
      <c r="P381494" s="83"/>
    </row>
    <row r="381495" spans="16:16" x14ac:dyDescent="0.3">
      <c r="P381495" s="83"/>
    </row>
    <row r="381496" spans="16:16" x14ac:dyDescent="0.3">
      <c r="P381496" s="83"/>
    </row>
    <row r="381497" spans="16:16" x14ac:dyDescent="0.3">
      <c r="P381497" s="83"/>
    </row>
    <row r="381498" spans="16:16" x14ac:dyDescent="0.3">
      <c r="P381498" s="83"/>
    </row>
    <row r="381499" spans="16:16" x14ac:dyDescent="0.3">
      <c r="P381499" s="83"/>
    </row>
    <row r="381500" spans="16:16" x14ac:dyDescent="0.3">
      <c r="P381500" s="83"/>
    </row>
    <row r="381501" spans="16:16" x14ac:dyDescent="0.3">
      <c r="P381501" s="83"/>
    </row>
    <row r="381502" spans="16:16" x14ac:dyDescent="0.3">
      <c r="P381502" s="83"/>
    </row>
    <row r="381503" spans="16:16" x14ac:dyDescent="0.3">
      <c r="P381503" s="83"/>
    </row>
    <row r="381504" spans="16:16" x14ac:dyDescent="0.3">
      <c r="P381504" s="83"/>
    </row>
    <row r="381505" spans="16:16" x14ac:dyDescent="0.3">
      <c r="P381505" s="83"/>
    </row>
    <row r="381506" spans="16:16" x14ac:dyDescent="0.3">
      <c r="P381506" s="83"/>
    </row>
    <row r="381507" spans="16:16" x14ac:dyDescent="0.3">
      <c r="P381507" s="83"/>
    </row>
    <row r="381508" spans="16:16" x14ac:dyDescent="0.3">
      <c r="P381508" s="83"/>
    </row>
    <row r="381509" spans="16:16" x14ac:dyDescent="0.3">
      <c r="P381509" s="83"/>
    </row>
    <row r="381510" spans="16:16" x14ac:dyDescent="0.3">
      <c r="P381510" s="83"/>
    </row>
    <row r="381511" spans="16:16" x14ac:dyDescent="0.3">
      <c r="P381511" s="83"/>
    </row>
    <row r="381512" spans="16:16" x14ac:dyDescent="0.3">
      <c r="P381512" s="83"/>
    </row>
    <row r="381513" spans="16:16" x14ac:dyDescent="0.3">
      <c r="P381513" s="83"/>
    </row>
    <row r="381514" spans="16:16" x14ac:dyDescent="0.3">
      <c r="P381514" s="83"/>
    </row>
    <row r="381515" spans="16:16" x14ac:dyDescent="0.3">
      <c r="P381515" s="83"/>
    </row>
    <row r="381516" spans="16:16" x14ac:dyDescent="0.3">
      <c r="P381516" s="83"/>
    </row>
    <row r="381517" spans="16:16" x14ac:dyDescent="0.3">
      <c r="P381517" s="83"/>
    </row>
    <row r="381518" spans="16:16" x14ac:dyDescent="0.3">
      <c r="P381518" s="83"/>
    </row>
    <row r="381519" spans="16:16" x14ac:dyDescent="0.3">
      <c r="P381519" s="83"/>
    </row>
    <row r="381520" spans="16:16" x14ac:dyDescent="0.3">
      <c r="P381520" s="83"/>
    </row>
    <row r="381521" spans="16:16" x14ac:dyDescent="0.3">
      <c r="P381521" s="83"/>
    </row>
    <row r="381522" spans="16:16" x14ac:dyDescent="0.3">
      <c r="P381522" s="83"/>
    </row>
    <row r="381523" spans="16:16" x14ac:dyDescent="0.3">
      <c r="P381523" s="83"/>
    </row>
    <row r="381524" spans="16:16" x14ac:dyDescent="0.3">
      <c r="P381524" s="83"/>
    </row>
    <row r="381525" spans="16:16" x14ac:dyDescent="0.3">
      <c r="P381525" s="83"/>
    </row>
    <row r="381526" spans="16:16" x14ac:dyDescent="0.3">
      <c r="P381526" s="83"/>
    </row>
    <row r="381527" spans="16:16" x14ac:dyDescent="0.3">
      <c r="P381527" s="83"/>
    </row>
    <row r="381528" spans="16:16" x14ac:dyDescent="0.3">
      <c r="P381528" s="83"/>
    </row>
    <row r="381529" spans="16:16" x14ac:dyDescent="0.3">
      <c r="P381529" s="83"/>
    </row>
    <row r="381530" spans="16:16" x14ac:dyDescent="0.3">
      <c r="P381530" s="83"/>
    </row>
    <row r="381531" spans="16:16" x14ac:dyDescent="0.3">
      <c r="P381531" s="83"/>
    </row>
    <row r="381532" spans="16:16" x14ac:dyDescent="0.3">
      <c r="P381532" s="83"/>
    </row>
    <row r="381533" spans="16:16" x14ac:dyDescent="0.3">
      <c r="P381533" s="83"/>
    </row>
    <row r="381534" spans="16:16" x14ac:dyDescent="0.3">
      <c r="P381534" s="83"/>
    </row>
    <row r="381535" spans="16:16" x14ac:dyDescent="0.3">
      <c r="P381535" s="83"/>
    </row>
    <row r="381536" spans="16:16" x14ac:dyDescent="0.3">
      <c r="P381536" s="83"/>
    </row>
    <row r="381537" spans="16:16" x14ac:dyDescent="0.3">
      <c r="P381537" s="83"/>
    </row>
    <row r="381538" spans="16:16" x14ac:dyDescent="0.3">
      <c r="P381538" s="83"/>
    </row>
    <row r="381539" spans="16:16" x14ac:dyDescent="0.3">
      <c r="P381539" s="83"/>
    </row>
    <row r="381540" spans="16:16" x14ac:dyDescent="0.3">
      <c r="P381540" s="83"/>
    </row>
    <row r="381541" spans="16:16" x14ac:dyDescent="0.3">
      <c r="P381541" s="83"/>
    </row>
    <row r="381542" spans="16:16" x14ac:dyDescent="0.3">
      <c r="P381542" s="83"/>
    </row>
    <row r="381543" spans="16:16" x14ac:dyDescent="0.3">
      <c r="P381543" s="83"/>
    </row>
    <row r="381544" spans="16:16" x14ac:dyDescent="0.3">
      <c r="P381544" s="83"/>
    </row>
    <row r="381545" spans="16:16" x14ac:dyDescent="0.3">
      <c r="P381545" s="83"/>
    </row>
    <row r="381546" spans="16:16" x14ac:dyDescent="0.3">
      <c r="P381546" s="83"/>
    </row>
    <row r="381547" spans="16:16" x14ac:dyDescent="0.3">
      <c r="P381547" s="83"/>
    </row>
    <row r="381548" spans="16:16" x14ac:dyDescent="0.3">
      <c r="P381548" s="83"/>
    </row>
    <row r="381549" spans="16:16" x14ac:dyDescent="0.3">
      <c r="P381549" s="83"/>
    </row>
    <row r="381550" spans="16:16" x14ac:dyDescent="0.3">
      <c r="P381550" s="83"/>
    </row>
    <row r="381551" spans="16:16" x14ac:dyDescent="0.3">
      <c r="P381551" s="83"/>
    </row>
    <row r="381552" spans="16:16" x14ac:dyDescent="0.3">
      <c r="P381552" s="83"/>
    </row>
    <row r="381553" spans="16:16" x14ac:dyDescent="0.3">
      <c r="P381553" s="83"/>
    </row>
    <row r="381554" spans="16:16" x14ac:dyDescent="0.3">
      <c r="P381554" s="83"/>
    </row>
    <row r="381555" spans="16:16" x14ac:dyDescent="0.3">
      <c r="P381555" s="83"/>
    </row>
    <row r="381556" spans="16:16" x14ac:dyDescent="0.3">
      <c r="P381556" s="83"/>
    </row>
    <row r="381557" spans="16:16" x14ac:dyDescent="0.3">
      <c r="P381557" s="83"/>
    </row>
    <row r="381558" spans="16:16" x14ac:dyDescent="0.3">
      <c r="P381558" s="83"/>
    </row>
    <row r="381559" spans="16:16" x14ac:dyDescent="0.3">
      <c r="P381559" s="83"/>
    </row>
    <row r="381560" spans="16:16" x14ac:dyDescent="0.3">
      <c r="P381560" s="83"/>
    </row>
    <row r="381561" spans="16:16" x14ac:dyDescent="0.3">
      <c r="P381561" s="83"/>
    </row>
    <row r="381562" spans="16:16" x14ac:dyDescent="0.3">
      <c r="P381562" s="83"/>
    </row>
    <row r="381563" spans="16:16" x14ac:dyDescent="0.3">
      <c r="P381563" s="83"/>
    </row>
    <row r="381564" spans="16:16" x14ac:dyDescent="0.3">
      <c r="P381564" s="83"/>
    </row>
    <row r="381565" spans="16:16" x14ac:dyDescent="0.3">
      <c r="P381565" s="83"/>
    </row>
    <row r="381566" spans="16:16" x14ac:dyDescent="0.3">
      <c r="P381566" s="83"/>
    </row>
    <row r="381567" spans="16:16" x14ac:dyDescent="0.3">
      <c r="P381567" s="83"/>
    </row>
    <row r="381568" spans="16:16" x14ac:dyDescent="0.3">
      <c r="P381568" s="83"/>
    </row>
    <row r="381569" spans="16:16" x14ac:dyDescent="0.3">
      <c r="P381569" s="83"/>
    </row>
    <row r="381570" spans="16:16" x14ac:dyDescent="0.3">
      <c r="P381570" s="83"/>
    </row>
    <row r="381571" spans="16:16" x14ac:dyDescent="0.3">
      <c r="P381571" s="83"/>
    </row>
    <row r="381572" spans="16:16" x14ac:dyDescent="0.3">
      <c r="P381572" s="83"/>
    </row>
    <row r="381573" spans="16:16" x14ac:dyDescent="0.3">
      <c r="P381573" s="83"/>
    </row>
    <row r="381574" spans="16:16" x14ac:dyDescent="0.3">
      <c r="P381574" s="83"/>
    </row>
    <row r="381575" spans="16:16" x14ac:dyDescent="0.3">
      <c r="P381575" s="83"/>
    </row>
    <row r="381576" spans="16:16" x14ac:dyDescent="0.3">
      <c r="P381576" s="83"/>
    </row>
    <row r="381577" spans="16:16" x14ac:dyDescent="0.3">
      <c r="P381577" s="83"/>
    </row>
    <row r="381578" spans="16:16" x14ac:dyDescent="0.3">
      <c r="P381578" s="83"/>
    </row>
    <row r="381579" spans="16:16" x14ac:dyDescent="0.3">
      <c r="P381579" s="83"/>
    </row>
    <row r="381580" spans="16:16" x14ac:dyDescent="0.3">
      <c r="P381580" s="83"/>
    </row>
    <row r="381581" spans="16:16" x14ac:dyDescent="0.3">
      <c r="P381581" s="83"/>
    </row>
    <row r="381582" spans="16:16" x14ac:dyDescent="0.3">
      <c r="P381582" s="83"/>
    </row>
    <row r="381583" spans="16:16" x14ac:dyDescent="0.3">
      <c r="P381583" s="83"/>
    </row>
    <row r="381584" spans="16:16" x14ac:dyDescent="0.3">
      <c r="P381584" s="83"/>
    </row>
    <row r="381585" spans="16:16" x14ac:dyDescent="0.3">
      <c r="P381585" s="83"/>
    </row>
    <row r="381586" spans="16:16" x14ac:dyDescent="0.3">
      <c r="P381586" s="83"/>
    </row>
    <row r="381587" spans="16:16" x14ac:dyDescent="0.3">
      <c r="P381587" s="83"/>
    </row>
    <row r="381588" spans="16:16" x14ac:dyDescent="0.3">
      <c r="P381588" s="83"/>
    </row>
    <row r="381589" spans="16:16" x14ac:dyDescent="0.3">
      <c r="P381589" s="83"/>
    </row>
    <row r="381590" spans="16:16" x14ac:dyDescent="0.3">
      <c r="P381590" s="83"/>
    </row>
    <row r="381591" spans="16:16" x14ac:dyDescent="0.3">
      <c r="P381591" s="83"/>
    </row>
    <row r="381592" spans="16:16" x14ac:dyDescent="0.3">
      <c r="P381592" s="83"/>
    </row>
    <row r="381593" spans="16:16" x14ac:dyDescent="0.3">
      <c r="P381593" s="83"/>
    </row>
    <row r="381594" spans="16:16" x14ac:dyDescent="0.3">
      <c r="P381594" s="83"/>
    </row>
    <row r="381595" spans="16:16" x14ac:dyDescent="0.3">
      <c r="P381595" s="83"/>
    </row>
    <row r="381596" spans="16:16" x14ac:dyDescent="0.3">
      <c r="P381596" s="83"/>
    </row>
    <row r="381597" spans="16:16" x14ac:dyDescent="0.3">
      <c r="P381597" s="83"/>
    </row>
    <row r="381598" spans="16:16" x14ac:dyDescent="0.3">
      <c r="P381598" s="83"/>
    </row>
    <row r="381599" spans="16:16" x14ac:dyDescent="0.3">
      <c r="P381599" s="83"/>
    </row>
    <row r="381600" spans="16:16" x14ac:dyDescent="0.3">
      <c r="P381600" s="83"/>
    </row>
    <row r="381601" spans="16:16" x14ac:dyDescent="0.3">
      <c r="P381601" s="83"/>
    </row>
    <row r="381602" spans="16:16" x14ac:dyDescent="0.3">
      <c r="P381602" s="83"/>
    </row>
    <row r="381603" spans="16:16" x14ac:dyDescent="0.3">
      <c r="P381603" s="83"/>
    </row>
    <row r="381604" spans="16:16" x14ac:dyDescent="0.3">
      <c r="P381604" s="83"/>
    </row>
    <row r="381605" spans="16:16" x14ac:dyDescent="0.3">
      <c r="P381605" s="83"/>
    </row>
    <row r="381606" spans="16:16" x14ac:dyDescent="0.3">
      <c r="P381606" s="83"/>
    </row>
    <row r="381607" spans="16:16" x14ac:dyDescent="0.3">
      <c r="P381607" s="83"/>
    </row>
    <row r="381608" spans="16:16" x14ac:dyDescent="0.3">
      <c r="P381608" s="83"/>
    </row>
    <row r="381609" spans="16:16" x14ac:dyDescent="0.3">
      <c r="P381609" s="83"/>
    </row>
    <row r="381610" spans="16:16" x14ac:dyDescent="0.3">
      <c r="P381610" s="83"/>
    </row>
    <row r="381611" spans="16:16" x14ac:dyDescent="0.3">
      <c r="P381611" s="83"/>
    </row>
    <row r="381612" spans="16:16" x14ac:dyDescent="0.3">
      <c r="P381612" s="83"/>
    </row>
    <row r="381613" spans="16:16" x14ac:dyDescent="0.3">
      <c r="P381613" s="83"/>
    </row>
    <row r="381614" spans="16:16" x14ac:dyDescent="0.3">
      <c r="P381614" s="83"/>
    </row>
    <row r="381615" spans="16:16" x14ac:dyDescent="0.3">
      <c r="P381615" s="83"/>
    </row>
    <row r="381616" spans="16:16" x14ac:dyDescent="0.3">
      <c r="P381616" s="83"/>
    </row>
    <row r="381617" spans="16:16" x14ac:dyDescent="0.3">
      <c r="P381617" s="83"/>
    </row>
    <row r="381618" spans="16:16" x14ac:dyDescent="0.3">
      <c r="P381618" s="83"/>
    </row>
    <row r="381619" spans="16:16" x14ac:dyDescent="0.3">
      <c r="P381619" s="83"/>
    </row>
    <row r="381620" spans="16:16" x14ac:dyDescent="0.3">
      <c r="P381620" s="83"/>
    </row>
    <row r="381621" spans="16:16" x14ac:dyDescent="0.3">
      <c r="P381621" s="83"/>
    </row>
    <row r="381622" spans="16:16" x14ac:dyDescent="0.3">
      <c r="P381622" s="83"/>
    </row>
    <row r="381623" spans="16:16" x14ac:dyDescent="0.3">
      <c r="P381623" s="83"/>
    </row>
    <row r="381624" spans="16:16" x14ac:dyDescent="0.3">
      <c r="P381624" s="83"/>
    </row>
    <row r="381625" spans="16:16" x14ac:dyDescent="0.3">
      <c r="P381625" s="83"/>
    </row>
    <row r="381626" spans="16:16" x14ac:dyDescent="0.3">
      <c r="P381626" s="83"/>
    </row>
    <row r="381627" spans="16:16" x14ac:dyDescent="0.3">
      <c r="P381627" s="83"/>
    </row>
    <row r="381628" spans="16:16" x14ac:dyDescent="0.3">
      <c r="P381628" s="83"/>
    </row>
    <row r="381629" spans="16:16" x14ac:dyDescent="0.3">
      <c r="P381629" s="83"/>
    </row>
    <row r="381630" spans="16:16" x14ac:dyDescent="0.3">
      <c r="P381630" s="83"/>
    </row>
    <row r="381631" spans="16:16" x14ac:dyDescent="0.3">
      <c r="P381631" s="83"/>
    </row>
    <row r="381632" spans="16:16" x14ac:dyDescent="0.3">
      <c r="P381632" s="83"/>
    </row>
    <row r="381633" spans="16:16" x14ac:dyDescent="0.3">
      <c r="P381633" s="83"/>
    </row>
    <row r="381634" spans="16:16" x14ac:dyDescent="0.3">
      <c r="P381634" s="83"/>
    </row>
    <row r="381635" spans="16:16" x14ac:dyDescent="0.3">
      <c r="P381635" s="83"/>
    </row>
    <row r="381636" spans="16:16" x14ac:dyDescent="0.3">
      <c r="P381636" s="83"/>
    </row>
    <row r="381637" spans="16:16" x14ac:dyDescent="0.3">
      <c r="P381637" s="83"/>
    </row>
    <row r="381638" spans="16:16" x14ac:dyDescent="0.3">
      <c r="P381638" s="83"/>
    </row>
    <row r="381639" spans="16:16" x14ac:dyDescent="0.3">
      <c r="P381639" s="83"/>
    </row>
    <row r="381640" spans="16:16" x14ac:dyDescent="0.3">
      <c r="P381640" s="83"/>
    </row>
    <row r="381641" spans="16:16" x14ac:dyDescent="0.3">
      <c r="P381641" s="83"/>
    </row>
    <row r="381642" spans="16:16" x14ac:dyDescent="0.3">
      <c r="P381642" s="83"/>
    </row>
    <row r="381643" spans="16:16" x14ac:dyDescent="0.3">
      <c r="P381643" s="83"/>
    </row>
    <row r="381644" spans="16:16" x14ac:dyDescent="0.3">
      <c r="P381644" s="83"/>
    </row>
    <row r="381645" spans="16:16" x14ac:dyDescent="0.3">
      <c r="P381645" s="83"/>
    </row>
    <row r="381646" spans="16:16" x14ac:dyDescent="0.3">
      <c r="P381646" s="83"/>
    </row>
    <row r="381647" spans="16:16" x14ac:dyDescent="0.3">
      <c r="P381647" s="83"/>
    </row>
    <row r="381648" spans="16:16" x14ac:dyDescent="0.3">
      <c r="P381648" s="83"/>
    </row>
    <row r="381649" spans="16:16" x14ac:dyDescent="0.3">
      <c r="P381649" s="83"/>
    </row>
    <row r="381650" spans="16:16" x14ac:dyDescent="0.3">
      <c r="P381650" s="83"/>
    </row>
    <row r="381651" spans="16:16" x14ac:dyDescent="0.3">
      <c r="P381651" s="83"/>
    </row>
    <row r="381652" spans="16:16" x14ac:dyDescent="0.3">
      <c r="P381652" s="83"/>
    </row>
    <row r="381653" spans="16:16" x14ac:dyDescent="0.3">
      <c r="P381653" s="83"/>
    </row>
    <row r="381654" spans="16:16" x14ac:dyDescent="0.3">
      <c r="P381654" s="83"/>
    </row>
    <row r="381655" spans="16:16" x14ac:dyDescent="0.3">
      <c r="P381655" s="83"/>
    </row>
    <row r="381656" spans="16:16" x14ac:dyDescent="0.3">
      <c r="P381656" s="83"/>
    </row>
    <row r="381657" spans="16:16" x14ac:dyDescent="0.3">
      <c r="P381657" s="83"/>
    </row>
    <row r="381658" spans="16:16" x14ac:dyDescent="0.3">
      <c r="P381658" s="83"/>
    </row>
    <row r="381659" spans="16:16" x14ac:dyDescent="0.3">
      <c r="P381659" s="83"/>
    </row>
    <row r="381660" spans="16:16" x14ac:dyDescent="0.3">
      <c r="P381660" s="83"/>
    </row>
    <row r="381661" spans="16:16" x14ac:dyDescent="0.3">
      <c r="P381661" s="83"/>
    </row>
    <row r="381662" spans="16:16" x14ac:dyDescent="0.3">
      <c r="P381662" s="83"/>
    </row>
    <row r="381663" spans="16:16" x14ac:dyDescent="0.3">
      <c r="P381663" s="83"/>
    </row>
    <row r="381664" spans="16:16" x14ac:dyDescent="0.3">
      <c r="P381664" s="83"/>
    </row>
    <row r="381665" spans="16:16" x14ac:dyDescent="0.3">
      <c r="P381665" s="83"/>
    </row>
    <row r="381666" spans="16:16" x14ac:dyDescent="0.3">
      <c r="P381666" s="83"/>
    </row>
    <row r="381667" spans="16:16" x14ac:dyDescent="0.3">
      <c r="P381667" s="83"/>
    </row>
    <row r="381668" spans="16:16" x14ac:dyDescent="0.3">
      <c r="P381668" s="83"/>
    </row>
    <row r="381669" spans="16:16" x14ac:dyDescent="0.3">
      <c r="P381669" s="83"/>
    </row>
    <row r="381670" spans="16:16" x14ac:dyDescent="0.3">
      <c r="P381670" s="83"/>
    </row>
    <row r="381671" spans="16:16" x14ac:dyDescent="0.3">
      <c r="P381671" s="83"/>
    </row>
    <row r="381672" spans="16:16" x14ac:dyDescent="0.3">
      <c r="P381672" s="83"/>
    </row>
    <row r="381673" spans="16:16" x14ac:dyDescent="0.3">
      <c r="P381673" s="83"/>
    </row>
    <row r="381674" spans="16:16" x14ac:dyDescent="0.3">
      <c r="P381674" s="83"/>
    </row>
    <row r="381675" spans="16:16" x14ac:dyDescent="0.3">
      <c r="P381675" s="83"/>
    </row>
    <row r="381676" spans="16:16" x14ac:dyDescent="0.3">
      <c r="P381676" s="83"/>
    </row>
    <row r="381677" spans="16:16" x14ac:dyDescent="0.3">
      <c r="P381677" s="83"/>
    </row>
    <row r="381678" spans="16:16" x14ac:dyDescent="0.3">
      <c r="P381678" s="83"/>
    </row>
    <row r="381679" spans="16:16" x14ac:dyDescent="0.3">
      <c r="P381679" s="83"/>
    </row>
    <row r="381680" spans="16:16" x14ac:dyDescent="0.3">
      <c r="P381680" s="83"/>
    </row>
    <row r="381681" spans="16:16" x14ac:dyDescent="0.3">
      <c r="P381681" s="83"/>
    </row>
    <row r="381682" spans="16:16" x14ac:dyDescent="0.3">
      <c r="P381682" s="83"/>
    </row>
    <row r="381683" spans="16:16" x14ac:dyDescent="0.3">
      <c r="P381683" s="83"/>
    </row>
    <row r="381684" spans="16:16" x14ac:dyDescent="0.3">
      <c r="P381684" s="83"/>
    </row>
    <row r="381685" spans="16:16" x14ac:dyDescent="0.3">
      <c r="P381685" s="83"/>
    </row>
    <row r="381686" spans="16:16" x14ac:dyDescent="0.3">
      <c r="P381686" s="83"/>
    </row>
    <row r="381687" spans="16:16" x14ac:dyDescent="0.3">
      <c r="P381687" s="83"/>
    </row>
    <row r="381688" spans="16:16" x14ac:dyDescent="0.3">
      <c r="P381688" s="83"/>
    </row>
    <row r="381689" spans="16:16" x14ac:dyDescent="0.3">
      <c r="P381689" s="83"/>
    </row>
    <row r="381690" spans="16:16" x14ac:dyDescent="0.3">
      <c r="P381690" s="83"/>
    </row>
    <row r="381691" spans="16:16" x14ac:dyDescent="0.3">
      <c r="P381691" s="83"/>
    </row>
    <row r="381692" spans="16:16" x14ac:dyDescent="0.3">
      <c r="P381692" s="83"/>
    </row>
    <row r="381693" spans="16:16" x14ac:dyDescent="0.3">
      <c r="P381693" s="83"/>
    </row>
    <row r="381694" spans="16:16" x14ac:dyDescent="0.3">
      <c r="P381694" s="83"/>
    </row>
    <row r="381695" spans="16:16" x14ac:dyDescent="0.3">
      <c r="P381695" s="83"/>
    </row>
    <row r="381696" spans="16:16" x14ac:dyDescent="0.3">
      <c r="P381696" s="83"/>
    </row>
    <row r="381697" spans="16:16" x14ac:dyDescent="0.3">
      <c r="P381697" s="83"/>
    </row>
    <row r="381698" spans="16:16" x14ac:dyDescent="0.3">
      <c r="P381698" s="83"/>
    </row>
    <row r="381699" spans="16:16" x14ac:dyDescent="0.3">
      <c r="P381699" s="83"/>
    </row>
    <row r="381700" spans="16:16" x14ac:dyDescent="0.3">
      <c r="P381700" s="83"/>
    </row>
    <row r="381701" spans="16:16" x14ac:dyDescent="0.3">
      <c r="P381701" s="83"/>
    </row>
    <row r="381702" spans="16:16" x14ac:dyDescent="0.3">
      <c r="P381702" s="83"/>
    </row>
    <row r="381703" spans="16:16" x14ac:dyDescent="0.3">
      <c r="P381703" s="83"/>
    </row>
    <row r="381704" spans="16:16" x14ac:dyDescent="0.3">
      <c r="P381704" s="83"/>
    </row>
    <row r="381705" spans="16:16" x14ac:dyDescent="0.3">
      <c r="P381705" s="83"/>
    </row>
    <row r="381706" spans="16:16" x14ac:dyDescent="0.3">
      <c r="P381706" s="83"/>
    </row>
    <row r="381707" spans="16:16" x14ac:dyDescent="0.3">
      <c r="P381707" s="83"/>
    </row>
    <row r="381708" spans="16:16" x14ac:dyDescent="0.3">
      <c r="P381708" s="83"/>
    </row>
    <row r="381709" spans="16:16" x14ac:dyDescent="0.3">
      <c r="P381709" s="83"/>
    </row>
    <row r="381710" spans="16:16" x14ac:dyDescent="0.3">
      <c r="P381710" s="83"/>
    </row>
    <row r="381711" spans="16:16" x14ac:dyDescent="0.3">
      <c r="P381711" s="83"/>
    </row>
    <row r="381712" spans="16:16" x14ac:dyDescent="0.3">
      <c r="P381712" s="83"/>
    </row>
    <row r="381713" spans="16:16" x14ac:dyDescent="0.3">
      <c r="P381713" s="83"/>
    </row>
    <row r="381714" spans="16:16" x14ac:dyDescent="0.3">
      <c r="P381714" s="83"/>
    </row>
    <row r="381715" spans="16:16" x14ac:dyDescent="0.3">
      <c r="P381715" s="83"/>
    </row>
    <row r="381716" spans="16:16" x14ac:dyDescent="0.3">
      <c r="P381716" s="83"/>
    </row>
    <row r="381717" spans="16:16" x14ac:dyDescent="0.3">
      <c r="P381717" s="83"/>
    </row>
    <row r="381718" spans="16:16" x14ac:dyDescent="0.3">
      <c r="P381718" s="83"/>
    </row>
    <row r="381719" spans="16:16" x14ac:dyDescent="0.3">
      <c r="P381719" s="83"/>
    </row>
    <row r="381720" spans="16:16" x14ac:dyDescent="0.3">
      <c r="P381720" s="83"/>
    </row>
    <row r="381721" spans="16:16" x14ac:dyDescent="0.3">
      <c r="P381721" s="83"/>
    </row>
    <row r="381722" spans="16:16" x14ac:dyDescent="0.3">
      <c r="P381722" s="83"/>
    </row>
    <row r="381723" spans="16:16" x14ac:dyDescent="0.3">
      <c r="P381723" s="83"/>
    </row>
    <row r="381724" spans="16:16" x14ac:dyDescent="0.3">
      <c r="P381724" s="83"/>
    </row>
    <row r="381725" spans="16:16" x14ac:dyDescent="0.3">
      <c r="P381725" s="83"/>
    </row>
    <row r="381726" spans="16:16" x14ac:dyDescent="0.3">
      <c r="P381726" s="83"/>
    </row>
    <row r="381727" spans="16:16" x14ac:dyDescent="0.3">
      <c r="P381727" s="83"/>
    </row>
    <row r="381728" spans="16:16" x14ac:dyDescent="0.3">
      <c r="P381728" s="83"/>
    </row>
    <row r="381729" spans="16:16" x14ac:dyDescent="0.3">
      <c r="P381729" s="83"/>
    </row>
    <row r="381730" spans="16:16" x14ac:dyDescent="0.3">
      <c r="P381730" s="83"/>
    </row>
    <row r="381731" spans="16:16" x14ac:dyDescent="0.3">
      <c r="P381731" s="83"/>
    </row>
    <row r="381732" spans="16:16" x14ac:dyDescent="0.3">
      <c r="P381732" s="83"/>
    </row>
    <row r="381733" spans="16:16" x14ac:dyDescent="0.3">
      <c r="P381733" s="83"/>
    </row>
    <row r="381734" spans="16:16" x14ac:dyDescent="0.3">
      <c r="P381734" s="83"/>
    </row>
    <row r="381735" spans="16:16" x14ac:dyDescent="0.3">
      <c r="P381735" s="83"/>
    </row>
    <row r="381736" spans="16:16" x14ac:dyDescent="0.3">
      <c r="P381736" s="83"/>
    </row>
    <row r="381737" spans="16:16" x14ac:dyDescent="0.3">
      <c r="P381737" s="83"/>
    </row>
    <row r="381738" spans="16:16" x14ac:dyDescent="0.3">
      <c r="P381738" s="83"/>
    </row>
    <row r="381739" spans="16:16" x14ac:dyDescent="0.3">
      <c r="P381739" s="83"/>
    </row>
    <row r="381740" spans="16:16" x14ac:dyDescent="0.3">
      <c r="P381740" s="83"/>
    </row>
    <row r="381741" spans="16:16" x14ac:dyDescent="0.3">
      <c r="P381741" s="83"/>
    </row>
    <row r="381742" spans="16:16" x14ac:dyDescent="0.3">
      <c r="P381742" s="83"/>
    </row>
    <row r="381743" spans="16:16" x14ac:dyDescent="0.3">
      <c r="P381743" s="83"/>
    </row>
    <row r="381744" spans="16:16" x14ac:dyDescent="0.3">
      <c r="P381744" s="83"/>
    </row>
    <row r="381745" spans="16:16" x14ac:dyDescent="0.3">
      <c r="P381745" s="83"/>
    </row>
    <row r="381746" spans="16:16" x14ac:dyDescent="0.3">
      <c r="P381746" s="83"/>
    </row>
    <row r="381747" spans="16:16" x14ac:dyDescent="0.3">
      <c r="P381747" s="83"/>
    </row>
    <row r="381748" spans="16:16" x14ac:dyDescent="0.3">
      <c r="P381748" s="83"/>
    </row>
    <row r="381749" spans="16:16" x14ac:dyDescent="0.3">
      <c r="P381749" s="83"/>
    </row>
    <row r="381750" spans="16:16" x14ac:dyDescent="0.3">
      <c r="P381750" s="83"/>
    </row>
    <row r="381751" spans="16:16" x14ac:dyDescent="0.3">
      <c r="P381751" s="83"/>
    </row>
    <row r="381752" spans="16:16" x14ac:dyDescent="0.3">
      <c r="P381752" s="83"/>
    </row>
    <row r="381753" spans="16:16" x14ac:dyDescent="0.3">
      <c r="P381753" s="83"/>
    </row>
    <row r="381754" spans="16:16" x14ac:dyDescent="0.3">
      <c r="P381754" s="83"/>
    </row>
    <row r="381755" spans="16:16" x14ac:dyDescent="0.3">
      <c r="P381755" s="83"/>
    </row>
    <row r="381756" spans="16:16" x14ac:dyDescent="0.3">
      <c r="P381756" s="83"/>
    </row>
    <row r="381757" spans="16:16" x14ac:dyDescent="0.3">
      <c r="P381757" s="83"/>
    </row>
    <row r="381758" spans="16:16" x14ac:dyDescent="0.3">
      <c r="P381758" s="83"/>
    </row>
    <row r="381759" spans="16:16" x14ac:dyDescent="0.3">
      <c r="P381759" s="83"/>
    </row>
    <row r="381760" spans="16:16" x14ac:dyDescent="0.3">
      <c r="P381760" s="83"/>
    </row>
    <row r="381761" spans="16:16" x14ac:dyDescent="0.3">
      <c r="P381761" s="83"/>
    </row>
    <row r="381762" spans="16:16" x14ac:dyDescent="0.3">
      <c r="P381762" s="83"/>
    </row>
    <row r="381763" spans="16:16" x14ac:dyDescent="0.3">
      <c r="P381763" s="83"/>
    </row>
    <row r="381764" spans="16:16" x14ac:dyDescent="0.3">
      <c r="P381764" s="83"/>
    </row>
    <row r="381765" spans="16:16" x14ac:dyDescent="0.3">
      <c r="P381765" s="83"/>
    </row>
    <row r="381766" spans="16:16" x14ac:dyDescent="0.3">
      <c r="P381766" s="83"/>
    </row>
    <row r="381767" spans="16:16" x14ac:dyDescent="0.3">
      <c r="P381767" s="83"/>
    </row>
    <row r="381768" spans="16:16" x14ac:dyDescent="0.3">
      <c r="P381768" s="83"/>
    </row>
    <row r="381769" spans="16:16" x14ac:dyDescent="0.3">
      <c r="P381769" s="83"/>
    </row>
    <row r="381770" spans="16:16" x14ac:dyDescent="0.3">
      <c r="P381770" s="83"/>
    </row>
    <row r="381771" spans="16:16" x14ac:dyDescent="0.3">
      <c r="P381771" s="83"/>
    </row>
    <row r="381772" spans="16:16" x14ac:dyDescent="0.3">
      <c r="P381772" s="83"/>
    </row>
    <row r="381773" spans="16:16" x14ac:dyDescent="0.3">
      <c r="P381773" s="83"/>
    </row>
    <row r="381774" spans="16:16" x14ac:dyDescent="0.3">
      <c r="P381774" s="83"/>
    </row>
    <row r="381775" spans="16:16" x14ac:dyDescent="0.3">
      <c r="P381775" s="83"/>
    </row>
    <row r="381776" spans="16:16" x14ac:dyDescent="0.3">
      <c r="P381776" s="83"/>
    </row>
    <row r="381777" spans="16:16" x14ac:dyDescent="0.3">
      <c r="P381777" s="83"/>
    </row>
    <row r="381778" spans="16:16" x14ac:dyDescent="0.3">
      <c r="P381778" s="83"/>
    </row>
    <row r="381779" spans="16:16" x14ac:dyDescent="0.3">
      <c r="P381779" s="83"/>
    </row>
    <row r="381780" spans="16:16" x14ac:dyDescent="0.3">
      <c r="P381780" s="83"/>
    </row>
    <row r="381781" spans="16:16" x14ac:dyDescent="0.3">
      <c r="P381781" s="83"/>
    </row>
    <row r="381782" spans="16:16" x14ac:dyDescent="0.3">
      <c r="P381782" s="83"/>
    </row>
    <row r="381783" spans="16:16" x14ac:dyDescent="0.3">
      <c r="P381783" s="83"/>
    </row>
    <row r="381784" spans="16:16" x14ac:dyDescent="0.3">
      <c r="P381784" s="83"/>
    </row>
    <row r="381785" spans="16:16" x14ac:dyDescent="0.3">
      <c r="P381785" s="83"/>
    </row>
    <row r="381786" spans="16:16" x14ac:dyDescent="0.3">
      <c r="P381786" s="83"/>
    </row>
    <row r="381787" spans="16:16" x14ac:dyDescent="0.3">
      <c r="P381787" s="83"/>
    </row>
    <row r="381788" spans="16:16" x14ac:dyDescent="0.3">
      <c r="P381788" s="83"/>
    </row>
    <row r="381789" spans="16:16" x14ac:dyDescent="0.3">
      <c r="P381789" s="83"/>
    </row>
    <row r="381790" spans="16:16" x14ac:dyDescent="0.3">
      <c r="P381790" s="83"/>
    </row>
    <row r="381791" spans="16:16" x14ac:dyDescent="0.3">
      <c r="P381791" s="83"/>
    </row>
    <row r="381792" spans="16:16" x14ac:dyDescent="0.3">
      <c r="P381792" s="83"/>
    </row>
    <row r="381793" spans="16:16" x14ac:dyDescent="0.3">
      <c r="P381793" s="83"/>
    </row>
    <row r="381794" spans="16:16" x14ac:dyDescent="0.3">
      <c r="P381794" s="83"/>
    </row>
    <row r="381795" spans="16:16" x14ac:dyDescent="0.3">
      <c r="P381795" s="83"/>
    </row>
    <row r="381796" spans="16:16" x14ac:dyDescent="0.3">
      <c r="P381796" s="83"/>
    </row>
    <row r="381797" spans="16:16" x14ac:dyDescent="0.3">
      <c r="P381797" s="83"/>
    </row>
    <row r="381798" spans="16:16" x14ac:dyDescent="0.3">
      <c r="P381798" s="83"/>
    </row>
    <row r="381799" spans="16:16" x14ac:dyDescent="0.3">
      <c r="P381799" s="83"/>
    </row>
    <row r="381800" spans="16:16" x14ac:dyDescent="0.3">
      <c r="P381800" s="83"/>
    </row>
    <row r="381801" spans="16:16" x14ac:dyDescent="0.3">
      <c r="P381801" s="83"/>
    </row>
    <row r="381802" spans="16:16" x14ac:dyDescent="0.3">
      <c r="P381802" s="83"/>
    </row>
    <row r="381803" spans="16:16" x14ac:dyDescent="0.3">
      <c r="P381803" s="83"/>
    </row>
    <row r="381804" spans="16:16" x14ac:dyDescent="0.3">
      <c r="P381804" s="83"/>
    </row>
    <row r="381805" spans="16:16" x14ac:dyDescent="0.3">
      <c r="P381805" s="83"/>
    </row>
    <row r="381806" spans="16:16" x14ac:dyDescent="0.3">
      <c r="P381806" s="83"/>
    </row>
    <row r="381807" spans="16:16" x14ac:dyDescent="0.3">
      <c r="P381807" s="83"/>
    </row>
    <row r="381808" spans="16:16" x14ac:dyDescent="0.3">
      <c r="P381808" s="83"/>
    </row>
    <row r="381809" spans="16:16" x14ac:dyDescent="0.3">
      <c r="P381809" s="83"/>
    </row>
    <row r="381810" spans="16:16" x14ac:dyDescent="0.3">
      <c r="P381810" s="83"/>
    </row>
    <row r="381811" spans="16:16" x14ac:dyDescent="0.3">
      <c r="P381811" s="83"/>
    </row>
    <row r="381812" spans="16:16" x14ac:dyDescent="0.3">
      <c r="P381812" s="83"/>
    </row>
    <row r="381813" spans="16:16" x14ac:dyDescent="0.3">
      <c r="P381813" s="83"/>
    </row>
    <row r="381814" spans="16:16" x14ac:dyDescent="0.3">
      <c r="P381814" s="83"/>
    </row>
    <row r="381815" spans="16:16" x14ac:dyDescent="0.3">
      <c r="P381815" s="83"/>
    </row>
    <row r="381816" spans="16:16" x14ac:dyDescent="0.3">
      <c r="P381816" s="83"/>
    </row>
    <row r="381817" spans="16:16" x14ac:dyDescent="0.3">
      <c r="P381817" s="83"/>
    </row>
    <row r="381818" spans="16:16" x14ac:dyDescent="0.3">
      <c r="P381818" s="83"/>
    </row>
    <row r="381819" spans="16:16" x14ac:dyDescent="0.3">
      <c r="P381819" s="83"/>
    </row>
    <row r="381820" spans="16:16" x14ac:dyDescent="0.3">
      <c r="P381820" s="83"/>
    </row>
    <row r="381821" spans="16:16" x14ac:dyDescent="0.3">
      <c r="P381821" s="83"/>
    </row>
    <row r="381822" spans="16:16" x14ac:dyDescent="0.3">
      <c r="P381822" s="83"/>
    </row>
    <row r="381823" spans="16:16" x14ac:dyDescent="0.3">
      <c r="P381823" s="83"/>
    </row>
    <row r="381824" spans="16:16" x14ac:dyDescent="0.3">
      <c r="P381824" s="83"/>
    </row>
    <row r="381825" spans="16:16" x14ac:dyDescent="0.3">
      <c r="P381825" s="83"/>
    </row>
    <row r="381826" spans="16:16" x14ac:dyDescent="0.3">
      <c r="P381826" s="83"/>
    </row>
    <row r="381827" spans="16:16" x14ac:dyDescent="0.3">
      <c r="P381827" s="83"/>
    </row>
    <row r="381828" spans="16:16" x14ac:dyDescent="0.3">
      <c r="P381828" s="83"/>
    </row>
    <row r="381829" spans="16:16" x14ac:dyDescent="0.3">
      <c r="P381829" s="83"/>
    </row>
    <row r="381830" spans="16:16" x14ac:dyDescent="0.3">
      <c r="P381830" s="83"/>
    </row>
    <row r="381831" spans="16:16" x14ac:dyDescent="0.3">
      <c r="P381831" s="83"/>
    </row>
    <row r="381832" spans="16:16" x14ac:dyDescent="0.3">
      <c r="P381832" s="83"/>
    </row>
    <row r="381833" spans="16:16" x14ac:dyDescent="0.3">
      <c r="P381833" s="83"/>
    </row>
    <row r="381834" spans="16:16" x14ac:dyDescent="0.3">
      <c r="P381834" s="83"/>
    </row>
    <row r="381835" spans="16:16" x14ac:dyDescent="0.3">
      <c r="P381835" s="83"/>
    </row>
    <row r="381836" spans="16:16" x14ac:dyDescent="0.3">
      <c r="P381836" s="83"/>
    </row>
    <row r="381837" spans="16:16" x14ac:dyDescent="0.3">
      <c r="P381837" s="83"/>
    </row>
    <row r="381838" spans="16:16" x14ac:dyDescent="0.3">
      <c r="P381838" s="83"/>
    </row>
    <row r="381839" spans="16:16" x14ac:dyDescent="0.3">
      <c r="P381839" s="83"/>
    </row>
    <row r="381840" spans="16:16" x14ac:dyDescent="0.3">
      <c r="P381840" s="83"/>
    </row>
    <row r="381841" spans="16:16" x14ac:dyDescent="0.3">
      <c r="P381841" s="83"/>
    </row>
    <row r="381842" spans="16:16" x14ac:dyDescent="0.3">
      <c r="P381842" s="83"/>
    </row>
    <row r="381843" spans="16:16" x14ac:dyDescent="0.3">
      <c r="P381843" s="83"/>
    </row>
    <row r="381844" spans="16:16" x14ac:dyDescent="0.3">
      <c r="P381844" s="83"/>
    </row>
    <row r="381845" spans="16:16" x14ac:dyDescent="0.3">
      <c r="P381845" s="83"/>
    </row>
    <row r="381846" spans="16:16" x14ac:dyDescent="0.3">
      <c r="P381846" s="83"/>
    </row>
    <row r="381847" spans="16:16" x14ac:dyDescent="0.3">
      <c r="P381847" s="83"/>
    </row>
    <row r="381848" spans="16:16" x14ac:dyDescent="0.3">
      <c r="P381848" s="83"/>
    </row>
    <row r="381849" spans="16:16" x14ac:dyDescent="0.3">
      <c r="P381849" s="83"/>
    </row>
    <row r="381850" spans="16:16" x14ac:dyDescent="0.3">
      <c r="P381850" s="83"/>
    </row>
    <row r="381851" spans="16:16" x14ac:dyDescent="0.3">
      <c r="P381851" s="83"/>
    </row>
    <row r="381852" spans="16:16" x14ac:dyDescent="0.3">
      <c r="P381852" s="83"/>
    </row>
    <row r="381853" spans="16:16" x14ac:dyDescent="0.3">
      <c r="P381853" s="83"/>
    </row>
    <row r="381854" spans="16:16" x14ac:dyDescent="0.3">
      <c r="P381854" s="83"/>
    </row>
    <row r="381855" spans="16:16" x14ac:dyDescent="0.3">
      <c r="P381855" s="83"/>
    </row>
    <row r="381856" spans="16:16" x14ac:dyDescent="0.3">
      <c r="P381856" s="83"/>
    </row>
    <row r="381857" spans="16:16" x14ac:dyDescent="0.3">
      <c r="P381857" s="83"/>
    </row>
    <row r="381858" spans="16:16" x14ac:dyDescent="0.3">
      <c r="P381858" s="83"/>
    </row>
    <row r="381859" spans="16:16" x14ac:dyDescent="0.3">
      <c r="P381859" s="83"/>
    </row>
    <row r="381860" spans="16:16" x14ac:dyDescent="0.3">
      <c r="P381860" s="83"/>
    </row>
    <row r="381861" spans="16:16" x14ac:dyDescent="0.3">
      <c r="P381861" s="83"/>
    </row>
    <row r="381862" spans="16:16" x14ac:dyDescent="0.3">
      <c r="P381862" s="83"/>
    </row>
    <row r="381863" spans="16:16" x14ac:dyDescent="0.3">
      <c r="P381863" s="83"/>
    </row>
    <row r="381864" spans="16:16" x14ac:dyDescent="0.3">
      <c r="P381864" s="83"/>
    </row>
    <row r="381865" spans="16:16" x14ac:dyDescent="0.3">
      <c r="P381865" s="83"/>
    </row>
    <row r="381866" spans="16:16" x14ac:dyDescent="0.3">
      <c r="P381866" s="83"/>
    </row>
    <row r="381867" spans="16:16" x14ac:dyDescent="0.3">
      <c r="P381867" s="83"/>
    </row>
    <row r="381868" spans="16:16" x14ac:dyDescent="0.3">
      <c r="P381868" s="83"/>
    </row>
    <row r="381869" spans="16:16" x14ac:dyDescent="0.3">
      <c r="P381869" s="83"/>
    </row>
    <row r="381870" spans="16:16" x14ac:dyDescent="0.3">
      <c r="P381870" s="83"/>
    </row>
    <row r="381871" spans="16:16" x14ac:dyDescent="0.3">
      <c r="P381871" s="83"/>
    </row>
    <row r="381872" spans="16:16" x14ac:dyDescent="0.3">
      <c r="P381872" s="83"/>
    </row>
    <row r="381873" spans="16:16" x14ac:dyDescent="0.3">
      <c r="P381873" s="83"/>
    </row>
    <row r="381874" spans="16:16" x14ac:dyDescent="0.3">
      <c r="P381874" s="83"/>
    </row>
    <row r="381875" spans="16:16" x14ac:dyDescent="0.3">
      <c r="P381875" s="83"/>
    </row>
    <row r="381876" spans="16:16" x14ac:dyDescent="0.3">
      <c r="P381876" s="83"/>
    </row>
    <row r="381877" spans="16:16" x14ac:dyDescent="0.3">
      <c r="P381877" s="83"/>
    </row>
    <row r="381878" spans="16:16" x14ac:dyDescent="0.3">
      <c r="P381878" s="83"/>
    </row>
    <row r="381879" spans="16:16" x14ac:dyDescent="0.3">
      <c r="P381879" s="83"/>
    </row>
    <row r="381880" spans="16:16" x14ac:dyDescent="0.3">
      <c r="P381880" s="83"/>
    </row>
    <row r="381881" spans="16:16" x14ac:dyDescent="0.3">
      <c r="P381881" s="83"/>
    </row>
    <row r="381882" spans="16:16" x14ac:dyDescent="0.3">
      <c r="P381882" s="83"/>
    </row>
    <row r="381883" spans="16:16" x14ac:dyDescent="0.3">
      <c r="P381883" s="83"/>
    </row>
    <row r="381884" spans="16:16" x14ac:dyDescent="0.3">
      <c r="P381884" s="83"/>
    </row>
    <row r="381885" spans="16:16" x14ac:dyDescent="0.3">
      <c r="P381885" s="83"/>
    </row>
    <row r="381886" spans="16:16" x14ac:dyDescent="0.3">
      <c r="P381886" s="83"/>
    </row>
    <row r="381887" spans="16:16" x14ac:dyDescent="0.3">
      <c r="P381887" s="83"/>
    </row>
    <row r="381888" spans="16:16" x14ac:dyDescent="0.3">
      <c r="P381888" s="83"/>
    </row>
    <row r="381889" spans="16:16" x14ac:dyDescent="0.3">
      <c r="P381889" s="83"/>
    </row>
    <row r="381890" spans="16:16" x14ac:dyDescent="0.3">
      <c r="P381890" s="83"/>
    </row>
    <row r="381891" spans="16:16" x14ac:dyDescent="0.3">
      <c r="P381891" s="83"/>
    </row>
    <row r="381892" spans="16:16" x14ac:dyDescent="0.3">
      <c r="P381892" s="83"/>
    </row>
    <row r="381893" spans="16:16" x14ac:dyDescent="0.3">
      <c r="P381893" s="83"/>
    </row>
    <row r="381894" spans="16:16" x14ac:dyDescent="0.3">
      <c r="P381894" s="83"/>
    </row>
    <row r="381895" spans="16:16" x14ac:dyDescent="0.3">
      <c r="P381895" s="83"/>
    </row>
    <row r="381896" spans="16:16" x14ac:dyDescent="0.3">
      <c r="P381896" s="83"/>
    </row>
    <row r="381897" spans="16:16" x14ac:dyDescent="0.3">
      <c r="P381897" s="83"/>
    </row>
    <row r="381898" spans="16:16" x14ac:dyDescent="0.3">
      <c r="P381898" s="83"/>
    </row>
    <row r="381899" spans="16:16" x14ac:dyDescent="0.3">
      <c r="P381899" s="83"/>
    </row>
    <row r="381900" spans="16:16" x14ac:dyDescent="0.3">
      <c r="P381900" s="83"/>
    </row>
    <row r="381901" spans="16:16" x14ac:dyDescent="0.3">
      <c r="P381901" s="83"/>
    </row>
    <row r="381902" spans="16:16" x14ac:dyDescent="0.3">
      <c r="P381902" s="83"/>
    </row>
    <row r="381903" spans="16:16" x14ac:dyDescent="0.3">
      <c r="P381903" s="83"/>
    </row>
    <row r="381904" spans="16:16" x14ac:dyDescent="0.3">
      <c r="P381904" s="83"/>
    </row>
    <row r="381905" spans="16:16" x14ac:dyDescent="0.3">
      <c r="P381905" s="83"/>
    </row>
    <row r="381906" spans="16:16" x14ac:dyDescent="0.3">
      <c r="P381906" s="83"/>
    </row>
    <row r="381907" spans="16:16" x14ac:dyDescent="0.3">
      <c r="P381907" s="83"/>
    </row>
    <row r="381908" spans="16:16" x14ac:dyDescent="0.3">
      <c r="P381908" s="83"/>
    </row>
    <row r="381909" spans="16:16" x14ac:dyDescent="0.3">
      <c r="P381909" s="83"/>
    </row>
    <row r="381910" spans="16:16" x14ac:dyDescent="0.3">
      <c r="P381910" s="83"/>
    </row>
    <row r="381911" spans="16:16" x14ac:dyDescent="0.3">
      <c r="P381911" s="83"/>
    </row>
    <row r="381912" spans="16:16" x14ac:dyDescent="0.3">
      <c r="P381912" s="83"/>
    </row>
    <row r="381913" spans="16:16" x14ac:dyDescent="0.3">
      <c r="P381913" s="83"/>
    </row>
    <row r="381914" spans="16:16" x14ac:dyDescent="0.3">
      <c r="P381914" s="83"/>
    </row>
    <row r="381915" spans="16:16" x14ac:dyDescent="0.3">
      <c r="P381915" s="83"/>
    </row>
    <row r="381916" spans="16:16" x14ac:dyDescent="0.3">
      <c r="P381916" s="83"/>
    </row>
    <row r="381917" spans="16:16" x14ac:dyDescent="0.3">
      <c r="P381917" s="83"/>
    </row>
    <row r="381918" spans="16:16" x14ac:dyDescent="0.3">
      <c r="P381918" s="83"/>
    </row>
    <row r="381919" spans="16:16" x14ac:dyDescent="0.3">
      <c r="P381919" s="83"/>
    </row>
    <row r="381920" spans="16:16" x14ac:dyDescent="0.3">
      <c r="P381920" s="83"/>
    </row>
    <row r="381921" spans="16:16" x14ac:dyDescent="0.3">
      <c r="P381921" s="83"/>
    </row>
    <row r="381922" spans="16:16" x14ac:dyDescent="0.3">
      <c r="P381922" s="83"/>
    </row>
    <row r="381923" spans="16:16" x14ac:dyDescent="0.3">
      <c r="P381923" s="83"/>
    </row>
    <row r="381924" spans="16:16" x14ac:dyDescent="0.3">
      <c r="P381924" s="83"/>
    </row>
    <row r="381925" spans="16:16" x14ac:dyDescent="0.3">
      <c r="P381925" s="83"/>
    </row>
    <row r="381926" spans="16:16" x14ac:dyDescent="0.3">
      <c r="P381926" s="83"/>
    </row>
    <row r="381927" spans="16:16" x14ac:dyDescent="0.3">
      <c r="P381927" s="83"/>
    </row>
    <row r="381928" spans="16:16" x14ac:dyDescent="0.3">
      <c r="P381928" s="83"/>
    </row>
    <row r="381929" spans="16:16" x14ac:dyDescent="0.3">
      <c r="P381929" s="83"/>
    </row>
    <row r="381930" spans="16:16" x14ac:dyDescent="0.3">
      <c r="P381930" s="83"/>
    </row>
    <row r="381931" spans="16:16" x14ac:dyDescent="0.3">
      <c r="P381931" s="83"/>
    </row>
    <row r="381932" spans="16:16" x14ac:dyDescent="0.3">
      <c r="P381932" s="83"/>
    </row>
    <row r="381933" spans="16:16" x14ac:dyDescent="0.3">
      <c r="P381933" s="83"/>
    </row>
    <row r="381934" spans="16:16" x14ac:dyDescent="0.3">
      <c r="P381934" s="83"/>
    </row>
    <row r="381935" spans="16:16" x14ac:dyDescent="0.3">
      <c r="P381935" s="83"/>
    </row>
    <row r="381936" spans="16:16" x14ac:dyDescent="0.3">
      <c r="P381936" s="83"/>
    </row>
    <row r="381937" spans="16:16" x14ac:dyDescent="0.3">
      <c r="P381937" s="83"/>
    </row>
    <row r="381938" spans="16:16" x14ac:dyDescent="0.3">
      <c r="P381938" s="83"/>
    </row>
    <row r="381939" spans="16:16" x14ac:dyDescent="0.3">
      <c r="P381939" s="83"/>
    </row>
    <row r="381940" spans="16:16" x14ac:dyDescent="0.3">
      <c r="P381940" s="83"/>
    </row>
    <row r="381941" spans="16:16" x14ac:dyDescent="0.3">
      <c r="P381941" s="83"/>
    </row>
    <row r="381942" spans="16:16" x14ac:dyDescent="0.3">
      <c r="P381942" s="83"/>
    </row>
    <row r="381943" spans="16:16" x14ac:dyDescent="0.3">
      <c r="P381943" s="83"/>
    </row>
    <row r="381944" spans="16:16" x14ac:dyDescent="0.3">
      <c r="P381944" s="83"/>
    </row>
    <row r="381945" spans="16:16" x14ac:dyDescent="0.3">
      <c r="P381945" s="83"/>
    </row>
    <row r="381946" spans="16:16" x14ac:dyDescent="0.3">
      <c r="P381946" s="83"/>
    </row>
    <row r="381947" spans="16:16" x14ac:dyDescent="0.3">
      <c r="P381947" s="83"/>
    </row>
    <row r="381948" spans="16:16" x14ac:dyDescent="0.3">
      <c r="P381948" s="83"/>
    </row>
    <row r="381949" spans="16:16" x14ac:dyDescent="0.3">
      <c r="P381949" s="83"/>
    </row>
    <row r="381950" spans="16:16" x14ac:dyDescent="0.3">
      <c r="P381950" s="83"/>
    </row>
    <row r="381951" spans="16:16" x14ac:dyDescent="0.3">
      <c r="P381951" s="83"/>
    </row>
    <row r="381952" spans="16:16" x14ac:dyDescent="0.3">
      <c r="P381952" s="83"/>
    </row>
    <row r="381953" spans="16:16" x14ac:dyDescent="0.3">
      <c r="P381953" s="83"/>
    </row>
    <row r="381954" spans="16:16" x14ac:dyDescent="0.3">
      <c r="P381954" s="83"/>
    </row>
    <row r="381955" spans="16:16" x14ac:dyDescent="0.3">
      <c r="P381955" s="83"/>
    </row>
    <row r="381956" spans="16:16" x14ac:dyDescent="0.3">
      <c r="P381956" s="83"/>
    </row>
    <row r="381957" spans="16:16" x14ac:dyDescent="0.3">
      <c r="P381957" s="83"/>
    </row>
    <row r="381958" spans="16:16" x14ac:dyDescent="0.3">
      <c r="P381958" s="83"/>
    </row>
    <row r="381959" spans="16:16" x14ac:dyDescent="0.3">
      <c r="P381959" s="83"/>
    </row>
    <row r="381960" spans="16:16" x14ac:dyDescent="0.3">
      <c r="P381960" s="83"/>
    </row>
    <row r="381961" spans="16:16" x14ac:dyDescent="0.3">
      <c r="P381961" s="83"/>
    </row>
    <row r="381962" spans="16:16" x14ac:dyDescent="0.3">
      <c r="P381962" s="83"/>
    </row>
    <row r="381963" spans="16:16" x14ac:dyDescent="0.3">
      <c r="P381963" s="83"/>
    </row>
    <row r="381964" spans="16:16" x14ac:dyDescent="0.3">
      <c r="P381964" s="83"/>
    </row>
    <row r="381965" spans="16:16" x14ac:dyDescent="0.3">
      <c r="P381965" s="83"/>
    </row>
    <row r="381966" spans="16:16" x14ac:dyDescent="0.3">
      <c r="P381966" s="83"/>
    </row>
    <row r="381967" spans="16:16" x14ac:dyDescent="0.3">
      <c r="P381967" s="83"/>
    </row>
    <row r="381968" spans="16:16" x14ac:dyDescent="0.3">
      <c r="P381968" s="83"/>
    </row>
    <row r="381969" spans="16:16" x14ac:dyDescent="0.3">
      <c r="P381969" s="83"/>
    </row>
    <row r="381970" spans="16:16" x14ac:dyDescent="0.3">
      <c r="P381970" s="83"/>
    </row>
    <row r="381971" spans="16:16" x14ac:dyDescent="0.3">
      <c r="P381971" s="83"/>
    </row>
    <row r="381972" spans="16:16" x14ac:dyDescent="0.3">
      <c r="P381972" s="83"/>
    </row>
    <row r="381973" spans="16:16" x14ac:dyDescent="0.3">
      <c r="P381973" s="83"/>
    </row>
    <row r="381974" spans="16:16" x14ac:dyDescent="0.3">
      <c r="P381974" s="83"/>
    </row>
    <row r="381975" spans="16:16" x14ac:dyDescent="0.3">
      <c r="P381975" s="83"/>
    </row>
    <row r="381976" spans="16:16" x14ac:dyDescent="0.3">
      <c r="P381976" s="83"/>
    </row>
    <row r="381977" spans="16:16" x14ac:dyDescent="0.3">
      <c r="P381977" s="83"/>
    </row>
    <row r="381978" spans="16:16" x14ac:dyDescent="0.3">
      <c r="P381978" s="83"/>
    </row>
    <row r="381979" spans="16:16" x14ac:dyDescent="0.3">
      <c r="P381979" s="83"/>
    </row>
    <row r="381980" spans="16:16" x14ac:dyDescent="0.3">
      <c r="P381980" s="83"/>
    </row>
    <row r="381981" spans="16:16" x14ac:dyDescent="0.3">
      <c r="P381981" s="83"/>
    </row>
    <row r="381982" spans="16:16" x14ac:dyDescent="0.3">
      <c r="P381982" s="83"/>
    </row>
    <row r="381983" spans="16:16" x14ac:dyDescent="0.3">
      <c r="P381983" s="83"/>
    </row>
    <row r="381984" spans="16:16" x14ac:dyDescent="0.3">
      <c r="P381984" s="83"/>
    </row>
    <row r="381985" spans="16:16" x14ac:dyDescent="0.3">
      <c r="P381985" s="83"/>
    </row>
    <row r="381986" spans="16:16" x14ac:dyDescent="0.3">
      <c r="P381986" s="83"/>
    </row>
    <row r="381987" spans="16:16" x14ac:dyDescent="0.3">
      <c r="P381987" s="83"/>
    </row>
    <row r="381988" spans="16:16" x14ac:dyDescent="0.3">
      <c r="P381988" s="83"/>
    </row>
    <row r="381989" spans="16:16" x14ac:dyDescent="0.3">
      <c r="P381989" s="83"/>
    </row>
    <row r="381990" spans="16:16" x14ac:dyDescent="0.3">
      <c r="P381990" s="83"/>
    </row>
    <row r="381991" spans="16:16" x14ac:dyDescent="0.3">
      <c r="P381991" s="83"/>
    </row>
    <row r="381992" spans="16:16" x14ac:dyDescent="0.3">
      <c r="P381992" s="83"/>
    </row>
    <row r="381993" spans="16:16" x14ac:dyDescent="0.3">
      <c r="P381993" s="83"/>
    </row>
    <row r="381994" spans="16:16" x14ac:dyDescent="0.3">
      <c r="P381994" s="83"/>
    </row>
    <row r="381995" spans="16:16" x14ac:dyDescent="0.3">
      <c r="P381995" s="83"/>
    </row>
    <row r="381996" spans="16:16" x14ac:dyDescent="0.3">
      <c r="P381996" s="83"/>
    </row>
    <row r="381997" spans="16:16" x14ac:dyDescent="0.3">
      <c r="P381997" s="83"/>
    </row>
    <row r="381998" spans="16:16" x14ac:dyDescent="0.3">
      <c r="P381998" s="83"/>
    </row>
    <row r="381999" spans="16:16" x14ac:dyDescent="0.3">
      <c r="P381999" s="83"/>
    </row>
    <row r="382000" spans="16:16" x14ac:dyDescent="0.3">
      <c r="P382000" s="83"/>
    </row>
    <row r="382001" spans="16:16" x14ac:dyDescent="0.3">
      <c r="P382001" s="83"/>
    </row>
    <row r="382002" spans="16:16" x14ac:dyDescent="0.3">
      <c r="P382002" s="83"/>
    </row>
    <row r="382003" spans="16:16" x14ac:dyDescent="0.3">
      <c r="P382003" s="83"/>
    </row>
    <row r="382004" spans="16:16" x14ac:dyDescent="0.3">
      <c r="P382004" s="83"/>
    </row>
    <row r="382005" spans="16:16" x14ac:dyDescent="0.3">
      <c r="P382005" s="83"/>
    </row>
    <row r="382006" spans="16:16" x14ac:dyDescent="0.3">
      <c r="P382006" s="83"/>
    </row>
    <row r="382007" spans="16:16" x14ac:dyDescent="0.3">
      <c r="P382007" s="83"/>
    </row>
    <row r="382008" spans="16:16" x14ac:dyDescent="0.3">
      <c r="P382008" s="83"/>
    </row>
    <row r="382009" spans="16:16" x14ac:dyDescent="0.3">
      <c r="P382009" s="83"/>
    </row>
    <row r="382010" spans="16:16" x14ac:dyDescent="0.3">
      <c r="P382010" s="83"/>
    </row>
    <row r="382011" spans="16:16" x14ac:dyDescent="0.3">
      <c r="P382011" s="83"/>
    </row>
    <row r="382012" spans="16:16" x14ac:dyDescent="0.3">
      <c r="P382012" s="83"/>
    </row>
    <row r="382013" spans="16:16" x14ac:dyDescent="0.3">
      <c r="P382013" s="83"/>
    </row>
    <row r="382014" spans="16:16" x14ac:dyDescent="0.3">
      <c r="P382014" s="83"/>
    </row>
    <row r="382015" spans="16:16" x14ac:dyDescent="0.3">
      <c r="P382015" s="83"/>
    </row>
    <row r="382016" spans="16:16" x14ac:dyDescent="0.3">
      <c r="P382016" s="83"/>
    </row>
    <row r="382017" spans="16:16" x14ac:dyDescent="0.3">
      <c r="P382017" s="83"/>
    </row>
    <row r="382018" spans="16:16" x14ac:dyDescent="0.3">
      <c r="P382018" s="83"/>
    </row>
    <row r="382019" spans="16:16" x14ac:dyDescent="0.3">
      <c r="P382019" s="83"/>
    </row>
    <row r="382020" spans="16:16" x14ac:dyDescent="0.3">
      <c r="P382020" s="83"/>
    </row>
    <row r="382021" spans="16:16" x14ac:dyDescent="0.3">
      <c r="P382021" s="83"/>
    </row>
    <row r="382022" spans="16:16" x14ac:dyDescent="0.3">
      <c r="P382022" s="83"/>
    </row>
    <row r="382023" spans="16:16" x14ac:dyDescent="0.3">
      <c r="P382023" s="83"/>
    </row>
    <row r="382024" spans="16:16" x14ac:dyDescent="0.3">
      <c r="P382024" s="83"/>
    </row>
    <row r="382025" spans="16:16" x14ac:dyDescent="0.3">
      <c r="P382025" s="83"/>
    </row>
    <row r="382026" spans="16:16" x14ac:dyDescent="0.3">
      <c r="P382026" s="83"/>
    </row>
    <row r="382027" spans="16:16" x14ac:dyDescent="0.3">
      <c r="P382027" s="83"/>
    </row>
    <row r="382028" spans="16:16" x14ac:dyDescent="0.3">
      <c r="P382028" s="83"/>
    </row>
    <row r="382029" spans="16:16" x14ac:dyDescent="0.3">
      <c r="P382029" s="83"/>
    </row>
    <row r="382030" spans="16:16" x14ac:dyDescent="0.3">
      <c r="P382030" s="83"/>
    </row>
    <row r="382031" spans="16:16" x14ac:dyDescent="0.3">
      <c r="P382031" s="83"/>
    </row>
    <row r="382032" spans="16:16" x14ac:dyDescent="0.3">
      <c r="P382032" s="83"/>
    </row>
    <row r="382033" spans="16:16" x14ac:dyDescent="0.3">
      <c r="P382033" s="83"/>
    </row>
    <row r="382034" spans="16:16" x14ac:dyDescent="0.3">
      <c r="P382034" s="83"/>
    </row>
    <row r="382035" spans="16:16" x14ac:dyDescent="0.3">
      <c r="P382035" s="83"/>
    </row>
    <row r="382036" spans="16:16" x14ac:dyDescent="0.3">
      <c r="P382036" s="83"/>
    </row>
    <row r="382037" spans="16:16" x14ac:dyDescent="0.3">
      <c r="P382037" s="83"/>
    </row>
    <row r="382038" spans="16:16" x14ac:dyDescent="0.3">
      <c r="P382038" s="83"/>
    </row>
    <row r="382039" spans="16:16" x14ac:dyDescent="0.3">
      <c r="P382039" s="83"/>
    </row>
    <row r="382040" spans="16:16" x14ac:dyDescent="0.3">
      <c r="P382040" s="83"/>
    </row>
    <row r="382041" spans="16:16" x14ac:dyDescent="0.3">
      <c r="P382041" s="83"/>
    </row>
    <row r="382042" spans="16:16" x14ac:dyDescent="0.3">
      <c r="P382042" s="83"/>
    </row>
    <row r="382043" spans="16:16" x14ac:dyDescent="0.3">
      <c r="P382043" s="83"/>
    </row>
    <row r="382044" spans="16:16" x14ac:dyDescent="0.3">
      <c r="P382044" s="83"/>
    </row>
    <row r="382045" spans="16:16" x14ac:dyDescent="0.3">
      <c r="P382045" s="83"/>
    </row>
    <row r="382046" spans="16:16" x14ac:dyDescent="0.3">
      <c r="P382046" s="83"/>
    </row>
    <row r="382047" spans="16:16" x14ac:dyDescent="0.3">
      <c r="P382047" s="83"/>
    </row>
    <row r="382048" spans="16:16" x14ac:dyDescent="0.3">
      <c r="P382048" s="83"/>
    </row>
    <row r="382049" spans="16:16" x14ac:dyDescent="0.3">
      <c r="P382049" s="83"/>
    </row>
    <row r="382050" spans="16:16" x14ac:dyDescent="0.3">
      <c r="P382050" s="83"/>
    </row>
    <row r="382051" spans="16:16" x14ac:dyDescent="0.3">
      <c r="P382051" s="83"/>
    </row>
    <row r="382052" spans="16:16" x14ac:dyDescent="0.3">
      <c r="P382052" s="83"/>
    </row>
    <row r="382053" spans="16:16" x14ac:dyDescent="0.3">
      <c r="P382053" s="83"/>
    </row>
    <row r="382054" spans="16:16" x14ac:dyDescent="0.3">
      <c r="P382054" s="83"/>
    </row>
    <row r="382055" spans="16:16" x14ac:dyDescent="0.3">
      <c r="P382055" s="83"/>
    </row>
    <row r="382056" spans="16:16" x14ac:dyDescent="0.3">
      <c r="P382056" s="83"/>
    </row>
    <row r="382057" spans="16:16" x14ac:dyDescent="0.3">
      <c r="P382057" s="83"/>
    </row>
    <row r="382058" spans="16:16" x14ac:dyDescent="0.3">
      <c r="P382058" s="83"/>
    </row>
    <row r="382059" spans="16:16" x14ac:dyDescent="0.3">
      <c r="P382059" s="83"/>
    </row>
    <row r="382060" spans="16:16" x14ac:dyDescent="0.3">
      <c r="P382060" s="83"/>
    </row>
    <row r="382061" spans="16:16" x14ac:dyDescent="0.3">
      <c r="P382061" s="83"/>
    </row>
    <row r="382062" spans="16:16" x14ac:dyDescent="0.3">
      <c r="P382062" s="83"/>
    </row>
    <row r="382063" spans="16:16" x14ac:dyDescent="0.3">
      <c r="P382063" s="83"/>
    </row>
    <row r="382064" spans="16:16" x14ac:dyDescent="0.3">
      <c r="P382064" s="83"/>
    </row>
    <row r="382065" spans="16:16" x14ac:dyDescent="0.3">
      <c r="P382065" s="83"/>
    </row>
    <row r="382066" spans="16:16" x14ac:dyDescent="0.3">
      <c r="P382066" s="83"/>
    </row>
    <row r="382067" spans="16:16" x14ac:dyDescent="0.3">
      <c r="P382067" s="83"/>
    </row>
    <row r="382068" spans="16:16" x14ac:dyDescent="0.3">
      <c r="P382068" s="83"/>
    </row>
    <row r="382069" spans="16:16" x14ac:dyDescent="0.3">
      <c r="P382069" s="83"/>
    </row>
    <row r="382070" spans="16:16" x14ac:dyDescent="0.3">
      <c r="P382070" s="83"/>
    </row>
    <row r="382071" spans="16:16" x14ac:dyDescent="0.3">
      <c r="P382071" s="83"/>
    </row>
    <row r="382072" spans="16:16" x14ac:dyDescent="0.3">
      <c r="P382072" s="83"/>
    </row>
    <row r="382073" spans="16:16" x14ac:dyDescent="0.3">
      <c r="P382073" s="83"/>
    </row>
    <row r="382074" spans="16:16" x14ac:dyDescent="0.3">
      <c r="P382074" s="83"/>
    </row>
    <row r="382075" spans="16:16" x14ac:dyDescent="0.3">
      <c r="P382075" s="83"/>
    </row>
    <row r="382076" spans="16:16" x14ac:dyDescent="0.3">
      <c r="P382076" s="83"/>
    </row>
    <row r="382077" spans="16:16" x14ac:dyDescent="0.3">
      <c r="P382077" s="83"/>
    </row>
    <row r="382078" spans="16:16" x14ac:dyDescent="0.3">
      <c r="P382078" s="83"/>
    </row>
    <row r="382079" spans="16:16" x14ac:dyDescent="0.3">
      <c r="P382079" s="83"/>
    </row>
    <row r="382080" spans="16:16" x14ac:dyDescent="0.3">
      <c r="P382080" s="83"/>
    </row>
    <row r="382081" spans="16:16" x14ac:dyDescent="0.3">
      <c r="P382081" s="83"/>
    </row>
    <row r="382082" spans="16:16" x14ac:dyDescent="0.3">
      <c r="P382082" s="83"/>
    </row>
    <row r="382083" spans="16:16" x14ac:dyDescent="0.3">
      <c r="P382083" s="83"/>
    </row>
    <row r="382084" spans="16:16" x14ac:dyDescent="0.3">
      <c r="P382084" s="83"/>
    </row>
    <row r="382085" spans="16:16" x14ac:dyDescent="0.3">
      <c r="P382085" s="83"/>
    </row>
    <row r="382086" spans="16:16" x14ac:dyDescent="0.3">
      <c r="P382086" s="83"/>
    </row>
    <row r="382087" spans="16:16" x14ac:dyDescent="0.3">
      <c r="P382087" s="83"/>
    </row>
    <row r="382088" spans="16:16" x14ac:dyDescent="0.3">
      <c r="P382088" s="83"/>
    </row>
    <row r="382089" spans="16:16" x14ac:dyDescent="0.3">
      <c r="P382089" s="83"/>
    </row>
    <row r="382090" spans="16:16" x14ac:dyDescent="0.3">
      <c r="P382090" s="83"/>
    </row>
    <row r="382091" spans="16:16" x14ac:dyDescent="0.3">
      <c r="P382091" s="83"/>
    </row>
    <row r="382092" spans="16:16" x14ac:dyDescent="0.3">
      <c r="P382092" s="83"/>
    </row>
    <row r="382093" spans="16:16" x14ac:dyDescent="0.3">
      <c r="P382093" s="83"/>
    </row>
    <row r="382094" spans="16:16" x14ac:dyDescent="0.3">
      <c r="P382094" s="83"/>
    </row>
    <row r="382095" spans="16:16" x14ac:dyDescent="0.3">
      <c r="P382095" s="83"/>
    </row>
    <row r="382096" spans="16:16" x14ac:dyDescent="0.3">
      <c r="P382096" s="83"/>
    </row>
    <row r="382097" spans="16:16" x14ac:dyDescent="0.3">
      <c r="P382097" s="83"/>
    </row>
    <row r="382098" spans="16:16" x14ac:dyDescent="0.3">
      <c r="P382098" s="83"/>
    </row>
    <row r="382099" spans="16:16" x14ac:dyDescent="0.3">
      <c r="P382099" s="83"/>
    </row>
    <row r="382100" spans="16:16" x14ac:dyDescent="0.3">
      <c r="P382100" s="83"/>
    </row>
    <row r="382101" spans="16:16" x14ac:dyDescent="0.3">
      <c r="P382101" s="83"/>
    </row>
    <row r="382102" spans="16:16" x14ac:dyDescent="0.3">
      <c r="P382102" s="83"/>
    </row>
    <row r="382103" spans="16:16" x14ac:dyDescent="0.3">
      <c r="P382103" s="83"/>
    </row>
    <row r="382104" spans="16:16" x14ac:dyDescent="0.3">
      <c r="P382104" s="83"/>
    </row>
    <row r="382105" spans="16:16" x14ac:dyDescent="0.3">
      <c r="P382105" s="83"/>
    </row>
    <row r="382106" spans="16:16" x14ac:dyDescent="0.3">
      <c r="P382106" s="83"/>
    </row>
    <row r="382107" spans="16:16" x14ac:dyDescent="0.3">
      <c r="P382107" s="83"/>
    </row>
    <row r="382108" spans="16:16" x14ac:dyDescent="0.3">
      <c r="P382108" s="83"/>
    </row>
    <row r="382109" spans="16:16" x14ac:dyDescent="0.3">
      <c r="P382109" s="83"/>
    </row>
    <row r="382110" spans="16:16" x14ac:dyDescent="0.3">
      <c r="P382110" s="83"/>
    </row>
    <row r="382111" spans="16:16" x14ac:dyDescent="0.3">
      <c r="P382111" s="83"/>
    </row>
    <row r="382112" spans="16:16" x14ac:dyDescent="0.3">
      <c r="P382112" s="83"/>
    </row>
    <row r="382113" spans="16:16" x14ac:dyDescent="0.3">
      <c r="P382113" s="83"/>
    </row>
    <row r="382114" spans="16:16" x14ac:dyDescent="0.3">
      <c r="P382114" s="83"/>
    </row>
    <row r="382115" spans="16:16" x14ac:dyDescent="0.3">
      <c r="P382115" s="83"/>
    </row>
    <row r="382116" spans="16:16" x14ac:dyDescent="0.3">
      <c r="P382116" s="83"/>
    </row>
    <row r="382117" spans="16:16" x14ac:dyDescent="0.3">
      <c r="P382117" s="83"/>
    </row>
    <row r="382118" spans="16:16" x14ac:dyDescent="0.3">
      <c r="P382118" s="83"/>
    </row>
    <row r="382119" spans="16:16" x14ac:dyDescent="0.3">
      <c r="P382119" s="83"/>
    </row>
    <row r="382120" spans="16:16" x14ac:dyDescent="0.3">
      <c r="P382120" s="83"/>
    </row>
    <row r="382121" spans="16:16" x14ac:dyDescent="0.3">
      <c r="P382121" s="83"/>
    </row>
    <row r="382122" spans="16:16" x14ac:dyDescent="0.3">
      <c r="P382122" s="83"/>
    </row>
    <row r="382123" spans="16:16" x14ac:dyDescent="0.3">
      <c r="P382123" s="83"/>
    </row>
    <row r="382124" spans="16:16" x14ac:dyDescent="0.3">
      <c r="P382124" s="83"/>
    </row>
    <row r="382125" spans="16:16" x14ac:dyDescent="0.3">
      <c r="P382125" s="83"/>
    </row>
    <row r="382126" spans="16:16" x14ac:dyDescent="0.3">
      <c r="P382126" s="83"/>
    </row>
    <row r="382127" spans="16:16" x14ac:dyDescent="0.3">
      <c r="P382127" s="83"/>
    </row>
    <row r="382128" spans="16:16" x14ac:dyDescent="0.3">
      <c r="P382128" s="83"/>
    </row>
    <row r="382129" spans="16:16" x14ac:dyDescent="0.3">
      <c r="P382129" s="83"/>
    </row>
    <row r="382130" spans="16:16" x14ac:dyDescent="0.3">
      <c r="P382130" s="83"/>
    </row>
    <row r="382131" spans="16:16" x14ac:dyDescent="0.3">
      <c r="P382131" s="83"/>
    </row>
    <row r="382132" spans="16:16" x14ac:dyDescent="0.3">
      <c r="P382132" s="83"/>
    </row>
    <row r="382133" spans="16:16" x14ac:dyDescent="0.3">
      <c r="P382133" s="83"/>
    </row>
    <row r="382134" spans="16:16" x14ac:dyDescent="0.3">
      <c r="P382134" s="83"/>
    </row>
    <row r="382135" spans="16:16" x14ac:dyDescent="0.3">
      <c r="P382135" s="83"/>
    </row>
    <row r="382136" spans="16:16" x14ac:dyDescent="0.3">
      <c r="P382136" s="83"/>
    </row>
    <row r="382137" spans="16:16" x14ac:dyDescent="0.3">
      <c r="P382137" s="83"/>
    </row>
    <row r="382138" spans="16:16" x14ac:dyDescent="0.3">
      <c r="P382138" s="83"/>
    </row>
    <row r="382139" spans="16:16" x14ac:dyDescent="0.3">
      <c r="P382139" s="83"/>
    </row>
    <row r="382140" spans="16:16" x14ac:dyDescent="0.3">
      <c r="P382140" s="83"/>
    </row>
    <row r="382141" spans="16:16" x14ac:dyDescent="0.3">
      <c r="P382141" s="83"/>
    </row>
    <row r="382142" spans="16:16" x14ac:dyDescent="0.3">
      <c r="P382142" s="83"/>
    </row>
    <row r="382143" spans="16:16" x14ac:dyDescent="0.3">
      <c r="P382143" s="83"/>
    </row>
    <row r="382144" spans="16:16" x14ac:dyDescent="0.3">
      <c r="P382144" s="83"/>
    </row>
    <row r="382145" spans="16:16" x14ac:dyDescent="0.3">
      <c r="P382145" s="83"/>
    </row>
    <row r="382146" spans="16:16" x14ac:dyDescent="0.3">
      <c r="P382146" s="83"/>
    </row>
    <row r="382147" spans="16:16" x14ac:dyDescent="0.3">
      <c r="P382147" s="83"/>
    </row>
    <row r="382148" spans="16:16" x14ac:dyDescent="0.3">
      <c r="P382148" s="83"/>
    </row>
    <row r="382149" spans="16:16" x14ac:dyDescent="0.3">
      <c r="P382149" s="83"/>
    </row>
    <row r="382150" spans="16:16" x14ac:dyDescent="0.3">
      <c r="P382150" s="83"/>
    </row>
    <row r="382151" spans="16:16" x14ac:dyDescent="0.3">
      <c r="P382151" s="83"/>
    </row>
    <row r="382152" spans="16:16" x14ac:dyDescent="0.3">
      <c r="P382152" s="83"/>
    </row>
    <row r="382153" spans="16:16" x14ac:dyDescent="0.3">
      <c r="P382153" s="83"/>
    </row>
    <row r="382154" spans="16:16" x14ac:dyDescent="0.3">
      <c r="P382154" s="83"/>
    </row>
    <row r="382155" spans="16:16" x14ac:dyDescent="0.3">
      <c r="P382155" s="83"/>
    </row>
    <row r="382156" spans="16:16" x14ac:dyDescent="0.3">
      <c r="P382156" s="83"/>
    </row>
    <row r="382157" spans="16:16" x14ac:dyDescent="0.3">
      <c r="P382157" s="83"/>
    </row>
    <row r="382158" spans="16:16" x14ac:dyDescent="0.3">
      <c r="P382158" s="83"/>
    </row>
    <row r="382159" spans="16:16" x14ac:dyDescent="0.3">
      <c r="P382159" s="83"/>
    </row>
    <row r="382160" spans="16:16" x14ac:dyDescent="0.3">
      <c r="P382160" s="83"/>
    </row>
    <row r="382161" spans="16:16" x14ac:dyDescent="0.3">
      <c r="P382161" s="83"/>
    </row>
    <row r="382162" spans="16:16" x14ac:dyDescent="0.3">
      <c r="P382162" s="83"/>
    </row>
    <row r="382163" spans="16:16" x14ac:dyDescent="0.3">
      <c r="P382163" s="83"/>
    </row>
    <row r="382164" spans="16:16" x14ac:dyDescent="0.3">
      <c r="P382164" s="83"/>
    </row>
    <row r="382165" spans="16:16" x14ac:dyDescent="0.3">
      <c r="P382165" s="83"/>
    </row>
    <row r="382166" spans="16:16" x14ac:dyDescent="0.3">
      <c r="P382166" s="83"/>
    </row>
    <row r="382167" spans="16:16" x14ac:dyDescent="0.3">
      <c r="P382167" s="83"/>
    </row>
    <row r="382168" spans="16:16" x14ac:dyDescent="0.3">
      <c r="P382168" s="83"/>
    </row>
    <row r="382169" spans="16:16" x14ac:dyDescent="0.3">
      <c r="P382169" s="83"/>
    </row>
    <row r="382170" spans="16:16" x14ac:dyDescent="0.3">
      <c r="P382170" s="83"/>
    </row>
    <row r="382171" spans="16:16" x14ac:dyDescent="0.3">
      <c r="P382171" s="83"/>
    </row>
    <row r="382172" spans="16:16" x14ac:dyDescent="0.3">
      <c r="P382172" s="83"/>
    </row>
    <row r="382173" spans="16:16" x14ac:dyDescent="0.3">
      <c r="P382173" s="83"/>
    </row>
    <row r="382174" spans="16:16" x14ac:dyDescent="0.3">
      <c r="P382174" s="83"/>
    </row>
    <row r="382175" spans="16:16" x14ac:dyDescent="0.3">
      <c r="P382175" s="83"/>
    </row>
    <row r="382176" spans="16:16" x14ac:dyDescent="0.3">
      <c r="P382176" s="83"/>
    </row>
    <row r="382177" spans="16:16" x14ac:dyDescent="0.3">
      <c r="P382177" s="83"/>
    </row>
    <row r="382178" spans="16:16" x14ac:dyDescent="0.3">
      <c r="P382178" s="83"/>
    </row>
    <row r="382179" spans="16:16" x14ac:dyDescent="0.3">
      <c r="P382179" s="83"/>
    </row>
    <row r="382180" spans="16:16" x14ac:dyDescent="0.3">
      <c r="P382180" s="83"/>
    </row>
    <row r="382181" spans="16:16" x14ac:dyDescent="0.3">
      <c r="P382181" s="83"/>
    </row>
    <row r="382182" spans="16:16" x14ac:dyDescent="0.3">
      <c r="P382182" s="83"/>
    </row>
    <row r="382183" spans="16:16" x14ac:dyDescent="0.3">
      <c r="P382183" s="83"/>
    </row>
    <row r="382184" spans="16:16" x14ac:dyDescent="0.3">
      <c r="P382184" s="83"/>
    </row>
    <row r="382185" spans="16:16" x14ac:dyDescent="0.3">
      <c r="P382185" s="83"/>
    </row>
    <row r="382186" spans="16:16" x14ac:dyDescent="0.3">
      <c r="P382186" s="83"/>
    </row>
    <row r="382187" spans="16:16" x14ac:dyDescent="0.3">
      <c r="P382187" s="83"/>
    </row>
    <row r="382188" spans="16:16" x14ac:dyDescent="0.3">
      <c r="P382188" s="83"/>
    </row>
    <row r="382189" spans="16:16" x14ac:dyDescent="0.3">
      <c r="P382189" s="83"/>
    </row>
    <row r="382190" spans="16:16" x14ac:dyDescent="0.3">
      <c r="P382190" s="83"/>
    </row>
    <row r="382191" spans="16:16" x14ac:dyDescent="0.3">
      <c r="P382191" s="83"/>
    </row>
    <row r="382192" spans="16:16" x14ac:dyDescent="0.3">
      <c r="P382192" s="83"/>
    </row>
    <row r="382193" spans="16:16" x14ac:dyDescent="0.3">
      <c r="P382193" s="83"/>
    </row>
    <row r="382194" spans="16:16" x14ac:dyDescent="0.3">
      <c r="P382194" s="83"/>
    </row>
    <row r="382195" spans="16:16" x14ac:dyDescent="0.3">
      <c r="P382195" s="83"/>
    </row>
    <row r="382196" spans="16:16" x14ac:dyDescent="0.3">
      <c r="P382196" s="83"/>
    </row>
    <row r="382197" spans="16:16" x14ac:dyDescent="0.3">
      <c r="P382197" s="83"/>
    </row>
    <row r="382198" spans="16:16" x14ac:dyDescent="0.3">
      <c r="P382198" s="83"/>
    </row>
    <row r="382199" spans="16:16" x14ac:dyDescent="0.3">
      <c r="P382199" s="83"/>
    </row>
    <row r="382200" spans="16:16" x14ac:dyDescent="0.3">
      <c r="P382200" s="83"/>
    </row>
    <row r="382201" spans="16:16" x14ac:dyDescent="0.3">
      <c r="P382201" s="83"/>
    </row>
    <row r="382202" spans="16:16" x14ac:dyDescent="0.3">
      <c r="P382202" s="83"/>
    </row>
    <row r="382203" spans="16:16" x14ac:dyDescent="0.3">
      <c r="P382203" s="83"/>
    </row>
    <row r="382204" spans="16:16" x14ac:dyDescent="0.3">
      <c r="P382204" s="83"/>
    </row>
    <row r="382205" spans="16:16" x14ac:dyDescent="0.3">
      <c r="P382205" s="83"/>
    </row>
    <row r="382206" spans="16:16" x14ac:dyDescent="0.3">
      <c r="P382206" s="83"/>
    </row>
    <row r="382207" spans="16:16" x14ac:dyDescent="0.3">
      <c r="P382207" s="83"/>
    </row>
    <row r="382208" spans="16:16" x14ac:dyDescent="0.3">
      <c r="P382208" s="83"/>
    </row>
    <row r="382209" spans="16:16" x14ac:dyDescent="0.3">
      <c r="P382209" s="83"/>
    </row>
    <row r="382210" spans="16:16" x14ac:dyDescent="0.3">
      <c r="P382210" s="83"/>
    </row>
    <row r="382211" spans="16:16" x14ac:dyDescent="0.3">
      <c r="P382211" s="83"/>
    </row>
    <row r="382212" spans="16:16" x14ac:dyDescent="0.3">
      <c r="P382212" s="83"/>
    </row>
    <row r="382213" spans="16:16" x14ac:dyDescent="0.3">
      <c r="P382213" s="83"/>
    </row>
    <row r="382214" spans="16:16" x14ac:dyDescent="0.3">
      <c r="P382214" s="83"/>
    </row>
    <row r="382215" spans="16:16" x14ac:dyDescent="0.3">
      <c r="P382215" s="83"/>
    </row>
    <row r="382216" spans="16:16" x14ac:dyDescent="0.3">
      <c r="P382216" s="83"/>
    </row>
    <row r="382217" spans="16:16" x14ac:dyDescent="0.3">
      <c r="P382217" s="83"/>
    </row>
    <row r="382218" spans="16:16" x14ac:dyDescent="0.3">
      <c r="P382218" s="83"/>
    </row>
    <row r="382219" spans="16:16" x14ac:dyDescent="0.3">
      <c r="P382219" s="83"/>
    </row>
    <row r="382220" spans="16:16" x14ac:dyDescent="0.3">
      <c r="P382220" s="83"/>
    </row>
    <row r="382221" spans="16:16" x14ac:dyDescent="0.3">
      <c r="P382221" s="83"/>
    </row>
    <row r="382222" spans="16:16" x14ac:dyDescent="0.3">
      <c r="P382222" s="83"/>
    </row>
    <row r="382223" spans="16:16" x14ac:dyDescent="0.3">
      <c r="P382223" s="83"/>
    </row>
    <row r="382224" spans="16:16" x14ac:dyDescent="0.3">
      <c r="P382224" s="83"/>
    </row>
    <row r="382225" spans="16:16" x14ac:dyDescent="0.3">
      <c r="P382225" s="83"/>
    </row>
    <row r="382226" spans="16:16" x14ac:dyDescent="0.3">
      <c r="P382226" s="83"/>
    </row>
    <row r="382227" spans="16:16" x14ac:dyDescent="0.3">
      <c r="P382227" s="83"/>
    </row>
    <row r="382228" spans="16:16" x14ac:dyDescent="0.3">
      <c r="P382228" s="83"/>
    </row>
    <row r="382229" spans="16:16" x14ac:dyDescent="0.3">
      <c r="P382229" s="83"/>
    </row>
    <row r="382230" spans="16:16" x14ac:dyDescent="0.3">
      <c r="P382230" s="83"/>
    </row>
    <row r="382231" spans="16:16" x14ac:dyDescent="0.3">
      <c r="P382231" s="83"/>
    </row>
    <row r="382232" spans="16:16" x14ac:dyDescent="0.3">
      <c r="P382232" s="83"/>
    </row>
    <row r="382233" spans="16:16" x14ac:dyDescent="0.3">
      <c r="P382233" s="83"/>
    </row>
    <row r="382234" spans="16:16" x14ac:dyDescent="0.3">
      <c r="P382234" s="83"/>
    </row>
    <row r="382235" spans="16:16" x14ac:dyDescent="0.3">
      <c r="P382235" s="83"/>
    </row>
    <row r="382236" spans="16:16" x14ac:dyDescent="0.3">
      <c r="P382236" s="83"/>
    </row>
    <row r="382237" spans="16:16" x14ac:dyDescent="0.3">
      <c r="P382237" s="83"/>
    </row>
    <row r="382238" spans="16:16" x14ac:dyDescent="0.3">
      <c r="P382238" s="83"/>
    </row>
    <row r="382239" spans="16:16" x14ac:dyDescent="0.3">
      <c r="P382239" s="83"/>
    </row>
    <row r="382240" spans="16:16" x14ac:dyDescent="0.3">
      <c r="P382240" s="83"/>
    </row>
    <row r="382241" spans="16:16" x14ac:dyDescent="0.3">
      <c r="P382241" s="83"/>
    </row>
    <row r="382242" spans="16:16" x14ac:dyDescent="0.3">
      <c r="P382242" s="83"/>
    </row>
    <row r="382243" spans="16:16" x14ac:dyDescent="0.3">
      <c r="P382243" s="83"/>
    </row>
    <row r="382244" spans="16:16" x14ac:dyDescent="0.3">
      <c r="P382244" s="83"/>
    </row>
    <row r="382245" spans="16:16" x14ac:dyDescent="0.3">
      <c r="P382245" s="83"/>
    </row>
    <row r="382246" spans="16:16" x14ac:dyDescent="0.3">
      <c r="P382246" s="83"/>
    </row>
    <row r="382247" spans="16:16" x14ac:dyDescent="0.3">
      <c r="P382247" s="83"/>
    </row>
    <row r="382248" spans="16:16" x14ac:dyDescent="0.3">
      <c r="P382248" s="83"/>
    </row>
    <row r="382249" spans="16:16" x14ac:dyDescent="0.3">
      <c r="P382249" s="83"/>
    </row>
    <row r="382250" spans="16:16" x14ac:dyDescent="0.3">
      <c r="P382250" s="83"/>
    </row>
    <row r="382251" spans="16:16" x14ac:dyDescent="0.3">
      <c r="P382251" s="83"/>
    </row>
    <row r="382252" spans="16:16" x14ac:dyDescent="0.3">
      <c r="P382252" s="83"/>
    </row>
    <row r="382253" spans="16:16" x14ac:dyDescent="0.3">
      <c r="P382253" s="83"/>
    </row>
    <row r="382254" spans="16:16" x14ac:dyDescent="0.3">
      <c r="P382254" s="83"/>
    </row>
    <row r="382255" spans="16:16" x14ac:dyDescent="0.3">
      <c r="P382255" s="83"/>
    </row>
    <row r="382256" spans="16:16" x14ac:dyDescent="0.3">
      <c r="P382256" s="83"/>
    </row>
    <row r="382257" spans="16:16" x14ac:dyDescent="0.3">
      <c r="P382257" s="83"/>
    </row>
    <row r="382258" spans="16:16" x14ac:dyDescent="0.3">
      <c r="P382258" s="83"/>
    </row>
    <row r="382259" spans="16:16" x14ac:dyDescent="0.3">
      <c r="P382259" s="83"/>
    </row>
    <row r="382260" spans="16:16" x14ac:dyDescent="0.3">
      <c r="P382260" s="83"/>
    </row>
    <row r="382261" spans="16:16" x14ac:dyDescent="0.3">
      <c r="P382261" s="83"/>
    </row>
    <row r="382262" spans="16:16" x14ac:dyDescent="0.3">
      <c r="P382262" s="83"/>
    </row>
    <row r="382263" spans="16:16" x14ac:dyDescent="0.3">
      <c r="P382263" s="83"/>
    </row>
    <row r="382264" spans="16:16" x14ac:dyDescent="0.3">
      <c r="P382264" s="83"/>
    </row>
    <row r="382265" spans="16:16" x14ac:dyDescent="0.3">
      <c r="P382265" s="83"/>
    </row>
    <row r="382266" spans="16:16" x14ac:dyDescent="0.3">
      <c r="P382266" s="83"/>
    </row>
    <row r="382267" spans="16:16" x14ac:dyDescent="0.3">
      <c r="P382267" s="83"/>
    </row>
    <row r="382268" spans="16:16" x14ac:dyDescent="0.3">
      <c r="P382268" s="83"/>
    </row>
    <row r="382269" spans="16:16" x14ac:dyDescent="0.3">
      <c r="P382269" s="83"/>
    </row>
    <row r="382270" spans="16:16" x14ac:dyDescent="0.3">
      <c r="P382270" s="83"/>
    </row>
    <row r="382271" spans="16:16" x14ac:dyDescent="0.3">
      <c r="P382271" s="83"/>
    </row>
    <row r="382272" spans="16:16" x14ac:dyDescent="0.3">
      <c r="P382272" s="83"/>
    </row>
    <row r="382273" spans="16:16" x14ac:dyDescent="0.3">
      <c r="P382273" s="83"/>
    </row>
    <row r="382274" spans="16:16" x14ac:dyDescent="0.3">
      <c r="P382274" s="83"/>
    </row>
    <row r="382275" spans="16:16" x14ac:dyDescent="0.3">
      <c r="P382275" s="83"/>
    </row>
    <row r="382276" spans="16:16" x14ac:dyDescent="0.3">
      <c r="P382276" s="83"/>
    </row>
    <row r="382277" spans="16:16" x14ac:dyDescent="0.3">
      <c r="P382277" s="83"/>
    </row>
    <row r="382278" spans="16:16" x14ac:dyDescent="0.3">
      <c r="P382278" s="83"/>
    </row>
    <row r="382279" spans="16:16" x14ac:dyDescent="0.3">
      <c r="P382279" s="83"/>
    </row>
    <row r="382280" spans="16:16" x14ac:dyDescent="0.3">
      <c r="P382280" s="83"/>
    </row>
    <row r="382281" spans="16:16" x14ac:dyDescent="0.3">
      <c r="P382281" s="83"/>
    </row>
    <row r="382282" spans="16:16" x14ac:dyDescent="0.3">
      <c r="P382282" s="83"/>
    </row>
    <row r="382283" spans="16:16" x14ac:dyDescent="0.3">
      <c r="P382283" s="83"/>
    </row>
    <row r="382284" spans="16:16" x14ac:dyDescent="0.3">
      <c r="P382284" s="83"/>
    </row>
    <row r="382285" spans="16:16" x14ac:dyDescent="0.3">
      <c r="P382285" s="83"/>
    </row>
    <row r="382286" spans="16:16" x14ac:dyDescent="0.3">
      <c r="P382286" s="83"/>
    </row>
    <row r="382287" spans="16:16" x14ac:dyDescent="0.3">
      <c r="P382287" s="83"/>
    </row>
    <row r="382288" spans="16:16" x14ac:dyDescent="0.3">
      <c r="P382288" s="83"/>
    </row>
    <row r="382289" spans="16:16" x14ac:dyDescent="0.3">
      <c r="P382289" s="83"/>
    </row>
    <row r="382290" spans="16:16" x14ac:dyDescent="0.3">
      <c r="P382290" s="83"/>
    </row>
    <row r="382291" spans="16:16" x14ac:dyDescent="0.3">
      <c r="P382291" s="83"/>
    </row>
    <row r="382292" spans="16:16" x14ac:dyDescent="0.3">
      <c r="P382292" s="83"/>
    </row>
    <row r="382293" spans="16:16" x14ac:dyDescent="0.3">
      <c r="P382293" s="83"/>
    </row>
    <row r="382294" spans="16:16" x14ac:dyDescent="0.3">
      <c r="P382294" s="83"/>
    </row>
    <row r="382295" spans="16:16" x14ac:dyDescent="0.3">
      <c r="P382295" s="83"/>
    </row>
    <row r="382296" spans="16:16" x14ac:dyDescent="0.3">
      <c r="P382296" s="83"/>
    </row>
    <row r="382297" spans="16:16" x14ac:dyDescent="0.3">
      <c r="P382297" s="83"/>
    </row>
    <row r="382298" spans="16:16" x14ac:dyDescent="0.3">
      <c r="P382298" s="83"/>
    </row>
    <row r="382299" spans="16:16" x14ac:dyDescent="0.3">
      <c r="P382299" s="83"/>
    </row>
    <row r="382300" spans="16:16" x14ac:dyDescent="0.3">
      <c r="P382300" s="83"/>
    </row>
    <row r="382301" spans="16:16" x14ac:dyDescent="0.3">
      <c r="P382301" s="83"/>
    </row>
    <row r="382302" spans="16:16" x14ac:dyDescent="0.3">
      <c r="P382302" s="83"/>
    </row>
    <row r="382303" spans="16:16" x14ac:dyDescent="0.3">
      <c r="P382303" s="83"/>
    </row>
    <row r="382304" spans="16:16" x14ac:dyDescent="0.3">
      <c r="P382304" s="83"/>
    </row>
    <row r="382305" spans="16:16" x14ac:dyDescent="0.3">
      <c r="P382305" s="83"/>
    </row>
    <row r="382306" spans="16:16" x14ac:dyDescent="0.3">
      <c r="P382306" s="83"/>
    </row>
    <row r="382307" spans="16:16" x14ac:dyDescent="0.3">
      <c r="P382307" s="83"/>
    </row>
    <row r="382308" spans="16:16" x14ac:dyDescent="0.3">
      <c r="P382308" s="83"/>
    </row>
    <row r="382309" spans="16:16" x14ac:dyDescent="0.3">
      <c r="P382309" s="83"/>
    </row>
    <row r="382310" spans="16:16" x14ac:dyDescent="0.3">
      <c r="P382310" s="83"/>
    </row>
    <row r="382311" spans="16:16" x14ac:dyDescent="0.3">
      <c r="P382311" s="83"/>
    </row>
    <row r="382312" spans="16:16" x14ac:dyDescent="0.3">
      <c r="P382312" s="83"/>
    </row>
    <row r="382313" spans="16:16" x14ac:dyDescent="0.3">
      <c r="P382313" s="83"/>
    </row>
    <row r="382314" spans="16:16" x14ac:dyDescent="0.3">
      <c r="P382314" s="83"/>
    </row>
    <row r="382315" spans="16:16" x14ac:dyDescent="0.3">
      <c r="P382315" s="83"/>
    </row>
    <row r="382316" spans="16:16" x14ac:dyDescent="0.3">
      <c r="P382316" s="83"/>
    </row>
    <row r="382317" spans="16:16" x14ac:dyDescent="0.3">
      <c r="P382317" s="83"/>
    </row>
    <row r="382318" spans="16:16" x14ac:dyDescent="0.3">
      <c r="P382318" s="83"/>
    </row>
    <row r="382319" spans="16:16" x14ac:dyDescent="0.3">
      <c r="P382319" s="83"/>
    </row>
    <row r="382320" spans="16:16" x14ac:dyDescent="0.3">
      <c r="P382320" s="83"/>
    </row>
    <row r="382321" spans="16:16" x14ac:dyDescent="0.3">
      <c r="P382321" s="83"/>
    </row>
    <row r="382322" spans="16:16" x14ac:dyDescent="0.3">
      <c r="P382322" s="83"/>
    </row>
    <row r="382323" spans="16:16" x14ac:dyDescent="0.3">
      <c r="P382323" s="83"/>
    </row>
    <row r="382324" spans="16:16" x14ac:dyDescent="0.3">
      <c r="P382324" s="83"/>
    </row>
    <row r="382325" spans="16:16" x14ac:dyDescent="0.3">
      <c r="P382325" s="83"/>
    </row>
    <row r="382326" spans="16:16" x14ac:dyDescent="0.3">
      <c r="P382326" s="83"/>
    </row>
    <row r="382327" spans="16:16" x14ac:dyDescent="0.3">
      <c r="P382327" s="83"/>
    </row>
    <row r="382328" spans="16:16" x14ac:dyDescent="0.3">
      <c r="P382328" s="83"/>
    </row>
    <row r="382329" spans="16:16" x14ac:dyDescent="0.3">
      <c r="P382329" s="83"/>
    </row>
    <row r="382330" spans="16:16" x14ac:dyDescent="0.3">
      <c r="P382330" s="83"/>
    </row>
    <row r="382331" spans="16:16" x14ac:dyDescent="0.3">
      <c r="P382331" s="83"/>
    </row>
    <row r="382332" spans="16:16" x14ac:dyDescent="0.3">
      <c r="P382332" s="83"/>
    </row>
    <row r="382333" spans="16:16" x14ac:dyDescent="0.3">
      <c r="P382333" s="83"/>
    </row>
    <row r="382334" spans="16:16" x14ac:dyDescent="0.3">
      <c r="P382334" s="83"/>
    </row>
    <row r="382335" spans="16:16" x14ac:dyDescent="0.3">
      <c r="P382335" s="83"/>
    </row>
    <row r="382336" spans="16:16" x14ac:dyDescent="0.3">
      <c r="P382336" s="83"/>
    </row>
    <row r="382337" spans="16:16" x14ac:dyDescent="0.3">
      <c r="P382337" s="83"/>
    </row>
    <row r="382338" spans="16:16" x14ac:dyDescent="0.3">
      <c r="P382338" s="83"/>
    </row>
    <row r="382339" spans="16:16" x14ac:dyDescent="0.3">
      <c r="P382339" s="83"/>
    </row>
    <row r="382340" spans="16:16" x14ac:dyDescent="0.3">
      <c r="P382340" s="83"/>
    </row>
    <row r="382341" spans="16:16" x14ac:dyDescent="0.3">
      <c r="P382341" s="83"/>
    </row>
    <row r="382342" spans="16:16" x14ac:dyDescent="0.3">
      <c r="P382342" s="83"/>
    </row>
    <row r="382343" spans="16:16" x14ac:dyDescent="0.3">
      <c r="P382343" s="83"/>
    </row>
    <row r="382344" spans="16:16" x14ac:dyDescent="0.3">
      <c r="P382344" s="83"/>
    </row>
    <row r="382345" spans="16:16" x14ac:dyDescent="0.3">
      <c r="P382345" s="83"/>
    </row>
    <row r="382346" spans="16:16" x14ac:dyDescent="0.3">
      <c r="P382346" s="83"/>
    </row>
    <row r="382347" spans="16:16" x14ac:dyDescent="0.3">
      <c r="P382347" s="83"/>
    </row>
    <row r="382348" spans="16:16" x14ac:dyDescent="0.3">
      <c r="P382348" s="83"/>
    </row>
    <row r="382349" spans="16:16" x14ac:dyDescent="0.3">
      <c r="P382349" s="83"/>
    </row>
    <row r="382350" spans="16:16" x14ac:dyDescent="0.3">
      <c r="P382350" s="83"/>
    </row>
    <row r="382351" spans="16:16" x14ac:dyDescent="0.3">
      <c r="P382351" s="83"/>
    </row>
    <row r="382352" spans="16:16" x14ac:dyDescent="0.3">
      <c r="P382352" s="83"/>
    </row>
    <row r="382353" spans="16:16" x14ac:dyDescent="0.3">
      <c r="P382353" s="83"/>
    </row>
    <row r="382354" spans="16:16" x14ac:dyDescent="0.3">
      <c r="P382354" s="83"/>
    </row>
    <row r="382355" spans="16:16" x14ac:dyDescent="0.3">
      <c r="P382355" s="83"/>
    </row>
    <row r="382356" spans="16:16" x14ac:dyDescent="0.3">
      <c r="P382356" s="83"/>
    </row>
    <row r="382357" spans="16:16" x14ac:dyDescent="0.3">
      <c r="P382357" s="83"/>
    </row>
    <row r="382358" spans="16:16" x14ac:dyDescent="0.3">
      <c r="P382358" s="83"/>
    </row>
    <row r="382359" spans="16:16" x14ac:dyDescent="0.3">
      <c r="P382359" s="83"/>
    </row>
    <row r="382360" spans="16:16" x14ac:dyDescent="0.3">
      <c r="P382360" s="83"/>
    </row>
    <row r="382361" spans="16:16" x14ac:dyDescent="0.3">
      <c r="P382361" s="83"/>
    </row>
    <row r="382362" spans="16:16" x14ac:dyDescent="0.3">
      <c r="P382362" s="83"/>
    </row>
    <row r="382363" spans="16:16" x14ac:dyDescent="0.3">
      <c r="P382363" s="83"/>
    </row>
    <row r="382364" spans="16:16" x14ac:dyDescent="0.3">
      <c r="P382364" s="83"/>
    </row>
    <row r="382365" spans="16:16" x14ac:dyDescent="0.3">
      <c r="P382365" s="83"/>
    </row>
    <row r="382366" spans="16:16" x14ac:dyDescent="0.3">
      <c r="P382366" s="83"/>
    </row>
    <row r="382367" spans="16:16" x14ac:dyDescent="0.3">
      <c r="P382367" s="83"/>
    </row>
    <row r="382368" spans="16:16" x14ac:dyDescent="0.3">
      <c r="P382368" s="83"/>
    </row>
    <row r="382369" spans="16:16" x14ac:dyDescent="0.3">
      <c r="P382369" s="83"/>
    </row>
    <row r="382370" spans="16:16" x14ac:dyDescent="0.3">
      <c r="P382370" s="83"/>
    </row>
    <row r="382371" spans="16:16" x14ac:dyDescent="0.3">
      <c r="P382371" s="83"/>
    </row>
    <row r="382372" spans="16:16" x14ac:dyDescent="0.3">
      <c r="P382372" s="83"/>
    </row>
    <row r="382373" spans="16:16" x14ac:dyDescent="0.3">
      <c r="P382373" s="83"/>
    </row>
    <row r="382374" spans="16:16" x14ac:dyDescent="0.3">
      <c r="P382374" s="83"/>
    </row>
    <row r="382375" spans="16:16" x14ac:dyDescent="0.3">
      <c r="P382375" s="83"/>
    </row>
    <row r="382376" spans="16:16" x14ac:dyDescent="0.3">
      <c r="P382376" s="83"/>
    </row>
    <row r="382377" spans="16:16" x14ac:dyDescent="0.3">
      <c r="P382377" s="83"/>
    </row>
    <row r="382378" spans="16:16" x14ac:dyDescent="0.3">
      <c r="P382378" s="83"/>
    </row>
    <row r="382379" spans="16:16" x14ac:dyDescent="0.3">
      <c r="P382379" s="83"/>
    </row>
    <row r="382380" spans="16:16" x14ac:dyDescent="0.3">
      <c r="P382380" s="83"/>
    </row>
    <row r="382381" spans="16:16" x14ac:dyDescent="0.3">
      <c r="P382381" s="83"/>
    </row>
    <row r="382382" spans="16:16" x14ac:dyDescent="0.3">
      <c r="P382382" s="83"/>
    </row>
    <row r="382383" spans="16:16" x14ac:dyDescent="0.3">
      <c r="P382383" s="83"/>
    </row>
    <row r="382384" spans="16:16" x14ac:dyDescent="0.3">
      <c r="P382384" s="83"/>
    </row>
    <row r="382385" spans="16:16" x14ac:dyDescent="0.3">
      <c r="P382385" s="83"/>
    </row>
    <row r="382386" spans="16:16" x14ac:dyDescent="0.3">
      <c r="P382386" s="83"/>
    </row>
    <row r="382387" spans="16:16" x14ac:dyDescent="0.3">
      <c r="P382387" s="83"/>
    </row>
    <row r="382388" spans="16:16" x14ac:dyDescent="0.3">
      <c r="P382388" s="83"/>
    </row>
    <row r="382389" spans="16:16" x14ac:dyDescent="0.3">
      <c r="P382389" s="83"/>
    </row>
    <row r="382390" spans="16:16" x14ac:dyDescent="0.3">
      <c r="P382390" s="83"/>
    </row>
    <row r="382391" spans="16:16" x14ac:dyDescent="0.3">
      <c r="P382391" s="83"/>
    </row>
    <row r="382392" spans="16:16" x14ac:dyDescent="0.3">
      <c r="P382392" s="83"/>
    </row>
    <row r="382393" spans="16:16" x14ac:dyDescent="0.3">
      <c r="P382393" s="83"/>
    </row>
    <row r="382394" spans="16:16" x14ac:dyDescent="0.3">
      <c r="P382394" s="83"/>
    </row>
    <row r="382395" spans="16:16" x14ac:dyDescent="0.3">
      <c r="P382395" s="83"/>
    </row>
    <row r="382396" spans="16:16" x14ac:dyDescent="0.3">
      <c r="P382396" s="83"/>
    </row>
    <row r="382397" spans="16:16" x14ac:dyDescent="0.3">
      <c r="P382397" s="83"/>
    </row>
    <row r="382398" spans="16:16" x14ac:dyDescent="0.3">
      <c r="P382398" s="83"/>
    </row>
    <row r="382399" spans="16:16" x14ac:dyDescent="0.3">
      <c r="P382399" s="83"/>
    </row>
    <row r="382400" spans="16:16" x14ac:dyDescent="0.3">
      <c r="P382400" s="83"/>
    </row>
    <row r="382401" spans="16:16" x14ac:dyDescent="0.3">
      <c r="P382401" s="83"/>
    </row>
    <row r="382402" spans="16:16" x14ac:dyDescent="0.3">
      <c r="P382402" s="83"/>
    </row>
    <row r="382403" spans="16:16" x14ac:dyDescent="0.3">
      <c r="P382403" s="83"/>
    </row>
    <row r="382404" spans="16:16" x14ac:dyDescent="0.3">
      <c r="P382404" s="83"/>
    </row>
    <row r="382405" spans="16:16" x14ac:dyDescent="0.3">
      <c r="P382405" s="83"/>
    </row>
    <row r="382406" spans="16:16" x14ac:dyDescent="0.3">
      <c r="P382406" s="83"/>
    </row>
    <row r="382407" spans="16:16" x14ac:dyDescent="0.3">
      <c r="P382407" s="83"/>
    </row>
    <row r="382408" spans="16:16" x14ac:dyDescent="0.3">
      <c r="P382408" s="83"/>
    </row>
    <row r="382409" spans="16:16" x14ac:dyDescent="0.3">
      <c r="P382409" s="83"/>
    </row>
    <row r="382410" spans="16:16" x14ac:dyDescent="0.3">
      <c r="P382410" s="83"/>
    </row>
    <row r="382411" spans="16:16" x14ac:dyDescent="0.3">
      <c r="P382411" s="83"/>
    </row>
    <row r="382412" spans="16:16" x14ac:dyDescent="0.3">
      <c r="P382412" s="83"/>
    </row>
    <row r="382413" spans="16:16" x14ac:dyDescent="0.3">
      <c r="P382413" s="83"/>
    </row>
    <row r="382414" spans="16:16" x14ac:dyDescent="0.3">
      <c r="P382414" s="83"/>
    </row>
    <row r="382415" spans="16:16" x14ac:dyDescent="0.3">
      <c r="P382415" s="83"/>
    </row>
    <row r="382416" spans="16:16" x14ac:dyDescent="0.3">
      <c r="P382416" s="83"/>
    </row>
    <row r="382417" spans="16:16" x14ac:dyDescent="0.3">
      <c r="P382417" s="83"/>
    </row>
    <row r="382418" spans="16:16" x14ac:dyDescent="0.3">
      <c r="P382418" s="83"/>
    </row>
    <row r="382419" spans="16:16" x14ac:dyDescent="0.3">
      <c r="P382419" s="83"/>
    </row>
    <row r="382420" spans="16:16" x14ac:dyDescent="0.3">
      <c r="P382420" s="83"/>
    </row>
    <row r="382421" spans="16:16" x14ac:dyDescent="0.3">
      <c r="P382421" s="83"/>
    </row>
    <row r="382422" spans="16:16" x14ac:dyDescent="0.3">
      <c r="P382422" s="83"/>
    </row>
    <row r="382423" spans="16:16" x14ac:dyDescent="0.3">
      <c r="P382423" s="83"/>
    </row>
    <row r="382424" spans="16:16" x14ac:dyDescent="0.3">
      <c r="P382424" s="83"/>
    </row>
    <row r="382425" spans="16:16" x14ac:dyDescent="0.3">
      <c r="P382425" s="83"/>
    </row>
    <row r="382426" spans="16:16" x14ac:dyDescent="0.3">
      <c r="P382426" s="83"/>
    </row>
    <row r="382427" spans="16:16" x14ac:dyDescent="0.3">
      <c r="P382427" s="83"/>
    </row>
    <row r="382428" spans="16:16" x14ac:dyDescent="0.3">
      <c r="P382428" s="83"/>
    </row>
    <row r="382429" spans="16:16" x14ac:dyDescent="0.3">
      <c r="P382429" s="83"/>
    </row>
    <row r="382430" spans="16:16" x14ac:dyDescent="0.3">
      <c r="P382430" s="83"/>
    </row>
    <row r="382431" spans="16:16" x14ac:dyDescent="0.3">
      <c r="P382431" s="83"/>
    </row>
    <row r="382432" spans="16:16" x14ac:dyDescent="0.3">
      <c r="P382432" s="83"/>
    </row>
    <row r="382433" spans="16:16" x14ac:dyDescent="0.3">
      <c r="P382433" s="83"/>
    </row>
    <row r="382434" spans="16:16" x14ac:dyDescent="0.3">
      <c r="P382434" s="83"/>
    </row>
    <row r="382435" spans="16:16" x14ac:dyDescent="0.3">
      <c r="P382435" s="83"/>
    </row>
    <row r="382436" spans="16:16" x14ac:dyDescent="0.3">
      <c r="P382436" s="83"/>
    </row>
    <row r="382437" spans="16:16" x14ac:dyDescent="0.3">
      <c r="P382437" s="83"/>
    </row>
    <row r="382438" spans="16:16" x14ac:dyDescent="0.3">
      <c r="P382438" s="83"/>
    </row>
    <row r="382439" spans="16:16" x14ac:dyDescent="0.3">
      <c r="P382439" s="83"/>
    </row>
    <row r="382440" spans="16:16" x14ac:dyDescent="0.3">
      <c r="P382440" s="83"/>
    </row>
    <row r="382441" spans="16:16" x14ac:dyDescent="0.3">
      <c r="P382441" s="83"/>
    </row>
    <row r="382442" spans="16:16" x14ac:dyDescent="0.3">
      <c r="P382442" s="83"/>
    </row>
    <row r="382443" spans="16:16" x14ac:dyDescent="0.3">
      <c r="P382443" s="83"/>
    </row>
    <row r="382444" spans="16:16" x14ac:dyDescent="0.3">
      <c r="P382444" s="83"/>
    </row>
    <row r="382445" spans="16:16" x14ac:dyDescent="0.3">
      <c r="P382445" s="83"/>
    </row>
    <row r="382446" spans="16:16" x14ac:dyDescent="0.3">
      <c r="P382446" s="83"/>
    </row>
    <row r="382447" spans="16:16" x14ac:dyDescent="0.3">
      <c r="P382447" s="83"/>
    </row>
    <row r="382448" spans="16:16" x14ac:dyDescent="0.3">
      <c r="P382448" s="83"/>
    </row>
    <row r="382449" spans="16:16" x14ac:dyDescent="0.3">
      <c r="P382449" s="83"/>
    </row>
    <row r="382450" spans="16:16" x14ac:dyDescent="0.3">
      <c r="P382450" s="83"/>
    </row>
    <row r="382451" spans="16:16" x14ac:dyDescent="0.3">
      <c r="P382451" s="83"/>
    </row>
    <row r="382452" spans="16:16" x14ac:dyDescent="0.3">
      <c r="P382452" s="83"/>
    </row>
    <row r="382453" spans="16:16" x14ac:dyDescent="0.3">
      <c r="P382453" s="83"/>
    </row>
    <row r="382454" spans="16:16" x14ac:dyDescent="0.3">
      <c r="P382454" s="83"/>
    </row>
    <row r="382455" spans="16:16" x14ac:dyDescent="0.3">
      <c r="P382455" s="83"/>
    </row>
    <row r="382456" spans="16:16" x14ac:dyDescent="0.3">
      <c r="P382456" s="83"/>
    </row>
    <row r="382457" spans="16:16" x14ac:dyDescent="0.3">
      <c r="P382457" s="83"/>
    </row>
    <row r="382458" spans="16:16" x14ac:dyDescent="0.3">
      <c r="P382458" s="83"/>
    </row>
    <row r="382459" spans="16:16" x14ac:dyDescent="0.3">
      <c r="P382459" s="83"/>
    </row>
    <row r="382460" spans="16:16" x14ac:dyDescent="0.3">
      <c r="P382460" s="83"/>
    </row>
    <row r="382461" spans="16:16" x14ac:dyDescent="0.3">
      <c r="P382461" s="83"/>
    </row>
    <row r="382462" spans="16:16" x14ac:dyDescent="0.3">
      <c r="P382462" s="83"/>
    </row>
    <row r="382463" spans="16:16" x14ac:dyDescent="0.3">
      <c r="P382463" s="83"/>
    </row>
    <row r="382464" spans="16:16" x14ac:dyDescent="0.3">
      <c r="P382464" s="83"/>
    </row>
    <row r="382465" spans="16:16" x14ac:dyDescent="0.3">
      <c r="P382465" s="83"/>
    </row>
    <row r="382466" spans="16:16" x14ac:dyDescent="0.3">
      <c r="P382466" s="83"/>
    </row>
    <row r="382467" spans="16:16" x14ac:dyDescent="0.3">
      <c r="P382467" s="83"/>
    </row>
    <row r="382468" spans="16:16" x14ac:dyDescent="0.3">
      <c r="P382468" s="83"/>
    </row>
    <row r="382469" spans="16:16" x14ac:dyDescent="0.3">
      <c r="P382469" s="83"/>
    </row>
    <row r="382470" spans="16:16" x14ac:dyDescent="0.3">
      <c r="P382470" s="83"/>
    </row>
    <row r="382471" spans="16:16" x14ac:dyDescent="0.3">
      <c r="P382471" s="83"/>
    </row>
    <row r="382472" spans="16:16" x14ac:dyDescent="0.3">
      <c r="P382472" s="83"/>
    </row>
    <row r="382473" spans="16:16" x14ac:dyDescent="0.3">
      <c r="P382473" s="83"/>
    </row>
    <row r="382474" spans="16:16" x14ac:dyDescent="0.3">
      <c r="P382474" s="83"/>
    </row>
    <row r="382475" spans="16:16" x14ac:dyDescent="0.3">
      <c r="P382475" s="83"/>
    </row>
    <row r="382476" spans="16:16" x14ac:dyDescent="0.3">
      <c r="P382476" s="83"/>
    </row>
    <row r="382477" spans="16:16" x14ac:dyDescent="0.3">
      <c r="P382477" s="83"/>
    </row>
    <row r="382478" spans="16:16" x14ac:dyDescent="0.3">
      <c r="P382478" s="83"/>
    </row>
    <row r="382479" spans="16:16" x14ac:dyDescent="0.3">
      <c r="P382479" s="83"/>
    </row>
    <row r="382480" spans="16:16" x14ac:dyDescent="0.3">
      <c r="P382480" s="83"/>
    </row>
    <row r="382481" spans="16:16" x14ac:dyDescent="0.3">
      <c r="P382481" s="83"/>
    </row>
    <row r="382482" spans="16:16" x14ac:dyDescent="0.3">
      <c r="P382482" s="83"/>
    </row>
    <row r="382483" spans="16:16" x14ac:dyDescent="0.3">
      <c r="P382483" s="83"/>
    </row>
    <row r="382484" spans="16:16" x14ac:dyDescent="0.3">
      <c r="P382484" s="83"/>
    </row>
    <row r="382485" spans="16:16" x14ac:dyDescent="0.3">
      <c r="P382485" s="83"/>
    </row>
    <row r="382486" spans="16:16" x14ac:dyDescent="0.3">
      <c r="P382486" s="83"/>
    </row>
    <row r="382487" spans="16:16" x14ac:dyDescent="0.3">
      <c r="P382487" s="83"/>
    </row>
    <row r="382488" spans="16:16" x14ac:dyDescent="0.3">
      <c r="P382488" s="83"/>
    </row>
    <row r="382489" spans="16:16" x14ac:dyDescent="0.3">
      <c r="P382489" s="83"/>
    </row>
    <row r="382490" spans="16:16" x14ac:dyDescent="0.3">
      <c r="P382490" s="83"/>
    </row>
    <row r="382491" spans="16:16" x14ac:dyDescent="0.3">
      <c r="P382491" s="83"/>
    </row>
    <row r="382492" spans="16:16" x14ac:dyDescent="0.3">
      <c r="P382492" s="83"/>
    </row>
    <row r="382493" spans="16:16" x14ac:dyDescent="0.3">
      <c r="P382493" s="83"/>
    </row>
    <row r="382494" spans="16:16" x14ac:dyDescent="0.3">
      <c r="P382494" s="83"/>
    </row>
    <row r="382495" spans="16:16" x14ac:dyDescent="0.3">
      <c r="P382495" s="83"/>
    </row>
    <row r="382496" spans="16:16" x14ac:dyDescent="0.3">
      <c r="P382496" s="83"/>
    </row>
    <row r="382497" spans="16:16" x14ac:dyDescent="0.3">
      <c r="P382497" s="83"/>
    </row>
    <row r="382498" spans="16:16" x14ac:dyDescent="0.3">
      <c r="P382498" s="83"/>
    </row>
    <row r="382499" spans="16:16" x14ac:dyDescent="0.3">
      <c r="P382499" s="83"/>
    </row>
    <row r="382500" spans="16:16" x14ac:dyDescent="0.3">
      <c r="P382500" s="83"/>
    </row>
    <row r="382501" spans="16:16" x14ac:dyDescent="0.3">
      <c r="P382501" s="83"/>
    </row>
    <row r="382502" spans="16:16" x14ac:dyDescent="0.3">
      <c r="P382502" s="83"/>
    </row>
    <row r="382503" spans="16:16" x14ac:dyDescent="0.3">
      <c r="P382503" s="83"/>
    </row>
    <row r="382504" spans="16:16" x14ac:dyDescent="0.3">
      <c r="P382504" s="83"/>
    </row>
    <row r="382505" spans="16:16" x14ac:dyDescent="0.3">
      <c r="P382505" s="83"/>
    </row>
    <row r="382506" spans="16:16" x14ac:dyDescent="0.3">
      <c r="P382506" s="83"/>
    </row>
    <row r="382507" spans="16:16" x14ac:dyDescent="0.3">
      <c r="P382507" s="83"/>
    </row>
    <row r="382508" spans="16:16" x14ac:dyDescent="0.3">
      <c r="P382508" s="83"/>
    </row>
    <row r="382509" spans="16:16" x14ac:dyDescent="0.3">
      <c r="P382509" s="83"/>
    </row>
    <row r="382510" spans="16:16" x14ac:dyDescent="0.3">
      <c r="P382510" s="83"/>
    </row>
    <row r="382511" spans="16:16" x14ac:dyDescent="0.3">
      <c r="P382511" s="83"/>
    </row>
    <row r="382512" spans="16:16" x14ac:dyDescent="0.3">
      <c r="P382512" s="83"/>
    </row>
    <row r="382513" spans="16:16" x14ac:dyDescent="0.3">
      <c r="P382513" s="83"/>
    </row>
    <row r="382514" spans="16:16" x14ac:dyDescent="0.3">
      <c r="P382514" s="83"/>
    </row>
    <row r="382515" spans="16:16" x14ac:dyDescent="0.3">
      <c r="P382515" s="83"/>
    </row>
    <row r="382516" spans="16:16" x14ac:dyDescent="0.3">
      <c r="P382516" s="83"/>
    </row>
    <row r="382517" spans="16:16" x14ac:dyDescent="0.3">
      <c r="P382517" s="83"/>
    </row>
    <row r="382518" spans="16:16" x14ac:dyDescent="0.3">
      <c r="P382518" s="83"/>
    </row>
    <row r="382519" spans="16:16" x14ac:dyDescent="0.3">
      <c r="P382519" s="83"/>
    </row>
    <row r="382520" spans="16:16" x14ac:dyDescent="0.3">
      <c r="P382520" s="83"/>
    </row>
    <row r="382521" spans="16:16" x14ac:dyDescent="0.3">
      <c r="P382521" s="83"/>
    </row>
    <row r="382522" spans="16:16" x14ac:dyDescent="0.3">
      <c r="P382522" s="83"/>
    </row>
    <row r="382523" spans="16:16" x14ac:dyDescent="0.3">
      <c r="P382523" s="83"/>
    </row>
    <row r="382524" spans="16:16" x14ac:dyDescent="0.3">
      <c r="P382524" s="83"/>
    </row>
    <row r="382525" spans="16:16" x14ac:dyDescent="0.3">
      <c r="P382525" s="83"/>
    </row>
    <row r="382526" spans="16:16" x14ac:dyDescent="0.3">
      <c r="P382526" s="83"/>
    </row>
    <row r="382527" spans="16:16" x14ac:dyDescent="0.3">
      <c r="P382527" s="83"/>
    </row>
    <row r="382528" spans="16:16" x14ac:dyDescent="0.3">
      <c r="P382528" s="83"/>
    </row>
    <row r="382529" spans="16:16" x14ac:dyDescent="0.3">
      <c r="P382529" s="83"/>
    </row>
    <row r="382530" spans="16:16" x14ac:dyDescent="0.3">
      <c r="P382530" s="83"/>
    </row>
    <row r="382531" spans="16:16" x14ac:dyDescent="0.3">
      <c r="P382531" s="83"/>
    </row>
    <row r="382532" spans="16:16" x14ac:dyDescent="0.3">
      <c r="P382532" s="83"/>
    </row>
    <row r="382533" spans="16:16" x14ac:dyDescent="0.3">
      <c r="P382533" s="83"/>
    </row>
    <row r="382534" spans="16:16" x14ac:dyDescent="0.3">
      <c r="P382534" s="83"/>
    </row>
    <row r="382535" spans="16:16" x14ac:dyDescent="0.3">
      <c r="P382535" s="83"/>
    </row>
    <row r="382536" spans="16:16" x14ac:dyDescent="0.3">
      <c r="P382536" s="83"/>
    </row>
    <row r="382537" spans="16:16" x14ac:dyDescent="0.3">
      <c r="P382537" s="83"/>
    </row>
    <row r="382538" spans="16:16" x14ac:dyDescent="0.3">
      <c r="P382538" s="83"/>
    </row>
    <row r="382539" spans="16:16" x14ac:dyDescent="0.3">
      <c r="P382539" s="83"/>
    </row>
    <row r="382540" spans="16:16" x14ac:dyDescent="0.3">
      <c r="P382540" s="83"/>
    </row>
    <row r="382541" spans="16:16" x14ac:dyDescent="0.3">
      <c r="P382541" s="83"/>
    </row>
    <row r="382542" spans="16:16" x14ac:dyDescent="0.3">
      <c r="P382542" s="83"/>
    </row>
    <row r="382543" spans="16:16" x14ac:dyDescent="0.3">
      <c r="P382543" s="83"/>
    </row>
    <row r="382544" spans="16:16" x14ac:dyDescent="0.3">
      <c r="P382544" s="83"/>
    </row>
    <row r="382545" spans="16:16" x14ac:dyDescent="0.3">
      <c r="P382545" s="83"/>
    </row>
    <row r="382546" spans="16:16" x14ac:dyDescent="0.3">
      <c r="P382546" s="83"/>
    </row>
    <row r="382547" spans="16:16" x14ac:dyDescent="0.3">
      <c r="P382547" s="83"/>
    </row>
    <row r="382548" spans="16:16" x14ac:dyDescent="0.3">
      <c r="P382548" s="83"/>
    </row>
    <row r="382549" spans="16:16" x14ac:dyDescent="0.3">
      <c r="P382549" s="83"/>
    </row>
    <row r="382550" spans="16:16" x14ac:dyDescent="0.3">
      <c r="P382550" s="83"/>
    </row>
    <row r="382551" spans="16:16" x14ac:dyDescent="0.3">
      <c r="P382551" s="83"/>
    </row>
    <row r="382552" spans="16:16" x14ac:dyDescent="0.3">
      <c r="P382552" s="83"/>
    </row>
    <row r="382553" spans="16:16" x14ac:dyDescent="0.3">
      <c r="P382553" s="83"/>
    </row>
    <row r="382554" spans="16:16" x14ac:dyDescent="0.3">
      <c r="P382554" s="83"/>
    </row>
    <row r="382555" spans="16:16" x14ac:dyDescent="0.3">
      <c r="P382555" s="83"/>
    </row>
    <row r="382556" spans="16:16" x14ac:dyDescent="0.3">
      <c r="P382556" s="83"/>
    </row>
    <row r="382557" spans="16:16" x14ac:dyDescent="0.3">
      <c r="P382557" s="83"/>
    </row>
    <row r="382558" spans="16:16" x14ac:dyDescent="0.3">
      <c r="P382558" s="83"/>
    </row>
    <row r="382559" spans="16:16" x14ac:dyDescent="0.3">
      <c r="P382559" s="83"/>
    </row>
    <row r="382560" spans="16:16" x14ac:dyDescent="0.3">
      <c r="P382560" s="83"/>
    </row>
    <row r="382561" spans="16:16" x14ac:dyDescent="0.3">
      <c r="P382561" s="83"/>
    </row>
    <row r="382562" spans="16:16" x14ac:dyDescent="0.3">
      <c r="P382562" s="83"/>
    </row>
    <row r="382563" spans="16:16" x14ac:dyDescent="0.3">
      <c r="P382563" s="83"/>
    </row>
    <row r="382564" spans="16:16" x14ac:dyDescent="0.3">
      <c r="P382564" s="83"/>
    </row>
    <row r="382565" spans="16:16" x14ac:dyDescent="0.3">
      <c r="P382565" s="83"/>
    </row>
    <row r="382566" spans="16:16" x14ac:dyDescent="0.3">
      <c r="P382566" s="83"/>
    </row>
    <row r="382567" spans="16:16" x14ac:dyDescent="0.3">
      <c r="P382567" s="83"/>
    </row>
    <row r="382568" spans="16:16" x14ac:dyDescent="0.3">
      <c r="P382568" s="83"/>
    </row>
    <row r="382569" spans="16:16" x14ac:dyDescent="0.3">
      <c r="P382569" s="83"/>
    </row>
    <row r="382570" spans="16:16" x14ac:dyDescent="0.3">
      <c r="P382570" s="83"/>
    </row>
    <row r="382571" spans="16:16" x14ac:dyDescent="0.3">
      <c r="P382571" s="83"/>
    </row>
    <row r="382572" spans="16:16" x14ac:dyDescent="0.3">
      <c r="P382572" s="83"/>
    </row>
    <row r="382573" spans="16:16" x14ac:dyDescent="0.3">
      <c r="P382573" s="83"/>
    </row>
    <row r="382574" spans="16:16" x14ac:dyDescent="0.3">
      <c r="P382574" s="83"/>
    </row>
    <row r="382575" spans="16:16" x14ac:dyDescent="0.3">
      <c r="P382575" s="83"/>
    </row>
    <row r="382576" spans="16:16" x14ac:dyDescent="0.3">
      <c r="P382576" s="83"/>
    </row>
    <row r="382577" spans="16:16" x14ac:dyDescent="0.3">
      <c r="P382577" s="83"/>
    </row>
    <row r="382578" spans="16:16" x14ac:dyDescent="0.3">
      <c r="P382578" s="83"/>
    </row>
    <row r="382579" spans="16:16" x14ac:dyDescent="0.3">
      <c r="P382579" s="83"/>
    </row>
    <row r="382580" spans="16:16" x14ac:dyDescent="0.3">
      <c r="P382580" s="83"/>
    </row>
    <row r="382581" spans="16:16" x14ac:dyDescent="0.3">
      <c r="P382581" s="83"/>
    </row>
    <row r="382582" spans="16:16" x14ac:dyDescent="0.3">
      <c r="P382582" s="83"/>
    </row>
    <row r="382583" spans="16:16" x14ac:dyDescent="0.3">
      <c r="P382583" s="83"/>
    </row>
    <row r="382584" spans="16:16" x14ac:dyDescent="0.3">
      <c r="P382584" s="83"/>
    </row>
    <row r="382585" spans="16:16" x14ac:dyDescent="0.3">
      <c r="P382585" s="83"/>
    </row>
    <row r="382586" spans="16:16" x14ac:dyDescent="0.3">
      <c r="P382586" s="83"/>
    </row>
    <row r="382587" spans="16:16" x14ac:dyDescent="0.3">
      <c r="P382587" s="83"/>
    </row>
    <row r="382588" spans="16:16" x14ac:dyDescent="0.3">
      <c r="P382588" s="83"/>
    </row>
    <row r="382589" spans="16:16" x14ac:dyDescent="0.3">
      <c r="P382589" s="83"/>
    </row>
    <row r="382590" spans="16:16" x14ac:dyDescent="0.3">
      <c r="P382590" s="83"/>
    </row>
    <row r="382591" spans="16:16" x14ac:dyDescent="0.3">
      <c r="P382591" s="83"/>
    </row>
    <row r="382592" spans="16:16" x14ac:dyDescent="0.3">
      <c r="P382592" s="83"/>
    </row>
    <row r="382593" spans="16:16" x14ac:dyDescent="0.3">
      <c r="P382593" s="83"/>
    </row>
    <row r="382594" spans="16:16" x14ac:dyDescent="0.3">
      <c r="P382594" s="83"/>
    </row>
    <row r="382595" spans="16:16" x14ac:dyDescent="0.3">
      <c r="P382595" s="83"/>
    </row>
    <row r="382596" spans="16:16" x14ac:dyDescent="0.3">
      <c r="P382596" s="83"/>
    </row>
    <row r="382597" spans="16:16" x14ac:dyDescent="0.3">
      <c r="P382597" s="83"/>
    </row>
    <row r="382598" spans="16:16" x14ac:dyDescent="0.3">
      <c r="P382598" s="83"/>
    </row>
    <row r="382599" spans="16:16" x14ac:dyDescent="0.3">
      <c r="P382599" s="83"/>
    </row>
    <row r="382600" spans="16:16" x14ac:dyDescent="0.3">
      <c r="P382600" s="83"/>
    </row>
    <row r="382601" spans="16:16" x14ac:dyDescent="0.3">
      <c r="P382601" s="83"/>
    </row>
    <row r="382602" spans="16:16" x14ac:dyDescent="0.3">
      <c r="P382602" s="83"/>
    </row>
    <row r="382603" spans="16:16" x14ac:dyDescent="0.3">
      <c r="P382603" s="83"/>
    </row>
    <row r="382604" spans="16:16" x14ac:dyDescent="0.3">
      <c r="P382604" s="83"/>
    </row>
    <row r="382605" spans="16:16" x14ac:dyDescent="0.3">
      <c r="P382605" s="83"/>
    </row>
    <row r="382606" spans="16:16" x14ac:dyDescent="0.3">
      <c r="P382606" s="83"/>
    </row>
    <row r="382607" spans="16:16" x14ac:dyDescent="0.3">
      <c r="P382607" s="83"/>
    </row>
    <row r="382608" spans="16:16" x14ac:dyDescent="0.3">
      <c r="P382608" s="83"/>
    </row>
    <row r="382609" spans="16:16" x14ac:dyDescent="0.3">
      <c r="P382609" s="83"/>
    </row>
    <row r="382610" spans="16:16" x14ac:dyDescent="0.3">
      <c r="P382610" s="83"/>
    </row>
    <row r="382611" spans="16:16" x14ac:dyDescent="0.3">
      <c r="P382611" s="83"/>
    </row>
    <row r="382612" spans="16:16" x14ac:dyDescent="0.3">
      <c r="P382612" s="83"/>
    </row>
    <row r="382613" spans="16:16" x14ac:dyDescent="0.3">
      <c r="P382613" s="83"/>
    </row>
    <row r="382614" spans="16:16" x14ac:dyDescent="0.3">
      <c r="P382614" s="83"/>
    </row>
    <row r="382615" spans="16:16" x14ac:dyDescent="0.3">
      <c r="P382615" s="83"/>
    </row>
    <row r="382616" spans="16:16" x14ac:dyDescent="0.3">
      <c r="P382616" s="83"/>
    </row>
    <row r="382617" spans="16:16" x14ac:dyDescent="0.3">
      <c r="P382617" s="83"/>
    </row>
    <row r="382618" spans="16:16" x14ac:dyDescent="0.3">
      <c r="P382618" s="83"/>
    </row>
    <row r="382619" spans="16:16" x14ac:dyDescent="0.3">
      <c r="P382619" s="83"/>
    </row>
    <row r="382620" spans="16:16" x14ac:dyDescent="0.3">
      <c r="P382620" s="83"/>
    </row>
    <row r="382621" spans="16:16" x14ac:dyDescent="0.3">
      <c r="P382621" s="83"/>
    </row>
    <row r="382622" spans="16:16" x14ac:dyDescent="0.3">
      <c r="P382622" s="83"/>
    </row>
    <row r="382623" spans="16:16" x14ac:dyDescent="0.3">
      <c r="P382623" s="83"/>
    </row>
    <row r="382624" spans="16:16" x14ac:dyDescent="0.3">
      <c r="P382624" s="83"/>
    </row>
    <row r="382625" spans="16:16" x14ac:dyDescent="0.3">
      <c r="P382625" s="83"/>
    </row>
    <row r="382626" spans="16:16" x14ac:dyDescent="0.3">
      <c r="P382626" s="83"/>
    </row>
    <row r="382627" spans="16:16" x14ac:dyDescent="0.3">
      <c r="P382627" s="83"/>
    </row>
    <row r="382628" spans="16:16" x14ac:dyDescent="0.3">
      <c r="P382628" s="83"/>
    </row>
    <row r="382629" spans="16:16" x14ac:dyDescent="0.3">
      <c r="P382629" s="83"/>
    </row>
    <row r="382630" spans="16:16" x14ac:dyDescent="0.3">
      <c r="P382630" s="83"/>
    </row>
    <row r="382631" spans="16:16" x14ac:dyDescent="0.3">
      <c r="P382631" s="83"/>
    </row>
    <row r="382632" spans="16:16" x14ac:dyDescent="0.3">
      <c r="P382632" s="83"/>
    </row>
    <row r="382633" spans="16:16" x14ac:dyDescent="0.3">
      <c r="P382633" s="83"/>
    </row>
    <row r="382634" spans="16:16" x14ac:dyDescent="0.3">
      <c r="P382634" s="83"/>
    </row>
    <row r="382635" spans="16:16" x14ac:dyDescent="0.3">
      <c r="P382635" s="83"/>
    </row>
    <row r="382636" spans="16:16" x14ac:dyDescent="0.3">
      <c r="P382636" s="83"/>
    </row>
    <row r="382637" spans="16:16" x14ac:dyDescent="0.3">
      <c r="P382637" s="83"/>
    </row>
    <row r="382638" spans="16:16" x14ac:dyDescent="0.3">
      <c r="P382638" s="83"/>
    </row>
    <row r="382639" spans="16:16" x14ac:dyDescent="0.3">
      <c r="P382639" s="83"/>
    </row>
    <row r="382640" spans="16:16" x14ac:dyDescent="0.3">
      <c r="P382640" s="83"/>
    </row>
    <row r="382641" spans="16:16" x14ac:dyDescent="0.3">
      <c r="P382641" s="83"/>
    </row>
    <row r="382642" spans="16:16" x14ac:dyDescent="0.3">
      <c r="P382642" s="83"/>
    </row>
    <row r="382643" spans="16:16" x14ac:dyDescent="0.3">
      <c r="P382643" s="83"/>
    </row>
    <row r="382644" spans="16:16" x14ac:dyDescent="0.3">
      <c r="P382644" s="83"/>
    </row>
    <row r="382645" spans="16:16" x14ac:dyDescent="0.3">
      <c r="P382645" s="83"/>
    </row>
    <row r="382646" spans="16:16" x14ac:dyDescent="0.3">
      <c r="P382646" s="83"/>
    </row>
    <row r="382647" spans="16:16" x14ac:dyDescent="0.3">
      <c r="P382647" s="83"/>
    </row>
    <row r="382648" spans="16:16" x14ac:dyDescent="0.3">
      <c r="P382648" s="83"/>
    </row>
    <row r="382649" spans="16:16" x14ac:dyDescent="0.3">
      <c r="P382649" s="83"/>
    </row>
    <row r="382650" spans="16:16" x14ac:dyDescent="0.3">
      <c r="P382650" s="83"/>
    </row>
    <row r="382651" spans="16:16" x14ac:dyDescent="0.3">
      <c r="P382651" s="83"/>
    </row>
    <row r="382652" spans="16:16" x14ac:dyDescent="0.3">
      <c r="P382652" s="83"/>
    </row>
    <row r="382653" spans="16:16" x14ac:dyDescent="0.3">
      <c r="P382653" s="83"/>
    </row>
    <row r="382654" spans="16:16" x14ac:dyDescent="0.3">
      <c r="P382654" s="83"/>
    </row>
    <row r="382655" spans="16:16" x14ac:dyDescent="0.3">
      <c r="P382655" s="83"/>
    </row>
    <row r="382656" spans="16:16" x14ac:dyDescent="0.3">
      <c r="P382656" s="83"/>
    </row>
    <row r="382657" spans="16:16" x14ac:dyDescent="0.3">
      <c r="P382657" s="83"/>
    </row>
    <row r="382658" spans="16:16" x14ac:dyDescent="0.3">
      <c r="P382658" s="83"/>
    </row>
    <row r="382659" spans="16:16" x14ac:dyDescent="0.3">
      <c r="P382659" s="83"/>
    </row>
    <row r="382660" spans="16:16" x14ac:dyDescent="0.3">
      <c r="P382660" s="83"/>
    </row>
    <row r="382661" spans="16:16" x14ac:dyDescent="0.3">
      <c r="P382661" s="83"/>
    </row>
    <row r="382662" spans="16:16" x14ac:dyDescent="0.3">
      <c r="P382662" s="83"/>
    </row>
    <row r="382663" spans="16:16" x14ac:dyDescent="0.3">
      <c r="P382663" s="83"/>
    </row>
    <row r="382664" spans="16:16" x14ac:dyDescent="0.3">
      <c r="P382664" s="83"/>
    </row>
    <row r="382665" spans="16:16" x14ac:dyDescent="0.3">
      <c r="P382665" s="83"/>
    </row>
    <row r="382666" spans="16:16" x14ac:dyDescent="0.3">
      <c r="P382666" s="83"/>
    </row>
    <row r="382667" spans="16:16" x14ac:dyDescent="0.3">
      <c r="P382667" s="83"/>
    </row>
    <row r="382668" spans="16:16" x14ac:dyDescent="0.3">
      <c r="P382668" s="83"/>
    </row>
    <row r="382669" spans="16:16" x14ac:dyDescent="0.3">
      <c r="P382669" s="83"/>
    </row>
    <row r="382670" spans="16:16" x14ac:dyDescent="0.3">
      <c r="P382670" s="83"/>
    </row>
    <row r="382671" spans="16:16" x14ac:dyDescent="0.3">
      <c r="P382671" s="83"/>
    </row>
    <row r="382672" spans="16:16" x14ac:dyDescent="0.3">
      <c r="P382672" s="83"/>
    </row>
    <row r="382673" spans="16:16" x14ac:dyDescent="0.3">
      <c r="P382673" s="83"/>
    </row>
    <row r="382674" spans="16:16" x14ac:dyDescent="0.3">
      <c r="P382674" s="83"/>
    </row>
    <row r="382675" spans="16:16" x14ac:dyDescent="0.3">
      <c r="P382675" s="83"/>
    </row>
    <row r="382676" spans="16:16" x14ac:dyDescent="0.3">
      <c r="P382676" s="83"/>
    </row>
    <row r="382677" spans="16:16" x14ac:dyDescent="0.3">
      <c r="P382677" s="83"/>
    </row>
    <row r="382678" spans="16:16" x14ac:dyDescent="0.3">
      <c r="P382678" s="83"/>
    </row>
    <row r="382679" spans="16:16" x14ac:dyDescent="0.3">
      <c r="P382679" s="83"/>
    </row>
    <row r="382680" spans="16:16" x14ac:dyDescent="0.3">
      <c r="P382680" s="83"/>
    </row>
    <row r="382681" spans="16:16" x14ac:dyDescent="0.3">
      <c r="P382681" s="83"/>
    </row>
    <row r="382682" spans="16:16" x14ac:dyDescent="0.3">
      <c r="P382682" s="83"/>
    </row>
    <row r="382683" spans="16:16" x14ac:dyDescent="0.3">
      <c r="P382683" s="83"/>
    </row>
    <row r="382684" spans="16:16" x14ac:dyDescent="0.3">
      <c r="P382684" s="83"/>
    </row>
    <row r="382685" spans="16:16" x14ac:dyDescent="0.3">
      <c r="P382685" s="83"/>
    </row>
    <row r="382686" spans="16:16" x14ac:dyDescent="0.3">
      <c r="P382686" s="83"/>
    </row>
    <row r="382687" spans="16:16" x14ac:dyDescent="0.3">
      <c r="P382687" s="83"/>
    </row>
    <row r="382688" spans="16:16" x14ac:dyDescent="0.3">
      <c r="P382688" s="83"/>
    </row>
    <row r="382689" spans="16:16" x14ac:dyDescent="0.3">
      <c r="P382689" s="83"/>
    </row>
    <row r="382690" spans="16:16" x14ac:dyDescent="0.3">
      <c r="P382690" s="83"/>
    </row>
    <row r="382691" spans="16:16" x14ac:dyDescent="0.3">
      <c r="P382691" s="83"/>
    </row>
    <row r="382692" spans="16:16" x14ac:dyDescent="0.3">
      <c r="P382692" s="83"/>
    </row>
    <row r="382693" spans="16:16" x14ac:dyDescent="0.3">
      <c r="P382693" s="83"/>
    </row>
    <row r="382694" spans="16:16" x14ac:dyDescent="0.3">
      <c r="P382694" s="83"/>
    </row>
    <row r="382695" spans="16:16" x14ac:dyDescent="0.3">
      <c r="P382695" s="83"/>
    </row>
    <row r="382696" spans="16:16" x14ac:dyDescent="0.3">
      <c r="P382696" s="83"/>
    </row>
    <row r="382697" spans="16:16" x14ac:dyDescent="0.3">
      <c r="P382697" s="83"/>
    </row>
    <row r="382698" spans="16:16" x14ac:dyDescent="0.3">
      <c r="P382698" s="83"/>
    </row>
    <row r="382699" spans="16:16" x14ac:dyDescent="0.3">
      <c r="P382699" s="83"/>
    </row>
    <row r="382700" spans="16:16" x14ac:dyDescent="0.3">
      <c r="P382700" s="83"/>
    </row>
    <row r="382701" spans="16:16" x14ac:dyDescent="0.3">
      <c r="P382701" s="83"/>
    </row>
    <row r="382702" spans="16:16" x14ac:dyDescent="0.3">
      <c r="P382702" s="83"/>
    </row>
    <row r="382703" spans="16:16" x14ac:dyDescent="0.3">
      <c r="P382703" s="83"/>
    </row>
    <row r="382704" spans="16:16" x14ac:dyDescent="0.3">
      <c r="P382704" s="83"/>
    </row>
    <row r="382705" spans="16:16" x14ac:dyDescent="0.3">
      <c r="P382705" s="83"/>
    </row>
    <row r="382706" spans="16:16" x14ac:dyDescent="0.3">
      <c r="P382706" s="83"/>
    </row>
    <row r="382707" spans="16:16" x14ac:dyDescent="0.3">
      <c r="P382707" s="83"/>
    </row>
    <row r="382708" spans="16:16" x14ac:dyDescent="0.3">
      <c r="P382708" s="83"/>
    </row>
    <row r="382709" spans="16:16" x14ac:dyDescent="0.3">
      <c r="P382709" s="83"/>
    </row>
    <row r="382710" spans="16:16" x14ac:dyDescent="0.3">
      <c r="P382710" s="83"/>
    </row>
    <row r="382711" spans="16:16" x14ac:dyDescent="0.3">
      <c r="P382711" s="83"/>
    </row>
    <row r="382712" spans="16:16" x14ac:dyDescent="0.3">
      <c r="P382712" s="83"/>
    </row>
    <row r="382713" spans="16:16" x14ac:dyDescent="0.3">
      <c r="P382713" s="83"/>
    </row>
    <row r="382714" spans="16:16" x14ac:dyDescent="0.3">
      <c r="P382714" s="83"/>
    </row>
    <row r="382715" spans="16:16" x14ac:dyDescent="0.3">
      <c r="P382715" s="83"/>
    </row>
    <row r="382716" spans="16:16" x14ac:dyDescent="0.3">
      <c r="P382716" s="83"/>
    </row>
    <row r="382717" spans="16:16" x14ac:dyDescent="0.3">
      <c r="P382717" s="83"/>
    </row>
    <row r="382718" spans="16:16" x14ac:dyDescent="0.3">
      <c r="P382718" s="83"/>
    </row>
    <row r="382719" spans="16:16" x14ac:dyDescent="0.3">
      <c r="P382719" s="83"/>
    </row>
    <row r="382720" spans="16:16" x14ac:dyDescent="0.3">
      <c r="P382720" s="83"/>
    </row>
    <row r="382721" spans="16:16" x14ac:dyDescent="0.3">
      <c r="P382721" s="83"/>
    </row>
    <row r="382722" spans="16:16" x14ac:dyDescent="0.3">
      <c r="P382722" s="83"/>
    </row>
    <row r="382723" spans="16:16" x14ac:dyDescent="0.3">
      <c r="P382723" s="83"/>
    </row>
    <row r="382724" spans="16:16" x14ac:dyDescent="0.3">
      <c r="P382724" s="83"/>
    </row>
    <row r="382725" spans="16:16" x14ac:dyDescent="0.3">
      <c r="P382725" s="83"/>
    </row>
    <row r="382726" spans="16:16" x14ac:dyDescent="0.3">
      <c r="P382726" s="83"/>
    </row>
    <row r="382727" spans="16:16" x14ac:dyDescent="0.3">
      <c r="P382727" s="83"/>
    </row>
    <row r="382728" spans="16:16" x14ac:dyDescent="0.3">
      <c r="P382728" s="83"/>
    </row>
    <row r="382729" spans="16:16" x14ac:dyDescent="0.3">
      <c r="P382729" s="83"/>
    </row>
    <row r="382730" spans="16:16" x14ac:dyDescent="0.3">
      <c r="P382730" s="83"/>
    </row>
    <row r="382731" spans="16:16" x14ac:dyDescent="0.3">
      <c r="P382731" s="83"/>
    </row>
    <row r="382732" spans="16:16" x14ac:dyDescent="0.3">
      <c r="P382732" s="83"/>
    </row>
    <row r="382733" spans="16:16" x14ac:dyDescent="0.3">
      <c r="P382733" s="83"/>
    </row>
    <row r="382734" spans="16:16" x14ac:dyDescent="0.3">
      <c r="P382734" s="83"/>
    </row>
    <row r="382735" spans="16:16" x14ac:dyDescent="0.3">
      <c r="P382735" s="83"/>
    </row>
    <row r="382736" spans="16:16" x14ac:dyDescent="0.3">
      <c r="P382736" s="83"/>
    </row>
    <row r="382737" spans="16:16" x14ac:dyDescent="0.3">
      <c r="P382737" s="83"/>
    </row>
    <row r="382738" spans="16:16" x14ac:dyDescent="0.3">
      <c r="P382738" s="83"/>
    </row>
    <row r="382739" spans="16:16" x14ac:dyDescent="0.3">
      <c r="P382739" s="83"/>
    </row>
    <row r="382740" spans="16:16" x14ac:dyDescent="0.3">
      <c r="P382740" s="83"/>
    </row>
    <row r="382741" spans="16:16" x14ac:dyDescent="0.3">
      <c r="P382741" s="83"/>
    </row>
    <row r="382742" spans="16:16" x14ac:dyDescent="0.3">
      <c r="P382742" s="83"/>
    </row>
    <row r="382743" spans="16:16" x14ac:dyDescent="0.3">
      <c r="P382743" s="83"/>
    </row>
    <row r="382744" spans="16:16" x14ac:dyDescent="0.3">
      <c r="P382744" s="83"/>
    </row>
    <row r="382745" spans="16:16" x14ac:dyDescent="0.3">
      <c r="P382745" s="83"/>
    </row>
    <row r="382746" spans="16:16" x14ac:dyDescent="0.3">
      <c r="P382746" s="83"/>
    </row>
    <row r="382747" spans="16:16" x14ac:dyDescent="0.3">
      <c r="P382747" s="83"/>
    </row>
    <row r="382748" spans="16:16" x14ac:dyDescent="0.3">
      <c r="P382748" s="83"/>
    </row>
    <row r="382749" spans="16:16" x14ac:dyDescent="0.3">
      <c r="P382749" s="83"/>
    </row>
    <row r="382750" spans="16:16" x14ac:dyDescent="0.3">
      <c r="P382750" s="83"/>
    </row>
    <row r="382751" spans="16:16" x14ac:dyDescent="0.3">
      <c r="P382751" s="83"/>
    </row>
    <row r="382752" spans="16:16" x14ac:dyDescent="0.3">
      <c r="P382752" s="83"/>
    </row>
    <row r="382753" spans="16:16" x14ac:dyDescent="0.3">
      <c r="P382753" s="83"/>
    </row>
    <row r="382754" spans="16:16" x14ac:dyDescent="0.3">
      <c r="P382754" s="83"/>
    </row>
    <row r="382755" spans="16:16" x14ac:dyDescent="0.3">
      <c r="P382755" s="83"/>
    </row>
    <row r="382756" spans="16:16" x14ac:dyDescent="0.3">
      <c r="P382756" s="83"/>
    </row>
    <row r="382757" spans="16:16" x14ac:dyDescent="0.3">
      <c r="P382757" s="83"/>
    </row>
    <row r="382758" spans="16:16" x14ac:dyDescent="0.3">
      <c r="P382758" s="83"/>
    </row>
    <row r="382759" spans="16:16" x14ac:dyDescent="0.3">
      <c r="P382759" s="83"/>
    </row>
    <row r="382760" spans="16:16" x14ac:dyDescent="0.3">
      <c r="P382760" s="83"/>
    </row>
    <row r="382761" spans="16:16" x14ac:dyDescent="0.3">
      <c r="P382761" s="83"/>
    </row>
    <row r="382762" spans="16:16" x14ac:dyDescent="0.3">
      <c r="P382762" s="83"/>
    </row>
    <row r="382763" spans="16:16" x14ac:dyDescent="0.3">
      <c r="P382763" s="83"/>
    </row>
    <row r="382764" spans="16:16" x14ac:dyDescent="0.3">
      <c r="P382764" s="83"/>
    </row>
    <row r="382765" spans="16:16" x14ac:dyDescent="0.3">
      <c r="P382765" s="83"/>
    </row>
    <row r="382766" spans="16:16" x14ac:dyDescent="0.3">
      <c r="P382766" s="83"/>
    </row>
    <row r="382767" spans="16:16" x14ac:dyDescent="0.3">
      <c r="P382767" s="83"/>
    </row>
    <row r="382768" spans="16:16" x14ac:dyDescent="0.3">
      <c r="P382768" s="83"/>
    </row>
    <row r="382769" spans="16:16" x14ac:dyDescent="0.3">
      <c r="P382769" s="83"/>
    </row>
    <row r="382770" spans="16:16" x14ac:dyDescent="0.3">
      <c r="P382770" s="83"/>
    </row>
    <row r="382771" spans="16:16" x14ac:dyDescent="0.3">
      <c r="P382771" s="83"/>
    </row>
    <row r="382772" spans="16:16" x14ac:dyDescent="0.3">
      <c r="P382772" s="83"/>
    </row>
    <row r="382773" spans="16:16" x14ac:dyDescent="0.3">
      <c r="P382773" s="83"/>
    </row>
    <row r="382774" spans="16:16" x14ac:dyDescent="0.3">
      <c r="P382774" s="83"/>
    </row>
    <row r="382775" spans="16:16" x14ac:dyDescent="0.3">
      <c r="P382775" s="83"/>
    </row>
    <row r="382776" spans="16:16" x14ac:dyDescent="0.3">
      <c r="P382776" s="83"/>
    </row>
    <row r="382777" spans="16:16" x14ac:dyDescent="0.3">
      <c r="P382777" s="83"/>
    </row>
    <row r="382778" spans="16:16" x14ac:dyDescent="0.3">
      <c r="P382778" s="83"/>
    </row>
    <row r="382779" spans="16:16" x14ac:dyDescent="0.3">
      <c r="P382779" s="83"/>
    </row>
    <row r="382780" spans="16:16" x14ac:dyDescent="0.3">
      <c r="P382780" s="83"/>
    </row>
    <row r="382781" spans="16:16" x14ac:dyDescent="0.3">
      <c r="P382781" s="83"/>
    </row>
    <row r="382782" spans="16:16" x14ac:dyDescent="0.3">
      <c r="P382782" s="83"/>
    </row>
    <row r="382783" spans="16:16" x14ac:dyDescent="0.3">
      <c r="P382783" s="83"/>
    </row>
    <row r="382784" spans="16:16" x14ac:dyDescent="0.3">
      <c r="P382784" s="83"/>
    </row>
    <row r="382785" spans="16:16" x14ac:dyDescent="0.3">
      <c r="P382785" s="83"/>
    </row>
    <row r="382786" spans="16:16" x14ac:dyDescent="0.3">
      <c r="P382786" s="83"/>
    </row>
    <row r="382787" spans="16:16" x14ac:dyDescent="0.3">
      <c r="P382787" s="83"/>
    </row>
    <row r="382788" spans="16:16" x14ac:dyDescent="0.3">
      <c r="P382788" s="83"/>
    </row>
    <row r="382789" spans="16:16" x14ac:dyDescent="0.3">
      <c r="P382789" s="83"/>
    </row>
    <row r="382790" spans="16:16" x14ac:dyDescent="0.3">
      <c r="P382790" s="83"/>
    </row>
    <row r="382791" spans="16:16" x14ac:dyDescent="0.3">
      <c r="P382791" s="83"/>
    </row>
    <row r="382792" spans="16:16" x14ac:dyDescent="0.3">
      <c r="P382792" s="83"/>
    </row>
    <row r="382793" spans="16:16" x14ac:dyDescent="0.3">
      <c r="P382793" s="83"/>
    </row>
    <row r="382794" spans="16:16" x14ac:dyDescent="0.3">
      <c r="P382794" s="83"/>
    </row>
    <row r="382795" spans="16:16" x14ac:dyDescent="0.3">
      <c r="P382795" s="83"/>
    </row>
    <row r="382796" spans="16:16" x14ac:dyDescent="0.3">
      <c r="P382796" s="83"/>
    </row>
    <row r="382797" spans="16:16" x14ac:dyDescent="0.3">
      <c r="P382797" s="83"/>
    </row>
    <row r="382798" spans="16:16" x14ac:dyDescent="0.3">
      <c r="P382798" s="83"/>
    </row>
    <row r="382799" spans="16:16" x14ac:dyDescent="0.3">
      <c r="P382799" s="83"/>
    </row>
    <row r="382800" spans="16:16" x14ac:dyDescent="0.3">
      <c r="P382800" s="83"/>
    </row>
    <row r="382801" spans="16:16" x14ac:dyDescent="0.3">
      <c r="P382801" s="83"/>
    </row>
    <row r="382802" spans="16:16" x14ac:dyDescent="0.3">
      <c r="P382802" s="83"/>
    </row>
    <row r="382803" spans="16:16" x14ac:dyDescent="0.3">
      <c r="P382803" s="83"/>
    </row>
    <row r="382804" spans="16:16" x14ac:dyDescent="0.3">
      <c r="P382804" s="83"/>
    </row>
    <row r="382805" spans="16:16" x14ac:dyDescent="0.3">
      <c r="P382805" s="83"/>
    </row>
    <row r="382806" spans="16:16" x14ac:dyDescent="0.3">
      <c r="P382806" s="83"/>
    </row>
    <row r="382807" spans="16:16" x14ac:dyDescent="0.3">
      <c r="P382807" s="83"/>
    </row>
    <row r="382808" spans="16:16" x14ac:dyDescent="0.3">
      <c r="P382808" s="83"/>
    </row>
    <row r="382809" spans="16:16" x14ac:dyDescent="0.3">
      <c r="P382809" s="83"/>
    </row>
    <row r="382810" spans="16:16" x14ac:dyDescent="0.3">
      <c r="P382810" s="83"/>
    </row>
    <row r="382811" spans="16:16" x14ac:dyDescent="0.3">
      <c r="P382811" s="83"/>
    </row>
    <row r="382812" spans="16:16" x14ac:dyDescent="0.3">
      <c r="P382812" s="83"/>
    </row>
    <row r="382813" spans="16:16" x14ac:dyDescent="0.3">
      <c r="P382813" s="83"/>
    </row>
    <row r="382814" spans="16:16" x14ac:dyDescent="0.3">
      <c r="P382814" s="83"/>
    </row>
    <row r="382815" spans="16:16" x14ac:dyDescent="0.3">
      <c r="P382815" s="83"/>
    </row>
    <row r="382816" spans="16:16" x14ac:dyDescent="0.3">
      <c r="P382816" s="83"/>
    </row>
    <row r="382817" spans="16:16" x14ac:dyDescent="0.3">
      <c r="P382817" s="83"/>
    </row>
    <row r="382818" spans="16:16" x14ac:dyDescent="0.3">
      <c r="P382818" s="83"/>
    </row>
    <row r="382819" spans="16:16" x14ac:dyDescent="0.3">
      <c r="P382819" s="83"/>
    </row>
    <row r="382820" spans="16:16" x14ac:dyDescent="0.3">
      <c r="P382820" s="83"/>
    </row>
    <row r="382821" spans="16:16" x14ac:dyDescent="0.3">
      <c r="P382821" s="83"/>
    </row>
    <row r="382822" spans="16:16" x14ac:dyDescent="0.3">
      <c r="P382822" s="83"/>
    </row>
    <row r="382823" spans="16:16" x14ac:dyDescent="0.3">
      <c r="P382823" s="83"/>
    </row>
    <row r="382824" spans="16:16" x14ac:dyDescent="0.3">
      <c r="P382824" s="83"/>
    </row>
    <row r="382825" spans="16:16" x14ac:dyDescent="0.3">
      <c r="P382825" s="83"/>
    </row>
    <row r="382826" spans="16:16" x14ac:dyDescent="0.3">
      <c r="P382826" s="83"/>
    </row>
    <row r="382827" spans="16:16" x14ac:dyDescent="0.3">
      <c r="P382827" s="83"/>
    </row>
    <row r="382828" spans="16:16" x14ac:dyDescent="0.3">
      <c r="P382828" s="83"/>
    </row>
    <row r="382829" spans="16:16" x14ac:dyDescent="0.3">
      <c r="P382829" s="83"/>
    </row>
    <row r="382830" spans="16:16" x14ac:dyDescent="0.3">
      <c r="P382830" s="83"/>
    </row>
    <row r="382831" spans="16:16" x14ac:dyDescent="0.3">
      <c r="P382831" s="83"/>
    </row>
    <row r="382832" spans="16:16" x14ac:dyDescent="0.3">
      <c r="P382832" s="83"/>
    </row>
    <row r="382833" spans="16:16" x14ac:dyDescent="0.3">
      <c r="P382833" s="83"/>
    </row>
    <row r="382834" spans="16:16" x14ac:dyDescent="0.3">
      <c r="P382834" s="83"/>
    </row>
    <row r="382835" spans="16:16" x14ac:dyDescent="0.3">
      <c r="P382835" s="83"/>
    </row>
    <row r="382836" spans="16:16" x14ac:dyDescent="0.3">
      <c r="P382836" s="83"/>
    </row>
    <row r="382837" spans="16:16" x14ac:dyDescent="0.3">
      <c r="P382837" s="83"/>
    </row>
    <row r="382838" spans="16:16" x14ac:dyDescent="0.3">
      <c r="P382838" s="83"/>
    </row>
    <row r="382839" spans="16:16" x14ac:dyDescent="0.3">
      <c r="P382839" s="83"/>
    </row>
    <row r="382840" spans="16:16" x14ac:dyDescent="0.3">
      <c r="P382840" s="83"/>
    </row>
    <row r="382841" spans="16:16" x14ac:dyDescent="0.3">
      <c r="P382841" s="83"/>
    </row>
    <row r="382842" spans="16:16" x14ac:dyDescent="0.3">
      <c r="P382842" s="83"/>
    </row>
    <row r="382843" spans="16:16" x14ac:dyDescent="0.3">
      <c r="P382843" s="83"/>
    </row>
    <row r="382844" spans="16:16" x14ac:dyDescent="0.3">
      <c r="P382844" s="83"/>
    </row>
    <row r="382845" spans="16:16" x14ac:dyDescent="0.3">
      <c r="P382845" s="83"/>
    </row>
    <row r="382846" spans="16:16" x14ac:dyDescent="0.3">
      <c r="P382846" s="83"/>
    </row>
    <row r="382847" spans="16:16" x14ac:dyDescent="0.3">
      <c r="P382847" s="83"/>
    </row>
    <row r="382848" spans="16:16" x14ac:dyDescent="0.3">
      <c r="P382848" s="83"/>
    </row>
    <row r="382849" spans="16:16" x14ac:dyDescent="0.3">
      <c r="P382849" s="83"/>
    </row>
    <row r="382850" spans="16:16" x14ac:dyDescent="0.3">
      <c r="P382850" s="83"/>
    </row>
    <row r="382851" spans="16:16" x14ac:dyDescent="0.3">
      <c r="P382851" s="83"/>
    </row>
    <row r="382852" spans="16:16" x14ac:dyDescent="0.3">
      <c r="P382852" s="83"/>
    </row>
    <row r="382853" spans="16:16" x14ac:dyDescent="0.3">
      <c r="P382853" s="83"/>
    </row>
    <row r="382854" spans="16:16" x14ac:dyDescent="0.3">
      <c r="P382854" s="83"/>
    </row>
    <row r="382855" spans="16:16" x14ac:dyDescent="0.3">
      <c r="P382855" s="83"/>
    </row>
    <row r="382856" spans="16:16" x14ac:dyDescent="0.3">
      <c r="P382856" s="83"/>
    </row>
    <row r="382857" spans="16:16" x14ac:dyDescent="0.3">
      <c r="P382857" s="83"/>
    </row>
    <row r="382858" spans="16:16" x14ac:dyDescent="0.3">
      <c r="P382858" s="83"/>
    </row>
    <row r="382859" spans="16:16" x14ac:dyDescent="0.3">
      <c r="P382859" s="83"/>
    </row>
    <row r="382860" spans="16:16" x14ac:dyDescent="0.3">
      <c r="P382860" s="83"/>
    </row>
    <row r="382861" spans="16:16" x14ac:dyDescent="0.3">
      <c r="P382861" s="83"/>
    </row>
    <row r="382862" spans="16:16" x14ac:dyDescent="0.3">
      <c r="P382862" s="83"/>
    </row>
    <row r="382863" spans="16:16" x14ac:dyDescent="0.3">
      <c r="P382863" s="83"/>
    </row>
    <row r="382864" spans="16:16" x14ac:dyDescent="0.3">
      <c r="P382864" s="83"/>
    </row>
    <row r="382865" spans="16:16" x14ac:dyDescent="0.3">
      <c r="P382865" s="83"/>
    </row>
    <row r="382866" spans="16:16" x14ac:dyDescent="0.3">
      <c r="P382866" s="83"/>
    </row>
    <row r="382867" spans="16:16" x14ac:dyDescent="0.3">
      <c r="P382867" s="83"/>
    </row>
    <row r="382868" spans="16:16" x14ac:dyDescent="0.3">
      <c r="P382868" s="83"/>
    </row>
    <row r="382869" spans="16:16" x14ac:dyDescent="0.3">
      <c r="P382869" s="83"/>
    </row>
    <row r="382870" spans="16:16" x14ac:dyDescent="0.3">
      <c r="P382870" s="83"/>
    </row>
    <row r="382871" spans="16:16" x14ac:dyDescent="0.3">
      <c r="P382871" s="83"/>
    </row>
    <row r="382872" spans="16:16" x14ac:dyDescent="0.3">
      <c r="P382872" s="83"/>
    </row>
    <row r="382873" spans="16:16" x14ac:dyDescent="0.3">
      <c r="P382873" s="83"/>
    </row>
    <row r="382874" spans="16:16" x14ac:dyDescent="0.3">
      <c r="P382874" s="83"/>
    </row>
    <row r="382875" spans="16:16" x14ac:dyDescent="0.3">
      <c r="P382875" s="83"/>
    </row>
    <row r="382876" spans="16:16" x14ac:dyDescent="0.3">
      <c r="P382876" s="83"/>
    </row>
    <row r="382877" spans="16:16" x14ac:dyDescent="0.3">
      <c r="P382877" s="83"/>
    </row>
    <row r="382878" spans="16:16" x14ac:dyDescent="0.3">
      <c r="P382878" s="83"/>
    </row>
    <row r="382879" spans="16:16" x14ac:dyDescent="0.3">
      <c r="P382879" s="83"/>
    </row>
    <row r="382880" spans="16:16" x14ac:dyDescent="0.3">
      <c r="P382880" s="83"/>
    </row>
    <row r="382881" spans="16:16" x14ac:dyDescent="0.3">
      <c r="P382881" s="83"/>
    </row>
    <row r="382882" spans="16:16" x14ac:dyDescent="0.3">
      <c r="P382882" s="83"/>
    </row>
    <row r="382883" spans="16:16" x14ac:dyDescent="0.3">
      <c r="P382883" s="83"/>
    </row>
    <row r="382884" spans="16:16" x14ac:dyDescent="0.3">
      <c r="P382884" s="83"/>
    </row>
    <row r="382885" spans="16:16" x14ac:dyDescent="0.3">
      <c r="P382885" s="83"/>
    </row>
    <row r="382886" spans="16:16" x14ac:dyDescent="0.3">
      <c r="P382886" s="83"/>
    </row>
    <row r="382887" spans="16:16" x14ac:dyDescent="0.3">
      <c r="P382887" s="83"/>
    </row>
    <row r="382888" spans="16:16" x14ac:dyDescent="0.3">
      <c r="P382888" s="83"/>
    </row>
    <row r="382889" spans="16:16" x14ac:dyDescent="0.3">
      <c r="P382889" s="83"/>
    </row>
    <row r="382890" spans="16:16" x14ac:dyDescent="0.3">
      <c r="P382890" s="83"/>
    </row>
    <row r="382891" spans="16:16" x14ac:dyDescent="0.3">
      <c r="P382891" s="83"/>
    </row>
    <row r="382892" spans="16:16" x14ac:dyDescent="0.3">
      <c r="P382892" s="83"/>
    </row>
    <row r="382893" spans="16:16" x14ac:dyDescent="0.3">
      <c r="P382893" s="83"/>
    </row>
    <row r="382894" spans="16:16" x14ac:dyDescent="0.3">
      <c r="P382894" s="83"/>
    </row>
    <row r="382895" spans="16:16" x14ac:dyDescent="0.3">
      <c r="P382895" s="83"/>
    </row>
    <row r="382896" spans="16:16" x14ac:dyDescent="0.3">
      <c r="P382896" s="83"/>
    </row>
    <row r="382897" spans="16:16" x14ac:dyDescent="0.3">
      <c r="P382897" s="83"/>
    </row>
    <row r="382898" spans="16:16" x14ac:dyDescent="0.3">
      <c r="P382898" s="83"/>
    </row>
    <row r="382899" spans="16:16" x14ac:dyDescent="0.3">
      <c r="P382899" s="83"/>
    </row>
    <row r="382900" spans="16:16" x14ac:dyDescent="0.3">
      <c r="P382900" s="83"/>
    </row>
    <row r="382901" spans="16:16" x14ac:dyDescent="0.3">
      <c r="P382901" s="83"/>
    </row>
    <row r="382902" spans="16:16" x14ac:dyDescent="0.3">
      <c r="P382902" s="83"/>
    </row>
    <row r="382903" spans="16:16" x14ac:dyDescent="0.3">
      <c r="P382903" s="83"/>
    </row>
    <row r="382904" spans="16:16" x14ac:dyDescent="0.3">
      <c r="P382904" s="83"/>
    </row>
    <row r="382905" spans="16:16" x14ac:dyDescent="0.3">
      <c r="P382905" s="83"/>
    </row>
    <row r="382906" spans="16:16" x14ac:dyDescent="0.3">
      <c r="P382906" s="83"/>
    </row>
    <row r="382907" spans="16:16" x14ac:dyDescent="0.3">
      <c r="P382907" s="83"/>
    </row>
    <row r="382908" spans="16:16" x14ac:dyDescent="0.3">
      <c r="P382908" s="83"/>
    </row>
    <row r="382909" spans="16:16" x14ac:dyDescent="0.3">
      <c r="P382909" s="83"/>
    </row>
    <row r="382910" spans="16:16" x14ac:dyDescent="0.3">
      <c r="P382910" s="83"/>
    </row>
    <row r="382911" spans="16:16" x14ac:dyDescent="0.3">
      <c r="P382911" s="83"/>
    </row>
    <row r="382912" spans="16:16" x14ac:dyDescent="0.3">
      <c r="P382912" s="83"/>
    </row>
    <row r="382913" spans="16:16" x14ac:dyDescent="0.3">
      <c r="P382913" s="83"/>
    </row>
    <row r="382914" spans="16:16" x14ac:dyDescent="0.3">
      <c r="P382914" s="83"/>
    </row>
    <row r="382915" spans="16:16" x14ac:dyDescent="0.3">
      <c r="P382915" s="83"/>
    </row>
    <row r="382916" spans="16:16" x14ac:dyDescent="0.3">
      <c r="P382916" s="83"/>
    </row>
    <row r="382917" spans="16:16" x14ac:dyDescent="0.3">
      <c r="P382917" s="83"/>
    </row>
    <row r="382918" spans="16:16" x14ac:dyDescent="0.3">
      <c r="P382918" s="83"/>
    </row>
    <row r="382919" spans="16:16" x14ac:dyDescent="0.3">
      <c r="P382919" s="83"/>
    </row>
    <row r="382920" spans="16:16" x14ac:dyDescent="0.3">
      <c r="P382920" s="83"/>
    </row>
    <row r="382921" spans="16:16" x14ac:dyDescent="0.3">
      <c r="P382921" s="83"/>
    </row>
    <row r="382922" spans="16:16" x14ac:dyDescent="0.3">
      <c r="P382922" s="83"/>
    </row>
    <row r="382923" spans="16:16" x14ac:dyDescent="0.3">
      <c r="P382923" s="83"/>
    </row>
    <row r="382924" spans="16:16" x14ac:dyDescent="0.3">
      <c r="P382924" s="83"/>
    </row>
    <row r="382925" spans="16:16" x14ac:dyDescent="0.3">
      <c r="P382925" s="83"/>
    </row>
    <row r="382926" spans="16:16" x14ac:dyDescent="0.3">
      <c r="P382926" s="83"/>
    </row>
    <row r="382927" spans="16:16" x14ac:dyDescent="0.3">
      <c r="P382927" s="83"/>
    </row>
    <row r="382928" spans="16:16" x14ac:dyDescent="0.3">
      <c r="P382928" s="83"/>
    </row>
    <row r="382929" spans="16:16" x14ac:dyDescent="0.3">
      <c r="P382929" s="83"/>
    </row>
    <row r="382930" spans="16:16" x14ac:dyDescent="0.3">
      <c r="P382930" s="83"/>
    </row>
    <row r="382931" spans="16:16" x14ac:dyDescent="0.3">
      <c r="P382931" s="83"/>
    </row>
    <row r="382932" spans="16:16" x14ac:dyDescent="0.3">
      <c r="P382932" s="83"/>
    </row>
    <row r="382933" spans="16:16" x14ac:dyDescent="0.3">
      <c r="P382933" s="83"/>
    </row>
    <row r="382934" spans="16:16" x14ac:dyDescent="0.3">
      <c r="P382934" s="83"/>
    </row>
    <row r="382935" spans="16:16" x14ac:dyDescent="0.3">
      <c r="P382935" s="83"/>
    </row>
    <row r="382936" spans="16:16" x14ac:dyDescent="0.3">
      <c r="P382936" s="83"/>
    </row>
    <row r="382937" spans="16:16" x14ac:dyDescent="0.3">
      <c r="P382937" s="83"/>
    </row>
    <row r="382938" spans="16:16" x14ac:dyDescent="0.3">
      <c r="P382938" s="83"/>
    </row>
    <row r="382939" spans="16:16" x14ac:dyDescent="0.3">
      <c r="P382939" s="83"/>
    </row>
    <row r="382940" spans="16:16" x14ac:dyDescent="0.3">
      <c r="P382940" s="83"/>
    </row>
    <row r="382941" spans="16:16" x14ac:dyDescent="0.3">
      <c r="P382941" s="83"/>
    </row>
    <row r="382942" spans="16:16" x14ac:dyDescent="0.3">
      <c r="P382942" s="83"/>
    </row>
    <row r="382943" spans="16:16" x14ac:dyDescent="0.3">
      <c r="P382943" s="83"/>
    </row>
    <row r="382944" spans="16:16" x14ac:dyDescent="0.3">
      <c r="P382944" s="83"/>
    </row>
    <row r="382945" spans="16:16" x14ac:dyDescent="0.3">
      <c r="P382945" s="83"/>
    </row>
    <row r="382946" spans="16:16" x14ac:dyDescent="0.3">
      <c r="P382946" s="83"/>
    </row>
    <row r="382947" spans="16:16" x14ac:dyDescent="0.3">
      <c r="P382947" s="83"/>
    </row>
    <row r="382948" spans="16:16" x14ac:dyDescent="0.3">
      <c r="P382948" s="83"/>
    </row>
    <row r="382949" spans="16:16" x14ac:dyDescent="0.3">
      <c r="P382949" s="83"/>
    </row>
    <row r="382950" spans="16:16" x14ac:dyDescent="0.3">
      <c r="P382950" s="83"/>
    </row>
    <row r="382951" spans="16:16" x14ac:dyDescent="0.3">
      <c r="P382951" s="83"/>
    </row>
    <row r="382952" spans="16:16" x14ac:dyDescent="0.3">
      <c r="P382952" s="83"/>
    </row>
    <row r="382953" spans="16:16" x14ac:dyDescent="0.3">
      <c r="P382953" s="83"/>
    </row>
    <row r="382954" spans="16:16" x14ac:dyDescent="0.3">
      <c r="P382954" s="83"/>
    </row>
    <row r="382955" spans="16:16" x14ac:dyDescent="0.3">
      <c r="P382955" s="83"/>
    </row>
    <row r="382956" spans="16:16" x14ac:dyDescent="0.3">
      <c r="P382956" s="83"/>
    </row>
    <row r="382957" spans="16:16" x14ac:dyDescent="0.3">
      <c r="P382957" s="83"/>
    </row>
    <row r="382958" spans="16:16" x14ac:dyDescent="0.3">
      <c r="P382958" s="83"/>
    </row>
    <row r="382959" spans="16:16" x14ac:dyDescent="0.3">
      <c r="P382959" s="83"/>
    </row>
    <row r="382960" spans="16:16" x14ac:dyDescent="0.3">
      <c r="P382960" s="83"/>
    </row>
    <row r="382961" spans="16:16" x14ac:dyDescent="0.3">
      <c r="P382961" s="83"/>
    </row>
    <row r="382962" spans="16:16" x14ac:dyDescent="0.3">
      <c r="P382962" s="83"/>
    </row>
    <row r="382963" spans="16:16" x14ac:dyDescent="0.3">
      <c r="P382963" s="83"/>
    </row>
    <row r="382964" spans="16:16" x14ac:dyDescent="0.3">
      <c r="P382964" s="83"/>
    </row>
    <row r="382965" spans="16:16" x14ac:dyDescent="0.3">
      <c r="P382965" s="83"/>
    </row>
    <row r="382966" spans="16:16" x14ac:dyDescent="0.3">
      <c r="P382966" s="83"/>
    </row>
    <row r="382967" spans="16:16" x14ac:dyDescent="0.3">
      <c r="P382967" s="83"/>
    </row>
    <row r="382968" spans="16:16" x14ac:dyDescent="0.3">
      <c r="P382968" s="83"/>
    </row>
    <row r="382969" spans="16:16" x14ac:dyDescent="0.3">
      <c r="P382969" s="83"/>
    </row>
    <row r="382970" spans="16:16" x14ac:dyDescent="0.3">
      <c r="P382970" s="83"/>
    </row>
    <row r="382971" spans="16:16" x14ac:dyDescent="0.3">
      <c r="P382971" s="83"/>
    </row>
    <row r="382972" spans="16:16" x14ac:dyDescent="0.3">
      <c r="P382972" s="83"/>
    </row>
    <row r="382973" spans="16:16" x14ac:dyDescent="0.3">
      <c r="P382973" s="83"/>
    </row>
    <row r="382974" spans="16:16" x14ac:dyDescent="0.3">
      <c r="P382974" s="83"/>
    </row>
    <row r="382975" spans="16:16" x14ac:dyDescent="0.3">
      <c r="P382975" s="83"/>
    </row>
    <row r="382976" spans="16:16" x14ac:dyDescent="0.3">
      <c r="P382976" s="83"/>
    </row>
    <row r="382977" spans="16:16" x14ac:dyDescent="0.3">
      <c r="P382977" s="83"/>
    </row>
    <row r="382978" spans="16:16" x14ac:dyDescent="0.3">
      <c r="P382978" s="83"/>
    </row>
    <row r="382979" spans="16:16" x14ac:dyDescent="0.3">
      <c r="P382979" s="83"/>
    </row>
    <row r="382980" spans="16:16" x14ac:dyDescent="0.3">
      <c r="P382980" s="83"/>
    </row>
    <row r="382981" spans="16:16" x14ac:dyDescent="0.3">
      <c r="P382981" s="83"/>
    </row>
    <row r="382982" spans="16:16" x14ac:dyDescent="0.3">
      <c r="P382982" s="83"/>
    </row>
    <row r="382983" spans="16:16" x14ac:dyDescent="0.3">
      <c r="P382983" s="83"/>
    </row>
    <row r="382984" spans="16:16" x14ac:dyDescent="0.3">
      <c r="P382984" s="83"/>
    </row>
    <row r="382985" spans="16:16" x14ac:dyDescent="0.3">
      <c r="P382985" s="83"/>
    </row>
    <row r="382986" spans="16:16" x14ac:dyDescent="0.3">
      <c r="P382986" s="83"/>
    </row>
    <row r="382987" spans="16:16" x14ac:dyDescent="0.3">
      <c r="P382987" s="83"/>
    </row>
    <row r="382988" spans="16:16" x14ac:dyDescent="0.3">
      <c r="P382988" s="83"/>
    </row>
    <row r="382989" spans="16:16" x14ac:dyDescent="0.3">
      <c r="P382989" s="83"/>
    </row>
    <row r="382990" spans="16:16" x14ac:dyDescent="0.3">
      <c r="P382990" s="83"/>
    </row>
    <row r="382991" spans="16:16" x14ac:dyDescent="0.3">
      <c r="P382991" s="83"/>
    </row>
    <row r="382992" spans="16:16" x14ac:dyDescent="0.3">
      <c r="P382992" s="83"/>
    </row>
    <row r="382993" spans="16:16" x14ac:dyDescent="0.3">
      <c r="P382993" s="83"/>
    </row>
    <row r="382994" spans="16:16" x14ac:dyDescent="0.3">
      <c r="P382994" s="83"/>
    </row>
    <row r="382995" spans="16:16" x14ac:dyDescent="0.3">
      <c r="P382995" s="83"/>
    </row>
    <row r="382996" spans="16:16" x14ac:dyDescent="0.3">
      <c r="P382996" s="83"/>
    </row>
    <row r="382997" spans="16:16" x14ac:dyDescent="0.3">
      <c r="P382997" s="83"/>
    </row>
    <row r="382998" spans="16:16" x14ac:dyDescent="0.3">
      <c r="P382998" s="83"/>
    </row>
    <row r="382999" spans="16:16" x14ac:dyDescent="0.3">
      <c r="P382999" s="83"/>
    </row>
    <row r="383000" spans="16:16" x14ac:dyDescent="0.3">
      <c r="P383000" s="83"/>
    </row>
    <row r="383001" spans="16:16" x14ac:dyDescent="0.3">
      <c r="P383001" s="83"/>
    </row>
    <row r="383002" spans="16:16" x14ac:dyDescent="0.3">
      <c r="P383002" s="83"/>
    </row>
    <row r="383003" spans="16:16" x14ac:dyDescent="0.3">
      <c r="P383003" s="83"/>
    </row>
    <row r="383004" spans="16:16" x14ac:dyDescent="0.3">
      <c r="P383004" s="83"/>
    </row>
    <row r="383005" spans="16:16" x14ac:dyDescent="0.3">
      <c r="P383005" s="83"/>
    </row>
    <row r="383006" spans="16:16" x14ac:dyDescent="0.3">
      <c r="P383006" s="83"/>
    </row>
    <row r="383007" spans="16:16" x14ac:dyDescent="0.3">
      <c r="P383007" s="83"/>
    </row>
    <row r="383008" spans="16:16" x14ac:dyDescent="0.3">
      <c r="P383008" s="83"/>
    </row>
    <row r="383009" spans="16:16" x14ac:dyDescent="0.3">
      <c r="P383009" s="83"/>
    </row>
    <row r="383010" spans="16:16" x14ac:dyDescent="0.3">
      <c r="P383010" s="83"/>
    </row>
    <row r="383011" spans="16:16" x14ac:dyDescent="0.3">
      <c r="P383011" s="83"/>
    </row>
    <row r="383012" spans="16:16" x14ac:dyDescent="0.3">
      <c r="P383012" s="83"/>
    </row>
    <row r="383013" spans="16:16" x14ac:dyDescent="0.3">
      <c r="P383013" s="83"/>
    </row>
    <row r="383014" spans="16:16" x14ac:dyDescent="0.3">
      <c r="P383014" s="83"/>
    </row>
    <row r="383015" spans="16:16" x14ac:dyDescent="0.3">
      <c r="P383015" s="83"/>
    </row>
    <row r="383016" spans="16:16" x14ac:dyDescent="0.3">
      <c r="P383016" s="83"/>
    </row>
    <row r="383017" spans="16:16" x14ac:dyDescent="0.3">
      <c r="P383017" s="83"/>
    </row>
    <row r="383018" spans="16:16" x14ac:dyDescent="0.3">
      <c r="P383018" s="83"/>
    </row>
    <row r="383019" spans="16:16" x14ac:dyDescent="0.3">
      <c r="P383019" s="83"/>
    </row>
    <row r="383020" spans="16:16" x14ac:dyDescent="0.3">
      <c r="P383020" s="83"/>
    </row>
    <row r="383021" spans="16:16" x14ac:dyDescent="0.3">
      <c r="P383021" s="83"/>
    </row>
    <row r="383022" spans="16:16" x14ac:dyDescent="0.3">
      <c r="P383022" s="83"/>
    </row>
    <row r="383023" spans="16:16" x14ac:dyDescent="0.3">
      <c r="P383023" s="83"/>
    </row>
    <row r="383024" spans="16:16" x14ac:dyDescent="0.3">
      <c r="P383024" s="83"/>
    </row>
    <row r="383025" spans="16:16" x14ac:dyDescent="0.3">
      <c r="P383025" s="83"/>
    </row>
    <row r="383026" spans="16:16" x14ac:dyDescent="0.3">
      <c r="P383026" s="83"/>
    </row>
    <row r="383027" spans="16:16" x14ac:dyDescent="0.3">
      <c r="P383027" s="83"/>
    </row>
    <row r="383028" spans="16:16" x14ac:dyDescent="0.3">
      <c r="P383028" s="83"/>
    </row>
    <row r="383029" spans="16:16" x14ac:dyDescent="0.3">
      <c r="P383029" s="83"/>
    </row>
    <row r="383030" spans="16:16" x14ac:dyDescent="0.3">
      <c r="P383030" s="83"/>
    </row>
    <row r="383031" spans="16:16" x14ac:dyDescent="0.3">
      <c r="P383031" s="83"/>
    </row>
    <row r="383032" spans="16:16" x14ac:dyDescent="0.3">
      <c r="P383032" s="83"/>
    </row>
    <row r="383033" spans="16:16" x14ac:dyDescent="0.3">
      <c r="P383033" s="83"/>
    </row>
    <row r="383034" spans="16:16" x14ac:dyDescent="0.3">
      <c r="P383034" s="83"/>
    </row>
    <row r="383035" spans="16:16" x14ac:dyDescent="0.3">
      <c r="P383035" s="83"/>
    </row>
    <row r="383036" spans="16:16" x14ac:dyDescent="0.3">
      <c r="P383036" s="83"/>
    </row>
    <row r="383037" spans="16:16" x14ac:dyDescent="0.3">
      <c r="P383037" s="83"/>
    </row>
    <row r="383038" spans="16:16" x14ac:dyDescent="0.3">
      <c r="P383038" s="83"/>
    </row>
    <row r="383039" spans="16:16" x14ac:dyDescent="0.3">
      <c r="P383039" s="83"/>
    </row>
    <row r="383040" spans="16:16" x14ac:dyDescent="0.3">
      <c r="P383040" s="83"/>
    </row>
    <row r="383041" spans="16:16" x14ac:dyDescent="0.3">
      <c r="P383041" s="83"/>
    </row>
    <row r="383042" spans="16:16" x14ac:dyDescent="0.3">
      <c r="P383042" s="83"/>
    </row>
    <row r="383043" spans="16:16" x14ac:dyDescent="0.3">
      <c r="P383043" s="83"/>
    </row>
    <row r="383044" spans="16:16" x14ac:dyDescent="0.3">
      <c r="P383044" s="83"/>
    </row>
    <row r="383045" spans="16:16" x14ac:dyDescent="0.3">
      <c r="P383045" s="83"/>
    </row>
    <row r="383046" spans="16:16" x14ac:dyDescent="0.3">
      <c r="P383046" s="83"/>
    </row>
    <row r="383047" spans="16:16" x14ac:dyDescent="0.3">
      <c r="P383047" s="83"/>
    </row>
    <row r="383048" spans="16:16" x14ac:dyDescent="0.3">
      <c r="P383048" s="83"/>
    </row>
    <row r="383049" spans="16:16" x14ac:dyDescent="0.3">
      <c r="P383049" s="83"/>
    </row>
    <row r="383050" spans="16:16" x14ac:dyDescent="0.3">
      <c r="P383050" s="83"/>
    </row>
    <row r="383051" spans="16:16" x14ac:dyDescent="0.3">
      <c r="P383051" s="83"/>
    </row>
    <row r="383052" spans="16:16" x14ac:dyDescent="0.3">
      <c r="P383052" s="83"/>
    </row>
    <row r="383053" spans="16:16" x14ac:dyDescent="0.3">
      <c r="P383053" s="83"/>
    </row>
    <row r="383054" spans="16:16" x14ac:dyDescent="0.3">
      <c r="P383054" s="83"/>
    </row>
    <row r="383055" spans="16:16" x14ac:dyDescent="0.3">
      <c r="P383055" s="83"/>
    </row>
    <row r="383056" spans="16:16" x14ac:dyDescent="0.3">
      <c r="P383056" s="83"/>
    </row>
    <row r="383057" spans="16:16" x14ac:dyDescent="0.3">
      <c r="P383057" s="83"/>
    </row>
    <row r="383058" spans="16:16" x14ac:dyDescent="0.3">
      <c r="P383058" s="83"/>
    </row>
    <row r="383059" spans="16:16" x14ac:dyDescent="0.3">
      <c r="P383059" s="83"/>
    </row>
    <row r="383060" spans="16:16" x14ac:dyDescent="0.3">
      <c r="P383060" s="83"/>
    </row>
    <row r="383061" spans="16:16" x14ac:dyDescent="0.3">
      <c r="P383061" s="83"/>
    </row>
    <row r="383062" spans="16:16" x14ac:dyDescent="0.3">
      <c r="P383062" s="83"/>
    </row>
    <row r="383063" spans="16:16" x14ac:dyDescent="0.3">
      <c r="P383063" s="83"/>
    </row>
    <row r="383064" spans="16:16" x14ac:dyDescent="0.3">
      <c r="P383064" s="83"/>
    </row>
    <row r="383065" spans="16:16" x14ac:dyDescent="0.3">
      <c r="P383065" s="83"/>
    </row>
    <row r="383066" spans="16:16" x14ac:dyDescent="0.3">
      <c r="P383066" s="83"/>
    </row>
    <row r="383067" spans="16:16" x14ac:dyDescent="0.3">
      <c r="P383067" s="83"/>
    </row>
    <row r="383068" spans="16:16" x14ac:dyDescent="0.3">
      <c r="P383068" s="83"/>
    </row>
    <row r="383069" spans="16:16" x14ac:dyDescent="0.3">
      <c r="P383069" s="83"/>
    </row>
    <row r="383070" spans="16:16" x14ac:dyDescent="0.3">
      <c r="P383070" s="83"/>
    </row>
    <row r="383071" spans="16:16" x14ac:dyDescent="0.3">
      <c r="P383071" s="83"/>
    </row>
    <row r="383072" spans="16:16" x14ac:dyDescent="0.3">
      <c r="P383072" s="83"/>
    </row>
    <row r="383073" spans="16:16" x14ac:dyDescent="0.3">
      <c r="P383073" s="83"/>
    </row>
    <row r="383074" spans="16:16" x14ac:dyDescent="0.3">
      <c r="P383074" s="83"/>
    </row>
    <row r="383075" spans="16:16" x14ac:dyDescent="0.3">
      <c r="P383075" s="83"/>
    </row>
    <row r="383076" spans="16:16" x14ac:dyDescent="0.3">
      <c r="P383076" s="83"/>
    </row>
    <row r="383077" spans="16:16" x14ac:dyDescent="0.3">
      <c r="P383077" s="83"/>
    </row>
    <row r="383078" spans="16:16" x14ac:dyDescent="0.3">
      <c r="P383078" s="83"/>
    </row>
    <row r="383079" spans="16:16" x14ac:dyDescent="0.3">
      <c r="P383079" s="83"/>
    </row>
    <row r="383080" spans="16:16" x14ac:dyDescent="0.3">
      <c r="P383080" s="83"/>
    </row>
    <row r="383081" spans="16:16" x14ac:dyDescent="0.3">
      <c r="P383081" s="83"/>
    </row>
    <row r="383082" spans="16:16" x14ac:dyDescent="0.3">
      <c r="P383082" s="83"/>
    </row>
    <row r="383083" spans="16:16" x14ac:dyDescent="0.3">
      <c r="P383083" s="83"/>
    </row>
    <row r="383084" spans="16:16" x14ac:dyDescent="0.3">
      <c r="P383084" s="83"/>
    </row>
    <row r="383085" spans="16:16" x14ac:dyDescent="0.3">
      <c r="P383085" s="83"/>
    </row>
    <row r="383086" spans="16:16" x14ac:dyDescent="0.3">
      <c r="P383086" s="83"/>
    </row>
    <row r="383087" spans="16:16" x14ac:dyDescent="0.3">
      <c r="P383087" s="83"/>
    </row>
    <row r="383088" spans="16:16" x14ac:dyDescent="0.3">
      <c r="P383088" s="83"/>
    </row>
    <row r="383089" spans="16:16" x14ac:dyDescent="0.3">
      <c r="P383089" s="83"/>
    </row>
    <row r="383090" spans="16:16" x14ac:dyDescent="0.3">
      <c r="P383090" s="83"/>
    </row>
    <row r="383091" spans="16:16" x14ac:dyDescent="0.3">
      <c r="P383091" s="83"/>
    </row>
    <row r="383092" spans="16:16" x14ac:dyDescent="0.3">
      <c r="P383092" s="83"/>
    </row>
    <row r="383093" spans="16:16" x14ac:dyDescent="0.3">
      <c r="P383093" s="83"/>
    </row>
    <row r="383094" spans="16:16" x14ac:dyDescent="0.3">
      <c r="P383094" s="83"/>
    </row>
    <row r="383095" spans="16:16" x14ac:dyDescent="0.3">
      <c r="P383095" s="83"/>
    </row>
    <row r="383096" spans="16:16" x14ac:dyDescent="0.3">
      <c r="P383096" s="83"/>
    </row>
    <row r="383097" spans="16:16" x14ac:dyDescent="0.3">
      <c r="P383097" s="83"/>
    </row>
    <row r="383098" spans="16:16" x14ac:dyDescent="0.3">
      <c r="P383098" s="83"/>
    </row>
    <row r="383099" spans="16:16" x14ac:dyDescent="0.3">
      <c r="P383099" s="83"/>
    </row>
    <row r="383100" spans="16:16" x14ac:dyDescent="0.3">
      <c r="P383100" s="83"/>
    </row>
    <row r="383101" spans="16:16" x14ac:dyDescent="0.3">
      <c r="P383101" s="83"/>
    </row>
    <row r="383102" spans="16:16" x14ac:dyDescent="0.3">
      <c r="P383102" s="83"/>
    </row>
    <row r="383103" spans="16:16" x14ac:dyDescent="0.3">
      <c r="P383103" s="83"/>
    </row>
    <row r="383104" spans="16:16" x14ac:dyDescent="0.3">
      <c r="P383104" s="83"/>
    </row>
    <row r="383105" spans="16:16" x14ac:dyDescent="0.3">
      <c r="P383105" s="83"/>
    </row>
    <row r="383106" spans="16:16" x14ac:dyDescent="0.3">
      <c r="P383106" s="83"/>
    </row>
    <row r="383107" spans="16:16" x14ac:dyDescent="0.3">
      <c r="P383107" s="83"/>
    </row>
    <row r="383108" spans="16:16" x14ac:dyDescent="0.3">
      <c r="P383108" s="83"/>
    </row>
    <row r="383109" spans="16:16" x14ac:dyDescent="0.3">
      <c r="P383109" s="83"/>
    </row>
    <row r="383110" spans="16:16" x14ac:dyDescent="0.3">
      <c r="P383110" s="83"/>
    </row>
    <row r="383111" spans="16:16" x14ac:dyDescent="0.3">
      <c r="P383111" s="83"/>
    </row>
    <row r="383112" spans="16:16" x14ac:dyDescent="0.3">
      <c r="P383112" s="83"/>
    </row>
    <row r="383113" spans="16:16" x14ac:dyDescent="0.3">
      <c r="P383113" s="83"/>
    </row>
    <row r="383114" spans="16:16" x14ac:dyDescent="0.3">
      <c r="P383114" s="83"/>
    </row>
    <row r="383115" spans="16:16" x14ac:dyDescent="0.3">
      <c r="P383115" s="83"/>
    </row>
    <row r="383116" spans="16:16" x14ac:dyDescent="0.3">
      <c r="P383116" s="83"/>
    </row>
    <row r="383117" spans="16:16" x14ac:dyDescent="0.3">
      <c r="P383117" s="83"/>
    </row>
    <row r="383118" spans="16:16" x14ac:dyDescent="0.3">
      <c r="P383118" s="83"/>
    </row>
    <row r="383119" spans="16:16" x14ac:dyDescent="0.3">
      <c r="P383119" s="83"/>
    </row>
    <row r="383120" spans="16:16" x14ac:dyDescent="0.3">
      <c r="P383120" s="83"/>
    </row>
    <row r="383121" spans="16:16" x14ac:dyDescent="0.3">
      <c r="P383121" s="83"/>
    </row>
    <row r="383122" spans="16:16" x14ac:dyDescent="0.3">
      <c r="P383122" s="83"/>
    </row>
    <row r="383123" spans="16:16" x14ac:dyDescent="0.3">
      <c r="P383123" s="83"/>
    </row>
    <row r="383124" spans="16:16" x14ac:dyDescent="0.3">
      <c r="P383124" s="83"/>
    </row>
    <row r="383125" spans="16:16" x14ac:dyDescent="0.3">
      <c r="P383125" s="83"/>
    </row>
    <row r="383126" spans="16:16" x14ac:dyDescent="0.3">
      <c r="P383126" s="83"/>
    </row>
    <row r="383127" spans="16:16" x14ac:dyDescent="0.3">
      <c r="P383127" s="83"/>
    </row>
    <row r="383128" spans="16:16" x14ac:dyDescent="0.3">
      <c r="P383128" s="83"/>
    </row>
    <row r="383129" spans="16:16" x14ac:dyDescent="0.3">
      <c r="P383129" s="83"/>
    </row>
    <row r="383130" spans="16:16" x14ac:dyDescent="0.3">
      <c r="P383130" s="83"/>
    </row>
    <row r="383131" spans="16:16" x14ac:dyDescent="0.3">
      <c r="P383131" s="83"/>
    </row>
    <row r="383132" spans="16:16" x14ac:dyDescent="0.3">
      <c r="P383132" s="83"/>
    </row>
    <row r="383133" spans="16:16" x14ac:dyDescent="0.3">
      <c r="P383133" s="83"/>
    </row>
    <row r="383134" spans="16:16" x14ac:dyDescent="0.3">
      <c r="P383134" s="83"/>
    </row>
    <row r="383135" spans="16:16" x14ac:dyDescent="0.3">
      <c r="P383135" s="83"/>
    </row>
    <row r="383136" spans="16:16" x14ac:dyDescent="0.3">
      <c r="P383136" s="83"/>
    </row>
    <row r="383137" spans="16:16" x14ac:dyDescent="0.3">
      <c r="P383137" s="83"/>
    </row>
    <row r="383138" spans="16:16" x14ac:dyDescent="0.3">
      <c r="P383138" s="83"/>
    </row>
    <row r="383139" spans="16:16" x14ac:dyDescent="0.3">
      <c r="P383139" s="83"/>
    </row>
    <row r="383140" spans="16:16" x14ac:dyDescent="0.3">
      <c r="P383140" s="83"/>
    </row>
    <row r="383141" spans="16:16" x14ac:dyDescent="0.3">
      <c r="P383141" s="83"/>
    </row>
    <row r="383142" spans="16:16" x14ac:dyDescent="0.3">
      <c r="P383142" s="83"/>
    </row>
    <row r="383143" spans="16:16" x14ac:dyDescent="0.3">
      <c r="P383143" s="83"/>
    </row>
    <row r="383144" spans="16:16" x14ac:dyDescent="0.3">
      <c r="P383144" s="83"/>
    </row>
    <row r="383145" spans="16:16" x14ac:dyDescent="0.3">
      <c r="P383145" s="83"/>
    </row>
    <row r="383146" spans="16:16" x14ac:dyDescent="0.3">
      <c r="P383146" s="83"/>
    </row>
    <row r="383147" spans="16:16" x14ac:dyDescent="0.3">
      <c r="P383147" s="83"/>
    </row>
    <row r="383148" spans="16:16" x14ac:dyDescent="0.3">
      <c r="P383148" s="83"/>
    </row>
    <row r="383149" spans="16:16" x14ac:dyDescent="0.3">
      <c r="P383149" s="83"/>
    </row>
    <row r="383150" spans="16:16" x14ac:dyDescent="0.3">
      <c r="P383150" s="83"/>
    </row>
    <row r="383151" spans="16:16" x14ac:dyDescent="0.3">
      <c r="P383151" s="83"/>
    </row>
    <row r="383152" spans="16:16" x14ac:dyDescent="0.3">
      <c r="P383152" s="83"/>
    </row>
    <row r="383153" spans="16:16" x14ac:dyDescent="0.3">
      <c r="P383153" s="83"/>
    </row>
    <row r="383154" spans="16:16" x14ac:dyDescent="0.3">
      <c r="P383154" s="83"/>
    </row>
    <row r="383155" spans="16:16" x14ac:dyDescent="0.3">
      <c r="P383155" s="83"/>
    </row>
    <row r="383156" spans="16:16" x14ac:dyDescent="0.3">
      <c r="P383156" s="83"/>
    </row>
    <row r="383157" spans="16:16" x14ac:dyDescent="0.3">
      <c r="P383157" s="83"/>
    </row>
    <row r="383158" spans="16:16" x14ac:dyDescent="0.3">
      <c r="P383158" s="83"/>
    </row>
    <row r="383159" spans="16:16" x14ac:dyDescent="0.3">
      <c r="P383159" s="83"/>
    </row>
    <row r="383160" spans="16:16" x14ac:dyDescent="0.3">
      <c r="P383160" s="83"/>
    </row>
    <row r="383161" spans="16:16" x14ac:dyDescent="0.3">
      <c r="P383161" s="83"/>
    </row>
    <row r="383162" spans="16:16" x14ac:dyDescent="0.3">
      <c r="P383162" s="83"/>
    </row>
    <row r="383163" spans="16:16" x14ac:dyDescent="0.3">
      <c r="P383163" s="83"/>
    </row>
    <row r="383164" spans="16:16" x14ac:dyDescent="0.3">
      <c r="P383164" s="83"/>
    </row>
    <row r="383165" spans="16:16" x14ac:dyDescent="0.3">
      <c r="P383165" s="83"/>
    </row>
    <row r="383166" spans="16:16" x14ac:dyDescent="0.3">
      <c r="P383166" s="83"/>
    </row>
    <row r="383167" spans="16:16" x14ac:dyDescent="0.3">
      <c r="P383167" s="83"/>
    </row>
    <row r="383168" spans="16:16" x14ac:dyDescent="0.3">
      <c r="P383168" s="83"/>
    </row>
    <row r="383169" spans="16:16" x14ac:dyDescent="0.3">
      <c r="P383169" s="83"/>
    </row>
    <row r="383170" spans="16:16" x14ac:dyDescent="0.3">
      <c r="P383170" s="83"/>
    </row>
    <row r="383171" spans="16:16" x14ac:dyDescent="0.3">
      <c r="P383171" s="83"/>
    </row>
    <row r="383172" spans="16:16" x14ac:dyDescent="0.3">
      <c r="P383172" s="83"/>
    </row>
    <row r="383173" spans="16:16" x14ac:dyDescent="0.3">
      <c r="P383173" s="83"/>
    </row>
    <row r="383174" spans="16:16" x14ac:dyDescent="0.3">
      <c r="P383174" s="83"/>
    </row>
    <row r="383175" spans="16:16" x14ac:dyDescent="0.3">
      <c r="P383175" s="83"/>
    </row>
    <row r="383176" spans="16:16" x14ac:dyDescent="0.3">
      <c r="P383176" s="83"/>
    </row>
    <row r="383177" spans="16:16" x14ac:dyDescent="0.3">
      <c r="P383177" s="83"/>
    </row>
    <row r="383178" spans="16:16" x14ac:dyDescent="0.3">
      <c r="P383178" s="83"/>
    </row>
    <row r="383179" spans="16:16" x14ac:dyDescent="0.3">
      <c r="P383179" s="83"/>
    </row>
    <row r="383180" spans="16:16" x14ac:dyDescent="0.3">
      <c r="P383180" s="83"/>
    </row>
    <row r="383181" spans="16:16" x14ac:dyDescent="0.3">
      <c r="P383181" s="83"/>
    </row>
    <row r="383182" spans="16:16" x14ac:dyDescent="0.3">
      <c r="P383182" s="83"/>
    </row>
    <row r="383183" spans="16:16" x14ac:dyDescent="0.3">
      <c r="P383183" s="83"/>
    </row>
    <row r="383184" spans="16:16" x14ac:dyDescent="0.3">
      <c r="P383184" s="83"/>
    </row>
    <row r="383185" spans="16:16" x14ac:dyDescent="0.3">
      <c r="P383185" s="83"/>
    </row>
    <row r="383186" spans="16:16" x14ac:dyDescent="0.3">
      <c r="P383186" s="83"/>
    </row>
    <row r="383187" spans="16:16" x14ac:dyDescent="0.3">
      <c r="P383187" s="83"/>
    </row>
    <row r="383188" spans="16:16" x14ac:dyDescent="0.3">
      <c r="P383188" s="83"/>
    </row>
    <row r="383189" spans="16:16" x14ac:dyDescent="0.3">
      <c r="P383189" s="83"/>
    </row>
    <row r="383190" spans="16:16" x14ac:dyDescent="0.3">
      <c r="P383190" s="83"/>
    </row>
    <row r="383191" spans="16:16" x14ac:dyDescent="0.3">
      <c r="P383191" s="83"/>
    </row>
    <row r="383192" spans="16:16" x14ac:dyDescent="0.3">
      <c r="P383192" s="83"/>
    </row>
    <row r="383193" spans="16:16" x14ac:dyDescent="0.3">
      <c r="P383193" s="83"/>
    </row>
    <row r="383194" spans="16:16" x14ac:dyDescent="0.3">
      <c r="P383194" s="83"/>
    </row>
    <row r="383195" spans="16:16" x14ac:dyDescent="0.3">
      <c r="P383195" s="83"/>
    </row>
    <row r="383196" spans="16:16" x14ac:dyDescent="0.3">
      <c r="P383196" s="83"/>
    </row>
    <row r="383197" spans="16:16" x14ac:dyDescent="0.3">
      <c r="P383197" s="83"/>
    </row>
    <row r="383198" spans="16:16" x14ac:dyDescent="0.3">
      <c r="P383198" s="83"/>
    </row>
    <row r="383199" spans="16:16" x14ac:dyDescent="0.3">
      <c r="P383199" s="83"/>
    </row>
    <row r="383200" spans="16:16" x14ac:dyDescent="0.3">
      <c r="P383200" s="83"/>
    </row>
    <row r="383201" spans="16:16" x14ac:dyDescent="0.3">
      <c r="P383201" s="83"/>
    </row>
    <row r="383202" spans="16:16" x14ac:dyDescent="0.3">
      <c r="P383202" s="83"/>
    </row>
    <row r="383203" spans="16:16" x14ac:dyDescent="0.3">
      <c r="P383203" s="83"/>
    </row>
    <row r="383204" spans="16:16" x14ac:dyDescent="0.3">
      <c r="P383204" s="83"/>
    </row>
    <row r="383205" spans="16:16" x14ac:dyDescent="0.3">
      <c r="P383205" s="83"/>
    </row>
    <row r="383206" spans="16:16" x14ac:dyDescent="0.3">
      <c r="P383206" s="83"/>
    </row>
    <row r="383207" spans="16:16" x14ac:dyDescent="0.3">
      <c r="P383207" s="83"/>
    </row>
    <row r="383208" spans="16:16" x14ac:dyDescent="0.3">
      <c r="P383208" s="83"/>
    </row>
    <row r="383209" spans="16:16" x14ac:dyDescent="0.3">
      <c r="P383209" s="83"/>
    </row>
    <row r="383210" spans="16:16" x14ac:dyDescent="0.3">
      <c r="P383210" s="83"/>
    </row>
    <row r="383211" spans="16:16" x14ac:dyDescent="0.3">
      <c r="P383211" s="83"/>
    </row>
    <row r="383212" spans="16:16" x14ac:dyDescent="0.3">
      <c r="P383212" s="83"/>
    </row>
    <row r="383213" spans="16:16" x14ac:dyDescent="0.3">
      <c r="P383213" s="83"/>
    </row>
    <row r="383214" spans="16:16" x14ac:dyDescent="0.3">
      <c r="P383214" s="83"/>
    </row>
    <row r="383215" spans="16:16" x14ac:dyDescent="0.3">
      <c r="P383215" s="83"/>
    </row>
    <row r="383216" spans="16:16" x14ac:dyDescent="0.3">
      <c r="P383216" s="83"/>
    </row>
    <row r="383217" spans="16:16" x14ac:dyDescent="0.3">
      <c r="P383217" s="83"/>
    </row>
    <row r="383218" spans="16:16" x14ac:dyDescent="0.3">
      <c r="P383218" s="83"/>
    </row>
    <row r="383219" spans="16:16" x14ac:dyDescent="0.3">
      <c r="P383219" s="83"/>
    </row>
    <row r="383220" spans="16:16" x14ac:dyDescent="0.3">
      <c r="P383220" s="83"/>
    </row>
    <row r="383221" spans="16:16" x14ac:dyDescent="0.3">
      <c r="P383221" s="83"/>
    </row>
    <row r="383222" spans="16:16" x14ac:dyDescent="0.3">
      <c r="P383222" s="83"/>
    </row>
    <row r="383223" spans="16:16" x14ac:dyDescent="0.3">
      <c r="P383223" s="83"/>
    </row>
    <row r="383224" spans="16:16" x14ac:dyDescent="0.3">
      <c r="P383224" s="83"/>
    </row>
    <row r="383225" spans="16:16" x14ac:dyDescent="0.3">
      <c r="P383225" s="83"/>
    </row>
    <row r="383226" spans="16:16" x14ac:dyDescent="0.3">
      <c r="P383226" s="83"/>
    </row>
    <row r="383227" spans="16:16" x14ac:dyDescent="0.3">
      <c r="P383227" s="83"/>
    </row>
    <row r="383228" spans="16:16" x14ac:dyDescent="0.3">
      <c r="P383228" s="83"/>
    </row>
    <row r="383229" spans="16:16" x14ac:dyDescent="0.3">
      <c r="P383229" s="83"/>
    </row>
    <row r="383230" spans="16:16" x14ac:dyDescent="0.3">
      <c r="P383230" s="83"/>
    </row>
    <row r="383231" spans="16:16" x14ac:dyDescent="0.3">
      <c r="P383231" s="83"/>
    </row>
    <row r="383232" spans="16:16" x14ac:dyDescent="0.3">
      <c r="P383232" s="83"/>
    </row>
    <row r="383233" spans="16:16" x14ac:dyDescent="0.3">
      <c r="P383233" s="83"/>
    </row>
    <row r="383234" spans="16:16" x14ac:dyDescent="0.3">
      <c r="P383234" s="83"/>
    </row>
    <row r="383235" spans="16:16" x14ac:dyDescent="0.3">
      <c r="P383235" s="83"/>
    </row>
    <row r="383236" spans="16:16" x14ac:dyDescent="0.3">
      <c r="P383236" s="83"/>
    </row>
    <row r="383237" spans="16:16" x14ac:dyDescent="0.3">
      <c r="P383237" s="83"/>
    </row>
    <row r="383238" spans="16:16" x14ac:dyDescent="0.3">
      <c r="P383238" s="83"/>
    </row>
    <row r="383239" spans="16:16" x14ac:dyDescent="0.3">
      <c r="P383239" s="83"/>
    </row>
    <row r="383240" spans="16:16" x14ac:dyDescent="0.3">
      <c r="P383240" s="83"/>
    </row>
    <row r="383241" spans="16:16" x14ac:dyDescent="0.3">
      <c r="P383241" s="83"/>
    </row>
    <row r="383242" spans="16:16" x14ac:dyDescent="0.3">
      <c r="P383242" s="83"/>
    </row>
    <row r="383243" spans="16:16" x14ac:dyDescent="0.3">
      <c r="P383243" s="83"/>
    </row>
    <row r="383244" spans="16:16" x14ac:dyDescent="0.3">
      <c r="P383244" s="83"/>
    </row>
    <row r="383245" spans="16:16" x14ac:dyDescent="0.3">
      <c r="P383245" s="83"/>
    </row>
    <row r="383246" spans="16:16" x14ac:dyDescent="0.3">
      <c r="P383246" s="83"/>
    </row>
    <row r="383247" spans="16:16" x14ac:dyDescent="0.3">
      <c r="P383247" s="83"/>
    </row>
    <row r="383248" spans="16:16" x14ac:dyDescent="0.3">
      <c r="P383248" s="83"/>
    </row>
    <row r="383249" spans="16:16" x14ac:dyDescent="0.3">
      <c r="P383249" s="83"/>
    </row>
    <row r="383250" spans="16:16" x14ac:dyDescent="0.3">
      <c r="P383250" s="83"/>
    </row>
    <row r="383251" spans="16:16" x14ac:dyDescent="0.3">
      <c r="P383251" s="83"/>
    </row>
    <row r="383252" spans="16:16" x14ac:dyDescent="0.3">
      <c r="P383252" s="83"/>
    </row>
    <row r="383253" spans="16:16" x14ac:dyDescent="0.3">
      <c r="P383253" s="83"/>
    </row>
    <row r="383254" spans="16:16" x14ac:dyDescent="0.3">
      <c r="P383254" s="83"/>
    </row>
    <row r="383255" spans="16:16" x14ac:dyDescent="0.3">
      <c r="P383255" s="83"/>
    </row>
    <row r="383256" spans="16:16" x14ac:dyDescent="0.3">
      <c r="P383256" s="83"/>
    </row>
    <row r="383257" spans="16:16" x14ac:dyDescent="0.3">
      <c r="P383257" s="83"/>
    </row>
    <row r="383258" spans="16:16" x14ac:dyDescent="0.3">
      <c r="P383258" s="83"/>
    </row>
    <row r="383259" spans="16:16" x14ac:dyDescent="0.3">
      <c r="P383259" s="83"/>
    </row>
    <row r="383260" spans="16:16" x14ac:dyDescent="0.3">
      <c r="P383260" s="83"/>
    </row>
    <row r="383261" spans="16:16" x14ac:dyDescent="0.3">
      <c r="P383261" s="83"/>
    </row>
    <row r="383262" spans="16:16" x14ac:dyDescent="0.3">
      <c r="P383262" s="83"/>
    </row>
    <row r="383263" spans="16:16" x14ac:dyDescent="0.3">
      <c r="P383263" s="83"/>
    </row>
    <row r="383264" spans="16:16" x14ac:dyDescent="0.3">
      <c r="P383264" s="83"/>
    </row>
    <row r="383265" spans="16:16" x14ac:dyDescent="0.3">
      <c r="P383265" s="83"/>
    </row>
    <row r="383266" spans="16:16" x14ac:dyDescent="0.3">
      <c r="P383266" s="83"/>
    </row>
    <row r="383267" spans="16:16" x14ac:dyDescent="0.3">
      <c r="P383267" s="83"/>
    </row>
    <row r="383268" spans="16:16" x14ac:dyDescent="0.3">
      <c r="P383268" s="83"/>
    </row>
    <row r="383269" spans="16:16" x14ac:dyDescent="0.3">
      <c r="P383269" s="83"/>
    </row>
    <row r="383270" spans="16:16" x14ac:dyDescent="0.3">
      <c r="P383270" s="83"/>
    </row>
    <row r="383271" spans="16:16" x14ac:dyDescent="0.3">
      <c r="P383271" s="83"/>
    </row>
    <row r="383272" spans="16:16" x14ac:dyDescent="0.3">
      <c r="P383272" s="83"/>
    </row>
    <row r="383273" spans="16:16" x14ac:dyDescent="0.3">
      <c r="P383273" s="83"/>
    </row>
    <row r="383274" spans="16:16" x14ac:dyDescent="0.3">
      <c r="P383274" s="83"/>
    </row>
    <row r="383275" spans="16:16" x14ac:dyDescent="0.3">
      <c r="P383275" s="83"/>
    </row>
    <row r="383276" spans="16:16" x14ac:dyDescent="0.3">
      <c r="P383276" s="83"/>
    </row>
    <row r="383277" spans="16:16" x14ac:dyDescent="0.3">
      <c r="P383277" s="83"/>
    </row>
    <row r="383278" spans="16:16" x14ac:dyDescent="0.3">
      <c r="P383278" s="83"/>
    </row>
    <row r="383279" spans="16:16" x14ac:dyDescent="0.3">
      <c r="P383279" s="83"/>
    </row>
    <row r="383280" spans="16:16" x14ac:dyDescent="0.3">
      <c r="P383280" s="83"/>
    </row>
    <row r="383281" spans="16:16" x14ac:dyDescent="0.3">
      <c r="P383281" s="83"/>
    </row>
    <row r="383282" spans="16:16" x14ac:dyDescent="0.3">
      <c r="P383282" s="83"/>
    </row>
    <row r="383283" spans="16:16" x14ac:dyDescent="0.3">
      <c r="P383283" s="83"/>
    </row>
    <row r="383284" spans="16:16" x14ac:dyDescent="0.3">
      <c r="P383284" s="83"/>
    </row>
    <row r="383285" spans="16:16" x14ac:dyDescent="0.3">
      <c r="P383285" s="83"/>
    </row>
    <row r="383286" spans="16:16" x14ac:dyDescent="0.3">
      <c r="P383286" s="83"/>
    </row>
    <row r="383287" spans="16:16" x14ac:dyDescent="0.3">
      <c r="P383287" s="83"/>
    </row>
    <row r="383288" spans="16:16" x14ac:dyDescent="0.3">
      <c r="P383288" s="83"/>
    </row>
    <row r="383289" spans="16:16" x14ac:dyDescent="0.3">
      <c r="P383289" s="83"/>
    </row>
    <row r="383290" spans="16:16" x14ac:dyDescent="0.3">
      <c r="P383290" s="83"/>
    </row>
    <row r="383291" spans="16:16" x14ac:dyDescent="0.3">
      <c r="P383291" s="83"/>
    </row>
    <row r="383292" spans="16:16" x14ac:dyDescent="0.3">
      <c r="P383292" s="83"/>
    </row>
    <row r="383293" spans="16:16" x14ac:dyDescent="0.3">
      <c r="P383293" s="83"/>
    </row>
    <row r="383294" spans="16:16" x14ac:dyDescent="0.3">
      <c r="P383294" s="83"/>
    </row>
    <row r="383295" spans="16:16" x14ac:dyDescent="0.3">
      <c r="P383295" s="83"/>
    </row>
    <row r="383296" spans="16:16" x14ac:dyDescent="0.3">
      <c r="P383296" s="83"/>
    </row>
    <row r="383297" spans="16:16" x14ac:dyDescent="0.3">
      <c r="P383297" s="83"/>
    </row>
    <row r="383298" spans="16:16" x14ac:dyDescent="0.3">
      <c r="P383298" s="83"/>
    </row>
    <row r="383299" spans="16:16" x14ac:dyDescent="0.3">
      <c r="P383299" s="83"/>
    </row>
    <row r="383300" spans="16:16" x14ac:dyDescent="0.3">
      <c r="P383300" s="83"/>
    </row>
    <row r="383301" spans="16:16" x14ac:dyDescent="0.3">
      <c r="P383301" s="83"/>
    </row>
    <row r="383302" spans="16:16" x14ac:dyDescent="0.3">
      <c r="P383302" s="83"/>
    </row>
    <row r="383303" spans="16:16" x14ac:dyDescent="0.3">
      <c r="P383303" s="83"/>
    </row>
    <row r="383304" spans="16:16" x14ac:dyDescent="0.3">
      <c r="P383304" s="83"/>
    </row>
    <row r="383305" spans="16:16" x14ac:dyDescent="0.3">
      <c r="P383305" s="83"/>
    </row>
    <row r="383306" spans="16:16" x14ac:dyDescent="0.3">
      <c r="P383306" s="83"/>
    </row>
    <row r="383307" spans="16:16" x14ac:dyDescent="0.3">
      <c r="P383307" s="83"/>
    </row>
    <row r="383308" spans="16:16" x14ac:dyDescent="0.3">
      <c r="P383308" s="83"/>
    </row>
    <row r="383309" spans="16:16" x14ac:dyDescent="0.3">
      <c r="P383309" s="83"/>
    </row>
    <row r="383310" spans="16:16" x14ac:dyDescent="0.3">
      <c r="P383310" s="83"/>
    </row>
    <row r="383311" spans="16:16" x14ac:dyDescent="0.3">
      <c r="P383311" s="83"/>
    </row>
    <row r="383312" spans="16:16" x14ac:dyDescent="0.3">
      <c r="P383312" s="83"/>
    </row>
    <row r="383313" spans="16:16" x14ac:dyDescent="0.3">
      <c r="P383313" s="83"/>
    </row>
    <row r="383314" spans="16:16" x14ac:dyDescent="0.3">
      <c r="P383314" s="83"/>
    </row>
    <row r="383315" spans="16:16" x14ac:dyDescent="0.3">
      <c r="P383315" s="83"/>
    </row>
    <row r="383316" spans="16:16" x14ac:dyDescent="0.3">
      <c r="P383316" s="83"/>
    </row>
    <row r="383317" spans="16:16" x14ac:dyDescent="0.3">
      <c r="P383317" s="83"/>
    </row>
    <row r="383318" spans="16:16" x14ac:dyDescent="0.3">
      <c r="P383318" s="83"/>
    </row>
    <row r="383319" spans="16:16" x14ac:dyDescent="0.3">
      <c r="P383319" s="83"/>
    </row>
    <row r="383320" spans="16:16" x14ac:dyDescent="0.3">
      <c r="P383320" s="83"/>
    </row>
    <row r="383321" spans="16:16" x14ac:dyDescent="0.3">
      <c r="P383321" s="83"/>
    </row>
    <row r="383322" spans="16:16" x14ac:dyDescent="0.3">
      <c r="P383322" s="83"/>
    </row>
    <row r="383323" spans="16:16" x14ac:dyDescent="0.3">
      <c r="P383323" s="83"/>
    </row>
    <row r="383324" spans="16:16" x14ac:dyDescent="0.3">
      <c r="P383324" s="83"/>
    </row>
    <row r="383325" spans="16:16" x14ac:dyDescent="0.3">
      <c r="P383325" s="83"/>
    </row>
    <row r="383326" spans="16:16" x14ac:dyDescent="0.3">
      <c r="P383326" s="83"/>
    </row>
    <row r="383327" spans="16:16" x14ac:dyDescent="0.3">
      <c r="P383327" s="83"/>
    </row>
    <row r="383328" spans="16:16" x14ac:dyDescent="0.3">
      <c r="P383328" s="83"/>
    </row>
    <row r="383329" spans="16:16" x14ac:dyDescent="0.3">
      <c r="P383329" s="83"/>
    </row>
    <row r="383330" spans="16:16" x14ac:dyDescent="0.3">
      <c r="P383330" s="83"/>
    </row>
    <row r="383331" spans="16:16" x14ac:dyDescent="0.3">
      <c r="P383331" s="83"/>
    </row>
    <row r="383332" spans="16:16" x14ac:dyDescent="0.3">
      <c r="P383332" s="83"/>
    </row>
    <row r="383333" spans="16:16" x14ac:dyDescent="0.3">
      <c r="P383333" s="83"/>
    </row>
    <row r="383334" spans="16:16" x14ac:dyDescent="0.3">
      <c r="P383334" s="83"/>
    </row>
    <row r="383335" spans="16:16" x14ac:dyDescent="0.3">
      <c r="P383335" s="83"/>
    </row>
    <row r="383336" spans="16:16" x14ac:dyDescent="0.3">
      <c r="P383336" s="83"/>
    </row>
    <row r="383337" spans="16:16" x14ac:dyDescent="0.3">
      <c r="P383337" s="83"/>
    </row>
    <row r="383338" spans="16:16" x14ac:dyDescent="0.3">
      <c r="P383338" s="83"/>
    </row>
    <row r="383339" spans="16:16" x14ac:dyDescent="0.3">
      <c r="P383339" s="83"/>
    </row>
    <row r="383340" spans="16:16" x14ac:dyDescent="0.3">
      <c r="P383340" s="83"/>
    </row>
    <row r="383341" spans="16:16" x14ac:dyDescent="0.3">
      <c r="P383341" s="83"/>
    </row>
    <row r="383342" spans="16:16" x14ac:dyDescent="0.3">
      <c r="P383342" s="83"/>
    </row>
    <row r="383343" spans="16:16" x14ac:dyDescent="0.3">
      <c r="P383343" s="83"/>
    </row>
    <row r="383344" spans="16:16" x14ac:dyDescent="0.3">
      <c r="P383344" s="83"/>
    </row>
    <row r="383345" spans="16:16" x14ac:dyDescent="0.3">
      <c r="P383345" s="83"/>
    </row>
    <row r="383346" spans="16:16" x14ac:dyDescent="0.3">
      <c r="P383346" s="83"/>
    </row>
    <row r="383347" spans="16:16" x14ac:dyDescent="0.3">
      <c r="P383347" s="83"/>
    </row>
    <row r="383348" spans="16:16" x14ac:dyDescent="0.3">
      <c r="P383348" s="83"/>
    </row>
    <row r="383349" spans="16:16" x14ac:dyDescent="0.3">
      <c r="P383349" s="83"/>
    </row>
    <row r="383350" spans="16:16" x14ac:dyDescent="0.3">
      <c r="P383350" s="83"/>
    </row>
    <row r="383351" spans="16:16" x14ac:dyDescent="0.3">
      <c r="P383351" s="83"/>
    </row>
    <row r="383352" spans="16:16" x14ac:dyDescent="0.3">
      <c r="P383352" s="83"/>
    </row>
    <row r="383353" spans="16:16" x14ac:dyDescent="0.3">
      <c r="P383353" s="83"/>
    </row>
    <row r="383354" spans="16:16" x14ac:dyDescent="0.3">
      <c r="P383354" s="83"/>
    </row>
    <row r="383355" spans="16:16" x14ac:dyDescent="0.3">
      <c r="P383355" s="83"/>
    </row>
    <row r="383356" spans="16:16" x14ac:dyDescent="0.3">
      <c r="P383356" s="83"/>
    </row>
    <row r="383357" spans="16:16" x14ac:dyDescent="0.3">
      <c r="P383357" s="83"/>
    </row>
    <row r="383358" spans="16:16" x14ac:dyDescent="0.3">
      <c r="P383358" s="83"/>
    </row>
    <row r="383359" spans="16:16" x14ac:dyDescent="0.3">
      <c r="P383359" s="83"/>
    </row>
    <row r="383360" spans="16:16" x14ac:dyDescent="0.3">
      <c r="P383360" s="83"/>
    </row>
    <row r="383361" spans="16:16" x14ac:dyDescent="0.3">
      <c r="P383361" s="83"/>
    </row>
    <row r="383362" spans="16:16" x14ac:dyDescent="0.3">
      <c r="P383362" s="83"/>
    </row>
    <row r="383363" spans="16:16" x14ac:dyDescent="0.3">
      <c r="P383363" s="83"/>
    </row>
    <row r="383364" spans="16:16" x14ac:dyDescent="0.3">
      <c r="P383364" s="83"/>
    </row>
    <row r="383365" spans="16:16" x14ac:dyDescent="0.3">
      <c r="P383365" s="83"/>
    </row>
    <row r="383366" spans="16:16" x14ac:dyDescent="0.3">
      <c r="P383366" s="83"/>
    </row>
    <row r="383367" spans="16:16" x14ac:dyDescent="0.3">
      <c r="P383367" s="83"/>
    </row>
    <row r="383368" spans="16:16" x14ac:dyDescent="0.3">
      <c r="P383368" s="83"/>
    </row>
    <row r="383369" spans="16:16" x14ac:dyDescent="0.3">
      <c r="P383369" s="83"/>
    </row>
    <row r="383370" spans="16:16" x14ac:dyDescent="0.3">
      <c r="P383370" s="83"/>
    </row>
    <row r="383371" spans="16:16" x14ac:dyDescent="0.3">
      <c r="P383371" s="83"/>
    </row>
    <row r="383372" spans="16:16" x14ac:dyDescent="0.3">
      <c r="P383372" s="83"/>
    </row>
    <row r="383373" spans="16:16" x14ac:dyDescent="0.3">
      <c r="P383373" s="83"/>
    </row>
    <row r="383374" spans="16:16" x14ac:dyDescent="0.3">
      <c r="P383374" s="83"/>
    </row>
    <row r="383375" spans="16:16" x14ac:dyDescent="0.3">
      <c r="P383375" s="83"/>
    </row>
    <row r="383376" spans="16:16" x14ac:dyDescent="0.3">
      <c r="P383376" s="83"/>
    </row>
    <row r="383377" spans="16:16" x14ac:dyDescent="0.3">
      <c r="P383377" s="83"/>
    </row>
    <row r="383378" spans="16:16" x14ac:dyDescent="0.3">
      <c r="P383378" s="83"/>
    </row>
    <row r="383379" spans="16:16" x14ac:dyDescent="0.3">
      <c r="P383379" s="83"/>
    </row>
    <row r="383380" spans="16:16" x14ac:dyDescent="0.3">
      <c r="P383380" s="83"/>
    </row>
    <row r="383381" spans="16:16" x14ac:dyDescent="0.3">
      <c r="P383381" s="83"/>
    </row>
    <row r="383382" spans="16:16" x14ac:dyDescent="0.3">
      <c r="P383382" s="83"/>
    </row>
    <row r="383383" spans="16:16" x14ac:dyDescent="0.3">
      <c r="P383383" s="83"/>
    </row>
    <row r="383384" spans="16:16" x14ac:dyDescent="0.3">
      <c r="P383384" s="83"/>
    </row>
    <row r="383385" spans="16:16" x14ac:dyDescent="0.3">
      <c r="P383385" s="83"/>
    </row>
    <row r="383386" spans="16:16" x14ac:dyDescent="0.3">
      <c r="P383386" s="83"/>
    </row>
    <row r="383387" spans="16:16" x14ac:dyDescent="0.3">
      <c r="P383387" s="83"/>
    </row>
    <row r="383388" spans="16:16" x14ac:dyDescent="0.3">
      <c r="P383388" s="83"/>
    </row>
    <row r="383389" spans="16:16" x14ac:dyDescent="0.3">
      <c r="P383389" s="83"/>
    </row>
    <row r="383390" spans="16:16" x14ac:dyDescent="0.3">
      <c r="P383390" s="83"/>
    </row>
    <row r="383391" spans="16:16" x14ac:dyDescent="0.3">
      <c r="P383391" s="83"/>
    </row>
    <row r="383392" spans="16:16" x14ac:dyDescent="0.3">
      <c r="P383392" s="83"/>
    </row>
    <row r="383393" spans="16:16" x14ac:dyDescent="0.3">
      <c r="P383393" s="83"/>
    </row>
    <row r="383394" spans="16:16" x14ac:dyDescent="0.3">
      <c r="P383394" s="83"/>
    </row>
    <row r="383395" spans="16:16" x14ac:dyDescent="0.3">
      <c r="P383395" s="83"/>
    </row>
    <row r="383396" spans="16:16" x14ac:dyDescent="0.3">
      <c r="P383396" s="83"/>
    </row>
    <row r="383397" spans="16:16" x14ac:dyDescent="0.3">
      <c r="P383397" s="83"/>
    </row>
    <row r="383398" spans="16:16" x14ac:dyDescent="0.3">
      <c r="P383398" s="83"/>
    </row>
    <row r="383399" spans="16:16" x14ac:dyDescent="0.3">
      <c r="P383399" s="83"/>
    </row>
    <row r="383400" spans="16:16" x14ac:dyDescent="0.3">
      <c r="P383400" s="83"/>
    </row>
    <row r="383401" spans="16:16" x14ac:dyDescent="0.3">
      <c r="P383401" s="83"/>
    </row>
    <row r="383402" spans="16:16" x14ac:dyDescent="0.3">
      <c r="P383402" s="83"/>
    </row>
    <row r="383403" spans="16:16" x14ac:dyDescent="0.3">
      <c r="P383403" s="83"/>
    </row>
    <row r="383404" spans="16:16" x14ac:dyDescent="0.3">
      <c r="P383404" s="83"/>
    </row>
    <row r="383405" spans="16:16" x14ac:dyDescent="0.3">
      <c r="P383405" s="83"/>
    </row>
    <row r="383406" spans="16:16" x14ac:dyDescent="0.3">
      <c r="P383406" s="83"/>
    </row>
    <row r="383407" spans="16:16" x14ac:dyDescent="0.3">
      <c r="P383407" s="83"/>
    </row>
    <row r="383408" spans="16:16" x14ac:dyDescent="0.3">
      <c r="P383408" s="83"/>
    </row>
    <row r="383409" spans="16:16" x14ac:dyDescent="0.3">
      <c r="P383409" s="83"/>
    </row>
    <row r="383410" spans="16:16" x14ac:dyDescent="0.3">
      <c r="P383410" s="83"/>
    </row>
    <row r="383411" spans="16:16" x14ac:dyDescent="0.3">
      <c r="P383411" s="83"/>
    </row>
    <row r="383412" spans="16:16" x14ac:dyDescent="0.3">
      <c r="P383412" s="83"/>
    </row>
    <row r="383413" spans="16:16" x14ac:dyDescent="0.3">
      <c r="P383413" s="83"/>
    </row>
    <row r="383414" spans="16:16" x14ac:dyDescent="0.3">
      <c r="P383414" s="83"/>
    </row>
    <row r="383415" spans="16:16" x14ac:dyDescent="0.3">
      <c r="P383415" s="83"/>
    </row>
    <row r="383416" spans="16:16" x14ac:dyDescent="0.3">
      <c r="P383416" s="83"/>
    </row>
    <row r="383417" spans="16:16" x14ac:dyDescent="0.3">
      <c r="P383417" s="83"/>
    </row>
    <row r="383418" spans="16:16" x14ac:dyDescent="0.3">
      <c r="P383418" s="83"/>
    </row>
    <row r="383419" spans="16:16" x14ac:dyDescent="0.3">
      <c r="P383419" s="83"/>
    </row>
    <row r="383420" spans="16:16" x14ac:dyDescent="0.3">
      <c r="P383420" s="83"/>
    </row>
    <row r="383421" spans="16:16" x14ac:dyDescent="0.3">
      <c r="P383421" s="83"/>
    </row>
    <row r="383422" spans="16:16" x14ac:dyDescent="0.3">
      <c r="P383422" s="83"/>
    </row>
    <row r="383423" spans="16:16" x14ac:dyDescent="0.3">
      <c r="P383423" s="83"/>
    </row>
    <row r="383424" spans="16:16" x14ac:dyDescent="0.3">
      <c r="P383424" s="83"/>
    </row>
    <row r="383425" spans="16:16" x14ac:dyDescent="0.3">
      <c r="P383425" s="83"/>
    </row>
    <row r="383426" spans="16:16" x14ac:dyDescent="0.3">
      <c r="P383426" s="83"/>
    </row>
    <row r="383427" spans="16:16" x14ac:dyDescent="0.3">
      <c r="P383427" s="83"/>
    </row>
    <row r="383428" spans="16:16" x14ac:dyDescent="0.3">
      <c r="P383428" s="83"/>
    </row>
    <row r="383429" spans="16:16" x14ac:dyDescent="0.3">
      <c r="P383429" s="83"/>
    </row>
    <row r="383430" spans="16:16" x14ac:dyDescent="0.3">
      <c r="P383430" s="83"/>
    </row>
    <row r="383431" spans="16:16" x14ac:dyDescent="0.3">
      <c r="P383431" s="83"/>
    </row>
    <row r="383432" spans="16:16" x14ac:dyDescent="0.3">
      <c r="P383432" s="83"/>
    </row>
    <row r="383433" spans="16:16" x14ac:dyDescent="0.3">
      <c r="P383433" s="83"/>
    </row>
    <row r="383434" spans="16:16" x14ac:dyDescent="0.3">
      <c r="P383434" s="83"/>
    </row>
    <row r="383435" spans="16:16" x14ac:dyDescent="0.3">
      <c r="P383435" s="83"/>
    </row>
    <row r="383436" spans="16:16" x14ac:dyDescent="0.3">
      <c r="P383436" s="83"/>
    </row>
    <row r="383437" spans="16:16" x14ac:dyDescent="0.3">
      <c r="P383437" s="83"/>
    </row>
    <row r="383438" spans="16:16" x14ac:dyDescent="0.3">
      <c r="P383438" s="83"/>
    </row>
    <row r="383439" spans="16:16" x14ac:dyDescent="0.3">
      <c r="P383439" s="83"/>
    </row>
    <row r="383440" spans="16:16" x14ac:dyDescent="0.3">
      <c r="P383440" s="83"/>
    </row>
    <row r="383441" spans="16:16" x14ac:dyDescent="0.3">
      <c r="P383441" s="83"/>
    </row>
    <row r="383442" spans="16:16" x14ac:dyDescent="0.3">
      <c r="P383442" s="83"/>
    </row>
    <row r="383443" spans="16:16" x14ac:dyDescent="0.3">
      <c r="P383443" s="83"/>
    </row>
    <row r="383444" spans="16:16" x14ac:dyDescent="0.3">
      <c r="P383444" s="83"/>
    </row>
    <row r="383445" spans="16:16" x14ac:dyDescent="0.3">
      <c r="P383445" s="83"/>
    </row>
    <row r="383446" spans="16:16" x14ac:dyDescent="0.3">
      <c r="P383446" s="83"/>
    </row>
    <row r="383447" spans="16:16" x14ac:dyDescent="0.3">
      <c r="P383447" s="83"/>
    </row>
    <row r="383448" spans="16:16" x14ac:dyDescent="0.3">
      <c r="P383448" s="83"/>
    </row>
    <row r="383449" spans="16:16" x14ac:dyDescent="0.3">
      <c r="P383449" s="83"/>
    </row>
    <row r="383450" spans="16:16" x14ac:dyDescent="0.3">
      <c r="P383450" s="83"/>
    </row>
    <row r="383451" spans="16:16" x14ac:dyDescent="0.3">
      <c r="P383451" s="83"/>
    </row>
    <row r="383452" spans="16:16" x14ac:dyDescent="0.3">
      <c r="P383452" s="83"/>
    </row>
    <row r="383453" spans="16:16" x14ac:dyDescent="0.3">
      <c r="P383453" s="83"/>
    </row>
    <row r="383454" spans="16:16" x14ac:dyDescent="0.3">
      <c r="P383454" s="83"/>
    </row>
    <row r="383455" spans="16:16" x14ac:dyDescent="0.3">
      <c r="P383455" s="83"/>
    </row>
    <row r="383456" spans="16:16" x14ac:dyDescent="0.3">
      <c r="P383456" s="83"/>
    </row>
    <row r="383457" spans="16:16" x14ac:dyDescent="0.3">
      <c r="P383457" s="83"/>
    </row>
    <row r="383458" spans="16:16" x14ac:dyDescent="0.3">
      <c r="P383458" s="83"/>
    </row>
    <row r="383459" spans="16:16" x14ac:dyDescent="0.3">
      <c r="P383459" s="83"/>
    </row>
    <row r="383460" spans="16:16" x14ac:dyDescent="0.3">
      <c r="P383460" s="83"/>
    </row>
    <row r="383461" spans="16:16" x14ac:dyDescent="0.3">
      <c r="P383461" s="83"/>
    </row>
    <row r="383462" spans="16:16" x14ac:dyDescent="0.3">
      <c r="P383462" s="83"/>
    </row>
    <row r="383463" spans="16:16" x14ac:dyDescent="0.3">
      <c r="P383463" s="83"/>
    </row>
    <row r="383464" spans="16:16" x14ac:dyDescent="0.3">
      <c r="P383464" s="83"/>
    </row>
    <row r="383465" spans="16:16" x14ac:dyDescent="0.3">
      <c r="P383465" s="83"/>
    </row>
    <row r="383466" spans="16:16" x14ac:dyDescent="0.3">
      <c r="P383466" s="83"/>
    </row>
    <row r="383467" spans="16:16" x14ac:dyDescent="0.3">
      <c r="P383467" s="83"/>
    </row>
    <row r="383468" spans="16:16" x14ac:dyDescent="0.3">
      <c r="P383468" s="83"/>
    </row>
    <row r="383469" spans="16:16" x14ac:dyDescent="0.3">
      <c r="P383469" s="83"/>
    </row>
    <row r="383470" spans="16:16" x14ac:dyDescent="0.3">
      <c r="P383470" s="83"/>
    </row>
    <row r="383471" spans="16:16" x14ac:dyDescent="0.3">
      <c r="P383471" s="83"/>
    </row>
    <row r="383472" spans="16:16" x14ac:dyDescent="0.3">
      <c r="P383472" s="83"/>
    </row>
    <row r="383473" spans="16:16" x14ac:dyDescent="0.3">
      <c r="P383473" s="83"/>
    </row>
    <row r="383474" spans="16:16" x14ac:dyDescent="0.3">
      <c r="P383474" s="83"/>
    </row>
    <row r="383475" spans="16:16" x14ac:dyDescent="0.3">
      <c r="P383475" s="83"/>
    </row>
    <row r="383476" spans="16:16" x14ac:dyDescent="0.3">
      <c r="P383476" s="83"/>
    </row>
    <row r="383477" spans="16:16" x14ac:dyDescent="0.3">
      <c r="P383477" s="83"/>
    </row>
    <row r="383478" spans="16:16" x14ac:dyDescent="0.3">
      <c r="P383478" s="83"/>
    </row>
    <row r="383479" spans="16:16" x14ac:dyDescent="0.3">
      <c r="P383479" s="83"/>
    </row>
    <row r="383480" spans="16:16" x14ac:dyDescent="0.3">
      <c r="P383480" s="83"/>
    </row>
    <row r="383481" spans="16:16" x14ac:dyDescent="0.3">
      <c r="P383481" s="83"/>
    </row>
    <row r="383482" spans="16:16" x14ac:dyDescent="0.3">
      <c r="P383482" s="83"/>
    </row>
    <row r="383483" spans="16:16" x14ac:dyDescent="0.3">
      <c r="P383483" s="83"/>
    </row>
    <row r="383484" spans="16:16" x14ac:dyDescent="0.3">
      <c r="P383484" s="83"/>
    </row>
    <row r="383485" spans="16:16" x14ac:dyDescent="0.3">
      <c r="P383485" s="83"/>
    </row>
    <row r="383486" spans="16:16" x14ac:dyDescent="0.3">
      <c r="P383486" s="83"/>
    </row>
    <row r="383487" spans="16:16" x14ac:dyDescent="0.3">
      <c r="P383487" s="83"/>
    </row>
    <row r="383488" spans="16:16" x14ac:dyDescent="0.3">
      <c r="P383488" s="83"/>
    </row>
    <row r="383489" spans="16:16" x14ac:dyDescent="0.3">
      <c r="P383489" s="83"/>
    </row>
    <row r="383490" spans="16:16" x14ac:dyDescent="0.3">
      <c r="P383490" s="83"/>
    </row>
    <row r="383491" spans="16:16" x14ac:dyDescent="0.3">
      <c r="P383491" s="83"/>
    </row>
    <row r="383492" spans="16:16" x14ac:dyDescent="0.3">
      <c r="P383492" s="83"/>
    </row>
    <row r="383493" spans="16:16" x14ac:dyDescent="0.3">
      <c r="P383493" s="83"/>
    </row>
    <row r="383494" spans="16:16" x14ac:dyDescent="0.3">
      <c r="P383494" s="83"/>
    </row>
    <row r="383495" spans="16:16" x14ac:dyDescent="0.3">
      <c r="P383495" s="83"/>
    </row>
    <row r="383496" spans="16:16" x14ac:dyDescent="0.3">
      <c r="P383496" s="83"/>
    </row>
    <row r="383497" spans="16:16" x14ac:dyDescent="0.3">
      <c r="P383497" s="83"/>
    </row>
    <row r="383498" spans="16:16" x14ac:dyDescent="0.3">
      <c r="P383498" s="83"/>
    </row>
    <row r="383499" spans="16:16" x14ac:dyDescent="0.3">
      <c r="P383499" s="83"/>
    </row>
    <row r="383500" spans="16:16" x14ac:dyDescent="0.3">
      <c r="P383500" s="83"/>
    </row>
    <row r="383501" spans="16:16" x14ac:dyDescent="0.3">
      <c r="P383501" s="83"/>
    </row>
    <row r="383502" spans="16:16" x14ac:dyDescent="0.3">
      <c r="P383502" s="83"/>
    </row>
    <row r="383503" spans="16:16" x14ac:dyDescent="0.3">
      <c r="P383503" s="83"/>
    </row>
    <row r="383504" spans="16:16" x14ac:dyDescent="0.3">
      <c r="P383504" s="83"/>
    </row>
    <row r="383505" spans="16:16" x14ac:dyDescent="0.3">
      <c r="P383505" s="83"/>
    </row>
    <row r="383506" spans="16:16" x14ac:dyDescent="0.3">
      <c r="P383506" s="83"/>
    </row>
    <row r="383507" spans="16:16" x14ac:dyDescent="0.3">
      <c r="P383507" s="83"/>
    </row>
    <row r="383508" spans="16:16" x14ac:dyDescent="0.3">
      <c r="P383508" s="83"/>
    </row>
    <row r="383509" spans="16:16" x14ac:dyDescent="0.3">
      <c r="P383509" s="83"/>
    </row>
    <row r="383510" spans="16:16" x14ac:dyDescent="0.3">
      <c r="P383510" s="83"/>
    </row>
    <row r="383511" spans="16:16" x14ac:dyDescent="0.3">
      <c r="P383511" s="83"/>
    </row>
    <row r="383512" spans="16:16" x14ac:dyDescent="0.3">
      <c r="P383512" s="83"/>
    </row>
    <row r="383513" spans="16:16" x14ac:dyDescent="0.3">
      <c r="P383513" s="83"/>
    </row>
    <row r="383514" spans="16:16" x14ac:dyDescent="0.3">
      <c r="P383514" s="83"/>
    </row>
    <row r="383515" spans="16:16" x14ac:dyDescent="0.3">
      <c r="P383515" s="83"/>
    </row>
    <row r="383516" spans="16:16" x14ac:dyDescent="0.3">
      <c r="P383516" s="83"/>
    </row>
    <row r="383517" spans="16:16" x14ac:dyDescent="0.3">
      <c r="P383517" s="83"/>
    </row>
    <row r="383518" spans="16:16" x14ac:dyDescent="0.3">
      <c r="P383518" s="83"/>
    </row>
    <row r="383519" spans="16:16" x14ac:dyDescent="0.3">
      <c r="P383519" s="83"/>
    </row>
    <row r="383520" spans="16:16" x14ac:dyDescent="0.3">
      <c r="P383520" s="83"/>
    </row>
    <row r="383521" spans="16:16" x14ac:dyDescent="0.3">
      <c r="P383521" s="83"/>
    </row>
    <row r="383522" spans="16:16" x14ac:dyDescent="0.3">
      <c r="P383522" s="83"/>
    </row>
    <row r="383523" spans="16:16" x14ac:dyDescent="0.3">
      <c r="P383523" s="83"/>
    </row>
    <row r="383524" spans="16:16" x14ac:dyDescent="0.3">
      <c r="P383524" s="83"/>
    </row>
    <row r="383525" spans="16:16" x14ac:dyDescent="0.3">
      <c r="P383525" s="83"/>
    </row>
    <row r="383526" spans="16:16" x14ac:dyDescent="0.3">
      <c r="P383526" s="83"/>
    </row>
    <row r="383527" spans="16:16" x14ac:dyDescent="0.3">
      <c r="P383527" s="83"/>
    </row>
    <row r="383528" spans="16:16" x14ac:dyDescent="0.3">
      <c r="P383528" s="83"/>
    </row>
    <row r="383529" spans="16:16" x14ac:dyDescent="0.3">
      <c r="P383529" s="83"/>
    </row>
    <row r="383530" spans="16:16" x14ac:dyDescent="0.3">
      <c r="P383530" s="83"/>
    </row>
    <row r="383531" spans="16:16" x14ac:dyDescent="0.3">
      <c r="P383531" s="83"/>
    </row>
    <row r="383532" spans="16:16" x14ac:dyDescent="0.3">
      <c r="P383532" s="83"/>
    </row>
    <row r="383533" spans="16:16" x14ac:dyDescent="0.3">
      <c r="P383533" s="83"/>
    </row>
    <row r="383534" spans="16:16" x14ac:dyDescent="0.3">
      <c r="P383534" s="83"/>
    </row>
    <row r="383535" spans="16:16" x14ac:dyDescent="0.3">
      <c r="P383535" s="83"/>
    </row>
    <row r="383536" spans="16:16" x14ac:dyDescent="0.3">
      <c r="P383536" s="83"/>
    </row>
    <row r="383537" spans="16:16" x14ac:dyDescent="0.3">
      <c r="P383537" s="83"/>
    </row>
    <row r="383538" spans="16:16" x14ac:dyDescent="0.3">
      <c r="P383538" s="83"/>
    </row>
    <row r="383539" spans="16:16" x14ac:dyDescent="0.3">
      <c r="P383539" s="83"/>
    </row>
    <row r="383540" spans="16:16" x14ac:dyDescent="0.3">
      <c r="P383540" s="83"/>
    </row>
    <row r="383541" spans="16:16" x14ac:dyDescent="0.3">
      <c r="P383541" s="83"/>
    </row>
    <row r="383542" spans="16:16" x14ac:dyDescent="0.3">
      <c r="P383542" s="83"/>
    </row>
    <row r="383543" spans="16:16" x14ac:dyDescent="0.3">
      <c r="P383543" s="83"/>
    </row>
    <row r="383544" spans="16:16" x14ac:dyDescent="0.3">
      <c r="P383544" s="83"/>
    </row>
    <row r="383545" spans="16:16" x14ac:dyDescent="0.3">
      <c r="P383545" s="83"/>
    </row>
    <row r="383546" spans="16:16" x14ac:dyDescent="0.3">
      <c r="P383546" s="83"/>
    </row>
    <row r="383547" spans="16:16" x14ac:dyDescent="0.3">
      <c r="P383547" s="83"/>
    </row>
    <row r="383548" spans="16:16" x14ac:dyDescent="0.3">
      <c r="P383548" s="83"/>
    </row>
    <row r="383549" spans="16:16" x14ac:dyDescent="0.3">
      <c r="P383549" s="83"/>
    </row>
    <row r="383550" spans="16:16" x14ac:dyDescent="0.3">
      <c r="P383550" s="83"/>
    </row>
    <row r="383551" spans="16:16" x14ac:dyDescent="0.3">
      <c r="P383551" s="83"/>
    </row>
    <row r="383552" spans="16:16" x14ac:dyDescent="0.3">
      <c r="P383552" s="83"/>
    </row>
    <row r="383553" spans="16:16" x14ac:dyDescent="0.3">
      <c r="P383553" s="83"/>
    </row>
    <row r="383554" spans="16:16" x14ac:dyDescent="0.3">
      <c r="P383554" s="83"/>
    </row>
    <row r="383555" spans="16:16" x14ac:dyDescent="0.3">
      <c r="P383555" s="83"/>
    </row>
    <row r="383556" spans="16:16" x14ac:dyDescent="0.3">
      <c r="P383556" s="83"/>
    </row>
    <row r="383557" spans="16:16" x14ac:dyDescent="0.3">
      <c r="P383557" s="83"/>
    </row>
    <row r="383558" spans="16:16" x14ac:dyDescent="0.3">
      <c r="P383558" s="83"/>
    </row>
    <row r="383559" spans="16:16" x14ac:dyDescent="0.3">
      <c r="P383559" s="83"/>
    </row>
    <row r="383560" spans="16:16" x14ac:dyDescent="0.3">
      <c r="P383560" s="83"/>
    </row>
    <row r="383561" spans="16:16" x14ac:dyDescent="0.3">
      <c r="P383561" s="83"/>
    </row>
    <row r="383562" spans="16:16" x14ac:dyDescent="0.3">
      <c r="P383562" s="83"/>
    </row>
    <row r="383563" spans="16:16" x14ac:dyDescent="0.3">
      <c r="P383563" s="83"/>
    </row>
    <row r="383564" spans="16:16" x14ac:dyDescent="0.3">
      <c r="P383564" s="83"/>
    </row>
    <row r="383565" spans="16:16" x14ac:dyDescent="0.3">
      <c r="P383565" s="83"/>
    </row>
    <row r="383566" spans="16:16" x14ac:dyDescent="0.3">
      <c r="P383566" s="83"/>
    </row>
    <row r="383567" spans="16:16" x14ac:dyDescent="0.3">
      <c r="P383567" s="83"/>
    </row>
    <row r="383568" spans="16:16" x14ac:dyDescent="0.3">
      <c r="P383568" s="83"/>
    </row>
    <row r="383569" spans="16:16" x14ac:dyDescent="0.3">
      <c r="P383569" s="83"/>
    </row>
    <row r="383570" spans="16:16" x14ac:dyDescent="0.3">
      <c r="P383570" s="83"/>
    </row>
    <row r="383571" spans="16:16" x14ac:dyDescent="0.3">
      <c r="P383571" s="83"/>
    </row>
    <row r="383572" spans="16:16" x14ac:dyDescent="0.3">
      <c r="P383572" s="83"/>
    </row>
    <row r="383573" spans="16:16" x14ac:dyDescent="0.3">
      <c r="P383573" s="83"/>
    </row>
    <row r="383574" spans="16:16" x14ac:dyDescent="0.3">
      <c r="P383574" s="83"/>
    </row>
    <row r="383575" spans="16:16" x14ac:dyDescent="0.3">
      <c r="P383575" s="83"/>
    </row>
    <row r="383576" spans="16:16" x14ac:dyDescent="0.3">
      <c r="P383576" s="83"/>
    </row>
    <row r="383577" spans="16:16" x14ac:dyDescent="0.3">
      <c r="P383577" s="83"/>
    </row>
    <row r="383578" spans="16:16" x14ac:dyDescent="0.3">
      <c r="P383578" s="83"/>
    </row>
    <row r="383579" spans="16:16" x14ac:dyDescent="0.3">
      <c r="P383579" s="83"/>
    </row>
    <row r="383580" spans="16:16" x14ac:dyDescent="0.3">
      <c r="P383580" s="83"/>
    </row>
    <row r="383581" spans="16:16" x14ac:dyDescent="0.3">
      <c r="P383581" s="83"/>
    </row>
    <row r="383582" spans="16:16" x14ac:dyDescent="0.3">
      <c r="P383582" s="83"/>
    </row>
    <row r="383583" spans="16:16" x14ac:dyDescent="0.3">
      <c r="P383583" s="83"/>
    </row>
    <row r="383584" spans="16:16" x14ac:dyDescent="0.3">
      <c r="P383584" s="83"/>
    </row>
    <row r="383585" spans="16:16" x14ac:dyDescent="0.3">
      <c r="P383585" s="83"/>
    </row>
    <row r="383586" spans="16:16" x14ac:dyDescent="0.3">
      <c r="P383586" s="83"/>
    </row>
    <row r="383587" spans="16:16" x14ac:dyDescent="0.3">
      <c r="P383587" s="83"/>
    </row>
    <row r="383588" spans="16:16" x14ac:dyDescent="0.3">
      <c r="P383588" s="83"/>
    </row>
    <row r="383589" spans="16:16" x14ac:dyDescent="0.3">
      <c r="P383589" s="83"/>
    </row>
    <row r="383590" spans="16:16" x14ac:dyDescent="0.3">
      <c r="P383590" s="83"/>
    </row>
    <row r="383591" spans="16:16" x14ac:dyDescent="0.3">
      <c r="P383591" s="83"/>
    </row>
    <row r="383592" spans="16:16" x14ac:dyDescent="0.3">
      <c r="P383592" s="83"/>
    </row>
    <row r="383593" spans="16:16" x14ac:dyDescent="0.3">
      <c r="P383593" s="83"/>
    </row>
    <row r="383594" spans="16:16" x14ac:dyDescent="0.3">
      <c r="P383594" s="83"/>
    </row>
    <row r="383595" spans="16:16" x14ac:dyDescent="0.3">
      <c r="P383595" s="83"/>
    </row>
    <row r="383596" spans="16:16" x14ac:dyDescent="0.3">
      <c r="P383596" s="83"/>
    </row>
    <row r="383597" spans="16:16" x14ac:dyDescent="0.3">
      <c r="P383597" s="83"/>
    </row>
    <row r="383598" spans="16:16" x14ac:dyDescent="0.3">
      <c r="P383598" s="83"/>
    </row>
    <row r="383599" spans="16:16" x14ac:dyDescent="0.3">
      <c r="P383599" s="83"/>
    </row>
    <row r="383600" spans="16:16" x14ac:dyDescent="0.3">
      <c r="P383600" s="83"/>
    </row>
    <row r="383601" spans="16:16" x14ac:dyDescent="0.3">
      <c r="P383601" s="83"/>
    </row>
    <row r="383602" spans="16:16" x14ac:dyDescent="0.3">
      <c r="P383602" s="83"/>
    </row>
    <row r="383603" spans="16:16" x14ac:dyDescent="0.3">
      <c r="P383603" s="83"/>
    </row>
    <row r="383604" spans="16:16" x14ac:dyDescent="0.3">
      <c r="P383604" s="83"/>
    </row>
    <row r="383605" spans="16:16" x14ac:dyDescent="0.3">
      <c r="P383605" s="83"/>
    </row>
    <row r="383606" spans="16:16" x14ac:dyDescent="0.3">
      <c r="P383606" s="83"/>
    </row>
    <row r="383607" spans="16:16" x14ac:dyDescent="0.3">
      <c r="P383607" s="83"/>
    </row>
    <row r="383608" spans="16:16" x14ac:dyDescent="0.3">
      <c r="P383608" s="83"/>
    </row>
    <row r="383609" spans="16:16" x14ac:dyDescent="0.3">
      <c r="P383609" s="83"/>
    </row>
    <row r="383610" spans="16:16" x14ac:dyDescent="0.3">
      <c r="P383610" s="83"/>
    </row>
    <row r="383611" spans="16:16" x14ac:dyDescent="0.3">
      <c r="P383611" s="83"/>
    </row>
    <row r="383612" spans="16:16" x14ac:dyDescent="0.3">
      <c r="P383612" s="83"/>
    </row>
    <row r="383613" spans="16:16" x14ac:dyDescent="0.3">
      <c r="P383613" s="83"/>
    </row>
    <row r="383614" spans="16:16" x14ac:dyDescent="0.3">
      <c r="P383614" s="83"/>
    </row>
    <row r="383615" spans="16:16" x14ac:dyDescent="0.3">
      <c r="P383615" s="83"/>
    </row>
    <row r="383616" spans="16:16" x14ac:dyDescent="0.3">
      <c r="P383616" s="83"/>
    </row>
    <row r="383617" spans="16:16" x14ac:dyDescent="0.3">
      <c r="P383617" s="83"/>
    </row>
    <row r="383618" spans="16:16" x14ac:dyDescent="0.3">
      <c r="P383618" s="83"/>
    </row>
    <row r="383619" spans="16:16" x14ac:dyDescent="0.3">
      <c r="P383619" s="83"/>
    </row>
    <row r="383620" spans="16:16" x14ac:dyDescent="0.3">
      <c r="P383620" s="83"/>
    </row>
    <row r="383621" spans="16:16" x14ac:dyDescent="0.3">
      <c r="P383621" s="83"/>
    </row>
    <row r="383622" spans="16:16" x14ac:dyDescent="0.3">
      <c r="P383622" s="83"/>
    </row>
    <row r="383623" spans="16:16" x14ac:dyDescent="0.3">
      <c r="P383623" s="83"/>
    </row>
    <row r="383624" spans="16:16" x14ac:dyDescent="0.3">
      <c r="P383624" s="83"/>
    </row>
    <row r="383625" spans="16:16" x14ac:dyDescent="0.3">
      <c r="P383625" s="83"/>
    </row>
    <row r="383626" spans="16:16" x14ac:dyDescent="0.3">
      <c r="P383626" s="83"/>
    </row>
    <row r="383627" spans="16:16" x14ac:dyDescent="0.3">
      <c r="P383627" s="83"/>
    </row>
    <row r="383628" spans="16:16" x14ac:dyDescent="0.3">
      <c r="P383628" s="83"/>
    </row>
    <row r="383629" spans="16:16" x14ac:dyDescent="0.3">
      <c r="P383629" s="83"/>
    </row>
    <row r="383630" spans="16:16" x14ac:dyDescent="0.3">
      <c r="P383630" s="83"/>
    </row>
    <row r="383631" spans="16:16" x14ac:dyDescent="0.3">
      <c r="P383631" s="83"/>
    </row>
    <row r="383632" spans="16:16" x14ac:dyDescent="0.3">
      <c r="P383632" s="83"/>
    </row>
    <row r="383633" spans="16:16" x14ac:dyDescent="0.3">
      <c r="P383633" s="83"/>
    </row>
    <row r="383634" spans="16:16" x14ac:dyDescent="0.3">
      <c r="P383634" s="83"/>
    </row>
    <row r="383635" spans="16:16" x14ac:dyDescent="0.3">
      <c r="P383635" s="83"/>
    </row>
    <row r="383636" spans="16:16" x14ac:dyDescent="0.3">
      <c r="P383636" s="83"/>
    </row>
    <row r="383637" spans="16:16" x14ac:dyDescent="0.3">
      <c r="P383637" s="83"/>
    </row>
    <row r="383638" spans="16:16" x14ac:dyDescent="0.3">
      <c r="P383638" s="83"/>
    </row>
    <row r="383639" spans="16:16" x14ac:dyDescent="0.3">
      <c r="P383639" s="83"/>
    </row>
    <row r="383640" spans="16:16" x14ac:dyDescent="0.3">
      <c r="P383640" s="83"/>
    </row>
    <row r="383641" spans="16:16" x14ac:dyDescent="0.3">
      <c r="P383641" s="83"/>
    </row>
    <row r="383642" spans="16:16" x14ac:dyDescent="0.3">
      <c r="P383642" s="83"/>
    </row>
    <row r="383643" spans="16:16" x14ac:dyDescent="0.3">
      <c r="P383643" s="83"/>
    </row>
    <row r="383644" spans="16:16" x14ac:dyDescent="0.3">
      <c r="P383644" s="83"/>
    </row>
    <row r="383645" spans="16:16" x14ac:dyDescent="0.3">
      <c r="P383645" s="83"/>
    </row>
    <row r="383646" spans="16:16" x14ac:dyDescent="0.3">
      <c r="P383646" s="83"/>
    </row>
    <row r="383647" spans="16:16" x14ac:dyDescent="0.3">
      <c r="P383647" s="83"/>
    </row>
    <row r="383648" spans="16:16" x14ac:dyDescent="0.3">
      <c r="P383648" s="83"/>
    </row>
    <row r="383649" spans="16:16" x14ac:dyDescent="0.3">
      <c r="P383649" s="83"/>
    </row>
    <row r="383650" spans="16:16" x14ac:dyDescent="0.3">
      <c r="P383650" s="83"/>
    </row>
    <row r="383651" spans="16:16" x14ac:dyDescent="0.3">
      <c r="P383651" s="83"/>
    </row>
    <row r="383652" spans="16:16" x14ac:dyDescent="0.3">
      <c r="P383652" s="83"/>
    </row>
    <row r="383653" spans="16:16" x14ac:dyDescent="0.3">
      <c r="P383653" s="83"/>
    </row>
    <row r="383654" spans="16:16" x14ac:dyDescent="0.3">
      <c r="P383654" s="83"/>
    </row>
    <row r="383655" spans="16:16" x14ac:dyDescent="0.3">
      <c r="P383655" s="83"/>
    </row>
    <row r="383656" spans="16:16" x14ac:dyDescent="0.3">
      <c r="P383656" s="83"/>
    </row>
    <row r="383657" spans="16:16" x14ac:dyDescent="0.3">
      <c r="P383657" s="83"/>
    </row>
    <row r="383658" spans="16:16" x14ac:dyDescent="0.3">
      <c r="P383658" s="83"/>
    </row>
    <row r="383659" spans="16:16" x14ac:dyDescent="0.3">
      <c r="P383659" s="83"/>
    </row>
    <row r="383660" spans="16:16" x14ac:dyDescent="0.3">
      <c r="P383660" s="83"/>
    </row>
    <row r="383661" spans="16:16" x14ac:dyDescent="0.3">
      <c r="P383661" s="83"/>
    </row>
    <row r="383662" spans="16:16" x14ac:dyDescent="0.3">
      <c r="P383662" s="83"/>
    </row>
    <row r="383663" spans="16:16" x14ac:dyDescent="0.3">
      <c r="P383663" s="83"/>
    </row>
    <row r="383664" spans="16:16" x14ac:dyDescent="0.3">
      <c r="P383664" s="83"/>
    </row>
    <row r="383665" spans="16:16" x14ac:dyDescent="0.3">
      <c r="P383665" s="83"/>
    </row>
    <row r="383666" spans="16:16" x14ac:dyDescent="0.3">
      <c r="P383666" s="83"/>
    </row>
    <row r="383667" spans="16:16" x14ac:dyDescent="0.3">
      <c r="P383667" s="83"/>
    </row>
    <row r="383668" spans="16:16" x14ac:dyDescent="0.3">
      <c r="P383668" s="83"/>
    </row>
    <row r="383669" spans="16:16" x14ac:dyDescent="0.3">
      <c r="P383669" s="83"/>
    </row>
    <row r="383670" spans="16:16" x14ac:dyDescent="0.3">
      <c r="P383670" s="83"/>
    </row>
    <row r="383671" spans="16:16" x14ac:dyDescent="0.3">
      <c r="P383671" s="83"/>
    </row>
    <row r="383672" spans="16:16" x14ac:dyDescent="0.3">
      <c r="P383672" s="83"/>
    </row>
    <row r="383673" spans="16:16" x14ac:dyDescent="0.3">
      <c r="P383673" s="83"/>
    </row>
    <row r="383674" spans="16:16" x14ac:dyDescent="0.3">
      <c r="P383674" s="83"/>
    </row>
    <row r="383675" spans="16:16" x14ac:dyDescent="0.3">
      <c r="P383675" s="83"/>
    </row>
    <row r="383676" spans="16:16" x14ac:dyDescent="0.3">
      <c r="P383676" s="83"/>
    </row>
    <row r="383677" spans="16:16" x14ac:dyDescent="0.3">
      <c r="P383677" s="83"/>
    </row>
    <row r="383678" spans="16:16" x14ac:dyDescent="0.3">
      <c r="P383678" s="83"/>
    </row>
    <row r="383679" spans="16:16" x14ac:dyDescent="0.3">
      <c r="P383679" s="83"/>
    </row>
    <row r="383680" spans="16:16" x14ac:dyDescent="0.3">
      <c r="P383680" s="83"/>
    </row>
    <row r="383681" spans="16:16" x14ac:dyDescent="0.3">
      <c r="P383681" s="83"/>
    </row>
    <row r="383682" spans="16:16" x14ac:dyDescent="0.3">
      <c r="P383682" s="83"/>
    </row>
    <row r="383683" spans="16:16" x14ac:dyDescent="0.3">
      <c r="P383683" s="83"/>
    </row>
    <row r="383684" spans="16:16" x14ac:dyDescent="0.3">
      <c r="P383684" s="83"/>
    </row>
    <row r="383685" spans="16:16" x14ac:dyDescent="0.3">
      <c r="P383685" s="83"/>
    </row>
    <row r="383686" spans="16:16" x14ac:dyDescent="0.3">
      <c r="P383686" s="83"/>
    </row>
    <row r="383687" spans="16:16" x14ac:dyDescent="0.3">
      <c r="P383687" s="83"/>
    </row>
    <row r="383688" spans="16:16" x14ac:dyDescent="0.3">
      <c r="P383688" s="83"/>
    </row>
    <row r="383689" spans="16:16" x14ac:dyDescent="0.3">
      <c r="P383689" s="83"/>
    </row>
    <row r="383690" spans="16:16" x14ac:dyDescent="0.3">
      <c r="P383690" s="83"/>
    </row>
    <row r="383691" spans="16:16" x14ac:dyDescent="0.3">
      <c r="P383691" s="83"/>
    </row>
    <row r="383692" spans="16:16" x14ac:dyDescent="0.3">
      <c r="P383692" s="83"/>
    </row>
    <row r="383693" spans="16:16" x14ac:dyDescent="0.3">
      <c r="P383693" s="83"/>
    </row>
    <row r="383694" spans="16:16" x14ac:dyDescent="0.3">
      <c r="P383694" s="83"/>
    </row>
    <row r="383695" spans="16:16" x14ac:dyDescent="0.3">
      <c r="P383695" s="83"/>
    </row>
    <row r="383696" spans="16:16" x14ac:dyDescent="0.3">
      <c r="P383696" s="83"/>
    </row>
    <row r="383697" spans="16:16" x14ac:dyDescent="0.3">
      <c r="P383697" s="83"/>
    </row>
    <row r="383698" spans="16:16" x14ac:dyDescent="0.3">
      <c r="P383698" s="83"/>
    </row>
    <row r="383699" spans="16:16" x14ac:dyDescent="0.3">
      <c r="P383699" s="83"/>
    </row>
    <row r="383700" spans="16:16" x14ac:dyDescent="0.3">
      <c r="P383700" s="83"/>
    </row>
    <row r="383701" spans="16:16" x14ac:dyDescent="0.3">
      <c r="P383701" s="83"/>
    </row>
    <row r="383702" spans="16:16" x14ac:dyDescent="0.3">
      <c r="P383702" s="83"/>
    </row>
    <row r="383703" spans="16:16" x14ac:dyDescent="0.3">
      <c r="P383703" s="83"/>
    </row>
    <row r="383704" spans="16:16" x14ac:dyDescent="0.3">
      <c r="P383704" s="83"/>
    </row>
    <row r="383705" spans="16:16" x14ac:dyDescent="0.3">
      <c r="P383705" s="83"/>
    </row>
    <row r="383706" spans="16:16" x14ac:dyDescent="0.3">
      <c r="P383706" s="83"/>
    </row>
    <row r="383707" spans="16:16" x14ac:dyDescent="0.3">
      <c r="P383707" s="83"/>
    </row>
    <row r="383708" spans="16:16" x14ac:dyDescent="0.3">
      <c r="P383708" s="83"/>
    </row>
    <row r="383709" spans="16:16" x14ac:dyDescent="0.3">
      <c r="P383709" s="83"/>
    </row>
    <row r="383710" spans="16:16" x14ac:dyDescent="0.3">
      <c r="P383710" s="83"/>
    </row>
    <row r="383711" spans="16:16" x14ac:dyDescent="0.3">
      <c r="P383711" s="83"/>
    </row>
    <row r="383712" spans="16:16" x14ac:dyDescent="0.3">
      <c r="P383712" s="83"/>
    </row>
    <row r="383713" spans="16:16" x14ac:dyDescent="0.3">
      <c r="P383713" s="83"/>
    </row>
    <row r="383714" spans="16:16" x14ac:dyDescent="0.3">
      <c r="P383714" s="83"/>
    </row>
    <row r="383715" spans="16:16" x14ac:dyDescent="0.3">
      <c r="P383715" s="83"/>
    </row>
    <row r="383716" spans="16:16" x14ac:dyDescent="0.3">
      <c r="P383716" s="83"/>
    </row>
    <row r="383717" spans="16:16" x14ac:dyDescent="0.3">
      <c r="P383717" s="83"/>
    </row>
    <row r="383718" spans="16:16" x14ac:dyDescent="0.3">
      <c r="P383718" s="83"/>
    </row>
    <row r="383719" spans="16:16" x14ac:dyDescent="0.3">
      <c r="P383719" s="83"/>
    </row>
    <row r="383720" spans="16:16" x14ac:dyDescent="0.3">
      <c r="P383720" s="83"/>
    </row>
    <row r="383721" spans="16:16" x14ac:dyDescent="0.3">
      <c r="P383721" s="83"/>
    </row>
    <row r="383722" spans="16:16" x14ac:dyDescent="0.3">
      <c r="P383722" s="83"/>
    </row>
    <row r="383723" spans="16:16" x14ac:dyDescent="0.3">
      <c r="P383723" s="83"/>
    </row>
    <row r="383724" spans="16:16" x14ac:dyDescent="0.3">
      <c r="P383724" s="83"/>
    </row>
    <row r="383725" spans="16:16" x14ac:dyDescent="0.3">
      <c r="P383725" s="83"/>
    </row>
    <row r="383726" spans="16:16" x14ac:dyDescent="0.3">
      <c r="P383726" s="83"/>
    </row>
    <row r="383727" spans="16:16" x14ac:dyDescent="0.3">
      <c r="P383727" s="83"/>
    </row>
    <row r="383728" spans="16:16" x14ac:dyDescent="0.3">
      <c r="P383728" s="83"/>
    </row>
    <row r="383729" spans="16:16" x14ac:dyDescent="0.3">
      <c r="P383729" s="83"/>
    </row>
    <row r="383730" spans="16:16" x14ac:dyDescent="0.3">
      <c r="P383730" s="83"/>
    </row>
    <row r="383731" spans="16:16" x14ac:dyDescent="0.3">
      <c r="P383731" s="83"/>
    </row>
    <row r="383732" spans="16:16" x14ac:dyDescent="0.3">
      <c r="P383732" s="83"/>
    </row>
    <row r="383733" spans="16:16" x14ac:dyDescent="0.3">
      <c r="P383733" s="83"/>
    </row>
    <row r="383734" spans="16:16" x14ac:dyDescent="0.3">
      <c r="P383734" s="83"/>
    </row>
    <row r="383735" spans="16:16" x14ac:dyDescent="0.3">
      <c r="P383735" s="83"/>
    </row>
    <row r="383736" spans="16:16" x14ac:dyDescent="0.3">
      <c r="P383736" s="83"/>
    </row>
    <row r="383737" spans="16:16" x14ac:dyDescent="0.3">
      <c r="P383737" s="83"/>
    </row>
    <row r="383738" spans="16:16" x14ac:dyDescent="0.3">
      <c r="P383738" s="83"/>
    </row>
    <row r="383739" spans="16:16" x14ac:dyDescent="0.3">
      <c r="P383739" s="83"/>
    </row>
    <row r="383740" spans="16:16" x14ac:dyDescent="0.3">
      <c r="P383740" s="83"/>
    </row>
    <row r="383741" spans="16:16" x14ac:dyDescent="0.3">
      <c r="P383741" s="83"/>
    </row>
    <row r="383742" spans="16:16" x14ac:dyDescent="0.3">
      <c r="P383742" s="83"/>
    </row>
    <row r="383743" spans="16:16" x14ac:dyDescent="0.3">
      <c r="P383743" s="83"/>
    </row>
    <row r="383744" spans="16:16" x14ac:dyDescent="0.3">
      <c r="P383744" s="83"/>
    </row>
    <row r="383745" spans="16:16" x14ac:dyDescent="0.3">
      <c r="P383745" s="83"/>
    </row>
    <row r="383746" spans="16:16" x14ac:dyDescent="0.3">
      <c r="P383746" s="83"/>
    </row>
    <row r="383747" spans="16:16" x14ac:dyDescent="0.3">
      <c r="P383747" s="83"/>
    </row>
    <row r="383748" spans="16:16" x14ac:dyDescent="0.3">
      <c r="P383748" s="83"/>
    </row>
    <row r="383749" spans="16:16" x14ac:dyDescent="0.3">
      <c r="P383749" s="83"/>
    </row>
    <row r="383750" spans="16:16" x14ac:dyDescent="0.3">
      <c r="P383750" s="83"/>
    </row>
    <row r="383751" spans="16:16" x14ac:dyDescent="0.3">
      <c r="P383751" s="83"/>
    </row>
    <row r="383752" spans="16:16" x14ac:dyDescent="0.3">
      <c r="P383752" s="83"/>
    </row>
    <row r="383753" spans="16:16" x14ac:dyDescent="0.3">
      <c r="P383753" s="83"/>
    </row>
    <row r="383754" spans="16:16" x14ac:dyDescent="0.3">
      <c r="P383754" s="83"/>
    </row>
    <row r="383755" spans="16:16" x14ac:dyDescent="0.3">
      <c r="P383755" s="83"/>
    </row>
    <row r="383756" spans="16:16" x14ac:dyDescent="0.3">
      <c r="P383756" s="83"/>
    </row>
    <row r="383757" spans="16:16" x14ac:dyDescent="0.3">
      <c r="P383757" s="83"/>
    </row>
    <row r="383758" spans="16:16" x14ac:dyDescent="0.3">
      <c r="P383758" s="83"/>
    </row>
    <row r="383759" spans="16:16" x14ac:dyDescent="0.3">
      <c r="P383759" s="83"/>
    </row>
    <row r="383760" spans="16:16" x14ac:dyDescent="0.3">
      <c r="P383760" s="83"/>
    </row>
    <row r="383761" spans="16:16" x14ac:dyDescent="0.3">
      <c r="P383761" s="83"/>
    </row>
    <row r="383762" spans="16:16" x14ac:dyDescent="0.3">
      <c r="P383762" s="83"/>
    </row>
    <row r="383763" spans="16:16" x14ac:dyDescent="0.3">
      <c r="P383763" s="83"/>
    </row>
    <row r="383764" spans="16:16" x14ac:dyDescent="0.3">
      <c r="P383764" s="83"/>
    </row>
    <row r="383765" spans="16:16" x14ac:dyDescent="0.3">
      <c r="P383765" s="83"/>
    </row>
    <row r="383766" spans="16:16" x14ac:dyDescent="0.3">
      <c r="P383766" s="83"/>
    </row>
    <row r="383767" spans="16:16" x14ac:dyDescent="0.3">
      <c r="P383767" s="83"/>
    </row>
    <row r="383768" spans="16:16" x14ac:dyDescent="0.3">
      <c r="P383768" s="83"/>
    </row>
    <row r="383769" spans="16:16" x14ac:dyDescent="0.3">
      <c r="P383769" s="83"/>
    </row>
    <row r="383770" spans="16:16" x14ac:dyDescent="0.3">
      <c r="P383770" s="83"/>
    </row>
    <row r="383771" spans="16:16" x14ac:dyDescent="0.3">
      <c r="P383771" s="83"/>
    </row>
    <row r="383772" spans="16:16" x14ac:dyDescent="0.3">
      <c r="P383772" s="83"/>
    </row>
    <row r="383773" spans="16:16" x14ac:dyDescent="0.3">
      <c r="P383773" s="83"/>
    </row>
    <row r="383774" spans="16:16" x14ac:dyDescent="0.3">
      <c r="P383774" s="83"/>
    </row>
    <row r="383775" spans="16:16" x14ac:dyDescent="0.3">
      <c r="P383775" s="83"/>
    </row>
    <row r="383776" spans="16:16" x14ac:dyDescent="0.3">
      <c r="P383776" s="83"/>
    </row>
    <row r="383777" spans="16:16" x14ac:dyDescent="0.3">
      <c r="P383777" s="83"/>
    </row>
    <row r="383778" spans="16:16" x14ac:dyDescent="0.3">
      <c r="P383778" s="83"/>
    </row>
    <row r="383779" spans="16:16" x14ac:dyDescent="0.3">
      <c r="P383779" s="83"/>
    </row>
    <row r="383780" spans="16:16" x14ac:dyDescent="0.3">
      <c r="P383780" s="83"/>
    </row>
    <row r="383781" spans="16:16" x14ac:dyDescent="0.3">
      <c r="P383781" s="83"/>
    </row>
    <row r="383782" spans="16:16" x14ac:dyDescent="0.3">
      <c r="P383782" s="83"/>
    </row>
    <row r="383783" spans="16:16" x14ac:dyDescent="0.3">
      <c r="P383783" s="83"/>
    </row>
    <row r="383784" spans="16:16" x14ac:dyDescent="0.3">
      <c r="P383784" s="83"/>
    </row>
    <row r="383785" spans="16:16" x14ac:dyDescent="0.3">
      <c r="P383785" s="83"/>
    </row>
    <row r="383786" spans="16:16" x14ac:dyDescent="0.3">
      <c r="P383786" s="83"/>
    </row>
    <row r="383787" spans="16:16" x14ac:dyDescent="0.3">
      <c r="P383787" s="83"/>
    </row>
    <row r="383788" spans="16:16" x14ac:dyDescent="0.3">
      <c r="P383788" s="83"/>
    </row>
    <row r="383789" spans="16:16" x14ac:dyDescent="0.3">
      <c r="P383789" s="83"/>
    </row>
    <row r="383790" spans="16:16" x14ac:dyDescent="0.3">
      <c r="P383790" s="83"/>
    </row>
    <row r="383791" spans="16:16" x14ac:dyDescent="0.3">
      <c r="P383791" s="83"/>
    </row>
    <row r="383792" spans="16:16" x14ac:dyDescent="0.3">
      <c r="P383792" s="83"/>
    </row>
    <row r="383793" spans="16:16" x14ac:dyDescent="0.3">
      <c r="P383793" s="83"/>
    </row>
    <row r="383794" spans="16:16" x14ac:dyDescent="0.3">
      <c r="P383794" s="83"/>
    </row>
    <row r="383795" spans="16:16" x14ac:dyDescent="0.3">
      <c r="P383795" s="83"/>
    </row>
    <row r="383796" spans="16:16" x14ac:dyDescent="0.3">
      <c r="P383796" s="83"/>
    </row>
    <row r="383797" spans="16:16" x14ac:dyDescent="0.3">
      <c r="P383797" s="83"/>
    </row>
    <row r="383798" spans="16:16" x14ac:dyDescent="0.3">
      <c r="P383798" s="83"/>
    </row>
    <row r="383799" spans="16:16" x14ac:dyDescent="0.3">
      <c r="P383799" s="83"/>
    </row>
    <row r="383800" spans="16:16" x14ac:dyDescent="0.3">
      <c r="P383800" s="83"/>
    </row>
    <row r="383801" spans="16:16" x14ac:dyDescent="0.3">
      <c r="P383801" s="83"/>
    </row>
    <row r="383802" spans="16:16" x14ac:dyDescent="0.3">
      <c r="P383802" s="83"/>
    </row>
    <row r="383803" spans="16:16" x14ac:dyDescent="0.3">
      <c r="P383803" s="83"/>
    </row>
    <row r="383804" spans="16:16" x14ac:dyDescent="0.3">
      <c r="P383804" s="83"/>
    </row>
    <row r="383805" spans="16:16" x14ac:dyDescent="0.3">
      <c r="P383805" s="83"/>
    </row>
    <row r="383806" spans="16:16" x14ac:dyDescent="0.3">
      <c r="P383806" s="83"/>
    </row>
    <row r="383807" spans="16:16" x14ac:dyDescent="0.3">
      <c r="P383807" s="83"/>
    </row>
    <row r="383808" spans="16:16" x14ac:dyDescent="0.3">
      <c r="P383808" s="83"/>
    </row>
    <row r="383809" spans="16:16" x14ac:dyDescent="0.3">
      <c r="P383809" s="83"/>
    </row>
    <row r="383810" spans="16:16" x14ac:dyDescent="0.3">
      <c r="P383810" s="83"/>
    </row>
    <row r="383811" spans="16:16" x14ac:dyDescent="0.3">
      <c r="P383811" s="83"/>
    </row>
    <row r="383812" spans="16:16" x14ac:dyDescent="0.3">
      <c r="P383812" s="83"/>
    </row>
    <row r="383813" spans="16:16" x14ac:dyDescent="0.3">
      <c r="P383813" s="83"/>
    </row>
    <row r="383814" spans="16:16" x14ac:dyDescent="0.3">
      <c r="P383814" s="83"/>
    </row>
    <row r="383815" spans="16:16" x14ac:dyDescent="0.3">
      <c r="P383815" s="83"/>
    </row>
    <row r="383816" spans="16:16" x14ac:dyDescent="0.3">
      <c r="P383816" s="83"/>
    </row>
    <row r="383817" spans="16:16" x14ac:dyDescent="0.3">
      <c r="P383817" s="83"/>
    </row>
    <row r="383818" spans="16:16" x14ac:dyDescent="0.3">
      <c r="P383818" s="83"/>
    </row>
    <row r="383819" spans="16:16" x14ac:dyDescent="0.3">
      <c r="P383819" s="83"/>
    </row>
    <row r="383820" spans="16:16" x14ac:dyDescent="0.3">
      <c r="P383820" s="83"/>
    </row>
    <row r="383821" spans="16:16" x14ac:dyDescent="0.3">
      <c r="P383821" s="83"/>
    </row>
    <row r="383822" spans="16:16" x14ac:dyDescent="0.3">
      <c r="P383822" s="83"/>
    </row>
    <row r="383823" spans="16:16" x14ac:dyDescent="0.3">
      <c r="P383823" s="83"/>
    </row>
    <row r="383824" spans="16:16" x14ac:dyDescent="0.3">
      <c r="P383824" s="83"/>
    </row>
    <row r="383825" spans="16:16" x14ac:dyDescent="0.3">
      <c r="P383825" s="83"/>
    </row>
    <row r="383826" spans="16:16" x14ac:dyDescent="0.3">
      <c r="P383826" s="83"/>
    </row>
    <row r="383827" spans="16:16" x14ac:dyDescent="0.3">
      <c r="P383827" s="83"/>
    </row>
    <row r="383828" spans="16:16" x14ac:dyDescent="0.3">
      <c r="P383828" s="83"/>
    </row>
    <row r="383829" spans="16:16" x14ac:dyDescent="0.3">
      <c r="P383829" s="83"/>
    </row>
    <row r="383830" spans="16:16" x14ac:dyDescent="0.3">
      <c r="P383830" s="83"/>
    </row>
    <row r="383831" spans="16:16" x14ac:dyDescent="0.3">
      <c r="P383831" s="83"/>
    </row>
    <row r="383832" spans="16:16" x14ac:dyDescent="0.3">
      <c r="P383832" s="83"/>
    </row>
    <row r="383833" spans="16:16" x14ac:dyDescent="0.3">
      <c r="P383833" s="83"/>
    </row>
    <row r="383834" spans="16:16" x14ac:dyDescent="0.3">
      <c r="P383834" s="83"/>
    </row>
    <row r="383835" spans="16:16" x14ac:dyDescent="0.3">
      <c r="P383835" s="83"/>
    </row>
    <row r="383836" spans="16:16" x14ac:dyDescent="0.3">
      <c r="P383836" s="83"/>
    </row>
    <row r="383837" spans="16:16" x14ac:dyDescent="0.3">
      <c r="P383837" s="83"/>
    </row>
    <row r="383838" spans="16:16" x14ac:dyDescent="0.3">
      <c r="P383838" s="83"/>
    </row>
    <row r="383839" spans="16:16" x14ac:dyDescent="0.3">
      <c r="P383839" s="83"/>
    </row>
    <row r="383840" spans="16:16" x14ac:dyDescent="0.3">
      <c r="P383840" s="83"/>
    </row>
    <row r="383841" spans="16:16" x14ac:dyDescent="0.3">
      <c r="P383841" s="83"/>
    </row>
    <row r="383842" spans="16:16" x14ac:dyDescent="0.3">
      <c r="P383842" s="83"/>
    </row>
    <row r="383843" spans="16:16" x14ac:dyDescent="0.3">
      <c r="P383843" s="83"/>
    </row>
    <row r="383844" spans="16:16" x14ac:dyDescent="0.3">
      <c r="P383844" s="83"/>
    </row>
    <row r="383845" spans="16:16" x14ac:dyDescent="0.3">
      <c r="P383845" s="83"/>
    </row>
    <row r="383846" spans="16:16" x14ac:dyDescent="0.3">
      <c r="P383846" s="83"/>
    </row>
    <row r="383847" spans="16:16" x14ac:dyDescent="0.3">
      <c r="P383847" s="83"/>
    </row>
    <row r="383848" spans="16:16" x14ac:dyDescent="0.3">
      <c r="P383848" s="83"/>
    </row>
    <row r="383849" spans="16:16" x14ac:dyDescent="0.3">
      <c r="P383849" s="83"/>
    </row>
    <row r="383850" spans="16:16" x14ac:dyDescent="0.3">
      <c r="P383850" s="83"/>
    </row>
    <row r="383851" spans="16:16" x14ac:dyDescent="0.3">
      <c r="P383851" s="83"/>
    </row>
    <row r="383852" spans="16:16" x14ac:dyDescent="0.3">
      <c r="P383852" s="83"/>
    </row>
    <row r="383853" spans="16:16" x14ac:dyDescent="0.3">
      <c r="P383853" s="83"/>
    </row>
    <row r="383854" spans="16:16" x14ac:dyDescent="0.3">
      <c r="P383854" s="83"/>
    </row>
    <row r="383855" spans="16:16" x14ac:dyDescent="0.3">
      <c r="P383855" s="83"/>
    </row>
    <row r="383856" spans="16:16" x14ac:dyDescent="0.3">
      <c r="P383856" s="83"/>
    </row>
    <row r="383857" spans="16:16" x14ac:dyDescent="0.3">
      <c r="P383857" s="83"/>
    </row>
    <row r="383858" spans="16:16" x14ac:dyDescent="0.3">
      <c r="P383858" s="83"/>
    </row>
    <row r="383859" spans="16:16" x14ac:dyDescent="0.3">
      <c r="P383859" s="83"/>
    </row>
    <row r="383860" spans="16:16" x14ac:dyDescent="0.3">
      <c r="P383860" s="83"/>
    </row>
    <row r="383861" spans="16:16" x14ac:dyDescent="0.3">
      <c r="P383861" s="83"/>
    </row>
    <row r="383862" spans="16:16" x14ac:dyDescent="0.3">
      <c r="P383862" s="83"/>
    </row>
    <row r="383863" spans="16:16" x14ac:dyDescent="0.3">
      <c r="P383863" s="83"/>
    </row>
    <row r="383864" spans="16:16" x14ac:dyDescent="0.3">
      <c r="P383864" s="83"/>
    </row>
    <row r="383865" spans="16:16" x14ac:dyDescent="0.3">
      <c r="P383865" s="83"/>
    </row>
    <row r="383866" spans="16:16" x14ac:dyDescent="0.3">
      <c r="P383866" s="83"/>
    </row>
    <row r="383867" spans="16:16" x14ac:dyDescent="0.3">
      <c r="P383867" s="83"/>
    </row>
    <row r="383868" spans="16:16" x14ac:dyDescent="0.3">
      <c r="P383868" s="83"/>
    </row>
    <row r="383869" spans="16:16" x14ac:dyDescent="0.3">
      <c r="P383869" s="83"/>
    </row>
    <row r="383870" spans="16:16" x14ac:dyDescent="0.3">
      <c r="P383870" s="83"/>
    </row>
    <row r="383871" spans="16:16" x14ac:dyDescent="0.3">
      <c r="P383871" s="83"/>
    </row>
    <row r="383872" spans="16:16" x14ac:dyDescent="0.3">
      <c r="P383872" s="83"/>
    </row>
    <row r="383873" spans="16:16" x14ac:dyDescent="0.3">
      <c r="P383873" s="83"/>
    </row>
    <row r="383874" spans="16:16" x14ac:dyDescent="0.3">
      <c r="P383874" s="83"/>
    </row>
    <row r="383875" spans="16:16" x14ac:dyDescent="0.3">
      <c r="P383875" s="83"/>
    </row>
    <row r="383876" spans="16:16" x14ac:dyDescent="0.3">
      <c r="P383876" s="83"/>
    </row>
    <row r="383877" spans="16:16" x14ac:dyDescent="0.3">
      <c r="P383877" s="83"/>
    </row>
    <row r="383878" spans="16:16" x14ac:dyDescent="0.3">
      <c r="P383878" s="83"/>
    </row>
    <row r="383879" spans="16:16" x14ac:dyDescent="0.3">
      <c r="P383879" s="83"/>
    </row>
    <row r="383880" spans="16:16" x14ac:dyDescent="0.3">
      <c r="P383880" s="83"/>
    </row>
    <row r="383881" spans="16:16" x14ac:dyDescent="0.3">
      <c r="P383881" s="83"/>
    </row>
    <row r="383882" spans="16:16" x14ac:dyDescent="0.3">
      <c r="P383882" s="83"/>
    </row>
    <row r="383883" spans="16:16" x14ac:dyDescent="0.3">
      <c r="P383883" s="83"/>
    </row>
    <row r="383884" spans="16:16" x14ac:dyDescent="0.3">
      <c r="P383884" s="83"/>
    </row>
    <row r="383885" spans="16:16" x14ac:dyDescent="0.3">
      <c r="P383885" s="83"/>
    </row>
    <row r="383886" spans="16:16" x14ac:dyDescent="0.3">
      <c r="P383886" s="83"/>
    </row>
    <row r="383887" spans="16:16" x14ac:dyDescent="0.3">
      <c r="P383887" s="83"/>
    </row>
    <row r="383888" spans="16:16" x14ac:dyDescent="0.3">
      <c r="P383888" s="83"/>
    </row>
    <row r="383889" spans="16:16" x14ac:dyDescent="0.3">
      <c r="P383889" s="83"/>
    </row>
    <row r="383890" spans="16:16" x14ac:dyDescent="0.3">
      <c r="P383890" s="83"/>
    </row>
    <row r="383891" spans="16:16" x14ac:dyDescent="0.3">
      <c r="P383891" s="83"/>
    </row>
    <row r="383892" spans="16:16" x14ac:dyDescent="0.3">
      <c r="P383892" s="83"/>
    </row>
    <row r="383893" spans="16:16" x14ac:dyDescent="0.3">
      <c r="P383893" s="83"/>
    </row>
    <row r="383894" spans="16:16" x14ac:dyDescent="0.3">
      <c r="P383894" s="83"/>
    </row>
    <row r="383895" spans="16:16" x14ac:dyDescent="0.3">
      <c r="P383895" s="83"/>
    </row>
    <row r="383896" spans="16:16" x14ac:dyDescent="0.3">
      <c r="P383896" s="83"/>
    </row>
    <row r="383897" spans="16:16" x14ac:dyDescent="0.3">
      <c r="P383897" s="83"/>
    </row>
    <row r="383898" spans="16:16" x14ac:dyDescent="0.3">
      <c r="P383898" s="83"/>
    </row>
    <row r="383899" spans="16:16" x14ac:dyDescent="0.3">
      <c r="P383899" s="83"/>
    </row>
    <row r="383900" spans="16:16" x14ac:dyDescent="0.3">
      <c r="P383900" s="83"/>
    </row>
    <row r="383901" spans="16:16" x14ac:dyDescent="0.3">
      <c r="P383901" s="83"/>
    </row>
    <row r="383902" spans="16:16" x14ac:dyDescent="0.3">
      <c r="P383902" s="83"/>
    </row>
    <row r="383903" spans="16:16" x14ac:dyDescent="0.3">
      <c r="P383903" s="83"/>
    </row>
    <row r="383904" spans="16:16" x14ac:dyDescent="0.3">
      <c r="P383904" s="83"/>
    </row>
    <row r="383905" spans="16:16" x14ac:dyDescent="0.3">
      <c r="P383905" s="83"/>
    </row>
    <row r="383906" spans="16:16" x14ac:dyDescent="0.3">
      <c r="P383906" s="83"/>
    </row>
    <row r="383907" spans="16:16" x14ac:dyDescent="0.3">
      <c r="P383907" s="83"/>
    </row>
    <row r="383908" spans="16:16" x14ac:dyDescent="0.3">
      <c r="P383908" s="83"/>
    </row>
    <row r="383909" spans="16:16" x14ac:dyDescent="0.3">
      <c r="P383909" s="83"/>
    </row>
    <row r="383910" spans="16:16" x14ac:dyDescent="0.3">
      <c r="P383910" s="83"/>
    </row>
    <row r="383911" spans="16:16" x14ac:dyDescent="0.3">
      <c r="P383911" s="83"/>
    </row>
    <row r="383912" spans="16:16" x14ac:dyDescent="0.3">
      <c r="P383912" s="83"/>
    </row>
    <row r="383913" spans="16:16" x14ac:dyDescent="0.3">
      <c r="P383913" s="83"/>
    </row>
    <row r="383914" spans="16:16" x14ac:dyDescent="0.3">
      <c r="P383914" s="83"/>
    </row>
    <row r="383915" spans="16:16" x14ac:dyDescent="0.3">
      <c r="P383915" s="83"/>
    </row>
    <row r="383916" spans="16:16" x14ac:dyDescent="0.3">
      <c r="P383916" s="83"/>
    </row>
    <row r="383917" spans="16:16" x14ac:dyDescent="0.3">
      <c r="P383917" s="83"/>
    </row>
    <row r="383918" spans="16:16" x14ac:dyDescent="0.3">
      <c r="P383918" s="83"/>
    </row>
    <row r="383919" spans="16:16" x14ac:dyDescent="0.3">
      <c r="P383919" s="83"/>
    </row>
    <row r="383920" spans="16:16" x14ac:dyDescent="0.3">
      <c r="P383920" s="83"/>
    </row>
    <row r="383921" spans="16:16" x14ac:dyDescent="0.3">
      <c r="P383921" s="83"/>
    </row>
    <row r="383922" spans="16:16" x14ac:dyDescent="0.3">
      <c r="P383922" s="83"/>
    </row>
    <row r="383923" spans="16:16" x14ac:dyDescent="0.3">
      <c r="P383923" s="83"/>
    </row>
    <row r="383924" spans="16:16" x14ac:dyDescent="0.3">
      <c r="P383924" s="83"/>
    </row>
    <row r="383925" spans="16:16" x14ac:dyDescent="0.3">
      <c r="P383925" s="83"/>
    </row>
    <row r="383926" spans="16:16" x14ac:dyDescent="0.3">
      <c r="P383926" s="83"/>
    </row>
    <row r="383927" spans="16:16" x14ac:dyDescent="0.3">
      <c r="P383927" s="83"/>
    </row>
    <row r="383928" spans="16:16" x14ac:dyDescent="0.3">
      <c r="P383928" s="83"/>
    </row>
    <row r="383929" spans="16:16" x14ac:dyDescent="0.3">
      <c r="P383929" s="83"/>
    </row>
    <row r="383930" spans="16:16" x14ac:dyDescent="0.3">
      <c r="P383930" s="83"/>
    </row>
    <row r="383931" spans="16:16" x14ac:dyDescent="0.3">
      <c r="P383931" s="83"/>
    </row>
    <row r="383932" spans="16:16" x14ac:dyDescent="0.3">
      <c r="P383932" s="83"/>
    </row>
    <row r="383933" spans="16:16" x14ac:dyDescent="0.3">
      <c r="P383933" s="83"/>
    </row>
    <row r="383934" spans="16:16" x14ac:dyDescent="0.3">
      <c r="P383934" s="83"/>
    </row>
    <row r="383935" spans="16:16" x14ac:dyDescent="0.3">
      <c r="P383935" s="83"/>
    </row>
    <row r="383936" spans="16:16" x14ac:dyDescent="0.3">
      <c r="P383936" s="83"/>
    </row>
    <row r="383937" spans="16:16" x14ac:dyDescent="0.3">
      <c r="P383937" s="83"/>
    </row>
    <row r="383938" spans="16:16" x14ac:dyDescent="0.3">
      <c r="P383938" s="83"/>
    </row>
    <row r="383939" spans="16:16" x14ac:dyDescent="0.3">
      <c r="P383939" s="83"/>
    </row>
    <row r="383940" spans="16:16" x14ac:dyDescent="0.3">
      <c r="P383940" s="83"/>
    </row>
    <row r="383941" spans="16:16" x14ac:dyDescent="0.3">
      <c r="P383941" s="83"/>
    </row>
    <row r="383942" spans="16:16" x14ac:dyDescent="0.3">
      <c r="P383942" s="83"/>
    </row>
    <row r="383943" spans="16:16" x14ac:dyDescent="0.3">
      <c r="P383943" s="83"/>
    </row>
    <row r="383944" spans="16:16" x14ac:dyDescent="0.3">
      <c r="P383944" s="83"/>
    </row>
    <row r="383945" spans="16:16" x14ac:dyDescent="0.3">
      <c r="P383945" s="83"/>
    </row>
    <row r="383946" spans="16:16" x14ac:dyDescent="0.3">
      <c r="P383946" s="83"/>
    </row>
    <row r="383947" spans="16:16" x14ac:dyDescent="0.3">
      <c r="P383947" s="83"/>
    </row>
    <row r="383948" spans="16:16" x14ac:dyDescent="0.3">
      <c r="P383948" s="83"/>
    </row>
    <row r="383949" spans="16:16" x14ac:dyDescent="0.3">
      <c r="P383949" s="83"/>
    </row>
    <row r="383950" spans="16:16" x14ac:dyDescent="0.3">
      <c r="P383950" s="83"/>
    </row>
    <row r="383951" spans="16:16" x14ac:dyDescent="0.3">
      <c r="P383951" s="83"/>
    </row>
    <row r="383952" spans="16:16" x14ac:dyDescent="0.3">
      <c r="P383952" s="83"/>
    </row>
    <row r="383953" spans="16:16" x14ac:dyDescent="0.3">
      <c r="P383953" s="83"/>
    </row>
    <row r="383954" spans="16:16" x14ac:dyDescent="0.3">
      <c r="P383954" s="83"/>
    </row>
    <row r="383955" spans="16:16" x14ac:dyDescent="0.3">
      <c r="P383955" s="83"/>
    </row>
    <row r="383956" spans="16:16" x14ac:dyDescent="0.3">
      <c r="P383956" s="83"/>
    </row>
    <row r="383957" spans="16:16" x14ac:dyDescent="0.3">
      <c r="P383957" s="83"/>
    </row>
    <row r="383958" spans="16:16" x14ac:dyDescent="0.3">
      <c r="P383958" s="83"/>
    </row>
    <row r="383959" spans="16:16" x14ac:dyDescent="0.3">
      <c r="P383959" s="83"/>
    </row>
    <row r="383960" spans="16:16" x14ac:dyDescent="0.3">
      <c r="P383960" s="83"/>
    </row>
    <row r="383961" spans="16:16" x14ac:dyDescent="0.3">
      <c r="P383961" s="83"/>
    </row>
    <row r="383962" spans="16:16" x14ac:dyDescent="0.3">
      <c r="P383962" s="83"/>
    </row>
    <row r="383963" spans="16:16" x14ac:dyDescent="0.3">
      <c r="P383963" s="83"/>
    </row>
    <row r="383964" spans="16:16" x14ac:dyDescent="0.3">
      <c r="P383964" s="83"/>
    </row>
    <row r="383965" spans="16:16" x14ac:dyDescent="0.3">
      <c r="P383965" s="83"/>
    </row>
    <row r="383966" spans="16:16" x14ac:dyDescent="0.3">
      <c r="P383966" s="83"/>
    </row>
    <row r="383967" spans="16:16" x14ac:dyDescent="0.3">
      <c r="P383967" s="83"/>
    </row>
    <row r="383968" spans="16:16" x14ac:dyDescent="0.3">
      <c r="P383968" s="83"/>
    </row>
    <row r="383969" spans="16:16" x14ac:dyDescent="0.3">
      <c r="P383969" s="83"/>
    </row>
    <row r="383970" spans="16:16" x14ac:dyDescent="0.3">
      <c r="P383970" s="83"/>
    </row>
    <row r="383971" spans="16:16" x14ac:dyDescent="0.3">
      <c r="P383971" s="83"/>
    </row>
    <row r="383972" spans="16:16" x14ac:dyDescent="0.3">
      <c r="P383972" s="83"/>
    </row>
    <row r="383973" spans="16:16" x14ac:dyDescent="0.3">
      <c r="P383973" s="83"/>
    </row>
    <row r="383974" spans="16:16" x14ac:dyDescent="0.3">
      <c r="P383974" s="83"/>
    </row>
    <row r="383975" spans="16:16" x14ac:dyDescent="0.3">
      <c r="P383975" s="83"/>
    </row>
    <row r="383976" spans="16:16" x14ac:dyDescent="0.3">
      <c r="P383976" s="83"/>
    </row>
    <row r="383977" spans="16:16" x14ac:dyDescent="0.3">
      <c r="P383977" s="83"/>
    </row>
    <row r="383978" spans="16:16" x14ac:dyDescent="0.3">
      <c r="P383978" s="83"/>
    </row>
    <row r="383979" spans="16:16" x14ac:dyDescent="0.3">
      <c r="P383979" s="83"/>
    </row>
    <row r="383980" spans="16:16" x14ac:dyDescent="0.3">
      <c r="P383980" s="83"/>
    </row>
    <row r="383981" spans="16:16" x14ac:dyDescent="0.3">
      <c r="P383981" s="83"/>
    </row>
    <row r="383982" spans="16:16" x14ac:dyDescent="0.3">
      <c r="P383982" s="83"/>
    </row>
    <row r="383983" spans="16:16" x14ac:dyDescent="0.3">
      <c r="P383983" s="83"/>
    </row>
    <row r="383984" spans="16:16" x14ac:dyDescent="0.3">
      <c r="P383984" s="83"/>
    </row>
    <row r="383985" spans="16:16" x14ac:dyDescent="0.3">
      <c r="P383985" s="83"/>
    </row>
    <row r="383986" spans="16:16" x14ac:dyDescent="0.3">
      <c r="P383986" s="83"/>
    </row>
    <row r="383987" spans="16:16" x14ac:dyDescent="0.3">
      <c r="P383987" s="83"/>
    </row>
    <row r="383988" spans="16:16" x14ac:dyDescent="0.3">
      <c r="P383988" s="83"/>
    </row>
    <row r="383989" spans="16:16" x14ac:dyDescent="0.3">
      <c r="P383989" s="83"/>
    </row>
    <row r="383990" spans="16:16" x14ac:dyDescent="0.3">
      <c r="P383990" s="83"/>
    </row>
    <row r="383991" spans="16:16" x14ac:dyDescent="0.3">
      <c r="P383991" s="83"/>
    </row>
    <row r="383992" spans="16:16" x14ac:dyDescent="0.3">
      <c r="P383992" s="83"/>
    </row>
    <row r="383993" spans="16:16" x14ac:dyDescent="0.3">
      <c r="P383993" s="83"/>
    </row>
    <row r="383994" spans="16:16" x14ac:dyDescent="0.3">
      <c r="P383994" s="83"/>
    </row>
    <row r="383995" spans="16:16" x14ac:dyDescent="0.3">
      <c r="P383995" s="83"/>
    </row>
    <row r="383996" spans="16:16" x14ac:dyDescent="0.3">
      <c r="P383996" s="83"/>
    </row>
    <row r="383997" spans="16:16" x14ac:dyDescent="0.3">
      <c r="P383997" s="83"/>
    </row>
    <row r="383998" spans="16:16" x14ac:dyDescent="0.3">
      <c r="P383998" s="83"/>
    </row>
    <row r="383999" spans="16:16" x14ac:dyDescent="0.3">
      <c r="P383999" s="83"/>
    </row>
    <row r="384000" spans="16:16" x14ac:dyDescent="0.3">
      <c r="P384000" s="83"/>
    </row>
    <row r="384001" spans="16:16" x14ac:dyDescent="0.3">
      <c r="P384001" s="83"/>
    </row>
    <row r="384002" spans="16:16" x14ac:dyDescent="0.3">
      <c r="P384002" s="83"/>
    </row>
    <row r="384003" spans="16:16" x14ac:dyDescent="0.3">
      <c r="P384003" s="83"/>
    </row>
    <row r="384004" spans="16:16" x14ac:dyDescent="0.3">
      <c r="P384004" s="83"/>
    </row>
    <row r="384005" spans="16:16" x14ac:dyDescent="0.3">
      <c r="P384005" s="83"/>
    </row>
    <row r="384006" spans="16:16" x14ac:dyDescent="0.3">
      <c r="P384006" s="83"/>
    </row>
    <row r="384007" spans="16:16" x14ac:dyDescent="0.3">
      <c r="P384007" s="83"/>
    </row>
    <row r="384008" spans="16:16" x14ac:dyDescent="0.3">
      <c r="P384008" s="83"/>
    </row>
    <row r="384009" spans="16:16" x14ac:dyDescent="0.3">
      <c r="P384009" s="83"/>
    </row>
    <row r="384010" spans="16:16" x14ac:dyDescent="0.3">
      <c r="P384010" s="83"/>
    </row>
    <row r="384011" spans="16:16" x14ac:dyDescent="0.3">
      <c r="P384011" s="83"/>
    </row>
    <row r="384012" spans="16:16" x14ac:dyDescent="0.3">
      <c r="P384012" s="83"/>
    </row>
    <row r="384013" spans="16:16" x14ac:dyDescent="0.3">
      <c r="P384013" s="83"/>
    </row>
    <row r="384014" spans="16:16" x14ac:dyDescent="0.3">
      <c r="P384014" s="83"/>
    </row>
    <row r="384015" spans="16:16" x14ac:dyDescent="0.3">
      <c r="P384015" s="83"/>
    </row>
    <row r="384016" spans="16:16" x14ac:dyDescent="0.3">
      <c r="P384016" s="83"/>
    </row>
    <row r="384017" spans="16:16" x14ac:dyDescent="0.3">
      <c r="P384017" s="83"/>
    </row>
    <row r="384018" spans="16:16" x14ac:dyDescent="0.3">
      <c r="P384018" s="83"/>
    </row>
    <row r="384019" spans="16:16" x14ac:dyDescent="0.3">
      <c r="P384019" s="83"/>
    </row>
    <row r="384020" spans="16:16" x14ac:dyDescent="0.3">
      <c r="P384020" s="83"/>
    </row>
    <row r="384021" spans="16:16" x14ac:dyDescent="0.3">
      <c r="P384021" s="83"/>
    </row>
    <row r="384022" spans="16:16" x14ac:dyDescent="0.3">
      <c r="P384022" s="83"/>
    </row>
    <row r="384023" spans="16:16" x14ac:dyDescent="0.3">
      <c r="P384023" s="83"/>
    </row>
    <row r="384024" spans="16:16" x14ac:dyDescent="0.3">
      <c r="P384024" s="83"/>
    </row>
    <row r="384025" spans="16:16" x14ac:dyDescent="0.3">
      <c r="P384025" s="83"/>
    </row>
    <row r="384026" spans="16:16" x14ac:dyDescent="0.3">
      <c r="P384026" s="83"/>
    </row>
    <row r="384027" spans="16:16" x14ac:dyDescent="0.3">
      <c r="P384027" s="83"/>
    </row>
    <row r="384028" spans="16:16" x14ac:dyDescent="0.3">
      <c r="P384028" s="83"/>
    </row>
    <row r="384029" spans="16:16" x14ac:dyDescent="0.3">
      <c r="P384029" s="83"/>
    </row>
    <row r="384030" spans="16:16" x14ac:dyDescent="0.3">
      <c r="P384030" s="83"/>
    </row>
    <row r="384031" spans="16:16" x14ac:dyDescent="0.3">
      <c r="P384031" s="83"/>
    </row>
    <row r="384032" spans="16:16" x14ac:dyDescent="0.3">
      <c r="P384032" s="83"/>
    </row>
    <row r="384033" spans="16:16" x14ac:dyDescent="0.3">
      <c r="P384033" s="83"/>
    </row>
    <row r="384034" spans="16:16" x14ac:dyDescent="0.3">
      <c r="P384034" s="83"/>
    </row>
    <row r="384035" spans="16:16" x14ac:dyDescent="0.3">
      <c r="P384035" s="83"/>
    </row>
    <row r="384036" spans="16:16" x14ac:dyDescent="0.3">
      <c r="P384036" s="83"/>
    </row>
    <row r="384037" spans="16:16" x14ac:dyDescent="0.3">
      <c r="P384037" s="83"/>
    </row>
    <row r="384038" spans="16:16" x14ac:dyDescent="0.3">
      <c r="P384038" s="83"/>
    </row>
    <row r="384039" spans="16:16" x14ac:dyDescent="0.3">
      <c r="P384039" s="83"/>
    </row>
    <row r="384040" spans="16:16" x14ac:dyDescent="0.3">
      <c r="P384040" s="83"/>
    </row>
    <row r="384041" spans="16:16" x14ac:dyDescent="0.3">
      <c r="P384041" s="83"/>
    </row>
    <row r="384042" spans="16:16" x14ac:dyDescent="0.3">
      <c r="P384042" s="83"/>
    </row>
    <row r="384043" spans="16:16" x14ac:dyDescent="0.3">
      <c r="P384043" s="83"/>
    </row>
    <row r="384044" spans="16:16" x14ac:dyDescent="0.3">
      <c r="P384044" s="83"/>
    </row>
    <row r="384045" spans="16:16" x14ac:dyDescent="0.3">
      <c r="P384045" s="83"/>
    </row>
    <row r="384046" spans="16:16" x14ac:dyDescent="0.3">
      <c r="P384046" s="83"/>
    </row>
    <row r="384047" spans="16:16" x14ac:dyDescent="0.3">
      <c r="P384047" s="83"/>
    </row>
    <row r="384048" spans="16:16" x14ac:dyDescent="0.3">
      <c r="P384048" s="83"/>
    </row>
    <row r="384049" spans="16:16" x14ac:dyDescent="0.3">
      <c r="P384049" s="83"/>
    </row>
    <row r="384050" spans="16:16" x14ac:dyDescent="0.3">
      <c r="P384050" s="83"/>
    </row>
    <row r="384051" spans="16:16" x14ac:dyDescent="0.3">
      <c r="P384051" s="83"/>
    </row>
    <row r="384052" spans="16:16" x14ac:dyDescent="0.3">
      <c r="P384052" s="83"/>
    </row>
    <row r="384053" spans="16:16" x14ac:dyDescent="0.3">
      <c r="P384053" s="83"/>
    </row>
    <row r="384054" spans="16:16" x14ac:dyDescent="0.3">
      <c r="P384054" s="83"/>
    </row>
    <row r="384055" spans="16:16" x14ac:dyDescent="0.3">
      <c r="P384055" s="83"/>
    </row>
    <row r="384056" spans="16:16" x14ac:dyDescent="0.3">
      <c r="P384056" s="83"/>
    </row>
    <row r="384057" spans="16:16" x14ac:dyDescent="0.3">
      <c r="P384057" s="83"/>
    </row>
    <row r="384058" spans="16:16" x14ac:dyDescent="0.3">
      <c r="P384058" s="83"/>
    </row>
    <row r="384059" spans="16:16" x14ac:dyDescent="0.3">
      <c r="P384059" s="83"/>
    </row>
    <row r="384060" spans="16:16" x14ac:dyDescent="0.3">
      <c r="P384060" s="83"/>
    </row>
    <row r="384061" spans="16:16" x14ac:dyDescent="0.3">
      <c r="P384061" s="83"/>
    </row>
    <row r="384062" spans="16:16" x14ac:dyDescent="0.3">
      <c r="P384062" s="83"/>
    </row>
    <row r="384063" spans="16:16" x14ac:dyDescent="0.3">
      <c r="P384063" s="83"/>
    </row>
    <row r="384064" spans="16:16" x14ac:dyDescent="0.3">
      <c r="P384064" s="83"/>
    </row>
    <row r="384065" spans="16:16" x14ac:dyDescent="0.3">
      <c r="P384065" s="83"/>
    </row>
    <row r="384066" spans="16:16" x14ac:dyDescent="0.3">
      <c r="P384066" s="83"/>
    </row>
    <row r="384067" spans="16:16" x14ac:dyDescent="0.3">
      <c r="P384067" s="83"/>
    </row>
    <row r="384068" spans="16:16" x14ac:dyDescent="0.3">
      <c r="P384068" s="83"/>
    </row>
    <row r="384069" spans="16:16" x14ac:dyDescent="0.3">
      <c r="P384069" s="83"/>
    </row>
    <row r="384070" spans="16:16" x14ac:dyDescent="0.3">
      <c r="P384070" s="83"/>
    </row>
    <row r="384071" spans="16:16" x14ac:dyDescent="0.3">
      <c r="P384071" s="83"/>
    </row>
    <row r="384072" spans="16:16" x14ac:dyDescent="0.3">
      <c r="P384072" s="83"/>
    </row>
    <row r="384073" spans="16:16" x14ac:dyDescent="0.3">
      <c r="P384073" s="83"/>
    </row>
    <row r="384074" spans="16:16" x14ac:dyDescent="0.3">
      <c r="P384074" s="83"/>
    </row>
    <row r="384075" spans="16:16" x14ac:dyDescent="0.3">
      <c r="P384075" s="83"/>
    </row>
    <row r="384076" spans="16:16" x14ac:dyDescent="0.3">
      <c r="P384076" s="83"/>
    </row>
    <row r="384077" spans="16:16" x14ac:dyDescent="0.3">
      <c r="P384077" s="83"/>
    </row>
    <row r="384078" spans="16:16" x14ac:dyDescent="0.3">
      <c r="P384078" s="83"/>
    </row>
    <row r="384079" spans="16:16" x14ac:dyDescent="0.3">
      <c r="P384079" s="83"/>
    </row>
    <row r="384080" spans="16:16" x14ac:dyDescent="0.3">
      <c r="P384080" s="83"/>
    </row>
    <row r="384081" spans="16:16" x14ac:dyDescent="0.3">
      <c r="P384081" s="83"/>
    </row>
    <row r="384082" spans="16:16" x14ac:dyDescent="0.3">
      <c r="P384082" s="83"/>
    </row>
    <row r="384083" spans="16:16" x14ac:dyDescent="0.3">
      <c r="P384083" s="83"/>
    </row>
    <row r="384084" spans="16:16" x14ac:dyDescent="0.3">
      <c r="P384084" s="83"/>
    </row>
    <row r="384085" spans="16:16" x14ac:dyDescent="0.3">
      <c r="P384085" s="83"/>
    </row>
    <row r="384086" spans="16:16" x14ac:dyDescent="0.3">
      <c r="P384086" s="83"/>
    </row>
    <row r="384087" spans="16:16" x14ac:dyDescent="0.3">
      <c r="P384087" s="83"/>
    </row>
    <row r="384088" spans="16:16" x14ac:dyDescent="0.3">
      <c r="P384088" s="83"/>
    </row>
    <row r="384089" spans="16:16" x14ac:dyDescent="0.3">
      <c r="P384089" s="83"/>
    </row>
    <row r="384090" spans="16:16" x14ac:dyDescent="0.3">
      <c r="P384090" s="83"/>
    </row>
    <row r="384091" spans="16:16" x14ac:dyDescent="0.3">
      <c r="P384091" s="83"/>
    </row>
    <row r="384092" spans="16:16" x14ac:dyDescent="0.3">
      <c r="P384092" s="83"/>
    </row>
    <row r="384093" spans="16:16" x14ac:dyDescent="0.3">
      <c r="P384093" s="83"/>
    </row>
    <row r="384094" spans="16:16" x14ac:dyDescent="0.3">
      <c r="P384094" s="83"/>
    </row>
    <row r="384095" spans="16:16" x14ac:dyDescent="0.3">
      <c r="P384095" s="83"/>
    </row>
    <row r="384096" spans="16:16" x14ac:dyDescent="0.3">
      <c r="P384096" s="83"/>
    </row>
    <row r="384097" spans="16:16" x14ac:dyDescent="0.3">
      <c r="P384097" s="83"/>
    </row>
    <row r="384098" spans="16:16" x14ac:dyDescent="0.3">
      <c r="P384098" s="83"/>
    </row>
    <row r="384099" spans="16:16" x14ac:dyDescent="0.3">
      <c r="P384099" s="83"/>
    </row>
    <row r="384100" spans="16:16" x14ac:dyDescent="0.3">
      <c r="P384100" s="83"/>
    </row>
    <row r="384101" spans="16:16" x14ac:dyDescent="0.3">
      <c r="P384101" s="83"/>
    </row>
    <row r="384102" spans="16:16" x14ac:dyDescent="0.3">
      <c r="P384102" s="83"/>
    </row>
    <row r="384103" spans="16:16" x14ac:dyDescent="0.3">
      <c r="P384103" s="83"/>
    </row>
    <row r="384104" spans="16:16" x14ac:dyDescent="0.3">
      <c r="P384104" s="83"/>
    </row>
    <row r="384105" spans="16:16" x14ac:dyDescent="0.3">
      <c r="P384105" s="83"/>
    </row>
    <row r="384106" spans="16:16" x14ac:dyDescent="0.3">
      <c r="P384106" s="83"/>
    </row>
    <row r="384107" spans="16:16" x14ac:dyDescent="0.3">
      <c r="P384107" s="83"/>
    </row>
    <row r="384108" spans="16:16" x14ac:dyDescent="0.3">
      <c r="P384108" s="83"/>
    </row>
    <row r="384109" spans="16:16" x14ac:dyDescent="0.3">
      <c r="P384109" s="83"/>
    </row>
    <row r="384110" spans="16:16" x14ac:dyDescent="0.3">
      <c r="P384110" s="83"/>
    </row>
    <row r="384111" spans="16:16" x14ac:dyDescent="0.3">
      <c r="P384111" s="83"/>
    </row>
    <row r="384112" spans="16:16" x14ac:dyDescent="0.3">
      <c r="P384112" s="83"/>
    </row>
    <row r="384113" spans="16:16" x14ac:dyDescent="0.3">
      <c r="P384113" s="83"/>
    </row>
    <row r="384114" spans="16:16" x14ac:dyDescent="0.3">
      <c r="P384114" s="83"/>
    </row>
    <row r="384115" spans="16:16" x14ac:dyDescent="0.3">
      <c r="P384115" s="83"/>
    </row>
    <row r="384116" spans="16:16" x14ac:dyDescent="0.3">
      <c r="P384116" s="83"/>
    </row>
    <row r="384117" spans="16:16" x14ac:dyDescent="0.3">
      <c r="P384117" s="83"/>
    </row>
    <row r="384118" spans="16:16" x14ac:dyDescent="0.3">
      <c r="P384118" s="83"/>
    </row>
    <row r="384119" spans="16:16" x14ac:dyDescent="0.3">
      <c r="P384119" s="83"/>
    </row>
    <row r="384120" spans="16:16" x14ac:dyDescent="0.3">
      <c r="P384120" s="83"/>
    </row>
    <row r="384121" spans="16:16" x14ac:dyDescent="0.3">
      <c r="P384121" s="83"/>
    </row>
    <row r="384122" spans="16:16" x14ac:dyDescent="0.3">
      <c r="P384122" s="83"/>
    </row>
    <row r="384123" spans="16:16" x14ac:dyDescent="0.3">
      <c r="P384123" s="83"/>
    </row>
    <row r="384124" spans="16:16" x14ac:dyDescent="0.3">
      <c r="P384124" s="83"/>
    </row>
    <row r="384125" spans="16:16" x14ac:dyDescent="0.3">
      <c r="P384125" s="83"/>
    </row>
    <row r="384126" spans="16:16" x14ac:dyDescent="0.3">
      <c r="P384126" s="83"/>
    </row>
    <row r="384127" spans="16:16" x14ac:dyDescent="0.3">
      <c r="P384127" s="83"/>
    </row>
    <row r="384128" spans="16:16" x14ac:dyDescent="0.3">
      <c r="P384128" s="83"/>
    </row>
    <row r="384129" spans="16:16" x14ac:dyDescent="0.3">
      <c r="P384129" s="83"/>
    </row>
    <row r="384130" spans="16:16" x14ac:dyDescent="0.3">
      <c r="P384130" s="83"/>
    </row>
    <row r="384131" spans="16:16" x14ac:dyDescent="0.3">
      <c r="P384131" s="83"/>
    </row>
    <row r="384132" spans="16:16" x14ac:dyDescent="0.3">
      <c r="P384132" s="83"/>
    </row>
    <row r="384133" spans="16:16" x14ac:dyDescent="0.3">
      <c r="P384133" s="83"/>
    </row>
    <row r="384134" spans="16:16" x14ac:dyDescent="0.3">
      <c r="P384134" s="83"/>
    </row>
    <row r="384135" spans="16:16" x14ac:dyDescent="0.3">
      <c r="P384135" s="83"/>
    </row>
    <row r="384136" spans="16:16" x14ac:dyDescent="0.3">
      <c r="P384136" s="83"/>
    </row>
    <row r="384137" spans="16:16" x14ac:dyDescent="0.3">
      <c r="P384137" s="83"/>
    </row>
    <row r="384138" spans="16:16" x14ac:dyDescent="0.3">
      <c r="P384138" s="83"/>
    </row>
    <row r="384139" spans="16:16" x14ac:dyDescent="0.3">
      <c r="P384139" s="83"/>
    </row>
    <row r="384140" spans="16:16" x14ac:dyDescent="0.3">
      <c r="P384140" s="83"/>
    </row>
    <row r="384141" spans="16:16" x14ac:dyDescent="0.3">
      <c r="P384141" s="83"/>
    </row>
    <row r="384142" spans="16:16" x14ac:dyDescent="0.3">
      <c r="P384142" s="83"/>
    </row>
    <row r="384143" spans="16:16" x14ac:dyDescent="0.3">
      <c r="P384143" s="83"/>
    </row>
    <row r="384144" spans="16:16" x14ac:dyDescent="0.3">
      <c r="P384144" s="83"/>
    </row>
    <row r="384145" spans="16:16" x14ac:dyDescent="0.3">
      <c r="P384145" s="83"/>
    </row>
    <row r="384146" spans="16:16" x14ac:dyDescent="0.3">
      <c r="P384146" s="83"/>
    </row>
    <row r="384147" spans="16:16" x14ac:dyDescent="0.3">
      <c r="P384147" s="83"/>
    </row>
    <row r="384148" spans="16:16" x14ac:dyDescent="0.3">
      <c r="P384148" s="83"/>
    </row>
    <row r="384149" spans="16:16" x14ac:dyDescent="0.3">
      <c r="P384149" s="83"/>
    </row>
    <row r="384150" spans="16:16" x14ac:dyDescent="0.3">
      <c r="P384150" s="83"/>
    </row>
    <row r="384151" spans="16:16" x14ac:dyDescent="0.3">
      <c r="P384151" s="83"/>
    </row>
    <row r="384152" spans="16:16" x14ac:dyDescent="0.3">
      <c r="P384152" s="83"/>
    </row>
    <row r="384153" spans="16:16" x14ac:dyDescent="0.3">
      <c r="P384153" s="83"/>
    </row>
    <row r="384154" spans="16:16" x14ac:dyDescent="0.3">
      <c r="P384154" s="83"/>
    </row>
    <row r="384155" spans="16:16" x14ac:dyDescent="0.3">
      <c r="P384155" s="83"/>
    </row>
    <row r="384156" spans="16:16" x14ac:dyDescent="0.3">
      <c r="P384156" s="83"/>
    </row>
    <row r="384157" spans="16:16" x14ac:dyDescent="0.3">
      <c r="P384157" s="83"/>
    </row>
    <row r="384158" spans="16:16" x14ac:dyDescent="0.3">
      <c r="P384158" s="83"/>
    </row>
    <row r="384159" spans="16:16" x14ac:dyDescent="0.3">
      <c r="P384159" s="83"/>
    </row>
    <row r="384160" spans="16:16" x14ac:dyDescent="0.3">
      <c r="P384160" s="83"/>
    </row>
    <row r="384161" spans="16:16" x14ac:dyDescent="0.3">
      <c r="P384161" s="83"/>
    </row>
    <row r="384162" spans="16:16" x14ac:dyDescent="0.3">
      <c r="P384162" s="83"/>
    </row>
    <row r="384163" spans="16:16" x14ac:dyDescent="0.3">
      <c r="P384163" s="83"/>
    </row>
    <row r="384164" spans="16:16" x14ac:dyDescent="0.3">
      <c r="P384164" s="83"/>
    </row>
    <row r="384165" spans="16:16" x14ac:dyDescent="0.3">
      <c r="P384165" s="83"/>
    </row>
    <row r="384166" spans="16:16" x14ac:dyDescent="0.3">
      <c r="P384166" s="83"/>
    </row>
    <row r="384167" spans="16:16" x14ac:dyDescent="0.3">
      <c r="P384167" s="83"/>
    </row>
    <row r="384168" spans="16:16" x14ac:dyDescent="0.3">
      <c r="P384168" s="83"/>
    </row>
    <row r="384169" spans="16:16" x14ac:dyDescent="0.3">
      <c r="P384169" s="83"/>
    </row>
    <row r="384170" spans="16:16" x14ac:dyDescent="0.3">
      <c r="P384170" s="83"/>
    </row>
    <row r="384171" spans="16:16" x14ac:dyDescent="0.3">
      <c r="P384171" s="83"/>
    </row>
    <row r="384172" spans="16:16" x14ac:dyDescent="0.3">
      <c r="P384172" s="83"/>
    </row>
    <row r="384173" spans="16:16" x14ac:dyDescent="0.3">
      <c r="P384173" s="83"/>
    </row>
    <row r="384174" spans="16:16" x14ac:dyDescent="0.3">
      <c r="P384174" s="83"/>
    </row>
    <row r="384175" spans="16:16" x14ac:dyDescent="0.3">
      <c r="P384175" s="83"/>
    </row>
    <row r="384176" spans="16:16" x14ac:dyDescent="0.3">
      <c r="P384176" s="83"/>
    </row>
    <row r="384177" spans="16:16" x14ac:dyDescent="0.3">
      <c r="P384177" s="83"/>
    </row>
    <row r="384178" spans="16:16" x14ac:dyDescent="0.3">
      <c r="P384178" s="83"/>
    </row>
    <row r="384179" spans="16:16" x14ac:dyDescent="0.3">
      <c r="P384179" s="83"/>
    </row>
    <row r="384180" spans="16:16" x14ac:dyDescent="0.3">
      <c r="P384180" s="83"/>
    </row>
    <row r="384181" spans="16:16" x14ac:dyDescent="0.3">
      <c r="P384181" s="83"/>
    </row>
    <row r="384182" spans="16:16" x14ac:dyDescent="0.3">
      <c r="P384182" s="83"/>
    </row>
    <row r="384183" spans="16:16" x14ac:dyDescent="0.3">
      <c r="P384183" s="83"/>
    </row>
    <row r="384184" spans="16:16" x14ac:dyDescent="0.3">
      <c r="P384184" s="83"/>
    </row>
    <row r="384185" spans="16:16" x14ac:dyDescent="0.3">
      <c r="P384185" s="83"/>
    </row>
    <row r="384186" spans="16:16" x14ac:dyDescent="0.3">
      <c r="P384186" s="83"/>
    </row>
    <row r="384187" spans="16:16" x14ac:dyDescent="0.3">
      <c r="P384187" s="83"/>
    </row>
    <row r="384188" spans="16:16" x14ac:dyDescent="0.3">
      <c r="P384188" s="83"/>
    </row>
    <row r="384189" spans="16:16" x14ac:dyDescent="0.3">
      <c r="P384189" s="83"/>
    </row>
    <row r="384190" spans="16:16" x14ac:dyDescent="0.3">
      <c r="P384190" s="83"/>
    </row>
    <row r="384191" spans="16:16" x14ac:dyDescent="0.3">
      <c r="P384191" s="83"/>
    </row>
    <row r="384192" spans="16:16" x14ac:dyDescent="0.3">
      <c r="P384192" s="83"/>
    </row>
    <row r="384193" spans="16:16" x14ac:dyDescent="0.3">
      <c r="P384193" s="83"/>
    </row>
    <row r="384194" spans="16:16" x14ac:dyDescent="0.3">
      <c r="P384194" s="83"/>
    </row>
    <row r="384195" spans="16:16" x14ac:dyDescent="0.3">
      <c r="P384195" s="83"/>
    </row>
    <row r="384196" spans="16:16" x14ac:dyDescent="0.3">
      <c r="P384196" s="83"/>
    </row>
    <row r="384197" spans="16:16" x14ac:dyDescent="0.3">
      <c r="P384197" s="83"/>
    </row>
    <row r="384198" spans="16:16" x14ac:dyDescent="0.3">
      <c r="P384198" s="83"/>
    </row>
    <row r="384199" spans="16:16" x14ac:dyDescent="0.3">
      <c r="P384199" s="83"/>
    </row>
    <row r="384200" spans="16:16" x14ac:dyDescent="0.3">
      <c r="P384200" s="83"/>
    </row>
    <row r="384201" spans="16:16" x14ac:dyDescent="0.3">
      <c r="P384201" s="83"/>
    </row>
    <row r="384202" spans="16:16" x14ac:dyDescent="0.3">
      <c r="P384202" s="83"/>
    </row>
    <row r="384203" spans="16:16" x14ac:dyDescent="0.3">
      <c r="P384203" s="83"/>
    </row>
    <row r="384204" spans="16:16" x14ac:dyDescent="0.3">
      <c r="P384204" s="83"/>
    </row>
    <row r="384205" spans="16:16" x14ac:dyDescent="0.3">
      <c r="P384205" s="83"/>
    </row>
    <row r="384206" spans="16:16" x14ac:dyDescent="0.3">
      <c r="P384206" s="83"/>
    </row>
    <row r="384207" spans="16:16" x14ac:dyDescent="0.3">
      <c r="P384207" s="83"/>
    </row>
    <row r="384208" spans="16:16" x14ac:dyDescent="0.3">
      <c r="P384208" s="83"/>
    </row>
    <row r="384209" spans="16:16" x14ac:dyDescent="0.3">
      <c r="P384209" s="83"/>
    </row>
    <row r="384210" spans="16:16" x14ac:dyDescent="0.3">
      <c r="P384210" s="83"/>
    </row>
    <row r="384211" spans="16:16" x14ac:dyDescent="0.3">
      <c r="P384211" s="83"/>
    </row>
    <row r="384212" spans="16:16" x14ac:dyDescent="0.3">
      <c r="P384212" s="83"/>
    </row>
    <row r="384213" spans="16:16" x14ac:dyDescent="0.3">
      <c r="P384213" s="83"/>
    </row>
    <row r="384214" spans="16:16" x14ac:dyDescent="0.3">
      <c r="P384214" s="83"/>
    </row>
    <row r="384215" spans="16:16" x14ac:dyDescent="0.3">
      <c r="P384215" s="83"/>
    </row>
    <row r="384216" spans="16:16" x14ac:dyDescent="0.3">
      <c r="P384216" s="83"/>
    </row>
    <row r="384217" spans="16:16" x14ac:dyDescent="0.3">
      <c r="P384217" s="83"/>
    </row>
    <row r="384218" spans="16:16" x14ac:dyDescent="0.3">
      <c r="P384218" s="83"/>
    </row>
    <row r="384219" spans="16:16" x14ac:dyDescent="0.3">
      <c r="P384219" s="83"/>
    </row>
    <row r="384220" spans="16:16" x14ac:dyDescent="0.3">
      <c r="P384220" s="83"/>
    </row>
    <row r="384221" spans="16:16" x14ac:dyDescent="0.3">
      <c r="P384221" s="83"/>
    </row>
    <row r="384222" spans="16:16" x14ac:dyDescent="0.3">
      <c r="P384222" s="83"/>
    </row>
    <row r="384223" spans="16:16" x14ac:dyDescent="0.3">
      <c r="P384223" s="83"/>
    </row>
    <row r="384224" spans="16:16" x14ac:dyDescent="0.3">
      <c r="P384224" s="83"/>
    </row>
    <row r="384225" spans="16:16" x14ac:dyDescent="0.3">
      <c r="P384225" s="83"/>
    </row>
    <row r="384226" spans="16:16" x14ac:dyDescent="0.3">
      <c r="P384226" s="83"/>
    </row>
    <row r="384227" spans="16:16" x14ac:dyDescent="0.3">
      <c r="P384227" s="83"/>
    </row>
    <row r="384228" spans="16:16" x14ac:dyDescent="0.3">
      <c r="P384228" s="83"/>
    </row>
    <row r="384229" spans="16:16" x14ac:dyDescent="0.3">
      <c r="P384229" s="83"/>
    </row>
    <row r="384230" spans="16:16" x14ac:dyDescent="0.3">
      <c r="P384230" s="83"/>
    </row>
    <row r="384231" spans="16:16" x14ac:dyDescent="0.3">
      <c r="P384231" s="83"/>
    </row>
    <row r="384232" spans="16:16" x14ac:dyDescent="0.3">
      <c r="P384232" s="83"/>
    </row>
    <row r="384233" spans="16:16" x14ac:dyDescent="0.3">
      <c r="P384233" s="83"/>
    </row>
    <row r="384234" spans="16:16" x14ac:dyDescent="0.3">
      <c r="P384234" s="83"/>
    </row>
    <row r="384235" spans="16:16" x14ac:dyDescent="0.3">
      <c r="P384235" s="83"/>
    </row>
    <row r="384236" spans="16:16" x14ac:dyDescent="0.3">
      <c r="P384236" s="83"/>
    </row>
    <row r="384237" spans="16:16" x14ac:dyDescent="0.3">
      <c r="P384237" s="83"/>
    </row>
    <row r="384238" spans="16:16" x14ac:dyDescent="0.3">
      <c r="P384238" s="83"/>
    </row>
    <row r="384239" spans="16:16" x14ac:dyDescent="0.3">
      <c r="P384239" s="83"/>
    </row>
    <row r="384240" spans="16:16" x14ac:dyDescent="0.3">
      <c r="P384240" s="83"/>
    </row>
    <row r="384241" spans="16:16" x14ac:dyDescent="0.3">
      <c r="P384241" s="83"/>
    </row>
    <row r="384242" spans="16:16" x14ac:dyDescent="0.3">
      <c r="P384242" s="83"/>
    </row>
    <row r="384243" spans="16:16" x14ac:dyDescent="0.3">
      <c r="P384243" s="83"/>
    </row>
    <row r="384244" spans="16:16" x14ac:dyDescent="0.3">
      <c r="P384244" s="83"/>
    </row>
    <row r="384245" spans="16:16" x14ac:dyDescent="0.3">
      <c r="P384245" s="83"/>
    </row>
    <row r="384246" spans="16:16" x14ac:dyDescent="0.3">
      <c r="P384246" s="83"/>
    </row>
    <row r="384247" spans="16:16" x14ac:dyDescent="0.3">
      <c r="P384247" s="83"/>
    </row>
    <row r="384248" spans="16:16" x14ac:dyDescent="0.3">
      <c r="P384248" s="83"/>
    </row>
    <row r="384249" spans="16:16" x14ac:dyDescent="0.3">
      <c r="P384249" s="83"/>
    </row>
    <row r="384250" spans="16:16" x14ac:dyDescent="0.3">
      <c r="P384250" s="83"/>
    </row>
    <row r="384251" spans="16:16" x14ac:dyDescent="0.3">
      <c r="P384251" s="83"/>
    </row>
    <row r="384252" spans="16:16" x14ac:dyDescent="0.3">
      <c r="P384252" s="83"/>
    </row>
    <row r="384253" spans="16:16" x14ac:dyDescent="0.3">
      <c r="P384253" s="83"/>
    </row>
    <row r="384254" spans="16:16" x14ac:dyDescent="0.3">
      <c r="P384254" s="83"/>
    </row>
    <row r="384255" spans="16:16" x14ac:dyDescent="0.3">
      <c r="P384255" s="83"/>
    </row>
    <row r="384256" spans="16:16" x14ac:dyDescent="0.3">
      <c r="P384256" s="83"/>
    </row>
    <row r="384257" spans="16:16" x14ac:dyDescent="0.3">
      <c r="P384257" s="83"/>
    </row>
    <row r="384258" spans="16:16" x14ac:dyDescent="0.3">
      <c r="P384258" s="83"/>
    </row>
    <row r="384259" spans="16:16" x14ac:dyDescent="0.3">
      <c r="P384259" s="83"/>
    </row>
    <row r="384260" spans="16:16" x14ac:dyDescent="0.3">
      <c r="P384260" s="83"/>
    </row>
    <row r="384261" spans="16:16" x14ac:dyDescent="0.3">
      <c r="P384261" s="83"/>
    </row>
    <row r="384262" spans="16:16" x14ac:dyDescent="0.3">
      <c r="P384262" s="83"/>
    </row>
    <row r="384263" spans="16:16" x14ac:dyDescent="0.3">
      <c r="P384263" s="83"/>
    </row>
    <row r="384264" spans="16:16" x14ac:dyDescent="0.3">
      <c r="P384264" s="83"/>
    </row>
    <row r="384265" spans="16:16" x14ac:dyDescent="0.3">
      <c r="P384265" s="83"/>
    </row>
    <row r="384266" spans="16:16" x14ac:dyDescent="0.3">
      <c r="P384266" s="83"/>
    </row>
    <row r="384267" spans="16:16" x14ac:dyDescent="0.3">
      <c r="P384267" s="83"/>
    </row>
    <row r="384268" spans="16:16" x14ac:dyDescent="0.3">
      <c r="P384268" s="83"/>
    </row>
    <row r="384269" spans="16:16" x14ac:dyDescent="0.3">
      <c r="P384269" s="83"/>
    </row>
    <row r="384270" spans="16:16" x14ac:dyDescent="0.3">
      <c r="P384270" s="83"/>
    </row>
    <row r="384271" spans="16:16" x14ac:dyDescent="0.3">
      <c r="P384271" s="83"/>
    </row>
    <row r="384272" spans="16:16" x14ac:dyDescent="0.3">
      <c r="P384272" s="83"/>
    </row>
    <row r="384273" spans="16:16" x14ac:dyDescent="0.3">
      <c r="P384273" s="83"/>
    </row>
    <row r="384274" spans="16:16" x14ac:dyDescent="0.3">
      <c r="P384274" s="83"/>
    </row>
    <row r="384275" spans="16:16" x14ac:dyDescent="0.3">
      <c r="P384275" s="83"/>
    </row>
    <row r="384276" spans="16:16" x14ac:dyDescent="0.3">
      <c r="P384276" s="83"/>
    </row>
    <row r="384277" spans="16:16" x14ac:dyDescent="0.3">
      <c r="P384277" s="83"/>
    </row>
    <row r="384278" spans="16:16" x14ac:dyDescent="0.3">
      <c r="P384278" s="83"/>
    </row>
    <row r="384279" spans="16:16" x14ac:dyDescent="0.3">
      <c r="P384279" s="83"/>
    </row>
    <row r="384280" spans="16:16" x14ac:dyDescent="0.3">
      <c r="P384280" s="83"/>
    </row>
    <row r="384281" spans="16:16" x14ac:dyDescent="0.3">
      <c r="P384281" s="83"/>
    </row>
    <row r="384282" spans="16:16" x14ac:dyDescent="0.3">
      <c r="P384282" s="83"/>
    </row>
    <row r="384283" spans="16:16" x14ac:dyDescent="0.3">
      <c r="P384283" s="83"/>
    </row>
    <row r="384284" spans="16:16" x14ac:dyDescent="0.3">
      <c r="P384284" s="83"/>
    </row>
    <row r="384285" spans="16:16" x14ac:dyDescent="0.3">
      <c r="P384285" s="83"/>
    </row>
    <row r="384286" spans="16:16" x14ac:dyDescent="0.3">
      <c r="P384286" s="83"/>
    </row>
    <row r="384287" spans="16:16" x14ac:dyDescent="0.3">
      <c r="P384287" s="83"/>
    </row>
    <row r="384288" spans="16:16" x14ac:dyDescent="0.3">
      <c r="P384288" s="83"/>
    </row>
    <row r="384289" spans="16:16" x14ac:dyDescent="0.3">
      <c r="P384289" s="83"/>
    </row>
    <row r="384290" spans="16:16" x14ac:dyDescent="0.3">
      <c r="P384290" s="83"/>
    </row>
    <row r="384291" spans="16:16" x14ac:dyDescent="0.3">
      <c r="P384291" s="83"/>
    </row>
    <row r="384292" spans="16:16" x14ac:dyDescent="0.3">
      <c r="P384292" s="83"/>
    </row>
    <row r="384293" spans="16:16" x14ac:dyDescent="0.3">
      <c r="P384293" s="83"/>
    </row>
    <row r="384294" spans="16:16" x14ac:dyDescent="0.3">
      <c r="P384294" s="83"/>
    </row>
    <row r="384295" spans="16:16" x14ac:dyDescent="0.3">
      <c r="P384295" s="83"/>
    </row>
    <row r="384296" spans="16:16" x14ac:dyDescent="0.3">
      <c r="P384296" s="83"/>
    </row>
    <row r="384297" spans="16:16" x14ac:dyDescent="0.3">
      <c r="P384297" s="83"/>
    </row>
    <row r="384298" spans="16:16" x14ac:dyDescent="0.3">
      <c r="P384298" s="83"/>
    </row>
    <row r="384299" spans="16:16" x14ac:dyDescent="0.3">
      <c r="P384299" s="83"/>
    </row>
    <row r="384300" spans="16:16" x14ac:dyDescent="0.3">
      <c r="P384300" s="83"/>
    </row>
    <row r="384301" spans="16:16" x14ac:dyDescent="0.3">
      <c r="P384301" s="83"/>
    </row>
    <row r="384302" spans="16:16" x14ac:dyDescent="0.3">
      <c r="P384302" s="83"/>
    </row>
    <row r="384303" spans="16:16" x14ac:dyDescent="0.3">
      <c r="P384303" s="83"/>
    </row>
    <row r="384304" spans="16:16" x14ac:dyDescent="0.3">
      <c r="P384304" s="83"/>
    </row>
    <row r="384305" spans="16:16" x14ac:dyDescent="0.3">
      <c r="P384305" s="83"/>
    </row>
    <row r="384306" spans="16:16" x14ac:dyDescent="0.3">
      <c r="P384306" s="83"/>
    </row>
    <row r="384307" spans="16:16" x14ac:dyDescent="0.3">
      <c r="P384307" s="83"/>
    </row>
    <row r="384308" spans="16:16" x14ac:dyDescent="0.3">
      <c r="P384308" s="83"/>
    </row>
    <row r="384309" spans="16:16" x14ac:dyDescent="0.3">
      <c r="P384309" s="83"/>
    </row>
    <row r="384310" spans="16:16" x14ac:dyDescent="0.3">
      <c r="P384310" s="83"/>
    </row>
    <row r="384311" spans="16:16" x14ac:dyDescent="0.3">
      <c r="P384311" s="83"/>
    </row>
    <row r="384312" spans="16:16" x14ac:dyDescent="0.3">
      <c r="P384312" s="83"/>
    </row>
    <row r="384313" spans="16:16" x14ac:dyDescent="0.3">
      <c r="P384313" s="83"/>
    </row>
    <row r="384314" spans="16:16" x14ac:dyDescent="0.3">
      <c r="P384314" s="83"/>
    </row>
    <row r="384315" spans="16:16" x14ac:dyDescent="0.3">
      <c r="P384315" s="83"/>
    </row>
    <row r="384316" spans="16:16" x14ac:dyDescent="0.3">
      <c r="P384316" s="83"/>
    </row>
    <row r="384317" spans="16:16" x14ac:dyDescent="0.3">
      <c r="P384317" s="83"/>
    </row>
    <row r="384318" spans="16:16" x14ac:dyDescent="0.3">
      <c r="P384318" s="83"/>
    </row>
    <row r="384319" spans="16:16" x14ac:dyDescent="0.3">
      <c r="P384319" s="83"/>
    </row>
    <row r="384320" spans="16:16" x14ac:dyDescent="0.3">
      <c r="P384320" s="83"/>
    </row>
    <row r="384321" spans="16:16" x14ac:dyDescent="0.3">
      <c r="P384321" s="83"/>
    </row>
    <row r="384322" spans="16:16" x14ac:dyDescent="0.3">
      <c r="P384322" s="83"/>
    </row>
    <row r="384323" spans="16:16" x14ac:dyDescent="0.3">
      <c r="P384323" s="83"/>
    </row>
    <row r="384324" spans="16:16" x14ac:dyDescent="0.3">
      <c r="P384324" s="83"/>
    </row>
    <row r="384325" spans="16:16" x14ac:dyDescent="0.3">
      <c r="P384325" s="83"/>
    </row>
    <row r="384326" spans="16:16" x14ac:dyDescent="0.3">
      <c r="P384326" s="83"/>
    </row>
    <row r="384327" spans="16:16" x14ac:dyDescent="0.3">
      <c r="P384327" s="83"/>
    </row>
    <row r="384328" spans="16:16" x14ac:dyDescent="0.3">
      <c r="P384328" s="83"/>
    </row>
    <row r="384329" spans="16:16" x14ac:dyDescent="0.3">
      <c r="P384329" s="83"/>
    </row>
    <row r="384330" spans="16:16" x14ac:dyDescent="0.3">
      <c r="P384330" s="83"/>
    </row>
    <row r="384331" spans="16:16" x14ac:dyDescent="0.3">
      <c r="P384331" s="83"/>
    </row>
    <row r="384332" spans="16:16" x14ac:dyDescent="0.3">
      <c r="P384332" s="83"/>
    </row>
    <row r="384333" spans="16:16" x14ac:dyDescent="0.3">
      <c r="P384333" s="83"/>
    </row>
    <row r="384334" spans="16:16" x14ac:dyDescent="0.3">
      <c r="P384334" s="83"/>
    </row>
    <row r="384335" spans="16:16" x14ac:dyDescent="0.3">
      <c r="P384335" s="83"/>
    </row>
    <row r="384336" spans="16:16" x14ac:dyDescent="0.3">
      <c r="P384336" s="83"/>
    </row>
    <row r="384337" spans="16:16" x14ac:dyDescent="0.3">
      <c r="P384337" s="83"/>
    </row>
    <row r="384338" spans="16:16" x14ac:dyDescent="0.3">
      <c r="P384338" s="83"/>
    </row>
    <row r="384339" spans="16:16" x14ac:dyDescent="0.3">
      <c r="P384339" s="83"/>
    </row>
    <row r="384340" spans="16:16" x14ac:dyDescent="0.3">
      <c r="P384340" s="83"/>
    </row>
    <row r="384341" spans="16:16" x14ac:dyDescent="0.3">
      <c r="P384341" s="83"/>
    </row>
    <row r="384342" spans="16:16" x14ac:dyDescent="0.3">
      <c r="P384342" s="83"/>
    </row>
    <row r="384343" spans="16:16" x14ac:dyDescent="0.3">
      <c r="P384343" s="83"/>
    </row>
    <row r="384344" spans="16:16" x14ac:dyDescent="0.3">
      <c r="P384344" s="83"/>
    </row>
    <row r="384345" spans="16:16" x14ac:dyDescent="0.3">
      <c r="P384345" s="83"/>
    </row>
    <row r="384346" spans="16:16" x14ac:dyDescent="0.3">
      <c r="P384346" s="83"/>
    </row>
    <row r="384347" spans="16:16" x14ac:dyDescent="0.3">
      <c r="P384347" s="83"/>
    </row>
    <row r="384348" spans="16:16" x14ac:dyDescent="0.3">
      <c r="P384348" s="83"/>
    </row>
    <row r="384349" spans="16:16" x14ac:dyDescent="0.3">
      <c r="P384349" s="83"/>
    </row>
    <row r="384350" spans="16:16" x14ac:dyDescent="0.3">
      <c r="P384350" s="83"/>
    </row>
    <row r="384351" spans="16:16" x14ac:dyDescent="0.3">
      <c r="P384351" s="83"/>
    </row>
    <row r="384352" spans="16:16" x14ac:dyDescent="0.3">
      <c r="P384352" s="83"/>
    </row>
    <row r="384353" spans="16:16" x14ac:dyDescent="0.3">
      <c r="P384353" s="83"/>
    </row>
    <row r="384354" spans="16:16" x14ac:dyDescent="0.3">
      <c r="P384354" s="83"/>
    </row>
    <row r="384355" spans="16:16" x14ac:dyDescent="0.3">
      <c r="P384355" s="83"/>
    </row>
    <row r="384356" spans="16:16" x14ac:dyDescent="0.3">
      <c r="P384356" s="83"/>
    </row>
    <row r="384357" spans="16:16" x14ac:dyDescent="0.3">
      <c r="P384357" s="83"/>
    </row>
    <row r="384358" spans="16:16" x14ac:dyDescent="0.3">
      <c r="P384358" s="83"/>
    </row>
    <row r="384359" spans="16:16" x14ac:dyDescent="0.3">
      <c r="P384359" s="83"/>
    </row>
    <row r="384360" spans="16:16" x14ac:dyDescent="0.3">
      <c r="P384360" s="83"/>
    </row>
    <row r="384361" spans="16:16" x14ac:dyDescent="0.3">
      <c r="P384361" s="83"/>
    </row>
    <row r="384362" spans="16:16" x14ac:dyDescent="0.3">
      <c r="P384362" s="83"/>
    </row>
    <row r="384363" spans="16:16" x14ac:dyDescent="0.3">
      <c r="P384363" s="83"/>
    </row>
    <row r="384364" spans="16:16" x14ac:dyDescent="0.3">
      <c r="P384364" s="83"/>
    </row>
    <row r="384365" spans="16:16" x14ac:dyDescent="0.3">
      <c r="P384365" s="83"/>
    </row>
    <row r="384366" spans="16:16" x14ac:dyDescent="0.3">
      <c r="P384366" s="83"/>
    </row>
    <row r="384367" spans="16:16" x14ac:dyDescent="0.3">
      <c r="P384367" s="83"/>
    </row>
    <row r="384368" spans="16:16" x14ac:dyDescent="0.3">
      <c r="P384368" s="83"/>
    </row>
    <row r="384369" spans="16:16" x14ac:dyDescent="0.3">
      <c r="P384369" s="83"/>
    </row>
    <row r="384370" spans="16:16" x14ac:dyDescent="0.3">
      <c r="P384370" s="83"/>
    </row>
    <row r="384371" spans="16:16" x14ac:dyDescent="0.3">
      <c r="P384371" s="83"/>
    </row>
    <row r="384372" spans="16:16" x14ac:dyDescent="0.3">
      <c r="P384372" s="83"/>
    </row>
    <row r="384373" spans="16:16" x14ac:dyDescent="0.3">
      <c r="P384373" s="83"/>
    </row>
    <row r="384374" spans="16:16" x14ac:dyDescent="0.3">
      <c r="P384374" s="83"/>
    </row>
    <row r="384375" spans="16:16" x14ac:dyDescent="0.3">
      <c r="P384375" s="83"/>
    </row>
    <row r="384376" spans="16:16" x14ac:dyDescent="0.3">
      <c r="P384376" s="83"/>
    </row>
    <row r="384377" spans="16:16" x14ac:dyDescent="0.3">
      <c r="P384377" s="83"/>
    </row>
    <row r="384378" spans="16:16" x14ac:dyDescent="0.3">
      <c r="P384378" s="83"/>
    </row>
    <row r="384379" spans="16:16" x14ac:dyDescent="0.3">
      <c r="P384379" s="83"/>
    </row>
    <row r="384380" spans="16:16" x14ac:dyDescent="0.3">
      <c r="P384380" s="83"/>
    </row>
    <row r="384381" spans="16:16" x14ac:dyDescent="0.3">
      <c r="P384381" s="83"/>
    </row>
    <row r="384382" spans="16:16" x14ac:dyDescent="0.3">
      <c r="P384382" s="83"/>
    </row>
    <row r="384383" spans="16:16" x14ac:dyDescent="0.3">
      <c r="P384383" s="83"/>
    </row>
    <row r="384384" spans="16:16" x14ac:dyDescent="0.3">
      <c r="P384384" s="83"/>
    </row>
    <row r="384385" spans="16:16" x14ac:dyDescent="0.3">
      <c r="P384385" s="83"/>
    </row>
    <row r="384386" spans="16:16" x14ac:dyDescent="0.3">
      <c r="P384386" s="83"/>
    </row>
    <row r="384387" spans="16:16" x14ac:dyDescent="0.3">
      <c r="P384387" s="83"/>
    </row>
    <row r="384388" spans="16:16" x14ac:dyDescent="0.3">
      <c r="P384388" s="83"/>
    </row>
    <row r="384389" spans="16:16" x14ac:dyDescent="0.3">
      <c r="P384389" s="83"/>
    </row>
    <row r="384390" spans="16:16" x14ac:dyDescent="0.3">
      <c r="P384390" s="83"/>
    </row>
    <row r="384391" spans="16:16" x14ac:dyDescent="0.3">
      <c r="P384391" s="83"/>
    </row>
    <row r="384392" spans="16:16" x14ac:dyDescent="0.3">
      <c r="P384392" s="83"/>
    </row>
    <row r="384393" spans="16:16" x14ac:dyDescent="0.3">
      <c r="P384393" s="83"/>
    </row>
    <row r="384394" spans="16:16" x14ac:dyDescent="0.3">
      <c r="P384394" s="83"/>
    </row>
    <row r="384395" spans="16:16" x14ac:dyDescent="0.3">
      <c r="P384395" s="83"/>
    </row>
    <row r="384396" spans="16:16" x14ac:dyDescent="0.3">
      <c r="P384396" s="83"/>
    </row>
    <row r="384397" spans="16:16" x14ac:dyDescent="0.3">
      <c r="P384397" s="83"/>
    </row>
    <row r="384398" spans="16:16" x14ac:dyDescent="0.3">
      <c r="P384398" s="83"/>
    </row>
    <row r="384399" spans="16:16" x14ac:dyDescent="0.3">
      <c r="P384399" s="83"/>
    </row>
    <row r="384400" spans="16:16" x14ac:dyDescent="0.3">
      <c r="P384400" s="83"/>
    </row>
    <row r="384401" spans="16:16" x14ac:dyDescent="0.3">
      <c r="P384401" s="83"/>
    </row>
    <row r="384402" spans="16:16" x14ac:dyDescent="0.3">
      <c r="P384402" s="83"/>
    </row>
    <row r="384403" spans="16:16" x14ac:dyDescent="0.3">
      <c r="P384403" s="83"/>
    </row>
    <row r="384404" spans="16:16" x14ac:dyDescent="0.3">
      <c r="P384404" s="83"/>
    </row>
    <row r="384405" spans="16:16" x14ac:dyDescent="0.3">
      <c r="P384405" s="83"/>
    </row>
    <row r="384406" spans="16:16" x14ac:dyDescent="0.3">
      <c r="P384406" s="83"/>
    </row>
    <row r="384407" spans="16:16" x14ac:dyDescent="0.3">
      <c r="P384407" s="83"/>
    </row>
    <row r="384408" spans="16:16" x14ac:dyDescent="0.3">
      <c r="P384408" s="83"/>
    </row>
    <row r="384409" spans="16:16" x14ac:dyDescent="0.3">
      <c r="P384409" s="83"/>
    </row>
    <row r="384410" spans="16:16" x14ac:dyDescent="0.3">
      <c r="P384410" s="83"/>
    </row>
    <row r="384411" spans="16:16" x14ac:dyDescent="0.3">
      <c r="P384411" s="83"/>
    </row>
    <row r="384412" spans="16:16" x14ac:dyDescent="0.3">
      <c r="P384412" s="83"/>
    </row>
    <row r="384413" spans="16:16" x14ac:dyDescent="0.3">
      <c r="P384413" s="83"/>
    </row>
    <row r="384414" spans="16:16" x14ac:dyDescent="0.3">
      <c r="P384414" s="83"/>
    </row>
    <row r="384415" spans="16:16" x14ac:dyDescent="0.3">
      <c r="P384415" s="83"/>
    </row>
    <row r="384416" spans="16:16" x14ac:dyDescent="0.3">
      <c r="P384416" s="83"/>
    </row>
    <row r="384417" spans="16:16" x14ac:dyDescent="0.3">
      <c r="P384417" s="83"/>
    </row>
    <row r="384418" spans="16:16" x14ac:dyDescent="0.3">
      <c r="P384418" s="83"/>
    </row>
    <row r="384419" spans="16:16" x14ac:dyDescent="0.3">
      <c r="P384419" s="83"/>
    </row>
    <row r="384420" spans="16:16" x14ac:dyDescent="0.3">
      <c r="P384420" s="83"/>
    </row>
    <row r="384421" spans="16:16" x14ac:dyDescent="0.3">
      <c r="P384421" s="83"/>
    </row>
    <row r="384422" spans="16:16" x14ac:dyDescent="0.3">
      <c r="P384422" s="83"/>
    </row>
    <row r="384423" spans="16:16" x14ac:dyDescent="0.3">
      <c r="P384423" s="83"/>
    </row>
    <row r="384424" spans="16:16" x14ac:dyDescent="0.3">
      <c r="P384424" s="83"/>
    </row>
    <row r="384425" spans="16:16" x14ac:dyDescent="0.3">
      <c r="P384425" s="83"/>
    </row>
    <row r="384426" spans="16:16" x14ac:dyDescent="0.3">
      <c r="P384426" s="83"/>
    </row>
    <row r="384427" spans="16:16" x14ac:dyDescent="0.3">
      <c r="P384427" s="83"/>
    </row>
    <row r="384428" spans="16:16" x14ac:dyDescent="0.3">
      <c r="P384428" s="83"/>
    </row>
    <row r="384429" spans="16:16" x14ac:dyDescent="0.3">
      <c r="P384429" s="83"/>
    </row>
    <row r="384430" spans="16:16" x14ac:dyDescent="0.3">
      <c r="P384430" s="83"/>
    </row>
    <row r="384431" spans="16:16" x14ac:dyDescent="0.3">
      <c r="P384431" s="83"/>
    </row>
    <row r="384432" spans="16:16" x14ac:dyDescent="0.3">
      <c r="P384432" s="83"/>
    </row>
    <row r="384433" spans="16:16" x14ac:dyDescent="0.3">
      <c r="P384433" s="83"/>
    </row>
    <row r="384434" spans="16:16" x14ac:dyDescent="0.3">
      <c r="P384434" s="83"/>
    </row>
    <row r="384435" spans="16:16" x14ac:dyDescent="0.3">
      <c r="P384435" s="83"/>
    </row>
    <row r="384436" spans="16:16" x14ac:dyDescent="0.3">
      <c r="P384436" s="83"/>
    </row>
    <row r="384437" spans="16:16" x14ac:dyDescent="0.3">
      <c r="P384437" s="83"/>
    </row>
    <row r="384438" spans="16:16" x14ac:dyDescent="0.3">
      <c r="P384438" s="83"/>
    </row>
    <row r="384439" spans="16:16" x14ac:dyDescent="0.3">
      <c r="P384439" s="83"/>
    </row>
    <row r="384440" spans="16:16" x14ac:dyDescent="0.3">
      <c r="P384440" s="83"/>
    </row>
    <row r="384441" spans="16:16" x14ac:dyDescent="0.3">
      <c r="P384441" s="83"/>
    </row>
    <row r="384442" spans="16:16" x14ac:dyDescent="0.3">
      <c r="P384442" s="83"/>
    </row>
    <row r="384443" spans="16:16" x14ac:dyDescent="0.3">
      <c r="P384443" s="83"/>
    </row>
    <row r="384444" spans="16:16" x14ac:dyDescent="0.3">
      <c r="P384444" s="83"/>
    </row>
    <row r="384445" spans="16:16" x14ac:dyDescent="0.3">
      <c r="P384445" s="83"/>
    </row>
    <row r="384446" spans="16:16" x14ac:dyDescent="0.3">
      <c r="P384446" s="83"/>
    </row>
    <row r="384447" spans="16:16" x14ac:dyDescent="0.3">
      <c r="P384447" s="83"/>
    </row>
    <row r="384448" spans="16:16" x14ac:dyDescent="0.3">
      <c r="P384448" s="83"/>
    </row>
    <row r="384449" spans="16:16" x14ac:dyDescent="0.3">
      <c r="P384449" s="83"/>
    </row>
    <row r="384450" spans="16:16" x14ac:dyDescent="0.3">
      <c r="P384450" s="83"/>
    </row>
    <row r="384451" spans="16:16" x14ac:dyDescent="0.3">
      <c r="P384451" s="83"/>
    </row>
    <row r="384452" spans="16:16" x14ac:dyDescent="0.3">
      <c r="P384452" s="83"/>
    </row>
    <row r="384453" spans="16:16" x14ac:dyDescent="0.3">
      <c r="P384453" s="83"/>
    </row>
    <row r="384454" spans="16:16" x14ac:dyDescent="0.3">
      <c r="P384454" s="83"/>
    </row>
    <row r="384455" spans="16:16" x14ac:dyDescent="0.3">
      <c r="P384455" s="83"/>
    </row>
    <row r="384456" spans="16:16" x14ac:dyDescent="0.3">
      <c r="P384456" s="83"/>
    </row>
    <row r="384457" spans="16:16" x14ac:dyDescent="0.3">
      <c r="P384457" s="83"/>
    </row>
    <row r="384458" spans="16:16" x14ac:dyDescent="0.3">
      <c r="P384458" s="83"/>
    </row>
    <row r="384459" spans="16:16" x14ac:dyDescent="0.3">
      <c r="P384459" s="83"/>
    </row>
    <row r="384460" spans="16:16" x14ac:dyDescent="0.3">
      <c r="P384460" s="83"/>
    </row>
    <row r="384461" spans="16:16" x14ac:dyDescent="0.3">
      <c r="P384461" s="83"/>
    </row>
    <row r="384462" spans="16:16" x14ac:dyDescent="0.3">
      <c r="P384462" s="83"/>
    </row>
    <row r="384463" spans="16:16" x14ac:dyDescent="0.3">
      <c r="P384463" s="83"/>
    </row>
    <row r="384464" spans="16:16" x14ac:dyDescent="0.3">
      <c r="P384464" s="83"/>
    </row>
    <row r="384465" spans="16:16" x14ac:dyDescent="0.3">
      <c r="P384465" s="83"/>
    </row>
    <row r="384466" spans="16:16" x14ac:dyDescent="0.3">
      <c r="P384466" s="83"/>
    </row>
    <row r="384467" spans="16:16" x14ac:dyDescent="0.3">
      <c r="P384467" s="83"/>
    </row>
    <row r="384468" spans="16:16" x14ac:dyDescent="0.3">
      <c r="P384468" s="83"/>
    </row>
    <row r="384469" spans="16:16" x14ac:dyDescent="0.3">
      <c r="P384469" s="83"/>
    </row>
    <row r="384470" spans="16:16" x14ac:dyDescent="0.3">
      <c r="P384470" s="83"/>
    </row>
    <row r="384471" spans="16:16" x14ac:dyDescent="0.3">
      <c r="P384471" s="83"/>
    </row>
    <row r="384472" spans="16:16" x14ac:dyDescent="0.3">
      <c r="P384472" s="83"/>
    </row>
    <row r="384473" spans="16:16" x14ac:dyDescent="0.3">
      <c r="P384473" s="83"/>
    </row>
    <row r="384474" spans="16:16" x14ac:dyDescent="0.3">
      <c r="P384474" s="83"/>
    </row>
    <row r="384475" spans="16:16" x14ac:dyDescent="0.3">
      <c r="P384475" s="83"/>
    </row>
    <row r="384476" spans="16:16" x14ac:dyDescent="0.3">
      <c r="P384476" s="83"/>
    </row>
    <row r="384477" spans="16:16" x14ac:dyDescent="0.3">
      <c r="P384477" s="83"/>
    </row>
    <row r="384478" spans="16:16" x14ac:dyDescent="0.3">
      <c r="P384478" s="83"/>
    </row>
    <row r="384479" spans="16:16" x14ac:dyDescent="0.3">
      <c r="P384479" s="83"/>
    </row>
    <row r="384480" spans="16:16" x14ac:dyDescent="0.3">
      <c r="P384480" s="83"/>
    </row>
    <row r="384481" spans="16:16" x14ac:dyDescent="0.3">
      <c r="P384481" s="83"/>
    </row>
    <row r="384482" spans="16:16" x14ac:dyDescent="0.3">
      <c r="P384482" s="83"/>
    </row>
    <row r="384483" spans="16:16" x14ac:dyDescent="0.3">
      <c r="P384483" s="83"/>
    </row>
    <row r="384484" spans="16:16" x14ac:dyDescent="0.3">
      <c r="P384484" s="83"/>
    </row>
    <row r="384485" spans="16:16" x14ac:dyDescent="0.3">
      <c r="P384485" s="83"/>
    </row>
    <row r="384486" spans="16:16" x14ac:dyDescent="0.3">
      <c r="P384486" s="83"/>
    </row>
    <row r="384487" spans="16:16" x14ac:dyDescent="0.3">
      <c r="P384487" s="83"/>
    </row>
    <row r="384488" spans="16:16" x14ac:dyDescent="0.3">
      <c r="P384488" s="83"/>
    </row>
    <row r="384489" spans="16:16" x14ac:dyDescent="0.3">
      <c r="P384489" s="83"/>
    </row>
    <row r="384490" spans="16:16" x14ac:dyDescent="0.3">
      <c r="P384490" s="83"/>
    </row>
    <row r="384491" spans="16:16" x14ac:dyDescent="0.3">
      <c r="P384491" s="83"/>
    </row>
    <row r="384492" spans="16:16" x14ac:dyDescent="0.3">
      <c r="P384492" s="83"/>
    </row>
    <row r="384493" spans="16:16" x14ac:dyDescent="0.3">
      <c r="P384493" s="83"/>
    </row>
    <row r="384494" spans="16:16" x14ac:dyDescent="0.3">
      <c r="P384494" s="83"/>
    </row>
    <row r="384495" spans="16:16" x14ac:dyDescent="0.3">
      <c r="P384495" s="83"/>
    </row>
    <row r="384496" spans="16:16" x14ac:dyDescent="0.3">
      <c r="P384496" s="83"/>
    </row>
    <row r="384497" spans="16:16" x14ac:dyDescent="0.3">
      <c r="P384497" s="83"/>
    </row>
    <row r="384498" spans="16:16" x14ac:dyDescent="0.3">
      <c r="P384498" s="83"/>
    </row>
    <row r="384499" spans="16:16" x14ac:dyDescent="0.3">
      <c r="P384499" s="83"/>
    </row>
    <row r="384500" spans="16:16" x14ac:dyDescent="0.3">
      <c r="P384500" s="83"/>
    </row>
    <row r="384501" spans="16:16" x14ac:dyDescent="0.3">
      <c r="P384501" s="83"/>
    </row>
    <row r="384502" spans="16:16" x14ac:dyDescent="0.3">
      <c r="P384502" s="83"/>
    </row>
    <row r="384503" spans="16:16" x14ac:dyDescent="0.3">
      <c r="P384503" s="83"/>
    </row>
    <row r="384504" spans="16:16" x14ac:dyDescent="0.3">
      <c r="P384504" s="83"/>
    </row>
    <row r="384505" spans="16:16" x14ac:dyDescent="0.3">
      <c r="P384505" s="83"/>
    </row>
    <row r="384506" spans="16:16" x14ac:dyDescent="0.3">
      <c r="P384506" s="83"/>
    </row>
    <row r="384507" spans="16:16" x14ac:dyDescent="0.3">
      <c r="P384507" s="83"/>
    </row>
    <row r="384508" spans="16:16" x14ac:dyDescent="0.3">
      <c r="P384508" s="83"/>
    </row>
    <row r="384509" spans="16:16" x14ac:dyDescent="0.3">
      <c r="P384509" s="83"/>
    </row>
    <row r="384510" spans="16:16" x14ac:dyDescent="0.3">
      <c r="P384510" s="83"/>
    </row>
    <row r="384511" spans="16:16" x14ac:dyDescent="0.3">
      <c r="P384511" s="83"/>
    </row>
    <row r="384512" spans="16:16" x14ac:dyDescent="0.3">
      <c r="P384512" s="83"/>
    </row>
    <row r="384513" spans="16:16" x14ac:dyDescent="0.3">
      <c r="P384513" s="83"/>
    </row>
    <row r="384514" spans="16:16" x14ac:dyDescent="0.3">
      <c r="P384514" s="83"/>
    </row>
    <row r="384515" spans="16:16" x14ac:dyDescent="0.3">
      <c r="P384515" s="83"/>
    </row>
    <row r="384516" spans="16:16" x14ac:dyDescent="0.3">
      <c r="P384516" s="83"/>
    </row>
    <row r="384517" spans="16:16" x14ac:dyDescent="0.3">
      <c r="P384517" s="83"/>
    </row>
    <row r="384518" spans="16:16" x14ac:dyDescent="0.3">
      <c r="P384518" s="83"/>
    </row>
    <row r="384519" spans="16:16" x14ac:dyDescent="0.3">
      <c r="P384519" s="83"/>
    </row>
    <row r="384520" spans="16:16" x14ac:dyDescent="0.3">
      <c r="P384520" s="83"/>
    </row>
    <row r="384521" spans="16:16" x14ac:dyDescent="0.3">
      <c r="P384521" s="83"/>
    </row>
    <row r="384522" spans="16:16" x14ac:dyDescent="0.3">
      <c r="P384522" s="83"/>
    </row>
    <row r="384523" spans="16:16" x14ac:dyDescent="0.3">
      <c r="P384523" s="83"/>
    </row>
    <row r="384524" spans="16:16" x14ac:dyDescent="0.3">
      <c r="P384524" s="83"/>
    </row>
    <row r="384525" spans="16:16" x14ac:dyDescent="0.3">
      <c r="P384525" s="83"/>
    </row>
    <row r="384526" spans="16:16" x14ac:dyDescent="0.3">
      <c r="P384526" s="83"/>
    </row>
    <row r="384527" spans="16:16" x14ac:dyDescent="0.3">
      <c r="P384527" s="83"/>
    </row>
    <row r="384528" spans="16:16" x14ac:dyDescent="0.3">
      <c r="P384528" s="83"/>
    </row>
    <row r="384529" spans="16:16" x14ac:dyDescent="0.3">
      <c r="P384529" s="83"/>
    </row>
    <row r="384530" spans="16:16" x14ac:dyDescent="0.3">
      <c r="P384530" s="83"/>
    </row>
    <row r="384531" spans="16:16" x14ac:dyDescent="0.3">
      <c r="P384531" s="83"/>
    </row>
    <row r="384532" spans="16:16" x14ac:dyDescent="0.3">
      <c r="P384532" s="83"/>
    </row>
    <row r="384533" spans="16:16" x14ac:dyDescent="0.3">
      <c r="P384533" s="83"/>
    </row>
    <row r="384534" spans="16:16" x14ac:dyDescent="0.3">
      <c r="P384534" s="83"/>
    </row>
    <row r="384535" spans="16:16" x14ac:dyDescent="0.3">
      <c r="P384535" s="83"/>
    </row>
    <row r="384536" spans="16:16" x14ac:dyDescent="0.3">
      <c r="P384536" s="83"/>
    </row>
    <row r="384537" spans="16:16" x14ac:dyDescent="0.3">
      <c r="P384537" s="83"/>
    </row>
    <row r="384538" spans="16:16" x14ac:dyDescent="0.3">
      <c r="P384538" s="83"/>
    </row>
    <row r="384539" spans="16:16" x14ac:dyDescent="0.3">
      <c r="P384539" s="83"/>
    </row>
    <row r="384540" spans="16:16" x14ac:dyDescent="0.3">
      <c r="P384540" s="83"/>
    </row>
    <row r="384541" spans="16:16" x14ac:dyDescent="0.3">
      <c r="P384541" s="83"/>
    </row>
    <row r="384542" spans="16:16" x14ac:dyDescent="0.3">
      <c r="P384542" s="83"/>
    </row>
    <row r="384543" spans="16:16" x14ac:dyDescent="0.3">
      <c r="P384543" s="83"/>
    </row>
    <row r="384544" spans="16:16" x14ac:dyDescent="0.3">
      <c r="P384544" s="83"/>
    </row>
    <row r="384545" spans="16:16" x14ac:dyDescent="0.3">
      <c r="P384545" s="83"/>
    </row>
    <row r="384546" spans="16:16" x14ac:dyDescent="0.3">
      <c r="P384546" s="83"/>
    </row>
    <row r="384547" spans="16:16" x14ac:dyDescent="0.3">
      <c r="P384547" s="83"/>
    </row>
    <row r="384548" spans="16:16" x14ac:dyDescent="0.3">
      <c r="P384548" s="83"/>
    </row>
    <row r="384549" spans="16:16" x14ac:dyDescent="0.3">
      <c r="P384549" s="83"/>
    </row>
    <row r="384550" spans="16:16" x14ac:dyDescent="0.3">
      <c r="P384550" s="83"/>
    </row>
    <row r="384551" spans="16:16" x14ac:dyDescent="0.3">
      <c r="P384551" s="83"/>
    </row>
    <row r="384552" spans="16:16" x14ac:dyDescent="0.3">
      <c r="P384552" s="83"/>
    </row>
    <row r="384553" spans="16:16" x14ac:dyDescent="0.3">
      <c r="P384553" s="83"/>
    </row>
    <row r="384554" spans="16:16" x14ac:dyDescent="0.3">
      <c r="P384554" s="83"/>
    </row>
    <row r="384555" spans="16:16" x14ac:dyDescent="0.3">
      <c r="P384555" s="83"/>
    </row>
    <row r="384556" spans="16:16" x14ac:dyDescent="0.3">
      <c r="P384556" s="83"/>
    </row>
    <row r="384557" spans="16:16" x14ac:dyDescent="0.3">
      <c r="P384557" s="83"/>
    </row>
    <row r="384558" spans="16:16" x14ac:dyDescent="0.3">
      <c r="P384558" s="83"/>
    </row>
    <row r="384559" spans="16:16" x14ac:dyDescent="0.3">
      <c r="P384559" s="83"/>
    </row>
    <row r="384560" spans="16:16" x14ac:dyDescent="0.3">
      <c r="P384560" s="83"/>
    </row>
    <row r="384561" spans="16:16" x14ac:dyDescent="0.3">
      <c r="P384561" s="83"/>
    </row>
    <row r="384562" spans="16:16" x14ac:dyDescent="0.3">
      <c r="P384562" s="83"/>
    </row>
    <row r="384563" spans="16:16" x14ac:dyDescent="0.3">
      <c r="P384563" s="83"/>
    </row>
    <row r="384564" spans="16:16" x14ac:dyDescent="0.3">
      <c r="P384564" s="83"/>
    </row>
    <row r="384565" spans="16:16" x14ac:dyDescent="0.3">
      <c r="P384565" s="83"/>
    </row>
    <row r="384566" spans="16:16" x14ac:dyDescent="0.3">
      <c r="P384566" s="83"/>
    </row>
    <row r="384567" spans="16:16" x14ac:dyDescent="0.3">
      <c r="P384567" s="83"/>
    </row>
    <row r="384568" spans="16:16" x14ac:dyDescent="0.3">
      <c r="P384568" s="83"/>
    </row>
    <row r="384569" spans="16:16" x14ac:dyDescent="0.3">
      <c r="P384569" s="83"/>
    </row>
    <row r="384570" spans="16:16" x14ac:dyDescent="0.3">
      <c r="P384570" s="83"/>
    </row>
    <row r="384571" spans="16:16" x14ac:dyDescent="0.3">
      <c r="P384571" s="83"/>
    </row>
    <row r="384572" spans="16:16" x14ac:dyDescent="0.3">
      <c r="P384572" s="83"/>
    </row>
    <row r="384573" spans="16:16" x14ac:dyDescent="0.3">
      <c r="P384573" s="83"/>
    </row>
    <row r="384574" spans="16:16" x14ac:dyDescent="0.3">
      <c r="P384574" s="83"/>
    </row>
    <row r="384575" spans="16:16" x14ac:dyDescent="0.3">
      <c r="P384575" s="83"/>
    </row>
    <row r="384576" spans="16:16" x14ac:dyDescent="0.3">
      <c r="P384576" s="83"/>
    </row>
    <row r="384577" spans="16:16" x14ac:dyDescent="0.3">
      <c r="P384577" s="83"/>
    </row>
    <row r="384578" spans="16:16" x14ac:dyDescent="0.3">
      <c r="P384578" s="83"/>
    </row>
    <row r="384579" spans="16:16" x14ac:dyDescent="0.3">
      <c r="P384579" s="83"/>
    </row>
    <row r="384580" spans="16:16" x14ac:dyDescent="0.3">
      <c r="P384580" s="83"/>
    </row>
    <row r="384581" spans="16:16" x14ac:dyDescent="0.3">
      <c r="P384581" s="83"/>
    </row>
    <row r="384582" spans="16:16" x14ac:dyDescent="0.3">
      <c r="P384582" s="83"/>
    </row>
    <row r="384583" spans="16:16" x14ac:dyDescent="0.3">
      <c r="P384583" s="83"/>
    </row>
    <row r="384584" spans="16:16" x14ac:dyDescent="0.3">
      <c r="P384584" s="83"/>
    </row>
    <row r="384585" spans="16:16" x14ac:dyDescent="0.3">
      <c r="P384585" s="83"/>
    </row>
    <row r="384586" spans="16:16" x14ac:dyDescent="0.3">
      <c r="P384586" s="83"/>
    </row>
    <row r="384587" spans="16:16" x14ac:dyDescent="0.3">
      <c r="P384587" s="83"/>
    </row>
    <row r="384588" spans="16:16" x14ac:dyDescent="0.3">
      <c r="P384588" s="83"/>
    </row>
    <row r="384589" spans="16:16" x14ac:dyDescent="0.3">
      <c r="P384589" s="83"/>
    </row>
    <row r="384590" spans="16:16" x14ac:dyDescent="0.3">
      <c r="P384590" s="83"/>
    </row>
    <row r="384591" spans="16:16" x14ac:dyDescent="0.3">
      <c r="P384591" s="83"/>
    </row>
    <row r="384592" spans="16:16" x14ac:dyDescent="0.3">
      <c r="P384592" s="83"/>
    </row>
    <row r="384593" spans="16:16" x14ac:dyDescent="0.3">
      <c r="P384593" s="83"/>
    </row>
    <row r="384594" spans="16:16" x14ac:dyDescent="0.3">
      <c r="P384594" s="83"/>
    </row>
    <row r="384595" spans="16:16" x14ac:dyDescent="0.3">
      <c r="P384595" s="83"/>
    </row>
    <row r="384596" spans="16:16" x14ac:dyDescent="0.3">
      <c r="P384596" s="83"/>
    </row>
    <row r="384597" spans="16:16" x14ac:dyDescent="0.3">
      <c r="P384597" s="83"/>
    </row>
    <row r="384598" spans="16:16" x14ac:dyDescent="0.3">
      <c r="P384598" s="83"/>
    </row>
    <row r="384599" spans="16:16" x14ac:dyDescent="0.3">
      <c r="P384599" s="83"/>
    </row>
    <row r="384600" spans="16:16" x14ac:dyDescent="0.3">
      <c r="P384600" s="83"/>
    </row>
    <row r="384601" spans="16:16" x14ac:dyDescent="0.3">
      <c r="P384601" s="83"/>
    </row>
    <row r="384602" spans="16:16" x14ac:dyDescent="0.3">
      <c r="P384602" s="83"/>
    </row>
    <row r="384603" spans="16:16" x14ac:dyDescent="0.3">
      <c r="P384603" s="83"/>
    </row>
    <row r="384604" spans="16:16" x14ac:dyDescent="0.3">
      <c r="P384604" s="83"/>
    </row>
    <row r="384605" spans="16:16" x14ac:dyDescent="0.3">
      <c r="P384605" s="83"/>
    </row>
    <row r="384606" spans="16:16" x14ac:dyDescent="0.3">
      <c r="P384606" s="83"/>
    </row>
    <row r="384607" spans="16:16" x14ac:dyDescent="0.3">
      <c r="P384607" s="83"/>
    </row>
    <row r="384608" spans="16:16" x14ac:dyDescent="0.3">
      <c r="P384608" s="83"/>
    </row>
    <row r="384609" spans="16:16" x14ac:dyDescent="0.3">
      <c r="P384609" s="83"/>
    </row>
    <row r="384610" spans="16:16" x14ac:dyDescent="0.3">
      <c r="P384610" s="83"/>
    </row>
    <row r="384611" spans="16:16" x14ac:dyDescent="0.3">
      <c r="P384611" s="83"/>
    </row>
    <row r="384612" spans="16:16" x14ac:dyDescent="0.3">
      <c r="P384612" s="83"/>
    </row>
    <row r="384613" spans="16:16" x14ac:dyDescent="0.3">
      <c r="P384613" s="83"/>
    </row>
    <row r="384614" spans="16:16" x14ac:dyDescent="0.3">
      <c r="P384614" s="83"/>
    </row>
    <row r="384615" spans="16:16" x14ac:dyDescent="0.3">
      <c r="P384615" s="83"/>
    </row>
    <row r="384616" spans="16:16" x14ac:dyDescent="0.3">
      <c r="P384616" s="83"/>
    </row>
    <row r="384617" spans="16:16" x14ac:dyDescent="0.3">
      <c r="P384617" s="83"/>
    </row>
    <row r="384618" spans="16:16" x14ac:dyDescent="0.3">
      <c r="P384618" s="83"/>
    </row>
    <row r="384619" spans="16:16" x14ac:dyDescent="0.3">
      <c r="P384619" s="83"/>
    </row>
    <row r="384620" spans="16:16" x14ac:dyDescent="0.3">
      <c r="P384620" s="83"/>
    </row>
    <row r="384621" spans="16:16" x14ac:dyDescent="0.3">
      <c r="P384621" s="83"/>
    </row>
    <row r="384622" spans="16:16" x14ac:dyDescent="0.3">
      <c r="P384622" s="83"/>
    </row>
    <row r="384623" spans="16:16" x14ac:dyDescent="0.3">
      <c r="P384623" s="83"/>
    </row>
    <row r="384624" spans="16:16" x14ac:dyDescent="0.3">
      <c r="P384624" s="83"/>
    </row>
    <row r="384625" spans="16:16" x14ac:dyDescent="0.3">
      <c r="P384625" s="83"/>
    </row>
    <row r="384626" spans="16:16" x14ac:dyDescent="0.3">
      <c r="P384626" s="83"/>
    </row>
    <row r="384627" spans="16:16" x14ac:dyDescent="0.3">
      <c r="P384627" s="83"/>
    </row>
    <row r="384628" spans="16:16" x14ac:dyDescent="0.3">
      <c r="P384628" s="83"/>
    </row>
    <row r="384629" spans="16:16" x14ac:dyDescent="0.3">
      <c r="P384629" s="83"/>
    </row>
    <row r="384630" spans="16:16" x14ac:dyDescent="0.3">
      <c r="P384630" s="83"/>
    </row>
    <row r="384631" spans="16:16" x14ac:dyDescent="0.3">
      <c r="P384631" s="83"/>
    </row>
    <row r="384632" spans="16:16" x14ac:dyDescent="0.3">
      <c r="P384632" s="83"/>
    </row>
    <row r="384633" spans="16:16" x14ac:dyDescent="0.3">
      <c r="P384633" s="83"/>
    </row>
    <row r="384634" spans="16:16" x14ac:dyDescent="0.3">
      <c r="P384634" s="83"/>
    </row>
    <row r="384635" spans="16:16" x14ac:dyDescent="0.3">
      <c r="P384635" s="83"/>
    </row>
    <row r="384636" spans="16:16" x14ac:dyDescent="0.3">
      <c r="P384636" s="83"/>
    </row>
    <row r="384637" spans="16:16" x14ac:dyDescent="0.3">
      <c r="P384637" s="83"/>
    </row>
    <row r="384638" spans="16:16" x14ac:dyDescent="0.3">
      <c r="P384638" s="83"/>
    </row>
    <row r="384639" spans="16:16" x14ac:dyDescent="0.3">
      <c r="P384639" s="83"/>
    </row>
    <row r="384640" spans="16:16" x14ac:dyDescent="0.3">
      <c r="P384640" s="83"/>
    </row>
    <row r="384641" spans="16:16" x14ac:dyDescent="0.3">
      <c r="P384641" s="83"/>
    </row>
    <row r="384642" spans="16:16" x14ac:dyDescent="0.3">
      <c r="P384642" s="83"/>
    </row>
    <row r="384643" spans="16:16" x14ac:dyDescent="0.3">
      <c r="P384643" s="83"/>
    </row>
    <row r="384644" spans="16:16" x14ac:dyDescent="0.3">
      <c r="P384644" s="83"/>
    </row>
    <row r="384645" spans="16:16" x14ac:dyDescent="0.3">
      <c r="P384645" s="83"/>
    </row>
    <row r="384646" spans="16:16" x14ac:dyDescent="0.3">
      <c r="P384646" s="83"/>
    </row>
    <row r="384647" spans="16:16" x14ac:dyDescent="0.3">
      <c r="P384647" s="83"/>
    </row>
    <row r="384648" spans="16:16" x14ac:dyDescent="0.3">
      <c r="P384648" s="83"/>
    </row>
    <row r="384649" spans="16:16" x14ac:dyDescent="0.3">
      <c r="P384649" s="83"/>
    </row>
    <row r="384650" spans="16:16" x14ac:dyDescent="0.3">
      <c r="P384650" s="83"/>
    </row>
    <row r="384651" spans="16:16" x14ac:dyDescent="0.3">
      <c r="P384651" s="83"/>
    </row>
    <row r="384652" spans="16:16" x14ac:dyDescent="0.3">
      <c r="P384652" s="83"/>
    </row>
    <row r="384653" spans="16:16" x14ac:dyDescent="0.3">
      <c r="P384653" s="83"/>
    </row>
    <row r="384654" spans="16:16" x14ac:dyDescent="0.3">
      <c r="P384654" s="83"/>
    </row>
    <row r="384655" spans="16:16" x14ac:dyDescent="0.3">
      <c r="P384655" s="83"/>
    </row>
    <row r="384656" spans="16:16" x14ac:dyDescent="0.3">
      <c r="P384656" s="83"/>
    </row>
    <row r="384657" spans="16:16" x14ac:dyDescent="0.3">
      <c r="P384657" s="83"/>
    </row>
    <row r="384658" spans="16:16" x14ac:dyDescent="0.3">
      <c r="P384658" s="83"/>
    </row>
    <row r="384659" spans="16:16" x14ac:dyDescent="0.3">
      <c r="P384659" s="83"/>
    </row>
    <row r="384660" spans="16:16" x14ac:dyDescent="0.3">
      <c r="P384660" s="83"/>
    </row>
    <row r="384661" spans="16:16" x14ac:dyDescent="0.3">
      <c r="P384661" s="83"/>
    </row>
    <row r="384662" spans="16:16" x14ac:dyDescent="0.3">
      <c r="P384662" s="83"/>
    </row>
    <row r="384663" spans="16:16" x14ac:dyDescent="0.3">
      <c r="P384663" s="83"/>
    </row>
    <row r="384664" spans="16:16" x14ac:dyDescent="0.3">
      <c r="P384664" s="83"/>
    </row>
    <row r="384665" spans="16:16" x14ac:dyDescent="0.3">
      <c r="P384665" s="83"/>
    </row>
    <row r="384666" spans="16:16" x14ac:dyDescent="0.3">
      <c r="P384666" s="83"/>
    </row>
    <row r="384667" spans="16:16" x14ac:dyDescent="0.3">
      <c r="P384667" s="83"/>
    </row>
    <row r="384668" spans="16:16" x14ac:dyDescent="0.3">
      <c r="P384668" s="83"/>
    </row>
    <row r="384669" spans="16:16" x14ac:dyDescent="0.3">
      <c r="P384669" s="83"/>
    </row>
    <row r="384670" spans="16:16" x14ac:dyDescent="0.3">
      <c r="P384670" s="83"/>
    </row>
    <row r="384671" spans="16:16" x14ac:dyDescent="0.3">
      <c r="P384671" s="83"/>
    </row>
    <row r="384672" spans="16:16" x14ac:dyDescent="0.3">
      <c r="P384672" s="83"/>
    </row>
    <row r="384673" spans="16:16" x14ac:dyDescent="0.3">
      <c r="P384673" s="83"/>
    </row>
    <row r="384674" spans="16:16" x14ac:dyDescent="0.3">
      <c r="P384674" s="83"/>
    </row>
    <row r="384675" spans="16:16" x14ac:dyDescent="0.3">
      <c r="P384675" s="83"/>
    </row>
    <row r="384676" spans="16:16" x14ac:dyDescent="0.3">
      <c r="P384676" s="83"/>
    </row>
    <row r="384677" spans="16:16" x14ac:dyDescent="0.3">
      <c r="P384677" s="83"/>
    </row>
    <row r="384678" spans="16:16" x14ac:dyDescent="0.3">
      <c r="P384678" s="83"/>
    </row>
    <row r="384679" spans="16:16" x14ac:dyDescent="0.3">
      <c r="P384679" s="83"/>
    </row>
    <row r="384680" spans="16:16" x14ac:dyDescent="0.3">
      <c r="P384680" s="83"/>
    </row>
    <row r="384681" spans="16:16" x14ac:dyDescent="0.3">
      <c r="P384681" s="83"/>
    </row>
    <row r="384682" spans="16:16" x14ac:dyDescent="0.3">
      <c r="P384682" s="83"/>
    </row>
    <row r="384683" spans="16:16" x14ac:dyDescent="0.3">
      <c r="P384683" s="83"/>
    </row>
    <row r="384684" spans="16:16" x14ac:dyDescent="0.3">
      <c r="P384684" s="83"/>
    </row>
    <row r="384685" spans="16:16" x14ac:dyDescent="0.3">
      <c r="P384685" s="83"/>
    </row>
    <row r="384686" spans="16:16" x14ac:dyDescent="0.3">
      <c r="P384686" s="83"/>
    </row>
    <row r="384687" spans="16:16" x14ac:dyDescent="0.3">
      <c r="P384687" s="83"/>
    </row>
    <row r="384688" spans="16:16" x14ac:dyDescent="0.3">
      <c r="P384688" s="83"/>
    </row>
    <row r="384689" spans="16:16" x14ac:dyDescent="0.3">
      <c r="P384689" s="83"/>
    </row>
    <row r="384690" spans="16:16" x14ac:dyDescent="0.3">
      <c r="P384690" s="83"/>
    </row>
    <row r="384691" spans="16:16" x14ac:dyDescent="0.3">
      <c r="P384691" s="83"/>
    </row>
    <row r="384692" spans="16:16" x14ac:dyDescent="0.3">
      <c r="P384692" s="83"/>
    </row>
    <row r="384693" spans="16:16" x14ac:dyDescent="0.3">
      <c r="P384693" s="83"/>
    </row>
    <row r="384694" spans="16:16" x14ac:dyDescent="0.3">
      <c r="P384694" s="83"/>
    </row>
    <row r="384695" spans="16:16" x14ac:dyDescent="0.3">
      <c r="P384695" s="83"/>
    </row>
    <row r="384696" spans="16:16" x14ac:dyDescent="0.3">
      <c r="P384696" s="83"/>
    </row>
    <row r="384697" spans="16:16" x14ac:dyDescent="0.3">
      <c r="P384697" s="83"/>
    </row>
    <row r="384698" spans="16:16" x14ac:dyDescent="0.3">
      <c r="P384698" s="83"/>
    </row>
    <row r="384699" spans="16:16" x14ac:dyDescent="0.3">
      <c r="P384699" s="83"/>
    </row>
    <row r="384700" spans="16:16" x14ac:dyDescent="0.3">
      <c r="P384700" s="83"/>
    </row>
    <row r="384701" spans="16:16" x14ac:dyDescent="0.3">
      <c r="P384701" s="83"/>
    </row>
    <row r="384702" spans="16:16" x14ac:dyDescent="0.3">
      <c r="P384702" s="83"/>
    </row>
    <row r="384703" spans="16:16" x14ac:dyDescent="0.3">
      <c r="P384703" s="83"/>
    </row>
    <row r="384704" spans="16:16" x14ac:dyDescent="0.3">
      <c r="P384704" s="83"/>
    </row>
    <row r="384705" spans="16:16" x14ac:dyDescent="0.3">
      <c r="P384705" s="83"/>
    </row>
    <row r="384706" spans="16:16" x14ac:dyDescent="0.3">
      <c r="P384706" s="83"/>
    </row>
    <row r="384707" spans="16:16" x14ac:dyDescent="0.3">
      <c r="P384707" s="83"/>
    </row>
    <row r="384708" spans="16:16" x14ac:dyDescent="0.3">
      <c r="P384708" s="83"/>
    </row>
    <row r="384709" spans="16:16" x14ac:dyDescent="0.3">
      <c r="P384709" s="83"/>
    </row>
    <row r="384710" spans="16:16" x14ac:dyDescent="0.3">
      <c r="P384710" s="83"/>
    </row>
    <row r="384711" spans="16:16" x14ac:dyDescent="0.3">
      <c r="P384711" s="83"/>
    </row>
    <row r="384712" spans="16:16" x14ac:dyDescent="0.3">
      <c r="P384712" s="83"/>
    </row>
    <row r="384713" spans="16:16" x14ac:dyDescent="0.3">
      <c r="P384713" s="83"/>
    </row>
    <row r="384714" spans="16:16" x14ac:dyDescent="0.3">
      <c r="P384714" s="83"/>
    </row>
    <row r="384715" spans="16:16" x14ac:dyDescent="0.3">
      <c r="P384715" s="83"/>
    </row>
    <row r="384716" spans="16:16" x14ac:dyDescent="0.3">
      <c r="P384716" s="83"/>
    </row>
    <row r="384717" spans="16:16" x14ac:dyDescent="0.3">
      <c r="P384717" s="83"/>
    </row>
    <row r="384718" spans="16:16" x14ac:dyDescent="0.3">
      <c r="P384718" s="83"/>
    </row>
    <row r="384719" spans="16:16" x14ac:dyDescent="0.3">
      <c r="P384719" s="83"/>
    </row>
    <row r="384720" spans="16:16" x14ac:dyDescent="0.3">
      <c r="P384720" s="83"/>
    </row>
    <row r="384721" spans="16:16" x14ac:dyDescent="0.3">
      <c r="P384721" s="83"/>
    </row>
    <row r="384722" spans="16:16" x14ac:dyDescent="0.3">
      <c r="P384722" s="83"/>
    </row>
    <row r="384723" spans="16:16" x14ac:dyDescent="0.3">
      <c r="P384723" s="83"/>
    </row>
    <row r="384724" spans="16:16" x14ac:dyDescent="0.3">
      <c r="P384724" s="83"/>
    </row>
    <row r="384725" spans="16:16" x14ac:dyDescent="0.3">
      <c r="P384725" s="83"/>
    </row>
    <row r="384726" spans="16:16" x14ac:dyDescent="0.3">
      <c r="P384726" s="83"/>
    </row>
    <row r="384727" spans="16:16" x14ac:dyDescent="0.3">
      <c r="P384727" s="83"/>
    </row>
    <row r="384728" spans="16:16" x14ac:dyDescent="0.3">
      <c r="P384728" s="83"/>
    </row>
    <row r="384729" spans="16:16" x14ac:dyDescent="0.3">
      <c r="P384729" s="83"/>
    </row>
    <row r="384730" spans="16:16" x14ac:dyDescent="0.3">
      <c r="P384730" s="83"/>
    </row>
    <row r="384731" spans="16:16" x14ac:dyDescent="0.3">
      <c r="P384731" s="83"/>
    </row>
    <row r="384732" spans="16:16" x14ac:dyDescent="0.3">
      <c r="P384732" s="83"/>
    </row>
    <row r="384733" spans="16:16" x14ac:dyDescent="0.3">
      <c r="P384733" s="83"/>
    </row>
    <row r="384734" spans="16:16" x14ac:dyDescent="0.3">
      <c r="P384734" s="83"/>
    </row>
    <row r="384735" spans="16:16" x14ac:dyDescent="0.3">
      <c r="P384735" s="83"/>
    </row>
    <row r="384736" spans="16:16" x14ac:dyDescent="0.3">
      <c r="P384736" s="83"/>
    </row>
    <row r="384737" spans="16:16" x14ac:dyDescent="0.3">
      <c r="P384737" s="83"/>
    </row>
    <row r="384738" spans="16:16" x14ac:dyDescent="0.3">
      <c r="P384738" s="83"/>
    </row>
    <row r="384739" spans="16:16" x14ac:dyDescent="0.3">
      <c r="P384739" s="83"/>
    </row>
    <row r="384740" spans="16:16" x14ac:dyDescent="0.3">
      <c r="P384740" s="83"/>
    </row>
    <row r="384741" spans="16:16" x14ac:dyDescent="0.3">
      <c r="P384741" s="83"/>
    </row>
    <row r="384742" spans="16:16" x14ac:dyDescent="0.3">
      <c r="P384742" s="83"/>
    </row>
    <row r="384743" spans="16:16" x14ac:dyDescent="0.3">
      <c r="P384743" s="83"/>
    </row>
    <row r="384744" spans="16:16" x14ac:dyDescent="0.3">
      <c r="P384744" s="83"/>
    </row>
    <row r="384745" spans="16:16" x14ac:dyDescent="0.3">
      <c r="P384745" s="83"/>
    </row>
    <row r="384746" spans="16:16" x14ac:dyDescent="0.3">
      <c r="P384746" s="83"/>
    </row>
    <row r="384747" spans="16:16" x14ac:dyDescent="0.3">
      <c r="P384747" s="83"/>
    </row>
    <row r="384748" spans="16:16" x14ac:dyDescent="0.3">
      <c r="P384748" s="83"/>
    </row>
    <row r="384749" spans="16:16" x14ac:dyDescent="0.3">
      <c r="P384749" s="83"/>
    </row>
    <row r="384750" spans="16:16" x14ac:dyDescent="0.3">
      <c r="P384750" s="83"/>
    </row>
    <row r="384751" spans="16:16" x14ac:dyDescent="0.3">
      <c r="P384751" s="83"/>
    </row>
    <row r="384752" spans="16:16" x14ac:dyDescent="0.3">
      <c r="P384752" s="83"/>
    </row>
    <row r="384753" spans="16:16" x14ac:dyDescent="0.3">
      <c r="P384753" s="83"/>
    </row>
    <row r="384754" spans="16:16" x14ac:dyDescent="0.3">
      <c r="P384754" s="83"/>
    </row>
    <row r="384755" spans="16:16" x14ac:dyDescent="0.3">
      <c r="P384755" s="83"/>
    </row>
    <row r="384756" spans="16:16" x14ac:dyDescent="0.3">
      <c r="P384756" s="83"/>
    </row>
    <row r="384757" spans="16:16" x14ac:dyDescent="0.3">
      <c r="P384757" s="83"/>
    </row>
    <row r="384758" spans="16:16" x14ac:dyDescent="0.3">
      <c r="P384758" s="83"/>
    </row>
    <row r="384759" spans="16:16" x14ac:dyDescent="0.3">
      <c r="P384759" s="83"/>
    </row>
    <row r="384760" spans="16:16" x14ac:dyDescent="0.3">
      <c r="P384760" s="83"/>
    </row>
    <row r="384761" spans="16:16" x14ac:dyDescent="0.3">
      <c r="P384761" s="83"/>
    </row>
    <row r="384762" spans="16:16" x14ac:dyDescent="0.3">
      <c r="P384762" s="83"/>
    </row>
    <row r="384763" spans="16:16" x14ac:dyDescent="0.3">
      <c r="P384763" s="83"/>
    </row>
    <row r="384764" spans="16:16" x14ac:dyDescent="0.3">
      <c r="P384764" s="83"/>
    </row>
    <row r="384765" spans="16:16" x14ac:dyDescent="0.3">
      <c r="P384765" s="83"/>
    </row>
    <row r="384766" spans="16:16" x14ac:dyDescent="0.3">
      <c r="P384766" s="83"/>
    </row>
    <row r="384767" spans="16:16" x14ac:dyDescent="0.3">
      <c r="P384767" s="83"/>
    </row>
    <row r="384768" spans="16:16" x14ac:dyDescent="0.3">
      <c r="P384768" s="83"/>
    </row>
    <row r="384769" spans="16:16" x14ac:dyDescent="0.3">
      <c r="P384769" s="83"/>
    </row>
    <row r="384770" spans="16:16" x14ac:dyDescent="0.3">
      <c r="P384770" s="83"/>
    </row>
    <row r="384771" spans="16:16" x14ac:dyDescent="0.3">
      <c r="P384771" s="83"/>
    </row>
    <row r="384772" spans="16:16" x14ac:dyDescent="0.3">
      <c r="P384772" s="83"/>
    </row>
    <row r="384773" spans="16:16" x14ac:dyDescent="0.3">
      <c r="P384773" s="83"/>
    </row>
    <row r="384774" spans="16:16" x14ac:dyDescent="0.3">
      <c r="P384774" s="83"/>
    </row>
    <row r="384775" spans="16:16" x14ac:dyDescent="0.3">
      <c r="P384775" s="83"/>
    </row>
    <row r="384776" spans="16:16" x14ac:dyDescent="0.3">
      <c r="P384776" s="83"/>
    </row>
    <row r="384777" spans="16:16" x14ac:dyDescent="0.3">
      <c r="P384777" s="83"/>
    </row>
    <row r="384778" spans="16:16" x14ac:dyDescent="0.3">
      <c r="P384778" s="83"/>
    </row>
    <row r="384779" spans="16:16" x14ac:dyDescent="0.3">
      <c r="P384779" s="83"/>
    </row>
    <row r="384780" spans="16:16" x14ac:dyDescent="0.3">
      <c r="P384780" s="83"/>
    </row>
    <row r="384781" spans="16:16" x14ac:dyDescent="0.3">
      <c r="P384781" s="83"/>
    </row>
    <row r="384782" spans="16:16" x14ac:dyDescent="0.3">
      <c r="P384782" s="83"/>
    </row>
    <row r="384783" spans="16:16" x14ac:dyDescent="0.3">
      <c r="P384783" s="83"/>
    </row>
    <row r="384784" spans="16:16" x14ac:dyDescent="0.3">
      <c r="P384784" s="83"/>
    </row>
    <row r="384785" spans="16:16" x14ac:dyDescent="0.3">
      <c r="P384785" s="83"/>
    </row>
    <row r="384786" spans="16:16" x14ac:dyDescent="0.3">
      <c r="P384786" s="83"/>
    </row>
    <row r="384787" spans="16:16" x14ac:dyDescent="0.3">
      <c r="P384787" s="83"/>
    </row>
    <row r="384788" spans="16:16" x14ac:dyDescent="0.3">
      <c r="P384788" s="83"/>
    </row>
    <row r="384789" spans="16:16" x14ac:dyDescent="0.3">
      <c r="P384789" s="83"/>
    </row>
    <row r="384790" spans="16:16" x14ac:dyDescent="0.3">
      <c r="P384790" s="83"/>
    </row>
    <row r="384791" spans="16:16" x14ac:dyDescent="0.3">
      <c r="P384791" s="83"/>
    </row>
    <row r="384792" spans="16:16" x14ac:dyDescent="0.3">
      <c r="P384792" s="83"/>
    </row>
    <row r="384793" spans="16:16" x14ac:dyDescent="0.3">
      <c r="P384793" s="83"/>
    </row>
    <row r="384794" spans="16:16" x14ac:dyDescent="0.3">
      <c r="P384794" s="83"/>
    </row>
    <row r="384795" spans="16:16" x14ac:dyDescent="0.3">
      <c r="P384795" s="83"/>
    </row>
    <row r="384796" spans="16:16" x14ac:dyDescent="0.3">
      <c r="P384796" s="83"/>
    </row>
    <row r="384797" spans="16:16" x14ac:dyDescent="0.3">
      <c r="P384797" s="83"/>
    </row>
    <row r="384798" spans="16:16" x14ac:dyDescent="0.3">
      <c r="P384798" s="83"/>
    </row>
    <row r="384799" spans="16:16" x14ac:dyDescent="0.3">
      <c r="P384799" s="83"/>
    </row>
    <row r="384800" spans="16:16" x14ac:dyDescent="0.3">
      <c r="P384800" s="83"/>
    </row>
    <row r="384801" spans="16:16" x14ac:dyDescent="0.3">
      <c r="P384801" s="83"/>
    </row>
    <row r="384802" spans="16:16" x14ac:dyDescent="0.3">
      <c r="P384802" s="83"/>
    </row>
    <row r="384803" spans="16:16" x14ac:dyDescent="0.3">
      <c r="P384803" s="83"/>
    </row>
    <row r="384804" spans="16:16" x14ac:dyDescent="0.3">
      <c r="P384804" s="83"/>
    </row>
    <row r="384805" spans="16:16" x14ac:dyDescent="0.3">
      <c r="P384805" s="83"/>
    </row>
    <row r="384806" spans="16:16" x14ac:dyDescent="0.3">
      <c r="P384806" s="83"/>
    </row>
    <row r="384807" spans="16:16" x14ac:dyDescent="0.3">
      <c r="P384807" s="83"/>
    </row>
    <row r="384808" spans="16:16" x14ac:dyDescent="0.3">
      <c r="P384808" s="83"/>
    </row>
    <row r="384809" spans="16:16" x14ac:dyDescent="0.3">
      <c r="P384809" s="83"/>
    </row>
    <row r="384810" spans="16:16" x14ac:dyDescent="0.3">
      <c r="P384810" s="83"/>
    </row>
    <row r="384811" spans="16:16" x14ac:dyDescent="0.3">
      <c r="P384811" s="83"/>
    </row>
    <row r="384812" spans="16:16" x14ac:dyDescent="0.3">
      <c r="P384812" s="83"/>
    </row>
    <row r="384813" spans="16:16" x14ac:dyDescent="0.3">
      <c r="P384813" s="83"/>
    </row>
    <row r="384814" spans="16:16" x14ac:dyDescent="0.3">
      <c r="P384814" s="83"/>
    </row>
    <row r="384815" spans="16:16" x14ac:dyDescent="0.3">
      <c r="P384815" s="83"/>
    </row>
    <row r="384816" spans="16:16" x14ac:dyDescent="0.3">
      <c r="P384816" s="83"/>
    </row>
    <row r="384817" spans="16:16" x14ac:dyDescent="0.3">
      <c r="P384817" s="83"/>
    </row>
    <row r="384818" spans="16:16" x14ac:dyDescent="0.3">
      <c r="P384818" s="83"/>
    </row>
    <row r="384819" spans="16:16" x14ac:dyDescent="0.3">
      <c r="P384819" s="83"/>
    </row>
    <row r="384820" spans="16:16" x14ac:dyDescent="0.3">
      <c r="P384820" s="83"/>
    </row>
    <row r="384821" spans="16:16" x14ac:dyDescent="0.3">
      <c r="P384821" s="83"/>
    </row>
    <row r="384822" spans="16:16" x14ac:dyDescent="0.3">
      <c r="P384822" s="83"/>
    </row>
    <row r="384823" spans="16:16" x14ac:dyDescent="0.3">
      <c r="P384823" s="83"/>
    </row>
    <row r="384824" spans="16:16" x14ac:dyDescent="0.3">
      <c r="P384824" s="83"/>
    </row>
    <row r="384825" spans="16:16" x14ac:dyDescent="0.3">
      <c r="P384825" s="83"/>
    </row>
    <row r="384826" spans="16:16" x14ac:dyDescent="0.3">
      <c r="P384826" s="83"/>
    </row>
    <row r="384827" spans="16:16" x14ac:dyDescent="0.3">
      <c r="P384827" s="83"/>
    </row>
    <row r="384828" spans="16:16" x14ac:dyDescent="0.3">
      <c r="P384828" s="83"/>
    </row>
    <row r="384829" spans="16:16" x14ac:dyDescent="0.3">
      <c r="P384829" s="83"/>
    </row>
    <row r="384830" spans="16:16" x14ac:dyDescent="0.3">
      <c r="P384830" s="83"/>
    </row>
    <row r="384831" spans="16:16" x14ac:dyDescent="0.3">
      <c r="P384831" s="83"/>
    </row>
    <row r="384832" spans="16:16" x14ac:dyDescent="0.3">
      <c r="P384832" s="83"/>
    </row>
    <row r="384833" spans="16:16" x14ac:dyDescent="0.3">
      <c r="P384833" s="83"/>
    </row>
    <row r="384834" spans="16:16" x14ac:dyDescent="0.3">
      <c r="P384834" s="83"/>
    </row>
    <row r="384835" spans="16:16" x14ac:dyDescent="0.3">
      <c r="P384835" s="83"/>
    </row>
    <row r="384836" spans="16:16" x14ac:dyDescent="0.3">
      <c r="P384836" s="83"/>
    </row>
    <row r="384837" spans="16:16" x14ac:dyDescent="0.3">
      <c r="P384837" s="83"/>
    </row>
    <row r="384838" spans="16:16" x14ac:dyDescent="0.3">
      <c r="P384838" s="83"/>
    </row>
    <row r="384839" spans="16:16" x14ac:dyDescent="0.3">
      <c r="P384839" s="83"/>
    </row>
    <row r="384840" spans="16:16" x14ac:dyDescent="0.3">
      <c r="P384840" s="83"/>
    </row>
    <row r="384841" spans="16:16" x14ac:dyDescent="0.3">
      <c r="P384841" s="83"/>
    </row>
    <row r="384842" spans="16:16" x14ac:dyDescent="0.3">
      <c r="P384842" s="83"/>
    </row>
    <row r="384843" spans="16:16" x14ac:dyDescent="0.3">
      <c r="P384843" s="83"/>
    </row>
    <row r="384844" spans="16:16" x14ac:dyDescent="0.3">
      <c r="P384844" s="83"/>
    </row>
    <row r="384845" spans="16:16" x14ac:dyDescent="0.3">
      <c r="P384845" s="83"/>
    </row>
    <row r="384846" spans="16:16" x14ac:dyDescent="0.3">
      <c r="P384846" s="83"/>
    </row>
    <row r="384847" spans="16:16" x14ac:dyDescent="0.3">
      <c r="P384847" s="83"/>
    </row>
    <row r="384848" spans="16:16" x14ac:dyDescent="0.3">
      <c r="P384848" s="83"/>
    </row>
    <row r="384849" spans="16:16" x14ac:dyDescent="0.3">
      <c r="P384849" s="83"/>
    </row>
    <row r="384850" spans="16:16" x14ac:dyDescent="0.3">
      <c r="P384850" s="83"/>
    </row>
    <row r="384851" spans="16:16" x14ac:dyDescent="0.3">
      <c r="P384851" s="83"/>
    </row>
    <row r="384852" spans="16:16" x14ac:dyDescent="0.3">
      <c r="P384852" s="83"/>
    </row>
    <row r="384853" spans="16:16" x14ac:dyDescent="0.3">
      <c r="P384853" s="83"/>
    </row>
    <row r="384854" spans="16:16" x14ac:dyDescent="0.3">
      <c r="P384854" s="83"/>
    </row>
    <row r="384855" spans="16:16" x14ac:dyDescent="0.3">
      <c r="P384855" s="83"/>
    </row>
    <row r="384856" spans="16:16" x14ac:dyDescent="0.3">
      <c r="P384856" s="83"/>
    </row>
    <row r="384857" spans="16:16" x14ac:dyDescent="0.3">
      <c r="P384857" s="83"/>
    </row>
    <row r="384858" spans="16:16" x14ac:dyDescent="0.3">
      <c r="P384858" s="83"/>
    </row>
    <row r="384859" spans="16:16" x14ac:dyDescent="0.3">
      <c r="P384859" s="83"/>
    </row>
    <row r="384860" spans="16:16" x14ac:dyDescent="0.3">
      <c r="P384860" s="83"/>
    </row>
    <row r="384861" spans="16:16" x14ac:dyDescent="0.3">
      <c r="P384861" s="83"/>
    </row>
    <row r="384862" spans="16:16" x14ac:dyDescent="0.3">
      <c r="P384862" s="83"/>
    </row>
    <row r="384863" spans="16:16" x14ac:dyDescent="0.3">
      <c r="P384863" s="83"/>
    </row>
    <row r="384864" spans="16:16" x14ac:dyDescent="0.3">
      <c r="P384864" s="83"/>
    </row>
    <row r="384865" spans="16:16" x14ac:dyDescent="0.3">
      <c r="P384865" s="83"/>
    </row>
    <row r="384866" spans="16:16" x14ac:dyDescent="0.3">
      <c r="P384866" s="83"/>
    </row>
    <row r="384867" spans="16:16" x14ac:dyDescent="0.3">
      <c r="P384867" s="83"/>
    </row>
    <row r="384868" spans="16:16" x14ac:dyDescent="0.3">
      <c r="P384868" s="83"/>
    </row>
    <row r="384869" spans="16:16" x14ac:dyDescent="0.3">
      <c r="P384869" s="83"/>
    </row>
    <row r="384870" spans="16:16" x14ac:dyDescent="0.3">
      <c r="P384870" s="83"/>
    </row>
    <row r="384871" spans="16:16" x14ac:dyDescent="0.3">
      <c r="P384871" s="83"/>
    </row>
    <row r="384872" spans="16:16" x14ac:dyDescent="0.3">
      <c r="P384872" s="83"/>
    </row>
    <row r="384873" spans="16:16" x14ac:dyDescent="0.3">
      <c r="P384873" s="83"/>
    </row>
    <row r="384874" spans="16:16" x14ac:dyDescent="0.3">
      <c r="P384874" s="83"/>
    </row>
    <row r="384875" spans="16:16" x14ac:dyDescent="0.3">
      <c r="P384875" s="83"/>
    </row>
    <row r="384876" spans="16:16" x14ac:dyDescent="0.3">
      <c r="P384876" s="83"/>
    </row>
    <row r="384877" spans="16:16" x14ac:dyDescent="0.3">
      <c r="P384877" s="83"/>
    </row>
    <row r="384878" spans="16:16" x14ac:dyDescent="0.3">
      <c r="P384878" s="83"/>
    </row>
    <row r="384879" spans="16:16" x14ac:dyDescent="0.3">
      <c r="P384879" s="83"/>
    </row>
    <row r="384880" spans="16:16" x14ac:dyDescent="0.3">
      <c r="P384880" s="83"/>
    </row>
    <row r="384881" spans="16:16" x14ac:dyDescent="0.3">
      <c r="P384881" s="83"/>
    </row>
    <row r="384882" spans="16:16" x14ac:dyDescent="0.3">
      <c r="P384882" s="83"/>
    </row>
    <row r="384883" spans="16:16" x14ac:dyDescent="0.3">
      <c r="P384883" s="83"/>
    </row>
    <row r="384884" spans="16:16" x14ac:dyDescent="0.3">
      <c r="P384884" s="83"/>
    </row>
    <row r="384885" spans="16:16" x14ac:dyDescent="0.3">
      <c r="P384885" s="83"/>
    </row>
    <row r="384886" spans="16:16" x14ac:dyDescent="0.3">
      <c r="P384886" s="83"/>
    </row>
    <row r="384887" spans="16:16" x14ac:dyDescent="0.3">
      <c r="P384887" s="83"/>
    </row>
    <row r="384888" spans="16:16" x14ac:dyDescent="0.3">
      <c r="P384888" s="83"/>
    </row>
    <row r="384889" spans="16:16" x14ac:dyDescent="0.3">
      <c r="P384889" s="83"/>
    </row>
    <row r="384890" spans="16:16" x14ac:dyDescent="0.3">
      <c r="P384890" s="83"/>
    </row>
    <row r="384891" spans="16:16" x14ac:dyDescent="0.3">
      <c r="P384891" s="83"/>
    </row>
    <row r="384892" spans="16:16" x14ac:dyDescent="0.3">
      <c r="P384892" s="83"/>
    </row>
    <row r="384893" spans="16:16" x14ac:dyDescent="0.3">
      <c r="P384893" s="83"/>
    </row>
    <row r="384894" spans="16:16" x14ac:dyDescent="0.3">
      <c r="P384894" s="83"/>
    </row>
    <row r="384895" spans="16:16" x14ac:dyDescent="0.3">
      <c r="P384895" s="83"/>
    </row>
    <row r="384896" spans="16:16" x14ac:dyDescent="0.3">
      <c r="P384896" s="83"/>
    </row>
    <row r="384897" spans="16:16" x14ac:dyDescent="0.3">
      <c r="P384897" s="83"/>
    </row>
    <row r="384898" spans="16:16" x14ac:dyDescent="0.3">
      <c r="P384898" s="83"/>
    </row>
    <row r="384899" spans="16:16" x14ac:dyDescent="0.3">
      <c r="P384899" s="83"/>
    </row>
    <row r="384900" spans="16:16" x14ac:dyDescent="0.3">
      <c r="P384900" s="83"/>
    </row>
    <row r="384901" spans="16:16" x14ac:dyDescent="0.3">
      <c r="P384901" s="83"/>
    </row>
    <row r="384902" spans="16:16" x14ac:dyDescent="0.3">
      <c r="P384902" s="83"/>
    </row>
    <row r="384903" spans="16:16" x14ac:dyDescent="0.3">
      <c r="P384903" s="83"/>
    </row>
    <row r="384904" spans="16:16" x14ac:dyDescent="0.3">
      <c r="P384904" s="83"/>
    </row>
    <row r="384905" spans="16:16" x14ac:dyDescent="0.3">
      <c r="P384905" s="83"/>
    </row>
    <row r="384906" spans="16:16" x14ac:dyDescent="0.3">
      <c r="P384906" s="83"/>
    </row>
    <row r="384907" spans="16:16" x14ac:dyDescent="0.3">
      <c r="P384907" s="83"/>
    </row>
    <row r="384908" spans="16:16" x14ac:dyDescent="0.3">
      <c r="P384908" s="83"/>
    </row>
    <row r="384909" spans="16:16" x14ac:dyDescent="0.3">
      <c r="P384909" s="83"/>
    </row>
    <row r="384910" spans="16:16" x14ac:dyDescent="0.3">
      <c r="P384910" s="83"/>
    </row>
    <row r="384911" spans="16:16" x14ac:dyDescent="0.3">
      <c r="P384911" s="83"/>
    </row>
    <row r="384912" spans="16:16" x14ac:dyDescent="0.3">
      <c r="P384912" s="83"/>
    </row>
    <row r="384913" spans="16:16" x14ac:dyDescent="0.3">
      <c r="P384913" s="83"/>
    </row>
    <row r="384914" spans="16:16" x14ac:dyDescent="0.3">
      <c r="P384914" s="83"/>
    </row>
    <row r="384915" spans="16:16" x14ac:dyDescent="0.3">
      <c r="P384915" s="83"/>
    </row>
    <row r="384916" spans="16:16" x14ac:dyDescent="0.3">
      <c r="P384916" s="83"/>
    </row>
    <row r="384917" spans="16:16" x14ac:dyDescent="0.3">
      <c r="P384917" s="83"/>
    </row>
    <row r="384918" spans="16:16" x14ac:dyDescent="0.3">
      <c r="P384918" s="83"/>
    </row>
    <row r="384919" spans="16:16" x14ac:dyDescent="0.3">
      <c r="P384919" s="83"/>
    </row>
    <row r="384920" spans="16:16" x14ac:dyDescent="0.3">
      <c r="P384920" s="83"/>
    </row>
    <row r="384921" spans="16:16" x14ac:dyDescent="0.3">
      <c r="P384921" s="83"/>
    </row>
    <row r="384922" spans="16:16" x14ac:dyDescent="0.3">
      <c r="P384922" s="83"/>
    </row>
    <row r="384923" spans="16:16" x14ac:dyDescent="0.3">
      <c r="P384923" s="83"/>
    </row>
    <row r="384924" spans="16:16" x14ac:dyDescent="0.3">
      <c r="P384924" s="83"/>
    </row>
    <row r="384925" spans="16:16" x14ac:dyDescent="0.3">
      <c r="P384925" s="83"/>
    </row>
    <row r="384926" spans="16:16" x14ac:dyDescent="0.3">
      <c r="P384926" s="83"/>
    </row>
    <row r="384927" spans="16:16" x14ac:dyDescent="0.3">
      <c r="P384927" s="83"/>
    </row>
    <row r="384928" spans="16:16" x14ac:dyDescent="0.3">
      <c r="P384928" s="83"/>
    </row>
    <row r="384929" spans="16:16" x14ac:dyDescent="0.3">
      <c r="P384929" s="83"/>
    </row>
    <row r="384930" spans="16:16" x14ac:dyDescent="0.3">
      <c r="P384930" s="83"/>
    </row>
    <row r="384931" spans="16:16" x14ac:dyDescent="0.3">
      <c r="P384931" s="83"/>
    </row>
    <row r="384932" spans="16:16" x14ac:dyDescent="0.3">
      <c r="P384932" s="83"/>
    </row>
    <row r="384933" spans="16:16" x14ac:dyDescent="0.3">
      <c r="P384933" s="83"/>
    </row>
    <row r="384934" spans="16:16" x14ac:dyDescent="0.3">
      <c r="P384934" s="83"/>
    </row>
    <row r="384935" spans="16:16" x14ac:dyDescent="0.3">
      <c r="P384935" s="83"/>
    </row>
    <row r="384936" spans="16:16" x14ac:dyDescent="0.3">
      <c r="P384936" s="83"/>
    </row>
    <row r="384937" spans="16:16" x14ac:dyDescent="0.3">
      <c r="P384937" s="83"/>
    </row>
    <row r="384938" spans="16:16" x14ac:dyDescent="0.3">
      <c r="P384938" s="83"/>
    </row>
    <row r="384939" spans="16:16" x14ac:dyDescent="0.3">
      <c r="P384939" s="83"/>
    </row>
    <row r="384940" spans="16:16" x14ac:dyDescent="0.3">
      <c r="P384940" s="83"/>
    </row>
    <row r="384941" spans="16:16" x14ac:dyDescent="0.3">
      <c r="P384941" s="83"/>
    </row>
    <row r="384942" spans="16:16" x14ac:dyDescent="0.3">
      <c r="P384942" s="83"/>
    </row>
    <row r="384943" spans="16:16" x14ac:dyDescent="0.3">
      <c r="P384943" s="83"/>
    </row>
    <row r="384944" spans="16:16" x14ac:dyDescent="0.3">
      <c r="P384944" s="83"/>
    </row>
    <row r="384945" spans="16:16" x14ac:dyDescent="0.3">
      <c r="P384945" s="83"/>
    </row>
    <row r="384946" spans="16:16" x14ac:dyDescent="0.3">
      <c r="P384946" s="83"/>
    </row>
    <row r="384947" spans="16:16" x14ac:dyDescent="0.3">
      <c r="P384947" s="83"/>
    </row>
    <row r="384948" spans="16:16" x14ac:dyDescent="0.3">
      <c r="P384948" s="83"/>
    </row>
    <row r="384949" spans="16:16" x14ac:dyDescent="0.3">
      <c r="P384949" s="83"/>
    </row>
    <row r="384950" spans="16:16" x14ac:dyDescent="0.3">
      <c r="P384950" s="83"/>
    </row>
    <row r="384951" spans="16:16" x14ac:dyDescent="0.3">
      <c r="P384951" s="83"/>
    </row>
    <row r="384952" spans="16:16" x14ac:dyDescent="0.3">
      <c r="P384952" s="83"/>
    </row>
    <row r="384953" spans="16:16" x14ac:dyDescent="0.3">
      <c r="P384953" s="83"/>
    </row>
    <row r="384954" spans="16:16" x14ac:dyDescent="0.3">
      <c r="P384954" s="83"/>
    </row>
    <row r="384955" spans="16:16" x14ac:dyDescent="0.3">
      <c r="P384955" s="83"/>
    </row>
    <row r="384956" spans="16:16" x14ac:dyDescent="0.3">
      <c r="P384956" s="83"/>
    </row>
    <row r="384957" spans="16:16" x14ac:dyDescent="0.3">
      <c r="P384957" s="83"/>
    </row>
    <row r="384958" spans="16:16" x14ac:dyDescent="0.3">
      <c r="P384958" s="83"/>
    </row>
    <row r="384959" spans="16:16" x14ac:dyDescent="0.3">
      <c r="P384959" s="83"/>
    </row>
    <row r="384960" spans="16:16" x14ac:dyDescent="0.3">
      <c r="P384960" s="83"/>
    </row>
    <row r="384961" spans="16:16" x14ac:dyDescent="0.3">
      <c r="P384961" s="83"/>
    </row>
    <row r="384962" spans="16:16" x14ac:dyDescent="0.3">
      <c r="P384962" s="83"/>
    </row>
    <row r="384963" spans="16:16" x14ac:dyDescent="0.3">
      <c r="P384963" s="83"/>
    </row>
    <row r="384964" spans="16:16" x14ac:dyDescent="0.3">
      <c r="P384964" s="83"/>
    </row>
    <row r="384965" spans="16:16" x14ac:dyDescent="0.3">
      <c r="P384965" s="83"/>
    </row>
    <row r="384966" spans="16:16" x14ac:dyDescent="0.3">
      <c r="P384966" s="83"/>
    </row>
    <row r="384967" spans="16:16" x14ac:dyDescent="0.3">
      <c r="P384967" s="83"/>
    </row>
    <row r="384968" spans="16:16" x14ac:dyDescent="0.3">
      <c r="P384968" s="83"/>
    </row>
    <row r="384969" spans="16:16" x14ac:dyDescent="0.3">
      <c r="P384969" s="83"/>
    </row>
    <row r="384970" spans="16:16" x14ac:dyDescent="0.3">
      <c r="P384970" s="83"/>
    </row>
    <row r="384971" spans="16:16" x14ac:dyDescent="0.3">
      <c r="P384971" s="83"/>
    </row>
    <row r="384972" spans="16:16" x14ac:dyDescent="0.3">
      <c r="P384972" s="83"/>
    </row>
    <row r="384973" spans="16:16" x14ac:dyDescent="0.3">
      <c r="P384973" s="83"/>
    </row>
    <row r="384974" spans="16:16" x14ac:dyDescent="0.3">
      <c r="P384974" s="83"/>
    </row>
    <row r="384975" spans="16:16" x14ac:dyDescent="0.3">
      <c r="P384975" s="83"/>
    </row>
    <row r="384976" spans="16:16" x14ac:dyDescent="0.3">
      <c r="P384976" s="83"/>
    </row>
    <row r="384977" spans="16:16" x14ac:dyDescent="0.3">
      <c r="P384977" s="83"/>
    </row>
    <row r="384978" spans="16:16" x14ac:dyDescent="0.3">
      <c r="P384978" s="83"/>
    </row>
    <row r="384979" spans="16:16" x14ac:dyDescent="0.3">
      <c r="P384979" s="83"/>
    </row>
    <row r="384980" spans="16:16" x14ac:dyDescent="0.3">
      <c r="P384980" s="83"/>
    </row>
    <row r="384981" spans="16:16" x14ac:dyDescent="0.3">
      <c r="P384981" s="83"/>
    </row>
    <row r="384982" spans="16:16" x14ac:dyDescent="0.3">
      <c r="P384982" s="83"/>
    </row>
    <row r="384983" spans="16:16" x14ac:dyDescent="0.3">
      <c r="P384983" s="83"/>
    </row>
    <row r="384984" spans="16:16" x14ac:dyDescent="0.3">
      <c r="P384984" s="83"/>
    </row>
    <row r="384985" spans="16:16" x14ac:dyDescent="0.3">
      <c r="P384985" s="83"/>
    </row>
    <row r="384986" spans="16:16" x14ac:dyDescent="0.3">
      <c r="P384986" s="83"/>
    </row>
    <row r="384987" spans="16:16" x14ac:dyDescent="0.3">
      <c r="P384987" s="83"/>
    </row>
    <row r="384988" spans="16:16" x14ac:dyDescent="0.3">
      <c r="P384988" s="83"/>
    </row>
    <row r="384989" spans="16:16" x14ac:dyDescent="0.3">
      <c r="P384989" s="83"/>
    </row>
    <row r="384990" spans="16:16" x14ac:dyDescent="0.3">
      <c r="P384990" s="83"/>
    </row>
    <row r="384991" spans="16:16" x14ac:dyDescent="0.3">
      <c r="P384991" s="83"/>
    </row>
    <row r="384992" spans="16:16" x14ac:dyDescent="0.3">
      <c r="P384992" s="83"/>
    </row>
    <row r="384993" spans="16:16" x14ac:dyDescent="0.3">
      <c r="P384993" s="83"/>
    </row>
    <row r="384994" spans="16:16" x14ac:dyDescent="0.3">
      <c r="P384994" s="83"/>
    </row>
    <row r="384995" spans="16:16" x14ac:dyDescent="0.3">
      <c r="P384995" s="83"/>
    </row>
    <row r="384996" spans="16:16" x14ac:dyDescent="0.3">
      <c r="P384996" s="83"/>
    </row>
    <row r="384997" spans="16:16" x14ac:dyDescent="0.3">
      <c r="P384997" s="83"/>
    </row>
    <row r="384998" spans="16:16" x14ac:dyDescent="0.3">
      <c r="P384998" s="83"/>
    </row>
    <row r="384999" spans="16:16" x14ac:dyDescent="0.3">
      <c r="P384999" s="83"/>
    </row>
    <row r="385000" spans="16:16" x14ac:dyDescent="0.3">
      <c r="P385000" s="83"/>
    </row>
    <row r="385001" spans="16:16" x14ac:dyDescent="0.3">
      <c r="P385001" s="83"/>
    </row>
    <row r="385002" spans="16:16" x14ac:dyDescent="0.3">
      <c r="P385002" s="83"/>
    </row>
    <row r="385003" spans="16:16" x14ac:dyDescent="0.3">
      <c r="P385003" s="83"/>
    </row>
    <row r="385004" spans="16:16" x14ac:dyDescent="0.3">
      <c r="P385004" s="83"/>
    </row>
    <row r="385005" spans="16:16" x14ac:dyDescent="0.3">
      <c r="P385005" s="83"/>
    </row>
    <row r="385006" spans="16:16" x14ac:dyDescent="0.3">
      <c r="P385006" s="83"/>
    </row>
    <row r="385007" spans="16:16" x14ac:dyDescent="0.3">
      <c r="P385007" s="83"/>
    </row>
    <row r="385008" spans="16:16" x14ac:dyDescent="0.3">
      <c r="P385008" s="83"/>
    </row>
    <row r="385009" spans="16:16" x14ac:dyDescent="0.3">
      <c r="P385009" s="83"/>
    </row>
    <row r="385010" spans="16:16" x14ac:dyDescent="0.3">
      <c r="P385010" s="83"/>
    </row>
    <row r="385011" spans="16:16" x14ac:dyDescent="0.3">
      <c r="P385011" s="83"/>
    </row>
    <row r="385012" spans="16:16" x14ac:dyDescent="0.3">
      <c r="P385012" s="83"/>
    </row>
    <row r="385013" spans="16:16" x14ac:dyDescent="0.3">
      <c r="P385013" s="83"/>
    </row>
    <row r="385014" spans="16:16" x14ac:dyDescent="0.3">
      <c r="P385014" s="83"/>
    </row>
    <row r="385015" spans="16:16" x14ac:dyDescent="0.3">
      <c r="P385015" s="83"/>
    </row>
    <row r="385016" spans="16:16" x14ac:dyDescent="0.3">
      <c r="P385016" s="83"/>
    </row>
    <row r="385017" spans="16:16" x14ac:dyDescent="0.3">
      <c r="P385017" s="83"/>
    </row>
    <row r="385018" spans="16:16" x14ac:dyDescent="0.3">
      <c r="P385018" s="83"/>
    </row>
    <row r="385019" spans="16:16" x14ac:dyDescent="0.3">
      <c r="P385019" s="83"/>
    </row>
    <row r="385020" spans="16:16" x14ac:dyDescent="0.3">
      <c r="P385020" s="83"/>
    </row>
    <row r="385021" spans="16:16" x14ac:dyDescent="0.3">
      <c r="P385021" s="83"/>
    </row>
    <row r="385022" spans="16:16" x14ac:dyDescent="0.3">
      <c r="P385022" s="83"/>
    </row>
    <row r="385023" spans="16:16" x14ac:dyDescent="0.3">
      <c r="P385023" s="83"/>
    </row>
    <row r="385024" spans="16:16" x14ac:dyDescent="0.3">
      <c r="P385024" s="83"/>
    </row>
    <row r="385025" spans="16:16" x14ac:dyDescent="0.3">
      <c r="P385025" s="83"/>
    </row>
    <row r="385026" spans="16:16" x14ac:dyDescent="0.3">
      <c r="P385026" s="83"/>
    </row>
    <row r="385027" spans="16:16" x14ac:dyDescent="0.3">
      <c r="P385027" s="83"/>
    </row>
    <row r="385028" spans="16:16" x14ac:dyDescent="0.3">
      <c r="P385028" s="83"/>
    </row>
    <row r="385029" spans="16:16" x14ac:dyDescent="0.3">
      <c r="P385029" s="83"/>
    </row>
    <row r="385030" spans="16:16" x14ac:dyDescent="0.3">
      <c r="P385030" s="83"/>
    </row>
    <row r="385031" spans="16:16" x14ac:dyDescent="0.3">
      <c r="P385031" s="83"/>
    </row>
    <row r="385032" spans="16:16" x14ac:dyDescent="0.3">
      <c r="P385032" s="83"/>
    </row>
    <row r="385033" spans="16:16" x14ac:dyDescent="0.3">
      <c r="P385033" s="83"/>
    </row>
    <row r="385034" spans="16:16" x14ac:dyDescent="0.3">
      <c r="P385034" s="83"/>
    </row>
    <row r="385035" spans="16:16" x14ac:dyDescent="0.3">
      <c r="P385035" s="83"/>
    </row>
    <row r="385036" spans="16:16" x14ac:dyDescent="0.3">
      <c r="P385036" s="83"/>
    </row>
    <row r="385037" spans="16:16" x14ac:dyDescent="0.3">
      <c r="P385037" s="83"/>
    </row>
    <row r="385038" spans="16:16" x14ac:dyDescent="0.3">
      <c r="P385038" s="83"/>
    </row>
    <row r="385039" spans="16:16" x14ac:dyDescent="0.3">
      <c r="P385039" s="83"/>
    </row>
    <row r="385040" spans="16:16" x14ac:dyDescent="0.3">
      <c r="P385040" s="83"/>
    </row>
    <row r="385041" spans="16:16" x14ac:dyDescent="0.3">
      <c r="P385041" s="83"/>
    </row>
    <row r="385042" spans="16:16" x14ac:dyDescent="0.3">
      <c r="P385042" s="83"/>
    </row>
    <row r="385043" spans="16:16" x14ac:dyDescent="0.3">
      <c r="P385043" s="83"/>
    </row>
    <row r="385044" spans="16:16" x14ac:dyDescent="0.3">
      <c r="P385044" s="83"/>
    </row>
    <row r="385045" spans="16:16" x14ac:dyDescent="0.3">
      <c r="P385045" s="83"/>
    </row>
    <row r="385046" spans="16:16" x14ac:dyDescent="0.3">
      <c r="P385046" s="83"/>
    </row>
    <row r="385047" spans="16:16" x14ac:dyDescent="0.3">
      <c r="P385047" s="83"/>
    </row>
    <row r="385048" spans="16:16" x14ac:dyDescent="0.3">
      <c r="P385048" s="83"/>
    </row>
    <row r="385049" spans="16:16" x14ac:dyDescent="0.3">
      <c r="P385049" s="83"/>
    </row>
    <row r="385050" spans="16:16" x14ac:dyDescent="0.3">
      <c r="P385050" s="83"/>
    </row>
    <row r="385051" spans="16:16" x14ac:dyDescent="0.3">
      <c r="P385051" s="83"/>
    </row>
    <row r="385052" spans="16:16" x14ac:dyDescent="0.3">
      <c r="P385052" s="83"/>
    </row>
    <row r="385053" spans="16:16" x14ac:dyDescent="0.3">
      <c r="P385053" s="83"/>
    </row>
    <row r="385054" spans="16:16" x14ac:dyDescent="0.3">
      <c r="P385054" s="83"/>
    </row>
    <row r="385055" spans="16:16" x14ac:dyDescent="0.3">
      <c r="P385055" s="83"/>
    </row>
    <row r="385056" spans="16:16" x14ac:dyDescent="0.3">
      <c r="P385056" s="83"/>
    </row>
    <row r="385057" spans="16:16" x14ac:dyDescent="0.3">
      <c r="P385057" s="83"/>
    </row>
    <row r="385058" spans="16:16" x14ac:dyDescent="0.3">
      <c r="P385058" s="83"/>
    </row>
    <row r="385059" spans="16:16" x14ac:dyDescent="0.3">
      <c r="P385059" s="83"/>
    </row>
    <row r="385060" spans="16:16" x14ac:dyDescent="0.3">
      <c r="P385060" s="83"/>
    </row>
    <row r="385061" spans="16:16" x14ac:dyDescent="0.3">
      <c r="P385061" s="83"/>
    </row>
    <row r="385062" spans="16:16" x14ac:dyDescent="0.3">
      <c r="P385062" s="83"/>
    </row>
    <row r="385063" spans="16:16" x14ac:dyDescent="0.3">
      <c r="P385063" s="83"/>
    </row>
    <row r="385064" spans="16:16" x14ac:dyDescent="0.3">
      <c r="P385064" s="83"/>
    </row>
    <row r="385065" spans="16:16" x14ac:dyDescent="0.3">
      <c r="P385065" s="83"/>
    </row>
    <row r="385066" spans="16:16" x14ac:dyDescent="0.3">
      <c r="P385066" s="83"/>
    </row>
    <row r="385067" spans="16:16" x14ac:dyDescent="0.3">
      <c r="P385067" s="83"/>
    </row>
    <row r="385068" spans="16:16" x14ac:dyDescent="0.3">
      <c r="P385068" s="83"/>
    </row>
    <row r="385069" spans="16:16" x14ac:dyDescent="0.3">
      <c r="P385069" s="83"/>
    </row>
    <row r="385070" spans="16:16" x14ac:dyDescent="0.3">
      <c r="P385070" s="83"/>
    </row>
    <row r="385071" spans="16:16" x14ac:dyDescent="0.3">
      <c r="P385071" s="83"/>
    </row>
    <row r="385072" spans="16:16" x14ac:dyDescent="0.3">
      <c r="P385072" s="83"/>
    </row>
    <row r="385073" spans="16:16" x14ac:dyDescent="0.3">
      <c r="P385073" s="83"/>
    </row>
    <row r="385074" spans="16:16" x14ac:dyDescent="0.3">
      <c r="P385074" s="83"/>
    </row>
    <row r="385075" spans="16:16" x14ac:dyDescent="0.3">
      <c r="P385075" s="83"/>
    </row>
    <row r="385076" spans="16:16" x14ac:dyDescent="0.3">
      <c r="P385076" s="83"/>
    </row>
    <row r="385077" spans="16:16" x14ac:dyDescent="0.3">
      <c r="P385077" s="83"/>
    </row>
    <row r="385078" spans="16:16" x14ac:dyDescent="0.3">
      <c r="P385078" s="83"/>
    </row>
    <row r="385079" spans="16:16" x14ac:dyDescent="0.3">
      <c r="P385079" s="83"/>
    </row>
    <row r="385080" spans="16:16" x14ac:dyDescent="0.3">
      <c r="P385080" s="83"/>
    </row>
    <row r="385081" spans="16:16" x14ac:dyDescent="0.3">
      <c r="P385081" s="83"/>
    </row>
    <row r="385082" spans="16:16" x14ac:dyDescent="0.3">
      <c r="P385082" s="83"/>
    </row>
    <row r="385083" spans="16:16" x14ac:dyDescent="0.3">
      <c r="P385083" s="83"/>
    </row>
    <row r="385084" spans="16:16" x14ac:dyDescent="0.3">
      <c r="P385084" s="83"/>
    </row>
    <row r="385085" spans="16:16" x14ac:dyDescent="0.3">
      <c r="P385085" s="83"/>
    </row>
    <row r="385086" spans="16:16" x14ac:dyDescent="0.3">
      <c r="P385086" s="83"/>
    </row>
    <row r="385087" spans="16:16" x14ac:dyDescent="0.3">
      <c r="P385087" s="83"/>
    </row>
    <row r="385088" spans="16:16" x14ac:dyDescent="0.3">
      <c r="P385088" s="83"/>
    </row>
    <row r="385089" spans="16:16" x14ac:dyDescent="0.3">
      <c r="P385089" s="83"/>
    </row>
    <row r="385090" spans="16:16" x14ac:dyDescent="0.3">
      <c r="P385090" s="83"/>
    </row>
    <row r="385091" spans="16:16" x14ac:dyDescent="0.3">
      <c r="P385091" s="83"/>
    </row>
    <row r="385092" spans="16:16" x14ac:dyDescent="0.3">
      <c r="P385092" s="83"/>
    </row>
    <row r="385093" spans="16:16" x14ac:dyDescent="0.3">
      <c r="P385093" s="83"/>
    </row>
    <row r="385094" spans="16:16" x14ac:dyDescent="0.3">
      <c r="P385094" s="83"/>
    </row>
    <row r="385095" spans="16:16" x14ac:dyDescent="0.3">
      <c r="P385095" s="83"/>
    </row>
    <row r="385096" spans="16:16" x14ac:dyDescent="0.3">
      <c r="P385096" s="83"/>
    </row>
    <row r="385097" spans="16:16" x14ac:dyDescent="0.3">
      <c r="P385097" s="83"/>
    </row>
    <row r="385098" spans="16:16" x14ac:dyDescent="0.3">
      <c r="P385098" s="83"/>
    </row>
    <row r="385099" spans="16:16" x14ac:dyDescent="0.3">
      <c r="P385099" s="83"/>
    </row>
    <row r="385100" spans="16:16" x14ac:dyDescent="0.3">
      <c r="P385100" s="83"/>
    </row>
    <row r="385101" spans="16:16" x14ac:dyDescent="0.3">
      <c r="P385101" s="83"/>
    </row>
    <row r="385102" spans="16:16" x14ac:dyDescent="0.3">
      <c r="P385102" s="83"/>
    </row>
    <row r="385103" spans="16:16" x14ac:dyDescent="0.3">
      <c r="P385103" s="83"/>
    </row>
    <row r="385104" spans="16:16" x14ac:dyDescent="0.3">
      <c r="P385104" s="83"/>
    </row>
    <row r="385105" spans="16:16" x14ac:dyDescent="0.3">
      <c r="P385105" s="83"/>
    </row>
    <row r="385106" spans="16:16" x14ac:dyDescent="0.3">
      <c r="P385106" s="83"/>
    </row>
    <row r="385107" spans="16:16" x14ac:dyDescent="0.3">
      <c r="P385107" s="83"/>
    </row>
    <row r="385108" spans="16:16" x14ac:dyDescent="0.3">
      <c r="P385108" s="83"/>
    </row>
    <row r="385109" spans="16:16" x14ac:dyDescent="0.3">
      <c r="P385109" s="83"/>
    </row>
    <row r="385110" spans="16:16" x14ac:dyDescent="0.3">
      <c r="P385110" s="83"/>
    </row>
    <row r="385111" spans="16:16" x14ac:dyDescent="0.3">
      <c r="P385111" s="83"/>
    </row>
    <row r="385112" spans="16:16" x14ac:dyDescent="0.3">
      <c r="P385112" s="83"/>
    </row>
    <row r="385113" spans="16:16" x14ac:dyDescent="0.3">
      <c r="P385113" s="83"/>
    </row>
    <row r="385114" spans="16:16" x14ac:dyDescent="0.3">
      <c r="P385114" s="83"/>
    </row>
    <row r="385115" spans="16:16" x14ac:dyDescent="0.3">
      <c r="P385115" s="83"/>
    </row>
    <row r="385116" spans="16:16" x14ac:dyDescent="0.3">
      <c r="P385116" s="83"/>
    </row>
    <row r="385117" spans="16:16" x14ac:dyDescent="0.3">
      <c r="P385117" s="83"/>
    </row>
    <row r="385118" spans="16:16" x14ac:dyDescent="0.3">
      <c r="P385118" s="83"/>
    </row>
    <row r="385119" spans="16:16" x14ac:dyDescent="0.3">
      <c r="P385119" s="83"/>
    </row>
    <row r="385120" spans="16:16" x14ac:dyDescent="0.3">
      <c r="P385120" s="83"/>
    </row>
    <row r="385121" spans="16:16" x14ac:dyDescent="0.3">
      <c r="P385121" s="83"/>
    </row>
    <row r="385122" spans="16:16" x14ac:dyDescent="0.3">
      <c r="P385122" s="83"/>
    </row>
    <row r="385123" spans="16:16" x14ac:dyDescent="0.3">
      <c r="P385123" s="83"/>
    </row>
    <row r="385124" spans="16:16" x14ac:dyDescent="0.3">
      <c r="P385124" s="83"/>
    </row>
    <row r="385125" spans="16:16" x14ac:dyDescent="0.3">
      <c r="P385125" s="83"/>
    </row>
    <row r="385126" spans="16:16" x14ac:dyDescent="0.3">
      <c r="P385126" s="83"/>
    </row>
    <row r="385127" spans="16:16" x14ac:dyDescent="0.3">
      <c r="P385127" s="83"/>
    </row>
    <row r="385128" spans="16:16" x14ac:dyDescent="0.3">
      <c r="P385128" s="83"/>
    </row>
    <row r="385129" spans="16:16" x14ac:dyDescent="0.3">
      <c r="P385129" s="83"/>
    </row>
    <row r="385130" spans="16:16" x14ac:dyDescent="0.3">
      <c r="P385130" s="83"/>
    </row>
    <row r="385131" spans="16:16" x14ac:dyDescent="0.3">
      <c r="P385131" s="83"/>
    </row>
    <row r="385132" spans="16:16" x14ac:dyDescent="0.3">
      <c r="P385132" s="83"/>
    </row>
    <row r="385133" spans="16:16" x14ac:dyDescent="0.3">
      <c r="P385133" s="83"/>
    </row>
    <row r="385134" spans="16:16" x14ac:dyDescent="0.3">
      <c r="P385134" s="83"/>
    </row>
    <row r="385135" spans="16:16" x14ac:dyDescent="0.3">
      <c r="P385135" s="83"/>
    </row>
    <row r="385136" spans="16:16" x14ac:dyDescent="0.3">
      <c r="P385136" s="83"/>
    </row>
    <row r="385137" spans="16:16" x14ac:dyDescent="0.3">
      <c r="P385137" s="83"/>
    </row>
    <row r="385138" spans="16:16" x14ac:dyDescent="0.3">
      <c r="P385138" s="83"/>
    </row>
    <row r="385139" spans="16:16" x14ac:dyDescent="0.3">
      <c r="P385139" s="83"/>
    </row>
    <row r="385140" spans="16:16" x14ac:dyDescent="0.3">
      <c r="P385140" s="83"/>
    </row>
    <row r="385141" spans="16:16" x14ac:dyDescent="0.3">
      <c r="P385141" s="83"/>
    </row>
    <row r="385142" spans="16:16" x14ac:dyDescent="0.3">
      <c r="P385142" s="83"/>
    </row>
    <row r="385143" spans="16:16" x14ac:dyDescent="0.3">
      <c r="P385143" s="83"/>
    </row>
    <row r="385144" spans="16:16" x14ac:dyDescent="0.3">
      <c r="P385144" s="83"/>
    </row>
    <row r="385145" spans="16:16" x14ac:dyDescent="0.3">
      <c r="P385145" s="83"/>
    </row>
    <row r="385146" spans="16:16" x14ac:dyDescent="0.3">
      <c r="P385146" s="83"/>
    </row>
    <row r="385147" spans="16:16" x14ac:dyDescent="0.3">
      <c r="P385147" s="83"/>
    </row>
    <row r="385148" spans="16:16" x14ac:dyDescent="0.3">
      <c r="P385148" s="83"/>
    </row>
    <row r="385149" spans="16:16" x14ac:dyDescent="0.3">
      <c r="P385149" s="83"/>
    </row>
    <row r="385150" spans="16:16" x14ac:dyDescent="0.3">
      <c r="P385150" s="83"/>
    </row>
    <row r="385151" spans="16:16" x14ac:dyDescent="0.3">
      <c r="P385151" s="83"/>
    </row>
    <row r="385152" spans="16:16" x14ac:dyDescent="0.3">
      <c r="P385152" s="83"/>
    </row>
    <row r="385153" spans="16:16" x14ac:dyDescent="0.3">
      <c r="P385153" s="83"/>
    </row>
    <row r="385154" spans="16:16" x14ac:dyDescent="0.3">
      <c r="P385154" s="83"/>
    </row>
    <row r="385155" spans="16:16" x14ac:dyDescent="0.3">
      <c r="P385155" s="83"/>
    </row>
    <row r="385156" spans="16:16" x14ac:dyDescent="0.3">
      <c r="P385156" s="83"/>
    </row>
    <row r="385157" spans="16:16" x14ac:dyDescent="0.3">
      <c r="P385157" s="83"/>
    </row>
    <row r="385158" spans="16:16" x14ac:dyDescent="0.3">
      <c r="P385158" s="83"/>
    </row>
    <row r="385159" spans="16:16" x14ac:dyDescent="0.3">
      <c r="P385159" s="83"/>
    </row>
    <row r="385160" spans="16:16" x14ac:dyDescent="0.3">
      <c r="P385160" s="83"/>
    </row>
    <row r="385161" spans="16:16" x14ac:dyDescent="0.3">
      <c r="P385161" s="83"/>
    </row>
    <row r="385162" spans="16:16" x14ac:dyDescent="0.3">
      <c r="P385162" s="83"/>
    </row>
    <row r="385163" spans="16:16" x14ac:dyDescent="0.3">
      <c r="P385163" s="83"/>
    </row>
    <row r="385164" spans="16:16" x14ac:dyDescent="0.3">
      <c r="P385164" s="83"/>
    </row>
    <row r="385165" spans="16:16" x14ac:dyDescent="0.3">
      <c r="P385165" s="83"/>
    </row>
    <row r="385166" spans="16:16" x14ac:dyDescent="0.3">
      <c r="P385166" s="83"/>
    </row>
    <row r="385167" spans="16:16" x14ac:dyDescent="0.3">
      <c r="P385167" s="83"/>
    </row>
    <row r="385168" spans="16:16" x14ac:dyDescent="0.3">
      <c r="P385168" s="83"/>
    </row>
    <row r="385169" spans="16:16" x14ac:dyDescent="0.3">
      <c r="P385169" s="83"/>
    </row>
    <row r="385170" spans="16:16" x14ac:dyDescent="0.3">
      <c r="P385170" s="83"/>
    </row>
    <row r="385171" spans="16:16" x14ac:dyDescent="0.3">
      <c r="P385171" s="83"/>
    </row>
    <row r="385172" spans="16:16" x14ac:dyDescent="0.3">
      <c r="P385172" s="83"/>
    </row>
    <row r="385173" spans="16:16" x14ac:dyDescent="0.3">
      <c r="P385173" s="83"/>
    </row>
    <row r="385174" spans="16:16" x14ac:dyDescent="0.3">
      <c r="P385174" s="83"/>
    </row>
    <row r="385175" spans="16:16" x14ac:dyDescent="0.3">
      <c r="P385175" s="83"/>
    </row>
    <row r="385176" spans="16:16" x14ac:dyDescent="0.3">
      <c r="P385176" s="83"/>
    </row>
    <row r="385177" spans="16:16" x14ac:dyDescent="0.3">
      <c r="P385177" s="83"/>
    </row>
    <row r="385178" spans="16:16" x14ac:dyDescent="0.3">
      <c r="P385178" s="83"/>
    </row>
    <row r="385179" spans="16:16" x14ac:dyDescent="0.3">
      <c r="P385179" s="83"/>
    </row>
    <row r="385180" spans="16:16" x14ac:dyDescent="0.3">
      <c r="P385180" s="83"/>
    </row>
    <row r="385181" spans="16:16" x14ac:dyDescent="0.3">
      <c r="P385181" s="83"/>
    </row>
    <row r="385182" spans="16:16" x14ac:dyDescent="0.3">
      <c r="P385182" s="83"/>
    </row>
    <row r="385183" spans="16:16" x14ac:dyDescent="0.3">
      <c r="P385183" s="83"/>
    </row>
    <row r="385184" spans="16:16" x14ac:dyDescent="0.3">
      <c r="P385184" s="83"/>
    </row>
    <row r="385185" spans="16:16" x14ac:dyDescent="0.3">
      <c r="P385185" s="83"/>
    </row>
    <row r="385186" spans="16:16" x14ac:dyDescent="0.3">
      <c r="P385186" s="83"/>
    </row>
    <row r="385187" spans="16:16" x14ac:dyDescent="0.3">
      <c r="P385187" s="83"/>
    </row>
    <row r="385188" spans="16:16" x14ac:dyDescent="0.3">
      <c r="P385188" s="83"/>
    </row>
    <row r="385189" spans="16:16" x14ac:dyDescent="0.3">
      <c r="P385189" s="83"/>
    </row>
    <row r="385190" spans="16:16" x14ac:dyDescent="0.3">
      <c r="P385190" s="83"/>
    </row>
    <row r="385191" spans="16:16" x14ac:dyDescent="0.3">
      <c r="P385191" s="83"/>
    </row>
    <row r="385192" spans="16:16" x14ac:dyDescent="0.3">
      <c r="P385192" s="83"/>
    </row>
    <row r="385193" spans="16:16" x14ac:dyDescent="0.3">
      <c r="P385193" s="83"/>
    </row>
    <row r="385194" spans="16:16" x14ac:dyDescent="0.3">
      <c r="P385194" s="83"/>
    </row>
    <row r="385195" spans="16:16" x14ac:dyDescent="0.3">
      <c r="P385195" s="83"/>
    </row>
    <row r="385196" spans="16:16" x14ac:dyDescent="0.3">
      <c r="P385196" s="83"/>
    </row>
    <row r="385197" spans="16:16" x14ac:dyDescent="0.3">
      <c r="P385197" s="83"/>
    </row>
    <row r="385198" spans="16:16" x14ac:dyDescent="0.3">
      <c r="P385198" s="83"/>
    </row>
    <row r="385199" spans="16:16" x14ac:dyDescent="0.3">
      <c r="P385199" s="83"/>
    </row>
    <row r="385200" spans="16:16" x14ac:dyDescent="0.3">
      <c r="P385200" s="83"/>
    </row>
    <row r="385201" spans="16:16" x14ac:dyDescent="0.3">
      <c r="P385201" s="83"/>
    </row>
    <row r="385202" spans="16:16" x14ac:dyDescent="0.3">
      <c r="P385202" s="83"/>
    </row>
    <row r="385203" spans="16:16" x14ac:dyDescent="0.3">
      <c r="P385203" s="83"/>
    </row>
    <row r="385204" spans="16:16" x14ac:dyDescent="0.3">
      <c r="P385204" s="83"/>
    </row>
    <row r="385205" spans="16:16" x14ac:dyDescent="0.3">
      <c r="P385205" s="83"/>
    </row>
    <row r="385206" spans="16:16" x14ac:dyDescent="0.3">
      <c r="P385206" s="83"/>
    </row>
    <row r="385207" spans="16:16" x14ac:dyDescent="0.3">
      <c r="P385207" s="83"/>
    </row>
    <row r="385208" spans="16:16" x14ac:dyDescent="0.3">
      <c r="P385208" s="83"/>
    </row>
    <row r="385209" spans="16:16" x14ac:dyDescent="0.3">
      <c r="P385209" s="83"/>
    </row>
    <row r="385210" spans="16:16" x14ac:dyDescent="0.3">
      <c r="P385210" s="83"/>
    </row>
    <row r="385211" spans="16:16" x14ac:dyDescent="0.3">
      <c r="P385211" s="83"/>
    </row>
    <row r="385212" spans="16:16" x14ac:dyDescent="0.3">
      <c r="P385212" s="83"/>
    </row>
    <row r="385213" spans="16:16" x14ac:dyDescent="0.3">
      <c r="P385213" s="83"/>
    </row>
    <row r="385214" spans="16:16" x14ac:dyDescent="0.3">
      <c r="P385214" s="83"/>
    </row>
    <row r="385215" spans="16:16" x14ac:dyDescent="0.3">
      <c r="P385215" s="83"/>
    </row>
    <row r="385216" spans="16:16" x14ac:dyDescent="0.3">
      <c r="P385216" s="83"/>
    </row>
    <row r="385217" spans="16:16" x14ac:dyDescent="0.3">
      <c r="P385217" s="83"/>
    </row>
    <row r="385218" spans="16:16" x14ac:dyDescent="0.3">
      <c r="P385218" s="83"/>
    </row>
    <row r="385219" spans="16:16" x14ac:dyDescent="0.3">
      <c r="P385219" s="83"/>
    </row>
    <row r="385220" spans="16:16" x14ac:dyDescent="0.3">
      <c r="P385220" s="83"/>
    </row>
    <row r="385221" spans="16:16" x14ac:dyDescent="0.3">
      <c r="P385221" s="83"/>
    </row>
    <row r="385222" spans="16:16" x14ac:dyDescent="0.3">
      <c r="P385222" s="83"/>
    </row>
    <row r="385223" spans="16:16" x14ac:dyDescent="0.3">
      <c r="P385223" s="83"/>
    </row>
    <row r="385224" spans="16:16" x14ac:dyDescent="0.3">
      <c r="P385224" s="83"/>
    </row>
    <row r="385225" spans="16:16" x14ac:dyDescent="0.3">
      <c r="P385225" s="83"/>
    </row>
    <row r="385226" spans="16:16" x14ac:dyDescent="0.3">
      <c r="P385226" s="83"/>
    </row>
    <row r="385227" spans="16:16" x14ac:dyDescent="0.3">
      <c r="P385227" s="83"/>
    </row>
    <row r="385228" spans="16:16" x14ac:dyDescent="0.3">
      <c r="P385228" s="83"/>
    </row>
    <row r="385229" spans="16:16" x14ac:dyDescent="0.3">
      <c r="P385229" s="83"/>
    </row>
    <row r="385230" spans="16:16" x14ac:dyDescent="0.3">
      <c r="P385230" s="83"/>
    </row>
    <row r="385231" spans="16:16" x14ac:dyDescent="0.3">
      <c r="P385231" s="83"/>
    </row>
    <row r="385232" spans="16:16" x14ac:dyDescent="0.3">
      <c r="P385232" s="83"/>
    </row>
    <row r="385233" spans="16:16" x14ac:dyDescent="0.3">
      <c r="P385233" s="83"/>
    </row>
    <row r="385234" spans="16:16" x14ac:dyDescent="0.3">
      <c r="P385234" s="83"/>
    </row>
    <row r="385235" spans="16:16" x14ac:dyDescent="0.3">
      <c r="P385235" s="83"/>
    </row>
    <row r="385236" spans="16:16" x14ac:dyDescent="0.3">
      <c r="P385236" s="83"/>
    </row>
    <row r="385237" spans="16:16" x14ac:dyDescent="0.3">
      <c r="P385237" s="83"/>
    </row>
    <row r="385238" spans="16:16" x14ac:dyDescent="0.3">
      <c r="P385238" s="83"/>
    </row>
    <row r="385239" spans="16:16" x14ac:dyDescent="0.3">
      <c r="P385239" s="83"/>
    </row>
    <row r="385240" spans="16:16" x14ac:dyDescent="0.3">
      <c r="P385240" s="83"/>
    </row>
    <row r="385241" spans="16:16" x14ac:dyDescent="0.3">
      <c r="P385241" s="83"/>
    </row>
    <row r="385242" spans="16:16" x14ac:dyDescent="0.3">
      <c r="P385242" s="83"/>
    </row>
    <row r="385243" spans="16:16" x14ac:dyDescent="0.3">
      <c r="P385243" s="83"/>
    </row>
    <row r="385244" spans="16:16" x14ac:dyDescent="0.3">
      <c r="P385244" s="83"/>
    </row>
    <row r="385245" spans="16:16" x14ac:dyDescent="0.3">
      <c r="P385245" s="83"/>
    </row>
    <row r="385246" spans="16:16" x14ac:dyDescent="0.3">
      <c r="P385246" s="83"/>
    </row>
    <row r="385247" spans="16:16" x14ac:dyDescent="0.3">
      <c r="P385247" s="83"/>
    </row>
    <row r="385248" spans="16:16" x14ac:dyDescent="0.3">
      <c r="P385248" s="83"/>
    </row>
    <row r="385249" spans="16:16" x14ac:dyDescent="0.3">
      <c r="P385249" s="83"/>
    </row>
    <row r="385250" spans="16:16" x14ac:dyDescent="0.3">
      <c r="P385250" s="83"/>
    </row>
    <row r="385251" spans="16:16" x14ac:dyDescent="0.3">
      <c r="P385251" s="83"/>
    </row>
    <row r="385252" spans="16:16" x14ac:dyDescent="0.3">
      <c r="P385252" s="83"/>
    </row>
    <row r="385253" spans="16:16" x14ac:dyDescent="0.3">
      <c r="P385253" s="83"/>
    </row>
    <row r="385254" spans="16:16" x14ac:dyDescent="0.3">
      <c r="P385254" s="83"/>
    </row>
    <row r="385255" spans="16:16" x14ac:dyDescent="0.3">
      <c r="P385255" s="83"/>
    </row>
    <row r="385256" spans="16:16" x14ac:dyDescent="0.3">
      <c r="P385256" s="83"/>
    </row>
    <row r="385257" spans="16:16" x14ac:dyDescent="0.3">
      <c r="P385257" s="83"/>
    </row>
    <row r="385258" spans="16:16" x14ac:dyDescent="0.3">
      <c r="P385258" s="83"/>
    </row>
    <row r="385259" spans="16:16" x14ac:dyDescent="0.3">
      <c r="P385259" s="83"/>
    </row>
    <row r="385260" spans="16:16" x14ac:dyDescent="0.3">
      <c r="P385260" s="83"/>
    </row>
    <row r="385261" spans="16:16" x14ac:dyDescent="0.3">
      <c r="P385261" s="83"/>
    </row>
    <row r="385262" spans="16:16" x14ac:dyDescent="0.3">
      <c r="P385262" s="83"/>
    </row>
    <row r="385263" spans="16:16" x14ac:dyDescent="0.3">
      <c r="P385263" s="83"/>
    </row>
    <row r="385264" spans="16:16" x14ac:dyDescent="0.3">
      <c r="P385264" s="83"/>
    </row>
    <row r="385265" spans="16:16" x14ac:dyDescent="0.3">
      <c r="P385265" s="83"/>
    </row>
    <row r="385266" spans="16:16" x14ac:dyDescent="0.3">
      <c r="P385266" s="83"/>
    </row>
    <row r="385267" spans="16:16" x14ac:dyDescent="0.3">
      <c r="P385267" s="83"/>
    </row>
    <row r="385268" spans="16:16" x14ac:dyDescent="0.3">
      <c r="P385268" s="83"/>
    </row>
    <row r="385269" spans="16:16" x14ac:dyDescent="0.3">
      <c r="P385269" s="83"/>
    </row>
    <row r="385270" spans="16:16" x14ac:dyDescent="0.3">
      <c r="P385270" s="83"/>
    </row>
    <row r="385271" spans="16:16" x14ac:dyDescent="0.3">
      <c r="P385271" s="83"/>
    </row>
    <row r="385272" spans="16:16" x14ac:dyDescent="0.3">
      <c r="P385272" s="83"/>
    </row>
    <row r="385273" spans="16:16" x14ac:dyDescent="0.3">
      <c r="P385273" s="83"/>
    </row>
    <row r="385274" spans="16:16" x14ac:dyDescent="0.3">
      <c r="P385274" s="83"/>
    </row>
    <row r="385275" spans="16:16" x14ac:dyDescent="0.3">
      <c r="P385275" s="83"/>
    </row>
    <row r="385276" spans="16:16" x14ac:dyDescent="0.3">
      <c r="P385276" s="83"/>
    </row>
    <row r="385277" spans="16:16" x14ac:dyDescent="0.3">
      <c r="P385277" s="83"/>
    </row>
    <row r="385278" spans="16:16" x14ac:dyDescent="0.3">
      <c r="P385278" s="83"/>
    </row>
    <row r="385279" spans="16:16" x14ac:dyDescent="0.3">
      <c r="P385279" s="83"/>
    </row>
    <row r="385280" spans="16:16" x14ac:dyDescent="0.3">
      <c r="P385280" s="83"/>
    </row>
    <row r="385281" spans="16:16" x14ac:dyDescent="0.3">
      <c r="P385281" s="83"/>
    </row>
    <row r="385282" spans="16:16" x14ac:dyDescent="0.3">
      <c r="P385282" s="83"/>
    </row>
    <row r="385283" spans="16:16" x14ac:dyDescent="0.3">
      <c r="P385283" s="83"/>
    </row>
    <row r="385284" spans="16:16" x14ac:dyDescent="0.3">
      <c r="P385284" s="83"/>
    </row>
    <row r="385285" spans="16:16" x14ac:dyDescent="0.3">
      <c r="P385285" s="83"/>
    </row>
    <row r="385286" spans="16:16" x14ac:dyDescent="0.3">
      <c r="P385286" s="83"/>
    </row>
    <row r="385287" spans="16:16" x14ac:dyDescent="0.3">
      <c r="P385287" s="83"/>
    </row>
    <row r="385288" spans="16:16" x14ac:dyDescent="0.3">
      <c r="P385288" s="83"/>
    </row>
    <row r="385289" spans="16:16" x14ac:dyDescent="0.3">
      <c r="P385289" s="83"/>
    </row>
    <row r="385290" spans="16:16" x14ac:dyDescent="0.3">
      <c r="P385290" s="83"/>
    </row>
    <row r="385291" spans="16:16" x14ac:dyDescent="0.3">
      <c r="P385291" s="83"/>
    </row>
    <row r="385292" spans="16:16" x14ac:dyDescent="0.3">
      <c r="P385292" s="83"/>
    </row>
    <row r="385293" spans="16:16" x14ac:dyDescent="0.3">
      <c r="P385293" s="83"/>
    </row>
    <row r="385294" spans="16:16" x14ac:dyDescent="0.3">
      <c r="P385294" s="83"/>
    </row>
    <row r="385295" spans="16:16" x14ac:dyDescent="0.3">
      <c r="P385295" s="83"/>
    </row>
    <row r="385296" spans="16:16" x14ac:dyDescent="0.3">
      <c r="P385296" s="83"/>
    </row>
    <row r="385297" spans="16:16" x14ac:dyDescent="0.3">
      <c r="P385297" s="83"/>
    </row>
    <row r="385298" spans="16:16" x14ac:dyDescent="0.3">
      <c r="P385298" s="83"/>
    </row>
    <row r="385299" spans="16:16" x14ac:dyDescent="0.3">
      <c r="P385299" s="83"/>
    </row>
    <row r="385300" spans="16:16" x14ac:dyDescent="0.3">
      <c r="P385300" s="83"/>
    </row>
    <row r="385301" spans="16:16" x14ac:dyDescent="0.3">
      <c r="P385301" s="83"/>
    </row>
    <row r="385302" spans="16:16" x14ac:dyDescent="0.3">
      <c r="P385302" s="83"/>
    </row>
    <row r="385303" spans="16:16" x14ac:dyDescent="0.3">
      <c r="P385303" s="83"/>
    </row>
    <row r="385304" spans="16:16" x14ac:dyDescent="0.3">
      <c r="P385304" s="83"/>
    </row>
    <row r="385305" spans="16:16" x14ac:dyDescent="0.3">
      <c r="P385305" s="83"/>
    </row>
    <row r="385306" spans="16:16" x14ac:dyDescent="0.3">
      <c r="P385306" s="83"/>
    </row>
    <row r="385307" spans="16:16" x14ac:dyDescent="0.3">
      <c r="P385307" s="83"/>
    </row>
    <row r="385308" spans="16:16" x14ac:dyDescent="0.3">
      <c r="P385308" s="83"/>
    </row>
    <row r="385309" spans="16:16" x14ac:dyDescent="0.3">
      <c r="P385309" s="83"/>
    </row>
    <row r="385310" spans="16:16" x14ac:dyDescent="0.3">
      <c r="P385310" s="83"/>
    </row>
    <row r="385311" spans="16:16" x14ac:dyDescent="0.3">
      <c r="P385311" s="83"/>
    </row>
    <row r="385312" spans="16:16" x14ac:dyDescent="0.3">
      <c r="P385312" s="83"/>
    </row>
    <row r="385313" spans="16:16" x14ac:dyDescent="0.3">
      <c r="P385313" s="83"/>
    </row>
    <row r="385314" spans="16:16" x14ac:dyDescent="0.3">
      <c r="P385314" s="83"/>
    </row>
    <row r="385315" spans="16:16" x14ac:dyDescent="0.3">
      <c r="P385315" s="83"/>
    </row>
    <row r="385316" spans="16:16" x14ac:dyDescent="0.3">
      <c r="P385316" s="83"/>
    </row>
    <row r="385317" spans="16:16" x14ac:dyDescent="0.3">
      <c r="P385317" s="83"/>
    </row>
    <row r="385318" spans="16:16" x14ac:dyDescent="0.3">
      <c r="P385318" s="83"/>
    </row>
    <row r="385319" spans="16:16" x14ac:dyDescent="0.3">
      <c r="P385319" s="83"/>
    </row>
    <row r="385320" spans="16:16" x14ac:dyDescent="0.3">
      <c r="P385320" s="83"/>
    </row>
    <row r="385321" spans="16:16" x14ac:dyDescent="0.3">
      <c r="P385321" s="83"/>
    </row>
    <row r="385322" spans="16:16" x14ac:dyDescent="0.3">
      <c r="P385322" s="83"/>
    </row>
    <row r="385323" spans="16:16" x14ac:dyDescent="0.3">
      <c r="P385323" s="83"/>
    </row>
    <row r="385324" spans="16:16" x14ac:dyDescent="0.3">
      <c r="P385324" s="83"/>
    </row>
    <row r="385325" spans="16:16" x14ac:dyDescent="0.3">
      <c r="P385325" s="83"/>
    </row>
    <row r="385326" spans="16:16" x14ac:dyDescent="0.3">
      <c r="P385326" s="83"/>
    </row>
    <row r="385327" spans="16:16" x14ac:dyDescent="0.3">
      <c r="P385327" s="83"/>
    </row>
    <row r="385328" spans="16:16" x14ac:dyDescent="0.3">
      <c r="P385328" s="83"/>
    </row>
    <row r="385329" spans="16:16" x14ac:dyDescent="0.3">
      <c r="P385329" s="83"/>
    </row>
    <row r="385330" spans="16:16" x14ac:dyDescent="0.3">
      <c r="P385330" s="83"/>
    </row>
    <row r="385331" spans="16:16" x14ac:dyDescent="0.3">
      <c r="P385331" s="83"/>
    </row>
    <row r="385332" spans="16:16" x14ac:dyDescent="0.3">
      <c r="P385332" s="83"/>
    </row>
    <row r="385333" spans="16:16" x14ac:dyDescent="0.3">
      <c r="P385333" s="83"/>
    </row>
    <row r="385334" spans="16:16" x14ac:dyDescent="0.3">
      <c r="P385334" s="83"/>
    </row>
    <row r="385335" spans="16:16" x14ac:dyDescent="0.3">
      <c r="P385335" s="83"/>
    </row>
    <row r="385336" spans="16:16" x14ac:dyDescent="0.3">
      <c r="P385336" s="83"/>
    </row>
    <row r="385337" spans="16:16" x14ac:dyDescent="0.3">
      <c r="P385337" s="83"/>
    </row>
    <row r="385338" spans="16:16" x14ac:dyDescent="0.3">
      <c r="P385338" s="83"/>
    </row>
    <row r="385339" spans="16:16" x14ac:dyDescent="0.3">
      <c r="P385339" s="83"/>
    </row>
    <row r="385340" spans="16:16" x14ac:dyDescent="0.3">
      <c r="P385340" s="83"/>
    </row>
    <row r="385341" spans="16:16" x14ac:dyDescent="0.3">
      <c r="P385341" s="83"/>
    </row>
    <row r="385342" spans="16:16" x14ac:dyDescent="0.3">
      <c r="P385342" s="83"/>
    </row>
    <row r="385343" spans="16:16" x14ac:dyDescent="0.3">
      <c r="P385343" s="83"/>
    </row>
    <row r="385344" spans="16:16" x14ac:dyDescent="0.3">
      <c r="P385344" s="83"/>
    </row>
    <row r="385345" spans="16:16" x14ac:dyDescent="0.3">
      <c r="P385345" s="83"/>
    </row>
    <row r="385346" spans="16:16" x14ac:dyDescent="0.3">
      <c r="P385346" s="83"/>
    </row>
    <row r="385347" spans="16:16" x14ac:dyDescent="0.3">
      <c r="P385347" s="83"/>
    </row>
    <row r="385348" spans="16:16" x14ac:dyDescent="0.3">
      <c r="P385348" s="83"/>
    </row>
    <row r="385349" spans="16:16" x14ac:dyDescent="0.3">
      <c r="P385349" s="83"/>
    </row>
    <row r="385350" spans="16:16" x14ac:dyDescent="0.3">
      <c r="P385350" s="83"/>
    </row>
    <row r="385351" spans="16:16" x14ac:dyDescent="0.3">
      <c r="P385351" s="83"/>
    </row>
    <row r="385352" spans="16:16" x14ac:dyDescent="0.3">
      <c r="P385352" s="83"/>
    </row>
    <row r="385353" spans="16:16" x14ac:dyDescent="0.3">
      <c r="P385353" s="83"/>
    </row>
    <row r="385354" spans="16:16" x14ac:dyDescent="0.3">
      <c r="P385354" s="83"/>
    </row>
    <row r="385355" spans="16:16" x14ac:dyDescent="0.3">
      <c r="P385355" s="83"/>
    </row>
    <row r="385356" spans="16:16" x14ac:dyDescent="0.3">
      <c r="P385356" s="83"/>
    </row>
    <row r="385357" spans="16:16" x14ac:dyDescent="0.3">
      <c r="P385357" s="83"/>
    </row>
    <row r="385358" spans="16:16" x14ac:dyDescent="0.3">
      <c r="P385358" s="83"/>
    </row>
    <row r="385359" spans="16:16" x14ac:dyDescent="0.3">
      <c r="P385359" s="83"/>
    </row>
    <row r="385360" spans="16:16" x14ac:dyDescent="0.3">
      <c r="P385360" s="83"/>
    </row>
    <row r="385361" spans="16:16" x14ac:dyDescent="0.3">
      <c r="P385361" s="83"/>
    </row>
    <row r="385362" spans="16:16" x14ac:dyDescent="0.3">
      <c r="P385362" s="83"/>
    </row>
    <row r="385363" spans="16:16" x14ac:dyDescent="0.3">
      <c r="P385363" s="83"/>
    </row>
    <row r="385364" spans="16:16" x14ac:dyDescent="0.3">
      <c r="P385364" s="83"/>
    </row>
    <row r="385365" spans="16:16" x14ac:dyDescent="0.3">
      <c r="P385365" s="83"/>
    </row>
    <row r="385366" spans="16:16" x14ac:dyDescent="0.3">
      <c r="P385366" s="83"/>
    </row>
    <row r="385367" spans="16:16" x14ac:dyDescent="0.3">
      <c r="P385367" s="83"/>
    </row>
    <row r="385368" spans="16:16" x14ac:dyDescent="0.3">
      <c r="P385368" s="83"/>
    </row>
    <row r="385369" spans="16:16" x14ac:dyDescent="0.3">
      <c r="P385369" s="83"/>
    </row>
    <row r="385370" spans="16:16" x14ac:dyDescent="0.3">
      <c r="P385370" s="83"/>
    </row>
    <row r="385371" spans="16:16" x14ac:dyDescent="0.3">
      <c r="P385371" s="83"/>
    </row>
    <row r="385372" spans="16:16" x14ac:dyDescent="0.3">
      <c r="P385372" s="83"/>
    </row>
    <row r="385373" spans="16:16" x14ac:dyDescent="0.3">
      <c r="P385373" s="83"/>
    </row>
    <row r="385374" spans="16:16" x14ac:dyDescent="0.3">
      <c r="P385374" s="83"/>
    </row>
    <row r="385375" spans="16:16" x14ac:dyDescent="0.3">
      <c r="P385375" s="83"/>
    </row>
    <row r="385376" spans="16:16" x14ac:dyDescent="0.3">
      <c r="P385376" s="83"/>
    </row>
    <row r="385377" spans="16:16" x14ac:dyDescent="0.3">
      <c r="P385377" s="83"/>
    </row>
    <row r="385378" spans="16:16" x14ac:dyDescent="0.3">
      <c r="P385378" s="83"/>
    </row>
    <row r="385379" spans="16:16" x14ac:dyDescent="0.3">
      <c r="P385379" s="83"/>
    </row>
    <row r="385380" spans="16:16" x14ac:dyDescent="0.3">
      <c r="P385380" s="83"/>
    </row>
    <row r="385381" spans="16:16" x14ac:dyDescent="0.3">
      <c r="P385381" s="83"/>
    </row>
    <row r="385382" spans="16:16" x14ac:dyDescent="0.3">
      <c r="P385382" s="83"/>
    </row>
    <row r="385383" spans="16:16" x14ac:dyDescent="0.3">
      <c r="P385383" s="83"/>
    </row>
    <row r="385384" spans="16:16" x14ac:dyDescent="0.3">
      <c r="P385384" s="83"/>
    </row>
    <row r="385385" spans="16:16" x14ac:dyDescent="0.3">
      <c r="P385385" s="83"/>
    </row>
    <row r="385386" spans="16:16" x14ac:dyDescent="0.3">
      <c r="P385386" s="83"/>
    </row>
    <row r="385387" spans="16:16" x14ac:dyDescent="0.3">
      <c r="P385387" s="83"/>
    </row>
    <row r="385388" spans="16:16" x14ac:dyDescent="0.3">
      <c r="P385388" s="83"/>
    </row>
    <row r="385389" spans="16:16" x14ac:dyDescent="0.3">
      <c r="P385389" s="83"/>
    </row>
    <row r="385390" spans="16:16" x14ac:dyDescent="0.3">
      <c r="P385390" s="83"/>
    </row>
    <row r="385391" spans="16:16" x14ac:dyDescent="0.3">
      <c r="P385391" s="83"/>
    </row>
    <row r="385392" spans="16:16" x14ac:dyDescent="0.3">
      <c r="P385392" s="83"/>
    </row>
    <row r="385393" spans="16:16" x14ac:dyDescent="0.3">
      <c r="P385393" s="83"/>
    </row>
    <row r="385394" spans="16:16" x14ac:dyDescent="0.3">
      <c r="P385394" s="83"/>
    </row>
    <row r="385395" spans="16:16" x14ac:dyDescent="0.3">
      <c r="P385395" s="83"/>
    </row>
    <row r="385396" spans="16:16" x14ac:dyDescent="0.3">
      <c r="P385396" s="83"/>
    </row>
    <row r="385397" spans="16:16" x14ac:dyDescent="0.3">
      <c r="P385397" s="83"/>
    </row>
    <row r="385398" spans="16:16" x14ac:dyDescent="0.3">
      <c r="P385398" s="83"/>
    </row>
    <row r="385399" spans="16:16" x14ac:dyDescent="0.3">
      <c r="P385399" s="83"/>
    </row>
    <row r="385400" spans="16:16" x14ac:dyDescent="0.3">
      <c r="P385400" s="83"/>
    </row>
    <row r="385401" spans="16:16" x14ac:dyDescent="0.3">
      <c r="P385401" s="83"/>
    </row>
    <row r="385402" spans="16:16" x14ac:dyDescent="0.3">
      <c r="P385402" s="83"/>
    </row>
    <row r="385403" spans="16:16" x14ac:dyDescent="0.3">
      <c r="P385403" s="83"/>
    </row>
    <row r="385404" spans="16:16" x14ac:dyDescent="0.3">
      <c r="P385404" s="83"/>
    </row>
    <row r="385405" spans="16:16" x14ac:dyDescent="0.3">
      <c r="P385405" s="83"/>
    </row>
    <row r="385406" spans="16:16" x14ac:dyDescent="0.3">
      <c r="P385406" s="83"/>
    </row>
    <row r="385407" spans="16:16" x14ac:dyDescent="0.3">
      <c r="P385407" s="83"/>
    </row>
    <row r="385408" spans="16:16" x14ac:dyDescent="0.3">
      <c r="P385408" s="83"/>
    </row>
    <row r="385409" spans="16:16" x14ac:dyDescent="0.3">
      <c r="P385409" s="83"/>
    </row>
    <row r="385410" spans="16:16" x14ac:dyDescent="0.3">
      <c r="P385410" s="83"/>
    </row>
    <row r="385411" spans="16:16" x14ac:dyDescent="0.3">
      <c r="P385411" s="83"/>
    </row>
    <row r="385412" spans="16:16" x14ac:dyDescent="0.3">
      <c r="P385412" s="83"/>
    </row>
    <row r="385413" spans="16:16" x14ac:dyDescent="0.3">
      <c r="P385413" s="83"/>
    </row>
    <row r="385414" spans="16:16" x14ac:dyDescent="0.3">
      <c r="P385414" s="83"/>
    </row>
    <row r="385415" spans="16:16" x14ac:dyDescent="0.3">
      <c r="P385415" s="83"/>
    </row>
    <row r="385416" spans="16:16" x14ac:dyDescent="0.3">
      <c r="P385416" s="83"/>
    </row>
    <row r="385417" spans="16:16" x14ac:dyDescent="0.3">
      <c r="P385417" s="83"/>
    </row>
    <row r="385418" spans="16:16" x14ac:dyDescent="0.3">
      <c r="P385418" s="83"/>
    </row>
    <row r="385419" spans="16:16" x14ac:dyDescent="0.3">
      <c r="P385419" s="83"/>
    </row>
    <row r="385420" spans="16:16" x14ac:dyDescent="0.3">
      <c r="P385420" s="83"/>
    </row>
    <row r="385421" spans="16:16" x14ac:dyDescent="0.3">
      <c r="P385421" s="83"/>
    </row>
    <row r="385422" spans="16:16" x14ac:dyDescent="0.3">
      <c r="P385422" s="83"/>
    </row>
    <row r="385423" spans="16:16" x14ac:dyDescent="0.3">
      <c r="P385423" s="83"/>
    </row>
    <row r="385424" spans="16:16" x14ac:dyDescent="0.3">
      <c r="P385424" s="83"/>
    </row>
    <row r="385425" spans="16:16" x14ac:dyDescent="0.3">
      <c r="P385425" s="83"/>
    </row>
    <row r="385426" spans="16:16" x14ac:dyDescent="0.3">
      <c r="P385426" s="83"/>
    </row>
    <row r="385427" spans="16:16" x14ac:dyDescent="0.3">
      <c r="P385427" s="83"/>
    </row>
    <row r="385428" spans="16:16" x14ac:dyDescent="0.3">
      <c r="P385428" s="83"/>
    </row>
    <row r="385429" spans="16:16" x14ac:dyDescent="0.3">
      <c r="P385429" s="83"/>
    </row>
    <row r="385430" spans="16:16" x14ac:dyDescent="0.3">
      <c r="P385430" s="83"/>
    </row>
    <row r="385431" spans="16:16" x14ac:dyDescent="0.3">
      <c r="P385431" s="83"/>
    </row>
    <row r="385432" spans="16:16" x14ac:dyDescent="0.3">
      <c r="P385432" s="83"/>
    </row>
    <row r="385433" spans="16:16" x14ac:dyDescent="0.3">
      <c r="P385433" s="83"/>
    </row>
    <row r="385434" spans="16:16" x14ac:dyDescent="0.3">
      <c r="P385434" s="83"/>
    </row>
    <row r="385435" spans="16:16" x14ac:dyDescent="0.3">
      <c r="P385435" s="83"/>
    </row>
    <row r="385436" spans="16:16" x14ac:dyDescent="0.3">
      <c r="P385436" s="83"/>
    </row>
    <row r="385437" spans="16:16" x14ac:dyDescent="0.3">
      <c r="P385437" s="83"/>
    </row>
    <row r="385438" spans="16:16" x14ac:dyDescent="0.3">
      <c r="P385438" s="83"/>
    </row>
    <row r="385439" spans="16:16" x14ac:dyDescent="0.3">
      <c r="P385439" s="83"/>
    </row>
    <row r="385440" spans="16:16" x14ac:dyDescent="0.3">
      <c r="P385440" s="83"/>
    </row>
    <row r="385441" spans="16:16" x14ac:dyDescent="0.3">
      <c r="P385441" s="83"/>
    </row>
    <row r="385442" spans="16:16" x14ac:dyDescent="0.3">
      <c r="P385442" s="83"/>
    </row>
    <row r="385443" spans="16:16" x14ac:dyDescent="0.3">
      <c r="P385443" s="83"/>
    </row>
    <row r="385444" spans="16:16" x14ac:dyDescent="0.3">
      <c r="P385444" s="83"/>
    </row>
    <row r="385445" spans="16:16" x14ac:dyDescent="0.3">
      <c r="P385445" s="83"/>
    </row>
    <row r="385446" spans="16:16" x14ac:dyDescent="0.3">
      <c r="P385446" s="83"/>
    </row>
    <row r="385447" spans="16:16" x14ac:dyDescent="0.3">
      <c r="P385447" s="83"/>
    </row>
    <row r="385448" spans="16:16" x14ac:dyDescent="0.3">
      <c r="P385448" s="83"/>
    </row>
    <row r="385449" spans="16:16" x14ac:dyDescent="0.3">
      <c r="P385449" s="83"/>
    </row>
    <row r="385450" spans="16:16" x14ac:dyDescent="0.3">
      <c r="P385450" s="83"/>
    </row>
    <row r="385451" spans="16:16" x14ac:dyDescent="0.3">
      <c r="P385451" s="83"/>
    </row>
    <row r="385452" spans="16:16" x14ac:dyDescent="0.3">
      <c r="P385452" s="83"/>
    </row>
    <row r="385453" spans="16:16" x14ac:dyDescent="0.3">
      <c r="P385453" s="83"/>
    </row>
    <row r="385454" spans="16:16" x14ac:dyDescent="0.3">
      <c r="P385454" s="83"/>
    </row>
    <row r="385455" spans="16:16" x14ac:dyDescent="0.3">
      <c r="P385455" s="83"/>
    </row>
    <row r="385456" spans="16:16" x14ac:dyDescent="0.3">
      <c r="P385456" s="83"/>
    </row>
    <row r="385457" spans="16:16" x14ac:dyDescent="0.3">
      <c r="P385457" s="83"/>
    </row>
    <row r="385458" spans="16:16" x14ac:dyDescent="0.3">
      <c r="P385458" s="83"/>
    </row>
    <row r="385459" spans="16:16" x14ac:dyDescent="0.3">
      <c r="P385459" s="83"/>
    </row>
    <row r="385460" spans="16:16" x14ac:dyDescent="0.3">
      <c r="P385460" s="83"/>
    </row>
    <row r="385461" spans="16:16" x14ac:dyDescent="0.3">
      <c r="P385461" s="83"/>
    </row>
    <row r="385462" spans="16:16" x14ac:dyDescent="0.3">
      <c r="P385462" s="83"/>
    </row>
    <row r="385463" spans="16:16" x14ac:dyDescent="0.3">
      <c r="P385463" s="83"/>
    </row>
    <row r="385464" spans="16:16" x14ac:dyDescent="0.3">
      <c r="P385464" s="83"/>
    </row>
    <row r="385465" spans="16:16" x14ac:dyDescent="0.3">
      <c r="P385465" s="83"/>
    </row>
    <row r="385466" spans="16:16" x14ac:dyDescent="0.3">
      <c r="P385466" s="83"/>
    </row>
    <row r="385467" spans="16:16" x14ac:dyDescent="0.3">
      <c r="P385467" s="83"/>
    </row>
    <row r="385468" spans="16:16" x14ac:dyDescent="0.3">
      <c r="P385468" s="83"/>
    </row>
    <row r="385469" spans="16:16" x14ac:dyDescent="0.3">
      <c r="P385469" s="83"/>
    </row>
    <row r="385470" spans="16:16" x14ac:dyDescent="0.3">
      <c r="P385470" s="83"/>
    </row>
    <row r="385471" spans="16:16" x14ac:dyDescent="0.3">
      <c r="P385471" s="83"/>
    </row>
    <row r="385472" spans="16:16" x14ac:dyDescent="0.3">
      <c r="P385472" s="83"/>
    </row>
    <row r="385473" spans="16:16" x14ac:dyDescent="0.3">
      <c r="P385473" s="83"/>
    </row>
    <row r="385474" spans="16:16" x14ac:dyDescent="0.3">
      <c r="P385474" s="83"/>
    </row>
    <row r="385475" spans="16:16" x14ac:dyDescent="0.3">
      <c r="P385475" s="83"/>
    </row>
    <row r="385476" spans="16:16" x14ac:dyDescent="0.3">
      <c r="P385476" s="83"/>
    </row>
    <row r="385477" spans="16:16" x14ac:dyDescent="0.3">
      <c r="P385477" s="83"/>
    </row>
    <row r="385478" spans="16:16" x14ac:dyDescent="0.3">
      <c r="P385478" s="83"/>
    </row>
    <row r="385479" spans="16:16" x14ac:dyDescent="0.3">
      <c r="P385479" s="83"/>
    </row>
    <row r="385480" spans="16:16" x14ac:dyDescent="0.3">
      <c r="P385480" s="83"/>
    </row>
    <row r="385481" spans="16:16" x14ac:dyDescent="0.3">
      <c r="P385481" s="83"/>
    </row>
    <row r="385482" spans="16:16" x14ac:dyDescent="0.3">
      <c r="P385482" s="83"/>
    </row>
    <row r="385483" spans="16:16" x14ac:dyDescent="0.3">
      <c r="P385483" s="83"/>
    </row>
    <row r="385484" spans="16:16" x14ac:dyDescent="0.3">
      <c r="P385484" s="83"/>
    </row>
    <row r="385485" spans="16:16" x14ac:dyDescent="0.3">
      <c r="P385485" s="83"/>
    </row>
    <row r="385486" spans="16:16" x14ac:dyDescent="0.3">
      <c r="P385486" s="83"/>
    </row>
    <row r="385487" spans="16:16" x14ac:dyDescent="0.3">
      <c r="P385487" s="83"/>
    </row>
    <row r="385488" spans="16:16" x14ac:dyDescent="0.3">
      <c r="P385488" s="83"/>
    </row>
    <row r="385489" spans="16:16" x14ac:dyDescent="0.3">
      <c r="P385489" s="83"/>
    </row>
    <row r="385490" spans="16:16" x14ac:dyDescent="0.3">
      <c r="P385490" s="83"/>
    </row>
    <row r="385491" spans="16:16" x14ac:dyDescent="0.3">
      <c r="P385491" s="83"/>
    </row>
    <row r="385492" spans="16:16" x14ac:dyDescent="0.3">
      <c r="P385492" s="83"/>
    </row>
    <row r="385493" spans="16:16" x14ac:dyDescent="0.3">
      <c r="P385493" s="83"/>
    </row>
    <row r="385494" spans="16:16" x14ac:dyDescent="0.3">
      <c r="P385494" s="83"/>
    </row>
    <row r="385495" spans="16:16" x14ac:dyDescent="0.3">
      <c r="P385495" s="83"/>
    </row>
    <row r="385496" spans="16:16" x14ac:dyDescent="0.3">
      <c r="P385496" s="83"/>
    </row>
    <row r="385497" spans="16:16" x14ac:dyDescent="0.3">
      <c r="P385497" s="83"/>
    </row>
    <row r="385498" spans="16:16" x14ac:dyDescent="0.3">
      <c r="P385498" s="83"/>
    </row>
    <row r="385499" spans="16:16" x14ac:dyDescent="0.3">
      <c r="P385499" s="83"/>
    </row>
    <row r="385500" spans="16:16" x14ac:dyDescent="0.3">
      <c r="P385500" s="83"/>
    </row>
    <row r="385501" spans="16:16" x14ac:dyDescent="0.3">
      <c r="P385501" s="83"/>
    </row>
    <row r="385502" spans="16:16" x14ac:dyDescent="0.3">
      <c r="P385502" s="83"/>
    </row>
    <row r="385503" spans="16:16" x14ac:dyDescent="0.3">
      <c r="P385503" s="83"/>
    </row>
    <row r="385504" spans="16:16" x14ac:dyDescent="0.3">
      <c r="P385504" s="83"/>
    </row>
    <row r="385505" spans="16:16" x14ac:dyDescent="0.3">
      <c r="P385505" s="83"/>
    </row>
    <row r="385506" spans="16:16" x14ac:dyDescent="0.3">
      <c r="P385506" s="83"/>
    </row>
    <row r="385507" spans="16:16" x14ac:dyDescent="0.3">
      <c r="P385507" s="83"/>
    </row>
    <row r="385508" spans="16:16" x14ac:dyDescent="0.3">
      <c r="P385508" s="83"/>
    </row>
    <row r="385509" spans="16:16" x14ac:dyDescent="0.3">
      <c r="P385509" s="83"/>
    </row>
    <row r="385510" spans="16:16" x14ac:dyDescent="0.3">
      <c r="P385510" s="83"/>
    </row>
    <row r="385511" spans="16:16" x14ac:dyDescent="0.3">
      <c r="P385511" s="83"/>
    </row>
    <row r="385512" spans="16:16" x14ac:dyDescent="0.3">
      <c r="P385512" s="83"/>
    </row>
    <row r="385513" spans="16:16" x14ac:dyDescent="0.3">
      <c r="P385513" s="83"/>
    </row>
    <row r="385514" spans="16:16" x14ac:dyDescent="0.3">
      <c r="P385514" s="83"/>
    </row>
    <row r="385515" spans="16:16" x14ac:dyDescent="0.3">
      <c r="P385515" s="83"/>
    </row>
    <row r="385516" spans="16:16" x14ac:dyDescent="0.3">
      <c r="P385516" s="83"/>
    </row>
    <row r="385517" spans="16:16" x14ac:dyDescent="0.3">
      <c r="P385517" s="83"/>
    </row>
    <row r="385518" spans="16:16" x14ac:dyDescent="0.3">
      <c r="P385518" s="83"/>
    </row>
    <row r="385519" spans="16:16" x14ac:dyDescent="0.3">
      <c r="P385519" s="83"/>
    </row>
    <row r="385520" spans="16:16" x14ac:dyDescent="0.3">
      <c r="P385520" s="83"/>
    </row>
    <row r="385521" spans="16:16" x14ac:dyDescent="0.3">
      <c r="P385521" s="83"/>
    </row>
    <row r="385522" spans="16:16" x14ac:dyDescent="0.3">
      <c r="P385522" s="83"/>
    </row>
    <row r="385523" spans="16:16" x14ac:dyDescent="0.3">
      <c r="P385523" s="83"/>
    </row>
    <row r="385524" spans="16:16" x14ac:dyDescent="0.3">
      <c r="P385524" s="83"/>
    </row>
    <row r="385525" spans="16:16" x14ac:dyDescent="0.3">
      <c r="P385525" s="83"/>
    </row>
    <row r="385526" spans="16:16" x14ac:dyDescent="0.3">
      <c r="P385526" s="83"/>
    </row>
    <row r="385527" spans="16:16" x14ac:dyDescent="0.3">
      <c r="P385527" s="83"/>
    </row>
    <row r="385528" spans="16:16" x14ac:dyDescent="0.3">
      <c r="P385528" s="83"/>
    </row>
    <row r="385529" spans="16:16" x14ac:dyDescent="0.3">
      <c r="P385529" s="83"/>
    </row>
    <row r="385530" spans="16:16" x14ac:dyDescent="0.3">
      <c r="P385530" s="83"/>
    </row>
    <row r="385531" spans="16:16" x14ac:dyDescent="0.3">
      <c r="P385531" s="83"/>
    </row>
    <row r="385532" spans="16:16" x14ac:dyDescent="0.3">
      <c r="P385532" s="83"/>
    </row>
    <row r="385533" spans="16:16" x14ac:dyDescent="0.3">
      <c r="P385533" s="83"/>
    </row>
    <row r="385534" spans="16:16" x14ac:dyDescent="0.3">
      <c r="P385534" s="83"/>
    </row>
    <row r="385535" spans="16:16" x14ac:dyDescent="0.3">
      <c r="P385535" s="83"/>
    </row>
    <row r="385536" spans="16:16" x14ac:dyDescent="0.3">
      <c r="P385536" s="83"/>
    </row>
    <row r="385537" spans="16:16" x14ac:dyDescent="0.3">
      <c r="P385537" s="83"/>
    </row>
    <row r="385538" spans="16:16" x14ac:dyDescent="0.3">
      <c r="P385538" s="83"/>
    </row>
    <row r="385539" spans="16:16" x14ac:dyDescent="0.3">
      <c r="P385539" s="83"/>
    </row>
    <row r="385540" spans="16:16" x14ac:dyDescent="0.3">
      <c r="P385540" s="83"/>
    </row>
    <row r="385541" spans="16:16" x14ac:dyDescent="0.3">
      <c r="P385541" s="83"/>
    </row>
    <row r="385542" spans="16:16" x14ac:dyDescent="0.3">
      <c r="P385542" s="83"/>
    </row>
    <row r="385543" spans="16:16" x14ac:dyDescent="0.3">
      <c r="P385543" s="83"/>
    </row>
    <row r="385544" spans="16:16" x14ac:dyDescent="0.3">
      <c r="P385544" s="83"/>
    </row>
    <row r="385545" spans="16:16" x14ac:dyDescent="0.3">
      <c r="P385545" s="83"/>
    </row>
    <row r="385546" spans="16:16" x14ac:dyDescent="0.3">
      <c r="P385546" s="83"/>
    </row>
    <row r="385547" spans="16:16" x14ac:dyDescent="0.3">
      <c r="P385547" s="83"/>
    </row>
    <row r="385548" spans="16:16" x14ac:dyDescent="0.3">
      <c r="P385548" s="83"/>
    </row>
    <row r="385549" spans="16:16" x14ac:dyDescent="0.3">
      <c r="P385549" s="83"/>
    </row>
    <row r="385550" spans="16:16" x14ac:dyDescent="0.3">
      <c r="P385550" s="83"/>
    </row>
    <row r="385551" spans="16:16" x14ac:dyDescent="0.3">
      <c r="P385551" s="83"/>
    </row>
    <row r="385552" spans="16:16" x14ac:dyDescent="0.3">
      <c r="P385552" s="83"/>
    </row>
    <row r="385553" spans="16:16" x14ac:dyDescent="0.3">
      <c r="P385553" s="83"/>
    </row>
    <row r="385554" spans="16:16" x14ac:dyDescent="0.3">
      <c r="P385554" s="83"/>
    </row>
    <row r="385555" spans="16:16" x14ac:dyDescent="0.3">
      <c r="P385555" s="83"/>
    </row>
    <row r="385556" spans="16:16" x14ac:dyDescent="0.3">
      <c r="P385556" s="83"/>
    </row>
    <row r="385557" spans="16:16" x14ac:dyDescent="0.3">
      <c r="P385557" s="83"/>
    </row>
    <row r="385558" spans="16:16" x14ac:dyDescent="0.3">
      <c r="P385558" s="83"/>
    </row>
    <row r="385559" spans="16:16" x14ac:dyDescent="0.3">
      <c r="P385559" s="83"/>
    </row>
    <row r="385560" spans="16:16" x14ac:dyDescent="0.3">
      <c r="P385560" s="83"/>
    </row>
    <row r="385561" spans="16:16" x14ac:dyDescent="0.3">
      <c r="P385561" s="83"/>
    </row>
    <row r="385562" spans="16:16" x14ac:dyDescent="0.3">
      <c r="P385562" s="83"/>
    </row>
    <row r="385563" spans="16:16" x14ac:dyDescent="0.3">
      <c r="P385563" s="83"/>
    </row>
    <row r="385564" spans="16:16" x14ac:dyDescent="0.3">
      <c r="P385564" s="83"/>
    </row>
    <row r="385565" spans="16:16" x14ac:dyDescent="0.3">
      <c r="P385565" s="83"/>
    </row>
    <row r="385566" spans="16:16" x14ac:dyDescent="0.3">
      <c r="P385566" s="83"/>
    </row>
    <row r="385567" spans="16:16" x14ac:dyDescent="0.3">
      <c r="P385567" s="83"/>
    </row>
    <row r="385568" spans="16:16" x14ac:dyDescent="0.3">
      <c r="P385568" s="83"/>
    </row>
    <row r="385569" spans="16:16" x14ac:dyDescent="0.3">
      <c r="P385569" s="83"/>
    </row>
    <row r="385570" spans="16:16" x14ac:dyDescent="0.3">
      <c r="P385570" s="83"/>
    </row>
    <row r="385571" spans="16:16" x14ac:dyDescent="0.3">
      <c r="P385571" s="83"/>
    </row>
    <row r="385572" spans="16:16" x14ac:dyDescent="0.3">
      <c r="P385572" s="83"/>
    </row>
    <row r="385573" spans="16:16" x14ac:dyDescent="0.3">
      <c r="P385573" s="83"/>
    </row>
    <row r="385574" spans="16:16" x14ac:dyDescent="0.3">
      <c r="P385574" s="83"/>
    </row>
    <row r="385575" spans="16:16" x14ac:dyDescent="0.3">
      <c r="P385575" s="83"/>
    </row>
    <row r="385576" spans="16:16" x14ac:dyDescent="0.3">
      <c r="P385576" s="83"/>
    </row>
    <row r="385577" spans="16:16" x14ac:dyDescent="0.3">
      <c r="P385577" s="83"/>
    </row>
    <row r="385578" spans="16:16" x14ac:dyDescent="0.3">
      <c r="P385578" s="83"/>
    </row>
    <row r="385579" spans="16:16" x14ac:dyDescent="0.3">
      <c r="P385579" s="83"/>
    </row>
    <row r="385580" spans="16:16" x14ac:dyDescent="0.3">
      <c r="P385580" s="83"/>
    </row>
    <row r="385581" spans="16:16" x14ac:dyDescent="0.3">
      <c r="P385581" s="83"/>
    </row>
    <row r="385582" spans="16:16" x14ac:dyDescent="0.3">
      <c r="P385582" s="83"/>
    </row>
    <row r="385583" spans="16:16" x14ac:dyDescent="0.3">
      <c r="P385583" s="83"/>
    </row>
    <row r="385584" spans="16:16" x14ac:dyDescent="0.3">
      <c r="P385584" s="83"/>
    </row>
    <row r="385585" spans="16:16" x14ac:dyDescent="0.3">
      <c r="P385585" s="83"/>
    </row>
    <row r="385586" spans="16:16" x14ac:dyDescent="0.3">
      <c r="P385586" s="83"/>
    </row>
    <row r="385587" spans="16:16" x14ac:dyDescent="0.3">
      <c r="P385587" s="83"/>
    </row>
    <row r="385588" spans="16:16" x14ac:dyDescent="0.3">
      <c r="P385588" s="83"/>
    </row>
    <row r="385589" spans="16:16" x14ac:dyDescent="0.3">
      <c r="P385589" s="83"/>
    </row>
    <row r="385590" spans="16:16" x14ac:dyDescent="0.3">
      <c r="P385590" s="83"/>
    </row>
    <row r="385591" spans="16:16" x14ac:dyDescent="0.3">
      <c r="P385591" s="83"/>
    </row>
    <row r="385592" spans="16:16" x14ac:dyDescent="0.3">
      <c r="P385592" s="83"/>
    </row>
    <row r="385593" spans="16:16" x14ac:dyDescent="0.3">
      <c r="P385593" s="83"/>
    </row>
    <row r="385594" spans="16:16" x14ac:dyDescent="0.3">
      <c r="P385594" s="83"/>
    </row>
    <row r="385595" spans="16:16" x14ac:dyDescent="0.3">
      <c r="P385595" s="83"/>
    </row>
    <row r="385596" spans="16:16" x14ac:dyDescent="0.3">
      <c r="P385596" s="83"/>
    </row>
    <row r="385597" spans="16:16" x14ac:dyDescent="0.3">
      <c r="P385597" s="83"/>
    </row>
    <row r="385598" spans="16:16" x14ac:dyDescent="0.3">
      <c r="P385598" s="83"/>
    </row>
    <row r="385599" spans="16:16" x14ac:dyDescent="0.3">
      <c r="P385599" s="83"/>
    </row>
    <row r="385600" spans="16:16" x14ac:dyDescent="0.3">
      <c r="P385600" s="83"/>
    </row>
    <row r="385601" spans="16:16" x14ac:dyDescent="0.3">
      <c r="P385601" s="83"/>
    </row>
    <row r="385602" spans="16:16" x14ac:dyDescent="0.3">
      <c r="P385602" s="83"/>
    </row>
    <row r="385603" spans="16:16" x14ac:dyDescent="0.3">
      <c r="P385603" s="83"/>
    </row>
    <row r="385604" spans="16:16" x14ac:dyDescent="0.3">
      <c r="P385604" s="83"/>
    </row>
    <row r="385605" spans="16:16" x14ac:dyDescent="0.3">
      <c r="P385605" s="83"/>
    </row>
    <row r="385606" spans="16:16" x14ac:dyDescent="0.3">
      <c r="P385606" s="83"/>
    </row>
    <row r="385607" spans="16:16" x14ac:dyDescent="0.3">
      <c r="P385607" s="83"/>
    </row>
    <row r="385608" spans="16:16" x14ac:dyDescent="0.3">
      <c r="P385608" s="83"/>
    </row>
    <row r="385609" spans="16:16" x14ac:dyDescent="0.3">
      <c r="P385609" s="83"/>
    </row>
    <row r="385610" spans="16:16" x14ac:dyDescent="0.3">
      <c r="P385610" s="83"/>
    </row>
    <row r="385611" spans="16:16" x14ac:dyDescent="0.3">
      <c r="P385611" s="83"/>
    </row>
    <row r="385612" spans="16:16" x14ac:dyDescent="0.3">
      <c r="P385612" s="83"/>
    </row>
    <row r="385613" spans="16:16" x14ac:dyDescent="0.3">
      <c r="P385613" s="83"/>
    </row>
    <row r="385614" spans="16:16" x14ac:dyDescent="0.3">
      <c r="P385614" s="83"/>
    </row>
    <row r="385615" spans="16:16" x14ac:dyDescent="0.3">
      <c r="P385615" s="83"/>
    </row>
    <row r="385616" spans="16:16" x14ac:dyDescent="0.3">
      <c r="P385616" s="83"/>
    </row>
    <row r="385617" spans="16:16" x14ac:dyDescent="0.3">
      <c r="P385617" s="83"/>
    </row>
    <row r="385618" spans="16:16" x14ac:dyDescent="0.3">
      <c r="P385618" s="83"/>
    </row>
    <row r="385619" spans="16:16" x14ac:dyDescent="0.3">
      <c r="P385619" s="83"/>
    </row>
    <row r="385620" spans="16:16" x14ac:dyDescent="0.3">
      <c r="P385620" s="83"/>
    </row>
    <row r="385621" spans="16:16" x14ac:dyDescent="0.3">
      <c r="P385621" s="83"/>
    </row>
    <row r="385622" spans="16:16" x14ac:dyDescent="0.3">
      <c r="P385622" s="83"/>
    </row>
    <row r="385623" spans="16:16" x14ac:dyDescent="0.3">
      <c r="P385623" s="83"/>
    </row>
    <row r="385624" spans="16:16" x14ac:dyDescent="0.3">
      <c r="P385624" s="83"/>
    </row>
    <row r="385625" spans="16:16" x14ac:dyDescent="0.3">
      <c r="P385625" s="83"/>
    </row>
    <row r="385626" spans="16:16" x14ac:dyDescent="0.3">
      <c r="P385626" s="83"/>
    </row>
    <row r="385627" spans="16:16" x14ac:dyDescent="0.3">
      <c r="P385627" s="83"/>
    </row>
    <row r="385628" spans="16:16" x14ac:dyDescent="0.3">
      <c r="P385628" s="83"/>
    </row>
    <row r="385629" spans="16:16" x14ac:dyDescent="0.3">
      <c r="P385629" s="83"/>
    </row>
    <row r="385630" spans="16:16" x14ac:dyDescent="0.3">
      <c r="P385630" s="83"/>
    </row>
    <row r="385631" spans="16:16" x14ac:dyDescent="0.3">
      <c r="P385631" s="83"/>
    </row>
    <row r="385632" spans="16:16" x14ac:dyDescent="0.3">
      <c r="P385632" s="83"/>
    </row>
    <row r="385633" spans="16:16" x14ac:dyDescent="0.3">
      <c r="P385633" s="83"/>
    </row>
    <row r="385634" spans="16:16" x14ac:dyDescent="0.3">
      <c r="P385634" s="83"/>
    </row>
    <row r="385635" spans="16:16" x14ac:dyDescent="0.3">
      <c r="P385635" s="83"/>
    </row>
    <row r="385636" spans="16:16" x14ac:dyDescent="0.3">
      <c r="P385636" s="83"/>
    </row>
    <row r="385637" spans="16:16" x14ac:dyDescent="0.3">
      <c r="P385637" s="83"/>
    </row>
    <row r="385638" spans="16:16" x14ac:dyDescent="0.3">
      <c r="P385638" s="83"/>
    </row>
    <row r="385639" spans="16:16" x14ac:dyDescent="0.3">
      <c r="P385639" s="83"/>
    </row>
    <row r="385640" spans="16:16" x14ac:dyDescent="0.3">
      <c r="P385640" s="83"/>
    </row>
    <row r="385641" spans="16:16" x14ac:dyDescent="0.3">
      <c r="P385641" s="83"/>
    </row>
    <row r="385642" spans="16:16" x14ac:dyDescent="0.3">
      <c r="P385642" s="83"/>
    </row>
    <row r="385643" spans="16:16" x14ac:dyDescent="0.3">
      <c r="P385643" s="83"/>
    </row>
    <row r="385644" spans="16:16" x14ac:dyDescent="0.3">
      <c r="P385644" s="83"/>
    </row>
    <row r="385645" spans="16:16" x14ac:dyDescent="0.3">
      <c r="P385645" s="83"/>
    </row>
    <row r="385646" spans="16:16" x14ac:dyDescent="0.3">
      <c r="P385646" s="83"/>
    </row>
    <row r="385647" spans="16:16" x14ac:dyDescent="0.3">
      <c r="P385647" s="83"/>
    </row>
    <row r="385648" spans="16:16" x14ac:dyDescent="0.3">
      <c r="P385648" s="83"/>
    </row>
    <row r="385649" spans="16:16" x14ac:dyDescent="0.3">
      <c r="P385649" s="83"/>
    </row>
    <row r="385650" spans="16:16" x14ac:dyDescent="0.3">
      <c r="P385650" s="83"/>
    </row>
    <row r="385651" spans="16:16" x14ac:dyDescent="0.3">
      <c r="P385651" s="83"/>
    </row>
    <row r="385652" spans="16:16" x14ac:dyDescent="0.3">
      <c r="P385652" s="83"/>
    </row>
    <row r="385653" spans="16:16" x14ac:dyDescent="0.3">
      <c r="P385653" s="83"/>
    </row>
    <row r="385654" spans="16:16" x14ac:dyDescent="0.3">
      <c r="P385654" s="83"/>
    </row>
    <row r="385655" spans="16:16" x14ac:dyDescent="0.3">
      <c r="P385655" s="83"/>
    </row>
    <row r="385656" spans="16:16" x14ac:dyDescent="0.3">
      <c r="P385656" s="83"/>
    </row>
    <row r="385657" spans="16:16" x14ac:dyDescent="0.3">
      <c r="P385657" s="83"/>
    </row>
    <row r="385658" spans="16:16" x14ac:dyDescent="0.3">
      <c r="P385658" s="83"/>
    </row>
    <row r="385659" spans="16:16" x14ac:dyDescent="0.3">
      <c r="P385659" s="83"/>
    </row>
    <row r="385660" spans="16:16" x14ac:dyDescent="0.3">
      <c r="P385660" s="83"/>
    </row>
    <row r="385661" spans="16:16" x14ac:dyDescent="0.3">
      <c r="P385661" s="83"/>
    </row>
    <row r="385662" spans="16:16" x14ac:dyDescent="0.3">
      <c r="P385662" s="83"/>
    </row>
    <row r="385663" spans="16:16" x14ac:dyDescent="0.3">
      <c r="P385663" s="83"/>
    </row>
    <row r="385664" spans="16:16" x14ac:dyDescent="0.3">
      <c r="P385664" s="83"/>
    </row>
    <row r="385665" spans="16:16" x14ac:dyDescent="0.3">
      <c r="P385665" s="83"/>
    </row>
    <row r="385666" spans="16:16" x14ac:dyDescent="0.3">
      <c r="P385666" s="83"/>
    </row>
    <row r="385667" spans="16:16" x14ac:dyDescent="0.3">
      <c r="P385667" s="83"/>
    </row>
    <row r="385668" spans="16:16" x14ac:dyDescent="0.3">
      <c r="P385668" s="83"/>
    </row>
    <row r="385669" spans="16:16" x14ac:dyDescent="0.3">
      <c r="P385669" s="83"/>
    </row>
    <row r="385670" spans="16:16" x14ac:dyDescent="0.3">
      <c r="P385670" s="83"/>
    </row>
    <row r="385671" spans="16:16" x14ac:dyDescent="0.3">
      <c r="P385671" s="83"/>
    </row>
    <row r="385672" spans="16:16" x14ac:dyDescent="0.3">
      <c r="P385672" s="83"/>
    </row>
    <row r="385673" spans="16:16" x14ac:dyDescent="0.3">
      <c r="P385673" s="83"/>
    </row>
    <row r="385674" spans="16:16" x14ac:dyDescent="0.3">
      <c r="P385674" s="83"/>
    </row>
    <row r="385675" spans="16:16" x14ac:dyDescent="0.3">
      <c r="P385675" s="83"/>
    </row>
    <row r="385676" spans="16:16" x14ac:dyDescent="0.3">
      <c r="P385676" s="83"/>
    </row>
    <row r="385677" spans="16:16" x14ac:dyDescent="0.3">
      <c r="P385677" s="83"/>
    </row>
    <row r="385678" spans="16:16" x14ac:dyDescent="0.3">
      <c r="P385678" s="83"/>
    </row>
    <row r="385679" spans="16:16" x14ac:dyDescent="0.3">
      <c r="P385679" s="83"/>
    </row>
    <row r="385680" spans="16:16" x14ac:dyDescent="0.3">
      <c r="P385680" s="83"/>
    </row>
    <row r="385681" spans="16:16" x14ac:dyDescent="0.3">
      <c r="P385681" s="83"/>
    </row>
    <row r="385682" spans="16:16" x14ac:dyDescent="0.3">
      <c r="P385682" s="83"/>
    </row>
    <row r="385683" spans="16:16" x14ac:dyDescent="0.3">
      <c r="P385683" s="83"/>
    </row>
    <row r="385684" spans="16:16" x14ac:dyDescent="0.3">
      <c r="P385684" s="83"/>
    </row>
    <row r="385685" spans="16:16" x14ac:dyDescent="0.3">
      <c r="P385685" s="83"/>
    </row>
    <row r="385686" spans="16:16" x14ac:dyDescent="0.3">
      <c r="P385686" s="83"/>
    </row>
    <row r="385687" spans="16:16" x14ac:dyDescent="0.3">
      <c r="P385687" s="83"/>
    </row>
    <row r="385688" spans="16:16" x14ac:dyDescent="0.3">
      <c r="P385688" s="83"/>
    </row>
    <row r="385689" spans="16:16" x14ac:dyDescent="0.3">
      <c r="P385689" s="83"/>
    </row>
    <row r="385690" spans="16:16" x14ac:dyDescent="0.3">
      <c r="P385690" s="83"/>
    </row>
    <row r="385691" spans="16:16" x14ac:dyDescent="0.3">
      <c r="P385691" s="83"/>
    </row>
    <row r="385692" spans="16:16" x14ac:dyDescent="0.3">
      <c r="P385692" s="83"/>
    </row>
    <row r="385693" spans="16:16" x14ac:dyDescent="0.3">
      <c r="P385693" s="83"/>
    </row>
    <row r="385694" spans="16:16" x14ac:dyDescent="0.3">
      <c r="P385694" s="83"/>
    </row>
    <row r="385695" spans="16:16" x14ac:dyDescent="0.3">
      <c r="P385695" s="83"/>
    </row>
    <row r="385696" spans="16:16" x14ac:dyDescent="0.3">
      <c r="P385696" s="83"/>
    </row>
    <row r="385697" spans="16:16" x14ac:dyDescent="0.3">
      <c r="P385697" s="83"/>
    </row>
    <row r="385698" spans="16:16" x14ac:dyDescent="0.3">
      <c r="P385698" s="83"/>
    </row>
    <row r="385699" spans="16:16" x14ac:dyDescent="0.3">
      <c r="P385699" s="83"/>
    </row>
    <row r="385700" spans="16:16" x14ac:dyDescent="0.3">
      <c r="P385700" s="83"/>
    </row>
    <row r="385701" spans="16:16" x14ac:dyDescent="0.3">
      <c r="P385701" s="83"/>
    </row>
    <row r="385702" spans="16:16" x14ac:dyDescent="0.3">
      <c r="P385702" s="83"/>
    </row>
    <row r="385703" spans="16:16" x14ac:dyDescent="0.3">
      <c r="P385703" s="83"/>
    </row>
    <row r="385704" spans="16:16" x14ac:dyDescent="0.3">
      <c r="P385704" s="83"/>
    </row>
    <row r="385705" spans="16:16" x14ac:dyDescent="0.3">
      <c r="P385705" s="83"/>
    </row>
    <row r="385706" spans="16:16" x14ac:dyDescent="0.3">
      <c r="P385706" s="83"/>
    </row>
    <row r="385707" spans="16:16" x14ac:dyDescent="0.3">
      <c r="P385707" s="83"/>
    </row>
    <row r="385708" spans="16:16" x14ac:dyDescent="0.3">
      <c r="P385708" s="83"/>
    </row>
    <row r="385709" spans="16:16" x14ac:dyDescent="0.3">
      <c r="P385709" s="83"/>
    </row>
    <row r="385710" spans="16:16" x14ac:dyDescent="0.3">
      <c r="P385710" s="83"/>
    </row>
    <row r="385711" spans="16:16" x14ac:dyDescent="0.3">
      <c r="P385711" s="83"/>
    </row>
    <row r="385712" spans="16:16" x14ac:dyDescent="0.3">
      <c r="P385712" s="83"/>
    </row>
    <row r="385713" spans="16:16" x14ac:dyDescent="0.3">
      <c r="P385713" s="83"/>
    </row>
    <row r="385714" spans="16:16" x14ac:dyDescent="0.3">
      <c r="P385714" s="83"/>
    </row>
    <row r="385715" spans="16:16" x14ac:dyDescent="0.3">
      <c r="P385715" s="83"/>
    </row>
    <row r="385716" spans="16:16" x14ac:dyDescent="0.3">
      <c r="P385716" s="83"/>
    </row>
    <row r="385717" spans="16:16" x14ac:dyDescent="0.3">
      <c r="P385717" s="83"/>
    </row>
    <row r="385718" spans="16:16" x14ac:dyDescent="0.3">
      <c r="P385718" s="83"/>
    </row>
    <row r="385719" spans="16:16" x14ac:dyDescent="0.3">
      <c r="P385719" s="83"/>
    </row>
    <row r="385720" spans="16:16" x14ac:dyDescent="0.3">
      <c r="P385720" s="83"/>
    </row>
    <row r="385721" spans="16:16" x14ac:dyDescent="0.3">
      <c r="P385721" s="83"/>
    </row>
    <row r="385722" spans="16:16" x14ac:dyDescent="0.3">
      <c r="P385722" s="83"/>
    </row>
    <row r="385723" spans="16:16" x14ac:dyDescent="0.3">
      <c r="P385723" s="83"/>
    </row>
    <row r="385724" spans="16:16" x14ac:dyDescent="0.3">
      <c r="P385724" s="83"/>
    </row>
    <row r="385725" spans="16:16" x14ac:dyDescent="0.3">
      <c r="P385725" s="83"/>
    </row>
    <row r="385726" spans="16:16" x14ac:dyDescent="0.3">
      <c r="P385726" s="83"/>
    </row>
    <row r="385727" spans="16:16" x14ac:dyDescent="0.3">
      <c r="P385727" s="83"/>
    </row>
    <row r="385728" spans="16:16" x14ac:dyDescent="0.3">
      <c r="P385728" s="83"/>
    </row>
    <row r="385729" spans="16:16" x14ac:dyDescent="0.3">
      <c r="P385729" s="83"/>
    </row>
    <row r="385730" spans="16:16" x14ac:dyDescent="0.3">
      <c r="P385730" s="83"/>
    </row>
    <row r="385731" spans="16:16" x14ac:dyDescent="0.3">
      <c r="P385731" s="83"/>
    </row>
    <row r="385732" spans="16:16" x14ac:dyDescent="0.3">
      <c r="P385732" s="83"/>
    </row>
    <row r="385733" spans="16:16" x14ac:dyDescent="0.3">
      <c r="P385733" s="83"/>
    </row>
    <row r="385734" spans="16:16" x14ac:dyDescent="0.3">
      <c r="P385734" s="83"/>
    </row>
    <row r="385735" spans="16:16" x14ac:dyDescent="0.3">
      <c r="P385735" s="83"/>
    </row>
    <row r="385736" spans="16:16" x14ac:dyDescent="0.3">
      <c r="P385736" s="83"/>
    </row>
    <row r="385737" spans="16:16" x14ac:dyDescent="0.3">
      <c r="P385737" s="83"/>
    </row>
    <row r="385738" spans="16:16" x14ac:dyDescent="0.3">
      <c r="P385738" s="83"/>
    </row>
    <row r="385739" spans="16:16" x14ac:dyDescent="0.3">
      <c r="P385739" s="83"/>
    </row>
    <row r="385740" spans="16:16" x14ac:dyDescent="0.3">
      <c r="P385740" s="83"/>
    </row>
    <row r="385741" spans="16:16" x14ac:dyDescent="0.3">
      <c r="P385741" s="83"/>
    </row>
    <row r="385742" spans="16:16" x14ac:dyDescent="0.3">
      <c r="P385742" s="83"/>
    </row>
    <row r="385743" spans="16:16" x14ac:dyDescent="0.3">
      <c r="P385743" s="83"/>
    </row>
    <row r="385744" spans="16:16" x14ac:dyDescent="0.3">
      <c r="P385744" s="83"/>
    </row>
    <row r="385745" spans="16:16" x14ac:dyDescent="0.3">
      <c r="P385745" s="83"/>
    </row>
    <row r="385746" spans="16:16" x14ac:dyDescent="0.3">
      <c r="P385746" s="83"/>
    </row>
    <row r="385747" spans="16:16" x14ac:dyDescent="0.3">
      <c r="P385747" s="83"/>
    </row>
    <row r="385748" spans="16:16" x14ac:dyDescent="0.3">
      <c r="P385748" s="83"/>
    </row>
    <row r="385749" spans="16:16" x14ac:dyDescent="0.3">
      <c r="P385749" s="83"/>
    </row>
    <row r="385750" spans="16:16" x14ac:dyDescent="0.3">
      <c r="P385750" s="83"/>
    </row>
    <row r="385751" spans="16:16" x14ac:dyDescent="0.3">
      <c r="P385751" s="83"/>
    </row>
    <row r="385752" spans="16:16" x14ac:dyDescent="0.3">
      <c r="P385752" s="83"/>
    </row>
    <row r="385753" spans="16:16" x14ac:dyDescent="0.3">
      <c r="P385753" s="83"/>
    </row>
    <row r="385754" spans="16:16" x14ac:dyDescent="0.3">
      <c r="P385754" s="83"/>
    </row>
    <row r="385755" spans="16:16" x14ac:dyDescent="0.3">
      <c r="P385755" s="83"/>
    </row>
    <row r="385756" spans="16:16" x14ac:dyDescent="0.3">
      <c r="P385756" s="83"/>
    </row>
    <row r="385757" spans="16:16" x14ac:dyDescent="0.3">
      <c r="P385757" s="83"/>
    </row>
    <row r="385758" spans="16:16" x14ac:dyDescent="0.3">
      <c r="P385758" s="83"/>
    </row>
    <row r="385759" spans="16:16" x14ac:dyDescent="0.3">
      <c r="P385759" s="83"/>
    </row>
    <row r="385760" spans="16:16" x14ac:dyDescent="0.3">
      <c r="P385760" s="83"/>
    </row>
    <row r="385761" spans="16:16" x14ac:dyDescent="0.3">
      <c r="P385761" s="83"/>
    </row>
    <row r="385762" spans="16:16" x14ac:dyDescent="0.3">
      <c r="P385762" s="83"/>
    </row>
    <row r="385763" spans="16:16" x14ac:dyDescent="0.3">
      <c r="P385763" s="83"/>
    </row>
    <row r="385764" spans="16:16" x14ac:dyDescent="0.3">
      <c r="P385764" s="83"/>
    </row>
    <row r="385765" spans="16:16" x14ac:dyDescent="0.3">
      <c r="P385765" s="83"/>
    </row>
    <row r="385766" spans="16:16" x14ac:dyDescent="0.3">
      <c r="P385766" s="83"/>
    </row>
    <row r="385767" spans="16:16" x14ac:dyDescent="0.3">
      <c r="P385767" s="83"/>
    </row>
    <row r="385768" spans="16:16" x14ac:dyDescent="0.3">
      <c r="P385768" s="83"/>
    </row>
    <row r="385769" spans="16:16" x14ac:dyDescent="0.3">
      <c r="P385769" s="83"/>
    </row>
    <row r="385770" spans="16:16" x14ac:dyDescent="0.3">
      <c r="P385770" s="83"/>
    </row>
    <row r="385771" spans="16:16" x14ac:dyDescent="0.3">
      <c r="P385771" s="83"/>
    </row>
    <row r="385772" spans="16:16" x14ac:dyDescent="0.3">
      <c r="P385772" s="83"/>
    </row>
    <row r="385773" spans="16:16" x14ac:dyDescent="0.3">
      <c r="P385773" s="83"/>
    </row>
    <row r="385774" spans="16:16" x14ac:dyDescent="0.3">
      <c r="P385774" s="83"/>
    </row>
    <row r="385775" spans="16:16" x14ac:dyDescent="0.3">
      <c r="P385775" s="83"/>
    </row>
    <row r="385776" spans="16:16" x14ac:dyDescent="0.3">
      <c r="P385776" s="83"/>
    </row>
    <row r="385777" spans="16:16" x14ac:dyDescent="0.3">
      <c r="P385777" s="83"/>
    </row>
    <row r="385778" spans="16:16" x14ac:dyDescent="0.3">
      <c r="P385778" s="83"/>
    </row>
    <row r="385779" spans="16:16" x14ac:dyDescent="0.3">
      <c r="P385779" s="83"/>
    </row>
    <row r="385780" spans="16:16" x14ac:dyDescent="0.3">
      <c r="P385780" s="83"/>
    </row>
    <row r="385781" spans="16:16" x14ac:dyDescent="0.3">
      <c r="P385781" s="83"/>
    </row>
    <row r="385782" spans="16:16" x14ac:dyDescent="0.3">
      <c r="P385782" s="83"/>
    </row>
    <row r="385783" spans="16:16" x14ac:dyDescent="0.3">
      <c r="P385783" s="83"/>
    </row>
    <row r="385784" spans="16:16" x14ac:dyDescent="0.3">
      <c r="P385784" s="83"/>
    </row>
    <row r="385785" spans="16:16" x14ac:dyDescent="0.3">
      <c r="P385785" s="83"/>
    </row>
    <row r="385786" spans="16:16" x14ac:dyDescent="0.3">
      <c r="P385786" s="83"/>
    </row>
    <row r="385787" spans="16:16" x14ac:dyDescent="0.3">
      <c r="P385787" s="83"/>
    </row>
    <row r="385788" spans="16:16" x14ac:dyDescent="0.3">
      <c r="P385788" s="83"/>
    </row>
    <row r="385789" spans="16:16" x14ac:dyDescent="0.3">
      <c r="P385789" s="83"/>
    </row>
    <row r="385790" spans="16:16" x14ac:dyDescent="0.3">
      <c r="P385790" s="83"/>
    </row>
    <row r="385791" spans="16:16" x14ac:dyDescent="0.3">
      <c r="P385791" s="83"/>
    </row>
    <row r="385792" spans="16:16" x14ac:dyDescent="0.3">
      <c r="P385792" s="83"/>
    </row>
    <row r="385793" spans="16:16" x14ac:dyDescent="0.3">
      <c r="P385793" s="83"/>
    </row>
    <row r="385794" spans="16:16" x14ac:dyDescent="0.3">
      <c r="P385794" s="83"/>
    </row>
    <row r="385795" spans="16:16" x14ac:dyDescent="0.3">
      <c r="P385795" s="83"/>
    </row>
    <row r="385796" spans="16:16" x14ac:dyDescent="0.3">
      <c r="P385796" s="83"/>
    </row>
    <row r="385797" spans="16:16" x14ac:dyDescent="0.3">
      <c r="P385797" s="83"/>
    </row>
    <row r="385798" spans="16:16" x14ac:dyDescent="0.3">
      <c r="P385798" s="83"/>
    </row>
    <row r="385799" spans="16:16" x14ac:dyDescent="0.3">
      <c r="P385799" s="83"/>
    </row>
    <row r="385800" spans="16:16" x14ac:dyDescent="0.3">
      <c r="P385800" s="83"/>
    </row>
    <row r="385801" spans="16:16" x14ac:dyDescent="0.3">
      <c r="P385801" s="83"/>
    </row>
    <row r="385802" spans="16:16" x14ac:dyDescent="0.3">
      <c r="P385802" s="83"/>
    </row>
    <row r="385803" spans="16:16" x14ac:dyDescent="0.3">
      <c r="P385803" s="83"/>
    </row>
    <row r="385804" spans="16:16" x14ac:dyDescent="0.3">
      <c r="P385804" s="83"/>
    </row>
    <row r="385805" spans="16:16" x14ac:dyDescent="0.3">
      <c r="P385805" s="83"/>
    </row>
    <row r="385806" spans="16:16" x14ac:dyDescent="0.3">
      <c r="P385806" s="83"/>
    </row>
    <row r="385807" spans="16:16" x14ac:dyDescent="0.3">
      <c r="P385807" s="83"/>
    </row>
    <row r="385808" spans="16:16" x14ac:dyDescent="0.3">
      <c r="P385808" s="83"/>
    </row>
    <row r="385809" spans="16:16" x14ac:dyDescent="0.3">
      <c r="P385809" s="83"/>
    </row>
    <row r="385810" spans="16:16" x14ac:dyDescent="0.3">
      <c r="P385810" s="83"/>
    </row>
    <row r="385811" spans="16:16" x14ac:dyDescent="0.3">
      <c r="P385811" s="83"/>
    </row>
    <row r="385812" spans="16:16" x14ac:dyDescent="0.3">
      <c r="P385812" s="83"/>
    </row>
    <row r="385813" spans="16:16" x14ac:dyDescent="0.3">
      <c r="P385813" s="83"/>
    </row>
    <row r="385814" spans="16:16" x14ac:dyDescent="0.3">
      <c r="P385814" s="83"/>
    </row>
    <row r="385815" spans="16:16" x14ac:dyDescent="0.3">
      <c r="P385815" s="83"/>
    </row>
    <row r="385816" spans="16:16" x14ac:dyDescent="0.3">
      <c r="P385816" s="83"/>
    </row>
    <row r="385817" spans="16:16" x14ac:dyDescent="0.3">
      <c r="P385817" s="83"/>
    </row>
    <row r="385818" spans="16:16" x14ac:dyDescent="0.3">
      <c r="P385818" s="83"/>
    </row>
    <row r="385819" spans="16:16" x14ac:dyDescent="0.3">
      <c r="P385819" s="83"/>
    </row>
    <row r="385820" spans="16:16" x14ac:dyDescent="0.3">
      <c r="P385820" s="83"/>
    </row>
    <row r="385821" spans="16:16" x14ac:dyDescent="0.3">
      <c r="P385821" s="83"/>
    </row>
    <row r="385822" spans="16:16" x14ac:dyDescent="0.3">
      <c r="P385822" s="83"/>
    </row>
    <row r="385823" spans="16:16" x14ac:dyDescent="0.3">
      <c r="P385823" s="83"/>
    </row>
    <row r="385824" spans="16:16" x14ac:dyDescent="0.3">
      <c r="P385824" s="83"/>
    </row>
    <row r="385825" spans="16:16" x14ac:dyDescent="0.3">
      <c r="P385825" s="83"/>
    </row>
    <row r="385826" spans="16:16" x14ac:dyDescent="0.3">
      <c r="P385826" s="83"/>
    </row>
    <row r="385827" spans="16:16" x14ac:dyDescent="0.3">
      <c r="P385827" s="83"/>
    </row>
    <row r="385828" spans="16:16" x14ac:dyDescent="0.3">
      <c r="P385828" s="83"/>
    </row>
    <row r="385829" spans="16:16" x14ac:dyDescent="0.3">
      <c r="P385829" s="83"/>
    </row>
    <row r="385830" spans="16:16" x14ac:dyDescent="0.3">
      <c r="P385830" s="83"/>
    </row>
    <row r="385831" spans="16:16" x14ac:dyDescent="0.3">
      <c r="P385831" s="83"/>
    </row>
    <row r="385832" spans="16:16" x14ac:dyDescent="0.3">
      <c r="P385832" s="83"/>
    </row>
    <row r="385833" spans="16:16" x14ac:dyDescent="0.3">
      <c r="P385833" s="83"/>
    </row>
    <row r="385834" spans="16:16" x14ac:dyDescent="0.3">
      <c r="P385834" s="83"/>
    </row>
    <row r="385835" spans="16:16" x14ac:dyDescent="0.3">
      <c r="P385835" s="83"/>
    </row>
    <row r="385836" spans="16:16" x14ac:dyDescent="0.3">
      <c r="P385836" s="83"/>
    </row>
    <row r="385837" spans="16:16" x14ac:dyDescent="0.3">
      <c r="P385837" s="83"/>
    </row>
    <row r="385838" spans="16:16" x14ac:dyDescent="0.3">
      <c r="P385838" s="83"/>
    </row>
    <row r="385839" spans="16:16" x14ac:dyDescent="0.3">
      <c r="P385839" s="83"/>
    </row>
    <row r="385840" spans="16:16" x14ac:dyDescent="0.3">
      <c r="P385840" s="83"/>
    </row>
    <row r="385841" spans="16:16" x14ac:dyDescent="0.3">
      <c r="P385841" s="83"/>
    </row>
    <row r="385842" spans="16:16" x14ac:dyDescent="0.3">
      <c r="P385842" s="83"/>
    </row>
    <row r="385843" spans="16:16" x14ac:dyDescent="0.3">
      <c r="P385843" s="83"/>
    </row>
    <row r="385844" spans="16:16" x14ac:dyDescent="0.3">
      <c r="P385844" s="83"/>
    </row>
    <row r="385845" spans="16:16" x14ac:dyDescent="0.3">
      <c r="P385845" s="83"/>
    </row>
    <row r="385846" spans="16:16" x14ac:dyDescent="0.3">
      <c r="P385846" s="83"/>
    </row>
    <row r="385847" spans="16:16" x14ac:dyDescent="0.3">
      <c r="P385847" s="83"/>
    </row>
    <row r="385848" spans="16:16" x14ac:dyDescent="0.3">
      <c r="P385848" s="83"/>
    </row>
    <row r="385849" spans="16:16" x14ac:dyDescent="0.3">
      <c r="P385849" s="83"/>
    </row>
    <row r="385850" spans="16:16" x14ac:dyDescent="0.3">
      <c r="P385850" s="83"/>
    </row>
    <row r="385851" spans="16:16" x14ac:dyDescent="0.3">
      <c r="P385851" s="83"/>
    </row>
    <row r="385852" spans="16:16" x14ac:dyDescent="0.3">
      <c r="P385852" s="83"/>
    </row>
    <row r="385853" spans="16:16" x14ac:dyDescent="0.3">
      <c r="P385853" s="83"/>
    </row>
    <row r="385854" spans="16:16" x14ac:dyDescent="0.3">
      <c r="P385854" s="83"/>
    </row>
    <row r="385855" spans="16:16" x14ac:dyDescent="0.3">
      <c r="P385855" s="83"/>
    </row>
    <row r="385856" spans="16:16" x14ac:dyDescent="0.3">
      <c r="P385856" s="83"/>
    </row>
    <row r="385857" spans="16:16" x14ac:dyDescent="0.3">
      <c r="P385857" s="83"/>
    </row>
    <row r="385858" spans="16:16" x14ac:dyDescent="0.3">
      <c r="P385858" s="83"/>
    </row>
    <row r="385859" spans="16:16" x14ac:dyDescent="0.3">
      <c r="P385859" s="83"/>
    </row>
    <row r="385860" spans="16:16" x14ac:dyDescent="0.3">
      <c r="P385860" s="83"/>
    </row>
    <row r="385861" spans="16:16" x14ac:dyDescent="0.3">
      <c r="P385861" s="83"/>
    </row>
    <row r="385862" spans="16:16" x14ac:dyDescent="0.3">
      <c r="P385862" s="83"/>
    </row>
    <row r="385863" spans="16:16" x14ac:dyDescent="0.3">
      <c r="P385863" s="83"/>
    </row>
    <row r="385864" spans="16:16" x14ac:dyDescent="0.3">
      <c r="P385864" s="83"/>
    </row>
    <row r="385865" spans="16:16" x14ac:dyDescent="0.3">
      <c r="P385865" s="83"/>
    </row>
    <row r="385866" spans="16:16" x14ac:dyDescent="0.3">
      <c r="P385866" s="83"/>
    </row>
    <row r="385867" spans="16:16" x14ac:dyDescent="0.3">
      <c r="P385867" s="83"/>
    </row>
    <row r="385868" spans="16:16" x14ac:dyDescent="0.3">
      <c r="P385868" s="83"/>
    </row>
    <row r="385869" spans="16:16" x14ac:dyDescent="0.3">
      <c r="P385869" s="83"/>
    </row>
    <row r="385870" spans="16:16" x14ac:dyDescent="0.3">
      <c r="P385870" s="83"/>
    </row>
    <row r="385871" spans="16:16" x14ac:dyDescent="0.3">
      <c r="P385871" s="83"/>
    </row>
    <row r="385872" spans="16:16" x14ac:dyDescent="0.3">
      <c r="P385872" s="83"/>
    </row>
    <row r="385873" spans="16:16" x14ac:dyDescent="0.3">
      <c r="P385873" s="83"/>
    </row>
    <row r="385874" spans="16:16" x14ac:dyDescent="0.3">
      <c r="P385874" s="83"/>
    </row>
    <row r="385875" spans="16:16" x14ac:dyDescent="0.3">
      <c r="P385875" s="83"/>
    </row>
    <row r="385876" spans="16:16" x14ac:dyDescent="0.3">
      <c r="P385876" s="83"/>
    </row>
    <row r="385877" spans="16:16" x14ac:dyDescent="0.3">
      <c r="P385877" s="83"/>
    </row>
    <row r="385878" spans="16:16" x14ac:dyDescent="0.3">
      <c r="P385878" s="83"/>
    </row>
    <row r="385879" spans="16:16" x14ac:dyDescent="0.3">
      <c r="P385879" s="83"/>
    </row>
    <row r="385880" spans="16:16" x14ac:dyDescent="0.3">
      <c r="P385880" s="83"/>
    </row>
    <row r="385881" spans="16:16" x14ac:dyDescent="0.3">
      <c r="P385881" s="83"/>
    </row>
    <row r="385882" spans="16:16" x14ac:dyDescent="0.3">
      <c r="P385882" s="83"/>
    </row>
    <row r="385883" spans="16:16" x14ac:dyDescent="0.3">
      <c r="P385883" s="83"/>
    </row>
    <row r="385884" spans="16:16" x14ac:dyDescent="0.3">
      <c r="P385884" s="83"/>
    </row>
    <row r="385885" spans="16:16" x14ac:dyDescent="0.3">
      <c r="P385885" s="83"/>
    </row>
    <row r="385886" spans="16:16" x14ac:dyDescent="0.3">
      <c r="P385886" s="83"/>
    </row>
    <row r="385887" spans="16:16" x14ac:dyDescent="0.3">
      <c r="P385887" s="83"/>
    </row>
    <row r="385888" spans="16:16" x14ac:dyDescent="0.3">
      <c r="P385888" s="83"/>
    </row>
    <row r="385889" spans="16:16" x14ac:dyDescent="0.3">
      <c r="P385889" s="83"/>
    </row>
    <row r="385890" spans="16:16" x14ac:dyDescent="0.3">
      <c r="P385890" s="83"/>
    </row>
    <row r="385891" spans="16:16" x14ac:dyDescent="0.3">
      <c r="P385891" s="83"/>
    </row>
    <row r="385892" spans="16:16" x14ac:dyDescent="0.3">
      <c r="P385892" s="83"/>
    </row>
    <row r="385893" spans="16:16" x14ac:dyDescent="0.3">
      <c r="P385893" s="83"/>
    </row>
    <row r="385894" spans="16:16" x14ac:dyDescent="0.3">
      <c r="P385894" s="83"/>
    </row>
    <row r="385895" spans="16:16" x14ac:dyDescent="0.3">
      <c r="P385895" s="83"/>
    </row>
    <row r="385896" spans="16:16" x14ac:dyDescent="0.3">
      <c r="P385896" s="83"/>
    </row>
    <row r="385897" spans="16:16" x14ac:dyDescent="0.3">
      <c r="P385897" s="83"/>
    </row>
    <row r="385898" spans="16:16" x14ac:dyDescent="0.3">
      <c r="P385898" s="83"/>
    </row>
    <row r="385899" spans="16:16" x14ac:dyDescent="0.3">
      <c r="P385899" s="83"/>
    </row>
    <row r="385900" spans="16:16" x14ac:dyDescent="0.3">
      <c r="P385900" s="83"/>
    </row>
    <row r="385901" spans="16:16" x14ac:dyDescent="0.3">
      <c r="P385901" s="83"/>
    </row>
    <row r="385902" spans="16:16" x14ac:dyDescent="0.3">
      <c r="P385902" s="83"/>
    </row>
    <row r="385903" spans="16:16" x14ac:dyDescent="0.3">
      <c r="P385903" s="83"/>
    </row>
    <row r="385904" spans="16:16" x14ac:dyDescent="0.3">
      <c r="P385904" s="83"/>
    </row>
    <row r="385905" spans="16:16" x14ac:dyDescent="0.3">
      <c r="P385905" s="83"/>
    </row>
    <row r="385906" spans="16:16" x14ac:dyDescent="0.3">
      <c r="P385906" s="83"/>
    </row>
    <row r="385907" spans="16:16" x14ac:dyDescent="0.3">
      <c r="P385907" s="83"/>
    </row>
    <row r="385908" spans="16:16" x14ac:dyDescent="0.3">
      <c r="P385908" s="83"/>
    </row>
    <row r="385909" spans="16:16" x14ac:dyDescent="0.3">
      <c r="P385909" s="83"/>
    </row>
    <row r="385910" spans="16:16" x14ac:dyDescent="0.3">
      <c r="P385910" s="83"/>
    </row>
    <row r="385911" spans="16:16" x14ac:dyDescent="0.3">
      <c r="P385911" s="83"/>
    </row>
    <row r="385912" spans="16:16" x14ac:dyDescent="0.3">
      <c r="P385912" s="83"/>
    </row>
    <row r="385913" spans="16:16" x14ac:dyDescent="0.3">
      <c r="P385913" s="83"/>
    </row>
    <row r="385914" spans="16:16" x14ac:dyDescent="0.3">
      <c r="P385914" s="83"/>
    </row>
    <row r="385915" spans="16:16" x14ac:dyDescent="0.3">
      <c r="P385915" s="83"/>
    </row>
    <row r="385916" spans="16:16" x14ac:dyDescent="0.3">
      <c r="P385916" s="83"/>
    </row>
    <row r="385917" spans="16:16" x14ac:dyDescent="0.3">
      <c r="P385917" s="83"/>
    </row>
    <row r="385918" spans="16:16" x14ac:dyDescent="0.3">
      <c r="P385918" s="83"/>
    </row>
    <row r="385919" spans="16:16" x14ac:dyDescent="0.3">
      <c r="P385919" s="83"/>
    </row>
    <row r="385920" spans="16:16" x14ac:dyDescent="0.3">
      <c r="P385920" s="83"/>
    </row>
    <row r="385921" spans="16:16" x14ac:dyDescent="0.3">
      <c r="P385921" s="83"/>
    </row>
    <row r="385922" spans="16:16" x14ac:dyDescent="0.3">
      <c r="P385922" s="83"/>
    </row>
    <row r="385923" spans="16:16" x14ac:dyDescent="0.3">
      <c r="P385923" s="83"/>
    </row>
    <row r="385924" spans="16:16" x14ac:dyDescent="0.3">
      <c r="P385924" s="83"/>
    </row>
    <row r="385925" spans="16:16" x14ac:dyDescent="0.3">
      <c r="P385925" s="83"/>
    </row>
    <row r="385926" spans="16:16" x14ac:dyDescent="0.3">
      <c r="P385926" s="83"/>
    </row>
    <row r="385927" spans="16:16" x14ac:dyDescent="0.3">
      <c r="P385927" s="83"/>
    </row>
    <row r="385928" spans="16:16" x14ac:dyDescent="0.3">
      <c r="P385928" s="83"/>
    </row>
    <row r="385929" spans="16:16" x14ac:dyDescent="0.3">
      <c r="P385929" s="83"/>
    </row>
    <row r="385930" spans="16:16" x14ac:dyDescent="0.3">
      <c r="P385930" s="83"/>
    </row>
    <row r="385931" spans="16:16" x14ac:dyDescent="0.3">
      <c r="P385931" s="83"/>
    </row>
    <row r="385932" spans="16:16" x14ac:dyDescent="0.3">
      <c r="P385932" s="83"/>
    </row>
    <row r="385933" spans="16:16" x14ac:dyDescent="0.3">
      <c r="P385933" s="83"/>
    </row>
    <row r="385934" spans="16:16" x14ac:dyDescent="0.3">
      <c r="P385934" s="83"/>
    </row>
    <row r="385935" spans="16:16" x14ac:dyDescent="0.3">
      <c r="P385935" s="83"/>
    </row>
    <row r="385936" spans="16:16" x14ac:dyDescent="0.3">
      <c r="P385936" s="83"/>
    </row>
    <row r="385937" spans="16:16" x14ac:dyDescent="0.3">
      <c r="P385937" s="83"/>
    </row>
    <row r="385938" spans="16:16" x14ac:dyDescent="0.3">
      <c r="P385938" s="83"/>
    </row>
    <row r="385939" spans="16:16" x14ac:dyDescent="0.3">
      <c r="P385939" s="83"/>
    </row>
    <row r="385940" spans="16:16" x14ac:dyDescent="0.3">
      <c r="P385940" s="83"/>
    </row>
    <row r="385941" spans="16:16" x14ac:dyDescent="0.3">
      <c r="P385941" s="83"/>
    </row>
    <row r="385942" spans="16:16" x14ac:dyDescent="0.3">
      <c r="P385942" s="83"/>
    </row>
    <row r="385943" spans="16:16" x14ac:dyDescent="0.3">
      <c r="P385943" s="83"/>
    </row>
    <row r="385944" spans="16:16" x14ac:dyDescent="0.3">
      <c r="P385944" s="83"/>
    </row>
    <row r="385945" spans="16:16" x14ac:dyDescent="0.3">
      <c r="P385945" s="83"/>
    </row>
    <row r="385946" spans="16:16" x14ac:dyDescent="0.3">
      <c r="P385946" s="83"/>
    </row>
    <row r="385947" spans="16:16" x14ac:dyDescent="0.3">
      <c r="P385947" s="83"/>
    </row>
    <row r="385948" spans="16:16" x14ac:dyDescent="0.3">
      <c r="P385948" s="83"/>
    </row>
    <row r="385949" spans="16:16" x14ac:dyDescent="0.3">
      <c r="P385949" s="83"/>
    </row>
    <row r="385950" spans="16:16" x14ac:dyDescent="0.3">
      <c r="P385950" s="83"/>
    </row>
    <row r="385951" spans="16:16" x14ac:dyDescent="0.3">
      <c r="P385951" s="83"/>
    </row>
    <row r="385952" spans="16:16" x14ac:dyDescent="0.3">
      <c r="P385952" s="83"/>
    </row>
    <row r="385953" spans="16:16" x14ac:dyDescent="0.3">
      <c r="P385953" s="83"/>
    </row>
    <row r="385954" spans="16:16" x14ac:dyDescent="0.3">
      <c r="P385954" s="83"/>
    </row>
    <row r="385955" spans="16:16" x14ac:dyDescent="0.3">
      <c r="P385955" s="83"/>
    </row>
    <row r="385956" spans="16:16" x14ac:dyDescent="0.3">
      <c r="P385956" s="83"/>
    </row>
    <row r="385957" spans="16:16" x14ac:dyDescent="0.3">
      <c r="P385957" s="83"/>
    </row>
    <row r="385958" spans="16:16" x14ac:dyDescent="0.3">
      <c r="P385958" s="83"/>
    </row>
    <row r="385959" spans="16:16" x14ac:dyDescent="0.3">
      <c r="P385959" s="83"/>
    </row>
    <row r="385960" spans="16:16" x14ac:dyDescent="0.3">
      <c r="P385960" s="83"/>
    </row>
    <row r="385961" spans="16:16" x14ac:dyDescent="0.3">
      <c r="P385961" s="83"/>
    </row>
    <row r="385962" spans="16:16" x14ac:dyDescent="0.3">
      <c r="P385962" s="83"/>
    </row>
    <row r="385963" spans="16:16" x14ac:dyDescent="0.3">
      <c r="P385963" s="83"/>
    </row>
    <row r="385964" spans="16:16" x14ac:dyDescent="0.3">
      <c r="P385964" s="83"/>
    </row>
    <row r="385965" spans="16:16" x14ac:dyDescent="0.3">
      <c r="P385965" s="83"/>
    </row>
    <row r="385966" spans="16:16" x14ac:dyDescent="0.3">
      <c r="P385966" s="83"/>
    </row>
    <row r="385967" spans="16:16" x14ac:dyDescent="0.3">
      <c r="P385967" s="83"/>
    </row>
    <row r="385968" spans="16:16" x14ac:dyDescent="0.3">
      <c r="P385968" s="83"/>
    </row>
    <row r="385969" spans="16:16" x14ac:dyDescent="0.3">
      <c r="P385969" s="83"/>
    </row>
    <row r="385970" spans="16:16" x14ac:dyDescent="0.3">
      <c r="P385970" s="83"/>
    </row>
    <row r="385971" spans="16:16" x14ac:dyDescent="0.3">
      <c r="P385971" s="83"/>
    </row>
    <row r="385972" spans="16:16" x14ac:dyDescent="0.3">
      <c r="P385972" s="83"/>
    </row>
    <row r="385973" spans="16:16" x14ac:dyDescent="0.3">
      <c r="P385973" s="83"/>
    </row>
    <row r="385974" spans="16:16" x14ac:dyDescent="0.3">
      <c r="P385974" s="83"/>
    </row>
    <row r="385975" spans="16:16" x14ac:dyDescent="0.3">
      <c r="P385975" s="83"/>
    </row>
    <row r="385976" spans="16:16" x14ac:dyDescent="0.3">
      <c r="P385976" s="83"/>
    </row>
    <row r="385977" spans="16:16" x14ac:dyDescent="0.3">
      <c r="P385977" s="83"/>
    </row>
    <row r="385978" spans="16:16" x14ac:dyDescent="0.3">
      <c r="P385978" s="83"/>
    </row>
    <row r="385979" spans="16:16" x14ac:dyDescent="0.3">
      <c r="P385979" s="83"/>
    </row>
    <row r="385980" spans="16:16" x14ac:dyDescent="0.3">
      <c r="P385980" s="83"/>
    </row>
    <row r="385981" spans="16:16" x14ac:dyDescent="0.3">
      <c r="P385981" s="83"/>
    </row>
    <row r="385982" spans="16:16" x14ac:dyDescent="0.3">
      <c r="P385982" s="83"/>
    </row>
    <row r="385983" spans="16:16" x14ac:dyDescent="0.3">
      <c r="P385983" s="83"/>
    </row>
    <row r="385984" spans="16:16" x14ac:dyDescent="0.3">
      <c r="P385984" s="83"/>
    </row>
    <row r="385985" spans="16:16" x14ac:dyDescent="0.3">
      <c r="P385985" s="83"/>
    </row>
    <row r="385986" spans="16:16" x14ac:dyDescent="0.3">
      <c r="P385986" s="83"/>
    </row>
    <row r="385987" spans="16:16" x14ac:dyDescent="0.3">
      <c r="P385987" s="83"/>
    </row>
    <row r="385988" spans="16:16" x14ac:dyDescent="0.3">
      <c r="P385988" s="83"/>
    </row>
    <row r="385989" spans="16:16" x14ac:dyDescent="0.3">
      <c r="P385989" s="83"/>
    </row>
    <row r="385990" spans="16:16" x14ac:dyDescent="0.3">
      <c r="P385990" s="83"/>
    </row>
    <row r="385991" spans="16:16" x14ac:dyDescent="0.3">
      <c r="P385991" s="83"/>
    </row>
    <row r="385992" spans="16:16" x14ac:dyDescent="0.3">
      <c r="P385992" s="83"/>
    </row>
    <row r="385993" spans="16:16" x14ac:dyDescent="0.3">
      <c r="P385993" s="83"/>
    </row>
    <row r="385994" spans="16:16" x14ac:dyDescent="0.3">
      <c r="P385994" s="83"/>
    </row>
    <row r="385995" spans="16:16" x14ac:dyDescent="0.3">
      <c r="P385995" s="83"/>
    </row>
    <row r="385996" spans="16:16" x14ac:dyDescent="0.3">
      <c r="P385996" s="83"/>
    </row>
    <row r="385997" spans="16:16" x14ac:dyDescent="0.3">
      <c r="P385997" s="83"/>
    </row>
    <row r="385998" spans="16:16" x14ac:dyDescent="0.3">
      <c r="P385998" s="83"/>
    </row>
    <row r="385999" spans="16:16" x14ac:dyDescent="0.3">
      <c r="P385999" s="83"/>
    </row>
    <row r="386000" spans="16:16" x14ac:dyDescent="0.3">
      <c r="P386000" s="83"/>
    </row>
    <row r="386001" spans="16:16" x14ac:dyDescent="0.3">
      <c r="P386001" s="83"/>
    </row>
    <row r="386002" spans="16:16" x14ac:dyDescent="0.3">
      <c r="P386002" s="83"/>
    </row>
    <row r="386003" spans="16:16" x14ac:dyDescent="0.3">
      <c r="P386003" s="83"/>
    </row>
    <row r="386004" spans="16:16" x14ac:dyDescent="0.3">
      <c r="P386004" s="83"/>
    </row>
    <row r="386005" spans="16:16" x14ac:dyDescent="0.3">
      <c r="P386005" s="83"/>
    </row>
    <row r="386006" spans="16:16" x14ac:dyDescent="0.3">
      <c r="P386006" s="83"/>
    </row>
    <row r="386007" spans="16:16" x14ac:dyDescent="0.3">
      <c r="P386007" s="83"/>
    </row>
    <row r="386008" spans="16:16" x14ac:dyDescent="0.3">
      <c r="P386008" s="83"/>
    </row>
    <row r="386009" spans="16:16" x14ac:dyDescent="0.3">
      <c r="P386009" s="83"/>
    </row>
    <row r="386010" spans="16:16" x14ac:dyDescent="0.3">
      <c r="P386010" s="83"/>
    </row>
    <row r="386011" spans="16:16" x14ac:dyDescent="0.3">
      <c r="P386011" s="83"/>
    </row>
    <row r="386012" spans="16:16" x14ac:dyDescent="0.3">
      <c r="P386012" s="83"/>
    </row>
    <row r="386013" spans="16:16" x14ac:dyDescent="0.3">
      <c r="P386013" s="83"/>
    </row>
    <row r="386014" spans="16:16" x14ac:dyDescent="0.3">
      <c r="P386014" s="83"/>
    </row>
    <row r="386015" spans="16:16" x14ac:dyDescent="0.3">
      <c r="P386015" s="83"/>
    </row>
    <row r="386016" spans="16:16" x14ac:dyDescent="0.3">
      <c r="P386016" s="83"/>
    </row>
    <row r="386017" spans="16:16" x14ac:dyDescent="0.3">
      <c r="P386017" s="83"/>
    </row>
    <row r="386018" spans="16:16" x14ac:dyDescent="0.3">
      <c r="P386018" s="83"/>
    </row>
    <row r="386019" spans="16:16" x14ac:dyDescent="0.3">
      <c r="P386019" s="83"/>
    </row>
    <row r="386020" spans="16:16" x14ac:dyDescent="0.3">
      <c r="P386020" s="83"/>
    </row>
    <row r="386021" spans="16:16" x14ac:dyDescent="0.3">
      <c r="P386021" s="83"/>
    </row>
    <row r="386022" spans="16:16" x14ac:dyDescent="0.3">
      <c r="P386022" s="83"/>
    </row>
    <row r="386023" spans="16:16" x14ac:dyDescent="0.3">
      <c r="P386023" s="83"/>
    </row>
    <row r="386024" spans="16:16" x14ac:dyDescent="0.3">
      <c r="P386024" s="83"/>
    </row>
    <row r="386025" spans="16:16" x14ac:dyDescent="0.3">
      <c r="P386025" s="83"/>
    </row>
    <row r="386026" spans="16:16" x14ac:dyDescent="0.3">
      <c r="P386026" s="83"/>
    </row>
    <row r="386027" spans="16:16" x14ac:dyDescent="0.3">
      <c r="P386027" s="83"/>
    </row>
    <row r="386028" spans="16:16" x14ac:dyDescent="0.3">
      <c r="P386028" s="83"/>
    </row>
    <row r="386029" spans="16:16" x14ac:dyDescent="0.3">
      <c r="P386029" s="83"/>
    </row>
    <row r="386030" spans="16:16" x14ac:dyDescent="0.3">
      <c r="P386030" s="83"/>
    </row>
    <row r="386031" spans="16:16" x14ac:dyDescent="0.3">
      <c r="P386031" s="83"/>
    </row>
    <row r="386032" spans="16:16" x14ac:dyDescent="0.3">
      <c r="P386032" s="83"/>
    </row>
    <row r="386033" spans="16:16" x14ac:dyDescent="0.3">
      <c r="P386033" s="83"/>
    </row>
    <row r="386034" spans="16:16" x14ac:dyDescent="0.3">
      <c r="P386034" s="83"/>
    </row>
    <row r="386035" spans="16:16" x14ac:dyDescent="0.3">
      <c r="P386035" s="83"/>
    </row>
    <row r="386036" spans="16:16" x14ac:dyDescent="0.3">
      <c r="P386036" s="83"/>
    </row>
    <row r="386037" spans="16:16" x14ac:dyDescent="0.3">
      <c r="P386037" s="83"/>
    </row>
    <row r="386038" spans="16:16" x14ac:dyDescent="0.3">
      <c r="P386038" s="83"/>
    </row>
    <row r="386039" spans="16:16" x14ac:dyDescent="0.3">
      <c r="P386039" s="83"/>
    </row>
    <row r="386040" spans="16:16" x14ac:dyDescent="0.3">
      <c r="P386040" s="83"/>
    </row>
    <row r="386041" spans="16:16" x14ac:dyDescent="0.3">
      <c r="P386041" s="83"/>
    </row>
    <row r="386042" spans="16:16" x14ac:dyDescent="0.3">
      <c r="P386042" s="83"/>
    </row>
    <row r="386043" spans="16:16" x14ac:dyDescent="0.3">
      <c r="P386043" s="83"/>
    </row>
    <row r="386044" spans="16:16" x14ac:dyDescent="0.3">
      <c r="P386044" s="83"/>
    </row>
    <row r="386045" spans="16:16" x14ac:dyDescent="0.3">
      <c r="P386045" s="83"/>
    </row>
    <row r="386046" spans="16:16" x14ac:dyDescent="0.3">
      <c r="P386046" s="83"/>
    </row>
    <row r="386047" spans="16:16" x14ac:dyDescent="0.3">
      <c r="P386047" s="83"/>
    </row>
    <row r="386048" spans="16:16" x14ac:dyDescent="0.3">
      <c r="P386048" s="83"/>
    </row>
    <row r="386049" spans="16:16" x14ac:dyDescent="0.3">
      <c r="P386049" s="83"/>
    </row>
    <row r="386050" spans="16:16" x14ac:dyDescent="0.3">
      <c r="P386050" s="83"/>
    </row>
    <row r="386051" spans="16:16" x14ac:dyDescent="0.3">
      <c r="P386051" s="83"/>
    </row>
    <row r="386052" spans="16:16" x14ac:dyDescent="0.3">
      <c r="P386052" s="83"/>
    </row>
    <row r="386053" spans="16:16" x14ac:dyDescent="0.3">
      <c r="P386053" s="83"/>
    </row>
    <row r="386054" spans="16:16" x14ac:dyDescent="0.3">
      <c r="P386054" s="83"/>
    </row>
    <row r="386055" spans="16:16" x14ac:dyDescent="0.3">
      <c r="P386055" s="83"/>
    </row>
    <row r="386056" spans="16:16" x14ac:dyDescent="0.3">
      <c r="P386056" s="83"/>
    </row>
    <row r="386057" spans="16:16" x14ac:dyDescent="0.3">
      <c r="P386057" s="83"/>
    </row>
    <row r="386058" spans="16:16" x14ac:dyDescent="0.3">
      <c r="P386058" s="83"/>
    </row>
    <row r="386059" spans="16:16" x14ac:dyDescent="0.3">
      <c r="P386059" s="83"/>
    </row>
    <row r="386060" spans="16:16" x14ac:dyDescent="0.3">
      <c r="P386060" s="83"/>
    </row>
    <row r="386061" spans="16:16" x14ac:dyDescent="0.3">
      <c r="P386061" s="83"/>
    </row>
    <row r="386062" spans="16:16" x14ac:dyDescent="0.3">
      <c r="P386062" s="83"/>
    </row>
    <row r="386063" spans="16:16" x14ac:dyDescent="0.3">
      <c r="P386063" s="83"/>
    </row>
    <row r="386064" spans="16:16" x14ac:dyDescent="0.3">
      <c r="P386064" s="83"/>
    </row>
    <row r="386065" spans="16:16" x14ac:dyDescent="0.3">
      <c r="P386065" s="83"/>
    </row>
    <row r="386066" spans="16:16" x14ac:dyDescent="0.3">
      <c r="P386066" s="83"/>
    </row>
    <row r="386067" spans="16:16" x14ac:dyDescent="0.3">
      <c r="P386067" s="83"/>
    </row>
    <row r="386068" spans="16:16" x14ac:dyDescent="0.3">
      <c r="P386068" s="83"/>
    </row>
    <row r="386069" spans="16:16" x14ac:dyDescent="0.3">
      <c r="P386069" s="83"/>
    </row>
    <row r="386070" spans="16:16" x14ac:dyDescent="0.3">
      <c r="P386070" s="83"/>
    </row>
    <row r="386071" spans="16:16" x14ac:dyDescent="0.3">
      <c r="P386071" s="83"/>
    </row>
    <row r="386072" spans="16:16" x14ac:dyDescent="0.3">
      <c r="P386072" s="83"/>
    </row>
    <row r="386073" spans="16:16" x14ac:dyDescent="0.3">
      <c r="P386073" s="83"/>
    </row>
    <row r="386074" spans="16:16" x14ac:dyDescent="0.3">
      <c r="P386074" s="83"/>
    </row>
    <row r="386075" spans="16:16" x14ac:dyDescent="0.3">
      <c r="P386075" s="83"/>
    </row>
    <row r="386076" spans="16:16" x14ac:dyDescent="0.3">
      <c r="P386076" s="83"/>
    </row>
    <row r="386077" spans="16:16" x14ac:dyDescent="0.3">
      <c r="P386077" s="83"/>
    </row>
    <row r="386078" spans="16:16" x14ac:dyDescent="0.3">
      <c r="P386078" s="83"/>
    </row>
    <row r="386079" spans="16:16" x14ac:dyDescent="0.3">
      <c r="P386079" s="83"/>
    </row>
    <row r="386080" spans="16:16" x14ac:dyDescent="0.3">
      <c r="P386080" s="83"/>
    </row>
    <row r="386081" spans="16:16" x14ac:dyDescent="0.3">
      <c r="P386081" s="83"/>
    </row>
    <row r="386082" spans="16:16" x14ac:dyDescent="0.3">
      <c r="P386082" s="83"/>
    </row>
    <row r="386083" spans="16:16" x14ac:dyDescent="0.3">
      <c r="P386083" s="83"/>
    </row>
    <row r="386084" spans="16:16" x14ac:dyDescent="0.3">
      <c r="P386084" s="83"/>
    </row>
    <row r="386085" spans="16:16" x14ac:dyDescent="0.3">
      <c r="P386085" s="83"/>
    </row>
    <row r="386086" spans="16:16" x14ac:dyDescent="0.3">
      <c r="P386086" s="83"/>
    </row>
    <row r="386087" spans="16:16" x14ac:dyDescent="0.3">
      <c r="P386087" s="83"/>
    </row>
    <row r="386088" spans="16:16" x14ac:dyDescent="0.3">
      <c r="P386088" s="83"/>
    </row>
    <row r="386089" spans="16:16" x14ac:dyDescent="0.3">
      <c r="P386089" s="83"/>
    </row>
    <row r="386090" spans="16:16" x14ac:dyDescent="0.3">
      <c r="P386090" s="83"/>
    </row>
    <row r="386091" spans="16:16" x14ac:dyDescent="0.3">
      <c r="P386091" s="83"/>
    </row>
    <row r="386092" spans="16:16" x14ac:dyDescent="0.3">
      <c r="P386092" s="83"/>
    </row>
    <row r="386093" spans="16:16" x14ac:dyDescent="0.3">
      <c r="P386093" s="83"/>
    </row>
    <row r="386094" spans="16:16" x14ac:dyDescent="0.3">
      <c r="P386094" s="83"/>
    </row>
    <row r="386095" spans="16:16" x14ac:dyDescent="0.3">
      <c r="P386095" s="83"/>
    </row>
    <row r="386096" spans="16:16" x14ac:dyDescent="0.3">
      <c r="P386096" s="83"/>
    </row>
    <row r="386097" spans="16:16" x14ac:dyDescent="0.3">
      <c r="P386097" s="83"/>
    </row>
    <row r="386098" spans="16:16" x14ac:dyDescent="0.3">
      <c r="P386098" s="83"/>
    </row>
    <row r="386099" spans="16:16" x14ac:dyDescent="0.3">
      <c r="P386099" s="83"/>
    </row>
    <row r="386100" spans="16:16" x14ac:dyDescent="0.3">
      <c r="P386100" s="83"/>
    </row>
    <row r="386101" spans="16:16" x14ac:dyDescent="0.3">
      <c r="P386101" s="83"/>
    </row>
    <row r="386102" spans="16:16" x14ac:dyDescent="0.3">
      <c r="P386102" s="83"/>
    </row>
    <row r="386103" spans="16:16" x14ac:dyDescent="0.3">
      <c r="P386103" s="83"/>
    </row>
    <row r="386104" spans="16:16" x14ac:dyDescent="0.3">
      <c r="P386104" s="83"/>
    </row>
    <row r="386105" spans="16:16" x14ac:dyDescent="0.3">
      <c r="P386105" s="83"/>
    </row>
    <row r="386106" spans="16:16" x14ac:dyDescent="0.3">
      <c r="P386106" s="83"/>
    </row>
    <row r="386107" spans="16:16" x14ac:dyDescent="0.3">
      <c r="P386107" s="83"/>
    </row>
    <row r="386108" spans="16:16" x14ac:dyDescent="0.3">
      <c r="P386108" s="83"/>
    </row>
    <row r="386109" spans="16:16" x14ac:dyDescent="0.3">
      <c r="P386109" s="83"/>
    </row>
    <row r="386110" spans="16:16" x14ac:dyDescent="0.3">
      <c r="P386110" s="83"/>
    </row>
    <row r="386111" spans="16:16" x14ac:dyDescent="0.3">
      <c r="P386111" s="83"/>
    </row>
    <row r="386112" spans="16:16" x14ac:dyDescent="0.3">
      <c r="P386112" s="83"/>
    </row>
    <row r="386113" spans="16:16" x14ac:dyDescent="0.3">
      <c r="P386113" s="83"/>
    </row>
    <row r="386114" spans="16:16" x14ac:dyDescent="0.3">
      <c r="P386114" s="83"/>
    </row>
    <row r="386115" spans="16:16" x14ac:dyDescent="0.3">
      <c r="P386115" s="83"/>
    </row>
    <row r="386116" spans="16:16" x14ac:dyDescent="0.3">
      <c r="P386116" s="83"/>
    </row>
    <row r="386117" spans="16:16" x14ac:dyDescent="0.3">
      <c r="P386117" s="83"/>
    </row>
    <row r="386118" spans="16:16" x14ac:dyDescent="0.3">
      <c r="P386118" s="83"/>
    </row>
    <row r="386119" spans="16:16" x14ac:dyDescent="0.3">
      <c r="P386119" s="83"/>
    </row>
    <row r="386120" spans="16:16" x14ac:dyDescent="0.3">
      <c r="P386120" s="83"/>
    </row>
    <row r="386121" spans="16:16" x14ac:dyDescent="0.3">
      <c r="P386121" s="83"/>
    </row>
    <row r="386122" spans="16:16" x14ac:dyDescent="0.3">
      <c r="P386122" s="83"/>
    </row>
    <row r="386123" spans="16:16" x14ac:dyDescent="0.3">
      <c r="P386123" s="83"/>
    </row>
    <row r="386124" spans="16:16" x14ac:dyDescent="0.3">
      <c r="P386124" s="83"/>
    </row>
    <row r="386125" spans="16:16" x14ac:dyDescent="0.3">
      <c r="P386125" s="83"/>
    </row>
    <row r="386126" spans="16:16" x14ac:dyDescent="0.3">
      <c r="P386126" s="83"/>
    </row>
    <row r="386127" spans="16:16" x14ac:dyDescent="0.3">
      <c r="P386127" s="83"/>
    </row>
    <row r="386128" spans="16:16" x14ac:dyDescent="0.3">
      <c r="P386128" s="83"/>
    </row>
    <row r="386129" spans="16:16" x14ac:dyDescent="0.3">
      <c r="P386129" s="83"/>
    </row>
    <row r="386130" spans="16:16" x14ac:dyDescent="0.3">
      <c r="P386130" s="83"/>
    </row>
    <row r="386131" spans="16:16" x14ac:dyDescent="0.3">
      <c r="P386131" s="83"/>
    </row>
    <row r="386132" spans="16:16" x14ac:dyDescent="0.3">
      <c r="P386132" s="83"/>
    </row>
    <row r="386133" spans="16:16" x14ac:dyDescent="0.3">
      <c r="P386133" s="83"/>
    </row>
    <row r="386134" spans="16:16" x14ac:dyDescent="0.3">
      <c r="P386134" s="83"/>
    </row>
    <row r="386135" spans="16:16" x14ac:dyDescent="0.3">
      <c r="P386135" s="83"/>
    </row>
    <row r="386136" spans="16:16" x14ac:dyDescent="0.3">
      <c r="P386136" s="83"/>
    </row>
    <row r="386137" spans="16:16" x14ac:dyDescent="0.3">
      <c r="P386137" s="83"/>
    </row>
    <row r="386138" spans="16:16" x14ac:dyDescent="0.3">
      <c r="P386138" s="83"/>
    </row>
    <row r="386139" spans="16:16" x14ac:dyDescent="0.3">
      <c r="P386139" s="83"/>
    </row>
    <row r="386140" spans="16:16" x14ac:dyDescent="0.3">
      <c r="P386140" s="83"/>
    </row>
    <row r="386141" spans="16:16" x14ac:dyDescent="0.3">
      <c r="P386141" s="83"/>
    </row>
    <row r="386142" spans="16:16" x14ac:dyDescent="0.3">
      <c r="P386142" s="83"/>
    </row>
    <row r="386143" spans="16:16" x14ac:dyDescent="0.3">
      <c r="P386143" s="83"/>
    </row>
    <row r="386144" spans="16:16" x14ac:dyDescent="0.3">
      <c r="P386144" s="83"/>
    </row>
    <row r="386145" spans="16:16" x14ac:dyDescent="0.3">
      <c r="P386145" s="83"/>
    </row>
    <row r="386146" spans="16:16" x14ac:dyDescent="0.3">
      <c r="P386146" s="83"/>
    </row>
    <row r="386147" spans="16:16" x14ac:dyDescent="0.3">
      <c r="P386147" s="83"/>
    </row>
    <row r="386148" spans="16:16" x14ac:dyDescent="0.3">
      <c r="P386148" s="83"/>
    </row>
    <row r="386149" spans="16:16" x14ac:dyDescent="0.3">
      <c r="P386149" s="83"/>
    </row>
    <row r="386150" spans="16:16" x14ac:dyDescent="0.3">
      <c r="P386150" s="83"/>
    </row>
    <row r="386151" spans="16:16" x14ac:dyDescent="0.3">
      <c r="P386151" s="83"/>
    </row>
    <row r="386152" spans="16:16" x14ac:dyDescent="0.3">
      <c r="P386152" s="83"/>
    </row>
    <row r="386153" spans="16:16" x14ac:dyDescent="0.3">
      <c r="P386153" s="83"/>
    </row>
    <row r="386154" spans="16:16" x14ac:dyDescent="0.3">
      <c r="P386154" s="83"/>
    </row>
    <row r="386155" spans="16:16" x14ac:dyDescent="0.3">
      <c r="P386155" s="83"/>
    </row>
    <row r="386156" spans="16:16" x14ac:dyDescent="0.3">
      <c r="P386156" s="83"/>
    </row>
    <row r="386157" spans="16:16" x14ac:dyDescent="0.3">
      <c r="P386157" s="83"/>
    </row>
    <row r="386158" spans="16:16" x14ac:dyDescent="0.3">
      <c r="P386158" s="83"/>
    </row>
    <row r="386159" spans="16:16" x14ac:dyDescent="0.3">
      <c r="P386159" s="83"/>
    </row>
    <row r="386160" spans="16:16" x14ac:dyDescent="0.3">
      <c r="P386160" s="83"/>
    </row>
    <row r="386161" spans="16:16" x14ac:dyDescent="0.3">
      <c r="P386161" s="83"/>
    </row>
    <row r="386162" spans="16:16" x14ac:dyDescent="0.3">
      <c r="P386162" s="83"/>
    </row>
    <row r="386163" spans="16:16" x14ac:dyDescent="0.3">
      <c r="P386163" s="83"/>
    </row>
    <row r="386164" spans="16:16" x14ac:dyDescent="0.3">
      <c r="P386164" s="83"/>
    </row>
    <row r="386165" spans="16:16" x14ac:dyDescent="0.3">
      <c r="P386165" s="83"/>
    </row>
    <row r="386166" spans="16:16" x14ac:dyDescent="0.3">
      <c r="P386166" s="83"/>
    </row>
    <row r="386167" spans="16:16" x14ac:dyDescent="0.3">
      <c r="P386167" s="83"/>
    </row>
    <row r="386168" spans="16:16" x14ac:dyDescent="0.3">
      <c r="P386168" s="83"/>
    </row>
    <row r="386169" spans="16:16" x14ac:dyDescent="0.3">
      <c r="P386169" s="83"/>
    </row>
    <row r="386170" spans="16:16" x14ac:dyDescent="0.3">
      <c r="P386170" s="83"/>
    </row>
    <row r="386171" spans="16:16" x14ac:dyDescent="0.3">
      <c r="P386171" s="83"/>
    </row>
    <row r="386172" spans="16:16" x14ac:dyDescent="0.3">
      <c r="P386172" s="83"/>
    </row>
    <row r="386173" spans="16:16" x14ac:dyDescent="0.3">
      <c r="P386173" s="83"/>
    </row>
    <row r="386174" spans="16:16" x14ac:dyDescent="0.3">
      <c r="P386174" s="83"/>
    </row>
    <row r="386175" spans="16:16" x14ac:dyDescent="0.3">
      <c r="P386175" s="83"/>
    </row>
    <row r="386176" spans="16:16" x14ac:dyDescent="0.3">
      <c r="P386176" s="83"/>
    </row>
    <row r="386177" spans="16:16" x14ac:dyDescent="0.3">
      <c r="P386177" s="83"/>
    </row>
    <row r="386178" spans="16:16" x14ac:dyDescent="0.3">
      <c r="P386178" s="83"/>
    </row>
    <row r="386179" spans="16:16" x14ac:dyDescent="0.3">
      <c r="P386179" s="83"/>
    </row>
    <row r="386180" spans="16:16" x14ac:dyDescent="0.3">
      <c r="P386180" s="83"/>
    </row>
    <row r="386181" spans="16:16" x14ac:dyDescent="0.3">
      <c r="P386181" s="83"/>
    </row>
    <row r="386182" spans="16:16" x14ac:dyDescent="0.3">
      <c r="P386182" s="83"/>
    </row>
    <row r="386183" spans="16:16" x14ac:dyDescent="0.3">
      <c r="P386183" s="83"/>
    </row>
    <row r="386184" spans="16:16" x14ac:dyDescent="0.3">
      <c r="P386184" s="83"/>
    </row>
    <row r="386185" spans="16:16" x14ac:dyDescent="0.3">
      <c r="P386185" s="83"/>
    </row>
    <row r="386186" spans="16:16" x14ac:dyDescent="0.3">
      <c r="P386186" s="83"/>
    </row>
    <row r="386187" spans="16:16" x14ac:dyDescent="0.3">
      <c r="P386187" s="83"/>
    </row>
    <row r="386188" spans="16:16" x14ac:dyDescent="0.3">
      <c r="P386188" s="83"/>
    </row>
    <row r="386189" spans="16:16" x14ac:dyDescent="0.3">
      <c r="P386189" s="83"/>
    </row>
    <row r="386190" spans="16:16" x14ac:dyDescent="0.3">
      <c r="P386190" s="83"/>
    </row>
    <row r="386191" spans="16:16" x14ac:dyDescent="0.3">
      <c r="P386191" s="83"/>
    </row>
    <row r="386192" spans="16:16" x14ac:dyDescent="0.3">
      <c r="P386192" s="83"/>
    </row>
    <row r="386193" spans="16:16" x14ac:dyDescent="0.3">
      <c r="P386193" s="83"/>
    </row>
    <row r="386194" spans="16:16" x14ac:dyDescent="0.3">
      <c r="P386194" s="83"/>
    </row>
    <row r="386195" spans="16:16" x14ac:dyDescent="0.3">
      <c r="P386195" s="83"/>
    </row>
    <row r="386196" spans="16:16" x14ac:dyDescent="0.3">
      <c r="P386196" s="83"/>
    </row>
    <row r="386197" spans="16:16" x14ac:dyDescent="0.3">
      <c r="P386197" s="83"/>
    </row>
    <row r="386198" spans="16:16" x14ac:dyDescent="0.3">
      <c r="P386198" s="83"/>
    </row>
    <row r="386199" spans="16:16" x14ac:dyDescent="0.3">
      <c r="P386199" s="83"/>
    </row>
    <row r="386200" spans="16:16" x14ac:dyDescent="0.3">
      <c r="P386200" s="83"/>
    </row>
    <row r="386201" spans="16:16" x14ac:dyDescent="0.3">
      <c r="P386201" s="83"/>
    </row>
    <row r="386202" spans="16:16" x14ac:dyDescent="0.3">
      <c r="P386202" s="83"/>
    </row>
    <row r="386203" spans="16:16" x14ac:dyDescent="0.3">
      <c r="P386203" s="83"/>
    </row>
    <row r="386204" spans="16:16" x14ac:dyDescent="0.3">
      <c r="P386204" s="83"/>
    </row>
    <row r="386205" spans="16:16" x14ac:dyDescent="0.3">
      <c r="P386205" s="83"/>
    </row>
    <row r="386206" spans="16:16" x14ac:dyDescent="0.3">
      <c r="P386206" s="83"/>
    </row>
    <row r="386207" spans="16:16" x14ac:dyDescent="0.3">
      <c r="P386207" s="83"/>
    </row>
    <row r="386208" spans="16:16" x14ac:dyDescent="0.3">
      <c r="P386208" s="83"/>
    </row>
    <row r="386209" spans="16:16" x14ac:dyDescent="0.3">
      <c r="P386209" s="83"/>
    </row>
    <row r="386210" spans="16:16" x14ac:dyDescent="0.3">
      <c r="P386210" s="83"/>
    </row>
    <row r="386211" spans="16:16" x14ac:dyDescent="0.3">
      <c r="P386211" s="83"/>
    </row>
    <row r="386212" spans="16:16" x14ac:dyDescent="0.3">
      <c r="P386212" s="83"/>
    </row>
    <row r="386213" spans="16:16" x14ac:dyDescent="0.3">
      <c r="P386213" s="83"/>
    </row>
    <row r="386214" spans="16:16" x14ac:dyDescent="0.3">
      <c r="P386214" s="83"/>
    </row>
    <row r="386215" spans="16:16" x14ac:dyDescent="0.3">
      <c r="P386215" s="83"/>
    </row>
    <row r="386216" spans="16:16" x14ac:dyDescent="0.3">
      <c r="P386216" s="83"/>
    </row>
    <row r="386217" spans="16:16" x14ac:dyDescent="0.3">
      <c r="P386217" s="83"/>
    </row>
    <row r="386218" spans="16:16" x14ac:dyDescent="0.3">
      <c r="P386218" s="83"/>
    </row>
    <row r="386219" spans="16:16" x14ac:dyDescent="0.3">
      <c r="P386219" s="83"/>
    </row>
    <row r="386220" spans="16:16" x14ac:dyDescent="0.3">
      <c r="P386220" s="83"/>
    </row>
    <row r="386221" spans="16:16" x14ac:dyDescent="0.3">
      <c r="P386221" s="83"/>
    </row>
    <row r="386222" spans="16:16" x14ac:dyDescent="0.3">
      <c r="P386222" s="83"/>
    </row>
    <row r="386223" spans="16:16" x14ac:dyDescent="0.3">
      <c r="P386223" s="83"/>
    </row>
    <row r="386224" spans="16:16" x14ac:dyDescent="0.3">
      <c r="P386224" s="83"/>
    </row>
    <row r="386225" spans="16:16" x14ac:dyDescent="0.3">
      <c r="P386225" s="83"/>
    </row>
    <row r="386226" spans="16:16" x14ac:dyDescent="0.3">
      <c r="P386226" s="83"/>
    </row>
    <row r="386227" spans="16:16" x14ac:dyDescent="0.3">
      <c r="P386227" s="83"/>
    </row>
    <row r="386228" spans="16:16" x14ac:dyDescent="0.3">
      <c r="P386228" s="83"/>
    </row>
    <row r="386229" spans="16:16" x14ac:dyDescent="0.3">
      <c r="P386229" s="83"/>
    </row>
    <row r="386230" spans="16:16" x14ac:dyDescent="0.3">
      <c r="P386230" s="83"/>
    </row>
    <row r="386231" spans="16:16" x14ac:dyDescent="0.3">
      <c r="P386231" s="83"/>
    </row>
    <row r="386232" spans="16:16" x14ac:dyDescent="0.3">
      <c r="P386232" s="83"/>
    </row>
    <row r="386233" spans="16:16" x14ac:dyDescent="0.3">
      <c r="P386233" s="83"/>
    </row>
    <row r="386234" spans="16:16" x14ac:dyDescent="0.3">
      <c r="P386234" s="83"/>
    </row>
    <row r="386235" spans="16:16" x14ac:dyDescent="0.3">
      <c r="P386235" s="83"/>
    </row>
    <row r="386236" spans="16:16" x14ac:dyDescent="0.3">
      <c r="P386236" s="83"/>
    </row>
    <row r="386237" spans="16:16" x14ac:dyDescent="0.3">
      <c r="P386237" s="83"/>
    </row>
    <row r="386238" spans="16:16" x14ac:dyDescent="0.3">
      <c r="P386238" s="83"/>
    </row>
    <row r="386239" spans="16:16" x14ac:dyDescent="0.3">
      <c r="P386239" s="83"/>
    </row>
    <row r="386240" spans="16:16" x14ac:dyDescent="0.3">
      <c r="P386240" s="83"/>
    </row>
    <row r="386241" spans="16:16" x14ac:dyDescent="0.3">
      <c r="P386241" s="83"/>
    </row>
    <row r="386242" spans="16:16" x14ac:dyDescent="0.3">
      <c r="P386242" s="83"/>
    </row>
    <row r="386243" spans="16:16" x14ac:dyDescent="0.3">
      <c r="P386243" s="83"/>
    </row>
    <row r="386244" spans="16:16" x14ac:dyDescent="0.3">
      <c r="P386244" s="83"/>
    </row>
    <row r="386245" spans="16:16" x14ac:dyDescent="0.3">
      <c r="P386245" s="83"/>
    </row>
    <row r="386246" spans="16:16" x14ac:dyDescent="0.3">
      <c r="P386246" s="83"/>
    </row>
    <row r="386247" spans="16:16" x14ac:dyDescent="0.3">
      <c r="P386247" s="83"/>
    </row>
    <row r="386248" spans="16:16" x14ac:dyDescent="0.3">
      <c r="P386248" s="83"/>
    </row>
    <row r="386249" spans="16:16" x14ac:dyDescent="0.3">
      <c r="P386249" s="83"/>
    </row>
    <row r="386250" spans="16:16" x14ac:dyDescent="0.3">
      <c r="P386250" s="83"/>
    </row>
    <row r="386251" spans="16:16" x14ac:dyDescent="0.3">
      <c r="P386251" s="83"/>
    </row>
    <row r="386252" spans="16:16" x14ac:dyDescent="0.3">
      <c r="P386252" s="83"/>
    </row>
    <row r="386253" spans="16:16" x14ac:dyDescent="0.3">
      <c r="P386253" s="83"/>
    </row>
    <row r="386254" spans="16:16" x14ac:dyDescent="0.3">
      <c r="P386254" s="83"/>
    </row>
    <row r="386255" spans="16:16" x14ac:dyDescent="0.3">
      <c r="P386255" s="83"/>
    </row>
    <row r="386256" spans="16:16" x14ac:dyDescent="0.3">
      <c r="P386256" s="83"/>
    </row>
    <row r="386257" spans="16:16" x14ac:dyDescent="0.3">
      <c r="P386257" s="83"/>
    </row>
    <row r="386258" spans="16:16" x14ac:dyDescent="0.3">
      <c r="P386258" s="83"/>
    </row>
    <row r="386259" spans="16:16" x14ac:dyDescent="0.3">
      <c r="P386259" s="83"/>
    </row>
    <row r="386260" spans="16:16" x14ac:dyDescent="0.3">
      <c r="P386260" s="83"/>
    </row>
    <row r="386261" spans="16:16" x14ac:dyDescent="0.3">
      <c r="P386261" s="83"/>
    </row>
    <row r="386262" spans="16:16" x14ac:dyDescent="0.3">
      <c r="P386262" s="83"/>
    </row>
    <row r="386263" spans="16:16" x14ac:dyDescent="0.3">
      <c r="P386263" s="83"/>
    </row>
    <row r="386264" spans="16:16" x14ac:dyDescent="0.3">
      <c r="P386264" s="83"/>
    </row>
    <row r="386265" spans="16:16" x14ac:dyDescent="0.3">
      <c r="P386265" s="83"/>
    </row>
    <row r="386266" spans="16:16" x14ac:dyDescent="0.3">
      <c r="P386266" s="83"/>
    </row>
    <row r="386267" spans="16:16" x14ac:dyDescent="0.3">
      <c r="P386267" s="83"/>
    </row>
    <row r="386268" spans="16:16" x14ac:dyDescent="0.3">
      <c r="P386268" s="83"/>
    </row>
    <row r="386269" spans="16:16" x14ac:dyDescent="0.3">
      <c r="P386269" s="83"/>
    </row>
    <row r="386270" spans="16:16" x14ac:dyDescent="0.3">
      <c r="P386270" s="83"/>
    </row>
    <row r="386271" spans="16:16" x14ac:dyDescent="0.3">
      <c r="P386271" s="83"/>
    </row>
    <row r="386272" spans="16:16" x14ac:dyDescent="0.3">
      <c r="P386272" s="83"/>
    </row>
    <row r="386273" spans="16:16" x14ac:dyDescent="0.3">
      <c r="P386273" s="83"/>
    </row>
    <row r="386274" spans="16:16" x14ac:dyDescent="0.3">
      <c r="P386274" s="83"/>
    </row>
    <row r="386275" spans="16:16" x14ac:dyDescent="0.3">
      <c r="P386275" s="83"/>
    </row>
    <row r="386276" spans="16:16" x14ac:dyDescent="0.3">
      <c r="P386276" s="83"/>
    </row>
    <row r="386277" spans="16:16" x14ac:dyDescent="0.3">
      <c r="P386277" s="83"/>
    </row>
    <row r="386278" spans="16:16" x14ac:dyDescent="0.3">
      <c r="P386278" s="83"/>
    </row>
    <row r="386279" spans="16:16" x14ac:dyDescent="0.3">
      <c r="P386279" s="83"/>
    </row>
    <row r="386280" spans="16:16" x14ac:dyDescent="0.3">
      <c r="P386280" s="83"/>
    </row>
    <row r="386281" spans="16:16" x14ac:dyDescent="0.3">
      <c r="P386281" s="83"/>
    </row>
    <row r="386282" spans="16:16" x14ac:dyDescent="0.3">
      <c r="P386282" s="83"/>
    </row>
    <row r="386283" spans="16:16" x14ac:dyDescent="0.3">
      <c r="P386283" s="83"/>
    </row>
    <row r="386284" spans="16:16" x14ac:dyDescent="0.3">
      <c r="P386284" s="83"/>
    </row>
    <row r="386285" spans="16:16" x14ac:dyDescent="0.3">
      <c r="P386285" s="83"/>
    </row>
    <row r="386286" spans="16:16" x14ac:dyDescent="0.3">
      <c r="P386286" s="83"/>
    </row>
    <row r="386287" spans="16:16" x14ac:dyDescent="0.3">
      <c r="P386287" s="83"/>
    </row>
    <row r="386288" spans="16:16" x14ac:dyDescent="0.3">
      <c r="P386288" s="83"/>
    </row>
    <row r="386289" spans="16:16" x14ac:dyDescent="0.3">
      <c r="P386289" s="83"/>
    </row>
    <row r="386290" spans="16:16" x14ac:dyDescent="0.3">
      <c r="P386290" s="83"/>
    </row>
    <row r="386291" spans="16:16" x14ac:dyDescent="0.3">
      <c r="P386291" s="83"/>
    </row>
    <row r="386292" spans="16:16" x14ac:dyDescent="0.3">
      <c r="P386292" s="83"/>
    </row>
    <row r="386293" spans="16:16" x14ac:dyDescent="0.3">
      <c r="P386293" s="83"/>
    </row>
    <row r="386294" spans="16:16" x14ac:dyDescent="0.3">
      <c r="P386294" s="83"/>
    </row>
    <row r="386295" spans="16:16" x14ac:dyDescent="0.3">
      <c r="P386295" s="83"/>
    </row>
    <row r="386296" spans="16:16" x14ac:dyDescent="0.3">
      <c r="P386296" s="83"/>
    </row>
    <row r="386297" spans="16:16" x14ac:dyDescent="0.3">
      <c r="P386297" s="83"/>
    </row>
    <row r="386298" spans="16:16" x14ac:dyDescent="0.3">
      <c r="P386298" s="83"/>
    </row>
    <row r="386299" spans="16:16" x14ac:dyDescent="0.3">
      <c r="P386299" s="83"/>
    </row>
    <row r="386300" spans="16:16" x14ac:dyDescent="0.3">
      <c r="P386300" s="83"/>
    </row>
    <row r="386301" spans="16:16" x14ac:dyDescent="0.3">
      <c r="P386301" s="83"/>
    </row>
    <row r="386302" spans="16:16" x14ac:dyDescent="0.3">
      <c r="P386302" s="83"/>
    </row>
    <row r="386303" spans="16:16" x14ac:dyDescent="0.3">
      <c r="P386303" s="83"/>
    </row>
    <row r="386304" spans="16:16" x14ac:dyDescent="0.3">
      <c r="P386304" s="83"/>
    </row>
    <row r="386305" spans="16:16" x14ac:dyDescent="0.3">
      <c r="P386305" s="83"/>
    </row>
    <row r="386306" spans="16:16" x14ac:dyDescent="0.3">
      <c r="P386306" s="83"/>
    </row>
    <row r="386307" spans="16:16" x14ac:dyDescent="0.3">
      <c r="P386307" s="83"/>
    </row>
    <row r="386308" spans="16:16" x14ac:dyDescent="0.3">
      <c r="P386308" s="83"/>
    </row>
    <row r="386309" spans="16:16" x14ac:dyDescent="0.3">
      <c r="P386309" s="83"/>
    </row>
    <row r="386310" spans="16:16" x14ac:dyDescent="0.3">
      <c r="P386310" s="83"/>
    </row>
    <row r="386311" spans="16:16" x14ac:dyDescent="0.3">
      <c r="P386311" s="83"/>
    </row>
    <row r="386312" spans="16:16" x14ac:dyDescent="0.3">
      <c r="P386312" s="83"/>
    </row>
    <row r="386313" spans="16:16" x14ac:dyDescent="0.3">
      <c r="P386313" s="83"/>
    </row>
    <row r="386314" spans="16:16" x14ac:dyDescent="0.3">
      <c r="P386314" s="83"/>
    </row>
    <row r="386315" spans="16:16" x14ac:dyDescent="0.3">
      <c r="P386315" s="83"/>
    </row>
    <row r="386316" spans="16:16" x14ac:dyDescent="0.3">
      <c r="P386316" s="83"/>
    </row>
    <row r="386317" spans="16:16" x14ac:dyDescent="0.3">
      <c r="P386317" s="83"/>
    </row>
    <row r="386318" spans="16:16" x14ac:dyDescent="0.3">
      <c r="P386318" s="83"/>
    </row>
    <row r="386319" spans="16:16" x14ac:dyDescent="0.3">
      <c r="P386319" s="83"/>
    </row>
    <row r="386320" spans="16:16" x14ac:dyDescent="0.3">
      <c r="P386320" s="83"/>
    </row>
    <row r="386321" spans="16:16" x14ac:dyDescent="0.3">
      <c r="P386321" s="83"/>
    </row>
    <row r="386322" spans="16:16" x14ac:dyDescent="0.3">
      <c r="P386322" s="83"/>
    </row>
    <row r="386323" spans="16:16" x14ac:dyDescent="0.3">
      <c r="P386323" s="83"/>
    </row>
    <row r="386324" spans="16:16" x14ac:dyDescent="0.3">
      <c r="P386324" s="83"/>
    </row>
    <row r="386325" spans="16:16" x14ac:dyDescent="0.3">
      <c r="P386325" s="83"/>
    </row>
    <row r="386326" spans="16:16" x14ac:dyDescent="0.3">
      <c r="P386326" s="83"/>
    </row>
    <row r="386327" spans="16:16" x14ac:dyDescent="0.3">
      <c r="P386327" s="83"/>
    </row>
    <row r="386328" spans="16:16" x14ac:dyDescent="0.3">
      <c r="P386328" s="83"/>
    </row>
    <row r="386329" spans="16:16" x14ac:dyDescent="0.3">
      <c r="P386329" s="83"/>
    </row>
    <row r="386330" spans="16:16" x14ac:dyDescent="0.3">
      <c r="P386330" s="83"/>
    </row>
    <row r="386331" spans="16:16" x14ac:dyDescent="0.3">
      <c r="P386331" s="83"/>
    </row>
    <row r="386332" spans="16:16" x14ac:dyDescent="0.3">
      <c r="P386332" s="83"/>
    </row>
    <row r="386333" spans="16:16" x14ac:dyDescent="0.3">
      <c r="P386333" s="83"/>
    </row>
    <row r="386334" spans="16:16" x14ac:dyDescent="0.3">
      <c r="P386334" s="83"/>
    </row>
    <row r="386335" spans="16:16" x14ac:dyDescent="0.3">
      <c r="P386335" s="83"/>
    </row>
    <row r="386336" spans="16:16" x14ac:dyDescent="0.3">
      <c r="P386336" s="83"/>
    </row>
    <row r="386337" spans="16:16" x14ac:dyDescent="0.3">
      <c r="P386337" s="83"/>
    </row>
    <row r="386338" spans="16:16" x14ac:dyDescent="0.3">
      <c r="P386338" s="83"/>
    </row>
    <row r="386339" spans="16:16" x14ac:dyDescent="0.3">
      <c r="P386339" s="83"/>
    </row>
    <row r="386340" spans="16:16" x14ac:dyDescent="0.3">
      <c r="P386340" s="83"/>
    </row>
    <row r="386341" spans="16:16" x14ac:dyDescent="0.3">
      <c r="P386341" s="83"/>
    </row>
    <row r="386342" spans="16:16" x14ac:dyDescent="0.3">
      <c r="P386342" s="83"/>
    </row>
    <row r="386343" spans="16:16" x14ac:dyDescent="0.3">
      <c r="P386343" s="83"/>
    </row>
    <row r="386344" spans="16:16" x14ac:dyDescent="0.3">
      <c r="P386344" s="83"/>
    </row>
    <row r="386345" spans="16:16" x14ac:dyDescent="0.3">
      <c r="P386345" s="83"/>
    </row>
    <row r="386346" spans="16:16" x14ac:dyDescent="0.3">
      <c r="P386346" s="83"/>
    </row>
    <row r="386347" spans="16:16" x14ac:dyDescent="0.3">
      <c r="P386347" s="83"/>
    </row>
    <row r="386348" spans="16:16" x14ac:dyDescent="0.3">
      <c r="P386348" s="83"/>
    </row>
    <row r="386349" spans="16:16" x14ac:dyDescent="0.3">
      <c r="P386349" s="83"/>
    </row>
    <row r="386350" spans="16:16" x14ac:dyDescent="0.3">
      <c r="P386350" s="83"/>
    </row>
    <row r="386351" spans="16:16" x14ac:dyDescent="0.3">
      <c r="P386351" s="83"/>
    </row>
    <row r="386352" spans="16:16" x14ac:dyDescent="0.3">
      <c r="P386352" s="83"/>
    </row>
    <row r="386353" spans="16:16" x14ac:dyDescent="0.3">
      <c r="P386353" s="83"/>
    </row>
    <row r="386354" spans="16:16" x14ac:dyDescent="0.3">
      <c r="P386354" s="83"/>
    </row>
    <row r="386355" spans="16:16" x14ac:dyDescent="0.3">
      <c r="P386355" s="83"/>
    </row>
    <row r="386356" spans="16:16" x14ac:dyDescent="0.3">
      <c r="P386356" s="83"/>
    </row>
    <row r="386357" spans="16:16" x14ac:dyDescent="0.3">
      <c r="P386357" s="83"/>
    </row>
    <row r="386358" spans="16:16" x14ac:dyDescent="0.3">
      <c r="P386358" s="83"/>
    </row>
    <row r="386359" spans="16:16" x14ac:dyDescent="0.3">
      <c r="P386359" s="83"/>
    </row>
    <row r="386360" spans="16:16" x14ac:dyDescent="0.3">
      <c r="P386360" s="83"/>
    </row>
    <row r="386361" spans="16:16" x14ac:dyDescent="0.3">
      <c r="P386361" s="83"/>
    </row>
    <row r="386362" spans="16:16" x14ac:dyDescent="0.3">
      <c r="P386362" s="83"/>
    </row>
    <row r="386363" spans="16:16" x14ac:dyDescent="0.3">
      <c r="P386363" s="83"/>
    </row>
    <row r="386364" spans="16:16" x14ac:dyDescent="0.3">
      <c r="P386364" s="83"/>
    </row>
    <row r="386365" spans="16:16" x14ac:dyDescent="0.3">
      <c r="P386365" s="83"/>
    </row>
    <row r="386366" spans="16:16" x14ac:dyDescent="0.3">
      <c r="P386366" s="83"/>
    </row>
    <row r="386367" spans="16:16" x14ac:dyDescent="0.3">
      <c r="P386367" s="83"/>
    </row>
    <row r="386368" spans="16:16" x14ac:dyDescent="0.3">
      <c r="P386368" s="83"/>
    </row>
    <row r="386369" spans="16:16" x14ac:dyDescent="0.3">
      <c r="P386369" s="83"/>
    </row>
    <row r="386370" spans="16:16" x14ac:dyDescent="0.3">
      <c r="P386370" s="83"/>
    </row>
    <row r="386371" spans="16:16" x14ac:dyDescent="0.3">
      <c r="P386371" s="83"/>
    </row>
    <row r="386372" spans="16:16" x14ac:dyDescent="0.3">
      <c r="P386372" s="83"/>
    </row>
    <row r="386373" spans="16:16" x14ac:dyDescent="0.3">
      <c r="P386373" s="83"/>
    </row>
    <row r="386374" spans="16:16" x14ac:dyDescent="0.3">
      <c r="P386374" s="83"/>
    </row>
    <row r="386375" spans="16:16" x14ac:dyDescent="0.3">
      <c r="P386375" s="83"/>
    </row>
    <row r="386376" spans="16:16" x14ac:dyDescent="0.3">
      <c r="P386376" s="83"/>
    </row>
    <row r="386377" spans="16:16" x14ac:dyDescent="0.3">
      <c r="P386377" s="83"/>
    </row>
    <row r="386378" spans="16:16" x14ac:dyDescent="0.3">
      <c r="P386378" s="83"/>
    </row>
    <row r="386379" spans="16:16" x14ac:dyDescent="0.3">
      <c r="P386379" s="83"/>
    </row>
    <row r="386380" spans="16:16" x14ac:dyDescent="0.3">
      <c r="P386380" s="83"/>
    </row>
    <row r="386381" spans="16:16" x14ac:dyDescent="0.3">
      <c r="P386381" s="83"/>
    </row>
    <row r="386382" spans="16:16" x14ac:dyDescent="0.3">
      <c r="P386382" s="83"/>
    </row>
    <row r="386383" spans="16:16" x14ac:dyDescent="0.3">
      <c r="P386383" s="83"/>
    </row>
    <row r="386384" spans="16:16" x14ac:dyDescent="0.3">
      <c r="P386384" s="83"/>
    </row>
    <row r="386385" spans="16:16" x14ac:dyDescent="0.3">
      <c r="P386385" s="83"/>
    </row>
    <row r="386386" spans="16:16" x14ac:dyDescent="0.3">
      <c r="P386386" s="83"/>
    </row>
    <row r="386387" spans="16:16" x14ac:dyDescent="0.3">
      <c r="P386387" s="83"/>
    </row>
    <row r="386388" spans="16:16" x14ac:dyDescent="0.3">
      <c r="P386388" s="83"/>
    </row>
    <row r="386389" spans="16:16" x14ac:dyDescent="0.3">
      <c r="P386389" s="83"/>
    </row>
    <row r="386390" spans="16:16" x14ac:dyDescent="0.3">
      <c r="P386390" s="83"/>
    </row>
    <row r="386391" spans="16:16" x14ac:dyDescent="0.3">
      <c r="P386391" s="83"/>
    </row>
    <row r="386392" spans="16:16" x14ac:dyDescent="0.3">
      <c r="P386392" s="83"/>
    </row>
    <row r="386393" spans="16:16" x14ac:dyDescent="0.3">
      <c r="P386393" s="83"/>
    </row>
    <row r="386394" spans="16:16" x14ac:dyDescent="0.3">
      <c r="P386394" s="83"/>
    </row>
    <row r="386395" spans="16:16" x14ac:dyDescent="0.3">
      <c r="P386395" s="83"/>
    </row>
    <row r="386396" spans="16:16" x14ac:dyDescent="0.3">
      <c r="P386396" s="83"/>
    </row>
    <row r="386397" spans="16:16" x14ac:dyDescent="0.3">
      <c r="P386397" s="83"/>
    </row>
    <row r="386398" spans="16:16" x14ac:dyDescent="0.3">
      <c r="P386398" s="83"/>
    </row>
    <row r="386399" spans="16:16" x14ac:dyDescent="0.3">
      <c r="P386399" s="83"/>
    </row>
    <row r="386400" spans="16:16" x14ac:dyDescent="0.3">
      <c r="P386400" s="83"/>
    </row>
    <row r="386401" spans="16:16" x14ac:dyDescent="0.3">
      <c r="P386401" s="83"/>
    </row>
    <row r="386402" spans="16:16" x14ac:dyDescent="0.3">
      <c r="P386402" s="83"/>
    </row>
    <row r="386403" spans="16:16" x14ac:dyDescent="0.3">
      <c r="P386403" s="83"/>
    </row>
    <row r="386404" spans="16:16" x14ac:dyDescent="0.3">
      <c r="P386404" s="83"/>
    </row>
    <row r="386405" spans="16:16" x14ac:dyDescent="0.3">
      <c r="P386405" s="83"/>
    </row>
    <row r="386406" spans="16:16" x14ac:dyDescent="0.3">
      <c r="P386406" s="83"/>
    </row>
    <row r="386407" spans="16:16" x14ac:dyDescent="0.3">
      <c r="P386407" s="83"/>
    </row>
    <row r="386408" spans="16:16" x14ac:dyDescent="0.3">
      <c r="P386408" s="83"/>
    </row>
    <row r="386409" spans="16:16" x14ac:dyDescent="0.3">
      <c r="P386409" s="83"/>
    </row>
    <row r="386410" spans="16:16" x14ac:dyDescent="0.3">
      <c r="P386410" s="83"/>
    </row>
    <row r="386411" spans="16:16" x14ac:dyDescent="0.3">
      <c r="P386411" s="83"/>
    </row>
    <row r="386412" spans="16:16" x14ac:dyDescent="0.3">
      <c r="P386412" s="83"/>
    </row>
    <row r="386413" spans="16:16" x14ac:dyDescent="0.3">
      <c r="P386413" s="83"/>
    </row>
    <row r="386414" spans="16:16" x14ac:dyDescent="0.3">
      <c r="P386414" s="83"/>
    </row>
    <row r="386415" spans="16:16" x14ac:dyDescent="0.3">
      <c r="P386415" s="83"/>
    </row>
    <row r="386416" spans="16:16" x14ac:dyDescent="0.3">
      <c r="P386416" s="83"/>
    </row>
    <row r="386417" spans="16:16" x14ac:dyDescent="0.3">
      <c r="P386417" s="83"/>
    </row>
    <row r="386418" spans="16:16" x14ac:dyDescent="0.3">
      <c r="P386418" s="83"/>
    </row>
    <row r="386419" spans="16:16" x14ac:dyDescent="0.3">
      <c r="P386419" s="83"/>
    </row>
    <row r="386420" spans="16:16" x14ac:dyDescent="0.3">
      <c r="P386420" s="83"/>
    </row>
    <row r="386421" spans="16:16" x14ac:dyDescent="0.3">
      <c r="P386421" s="83"/>
    </row>
    <row r="386422" spans="16:16" x14ac:dyDescent="0.3">
      <c r="P386422" s="83"/>
    </row>
    <row r="386423" spans="16:16" x14ac:dyDescent="0.3">
      <c r="P386423" s="83"/>
    </row>
    <row r="386424" spans="16:16" x14ac:dyDescent="0.3">
      <c r="P386424" s="83"/>
    </row>
    <row r="386425" spans="16:16" x14ac:dyDescent="0.3">
      <c r="P386425" s="83"/>
    </row>
    <row r="386426" spans="16:16" x14ac:dyDescent="0.3">
      <c r="P386426" s="83"/>
    </row>
    <row r="386427" spans="16:16" x14ac:dyDescent="0.3">
      <c r="P386427" s="83"/>
    </row>
    <row r="386428" spans="16:16" x14ac:dyDescent="0.3">
      <c r="P386428" s="83"/>
    </row>
    <row r="386429" spans="16:16" x14ac:dyDescent="0.3">
      <c r="P386429" s="83"/>
    </row>
    <row r="386430" spans="16:16" x14ac:dyDescent="0.3">
      <c r="P386430" s="83"/>
    </row>
    <row r="386431" spans="16:16" x14ac:dyDescent="0.3">
      <c r="P386431" s="83"/>
    </row>
    <row r="386432" spans="16:16" x14ac:dyDescent="0.3">
      <c r="P386432" s="83"/>
    </row>
    <row r="386433" spans="16:16" x14ac:dyDescent="0.3">
      <c r="P386433" s="83"/>
    </row>
    <row r="386434" spans="16:16" x14ac:dyDescent="0.3">
      <c r="P386434" s="83"/>
    </row>
    <row r="386435" spans="16:16" x14ac:dyDescent="0.3">
      <c r="P386435" s="83"/>
    </row>
    <row r="386436" spans="16:16" x14ac:dyDescent="0.3">
      <c r="P386436" s="83"/>
    </row>
    <row r="386437" spans="16:16" x14ac:dyDescent="0.3">
      <c r="P386437" s="83"/>
    </row>
    <row r="386438" spans="16:16" x14ac:dyDescent="0.3">
      <c r="P386438" s="83"/>
    </row>
    <row r="386439" spans="16:16" x14ac:dyDescent="0.3">
      <c r="P386439" s="83"/>
    </row>
    <row r="386440" spans="16:16" x14ac:dyDescent="0.3">
      <c r="P386440" s="83"/>
    </row>
    <row r="386441" spans="16:16" x14ac:dyDescent="0.3">
      <c r="P386441" s="83"/>
    </row>
    <row r="386442" spans="16:16" x14ac:dyDescent="0.3">
      <c r="P386442" s="83"/>
    </row>
    <row r="386443" spans="16:16" x14ac:dyDescent="0.3">
      <c r="P386443" s="83"/>
    </row>
    <row r="386444" spans="16:16" x14ac:dyDescent="0.3">
      <c r="P386444" s="83"/>
    </row>
    <row r="386445" spans="16:16" x14ac:dyDescent="0.3">
      <c r="P386445" s="83"/>
    </row>
    <row r="386446" spans="16:16" x14ac:dyDescent="0.3">
      <c r="P386446" s="83"/>
    </row>
    <row r="386447" spans="16:16" x14ac:dyDescent="0.3">
      <c r="P386447" s="83"/>
    </row>
    <row r="386448" spans="16:16" x14ac:dyDescent="0.3">
      <c r="P386448" s="83"/>
    </row>
    <row r="386449" spans="16:16" x14ac:dyDescent="0.3">
      <c r="P386449" s="83"/>
    </row>
    <row r="386450" spans="16:16" x14ac:dyDescent="0.3">
      <c r="P386450" s="83"/>
    </row>
    <row r="386451" spans="16:16" x14ac:dyDescent="0.3">
      <c r="P386451" s="83"/>
    </row>
    <row r="386452" spans="16:16" x14ac:dyDescent="0.3">
      <c r="P386452" s="83"/>
    </row>
    <row r="386453" spans="16:16" x14ac:dyDescent="0.3">
      <c r="P386453" s="83"/>
    </row>
    <row r="386454" spans="16:16" x14ac:dyDescent="0.3">
      <c r="P386454" s="83"/>
    </row>
    <row r="386455" spans="16:16" x14ac:dyDescent="0.3">
      <c r="P386455" s="83"/>
    </row>
    <row r="386456" spans="16:16" x14ac:dyDescent="0.3">
      <c r="P386456" s="83"/>
    </row>
    <row r="386457" spans="16:16" x14ac:dyDescent="0.3">
      <c r="P386457" s="83"/>
    </row>
    <row r="386458" spans="16:16" x14ac:dyDescent="0.3">
      <c r="P386458" s="83"/>
    </row>
    <row r="386459" spans="16:16" x14ac:dyDescent="0.3">
      <c r="P386459" s="83"/>
    </row>
    <row r="386460" spans="16:16" x14ac:dyDescent="0.3">
      <c r="P386460" s="83"/>
    </row>
    <row r="386461" spans="16:16" x14ac:dyDescent="0.3">
      <c r="P386461" s="83"/>
    </row>
    <row r="386462" spans="16:16" x14ac:dyDescent="0.3">
      <c r="P386462" s="83"/>
    </row>
    <row r="386463" spans="16:16" x14ac:dyDescent="0.3">
      <c r="P386463" s="83"/>
    </row>
    <row r="386464" spans="16:16" x14ac:dyDescent="0.3">
      <c r="P386464" s="83"/>
    </row>
    <row r="386465" spans="16:16" x14ac:dyDescent="0.3">
      <c r="P386465" s="83"/>
    </row>
    <row r="386466" spans="16:16" x14ac:dyDescent="0.3">
      <c r="P386466" s="83"/>
    </row>
    <row r="386467" spans="16:16" x14ac:dyDescent="0.3">
      <c r="P386467" s="83"/>
    </row>
    <row r="386468" spans="16:16" x14ac:dyDescent="0.3">
      <c r="P386468" s="83"/>
    </row>
    <row r="386469" spans="16:16" x14ac:dyDescent="0.3">
      <c r="P386469" s="83"/>
    </row>
    <row r="386470" spans="16:16" x14ac:dyDescent="0.3">
      <c r="P386470" s="83"/>
    </row>
    <row r="386471" spans="16:16" x14ac:dyDescent="0.3">
      <c r="P386471" s="83"/>
    </row>
    <row r="386472" spans="16:16" x14ac:dyDescent="0.3">
      <c r="P386472" s="83"/>
    </row>
    <row r="386473" spans="16:16" x14ac:dyDescent="0.3">
      <c r="P386473" s="83"/>
    </row>
    <row r="386474" spans="16:16" x14ac:dyDescent="0.3">
      <c r="P386474" s="83"/>
    </row>
    <row r="386475" spans="16:16" x14ac:dyDescent="0.3">
      <c r="P386475" s="83"/>
    </row>
    <row r="386476" spans="16:16" x14ac:dyDescent="0.3">
      <c r="P386476" s="83"/>
    </row>
    <row r="386477" spans="16:16" x14ac:dyDescent="0.3">
      <c r="P386477" s="83"/>
    </row>
    <row r="386478" spans="16:16" x14ac:dyDescent="0.3">
      <c r="P386478" s="83"/>
    </row>
    <row r="386479" spans="16:16" x14ac:dyDescent="0.3">
      <c r="P386479" s="83"/>
    </row>
    <row r="386480" spans="16:16" x14ac:dyDescent="0.3">
      <c r="P386480" s="83"/>
    </row>
    <row r="386481" spans="16:16" x14ac:dyDescent="0.3">
      <c r="P386481" s="83"/>
    </row>
    <row r="386482" spans="16:16" x14ac:dyDescent="0.3">
      <c r="P386482" s="83"/>
    </row>
    <row r="386483" spans="16:16" x14ac:dyDescent="0.3">
      <c r="P386483" s="83"/>
    </row>
    <row r="386484" spans="16:16" x14ac:dyDescent="0.3">
      <c r="P386484" s="83"/>
    </row>
    <row r="386485" spans="16:16" x14ac:dyDescent="0.3">
      <c r="P386485" s="83"/>
    </row>
    <row r="386486" spans="16:16" x14ac:dyDescent="0.3">
      <c r="P386486" s="83"/>
    </row>
    <row r="386487" spans="16:16" x14ac:dyDescent="0.3">
      <c r="P386487" s="83"/>
    </row>
    <row r="386488" spans="16:16" x14ac:dyDescent="0.3">
      <c r="P386488" s="83"/>
    </row>
    <row r="386489" spans="16:16" x14ac:dyDescent="0.3">
      <c r="P386489" s="83"/>
    </row>
    <row r="386490" spans="16:16" x14ac:dyDescent="0.3">
      <c r="P386490" s="83"/>
    </row>
    <row r="386491" spans="16:16" x14ac:dyDescent="0.3">
      <c r="P386491" s="83"/>
    </row>
    <row r="386492" spans="16:16" x14ac:dyDescent="0.3">
      <c r="P386492" s="83"/>
    </row>
    <row r="386493" spans="16:16" x14ac:dyDescent="0.3">
      <c r="P386493" s="83"/>
    </row>
    <row r="386494" spans="16:16" x14ac:dyDescent="0.3">
      <c r="P386494" s="83"/>
    </row>
    <row r="386495" spans="16:16" x14ac:dyDescent="0.3">
      <c r="P386495" s="83"/>
    </row>
    <row r="386496" spans="16:16" x14ac:dyDescent="0.3">
      <c r="P386496" s="83"/>
    </row>
    <row r="386497" spans="16:16" x14ac:dyDescent="0.3">
      <c r="P386497" s="83"/>
    </row>
    <row r="386498" spans="16:16" x14ac:dyDescent="0.3">
      <c r="P386498" s="83"/>
    </row>
    <row r="386499" spans="16:16" x14ac:dyDescent="0.3">
      <c r="P386499" s="83"/>
    </row>
    <row r="386500" spans="16:16" x14ac:dyDescent="0.3">
      <c r="P386500" s="83"/>
    </row>
    <row r="386501" spans="16:16" x14ac:dyDescent="0.3">
      <c r="P386501" s="83"/>
    </row>
    <row r="386502" spans="16:16" x14ac:dyDescent="0.3">
      <c r="P386502" s="83"/>
    </row>
    <row r="386503" spans="16:16" x14ac:dyDescent="0.3">
      <c r="P386503" s="83"/>
    </row>
    <row r="386504" spans="16:16" x14ac:dyDescent="0.3">
      <c r="P386504" s="83"/>
    </row>
    <row r="386505" spans="16:16" x14ac:dyDescent="0.3">
      <c r="P386505" s="83"/>
    </row>
    <row r="386506" spans="16:16" x14ac:dyDescent="0.3">
      <c r="P386506" s="83"/>
    </row>
    <row r="386507" spans="16:16" x14ac:dyDescent="0.3">
      <c r="P386507" s="83"/>
    </row>
    <row r="386508" spans="16:16" x14ac:dyDescent="0.3">
      <c r="P386508" s="83"/>
    </row>
    <row r="386509" spans="16:16" x14ac:dyDescent="0.3">
      <c r="P386509" s="83"/>
    </row>
    <row r="386510" spans="16:16" x14ac:dyDescent="0.3">
      <c r="P386510" s="83"/>
    </row>
    <row r="386511" spans="16:16" x14ac:dyDescent="0.3">
      <c r="P386511" s="83"/>
    </row>
    <row r="386512" spans="16:16" x14ac:dyDescent="0.3">
      <c r="P386512" s="83"/>
    </row>
    <row r="386513" spans="16:16" x14ac:dyDescent="0.3">
      <c r="P386513" s="83"/>
    </row>
    <row r="386514" spans="16:16" x14ac:dyDescent="0.3">
      <c r="P386514" s="83"/>
    </row>
    <row r="386515" spans="16:16" x14ac:dyDescent="0.3">
      <c r="P386515" s="83"/>
    </row>
    <row r="386516" spans="16:16" x14ac:dyDescent="0.3">
      <c r="P386516" s="83"/>
    </row>
    <row r="386517" spans="16:16" x14ac:dyDescent="0.3">
      <c r="P386517" s="83"/>
    </row>
    <row r="386518" spans="16:16" x14ac:dyDescent="0.3">
      <c r="P386518" s="83"/>
    </row>
    <row r="386519" spans="16:16" x14ac:dyDescent="0.3">
      <c r="P386519" s="83"/>
    </row>
    <row r="386520" spans="16:16" x14ac:dyDescent="0.3">
      <c r="P386520" s="83"/>
    </row>
    <row r="386521" spans="16:16" x14ac:dyDescent="0.3">
      <c r="P386521" s="83"/>
    </row>
    <row r="386522" spans="16:16" x14ac:dyDescent="0.3">
      <c r="P386522" s="83"/>
    </row>
    <row r="386523" spans="16:16" x14ac:dyDescent="0.3">
      <c r="P386523" s="83"/>
    </row>
    <row r="386524" spans="16:16" x14ac:dyDescent="0.3">
      <c r="P386524" s="83"/>
    </row>
    <row r="386525" spans="16:16" x14ac:dyDescent="0.3">
      <c r="P386525" s="83"/>
    </row>
    <row r="386526" spans="16:16" x14ac:dyDescent="0.3">
      <c r="P386526" s="83"/>
    </row>
    <row r="386527" spans="16:16" x14ac:dyDescent="0.3">
      <c r="P386527" s="83"/>
    </row>
    <row r="386528" spans="16:16" x14ac:dyDescent="0.3">
      <c r="P386528" s="83"/>
    </row>
    <row r="386529" spans="16:16" x14ac:dyDescent="0.3">
      <c r="P386529" s="83"/>
    </row>
    <row r="386530" spans="16:16" x14ac:dyDescent="0.3">
      <c r="P386530" s="83"/>
    </row>
    <row r="386531" spans="16:16" x14ac:dyDescent="0.3">
      <c r="P386531" s="83"/>
    </row>
    <row r="386532" spans="16:16" x14ac:dyDescent="0.3">
      <c r="P386532" s="83"/>
    </row>
    <row r="386533" spans="16:16" x14ac:dyDescent="0.3">
      <c r="P386533" s="83"/>
    </row>
    <row r="386534" spans="16:16" x14ac:dyDescent="0.3">
      <c r="P386534" s="83"/>
    </row>
    <row r="386535" spans="16:16" x14ac:dyDescent="0.3">
      <c r="P386535" s="83"/>
    </row>
    <row r="386536" spans="16:16" x14ac:dyDescent="0.3">
      <c r="P386536" s="83"/>
    </row>
    <row r="386537" spans="16:16" x14ac:dyDescent="0.3">
      <c r="P386537" s="83"/>
    </row>
    <row r="386538" spans="16:16" x14ac:dyDescent="0.3">
      <c r="P386538" s="83"/>
    </row>
    <row r="386539" spans="16:16" x14ac:dyDescent="0.3">
      <c r="P386539" s="83"/>
    </row>
    <row r="386540" spans="16:16" x14ac:dyDescent="0.3">
      <c r="P386540" s="83"/>
    </row>
    <row r="386541" spans="16:16" x14ac:dyDescent="0.3">
      <c r="P386541" s="83"/>
    </row>
    <row r="386542" spans="16:16" x14ac:dyDescent="0.3">
      <c r="P386542" s="83"/>
    </row>
    <row r="386543" spans="16:16" x14ac:dyDescent="0.3">
      <c r="P386543" s="83"/>
    </row>
    <row r="386544" spans="16:16" x14ac:dyDescent="0.3">
      <c r="P386544" s="83"/>
    </row>
    <row r="386545" spans="16:16" x14ac:dyDescent="0.3">
      <c r="P386545" s="83"/>
    </row>
    <row r="386546" spans="16:16" x14ac:dyDescent="0.3">
      <c r="P386546" s="83"/>
    </row>
    <row r="386547" spans="16:16" x14ac:dyDescent="0.3">
      <c r="P386547" s="83"/>
    </row>
    <row r="386548" spans="16:16" x14ac:dyDescent="0.3">
      <c r="P386548" s="83"/>
    </row>
    <row r="386549" spans="16:16" x14ac:dyDescent="0.3">
      <c r="P386549" s="83"/>
    </row>
    <row r="386550" spans="16:16" x14ac:dyDescent="0.3">
      <c r="P386550" s="83"/>
    </row>
    <row r="386551" spans="16:16" x14ac:dyDescent="0.3">
      <c r="P386551" s="83"/>
    </row>
    <row r="386552" spans="16:16" x14ac:dyDescent="0.3">
      <c r="P386552" s="83"/>
    </row>
    <row r="386553" spans="16:16" x14ac:dyDescent="0.3">
      <c r="P386553" s="83"/>
    </row>
    <row r="386554" spans="16:16" x14ac:dyDescent="0.3">
      <c r="P386554" s="83"/>
    </row>
    <row r="386555" spans="16:16" x14ac:dyDescent="0.3">
      <c r="P386555" s="83"/>
    </row>
    <row r="386556" spans="16:16" x14ac:dyDescent="0.3">
      <c r="P386556" s="83"/>
    </row>
    <row r="386557" spans="16:16" x14ac:dyDescent="0.3">
      <c r="P386557" s="83"/>
    </row>
    <row r="386558" spans="16:16" x14ac:dyDescent="0.3">
      <c r="P386558" s="83"/>
    </row>
    <row r="386559" spans="16:16" x14ac:dyDescent="0.3">
      <c r="P386559" s="83"/>
    </row>
    <row r="386560" spans="16:16" x14ac:dyDescent="0.3">
      <c r="P386560" s="83"/>
    </row>
    <row r="386561" spans="16:16" x14ac:dyDescent="0.3">
      <c r="P386561" s="83"/>
    </row>
    <row r="386562" spans="16:16" x14ac:dyDescent="0.3">
      <c r="P386562" s="83"/>
    </row>
    <row r="386563" spans="16:16" x14ac:dyDescent="0.3">
      <c r="P386563" s="83"/>
    </row>
    <row r="386564" spans="16:16" x14ac:dyDescent="0.3">
      <c r="P386564" s="83"/>
    </row>
    <row r="386565" spans="16:16" x14ac:dyDescent="0.3">
      <c r="P386565" s="83"/>
    </row>
    <row r="386566" spans="16:16" x14ac:dyDescent="0.3">
      <c r="P386566" s="83"/>
    </row>
    <row r="386567" spans="16:16" x14ac:dyDescent="0.3">
      <c r="P386567" s="83"/>
    </row>
    <row r="386568" spans="16:16" x14ac:dyDescent="0.3">
      <c r="P386568" s="83"/>
    </row>
    <row r="386569" spans="16:16" x14ac:dyDescent="0.3">
      <c r="P386569" s="83"/>
    </row>
    <row r="386570" spans="16:16" x14ac:dyDescent="0.3">
      <c r="P386570" s="83"/>
    </row>
    <row r="386571" spans="16:16" x14ac:dyDescent="0.3">
      <c r="P386571" s="83"/>
    </row>
    <row r="386572" spans="16:16" x14ac:dyDescent="0.3">
      <c r="P386572" s="83"/>
    </row>
    <row r="386573" spans="16:16" x14ac:dyDescent="0.3">
      <c r="P386573" s="83"/>
    </row>
    <row r="386574" spans="16:16" x14ac:dyDescent="0.3">
      <c r="P386574" s="83"/>
    </row>
    <row r="386575" spans="16:16" x14ac:dyDescent="0.3">
      <c r="P386575" s="83"/>
    </row>
    <row r="386576" spans="16:16" x14ac:dyDescent="0.3">
      <c r="P386576" s="83"/>
    </row>
    <row r="386577" spans="16:16" x14ac:dyDescent="0.3">
      <c r="P386577" s="83"/>
    </row>
    <row r="386578" spans="16:16" x14ac:dyDescent="0.3">
      <c r="P386578" s="83"/>
    </row>
    <row r="386579" spans="16:16" x14ac:dyDescent="0.3">
      <c r="P386579" s="83"/>
    </row>
    <row r="386580" spans="16:16" x14ac:dyDescent="0.3">
      <c r="P386580" s="83"/>
    </row>
    <row r="386581" spans="16:16" x14ac:dyDescent="0.3">
      <c r="P386581" s="83"/>
    </row>
    <row r="386582" spans="16:16" x14ac:dyDescent="0.3">
      <c r="P386582" s="83"/>
    </row>
    <row r="386583" spans="16:16" x14ac:dyDescent="0.3">
      <c r="P386583" s="83"/>
    </row>
    <row r="386584" spans="16:16" x14ac:dyDescent="0.3">
      <c r="P386584" s="83"/>
    </row>
    <row r="386585" spans="16:16" x14ac:dyDescent="0.3">
      <c r="P386585" s="83"/>
    </row>
    <row r="386586" spans="16:16" x14ac:dyDescent="0.3">
      <c r="P386586" s="83"/>
    </row>
    <row r="386587" spans="16:16" x14ac:dyDescent="0.3">
      <c r="P386587" s="83"/>
    </row>
    <row r="386588" spans="16:16" x14ac:dyDescent="0.3">
      <c r="P386588" s="83"/>
    </row>
    <row r="386589" spans="16:16" x14ac:dyDescent="0.3">
      <c r="P386589" s="83"/>
    </row>
    <row r="386590" spans="16:16" x14ac:dyDescent="0.3">
      <c r="P386590" s="83"/>
    </row>
    <row r="386591" spans="16:16" x14ac:dyDescent="0.3">
      <c r="P386591" s="83"/>
    </row>
    <row r="386592" spans="16:16" x14ac:dyDescent="0.3">
      <c r="P386592" s="83"/>
    </row>
    <row r="386593" spans="16:16" x14ac:dyDescent="0.3">
      <c r="P386593" s="83"/>
    </row>
    <row r="386594" spans="16:16" x14ac:dyDescent="0.3">
      <c r="P386594" s="83"/>
    </row>
    <row r="386595" spans="16:16" x14ac:dyDescent="0.3">
      <c r="P386595" s="83"/>
    </row>
    <row r="386596" spans="16:16" x14ac:dyDescent="0.3">
      <c r="P386596" s="83"/>
    </row>
    <row r="386597" spans="16:16" x14ac:dyDescent="0.3">
      <c r="P386597" s="83"/>
    </row>
    <row r="386598" spans="16:16" x14ac:dyDescent="0.3">
      <c r="P386598" s="83"/>
    </row>
    <row r="386599" spans="16:16" x14ac:dyDescent="0.3">
      <c r="P386599" s="83"/>
    </row>
    <row r="386600" spans="16:16" x14ac:dyDescent="0.3">
      <c r="P386600" s="83"/>
    </row>
    <row r="386601" spans="16:16" x14ac:dyDescent="0.3">
      <c r="P386601" s="83"/>
    </row>
    <row r="386602" spans="16:16" x14ac:dyDescent="0.3">
      <c r="P386602" s="83"/>
    </row>
    <row r="386603" spans="16:16" x14ac:dyDescent="0.3">
      <c r="P386603" s="83"/>
    </row>
    <row r="386604" spans="16:16" x14ac:dyDescent="0.3">
      <c r="P386604" s="83"/>
    </row>
    <row r="386605" spans="16:16" x14ac:dyDescent="0.3">
      <c r="P386605" s="83"/>
    </row>
    <row r="386606" spans="16:16" x14ac:dyDescent="0.3">
      <c r="P386606" s="83"/>
    </row>
    <row r="386607" spans="16:16" x14ac:dyDescent="0.3">
      <c r="P386607" s="83"/>
    </row>
    <row r="386608" spans="16:16" x14ac:dyDescent="0.3">
      <c r="P386608" s="83"/>
    </row>
    <row r="386609" spans="16:16" x14ac:dyDescent="0.3">
      <c r="P386609" s="83"/>
    </row>
    <row r="386610" spans="16:16" x14ac:dyDescent="0.3">
      <c r="P386610" s="83"/>
    </row>
    <row r="386611" spans="16:16" x14ac:dyDescent="0.3">
      <c r="P386611" s="83"/>
    </row>
    <row r="386612" spans="16:16" x14ac:dyDescent="0.3">
      <c r="P386612" s="83"/>
    </row>
    <row r="386613" spans="16:16" x14ac:dyDescent="0.3">
      <c r="P386613" s="83"/>
    </row>
    <row r="386614" spans="16:16" x14ac:dyDescent="0.3">
      <c r="P386614" s="83"/>
    </row>
    <row r="386615" spans="16:16" x14ac:dyDescent="0.3">
      <c r="P386615" s="83"/>
    </row>
    <row r="386616" spans="16:16" x14ac:dyDescent="0.3">
      <c r="P386616" s="83"/>
    </row>
    <row r="386617" spans="16:16" x14ac:dyDescent="0.3">
      <c r="P386617" s="83"/>
    </row>
    <row r="386618" spans="16:16" x14ac:dyDescent="0.3">
      <c r="P386618" s="83"/>
    </row>
    <row r="386619" spans="16:16" x14ac:dyDescent="0.3">
      <c r="P386619" s="83"/>
    </row>
    <row r="386620" spans="16:16" x14ac:dyDescent="0.3">
      <c r="P386620" s="83"/>
    </row>
    <row r="386621" spans="16:16" x14ac:dyDescent="0.3">
      <c r="P386621" s="83"/>
    </row>
    <row r="386622" spans="16:16" x14ac:dyDescent="0.3">
      <c r="P386622" s="83"/>
    </row>
    <row r="386623" spans="16:16" x14ac:dyDescent="0.3">
      <c r="P386623" s="83"/>
    </row>
    <row r="386624" spans="16:16" x14ac:dyDescent="0.3">
      <c r="P386624" s="83"/>
    </row>
    <row r="386625" spans="16:16" x14ac:dyDescent="0.3">
      <c r="P386625" s="83"/>
    </row>
    <row r="386626" spans="16:16" x14ac:dyDescent="0.3">
      <c r="P386626" s="83"/>
    </row>
    <row r="386627" spans="16:16" x14ac:dyDescent="0.3">
      <c r="P386627" s="83"/>
    </row>
    <row r="386628" spans="16:16" x14ac:dyDescent="0.3">
      <c r="P386628" s="83"/>
    </row>
    <row r="386629" spans="16:16" x14ac:dyDescent="0.3">
      <c r="P386629" s="83"/>
    </row>
    <row r="386630" spans="16:16" x14ac:dyDescent="0.3">
      <c r="P386630" s="83"/>
    </row>
    <row r="386631" spans="16:16" x14ac:dyDescent="0.3">
      <c r="P386631" s="83"/>
    </row>
    <row r="386632" spans="16:16" x14ac:dyDescent="0.3">
      <c r="P386632" s="83"/>
    </row>
    <row r="386633" spans="16:16" x14ac:dyDescent="0.3">
      <c r="P386633" s="83"/>
    </row>
    <row r="386634" spans="16:16" x14ac:dyDescent="0.3">
      <c r="P386634" s="83"/>
    </row>
    <row r="386635" spans="16:16" x14ac:dyDescent="0.3">
      <c r="P386635" s="83"/>
    </row>
    <row r="386636" spans="16:16" x14ac:dyDescent="0.3">
      <c r="P386636" s="83"/>
    </row>
    <row r="386637" spans="16:16" x14ac:dyDescent="0.3">
      <c r="P386637" s="83"/>
    </row>
    <row r="386638" spans="16:16" x14ac:dyDescent="0.3">
      <c r="P386638" s="83"/>
    </row>
    <row r="386639" spans="16:16" x14ac:dyDescent="0.3">
      <c r="P386639" s="83"/>
    </row>
    <row r="386640" spans="16:16" x14ac:dyDescent="0.3">
      <c r="P386640" s="83"/>
    </row>
    <row r="386641" spans="16:16" x14ac:dyDescent="0.3">
      <c r="P386641" s="83"/>
    </row>
    <row r="386642" spans="16:16" x14ac:dyDescent="0.3">
      <c r="P386642" s="83"/>
    </row>
    <row r="386643" spans="16:16" x14ac:dyDescent="0.3">
      <c r="P386643" s="83"/>
    </row>
    <row r="386644" spans="16:16" x14ac:dyDescent="0.3">
      <c r="P386644" s="83"/>
    </row>
    <row r="386645" spans="16:16" x14ac:dyDescent="0.3">
      <c r="P386645" s="83"/>
    </row>
    <row r="386646" spans="16:16" x14ac:dyDescent="0.3">
      <c r="P386646" s="83"/>
    </row>
    <row r="386647" spans="16:16" x14ac:dyDescent="0.3">
      <c r="P386647" s="83"/>
    </row>
    <row r="386648" spans="16:16" x14ac:dyDescent="0.3">
      <c r="P386648" s="83"/>
    </row>
    <row r="386649" spans="16:16" x14ac:dyDescent="0.3">
      <c r="P386649" s="83"/>
    </row>
    <row r="386650" spans="16:16" x14ac:dyDescent="0.3">
      <c r="P386650" s="83"/>
    </row>
    <row r="386651" spans="16:16" x14ac:dyDescent="0.3">
      <c r="P386651" s="83"/>
    </row>
    <row r="386652" spans="16:16" x14ac:dyDescent="0.3">
      <c r="P386652" s="83"/>
    </row>
    <row r="386653" spans="16:16" x14ac:dyDescent="0.3">
      <c r="P386653" s="83"/>
    </row>
    <row r="386654" spans="16:16" x14ac:dyDescent="0.3">
      <c r="P386654" s="83"/>
    </row>
    <row r="386655" spans="16:16" x14ac:dyDescent="0.3">
      <c r="P386655" s="83"/>
    </row>
    <row r="386656" spans="16:16" x14ac:dyDescent="0.3">
      <c r="P386656" s="83"/>
    </row>
    <row r="386657" spans="16:16" x14ac:dyDescent="0.3">
      <c r="P386657" s="83"/>
    </row>
    <row r="386658" spans="16:16" x14ac:dyDescent="0.3">
      <c r="P386658" s="83"/>
    </row>
    <row r="386659" spans="16:16" x14ac:dyDescent="0.3">
      <c r="P386659" s="83"/>
    </row>
    <row r="386660" spans="16:16" x14ac:dyDescent="0.3">
      <c r="P386660" s="83"/>
    </row>
    <row r="386661" spans="16:16" x14ac:dyDescent="0.3">
      <c r="P386661" s="83"/>
    </row>
    <row r="386662" spans="16:16" x14ac:dyDescent="0.3">
      <c r="P386662" s="83"/>
    </row>
    <row r="386663" spans="16:16" x14ac:dyDescent="0.3">
      <c r="P386663" s="83"/>
    </row>
    <row r="386664" spans="16:16" x14ac:dyDescent="0.3">
      <c r="P386664" s="83"/>
    </row>
    <row r="386665" spans="16:16" x14ac:dyDescent="0.3">
      <c r="P386665" s="83"/>
    </row>
    <row r="386666" spans="16:16" x14ac:dyDescent="0.3">
      <c r="P386666" s="83"/>
    </row>
    <row r="386667" spans="16:16" x14ac:dyDescent="0.3">
      <c r="P386667" s="83"/>
    </row>
    <row r="386668" spans="16:16" x14ac:dyDescent="0.3">
      <c r="P386668" s="83"/>
    </row>
    <row r="386669" spans="16:16" x14ac:dyDescent="0.3">
      <c r="P386669" s="83"/>
    </row>
    <row r="386670" spans="16:16" x14ac:dyDescent="0.3">
      <c r="P386670" s="83"/>
    </row>
    <row r="386671" spans="16:16" x14ac:dyDescent="0.3">
      <c r="P386671" s="83"/>
    </row>
    <row r="386672" spans="16:16" x14ac:dyDescent="0.3">
      <c r="P386672" s="83"/>
    </row>
    <row r="386673" spans="16:16" x14ac:dyDescent="0.3">
      <c r="P386673" s="83"/>
    </row>
    <row r="386674" spans="16:16" x14ac:dyDescent="0.3">
      <c r="P386674" s="83"/>
    </row>
    <row r="386675" spans="16:16" x14ac:dyDescent="0.3">
      <c r="P386675" s="83"/>
    </row>
    <row r="386676" spans="16:16" x14ac:dyDescent="0.3">
      <c r="P386676" s="83"/>
    </row>
    <row r="386677" spans="16:16" x14ac:dyDescent="0.3">
      <c r="P386677" s="83"/>
    </row>
    <row r="386678" spans="16:16" x14ac:dyDescent="0.3">
      <c r="P386678" s="83"/>
    </row>
    <row r="386679" spans="16:16" x14ac:dyDescent="0.3">
      <c r="P386679" s="83"/>
    </row>
    <row r="386680" spans="16:16" x14ac:dyDescent="0.3">
      <c r="P386680" s="83"/>
    </row>
    <row r="386681" spans="16:16" x14ac:dyDescent="0.3">
      <c r="P386681" s="83"/>
    </row>
    <row r="386682" spans="16:16" x14ac:dyDescent="0.3">
      <c r="P386682" s="83"/>
    </row>
    <row r="386683" spans="16:16" x14ac:dyDescent="0.3">
      <c r="P386683" s="83"/>
    </row>
    <row r="386684" spans="16:16" x14ac:dyDescent="0.3">
      <c r="P386684" s="83"/>
    </row>
    <row r="386685" spans="16:16" x14ac:dyDescent="0.3">
      <c r="P386685" s="83"/>
    </row>
    <row r="386686" spans="16:16" x14ac:dyDescent="0.3">
      <c r="P386686" s="83"/>
    </row>
    <row r="386687" spans="16:16" x14ac:dyDescent="0.3">
      <c r="P386687" s="83"/>
    </row>
    <row r="386688" spans="16:16" x14ac:dyDescent="0.3">
      <c r="P386688" s="83"/>
    </row>
    <row r="386689" spans="16:16" x14ac:dyDescent="0.3">
      <c r="P386689" s="83"/>
    </row>
    <row r="386690" spans="16:16" x14ac:dyDescent="0.3">
      <c r="P386690" s="83"/>
    </row>
    <row r="386691" spans="16:16" x14ac:dyDescent="0.3">
      <c r="P386691" s="83"/>
    </row>
    <row r="386692" spans="16:16" x14ac:dyDescent="0.3">
      <c r="P386692" s="83"/>
    </row>
    <row r="386693" spans="16:16" x14ac:dyDescent="0.3">
      <c r="P386693" s="83"/>
    </row>
    <row r="386694" spans="16:16" x14ac:dyDescent="0.3">
      <c r="P386694" s="83"/>
    </row>
    <row r="386695" spans="16:16" x14ac:dyDescent="0.3">
      <c r="P386695" s="83"/>
    </row>
    <row r="386696" spans="16:16" x14ac:dyDescent="0.3">
      <c r="P386696" s="83"/>
    </row>
    <row r="386697" spans="16:16" x14ac:dyDescent="0.3">
      <c r="P386697" s="83"/>
    </row>
    <row r="386698" spans="16:16" x14ac:dyDescent="0.3">
      <c r="P386698" s="83"/>
    </row>
    <row r="386699" spans="16:16" x14ac:dyDescent="0.3">
      <c r="P386699" s="83"/>
    </row>
    <row r="386700" spans="16:16" x14ac:dyDescent="0.3">
      <c r="P386700" s="83"/>
    </row>
    <row r="386701" spans="16:16" x14ac:dyDescent="0.3">
      <c r="P386701" s="83"/>
    </row>
    <row r="386702" spans="16:16" x14ac:dyDescent="0.3">
      <c r="P386702" s="83"/>
    </row>
    <row r="386703" spans="16:16" x14ac:dyDescent="0.3">
      <c r="P386703" s="83"/>
    </row>
    <row r="386704" spans="16:16" x14ac:dyDescent="0.3">
      <c r="P386704" s="83"/>
    </row>
    <row r="386705" spans="16:16" x14ac:dyDescent="0.3">
      <c r="P386705" s="83"/>
    </row>
    <row r="386706" spans="16:16" x14ac:dyDescent="0.3">
      <c r="P386706" s="83"/>
    </row>
    <row r="386707" spans="16:16" x14ac:dyDescent="0.3">
      <c r="P386707" s="83"/>
    </row>
    <row r="386708" spans="16:16" x14ac:dyDescent="0.3">
      <c r="P386708" s="83"/>
    </row>
    <row r="386709" spans="16:16" x14ac:dyDescent="0.3">
      <c r="P386709" s="83"/>
    </row>
    <row r="386710" spans="16:16" x14ac:dyDescent="0.3">
      <c r="P386710" s="83"/>
    </row>
    <row r="386711" spans="16:16" x14ac:dyDescent="0.3">
      <c r="P386711" s="83"/>
    </row>
    <row r="386712" spans="16:16" x14ac:dyDescent="0.3">
      <c r="P386712" s="83"/>
    </row>
    <row r="386713" spans="16:16" x14ac:dyDescent="0.3">
      <c r="P386713" s="83"/>
    </row>
    <row r="386714" spans="16:16" x14ac:dyDescent="0.3">
      <c r="P386714" s="83"/>
    </row>
    <row r="386715" spans="16:16" x14ac:dyDescent="0.3">
      <c r="P386715" s="83"/>
    </row>
    <row r="386716" spans="16:16" x14ac:dyDescent="0.3">
      <c r="P386716" s="83"/>
    </row>
    <row r="386717" spans="16:16" x14ac:dyDescent="0.3">
      <c r="P386717" s="83"/>
    </row>
    <row r="386718" spans="16:16" x14ac:dyDescent="0.3">
      <c r="P386718" s="83"/>
    </row>
    <row r="386719" spans="16:16" x14ac:dyDescent="0.3">
      <c r="P386719" s="83"/>
    </row>
    <row r="386720" spans="16:16" x14ac:dyDescent="0.3">
      <c r="P386720" s="83"/>
    </row>
    <row r="386721" spans="16:16" x14ac:dyDescent="0.3">
      <c r="P386721" s="83"/>
    </row>
    <row r="386722" spans="16:16" x14ac:dyDescent="0.3">
      <c r="P386722" s="83"/>
    </row>
    <row r="386723" spans="16:16" x14ac:dyDescent="0.3">
      <c r="P386723" s="83"/>
    </row>
    <row r="386724" spans="16:16" x14ac:dyDescent="0.3">
      <c r="P386724" s="83"/>
    </row>
    <row r="386725" spans="16:16" x14ac:dyDescent="0.3">
      <c r="P386725" s="83"/>
    </row>
    <row r="386726" spans="16:16" x14ac:dyDescent="0.3">
      <c r="P386726" s="83"/>
    </row>
    <row r="386727" spans="16:16" x14ac:dyDescent="0.3">
      <c r="P386727" s="83"/>
    </row>
    <row r="386728" spans="16:16" x14ac:dyDescent="0.3">
      <c r="P386728" s="83"/>
    </row>
    <row r="386729" spans="16:16" x14ac:dyDescent="0.3">
      <c r="P386729" s="83"/>
    </row>
    <row r="386730" spans="16:16" x14ac:dyDescent="0.3">
      <c r="P386730" s="83"/>
    </row>
    <row r="386731" spans="16:16" x14ac:dyDescent="0.3">
      <c r="P386731" s="83"/>
    </row>
    <row r="386732" spans="16:16" x14ac:dyDescent="0.3">
      <c r="P386732" s="83"/>
    </row>
    <row r="386733" spans="16:16" x14ac:dyDescent="0.3">
      <c r="P386733" s="83"/>
    </row>
    <row r="386734" spans="16:16" x14ac:dyDescent="0.3">
      <c r="P386734" s="83"/>
    </row>
    <row r="386735" spans="16:16" x14ac:dyDescent="0.3">
      <c r="P386735" s="83"/>
    </row>
    <row r="386736" spans="16:16" x14ac:dyDescent="0.3">
      <c r="P386736" s="83"/>
    </row>
    <row r="386737" spans="16:16" x14ac:dyDescent="0.3">
      <c r="P386737" s="83"/>
    </row>
    <row r="386738" spans="16:16" x14ac:dyDescent="0.3">
      <c r="P386738" s="83"/>
    </row>
    <row r="386739" spans="16:16" x14ac:dyDescent="0.3">
      <c r="P386739" s="83"/>
    </row>
    <row r="386740" spans="16:16" x14ac:dyDescent="0.3">
      <c r="P386740" s="83"/>
    </row>
    <row r="386741" spans="16:16" x14ac:dyDescent="0.3">
      <c r="P386741" s="83"/>
    </row>
    <row r="386742" spans="16:16" x14ac:dyDescent="0.3">
      <c r="P386742" s="83"/>
    </row>
    <row r="386743" spans="16:16" x14ac:dyDescent="0.3">
      <c r="P386743" s="83"/>
    </row>
    <row r="386744" spans="16:16" x14ac:dyDescent="0.3">
      <c r="P386744" s="83"/>
    </row>
    <row r="386745" spans="16:16" x14ac:dyDescent="0.3">
      <c r="P386745" s="83"/>
    </row>
    <row r="386746" spans="16:16" x14ac:dyDescent="0.3">
      <c r="P386746" s="83"/>
    </row>
    <row r="386747" spans="16:16" x14ac:dyDescent="0.3">
      <c r="P386747" s="83"/>
    </row>
    <row r="386748" spans="16:16" x14ac:dyDescent="0.3">
      <c r="P386748" s="83"/>
    </row>
    <row r="386749" spans="16:16" x14ac:dyDescent="0.3">
      <c r="P386749" s="83"/>
    </row>
    <row r="386750" spans="16:16" x14ac:dyDescent="0.3">
      <c r="P386750" s="83"/>
    </row>
    <row r="386751" spans="16:16" x14ac:dyDescent="0.3">
      <c r="P386751" s="83"/>
    </row>
    <row r="386752" spans="16:16" x14ac:dyDescent="0.3">
      <c r="P386752" s="83"/>
    </row>
    <row r="386753" spans="16:16" x14ac:dyDescent="0.3">
      <c r="P386753" s="83"/>
    </row>
    <row r="386754" spans="16:16" x14ac:dyDescent="0.3">
      <c r="P386754" s="83"/>
    </row>
    <row r="386755" spans="16:16" x14ac:dyDescent="0.3">
      <c r="P386755" s="83"/>
    </row>
    <row r="386756" spans="16:16" x14ac:dyDescent="0.3">
      <c r="P386756" s="83"/>
    </row>
    <row r="386757" spans="16:16" x14ac:dyDescent="0.3">
      <c r="P386757" s="83"/>
    </row>
    <row r="386758" spans="16:16" x14ac:dyDescent="0.3">
      <c r="P386758" s="83"/>
    </row>
    <row r="386759" spans="16:16" x14ac:dyDescent="0.3">
      <c r="P386759" s="83"/>
    </row>
    <row r="386760" spans="16:16" x14ac:dyDescent="0.3">
      <c r="P386760" s="83"/>
    </row>
    <row r="386761" spans="16:16" x14ac:dyDescent="0.3">
      <c r="P386761" s="83"/>
    </row>
    <row r="386762" spans="16:16" x14ac:dyDescent="0.3">
      <c r="P386762" s="83"/>
    </row>
    <row r="386763" spans="16:16" x14ac:dyDescent="0.3">
      <c r="P386763" s="83"/>
    </row>
    <row r="386764" spans="16:16" x14ac:dyDescent="0.3">
      <c r="P386764" s="83"/>
    </row>
    <row r="386765" spans="16:16" x14ac:dyDescent="0.3">
      <c r="P386765" s="83"/>
    </row>
    <row r="386766" spans="16:16" x14ac:dyDescent="0.3">
      <c r="P386766" s="83"/>
    </row>
    <row r="386767" spans="16:16" x14ac:dyDescent="0.3">
      <c r="P386767" s="83"/>
    </row>
    <row r="386768" spans="16:16" x14ac:dyDescent="0.3">
      <c r="P386768" s="83"/>
    </row>
    <row r="386769" spans="16:16" x14ac:dyDescent="0.3">
      <c r="P386769" s="83"/>
    </row>
    <row r="386770" spans="16:16" x14ac:dyDescent="0.3">
      <c r="P386770" s="83"/>
    </row>
    <row r="386771" spans="16:16" x14ac:dyDescent="0.3">
      <c r="P386771" s="83"/>
    </row>
    <row r="386772" spans="16:16" x14ac:dyDescent="0.3">
      <c r="P386772" s="83"/>
    </row>
    <row r="386773" spans="16:16" x14ac:dyDescent="0.3">
      <c r="P386773" s="83"/>
    </row>
    <row r="386774" spans="16:16" x14ac:dyDescent="0.3">
      <c r="P386774" s="83"/>
    </row>
    <row r="386775" spans="16:16" x14ac:dyDescent="0.3">
      <c r="P386775" s="83"/>
    </row>
    <row r="386776" spans="16:16" x14ac:dyDescent="0.3">
      <c r="P386776" s="83"/>
    </row>
    <row r="386777" spans="16:16" x14ac:dyDescent="0.3">
      <c r="P386777" s="83"/>
    </row>
    <row r="386778" spans="16:16" x14ac:dyDescent="0.3">
      <c r="P386778" s="83"/>
    </row>
    <row r="386779" spans="16:16" x14ac:dyDescent="0.3">
      <c r="P386779" s="83"/>
    </row>
    <row r="386780" spans="16:16" x14ac:dyDescent="0.3">
      <c r="P386780" s="83"/>
    </row>
    <row r="386781" spans="16:16" x14ac:dyDescent="0.3">
      <c r="P386781" s="83"/>
    </row>
    <row r="386782" spans="16:16" x14ac:dyDescent="0.3">
      <c r="P386782" s="83"/>
    </row>
    <row r="386783" spans="16:16" x14ac:dyDescent="0.3">
      <c r="P386783" s="83"/>
    </row>
    <row r="386784" spans="16:16" x14ac:dyDescent="0.3">
      <c r="P386784" s="83"/>
    </row>
    <row r="386785" spans="16:16" x14ac:dyDescent="0.3">
      <c r="P386785" s="83"/>
    </row>
    <row r="386786" spans="16:16" x14ac:dyDescent="0.3">
      <c r="P386786" s="83"/>
    </row>
    <row r="386787" spans="16:16" x14ac:dyDescent="0.3">
      <c r="P386787" s="83"/>
    </row>
    <row r="386788" spans="16:16" x14ac:dyDescent="0.3">
      <c r="P386788" s="83"/>
    </row>
    <row r="386789" spans="16:16" x14ac:dyDescent="0.3">
      <c r="P386789" s="83"/>
    </row>
    <row r="386790" spans="16:16" x14ac:dyDescent="0.3">
      <c r="P386790" s="83"/>
    </row>
    <row r="386791" spans="16:16" x14ac:dyDescent="0.3">
      <c r="P386791" s="83"/>
    </row>
    <row r="386792" spans="16:16" x14ac:dyDescent="0.3">
      <c r="P386792" s="83"/>
    </row>
    <row r="386793" spans="16:16" x14ac:dyDescent="0.3">
      <c r="P386793" s="83"/>
    </row>
    <row r="386794" spans="16:16" x14ac:dyDescent="0.3">
      <c r="P386794" s="83"/>
    </row>
    <row r="386795" spans="16:16" x14ac:dyDescent="0.3">
      <c r="P386795" s="83"/>
    </row>
    <row r="386796" spans="16:16" x14ac:dyDescent="0.3">
      <c r="P386796" s="83"/>
    </row>
    <row r="386797" spans="16:16" x14ac:dyDescent="0.3">
      <c r="P386797" s="83"/>
    </row>
    <row r="386798" spans="16:16" x14ac:dyDescent="0.3">
      <c r="P386798" s="83"/>
    </row>
    <row r="386799" spans="16:16" x14ac:dyDescent="0.3">
      <c r="P386799" s="83"/>
    </row>
    <row r="386800" spans="16:16" x14ac:dyDescent="0.3">
      <c r="P386800" s="83"/>
    </row>
    <row r="386801" spans="16:16" x14ac:dyDescent="0.3">
      <c r="P386801" s="83"/>
    </row>
    <row r="386802" spans="16:16" x14ac:dyDescent="0.3">
      <c r="P386802" s="83"/>
    </row>
    <row r="386803" spans="16:16" x14ac:dyDescent="0.3">
      <c r="P386803" s="83"/>
    </row>
    <row r="386804" spans="16:16" x14ac:dyDescent="0.3">
      <c r="P386804" s="83"/>
    </row>
    <row r="386805" spans="16:16" x14ac:dyDescent="0.3">
      <c r="P386805" s="83"/>
    </row>
    <row r="386806" spans="16:16" x14ac:dyDescent="0.3">
      <c r="P386806" s="83"/>
    </row>
    <row r="386807" spans="16:16" x14ac:dyDescent="0.3">
      <c r="P386807" s="83"/>
    </row>
    <row r="386808" spans="16:16" x14ac:dyDescent="0.3">
      <c r="P386808" s="83"/>
    </row>
    <row r="386809" spans="16:16" x14ac:dyDescent="0.3">
      <c r="P386809" s="83"/>
    </row>
    <row r="386810" spans="16:16" x14ac:dyDescent="0.3">
      <c r="P386810" s="83"/>
    </row>
    <row r="386811" spans="16:16" x14ac:dyDescent="0.3">
      <c r="P386811" s="83"/>
    </row>
    <row r="386812" spans="16:16" x14ac:dyDescent="0.3">
      <c r="P386812" s="83"/>
    </row>
    <row r="386813" spans="16:16" x14ac:dyDescent="0.3">
      <c r="P386813" s="83"/>
    </row>
    <row r="386814" spans="16:16" x14ac:dyDescent="0.3">
      <c r="P386814" s="83"/>
    </row>
    <row r="386815" spans="16:16" x14ac:dyDescent="0.3">
      <c r="P386815" s="83"/>
    </row>
    <row r="386816" spans="16:16" x14ac:dyDescent="0.3">
      <c r="P386816" s="83"/>
    </row>
    <row r="386817" spans="16:16" x14ac:dyDescent="0.3">
      <c r="P386817" s="83"/>
    </row>
    <row r="386818" spans="16:16" x14ac:dyDescent="0.3">
      <c r="P386818" s="83"/>
    </row>
    <row r="386819" spans="16:16" x14ac:dyDescent="0.3">
      <c r="P386819" s="83"/>
    </row>
    <row r="386820" spans="16:16" x14ac:dyDescent="0.3">
      <c r="P386820" s="83"/>
    </row>
    <row r="386821" spans="16:16" x14ac:dyDescent="0.3">
      <c r="P386821" s="83"/>
    </row>
    <row r="386822" spans="16:16" x14ac:dyDescent="0.3">
      <c r="P386822" s="83"/>
    </row>
    <row r="386823" spans="16:16" x14ac:dyDescent="0.3">
      <c r="P386823" s="83"/>
    </row>
    <row r="386824" spans="16:16" x14ac:dyDescent="0.3">
      <c r="P386824" s="83"/>
    </row>
    <row r="386825" spans="16:16" x14ac:dyDescent="0.3">
      <c r="P386825" s="83"/>
    </row>
    <row r="386826" spans="16:16" x14ac:dyDescent="0.3">
      <c r="P386826" s="83"/>
    </row>
    <row r="386827" spans="16:16" x14ac:dyDescent="0.3">
      <c r="P386827" s="83"/>
    </row>
    <row r="386828" spans="16:16" x14ac:dyDescent="0.3">
      <c r="P386828" s="83"/>
    </row>
    <row r="386829" spans="16:16" x14ac:dyDescent="0.3">
      <c r="P386829" s="83"/>
    </row>
    <row r="386830" spans="16:16" x14ac:dyDescent="0.3">
      <c r="P386830" s="83"/>
    </row>
    <row r="386831" spans="16:16" x14ac:dyDescent="0.3">
      <c r="P386831" s="83"/>
    </row>
    <row r="386832" spans="16:16" x14ac:dyDescent="0.3">
      <c r="P386832" s="83"/>
    </row>
    <row r="386833" spans="16:16" x14ac:dyDescent="0.3">
      <c r="P386833" s="83"/>
    </row>
    <row r="386834" spans="16:16" x14ac:dyDescent="0.3">
      <c r="P386834" s="83"/>
    </row>
    <row r="386835" spans="16:16" x14ac:dyDescent="0.3">
      <c r="P386835" s="83"/>
    </row>
    <row r="386836" spans="16:16" x14ac:dyDescent="0.3">
      <c r="P386836" s="83"/>
    </row>
    <row r="386837" spans="16:16" x14ac:dyDescent="0.3">
      <c r="P386837" s="83"/>
    </row>
    <row r="386838" spans="16:16" x14ac:dyDescent="0.3">
      <c r="P386838" s="83"/>
    </row>
    <row r="386839" spans="16:16" x14ac:dyDescent="0.3">
      <c r="P386839" s="83"/>
    </row>
    <row r="386840" spans="16:16" x14ac:dyDescent="0.3">
      <c r="P386840" s="83"/>
    </row>
    <row r="386841" spans="16:16" x14ac:dyDescent="0.3">
      <c r="P386841" s="83"/>
    </row>
    <row r="386842" spans="16:16" x14ac:dyDescent="0.3">
      <c r="P386842" s="83"/>
    </row>
    <row r="386843" spans="16:16" x14ac:dyDescent="0.3">
      <c r="P386843" s="83"/>
    </row>
    <row r="386844" spans="16:16" x14ac:dyDescent="0.3">
      <c r="P386844" s="83"/>
    </row>
    <row r="386845" spans="16:16" x14ac:dyDescent="0.3">
      <c r="P386845" s="83"/>
    </row>
    <row r="386846" spans="16:16" x14ac:dyDescent="0.3">
      <c r="P386846" s="83"/>
    </row>
    <row r="386847" spans="16:16" x14ac:dyDescent="0.3">
      <c r="P386847" s="83"/>
    </row>
    <row r="386848" spans="16:16" x14ac:dyDescent="0.3">
      <c r="P386848" s="83"/>
    </row>
    <row r="386849" spans="16:16" x14ac:dyDescent="0.3">
      <c r="P386849" s="83"/>
    </row>
    <row r="386850" spans="16:16" x14ac:dyDescent="0.3">
      <c r="P386850" s="83"/>
    </row>
    <row r="386851" spans="16:16" x14ac:dyDescent="0.3">
      <c r="P386851" s="83"/>
    </row>
    <row r="386852" spans="16:16" x14ac:dyDescent="0.3">
      <c r="P386852" s="83"/>
    </row>
    <row r="386853" spans="16:16" x14ac:dyDescent="0.3">
      <c r="P386853" s="83"/>
    </row>
    <row r="386854" spans="16:16" x14ac:dyDescent="0.3">
      <c r="P386854" s="83"/>
    </row>
    <row r="386855" spans="16:16" x14ac:dyDescent="0.3">
      <c r="P386855" s="83"/>
    </row>
    <row r="386856" spans="16:16" x14ac:dyDescent="0.3">
      <c r="P386856" s="83"/>
    </row>
    <row r="386857" spans="16:16" x14ac:dyDescent="0.3">
      <c r="P386857" s="83"/>
    </row>
    <row r="386858" spans="16:16" x14ac:dyDescent="0.3">
      <c r="P386858" s="83"/>
    </row>
    <row r="386859" spans="16:16" x14ac:dyDescent="0.3">
      <c r="P386859" s="83"/>
    </row>
    <row r="386860" spans="16:16" x14ac:dyDescent="0.3">
      <c r="P386860" s="83"/>
    </row>
    <row r="386861" spans="16:16" x14ac:dyDescent="0.3">
      <c r="P386861" s="83"/>
    </row>
    <row r="386862" spans="16:16" x14ac:dyDescent="0.3">
      <c r="P386862" s="83"/>
    </row>
    <row r="386863" spans="16:16" x14ac:dyDescent="0.3">
      <c r="P386863" s="83"/>
    </row>
    <row r="386864" spans="16:16" x14ac:dyDescent="0.3">
      <c r="P386864" s="83"/>
    </row>
    <row r="386865" spans="16:16" x14ac:dyDescent="0.3">
      <c r="P386865" s="83"/>
    </row>
    <row r="386866" spans="16:16" x14ac:dyDescent="0.3">
      <c r="P386866" s="83"/>
    </row>
    <row r="386867" spans="16:16" x14ac:dyDescent="0.3">
      <c r="P386867" s="83"/>
    </row>
    <row r="386868" spans="16:16" x14ac:dyDescent="0.3">
      <c r="P386868" s="83"/>
    </row>
    <row r="386869" spans="16:16" x14ac:dyDescent="0.3">
      <c r="P386869" s="83"/>
    </row>
    <row r="386870" spans="16:16" x14ac:dyDescent="0.3">
      <c r="P386870" s="83"/>
    </row>
    <row r="386871" spans="16:16" x14ac:dyDescent="0.3">
      <c r="P386871" s="83"/>
    </row>
    <row r="386872" spans="16:16" x14ac:dyDescent="0.3">
      <c r="P386872" s="83"/>
    </row>
    <row r="386873" spans="16:16" x14ac:dyDescent="0.3">
      <c r="P386873" s="83"/>
    </row>
    <row r="386874" spans="16:16" x14ac:dyDescent="0.3">
      <c r="P386874" s="83"/>
    </row>
    <row r="386875" spans="16:16" x14ac:dyDescent="0.3">
      <c r="P386875" s="83"/>
    </row>
    <row r="386876" spans="16:16" x14ac:dyDescent="0.3">
      <c r="P386876" s="83"/>
    </row>
    <row r="386877" spans="16:16" x14ac:dyDescent="0.3">
      <c r="P386877" s="83"/>
    </row>
    <row r="386878" spans="16:16" x14ac:dyDescent="0.3">
      <c r="P386878" s="83"/>
    </row>
    <row r="386879" spans="16:16" x14ac:dyDescent="0.3">
      <c r="P386879" s="83"/>
    </row>
    <row r="386880" spans="16:16" x14ac:dyDescent="0.3">
      <c r="P386880" s="83"/>
    </row>
    <row r="386881" spans="16:16" x14ac:dyDescent="0.3">
      <c r="P386881" s="83"/>
    </row>
    <row r="386882" spans="16:16" x14ac:dyDescent="0.3">
      <c r="P386882" s="83"/>
    </row>
    <row r="386883" spans="16:16" x14ac:dyDescent="0.3">
      <c r="P386883" s="83"/>
    </row>
    <row r="386884" spans="16:16" x14ac:dyDescent="0.3">
      <c r="P386884" s="83"/>
    </row>
    <row r="386885" spans="16:16" x14ac:dyDescent="0.3">
      <c r="P386885" s="83"/>
    </row>
    <row r="386886" spans="16:16" x14ac:dyDescent="0.3">
      <c r="P386886" s="83"/>
    </row>
    <row r="386887" spans="16:16" x14ac:dyDescent="0.3">
      <c r="P386887" s="83"/>
    </row>
    <row r="386888" spans="16:16" x14ac:dyDescent="0.3">
      <c r="P386888" s="83"/>
    </row>
    <row r="386889" spans="16:16" x14ac:dyDescent="0.3">
      <c r="P386889" s="83"/>
    </row>
    <row r="386890" spans="16:16" x14ac:dyDescent="0.3">
      <c r="P386890" s="83"/>
    </row>
    <row r="386891" spans="16:16" x14ac:dyDescent="0.3">
      <c r="P386891" s="83"/>
    </row>
    <row r="386892" spans="16:16" x14ac:dyDescent="0.3">
      <c r="P386892" s="83"/>
    </row>
    <row r="386893" spans="16:16" x14ac:dyDescent="0.3">
      <c r="P386893" s="83"/>
    </row>
    <row r="386894" spans="16:16" x14ac:dyDescent="0.3">
      <c r="P386894" s="83"/>
    </row>
    <row r="386895" spans="16:16" x14ac:dyDescent="0.3">
      <c r="P386895" s="83"/>
    </row>
    <row r="386896" spans="16:16" x14ac:dyDescent="0.3">
      <c r="P386896" s="83"/>
    </row>
    <row r="386897" spans="16:16" x14ac:dyDescent="0.3">
      <c r="P386897" s="83"/>
    </row>
    <row r="386898" spans="16:16" x14ac:dyDescent="0.3">
      <c r="P386898" s="83"/>
    </row>
    <row r="386899" spans="16:16" x14ac:dyDescent="0.3">
      <c r="P386899" s="83"/>
    </row>
    <row r="386900" spans="16:16" x14ac:dyDescent="0.3">
      <c r="P386900" s="83"/>
    </row>
    <row r="386901" spans="16:16" x14ac:dyDescent="0.3">
      <c r="P386901" s="83"/>
    </row>
    <row r="386902" spans="16:16" x14ac:dyDescent="0.3">
      <c r="P386902" s="83"/>
    </row>
    <row r="386903" spans="16:16" x14ac:dyDescent="0.3">
      <c r="P386903" s="83"/>
    </row>
    <row r="386904" spans="16:16" x14ac:dyDescent="0.3">
      <c r="P386904" s="83"/>
    </row>
    <row r="386905" spans="16:16" x14ac:dyDescent="0.3">
      <c r="P386905" s="83"/>
    </row>
    <row r="386906" spans="16:16" x14ac:dyDescent="0.3">
      <c r="P386906" s="83"/>
    </row>
    <row r="386907" spans="16:16" x14ac:dyDescent="0.3">
      <c r="P386907" s="83"/>
    </row>
    <row r="386908" spans="16:16" x14ac:dyDescent="0.3">
      <c r="P386908" s="83"/>
    </row>
    <row r="386909" spans="16:16" x14ac:dyDescent="0.3">
      <c r="P386909" s="83"/>
    </row>
    <row r="386910" spans="16:16" x14ac:dyDescent="0.3">
      <c r="P386910" s="83"/>
    </row>
    <row r="386911" spans="16:16" x14ac:dyDescent="0.3">
      <c r="P386911" s="83"/>
    </row>
    <row r="386912" spans="16:16" x14ac:dyDescent="0.3">
      <c r="P386912" s="83"/>
    </row>
    <row r="386913" spans="16:16" x14ac:dyDescent="0.3">
      <c r="P386913" s="83"/>
    </row>
    <row r="386914" spans="16:16" x14ac:dyDescent="0.3">
      <c r="P386914" s="83"/>
    </row>
    <row r="386915" spans="16:16" x14ac:dyDescent="0.3">
      <c r="P386915" s="83"/>
    </row>
    <row r="386916" spans="16:16" x14ac:dyDescent="0.3">
      <c r="P386916" s="83"/>
    </row>
    <row r="386917" spans="16:16" x14ac:dyDescent="0.3">
      <c r="P386917" s="83"/>
    </row>
    <row r="386918" spans="16:16" x14ac:dyDescent="0.3">
      <c r="P386918" s="83"/>
    </row>
    <row r="386919" spans="16:16" x14ac:dyDescent="0.3">
      <c r="P386919" s="83"/>
    </row>
    <row r="386920" spans="16:16" x14ac:dyDescent="0.3">
      <c r="P386920" s="83"/>
    </row>
    <row r="386921" spans="16:16" x14ac:dyDescent="0.3">
      <c r="P386921" s="83"/>
    </row>
    <row r="386922" spans="16:16" x14ac:dyDescent="0.3">
      <c r="P386922" s="83"/>
    </row>
    <row r="386923" spans="16:16" x14ac:dyDescent="0.3">
      <c r="P386923" s="83"/>
    </row>
    <row r="386924" spans="16:16" x14ac:dyDescent="0.3">
      <c r="P386924" s="83"/>
    </row>
    <row r="386925" spans="16:16" x14ac:dyDescent="0.3">
      <c r="P386925" s="83"/>
    </row>
    <row r="386926" spans="16:16" x14ac:dyDescent="0.3">
      <c r="P386926" s="83"/>
    </row>
    <row r="386927" spans="16:16" x14ac:dyDescent="0.3">
      <c r="P386927" s="83"/>
    </row>
    <row r="386928" spans="16:16" x14ac:dyDescent="0.3">
      <c r="P386928" s="83"/>
    </row>
    <row r="386929" spans="16:16" x14ac:dyDescent="0.3">
      <c r="P386929" s="83"/>
    </row>
    <row r="386930" spans="16:16" x14ac:dyDescent="0.3">
      <c r="P386930" s="83"/>
    </row>
    <row r="386931" spans="16:16" x14ac:dyDescent="0.3">
      <c r="P386931" s="83"/>
    </row>
    <row r="386932" spans="16:16" x14ac:dyDescent="0.3">
      <c r="P386932" s="83"/>
    </row>
    <row r="386933" spans="16:16" x14ac:dyDescent="0.3">
      <c r="P386933" s="83"/>
    </row>
    <row r="386934" spans="16:16" x14ac:dyDescent="0.3">
      <c r="P386934" s="83"/>
    </row>
    <row r="386935" spans="16:16" x14ac:dyDescent="0.3">
      <c r="P386935" s="83"/>
    </row>
    <row r="386936" spans="16:16" x14ac:dyDescent="0.3">
      <c r="P386936" s="83"/>
    </row>
    <row r="386937" spans="16:16" x14ac:dyDescent="0.3">
      <c r="P386937" s="83"/>
    </row>
    <row r="386938" spans="16:16" x14ac:dyDescent="0.3">
      <c r="P386938" s="83"/>
    </row>
    <row r="386939" spans="16:16" x14ac:dyDescent="0.3">
      <c r="P386939" s="83"/>
    </row>
    <row r="386940" spans="16:16" x14ac:dyDescent="0.3">
      <c r="P386940" s="83"/>
    </row>
    <row r="386941" spans="16:16" x14ac:dyDescent="0.3">
      <c r="P386941" s="83"/>
    </row>
    <row r="386942" spans="16:16" x14ac:dyDescent="0.3">
      <c r="P386942" s="83"/>
    </row>
    <row r="386943" spans="16:16" x14ac:dyDescent="0.3">
      <c r="P386943" s="83"/>
    </row>
    <row r="386944" spans="16:16" x14ac:dyDescent="0.3">
      <c r="P386944" s="83"/>
    </row>
    <row r="386945" spans="16:16" x14ac:dyDescent="0.3">
      <c r="P386945" s="83"/>
    </row>
    <row r="386946" spans="16:16" x14ac:dyDescent="0.3">
      <c r="P386946" s="83"/>
    </row>
    <row r="386947" spans="16:16" x14ac:dyDescent="0.3">
      <c r="P386947" s="83"/>
    </row>
    <row r="386948" spans="16:16" x14ac:dyDescent="0.3">
      <c r="P386948" s="83"/>
    </row>
    <row r="386949" spans="16:16" x14ac:dyDescent="0.3">
      <c r="P386949" s="83"/>
    </row>
    <row r="386950" spans="16:16" x14ac:dyDescent="0.3">
      <c r="P386950" s="83"/>
    </row>
    <row r="386951" spans="16:16" x14ac:dyDescent="0.3">
      <c r="P386951" s="83"/>
    </row>
    <row r="386952" spans="16:16" x14ac:dyDescent="0.3">
      <c r="P386952" s="83"/>
    </row>
    <row r="386953" spans="16:16" x14ac:dyDescent="0.3">
      <c r="P386953" s="83"/>
    </row>
    <row r="386954" spans="16:16" x14ac:dyDescent="0.3">
      <c r="P386954" s="83"/>
    </row>
    <row r="386955" spans="16:16" x14ac:dyDescent="0.3">
      <c r="P386955" s="83"/>
    </row>
    <row r="386956" spans="16:16" x14ac:dyDescent="0.3">
      <c r="P386956" s="83"/>
    </row>
    <row r="386957" spans="16:16" x14ac:dyDescent="0.3">
      <c r="P386957" s="83"/>
    </row>
    <row r="386958" spans="16:16" x14ac:dyDescent="0.3">
      <c r="P386958" s="83"/>
    </row>
    <row r="386959" spans="16:16" x14ac:dyDescent="0.3">
      <c r="P386959" s="83"/>
    </row>
    <row r="386960" spans="16:16" x14ac:dyDescent="0.3">
      <c r="P386960" s="83"/>
    </row>
    <row r="386961" spans="16:16" x14ac:dyDescent="0.3">
      <c r="P386961" s="83"/>
    </row>
    <row r="386962" spans="16:16" x14ac:dyDescent="0.3">
      <c r="P386962" s="83"/>
    </row>
    <row r="386963" spans="16:16" x14ac:dyDescent="0.3">
      <c r="P386963" s="83"/>
    </row>
    <row r="386964" spans="16:16" x14ac:dyDescent="0.3">
      <c r="P386964" s="83"/>
    </row>
    <row r="386965" spans="16:16" x14ac:dyDescent="0.3">
      <c r="P386965" s="83"/>
    </row>
    <row r="386966" spans="16:16" x14ac:dyDescent="0.3">
      <c r="P386966" s="83"/>
    </row>
    <row r="386967" spans="16:16" x14ac:dyDescent="0.3">
      <c r="P386967" s="83"/>
    </row>
    <row r="386968" spans="16:16" x14ac:dyDescent="0.3">
      <c r="P386968" s="83"/>
    </row>
    <row r="386969" spans="16:16" x14ac:dyDescent="0.3">
      <c r="P386969" s="83"/>
    </row>
    <row r="386970" spans="16:16" x14ac:dyDescent="0.3">
      <c r="P386970" s="83"/>
    </row>
    <row r="386971" spans="16:16" x14ac:dyDescent="0.3">
      <c r="P386971" s="83"/>
    </row>
    <row r="386972" spans="16:16" x14ac:dyDescent="0.3">
      <c r="P386972" s="83"/>
    </row>
    <row r="386973" spans="16:16" x14ac:dyDescent="0.3">
      <c r="P386973" s="83"/>
    </row>
    <row r="386974" spans="16:16" x14ac:dyDescent="0.3">
      <c r="P386974" s="83"/>
    </row>
    <row r="386975" spans="16:16" x14ac:dyDescent="0.3">
      <c r="P386975" s="83"/>
    </row>
    <row r="386976" spans="16:16" x14ac:dyDescent="0.3">
      <c r="P386976" s="83"/>
    </row>
    <row r="386977" spans="16:16" x14ac:dyDescent="0.3">
      <c r="P386977" s="83"/>
    </row>
    <row r="386978" spans="16:16" x14ac:dyDescent="0.3">
      <c r="P386978" s="83"/>
    </row>
    <row r="386979" spans="16:16" x14ac:dyDescent="0.3">
      <c r="P386979" s="83"/>
    </row>
    <row r="386980" spans="16:16" x14ac:dyDescent="0.3">
      <c r="P386980" s="83"/>
    </row>
    <row r="386981" spans="16:16" x14ac:dyDescent="0.3">
      <c r="P386981" s="83"/>
    </row>
    <row r="386982" spans="16:16" x14ac:dyDescent="0.3">
      <c r="P386982" s="83"/>
    </row>
    <row r="386983" spans="16:16" x14ac:dyDescent="0.3">
      <c r="P386983" s="83"/>
    </row>
    <row r="386984" spans="16:16" x14ac:dyDescent="0.3">
      <c r="P386984" s="83"/>
    </row>
    <row r="386985" spans="16:16" x14ac:dyDescent="0.3">
      <c r="P386985" s="83"/>
    </row>
    <row r="386986" spans="16:16" x14ac:dyDescent="0.3">
      <c r="P386986" s="83"/>
    </row>
    <row r="386987" spans="16:16" x14ac:dyDescent="0.3">
      <c r="P386987" s="83"/>
    </row>
    <row r="386988" spans="16:16" x14ac:dyDescent="0.3">
      <c r="P386988" s="83"/>
    </row>
    <row r="386989" spans="16:16" x14ac:dyDescent="0.3">
      <c r="P386989" s="83"/>
    </row>
    <row r="386990" spans="16:16" x14ac:dyDescent="0.3">
      <c r="P386990" s="83"/>
    </row>
    <row r="386991" spans="16:16" x14ac:dyDescent="0.3">
      <c r="P386991" s="83"/>
    </row>
    <row r="386992" spans="16:16" x14ac:dyDescent="0.3">
      <c r="P386992" s="83"/>
    </row>
    <row r="386993" spans="16:16" x14ac:dyDescent="0.3">
      <c r="P386993" s="83"/>
    </row>
    <row r="386994" spans="16:16" x14ac:dyDescent="0.3">
      <c r="P386994" s="83"/>
    </row>
    <row r="386995" spans="16:16" x14ac:dyDescent="0.3">
      <c r="P386995" s="83"/>
    </row>
    <row r="386996" spans="16:16" x14ac:dyDescent="0.3">
      <c r="P386996" s="83"/>
    </row>
    <row r="386997" spans="16:16" x14ac:dyDescent="0.3">
      <c r="P386997" s="83"/>
    </row>
    <row r="386998" spans="16:16" x14ac:dyDescent="0.3">
      <c r="P386998" s="83"/>
    </row>
    <row r="386999" spans="16:16" x14ac:dyDescent="0.3">
      <c r="P386999" s="83"/>
    </row>
    <row r="387000" spans="16:16" x14ac:dyDescent="0.3">
      <c r="P387000" s="83"/>
    </row>
    <row r="387001" spans="16:16" x14ac:dyDescent="0.3">
      <c r="P387001" s="83"/>
    </row>
    <row r="387002" spans="16:16" x14ac:dyDescent="0.3">
      <c r="P387002" s="83"/>
    </row>
    <row r="387003" spans="16:16" x14ac:dyDescent="0.3">
      <c r="P387003" s="83"/>
    </row>
    <row r="387004" spans="16:16" x14ac:dyDescent="0.3">
      <c r="P387004" s="83"/>
    </row>
    <row r="387005" spans="16:16" x14ac:dyDescent="0.3">
      <c r="P387005" s="83"/>
    </row>
    <row r="387006" spans="16:16" x14ac:dyDescent="0.3">
      <c r="P387006" s="83"/>
    </row>
    <row r="387007" spans="16:16" x14ac:dyDescent="0.3">
      <c r="P387007" s="83"/>
    </row>
    <row r="387008" spans="16:16" x14ac:dyDescent="0.3">
      <c r="P387008" s="83"/>
    </row>
    <row r="387009" spans="16:16" x14ac:dyDescent="0.3">
      <c r="P387009" s="83"/>
    </row>
    <row r="387010" spans="16:16" x14ac:dyDescent="0.3">
      <c r="P387010" s="83"/>
    </row>
    <row r="387011" spans="16:16" x14ac:dyDescent="0.3">
      <c r="P387011" s="83"/>
    </row>
    <row r="387012" spans="16:16" x14ac:dyDescent="0.3">
      <c r="P387012" s="83"/>
    </row>
    <row r="387013" spans="16:16" x14ac:dyDescent="0.3">
      <c r="P387013" s="83"/>
    </row>
    <row r="387014" spans="16:16" x14ac:dyDescent="0.3">
      <c r="P387014" s="83"/>
    </row>
    <row r="387015" spans="16:16" x14ac:dyDescent="0.3">
      <c r="P387015" s="83"/>
    </row>
    <row r="387016" spans="16:16" x14ac:dyDescent="0.3">
      <c r="P387016" s="83"/>
    </row>
    <row r="387017" spans="16:16" x14ac:dyDescent="0.3">
      <c r="P387017" s="83"/>
    </row>
    <row r="387018" spans="16:16" x14ac:dyDescent="0.3">
      <c r="P387018" s="83"/>
    </row>
    <row r="387019" spans="16:16" x14ac:dyDescent="0.3">
      <c r="P387019" s="83"/>
    </row>
    <row r="387020" spans="16:16" x14ac:dyDescent="0.3">
      <c r="P387020" s="83"/>
    </row>
    <row r="387021" spans="16:16" x14ac:dyDescent="0.3">
      <c r="P387021" s="83"/>
    </row>
    <row r="387022" spans="16:16" x14ac:dyDescent="0.3">
      <c r="P387022" s="83"/>
    </row>
    <row r="387023" spans="16:16" x14ac:dyDescent="0.3">
      <c r="P387023" s="83"/>
    </row>
    <row r="387024" spans="16:16" x14ac:dyDescent="0.3">
      <c r="P387024" s="83"/>
    </row>
    <row r="387025" spans="16:16" x14ac:dyDescent="0.3">
      <c r="P387025" s="83"/>
    </row>
    <row r="387026" spans="16:16" x14ac:dyDescent="0.3">
      <c r="P387026" s="83"/>
    </row>
    <row r="387027" spans="16:16" x14ac:dyDescent="0.3">
      <c r="P387027" s="83"/>
    </row>
    <row r="387028" spans="16:16" x14ac:dyDescent="0.3">
      <c r="P387028" s="83"/>
    </row>
    <row r="387029" spans="16:16" x14ac:dyDescent="0.3">
      <c r="P387029" s="83"/>
    </row>
    <row r="387030" spans="16:16" x14ac:dyDescent="0.3">
      <c r="P387030" s="83"/>
    </row>
    <row r="387031" spans="16:16" x14ac:dyDescent="0.3">
      <c r="P387031" s="83"/>
    </row>
    <row r="387032" spans="16:16" x14ac:dyDescent="0.3">
      <c r="P387032" s="83"/>
    </row>
    <row r="387033" spans="16:16" x14ac:dyDescent="0.3">
      <c r="P387033" s="83"/>
    </row>
    <row r="387034" spans="16:16" x14ac:dyDescent="0.3">
      <c r="P387034" s="83"/>
    </row>
    <row r="387035" spans="16:16" x14ac:dyDescent="0.3">
      <c r="P387035" s="83"/>
    </row>
    <row r="387036" spans="16:16" x14ac:dyDescent="0.3">
      <c r="P387036" s="83"/>
    </row>
    <row r="387037" spans="16:16" x14ac:dyDescent="0.3">
      <c r="P387037" s="83"/>
    </row>
    <row r="387038" spans="16:16" x14ac:dyDescent="0.3">
      <c r="P387038" s="83"/>
    </row>
    <row r="387039" spans="16:16" x14ac:dyDescent="0.3">
      <c r="P387039" s="83"/>
    </row>
    <row r="387040" spans="16:16" x14ac:dyDescent="0.3">
      <c r="P387040" s="83"/>
    </row>
    <row r="387041" spans="16:16" x14ac:dyDescent="0.3">
      <c r="P387041" s="83"/>
    </row>
    <row r="387042" spans="16:16" x14ac:dyDescent="0.3">
      <c r="P387042" s="83"/>
    </row>
    <row r="387043" spans="16:16" x14ac:dyDescent="0.3">
      <c r="P387043" s="83"/>
    </row>
    <row r="387044" spans="16:16" x14ac:dyDescent="0.3">
      <c r="P387044" s="83"/>
    </row>
    <row r="387045" spans="16:16" x14ac:dyDescent="0.3">
      <c r="P387045" s="83"/>
    </row>
    <row r="387046" spans="16:16" x14ac:dyDescent="0.3">
      <c r="P387046" s="83"/>
    </row>
    <row r="387047" spans="16:16" x14ac:dyDescent="0.3">
      <c r="P387047" s="83"/>
    </row>
    <row r="387048" spans="16:16" x14ac:dyDescent="0.3">
      <c r="P387048" s="83"/>
    </row>
    <row r="387049" spans="16:16" x14ac:dyDescent="0.3">
      <c r="P387049" s="83"/>
    </row>
    <row r="387050" spans="16:16" x14ac:dyDescent="0.3">
      <c r="P387050" s="83"/>
    </row>
    <row r="387051" spans="16:16" x14ac:dyDescent="0.3">
      <c r="P387051" s="83"/>
    </row>
    <row r="387052" spans="16:16" x14ac:dyDescent="0.3">
      <c r="P387052" s="83"/>
    </row>
    <row r="387053" spans="16:16" x14ac:dyDescent="0.3">
      <c r="P387053" s="83"/>
    </row>
    <row r="387054" spans="16:16" x14ac:dyDescent="0.3">
      <c r="P387054" s="83"/>
    </row>
    <row r="387055" spans="16:16" x14ac:dyDescent="0.3">
      <c r="P387055" s="83"/>
    </row>
    <row r="387056" spans="16:16" x14ac:dyDescent="0.3">
      <c r="P387056" s="83"/>
    </row>
    <row r="387057" spans="16:16" x14ac:dyDescent="0.3">
      <c r="P387057" s="83"/>
    </row>
    <row r="387058" spans="16:16" x14ac:dyDescent="0.3">
      <c r="P387058" s="83"/>
    </row>
    <row r="387059" spans="16:16" x14ac:dyDescent="0.3">
      <c r="P387059" s="83"/>
    </row>
    <row r="387060" spans="16:16" x14ac:dyDescent="0.3">
      <c r="P387060" s="83"/>
    </row>
    <row r="387061" spans="16:16" x14ac:dyDescent="0.3">
      <c r="P387061" s="83"/>
    </row>
    <row r="387062" spans="16:16" x14ac:dyDescent="0.3">
      <c r="P387062" s="83"/>
    </row>
    <row r="387063" spans="16:16" x14ac:dyDescent="0.3">
      <c r="P387063" s="83"/>
    </row>
    <row r="387064" spans="16:16" x14ac:dyDescent="0.3">
      <c r="P387064" s="83"/>
    </row>
    <row r="387065" spans="16:16" x14ac:dyDescent="0.3">
      <c r="P387065" s="83"/>
    </row>
    <row r="387066" spans="16:16" x14ac:dyDescent="0.3">
      <c r="P387066" s="83"/>
    </row>
    <row r="387067" spans="16:16" x14ac:dyDescent="0.3">
      <c r="P387067" s="83"/>
    </row>
    <row r="387068" spans="16:16" x14ac:dyDescent="0.3">
      <c r="P387068" s="83"/>
    </row>
    <row r="387069" spans="16:16" x14ac:dyDescent="0.3">
      <c r="P387069" s="83"/>
    </row>
    <row r="387070" spans="16:16" x14ac:dyDescent="0.3">
      <c r="P387070" s="83"/>
    </row>
    <row r="387071" spans="16:16" x14ac:dyDescent="0.3">
      <c r="P387071" s="83"/>
    </row>
    <row r="387072" spans="16:16" x14ac:dyDescent="0.3">
      <c r="P387072" s="83"/>
    </row>
    <row r="387073" spans="16:16" x14ac:dyDescent="0.3">
      <c r="P387073" s="83"/>
    </row>
    <row r="387074" spans="16:16" x14ac:dyDescent="0.3">
      <c r="P387074" s="83"/>
    </row>
    <row r="387075" spans="16:16" x14ac:dyDescent="0.3">
      <c r="P387075" s="83"/>
    </row>
    <row r="387076" spans="16:16" x14ac:dyDescent="0.3">
      <c r="P387076" s="83"/>
    </row>
    <row r="387077" spans="16:16" x14ac:dyDescent="0.3">
      <c r="P387077" s="83"/>
    </row>
    <row r="387078" spans="16:16" x14ac:dyDescent="0.3">
      <c r="P387078" s="83"/>
    </row>
    <row r="387079" spans="16:16" x14ac:dyDescent="0.3">
      <c r="P387079" s="83"/>
    </row>
    <row r="387080" spans="16:16" x14ac:dyDescent="0.3">
      <c r="P387080" s="83"/>
    </row>
    <row r="387081" spans="16:16" x14ac:dyDescent="0.3">
      <c r="P387081" s="83"/>
    </row>
    <row r="387082" spans="16:16" x14ac:dyDescent="0.3">
      <c r="P387082" s="83"/>
    </row>
    <row r="387083" spans="16:16" x14ac:dyDescent="0.3">
      <c r="P387083" s="83"/>
    </row>
    <row r="387084" spans="16:16" x14ac:dyDescent="0.3">
      <c r="P387084" s="83"/>
    </row>
    <row r="387085" spans="16:16" x14ac:dyDescent="0.3">
      <c r="P387085" s="83"/>
    </row>
    <row r="387086" spans="16:16" x14ac:dyDescent="0.3">
      <c r="P387086" s="83"/>
    </row>
    <row r="387087" spans="16:16" x14ac:dyDescent="0.3">
      <c r="P387087" s="83"/>
    </row>
    <row r="387088" spans="16:16" x14ac:dyDescent="0.3">
      <c r="P387088" s="83"/>
    </row>
    <row r="387089" spans="16:16" x14ac:dyDescent="0.3">
      <c r="P387089" s="83"/>
    </row>
    <row r="387090" spans="16:16" x14ac:dyDescent="0.3">
      <c r="P387090" s="83"/>
    </row>
    <row r="387091" spans="16:16" x14ac:dyDescent="0.3">
      <c r="P387091" s="83"/>
    </row>
    <row r="387092" spans="16:16" x14ac:dyDescent="0.3">
      <c r="P387092" s="83"/>
    </row>
    <row r="387093" spans="16:16" x14ac:dyDescent="0.3">
      <c r="P387093" s="83"/>
    </row>
    <row r="387094" spans="16:16" x14ac:dyDescent="0.3">
      <c r="P387094" s="83"/>
    </row>
    <row r="387095" spans="16:16" x14ac:dyDescent="0.3">
      <c r="P387095" s="83"/>
    </row>
    <row r="387096" spans="16:16" x14ac:dyDescent="0.3">
      <c r="P387096" s="83"/>
    </row>
    <row r="387097" spans="16:16" x14ac:dyDescent="0.3">
      <c r="P387097" s="83"/>
    </row>
    <row r="387098" spans="16:16" x14ac:dyDescent="0.3">
      <c r="P387098" s="83"/>
    </row>
    <row r="387099" spans="16:16" x14ac:dyDescent="0.3">
      <c r="P387099" s="83"/>
    </row>
    <row r="387100" spans="16:16" x14ac:dyDescent="0.3">
      <c r="P387100" s="83"/>
    </row>
    <row r="387101" spans="16:16" x14ac:dyDescent="0.3">
      <c r="P387101" s="83"/>
    </row>
    <row r="387102" spans="16:16" x14ac:dyDescent="0.3">
      <c r="P387102" s="83"/>
    </row>
    <row r="387103" spans="16:16" x14ac:dyDescent="0.3">
      <c r="P387103" s="83"/>
    </row>
    <row r="387104" spans="16:16" x14ac:dyDescent="0.3">
      <c r="P387104" s="83"/>
    </row>
    <row r="387105" spans="16:16" x14ac:dyDescent="0.3">
      <c r="P387105" s="83"/>
    </row>
    <row r="387106" spans="16:16" x14ac:dyDescent="0.3">
      <c r="P387106" s="83"/>
    </row>
    <row r="387107" spans="16:16" x14ac:dyDescent="0.3">
      <c r="P387107" s="83"/>
    </row>
    <row r="387108" spans="16:16" x14ac:dyDescent="0.3">
      <c r="P387108" s="83"/>
    </row>
    <row r="387109" spans="16:16" x14ac:dyDescent="0.3">
      <c r="P387109" s="83"/>
    </row>
    <row r="387110" spans="16:16" x14ac:dyDescent="0.3">
      <c r="P387110" s="83"/>
    </row>
    <row r="387111" spans="16:16" x14ac:dyDescent="0.3">
      <c r="P387111" s="83"/>
    </row>
    <row r="387112" spans="16:16" x14ac:dyDescent="0.3">
      <c r="P387112" s="83"/>
    </row>
    <row r="387113" spans="16:16" x14ac:dyDescent="0.3">
      <c r="P387113" s="83"/>
    </row>
    <row r="387114" spans="16:16" x14ac:dyDescent="0.3">
      <c r="P387114" s="83"/>
    </row>
    <row r="387115" spans="16:16" x14ac:dyDescent="0.3">
      <c r="P387115" s="83"/>
    </row>
    <row r="387116" spans="16:16" x14ac:dyDescent="0.3">
      <c r="P387116" s="83"/>
    </row>
    <row r="387117" spans="16:16" x14ac:dyDescent="0.3">
      <c r="P387117" s="83"/>
    </row>
    <row r="387118" spans="16:16" x14ac:dyDescent="0.3">
      <c r="P387118" s="83"/>
    </row>
    <row r="387119" spans="16:16" x14ac:dyDescent="0.3">
      <c r="P387119" s="83"/>
    </row>
    <row r="387120" spans="16:16" x14ac:dyDescent="0.3">
      <c r="P387120" s="83"/>
    </row>
    <row r="387121" spans="16:16" x14ac:dyDescent="0.3">
      <c r="P387121" s="83"/>
    </row>
    <row r="387122" spans="16:16" x14ac:dyDescent="0.3">
      <c r="P387122" s="83"/>
    </row>
    <row r="387123" spans="16:16" x14ac:dyDescent="0.3">
      <c r="P387123" s="83"/>
    </row>
    <row r="387124" spans="16:16" x14ac:dyDescent="0.3">
      <c r="P387124" s="83"/>
    </row>
    <row r="387125" spans="16:16" x14ac:dyDescent="0.3">
      <c r="P387125" s="83"/>
    </row>
    <row r="387126" spans="16:16" x14ac:dyDescent="0.3">
      <c r="P387126" s="83"/>
    </row>
    <row r="387127" spans="16:16" x14ac:dyDescent="0.3">
      <c r="P387127" s="83"/>
    </row>
    <row r="387128" spans="16:16" x14ac:dyDescent="0.3">
      <c r="P387128" s="83"/>
    </row>
    <row r="387129" spans="16:16" x14ac:dyDescent="0.3">
      <c r="P387129" s="83"/>
    </row>
    <row r="387130" spans="16:16" x14ac:dyDescent="0.3">
      <c r="P387130" s="83"/>
    </row>
    <row r="387131" spans="16:16" x14ac:dyDescent="0.3">
      <c r="P387131" s="83"/>
    </row>
    <row r="387132" spans="16:16" x14ac:dyDescent="0.3">
      <c r="P387132" s="83"/>
    </row>
    <row r="387133" spans="16:16" x14ac:dyDescent="0.3">
      <c r="P387133" s="83"/>
    </row>
    <row r="387134" spans="16:16" x14ac:dyDescent="0.3">
      <c r="P387134" s="83"/>
    </row>
    <row r="387135" spans="16:16" x14ac:dyDescent="0.3">
      <c r="P387135" s="83"/>
    </row>
    <row r="387136" spans="16:16" x14ac:dyDescent="0.3">
      <c r="P387136" s="83"/>
    </row>
    <row r="387137" spans="16:16" x14ac:dyDescent="0.3">
      <c r="P387137" s="83"/>
    </row>
    <row r="387138" spans="16:16" x14ac:dyDescent="0.3">
      <c r="P387138" s="83"/>
    </row>
    <row r="387139" spans="16:16" x14ac:dyDescent="0.3">
      <c r="P387139" s="83"/>
    </row>
    <row r="387140" spans="16:16" x14ac:dyDescent="0.3">
      <c r="P387140" s="83"/>
    </row>
    <row r="387141" spans="16:16" x14ac:dyDescent="0.3">
      <c r="P387141" s="83"/>
    </row>
    <row r="387142" spans="16:16" x14ac:dyDescent="0.3">
      <c r="P387142" s="83"/>
    </row>
    <row r="387143" spans="16:16" x14ac:dyDescent="0.3">
      <c r="P387143" s="83"/>
    </row>
    <row r="387144" spans="16:16" x14ac:dyDescent="0.3">
      <c r="P387144" s="83"/>
    </row>
    <row r="387145" spans="16:16" x14ac:dyDescent="0.3">
      <c r="P387145" s="83"/>
    </row>
    <row r="387146" spans="16:16" x14ac:dyDescent="0.3">
      <c r="P387146" s="83"/>
    </row>
    <row r="387147" spans="16:16" x14ac:dyDescent="0.3">
      <c r="P387147" s="83"/>
    </row>
    <row r="387148" spans="16:16" x14ac:dyDescent="0.3">
      <c r="P387148" s="83"/>
    </row>
    <row r="387149" spans="16:16" x14ac:dyDescent="0.3">
      <c r="P387149" s="83"/>
    </row>
    <row r="387150" spans="16:16" x14ac:dyDescent="0.3">
      <c r="P387150" s="83"/>
    </row>
    <row r="387151" spans="16:16" x14ac:dyDescent="0.3">
      <c r="P387151" s="83"/>
    </row>
    <row r="387152" spans="16:16" x14ac:dyDescent="0.3">
      <c r="P387152" s="83"/>
    </row>
    <row r="387153" spans="16:16" x14ac:dyDescent="0.3">
      <c r="P387153" s="83"/>
    </row>
    <row r="387154" spans="16:16" x14ac:dyDescent="0.3">
      <c r="P387154" s="83"/>
    </row>
    <row r="387155" spans="16:16" x14ac:dyDescent="0.3">
      <c r="P387155" s="83"/>
    </row>
    <row r="387156" spans="16:16" x14ac:dyDescent="0.3">
      <c r="P387156" s="83"/>
    </row>
    <row r="387157" spans="16:16" x14ac:dyDescent="0.3">
      <c r="P387157" s="83"/>
    </row>
    <row r="387158" spans="16:16" x14ac:dyDescent="0.3">
      <c r="P387158" s="83"/>
    </row>
    <row r="387159" spans="16:16" x14ac:dyDescent="0.3">
      <c r="P387159" s="83"/>
    </row>
    <row r="387160" spans="16:16" x14ac:dyDescent="0.3">
      <c r="P387160" s="83"/>
    </row>
    <row r="387161" spans="16:16" x14ac:dyDescent="0.3">
      <c r="P387161" s="83"/>
    </row>
    <row r="387162" spans="16:16" x14ac:dyDescent="0.3">
      <c r="P387162" s="83"/>
    </row>
    <row r="387163" spans="16:16" x14ac:dyDescent="0.3">
      <c r="P387163" s="83"/>
    </row>
    <row r="387164" spans="16:16" x14ac:dyDescent="0.3">
      <c r="P387164" s="83"/>
    </row>
    <row r="387165" spans="16:16" x14ac:dyDescent="0.3">
      <c r="P387165" s="83"/>
    </row>
    <row r="387166" spans="16:16" x14ac:dyDescent="0.3">
      <c r="P387166" s="83"/>
    </row>
    <row r="387167" spans="16:16" x14ac:dyDescent="0.3">
      <c r="P387167" s="83"/>
    </row>
    <row r="387168" spans="16:16" x14ac:dyDescent="0.3">
      <c r="P387168" s="83"/>
    </row>
    <row r="387169" spans="16:16" x14ac:dyDescent="0.3">
      <c r="P387169" s="83"/>
    </row>
    <row r="387170" spans="16:16" x14ac:dyDescent="0.3">
      <c r="P387170" s="83"/>
    </row>
    <row r="387171" spans="16:16" x14ac:dyDescent="0.3">
      <c r="P387171" s="83"/>
    </row>
    <row r="387172" spans="16:16" x14ac:dyDescent="0.3">
      <c r="P387172" s="83"/>
    </row>
    <row r="387173" spans="16:16" x14ac:dyDescent="0.3">
      <c r="P387173" s="83"/>
    </row>
    <row r="387174" spans="16:16" x14ac:dyDescent="0.3">
      <c r="P387174" s="83"/>
    </row>
    <row r="387175" spans="16:16" x14ac:dyDescent="0.3">
      <c r="P387175" s="83"/>
    </row>
    <row r="387176" spans="16:16" x14ac:dyDescent="0.3">
      <c r="P387176" s="83"/>
    </row>
    <row r="387177" spans="16:16" x14ac:dyDescent="0.3">
      <c r="P387177" s="83"/>
    </row>
    <row r="387178" spans="16:16" x14ac:dyDescent="0.3">
      <c r="P387178" s="83"/>
    </row>
    <row r="387179" spans="16:16" x14ac:dyDescent="0.3">
      <c r="P387179" s="83"/>
    </row>
    <row r="387180" spans="16:16" x14ac:dyDescent="0.3">
      <c r="P387180" s="83"/>
    </row>
    <row r="387181" spans="16:16" x14ac:dyDescent="0.3">
      <c r="P387181" s="83"/>
    </row>
    <row r="387182" spans="16:16" x14ac:dyDescent="0.3">
      <c r="P387182" s="83"/>
    </row>
    <row r="387183" spans="16:16" x14ac:dyDescent="0.3">
      <c r="P387183" s="83"/>
    </row>
    <row r="387184" spans="16:16" x14ac:dyDescent="0.3">
      <c r="P387184" s="83"/>
    </row>
    <row r="387185" spans="16:16" x14ac:dyDescent="0.3">
      <c r="P387185" s="83"/>
    </row>
    <row r="387186" spans="16:16" x14ac:dyDescent="0.3">
      <c r="P387186" s="83"/>
    </row>
    <row r="387187" spans="16:16" x14ac:dyDescent="0.3">
      <c r="P387187" s="83"/>
    </row>
    <row r="387188" spans="16:16" x14ac:dyDescent="0.3">
      <c r="P387188" s="83"/>
    </row>
    <row r="387189" spans="16:16" x14ac:dyDescent="0.3">
      <c r="P387189" s="83"/>
    </row>
    <row r="387190" spans="16:16" x14ac:dyDescent="0.3">
      <c r="P387190" s="83"/>
    </row>
    <row r="387191" spans="16:16" x14ac:dyDescent="0.3">
      <c r="P387191" s="83"/>
    </row>
    <row r="387192" spans="16:16" x14ac:dyDescent="0.3">
      <c r="P387192" s="83"/>
    </row>
    <row r="387193" spans="16:16" x14ac:dyDescent="0.3">
      <c r="P387193" s="83"/>
    </row>
    <row r="387194" spans="16:16" x14ac:dyDescent="0.3">
      <c r="P387194" s="83"/>
    </row>
    <row r="387195" spans="16:16" x14ac:dyDescent="0.3">
      <c r="P387195" s="83"/>
    </row>
    <row r="387196" spans="16:16" x14ac:dyDescent="0.3">
      <c r="P387196" s="83"/>
    </row>
    <row r="387197" spans="16:16" x14ac:dyDescent="0.3">
      <c r="P387197" s="83"/>
    </row>
    <row r="387198" spans="16:16" x14ac:dyDescent="0.3">
      <c r="P387198" s="83"/>
    </row>
    <row r="387199" spans="16:16" x14ac:dyDescent="0.3">
      <c r="P387199" s="83"/>
    </row>
    <row r="387200" spans="16:16" x14ac:dyDescent="0.3">
      <c r="P387200" s="83"/>
    </row>
    <row r="387201" spans="16:16" x14ac:dyDescent="0.3">
      <c r="P387201" s="83"/>
    </row>
    <row r="387202" spans="16:16" x14ac:dyDescent="0.3">
      <c r="P387202" s="83"/>
    </row>
    <row r="387203" spans="16:16" x14ac:dyDescent="0.3">
      <c r="P387203" s="83"/>
    </row>
    <row r="387204" spans="16:16" x14ac:dyDescent="0.3">
      <c r="P387204" s="83"/>
    </row>
    <row r="387205" spans="16:16" x14ac:dyDescent="0.3">
      <c r="P387205" s="83"/>
    </row>
    <row r="387206" spans="16:16" x14ac:dyDescent="0.3">
      <c r="P387206" s="83"/>
    </row>
    <row r="387207" spans="16:16" x14ac:dyDescent="0.3">
      <c r="P387207" s="83"/>
    </row>
    <row r="387208" spans="16:16" x14ac:dyDescent="0.3">
      <c r="P387208" s="83"/>
    </row>
    <row r="387209" spans="16:16" x14ac:dyDescent="0.3">
      <c r="P387209" s="83"/>
    </row>
    <row r="387210" spans="16:16" x14ac:dyDescent="0.3">
      <c r="P387210" s="83"/>
    </row>
    <row r="387211" spans="16:16" x14ac:dyDescent="0.3">
      <c r="P387211" s="83"/>
    </row>
    <row r="387212" spans="16:16" x14ac:dyDescent="0.3">
      <c r="P387212" s="83"/>
    </row>
    <row r="387213" spans="16:16" x14ac:dyDescent="0.3">
      <c r="P387213" s="83"/>
    </row>
    <row r="387214" spans="16:16" x14ac:dyDescent="0.3">
      <c r="P387214" s="83"/>
    </row>
    <row r="387215" spans="16:16" x14ac:dyDescent="0.3">
      <c r="P387215" s="83"/>
    </row>
    <row r="387216" spans="16:16" x14ac:dyDescent="0.3">
      <c r="P387216" s="83"/>
    </row>
    <row r="387217" spans="16:16" x14ac:dyDescent="0.3">
      <c r="P387217" s="83"/>
    </row>
    <row r="387218" spans="16:16" x14ac:dyDescent="0.3">
      <c r="P387218" s="83"/>
    </row>
    <row r="387219" spans="16:16" x14ac:dyDescent="0.3">
      <c r="P387219" s="83"/>
    </row>
    <row r="387220" spans="16:16" x14ac:dyDescent="0.3">
      <c r="P387220" s="83"/>
    </row>
    <row r="387221" spans="16:16" x14ac:dyDescent="0.3">
      <c r="P387221" s="83"/>
    </row>
    <row r="387222" spans="16:16" x14ac:dyDescent="0.3">
      <c r="P387222" s="83"/>
    </row>
    <row r="387223" spans="16:16" x14ac:dyDescent="0.3">
      <c r="P387223" s="83"/>
    </row>
    <row r="387224" spans="16:16" x14ac:dyDescent="0.3">
      <c r="P387224" s="83"/>
    </row>
    <row r="387225" spans="16:16" x14ac:dyDescent="0.3">
      <c r="P387225" s="83"/>
    </row>
    <row r="387226" spans="16:16" x14ac:dyDescent="0.3">
      <c r="P387226" s="83"/>
    </row>
    <row r="387227" spans="16:16" x14ac:dyDescent="0.3">
      <c r="P387227" s="83"/>
    </row>
    <row r="387228" spans="16:16" x14ac:dyDescent="0.3">
      <c r="P387228" s="83"/>
    </row>
    <row r="387229" spans="16:16" x14ac:dyDescent="0.3">
      <c r="P387229" s="83"/>
    </row>
    <row r="387230" spans="16:16" x14ac:dyDescent="0.3">
      <c r="P387230" s="83"/>
    </row>
    <row r="387231" spans="16:16" x14ac:dyDescent="0.3">
      <c r="P387231" s="83"/>
    </row>
    <row r="387232" spans="16:16" x14ac:dyDescent="0.3">
      <c r="P387232" s="83"/>
    </row>
    <row r="387233" spans="16:16" x14ac:dyDescent="0.3">
      <c r="P387233" s="83"/>
    </row>
    <row r="387234" spans="16:16" x14ac:dyDescent="0.3">
      <c r="P387234" s="83"/>
    </row>
    <row r="387235" spans="16:16" x14ac:dyDescent="0.3">
      <c r="P387235" s="83"/>
    </row>
    <row r="387236" spans="16:16" x14ac:dyDescent="0.3">
      <c r="P387236" s="83"/>
    </row>
    <row r="387237" spans="16:16" x14ac:dyDescent="0.3">
      <c r="P387237" s="83"/>
    </row>
    <row r="387238" spans="16:16" x14ac:dyDescent="0.3">
      <c r="P387238" s="83"/>
    </row>
    <row r="387239" spans="16:16" x14ac:dyDescent="0.3">
      <c r="P387239" s="83"/>
    </row>
    <row r="387240" spans="16:16" x14ac:dyDescent="0.3">
      <c r="P387240" s="83"/>
    </row>
    <row r="387241" spans="16:16" x14ac:dyDescent="0.3">
      <c r="P387241" s="83"/>
    </row>
    <row r="387242" spans="16:16" x14ac:dyDescent="0.3">
      <c r="P387242" s="83"/>
    </row>
    <row r="387243" spans="16:16" x14ac:dyDescent="0.3">
      <c r="P387243" s="83"/>
    </row>
    <row r="387244" spans="16:16" x14ac:dyDescent="0.3">
      <c r="P387244" s="83"/>
    </row>
    <row r="387245" spans="16:16" x14ac:dyDescent="0.3">
      <c r="P387245" s="83"/>
    </row>
    <row r="387246" spans="16:16" x14ac:dyDescent="0.3">
      <c r="P387246" s="83"/>
    </row>
    <row r="387247" spans="16:16" x14ac:dyDescent="0.3">
      <c r="P387247" s="83"/>
    </row>
    <row r="387248" spans="16:16" x14ac:dyDescent="0.3">
      <c r="P387248" s="83"/>
    </row>
    <row r="387249" spans="16:16" x14ac:dyDescent="0.3">
      <c r="P387249" s="83"/>
    </row>
    <row r="387250" spans="16:16" x14ac:dyDescent="0.3">
      <c r="P387250" s="83"/>
    </row>
    <row r="387251" spans="16:16" x14ac:dyDescent="0.3">
      <c r="P387251" s="83"/>
    </row>
    <row r="387252" spans="16:16" x14ac:dyDescent="0.3">
      <c r="P387252" s="83"/>
    </row>
    <row r="387253" spans="16:16" x14ac:dyDescent="0.3">
      <c r="P387253" s="83"/>
    </row>
    <row r="387254" spans="16:16" x14ac:dyDescent="0.3">
      <c r="P387254" s="83"/>
    </row>
    <row r="387255" spans="16:16" x14ac:dyDescent="0.3">
      <c r="P387255" s="83"/>
    </row>
    <row r="387256" spans="16:16" x14ac:dyDescent="0.3">
      <c r="P387256" s="83"/>
    </row>
    <row r="387257" spans="16:16" x14ac:dyDescent="0.3">
      <c r="P387257" s="83"/>
    </row>
    <row r="387258" spans="16:16" x14ac:dyDescent="0.3">
      <c r="P387258" s="83"/>
    </row>
    <row r="387259" spans="16:16" x14ac:dyDescent="0.3">
      <c r="P387259" s="83"/>
    </row>
    <row r="387260" spans="16:16" x14ac:dyDescent="0.3">
      <c r="P387260" s="83"/>
    </row>
    <row r="387261" spans="16:16" x14ac:dyDescent="0.3">
      <c r="P387261" s="83"/>
    </row>
    <row r="387262" spans="16:16" x14ac:dyDescent="0.3">
      <c r="P387262" s="83"/>
    </row>
    <row r="387263" spans="16:16" x14ac:dyDescent="0.3">
      <c r="P387263" s="83"/>
    </row>
    <row r="387264" spans="16:16" x14ac:dyDescent="0.3">
      <c r="P387264" s="83"/>
    </row>
    <row r="387265" spans="16:16" x14ac:dyDescent="0.3">
      <c r="P387265" s="83"/>
    </row>
    <row r="387266" spans="16:16" x14ac:dyDescent="0.3">
      <c r="P387266" s="83"/>
    </row>
    <row r="387267" spans="16:16" x14ac:dyDescent="0.3">
      <c r="P387267" s="83"/>
    </row>
    <row r="387268" spans="16:16" x14ac:dyDescent="0.3">
      <c r="P387268" s="83"/>
    </row>
    <row r="387269" spans="16:16" x14ac:dyDescent="0.3">
      <c r="P387269" s="83"/>
    </row>
    <row r="387270" spans="16:16" x14ac:dyDescent="0.3">
      <c r="P387270" s="83"/>
    </row>
    <row r="387271" spans="16:16" x14ac:dyDescent="0.3">
      <c r="P387271" s="83"/>
    </row>
    <row r="387272" spans="16:16" x14ac:dyDescent="0.3">
      <c r="P387272" s="83"/>
    </row>
    <row r="387273" spans="16:16" x14ac:dyDescent="0.3">
      <c r="P387273" s="83"/>
    </row>
    <row r="387274" spans="16:16" x14ac:dyDescent="0.3">
      <c r="P387274" s="83"/>
    </row>
    <row r="387275" spans="16:16" x14ac:dyDescent="0.3">
      <c r="P387275" s="83"/>
    </row>
    <row r="387276" spans="16:16" x14ac:dyDescent="0.3">
      <c r="P387276" s="83"/>
    </row>
    <row r="387277" spans="16:16" x14ac:dyDescent="0.3">
      <c r="P387277" s="83"/>
    </row>
    <row r="387278" spans="16:16" x14ac:dyDescent="0.3">
      <c r="P387278" s="83"/>
    </row>
    <row r="387279" spans="16:16" x14ac:dyDescent="0.3">
      <c r="P387279" s="83"/>
    </row>
    <row r="387280" spans="16:16" x14ac:dyDescent="0.3">
      <c r="P387280" s="83"/>
    </row>
    <row r="387281" spans="16:16" x14ac:dyDescent="0.3">
      <c r="P387281" s="83"/>
    </row>
    <row r="387282" spans="16:16" x14ac:dyDescent="0.3">
      <c r="P387282" s="83"/>
    </row>
    <row r="387283" spans="16:16" x14ac:dyDescent="0.3">
      <c r="P387283" s="83"/>
    </row>
    <row r="387284" spans="16:16" x14ac:dyDescent="0.3">
      <c r="P387284" s="83"/>
    </row>
    <row r="387285" spans="16:16" x14ac:dyDescent="0.3">
      <c r="P387285" s="83"/>
    </row>
    <row r="387286" spans="16:16" x14ac:dyDescent="0.3">
      <c r="P387286" s="83"/>
    </row>
    <row r="387287" spans="16:16" x14ac:dyDescent="0.3">
      <c r="P387287" s="83"/>
    </row>
    <row r="387288" spans="16:16" x14ac:dyDescent="0.3">
      <c r="P387288" s="83"/>
    </row>
    <row r="387289" spans="16:16" x14ac:dyDescent="0.3">
      <c r="P387289" s="83"/>
    </row>
    <row r="387290" spans="16:16" x14ac:dyDescent="0.3">
      <c r="P387290" s="83"/>
    </row>
    <row r="387291" spans="16:16" x14ac:dyDescent="0.3">
      <c r="P387291" s="83"/>
    </row>
    <row r="387292" spans="16:16" x14ac:dyDescent="0.3">
      <c r="P387292" s="83"/>
    </row>
    <row r="387293" spans="16:16" x14ac:dyDescent="0.3">
      <c r="P387293" s="83"/>
    </row>
    <row r="387294" spans="16:16" x14ac:dyDescent="0.3">
      <c r="P387294" s="83"/>
    </row>
    <row r="387295" spans="16:16" x14ac:dyDescent="0.3">
      <c r="P387295" s="83"/>
    </row>
    <row r="387296" spans="16:16" x14ac:dyDescent="0.3">
      <c r="P387296" s="83"/>
    </row>
    <row r="387297" spans="16:16" x14ac:dyDescent="0.3">
      <c r="P387297" s="83"/>
    </row>
    <row r="387298" spans="16:16" x14ac:dyDescent="0.3">
      <c r="P387298" s="83"/>
    </row>
    <row r="387299" spans="16:16" x14ac:dyDescent="0.3">
      <c r="P387299" s="83"/>
    </row>
    <row r="387300" spans="16:16" x14ac:dyDescent="0.3">
      <c r="P387300" s="83"/>
    </row>
    <row r="387301" spans="16:16" x14ac:dyDescent="0.3">
      <c r="P387301" s="83"/>
    </row>
    <row r="387302" spans="16:16" x14ac:dyDescent="0.3">
      <c r="P387302" s="83"/>
    </row>
    <row r="387303" spans="16:16" x14ac:dyDescent="0.3">
      <c r="P387303" s="83"/>
    </row>
    <row r="387304" spans="16:16" x14ac:dyDescent="0.3">
      <c r="P387304" s="83"/>
    </row>
    <row r="387305" spans="16:16" x14ac:dyDescent="0.3">
      <c r="P387305" s="83"/>
    </row>
    <row r="387306" spans="16:16" x14ac:dyDescent="0.3">
      <c r="P387306" s="83"/>
    </row>
    <row r="387307" spans="16:16" x14ac:dyDescent="0.3">
      <c r="P387307" s="83"/>
    </row>
    <row r="387308" spans="16:16" x14ac:dyDescent="0.3">
      <c r="P387308" s="83"/>
    </row>
    <row r="387309" spans="16:16" x14ac:dyDescent="0.3">
      <c r="P387309" s="83"/>
    </row>
    <row r="387310" spans="16:16" x14ac:dyDescent="0.3">
      <c r="P387310" s="83"/>
    </row>
    <row r="387311" spans="16:16" x14ac:dyDescent="0.3">
      <c r="P387311" s="83"/>
    </row>
    <row r="387312" spans="16:16" x14ac:dyDescent="0.3">
      <c r="P387312" s="83"/>
    </row>
    <row r="387313" spans="16:16" x14ac:dyDescent="0.3">
      <c r="P387313" s="83"/>
    </row>
    <row r="387314" spans="16:16" x14ac:dyDescent="0.3">
      <c r="P387314" s="83"/>
    </row>
    <row r="387315" spans="16:16" x14ac:dyDescent="0.3">
      <c r="P387315" s="83"/>
    </row>
    <row r="387316" spans="16:16" x14ac:dyDescent="0.3">
      <c r="P387316" s="83"/>
    </row>
    <row r="387317" spans="16:16" x14ac:dyDescent="0.3">
      <c r="P387317" s="83"/>
    </row>
    <row r="387318" spans="16:16" x14ac:dyDescent="0.3">
      <c r="P387318" s="83"/>
    </row>
    <row r="387319" spans="16:16" x14ac:dyDescent="0.3">
      <c r="P387319" s="83"/>
    </row>
    <row r="387320" spans="16:16" x14ac:dyDescent="0.3">
      <c r="P387320" s="83"/>
    </row>
    <row r="387321" spans="16:16" x14ac:dyDescent="0.3">
      <c r="P387321" s="83"/>
    </row>
    <row r="387322" spans="16:16" x14ac:dyDescent="0.3">
      <c r="P387322" s="83"/>
    </row>
    <row r="387323" spans="16:16" x14ac:dyDescent="0.3">
      <c r="P387323" s="83"/>
    </row>
    <row r="387324" spans="16:16" x14ac:dyDescent="0.3">
      <c r="P387324" s="83"/>
    </row>
    <row r="387325" spans="16:16" x14ac:dyDescent="0.3">
      <c r="P387325" s="83"/>
    </row>
    <row r="387326" spans="16:16" x14ac:dyDescent="0.3">
      <c r="P387326" s="83"/>
    </row>
    <row r="387327" spans="16:16" x14ac:dyDescent="0.3">
      <c r="P387327" s="83"/>
    </row>
    <row r="387328" spans="16:16" x14ac:dyDescent="0.3">
      <c r="P387328" s="83"/>
    </row>
    <row r="387329" spans="16:16" x14ac:dyDescent="0.3">
      <c r="P387329" s="83"/>
    </row>
    <row r="387330" spans="16:16" x14ac:dyDescent="0.3">
      <c r="P387330" s="83"/>
    </row>
    <row r="387331" spans="16:16" x14ac:dyDescent="0.3">
      <c r="P387331" s="83"/>
    </row>
    <row r="387332" spans="16:16" x14ac:dyDescent="0.3">
      <c r="P387332" s="83"/>
    </row>
    <row r="387333" spans="16:16" x14ac:dyDescent="0.3">
      <c r="P387333" s="83"/>
    </row>
    <row r="387334" spans="16:16" x14ac:dyDescent="0.3">
      <c r="P387334" s="83"/>
    </row>
    <row r="387335" spans="16:16" x14ac:dyDescent="0.3">
      <c r="P387335" s="83"/>
    </row>
    <row r="387336" spans="16:16" x14ac:dyDescent="0.3">
      <c r="P387336" s="83"/>
    </row>
    <row r="387337" spans="16:16" x14ac:dyDescent="0.3">
      <c r="P387337" s="83"/>
    </row>
    <row r="387338" spans="16:16" x14ac:dyDescent="0.3">
      <c r="P387338" s="83"/>
    </row>
    <row r="387339" spans="16:16" x14ac:dyDescent="0.3">
      <c r="P387339" s="83"/>
    </row>
    <row r="387340" spans="16:16" x14ac:dyDescent="0.3">
      <c r="P387340" s="83"/>
    </row>
    <row r="387341" spans="16:16" x14ac:dyDescent="0.3">
      <c r="P387341" s="83"/>
    </row>
    <row r="387342" spans="16:16" x14ac:dyDescent="0.3">
      <c r="P387342" s="83"/>
    </row>
    <row r="387343" spans="16:16" x14ac:dyDescent="0.3">
      <c r="P387343" s="83"/>
    </row>
    <row r="387344" spans="16:16" x14ac:dyDescent="0.3">
      <c r="P387344" s="83"/>
    </row>
    <row r="387345" spans="16:16" x14ac:dyDescent="0.3">
      <c r="P387345" s="83"/>
    </row>
    <row r="387346" spans="16:16" x14ac:dyDescent="0.3">
      <c r="P387346" s="83"/>
    </row>
    <row r="387347" spans="16:16" x14ac:dyDescent="0.3">
      <c r="P387347" s="83"/>
    </row>
    <row r="387348" spans="16:16" x14ac:dyDescent="0.3">
      <c r="P387348" s="83"/>
    </row>
    <row r="387349" spans="16:16" x14ac:dyDescent="0.3">
      <c r="P387349" s="83"/>
    </row>
    <row r="387350" spans="16:16" x14ac:dyDescent="0.3">
      <c r="P387350" s="83"/>
    </row>
    <row r="387351" spans="16:16" x14ac:dyDescent="0.3">
      <c r="P387351" s="83"/>
    </row>
    <row r="387352" spans="16:16" x14ac:dyDescent="0.3">
      <c r="P387352" s="83"/>
    </row>
    <row r="387353" spans="16:16" x14ac:dyDescent="0.3">
      <c r="P387353" s="83"/>
    </row>
    <row r="387354" spans="16:16" x14ac:dyDescent="0.3">
      <c r="P387354" s="83"/>
    </row>
    <row r="387355" spans="16:16" x14ac:dyDescent="0.3">
      <c r="P387355" s="83"/>
    </row>
    <row r="387356" spans="16:16" x14ac:dyDescent="0.3">
      <c r="P387356" s="83"/>
    </row>
    <row r="387357" spans="16:16" x14ac:dyDescent="0.3">
      <c r="P387357" s="83"/>
    </row>
    <row r="387358" spans="16:16" x14ac:dyDescent="0.3">
      <c r="P387358" s="83"/>
    </row>
    <row r="387359" spans="16:16" x14ac:dyDescent="0.3">
      <c r="P387359" s="83"/>
    </row>
    <row r="387360" spans="16:16" x14ac:dyDescent="0.3">
      <c r="P387360" s="83"/>
    </row>
    <row r="387361" spans="16:16" x14ac:dyDescent="0.3">
      <c r="P387361" s="83"/>
    </row>
    <row r="387362" spans="16:16" x14ac:dyDescent="0.3">
      <c r="P387362" s="83"/>
    </row>
    <row r="387363" spans="16:16" x14ac:dyDescent="0.3">
      <c r="P387363" s="83"/>
    </row>
    <row r="387364" spans="16:16" x14ac:dyDescent="0.3">
      <c r="P387364" s="83"/>
    </row>
    <row r="387365" spans="16:16" x14ac:dyDescent="0.3">
      <c r="P387365" s="83"/>
    </row>
    <row r="387366" spans="16:16" x14ac:dyDescent="0.3">
      <c r="P387366" s="83"/>
    </row>
    <row r="387367" spans="16:16" x14ac:dyDescent="0.3">
      <c r="P387367" s="83"/>
    </row>
    <row r="387368" spans="16:16" x14ac:dyDescent="0.3">
      <c r="P387368" s="83"/>
    </row>
    <row r="387369" spans="16:16" x14ac:dyDescent="0.3">
      <c r="P387369" s="83"/>
    </row>
    <row r="387370" spans="16:16" x14ac:dyDescent="0.3">
      <c r="P387370" s="83"/>
    </row>
    <row r="387371" spans="16:16" x14ac:dyDescent="0.3">
      <c r="P387371" s="83"/>
    </row>
    <row r="387372" spans="16:16" x14ac:dyDescent="0.3">
      <c r="P387372" s="83"/>
    </row>
    <row r="387373" spans="16:16" x14ac:dyDescent="0.3">
      <c r="P387373" s="83"/>
    </row>
    <row r="387374" spans="16:16" x14ac:dyDescent="0.3">
      <c r="P387374" s="83"/>
    </row>
    <row r="387375" spans="16:16" x14ac:dyDescent="0.3">
      <c r="P387375" s="83"/>
    </row>
    <row r="387376" spans="16:16" x14ac:dyDescent="0.3">
      <c r="P387376" s="83"/>
    </row>
    <row r="387377" spans="16:16" x14ac:dyDescent="0.3">
      <c r="P387377" s="83"/>
    </row>
    <row r="387378" spans="16:16" x14ac:dyDescent="0.3">
      <c r="P387378" s="83"/>
    </row>
    <row r="387379" spans="16:16" x14ac:dyDescent="0.3">
      <c r="P387379" s="83"/>
    </row>
    <row r="387380" spans="16:16" x14ac:dyDescent="0.3">
      <c r="P387380" s="83"/>
    </row>
    <row r="387381" spans="16:16" x14ac:dyDescent="0.3">
      <c r="P387381" s="83"/>
    </row>
    <row r="387382" spans="16:16" x14ac:dyDescent="0.3">
      <c r="P387382" s="83"/>
    </row>
    <row r="387383" spans="16:16" x14ac:dyDescent="0.3">
      <c r="P387383" s="83"/>
    </row>
    <row r="387384" spans="16:16" x14ac:dyDescent="0.3">
      <c r="P387384" s="83"/>
    </row>
    <row r="387385" spans="16:16" x14ac:dyDescent="0.3">
      <c r="P387385" s="83"/>
    </row>
    <row r="387386" spans="16:16" x14ac:dyDescent="0.3">
      <c r="P387386" s="83"/>
    </row>
    <row r="387387" spans="16:16" x14ac:dyDescent="0.3">
      <c r="P387387" s="83"/>
    </row>
    <row r="387388" spans="16:16" x14ac:dyDescent="0.3">
      <c r="P387388" s="83"/>
    </row>
    <row r="387389" spans="16:16" x14ac:dyDescent="0.3">
      <c r="P387389" s="83"/>
    </row>
    <row r="387390" spans="16:16" x14ac:dyDescent="0.3">
      <c r="P387390" s="83"/>
    </row>
    <row r="387391" spans="16:16" x14ac:dyDescent="0.3">
      <c r="P387391" s="83"/>
    </row>
    <row r="387392" spans="16:16" x14ac:dyDescent="0.3">
      <c r="P387392" s="83"/>
    </row>
    <row r="387393" spans="16:16" x14ac:dyDescent="0.3">
      <c r="P387393" s="83"/>
    </row>
    <row r="387394" spans="16:16" x14ac:dyDescent="0.3">
      <c r="P387394" s="83"/>
    </row>
    <row r="387395" spans="16:16" x14ac:dyDescent="0.3">
      <c r="P387395" s="83"/>
    </row>
    <row r="387396" spans="16:16" x14ac:dyDescent="0.3">
      <c r="P387396" s="83"/>
    </row>
    <row r="387397" spans="16:16" x14ac:dyDescent="0.3">
      <c r="P387397" s="83"/>
    </row>
    <row r="387398" spans="16:16" x14ac:dyDescent="0.3">
      <c r="P387398" s="83"/>
    </row>
    <row r="387399" spans="16:16" x14ac:dyDescent="0.3">
      <c r="P387399" s="83"/>
    </row>
    <row r="387400" spans="16:16" x14ac:dyDescent="0.3">
      <c r="P387400" s="83"/>
    </row>
    <row r="387401" spans="16:16" x14ac:dyDescent="0.3">
      <c r="P387401" s="83"/>
    </row>
    <row r="387402" spans="16:16" x14ac:dyDescent="0.3">
      <c r="P387402" s="83"/>
    </row>
    <row r="387403" spans="16:16" x14ac:dyDescent="0.3">
      <c r="P387403" s="83"/>
    </row>
    <row r="387404" spans="16:16" x14ac:dyDescent="0.3">
      <c r="P387404" s="83"/>
    </row>
    <row r="387405" spans="16:16" x14ac:dyDescent="0.3">
      <c r="P387405" s="83"/>
    </row>
    <row r="387406" spans="16:16" x14ac:dyDescent="0.3">
      <c r="P387406" s="83"/>
    </row>
    <row r="387407" spans="16:16" x14ac:dyDescent="0.3">
      <c r="P387407" s="83"/>
    </row>
    <row r="387408" spans="16:16" x14ac:dyDescent="0.3">
      <c r="P387408" s="83"/>
    </row>
    <row r="387409" spans="16:16" x14ac:dyDescent="0.3">
      <c r="P387409" s="83"/>
    </row>
    <row r="387410" spans="16:16" x14ac:dyDescent="0.3">
      <c r="P387410" s="83"/>
    </row>
    <row r="387411" spans="16:16" x14ac:dyDescent="0.3">
      <c r="P387411" s="83"/>
    </row>
    <row r="387412" spans="16:16" x14ac:dyDescent="0.3">
      <c r="P387412" s="83"/>
    </row>
    <row r="387413" spans="16:16" x14ac:dyDescent="0.3">
      <c r="P387413" s="83"/>
    </row>
    <row r="387414" spans="16:16" x14ac:dyDescent="0.3">
      <c r="P387414" s="83"/>
    </row>
    <row r="387415" spans="16:16" x14ac:dyDescent="0.3">
      <c r="P387415" s="83"/>
    </row>
    <row r="387416" spans="16:16" x14ac:dyDescent="0.3">
      <c r="P387416" s="83"/>
    </row>
    <row r="387417" spans="16:16" x14ac:dyDescent="0.3">
      <c r="P387417" s="83"/>
    </row>
    <row r="387418" spans="16:16" x14ac:dyDescent="0.3">
      <c r="P387418" s="83"/>
    </row>
    <row r="387419" spans="16:16" x14ac:dyDescent="0.3">
      <c r="P387419" s="83"/>
    </row>
    <row r="387420" spans="16:16" x14ac:dyDescent="0.3">
      <c r="P387420" s="83"/>
    </row>
    <row r="387421" spans="16:16" x14ac:dyDescent="0.3">
      <c r="P387421" s="83"/>
    </row>
    <row r="387422" spans="16:16" x14ac:dyDescent="0.3">
      <c r="P387422" s="83"/>
    </row>
    <row r="387423" spans="16:16" x14ac:dyDescent="0.3">
      <c r="P387423" s="83"/>
    </row>
    <row r="387424" spans="16:16" x14ac:dyDescent="0.3">
      <c r="P387424" s="83"/>
    </row>
    <row r="387425" spans="16:16" x14ac:dyDescent="0.3">
      <c r="P387425" s="83"/>
    </row>
    <row r="387426" spans="16:16" x14ac:dyDescent="0.3">
      <c r="P387426" s="83"/>
    </row>
    <row r="387427" spans="16:16" x14ac:dyDescent="0.3">
      <c r="P387427" s="83"/>
    </row>
    <row r="387428" spans="16:16" x14ac:dyDescent="0.3">
      <c r="P387428" s="83"/>
    </row>
    <row r="387429" spans="16:16" x14ac:dyDescent="0.3">
      <c r="P387429" s="83"/>
    </row>
    <row r="387430" spans="16:16" x14ac:dyDescent="0.3">
      <c r="P387430" s="83"/>
    </row>
    <row r="387431" spans="16:16" x14ac:dyDescent="0.3">
      <c r="P387431" s="83"/>
    </row>
    <row r="387432" spans="16:16" x14ac:dyDescent="0.3">
      <c r="P387432" s="83"/>
    </row>
    <row r="387433" spans="16:16" x14ac:dyDescent="0.3">
      <c r="P387433" s="83"/>
    </row>
    <row r="387434" spans="16:16" x14ac:dyDescent="0.3">
      <c r="P387434" s="83"/>
    </row>
    <row r="387435" spans="16:16" x14ac:dyDescent="0.3">
      <c r="P387435" s="83"/>
    </row>
    <row r="387436" spans="16:16" x14ac:dyDescent="0.3">
      <c r="P387436" s="83"/>
    </row>
    <row r="387437" spans="16:16" x14ac:dyDescent="0.3">
      <c r="P387437" s="83"/>
    </row>
    <row r="387438" spans="16:16" x14ac:dyDescent="0.3">
      <c r="P387438" s="83"/>
    </row>
    <row r="387439" spans="16:16" x14ac:dyDescent="0.3">
      <c r="P387439" s="83"/>
    </row>
    <row r="387440" spans="16:16" x14ac:dyDescent="0.3">
      <c r="P387440" s="83"/>
    </row>
    <row r="387441" spans="16:16" x14ac:dyDescent="0.3">
      <c r="P387441" s="83"/>
    </row>
    <row r="387442" spans="16:16" x14ac:dyDescent="0.3">
      <c r="P387442" s="83"/>
    </row>
    <row r="387443" spans="16:16" x14ac:dyDescent="0.3">
      <c r="P387443" s="83"/>
    </row>
    <row r="387444" spans="16:16" x14ac:dyDescent="0.3">
      <c r="P387444" s="83"/>
    </row>
    <row r="387445" spans="16:16" x14ac:dyDescent="0.3">
      <c r="P387445" s="83"/>
    </row>
    <row r="387446" spans="16:16" x14ac:dyDescent="0.3">
      <c r="P387446" s="83"/>
    </row>
    <row r="387447" spans="16:16" x14ac:dyDescent="0.3">
      <c r="P387447" s="83"/>
    </row>
    <row r="387448" spans="16:16" x14ac:dyDescent="0.3">
      <c r="P387448" s="83"/>
    </row>
    <row r="387449" spans="16:16" x14ac:dyDescent="0.3">
      <c r="P387449" s="83"/>
    </row>
    <row r="387450" spans="16:16" x14ac:dyDescent="0.3">
      <c r="P387450" s="83"/>
    </row>
    <row r="387451" spans="16:16" x14ac:dyDescent="0.3">
      <c r="P387451" s="83"/>
    </row>
    <row r="387452" spans="16:16" x14ac:dyDescent="0.3">
      <c r="P387452" s="83"/>
    </row>
    <row r="387453" spans="16:16" x14ac:dyDescent="0.3">
      <c r="P387453" s="83"/>
    </row>
    <row r="387454" spans="16:16" x14ac:dyDescent="0.3">
      <c r="P387454" s="83"/>
    </row>
    <row r="387455" spans="16:16" x14ac:dyDescent="0.3">
      <c r="P387455" s="83"/>
    </row>
    <row r="387456" spans="16:16" x14ac:dyDescent="0.3">
      <c r="P387456" s="83"/>
    </row>
    <row r="387457" spans="16:16" x14ac:dyDescent="0.3">
      <c r="P387457" s="83"/>
    </row>
    <row r="387458" spans="16:16" x14ac:dyDescent="0.3">
      <c r="P387458" s="83"/>
    </row>
    <row r="387459" spans="16:16" x14ac:dyDescent="0.3">
      <c r="P387459" s="83"/>
    </row>
    <row r="387460" spans="16:16" x14ac:dyDescent="0.3">
      <c r="P387460" s="83"/>
    </row>
    <row r="387461" spans="16:16" x14ac:dyDescent="0.3">
      <c r="P387461" s="83"/>
    </row>
    <row r="387462" spans="16:16" x14ac:dyDescent="0.3">
      <c r="P387462" s="83"/>
    </row>
    <row r="387463" spans="16:16" x14ac:dyDescent="0.3">
      <c r="P387463" s="83"/>
    </row>
    <row r="387464" spans="16:16" x14ac:dyDescent="0.3">
      <c r="P387464" s="83"/>
    </row>
    <row r="387465" spans="16:16" x14ac:dyDescent="0.3">
      <c r="P387465" s="83"/>
    </row>
    <row r="387466" spans="16:16" x14ac:dyDescent="0.3">
      <c r="P387466" s="83"/>
    </row>
    <row r="387467" spans="16:16" x14ac:dyDescent="0.3">
      <c r="P387467" s="83"/>
    </row>
    <row r="387468" spans="16:16" x14ac:dyDescent="0.3">
      <c r="P387468" s="83"/>
    </row>
    <row r="387469" spans="16:16" x14ac:dyDescent="0.3">
      <c r="P387469" s="83"/>
    </row>
    <row r="387470" spans="16:16" x14ac:dyDescent="0.3">
      <c r="P387470" s="83"/>
    </row>
    <row r="387471" spans="16:16" x14ac:dyDescent="0.3">
      <c r="P387471" s="83"/>
    </row>
    <row r="387472" spans="16:16" x14ac:dyDescent="0.3">
      <c r="P387472" s="83"/>
    </row>
    <row r="387473" spans="16:16" x14ac:dyDescent="0.3">
      <c r="P387473" s="83"/>
    </row>
    <row r="387474" spans="16:16" x14ac:dyDescent="0.3">
      <c r="P387474" s="83"/>
    </row>
    <row r="387475" spans="16:16" x14ac:dyDescent="0.3">
      <c r="P387475" s="83"/>
    </row>
    <row r="387476" spans="16:16" x14ac:dyDescent="0.3">
      <c r="P387476" s="83"/>
    </row>
    <row r="387477" spans="16:16" x14ac:dyDescent="0.3">
      <c r="P387477" s="83"/>
    </row>
    <row r="387478" spans="16:16" x14ac:dyDescent="0.3">
      <c r="P387478" s="83"/>
    </row>
    <row r="387479" spans="16:16" x14ac:dyDescent="0.3">
      <c r="P387479" s="83"/>
    </row>
    <row r="387480" spans="16:16" x14ac:dyDescent="0.3">
      <c r="P387480" s="83"/>
    </row>
    <row r="387481" spans="16:16" x14ac:dyDescent="0.3">
      <c r="P387481" s="83"/>
    </row>
    <row r="387482" spans="16:16" x14ac:dyDescent="0.3">
      <c r="P387482" s="83"/>
    </row>
    <row r="387483" spans="16:16" x14ac:dyDescent="0.3">
      <c r="P387483" s="83"/>
    </row>
    <row r="387484" spans="16:16" x14ac:dyDescent="0.3">
      <c r="P387484" s="83"/>
    </row>
    <row r="387485" spans="16:16" x14ac:dyDescent="0.3">
      <c r="P387485" s="83"/>
    </row>
    <row r="387486" spans="16:16" x14ac:dyDescent="0.3">
      <c r="P387486" s="83"/>
    </row>
    <row r="387487" spans="16:16" x14ac:dyDescent="0.3">
      <c r="P387487" s="83"/>
    </row>
    <row r="387488" spans="16:16" x14ac:dyDescent="0.3">
      <c r="P387488" s="83"/>
    </row>
    <row r="387489" spans="16:16" x14ac:dyDescent="0.3">
      <c r="P387489" s="83"/>
    </row>
    <row r="387490" spans="16:16" x14ac:dyDescent="0.3">
      <c r="P387490" s="83"/>
    </row>
    <row r="387491" spans="16:16" x14ac:dyDescent="0.3">
      <c r="P387491" s="83"/>
    </row>
    <row r="387492" spans="16:16" x14ac:dyDescent="0.3">
      <c r="P387492" s="83"/>
    </row>
    <row r="387493" spans="16:16" x14ac:dyDescent="0.3">
      <c r="P387493" s="83"/>
    </row>
    <row r="387494" spans="16:16" x14ac:dyDescent="0.3">
      <c r="P387494" s="83"/>
    </row>
    <row r="387495" spans="16:16" x14ac:dyDescent="0.3">
      <c r="P387495" s="83"/>
    </row>
    <row r="387496" spans="16:16" x14ac:dyDescent="0.3">
      <c r="P387496" s="83"/>
    </row>
    <row r="387497" spans="16:16" x14ac:dyDescent="0.3">
      <c r="P387497" s="83"/>
    </row>
    <row r="387498" spans="16:16" x14ac:dyDescent="0.3">
      <c r="P387498" s="83"/>
    </row>
    <row r="387499" spans="16:16" x14ac:dyDescent="0.3">
      <c r="P387499" s="83"/>
    </row>
    <row r="387500" spans="16:16" x14ac:dyDescent="0.3">
      <c r="P387500" s="83"/>
    </row>
    <row r="387501" spans="16:16" x14ac:dyDescent="0.3">
      <c r="P387501" s="83"/>
    </row>
    <row r="387502" spans="16:16" x14ac:dyDescent="0.3">
      <c r="P387502" s="83"/>
    </row>
    <row r="387503" spans="16:16" x14ac:dyDescent="0.3">
      <c r="P387503" s="83"/>
    </row>
    <row r="387504" spans="16:16" x14ac:dyDescent="0.3">
      <c r="P387504" s="83"/>
    </row>
    <row r="387505" spans="16:16" x14ac:dyDescent="0.3">
      <c r="P387505" s="83"/>
    </row>
    <row r="387506" spans="16:16" x14ac:dyDescent="0.3">
      <c r="P387506" s="83"/>
    </row>
    <row r="387507" spans="16:16" x14ac:dyDescent="0.3">
      <c r="P387507" s="83"/>
    </row>
    <row r="387508" spans="16:16" x14ac:dyDescent="0.3">
      <c r="P387508" s="83"/>
    </row>
    <row r="387509" spans="16:16" x14ac:dyDescent="0.3">
      <c r="P387509" s="83"/>
    </row>
    <row r="387510" spans="16:16" x14ac:dyDescent="0.3">
      <c r="P387510" s="83"/>
    </row>
    <row r="387511" spans="16:16" x14ac:dyDescent="0.3">
      <c r="P387511" s="83"/>
    </row>
    <row r="387512" spans="16:16" x14ac:dyDescent="0.3">
      <c r="P387512" s="83"/>
    </row>
    <row r="387513" spans="16:16" x14ac:dyDescent="0.3">
      <c r="P387513" s="83"/>
    </row>
    <row r="387514" spans="16:16" x14ac:dyDescent="0.3">
      <c r="P387514" s="83"/>
    </row>
    <row r="387515" spans="16:16" x14ac:dyDescent="0.3">
      <c r="P387515" s="83"/>
    </row>
    <row r="387516" spans="16:16" x14ac:dyDescent="0.3">
      <c r="P387516" s="83"/>
    </row>
    <row r="387517" spans="16:16" x14ac:dyDescent="0.3">
      <c r="P387517" s="83"/>
    </row>
    <row r="387518" spans="16:16" x14ac:dyDescent="0.3">
      <c r="P387518" s="83"/>
    </row>
    <row r="387519" spans="16:16" x14ac:dyDescent="0.3">
      <c r="P387519" s="83"/>
    </row>
    <row r="387520" spans="16:16" x14ac:dyDescent="0.3">
      <c r="P387520" s="83"/>
    </row>
    <row r="387521" spans="16:16" x14ac:dyDescent="0.3">
      <c r="P387521" s="83"/>
    </row>
    <row r="387522" spans="16:16" x14ac:dyDescent="0.3">
      <c r="P387522" s="83"/>
    </row>
    <row r="387523" spans="16:16" x14ac:dyDescent="0.3">
      <c r="P387523" s="83"/>
    </row>
    <row r="387524" spans="16:16" x14ac:dyDescent="0.3">
      <c r="P387524" s="83"/>
    </row>
    <row r="387525" spans="16:16" x14ac:dyDescent="0.3">
      <c r="P387525" s="83"/>
    </row>
    <row r="387526" spans="16:16" x14ac:dyDescent="0.3">
      <c r="P387526" s="83"/>
    </row>
    <row r="387527" spans="16:16" x14ac:dyDescent="0.3">
      <c r="P387527" s="83"/>
    </row>
    <row r="387528" spans="16:16" x14ac:dyDescent="0.3">
      <c r="P387528" s="83"/>
    </row>
    <row r="387529" spans="16:16" x14ac:dyDescent="0.3">
      <c r="P387529" s="83"/>
    </row>
    <row r="387530" spans="16:16" x14ac:dyDescent="0.3">
      <c r="P387530" s="83"/>
    </row>
    <row r="387531" spans="16:16" x14ac:dyDescent="0.3">
      <c r="P387531" s="83"/>
    </row>
    <row r="387532" spans="16:16" x14ac:dyDescent="0.3">
      <c r="P387532" s="83"/>
    </row>
    <row r="387533" spans="16:16" x14ac:dyDescent="0.3">
      <c r="P387533" s="83"/>
    </row>
    <row r="387534" spans="16:16" x14ac:dyDescent="0.3">
      <c r="P387534" s="83"/>
    </row>
    <row r="387535" spans="16:16" x14ac:dyDescent="0.3">
      <c r="P387535" s="83"/>
    </row>
    <row r="387536" spans="16:16" x14ac:dyDescent="0.3">
      <c r="P387536" s="83"/>
    </row>
    <row r="387537" spans="16:16" x14ac:dyDescent="0.3">
      <c r="P387537" s="83"/>
    </row>
    <row r="387538" spans="16:16" x14ac:dyDescent="0.3">
      <c r="P387538" s="83"/>
    </row>
    <row r="387539" spans="16:16" x14ac:dyDescent="0.3">
      <c r="P387539" s="83"/>
    </row>
    <row r="387540" spans="16:16" x14ac:dyDescent="0.3">
      <c r="P387540" s="83"/>
    </row>
    <row r="387541" spans="16:16" x14ac:dyDescent="0.3">
      <c r="P387541" s="83"/>
    </row>
    <row r="387542" spans="16:16" x14ac:dyDescent="0.3">
      <c r="P387542" s="83"/>
    </row>
    <row r="387543" spans="16:16" x14ac:dyDescent="0.3">
      <c r="P387543" s="83"/>
    </row>
    <row r="387544" spans="16:16" x14ac:dyDescent="0.3">
      <c r="P387544" s="83"/>
    </row>
    <row r="387545" spans="16:16" x14ac:dyDescent="0.3">
      <c r="P387545" s="83"/>
    </row>
    <row r="387546" spans="16:16" x14ac:dyDescent="0.3">
      <c r="P387546" s="83"/>
    </row>
    <row r="387547" spans="16:16" x14ac:dyDescent="0.3">
      <c r="P387547" s="83"/>
    </row>
    <row r="387548" spans="16:16" x14ac:dyDescent="0.3">
      <c r="P387548" s="83"/>
    </row>
    <row r="387549" spans="16:16" x14ac:dyDescent="0.3">
      <c r="P387549" s="83"/>
    </row>
    <row r="387550" spans="16:16" x14ac:dyDescent="0.3">
      <c r="P387550" s="83"/>
    </row>
    <row r="387551" spans="16:16" x14ac:dyDescent="0.3">
      <c r="P387551" s="83"/>
    </row>
    <row r="387552" spans="16:16" x14ac:dyDescent="0.3">
      <c r="P387552" s="83"/>
    </row>
    <row r="387553" spans="16:16" x14ac:dyDescent="0.3">
      <c r="P387553" s="83"/>
    </row>
    <row r="387554" spans="16:16" x14ac:dyDescent="0.3">
      <c r="P387554" s="83"/>
    </row>
    <row r="387555" spans="16:16" x14ac:dyDescent="0.3">
      <c r="P387555" s="83"/>
    </row>
    <row r="387556" spans="16:16" x14ac:dyDescent="0.3">
      <c r="P387556" s="83"/>
    </row>
    <row r="387557" spans="16:16" x14ac:dyDescent="0.3">
      <c r="P387557" s="83"/>
    </row>
    <row r="387558" spans="16:16" x14ac:dyDescent="0.3">
      <c r="P387558" s="83"/>
    </row>
    <row r="387559" spans="16:16" x14ac:dyDescent="0.3">
      <c r="P387559" s="83"/>
    </row>
    <row r="387560" spans="16:16" x14ac:dyDescent="0.3">
      <c r="P387560" s="83"/>
    </row>
    <row r="387561" spans="16:16" x14ac:dyDescent="0.3">
      <c r="P387561" s="83"/>
    </row>
    <row r="387562" spans="16:16" x14ac:dyDescent="0.3">
      <c r="P387562" s="83"/>
    </row>
    <row r="387563" spans="16:16" x14ac:dyDescent="0.3">
      <c r="P387563" s="83"/>
    </row>
    <row r="387564" spans="16:16" x14ac:dyDescent="0.3">
      <c r="P387564" s="83"/>
    </row>
    <row r="387565" spans="16:16" x14ac:dyDescent="0.3">
      <c r="P387565" s="83"/>
    </row>
    <row r="387566" spans="16:16" x14ac:dyDescent="0.3">
      <c r="P387566" s="83"/>
    </row>
    <row r="387567" spans="16:16" x14ac:dyDescent="0.3">
      <c r="P387567" s="83"/>
    </row>
    <row r="387568" spans="16:16" x14ac:dyDescent="0.3">
      <c r="P387568" s="83"/>
    </row>
    <row r="387569" spans="16:16" x14ac:dyDescent="0.3">
      <c r="P387569" s="83"/>
    </row>
    <row r="387570" spans="16:16" x14ac:dyDescent="0.3">
      <c r="P387570" s="83"/>
    </row>
    <row r="387571" spans="16:16" x14ac:dyDescent="0.3">
      <c r="P387571" s="83"/>
    </row>
    <row r="387572" spans="16:16" x14ac:dyDescent="0.3">
      <c r="P387572" s="83"/>
    </row>
    <row r="387573" spans="16:16" x14ac:dyDescent="0.3">
      <c r="P387573" s="83"/>
    </row>
    <row r="387574" spans="16:16" x14ac:dyDescent="0.3">
      <c r="P387574" s="83"/>
    </row>
    <row r="387575" spans="16:16" x14ac:dyDescent="0.3">
      <c r="P387575" s="83"/>
    </row>
    <row r="387576" spans="16:16" x14ac:dyDescent="0.3">
      <c r="P387576" s="83"/>
    </row>
    <row r="387577" spans="16:16" x14ac:dyDescent="0.3">
      <c r="P387577" s="83"/>
    </row>
    <row r="387578" spans="16:16" x14ac:dyDescent="0.3">
      <c r="P387578" s="83"/>
    </row>
    <row r="387579" spans="16:16" x14ac:dyDescent="0.3">
      <c r="P387579" s="83"/>
    </row>
    <row r="387580" spans="16:16" x14ac:dyDescent="0.3">
      <c r="P387580" s="83"/>
    </row>
    <row r="387581" spans="16:16" x14ac:dyDescent="0.3">
      <c r="P387581" s="83"/>
    </row>
    <row r="387582" spans="16:16" x14ac:dyDescent="0.3">
      <c r="P387582" s="83"/>
    </row>
    <row r="387583" spans="16:16" x14ac:dyDescent="0.3">
      <c r="P387583" s="83"/>
    </row>
    <row r="387584" spans="16:16" x14ac:dyDescent="0.3">
      <c r="P387584" s="83"/>
    </row>
    <row r="387585" spans="16:16" x14ac:dyDescent="0.3">
      <c r="P387585" s="83"/>
    </row>
    <row r="387586" spans="16:16" x14ac:dyDescent="0.3">
      <c r="P387586" s="83"/>
    </row>
    <row r="387587" spans="16:16" x14ac:dyDescent="0.3">
      <c r="P387587" s="83"/>
    </row>
    <row r="387588" spans="16:16" x14ac:dyDescent="0.3">
      <c r="P387588" s="83"/>
    </row>
    <row r="387589" spans="16:16" x14ac:dyDescent="0.3">
      <c r="P387589" s="83"/>
    </row>
    <row r="387590" spans="16:16" x14ac:dyDescent="0.3">
      <c r="P387590" s="83"/>
    </row>
    <row r="387591" spans="16:16" x14ac:dyDescent="0.3">
      <c r="P387591" s="83"/>
    </row>
    <row r="387592" spans="16:16" x14ac:dyDescent="0.3">
      <c r="P387592" s="83"/>
    </row>
    <row r="387593" spans="16:16" x14ac:dyDescent="0.3">
      <c r="P387593" s="83"/>
    </row>
    <row r="387594" spans="16:16" x14ac:dyDescent="0.3">
      <c r="P387594" s="83"/>
    </row>
    <row r="387595" spans="16:16" x14ac:dyDescent="0.3">
      <c r="P387595" s="83"/>
    </row>
    <row r="387596" spans="16:16" x14ac:dyDescent="0.3">
      <c r="P387596" s="83"/>
    </row>
    <row r="387597" spans="16:16" x14ac:dyDescent="0.3">
      <c r="P387597" s="83"/>
    </row>
    <row r="387598" spans="16:16" x14ac:dyDescent="0.3">
      <c r="P387598" s="83"/>
    </row>
    <row r="387599" spans="16:16" x14ac:dyDescent="0.3">
      <c r="P387599" s="83"/>
    </row>
    <row r="387600" spans="16:16" x14ac:dyDescent="0.3">
      <c r="P387600" s="83"/>
    </row>
    <row r="387601" spans="16:16" x14ac:dyDescent="0.3">
      <c r="P387601" s="83"/>
    </row>
    <row r="387602" spans="16:16" x14ac:dyDescent="0.3">
      <c r="P387602" s="83"/>
    </row>
    <row r="387603" spans="16:16" x14ac:dyDescent="0.3">
      <c r="P387603" s="83"/>
    </row>
    <row r="387604" spans="16:16" x14ac:dyDescent="0.3">
      <c r="P387604" s="83"/>
    </row>
    <row r="387605" spans="16:16" x14ac:dyDescent="0.3">
      <c r="P387605" s="83"/>
    </row>
    <row r="387606" spans="16:16" x14ac:dyDescent="0.3">
      <c r="P387606" s="83"/>
    </row>
    <row r="387607" spans="16:16" x14ac:dyDescent="0.3">
      <c r="P387607" s="83"/>
    </row>
    <row r="387608" spans="16:16" x14ac:dyDescent="0.3">
      <c r="P387608" s="83"/>
    </row>
    <row r="387609" spans="16:16" x14ac:dyDescent="0.3">
      <c r="P387609" s="83"/>
    </row>
    <row r="387610" spans="16:16" x14ac:dyDescent="0.3">
      <c r="P387610" s="83"/>
    </row>
    <row r="387611" spans="16:16" x14ac:dyDescent="0.3">
      <c r="P387611" s="83"/>
    </row>
    <row r="387612" spans="16:16" x14ac:dyDescent="0.3">
      <c r="P387612" s="83"/>
    </row>
    <row r="387613" spans="16:16" x14ac:dyDescent="0.3">
      <c r="P387613" s="83"/>
    </row>
    <row r="387614" spans="16:16" x14ac:dyDescent="0.3">
      <c r="P387614" s="83"/>
    </row>
    <row r="387615" spans="16:16" x14ac:dyDescent="0.3">
      <c r="P387615" s="83"/>
    </row>
    <row r="387616" spans="16:16" x14ac:dyDescent="0.3">
      <c r="P387616" s="83"/>
    </row>
    <row r="387617" spans="16:16" x14ac:dyDescent="0.3">
      <c r="P387617" s="83"/>
    </row>
    <row r="387618" spans="16:16" x14ac:dyDescent="0.3">
      <c r="P387618" s="83"/>
    </row>
    <row r="387619" spans="16:16" x14ac:dyDescent="0.3">
      <c r="P387619" s="83"/>
    </row>
    <row r="387620" spans="16:16" x14ac:dyDescent="0.3">
      <c r="P387620" s="83"/>
    </row>
    <row r="387621" spans="16:16" x14ac:dyDescent="0.3">
      <c r="P387621" s="83"/>
    </row>
    <row r="387622" spans="16:16" x14ac:dyDescent="0.3">
      <c r="P387622" s="83"/>
    </row>
    <row r="387623" spans="16:16" x14ac:dyDescent="0.3">
      <c r="P387623" s="83"/>
    </row>
    <row r="387624" spans="16:16" x14ac:dyDescent="0.3">
      <c r="P387624" s="83"/>
    </row>
    <row r="387625" spans="16:16" x14ac:dyDescent="0.3">
      <c r="P387625" s="83"/>
    </row>
    <row r="387626" spans="16:16" x14ac:dyDescent="0.3">
      <c r="P387626" s="83"/>
    </row>
    <row r="387627" spans="16:16" x14ac:dyDescent="0.3">
      <c r="P387627" s="83"/>
    </row>
    <row r="387628" spans="16:16" x14ac:dyDescent="0.3">
      <c r="P387628" s="83"/>
    </row>
    <row r="387629" spans="16:16" x14ac:dyDescent="0.3">
      <c r="P387629" s="83"/>
    </row>
    <row r="387630" spans="16:16" x14ac:dyDescent="0.3">
      <c r="P387630" s="83"/>
    </row>
    <row r="387631" spans="16:16" x14ac:dyDescent="0.3">
      <c r="P387631" s="83"/>
    </row>
    <row r="387632" spans="16:16" x14ac:dyDescent="0.3">
      <c r="P387632" s="83"/>
    </row>
    <row r="387633" spans="16:16" x14ac:dyDescent="0.3">
      <c r="P387633" s="83"/>
    </row>
    <row r="387634" spans="16:16" x14ac:dyDescent="0.3">
      <c r="P387634" s="83"/>
    </row>
    <row r="387635" spans="16:16" x14ac:dyDescent="0.3">
      <c r="P387635" s="83"/>
    </row>
    <row r="387636" spans="16:16" x14ac:dyDescent="0.3">
      <c r="P387636" s="83"/>
    </row>
    <row r="387637" spans="16:16" x14ac:dyDescent="0.3">
      <c r="P387637" s="83"/>
    </row>
    <row r="387638" spans="16:16" x14ac:dyDescent="0.3">
      <c r="P387638" s="83"/>
    </row>
    <row r="387639" spans="16:16" x14ac:dyDescent="0.3">
      <c r="P387639" s="83"/>
    </row>
    <row r="387640" spans="16:16" x14ac:dyDescent="0.3">
      <c r="P387640" s="83"/>
    </row>
    <row r="387641" spans="16:16" x14ac:dyDescent="0.3">
      <c r="P387641" s="83"/>
    </row>
    <row r="387642" spans="16:16" x14ac:dyDescent="0.3">
      <c r="P387642" s="83"/>
    </row>
    <row r="387643" spans="16:16" x14ac:dyDescent="0.3">
      <c r="P387643" s="83"/>
    </row>
    <row r="387644" spans="16:16" x14ac:dyDescent="0.3">
      <c r="P387644" s="83"/>
    </row>
    <row r="387645" spans="16:16" x14ac:dyDescent="0.3">
      <c r="P387645" s="83"/>
    </row>
    <row r="387646" spans="16:16" x14ac:dyDescent="0.3">
      <c r="P387646" s="83"/>
    </row>
    <row r="387647" spans="16:16" x14ac:dyDescent="0.3">
      <c r="P387647" s="83"/>
    </row>
    <row r="387648" spans="16:16" x14ac:dyDescent="0.3">
      <c r="P387648" s="83"/>
    </row>
    <row r="387649" spans="16:16" x14ac:dyDescent="0.3">
      <c r="P387649" s="83"/>
    </row>
    <row r="387650" spans="16:16" x14ac:dyDescent="0.3">
      <c r="P387650" s="83"/>
    </row>
    <row r="387651" spans="16:16" x14ac:dyDescent="0.3">
      <c r="P387651" s="83"/>
    </row>
    <row r="387652" spans="16:16" x14ac:dyDescent="0.3">
      <c r="P387652" s="83"/>
    </row>
    <row r="387653" spans="16:16" x14ac:dyDescent="0.3">
      <c r="P387653" s="83"/>
    </row>
    <row r="387654" spans="16:16" x14ac:dyDescent="0.3">
      <c r="P387654" s="83"/>
    </row>
    <row r="387655" spans="16:16" x14ac:dyDescent="0.3">
      <c r="P387655" s="83"/>
    </row>
    <row r="387656" spans="16:16" x14ac:dyDescent="0.3">
      <c r="P387656" s="83"/>
    </row>
    <row r="387657" spans="16:16" x14ac:dyDescent="0.3">
      <c r="P387657" s="83"/>
    </row>
    <row r="387658" spans="16:16" x14ac:dyDescent="0.3">
      <c r="P387658" s="83"/>
    </row>
    <row r="387659" spans="16:16" x14ac:dyDescent="0.3">
      <c r="P387659" s="83"/>
    </row>
    <row r="387660" spans="16:16" x14ac:dyDescent="0.3">
      <c r="P387660" s="83"/>
    </row>
    <row r="387661" spans="16:16" x14ac:dyDescent="0.3">
      <c r="P387661" s="83"/>
    </row>
    <row r="387662" spans="16:16" x14ac:dyDescent="0.3">
      <c r="P387662" s="83"/>
    </row>
    <row r="387663" spans="16:16" x14ac:dyDescent="0.3">
      <c r="P387663" s="83"/>
    </row>
    <row r="387664" spans="16:16" x14ac:dyDescent="0.3">
      <c r="P387664" s="83"/>
    </row>
    <row r="387665" spans="16:16" x14ac:dyDescent="0.3">
      <c r="P387665" s="83"/>
    </row>
    <row r="387666" spans="16:16" x14ac:dyDescent="0.3">
      <c r="P387666" s="83"/>
    </row>
    <row r="387667" spans="16:16" x14ac:dyDescent="0.3">
      <c r="P387667" s="83"/>
    </row>
    <row r="387668" spans="16:16" x14ac:dyDescent="0.3">
      <c r="P387668" s="83"/>
    </row>
    <row r="387669" spans="16:16" x14ac:dyDescent="0.3">
      <c r="P387669" s="83"/>
    </row>
    <row r="387670" spans="16:16" x14ac:dyDescent="0.3">
      <c r="P387670" s="83"/>
    </row>
    <row r="387671" spans="16:16" x14ac:dyDescent="0.3">
      <c r="P387671" s="83"/>
    </row>
    <row r="387672" spans="16:16" x14ac:dyDescent="0.3">
      <c r="P387672" s="83"/>
    </row>
    <row r="387673" spans="16:16" x14ac:dyDescent="0.3">
      <c r="P387673" s="83"/>
    </row>
    <row r="387674" spans="16:16" x14ac:dyDescent="0.3">
      <c r="P387674" s="83"/>
    </row>
    <row r="387675" spans="16:16" x14ac:dyDescent="0.3">
      <c r="P387675" s="83"/>
    </row>
    <row r="387676" spans="16:16" x14ac:dyDescent="0.3">
      <c r="P387676" s="83"/>
    </row>
    <row r="387677" spans="16:16" x14ac:dyDescent="0.3">
      <c r="P387677" s="83"/>
    </row>
    <row r="387678" spans="16:16" x14ac:dyDescent="0.3">
      <c r="P387678" s="83"/>
    </row>
    <row r="387679" spans="16:16" x14ac:dyDescent="0.3">
      <c r="P387679" s="83"/>
    </row>
    <row r="387680" spans="16:16" x14ac:dyDescent="0.3">
      <c r="P387680" s="83"/>
    </row>
    <row r="387681" spans="16:16" x14ac:dyDescent="0.3">
      <c r="P387681" s="83"/>
    </row>
    <row r="387682" spans="16:16" x14ac:dyDescent="0.3">
      <c r="P387682" s="83"/>
    </row>
    <row r="387683" spans="16:16" x14ac:dyDescent="0.3">
      <c r="P387683" s="83"/>
    </row>
    <row r="387684" spans="16:16" x14ac:dyDescent="0.3">
      <c r="P387684" s="83"/>
    </row>
    <row r="387685" spans="16:16" x14ac:dyDescent="0.3">
      <c r="P387685" s="83"/>
    </row>
    <row r="387686" spans="16:16" x14ac:dyDescent="0.3">
      <c r="P387686" s="83"/>
    </row>
    <row r="387687" spans="16:16" x14ac:dyDescent="0.3">
      <c r="P387687" s="83"/>
    </row>
    <row r="387688" spans="16:16" x14ac:dyDescent="0.3">
      <c r="P387688" s="83"/>
    </row>
    <row r="387689" spans="16:16" x14ac:dyDescent="0.3">
      <c r="P387689" s="83"/>
    </row>
    <row r="387690" spans="16:16" x14ac:dyDescent="0.3">
      <c r="P387690" s="83"/>
    </row>
    <row r="387691" spans="16:16" x14ac:dyDescent="0.3">
      <c r="P387691" s="83"/>
    </row>
    <row r="387692" spans="16:16" x14ac:dyDescent="0.3">
      <c r="P387692" s="83"/>
    </row>
    <row r="387693" spans="16:16" x14ac:dyDescent="0.3">
      <c r="P387693" s="83"/>
    </row>
    <row r="387694" spans="16:16" x14ac:dyDescent="0.3">
      <c r="P387694" s="83"/>
    </row>
    <row r="387695" spans="16:16" x14ac:dyDescent="0.3">
      <c r="P387695" s="83"/>
    </row>
    <row r="387696" spans="16:16" x14ac:dyDescent="0.3">
      <c r="P387696" s="83"/>
    </row>
    <row r="387697" spans="16:16" x14ac:dyDescent="0.3">
      <c r="P387697" s="83"/>
    </row>
    <row r="387698" spans="16:16" x14ac:dyDescent="0.3">
      <c r="P387698" s="83"/>
    </row>
    <row r="387699" spans="16:16" x14ac:dyDescent="0.3">
      <c r="P387699" s="83"/>
    </row>
    <row r="387700" spans="16:16" x14ac:dyDescent="0.3">
      <c r="P387700" s="83"/>
    </row>
    <row r="387701" spans="16:16" x14ac:dyDescent="0.3">
      <c r="P387701" s="83"/>
    </row>
    <row r="387702" spans="16:16" x14ac:dyDescent="0.3">
      <c r="P387702" s="83"/>
    </row>
    <row r="387703" spans="16:16" x14ac:dyDescent="0.3">
      <c r="P387703" s="83"/>
    </row>
    <row r="387704" spans="16:16" x14ac:dyDescent="0.3">
      <c r="P387704" s="83"/>
    </row>
    <row r="387705" spans="16:16" x14ac:dyDescent="0.3">
      <c r="P387705" s="83"/>
    </row>
    <row r="387706" spans="16:16" x14ac:dyDescent="0.3">
      <c r="P387706" s="83"/>
    </row>
    <row r="387707" spans="16:16" x14ac:dyDescent="0.3">
      <c r="P387707" s="83"/>
    </row>
    <row r="387708" spans="16:16" x14ac:dyDescent="0.3">
      <c r="P387708" s="83"/>
    </row>
    <row r="387709" spans="16:16" x14ac:dyDescent="0.3">
      <c r="P387709" s="83"/>
    </row>
    <row r="387710" spans="16:16" x14ac:dyDescent="0.3">
      <c r="P387710" s="83"/>
    </row>
    <row r="387711" spans="16:16" x14ac:dyDescent="0.3">
      <c r="P387711" s="83"/>
    </row>
    <row r="387712" spans="16:16" x14ac:dyDescent="0.3">
      <c r="P387712" s="83"/>
    </row>
    <row r="387713" spans="16:16" x14ac:dyDescent="0.3">
      <c r="P387713" s="83"/>
    </row>
    <row r="387714" spans="16:16" x14ac:dyDescent="0.3">
      <c r="P387714" s="83"/>
    </row>
    <row r="387715" spans="16:16" x14ac:dyDescent="0.3">
      <c r="P387715" s="83"/>
    </row>
    <row r="387716" spans="16:16" x14ac:dyDescent="0.3">
      <c r="P387716" s="83"/>
    </row>
    <row r="387717" spans="16:16" x14ac:dyDescent="0.3">
      <c r="P387717" s="83"/>
    </row>
    <row r="387718" spans="16:16" x14ac:dyDescent="0.3">
      <c r="P387718" s="83"/>
    </row>
    <row r="387719" spans="16:16" x14ac:dyDescent="0.3">
      <c r="P387719" s="83"/>
    </row>
    <row r="387720" spans="16:16" x14ac:dyDescent="0.3">
      <c r="P387720" s="83"/>
    </row>
    <row r="387721" spans="16:16" x14ac:dyDescent="0.3">
      <c r="P387721" s="83"/>
    </row>
    <row r="387722" spans="16:16" x14ac:dyDescent="0.3">
      <c r="P387722" s="83"/>
    </row>
    <row r="387723" spans="16:16" x14ac:dyDescent="0.3">
      <c r="P387723" s="83"/>
    </row>
    <row r="387724" spans="16:16" x14ac:dyDescent="0.3">
      <c r="P387724" s="83"/>
    </row>
    <row r="387725" spans="16:16" x14ac:dyDescent="0.3">
      <c r="P387725" s="83"/>
    </row>
    <row r="387726" spans="16:16" x14ac:dyDescent="0.3">
      <c r="P387726" s="83"/>
    </row>
    <row r="387727" spans="16:16" x14ac:dyDescent="0.3">
      <c r="P387727" s="83"/>
    </row>
    <row r="387728" spans="16:16" x14ac:dyDescent="0.3">
      <c r="P387728" s="83"/>
    </row>
    <row r="387729" spans="16:16" x14ac:dyDescent="0.3">
      <c r="P387729" s="83"/>
    </row>
    <row r="387730" spans="16:16" x14ac:dyDescent="0.3">
      <c r="P387730" s="83"/>
    </row>
    <row r="387731" spans="16:16" x14ac:dyDescent="0.3">
      <c r="P387731" s="83"/>
    </row>
    <row r="387732" spans="16:16" x14ac:dyDescent="0.3">
      <c r="P387732" s="83"/>
    </row>
    <row r="387733" spans="16:16" x14ac:dyDescent="0.3">
      <c r="P387733" s="83"/>
    </row>
    <row r="387734" spans="16:16" x14ac:dyDescent="0.3">
      <c r="P387734" s="83"/>
    </row>
    <row r="387735" spans="16:16" x14ac:dyDescent="0.3">
      <c r="P387735" s="83"/>
    </row>
    <row r="387736" spans="16:16" x14ac:dyDescent="0.3">
      <c r="P387736" s="83"/>
    </row>
    <row r="387737" spans="16:16" x14ac:dyDescent="0.3">
      <c r="P387737" s="83"/>
    </row>
    <row r="387738" spans="16:16" x14ac:dyDescent="0.3">
      <c r="P387738" s="83"/>
    </row>
    <row r="387739" spans="16:16" x14ac:dyDescent="0.3">
      <c r="P387739" s="83"/>
    </row>
    <row r="387740" spans="16:16" x14ac:dyDescent="0.3">
      <c r="P387740" s="83"/>
    </row>
    <row r="387741" spans="16:16" x14ac:dyDescent="0.3">
      <c r="P387741" s="83"/>
    </row>
    <row r="387742" spans="16:16" x14ac:dyDescent="0.3">
      <c r="P387742" s="83"/>
    </row>
    <row r="387743" spans="16:16" x14ac:dyDescent="0.3">
      <c r="P387743" s="83"/>
    </row>
    <row r="387744" spans="16:16" x14ac:dyDescent="0.3">
      <c r="P387744" s="83"/>
    </row>
    <row r="387745" spans="16:16" x14ac:dyDescent="0.3">
      <c r="P387745" s="83"/>
    </row>
    <row r="387746" spans="16:16" x14ac:dyDescent="0.3">
      <c r="P387746" s="83"/>
    </row>
    <row r="387747" spans="16:16" x14ac:dyDescent="0.3">
      <c r="P387747" s="83"/>
    </row>
    <row r="387748" spans="16:16" x14ac:dyDescent="0.3">
      <c r="P387748" s="83"/>
    </row>
    <row r="387749" spans="16:16" x14ac:dyDescent="0.3">
      <c r="P387749" s="83"/>
    </row>
    <row r="387750" spans="16:16" x14ac:dyDescent="0.3">
      <c r="P387750" s="83"/>
    </row>
    <row r="387751" spans="16:16" x14ac:dyDescent="0.3">
      <c r="P387751" s="83"/>
    </row>
    <row r="387752" spans="16:16" x14ac:dyDescent="0.3">
      <c r="P387752" s="83"/>
    </row>
    <row r="387753" spans="16:16" x14ac:dyDescent="0.3">
      <c r="P387753" s="83"/>
    </row>
    <row r="387754" spans="16:16" x14ac:dyDescent="0.3">
      <c r="P387754" s="83"/>
    </row>
    <row r="387755" spans="16:16" x14ac:dyDescent="0.3">
      <c r="P387755" s="83"/>
    </row>
    <row r="387756" spans="16:16" x14ac:dyDescent="0.3">
      <c r="P387756" s="83"/>
    </row>
    <row r="387757" spans="16:16" x14ac:dyDescent="0.3">
      <c r="P387757" s="83"/>
    </row>
    <row r="387758" spans="16:16" x14ac:dyDescent="0.3">
      <c r="P387758" s="83"/>
    </row>
    <row r="387759" spans="16:16" x14ac:dyDescent="0.3">
      <c r="P387759" s="83"/>
    </row>
    <row r="387760" spans="16:16" x14ac:dyDescent="0.3">
      <c r="P387760" s="83"/>
    </row>
    <row r="387761" spans="16:16" x14ac:dyDescent="0.3">
      <c r="P387761" s="83"/>
    </row>
    <row r="387762" spans="16:16" x14ac:dyDescent="0.3">
      <c r="P387762" s="83"/>
    </row>
    <row r="387763" spans="16:16" x14ac:dyDescent="0.3">
      <c r="P387763" s="83"/>
    </row>
    <row r="387764" spans="16:16" x14ac:dyDescent="0.3">
      <c r="P387764" s="83"/>
    </row>
    <row r="387765" spans="16:16" x14ac:dyDescent="0.3">
      <c r="P387765" s="83"/>
    </row>
    <row r="387766" spans="16:16" x14ac:dyDescent="0.3">
      <c r="P387766" s="83"/>
    </row>
    <row r="387767" spans="16:16" x14ac:dyDescent="0.3">
      <c r="P387767" s="83"/>
    </row>
    <row r="387768" spans="16:16" x14ac:dyDescent="0.3">
      <c r="P387768" s="83"/>
    </row>
    <row r="387769" spans="16:16" x14ac:dyDescent="0.3">
      <c r="P387769" s="83"/>
    </row>
    <row r="387770" spans="16:16" x14ac:dyDescent="0.3">
      <c r="P387770" s="83"/>
    </row>
    <row r="387771" spans="16:16" x14ac:dyDescent="0.3">
      <c r="P387771" s="83"/>
    </row>
    <row r="387772" spans="16:16" x14ac:dyDescent="0.3">
      <c r="P387772" s="83"/>
    </row>
    <row r="387773" spans="16:16" x14ac:dyDescent="0.3">
      <c r="P387773" s="83"/>
    </row>
    <row r="387774" spans="16:16" x14ac:dyDescent="0.3">
      <c r="P387774" s="83"/>
    </row>
    <row r="387775" spans="16:16" x14ac:dyDescent="0.3">
      <c r="P387775" s="83"/>
    </row>
    <row r="387776" spans="16:16" x14ac:dyDescent="0.3">
      <c r="P387776" s="83"/>
    </row>
    <row r="387777" spans="16:16" x14ac:dyDescent="0.3">
      <c r="P387777" s="83"/>
    </row>
    <row r="387778" spans="16:16" x14ac:dyDescent="0.3">
      <c r="P387778" s="83"/>
    </row>
    <row r="387779" spans="16:16" x14ac:dyDescent="0.3">
      <c r="P387779" s="83"/>
    </row>
    <row r="387780" spans="16:16" x14ac:dyDescent="0.3">
      <c r="P387780" s="83"/>
    </row>
    <row r="387781" spans="16:16" x14ac:dyDescent="0.3">
      <c r="P387781" s="83"/>
    </row>
    <row r="387782" spans="16:16" x14ac:dyDescent="0.3">
      <c r="P387782" s="83"/>
    </row>
    <row r="387783" spans="16:16" x14ac:dyDescent="0.3">
      <c r="P387783" s="83"/>
    </row>
    <row r="387784" spans="16:16" x14ac:dyDescent="0.3">
      <c r="P387784" s="83"/>
    </row>
    <row r="387785" spans="16:16" x14ac:dyDescent="0.3">
      <c r="P387785" s="83"/>
    </row>
    <row r="387786" spans="16:16" x14ac:dyDescent="0.3">
      <c r="P387786" s="83"/>
    </row>
    <row r="387787" spans="16:16" x14ac:dyDescent="0.3">
      <c r="P387787" s="83"/>
    </row>
    <row r="387788" spans="16:16" x14ac:dyDescent="0.3">
      <c r="P387788" s="83"/>
    </row>
    <row r="387789" spans="16:16" x14ac:dyDescent="0.3">
      <c r="P387789" s="83"/>
    </row>
    <row r="387790" spans="16:16" x14ac:dyDescent="0.3">
      <c r="P387790" s="83"/>
    </row>
    <row r="387791" spans="16:16" x14ac:dyDescent="0.3">
      <c r="P387791" s="83"/>
    </row>
    <row r="387792" spans="16:16" x14ac:dyDescent="0.3">
      <c r="P387792" s="83"/>
    </row>
    <row r="387793" spans="16:16" x14ac:dyDescent="0.3">
      <c r="P387793" s="83"/>
    </row>
    <row r="387794" spans="16:16" x14ac:dyDescent="0.3">
      <c r="P387794" s="83"/>
    </row>
    <row r="387795" spans="16:16" x14ac:dyDescent="0.3">
      <c r="P387795" s="83"/>
    </row>
    <row r="387796" spans="16:16" x14ac:dyDescent="0.3">
      <c r="P387796" s="83"/>
    </row>
    <row r="387797" spans="16:16" x14ac:dyDescent="0.3">
      <c r="P387797" s="83"/>
    </row>
    <row r="387798" spans="16:16" x14ac:dyDescent="0.3">
      <c r="P387798" s="83"/>
    </row>
    <row r="387799" spans="16:16" x14ac:dyDescent="0.3">
      <c r="P387799" s="83"/>
    </row>
    <row r="387800" spans="16:16" x14ac:dyDescent="0.3">
      <c r="P387800" s="83"/>
    </row>
    <row r="387801" spans="16:16" x14ac:dyDescent="0.3">
      <c r="P387801" s="83"/>
    </row>
    <row r="387802" spans="16:16" x14ac:dyDescent="0.3">
      <c r="P387802" s="83"/>
    </row>
    <row r="387803" spans="16:16" x14ac:dyDescent="0.3">
      <c r="P387803" s="83"/>
    </row>
    <row r="387804" spans="16:16" x14ac:dyDescent="0.3">
      <c r="P387804" s="83"/>
    </row>
    <row r="387805" spans="16:16" x14ac:dyDescent="0.3">
      <c r="P387805" s="83"/>
    </row>
    <row r="387806" spans="16:16" x14ac:dyDescent="0.3">
      <c r="P387806" s="83"/>
    </row>
    <row r="387807" spans="16:16" x14ac:dyDescent="0.3">
      <c r="P387807" s="83"/>
    </row>
    <row r="387808" spans="16:16" x14ac:dyDescent="0.3">
      <c r="P387808" s="83"/>
    </row>
    <row r="387809" spans="16:16" x14ac:dyDescent="0.3">
      <c r="P387809" s="83"/>
    </row>
    <row r="387810" spans="16:16" x14ac:dyDescent="0.3">
      <c r="P387810" s="83"/>
    </row>
    <row r="387811" spans="16:16" x14ac:dyDescent="0.3">
      <c r="P387811" s="83"/>
    </row>
    <row r="387812" spans="16:16" x14ac:dyDescent="0.3">
      <c r="P387812" s="83"/>
    </row>
    <row r="387813" spans="16:16" x14ac:dyDescent="0.3">
      <c r="P387813" s="83"/>
    </row>
    <row r="387814" spans="16:16" x14ac:dyDescent="0.3">
      <c r="P387814" s="83"/>
    </row>
    <row r="387815" spans="16:16" x14ac:dyDescent="0.3">
      <c r="P387815" s="83"/>
    </row>
    <row r="387816" spans="16:16" x14ac:dyDescent="0.3">
      <c r="P387816" s="83"/>
    </row>
    <row r="387817" spans="16:16" x14ac:dyDescent="0.3">
      <c r="P387817" s="83"/>
    </row>
    <row r="387818" spans="16:16" x14ac:dyDescent="0.3">
      <c r="P387818" s="83"/>
    </row>
    <row r="387819" spans="16:16" x14ac:dyDescent="0.3">
      <c r="P387819" s="83"/>
    </row>
    <row r="387820" spans="16:16" x14ac:dyDescent="0.3">
      <c r="P387820" s="83"/>
    </row>
    <row r="387821" spans="16:16" x14ac:dyDescent="0.3">
      <c r="P387821" s="83"/>
    </row>
    <row r="387822" spans="16:16" x14ac:dyDescent="0.3">
      <c r="P387822" s="83"/>
    </row>
    <row r="387823" spans="16:16" x14ac:dyDescent="0.3">
      <c r="P387823" s="83"/>
    </row>
    <row r="387824" spans="16:16" x14ac:dyDescent="0.3">
      <c r="P387824" s="83"/>
    </row>
    <row r="387825" spans="16:16" x14ac:dyDescent="0.3">
      <c r="P387825" s="83"/>
    </row>
    <row r="387826" spans="16:16" x14ac:dyDescent="0.3">
      <c r="P387826" s="83"/>
    </row>
    <row r="387827" spans="16:16" x14ac:dyDescent="0.3">
      <c r="P387827" s="83"/>
    </row>
    <row r="387828" spans="16:16" x14ac:dyDescent="0.3">
      <c r="P387828" s="83"/>
    </row>
    <row r="387829" spans="16:16" x14ac:dyDescent="0.3">
      <c r="P387829" s="83"/>
    </row>
    <row r="387830" spans="16:16" x14ac:dyDescent="0.3">
      <c r="P387830" s="83"/>
    </row>
    <row r="387831" spans="16:16" x14ac:dyDescent="0.3">
      <c r="P387831" s="83"/>
    </row>
    <row r="387832" spans="16:16" x14ac:dyDescent="0.3">
      <c r="P387832" s="83"/>
    </row>
    <row r="387833" spans="16:16" x14ac:dyDescent="0.3">
      <c r="P387833" s="83"/>
    </row>
    <row r="387834" spans="16:16" x14ac:dyDescent="0.3">
      <c r="P387834" s="83"/>
    </row>
    <row r="387835" spans="16:16" x14ac:dyDescent="0.3">
      <c r="P387835" s="83"/>
    </row>
    <row r="387836" spans="16:16" x14ac:dyDescent="0.3">
      <c r="P387836" s="83"/>
    </row>
    <row r="387837" spans="16:16" x14ac:dyDescent="0.3">
      <c r="P387837" s="83"/>
    </row>
    <row r="387838" spans="16:16" x14ac:dyDescent="0.3">
      <c r="P387838" s="83"/>
    </row>
    <row r="387839" spans="16:16" x14ac:dyDescent="0.3">
      <c r="P387839" s="83"/>
    </row>
    <row r="387840" spans="16:16" x14ac:dyDescent="0.3">
      <c r="P387840" s="83"/>
    </row>
    <row r="387841" spans="16:16" x14ac:dyDescent="0.3">
      <c r="P387841" s="83"/>
    </row>
    <row r="387842" spans="16:16" x14ac:dyDescent="0.3">
      <c r="P387842" s="83"/>
    </row>
    <row r="387843" spans="16:16" x14ac:dyDescent="0.3">
      <c r="P387843" s="83"/>
    </row>
    <row r="387844" spans="16:16" x14ac:dyDescent="0.3">
      <c r="P387844" s="83"/>
    </row>
    <row r="387845" spans="16:16" x14ac:dyDescent="0.3">
      <c r="P387845" s="83"/>
    </row>
    <row r="387846" spans="16:16" x14ac:dyDescent="0.3">
      <c r="P387846" s="83"/>
    </row>
    <row r="387847" spans="16:16" x14ac:dyDescent="0.3">
      <c r="P387847" s="83"/>
    </row>
    <row r="387848" spans="16:16" x14ac:dyDescent="0.3">
      <c r="P387848" s="83"/>
    </row>
    <row r="387849" spans="16:16" x14ac:dyDescent="0.3">
      <c r="P387849" s="83"/>
    </row>
    <row r="387850" spans="16:16" x14ac:dyDescent="0.3">
      <c r="P387850" s="83"/>
    </row>
    <row r="387851" spans="16:16" x14ac:dyDescent="0.3">
      <c r="P387851" s="83"/>
    </row>
    <row r="387852" spans="16:16" x14ac:dyDescent="0.3">
      <c r="P387852" s="83"/>
    </row>
    <row r="387853" spans="16:16" x14ac:dyDescent="0.3">
      <c r="P387853" s="83"/>
    </row>
    <row r="387854" spans="16:16" x14ac:dyDescent="0.3">
      <c r="P387854" s="83"/>
    </row>
    <row r="387855" spans="16:16" x14ac:dyDescent="0.3">
      <c r="P387855" s="83"/>
    </row>
    <row r="387856" spans="16:16" x14ac:dyDescent="0.3">
      <c r="P387856" s="83"/>
    </row>
    <row r="387857" spans="16:16" x14ac:dyDescent="0.3">
      <c r="P387857" s="83"/>
    </row>
    <row r="387858" spans="16:16" x14ac:dyDescent="0.3">
      <c r="P387858" s="83"/>
    </row>
    <row r="387859" spans="16:16" x14ac:dyDescent="0.3">
      <c r="P387859" s="83"/>
    </row>
    <row r="387860" spans="16:16" x14ac:dyDescent="0.3">
      <c r="P387860" s="83"/>
    </row>
    <row r="387861" spans="16:16" x14ac:dyDescent="0.3">
      <c r="P387861" s="83"/>
    </row>
    <row r="387862" spans="16:16" x14ac:dyDescent="0.3">
      <c r="P387862" s="83"/>
    </row>
    <row r="387863" spans="16:16" x14ac:dyDescent="0.3">
      <c r="P387863" s="83"/>
    </row>
    <row r="387864" spans="16:16" x14ac:dyDescent="0.3">
      <c r="P387864" s="83"/>
    </row>
    <row r="387865" spans="16:16" x14ac:dyDescent="0.3">
      <c r="P387865" s="83"/>
    </row>
    <row r="387866" spans="16:16" x14ac:dyDescent="0.3">
      <c r="P387866" s="83"/>
    </row>
    <row r="387867" spans="16:16" x14ac:dyDescent="0.3">
      <c r="P387867" s="83"/>
    </row>
    <row r="387868" spans="16:16" x14ac:dyDescent="0.3">
      <c r="P387868" s="83"/>
    </row>
    <row r="387869" spans="16:16" x14ac:dyDescent="0.3">
      <c r="P387869" s="83"/>
    </row>
    <row r="387870" spans="16:16" x14ac:dyDescent="0.3">
      <c r="P387870" s="83"/>
    </row>
    <row r="387871" spans="16:16" x14ac:dyDescent="0.3">
      <c r="P387871" s="83"/>
    </row>
    <row r="387872" spans="16:16" x14ac:dyDescent="0.3">
      <c r="P387872" s="83"/>
    </row>
    <row r="387873" spans="16:16" x14ac:dyDescent="0.3">
      <c r="P387873" s="83"/>
    </row>
    <row r="387874" spans="16:16" x14ac:dyDescent="0.3">
      <c r="P387874" s="83"/>
    </row>
    <row r="387875" spans="16:16" x14ac:dyDescent="0.3">
      <c r="P387875" s="83"/>
    </row>
    <row r="387876" spans="16:16" x14ac:dyDescent="0.3">
      <c r="P387876" s="83"/>
    </row>
    <row r="387877" spans="16:16" x14ac:dyDescent="0.3">
      <c r="P387877" s="83"/>
    </row>
    <row r="387878" spans="16:16" x14ac:dyDescent="0.3">
      <c r="P387878" s="83"/>
    </row>
    <row r="387879" spans="16:16" x14ac:dyDescent="0.3">
      <c r="P387879" s="83"/>
    </row>
    <row r="387880" spans="16:16" x14ac:dyDescent="0.3">
      <c r="P387880" s="83"/>
    </row>
    <row r="387881" spans="16:16" x14ac:dyDescent="0.3">
      <c r="P387881" s="83"/>
    </row>
    <row r="387882" spans="16:16" x14ac:dyDescent="0.3">
      <c r="P387882" s="83"/>
    </row>
    <row r="387883" spans="16:16" x14ac:dyDescent="0.3">
      <c r="P387883" s="83"/>
    </row>
    <row r="387884" spans="16:16" x14ac:dyDescent="0.3">
      <c r="P387884" s="83"/>
    </row>
    <row r="387885" spans="16:16" x14ac:dyDescent="0.3">
      <c r="P387885" s="83"/>
    </row>
    <row r="387886" spans="16:16" x14ac:dyDescent="0.3">
      <c r="P387886" s="83"/>
    </row>
    <row r="387887" spans="16:16" x14ac:dyDescent="0.3">
      <c r="P387887" s="83"/>
    </row>
    <row r="387888" spans="16:16" x14ac:dyDescent="0.3">
      <c r="P387888" s="83"/>
    </row>
    <row r="387889" spans="16:16" x14ac:dyDescent="0.3">
      <c r="P387889" s="83"/>
    </row>
    <row r="387890" spans="16:16" x14ac:dyDescent="0.3">
      <c r="P387890" s="83"/>
    </row>
    <row r="387891" spans="16:16" x14ac:dyDescent="0.3">
      <c r="P387891" s="83"/>
    </row>
    <row r="387892" spans="16:16" x14ac:dyDescent="0.3">
      <c r="P387892" s="83"/>
    </row>
    <row r="387893" spans="16:16" x14ac:dyDescent="0.3">
      <c r="P387893" s="83"/>
    </row>
    <row r="387894" spans="16:16" x14ac:dyDescent="0.3">
      <c r="P387894" s="83"/>
    </row>
    <row r="387895" spans="16:16" x14ac:dyDescent="0.3">
      <c r="P387895" s="83"/>
    </row>
    <row r="387896" spans="16:16" x14ac:dyDescent="0.3">
      <c r="P387896" s="83"/>
    </row>
    <row r="387897" spans="16:16" x14ac:dyDescent="0.3">
      <c r="P387897" s="83"/>
    </row>
    <row r="387898" spans="16:16" x14ac:dyDescent="0.3">
      <c r="P387898" s="83"/>
    </row>
    <row r="387899" spans="16:16" x14ac:dyDescent="0.3">
      <c r="P387899" s="83"/>
    </row>
    <row r="387900" spans="16:16" x14ac:dyDescent="0.3">
      <c r="P387900" s="83"/>
    </row>
    <row r="387901" spans="16:16" x14ac:dyDescent="0.3">
      <c r="P387901" s="83"/>
    </row>
    <row r="387902" spans="16:16" x14ac:dyDescent="0.3">
      <c r="P387902" s="83"/>
    </row>
    <row r="387903" spans="16:16" x14ac:dyDescent="0.3">
      <c r="P387903" s="83"/>
    </row>
    <row r="387904" spans="16:16" x14ac:dyDescent="0.3">
      <c r="P387904" s="83"/>
    </row>
    <row r="387905" spans="16:16" x14ac:dyDescent="0.3">
      <c r="P387905" s="83"/>
    </row>
    <row r="387906" spans="16:16" x14ac:dyDescent="0.3">
      <c r="P387906" s="83"/>
    </row>
    <row r="387907" spans="16:16" x14ac:dyDescent="0.3">
      <c r="P387907" s="83"/>
    </row>
    <row r="387908" spans="16:16" x14ac:dyDescent="0.3">
      <c r="P387908" s="83"/>
    </row>
    <row r="387909" spans="16:16" x14ac:dyDescent="0.3">
      <c r="P387909" s="83"/>
    </row>
    <row r="387910" spans="16:16" x14ac:dyDescent="0.3">
      <c r="P387910" s="83"/>
    </row>
    <row r="387911" spans="16:16" x14ac:dyDescent="0.3">
      <c r="P387911" s="83"/>
    </row>
    <row r="387912" spans="16:16" x14ac:dyDescent="0.3">
      <c r="P387912" s="83"/>
    </row>
    <row r="387913" spans="16:16" x14ac:dyDescent="0.3">
      <c r="P387913" s="83"/>
    </row>
    <row r="387914" spans="16:16" x14ac:dyDescent="0.3">
      <c r="P387914" s="83"/>
    </row>
    <row r="387915" spans="16:16" x14ac:dyDescent="0.3">
      <c r="P387915" s="83"/>
    </row>
    <row r="387916" spans="16:16" x14ac:dyDescent="0.3">
      <c r="P387916" s="83"/>
    </row>
    <row r="387917" spans="16:16" x14ac:dyDescent="0.3">
      <c r="P387917" s="83"/>
    </row>
    <row r="387918" spans="16:16" x14ac:dyDescent="0.3">
      <c r="P387918" s="83"/>
    </row>
    <row r="387919" spans="16:16" x14ac:dyDescent="0.3">
      <c r="P387919" s="83"/>
    </row>
    <row r="387920" spans="16:16" x14ac:dyDescent="0.3">
      <c r="P387920" s="83"/>
    </row>
    <row r="387921" spans="16:16" x14ac:dyDescent="0.3">
      <c r="P387921" s="83"/>
    </row>
    <row r="387922" spans="16:16" x14ac:dyDescent="0.3">
      <c r="P387922" s="83"/>
    </row>
    <row r="387923" spans="16:16" x14ac:dyDescent="0.3">
      <c r="P387923" s="83"/>
    </row>
    <row r="387924" spans="16:16" x14ac:dyDescent="0.3">
      <c r="P387924" s="83"/>
    </row>
    <row r="387925" spans="16:16" x14ac:dyDescent="0.3">
      <c r="P387925" s="83"/>
    </row>
    <row r="387926" spans="16:16" x14ac:dyDescent="0.3">
      <c r="P387926" s="83"/>
    </row>
    <row r="387927" spans="16:16" x14ac:dyDescent="0.3">
      <c r="P387927" s="83"/>
    </row>
    <row r="387928" spans="16:16" x14ac:dyDescent="0.3">
      <c r="P387928" s="83"/>
    </row>
    <row r="387929" spans="16:16" x14ac:dyDescent="0.3">
      <c r="P387929" s="83"/>
    </row>
    <row r="387930" spans="16:16" x14ac:dyDescent="0.3">
      <c r="P387930" s="83"/>
    </row>
    <row r="387931" spans="16:16" x14ac:dyDescent="0.3">
      <c r="P387931" s="83"/>
    </row>
    <row r="387932" spans="16:16" x14ac:dyDescent="0.3">
      <c r="P387932" s="83"/>
    </row>
    <row r="387933" spans="16:16" x14ac:dyDescent="0.3">
      <c r="P387933" s="83"/>
    </row>
    <row r="387934" spans="16:16" x14ac:dyDescent="0.3">
      <c r="P387934" s="83"/>
    </row>
    <row r="387935" spans="16:16" x14ac:dyDescent="0.3">
      <c r="P387935" s="83"/>
    </row>
    <row r="387936" spans="16:16" x14ac:dyDescent="0.3">
      <c r="P387936" s="83"/>
    </row>
    <row r="387937" spans="16:16" x14ac:dyDescent="0.3">
      <c r="P387937" s="83"/>
    </row>
    <row r="387938" spans="16:16" x14ac:dyDescent="0.3">
      <c r="P387938" s="83"/>
    </row>
    <row r="387939" spans="16:16" x14ac:dyDescent="0.3">
      <c r="P387939" s="83"/>
    </row>
    <row r="387940" spans="16:16" x14ac:dyDescent="0.3">
      <c r="P387940" s="83"/>
    </row>
    <row r="387941" spans="16:16" x14ac:dyDescent="0.3">
      <c r="P387941" s="83"/>
    </row>
    <row r="387942" spans="16:16" x14ac:dyDescent="0.3">
      <c r="P387942" s="83"/>
    </row>
    <row r="387943" spans="16:16" x14ac:dyDescent="0.3">
      <c r="P387943" s="83"/>
    </row>
    <row r="387944" spans="16:16" x14ac:dyDescent="0.3">
      <c r="P387944" s="83"/>
    </row>
    <row r="387945" spans="16:16" x14ac:dyDescent="0.3">
      <c r="P387945" s="83"/>
    </row>
    <row r="387946" spans="16:16" x14ac:dyDescent="0.3">
      <c r="P387946" s="83"/>
    </row>
    <row r="387947" spans="16:16" x14ac:dyDescent="0.3">
      <c r="P387947" s="83"/>
    </row>
    <row r="387948" spans="16:16" x14ac:dyDescent="0.3">
      <c r="P387948" s="83"/>
    </row>
    <row r="387949" spans="16:16" x14ac:dyDescent="0.3">
      <c r="P387949" s="83"/>
    </row>
    <row r="387950" spans="16:16" x14ac:dyDescent="0.3">
      <c r="P387950" s="83"/>
    </row>
    <row r="387951" spans="16:16" x14ac:dyDescent="0.3">
      <c r="P387951" s="83"/>
    </row>
    <row r="387952" spans="16:16" x14ac:dyDescent="0.3">
      <c r="P387952" s="83"/>
    </row>
    <row r="387953" spans="16:16" x14ac:dyDescent="0.3">
      <c r="P387953" s="83"/>
    </row>
    <row r="387954" spans="16:16" x14ac:dyDescent="0.3">
      <c r="P387954" s="83"/>
    </row>
    <row r="387955" spans="16:16" x14ac:dyDescent="0.3">
      <c r="P387955" s="83"/>
    </row>
    <row r="387956" spans="16:16" x14ac:dyDescent="0.3">
      <c r="P387956" s="83"/>
    </row>
    <row r="387957" spans="16:16" x14ac:dyDescent="0.3">
      <c r="P387957" s="83"/>
    </row>
    <row r="387958" spans="16:16" x14ac:dyDescent="0.3">
      <c r="P387958" s="83"/>
    </row>
    <row r="387959" spans="16:16" x14ac:dyDescent="0.3">
      <c r="P387959" s="83"/>
    </row>
    <row r="387960" spans="16:16" x14ac:dyDescent="0.3">
      <c r="P387960" s="83"/>
    </row>
    <row r="387961" spans="16:16" x14ac:dyDescent="0.3">
      <c r="P387961" s="83"/>
    </row>
    <row r="387962" spans="16:16" x14ac:dyDescent="0.3">
      <c r="P387962" s="83"/>
    </row>
    <row r="387963" spans="16:16" x14ac:dyDescent="0.3">
      <c r="P387963" s="83"/>
    </row>
    <row r="387964" spans="16:16" x14ac:dyDescent="0.3">
      <c r="P387964" s="83"/>
    </row>
    <row r="387965" spans="16:16" x14ac:dyDescent="0.3">
      <c r="P387965" s="83"/>
    </row>
    <row r="387966" spans="16:16" x14ac:dyDescent="0.3">
      <c r="P387966" s="83"/>
    </row>
    <row r="387967" spans="16:16" x14ac:dyDescent="0.3">
      <c r="P387967" s="83"/>
    </row>
    <row r="387968" spans="16:16" x14ac:dyDescent="0.3">
      <c r="P387968" s="83"/>
    </row>
    <row r="387969" spans="16:16" x14ac:dyDescent="0.3">
      <c r="P387969" s="83"/>
    </row>
    <row r="387970" spans="16:16" x14ac:dyDescent="0.3">
      <c r="P387970" s="83"/>
    </row>
    <row r="387971" spans="16:16" x14ac:dyDescent="0.3">
      <c r="P387971" s="83"/>
    </row>
    <row r="387972" spans="16:16" x14ac:dyDescent="0.3">
      <c r="P387972" s="83"/>
    </row>
    <row r="387973" spans="16:16" x14ac:dyDescent="0.3">
      <c r="P387973" s="83"/>
    </row>
    <row r="387974" spans="16:16" x14ac:dyDescent="0.3">
      <c r="P387974" s="83"/>
    </row>
    <row r="387975" spans="16:16" x14ac:dyDescent="0.3">
      <c r="P387975" s="83"/>
    </row>
    <row r="387976" spans="16:16" x14ac:dyDescent="0.3">
      <c r="P387976" s="83"/>
    </row>
    <row r="387977" spans="16:16" x14ac:dyDescent="0.3">
      <c r="P387977" s="83"/>
    </row>
    <row r="387978" spans="16:16" x14ac:dyDescent="0.3">
      <c r="P387978" s="83"/>
    </row>
    <row r="387979" spans="16:16" x14ac:dyDescent="0.3">
      <c r="P387979" s="83"/>
    </row>
    <row r="387980" spans="16:16" x14ac:dyDescent="0.3">
      <c r="P387980" s="83"/>
    </row>
    <row r="387981" spans="16:16" x14ac:dyDescent="0.3">
      <c r="P387981" s="83"/>
    </row>
    <row r="387982" spans="16:16" x14ac:dyDescent="0.3">
      <c r="P387982" s="83"/>
    </row>
    <row r="387983" spans="16:16" x14ac:dyDescent="0.3">
      <c r="P387983" s="83"/>
    </row>
    <row r="387984" spans="16:16" x14ac:dyDescent="0.3">
      <c r="P387984" s="83"/>
    </row>
    <row r="387985" spans="16:16" x14ac:dyDescent="0.3">
      <c r="P387985" s="83"/>
    </row>
    <row r="387986" spans="16:16" x14ac:dyDescent="0.3">
      <c r="P387986" s="83"/>
    </row>
    <row r="387987" spans="16:16" x14ac:dyDescent="0.3">
      <c r="P387987" s="83"/>
    </row>
    <row r="387988" spans="16:16" x14ac:dyDescent="0.3">
      <c r="P387988" s="83"/>
    </row>
    <row r="387989" spans="16:16" x14ac:dyDescent="0.3">
      <c r="P387989" s="83"/>
    </row>
    <row r="387990" spans="16:16" x14ac:dyDescent="0.3">
      <c r="P387990" s="83"/>
    </row>
    <row r="387991" spans="16:16" x14ac:dyDescent="0.3">
      <c r="P387991" s="83"/>
    </row>
    <row r="387992" spans="16:16" x14ac:dyDescent="0.3">
      <c r="P387992" s="83"/>
    </row>
    <row r="387993" spans="16:16" x14ac:dyDescent="0.3">
      <c r="P387993" s="83"/>
    </row>
    <row r="387994" spans="16:16" x14ac:dyDescent="0.3">
      <c r="P387994" s="83"/>
    </row>
    <row r="387995" spans="16:16" x14ac:dyDescent="0.3">
      <c r="P387995" s="83"/>
    </row>
    <row r="387996" spans="16:16" x14ac:dyDescent="0.3">
      <c r="P387996" s="83"/>
    </row>
    <row r="387997" spans="16:16" x14ac:dyDescent="0.3">
      <c r="P387997" s="83"/>
    </row>
    <row r="387998" spans="16:16" x14ac:dyDescent="0.3">
      <c r="P387998" s="83"/>
    </row>
    <row r="387999" spans="16:16" x14ac:dyDescent="0.3">
      <c r="P387999" s="83"/>
    </row>
    <row r="388000" spans="16:16" x14ac:dyDescent="0.3">
      <c r="P388000" s="83"/>
    </row>
    <row r="388001" spans="16:16" x14ac:dyDescent="0.3">
      <c r="P388001" s="83"/>
    </row>
    <row r="388002" spans="16:16" x14ac:dyDescent="0.3">
      <c r="P388002" s="83"/>
    </row>
    <row r="388003" spans="16:16" x14ac:dyDescent="0.3">
      <c r="P388003" s="83"/>
    </row>
    <row r="388004" spans="16:16" x14ac:dyDescent="0.3">
      <c r="P388004" s="83"/>
    </row>
    <row r="388005" spans="16:16" x14ac:dyDescent="0.3">
      <c r="P388005" s="83"/>
    </row>
    <row r="388006" spans="16:16" x14ac:dyDescent="0.3">
      <c r="P388006" s="83"/>
    </row>
    <row r="388007" spans="16:16" x14ac:dyDescent="0.3">
      <c r="P388007" s="83"/>
    </row>
    <row r="388008" spans="16:16" x14ac:dyDescent="0.3">
      <c r="P388008" s="83"/>
    </row>
    <row r="388009" spans="16:16" x14ac:dyDescent="0.3">
      <c r="P388009" s="83"/>
    </row>
    <row r="388010" spans="16:16" x14ac:dyDescent="0.3">
      <c r="P388010" s="83"/>
    </row>
    <row r="388011" spans="16:16" x14ac:dyDescent="0.3">
      <c r="P388011" s="83"/>
    </row>
    <row r="388012" spans="16:16" x14ac:dyDescent="0.3">
      <c r="P388012" s="83"/>
    </row>
    <row r="388013" spans="16:16" x14ac:dyDescent="0.3">
      <c r="P388013" s="83"/>
    </row>
    <row r="388014" spans="16:16" x14ac:dyDescent="0.3">
      <c r="P388014" s="83"/>
    </row>
    <row r="388015" spans="16:16" x14ac:dyDescent="0.3">
      <c r="P388015" s="83"/>
    </row>
    <row r="388016" spans="16:16" x14ac:dyDescent="0.3">
      <c r="P388016" s="83"/>
    </row>
    <row r="388017" spans="16:16" x14ac:dyDescent="0.3">
      <c r="P388017" s="83"/>
    </row>
    <row r="388018" spans="16:16" x14ac:dyDescent="0.3">
      <c r="P388018" s="83"/>
    </row>
    <row r="388019" spans="16:16" x14ac:dyDescent="0.3">
      <c r="P388019" s="83"/>
    </row>
    <row r="388020" spans="16:16" x14ac:dyDescent="0.3">
      <c r="P388020" s="83"/>
    </row>
    <row r="388021" spans="16:16" x14ac:dyDescent="0.3">
      <c r="P388021" s="83"/>
    </row>
    <row r="388022" spans="16:16" x14ac:dyDescent="0.3">
      <c r="P388022" s="83"/>
    </row>
    <row r="388023" spans="16:16" x14ac:dyDescent="0.3">
      <c r="P388023" s="83"/>
    </row>
    <row r="388024" spans="16:16" x14ac:dyDescent="0.3">
      <c r="P388024" s="83"/>
    </row>
    <row r="388025" spans="16:16" x14ac:dyDescent="0.3">
      <c r="P388025" s="83"/>
    </row>
    <row r="388026" spans="16:16" x14ac:dyDescent="0.3">
      <c r="P388026" s="83"/>
    </row>
    <row r="388027" spans="16:16" x14ac:dyDescent="0.3">
      <c r="P388027" s="83"/>
    </row>
    <row r="388028" spans="16:16" x14ac:dyDescent="0.3">
      <c r="P388028" s="83"/>
    </row>
    <row r="388029" spans="16:16" x14ac:dyDescent="0.3">
      <c r="P388029" s="83"/>
    </row>
    <row r="388030" spans="16:16" x14ac:dyDescent="0.3">
      <c r="P388030" s="83"/>
    </row>
    <row r="388031" spans="16:16" x14ac:dyDescent="0.3">
      <c r="P388031" s="83"/>
    </row>
    <row r="388032" spans="16:16" x14ac:dyDescent="0.3">
      <c r="P388032" s="83"/>
    </row>
    <row r="388033" spans="16:16" x14ac:dyDescent="0.3">
      <c r="P388033" s="83"/>
    </row>
    <row r="388034" spans="16:16" x14ac:dyDescent="0.3">
      <c r="P388034" s="83"/>
    </row>
    <row r="388035" spans="16:16" x14ac:dyDescent="0.3">
      <c r="P388035" s="83"/>
    </row>
    <row r="388036" spans="16:16" x14ac:dyDescent="0.3">
      <c r="P388036" s="83"/>
    </row>
    <row r="388037" spans="16:16" x14ac:dyDescent="0.3">
      <c r="P388037" s="83"/>
    </row>
    <row r="388038" spans="16:16" x14ac:dyDescent="0.3">
      <c r="P388038" s="83"/>
    </row>
    <row r="388039" spans="16:16" x14ac:dyDescent="0.3">
      <c r="P388039" s="83"/>
    </row>
    <row r="388040" spans="16:16" x14ac:dyDescent="0.3">
      <c r="P388040" s="83"/>
    </row>
    <row r="388041" spans="16:16" x14ac:dyDescent="0.3">
      <c r="P388041" s="83"/>
    </row>
    <row r="388042" spans="16:16" x14ac:dyDescent="0.3">
      <c r="P388042" s="83"/>
    </row>
    <row r="388043" spans="16:16" x14ac:dyDescent="0.3">
      <c r="P388043" s="83"/>
    </row>
    <row r="388044" spans="16:16" x14ac:dyDescent="0.3">
      <c r="P388044" s="83"/>
    </row>
    <row r="388045" spans="16:16" x14ac:dyDescent="0.3">
      <c r="P388045" s="83"/>
    </row>
    <row r="388046" spans="16:16" x14ac:dyDescent="0.3">
      <c r="P388046" s="83"/>
    </row>
    <row r="388047" spans="16:16" x14ac:dyDescent="0.3">
      <c r="P388047" s="83"/>
    </row>
    <row r="388048" spans="16:16" x14ac:dyDescent="0.3">
      <c r="P388048" s="83"/>
    </row>
    <row r="388049" spans="16:16" x14ac:dyDescent="0.3">
      <c r="P388049" s="83"/>
    </row>
    <row r="388050" spans="16:16" x14ac:dyDescent="0.3">
      <c r="P388050" s="83"/>
    </row>
    <row r="388051" spans="16:16" x14ac:dyDescent="0.3">
      <c r="P388051" s="83"/>
    </row>
    <row r="388052" spans="16:16" x14ac:dyDescent="0.3">
      <c r="P388052" s="83"/>
    </row>
    <row r="388053" spans="16:16" x14ac:dyDescent="0.3">
      <c r="P388053" s="83"/>
    </row>
    <row r="388054" spans="16:16" x14ac:dyDescent="0.3">
      <c r="P388054" s="83"/>
    </row>
    <row r="388055" spans="16:16" x14ac:dyDescent="0.3">
      <c r="P388055" s="83"/>
    </row>
    <row r="388056" spans="16:16" x14ac:dyDescent="0.3">
      <c r="P388056" s="83"/>
    </row>
    <row r="388057" spans="16:16" x14ac:dyDescent="0.3">
      <c r="P388057" s="83"/>
    </row>
    <row r="388058" spans="16:16" x14ac:dyDescent="0.3">
      <c r="P388058" s="83"/>
    </row>
    <row r="388059" spans="16:16" x14ac:dyDescent="0.3">
      <c r="P388059" s="83"/>
    </row>
    <row r="388060" spans="16:16" x14ac:dyDescent="0.3">
      <c r="P388060" s="83"/>
    </row>
    <row r="388061" spans="16:16" x14ac:dyDescent="0.3">
      <c r="P388061" s="83"/>
    </row>
    <row r="388062" spans="16:16" x14ac:dyDescent="0.3">
      <c r="P388062" s="83"/>
    </row>
    <row r="388063" spans="16:16" x14ac:dyDescent="0.3">
      <c r="P388063" s="83"/>
    </row>
    <row r="388064" spans="16:16" x14ac:dyDescent="0.3">
      <c r="P388064" s="83"/>
    </row>
    <row r="388065" spans="16:16" x14ac:dyDescent="0.3">
      <c r="P388065" s="83"/>
    </row>
    <row r="388066" spans="16:16" x14ac:dyDescent="0.3">
      <c r="P388066" s="83"/>
    </row>
    <row r="388067" spans="16:16" x14ac:dyDescent="0.3">
      <c r="P388067" s="83"/>
    </row>
    <row r="388068" spans="16:16" x14ac:dyDescent="0.3">
      <c r="P388068" s="83"/>
    </row>
    <row r="388069" spans="16:16" x14ac:dyDescent="0.3">
      <c r="P388069" s="83"/>
    </row>
    <row r="388070" spans="16:16" x14ac:dyDescent="0.3">
      <c r="P388070" s="83"/>
    </row>
    <row r="388071" spans="16:16" x14ac:dyDescent="0.3">
      <c r="P388071" s="83"/>
    </row>
    <row r="388072" spans="16:16" x14ac:dyDescent="0.3">
      <c r="P388072" s="83"/>
    </row>
    <row r="388073" spans="16:16" x14ac:dyDescent="0.3">
      <c r="P388073" s="83"/>
    </row>
    <row r="388074" spans="16:16" x14ac:dyDescent="0.3">
      <c r="P388074" s="83"/>
    </row>
    <row r="388075" spans="16:16" x14ac:dyDescent="0.3">
      <c r="P388075" s="83"/>
    </row>
    <row r="388076" spans="16:16" x14ac:dyDescent="0.3">
      <c r="P388076" s="83"/>
    </row>
    <row r="388077" spans="16:16" x14ac:dyDescent="0.3">
      <c r="P388077" s="83"/>
    </row>
    <row r="388078" spans="16:16" x14ac:dyDescent="0.3">
      <c r="P388078" s="83"/>
    </row>
    <row r="388079" spans="16:16" x14ac:dyDescent="0.3">
      <c r="P388079" s="83"/>
    </row>
    <row r="388080" spans="16:16" x14ac:dyDescent="0.3">
      <c r="P388080" s="83"/>
    </row>
    <row r="388081" spans="16:16" x14ac:dyDescent="0.3">
      <c r="P388081" s="83"/>
    </row>
    <row r="388082" spans="16:16" x14ac:dyDescent="0.3">
      <c r="P388082" s="83"/>
    </row>
    <row r="388083" spans="16:16" x14ac:dyDescent="0.3">
      <c r="P388083" s="83"/>
    </row>
    <row r="388084" spans="16:16" x14ac:dyDescent="0.3">
      <c r="P388084" s="83"/>
    </row>
    <row r="388085" spans="16:16" x14ac:dyDescent="0.3">
      <c r="P388085" s="83"/>
    </row>
    <row r="388086" spans="16:16" x14ac:dyDescent="0.3">
      <c r="P388086" s="83"/>
    </row>
    <row r="388087" spans="16:16" x14ac:dyDescent="0.3">
      <c r="P388087" s="83"/>
    </row>
    <row r="388088" spans="16:16" x14ac:dyDescent="0.3">
      <c r="P388088" s="83"/>
    </row>
    <row r="388089" spans="16:16" x14ac:dyDescent="0.3">
      <c r="P388089" s="83"/>
    </row>
    <row r="388090" spans="16:16" x14ac:dyDescent="0.3">
      <c r="P388090" s="83"/>
    </row>
    <row r="388091" spans="16:16" x14ac:dyDescent="0.3">
      <c r="P388091" s="83"/>
    </row>
    <row r="388092" spans="16:16" x14ac:dyDescent="0.3">
      <c r="P388092" s="83"/>
    </row>
    <row r="388093" spans="16:16" x14ac:dyDescent="0.3">
      <c r="P388093" s="83"/>
    </row>
    <row r="388094" spans="16:16" x14ac:dyDescent="0.3">
      <c r="P388094" s="83"/>
    </row>
    <row r="388095" spans="16:16" x14ac:dyDescent="0.3">
      <c r="P388095" s="83"/>
    </row>
    <row r="388096" spans="16:16" x14ac:dyDescent="0.3">
      <c r="P388096" s="83"/>
    </row>
    <row r="388097" spans="16:16" x14ac:dyDescent="0.3">
      <c r="P388097" s="83"/>
    </row>
    <row r="388098" spans="16:16" x14ac:dyDescent="0.3">
      <c r="P388098" s="83"/>
    </row>
    <row r="388099" spans="16:16" x14ac:dyDescent="0.3">
      <c r="P388099" s="83"/>
    </row>
    <row r="388100" spans="16:16" x14ac:dyDescent="0.3">
      <c r="P388100" s="83"/>
    </row>
    <row r="388101" spans="16:16" x14ac:dyDescent="0.3">
      <c r="P388101" s="83"/>
    </row>
    <row r="388102" spans="16:16" x14ac:dyDescent="0.3">
      <c r="P388102" s="83"/>
    </row>
    <row r="388103" spans="16:16" x14ac:dyDescent="0.3">
      <c r="P388103" s="83"/>
    </row>
    <row r="388104" spans="16:16" x14ac:dyDescent="0.3">
      <c r="P388104" s="83"/>
    </row>
    <row r="388105" spans="16:16" x14ac:dyDescent="0.3">
      <c r="P388105" s="83"/>
    </row>
    <row r="388106" spans="16:16" x14ac:dyDescent="0.3">
      <c r="P388106" s="83"/>
    </row>
    <row r="388107" spans="16:16" x14ac:dyDescent="0.3">
      <c r="P388107" s="83"/>
    </row>
    <row r="388108" spans="16:16" x14ac:dyDescent="0.3">
      <c r="P388108" s="83"/>
    </row>
    <row r="388109" spans="16:16" x14ac:dyDescent="0.3">
      <c r="P388109" s="83"/>
    </row>
    <row r="388110" spans="16:16" x14ac:dyDescent="0.3">
      <c r="P388110" s="83"/>
    </row>
    <row r="388111" spans="16:16" x14ac:dyDescent="0.3">
      <c r="P388111" s="83"/>
    </row>
    <row r="388112" spans="16:16" x14ac:dyDescent="0.3">
      <c r="P388112" s="83"/>
    </row>
    <row r="388113" spans="16:16" x14ac:dyDescent="0.3">
      <c r="P388113" s="83"/>
    </row>
    <row r="388114" spans="16:16" x14ac:dyDescent="0.3">
      <c r="P388114" s="83"/>
    </row>
    <row r="388115" spans="16:16" x14ac:dyDescent="0.3">
      <c r="P388115" s="83"/>
    </row>
    <row r="388116" spans="16:16" x14ac:dyDescent="0.3">
      <c r="P388116" s="83"/>
    </row>
    <row r="388117" spans="16:16" x14ac:dyDescent="0.3">
      <c r="P388117" s="83"/>
    </row>
    <row r="388118" spans="16:16" x14ac:dyDescent="0.3">
      <c r="P388118" s="83"/>
    </row>
    <row r="388119" spans="16:16" x14ac:dyDescent="0.3">
      <c r="P388119" s="83"/>
    </row>
    <row r="388120" spans="16:16" x14ac:dyDescent="0.3">
      <c r="P388120" s="83"/>
    </row>
    <row r="388121" spans="16:16" x14ac:dyDescent="0.3">
      <c r="P388121" s="83"/>
    </row>
    <row r="388122" spans="16:16" x14ac:dyDescent="0.3">
      <c r="P388122" s="83"/>
    </row>
    <row r="388123" spans="16:16" x14ac:dyDescent="0.3">
      <c r="P388123" s="83"/>
    </row>
    <row r="388124" spans="16:16" x14ac:dyDescent="0.3">
      <c r="P388124" s="83"/>
    </row>
    <row r="388125" spans="16:16" x14ac:dyDescent="0.3">
      <c r="P388125" s="83"/>
    </row>
    <row r="388126" spans="16:16" x14ac:dyDescent="0.3">
      <c r="P388126" s="83"/>
    </row>
    <row r="388127" spans="16:16" x14ac:dyDescent="0.3">
      <c r="P388127" s="83"/>
    </row>
    <row r="388128" spans="16:16" x14ac:dyDescent="0.3">
      <c r="P388128" s="83"/>
    </row>
    <row r="388129" spans="16:16" x14ac:dyDescent="0.3">
      <c r="P388129" s="83"/>
    </row>
    <row r="388130" spans="16:16" x14ac:dyDescent="0.3">
      <c r="P388130" s="83"/>
    </row>
    <row r="388131" spans="16:16" x14ac:dyDescent="0.3">
      <c r="P388131" s="83"/>
    </row>
    <row r="388132" spans="16:16" x14ac:dyDescent="0.3">
      <c r="P388132" s="83"/>
    </row>
    <row r="388133" spans="16:16" x14ac:dyDescent="0.3">
      <c r="P388133" s="83"/>
    </row>
    <row r="388134" spans="16:16" x14ac:dyDescent="0.3">
      <c r="P388134" s="83"/>
    </row>
    <row r="388135" spans="16:16" x14ac:dyDescent="0.3">
      <c r="P388135" s="83"/>
    </row>
    <row r="388136" spans="16:16" x14ac:dyDescent="0.3">
      <c r="P388136" s="83"/>
    </row>
    <row r="388137" spans="16:16" x14ac:dyDescent="0.3">
      <c r="P388137" s="83"/>
    </row>
    <row r="388138" spans="16:16" x14ac:dyDescent="0.3">
      <c r="P388138" s="83"/>
    </row>
    <row r="388139" spans="16:16" x14ac:dyDescent="0.3">
      <c r="P388139" s="83"/>
    </row>
    <row r="388140" spans="16:16" x14ac:dyDescent="0.3">
      <c r="P388140" s="83"/>
    </row>
    <row r="388141" spans="16:16" x14ac:dyDescent="0.3">
      <c r="P388141" s="83"/>
    </row>
    <row r="388142" spans="16:16" x14ac:dyDescent="0.3">
      <c r="P388142" s="83"/>
    </row>
    <row r="388143" spans="16:16" x14ac:dyDescent="0.3">
      <c r="P388143" s="83"/>
    </row>
    <row r="388144" spans="16:16" x14ac:dyDescent="0.3">
      <c r="P388144" s="83"/>
    </row>
    <row r="388145" spans="16:16" x14ac:dyDescent="0.3">
      <c r="P388145" s="83"/>
    </row>
    <row r="388146" spans="16:16" x14ac:dyDescent="0.3">
      <c r="P388146" s="83"/>
    </row>
    <row r="388147" spans="16:16" x14ac:dyDescent="0.3">
      <c r="P388147" s="83"/>
    </row>
    <row r="388148" spans="16:16" x14ac:dyDescent="0.3">
      <c r="P388148" s="83"/>
    </row>
    <row r="388149" spans="16:16" x14ac:dyDescent="0.3">
      <c r="P388149" s="83"/>
    </row>
    <row r="388150" spans="16:16" x14ac:dyDescent="0.3">
      <c r="P388150" s="83"/>
    </row>
    <row r="388151" spans="16:16" x14ac:dyDescent="0.3">
      <c r="P388151" s="83"/>
    </row>
    <row r="388152" spans="16:16" x14ac:dyDescent="0.3">
      <c r="P388152" s="83"/>
    </row>
    <row r="388153" spans="16:16" x14ac:dyDescent="0.3">
      <c r="P388153" s="83"/>
    </row>
    <row r="388154" spans="16:16" x14ac:dyDescent="0.3">
      <c r="P388154" s="83"/>
    </row>
    <row r="388155" spans="16:16" x14ac:dyDescent="0.3">
      <c r="P388155" s="83"/>
    </row>
    <row r="388156" spans="16:16" x14ac:dyDescent="0.3">
      <c r="P388156" s="83"/>
    </row>
    <row r="388157" spans="16:16" x14ac:dyDescent="0.3">
      <c r="P388157" s="83"/>
    </row>
    <row r="388158" spans="16:16" x14ac:dyDescent="0.3">
      <c r="P388158" s="83"/>
    </row>
    <row r="388159" spans="16:16" x14ac:dyDescent="0.3">
      <c r="P388159" s="83"/>
    </row>
    <row r="388160" spans="16:16" x14ac:dyDescent="0.3">
      <c r="P388160" s="83"/>
    </row>
    <row r="388161" spans="16:16" x14ac:dyDescent="0.3">
      <c r="P388161" s="83"/>
    </row>
    <row r="388162" spans="16:16" x14ac:dyDescent="0.3">
      <c r="P388162" s="83"/>
    </row>
    <row r="388163" spans="16:16" x14ac:dyDescent="0.3">
      <c r="P388163" s="83"/>
    </row>
    <row r="388164" spans="16:16" x14ac:dyDescent="0.3">
      <c r="P388164" s="83"/>
    </row>
    <row r="388165" spans="16:16" x14ac:dyDescent="0.3">
      <c r="P388165" s="83"/>
    </row>
    <row r="388166" spans="16:16" x14ac:dyDescent="0.3">
      <c r="P388166" s="83"/>
    </row>
    <row r="388167" spans="16:16" x14ac:dyDescent="0.3">
      <c r="P388167" s="83"/>
    </row>
    <row r="388168" spans="16:16" x14ac:dyDescent="0.3">
      <c r="P388168" s="83"/>
    </row>
    <row r="388169" spans="16:16" x14ac:dyDescent="0.3">
      <c r="P388169" s="83"/>
    </row>
    <row r="388170" spans="16:16" x14ac:dyDescent="0.3">
      <c r="P388170" s="83"/>
    </row>
    <row r="388171" spans="16:16" x14ac:dyDescent="0.3">
      <c r="P388171" s="83"/>
    </row>
    <row r="388172" spans="16:16" x14ac:dyDescent="0.3">
      <c r="P388172" s="83"/>
    </row>
    <row r="388173" spans="16:16" x14ac:dyDescent="0.3">
      <c r="P388173" s="83"/>
    </row>
    <row r="388174" spans="16:16" x14ac:dyDescent="0.3">
      <c r="P388174" s="83"/>
    </row>
    <row r="388175" spans="16:16" x14ac:dyDescent="0.3">
      <c r="P388175" s="83"/>
    </row>
    <row r="388176" spans="16:16" x14ac:dyDescent="0.3">
      <c r="P388176" s="83"/>
    </row>
    <row r="388177" spans="16:16" x14ac:dyDescent="0.3">
      <c r="P388177" s="83"/>
    </row>
    <row r="388178" spans="16:16" x14ac:dyDescent="0.3">
      <c r="P388178" s="83"/>
    </row>
    <row r="388179" spans="16:16" x14ac:dyDescent="0.3">
      <c r="P388179" s="83"/>
    </row>
    <row r="388180" spans="16:16" x14ac:dyDescent="0.3">
      <c r="P388180" s="83"/>
    </row>
    <row r="388181" spans="16:16" x14ac:dyDescent="0.3">
      <c r="P388181" s="83"/>
    </row>
    <row r="388182" spans="16:16" x14ac:dyDescent="0.3">
      <c r="P388182" s="83"/>
    </row>
    <row r="388183" spans="16:16" x14ac:dyDescent="0.3">
      <c r="P388183" s="83"/>
    </row>
    <row r="388184" spans="16:16" x14ac:dyDescent="0.3">
      <c r="P388184" s="83"/>
    </row>
    <row r="388185" spans="16:16" x14ac:dyDescent="0.3">
      <c r="P388185" s="83"/>
    </row>
    <row r="388186" spans="16:16" x14ac:dyDescent="0.3">
      <c r="P388186" s="83"/>
    </row>
    <row r="388187" spans="16:16" x14ac:dyDescent="0.3">
      <c r="P388187" s="83"/>
    </row>
    <row r="388188" spans="16:16" x14ac:dyDescent="0.3">
      <c r="P388188" s="83"/>
    </row>
    <row r="388189" spans="16:16" x14ac:dyDescent="0.3">
      <c r="P388189" s="83"/>
    </row>
    <row r="388190" spans="16:16" x14ac:dyDescent="0.3">
      <c r="P388190" s="83"/>
    </row>
    <row r="388191" spans="16:16" x14ac:dyDescent="0.3">
      <c r="P388191" s="83"/>
    </row>
    <row r="388192" spans="16:16" x14ac:dyDescent="0.3">
      <c r="P388192" s="83"/>
    </row>
    <row r="388193" spans="16:16" x14ac:dyDescent="0.3">
      <c r="P388193" s="83"/>
    </row>
    <row r="388194" spans="16:16" x14ac:dyDescent="0.3">
      <c r="P388194" s="83"/>
    </row>
    <row r="388195" spans="16:16" x14ac:dyDescent="0.3">
      <c r="P388195" s="83"/>
    </row>
    <row r="388196" spans="16:16" x14ac:dyDescent="0.3">
      <c r="P388196" s="83"/>
    </row>
    <row r="388197" spans="16:16" x14ac:dyDescent="0.3">
      <c r="P388197" s="83"/>
    </row>
    <row r="388198" spans="16:16" x14ac:dyDescent="0.3">
      <c r="P388198" s="83"/>
    </row>
    <row r="388199" spans="16:16" x14ac:dyDescent="0.3">
      <c r="P388199" s="83"/>
    </row>
    <row r="388200" spans="16:16" x14ac:dyDescent="0.3">
      <c r="P388200" s="83"/>
    </row>
    <row r="388201" spans="16:16" x14ac:dyDescent="0.3">
      <c r="P388201" s="83"/>
    </row>
    <row r="388202" spans="16:16" x14ac:dyDescent="0.3">
      <c r="P388202" s="83"/>
    </row>
    <row r="388203" spans="16:16" x14ac:dyDescent="0.3">
      <c r="P388203" s="83"/>
    </row>
    <row r="388204" spans="16:16" x14ac:dyDescent="0.3">
      <c r="P388204" s="83"/>
    </row>
    <row r="388205" spans="16:16" x14ac:dyDescent="0.3">
      <c r="P388205" s="83"/>
    </row>
    <row r="388206" spans="16:16" x14ac:dyDescent="0.3">
      <c r="P388206" s="83"/>
    </row>
    <row r="388207" spans="16:16" x14ac:dyDescent="0.3">
      <c r="P388207" s="83"/>
    </row>
    <row r="388208" spans="16:16" x14ac:dyDescent="0.3">
      <c r="P388208" s="83"/>
    </row>
    <row r="388209" spans="16:16" x14ac:dyDescent="0.3">
      <c r="P388209" s="83"/>
    </row>
    <row r="388210" spans="16:16" x14ac:dyDescent="0.3">
      <c r="P388210" s="83"/>
    </row>
    <row r="388211" spans="16:16" x14ac:dyDescent="0.3">
      <c r="P388211" s="83"/>
    </row>
    <row r="388212" spans="16:16" x14ac:dyDescent="0.3">
      <c r="P388212" s="83"/>
    </row>
    <row r="388213" spans="16:16" x14ac:dyDescent="0.3">
      <c r="P388213" s="83"/>
    </row>
    <row r="388214" spans="16:16" x14ac:dyDescent="0.3">
      <c r="P388214" s="83"/>
    </row>
    <row r="388215" spans="16:16" x14ac:dyDescent="0.3">
      <c r="P388215" s="83"/>
    </row>
    <row r="388216" spans="16:16" x14ac:dyDescent="0.3">
      <c r="P388216" s="83"/>
    </row>
    <row r="388217" spans="16:16" x14ac:dyDescent="0.3">
      <c r="P388217" s="83"/>
    </row>
    <row r="388218" spans="16:16" x14ac:dyDescent="0.3">
      <c r="P388218" s="83"/>
    </row>
    <row r="388219" spans="16:16" x14ac:dyDescent="0.3">
      <c r="P388219" s="83"/>
    </row>
    <row r="388220" spans="16:16" x14ac:dyDescent="0.3">
      <c r="P388220" s="83"/>
    </row>
    <row r="388221" spans="16:16" x14ac:dyDescent="0.3">
      <c r="P388221" s="83"/>
    </row>
    <row r="388222" spans="16:16" x14ac:dyDescent="0.3">
      <c r="P388222" s="83"/>
    </row>
    <row r="388223" spans="16:16" x14ac:dyDescent="0.3">
      <c r="P388223" s="83"/>
    </row>
    <row r="388224" spans="16:16" x14ac:dyDescent="0.3">
      <c r="P388224" s="83"/>
    </row>
    <row r="388225" spans="16:16" x14ac:dyDescent="0.3">
      <c r="P388225" s="83"/>
    </row>
    <row r="388226" spans="16:16" x14ac:dyDescent="0.3">
      <c r="P388226" s="83"/>
    </row>
    <row r="388227" spans="16:16" x14ac:dyDescent="0.3">
      <c r="P388227" s="83"/>
    </row>
    <row r="388228" spans="16:16" x14ac:dyDescent="0.3">
      <c r="P388228" s="83"/>
    </row>
    <row r="388229" spans="16:16" x14ac:dyDescent="0.3">
      <c r="P388229" s="83"/>
    </row>
    <row r="388230" spans="16:16" x14ac:dyDescent="0.3">
      <c r="P388230" s="83"/>
    </row>
    <row r="388231" spans="16:16" x14ac:dyDescent="0.3">
      <c r="P388231" s="83"/>
    </row>
    <row r="388232" spans="16:16" x14ac:dyDescent="0.3">
      <c r="P388232" s="83"/>
    </row>
    <row r="388233" spans="16:16" x14ac:dyDescent="0.3">
      <c r="P388233" s="83"/>
    </row>
    <row r="388234" spans="16:16" x14ac:dyDescent="0.3">
      <c r="P388234" s="83"/>
    </row>
    <row r="388235" spans="16:16" x14ac:dyDescent="0.3">
      <c r="P388235" s="83"/>
    </row>
    <row r="388236" spans="16:16" x14ac:dyDescent="0.3">
      <c r="P388236" s="83"/>
    </row>
    <row r="388237" spans="16:16" x14ac:dyDescent="0.3">
      <c r="P388237" s="83"/>
    </row>
    <row r="388238" spans="16:16" x14ac:dyDescent="0.3">
      <c r="P388238" s="83"/>
    </row>
    <row r="388239" spans="16:16" x14ac:dyDescent="0.3">
      <c r="P388239" s="83"/>
    </row>
    <row r="388240" spans="16:16" x14ac:dyDescent="0.3">
      <c r="P388240" s="83"/>
    </row>
    <row r="388241" spans="16:16" x14ac:dyDescent="0.3">
      <c r="P388241" s="83"/>
    </row>
    <row r="388242" spans="16:16" x14ac:dyDescent="0.3">
      <c r="P388242" s="83"/>
    </row>
    <row r="388243" spans="16:16" x14ac:dyDescent="0.3">
      <c r="P388243" s="83"/>
    </row>
    <row r="388244" spans="16:16" x14ac:dyDescent="0.3">
      <c r="P388244" s="83"/>
    </row>
    <row r="388245" spans="16:16" x14ac:dyDescent="0.3">
      <c r="P388245" s="83"/>
    </row>
    <row r="388246" spans="16:16" x14ac:dyDescent="0.3">
      <c r="P388246" s="83"/>
    </row>
    <row r="388247" spans="16:16" x14ac:dyDescent="0.3">
      <c r="P388247" s="83"/>
    </row>
    <row r="388248" spans="16:16" x14ac:dyDescent="0.3">
      <c r="P388248" s="83"/>
    </row>
    <row r="388249" spans="16:16" x14ac:dyDescent="0.3">
      <c r="P388249" s="83"/>
    </row>
    <row r="388250" spans="16:16" x14ac:dyDescent="0.3">
      <c r="P388250" s="83"/>
    </row>
    <row r="388251" spans="16:16" x14ac:dyDescent="0.3">
      <c r="P388251" s="83"/>
    </row>
    <row r="388252" spans="16:16" x14ac:dyDescent="0.3">
      <c r="P388252" s="83"/>
    </row>
    <row r="388253" spans="16:16" x14ac:dyDescent="0.3">
      <c r="P388253" s="83"/>
    </row>
    <row r="388254" spans="16:16" x14ac:dyDescent="0.3">
      <c r="P388254" s="83"/>
    </row>
    <row r="388255" spans="16:16" x14ac:dyDescent="0.3">
      <c r="P388255" s="83"/>
    </row>
    <row r="388256" spans="16:16" x14ac:dyDescent="0.3">
      <c r="P388256" s="83"/>
    </row>
    <row r="388257" spans="16:16" x14ac:dyDescent="0.3">
      <c r="P388257" s="83"/>
    </row>
    <row r="388258" spans="16:16" x14ac:dyDescent="0.3">
      <c r="P388258" s="83"/>
    </row>
    <row r="388259" spans="16:16" x14ac:dyDescent="0.3">
      <c r="P388259" s="83"/>
    </row>
    <row r="388260" spans="16:16" x14ac:dyDescent="0.3">
      <c r="P388260" s="83"/>
    </row>
    <row r="388261" spans="16:16" x14ac:dyDescent="0.3">
      <c r="P388261" s="83"/>
    </row>
    <row r="388262" spans="16:16" x14ac:dyDescent="0.3">
      <c r="P388262" s="83"/>
    </row>
    <row r="388263" spans="16:16" x14ac:dyDescent="0.3">
      <c r="P388263" s="83"/>
    </row>
    <row r="388264" spans="16:16" x14ac:dyDescent="0.3">
      <c r="P388264" s="83"/>
    </row>
    <row r="388265" spans="16:16" x14ac:dyDescent="0.3">
      <c r="P388265" s="83"/>
    </row>
    <row r="388266" spans="16:16" x14ac:dyDescent="0.3">
      <c r="P388266" s="83"/>
    </row>
    <row r="388267" spans="16:16" x14ac:dyDescent="0.3">
      <c r="P388267" s="83"/>
    </row>
    <row r="388268" spans="16:16" x14ac:dyDescent="0.3">
      <c r="P388268" s="83"/>
    </row>
    <row r="388269" spans="16:16" x14ac:dyDescent="0.3">
      <c r="P388269" s="83"/>
    </row>
    <row r="388270" spans="16:16" x14ac:dyDescent="0.3">
      <c r="P388270" s="83"/>
    </row>
    <row r="388271" spans="16:16" x14ac:dyDescent="0.3">
      <c r="P388271" s="83"/>
    </row>
    <row r="388272" spans="16:16" x14ac:dyDescent="0.3">
      <c r="P388272" s="83"/>
    </row>
    <row r="388273" spans="16:16" x14ac:dyDescent="0.3">
      <c r="P388273" s="83"/>
    </row>
    <row r="388274" spans="16:16" x14ac:dyDescent="0.3">
      <c r="P388274" s="83"/>
    </row>
    <row r="388275" spans="16:16" x14ac:dyDescent="0.3">
      <c r="P388275" s="83"/>
    </row>
    <row r="388276" spans="16:16" x14ac:dyDescent="0.3">
      <c r="P388276" s="83"/>
    </row>
    <row r="388277" spans="16:16" x14ac:dyDescent="0.3">
      <c r="P388277" s="83"/>
    </row>
    <row r="388278" spans="16:16" x14ac:dyDescent="0.3">
      <c r="P388278" s="83"/>
    </row>
    <row r="388279" spans="16:16" x14ac:dyDescent="0.3">
      <c r="P388279" s="83"/>
    </row>
    <row r="388280" spans="16:16" x14ac:dyDescent="0.3">
      <c r="P388280" s="83"/>
    </row>
    <row r="388281" spans="16:16" x14ac:dyDescent="0.3">
      <c r="P388281" s="83"/>
    </row>
    <row r="388282" spans="16:16" x14ac:dyDescent="0.3">
      <c r="P388282" s="83"/>
    </row>
    <row r="388283" spans="16:16" x14ac:dyDescent="0.3">
      <c r="P388283" s="83"/>
    </row>
    <row r="388284" spans="16:16" x14ac:dyDescent="0.3">
      <c r="P388284" s="83"/>
    </row>
    <row r="388285" spans="16:16" x14ac:dyDescent="0.3">
      <c r="P388285" s="83"/>
    </row>
    <row r="388286" spans="16:16" x14ac:dyDescent="0.3">
      <c r="P388286" s="83"/>
    </row>
    <row r="388287" spans="16:16" x14ac:dyDescent="0.3">
      <c r="P388287" s="83"/>
    </row>
    <row r="388288" spans="16:16" x14ac:dyDescent="0.3">
      <c r="P388288" s="83"/>
    </row>
    <row r="388289" spans="16:16" x14ac:dyDescent="0.3">
      <c r="P388289" s="83"/>
    </row>
    <row r="388290" spans="16:16" x14ac:dyDescent="0.3">
      <c r="P388290" s="83"/>
    </row>
    <row r="388291" spans="16:16" x14ac:dyDescent="0.3">
      <c r="P388291" s="83"/>
    </row>
    <row r="388292" spans="16:16" x14ac:dyDescent="0.3">
      <c r="P388292" s="83"/>
    </row>
    <row r="388293" spans="16:16" x14ac:dyDescent="0.3">
      <c r="P388293" s="83"/>
    </row>
    <row r="388294" spans="16:16" x14ac:dyDescent="0.3">
      <c r="P388294" s="83"/>
    </row>
    <row r="388295" spans="16:16" x14ac:dyDescent="0.3">
      <c r="P388295" s="83"/>
    </row>
    <row r="388296" spans="16:16" x14ac:dyDescent="0.3">
      <c r="P388296" s="83"/>
    </row>
    <row r="388297" spans="16:16" x14ac:dyDescent="0.3">
      <c r="P388297" s="83"/>
    </row>
    <row r="388298" spans="16:16" x14ac:dyDescent="0.3">
      <c r="P388298" s="83"/>
    </row>
    <row r="388299" spans="16:16" x14ac:dyDescent="0.3">
      <c r="P388299" s="83"/>
    </row>
    <row r="388300" spans="16:16" x14ac:dyDescent="0.3">
      <c r="P388300" s="83"/>
    </row>
    <row r="388301" spans="16:16" x14ac:dyDescent="0.3">
      <c r="P388301" s="83"/>
    </row>
    <row r="388302" spans="16:16" x14ac:dyDescent="0.3">
      <c r="P388302" s="83"/>
    </row>
    <row r="388303" spans="16:16" x14ac:dyDescent="0.3">
      <c r="P388303" s="83"/>
    </row>
    <row r="388304" spans="16:16" x14ac:dyDescent="0.3">
      <c r="P388304" s="83"/>
    </row>
    <row r="388305" spans="16:16" x14ac:dyDescent="0.3">
      <c r="P388305" s="83"/>
    </row>
    <row r="388306" spans="16:16" x14ac:dyDescent="0.3">
      <c r="P388306" s="83"/>
    </row>
    <row r="388307" spans="16:16" x14ac:dyDescent="0.3">
      <c r="P388307" s="83"/>
    </row>
    <row r="388308" spans="16:16" x14ac:dyDescent="0.3">
      <c r="P388308" s="83"/>
    </row>
    <row r="388309" spans="16:16" x14ac:dyDescent="0.3">
      <c r="P388309" s="83"/>
    </row>
    <row r="388310" spans="16:16" x14ac:dyDescent="0.3">
      <c r="P388310" s="83"/>
    </row>
    <row r="388311" spans="16:16" x14ac:dyDescent="0.3">
      <c r="P388311" s="83"/>
    </row>
    <row r="388312" spans="16:16" x14ac:dyDescent="0.3">
      <c r="P388312" s="83"/>
    </row>
    <row r="388313" spans="16:16" x14ac:dyDescent="0.3">
      <c r="P388313" s="83"/>
    </row>
    <row r="388314" spans="16:16" x14ac:dyDescent="0.3">
      <c r="P388314" s="83"/>
    </row>
    <row r="388315" spans="16:16" x14ac:dyDescent="0.3">
      <c r="P388315" s="83"/>
    </row>
    <row r="388316" spans="16:16" x14ac:dyDescent="0.3">
      <c r="P388316" s="83"/>
    </row>
    <row r="388317" spans="16:16" x14ac:dyDescent="0.3">
      <c r="P388317" s="83"/>
    </row>
    <row r="388318" spans="16:16" x14ac:dyDescent="0.3">
      <c r="P388318" s="83"/>
    </row>
    <row r="388319" spans="16:16" x14ac:dyDescent="0.3">
      <c r="P388319" s="83"/>
    </row>
    <row r="388320" spans="16:16" x14ac:dyDescent="0.3">
      <c r="P388320" s="83"/>
    </row>
    <row r="388321" spans="16:16" x14ac:dyDescent="0.3">
      <c r="P388321" s="83"/>
    </row>
    <row r="388322" spans="16:16" x14ac:dyDescent="0.3">
      <c r="P388322" s="83"/>
    </row>
    <row r="388323" spans="16:16" x14ac:dyDescent="0.3">
      <c r="P388323" s="83"/>
    </row>
    <row r="388324" spans="16:16" x14ac:dyDescent="0.3">
      <c r="P388324" s="83"/>
    </row>
    <row r="388325" spans="16:16" x14ac:dyDescent="0.3">
      <c r="P388325" s="83"/>
    </row>
    <row r="388326" spans="16:16" x14ac:dyDescent="0.3">
      <c r="P388326" s="83"/>
    </row>
    <row r="388327" spans="16:16" x14ac:dyDescent="0.3">
      <c r="P388327" s="83"/>
    </row>
    <row r="388328" spans="16:16" x14ac:dyDescent="0.3">
      <c r="P388328" s="83"/>
    </row>
    <row r="388329" spans="16:16" x14ac:dyDescent="0.3">
      <c r="P388329" s="83"/>
    </row>
    <row r="388330" spans="16:16" x14ac:dyDescent="0.3">
      <c r="P388330" s="83"/>
    </row>
    <row r="388331" spans="16:16" x14ac:dyDescent="0.3">
      <c r="P388331" s="83"/>
    </row>
    <row r="388332" spans="16:16" x14ac:dyDescent="0.3">
      <c r="P388332" s="83"/>
    </row>
    <row r="388333" spans="16:16" x14ac:dyDescent="0.3">
      <c r="P388333" s="83"/>
    </row>
    <row r="388334" spans="16:16" x14ac:dyDescent="0.3">
      <c r="P388334" s="83"/>
    </row>
    <row r="388335" spans="16:16" x14ac:dyDescent="0.3">
      <c r="P388335" s="83"/>
    </row>
    <row r="388336" spans="16:16" x14ac:dyDescent="0.3">
      <c r="P388336" s="83"/>
    </row>
    <row r="388337" spans="16:16" x14ac:dyDescent="0.3">
      <c r="P388337" s="83"/>
    </row>
    <row r="388338" spans="16:16" x14ac:dyDescent="0.3">
      <c r="P388338" s="83"/>
    </row>
    <row r="388339" spans="16:16" x14ac:dyDescent="0.3">
      <c r="P388339" s="83"/>
    </row>
    <row r="388340" spans="16:16" x14ac:dyDescent="0.3">
      <c r="P388340" s="83"/>
    </row>
    <row r="388341" spans="16:16" x14ac:dyDescent="0.3">
      <c r="P388341" s="83"/>
    </row>
    <row r="388342" spans="16:16" x14ac:dyDescent="0.3">
      <c r="P388342" s="83"/>
    </row>
    <row r="388343" spans="16:16" x14ac:dyDescent="0.3">
      <c r="P388343" s="83"/>
    </row>
    <row r="388344" spans="16:16" x14ac:dyDescent="0.3">
      <c r="P388344" s="83"/>
    </row>
    <row r="388345" spans="16:16" x14ac:dyDescent="0.3">
      <c r="P388345" s="83"/>
    </row>
    <row r="388346" spans="16:16" x14ac:dyDescent="0.3">
      <c r="P388346" s="83"/>
    </row>
    <row r="388347" spans="16:16" x14ac:dyDescent="0.3">
      <c r="P388347" s="83"/>
    </row>
    <row r="388348" spans="16:16" x14ac:dyDescent="0.3">
      <c r="P388348" s="83"/>
    </row>
    <row r="388349" spans="16:16" x14ac:dyDescent="0.3">
      <c r="P388349" s="83"/>
    </row>
    <row r="388350" spans="16:16" x14ac:dyDescent="0.3">
      <c r="P388350" s="83"/>
    </row>
    <row r="388351" spans="16:16" x14ac:dyDescent="0.3">
      <c r="P388351" s="83"/>
    </row>
    <row r="388352" spans="16:16" x14ac:dyDescent="0.3">
      <c r="P388352" s="83"/>
    </row>
    <row r="388353" spans="16:16" x14ac:dyDescent="0.3">
      <c r="P388353" s="83"/>
    </row>
    <row r="388354" spans="16:16" x14ac:dyDescent="0.3">
      <c r="P388354" s="83"/>
    </row>
    <row r="388355" spans="16:16" x14ac:dyDescent="0.3">
      <c r="P388355" s="83"/>
    </row>
    <row r="388356" spans="16:16" x14ac:dyDescent="0.3">
      <c r="P388356" s="83"/>
    </row>
    <row r="388357" spans="16:16" x14ac:dyDescent="0.3">
      <c r="P388357" s="83"/>
    </row>
    <row r="388358" spans="16:16" x14ac:dyDescent="0.3">
      <c r="P388358" s="83"/>
    </row>
    <row r="388359" spans="16:16" x14ac:dyDescent="0.3">
      <c r="P388359" s="83"/>
    </row>
    <row r="388360" spans="16:16" x14ac:dyDescent="0.3">
      <c r="P388360" s="83"/>
    </row>
    <row r="388361" spans="16:16" x14ac:dyDescent="0.3">
      <c r="P388361" s="83"/>
    </row>
    <row r="388362" spans="16:16" x14ac:dyDescent="0.3">
      <c r="P388362" s="83"/>
    </row>
    <row r="388363" spans="16:16" x14ac:dyDescent="0.3">
      <c r="P388363" s="83"/>
    </row>
    <row r="388364" spans="16:16" x14ac:dyDescent="0.3">
      <c r="P388364" s="83"/>
    </row>
    <row r="388365" spans="16:16" x14ac:dyDescent="0.3">
      <c r="P388365" s="83"/>
    </row>
    <row r="388366" spans="16:16" x14ac:dyDescent="0.3">
      <c r="P388366" s="83"/>
    </row>
    <row r="388367" spans="16:16" x14ac:dyDescent="0.3">
      <c r="P388367" s="83"/>
    </row>
    <row r="388368" spans="16:16" x14ac:dyDescent="0.3">
      <c r="P388368" s="83"/>
    </row>
    <row r="388369" spans="16:16" x14ac:dyDescent="0.3">
      <c r="P388369" s="83"/>
    </row>
    <row r="388370" spans="16:16" x14ac:dyDescent="0.3">
      <c r="P388370" s="83"/>
    </row>
    <row r="388371" spans="16:16" x14ac:dyDescent="0.3">
      <c r="P388371" s="83"/>
    </row>
    <row r="388372" spans="16:16" x14ac:dyDescent="0.3">
      <c r="P388372" s="83"/>
    </row>
    <row r="388373" spans="16:16" x14ac:dyDescent="0.3">
      <c r="P388373" s="83"/>
    </row>
    <row r="388374" spans="16:16" x14ac:dyDescent="0.3">
      <c r="P388374" s="83"/>
    </row>
    <row r="388375" spans="16:16" x14ac:dyDescent="0.3">
      <c r="P388375" s="83"/>
    </row>
    <row r="388376" spans="16:16" x14ac:dyDescent="0.3">
      <c r="P388376" s="83"/>
    </row>
    <row r="388377" spans="16:16" x14ac:dyDescent="0.3">
      <c r="P388377" s="83"/>
    </row>
    <row r="388378" spans="16:16" x14ac:dyDescent="0.3">
      <c r="P388378" s="83"/>
    </row>
    <row r="388379" spans="16:16" x14ac:dyDescent="0.3">
      <c r="P388379" s="83"/>
    </row>
    <row r="388380" spans="16:16" x14ac:dyDescent="0.3">
      <c r="P388380" s="83"/>
    </row>
    <row r="388381" spans="16:16" x14ac:dyDescent="0.3">
      <c r="P388381" s="83"/>
    </row>
    <row r="388382" spans="16:16" x14ac:dyDescent="0.3">
      <c r="P388382" s="83"/>
    </row>
    <row r="388383" spans="16:16" x14ac:dyDescent="0.3">
      <c r="P388383" s="83"/>
    </row>
    <row r="388384" spans="16:16" x14ac:dyDescent="0.3">
      <c r="P388384" s="83"/>
    </row>
    <row r="388385" spans="16:16" x14ac:dyDescent="0.3">
      <c r="P388385" s="83"/>
    </row>
    <row r="388386" spans="16:16" x14ac:dyDescent="0.3">
      <c r="P388386" s="83"/>
    </row>
    <row r="388387" spans="16:16" x14ac:dyDescent="0.3">
      <c r="P388387" s="83"/>
    </row>
    <row r="388388" spans="16:16" x14ac:dyDescent="0.3">
      <c r="P388388" s="83"/>
    </row>
    <row r="388389" spans="16:16" x14ac:dyDescent="0.3">
      <c r="P388389" s="83"/>
    </row>
    <row r="388390" spans="16:16" x14ac:dyDescent="0.3">
      <c r="P388390" s="83"/>
    </row>
    <row r="388391" spans="16:16" x14ac:dyDescent="0.3">
      <c r="P388391" s="83"/>
    </row>
    <row r="388392" spans="16:16" x14ac:dyDescent="0.3">
      <c r="P388392" s="83"/>
    </row>
    <row r="388393" spans="16:16" x14ac:dyDescent="0.3">
      <c r="P388393" s="83"/>
    </row>
    <row r="388394" spans="16:16" x14ac:dyDescent="0.3">
      <c r="P388394" s="83"/>
    </row>
    <row r="388395" spans="16:16" x14ac:dyDescent="0.3">
      <c r="P388395" s="83"/>
    </row>
    <row r="388396" spans="16:16" x14ac:dyDescent="0.3">
      <c r="P388396" s="83"/>
    </row>
    <row r="388397" spans="16:16" x14ac:dyDescent="0.3">
      <c r="P388397" s="83"/>
    </row>
    <row r="388398" spans="16:16" x14ac:dyDescent="0.3">
      <c r="P388398" s="83"/>
    </row>
    <row r="388399" spans="16:16" x14ac:dyDescent="0.3">
      <c r="P388399" s="83"/>
    </row>
    <row r="388400" spans="16:16" x14ac:dyDescent="0.3">
      <c r="P388400" s="83"/>
    </row>
    <row r="388401" spans="16:16" x14ac:dyDescent="0.3">
      <c r="P388401" s="83"/>
    </row>
    <row r="388402" spans="16:16" x14ac:dyDescent="0.3">
      <c r="P388402" s="83"/>
    </row>
    <row r="388403" spans="16:16" x14ac:dyDescent="0.3">
      <c r="P388403" s="83"/>
    </row>
    <row r="388404" spans="16:16" x14ac:dyDescent="0.3">
      <c r="P388404" s="83"/>
    </row>
    <row r="388405" spans="16:16" x14ac:dyDescent="0.3">
      <c r="P388405" s="83"/>
    </row>
    <row r="388406" spans="16:16" x14ac:dyDescent="0.3">
      <c r="P388406" s="83"/>
    </row>
    <row r="388407" spans="16:16" x14ac:dyDescent="0.3">
      <c r="P388407" s="83"/>
    </row>
    <row r="388408" spans="16:16" x14ac:dyDescent="0.3">
      <c r="P388408" s="83"/>
    </row>
    <row r="388409" spans="16:16" x14ac:dyDescent="0.3">
      <c r="P388409" s="83"/>
    </row>
    <row r="388410" spans="16:16" x14ac:dyDescent="0.3">
      <c r="P388410" s="83"/>
    </row>
    <row r="388411" spans="16:16" x14ac:dyDescent="0.3">
      <c r="P388411" s="83"/>
    </row>
    <row r="388412" spans="16:16" x14ac:dyDescent="0.3">
      <c r="P388412" s="83"/>
    </row>
    <row r="388413" spans="16:16" x14ac:dyDescent="0.3">
      <c r="P388413" s="83"/>
    </row>
    <row r="388414" spans="16:16" x14ac:dyDescent="0.3">
      <c r="P388414" s="83"/>
    </row>
    <row r="388415" spans="16:16" x14ac:dyDescent="0.3">
      <c r="P388415" s="83"/>
    </row>
    <row r="388416" spans="16:16" x14ac:dyDescent="0.3">
      <c r="P388416" s="83"/>
    </row>
    <row r="388417" spans="16:16" x14ac:dyDescent="0.3">
      <c r="P388417" s="83"/>
    </row>
    <row r="388418" spans="16:16" x14ac:dyDescent="0.3">
      <c r="P388418" s="83"/>
    </row>
    <row r="388419" spans="16:16" x14ac:dyDescent="0.3">
      <c r="P388419" s="83"/>
    </row>
    <row r="388420" spans="16:16" x14ac:dyDescent="0.3">
      <c r="P388420" s="83"/>
    </row>
    <row r="388421" spans="16:16" x14ac:dyDescent="0.3">
      <c r="P388421" s="83"/>
    </row>
    <row r="388422" spans="16:16" x14ac:dyDescent="0.3">
      <c r="P388422" s="83"/>
    </row>
    <row r="388423" spans="16:16" x14ac:dyDescent="0.3">
      <c r="P388423" s="83"/>
    </row>
    <row r="388424" spans="16:16" x14ac:dyDescent="0.3">
      <c r="P388424" s="83"/>
    </row>
    <row r="388425" spans="16:16" x14ac:dyDescent="0.3">
      <c r="P388425" s="83"/>
    </row>
    <row r="388426" spans="16:16" x14ac:dyDescent="0.3">
      <c r="P388426" s="83"/>
    </row>
    <row r="388427" spans="16:16" x14ac:dyDescent="0.3">
      <c r="P388427" s="83"/>
    </row>
    <row r="388428" spans="16:16" x14ac:dyDescent="0.3">
      <c r="P388428" s="83"/>
    </row>
    <row r="388429" spans="16:16" x14ac:dyDescent="0.3">
      <c r="P388429" s="83"/>
    </row>
    <row r="388430" spans="16:16" x14ac:dyDescent="0.3">
      <c r="P388430" s="83"/>
    </row>
    <row r="388431" spans="16:16" x14ac:dyDescent="0.3">
      <c r="P388431" s="83"/>
    </row>
    <row r="388432" spans="16:16" x14ac:dyDescent="0.3">
      <c r="P388432" s="83"/>
    </row>
    <row r="388433" spans="16:16" x14ac:dyDescent="0.3">
      <c r="P388433" s="83"/>
    </row>
    <row r="388434" spans="16:16" x14ac:dyDescent="0.3">
      <c r="P388434" s="83"/>
    </row>
    <row r="388435" spans="16:16" x14ac:dyDescent="0.3">
      <c r="P388435" s="83"/>
    </row>
    <row r="388436" spans="16:16" x14ac:dyDescent="0.3">
      <c r="P388436" s="83"/>
    </row>
    <row r="388437" spans="16:16" x14ac:dyDescent="0.3">
      <c r="P388437" s="83"/>
    </row>
    <row r="388438" spans="16:16" x14ac:dyDescent="0.3">
      <c r="P388438" s="83"/>
    </row>
    <row r="388439" spans="16:16" x14ac:dyDescent="0.3">
      <c r="P388439" s="83"/>
    </row>
    <row r="388440" spans="16:16" x14ac:dyDescent="0.3">
      <c r="P388440" s="83"/>
    </row>
    <row r="388441" spans="16:16" x14ac:dyDescent="0.3">
      <c r="P388441" s="83"/>
    </row>
    <row r="388442" spans="16:16" x14ac:dyDescent="0.3">
      <c r="P388442" s="83"/>
    </row>
    <row r="388443" spans="16:16" x14ac:dyDescent="0.3">
      <c r="P388443" s="83"/>
    </row>
    <row r="388444" spans="16:16" x14ac:dyDescent="0.3">
      <c r="P388444" s="83"/>
    </row>
    <row r="388445" spans="16:16" x14ac:dyDescent="0.3">
      <c r="P388445" s="83"/>
    </row>
    <row r="388446" spans="16:16" x14ac:dyDescent="0.3">
      <c r="P388446" s="83"/>
    </row>
    <row r="388447" spans="16:16" x14ac:dyDescent="0.3">
      <c r="P388447" s="83"/>
    </row>
    <row r="388448" spans="16:16" x14ac:dyDescent="0.3">
      <c r="P388448" s="83"/>
    </row>
    <row r="388449" spans="16:16" x14ac:dyDescent="0.3">
      <c r="P388449" s="83"/>
    </row>
    <row r="388450" spans="16:16" x14ac:dyDescent="0.3">
      <c r="P388450" s="83"/>
    </row>
    <row r="388451" spans="16:16" x14ac:dyDescent="0.3">
      <c r="P388451" s="83"/>
    </row>
    <row r="388452" spans="16:16" x14ac:dyDescent="0.3">
      <c r="P388452" s="83"/>
    </row>
    <row r="388453" spans="16:16" x14ac:dyDescent="0.3">
      <c r="P388453" s="83"/>
    </row>
    <row r="388454" spans="16:16" x14ac:dyDescent="0.3">
      <c r="P388454" s="83"/>
    </row>
    <row r="388455" spans="16:16" x14ac:dyDescent="0.3">
      <c r="P388455" s="83"/>
    </row>
    <row r="388456" spans="16:16" x14ac:dyDescent="0.3">
      <c r="P388456" s="83"/>
    </row>
    <row r="388457" spans="16:16" x14ac:dyDescent="0.3">
      <c r="P388457" s="83"/>
    </row>
    <row r="388458" spans="16:16" x14ac:dyDescent="0.3">
      <c r="P388458" s="83"/>
    </row>
    <row r="388459" spans="16:16" x14ac:dyDescent="0.3">
      <c r="P388459" s="83"/>
    </row>
    <row r="388460" spans="16:16" x14ac:dyDescent="0.3">
      <c r="P388460" s="83"/>
    </row>
    <row r="388461" spans="16:16" x14ac:dyDescent="0.3">
      <c r="P388461" s="83"/>
    </row>
    <row r="388462" spans="16:16" x14ac:dyDescent="0.3">
      <c r="P388462" s="83"/>
    </row>
    <row r="388463" spans="16:16" x14ac:dyDescent="0.3">
      <c r="P388463" s="83"/>
    </row>
    <row r="388464" spans="16:16" x14ac:dyDescent="0.3">
      <c r="P388464" s="83"/>
    </row>
    <row r="388465" spans="16:16" x14ac:dyDescent="0.3">
      <c r="P388465" s="83"/>
    </row>
    <row r="388466" spans="16:16" x14ac:dyDescent="0.3">
      <c r="P388466" s="83"/>
    </row>
    <row r="388467" spans="16:16" x14ac:dyDescent="0.3">
      <c r="P388467" s="83"/>
    </row>
    <row r="388468" spans="16:16" x14ac:dyDescent="0.3">
      <c r="P388468" s="83"/>
    </row>
    <row r="388469" spans="16:16" x14ac:dyDescent="0.3">
      <c r="P388469" s="83"/>
    </row>
    <row r="388470" spans="16:16" x14ac:dyDescent="0.3">
      <c r="P388470" s="83"/>
    </row>
    <row r="388471" spans="16:16" x14ac:dyDescent="0.3">
      <c r="P388471" s="83"/>
    </row>
    <row r="388472" spans="16:16" x14ac:dyDescent="0.3">
      <c r="P388472" s="83"/>
    </row>
    <row r="388473" spans="16:16" x14ac:dyDescent="0.3">
      <c r="P388473" s="83"/>
    </row>
    <row r="388474" spans="16:16" x14ac:dyDescent="0.3">
      <c r="P388474" s="83"/>
    </row>
    <row r="388475" spans="16:16" x14ac:dyDescent="0.3">
      <c r="P388475" s="83"/>
    </row>
    <row r="388476" spans="16:16" x14ac:dyDescent="0.3">
      <c r="P388476" s="83"/>
    </row>
    <row r="388477" spans="16:16" x14ac:dyDescent="0.3">
      <c r="P388477" s="83"/>
    </row>
    <row r="388478" spans="16:16" x14ac:dyDescent="0.3">
      <c r="P388478" s="83"/>
    </row>
    <row r="388479" spans="16:16" x14ac:dyDescent="0.3">
      <c r="P388479" s="83"/>
    </row>
    <row r="388480" spans="16:16" x14ac:dyDescent="0.3">
      <c r="P388480" s="83"/>
    </row>
    <row r="388481" spans="16:16" x14ac:dyDescent="0.3">
      <c r="P388481" s="83"/>
    </row>
    <row r="388482" spans="16:16" x14ac:dyDescent="0.3">
      <c r="P388482" s="83"/>
    </row>
    <row r="388483" spans="16:16" x14ac:dyDescent="0.3">
      <c r="P388483" s="83"/>
    </row>
    <row r="388484" spans="16:16" x14ac:dyDescent="0.3">
      <c r="P388484" s="83"/>
    </row>
    <row r="388485" spans="16:16" x14ac:dyDescent="0.3">
      <c r="P388485" s="83"/>
    </row>
    <row r="388486" spans="16:16" x14ac:dyDescent="0.3">
      <c r="P388486" s="83"/>
    </row>
    <row r="388487" spans="16:16" x14ac:dyDescent="0.3">
      <c r="P388487" s="83"/>
    </row>
    <row r="388488" spans="16:16" x14ac:dyDescent="0.3">
      <c r="P388488" s="83"/>
    </row>
    <row r="388489" spans="16:16" x14ac:dyDescent="0.3">
      <c r="P388489" s="83"/>
    </row>
    <row r="388490" spans="16:16" x14ac:dyDescent="0.3">
      <c r="P388490" s="83"/>
    </row>
    <row r="388491" spans="16:16" x14ac:dyDescent="0.3">
      <c r="P388491" s="83"/>
    </row>
    <row r="388492" spans="16:16" x14ac:dyDescent="0.3">
      <c r="P388492" s="83"/>
    </row>
    <row r="388493" spans="16:16" x14ac:dyDescent="0.3">
      <c r="P388493" s="83"/>
    </row>
    <row r="388494" spans="16:16" x14ac:dyDescent="0.3">
      <c r="P388494" s="83"/>
    </row>
    <row r="388495" spans="16:16" x14ac:dyDescent="0.3">
      <c r="P388495" s="83"/>
    </row>
    <row r="388496" spans="16:16" x14ac:dyDescent="0.3">
      <c r="P388496" s="83"/>
    </row>
    <row r="388497" spans="16:16" x14ac:dyDescent="0.3">
      <c r="P388497" s="83"/>
    </row>
    <row r="388498" spans="16:16" x14ac:dyDescent="0.3">
      <c r="P388498" s="83"/>
    </row>
    <row r="388499" spans="16:16" x14ac:dyDescent="0.3">
      <c r="P388499" s="83"/>
    </row>
    <row r="388500" spans="16:16" x14ac:dyDescent="0.3">
      <c r="P388500" s="83"/>
    </row>
    <row r="388501" spans="16:16" x14ac:dyDescent="0.3">
      <c r="P388501" s="83"/>
    </row>
    <row r="388502" spans="16:16" x14ac:dyDescent="0.3">
      <c r="P388502" s="83"/>
    </row>
    <row r="388503" spans="16:16" x14ac:dyDescent="0.3">
      <c r="P388503" s="83"/>
    </row>
    <row r="388504" spans="16:16" x14ac:dyDescent="0.3">
      <c r="P388504" s="83"/>
    </row>
    <row r="388505" spans="16:16" x14ac:dyDescent="0.3">
      <c r="P388505" s="83"/>
    </row>
    <row r="388506" spans="16:16" x14ac:dyDescent="0.3">
      <c r="P388506" s="83"/>
    </row>
    <row r="388507" spans="16:16" x14ac:dyDescent="0.3">
      <c r="P388507" s="83"/>
    </row>
    <row r="388508" spans="16:16" x14ac:dyDescent="0.3">
      <c r="P388508" s="83"/>
    </row>
    <row r="388509" spans="16:16" x14ac:dyDescent="0.3">
      <c r="P388509" s="83"/>
    </row>
    <row r="388510" spans="16:16" x14ac:dyDescent="0.3">
      <c r="P388510" s="83"/>
    </row>
    <row r="388511" spans="16:16" x14ac:dyDescent="0.3">
      <c r="P388511" s="83"/>
    </row>
    <row r="388512" spans="16:16" x14ac:dyDescent="0.3">
      <c r="P388512" s="83"/>
    </row>
    <row r="388513" spans="16:16" x14ac:dyDescent="0.3">
      <c r="P388513" s="83"/>
    </row>
    <row r="388514" spans="16:16" x14ac:dyDescent="0.3">
      <c r="P388514" s="83"/>
    </row>
    <row r="388515" spans="16:16" x14ac:dyDescent="0.3">
      <c r="P388515" s="83"/>
    </row>
    <row r="388516" spans="16:16" x14ac:dyDescent="0.3">
      <c r="P388516" s="83"/>
    </row>
    <row r="388517" spans="16:16" x14ac:dyDescent="0.3">
      <c r="P388517" s="83"/>
    </row>
    <row r="388518" spans="16:16" x14ac:dyDescent="0.3">
      <c r="P388518" s="83"/>
    </row>
    <row r="388519" spans="16:16" x14ac:dyDescent="0.3">
      <c r="P388519" s="83"/>
    </row>
    <row r="388520" spans="16:16" x14ac:dyDescent="0.3">
      <c r="P388520" s="83"/>
    </row>
    <row r="388521" spans="16:16" x14ac:dyDescent="0.3">
      <c r="P388521" s="83"/>
    </row>
    <row r="388522" spans="16:16" x14ac:dyDescent="0.3">
      <c r="P388522" s="83"/>
    </row>
    <row r="388523" spans="16:16" x14ac:dyDescent="0.3">
      <c r="P388523" s="83"/>
    </row>
    <row r="388524" spans="16:16" x14ac:dyDescent="0.3">
      <c r="P388524" s="83"/>
    </row>
    <row r="388525" spans="16:16" x14ac:dyDescent="0.3">
      <c r="P388525" s="83"/>
    </row>
    <row r="388526" spans="16:16" x14ac:dyDescent="0.3">
      <c r="P388526" s="83"/>
    </row>
    <row r="388527" spans="16:16" x14ac:dyDescent="0.3">
      <c r="P388527" s="83"/>
    </row>
    <row r="388528" spans="16:16" x14ac:dyDescent="0.3">
      <c r="P388528" s="83"/>
    </row>
    <row r="388529" spans="16:16" x14ac:dyDescent="0.3">
      <c r="P388529" s="83"/>
    </row>
    <row r="388530" spans="16:16" x14ac:dyDescent="0.3">
      <c r="P388530" s="83"/>
    </row>
    <row r="388531" spans="16:16" x14ac:dyDescent="0.3">
      <c r="P388531" s="83"/>
    </row>
    <row r="388532" spans="16:16" x14ac:dyDescent="0.3">
      <c r="P388532" s="83"/>
    </row>
    <row r="388533" spans="16:16" x14ac:dyDescent="0.3">
      <c r="P388533" s="83"/>
    </row>
    <row r="388534" spans="16:16" x14ac:dyDescent="0.3">
      <c r="P388534" s="83"/>
    </row>
    <row r="388535" spans="16:16" x14ac:dyDescent="0.3">
      <c r="P388535" s="83"/>
    </row>
    <row r="388536" spans="16:16" x14ac:dyDescent="0.3">
      <c r="P388536" s="83"/>
    </row>
    <row r="388537" spans="16:16" x14ac:dyDescent="0.3">
      <c r="P388537" s="83"/>
    </row>
    <row r="388538" spans="16:16" x14ac:dyDescent="0.3">
      <c r="P388538" s="83"/>
    </row>
    <row r="388539" spans="16:16" x14ac:dyDescent="0.3">
      <c r="P388539" s="83"/>
    </row>
    <row r="388540" spans="16:16" x14ac:dyDescent="0.3">
      <c r="P388540" s="83"/>
    </row>
    <row r="388541" spans="16:16" x14ac:dyDescent="0.3">
      <c r="P388541" s="83"/>
    </row>
    <row r="388542" spans="16:16" x14ac:dyDescent="0.3">
      <c r="P388542" s="83"/>
    </row>
    <row r="388543" spans="16:16" x14ac:dyDescent="0.3">
      <c r="P388543" s="83"/>
    </row>
    <row r="388544" spans="16:16" x14ac:dyDescent="0.3">
      <c r="P388544" s="83"/>
    </row>
    <row r="388545" spans="16:16" x14ac:dyDescent="0.3">
      <c r="P388545" s="83"/>
    </row>
    <row r="388546" spans="16:16" x14ac:dyDescent="0.3">
      <c r="P388546" s="83"/>
    </row>
    <row r="388547" spans="16:16" x14ac:dyDescent="0.3">
      <c r="P388547" s="83"/>
    </row>
    <row r="388548" spans="16:16" x14ac:dyDescent="0.3">
      <c r="P388548" s="83"/>
    </row>
    <row r="388549" spans="16:16" x14ac:dyDescent="0.3">
      <c r="P388549" s="83"/>
    </row>
    <row r="388550" spans="16:16" x14ac:dyDescent="0.3">
      <c r="P388550" s="83"/>
    </row>
    <row r="388551" spans="16:16" x14ac:dyDescent="0.3">
      <c r="P388551" s="83"/>
    </row>
    <row r="388552" spans="16:16" x14ac:dyDescent="0.3">
      <c r="P388552" s="83"/>
    </row>
    <row r="388553" spans="16:16" x14ac:dyDescent="0.3">
      <c r="P388553" s="83"/>
    </row>
    <row r="388554" spans="16:16" x14ac:dyDescent="0.3">
      <c r="P388554" s="83"/>
    </row>
    <row r="388555" spans="16:16" x14ac:dyDescent="0.3">
      <c r="P388555" s="83"/>
    </row>
    <row r="388556" spans="16:16" x14ac:dyDescent="0.3">
      <c r="P388556" s="83"/>
    </row>
    <row r="388557" spans="16:16" x14ac:dyDescent="0.3">
      <c r="P388557" s="83"/>
    </row>
    <row r="388558" spans="16:16" x14ac:dyDescent="0.3">
      <c r="P388558" s="83"/>
    </row>
    <row r="388559" spans="16:16" x14ac:dyDescent="0.3">
      <c r="P388559" s="83"/>
    </row>
    <row r="388560" spans="16:16" x14ac:dyDescent="0.3">
      <c r="P388560" s="83"/>
    </row>
    <row r="388561" spans="16:16" x14ac:dyDescent="0.3">
      <c r="P388561" s="83"/>
    </row>
    <row r="388562" spans="16:16" x14ac:dyDescent="0.3">
      <c r="P388562" s="83"/>
    </row>
    <row r="388563" spans="16:16" x14ac:dyDescent="0.3">
      <c r="P388563" s="83"/>
    </row>
    <row r="388564" spans="16:16" x14ac:dyDescent="0.3">
      <c r="P388564" s="83"/>
    </row>
    <row r="388565" spans="16:16" x14ac:dyDescent="0.3">
      <c r="P388565" s="83"/>
    </row>
    <row r="388566" spans="16:16" x14ac:dyDescent="0.3">
      <c r="P388566" s="83"/>
    </row>
    <row r="388567" spans="16:16" x14ac:dyDescent="0.3">
      <c r="P388567" s="83"/>
    </row>
    <row r="388568" spans="16:16" x14ac:dyDescent="0.3">
      <c r="P388568" s="83"/>
    </row>
    <row r="388569" spans="16:16" x14ac:dyDescent="0.3">
      <c r="P388569" s="83"/>
    </row>
    <row r="388570" spans="16:16" x14ac:dyDescent="0.3">
      <c r="P388570" s="83"/>
    </row>
    <row r="388571" spans="16:16" x14ac:dyDescent="0.3">
      <c r="P388571" s="83"/>
    </row>
    <row r="388572" spans="16:16" x14ac:dyDescent="0.3">
      <c r="P388572" s="83"/>
    </row>
    <row r="388573" spans="16:16" x14ac:dyDescent="0.3">
      <c r="P388573" s="83"/>
    </row>
    <row r="388574" spans="16:16" x14ac:dyDescent="0.3">
      <c r="P388574" s="83"/>
    </row>
    <row r="388575" spans="16:16" x14ac:dyDescent="0.3">
      <c r="P388575" s="83"/>
    </row>
    <row r="388576" spans="16:16" x14ac:dyDescent="0.3">
      <c r="P388576" s="83"/>
    </row>
    <row r="388577" spans="16:16" x14ac:dyDescent="0.3">
      <c r="P388577" s="83"/>
    </row>
    <row r="388578" spans="16:16" x14ac:dyDescent="0.3">
      <c r="P388578" s="83"/>
    </row>
    <row r="388579" spans="16:16" x14ac:dyDescent="0.3">
      <c r="P388579" s="83"/>
    </row>
    <row r="388580" spans="16:16" x14ac:dyDescent="0.3">
      <c r="P388580" s="83"/>
    </row>
    <row r="388581" spans="16:16" x14ac:dyDescent="0.3">
      <c r="P388581" s="83"/>
    </row>
    <row r="388582" spans="16:16" x14ac:dyDescent="0.3">
      <c r="P388582" s="83"/>
    </row>
    <row r="388583" spans="16:16" x14ac:dyDescent="0.3">
      <c r="P388583" s="83"/>
    </row>
    <row r="388584" spans="16:16" x14ac:dyDescent="0.3">
      <c r="P388584" s="83"/>
    </row>
    <row r="388585" spans="16:16" x14ac:dyDescent="0.3">
      <c r="P388585" s="83"/>
    </row>
    <row r="388586" spans="16:16" x14ac:dyDescent="0.3">
      <c r="P388586" s="83"/>
    </row>
    <row r="388587" spans="16:16" x14ac:dyDescent="0.3">
      <c r="P388587" s="83"/>
    </row>
    <row r="388588" spans="16:16" x14ac:dyDescent="0.3">
      <c r="P388588" s="83"/>
    </row>
    <row r="388589" spans="16:16" x14ac:dyDescent="0.3">
      <c r="P388589" s="83"/>
    </row>
    <row r="388590" spans="16:16" x14ac:dyDescent="0.3">
      <c r="P388590" s="83"/>
    </row>
    <row r="388591" spans="16:16" x14ac:dyDescent="0.3">
      <c r="P388591" s="83"/>
    </row>
    <row r="388592" spans="16:16" x14ac:dyDescent="0.3">
      <c r="P388592" s="83"/>
    </row>
    <row r="388593" spans="16:16" x14ac:dyDescent="0.3">
      <c r="P388593" s="83"/>
    </row>
    <row r="388594" spans="16:16" x14ac:dyDescent="0.3">
      <c r="P388594" s="83"/>
    </row>
    <row r="388595" spans="16:16" x14ac:dyDescent="0.3">
      <c r="P388595" s="83"/>
    </row>
    <row r="388596" spans="16:16" x14ac:dyDescent="0.3">
      <c r="P388596" s="83"/>
    </row>
    <row r="388597" spans="16:16" x14ac:dyDescent="0.3">
      <c r="P388597" s="83"/>
    </row>
    <row r="388598" spans="16:16" x14ac:dyDescent="0.3">
      <c r="P388598" s="83"/>
    </row>
    <row r="388599" spans="16:16" x14ac:dyDescent="0.3">
      <c r="P388599" s="83"/>
    </row>
    <row r="388600" spans="16:16" x14ac:dyDescent="0.3">
      <c r="P388600" s="83"/>
    </row>
    <row r="388601" spans="16:16" x14ac:dyDescent="0.3">
      <c r="P388601" s="83"/>
    </row>
    <row r="388602" spans="16:16" x14ac:dyDescent="0.3">
      <c r="P388602" s="83"/>
    </row>
    <row r="388603" spans="16:16" x14ac:dyDescent="0.3">
      <c r="P388603" s="83"/>
    </row>
    <row r="388604" spans="16:16" x14ac:dyDescent="0.3">
      <c r="P388604" s="83"/>
    </row>
    <row r="388605" spans="16:16" x14ac:dyDescent="0.3">
      <c r="P388605" s="83"/>
    </row>
    <row r="388606" spans="16:16" x14ac:dyDescent="0.3">
      <c r="P388606" s="83"/>
    </row>
    <row r="388607" spans="16:16" x14ac:dyDescent="0.3">
      <c r="P388607" s="83"/>
    </row>
    <row r="388608" spans="16:16" x14ac:dyDescent="0.3">
      <c r="P388608" s="83"/>
    </row>
    <row r="388609" spans="16:16" x14ac:dyDescent="0.3">
      <c r="P388609" s="83"/>
    </row>
    <row r="388610" spans="16:16" x14ac:dyDescent="0.3">
      <c r="P388610" s="83"/>
    </row>
    <row r="388611" spans="16:16" x14ac:dyDescent="0.3">
      <c r="P388611" s="83"/>
    </row>
    <row r="388612" spans="16:16" x14ac:dyDescent="0.3">
      <c r="P388612" s="83"/>
    </row>
    <row r="388613" spans="16:16" x14ac:dyDescent="0.3">
      <c r="P388613" s="83"/>
    </row>
    <row r="388614" spans="16:16" x14ac:dyDescent="0.3">
      <c r="P388614" s="83"/>
    </row>
    <row r="388615" spans="16:16" x14ac:dyDescent="0.3">
      <c r="P388615" s="83"/>
    </row>
    <row r="388616" spans="16:16" x14ac:dyDescent="0.3">
      <c r="P388616" s="83"/>
    </row>
    <row r="388617" spans="16:16" x14ac:dyDescent="0.3">
      <c r="P388617" s="83"/>
    </row>
    <row r="388618" spans="16:16" x14ac:dyDescent="0.3">
      <c r="P388618" s="83"/>
    </row>
    <row r="388619" spans="16:16" x14ac:dyDescent="0.3">
      <c r="P388619" s="83"/>
    </row>
    <row r="388620" spans="16:16" x14ac:dyDescent="0.3">
      <c r="P388620" s="83"/>
    </row>
    <row r="388621" spans="16:16" x14ac:dyDescent="0.3">
      <c r="P388621" s="83"/>
    </row>
    <row r="388622" spans="16:16" x14ac:dyDescent="0.3">
      <c r="P388622" s="83"/>
    </row>
    <row r="388623" spans="16:16" x14ac:dyDescent="0.3">
      <c r="P388623" s="83"/>
    </row>
    <row r="388624" spans="16:16" x14ac:dyDescent="0.3">
      <c r="P388624" s="83"/>
    </row>
    <row r="388625" spans="16:16" x14ac:dyDescent="0.3">
      <c r="P388625" s="83"/>
    </row>
    <row r="388626" spans="16:16" x14ac:dyDescent="0.3">
      <c r="P388626" s="83"/>
    </row>
    <row r="388627" spans="16:16" x14ac:dyDescent="0.3">
      <c r="P388627" s="83"/>
    </row>
    <row r="388628" spans="16:16" x14ac:dyDescent="0.3">
      <c r="P388628" s="83"/>
    </row>
    <row r="388629" spans="16:16" x14ac:dyDescent="0.3">
      <c r="P388629" s="83"/>
    </row>
    <row r="388630" spans="16:16" x14ac:dyDescent="0.3">
      <c r="P388630" s="83"/>
    </row>
    <row r="388631" spans="16:16" x14ac:dyDescent="0.3">
      <c r="P388631" s="83"/>
    </row>
    <row r="388632" spans="16:16" x14ac:dyDescent="0.3">
      <c r="P388632" s="83"/>
    </row>
    <row r="388633" spans="16:16" x14ac:dyDescent="0.3">
      <c r="P388633" s="83"/>
    </row>
    <row r="388634" spans="16:16" x14ac:dyDescent="0.3">
      <c r="P388634" s="83"/>
    </row>
    <row r="388635" spans="16:16" x14ac:dyDescent="0.3">
      <c r="P388635" s="83"/>
    </row>
    <row r="388636" spans="16:16" x14ac:dyDescent="0.3">
      <c r="P388636" s="83"/>
    </row>
    <row r="388637" spans="16:16" x14ac:dyDescent="0.3">
      <c r="P388637" s="83"/>
    </row>
    <row r="388638" spans="16:16" x14ac:dyDescent="0.3">
      <c r="P388638" s="83"/>
    </row>
    <row r="388639" spans="16:16" x14ac:dyDescent="0.3">
      <c r="P388639" s="83"/>
    </row>
    <row r="388640" spans="16:16" x14ac:dyDescent="0.3">
      <c r="P388640" s="83"/>
    </row>
    <row r="388641" spans="16:16" x14ac:dyDescent="0.3">
      <c r="P388641" s="83"/>
    </row>
    <row r="388642" spans="16:16" x14ac:dyDescent="0.3">
      <c r="P388642" s="83"/>
    </row>
    <row r="388643" spans="16:16" x14ac:dyDescent="0.3">
      <c r="P388643" s="83"/>
    </row>
    <row r="388644" spans="16:16" x14ac:dyDescent="0.3">
      <c r="P388644" s="83"/>
    </row>
    <row r="388645" spans="16:16" x14ac:dyDescent="0.3">
      <c r="P388645" s="83"/>
    </row>
    <row r="388646" spans="16:16" x14ac:dyDescent="0.3">
      <c r="P388646" s="83"/>
    </row>
    <row r="388647" spans="16:16" x14ac:dyDescent="0.3">
      <c r="P388647" s="83"/>
    </row>
    <row r="388648" spans="16:16" x14ac:dyDescent="0.3">
      <c r="P388648" s="83"/>
    </row>
    <row r="388649" spans="16:16" x14ac:dyDescent="0.3">
      <c r="P388649" s="83"/>
    </row>
    <row r="388650" spans="16:16" x14ac:dyDescent="0.3">
      <c r="P388650" s="83"/>
    </row>
    <row r="388651" spans="16:16" x14ac:dyDescent="0.3">
      <c r="P388651" s="83"/>
    </row>
    <row r="388652" spans="16:16" x14ac:dyDescent="0.3">
      <c r="P388652" s="83"/>
    </row>
    <row r="388653" spans="16:16" x14ac:dyDescent="0.3">
      <c r="P388653" s="83"/>
    </row>
    <row r="388654" spans="16:16" x14ac:dyDescent="0.3">
      <c r="P388654" s="83"/>
    </row>
    <row r="388655" spans="16:16" x14ac:dyDescent="0.3">
      <c r="P388655" s="83"/>
    </row>
    <row r="388656" spans="16:16" x14ac:dyDescent="0.3">
      <c r="P388656" s="83"/>
    </row>
    <row r="388657" spans="16:16" x14ac:dyDescent="0.3">
      <c r="P388657" s="83"/>
    </row>
    <row r="388658" spans="16:16" x14ac:dyDescent="0.3">
      <c r="P388658" s="83"/>
    </row>
    <row r="388659" spans="16:16" x14ac:dyDescent="0.3">
      <c r="P388659" s="83"/>
    </row>
    <row r="388660" spans="16:16" x14ac:dyDescent="0.3">
      <c r="P388660" s="83"/>
    </row>
    <row r="388661" spans="16:16" x14ac:dyDescent="0.3">
      <c r="P388661" s="83"/>
    </row>
    <row r="388662" spans="16:16" x14ac:dyDescent="0.3">
      <c r="P388662" s="83"/>
    </row>
    <row r="388663" spans="16:16" x14ac:dyDescent="0.3">
      <c r="P388663" s="83"/>
    </row>
    <row r="388664" spans="16:16" x14ac:dyDescent="0.3">
      <c r="P388664" s="83"/>
    </row>
    <row r="388665" spans="16:16" x14ac:dyDescent="0.3">
      <c r="P388665" s="83"/>
    </row>
    <row r="388666" spans="16:16" x14ac:dyDescent="0.3">
      <c r="P388666" s="83"/>
    </row>
    <row r="388667" spans="16:16" x14ac:dyDescent="0.3">
      <c r="P388667" s="83"/>
    </row>
    <row r="388668" spans="16:16" x14ac:dyDescent="0.3">
      <c r="P388668" s="83"/>
    </row>
    <row r="388669" spans="16:16" x14ac:dyDescent="0.3">
      <c r="P388669" s="83"/>
    </row>
    <row r="388670" spans="16:16" x14ac:dyDescent="0.3">
      <c r="P388670" s="83"/>
    </row>
    <row r="388671" spans="16:16" x14ac:dyDescent="0.3">
      <c r="P388671" s="83"/>
    </row>
    <row r="388672" spans="16:16" x14ac:dyDescent="0.3">
      <c r="P388672" s="83"/>
    </row>
    <row r="388673" spans="16:16" x14ac:dyDescent="0.3">
      <c r="P388673" s="83"/>
    </row>
    <row r="388674" spans="16:16" x14ac:dyDescent="0.3">
      <c r="P388674" s="83"/>
    </row>
    <row r="388675" spans="16:16" x14ac:dyDescent="0.3">
      <c r="P388675" s="83"/>
    </row>
    <row r="388676" spans="16:16" x14ac:dyDescent="0.3">
      <c r="P388676" s="83"/>
    </row>
    <row r="388677" spans="16:16" x14ac:dyDescent="0.3">
      <c r="P388677" s="83"/>
    </row>
    <row r="388678" spans="16:16" x14ac:dyDescent="0.3">
      <c r="P388678" s="83"/>
    </row>
    <row r="388679" spans="16:16" x14ac:dyDescent="0.3">
      <c r="P388679" s="83"/>
    </row>
    <row r="388680" spans="16:16" x14ac:dyDescent="0.3">
      <c r="P388680" s="83"/>
    </row>
    <row r="388681" spans="16:16" x14ac:dyDescent="0.3">
      <c r="P388681" s="83"/>
    </row>
    <row r="388682" spans="16:16" x14ac:dyDescent="0.3">
      <c r="P388682" s="83"/>
    </row>
    <row r="388683" spans="16:16" x14ac:dyDescent="0.3">
      <c r="P388683" s="83"/>
    </row>
    <row r="388684" spans="16:16" x14ac:dyDescent="0.3">
      <c r="P388684" s="83"/>
    </row>
    <row r="388685" spans="16:16" x14ac:dyDescent="0.3">
      <c r="P388685" s="83"/>
    </row>
    <row r="388686" spans="16:16" x14ac:dyDescent="0.3">
      <c r="P388686" s="83"/>
    </row>
    <row r="388687" spans="16:16" x14ac:dyDescent="0.3">
      <c r="P388687" s="83"/>
    </row>
    <row r="388688" spans="16:16" x14ac:dyDescent="0.3">
      <c r="P388688" s="83"/>
    </row>
    <row r="388689" spans="16:16" x14ac:dyDescent="0.3">
      <c r="P388689" s="83"/>
    </row>
    <row r="388690" spans="16:16" x14ac:dyDescent="0.3">
      <c r="P388690" s="83"/>
    </row>
    <row r="388691" spans="16:16" x14ac:dyDescent="0.3">
      <c r="P388691" s="83"/>
    </row>
    <row r="388692" spans="16:16" x14ac:dyDescent="0.3">
      <c r="P388692" s="83"/>
    </row>
    <row r="388693" spans="16:16" x14ac:dyDescent="0.3">
      <c r="P388693" s="83"/>
    </row>
    <row r="388694" spans="16:16" x14ac:dyDescent="0.3">
      <c r="P388694" s="83"/>
    </row>
    <row r="388695" spans="16:16" x14ac:dyDescent="0.3">
      <c r="P388695" s="83"/>
    </row>
    <row r="388696" spans="16:16" x14ac:dyDescent="0.3">
      <c r="P388696" s="83"/>
    </row>
    <row r="388697" spans="16:16" x14ac:dyDescent="0.3">
      <c r="P388697" s="83"/>
    </row>
    <row r="388698" spans="16:16" x14ac:dyDescent="0.3">
      <c r="P388698" s="83"/>
    </row>
    <row r="388699" spans="16:16" x14ac:dyDescent="0.3">
      <c r="P388699" s="83"/>
    </row>
    <row r="388700" spans="16:16" x14ac:dyDescent="0.3">
      <c r="P388700" s="83"/>
    </row>
    <row r="388701" spans="16:16" x14ac:dyDescent="0.3">
      <c r="P388701" s="83"/>
    </row>
    <row r="388702" spans="16:16" x14ac:dyDescent="0.3">
      <c r="P388702" s="83"/>
    </row>
    <row r="388703" spans="16:16" x14ac:dyDescent="0.3">
      <c r="P388703" s="83"/>
    </row>
    <row r="388704" spans="16:16" x14ac:dyDescent="0.3">
      <c r="P388704" s="83"/>
    </row>
    <row r="388705" spans="16:16" x14ac:dyDescent="0.3">
      <c r="P388705" s="83"/>
    </row>
    <row r="388706" spans="16:16" x14ac:dyDescent="0.3">
      <c r="P388706" s="83"/>
    </row>
    <row r="388707" spans="16:16" x14ac:dyDescent="0.3">
      <c r="P388707" s="83"/>
    </row>
    <row r="388708" spans="16:16" x14ac:dyDescent="0.3">
      <c r="P388708" s="83"/>
    </row>
    <row r="388709" spans="16:16" x14ac:dyDescent="0.3">
      <c r="P388709" s="83"/>
    </row>
    <row r="388710" spans="16:16" x14ac:dyDescent="0.3">
      <c r="P388710" s="83"/>
    </row>
    <row r="388711" spans="16:16" x14ac:dyDescent="0.3">
      <c r="P388711" s="83"/>
    </row>
    <row r="388712" spans="16:16" x14ac:dyDescent="0.3">
      <c r="P388712" s="83"/>
    </row>
    <row r="388713" spans="16:16" x14ac:dyDescent="0.3">
      <c r="P388713" s="83"/>
    </row>
    <row r="388714" spans="16:16" x14ac:dyDescent="0.3">
      <c r="P388714" s="83"/>
    </row>
    <row r="388715" spans="16:16" x14ac:dyDescent="0.3">
      <c r="P388715" s="83"/>
    </row>
    <row r="388716" spans="16:16" x14ac:dyDescent="0.3">
      <c r="P388716" s="83"/>
    </row>
    <row r="388717" spans="16:16" x14ac:dyDescent="0.3">
      <c r="P388717" s="83"/>
    </row>
    <row r="388718" spans="16:16" x14ac:dyDescent="0.3">
      <c r="P388718" s="83"/>
    </row>
    <row r="388719" spans="16:16" x14ac:dyDescent="0.3">
      <c r="P388719" s="83"/>
    </row>
    <row r="388720" spans="16:16" x14ac:dyDescent="0.3">
      <c r="P388720" s="83"/>
    </row>
    <row r="388721" spans="16:16" x14ac:dyDescent="0.3">
      <c r="P388721" s="83"/>
    </row>
    <row r="388722" spans="16:16" x14ac:dyDescent="0.3">
      <c r="P388722" s="83"/>
    </row>
    <row r="388723" spans="16:16" x14ac:dyDescent="0.3">
      <c r="P388723" s="83"/>
    </row>
    <row r="388724" spans="16:16" x14ac:dyDescent="0.3">
      <c r="P388724" s="83"/>
    </row>
    <row r="388725" spans="16:16" x14ac:dyDescent="0.3">
      <c r="P388725" s="83"/>
    </row>
    <row r="388726" spans="16:16" x14ac:dyDescent="0.3">
      <c r="P388726" s="83"/>
    </row>
    <row r="388727" spans="16:16" x14ac:dyDescent="0.3">
      <c r="P388727" s="83"/>
    </row>
    <row r="388728" spans="16:16" x14ac:dyDescent="0.3">
      <c r="P388728" s="83"/>
    </row>
    <row r="388729" spans="16:16" x14ac:dyDescent="0.3">
      <c r="P388729" s="83"/>
    </row>
    <row r="388730" spans="16:16" x14ac:dyDescent="0.3">
      <c r="P388730" s="83"/>
    </row>
    <row r="388731" spans="16:16" x14ac:dyDescent="0.3">
      <c r="P388731" s="83"/>
    </row>
    <row r="388732" spans="16:16" x14ac:dyDescent="0.3">
      <c r="P388732" s="83"/>
    </row>
    <row r="388733" spans="16:16" x14ac:dyDescent="0.3">
      <c r="P388733" s="83"/>
    </row>
    <row r="388734" spans="16:16" x14ac:dyDescent="0.3">
      <c r="P388734" s="83"/>
    </row>
    <row r="388735" spans="16:16" x14ac:dyDescent="0.3">
      <c r="P388735" s="83"/>
    </row>
    <row r="388736" spans="16:16" x14ac:dyDescent="0.3">
      <c r="P388736" s="83"/>
    </row>
    <row r="388737" spans="16:16" x14ac:dyDescent="0.3">
      <c r="P388737" s="83"/>
    </row>
    <row r="388738" spans="16:16" x14ac:dyDescent="0.3">
      <c r="P388738" s="83"/>
    </row>
    <row r="388739" spans="16:16" x14ac:dyDescent="0.3">
      <c r="P388739" s="83"/>
    </row>
    <row r="388740" spans="16:16" x14ac:dyDescent="0.3">
      <c r="P388740" s="83"/>
    </row>
    <row r="388741" spans="16:16" x14ac:dyDescent="0.3">
      <c r="P388741" s="83"/>
    </row>
    <row r="388742" spans="16:16" x14ac:dyDescent="0.3">
      <c r="P388742" s="83"/>
    </row>
    <row r="388743" spans="16:16" x14ac:dyDescent="0.3">
      <c r="P388743" s="83"/>
    </row>
    <row r="388744" spans="16:16" x14ac:dyDescent="0.3">
      <c r="P388744" s="83"/>
    </row>
    <row r="388745" spans="16:16" x14ac:dyDescent="0.3">
      <c r="P388745" s="83"/>
    </row>
    <row r="388746" spans="16:16" x14ac:dyDescent="0.3">
      <c r="P388746" s="83"/>
    </row>
    <row r="388747" spans="16:16" x14ac:dyDescent="0.3">
      <c r="P388747" s="83"/>
    </row>
    <row r="388748" spans="16:16" x14ac:dyDescent="0.3">
      <c r="P388748" s="83"/>
    </row>
    <row r="388749" spans="16:16" x14ac:dyDescent="0.3">
      <c r="P388749" s="83"/>
    </row>
    <row r="388750" spans="16:16" x14ac:dyDescent="0.3">
      <c r="P388750" s="83"/>
    </row>
    <row r="388751" spans="16:16" x14ac:dyDescent="0.3">
      <c r="P388751" s="83"/>
    </row>
    <row r="388752" spans="16:16" x14ac:dyDescent="0.3">
      <c r="P388752" s="83"/>
    </row>
    <row r="388753" spans="16:16" x14ac:dyDescent="0.3">
      <c r="P388753" s="83"/>
    </row>
    <row r="388754" spans="16:16" x14ac:dyDescent="0.3">
      <c r="P388754" s="83"/>
    </row>
    <row r="388755" spans="16:16" x14ac:dyDescent="0.3">
      <c r="P388755" s="83"/>
    </row>
    <row r="388756" spans="16:16" x14ac:dyDescent="0.3">
      <c r="P388756" s="83"/>
    </row>
    <row r="388757" spans="16:16" x14ac:dyDescent="0.3">
      <c r="P388757" s="83"/>
    </row>
    <row r="388758" spans="16:16" x14ac:dyDescent="0.3">
      <c r="P388758" s="83"/>
    </row>
    <row r="388759" spans="16:16" x14ac:dyDescent="0.3">
      <c r="P388759" s="83"/>
    </row>
    <row r="388760" spans="16:16" x14ac:dyDescent="0.3">
      <c r="P388760" s="83"/>
    </row>
    <row r="388761" spans="16:16" x14ac:dyDescent="0.3">
      <c r="P388761" s="83"/>
    </row>
    <row r="388762" spans="16:16" x14ac:dyDescent="0.3">
      <c r="P388762" s="83"/>
    </row>
    <row r="388763" spans="16:16" x14ac:dyDescent="0.3">
      <c r="P388763" s="83"/>
    </row>
    <row r="388764" spans="16:16" x14ac:dyDescent="0.3">
      <c r="P388764" s="83"/>
    </row>
    <row r="388765" spans="16:16" x14ac:dyDescent="0.3">
      <c r="P388765" s="83"/>
    </row>
    <row r="388766" spans="16:16" x14ac:dyDescent="0.3">
      <c r="P388766" s="83"/>
    </row>
    <row r="388767" spans="16:16" x14ac:dyDescent="0.3">
      <c r="P388767" s="83"/>
    </row>
    <row r="388768" spans="16:16" x14ac:dyDescent="0.3">
      <c r="P388768" s="83"/>
    </row>
    <row r="388769" spans="16:16" x14ac:dyDescent="0.3">
      <c r="P388769" s="83"/>
    </row>
    <row r="388770" spans="16:16" x14ac:dyDescent="0.3">
      <c r="P388770" s="83"/>
    </row>
    <row r="388771" spans="16:16" x14ac:dyDescent="0.3">
      <c r="P388771" s="83"/>
    </row>
    <row r="388772" spans="16:16" x14ac:dyDescent="0.3">
      <c r="P388772" s="83"/>
    </row>
    <row r="388773" spans="16:16" x14ac:dyDescent="0.3">
      <c r="P388773" s="83"/>
    </row>
    <row r="388774" spans="16:16" x14ac:dyDescent="0.3">
      <c r="P388774" s="83"/>
    </row>
    <row r="388775" spans="16:16" x14ac:dyDescent="0.3">
      <c r="P388775" s="83"/>
    </row>
    <row r="388776" spans="16:16" x14ac:dyDescent="0.3">
      <c r="P388776" s="83"/>
    </row>
    <row r="388777" spans="16:16" x14ac:dyDescent="0.3">
      <c r="P388777" s="83"/>
    </row>
    <row r="388778" spans="16:16" x14ac:dyDescent="0.3">
      <c r="P388778" s="83"/>
    </row>
    <row r="388779" spans="16:16" x14ac:dyDescent="0.3">
      <c r="P388779" s="83"/>
    </row>
    <row r="388780" spans="16:16" x14ac:dyDescent="0.3">
      <c r="P388780" s="83"/>
    </row>
    <row r="388781" spans="16:16" x14ac:dyDescent="0.3">
      <c r="P388781" s="83"/>
    </row>
    <row r="388782" spans="16:16" x14ac:dyDescent="0.3">
      <c r="P388782" s="83"/>
    </row>
    <row r="388783" spans="16:16" x14ac:dyDescent="0.3">
      <c r="P388783" s="83"/>
    </row>
    <row r="388784" spans="16:16" x14ac:dyDescent="0.3">
      <c r="P388784" s="83"/>
    </row>
    <row r="388785" spans="16:16" x14ac:dyDescent="0.3">
      <c r="P388785" s="83"/>
    </row>
    <row r="388786" spans="16:16" x14ac:dyDescent="0.3">
      <c r="P388786" s="83"/>
    </row>
    <row r="388787" spans="16:16" x14ac:dyDescent="0.3">
      <c r="P388787" s="83"/>
    </row>
    <row r="388788" spans="16:16" x14ac:dyDescent="0.3">
      <c r="P388788" s="83"/>
    </row>
    <row r="388789" spans="16:16" x14ac:dyDescent="0.3">
      <c r="P388789" s="83"/>
    </row>
    <row r="388790" spans="16:16" x14ac:dyDescent="0.3">
      <c r="P388790" s="83"/>
    </row>
    <row r="388791" spans="16:16" x14ac:dyDescent="0.3">
      <c r="P388791" s="83"/>
    </row>
    <row r="388792" spans="16:16" x14ac:dyDescent="0.3">
      <c r="P388792" s="83"/>
    </row>
    <row r="388793" spans="16:16" x14ac:dyDescent="0.3">
      <c r="P388793" s="83"/>
    </row>
    <row r="388794" spans="16:16" x14ac:dyDescent="0.3">
      <c r="P388794" s="83"/>
    </row>
    <row r="388795" spans="16:16" x14ac:dyDescent="0.3">
      <c r="P388795" s="83"/>
    </row>
    <row r="388796" spans="16:16" x14ac:dyDescent="0.3">
      <c r="P388796" s="83"/>
    </row>
    <row r="388797" spans="16:16" x14ac:dyDescent="0.3">
      <c r="P388797" s="83"/>
    </row>
    <row r="388798" spans="16:16" x14ac:dyDescent="0.3">
      <c r="P388798" s="83"/>
    </row>
    <row r="388799" spans="16:16" x14ac:dyDescent="0.3">
      <c r="P388799" s="83"/>
    </row>
    <row r="388800" spans="16:16" x14ac:dyDescent="0.3">
      <c r="P388800" s="83"/>
    </row>
    <row r="388801" spans="16:16" x14ac:dyDescent="0.3">
      <c r="P388801" s="83"/>
    </row>
    <row r="388802" spans="16:16" x14ac:dyDescent="0.3">
      <c r="P388802" s="83"/>
    </row>
    <row r="388803" spans="16:16" x14ac:dyDescent="0.3">
      <c r="P388803" s="83"/>
    </row>
    <row r="388804" spans="16:16" x14ac:dyDescent="0.3">
      <c r="P388804" s="83"/>
    </row>
    <row r="388805" spans="16:16" x14ac:dyDescent="0.3">
      <c r="P388805" s="83"/>
    </row>
    <row r="388806" spans="16:16" x14ac:dyDescent="0.3">
      <c r="P388806" s="83"/>
    </row>
    <row r="388807" spans="16:16" x14ac:dyDescent="0.3">
      <c r="P388807" s="83"/>
    </row>
    <row r="388808" spans="16:16" x14ac:dyDescent="0.3">
      <c r="P388808" s="83"/>
    </row>
    <row r="388809" spans="16:16" x14ac:dyDescent="0.3">
      <c r="P388809" s="83"/>
    </row>
    <row r="388810" spans="16:16" x14ac:dyDescent="0.3">
      <c r="P388810" s="83"/>
    </row>
    <row r="388811" spans="16:16" x14ac:dyDescent="0.3">
      <c r="P388811" s="83"/>
    </row>
    <row r="388812" spans="16:16" x14ac:dyDescent="0.3">
      <c r="P388812" s="83"/>
    </row>
    <row r="388813" spans="16:16" x14ac:dyDescent="0.3">
      <c r="P388813" s="83"/>
    </row>
    <row r="388814" spans="16:16" x14ac:dyDescent="0.3">
      <c r="P388814" s="83"/>
    </row>
    <row r="388815" spans="16:16" x14ac:dyDescent="0.3">
      <c r="P388815" s="83"/>
    </row>
    <row r="388816" spans="16:16" x14ac:dyDescent="0.3">
      <c r="P388816" s="83"/>
    </row>
    <row r="388817" spans="16:16" x14ac:dyDescent="0.3">
      <c r="P388817" s="83"/>
    </row>
    <row r="388818" spans="16:16" x14ac:dyDescent="0.3">
      <c r="P388818" s="83"/>
    </row>
    <row r="388819" spans="16:16" x14ac:dyDescent="0.3">
      <c r="P388819" s="83"/>
    </row>
    <row r="388820" spans="16:16" x14ac:dyDescent="0.3">
      <c r="P388820" s="83"/>
    </row>
    <row r="388821" spans="16:16" x14ac:dyDescent="0.3">
      <c r="P388821" s="83"/>
    </row>
    <row r="388822" spans="16:16" x14ac:dyDescent="0.3">
      <c r="P388822" s="83"/>
    </row>
    <row r="388823" spans="16:16" x14ac:dyDescent="0.3">
      <c r="P388823" s="83"/>
    </row>
    <row r="388824" spans="16:16" x14ac:dyDescent="0.3">
      <c r="P388824" s="83"/>
    </row>
    <row r="388825" spans="16:16" x14ac:dyDescent="0.3">
      <c r="P388825" s="83"/>
    </row>
    <row r="388826" spans="16:16" x14ac:dyDescent="0.3">
      <c r="P388826" s="83"/>
    </row>
    <row r="388827" spans="16:16" x14ac:dyDescent="0.3">
      <c r="P388827" s="83"/>
    </row>
    <row r="388828" spans="16:16" x14ac:dyDescent="0.3">
      <c r="P388828" s="83"/>
    </row>
    <row r="388829" spans="16:16" x14ac:dyDescent="0.3">
      <c r="P388829" s="83"/>
    </row>
    <row r="388830" spans="16:16" x14ac:dyDescent="0.3">
      <c r="P388830" s="83"/>
    </row>
    <row r="388831" spans="16:16" x14ac:dyDescent="0.3">
      <c r="P388831" s="83"/>
    </row>
    <row r="388832" spans="16:16" x14ac:dyDescent="0.3">
      <c r="P388832" s="83"/>
    </row>
    <row r="388833" spans="16:16" x14ac:dyDescent="0.3">
      <c r="P388833" s="83"/>
    </row>
    <row r="388834" spans="16:16" x14ac:dyDescent="0.3">
      <c r="P388834" s="83"/>
    </row>
    <row r="388835" spans="16:16" x14ac:dyDescent="0.3">
      <c r="P388835" s="83"/>
    </row>
    <row r="388836" spans="16:16" x14ac:dyDescent="0.3">
      <c r="P388836" s="83"/>
    </row>
    <row r="388837" spans="16:16" x14ac:dyDescent="0.3">
      <c r="P388837" s="83"/>
    </row>
    <row r="388838" spans="16:16" x14ac:dyDescent="0.3">
      <c r="P388838" s="83"/>
    </row>
    <row r="388839" spans="16:16" x14ac:dyDescent="0.3">
      <c r="P388839" s="83"/>
    </row>
    <row r="388840" spans="16:16" x14ac:dyDescent="0.3">
      <c r="P388840" s="83"/>
    </row>
    <row r="388841" spans="16:16" x14ac:dyDescent="0.3">
      <c r="P388841" s="83"/>
    </row>
    <row r="388842" spans="16:16" x14ac:dyDescent="0.3">
      <c r="P388842" s="83"/>
    </row>
    <row r="388843" spans="16:16" x14ac:dyDescent="0.3">
      <c r="P388843" s="83"/>
    </row>
    <row r="388844" spans="16:16" x14ac:dyDescent="0.3">
      <c r="P388844" s="83"/>
    </row>
    <row r="388845" spans="16:16" x14ac:dyDescent="0.3">
      <c r="P388845" s="83"/>
    </row>
    <row r="388846" spans="16:16" x14ac:dyDescent="0.3">
      <c r="P388846" s="83"/>
    </row>
    <row r="388847" spans="16:16" x14ac:dyDescent="0.3">
      <c r="P388847" s="83"/>
    </row>
    <row r="388848" spans="16:16" x14ac:dyDescent="0.3">
      <c r="P388848" s="83"/>
    </row>
    <row r="388849" spans="16:16" x14ac:dyDescent="0.3">
      <c r="P388849" s="83"/>
    </row>
    <row r="388850" spans="16:16" x14ac:dyDescent="0.3">
      <c r="P388850" s="83"/>
    </row>
    <row r="388851" spans="16:16" x14ac:dyDescent="0.3">
      <c r="P388851" s="83"/>
    </row>
    <row r="388852" spans="16:16" x14ac:dyDescent="0.3">
      <c r="P388852" s="83"/>
    </row>
    <row r="388853" spans="16:16" x14ac:dyDescent="0.3">
      <c r="P388853" s="83"/>
    </row>
    <row r="388854" spans="16:16" x14ac:dyDescent="0.3">
      <c r="P388854" s="83"/>
    </row>
    <row r="388855" spans="16:16" x14ac:dyDescent="0.3">
      <c r="P388855" s="83"/>
    </row>
    <row r="388856" spans="16:16" x14ac:dyDescent="0.3">
      <c r="P388856" s="83"/>
    </row>
    <row r="388857" spans="16:16" x14ac:dyDescent="0.3">
      <c r="P388857" s="83"/>
    </row>
    <row r="388858" spans="16:16" x14ac:dyDescent="0.3">
      <c r="P388858" s="83"/>
    </row>
    <row r="388859" spans="16:16" x14ac:dyDescent="0.3">
      <c r="P388859" s="83"/>
    </row>
    <row r="388860" spans="16:16" x14ac:dyDescent="0.3">
      <c r="P388860" s="83"/>
    </row>
    <row r="388861" spans="16:16" x14ac:dyDescent="0.3">
      <c r="P388861" s="83"/>
    </row>
    <row r="388862" spans="16:16" x14ac:dyDescent="0.3">
      <c r="P388862" s="83"/>
    </row>
    <row r="388863" spans="16:16" x14ac:dyDescent="0.3">
      <c r="P388863" s="83"/>
    </row>
    <row r="388864" spans="16:16" x14ac:dyDescent="0.3">
      <c r="P388864" s="83"/>
    </row>
    <row r="388865" spans="16:16" x14ac:dyDescent="0.3">
      <c r="P388865" s="83"/>
    </row>
    <row r="388866" spans="16:16" x14ac:dyDescent="0.3">
      <c r="P388866" s="83"/>
    </row>
    <row r="388867" spans="16:16" x14ac:dyDescent="0.3">
      <c r="P388867" s="83"/>
    </row>
    <row r="388868" spans="16:16" x14ac:dyDescent="0.3">
      <c r="P388868" s="83"/>
    </row>
    <row r="388869" spans="16:16" x14ac:dyDescent="0.3">
      <c r="P388869" s="83"/>
    </row>
    <row r="388870" spans="16:16" x14ac:dyDescent="0.3">
      <c r="P388870" s="83"/>
    </row>
    <row r="388871" spans="16:16" x14ac:dyDescent="0.3">
      <c r="P388871" s="83"/>
    </row>
    <row r="388872" spans="16:16" x14ac:dyDescent="0.3">
      <c r="P388872" s="83"/>
    </row>
    <row r="388873" spans="16:16" x14ac:dyDescent="0.3">
      <c r="P388873" s="83"/>
    </row>
    <row r="388874" spans="16:16" x14ac:dyDescent="0.3">
      <c r="P388874" s="83"/>
    </row>
    <row r="388875" spans="16:16" x14ac:dyDescent="0.3">
      <c r="P388875" s="83"/>
    </row>
    <row r="388876" spans="16:16" x14ac:dyDescent="0.3">
      <c r="P388876" s="83"/>
    </row>
    <row r="388877" spans="16:16" x14ac:dyDescent="0.3">
      <c r="P388877" s="83"/>
    </row>
    <row r="388878" spans="16:16" x14ac:dyDescent="0.3">
      <c r="P388878" s="83"/>
    </row>
    <row r="388879" spans="16:16" x14ac:dyDescent="0.3">
      <c r="P388879" s="83"/>
    </row>
    <row r="388880" spans="16:16" x14ac:dyDescent="0.3">
      <c r="P388880" s="83"/>
    </row>
    <row r="388881" spans="16:16" x14ac:dyDescent="0.3">
      <c r="P388881" s="83"/>
    </row>
    <row r="388882" spans="16:16" x14ac:dyDescent="0.3">
      <c r="P388882" s="83"/>
    </row>
    <row r="388883" spans="16:16" x14ac:dyDescent="0.3">
      <c r="P388883" s="83"/>
    </row>
    <row r="388884" spans="16:16" x14ac:dyDescent="0.3">
      <c r="P388884" s="83"/>
    </row>
    <row r="388885" spans="16:16" x14ac:dyDescent="0.3">
      <c r="P388885" s="83"/>
    </row>
    <row r="388886" spans="16:16" x14ac:dyDescent="0.3">
      <c r="P388886" s="83"/>
    </row>
    <row r="388887" spans="16:16" x14ac:dyDescent="0.3">
      <c r="P388887" s="83"/>
    </row>
    <row r="388888" spans="16:16" x14ac:dyDescent="0.3">
      <c r="P388888" s="83"/>
    </row>
    <row r="388889" spans="16:16" x14ac:dyDescent="0.3">
      <c r="P388889" s="83"/>
    </row>
    <row r="388890" spans="16:16" x14ac:dyDescent="0.3">
      <c r="P388890" s="83"/>
    </row>
    <row r="388891" spans="16:16" x14ac:dyDescent="0.3">
      <c r="P388891" s="83"/>
    </row>
    <row r="388892" spans="16:16" x14ac:dyDescent="0.3">
      <c r="P388892" s="83"/>
    </row>
    <row r="388893" spans="16:16" x14ac:dyDescent="0.3">
      <c r="P388893" s="83"/>
    </row>
    <row r="388894" spans="16:16" x14ac:dyDescent="0.3">
      <c r="P388894" s="83"/>
    </row>
    <row r="388895" spans="16:16" x14ac:dyDescent="0.3">
      <c r="P388895" s="83"/>
    </row>
    <row r="388896" spans="16:16" x14ac:dyDescent="0.3">
      <c r="P388896" s="83"/>
    </row>
    <row r="388897" spans="16:16" x14ac:dyDescent="0.3">
      <c r="P388897" s="83"/>
    </row>
    <row r="388898" spans="16:16" x14ac:dyDescent="0.3">
      <c r="P388898" s="83"/>
    </row>
    <row r="388899" spans="16:16" x14ac:dyDescent="0.3">
      <c r="P388899" s="83"/>
    </row>
    <row r="388900" spans="16:16" x14ac:dyDescent="0.3">
      <c r="P388900" s="83"/>
    </row>
    <row r="388901" spans="16:16" x14ac:dyDescent="0.3">
      <c r="P388901" s="83"/>
    </row>
    <row r="388902" spans="16:16" x14ac:dyDescent="0.3">
      <c r="P388902" s="83"/>
    </row>
    <row r="388903" spans="16:16" x14ac:dyDescent="0.3">
      <c r="P388903" s="83"/>
    </row>
    <row r="388904" spans="16:16" x14ac:dyDescent="0.3">
      <c r="P388904" s="83"/>
    </row>
    <row r="388905" spans="16:16" x14ac:dyDescent="0.3">
      <c r="P388905" s="83"/>
    </row>
    <row r="388906" spans="16:16" x14ac:dyDescent="0.3">
      <c r="P388906" s="83"/>
    </row>
    <row r="388907" spans="16:16" x14ac:dyDescent="0.3">
      <c r="P388907" s="83"/>
    </row>
    <row r="388908" spans="16:16" x14ac:dyDescent="0.3">
      <c r="P388908" s="83"/>
    </row>
    <row r="388909" spans="16:16" x14ac:dyDescent="0.3">
      <c r="P388909" s="83"/>
    </row>
    <row r="388910" spans="16:16" x14ac:dyDescent="0.3">
      <c r="P388910" s="83"/>
    </row>
    <row r="388911" spans="16:16" x14ac:dyDescent="0.3">
      <c r="P388911" s="83"/>
    </row>
    <row r="388912" spans="16:16" x14ac:dyDescent="0.3">
      <c r="P388912" s="83"/>
    </row>
    <row r="388913" spans="16:16" x14ac:dyDescent="0.3">
      <c r="P388913" s="83"/>
    </row>
    <row r="388914" spans="16:16" x14ac:dyDescent="0.3">
      <c r="P388914" s="83"/>
    </row>
    <row r="388915" spans="16:16" x14ac:dyDescent="0.3">
      <c r="P388915" s="83"/>
    </row>
    <row r="388916" spans="16:16" x14ac:dyDescent="0.3">
      <c r="P388916" s="83"/>
    </row>
    <row r="388917" spans="16:16" x14ac:dyDescent="0.3">
      <c r="P388917" s="83"/>
    </row>
    <row r="388918" spans="16:16" x14ac:dyDescent="0.3">
      <c r="P388918" s="83"/>
    </row>
    <row r="388919" spans="16:16" x14ac:dyDescent="0.3">
      <c r="P388919" s="83"/>
    </row>
    <row r="388920" spans="16:16" x14ac:dyDescent="0.3">
      <c r="P388920" s="83"/>
    </row>
    <row r="388921" spans="16:16" x14ac:dyDescent="0.3">
      <c r="P388921" s="83"/>
    </row>
    <row r="388922" spans="16:16" x14ac:dyDescent="0.3">
      <c r="P388922" s="83"/>
    </row>
    <row r="388923" spans="16:16" x14ac:dyDescent="0.3">
      <c r="P388923" s="83"/>
    </row>
    <row r="388924" spans="16:16" x14ac:dyDescent="0.3">
      <c r="P388924" s="83"/>
    </row>
    <row r="388925" spans="16:16" x14ac:dyDescent="0.3">
      <c r="P388925" s="83"/>
    </row>
    <row r="388926" spans="16:16" x14ac:dyDescent="0.3">
      <c r="P388926" s="83"/>
    </row>
    <row r="388927" spans="16:16" x14ac:dyDescent="0.3">
      <c r="P388927" s="83"/>
    </row>
    <row r="388928" spans="16:16" x14ac:dyDescent="0.3">
      <c r="P388928" s="83"/>
    </row>
    <row r="388929" spans="16:16" x14ac:dyDescent="0.3">
      <c r="P388929" s="83"/>
    </row>
    <row r="388930" spans="16:16" x14ac:dyDescent="0.3">
      <c r="P388930" s="83"/>
    </row>
    <row r="388931" spans="16:16" x14ac:dyDescent="0.3">
      <c r="P388931" s="83"/>
    </row>
    <row r="388932" spans="16:16" x14ac:dyDescent="0.3">
      <c r="P388932" s="83"/>
    </row>
    <row r="388933" spans="16:16" x14ac:dyDescent="0.3">
      <c r="P388933" s="83"/>
    </row>
    <row r="388934" spans="16:16" x14ac:dyDescent="0.3">
      <c r="P388934" s="83"/>
    </row>
    <row r="388935" spans="16:16" x14ac:dyDescent="0.3">
      <c r="P388935" s="83"/>
    </row>
    <row r="388936" spans="16:16" x14ac:dyDescent="0.3">
      <c r="P388936" s="83"/>
    </row>
    <row r="388937" spans="16:16" x14ac:dyDescent="0.3">
      <c r="P388937" s="83"/>
    </row>
    <row r="388938" spans="16:16" x14ac:dyDescent="0.3">
      <c r="P388938" s="83"/>
    </row>
    <row r="388939" spans="16:16" x14ac:dyDescent="0.3">
      <c r="P388939" s="83"/>
    </row>
    <row r="388940" spans="16:16" x14ac:dyDescent="0.3">
      <c r="P388940" s="83"/>
    </row>
    <row r="388941" spans="16:16" x14ac:dyDescent="0.3">
      <c r="P388941" s="83"/>
    </row>
    <row r="388942" spans="16:16" x14ac:dyDescent="0.3">
      <c r="P388942" s="83"/>
    </row>
    <row r="388943" spans="16:16" x14ac:dyDescent="0.3">
      <c r="P388943" s="83"/>
    </row>
    <row r="388944" spans="16:16" x14ac:dyDescent="0.3">
      <c r="P388944" s="83"/>
    </row>
    <row r="388945" spans="16:16" x14ac:dyDescent="0.3">
      <c r="P388945" s="83"/>
    </row>
    <row r="388946" spans="16:16" x14ac:dyDescent="0.3">
      <c r="P388946" s="83"/>
    </row>
    <row r="388947" spans="16:16" x14ac:dyDescent="0.3">
      <c r="P388947" s="83"/>
    </row>
    <row r="388948" spans="16:16" x14ac:dyDescent="0.3">
      <c r="P388948" s="83"/>
    </row>
    <row r="388949" spans="16:16" x14ac:dyDescent="0.3">
      <c r="P388949" s="83"/>
    </row>
    <row r="388950" spans="16:16" x14ac:dyDescent="0.3">
      <c r="P388950" s="83"/>
    </row>
    <row r="388951" spans="16:16" x14ac:dyDescent="0.3">
      <c r="P388951" s="83"/>
    </row>
    <row r="388952" spans="16:16" x14ac:dyDescent="0.3">
      <c r="P388952" s="83"/>
    </row>
    <row r="388953" spans="16:16" x14ac:dyDescent="0.3">
      <c r="P388953" s="83"/>
    </row>
    <row r="388954" spans="16:16" x14ac:dyDescent="0.3">
      <c r="P388954" s="83"/>
    </row>
    <row r="388955" spans="16:16" x14ac:dyDescent="0.3">
      <c r="P388955" s="83"/>
    </row>
    <row r="388956" spans="16:16" x14ac:dyDescent="0.3">
      <c r="P388956" s="83"/>
    </row>
    <row r="388957" spans="16:16" x14ac:dyDescent="0.3">
      <c r="P388957" s="83"/>
    </row>
    <row r="388958" spans="16:16" x14ac:dyDescent="0.3">
      <c r="P388958" s="83"/>
    </row>
    <row r="388959" spans="16:16" x14ac:dyDescent="0.3">
      <c r="P388959" s="83"/>
    </row>
    <row r="388960" spans="16:16" x14ac:dyDescent="0.3">
      <c r="P388960" s="83"/>
    </row>
    <row r="388961" spans="16:16" x14ac:dyDescent="0.3">
      <c r="P388961" s="83"/>
    </row>
    <row r="388962" spans="16:16" x14ac:dyDescent="0.3">
      <c r="P388962" s="83"/>
    </row>
    <row r="388963" spans="16:16" x14ac:dyDescent="0.3">
      <c r="P388963" s="83"/>
    </row>
    <row r="388964" spans="16:16" x14ac:dyDescent="0.3">
      <c r="P388964" s="83"/>
    </row>
    <row r="388965" spans="16:16" x14ac:dyDescent="0.3">
      <c r="P388965" s="83"/>
    </row>
    <row r="388966" spans="16:16" x14ac:dyDescent="0.3">
      <c r="P388966" s="83"/>
    </row>
    <row r="388967" spans="16:16" x14ac:dyDescent="0.3">
      <c r="P388967" s="83"/>
    </row>
    <row r="388968" spans="16:16" x14ac:dyDescent="0.3">
      <c r="P388968" s="83"/>
    </row>
    <row r="388969" spans="16:16" x14ac:dyDescent="0.3">
      <c r="P388969" s="83"/>
    </row>
    <row r="388970" spans="16:16" x14ac:dyDescent="0.3">
      <c r="P388970" s="83"/>
    </row>
    <row r="388971" spans="16:16" x14ac:dyDescent="0.3">
      <c r="P388971" s="83"/>
    </row>
    <row r="388972" spans="16:16" x14ac:dyDescent="0.3">
      <c r="P388972" s="83"/>
    </row>
    <row r="388973" spans="16:16" x14ac:dyDescent="0.3">
      <c r="P388973" s="83"/>
    </row>
    <row r="388974" spans="16:16" x14ac:dyDescent="0.3">
      <c r="P388974" s="83"/>
    </row>
    <row r="388975" spans="16:16" x14ac:dyDescent="0.3">
      <c r="P388975" s="83"/>
    </row>
    <row r="388976" spans="16:16" x14ac:dyDescent="0.3">
      <c r="P388976" s="83"/>
    </row>
    <row r="388977" spans="16:16" x14ac:dyDescent="0.3">
      <c r="P388977" s="83"/>
    </row>
    <row r="388978" spans="16:16" x14ac:dyDescent="0.3">
      <c r="P388978" s="83"/>
    </row>
    <row r="388979" spans="16:16" x14ac:dyDescent="0.3">
      <c r="P388979" s="83"/>
    </row>
    <row r="388980" spans="16:16" x14ac:dyDescent="0.3">
      <c r="P388980" s="83"/>
    </row>
    <row r="388981" spans="16:16" x14ac:dyDescent="0.3">
      <c r="P388981" s="83"/>
    </row>
    <row r="388982" spans="16:16" x14ac:dyDescent="0.3">
      <c r="P388982" s="83"/>
    </row>
    <row r="388983" spans="16:16" x14ac:dyDescent="0.3">
      <c r="P388983" s="83"/>
    </row>
    <row r="388984" spans="16:16" x14ac:dyDescent="0.3">
      <c r="P388984" s="83"/>
    </row>
    <row r="388985" spans="16:16" x14ac:dyDescent="0.3">
      <c r="P388985" s="83"/>
    </row>
    <row r="388986" spans="16:16" x14ac:dyDescent="0.3">
      <c r="P388986" s="83"/>
    </row>
    <row r="388987" spans="16:16" x14ac:dyDescent="0.3">
      <c r="P388987" s="83"/>
    </row>
    <row r="388988" spans="16:16" x14ac:dyDescent="0.3">
      <c r="P388988" s="83"/>
    </row>
    <row r="388989" spans="16:16" x14ac:dyDescent="0.3">
      <c r="P388989" s="83"/>
    </row>
    <row r="388990" spans="16:16" x14ac:dyDescent="0.3">
      <c r="P388990" s="83"/>
    </row>
    <row r="388991" spans="16:16" x14ac:dyDescent="0.3">
      <c r="P388991" s="83"/>
    </row>
    <row r="388992" spans="16:16" x14ac:dyDescent="0.3">
      <c r="P388992" s="83"/>
    </row>
    <row r="388993" spans="16:16" x14ac:dyDescent="0.3">
      <c r="P388993" s="83"/>
    </row>
    <row r="388994" spans="16:16" x14ac:dyDescent="0.3">
      <c r="P388994" s="83"/>
    </row>
    <row r="388995" spans="16:16" x14ac:dyDescent="0.3">
      <c r="P388995" s="83"/>
    </row>
    <row r="388996" spans="16:16" x14ac:dyDescent="0.3">
      <c r="P388996" s="83"/>
    </row>
    <row r="388997" spans="16:16" x14ac:dyDescent="0.3">
      <c r="P388997" s="83"/>
    </row>
    <row r="388998" spans="16:16" x14ac:dyDescent="0.3">
      <c r="P388998" s="83"/>
    </row>
    <row r="388999" spans="16:16" x14ac:dyDescent="0.3">
      <c r="P388999" s="83"/>
    </row>
    <row r="389000" spans="16:16" x14ac:dyDescent="0.3">
      <c r="P389000" s="83"/>
    </row>
    <row r="389001" spans="16:16" x14ac:dyDescent="0.3">
      <c r="P389001" s="83"/>
    </row>
    <row r="389002" spans="16:16" x14ac:dyDescent="0.3">
      <c r="P389002" s="83"/>
    </row>
    <row r="389003" spans="16:16" x14ac:dyDescent="0.3">
      <c r="P389003" s="83"/>
    </row>
    <row r="389004" spans="16:16" x14ac:dyDescent="0.3">
      <c r="P389004" s="83"/>
    </row>
    <row r="389005" spans="16:16" x14ac:dyDescent="0.3">
      <c r="P389005" s="83"/>
    </row>
    <row r="389006" spans="16:16" x14ac:dyDescent="0.3">
      <c r="P389006" s="83"/>
    </row>
    <row r="389007" spans="16:16" x14ac:dyDescent="0.3">
      <c r="P389007" s="83"/>
    </row>
    <row r="389008" spans="16:16" x14ac:dyDescent="0.3">
      <c r="P389008" s="83"/>
    </row>
    <row r="389009" spans="16:16" x14ac:dyDescent="0.3">
      <c r="P389009" s="83"/>
    </row>
    <row r="389010" spans="16:16" x14ac:dyDescent="0.3">
      <c r="P389010" s="83"/>
    </row>
    <row r="389011" spans="16:16" x14ac:dyDescent="0.3">
      <c r="P389011" s="83"/>
    </row>
    <row r="389012" spans="16:16" x14ac:dyDescent="0.3">
      <c r="P389012" s="83"/>
    </row>
    <row r="389013" spans="16:16" x14ac:dyDescent="0.3">
      <c r="P389013" s="83"/>
    </row>
    <row r="389014" spans="16:16" x14ac:dyDescent="0.3">
      <c r="P389014" s="83"/>
    </row>
    <row r="389015" spans="16:16" x14ac:dyDescent="0.3">
      <c r="P389015" s="83"/>
    </row>
    <row r="389016" spans="16:16" x14ac:dyDescent="0.3">
      <c r="P389016" s="83"/>
    </row>
    <row r="389017" spans="16:16" x14ac:dyDescent="0.3">
      <c r="P389017" s="83"/>
    </row>
    <row r="389018" spans="16:16" x14ac:dyDescent="0.3">
      <c r="P389018" s="83"/>
    </row>
    <row r="389019" spans="16:16" x14ac:dyDescent="0.3">
      <c r="P389019" s="83"/>
    </row>
    <row r="389020" spans="16:16" x14ac:dyDescent="0.3">
      <c r="P389020" s="83"/>
    </row>
    <row r="389021" spans="16:16" x14ac:dyDescent="0.3">
      <c r="P389021" s="83"/>
    </row>
    <row r="389022" spans="16:16" x14ac:dyDescent="0.3">
      <c r="P389022" s="83"/>
    </row>
    <row r="389023" spans="16:16" x14ac:dyDescent="0.3">
      <c r="P389023" s="83"/>
    </row>
    <row r="389024" spans="16:16" x14ac:dyDescent="0.3">
      <c r="P389024" s="83"/>
    </row>
    <row r="389025" spans="16:16" x14ac:dyDescent="0.3">
      <c r="P389025" s="83"/>
    </row>
    <row r="389026" spans="16:16" x14ac:dyDescent="0.3">
      <c r="P389026" s="83"/>
    </row>
    <row r="389027" spans="16:16" x14ac:dyDescent="0.3">
      <c r="P389027" s="83"/>
    </row>
    <row r="389028" spans="16:16" x14ac:dyDescent="0.3">
      <c r="P389028" s="83"/>
    </row>
    <row r="389029" spans="16:16" x14ac:dyDescent="0.3">
      <c r="P389029" s="83"/>
    </row>
    <row r="389030" spans="16:16" x14ac:dyDescent="0.3">
      <c r="P389030" s="83"/>
    </row>
    <row r="389031" spans="16:16" x14ac:dyDescent="0.3">
      <c r="P389031" s="83"/>
    </row>
    <row r="389032" spans="16:16" x14ac:dyDescent="0.3">
      <c r="P389032" s="83"/>
    </row>
    <row r="389033" spans="16:16" x14ac:dyDescent="0.3">
      <c r="P389033" s="83"/>
    </row>
    <row r="389034" spans="16:16" x14ac:dyDescent="0.3">
      <c r="P389034" s="83"/>
    </row>
    <row r="389035" spans="16:16" x14ac:dyDescent="0.3">
      <c r="P389035" s="83"/>
    </row>
    <row r="389036" spans="16:16" x14ac:dyDescent="0.3">
      <c r="P389036" s="83"/>
    </row>
    <row r="389037" spans="16:16" x14ac:dyDescent="0.3">
      <c r="P389037" s="83"/>
    </row>
    <row r="389038" spans="16:16" x14ac:dyDescent="0.3">
      <c r="P389038" s="83"/>
    </row>
    <row r="389039" spans="16:16" x14ac:dyDescent="0.3">
      <c r="P389039" s="83"/>
    </row>
    <row r="389040" spans="16:16" x14ac:dyDescent="0.3">
      <c r="P389040" s="83"/>
    </row>
    <row r="389041" spans="16:16" x14ac:dyDescent="0.3">
      <c r="P389041" s="83"/>
    </row>
    <row r="389042" spans="16:16" x14ac:dyDescent="0.3">
      <c r="P389042" s="83"/>
    </row>
    <row r="389043" spans="16:16" x14ac:dyDescent="0.3">
      <c r="P389043" s="83"/>
    </row>
    <row r="389044" spans="16:16" x14ac:dyDescent="0.3">
      <c r="P389044" s="83"/>
    </row>
    <row r="389045" spans="16:16" x14ac:dyDescent="0.3">
      <c r="P389045" s="83"/>
    </row>
    <row r="389046" spans="16:16" x14ac:dyDescent="0.3">
      <c r="P389046" s="83"/>
    </row>
    <row r="389047" spans="16:16" x14ac:dyDescent="0.3">
      <c r="P389047" s="83"/>
    </row>
    <row r="389048" spans="16:16" x14ac:dyDescent="0.3">
      <c r="P389048" s="83"/>
    </row>
    <row r="389049" spans="16:16" x14ac:dyDescent="0.3">
      <c r="P389049" s="83"/>
    </row>
    <row r="389050" spans="16:16" x14ac:dyDescent="0.3">
      <c r="P389050" s="83"/>
    </row>
    <row r="389051" spans="16:16" x14ac:dyDescent="0.3">
      <c r="P389051" s="83"/>
    </row>
    <row r="389052" spans="16:16" x14ac:dyDescent="0.3">
      <c r="P389052" s="83"/>
    </row>
    <row r="389053" spans="16:16" x14ac:dyDescent="0.3">
      <c r="P389053" s="83"/>
    </row>
    <row r="389054" spans="16:16" x14ac:dyDescent="0.3">
      <c r="P389054" s="83"/>
    </row>
    <row r="389055" spans="16:16" x14ac:dyDescent="0.3">
      <c r="P389055" s="83"/>
    </row>
    <row r="389056" spans="16:16" x14ac:dyDescent="0.3">
      <c r="P389056" s="83"/>
    </row>
    <row r="389057" spans="16:16" x14ac:dyDescent="0.3">
      <c r="P389057" s="83"/>
    </row>
    <row r="389058" spans="16:16" x14ac:dyDescent="0.3">
      <c r="P389058" s="83"/>
    </row>
    <row r="389059" spans="16:16" x14ac:dyDescent="0.3">
      <c r="P389059" s="83"/>
    </row>
    <row r="389060" spans="16:16" x14ac:dyDescent="0.3">
      <c r="P389060" s="83"/>
    </row>
    <row r="389061" spans="16:16" x14ac:dyDescent="0.3">
      <c r="P389061" s="83"/>
    </row>
    <row r="389062" spans="16:16" x14ac:dyDescent="0.3">
      <c r="P389062" s="83"/>
    </row>
    <row r="389063" spans="16:16" x14ac:dyDescent="0.3">
      <c r="P389063" s="83"/>
    </row>
    <row r="389064" spans="16:16" x14ac:dyDescent="0.3">
      <c r="P389064" s="83"/>
    </row>
    <row r="389065" spans="16:16" x14ac:dyDescent="0.3">
      <c r="P389065" s="83"/>
    </row>
    <row r="389066" spans="16:16" x14ac:dyDescent="0.3">
      <c r="P389066" s="83"/>
    </row>
    <row r="389067" spans="16:16" x14ac:dyDescent="0.3">
      <c r="P389067" s="83"/>
    </row>
    <row r="389068" spans="16:16" x14ac:dyDescent="0.3">
      <c r="P389068" s="83"/>
    </row>
    <row r="389069" spans="16:16" x14ac:dyDescent="0.3">
      <c r="P389069" s="83"/>
    </row>
    <row r="389070" spans="16:16" x14ac:dyDescent="0.3">
      <c r="P389070" s="83"/>
    </row>
    <row r="389071" spans="16:16" x14ac:dyDescent="0.3">
      <c r="P389071" s="83"/>
    </row>
    <row r="389072" spans="16:16" x14ac:dyDescent="0.3">
      <c r="P389072" s="83"/>
    </row>
    <row r="389073" spans="16:16" x14ac:dyDescent="0.3">
      <c r="P389073" s="83"/>
    </row>
    <row r="389074" spans="16:16" x14ac:dyDescent="0.3">
      <c r="P389074" s="83"/>
    </row>
    <row r="389075" spans="16:16" x14ac:dyDescent="0.3">
      <c r="P389075" s="83"/>
    </row>
    <row r="389076" spans="16:16" x14ac:dyDescent="0.3">
      <c r="P389076" s="83"/>
    </row>
    <row r="389077" spans="16:16" x14ac:dyDescent="0.3">
      <c r="P389077" s="83"/>
    </row>
    <row r="389078" spans="16:16" x14ac:dyDescent="0.3">
      <c r="P389078" s="83"/>
    </row>
    <row r="389079" spans="16:16" x14ac:dyDescent="0.3">
      <c r="P389079" s="83"/>
    </row>
    <row r="389080" spans="16:16" x14ac:dyDescent="0.3">
      <c r="P389080" s="83"/>
    </row>
    <row r="389081" spans="16:16" x14ac:dyDescent="0.3">
      <c r="P389081" s="83"/>
    </row>
    <row r="389082" spans="16:16" x14ac:dyDescent="0.3">
      <c r="P389082" s="83"/>
    </row>
    <row r="389083" spans="16:16" x14ac:dyDescent="0.3">
      <c r="P389083" s="83"/>
    </row>
    <row r="389084" spans="16:16" x14ac:dyDescent="0.3">
      <c r="P389084" s="83"/>
    </row>
    <row r="389085" spans="16:16" x14ac:dyDescent="0.3">
      <c r="P389085" s="83"/>
    </row>
    <row r="389086" spans="16:16" x14ac:dyDescent="0.3">
      <c r="P389086" s="83"/>
    </row>
    <row r="389087" spans="16:16" x14ac:dyDescent="0.3">
      <c r="P389087" s="83"/>
    </row>
    <row r="389088" spans="16:16" x14ac:dyDescent="0.3">
      <c r="P389088" s="83"/>
    </row>
    <row r="389089" spans="16:16" x14ac:dyDescent="0.3">
      <c r="P389089" s="83"/>
    </row>
    <row r="389090" spans="16:16" x14ac:dyDescent="0.3">
      <c r="P389090" s="83"/>
    </row>
    <row r="389091" spans="16:16" x14ac:dyDescent="0.3">
      <c r="P389091" s="83"/>
    </row>
    <row r="389092" spans="16:16" x14ac:dyDescent="0.3">
      <c r="P389092" s="83"/>
    </row>
    <row r="389093" spans="16:16" x14ac:dyDescent="0.3">
      <c r="P389093" s="83"/>
    </row>
    <row r="389094" spans="16:16" x14ac:dyDescent="0.3">
      <c r="P389094" s="83"/>
    </row>
    <row r="389095" spans="16:16" x14ac:dyDescent="0.3">
      <c r="P389095" s="83"/>
    </row>
    <row r="389096" spans="16:16" x14ac:dyDescent="0.3">
      <c r="P389096" s="83"/>
    </row>
    <row r="389097" spans="16:16" x14ac:dyDescent="0.3">
      <c r="P389097" s="83"/>
    </row>
    <row r="389098" spans="16:16" x14ac:dyDescent="0.3">
      <c r="P389098" s="83"/>
    </row>
    <row r="389099" spans="16:16" x14ac:dyDescent="0.3">
      <c r="P389099" s="83"/>
    </row>
    <row r="389100" spans="16:16" x14ac:dyDescent="0.3">
      <c r="P389100" s="83"/>
    </row>
    <row r="389101" spans="16:16" x14ac:dyDescent="0.3">
      <c r="P389101" s="83"/>
    </row>
    <row r="389102" spans="16:16" x14ac:dyDescent="0.3">
      <c r="P389102" s="83"/>
    </row>
    <row r="389103" spans="16:16" x14ac:dyDescent="0.3">
      <c r="P389103" s="83"/>
    </row>
    <row r="389104" spans="16:16" x14ac:dyDescent="0.3">
      <c r="P389104" s="83"/>
    </row>
    <row r="389105" spans="16:16" x14ac:dyDescent="0.3">
      <c r="P389105" s="83"/>
    </row>
    <row r="389106" spans="16:16" x14ac:dyDescent="0.3">
      <c r="P389106" s="83"/>
    </row>
    <row r="389107" spans="16:16" x14ac:dyDescent="0.3">
      <c r="P389107" s="83"/>
    </row>
    <row r="389108" spans="16:16" x14ac:dyDescent="0.3">
      <c r="P389108" s="83"/>
    </row>
    <row r="389109" spans="16:16" x14ac:dyDescent="0.3">
      <c r="P389109" s="83"/>
    </row>
    <row r="389110" spans="16:16" x14ac:dyDescent="0.3">
      <c r="P389110" s="83"/>
    </row>
    <row r="389111" spans="16:16" x14ac:dyDescent="0.3">
      <c r="P389111" s="83"/>
    </row>
    <row r="389112" spans="16:16" x14ac:dyDescent="0.3">
      <c r="P389112" s="83"/>
    </row>
    <row r="389113" spans="16:16" x14ac:dyDescent="0.3">
      <c r="P389113" s="83"/>
    </row>
    <row r="389114" spans="16:16" x14ac:dyDescent="0.3">
      <c r="P389114" s="83"/>
    </row>
    <row r="389115" spans="16:16" x14ac:dyDescent="0.3">
      <c r="P389115" s="83"/>
    </row>
    <row r="389116" spans="16:16" x14ac:dyDescent="0.3">
      <c r="P389116" s="83"/>
    </row>
    <row r="389117" spans="16:16" x14ac:dyDescent="0.3">
      <c r="P389117" s="83"/>
    </row>
    <row r="389118" spans="16:16" x14ac:dyDescent="0.3">
      <c r="P389118" s="83"/>
    </row>
    <row r="389119" spans="16:16" x14ac:dyDescent="0.3">
      <c r="P389119" s="83"/>
    </row>
    <row r="389120" spans="16:16" x14ac:dyDescent="0.3">
      <c r="P389120" s="83"/>
    </row>
    <row r="389121" spans="16:16" x14ac:dyDescent="0.3">
      <c r="P389121" s="83"/>
    </row>
    <row r="389122" spans="16:16" x14ac:dyDescent="0.3">
      <c r="P389122" s="83"/>
    </row>
    <row r="389123" spans="16:16" x14ac:dyDescent="0.3">
      <c r="P389123" s="83"/>
    </row>
    <row r="389124" spans="16:16" x14ac:dyDescent="0.3">
      <c r="P389124" s="83"/>
    </row>
    <row r="389125" spans="16:16" x14ac:dyDescent="0.3">
      <c r="P389125" s="83"/>
    </row>
    <row r="389126" spans="16:16" x14ac:dyDescent="0.3">
      <c r="P389126" s="83"/>
    </row>
    <row r="389127" spans="16:16" x14ac:dyDescent="0.3">
      <c r="P389127" s="83"/>
    </row>
    <row r="389128" spans="16:16" x14ac:dyDescent="0.3">
      <c r="P389128" s="83"/>
    </row>
    <row r="389129" spans="16:16" x14ac:dyDescent="0.3">
      <c r="P389129" s="83"/>
    </row>
    <row r="389130" spans="16:16" x14ac:dyDescent="0.3">
      <c r="P389130" s="83"/>
    </row>
    <row r="389131" spans="16:16" x14ac:dyDescent="0.3">
      <c r="P389131" s="83"/>
    </row>
    <row r="389132" spans="16:16" x14ac:dyDescent="0.3">
      <c r="P389132" s="83"/>
    </row>
    <row r="389133" spans="16:16" x14ac:dyDescent="0.3">
      <c r="P389133" s="83"/>
    </row>
    <row r="389134" spans="16:16" x14ac:dyDescent="0.3">
      <c r="P389134" s="83"/>
    </row>
    <row r="389135" spans="16:16" x14ac:dyDescent="0.3">
      <c r="P389135" s="83"/>
    </row>
    <row r="389136" spans="16:16" x14ac:dyDescent="0.3">
      <c r="P389136" s="83"/>
    </row>
    <row r="389137" spans="16:16" x14ac:dyDescent="0.3">
      <c r="P389137" s="83"/>
    </row>
    <row r="389138" spans="16:16" x14ac:dyDescent="0.3">
      <c r="P389138" s="83"/>
    </row>
    <row r="389139" spans="16:16" x14ac:dyDescent="0.3">
      <c r="P389139" s="83"/>
    </row>
    <row r="389140" spans="16:16" x14ac:dyDescent="0.3">
      <c r="P389140" s="83"/>
    </row>
    <row r="389141" spans="16:16" x14ac:dyDescent="0.3">
      <c r="P389141" s="83"/>
    </row>
    <row r="389142" spans="16:16" x14ac:dyDescent="0.3">
      <c r="P389142" s="83"/>
    </row>
    <row r="389143" spans="16:16" x14ac:dyDescent="0.3">
      <c r="P389143" s="83"/>
    </row>
    <row r="389144" spans="16:16" x14ac:dyDescent="0.3">
      <c r="P389144" s="83"/>
    </row>
    <row r="389145" spans="16:16" x14ac:dyDescent="0.3">
      <c r="P389145" s="83"/>
    </row>
    <row r="389146" spans="16:16" x14ac:dyDescent="0.3">
      <c r="P389146" s="83"/>
    </row>
    <row r="389147" spans="16:16" x14ac:dyDescent="0.3">
      <c r="P389147" s="83"/>
    </row>
    <row r="389148" spans="16:16" x14ac:dyDescent="0.3">
      <c r="P389148" s="83"/>
    </row>
    <row r="389149" spans="16:16" x14ac:dyDescent="0.3">
      <c r="P389149" s="83"/>
    </row>
    <row r="389150" spans="16:16" x14ac:dyDescent="0.3">
      <c r="P389150" s="83"/>
    </row>
    <row r="389151" spans="16:16" x14ac:dyDescent="0.3">
      <c r="P389151" s="83"/>
    </row>
    <row r="389152" spans="16:16" x14ac:dyDescent="0.3">
      <c r="P389152" s="83"/>
    </row>
    <row r="389153" spans="16:16" x14ac:dyDescent="0.3">
      <c r="P389153" s="83"/>
    </row>
    <row r="389154" spans="16:16" x14ac:dyDescent="0.3">
      <c r="P389154" s="83"/>
    </row>
    <row r="389155" spans="16:16" x14ac:dyDescent="0.3">
      <c r="P389155" s="83"/>
    </row>
    <row r="389156" spans="16:16" x14ac:dyDescent="0.3">
      <c r="P389156" s="83"/>
    </row>
    <row r="389157" spans="16:16" x14ac:dyDescent="0.3">
      <c r="P389157" s="83"/>
    </row>
    <row r="389158" spans="16:16" x14ac:dyDescent="0.3">
      <c r="P389158" s="83"/>
    </row>
    <row r="389159" spans="16:16" x14ac:dyDescent="0.3">
      <c r="P389159" s="83"/>
    </row>
    <row r="389160" spans="16:16" x14ac:dyDescent="0.3">
      <c r="P389160" s="83"/>
    </row>
    <row r="389161" spans="16:16" x14ac:dyDescent="0.3">
      <c r="P389161" s="83"/>
    </row>
    <row r="389162" spans="16:16" x14ac:dyDescent="0.3">
      <c r="P389162" s="83"/>
    </row>
    <row r="389163" spans="16:16" x14ac:dyDescent="0.3">
      <c r="P389163" s="83"/>
    </row>
    <row r="389164" spans="16:16" x14ac:dyDescent="0.3">
      <c r="P389164" s="83"/>
    </row>
    <row r="389165" spans="16:16" x14ac:dyDescent="0.3">
      <c r="P389165" s="83"/>
    </row>
    <row r="389166" spans="16:16" x14ac:dyDescent="0.3">
      <c r="P389166" s="83"/>
    </row>
    <row r="389167" spans="16:16" x14ac:dyDescent="0.3">
      <c r="P389167" s="83"/>
    </row>
    <row r="389168" spans="16:16" x14ac:dyDescent="0.3">
      <c r="P389168" s="83"/>
    </row>
    <row r="389169" spans="16:16" x14ac:dyDescent="0.3">
      <c r="P389169" s="83"/>
    </row>
    <row r="389170" spans="16:16" x14ac:dyDescent="0.3">
      <c r="P389170" s="83"/>
    </row>
    <row r="389171" spans="16:16" x14ac:dyDescent="0.3">
      <c r="P389171" s="83"/>
    </row>
    <row r="389172" spans="16:16" x14ac:dyDescent="0.3">
      <c r="P389172" s="83"/>
    </row>
    <row r="389173" spans="16:16" x14ac:dyDescent="0.3">
      <c r="P389173" s="83"/>
    </row>
    <row r="389174" spans="16:16" x14ac:dyDescent="0.3">
      <c r="P389174" s="83"/>
    </row>
    <row r="389175" spans="16:16" x14ac:dyDescent="0.3">
      <c r="P389175" s="83"/>
    </row>
    <row r="389176" spans="16:16" x14ac:dyDescent="0.3">
      <c r="P389176" s="83"/>
    </row>
    <row r="389177" spans="16:16" x14ac:dyDescent="0.3">
      <c r="P389177" s="83"/>
    </row>
    <row r="389178" spans="16:16" x14ac:dyDescent="0.3">
      <c r="P389178" s="83"/>
    </row>
    <row r="389179" spans="16:16" x14ac:dyDescent="0.3">
      <c r="P389179" s="83"/>
    </row>
    <row r="389180" spans="16:16" x14ac:dyDescent="0.3">
      <c r="P389180" s="83"/>
    </row>
    <row r="389181" spans="16:16" x14ac:dyDescent="0.3">
      <c r="P389181" s="83"/>
    </row>
    <row r="389182" spans="16:16" x14ac:dyDescent="0.3">
      <c r="P389182" s="83"/>
    </row>
    <row r="389183" spans="16:16" x14ac:dyDescent="0.3">
      <c r="P389183" s="83"/>
    </row>
    <row r="389184" spans="16:16" x14ac:dyDescent="0.3">
      <c r="P389184" s="83"/>
    </row>
    <row r="389185" spans="16:16" x14ac:dyDescent="0.3">
      <c r="P389185" s="83"/>
    </row>
    <row r="389186" spans="16:16" x14ac:dyDescent="0.3">
      <c r="P389186" s="83"/>
    </row>
    <row r="389187" spans="16:16" x14ac:dyDescent="0.3">
      <c r="P389187" s="83"/>
    </row>
    <row r="389188" spans="16:16" x14ac:dyDescent="0.3">
      <c r="P389188" s="83"/>
    </row>
    <row r="389189" spans="16:16" x14ac:dyDescent="0.3">
      <c r="P389189" s="83"/>
    </row>
    <row r="389190" spans="16:16" x14ac:dyDescent="0.3">
      <c r="P389190" s="83"/>
    </row>
    <row r="389191" spans="16:16" x14ac:dyDescent="0.3">
      <c r="P389191" s="83"/>
    </row>
    <row r="389192" spans="16:16" x14ac:dyDescent="0.3">
      <c r="P389192" s="83"/>
    </row>
    <row r="389193" spans="16:16" x14ac:dyDescent="0.3">
      <c r="P389193" s="83"/>
    </row>
    <row r="389194" spans="16:16" x14ac:dyDescent="0.3">
      <c r="P389194" s="83"/>
    </row>
    <row r="389195" spans="16:16" x14ac:dyDescent="0.3">
      <c r="P389195" s="83"/>
    </row>
    <row r="389196" spans="16:16" x14ac:dyDescent="0.3">
      <c r="P389196" s="83"/>
    </row>
    <row r="389197" spans="16:16" x14ac:dyDescent="0.3">
      <c r="P389197" s="83"/>
    </row>
    <row r="389198" spans="16:16" x14ac:dyDescent="0.3">
      <c r="P389198" s="83"/>
    </row>
    <row r="389199" spans="16:16" x14ac:dyDescent="0.3">
      <c r="P389199" s="83"/>
    </row>
    <row r="389200" spans="16:16" x14ac:dyDescent="0.3">
      <c r="P389200" s="83"/>
    </row>
    <row r="389201" spans="16:16" x14ac:dyDescent="0.3">
      <c r="P389201" s="83"/>
    </row>
    <row r="389202" spans="16:16" x14ac:dyDescent="0.3">
      <c r="P389202" s="83"/>
    </row>
    <row r="389203" spans="16:16" x14ac:dyDescent="0.3">
      <c r="P389203" s="83"/>
    </row>
    <row r="389204" spans="16:16" x14ac:dyDescent="0.3">
      <c r="P389204" s="83"/>
    </row>
    <row r="389205" spans="16:16" x14ac:dyDescent="0.3">
      <c r="P389205" s="83"/>
    </row>
    <row r="389206" spans="16:16" x14ac:dyDescent="0.3">
      <c r="P389206" s="83"/>
    </row>
    <row r="389207" spans="16:16" x14ac:dyDescent="0.3">
      <c r="P389207" s="83"/>
    </row>
    <row r="389208" spans="16:16" x14ac:dyDescent="0.3">
      <c r="P389208" s="83"/>
    </row>
    <row r="389209" spans="16:16" x14ac:dyDescent="0.3">
      <c r="P389209" s="83"/>
    </row>
    <row r="389210" spans="16:16" x14ac:dyDescent="0.3">
      <c r="P389210" s="83"/>
    </row>
    <row r="389211" spans="16:16" x14ac:dyDescent="0.3">
      <c r="P389211" s="83"/>
    </row>
    <row r="389212" spans="16:16" x14ac:dyDescent="0.3">
      <c r="P389212" s="83"/>
    </row>
    <row r="389213" spans="16:16" x14ac:dyDescent="0.3">
      <c r="P389213" s="83"/>
    </row>
    <row r="389214" spans="16:16" x14ac:dyDescent="0.3">
      <c r="P389214" s="83"/>
    </row>
    <row r="389215" spans="16:16" x14ac:dyDescent="0.3">
      <c r="P389215" s="83"/>
    </row>
    <row r="389216" spans="16:16" x14ac:dyDescent="0.3">
      <c r="P389216" s="83"/>
    </row>
    <row r="389217" spans="16:16" x14ac:dyDescent="0.3">
      <c r="P389217" s="83"/>
    </row>
    <row r="389218" spans="16:16" x14ac:dyDescent="0.3">
      <c r="P389218" s="83"/>
    </row>
    <row r="389219" spans="16:16" x14ac:dyDescent="0.3">
      <c r="P389219" s="83"/>
    </row>
    <row r="389220" spans="16:16" x14ac:dyDescent="0.3">
      <c r="P389220" s="83"/>
    </row>
    <row r="389221" spans="16:16" x14ac:dyDescent="0.3">
      <c r="P389221" s="83"/>
    </row>
    <row r="389222" spans="16:16" x14ac:dyDescent="0.3">
      <c r="P389222" s="83"/>
    </row>
    <row r="389223" spans="16:16" x14ac:dyDescent="0.3">
      <c r="P389223" s="83"/>
    </row>
    <row r="389224" spans="16:16" x14ac:dyDescent="0.3">
      <c r="P389224" s="83"/>
    </row>
    <row r="389225" spans="16:16" x14ac:dyDescent="0.3">
      <c r="P389225" s="83"/>
    </row>
    <row r="389226" spans="16:16" x14ac:dyDescent="0.3">
      <c r="P389226" s="83"/>
    </row>
    <row r="389227" spans="16:16" x14ac:dyDescent="0.3">
      <c r="P389227" s="83"/>
    </row>
    <row r="389228" spans="16:16" x14ac:dyDescent="0.3">
      <c r="P389228" s="83"/>
    </row>
    <row r="389229" spans="16:16" x14ac:dyDescent="0.3">
      <c r="P389229" s="83"/>
    </row>
    <row r="389230" spans="16:16" x14ac:dyDescent="0.3">
      <c r="P389230" s="83"/>
    </row>
    <row r="389231" spans="16:16" x14ac:dyDescent="0.3">
      <c r="P389231" s="83"/>
    </row>
    <row r="389232" spans="16:16" x14ac:dyDescent="0.3">
      <c r="P389232" s="83"/>
    </row>
    <row r="389233" spans="16:16" x14ac:dyDescent="0.3">
      <c r="P389233" s="83"/>
    </row>
    <row r="389234" spans="16:16" x14ac:dyDescent="0.3">
      <c r="P389234" s="83"/>
    </row>
    <row r="389235" spans="16:16" x14ac:dyDescent="0.3">
      <c r="P389235" s="83"/>
    </row>
    <row r="389236" spans="16:16" x14ac:dyDescent="0.3">
      <c r="P389236" s="83"/>
    </row>
    <row r="389237" spans="16:16" x14ac:dyDescent="0.3">
      <c r="P389237" s="83"/>
    </row>
    <row r="389238" spans="16:16" x14ac:dyDescent="0.3">
      <c r="P389238" s="83"/>
    </row>
    <row r="389239" spans="16:16" x14ac:dyDescent="0.3">
      <c r="P389239" s="83"/>
    </row>
    <row r="389240" spans="16:16" x14ac:dyDescent="0.3">
      <c r="P389240" s="83"/>
    </row>
    <row r="389241" spans="16:16" x14ac:dyDescent="0.3">
      <c r="P389241" s="83"/>
    </row>
    <row r="389242" spans="16:16" x14ac:dyDescent="0.3">
      <c r="P389242" s="83"/>
    </row>
    <row r="389243" spans="16:16" x14ac:dyDescent="0.3">
      <c r="P389243" s="83"/>
    </row>
    <row r="389244" spans="16:16" x14ac:dyDescent="0.3">
      <c r="P389244" s="83"/>
    </row>
    <row r="389245" spans="16:16" x14ac:dyDescent="0.3">
      <c r="P389245" s="83"/>
    </row>
    <row r="389246" spans="16:16" x14ac:dyDescent="0.3">
      <c r="P389246" s="83"/>
    </row>
    <row r="389247" spans="16:16" x14ac:dyDescent="0.3">
      <c r="P389247" s="83"/>
    </row>
    <row r="389248" spans="16:16" x14ac:dyDescent="0.3">
      <c r="P389248" s="83"/>
    </row>
    <row r="389249" spans="16:16" x14ac:dyDescent="0.3">
      <c r="P389249" s="83"/>
    </row>
    <row r="389250" spans="16:16" x14ac:dyDescent="0.3">
      <c r="P389250" s="83"/>
    </row>
    <row r="389251" spans="16:16" x14ac:dyDescent="0.3">
      <c r="P389251" s="83"/>
    </row>
    <row r="389252" spans="16:16" x14ac:dyDescent="0.3">
      <c r="P389252" s="83"/>
    </row>
    <row r="389253" spans="16:16" x14ac:dyDescent="0.3">
      <c r="P389253" s="83"/>
    </row>
    <row r="389254" spans="16:16" x14ac:dyDescent="0.3">
      <c r="P389254" s="83"/>
    </row>
    <row r="389255" spans="16:16" x14ac:dyDescent="0.3">
      <c r="P389255" s="83"/>
    </row>
    <row r="389256" spans="16:16" x14ac:dyDescent="0.3">
      <c r="P389256" s="83"/>
    </row>
    <row r="389257" spans="16:16" x14ac:dyDescent="0.3">
      <c r="P389257" s="83"/>
    </row>
    <row r="389258" spans="16:16" x14ac:dyDescent="0.3">
      <c r="P389258" s="83"/>
    </row>
    <row r="389259" spans="16:16" x14ac:dyDescent="0.3">
      <c r="P389259" s="83"/>
    </row>
    <row r="389260" spans="16:16" x14ac:dyDescent="0.3">
      <c r="P389260" s="83"/>
    </row>
    <row r="389261" spans="16:16" x14ac:dyDescent="0.3">
      <c r="P389261" s="83"/>
    </row>
    <row r="389262" spans="16:16" x14ac:dyDescent="0.3">
      <c r="P389262" s="83"/>
    </row>
    <row r="389263" spans="16:16" x14ac:dyDescent="0.3">
      <c r="P389263" s="83"/>
    </row>
    <row r="389264" spans="16:16" x14ac:dyDescent="0.3">
      <c r="P389264" s="83"/>
    </row>
    <row r="389265" spans="16:16" x14ac:dyDescent="0.3">
      <c r="P389265" s="83"/>
    </row>
    <row r="389266" spans="16:16" x14ac:dyDescent="0.3">
      <c r="P389266" s="83"/>
    </row>
    <row r="389267" spans="16:16" x14ac:dyDescent="0.3">
      <c r="P389267" s="83"/>
    </row>
    <row r="389268" spans="16:16" x14ac:dyDescent="0.3">
      <c r="P389268" s="83"/>
    </row>
    <row r="389269" spans="16:16" x14ac:dyDescent="0.3">
      <c r="P389269" s="83"/>
    </row>
    <row r="389270" spans="16:16" x14ac:dyDescent="0.3">
      <c r="P389270" s="83"/>
    </row>
    <row r="389271" spans="16:16" x14ac:dyDescent="0.3">
      <c r="P389271" s="83"/>
    </row>
    <row r="389272" spans="16:16" x14ac:dyDescent="0.3">
      <c r="P389272" s="83"/>
    </row>
    <row r="389273" spans="16:16" x14ac:dyDescent="0.3">
      <c r="P389273" s="83"/>
    </row>
    <row r="389274" spans="16:16" x14ac:dyDescent="0.3">
      <c r="P389274" s="83"/>
    </row>
    <row r="389275" spans="16:16" x14ac:dyDescent="0.3">
      <c r="P389275" s="83"/>
    </row>
    <row r="389276" spans="16:16" x14ac:dyDescent="0.3">
      <c r="P389276" s="83"/>
    </row>
    <row r="389277" spans="16:16" x14ac:dyDescent="0.3">
      <c r="P389277" s="83"/>
    </row>
    <row r="389278" spans="16:16" x14ac:dyDescent="0.3">
      <c r="P389278" s="83"/>
    </row>
    <row r="389279" spans="16:16" x14ac:dyDescent="0.3">
      <c r="P389279" s="83"/>
    </row>
    <row r="389280" spans="16:16" x14ac:dyDescent="0.3">
      <c r="P389280" s="83"/>
    </row>
    <row r="389281" spans="16:16" x14ac:dyDescent="0.3">
      <c r="P389281" s="83"/>
    </row>
    <row r="389282" spans="16:16" x14ac:dyDescent="0.3">
      <c r="P389282" s="83"/>
    </row>
    <row r="389283" spans="16:16" x14ac:dyDescent="0.3">
      <c r="P389283" s="83"/>
    </row>
    <row r="389284" spans="16:16" x14ac:dyDescent="0.3">
      <c r="P389284" s="83"/>
    </row>
    <row r="389285" spans="16:16" x14ac:dyDescent="0.3">
      <c r="P389285" s="83"/>
    </row>
    <row r="389286" spans="16:16" x14ac:dyDescent="0.3">
      <c r="P389286" s="83"/>
    </row>
    <row r="389287" spans="16:16" x14ac:dyDescent="0.3">
      <c r="P389287" s="83"/>
    </row>
    <row r="389288" spans="16:16" x14ac:dyDescent="0.3">
      <c r="P389288" s="83"/>
    </row>
    <row r="389289" spans="16:16" x14ac:dyDescent="0.3">
      <c r="P389289" s="83"/>
    </row>
    <row r="389290" spans="16:16" x14ac:dyDescent="0.3">
      <c r="P389290" s="83"/>
    </row>
    <row r="389291" spans="16:16" x14ac:dyDescent="0.3">
      <c r="P389291" s="83"/>
    </row>
    <row r="389292" spans="16:16" x14ac:dyDescent="0.3">
      <c r="P389292" s="83"/>
    </row>
    <row r="389293" spans="16:16" x14ac:dyDescent="0.3">
      <c r="P389293" s="83"/>
    </row>
    <row r="389294" spans="16:16" x14ac:dyDescent="0.3">
      <c r="P389294" s="83"/>
    </row>
    <row r="389295" spans="16:16" x14ac:dyDescent="0.3">
      <c r="P389295" s="83"/>
    </row>
    <row r="389296" spans="16:16" x14ac:dyDescent="0.3">
      <c r="P389296" s="83"/>
    </row>
    <row r="389297" spans="16:16" x14ac:dyDescent="0.3">
      <c r="P389297" s="83"/>
    </row>
    <row r="389298" spans="16:16" x14ac:dyDescent="0.3">
      <c r="P389298" s="83"/>
    </row>
    <row r="389299" spans="16:16" x14ac:dyDescent="0.3">
      <c r="P389299" s="83"/>
    </row>
    <row r="389300" spans="16:16" x14ac:dyDescent="0.3">
      <c r="P389300" s="83"/>
    </row>
    <row r="389301" spans="16:16" x14ac:dyDescent="0.3">
      <c r="P389301" s="83"/>
    </row>
    <row r="389302" spans="16:16" x14ac:dyDescent="0.3">
      <c r="P389302" s="83"/>
    </row>
    <row r="389303" spans="16:16" x14ac:dyDescent="0.3">
      <c r="P389303" s="83"/>
    </row>
    <row r="389304" spans="16:16" x14ac:dyDescent="0.3">
      <c r="P389304" s="83"/>
    </row>
    <row r="389305" spans="16:16" x14ac:dyDescent="0.3">
      <c r="P389305" s="83"/>
    </row>
    <row r="389306" spans="16:16" x14ac:dyDescent="0.3">
      <c r="P389306" s="83"/>
    </row>
    <row r="389307" spans="16:16" x14ac:dyDescent="0.3">
      <c r="P389307" s="83"/>
    </row>
    <row r="389308" spans="16:16" x14ac:dyDescent="0.3">
      <c r="P389308" s="83"/>
    </row>
    <row r="389309" spans="16:16" x14ac:dyDescent="0.3">
      <c r="P389309" s="83"/>
    </row>
    <row r="389310" spans="16:16" x14ac:dyDescent="0.3">
      <c r="P389310" s="83"/>
    </row>
    <row r="389311" spans="16:16" x14ac:dyDescent="0.3">
      <c r="P389311" s="83"/>
    </row>
    <row r="389312" spans="16:16" x14ac:dyDescent="0.3">
      <c r="P389312" s="83"/>
    </row>
    <row r="389313" spans="16:16" x14ac:dyDescent="0.3">
      <c r="P389313" s="83"/>
    </row>
    <row r="389314" spans="16:16" x14ac:dyDescent="0.3">
      <c r="P389314" s="83"/>
    </row>
    <row r="389315" spans="16:16" x14ac:dyDescent="0.3">
      <c r="P389315" s="83"/>
    </row>
    <row r="389316" spans="16:16" x14ac:dyDescent="0.3">
      <c r="P389316" s="83"/>
    </row>
    <row r="389317" spans="16:16" x14ac:dyDescent="0.3">
      <c r="P389317" s="83"/>
    </row>
    <row r="389318" spans="16:16" x14ac:dyDescent="0.3">
      <c r="P389318" s="83"/>
    </row>
    <row r="389319" spans="16:16" x14ac:dyDescent="0.3">
      <c r="P389319" s="83"/>
    </row>
    <row r="389320" spans="16:16" x14ac:dyDescent="0.3">
      <c r="P389320" s="83"/>
    </row>
    <row r="389321" spans="16:16" x14ac:dyDescent="0.3">
      <c r="P389321" s="83"/>
    </row>
    <row r="389322" spans="16:16" x14ac:dyDescent="0.3">
      <c r="P389322" s="83"/>
    </row>
    <row r="389323" spans="16:16" x14ac:dyDescent="0.3">
      <c r="P389323" s="83"/>
    </row>
    <row r="389324" spans="16:16" x14ac:dyDescent="0.3">
      <c r="P389324" s="83"/>
    </row>
    <row r="389325" spans="16:16" x14ac:dyDescent="0.3">
      <c r="P389325" s="83"/>
    </row>
    <row r="389326" spans="16:16" x14ac:dyDescent="0.3">
      <c r="P389326" s="83"/>
    </row>
    <row r="389327" spans="16:16" x14ac:dyDescent="0.3">
      <c r="P389327" s="83"/>
    </row>
    <row r="389328" spans="16:16" x14ac:dyDescent="0.3">
      <c r="P389328" s="83"/>
    </row>
    <row r="389329" spans="16:16" x14ac:dyDescent="0.3">
      <c r="P389329" s="83"/>
    </row>
    <row r="389330" spans="16:16" x14ac:dyDescent="0.3">
      <c r="P389330" s="83"/>
    </row>
    <row r="389331" spans="16:16" x14ac:dyDescent="0.3">
      <c r="P389331" s="83"/>
    </row>
    <row r="389332" spans="16:16" x14ac:dyDescent="0.3">
      <c r="P389332" s="83"/>
    </row>
    <row r="389333" spans="16:16" x14ac:dyDescent="0.3">
      <c r="P389333" s="83"/>
    </row>
    <row r="389334" spans="16:16" x14ac:dyDescent="0.3">
      <c r="P389334" s="83"/>
    </row>
    <row r="389335" spans="16:16" x14ac:dyDescent="0.3">
      <c r="P389335" s="83"/>
    </row>
    <row r="389336" spans="16:16" x14ac:dyDescent="0.3">
      <c r="P389336" s="83"/>
    </row>
    <row r="389337" spans="16:16" x14ac:dyDescent="0.3">
      <c r="P389337" s="83"/>
    </row>
    <row r="389338" spans="16:16" x14ac:dyDescent="0.3">
      <c r="P389338" s="83"/>
    </row>
    <row r="389339" spans="16:16" x14ac:dyDescent="0.3">
      <c r="P389339" s="83"/>
    </row>
    <row r="389340" spans="16:16" x14ac:dyDescent="0.3">
      <c r="P389340" s="83"/>
    </row>
    <row r="389341" spans="16:16" x14ac:dyDescent="0.3">
      <c r="P389341" s="83"/>
    </row>
    <row r="389342" spans="16:16" x14ac:dyDescent="0.3">
      <c r="P389342" s="83"/>
    </row>
    <row r="389343" spans="16:16" x14ac:dyDescent="0.3">
      <c r="P389343" s="83"/>
    </row>
    <row r="389344" spans="16:16" x14ac:dyDescent="0.3">
      <c r="P389344" s="83"/>
    </row>
    <row r="389345" spans="16:16" x14ac:dyDescent="0.3">
      <c r="P389345" s="83"/>
    </row>
    <row r="389346" spans="16:16" x14ac:dyDescent="0.3">
      <c r="P389346" s="83"/>
    </row>
    <row r="389347" spans="16:16" x14ac:dyDescent="0.3">
      <c r="P389347" s="83"/>
    </row>
    <row r="389348" spans="16:16" x14ac:dyDescent="0.3">
      <c r="P389348" s="83"/>
    </row>
    <row r="389349" spans="16:16" x14ac:dyDescent="0.3">
      <c r="P389349" s="83"/>
    </row>
    <row r="389350" spans="16:16" x14ac:dyDescent="0.3">
      <c r="P389350" s="83"/>
    </row>
    <row r="389351" spans="16:16" x14ac:dyDescent="0.3">
      <c r="P389351" s="83"/>
    </row>
    <row r="389352" spans="16:16" x14ac:dyDescent="0.3">
      <c r="P389352" s="83"/>
    </row>
    <row r="389353" spans="16:16" x14ac:dyDescent="0.3">
      <c r="P389353" s="83"/>
    </row>
    <row r="389354" spans="16:16" x14ac:dyDescent="0.3">
      <c r="P389354" s="83"/>
    </row>
    <row r="389355" spans="16:16" x14ac:dyDescent="0.3">
      <c r="P389355" s="83"/>
    </row>
    <row r="389356" spans="16:16" x14ac:dyDescent="0.3">
      <c r="P389356" s="83"/>
    </row>
    <row r="389357" spans="16:16" x14ac:dyDescent="0.3">
      <c r="P389357" s="83"/>
    </row>
    <row r="389358" spans="16:16" x14ac:dyDescent="0.3">
      <c r="P389358" s="83"/>
    </row>
    <row r="389359" spans="16:16" x14ac:dyDescent="0.3">
      <c r="P389359" s="83"/>
    </row>
    <row r="389360" spans="16:16" x14ac:dyDescent="0.3">
      <c r="P389360" s="83"/>
    </row>
    <row r="389361" spans="16:16" x14ac:dyDescent="0.3">
      <c r="P389361" s="83"/>
    </row>
    <row r="389362" spans="16:16" x14ac:dyDescent="0.3">
      <c r="P389362" s="83"/>
    </row>
    <row r="389363" spans="16:16" x14ac:dyDescent="0.3">
      <c r="P389363" s="83"/>
    </row>
    <row r="389364" spans="16:16" x14ac:dyDescent="0.3">
      <c r="P389364" s="83"/>
    </row>
    <row r="389365" spans="16:16" x14ac:dyDescent="0.3">
      <c r="P389365" s="83"/>
    </row>
    <row r="389366" spans="16:16" x14ac:dyDescent="0.3">
      <c r="P389366" s="83"/>
    </row>
    <row r="389367" spans="16:16" x14ac:dyDescent="0.3">
      <c r="P389367" s="83"/>
    </row>
    <row r="389368" spans="16:16" x14ac:dyDescent="0.3">
      <c r="P389368" s="83"/>
    </row>
    <row r="389369" spans="16:16" x14ac:dyDescent="0.3">
      <c r="P389369" s="83"/>
    </row>
    <row r="389370" spans="16:16" x14ac:dyDescent="0.3">
      <c r="P389370" s="83"/>
    </row>
    <row r="389371" spans="16:16" x14ac:dyDescent="0.3">
      <c r="P389371" s="83"/>
    </row>
    <row r="389372" spans="16:16" x14ac:dyDescent="0.3">
      <c r="P389372" s="83"/>
    </row>
    <row r="389373" spans="16:16" x14ac:dyDescent="0.3">
      <c r="P389373" s="83"/>
    </row>
    <row r="389374" spans="16:16" x14ac:dyDescent="0.3">
      <c r="P389374" s="83"/>
    </row>
    <row r="389375" spans="16:16" x14ac:dyDescent="0.3">
      <c r="P389375" s="83"/>
    </row>
    <row r="389376" spans="16:16" x14ac:dyDescent="0.3">
      <c r="P389376" s="83"/>
    </row>
    <row r="389377" spans="16:16" x14ac:dyDescent="0.3">
      <c r="P389377" s="83"/>
    </row>
    <row r="389378" spans="16:16" x14ac:dyDescent="0.3">
      <c r="P389378" s="83"/>
    </row>
    <row r="389379" spans="16:16" x14ac:dyDescent="0.3">
      <c r="P389379" s="83"/>
    </row>
    <row r="389380" spans="16:16" x14ac:dyDescent="0.3">
      <c r="P389380" s="83"/>
    </row>
    <row r="389381" spans="16:16" x14ac:dyDescent="0.3">
      <c r="P389381" s="83"/>
    </row>
    <row r="389382" spans="16:16" x14ac:dyDescent="0.3">
      <c r="P389382" s="83"/>
    </row>
    <row r="389383" spans="16:16" x14ac:dyDescent="0.3">
      <c r="P389383" s="83"/>
    </row>
    <row r="389384" spans="16:16" x14ac:dyDescent="0.3">
      <c r="P389384" s="83"/>
    </row>
    <row r="389385" spans="16:16" x14ac:dyDescent="0.3">
      <c r="P389385" s="83"/>
    </row>
    <row r="389386" spans="16:16" x14ac:dyDescent="0.3">
      <c r="P389386" s="83"/>
    </row>
    <row r="389387" spans="16:16" x14ac:dyDescent="0.3">
      <c r="P389387" s="83"/>
    </row>
    <row r="389388" spans="16:16" x14ac:dyDescent="0.3">
      <c r="P389388" s="83"/>
    </row>
    <row r="389389" spans="16:16" x14ac:dyDescent="0.3">
      <c r="P389389" s="83"/>
    </row>
    <row r="389390" spans="16:16" x14ac:dyDescent="0.3">
      <c r="P389390" s="83"/>
    </row>
    <row r="389391" spans="16:16" x14ac:dyDescent="0.3">
      <c r="P389391" s="83"/>
    </row>
    <row r="389392" spans="16:16" x14ac:dyDescent="0.3">
      <c r="P389392" s="83"/>
    </row>
    <row r="389393" spans="16:16" x14ac:dyDescent="0.3">
      <c r="P389393" s="83"/>
    </row>
    <row r="389394" spans="16:16" x14ac:dyDescent="0.3">
      <c r="P389394" s="83"/>
    </row>
    <row r="389395" spans="16:16" x14ac:dyDescent="0.3">
      <c r="P389395" s="83"/>
    </row>
    <row r="389396" spans="16:16" x14ac:dyDescent="0.3">
      <c r="P389396" s="83"/>
    </row>
    <row r="389397" spans="16:16" x14ac:dyDescent="0.3">
      <c r="P389397" s="83"/>
    </row>
    <row r="389398" spans="16:16" x14ac:dyDescent="0.3">
      <c r="P389398" s="83"/>
    </row>
    <row r="389399" spans="16:16" x14ac:dyDescent="0.3">
      <c r="P389399" s="83"/>
    </row>
    <row r="389400" spans="16:16" x14ac:dyDescent="0.3">
      <c r="P389400" s="83"/>
    </row>
    <row r="389401" spans="16:16" x14ac:dyDescent="0.3">
      <c r="P389401" s="83"/>
    </row>
    <row r="389402" spans="16:16" x14ac:dyDescent="0.3">
      <c r="P389402" s="83"/>
    </row>
    <row r="389403" spans="16:16" x14ac:dyDescent="0.3">
      <c r="P389403" s="83"/>
    </row>
    <row r="389404" spans="16:16" x14ac:dyDescent="0.3">
      <c r="P389404" s="83"/>
    </row>
    <row r="389405" spans="16:16" x14ac:dyDescent="0.3">
      <c r="P389405" s="83"/>
    </row>
    <row r="389406" spans="16:16" x14ac:dyDescent="0.3">
      <c r="P389406" s="83"/>
    </row>
    <row r="389407" spans="16:16" x14ac:dyDescent="0.3">
      <c r="P389407" s="83"/>
    </row>
    <row r="389408" spans="16:16" x14ac:dyDescent="0.3">
      <c r="P389408" s="83"/>
    </row>
    <row r="389409" spans="16:16" x14ac:dyDescent="0.3">
      <c r="P389409" s="83"/>
    </row>
    <row r="389410" spans="16:16" x14ac:dyDescent="0.3">
      <c r="P389410" s="83"/>
    </row>
    <row r="389411" spans="16:16" x14ac:dyDescent="0.3">
      <c r="P389411" s="83"/>
    </row>
    <row r="389412" spans="16:16" x14ac:dyDescent="0.3">
      <c r="P389412" s="83"/>
    </row>
    <row r="389413" spans="16:16" x14ac:dyDescent="0.3">
      <c r="P389413" s="83"/>
    </row>
    <row r="389414" spans="16:16" x14ac:dyDescent="0.3">
      <c r="P389414" s="83"/>
    </row>
    <row r="389415" spans="16:16" x14ac:dyDescent="0.3">
      <c r="P389415" s="83"/>
    </row>
    <row r="389416" spans="16:16" x14ac:dyDescent="0.3">
      <c r="P389416" s="83"/>
    </row>
    <row r="389417" spans="16:16" x14ac:dyDescent="0.3">
      <c r="P389417" s="83"/>
    </row>
    <row r="389418" spans="16:16" x14ac:dyDescent="0.3">
      <c r="P389418" s="83"/>
    </row>
    <row r="389419" spans="16:16" x14ac:dyDescent="0.3">
      <c r="P389419" s="83"/>
    </row>
    <row r="389420" spans="16:16" x14ac:dyDescent="0.3">
      <c r="P389420" s="83"/>
    </row>
    <row r="389421" spans="16:16" x14ac:dyDescent="0.3">
      <c r="P389421" s="83"/>
    </row>
    <row r="389422" spans="16:16" x14ac:dyDescent="0.3">
      <c r="P389422" s="83"/>
    </row>
    <row r="389423" spans="16:16" x14ac:dyDescent="0.3">
      <c r="P389423" s="83"/>
    </row>
    <row r="389424" spans="16:16" x14ac:dyDescent="0.3">
      <c r="P389424" s="83"/>
    </row>
    <row r="389425" spans="16:16" x14ac:dyDescent="0.3">
      <c r="P389425" s="83"/>
    </row>
    <row r="389426" spans="16:16" x14ac:dyDescent="0.3">
      <c r="P389426" s="83"/>
    </row>
    <row r="389427" spans="16:16" x14ac:dyDescent="0.3">
      <c r="P389427" s="83"/>
    </row>
    <row r="389428" spans="16:16" x14ac:dyDescent="0.3">
      <c r="P389428" s="83"/>
    </row>
    <row r="389429" spans="16:16" x14ac:dyDescent="0.3">
      <c r="P389429" s="83"/>
    </row>
    <row r="389430" spans="16:16" x14ac:dyDescent="0.3">
      <c r="P389430" s="83"/>
    </row>
    <row r="389431" spans="16:16" x14ac:dyDescent="0.3">
      <c r="P389431" s="83"/>
    </row>
    <row r="389432" spans="16:16" x14ac:dyDescent="0.3">
      <c r="P389432" s="83"/>
    </row>
    <row r="389433" spans="16:16" x14ac:dyDescent="0.3">
      <c r="P389433" s="83"/>
    </row>
    <row r="389434" spans="16:16" x14ac:dyDescent="0.3">
      <c r="P389434" s="83"/>
    </row>
    <row r="389435" spans="16:16" x14ac:dyDescent="0.3">
      <c r="P389435" s="83"/>
    </row>
    <row r="389436" spans="16:16" x14ac:dyDescent="0.3">
      <c r="P389436" s="83"/>
    </row>
    <row r="389437" spans="16:16" x14ac:dyDescent="0.3">
      <c r="P389437" s="83"/>
    </row>
    <row r="389438" spans="16:16" x14ac:dyDescent="0.3">
      <c r="P389438" s="83"/>
    </row>
    <row r="389439" spans="16:16" x14ac:dyDescent="0.3">
      <c r="P389439" s="83"/>
    </row>
    <row r="389440" spans="16:16" x14ac:dyDescent="0.3">
      <c r="P389440" s="83"/>
    </row>
    <row r="389441" spans="16:16" x14ac:dyDescent="0.3">
      <c r="P389441" s="83"/>
    </row>
    <row r="389442" spans="16:16" x14ac:dyDescent="0.3">
      <c r="P389442" s="83"/>
    </row>
    <row r="389443" spans="16:16" x14ac:dyDescent="0.3">
      <c r="P389443" s="83"/>
    </row>
    <row r="389444" spans="16:16" x14ac:dyDescent="0.3">
      <c r="P389444" s="83"/>
    </row>
    <row r="389445" spans="16:16" x14ac:dyDescent="0.3">
      <c r="P389445" s="83"/>
    </row>
    <row r="389446" spans="16:16" x14ac:dyDescent="0.3">
      <c r="P389446" s="83"/>
    </row>
    <row r="389447" spans="16:16" x14ac:dyDescent="0.3">
      <c r="P389447" s="83"/>
    </row>
    <row r="389448" spans="16:16" x14ac:dyDescent="0.3">
      <c r="P389448" s="83"/>
    </row>
    <row r="389449" spans="16:16" x14ac:dyDescent="0.3">
      <c r="P389449" s="83"/>
    </row>
    <row r="389450" spans="16:16" x14ac:dyDescent="0.3">
      <c r="P389450" s="83"/>
    </row>
    <row r="389451" spans="16:16" x14ac:dyDescent="0.3">
      <c r="P389451" s="83"/>
    </row>
    <row r="389452" spans="16:16" x14ac:dyDescent="0.3">
      <c r="P389452" s="83"/>
    </row>
    <row r="389453" spans="16:16" x14ac:dyDescent="0.3">
      <c r="P389453" s="83"/>
    </row>
    <row r="389454" spans="16:16" x14ac:dyDescent="0.3">
      <c r="P389454" s="83"/>
    </row>
    <row r="389455" spans="16:16" x14ac:dyDescent="0.3">
      <c r="P389455" s="83"/>
    </row>
    <row r="389456" spans="16:16" x14ac:dyDescent="0.3">
      <c r="P389456" s="83"/>
    </row>
    <row r="389457" spans="16:16" x14ac:dyDescent="0.3">
      <c r="P389457" s="83"/>
    </row>
    <row r="389458" spans="16:16" x14ac:dyDescent="0.3">
      <c r="P389458" s="83"/>
    </row>
    <row r="389459" spans="16:16" x14ac:dyDescent="0.3">
      <c r="P389459" s="83"/>
    </row>
    <row r="389460" spans="16:16" x14ac:dyDescent="0.3">
      <c r="P389460" s="83"/>
    </row>
    <row r="389461" spans="16:16" x14ac:dyDescent="0.3">
      <c r="P389461" s="83"/>
    </row>
    <row r="389462" spans="16:16" x14ac:dyDescent="0.3">
      <c r="P389462" s="83"/>
    </row>
    <row r="389463" spans="16:16" x14ac:dyDescent="0.3">
      <c r="P389463" s="83"/>
    </row>
    <row r="389464" spans="16:16" x14ac:dyDescent="0.3">
      <c r="P389464" s="83"/>
    </row>
    <row r="389465" spans="16:16" x14ac:dyDescent="0.3">
      <c r="P389465" s="83"/>
    </row>
    <row r="389466" spans="16:16" x14ac:dyDescent="0.3">
      <c r="P389466" s="83"/>
    </row>
    <row r="389467" spans="16:16" x14ac:dyDescent="0.3">
      <c r="P389467" s="83"/>
    </row>
    <row r="389468" spans="16:16" x14ac:dyDescent="0.3">
      <c r="P389468" s="83"/>
    </row>
    <row r="389469" spans="16:16" x14ac:dyDescent="0.3">
      <c r="P389469" s="83"/>
    </row>
    <row r="389470" spans="16:16" x14ac:dyDescent="0.3">
      <c r="P389470" s="83"/>
    </row>
    <row r="389471" spans="16:16" x14ac:dyDescent="0.3">
      <c r="P389471" s="83"/>
    </row>
    <row r="389472" spans="16:16" x14ac:dyDescent="0.3">
      <c r="P389472" s="83"/>
    </row>
    <row r="389473" spans="16:16" x14ac:dyDescent="0.3">
      <c r="P389473" s="83"/>
    </row>
    <row r="389474" spans="16:16" x14ac:dyDescent="0.3">
      <c r="P389474" s="83"/>
    </row>
    <row r="389475" spans="16:16" x14ac:dyDescent="0.3">
      <c r="P389475" s="83"/>
    </row>
    <row r="389476" spans="16:16" x14ac:dyDescent="0.3">
      <c r="P389476" s="83"/>
    </row>
    <row r="389477" spans="16:16" x14ac:dyDescent="0.3">
      <c r="P389477" s="83"/>
    </row>
    <row r="389478" spans="16:16" x14ac:dyDescent="0.3">
      <c r="P389478" s="83"/>
    </row>
    <row r="389479" spans="16:16" x14ac:dyDescent="0.3">
      <c r="P389479" s="83"/>
    </row>
    <row r="389480" spans="16:16" x14ac:dyDescent="0.3">
      <c r="P389480" s="83"/>
    </row>
    <row r="389481" spans="16:16" x14ac:dyDescent="0.3">
      <c r="P389481" s="83"/>
    </row>
    <row r="389482" spans="16:16" x14ac:dyDescent="0.3">
      <c r="P389482" s="83"/>
    </row>
    <row r="389483" spans="16:16" x14ac:dyDescent="0.3">
      <c r="P389483" s="83"/>
    </row>
    <row r="389484" spans="16:16" x14ac:dyDescent="0.3">
      <c r="P389484" s="83"/>
    </row>
    <row r="389485" spans="16:16" x14ac:dyDescent="0.3">
      <c r="P389485" s="83"/>
    </row>
    <row r="389486" spans="16:16" x14ac:dyDescent="0.3">
      <c r="P389486" s="83"/>
    </row>
    <row r="389487" spans="16:16" x14ac:dyDescent="0.3">
      <c r="P389487" s="83"/>
    </row>
    <row r="389488" spans="16:16" x14ac:dyDescent="0.3">
      <c r="P389488" s="83"/>
    </row>
    <row r="389489" spans="16:16" x14ac:dyDescent="0.3">
      <c r="P389489" s="83"/>
    </row>
    <row r="389490" spans="16:16" x14ac:dyDescent="0.3">
      <c r="P389490" s="83"/>
    </row>
    <row r="389491" spans="16:16" x14ac:dyDescent="0.3">
      <c r="P389491" s="83"/>
    </row>
    <row r="389492" spans="16:16" x14ac:dyDescent="0.3">
      <c r="P389492" s="83"/>
    </row>
    <row r="389493" spans="16:16" x14ac:dyDescent="0.3">
      <c r="P389493" s="83"/>
    </row>
    <row r="389494" spans="16:16" x14ac:dyDescent="0.3">
      <c r="P389494" s="83"/>
    </row>
    <row r="389495" spans="16:16" x14ac:dyDescent="0.3">
      <c r="P389495" s="83"/>
    </row>
    <row r="389496" spans="16:16" x14ac:dyDescent="0.3">
      <c r="P389496" s="83"/>
    </row>
    <row r="389497" spans="16:16" x14ac:dyDescent="0.3">
      <c r="P389497" s="83"/>
    </row>
    <row r="389498" spans="16:16" x14ac:dyDescent="0.3">
      <c r="P389498" s="83"/>
    </row>
    <row r="389499" spans="16:16" x14ac:dyDescent="0.3">
      <c r="P389499" s="83"/>
    </row>
    <row r="389500" spans="16:16" x14ac:dyDescent="0.3">
      <c r="P389500" s="83"/>
    </row>
    <row r="389501" spans="16:16" x14ac:dyDescent="0.3">
      <c r="P389501" s="83"/>
    </row>
    <row r="389502" spans="16:16" x14ac:dyDescent="0.3">
      <c r="P389502" s="83"/>
    </row>
    <row r="389503" spans="16:16" x14ac:dyDescent="0.3">
      <c r="P389503" s="83"/>
    </row>
    <row r="389504" spans="16:16" x14ac:dyDescent="0.3">
      <c r="P389504" s="83"/>
    </row>
    <row r="389505" spans="16:16" x14ac:dyDescent="0.3">
      <c r="P389505" s="83"/>
    </row>
    <row r="389506" spans="16:16" x14ac:dyDescent="0.3">
      <c r="P389506" s="83"/>
    </row>
    <row r="389507" spans="16:16" x14ac:dyDescent="0.3">
      <c r="P389507" s="83"/>
    </row>
    <row r="389508" spans="16:16" x14ac:dyDescent="0.3">
      <c r="P389508" s="83"/>
    </row>
    <row r="389509" spans="16:16" x14ac:dyDescent="0.3">
      <c r="P389509" s="83"/>
    </row>
    <row r="389510" spans="16:16" x14ac:dyDescent="0.3">
      <c r="P389510" s="83"/>
    </row>
    <row r="389511" spans="16:16" x14ac:dyDescent="0.3">
      <c r="P389511" s="83"/>
    </row>
    <row r="389512" spans="16:16" x14ac:dyDescent="0.3">
      <c r="P389512" s="83"/>
    </row>
    <row r="389513" spans="16:16" x14ac:dyDescent="0.3">
      <c r="P389513" s="83"/>
    </row>
    <row r="389514" spans="16:16" x14ac:dyDescent="0.3">
      <c r="P389514" s="83"/>
    </row>
    <row r="389515" spans="16:16" x14ac:dyDescent="0.3">
      <c r="P389515" s="83"/>
    </row>
    <row r="389516" spans="16:16" x14ac:dyDescent="0.3">
      <c r="P389516" s="83"/>
    </row>
    <row r="389517" spans="16:16" x14ac:dyDescent="0.3">
      <c r="P389517" s="83"/>
    </row>
    <row r="389518" spans="16:16" x14ac:dyDescent="0.3">
      <c r="P389518" s="83"/>
    </row>
    <row r="389519" spans="16:16" x14ac:dyDescent="0.3">
      <c r="P389519" s="83"/>
    </row>
    <row r="389520" spans="16:16" x14ac:dyDescent="0.3">
      <c r="P389520" s="83"/>
    </row>
    <row r="389521" spans="16:16" x14ac:dyDescent="0.3">
      <c r="P389521" s="83"/>
    </row>
    <row r="389522" spans="16:16" x14ac:dyDescent="0.3">
      <c r="P389522" s="83"/>
    </row>
    <row r="389523" spans="16:16" x14ac:dyDescent="0.3">
      <c r="P389523" s="83"/>
    </row>
    <row r="389524" spans="16:16" x14ac:dyDescent="0.3">
      <c r="P389524" s="83"/>
    </row>
    <row r="389525" spans="16:16" x14ac:dyDescent="0.3">
      <c r="P389525" s="83"/>
    </row>
    <row r="389526" spans="16:16" x14ac:dyDescent="0.3">
      <c r="P389526" s="83"/>
    </row>
    <row r="389527" spans="16:16" x14ac:dyDescent="0.3">
      <c r="P389527" s="83"/>
    </row>
    <row r="389528" spans="16:16" x14ac:dyDescent="0.3">
      <c r="P389528" s="83"/>
    </row>
    <row r="389529" spans="16:16" x14ac:dyDescent="0.3">
      <c r="P389529" s="83"/>
    </row>
    <row r="389530" spans="16:16" x14ac:dyDescent="0.3">
      <c r="P389530" s="83"/>
    </row>
    <row r="389531" spans="16:16" x14ac:dyDescent="0.3">
      <c r="P389531" s="83"/>
    </row>
    <row r="389532" spans="16:16" x14ac:dyDescent="0.3">
      <c r="P389532" s="83"/>
    </row>
    <row r="389533" spans="16:16" x14ac:dyDescent="0.3">
      <c r="P389533" s="83"/>
    </row>
    <row r="389534" spans="16:16" x14ac:dyDescent="0.3">
      <c r="P389534" s="83"/>
    </row>
    <row r="389535" spans="16:16" x14ac:dyDescent="0.3">
      <c r="P389535" s="83"/>
    </row>
    <row r="389536" spans="16:16" x14ac:dyDescent="0.3">
      <c r="P389536" s="83"/>
    </row>
    <row r="389537" spans="16:16" x14ac:dyDescent="0.3">
      <c r="P389537" s="83"/>
    </row>
    <row r="389538" spans="16:16" x14ac:dyDescent="0.3">
      <c r="P389538" s="83"/>
    </row>
    <row r="389539" spans="16:16" x14ac:dyDescent="0.3">
      <c r="P389539" s="83"/>
    </row>
    <row r="389540" spans="16:16" x14ac:dyDescent="0.3">
      <c r="P389540" s="83"/>
    </row>
    <row r="389541" spans="16:16" x14ac:dyDescent="0.3">
      <c r="P389541" s="83"/>
    </row>
    <row r="389542" spans="16:16" x14ac:dyDescent="0.3">
      <c r="P389542" s="83"/>
    </row>
    <row r="389543" spans="16:16" x14ac:dyDescent="0.3">
      <c r="P389543" s="83"/>
    </row>
    <row r="389544" spans="16:16" x14ac:dyDescent="0.3">
      <c r="P389544" s="83"/>
    </row>
    <row r="389545" spans="16:16" x14ac:dyDescent="0.3">
      <c r="P389545" s="83"/>
    </row>
    <row r="389546" spans="16:16" x14ac:dyDescent="0.3">
      <c r="P389546" s="83"/>
    </row>
    <row r="389547" spans="16:16" x14ac:dyDescent="0.3">
      <c r="P389547" s="83"/>
    </row>
    <row r="389548" spans="16:16" x14ac:dyDescent="0.3">
      <c r="P389548" s="83"/>
    </row>
    <row r="389549" spans="16:16" x14ac:dyDescent="0.3">
      <c r="P389549" s="83"/>
    </row>
    <row r="389550" spans="16:16" x14ac:dyDescent="0.3">
      <c r="P389550" s="83"/>
    </row>
    <row r="389551" spans="16:16" x14ac:dyDescent="0.3">
      <c r="P389551" s="83"/>
    </row>
    <row r="389552" spans="16:16" x14ac:dyDescent="0.3">
      <c r="P389552" s="83"/>
    </row>
    <row r="389553" spans="16:16" x14ac:dyDescent="0.3">
      <c r="P389553" s="83"/>
    </row>
    <row r="389554" spans="16:16" x14ac:dyDescent="0.3">
      <c r="P389554" s="83"/>
    </row>
    <row r="389555" spans="16:16" x14ac:dyDescent="0.3">
      <c r="P389555" s="83"/>
    </row>
    <row r="389556" spans="16:16" x14ac:dyDescent="0.3">
      <c r="P389556" s="83"/>
    </row>
    <row r="389557" spans="16:16" x14ac:dyDescent="0.3">
      <c r="P389557" s="83"/>
    </row>
    <row r="389558" spans="16:16" x14ac:dyDescent="0.3">
      <c r="P389558" s="83"/>
    </row>
    <row r="389559" spans="16:16" x14ac:dyDescent="0.3">
      <c r="P389559" s="83"/>
    </row>
    <row r="389560" spans="16:16" x14ac:dyDescent="0.3">
      <c r="P389560" s="83"/>
    </row>
    <row r="389561" spans="16:16" x14ac:dyDescent="0.3">
      <c r="P389561" s="83"/>
    </row>
    <row r="389562" spans="16:16" x14ac:dyDescent="0.3">
      <c r="P389562" s="83"/>
    </row>
    <row r="389563" spans="16:16" x14ac:dyDescent="0.3">
      <c r="P389563" s="83"/>
    </row>
    <row r="389564" spans="16:16" x14ac:dyDescent="0.3">
      <c r="P389564" s="83"/>
    </row>
    <row r="389565" spans="16:16" x14ac:dyDescent="0.3">
      <c r="P389565" s="83"/>
    </row>
    <row r="389566" spans="16:16" x14ac:dyDescent="0.3">
      <c r="P389566" s="83"/>
    </row>
    <row r="389567" spans="16:16" x14ac:dyDescent="0.3">
      <c r="P389567" s="83"/>
    </row>
    <row r="389568" spans="16:16" x14ac:dyDescent="0.3">
      <c r="P389568" s="83"/>
    </row>
    <row r="389569" spans="16:16" x14ac:dyDescent="0.3">
      <c r="P389569" s="83"/>
    </row>
    <row r="389570" spans="16:16" x14ac:dyDescent="0.3">
      <c r="P389570" s="83"/>
    </row>
    <row r="389571" spans="16:16" x14ac:dyDescent="0.3">
      <c r="P389571" s="83"/>
    </row>
    <row r="389572" spans="16:16" x14ac:dyDescent="0.3">
      <c r="P389572" s="83"/>
    </row>
    <row r="389573" spans="16:16" x14ac:dyDescent="0.3">
      <c r="P389573" s="83"/>
    </row>
    <row r="389574" spans="16:16" x14ac:dyDescent="0.3">
      <c r="P389574" s="83"/>
    </row>
    <row r="389575" spans="16:16" x14ac:dyDescent="0.3">
      <c r="P389575" s="83"/>
    </row>
    <row r="389576" spans="16:16" x14ac:dyDescent="0.3">
      <c r="P389576" s="83"/>
    </row>
    <row r="389577" spans="16:16" x14ac:dyDescent="0.3">
      <c r="P389577" s="83"/>
    </row>
    <row r="389578" spans="16:16" x14ac:dyDescent="0.3">
      <c r="P389578" s="83"/>
    </row>
    <row r="389579" spans="16:16" x14ac:dyDescent="0.3">
      <c r="P389579" s="83"/>
    </row>
    <row r="389580" spans="16:16" x14ac:dyDescent="0.3">
      <c r="P389580" s="83"/>
    </row>
    <row r="389581" spans="16:16" x14ac:dyDescent="0.3">
      <c r="P389581" s="83"/>
    </row>
    <row r="389582" spans="16:16" x14ac:dyDescent="0.3">
      <c r="P389582" s="83"/>
    </row>
    <row r="389583" spans="16:16" x14ac:dyDescent="0.3">
      <c r="P389583" s="83"/>
    </row>
    <row r="389584" spans="16:16" x14ac:dyDescent="0.3">
      <c r="P389584" s="83"/>
    </row>
    <row r="389585" spans="16:16" x14ac:dyDescent="0.3">
      <c r="P389585" s="83"/>
    </row>
    <row r="389586" spans="16:16" x14ac:dyDescent="0.3">
      <c r="P389586" s="83"/>
    </row>
    <row r="389587" spans="16:16" x14ac:dyDescent="0.3">
      <c r="P389587" s="83"/>
    </row>
    <row r="389588" spans="16:16" x14ac:dyDescent="0.3">
      <c r="P389588" s="83"/>
    </row>
    <row r="389589" spans="16:16" x14ac:dyDescent="0.3">
      <c r="P389589" s="83"/>
    </row>
    <row r="389590" spans="16:16" x14ac:dyDescent="0.3">
      <c r="P389590" s="83"/>
    </row>
    <row r="389591" spans="16:16" x14ac:dyDescent="0.3">
      <c r="P389591" s="83"/>
    </row>
    <row r="389592" spans="16:16" x14ac:dyDescent="0.3">
      <c r="P389592" s="83"/>
    </row>
    <row r="389593" spans="16:16" x14ac:dyDescent="0.3">
      <c r="P389593" s="83"/>
    </row>
    <row r="389594" spans="16:16" x14ac:dyDescent="0.3">
      <c r="P389594" s="83"/>
    </row>
    <row r="389595" spans="16:16" x14ac:dyDescent="0.3">
      <c r="P389595" s="83"/>
    </row>
    <row r="389596" spans="16:16" x14ac:dyDescent="0.3">
      <c r="P389596" s="83"/>
    </row>
    <row r="389597" spans="16:16" x14ac:dyDescent="0.3">
      <c r="P389597" s="83"/>
    </row>
    <row r="389598" spans="16:16" x14ac:dyDescent="0.3">
      <c r="P389598" s="83"/>
    </row>
    <row r="389599" spans="16:16" x14ac:dyDescent="0.3">
      <c r="P389599" s="83"/>
    </row>
    <row r="389600" spans="16:16" x14ac:dyDescent="0.3">
      <c r="P389600" s="83"/>
    </row>
    <row r="389601" spans="16:16" x14ac:dyDescent="0.3">
      <c r="P389601" s="83"/>
    </row>
    <row r="389602" spans="16:16" x14ac:dyDescent="0.3">
      <c r="P389602" s="83"/>
    </row>
    <row r="389603" spans="16:16" x14ac:dyDescent="0.3">
      <c r="P389603" s="83"/>
    </row>
    <row r="389604" spans="16:16" x14ac:dyDescent="0.3">
      <c r="P389604" s="83"/>
    </row>
    <row r="389605" spans="16:16" x14ac:dyDescent="0.3">
      <c r="P389605" s="83"/>
    </row>
    <row r="389606" spans="16:16" x14ac:dyDescent="0.3">
      <c r="P389606" s="83"/>
    </row>
    <row r="389607" spans="16:16" x14ac:dyDescent="0.3">
      <c r="P389607" s="83"/>
    </row>
    <row r="389608" spans="16:16" x14ac:dyDescent="0.3">
      <c r="P389608" s="83"/>
    </row>
    <row r="389609" spans="16:16" x14ac:dyDescent="0.3">
      <c r="P389609" s="83"/>
    </row>
    <row r="389610" spans="16:16" x14ac:dyDescent="0.3">
      <c r="P389610" s="83"/>
    </row>
    <row r="389611" spans="16:16" x14ac:dyDescent="0.3">
      <c r="P389611" s="83"/>
    </row>
    <row r="389612" spans="16:16" x14ac:dyDescent="0.3">
      <c r="P389612" s="83"/>
    </row>
    <row r="389613" spans="16:16" x14ac:dyDescent="0.3">
      <c r="P389613" s="83"/>
    </row>
    <row r="389614" spans="16:16" x14ac:dyDescent="0.3">
      <c r="P389614" s="83"/>
    </row>
    <row r="389615" spans="16:16" x14ac:dyDescent="0.3">
      <c r="P389615" s="83"/>
    </row>
    <row r="389616" spans="16:16" x14ac:dyDescent="0.3">
      <c r="P389616" s="83"/>
    </row>
    <row r="389617" spans="16:16" x14ac:dyDescent="0.3">
      <c r="P389617" s="83"/>
    </row>
    <row r="389618" spans="16:16" x14ac:dyDescent="0.3">
      <c r="P389618" s="83"/>
    </row>
    <row r="389619" spans="16:16" x14ac:dyDescent="0.3">
      <c r="P389619" s="83"/>
    </row>
    <row r="389620" spans="16:16" x14ac:dyDescent="0.3">
      <c r="P389620" s="83"/>
    </row>
    <row r="389621" spans="16:16" x14ac:dyDescent="0.3">
      <c r="P389621" s="83"/>
    </row>
    <row r="389622" spans="16:16" x14ac:dyDescent="0.3">
      <c r="P389622" s="83"/>
    </row>
    <row r="389623" spans="16:16" x14ac:dyDescent="0.3">
      <c r="P389623" s="83"/>
    </row>
    <row r="389624" spans="16:16" x14ac:dyDescent="0.3">
      <c r="P389624" s="83"/>
    </row>
    <row r="389625" spans="16:16" x14ac:dyDescent="0.3">
      <c r="P389625" s="83"/>
    </row>
    <row r="389626" spans="16:16" x14ac:dyDescent="0.3">
      <c r="P389626" s="83"/>
    </row>
    <row r="389627" spans="16:16" x14ac:dyDescent="0.3">
      <c r="P389627" s="83"/>
    </row>
    <row r="389628" spans="16:16" x14ac:dyDescent="0.3">
      <c r="P389628" s="83"/>
    </row>
    <row r="389629" spans="16:16" x14ac:dyDescent="0.3">
      <c r="P389629" s="83"/>
    </row>
    <row r="389630" spans="16:16" x14ac:dyDescent="0.3">
      <c r="P389630" s="83"/>
    </row>
    <row r="389631" spans="16:16" x14ac:dyDescent="0.3">
      <c r="P389631" s="83"/>
    </row>
    <row r="389632" spans="16:16" x14ac:dyDescent="0.3">
      <c r="P389632" s="83"/>
    </row>
    <row r="389633" spans="16:16" x14ac:dyDescent="0.3">
      <c r="P389633" s="83"/>
    </row>
    <row r="389634" spans="16:16" x14ac:dyDescent="0.3">
      <c r="P389634" s="83"/>
    </row>
    <row r="389635" spans="16:16" x14ac:dyDescent="0.3">
      <c r="P389635" s="83"/>
    </row>
    <row r="389636" spans="16:16" x14ac:dyDescent="0.3">
      <c r="P389636" s="83"/>
    </row>
    <row r="389637" spans="16:16" x14ac:dyDescent="0.3">
      <c r="P389637" s="83"/>
    </row>
    <row r="389638" spans="16:16" x14ac:dyDescent="0.3">
      <c r="P389638" s="83"/>
    </row>
    <row r="389639" spans="16:16" x14ac:dyDescent="0.3">
      <c r="P389639" s="83"/>
    </row>
    <row r="389640" spans="16:16" x14ac:dyDescent="0.3">
      <c r="P389640" s="83"/>
    </row>
    <row r="389641" spans="16:16" x14ac:dyDescent="0.3">
      <c r="P389641" s="83"/>
    </row>
    <row r="389642" spans="16:16" x14ac:dyDescent="0.3">
      <c r="P389642" s="83"/>
    </row>
    <row r="389643" spans="16:16" x14ac:dyDescent="0.3">
      <c r="P389643" s="83"/>
    </row>
    <row r="389644" spans="16:16" x14ac:dyDescent="0.3">
      <c r="P389644" s="83"/>
    </row>
    <row r="389645" spans="16:16" x14ac:dyDescent="0.3">
      <c r="P389645" s="83"/>
    </row>
    <row r="389646" spans="16:16" x14ac:dyDescent="0.3">
      <c r="P389646" s="83"/>
    </row>
    <row r="389647" spans="16:16" x14ac:dyDescent="0.3">
      <c r="P389647" s="83"/>
    </row>
    <row r="389648" spans="16:16" x14ac:dyDescent="0.3">
      <c r="P389648" s="83"/>
    </row>
    <row r="389649" spans="16:16" x14ac:dyDescent="0.3">
      <c r="P389649" s="83"/>
    </row>
    <row r="389650" spans="16:16" x14ac:dyDescent="0.3">
      <c r="P389650" s="83"/>
    </row>
    <row r="389651" spans="16:16" x14ac:dyDescent="0.3">
      <c r="P389651" s="83"/>
    </row>
    <row r="389652" spans="16:16" x14ac:dyDescent="0.3">
      <c r="P389652" s="83"/>
    </row>
    <row r="389653" spans="16:16" x14ac:dyDescent="0.3">
      <c r="P389653" s="83"/>
    </row>
    <row r="389654" spans="16:16" x14ac:dyDescent="0.3">
      <c r="P389654" s="83"/>
    </row>
    <row r="389655" spans="16:16" x14ac:dyDescent="0.3">
      <c r="P389655" s="83"/>
    </row>
    <row r="389656" spans="16:16" x14ac:dyDescent="0.3">
      <c r="P389656" s="83"/>
    </row>
    <row r="389657" spans="16:16" x14ac:dyDescent="0.3">
      <c r="P389657" s="83"/>
    </row>
    <row r="389658" spans="16:16" x14ac:dyDescent="0.3">
      <c r="P389658" s="83"/>
    </row>
    <row r="389659" spans="16:16" x14ac:dyDescent="0.3">
      <c r="P389659" s="83"/>
    </row>
    <row r="389660" spans="16:16" x14ac:dyDescent="0.3">
      <c r="P389660" s="83"/>
    </row>
    <row r="389661" spans="16:16" x14ac:dyDescent="0.3">
      <c r="P389661" s="83"/>
    </row>
    <row r="389662" spans="16:16" x14ac:dyDescent="0.3">
      <c r="P389662" s="83"/>
    </row>
    <row r="389663" spans="16:16" x14ac:dyDescent="0.3">
      <c r="P389663" s="83"/>
    </row>
    <row r="389664" spans="16:16" x14ac:dyDescent="0.3">
      <c r="P389664" s="83"/>
    </row>
    <row r="389665" spans="16:16" x14ac:dyDescent="0.3">
      <c r="P389665" s="83"/>
    </row>
    <row r="389666" spans="16:16" x14ac:dyDescent="0.3">
      <c r="P389666" s="83"/>
    </row>
    <row r="389667" spans="16:16" x14ac:dyDescent="0.3">
      <c r="P389667" s="83"/>
    </row>
    <row r="389668" spans="16:16" x14ac:dyDescent="0.3">
      <c r="P389668" s="83"/>
    </row>
    <row r="389669" spans="16:16" x14ac:dyDescent="0.3">
      <c r="P389669" s="83"/>
    </row>
    <row r="389670" spans="16:16" x14ac:dyDescent="0.3">
      <c r="P389670" s="83"/>
    </row>
    <row r="389671" spans="16:16" x14ac:dyDescent="0.3">
      <c r="P389671" s="83"/>
    </row>
    <row r="389672" spans="16:16" x14ac:dyDescent="0.3">
      <c r="P389672" s="83"/>
    </row>
    <row r="389673" spans="16:16" x14ac:dyDescent="0.3">
      <c r="P389673" s="83"/>
    </row>
    <row r="389674" spans="16:16" x14ac:dyDescent="0.3">
      <c r="P389674" s="83"/>
    </row>
    <row r="389675" spans="16:16" x14ac:dyDescent="0.3">
      <c r="P389675" s="83"/>
    </row>
    <row r="389676" spans="16:16" x14ac:dyDescent="0.3">
      <c r="P389676" s="83"/>
    </row>
    <row r="389677" spans="16:16" x14ac:dyDescent="0.3">
      <c r="P389677" s="83"/>
    </row>
    <row r="389678" spans="16:16" x14ac:dyDescent="0.3">
      <c r="P389678" s="83"/>
    </row>
    <row r="389679" spans="16:16" x14ac:dyDescent="0.3">
      <c r="P389679" s="83"/>
    </row>
    <row r="389680" spans="16:16" x14ac:dyDescent="0.3">
      <c r="P389680" s="83"/>
    </row>
    <row r="389681" spans="16:16" x14ac:dyDescent="0.3">
      <c r="P389681" s="83"/>
    </row>
    <row r="389682" spans="16:16" x14ac:dyDescent="0.3">
      <c r="P389682" s="83"/>
    </row>
    <row r="389683" spans="16:16" x14ac:dyDescent="0.3">
      <c r="P389683" s="83"/>
    </row>
    <row r="389684" spans="16:16" x14ac:dyDescent="0.3">
      <c r="P389684" s="83"/>
    </row>
    <row r="389685" spans="16:16" x14ac:dyDescent="0.3">
      <c r="P389685" s="83"/>
    </row>
    <row r="389686" spans="16:16" x14ac:dyDescent="0.3">
      <c r="P389686" s="83"/>
    </row>
    <row r="389687" spans="16:16" x14ac:dyDescent="0.3">
      <c r="P389687" s="83"/>
    </row>
    <row r="389688" spans="16:16" x14ac:dyDescent="0.3">
      <c r="P389688" s="83"/>
    </row>
    <row r="389689" spans="16:16" x14ac:dyDescent="0.3">
      <c r="P389689" s="83"/>
    </row>
    <row r="389690" spans="16:16" x14ac:dyDescent="0.3">
      <c r="P389690" s="83"/>
    </row>
    <row r="389691" spans="16:16" x14ac:dyDescent="0.3">
      <c r="P389691" s="83"/>
    </row>
    <row r="389692" spans="16:16" x14ac:dyDescent="0.3">
      <c r="P389692" s="83"/>
    </row>
    <row r="389693" spans="16:16" x14ac:dyDescent="0.3">
      <c r="P389693" s="83"/>
    </row>
    <row r="389694" spans="16:16" x14ac:dyDescent="0.3">
      <c r="P389694" s="83"/>
    </row>
    <row r="389695" spans="16:16" x14ac:dyDescent="0.3">
      <c r="P389695" s="83"/>
    </row>
    <row r="389696" spans="16:16" x14ac:dyDescent="0.3">
      <c r="P389696" s="83"/>
    </row>
    <row r="389697" spans="16:16" x14ac:dyDescent="0.3">
      <c r="P389697" s="83"/>
    </row>
    <row r="389698" spans="16:16" x14ac:dyDescent="0.3">
      <c r="P389698" s="83"/>
    </row>
    <row r="389699" spans="16:16" x14ac:dyDescent="0.3">
      <c r="P389699" s="83"/>
    </row>
    <row r="389700" spans="16:16" x14ac:dyDescent="0.3">
      <c r="P389700" s="83"/>
    </row>
    <row r="389701" spans="16:16" x14ac:dyDescent="0.3">
      <c r="P389701" s="83"/>
    </row>
    <row r="389702" spans="16:16" x14ac:dyDescent="0.3">
      <c r="P389702" s="83"/>
    </row>
    <row r="389703" spans="16:16" x14ac:dyDescent="0.3">
      <c r="P389703" s="83"/>
    </row>
    <row r="389704" spans="16:16" x14ac:dyDescent="0.3">
      <c r="P389704" s="83"/>
    </row>
    <row r="389705" spans="16:16" x14ac:dyDescent="0.3">
      <c r="P389705" s="83"/>
    </row>
    <row r="389706" spans="16:16" x14ac:dyDescent="0.3">
      <c r="P389706" s="83"/>
    </row>
    <row r="389707" spans="16:16" x14ac:dyDescent="0.3">
      <c r="P389707" s="83"/>
    </row>
    <row r="389708" spans="16:16" x14ac:dyDescent="0.3">
      <c r="P389708" s="83"/>
    </row>
    <row r="389709" spans="16:16" x14ac:dyDescent="0.3">
      <c r="P389709" s="83"/>
    </row>
    <row r="389710" spans="16:16" x14ac:dyDescent="0.3">
      <c r="P389710" s="83"/>
    </row>
    <row r="389711" spans="16:16" x14ac:dyDescent="0.3">
      <c r="P389711" s="83"/>
    </row>
    <row r="389712" spans="16:16" x14ac:dyDescent="0.3">
      <c r="P389712" s="83"/>
    </row>
    <row r="389713" spans="16:16" x14ac:dyDescent="0.3">
      <c r="P389713" s="83"/>
    </row>
    <row r="389714" spans="16:16" x14ac:dyDescent="0.3">
      <c r="P389714" s="83"/>
    </row>
    <row r="389715" spans="16:16" x14ac:dyDescent="0.3">
      <c r="P389715" s="83"/>
    </row>
    <row r="389716" spans="16:16" x14ac:dyDescent="0.3">
      <c r="P389716" s="83"/>
    </row>
    <row r="389717" spans="16:16" x14ac:dyDescent="0.3">
      <c r="P389717" s="83"/>
    </row>
    <row r="389718" spans="16:16" x14ac:dyDescent="0.3">
      <c r="P389718" s="83"/>
    </row>
    <row r="389719" spans="16:16" x14ac:dyDescent="0.3">
      <c r="P389719" s="83"/>
    </row>
    <row r="389720" spans="16:16" x14ac:dyDescent="0.3">
      <c r="P389720" s="83"/>
    </row>
    <row r="389721" spans="16:16" x14ac:dyDescent="0.3">
      <c r="P389721" s="83"/>
    </row>
    <row r="389722" spans="16:16" x14ac:dyDescent="0.3">
      <c r="P389722" s="83"/>
    </row>
    <row r="389723" spans="16:16" x14ac:dyDescent="0.3">
      <c r="P389723" s="83"/>
    </row>
    <row r="389724" spans="16:16" x14ac:dyDescent="0.3">
      <c r="P389724" s="83"/>
    </row>
    <row r="389725" spans="16:16" x14ac:dyDescent="0.3">
      <c r="P389725" s="83"/>
    </row>
    <row r="389726" spans="16:16" x14ac:dyDescent="0.3">
      <c r="P389726" s="83"/>
    </row>
    <row r="389727" spans="16:16" x14ac:dyDescent="0.3">
      <c r="P389727" s="83"/>
    </row>
    <row r="389728" spans="16:16" x14ac:dyDescent="0.3">
      <c r="P389728" s="83"/>
    </row>
    <row r="389729" spans="16:16" x14ac:dyDescent="0.3">
      <c r="P389729" s="83"/>
    </row>
    <row r="389730" spans="16:16" x14ac:dyDescent="0.3">
      <c r="P389730" s="83"/>
    </row>
    <row r="389731" spans="16:16" x14ac:dyDescent="0.3">
      <c r="P389731" s="83"/>
    </row>
    <row r="389732" spans="16:16" x14ac:dyDescent="0.3">
      <c r="P389732" s="83"/>
    </row>
    <row r="389733" spans="16:16" x14ac:dyDescent="0.3">
      <c r="P389733" s="83"/>
    </row>
    <row r="389734" spans="16:16" x14ac:dyDescent="0.3">
      <c r="P389734" s="83"/>
    </row>
    <row r="389735" spans="16:16" x14ac:dyDescent="0.3">
      <c r="P389735" s="83"/>
    </row>
    <row r="389736" spans="16:16" x14ac:dyDescent="0.3">
      <c r="P389736" s="83"/>
    </row>
    <row r="389737" spans="16:16" x14ac:dyDescent="0.3">
      <c r="P389737" s="83"/>
    </row>
    <row r="389738" spans="16:16" x14ac:dyDescent="0.3">
      <c r="P389738" s="83"/>
    </row>
    <row r="389739" spans="16:16" x14ac:dyDescent="0.3">
      <c r="P389739" s="83"/>
    </row>
    <row r="389740" spans="16:16" x14ac:dyDescent="0.3">
      <c r="P389740" s="83"/>
    </row>
    <row r="389741" spans="16:16" x14ac:dyDescent="0.3">
      <c r="P389741" s="83"/>
    </row>
    <row r="389742" spans="16:16" x14ac:dyDescent="0.3">
      <c r="P389742" s="83"/>
    </row>
    <row r="389743" spans="16:16" x14ac:dyDescent="0.3">
      <c r="P389743" s="83"/>
    </row>
    <row r="389744" spans="16:16" x14ac:dyDescent="0.3">
      <c r="P389744" s="83"/>
    </row>
    <row r="389745" spans="16:16" x14ac:dyDescent="0.3">
      <c r="P389745" s="83"/>
    </row>
    <row r="389746" spans="16:16" x14ac:dyDescent="0.3">
      <c r="P389746" s="83"/>
    </row>
    <row r="389747" spans="16:16" x14ac:dyDescent="0.3">
      <c r="P389747" s="83"/>
    </row>
    <row r="389748" spans="16:16" x14ac:dyDescent="0.3">
      <c r="P389748" s="83"/>
    </row>
    <row r="389749" spans="16:16" x14ac:dyDescent="0.3">
      <c r="P389749" s="83"/>
    </row>
    <row r="389750" spans="16:16" x14ac:dyDescent="0.3">
      <c r="P389750" s="83"/>
    </row>
    <row r="389751" spans="16:16" x14ac:dyDescent="0.3">
      <c r="P389751" s="83"/>
    </row>
    <row r="389752" spans="16:16" x14ac:dyDescent="0.3">
      <c r="P389752" s="83"/>
    </row>
    <row r="389753" spans="16:16" x14ac:dyDescent="0.3">
      <c r="P389753" s="83"/>
    </row>
    <row r="389754" spans="16:16" x14ac:dyDescent="0.3">
      <c r="P389754" s="83"/>
    </row>
    <row r="389755" spans="16:16" x14ac:dyDescent="0.3">
      <c r="P389755" s="83"/>
    </row>
    <row r="389756" spans="16:16" x14ac:dyDescent="0.3">
      <c r="P389756" s="83"/>
    </row>
    <row r="389757" spans="16:16" x14ac:dyDescent="0.3">
      <c r="P389757" s="83"/>
    </row>
    <row r="389758" spans="16:16" x14ac:dyDescent="0.3">
      <c r="P389758" s="83"/>
    </row>
    <row r="389759" spans="16:16" x14ac:dyDescent="0.3">
      <c r="P389759" s="83"/>
    </row>
    <row r="389760" spans="16:16" x14ac:dyDescent="0.3">
      <c r="P389760" s="83"/>
    </row>
    <row r="389761" spans="16:16" x14ac:dyDescent="0.3">
      <c r="P389761" s="83"/>
    </row>
    <row r="389762" spans="16:16" x14ac:dyDescent="0.3">
      <c r="P389762" s="83"/>
    </row>
    <row r="389763" spans="16:16" x14ac:dyDescent="0.3">
      <c r="P389763" s="83"/>
    </row>
    <row r="389764" spans="16:16" x14ac:dyDescent="0.3">
      <c r="P389764" s="83"/>
    </row>
    <row r="389765" spans="16:16" x14ac:dyDescent="0.3">
      <c r="P389765" s="83"/>
    </row>
    <row r="389766" spans="16:16" x14ac:dyDescent="0.3">
      <c r="P389766" s="83"/>
    </row>
    <row r="389767" spans="16:16" x14ac:dyDescent="0.3">
      <c r="P389767" s="83"/>
    </row>
    <row r="389768" spans="16:16" x14ac:dyDescent="0.3">
      <c r="P389768" s="83"/>
    </row>
    <row r="389769" spans="16:16" x14ac:dyDescent="0.3">
      <c r="P389769" s="83"/>
    </row>
    <row r="389770" spans="16:16" x14ac:dyDescent="0.3">
      <c r="P389770" s="83"/>
    </row>
    <row r="389771" spans="16:16" x14ac:dyDescent="0.3">
      <c r="P389771" s="83"/>
    </row>
    <row r="389772" spans="16:16" x14ac:dyDescent="0.3">
      <c r="P389772" s="83"/>
    </row>
    <row r="389773" spans="16:16" x14ac:dyDescent="0.3">
      <c r="P389773" s="83"/>
    </row>
    <row r="389774" spans="16:16" x14ac:dyDescent="0.3">
      <c r="P389774" s="83"/>
    </row>
    <row r="389775" spans="16:16" x14ac:dyDescent="0.3">
      <c r="P389775" s="83"/>
    </row>
    <row r="389776" spans="16:16" x14ac:dyDescent="0.3">
      <c r="P389776" s="83"/>
    </row>
    <row r="389777" spans="16:16" x14ac:dyDescent="0.3">
      <c r="P389777" s="83"/>
    </row>
    <row r="389778" spans="16:16" x14ac:dyDescent="0.3">
      <c r="P389778" s="83"/>
    </row>
    <row r="389779" spans="16:16" x14ac:dyDescent="0.3">
      <c r="P389779" s="83"/>
    </row>
    <row r="389780" spans="16:16" x14ac:dyDescent="0.3">
      <c r="P389780" s="83"/>
    </row>
    <row r="389781" spans="16:16" x14ac:dyDescent="0.3">
      <c r="P389781" s="83"/>
    </row>
    <row r="389782" spans="16:16" x14ac:dyDescent="0.3">
      <c r="P389782" s="83"/>
    </row>
    <row r="389783" spans="16:16" x14ac:dyDescent="0.3">
      <c r="P389783" s="83"/>
    </row>
    <row r="389784" spans="16:16" x14ac:dyDescent="0.3">
      <c r="P389784" s="83"/>
    </row>
    <row r="389785" spans="16:16" x14ac:dyDescent="0.3">
      <c r="P389785" s="83"/>
    </row>
    <row r="389786" spans="16:16" x14ac:dyDescent="0.3">
      <c r="P389786" s="83"/>
    </row>
    <row r="389787" spans="16:16" x14ac:dyDescent="0.3">
      <c r="P389787" s="83"/>
    </row>
    <row r="389788" spans="16:16" x14ac:dyDescent="0.3">
      <c r="P389788" s="83"/>
    </row>
    <row r="389789" spans="16:16" x14ac:dyDescent="0.3">
      <c r="P389789" s="83"/>
    </row>
    <row r="389790" spans="16:16" x14ac:dyDescent="0.3">
      <c r="P389790" s="83"/>
    </row>
    <row r="389791" spans="16:16" x14ac:dyDescent="0.3">
      <c r="P389791" s="83"/>
    </row>
    <row r="389792" spans="16:16" x14ac:dyDescent="0.3">
      <c r="P389792" s="83"/>
    </row>
    <row r="389793" spans="16:16" x14ac:dyDescent="0.3">
      <c r="P389793" s="83"/>
    </row>
    <row r="389794" spans="16:16" x14ac:dyDescent="0.3">
      <c r="P389794" s="83"/>
    </row>
    <row r="389795" spans="16:16" x14ac:dyDescent="0.3">
      <c r="P389795" s="83"/>
    </row>
    <row r="389796" spans="16:16" x14ac:dyDescent="0.3">
      <c r="P389796" s="83"/>
    </row>
    <row r="389797" spans="16:16" x14ac:dyDescent="0.3">
      <c r="P389797" s="83"/>
    </row>
    <row r="389798" spans="16:16" x14ac:dyDescent="0.3">
      <c r="P389798" s="83"/>
    </row>
    <row r="389799" spans="16:16" x14ac:dyDescent="0.3">
      <c r="P389799" s="83"/>
    </row>
    <row r="389800" spans="16:16" x14ac:dyDescent="0.3">
      <c r="P389800" s="83"/>
    </row>
    <row r="389801" spans="16:16" x14ac:dyDescent="0.3">
      <c r="P389801" s="83"/>
    </row>
    <row r="389802" spans="16:16" x14ac:dyDescent="0.3">
      <c r="P389802" s="83"/>
    </row>
    <row r="389803" spans="16:16" x14ac:dyDescent="0.3">
      <c r="P389803" s="83"/>
    </row>
    <row r="389804" spans="16:16" x14ac:dyDescent="0.3">
      <c r="P389804" s="83"/>
    </row>
    <row r="389805" spans="16:16" x14ac:dyDescent="0.3">
      <c r="P389805" s="83"/>
    </row>
    <row r="389806" spans="16:16" x14ac:dyDescent="0.3">
      <c r="P389806" s="83"/>
    </row>
    <row r="389807" spans="16:16" x14ac:dyDescent="0.3">
      <c r="P389807" s="83"/>
    </row>
    <row r="389808" spans="16:16" x14ac:dyDescent="0.3">
      <c r="P389808" s="83"/>
    </row>
    <row r="389809" spans="16:16" x14ac:dyDescent="0.3">
      <c r="P389809" s="83"/>
    </row>
    <row r="389810" spans="16:16" x14ac:dyDescent="0.3">
      <c r="P389810" s="83"/>
    </row>
    <row r="389811" spans="16:16" x14ac:dyDescent="0.3">
      <c r="P389811" s="83"/>
    </row>
    <row r="389812" spans="16:16" x14ac:dyDescent="0.3">
      <c r="P389812" s="83"/>
    </row>
    <row r="389813" spans="16:16" x14ac:dyDescent="0.3">
      <c r="P389813" s="83"/>
    </row>
    <row r="389814" spans="16:16" x14ac:dyDescent="0.3">
      <c r="P389814" s="83"/>
    </row>
    <row r="389815" spans="16:16" x14ac:dyDescent="0.3">
      <c r="P389815" s="83"/>
    </row>
    <row r="389816" spans="16:16" x14ac:dyDescent="0.3">
      <c r="P389816" s="83"/>
    </row>
    <row r="389817" spans="16:16" x14ac:dyDescent="0.3">
      <c r="P389817" s="83"/>
    </row>
    <row r="389818" spans="16:16" x14ac:dyDescent="0.3">
      <c r="P389818" s="83"/>
    </row>
    <row r="389819" spans="16:16" x14ac:dyDescent="0.3">
      <c r="P389819" s="83"/>
    </row>
    <row r="389820" spans="16:16" x14ac:dyDescent="0.3">
      <c r="P389820" s="83"/>
    </row>
    <row r="389821" spans="16:16" x14ac:dyDescent="0.3">
      <c r="P389821" s="83"/>
    </row>
    <row r="389822" spans="16:16" x14ac:dyDescent="0.3">
      <c r="P389822" s="83"/>
    </row>
    <row r="389823" spans="16:16" x14ac:dyDescent="0.3">
      <c r="P389823" s="83"/>
    </row>
    <row r="389824" spans="16:16" x14ac:dyDescent="0.3">
      <c r="P389824" s="83"/>
    </row>
    <row r="389825" spans="16:16" x14ac:dyDescent="0.3">
      <c r="P389825" s="83"/>
    </row>
    <row r="389826" spans="16:16" x14ac:dyDescent="0.3">
      <c r="P389826" s="83"/>
    </row>
    <row r="389827" spans="16:16" x14ac:dyDescent="0.3">
      <c r="P389827" s="83"/>
    </row>
    <row r="389828" spans="16:16" x14ac:dyDescent="0.3">
      <c r="P389828" s="83"/>
    </row>
    <row r="389829" spans="16:16" x14ac:dyDescent="0.3">
      <c r="P389829" s="83"/>
    </row>
    <row r="389830" spans="16:16" x14ac:dyDescent="0.3">
      <c r="P389830" s="83"/>
    </row>
    <row r="389831" spans="16:16" x14ac:dyDescent="0.3">
      <c r="P389831" s="83"/>
    </row>
    <row r="389832" spans="16:16" x14ac:dyDescent="0.3">
      <c r="P389832" s="83"/>
    </row>
    <row r="389833" spans="16:16" x14ac:dyDescent="0.3">
      <c r="P389833" s="83"/>
    </row>
    <row r="389834" spans="16:16" x14ac:dyDescent="0.3">
      <c r="P389834" s="83"/>
    </row>
    <row r="389835" spans="16:16" x14ac:dyDescent="0.3">
      <c r="P389835" s="83"/>
    </row>
    <row r="389836" spans="16:16" x14ac:dyDescent="0.3">
      <c r="P389836" s="83"/>
    </row>
    <row r="389837" spans="16:16" x14ac:dyDescent="0.3">
      <c r="P389837" s="83"/>
    </row>
    <row r="389838" spans="16:16" x14ac:dyDescent="0.3">
      <c r="P389838" s="83"/>
    </row>
    <row r="389839" spans="16:16" x14ac:dyDescent="0.3">
      <c r="P389839" s="83"/>
    </row>
    <row r="389840" spans="16:16" x14ac:dyDescent="0.3">
      <c r="P389840" s="83"/>
    </row>
    <row r="389841" spans="16:16" x14ac:dyDescent="0.3">
      <c r="P389841" s="83"/>
    </row>
    <row r="389842" spans="16:16" x14ac:dyDescent="0.3">
      <c r="P389842" s="83"/>
    </row>
    <row r="389843" spans="16:16" x14ac:dyDescent="0.3">
      <c r="P389843" s="83"/>
    </row>
    <row r="389844" spans="16:16" x14ac:dyDescent="0.3">
      <c r="P389844" s="83"/>
    </row>
    <row r="389845" spans="16:16" x14ac:dyDescent="0.3">
      <c r="P389845" s="83"/>
    </row>
    <row r="389846" spans="16:16" x14ac:dyDescent="0.3">
      <c r="P389846" s="83"/>
    </row>
    <row r="389847" spans="16:16" x14ac:dyDescent="0.3">
      <c r="P389847" s="83"/>
    </row>
    <row r="389848" spans="16:16" x14ac:dyDescent="0.3">
      <c r="P389848" s="83"/>
    </row>
    <row r="389849" spans="16:16" x14ac:dyDescent="0.3">
      <c r="P389849" s="83"/>
    </row>
    <row r="389850" spans="16:16" x14ac:dyDescent="0.3">
      <c r="P389850" s="83"/>
    </row>
    <row r="389851" spans="16:16" x14ac:dyDescent="0.3">
      <c r="P389851" s="83"/>
    </row>
    <row r="389852" spans="16:16" x14ac:dyDescent="0.3">
      <c r="P389852" s="83"/>
    </row>
    <row r="389853" spans="16:16" x14ac:dyDescent="0.3">
      <c r="P389853" s="83"/>
    </row>
    <row r="389854" spans="16:16" x14ac:dyDescent="0.3">
      <c r="P389854" s="83"/>
    </row>
    <row r="389855" spans="16:16" x14ac:dyDescent="0.3">
      <c r="P389855" s="83"/>
    </row>
    <row r="389856" spans="16:16" x14ac:dyDescent="0.3">
      <c r="P389856" s="83"/>
    </row>
    <row r="389857" spans="16:16" x14ac:dyDescent="0.3">
      <c r="P389857" s="83"/>
    </row>
    <row r="389858" spans="16:16" x14ac:dyDescent="0.3">
      <c r="P389858" s="83"/>
    </row>
    <row r="389859" spans="16:16" x14ac:dyDescent="0.3">
      <c r="P389859" s="83"/>
    </row>
    <row r="389860" spans="16:16" x14ac:dyDescent="0.3">
      <c r="P389860" s="83"/>
    </row>
    <row r="389861" spans="16:16" x14ac:dyDescent="0.3">
      <c r="P389861" s="83"/>
    </row>
    <row r="389862" spans="16:16" x14ac:dyDescent="0.3">
      <c r="P389862" s="83"/>
    </row>
    <row r="389863" spans="16:16" x14ac:dyDescent="0.3">
      <c r="P389863" s="83"/>
    </row>
    <row r="389864" spans="16:16" x14ac:dyDescent="0.3">
      <c r="P389864" s="83"/>
    </row>
    <row r="389865" spans="16:16" x14ac:dyDescent="0.3">
      <c r="P389865" s="83"/>
    </row>
    <row r="389866" spans="16:16" x14ac:dyDescent="0.3">
      <c r="P389866" s="83"/>
    </row>
    <row r="389867" spans="16:16" x14ac:dyDescent="0.3">
      <c r="P389867" s="83"/>
    </row>
    <row r="389868" spans="16:16" x14ac:dyDescent="0.3">
      <c r="P389868" s="83"/>
    </row>
    <row r="389869" spans="16:16" x14ac:dyDescent="0.3">
      <c r="P389869" s="83"/>
    </row>
    <row r="389870" spans="16:16" x14ac:dyDescent="0.3">
      <c r="P389870" s="83"/>
    </row>
    <row r="389871" spans="16:16" x14ac:dyDescent="0.3">
      <c r="P389871" s="83"/>
    </row>
    <row r="389872" spans="16:16" x14ac:dyDescent="0.3">
      <c r="P389872" s="83"/>
    </row>
    <row r="389873" spans="16:16" x14ac:dyDescent="0.3">
      <c r="P389873" s="83"/>
    </row>
    <row r="389874" spans="16:16" x14ac:dyDescent="0.3">
      <c r="P389874" s="83"/>
    </row>
    <row r="389875" spans="16:16" x14ac:dyDescent="0.3">
      <c r="P389875" s="83"/>
    </row>
    <row r="389876" spans="16:16" x14ac:dyDescent="0.3">
      <c r="P389876" s="83"/>
    </row>
    <row r="389877" spans="16:16" x14ac:dyDescent="0.3">
      <c r="P389877" s="83"/>
    </row>
    <row r="389878" spans="16:16" x14ac:dyDescent="0.3">
      <c r="P389878" s="83"/>
    </row>
    <row r="389879" spans="16:16" x14ac:dyDescent="0.3">
      <c r="P389879" s="83"/>
    </row>
    <row r="389880" spans="16:16" x14ac:dyDescent="0.3">
      <c r="P389880" s="83"/>
    </row>
    <row r="389881" spans="16:16" x14ac:dyDescent="0.3">
      <c r="P389881" s="83"/>
    </row>
    <row r="389882" spans="16:16" x14ac:dyDescent="0.3">
      <c r="P389882" s="83"/>
    </row>
    <row r="389883" spans="16:16" x14ac:dyDescent="0.3">
      <c r="P389883" s="83"/>
    </row>
    <row r="389884" spans="16:16" x14ac:dyDescent="0.3">
      <c r="P389884" s="83"/>
    </row>
    <row r="389885" spans="16:16" x14ac:dyDescent="0.3">
      <c r="P389885" s="83"/>
    </row>
    <row r="389886" spans="16:16" x14ac:dyDescent="0.3">
      <c r="P389886" s="83"/>
    </row>
    <row r="389887" spans="16:16" x14ac:dyDescent="0.3">
      <c r="P389887" s="83"/>
    </row>
    <row r="389888" spans="16:16" x14ac:dyDescent="0.3">
      <c r="P389888" s="83"/>
    </row>
    <row r="389889" spans="16:16" x14ac:dyDescent="0.3">
      <c r="P389889" s="83"/>
    </row>
    <row r="389890" spans="16:16" x14ac:dyDescent="0.3">
      <c r="P389890" s="83"/>
    </row>
    <row r="389891" spans="16:16" x14ac:dyDescent="0.3">
      <c r="P389891" s="83"/>
    </row>
    <row r="389892" spans="16:16" x14ac:dyDescent="0.3">
      <c r="P389892" s="83"/>
    </row>
    <row r="389893" spans="16:16" x14ac:dyDescent="0.3">
      <c r="P389893" s="83"/>
    </row>
    <row r="389894" spans="16:16" x14ac:dyDescent="0.3">
      <c r="P389894" s="83"/>
    </row>
    <row r="389895" spans="16:16" x14ac:dyDescent="0.3">
      <c r="P389895" s="83"/>
    </row>
    <row r="389896" spans="16:16" x14ac:dyDescent="0.3">
      <c r="P389896" s="83"/>
    </row>
    <row r="389897" spans="16:16" x14ac:dyDescent="0.3">
      <c r="P389897" s="83"/>
    </row>
    <row r="389898" spans="16:16" x14ac:dyDescent="0.3">
      <c r="P389898" s="83"/>
    </row>
    <row r="389899" spans="16:16" x14ac:dyDescent="0.3">
      <c r="P389899" s="83"/>
    </row>
    <row r="389900" spans="16:16" x14ac:dyDescent="0.3">
      <c r="P389900" s="83"/>
    </row>
    <row r="389901" spans="16:16" x14ac:dyDescent="0.3">
      <c r="P389901" s="83"/>
    </row>
    <row r="389902" spans="16:16" x14ac:dyDescent="0.3">
      <c r="P389902" s="83"/>
    </row>
    <row r="389903" spans="16:16" x14ac:dyDescent="0.3">
      <c r="P389903" s="83"/>
    </row>
    <row r="389904" spans="16:16" x14ac:dyDescent="0.3">
      <c r="P389904" s="83"/>
    </row>
    <row r="389905" spans="16:16" x14ac:dyDescent="0.3">
      <c r="P389905" s="83"/>
    </row>
    <row r="389906" spans="16:16" x14ac:dyDescent="0.3">
      <c r="P389906" s="83"/>
    </row>
    <row r="389907" spans="16:16" x14ac:dyDescent="0.3">
      <c r="P389907" s="83"/>
    </row>
    <row r="389908" spans="16:16" x14ac:dyDescent="0.3">
      <c r="P389908" s="83"/>
    </row>
    <row r="389909" spans="16:16" x14ac:dyDescent="0.3">
      <c r="P389909" s="83"/>
    </row>
    <row r="389910" spans="16:16" x14ac:dyDescent="0.3">
      <c r="P389910" s="83"/>
    </row>
    <row r="389911" spans="16:16" x14ac:dyDescent="0.3">
      <c r="P389911" s="83"/>
    </row>
    <row r="389912" spans="16:16" x14ac:dyDescent="0.3">
      <c r="P389912" s="83"/>
    </row>
    <row r="389913" spans="16:16" x14ac:dyDescent="0.3">
      <c r="P389913" s="83"/>
    </row>
    <row r="389914" spans="16:16" x14ac:dyDescent="0.3">
      <c r="P389914" s="83"/>
    </row>
    <row r="389915" spans="16:16" x14ac:dyDescent="0.3">
      <c r="P389915" s="83"/>
    </row>
    <row r="389916" spans="16:16" x14ac:dyDescent="0.3">
      <c r="P389916" s="83"/>
    </row>
    <row r="389917" spans="16:16" x14ac:dyDescent="0.3">
      <c r="P389917" s="83"/>
    </row>
    <row r="389918" spans="16:16" x14ac:dyDescent="0.3">
      <c r="P389918" s="83"/>
    </row>
    <row r="389919" spans="16:16" x14ac:dyDescent="0.3">
      <c r="P389919" s="83"/>
    </row>
    <row r="389920" spans="16:16" x14ac:dyDescent="0.3">
      <c r="P389920" s="83"/>
    </row>
    <row r="389921" spans="16:16" x14ac:dyDescent="0.3">
      <c r="P389921" s="83"/>
    </row>
    <row r="389922" spans="16:16" x14ac:dyDescent="0.3">
      <c r="P389922" s="83"/>
    </row>
    <row r="389923" spans="16:16" x14ac:dyDescent="0.3">
      <c r="P389923" s="83"/>
    </row>
    <row r="389924" spans="16:16" x14ac:dyDescent="0.3">
      <c r="P389924" s="83"/>
    </row>
    <row r="389925" spans="16:16" x14ac:dyDescent="0.3">
      <c r="P389925" s="83"/>
    </row>
    <row r="389926" spans="16:16" x14ac:dyDescent="0.3">
      <c r="P389926" s="83"/>
    </row>
    <row r="389927" spans="16:16" x14ac:dyDescent="0.3">
      <c r="P389927" s="83"/>
    </row>
    <row r="389928" spans="16:16" x14ac:dyDescent="0.3">
      <c r="P389928" s="83"/>
    </row>
    <row r="389929" spans="16:16" x14ac:dyDescent="0.3">
      <c r="P389929" s="83"/>
    </row>
    <row r="389930" spans="16:16" x14ac:dyDescent="0.3">
      <c r="P389930" s="83"/>
    </row>
    <row r="389931" spans="16:16" x14ac:dyDescent="0.3">
      <c r="P389931" s="83"/>
    </row>
    <row r="389932" spans="16:16" x14ac:dyDescent="0.3">
      <c r="P389932" s="83"/>
    </row>
    <row r="389933" spans="16:16" x14ac:dyDescent="0.3">
      <c r="P389933" s="83"/>
    </row>
    <row r="389934" spans="16:16" x14ac:dyDescent="0.3">
      <c r="P389934" s="83"/>
    </row>
    <row r="389935" spans="16:16" x14ac:dyDescent="0.3">
      <c r="P389935" s="83"/>
    </row>
    <row r="389936" spans="16:16" x14ac:dyDescent="0.3">
      <c r="P389936" s="83"/>
    </row>
    <row r="389937" spans="16:16" x14ac:dyDescent="0.3">
      <c r="P389937" s="83"/>
    </row>
    <row r="389938" spans="16:16" x14ac:dyDescent="0.3">
      <c r="P389938" s="83"/>
    </row>
    <row r="389939" spans="16:16" x14ac:dyDescent="0.3">
      <c r="P389939" s="83"/>
    </row>
    <row r="389940" spans="16:16" x14ac:dyDescent="0.3">
      <c r="P389940" s="83"/>
    </row>
    <row r="389941" spans="16:16" x14ac:dyDescent="0.3">
      <c r="P389941" s="83"/>
    </row>
    <row r="389942" spans="16:16" x14ac:dyDescent="0.3">
      <c r="P389942" s="83"/>
    </row>
    <row r="389943" spans="16:16" x14ac:dyDescent="0.3">
      <c r="P389943" s="83"/>
    </row>
    <row r="389944" spans="16:16" x14ac:dyDescent="0.3">
      <c r="P389944" s="83"/>
    </row>
    <row r="389945" spans="16:16" x14ac:dyDescent="0.3">
      <c r="P389945" s="83"/>
    </row>
    <row r="389946" spans="16:16" x14ac:dyDescent="0.3">
      <c r="P389946" s="83"/>
    </row>
    <row r="389947" spans="16:16" x14ac:dyDescent="0.3">
      <c r="P389947" s="83"/>
    </row>
    <row r="389948" spans="16:16" x14ac:dyDescent="0.3">
      <c r="P389948" s="83"/>
    </row>
    <row r="389949" spans="16:16" x14ac:dyDescent="0.3">
      <c r="P389949" s="83"/>
    </row>
    <row r="389950" spans="16:16" x14ac:dyDescent="0.3">
      <c r="P389950" s="83"/>
    </row>
    <row r="389951" spans="16:16" x14ac:dyDescent="0.3">
      <c r="P389951" s="83"/>
    </row>
    <row r="389952" spans="16:16" x14ac:dyDescent="0.3">
      <c r="P389952" s="83"/>
    </row>
    <row r="389953" spans="16:16" x14ac:dyDescent="0.3">
      <c r="P389953" s="83"/>
    </row>
    <row r="389954" spans="16:16" x14ac:dyDescent="0.3">
      <c r="P389954" s="83"/>
    </row>
    <row r="389955" spans="16:16" x14ac:dyDescent="0.3">
      <c r="P389955" s="83"/>
    </row>
    <row r="389956" spans="16:16" x14ac:dyDescent="0.3">
      <c r="P389956" s="83"/>
    </row>
    <row r="389957" spans="16:16" x14ac:dyDescent="0.3">
      <c r="P389957" s="83"/>
    </row>
    <row r="389958" spans="16:16" x14ac:dyDescent="0.3">
      <c r="P389958" s="83"/>
    </row>
    <row r="389959" spans="16:16" x14ac:dyDescent="0.3">
      <c r="P389959" s="83"/>
    </row>
    <row r="389960" spans="16:16" x14ac:dyDescent="0.3">
      <c r="P389960" s="83"/>
    </row>
    <row r="389961" spans="16:16" x14ac:dyDescent="0.3">
      <c r="P389961" s="83"/>
    </row>
    <row r="389962" spans="16:16" x14ac:dyDescent="0.3">
      <c r="P389962" s="83"/>
    </row>
    <row r="389963" spans="16:16" x14ac:dyDescent="0.3">
      <c r="P389963" s="83"/>
    </row>
    <row r="389964" spans="16:16" x14ac:dyDescent="0.3">
      <c r="P389964" s="83"/>
    </row>
    <row r="389965" spans="16:16" x14ac:dyDescent="0.3">
      <c r="P389965" s="83"/>
    </row>
    <row r="389966" spans="16:16" x14ac:dyDescent="0.3">
      <c r="P389966" s="83"/>
    </row>
    <row r="389967" spans="16:16" x14ac:dyDescent="0.3">
      <c r="P389967" s="83"/>
    </row>
    <row r="389968" spans="16:16" x14ac:dyDescent="0.3">
      <c r="P389968" s="83"/>
    </row>
    <row r="389969" spans="16:16" x14ac:dyDescent="0.3">
      <c r="P389969" s="83"/>
    </row>
    <row r="389970" spans="16:16" x14ac:dyDescent="0.3">
      <c r="P389970" s="83"/>
    </row>
    <row r="389971" spans="16:16" x14ac:dyDescent="0.3">
      <c r="P389971" s="83"/>
    </row>
    <row r="389972" spans="16:16" x14ac:dyDescent="0.3">
      <c r="P389972" s="83"/>
    </row>
    <row r="389973" spans="16:16" x14ac:dyDescent="0.3">
      <c r="P389973" s="83"/>
    </row>
    <row r="389974" spans="16:16" x14ac:dyDescent="0.3">
      <c r="P389974" s="83"/>
    </row>
    <row r="389975" spans="16:16" x14ac:dyDescent="0.3">
      <c r="P389975" s="83"/>
    </row>
    <row r="389976" spans="16:16" x14ac:dyDescent="0.3">
      <c r="P389976" s="83"/>
    </row>
    <row r="389977" spans="16:16" x14ac:dyDescent="0.3">
      <c r="P389977" s="83"/>
    </row>
    <row r="389978" spans="16:16" x14ac:dyDescent="0.3">
      <c r="P389978" s="83"/>
    </row>
    <row r="389979" spans="16:16" x14ac:dyDescent="0.3">
      <c r="P389979" s="83"/>
    </row>
    <row r="389980" spans="16:16" x14ac:dyDescent="0.3">
      <c r="P389980" s="83"/>
    </row>
    <row r="389981" spans="16:16" x14ac:dyDescent="0.3">
      <c r="P389981" s="83"/>
    </row>
    <row r="389982" spans="16:16" x14ac:dyDescent="0.3">
      <c r="P389982" s="83"/>
    </row>
    <row r="389983" spans="16:16" x14ac:dyDescent="0.3">
      <c r="P389983" s="83"/>
    </row>
    <row r="389984" spans="16:16" x14ac:dyDescent="0.3">
      <c r="P389984" s="83"/>
    </row>
    <row r="389985" spans="16:16" x14ac:dyDescent="0.3">
      <c r="P389985" s="83"/>
    </row>
    <row r="389986" spans="16:16" x14ac:dyDescent="0.3">
      <c r="P389986" s="83"/>
    </row>
    <row r="389987" spans="16:16" x14ac:dyDescent="0.3">
      <c r="P389987" s="83"/>
    </row>
    <row r="389988" spans="16:16" x14ac:dyDescent="0.3">
      <c r="P389988" s="83"/>
    </row>
    <row r="389989" spans="16:16" x14ac:dyDescent="0.3">
      <c r="P389989" s="83"/>
    </row>
    <row r="389990" spans="16:16" x14ac:dyDescent="0.3">
      <c r="P389990" s="83"/>
    </row>
    <row r="389991" spans="16:16" x14ac:dyDescent="0.3">
      <c r="P389991" s="83"/>
    </row>
    <row r="389992" spans="16:16" x14ac:dyDescent="0.3">
      <c r="P389992" s="83"/>
    </row>
    <row r="389993" spans="16:16" x14ac:dyDescent="0.3">
      <c r="P389993" s="83"/>
    </row>
    <row r="389994" spans="16:16" x14ac:dyDescent="0.3">
      <c r="P389994" s="83"/>
    </row>
    <row r="389995" spans="16:16" x14ac:dyDescent="0.3">
      <c r="P389995" s="83"/>
    </row>
    <row r="389996" spans="16:16" x14ac:dyDescent="0.3">
      <c r="P389996" s="83"/>
    </row>
    <row r="389997" spans="16:16" x14ac:dyDescent="0.3">
      <c r="P389997" s="83"/>
    </row>
    <row r="389998" spans="16:16" x14ac:dyDescent="0.3">
      <c r="P389998" s="83"/>
    </row>
    <row r="389999" spans="16:16" x14ac:dyDescent="0.3">
      <c r="P389999" s="83"/>
    </row>
    <row r="390000" spans="16:16" x14ac:dyDescent="0.3">
      <c r="P390000" s="83"/>
    </row>
    <row r="390001" spans="16:16" x14ac:dyDescent="0.3">
      <c r="P390001" s="83"/>
    </row>
    <row r="390002" spans="16:16" x14ac:dyDescent="0.3">
      <c r="P390002" s="83"/>
    </row>
    <row r="390003" spans="16:16" x14ac:dyDescent="0.3">
      <c r="P390003" s="83"/>
    </row>
    <row r="390004" spans="16:16" x14ac:dyDescent="0.3">
      <c r="P390004" s="83"/>
    </row>
    <row r="390005" spans="16:16" x14ac:dyDescent="0.3">
      <c r="P390005" s="83"/>
    </row>
    <row r="390006" spans="16:16" x14ac:dyDescent="0.3">
      <c r="P390006" s="83"/>
    </row>
    <row r="390007" spans="16:16" x14ac:dyDescent="0.3">
      <c r="P390007" s="83"/>
    </row>
    <row r="390008" spans="16:16" x14ac:dyDescent="0.3">
      <c r="P390008" s="83"/>
    </row>
    <row r="390009" spans="16:16" x14ac:dyDescent="0.3">
      <c r="P390009" s="83"/>
    </row>
    <row r="390010" spans="16:16" x14ac:dyDescent="0.3">
      <c r="P390010" s="83"/>
    </row>
    <row r="390011" spans="16:16" x14ac:dyDescent="0.3">
      <c r="P390011" s="83"/>
    </row>
    <row r="390012" spans="16:16" x14ac:dyDescent="0.3">
      <c r="P390012" s="83"/>
    </row>
    <row r="390013" spans="16:16" x14ac:dyDescent="0.3">
      <c r="P390013" s="83"/>
    </row>
    <row r="390014" spans="16:16" x14ac:dyDescent="0.3">
      <c r="P390014" s="83"/>
    </row>
    <row r="390015" spans="16:16" x14ac:dyDescent="0.3">
      <c r="P390015" s="83"/>
    </row>
    <row r="390016" spans="16:16" x14ac:dyDescent="0.3">
      <c r="P390016" s="83"/>
    </row>
    <row r="390017" spans="16:16" x14ac:dyDescent="0.3">
      <c r="P390017" s="83"/>
    </row>
    <row r="390018" spans="16:16" x14ac:dyDescent="0.3">
      <c r="P390018" s="83"/>
    </row>
    <row r="390019" spans="16:16" x14ac:dyDescent="0.3">
      <c r="P390019" s="83"/>
    </row>
    <row r="390020" spans="16:16" x14ac:dyDescent="0.3">
      <c r="P390020" s="83"/>
    </row>
    <row r="390021" spans="16:16" x14ac:dyDescent="0.3">
      <c r="P390021" s="83"/>
    </row>
    <row r="390022" spans="16:16" x14ac:dyDescent="0.3">
      <c r="P390022" s="83"/>
    </row>
    <row r="390023" spans="16:16" x14ac:dyDescent="0.3">
      <c r="P390023" s="83"/>
    </row>
    <row r="390024" spans="16:16" x14ac:dyDescent="0.3">
      <c r="P390024" s="83"/>
    </row>
    <row r="390025" spans="16:16" x14ac:dyDescent="0.3">
      <c r="P390025" s="83"/>
    </row>
    <row r="390026" spans="16:16" x14ac:dyDescent="0.3">
      <c r="P390026" s="83"/>
    </row>
    <row r="390027" spans="16:16" x14ac:dyDescent="0.3">
      <c r="P390027" s="83"/>
    </row>
    <row r="390028" spans="16:16" x14ac:dyDescent="0.3">
      <c r="P390028" s="83"/>
    </row>
    <row r="390029" spans="16:16" x14ac:dyDescent="0.3">
      <c r="P390029" s="83"/>
    </row>
    <row r="390030" spans="16:16" x14ac:dyDescent="0.3">
      <c r="P390030" s="83"/>
    </row>
    <row r="390031" spans="16:16" x14ac:dyDescent="0.3">
      <c r="P390031" s="83"/>
    </row>
    <row r="390032" spans="16:16" x14ac:dyDescent="0.3">
      <c r="P390032" s="83"/>
    </row>
    <row r="390033" spans="16:16" x14ac:dyDescent="0.3">
      <c r="P390033" s="83"/>
    </row>
    <row r="390034" spans="16:16" x14ac:dyDescent="0.3">
      <c r="P390034" s="83"/>
    </row>
    <row r="390035" spans="16:16" x14ac:dyDescent="0.3">
      <c r="P390035" s="83"/>
    </row>
    <row r="390036" spans="16:16" x14ac:dyDescent="0.3">
      <c r="P390036" s="83"/>
    </row>
    <row r="390037" spans="16:16" x14ac:dyDescent="0.3">
      <c r="P390037" s="83"/>
    </row>
    <row r="390038" spans="16:16" x14ac:dyDescent="0.3">
      <c r="P390038" s="83"/>
    </row>
    <row r="390039" spans="16:16" x14ac:dyDescent="0.3">
      <c r="P390039" s="83"/>
    </row>
    <row r="390040" spans="16:16" x14ac:dyDescent="0.3">
      <c r="P390040" s="83"/>
    </row>
    <row r="390041" spans="16:16" x14ac:dyDescent="0.3">
      <c r="P390041" s="83"/>
    </row>
    <row r="390042" spans="16:16" x14ac:dyDescent="0.3">
      <c r="P390042" s="83"/>
    </row>
    <row r="390043" spans="16:16" x14ac:dyDescent="0.3">
      <c r="P390043" s="83"/>
    </row>
    <row r="390044" spans="16:16" x14ac:dyDescent="0.3">
      <c r="P390044" s="83"/>
    </row>
    <row r="390045" spans="16:16" x14ac:dyDescent="0.3">
      <c r="P390045" s="83"/>
    </row>
    <row r="390046" spans="16:16" x14ac:dyDescent="0.3">
      <c r="P390046" s="83"/>
    </row>
    <row r="390047" spans="16:16" x14ac:dyDescent="0.3">
      <c r="P390047" s="83"/>
    </row>
    <row r="390048" spans="16:16" x14ac:dyDescent="0.3">
      <c r="P390048" s="83"/>
    </row>
    <row r="390049" spans="16:16" x14ac:dyDescent="0.3">
      <c r="P390049" s="83"/>
    </row>
    <row r="390050" spans="16:16" x14ac:dyDescent="0.3">
      <c r="P390050" s="83"/>
    </row>
    <row r="390051" spans="16:16" x14ac:dyDescent="0.3">
      <c r="P390051" s="83"/>
    </row>
    <row r="390052" spans="16:16" x14ac:dyDescent="0.3">
      <c r="P390052" s="83"/>
    </row>
    <row r="390053" spans="16:16" x14ac:dyDescent="0.3">
      <c r="P390053" s="83"/>
    </row>
    <row r="390054" spans="16:16" x14ac:dyDescent="0.3">
      <c r="P390054" s="83"/>
    </row>
    <row r="390055" spans="16:16" x14ac:dyDescent="0.3">
      <c r="P390055" s="83"/>
    </row>
    <row r="390056" spans="16:16" x14ac:dyDescent="0.3">
      <c r="P390056" s="83"/>
    </row>
    <row r="390057" spans="16:16" x14ac:dyDescent="0.3">
      <c r="P390057" s="83"/>
    </row>
    <row r="390058" spans="16:16" x14ac:dyDescent="0.3">
      <c r="P390058" s="83"/>
    </row>
    <row r="390059" spans="16:16" x14ac:dyDescent="0.3">
      <c r="P390059" s="83"/>
    </row>
    <row r="390060" spans="16:16" x14ac:dyDescent="0.3">
      <c r="P390060" s="83"/>
    </row>
    <row r="390061" spans="16:16" x14ac:dyDescent="0.3">
      <c r="P390061" s="83"/>
    </row>
    <row r="390062" spans="16:16" x14ac:dyDescent="0.3">
      <c r="P390062" s="83"/>
    </row>
    <row r="390063" spans="16:16" x14ac:dyDescent="0.3">
      <c r="P390063" s="83"/>
    </row>
    <row r="390064" spans="16:16" x14ac:dyDescent="0.3">
      <c r="P390064" s="83"/>
    </row>
    <row r="390065" spans="16:16" x14ac:dyDescent="0.3">
      <c r="P390065" s="83"/>
    </row>
    <row r="390066" spans="16:16" x14ac:dyDescent="0.3">
      <c r="P390066" s="83"/>
    </row>
    <row r="390067" spans="16:16" x14ac:dyDescent="0.3">
      <c r="P390067" s="83"/>
    </row>
    <row r="390068" spans="16:16" x14ac:dyDescent="0.3">
      <c r="P390068" s="83"/>
    </row>
    <row r="390069" spans="16:16" x14ac:dyDescent="0.3">
      <c r="P390069" s="83"/>
    </row>
    <row r="390070" spans="16:16" x14ac:dyDescent="0.3">
      <c r="P390070" s="83"/>
    </row>
    <row r="390071" spans="16:16" x14ac:dyDescent="0.3">
      <c r="P390071" s="83"/>
    </row>
    <row r="390072" spans="16:16" x14ac:dyDescent="0.3">
      <c r="P390072" s="83"/>
    </row>
    <row r="390073" spans="16:16" x14ac:dyDescent="0.3">
      <c r="P390073" s="83"/>
    </row>
    <row r="390074" spans="16:16" x14ac:dyDescent="0.3">
      <c r="P390074" s="83"/>
    </row>
    <row r="390075" spans="16:16" x14ac:dyDescent="0.3">
      <c r="P390075" s="83"/>
    </row>
    <row r="390076" spans="16:16" x14ac:dyDescent="0.3">
      <c r="P390076" s="83"/>
    </row>
    <row r="390077" spans="16:16" x14ac:dyDescent="0.3">
      <c r="P390077" s="83"/>
    </row>
    <row r="390078" spans="16:16" x14ac:dyDescent="0.3">
      <c r="P390078" s="83"/>
    </row>
    <row r="390079" spans="16:16" x14ac:dyDescent="0.3">
      <c r="P390079" s="83"/>
    </row>
    <row r="390080" spans="16:16" x14ac:dyDescent="0.3">
      <c r="P390080" s="83"/>
    </row>
    <row r="390081" spans="16:16" x14ac:dyDescent="0.3">
      <c r="P390081" s="83"/>
    </row>
    <row r="390082" spans="16:16" x14ac:dyDescent="0.3">
      <c r="P390082" s="83"/>
    </row>
    <row r="390083" spans="16:16" x14ac:dyDescent="0.3">
      <c r="P390083" s="83"/>
    </row>
    <row r="390084" spans="16:16" x14ac:dyDescent="0.3">
      <c r="P390084" s="83"/>
    </row>
    <row r="390085" spans="16:16" x14ac:dyDescent="0.3">
      <c r="P390085" s="83"/>
    </row>
    <row r="390086" spans="16:16" x14ac:dyDescent="0.3">
      <c r="P390086" s="83"/>
    </row>
    <row r="390087" spans="16:16" x14ac:dyDescent="0.3">
      <c r="P390087" s="83"/>
    </row>
    <row r="390088" spans="16:16" x14ac:dyDescent="0.3">
      <c r="P390088" s="83"/>
    </row>
    <row r="390089" spans="16:16" x14ac:dyDescent="0.3">
      <c r="P390089" s="83"/>
    </row>
    <row r="390090" spans="16:16" x14ac:dyDescent="0.3">
      <c r="P390090" s="83"/>
    </row>
    <row r="390091" spans="16:16" x14ac:dyDescent="0.3">
      <c r="P390091" s="83"/>
    </row>
    <row r="390092" spans="16:16" x14ac:dyDescent="0.3">
      <c r="P390092" s="83"/>
    </row>
    <row r="390093" spans="16:16" x14ac:dyDescent="0.3">
      <c r="P390093" s="83"/>
    </row>
    <row r="390094" spans="16:16" x14ac:dyDescent="0.3">
      <c r="P390094" s="83"/>
    </row>
    <row r="390095" spans="16:16" x14ac:dyDescent="0.3">
      <c r="P390095" s="83"/>
    </row>
    <row r="390096" spans="16:16" x14ac:dyDescent="0.3">
      <c r="P390096" s="83"/>
    </row>
    <row r="390097" spans="16:16" x14ac:dyDescent="0.3">
      <c r="P390097" s="83"/>
    </row>
    <row r="390098" spans="16:16" x14ac:dyDescent="0.3">
      <c r="P390098" s="83"/>
    </row>
    <row r="390099" spans="16:16" x14ac:dyDescent="0.3">
      <c r="P390099" s="83"/>
    </row>
    <row r="390100" spans="16:16" x14ac:dyDescent="0.3">
      <c r="P390100" s="83"/>
    </row>
    <row r="390101" spans="16:16" x14ac:dyDescent="0.3">
      <c r="P390101" s="83"/>
    </row>
    <row r="390102" spans="16:16" x14ac:dyDescent="0.3">
      <c r="P390102" s="83"/>
    </row>
    <row r="390103" spans="16:16" x14ac:dyDescent="0.3">
      <c r="P390103" s="83"/>
    </row>
    <row r="390104" spans="16:16" x14ac:dyDescent="0.3">
      <c r="P390104" s="83"/>
    </row>
    <row r="390105" spans="16:16" x14ac:dyDescent="0.3">
      <c r="P390105" s="83"/>
    </row>
    <row r="390106" spans="16:16" x14ac:dyDescent="0.3">
      <c r="P390106" s="83"/>
    </row>
    <row r="390107" spans="16:16" x14ac:dyDescent="0.3">
      <c r="P390107" s="83"/>
    </row>
    <row r="390108" spans="16:16" x14ac:dyDescent="0.3">
      <c r="P390108" s="83"/>
    </row>
    <row r="390109" spans="16:16" x14ac:dyDescent="0.3">
      <c r="P390109" s="83"/>
    </row>
    <row r="390110" spans="16:16" x14ac:dyDescent="0.3">
      <c r="P390110" s="83"/>
    </row>
    <row r="390111" spans="16:16" x14ac:dyDescent="0.3">
      <c r="P390111" s="83"/>
    </row>
    <row r="390112" spans="16:16" x14ac:dyDescent="0.3">
      <c r="P390112" s="83"/>
    </row>
    <row r="390113" spans="16:16" x14ac:dyDescent="0.3">
      <c r="P390113" s="83"/>
    </row>
    <row r="390114" spans="16:16" x14ac:dyDescent="0.3">
      <c r="P390114" s="83"/>
    </row>
    <row r="390115" spans="16:16" x14ac:dyDescent="0.3">
      <c r="P390115" s="83"/>
    </row>
    <row r="390116" spans="16:16" x14ac:dyDescent="0.3">
      <c r="P390116" s="83"/>
    </row>
    <row r="390117" spans="16:16" x14ac:dyDescent="0.3">
      <c r="P390117" s="83"/>
    </row>
    <row r="390118" spans="16:16" x14ac:dyDescent="0.3">
      <c r="P390118" s="83"/>
    </row>
    <row r="390119" spans="16:16" x14ac:dyDescent="0.3">
      <c r="P390119" s="83"/>
    </row>
    <row r="390120" spans="16:16" x14ac:dyDescent="0.3">
      <c r="P390120" s="83"/>
    </row>
    <row r="390121" spans="16:16" x14ac:dyDescent="0.3">
      <c r="P390121" s="83"/>
    </row>
    <row r="390122" spans="16:16" x14ac:dyDescent="0.3">
      <c r="P390122" s="83"/>
    </row>
    <row r="390123" spans="16:16" x14ac:dyDescent="0.3">
      <c r="P390123" s="83"/>
    </row>
    <row r="390124" spans="16:16" x14ac:dyDescent="0.3">
      <c r="P390124" s="83"/>
    </row>
    <row r="390125" spans="16:16" x14ac:dyDescent="0.3">
      <c r="P390125" s="83"/>
    </row>
    <row r="390126" spans="16:16" x14ac:dyDescent="0.3">
      <c r="P390126" s="83"/>
    </row>
    <row r="390127" spans="16:16" x14ac:dyDescent="0.3">
      <c r="P390127" s="83"/>
    </row>
    <row r="390128" spans="16:16" x14ac:dyDescent="0.3">
      <c r="P390128" s="83"/>
    </row>
    <row r="390129" spans="16:16" x14ac:dyDescent="0.3">
      <c r="P390129" s="83"/>
    </row>
    <row r="390130" spans="16:16" x14ac:dyDescent="0.3">
      <c r="P390130" s="83"/>
    </row>
    <row r="390131" spans="16:16" x14ac:dyDescent="0.3">
      <c r="P390131" s="83"/>
    </row>
    <row r="390132" spans="16:16" x14ac:dyDescent="0.3">
      <c r="P390132" s="83"/>
    </row>
    <row r="390133" spans="16:16" x14ac:dyDescent="0.3">
      <c r="P390133" s="83"/>
    </row>
    <row r="390134" spans="16:16" x14ac:dyDescent="0.3">
      <c r="P390134" s="83"/>
    </row>
    <row r="390135" spans="16:16" x14ac:dyDescent="0.3">
      <c r="P390135" s="83"/>
    </row>
    <row r="390136" spans="16:16" x14ac:dyDescent="0.3">
      <c r="P390136" s="83"/>
    </row>
    <row r="390137" spans="16:16" x14ac:dyDescent="0.3">
      <c r="P390137" s="83"/>
    </row>
    <row r="390138" spans="16:16" x14ac:dyDescent="0.3">
      <c r="P390138" s="83"/>
    </row>
    <row r="390139" spans="16:16" x14ac:dyDescent="0.3">
      <c r="P390139" s="83"/>
    </row>
    <row r="390140" spans="16:16" x14ac:dyDescent="0.3">
      <c r="P390140" s="83"/>
    </row>
    <row r="390141" spans="16:16" x14ac:dyDescent="0.3">
      <c r="P390141" s="83"/>
    </row>
    <row r="390142" spans="16:16" x14ac:dyDescent="0.3">
      <c r="P390142" s="83"/>
    </row>
    <row r="390143" spans="16:16" x14ac:dyDescent="0.3">
      <c r="P390143" s="83"/>
    </row>
    <row r="390144" spans="16:16" x14ac:dyDescent="0.3">
      <c r="P390144" s="83"/>
    </row>
    <row r="390145" spans="16:16" x14ac:dyDescent="0.3">
      <c r="P390145" s="83"/>
    </row>
    <row r="390146" spans="16:16" x14ac:dyDescent="0.3">
      <c r="P390146" s="83"/>
    </row>
    <row r="390147" spans="16:16" x14ac:dyDescent="0.3">
      <c r="P390147" s="83"/>
    </row>
    <row r="390148" spans="16:16" x14ac:dyDescent="0.3">
      <c r="P390148" s="83"/>
    </row>
    <row r="390149" spans="16:16" x14ac:dyDescent="0.3">
      <c r="P390149" s="83"/>
    </row>
    <row r="390150" spans="16:16" x14ac:dyDescent="0.3">
      <c r="P390150" s="83"/>
    </row>
    <row r="390151" spans="16:16" x14ac:dyDescent="0.3">
      <c r="P390151" s="83"/>
    </row>
    <row r="390152" spans="16:16" x14ac:dyDescent="0.3">
      <c r="P390152" s="83"/>
    </row>
    <row r="390153" spans="16:16" x14ac:dyDescent="0.3">
      <c r="P390153" s="83"/>
    </row>
    <row r="390154" spans="16:16" x14ac:dyDescent="0.3">
      <c r="P390154" s="83"/>
    </row>
    <row r="390155" spans="16:16" x14ac:dyDescent="0.3">
      <c r="P390155" s="83"/>
    </row>
    <row r="390156" spans="16:16" x14ac:dyDescent="0.3">
      <c r="P390156" s="83"/>
    </row>
    <row r="390157" spans="16:16" x14ac:dyDescent="0.3">
      <c r="P390157" s="83"/>
    </row>
    <row r="390158" spans="16:16" x14ac:dyDescent="0.3">
      <c r="P390158" s="83"/>
    </row>
    <row r="390159" spans="16:16" x14ac:dyDescent="0.3">
      <c r="P390159" s="83"/>
    </row>
    <row r="390160" spans="16:16" x14ac:dyDescent="0.3">
      <c r="P390160" s="83"/>
    </row>
    <row r="390161" spans="16:16" x14ac:dyDescent="0.3">
      <c r="P390161" s="83"/>
    </row>
    <row r="390162" spans="16:16" x14ac:dyDescent="0.3">
      <c r="P390162" s="83"/>
    </row>
    <row r="390163" spans="16:16" x14ac:dyDescent="0.3">
      <c r="P390163" s="83"/>
    </row>
    <row r="390164" spans="16:16" x14ac:dyDescent="0.3">
      <c r="P390164" s="83"/>
    </row>
    <row r="390165" spans="16:16" x14ac:dyDescent="0.3">
      <c r="P390165" s="83"/>
    </row>
    <row r="390166" spans="16:16" x14ac:dyDescent="0.3">
      <c r="P390166" s="83"/>
    </row>
    <row r="390167" spans="16:16" x14ac:dyDescent="0.3">
      <c r="P390167" s="83"/>
    </row>
    <row r="390168" spans="16:16" x14ac:dyDescent="0.3">
      <c r="P390168" s="83"/>
    </row>
    <row r="390169" spans="16:16" x14ac:dyDescent="0.3">
      <c r="P390169" s="83"/>
    </row>
    <row r="390170" spans="16:16" x14ac:dyDescent="0.3">
      <c r="P390170" s="83"/>
    </row>
    <row r="390171" spans="16:16" x14ac:dyDescent="0.3">
      <c r="P390171" s="83"/>
    </row>
    <row r="390172" spans="16:16" x14ac:dyDescent="0.3">
      <c r="P390172" s="83"/>
    </row>
    <row r="390173" spans="16:16" x14ac:dyDescent="0.3">
      <c r="P390173" s="83"/>
    </row>
    <row r="390174" spans="16:16" x14ac:dyDescent="0.3">
      <c r="P390174" s="83"/>
    </row>
    <row r="390175" spans="16:16" x14ac:dyDescent="0.3">
      <c r="P390175" s="83"/>
    </row>
    <row r="390176" spans="16:16" x14ac:dyDescent="0.3">
      <c r="P390176" s="83"/>
    </row>
    <row r="390177" spans="16:16" x14ac:dyDescent="0.3">
      <c r="P390177" s="83"/>
    </row>
    <row r="390178" spans="16:16" x14ac:dyDescent="0.3">
      <c r="P390178" s="83"/>
    </row>
    <row r="390179" spans="16:16" x14ac:dyDescent="0.3">
      <c r="P390179" s="83"/>
    </row>
    <row r="390180" spans="16:16" x14ac:dyDescent="0.3">
      <c r="P390180" s="83"/>
    </row>
    <row r="390181" spans="16:16" x14ac:dyDescent="0.3">
      <c r="P390181" s="83"/>
    </row>
    <row r="390182" spans="16:16" x14ac:dyDescent="0.3">
      <c r="P390182" s="83"/>
    </row>
    <row r="390183" spans="16:16" x14ac:dyDescent="0.3">
      <c r="P390183" s="83"/>
    </row>
    <row r="390184" spans="16:16" x14ac:dyDescent="0.3">
      <c r="P390184" s="83"/>
    </row>
    <row r="390185" spans="16:16" x14ac:dyDescent="0.3">
      <c r="P390185" s="83"/>
    </row>
    <row r="390186" spans="16:16" x14ac:dyDescent="0.3">
      <c r="P390186" s="83"/>
    </row>
    <row r="390187" spans="16:16" x14ac:dyDescent="0.3">
      <c r="P390187" s="83"/>
    </row>
    <row r="390188" spans="16:16" x14ac:dyDescent="0.3">
      <c r="P390188" s="83"/>
    </row>
    <row r="390189" spans="16:16" x14ac:dyDescent="0.3">
      <c r="P390189" s="83"/>
    </row>
    <row r="390190" spans="16:16" x14ac:dyDescent="0.3">
      <c r="P390190" s="83"/>
    </row>
    <row r="390191" spans="16:16" x14ac:dyDescent="0.3">
      <c r="P390191" s="83"/>
    </row>
    <row r="390192" spans="16:16" x14ac:dyDescent="0.3">
      <c r="P390192" s="83"/>
    </row>
    <row r="390193" spans="16:16" x14ac:dyDescent="0.3">
      <c r="P390193" s="83"/>
    </row>
    <row r="390194" spans="16:16" x14ac:dyDescent="0.3">
      <c r="P390194" s="83"/>
    </row>
    <row r="390195" spans="16:16" x14ac:dyDescent="0.3">
      <c r="P390195" s="83"/>
    </row>
    <row r="390196" spans="16:16" x14ac:dyDescent="0.3">
      <c r="P390196" s="83"/>
    </row>
    <row r="390197" spans="16:16" x14ac:dyDescent="0.3">
      <c r="P390197" s="83"/>
    </row>
    <row r="390198" spans="16:16" x14ac:dyDescent="0.3">
      <c r="P390198" s="83"/>
    </row>
    <row r="390199" spans="16:16" x14ac:dyDescent="0.3">
      <c r="P390199" s="83"/>
    </row>
    <row r="390200" spans="16:16" x14ac:dyDescent="0.3">
      <c r="P390200" s="83"/>
    </row>
    <row r="390201" spans="16:16" x14ac:dyDescent="0.3">
      <c r="P390201" s="83"/>
    </row>
    <row r="390202" spans="16:16" x14ac:dyDescent="0.3">
      <c r="P390202" s="83"/>
    </row>
    <row r="390203" spans="16:16" x14ac:dyDescent="0.3">
      <c r="P390203" s="83"/>
    </row>
    <row r="390204" spans="16:16" x14ac:dyDescent="0.3">
      <c r="P390204" s="83"/>
    </row>
    <row r="390205" spans="16:16" x14ac:dyDescent="0.3">
      <c r="P390205" s="83"/>
    </row>
    <row r="390206" spans="16:16" x14ac:dyDescent="0.3">
      <c r="P390206" s="83"/>
    </row>
    <row r="390207" spans="16:16" x14ac:dyDescent="0.3">
      <c r="P390207" s="83"/>
    </row>
    <row r="390208" spans="16:16" x14ac:dyDescent="0.3">
      <c r="P390208" s="83"/>
    </row>
    <row r="390209" spans="16:16" x14ac:dyDescent="0.3">
      <c r="P390209" s="83"/>
    </row>
    <row r="390210" spans="16:16" x14ac:dyDescent="0.3">
      <c r="P390210" s="83"/>
    </row>
    <row r="390211" spans="16:16" x14ac:dyDescent="0.3">
      <c r="P390211" s="83"/>
    </row>
    <row r="390212" spans="16:16" x14ac:dyDescent="0.3">
      <c r="P390212" s="83"/>
    </row>
    <row r="390213" spans="16:16" x14ac:dyDescent="0.3">
      <c r="P390213" s="83"/>
    </row>
    <row r="390214" spans="16:16" x14ac:dyDescent="0.3">
      <c r="P390214" s="83"/>
    </row>
    <row r="390215" spans="16:16" x14ac:dyDescent="0.3">
      <c r="P390215" s="83"/>
    </row>
    <row r="390216" spans="16:16" x14ac:dyDescent="0.3">
      <c r="P390216" s="83"/>
    </row>
    <row r="390217" spans="16:16" x14ac:dyDescent="0.3">
      <c r="P390217" s="83"/>
    </row>
    <row r="390218" spans="16:16" x14ac:dyDescent="0.3">
      <c r="P390218" s="83"/>
    </row>
    <row r="390219" spans="16:16" x14ac:dyDescent="0.3">
      <c r="P390219" s="83"/>
    </row>
    <row r="390220" spans="16:16" x14ac:dyDescent="0.3">
      <c r="P390220" s="83"/>
    </row>
    <row r="390221" spans="16:16" x14ac:dyDescent="0.3">
      <c r="P390221" s="83"/>
    </row>
    <row r="390222" spans="16:16" x14ac:dyDescent="0.3">
      <c r="P390222" s="83"/>
    </row>
    <row r="390223" spans="16:16" x14ac:dyDescent="0.3">
      <c r="P390223" s="83"/>
    </row>
    <row r="390224" spans="16:16" x14ac:dyDescent="0.3">
      <c r="P390224" s="83"/>
    </row>
    <row r="390225" spans="16:16" x14ac:dyDescent="0.3">
      <c r="P390225" s="83"/>
    </row>
    <row r="390226" spans="16:16" x14ac:dyDescent="0.3">
      <c r="P390226" s="83"/>
    </row>
    <row r="390227" spans="16:16" x14ac:dyDescent="0.3">
      <c r="P390227" s="83"/>
    </row>
    <row r="390228" spans="16:16" x14ac:dyDescent="0.3">
      <c r="P390228" s="83"/>
    </row>
    <row r="390229" spans="16:16" x14ac:dyDescent="0.3">
      <c r="P390229" s="83"/>
    </row>
    <row r="390230" spans="16:16" x14ac:dyDescent="0.3">
      <c r="P390230" s="83"/>
    </row>
    <row r="390231" spans="16:16" x14ac:dyDescent="0.3">
      <c r="P390231" s="83"/>
    </row>
    <row r="390232" spans="16:16" x14ac:dyDescent="0.3">
      <c r="P390232" s="83"/>
    </row>
    <row r="390233" spans="16:16" x14ac:dyDescent="0.3">
      <c r="P390233" s="83"/>
    </row>
    <row r="390234" spans="16:16" x14ac:dyDescent="0.3">
      <c r="P390234" s="83"/>
    </row>
    <row r="390235" spans="16:16" x14ac:dyDescent="0.3">
      <c r="P390235" s="83"/>
    </row>
    <row r="390236" spans="16:16" x14ac:dyDescent="0.3">
      <c r="P390236" s="83"/>
    </row>
    <row r="390237" spans="16:16" x14ac:dyDescent="0.3">
      <c r="P390237" s="83"/>
    </row>
    <row r="390238" spans="16:16" x14ac:dyDescent="0.3">
      <c r="P390238" s="83"/>
    </row>
    <row r="390239" spans="16:16" x14ac:dyDescent="0.3">
      <c r="P390239" s="83"/>
    </row>
    <row r="390240" spans="16:16" x14ac:dyDescent="0.3">
      <c r="P390240" s="83"/>
    </row>
    <row r="390241" spans="16:16" x14ac:dyDescent="0.3">
      <c r="P390241" s="83"/>
    </row>
    <row r="390242" spans="16:16" x14ac:dyDescent="0.3">
      <c r="P390242" s="83"/>
    </row>
    <row r="390243" spans="16:16" x14ac:dyDescent="0.3">
      <c r="P390243" s="83"/>
    </row>
    <row r="390244" spans="16:16" x14ac:dyDescent="0.3">
      <c r="P390244" s="83"/>
    </row>
    <row r="390245" spans="16:16" x14ac:dyDescent="0.3">
      <c r="P390245" s="83"/>
    </row>
    <row r="390246" spans="16:16" x14ac:dyDescent="0.3">
      <c r="P390246" s="83"/>
    </row>
    <row r="390247" spans="16:16" x14ac:dyDescent="0.3">
      <c r="P390247" s="83"/>
    </row>
    <row r="390248" spans="16:16" x14ac:dyDescent="0.3">
      <c r="P390248" s="83"/>
    </row>
    <row r="390249" spans="16:16" x14ac:dyDescent="0.3">
      <c r="P390249" s="83"/>
    </row>
    <row r="390250" spans="16:16" x14ac:dyDescent="0.3">
      <c r="P390250" s="83"/>
    </row>
    <row r="390251" spans="16:16" x14ac:dyDescent="0.3">
      <c r="P390251" s="83"/>
    </row>
    <row r="390252" spans="16:16" x14ac:dyDescent="0.3">
      <c r="P390252" s="83"/>
    </row>
    <row r="390253" spans="16:16" x14ac:dyDescent="0.3">
      <c r="P390253" s="83"/>
    </row>
    <row r="390254" spans="16:16" x14ac:dyDescent="0.3">
      <c r="P390254" s="83"/>
    </row>
    <row r="390255" spans="16:16" x14ac:dyDescent="0.3">
      <c r="P390255" s="83"/>
    </row>
    <row r="390256" spans="16:16" x14ac:dyDescent="0.3">
      <c r="P390256" s="83"/>
    </row>
    <row r="390257" spans="16:16" x14ac:dyDescent="0.3">
      <c r="P390257" s="83"/>
    </row>
    <row r="390258" spans="16:16" x14ac:dyDescent="0.3">
      <c r="P390258" s="83"/>
    </row>
    <row r="390259" spans="16:16" x14ac:dyDescent="0.3">
      <c r="P390259" s="83"/>
    </row>
    <row r="390260" spans="16:16" x14ac:dyDescent="0.3">
      <c r="P390260" s="83"/>
    </row>
    <row r="390261" spans="16:16" x14ac:dyDescent="0.3">
      <c r="P390261" s="83"/>
    </row>
    <row r="390262" spans="16:16" x14ac:dyDescent="0.3">
      <c r="P390262" s="83"/>
    </row>
    <row r="390263" spans="16:16" x14ac:dyDescent="0.3">
      <c r="P390263" s="83"/>
    </row>
    <row r="390264" spans="16:16" x14ac:dyDescent="0.3">
      <c r="P390264" s="83"/>
    </row>
    <row r="390265" spans="16:16" x14ac:dyDescent="0.3">
      <c r="P390265" s="83"/>
    </row>
    <row r="390266" spans="16:16" x14ac:dyDescent="0.3">
      <c r="P390266" s="83"/>
    </row>
    <row r="390267" spans="16:16" x14ac:dyDescent="0.3">
      <c r="P390267" s="83"/>
    </row>
    <row r="390268" spans="16:16" x14ac:dyDescent="0.3">
      <c r="P390268" s="83"/>
    </row>
    <row r="390269" spans="16:16" x14ac:dyDescent="0.3">
      <c r="P390269" s="83"/>
    </row>
    <row r="390270" spans="16:16" x14ac:dyDescent="0.3">
      <c r="P390270" s="83"/>
    </row>
    <row r="390271" spans="16:16" x14ac:dyDescent="0.3">
      <c r="P390271" s="83"/>
    </row>
    <row r="390272" spans="16:16" x14ac:dyDescent="0.3">
      <c r="P390272" s="83"/>
    </row>
    <row r="390273" spans="16:16" x14ac:dyDescent="0.3">
      <c r="P390273" s="83"/>
    </row>
    <row r="390274" spans="16:16" x14ac:dyDescent="0.3">
      <c r="P390274" s="83"/>
    </row>
    <row r="390275" spans="16:16" x14ac:dyDescent="0.3">
      <c r="P390275" s="83"/>
    </row>
    <row r="390276" spans="16:16" x14ac:dyDescent="0.3">
      <c r="P390276" s="83"/>
    </row>
    <row r="390277" spans="16:16" x14ac:dyDescent="0.3">
      <c r="P390277" s="83"/>
    </row>
    <row r="390278" spans="16:16" x14ac:dyDescent="0.3">
      <c r="P390278" s="83"/>
    </row>
    <row r="390279" spans="16:16" x14ac:dyDescent="0.3">
      <c r="P390279" s="83"/>
    </row>
    <row r="390280" spans="16:16" x14ac:dyDescent="0.3">
      <c r="P390280" s="83"/>
    </row>
    <row r="390281" spans="16:16" x14ac:dyDescent="0.3">
      <c r="P390281" s="83"/>
    </row>
    <row r="390282" spans="16:16" x14ac:dyDescent="0.3">
      <c r="P390282" s="83"/>
    </row>
    <row r="390283" spans="16:16" x14ac:dyDescent="0.3">
      <c r="P390283" s="83"/>
    </row>
    <row r="390284" spans="16:16" x14ac:dyDescent="0.3">
      <c r="P390284" s="83"/>
    </row>
    <row r="390285" spans="16:16" x14ac:dyDescent="0.3">
      <c r="P390285" s="83"/>
    </row>
    <row r="390286" spans="16:16" x14ac:dyDescent="0.3">
      <c r="P390286" s="83"/>
    </row>
    <row r="390287" spans="16:16" x14ac:dyDescent="0.3">
      <c r="P390287" s="83"/>
    </row>
    <row r="390288" spans="16:16" x14ac:dyDescent="0.3">
      <c r="P390288" s="83"/>
    </row>
    <row r="390289" spans="16:16" x14ac:dyDescent="0.3">
      <c r="P390289" s="83"/>
    </row>
    <row r="390290" spans="16:16" x14ac:dyDescent="0.3">
      <c r="P390290" s="83"/>
    </row>
    <row r="390291" spans="16:16" x14ac:dyDescent="0.3">
      <c r="P390291" s="83"/>
    </row>
    <row r="390292" spans="16:16" x14ac:dyDescent="0.3">
      <c r="P390292" s="83"/>
    </row>
    <row r="390293" spans="16:16" x14ac:dyDescent="0.3">
      <c r="P390293" s="83"/>
    </row>
    <row r="390294" spans="16:16" x14ac:dyDescent="0.3">
      <c r="P390294" s="83"/>
    </row>
    <row r="390295" spans="16:16" x14ac:dyDescent="0.3">
      <c r="P390295" s="83"/>
    </row>
    <row r="390296" spans="16:16" x14ac:dyDescent="0.3">
      <c r="P390296" s="83"/>
    </row>
    <row r="390297" spans="16:16" x14ac:dyDescent="0.3">
      <c r="P390297" s="83"/>
    </row>
    <row r="390298" spans="16:16" x14ac:dyDescent="0.3">
      <c r="P390298" s="83"/>
    </row>
    <row r="390299" spans="16:16" x14ac:dyDescent="0.3">
      <c r="P390299" s="83"/>
    </row>
    <row r="390300" spans="16:16" x14ac:dyDescent="0.3">
      <c r="P390300" s="83"/>
    </row>
    <row r="390301" spans="16:16" x14ac:dyDescent="0.3">
      <c r="P390301" s="83"/>
    </row>
    <row r="390302" spans="16:16" x14ac:dyDescent="0.3">
      <c r="P390302" s="83"/>
    </row>
    <row r="390303" spans="16:16" x14ac:dyDescent="0.3">
      <c r="P390303" s="83"/>
    </row>
    <row r="390304" spans="16:16" x14ac:dyDescent="0.3">
      <c r="P390304" s="83"/>
    </row>
    <row r="390305" spans="16:16" x14ac:dyDescent="0.3">
      <c r="P390305" s="83"/>
    </row>
    <row r="390306" spans="16:16" x14ac:dyDescent="0.3">
      <c r="P390306" s="83"/>
    </row>
    <row r="390307" spans="16:16" x14ac:dyDescent="0.3">
      <c r="P390307" s="83"/>
    </row>
    <row r="390308" spans="16:16" x14ac:dyDescent="0.3">
      <c r="P390308" s="83"/>
    </row>
    <row r="390309" spans="16:16" x14ac:dyDescent="0.3">
      <c r="P390309" s="83"/>
    </row>
    <row r="390310" spans="16:16" x14ac:dyDescent="0.3">
      <c r="P390310" s="83"/>
    </row>
    <row r="390311" spans="16:16" x14ac:dyDescent="0.3">
      <c r="P390311" s="83"/>
    </row>
    <row r="390312" spans="16:16" x14ac:dyDescent="0.3">
      <c r="P390312" s="83"/>
    </row>
    <row r="390313" spans="16:16" x14ac:dyDescent="0.3">
      <c r="P390313" s="83"/>
    </row>
    <row r="390314" spans="16:16" x14ac:dyDescent="0.3">
      <c r="P390314" s="83"/>
    </row>
    <row r="390315" spans="16:16" x14ac:dyDescent="0.3">
      <c r="P390315" s="83"/>
    </row>
    <row r="390316" spans="16:16" x14ac:dyDescent="0.3">
      <c r="P390316" s="83"/>
    </row>
    <row r="390317" spans="16:16" x14ac:dyDescent="0.3">
      <c r="P390317" s="83"/>
    </row>
    <row r="390318" spans="16:16" x14ac:dyDescent="0.3">
      <c r="P390318" s="83"/>
    </row>
    <row r="390319" spans="16:16" x14ac:dyDescent="0.3">
      <c r="P390319" s="83"/>
    </row>
    <row r="390320" spans="16:16" x14ac:dyDescent="0.3">
      <c r="P390320" s="83"/>
    </row>
    <row r="390321" spans="16:16" x14ac:dyDescent="0.3">
      <c r="P390321" s="83"/>
    </row>
    <row r="390322" spans="16:16" x14ac:dyDescent="0.3">
      <c r="P390322" s="83"/>
    </row>
    <row r="390323" spans="16:16" x14ac:dyDescent="0.3">
      <c r="P390323" s="83"/>
    </row>
    <row r="390324" spans="16:16" x14ac:dyDescent="0.3">
      <c r="P390324" s="83"/>
    </row>
    <row r="390325" spans="16:16" x14ac:dyDescent="0.3">
      <c r="P390325" s="83"/>
    </row>
    <row r="390326" spans="16:16" x14ac:dyDescent="0.3">
      <c r="P390326" s="83"/>
    </row>
    <row r="390327" spans="16:16" x14ac:dyDescent="0.3">
      <c r="P390327" s="83"/>
    </row>
    <row r="390328" spans="16:16" x14ac:dyDescent="0.3">
      <c r="P390328" s="83"/>
    </row>
    <row r="390329" spans="16:16" x14ac:dyDescent="0.3">
      <c r="P390329" s="83"/>
    </row>
    <row r="390330" spans="16:16" x14ac:dyDescent="0.3">
      <c r="P390330" s="83"/>
    </row>
    <row r="390331" spans="16:16" x14ac:dyDescent="0.3">
      <c r="P390331" s="83"/>
    </row>
    <row r="390332" spans="16:16" x14ac:dyDescent="0.3">
      <c r="P390332" s="83"/>
    </row>
    <row r="390333" spans="16:16" x14ac:dyDescent="0.3">
      <c r="P390333" s="83"/>
    </row>
    <row r="390334" spans="16:16" x14ac:dyDescent="0.3">
      <c r="P390334" s="83"/>
    </row>
    <row r="390335" spans="16:16" x14ac:dyDescent="0.3">
      <c r="P390335" s="83"/>
    </row>
    <row r="390336" spans="16:16" x14ac:dyDescent="0.3">
      <c r="P390336" s="83"/>
    </row>
    <row r="390337" spans="16:16" x14ac:dyDescent="0.3">
      <c r="P390337" s="83"/>
    </row>
    <row r="390338" spans="16:16" x14ac:dyDescent="0.3">
      <c r="P390338" s="83"/>
    </row>
    <row r="390339" spans="16:16" x14ac:dyDescent="0.3">
      <c r="P390339" s="83"/>
    </row>
    <row r="390340" spans="16:16" x14ac:dyDescent="0.3">
      <c r="P390340" s="83"/>
    </row>
    <row r="390341" spans="16:16" x14ac:dyDescent="0.3">
      <c r="P390341" s="83"/>
    </row>
    <row r="390342" spans="16:16" x14ac:dyDescent="0.3">
      <c r="P390342" s="83"/>
    </row>
    <row r="390343" spans="16:16" x14ac:dyDescent="0.3">
      <c r="P390343" s="83"/>
    </row>
    <row r="390344" spans="16:16" x14ac:dyDescent="0.3">
      <c r="P390344" s="83"/>
    </row>
    <row r="390345" spans="16:16" x14ac:dyDescent="0.3">
      <c r="P390345" s="83"/>
    </row>
    <row r="390346" spans="16:16" x14ac:dyDescent="0.3">
      <c r="P390346" s="83"/>
    </row>
    <row r="390347" spans="16:16" x14ac:dyDescent="0.3">
      <c r="P390347" s="83"/>
    </row>
    <row r="390348" spans="16:16" x14ac:dyDescent="0.3">
      <c r="P390348" s="83"/>
    </row>
    <row r="390349" spans="16:16" x14ac:dyDescent="0.3">
      <c r="P390349" s="83"/>
    </row>
    <row r="390350" spans="16:16" x14ac:dyDescent="0.3">
      <c r="P390350" s="83"/>
    </row>
    <row r="390351" spans="16:16" x14ac:dyDescent="0.3">
      <c r="P390351" s="83"/>
    </row>
    <row r="390352" spans="16:16" x14ac:dyDescent="0.3">
      <c r="P390352" s="83"/>
    </row>
    <row r="390353" spans="16:16" x14ac:dyDescent="0.3">
      <c r="P390353" s="83"/>
    </row>
    <row r="390354" spans="16:16" x14ac:dyDescent="0.3">
      <c r="P390354" s="83"/>
    </row>
    <row r="390355" spans="16:16" x14ac:dyDescent="0.3">
      <c r="P390355" s="83"/>
    </row>
    <row r="390356" spans="16:16" x14ac:dyDescent="0.3">
      <c r="P390356" s="83"/>
    </row>
    <row r="390357" spans="16:16" x14ac:dyDescent="0.3">
      <c r="P390357" s="83"/>
    </row>
    <row r="390358" spans="16:16" x14ac:dyDescent="0.3">
      <c r="P390358" s="83"/>
    </row>
    <row r="390359" spans="16:16" x14ac:dyDescent="0.3">
      <c r="P390359" s="83"/>
    </row>
    <row r="390360" spans="16:16" x14ac:dyDescent="0.3">
      <c r="P390360" s="83"/>
    </row>
    <row r="390361" spans="16:16" x14ac:dyDescent="0.3">
      <c r="P390361" s="83"/>
    </row>
    <row r="390362" spans="16:16" x14ac:dyDescent="0.3">
      <c r="P390362" s="83"/>
    </row>
    <row r="390363" spans="16:16" x14ac:dyDescent="0.3">
      <c r="P390363" s="83"/>
    </row>
    <row r="390364" spans="16:16" x14ac:dyDescent="0.3">
      <c r="P390364" s="83"/>
    </row>
    <row r="390365" spans="16:16" x14ac:dyDescent="0.3">
      <c r="P390365" s="83"/>
    </row>
    <row r="390366" spans="16:16" x14ac:dyDescent="0.3">
      <c r="P390366" s="83"/>
    </row>
    <row r="390367" spans="16:16" x14ac:dyDescent="0.3">
      <c r="P390367" s="83"/>
    </row>
    <row r="390368" spans="16:16" x14ac:dyDescent="0.3">
      <c r="P390368" s="83"/>
    </row>
    <row r="390369" spans="16:16" x14ac:dyDescent="0.3">
      <c r="P390369" s="83"/>
    </row>
    <row r="390370" spans="16:16" x14ac:dyDescent="0.3">
      <c r="P390370" s="83"/>
    </row>
    <row r="390371" spans="16:16" x14ac:dyDescent="0.3">
      <c r="P390371" s="83"/>
    </row>
    <row r="390372" spans="16:16" x14ac:dyDescent="0.3">
      <c r="P390372" s="83"/>
    </row>
    <row r="390373" spans="16:16" x14ac:dyDescent="0.3">
      <c r="P390373" s="83"/>
    </row>
    <row r="390374" spans="16:16" x14ac:dyDescent="0.3">
      <c r="P390374" s="83"/>
    </row>
    <row r="390375" spans="16:16" x14ac:dyDescent="0.3">
      <c r="P390375" s="83"/>
    </row>
    <row r="390376" spans="16:16" x14ac:dyDescent="0.3">
      <c r="P390376" s="83"/>
    </row>
    <row r="390377" spans="16:16" x14ac:dyDescent="0.3">
      <c r="P390377" s="83"/>
    </row>
    <row r="390378" spans="16:16" x14ac:dyDescent="0.3">
      <c r="P390378" s="83"/>
    </row>
    <row r="390379" spans="16:16" x14ac:dyDescent="0.3">
      <c r="P390379" s="83"/>
    </row>
    <row r="390380" spans="16:16" x14ac:dyDescent="0.3">
      <c r="P390380" s="83"/>
    </row>
    <row r="390381" spans="16:16" x14ac:dyDescent="0.3">
      <c r="P390381" s="83"/>
    </row>
    <row r="390382" spans="16:16" x14ac:dyDescent="0.3">
      <c r="P390382" s="83"/>
    </row>
    <row r="390383" spans="16:16" x14ac:dyDescent="0.3">
      <c r="P390383" s="83"/>
    </row>
    <row r="390384" spans="16:16" x14ac:dyDescent="0.3">
      <c r="P390384" s="83"/>
    </row>
    <row r="390385" spans="16:16" x14ac:dyDescent="0.3">
      <c r="P390385" s="83"/>
    </row>
    <row r="390386" spans="16:16" x14ac:dyDescent="0.3">
      <c r="P390386" s="83"/>
    </row>
    <row r="390387" spans="16:16" x14ac:dyDescent="0.3">
      <c r="P390387" s="83"/>
    </row>
    <row r="390388" spans="16:16" x14ac:dyDescent="0.3">
      <c r="P390388" s="83"/>
    </row>
    <row r="390389" spans="16:16" x14ac:dyDescent="0.3">
      <c r="P390389" s="83"/>
    </row>
    <row r="390390" spans="16:16" x14ac:dyDescent="0.3">
      <c r="P390390" s="83"/>
    </row>
    <row r="390391" spans="16:16" x14ac:dyDescent="0.3">
      <c r="P390391" s="83"/>
    </row>
    <row r="390392" spans="16:16" x14ac:dyDescent="0.3">
      <c r="P390392" s="83"/>
    </row>
    <row r="390393" spans="16:16" x14ac:dyDescent="0.3">
      <c r="P390393" s="83"/>
    </row>
    <row r="390394" spans="16:16" x14ac:dyDescent="0.3">
      <c r="P390394" s="83"/>
    </row>
    <row r="390395" spans="16:16" x14ac:dyDescent="0.3">
      <c r="P390395" s="83"/>
    </row>
    <row r="390396" spans="16:16" x14ac:dyDescent="0.3">
      <c r="P390396" s="83"/>
    </row>
    <row r="390397" spans="16:16" x14ac:dyDescent="0.3">
      <c r="P390397" s="83"/>
    </row>
    <row r="390398" spans="16:16" x14ac:dyDescent="0.3">
      <c r="P390398" s="83"/>
    </row>
    <row r="390399" spans="16:16" x14ac:dyDescent="0.3">
      <c r="P390399" s="83"/>
    </row>
    <row r="390400" spans="16:16" x14ac:dyDescent="0.3">
      <c r="P390400" s="83"/>
    </row>
    <row r="390401" spans="16:16" x14ac:dyDescent="0.3">
      <c r="P390401" s="83"/>
    </row>
    <row r="390402" spans="16:16" x14ac:dyDescent="0.3">
      <c r="P390402" s="83"/>
    </row>
    <row r="390403" spans="16:16" x14ac:dyDescent="0.3">
      <c r="P390403" s="83"/>
    </row>
    <row r="390404" spans="16:16" x14ac:dyDescent="0.3">
      <c r="P390404" s="83"/>
    </row>
    <row r="390405" spans="16:16" x14ac:dyDescent="0.3">
      <c r="P390405" s="83"/>
    </row>
    <row r="390406" spans="16:16" x14ac:dyDescent="0.3">
      <c r="P390406" s="83"/>
    </row>
    <row r="390407" spans="16:16" x14ac:dyDescent="0.3">
      <c r="P390407" s="83"/>
    </row>
    <row r="390408" spans="16:16" x14ac:dyDescent="0.3">
      <c r="P390408" s="83"/>
    </row>
    <row r="390409" spans="16:16" x14ac:dyDescent="0.3">
      <c r="P390409" s="83"/>
    </row>
    <row r="390410" spans="16:16" x14ac:dyDescent="0.3">
      <c r="P390410" s="83"/>
    </row>
    <row r="390411" spans="16:16" x14ac:dyDescent="0.3">
      <c r="P390411" s="83"/>
    </row>
    <row r="390412" spans="16:16" x14ac:dyDescent="0.3">
      <c r="P390412" s="83"/>
    </row>
    <row r="390413" spans="16:16" x14ac:dyDescent="0.3">
      <c r="P390413" s="83"/>
    </row>
    <row r="390414" spans="16:16" x14ac:dyDescent="0.3">
      <c r="P390414" s="83"/>
    </row>
    <row r="390415" spans="16:16" x14ac:dyDescent="0.3">
      <c r="P390415" s="83"/>
    </row>
    <row r="390416" spans="16:16" x14ac:dyDescent="0.3">
      <c r="P390416" s="83"/>
    </row>
    <row r="390417" spans="16:16" x14ac:dyDescent="0.3">
      <c r="P390417" s="83"/>
    </row>
    <row r="390418" spans="16:16" x14ac:dyDescent="0.3">
      <c r="P390418" s="83"/>
    </row>
    <row r="390419" spans="16:16" x14ac:dyDescent="0.3">
      <c r="P390419" s="83"/>
    </row>
    <row r="390420" spans="16:16" x14ac:dyDescent="0.3">
      <c r="P390420" s="83"/>
    </row>
    <row r="390421" spans="16:16" x14ac:dyDescent="0.3">
      <c r="P390421" s="83"/>
    </row>
    <row r="390422" spans="16:16" x14ac:dyDescent="0.3">
      <c r="P390422" s="83"/>
    </row>
    <row r="390423" spans="16:16" x14ac:dyDescent="0.3">
      <c r="P390423" s="83"/>
    </row>
    <row r="390424" spans="16:16" x14ac:dyDescent="0.3">
      <c r="P390424" s="83"/>
    </row>
    <row r="390425" spans="16:16" x14ac:dyDescent="0.3">
      <c r="P390425" s="83"/>
    </row>
    <row r="390426" spans="16:16" x14ac:dyDescent="0.3">
      <c r="P390426" s="83"/>
    </row>
    <row r="390427" spans="16:16" x14ac:dyDescent="0.3">
      <c r="P390427" s="83"/>
    </row>
    <row r="390428" spans="16:16" x14ac:dyDescent="0.3">
      <c r="P390428" s="83"/>
    </row>
    <row r="390429" spans="16:16" x14ac:dyDescent="0.3">
      <c r="P390429" s="83"/>
    </row>
    <row r="390430" spans="16:16" x14ac:dyDescent="0.3">
      <c r="P390430" s="83"/>
    </row>
    <row r="390431" spans="16:16" x14ac:dyDescent="0.3">
      <c r="P390431" s="83"/>
    </row>
    <row r="390432" spans="16:16" x14ac:dyDescent="0.3">
      <c r="P390432" s="83"/>
    </row>
    <row r="390433" spans="16:16" x14ac:dyDescent="0.3">
      <c r="P390433" s="83"/>
    </row>
    <row r="390434" spans="16:16" x14ac:dyDescent="0.3">
      <c r="P390434" s="83"/>
    </row>
    <row r="390435" spans="16:16" x14ac:dyDescent="0.3">
      <c r="P390435" s="83"/>
    </row>
    <row r="390436" spans="16:16" x14ac:dyDescent="0.3">
      <c r="P390436" s="83"/>
    </row>
    <row r="390437" spans="16:16" x14ac:dyDescent="0.3">
      <c r="P390437" s="83"/>
    </row>
    <row r="390438" spans="16:16" x14ac:dyDescent="0.3">
      <c r="P390438" s="83"/>
    </row>
    <row r="390439" spans="16:16" x14ac:dyDescent="0.3">
      <c r="P390439" s="83"/>
    </row>
    <row r="390440" spans="16:16" x14ac:dyDescent="0.3">
      <c r="P390440" s="83"/>
    </row>
    <row r="390441" spans="16:16" x14ac:dyDescent="0.3">
      <c r="P390441" s="83"/>
    </row>
    <row r="390442" spans="16:16" x14ac:dyDescent="0.3">
      <c r="P390442" s="83"/>
    </row>
    <row r="390443" spans="16:16" x14ac:dyDescent="0.3">
      <c r="P390443" s="83"/>
    </row>
    <row r="390444" spans="16:16" x14ac:dyDescent="0.3">
      <c r="P390444" s="83"/>
    </row>
    <row r="390445" spans="16:16" x14ac:dyDescent="0.3">
      <c r="P390445" s="83"/>
    </row>
    <row r="390446" spans="16:16" x14ac:dyDescent="0.3">
      <c r="P390446" s="83"/>
    </row>
    <row r="390447" spans="16:16" x14ac:dyDescent="0.3">
      <c r="P390447" s="83"/>
    </row>
    <row r="390448" spans="16:16" x14ac:dyDescent="0.3">
      <c r="P390448" s="83"/>
    </row>
    <row r="390449" spans="16:16" x14ac:dyDescent="0.3">
      <c r="P390449" s="83"/>
    </row>
    <row r="390450" spans="16:16" x14ac:dyDescent="0.3">
      <c r="P390450" s="83"/>
    </row>
    <row r="390451" spans="16:16" x14ac:dyDescent="0.3">
      <c r="P390451" s="83"/>
    </row>
    <row r="390452" spans="16:16" x14ac:dyDescent="0.3">
      <c r="P390452" s="83"/>
    </row>
    <row r="390453" spans="16:16" x14ac:dyDescent="0.3">
      <c r="P390453" s="83"/>
    </row>
    <row r="390454" spans="16:16" x14ac:dyDescent="0.3">
      <c r="P390454" s="83"/>
    </row>
    <row r="390455" spans="16:16" x14ac:dyDescent="0.3">
      <c r="P390455" s="83"/>
    </row>
    <row r="390456" spans="16:16" x14ac:dyDescent="0.3">
      <c r="P390456" s="83"/>
    </row>
    <row r="390457" spans="16:16" x14ac:dyDescent="0.3">
      <c r="P390457" s="83"/>
    </row>
    <row r="390458" spans="16:16" x14ac:dyDescent="0.3">
      <c r="P390458" s="83"/>
    </row>
    <row r="390459" spans="16:16" x14ac:dyDescent="0.3">
      <c r="P390459" s="83"/>
    </row>
    <row r="390460" spans="16:16" x14ac:dyDescent="0.3">
      <c r="P390460" s="83"/>
    </row>
    <row r="390461" spans="16:16" x14ac:dyDescent="0.3">
      <c r="P390461" s="83"/>
    </row>
    <row r="390462" spans="16:16" x14ac:dyDescent="0.3">
      <c r="P390462" s="83"/>
    </row>
    <row r="390463" spans="16:16" x14ac:dyDescent="0.3">
      <c r="P390463" s="83"/>
    </row>
    <row r="390464" spans="16:16" x14ac:dyDescent="0.3">
      <c r="P390464" s="83"/>
    </row>
    <row r="390465" spans="16:16" x14ac:dyDescent="0.3">
      <c r="P390465" s="83"/>
    </row>
    <row r="390466" spans="16:16" x14ac:dyDescent="0.3">
      <c r="P390466" s="83"/>
    </row>
    <row r="390467" spans="16:16" x14ac:dyDescent="0.3">
      <c r="P390467" s="83"/>
    </row>
    <row r="390468" spans="16:16" x14ac:dyDescent="0.3">
      <c r="P390468" s="83"/>
    </row>
    <row r="390469" spans="16:16" x14ac:dyDescent="0.3">
      <c r="P390469" s="83"/>
    </row>
    <row r="390470" spans="16:16" x14ac:dyDescent="0.3">
      <c r="P390470" s="83"/>
    </row>
    <row r="390471" spans="16:16" x14ac:dyDescent="0.3">
      <c r="P390471" s="83"/>
    </row>
    <row r="390472" spans="16:16" x14ac:dyDescent="0.3">
      <c r="P390472" s="83"/>
    </row>
    <row r="390473" spans="16:16" x14ac:dyDescent="0.3">
      <c r="P390473" s="83"/>
    </row>
    <row r="390474" spans="16:16" x14ac:dyDescent="0.3">
      <c r="P390474" s="83"/>
    </row>
    <row r="390475" spans="16:16" x14ac:dyDescent="0.3">
      <c r="P390475" s="83"/>
    </row>
    <row r="390476" spans="16:16" x14ac:dyDescent="0.3">
      <c r="P390476" s="83"/>
    </row>
    <row r="390477" spans="16:16" x14ac:dyDescent="0.3">
      <c r="P390477" s="83"/>
    </row>
    <row r="390478" spans="16:16" x14ac:dyDescent="0.3">
      <c r="P390478" s="83"/>
    </row>
    <row r="390479" spans="16:16" x14ac:dyDescent="0.3">
      <c r="P390479" s="83"/>
    </row>
    <row r="390480" spans="16:16" x14ac:dyDescent="0.3">
      <c r="P390480" s="83"/>
    </row>
    <row r="390481" spans="16:16" x14ac:dyDescent="0.3">
      <c r="P390481" s="83"/>
    </row>
    <row r="390482" spans="16:16" x14ac:dyDescent="0.3">
      <c r="P390482" s="83"/>
    </row>
    <row r="390483" spans="16:16" x14ac:dyDescent="0.3">
      <c r="P390483" s="83"/>
    </row>
    <row r="390484" spans="16:16" x14ac:dyDescent="0.3">
      <c r="P390484" s="83"/>
    </row>
    <row r="390485" spans="16:16" x14ac:dyDescent="0.3">
      <c r="P390485" s="83"/>
    </row>
    <row r="390486" spans="16:16" x14ac:dyDescent="0.3">
      <c r="P390486" s="83"/>
    </row>
    <row r="390487" spans="16:16" x14ac:dyDescent="0.3">
      <c r="P390487" s="83"/>
    </row>
    <row r="390488" spans="16:16" x14ac:dyDescent="0.3">
      <c r="P390488" s="83"/>
    </row>
    <row r="390489" spans="16:16" x14ac:dyDescent="0.3">
      <c r="P390489" s="83"/>
    </row>
    <row r="390490" spans="16:16" x14ac:dyDescent="0.3">
      <c r="P390490" s="83"/>
    </row>
    <row r="390491" spans="16:16" x14ac:dyDescent="0.3">
      <c r="P390491" s="83"/>
    </row>
    <row r="390492" spans="16:16" x14ac:dyDescent="0.3">
      <c r="P390492" s="83"/>
    </row>
    <row r="390493" spans="16:16" x14ac:dyDescent="0.3">
      <c r="P390493" s="83"/>
    </row>
    <row r="390494" spans="16:16" x14ac:dyDescent="0.3">
      <c r="P390494" s="83"/>
    </row>
    <row r="390495" spans="16:16" x14ac:dyDescent="0.3">
      <c r="P390495" s="83"/>
    </row>
    <row r="390496" spans="16:16" x14ac:dyDescent="0.3">
      <c r="P390496" s="83"/>
    </row>
    <row r="390497" spans="16:16" x14ac:dyDescent="0.3">
      <c r="P390497" s="83"/>
    </row>
    <row r="390498" spans="16:16" x14ac:dyDescent="0.3">
      <c r="P390498" s="83"/>
    </row>
    <row r="390499" spans="16:16" x14ac:dyDescent="0.3">
      <c r="P390499" s="83"/>
    </row>
    <row r="390500" spans="16:16" x14ac:dyDescent="0.3">
      <c r="P390500" s="83"/>
    </row>
    <row r="390501" spans="16:16" x14ac:dyDescent="0.3">
      <c r="P390501" s="83"/>
    </row>
    <row r="390502" spans="16:16" x14ac:dyDescent="0.3">
      <c r="P390502" s="83"/>
    </row>
    <row r="390503" spans="16:16" x14ac:dyDescent="0.3">
      <c r="P390503" s="83"/>
    </row>
    <row r="390504" spans="16:16" x14ac:dyDescent="0.3">
      <c r="P390504" s="83"/>
    </row>
    <row r="390505" spans="16:16" x14ac:dyDescent="0.3">
      <c r="P390505" s="83"/>
    </row>
    <row r="390506" spans="16:16" x14ac:dyDescent="0.3">
      <c r="P390506" s="83"/>
    </row>
    <row r="390507" spans="16:16" x14ac:dyDescent="0.3">
      <c r="P390507" s="83"/>
    </row>
    <row r="390508" spans="16:16" x14ac:dyDescent="0.3">
      <c r="P390508" s="83"/>
    </row>
    <row r="390509" spans="16:16" x14ac:dyDescent="0.3">
      <c r="P390509" s="83"/>
    </row>
    <row r="390510" spans="16:16" x14ac:dyDescent="0.3">
      <c r="P390510" s="83"/>
    </row>
    <row r="390511" spans="16:16" x14ac:dyDescent="0.3">
      <c r="P390511" s="83"/>
    </row>
    <row r="390512" spans="16:16" x14ac:dyDescent="0.3">
      <c r="P390512" s="83"/>
    </row>
    <row r="390513" spans="16:16" x14ac:dyDescent="0.3">
      <c r="P390513" s="83"/>
    </row>
    <row r="390514" spans="16:16" x14ac:dyDescent="0.3">
      <c r="P390514" s="83"/>
    </row>
    <row r="390515" spans="16:16" x14ac:dyDescent="0.3">
      <c r="P390515" s="83"/>
    </row>
    <row r="390516" spans="16:16" x14ac:dyDescent="0.3">
      <c r="P390516" s="83"/>
    </row>
    <row r="390517" spans="16:16" x14ac:dyDescent="0.3">
      <c r="P390517" s="83"/>
    </row>
    <row r="390518" spans="16:16" x14ac:dyDescent="0.3">
      <c r="P390518" s="83"/>
    </row>
    <row r="390519" spans="16:16" x14ac:dyDescent="0.3">
      <c r="P390519" s="83"/>
    </row>
    <row r="390520" spans="16:16" x14ac:dyDescent="0.3">
      <c r="P390520" s="83"/>
    </row>
    <row r="390521" spans="16:16" x14ac:dyDescent="0.3">
      <c r="P390521" s="83"/>
    </row>
    <row r="390522" spans="16:16" x14ac:dyDescent="0.3">
      <c r="P390522" s="83"/>
    </row>
    <row r="390523" spans="16:16" x14ac:dyDescent="0.3">
      <c r="P390523" s="83"/>
    </row>
    <row r="390524" spans="16:16" x14ac:dyDescent="0.3">
      <c r="P390524" s="83"/>
    </row>
    <row r="390525" spans="16:16" x14ac:dyDescent="0.3">
      <c r="P390525" s="83"/>
    </row>
    <row r="390526" spans="16:16" x14ac:dyDescent="0.3">
      <c r="P390526" s="83"/>
    </row>
    <row r="390527" spans="16:16" x14ac:dyDescent="0.3">
      <c r="P390527" s="83"/>
    </row>
    <row r="390528" spans="16:16" x14ac:dyDescent="0.3">
      <c r="P390528" s="83"/>
    </row>
    <row r="390529" spans="16:16" x14ac:dyDescent="0.3">
      <c r="P390529" s="83"/>
    </row>
    <row r="390530" spans="16:16" x14ac:dyDescent="0.3">
      <c r="P390530" s="83"/>
    </row>
    <row r="390531" spans="16:16" x14ac:dyDescent="0.3">
      <c r="P390531" s="83"/>
    </row>
    <row r="390532" spans="16:16" x14ac:dyDescent="0.3">
      <c r="P390532" s="83"/>
    </row>
    <row r="390533" spans="16:16" x14ac:dyDescent="0.3">
      <c r="P390533" s="83"/>
    </row>
    <row r="390534" spans="16:16" x14ac:dyDescent="0.3">
      <c r="P390534" s="83"/>
    </row>
    <row r="390535" spans="16:16" x14ac:dyDescent="0.3">
      <c r="P390535" s="83"/>
    </row>
    <row r="390536" spans="16:16" x14ac:dyDescent="0.3">
      <c r="P390536" s="83"/>
    </row>
    <row r="390537" spans="16:16" x14ac:dyDescent="0.3">
      <c r="P390537" s="83"/>
    </row>
    <row r="390538" spans="16:16" x14ac:dyDescent="0.3">
      <c r="P390538" s="83"/>
    </row>
    <row r="390539" spans="16:16" x14ac:dyDescent="0.3">
      <c r="P390539" s="83"/>
    </row>
    <row r="390540" spans="16:16" x14ac:dyDescent="0.3">
      <c r="P390540" s="83"/>
    </row>
    <row r="390541" spans="16:16" x14ac:dyDescent="0.3">
      <c r="P390541" s="83"/>
    </row>
    <row r="390542" spans="16:16" x14ac:dyDescent="0.3">
      <c r="P390542" s="83"/>
    </row>
    <row r="390543" spans="16:16" x14ac:dyDescent="0.3">
      <c r="P390543" s="83"/>
    </row>
    <row r="390544" spans="16:16" x14ac:dyDescent="0.3">
      <c r="P390544" s="83"/>
    </row>
    <row r="390545" spans="16:16" x14ac:dyDescent="0.3">
      <c r="P390545" s="83"/>
    </row>
    <row r="390546" spans="16:16" x14ac:dyDescent="0.3">
      <c r="P390546" s="83"/>
    </row>
    <row r="390547" spans="16:16" x14ac:dyDescent="0.3">
      <c r="P390547" s="83"/>
    </row>
    <row r="390548" spans="16:16" x14ac:dyDescent="0.3">
      <c r="P390548" s="83"/>
    </row>
    <row r="390549" spans="16:16" x14ac:dyDescent="0.3">
      <c r="P390549" s="83"/>
    </row>
    <row r="390550" spans="16:16" x14ac:dyDescent="0.3">
      <c r="P390550" s="83"/>
    </row>
    <row r="390551" spans="16:16" x14ac:dyDescent="0.3">
      <c r="P390551" s="83"/>
    </row>
    <row r="390552" spans="16:16" x14ac:dyDescent="0.3">
      <c r="P390552" s="83"/>
    </row>
    <row r="390553" spans="16:16" x14ac:dyDescent="0.3">
      <c r="P390553" s="83"/>
    </row>
    <row r="390554" spans="16:16" x14ac:dyDescent="0.3">
      <c r="P390554" s="83"/>
    </row>
    <row r="390555" spans="16:16" x14ac:dyDescent="0.3">
      <c r="P390555" s="83"/>
    </row>
    <row r="390556" spans="16:16" x14ac:dyDescent="0.3">
      <c r="P390556" s="83"/>
    </row>
    <row r="390557" spans="16:16" x14ac:dyDescent="0.3">
      <c r="P390557" s="83"/>
    </row>
    <row r="390558" spans="16:16" x14ac:dyDescent="0.3">
      <c r="P390558" s="83"/>
    </row>
    <row r="390559" spans="16:16" x14ac:dyDescent="0.3">
      <c r="P390559" s="83"/>
    </row>
    <row r="390560" spans="16:16" x14ac:dyDescent="0.3">
      <c r="P390560" s="83"/>
    </row>
    <row r="390561" spans="16:16" x14ac:dyDescent="0.3">
      <c r="P390561" s="83"/>
    </row>
    <row r="390562" spans="16:16" x14ac:dyDescent="0.3">
      <c r="P390562" s="83"/>
    </row>
    <row r="390563" spans="16:16" x14ac:dyDescent="0.3">
      <c r="P390563" s="83"/>
    </row>
    <row r="390564" spans="16:16" x14ac:dyDescent="0.3">
      <c r="P390564" s="83"/>
    </row>
    <row r="390565" spans="16:16" x14ac:dyDescent="0.3">
      <c r="P390565" s="83"/>
    </row>
    <row r="390566" spans="16:16" x14ac:dyDescent="0.3">
      <c r="P390566" s="83"/>
    </row>
    <row r="390567" spans="16:16" x14ac:dyDescent="0.3">
      <c r="P390567" s="83"/>
    </row>
    <row r="390568" spans="16:16" x14ac:dyDescent="0.3">
      <c r="P390568" s="83"/>
    </row>
    <row r="390569" spans="16:16" x14ac:dyDescent="0.3">
      <c r="P390569" s="83"/>
    </row>
    <row r="390570" spans="16:16" x14ac:dyDescent="0.3">
      <c r="P390570" s="83"/>
    </row>
    <row r="390571" spans="16:16" x14ac:dyDescent="0.3">
      <c r="P390571" s="83"/>
    </row>
    <row r="390572" spans="16:16" x14ac:dyDescent="0.3">
      <c r="P390572" s="83"/>
    </row>
    <row r="390573" spans="16:16" x14ac:dyDescent="0.3">
      <c r="P390573" s="83"/>
    </row>
    <row r="390574" spans="16:16" x14ac:dyDescent="0.3">
      <c r="P390574" s="83"/>
    </row>
    <row r="390575" spans="16:16" x14ac:dyDescent="0.3">
      <c r="P390575" s="83"/>
    </row>
    <row r="390576" spans="16:16" x14ac:dyDescent="0.3">
      <c r="P390576" s="83"/>
    </row>
    <row r="390577" spans="16:16" x14ac:dyDescent="0.3">
      <c r="P390577" s="83"/>
    </row>
    <row r="390578" spans="16:16" x14ac:dyDescent="0.3">
      <c r="P390578" s="83"/>
    </row>
    <row r="390579" spans="16:16" x14ac:dyDescent="0.3">
      <c r="P390579" s="83"/>
    </row>
    <row r="390580" spans="16:16" x14ac:dyDescent="0.3">
      <c r="P390580" s="83"/>
    </row>
    <row r="390581" spans="16:16" x14ac:dyDescent="0.3">
      <c r="P390581" s="83"/>
    </row>
    <row r="390582" spans="16:16" x14ac:dyDescent="0.3">
      <c r="P390582" s="83"/>
    </row>
    <row r="390583" spans="16:16" x14ac:dyDescent="0.3">
      <c r="P390583" s="83"/>
    </row>
    <row r="390584" spans="16:16" x14ac:dyDescent="0.3">
      <c r="P390584" s="83"/>
    </row>
    <row r="390585" spans="16:16" x14ac:dyDescent="0.3">
      <c r="P390585" s="83"/>
    </row>
    <row r="390586" spans="16:16" x14ac:dyDescent="0.3">
      <c r="P390586" s="83"/>
    </row>
    <row r="390587" spans="16:16" x14ac:dyDescent="0.3">
      <c r="P390587" s="83"/>
    </row>
    <row r="390588" spans="16:16" x14ac:dyDescent="0.3">
      <c r="P390588" s="83"/>
    </row>
    <row r="390589" spans="16:16" x14ac:dyDescent="0.3">
      <c r="P390589" s="83"/>
    </row>
    <row r="390590" spans="16:16" x14ac:dyDescent="0.3">
      <c r="P390590" s="83"/>
    </row>
    <row r="390591" spans="16:16" x14ac:dyDescent="0.3">
      <c r="P390591" s="83"/>
    </row>
    <row r="390592" spans="16:16" x14ac:dyDescent="0.3">
      <c r="P390592" s="83"/>
    </row>
    <row r="390593" spans="16:16" x14ac:dyDescent="0.3">
      <c r="P390593" s="83"/>
    </row>
    <row r="390594" spans="16:16" x14ac:dyDescent="0.3">
      <c r="P390594" s="83"/>
    </row>
    <row r="390595" spans="16:16" x14ac:dyDescent="0.3">
      <c r="P390595" s="83"/>
    </row>
    <row r="390596" spans="16:16" x14ac:dyDescent="0.3">
      <c r="P390596" s="83"/>
    </row>
    <row r="390597" spans="16:16" x14ac:dyDescent="0.3">
      <c r="P390597" s="83"/>
    </row>
    <row r="390598" spans="16:16" x14ac:dyDescent="0.3">
      <c r="P390598" s="83"/>
    </row>
    <row r="390599" spans="16:16" x14ac:dyDescent="0.3">
      <c r="P390599" s="83"/>
    </row>
    <row r="390600" spans="16:16" x14ac:dyDescent="0.3">
      <c r="P390600" s="83"/>
    </row>
    <row r="390601" spans="16:16" x14ac:dyDescent="0.3">
      <c r="P390601" s="83"/>
    </row>
    <row r="390602" spans="16:16" x14ac:dyDescent="0.3">
      <c r="P390602" s="83"/>
    </row>
    <row r="390603" spans="16:16" x14ac:dyDescent="0.3">
      <c r="P390603" s="83"/>
    </row>
    <row r="390604" spans="16:16" x14ac:dyDescent="0.3">
      <c r="P390604" s="83"/>
    </row>
    <row r="390605" spans="16:16" x14ac:dyDescent="0.3">
      <c r="P390605" s="83"/>
    </row>
    <row r="390606" spans="16:16" x14ac:dyDescent="0.3">
      <c r="P390606" s="83"/>
    </row>
    <row r="390607" spans="16:16" x14ac:dyDescent="0.3">
      <c r="P390607" s="83"/>
    </row>
    <row r="390608" spans="16:16" x14ac:dyDescent="0.3">
      <c r="P390608" s="83"/>
    </row>
    <row r="390609" spans="16:16" x14ac:dyDescent="0.3">
      <c r="P390609" s="83"/>
    </row>
    <row r="390610" spans="16:16" x14ac:dyDescent="0.3">
      <c r="P390610" s="83"/>
    </row>
    <row r="390611" spans="16:16" x14ac:dyDescent="0.3">
      <c r="P390611" s="83"/>
    </row>
    <row r="390612" spans="16:16" x14ac:dyDescent="0.3">
      <c r="P390612" s="83"/>
    </row>
    <row r="390613" spans="16:16" x14ac:dyDescent="0.3">
      <c r="P390613" s="83"/>
    </row>
    <row r="390614" spans="16:16" x14ac:dyDescent="0.3">
      <c r="P390614" s="83"/>
    </row>
    <row r="390615" spans="16:16" x14ac:dyDescent="0.3">
      <c r="P390615" s="83"/>
    </row>
    <row r="390616" spans="16:16" x14ac:dyDescent="0.3">
      <c r="P390616" s="83"/>
    </row>
    <row r="390617" spans="16:16" x14ac:dyDescent="0.3">
      <c r="P390617" s="83"/>
    </row>
    <row r="390618" spans="16:16" x14ac:dyDescent="0.3">
      <c r="P390618" s="83"/>
    </row>
    <row r="390619" spans="16:16" x14ac:dyDescent="0.3">
      <c r="P390619" s="83"/>
    </row>
    <row r="390620" spans="16:16" x14ac:dyDescent="0.3">
      <c r="P390620" s="83"/>
    </row>
    <row r="390621" spans="16:16" x14ac:dyDescent="0.3">
      <c r="P390621" s="83"/>
    </row>
    <row r="390622" spans="16:16" x14ac:dyDescent="0.3">
      <c r="P390622" s="83"/>
    </row>
    <row r="390623" spans="16:16" x14ac:dyDescent="0.3">
      <c r="P390623" s="83"/>
    </row>
    <row r="390624" spans="16:16" x14ac:dyDescent="0.3">
      <c r="P390624" s="83"/>
    </row>
    <row r="390625" spans="16:16" x14ac:dyDescent="0.3">
      <c r="P390625" s="83"/>
    </row>
    <row r="390626" spans="16:16" x14ac:dyDescent="0.3">
      <c r="P390626" s="83"/>
    </row>
    <row r="390627" spans="16:16" x14ac:dyDescent="0.3">
      <c r="P390627" s="83"/>
    </row>
    <row r="390628" spans="16:16" x14ac:dyDescent="0.3">
      <c r="P390628" s="83"/>
    </row>
    <row r="390629" spans="16:16" x14ac:dyDescent="0.3">
      <c r="P390629" s="83"/>
    </row>
    <row r="390630" spans="16:16" x14ac:dyDescent="0.3">
      <c r="P390630" s="83"/>
    </row>
    <row r="390631" spans="16:16" x14ac:dyDescent="0.3">
      <c r="P390631" s="83"/>
    </row>
    <row r="390632" spans="16:16" x14ac:dyDescent="0.3">
      <c r="P390632" s="83"/>
    </row>
    <row r="390633" spans="16:16" x14ac:dyDescent="0.3">
      <c r="P390633" s="83"/>
    </row>
    <row r="390634" spans="16:16" x14ac:dyDescent="0.3">
      <c r="P390634" s="83"/>
    </row>
    <row r="390635" spans="16:16" x14ac:dyDescent="0.3">
      <c r="P390635" s="83"/>
    </row>
    <row r="390636" spans="16:16" x14ac:dyDescent="0.3">
      <c r="P390636" s="83"/>
    </row>
    <row r="390637" spans="16:16" x14ac:dyDescent="0.3">
      <c r="P390637" s="83"/>
    </row>
    <row r="390638" spans="16:16" x14ac:dyDescent="0.3">
      <c r="P390638" s="83"/>
    </row>
    <row r="390639" spans="16:16" x14ac:dyDescent="0.3">
      <c r="P390639" s="83"/>
    </row>
    <row r="390640" spans="16:16" x14ac:dyDescent="0.3">
      <c r="P390640" s="83"/>
    </row>
    <row r="390641" spans="16:16" x14ac:dyDescent="0.3">
      <c r="P390641" s="83"/>
    </row>
    <row r="390642" spans="16:16" x14ac:dyDescent="0.3">
      <c r="P390642" s="83"/>
    </row>
    <row r="390643" spans="16:16" x14ac:dyDescent="0.3">
      <c r="P390643" s="83"/>
    </row>
    <row r="390644" spans="16:16" x14ac:dyDescent="0.3">
      <c r="P390644" s="83"/>
    </row>
    <row r="390645" spans="16:16" x14ac:dyDescent="0.3">
      <c r="P390645" s="83"/>
    </row>
    <row r="390646" spans="16:16" x14ac:dyDescent="0.3">
      <c r="P390646" s="83"/>
    </row>
    <row r="390647" spans="16:16" x14ac:dyDescent="0.3">
      <c r="P390647" s="83"/>
    </row>
    <row r="390648" spans="16:16" x14ac:dyDescent="0.3">
      <c r="P390648" s="83"/>
    </row>
    <row r="390649" spans="16:16" x14ac:dyDescent="0.3">
      <c r="P390649" s="83"/>
    </row>
    <row r="390650" spans="16:16" x14ac:dyDescent="0.3">
      <c r="P390650" s="83"/>
    </row>
    <row r="390651" spans="16:16" x14ac:dyDescent="0.3">
      <c r="P390651" s="83"/>
    </row>
    <row r="390652" spans="16:16" x14ac:dyDescent="0.3">
      <c r="P390652" s="83"/>
    </row>
    <row r="390653" spans="16:16" x14ac:dyDescent="0.3">
      <c r="P390653" s="83"/>
    </row>
    <row r="390654" spans="16:16" x14ac:dyDescent="0.3">
      <c r="P390654" s="83"/>
    </row>
    <row r="390655" spans="16:16" x14ac:dyDescent="0.3">
      <c r="P390655" s="83"/>
    </row>
    <row r="390656" spans="16:16" x14ac:dyDescent="0.3">
      <c r="P390656" s="83"/>
    </row>
    <row r="390657" spans="16:16" x14ac:dyDescent="0.3">
      <c r="P390657" s="83"/>
    </row>
    <row r="390658" spans="16:16" x14ac:dyDescent="0.3">
      <c r="P390658" s="83"/>
    </row>
    <row r="390659" spans="16:16" x14ac:dyDescent="0.3">
      <c r="P390659" s="83"/>
    </row>
    <row r="390660" spans="16:16" x14ac:dyDescent="0.3">
      <c r="P390660" s="83"/>
    </row>
    <row r="390661" spans="16:16" x14ac:dyDescent="0.3">
      <c r="P390661" s="83"/>
    </row>
    <row r="390662" spans="16:16" x14ac:dyDescent="0.3">
      <c r="P390662" s="83"/>
    </row>
    <row r="390663" spans="16:16" x14ac:dyDescent="0.3">
      <c r="P390663" s="83"/>
    </row>
    <row r="390664" spans="16:16" x14ac:dyDescent="0.3">
      <c r="P390664" s="83"/>
    </row>
    <row r="390665" spans="16:16" x14ac:dyDescent="0.3">
      <c r="P390665" s="83"/>
    </row>
    <row r="390666" spans="16:16" x14ac:dyDescent="0.3">
      <c r="P390666" s="83"/>
    </row>
    <row r="390667" spans="16:16" x14ac:dyDescent="0.3">
      <c r="P390667" s="83"/>
    </row>
    <row r="390668" spans="16:16" x14ac:dyDescent="0.3">
      <c r="P390668" s="83"/>
    </row>
    <row r="390669" spans="16:16" x14ac:dyDescent="0.3">
      <c r="P390669" s="83"/>
    </row>
    <row r="390670" spans="16:16" x14ac:dyDescent="0.3">
      <c r="P390670" s="83"/>
    </row>
    <row r="390671" spans="16:16" x14ac:dyDescent="0.3">
      <c r="P390671" s="83"/>
    </row>
    <row r="390672" spans="16:16" x14ac:dyDescent="0.3">
      <c r="P390672" s="83"/>
    </row>
    <row r="390673" spans="16:16" x14ac:dyDescent="0.3">
      <c r="P390673" s="83"/>
    </row>
    <row r="390674" spans="16:16" x14ac:dyDescent="0.3">
      <c r="P390674" s="83"/>
    </row>
    <row r="390675" spans="16:16" x14ac:dyDescent="0.3">
      <c r="P390675" s="83"/>
    </row>
    <row r="390676" spans="16:16" x14ac:dyDescent="0.3">
      <c r="P390676" s="83"/>
    </row>
    <row r="390677" spans="16:16" x14ac:dyDescent="0.3">
      <c r="P390677" s="83"/>
    </row>
    <row r="390678" spans="16:16" x14ac:dyDescent="0.3">
      <c r="P390678" s="83"/>
    </row>
    <row r="390679" spans="16:16" x14ac:dyDescent="0.3">
      <c r="P390679" s="83"/>
    </row>
    <row r="390680" spans="16:16" x14ac:dyDescent="0.3">
      <c r="P390680" s="83"/>
    </row>
    <row r="390681" spans="16:16" x14ac:dyDescent="0.3">
      <c r="P390681" s="83"/>
    </row>
    <row r="390682" spans="16:16" x14ac:dyDescent="0.3">
      <c r="P390682" s="83"/>
    </row>
    <row r="390683" spans="16:16" x14ac:dyDescent="0.3">
      <c r="P390683" s="83"/>
    </row>
    <row r="390684" spans="16:16" x14ac:dyDescent="0.3">
      <c r="P390684" s="83"/>
    </row>
    <row r="390685" spans="16:16" x14ac:dyDescent="0.3">
      <c r="P390685" s="83"/>
    </row>
    <row r="390686" spans="16:16" x14ac:dyDescent="0.3">
      <c r="P390686" s="83"/>
    </row>
    <row r="390687" spans="16:16" x14ac:dyDescent="0.3">
      <c r="P390687" s="83"/>
    </row>
    <row r="390688" spans="16:16" x14ac:dyDescent="0.3">
      <c r="P390688" s="83"/>
    </row>
    <row r="390689" spans="16:16" x14ac:dyDescent="0.3">
      <c r="P390689" s="83"/>
    </row>
    <row r="390690" spans="16:16" x14ac:dyDescent="0.3">
      <c r="P390690" s="83"/>
    </row>
    <row r="390691" spans="16:16" x14ac:dyDescent="0.3">
      <c r="P390691" s="83"/>
    </row>
    <row r="390692" spans="16:16" x14ac:dyDescent="0.3">
      <c r="P390692" s="83"/>
    </row>
    <row r="390693" spans="16:16" x14ac:dyDescent="0.3">
      <c r="P390693" s="83"/>
    </row>
    <row r="390694" spans="16:16" x14ac:dyDescent="0.3">
      <c r="P390694" s="83"/>
    </row>
    <row r="390695" spans="16:16" x14ac:dyDescent="0.3">
      <c r="P390695" s="83"/>
    </row>
    <row r="390696" spans="16:16" x14ac:dyDescent="0.3">
      <c r="P390696" s="83"/>
    </row>
    <row r="390697" spans="16:16" x14ac:dyDescent="0.3">
      <c r="P390697" s="83"/>
    </row>
    <row r="390698" spans="16:16" x14ac:dyDescent="0.3">
      <c r="P390698" s="83"/>
    </row>
    <row r="390699" spans="16:16" x14ac:dyDescent="0.3">
      <c r="P390699" s="83"/>
    </row>
    <row r="390700" spans="16:16" x14ac:dyDescent="0.3">
      <c r="P390700" s="83"/>
    </row>
    <row r="390701" spans="16:16" x14ac:dyDescent="0.3">
      <c r="P390701" s="83"/>
    </row>
    <row r="390702" spans="16:16" x14ac:dyDescent="0.3">
      <c r="P390702" s="83"/>
    </row>
    <row r="390703" spans="16:16" x14ac:dyDescent="0.3">
      <c r="P390703" s="83"/>
    </row>
    <row r="390704" spans="16:16" x14ac:dyDescent="0.3">
      <c r="P390704" s="83"/>
    </row>
    <row r="390705" spans="16:16" x14ac:dyDescent="0.3">
      <c r="P390705" s="83"/>
    </row>
    <row r="390706" spans="16:16" x14ac:dyDescent="0.3">
      <c r="P390706" s="83"/>
    </row>
    <row r="390707" spans="16:16" x14ac:dyDescent="0.3">
      <c r="P390707" s="83"/>
    </row>
    <row r="390708" spans="16:16" x14ac:dyDescent="0.3">
      <c r="P390708" s="83"/>
    </row>
    <row r="390709" spans="16:16" x14ac:dyDescent="0.3">
      <c r="P390709" s="83"/>
    </row>
    <row r="390710" spans="16:16" x14ac:dyDescent="0.3">
      <c r="P390710" s="83"/>
    </row>
    <row r="390711" spans="16:16" x14ac:dyDescent="0.3">
      <c r="P390711" s="83"/>
    </row>
    <row r="390712" spans="16:16" x14ac:dyDescent="0.3">
      <c r="P390712" s="83"/>
    </row>
    <row r="390713" spans="16:16" x14ac:dyDescent="0.3">
      <c r="P390713" s="83"/>
    </row>
    <row r="390714" spans="16:16" x14ac:dyDescent="0.3">
      <c r="P390714" s="83"/>
    </row>
    <row r="390715" spans="16:16" x14ac:dyDescent="0.3">
      <c r="P390715" s="83"/>
    </row>
    <row r="390716" spans="16:16" x14ac:dyDescent="0.3">
      <c r="P390716" s="83"/>
    </row>
    <row r="390717" spans="16:16" x14ac:dyDescent="0.3">
      <c r="P390717" s="83"/>
    </row>
    <row r="390718" spans="16:16" x14ac:dyDescent="0.3">
      <c r="P390718" s="83"/>
    </row>
    <row r="390719" spans="16:16" x14ac:dyDescent="0.3">
      <c r="P390719" s="83"/>
    </row>
    <row r="390720" spans="16:16" x14ac:dyDescent="0.3">
      <c r="P390720" s="83"/>
    </row>
    <row r="390721" spans="16:16" x14ac:dyDescent="0.3">
      <c r="P390721" s="83"/>
    </row>
    <row r="390722" spans="16:16" x14ac:dyDescent="0.3">
      <c r="P390722" s="83"/>
    </row>
    <row r="390723" spans="16:16" x14ac:dyDescent="0.3">
      <c r="P390723" s="83"/>
    </row>
    <row r="390724" spans="16:16" x14ac:dyDescent="0.3">
      <c r="P390724" s="83"/>
    </row>
    <row r="390725" spans="16:16" x14ac:dyDescent="0.3">
      <c r="P390725" s="83"/>
    </row>
    <row r="390726" spans="16:16" x14ac:dyDescent="0.3">
      <c r="P390726" s="83"/>
    </row>
    <row r="390727" spans="16:16" x14ac:dyDescent="0.3">
      <c r="P390727" s="83"/>
    </row>
    <row r="390728" spans="16:16" x14ac:dyDescent="0.3">
      <c r="P390728" s="83"/>
    </row>
    <row r="390729" spans="16:16" x14ac:dyDescent="0.3">
      <c r="P390729" s="83"/>
    </row>
    <row r="390730" spans="16:16" x14ac:dyDescent="0.3">
      <c r="P390730" s="83"/>
    </row>
    <row r="390731" spans="16:16" x14ac:dyDescent="0.3">
      <c r="P390731" s="83"/>
    </row>
    <row r="390732" spans="16:16" x14ac:dyDescent="0.3">
      <c r="P390732" s="83"/>
    </row>
    <row r="390733" spans="16:16" x14ac:dyDescent="0.3">
      <c r="P390733" s="83"/>
    </row>
    <row r="390734" spans="16:16" x14ac:dyDescent="0.3">
      <c r="P390734" s="83"/>
    </row>
    <row r="390735" spans="16:16" x14ac:dyDescent="0.3">
      <c r="P390735" s="83"/>
    </row>
    <row r="390736" spans="16:16" x14ac:dyDescent="0.3">
      <c r="P390736" s="83"/>
    </row>
    <row r="390737" spans="16:16" x14ac:dyDescent="0.3">
      <c r="P390737" s="83"/>
    </row>
    <row r="390738" spans="16:16" x14ac:dyDescent="0.3">
      <c r="P390738" s="83"/>
    </row>
    <row r="390739" spans="16:16" x14ac:dyDescent="0.3">
      <c r="P390739" s="83"/>
    </row>
    <row r="390740" spans="16:16" x14ac:dyDescent="0.3">
      <c r="P390740" s="83"/>
    </row>
    <row r="390741" spans="16:16" x14ac:dyDescent="0.3">
      <c r="P390741" s="83"/>
    </row>
    <row r="390742" spans="16:16" x14ac:dyDescent="0.3">
      <c r="P390742" s="83"/>
    </row>
    <row r="390743" spans="16:16" x14ac:dyDescent="0.3">
      <c r="P390743" s="83"/>
    </row>
    <row r="390744" spans="16:16" x14ac:dyDescent="0.3">
      <c r="P390744" s="83"/>
    </row>
    <row r="390745" spans="16:16" x14ac:dyDescent="0.3">
      <c r="P390745" s="83"/>
    </row>
    <row r="390746" spans="16:16" x14ac:dyDescent="0.3">
      <c r="P390746" s="83"/>
    </row>
    <row r="390747" spans="16:16" x14ac:dyDescent="0.3">
      <c r="P390747" s="83"/>
    </row>
    <row r="390748" spans="16:16" x14ac:dyDescent="0.3">
      <c r="P390748" s="83"/>
    </row>
    <row r="390749" spans="16:16" x14ac:dyDescent="0.3">
      <c r="P390749" s="83"/>
    </row>
    <row r="390750" spans="16:16" x14ac:dyDescent="0.3">
      <c r="P390750" s="83"/>
    </row>
    <row r="390751" spans="16:16" x14ac:dyDescent="0.3">
      <c r="P390751" s="83"/>
    </row>
    <row r="390752" spans="16:16" x14ac:dyDescent="0.3">
      <c r="P390752" s="83"/>
    </row>
    <row r="390753" spans="16:16" x14ac:dyDescent="0.3">
      <c r="P390753" s="83"/>
    </row>
    <row r="390754" spans="16:16" x14ac:dyDescent="0.3">
      <c r="P390754" s="83"/>
    </row>
    <row r="390755" spans="16:16" x14ac:dyDescent="0.3">
      <c r="P390755" s="83"/>
    </row>
    <row r="390756" spans="16:16" x14ac:dyDescent="0.3">
      <c r="P390756" s="83"/>
    </row>
    <row r="390757" spans="16:16" x14ac:dyDescent="0.3">
      <c r="P390757" s="83"/>
    </row>
    <row r="390758" spans="16:16" x14ac:dyDescent="0.3">
      <c r="P390758" s="83"/>
    </row>
    <row r="390759" spans="16:16" x14ac:dyDescent="0.3">
      <c r="P390759" s="83"/>
    </row>
    <row r="390760" spans="16:16" x14ac:dyDescent="0.3">
      <c r="P390760" s="83"/>
    </row>
    <row r="390761" spans="16:16" x14ac:dyDescent="0.3">
      <c r="P390761" s="83"/>
    </row>
    <row r="390762" spans="16:16" x14ac:dyDescent="0.3">
      <c r="P390762" s="83"/>
    </row>
    <row r="390763" spans="16:16" x14ac:dyDescent="0.3">
      <c r="P390763" s="83"/>
    </row>
    <row r="390764" spans="16:16" x14ac:dyDescent="0.3">
      <c r="P390764" s="83"/>
    </row>
    <row r="390765" spans="16:16" x14ac:dyDescent="0.3">
      <c r="P390765" s="83"/>
    </row>
    <row r="390766" spans="16:16" x14ac:dyDescent="0.3">
      <c r="P390766" s="83"/>
    </row>
    <row r="390767" spans="16:16" x14ac:dyDescent="0.3">
      <c r="P390767" s="83"/>
    </row>
    <row r="390768" spans="16:16" x14ac:dyDescent="0.3">
      <c r="P390768" s="83"/>
    </row>
    <row r="390769" spans="16:16" x14ac:dyDescent="0.3">
      <c r="P390769" s="83"/>
    </row>
    <row r="390770" spans="16:16" x14ac:dyDescent="0.3">
      <c r="P390770" s="83"/>
    </row>
    <row r="390771" spans="16:16" x14ac:dyDescent="0.3">
      <c r="P390771" s="83"/>
    </row>
    <row r="390772" spans="16:16" x14ac:dyDescent="0.3">
      <c r="P390772" s="83"/>
    </row>
    <row r="390773" spans="16:16" x14ac:dyDescent="0.3">
      <c r="P390773" s="83"/>
    </row>
    <row r="390774" spans="16:16" x14ac:dyDescent="0.3">
      <c r="P390774" s="83"/>
    </row>
    <row r="390775" spans="16:16" x14ac:dyDescent="0.3">
      <c r="P390775" s="83"/>
    </row>
    <row r="390776" spans="16:16" x14ac:dyDescent="0.3">
      <c r="P390776" s="83"/>
    </row>
    <row r="390777" spans="16:16" x14ac:dyDescent="0.3">
      <c r="P390777" s="83"/>
    </row>
    <row r="390778" spans="16:16" x14ac:dyDescent="0.3">
      <c r="P390778" s="83"/>
    </row>
    <row r="390779" spans="16:16" x14ac:dyDescent="0.3">
      <c r="P390779" s="83"/>
    </row>
    <row r="390780" spans="16:16" x14ac:dyDescent="0.3">
      <c r="P390780" s="83"/>
    </row>
    <row r="390781" spans="16:16" x14ac:dyDescent="0.3">
      <c r="P390781" s="83"/>
    </row>
    <row r="390782" spans="16:16" x14ac:dyDescent="0.3">
      <c r="P390782" s="83"/>
    </row>
    <row r="390783" spans="16:16" x14ac:dyDescent="0.3">
      <c r="P390783" s="83"/>
    </row>
    <row r="390784" spans="16:16" x14ac:dyDescent="0.3">
      <c r="P390784" s="83"/>
    </row>
    <row r="390785" spans="16:16" x14ac:dyDescent="0.3">
      <c r="P390785" s="83"/>
    </row>
    <row r="390786" spans="16:16" x14ac:dyDescent="0.3">
      <c r="P390786" s="83"/>
    </row>
    <row r="390787" spans="16:16" x14ac:dyDescent="0.3">
      <c r="P390787" s="83"/>
    </row>
    <row r="390788" spans="16:16" x14ac:dyDescent="0.3">
      <c r="P390788" s="83"/>
    </row>
    <row r="390789" spans="16:16" x14ac:dyDescent="0.3">
      <c r="P390789" s="83"/>
    </row>
    <row r="390790" spans="16:16" x14ac:dyDescent="0.3">
      <c r="P390790" s="83"/>
    </row>
    <row r="390791" spans="16:16" x14ac:dyDescent="0.3">
      <c r="P390791" s="83"/>
    </row>
    <row r="390792" spans="16:16" x14ac:dyDescent="0.3">
      <c r="P390792" s="83"/>
    </row>
    <row r="390793" spans="16:16" x14ac:dyDescent="0.3">
      <c r="P390793" s="83"/>
    </row>
    <row r="390794" spans="16:16" x14ac:dyDescent="0.3">
      <c r="P390794" s="83"/>
    </row>
    <row r="390795" spans="16:16" x14ac:dyDescent="0.3">
      <c r="P390795" s="83"/>
    </row>
    <row r="390796" spans="16:16" x14ac:dyDescent="0.3">
      <c r="P390796" s="83"/>
    </row>
    <row r="390797" spans="16:16" x14ac:dyDescent="0.3">
      <c r="P390797" s="83"/>
    </row>
    <row r="390798" spans="16:16" x14ac:dyDescent="0.3">
      <c r="P390798" s="83"/>
    </row>
    <row r="390799" spans="16:16" x14ac:dyDescent="0.3">
      <c r="P390799" s="83"/>
    </row>
    <row r="390800" spans="16:16" x14ac:dyDescent="0.3">
      <c r="P390800" s="83"/>
    </row>
    <row r="390801" spans="16:16" x14ac:dyDescent="0.3">
      <c r="P390801" s="83"/>
    </row>
    <row r="390802" spans="16:16" x14ac:dyDescent="0.3">
      <c r="P390802" s="83"/>
    </row>
    <row r="390803" spans="16:16" x14ac:dyDescent="0.3">
      <c r="P390803" s="83"/>
    </row>
    <row r="390804" spans="16:16" x14ac:dyDescent="0.3">
      <c r="P390804" s="83"/>
    </row>
    <row r="390805" spans="16:16" x14ac:dyDescent="0.3">
      <c r="P390805" s="83"/>
    </row>
    <row r="390806" spans="16:16" x14ac:dyDescent="0.3">
      <c r="P390806" s="83"/>
    </row>
    <row r="390807" spans="16:16" x14ac:dyDescent="0.3">
      <c r="P390807" s="83"/>
    </row>
    <row r="390808" spans="16:16" x14ac:dyDescent="0.3">
      <c r="P390808" s="83"/>
    </row>
    <row r="390809" spans="16:16" x14ac:dyDescent="0.3">
      <c r="P390809" s="83"/>
    </row>
    <row r="390810" spans="16:16" x14ac:dyDescent="0.3">
      <c r="P390810" s="83"/>
    </row>
    <row r="390811" spans="16:16" x14ac:dyDescent="0.3">
      <c r="P390811" s="83"/>
    </row>
    <row r="390812" spans="16:16" x14ac:dyDescent="0.3">
      <c r="P390812" s="83"/>
    </row>
    <row r="390813" spans="16:16" x14ac:dyDescent="0.3">
      <c r="P390813" s="83"/>
    </row>
    <row r="390814" spans="16:16" x14ac:dyDescent="0.3">
      <c r="P390814" s="83"/>
    </row>
    <row r="390815" spans="16:16" x14ac:dyDescent="0.3">
      <c r="P390815" s="83"/>
    </row>
    <row r="390816" spans="16:16" x14ac:dyDescent="0.3">
      <c r="P390816" s="83"/>
    </row>
    <row r="390817" spans="16:16" x14ac:dyDescent="0.3">
      <c r="P390817" s="83"/>
    </row>
    <row r="390818" spans="16:16" x14ac:dyDescent="0.3">
      <c r="P390818" s="83"/>
    </row>
    <row r="390819" spans="16:16" x14ac:dyDescent="0.3">
      <c r="P390819" s="83"/>
    </row>
    <row r="390820" spans="16:16" x14ac:dyDescent="0.3">
      <c r="P390820" s="83"/>
    </row>
    <row r="390821" spans="16:16" x14ac:dyDescent="0.3">
      <c r="P390821" s="83"/>
    </row>
    <row r="390822" spans="16:16" x14ac:dyDescent="0.3">
      <c r="P390822" s="83"/>
    </row>
    <row r="390823" spans="16:16" x14ac:dyDescent="0.3">
      <c r="P390823" s="83"/>
    </row>
    <row r="390824" spans="16:16" x14ac:dyDescent="0.3">
      <c r="P390824" s="83"/>
    </row>
    <row r="390825" spans="16:16" x14ac:dyDescent="0.3">
      <c r="P390825" s="83"/>
    </row>
    <row r="390826" spans="16:16" x14ac:dyDescent="0.3">
      <c r="P390826" s="83"/>
    </row>
    <row r="390827" spans="16:16" x14ac:dyDescent="0.3">
      <c r="P390827" s="83"/>
    </row>
    <row r="390828" spans="16:16" x14ac:dyDescent="0.3">
      <c r="P390828" s="83"/>
    </row>
    <row r="390829" spans="16:16" x14ac:dyDescent="0.3">
      <c r="P390829" s="83"/>
    </row>
    <row r="390830" spans="16:16" x14ac:dyDescent="0.3">
      <c r="P390830" s="83"/>
    </row>
    <row r="390831" spans="16:16" x14ac:dyDescent="0.3">
      <c r="P390831" s="83"/>
    </row>
    <row r="390832" spans="16:16" x14ac:dyDescent="0.3">
      <c r="P390832" s="83"/>
    </row>
    <row r="390833" spans="16:16" x14ac:dyDescent="0.3">
      <c r="P390833" s="83"/>
    </row>
    <row r="390834" spans="16:16" x14ac:dyDescent="0.3">
      <c r="P390834" s="83"/>
    </row>
    <row r="390835" spans="16:16" x14ac:dyDescent="0.3">
      <c r="P390835" s="83"/>
    </row>
    <row r="390836" spans="16:16" x14ac:dyDescent="0.3">
      <c r="P390836" s="83"/>
    </row>
    <row r="390837" spans="16:16" x14ac:dyDescent="0.3">
      <c r="P390837" s="83"/>
    </row>
    <row r="390838" spans="16:16" x14ac:dyDescent="0.3">
      <c r="P390838" s="83"/>
    </row>
    <row r="390839" spans="16:16" x14ac:dyDescent="0.3">
      <c r="P390839" s="83"/>
    </row>
    <row r="390840" spans="16:16" x14ac:dyDescent="0.3">
      <c r="P390840" s="83"/>
    </row>
    <row r="390841" spans="16:16" x14ac:dyDescent="0.3">
      <c r="P390841" s="83"/>
    </row>
    <row r="390842" spans="16:16" x14ac:dyDescent="0.3">
      <c r="P390842" s="83"/>
    </row>
    <row r="390843" spans="16:16" x14ac:dyDescent="0.3">
      <c r="P390843" s="83"/>
    </row>
    <row r="390844" spans="16:16" x14ac:dyDescent="0.3">
      <c r="P390844" s="83"/>
    </row>
    <row r="390845" spans="16:16" x14ac:dyDescent="0.3">
      <c r="P390845" s="83"/>
    </row>
    <row r="390846" spans="16:16" x14ac:dyDescent="0.3">
      <c r="P390846" s="83"/>
    </row>
    <row r="390847" spans="16:16" x14ac:dyDescent="0.3">
      <c r="P390847" s="83"/>
    </row>
    <row r="390848" spans="16:16" x14ac:dyDescent="0.3">
      <c r="P390848" s="83"/>
    </row>
    <row r="390849" spans="16:16" x14ac:dyDescent="0.3">
      <c r="P390849" s="83"/>
    </row>
    <row r="390850" spans="16:16" x14ac:dyDescent="0.3">
      <c r="P390850" s="83"/>
    </row>
    <row r="390851" spans="16:16" x14ac:dyDescent="0.3">
      <c r="P390851" s="83"/>
    </row>
    <row r="390852" spans="16:16" x14ac:dyDescent="0.3">
      <c r="P390852" s="83"/>
    </row>
    <row r="390853" spans="16:16" x14ac:dyDescent="0.3">
      <c r="P390853" s="83"/>
    </row>
    <row r="390854" spans="16:16" x14ac:dyDescent="0.3">
      <c r="P390854" s="83"/>
    </row>
    <row r="390855" spans="16:16" x14ac:dyDescent="0.3">
      <c r="P390855" s="83"/>
    </row>
    <row r="390856" spans="16:16" x14ac:dyDescent="0.3">
      <c r="P390856" s="83"/>
    </row>
    <row r="390857" spans="16:16" x14ac:dyDescent="0.3">
      <c r="P390857" s="83"/>
    </row>
    <row r="390858" spans="16:16" x14ac:dyDescent="0.3">
      <c r="P390858" s="83"/>
    </row>
    <row r="390859" spans="16:16" x14ac:dyDescent="0.3">
      <c r="P390859" s="83"/>
    </row>
    <row r="390860" spans="16:16" x14ac:dyDescent="0.3">
      <c r="P390860" s="83"/>
    </row>
    <row r="390861" spans="16:16" x14ac:dyDescent="0.3">
      <c r="P390861" s="83"/>
    </row>
    <row r="390862" spans="16:16" x14ac:dyDescent="0.3">
      <c r="P390862" s="83"/>
    </row>
    <row r="390863" spans="16:16" x14ac:dyDescent="0.3">
      <c r="P390863" s="83"/>
    </row>
    <row r="390864" spans="16:16" x14ac:dyDescent="0.3">
      <c r="P390864" s="83"/>
    </row>
    <row r="390865" spans="16:16" x14ac:dyDescent="0.3">
      <c r="P390865" s="83"/>
    </row>
    <row r="390866" spans="16:16" x14ac:dyDescent="0.3">
      <c r="P390866" s="83"/>
    </row>
    <row r="390867" spans="16:16" x14ac:dyDescent="0.3">
      <c r="P390867" s="83"/>
    </row>
    <row r="390868" spans="16:16" x14ac:dyDescent="0.3">
      <c r="P390868" s="83"/>
    </row>
    <row r="390869" spans="16:16" x14ac:dyDescent="0.3">
      <c r="P390869" s="83"/>
    </row>
    <row r="390870" spans="16:16" x14ac:dyDescent="0.3">
      <c r="P390870" s="83"/>
    </row>
    <row r="390871" spans="16:16" x14ac:dyDescent="0.3">
      <c r="P390871" s="83"/>
    </row>
    <row r="390872" spans="16:16" x14ac:dyDescent="0.3">
      <c r="P390872" s="83"/>
    </row>
    <row r="390873" spans="16:16" x14ac:dyDescent="0.3">
      <c r="P390873" s="83"/>
    </row>
    <row r="390874" spans="16:16" x14ac:dyDescent="0.3">
      <c r="P390874" s="83"/>
    </row>
    <row r="390875" spans="16:16" x14ac:dyDescent="0.3">
      <c r="P390875" s="83"/>
    </row>
    <row r="390876" spans="16:16" x14ac:dyDescent="0.3">
      <c r="P390876" s="83"/>
    </row>
    <row r="390877" spans="16:16" x14ac:dyDescent="0.3">
      <c r="P390877" s="83"/>
    </row>
    <row r="390878" spans="16:16" x14ac:dyDescent="0.3">
      <c r="P390878" s="83"/>
    </row>
    <row r="390879" spans="16:16" x14ac:dyDescent="0.3">
      <c r="P390879" s="83"/>
    </row>
    <row r="390880" spans="16:16" x14ac:dyDescent="0.3">
      <c r="P390880" s="83"/>
    </row>
    <row r="390881" spans="16:16" x14ac:dyDescent="0.3">
      <c r="P390881" s="83"/>
    </row>
    <row r="390882" spans="16:16" x14ac:dyDescent="0.3">
      <c r="P390882" s="83"/>
    </row>
    <row r="390883" spans="16:16" x14ac:dyDescent="0.3">
      <c r="P390883" s="83"/>
    </row>
    <row r="390884" spans="16:16" x14ac:dyDescent="0.3">
      <c r="P390884" s="83"/>
    </row>
    <row r="390885" spans="16:16" x14ac:dyDescent="0.3">
      <c r="P390885" s="83"/>
    </row>
    <row r="390886" spans="16:16" x14ac:dyDescent="0.3">
      <c r="P390886" s="83"/>
    </row>
    <row r="390887" spans="16:16" x14ac:dyDescent="0.3">
      <c r="P390887" s="83"/>
    </row>
    <row r="390888" spans="16:16" x14ac:dyDescent="0.3">
      <c r="P390888" s="83"/>
    </row>
    <row r="390889" spans="16:16" x14ac:dyDescent="0.3">
      <c r="P390889" s="83"/>
    </row>
    <row r="390890" spans="16:16" x14ac:dyDescent="0.3">
      <c r="P390890" s="83"/>
    </row>
    <row r="390891" spans="16:16" x14ac:dyDescent="0.3">
      <c r="P390891" s="83"/>
    </row>
    <row r="390892" spans="16:16" x14ac:dyDescent="0.3">
      <c r="P390892" s="83"/>
    </row>
    <row r="390893" spans="16:16" x14ac:dyDescent="0.3">
      <c r="P390893" s="83"/>
    </row>
    <row r="390894" spans="16:16" x14ac:dyDescent="0.3">
      <c r="P390894" s="83"/>
    </row>
    <row r="390895" spans="16:16" x14ac:dyDescent="0.3">
      <c r="P390895" s="83"/>
    </row>
    <row r="390896" spans="16:16" x14ac:dyDescent="0.3">
      <c r="P390896" s="83"/>
    </row>
    <row r="390897" spans="16:16" x14ac:dyDescent="0.3">
      <c r="P390897" s="83"/>
    </row>
    <row r="390898" spans="16:16" x14ac:dyDescent="0.3">
      <c r="P390898" s="83"/>
    </row>
    <row r="390899" spans="16:16" x14ac:dyDescent="0.3">
      <c r="P390899" s="83"/>
    </row>
    <row r="390900" spans="16:16" x14ac:dyDescent="0.3">
      <c r="P390900" s="83"/>
    </row>
    <row r="390901" spans="16:16" x14ac:dyDescent="0.3">
      <c r="P390901" s="83"/>
    </row>
    <row r="390902" spans="16:16" x14ac:dyDescent="0.3">
      <c r="P390902" s="83"/>
    </row>
    <row r="390903" spans="16:16" x14ac:dyDescent="0.3">
      <c r="P390903" s="83"/>
    </row>
    <row r="390904" spans="16:16" x14ac:dyDescent="0.3">
      <c r="P390904" s="83"/>
    </row>
    <row r="390905" spans="16:16" x14ac:dyDescent="0.3">
      <c r="P390905" s="83"/>
    </row>
    <row r="390906" spans="16:16" x14ac:dyDescent="0.3">
      <c r="P390906" s="83"/>
    </row>
    <row r="390907" spans="16:16" x14ac:dyDescent="0.3">
      <c r="P390907" s="83"/>
    </row>
    <row r="390908" spans="16:16" x14ac:dyDescent="0.3">
      <c r="P390908" s="83"/>
    </row>
    <row r="390909" spans="16:16" x14ac:dyDescent="0.3">
      <c r="P390909" s="83"/>
    </row>
    <row r="390910" spans="16:16" x14ac:dyDescent="0.3">
      <c r="P390910" s="83"/>
    </row>
    <row r="390911" spans="16:16" x14ac:dyDescent="0.3">
      <c r="P390911" s="83"/>
    </row>
    <row r="390912" spans="16:16" x14ac:dyDescent="0.3">
      <c r="P390912" s="83"/>
    </row>
    <row r="390913" spans="16:16" x14ac:dyDescent="0.3">
      <c r="P390913" s="83"/>
    </row>
    <row r="390914" spans="16:16" x14ac:dyDescent="0.3">
      <c r="P390914" s="83"/>
    </row>
    <row r="390915" spans="16:16" x14ac:dyDescent="0.3">
      <c r="P390915" s="83"/>
    </row>
    <row r="390916" spans="16:16" x14ac:dyDescent="0.3">
      <c r="P390916" s="83"/>
    </row>
    <row r="390917" spans="16:16" x14ac:dyDescent="0.3">
      <c r="P390917" s="83"/>
    </row>
    <row r="390918" spans="16:16" x14ac:dyDescent="0.3">
      <c r="P390918" s="83"/>
    </row>
    <row r="390919" spans="16:16" x14ac:dyDescent="0.3">
      <c r="P390919" s="83"/>
    </row>
    <row r="390920" spans="16:16" x14ac:dyDescent="0.3">
      <c r="P390920" s="83"/>
    </row>
    <row r="390921" spans="16:16" x14ac:dyDescent="0.3">
      <c r="P390921" s="83"/>
    </row>
    <row r="390922" spans="16:16" x14ac:dyDescent="0.3">
      <c r="P390922" s="83"/>
    </row>
    <row r="390923" spans="16:16" x14ac:dyDescent="0.3">
      <c r="P390923" s="83"/>
    </row>
    <row r="390924" spans="16:16" x14ac:dyDescent="0.3">
      <c r="P390924" s="83"/>
    </row>
    <row r="390925" spans="16:16" x14ac:dyDescent="0.3">
      <c r="P390925" s="83"/>
    </row>
    <row r="390926" spans="16:16" x14ac:dyDescent="0.3">
      <c r="P390926" s="83"/>
    </row>
    <row r="390927" spans="16:16" x14ac:dyDescent="0.3">
      <c r="P390927" s="83"/>
    </row>
    <row r="390928" spans="16:16" x14ac:dyDescent="0.3">
      <c r="P390928" s="83"/>
    </row>
    <row r="390929" spans="16:16" x14ac:dyDescent="0.3">
      <c r="P390929" s="83"/>
    </row>
    <row r="390930" spans="16:16" x14ac:dyDescent="0.3">
      <c r="P390930" s="83"/>
    </row>
    <row r="390931" spans="16:16" x14ac:dyDescent="0.3">
      <c r="P390931" s="83"/>
    </row>
    <row r="390932" spans="16:16" x14ac:dyDescent="0.3">
      <c r="P390932" s="83"/>
    </row>
    <row r="390933" spans="16:16" x14ac:dyDescent="0.3">
      <c r="P390933" s="83"/>
    </row>
    <row r="390934" spans="16:16" x14ac:dyDescent="0.3">
      <c r="P390934" s="83"/>
    </row>
    <row r="390935" spans="16:16" x14ac:dyDescent="0.3">
      <c r="P390935" s="83"/>
    </row>
    <row r="390936" spans="16:16" x14ac:dyDescent="0.3">
      <c r="P390936" s="83"/>
    </row>
    <row r="390937" spans="16:16" x14ac:dyDescent="0.3">
      <c r="P390937" s="83"/>
    </row>
    <row r="390938" spans="16:16" x14ac:dyDescent="0.3">
      <c r="P390938" s="83"/>
    </row>
    <row r="390939" spans="16:16" x14ac:dyDescent="0.3">
      <c r="P390939" s="83"/>
    </row>
    <row r="390940" spans="16:16" x14ac:dyDescent="0.3">
      <c r="P390940" s="83"/>
    </row>
    <row r="390941" spans="16:16" x14ac:dyDescent="0.3">
      <c r="P390941" s="83"/>
    </row>
    <row r="390942" spans="16:16" x14ac:dyDescent="0.3">
      <c r="P390942" s="83"/>
    </row>
    <row r="390943" spans="16:16" x14ac:dyDescent="0.3">
      <c r="P390943" s="83"/>
    </row>
    <row r="390944" spans="16:16" x14ac:dyDescent="0.3">
      <c r="P390944" s="83"/>
    </row>
    <row r="390945" spans="16:16" x14ac:dyDescent="0.3">
      <c r="P390945" s="83"/>
    </row>
    <row r="390946" spans="16:16" x14ac:dyDescent="0.3">
      <c r="P390946" s="83"/>
    </row>
    <row r="390947" spans="16:16" x14ac:dyDescent="0.3">
      <c r="P390947" s="83"/>
    </row>
    <row r="390948" spans="16:16" x14ac:dyDescent="0.3">
      <c r="P390948" s="83"/>
    </row>
    <row r="390949" spans="16:16" x14ac:dyDescent="0.3">
      <c r="P390949" s="83"/>
    </row>
    <row r="390950" spans="16:16" x14ac:dyDescent="0.3">
      <c r="P390950" s="83"/>
    </row>
    <row r="390951" spans="16:16" x14ac:dyDescent="0.3">
      <c r="P390951" s="83"/>
    </row>
    <row r="390952" spans="16:16" x14ac:dyDescent="0.3">
      <c r="P390952" s="83"/>
    </row>
    <row r="390953" spans="16:16" x14ac:dyDescent="0.3">
      <c r="P390953" s="83"/>
    </row>
    <row r="390954" spans="16:16" x14ac:dyDescent="0.3">
      <c r="P390954" s="83"/>
    </row>
    <row r="390955" spans="16:16" x14ac:dyDescent="0.3">
      <c r="P390955" s="83"/>
    </row>
    <row r="390956" spans="16:16" x14ac:dyDescent="0.3">
      <c r="P390956" s="83"/>
    </row>
    <row r="390957" spans="16:16" x14ac:dyDescent="0.3">
      <c r="P390957" s="83"/>
    </row>
    <row r="390958" spans="16:16" x14ac:dyDescent="0.3">
      <c r="P390958" s="83"/>
    </row>
    <row r="390959" spans="16:16" x14ac:dyDescent="0.3">
      <c r="P390959" s="83"/>
    </row>
    <row r="390960" spans="16:16" x14ac:dyDescent="0.3">
      <c r="P390960" s="83"/>
    </row>
    <row r="390961" spans="16:16" x14ac:dyDescent="0.3">
      <c r="P390961" s="83"/>
    </row>
    <row r="390962" spans="16:16" x14ac:dyDescent="0.3">
      <c r="P390962" s="83"/>
    </row>
    <row r="390963" spans="16:16" x14ac:dyDescent="0.3">
      <c r="P390963" s="83"/>
    </row>
    <row r="390964" spans="16:16" x14ac:dyDescent="0.3">
      <c r="P390964" s="83"/>
    </row>
    <row r="390965" spans="16:16" x14ac:dyDescent="0.3">
      <c r="P390965" s="83"/>
    </row>
    <row r="390966" spans="16:16" x14ac:dyDescent="0.3">
      <c r="P390966" s="83"/>
    </row>
    <row r="390967" spans="16:16" x14ac:dyDescent="0.3">
      <c r="P390967" s="83"/>
    </row>
    <row r="390968" spans="16:16" x14ac:dyDescent="0.3">
      <c r="P390968" s="83"/>
    </row>
    <row r="390969" spans="16:16" x14ac:dyDescent="0.3">
      <c r="P390969" s="83"/>
    </row>
    <row r="390970" spans="16:16" x14ac:dyDescent="0.3">
      <c r="P390970" s="83"/>
    </row>
    <row r="390971" spans="16:16" x14ac:dyDescent="0.3">
      <c r="P390971" s="83"/>
    </row>
    <row r="390972" spans="16:16" x14ac:dyDescent="0.3">
      <c r="P390972" s="83"/>
    </row>
    <row r="390973" spans="16:16" x14ac:dyDescent="0.3">
      <c r="P390973" s="83"/>
    </row>
    <row r="390974" spans="16:16" x14ac:dyDescent="0.3">
      <c r="P390974" s="83"/>
    </row>
    <row r="390975" spans="16:16" x14ac:dyDescent="0.3">
      <c r="P390975" s="83"/>
    </row>
    <row r="390976" spans="16:16" x14ac:dyDescent="0.3">
      <c r="P390976" s="83"/>
    </row>
    <row r="390977" spans="16:16" x14ac:dyDescent="0.3">
      <c r="P390977" s="83"/>
    </row>
    <row r="390978" spans="16:16" x14ac:dyDescent="0.3">
      <c r="P390978" s="83"/>
    </row>
    <row r="390979" spans="16:16" x14ac:dyDescent="0.3">
      <c r="P390979" s="83"/>
    </row>
    <row r="390980" spans="16:16" x14ac:dyDescent="0.3">
      <c r="P390980" s="83"/>
    </row>
    <row r="390981" spans="16:16" x14ac:dyDescent="0.3">
      <c r="P390981" s="83"/>
    </row>
    <row r="390982" spans="16:16" x14ac:dyDescent="0.3">
      <c r="P390982" s="83"/>
    </row>
    <row r="390983" spans="16:16" x14ac:dyDescent="0.3">
      <c r="P390983" s="83"/>
    </row>
    <row r="390984" spans="16:16" x14ac:dyDescent="0.3">
      <c r="P390984" s="83"/>
    </row>
    <row r="390985" spans="16:16" x14ac:dyDescent="0.3">
      <c r="P390985" s="83"/>
    </row>
    <row r="390986" spans="16:16" x14ac:dyDescent="0.3">
      <c r="P390986" s="83"/>
    </row>
    <row r="390987" spans="16:16" x14ac:dyDescent="0.3">
      <c r="P390987" s="83"/>
    </row>
    <row r="390988" spans="16:16" x14ac:dyDescent="0.3">
      <c r="P390988" s="83"/>
    </row>
    <row r="390989" spans="16:16" x14ac:dyDescent="0.3">
      <c r="P390989" s="83"/>
    </row>
    <row r="390990" spans="16:16" x14ac:dyDescent="0.3">
      <c r="P390990" s="83"/>
    </row>
    <row r="390991" spans="16:16" x14ac:dyDescent="0.3">
      <c r="P390991" s="83"/>
    </row>
    <row r="390992" spans="16:16" x14ac:dyDescent="0.3">
      <c r="P390992" s="83"/>
    </row>
    <row r="390993" spans="16:16" x14ac:dyDescent="0.3">
      <c r="P390993" s="83"/>
    </row>
    <row r="390994" spans="16:16" x14ac:dyDescent="0.3">
      <c r="P390994" s="83"/>
    </row>
    <row r="390995" spans="16:16" x14ac:dyDescent="0.3">
      <c r="P390995" s="83"/>
    </row>
    <row r="390996" spans="16:16" x14ac:dyDescent="0.3">
      <c r="P390996" s="83"/>
    </row>
    <row r="390997" spans="16:16" x14ac:dyDescent="0.3">
      <c r="P390997" s="83"/>
    </row>
    <row r="390998" spans="16:16" x14ac:dyDescent="0.3">
      <c r="P390998" s="83"/>
    </row>
    <row r="390999" spans="16:16" x14ac:dyDescent="0.3">
      <c r="P390999" s="83"/>
    </row>
    <row r="391000" spans="16:16" x14ac:dyDescent="0.3">
      <c r="P391000" s="83"/>
    </row>
    <row r="391001" spans="16:16" x14ac:dyDescent="0.3">
      <c r="P391001" s="83"/>
    </row>
    <row r="391002" spans="16:16" x14ac:dyDescent="0.3">
      <c r="P391002" s="83"/>
    </row>
    <row r="391003" spans="16:16" x14ac:dyDescent="0.3">
      <c r="P391003" s="83"/>
    </row>
    <row r="391004" spans="16:16" x14ac:dyDescent="0.3">
      <c r="P391004" s="83"/>
    </row>
    <row r="391005" spans="16:16" x14ac:dyDescent="0.3">
      <c r="P391005" s="83"/>
    </row>
    <row r="391006" spans="16:16" x14ac:dyDescent="0.3">
      <c r="P391006" s="83"/>
    </row>
    <row r="391007" spans="16:16" x14ac:dyDescent="0.3">
      <c r="P391007" s="83"/>
    </row>
    <row r="391008" spans="16:16" x14ac:dyDescent="0.3">
      <c r="P391008" s="83"/>
    </row>
    <row r="391009" spans="16:16" x14ac:dyDescent="0.3">
      <c r="P391009" s="83"/>
    </row>
    <row r="391010" spans="16:16" x14ac:dyDescent="0.3">
      <c r="P391010" s="83"/>
    </row>
    <row r="391011" spans="16:16" x14ac:dyDescent="0.3">
      <c r="P391011" s="83"/>
    </row>
    <row r="391012" spans="16:16" x14ac:dyDescent="0.3">
      <c r="P391012" s="83"/>
    </row>
    <row r="391013" spans="16:16" x14ac:dyDescent="0.3">
      <c r="P391013" s="83"/>
    </row>
    <row r="391014" spans="16:16" x14ac:dyDescent="0.3">
      <c r="P391014" s="83"/>
    </row>
    <row r="391015" spans="16:16" x14ac:dyDescent="0.3">
      <c r="P391015" s="83"/>
    </row>
    <row r="391016" spans="16:16" x14ac:dyDescent="0.3">
      <c r="P391016" s="83"/>
    </row>
    <row r="391017" spans="16:16" x14ac:dyDescent="0.3">
      <c r="P391017" s="83"/>
    </row>
    <row r="391018" spans="16:16" x14ac:dyDescent="0.3">
      <c r="P391018" s="83"/>
    </row>
    <row r="391019" spans="16:16" x14ac:dyDescent="0.3">
      <c r="P391019" s="83"/>
    </row>
    <row r="391020" spans="16:16" x14ac:dyDescent="0.3">
      <c r="P391020" s="83"/>
    </row>
    <row r="391021" spans="16:16" x14ac:dyDescent="0.3">
      <c r="P391021" s="83"/>
    </row>
    <row r="391022" spans="16:16" x14ac:dyDescent="0.3">
      <c r="P391022" s="83"/>
    </row>
    <row r="391023" spans="16:16" x14ac:dyDescent="0.3">
      <c r="P391023" s="83"/>
    </row>
    <row r="391024" spans="16:16" x14ac:dyDescent="0.3">
      <c r="P391024" s="83"/>
    </row>
    <row r="391025" spans="16:16" x14ac:dyDescent="0.3">
      <c r="P391025" s="83"/>
    </row>
    <row r="391026" spans="16:16" x14ac:dyDescent="0.3">
      <c r="P391026" s="83"/>
    </row>
    <row r="391027" spans="16:16" x14ac:dyDescent="0.3">
      <c r="P391027" s="83"/>
    </row>
    <row r="391028" spans="16:16" x14ac:dyDescent="0.3">
      <c r="P391028" s="83"/>
    </row>
    <row r="391029" spans="16:16" x14ac:dyDescent="0.3">
      <c r="P391029" s="83"/>
    </row>
    <row r="391030" spans="16:16" x14ac:dyDescent="0.3">
      <c r="P391030" s="83"/>
    </row>
    <row r="391031" spans="16:16" x14ac:dyDescent="0.3">
      <c r="P391031" s="83"/>
    </row>
    <row r="391032" spans="16:16" x14ac:dyDescent="0.3">
      <c r="P391032" s="83"/>
    </row>
    <row r="391033" spans="16:16" x14ac:dyDescent="0.3">
      <c r="P391033" s="83"/>
    </row>
    <row r="391034" spans="16:16" x14ac:dyDescent="0.3">
      <c r="P391034" s="83"/>
    </row>
    <row r="391035" spans="16:16" x14ac:dyDescent="0.3">
      <c r="P391035" s="83"/>
    </row>
    <row r="391036" spans="16:16" x14ac:dyDescent="0.3">
      <c r="P391036" s="83"/>
    </row>
    <row r="391037" spans="16:16" x14ac:dyDescent="0.3">
      <c r="P391037" s="83"/>
    </row>
    <row r="391038" spans="16:16" x14ac:dyDescent="0.3">
      <c r="P391038" s="83"/>
    </row>
    <row r="391039" spans="16:16" x14ac:dyDescent="0.3">
      <c r="P391039" s="83"/>
    </row>
    <row r="391040" spans="16:16" x14ac:dyDescent="0.3">
      <c r="P391040" s="83"/>
    </row>
    <row r="391041" spans="16:16" x14ac:dyDescent="0.3">
      <c r="P391041" s="83"/>
    </row>
    <row r="391042" spans="16:16" x14ac:dyDescent="0.3">
      <c r="P391042" s="83"/>
    </row>
    <row r="391043" spans="16:16" x14ac:dyDescent="0.3">
      <c r="P391043" s="83"/>
    </row>
    <row r="391044" spans="16:16" x14ac:dyDescent="0.3">
      <c r="P391044" s="83"/>
    </row>
    <row r="391045" spans="16:16" x14ac:dyDescent="0.3">
      <c r="P391045" s="83"/>
    </row>
    <row r="391046" spans="16:16" x14ac:dyDescent="0.3">
      <c r="P391046" s="83"/>
    </row>
    <row r="391047" spans="16:16" x14ac:dyDescent="0.3">
      <c r="P391047" s="83"/>
    </row>
    <row r="391048" spans="16:16" x14ac:dyDescent="0.3">
      <c r="P391048" s="83"/>
    </row>
    <row r="391049" spans="16:16" x14ac:dyDescent="0.3">
      <c r="P391049" s="83"/>
    </row>
    <row r="391050" spans="16:16" x14ac:dyDescent="0.3">
      <c r="P391050" s="83"/>
    </row>
    <row r="391051" spans="16:16" x14ac:dyDescent="0.3">
      <c r="P391051" s="83"/>
    </row>
    <row r="391052" spans="16:16" x14ac:dyDescent="0.3">
      <c r="P391052" s="83"/>
    </row>
    <row r="391053" spans="16:16" x14ac:dyDescent="0.3">
      <c r="P391053" s="83"/>
    </row>
    <row r="391054" spans="16:16" x14ac:dyDescent="0.3">
      <c r="P391054" s="83"/>
    </row>
    <row r="391055" spans="16:16" x14ac:dyDescent="0.3">
      <c r="P391055" s="83"/>
    </row>
    <row r="391056" spans="16:16" x14ac:dyDescent="0.3">
      <c r="P391056" s="83"/>
    </row>
    <row r="391057" spans="16:16" x14ac:dyDescent="0.3">
      <c r="P391057" s="83"/>
    </row>
    <row r="391058" spans="16:16" x14ac:dyDescent="0.3">
      <c r="P391058" s="83"/>
    </row>
    <row r="391059" spans="16:16" x14ac:dyDescent="0.3">
      <c r="P391059" s="83"/>
    </row>
    <row r="391060" spans="16:16" x14ac:dyDescent="0.3">
      <c r="P391060" s="83"/>
    </row>
    <row r="391061" spans="16:16" x14ac:dyDescent="0.3">
      <c r="P391061" s="83"/>
    </row>
    <row r="391062" spans="16:16" x14ac:dyDescent="0.3">
      <c r="P391062" s="83"/>
    </row>
    <row r="391063" spans="16:16" x14ac:dyDescent="0.3">
      <c r="P391063" s="83"/>
    </row>
    <row r="391064" spans="16:16" x14ac:dyDescent="0.3">
      <c r="P391064" s="83"/>
    </row>
    <row r="391065" spans="16:16" x14ac:dyDescent="0.3">
      <c r="P391065" s="83"/>
    </row>
    <row r="391066" spans="16:16" x14ac:dyDescent="0.3">
      <c r="P391066" s="83"/>
    </row>
    <row r="391067" spans="16:16" x14ac:dyDescent="0.3">
      <c r="P391067" s="83"/>
    </row>
    <row r="391068" spans="16:16" x14ac:dyDescent="0.3">
      <c r="P391068" s="83"/>
    </row>
    <row r="391069" spans="16:16" x14ac:dyDescent="0.3">
      <c r="P391069" s="83"/>
    </row>
    <row r="391070" spans="16:16" x14ac:dyDescent="0.3">
      <c r="P391070" s="83"/>
    </row>
    <row r="391071" spans="16:16" x14ac:dyDescent="0.3">
      <c r="P391071" s="83"/>
    </row>
    <row r="391072" spans="16:16" x14ac:dyDescent="0.3">
      <c r="P391072" s="83"/>
    </row>
    <row r="391073" spans="16:16" x14ac:dyDescent="0.3">
      <c r="P391073" s="83"/>
    </row>
    <row r="391074" spans="16:16" x14ac:dyDescent="0.3">
      <c r="P391074" s="83"/>
    </row>
    <row r="391075" spans="16:16" x14ac:dyDescent="0.3">
      <c r="P391075" s="83"/>
    </row>
    <row r="391076" spans="16:16" x14ac:dyDescent="0.3">
      <c r="P391076" s="83"/>
    </row>
    <row r="391077" spans="16:16" x14ac:dyDescent="0.3">
      <c r="P391077" s="83"/>
    </row>
    <row r="391078" spans="16:16" x14ac:dyDescent="0.3">
      <c r="P391078" s="83"/>
    </row>
    <row r="391079" spans="16:16" x14ac:dyDescent="0.3">
      <c r="P391079" s="83"/>
    </row>
    <row r="391080" spans="16:16" x14ac:dyDescent="0.3">
      <c r="P391080" s="83"/>
    </row>
    <row r="391081" spans="16:16" x14ac:dyDescent="0.3">
      <c r="P391081" s="83"/>
    </row>
    <row r="391082" spans="16:16" x14ac:dyDescent="0.3">
      <c r="P391082" s="83"/>
    </row>
    <row r="391083" spans="16:16" x14ac:dyDescent="0.3">
      <c r="P391083" s="83"/>
    </row>
    <row r="391084" spans="16:16" x14ac:dyDescent="0.3">
      <c r="P391084" s="83"/>
    </row>
    <row r="391085" spans="16:16" x14ac:dyDescent="0.3">
      <c r="P391085" s="83"/>
    </row>
    <row r="391086" spans="16:16" x14ac:dyDescent="0.3">
      <c r="P391086" s="83"/>
    </row>
    <row r="391087" spans="16:16" x14ac:dyDescent="0.3">
      <c r="P391087" s="83"/>
    </row>
    <row r="391088" spans="16:16" x14ac:dyDescent="0.3">
      <c r="P391088" s="83"/>
    </row>
    <row r="391089" spans="16:16" x14ac:dyDescent="0.3">
      <c r="P391089" s="83"/>
    </row>
    <row r="391090" spans="16:16" x14ac:dyDescent="0.3">
      <c r="P391090" s="83"/>
    </row>
    <row r="391091" spans="16:16" x14ac:dyDescent="0.3">
      <c r="P391091" s="83"/>
    </row>
    <row r="391092" spans="16:16" x14ac:dyDescent="0.3">
      <c r="P391092" s="83"/>
    </row>
    <row r="391093" spans="16:16" x14ac:dyDescent="0.3">
      <c r="P391093" s="83"/>
    </row>
    <row r="391094" spans="16:16" x14ac:dyDescent="0.3">
      <c r="P391094" s="83"/>
    </row>
    <row r="391095" spans="16:16" x14ac:dyDescent="0.3">
      <c r="P391095" s="83"/>
    </row>
    <row r="391096" spans="16:16" x14ac:dyDescent="0.3">
      <c r="P391096" s="83"/>
    </row>
    <row r="391097" spans="16:16" x14ac:dyDescent="0.3">
      <c r="P391097" s="83"/>
    </row>
    <row r="391098" spans="16:16" x14ac:dyDescent="0.3">
      <c r="P391098" s="83"/>
    </row>
    <row r="391099" spans="16:16" x14ac:dyDescent="0.3">
      <c r="P391099" s="83"/>
    </row>
    <row r="391100" spans="16:16" x14ac:dyDescent="0.3">
      <c r="P391100" s="83"/>
    </row>
    <row r="391101" spans="16:16" x14ac:dyDescent="0.3">
      <c r="P391101" s="83"/>
    </row>
    <row r="391102" spans="16:16" x14ac:dyDescent="0.3">
      <c r="P391102" s="83"/>
    </row>
    <row r="391103" spans="16:16" x14ac:dyDescent="0.3">
      <c r="P391103" s="83"/>
    </row>
    <row r="391104" spans="16:16" x14ac:dyDescent="0.3">
      <c r="P391104" s="83"/>
    </row>
    <row r="391105" spans="16:16" x14ac:dyDescent="0.3">
      <c r="P391105" s="83"/>
    </row>
    <row r="391106" spans="16:16" x14ac:dyDescent="0.3">
      <c r="P391106" s="83"/>
    </row>
    <row r="391107" spans="16:16" x14ac:dyDescent="0.3">
      <c r="P391107" s="83"/>
    </row>
    <row r="391108" spans="16:16" x14ac:dyDescent="0.3">
      <c r="P391108" s="83"/>
    </row>
    <row r="391109" spans="16:16" x14ac:dyDescent="0.3">
      <c r="P391109" s="83"/>
    </row>
    <row r="391110" spans="16:16" x14ac:dyDescent="0.3">
      <c r="P391110" s="83"/>
    </row>
    <row r="391111" spans="16:16" x14ac:dyDescent="0.3">
      <c r="P391111" s="83"/>
    </row>
    <row r="391112" spans="16:16" x14ac:dyDescent="0.3">
      <c r="P391112" s="83"/>
    </row>
    <row r="391113" spans="16:16" x14ac:dyDescent="0.3">
      <c r="P391113" s="83"/>
    </row>
    <row r="391114" spans="16:16" x14ac:dyDescent="0.3">
      <c r="P391114" s="83"/>
    </row>
    <row r="391115" spans="16:16" x14ac:dyDescent="0.3">
      <c r="P391115" s="83"/>
    </row>
    <row r="391116" spans="16:16" x14ac:dyDescent="0.3">
      <c r="P391116" s="83"/>
    </row>
    <row r="391117" spans="16:16" x14ac:dyDescent="0.3">
      <c r="P391117" s="83"/>
    </row>
    <row r="391118" spans="16:16" x14ac:dyDescent="0.3">
      <c r="P391118" s="83"/>
    </row>
    <row r="391119" spans="16:16" x14ac:dyDescent="0.3">
      <c r="P391119" s="83"/>
    </row>
    <row r="391120" spans="16:16" x14ac:dyDescent="0.3">
      <c r="P391120" s="83"/>
    </row>
    <row r="391121" spans="16:16" x14ac:dyDescent="0.3">
      <c r="P391121" s="83"/>
    </row>
    <row r="391122" spans="16:16" x14ac:dyDescent="0.3">
      <c r="P391122" s="83"/>
    </row>
    <row r="391123" spans="16:16" x14ac:dyDescent="0.3">
      <c r="P391123" s="83"/>
    </row>
    <row r="391124" spans="16:16" x14ac:dyDescent="0.3">
      <c r="P391124" s="83"/>
    </row>
    <row r="391125" spans="16:16" x14ac:dyDescent="0.3">
      <c r="P391125" s="83"/>
    </row>
    <row r="391126" spans="16:16" x14ac:dyDescent="0.3">
      <c r="P391126" s="83"/>
    </row>
    <row r="391127" spans="16:16" x14ac:dyDescent="0.3">
      <c r="P391127" s="83"/>
    </row>
    <row r="391128" spans="16:16" x14ac:dyDescent="0.3">
      <c r="P391128" s="83"/>
    </row>
    <row r="391129" spans="16:16" x14ac:dyDescent="0.3">
      <c r="P391129" s="83"/>
    </row>
    <row r="391130" spans="16:16" x14ac:dyDescent="0.3">
      <c r="P391130" s="83"/>
    </row>
    <row r="391131" spans="16:16" x14ac:dyDescent="0.3">
      <c r="P391131" s="83"/>
    </row>
    <row r="391132" spans="16:16" x14ac:dyDescent="0.3">
      <c r="P391132" s="83"/>
    </row>
    <row r="391133" spans="16:16" x14ac:dyDescent="0.3">
      <c r="P391133" s="83"/>
    </row>
    <row r="391134" spans="16:16" x14ac:dyDescent="0.3">
      <c r="P391134" s="83"/>
    </row>
    <row r="391135" spans="16:16" x14ac:dyDescent="0.3">
      <c r="P391135" s="83"/>
    </row>
    <row r="391136" spans="16:16" x14ac:dyDescent="0.3">
      <c r="P391136" s="83"/>
    </row>
    <row r="391137" spans="16:16" x14ac:dyDescent="0.3">
      <c r="P391137" s="83"/>
    </row>
    <row r="391138" spans="16:16" x14ac:dyDescent="0.3">
      <c r="P391138" s="83"/>
    </row>
    <row r="391139" spans="16:16" x14ac:dyDescent="0.3">
      <c r="P391139" s="83"/>
    </row>
    <row r="391140" spans="16:16" x14ac:dyDescent="0.3">
      <c r="P391140" s="83"/>
    </row>
    <row r="391141" spans="16:16" x14ac:dyDescent="0.3">
      <c r="P391141" s="83"/>
    </row>
    <row r="391142" spans="16:16" x14ac:dyDescent="0.3">
      <c r="P391142" s="83"/>
    </row>
    <row r="391143" spans="16:16" x14ac:dyDescent="0.3">
      <c r="P391143" s="83"/>
    </row>
    <row r="391144" spans="16:16" x14ac:dyDescent="0.3">
      <c r="P391144" s="83"/>
    </row>
    <row r="391145" spans="16:16" x14ac:dyDescent="0.3">
      <c r="P391145" s="83"/>
    </row>
    <row r="391146" spans="16:16" x14ac:dyDescent="0.3">
      <c r="P391146" s="83"/>
    </row>
    <row r="391147" spans="16:16" x14ac:dyDescent="0.3">
      <c r="P391147" s="83"/>
    </row>
    <row r="391148" spans="16:16" x14ac:dyDescent="0.3">
      <c r="P391148" s="83"/>
    </row>
    <row r="391149" spans="16:16" x14ac:dyDescent="0.3">
      <c r="P391149" s="83"/>
    </row>
    <row r="391150" spans="16:16" x14ac:dyDescent="0.3">
      <c r="P391150" s="83"/>
    </row>
    <row r="391151" spans="16:16" x14ac:dyDescent="0.3">
      <c r="P391151" s="83"/>
    </row>
    <row r="391152" spans="16:16" x14ac:dyDescent="0.3">
      <c r="P391152" s="83"/>
    </row>
    <row r="391153" spans="16:16" x14ac:dyDescent="0.3">
      <c r="P391153" s="83"/>
    </row>
    <row r="391154" spans="16:16" x14ac:dyDescent="0.3">
      <c r="P391154" s="83"/>
    </row>
    <row r="391155" spans="16:16" x14ac:dyDescent="0.3">
      <c r="P391155" s="83"/>
    </row>
    <row r="391156" spans="16:16" x14ac:dyDescent="0.3">
      <c r="P391156" s="83"/>
    </row>
    <row r="391157" spans="16:16" x14ac:dyDescent="0.3">
      <c r="P391157" s="83"/>
    </row>
    <row r="391158" spans="16:16" x14ac:dyDescent="0.3">
      <c r="P391158" s="83"/>
    </row>
    <row r="391159" spans="16:16" x14ac:dyDescent="0.3">
      <c r="P391159" s="83"/>
    </row>
    <row r="391160" spans="16:16" x14ac:dyDescent="0.3">
      <c r="P391160" s="83"/>
    </row>
    <row r="391161" spans="16:16" x14ac:dyDescent="0.3">
      <c r="P391161" s="83"/>
    </row>
    <row r="391162" spans="16:16" x14ac:dyDescent="0.3">
      <c r="P391162" s="83"/>
    </row>
    <row r="391163" spans="16:16" x14ac:dyDescent="0.3">
      <c r="P391163" s="83"/>
    </row>
    <row r="391164" spans="16:16" x14ac:dyDescent="0.3">
      <c r="P391164" s="83"/>
    </row>
    <row r="391165" spans="16:16" x14ac:dyDescent="0.3">
      <c r="P391165" s="83"/>
    </row>
    <row r="391166" spans="16:16" x14ac:dyDescent="0.3">
      <c r="P391166" s="83"/>
    </row>
    <row r="391167" spans="16:16" x14ac:dyDescent="0.3">
      <c r="P391167" s="83"/>
    </row>
    <row r="391168" spans="16:16" x14ac:dyDescent="0.3">
      <c r="P391168" s="83"/>
    </row>
    <row r="391169" spans="16:16" x14ac:dyDescent="0.3">
      <c r="P391169" s="83"/>
    </row>
    <row r="391170" spans="16:16" x14ac:dyDescent="0.3">
      <c r="P391170" s="83"/>
    </row>
    <row r="391171" spans="16:16" x14ac:dyDescent="0.3">
      <c r="P391171" s="83"/>
    </row>
    <row r="391172" spans="16:16" x14ac:dyDescent="0.3">
      <c r="P391172" s="83"/>
    </row>
    <row r="391173" spans="16:16" x14ac:dyDescent="0.3">
      <c r="P391173" s="83"/>
    </row>
    <row r="391174" spans="16:16" x14ac:dyDescent="0.3">
      <c r="P391174" s="83"/>
    </row>
    <row r="391175" spans="16:16" x14ac:dyDescent="0.3">
      <c r="P391175" s="83"/>
    </row>
    <row r="391176" spans="16:16" x14ac:dyDescent="0.3">
      <c r="P391176" s="83"/>
    </row>
    <row r="391177" spans="16:16" x14ac:dyDescent="0.3">
      <c r="P391177" s="83"/>
    </row>
    <row r="391178" spans="16:16" x14ac:dyDescent="0.3">
      <c r="P391178" s="83"/>
    </row>
    <row r="391179" spans="16:16" x14ac:dyDescent="0.3">
      <c r="P391179" s="83"/>
    </row>
    <row r="391180" spans="16:16" x14ac:dyDescent="0.3">
      <c r="P391180" s="83"/>
    </row>
    <row r="391181" spans="16:16" x14ac:dyDescent="0.3">
      <c r="P391181" s="83"/>
    </row>
    <row r="391182" spans="16:16" x14ac:dyDescent="0.3">
      <c r="P391182" s="83"/>
    </row>
    <row r="391183" spans="16:16" x14ac:dyDescent="0.3">
      <c r="P391183" s="83"/>
    </row>
    <row r="391184" spans="16:16" x14ac:dyDescent="0.3">
      <c r="P391184" s="83"/>
    </row>
    <row r="391185" spans="16:16" x14ac:dyDescent="0.3">
      <c r="P391185" s="83"/>
    </row>
    <row r="391186" spans="16:16" x14ac:dyDescent="0.3">
      <c r="P391186" s="83"/>
    </row>
    <row r="391187" spans="16:16" x14ac:dyDescent="0.3">
      <c r="P391187" s="83"/>
    </row>
    <row r="391188" spans="16:16" x14ac:dyDescent="0.3">
      <c r="P391188" s="83"/>
    </row>
    <row r="391189" spans="16:16" x14ac:dyDescent="0.3">
      <c r="P391189" s="83"/>
    </row>
    <row r="391190" spans="16:16" x14ac:dyDescent="0.3">
      <c r="P391190" s="83"/>
    </row>
    <row r="391191" spans="16:16" x14ac:dyDescent="0.3">
      <c r="P391191" s="83"/>
    </row>
    <row r="391192" spans="16:16" x14ac:dyDescent="0.3">
      <c r="P391192" s="83"/>
    </row>
    <row r="391193" spans="16:16" x14ac:dyDescent="0.3">
      <c r="P391193" s="83"/>
    </row>
    <row r="391194" spans="16:16" x14ac:dyDescent="0.3">
      <c r="P391194" s="83"/>
    </row>
    <row r="391195" spans="16:16" x14ac:dyDescent="0.3">
      <c r="P391195" s="83"/>
    </row>
    <row r="391196" spans="16:16" x14ac:dyDescent="0.3">
      <c r="P391196" s="83"/>
    </row>
    <row r="391197" spans="16:16" x14ac:dyDescent="0.3">
      <c r="P391197" s="83"/>
    </row>
    <row r="391198" spans="16:16" x14ac:dyDescent="0.3">
      <c r="P391198" s="83"/>
    </row>
    <row r="391199" spans="16:16" x14ac:dyDescent="0.3">
      <c r="P391199" s="83"/>
    </row>
    <row r="391200" spans="16:16" x14ac:dyDescent="0.3">
      <c r="P391200" s="83"/>
    </row>
    <row r="391201" spans="16:16" x14ac:dyDescent="0.3">
      <c r="P391201" s="83"/>
    </row>
    <row r="391202" spans="16:16" x14ac:dyDescent="0.3">
      <c r="P391202" s="83"/>
    </row>
    <row r="391203" spans="16:16" x14ac:dyDescent="0.3">
      <c r="P391203" s="83"/>
    </row>
    <row r="391204" spans="16:16" x14ac:dyDescent="0.3">
      <c r="P391204" s="83"/>
    </row>
    <row r="391205" spans="16:16" x14ac:dyDescent="0.3">
      <c r="P391205" s="83"/>
    </row>
    <row r="391206" spans="16:16" x14ac:dyDescent="0.3">
      <c r="P391206" s="83"/>
    </row>
    <row r="391207" spans="16:16" x14ac:dyDescent="0.3">
      <c r="P391207" s="83"/>
    </row>
    <row r="391208" spans="16:16" x14ac:dyDescent="0.3">
      <c r="P391208" s="83"/>
    </row>
    <row r="391209" spans="16:16" x14ac:dyDescent="0.3">
      <c r="P391209" s="83"/>
    </row>
    <row r="391210" spans="16:16" x14ac:dyDescent="0.3">
      <c r="P391210" s="83"/>
    </row>
    <row r="391211" spans="16:16" x14ac:dyDescent="0.3">
      <c r="P391211" s="83"/>
    </row>
    <row r="391212" spans="16:16" x14ac:dyDescent="0.3">
      <c r="P391212" s="83"/>
    </row>
    <row r="391213" spans="16:16" x14ac:dyDescent="0.3">
      <c r="P391213" s="83"/>
    </row>
    <row r="391214" spans="16:16" x14ac:dyDescent="0.3">
      <c r="P391214" s="83"/>
    </row>
    <row r="391215" spans="16:16" x14ac:dyDescent="0.3">
      <c r="P391215" s="83"/>
    </row>
    <row r="391216" spans="16:16" x14ac:dyDescent="0.3">
      <c r="P391216" s="83"/>
    </row>
    <row r="391217" spans="16:16" x14ac:dyDescent="0.3">
      <c r="P391217" s="83"/>
    </row>
    <row r="391218" spans="16:16" x14ac:dyDescent="0.3">
      <c r="P391218" s="83"/>
    </row>
    <row r="391219" spans="16:16" x14ac:dyDescent="0.3">
      <c r="P391219" s="83"/>
    </row>
    <row r="391220" spans="16:16" x14ac:dyDescent="0.3">
      <c r="P391220" s="83"/>
    </row>
    <row r="391221" spans="16:16" x14ac:dyDescent="0.3">
      <c r="P391221" s="83"/>
    </row>
    <row r="391222" spans="16:16" x14ac:dyDescent="0.3">
      <c r="P391222" s="83"/>
    </row>
    <row r="391223" spans="16:16" x14ac:dyDescent="0.3">
      <c r="P391223" s="83"/>
    </row>
    <row r="391224" spans="16:16" x14ac:dyDescent="0.3">
      <c r="P391224" s="83"/>
    </row>
    <row r="391225" spans="16:16" x14ac:dyDescent="0.3">
      <c r="P391225" s="83"/>
    </row>
    <row r="391226" spans="16:16" x14ac:dyDescent="0.3">
      <c r="P391226" s="83"/>
    </row>
    <row r="391227" spans="16:16" x14ac:dyDescent="0.3">
      <c r="P391227" s="83"/>
    </row>
    <row r="391228" spans="16:16" x14ac:dyDescent="0.3">
      <c r="P391228" s="83"/>
    </row>
    <row r="391229" spans="16:16" x14ac:dyDescent="0.3">
      <c r="P391229" s="83"/>
    </row>
    <row r="391230" spans="16:16" x14ac:dyDescent="0.3">
      <c r="P391230" s="83"/>
    </row>
    <row r="391231" spans="16:16" x14ac:dyDescent="0.3">
      <c r="P391231" s="83"/>
    </row>
    <row r="391232" spans="16:16" x14ac:dyDescent="0.3">
      <c r="P391232" s="83"/>
    </row>
    <row r="391233" spans="16:16" x14ac:dyDescent="0.3">
      <c r="P391233" s="83"/>
    </row>
    <row r="391234" spans="16:16" x14ac:dyDescent="0.3">
      <c r="P391234" s="83"/>
    </row>
    <row r="391235" spans="16:16" x14ac:dyDescent="0.3">
      <c r="P391235" s="83"/>
    </row>
    <row r="391236" spans="16:16" x14ac:dyDescent="0.3">
      <c r="P391236" s="83"/>
    </row>
    <row r="391237" spans="16:16" x14ac:dyDescent="0.3">
      <c r="P391237" s="83"/>
    </row>
    <row r="391238" spans="16:16" x14ac:dyDescent="0.3">
      <c r="P391238" s="83"/>
    </row>
    <row r="391239" spans="16:16" x14ac:dyDescent="0.3">
      <c r="P391239" s="83"/>
    </row>
    <row r="391240" spans="16:16" x14ac:dyDescent="0.3">
      <c r="P391240" s="83"/>
    </row>
    <row r="391241" spans="16:16" x14ac:dyDescent="0.3">
      <c r="P391241" s="83"/>
    </row>
    <row r="391242" spans="16:16" x14ac:dyDescent="0.3">
      <c r="P391242" s="83"/>
    </row>
    <row r="391243" spans="16:16" x14ac:dyDescent="0.3">
      <c r="P391243" s="83"/>
    </row>
    <row r="391244" spans="16:16" x14ac:dyDescent="0.3">
      <c r="P391244" s="83"/>
    </row>
    <row r="391245" spans="16:16" x14ac:dyDescent="0.3">
      <c r="P391245" s="83"/>
    </row>
    <row r="391246" spans="16:16" x14ac:dyDescent="0.3">
      <c r="P391246" s="83"/>
    </row>
    <row r="391247" spans="16:16" x14ac:dyDescent="0.3">
      <c r="P391247" s="83"/>
    </row>
    <row r="391248" spans="16:16" x14ac:dyDescent="0.3">
      <c r="P391248" s="83"/>
    </row>
    <row r="391249" spans="16:16" x14ac:dyDescent="0.3">
      <c r="P391249" s="83"/>
    </row>
    <row r="391250" spans="16:16" x14ac:dyDescent="0.3">
      <c r="P391250" s="83"/>
    </row>
    <row r="391251" spans="16:16" x14ac:dyDescent="0.3">
      <c r="P391251" s="83"/>
    </row>
    <row r="391252" spans="16:16" x14ac:dyDescent="0.3">
      <c r="P391252" s="83"/>
    </row>
    <row r="391253" spans="16:16" x14ac:dyDescent="0.3">
      <c r="P391253" s="83"/>
    </row>
    <row r="391254" spans="16:16" x14ac:dyDescent="0.3">
      <c r="P391254" s="83"/>
    </row>
    <row r="391255" spans="16:16" x14ac:dyDescent="0.3">
      <c r="P391255" s="83"/>
    </row>
    <row r="391256" spans="16:16" x14ac:dyDescent="0.3">
      <c r="P391256" s="83"/>
    </row>
    <row r="391257" spans="16:16" x14ac:dyDescent="0.3">
      <c r="P391257" s="83"/>
    </row>
    <row r="391258" spans="16:16" x14ac:dyDescent="0.3">
      <c r="P391258" s="83"/>
    </row>
    <row r="391259" spans="16:16" x14ac:dyDescent="0.3">
      <c r="P391259" s="83"/>
    </row>
    <row r="391260" spans="16:16" x14ac:dyDescent="0.3">
      <c r="P391260" s="83"/>
    </row>
    <row r="391261" spans="16:16" x14ac:dyDescent="0.3">
      <c r="P391261" s="83"/>
    </row>
    <row r="391262" spans="16:16" x14ac:dyDescent="0.3">
      <c r="P391262" s="83"/>
    </row>
    <row r="391263" spans="16:16" x14ac:dyDescent="0.3">
      <c r="P391263" s="83"/>
    </row>
    <row r="391264" spans="16:16" x14ac:dyDescent="0.3">
      <c r="P391264" s="83"/>
    </row>
    <row r="391265" spans="16:16" x14ac:dyDescent="0.3">
      <c r="P391265" s="83"/>
    </row>
    <row r="391266" spans="16:16" x14ac:dyDescent="0.3">
      <c r="P391266" s="83"/>
    </row>
    <row r="391267" spans="16:16" x14ac:dyDescent="0.3">
      <c r="P391267" s="83"/>
    </row>
    <row r="391268" spans="16:16" x14ac:dyDescent="0.3">
      <c r="P391268" s="83"/>
    </row>
    <row r="391269" spans="16:16" x14ac:dyDescent="0.3">
      <c r="P391269" s="83"/>
    </row>
    <row r="391270" spans="16:16" x14ac:dyDescent="0.3">
      <c r="P391270" s="83"/>
    </row>
    <row r="391271" spans="16:16" x14ac:dyDescent="0.3">
      <c r="P391271" s="83"/>
    </row>
    <row r="391272" spans="16:16" x14ac:dyDescent="0.3">
      <c r="P391272" s="83"/>
    </row>
    <row r="391273" spans="16:16" x14ac:dyDescent="0.3">
      <c r="P391273" s="83"/>
    </row>
    <row r="391274" spans="16:16" x14ac:dyDescent="0.3">
      <c r="P391274" s="83"/>
    </row>
    <row r="391275" spans="16:16" x14ac:dyDescent="0.3">
      <c r="P391275" s="83"/>
    </row>
    <row r="391276" spans="16:16" x14ac:dyDescent="0.3">
      <c r="P391276" s="83"/>
    </row>
    <row r="391277" spans="16:16" x14ac:dyDescent="0.3">
      <c r="P391277" s="83"/>
    </row>
    <row r="391278" spans="16:16" x14ac:dyDescent="0.3">
      <c r="P391278" s="83"/>
    </row>
    <row r="391279" spans="16:16" x14ac:dyDescent="0.3">
      <c r="P391279" s="83"/>
    </row>
    <row r="391280" spans="16:16" x14ac:dyDescent="0.3">
      <c r="P391280" s="83"/>
    </row>
    <row r="391281" spans="16:16" x14ac:dyDescent="0.3">
      <c r="P391281" s="83"/>
    </row>
    <row r="391282" spans="16:16" x14ac:dyDescent="0.3">
      <c r="P391282" s="83"/>
    </row>
    <row r="391283" spans="16:16" x14ac:dyDescent="0.3">
      <c r="P391283" s="83"/>
    </row>
    <row r="391284" spans="16:16" x14ac:dyDescent="0.3">
      <c r="P391284" s="83"/>
    </row>
    <row r="391285" spans="16:16" x14ac:dyDescent="0.3">
      <c r="P391285" s="83"/>
    </row>
    <row r="391286" spans="16:16" x14ac:dyDescent="0.3">
      <c r="P391286" s="83"/>
    </row>
    <row r="391287" spans="16:16" x14ac:dyDescent="0.3">
      <c r="P391287" s="83"/>
    </row>
    <row r="391288" spans="16:16" x14ac:dyDescent="0.3">
      <c r="P391288" s="83"/>
    </row>
    <row r="391289" spans="16:16" x14ac:dyDescent="0.3">
      <c r="P391289" s="83"/>
    </row>
    <row r="391290" spans="16:16" x14ac:dyDescent="0.3">
      <c r="P391290" s="83"/>
    </row>
    <row r="391291" spans="16:16" x14ac:dyDescent="0.3">
      <c r="P391291" s="83"/>
    </row>
    <row r="391292" spans="16:16" x14ac:dyDescent="0.3">
      <c r="P391292" s="83"/>
    </row>
    <row r="391293" spans="16:16" x14ac:dyDescent="0.3">
      <c r="P391293" s="83"/>
    </row>
    <row r="391294" spans="16:16" x14ac:dyDescent="0.3">
      <c r="P391294" s="83"/>
    </row>
    <row r="391295" spans="16:16" x14ac:dyDescent="0.3">
      <c r="P391295" s="83"/>
    </row>
    <row r="391296" spans="16:16" x14ac:dyDescent="0.3">
      <c r="P391296" s="83"/>
    </row>
    <row r="391297" spans="16:16" x14ac:dyDescent="0.3">
      <c r="P391297" s="83"/>
    </row>
    <row r="391298" spans="16:16" x14ac:dyDescent="0.3">
      <c r="P391298" s="83"/>
    </row>
    <row r="391299" spans="16:16" x14ac:dyDescent="0.3">
      <c r="P391299" s="83"/>
    </row>
    <row r="391300" spans="16:16" x14ac:dyDescent="0.3">
      <c r="P391300" s="83"/>
    </row>
    <row r="391301" spans="16:16" x14ac:dyDescent="0.3">
      <c r="P391301" s="83"/>
    </row>
    <row r="391302" spans="16:16" x14ac:dyDescent="0.3">
      <c r="P391302" s="83"/>
    </row>
    <row r="391303" spans="16:16" x14ac:dyDescent="0.3">
      <c r="P391303" s="83"/>
    </row>
    <row r="391304" spans="16:16" x14ac:dyDescent="0.3">
      <c r="P391304" s="83"/>
    </row>
    <row r="391305" spans="16:16" x14ac:dyDescent="0.3">
      <c r="P391305" s="83"/>
    </row>
    <row r="391306" spans="16:16" x14ac:dyDescent="0.3">
      <c r="P391306" s="83"/>
    </row>
    <row r="391307" spans="16:16" x14ac:dyDescent="0.3">
      <c r="P391307" s="83"/>
    </row>
    <row r="391308" spans="16:16" x14ac:dyDescent="0.3">
      <c r="P391308" s="83"/>
    </row>
    <row r="391309" spans="16:16" x14ac:dyDescent="0.3">
      <c r="P391309" s="83"/>
    </row>
    <row r="391310" spans="16:16" x14ac:dyDescent="0.3">
      <c r="P391310" s="83"/>
    </row>
    <row r="391311" spans="16:16" x14ac:dyDescent="0.3">
      <c r="P391311" s="83"/>
    </row>
    <row r="391312" spans="16:16" x14ac:dyDescent="0.3">
      <c r="P391312" s="83"/>
    </row>
    <row r="391313" spans="16:16" x14ac:dyDescent="0.3">
      <c r="P391313" s="83"/>
    </row>
    <row r="391314" spans="16:16" x14ac:dyDescent="0.3">
      <c r="P391314" s="83"/>
    </row>
    <row r="391315" spans="16:16" x14ac:dyDescent="0.3">
      <c r="P391315" s="83"/>
    </row>
    <row r="391316" spans="16:16" x14ac:dyDescent="0.3">
      <c r="P391316" s="83"/>
    </row>
    <row r="391317" spans="16:16" x14ac:dyDescent="0.3">
      <c r="P391317" s="83"/>
    </row>
    <row r="391318" spans="16:16" x14ac:dyDescent="0.3">
      <c r="P391318" s="83"/>
    </row>
    <row r="391319" spans="16:16" x14ac:dyDescent="0.3">
      <c r="P391319" s="83"/>
    </row>
    <row r="391320" spans="16:16" x14ac:dyDescent="0.3">
      <c r="P391320" s="83"/>
    </row>
    <row r="391321" spans="16:16" x14ac:dyDescent="0.3">
      <c r="P391321" s="83"/>
    </row>
    <row r="391322" spans="16:16" x14ac:dyDescent="0.3">
      <c r="P391322" s="83"/>
    </row>
    <row r="391323" spans="16:16" x14ac:dyDescent="0.3">
      <c r="P391323" s="83"/>
    </row>
    <row r="391324" spans="16:16" x14ac:dyDescent="0.3">
      <c r="P391324" s="83"/>
    </row>
    <row r="391325" spans="16:16" x14ac:dyDescent="0.3">
      <c r="P391325" s="83"/>
    </row>
    <row r="391326" spans="16:16" x14ac:dyDescent="0.3">
      <c r="P391326" s="83"/>
    </row>
    <row r="391327" spans="16:16" x14ac:dyDescent="0.3">
      <c r="P391327" s="83"/>
    </row>
    <row r="391328" spans="16:16" x14ac:dyDescent="0.3">
      <c r="P391328" s="83"/>
    </row>
    <row r="391329" spans="16:16" x14ac:dyDescent="0.3">
      <c r="P391329" s="83"/>
    </row>
    <row r="391330" spans="16:16" x14ac:dyDescent="0.3">
      <c r="P391330" s="83"/>
    </row>
    <row r="391331" spans="16:16" x14ac:dyDescent="0.3">
      <c r="P391331" s="83"/>
    </row>
    <row r="391332" spans="16:16" x14ac:dyDescent="0.3">
      <c r="P391332" s="83"/>
    </row>
    <row r="391333" spans="16:16" x14ac:dyDescent="0.3">
      <c r="P391333" s="83"/>
    </row>
    <row r="391334" spans="16:16" x14ac:dyDescent="0.3">
      <c r="P391334" s="83"/>
    </row>
    <row r="391335" spans="16:16" x14ac:dyDescent="0.3">
      <c r="P391335" s="83"/>
    </row>
    <row r="391336" spans="16:16" x14ac:dyDescent="0.3">
      <c r="P391336" s="83"/>
    </row>
    <row r="391337" spans="16:16" x14ac:dyDescent="0.3">
      <c r="P391337" s="83"/>
    </row>
    <row r="391338" spans="16:16" x14ac:dyDescent="0.3">
      <c r="P391338" s="83"/>
    </row>
    <row r="391339" spans="16:16" x14ac:dyDescent="0.3">
      <c r="P391339" s="83"/>
    </row>
    <row r="391340" spans="16:16" x14ac:dyDescent="0.3">
      <c r="P391340" s="83"/>
    </row>
    <row r="391341" spans="16:16" x14ac:dyDescent="0.3">
      <c r="P391341" s="83"/>
    </row>
    <row r="391342" spans="16:16" x14ac:dyDescent="0.3">
      <c r="P391342" s="83"/>
    </row>
    <row r="391343" spans="16:16" x14ac:dyDescent="0.3">
      <c r="P391343" s="83"/>
    </row>
    <row r="391344" spans="16:16" x14ac:dyDescent="0.3">
      <c r="P391344" s="83"/>
    </row>
    <row r="391345" spans="16:16" x14ac:dyDescent="0.3">
      <c r="P391345" s="83"/>
    </row>
    <row r="391346" spans="16:16" x14ac:dyDescent="0.3">
      <c r="P391346" s="83"/>
    </row>
    <row r="391347" spans="16:16" x14ac:dyDescent="0.3">
      <c r="P391347" s="83"/>
    </row>
    <row r="391348" spans="16:16" x14ac:dyDescent="0.3">
      <c r="P391348" s="83"/>
    </row>
    <row r="391349" spans="16:16" x14ac:dyDescent="0.3">
      <c r="P391349" s="83"/>
    </row>
    <row r="391350" spans="16:16" x14ac:dyDescent="0.3">
      <c r="P391350" s="83"/>
    </row>
    <row r="391351" spans="16:16" x14ac:dyDescent="0.3">
      <c r="P391351" s="83"/>
    </row>
    <row r="391352" spans="16:16" x14ac:dyDescent="0.3">
      <c r="P391352" s="83"/>
    </row>
    <row r="391353" spans="16:16" x14ac:dyDescent="0.3">
      <c r="P391353" s="83"/>
    </row>
    <row r="391354" spans="16:16" x14ac:dyDescent="0.3">
      <c r="P391354" s="83"/>
    </row>
    <row r="391355" spans="16:16" x14ac:dyDescent="0.3">
      <c r="P391355" s="83"/>
    </row>
    <row r="391356" spans="16:16" x14ac:dyDescent="0.3">
      <c r="P391356" s="83"/>
    </row>
    <row r="391357" spans="16:16" x14ac:dyDescent="0.3">
      <c r="P391357" s="83"/>
    </row>
    <row r="391358" spans="16:16" x14ac:dyDescent="0.3">
      <c r="P391358" s="83"/>
    </row>
    <row r="391359" spans="16:16" x14ac:dyDescent="0.3">
      <c r="P391359" s="83"/>
    </row>
    <row r="391360" spans="16:16" x14ac:dyDescent="0.3">
      <c r="P391360" s="83"/>
    </row>
    <row r="391361" spans="16:16" x14ac:dyDescent="0.3">
      <c r="P391361" s="83"/>
    </row>
    <row r="391362" spans="16:16" x14ac:dyDescent="0.3">
      <c r="P391362" s="83"/>
    </row>
    <row r="391363" spans="16:16" x14ac:dyDescent="0.3">
      <c r="P391363" s="83"/>
    </row>
    <row r="391364" spans="16:16" x14ac:dyDescent="0.3">
      <c r="P391364" s="83"/>
    </row>
    <row r="391365" spans="16:16" x14ac:dyDescent="0.3">
      <c r="P391365" s="83"/>
    </row>
    <row r="391366" spans="16:16" x14ac:dyDescent="0.3">
      <c r="P391366" s="83"/>
    </row>
    <row r="391367" spans="16:16" x14ac:dyDescent="0.3">
      <c r="P391367" s="83"/>
    </row>
    <row r="391368" spans="16:16" x14ac:dyDescent="0.3">
      <c r="P391368" s="83"/>
    </row>
    <row r="391369" spans="16:16" x14ac:dyDescent="0.3">
      <c r="P391369" s="83"/>
    </row>
    <row r="391370" spans="16:16" x14ac:dyDescent="0.3">
      <c r="P391370" s="83"/>
    </row>
    <row r="391371" spans="16:16" x14ac:dyDescent="0.3">
      <c r="P391371" s="83"/>
    </row>
    <row r="391372" spans="16:16" x14ac:dyDescent="0.3">
      <c r="P391372" s="83"/>
    </row>
    <row r="391373" spans="16:16" x14ac:dyDescent="0.3">
      <c r="P391373" s="83"/>
    </row>
    <row r="391374" spans="16:16" x14ac:dyDescent="0.3">
      <c r="P391374" s="83"/>
    </row>
    <row r="391375" spans="16:16" x14ac:dyDescent="0.3">
      <c r="P391375" s="83"/>
    </row>
    <row r="391376" spans="16:16" x14ac:dyDescent="0.3">
      <c r="P391376" s="83"/>
    </row>
    <row r="391377" spans="16:16" x14ac:dyDescent="0.3">
      <c r="P391377" s="83"/>
    </row>
    <row r="391378" spans="16:16" x14ac:dyDescent="0.3">
      <c r="P391378" s="83"/>
    </row>
    <row r="391379" spans="16:16" x14ac:dyDescent="0.3">
      <c r="P391379" s="83"/>
    </row>
    <row r="391380" spans="16:16" x14ac:dyDescent="0.3">
      <c r="P391380" s="83"/>
    </row>
    <row r="391381" spans="16:16" x14ac:dyDescent="0.3">
      <c r="P391381" s="83"/>
    </row>
    <row r="391382" spans="16:16" x14ac:dyDescent="0.3">
      <c r="P391382" s="83"/>
    </row>
    <row r="391383" spans="16:16" x14ac:dyDescent="0.3">
      <c r="P391383" s="83"/>
    </row>
    <row r="391384" spans="16:16" x14ac:dyDescent="0.3">
      <c r="P391384" s="83"/>
    </row>
    <row r="391385" spans="16:16" x14ac:dyDescent="0.3">
      <c r="P391385" s="83"/>
    </row>
    <row r="391386" spans="16:16" x14ac:dyDescent="0.3">
      <c r="P391386" s="83"/>
    </row>
    <row r="391387" spans="16:16" x14ac:dyDescent="0.3">
      <c r="P391387" s="83"/>
    </row>
    <row r="391388" spans="16:16" x14ac:dyDescent="0.3">
      <c r="P391388" s="83"/>
    </row>
    <row r="391389" spans="16:16" x14ac:dyDescent="0.3">
      <c r="P391389" s="83"/>
    </row>
    <row r="391390" spans="16:16" x14ac:dyDescent="0.3">
      <c r="P391390" s="83"/>
    </row>
    <row r="391391" spans="16:16" x14ac:dyDescent="0.3">
      <c r="P391391" s="83"/>
    </row>
    <row r="391392" spans="16:16" x14ac:dyDescent="0.3">
      <c r="P391392" s="83"/>
    </row>
    <row r="391393" spans="16:16" x14ac:dyDescent="0.3">
      <c r="P391393" s="83"/>
    </row>
    <row r="391394" spans="16:16" x14ac:dyDescent="0.3">
      <c r="P391394" s="83"/>
    </row>
    <row r="391395" spans="16:16" x14ac:dyDescent="0.3">
      <c r="P391395" s="83"/>
    </row>
    <row r="391396" spans="16:16" x14ac:dyDescent="0.3">
      <c r="P391396" s="83"/>
    </row>
    <row r="391397" spans="16:16" x14ac:dyDescent="0.3">
      <c r="P391397" s="83"/>
    </row>
    <row r="391398" spans="16:16" x14ac:dyDescent="0.3">
      <c r="P391398" s="83"/>
    </row>
    <row r="391399" spans="16:16" x14ac:dyDescent="0.3">
      <c r="P391399" s="83"/>
    </row>
    <row r="391400" spans="16:16" x14ac:dyDescent="0.3">
      <c r="P391400" s="83"/>
    </row>
    <row r="391401" spans="16:16" x14ac:dyDescent="0.3">
      <c r="P391401" s="83"/>
    </row>
    <row r="391402" spans="16:16" x14ac:dyDescent="0.3">
      <c r="P391402" s="83"/>
    </row>
    <row r="391403" spans="16:16" x14ac:dyDescent="0.3">
      <c r="P391403" s="83"/>
    </row>
    <row r="391404" spans="16:16" x14ac:dyDescent="0.3">
      <c r="P391404" s="83"/>
    </row>
    <row r="391405" spans="16:16" x14ac:dyDescent="0.3">
      <c r="P391405" s="83"/>
    </row>
    <row r="391406" spans="16:16" x14ac:dyDescent="0.3">
      <c r="P391406" s="83"/>
    </row>
    <row r="391407" spans="16:16" x14ac:dyDescent="0.3">
      <c r="P391407" s="83"/>
    </row>
    <row r="391408" spans="16:16" x14ac:dyDescent="0.3">
      <c r="P391408" s="83"/>
    </row>
    <row r="391409" spans="16:16" x14ac:dyDescent="0.3">
      <c r="P391409" s="83"/>
    </row>
    <row r="391410" spans="16:16" x14ac:dyDescent="0.3">
      <c r="P391410" s="83"/>
    </row>
    <row r="391411" spans="16:16" x14ac:dyDescent="0.3">
      <c r="P391411" s="83"/>
    </row>
    <row r="391412" spans="16:16" x14ac:dyDescent="0.3">
      <c r="P391412" s="83"/>
    </row>
    <row r="391413" spans="16:16" x14ac:dyDescent="0.3">
      <c r="P391413" s="83"/>
    </row>
    <row r="391414" spans="16:16" x14ac:dyDescent="0.3">
      <c r="P391414" s="83"/>
    </row>
    <row r="391415" spans="16:16" x14ac:dyDescent="0.3">
      <c r="P391415" s="83"/>
    </row>
    <row r="391416" spans="16:16" x14ac:dyDescent="0.3">
      <c r="P391416" s="83"/>
    </row>
    <row r="391417" spans="16:16" x14ac:dyDescent="0.3">
      <c r="P391417" s="83"/>
    </row>
    <row r="391418" spans="16:16" x14ac:dyDescent="0.3">
      <c r="P391418" s="83"/>
    </row>
    <row r="391419" spans="16:16" x14ac:dyDescent="0.3">
      <c r="P391419" s="83"/>
    </row>
    <row r="391420" spans="16:16" x14ac:dyDescent="0.3">
      <c r="P391420" s="83"/>
    </row>
    <row r="391421" spans="16:16" x14ac:dyDescent="0.3">
      <c r="P391421" s="83"/>
    </row>
    <row r="391422" spans="16:16" x14ac:dyDescent="0.3">
      <c r="P391422" s="83"/>
    </row>
    <row r="391423" spans="16:16" x14ac:dyDescent="0.3">
      <c r="P391423" s="83"/>
    </row>
    <row r="391424" spans="16:16" x14ac:dyDescent="0.3">
      <c r="P391424" s="83"/>
    </row>
    <row r="391425" spans="16:16" x14ac:dyDescent="0.3">
      <c r="P391425" s="83"/>
    </row>
    <row r="391426" spans="16:16" x14ac:dyDescent="0.3">
      <c r="P391426" s="83"/>
    </row>
    <row r="391427" spans="16:16" x14ac:dyDescent="0.3">
      <c r="P391427" s="83"/>
    </row>
    <row r="391428" spans="16:16" x14ac:dyDescent="0.3">
      <c r="P391428" s="83"/>
    </row>
    <row r="391429" spans="16:16" x14ac:dyDescent="0.3">
      <c r="P391429" s="83"/>
    </row>
    <row r="391430" spans="16:16" x14ac:dyDescent="0.3">
      <c r="P391430" s="83"/>
    </row>
    <row r="391431" spans="16:16" x14ac:dyDescent="0.3">
      <c r="P391431" s="83"/>
    </row>
    <row r="391432" spans="16:16" x14ac:dyDescent="0.3">
      <c r="P391432" s="83"/>
    </row>
    <row r="391433" spans="16:16" x14ac:dyDescent="0.3">
      <c r="P391433" s="83"/>
    </row>
    <row r="391434" spans="16:16" x14ac:dyDescent="0.3">
      <c r="P391434" s="83"/>
    </row>
    <row r="391435" spans="16:16" x14ac:dyDescent="0.3">
      <c r="P391435" s="83"/>
    </row>
    <row r="391436" spans="16:16" x14ac:dyDescent="0.3">
      <c r="P391436" s="83"/>
    </row>
    <row r="391437" spans="16:16" x14ac:dyDescent="0.3">
      <c r="P391437" s="83"/>
    </row>
    <row r="391438" spans="16:16" x14ac:dyDescent="0.3">
      <c r="P391438" s="83"/>
    </row>
    <row r="391439" spans="16:16" x14ac:dyDescent="0.3">
      <c r="P391439" s="83"/>
    </row>
    <row r="391440" spans="16:16" x14ac:dyDescent="0.3">
      <c r="P391440" s="83"/>
    </row>
    <row r="391441" spans="16:16" x14ac:dyDescent="0.3">
      <c r="P391441" s="83"/>
    </row>
    <row r="391442" spans="16:16" x14ac:dyDescent="0.3">
      <c r="P391442" s="83"/>
    </row>
    <row r="391443" spans="16:16" x14ac:dyDescent="0.3">
      <c r="P391443" s="83"/>
    </row>
    <row r="391444" spans="16:16" x14ac:dyDescent="0.3">
      <c r="P391444" s="83"/>
    </row>
    <row r="391445" spans="16:16" x14ac:dyDescent="0.3">
      <c r="P391445" s="83"/>
    </row>
    <row r="391446" spans="16:16" x14ac:dyDescent="0.3">
      <c r="P391446" s="83"/>
    </row>
    <row r="391447" spans="16:16" x14ac:dyDescent="0.3">
      <c r="P391447" s="83"/>
    </row>
    <row r="391448" spans="16:16" x14ac:dyDescent="0.3">
      <c r="P391448" s="83"/>
    </row>
    <row r="391449" spans="16:16" x14ac:dyDescent="0.3">
      <c r="P391449" s="83"/>
    </row>
    <row r="391450" spans="16:16" x14ac:dyDescent="0.3">
      <c r="P391450" s="83"/>
    </row>
    <row r="391451" spans="16:16" x14ac:dyDescent="0.3">
      <c r="P391451" s="83"/>
    </row>
    <row r="391452" spans="16:16" x14ac:dyDescent="0.3">
      <c r="P391452" s="83"/>
    </row>
    <row r="391453" spans="16:16" x14ac:dyDescent="0.3">
      <c r="P391453" s="83"/>
    </row>
    <row r="391454" spans="16:16" x14ac:dyDescent="0.3">
      <c r="P391454" s="83"/>
    </row>
    <row r="391455" spans="16:16" x14ac:dyDescent="0.3">
      <c r="P391455" s="83"/>
    </row>
    <row r="391456" spans="16:16" x14ac:dyDescent="0.3">
      <c r="P391456" s="83"/>
    </row>
    <row r="391457" spans="16:16" x14ac:dyDescent="0.3">
      <c r="P391457" s="83"/>
    </row>
    <row r="391458" spans="16:16" x14ac:dyDescent="0.3">
      <c r="P391458" s="83"/>
    </row>
    <row r="391459" spans="16:16" x14ac:dyDescent="0.3">
      <c r="P391459" s="83"/>
    </row>
    <row r="391460" spans="16:16" x14ac:dyDescent="0.3">
      <c r="P391460" s="83"/>
    </row>
    <row r="391461" spans="16:16" x14ac:dyDescent="0.3">
      <c r="P391461" s="83"/>
    </row>
    <row r="391462" spans="16:16" x14ac:dyDescent="0.3">
      <c r="P391462" s="83"/>
    </row>
    <row r="391463" spans="16:16" x14ac:dyDescent="0.3">
      <c r="P391463" s="83"/>
    </row>
    <row r="391464" spans="16:16" x14ac:dyDescent="0.3">
      <c r="P391464" s="83"/>
    </row>
    <row r="391465" spans="16:16" x14ac:dyDescent="0.3">
      <c r="P391465" s="83"/>
    </row>
    <row r="391466" spans="16:16" x14ac:dyDescent="0.3">
      <c r="P391466" s="83"/>
    </row>
    <row r="391467" spans="16:16" x14ac:dyDescent="0.3">
      <c r="P391467" s="83"/>
    </row>
    <row r="391468" spans="16:16" x14ac:dyDescent="0.3">
      <c r="P391468" s="83"/>
    </row>
    <row r="391469" spans="16:16" x14ac:dyDescent="0.3">
      <c r="P391469" s="83"/>
    </row>
    <row r="391470" spans="16:16" x14ac:dyDescent="0.3">
      <c r="P391470" s="83"/>
    </row>
    <row r="391471" spans="16:16" x14ac:dyDescent="0.3">
      <c r="P391471" s="83"/>
    </row>
    <row r="391472" spans="16:16" x14ac:dyDescent="0.3">
      <c r="P391472" s="83"/>
    </row>
    <row r="391473" spans="16:16" x14ac:dyDescent="0.3">
      <c r="P391473" s="83"/>
    </row>
    <row r="391474" spans="16:16" x14ac:dyDescent="0.3">
      <c r="P391474" s="83"/>
    </row>
    <row r="391475" spans="16:16" x14ac:dyDescent="0.3">
      <c r="P391475" s="83"/>
    </row>
    <row r="391476" spans="16:16" x14ac:dyDescent="0.3">
      <c r="P391476" s="83"/>
    </row>
    <row r="391477" spans="16:16" x14ac:dyDescent="0.3">
      <c r="P391477" s="83"/>
    </row>
    <row r="391478" spans="16:16" x14ac:dyDescent="0.3">
      <c r="P391478" s="83"/>
    </row>
    <row r="391479" spans="16:16" x14ac:dyDescent="0.3">
      <c r="P391479" s="83"/>
    </row>
    <row r="391480" spans="16:16" x14ac:dyDescent="0.3">
      <c r="P391480" s="83"/>
    </row>
    <row r="391481" spans="16:16" x14ac:dyDescent="0.3">
      <c r="P391481" s="83"/>
    </row>
    <row r="391482" spans="16:16" x14ac:dyDescent="0.3">
      <c r="P391482" s="83"/>
    </row>
    <row r="391483" spans="16:16" x14ac:dyDescent="0.3">
      <c r="P391483" s="83"/>
    </row>
    <row r="391484" spans="16:16" x14ac:dyDescent="0.3">
      <c r="P391484" s="83"/>
    </row>
    <row r="391485" spans="16:16" x14ac:dyDescent="0.3">
      <c r="P391485" s="83"/>
    </row>
    <row r="391486" spans="16:16" x14ac:dyDescent="0.3">
      <c r="P391486" s="83"/>
    </row>
    <row r="391487" spans="16:16" x14ac:dyDescent="0.3">
      <c r="P391487" s="83"/>
    </row>
    <row r="391488" spans="16:16" x14ac:dyDescent="0.3">
      <c r="P391488" s="83"/>
    </row>
    <row r="391489" spans="16:16" x14ac:dyDescent="0.3">
      <c r="P391489" s="83"/>
    </row>
    <row r="391490" spans="16:16" x14ac:dyDescent="0.3">
      <c r="P391490" s="83"/>
    </row>
    <row r="391491" spans="16:16" x14ac:dyDescent="0.3">
      <c r="P391491" s="83"/>
    </row>
    <row r="391492" spans="16:16" x14ac:dyDescent="0.3">
      <c r="P391492" s="83"/>
    </row>
    <row r="391493" spans="16:16" x14ac:dyDescent="0.3">
      <c r="P391493" s="83"/>
    </row>
    <row r="391494" spans="16:16" x14ac:dyDescent="0.3">
      <c r="P391494" s="83"/>
    </row>
    <row r="391495" spans="16:16" x14ac:dyDescent="0.3">
      <c r="P391495" s="83"/>
    </row>
    <row r="391496" spans="16:16" x14ac:dyDescent="0.3">
      <c r="P391496" s="83"/>
    </row>
    <row r="391497" spans="16:16" x14ac:dyDescent="0.3">
      <c r="P391497" s="83"/>
    </row>
    <row r="391498" spans="16:16" x14ac:dyDescent="0.3">
      <c r="P391498" s="83"/>
    </row>
    <row r="391499" spans="16:16" x14ac:dyDescent="0.3">
      <c r="P391499" s="83"/>
    </row>
    <row r="391500" spans="16:16" x14ac:dyDescent="0.3">
      <c r="P391500" s="83"/>
    </row>
    <row r="391501" spans="16:16" x14ac:dyDescent="0.3">
      <c r="P391501" s="83"/>
    </row>
    <row r="391502" spans="16:16" x14ac:dyDescent="0.3">
      <c r="P391502" s="83"/>
    </row>
    <row r="391503" spans="16:16" x14ac:dyDescent="0.3">
      <c r="P391503" s="83"/>
    </row>
    <row r="391504" spans="16:16" x14ac:dyDescent="0.3">
      <c r="P391504" s="83"/>
    </row>
    <row r="391505" spans="16:16" x14ac:dyDescent="0.3">
      <c r="P391505" s="83"/>
    </row>
    <row r="391506" spans="16:16" x14ac:dyDescent="0.3">
      <c r="P391506" s="83"/>
    </row>
    <row r="391507" spans="16:16" x14ac:dyDescent="0.3">
      <c r="P391507" s="83"/>
    </row>
    <row r="391508" spans="16:16" x14ac:dyDescent="0.3">
      <c r="P391508" s="83"/>
    </row>
    <row r="391509" spans="16:16" x14ac:dyDescent="0.3">
      <c r="P391509" s="83"/>
    </row>
    <row r="391510" spans="16:16" x14ac:dyDescent="0.3">
      <c r="P391510" s="83"/>
    </row>
    <row r="391511" spans="16:16" x14ac:dyDescent="0.3">
      <c r="P391511" s="83"/>
    </row>
    <row r="391512" spans="16:16" x14ac:dyDescent="0.3">
      <c r="P391512" s="83"/>
    </row>
    <row r="391513" spans="16:16" x14ac:dyDescent="0.3">
      <c r="P391513" s="83"/>
    </row>
    <row r="391514" spans="16:16" x14ac:dyDescent="0.3">
      <c r="P391514" s="83"/>
    </row>
    <row r="391515" spans="16:16" x14ac:dyDescent="0.3">
      <c r="P391515" s="83"/>
    </row>
    <row r="391516" spans="16:16" x14ac:dyDescent="0.3">
      <c r="P391516" s="83"/>
    </row>
    <row r="391517" spans="16:16" x14ac:dyDescent="0.3">
      <c r="P391517" s="83"/>
    </row>
    <row r="391518" spans="16:16" x14ac:dyDescent="0.3">
      <c r="P391518" s="83"/>
    </row>
    <row r="391519" spans="16:16" x14ac:dyDescent="0.3">
      <c r="P391519" s="83"/>
    </row>
    <row r="391520" spans="16:16" x14ac:dyDescent="0.3">
      <c r="P391520" s="83"/>
    </row>
    <row r="391521" spans="16:16" x14ac:dyDescent="0.3">
      <c r="P391521" s="83"/>
    </row>
    <row r="391522" spans="16:16" x14ac:dyDescent="0.3">
      <c r="P391522" s="83"/>
    </row>
    <row r="391523" spans="16:16" x14ac:dyDescent="0.3">
      <c r="P391523" s="83"/>
    </row>
    <row r="391524" spans="16:16" x14ac:dyDescent="0.3">
      <c r="P391524" s="83"/>
    </row>
    <row r="391525" spans="16:16" x14ac:dyDescent="0.3">
      <c r="P391525" s="83"/>
    </row>
    <row r="391526" spans="16:16" x14ac:dyDescent="0.3">
      <c r="P391526" s="83"/>
    </row>
    <row r="391527" spans="16:16" x14ac:dyDescent="0.3">
      <c r="P391527" s="83"/>
    </row>
    <row r="391528" spans="16:16" x14ac:dyDescent="0.3">
      <c r="P391528" s="83"/>
    </row>
    <row r="391529" spans="16:16" x14ac:dyDescent="0.3">
      <c r="P391529" s="83"/>
    </row>
    <row r="391530" spans="16:16" x14ac:dyDescent="0.3">
      <c r="P391530" s="83"/>
    </row>
    <row r="391531" spans="16:16" x14ac:dyDescent="0.3">
      <c r="P391531" s="83"/>
    </row>
    <row r="391532" spans="16:16" x14ac:dyDescent="0.3">
      <c r="P391532" s="83"/>
    </row>
    <row r="391533" spans="16:16" x14ac:dyDescent="0.3">
      <c r="P391533" s="83"/>
    </row>
    <row r="391534" spans="16:16" x14ac:dyDescent="0.3">
      <c r="P391534" s="83"/>
    </row>
    <row r="391535" spans="16:16" x14ac:dyDescent="0.3">
      <c r="P391535" s="83"/>
    </row>
    <row r="391536" spans="16:16" x14ac:dyDescent="0.3">
      <c r="P391536" s="83"/>
    </row>
    <row r="391537" spans="16:16" x14ac:dyDescent="0.3">
      <c r="P391537" s="83"/>
    </row>
    <row r="391538" spans="16:16" x14ac:dyDescent="0.3">
      <c r="P391538" s="83"/>
    </row>
    <row r="391539" spans="16:16" x14ac:dyDescent="0.3">
      <c r="P391539" s="83"/>
    </row>
    <row r="391540" spans="16:16" x14ac:dyDescent="0.3">
      <c r="P391540" s="83"/>
    </row>
    <row r="391541" spans="16:16" x14ac:dyDescent="0.3">
      <c r="P391541" s="83"/>
    </row>
    <row r="391542" spans="16:16" x14ac:dyDescent="0.3">
      <c r="P391542" s="83"/>
    </row>
    <row r="391543" spans="16:16" x14ac:dyDescent="0.3">
      <c r="P391543" s="83"/>
    </row>
    <row r="391544" spans="16:16" x14ac:dyDescent="0.3">
      <c r="P391544" s="83"/>
    </row>
    <row r="391545" spans="16:16" x14ac:dyDescent="0.3">
      <c r="P391545" s="83"/>
    </row>
    <row r="391546" spans="16:16" x14ac:dyDescent="0.3">
      <c r="P391546" s="83"/>
    </row>
    <row r="391547" spans="16:16" x14ac:dyDescent="0.3">
      <c r="P391547" s="83"/>
    </row>
    <row r="391548" spans="16:16" x14ac:dyDescent="0.3">
      <c r="P391548" s="83"/>
    </row>
    <row r="391549" spans="16:16" x14ac:dyDescent="0.3">
      <c r="P391549" s="83"/>
    </row>
    <row r="391550" spans="16:16" x14ac:dyDescent="0.3">
      <c r="P391550" s="83"/>
    </row>
    <row r="391551" spans="16:16" x14ac:dyDescent="0.3">
      <c r="P391551" s="83"/>
    </row>
    <row r="391552" spans="16:16" x14ac:dyDescent="0.3">
      <c r="P391552" s="83"/>
    </row>
    <row r="391553" spans="16:16" x14ac:dyDescent="0.3">
      <c r="P391553" s="83"/>
    </row>
    <row r="391554" spans="16:16" x14ac:dyDescent="0.3">
      <c r="P391554" s="83"/>
    </row>
    <row r="391555" spans="16:16" x14ac:dyDescent="0.3">
      <c r="P391555" s="83"/>
    </row>
    <row r="391556" spans="16:16" x14ac:dyDescent="0.3">
      <c r="P391556" s="83"/>
    </row>
    <row r="391557" spans="16:16" x14ac:dyDescent="0.3">
      <c r="P391557" s="83"/>
    </row>
    <row r="391558" spans="16:16" x14ac:dyDescent="0.3">
      <c r="P391558" s="83"/>
    </row>
    <row r="391559" spans="16:16" x14ac:dyDescent="0.3">
      <c r="P391559" s="83"/>
    </row>
    <row r="391560" spans="16:16" x14ac:dyDescent="0.3">
      <c r="P391560" s="83"/>
    </row>
    <row r="391561" spans="16:16" x14ac:dyDescent="0.3">
      <c r="P391561" s="83"/>
    </row>
    <row r="391562" spans="16:16" x14ac:dyDescent="0.3">
      <c r="P391562" s="83"/>
    </row>
    <row r="391563" spans="16:16" x14ac:dyDescent="0.3">
      <c r="P391563" s="83"/>
    </row>
    <row r="391564" spans="16:16" x14ac:dyDescent="0.3">
      <c r="P391564" s="83"/>
    </row>
    <row r="391565" spans="16:16" x14ac:dyDescent="0.3">
      <c r="P391565" s="83"/>
    </row>
    <row r="391566" spans="16:16" x14ac:dyDescent="0.3">
      <c r="P391566" s="83"/>
    </row>
    <row r="391567" spans="16:16" x14ac:dyDescent="0.3">
      <c r="P391567" s="83"/>
    </row>
    <row r="391568" spans="16:16" x14ac:dyDescent="0.3">
      <c r="P391568" s="83"/>
    </row>
    <row r="391569" spans="16:16" x14ac:dyDescent="0.3">
      <c r="P391569" s="83"/>
    </row>
    <row r="391570" spans="16:16" x14ac:dyDescent="0.3">
      <c r="P391570" s="83"/>
    </row>
    <row r="391571" spans="16:16" x14ac:dyDescent="0.3">
      <c r="P391571" s="83"/>
    </row>
    <row r="391572" spans="16:16" x14ac:dyDescent="0.3">
      <c r="P391572" s="83"/>
    </row>
    <row r="391573" spans="16:16" x14ac:dyDescent="0.3">
      <c r="P391573" s="83"/>
    </row>
    <row r="391574" spans="16:16" x14ac:dyDescent="0.3">
      <c r="P391574" s="83"/>
    </row>
    <row r="391575" spans="16:16" x14ac:dyDescent="0.3">
      <c r="P391575" s="83"/>
    </row>
    <row r="391576" spans="16:16" x14ac:dyDescent="0.3">
      <c r="P391576" s="83"/>
    </row>
    <row r="391577" spans="16:16" x14ac:dyDescent="0.3">
      <c r="P391577" s="83"/>
    </row>
    <row r="391578" spans="16:16" x14ac:dyDescent="0.3">
      <c r="P391578" s="83"/>
    </row>
    <row r="391579" spans="16:16" x14ac:dyDescent="0.3">
      <c r="P391579" s="83"/>
    </row>
    <row r="391580" spans="16:16" x14ac:dyDescent="0.3">
      <c r="P391580" s="83"/>
    </row>
    <row r="391581" spans="16:16" x14ac:dyDescent="0.3">
      <c r="P391581" s="83"/>
    </row>
    <row r="391582" spans="16:16" x14ac:dyDescent="0.3">
      <c r="P391582" s="83"/>
    </row>
    <row r="391583" spans="16:16" x14ac:dyDescent="0.3">
      <c r="P391583" s="83"/>
    </row>
    <row r="391584" spans="16:16" x14ac:dyDescent="0.3">
      <c r="P391584" s="83"/>
    </row>
    <row r="391585" spans="16:16" x14ac:dyDescent="0.3">
      <c r="P391585" s="83"/>
    </row>
    <row r="391586" spans="16:16" x14ac:dyDescent="0.3">
      <c r="P391586" s="83"/>
    </row>
    <row r="391587" spans="16:16" x14ac:dyDescent="0.3">
      <c r="P391587" s="83"/>
    </row>
    <row r="391588" spans="16:16" x14ac:dyDescent="0.3">
      <c r="P391588" s="83"/>
    </row>
    <row r="391589" spans="16:16" x14ac:dyDescent="0.3">
      <c r="P391589" s="83"/>
    </row>
    <row r="391590" spans="16:16" x14ac:dyDescent="0.3">
      <c r="P391590" s="83"/>
    </row>
    <row r="391591" spans="16:16" x14ac:dyDescent="0.3">
      <c r="P391591" s="83"/>
    </row>
    <row r="391592" spans="16:16" x14ac:dyDescent="0.3">
      <c r="P391592" s="83"/>
    </row>
    <row r="391593" spans="16:16" x14ac:dyDescent="0.3">
      <c r="P391593" s="83"/>
    </row>
    <row r="391594" spans="16:16" x14ac:dyDescent="0.3">
      <c r="P391594" s="83"/>
    </row>
    <row r="391595" spans="16:16" x14ac:dyDescent="0.3">
      <c r="P391595" s="83"/>
    </row>
    <row r="391596" spans="16:16" x14ac:dyDescent="0.3">
      <c r="P391596" s="83"/>
    </row>
    <row r="391597" spans="16:16" x14ac:dyDescent="0.3">
      <c r="P391597" s="83"/>
    </row>
    <row r="391598" spans="16:16" x14ac:dyDescent="0.3">
      <c r="P391598" s="83"/>
    </row>
    <row r="391599" spans="16:16" x14ac:dyDescent="0.3">
      <c r="P391599" s="83"/>
    </row>
    <row r="391600" spans="16:16" x14ac:dyDescent="0.3">
      <c r="P391600" s="83"/>
    </row>
    <row r="391601" spans="16:16" x14ac:dyDescent="0.3">
      <c r="P391601" s="83"/>
    </row>
    <row r="391602" spans="16:16" x14ac:dyDescent="0.3">
      <c r="P391602" s="83"/>
    </row>
    <row r="391603" spans="16:16" x14ac:dyDescent="0.3">
      <c r="P391603" s="83"/>
    </row>
    <row r="391604" spans="16:16" x14ac:dyDescent="0.3">
      <c r="P391604" s="83"/>
    </row>
    <row r="391605" spans="16:16" x14ac:dyDescent="0.3">
      <c r="P391605" s="83"/>
    </row>
    <row r="391606" spans="16:16" x14ac:dyDescent="0.3">
      <c r="P391606" s="83"/>
    </row>
    <row r="391607" spans="16:16" x14ac:dyDescent="0.3">
      <c r="P391607" s="83"/>
    </row>
    <row r="391608" spans="16:16" x14ac:dyDescent="0.3">
      <c r="P391608" s="83"/>
    </row>
    <row r="391609" spans="16:16" x14ac:dyDescent="0.3">
      <c r="P391609" s="83"/>
    </row>
    <row r="391610" spans="16:16" x14ac:dyDescent="0.3">
      <c r="P391610" s="83"/>
    </row>
    <row r="391611" spans="16:16" x14ac:dyDescent="0.3">
      <c r="P391611" s="83"/>
    </row>
    <row r="391612" spans="16:16" x14ac:dyDescent="0.3">
      <c r="P391612" s="83"/>
    </row>
    <row r="391613" spans="16:16" x14ac:dyDescent="0.3">
      <c r="P391613" s="83"/>
    </row>
    <row r="391614" spans="16:16" x14ac:dyDescent="0.3">
      <c r="P391614" s="83"/>
    </row>
    <row r="391615" spans="16:16" x14ac:dyDescent="0.3">
      <c r="P391615" s="83"/>
    </row>
    <row r="391616" spans="16:16" x14ac:dyDescent="0.3">
      <c r="P391616" s="83"/>
    </row>
    <row r="391617" spans="16:16" x14ac:dyDescent="0.3">
      <c r="P391617" s="83"/>
    </row>
    <row r="391618" spans="16:16" x14ac:dyDescent="0.3">
      <c r="P391618" s="83"/>
    </row>
    <row r="391619" spans="16:16" x14ac:dyDescent="0.3">
      <c r="P391619" s="83"/>
    </row>
    <row r="391620" spans="16:16" x14ac:dyDescent="0.3">
      <c r="P391620" s="83"/>
    </row>
    <row r="391621" spans="16:16" x14ac:dyDescent="0.3">
      <c r="P391621" s="83"/>
    </row>
    <row r="391622" spans="16:16" x14ac:dyDescent="0.3">
      <c r="P391622" s="83"/>
    </row>
    <row r="391623" spans="16:16" x14ac:dyDescent="0.3">
      <c r="P391623" s="83"/>
    </row>
    <row r="391624" spans="16:16" x14ac:dyDescent="0.3">
      <c r="P391624" s="83"/>
    </row>
    <row r="391625" spans="16:16" x14ac:dyDescent="0.3">
      <c r="P391625" s="83"/>
    </row>
    <row r="391626" spans="16:16" x14ac:dyDescent="0.3">
      <c r="P391626" s="83"/>
    </row>
    <row r="391627" spans="16:16" x14ac:dyDescent="0.3">
      <c r="P391627" s="83"/>
    </row>
    <row r="391628" spans="16:16" x14ac:dyDescent="0.3">
      <c r="P391628" s="83"/>
    </row>
    <row r="391629" spans="16:16" x14ac:dyDescent="0.3">
      <c r="P391629" s="83"/>
    </row>
    <row r="391630" spans="16:16" x14ac:dyDescent="0.3">
      <c r="P391630" s="83"/>
    </row>
    <row r="391631" spans="16:16" x14ac:dyDescent="0.3">
      <c r="P391631" s="83"/>
    </row>
    <row r="391632" spans="16:16" x14ac:dyDescent="0.3">
      <c r="P391632" s="83"/>
    </row>
    <row r="391633" spans="16:16" x14ac:dyDescent="0.3">
      <c r="P391633" s="83"/>
    </row>
    <row r="391634" spans="16:16" x14ac:dyDescent="0.3">
      <c r="P391634" s="83"/>
    </row>
    <row r="391635" spans="16:16" x14ac:dyDescent="0.3">
      <c r="P391635" s="83"/>
    </row>
    <row r="391636" spans="16:16" x14ac:dyDescent="0.3">
      <c r="P391636" s="83"/>
    </row>
    <row r="391637" spans="16:16" x14ac:dyDescent="0.3">
      <c r="P391637" s="83"/>
    </row>
    <row r="391638" spans="16:16" x14ac:dyDescent="0.3">
      <c r="P391638" s="83"/>
    </row>
    <row r="391639" spans="16:16" x14ac:dyDescent="0.3">
      <c r="P391639" s="83"/>
    </row>
    <row r="391640" spans="16:16" x14ac:dyDescent="0.3">
      <c r="P391640" s="83"/>
    </row>
    <row r="391641" spans="16:16" x14ac:dyDescent="0.3">
      <c r="P391641" s="83"/>
    </row>
    <row r="391642" spans="16:16" x14ac:dyDescent="0.3">
      <c r="P391642" s="83"/>
    </row>
    <row r="391643" spans="16:16" x14ac:dyDescent="0.3">
      <c r="P391643" s="83"/>
    </row>
    <row r="391644" spans="16:16" x14ac:dyDescent="0.3">
      <c r="P391644" s="83"/>
    </row>
    <row r="391645" spans="16:16" x14ac:dyDescent="0.3">
      <c r="P391645" s="83"/>
    </row>
    <row r="391646" spans="16:16" x14ac:dyDescent="0.3">
      <c r="P391646" s="83"/>
    </row>
    <row r="391647" spans="16:16" x14ac:dyDescent="0.3">
      <c r="P391647" s="83"/>
    </row>
    <row r="391648" spans="16:16" x14ac:dyDescent="0.3">
      <c r="P391648" s="83"/>
    </row>
    <row r="391649" spans="16:16" x14ac:dyDescent="0.3">
      <c r="P391649" s="83"/>
    </row>
    <row r="391650" spans="16:16" x14ac:dyDescent="0.3">
      <c r="P391650" s="83"/>
    </row>
    <row r="391651" spans="16:16" x14ac:dyDescent="0.3">
      <c r="P391651" s="83"/>
    </row>
    <row r="391652" spans="16:16" x14ac:dyDescent="0.3">
      <c r="P391652" s="83"/>
    </row>
    <row r="391653" spans="16:16" x14ac:dyDescent="0.3">
      <c r="P391653" s="83"/>
    </row>
    <row r="391654" spans="16:16" x14ac:dyDescent="0.3">
      <c r="P391654" s="83"/>
    </row>
    <row r="391655" spans="16:16" x14ac:dyDescent="0.3">
      <c r="P391655" s="83"/>
    </row>
    <row r="391656" spans="16:16" x14ac:dyDescent="0.3">
      <c r="P391656" s="83"/>
    </row>
    <row r="391657" spans="16:16" x14ac:dyDescent="0.3">
      <c r="P391657" s="83"/>
    </row>
    <row r="391658" spans="16:16" x14ac:dyDescent="0.3">
      <c r="P391658" s="83"/>
    </row>
    <row r="391659" spans="16:16" x14ac:dyDescent="0.3">
      <c r="P391659" s="83"/>
    </row>
    <row r="391660" spans="16:16" x14ac:dyDescent="0.3">
      <c r="P391660" s="83"/>
    </row>
    <row r="391661" spans="16:16" x14ac:dyDescent="0.3">
      <c r="P391661" s="83"/>
    </row>
    <row r="391662" spans="16:16" x14ac:dyDescent="0.3">
      <c r="P391662" s="83"/>
    </row>
    <row r="391663" spans="16:16" x14ac:dyDescent="0.3">
      <c r="P391663" s="83"/>
    </row>
    <row r="391664" spans="16:16" x14ac:dyDescent="0.3">
      <c r="P391664" s="83"/>
    </row>
    <row r="391665" spans="16:16" x14ac:dyDescent="0.3">
      <c r="P391665" s="83"/>
    </row>
    <row r="391666" spans="16:16" x14ac:dyDescent="0.3">
      <c r="P391666" s="83"/>
    </row>
    <row r="391667" spans="16:16" x14ac:dyDescent="0.3">
      <c r="P391667" s="83"/>
    </row>
    <row r="391668" spans="16:16" x14ac:dyDescent="0.3">
      <c r="P391668" s="83"/>
    </row>
    <row r="391669" spans="16:16" x14ac:dyDescent="0.3">
      <c r="P391669" s="83"/>
    </row>
    <row r="391670" spans="16:16" x14ac:dyDescent="0.3">
      <c r="P391670" s="83"/>
    </row>
    <row r="391671" spans="16:16" x14ac:dyDescent="0.3">
      <c r="P391671" s="83"/>
    </row>
    <row r="391672" spans="16:16" x14ac:dyDescent="0.3">
      <c r="P391672" s="83"/>
    </row>
    <row r="391673" spans="16:16" x14ac:dyDescent="0.3">
      <c r="P391673" s="83"/>
    </row>
    <row r="391674" spans="16:16" x14ac:dyDescent="0.3">
      <c r="P391674" s="83"/>
    </row>
    <row r="391675" spans="16:16" x14ac:dyDescent="0.3">
      <c r="P391675" s="83"/>
    </row>
    <row r="391676" spans="16:16" x14ac:dyDescent="0.3">
      <c r="P391676" s="83"/>
    </row>
    <row r="391677" spans="16:16" x14ac:dyDescent="0.3">
      <c r="P391677" s="83"/>
    </row>
    <row r="391678" spans="16:16" x14ac:dyDescent="0.3">
      <c r="P391678" s="83"/>
    </row>
    <row r="391679" spans="16:16" x14ac:dyDescent="0.3">
      <c r="P391679" s="83"/>
    </row>
    <row r="391680" spans="16:16" x14ac:dyDescent="0.3">
      <c r="P391680" s="83"/>
    </row>
    <row r="391681" spans="16:16" x14ac:dyDescent="0.3">
      <c r="P391681" s="83"/>
    </row>
    <row r="391682" spans="16:16" x14ac:dyDescent="0.3">
      <c r="P391682" s="83"/>
    </row>
    <row r="391683" spans="16:16" x14ac:dyDescent="0.3">
      <c r="P391683" s="83"/>
    </row>
    <row r="391684" spans="16:16" x14ac:dyDescent="0.3">
      <c r="P391684" s="83"/>
    </row>
    <row r="391685" spans="16:16" x14ac:dyDescent="0.3">
      <c r="P391685" s="83"/>
    </row>
    <row r="391686" spans="16:16" x14ac:dyDescent="0.3">
      <c r="P391686" s="83"/>
    </row>
    <row r="391687" spans="16:16" x14ac:dyDescent="0.3">
      <c r="P391687" s="83"/>
    </row>
    <row r="391688" spans="16:16" x14ac:dyDescent="0.3">
      <c r="P391688" s="83"/>
    </row>
    <row r="391689" spans="16:16" x14ac:dyDescent="0.3">
      <c r="P391689" s="83"/>
    </row>
    <row r="391690" spans="16:16" x14ac:dyDescent="0.3">
      <c r="P391690" s="83"/>
    </row>
    <row r="391691" spans="16:16" x14ac:dyDescent="0.3">
      <c r="P391691" s="83"/>
    </row>
    <row r="391692" spans="16:16" x14ac:dyDescent="0.3">
      <c r="P391692" s="83"/>
    </row>
    <row r="391693" spans="16:16" x14ac:dyDescent="0.3">
      <c r="P391693" s="83"/>
    </row>
    <row r="391694" spans="16:16" x14ac:dyDescent="0.3">
      <c r="P391694" s="83"/>
    </row>
    <row r="391695" spans="16:16" x14ac:dyDescent="0.3">
      <c r="P391695" s="83"/>
    </row>
    <row r="391696" spans="16:16" x14ac:dyDescent="0.3">
      <c r="P391696" s="83"/>
    </row>
    <row r="391697" spans="16:16" x14ac:dyDescent="0.3">
      <c r="P391697" s="83"/>
    </row>
    <row r="391698" spans="16:16" x14ac:dyDescent="0.3">
      <c r="P391698" s="83"/>
    </row>
    <row r="391699" spans="16:16" x14ac:dyDescent="0.3">
      <c r="P391699" s="83"/>
    </row>
    <row r="391700" spans="16:16" x14ac:dyDescent="0.3">
      <c r="P391700" s="83"/>
    </row>
    <row r="391701" spans="16:16" x14ac:dyDescent="0.3">
      <c r="P391701" s="83"/>
    </row>
    <row r="391702" spans="16:16" x14ac:dyDescent="0.3">
      <c r="P391702" s="83"/>
    </row>
    <row r="391703" spans="16:16" x14ac:dyDescent="0.3">
      <c r="P391703" s="83"/>
    </row>
    <row r="391704" spans="16:16" x14ac:dyDescent="0.3">
      <c r="P391704" s="83"/>
    </row>
    <row r="391705" spans="16:16" x14ac:dyDescent="0.3">
      <c r="P391705" s="83"/>
    </row>
    <row r="391706" spans="16:16" x14ac:dyDescent="0.3">
      <c r="P391706" s="83"/>
    </row>
    <row r="391707" spans="16:16" x14ac:dyDescent="0.3">
      <c r="P391707" s="83"/>
    </row>
    <row r="391708" spans="16:16" x14ac:dyDescent="0.3">
      <c r="P391708" s="83"/>
    </row>
    <row r="391709" spans="16:16" x14ac:dyDescent="0.3">
      <c r="P391709" s="83"/>
    </row>
    <row r="391710" spans="16:16" x14ac:dyDescent="0.3">
      <c r="P391710" s="83"/>
    </row>
    <row r="391711" spans="16:16" x14ac:dyDescent="0.3">
      <c r="P391711" s="83"/>
    </row>
    <row r="391712" spans="16:16" x14ac:dyDescent="0.3">
      <c r="P391712" s="83"/>
    </row>
    <row r="391713" spans="16:16" x14ac:dyDescent="0.3">
      <c r="P391713" s="83"/>
    </row>
    <row r="391714" spans="16:16" x14ac:dyDescent="0.3">
      <c r="P391714" s="83"/>
    </row>
    <row r="391715" spans="16:16" x14ac:dyDescent="0.3">
      <c r="P391715" s="83"/>
    </row>
    <row r="391716" spans="16:16" x14ac:dyDescent="0.3">
      <c r="P391716" s="83"/>
    </row>
    <row r="391717" spans="16:16" x14ac:dyDescent="0.3">
      <c r="P391717" s="83"/>
    </row>
    <row r="391718" spans="16:16" x14ac:dyDescent="0.3">
      <c r="P391718" s="83"/>
    </row>
    <row r="391719" spans="16:16" x14ac:dyDescent="0.3">
      <c r="P391719" s="83"/>
    </row>
    <row r="391720" spans="16:16" x14ac:dyDescent="0.3">
      <c r="P391720" s="83"/>
    </row>
    <row r="391721" spans="16:16" x14ac:dyDescent="0.3">
      <c r="P391721" s="83"/>
    </row>
    <row r="391722" spans="16:16" x14ac:dyDescent="0.3">
      <c r="P391722" s="83"/>
    </row>
    <row r="391723" spans="16:16" x14ac:dyDescent="0.3">
      <c r="P391723" s="83"/>
    </row>
    <row r="391724" spans="16:16" x14ac:dyDescent="0.3">
      <c r="P391724" s="83"/>
    </row>
    <row r="391725" spans="16:16" x14ac:dyDescent="0.3">
      <c r="P391725" s="83"/>
    </row>
    <row r="391726" spans="16:16" x14ac:dyDescent="0.3">
      <c r="P391726" s="83"/>
    </row>
    <row r="391727" spans="16:16" x14ac:dyDescent="0.3">
      <c r="P391727" s="83"/>
    </row>
    <row r="391728" spans="16:16" x14ac:dyDescent="0.3">
      <c r="P391728" s="83"/>
    </row>
    <row r="391729" spans="16:16" x14ac:dyDescent="0.3">
      <c r="P391729" s="83"/>
    </row>
    <row r="391730" spans="16:16" x14ac:dyDescent="0.3">
      <c r="P391730" s="83"/>
    </row>
    <row r="391731" spans="16:16" x14ac:dyDescent="0.3">
      <c r="P391731" s="83"/>
    </row>
    <row r="391732" spans="16:16" x14ac:dyDescent="0.3">
      <c r="P391732" s="83"/>
    </row>
    <row r="391733" spans="16:16" x14ac:dyDescent="0.3">
      <c r="P391733" s="83"/>
    </row>
    <row r="391734" spans="16:16" x14ac:dyDescent="0.3">
      <c r="P391734" s="83"/>
    </row>
    <row r="391735" spans="16:16" x14ac:dyDescent="0.3">
      <c r="P391735" s="83"/>
    </row>
    <row r="391736" spans="16:16" x14ac:dyDescent="0.3">
      <c r="P391736" s="83"/>
    </row>
    <row r="391737" spans="16:16" x14ac:dyDescent="0.3">
      <c r="P391737" s="83"/>
    </row>
    <row r="391738" spans="16:16" x14ac:dyDescent="0.3">
      <c r="P391738" s="83"/>
    </row>
    <row r="391739" spans="16:16" x14ac:dyDescent="0.3">
      <c r="P391739" s="83"/>
    </row>
    <row r="391740" spans="16:16" x14ac:dyDescent="0.3">
      <c r="P391740" s="83"/>
    </row>
    <row r="391741" spans="16:16" x14ac:dyDescent="0.3">
      <c r="P391741" s="83"/>
    </row>
    <row r="391742" spans="16:16" x14ac:dyDescent="0.3">
      <c r="P391742" s="83"/>
    </row>
    <row r="391743" spans="16:16" x14ac:dyDescent="0.3">
      <c r="P391743" s="83"/>
    </row>
    <row r="391744" spans="16:16" x14ac:dyDescent="0.3">
      <c r="P391744" s="83"/>
    </row>
    <row r="391745" spans="16:16" x14ac:dyDescent="0.3">
      <c r="P391745" s="83"/>
    </row>
    <row r="391746" spans="16:16" x14ac:dyDescent="0.3">
      <c r="P391746" s="83"/>
    </row>
    <row r="391747" spans="16:16" x14ac:dyDescent="0.3">
      <c r="P391747" s="83"/>
    </row>
    <row r="391748" spans="16:16" x14ac:dyDescent="0.3">
      <c r="P391748" s="83"/>
    </row>
    <row r="391749" spans="16:16" x14ac:dyDescent="0.3">
      <c r="P391749" s="83"/>
    </row>
    <row r="391750" spans="16:16" x14ac:dyDescent="0.3">
      <c r="P391750" s="83"/>
    </row>
    <row r="391751" spans="16:16" x14ac:dyDescent="0.3">
      <c r="P391751" s="83"/>
    </row>
    <row r="391752" spans="16:16" x14ac:dyDescent="0.3">
      <c r="P391752" s="83"/>
    </row>
    <row r="391753" spans="16:16" x14ac:dyDescent="0.3">
      <c r="P391753" s="83"/>
    </row>
    <row r="391754" spans="16:16" x14ac:dyDescent="0.3">
      <c r="P391754" s="83"/>
    </row>
    <row r="391755" spans="16:16" x14ac:dyDescent="0.3">
      <c r="P391755" s="83"/>
    </row>
    <row r="391756" spans="16:16" x14ac:dyDescent="0.3">
      <c r="P391756" s="83"/>
    </row>
    <row r="391757" spans="16:16" x14ac:dyDescent="0.3">
      <c r="P391757" s="83"/>
    </row>
    <row r="391758" spans="16:16" x14ac:dyDescent="0.3">
      <c r="P391758" s="83"/>
    </row>
    <row r="391759" spans="16:16" x14ac:dyDescent="0.3">
      <c r="P391759" s="83"/>
    </row>
    <row r="391760" spans="16:16" x14ac:dyDescent="0.3">
      <c r="P391760" s="83"/>
    </row>
    <row r="391761" spans="16:16" x14ac:dyDescent="0.3">
      <c r="P391761" s="83"/>
    </row>
    <row r="391762" spans="16:16" x14ac:dyDescent="0.3">
      <c r="P391762" s="83"/>
    </row>
    <row r="391763" spans="16:16" x14ac:dyDescent="0.3">
      <c r="P391763" s="83"/>
    </row>
    <row r="391764" spans="16:16" x14ac:dyDescent="0.3">
      <c r="P391764" s="83"/>
    </row>
    <row r="391765" spans="16:16" x14ac:dyDescent="0.3">
      <c r="P391765" s="83"/>
    </row>
    <row r="391766" spans="16:16" x14ac:dyDescent="0.3">
      <c r="P391766" s="83"/>
    </row>
    <row r="391767" spans="16:16" x14ac:dyDescent="0.3">
      <c r="P391767" s="83"/>
    </row>
    <row r="391768" spans="16:16" x14ac:dyDescent="0.3">
      <c r="P391768" s="83"/>
    </row>
    <row r="391769" spans="16:16" x14ac:dyDescent="0.3">
      <c r="P391769" s="83"/>
    </row>
    <row r="391770" spans="16:16" x14ac:dyDescent="0.3">
      <c r="P391770" s="83"/>
    </row>
    <row r="391771" spans="16:16" x14ac:dyDescent="0.3">
      <c r="P391771" s="83"/>
    </row>
    <row r="391772" spans="16:16" x14ac:dyDescent="0.3">
      <c r="P391772" s="83"/>
    </row>
    <row r="391773" spans="16:16" x14ac:dyDescent="0.3">
      <c r="P391773" s="83"/>
    </row>
    <row r="391774" spans="16:16" x14ac:dyDescent="0.3">
      <c r="P391774" s="83"/>
    </row>
    <row r="391775" spans="16:16" x14ac:dyDescent="0.3">
      <c r="P391775" s="83"/>
    </row>
    <row r="391776" spans="16:16" x14ac:dyDescent="0.3">
      <c r="P391776" s="83"/>
    </row>
    <row r="391777" spans="16:16" x14ac:dyDescent="0.3">
      <c r="P391777" s="83"/>
    </row>
    <row r="391778" spans="16:16" x14ac:dyDescent="0.3">
      <c r="P391778" s="83"/>
    </row>
    <row r="391779" spans="16:16" x14ac:dyDescent="0.3">
      <c r="P391779" s="83"/>
    </row>
    <row r="391780" spans="16:16" x14ac:dyDescent="0.3">
      <c r="P391780" s="83"/>
    </row>
    <row r="391781" spans="16:16" x14ac:dyDescent="0.3">
      <c r="P391781" s="83"/>
    </row>
    <row r="391782" spans="16:16" x14ac:dyDescent="0.3">
      <c r="P391782" s="83"/>
    </row>
    <row r="391783" spans="16:16" x14ac:dyDescent="0.3">
      <c r="P391783" s="83"/>
    </row>
    <row r="391784" spans="16:16" x14ac:dyDescent="0.3">
      <c r="P391784" s="83"/>
    </row>
    <row r="391785" spans="16:16" x14ac:dyDescent="0.3">
      <c r="P391785" s="83"/>
    </row>
    <row r="391786" spans="16:16" x14ac:dyDescent="0.3">
      <c r="P391786" s="83"/>
    </row>
    <row r="391787" spans="16:16" x14ac:dyDescent="0.3">
      <c r="P391787" s="83"/>
    </row>
    <row r="391788" spans="16:16" x14ac:dyDescent="0.3">
      <c r="P391788" s="83"/>
    </row>
    <row r="391789" spans="16:16" x14ac:dyDescent="0.3">
      <c r="P391789" s="83"/>
    </row>
    <row r="391790" spans="16:16" x14ac:dyDescent="0.3">
      <c r="P391790" s="83"/>
    </row>
    <row r="391791" spans="16:16" x14ac:dyDescent="0.3">
      <c r="P391791" s="83"/>
    </row>
    <row r="391792" spans="16:16" x14ac:dyDescent="0.3">
      <c r="P391792" s="83"/>
    </row>
    <row r="391793" spans="16:16" x14ac:dyDescent="0.3">
      <c r="P391793" s="83"/>
    </row>
    <row r="391794" spans="16:16" x14ac:dyDescent="0.3">
      <c r="P391794" s="83"/>
    </row>
    <row r="391795" spans="16:16" x14ac:dyDescent="0.3">
      <c r="P391795" s="83"/>
    </row>
    <row r="391796" spans="16:16" x14ac:dyDescent="0.3">
      <c r="P391796" s="83"/>
    </row>
    <row r="391797" spans="16:16" x14ac:dyDescent="0.3">
      <c r="P391797" s="83"/>
    </row>
    <row r="391798" spans="16:16" x14ac:dyDescent="0.3">
      <c r="P391798" s="83"/>
    </row>
    <row r="391799" spans="16:16" x14ac:dyDescent="0.3">
      <c r="P391799" s="83"/>
    </row>
    <row r="391800" spans="16:16" x14ac:dyDescent="0.3">
      <c r="P391800" s="83"/>
    </row>
    <row r="391801" spans="16:16" x14ac:dyDescent="0.3">
      <c r="P391801" s="83"/>
    </row>
    <row r="391802" spans="16:16" x14ac:dyDescent="0.3">
      <c r="P391802" s="83"/>
    </row>
    <row r="391803" spans="16:16" x14ac:dyDescent="0.3">
      <c r="P391803" s="83"/>
    </row>
    <row r="391804" spans="16:16" x14ac:dyDescent="0.3">
      <c r="P391804" s="83"/>
    </row>
    <row r="391805" spans="16:16" x14ac:dyDescent="0.3">
      <c r="P391805" s="83"/>
    </row>
    <row r="391806" spans="16:16" x14ac:dyDescent="0.3">
      <c r="P391806" s="83"/>
    </row>
    <row r="391807" spans="16:16" x14ac:dyDescent="0.3">
      <c r="P391807" s="83"/>
    </row>
    <row r="391808" spans="16:16" x14ac:dyDescent="0.3">
      <c r="P391808" s="83"/>
    </row>
    <row r="391809" spans="16:16" x14ac:dyDescent="0.3">
      <c r="P391809" s="83"/>
    </row>
    <row r="391810" spans="16:16" x14ac:dyDescent="0.3">
      <c r="P391810" s="83"/>
    </row>
    <row r="391811" spans="16:16" x14ac:dyDescent="0.3">
      <c r="P391811" s="83"/>
    </row>
    <row r="391812" spans="16:16" x14ac:dyDescent="0.3">
      <c r="P391812" s="83"/>
    </row>
    <row r="391813" spans="16:16" x14ac:dyDescent="0.3">
      <c r="P391813" s="83"/>
    </row>
    <row r="391814" spans="16:16" x14ac:dyDescent="0.3">
      <c r="P391814" s="83"/>
    </row>
    <row r="391815" spans="16:16" x14ac:dyDescent="0.3">
      <c r="P391815" s="83"/>
    </row>
    <row r="391816" spans="16:16" x14ac:dyDescent="0.3">
      <c r="P391816" s="83"/>
    </row>
    <row r="391817" spans="16:16" x14ac:dyDescent="0.3">
      <c r="P391817" s="83"/>
    </row>
    <row r="391818" spans="16:16" x14ac:dyDescent="0.3">
      <c r="P391818" s="83"/>
    </row>
    <row r="391819" spans="16:16" x14ac:dyDescent="0.3">
      <c r="P391819" s="83"/>
    </row>
    <row r="391820" spans="16:16" x14ac:dyDescent="0.3">
      <c r="P391820" s="83"/>
    </row>
    <row r="391821" spans="16:16" x14ac:dyDescent="0.3">
      <c r="P391821" s="83"/>
    </row>
    <row r="391822" spans="16:16" x14ac:dyDescent="0.3">
      <c r="P391822" s="83"/>
    </row>
    <row r="391823" spans="16:16" x14ac:dyDescent="0.3">
      <c r="P391823" s="83"/>
    </row>
    <row r="391824" spans="16:16" x14ac:dyDescent="0.3">
      <c r="P391824" s="83"/>
    </row>
    <row r="391825" spans="16:16" x14ac:dyDescent="0.3">
      <c r="P391825" s="83"/>
    </row>
    <row r="391826" spans="16:16" x14ac:dyDescent="0.3">
      <c r="P391826" s="83"/>
    </row>
    <row r="391827" spans="16:16" x14ac:dyDescent="0.3">
      <c r="P391827" s="83"/>
    </row>
    <row r="391828" spans="16:16" x14ac:dyDescent="0.3">
      <c r="P391828" s="83"/>
    </row>
    <row r="391829" spans="16:16" x14ac:dyDescent="0.3">
      <c r="P391829" s="83"/>
    </row>
    <row r="391830" spans="16:16" x14ac:dyDescent="0.3">
      <c r="P391830" s="83"/>
    </row>
    <row r="391831" spans="16:16" x14ac:dyDescent="0.3">
      <c r="P391831" s="83"/>
    </row>
    <row r="391832" spans="16:16" x14ac:dyDescent="0.3">
      <c r="P391832" s="83"/>
    </row>
    <row r="391833" spans="16:16" x14ac:dyDescent="0.3">
      <c r="P391833" s="83"/>
    </row>
    <row r="391834" spans="16:16" x14ac:dyDescent="0.3">
      <c r="P391834" s="83"/>
    </row>
    <row r="391835" spans="16:16" x14ac:dyDescent="0.3">
      <c r="P391835" s="83"/>
    </row>
    <row r="391836" spans="16:16" x14ac:dyDescent="0.3">
      <c r="P391836" s="83"/>
    </row>
    <row r="391837" spans="16:16" x14ac:dyDescent="0.3">
      <c r="P391837" s="83"/>
    </row>
    <row r="391838" spans="16:16" x14ac:dyDescent="0.3">
      <c r="P391838" s="83"/>
    </row>
    <row r="391839" spans="16:16" x14ac:dyDescent="0.3">
      <c r="P391839" s="83"/>
    </row>
    <row r="391840" spans="16:16" x14ac:dyDescent="0.3">
      <c r="P391840" s="83"/>
    </row>
    <row r="391841" spans="16:16" x14ac:dyDescent="0.3">
      <c r="P391841" s="83"/>
    </row>
    <row r="391842" spans="16:16" x14ac:dyDescent="0.3">
      <c r="P391842" s="83"/>
    </row>
    <row r="391843" spans="16:16" x14ac:dyDescent="0.3">
      <c r="P391843" s="83"/>
    </row>
    <row r="391844" spans="16:16" x14ac:dyDescent="0.3">
      <c r="P391844" s="83"/>
    </row>
    <row r="391845" spans="16:16" x14ac:dyDescent="0.3">
      <c r="P391845" s="83"/>
    </row>
    <row r="391846" spans="16:16" x14ac:dyDescent="0.3">
      <c r="P391846" s="83"/>
    </row>
    <row r="391847" spans="16:16" x14ac:dyDescent="0.3">
      <c r="P391847" s="83"/>
    </row>
    <row r="391848" spans="16:16" x14ac:dyDescent="0.3">
      <c r="P391848" s="83"/>
    </row>
    <row r="391849" spans="16:16" x14ac:dyDescent="0.3">
      <c r="P391849" s="83"/>
    </row>
    <row r="391850" spans="16:16" x14ac:dyDescent="0.3">
      <c r="P391850" s="83"/>
    </row>
    <row r="391851" spans="16:16" x14ac:dyDescent="0.3">
      <c r="P391851" s="83"/>
    </row>
    <row r="391852" spans="16:16" x14ac:dyDescent="0.3">
      <c r="P391852" s="83"/>
    </row>
    <row r="391853" spans="16:16" x14ac:dyDescent="0.3">
      <c r="P391853" s="83"/>
    </row>
    <row r="391854" spans="16:16" x14ac:dyDescent="0.3">
      <c r="P391854" s="83"/>
    </row>
    <row r="391855" spans="16:16" x14ac:dyDescent="0.3">
      <c r="P391855" s="83"/>
    </row>
    <row r="391856" spans="16:16" x14ac:dyDescent="0.3">
      <c r="P391856" s="83"/>
    </row>
    <row r="391857" spans="16:16" x14ac:dyDescent="0.3">
      <c r="P391857" s="83"/>
    </row>
    <row r="391858" spans="16:16" x14ac:dyDescent="0.3">
      <c r="P391858" s="83"/>
    </row>
    <row r="391859" spans="16:16" x14ac:dyDescent="0.3">
      <c r="P391859" s="83"/>
    </row>
    <row r="391860" spans="16:16" x14ac:dyDescent="0.3">
      <c r="P391860" s="83"/>
    </row>
    <row r="391861" spans="16:16" x14ac:dyDescent="0.3">
      <c r="P391861" s="83"/>
    </row>
    <row r="391862" spans="16:16" x14ac:dyDescent="0.3">
      <c r="P391862" s="83"/>
    </row>
    <row r="391863" spans="16:16" x14ac:dyDescent="0.3">
      <c r="P391863" s="83"/>
    </row>
    <row r="391864" spans="16:16" x14ac:dyDescent="0.3">
      <c r="P391864" s="83"/>
    </row>
    <row r="391865" spans="16:16" x14ac:dyDescent="0.3">
      <c r="P391865" s="83"/>
    </row>
    <row r="391866" spans="16:16" x14ac:dyDescent="0.3">
      <c r="P391866" s="83"/>
    </row>
    <row r="391867" spans="16:16" x14ac:dyDescent="0.3">
      <c r="P391867" s="83"/>
    </row>
    <row r="391868" spans="16:16" x14ac:dyDescent="0.3">
      <c r="P391868" s="83"/>
    </row>
    <row r="391869" spans="16:16" x14ac:dyDescent="0.3">
      <c r="P391869" s="83"/>
    </row>
    <row r="391870" spans="16:16" x14ac:dyDescent="0.3">
      <c r="P391870" s="83"/>
    </row>
    <row r="391871" spans="16:16" x14ac:dyDescent="0.3">
      <c r="P391871" s="83"/>
    </row>
    <row r="391872" spans="16:16" x14ac:dyDescent="0.3">
      <c r="P391872" s="83"/>
    </row>
    <row r="391873" spans="16:16" x14ac:dyDescent="0.3">
      <c r="P391873" s="83"/>
    </row>
    <row r="391874" spans="16:16" x14ac:dyDescent="0.3">
      <c r="P391874" s="83"/>
    </row>
    <row r="391875" spans="16:16" x14ac:dyDescent="0.3">
      <c r="P391875" s="83"/>
    </row>
    <row r="391876" spans="16:16" x14ac:dyDescent="0.3">
      <c r="P391876" s="83"/>
    </row>
    <row r="391877" spans="16:16" x14ac:dyDescent="0.3">
      <c r="P391877" s="83"/>
    </row>
    <row r="391878" spans="16:16" x14ac:dyDescent="0.3">
      <c r="P391878" s="83"/>
    </row>
    <row r="391879" spans="16:16" x14ac:dyDescent="0.3">
      <c r="P391879" s="83"/>
    </row>
    <row r="391880" spans="16:16" x14ac:dyDescent="0.3">
      <c r="P391880" s="83"/>
    </row>
    <row r="391881" spans="16:16" x14ac:dyDescent="0.3">
      <c r="P391881" s="83"/>
    </row>
    <row r="391882" spans="16:16" x14ac:dyDescent="0.3">
      <c r="P391882" s="83"/>
    </row>
    <row r="391883" spans="16:16" x14ac:dyDescent="0.3">
      <c r="P391883" s="83"/>
    </row>
    <row r="391884" spans="16:16" x14ac:dyDescent="0.3">
      <c r="P391884" s="83"/>
    </row>
    <row r="391885" spans="16:16" x14ac:dyDescent="0.3">
      <c r="P391885" s="83"/>
    </row>
    <row r="391886" spans="16:16" x14ac:dyDescent="0.3">
      <c r="P391886" s="83"/>
    </row>
    <row r="391887" spans="16:16" x14ac:dyDescent="0.3">
      <c r="P391887" s="83"/>
    </row>
    <row r="391888" spans="16:16" x14ac:dyDescent="0.3">
      <c r="P391888" s="83"/>
    </row>
    <row r="391889" spans="16:16" x14ac:dyDescent="0.3">
      <c r="P391889" s="83"/>
    </row>
    <row r="391890" spans="16:16" x14ac:dyDescent="0.3">
      <c r="P391890" s="83"/>
    </row>
    <row r="391891" spans="16:16" x14ac:dyDescent="0.3">
      <c r="P391891" s="83"/>
    </row>
    <row r="391892" spans="16:16" x14ac:dyDescent="0.3">
      <c r="P391892" s="83"/>
    </row>
    <row r="391893" spans="16:16" x14ac:dyDescent="0.3">
      <c r="P391893" s="83"/>
    </row>
    <row r="391894" spans="16:16" x14ac:dyDescent="0.3">
      <c r="P391894" s="83"/>
    </row>
    <row r="391895" spans="16:16" x14ac:dyDescent="0.3">
      <c r="P391895" s="83"/>
    </row>
    <row r="391896" spans="16:16" x14ac:dyDescent="0.3">
      <c r="P391896" s="83"/>
    </row>
    <row r="391897" spans="16:16" x14ac:dyDescent="0.3">
      <c r="P391897" s="83"/>
    </row>
    <row r="391898" spans="16:16" x14ac:dyDescent="0.3">
      <c r="P391898" s="83"/>
    </row>
    <row r="391899" spans="16:16" x14ac:dyDescent="0.3">
      <c r="P391899" s="83"/>
    </row>
    <row r="391900" spans="16:16" x14ac:dyDescent="0.3">
      <c r="P391900" s="83"/>
    </row>
    <row r="391901" spans="16:16" x14ac:dyDescent="0.3">
      <c r="P391901" s="83"/>
    </row>
    <row r="391902" spans="16:16" x14ac:dyDescent="0.3">
      <c r="P391902" s="83"/>
    </row>
    <row r="391903" spans="16:16" x14ac:dyDescent="0.3">
      <c r="P391903" s="83"/>
    </row>
    <row r="391904" spans="16:16" x14ac:dyDescent="0.3">
      <c r="P391904" s="83"/>
    </row>
    <row r="391905" spans="16:16" x14ac:dyDescent="0.3">
      <c r="P391905" s="83"/>
    </row>
    <row r="391906" spans="16:16" x14ac:dyDescent="0.3">
      <c r="P391906" s="83"/>
    </row>
    <row r="391907" spans="16:16" x14ac:dyDescent="0.3">
      <c r="P391907" s="83"/>
    </row>
    <row r="391908" spans="16:16" x14ac:dyDescent="0.3">
      <c r="P391908" s="83"/>
    </row>
    <row r="391909" spans="16:16" x14ac:dyDescent="0.3">
      <c r="P391909" s="83"/>
    </row>
    <row r="391910" spans="16:16" x14ac:dyDescent="0.3">
      <c r="P391910" s="83"/>
    </row>
    <row r="391911" spans="16:16" x14ac:dyDescent="0.3">
      <c r="P391911" s="83"/>
    </row>
    <row r="391912" spans="16:16" x14ac:dyDescent="0.3">
      <c r="P391912" s="83"/>
    </row>
    <row r="391913" spans="16:16" x14ac:dyDescent="0.3">
      <c r="P391913" s="83"/>
    </row>
    <row r="391914" spans="16:16" x14ac:dyDescent="0.3">
      <c r="P391914" s="83"/>
    </row>
    <row r="391915" spans="16:16" x14ac:dyDescent="0.3">
      <c r="P391915" s="83"/>
    </row>
    <row r="391916" spans="16:16" x14ac:dyDescent="0.3">
      <c r="P391916" s="83"/>
    </row>
    <row r="391917" spans="16:16" x14ac:dyDescent="0.3">
      <c r="P391917" s="83"/>
    </row>
    <row r="391918" spans="16:16" x14ac:dyDescent="0.3">
      <c r="P391918" s="83"/>
    </row>
    <row r="391919" spans="16:16" x14ac:dyDescent="0.3">
      <c r="P391919" s="83"/>
    </row>
    <row r="391920" spans="16:16" x14ac:dyDescent="0.3">
      <c r="P391920" s="83"/>
    </row>
    <row r="391921" spans="16:16" x14ac:dyDescent="0.3">
      <c r="P391921" s="83"/>
    </row>
    <row r="391922" spans="16:16" x14ac:dyDescent="0.3">
      <c r="P391922" s="83"/>
    </row>
    <row r="391923" spans="16:16" x14ac:dyDescent="0.3">
      <c r="P391923" s="83"/>
    </row>
    <row r="391924" spans="16:16" x14ac:dyDescent="0.3">
      <c r="P391924" s="83"/>
    </row>
    <row r="391925" spans="16:16" x14ac:dyDescent="0.3">
      <c r="P391925" s="83"/>
    </row>
    <row r="391926" spans="16:16" x14ac:dyDescent="0.3">
      <c r="P391926" s="83"/>
    </row>
    <row r="391927" spans="16:16" x14ac:dyDescent="0.3">
      <c r="P391927" s="83"/>
    </row>
    <row r="391928" spans="16:16" x14ac:dyDescent="0.3">
      <c r="P391928" s="83"/>
    </row>
    <row r="391929" spans="16:16" x14ac:dyDescent="0.3">
      <c r="P391929" s="83"/>
    </row>
    <row r="391930" spans="16:16" x14ac:dyDescent="0.3">
      <c r="P391930" s="83"/>
    </row>
    <row r="391931" spans="16:16" x14ac:dyDescent="0.3">
      <c r="P391931" s="83"/>
    </row>
    <row r="391932" spans="16:16" x14ac:dyDescent="0.3">
      <c r="P391932" s="83"/>
    </row>
    <row r="391933" spans="16:16" x14ac:dyDescent="0.3">
      <c r="P391933" s="83"/>
    </row>
    <row r="391934" spans="16:16" x14ac:dyDescent="0.3">
      <c r="P391934" s="83"/>
    </row>
    <row r="391935" spans="16:16" x14ac:dyDescent="0.3">
      <c r="P391935" s="83"/>
    </row>
    <row r="391936" spans="16:16" x14ac:dyDescent="0.3">
      <c r="P391936" s="83"/>
    </row>
    <row r="391937" spans="16:16" x14ac:dyDescent="0.3">
      <c r="P391937" s="83"/>
    </row>
    <row r="391938" spans="16:16" x14ac:dyDescent="0.3">
      <c r="P391938" s="83"/>
    </row>
    <row r="391939" spans="16:16" x14ac:dyDescent="0.3">
      <c r="P391939" s="83"/>
    </row>
    <row r="391940" spans="16:16" x14ac:dyDescent="0.3">
      <c r="P391940" s="83"/>
    </row>
    <row r="391941" spans="16:16" x14ac:dyDescent="0.3">
      <c r="P391941" s="83"/>
    </row>
    <row r="391942" spans="16:16" x14ac:dyDescent="0.3">
      <c r="P391942" s="83"/>
    </row>
    <row r="391943" spans="16:16" x14ac:dyDescent="0.3">
      <c r="P391943" s="83"/>
    </row>
    <row r="391944" spans="16:16" x14ac:dyDescent="0.3">
      <c r="P391944" s="83"/>
    </row>
    <row r="391945" spans="16:16" x14ac:dyDescent="0.3">
      <c r="P391945" s="83"/>
    </row>
    <row r="391946" spans="16:16" x14ac:dyDescent="0.3">
      <c r="P391946" s="83"/>
    </row>
    <row r="391947" spans="16:16" x14ac:dyDescent="0.3">
      <c r="P391947" s="83"/>
    </row>
    <row r="391948" spans="16:16" x14ac:dyDescent="0.3">
      <c r="P391948" s="83"/>
    </row>
    <row r="391949" spans="16:16" x14ac:dyDescent="0.3">
      <c r="P391949" s="83"/>
    </row>
    <row r="391950" spans="16:16" x14ac:dyDescent="0.3">
      <c r="P391950" s="83"/>
    </row>
    <row r="391951" spans="16:16" x14ac:dyDescent="0.3">
      <c r="P391951" s="83"/>
    </row>
    <row r="391952" spans="16:16" x14ac:dyDescent="0.3">
      <c r="P391952" s="83"/>
    </row>
    <row r="391953" spans="16:16" x14ac:dyDescent="0.3">
      <c r="P391953" s="83"/>
    </row>
    <row r="391954" spans="16:16" x14ac:dyDescent="0.3">
      <c r="P391954" s="83"/>
    </row>
    <row r="391955" spans="16:16" x14ac:dyDescent="0.3">
      <c r="P391955" s="83"/>
    </row>
    <row r="391956" spans="16:16" x14ac:dyDescent="0.3">
      <c r="P391956" s="83"/>
    </row>
    <row r="391957" spans="16:16" x14ac:dyDescent="0.3">
      <c r="P391957" s="83"/>
    </row>
    <row r="391958" spans="16:16" x14ac:dyDescent="0.3">
      <c r="P391958" s="83"/>
    </row>
    <row r="391959" spans="16:16" x14ac:dyDescent="0.3">
      <c r="P391959" s="83"/>
    </row>
    <row r="391960" spans="16:16" x14ac:dyDescent="0.3">
      <c r="P391960" s="83"/>
    </row>
    <row r="391961" spans="16:16" x14ac:dyDescent="0.3">
      <c r="P391961" s="83"/>
    </row>
    <row r="391962" spans="16:16" x14ac:dyDescent="0.3">
      <c r="P391962" s="83"/>
    </row>
    <row r="391963" spans="16:16" x14ac:dyDescent="0.3">
      <c r="P391963" s="83"/>
    </row>
    <row r="391964" spans="16:16" x14ac:dyDescent="0.3">
      <c r="P391964" s="83"/>
    </row>
    <row r="391965" spans="16:16" x14ac:dyDescent="0.3">
      <c r="P391965" s="83"/>
    </row>
    <row r="391966" spans="16:16" x14ac:dyDescent="0.3">
      <c r="P391966" s="83"/>
    </row>
    <row r="391967" spans="16:16" x14ac:dyDescent="0.3">
      <c r="P391967" s="83"/>
    </row>
    <row r="391968" spans="16:16" x14ac:dyDescent="0.3">
      <c r="P391968" s="83"/>
    </row>
    <row r="391969" spans="16:16" x14ac:dyDescent="0.3">
      <c r="P391969" s="83"/>
    </row>
    <row r="391970" spans="16:16" x14ac:dyDescent="0.3">
      <c r="P391970" s="83"/>
    </row>
    <row r="391971" spans="16:16" x14ac:dyDescent="0.3">
      <c r="P391971" s="83"/>
    </row>
    <row r="391972" spans="16:16" x14ac:dyDescent="0.3">
      <c r="P391972" s="83"/>
    </row>
    <row r="391973" spans="16:16" x14ac:dyDescent="0.3">
      <c r="P391973" s="83"/>
    </row>
    <row r="391974" spans="16:16" x14ac:dyDescent="0.3">
      <c r="P391974" s="83"/>
    </row>
    <row r="391975" spans="16:16" x14ac:dyDescent="0.3">
      <c r="P391975" s="83"/>
    </row>
    <row r="391976" spans="16:16" x14ac:dyDescent="0.3">
      <c r="P391976" s="83"/>
    </row>
    <row r="391977" spans="16:16" x14ac:dyDescent="0.3">
      <c r="P391977" s="83"/>
    </row>
    <row r="391978" spans="16:16" x14ac:dyDescent="0.3">
      <c r="P391978" s="83"/>
    </row>
    <row r="391979" spans="16:16" x14ac:dyDescent="0.3">
      <c r="P391979" s="83"/>
    </row>
    <row r="391980" spans="16:16" x14ac:dyDescent="0.3">
      <c r="P391980" s="83"/>
    </row>
    <row r="391981" spans="16:16" x14ac:dyDescent="0.3">
      <c r="P391981" s="83"/>
    </row>
    <row r="391982" spans="16:16" x14ac:dyDescent="0.3">
      <c r="P391982" s="83"/>
    </row>
    <row r="391983" spans="16:16" x14ac:dyDescent="0.3">
      <c r="P391983" s="83"/>
    </row>
    <row r="391984" spans="16:16" x14ac:dyDescent="0.3">
      <c r="P391984" s="83"/>
    </row>
    <row r="391985" spans="16:16" x14ac:dyDescent="0.3">
      <c r="P391985" s="83"/>
    </row>
    <row r="391986" spans="16:16" x14ac:dyDescent="0.3">
      <c r="P391986" s="83"/>
    </row>
    <row r="391987" spans="16:16" x14ac:dyDescent="0.3">
      <c r="P391987" s="83"/>
    </row>
    <row r="391988" spans="16:16" x14ac:dyDescent="0.3">
      <c r="P391988" s="83"/>
    </row>
    <row r="391989" spans="16:16" x14ac:dyDescent="0.3">
      <c r="P391989" s="83"/>
    </row>
    <row r="391990" spans="16:16" x14ac:dyDescent="0.3">
      <c r="P391990" s="83"/>
    </row>
    <row r="391991" spans="16:16" x14ac:dyDescent="0.3">
      <c r="P391991" s="83"/>
    </row>
    <row r="391992" spans="16:16" x14ac:dyDescent="0.3">
      <c r="P391992" s="83"/>
    </row>
    <row r="391993" spans="16:16" x14ac:dyDescent="0.3">
      <c r="P391993" s="83"/>
    </row>
    <row r="391994" spans="16:16" x14ac:dyDescent="0.3">
      <c r="P391994" s="83"/>
    </row>
    <row r="391995" spans="16:16" x14ac:dyDescent="0.3">
      <c r="P391995" s="83"/>
    </row>
    <row r="391996" spans="16:16" x14ac:dyDescent="0.3">
      <c r="P391996" s="83"/>
    </row>
    <row r="391997" spans="16:16" x14ac:dyDescent="0.3">
      <c r="P391997" s="83"/>
    </row>
    <row r="391998" spans="16:16" x14ac:dyDescent="0.3">
      <c r="P391998" s="83"/>
    </row>
    <row r="391999" spans="16:16" x14ac:dyDescent="0.3">
      <c r="P391999" s="83"/>
    </row>
    <row r="392000" spans="16:16" x14ac:dyDescent="0.3">
      <c r="P392000" s="83"/>
    </row>
    <row r="392001" spans="16:16" x14ac:dyDescent="0.3">
      <c r="P392001" s="83"/>
    </row>
    <row r="392002" spans="16:16" x14ac:dyDescent="0.3">
      <c r="P392002" s="83"/>
    </row>
    <row r="392003" spans="16:16" x14ac:dyDescent="0.3">
      <c r="P392003" s="83"/>
    </row>
    <row r="392004" spans="16:16" x14ac:dyDescent="0.3">
      <c r="P392004" s="83"/>
    </row>
    <row r="392005" spans="16:16" x14ac:dyDescent="0.3">
      <c r="P392005" s="83"/>
    </row>
    <row r="392006" spans="16:16" x14ac:dyDescent="0.3">
      <c r="P392006" s="83"/>
    </row>
    <row r="392007" spans="16:16" x14ac:dyDescent="0.3">
      <c r="P392007" s="83"/>
    </row>
    <row r="392008" spans="16:16" x14ac:dyDescent="0.3">
      <c r="P392008" s="83"/>
    </row>
    <row r="392009" spans="16:16" x14ac:dyDescent="0.3">
      <c r="P392009" s="83"/>
    </row>
    <row r="392010" spans="16:16" x14ac:dyDescent="0.3">
      <c r="P392010" s="83"/>
    </row>
    <row r="392011" spans="16:16" x14ac:dyDescent="0.3">
      <c r="P392011" s="83"/>
    </row>
    <row r="392012" spans="16:16" x14ac:dyDescent="0.3">
      <c r="P392012" s="83"/>
    </row>
    <row r="392013" spans="16:16" x14ac:dyDescent="0.3">
      <c r="P392013" s="83"/>
    </row>
    <row r="392014" spans="16:16" x14ac:dyDescent="0.3">
      <c r="P392014" s="83"/>
    </row>
    <row r="392015" spans="16:16" x14ac:dyDescent="0.3">
      <c r="P392015" s="83"/>
    </row>
    <row r="392016" spans="16:16" x14ac:dyDescent="0.3">
      <c r="P392016" s="83"/>
    </row>
    <row r="392017" spans="16:16" x14ac:dyDescent="0.3">
      <c r="P392017" s="83"/>
    </row>
    <row r="392018" spans="16:16" x14ac:dyDescent="0.3">
      <c r="P392018" s="83"/>
    </row>
    <row r="392019" spans="16:16" x14ac:dyDescent="0.3">
      <c r="P392019" s="83"/>
    </row>
    <row r="392020" spans="16:16" x14ac:dyDescent="0.3">
      <c r="P392020" s="83"/>
    </row>
    <row r="392021" spans="16:16" x14ac:dyDescent="0.3">
      <c r="P392021" s="83"/>
    </row>
    <row r="392022" spans="16:16" x14ac:dyDescent="0.3">
      <c r="P392022" s="83"/>
    </row>
    <row r="392023" spans="16:16" x14ac:dyDescent="0.3">
      <c r="P392023" s="83"/>
    </row>
    <row r="392024" spans="16:16" x14ac:dyDescent="0.3">
      <c r="P392024" s="83"/>
    </row>
    <row r="392025" spans="16:16" x14ac:dyDescent="0.3">
      <c r="P392025" s="83"/>
    </row>
    <row r="392026" spans="16:16" x14ac:dyDescent="0.3">
      <c r="P392026" s="83"/>
    </row>
    <row r="392027" spans="16:16" x14ac:dyDescent="0.3">
      <c r="P392027" s="83"/>
    </row>
    <row r="392028" spans="16:16" x14ac:dyDescent="0.3">
      <c r="P392028" s="83"/>
    </row>
    <row r="392029" spans="16:16" x14ac:dyDescent="0.3">
      <c r="P392029" s="83"/>
    </row>
    <row r="392030" spans="16:16" x14ac:dyDescent="0.3">
      <c r="P392030" s="83"/>
    </row>
    <row r="392031" spans="16:16" x14ac:dyDescent="0.3">
      <c r="P392031" s="83"/>
    </row>
    <row r="392032" spans="16:16" x14ac:dyDescent="0.3">
      <c r="P392032" s="83"/>
    </row>
    <row r="392033" spans="16:16" x14ac:dyDescent="0.3">
      <c r="P392033" s="83"/>
    </row>
    <row r="392034" spans="16:16" x14ac:dyDescent="0.3">
      <c r="P392034" s="83"/>
    </row>
    <row r="392035" spans="16:16" x14ac:dyDescent="0.3">
      <c r="P392035" s="83"/>
    </row>
    <row r="392036" spans="16:16" x14ac:dyDescent="0.3">
      <c r="P392036" s="83"/>
    </row>
    <row r="392037" spans="16:16" x14ac:dyDescent="0.3">
      <c r="P392037" s="83"/>
    </row>
    <row r="392038" spans="16:16" x14ac:dyDescent="0.3">
      <c r="P392038" s="83"/>
    </row>
    <row r="392039" spans="16:16" x14ac:dyDescent="0.3">
      <c r="P392039" s="83"/>
    </row>
    <row r="392040" spans="16:16" x14ac:dyDescent="0.3">
      <c r="P392040" s="83"/>
    </row>
    <row r="392041" spans="16:16" x14ac:dyDescent="0.3">
      <c r="P392041" s="83"/>
    </row>
    <row r="392042" spans="16:16" x14ac:dyDescent="0.3">
      <c r="P392042" s="83"/>
    </row>
    <row r="392043" spans="16:16" x14ac:dyDescent="0.3">
      <c r="P392043" s="83"/>
    </row>
    <row r="392044" spans="16:16" x14ac:dyDescent="0.3">
      <c r="P392044" s="83"/>
    </row>
    <row r="392045" spans="16:16" x14ac:dyDescent="0.3">
      <c r="P392045" s="83"/>
    </row>
    <row r="392046" spans="16:16" x14ac:dyDescent="0.3">
      <c r="P392046" s="83"/>
    </row>
    <row r="392047" spans="16:16" x14ac:dyDescent="0.3">
      <c r="P392047" s="83"/>
    </row>
    <row r="392048" spans="16:16" x14ac:dyDescent="0.3">
      <c r="P392048" s="83"/>
    </row>
    <row r="392049" spans="16:16" x14ac:dyDescent="0.3">
      <c r="P392049" s="83"/>
    </row>
    <row r="392050" spans="16:16" x14ac:dyDescent="0.3">
      <c r="P392050" s="83"/>
    </row>
    <row r="392051" spans="16:16" x14ac:dyDescent="0.3">
      <c r="P392051" s="83"/>
    </row>
    <row r="392052" spans="16:16" x14ac:dyDescent="0.3">
      <c r="P392052" s="83"/>
    </row>
    <row r="392053" spans="16:16" x14ac:dyDescent="0.3">
      <c r="P392053" s="83"/>
    </row>
    <row r="392054" spans="16:16" x14ac:dyDescent="0.3">
      <c r="P392054" s="83"/>
    </row>
    <row r="392055" spans="16:16" x14ac:dyDescent="0.3">
      <c r="P392055" s="83"/>
    </row>
    <row r="392056" spans="16:16" x14ac:dyDescent="0.3">
      <c r="P392056" s="83"/>
    </row>
    <row r="392057" spans="16:16" x14ac:dyDescent="0.3">
      <c r="P392057" s="83"/>
    </row>
    <row r="392058" spans="16:16" x14ac:dyDescent="0.3">
      <c r="P392058" s="83"/>
    </row>
    <row r="392059" spans="16:16" x14ac:dyDescent="0.3">
      <c r="P392059" s="83"/>
    </row>
    <row r="392060" spans="16:16" x14ac:dyDescent="0.3">
      <c r="P392060" s="83"/>
    </row>
    <row r="392061" spans="16:16" x14ac:dyDescent="0.3">
      <c r="P392061" s="83"/>
    </row>
    <row r="392062" spans="16:16" x14ac:dyDescent="0.3">
      <c r="P392062" s="83"/>
    </row>
    <row r="392063" spans="16:16" x14ac:dyDescent="0.3">
      <c r="P392063" s="83"/>
    </row>
    <row r="392064" spans="16:16" x14ac:dyDescent="0.3">
      <c r="P392064" s="83"/>
    </row>
    <row r="392065" spans="16:16" x14ac:dyDescent="0.3">
      <c r="P392065" s="83"/>
    </row>
    <row r="392066" spans="16:16" x14ac:dyDescent="0.3">
      <c r="P392066" s="83"/>
    </row>
    <row r="392067" spans="16:16" x14ac:dyDescent="0.3">
      <c r="P392067" s="83"/>
    </row>
    <row r="392068" spans="16:16" x14ac:dyDescent="0.3">
      <c r="P392068" s="83"/>
    </row>
    <row r="392069" spans="16:16" x14ac:dyDescent="0.3">
      <c r="P392069" s="83"/>
    </row>
    <row r="392070" spans="16:16" x14ac:dyDescent="0.3">
      <c r="P392070" s="83"/>
    </row>
    <row r="392071" spans="16:16" x14ac:dyDescent="0.3">
      <c r="P392071" s="83"/>
    </row>
    <row r="392072" spans="16:16" x14ac:dyDescent="0.3">
      <c r="P392072" s="83"/>
    </row>
    <row r="392073" spans="16:16" x14ac:dyDescent="0.3">
      <c r="P392073" s="83"/>
    </row>
    <row r="392074" spans="16:16" x14ac:dyDescent="0.3">
      <c r="P392074" s="83"/>
    </row>
    <row r="392075" spans="16:16" x14ac:dyDescent="0.3">
      <c r="P392075" s="83"/>
    </row>
    <row r="392076" spans="16:16" x14ac:dyDescent="0.3">
      <c r="P392076" s="83"/>
    </row>
    <row r="392077" spans="16:16" x14ac:dyDescent="0.3">
      <c r="P392077" s="83"/>
    </row>
    <row r="392078" spans="16:16" x14ac:dyDescent="0.3">
      <c r="P392078" s="83"/>
    </row>
    <row r="392079" spans="16:16" x14ac:dyDescent="0.3">
      <c r="P392079" s="83"/>
    </row>
    <row r="392080" spans="16:16" x14ac:dyDescent="0.3">
      <c r="P392080" s="83"/>
    </row>
    <row r="392081" spans="16:16" x14ac:dyDescent="0.3">
      <c r="P392081" s="83"/>
    </row>
    <row r="392082" spans="16:16" x14ac:dyDescent="0.3">
      <c r="P392082" s="83"/>
    </row>
    <row r="392083" spans="16:16" x14ac:dyDescent="0.3">
      <c r="P392083" s="83"/>
    </row>
    <row r="392084" spans="16:16" x14ac:dyDescent="0.3">
      <c r="P392084" s="83"/>
    </row>
    <row r="392085" spans="16:16" x14ac:dyDescent="0.3">
      <c r="P392085" s="83"/>
    </row>
    <row r="392086" spans="16:16" x14ac:dyDescent="0.3">
      <c r="P392086" s="83"/>
    </row>
    <row r="392087" spans="16:16" x14ac:dyDescent="0.3">
      <c r="P392087" s="83"/>
    </row>
    <row r="392088" spans="16:16" x14ac:dyDescent="0.3">
      <c r="P392088" s="83"/>
    </row>
    <row r="392089" spans="16:16" x14ac:dyDescent="0.3">
      <c r="P392089" s="83"/>
    </row>
    <row r="392090" spans="16:16" x14ac:dyDescent="0.3">
      <c r="P392090" s="83"/>
    </row>
    <row r="392091" spans="16:16" x14ac:dyDescent="0.3">
      <c r="P392091" s="83"/>
    </row>
    <row r="392092" spans="16:16" x14ac:dyDescent="0.3">
      <c r="P392092" s="83"/>
    </row>
    <row r="392093" spans="16:16" x14ac:dyDescent="0.3">
      <c r="P392093" s="83"/>
    </row>
    <row r="392094" spans="16:16" x14ac:dyDescent="0.3">
      <c r="P392094" s="83"/>
    </row>
    <row r="392095" spans="16:16" x14ac:dyDescent="0.3">
      <c r="P392095" s="83"/>
    </row>
    <row r="392096" spans="16:16" x14ac:dyDescent="0.3">
      <c r="P392096" s="83"/>
    </row>
    <row r="392097" spans="16:16" x14ac:dyDescent="0.3">
      <c r="P392097" s="83"/>
    </row>
    <row r="392098" spans="16:16" x14ac:dyDescent="0.3">
      <c r="P392098" s="83"/>
    </row>
    <row r="392099" spans="16:16" x14ac:dyDescent="0.3">
      <c r="P392099" s="83"/>
    </row>
    <row r="392100" spans="16:16" x14ac:dyDescent="0.3">
      <c r="P392100" s="83"/>
    </row>
    <row r="392101" spans="16:16" x14ac:dyDescent="0.3">
      <c r="P392101" s="83"/>
    </row>
    <row r="392102" spans="16:16" x14ac:dyDescent="0.3">
      <c r="P392102" s="83"/>
    </row>
    <row r="392103" spans="16:16" x14ac:dyDescent="0.3">
      <c r="P392103" s="83"/>
    </row>
    <row r="392104" spans="16:16" x14ac:dyDescent="0.3">
      <c r="P392104" s="83"/>
    </row>
    <row r="392105" spans="16:16" x14ac:dyDescent="0.3">
      <c r="P392105" s="83"/>
    </row>
    <row r="392106" spans="16:16" x14ac:dyDescent="0.3">
      <c r="P392106" s="83"/>
    </row>
    <row r="392107" spans="16:16" x14ac:dyDescent="0.3">
      <c r="P392107" s="83"/>
    </row>
    <row r="392108" spans="16:16" x14ac:dyDescent="0.3">
      <c r="P392108" s="83"/>
    </row>
    <row r="392109" spans="16:16" x14ac:dyDescent="0.3">
      <c r="P392109" s="83"/>
    </row>
    <row r="392110" spans="16:16" x14ac:dyDescent="0.3">
      <c r="P392110" s="83"/>
    </row>
    <row r="392111" spans="16:16" x14ac:dyDescent="0.3">
      <c r="P392111" s="83"/>
    </row>
    <row r="392112" spans="16:16" x14ac:dyDescent="0.3">
      <c r="P392112" s="83"/>
    </row>
    <row r="392113" spans="16:16" x14ac:dyDescent="0.3">
      <c r="P392113" s="83"/>
    </row>
    <row r="392114" spans="16:16" x14ac:dyDescent="0.3">
      <c r="P392114" s="83"/>
    </row>
    <row r="392115" spans="16:16" x14ac:dyDescent="0.3">
      <c r="P392115" s="83"/>
    </row>
    <row r="392116" spans="16:16" x14ac:dyDescent="0.3">
      <c r="P392116" s="83"/>
    </row>
    <row r="392117" spans="16:16" x14ac:dyDescent="0.3">
      <c r="P392117" s="83"/>
    </row>
    <row r="392118" spans="16:16" x14ac:dyDescent="0.3">
      <c r="P392118" s="83"/>
    </row>
    <row r="392119" spans="16:16" x14ac:dyDescent="0.3">
      <c r="P392119" s="83"/>
    </row>
    <row r="392120" spans="16:16" x14ac:dyDescent="0.3">
      <c r="P392120" s="83"/>
    </row>
    <row r="392121" spans="16:16" x14ac:dyDescent="0.3">
      <c r="P392121" s="83"/>
    </row>
    <row r="392122" spans="16:16" x14ac:dyDescent="0.3">
      <c r="P392122" s="83"/>
    </row>
    <row r="392123" spans="16:16" x14ac:dyDescent="0.3">
      <c r="P392123" s="83"/>
    </row>
    <row r="392124" spans="16:16" x14ac:dyDescent="0.3">
      <c r="P392124" s="83"/>
    </row>
    <row r="392125" spans="16:16" x14ac:dyDescent="0.3">
      <c r="P392125" s="83"/>
    </row>
    <row r="392126" spans="16:16" x14ac:dyDescent="0.3">
      <c r="P392126" s="83"/>
    </row>
    <row r="392127" spans="16:16" x14ac:dyDescent="0.3">
      <c r="P392127" s="83"/>
    </row>
    <row r="392128" spans="16:16" x14ac:dyDescent="0.3">
      <c r="P392128" s="83"/>
    </row>
    <row r="392129" spans="16:16" x14ac:dyDescent="0.3">
      <c r="P392129" s="83"/>
    </row>
    <row r="392130" spans="16:16" x14ac:dyDescent="0.3">
      <c r="P392130" s="83"/>
    </row>
    <row r="392131" spans="16:16" x14ac:dyDescent="0.3">
      <c r="P392131" s="83"/>
    </row>
    <row r="392132" spans="16:16" x14ac:dyDescent="0.3">
      <c r="P392132" s="83"/>
    </row>
    <row r="392133" spans="16:16" x14ac:dyDescent="0.3">
      <c r="P392133" s="83"/>
    </row>
    <row r="392134" spans="16:16" x14ac:dyDescent="0.3">
      <c r="P392134" s="83"/>
    </row>
    <row r="392135" spans="16:16" x14ac:dyDescent="0.3">
      <c r="P392135" s="83"/>
    </row>
    <row r="392136" spans="16:16" x14ac:dyDescent="0.3">
      <c r="P392136" s="83"/>
    </row>
    <row r="392137" spans="16:16" x14ac:dyDescent="0.3">
      <c r="P392137" s="83"/>
    </row>
    <row r="392138" spans="16:16" x14ac:dyDescent="0.3">
      <c r="P392138" s="83"/>
    </row>
    <row r="392139" spans="16:16" x14ac:dyDescent="0.3">
      <c r="P392139" s="83"/>
    </row>
    <row r="392140" spans="16:16" x14ac:dyDescent="0.3">
      <c r="P392140" s="83"/>
    </row>
    <row r="392141" spans="16:16" x14ac:dyDescent="0.3">
      <c r="P392141" s="83"/>
    </row>
    <row r="392142" spans="16:16" x14ac:dyDescent="0.3">
      <c r="P392142" s="83"/>
    </row>
    <row r="392143" spans="16:16" x14ac:dyDescent="0.3">
      <c r="P392143" s="83"/>
    </row>
    <row r="392144" spans="16:16" x14ac:dyDescent="0.3">
      <c r="P392144" s="83"/>
    </row>
    <row r="392145" spans="16:16" x14ac:dyDescent="0.3">
      <c r="P392145" s="83"/>
    </row>
    <row r="392146" spans="16:16" x14ac:dyDescent="0.3">
      <c r="P392146" s="83"/>
    </row>
    <row r="392147" spans="16:16" x14ac:dyDescent="0.3">
      <c r="P392147" s="83"/>
    </row>
    <row r="392148" spans="16:16" x14ac:dyDescent="0.3">
      <c r="P392148" s="83"/>
    </row>
    <row r="392149" spans="16:16" x14ac:dyDescent="0.3">
      <c r="P392149" s="83"/>
    </row>
    <row r="392150" spans="16:16" x14ac:dyDescent="0.3">
      <c r="P392150" s="83"/>
    </row>
    <row r="392151" spans="16:16" x14ac:dyDescent="0.3">
      <c r="P392151" s="83"/>
    </row>
    <row r="392152" spans="16:16" x14ac:dyDescent="0.3">
      <c r="P392152" s="83"/>
    </row>
    <row r="392153" spans="16:16" x14ac:dyDescent="0.3">
      <c r="P392153" s="83"/>
    </row>
    <row r="392154" spans="16:16" x14ac:dyDescent="0.3">
      <c r="P392154" s="83"/>
    </row>
    <row r="392155" spans="16:16" x14ac:dyDescent="0.3">
      <c r="P392155" s="83"/>
    </row>
    <row r="392156" spans="16:16" x14ac:dyDescent="0.3">
      <c r="P392156" s="83"/>
    </row>
    <row r="392157" spans="16:16" x14ac:dyDescent="0.3">
      <c r="P392157" s="83"/>
    </row>
    <row r="392158" spans="16:16" x14ac:dyDescent="0.3">
      <c r="P392158" s="83"/>
    </row>
    <row r="392159" spans="16:16" x14ac:dyDescent="0.3">
      <c r="P392159" s="83"/>
    </row>
    <row r="392160" spans="16:16" x14ac:dyDescent="0.3">
      <c r="P392160" s="83"/>
    </row>
    <row r="392161" spans="16:16" x14ac:dyDescent="0.3">
      <c r="P392161" s="83"/>
    </row>
    <row r="392162" spans="16:16" x14ac:dyDescent="0.3">
      <c r="P392162" s="83"/>
    </row>
    <row r="392163" spans="16:16" x14ac:dyDescent="0.3">
      <c r="P392163" s="83"/>
    </row>
    <row r="392164" spans="16:16" x14ac:dyDescent="0.3">
      <c r="P392164" s="83"/>
    </row>
    <row r="392165" spans="16:16" x14ac:dyDescent="0.3">
      <c r="P392165" s="83"/>
    </row>
    <row r="392166" spans="16:16" x14ac:dyDescent="0.3">
      <c r="P392166" s="83"/>
    </row>
    <row r="392167" spans="16:16" x14ac:dyDescent="0.3">
      <c r="P392167" s="83"/>
    </row>
    <row r="392168" spans="16:16" x14ac:dyDescent="0.3">
      <c r="P392168" s="83"/>
    </row>
    <row r="392169" spans="16:16" x14ac:dyDescent="0.3">
      <c r="P392169" s="83"/>
    </row>
    <row r="392170" spans="16:16" x14ac:dyDescent="0.3">
      <c r="P392170" s="83"/>
    </row>
    <row r="392171" spans="16:16" x14ac:dyDescent="0.3">
      <c r="P392171" s="83"/>
    </row>
    <row r="392172" spans="16:16" x14ac:dyDescent="0.3">
      <c r="P392172" s="83"/>
    </row>
    <row r="392173" spans="16:16" x14ac:dyDescent="0.3">
      <c r="P392173" s="83"/>
    </row>
    <row r="392174" spans="16:16" x14ac:dyDescent="0.3">
      <c r="P392174" s="83"/>
    </row>
    <row r="392175" spans="16:16" x14ac:dyDescent="0.3">
      <c r="P392175" s="83"/>
    </row>
    <row r="392176" spans="16:16" x14ac:dyDescent="0.3">
      <c r="P392176" s="83"/>
    </row>
    <row r="392177" spans="16:16" x14ac:dyDescent="0.3">
      <c r="P392177" s="83"/>
    </row>
    <row r="392178" spans="16:16" x14ac:dyDescent="0.3">
      <c r="P392178" s="83"/>
    </row>
    <row r="392179" spans="16:16" x14ac:dyDescent="0.3">
      <c r="P392179" s="83"/>
    </row>
    <row r="392180" spans="16:16" x14ac:dyDescent="0.3">
      <c r="P392180" s="83"/>
    </row>
    <row r="392181" spans="16:16" x14ac:dyDescent="0.3">
      <c r="P392181" s="83"/>
    </row>
    <row r="392182" spans="16:16" x14ac:dyDescent="0.3">
      <c r="P392182" s="83"/>
    </row>
    <row r="392183" spans="16:16" x14ac:dyDescent="0.3">
      <c r="P392183" s="83"/>
    </row>
    <row r="392184" spans="16:16" x14ac:dyDescent="0.3">
      <c r="P392184" s="83"/>
    </row>
    <row r="392185" spans="16:16" x14ac:dyDescent="0.3">
      <c r="P392185" s="83"/>
    </row>
    <row r="392186" spans="16:16" x14ac:dyDescent="0.3">
      <c r="P392186" s="83"/>
    </row>
    <row r="392187" spans="16:16" x14ac:dyDescent="0.3">
      <c r="P392187" s="83"/>
    </row>
    <row r="392188" spans="16:16" x14ac:dyDescent="0.3">
      <c r="P392188" s="83"/>
    </row>
    <row r="392189" spans="16:16" x14ac:dyDescent="0.3">
      <c r="P392189" s="83"/>
    </row>
    <row r="392190" spans="16:16" x14ac:dyDescent="0.3">
      <c r="P392190" s="83"/>
    </row>
    <row r="392191" spans="16:16" x14ac:dyDescent="0.3">
      <c r="P392191" s="83"/>
    </row>
    <row r="392192" spans="16:16" x14ac:dyDescent="0.3">
      <c r="P392192" s="83"/>
    </row>
    <row r="392193" spans="16:16" x14ac:dyDescent="0.3">
      <c r="P392193" s="83"/>
    </row>
    <row r="392194" spans="16:16" x14ac:dyDescent="0.3">
      <c r="P392194" s="83"/>
    </row>
    <row r="392195" spans="16:16" x14ac:dyDescent="0.3">
      <c r="P392195" s="83"/>
    </row>
    <row r="392196" spans="16:16" x14ac:dyDescent="0.3">
      <c r="P392196" s="83"/>
    </row>
    <row r="392197" spans="16:16" x14ac:dyDescent="0.3">
      <c r="P392197" s="83"/>
    </row>
    <row r="392198" spans="16:16" x14ac:dyDescent="0.3">
      <c r="P392198" s="83"/>
    </row>
    <row r="392199" spans="16:16" x14ac:dyDescent="0.3">
      <c r="P392199" s="83"/>
    </row>
    <row r="392200" spans="16:16" x14ac:dyDescent="0.3">
      <c r="P392200" s="83"/>
    </row>
    <row r="392201" spans="16:16" x14ac:dyDescent="0.3">
      <c r="P392201" s="83"/>
    </row>
    <row r="392202" spans="16:16" x14ac:dyDescent="0.3">
      <c r="P392202" s="83"/>
    </row>
    <row r="392203" spans="16:16" x14ac:dyDescent="0.3">
      <c r="P392203" s="83"/>
    </row>
    <row r="392204" spans="16:16" x14ac:dyDescent="0.3">
      <c r="P392204" s="83"/>
    </row>
    <row r="392205" spans="16:16" x14ac:dyDescent="0.3">
      <c r="P392205" s="83"/>
    </row>
    <row r="392206" spans="16:16" x14ac:dyDescent="0.3">
      <c r="P392206" s="83"/>
    </row>
    <row r="392207" spans="16:16" x14ac:dyDescent="0.3">
      <c r="P392207" s="83"/>
    </row>
    <row r="392208" spans="16:16" x14ac:dyDescent="0.3">
      <c r="P392208" s="83"/>
    </row>
    <row r="392209" spans="16:16" x14ac:dyDescent="0.3">
      <c r="P392209" s="83"/>
    </row>
    <row r="392210" spans="16:16" x14ac:dyDescent="0.3">
      <c r="P392210" s="83"/>
    </row>
    <row r="392211" spans="16:16" x14ac:dyDescent="0.3">
      <c r="P392211" s="83"/>
    </row>
    <row r="392212" spans="16:16" x14ac:dyDescent="0.3">
      <c r="P392212" s="83"/>
    </row>
    <row r="392213" spans="16:16" x14ac:dyDescent="0.3">
      <c r="P392213" s="83"/>
    </row>
    <row r="392214" spans="16:16" x14ac:dyDescent="0.3">
      <c r="P392214" s="83"/>
    </row>
    <row r="392215" spans="16:16" x14ac:dyDescent="0.3">
      <c r="P392215" s="83"/>
    </row>
    <row r="392216" spans="16:16" x14ac:dyDescent="0.3">
      <c r="P392216" s="83"/>
    </row>
    <row r="392217" spans="16:16" x14ac:dyDescent="0.3">
      <c r="P392217" s="83"/>
    </row>
    <row r="392218" spans="16:16" x14ac:dyDescent="0.3">
      <c r="P392218" s="83"/>
    </row>
    <row r="392219" spans="16:16" x14ac:dyDescent="0.3">
      <c r="P392219" s="83"/>
    </row>
    <row r="392220" spans="16:16" x14ac:dyDescent="0.3">
      <c r="P392220" s="83"/>
    </row>
    <row r="392221" spans="16:16" x14ac:dyDescent="0.3">
      <c r="P392221" s="83"/>
    </row>
    <row r="392222" spans="16:16" x14ac:dyDescent="0.3">
      <c r="P392222" s="83"/>
    </row>
    <row r="392223" spans="16:16" x14ac:dyDescent="0.3">
      <c r="P392223" s="83"/>
    </row>
    <row r="392224" spans="16:16" x14ac:dyDescent="0.3">
      <c r="P392224" s="83"/>
    </row>
    <row r="392225" spans="16:16" x14ac:dyDescent="0.3">
      <c r="P392225" s="83"/>
    </row>
    <row r="392226" spans="16:16" x14ac:dyDescent="0.3">
      <c r="P392226" s="83"/>
    </row>
    <row r="392227" spans="16:16" x14ac:dyDescent="0.3">
      <c r="P392227" s="83"/>
    </row>
    <row r="392228" spans="16:16" x14ac:dyDescent="0.3">
      <c r="P392228" s="83"/>
    </row>
    <row r="392229" spans="16:16" x14ac:dyDescent="0.3">
      <c r="P392229" s="83"/>
    </row>
    <row r="392230" spans="16:16" x14ac:dyDescent="0.3">
      <c r="P392230" s="83"/>
    </row>
    <row r="392231" spans="16:16" x14ac:dyDescent="0.3">
      <c r="P392231" s="83"/>
    </row>
    <row r="392232" spans="16:16" x14ac:dyDescent="0.3">
      <c r="P392232" s="83"/>
    </row>
    <row r="392233" spans="16:16" x14ac:dyDescent="0.3">
      <c r="P392233" s="83"/>
    </row>
    <row r="392234" spans="16:16" x14ac:dyDescent="0.3">
      <c r="P392234" s="83"/>
    </row>
    <row r="392235" spans="16:16" x14ac:dyDescent="0.3">
      <c r="P392235" s="83"/>
    </row>
    <row r="392236" spans="16:16" x14ac:dyDescent="0.3">
      <c r="P392236" s="83"/>
    </row>
    <row r="392237" spans="16:16" x14ac:dyDescent="0.3">
      <c r="P392237" s="83"/>
    </row>
    <row r="392238" spans="16:16" x14ac:dyDescent="0.3">
      <c r="P392238" s="83"/>
    </row>
    <row r="392239" spans="16:16" x14ac:dyDescent="0.3">
      <c r="P392239" s="83"/>
    </row>
    <row r="392240" spans="16:16" x14ac:dyDescent="0.3">
      <c r="P392240" s="83"/>
    </row>
    <row r="392241" spans="16:16" x14ac:dyDescent="0.3">
      <c r="P392241" s="83"/>
    </row>
    <row r="392242" spans="16:16" x14ac:dyDescent="0.3">
      <c r="P392242" s="83"/>
    </row>
    <row r="392243" spans="16:16" x14ac:dyDescent="0.3">
      <c r="P392243" s="83"/>
    </row>
    <row r="392244" spans="16:16" x14ac:dyDescent="0.3">
      <c r="P392244" s="83"/>
    </row>
    <row r="392245" spans="16:16" x14ac:dyDescent="0.3">
      <c r="P392245" s="83"/>
    </row>
    <row r="392246" spans="16:16" x14ac:dyDescent="0.3">
      <c r="P392246" s="83"/>
    </row>
    <row r="392247" spans="16:16" x14ac:dyDescent="0.3">
      <c r="P392247" s="83"/>
    </row>
    <row r="392248" spans="16:16" x14ac:dyDescent="0.3">
      <c r="P392248" s="83"/>
    </row>
    <row r="392249" spans="16:16" x14ac:dyDescent="0.3">
      <c r="P392249" s="83"/>
    </row>
    <row r="392250" spans="16:16" x14ac:dyDescent="0.3">
      <c r="P392250" s="83"/>
    </row>
    <row r="392251" spans="16:16" x14ac:dyDescent="0.3">
      <c r="P392251" s="83"/>
    </row>
    <row r="392252" spans="16:16" x14ac:dyDescent="0.3">
      <c r="P392252" s="83"/>
    </row>
    <row r="392253" spans="16:16" x14ac:dyDescent="0.3">
      <c r="P392253" s="83"/>
    </row>
    <row r="392254" spans="16:16" x14ac:dyDescent="0.3">
      <c r="P392254" s="83"/>
    </row>
    <row r="392255" spans="16:16" x14ac:dyDescent="0.3">
      <c r="P392255" s="83"/>
    </row>
    <row r="392256" spans="16:16" x14ac:dyDescent="0.3">
      <c r="P392256" s="83"/>
    </row>
    <row r="392257" spans="16:16" x14ac:dyDescent="0.3">
      <c r="P392257" s="83"/>
    </row>
    <row r="392258" spans="16:16" x14ac:dyDescent="0.3">
      <c r="P392258" s="83"/>
    </row>
    <row r="392259" spans="16:16" x14ac:dyDescent="0.3">
      <c r="P392259" s="83"/>
    </row>
    <row r="392260" spans="16:16" x14ac:dyDescent="0.3">
      <c r="P392260" s="83"/>
    </row>
    <row r="392261" spans="16:16" x14ac:dyDescent="0.3">
      <c r="P392261" s="83"/>
    </row>
    <row r="392262" spans="16:16" x14ac:dyDescent="0.3">
      <c r="P392262" s="83"/>
    </row>
    <row r="392263" spans="16:16" x14ac:dyDescent="0.3">
      <c r="P392263" s="83"/>
    </row>
    <row r="392264" spans="16:16" x14ac:dyDescent="0.3">
      <c r="P392264" s="83"/>
    </row>
    <row r="392265" spans="16:16" x14ac:dyDescent="0.3">
      <c r="P392265" s="83"/>
    </row>
    <row r="392266" spans="16:16" x14ac:dyDescent="0.3">
      <c r="P392266" s="83"/>
    </row>
    <row r="392267" spans="16:16" x14ac:dyDescent="0.3">
      <c r="P392267" s="83"/>
    </row>
    <row r="392268" spans="16:16" x14ac:dyDescent="0.3">
      <c r="P392268" s="83"/>
    </row>
    <row r="392269" spans="16:16" x14ac:dyDescent="0.3">
      <c r="P392269" s="83"/>
    </row>
    <row r="392270" spans="16:16" x14ac:dyDescent="0.3">
      <c r="P392270" s="83"/>
    </row>
    <row r="392271" spans="16:16" x14ac:dyDescent="0.3">
      <c r="P392271" s="83"/>
    </row>
    <row r="392272" spans="16:16" x14ac:dyDescent="0.3">
      <c r="P392272" s="83"/>
    </row>
    <row r="392273" spans="16:16" x14ac:dyDescent="0.3">
      <c r="P392273" s="83"/>
    </row>
    <row r="392274" spans="16:16" x14ac:dyDescent="0.3">
      <c r="P392274" s="83"/>
    </row>
    <row r="392275" spans="16:16" x14ac:dyDescent="0.3">
      <c r="P392275" s="83"/>
    </row>
    <row r="392276" spans="16:16" x14ac:dyDescent="0.3">
      <c r="P392276" s="83"/>
    </row>
    <row r="392277" spans="16:16" x14ac:dyDescent="0.3">
      <c r="P392277" s="83"/>
    </row>
    <row r="392278" spans="16:16" x14ac:dyDescent="0.3">
      <c r="P392278" s="83"/>
    </row>
    <row r="392279" spans="16:16" x14ac:dyDescent="0.3">
      <c r="P392279" s="83"/>
    </row>
    <row r="392280" spans="16:16" x14ac:dyDescent="0.3">
      <c r="P392280" s="83"/>
    </row>
    <row r="392281" spans="16:16" x14ac:dyDescent="0.3">
      <c r="P392281" s="83"/>
    </row>
    <row r="392282" spans="16:16" x14ac:dyDescent="0.3">
      <c r="P392282" s="83"/>
    </row>
    <row r="392283" spans="16:16" x14ac:dyDescent="0.3">
      <c r="P392283" s="83"/>
    </row>
    <row r="392284" spans="16:16" x14ac:dyDescent="0.3">
      <c r="P392284" s="83"/>
    </row>
    <row r="392285" spans="16:16" x14ac:dyDescent="0.3">
      <c r="P392285" s="83"/>
    </row>
    <row r="392286" spans="16:16" x14ac:dyDescent="0.3">
      <c r="P392286" s="83"/>
    </row>
    <row r="392287" spans="16:16" x14ac:dyDescent="0.3">
      <c r="P392287" s="83"/>
    </row>
    <row r="392288" spans="16:16" x14ac:dyDescent="0.3">
      <c r="P392288" s="83"/>
    </row>
    <row r="392289" spans="16:16" x14ac:dyDescent="0.3">
      <c r="P392289" s="83"/>
    </row>
    <row r="392290" spans="16:16" x14ac:dyDescent="0.3">
      <c r="P392290" s="83"/>
    </row>
    <row r="392291" spans="16:16" x14ac:dyDescent="0.3">
      <c r="P392291" s="83"/>
    </row>
    <row r="392292" spans="16:16" x14ac:dyDescent="0.3">
      <c r="P392292" s="83"/>
    </row>
    <row r="392293" spans="16:16" x14ac:dyDescent="0.3">
      <c r="P392293" s="83"/>
    </row>
    <row r="392294" spans="16:16" x14ac:dyDescent="0.3">
      <c r="P392294" s="83"/>
    </row>
    <row r="392295" spans="16:16" x14ac:dyDescent="0.3">
      <c r="P392295" s="83"/>
    </row>
    <row r="392296" spans="16:16" x14ac:dyDescent="0.3">
      <c r="P392296" s="83"/>
    </row>
    <row r="392297" spans="16:16" x14ac:dyDescent="0.3">
      <c r="P392297" s="83"/>
    </row>
    <row r="392298" spans="16:16" x14ac:dyDescent="0.3">
      <c r="P392298" s="83"/>
    </row>
    <row r="392299" spans="16:16" x14ac:dyDescent="0.3">
      <c r="P392299" s="83"/>
    </row>
    <row r="392300" spans="16:16" x14ac:dyDescent="0.3">
      <c r="P392300" s="83"/>
    </row>
    <row r="392301" spans="16:16" x14ac:dyDescent="0.3">
      <c r="P392301" s="83"/>
    </row>
    <row r="392302" spans="16:16" x14ac:dyDescent="0.3">
      <c r="P392302" s="83"/>
    </row>
    <row r="392303" spans="16:16" x14ac:dyDescent="0.3">
      <c r="P392303" s="83"/>
    </row>
    <row r="392304" spans="16:16" x14ac:dyDescent="0.3">
      <c r="P392304" s="83"/>
    </row>
    <row r="392305" spans="16:16" x14ac:dyDescent="0.3">
      <c r="P392305" s="83"/>
    </row>
    <row r="392306" spans="16:16" x14ac:dyDescent="0.3">
      <c r="P392306" s="83"/>
    </row>
    <row r="392307" spans="16:16" x14ac:dyDescent="0.3">
      <c r="P392307" s="83"/>
    </row>
    <row r="392308" spans="16:16" x14ac:dyDescent="0.3">
      <c r="P392308" s="83"/>
    </row>
    <row r="392309" spans="16:16" x14ac:dyDescent="0.3">
      <c r="P392309" s="83"/>
    </row>
    <row r="392310" spans="16:16" x14ac:dyDescent="0.3">
      <c r="P392310" s="83"/>
    </row>
    <row r="392311" spans="16:16" x14ac:dyDescent="0.3">
      <c r="P392311" s="83"/>
    </row>
    <row r="392312" spans="16:16" x14ac:dyDescent="0.3">
      <c r="P392312" s="83"/>
    </row>
    <row r="392313" spans="16:16" x14ac:dyDescent="0.3">
      <c r="P392313" s="83"/>
    </row>
    <row r="392314" spans="16:16" x14ac:dyDescent="0.3">
      <c r="P392314" s="83"/>
    </row>
    <row r="392315" spans="16:16" x14ac:dyDescent="0.3">
      <c r="P392315" s="83"/>
    </row>
    <row r="392316" spans="16:16" x14ac:dyDescent="0.3">
      <c r="P392316" s="83"/>
    </row>
    <row r="392317" spans="16:16" x14ac:dyDescent="0.3">
      <c r="P392317" s="83"/>
    </row>
    <row r="392318" spans="16:16" x14ac:dyDescent="0.3">
      <c r="P392318" s="83"/>
    </row>
    <row r="392319" spans="16:16" x14ac:dyDescent="0.3">
      <c r="P392319" s="83"/>
    </row>
    <row r="392320" spans="16:16" x14ac:dyDescent="0.3">
      <c r="P392320" s="83"/>
    </row>
    <row r="392321" spans="16:16" x14ac:dyDescent="0.3">
      <c r="P392321" s="83"/>
    </row>
    <row r="392322" spans="16:16" x14ac:dyDescent="0.3">
      <c r="P392322" s="83"/>
    </row>
    <row r="392323" spans="16:16" x14ac:dyDescent="0.3">
      <c r="P392323" s="83"/>
    </row>
    <row r="392324" spans="16:16" x14ac:dyDescent="0.3">
      <c r="P392324" s="83"/>
    </row>
    <row r="392325" spans="16:16" x14ac:dyDescent="0.3">
      <c r="P392325" s="83"/>
    </row>
    <row r="392326" spans="16:16" x14ac:dyDescent="0.3">
      <c r="P392326" s="83"/>
    </row>
    <row r="392327" spans="16:16" x14ac:dyDescent="0.3">
      <c r="P392327" s="83"/>
    </row>
    <row r="392328" spans="16:16" x14ac:dyDescent="0.3">
      <c r="P392328" s="83"/>
    </row>
    <row r="392329" spans="16:16" x14ac:dyDescent="0.3">
      <c r="P392329" s="83"/>
    </row>
    <row r="392330" spans="16:16" x14ac:dyDescent="0.3">
      <c r="P392330" s="83"/>
    </row>
    <row r="392331" spans="16:16" x14ac:dyDescent="0.3">
      <c r="P392331" s="83"/>
    </row>
    <row r="392332" spans="16:16" x14ac:dyDescent="0.3">
      <c r="P392332" s="83"/>
    </row>
    <row r="392333" spans="16:16" x14ac:dyDescent="0.3">
      <c r="P392333" s="83"/>
    </row>
    <row r="392334" spans="16:16" x14ac:dyDescent="0.3">
      <c r="P392334" s="83"/>
    </row>
    <row r="392335" spans="16:16" x14ac:dyDescent="0.3">
      <c r="P392335" s="83"/>
    </row>
    <row r="392336" spans="16:16" x14ac:dyDescent="0.3">
      <c r="P392336" s="83"/>
    </row>
    <row r="392337" spans="16:16" x14ac:dyDescent="0.3">
      <c r="P392337" s="83"/>
    </row>
    <row r="392338" spans="16:16" x14ac:dyDescent="0.3">
      <c r="P392338" s="83"/>
    </row>
    <row r="392339" spans="16:16" x14ac:dyDescent="0.3">
      <c r="P392339" s="83"/>
    </row>
    <row r="392340" spans="16:16" x14ac:dyDescent="0.3">
      <c r="P392340" s="83"/>
    </row>
    <row r="392341" spans="16:16" x14ac:dyDescent="0.3">
      <c r="P392341" s="83"/>
    </row>
    <row r="392342" spans="16:16" x14ac:dyDescent="0.3">
      <c r="P392342" s="83"/>
    </row>
    <row r="392343" spans="16:16" x14ac:dyDescent="0.3">
      <c r="P392343" s="83"/>
    </row>
    <row r="392344" spans="16:16" x14ac:dyDescent="0.3">
      <c r="P392344" s="83"/>
    </row>
    <row r="392345" spans="16:16" x14ac:dyDescent="0.3">
      <c r="P392345" s="83"/>
    </row>
    <row r="392346" spans="16:16" x14ac:dyDescent="0.3">
      <c r="P392346" s="83"/>
    </row>
    <row r="392347" spans="16:16" x14ac:dyDescent="0.3">
      <c r="P392347" s="83"/>
    </row>
    <row r="392348" spans="16:16" x14ac:dyDescent="0.3">
      <c r="P392348" s="83"/>
    </row>
    <row r="392349" spans="16:16" x14ac:dyDescent="0.3">
      <c r="P392349" s="83"/>
    </row>
    <row r="392350" spans="16:16" x14ac:dyDescent="0.3">
      <c r="P392350" s="83"/>
    </row>
    <row r="392351" spans="16:16" x14ac:dyDescent="0.3">
      <c r="P392351" s="83"/>
    </row>
    <row r="392352" spans="16:16" x14ac:dyDescent="0.3">
      <c r="P392352" s="83"/>
    </row>
    <row r="392353" spans="16:16" x14ac:dyDescent="0.3">
      <c r="P392353" s="83"/>
    </row>
    <row r="392354" spans="16:16" x14ac:dyDescent="0.3">
      <c r="P392354" s="83"/>
    </row>
    <row r="392355" spans="16:16" x14ac:dyDescent="0.3">
      <c r="P392355" s="83"/>
    </row>
    <row r="392356" spans="16:16" x14ac:dyDescent="0.3">
      <c r="P392356" s="83"/>
    </row>
    <row r="392357" spans="16:16" x14ac:dyDescent="0.3">
      <c r="P392357" s="83"/>
    </row>
    <row r="392358" spans="16:16" x14ac:dyDescent="0.3">
      <c r="P392358" s="83"/>
    </row>
    <row r="392359" spans="16:16" x14ac:dyDescent="0.3">
      <c r="P392359" s="83"/>
    </row>
    <row r="392360" spans="16:16" x14ac:dyDescent="0.3">
      <c r="P392360" s="83"/>
    </row>
    <row r="392361" spans="16:16" x14ac:dyDescent="0.3">
      <c r="P392361" s="83"/>
    </row>
    <row r="392362" spans="16:16" x14ac:dyDescent="0.3">
      <c r="P392362" s="83"/>
    </row>
    <row r="392363" spans="16:16" x14ac:dyDescent="0.3">
      <c r="P392363" s="83"/>
    </row>
    <row r="392364" spans="16:16" x14ac:dyDescent="0.3">
      <c r="P392364" s="83"/>
    </row>
    <row r="392365" spans="16:16" x14ac:dyDescent="0.3">
      <c r="P392365" s="83"/>
    </row>
    <row r="392366" spans="16:16" x14ac:dyDescent="0.3">
      <c r="P392366" s="83"/>
    </row>
    <row r="392367" spans="16:16" x14ac:dyDescent="0.3">
      <c r="P392367" s="83"/>
    </row>
    <row r="392368" spans="16:16" x14ac:dyDescent="0.3">
      <c r="P392368" s="83"/>
    </row>
    <row r="392369" spans="16:16" x14ac:dyDescent="0.3">
      <c r="P392369" s="83"/>
    </row>
    <row r="392370" spans="16:16" x14ac:dyDescent="0.3">
      <c r="P392370" s="83"/>
    </row>
    <row r="392371" spans="16:16" x14ac:dyDescent="0.3">
      <c r="P392371" s="83"/>
    </row>
    <row r="392372" spans="16:16" x14ac:dyDescent="0.3">
      <c r="P392372" s="83"/>
    </row>
    <row r="392373" spans="16:16" x14ac:dyDescent="0.3">
      <c r="P392373" s="83"/>
    </row>
    <row r="392374" spans="16:16" x14ac:dyDescent="0.3">
      <c r="P392374" s="83"/>
    </row>
    <row r="392375" spans="16:16" x14ac:dyDescent="0.3">
      <c r="P392375" s="83"/>
    </row>
    <row r="392376" spans="16:16" x14ac:dyDescent="0.3">
      <c r="P392376" s="83"/>
    </row>
    <row r="392377" spans="16:16" x14ac:dyDescent="0.3">
      <c r="P392377" s="83"/>
    </row>
    <row r="392378" spans="16:16" x14ac:dyDescent="0.3">
      <c r="P392378" s="83"/>
    </row>
    <row r="392379" spans="16:16" x14ac:dyDescent="0.3">
      <c r="P392379" s="83"/>
    </row>
    <row r="392380" spans="16:16" x14ac:dyDescent="0.3">
      <c r="P392380" s="83"/>
    </row>
    <row r="392381" spans="16:16" x14ac:dyDescent="0.3">
      <c r="P392381" s="83"/>
    </row>
    <row r="392382" spans="16:16" x14ac:dyDescent="0.3">
      <c r="P392382" s="83"/>
    </row>
    <row r="392383" spans="16:16" x14ac:dyDescent="0.3">
      <c r="P392383" s="83"/>
    </row>
    <row r="392384" spans="16:16" x14ac:dyDescent="0.3">
      <c r="P392384" s="83"/>
    </row>
    <row r="392385" spans="16:16" x14ac:dyDescent="0.3">
      <c r="P392385" s="83"/>
    </row>
    <row r="392386" spans="16:16" x14ac:dyDescent="0.3">
      <c r="P392386" s="83"/>
    </row>
    <row r="392387" spans="16:16" x14ac:dyDescent="0.3">
      <c r="P392387" s="83"/>
    </row>
    <row r="392388" spans="16:16" x14ac:dyDescent="0.3">
      <c r="P392388" s="83"/>
    </row>
    <row r="392389" spans="16:16" x14ac:dyDescent="0.3">
      <c r="P392389" s="83"/>
    </row>
    <row r="392390" spans="16:16" x14ac:dyDescent="0.3">
      <c r="P392390" s="83"/>
    </row>
    <row r="392391" spans="16:16" x14ac:dyDescent="0.3">
      <c r="P392391" s="83"/>
    </row>
    <row r="392392" spans="16:16" x14ac:dyDescent="0.3">
      <c r="P392392" s="83"/>
    </row>
    <row r="392393" spans="16:16" x14ac:dyDescent="0.3">
      <c r="P392393" s="83"/>
    </row>
    <row r="392394" spans="16:16" x14ac:dyDescent="0.3">
      <c r="P392394" s="83"/>
    </row>
    <row r="392395" spans="16:16" x14ac:dyDescent="0.3">
      <c r="P392395" s="83"/>
    </row>
    <row r="392396" spans="16:16" x14ac:dyDescent="0.3">
      <c r="P392396" s="83"/>
    </row>
    <row r="392397" spans="16:16" x14ac:dyDescent="0.3">
      <c r="P392397" s="83"/>
    </row>
    <row r="392398" spans="16:16" x14ac:dyDescent="0.3">
      <c r="P392398" s="83"/>
    </row>
    <row r="392399" spans="16:16" x14ac:dyDescent="0.3">
      <c r="P392399" s="83"/>
    </row>
    <row r="392400" spans="16:16" x14ac:dyDescent="0.3">
      <c r="P392400" s="83"/>
    </row>
    <row r="392401" spans="16:16" x14ac:dyDescent="0.3">
      <c r="P392401" s="83"/>
    </row>
    <row r="392402" spans="16:16" x14ac:dyDescent="0.3">
      <c r="P392402" s="83"/>
    </row>
    <row r="392403" spans="16:16" x14ac:dyDescent="0.3">
      <c r="P392403" s="83"/>
    </row>
    <row r="392404" spans="16:16" x14ac:dyDescent="0.3">
      <c r="P392404" s="83"/>
    </row>
    <row r="392405" spans="16:16" x14ac:dyDescent="0.3">
      <c r="P392405" s="83"/>
    </row>
    <row r="392406" spans="16:16" x14ac:dyDescent="0.3">
      <c r="P392406" s="83"/>
    </row>
    <row r="392407" spans="16:16" x14ac:dyDescent="0.3">
      <c r="P392407" s="83"/>
    </row>
    <row r="392408" spans="16:16" x14ac:dyDescent="0.3">
      <c r="P392408" s="83"/>
    </row>
    <row r="392409" spans="16:16" x14ac:dyDescent="0.3">
      <c r="P392409" s="83"/>
    </row>
    <row r="392410" spans="16:16" x14ac:dyDescent="0.3">
      <c r="P392410" s="83"/>
    </row>
    <row r="392411" spans="16:16" x14ac:dyDescent="0.3">
      <c r="P392411" s="83"/>
    </row>
    <row r="392412" spans="16:16" x14ac:dyDescent="0.3">
      <c r="P392412" s="83"/>
    </row>
    <row r="392413" spans="16:16" x14ac:dyDescent="0.3">
      <c r="P392413" s="83"/>
    </row>
    <row r="392414" spans="16:16" x14ac:dyDescent="0.3">
      <c r="P392414" s="83"/>
    </row>
    <row r="392415" spans="16:16" x14ac:dyDescent="0.3">
      <c r="P392415" s="83"/>
    </row>
    <row r="392416" spans="16:16" x14ac:dyDescent="0.3">
      <c r="P392416" s="83"/>
    </row>
    <row r="392417" spans="16:16" x14ac:dyDescent="0.3">
      <c r="P392417" s="83"/>
    </row>
    <row r="392418" spans="16:16" x14ac:dyDescent="0.3">
      <c r="P392418" s="83"/>
    </row>
    <row r="392419" spans="16:16" x14ac:dyDescent="0.3">
      <c r="P392419" s="83"/>
    </row>
    <row r="392420" spans="16:16" x14ac:dyDescent="0.3">
      <c r="P392420" s="83"/>
    </row>
    <row r="392421" spans="16:16" x14ac:dyDescent="0.3">
      <c r="P392421" s="83"/>
    </row>
    <row r="392422" spans="16:16" x14ac:dyDescent="0.3">
      <c r="P392422" s="83"/>
    </row>
    <row r="392423" spans="16:16" x14ac:dyDescent="0.3">
      <c r="P392423" s="83"/>
    </row>
    <row r="392424" spans="16:16" x14ac:dyDescent="0.3">
      <c r="P392424" s="83"/>
    </row>
    <row r="392425" spans="16:16" x14ac:dyDescent="0.3">
      <c r="P392425" s="83"/>
    </row>
    <row r="392426" spans="16:16" x14ac:dyDescent="0.3">
      <c r="P392426" s="83"/>
    </row>
    <row r="392427" spans="16:16" x14ac:dyDescent="0.3">
      <c r="P392427" s="83"/>
    </row>
    <row r="392428" spans="16:16" x14ac:dyDescent="0.3">
      <c r="P392428" s="83"/>
    </row>
    <row r="392429" spans="16:16" x14ac:dyDescent="0.3">
      <c r="P392429" s="83"/>
    </row>
    <row r="392430" spans="16:16" x14ac:dyDescent="0.3">
      <c r="P392430" s="83"/>
    </row>
    <row r="392431" spans="16:16" x14ac:dyDescent="0.3">
      <c r="P392431" s="83"/>
    </row>
    <row r="392432" spans="16:16" x14ac:dyDescent="0.3">
      <c r="P392432" s="83"/>
    </row>
    <row r="392433" spans="16:16" x14ac:dyDescent="0.3">
      <c r="P392433" s="83"/>
    </row>
    <row r="392434" spans="16:16" x14ac:dyDescent="0.3">
      <c r="P392434" s="83"/>
    </row>
    <row r="392435" spans="16:16" x14ac:dyDescent="0.3">
      <c r="P392435" s="83"/>
    </row>
    <row r="392436" spans="16:16" x14ac:dyDescent="0.3">
      <c r="P392436" s="83"/>
    </row>
    <row r="392437" spans="16:16" x14ac:dyDescent="0.3">
      <c r="P392437" s="83"/>
    </row>
    <row r="392438" spans="16:16" x14ac:dyDescent="0.3">
      <c r="P392438" s="83"/>
    </row>
    <row r="392439" spans="16:16" x14ac:dyDescent="0.3">
      <c r="P392439" s="83"/>
    </row>
    <row r="392440" spans="16:16" x14ac:dyDescent="0.3">
      <c r="P392440" s="83"/>
    </row>
    <row r="392441" spans="16:16" x14ac:dyDescent="0.3">
      <c r="P392441" s="83"/>
    </row>
    <row r="392442" spans="16:16" x14ac:dyDescent="0.3">
      <c r="P392442" s="83"/>
    </row>
    <row r="392443" spans="16:16" x14ac:dyDescent="0.3">
      <c r="P392443" s="83"/>
    </row>
    <row r="392444" spans="16:16" x14ac:dyDescent="0.3">
      <c r="P392444" s="83"/>
    </row>
    <row r="392445" spans="16:16" x14ac:dyDescent="0.3">
      <c r="P392445" s="83"/>
    </row>
    <row r="392446" spans="16:16" x14ac:dyDescent="0.3">
      <c r="P392446" s="83"/>
    </row>
    <row r="392447" spans="16:16" x14ac:dyDescent="0.3">
      <c r="P392447" s="83"/>
    </row>
    <row r="392448" spans="16:16" x14ac:dyDescent="0.3">
      <c r="P392448" s="83"/>
    </row>
    <row r="392449" spans="16:16" x14ac:dyDescent="0.3">
      <c r="P392449" s="83"/>
    </row>
    <row r="392450" spans="16:16" x14ac:dyDescent="0.3">
      <c r="P392450" s="83"/>
    </row>
    <row r="392451" spans="16:16" x14ac:dyDescent="0.3">
      <c r="P392451" s="83"/>
    </row>
    <row r="392452" spans="16:16" x14ac:dyDescent="0.3">
      <c r="P392452" s="83"/>
    </row>
    <row r="392453" spans="16:16" x14ac:dyDescent="0.3">
      <c r="P392453" s="83"/>
    </row>
    <row r="392454" spans="16:16" x14ac:dyDescent="0.3">
      <c r="P392454" s="83"/>
    </row>
    <row r="392455" spans="16:16" x14ac:dyDescent="0.3">
      <c r="P392455" s="83"/>
    </row>
    <row r="392456" spans="16:16" x14ac:dyDescent="0.3">
      <c r="P392456" s="83"/>
    </row>
    <row r="392457" spans="16:16" x14ac:dyDescent="0.3">
      <c r="P392457" s="83"/>
    </row>
    <row r="392458" spans="16:16" x14ac:dyDescent="0.3">
      <c r="P392458" s="83"/>
    </row>
    <row r="392459" spans="16:16" x14ac:dyDescent="0.3">
      <c r="P392459" s="83"/>
    </row>
    <row r="392460" spans="16:16" x14ac:dyDescent="0.3">
      <c r="P392460" s="83"/>
    </row>
    <row r="392461" spans="16:16" x14ac:dyDescent="0.3">
      <c r="P392461" s="83"/>
    </row>
    <row r="392462" spans="16:16" x14ac:dyDescent="0.3">
      <c r="P392462" s="83"/>
    </row>
    <row r="392463" spans="16:16" x14ac:dyDescent="0.3">
      <c r="P392463" s="83"/>
    </row>
    <row r="392464" spans="16:16" x14ac:dyDescent="0.3">
      <c r="P392464" s="83"/>
    </row>
    <row r="392465" spans="16:16" x14ac:dyDescent="0.3">
      <c r="P392465" s="83"/>
    </row>
    <row r="392466" spans="16:16" x14ac:dyDescent="0.3">
      <c r="P392466" s="83"/>
    </row>
    <row r="392467" spans="16:16" x14ac:dyDescent="0.3">
      <c r="P392467" s="83"/>
    </row>
    <row r="392468" spans="16:16" x14ac:dyDescent="0.3">
      <c r="P392468" s="83"/>
    </row>
    <row r="392469" spans="16:16" x14ac:dyDescent="0.3">
      <c r="P392469" s="83"/>
    </row>
    <row r="392470" spans="16:16" x14ac:dyDescent="0.3">
      <c r="P392470" s="83"/>
    </row>
    <row r="392471" spans="16:16" x14ac:dyDescent="0.3">
      <c r="P392471" s="83"/>
    </row>
    <row r="392472" spans="16:16" x14ac:dyDescent="0.3">
      <c r="P392472" s="83"/>
    </row>
    <row r="392473" spans="16:16" x14ac:dyDescent="0.3">
      <c r="P392473" s="83"/>
    </row>
    <row r="392474" spans="16:16" x14ac:dyDescent="0.3">
      <c r="P392474" s="83"/>
    </row>
    <row r="392475" spans="16:16" x14ac:dyDescent="0.3">
      <c r="P392475" s="83"/>
    </row>
    <row r="392476" spans="16:16" x14ac:dyDescent="0.3">
      <c r="P392476" s="83"/>
    </row>
    <row r="392477" spans="16:16" x14ac:dyDescent="0.3">
      <c r="P392477" s="83"/>
    </row>
    <row r="392478" spans="16:16" x14ac:dyDescent="0.3">
      <c r="P392478" s="83"/>
    </row>
    <row r="392479" spans="16:16" x14ac:dyDescent="0.3">
      <c r="P392479" s="83"/>
    </row>
    <row r="392480" spans="16:16" x14ac:dyDescent="0.3">
      <c r="P392480" s="83"/>
    </row>
    <row r="392481" spans="16:16" x14ac:dyDescent="0.3">
      <c r="P392481" s="83"/>
    </row>
    <row r="392482" spans="16:16" x14ac:dyDescent="0.3">
      <c r="P392482" s="83"/>
    </row>
    <row r="392483" spans="16:16" x14ac:dyDescent="0.3">
      <c r="P392483" s="83"/>
    </row>
    <row r="392484" spans="16:16" x14ac:dyDescent="0.3">
      <c r="P392484" s="83"/>
    </row>
    <row r="392485" spans="16:16" x14ac:dyDescent="0.3">
      <c r="P392485" s="83"/>
    </row>
    <row r="392486" spans="16:16" x14ac:dyDescent="0.3">
      <c r="P392486" s="83"/>
    </row>
    <row r="392487" spans="16:16" x14ac:dyDescent="0.3">
      <c r="P392487" s="83"/>
    </row>
    <row r="392488" spans="16:16" x14ac:dyDescent="0.3">
      <c r="P392488" s="83"/>
    </row>
    <row r="392489" spans="16:16" x14ac:dyDescent="0.3">
      <c r="P392489" s="83"/>
    </row>
    <row r="392490" spans="16:16" x14ac:dyDescent="0.3">
      <c r="P392490" s="83"/>
    </row>
    <row r="392491" spans="16:16" x14ac:dyDescent="0.3">
      <c r="P392491" s="83"/>
    </row>
    <row r="392492" spans="16:16" x14ac:dyDescent="0.3">
      <c r="P392492" s="83"/>
    </row>
    <row r="392493" spans="16:16" x14ac:dyDescent="0.3">
      <c r="P392493" s="83"/>
    </row>
    <row r="392494" spans="16:16" x14ac:dyDescent="0.3">
      <c r="P392494" s="83"/>
    </row>
    <row r="392495" spans="16:16" x14ac:dyDescent="0.3">
      <c r="P392495" s="83"/>
    </row>
    <row r="392496" spans="16:16" x14ac:dyDescent="0.3">
      <c r="P392496" s="83"/>
    </row>
    <row r="392497" spans="16:16" x14ac:dyDescent="0.3">
      <c r="P392497" s="83"/>
    </row>
    <row r="392498" spans="16:16" x14ac:dyDescent="0.3">
      <c r="P392498" s="83"/>
    </row>
    <row r="392499" spans="16:16" x14ac:dyDescent="0.3">
      <c r="P392499" s="83"/>
    </row>
    <row r="392500" spans="16:16" x14ac:dyDescent="0.3">
      <c r="P392500" s="83"/>
    </row>
    <row r="392501" spans="16:16" x14ac:dyDescent="0.3">
      <c r="P392501" s="83"/>
    </row>
    <row r="392502" spans="16:16" x14ac:dyDescent="0.3">
      <c r="P392502" s="83"/>
    </row>
    <row r="392503" spans="16:16" x14ac:dyDescent="0.3">
      <c r="P392503" s="83"/>
    </row>
    <row r="392504" spans="16:16" x14ac:dyDescent="0.3">
      <c r="P392504" s="83"/>
    </row>
    <row r="392505" spans="16:16" x14ac:dyDescent="0.3">
      <c r="P392505" s="83"/>
    </row>
    <row r="392506" spans="16:16" x14ac:dyDescent="0.3">
      <c r="P392506" s="83"/>
    </row>
    <row r="392507" spans="16:16" x14ac:dyDescent="0.3">
      <c r="P392507" s="83"/>
    </row>
    <row r="392508" spans="16:16" x14ac:dyDescent="0.3">
      <c r="P392508" s="83"/>
    </row>
    <row r="392509" spans="16:16" x14ac:dyDescent="0.3">
      <c r="P392509" s="83"/>
    </row>
    <row r="392510" spans="16:16" x14ac:dyDescent="0.3">
      <c r="P392510" s="83"/>
    </row>
    <row r="392511" spans="16:16" x14ac:dyDescent="0.3">
      <c r="P392511" s="83"/>
    </row>
    <row r="392512" spans="16:16" x14ac:dyDescent="0.3">
      <c r="P392512" s="83"/>
    </row>
    <row r="392513" spans="16:16" x14ac:dyDescent="0.3">
      <c r="P392513" s="83"/>
    </row>
    <row r="392514" spans="16:16" x14ac:dyDescent="0.3">
      <c r="P392514" s="83"/>
    </row>
    <row r="392515" spans="16:16" x14ac:dyDescent="0.3">
      <c r="P392515" s="83"/>
    </row>
    <row r="392516" spans="16:16" x14ac:dyDescent="0.3">
      <c r="P392516" s="83"/>
    </row>
    <row r="392517" spans="16:16" x14ac:dyDescent="0.3">
      <c r="P392517" s="83"/>
    </row>
    <row r="392518" spans="16:16" x14ac:dyDescent="0.3">
      <c r="P392518" s="83"/>
    </row>
    <row r="392519" spans="16:16" x14ac:dyDescent="0.3">
      <c r="P392519" s="83"/>
    </row>
    <row r="392520" spans="16:16" x14ac:dyDescent="0.3">
      <c r="P392520" s="83"/>
    </row>
    <row r="392521" spans="16:16" x14ac:dyDescent="0.3">
      <c r="P392521" s="83"/>
    </row>
    <row r="392522" spans="16:16" x14ac:dyDescent="0.3">
      <c r="P392522" s="83"/>
    </row>
    <row r="392523" spans="16:16" x14ac:dyDescent="0.3">
      <c r="P392523" s="83"/>
    </row>
    <row r="392524" spans="16:16" x14ac:dyDescent="0.3">
      <c r="P392524" s="83"/>
    </row>
    <row r="392525" spans="16:16" x14ac:dyDescent="0.3">
      <c r="P392525" s="83"/>
    </row>
    <row r="392526" spans="16:16" x14ac:dyDescent="0.3">
      <c r="P392526" s="83"/>
    </row>
    <row r="392527" spans="16:16" x14ac:dyDescent="0.3">
      <c r="P392527" s="83"/>
    </row>
    <row r="392528" spans="16:16" x14ac:dyDescent="0.3">
      <c r="P392528" s="83"/>
    </row>
    <row r="392529" spans="16:16" x14ac:dyDescent="0.3">
      <c r="P392529" s="83"/>
    </row>
    <row r="392530" spans="16:16" x14ac:dyDescent="0.3">
      <c r="P392530" s="83"/>
    </row>
    <row r="392531" spans="16:16" x14ac:dyDescent="0.3">
      <c r="P392531" s="83"/>
    </row>
    <row r="392532" spans="16:16" x14ac:dyDescent="0.3">
      <c r="P392532" s="83"/>
    </row>
    <row r="392533" spans="16:16" x14ac:dyDescent="0.3">
      <c r="P392533" s="83"/>
    </row>
    <row r="392534" spans="16:16" x14ac:dyDescent="0.3">
      <c r="P392534" s="83"/>
    </row>
    <row r="392535" spans="16:16" x14ac:dyDescent="0.3">
      <c r="P392535" s="83"/>
    </row>
    <row r="392536" spans="16:16" x14ac:dyDescent="0.3">
      <c r="P392536" s="83"/>
    </row>
    <row r="392537" spans="16:16" x14ac:dyDescent="0.3">
      <c r="P392537" s="83"/>
    </row>
    <row r="392538" spans="16:16" x14ac:dyDescent="0.3">
      <c r="P392538" s="83"/>
    </row>
    <row r="392539" spans="16:16" x14ac:dyDescent="0.3">
      <c r="P392539" s="83"/>
    </row>
    <row r="392540" spans="16:16" x14ac:dyDescent="0.3">
      <c r="P392540" s="83"/>
    </row>
    <row r="392541" spans="16:16" x14ac:dyDescent="0.3">
      <c r="P392541" s="83"/>
    </row>
    <row r="392542" spans="16:16" x14ac:dyDescent="0.3">
      <c r="P392542" s="83"/>
    </row>
    <row r="392543" spans="16:16" x14ac:dyDescent="0.3">
      <c r="P392543" s="83"/>
    </row>
    <row r="392544" spans="16:16" x14ac:dyDescent="0.3">
      <c r="P392544" s="83"/>
    </row>
    <row r="392545" spans="16:16" x14ac:dyDescent="0.3">
      <c r="P392545" s="83"/>
    </row>
    <row r="392546" spans="16:16" x14ac:dyDescent="0.3">
      <c r="P392546" s="83"/>
    </row>
    <row r="392547" spans="16:16" x14ac:dyDescent="0.3">
      <c r="P392547" s="83"/>
    </row>
    <row r="392548" spans="16:16" x14ac:dyDescent="0.3">
      <c r="P392548" s="83"/>
    </row>
    <row r="392549" spans="16:16" x14ac:dyDescent="0.3">
      <c r="P392549" s="83"/>
    </row>
    <row r="392550" spans="16:16" x14ac:dyDescent="0.3">
      <c r="P392550" s="83"/>
    </row>
    <row r="392551" spans="16:16" x14ac:dyDescent="0.3">
      <c r="P392551" s="83"/>
    </row>
    <row r="392552" spans="16:16" x14ac:dyDescent="0.3">
      <c r="P392552" s="83"/>
    </row>
    <row r="392553" spans="16:16" x14ac:dyDescent="0.3">
      <c r="P392553" s="83"/>
    </row>
    <row r="392554" spans="16:16" x14ac:dyDescent="0.3">
      <c r="P392554" s="83"/>
    </row>
    <row r="392555" spans="16:16" x14ac:dyDescent="0.3">
      <c r="P392555" s="83"/>
    </row>
    <row r="392556" spans="16:16" x14ac:dyDescent="0.3">
      <c r="P392556" s="83"/>
    </row>
    <row r="392557" spans="16:16" x14ac:dyDescent="0.3">
      <c r="P392557" s="83"/>
    </row>
    <row r="392558" spans="16:16" x14ac:dyDescent="0.3">
      <c r="P392558" s="83"/>
    </row>
    <row r="392559" spans="16:16" x14ac:dyDescent="0.3">
      <c r="P392559" s="83"/>
    </row>
    <row r="392560" spans="16:16" x14ac:dyDescent="0.3">
      <c r="P392560" s="83"/>
    </row>
    <row r="392561" spans="16:16" x14ac:dyDescent="0.3">
      <c r="P392561" s="83"/>
    </row>
    <row r="392562" spans="16:16" x14ac:dyDescent="0.3">
      <c r="P392562" s="83"/>
    </row>
    <row r="392563" spans="16:16" x14ac:dyDescent="0.3">
      <c r="P392563" s="83"/>
    </row>
    <row r="392564" spans="16:16" x14ac:dyDescent="0.3">
      <c r="P392564" s="83"/>
    </row>
    <row r="392565" spans="16:16" x14ac:dyDescent="0.3">
      <c r="P392565" s="83"/>
    </row>
    <row r="392566" spans="16:16" x14ac:dyDescent="0.3">
      <c r="P392566" s="83"/>
    </row>
    <row r="392567" spans="16:16" x14ac:dyDescent="0.3">
      <c r="P392567" s="83"/>
    </row>
    <row r="392568" spans="16:16" x14ac:dyDescent="0.3">
      <c r="P392568" s="83"/>
    </row>
    <row r="392569" spans="16:16" x14ac:dyDescent="0.3">
      <c r="P392569" s="83"/>
    </row>
    <row r="392570" spans="16:16" x14ac:dyDescent="0.3">
      <c r="P392570" s="83"/>
    </row>
    <row r="392571" spans="16:16" x14ac:dyDescent="0.3">
      <c r="P392571" s="83"/>
    </row>
    <row r="392572" spans="16:16" x14ac:dyDescent="0.3">
      <c r="P392572" s="83"/>
    </row>
    <row r="392573" spans="16:16" x14ac:dyDescent="0.3">
      <c r="P392573" s="83"/>
    </row>
    <row r="392574" spans="16:16" x14ac:dyDescent="0.3">
      <c r="P392574" s="83"/>
    </row>
    <row r="392575" spans="16:16" x14ac:dyDescent="0.3">
      <c r="P392575" s="83"/>
    </row>
    <row r="392576" spans="16:16" x14ac:dyDescent="0.3">
      <c r="P392576" s="83"/>
    </row>
    <row r="392577" spans="16:16" x14ac:dyDescent="0.3">
      <c r="P392577" s="83"/>
    </row>
    <row r="392578" spans="16:16" x14ac:dyDescent="0.3">
      <c r="P392578" s="83"/>
    </row>
    <row r="392579" spans="16:16" x14ac:dyDescent="0.3">
      <c r="P392579" s="83"/>
    </row>
    <row r="392580" spans="16:16" x14ac:dyDescent="0.3">
      <c r="P392580" s="83"/>
    </row>
    <row r="392581" spans="16:16" x14ac:dyDescent="0.3">
      <c r="P392581" s="83"/>
    </row>
    <row r="392582" spans="16:16" x14ac:dyDescent="0.3">
      <c r="P392582" s="83"/>
    </row>
    <row r="392583" spans="16:16" x14ac:dyDescent="0.3">
      <c r="P392583" s="83"/>
    </row>
    <row r="392584" spans="16:16" x14ac:dyDescent="0.3">
      <c r="P392584" s="83"/>
    </row>
    <row r="392585" spans="16:16" x14ac:dyDescent="0.3">
      <c r="P392585" s="83"/>
    </row>
    <row r="392586" spans="16:16" x14ac:dyDescent="0.3">
      <c r="P392586" s="83"/>
    </row>
    <row r="392587" spans="16:16" x14ac:dyDescent="0.3">
      <c r="P392587" s="83"/>
    </row>
    <row r="392588" spans="16:16" x14ac:dyDescent="0.3">
      <c r="P392588" s="83"/>
    </row>
    <row r="392589" spans="16:16" x14ac:dyDescent="0.3">
      <c r="P392589" s="83"/>
    </row>
    <row r="392590" spans="16:16" x14ac:dyDescent="0.3">
      <c r="P392590" s="83"/>
    </row>
    <row r="392591" spans="16:16" x14ac:dyDescent="0.3">
      <c r="P392591" s="83"/>
    </row>
    <row r="392592" spans="16:16" x14ac:dyDescent="0.3">
      <c r="P392592" s="83"/>
    </row>
    <row r="392593" spans="16:16" x14ac:dyDescent="0.3">
      <c r="P392593" s="83"/>
    </row>
    <row r="392594" spans="16:16" x14ac:dyDescent="0.3">
      <c r="P392594" s="83"/>
    </row>
    <row r="392595" spans="16:16" x14ac:dyDescent="0.3">
      <c r="P392595" s="83"/>
    </row>
    <row r="392596" spans="16:16" x14ac:dyDescent="0.3">
      <c r="P392596" s="83"/>
    </row>
    <row r="392597" spans="16:16" x14ac:dyDescent="0.3">
      <c r="P392597" s="83"/>
    </row>
    <row r="392598" spans="16:16" x14ac:dyDescent="0.3">
      <c r="P392598" s="83"/>
    </row>
    <row r="392599" spans="16:16" x14ac:dyDescent="0.3">
      <c r="P392599" s="83"/>
    </row>
    <row r="392600" spans="16:16" x14ac:dyDescent="0.3">
      <c r="P392600" s="83"/>
    </row>
    <row r="392601" spans="16:16" x14ac:dyDescent="0.3">
      <c r="P392601" s="83"/>
    </row>
    <row r="392602" spans="16:16" x14ac:dyDescent="0.3">
      <c r="P392602" s="83"/>
    </row>
    <row r="392603" spans="16:16" x14ac:dyDescent="0.3">
      <c r="P392603" s="83"/>
    </row>
    <row r="392604" spans="16:16" x14ac:dyDescent="0.3">
      <c r="P392604" s="83"/>
    </row>
    <row r="392605" spans="16:16" x14ac:dyDescent="0.3">
      <c r="P392605" s="83"/>
    </row>
    <row r="392606" spans="16:16" x14ac:dyDescent="0.3">
      <c r="P392606" s="83"/>
    </row>
    <row r="392607" spans="16:16" x14ac:dyDescent="0.3">
      <c r="P392607" s="83"/>
    </row>
    <row r="392608" spans="16:16" x14ac:dyDescent="0.3">
      <c r="P392608" s="83"/>
    </row>
    <row r="392609" spans="16:16" x14ac:dyDescent="0.3">
      <c r="P392609" s="83"/>
    </row>
    <row r="392610" spans="16:16" x14ac:dyDescent="0.3">
      <c r="P392610" s="83"/>
    </row>
    <row r="392611" spans="16:16" x14ac:dyDescent="0.3">
      <c r="P392611" s="83"/>
    </row>
    <row r="392612" spans="16:16" x14ac:dyDescent="0.3">
      <c r="P392612" s="83"/>
    </row>
    <row r="392613" spans="16:16" x14ac:dyDescent="0.3">
      <c r="P392613" s="83"/>
    </row>
    <row r="392614" spans="16:16" x14ac:dyDescent="0.3">
      <c r="P392614" s="83"/>
    </row>
    <row r="392615" spans="16:16" x14ac:dyDescent="0.3">
      <c r="P392615" s="83"/>
    </row>
    <row r="392616" spans="16:16" x14ac:dyDescent="0.3">
      <c r="P392616" s="83"/>
    </row>
    <row r="392617" spans="16:16" x14ac:dyDescent="0.3">
      <c r="P392617" s="83"/>
    </row>
    <row r="392618" spans="16:16" x14ac:dyDescent="0.3">
      <c r="P392618" s="83"/>
    </row>
    <row r="392619" spans="16:16" x14ac:dyDescent="0.3">
      <c r="P392619" s="83"/>
    </row>
    <row r="392620" spans="16:16" x14ac:dyDescent="0.3">
      <c r="P392620" s="83"/>
    </row>
    <row r="392621" spans="16:16" x14ac:dyDescent="0.3">
      <c r="P392621" s="83"/>
    </row>
    <row r="392622" spans="16:16" x14ac:dyDescent="0.3">
      <c r="P392622" s="83"/>
    </row>
    <row r="392623" spans="16:16" x14ac:dyDescent="0.3">
      <c r="P392623" s="83"/>
    </row>
    <row r="392624" spans="16:16" x14ac:dyDescent="0.3">
      <c r="P392624" s="83"/>
    </row>
    <row r="392625" spans="16:16" x14ac:dyDescent="0.3">
      <c r="P392625" s="83"/>
    </row>
    <row r="392626" spans="16:16" x14ac:dyDescent="0.3">
      <c r="P392626" s="83"/>
    </row>
    <row r="392627" spans="16:16" x14ac:dyDescent="0.3">
      <c r="P392627" s="83"/>
    </row>
    <row r="392628" spans="16:16" x14ac:dyDescent="0.3">
      <c r="P392628" s="83"/>
    </row>
    <row r="392629" spans="16:16" x14ac:dyDescent="0.3">
      <c r="P392629" s="83"/>
    </row>
    <row r="392630" spans="16:16" x14ac:dyDescent="0.3">
      <c r="P392630" s="83"/>
    </row>
    <row r="392631" spans="16:16" x14ac:dyDescent="0.3">
      <c r="P392631" s="83"/>
    </row>
    <row r="392632" spans="16:16" x14ac:dyDescent="0.3">
      <c r="P392632" s="83"/>
    </row>
    <row r="392633" spans="16:16" x14ac:dyDescent="0.3">
      <c r="P392633" s="83"/>
    </row>
    <row r="392634" spans="16:16" x14ac:dyDescent="0.3">
      <c r="P392634" s="83"/>
    </row>
    <row r="392635" spans="16:16" x14ac:dyDescent="0.3">
      <c r="P392635" s="83"/>
    </row>
    <row r="392636" spans="16:16" x14ac:dyDescent="0.3">
      <c r="P392636" s="83"/>
    </row>
    <row r="392637" spans="16:16" x14ac:dyDescent="0.3">
      <c r="P392637" s="83"/>
    </row>
    <row r="392638" spans="16:16" x14ac:dyDescent="0.3">
      <c r="P392638" s="83"/>
    </row>
    <row r="392639" spans="16:16" x14ac:dyDescent="0.3">
      <c r="P392639" s="83"/>
    </row>
    <row r="392640" spans="16:16" x14ac:dyDescent="0.3">
      <c r="P392640" s="83"/>
    </row>
    <row r="392641" spans="16:16" x14ac:dyDescent="0.3">
      <c r="P392641" s="83"/>
    </row>
    <row r="392642" spans="16:16" x14ac:dyDescent="0.3">
      <c r="P392642" s="83"/>
    </row>
    <row r="392643" spans="16:16" x14ac:dyDescent="0.3">
      <c r="P392643" s="83"/>
    </row>
    <row r="392644" spans="16:16" x14ac:dyDescent="0.3">
      <c r="P392644" s="83"/>
    </row>
    <row r="392645" spans="16:16" x14ac:dyDescent="0.3">
      <c r="P392645" s="83"/>
    </row>
    <row r="392646" spans="16:16" x14ac:dyDescent="0.3">
      <c r="P392646" s="83"/>
    </row>
    <row r="392647" spans="16:16" x14ac:dyDescent="0.3">
      <c r="P392647" s="83"/>
    </row>
    <row r="392648" spans="16:16" x14ac:dyDescent="0.3">
      <c r="P392648" s="83"/>
    </row>
    <row r="392649" spans="16:16" x14ac:dyDescent="0.3">
      <c r="P392649" s="83"/>
    </row>
    <row r="392650" spans="16:16" x14ac:dyDescent="0.3">
      <c r="P392650" s="83"/>
    </row>
    <row r="392651" spans="16:16" x14ac:dyDescent="0.3">
      <c r="P392651" s="83"/>
    </row>
    <row r="392652" spans="16:16" x14ac:dyDescent="0.3">
      <c r="P392652" s="83"/>
    </row>
    <row r="392653" spans="16:16" x14ac:dyDescent="0.3">
      <c r="P392653" s="83"/>
    </row>
    <row r="392654" spans="16:16" x14ac:dyDescent="0.3">
      <c r="P392654" s="83"/>
    </row>
    <row r="392655" spans="16:16" x14ac:dyDescent="0.3">
      <c r="P392655" s="83"/>
    </row>
    <row r="392656" spans="16:16" x14ac:dyDescent="0.3">
      <c r="P392656" s="83"/>
    </row>
    <row r="392657" spans="16:16" x14ac:dyDescent="0.3">
      <c r="P392657" s="83"/>
    </row>
    <row r="392658" spans="16:16" x14ac:dyDescent="0.3">
      <c r="P392658" s="83"/>
    </row>
    <row r="392659" spans="16:16" x14ac:dyDescent="0.3">
      <c r="P392659" s="83"/>
    </row>
    <row r="392660" spans="16:16" x14ac:dyDescent="0.3">
      <c r="P392660" s="83"/>
    </row>
    <row r="392661" spans="16:16" x14ac:dyDescent="0.3">
      <c r="P392661" s="83"/>
    </row>
    <row r="392662" spans="16:16" x14ac:dyDescent="0.3">
      <c r="P392662" s="83"/>
    </row>
    <row r="392663" spans="16:16" x14ac:dyDescent="0.3">
      <c r="P392663" s="83"/>
    </row>
    <row r="392664" spans="16:16" x14ac:dyDescent="0.3">
      <c r="P392664" s="83"/>
    </row>
    <row r="392665" spans="16:16" x14ac:dyDescent="0.3">
      <c r="P392665" s="83"/>
    </row>
    <row r="392666" spans="16:16" x14ac:dyDescent="0.3">
      <c r="P392666" s="83"/>
    </row>
    <row r="392667" spans="16:16" x14ac:dyDescent="0.3">
      <c r="P392667" s="83"/>
    </row>
    <row r="392668" spans="16:16" x14ac:dyDescent="0.3">
      <c r="P392668" s="83"/>
    </row>
    <row r="392669" spans="16:16" x14ac:dyDescent="0.3">
      <c r="P392669" s="83"/>
    </row>
    <row r="392670" spans="16:16" x14ac:dyDescent="0.3">
      <c r="P392670" s="83"/>
    </row>
    <row r="392671" spans="16:16" x14ac:dyDescent="0.3">
      <c r="P392671" s="83"/>
    </row>
    <row r="392672" spans="16:16" x14ac:dyDescent="0.3">
      <c r="P392672" s="83"/>
    </row>
    <row r="392673" spans="16:16" x14ac:dyDescent="0.3">
      <c r="P392673" s="83"/>
    </row>
    <row r="392674" spans="16:16" x14ac:dyDescent="0.3">
      <c r="P392674" s="83"/>
    </row>
    <row r="392675" spans="16:16" x14ac:dyDescent="0.3">
      <c r="P392675" s="83"/>
    </row>
    <row r="392676" spans="16:16" x14ac:dyDescent="0.3">
      <c r="P392676" s="83"/>
    </row>
    <row r="392677" spans="16:16" x14ac:dyDescent="0.3">
      <c r="P392677" s="83"/>
    </row>
    <row r="392678" spans="16:16" x14ac:dyDescent="0.3">
      <c r="P392678" s="83"/>
    </row>
    <row r="392679" spans="16:16" x14ac:dyDescent="0.3">
      <c r="P392679" s="83"/>
    </row>
    <row r="392680" spans="16:16" x14ac:dyDescent="0.3">
      <c r="P392680" s="83"/>
    </row>
    <row r="392681" spans="16:16" x14ac:dyDescent="0.3">
      <c r="P392681" s="83"/>
    </row>
    <row r="392682" spans="16:16" x14ac:dyDescent="0.3">
      <c r="P392682" s="83"/>
    </row>
    <row r="392683" spans="16:16" x14ac:dyDescent="0.3">
      <c r="P392683" s="83"/>
    </row>
    <row r="392684" spans="16:16" x14ac:dyDescent="0.3">
      <c r="P392684" s="83"/>
    </row>
    <row r="392685" spans="16:16" x14ac:dyDescent="0.3">
      <c r="P392685" s="83"/>
    </row>
    <row r="392686" spans="16:16" x14ac:dyDescent="0.3">
      <c r="P392686" s="83"/>
    </row>
    <row r="392687" spans="16:16" x14ac:dyDescent="0.3">
      <c r="P392687" s="83"/>
    </row>
    <row r="392688" spans="16:16" x14ac:dyDescent="0.3">
      <c r="P392688" s="83"/>
    </row>
    <row r="392689" spans="16:16" x14ac:dyDescent="0.3">
      <c r="P392689" s="83"/>
    </row>
    <row r="392690" spans="16:16" x14ac:dyDescent="0.3">
      <c r="P392690" s="83"/>
    </row>
    <row r="392691" spans="16:16" x14ac:dyDescent="0.3">
      <c r="P392691" s="83"/>
    </row>
    <row r="392692" spans="16:16" x14ac:dyDescent="0.3">
      <c r="P392692" s="83"/>
    </row>
    <row r="392693" spans="16:16" x14ac:dyDescent="0.3">
      <c r="P392693" s="83"/>
    </row>
    <row r="392694" spans="16:16" x14ac:dyDescent="0.3">
      <c r="P392694" s="83"/>
    </row>
    <row r="392695" spans="16:16" x14ac:dyDescent="0.3">
      <c r="P392695" s="83"/>
    </row>
    <row r="392696" spans="16:16" x14ac:dyDescent="0.3">
      <c r="P392696" s="83"/>
    </row>
    <row r="392697" spans="16:16" x14ac:dyDescent="0.3">
      <c r="P392697" s="83"/>
    </row>
    <row r="392698" spans="16:16" x14ac:dyDescent="0.3">
      <c r="P392698" s="83"/>
    </row>
    <row r="392699" spans="16:16" x14ac:dyDescent="0.3">
      <c r="P392699" s="83"/>
    </row>
    <row r="392700" spans="16:16" x14ac:dyDescent="0.3">
      <c r="P392700" s="83"/>
    </row>
    <row r="392701" spans="16:16" x14ac:dyDescent="0.3">
      <c r="P392701" s="83"/>
    </row>
    <row r="392702" spans="16:16" x14ac:dyDescent="0.3">
      <c r="P392702" s="83"/>
    </row>
    <row r="392703" spans="16:16" x14ac:dyDescent="0.3">
      <c r="P392703" s="83"/>
    </row>
    <row r="392704" spans="16:16" x14ac:dyDescent="0.3">
      <c r="P392704" s="83"/>
    </row>
    <row r="392705" spans="16:16" x14ac:dyDescent="0.3">
      <c r="P392705" s="83"/>
    </row>
    <row r="392706" spans="16:16" x14ac:dyDescent="0.3">
      <c r="P392706" s="83"/>
    </row>
    <row r="392707" spans="16:16" x14ac:dyDescent="0.3">
      <c r="P392707" s="83"/>
    </row>
    <row r="392708" spans="16:16" x14ac:dyDescent="0.3">
      <c r="P392708" s="83"/>
    </row>
    <row r="392709" spans="16:16" x14ac:dyDescent="0.3">
      <c r="P392709" s="83"/>
    </row>
    <row r="392710" spans="16:16" x14ac:dyDescent="0.3">
      <c r="P392710" s="83"/>
    </row>
    <row r="392711" spans="16:16" x14ac:dyDescent="0.3">
      <c r="P392711" s="83"/>
    </row>
    <row r="392712" spans="16:16" x14ac:dyDescent="0.3">
      <c r="P392712" s="83"/>
    </row>
    <row r="392713" spans="16:16" x14ac:dyDescent="0.3">
      <c r="P392713" s="83"/>
    </row>
    <row r="392714" spans="16:16" x14ac:dyDescent="0.3">
      <c r="P392714" s="83"/>
    </row>
    <row r="392715" spans="16:16" x14ac:dyDescent="0.3">
      <c r="P392715" s="83"/>
    </row>
    <row r="392716" spans="16:16" x14ac:dyDescent="0.3">
      <c r="P392716" s="83"/>
    </row>
    <row r="392717" spans="16:16" x14ac:dyDescent="0.3">
      <c r="P392717" s="83"/>
    </row>
    <row r="392718" spans="16:16" x14ac:dyDescent="0.3">
      <c r="P392718" s="83"/>
    </row>
    <row r="392719" spans="16:16" x14ac:dyDescent="0.3">
      <c r="P392719" s="83"/>
    </row>
    <row r="392720" spans="16:16" x14ac:dyDescent="0.3">
      <c r="P392720" s="83"/>
    </row>
    <row r="392721" spans="16:16" x14ac:dyDescent="0.3">
      <c r="P392721" s="83"/>
    </row>
    <row r="392722" spans="16:16" x14ac:dyDescent="0.3">
      <c r="P392722" s="83"/>
    </row>
    <row r="392723" spans="16:16" x14ac:dyDescent="0.3">
      <c r="P392723" s="83"/>
    </row>
    <row r="392724" spans="16:16" x14ac:dyDescent="0.3">
      <c r="P392724" s="83"/>
    </row>
    <row r="392725" spans="16:16" x14ac:dyDescent="0.3">
      <c r="P392725" s="83"/>
    </row>
    <row r="392726" spans="16:16" x14ac:dyDescent="0.3">
      <c r="P392726" s="83"/>
    </row>
    <row r="392727" spans="16:16" x14ac:dyDescent="0.3">
      <c r="P392727" s="83"/>
    </row>
    <row r="392728" spans="16:16" x14ac:dyDescent="0.3">
      <c r="P392728" s="83"/>
    </row>
    <row r="392729" spans="16:16" x14ac:dyDescent="0.3">
      <c r="P392729" s="83"/>
    </row>
    <row r="392730" spans="16:16" x14ac:dyDescent="0.3">
      <c r="P392730" s="83"/>
    </row>
    <row r="392731" spans="16:16" x14ac:dyDescent="0.3">
      <c r="P392731" s="83"/>
    </row>
    <row r="392732" spans="16:16" x14ac:dyDescent="0.3">
      <c r="P392732" s="83"/>
    </row>
    <row r="392733" spans="16:16" x14ac:dyDescent="0.3">
      <c r="P392733" s="83"/>
    </row>
    <row r="392734" spans="16:16" x14ac:dyDescent="0.3">
      <c r="P392734" s="83"/>
    </row>
    <row r="392735" spans="16:16" x14ac:dyDescent="0.3">
      <c r="P392735" s="83"/>
    </row>
    <row r="392736" spans="16:16" x14ac:dyDescent="0.3">
      <c r="P392736" s="83"/>
    </row>
    <row r="392737" spans="16:16" x14ac:dyDescent="0.3">
      <c r="P392737" s="83"/>
    </row>
    <row r="392738" spans="16:16" x14ac:dyDescent="0.3">
      <c r="P392738" s="83"/>
    </row>
    <row r="392739" spans="16:16" x14ac:dyDescent="0.3">
      <c r="P392739" s="83"/>
    </row>
    <row r="392740" spans="16:16" x14ac:dyDescent="0.3">
      <c r="P392740" s="83"/>
    </row>
    <row r="392741" spans="16:16" x14ac:dyDescent="0.3">
      <c r="P392741" s="83"/>
    </row>
    <row r="392742" spans="16:16" x14ac:dyDescent="0.3">
      <c r="P392742" s="83"/>
    </row>
    <row r="392743" spans="16:16" x14ac:dyDescent="0.3">
      <c r="P392743" s="83"/>
    </row>
    <row r="392744" spans="16:16" x14ac:dyDescent="0.3">
      <c r="P392744" s="83"/>
    </row>
    <row r="392745" spans="16:16" x14ac:dyDescent="0.3">
      <c r="P392745" s="83"/>
    </row>
    <row r="392746" spans="16:16" x14ac:dyDescent="0.3">
      <c r="P392746" s="83"/>
    </row>
    <row r="392747" spans="16:16" x14ac:dyDescent="0.3">
      <c r="P392747" s="83"/>
    </row>
    <row r="392748" spans="16:16" x14ac:dyDescent="0.3">
      <c r="P392748" s="83"/>
    </row>
    <row r="392749" spans="16:16" x14ac:dyDescent="0.3">
      <c r="P392749" s="83"/>
    </row>
    <row r="392750" spans="16:16" x14ac:dyDescent="0.3">
      <c r="P392750" s="83"/>
    </row>
    <row r="392751" spans="16:16" x14ac:dyDescent="0.3">
      <c r="P392751" s="83"/>
    </row>
    <row r="392752" spans="16:16" x14ac:dyDescent="0.3">
      <c r="P392752" s="83"/>
    </row>
    <row r="392753" spans="16:16" x14ac:dyDescent="0.3">
      <c r="P392753" s="83"/>
    </row>
    <row r="392754" spans="16:16" x14ac:dyDescent="0.3">
      <c r="P392754" s="83"/>
    </row>
    <row r="392755" spans="16:16" x14ac:dyDescent="0.3">
      <c r="P392755" s="83"/>
    </row>
    <row r="392756" spans="16:16" x14ac:dyDescent="0.3">
      <c r="P392756" s="83"/>
    </row>
    <row r="392757" spans="16:16" x14ac:dyDescent="0.3">
      <c r="P392757" s="83"/>
    </row>
    <row r="392758" spans="16:16" x14ac:dyDescent="0.3">
      <c r="P392758" s="83"/>
    </row>
    <row r="392759" spans="16:16" x14ac:dyDescent="0.3">
      <c r="P392759" s="83"/>
    </row>
    <row r="392760" spans="16:16" x14ac:dyDescent="0.3">
      <c r="P392760" s="83"/>
    </row>
    <row r="392761" spans="16:16" x14ac:dyDescent="0.3">
      <c r="P392761" s="83"/>
    </row>
    <row r="392762" spans="16:16" x14ac:dyDescent="0.3">
      <c r="P392762" s="83"/>
    </row>
    <row r="392763" spans="16:16" x14ac:dyDescent="0.3">
      <c r="P392763" s="83"/>
    </row>
    <row r="392764" spans="16:16" x14ac:dyDescent="0.3">
      <c r="P392764" s="83"/>
    </row>
    <row r="392765" spans="16:16" x14ac:dyDescent="0.3">
      <c r="P392765" s="83"/>
    </row>
    <row r="392766" spans="16:16" x14ac:dyDescent="0.3">
      <c r="P392766" s="83"/>
    </row>
    <row r="392767" spans="16:16" x14ac:dyDescent="0.3">
      <c r="P392767" s="83"/>
    </row>
    <row r="392768" spans="16:16" x14ac:dyDescent="0.3">
      <c r="P392768" s="83"/>
    </row>
    <row r="392769" spans="16:16" x14ac:dyDescent="0.3">
      <c r="P392769" s="83"/>
    </row>
    <row r="392770" spans="16:16" x14ac:dyDescent="0.3">
      <c r="P392770" s="83"/>
    </row>
    <row r="392771" spans="16:16" x14ac:dyDescent="0.3">
      <c r="P392771" s="83"/>
    </row>
    <row r="392772" spans="16:16" x14ac:dyDescent="0.3">
      <c r="P392772" s="83"/>
    </row>
    <row r="392773" spans="16:16" x14ac:dyDescent="0.3">
      <c r="P392773" s="83"/>
    </row>
    <row r="392774" spans="16:16" x14ac:dyDescent="0.3">
      <c r="P392774" s="83"/>
    </row>
    <row r="392775" spans="16:16" x14ac:dyDescent="0.3">
      <c r="P392775" s="83"/>
    </row>
    <row r="392776" spans="16:16" x14ac:dyDescent="0.3">
      <c r="P392776" s="83"/>
    </row>
    <row r="392777" spans="16:16" x14ac:dyDescent="0.3">
      <c r="P392777" s="83"/>
    </row>
    <row r="392778" spans="16:16" x14ac:dyDescent="0.3">
      <c r="P392778" s="83"/>
    </row>
    <row r="392779" spans="16:16" x14ac:dyDescent="0.3">
      <c r="P392779" s="83"/>
    </row>
    <row r="392780" spans="16:16" x14ac:dyDescent="0.3">
      <c r="P392780" s="83"/>
    </row>
    <row r="392781" spans="16:16" x14ac:dyDescent="0.3">
      <c r="P392781" s="83"/>
    </row>
    <row r="392782" spans="16:16" x14ac:dyDescent="0.3">
      <c r="P392782" s="83"/>
    </row>
    <row r="392783" spans="16:16" x14ac:dyDescent="0.3">
      <c r="P392783" s="83"/>
    </row>
    <row r="392784" spans="16:16" x14ac:dyDescent="0.3">
      <c r="P392784" s="83"/>
    </row>
    <row r="392785" spans="16:16" x14ac:dyDescent="0.3">
      <c r="P392785" s="83"/>
    </row>
    <row r="392786" spans="16:16" x14ac:dyDescent="0.3">
      <c r="P392786" s="83"/>
    </row>
    <row r="392787" spans="16:16" x14ac:dyDescent="0.3">
      <c r="P392787" s="83"/>
    </row>
    <row r="392788" spans="16:16" x14ac:dyDescent="0.3">
      <c r="P392788" s="83"/>
    </row>
    <row r="392789" spans="16:16" x14ac:dyDescent="0.3">
      <c r="P392789" s="83"/>
    </row>
    <row r="392790" spans="16:16" x14ac:dyDescent="0.3">
      <c r="P392790" s="83"/>
    </row>
    <row r="392791" spans="16:16" x14ac:dyDescent="0.3">
      <c r="P392791" s="83"/>
    </row>
    <row r="392792" spans="16:16" x14ac:dyDescent="0.3">
      <c r="P392792" s="83"/>
    </row>
    <row r="392793" spans="16:16" x14ac:dyDescent="0.3">
      <c r="P392793" s="83"/>
    </row>
    <row r="392794" spans="16:16" x14ac:dyDescent="0.3">
      <c r="P392794" s="83"/>
    </row>
    <row r="392795" spans="16:16" x14ac:dyDescent="0.3">
      <c r="P392795" s="83"/>
    </row>
    <row r="392796" spans="16:16" x14ac:dyDescent="0.3">
      <c r="P392796" s="83"/>
    </row>
    <row r="392797" spans="16:16" x14ac:dyDescent="0.3">
      <c r="P392797" s="83"/>
    </row>
    <row r="392798" spans="16:16" x14ac:dyDescent="0.3">
      <c r="P392798" s="83"/>
    </row>
    <row r="392799" spans="16:16" x14ac:dyDescent="0.3">
      <c r="P392799" s="83"/>
    </row>
    <row r="392800" spans="16:16" x14ac:dyDescent="0.3">
      <c r="P392800" s="83"/>
    </row>
    <row r="392801" spans="16:16" x14ac:dyDescent="0.3">
      <c r="P392801" s="83"/>
    </row>
    <row r="392802" spans="16:16" x14ac:dyDescent="0.3">
      <c r="P392802" s="83"/>
    </row>
    <row r="392803" spans="16:16" x14ac:dyDescent="0.3">
      <c r="P392803" s="83"/>
    </row>
    <row r="392804" spans="16:16" x14ac:dyDescent="0.3">
      <c r="P392804" s="83"/>
    </row>
    <row r="392805" spans="16:16" x14ac:dyDescent="0.3">
      <c r="P392805" s="83"/>
    </row>
    <row r="392806" spans="16:16" x14ac:dyDescent="0.3">
      <c r="P392806" s="83"/>
    </row>
    <row r="392807" spans="16:16" x14ac:dyDescent="0.3">
      <c r="P392807" s="83"/>
    </row>
    <row r="392808" spans="16:16" x14ac:dyDescent="0.3">
      <c r="P392808" s="83"/>
    </row>
    <row r="392809" spans="16:16" x14ac:dyDescent="0.3">
      <c r="P392809" s="83"/>
    </row>
    <row r="392810" spans="16:16" x14ac:dyDescent="0.3">
      <c r="P392810" s="83"/>
    </row>
    <row r="392811" spans="16:16" x14ac:dyDescent="0.3">
      <c r="P392811" s="83"/>
    </row>
    <row r="392812" spans="16:16" x14ac:dyDescent="0.3">
      <c r="P392812" s="83"/>
    </row>
    <row r="392813" spans="16:16" x14ac:dyDescent="0.3">
      <c r="P392813" s="83"/>
    </row>
    <row r="392814" spans="16:16" x14ac:dyDescent="0.3">
      <c r="P392814" s="83"/>
    </row>
    <row r="392815" spans="16:16" x14ac:dyDescent="0.3">
      <c r="P392815" s="83"/>
    </row>
    <row r="392816" spans="16:16" x14ac:dyDescent="0.3">
      <c r="P392816" s="83"/>
    </row>
    <row r="392817" spans="16:16" x14ac:dyDescent="0.3">
      <c r="P392817" s="83"/>
    </row>
    <row r="392818" spans="16:16" x14ac:dyDescent="0.3">
      <c r="P392818" s="83"/>
    </row>
    <row r="392819" spans="16:16" x14ac:dyDescent="0.3">
      <c r="P392819" s="83"/>
    </row>
    <row r="392820" spans="16:16" x14ac:dyDescent="0.3">
      <c r="P392820" s="83"/>
    </row>
    <row r="392821" spans="16:16" x14ac:dyDescent="0.3">
      <c r="P392821" s="83"/>
    </row>
    <row r="392822" spans="16:16" x14ac:dyDescent="0.3">
      <c r="P392822" s="83"/>
    </row>
    <row r="392823" spans="16:16" x14ac:dyDescent="0.3">
      <c r="P392823" s="83"/>
    </row>
    <row r="392824" spans="16:16" x14ac:dyDescent="0.3">
      <c r="P392824" s="83"/>
    </row>
    <row r="392825" spans="16:16" x14ac:dyDescent="0.3">
      <c r="P392825" s="83"/>
    </row>
    <row r="392826" spans="16:16" x14ac:dyDescent="0.3">
      <c r="P392826" s="83"/>
    </row>
    <row r="392827" spans="16:16" x14ac:dyDescent="0.3">
      <c r="P392827" s="83"/>
    </row>
    <row r="392828" spans="16:16" x14ac:dyDescent="0.3">
      <c r="P392828" s="83"/>
    </row>
    <row r="392829" spans="16:16" x14ac:dyDescent="0.3">
      <c r="P392829" s="83"/>
    </row>
    <row r="392830" spans="16:16" x14ac:dyDescent="0.3">
      <c r="P392830" s="83"/>
    </row>
    <row r="392831" spans="16:16" x14ac:dyDescent="0.3">
      <c r="P392831" s="83"/>
    </row>
    <row r="392832" spans="16:16" x14ac:dyDescent="0.3">
      <c r="P392832" s="83"/>
    </row>
    <row r="392833" spans="16:16" x14ac:dyDescent="0.3">
      <c r="P392833" s="83"/>
    </row>
    <row r="392834" spans="16:16" x14ac:dyDescent="0.3">
      <c r="P392834" s="83"/>
    </row>
    <row r="392835" spans="16:16" x14ac:dyDescent="0.3">
      <c r="P392835" s="83"/>
    </row>
    <row r="392836" spans="16:16" x14ac:dyDescent="0.3">
      <c r="P392836" s="83"/>
    </row>
    <row r="392837" spans="16:16" x14ac:dyDescent="0.3">
      <c r="P392837" s="83"/>
    </row>
    <row r="392838" spans="16:16" x14ac:dyDescent="0.3">
      <c r="P392838" s="83"/>
    </row>
    <row r="392839" spans="16:16" x14ac:dyDescent="0.3">
      <c r="P392839" s="83"/>
    </row>
    <row r="392840" spans="16:16" x14ac:dyDescent="0.3">
      <c r="P392840" s="83"/>
    </row>
    <row r="392841" spans="16:16" x14ac:dyDescent="0.3">
      <c r="P392841" s="83"/>
    </row>
    <row r="392842" spans="16:16" x14ac:dyDescent="0.3">
      <c r="P392842" s="83"/>
    </row>
    <row r="392843" spans="16:16" x14ac:dyDescent="0.3">
      <c r="P392843" s="83"/>
    </row>
    <row r="392844" spans="16:16" x14ac:dyDescent="0.3">
      <c r="P392844" s="83"/>
    </row>
    <row r="392845" spans="16:16" x14ac:dyDescent="0.3">
      <c r="P392845" s="83"/>
    </row>
    <row r="392846" spans="16:16" x14ac:dyDescent="0.3">
      <c r="P392846" s="83"/>
    </row>
    <row r="392847" spans="16:16" x14ac:dyDescent="0.3">
      <c r="P392847" s="83"/>
    </row>
    <row r="392848" spans="16:16" x14ac:dyDescent="0.3">
      <c r="P392848" s="83"/>
    </row>
    <row r="392849" spans="16:16" x14ac:dyDescent="0.3">
      <c r="P392849" s="83"/>
    </row>
    <row r="392850" spans="16:16" x14ac:dyDescent="0.3">
      <c r="P392850" s="83"/>
    </row>
    <row r="392851" spans="16:16" x14ac:dyDescent="0.3">
      <c r="P392851" s="83"/>
    </row>
    <row r="392852" spans="16:16" x14ac:dyDescent="0.3">
      <c r="P392852" s="83"/>
    </row>
    <row r="392853" spans="16:16" x14ac:dyDescent="0.3">
      <c r="P392853" s="83"/>
    </row>
    <row r="392854" spans="16:16" x14ac:dyDescent="0.3">
      <c r="P392854" s="83"/>
    </row>
    <row r="392855" spans="16:16" x14ac:dyDescent="0.3">
      <c r="P392855" s="83"/>
    </row>
    <row r="392856" spans="16:16" x14ac:dyDescent="0.3">
      <c r="P392856" s="83"/>
    </row>
    <row r="392857" spans="16:16" x14ac:dyDescent="0.3">
      <c r="P392857" s="83"/>
    </row>
    <row r="392858" spans="16:16" x14ac:dyDescent="0.3">
      <c r="P392858" s="83"/>
    </row>
    <row r="392859" spans="16:16" x14ac:dyDescent="0.3">
      <c r="P392859" s="83"/>
    </row>
    <row r="392860" spans="16:16" x14ac:dyDescent="0.3">
      <c r="P392860" s="83"/>
    </row>
    <row r="392861" spans="16:16" x14ac:dyDescent="0.3">
      <c r="P392861" s="83"/>
    </row>
    <row r="392862" spans="16:16" x14ac:dyDescent="0.3">
      <c r="P392862" s="83"/>
    </row>
    <row r="392863" spans="16:16" x14ac:dyDescent="0.3">
      <c r="P392863" s="83"/>
    </row>
    <row r="392864" spans="16:16" x14ac:dyDescent="0.3">
      <c r="P392864" s="83"/>
    </row>
    <row r="392865" spans="16:16" x14ac:dyDescent="0.3">
      <c r="P392865" s="83"/>
    </row>
    <row r="392866" spans="16:16" x14ac:dyDescent="0.3">
      <c r="P392866" s="83"/>
    </row>
    <row r="392867" spans="16:16" x14ac:dyDescent="0.3">
      <c r="P392867" s="83"/>
    </row>
    <row r="392868" spans="16:16" x14ac:dyDescent="0.3">
      <c r="P392868" s="83"/>
    </row>
    <row r="392869" spans="16:16" x14ac:dyDescent="0.3">
      <c r="P392869" s="83"/>
    </row>
    <row r="392870" spans="16:16" x14ac:dyDescent="0.3">
      <c r="P392870" s="83"/>
    </row>
    <row r="392871" spans="16:16" x14ac:dyDescent="0.3">
      <c r="P392871" s="83"/>
    </row>
    <row r="392872" spans="16:16" x14ac:dyDescent="0.3">
      <c r="P392872" s="83"/>
    </row>
    <row r="392873" spans="16:16" x14ac:dyDescent="0.3">
      <c r="P392873" s="83"/>
    </row>
    <row r="392874" spans="16:16" x14ac:dyDescent="0.3">
      <c r="P392874" s="83"/>
    </row>
    <row r="392875" spans="16:16" x14ac:dyDescent="0.3">
      <c r="P392875" s="83"/>
    </row>
    <row r="392876" spans="16:16" x14ac:dyDescent="0.3">
      <c r="P392876" s="83"/>
    </row>
    <row r="392877" spans="16:16" x14ac:dyDescent="0.3">
      <c r="P392877" s="83"/>
    </row>
    <row r="392878" spans="16:16" x14ac:dyDescent="0.3">
      <c r="P392878" s="83"/>
    </row>
    <row r="392879" spans="16:16" x14ac:dyDescent="0.3">
      <c r="P392879" s="83"/>
    </row>
    <row r="392880" spans="16:16" x14ac:dyDescent="0.3">
      <c r="P392880" s="83"/>
    </row>
    <row r="392881" spans="16:16" x14ac:dyDescent="0.3">
      <c r="P392881" s="83"/>
    </row>
    <row r="392882" spans="16:16" x14ac:dyDescent="0.3">
      <c r="P392882" s="83"/>
    </row>
    <row r="392883" spans="16:16" x14ac:dyDescent="0.3">
      <c r="P392883" s="83"/>
    </row>
    <row r="392884" spans="16:16" x14ac:dyDescent="0.3">
      <c r="P392884" s="83"/>
    </row>
    <row r="392885" spans="16:16" x14ac:dyDescent="0.3">
      <c r="P392885" s="83"/>
    </row>
    <row r="392886" spans="16:16" x14ac:dyDescent="0.3">
      <c r="P392886" s="83"/>
    </row>
    <row r="392887" spans="16:16" x14ac:dyDescent="0.3">
      <c r="P392887" s="83"/>
    </row>
    <row r="392888" spans="16:16" x14ac:dyDescent="0.3">
      <c r="P392888" s="83"/>
    </row>
    <row r="392889" spans="16:16" x14ac:dyDescent="0.3">
      <c r="P392889" s="83"/>
    </row>
    <row r="392890" spans="16:16" x14ac:dyDescent="0.3">
      <c r="P392890" s="83"/>
    </row>
    <row r="392891" spans="16:16" x14ac:dyDescent="0.3">
      <c r="P392891" s="83"/>
    </row>
    <row r="392892" spans="16:16" x14ac:dyDescent="0.3">
      <c r="P392892" s="83"/>
    </row>
    <row r="392893" spans="16:16" x14ac:dyDescent="0.3">
      <c r="P392893" s="83"/>
    </row>
    <row r="392894" spans="16:16" x14ac:dyDescent="0.3">
      <c r="P392894" s="83"/>
    </row>
    <row r="392895" spans="16:16" x14ac:dyDescent="0.3">
      <c r="P392895" s="83"/>
    </row>
    <row r="392896" spans="16:16" x14ac:dyDescent="0.3">
      <c r="P392896" s="83"/>
    </row>
    <row r="392897" spans="16:16" x14ac:dyDescent="0.3">
      <c r="P392897" s="83"/>
    </row>
    <row r="392898" spans="16:16" x14ac:dyDescent="0.3">
      <c r="P392898" s="83"/>
    </row>
    <row r="392899" spans="16:16" x14ac:dyDescent="0.3">
      <c r="P392899" s="83"/>
    </row>
    <row r="392900" spans="16:16" x14ac:dyDescent="0.3">
      <c r="P392900" s="83"/>
    </row>
    <row r="392901" spans="16:16" x14ac:dyDescent="0.3">
      <c r="P392901" s="83"/>
    </row>
    <row r="392902" spans="16:16" x14ac:dyDescent="0.3">
      <c r="P392902" s="83"/>
    </row>
    <row r="392903" spans="16:16" x14ac:dyDescent="0.3">
      <c r="P392903" s="83"/>
    </row>
    <row r="392904" spans="16:16" x14ac:dyDescent="0.3">
      <c r="P392904" s="83"/>
    </row>
    <row r="392905" spans="16:16" x14ac:dyDescent="0.3">
      <c r="P392905" s="83"/>
    </row>
    <row r="392906" spans="16:16" x14ac:dyDescent="0.3">
      <c r="P392906" s="83"/>
    </row>
    <row r="392907" spans="16:16" x14ac:dyDescent="0.3">
      <c r="P392907" s="83"/>
    </row>
    <row r="392908" spans="16:16" x14ac:dyDescent="0.3">
      <c r="P392908" s="83"/>
    </row>
    <row r="392909" spans="16:16" x14ac:dyDescent="0.3">
      <c r="P392909" s="83"/>
    </row>
    <row r="392910" spans="16:16" x14ac:dyDescent="0.3">
      <c r="P392910" s="83"/>
    </row>
    <row r="392911" spans="16:16" x14ac:dyDescent="0.3">
      <c r="P392911" s="83"/>
    </row>
    <row r="392912" spans="16:16" x14ac:dyDescent="0.3">
      <c r="P392912" s="83"/>
    </row>
    <row r="392913" spans="16:16" x14ac:dyDescent="0.3">
      <c r="P392913" s="83"/>
    </row>
    <row r="392914" spans="16:16" x14ac:dyDescent="0.3">
      <c r="P392914" s="83"/>
    </row>
    <row r="392915" spans="16:16" x14ac:dyDescent="0.3">
      <c r="P392915" s="83"/>
    </row>
    <row r="392916" spans="16:16" x14ac:dyDescent="0.3">
      <c r="P392916" s="83"/>
    </row>
    <row r="392917" spans="16:16" x14ac:dyDescent="0.3">
      <c r="P392917" s="83"/>
    </row>
    <row r="392918" spans="16:16" x14ac:dyDescent="0.3">
      <c r="P392918" s="83"/>
    </row>
    <row r="392919" spans="16:16" x14ac:dyDescent="0.3">
      <c r="P392919" s="83"/>
    </row>
    <row r="392920" spans="16:16" x14ac:dyDescent="0.3">
      <c r="P392920" s="83"/>
    </row>
    <row r="392921" spans="16:16" x14ac:dyDescent="0.3">
      <c r="P392921" s="83"/>
    </row>
    <row r="392922" spans="16:16" x14ac:dyDescent="0.3">
      <c r="P392922" s="83"/>
    </row>
    <row r="392923" spans="16:16" x14ac:dyDescent="0.3">
      <c r="P392923" s="83"/>
    </row>
    <row r="392924" spans="16:16" x14ac:dyDescent="0.3">
      <c r="P392924" s="83"/>
    </row>
    <row r="392925" spans="16:16" x14ac:dyDescent="0.3">
      <c r="P392925" s="83"/>
    </row>
    <row r="392926" spans="16:16" x14ac:dyDescent="0.3">
      <c r="P392926" s="83"/>
    </row>
    <row r="392927" spans="16:16" x14ac:dyDescent="0.3">
      <c r="P392927" s="83"/>
    </row>
    <row r="392928" spans="16:16" x14ac:dyDescent="0.3">
      <c r="P392928" s="83"/>
    </row>
    <row r="392929" spans="16:16" x14ac:dyDescent="0.3">
      <c r="P392929" s="83"/>
    </row>
    <row r="392930" spans="16:16" x14ac:dyDescent="0.3">
      <c r="P392930" s="83"/>
    </row>
    <row r="392931" spans="16:16" x14ac:dyDescent="0.3">
      <c r="P392931" s="83"/>
    </row>
    <row r="392932" spans="16:16" x14ac:dyDescent="0.3">
      <c r="P392932" s="83"/>
    </row>
    <row r="392933" spans="16:16" x14ac:dyDescent="0.3">
      <c r="P392933" s="83"/>
    </row>
    <row r="392934" spans="16:16" x14ac:dyDescent="0.3">
      <c r="P392934" s="83"/>
    </row>
    <row r="392935" spans="16:16" x14ac:dyDescent="0.3">
      <c r="P392935" s="83"/>
    </row>
    <row r="392936" spans="16:16" x14ac:dyDescent="0.3">
      <c r="P392936" s="83"/>
    </row>
    <row r="392937" spans="16:16" x14ac:dyDescent="0.3">
      <c r="P392937" s="83"/>
    </row>
    <row r="392938" spans="16:16" x14ac:dyDescent="0.3">
      <c r="P392938" s="83"/>
    </row>
    <row r="392939" spans="16:16" x14ac:dyDescent="0.3">
      <c r="P392939" s="83"/>
    </row>
    <row r="392940" spans="16:16" x14ac:dyDescent="0.3">
      <c r="P392940" s="83"/>
    </row>
    <row r="392941" spans="16:16" x14ac:dyDescent="0.3">
      <c r="P392941" s="83"/>
    </row>
    <row r="392942" spans="16:16" x14ac:dyDescent="0.3">
      <c r="P392942" s="83"/>
    </row>
    <row r="392943" spans="16:16" x14ac:dyDescent="0.3">
      <c r="P392943" s="83"/>
    </row>
    <row r="392944" spans="16:16" x14ac:dyDescent="0.3">
      <c r="P392944" s="83"/>
    </row>
    <row r="392945" spans="16:16" x14ac:dyDescent="0.3">
      <c r="P392945" s="83"/>
    </row>
    <row r="392946" spans="16:16" x14ac:dyDescent="0.3">
      <c r="P392946" s="83"/>
    </row>
    <row r="392947" spans="16:16" x14ac:dyDescent="0.3">
      <c r="P392947" s="83"/>
    </row>
    <row r="392948" spans="16:16" x14ac:dyDescent="0.3">
      <c r="P392948" s="83"/>
    </row>
    <row r="392949" spans="16:16" x14ac:dyDescent="0.3">
      <c r="P392949" s="83"/>
    </row>
    <row r="392950" spans="16:16" x14ac:dyDescent="0.3">
      <c r="P392950" s="83"/>
    </row>
    <row r="392951" spans="16:16" x14ac:dyDescent="0.3">
      <c r="P392951" s="83"/>
    </row>
    <row r="392952" spans="16:16" x14ac:dyDescent="0.3">
      <c r="P392952" s="83"/>
    </row>
    <row r="392953" spans="16:16" x14ac:dyDescent="0.3">
      <c r="P392953" s="83"/>
    </row>
    <row r="392954" spans="16:16" x14ac:dyDescent="0.3">
      <c r="P392954" s="83"/>
    </row>
    <row r="392955" spans="16:16" x14ac:dyDescent="0.3">
      <c r="P392955" s="83"/>
    </row>
    <row r="392956" spans="16:16" x14ac:dyDescent="0.3">
      <c r="P392956" s="83"/>
    </row>
    <row r="392957" spans="16:16" x14ac:dyDescent="0.3">
      <c r="P392957" s="83"/>
    </row>
    <row r="392958" spans="16:16" x14ac:dyDescent="0.3">
      <c r="P392958" s="83"/>
    </row>
    <row r="392959" spans="16:16" x14ac:dyDescent="0.3">
      <c r="P392959" s="83"/>
    </row>
    <row r="392960" spans="16:16" x14ac:dyDescent="0.3">
      <c r="P392960" s="83"/>
    </row>
    <row r="392961" spans="16:16" x14ac:dyDescent="0.3">
      <c r="P392961" s="83"/>
    </row>
    <row r="392962" spans="16:16" x14ac:dyDescent="0.3">
      <c r="P392962" s="83"/>
    </row>
    <row r="392963" spans="16:16" x14ac:dyDescent="0.3">
      <c r="P392963" s="83"/>
    </row>
    <row r="392964" spans="16:16" x14ac:dyDescent="0.3">
      <c r="P392964" s="83"/>
    </row>
    <row r="392965" spans="16:16" x14ac:dyDescent="0.3">
      <c r="P392965" s="83"/>
    </row>
    <row r="392966" spans="16:16" x14ac:dyDescent="0.3">
      <c r="P392966" s="83"/>
    </row>
    <row r="392967" spans="16:16" x14ac:dyDescent="0.3">
      <c r="P392967" s="83"/>
    </row>
    <row r="392968" spans="16:16" x14ac:dyDescent="0.3">
      <c r="P392968" s="83"/>
    </row>
    <row r="392969" spans="16:16" x14ac:dyDescent="0.3">
      <c r="P392969" s="83"/>
    </row>
    <row r="392970" spans="16:16" x14ac:dyDescent="0.3">
      <c r="P392970" s="83"/>
    </row>
    <row r="392971" spans="16:16" x14ac:dyDescent="0.3">
      <c r="P392971" s="83"/>
    </row>
    <row r="392972" spans="16:16" x14ac:dyDescent="0.3">
      <c r="P392972" s="83"/>
    </row>
    <row r="392973" spans="16:16" x14ac:dyDescent="0.3">
      <c r="P392973" s="83"/>
    </row>
    <row r="392974" spans="16:16" x14ac:dyDescent="0.3">
      <c r="P392974" s="83"/>
    </row>
    <row r="392975" spans="16:16" x14ac:dyDescent="0.3">
      <c r="P392975" s="83"/>
    </row>
    <row r="392976" spans="16:16" x14ac:dyDescent="0.3">
      <c r="P392976" s="83"/>
    </row>
    <row r="392977" spans="16:16" x14ac:dyDescent="0.3">
      <c r="P392977" s="83"/>
    </row>
    <row r="392978" spans="16:16" x14ac:dyDescent="0.3">
      <c r="P392978" s="83"/>
    </row>
    <row r="392979" spans="16:16" x14ac:dyDescent="0.3">
      <c r="P392979" s="83"/>
    </row>
    <row r="392980" spans="16:16" x14ac:dyDescent="0.3">
      <c r="P392980" s="83"/>
    </row>
    <row r="392981" spans="16:16" x14ac:dyDescent="0.3">
      <c r="P392981" s="83"/>
    </row>
    <row r="392982" spans="16:16" x14ac:dyDescent="0.3">
      <c r="P392982" s="83"/>
    </row>
    <row r="392983" spans="16:16" x14ac:dyDescent="0.3">
      <c r="P392983" s="83"/>
    </row>
    <row r="392984" spans="16:16" x14ac:dyDescent="0.3">
      <c r="P392984" s="83"/>
    </row>
    <row r="392985" spans="16:16" x14ac:dyDescent="0.3">
      <c r="P392985" s="83"/>
    </row>
    <row r="392986" spans="16:16" x14ac:dyDescent="0.3">
      <c r="P392986" s="83"/>
    </row>
    <row r="392987" spans="16:16" x14ac:dyDescent="0.3">
      <c r="P392987" s="83"/>
    </row>
    <row r="392988" spans="16:16" x14ac:dyDescent="0.3">
      <c r="P392988" s="83"/>
    </row>
    <row r="392989" spans="16:16" x14ac:dyDescent="0.3">
      <c r="P392989" s="83"/>
    </row>
    <row r="392990" spans="16:16" x14ac:dyDescent="0.3">
      <c r="P392990" s="83"/>
    </row>
    <row r="392991" spans="16:16" x14ac:dyDescent="0.3">
      <c r="P392991" s="83"/>
    </row>
    <row r="392992" spans="16:16" x14ac:dyDescent="0.3">
      <c r="P392992" s="83"/>
    </row>
    <row r="392993" spans="16:16" x14ac:dyDescent="0.3">
      <c r="P392993" s="83"/>
    </row>
    <row r="392994" spans="16:16" x14ac:dyDescent="0.3">
      <c r="P392994" s="83"/>
    </row>
    <row r="392995" spans="16:16" x14ac:dyDescent="0.3">
      <c r="P392995" s="83"/>
    </row>
    <row r="392996" spans="16:16" x14ac:dyDescent="0.3">
      <c r="P392996" s="83"/>
    </row>
    <row r="392997" spans="16:16" x14ac:dyDescent="0.3">
      <c r="P392997" s="83"/>
    </row>
    <row r="392998" spans="16:16" x14ac:dyDescent="0.3">
      <c r="P392998" s="83"/>
    </row>
    <row r="392999" spans="16:16" x14ac:dyDescent="0.3">
      <c r="P392999" s="83"/>
    </row>
    <row r="393000" spans="16:16" x14ac:dyDescent="0.3">
      <c r="P393000" s="83"/>
    </row>
    <row r="393001" spans="16:16" x14ac:dyDescent="0.3">
      <c r="P393001" s="83"/>
    </row>
    <row r="393002" spans="16:16" x14ac:dyDescent="0.3">
      <c r="P393002" s="83"/>
    </row>
    <row r="393003" spans="16:16" x14ac:dyDescent="0.3">
      <c r="P393003" s="83"/>
    </row>
    <row r="393004" spans="16:16" x14ac:dyDescent="0.3">
      <c r="P393004" s="83"/>
    </row>
    <row r="393005" spans="16:16" x14ac:dyDescent="0.3">
      <c r="P393005" s="83"/>
    </row>
    <row r="393006" spans="16:16" x14ac:dyDescent="0.3">
      <c r="P393006" s="83"/>
    </row>
    <row r="393007" spans="16:16" x14ac:dyDescent="0.3">
      <c r="P393007" s="83"/>
    </row>
    <row r="393008" spans="16:16" x14ac:dyDescent="0.3">
      <c r="P393008" s="83"/>
    </row>
    <row r="393009" spans="16:16" x14ac:dyDescent="0.3">
      <c r="P393009" s="83"/>
    </row>
    <row r="393010" spans="16:16" x14ac:dyDescent="0.3">
      <c r="P393010" s="83"/>
    </row>
    <row r="393011" spans="16:16" x14ac:dyDescent="0.3">
      <c r="P393011" s="83"/>
    </row>
    <row r="393012" spans="16:16" x14ac:dyDescent="0.3">
      <c r="P393012" s="83"/>
    </row>
    <row r="393013" spans="16:16" x14ac:dyDescent="0.3">
      <c r="P393013" s="83"/>
    </row>
    <row r="393014" spans="16:16" x14ac:dyDescent="0.3">
      <c r="P393014" s="83"/>
    </row>
    <row r="393015" spans="16:16" x14ac:dyDescent="0.3">
      <c r="P393015" s="83"/>
    </row>
    <row r="393016" spans="16:16" x14ac:dyDescent="0.3">
      <c r="P393016" s="83"/>
    </row>
    <row r="393017" spans="16:16" x14ac:dyDescent="0.3">
      <c r="P393017" s="83"/>
    </row>
    <row r="393018" spans="16:16" x14ac:dyDescent="0.3">
      <c r="P393018" s="83"/>
    </row>
    <row r="393019" spans="16:16" x14ac:dyDescent="0.3">
      <c r="P393019" s="83"/>
    </row>
    <row r="393020" spans="16:16" x14ac:dyDescent="0.3">
      <c r="P393020" s="83"/>
    </row>
    <row r="393021" spans="16:16" x14ac:dyDescent="0.3">
      <c r="P393021" s="83"/>
    </row>
    <row r="393022" spans="16:16" x14ac:dyDescent="0.3">
      <c r="P393022" s="83"/>
    </row>
    <row r="393023" spans="16:16" x14ac:dyDescent="0.3">
      <c r="P393023" s="83"/>
    </row>
    <row r="393024" spans="16:16" x14ac:dyDescent="0.3">
      <c r="P393024" s="83"/>
    </row>
    <row r="393025" spans="16:16" x14ac:dyDescent="0.3">
      <c r="P393025" s="83"/>
    </row>
    <row r="393026" spans="16:16" x14ac:dyDescent="0.3">
      <c r="P393026" s="83"/>
    </row>
    <row r="393027" spans="16:16" x14ac:dyDescent="0.3">
      <c r="P393027" s="83"/>
    </row>
    <row r="393028" spans="16:16" x14ac:dyDescent="0.3">
      <c r="P393028" s="83"/>
    </row>
    <row r="393029" spans="16:16" x14ac:dyDescent="0.3">
      <c r="P393029" s="83"/>
    </row>
    <row r="393030" spans="16:16" x14ac:dyDescent="0.3">
      <c r="P393030" s="83"/>
    </row>
    <row r="393031" spans="16:16" x14ac:dyDescent="0.3">
      <c r="P393031" s="83"/>
    </row>
    <row r="393032" spans="16:16" x14ac:dyDescent="0.3">
      <c r="P393032" s="83"/>
    </row>
    <row r="393033" spans="16:16" x14ac:dyDescent="0.3">
      <c r="P393033" s="83"/>
    </row>
    <row r="393034" spans="16:16" x14ac:dyDescent="0.3">
      <c r="P393034" s="83"/>
    </row>
    <row r="393035" spans="16:16" x14ac:dyDescent="0.3">
      <c r="P393035" s="83"/>
    </row>
    <row r="393036" spans="16:16" x14ac:dyDescent="0.3">
      <c r="P393036" s="83"/>
    </row>
    <row r="393037" spans="16:16" x14ac:dyDescent="0.3">
      <c r="P393037" s="83"/>
    </row>
    <row r="393038" spans="16:16" x14ac:dyDescent="0.3">
      <c r="P393038" s="83"/>
    </row>
    <row r="393039" spans="16:16" x14ac:dyDescent="0.3">
      <c r="P393039" s="83"/>
    </row>
    <row r="393040" spans="16:16" x14ac:dyDescent="0.3">
      <c r="P393040" s="83"/>
    </row>
    <row r="393041" spans="16:16" x14ac:dyDescent="0.3">
      <c r="P393041" s="83"/>
    </row>
    <row r="393042" spans="16:16" x14ac:dyDescent="0.3">
      <c r="P393042" s="83"/>
    </row>
    <row r="393043" spans="16:16" x14ac:dyDescent="0.3">
      <c r="P393043" s="83"/>
    </row>
    <row r="393044" spans="16:16" x14ac:dyDescent="0.3">
      <c r="P393044" s="83"/>
    </row>
    <row r="393045" spans="16:16" x14ac:dyDescent="0.3">
      <c r="P393045" s="83"/>
    </row>
    <row r="393046" spans="16:16" x14ac:dyDescent="0.3">
      <c r="P393046" s="83"/>
    </row>
    <row r="393047" spans="16:16" x14ac:dyDescent="0.3">
      <c r="P393047" s="83"/>
    </row>
    <row r="393048" spans="16:16" x14ac:dyDescent="0.3">
      <c r="P393048" s="83"/>
    </row>
    <row r="393049" spans="16:16" x14ac:dyDescent="0.3">
      <c r="P393049" s="83"/>
    </row>
    <row r="393050" spans="16:16" x14ac:dyDescent="0.3">
      <c r="P393050" s="83"/>
    </row>
    <row r="393051" spans="16:16" x14ac:dyDescent="0.3">
      <c r="P393051" s="83"/>
    </row>
    <row r="393052" spans="16:16" x14ac:dyDescent="0.3">
      <c r="P393052" s="83"/>
    </row>
    <row r="393053" spans="16:16" x14ac:dyDescent="0.3">
      <c r="P393053" s="83"/>
    </row>
    <row r="393054" spans="16:16" x14ac:dyDescent="0.3">
      <c r="P393054" s="83"/>
    </row>
    <row r="393055" spans="16:16" x14ac:dyDescent="0.3">
      <c r="P393055" s="83"/>
    </row>
    <row r="393056" spans="16:16" x14ac:dyDescent="0.3">
      <c r="P393056" s="83"/>
    </row>
    <row r="393057" spans="16:16" x14ac:dyDescent="0.3">
      <c r="P393057" s="83"/>
    </row>
    <row r="393058" spans="16:16" x14ac:dyDescent="0.3">
      <c r="P393058" s="83"/>
    </row>
    <row r="393059" spans="16:16" x14ac:dyDescent="0.3">
      <c r="P393059" s="83"/>
    </row>
    <row r="393060" spans="16:16" x14ac:dyDescent="0.3">
      <c r="P393060" s="83"/>
    </row>
    <row r="393061" spans="16:16" x14ac:dyDescent="0.3">
      <c r="P393061" s="83"/>
    </row>
    <row r="393062" spans="16:16" x14ac:dyDescent="0.3">
      <c r="P393062" s="83"/>
    </row>
    <row r="393063" spans="16:16" x14ac:dyDescent="0.3">
      <c r="P393063" s="83"/>
    </row>
    <row r="393064" spans="16:16" x14ac:dyDescent="0.3">
      <c r="P393064" s="83"/>
    </row>
    <row r="393065" spans="16:16" x14ac:dyDescent="0.3">
      <c r="P393065" s="83"/>
    </row>
    <row r="393066" spans="16:16" x14ac:dyDescent="0.3">
      <c r="P393066" s="83"/>
    </row>
    <row r="393067" spans="16:16" x14ac:dyDescent="0.3">
      <c r="P393067" s="83"/>
    </row>
    <row r="393068" spans="16:16" x14ac:dyDescent="0.3">
      <c r="P393068" s="83"/>
    </row>
    <row r="393069" spans="16:16" x14ac:dyDescent="0.3">
      <c r="P393069" s="83"/>
    </row>
    <row r="393070" spans="16:16" x14ac:dyDescent="0.3">
      <c r="P393070" s="83"/>
    </row>
    <row r="393071" spans="16:16" x14ac:dyDescent="0.3">
      <c r="P393071" s="83"/>
    </row>
    <row r="393072" spans="16:16" x14ac:dyDescent="0.3">
      <c r="P393072" s="83"/>
    </row>
    <row r="393073" spans="16:16" x14ac:dyDescent="0.3">
      <c r="P393073" s="83"/>
    </row>
    <row r="393074" spans="16:16" x14ac:dyDescent="0.3">
      <c r="P393074" s="83"/>
    </row>
    <row r="393075" spans="16:16" x14ac:dyDescent="0.3">
      <c r="P393075" s="83"/>
    </row>
    <row r="393076" spans="16:16" x14ac:dyDescent="0.3">
      <c r="P393076" s="83"/>
    </row>
    <row r="393077" spans="16:16" x14ac:dyDescent="0.3">
      <c r="P393077" s="83"/>
    </row>
    <row r="393078" spans="16:16" x14ac:dyDescent="0.3">
      <c r="P393078" s="83"/>
    </row>
    <row r="393079" spans="16:16" x14ac:dyDescent="0.3">
      <c r="P393079" s="83"/>
    </row>
    <row r="393080" spans="16:16" x14ac:dyDescent="0.3">
      <c r="P393080" s="83"/>
    </row>
    <row r="393081" spans="16:16" x14ac:dyDescent="0.3">
      <c r="P393081" s="83"/>
    </row>
    <row r="393082" spans="16:16" x14ac:dyDescent="0.3">
      <c r="P393082" s="83"/>
    </row>
    <row r="393083" spans="16:16" x14ac:dyDescent="0.3">
      <c r="P393083" s="83"/>
    </row>
    <row r="393084" spans="16:16" x14ac:dyDescent="0.3">
      <c r="P393084" s="83"/>
    </row>
    <row r="393085" spans="16:16" x14ac:dyDescent="0.3">
      <c r="P393085" s="83"/>
    </row>
    <row r="393086" spans="16:16" x14ac:dyDescent="0.3">
      <c r="P393086" s="83"/>
    </row>
    <row r="393087" spans="16:16" x14ac:dyDescent="0.3">
      <c r="P393087" s="83"/>
    </row>
    <row r="393088" spans="16:16" x14ac:dyDescent="0.3">
      <c r="P393088" s="83"/>
    </row>
    <row r="393089" spans="16:16" x14ac:dyDescent="0.3">
      <c r="P393089" s="83"/>
    </row>
    <row r="393090" spans="16:16" x14ac:dyDescent="0.3">
      <c r="P393090" s="83"/>
    </row>
    <row r="393091" spans="16:16" x14ac:dyDescent="0.3">
      <c r="P393091" s="83"/>
    </row>
    <row r="393092" spans="16:16" x14ac:dyDescent="0.3">
      <c r="P393092" s="83"/>
    </row>
    <row r="393093" spans="16:16" x14ac:dyDescent="0.3">
      <c r="P393093" s="83"/>
    </row>
    <row r="393094" spans="16:16" x14ac:dyDescent="0.3">
      <c r="P393094" s="83"/>
    </row>
    <row r="393095" spans="16:16" x14ac:dyDescent="0.3">
      <c r="P393095" s="83"/>
    </row>
    <row r="393096" spans="16:16" x14ac:dyDescent="0.3">
      <c r="P393096" s="83"/>
    </row>
    <row r="393097" spans="16:16" x14ac:dyDescent="0.3">
      <c r="P393097" s="83"/>
    </row>
    <row r="393098" spans="16:16" x14ac:dyDescent="0.3">
      <c r="P393098" s="83"/>
    </row>
    <row r="393099" spans="16:16" x14ac:dyDescent="0.3">
      <c r="P393099" s="83"/>
    </row>
    <row r="393100" spans="16:16" x14ac:dyDescent="0.3">
      <c r="P393100" s="83"/>
    </row>
    <row r="393101" spans="16:16" x14ac:dyDescent="0.3">
      <c r="P393101" s="83"/>
    </row>
    <row r="393102" spans="16:16" x14ac:dyDescent="0.3">
      <c r="P393102" s="83"/>
    </row>
    <row r="393103" spans="16:16" x14ac:dyDescent="0.3">
      <c r="P393103" s="83"/>
    </row>
    <row r="393104" spans="16:16" x14ac:dyDescent="0.3">
      <c r="P393104" s="83"/>
    </row>
    <row r="393105" spans="16:16" x14ac:dyDescent="0.3">
      <c r="P393105" s="83"/>
    </row>
    <row r="393106" spans="16:16" x14ac:dyDescent="0.3">
      <c r="P393106" s="83"/>
    </row>
    <row r="393107" spans="16:16" x14ac:dyDescent="0.3">
      <c r="P393107" s="83"/>
    </row>
    <row r="393108" spans="16:16" x14ac:dyDescent="0.3">
      <c r="P393108" s="83"/>
    </row>
    <row r="393109" spans="16:16" x14ac:dyDescent="0.3">
      <c r="P393109" s="83"/>
    </row>
    <row r="393110" spans="16:16" x14ac:dyDescent="0.3">
      <c r="P393110" s="83"/>
    </row>
    <row r="393111" spans="16:16" x14ac:dyDescent="0.3">
      <c r="P393111" s="83"/>
    </row>
    <row r="393112" spans="16:16" x14ac:dyDescent="0.3">
      <c r="P393112" s="83"/>
    </row>
    <row r="393113" spans="16:16" x14ac:dyDescent="0.3">
      <c r="P393113" s="83"/>
    </row>
    <row r="393114" spans="16:16" x14ac:dyDescent="0.3">
      <c r="P393114" s="83"/>
    </row>
    <row r="393115" spans="16:16" x14ac:dyDescent="0.3">
      <c r="P393115" s="83"/>
    </row>
    <row r="393116" spans="16:16" x14ac:dyDescent="0.3">
      <c r="P393116" s="83"/>
    </row>
    <row r="393117" spans="16:16" x14ac:dyDescent="0.3">
      <c r="P393117" s="83"/>
    </row>
    <row r="393118" spans="16:16" x14ac:dyDescent="0.3">
      <c r="P393118" s="83"/>
    </row>
    <row r="393119" spans="16:16" x14ac:dyDescent="0.3">
      <c r="P393119" s="83"/>
    </row>
    <row r="393120" spans="16:16" x14ac:dyDescent="0.3">
      <c r="P393120" s="83"/>
    </row>
    <row r="393121" spans="16:16" x14ac:dyDescent="0.3">
      <c r="P393121" s="83"/>
    </row>
    <row r="393122" spans="16:16" x14ac:dyDescent="0.3">
      <c r="P393122" s="83"/>
    </row>
    <row r="393123" spans="16:16" x14ac:dyDescent="0.3">
      <c r="P393123" s="83"/>
    </row>
    <row r="393124" spans="16:16" x14ac:dyDescent="0.3">
      <c r="P393124" s="83"/>
    </row>
    <row r="393125" spans="16:16" x14ac:dyDescent="0.3">
      <c r="P393125" s="83"/>
    </row>
    <row r="393126" spans="16:16" x14ac:dyDescent="0.3">
      <c r="P393126" s="83"/>
    </row>
    <row r="393127" spans="16:16" x14ac:dyDescent="0.3">
      <c r="P393127" s="83"/>
    </row>
    <row r="393128" spans="16:16" x14ac:dyDescent="0.3">
      <c r="P393128" s="83"/>
    </row>
    <row r="393129" spans="16:16" x14ac:dyDescent="0.3">
      <c r="P393129" s="83"/>
    </row>
    <row r="393130" spans="16:16" x14ac:dyDescent="0.3">
      <c r="P393130" s="83"/>
    </row>
    <row r="393131" spans="16:16" x14ac:dyDescent="0.3">
      <c r="P393131" s="83"/>
    </row>
    <row r="393132" spans="16:16" x14ac:dyDescent="0.3">
      <c r="P393132" s="83"/>
    </row>
    <row r="393133" spans="16:16" x14ac:dyDescent="0.3">
      <c r="P393133" s="83"/>
    </row>
    <row r="393134" spans="16:16" x14ac:dyDescent="0.3">
      <c r="P393134" s="83"/>
    </row>
    <row r="393135" spans="16:16" x14ac:dyDescent="0.3">
      <c r="P393135" s="83"/>
    </row>
    <row r="393136" spans="16:16" x14ac:dyDescent="0.3">
      <c r="P393136" s="83"/>
    </row>
    <row r="393137" spans="16:16" x14ac:dyDescent="0.3">
      <c r="P393137" s="83"/>
    </row>
    <row r="393138" spans="16:16" x14ac:dyDescent="0.3">
      <c r="P393138" s="83"/>
    </row>
    <row r="393139" spans="16:16" x14ac:dyDescent="0.3">
      <c r="P393139" s="83"/>
    </row>
    <row r="393140" spans="16:16" x14ac:dyDescent="0.3">
      <c r="P393140" s="83"/>
    </row>
    <row r="393141" spans="16:16" x14ac:dyDescent="0.3">
      <c r="P393141" s="83"/>
    </row>
    <row r="393142" spans="16:16" x14ac:dyDescent="0.3">
      <c r="P393142" s="83"/>
    </row>
    <row r="393143" spans="16:16" x14ac:dyDescent="0.3">
      <c r="P393143" s="83"/>
    </row>
    <row r="393144" spans="16:16" x14ac:dyDescent="0.3">
      <c r="P393144" s="83"/>
    </row>
    <row r="393145" spans="16:16" x14ac:dyDescent="0.3">
      <c r="P393145" s="83"/>
    </row>
    <row r="393146" spans="16:16" x14ac:dyDescent="0.3">
      <c r="P393146" s="83"/>
    </row>
    <row r="393147" spans="16:16" x14ac:dyDescent="0.3">
      <c r="P393147" s="83"/>
    </row>
    <row r="393148" spans="16:16" x14ac:dyDescent="0.3">
      <c r="P393148" s="83"/>
    </row>
    <row r="393149" spans="16:16" x14ac:dyDescent="0.3">
      <c r="P393149" s="83"/>
    </row>
    <row r="393150" spans="16:16" x14ac:dyDescent="0.3">
      <c r="P393150" s="83"/>
    </row>
    <row r="393151" spans="16:16" x14ac:dyDescent="0.3">
      <c r="P393151" s="83"/>
    </row>
    <row r="393152" spans="16:16" x14ac:dyDescent="0.3">
      <c r="P393152" s="83"/>
    </row>
    <row r="393153" spans="16:16" x14ac:dyDescent="0.3">
      <c r="P393153" s="83"/>
    </row>
    <row r="393154" spans="16:16" x14ac:dyDescent="0.3">
      <c r="P393154" s="83"/>
    </row>
    <row r="393155" spans="16:16" x14ac:dyDescent="0.3">
      <c r="P393155" s="83"/>
    </row>
    <row r="393156" spans="16:16" x14ac:dyDescent="0.3">
      <c r="P393156" s="83"/>
    </row>
    <row r="393157" spans="16:16" x14ac:dyDescent="0.3">
      <c r="P393157" s="83"/>
    </row>
    <row r="393158" spans="16:16" x14ac:dyDescent="0.3">
      <c r="P393158" s="83"/>
    </row>
    <row r="393159" spans="16:16" x14ac:dyDescent="0.3">
      <c r="P393159" s="83"/>
    </row>
    <row r="393160" spans="16:16" x14ac:dyDescent="0.3">
      <c r="P393160" s="83"/>
    </row>
    <row r="393161" spans="16:16" x14ac:dyDescent="0.3">
      <c r="P393161" s="83"/>
    </row>
    <row r="393162" spans="16:16" x14ac:dyDescent="0.3">
      <c r="P393162" s="83"/>
    </row>
    <row r="393163" spans="16:16" x14ac:dyDescent="0.3">
      <c r="P393163" s="83"/>
    </row>
    <row r="393164" spans="16:16" x14ac:dyDescent="0.3">
      <c r="P393164" s="83"/>
    </row>
    <row r="393165" spans="16:16" x14ac:dyDescent="0.3">
      <c r="P393165" s="83"/>
    </row>
    <row r="393166" spans="16:16" x14ac:dyDescent="0.3">
      <c r="P393166" s="83"/>
    </row>
    <row r="393167" spans="16:16" x14ac:dyDescent="0.3">
      <c r="P393167" s="83"/>
    </row>
    <row r="393168" spans="16:16" x14ac:dyDescent="0.3">
      <c r="P393168" s="83"/>
    </row>
    <row r="393169" spans="16:16" x14ac:dyDescent="0.3">
      <c r="P393169" s="83"/>
    </row>
    <row r="393170" spans="16:16" x14ac:dyDescent="0.3">
      <c r="P393170" s="83"/>
    </row>
    <row r="393171" spans="16:16" x14ac:dyDescent="0.3">
      <c r="P393171" s="83"/>
    </row>
    <row r="393172" spans="16:16" x14ac:dyDescent="0.3">
      <c r="P393172" s="83"/>
    </row>
    <row r="393173" spans="16:16" x14ac:dyDescent="0.3">
      <c r="P393173" s="83"/>
    </row>
    <row r="393174" spans="16:16" x14ac:dyDescent="0.3">
      <c r="P393174" s="83"/>
    </row>
    <row r="393175" spans="16:16" x14ac:dyDescent="0.3">
      <c r="P393175" s="83"/>
    </row>
    <row r="393176" spans="16:16" x14ac:dyDescent="0.3">
      <c r="P393176" s="83"/>
    </row>
    <row r="393177" spans="16:16" x14ac:dyDescent="0.3">
      <c r="P393177" s="83"/>
    </row>
    <row r="393178" spans="16:16" x14ac:dyDescent="0.3">
      <c r="P393178" s="83"/>
    </row>
    <row r="393179" spans="16:16" x14ac:dyDescent="0.3">
      <c r="P393179" s="83"/>
    </row>
    <row r="393180" spans="16:16" x14ac:dyDescent="0.3">
      <c r="P393180" s="83"/>
    </row>
    <row r="393181" spans="16:16" x14ac:dyDescent="0.3">
      <c r="P393181" s="83"/>
    </row>
    <row r="393182" spans="16:16" x14ac:dyDescent="0.3">
      <c r="P393182" s="83"/>
    </row>
    <row r="393183" spans="16:16" x14ac:dyDescent="0.3">
      <c r="P393183" s="83"/>
    </row>
    <row r="393184" spans="16:16" x14ac:dyDescent="0.3">
      <c r="P393184" s="83"/>
    </row>
    <row r="393185" spans="16:16" x14ac:dyDescent="0.3">
      <c r="P393185" s="83"/>
    </row>
    <row r="393186" spans="16:16" x14ac:dyDescent="0.3">
      <c r="P393186" s="83"/>
    </row>
    <row r="393187" spans="16:16" x14ac:dyDescent="0.3">
      <c r="P393187" s="83"/>
    </row>
    <row r="393188" spans="16:16" x14ac:dyDescent="0.3">
      <c r="P393188" s="83"/>
    </row>
    <row r="393189" spans="16:16" x14ac:dyDescent="0.3">
      <c r="P393189" s="83"/>
    </row>
    <row r="393190" spans="16:16" x14ac:dyDescent="0.3">
      <c r="P393190" s="83"/>
    </row>
    <row r="393191" spans="16:16" x14ac:dyDescent="0.3">
      <c r="P393191" s="83"/>
    </row>
    <row r="393192" spans="16:16" x14ac:dyDescent="0.3">
      <c r="P393192" s="83"/>
    </row>
    <row r="393193" spans="16:16" x14ac:dyDescent="0.3">
      <c r="P393193" s="83"/>
    </row>
    <row r="393194" spans="16:16" x14ac:dyDescent="0.3">
      <c r="P393194" s="83"/>
    </row>
    <row r="393195" spans="16:16" x14ac:dyDescent="0.3">
      <c r="P393195" s="83"/>
    </row>
    <row r="393196" spans="16:16" x14ac:dyDescent="0.3">
      <c r="P393196" s="83"/>
    </row>
    <row r="393197" spans="16:16" x14ac:dyDescent="0.3">
      <c r="P393197" s="83"/>
    </row>
    <row r="393198" spans="16:16" x14ac:dyDescent="0.3">
      <c r="P393198" s="83"/>
    </row>
    <row r="393199" spans="16:16" x14ac:dyDescent="0.3">
      <c r="P393199" s="83"/>
    </row>
    <row r="393200" spans="16:16" x14ac:dyDescent="0.3">
      <c r="P393200" s="83"/>
    </row>
    <row r="393201" spans="16:16" x14ac:dyDescent="0.3">
      <c r="P393201" s="83"/>
    </row>
    <row r="393202" spans="16:16" x14ac:dyDescent="0.3">
      <c r="P393202" s="83"/>
    </row>
    <row r="393203" spans="16:16" x14ac:dyDescent="0.3">
      <c r="P393203" s="83"/>
    </row>
    <row r="393204" spans="16:16" x14ac:dyDescent="0.3">
      <c r="P393204" s="83"/>
    </row>
    <row r="393205" spans="16:16" x14ac:dyDescent="0.3">
      <c r="P393205" s="83"/>
    </row>
    <row r="393206" spans="16:16" x14ac:dyDescent="0.3">
      <c r="P393206" s="83"/>
    </row>
    <row r="393207" spans="16:16" x14ac:dyDescent="0.3">
      <c r="P393207" s="83"/>
    </row>
    <row r="393208" spans="16:16" x14ac:dyDescent="0.3">
      <c r="P393208" s="83"/>
    </row>
    <row r="393209" spans="16:16" x14ac:dyDescent="0.3">
      <c r="P393209" s="83"/>
    </row>
    <row r="393210" spans="16:16" x14ac:dyDescent="0.3">
      <c r="P393210" s="83"/>
    </row>
    <row r="393211" spans="16:16" x14ac:dyDescent="0.3">
      <c r="P393211" s="83"/>
    </row>
    <row r="393212" spans="16:16" x14ac:dyDescent="0.3">
      <c r="P393212" s="83"/>
    </row>
    <row r="393213" spans="16:16" x14ac:dyDescent="0.3">
      <c r="P393213" s="83"/>
    </row>
    <row r="393214" spans="16:16" x14ac:dyDescent="0.3">
      <c r="P393214" s="83"/>
    </row>
    <row r="393215" spans="16:16" x14ac:dyDescent="0.3">
      <c r="P393215" s="83"/>
    </row>
    <row r="393216" spans="16:16" x14ac:dyDescent="0.3">
      <c r="P393216" s="83"/>
    </row>
    <row r="393217" spans="16:16" x14ac:dyDescent="0.3">
      <c r="P393217" s="83"/>
    </row>
    <row r="393218" spans="16:16" x14ac:dyDescent="0.3">
      <c r="P393218" s="83"/>
    </row>
    <row r="393219" spans="16:16" x14ac:dyDescent="0.3">
      <c r="P393219" s="83"/>
    </row>
    <row r="393220" spans="16:16" x14ac:dyDescent="0.3">
      <c r="P393220" s="83"/>
    </row>
    <row r="393221" spans="16:16" x14ac:dyDescent="0.3">
      <c r="P393221" s="83"/>
    </row>
    <row r="393222" spans="16:16" x14ac:dyDescent="0.3">
      <c r="P393222" s="83"/>
    </row>
    <row r="393223" spans="16:16" x14ac:dyDescent="0.3">
      <c r="P393223" s="83"/>
    </row>
    <row r="393224" spans="16:16" x14ac:dyDescent="0.3">
      <c r="P393224" s="83"/>
    </row>
    <row r="393225" spans="16:16" x14ac:dyDescent="0.3">
      <c r="P393225" s="83"/>
    </row>
    <row r="393226" spans="16:16" x14ac:dyDescent="0.3">
      <c r="P393226" s="83"/>
    </row>
    <row r="393227" spans="16:16" x14ac:dyDescent="0.3">
      <c r="P393227" s="83"/>
    </row>
    <row r="393228" spans="16:16" x14ac:dyDescent="0.3">
      <c r="P393228" s="83"/>
    </row>
    <row r="393229" spans="16:16" x14ac:dyDescent="0.3">
      <c r="P393229" s="83"/>
    </row>
    <row r="393230" spans="16:16" x14ac:dyDescent="0.3">
      <c r="P393230" s="83"/>
    </row>
    <row r="393231" spans="16:16" x14ac:dyDescent="0.3">
      <c r="P393231" s="83"/>
    </row>
    <row r="393232" spans="16:16" x14ac:dyDescent="0.3">
      <c r="P393232" s="83"/>
    </row>
    <row r="393233" spans="16:16" x14ac:dyDescent="0.3">
      <c r="P393233" s="83"/>
    </row>
    <row r="393234" spans="16:16" x14ac:dyDescent="0.3">
      <c r="P393234" s="83"/>
    </row>
    <row r="393235" spans="16:16" x14ac:dyDescent="0.3">
      <c r="P393235" s="83"/>
    </row>
    <row r="393236" spans="16:16" x14ac:dyDescent="0.3">
      <c r="P393236" s="83"/>
    </row>
    <row r="393237" spans="16:16" x14ac:dyDescent="0.3">
      <c r="P393237" s="83"/>
    </row>
    <row r="393238" spans="16:16" x14ac:dyDescent="0.3">
      <c r="P393238" s="83"/>
    </row>
    <row r="393239" spans="16:16" x14ac:dyDescent="0.3">
      <c r="P393239" s="83"/>
    </row>
    <row r="393240" spans="16:16" x14ac:dyDescent="0.3">
      <c r="P393240" s="83"/>
    </row>
    <row r="393241" spans="16:16" x14ac:dyDescent="0.3">
      <c r="P393241" s="83"/>
    </row>
    <row r="393242" spans="16:16" x14ac:dyDescent="0.3">
      <c r="P393242" s="83"/>
    </row>
    <row r="393243" spans="16:16" x14ac:dyDescent="0.3">
      <c r="P393243" s="83"/>
    </row>
    <row r="393244" spans="16:16" x14ac:dyDescent="0.3">
      <c r="P393244" s="83"/>
    </row>
    <row r="393245" spans="16:16" x14ac:dyDescent="0.3">
      <c r="P393245" s="83"/>
    </row>
    <row r="393246" spans="16:16" x14ac:dyDescent="0.3">
      <c r="P393246" s="83"/>
    </row>
    <row r="393247" spans="16:16" x14ac:dyDescent="0.3">
      <c r="P393247" s="83"/>
    </row>
    <row r="393248" spans="16:16" x14ac:dyDescent="0.3">
      <c r="P393248" s="83"/>
    </row>
    <row r="393249" spans="16:16" x14ac:dyDescent="0.3">
      <c r="P393249" s="83"/>
    </row>
    <row r="393250" spans="16:16" x14ac:dyDescent="0.3">
      <c r="P393250" s="83"/>
    </row>
    <row r="393251" spans="16:16" x14ac:dyDescent="0.3">
      <c r="P393251" s="83"/>
    </row>
    <row r="393252" spans="16:16" x14ac:dyDescent="0.3">
      <c r="P393252" s="83"/>
    </row>
    <row r="393253" spans="16:16" x14ac:dyDescent="0.3">
      <c r="P393253" s="83"/>
    </row>
    <row r="393254" spans="16:16" x14ac:dyDescent="0.3">
      <c r="P393254" s="83"/>
    </row>
    <row r="393255" spans="16:16" x14ac:dyDescent="0.3">
      <c r="P393255" s="83"/>
    </row>
    <row r="393256" spans="16:16" x14ac:dyDescent="0.3">
      <c r="P393256" s="83"/>
    </row>
    <row r="393257" spans="16:16" x14ac:dyDescent="0.3">
      <c r="P393257" s="83"/>
    </row>
    <row r="393258" spans="16:16" x14ac:dyDescent="0.3">
      <c r="P393258" s="83"/>
    </row>
    <row r="393259" spans="16:16" x14ac:dyDescent="0.3">
      <c r="P393259" s="83"/>
    </row>
    <row r="393260" spans="16:16" x14ac:dyDescent="0.3">
      <c r="P393260" s="83"/>
    </row>
    <row r="393261" spans="16:16" x14ac:dyDescent="0.3">
      <c r="P393261" s="83"/>
    </row>
    <row r="393262" spans="16:16" x14ac:dyDescent="0.3">
      <c r="P393262" s="83"/>
    </row>
    <row r="393263" spans="16:16" x14ac:dyDescent="0.3">
      <c r="P393263" s="83"/>
    </row>
    <row r="393264" spans="16:16" x14ac:dyDescent="0.3">
      <c r="P393264" s="83"/>
    </row>
    <row r="393265" spans="16:16" x14ac:dyDescent="0.3">
      <c r="P393265" s="83"/>
    </row>
    <row r="393266" spans="16:16" x14ac:dyDescent="0.3">
      <c r="P393266" s="83"/>
    </row>
    <row r="393267" spans="16:16" x14ac:dyDescent="0.3">
      <c r="P393267" s="83"/>
    </row>
    <row r="393268" spans="16:16" x14ac:dyDescent="0.3">
      <c r="P393268" s="83"/>
    </row>
    <row r="393269" spans="16:16" x14ac:dyDescent="0.3">
      <c r="P393269" s="83"/>
    </row>
    <row r="393270" spans="16:16" x14ac:dyDescent="0.3">
      <c r="P393270" s="83"/>
    </row>
    <row r="393271" spans="16:16" x14ac:dyDescent="0.3">
      <c r="P393271" s="83"/>
    </row>
    <row r="393272" spans="16:16" x14ac:dyDescent="0.3">
      <c r="P393272" s="83"/>
    </row>
    <row r="393273" spans="16:16" x14ac:dyDescent="0.3">
      <c r="P393273" s="83"/>
    </row>
    <row r="393274" spans="16:16" x14ac:dyDescent="0.3">
      <c r="P393274" s="83"/>
    </row>
    <row r="393275" spans="16:16" x14ac:dyDescent="0.3">
      <c r="P393275" s="83"/>
    </row>
    <row r="393276" spans="16:16" x14ac:dyDescent="0.3">
      <c r="P393276" s="83"/>
    </row>
    <row r="393277" spans="16:16" x14ac:dyDescent="0.3">
      <c r="P393277" s="83"/>
    </row>
    <row r="393278" spans="16:16" x14ac:dyDescent="0.3">
      <c r="P393278" s="83"/>
    </row>
    <row r="393279" spans="16:16" x14ac:dyDescent="0.3">
      <c r="P393279" s="83"/>
    </row>
    <row r="393280" spans="16:16" x14ac:dyDescent="0.3">
      <c r="P393280" s="83"/>
    </row>
    <row r="393281" spans="16:16" x14ac:dyDescent="0.3">
      <c r="P393281" s="83"/>
    </row>
    <row r="393282" spans="16:16" x14ac:dyDescent="0.3">
      <c r="P393282" s="83"/>
    </row>
    <row r="393283" spans="16:16" x14ac:dyDescent="0.3">
      <c r="P393283" s="83"/>
    </row>
    <row r="393284" spans="16:16" x14ac:dyDescent="0.3">
      <c r="P393284" s="83"/>
    </row>
    <row r="393285" spans="16:16" x14ac:dyDescent="0.3">
      <c r="P393285" s="83"/>
    </row>
    <row r="393286" spans="16:16" x14ac:dyDescent="0.3">
      <c r="P393286" s="83"/>
    </row>
    <row r="393287" spans="16:16" x14ac:dyDescent="0.3">
      <c r="P393287" s="83"/>
    </row>
    <row r="393288" spans="16:16" x14ac:dyDescent="0.3">
      <c r="P393288" s="83"/>
    </row>
    <row r="393289" spans="16:16" x14ac:dyDescent="0.3">
      <c r="P393289" s="83"/>
    </row>
    <row r="393290" spans="16:16" x14ac:dyDescent="0.3">
      <c r="P393290" s="83"/>
    </row>
    <row r="393291" spans="16:16" x14ac:dyDescent="0.3">
      <c r="P393291" s="83"/>
    </row>
    <row r="393292" spans="16:16" x14ac:dyDescent="0.3">
      <c r="P393292" s="83"/>
    </row>
    <row r="393293" spans="16:16" x14ac:dyDescent="0.3">
      <c r="P393293" s="83"/>
    </row>
    <row r="393294" spans="16:16" x14ac:dyDescent="0.3">
      <c r="P393294" s="83"/>
    </row>
    <row r="393295" spans="16:16" x14ac:dyDescent="0.3">
      <c r="P393295" s="83"/>
    </row>
    <row r="393296" spans="16:16" x14ac:dyDescent="0.3">
      <c r="P393296" s="83"/>
    </row>
    <row r="393297" spans="16:16" x14ac:dyDescent="0.3">
      <c r="P393297" s="83"/>
    </row>
    <row r="393298" spans="16:16" x14ac:dyDescent="0.3">
      <c r="P393298" s="83"/>
    </row>
    <row r="393299" spans="16:16" x14ac:dyDescent="0.3">
      <c r="P393299" s="83"/>
    </row>
    <row r="393300" spans="16:16" x14ac:dyDescent="0.3">
      <c r="P393300" s="83"/>
    </row>
    <row r="393301" spans="16:16" x14ac:dyDescent="0.3">
      <c r="P393301" s="83"/>
    </row>
    <row r="393302" spans="16:16" x14ac:dyDescent="0.3">
      <c r="P393302" s="83"/>
    </row>
    <row r="393303" spans="16:16" x14ac:dyDescent="0.3">
      <c r="P393303" s="83"/>
    </row>
    <row r="393304" spans="16:16" x14ac:dyDescent="0.3">
      <c r="P393304" s="83"/>
    </row>
    <row r="393305" spans="16:16" x14ac:dyDescent="0.3">
      <c r="P393305" s="83"/>
    </row>
    <row r="393306" spans="16:16" x14ac:dyDescent="0.3">
      <c r="P393306" s="83"/>
    </row>
    <row r="393307" spans="16:16" x14ac:dyDescent="0.3">
      <c r="P393307" s="83"/>
    </row>
    <row r="393308" spans="16:16" x14ac:dyDescent="0.3">
      <c r="P393308" s="83"/>
    </row>
    <row r="393309" spans="16:16" x14ac:dyDescent="0.3">
      <c r="P393309" s="83"/>
    </row>
    <row r="393310" spans="16:16" x14ac:dyDescent="0.3">
      <c r="P393310" s="83"/>
    </row>
    <row r="393311" spans="16:16" x14ac:dyDescent="0.3">
      <c r="P393311" s="83"/>
    </row>
    <row r="393312" spans="16:16" x14ac:dyDescent="0.3">
      <c r="P393312" s="83"/>
    </row>
    <row r="393313" spans="16:16" x14ac:dyDescent="0.3">
      <c r="P393313" s="83"/>
    </row>
    <row r="393314" spans="16:16" x14ac:dyDescent="0.3">
      <c r="P393314" s="83"/>
    </row>
    <row r="393315" spans="16:16" x14ac:dyDescent="0.3">
      <c r="P393315" s="83"/>
    </row>
    <row r="393316" spans="16:16" x14ac:dyDescent="0.3">
      <c r="P393316" s="83"/>
    </row>
    <row r="393317" spans="16:16" x14ac:dyDescent="0.3">
      <c r="P393317" s="83"/>
    </row>
    <row r="393318" spans="16:16" x14ac:dyDescent="0.3">
      <c r="P393318" s="83"/>
    </row>
    <row r="393319" spans="16:16" x14ac:dyDescent="0.3">
      <c r="P393319" s="83"/>
    </row>
    <row r="393320" spans="16:16" x14ac:dyDescent="0.3">
      <c r="P393320" s="83"/>
    </row>
    <row r="393321" spans="16:16" x14ac:dyDescent="0.3">
      <c r="P393321" s="83"/>
    </row>
    <row r="393322" spans="16:16" x14ac:dyDescent="0.3">
      <c r="P393322" s="83"/>
    </row>
    <row r="393323" spans="16:16" x14ac:dyDescent="0.3">
      <c r="P393323" s="83"/>
    </row>
    <row r="393324" spans="16:16" x14ac:dyDescent="0.3">
      <c r="P393324" s="83"/>
    </row>
    <row r="393325" spans="16:16" x14ac:dyDescent="0.3">
      <c r="P393325" s="83"/>
    </row>
    <row r="393326" spans="16:16" x14ac:dyDescent="0.3">
      <c r="P393326" s="83"/>
    </row>
    <row r="393327" spans="16:16" x14ac:dyDescent="0.3">
      <c r="P393327" s="83"/>
    </row>
    <row r="393328" spans="16:16" x14ac:dyDescent="0.3">
      <c r="P393328" s="83"/>
    </row>
    <row r="393329" spans="16:16" x14ac:dyDescent="0.3">
      <c r="P393329" s="83"/>
    </row>
    <row r="393330" spans="16:16" x14ac:dyDescent="0.3">
      <c r="P393330" s="83"/>
    </row>
    <row r="393331" spans="16:16" x14ac:dyDescent="0.3">
      <c r="P393331" s="83"/>
    </row>
    <row r="393332" spans="16:16" x14ac:dyDescent="0.3">
      <c r="P393332" s="83"/>
    </row>
    <row r="393333" spans="16:16" x14ac:dyDescent="0.3">
      <c r="P393333" s="83"/>
    </row>
    <row r="393334" spans="16:16" x14ac:dyDescent="0.3">
      <c r="P393334" s="83"/>
    </row>
    <row r="393335" spans="16:16" x14ac:dyDescent="0.3">
      <c r="P393335" s="83"/>
    </row>
    <row r="393336" spans="16:16" x14ac:dyDescent="0.3">
      <c r="P393336" s="83"/>
    </row>
    <row r="393337" spans="16:16" x14ac:dyDescent="0.3">
      <c r="P393337" s="83"/>
    </row>
    <row r="393338" spans="16:16" x14ac:dyDescent="0.3">
      <c r="P393338" s="83"/>
    </row>
    <row r="393339" spans="16:16" x14ac:dyDescent="0.3">
      <c r="P393339" s="83"/>
    </row>
    <row r="393340" spans="16:16" x14ac:dyDescent="0.3">
      <c r="P393340" s="83"/>
    </row>
    <row r="393341" spans="16:16" x14ac:dyDescent="0.3">
      <c r="P393341" s="83"/>
    </row>
    <row r="393342" spans="16:16" x14ac:dyDescent="0.3">
      <c r="P393342" s="83"/>
    </row>
    <row r="393343" spans="16:16" x14ac:dyDescent="0.3">
      <c r="P393343" s="83"/>
    </row>
    <row r="393344" spans="16:16" x14ac:dyDescent="0.3">
      <c r="P393344" s="83"/>
    </row>
    <row r="393345" spans="16:16" x14ac:dyDescent="0.3">
      <c r="P393345" s="83"/>
    </row>
    <row r="393346" spans="16:16" x14ac:dyDescent="0.3">
      <c r="P393346" s="83"/>
    </row>
    <row r="393347" spans="16:16" x14ac:dyDescent="0.3">
      <c r="P393347" s="83"/>
    </row>
    <row r="393348" spans="16:16" x14ac:dyDescent="0.3">
      <c r="P393348" s="83"/>
    </row>
    <row r="393349" spans="16:16" x14ac:dyDescent="0.3">
      <c r="P393349" s="83"/>
    </row>
    <row r="393350" spans="16:16" x14ac:dyDescent="0.3">
      <c r="P393350" s="83"/>
    </row>
    <row r="393351" spans="16:16" x14ac:dyDescent="0.3">
      <c r="P393351" s="83"/>
    </row>
    <row r="393352" spans="16:16" x14ac:dyDescent="0.3">
      <c r="P393352" s="83"/>
    </row>
    <row r="393353" spans="16:16" x14ac:dyDescent="0.3">
      <c r="P393353" s="83"/>
    </row>
    <row r="393354" spans="16:16" x14ac:dyDescent="0.3">
      <c r="P393354" s="83"/>
    </row>
    <row r="393355" spans="16:16" x14ac:dyDescent="0.3">
      <c r="P393355" s="83"/>
    </row>
    <row r="393356" spans="16:16" x14ac:dyDescent="0.3">
      <c r="P393356" s="83"/>
    </row>
    <row r="393357" spans="16:16" x14ac:dyDescent="0.3">
      <c r="P393357" s="83"/>
    </row>
    <row r="393358" spans="16:16" x14ac:dyDescent="0.3">
      <c r="P393358" s="83"/>
    </row>
    <row r="393359" spans="16:16" x14ac:dyDescent="0.3">
      <c r="P393359" s="83"/>
    </row>
    <row r="393360" spans="16:16" x14ac:dyDescent="0.3">
      <c r="P393360" s="83"/>
    </row>
    <row r="393361" spans="16:16" x14ac:dyDescent="0.3">
      <c r="P393361" s="83"/>
    </row>
    <row r="393362" spans="16:16" x14ac:dyDescent="0.3">
      <c r="P393362" s="83"/>
    </row>
    <row r="393363" spans="16:16" x14ac:dyDescent="0.3">
      <c r="P393363" s="83"/>
    </row>
    <row r="393364" spans="16:16" x14ac:dyDescent="0.3">
      <c r="P393364" s="83"/>
    </row>
    <row r="393365" spans="16:16" x14ac:dyDescent="0.3">
      <c r="P393365" s="83"/>
    </row>
    <row r="393366" spans="16:16" x14ac:dyDescent="0.3">
      <c r="P393366" s="83"/>
    </row>
    <row r="393367" spans="16:16" x14ac:dyDescent="0.3">
      <c r="P393367" s="83"/>
    </row>
    <row r="393368" spans="16:16" x14ac:dyDescent="0.3">
      <c r="P393368" s="83"/>
    </row>
    <row r="393369" spans="16:16" x14ac:dyDescent="0.3">
      <c r="P393369" s="83"/>
    </row>
    <row r="393370" spans="16:16" x14ac:dyDescent="0.3">
      <c r="P393370" s="83"/>
    </row>
    <row r="393371" spans="16:16" x14ac:dyDescent="0.3">
      <c r="P393371" s="83"/>
    </row>
    <row r="393372" spans="16:16" x14ac:dyDescent="0.3">
      <c r="P393372" s="83"/>
    </row>
    <row r="393373" spans="16:16" x14ac:dyDescent="0.3">
      <c r="P393373" s="83"/>
    </row>
    <row r="393374" spans="16:16" x14ac:dyDescent="0.3">
      <c r="P393374" s="83"/>
    </row>
    <row r="393375" spans="16:16" x14ac:dyDescent="0.3">
      <c r="P393375" s="83"/>
    </row>
    <row r="393376" spans="16:16" x14ac:dyDescent="0.3">
      <c r="P393376" s="83"/>
    </row>
    <row r="393377" spans="16:16" x14ac:dyDescent="0.3">
      <c r="P393377" s="83"/>
    </row>
    <row r="393378" spans="16:16" x14ac:dyDescent="0.3">
      <c r="P393378" s="83"/>
    </row>
    <row r="393379" spans="16:16" x14ac:dyDescent="0.3">
      <c r="P393379" s="83"/>
    </row>
    <row r="393380" spans="16:16" x14ac:dyDescent="0.3">
      <c r="P393380" s="83"/>
    </row>
    <row r="393381" spans="16:16" x14ac:dyDescent="0.3">
      <c r="P393381" s="83"/>
    </row>
    <row r="393382" spans="16:16" x14ac:dyDescent="0.3">
      <c r="P393382" s="83"/>
    </row>
    <row r="393383" spans="16:16" x14ac:dyDescent="0.3">
      <c r="P393383" s="83"/>
    </row>
    <row r="393384" spans="16:16" x14ac:dyDescent="0.3">
      <c r="P393384" s="83"/>
    </row>
    <row r="393385" spans="16:16" x14ac:dyDescent="0.3">
      <c r="P393385" s="83"/>
    </row>
    <row r="393386" spans="16:16" x14ac:dyDescent="0.3">
      <c r="P393386" s="83"/>
    </row>
    <row r="393387" spans="16:16" x14ac:dyDescent="0.3">
      <c r="P393387" s="83"/>
    </row>
    <row r="393388" spans="16:16" x14ac:dyDescent="0.3">
      <c r="P393388" s="83"/>
    </row>
    <row r="393389" spans="16:16" x14ac:dyDescent="0.3">
      <c r="P393389" s="83"/>
    </row>
    <row r="393390" spans="16:16" x14ac:dyDescent="0.3">
      <c r="P393390" s="83"/>
    </row>
    <row r="393391" spans="16:16" x14ac:dyDescent="0.3">
      <c r="P393391" s="83"/>
    </row>
    <row r="393392" spans="16:16" x14ac:dyDescent="0.3">
      <c r="P393392" s="83"/>
    </row>
    <row r="393393" spans="16:16" x14ac:dyDescent="0.3">
      <c r="P393393" s="83"/>
    </row>
    <row r="393394" spans="16:16" x14ac:dyDescent="0.3">
      <c r="P393394" s="83"/>
    </row>
    <row r="393395" spans="16:16" x14ac:dyDescent="0.3">
      <c r="P393395" s="83"/>
    </row>
    <row r="393396" spans="16:16" x14ac:dyDescent="0.3">
      <c r="P393396" s="83"/>
    </row>
    <row r="393397" spans="16:16" x14ac:dyDescent="0.3">
      <c r="P393397" s="83"/>
    </row>
    <row r="393398" spans="16:16" x14ac:dyDescent="0.3">
      <c r="P393398" s="83"/>
    </row>
    <row r="393399" spans="16:16" x14ac:dyDescent="0.3">
      <c r="P393399" s="83"/>
    </row>
    <row r="393400" spans="16:16" x14ac:dyDescent="0.3">
      <c r="P393400" s="83"/>
    </row>
    <row r="393401" spans="16:16" x14ac:dyDescent="0.3">
      <c r="P393401" s="83"/>
    </row>
    <row r="393402" spans="16:16" x14ac:dyDescent="0.3">
      <c r="P393402" s="83"/>
    </row>
    <row r="393403" spans="16:16" x14ac:dyDescent="0.3">
      <c r="P393403" s="83"/>
    </row>
    <row r="393404" spans="16:16" x14ac:dyDescent="0.3">
      <c r="P393404" s="83"/>
    </row>
    <row r="393405" spans="16:16" x14ac:dyDescent="0.3">
      <c r="P393405" s="83"/>
    </row>
    <row r="393406" spans="16:16" x14ac:dyDescent="0.3">
      <c r="P393406" s="83"/>
    </row>
    <row r="393407" spans="16:16" x14ac:dyDescent="0.3">
      <c r="P393407" s="83"/>
    </row>
    <row r="393408" spans="16:16" x14ac:dyDescent="0.3">
      <c r="P393408" s="83"/>
    </row>
    <row r="393409" spans="16:16" x14ac:dyDescent="0.3">
      <c r="P393409" s="83"/>
    </row>
    <row r="393410" spans="16:16" x14ac:dyDescent="0.3">
      <c r="P393410" s="83"/>
    </row>
    <row r="393411" spans="16:16" x14ac:dyDescent="0.3">
      <c r="P393411" s="83"/>
    </row>
    <row r="393412" spans="16:16" x14ac:dyDescent="0.3">
      <c r="P393412" s="83"/>
    </row>
    <row r="393413" spans="16:16" x14ac:dyDescent="0.3">
      <c r="P393413" s="83"/>
    </row>
    <row r="393414" spans="16:16" x14ac:dyDescent="0.3">
      <c r="P393414" s="83"/>
    </row>
    <row r="393415" spans="16:16" x14ac:dyDescent="0.3">
      <c r="P393415" s="83"/>
    </row>
    <row r="393416" spans="16:16" x14ac:dyDescent="0.3">
      <c r="P393416" s="83"/>
    </row>
    <row r="393417" spans="16:16" x14ac:dyDescent="0.3">
      <c r="P393417" s="83"/>
    </row>
    <row r="393418" spans="16:16" x14ac:dyDescent="0.3">
      <c r="P393418" s="83"/>
    </row>
    <row r="393419" spans="16:16" x14ac:dyDescent="0.3">
      <c r="P393419" s="83"/>
    </row>
    <row r="393420" spans="16:16" x14ac:dyDescent="0.3">
      <c r="P393420" s="83"/>
    </row>
    <row r="393421" spans="16:16" x14ac:dyDescent="0.3">
      <c r="P393421" s="83"/>
    </row>
    <row r="393422" spans="16:16" x14ac:dyDescent="0.3">
      <c r="P393422" s="83"/>
    </row>
    <row r="393423" spans="16:16" x14ac:dyDescent="0.3">
      <c r="P393423" s="83"/>
    </row>
    <row r="393424" spans="16:16" x14ac:dyDescent="0.3">
      <c r="P393424" s="83"/>
    </row>
    <row r="393425" spans="16:16" x14ac:dyDescent="0.3">
      <c r="P393425" s="83"/>
    </row>
    <row r="393426" spans="16:16" x14ac:dyDescent="0.3">
      <c r="P393426" s="83"/>
    </row>
    <row r="393427" spans="16:16" x14ac:dyDescent="0.3">
      <c r="P393427" s="83"/>
    </row>
    <row r="393428" spans="16:16" x14ac:dyDescent="0.3">
      <c r="P393428" s="83"/>
    </row>
    <row r="393429" spans="16:16" x14ac:dyDescent="0.3">
      <c r="P393429" s="83"/>
    </row>
    <row r="393430" spans="16:16" x14ac:dyDescent="0.3">
      <c r="P393430" s="83"/>
    </row>
    <row r="393431" spans="16:16" x14ac:dyDescent="0.3">
      <c r="P393431" s="83"/>
    </row>
    <row r="393432" spans="16:16" x14ac:dyDescent="0.3">
      <c r="P393432" s="83"/>
    </row>
    <row r="393433" spans="16:16" x14ac:dyDescent="0.3">
      <c r="P393433" s="83"/>
    </row>
    <row r="393434" spans="16:16" x14ac:dyDescent="0.3">
      <c r="P393434" s="83"/>
    </row>
    <row r="393435" spans="16:16" x14ac:dyDescent="0.3">
      <c r="P393435" s="83"/>
    </row>
    <row r="393436" spans="16:16" x14ac:dyDescent="0.3">
      <c r="P393436" s="83"/>
    </row>
    <row r="393437" spans="16:16" x14ac:dyDescent="0.3">
      <c r="P393437" s="83"/>
    </row>
    <row r="393438" spans="16:16" x14ac:dyDescent="0.3">
      <c r="P393438" s="83"/>
    </row>
    <row r="393439" spans="16:16" x14ac:dyDescent="0.3">
      <c r="P393439" s="83"/>
    </row>
    <row r="393440" spans="16:16" x14ac:dyDescent="0.3">
      <c r="P393440" s="83"/>
    </row>
    <row r="393441" spans="16:16" x14ac:dyDescent="0.3">
      <c r="P393441" s="83"/>
    </row>
    <row r="393442" spans="16:16" x14ac:dyDescent="0.3">
      <c r="P393442" s="83"/>
    </row>
    <row r="393443" spans="16:16" x14ac:dyDescent="0.3">
      <c r="P393443" s="83"/>
    </row>
    <row r="393444" spans="16:16" x14ac:dyDescent="0.3">
      <c r="P393444" s="83"/>
    </row>
    <row r="393445" spans="16:16" x14ac:dyDescent="0.3">
      <c r="P393445" s="83"/>
    </row>
    <row r="393446" spans="16:16" x14ac:dyDescent="0.3">
      <c r="P393446" s="83"/>
    </row>
    <row r="393447" spans="16:16" x14ac:dyDescent="0.3">
      <c r="P393447" s="83"/>
    </row>
    <row r="393448" spans="16:16" x14ac:dyDescent="0.3">
      <c r="P393448" s="83"/>
    </row>
    <row r="393449" spans="16:16" x14ac:dyDescent="0.3">
      <c r="P393449" s="83"/>
    </row>
    <row r="393450" spans="16:16" x14ac:dyDescent="0.3">
      <c r="P393450" s="83"/>
    </row>
    <row r="393451" spans="16:16" x14ac:dyDescent="0.3">
      <c r="P393451" s="83"/>
    </row>
    <row r="393452" spans="16:16" x14ac:dyDescent="0.3">
      <c r="P393452" s="83"/>
    </row>
    <row r="393453" spans="16:16" x14ac:dyDescent="0.3">
      <c r="P393453" s="83"/>
    </row>
    <row r="393454" spans="16:16" x14ac:dyDescent="0.3">
      <c r="P393454" s="83"/>
    </row>
    <row r="393455" spans="16:16" x14ac:dyDescent="0.3">
      <c r="P393455" s="83"/>
    </row>
    <row r="393456" spans="16:16" x14ac:dyDescent="0.3">
      <c r="P393456" s="83"/>
    </row>
    <row r="393457" spans="16:16" x14ac:dyDescent="0.3">
      <c r="P393457" s="83"/>
    </row>
    <row r="393458" spans="16:16" x14ac:dyDescent="0.3">
      <c r="P393458" s="83"/>
    </row>
    <row r="393459" spans="16:16" x14ac:dyDescent="0.3">
      <c r="P393459" s="83"/>
    </row>
    <row r="393460" spans="16:16" x14ac:dyDescent="0.3">
      <c r="P393460" s="83"/>
    </row>
    <row r="393461" spans="16:16" x14ac:dyDescent="0.3">
      <c r="P393461" s="83"/>
    </row>
    <row r="393462" spans="16:16" x14ac:dyDescent="0.3">
      <c r="P393462" s="83"/>
    </row>
    <row r="393463" spans="16:16" x14ac:dyDescent="0.3">
      <c r="P393463" s="83"/>
    </row>
    <row r="393464" spans="16:16" x14ac:dyDescent="0.3">
      <c r="P393464" s="83"/>
    </row>
    <row r="393465" spans="16:16" x14ac:dyDescent="0.3">
      <c r="P393465" s="83"/>
    </row>
    <row r="393466" spans="16:16" x14ac:dyDescent="0.3">
      <c r="P393466" s="83"/>
    </row>
    <row r="393467" spans="16:16" x14ac:dyDescent="0.3">
      <c r="P393467" s="83"/>
    </row>
    <row r="393468" spans="16:16" x14ac:dyDescent="0.3">
      <c r="P393468" s="83"/>
    </row>
    <row r="393469" spans="16:16" x14ac:dyDescent="0.3">
      <c r="P393469" s="83"/>
    </row>
    <row r="393470" spans="16:16" x14ac:dyDescent="0.3">
      <c r="P393470" s="83"/>
    </row>
    <row r="393471" spans="16:16" x14ac:dyDescent="0.3">
      <c r="P393471" s="83"/>
    </row>
    <row r="393472" spans="16:16" x14ac:dyDescent="0.3">
      <c r="P393472" s="83"/>
    </row>
    <row r="393473" spans="16:16" x14ac:dyDescent="0.3">
      <c r="P393473" s="83"/>
    </row>
    <row r="393474" spans="16:16" x14ac:dyDescent="0.3">
      <c r="P393474" s="83"/>
    </row>
    <row r="393475" spans="16:16" x14ac:dyDescent="0.3">
      <c r="P393475" s="83"/>
    </row>
    <row r="393476" spans="16:16" x14ac:dyDescent="0.3">
      <c r="P393476" s="83"/>
    </row>
    <row r="393477" spans="16:16" x14ac:dyDescent="0.3">
      <c r="P393477" s="83"/>
    </row>
    <row r="393478" spans="16:16" x14ac:dyDescent="0.3">
      <c r="P393478" s="83"/>
    </row>
    <row r="393479" spans="16:16" x14ac:dyDescent="0.3">
      <c r="P393479" s="83"/>
    </row>
    <row r="393480" spans="16:16" x14ac:dyDescent="0.3">
      <c r="P393480" s="83"/>
    </row>
    <row r="393481" spans="16:16" x14ac:dyDescent="0.3">
      <c r="P393481" s="83"/>
    </row>
    <row r="393482" spans="16:16" x14ac:dyDescent="0.3">
      <c r="P393482" s="83"/>
    </row>
    <row r="393483" spans="16:16" x14ac:dyDescent="0.3">
      <c r="P393483" s="83"/>
    </row>
    <row r="393484" spans="16:16" x14ac:dyDescent="0.3">
      <c r="P393484" s="83"/>
    </row>
    <row r="393485" spans="16:16" x14ac:dyDescent="0.3">
      <c r="P393485" s="83"/>
    </row>
    <row r="393486" spans="16:16" x14ac:dyDescent="0.3">
      <c r="P393486" s="83"/>
    </row>
    <row r="393487" spans="16:16" x14ac:dyDescent="0.3">
      <c r="P393487" s="83"/>
    </row>
    <row r="393488" spans="16:16" x14ac:dyDescent="0.3">
      <c r="P393488" s="83"/>
    </row>
    <row r="393489" spans="16:16" x14ac:dyDescent="0.3">
      <c r="P393489" s="83"/>
    </row>
    <row r="393490" spans="16:16" x14ac:dyDescent="0.3">
      <c r="P393490" s="83"/>
    </row>
    <row r="393491" spans="16:16" x14ac:dyDescent="0.3">
      <c r="P393491" s="83"/>
    </row>
    <row r="393492" spans="16:16" x14ac:dyDescent="0.3">
      <c r="P393492" s="83"/>
    </row>
    <row r="393493" spans="16:16" x14ac:dyDescent="0.3">
      <c r="P393493" s="83"/>
    </row>
    <row r="393494" spans="16:16" x14ac:dyDescent="0.3">
      <c r="P393494" s="83"/>
    </row>
    <row r="393495" spans="16:16" x14ac:dyDescent="0.3">
      <c r="P393495" s="83"/>
    </row>
    <row r="393496" spans="16:16" x14ac:dyDescent="0.3">
      <c r="P393496" s="83"/>
    </row>
    <row r="393497" spans="16:16" x14ac:dyDescent="0.3">
      <c r="P393497" s="83"/>
    </row>
    <row r="393498" spans="16:16" x14ac:dyDescent="0.3">
      <c r="P393498" s="83"/>
    </row>
    <row r="393499" spans="16:16" x14ac:dyDescent="0.3">
      <c r="P393499" s="83"/>
    </row>
    <row r="393500" spans="16:16" x14ac:dyDescent="0.3">
      <c r="P393500" s="83"/>
    </row>
    <row r="393501" spans="16:16" x14ac:dyDescent="0.3">
      <c r="P393501" s="83"/>
    </row>
    <row r="393502" spans="16:16" x14ac:dyDescent="0.3">
      <c r="P393502" s="83"/>
    </row>
    <row r="393503" spans="16:16" x14ac:dyDescent="0.3">
      <c r="P393503" s="83"/>
    </row>
    <row r="393504" spans="16:16" x14ac:dyDescent="0.3">
      <c r="P393504" s="83"/>
    </row>
    <row r="393505" spans="16:16" x14ac:dyDescent="0.3">
      <c r="P393505" s="83"/>
    </row>
    <row r="393506" spans="16:16" x14ac:dyDescent="0.3">
      <c r="P393506" s="83"/>
    </row>
    <row r="393507" spans="16:16" x14ac:dyDescent="0.3">
      <c r="P393507" s="83"/>
    </row>
    <row r="393508" spans="16:16" x14ac:dyDescent="0.3">
      <c r="P393508" s="83"/>
    </row>
    <row r="393509" spans="16:16" x14ac:dyDescent="0.3">
      <c r="P393509" s="83"/>
    </row>
    <row r="393510" spans="16:16" x14ac:dyDescent="0.3">
      <c r="P393510" s="83"/>
    </row>
    <row r="393511" spans="16:16" x14ac:dyDescent="0.3">
      <c r="P393511" s="83"/>
    </row>
    <row r="393512" spans="16:16" x14ac:dyDescent="0.3">
      <c r="P393512" s="83"/>
    </row>
    <row r="393513" spans="16:16" x14ac:dyDescent="0.3">
      <c r="P393513" s="83"/>
    </row>
    <row r="393514" spans="16:16" x14ac:dyDescent="0.3">
      <c r="P393514" s="83"/>
    </row>
    <row r="393515" spans="16:16" x14ac:dyDescent="0.3">
      <c r="P393515" s="83"/>
    </row>
    <row r="393516" spans="16:16" x14ac:dyDescent="0.3">
      <c r="P393516" s="83"/>
    </row>
    <row r="393517" spans="16:16" x14ac:dyDescent="0.3">
      <c r="P393517" s="83"/>
    </row>
    <row r="393518" spans="16:16" x14ac:dyDescent="0.3">
      <c r="P393518" s="83"/>
    </row>
    <row r="393519" spans="16:16" x14ac:dyDescent="0.3">
      <c r="P393519" s="83"/>
    </row>
    <row r="393520" spans="16:16" x14ac:dyDescent="0.3">
      <c r="P393520" s="83"/>
    </row>
    <row r="393521" spans="16:16" x14ac:dyDescent="0.3">
      <c r="P393521" s="83"/>
    </row>
    <row r="393522" spans="16:16" x14ac:dyDescent="0.3">
      <c r="P393522" s="83"/>
    </row>
    <row r="393523" spans="16:16" x14ac:dyDescent="0.3">
      <c r="P393523" s="83"/>
    </row>
    <row r="393524" spans="16:16" x14ac:dyDescent="0.3">
      <c r="P393524" s="83"/>
    </row>
    <row r="393525" spans="16:16" x14ac:dyDescent="0.3">
      <c r="P393525" s="83"/>
    </row>
    <row r="393526" spans="16:16" x14ac:dyDescent="0.3">
      <c r="P393526" s="83"/>
    </row>
    <row r="393527" spans="16:16" x14ac:dyDescent="0.3">
      <c r="P393527" s="83"/>
    </row>
    <row r="393528" spans="16:16" x14ac:dyDescent="0.3">
      <c r="P393528" s="83"/>
    </row>
    <row r="393529" spans="16:16" x14ac:dyDescent="0.3">
      <c r="P393529" s="83"/>
    </row>
    <row r="393530" spans="16:16" x14ac:dyDescent="0.3">
      <c r="P393530" s="83"/>
    </row>
    <row r="393531" spans="16:16" x14ac:dyDescent="0.3">
      <c r="P393531" s="83"/>
    </row>
    <row r="393532" spans="16:16" x14ac:dyDescent="0.3">
      <c r="P393532" s="83"/>
    </row>
    <row r="393533" spans="16:16" x14ac:dyDescent="0.3">
      <c r="P393533" s="83"/>
    </row>
    <row r="393534" spans="16:16" x14ac:dyDescent="0.3">
      <c r="P393534" s="83"/>
    </row>
    <row r="393535" spans="16:16" x14ac:dyDescent="0.3">
      <c r="P393535" s="83"/>
    </row>
    <row r="393536" spans="16:16" x14ac:dyDescent="0.3">
      <c r="P393536" s="83"/>
    </row>
    <row r="393537" spans="16:16" x14ac:dyDescent="0.3">
      <c r="P393537" s="83"/>
    </row>
    <row r="393538" spans="16:16" x14ac:dyDescent="0.3">
      <c r="P393538" s="83"/>
    </row>
    <row r="393539" spans="16:16" x14ac:dyDescent="0.3">
      <c r="P393539" s="83"/>
    </row>
    <row r="393540" spans="16:16" x14ac:dyDescent="0.3">
      <c r="P393540" s="83"/>
    </row>
    <row r="393541" spans="16:16" x14ac:dyDescent="0.3">
      <c r="P393541" s="83"/>
    </row>
    <row r="393542" spans="16:16" x14ac:dyDescent="0.3">
      <c r="P393542" s="83"/>
    </row>
    <row r="393543" spans="16:16" x14ac:dyDescent="0.3">
      <c r="P393543" s="83"/>
    </row>
    <row r="393544" spans="16:16" x14ac:dyDescent="0.3">
      <c r="P393544" s="83"/>
    </row>
    <row r="393545" spans="16:16" x14ac:dyDescent="0.3">
      <c r="P393545" s="83"/>
    </row>
    <row r="393546" spans="16:16" x14ac:dyDescent="0.3">
      <c r="P393546" s="83"/>
    </row>
    <row r="393547" spans="16:16" x14ac:dyDescent="0.3">
      <c r="P393547" s="83"/>
    </row>
    <row r="393548" spans="16:16" x14ac:dyDescent="0.3">
      <c r="P393548" s="83"/>
    </row>
    <row r="393549" spans="16:16" x14ac:dyDescent="0.3">
      <c r="P393549" s="83"/>
    </row>
    <row r="393550" spans="16:16" x14ac:dyDescent="0.3">
      <c r="P393550" s="83"/>
    </row>
    <row r="393551" spans="16:16" x14ac:dyDescent="0.3">
      <c r="P393551" s="83"/>
    </row>
    <row r="393552" spans="16:16" x14ac:dyDescent="0.3">
      <c r="P393552" s="83"/>
    </row>
    <row r="393553" spans="16:16" x14ac:dyDescent="0.3">
      <c r="P393553" s="83"/>
    </row>
    <row r="393554" spans="16:16" x14ac:dyDescent="0.3">
      <c r="P393554" s="83"/>
    </row>
    <row r="393555" spans="16:16" x14ac:dyDescent="0.3">
      <c r="P393555" s="83"/>
    </row>
    <row r="393556" spans="16:16" x14ac:dyDescent="0.3">
      <c r="P393556" s="83"/>
    </row>
    <row r="393557" spans="16:16" x14ac:dyDescent="0.3">
      <c r="P393557" s="83"/>
    </row>
    <row r="393558" spans="16:16" x14ac:dyDescent="0.3">
      <c r="P393558" s="83"/>
    </row>
    <row r="393559" spans="16:16" x14ac:dyDescent="0.3">
      <c r="P393559" s="83"/>
    </row>
    <row r="393560" spans="16:16" x14ac:dyDescent="0.3">
      <c r="P393560" s="83"/>
    </row>
    <row r="393561" spans="16:16" x14ac:dyDescent="0.3">
      <c r="P393561" s="83"/>
    </row>
    <row r="393562" spans="16:16" x14ac:dyDescent="0.3">
      <c r="P393562" s="83"/>
    </row>
    <row r="393563" spans="16:16" x14ac:dyDescent="0.3">
      <c r="P393563" s="83"/>
    </row>
    <row r="393564" spans="16:16" x14ac:dyDescent="0.3">
      <c r="P393564" s="83"/>
    </row>
    <row r="393565" spans="16:16" x14ac:dyDescent="0.3">
      <c r="P393565" s="83"/>
    </row>
    <row r="393566" spans="16:16" x14ac:dyDescent="0.3">
      <c r="P393566" s="83"/>
    </row>
    <row r="393567" spans="16:16" x14ac:dyDescent="0.3">
      <c r="P393567" s="83"/>
    </row>
    <row r="393568" spans="16:16" x14ac:dyDescent="0.3">
      <c r="P393568" s="83"/>
    </row>
    <row r="393569" spans="16:16" x14ac:dyDescent="0.3">
      <c r="P393569" s="83"/>
    </row>
    <row r="393570" spans="16:16" x14ac:dyDescent="0.3">
      <c r="P393570" s="83"/>
    </row>
    <row r="393571" spans="16:16" x14ac:dyDescent="0.3">
      <c r="P393571" s="83"/>
    </row>
    <row r="393572" spans="16:16" x14ac:dyDescent="0.3">
      <c r="P393572" s="83"/>
    </row>
    <row r="393573" spans="16:16" x14ac:dyDescent="0.3">
      <c r="P393573" s="83"/>
    </row>
    <row r="393574" spans="16:16" x14ac:dyDescent="0.3">
      <c r="P393574" s="83"/>
    </row>
    <row r="393575" spans="16:16" x14ac:dyDescent="0.3">
      <c r="P393575" s="83"/>
    </row>
    <row r="393576" spans="16:16" x14ac:dyDescent="0.3">
      <c r="P393576" s="83"/>
    </row>
    <row r="393577" spans="16:16" x14ac:dyDescent="0.3">
      <c r="P393577" s="83"/>
    </row>
    <row r="393578" spans="16:16" x14ac:dyDescent="0.3">
      <c r="P393578" s="83"/>
    </row>
    <row r="393579" spans="16:16" x14ac:dyDescent="0.3">
      <c r="P393579" s="83"/>
    </row>
    <row r="393580" spans="16:16" x14ac:dyDescent="0.3">
      <c r="P393580" s="83"/>
    </row>
    <row r="393581" spans="16:16" x14ac:dyDescent="0.3">
      <c r="P393581" s="83"/>
    </row>
    <row r="393582" spans="16:16" x14ac:dyDescent="0.3">
      <c r="P393582" s="83"/>
    </row>
    <row r="393583" spans="16:16" x14ac:dyDescent="0.3">
      <c r="P393583" s="83"/>
    </row>
    <row r="393584" spans="16:16" x14ac:dyDescent="0.3">
      <c r="P393584" s="83"/>
    </row>
    <row r="393585" spans="16:16" x14ac:dyDescent="0.3">
      <c r="P393585" s="83"/>
    </row>
    <row r="393586" spans="16:16" x14ac:dyDescent="0.3">
      <c r="P393586" s="83"/>
    </row>
    <row r="393587" spans="16:16" x14ac:dyDescent="0.3">
      <c r="P393587" s="83"/>
    </row>
    <row r="393588" spans="16:16" x14ac:dyDescent="0.3">
      <c r="P393588" s="83"/>
    </row>
    <row r="393589" spans="16:16" x14ac:dyDescent="0.3">
      <c r="P393589" s="83"/>
    </row>
    <row r="393590" spans="16:16" x14ac:dyDescent="0.3">
      <c r="P393590" s="83"/>
    </row>
    <row r="393591" spans="16:16" x14ac:dyDescent="0.3">
      <c r="P393591" s="83"/>
    </row>
    <row r="393592" spans="16:16" x14ac:dyDescent="0.3">
      <c r="P393592" s="83"/>
    </row>
    <row r="393593" spans="16:16" x14ac:dyDescent="0.3">
      <c r="P393593" s="83"/>
    </row>
    <row r="393594" spans="16:16" x14ac:dyDescent="0.3">
      <c r="P393594" s="83"/>
    </row>
    <row r="393595" spans="16:16" x14ac:dyDescent="0.3">
      <c r="P393595" s="83"/>
    </row>
    <row r="393596" spans="16:16" x14ac:dyDescent="0.3">
      <c r="P393596" s="83"/>
    </row>
    <row r="393597" spans="16:16" x14ac:dyDescent="0.3">
      <c r="P393597" s="83"/>
    </row>
    <row r="393598" spans="16:16" x14ac:dyDescent="0.3">
      <c r="P393598" s="83"/>
    </row>
    <row r="393599" spans="16:16" x14ac:dyDescent="0.3">
      <c r="P393599" s="83"/>
    </row>
    <row r="393600" spans="16:16" x14ac:dyDescent="0.3">
      <c r="P393600" s="83"/>
    </row>
    <row r="393601" spans="16:16" x14ac:dyDescent="0.3">
      <c r="P393601" s="83"/>
    </row>
    <row r="393602" spans="16:16" x14ac:dyDescent="0.3">
      <c r="P393602" s="83"/>
    </row>
    <row r="393603" spans="16:16" x14ac:dyDescent="0.3">
      <c r="P393603" s="83"/>
    </row>
    <row r="393604" spans="16:16" x14ac:dyDescent="0.3">
      <c r="P393604" s="83"/>
    </row>
    <row r="393605" spans="16:16" x14ac:dyDescent="0.3">
      <c r="P393605" s="83"/>
    </row>
    <row r="393606" spans="16:16" x14ac:dyDescent="0.3">
      <c r="P393606" s="83"/>
    </row>
    <row r="393607" spans="16:16" x14ac:dyDescent="0.3">
      <c r="P393607" s="83"/>
    </row>
    <row r="393608" spans="16:16" x14ac:dyDescent="0.3">
      <c r="P393608" s="83"/>
    </row>
    <row r="393609" spans="16:16" x14ac:dyDescent="0.3">
      <c r="P393609" s="83"/>
    </row>
    <row r="393610" spans="16:16" x14ac:dyDescent="0.3">
      <c r="P393610" s="83"/>
    </row>
    <row r="393611" spans="16:16" x14ac:dyDescent="0.3">
      <c r="P393611" s="83"/>
    </row>
    <row r="393612" spans="16:16" x14ac:dyDescent="0.3">
      <c r="P393612" s="83"/>
    </row>
    <row r="393613" spans="16:16" x14ac:dyDescent="0.3">
      <c r="P393613" s="83"/>
    </row>
    <row r="393614" spans="16:16" x14ac:dyDescent="0.3">
      <c r="P393614" s="83"/>
    </row>
    <row r="393615" spans="16:16" x14ac:dyDescent="0.3">
      <c r="P393615" s="83"/>
    </row>
    <row r="393616" spans="16:16" x14ac:dyDescent="0.3">
      <c r="P393616" s="83"/>
    </row>
    <row r="393617" spans="16:16" x14ac:dyDescent="0.3">
      <c r="P393617" s="83"/>
    </row>
    <row r="393618" spans="16:16" x14ac:dyDescent="0.3">
      <c r="P393618" s="83"/>
    </row>
    <row r="393619" spans="16:16" x14ac:dyDescent="0.3">
      <c r="P393619" s="83"/>
    </row>
    <row r="393620" spans="16:16" x14ac:dyDescent="0.3">
      <c r="P393620" s="83"/>
    </row>
    <row r="393621" spans="16:16" x14ac:dyDescent="0.3">
      <c r="P393621" s="83"/>
    </row>
    <row r="393622" spans="16:16" x14ac:dyDescent="0.3">
      <c r="P393622" s="83"/>
    </row>
    <row r="393623" spans="16:16" x14ac:dyDescent="0.3">
      <c r="P393623" s="83"/>
    </row>
    <row r="393624" spans="16:16" x14ac:dyDescent="0.3">
      <c r="P393624" s="83"/>
    </row>
    <row r="393625" spans="16:16" x14ac:dyDescent="0.3">
      <c r="P393625" s="83"/>
    </row>
    <row r="393626" spans="16:16" x14ac:dyDescent="0.3">
      <c r="P393626" s="83"/>
    </row>
    <row r="393627" spans="16:16" x14ac:dyDescent="0.3">
      <c r="P393627" s="83"/>
    </row>
    <row r="393628" spans="16:16" x14ac:dyDescent="0.3">
      <c r="P393628" s="83"/>
    </row>
    <row r="393629" spans="16:16" x14ac:dyDescent="0.3">
      <c r="P393629" s="83"/>
    </row>
    <row r="393630" spans="16:16" x14ac:dyDescent="0.3">
      <c r="P393630" s="83"/>
    </row>
    <row r="393631" spans="16:16" x14ac:dyDescent="0.3">
      <c r="P393631" s="83"/>
    </row>
    <row r="393632" spans="16:16" x14ac:dyDescent="0.3">
      <c r="P393632" s="83"/>
    </row>
    <row r="393633" spans="16:16" x14ac:dyDescent="0.3">
      <c r="P393633" s="83"/>
    </row>
    <row r="393634" spans="16:16" x14ac:dyDescent="0.3">
      <c r="P393634" s="83"/>
    </row>
    <row r="393635" spans="16:16" x14ac:dyDescent="0.3">
      <c r="P393635" s="83"/>
    </row>
    <row r="393636" spans="16:16" x14ac:dyDescent="0.3">
      <c r="P393636" s="83"/>
    </row>
    <row r="393637" spans="16:16" x14ac:dyDescent="0.3">
      <c r="P393637" s="83"/>
    </row>
    <row r="393638" spans="16:16" x14ac:dyDescent="0.3">
      <c r="P393638" s="83"/>
    </row>
    <row r="393639" spans="16:16" x14ac:dyDescent="0.3">
      <c r="P393639" s="83"/>
    </row>
    <row r="393640" spans="16:16" x14ac:dyDescent="0.3">
      <c r="P393640" s="83"/>
    </row>
    <row r="393641" spans="16:16" x14ac:dyDescent="0.3">
      <c r="P393641" s="83"/>
    </row>
    <row r="393642" spans="16:16" x14ac:dyDescent="0.3">
      <c r="P393642" s="83"/>
    </row>
    <row r="393643" spans="16:16" x14ac:dyDescent="0.3">
      <c r="P393643" s="83"/>
    </row>
    <row r="393644" spans="16:16" x14ac:dyDescent="0.3">
      <c r="P393644" s="83"/>
    </row>
    <row r="393645" spans="16:16" x14ac:dyDescent="0.3">
      <c r="P393645" s="83"/>
    </row>
    <row r="393646" spans="16:16" x14ac:dyDescent="0.3">
      <c r="P393646" s="83"/>
    </row>
    <row r="393647" spans="16:16" x14ac:dyDescent="0.3">
      <c r="P393647" s="83"/>
    </row>
    <row r="393648" spans="16:16" x14ac:dyDescent="0.3">
      <c r="P393648" s="83"/>
    </row>
    <row r="393649" spans="16:16" x14ac:dyDescent="0.3">
      <c r="P393649" s="83"/>
    </row>
    <row r="393650" spans="16:16" x14ac:dyDescent="0.3">
      <c r="P393650" s="83"/>
    </row>
    <row r="393651" spans="16:16" x14ac:dyDescent="0.3">
      <c r="P393651" s="83"/>
    </row>
    <row r="393652" spans="16:16" x14ac:dyDescent="0.3">
      <c r="P393652" s="83"/>
    </row>
    <row r="393653" spans="16:16" x14ac:dyDescent="0.3">
      <c r="P393653" s="83"/>
    </row>
    <row r="393654" spans="16:16" x14ac:dyDescent="0.3">
      <c r="P393654" s="83"/>
    </row>
    <row r="393655" spans="16:16" x14ac:dyDescent="0.3">
      <c r="P393655" s="83"/>
    </row>
    <row r="393656" spans="16:16" x14ac:dyDescent="0.3">
      <c r="P393656" s="83"/>
    </row>
    <row r="393657" spans="16:16" x14ac:dyDescent="0.3">
      <c r="P393657" s="83"/>
    </row>
    <row r="393658" spans="16:16" x14ac:dyDescent="0.3">
      <c r="P393658" s="83"/>
    </row>
    <row r="393659" spans="16:16" x14ac:dyDescent="0.3">
      <c r="P393659" s="83"/>
    </row>
    <row r="393660" spans="16:16" x14ac:dyDescent="0.3">
      <c r="P393660" s="83"/>
    </row>
    <row r="393661" spans="16:16" x14ac:dyDescent="0.3">
      <c r="P393661" s="83"/>
    </row>
    <row r="393662" spans="16:16" x14ac:dyDescent="0.3">
      <c r="P393662" s="83"/>
    </row>
    <row r="393663" spans="16:16" x14ac:dyDescent="0.3">
      <c r="P393663" s="83"/>
    </row>
    <row r="393664" spans="16:16" x14ac:dyDescent="0.3">
      <c r="P393664" s="83"/>
    </row>
    <row r="393665" spans="16:16" x14ac:dyDescent="0.3">
      <c r="P393665" s="83"/>
    </row>
    <row r="393666" spans="16:16" x14ac:dyDescent="0.3">
      <c r="P393666" s="83"/>
    </row>
    <row r="393667" spans="16:16" x14ac:dyDescent="0.3">
      <c r="P393667" s="83"/>
    </row>
    <row r="393668" spans="16:16" x14ac:dyDescent="0.3">
      <c r="P393668" s="83"/>
    </row>
    <row r="393669" spans="16:16" x14ac:dyDescent="0.3">
      <c r="P393669" s="83"/>
    </row>
    <row r="393670" spans="16:16" x14ac:dyDescent="0.3">
      <c r="P393670" s="83"/>
    </row>
    <row r="393671" spans="16:16" x14ac:dyDescent="0.3">
      <c r="P393671" s="83"/>
    </row>
    <row r="393672" spans="16:16" x14ac:dyDescent="0.3">
      <c r="P393672" s="83"/>
    </row>
    <row r="393673" spans="16:16" x14ac:dyDescent="0.3">
      <c r="P393673" s="83"/>
    </row>
    <row r="393674" spans="16:16" x14ac:dyDescent="0.3">
      <c r="P393674" s="83"/>
    </row>
    <row r="393675" spans="16:16" x14ac:dyDescent="0.3">
      <c r="P393675" s="83"/>
    </row>
    <row r="393676" spans="16:16" x14ac:dyDescent="0.3">
      <c r="P393676" s="83"/>
    </row>
    <row r="393677" spans="16:16" x14ac:dyDescent="0.3">
      <c r="P393677" s="83"/>
    </row>
    <row r="393678" spans="16:16" x14ac:dyDescent="0.3">
      <c r="P393678" s="83"/>
    </row>
    <row r="393679" spans="16:16" x14ac:dyDescent="0.3">
      <c r="P393679" s="83"/>
    </row>
    <row r="393680" spans="16:16" x14ac:dyDescent="0.3">
      <c r="P393680" s="83"/>
    </row>
    <row r="393681" spans="16:16" x14ac:dyDescent="0.3">
      <c r="P393681" s="83"/>
    </row>
    <row r="393682" spans="16:16" x14ac:dyDescent="0.3">
      <c r="P393682" s="83"/>
    </row>
    <row r="393683" spans="16:16" x14ac:dyDescent="0.3">
      <c r="P393683" s="83"/>
    </row>
    <row r="393684" spans="16:16" x14ac:dyDescent="0.3">
      <c r="P393684" s="83"/>
    </row>
    <row r="393685" spans="16:16" x14ac:dyDescent="0.3">
      <c r="P393685" s="83"/>
    </row>
    <row r="393686" spans="16:16" x14ac:dyDescent="0.3">
      <c r="P393686" s="83"/>
    </row>
    <row r="393687" spans="16:16" x14ac:dyDescent="0.3">
      <c r="P393687" s="83"/>
    </row>
    <row r="393688" spans="16:16" x14ac:dyDescent="0.3">
      <c r="P393688" s="83"/>
    </row>
    <row r="393689" spans="16:16" x14ac:dyDescent="0.3">
      <c r="P393689" s="83"/>
    </row>
    <row r="393690" spans="16:16" x14ac:dyDescent="0.3">
      <c r="P393690" s="83"/>
    </row>
    <row r="393691" spans="16:16" x14ac:dyDescent="0.3">
      <c r="P393691" s="83"/>
    </row>
    <row r="393692" spans="16:16" x14ac:dyDescent="0.3">
      <c r="P393692" s="83"/>
    </row>
    <row r="393693" spans="16:16" x14ac:dyDescent="0.3">
      <c r="P393693" s="83"/>
    </row>
    <row r="393694" spans="16:16" x14ac:dyDescent="0.3">
      <c r="P393694" s="83"/>
    </row>
    <row r="393695" spans="16:16" x14ac:dyDescent="0.3">
      <c r="P393695" s="83"/>
    </row>
    <row r="393696" spans="16:16" x14ac:dyDescent="0.3">
      <c r="P393696" s="83"/>
    </row>
    <row r="393697" spans="16:16" x14ac:dyDescent="0.3">
      <c r="P393697" s="83"/>
    </row>
    <row r="393698" spans="16:16" x14ac:dyDescent="0.3">
      <c r="P393698" s="83"/>
    </row>
    <row r="393699" spans="16:16" x14ac:dyDescent="0.3">
      <c r="P393699" s="83"/>
    </row>
    <row r="393700" spans="16:16" x14ac:dyDescent="0.3">
      <c r="P393700" s="83"/>
    </row>
    <row r="393701" spans="16:16" x14ac:dyDescent="0.3">
      <c r="P393701" s="83"/>
    </row>
    <row r="393702" spans="16:16" x14ac:dyDescent="0.3">
      <c r="P393702" s="83"/>
    </row>
    <row r="393703" spans="16:16" x14ac:dyDescent="0.3">
      <c r="P393703" s="83"/>
    </row>
    <row r="393704" spans="16:16" x14ac:dyDescent="0.3">
      <c r="P393704" s="83"/>
    </row>
    <row r="393705" spans="16:16" x14ac:dyDescent="0.3">
      <c r="P393705" s="83"/>
    </row>
    <row r="393706" spans="16:16" x14ac:dyDescent="0.3">
      <c r="P393706" s="83"/>
    </row>
    <row r="393707" spans="16:16" x14ac:dyDescent="0.3">
      <c r="P393707" s="83"/>
    </row>
    <row r="393708" spans="16:16" x14ac:dyDescent="0.3">
      <c r="P393708" s="83"/>
    </row>
    <row r="393709" spans="16:16" x14ac:dyDescent="0.3">
      <c r="P393709" s="83"/>
    </row>
    <row r="393710" spans="16:16" x14ac:dyDescent="0.3">
      <c r="P393710" s="83"/>
    </row>
    <row r="393711" spans="16:16" x14ac:dyDescent="0.3">
      <c r="P393711" s="83"/>
    </row>
    <row r="393712" spans="16:16" x14ac:dyDescent="0.3">
      <c r="P393712" s="83"/>
    </row>
    <row r="393713" spans="16:16" x14ac:dyDescent="0.3">
      <c r="P393713" s="83"/>
    </row>
    <row r="393714" spans="16:16" x14ac:dyDescent="0.3">
      <c r="P393714" s="83"/>
    </row>
    <row r="393715" spans="16:16" x14ac:dyDescent="0.3">
      <c r="P393715" s="83"/>
    </row>
    <row r="393716" spans="16:16" x14ac:dyDescent="0.3">
      <c r="P393716" s="83"/>
    </row>
    <row r="393717" spans="16:16" x14ac:dyDescent="0.3">
      <c r="P393717" s="83"/>
    </row>
    <row r="393718" spans="16:16" x14ac:dyDescent="0.3">
      <c r="P393718" s="83"/>
    </row>
    <row r="393719" spans="16:16" x14ac:dyDescent="0.3">
      <c r="P393719" s="83"/>
    </row>
    <row r="393720" spans="16:16" x14ac:dyDescent="0.3">
      <c r="P393720" s="83"/>
    </row>
    <row r="393721" spans="16:16" x14ac:dyDescent="0.3">
      <c r="P393721" s="83"/>
    </row>
    <row r="393722" spans="16:16" x14ac:dyDescent="0.3">
      <c r="P393722" s="83"/>
    </row>
    <row r="393723" spans="16:16" x14ac:dyDescent="0.3">
      <c r="P393723" s="83"/>
    </row>
    <row r="393724" spans="16:16" x14ac:dyDescent="0.3">
      <c r="P393724" s="83"/>
    </row>
    <row r="393725" spans="16:16" x14ac:dyDescent="0.3">
      <c r="P393725" s="83"/>
    </row>
    <row r="393726" spans="16:16" x14ac:dyDescent="0.3">
      <c r="P393726" s="83"/>
    </row>
    <row r="393727" spans="16:16" x14ac:dyDescent="0.3">
      <c r="P393727" s="83"/>
    </row>
    <row r="393728" spans="16:16" x14ac:dyDescent="0.3">
      <c r="P393728" s="83"/>
    </row>
    <row r="393729" spans="16:16" x14ac:dyDescent="0.3">
      <c r="P393729" s="83"/>
    </row>
    <row r="393730" spans="16:16" x14ac:dyDescent="0.3">
      <c r="P393730" s="83"/>
    </row>
    <row r="393731" spans="16:16" x14ac:dyDescent="0.3">
      <c r="P393731" s="83"/>
    </row>
    <row r="393732" spans="16:16" x14ac:dyDescent="0.3">
      <c r="P393732" s="83"/>
    </row>
    <row r="393733" spans="16:16" x14ac:dyDescent="0.3">
      <c r="P393733" s="83"/>
    </row>
    <row r="393734" spans="16:16" x14ac:dyDescent="0.3">
      <c r="P393734" s="83"/>
    </row>
    <row r="393735" spans="16:16" x14ac:dyDescent="0.3">
      <c r="P393735" s="83"/>
    </row>
    <row r="393736" spans="16:16" x14ac:dyDescent="0.3">
      <c r="P393736" s="83"/>
    </row>
    <row r="393737" spans="16:16" x14ac:dyDescent="0.3">
      <c r="P393737" s="83"/>
    </row>
    <row r="393738" spans="16:16" x14ac:dyDescent="0.3">
      <c r="P393738" s="83"/>
    </row>
    <row r="393739" spans="16:16" x14ac:dyDescent="0.3">
      <c r="P393739" s="83"/>
    </row>
    <row r="393740" spans="16:16" x14ac:dyDescent="0.3">
      <c r="P393740" s="83"/>
    </row>
    <row r="393741" spans="16:16" x14ac:dyDescent="0.3">
      <c r="P393741" s="83"/>
    </row>
    <row r="393742" spans="16:16" x14ac:dyDescent="0.3">
      <c r="P393742" s="83"/>
    </row>
    <row r="393743" spans="16:16" x14ac:dyDescent="0.3">
      <c r="P393743" s="83"/>
    </row>
    <row r="393744" spans="16:16" x14ac:dyDescent="0.3">
      <c r="P393744" s="83"/>
    </row>
    <row r="393745" spans="16:16" x14ac:dyDescent="0.3">
      <c r="P393745" s="83"/>
    </row>
    <row r="393746" spans="16:16" x14ac:dyDescent="0.3">
      <c r="P393746" s="83"/>
    </row>
    <row r="393747" spans="16:16" x14ac:dyDescent="0.3">
      <c r="P393747" s="83"/>
    </row>
    <row r="393748" spans="16:16" x14ac:dyDescent="0.3">
      <c r="P393748" s="83"/>
    </row>
    <row r="393749" spans="16:16" x14ac:dyDescent="0.3">
      <c r="P393749" s="83"/>
    </row>
    <row r="393750" spans="16:16" x14ac:dyDescent="0.3">
      <c r="P393750" s="83"/>
    </row>
    <row r="393751" spans="16:16" x14ac:dyDescent="0.3">
      <c r="P393751" s="83"/>
    </row>
    <row r="393752" spans="16:16" x14ac:dyDescent="0.3">
      <c r="P393752" s="83"/>
    </row>
    <row r="393753" spans="16:16" x14ac:dyDescent="0.3">
      <c r="P393753" s="83"/>
    </row>
    <row r="393754" spans="16:16" x14ac:dyDescent="0.3">
      <c r="P393754" s="83"/>
    </row>
    <row r="393755" spans="16:16" x14ac:dyDescent="0.3">
      <c r="P393755" s="83"/>
    </row>
    <row r="393756" spans="16:16" x14ac:dyDescent="0.3">
      <c r="P393756" s="83"/>
    </row>
    <row r="393757" spans="16:16" x14ac:dyDescent="0.3">
      <c r="P393757" s="83"/>
    </row>
    <row r="393758" spans="16:16" x14ac:dyDescent="0.3">
      <c r="P393758" s="83"/>
    </row>
    <row r="393759" spans="16:16" x14ac:dyDescent="0.3">
      <c r="P393759" s="83"/>
    </row>
    <row r="393760" spans="16:16" x14ac:dyDescent="0.3">
      <c r="P393760" s="83"/>
    </row>
    <row r="393761" spans="16:16" x14ac:dyDescent="0.3">
      <c r="P393761" s="83"/>
    </row>
    <row r="393762" spans="16:16" x14ac:dyDescent="0.3">
      <c r="P393762" s="83"/>
    </row>
    <row r="393763" spans="16:16" x14ac:dyDescent="0.3">
      <c r="P393763" s="83"/>
    </row>
    <row r="393764" spans="16:16" x14ac:dyDescent="0.3">
      <c r="P393764" s="83"/>
    </row>
    <row r="393765" spans="16:16" x14ac:dyDescent="0.3">
      <c r="P393765" s="83"/>
    </row>
    <row r="393766" spans="16:16" x14ac:dyDescent="0.3">
      <c r="P393766" s="83"/>
    </row>
    <row r="393767" spans="16:16" x14ac:dyDescent="0.3">
      <c r="P393767" s="83"/>
    </row>
    <row r="393768" spans="16:16" x14ac:dyDescent="0.3">
      <c r="P393768" s="83"/>
    </row>
    <row r="393769" spans="16:16" x14ac:dyDescent="0.3">
      <c r="P393769" s="83"/>
    </row>
    <row r="393770" spans="16:16" x14ac:dyDescent="0.3">
      <c r="P393770" s="83"/>
    </row>
    <row r="393771" spans="16:16" x14ac:dyDescent="0.3">
      <c r="P393771" s="83"/>
    </row>
    <row r="393772" spans="16:16" x14ac:dyDescent="0.3">
      <c r="P393772" s="83"/>
    </row>
    <row r="393773" spans="16:16" x14ac:dyDescent="0.3">
      <c r="P393773" s="83"/>
    </row>
    <row r="393774" spans="16:16" x14ac:dyDescent="0.3">
      <c r="P393774" s="83"/>
    </row>
    <row r="393775" spans="16:16" x14ac:dyDescent="0.3">
      <c r="P393775" s="83"/>
    </row>
    <row r="393776" spans="16:16" x14ac:dyDescent="0.3">
      <c r="P393776" s="83"/>
    </row>
    <row r="393777" spans="16:16" x14ac:dyDescent="0.3">
      <c r="P393777" s="83"/>
    </row>
    <row r="393778" spans="16:16" x14ac:dyDescent="0.3">
      <c r="P393778" s="83"/>
    </row>
    <row r="393779" spans="16:16" x14ac:dyDescent="0.3">
      <c r="P393779" s="83"/>
    </row>
    <row r="393780" spans="16:16" x14ac:dyDescent="0.3">
      <c r="P393780" s="83"/>
    </row>
    <row r="393781" spans="16:16" x14ac:dyDescent="0.3">
      <c r="P393781" s="83"/>
    </row>
    <row r="393782" spans="16:16" x14ac:dyDescent="0.3">
      <c r="P393782" s="83"/>
    </row>
    <row r="393783" spans="16:16" x14ac:dyDescent="0.3">
      <c r="P393783" s="83"/>
    </row>
    <row r="393784" spans="16:16" x14ac:dyDescent="0.3">
      <c r="P393784" s="83"/>
    </row>
    <row r="393785" spans="16:16" x14ac:dyDescent="0.3">
      <c r="P393785" s="83"/>
    </row>
    <row r="393786" spans="16:16" x14ac:dyDescent="0.3">
      <c r="P393786" s="83"/>
    </row>
    <row r="393787" spans="16:16" x14ac:dyDescent="0.3">
      <c r="P393787" s="83"/>
    </row>
    <row r="393788" spans="16:16" x14ac:dyDescent="0.3">
      <c r="P393788" s="83"/>
    </row>
    <row r="393789" spans="16:16" x14ac:dyDescent="0.3">
      <c r="P393789" s="83"/>
    </row>
    <row r="393790" spans="16:16" x14ac:dyDescent="0.3">
      <c r="P393790" s="83"/>
    </row>
    <row r="393791" spans="16:16" x14ac:dyDescent="0.3">
      <c r="P393791" s="83"/>
    </row>
    <row r="393792" spans="16:16" x14ac:dyDescent="0.3">
      <c r="P393792" s="83"/>
    </row>
    <row r="393793" spans="16:16" x14ac:dyDescent="0.3">
      <c r="P393793" s="83"/>
    </row>
    <row r="393794" spans="16:16" x14ac:dyDescent="0.3">
      <c r="P393794" s="83"/>
    </row>
    <row r="393795" spans="16:16" x14ac:dyDescent="0.3">
      <c r="P393795" s="83"/>
    </row>
    <row r="393796" spans="16:16" x14ac:dyDescent="0.3">
      <c r="P393796" s="83"/>
    </row>
    <row r="393797" spans="16:16" x14ac:dyDescent="0.3">
      <c r="P393797" s="83"/>
    </row>
    <row r="393798" spans="16:16" x14ac:dyDescent="0.3">
      <c r="P393798" s="83"/>
    </row>
    <row r="393799" spans="16:16" x14ac:dyDescent="0.3">
      <c r="P393799" s="83"/>
    </row>
    <row r="393800" spans="16:16" x14ac:dyDescent="0.3">
      <c r="P393800" s="83"/>
    </row>
    <row r="393801" spans="16:16" x14ac:dyDescent="0.3">
      <c r="P393801" s="83"/>
    </row>
    <row r="393802" spans="16:16" x14ac:dyDescent="0.3">
      <c r="P393802" s="83"/>
    </row>
    <row r="393803" spans="16:16" x14ac:dyDescent="0.3">
      <c r="P393803" s="83"/>
    </row>
    <row r="393804" spans="16:16" x14ac:dyDescent="0.3">
      <c r="P393804" s="83"/>
    </row>
    <row r="393805" spans="16:16" x14ac:dyDescent="0.3">
      <c r="P393805" s="83"/>
    </row>
    <row r="393806" spans="16:16" x14ac:dyDescent="0.3">
      <c r="P393806" s="83"/>
    </row>
    <row r="393807" spans="16:16" x14ac:dyDescent="0.3">
      <c r="P393807" s="83"/>
    </row>
    <row r="393808" spans="16:16" x14ac:dyDescent="0.3">
      <c r="P393808" s="83"/>
    </row>
    <row r="393809" spans="16:16" x14ac:dyDescent="0.3">
      <c r="P393809" s="83"/>
    </row>
    <row r="393810" spans="16:16" x14ac:dyDescent="0.3">
      <c r="P393810" s="83"/>
    </row>
    <row r="393811" spans="16:16" x14ac:dyDescent="0.3">
      <c r="P393811" s="83"/>
    </row>
    <row r="393812" spans="16:16" x14ac:dyDescent="0.3">
      <c r="P393812" s="83"/>
    </row>
    <row r="393813" spans="16:16" x14ac:dyDescent="0.3">
      <c r="P393813" s="83"/>
    </row>
    <row r="393814" spans="16:16" x14ac:dyDescent="0.3">
      <c r="P393814" s="83"/>
    </row>
    <row r="393815" spans="16:16" x14ac:dyDescent="0.3">
      <c r="P393815" s="83"/>
    </row>
    <row r="393816" spans="16:16" x14ac:dyDescent="0.3">
      <c r="P393816" s="83"/>
    </row>
    <row r="393817" spans="16:16" x14ac:dyDescent="0.3">
      <c r="P393817" s="83"/>
    </row>
    <row r="393818" spans="16:16" x14ac:dyDescent="0.3">
      <c r="P393818" s="83"/>
    </row>
    <row r="393819" spans="16:16" x14ac:dyDescent="0.3">
      <c r="P393819" s="83"/>
    </row>
    <row r="393820" spans="16:16" x14ac:dyDescent="0.3">
      <c r="P393820" s="83"/>
    </row>
    <row r="393821" spans="16:16" x14ac:dyDescent="0.3">
      <c r="P393821" s="83"/>
    </row>
    <row r="393822" spans="16:16" x14ac:dyDescent="0.3">
      <c r="P393822" s="83"/>
    </row>
    <row r="393823" spans="16:16" x14ac:dyDescent="0.3">
      <c r="P393823" s="83"/>
    </row>
    <row r="393824" spans="16:16" x14ac:dyDescent="0.3">
      <c r="P393824" s="83"/>
    </row>
    <row r="393825" spans="16:16" x14ac:dyDescent="0.3">
      <c r="P393825" s="83"/>
    </row>
    <row r="393826" spans="16:16" x14ac:dyDescent="0.3">
      <c r="P393826" s="83"/>
    </row>
    <row r="393827" spans="16:16" x14ac:dyDescent="0.3">
      <c r="P393827" s="83"/>
    </row>
    <row r="393828" spans="16:16" x14ac:dyDescent="0.3">
      <c r="P393828" s="83"/>
    </row>
    <row r="393829" spans="16:16" x14ac:dyDescent="0.3">
      <c r="P393829" s="83"/>
    </row>
    <row r="393830" spans="16:16" x14ac:dyDescent="0.3">
      <c r="P393830" s="83"/>
    </row>
    <row r="393831" spans="16:16" x14ac:dyDescent="0.3">
      <c r="P393831" s="83"/>
    </row>
    <row r="393832" spans="16:16" x14ac:dyDescent="0.3">
      <c r="P393832" s="83"/>
    </row>
    <row r="393833" spans="16:16" x14ac:dyDescent="0.3">
      <c r="P393833" s="83"/>
    </row>
    <row r="393834" spans="16:16" x14ac:dyDescent="0.3">
      <c r="P393834" s="83"/>
    </row>
    <row r="393835" spans="16:16" x14ac:dyDescent="0.3">
      <c r="P393835" s="83"/>
    </row>
    <row r="393836" spans="16:16" x14ac:dyDescent="0.3">
      <c r="P393836" s="83"/>
    </row>
    <row r="393837" spans="16:16" x14ac:dyDescent="0.3">
      <c r="P393837" s="83"/>
    </row>
    <row r="393838" spans="16:16" x14ac:dyDescent="0.3">
      <c r="P393838" s="83"/>
    </row>
    <row r="393839" spans="16:16" x14ac:dyDescent="0.3">
      <c r="P393839" s="83"/>
    </row>
    <row r="393840" spans="16:16" x14ac:dyDescent="0.3">
      <c r="P393840" s="83"/>
    </row>
    <row r="393841" spans="16:16" x14ac:dyDescent="0.3">
      <c r="P393841" s="83"/>
    </row>
    <row r="393842" spans="16:16" x14ac:dyDescent="0.3">
      <c r="P393842" s="83"/>
    </row>
    <row r="393843" spans="16:16" x14ac:dyDescent="0.3">
      <c r="P393843" s="83"/>
    </row>
    <row r="393844" spans="16:16" x14ac:dyDescent="0.3">
      <c r="P393844" s="83"/>
    </row>
    <row r="393845" spans="16:16" x14ac:dyDescent="0.3">
      <c r="P393845" s="83"/>
    </row>
    <row r="393846" spans="16:16" x14ac:dyDescent="0.3">
      <c r="P393846" s="83"/>
    </row>
    <row r="393847" spans="16:16" x14ac:dyDescent="0.3">
      <c r="P393847" s="83"/>
    </row>
    <row r="393848" spans="16:16" x14ac:dyDescent="0.3">
      <c r="P393848" s="83"/>
    </row>
    <row r="393849" spans="16:16" x14ac:dyDescent="0.3">
      <c r="P393849" s="83"/>
    </row>
    <row r="393850" spans="16:16" x14ac:dyDescent="0.3">
      <c r="P393850" s="83"/>
    </row>
    <row r="393851" spans="16:16" x14ac:dyDescent="0.3">
      <c r="P393851" s="83"/>
    </row>
    <row r="393852" spans="16:16" x14ac:dyDescent="0.3">
      <c r="P393852" s="83"/>
    </row>
    <row r="393853" spans="16:16" x14ac:dyDescent="0.3">
      <c r="P393853" s="83"/>
    </row>
    <row r="393854" spans="16:16" x14ac:dyDescent="0.3">
      <c r="P393854" s="83"/>
    </row>
    <row r="393855" spans="16:16" x14ac:dyDescent="0.3">
      <c r="P393855" s="83"/>
    </row>
    <row r="393856" spans="16:16" x14ac:dyDescent="0.3">
      <c r="P393856" s="83"/>
    </row>
    <row r="393857" spans="16:16" x14ac:dyDescent="0.3">
      <c r="P393857" s="83"/>
    </row>
    <row r="393858" spans="16:16" x14ac:dyDescent="0.3">
      <c r="P393858" s="83"/>
    </row>
    <row r="393859" spans="16:16" x14ac:dyDescent="0.3">
      <c r="P393859" s="83"/>
    </row>
    <row r="393860" spans="16:16" x14ac:dyDescent="0.3">
      <c r="P393860" s="83"/>
    </row>
    <row r="393861" spans="16:16" x14ac:dyDescent="0.3">
      <c r="P393861" s="83"/>
    </row>
    <row r="393862" spans="16:16" x14ac:dyDescent="0.3">
      <c r="P393862" s="83"/>
    </row>
    <row r="393863" spans="16:16" x14ac:dyDescent="0.3">
      <c r="P393863" s="83"/>
    </row>
    <row r="393864" spans="16:16" x14ac:dyDescent="0.3">
      <c r="P393864" s="83"/>
    </row>
    <row r="393865" spans="16:16" x14ac:dyDescent="0.3">
      <c r="P393865" s="83"/>
    </row>
    <row r="393866" spans="16:16" x14ac:dyDescent="0.3">
      <c r="P393866" s="83"/>
    </row>
    <row r="393867" spans="16:16" x14ac:dyDescent="0.3">
      <c r="P393867" s="83"/>
    </row>
    <row r="393868" spans="16:16" x14ac:dyDescent="0.3">
      <c r="P393868" s="83"/>
    </row>
    <row r="393869" spans="16:16" x14ac:dyDescent="0.3">
      <c r="P393869" s="83"/>
    </row>
    <row r="393870" spans="16:16" x14ac:dyDescent="0.3">
      <c r="P393870" s="83"/>
    </row>
    <row r="393871" spans="16:16" x14ac:dyDescent="0.3">
      <c r="P393871" s="83"/>
    </row>
    <row r="393872" spans="16:16" x14ac:dyDescent="0.3">
      <c r="P393872" s="83"/>
    </row>
    <row r="393873" spans="16:16" x14ac:dyDescent="0.3">
      <c r="P393873" s="83"/>
    </row>
    <row r="393874" spans="16:16" x14ac:dyDescent="0.3">
      <c r="P393874" s="83"/>
    </row>
    <row r="393875" spans="16:16" x14ac:dyDescent="0.3">
      <c r="P393875" s="83"/>
    </row>
    <row r="393876" spans="16:16" x14ac:dyDescent="0.3">
      <c r="P393876" s="83"/>
    </row>
    <row r="393877" spans="16:16" x14ac:dyDescent="0.3">
      <c r="P393877" s="83"/>
    </row>
    <row r="393878" spans="16:16" x14ac:dyDescent="0.3">
      <c r="P393878" s="83"/>
    </row>
    <row r="393879" spans="16:16" x14ac:dyDescent="0.3">
      <c r="P393879" s="83"/>
    </row>
    <row r="393880" spans="16:16" x14ac:dyDescent="0.3">
      <c r="P393880" s="83"/>
    </row>
    <row r="393881" spans="16:16" x14ac:dyDescent="0.3">
      <c r="P393881" s="83"/>
    </row>
    <row r="393882" spans="16:16" x14ac:dyDescent="0.3">
      <c r="P393882" s="83"/>
    </row>
    <row r="393883" spans="16:16" x14ac:dyDescent="0.3">
      <c r="P393883" s="83"/>
    </row>
    <row r="393884" spans="16:16" x14ac:dyDescent="0.3">
      <c r="P393884" s="83"/>
    </row>
    <row r="393885" spans="16:16" x14ac:dyDescent="0.3">
      <c r="P393885" s="83"/>
    </row>
    <row r="393886" spans="16:16" x14ac:dyDescent="0.3">
      <c r="P393886" s="83"/>
    </row>
    <row r="393887" spans="16:16" x14ac:dyDescent="0.3">
      <c r="P393887" s="83"/>
    </row>
    <row r="393888" spans="16:16" x14ac:dyDescent="0.3">
      <c r="P393888" s="83"/>
    </row>
    <row r="393889" spans="16:16" x14ac:dyDescent="0.3">
      <c r="P393889" s="83"/>
    </row>
    <row r="393890" spans="16:16" x14ac:dyDescent="0.3">
      <c r="P393890" s="83"/>
    </row>
    <row r="393891" spans="16:16" x14ac:dyDescent="0.3">
      <c r="P393891" s="83"/>
    </row>
    <row r="393892" spans="16:16" x14ac:dyDescent="0.3">
      <c r="P393892" s="83"/>
    </row>
    <row r="393893" spans="16:16" x14ac:dyDescent="0.3">
      <c r="P393893" s="83"/>
    </row>
    <row r="393894" spans="16:16" x14ac:dyDescent="0.3">
      <c r="P393894" s="83"/>
    </row>
    <row r="393895" spans="16:16" x14ac:dyDescent="0.3">
      <c r="P393895" s="83"/>
    </row>
    <row r="393896" spans="16:16" x14ac:dyDescent="0.3">
      <c r="P393896" s="83"/>
    </row>
    <row r="393897" spans="16:16" x14ac:dyDescent="0.3">
      <c r="P393897" s="83"/>
    </row>
    <row r="393898" spans="16:16" x14ac:dyDescent="0.3">
      <c r="P393898" s="83"/>
    </row>
    <row r="393899" spans="16:16" x14ac:dyDescent="0.3">
      <c r="P393899" s="83"/>
    </row>
    <row r="393900" spans="16:16" x14ac:dyDescent="0.3">
      <c r="P393900" s="83"/>
    </row>
    <row r="393901" spans="16:16" x14ac:dyDescent="0.3">
      <c r="P393901" s="83"/>
    </row>
    <row r="393902" spans="16:16" x14ac:dyDescent="0.3">
      <c r="P393902" s="83"/>
    </row>
    <row r="393903" spans="16:16" x14ac:dyDescent="0.3">
      <c r="P393903" s="83"/>
    </row>
    <row r="393904" spans="16:16" x14ac:dyDescent="0.3">
      <c r="P393904" s="83"/>
    </row>
    <row r="393905" spans="16:16" x14ac:dyDescent="0.3">
      <c r="P393905" s="83"/>
    </row>
    <row r="393906" spans="16:16" x14ac:dyDescent="0.3">
      <c r="P393906" s="83"/>
    </row>
    <row r="393907" spans="16:16" x14ac:dyDescent="0.3">
      <c r="P393907" s="83"/>
    </row>
    <row r="393908" spans="16:16" x14ac:dyDescent="0.3">
      <c r="P393908" s="83"/>
    </row>
    <row r="393909" spans="16:16" x14ac:dyDescent="0.3">
      <c r="P393909" s="83"/>
    </row>
    <row r="393910" spans="16:16" x14ac:dyDescent="0.3">
      <c r="P393910" s="83"/>
    </row>
    <row r="393911" spans="16:16" x14ac:dyDescent="0.3">
      <c r="P393911" s="83"/>
    </row>
    <row r="393912" spans="16:16" x14ac:dyDescent="0.3">
      <c r="P393912" s="83"/>
    </row>
    <row r="393913" spans="16:16" x14ac:dyDescent="0.3">
      <c r="P393913" s="83"/>
    </row>
    <row r="393914" spans="16:16" x14ac:dyDescent="0.3">
      <c r="P393914" s="83"/>
    </row>
    <row r="393915" spans="16:16" x14ac:dyDescent="0.3">
      <c r="P393915" s="83"/>
    </row>
    <row r="393916" spans="16:16" x14ac:dyDescent="0.3">
      <c r="P393916" s="83"/>
    </row>
    <row r="393917" spans="16:16" x14ac:dyDescent="0.3">
      <c r="P393917" s="83"/>
    </row>
    <row r="393918" spans="16:16" x14ac:dyDescent="0.3">
      <c r="P393918" s="83"/>
    </row>
    <row r="393919" spans="16:16" x14ac:dyDescent="0.3">
      <c r="P393919" s="83"/>
    </row>
    <row r="393920" spans="16:16" x14ac:dyDescent="0.3">
      <c r="P393920" s="83"/>
    </row>
    <row r="393921" spans="16:16" x14ac:dyDescent="0.3">
      <c r="P393921" s="83"/>
    </row>
    <row r="393922" spans="16:16" x14ac:dyDescent="0.3">
      <c r="P393922" s="83"/>
    </row>
    <row r="393923" spans="16:16" x14ac:dyDescent="0.3">
      <c r="P393923" s="83"/>
    </row>
    <row r="393924" spans="16:16" x14ac:dyDescent="0.3">
      <c r="P393924" s="83"/>
    </row>
    <row r="393925" spans="16:16" x14ac:dyDescent="0.3">
      <c r="P393925" s="83"/>
    </row>
    <row r="393926" spans="16:16" x14ac:dyDescent="0.3">
      <c r="P393926" s="83"/>
    </row>
    <row r="393927" spans="16:16" x14ac:dyDescent="0.3">
      <c r="P393927" s="83"/>
    </row>
    <row r="393928" spans="16:16" x14ac:dyDescent="0.3">
      <c r="P393928" s="83"/>
    </row>
    <row r="393929" spans="16:16" x14ac:dyDescent="0.3">
      <c r="P393929" s="83"/>
    </row>
    <row r="393930" spans="16:16" x14ac:dyDescent="0.3">
      <c r="P393930" s="83"/>
    </row>
    <row r="393931" spans="16:16" x14ac:dyDescent="0.3">
      <c r="P393931" s="83"/>
    </row>
    <row r="393932" spans="16:16" x14ac:dyDescent="0.3">
      <c r="P393932" s="83"/>
    </row>
    <row r="393933" spans="16:16" x14ac:dyDescent="0.3">
      <c r="P393933" s="83"/>
    </row>
    <row r="393934" spans="16:16" x14ac:dyDescent="0.3">
      <c r="P393934" s="83"/>
    </row>
    <row r="393935" spans="16:16" x14ac:dyDescent="0.3">
      <c r="P393935" s="83"/>
    </row>
    <row r="393936" spans="16:16" x14ac:dyDescent="0.3">
      <c r="P393936" s="83"/>
    </row>
    <row r="393937" spans="16:16" x14ac:dyDescent="0.3">
      <c r="P393937" s="83"/>
    </row>
    <row r="393938" spans="16:16" x14ac:dyDescent="0.3">
      <c r="P393938" s="83"/>
    </row>
    <row r="393939" spans="16:16" x14ac:dyDescent="0.3">
      <c r="P393939" s="83"/>
    </row>
    <row r="393940" spans="16:16" x14ac:dyDescent="0.3">
      <c r="P393940" s="83"/>
    </row>
    <row r="393941" spans="16:16" x14ac:dyDescent="0.3">
      <c r="P393941" s="83"/>
    </row>
    <row r="393942" spans="16:16" x14ac:dyDescent="0.3">
      <c r="P393942" s="83"/>
    </row>
    <row r="393943" spans="16:16" x14ac:dyDescent="0.3">
      <c r="P393943" s="83"/>
    </row>
    <row r="393944" spans="16:16" x14ac:dyDescent="0.3">
      <c r="P393944" s="83"/>
    </row>
    <row r="393945" spans="16:16" x14ac:dyDescent="0.3">
      <c r="P393945" s="83"/>
    </row>
    <row r="393946" spans="16:16" x14ac:dyDescent="0.3">
      <c r="P393946" s="83"/>
    </row>
    <row r="393947" spans="16:16" x14ac:dyDescent="0.3">
      <c r="P393947" s="83"/>
    </row>
    <row r="393948" spans="16:16" x14ac:dyDescent="0.3">
      <c r="P393948" s="83"/>
    </row>
    <row r="393949" spans="16:16" x14ac:dyDescent="0.3">
      <c r="P393949" s="83"/>
    </row>
    <row r="393950" spans="16:16" x14ac:dyDescent="0.3">
      <c r="P393950" s="83"/>
    </row>
    <row r="393951" spans="16:16" x14ac:dyDescent="0.3">
      <c r="P393951" s="83"/>
    </row>
    <row r="393952" spans="16:16" x14ac:dyDescent="0.3">
      <c r="P393952" s="83"/>
    </row>
    <row r="393953" spans="16:16" x14ac:dyDescent="0.3">
      <c r="P393953" s="83"/>
    </row>
    <row r="393954" spans="16:16" x14ac:dyDescent="0.3">
      <c r="P393954" s="83"/>
    </row>
    <row r="393955" spans="16:16" x14ac:dyDescent="0.3">
      <c r="P393955" s="83"/>
    </row>
    <row r="393956" spans="16:16" x14ac:dyDescent="0.3">
      <c r="P393956" s="83"/>
    </row>
    <row r="393957" spans="16:16" x14ac:dyDescent="0.3">
      <c r="P393957" s="83"/>
    </row>
    <row r="393958" spans="16:16" x14ac:dyDescent="0.3">
      <c r="P393958" s="83"/>
    </row>
    <row r="393959" spans="16:16" x14ac:dyDescent="0.3">
      <c r="P393959" s="83"/>
    </row>
    <row r="393960" spans="16:16" x14ac:dyDescent="0.3">
      <c r="P393960" s="83"/>
    </row>
    <row r="393961" spans="16:16" x14ac:dyDescent="0.3">
      <c r="P393961" s="83"/>
    </row>
    <row r="393962" spans="16:16" x14ac:dyDescent="0.3">
      <c r="P393962" s="83"/>
    </row>
    <row r="393963" spans="16:16" x14ac:dyDescent="0.3">
      <c r="P393963" s="83"/>
    </row>
    <row r="393964" spans="16:16" x14ac:dyDescent="0.3">
      <c r="P393964" s="83"/>
    </row>
    <row r="393965" spans="16:16" x14ac:dyDescent="0.3">
      <c r="P393965" s="83"/>
    </row>
    <row r="393966" spans="16:16" x14ac:dyDescent="0.3">
      <c r="P393966" s="83"/>
    </row>
    <row r="393967" spans="16:16" x14ac:dyDescent="0.3">
      <c r="P393967" s="83"/>
    </row>
    <row r="393968" spans="16:16" x14ac:dyDescent="0.3">
      <c r="P393968" s="83"/>
    </row>
    <row r="393969" spans="16:16" x14ac:dyDescent="0.3">
      <c r="P393969" s="83"/>
    </row>
    <row r="393970" spans="16:16" x14ac:dyDescent="0.3">
      <c r="P393970" s="83"/>
    </row>
    <row r="393971" spans="16:16" x14ac:dyDescent="0.3">
      <c r="P393971" s="83"/>
    </row>
    <row r="393972" spans="16:16" x14ac:dyDescent="0.3">
      <c r="P393972" s="83"/>
    </row>
    <row r="393973" spans="16:16" x14ac:dyDescent="0.3">
      <c r="P393973" s="83"/>
    </row>
    <row r="393974" spans="16:16" x14ac:dyDescent="0.3">
      <c r="P393974" s="83"/>
    </row>
    <row r="393975" spans="16:16" x14ac:dyDescent="0.3">
      <c r="P393975" s="83"/>
    </row>
    <row r="393976" spans="16:16" x14ac:dyDescent="0.3">
      <c r="P393976" s="83"/>
    </row>
    <row r="393977" spans="16:16" x14ac:dyDescent="0.3">
      <c r="P393977" s="83"/>
    </row>
    <row r="393978" spans="16:16" x14ac:dyDescent="0.3">
      <c r="P393978" s="83"/>
    </row>
    <row r="393979" spans="16:16" x14ac:dyDescent="0.3">
      <c r="P393979" s="83"/>
    </row>
    <row r="393980" spans="16:16" x14ac:dyDescent="0.3">
      <c r="P393980" s="83"/>
    </row>
    <row r="393981" spans="16:16" x14ac:dyDescent="0.3">
      <c r="P393981" s="83"/>
    </row>
    <row r="393982" spans="16:16" x14ac:dyDescent="0.3">
      <c r="P393982" s="83"/>
    </row>
    <row r="393983" spans="16:16" x14ac:dyDescent="0.3">
      <c r="P393983" s="83"/>
    </row>
    <row r="393984" spans="16:16" x14ac:dyDescent="0.3">
      <c r="P393984" s="83"/>
    </row>
    <row r="393985" spans="16:16" x14ac:dyDescent="0.3">
      <c r="P393985" s="83"/>
    </row>
    <row r="393986" spans="16:16" x14ac:dyDescent="0.3">
      <c r="P393986" s="83"/>
    </row>
    <row r="393987" spans="16:16" x14ac:dyDescent="0.3">
      <c r="P393987" s="83"/>
    </row>
    <row r="393988" spans="16:16" x14ac:dyDescent="0.3">
      <c r="P393988" s="83"/>
    </row>
    <row r="393989" spans="16:16" x14ac:dyDescent="0.3">
      <c r="P393989" s="83"/>
    </row>
    <row r="393990" spans="16:16" x14ac:dyDescent="0.3">
      <c r="P393990" s="83"/>
    </row>
    <row r="393991" spans="16:16" x14ac:dyDescent="0.3">
      <c r="P393991" s="83"/>
    </row>
    <row r="393992" spans="16:16" x14ac:dyDescent="0.3">
      <c r="P393992" s="83"/>
    </row>
    <row r="393993" spans="16:16" x14ac:dyDescent="0.3">
      <c r="P393993" s="83"/>
    </row>
    <row r="393994" spans="16:16" x14ac:dyDescent="0.3">
      <c r="P393994" s="83"/>
    </row>
    <row r="393995" spans="16:16" x14ac:dyDescent="0.3">
      <c r="P393995" s="83"/>
    </row>
    <row r="393996" spans="16:16" x14ac:dyDescent="0.3">
      <c r="P393996" s="83"/>
    </row>
    <row r="393997" spans="16:16" x14ac:dyDescent="0.3">
      <c r="P393997" s="83"/>
    </row>
    <row r="393998" spans="16:16" x14ac:dyDescent="0.3">
      <c r="P393998" s="83"/>
    </row>
    <row r="393999" spans="16:16" x14ac:dyDescent="0.3">
      <c r="P393999" s="83"/>
    </row>
    <row r="394000" spans="16:16" x14ac:dyDescent="0.3">
      <c r="P394000" s="83"/>
    </row>
    <row r="394001" spans="16:16" x14ac:dyDescent="0.3">
      <c r="P394001" s="83"/>
    </row>
    <row r="394002" spans="16:16" x14ac:dyDescent="0.3">
      <c r="P394002" s="83"/>
    </row>
    <row r="394003" spans="16:16" x14ac:dyDescent="0.3">
      <c r="P394003" s="83"/>
    </row>
    <row r="394004" spans="16:16" x14ac:dyDescent="0.3">
      <c r="P394004" s="83"/>
    </row>
    <row r="394005" spans="16:16" x14ac:dyDescent="0.3">
      <c r="P394005" s="83"/>
    </row>
    <row r="394006" spans="16:16" x14ac:dyDescent="0.3">
      <c r="P394006" s="83"/>
    </row>
    <row r="394007" spans="16:16" x14ac:dyDescent="0.3">
      <c r="P394007" s="83"/>
    </row>
    <row r="394008" spans="16:16" x14ac:dyDescent="0.3">
      <c r="P394008" s="83"/>
    </row>
    <row r="394009" spans="16:16" x14ac:dyDescent="0.3">
      <c r="P394009" s="83"/>
    </row>
    <row r="394010" spans="16:16" x14ac:dyDescent="0.3">
      <c r="P394010" s="83"/>
    </row>
    <row r="394011" spans="16:16" x14ac:dyDescent="0.3">
      <c r="P394011" s="83"/>
    </row>
    <row r="394012" spans="16:16" x14ac:dyDescent="0.3">
      <c r="P394012" s="83"/>
    </row>
    <row r="394013" spans="16:16" x14ac:dyDescent="0.3">
      <c r="P394013" s="83"/>
    </row>
    <row r="394014" spans="16:16" x14ac:dyDescent="0.3">
      <c r="P394014" s="83"/>
    </row>
    <row r="394015" spans="16:16" x14ac:dyDescent="0.3">
      <c r="P394015" s="83"/>
    </row>
    <row r="394016" spans="16:16" x14ac:dyDescent="0.3">
      <c r="P394016" s="83"/>
    </row>
    <row r="394017" spans="16:16" x14ac:dyDescent="0.3">
      <c r="P394017" s="83"/>
    </row>
    <row r="394018" spans="16:16" x14ac:dyDescent="0.3">
      <c r="P394018" s="83"/>
    </row>
    <row r="394019" spans="16:16" x14ac:dyDescent="0.3">
      <c r="P394019" s="83"/>
    </row>
    <row r="394020" spans="16:16" x14ac:dyDescent="0.3">
      <c r="P394020" s="83"/>
    </row>
    <row r="394021" spans="16:16" x14ac:dyDescent="0.3">
      <c r="P394021" s="83"/>
    </row>
    <row r="394022" spans="16:16" x14ac:dyDescent="0.3">
      <c r="P394022" s="83"/>
    </row>
    <row r="394023" spans="16:16" x14ac:dyDescent="0.3">
      <c r="P394023" s="83"/>
    </row>
    <row r="394024" spans="16:16" x14ac:dyDescent="0.3">
      <c r="P394024" s="83"/>
    </row>
    <row r="394025" spans="16:16" x14ac:dyDescent="0.3">
      <c r="P394025" s="83"/>
    </row>
    <row r="394026" spans="16:16" x14ac:dyDescent="0.3">
      <c r="P394026" s="83"/>
    </row>
    <row r="394027" spans="16:16" x14ac:dyDescent="0.3">
      <c r="P394027" s="83"/>
    </row>
    <row r="394028" spans="16:16" x14ac:dyDescent="0.3">
      <c r="P394028" s="83"/>
    </row>
    <row r="394029" spans="16:16" x14ac:dyDescent="0.3">
      <c r="P394029" s="83"/>
    </row>
    <row r="394030" spans="16:16" x14ac:dyDescent="0.3">
      <c r="P394030" s="83"/>
    </row>
    <row r="394031" spans="16:16" x14ac:dyDescent="0.3">
      <c r="P394031" s="83"/>
    </row>
    <row r="394032" spans="16:16" x14ac:dyDescent="0.3">
      <c r="P394032" s="83"/>
    </row>
    <row r="394033" spans="16:16" x14ac:dyDescent="0.3">
      <c r="P394033" s="83"/>
    </row>
    <row r="394034" spans="16:16" x14ac:dyDescent="0.3">
      <c r="P394034" s="83"/>
    </row>
    <row r="394035" spans="16:16" x14ac:dyDescent="0.3">
      <c r="P394035" s="83"/>
    </row>
    <row r="394036" spans="16:16" x14ac:dyDescent="0.3">
      <c r="P394036" s="83"/>
    </row>
    <row r="394037" spans="16:16" x14ac:dyDescent="0.3">
      <c r="P394037" s="83"/>
    </row>
    <row r="394038" spans="16:16" x14ac:dyDescent="0.3">
      <c r="P394038" s="83"/>
    </row>
    <row r="394039" spans="16:16" x14ac:dyDescent="0.3">
      <c r="P394039" s="83"/>
    </row>
    <row r="394040" spans="16:16" x14ac:dyDescent="0.3">
      <c r="P394040" s="83"/>
    </row>
    <row r="394041" spans="16:16" x14ac:dyDescent="0.3">
      <c r="P394041" s="83"/>
    </row>
    <row r="394042" spans="16:16" x14ac:dyDescent="0.3">
      <c r="P394042" s="83"/>
    </row>
    <row r="394043" spans="16:16" x14ac:dyDescent="0.3">
      <c r="P394043" s="83"/>
    </row>
    <row r="394044" spans="16:16" x14ac:dyDescent="0.3">
      <c r="P394044" s="83"/>
    </row>
    <row r="394045" spans="16:16" x14ac:dyDescent="0.3">
      <c r="P394045" s="83"/>
    </row>
    <row r="394046" spans="16:16" x14ac:dyDescent="0.3">
      <c r="P394046" s="83"/>
    </row>
    <row r="394047" spans="16:16" x14ac:dyDescent="0.3">
      <c r="P394047" s="83"/>
    </row>
    <row r="394048" spans="16:16" x14ac:dyDescent="0.3">
      <c r="P394048" s="83"/>
    </row>
    <row r="394049" spans="16:16" x14ac:dyDescent="0.3">
      <c r="P394049" s="83"/>
    </row>
    <row r="394050" spans="16:16" x14ac:dyDescent="0.3">
      <c r="P394050" s="83"/>
    </row>
    <row r="394051" spans="16:16" x14ac:dyDescent="0.3">
      <c r="P394051" s="83"/>
    </row>
    <row r="394052" spans="16:16" x14ac:dyDescent="0.3">
      <c r="P394052" s="83"/>
    </row>
    <row r="394053" spans="16:16" x14ac:dyDescent="0.3">
      <c r="P394053" s="83"/>
    </row>
    <row r="394054" spans="16:16" x14ac:dyDescent="0.3">
      <c r="P394054" s="83"/>
    </row>
    <row r="394055" spans="16:16" x14ac:dyDescent="0.3">
      <c r="P394055" s="83"/>
    </row>
    <row r="394056" spans="16:16" x14ac:dyDescent="0.3">
      <c r="P394056" s="83"/>
    </row>
    <row r="394057" spans="16:16" x14ac:dyDescent="0.3">
      <c r="P394057" s="83"/>
    </row>
    <row r="394058" spans="16:16" x14ac:dyDescent="0.3">
      <c r="P394058" s="83"/>
    </row>
    <row r="394059" spans="16:16" x14ac:dyDescent="0.3">
      <c r="P394059" s="83"/>
    </row>
    <row r="394060" spans="16:16" x14ac:dyDescent="0.3">
      <c r="P394060" s="83"/>
    </row>
    <row r="394061" spans="16:16" x14ac:dyDescent="0.3">
      <c r="P394061" s="83"/>
    </row>
    <row r="394062" spans="16:16" x14ac:dyDescent="0.3">
      <c r="P394062" s="83"/>
    </row>
    <row r="394063" spans="16:16" x14ac:dyDescent="0.3">
      <c r="P394063" s="83"/>
    </row>
    <row r="394064" spans="16:16" x14ac:dyDescent="0.3">
      <c r="P394064" s="83"/>
    </row>
    <row r="394065" spans="16:16" x14ac:dyDescent="0.3">
      <c r="P394065" s="83"/>
    </row>
    <row r="394066" spans="16:16" x14ac:dyDescent="0.3">
      <c r="P394066" s="83"/>
    </row>
    <row r="394067" spans="16:16" x14ac:dyDescent="0.3">
      <c r="P394067" s="83"/>
    </row>
    <row r="394068" spans="16:16" x14ac:dyDescent="0.3">
      <c r="P394068" s="83"/>
    </row>
    <row r="394069" spans="16:16" x14ac:dyDescent="0.3">
      <c r="P394069" s="83"/>
    </row>
    <row r="394070" spans="16:16" x14ac:dyDescent="0.3">
      <c r="P394070" s="83"/>
    </row>
    <row r="394071" spans="16:16" x14ac:dyDescent="0.3">
      <c r="P394071" s="83"/>
    </row>
    <row r="394072" spans="16:16" x14ac:dyDescent="0.3">
      <c r="P394072" s="83"/>
    </row>
    <row r="394073" spans="16:16" x14ac:dyDescent="0.3">
      <c r="P394073" s="83"/>
    </row>
    <row r="394074" spans="16:16" x14ac:dyDescent="0.3">
      <c r="P394074" s="83"/>
    </row>
    <row r="394075" spans="16:16" x14ac:dyDescent="0.3">
      <c r="P394075" s="83"/>
    </row>
    <row r="394076" spans="16:16" x14ac:dyDescent="0.3">
      <c r="P394076" s="83"/>
    </row>
    <row r="394077" spans="16:16" x14ac:dyDescent="0.3">
      <c r="P394077" s="83"/>
    </row>
    <row r="394078" spans="16:16" x14ac:dyDescent="0.3">
      <c r="P394078" s="83"/>
    </row>
    <row r="394079" spans="16:16" x14ac:dyDescent="0.3">
      <c r="P394079" s="83"/>
    </row>
    <row r="394080" spans="16:16" x14ac:dyDescent="0.3">
      <c r="P394080" s="83"/>
    </row>
    <row r="394081" spans="16:16" x14ac:dyDescent="0.3">
      <c r="P394081" s="83"/>
    </row>
    <row r="394082" spans="16:16" x14ac:dyDescent="0.3">
      <c r="P394082" s="83"/>
    </row>
    <row r="394083" spans="16:16" x14ac:dyDescent="0.3">
      <c r="P394083" s="83"/>
    </row>
    <row r="394084" spans="16:16" x14ac:dyDescent="0.3">
      <c r="P394084" s="83"/>
    </row>
    <row r="394085" spans="16:16" x14ac:dyDescent="0.3">
      <c r="P394085" s="83"/>
    </row>
    <row r="394086" spans="16:16" x14ac:dyDescent="0.3">
      <c r="P394086" s="83"/>
    </row>
    <row r="394087" spans="16:16" x14ac:dyDescent="0.3">
      <c r="P394087" s="83"/>
    </row>
    <row r="394088" spans="16:16" x14ac:dyDescent="0.3">
      <c r="P394088" s="83"/>
    </row>
    <row r="394089" spans="16:16" x14ac:dyDescent="0.3">
      <c r="P394089" s="83"/>
    </row>
    <row r="394090" spans="16:16" x14ac:dyDescent="0.3">
      <c r="P394090" s="83"/>
    </row>
    <row r="394091" spans="16:16" x14ac:dyDescent="0.3">
      <c r="P394091" s="83"/>
    </row>
    <row r="394092" spans="16:16" x14ac:dyDescent="0.3">
      <c r="P394092" s="83"/>
    </row>
    <row r="394093" spans="16:16" x14ac:dyDescent="0.3">
      <c r="P394093" s="83"/>
    </row>
    <row r="394094" spans="16:16" x14ac:dyDescent="0.3">
      <c r="P394094" s="83"/>
    </row>
    <row r="394095" spans="16:16" x14ac:dyDescent="0.3">
      <c r="P394095" s="83"/>
    </row>
    <row r="394096" spans="16:16" x14ac:dyDescent="0.3">
      <c r="P394096" s="83"/>
    </row>
    <row r="394097" spans="16:16" x14ac:dyDescent="0.3">
      <c r="P394097" s="83"/>
    </row>
    <row r="394098" spans="16:16" x14ac:dyDescent="0.3">
      <c r="P394098" s="83"/>
    </row>
    <row r="394099" spans="16:16" x14ac:dyDescent="0.3">
      <c r="P394099" s="83"/>
    </row>
    <row r="394100" spans="16:16" x14ac:dyDescent="0.3">
      <c r="P394100" s="83"/>
    </row>
    <row r="394101" spans="16:16" x14ac:dyDescent="0.3">
      <c r="P394101" s="83"/>
    </row>
    <row r="394102" spans="16:16" x14ac:dyDescent="0.3">
      <c r="P394102" s="83"/>
    </row>
    <row r="394103" spans="16:16" x14ac:dyDescent="0.3">
      <c r="P394103" s="83"/>
    </row>
    <row r="394104" spans="16:16" x14ac:dyDescent="0.3">
      <c r="P394104" s="83"/>
    </row>
    <row r="394105" spans="16:16" x14ac:dyDescent="0.3">
      <c r="P394105" s="83"/>
    </row>
    <row r="394106" spans="16:16" x14ac:dyDescent="0.3">
      <c r="P394106" s="83"/>
    </row>
    <row r="394107" spans="16:16" x14ac:dyDescent="0.3">
      <c r="P394107" s="83"/>
    </row>
    <row r="394108" spans="16:16" x14ac:dyDescent="0.3">
      <c r="P394108" s="83"/>
    </row>
    <row r="394109" spans="16:16" x14ac:dyDescent="0.3">
      <c r="P394109" s="83"/>
    </row>
    <row r="394110" spans="16:16" x14ac:dyDescent="0.3">
      <c r="P394110" s="83"/>
    </row>
    <row r="394111" spans="16:16" x14ac:dyDescent="0.3">
      <c r="P394111" s="83"/>
    </row>
    <row r="394112" spans="16:16" x14ac:dyDescent="0.3">
      <c r="P394112" s="83"/>
    </row>
    <row r="394113" spans="16:16" x14ac:dyDescent="0.3">
      <c r="P394113" s="83"/>
    </row>
    <row r="394114" spans="16:16" x14ac:dyDescent="0.3">
      <c r="P394114" s="83"/>
    </row>
    <row r="394115" spans="16:16" x14ac:dyDescent="0.3">
      <c r="P394115" s="83"/>
    </row>
    <row r="394116" spans="16:16" x14ac:dyDescent="0.3">
      <c r="P394116" s="83"/>
    </row>
    <row r="394117" spans="16:16" x14ac:dyDescent="0.3">
      <c r="P394117" s="83"/>
    </row>
    <row r="394118" spans="16:16" x14ac:dyDescent="0.3">
      <c r="P394118" s="83"/>
    </row>
    <row r="394119" spans="16:16" x14ac:dyDescent="0.3">
      <c r="P394119" s="83"/>
    </row>
    <row r="394120" spans="16:16" x14ac:dyDescent="0.3">
      <c r="P394120" s="83"/>
    </row>
    <row r="394121" spans="16:16" x14ac:dyDescent="0.3">
      <c r="P394121" s="83"/>
    </row>
    <row r="394122" spans="16:16" x14ac:dyDescent="0.3">
      <c r="P394122" s="83"/>
    </row>
    <row r="394123" spans="16:16" x14ac:dyDescent="0.3">
      <c r="P394123" s="83"/>
    </row>
    <row r="394124" spans="16:16" x14ac:dyDescent="0.3">
      <c r="P394124" s="83"/>
    </row>
    <row r="394125" spans="16:16" x14ac:dyDescent="0.3">
      <c r="P394125" s="83"/>
    </row>
    <row r="394126" spans="16:16" x14ac:dyDescent="0.3">
      <c r="P394126" s="83"/>
    </row>
    <row r="394127" spans="16:16" x14ac:dyDescent="0.3">
      <c r="P394127" s="83"/>
    </row>
    <row r="394128" spans="16:16" x14ac:dyDescent="0.3">
      <c r="P394128" s="83"/>
    </row>
    <row r="394129" spans="16:16" x14ac:dyDescent="0.3">
      <c r="P394129" s="83"/>
    </row>
    <row r="394130" spans="16:16" x14ac:dyDescent="0.3">
      <c r="P394130" s="83"/>
    </row>
    <row r="394131" spans="16:16" x14ac:dyDescent="0.3">
      <c r="P394131" s="83"/>
    </row>
    <row r="394132" spans="16:16" x14ac:dyDescent="0.3">
      <c r="P394132" s="83"/>
    </row>
    <row r="394133" spans="16:16" x14ac:dyDescent="0.3">
      <c r="P394133" s="83"/>
    </row>
    <row r="394134" spans="16:16" x14ac:dyDescent="0.3">
      <c r="P394134" s="83"/>
    </row>
    <row r="394135" spans="16:16" x14ac:dyDescent="0.3">
      <c r="P394135" s="83"/>
    </row>
    <row r="394136" spans="16:16" x14ac:dyDescent="0.3">
      <c r="P394136" s="83"/>
    </row>
    <row r="394137" spans="16:16" x14ac:dyDescent="0.3">
      <c r="P394137" s="83"/>
    </row>
    <row r="394138" spans="16:16" x14ac:dyDescent="0.3">
      <c r="P394138" s="83"/>
    </row>
    <row r="394139" spans="16:16" x14ac:dyDescent="0.3">
      <c r="P394139" s="83"/>
    </row>
    <row r="394140" spans="16:16" x14ac:dyDescent="0.3">
      <c r="P394140" s="83"/>
    </row>
    <row r="394141" spans="16:16" x14ac:dyDescent="0.3">
      <c r="P394141" s="83"/>
    </row>
    <row r="394142" spans="16:16" x14ac:dyDescent="0.3">
      <c r="P394142" s="83"/>
    </row>
    <row r="394143" spans="16:16" x14ac:dyDescent="0.3">
      <c r="P394143" s="83"/>
    </row>
    <row r="394144" spans="16:16" x14ac:dyDescent="0.3">
      <c r="P394144" s="83"/>
    </row>
    <row r="394145" spans="16:16" x14ac:dyDescent="0.3">
      <c r="P394145" s="83"/>
    </row>
    <row r="394146" spans="16:16" x14ac:dyDescent="0.3">
      <c r="P394146" s="83"/>
    </row>
    <row r="394147" spans="16:16" x14ac:dyDescent="0.3">
      <c r="P394147" s="83"/>
    </row>
    <row r="394148" spans="16:16" x14ac:dyDescent="0.3">
      <c r="P394148" s="83"/>
    </row>
    <row r="394149" spans="16:16" x14ac:dyDescent="0.3">
      <c r="P394149" s="83"/>
    </row>
    <row r="394150" spans="16:16" x14ac:dyDescent="0.3">
      <c r="P394150" s="83"/>
    </row>
    <row r="394151" spans="16:16" x14ac:dyDescent="0.3">
      <c r="P394151" s="83"/>
    </row>
    <row r="394152" spans="16:16" x14ac:dyDescent="0.3">
      <c r="P394152" s="83"/>
    </row>
    <row r="394153" spans="16:16" x14ac:dyDescent="0.3">
      <c r="P394153" s="83"/>
    </row>
    <row r="394154" spans="16:16" x14ac:dyDescent="0.3">
      <c r="P394154" s="83"/>
    </row>
    <row r="394155" spans="16:16" x14ac:dyDescent="0.3">
      <c r="P394155" s="83"/>
    </row>
    <row r="394156" spans="16:16" x14ac:dyDescent="0.3">
      <c r="P394156" s="83"/>
    </row>
    <row r="394157" spans="16:16" x14ac:dyDescent="0.3">
      <c r="P394157" s="83"/>
    </row>
    <row r="394158" spans="16:16" x14ac:dyDescent="0.3">
      <c r="P394158" s="83"/>
    </row>
    <row r="394159" spans="16:16" x14ac:dyDescent="0.3">
      <c r="P394159" s="83"/>
    </row>
    <row r="394160" spans="16:16" x14ac:dyDescent="0.3">
      <c r="P394160" s="83"/>
    </row>
    <row r="394161" spans="16:16" x14ac:dyDescent="0.3">
      <c r="P394161" s="83"/>
    </row>
    <row r="394162" spans="16:16" x14ac:dyDescent="0.3">
      <c r="P394162" s="83"/>
    </row>
    <row r="394163" spans="16:16" x14ac:dyDescent="0.3">
      <c r="P394163" s="83"/>
    </row>
    <row r="394164" spans="16:16" x14ac:dyDescent="0.3">
      <c r="P394164" s="83"/>
    </row>
    <row r="394165" spans="16:16" x14ac:dyDescent="0.3">
      <c r="P394165" s="83"/>
    </row>
    <row r="394166" spans="16:16" x14ac:dyDescent="0.3">
      <c r="P394166" s="83"/>
    </row>
    <row r="394167" spans="16:16" x14ac:dyDescent="0.3">
      <c r="P394167" s="83"/>
    </row>
    <row r="394168" spans="16:16" x14ac:dyDescent="0.3">
      <c r="P394168" s="83"/>
    </row>
    <row r="394169" spans="16:16" x14ac:dyDescent="0.3">
      <c r="P394169" s="83"/>
    </row>
    <row r="394170" spans="16:16" x14ac:dyDescent="0.3">
      <c r="P394170" s="83"/>
    </row>
    <row r="394171" spans="16:16" x14ac:dyDescent="0.3">
      <c r="P394171" s="83"/>
    </row>
    <row r="394172" spans="16:16" x14ac:dyDescent="0.3">
      <c r="P394172" s="83"/>
    </row>
    <row r="394173" spans="16:16" x14ac:dyDescent="0.3">
      <c r="P394173" s="83"/>
    </row>
    <row r="394174" spans="16:16" x14ac:dyDescent="0.3">
      <c r="P394174" s="83"/>
    </row>
    <row r="394175" spans="16:16" x14ac:dyDescent="0.3">
      <c r="P394175" s="83"/>
    </row>
    <row r="394176" spans="16:16" x14ac:dyDescent="0.3">
      <c r="P394176" s="83"/>
    </row>
    <row r="394177" spans="16:16" x14ac:dyDescent="0.3">
      <c r="P394177" s="83"/>
    </row>
    <row r="394178" spans="16:16" x14ac:dyDescent="0.3">
      <c r="P394178" s="83"/>
    </row>
    <row r="394179" spans="16:16" x14ac:dyDescent="0.3">
      <c r="P394179" s="83"/>
    </row>
    <row r="394180" spans="16:16" x14ac:dyDescent="0.3">
      <c r="P394180" s="83"/>
    </row>
    <row r="394181" spans="16:16" x14ac:dyDescent="0.3">
      <c r="P394181" s="83"/>
    </row>
    <row r="394182" spans="16:16" x14ac:dyDescent="0.3">
      <c r="P394182" s="83"/>
    </row>
    <row r="394183" spans="16:16" x14ac:dyDescent="0.3">
      <c r="P394183" s="83"/>
    </row>
    <row r="394184" spans="16:16" x14ac:dyDescent="0.3">
      <c r="P394184" s="83"/>
    </row>
    <row r="394185" spans="16:16" x14ac:dyDescent="0.3">
      <c r="P394185" s="83"/>
    </row>
    <row r="394186" spans="16:16" x14ac:dyDescent="0.3">
      <c r="P394186" s="83"/>
    </row>
    <row r="394187" spans="16:16" x14ac:dyDescent="0.3">
      <c r="P394187" s="83"/>
    </row>
    <row r="394188" spans="16:16" x14ac:dyDescent="0.3">
      <c r="P394188" s="83"/>
    </row>
    <row r="394189" spans="16:16" x14ac:dyDescent="0.3">
      <c r="P394189" s="83"/>
    </row>
    <row r="394190" spans="16:16" x14ac:dyDescent="0.3">
      <c r="P394190" s="83"/>
    </row>
    <row r="394191" spans="16:16" x14ac:dyDescent="0.3">
      <c r="P394191" s="83"/>
    </row>
    <row r="394192" spans="16:16" x14ac:dyDescent="0.3">
      <c r="P394192" s="83"/>
    </row>
    <row r="394193" spans="16:16" x14ac:dyDescent="0.3">
      <c r="P394193" s="83"/>
    </row>
    <row r="394194" spans="16:16" x14ac:dyDescent="0.3">
      <c r="P394194" s="83"/>
    </row>
    <row r="394195" spans="16:16" x14ac:dyDescent="0.3">
      <c r="P394195" s="83"/>
    </row>
    <row r="394196" spans="16:16" x14ac:dyDescent="0.3">
      <c r="P394196" s="83"/>
    </row>
    <row r="394197" spans="16:16" x14ac:dyDescent="0.3">
      <c r="P394197" s="83"/>
    </row>
    <row r="394198" spans="16:16" x14ac:dyDescent="0.3">
      <c r="P394198" s="83"/>
    </row>
    <row r="394199" spans="16:16" x14ac:dyDescent="0.3">
      <c r="P394199" s="83"/>
    </row>
    <row r="394200" spans="16:16" x14ac:dyDescent="0.3">
      <c r="P394200" s="83"/>
    </row>
    <row r="394201" spans="16:16" x14ac:dyDescent="0.3">
      <c r="P394201" s="83"/>
    </row>
    <row r="394202" spans="16:16" x14ac:dyDescent="0.3">
      <c r="P394202" s="83"/>
    </row>
    <row r="394203" spans="16:16" x14ac:dyDescent="0.3">
      <c r="P394203" s="83"/>
    </row>
    <row r="394204" spans="16:16" x14ac:dyDescent="0.3">
      <c r="P394204" s="83"/>
    </row>
    <row r="394205" spans="16:16" x14ac:dyDescent="0.3">
      <c r="P394205" s="83"/>
    </row>
    <row r="394206" spans="16:16" x14ac:dyDescent="0.3">
      <c r="P394206" s="83"/>
    </row>
    <row r="394207" spans="16:16" x14ac:dyDescent="0.3">
      <c r="P394207" s="83"/>
    </row>
    <row r="394208" spans="16:16" x14ac:dyDescent="0.3">
      <c r="P394208" s="83"/>
    </row>
    <row r="394209" spans="16:16" x14ac:dyDescent="0.3">
      <c r="P394209" s="83"/>
    </row>
    <row r="394210" spans="16:16" x14ac:dyDescent="0.3">
      <c r="P394210" s="83"/>
    </row>
    <row r="394211" spans="16:16" x14ac:dyDescent="0.3">
      <c r="P394211" s="83"/>
    </row>
    <row r="394212" spans="16:16" x14ac:dyDescent="0.3">
      <c r="P394212" s="83"/>
    </row>
    <row r="394213" spans="16:16" x14ac:dyDescent="0.3">
      <c r="P394213" s="83"/>
    </row>
    <row r="394214" spans="16:16" x14ac:dyDescent="0.3">
      <c r="P394214" s="83"/>
    </row>
    <row r="394215" spans="16:16" x14ac:dyDescent="0.3">
      <c r="P394215" s="83"/>
    </row>
    <row r="394216" spans="16:16" x14ac:dyDescent="0.3">
      <c r="P394216" s="83"/>
    </row>
    <row r="394217" spans="16:16" x14ac:dyDescent="0.3">
      <c r="P394217" s="83"/>
    </row>
    <row r="394218" spans="16:16" x14ac:dyDescent="0.3">
      <c r="P394218" s="83"/>
    </row>
    <row r="394219" spans="16:16" x14ac:dyDescent="0.3">
      <c r="P394219" s="83"/>
    </row>
    <row r="394220" spans="16:16" x14ac:dyDescent="0.3">
      <c r="P394220" s="83"/>
    </row>
    <row r="394221" spans="16:16" x14ac:dyDescent="0.3">
      <c r="P394221" s="83"/>
    </row>
    <row r="394222" spans="16:16" x14ac:dyDescent="0.3">
      <c r="P394222" s="83"/>
    </row>
    <row r="394223" spans="16:16" x14ac:dyDescent="0.3">
      <c r="P394223" s="83"/>
    </row>
    <row r="394224" spans="16:16" x14ac:dyDescent="0.3">
      <c r="P394224" s="83"/>
    </row>
    <row r="394225" spans="16:16" x14ac:dyDescent="0.3">
      <c r="P394225" s="83"/>
    </row>
    <row r="394226" spans="16:16" x14ac:dyDescent="0.3">
      <c r="P394226" s="83"/>
    </row>
    <row r="394227" spans="16:16" x14ac:dyDescent="0.3">
      <c r="P394227" s="83"/>
    </row>
    <row r="394228" spans="16:16" x14ac:dyDescent="0.3">
      <c r="P394228" s="83"/>
    </row>
    <row r="394229" spans="16:16" x14ac:dyDescent="0.3">
      <c r="P394229" s="83"/>
    </row>
    <row r="394230" spans="16:16" x14ac:dyDescent="0.3">
      <c r="P394230" s="83"/>
    </row>
    <row r="394231" spans="16:16" x14ac:dyDescent="0.3">
      <c r="P394231" s="83"/>
    </row>
    <row r="394232" spans="16:16" x14ac:dyDescent="0.3">
      <c r="P394232" s="83"/>
    </row>
    <row r="394233" spans="16:16" x14ac:dyDescent="0.3">
      <c r="P394233" s="83"/>
    </row>
    <row r="394234" spans="16:16" x14ac:dyDescent="0.3">
      <c r="P394234" s="83"/>
    </row>
    <row r="394235" spans="16:16" x14ac:dyDescent="0.3">
      <c r="P394235" s="83"/>
    </row>
    <row r="394236" spans="16:16" x14ac:dyDescent="0.3">
      <c r="P394236" s="83"/>
    </row>
    <row r="394237" spans="16:16" x14ac:dyDescent="0.3">
      <c r="P394237" s="83"/>
    </row>
    <row r="394238" spans="16:16" x14ac:dyDescent="0.3">
      <c r="P394238" s="83"/>
    </row>
    <row r="394239" spans="16:16" x14ac:dyDescent="0.3">
      <c r="P394239" s="83"/>
    </row>
    <row r="394240" spans="16:16" x14ac:dyDescent="0.3">
      <c r="P394240" s="83"/>
    </row>
    <row r="394241" spans="16:16" x14ac:dyDescent="0.3">
      <c r="P394241" s="83"/>
    </row>
    <row r="394242" spans="16:16" x14ac:dyDescent="0.3">
      <c r="P394242" s="83"/>
    </row>
    <row r="394243" spans="16:16" x14ac:dyDescent="0.3">
      <c r="P394243" s="83"/>
    </row>
    <row r="394244" spans="16:16" x14ac:dyDescent="0.3">
      <c r="P394244" s="83"/>
    </row>
    <row r="394245" spans="16:16" x14ac:dyDescent="0.3">
      <c r="P394245" s="83"/>
    </row>
    <row r="394246" spans="16:16" x14ac:dyDescent="0.3">
      <c r="P394246" s="83"/>
    </row>
    <row r="394247" spans="16:16" x14ac:dyDescent="0.3">
      <c r="P394247" s="83"/>
    </row>
    <row r="394248" spans="16:16" x14ac:dyDescent="0.3">
      <c r="P394248" s="83"/>
    </row>
    <row r="394249" spans="16:16" x14ac:dyDescent="0.3">
      <c r="P394249" s="83"/>
    </row>
    <row r="394250" spans="16:16" x14ac:dyDescent="0.3">
      <c r="P394250" s="83"/>
    </row>
    <row r="394251" spans="16:16" x14ac:dyDescent="0.3">
      <c r="P394251" s="83"/>
    </row>
    <row r="394252" spans="16:16" x14ac:dyDescent="0.3">
      <c r="P394252" s="83"/>
    </row>
    <row r="394253" spans="16:16" x14ac:dyDescent="0.3">
      <c r="P394253" s="83"/>
    </row>
    <row r="394254" spans="16:16" x14ac:dyDescent="0.3">
      <c r="P394254" s="83"/>
    </row>
    <row r="394255" spans="16:16" x14ac:dyDescent="0.3">
      <c r="P394255" s="83"/>
    </row>
    <row r="394256" spans="16:16" x14ac:dyDescent="0.3">
      <c r="P394256" s="83"/>
    </row>
    <row r="394257" spans="16:16" x14ac:dyDescent="0.3">
      <c r="P394257" s="83"/>
    </row>
    <row r="394258" spans="16:16" x14ac:dyDescent="0.3">
      <c r="P394258" s="83"/>
    </row>
    <row r="394259" spans="16:16" x14ac:dyDescent="0.3">
      <c r="P394259" s="83"/>
    </row>
    <row r="394260" spans="16:16" x14ac:dyDescent="0.3">
      <c r="P394260" s="83"/>
    </row>
    <row r="394261" spans="16:16" x14ac:dyDescent="0.3">
      <c r="P394261" s="83"/>
    </row>
    <row r="394262" spans="16:16" x14ac:dyDescent="0.3">
      <c r="P394262" s="83"/>
    </row>
    <row r="394263" spans="16:16" x14ac:dyDescent="0.3">
      <c r="P394263" s="83"/>
    </row>
    <row r="394264" spans="16:16" x14ac:dyDescent="0.3">
      <c r="P394264" s="83"/>
    </row>
    <row r="394265" spans="16:16" x14ac:dyDescent="0.3">
      <c r="P394265" s="83"/>
    </row>
    <row r="394266" spans="16:16" x14ac:dyDescent="0.3">
      <c r="P394266" s="83"/>
    </row>
    <row r="394267" spans="16:16" x14ac:dyDescent="0.3">
      <c r="P394267" s="83"/>
    </row>
    <row r="394268" spans="16:16" x14ac:dyDescent="0.3">
      <c r="P394268" s="83"/>
    </row>
    <row r="394269" spans="16:16" x14ac:dyDescent="0.3">
      <c r="P394269" s="83"/>
    </row>
    <row r="394270" spans="16:16" x14ac:dyDescent="0.3">
      <c r="P394270" s="83"/>
    </row>
    <row r="394271" spans="16:16" x14ac:dyDescent="0.3">
      <c r="P394271" s="83"/>
    </row>
    <row r="394272" spans="16:16" x14ac:dyDescent="0.3">
      <c r="P394272" s="83"/>
    </row>
    <row r="394273" spans="16:16" x14ac:dyDescent="0.3">
      <c r="P394273" s="83"/>
    </row>
    <row r="394274" spans="16:16" x14ac:dyDescent="0.3">
      <c r="P394274" s="83"/>
    </row>
    <row r="394275" spans="16:16" x14ac:dyDescent="0.3">
      <c r="P394275" s="83"/>
    </row>
    <row r="394276" spans="16:16" x14ac:dyDescent="0.3">
      <c r="P394276" s="83"/>
    </row>
    <row r="394277" spans="16:16" x14ac:dyDescent="0.3">
      <c r="P394277" s="83"/>
    </row>
    <row r="394278" spans="16:16" x14ac:dyDescent="0.3">
      <c r="P394278" s="83"/>
    </row>
    <row r="394279" spans="16:16" x14ac:dyDescent="0.3">
      <c r="P394279" s="83"/>
    </row>
    <row r="394280" spans="16:16" x14ac:dyDescent="0.3">
      <c r="P394280" s="83"/>
    </row>
    <row r="394281" spans="16:16" x14ac:dyDescent="0.3">
      <c r="P394281" s="83"/>
    </row>
    <row r="394282" spans="16:16" x14ac:dyDescent="0.3">
      <c r="P394282" s="83"/>
    </row>
    <row r="394283" spans="16:16" x14ac:dyDescent="0.3">
      <c r="P394283" s="83"/>
    </row>
    <row r="394284" spans="16:16" x14ac:dyDescent="0.3">
      <c r="P394284" s="83"/>
    </row>
    <row r="394285" spans="16:16" x14ac:dyDescent="0.3">
      <c r="P394285" s="83"/>
    </row>
    <row r="394286" spans="16:16" x14ac:dyDescent="0.3">
      <c r="P394286" s="83"/>
    </row>
    <row r="394287" spans="16:16" x14ac:dyDescent="0.3">
      <c r="P394287" s="83"/>
    </row>
    <row r="394288" spans="16:16" x14ac:dyDescent="0.3">
      <c r="P394288" s="83"/>
    </row>
    <row r="394289" spans="16:16" x14ac:dyDescent="0.3">
      <c r="P394289" s="83"/>
    </row>
    <row r="394290" spans="16:16" x14ac:dyDescent="0.3">
      <c r="P394290" s="83"/>
    </row>
    <row r="394291" spans="16:16" x14ac:dyDescent="0.3">
      <c r="P394291" s="83"/>
    </row>
    <row r="394292" spans="16:16" x14ac:dyDescent="0.3">
      <c r="P394292" s="83"/>
    </row>
    <row r="394293" spans="16:16" x14ac:dyDescent="0.3">
      <c r="P394293" s="83"/>
    </row>
    <row r="394294" spans="16:16" x14ac:dyDescent="0.3">
      <c r="P394294" s="83"/>
    </row>
    <row r="394295" spans="16:16" x14ac:dyDescent="0.3">
      <c r="P394295" s="83"/>
    </row>
    <row r="394296" spans="16:16" x14ac:dyDescent="0.3">
      <c r="P394296" s="83"/>
    </row>
    <row r="394297" spans="16:16" x14ac:dyDescent="0.3">
      <c r="P394297" s="83"/>
    </row>
    <row r="394298" spans="16:16" x14ac:dyDescent="0.3">
      <c r="P394298" s="83"/>
    </row>
    <row r="394299" spans="16:16" x14ac:dyDescent="0.3">
      <c r="P394299" s="83"/>
    </row>
    <row r="394300" spans="16:16" x14ac:dyDescent="0.3">
      <c r="P394300" s="83"/>
    </row>
    <row r="394301" spans="16:16" x14ac:dyDescent="0.3">
      <c r="P394301" s="83"/>
    </row>
    <row r="394302" spans="16:16" x14ac:dyDescent="0.3">
      <c r="P394302" s="83"/>
    </row>
    <row r="394303" spans="16:16" x14ac:dyDescent="0.3">
      <c r="P394303" s="83"/>
    </row>
    <row r="394304" spans="16:16" x14ac:dyDescent="0.3">
      <c r="P394304" s="83"/>
    </row>
    <row r="394305" spans="16:16" x14ac:dyDescent="0.3">
      <c r="P394305" s="83"/>
    </row>
    <row r="394306" spans="16:16" x14ac:dyDescent="0.3">
      <c r="P394306" s="83"/>
    </row>
    <row r="394307" spans="16:16" x14ac:dyDescent="0.3">
      <c r="P394307" s="83"/>
    </row>
    <row r="394308" spans="16:16" x14ac:dyDescent="0.3">
      <c r="P394308" s="83"/>
    </row>
    <row r="394309" spans="16:16" x14ac:dyDescent="0.3">
      <c r="P394309" s="83"/>
    </row>
    <row r="394310" spans="16:16" x14ac:dyDescent="0.3">
      <c r="P394310" s="83"/>
    </row>
    <row r="394311" spans="16:16" x14ac:dyDescent="0.3">
      <c r="P394311" s="83"/>
    </row>
    <row r="394312" spans="16:16" x14ac:dyDescent="0.3">
      <c r="P394312" s="83"/>
    </row>
    <row r="394313" spans="16:16" x14ac:dyDescent="0.3">
      <c r="P394313" s="83"/>
    </row>
    <row r="394314" spans="16:16" x14ac:dyDescent="0.3">
      <c r="P394314" s="83"/>
    </row>
    <row r="394315" spans="16:16" x14ac:dyDescent="0.3">
      <c r="P394315" s="83"/>
    </row>
    <row r="394316" spans="16:16" x14ac:dyDescent="0.3">
      <c r="P394316" s="83"/>
    </row>
    <row r="394317" spans="16:16" x14ac:dyDescent="0.3">
      <c r="P394317" s="83"/>
    </row>
    <row r="394318" spans="16:16" x14ac:dyDescent="0.3">
      <c r="P394318" s="83"/>
    </row>
    <row r="394319" spans="16:16" x14ac:dyDescent="0.3">
      <c r="P394319" s="83"/>
    </row>
    <row r="394320" spans="16:16" x14ac:dyDescent="0.3">
      <c r="P394320" s="83"/>
    </row>
    <row r="394321" spans="16:16" x14ac:dyDescent="0.3">
      <c r="P394321" s="83"/>
    </row>
    <row r="394322" spans="16:16" x14ac:dyDescent="0.3">
      <c r="P394322" s="83"/>
    </row>
    <row r="394323" spans="16:16" x14ac:dyDescent="0.3">
      <c r="P394323" s="83"/>
    </row>
    <row r="394324" spans="16:16" x14ac:dyDescent="0.3">
      <c r="P394324" s="83"/>
    </row>
    <row r="394325" spans="16:16" x14ac:dyDescent="0.3">
      <c r="P394325" s="83"/>
    </row>
    <row r="394326" spans="16:16" x14ac:dyDescent="0.3">
      <c r="P394326" s="83"/>
    </row>
    <row r="394327" spans="16:16" x14ac:dyDescent="0.3">
      <c r="P394327" s="83"/>
    </row>
    <row r="394328" spans="16:16" x14ac:dyDescent="0.3">
      <c r="P394328" s="83"/>
    </row>
    <row r="394329" spans="16:16" x14ac:dyDescent="0.3">
      <c r="P394329" s="83"/>
    </row>
    <row r="394330" spans="16:16" x14ac:dyDescent="0.3">
      <c r="P394330" s="83"/>
    </row>
    <row r="394331" spans="16:16" x14ac:dyDescent="0.3">
      <c r="P394331" s="83"/>
    </row>
    <row r="394332" spans="16:16" x14ac:dyDescent="0.3">
      <c r="P394332" s="83"/>
    </row>
    <row r="394333" spans="16:16" x14ac:dyDescent="0.3">
      <c r="P394333" s="83"/>
    </row>
    <row r="394334" spans="16:16" x14ac:dyDescent="0.3">
      <c r="P394334" s="83"/>
    </row>
    <row r="394335" spans="16:16" x14ac:dyDescent="0.3">
      <c r="P394335" s="83"/>
    </row>
    <row r="394336" spans="16:16" x14ac:dyDescent="0.3">
      <c r="P394336" s="83"/>
    </row>
    <row r="394337" spans="16:16" x14ac:dyDescent="0.3">
      <c r="P394337" s="83"/>
    </row>
    <row r="394338" spans="16:16" x14ac:dyDescent="0.3">
      <c r="P394338" s="83"/>
    </row>
    <row r="394339" spans="16:16" x14ac:dyDescent="0.3">
      <c r="P394339" s="83"/>
    </row>
    <row r="394340" spans="16:16" x14ac:dyDescent="0.3">
      <c r="P394340" s="83"/>
    </row>
    <row r="394341" spans="16:16" x14ac:dyDescent="0.3">
      <c r="P394341" s="83"/>
    </row>
    <row r="394342" spans="16:16" x14ac:dyDescent="0.3">
      <c r="P394342" s="83"/>
    </row>
    <row r="394343" spans="16:16" x14ac:dyDescent="0.3">
      <c r="P394343" s="83"/>
    </row>
    <row r="394344" spans="16:16" x14ac:dyDescent="0.3">
      <c r="P394344" s="83"/>
    </row>
    <row r="394345" spans="16:16" x14ac:dyDescent="0.3">
      <c r="P394345" s="83"/>
    </row>
    <row r="394346" spans="16:16" x14ac:dyDescent="0.3">
      <c r="P394346" s="83"/>
    </row>
    <row r="394347" spans="16:16" x14ac:dyDescent="0.3">
      <c r="P394347" s="83"/>
    </row>
    <row r="394348" spans="16:16" x14ac:dyDescent="0.3">
      <c r="P394348" s="83"/>
    </row>
    <row r="394349" spans="16:16" x14ac:dyDescent="0.3">
      <c r="P394349" s="83"/>
    </row>
    <row r="394350" spans="16:16" x14ac:dyDescent="0.3">
      <c r="P394350" s="83"/>
    </row>
    <row r="394351" spans="16:16" x14ac:dyDescent="0.3">
      <c r="P394351" s="83"/>
    </row>
    <row r="394352" spans="16:16" x14ac:dyDescent="0.3">
      <c r="P394352" s="83"/>
    </row>
    <row r="394353" spans="16:16" x14ac:dyDescent="0.3">
      <c r="P394353" s="83"/>
    </row>
    <row r="394354" spans="16:16" x14ac:dyDescent="0.3">
      <c r="P394354" s="83"/>
    </row>
    <row r="394355" spans="16:16" x14ac:dyDescent="0.3">
      <c r="P394355" s="83"/>
    </row>
    <row r="394356" spans="16:16" x14ac:dyDescent="0.3">
      <c r="P394356" s="83"/>
    </row>
    <row r="394357" spans="16:16" x14ac:dyDescent="0.3">
      <c r="P394357" s="83"/>
    </row>
    <row r="394358" spans="16:16" x14ac:dyDescent="0.3">
      <c r="P394358" s="83"/>
    </row>
    <row r="394359" spans="16:16" x14ac:dyDescent="0.3">
      <c r="P394359" s="83"/>
    </row>
    <row r="394360" spans="16:16" x14ac:dyDescent="0.3">
      <c r="P394360" s="83"/>
    </row>
    <row r="394361" spans="16:16" x14ac:dyDescent="0.3">
      <c r="P394361" s="83"/>
    </row>
    <row r="394362" spans="16:16" x14ac:dyDescent="0.3">
      <c r="P394362" s="83"/>
    </row>
    <row r="394363" spans="16:16" x14ac:dyDescent="0.3">
      <c r="P394363" s="83"/>
    </row>
    <row r="394364" spans="16:16" x14ac:dyDescent="0.3">
      <c r="P394364" s="83"/>
    </row>
    <row r="394365" spans="16:16" x14ac:dyDescent="0.3">
      <c r="P394365" s="83"/>
    </row>
    <row r="394366" spans="16:16" x14ac:dyDescent="0.3">
      <c r="P394366" s="83"/>
    </row>
    <row r="394367" spans="16:16" x14ac:dyDescent="0.3">
      <c r="P394367" s="83"/>
    </row>
    <row r="394368" spans="16:16" x14ac:dyDescent="0.3">
      <c r="P394368" s="83"/>
    </row>
    <row r="394369" spans="16:16" x14ac:dyDescent="0.3">
      <c r="P394369" s="83"/>
    </row>
    <row r="394370" spans="16:16" x14ac:dyDescent="0.3">
      <c r="P394370" s="83"/>
    </row>
    <row r="394371" spans="16:16" x14ac:dyDescent="0.3">
      <c r="P394371" s="83"/>
    </row>
    <row r="394372" spans="16:16" x14ac:dyDescent="0.3">
      <c r="P394372" s="83"/>
    </row>
    <row r="394373" spans="16:16" x14ac:dyDescent="0.3">
      <c r="P394373" s="83"/>
    </row>
    <row r="394374" spans="16:16" x14ac:dyDescent="0.3">
      <c r="P394374" s="83"/>
    </row>
    <row r="394375" spans="16:16" x14ac:dyDescent="0.3">
      <c r="P394375" s="83"/>
    </row>
    <row r="394376" spans="16:16" x14ac:dyDescent="0.3">
      <c r="P394376" s="83"/>
    </row>
    <row r="394377" spans="16:16" x14ac:dyDescent="0.3">
      <c r="P394377" s="83"/>
    </row>
    <row r="394378" spans="16:16" x14ac:dyDescent="0.3">
      <c r="P394378" s="83"/>
    </row>
    <row r="394379" spans="16:16" x14ac:dyDescent="0.3">
      <c r="P394379" s="83"/>
    </row>
    <row r="394380" spans="16:16" x14ac:dyDescent="0.3">
      <c r="P394380" s="83"/>
    </row>
    <row r="394381" spans="16:16" x14ac:dyDescent="0.3">
      <c r="P394381" s="83"/>
    </row>
    <row r="394382" spans="16:16" x14ac:dyDescent="0.3">
      <c r="P394382" s="83"/>
    </row>
    <row r="394383" spans="16:16" x14ac:dyDescent="0.3">
      <c r="P394383" s="83"/>
    </row>
    <row r="394384" spans="16:16" x14ac:dyDescent="0.3">
      <c r="P394384" s="83"/>
    </row>
    <row r="394385" spans="16:16" x14ac:dyDescent="0.3">
      <c r="P394385" s="83"/>
    </row>
    <row r="394386" spans="16:16" x14ac:dyDescent="0.3">
      <c r="P394386" s="83"/>
    </row>
    <row r="394387" spans="16:16" x14ac:dyDescent="0.3">
      <c r="P394387" s="83"/>
    </row>
    <row r="394388" spans="16:16" x14ac:dyDescent="0.3">
      <c r="P394388" s="83"/>
    </row>
    <row r="394389" spans="16:16" x14ac:dyDescent="0.3">
      <c r="P394389" s="83"/>
    </row>
    <row r="394390" spans="16:16" x14ac:dyDescent="0.3">
      <c r="P394390" s="83"/>
    </row>
    <row r="394391" spans="16:16" x14ac:dyDescent="0.3">
      <c r="P394391" s="83"/>
    </row>
    <row r="394392" spans="16:16" x14ac:dyDescent="0.3">
      <c r="P394392" s="83"/>
    </row>
    <row r="394393" spans="16:16" x14ac:dyDescent="0.3">
      <c r="P394393" s="83"/>
    </row>
    <row r="394394" spans="16:16" x14ac:dyDescent="0.3">
      <c r="P394394" s="83"/>
    </row>
    <row r="394395" spans="16:16" x14ac:dyDescent="0.3">
      <c r="P394395" s="83"/>
    </row>
    <row r="394396" spans="16:16" x14ac:dyDescent="0.3">
      <c r="P394396" s="83"/>
    </row>
    <row r="394397" spans="16:16" x14ac:dyDescent="0.3">
      <c r="P394397" s="83"/>
    </row>
    <row r="394398" spans="16:16" x14ac:dyDescent="0.3">
      <c r="P394398" s="83"/>
    </row>
    <row r="394399" spans="16:16" x14ac:dyDescent="0.3">
      <c r="P394399" s="83"/>
    </row>
    <row r="394400" spans="16:16" x14ac:dyDescent="0.3">
      <c r="P394400" s="83"/>
    </row>
    <row r="394401" spans="16:16" x14ac:dyDescent="0.3">
      <c r="P394401" s="83"/>
    </row>
    <row r="394402" spans="16:16" x14ac:dyDescent="0.3">
      <c r="P394402" s="83"/>
    </row>
    <row r="394403" spans="16:16" x14ac:dyDescent="0.3">
      <c r="P394403" s="83"/>
    </row>
    <row r="394404" spans="16:16" x14ac:dyDescent="0.3">
      <c r="P394404" s="83"/>
    </row>
    <row r="394405" spans="16:16" x14ac:dyDescent="0.3">
      <c r="P394405" s="83"/>
    </row>
    <row r="394406" spans="16:16" x14ac:dyDescent="0.3">
      <c r="P394406" s="83"/>
    </row>
    <row r="394407" spans="16:16" x14ac:dyDescent="0.3">
      <c r="P394407" s="83"/>
    </row>
    <row r="394408" spans="16:16" x14ac:dyDescent="0.3">
      <c r="P394408" s="83"/>
    </row>
    <row r="394409" spans="16:16" x14ac:dyDescent="0.3">
      <c r="P394409" s="83"/>
    </row>
    <row r="394410" spans="16:16" x14ac:dyDescent="0.3">
      <c r="P394410" s="83"/>
    </row>
    <row r="394411" spans="16:16" x14ac:dyDescent="0.3">
      <c r="P394411" s="83"/>
    </row>
    <row r="394412" spans="16:16" x14ac:dyDescent="0.3">
      <c r="P394412" s="83"/>
    </row>
    <row r="394413" spans="16:16" x14ac:dyDescent="0.3">
      <c r="P394413" s="83"/>
    </row>
    <row r="394414" spans="16:16" x14ac:dyDescent="0.3">
      <c r="P394414" s="83"/>
    </row>
    <row r="394415" spans="16:16" x14ac:dyDescent="0.3">
      <c r="P394415" s="83"/>
    </row>
    <row r="394416" spans="16:16" x14ac:dyDescent="0.3">
      <c r="P394416" s="83"/>
    </row>
    <row r="394417" spans="16:16" x14ac:dyDescent="0.3">
      <c r="P394417" s="83"/>
    </row>
    <row r="394418" spans="16:16" x14ac:dyDescent="0.3">
      <c r="P394418" s="83"/>
    </row>
    <row r="394419" spans="16:16" x14ac:dyDescent="0.3">
      <c r="P394419" s="83"/>
    </row>
    <row r="394420" spans="16:16" x14ac:dyDescent="0.3">
      <c r="P394420" s="83"/>
    </row>
    <row r="394421" spans="16:16" x14ac:dyDescent="0.3">
      <c r="P394421" s="83"/>
    </row>
    <row r="394422" spans="16:16" x14ac:dyDescent="0.3">
      <c r="P394422" s="83"/>
    </row>
    <row r="394423" spans="16:16" x14ac:dyDescent="0.3">
      <c r="P394423" s="83"/>
    </row>
    <row r="394424" spans="16:16" x14ac:dyDescent="0.3">
      <c r="P394424" s="83"/>
    </row>
    <row r="394425" spans="16:16" x14ac:dyDescent="0.3">
      <c r="P394425" s="83"/>
    </row>
    <row r="394426" spans="16:16" x14ac:dyDescent="0.3">
      <c r="P394426" s="83"/>
    </row>
    <row r="394427" spans="16:16" x14ac:dyDescent="0.3">
      <c r="P394427" s="83"/>
    </row>
    <row r="394428" spans="16:16" x14ac:dyDescent="0.3">
      <c r="P394428" s="83"/>
    </row>
    <row r="394429" spans="16:16" x14ac:dyDescent="0.3">
      <c r="P394429" s="83"/>
    </row>
    <row r="394430" spans="16:16" x14ac:dyDescent="0.3">
      <c r="P394430" s="83"/>
    </row>
    <row r="394431" spans="16:16" x14ac:dyDescent="0.3">
      <c r="P394431" s="83"/>
    </row>
    <row r="394432" spans="16:16" x14ac:dyDescent="0.3">
      <c r="P394432" s="83"/>
    </row>
    <row r="394433" spans="16:16" x14ac:dyDescent="0.3">
      <c r="P394433" s="83"/>
    </row>
    <row r="394434" spans="16:16" x14ac:dyDescent="0.3">
      <c r="P394434" s="83"/>
    </row>
    <row r="394435" spans="16:16" x14ac:dyDescent="0.3">
      <c r="P394435" s="83"/>
    </row>
    <row r="394436" spans="16:16" x14ac:dyDescent="0.3">
      <c r="P394436" s="83"/>
    </row>
    <row r="394437" spans="16:16" x14ac:dyDescent="0.3">
      <c r="P394437" s="83"/>
    </row>
    <row r="394438" spans="16:16" x14ac:dyDescent="0.3">
      <c r="P394438" s="83"/>
    </row>
    <row r="394439" spans="16:16" x14ac:dyDescent="0.3">
      <c r="P394439" s="83"/>
    </row>
    <row r="394440" spans="16:16" x14ac:dyDescent="0.3">
      <c r="P394440" s="83"/>
    </row>
    <row r="394441" spans="16:16" x14ac:dyDescent="0.3">
      <c r="P394441" s="83"/>
    </row>
    <row r="394442" spans="16:16" x14ac:dyDescent="0.3">
      <c r="P394442" s="83"/>
    </row>
    <row r="394443" spans="16:16" x14ac:dyDescent="0.3">
      <c r="P394443" s="83"/>
    </row>
    <row r="394444" spans="16:16" x14ac:dyDescent="0.3">
      <c r="P394444" s="83"/>
    </row>
    <row r="394445" spans="16:16" x14ac:dyDescent="0.3">
      <c r="P394445" s="83"/>
    </row>
    <row r="394446" spans="16:16" x14ac:dyDescent="0.3">
      <c r="P394446" s="83"/>
    </row>
    <row r="394447" spans="16:16" x14ac:dyDescent="0.3">
      <c r="P394447" s="83"/>
    </row>
    <row r="394448" spans="16:16" x14ac:dyDescent="0.3">
      <c r="P394448" s="83"/>
    </row>
    <row r="394449" spans="16:16" x14ac:dyDescent="0.3">
      <c r="P394449" s="83"/>
    </row>
    <row r="394450" spans="16:16" x14ac:dyDescent="0.3">
      <c r="P394450" s="83"/>
    </row>
    <row r="394451" spans="16:16" x14ac:dyDescent="0.3">
      <c r="P394451" s="83"/>
    </row>
    <row r="394452" spans="16:16" x14ac:dyDescent="0.3">
      <c r="P394452" s="83"/>
    </row>
    <row r="394453" spans="16:16" x14ac:dyDescent="0.3">
      <c r="P394453" s="83"/>
    </row>
    <row r="394454" spans="16:16" x14ac:dyDescent="0.3">
      <c r="P394454" s="83"/>
    </row>
    <row r="394455" spans="16:16" x14ac:dyDescent="0.3">
      <c r="P394455" s="83"/>
    </row>
    <row r="394456" spans="16:16" x14ac:dyDescent="0.3">
      <c r="P394456" s="83"/>
    </row>
    <row r="394457" spans="16:16" x14ac:dyDescent="0.3">
      <c r="P394457" s="83"/>
    </row>
    <row r="394458" spans="16:16" x14ac:dyDescent="0.3">
      <c r="P394458" s="83"/>
    </row>
    <row r="394459" spans="16:16" x14ac:dyDescent="0.3">
      <c r="P394459" s="83"/>
    </row>
    <row r="394460" spans="16:16" x14ac:dyDescent="0.3">
      <c r="P394460" s="83"/>
    </row>
    <row r="394461" spans="16:16" x14ac:dyDescent="0.3">
      <c r="P394461" s="83"/>
    </row>
    <row r="394462" spans="16:16" x14ac:dyDescent="0.3">
      <c r="P394462" s="83"/>
    </row>
    <row r="394463" spans="16:16" x14ac:dyDescent="0.3">
      <c r="P394463" s="83"/>
    </row>
    <row r="394464" spans="16:16" x14ac:dyDescent="0.3">
      <c r="P394464" s="83"/>
    </row>
    <row r="394465" spans="16:16" x14ac:dyDescent="0.3">
      <c r="P394465" s="83"/>
    </row>
    <row r="394466" spans="16:16" x14ac:dyDescent="0.3">
      <c r="P394466" s="83"/>
    </row>
    <row r="394467" spans="16:16" x14ac:dyDescent="0.3">
      <c r="P394467" s="83"/>
    </row>
    <row r="394468" spans="16:16" x14ac:dyDescent="0.3">
      <c r="P394468" s="83"/>
    </row>
    <row r="394469" spans="16:16" x14ac:dyDescent="0.3">
      <c r="P394469" s="83"/>
    </row>
    <row r="394470" spans="16:16" x14ac:dyDescent="0.3">
      <c r="P394470" s="83"/>
    </row>
    <row r="394471" spans="16:16" x14ac:dyDescent="0.3">
      <c r="P394471" s="83"/>
    </row>
    <row r="394472" spans="16:16" x14ac:dyDescent="0.3">
      <c r="P394472" s="83"/>
    </row>
    <row r="394473" spans="16:16" x14ac:dyDescent="0.3">
      <c r="P394473" s="83"/>
    </row>
    <row r="394474" spans="16:16" x14ac:dyDescent="0.3">
      <c r="P394474" s="83"/>
    </row>
    <row r="394475" spans="16:16" x14ac:dyDescent="0.3">
      <c r="P394475" s="83"/>
    </row>
    <row r="394476" spans="16:16" x14ac:dyDescent="0.3">
      <c r="P394476" s="83"/>
    </row>
    <row r="394477" spans="16:16" x14ac:dyDescent="0.3">
      <c r="P394477" s="83"/>
    </row>
    <row r="394478" spans="16:16" x14ac:dyDescent="0.3">
      <c r="P394478" s="83"/>
    </row>
    <row r="394479" spans="16:16" x14ac:dyDescent="0.3">
      <c r="P394479" s="83"/>
    </row>
    <row r="394480" spans="16:16" x14ac:dyDescent="0.3">
      <c r="P394480" s="83"/>
    </row>
    <row r="394481" spans="16:16" x14ac:dyDescent="0.3">
      <c r="P394481" s="83"/>
    </row>
    <row r="394482" spans="16:16" x14ac:dyDescent="0.3">
      <c r="P394482" s="83"/>
    </row>
    <row r="394483" spans="16:16" x14ac:dyDescent="0.3">
      <c r="P394483" s="83"/>
    </row>
    <row r="394484" spans="16:16" x14ac:dyDescent="0.3">
      <c r="P394484" s="83"/>
    </row>
    <row r="394485" spans="16:16" x14ac:dyDescent="0.3">
      <c r="P394485" s="83"/>
    </row>
    <row r="394486" spans="16:16" x14ac:dyDescent="0.3">
      <c r="P394486" s="83"/>
    </row>
    <row r="394487" spans="16:16" x14ac:dyDescent="0.3">
      <c r="P394487" s="83"/>
    </row>
    <row r="394488" spans="16:16" x14ac:dyDescent="0.3">
      <c r="P394488" s="83"/>
    </row>
    <row r="394489" spans="16:16" x14ac:dyDescent="0.3">
      <c r="P394489" s="83"/>
    </row>
    <row r="394490" spans="16:16" x14ac:dyDescent="0.3">
      <c r="P394490" s="83"/>
    </row>
    <row r="394491" spans="16:16" x14ac:dyDescent="0.3">
      <c r="P394491" s="83"/>
    </row>
    <row r="394492" spans="16:16" x14ac:dyDescent="0.3">
      <c r="P394492" s="83"/>
    </row>
    <row r="394493" spans="16:16" x14ac:dyDescent="0.3">
      <c r="P394493" s="83"/>
    </row>
    <row r="394494" spans="16:16" x14ac:dyDescent="0.3">
      <c r="P394494" s="83"/>
    </row>
    <row r="394495" spans="16:16" x14ac:dyDescent="0.3">
      <c r="P394495" s="83"/>
    </row>
    <row r="394496" spans="16:16" x14ac:dyDescent="0.3">
      <c r="P394496" s="83"/>
    </row>
    <row r="394497" spans="16:16" x14ac:dyDescent="0.3">
      <c r="P394497" s="83"/>
    </row>
    <row r="394498" spans="16:16" x14ac:dyDescent="0.3">
      <c r="P394498" s="83"/>
    </row>
    <row r="394499" spans="16:16" x14ac:dyDescent="0.3">
      <c r="P394499" s="83"/>
    </row>
    <row r="394500" spans="16:16" x14ac:dyDescent="0.3">
      <c r="P394500" s="83"/>
    </row>
    <row r="394501" spans="16:16" x14ac:dyDescent="0.3">
      <c r="P394501" s="83"/>
    </row>
    <row r="394502" spans="16:16" x14ac:dyDescent="0.3">
      <c r="P394502" s="83"/>
    </row>
    <row r="394503" spans="16:16" x14ac:dyDescent="0.3">
      <c r="P394503" s="83"/>
    </row>
    <row r="394504" spans="16:16" x14ac:dyDescent="0.3">
      <c r="P394504" s="83"/>
    </row>
    <row r="394505" spans="16:16" x14ac:dyDescent="0.3">
      <c r="P394505" s="83"/>
    </row>
    <row r="394506" spans="16:16" x14ac:dyDescent="0.3">
      <c r="P394506" s="83"/>
    </row>
    <row r="394507" spans="16:16" x14ac:dyDescent="0.3">
      <c r="P394507" s="83"/>
    </row>
    <row r="394508" spans="16:16" x14ac:dyDescent="0.3">
      <c r="P394508" s="83"/>
    </row>
    <row r="394509" spans="16:16" x14ac:dyDescent="0.3">
      <c r="P394509" s="83"/>
    </row>
    <row r="394510" spans="16:16" x14ac:dyDescent="0.3">
      <c r="P394510" s="83"/>
    </row>
    <row r="394511" spans="16:16" x14ac:dyDescent="0.3">
      <c r="P394511" s="83"/>
    </row>
    <row r="394512" spans="16:16" x14ac:dyDescent="0.3">
      <c r="P394512" s="83"/>
    </row>
    <row r="394513" spans="16:16" x14ac:dyDescent="0.3">
      <c r="P394513" s="83"/>
    </row>
    <row r="394514" spans="16:16" x14ac:dyDescent="0.3">
      <c r="P394514" s="83"/>
    </row>
    <row r="394515" spans="16:16" x14ac:dyDescent="0.3">
      <c r="P394515" s="83"/>
    </row>
    <row r="394516" spans="16:16" x14ac:dyDescent="0.3">
      <c r="P394516" s="83"/>
    </row>
    <row r="394517" spans="16:16" x14ac:dyDescent="0.3">
      <c r="P394517" s="83"/>
    </row>
    <row r="394518" spans="16:16" x14ac:dyDescent="0.3">
      <c r="P394518" s="83"/>
    </row>
    <row r="394519" spans="16:16" x14ac:dyDescent="0.3">
      <c r="P394519" s="83"/>
    </row>
    <row r="394520" spans="16:16" x14ac:dyDescent="0.3">
      <c r="P394520" s="83"/>
    </row>
    <row r="394521" spans="16:16" x14ac:dyDescent="0.3">
      <c r="P394521" s="83"/>
    </row>
    <row r="394522" spans="16:16" x14ac:dyDescent="0.3">
      <c r="P394522" s="83"/>
    </row>
    <row r="394523" spans="16:16" x14ac:dyDescent="0.3">
      <c r="P394523" s="83"/>
    </row>
    <row r="394524" spans="16:16" x14ac:dyDescent="0.3">
      <c r="P394524" s="83"/>
    </row>
    <row r="394525" spans="16:16" x14ac:dyDescent="0.3">
      <c r="P394525" s="83"/>
    </row>
    <row r="394526" spans="16:16" x14ac:dyDescent="0.3">
      <c r="P394526" s="83"/>
    </row>
    <row r="394527" spans="16:16" x14ac:dyDescent="0.3">
      <c r="P394527" s="83"/>
    </row>
    <row r="394528" spans="16:16" x14ac:dyDescent="0.3">
      <c r="P394528" s="83"/>
    </row>
    <row r="394529" spans="16:16" x14ac:dyDescent="0.3">
      <c r="P394529" s="83"/>
    </row>
    <row r="394530" spans="16:16" x14ac:dyDescent="0.3">
      <c r="P394530" s="83"/>
    </row>
    <row r="394531" spans="16:16" x14ac:dyDescent="0.3">
      <c r="P394531" s="83"/>
    </row>
    <row r="394532" spans="16:16" x14ac:dyDescent="0.3">
      <c r="P394532" s="83"/>
    </row>
    <row r="394533" spans="16:16" x14ac:dyDescent="0.3">
      <c r="P394533" s="83"/>
    </row>
    <row r="394534" spans="16:16" x14ac:dyDescent="0.3">
      <c r="P394534" s="83"/>
    </row>
    <row r="394535" spans="16:16" x14ac:dyDescent="0.3">
      <c r="P394535" s="83"/>
    </row>
    <row r="394536" spans="16:16" x14ac:dyDescent="0.3">
      <c r="P394536" s="83"/>
    </row>
    <row r="394537" spans="16:16" x14ac:dyDescent="0.3">
      <c r="P394537" s="83"/>
    </row>
    <row r="394538" spans="16:16" x14ac:dyDescent="0.3">
      <c r="P394538" s="83"/>
    </row>
    <row r="394539" spans="16:16" x14ac:dyDescent="0.3">
      <c r="P394539" s="83"/>
    </row>
    <row r="394540" spans="16:16" x14ac:dyDescent="0.3">
      <c r="P394540" s="83"/>
    </row>
    <row r="394541" spans="16:16" x14ac:dyDescent="0.3">
      <c r="P394541" s="83"/>
    </row>
    <row r="394542" spans="16:16" x14ac:dyDescent="0.3">
      <c r="P394542" s="83"/>
    </row>
    <row r="394543" spans="16:16" x14ac:dyDescent="0.3">
      <c r="P394543" s="83"/>
    </row>
    <row r="394544" spans="16:16" x14ac:dyDescent="0.3">
      <c r="P394544" s="83"/>
    </row>
    <row r="394545" spans="16:16" x14ac:dyDescent="0.3">
      <c r="P394545" s="83"/>
    </row>
    <row r="394546" spans="16:16" x14ac:dyDescent="0.3">
      <c r="P394546" s="83"/>
    </row>
    <row r="394547" spans="16:16" x14ac:dyDescent="0.3">
      <c r="P394547" s="83"/>
    </row>
    <row r="394548" spans="16:16" x14ac:dyDescent="0.3">
      <c r="P394548" s="83"/>
    </row>
    <row r="394549" spans="16:16" x14ac:dyDescent="0.3">
      <c r="P394549" s="83"/>
    </row>
    <row r="394550" spans="16:16" x14ac:dyDescent="0.3">
      <c r="P394550" s="83"/>
    </row>
    <row r="394551" spans="16:16" x14ac:dyDescent="0.3">
      <c r="P394551" s="83"/>
    </row>
    <row r="394552" spans="16:16" x14ac:dyDescent="0.3">
      <c r="P394552" s="83"/>
    </row>
    <row r="394553" spans="16:16" x14ac:dyDescent="0.3">
      <c r="P394553" s="83"/>
    </row>
    <row r="394554" spans="16:16" x14ac:dyDescent="0.3">
      <c r="P394554" s="83"/>
    </row>
    <row r="394555" spans="16:16" x14ac:dyDescent="0.3">
      <c r="P394555" s="83"/>
    </row>
    <row r="394556" spans="16:16" x14ac:dyDescent="0.3">
      <c r="P394556" s="83"/>
    </row>
    <row r="394557" spans="16:16" x14ac:dyDescent="0.3">
      <c r="P394557" s="83"/>
    </row>
    <row r="394558" spans="16:16" x14ac:dyDescent="0.3">
      <c r="P394558" s="83"/>
    </row>
    <row r="394559" spans="16:16" x14ac:dyDescent="0.3">
      <c r="P394559" s="83"/>
    </row>
    <row r="394560" spans="16:16" x14ac:dyDescent="0.3">
      <c r="P394560" s="83"/>
    </row>
    <row r="394561" spans="16:16" x14ac:dyDescent="0.3">
      <c r="P394561" s="83"/>
    </row>
    <row r="394562" spans="16:16" x14ac:dyDescent="0.3">
      <c r="P394562" s="83"/>
    </row>
    <row r="394563" spans="16:16" x14ac:dyDescent="0.3">
      <c r="P394563" s="83"/>
    </row>
    <row r="394564" spans="16:16" x14ac:dyDescent="0.3">
      <c r="P394564" s="83"/>
    </row>
    <row r="394565" spans="16:16" x14ac:dyDescent="0.3">
      <c r="P394565" s="83"/>
    </row>
    <row r="394566" spans="16:16" x14ac:dyDescent="0.3">
      <c r="P394566" s="83"/>
    </row>
    <row r="394567" spans="16:16" x14ac:dyDescent="0.3">
      <c r="P394567" s="83"/>
    </row>
    <row r="394568" spans="16:16" x14ac:dyDescent="0.3">
      <c r="P394568" s="83"/>
    </row>
    <row r="394569" spans="16:16" x14ac:dyDescent="0.3">
      <c r="P394569" s="83"/>
    </row>
    <row r="394570" spans="16:16" x14ac:dyDescent="0.3">
      <c r="P394570" s="83"/>
    </row>
    <row r="394571" spans="16:16" x14ac:dyDescent="0.3">
      <c r="P394571" s="83"/>
    </row>
    <row r="394572" spans="16:16" x14ac:dyDescent="0.3">
      <c r="P394572" s="83"/>
    </row>
    <row r="394573" spans="16:16" x14ac:dyDescent="0.3">
      <c r="P394573" s="83"/>
    </row>
    <row r="394574" spans="16:16" x14ac:dyDescent="0.3">
      <c r="P394574" s="83"/>
    </row>
    <row r="394575" spans="16:16" x14ac:dyDescent="0.3">
      <c r="P394575" s="83"/>
    </row>
    <row r="394576" spans="16:16" x14ac:dyDescent="0.3">
      <c r="P394576" s="83"/>
    </row>
    <row r="394577" spans="16:16" x14ac:dyDescent="0.3">
      <c r="P394577" s="83"/>
    </row>
    <row r="394578" spans="16:16" x14ac:dyDescent="0.3">
      <c r="P394578" s="83"/>
    </row>
    <row r="394579" spans="16:16" x14ac:dyDescent="0.3">
      <c r="P394579" s="83"/>
    </row>
    <row r="394580" spans="16:16" x14ac:dyDescent="0.3">
      <c r="P394580" s="83"/>
    </row>
    <row r="394581" spans="16:16" x14ac:dyDescent="0.3">
      <c r="P394581" s="83"/>
    </row>
    <row r="394582" spans="16:16" x14ac:dyDescent="0.3">
      <c r="P394582" s="83"/>
    </row>
    <row r="394583" spans="16:16" x14ac:dyDescent="0.3">
      <c r="P394583" s="83"/>
    </row>
    <row r="394584" spans="16:16" x14ac:dyDescent="0.3">
      <c r="P394584" s="83"/>
    </row>
    <row r="394585" spans="16:16" x14ac:dyDescent="0.3">
      <c r="P394585" s="83"/>
    </row>
    <row r="394586" spans="16:16" x14ac:dyDescent="0.3">
      <c r="P394586" s="83"/>
    </row>
    <row r="394587" spans="16:16" x14ac:dyDescent="0.3">
      <c r="P394587" s="83"/>
    </row>
    <row r="394588" spans="16:16" x14ac:dyDescent="0.3">
      <c r="P394588" s="83"/>
    </row>
    <row r="394589" spans="16:16" x14ac:dyDescent="0.3">
      <c r="P394589" s="83"/>
    </row>
    <row r="394590" spans="16:16" x14ac:dyDescent="0.3">
      <c r="P394590" s="83"/>
    </row>
    <row r="394591" spans="16:16" x14ac:dyDescent="0.3">
      <c r="P394591" s="83"/>
    </row>
    <row r="394592" spans="16:16" x14ac:dyDescent="0.3">
      <c r="P394592" s="83"/>
    </row>
    <row r="394593" spans="16:16" x14ac:dyDescent="0.3">
      <c r="P394593" s="83"/>
    </row>
    <row r="394594" spans="16:16" x14ac:dyDescent="0.3">
      <c r="P394594" s="83"/>
    </row>
    <row r="394595" spans="16:16" x14ac:dyDescent="0.3">
      <c r="P394595" s="83"/>
    </row>
    <row r="394596" spans="16:16" x14ac:dyDescent="0.3">
      <c r="P394596" s="83"/>
    </row>
    <row r="394597" spans="16:16" x14ac:dyDescent="0.3">
      <c r="P394597" s="83"/>
    </row>
    <row r="394598" spans="16:16" x14ac:dyDescent="0.3">
      <c r="P394598" s="83"/>
    </row>
    <row r="394599" spans="16:16" x14ac:dyDescent="0.3">
      <c r="P394599" s="83"/>
    </row>
    <row r="394600" spans="16:16" x14ac:dyDescent="0.3">
      <c r="P394600" s="83"/>
    </row>
    <row r="394601" spans="16:16" x14ac:dyDescent="0.3">
      <c r="P394601" s="83"/>
    </row>
    <row r="394602" spans="16:16" x14ac:dyDescent="0.3">
      <c r="P394602" s="83"/>
    </row>
    <row r="394603" spans="16:16" x14ac:dyDescent="0.3">
      <c r="P394603" s="83"/>
    </row>
    <row r="394604" spans="16:16" x14ac:dyDescent="0.3">
      <c r="P394604" s="83"/>
    </row>
    <row r="394605" spans="16:16" x14ac:dyDescent="0.3">
      <c r="P394605" s="83"/>
    </row>
    <row r="394606" spans="16:16" x14ac:dyDescent="0.3">
      <c r="P394606" s="83"/>
    </row>
    <row r="394607" spans="16:16" x14ac:dyDescent="0.3">
      <c r="P394607" s="83"/>
    </row>
    <row r="394608" spans="16:16" x14ac:dyDescent="0.3">
      <c r="P394608" s="83"/>
    </row>
    <row r="394609" spans="16:16" x14ac:dyDescent="0.3">
      <c r="P394609" s="83"/>
    </row>
    <row r="394610" spans="16:16" x14ac:dyDescent="0.3">
      <c r="P394610" s="83"/>
    </row>
    <row r="394611" spans="16:16" x14ac:dyDescent="0.3">
      <c r="P394611" s="83"/>
    </row>
    <row r="394612" spans="16:16" x14ac:dyDescent="0.3">
      <c r="P394612" s="83"/>
    </row>
    <row r="394613" spans="16:16" x14ac:dyDescent="0.3">
      <c r="P394613" s="83"/>
    </row>
    <row r="394614" spans="16:16" x14ac:dyDescent="0.3">
      <c r="P394614" s="83"/>
    </row>
    <row r="394615" spans="16:16" x14ac:dyDescent="0.3">
      <c r="P394615" s="83"/>
    </row>
    <row r="394616" spans="16:16" x14ac:dyDescent="0.3">
      <c r="P394616" s="83"/>
    </row>
    <row r="394617" spans="16:16" x14ac:dyDescent="0.3">
      <c r="P394617" s="83"/>
    </row>
    <row r="394618" spans="16:16" x14ac:dyDescent="0.3">
      <c r="P394618" s="83"/>
    </row>
    <row r="394619" spans="16:16" x14ac:dyDescent="0.3">
      <c r="P394619" s="83"/>
    </row>
    <row r="394620" spans="16:16" x14ac:dyDescent="0.3">
      <c r="P394620" s="83"/>
    </row>
    <row r="394621" spans="16:16" x14ac:dyDescent="0.3">
      <c r="P394621" s="83"/>
    </row>
    <row r="394622" spans="16:16" x14ac:dyDescent="0.3">
      <c r="P394622" s="83"/>
    </row>
    <row r="394623" spans="16:16" x14ac:dyDescent="0.3">
      <c r="P394623" s="83"/>
    </row>
    <row r="394624" spans="16:16" x14ac:dyDescent="0.3">
      <c r="P394624" s="83"/>
    </row>
    <row r="394625" spans="16:16" x14ac:dyDescent="0.3">
      <c r="P394625" s="83"/>
    </row>
    <row r="394626" spans="16:16" x14ac:dyDescent="0.3">
      <c r="P394626" s="83"/>
    </row>
    <row r="394627" spans="16:16" x14ac:dyDescent="0.3">
      <c r="P394627" s="83"/>
    </row>
    <row r="394628" spans="16:16" x14ac:dyDescent="0.3">
      <c r="P394628" s="83"/>
    </row>
    <row r="394629" spans="16:16" x14ac:dyDescent="0.3">
      <c r="P394629" s="83"/>
    </row>
    <row r="394630" spans="16:16" x14ac:dyDescent="0.3">
      <c r="P394630" s="83"/>
    </row>
    <row r="394631" spans="16:16" x14ac:dyDescent="0.3">
      <c r="P394631" s="83"/>
    </row>
    <row r="394632" spans="16:16" x14ac:dyDescent="0.3">
      <c r="P394632" s="83"/>
    </row>
    <row r="394633" spans="16:16" x14ac:dyDescent="0.3">
      <c r="P394633" s="83"/>
    </row>
    <row r="394634" spans="16:16" x14ac:dyDescent="0.3">
      <c r="P394634" s="83"/>
    </row>
    <row r="394635" spans="16:16" x14ac:dyDescent="0.3">
      <c r="P394635" s="83"/>
    </row>
    <row r="394636" spans="16:16" x14ac:dyDescent="0.3">
      <c r="P394636" s="83"/>
    </row>
    <row r="394637" spans="16:16" x14ac:dyDescent="0.3">
      <c r="P394637" s="83"/>
    </row>
    <row r="394638" spans="16:16" x14ac:dyDescent="0.3">
      <c r="P394638" s="83"/>
    </row>
    <row r="394639" spans="16:16" x14ac:dyDescent="0.3">
      <c r="P394639" s="83"/>
    </row>
    <row r="394640" spans="16:16" x14ac:dyDescent="0.3">
      <c r="P394640" s="83"/>
    </row>
    <row r="394641" spans="16:16" x14ac:dyDescent="0.3">
      <c r="P394641" s="83"/>
    </row>
    <row r="394642" spans="16:16" x14ac:dyDescent="0.3">
      <c r="P394642" s="83"/>
    </row>
    <row r="394643" spans="16:16" x14ac:dyDescent="0.3">
      <c r="P394643" s="83"/>
    </row>
    <row r="394644" spans="16:16" x14ac:dyDescent="0.3">
      <c r="P394644" s="83"/>
    </row>
    <row r="394645" spans="16:16" x14ac:dyDescent="0.3">
      <c r="P394645" s="83"/>
    </row>
    <row r="394646" spans="16:16" x14ac:dyDescent="0.3">
      <c r="P394646" s="83"/>
    </row>
    <row r="394647" spans="16:16" x14ac:dyDescent="0.3">
      <c r="P394647" s="83"/>
    </row>
    <row r="394648" spans="16:16" x14ac:dyDescent="0.3">
      <c r="P394648" s="83"/>
    </row>
    <row r="394649" spans="16:16" x14ac:dyDescent="0.3">
      <c r="P394649" s="83"/>
    </row>
    <row r="394650" spans="16:16" x14ac:dyDescent="0.3">
      <c r="P394650" s="83"/>
    </row>
    <row r="394651" spans="16:16" x14ac:dyDescent="0.3">
      <c r="P394651" s="83"/>
    </row>
    <row r="394652" spans="16:16" x14ac:dyDescent="0.3">
      <c r="P394652" s="83"/>
    </row>
    <row r="394653" spans="16:16" x14ac:dyDescent="0.3">
      <c r="P394653" s="83"/>
    </row>
    <row r="394654" spans="16:16" x14ac:dyDescent="0.3">
      <c r="P394654" s="83"/>
    </row>
    <row r="394655" spans="16:16" x14ac:dyDescent="0.3">
      <c r="P394655" s="83"/>
    </row>
    <row r="394656" spans="16:16" x14ac:dyDescent="0.3">
      <c r="P394656" s="83"/>
    </row>
    <row r="394657" spans="16:16" x14ac:dyDescent="0.3">
      <c r="P394657" s="83"/>
    </row>
    <row r="394658" spans="16:16" x14ac:dyDescent="0.3">
      <c r="P394658" s="83"/>
    </row>
    <row r="394659" spans="16:16" x14ac:dyDescent="0.3">
      <c r="P394659" s="83"/>
    </row>
    <row r="394660" spans="16:16" x14ac:dyDescent="0.3">
      <c r="P394660" s="83"/>
    </row>
    <row r="394661" spans="16:16" x14ac:dyDescent="0.3">
      <c r="P394661" s="83"/>
    </row>
    <row r="394662" spans="16:16" x14ac:dyDescent="0.3">
      <c r="P394662" s="83"/>
    </row>
    <row r="394663" spans="16:16" x14ac:dyDescent="0.3">
      <c r="P394663" s="83"/>
    </row>
    <row r="394664" spans="16:16" x14ac:dyDescent="0.3">
      <c r="P394664" s="83"/>
    </row>
    <row r="394665" spans="16:16" x14ac:dyDescent="0.3">
      <c r="P394665" s="83"/>
    </row>
    <row r="394666" spans="16:16" x14ac:dyDescent="0.3">
      <c r="P394666" s="83"/>
    </row>
    <row r="394667" spans="16:16" x14ac:dyDescent="0.3">
      <c r="P394667" s="83"/>
    </row>
    <row r="394668" spans="16:16" x14ac:dyDescent="0.3">
      <c r="P394668" s="83"/>
    </row>
    <row r="394669" spans="16:16" x14ac:dyDescent="0.3">
      <c r="P394669" s="83"/>
    </row>
    <row r="394670" spans="16:16" x14ac:dyDescent="0.3">
      <c r="P394670" s="83"/>
    </row>
    <row r="394671" spans="16:16" x14ac:dyDescent="0.3">
      <c r="P394671" s="83"/>
    </row>
    <row r="394672" spans="16:16" x14ac:dyDescent="0.3">
      <c r="P394672" s="83"/>
    </row>
    <row r="394673" spans="16:16" x14ac:dyDescent="0.3">
      <c r="P394673" s="83"/>
    </row>
    <row r="394674" spans="16:16" x14ac:dyDescent="0.3">
      <c r="P394674" s="83"/>
    </row>
    <row r="394675" spans="16:16" x14ac:dyDescent="0.3">
      <c r="P394675" s="83"/>
    </row>
    <row r="394676" spans="16:16" x14ac:dyDescent="0.3">
      <c r="P394676" s="83"/>
    </row>
    <row r="394677" spans="16:16" x14ac:dyDescent="0.3">
      <c r="P394677" s="83"/>
    </row>
    <row r="394678" spans="16:16" x14ac:dyDescent="0.3">
      <c r="P394678" s="83"/>
    </row>
    <row r="394679" spans="16:16" x14ac:dyDescent="0.3">
      <c r="P394679" s="83"/>
    </row>
    <row r="394680" spans="16:16" x14ac:dyDescent="0.3">
      <c r="P394680" s="83"/>
    </row>
    <row r="394681" spans="16:16" x14ac:dyDescent="0.3">
      <c r="P394681" s="83"/>
    </row>
    <row r="394682" spans="16:16" x14ac:dyDescent="0.3">
      <c r="P394682" s="83"/>
    </row>
    <row r="394683" spans="16:16" x14ac:dyDescent="0.3">
      <c r="P394683" s="83"/>
    </row>
    <row r="394684" spans="16:16" x14ac:dyDescent="0.3">
      <c r="P394684" s="83"/>
    </row>
    <row r="394685" spans="16:16" x14ac:dyDescent="0.3">
      <c r="P394685" s="83"/>
    </row>
    <row r="394686" spans="16:16" x14ac:dyDescent="0.3">
      <c r="P394686" s="83"/>
    </row>
    <row r="394687" spans="16:16" x14ac:dyDescent="0.3">
      <c r="P394687" s="83"/>
    </row>
    <row r="394688" spans="16:16" x14ac:dyDescent="0.3">
      <c r="P394688" s="83"/>
    </row>
    <row r="394689" spans="16:16" x14ac:dyDescent="0.3">
      <c r="P394689" s="83"/>
    </row>
    <row r="394690" spans="16:16" x14ac:dyDescent="0.3">
      <c r="P394690" s="83"/>
    </row>
    <row r="394691" spans="16:16" x14ac:dyDescent="0.3">
      <c r="P394691" s="83"/>
    </row>
    <row r="394692" spans="16:16" x14ac:dyDescent="0.3">
      <c r="P394692" s="83"/>
    </row>
    <row r="394693" spans="16:16" x14ac:dyDescent="0.3">
      <c r="P394693" s="83"/>
    </row>
    <row r="394694" spans="16:16" x14ac:dyDescent="0.3">
      <c r="P394694" s="83"/>
    </row>
    <row r="394695" spans="16:16" x14ac:dyDescent="0.3">
      <c r="P394695" s="83"/>
    </row>
    <row r="394696" spans="16:16" x14ac:dyDescent="0.3">
      <c r="P394696" s="83"/>
    </row>
    <row r="394697" spans="16:16" x14ac:dyDescent="0.3">
      <c r="P394697" s="83"/>
    </row>
    <row r="394698" spans="16:16" x14ac:dyDescent="0.3">
      <c r="P394698" s="83"/>
    </row>
    <row r="394699" spans="16:16" x14ac:dyDescent="0.3">
      <c r="P394699" s="83"/>
    </row>
    <row r="394700" spans="16:16" x14ac:dyDescent="0.3">
      <c r="P394700" s="83"/>
    </row>
    <row r="394701" spans="16:16" x14ac:dyDescent="0.3">
      <c r="P394701" s="83"/>
    </row>
    <row r="394702" spans="16:16" x14ac:dyDescent="0.3">
      <c r="P394702" s="83"/>
    </row>
    <row r="394703" spans="16:16" x14ac:dyDescent="0.3">
      <c r="P394703" s="83"/>
    </row>
    <row r="394704" spans="16:16" x14ac:dyDescent="0.3">
      <c r="P394704" s="83"/>
    </row>
    <row r="394705" spans="16:16" x14ac:dyDescent="0.3">
      <c r="P394705" s="83"/>
    </row>
    <row r="394706" spans="16:16" x14ac:dyDescent="0.3">
      <c r="P394706" s="83"/>
    </row>
    <row r="394707" spans="16:16" x14ac:dyDescent="0.3">
      <c r="P394707" s="83"/>
    </row>
    <row r="394708" spans="16:16" x14ac:dyDescent="0.3">
      <c r="P394708" s="83"/>
    </row>
    <row r="394709" spans="16:16" x14ac:dyDescent="0.3">
      <c r="P394709" s="83"/>
    </row>
    <row r="394710" spans="16:16" x14ac:dyDescent="0.3">
      <c r="P394710" s="83"/>
    </row>
    <row r="394711" spans="16:16" x14ac:dyDescent="0.3">
      <c r="P394711" s="83"/>
    </row>
    <row r="394712" spans="16:16" x14ac:dyDescent="0.3">
      <c r="P394712" s="83"/>
    </row>
    <row r="394713" spans="16:16" x14ac:dyDescent="0.3">
      <c r="P394713" s="83"/>
    </row>
    <row r="394714" spans="16:16" x14ac:dyDescent="0.3">
      <c r="P394714" s="83"/>
    </row>
    <row r="394715" spans="16:16" x14ac:dyDescent="0.3">
      <c r="P394715" s="83"/>
    </row>
    <row r="394716" spans="16:16" x14ac:dyDescent="0.3">
      <c r="P394716" s="83"/>
    </row>
    <row r="394717" spans="16:16" x14ac:dyDescent="0.3">
      <c r="P394717" s="83"/>
    </row>
    <row r="394718" spans="16:16" x14ac:dyDescent="0.3">
      <c r="P394718" s="83"/>
    </row>
    <row r="394719" spans="16:16" x14ac:dyDescent="0.3">
      <c r="P394719" s="83"/>
    </row>
    <row r="394720" spans="16:16" x14ac:dyDescent="0.3">
      <c r="P394720" s="83"/>
    </row>
    <row r="394721" spans="16:16" x14ac:dyDescent="0.3">
      <c r="P394721" s="83"/>
    </row>
    <row r="394722" spans="16:16" x14ac:dyDescent="0.3">
      <c r="P394722" s="83"/>
    </row>
    <row r="394723" spans="16:16" x14ac:dyDescent="0.3">
      <c r="P394723" s="83"/>
    </row>
    <row r="394724" spans="16:16" x14ac:dyDescent="0.3">
      <c r="P394724" s="83"/>
    </row>
    <row r="394725" spans="16:16" x14ac:dyDescent="0.3">
      <c r="P394725" s="83"/>
    </row>
    <row r="394726" spans="16:16" x14ac:dyDescent="0.3">
      <c r="P394726" s="83"/>
    </row>
    <row r="394727" spans="16:16" x14ac:dyDescent="0.3">
      <c r="P394727" s="83"/>
    </row>
    <row r="394728" spans="16:16" x14ac:dyDescent="0.3">
      <c r="P394728" s="83"/>
    </row>
    <row r="394729" spans="16:16" x14ac:dyDescent="0.3">
      <c r="P394729" s="83"/>
    </row>
    <row r="394730" spans="16:16" x14ac:dyDescent="0.3">
      <c r="P394730" s="83"/>
    </row>
    <row r="394731" spans="16:16" x14ac:dyDescent="0.3">
      <c r="P394731" s="83"/>
    </row>
    <row r="394732" spans="16:16" x14ac:dyDescent="0.3">
      <c r="P394732" s="83"/>
    </row>
    <row r="394733" spans="16:16" x14ac:dyDescent="0.3">
      <c r="P394733" s="83"/>
    </row>
    <row r="394734" spans="16:16" x14ac:dyDescent="0.3">
      <c r="P394734" s="83"/>
    </row>
    <row r="394735" spans="16:16" x14ac:dyDescent="0.3">
      <c r="P394735" s="83"/>
    </row>
    <row r="394736" spans="16:16" x14ac:dyDescent="0.3">
      <c r="P394736" s="83"/>
    </row>
    <row r="394737" spans="16:16" x14ac:dyDescent="0.3">
      <c r="P394737" s="83"/>
    </row>
    <row r="394738" spans="16:16" x14ac:dyDescent="0.3">
      <c r="P394738" s="83"/>
    </row>
    <row r="394739" spans="16:16" x14ac:dyDescent="0.3">
      <c r="P394739" s="83"/>
    </row>
    <row r="394740" spans="16:16" x14ac:dyDescent="0.3">
      <c r="P394740" s="83"/>
    </row>
    <row r="394741" spans="16:16" x14ac:dyDescent="0.3">
      <c r="P394741" s="83"/>
    </row>
    <row r="394742" spans="16:16" x14ac:dyDescent="0.3">
      <c r="P394742" s="83"/>
    </row>
    <row r="394743" spans="16:16" x14ac:dyDescent="0.3">
      <c r="P394743" s="83"/>
    </row>
    <row r="394744" spans="16:16" x14ac:dyDescent="0.3">
      <c r="P394744" s="83"/>
    </row>
    <row r="394745" spans="16:16" x14ac:dyDescent="0.3">
      <c r="P394745" s="83"/>
    </row>
    <row r="394746" spans="16:16" x14ac:dyDescent="0.3">
      <c r="P394746" s="83"/>
    </row>
    <row r="394747" spans="16:16" x14ac:dyDescent="0.3">
      <c r="P394747" s="83"/>
    </row>
    <row r="394748" spans="16:16" x14ac:dyDescent="0.3">
      <c r="P394748" s="83"/>
    </row>
    <row r="394749" spans="16:16" x14ac:dyDescent="0.3">
      <c r="P394749" s="83"/>
    </row>
    <row r="394750" spans="16:16" x14ac:dyDescent="0.3">
      <c r="P394750" s="83"/>
    </row>
    <row r="394751" spans="16:16" x14ac:dyDescent="0.3">
      <c r="P394751" s="83"/>
    </row>
    <row r="394752" spans="16:16" x14ac:dyDescent="0.3">
      <c r="P394752" s="83"/>
    </row>
    <row r="394753" spans="16:16" x14ac:dyDescent="0.3">
      <c r="P394753" s="83"/>
    </row>
    <row r="394754" spans="16:16" x14ac:dyDescent="0.3">
      <c r="P394754" s="83"/>
    </row>
    <row r="394755" spans="16:16" x14ac:dyDescent="0.3">
      <c r="P394755" s="83"/>
    </row>
    <row r="394756" spans="16:16" x14ac:dyDescent="0.3">
      <c r="P394756" s="83"/>
    </row>
    <row r="394757" spans="16:16" x14ac:dyDescent="0.3">
      <c r="P394757" s="83"/>
    </row>
    <row r="394758" spans="16:16" x14ac:dyDescent="0.3">
      <c r="P394758" s="83"/>
    </row>
    <row r="394759" spans="16:16" x14ac:dyDescent="0.3">
      <c r="P394759" s="83"/>
    </row>
    <row r="394760" spans="16:16" x14ac:dyDescent="0.3">
      <c r="P394760" s="83"/>
    </row>
    <row r="394761" spans="16:16" x14ac:dyDescent="0.3">
      <c r="P394761" s="83"/>
    </row>
    <row r="394762" spans="16:16" x14ac:dyDescent="0.3">
      <c r="P394762" s="83"/>
    </row>
    <row r="394763" spans="16:16" x14ac:dyDescent="0.3">
      <c r="P394763" s="83"/>
    </row>
    <row r="394764" spans="16:16" x14ac:dyDescent="0.3">
      <c r="P394764" s="83"/>
    </row>
    <row r="394765" spans="16:16" x14ac:dyDescent="0.3">
      <c r="P394765" s="83"/>
    </row>
    <row r="394766" spans="16:16" x14ac:dyDescent="0.3">
      <c r="P394766" s="83"/>
    </row>
    <row r="394767" spans="16:16" x14ac:dyDescent="0.3">
      <c r="P394767" s="83"/>
    </row>
    <row r="394768" spans="16:16" x14ac:dyDescent="0.3">
      <c r="P394768" s="83"/>
    </row>
    <row r="394769" spans="16:16" x14ac:dyDescent="0.3">
      <c r="P394769" s="83"/>
    </row>
    <row r="394770" spans="16:16" x14ac:dyDescent="0.3">
      <c r="P394770" s="83"/>
    </row>
    <row r="394771" spans="16:16" x14ac:dyDescent="0.3">
      <c r="P394771" s="83"/>
    </row>
    <row r="394772" spans="16:16" x14ac:dyDescent="0.3">
      <c r="P394772" s="83"/>
    </row>
    <row r="394773" spans="16:16" x14ac:dyDescent="0.3">
      <c r="P394773" s="83"/>
    </row>
    <row r="394774" spans="16:16" x14ac:dyDescent="0.3">
      <c r="P394774" s="83"/>
    </row>
    <row r="394775" spans="16:16" x14ac:dyDescent="0.3">
      <c r="P394775" s="83"/>
    </row>
    <row r="394776" spans="16:16" x14ac:dyDescent="0.3">
      <c r="P394776" s="83"/>
    </row>
    <row r="394777" spans="16:16" x14ac:dyDescent="0.3">
      <c r="P394777" s="83"/>
    </row>
    <row r="394778" spans="16:16" x14ac:dyDescent="0.3">
      <c r="P394778" s="83"/>
    </row>
    <row r="394779" spans="16:16" x14ac:dyDescent="0.3">
      <c r="P394779" s="83"/>
    </row>
    <row r="394780" spans="16:16" x14ac:dyDescent="0.3">
      <c r="P394780" s="83"/>
    </row>
    <row r="394781" spans="16:16" x14ac:dyDescent="0.3">
      <c r="P394781" s="83"/>
    </row>
    <row r="394782" spans="16:16" x14ac:dyDescent="0.3">
      <c r="P394782" s="83"/>
    </row>
    <row r="394783" spans="16:16" x14ac:dyDescent="0.3">
      <c r="P394783" s="83"/>
    </row>
    <row r="394784" spans="16:16" x14ac:dyDescent="0.3">
      <c r="P394784" s="83"/>
    </row>
    <row r="394785" spans="16:16" x14ac:dyDescent="0.3">
      <c r="P394785" s="83"/>
    </row>
    <row r="394786" spans="16:16" x14ac:dyDescent="0.3">
      <c r="P394786" s="83"/>
    </row>
    <row r="394787" spans="16:16" x14ac:dyDescent="0.3">
      <c r="P394787" s="83"/>
    </row>
    <row r="394788" spans="16:16" x14ac:dyDescent="0.3">
      <c r="P394788" s="83"/>
    </row>
    <row r="394789" spans="16:16" x14ac:dyDescent="0.3">
      <c r="P394789" s="83"/>
    </row>
    <row r="394790" spans="16:16" x14ac:dyDescent="0.3">
      <c r="P394790" s="83"/>
    </row>
    <row r="394791" spans="16:16" x14ac:dyDescent="0.3">
      <c r="P394791" s="83"/>
    </row>
    <row r="394792" spans="16:16" x14ac:dyDescent="0.3">
      <c r="P394792" s="83"/>
    </row>
    <row r="394793" spans="16:16" x14ac:dyDescent="0.3">
      <c r="P394793" s="83"/>
    </row>
    <row r="394794" spans="16:16" x14ac:dyDescent="0.3">
      <c r="P394794" s="83"/>
    </row>
    <row r="394795" spans="16:16" x14ac:dyDescent="0.3">
      <c r="P394795" s="83"/>
    </row>
    <row r="394796" spans="16:16" x14ac:dyDescent="0.3">
      <c r="P394796" s="83"/>
    </row>
    <row r="394797" spans="16:16" x14ac:dyDescent="0.3">
      <c r="P394797" s="83"/>
    </row>
    <row r="394798" spans="16:16" x14ac:dyDescent="0.3">
      <c r="P394798" s="83"/>
    </row>
    <row r="394799" spans="16:16" x14ac:dyDescent="0.3">
      <c r="P394799" s="83"/>
    </row>
    <row r="394800" spans="16:16" x14ac:dyDescent="0.3">
      <c r="P394800" s="83"/>
    </row>
    <row r="394801" spans="16:16" x14ac:dyDescent="0.3">
      <c r="P394801" s="83"/>
    </row>
    <row r="394802" spans="16:16" x14ac:dyDescent="0.3">
      <c r="P394802" s="83"/>
    </row>
    <row r="394803" spans="16:16" x14ac:dyDescent="0.3">
      <c r="P394803" s="83"/>
    </row>
    <row r="394804" spans="16:16" x14ac:dyDescent="0.3">
      <c r="P394804" s="83"/>
    </row>
    <row r="394805" spans="16:16" x14ac:dyDescent="0.3">
      <c r="P394805" s="83"/>
    </row>
    <row r="394806" spans="16:16" x14ac:dyDescent="0.3">
      <c r="P394806" s="83"/>
    </row>
    <row r="394807" spans="16:16" x14ac:dyDescent="0.3">
      <c r="P394807" s="83"/>
    </row>
    <row r="394808" spans="16:16" x14ac:dyDescent="0.3">
      <c r="P394808" s="83"/>
    </row>
    <row r="394809" spans="16:16" x14ac:dyDescent="0.3">
      <c r="P394809" s="83"/>
    </row>
    <row r="394810" spans="16:16" x14ac:dyDescent="0.3">
      <c r="P394810" s="83"/>
    </row>
    <row r="394811" spans="16:16" x14ac:dyDescent="0.3">
      <c r="P394811" s="83"/>
    </row>
    <row r="394812" spans="16:16" x14ac:dyDescent="0.3">
      <c r="P394812" s="83"/>
    </row>
    <row r="394813" spans="16:16" x14ac:dyDescent="0.3">
      <c r="P394813" s="83"/>
    </row>
    <row r="394814" spans="16:16" x14ac:dyDescent="0.3">
      <c r="P394814" s="83"/>
    </row>
    <row r="394815" spans="16:16" x14ac:dyDescent="0.3">
      <c r="P394815" s="83"/>
    </row>
    <row r="394816" spans="16:16" x14ac:dyDescent="0.3">
      <c r="P394816" s="83"/>
    </row>
    <row r="394817" spans="16:16" x14ac:dyDescent="0.3">
      <c r="P394817" s="83"/>
    </row>
    <row r="394818" spans="16:16" x14ac:dyDescent="0.3">
      <c r="P394818" s="83"/>
    </row>
    <row r="394819" spans="16:16" x14ac:dyDescent="0.3">
      <c r="P394819" s="83"/>
    </row>
    <row r="394820" spans="16:16" x14ac:dyDescent="0.3">
      <c r="P394820" s="83"/>
    </row>
    <row r="394821" spans="16:16" x14ac:dyDescent="0.3">
      <c r="P394821" s="83"/>
    </row>
    <row r="394822" spans="16:16" x14ac:dyDescent="0.3">
      <c r="P394822" s="83"/>
    </row>
    <row r="394823" spans="16:16" x14ac:dyDescent="0.3">
      <c r="P394823" s="83"/>
    </row>
    <row r="394824" spans="16:16" x14ac:dyDescent="0.3">
      <c r="P394824" s="83"/>
    </row>
    <row r="394825" spans="16:16" x14ac:dyDescent="0.3">
      <c r="P394825" s="83"/>
    </row>
    <row r="394826" spans="16:16" x14ac:dyDescent="0.3">
      <c r="P394826" s="83"/>
    </row>
    <row r="394827" spans="16:16" x14ac:dyDescent="0.3">
      <c r="P394827" s="83"/>
    </row>
    <row r="394828" spans="16:16" x14ac:dyDescent="0.3">
      <c r="P394828" s="83"/>
    </row>
    <row r="394829" spans="16:16" x14ac:dyDescent="0.3">
      <c r="P394829" s="83"/>
    </row>
    <row r="394830" spans="16:16" x14ac:dyDescent="0.3">
      <c r="P394830" s="83"/>
    </row>
    <row r="394831" spans="16:16" x14ac:dyDescent="0.3">
      <c r="P394831" s="83"/>
    </row>
    <row r="394832" spans="16:16" x14ac:dyDescent="0.3">
      <c r="P394832" s="83"/>
    </row>
    <row r="394833" spans="16:16" x14ac:dyDescent="0.3">
      <c r="P394833" s="83"/>
    </row>
    <row r="394834" spans="16:16" x14ac:dyDescent="0.3">
      <c r="P394834" s="83"/>
    </row>
    <row r="394835" spans="16:16" x14ac:dyDescent="0.3">
      <c r="P394835" s="83"/>
    </row>
    <row r="394836" spans="16:16" x14ac:dyDescent="0.3">
      <c r="P394836" s="83"/>
    </row>
    <row r="394837" spans="16:16" x14ac:dyDescent="0.3">
      <c r="P394837" s="83"/>
    </row>
    <row r="394838" spans="16:16" x14ac:dyDescent="0.3">
      <c r="P394838" s="83"/>
    </row>
    <row r="394839" spans="16:16" x14ac:dyDescent="0.3">
      <c r="P394839" s="83"/>
    </row>
    <row r="394840" spans="16:16" x14ac:dyDescent="0.3">
      <c r="P394840" s="83"/>
    </row>
    <row r="394841" spans="16:16" x14ac:dyDescent="0.3">
      <c r="P394841" s="83"/>
    </row>
    <row r="394842" spans="16:16" x14ac:dyDescent="0.3">
      <c r="P394842" s="83"/>
    </row>
    <row r="394843" spans="16:16" x14ac:dyDescent="0.3">
      <c r="P394843" s="83"/>
    </row>
    <row r="394844" spans="16:16" x14ac:dyDescent="0.3">
      <c r="P394844" s="83"/>
    </row>
    <row r="394845" spans="16:16" x14ac:dyDescent="0.3">
      <c r="P394845" s="83"/>
    </row>
    <row r="394846" spans="16:16" x14ac:dyDescent="0.3">
      <c r="P394846" s="83"/>
    </row>
    <row r="394847" spans="16:16" x14ac:dyDescent="0.3">
      <c r="P394847" s="83"/>
    </row>
    <row r="394848" spans="16:16" x14ac:dyDescent="0.3">
      <c r="P394848" s="83"/>
    </row>
    <row r="394849" spans="16:16" x14ac:dyDescent="0.3">
      <c r="P394849" s="83"/>
    </row>
    <row r="394850" spans="16:16" x14ac:dyDescent="0.3">
      <c r="P394850" s="83"/>
    </row>
    <row r="394851" spans="16:16" x14ac:dyDescent="0.3">
      <c r="P394851" s="83"/>
    </row>
    <row r="394852" spans="16:16" x14ac:dyDescent="0.3">
      <c r="P394852" s="83"/>
    </row>
    <row r="394853" spans="16:16" x14ac:dyDescent="0.3">
      <c r="P394853" s="83"/>
    </row>
    <row r="394854" spans="16:16" x14ac:dyDescent="0.3">
      <c r="P394854" s="83"/>
    </row>
    <row r="394855" spans="16:16" x14ac:dyDescent="0.3">
      <c r="P394855" s="83"/>
    </row>
    <row r="394856" spans="16:16" x14ac:dyDescent="0.3">
      <c r="P394856" s="83"/>
    </row>
    <row r="394857" spans="16:16" x14ac:dyDescent="0.3">
      <c r="P394857" s="83"/>
    </row>
    <row r="394858" spans="16:16" x14ac:dyDescent="0.3">
      <c r="P394858" s="83"/>
    </row>
    <row r="394859" spans="16:16" x14ac:dyDescent="0.3">
      <c r="P394859" s="83"/>
    </row>
    <row r="394860" spans="16:16" x14ac:dyDescent="0.3">
      <c r="P394860" s="83"/>
    </row>
    <row r="394861" spans="16:16" x14ac:dyDescent="0.3">
      <c r="P394861" s="83"/>
    </row>
    <row r="394862" spans="16:16" x14ac:dyDescent="0.3">
      <c r="P394862" s="83"/>
    </row>
    <row r="394863" spans="16:16" x14ac:dyDescent="0.3">
      <c r="P394863" s="83"/>
    </row>
    <row r="394864" spans="16:16" x14ac:dyDescent="0.3">
      <c r="P394864" s="83"/>
    </row>
    <row r="394865" spans="16:16" x14ac:dyDescent="0.3">
      <c r="P394865" s="83"/>
    </row>
    <row r="394866" spans="16:16" x14ac:dyDescent="0.3">
      <c r="P394866" s="83"/>
    </row>
    <row r="394867" spans="16:16" x14ac:dyDescent="0.3">
      <c r="P394867" s="83"/>
    </row>
    <row r="394868" spans="16:16" x14ac:dyDescent="0.3">
      <c r="P394868" s="83"/>
    </row>
    <row r="394869" spans="16:16" x14ac:dyDescent="0.3">
      <c r="P394869" s="83"/>
    </row>
    <row r="394870" spans="16:16" x14ac:dyDescent="0.3">
      <c r="P394870" s="83"/>
    </row>
    <row r="394871" spans="16:16" x14ac:dyDescent="0.3">
      <c r="P394871" s="83"/>
    </row>
    <row r="394872" spans="16:16" x14ac:dyDescent="0.3">
      <c r="P394872" s="83"/>
    </row>
    <row r="394873" spans="16:16" x14ac:dyDescent="0.3">
      <c r="P394873" s="83"/>
    </row>
    <row r="394874" spans="16:16" x14ac:dyDescent="0.3">
      <c r="P394874" s="83"/>
    </row>
    <row r="394875" spans="16:16" x14ac:dyDescent="0.3">
      <c r="P394875" s="83"/>
    </row>
    <row r="394876" spans="16:16" x14ac:dyDescent="0.3">
      <c r="P394876" s="83"/>
    </row>
    <row r="394877" spans="16:16" x14ac:dyDescent="0.3">
      <c r="P394877" s="83"/>
    </row>
    <row r="394878" spans="16:16" x14ac:dyDescent="0.3">
      <c r="P394878" s="83"/>
    </row>
    <row r="394879" spans="16:16" x14ac:dyDescent="0.3">
      <c r="P394879" s="83"/>
    </row>
    <row r="394880" spans="16:16" x14ac:dyDescent="0.3">
      <c r="P394880" s="83"/>
    </row>
    <row r="394881" spans="16:16" x14ac:dyDescent="0.3">
      <c r="P394881" s="83"/>
    </row>
    <row r="394882" spans="16:16" x14ac:dyDescent="0.3">
      <c r="P394882" s="83"/>
    </row>
    <row r="394883" spans="16:16" x14ac:dyDescent="0.3">
      <c r="P394883" s="83"/>
    </row>
    <row r="394884" spans="16:16" x14ac:dyDescent="0.3">
      <c r="P394884" s="83"/>
    </row>
    <row r="394885" spans="16:16" x14ac:dyDescent="0.3">
      <c r="P394885" s="83"/>
    </row>
    <row r="394886" spans="16:16" x14ac:dyDescent="0.3">
      <c r="P394886" s="83"/>
    </row>
    <row r="394887" spans="16:16" x14ac:dyDescent="0.3">
      <c r="P394887" s="83"/>
    </row>
    <row r="394888" spans="16:16" x14ac:dyDescent="0.3">
      <c r="P394888" s="83"/>
    </row>
    <row r="394889" spans="16:16" x14ac:dyDescent="0.3">
      <c r="P394889" s="83"/>
    </row>
    <row r="394890" spans="16:16" x14ac:dyDescent="0.3">
      <c r="P394890" s="83"/>
    </row>
    <row r="394891" spans="16:16" x14ac:dyDescent="0.3">
      <c r="P394891" s="83"/>
    </row>
    <row r="394892" spans="16:16" x14ac:dyDescent="0.3">
      <c r="P394892" s="83"/>
    </row>
    <row r="394893" spans="16:16" x14ac:dyDescent="0.3">
      <c r="P394893" s="83"/>
    </row>
    <row r="394894" spans="16:16" x14ac:dyDescent="0.3">
      <c r="P394894" s="83"/>
    </row>
    <row r="394895" spans="16:16" x14ac:dyDescent="0.3">
      <c r="P394895" s="83"/>
    </row>
    <row r="394896" spans="16:16" x14ac:dyDescent="0.3">
      <c r="P394896" s="83"/>
    </row>
    <row r="394897" spans="16:16" x14ac:dyDescent="0.3">
      <c r="P394897" s="83"/>
    </row>
    <row r="394898" spans="16:16" x14ac:dyDescent="0.3">
      <c r="P394898" s="83"/>
    </row>
    <row r="394899" spans="16:16" x14ac:dyDescent="0.3">
      <c r="P394899" s="83"/>
    </row>
    <row r="394900" spans="16:16" x14ac:dyDescent="0.3">
      <c r="P394900" s="83"/>
    </row>
    <row r="394901" spans="16:16" x14ac:dyDescent="0.3">
      <c r="P394901" s="83"/>
    </row>
    <row r="394902" spans="16:16" x14ac:dyDescent="0.3">
      <c r="P394902" s="83"/>
    </row>
    <row r="394903" spans="16:16" x14ac:dyDescent="0.3">
      <c r="P394903" s="83"/>
    </row>
    <row r="394904" spans="16:16" x14ac:dyDescent="0.3">
      <c r="P394904" s="83"/>
    </row>
    <row r="394905" spans="16:16" x14ac:dyDescent="0.3">
      <c r="P394905" s="83"/>
    </row>
    <row r="394906" spans="16:16" x14ac:dyDescent="0.3">
      <c r="P394906" s="83"/>
    </row>
    <row r="394907" spans="16:16" x14ac:dyDescent="0.3">
      <c r="P394907" s="83"/>
    </row>
    <row r="394908" spans="16:16" x14ac:dyDescent="0.3">
      <c r="P394908" s="83"/>
    </row>
    <row r="394909" spans="16:16" x14ac:dyDescent="0.3">
      <c r="P394909" s="83"/>
    </row>
    <row r="394910" spans="16:16" x14ac:dyDescent="0.3">
      <c r="P394910" s="83"/>
    </row>
    <row r="394911" spans="16:16" x14ac:dyDescent="0.3">
      <c r="P394911" s="83"/>
    </row>
    <row r="394912" spans="16:16" x14ac:dyDescent="0.3">
      <c r="P394912" s="83"/>
    </row>
    <row r="394913" spans="16:16" x14ac:dyDescent="0.3">
      <c r="P394913" s="83"/>
    </row>
    <row r="394914" spans="16:16" x14ac:dyDescent="0.3">
      <c r="P394914" s="83"/>
    </row>
    <row r="394915" spans="16:16" x14ac:dyDescent="0.3">
      <c r="P394915" s="83"/>
    </row>
    <row r="394916" spans="16:16" x14ac:dyDescent="0.3">
      <c r="P394916" s="83"/>
    </row>
    <row r="394917" spans="16:16" x14ac:dyDescent="0.3">
      <c r="P394917" s="83"/>
    </row>
    <row r="394918" spans="16:16" x14ac:dyDescent="0.3">
      <c r="P394918" s="83"/>
    </row>
    <row r="394919" spans="16:16" x14ac:dyDescent="0.3">
      <c r="P394919" s="83"/>
    </row>
    <row r="394920" spans="16:16" x14ac:dyDescent="0.3">
      <c r="P394920" s="83"/>
    </row>
    <row r="394921" spans="16:16" x14ac:dyDescent="0.3">
      <c r="P394921" s="83"/>
    </row>
    <row r="394922" spans="16:16" x14ac:dyDescent="0.3">
      <c r="P394922" s="83"/>
    </row>
    <row r="394923" spans="16:16" x14ac:dyDescent="0.3">
      <c r="P394923" s="83"/>
    </row>
    <row r="394924" spans="16:16" x14ac:dyDescent="0.3">
      <c r="P394924" s="83"/>
    </row>
    <row r="394925" spans="16:16" x14ac:dyDescent="0.3">
      <c r="P394925" s="83"/>
    </row>
    <row r="394926" spans="16:16" x14ac:dyDescent="0.3">
      <c r="P394926" s="83"/>
    </row>
    <row r="394927" spans="16:16" x14ac:dyDescent="0.3">
      <c r="P394927" s="83"/>
    </row>
    <row r="394928" spans="16:16" x14ac:dyDescent="0.3">
      <c r="P394928" s="83"/>
    </row>
    <row r="394929" spans="16:16" x14ac:dyDescent="0.3">
      <c r="P394929" s="83"/>
    </row>
    <row r="394930" spans="16:16" x14ac:dyDescent="0.3">
      <c r="P394930" s="83"/>
    </row>
    <row r="394931" spans="16:16" x14ac:dyDescent="0.3">
      <c r="P394931" s="83"/>
    </row>
    <row r="394932" spans="16:16" x14ac:dyDescent="0.3">
      <c r="P394932" s="83"/>
    </row>
    <row r="394933" spans="16:16" x14ac:dyDescent="0.3">
      <c r="P394933" s="83"/>
    </row>
    <row r="394934" spans="16:16" x14ac:dyDescent="0.3">
      <c r="P394934" s="83"/>
    </row>
    <row r="394935" spans="16:16" x14ac:dyDescent="0.3">
      <c r="P394935" s="83"/>
    </row>
    <row r="394936" spans="16:16" x14ac:dyDescent="0.3">
      <c r="P394936" s="83"/>
    </row>
    <row r="394937" spans="16:16" x14ac:dyDescent="0.3">
      <c r="P394937" s="83"/>
    </row>
    <row r="394938" spans="16:16" x14ac:dyDescent="0.3">
      <c r="P394938" s="83"/>
    </row>
    <row r="394939" spans="16:16" x14ac:dyDescent="0.3">
      <c r="P394939" s="83"/>
    </row>
    <row r="394940" spans="16:16" x14ac:dyDescent="0.3">
      <c r="P394940" s="83"/>
    </row>
    <row r="394941" spans="16:16" x14ac:dyDescent="0.3">
      <c r="P394941" s="83"/>
    </row>
    <row r="394942" spans="16:16" x14ac:dyDescent="0.3">
      <c r="P394942" s="83"/>
    </row>
    <row r="394943" spans="16:16" x14ac:dyDescent="0.3">
      <c r="P394943" s="83"/>
    </row>
    <row r="394944" spans="16:16" x14ac:dyDescent="0.3">
      <c r="P394944" s="83"/>
    </row>
    <row r="394945" spans="16:16" x14ac:dyDescent="0.3">
      <c r="P394945" s="83"/>
    </row>
    <row r="394946" spans="16:16" x14ac:dyDescent="0.3">
      <c r="P394946" s="83"/>
    </row>
    <row r="394947" spans="16:16" x14ac:dyDescent="0.3">
      <c r="P394947" s="83"/>
    </row>
    <row r="394948" spans="16:16" x14ac:dyDescent="0.3">
      <c r="P394948" s="83"/>
    </row>
    <row r="394949" spans="16:16" x14ac:dyDescent="0.3">
      <c r="P394949" s="83"/>
    </row>
    <row r="394950" spans="16:16" x14ac:dyDescent="0.3">
      <c r="P394950" s="83"/>
    </row>
    <row r="394951" spans="16:16" x14ac:dyDescent="0.3">
      <c r="P394951" s="83"/>
    </row>
    <row r="394952" spans="16:16" x14ac:dyDescent="0.3">
      <c r="P394952" s="83"/>
    </row>
    <row r="394953" spans="16:16" x14ac:dyDescent="0.3">
      <c r="P394953" s="83"/>
    </row>
    <row r="394954" spans="16:16" x14ac:dyDescent="0.3">
      <c r="P394954" s="83"/>
    </row>
    <row r="394955" spans="16:16" x14ac:dyDescent="0.3">
      <c r="P394955" s="83"/>
    </row>
    <row r="394956" spans="16:16" x14ac:dyDescent="0.3">
      <c r="P394956" s="83"/>
    </row>
    <row r="394957" spans="16:16" x14ac:dyDescent="0.3">
      <c r="P394957" s="83"/>
    </row>
    <row r="394958" spans="16:16" x14ac:dyDescent="0.3">
      <c r="P394958" s="83"/>
    </row>
    <row r="394959" spans="16:16" x14ac:dyDescent="0.3">
      <c r="P394959" s="83"/>
    </row>
    <row r="394960" spans="16:16" x14ac:dyDescent="0.3">
      <c r="P394960" s="83"/>
    </row>
    <row r="394961" spans="16:16" x14ac:dyDescent="0.3">
      <c r="P394961" s="83"/>
    </row>
    <row r="394962" spans="16:16" x14ac:dyDescent="0.3">
      <c r="P394962" s="83"/>
    </row>
    <row r="394963" spans="16:16" x14ac:dyDescent="0.3">
      <c r="P394963" s="83"/>
    </row>
    <row r="394964" spans="16:16" x14ac:dyDescent="0.3">
      <c r="P394964" s="83"/>
    </row>
    <row r="394965" spans="16:16" x14ac:dyDescent="0.3">
      <c r="P394965" s="83"/>
    </row>
    <row r="394966" spans="16:16" x14ac:dyDescent="0.3">
      <c r="P394966" s="83"/>
    </row>
    <row r="394967" spans="16:16" x14ac:dyDescent="0.3">
      <c r="P394967" s="83"/>
    </row>
    <row r="394968" spans="16:16" x14ac:dyDescent="0.3">
      <c r="P394968" s="83"/>
    </row>
    <row r="394969" spans="16:16" x14ac:dyDescent="0.3">
      <c r="P394969" s="83"/>
    </row>
    <row r="394970" spans="16:16" x14ac:dyDescent="0.3">
      <c r="P394970" s="83"/>
    </row>
    <row r="394971" spans="16:16" x14ac:dyDescent="0.3">
      <c r="P394971" s="83"/>
    </row>
    <row r="394972" spans="16:16" x14ac:dyDescent="0.3">
      <c r="P394972" s="83"/>
    </row>
    <row r="394973" spans="16:16" x14ac:dyDescent="0.3">
      <c r="P394973" s="83"/>
    </row>
    <row r="394974" spans="16:16" x14ac:dyDescent="0.3">
      <c r="P394974" s="83"/>
    </row>
    <row r="394975" spans="16:16" x14ac:dyDescent="0.3">
      <c r="P394975" s="83"/>
    </row>
    <row r="394976" spans="16:16" x14ac:dyDescent="0.3">
      <c r="P394976" s="83"/>
    </row>
    <row r="394977" spans="16:16" x14ac:dyDescent="0.3">
      <c r="P394977" s="83"/>
    </row>
    <row r="394978" spans="16:16" x14ac:dyDescent="0.3">
      <c r="P394978" s="83"/>
    </row>
    <row r="394979" spans="16:16" x14ac:dyDescent="0.3">
      <c r="P394979" s="83"/>
    </row>
    <row r="394980" spans="16:16" x14ac:dyDescent="0.3">
      <c r="P394980" s="83"/>
    </row>
    <row r="394981" spans="16:16" x14ac:dyDescent="0.3">
      <c r="P394981" s="83"/>
    </row>
    <row r="394982" spans="16:16" x14ac:dyDescent="0.3">
      <c r="P394982" s="83"/>
    </row>
    <row r="394983" spans="16:16" x14ac:dyDescent="0.3">
      <c r="P394983" s="83"/>
    </row>
    <row r="394984" spans="16:16" x14ac:dyDescent="0.3">
      <c r="P394984" s="83"/>
    </row>
    <row r="394985" spans="16:16" x14ac:dyDescent="0.3">
      <c r="P394985" s="83"/>
    </row>
    <row r="394986" spans="16:16" x14ac:dyDescent="0.3">
      <c r="P394986" s="83"/>
    </row>
    <row r="394987" spans="16:16" x14ac:dyDescent="0.3">
      <c r="P394987" s="83"/>
    </row>
    <row r="394988" spans="16:16" x14ac:dyDescent="0.3">
      <c r="P394988" s="83"/>
    </row>
    <row r="394989" spans="16:16" x14ac:dyDescent="0.3">
      <c r="P394989" s="83"/>
    </row>
    <row r="394990" spans="16:16" x14ac:dyDescent="0.3">
      <c r="P394990" s="83"/>
    </row>
    <row r="394991" spans="16:16" x14ac:dyDescent="0.3">
      <c r="P394991" s="83"/>
    </row>
    <row r="394992" spans="16:16" x14ac:dyDescent="0.3">
      <c r="P394992" s="83"/>
    </row>
    <row r="394993" spans="16:16" x14ac:dyDescent="0.3">
      <c r="P394993" s="83"/>
    </row>
    <row r="394994" spans="16:16" x14ac:dyDescent="0.3">
      <c r="P394994" s="83"/>
    </row>
    <row r="394995" spans="16:16" x14ac:dyDescent="0.3">
      <c r="P394995" s="83"/>
    </row>
    <row r="394996" spans="16:16" x14ac:dyDescent="0.3">
      <c r="P394996" s="83"/>
    </row>
    <row r="394997" spans="16:16" x14ac:dyDescent="0.3">
      <c r="P394997" s="83"/>
    </row>
    <row r="394998" spans="16:16" x14ac:dyDescent="0.3">
      <c r="P394998" s="83"/>
    </row>
    <row r="394999" spans="16:16" x14ac:dyDescent="0.3">
      <c r="P394999" s="83"/>
    </row>
    <row r="395000" spans="16:16" x14ac:dyDescent="0.3">
      <c r="P395000" s="83"/>
    </row>
    <row r="395001" spans="16:16" x14ac:dyDescent="0.3">
      <c r="P395001" s="83"/>
    </row>
    <row r="395002" spans="16:16" x14ac:dyDescent="0.3">
      <c r="P395002" s="83"/>
    </row>
    <row r="395003" spans="16:16" x14ac:dyDescent="0.3">
      <c r="P395003" s="83"/>
    </row>
    <row r="395004" spans="16:16" x14ac:dyDescent="0.3">
      <c r="P395004" s="83"/>
    </row>
    <row r="395005" spans="16:16" x14ac:dyDescent="0.3">
      <c r="P395005" s="83"/>
    </row>
    <row r="395006" spans="16:16" x14ac:dyDescent="0.3">
      <c r="P395006" s="83"/>
    </row>
    <row r="395007" spans="16:16" x14ac:dyDescent="0.3">
      <c r="P395007" s="83"/>
    </row>
    <row r="395008" spans="16:16" x14ac:dyDescent="0.3">
      <c r="P395008" s="83"/>
    </row>
    <row r="395009" spans="16:16" x14ac:dyDescent="0.3">
      <c r="P395009" s="83"/>
    </row>
    <row r="395010" spans="16:16" x14ac:dyDescent="0.3">
      <c r="P395010" s="83"/>
    </row>
    <row r="395011" spans="16:16" x14ac:dyDescent="0.3">
      <c r="P395011" s="83"/>
    </row>
    <row r="395012" spans="16:16" x14ac:dyDescent="0.3">
      <c r="P395012" s="83"/>
    </row>
    <row r="395013" spans="16:16" x14ac:dyDescent="0.3">
      <c r="P395013" s="83"/>
    </row>
    <row r="395014" spans="16:16" x14ac:dyDescent="0.3">
      <c r="P395014" s="83"/>
    </row>
    <row r="395015" spans="16:16" x14ac:dyDescent="0.3">
      <c r="P395015" s="83"/>
    </row>
    <row r="395016" spans="16:16" x14ac:dyDescent="0.3">
      <c r="P395016" s="83"/>
    </row>
    <row r="395017" spans="16:16" x14ac:dyDescent="0.3">
      <c r="P395017" s="83"/>
    </row>
    <row r="395018" spans="16:16" x14ac:dyDescent="0.3">
      <c r="P395018" s="83"/>
    </row>
    <row r="395019" spans="16:16" x14ac:dyDescent="0.3">
      <c r="P395019" s="83"/>
    </row>
    <row r="395020" spans="16:16" x14ac:dyDescent="0.3">
      <c r="P395020" s="83"/>
    </row>
    <row r="395021" spans="16:16" x14ac:dyDescent="0.3">
      <c r="P395021" s="83"/>
    </row>
    <row r="395022" spans="16:16" x14ac:dyDescent="0.3">
      <c r="P395022" s="83"/>
    </row>
    <row r="395023" spans="16:16" x14ac:dyDescent="0.3">
      <c r="P395023" s="83"/>
    </row>
    <row r="395024" spans="16:16" x14ac:dyDescent="0.3">
      <c r="P395024" s="83"/>
    </row>
    <row r="395025" spans="16:16" x14ac:dyDescent="0.3">
      <c r="P395025" s="83"/>
    </row>
    <row r="395026" spans="16:16" x14ac:dyDescent="0.3">
      <c r="P395026" s="83"/>
    </row>
    <row r="395027" spans="16:16" x14ac:dyDescent="0.3">
      <c r="P395027" s="83"/>
    </row>
    <row r="395028" spans="16:16" x14ac:dyDescent="0.3">
      <c r="P395028" s="83"/>
    </row>
    <row r="395029" spans="16:16" x14ac:dyDescent="0.3">
      <c r="P395029" s="83"/>
    </row>
    <row r="395030" spans="16:16" x14ac:dyDescent="0.3">
      <c r="P395030" s="83"/>
    </row>
    <row r="395031" spans="16:16" x14ac:dyDescent="0.3">
      <c r="P395031" s="83"/>
    </row>
    <row r="395032" spans="16:16" x14ac:dyDescent="0.3">
      <c r="P395032" s="83"/>
    </row>
    <row r="395033" spans="16:16" x14ac:dyDescent="0.3">
      <c r="P395033" s="83"/>
    </row>
    <row r="395034" spans="16:16" x14ac:dyDescent="0.3">
      <c r="P395034" s="83"/>
    </row>
    <row r="395035" spans="16:16" x14ac:dyDescent="0.3">
      <c r="P395035" s="83"/>
    </row>
    <row r="395036" spans="16:16" x14ac:dyDescent="0.3">
      <c r="P395036" s="83"/>
    </row>
    <row r="395037" spans="16:16" x14ac:dyDescent="0.3">
      <c r="P395037" s="83"/>
    </row>
    <row r="395038" spans="16:16" x14ac:dyDescent="0.3">
      <c r="P395038" s="83"/>
    </row>
    <row r="395039" spans="16:16" x14ac:dyDescent="0.3">
      <c r="P395039" s="83"/>
    </row>
    <row r="395040" spans="16:16" x14ac:dyDescent="0.3">
      <c r="P395040" s="83"/>
    </row>
    <row r="395041" spans="16:16" x14ac:dyDescent="0.3">
      <c r="P395041" s="83"/>
    </row>
    <row r="395042" spans="16:16" x14ac:dyDescent="0.3">
      <c r="P395042" s="83"/>
    </row>
    <row r="395043" spans="16:16" x14ac:dyDescent="0.3">
      <c r="P395043" s="83"/>
    </row>
    <row r="395044" spans="16:16" x14ac:dyDescent="0.3">
      <c r="P395044" s="83"/>
    </row>
    <row r="395045" spans="16:16" x14ac:dyDescent="0.3">
      <c r="P395045" s="83"/>
    </row>
    <row r="395046" spans="16:16" x14ac:dyDescent="0.3">
      <c r="P395046" s="83"/>
    </row>
    <row r="395047" spans="16:16" x14ac:dyDescent="0.3">
      <c r="P395047" s="83"/>
    </row>
    <row r="395048" spans="16:16" x14ac:dyDescent="0.3">
      <c r="P395048" s="83"/>
    </row>
    <row r="395049" spans="16:16" x14ac:dyDescent="0.3">
      <c r="P395049" s="83"/>
    </row>
    <row r="395050" spans="16:16" x14ac:dyDescent="0.3">
      <c r="P395050" s="83"/>
    </row>
    <row r="395051" spans="16:16" x14ac:dyDescent="0.3">
      <c r="P395051" s="83"/>
    </row>
    <row r="395052" spans="16:16" x14ac:dyDescent="0.3">
      <c r="P395052" s="83"/>
    </row>
    <row r="395053" spans="16:16" x14ac:dyDescent="0.3">
      <c r="P395053" s="83"/>
    </row>
    <row r="395054" spans="16:16" x14ac:dyDescent="0.3">
      <c r="P395054" s="83"/>
    </row>
    <row r="395055" spans="16:16" x14ac:dyDescent="0.3">
      <c r="P395055" s="83"/>
    </row>
    <row r="395056" spans="16:16" x14ac:dyDescent="0.3">
      <c r="P395056" s="83"/>
    </row>
    <row r="395057" spans="16:16" x14ac:dyDescent="0.3">
      <c r="P395057" s="83"/>
    </row>
    <row r="395058" spans="16:16" x14ac:dyDescent="0.3">
      <c r="P395058" s="83"/>
    </row>
    <row r="395059" spans="16:16" x14ac:dyDescent="0.3">
      <c r="P395059" s="83"/>
    </row>
    <row r="395060" spans="16:16" x14ac:dyDescent="0.3">
      <c r="P395060" s="83"/>
    </row>
    <row r="395061" spans="16:16" x14ac:dyDescent="0.3">
      <c r="P395061" s="83"/>
    </row>
    <row r="395062" spans="16:16" x14ac:dyDescent="0.3">
      <c r="P395062" s="83"/>
    </row>
    <row r="395063" spans="16:16" x14ac:dyDescent="0.3">
      <c r="P395063" s="83"/>
    </row>
    <row r="395064" spans="16:16" x14ac:dyDescent="0.3">
      <c r="P395064" s="83"/>
    </row>
    <row r="395065" spans="16:16" x14ac:dyDescent="0.3">
      <c r="P395065" s="83"/>
    </row>
    <row r="395066" spans="16:16" x14ac:dyDescent="0.3">
      <c r="P395066" s="83"/>
    </row>
    <row r="395067" spans="16:16" x14ac:dyDescent="0.3">
      <c r="P395067" s="83"/>
    </row>
    <row r="395068" spans="16:16" x14ac:dyDescent="0.3">
      <c r="P395068" s="83"/>
    </row>
    <row r="395069" spans="16:16" x14ac:dyDescent="0.3">
      <c r="P395069" s="83"/>
    </row>
    <row r="395070" spans="16:16" x14ac:dyDescent="0.3">
      <c r="P395070" s="83"/>
    </row>
    <row r="395071" spans="16:16" x14ac:dyDescent="0.3">
      <c r="P395071" s="83"/>
    </row>
    <row r="395072" spans="16:16" x14ac:dyDescent="0.3">
      <c r="P395072" s="83"/>
    </row>
    <row r="395073" spans="16:16" x14ac:dyDescent="0.3">
      <c r="P395073" s="83"/>
    </row>
    <row r="395074" spans="16:16" x14ac:dyDescent="0.3">
      <c r="P395074" s="83"/>
    </row>
    <row r="395075" spans="16:16" x14ac:dyDescent="0.3">
      <c r="P395075" s="83"/>
    </row>
    <row r="395076" spans="16:16" x14ac:dyDescent="0.3">
      <c r="P395076" s="83"/>
    </row>
    <row r="395077" spans="16:16" x14ac:dyDescent="0.3">
      <c r="P395077" s="83"/>
    </row>
    <row r="395078" spans="16:16" x14ac:dyDescent="0.3">
      <c r="P395078" s="83"/>
    </row>
    <row r="395079" spans="16:16" x14ac:dyDescent="0.3">
      <c r="P395079" s="83"/>
    </row>
    <row r="395080" spans="16:16" x14ac:dyDescent="0.3">
      <c r="P395080" s="83"/>
    </row>
    <row r="395081" spans="16:16" x14ac:dyDescent="0.3">
      <c r="P395081" s="83"/>
    </row>
    <row r="395082" spans="16:16" x14ac:dyDescent="0.3">
      <c r="P395082" s="83"/>
    </row>
    <row r="395083" spans="16:16" x14ac:dyDescent="0.3">
      <c r="P395083" s="83"/>
    </row>
    <row r="395084" spans="16:16" x14ac:dyDescent="0.3">
      <c r="P395084" s="83"/>
    </row>
    <row r="395085" spans="16:16" x14ac:dyDescent="0.3">
      <c r="P395085" s="83"/>
    </row>
    <row r="395086" spans="16:16" x14ac:dyDescent="0.3">
      <c r="P395086" s="83"/>
    </row>
    <row r="395087" spans="16:16" x14ac:dyDescent="0.3">
      <c r="P395087" s="83"/>
    </row>
    <row r="395088" spans="16:16" x14ac:dyDescent="0.3">
      <c r="P395088" s="83"/>
    </row>
    <row r="395089" spans="16:16" x14ac:dyDescent="0.3">
      <c r="P395089" s="83"/>
    </row>
    <row r="395090" spans="16:16" x14ac:dyDescent="0.3">
      <c r="P395090" s="83"/>
    </row>
    <row r="395091" spans="16:16" x14ac:dyDescent="0.3">
      <c r="P395091" s="83"/>
    </row>
    <row r="395092" spans="16:16" x14ac:dyDescent="0.3">
      <c r="P395092" s="83"/>
    </row>
    <row r="395093" spans="16:16" x14ac:dyDescent="0.3">
      <c r="P395093" s="83"/>
    </row>
    <row r="395094" spans="16:16" x14ac:dyDescent="0.3">
      <c r="P395094" s="83"/>
    </row>
    <row r="395095" spans="16:16" x14ac:dyDescent="0.3">
      <c r="P395095" s="83"/>
    </row>
    <row r="395096" spans="16:16" x14ac:dyDescent="0.3">
      <c r="P395096" s="83"/>
    </row>
    <row r="395097" spans="16:16" x14ac:dyDescent="0.3">
      <c r="P395097" s="83"/>
    </row>
    <row r="395098" spans="16:16" x14ac:dyDescent="0.3">
      <c r="P395098" s="83"/>
    </row>
    <row r="395099" spans="16:16" x14ac:dyDescent="0.3">
      <c r="P395099" s="83"/>
    </row>
    <row r="395100" spans="16:16" x14ac:dyDescent="0.3">
      <c r="P395100" s="83"/>
    </row>
    <row r="395101" spans="16:16" x14ac:dyDescent="0.3">
      <c r="P395101" s="83"/>
    </row>
    <row r="395102" spans="16:16" x14ac:dyDescent="0.3">
      <c r="P395102" s="83"/>
    </row>
    <row r="395103" spans="16:16" x14ac:dyDescent="0.3">
      <c r="P395103" s="83"/>
    </row>
    <row r="395104" spans="16:16" x14ac:dyDescent="0.3">
      <c r="P395104" s="83"/>
    </row>
    <row r="395105" spans="16:16" x14ac:dyDescent="0.3">
      <c r="P395105" s="83"/>
    </row>
    <row r="395106" spans="16:16" x14ac:dyDescent="0.3">
      <c r="P395106" s="83"/>
    </row>
    <row r="395107" spans="16:16" x14ac:dyDescent="0.3">
      <c r="P395107" s="83"/>
    </row>
    <row r="395108" spans="16:16" x14ac:dyDescent="0.3">
      <c r="P395108" s="83"/>
    </row>
    <row r="395109" spans="16:16" x14ac:dyDescent="0.3">
      <c r="P395109" s="83"/>
    </row>
    <row r="395110" spans="16:16" x14ac:dyDescent="0.3">
      <c r="P395110" s="83"/>
    </row>
    <row r="395111" spans="16:16" x14ac:dyDescent="0.3">
      <c r="P395111" s="83"/>
    </row>
    <row r="395112" spans="16:16" x14ac:dyDescent="0.3">
      <c r="P395112" s="83"/>
    </row>
    <row r="395113" spans="16:16" x14ac:dyDescent="0.3">
      <c r="P395113" s="83"/>
    </row>
    <row r="395114" spans="16:16" x14ac:dyDescent="0.3">
      <c r="P395114" s="83"/>
    </row>
    <row r="395115" spans="16:16" x14ac:dyDescent="0.3">
      <c r="P395115" s="83"/>
    </row>
    <row r="395116" spans="16:16" x14ac:dyDescent="0.3">
      <c r="P395116" s="83"/>
    </row>
    <row r="395117" spans="16:16" x14ac:dyDescent="0.3">
      <c r="P395117" s="83"/>
    </row>
    <row r="395118" spans="16:16" x14ac:dyDescent="0.3">
      <c r="P395118" s="83"/>
    </row>
    <row r="395119" spans="16:16" x14ac:dyDescent="0.3">
      <c r="P395119" s="83"/>
    </row>
    <row r="395120" spans="16:16" x14ac:dyDescent="0.3">
      <c r="P395120" s="83"/>
    </row>
    <row r="395121" spans="16:16" x14ac:dyDescent="0.3">
      <c r="P395121" s="83"/>
    </row>
    <row r="395122" spans="16:16" x14ac:dyDescent="0.3">
      <c r="P395122" s="83"/>
    </row>
    <row r="395123" spans="16:16" x14ac:dyDescent="0.3">
      <c r="P395123" s="83"/>
    </row>
    <row r="395124" spans="16:16" x14ac:dyDescent="0.3">
      <c r="P395124" s="83"/>
    </row>
    <row r="395125" spans="16:16" x14ac:dyDescent="0.3">
      <c r="P395125" s="83"/>
    </row>
    <row r="395126" spans="16:16" x14ac:dyDescent="0.3">
      <c r="P395126" s="83"/>
    </row>
    <row r="395127" spans="16:16" x14ac:dyDescent="0.3">
      <c r="P395127" s="83"/>
    </row>
    <row r="395128" spans="16:16" x14ac:dyDescent="0.3">
      <c r="P395128" s="83"/>
    </row>
    <row r="395129" spans="16:16" x14ac:dyDescent="0.3">
      <c r="P395129" s="83"/>
    </row>
    <row r="395130" spans="16:16" x14ac:dyDescent="0.3">
      <c r="P395130" s="83"/>
    </row>
    <row r="395131" spans="16:16" x14ac:dyDescent="0.3">
      <c r="P395131" s="83"/>
    </row>
    <row r="395132" spans="16:16" x14ac:dyDescent="0.3">
      <c r="P395132" s="83"/>
    </row>
    <row r="395133" spans="16:16" x14ac:dyDescent="0.3">
      <c r="P395133" s="83"/>
    </row>
    <row r="395134" spans="16:16" x14ac:dyDescent="0.3">
      <c r="P395134" s="83"/>
    </row>
    <row r="395135" spans="16:16" x14ac:dyDescent="0.3">
      <c r="P395135" s="83"/>
    </row>
    <row r="395136" spans="16:16" x14ac:dyDescent="0.3">
      <c r="P395136" s="83"/>
    </row>
    <row r="395137" spans="16:16" x14ac:dyDescent="0.3">
      <c r="P395137" s="83"/>
    </row>
    <row r="395138" spans="16:16" x14ac:dyDescent="0.3">
      <c r="P395138" s="83"/>
    </row>
    <row r="395139" spans="16:16" x14ac:dyDescent="0.3">
      <c r="P395139" s="83"/>
    </row>
    <row r="395140" spans="16:16" x14ac:dyDescent="0.3">
      <c r="P395140" s="83"/>
    </row>
    <row r="395141" spans="16:16" x14ac:dyDescent="0.3">
      <c r="P395141" s="83"/>
    </row>
    <row r="395142" spans="16:16" x14ac:dyDescent="0.3">
      <c r="P395142" s="83"/>
    </row>
    <row r="395143" spans="16:16" x14ac:dyDescent="0.3">
      <c r="P395143" s="83"/>
    </row>
    <row r="395144" spans="16:16" x14ac:dyDescent="0.3">
      <c r="P395144" s="83"/>
    </row>
    <row r="395145" spans="16:16" x14ac:dyDescent="0.3">
      <c r="P395145" s="83"/>
    </row>
    <row r="395146" spans="16:16" x14ac:dyDescent="0.3">
      <c r="P395146" s="83"/>
    </row>
    <row r="395147" spans="16:16" x14ac:dyDescent="0.3">
      <c r="P395147" s="83"/>
    </row>
    <row r="395148" spans="16:16" x14ac:dyDescent="0.3">
      <c r="P395148" s="83"/>
    </row>
    <row r="395149" spans="16:16" x14ac:dyDescent="0.3">
      <c r="P395149" s="83"/>
    </row>
    <row r="395150" spans="16:16" x14ac:dyDescent="0.3">
      <c r="P395150" s="83"/>
    </row>
    <row r="395151" spans="16:16" x14ac:dyDescent="0.3">
      <c r="P395151" s="83"/>
    </row>
    <row r="395152" spans="16:16" x14ac:dyDescent="0.3">
      <c r="P395152" s="83"/>
    </row>
    <row r="395153" spans="16:16" x14ac:dyDescent="0.3">
      <c r="P395153" s="83"/>
    </row>
    <row r="395154" spans="16:16" x14ac:dyDescent="0.3">
      <c r="P395154" s="83"/>
    </row>
    <row r="395155" spans="16:16" x14ac:dyDescent="0.3">
      <c r="P395155" s="83"/>
    </row>
    <row r="395156" spans="16:16" x14ac:dyDescent="0.3">
      <c r="P395156" s="83"/>
    </row>
    <row r="395157" spans="16:16" x14ac:dyDescent="0.3">
      <c r="P395157" s="83"/>
    </row>
    <row r="395158" spans="16:16" x14ac:dyDescent="0.3">
      <c r="P395158" s="83"/>
    </row>
    <row r="395159" spans="16:16" x14ac:dyDescent="0.3">
      <c r="P395159" s="83"/>
    </row>
    <row r="395160" spans="16:16" x14ac:dyDescent="0.3">
      <c r="P395160" s="83"/>
    </row>
    <row r="395161" spans="16:16" x14ac:dyDescent="0.3">
      <c r="P395161" s="83"/>
    </row>
    <row r="395162" spans="16:16" x14ac:dyDescent="0.3">
      <c r="P395162" s="83"/>
    </row>
    <row r="395163" spans="16:16" x14ac:dyDescent="0.3">
      <c r="P395163" s="83"/>
    </row>
    <row r="395164" spans="16:16" x14ac:dyDescent="0.3">
      <c r="P395164" s="83"/>
    </row>
    <row r="395165" spans="16:16" x14ac:dyDescent="0.3">
      <c r="P395165" s="83"/>
    </row>
    <row r="395166" spans="16:16" x14ac:dyDescent="0.3">
      <c r="P395166" s="83"/>
    </row>
    <row r="395167" spans="16:16" x14ac:dyDescent="0.3">
      <c r="P395167" s="83"/>
    </row>
    <row r="395168" spans="16:16" x14ac:dyDescent="0.3">
      <c r="P395168" s="83"/>
    </row>
    <row r="395169" spans="16:16" x14ac:dyDescent="0.3">
      <c r="P395169" s="83"/>
    </row>
    <row r="395170" spans="16:16" x14ac:dyDescent="0.3">
      <c r="P395170" s="83"/>
    </row>
    <row r="395171" spans="16:16" x14ac:dyDescent="0.3">
      <c r="P395171" s="83"/>
    </row>
    <row r="395172" spans="16:16" x14ac:dyDescent="0.3">
      <c r="P395172" s="83"/>
    </row>
    <row r="395173" spans="16:16" x14ac:dyDescent="0.3">
      <c r="P395173" s="83"/>
    </row>
    <row r="395174" spans="16:16" x14ac:dyDescent="0.3">
      <c r="P395174" s="83"/>
    </row>
    <row r="395175" spans="16:16" x14ac:dyDescent="0.3">
      <c r="P395175" s="83"/>
    </row>
    <row r="395176" spans="16:16" x14ac:dyDescent="0.3">
      <c r="P395176" s="83"/>
    </row>
    <row r="395177" spans="16:16" x14ac:dyDescent="0.3">
      <c r="P395177" s="83"/>
    </row>
    <row r="395178" spans="16:16" x14ac:dyDescent="0.3">
      <c r="P395178" s="83"/>
    </row>
    <row r="395179" spans="16:16" x14ac:dyDescent="0.3">
      <c r="P395179" s="83"/>
    </row>
    <row r="395180" spans="16:16" x14ac:dyDescent="0.3">
      <c r="P395180" s="83"/>
    </row>
    <row r="395181" spans="16:16" x14ac:dyDescent="0.3">
      <c r="P395181" s="83"/>
    </row>
    <row r="395182" spans="16:16" x14ac:dyDescent="0.3">
      <c r="P395182" s="83"/>
    </row>
    <row r="395183" spans="16:16" x14ac:dyDescent="0.3">
      <c r="P395183" s="83"/>
    </row>
    <row r="395184" spans="16:16" x14ac:dyDescent="0.3">
      <c r="P395184" s="83"/>
    </row>
    <row r="395185" spans="16:16" x14ac:dyDescent="0.3">
      <c r="P395185" s="83"/>
    </row>
    <row r="395186" spans="16:16" x14ac:dyDescent="0.3">
      <c r="P395186" s="83"/>
    </row>
    <row r="395187" spans="16:16" x14ac:dyDescent="0.3">
      <c r="P395187" s="83"/>
    </row>
    <row r="395188" spans="16:16" x14ac:dyDescent="0.3">
      <c r="P395188" s="83"/>
    </row>
    <row r="395189" spans="16:16" x14ac:dyDescent="0.3">
      <c r="P395189" s="83"/>
    </row>
    <row r="395190" spans="16:16" x14ac:dyDescent="0.3">
      <c r="P395190" s="83"/>
    </row>
    <row r="395191" spans="16:16" x14ac:dyDescent="0.3">
      <c r="P395191" s="83"/>
    </row>
    <row r="395192" spans="16:16" x14ac:dyDescent="0.3">
      <c r="P395192" s="83"/>
    </row>
    <row r="395193" spans="16:16" x14ac:dyDescent="0.3">
      <c r="P395193" s="83"/>
    </row>
    <row r="395194" spans="16:16" x14ac:dyDescent="0.3">
      <c r="P395194" s="83"/>
    </row>
    <row r="395195" spans="16:16" x14ac:dyDescent="0.3">
      <c r="P395195" s="83"/>
    </row>
    <row r="395196" spans="16:16" x14ac:dyDescent="0.3">
      <c r="P395196" s="83"/>
    </row>
    <row r="395197" spans="16:16" x14ac:dyDescent="0.3">
      <c r="P395197" s="83"/>
    </row>
    <row r="395198" spans="16:16" x14ac:dyDescent="0.3">
      <c r="P395198" s="83"/>
    </row>
    <row r="395199" spans="16:16" x14ac:dyDescent="0.3">
      <c r="P395199" s="83"/>
    </row>
    <row r="395200" spans="16:16" x14ac:dyDescent="0.3">
      <c r="P395200" s="83"/>
    </row>
    <row r="395201" spans="16:16" x14ac:dyDescent="0.3">
      <c r="P395201" s="83"/>
    </row>
    <row r="395202" spans="16:16" x14ac:dyDescent="0.3">
      <c r="P395202" s="83"/>
    </row>
    <row r="395203" spans="16:16" x14ac:dyDescent="0.3">
      <c r="P395203" s="83"/>
    </row>
    <row r="395204" spans="16:16" x14ac:dyDescent="0.3">
      <c r="P395204" s="83"/>
    </row>
    <row r="395205" spans="16:16" x14ac:dyDescent="0.3">
      <c r="P395205" s="83"/>
    </row>
    <row r="395206" spans="16:16" x14ac:dyDescent="0.3">
      <c r="P395206" s="83"/>
    </row>
    <row r="395207" spans="16:16" x14ac:dyDescent="0.3">
      <c r="P395207" s="83"/>
    </row>
    <row r="395208" spans="16:16" x14ac:dyDescent="0.3">
      <c r="P395208" s="83"/>
    </row>
    <row r="395209" spans="16:16" x14ac:dyDescent="0.3">
      <c r="P395209" s="83"/>
    </row>
    <row r="395210" spans="16:16" x14ac:dyDescent="0.3">
      <c r="P395210" s="83"/>
    </row>
    <row r="395211" spans="16:16" x14ac:dyDescent="0.3">
      <c r="P395211" s="83"/>
    </row>
    <row r="395212" spans="16:16" x14ac:dyDescent="0.3">
      <c r="P395212" s="83"/>
    </row>
    <row r="395213" spans="16:16" x14ac:dyDescent="0.3">
      <c r="P395213" s="83"/>
    </row>
    <row r="395214" spans="16:16" x14ac:dyDescent="0.3">
      <c r="P395214" s="83"/>
    </row>
    <row r="395215" spans="16:16" x14ac:dyDescent="0.3">
      <c r="P395215" s="83"/>
    </row>
    <row r="395216" spans="16:16" x14ac:dyDescent="0.3">
      <c r="P395216" s="83"/>
    </row>
    <row r="395217" spans="16:16" x14ac:dyDescent="0.3">
      <c r="P395217" s="83"/>
    </row>
    <row r="395218" spans="16:16" x14ac:dyDescent="0.3">
      <c r="P395218" s="83"/>
    </row>
    <row r="395219" spans="16:16" x14ac:dyDescent="0.3">
      <c r="P395219" s="83"/>
    </row>
    <row r="395220" spans="16:16" x14ac:dyDescent="0.3">
      <c r="P395220" s="83"/>
    </row>
    <row r="395221" spans="16:16" x14ac:dyDescent="0.3">
      <c r="P395221" s="83"/>
    </row>
    <row r="395222" spans="16:16" x14ac:dyDescent="0.3">
      <c r="P395222" s="83"/>
    </row>
    <row r="395223" spans="16:16" x14ac:dyDescent="0.3">
      <c r="P395223" s="83"/>
    </row>
    <row r="395224" spans="16:16" x14ac:dyDescent="0.3">
      <c r="P395224" s="83"/>
    </row>
    <row r="395225" spans="16:16" x14ac:dyDescent="0.3">
      <c r="P395225" s="83"/>
    </row>
    <row r="395226" spans="16:16" x14ac:dyDescent="0.3">
      <c r="P395226" s="83"/>
    </row>
    <row r="395227" spans="16:16" x14ac:dyDescent="0.3">
      <c r="P395227" s="83"/>
    </row>
    <row r="395228" spans="16:16" x14ac:dyDescent="0.3">
      <c r="P395228" s="83"/>
    </row>
    <row r="395229" spans="16:16" x14ac:dyDescent="0.3">
      <c r="P395229" s="83"/>
    </row>
    <row r="395230" spans="16:16" x14ac:dyDescent="0.3">
      <c r="P395230" s="83"/>
    </row>
    <row r="395231" spans="16:16" x14ac:dyDescent="0.3">
      <c r="P395231" s="83"/>
    </row>
    <row r="395232" spans="16:16" x14ac:dyDescent="0.3">
      <c r="P395232" s="83"/>
    </row>
    <row r="395233" spans="16:16" x14ac:dyDescent="0.3">
      <c r="P395233" s="83"/>
    </row>
    <row r="395234" spans="16:16" x14ac:dyDescent="0.3">
      <c r="P395234" s="83"/>
    </row>
    <row r="395235" spans="16:16" x14ac:dyDescent="0.3">
      <c r="P395235" s="83"/>
    </row>
    <row r="395236" spans="16:16" x14ac:dyDescent="0.3">
      <c r="P395236" s="83"/>
    </row>
    <row r="395237" spans="16:16" x14ac:dyDescent="0.3">
      <c r="P395237" s="83"/>
    </row>
    <row r="395238" spans="16:16" x14ac:dyDescent="0.3">
      <c r="P395238" s="83"/>
    </row>
    <row r="395239" spans="16:16" x14ac:dyDescent="0.3">
      <c r="P395239" s="83"/>
    </row>
    <row r="395240" spans="16:16" x14ac:dyDescent="0.3">
      <c r="P395240" s="83"/>
    </row>
    <row r="395241" spans="16:16" x14ac:dyDescent="0.3">
      <c r="P395241" s="83"/>
    </row>
    <row r="395242" spans="16:16" x14ac:dyDescent="0.3">
      <c r="P395242" s="83"/>
    </row>
    <row r="395243" spans="16:16" x14ac:dyDescent="0.3">
      <c r="P395243" s="83"/>
    </row>
    <row r="395244" spans="16:16" x14ac:dyDescent="0.3">
      <c r="P395244" s="83"/>
    </row>
    <row r="395245" spans="16:16" x14ac:dyDescent="0.3">
      <c r="P395245" s="83"/>
    </row>
    <row r="395246" spans="16:16" x14ac:dyDescent="0.3">
      <c r="P395246" s="83"/>
    </row>
    <row r="395247" spans="16:16" x14ac:dyDescent="0.3">
      <c r="P395247" s="83"/>
    </row>
    <row r="395248" spans="16:16" x14ac:dyDescent="0.3">
      <c r="P395248" s="83"/>
    </row>
    <row r="395249" spans="16:16" x14ac:dyDescent="0.3">
      <c r="P395249" s="83"/>
    </row>
    <row r="395250" spans="16:16" x14ac:dyDescent="0.3">
      <c r="P395250" s="83"/>
    </row>
    <row r="395251" spans="16:16" x14ac:dyDescent="0.3">
      <c r="P395251" s="83"/>
    </row>
    <row r="395252" spans="16:16" x14ac:dyDescent="0.3">
      <c r="P395252" s="83"/>
    </row>
    <row r="395253" spans="16:16" x14ac:dyDescent="0.3">
      <c r="P395253" s="83"/>
    </row>
    <row r="395254" spans="16:16" x14ac:dyDescent="0.3">
      <c r="P395254" s="83"/>
    </row>
    <row r="395255" spans="16:16" x14ac:dyDescent="0.3">
      <c r="P395255" s="83"/>
    </row>
    <row r="395256" spans="16:16" x14ac:dyDescent="0.3">
      <c r="P395256" s="83"/>
    </row>
    <row r="395257" spans="16:16" x14ac:dyDescent="0.3">
      <c r="P395257" s="83"/>
    </row>
    <row r="395258" spans="16:16" x14ac:dyDescent="0.3">
      <c r="P395258" s="83"/>
    </row>
    <row r="395259" spans="16:16" x14ac:dyDescent="0.3">
      <c r="P395259" s="83"/>
    </row>
    <row r="395260" spans="16:16" x14ac:dyDescent="0.3">
      <c r="P395260" s="83"/>
    </row>
    <row r="395261" spans="16:16" x14ac:dyDescent="0.3">
      <c r="P395261" s="83"/>
    </row>
    <row r="395262" spans="16:16" x14ac:dyDescent="0.3">
      <c r="P395262" s="83"/>
    </row>
    <row r="395263" spans="16:16" x14ac:dyDescent="0.3">
      <c r="P395263" s="83"/>
    </row>
    <row r="395264" spans="16:16" x14ac:dyDescent="0.3">
      <c r="P395264" s="83"/>
    </row>
    <row r="395265" spans="16:16" x14ac:dyDescent="0.3">
      <c r="P395265" s="83"/>
    </row>
    <row r="395266" spans="16:16" x14ac:dyDescent="0.3">
      <c r="P395266" s="83"/>
    </row>
    <row r="395267" spans="16:16" x14ac:dyDescent="0.3">
      <c r="P395267" s="83"/>
    </row>
    <row r="395268" spans="16:16" x14ac:dyDescent="0.3">
      <c r="P395268" s="83"/>
    </row>
    <row r="395269" spans="16:16" x14ac:dyDescent="0.3">
      <c r="P395269" s="83"/>
    </row>
    <row r="395270" spans="16:16" x14ac:dyDescent="0.3">
      <c r="P395270" s="83"/>
    </row>
    <row r="395271" spans="16:16" x14ac:dyDescent="0.3">
      <c r="P395271" s="83"/>
    </row>
    <row r="395272" spans="16:16" x14ac:dyDescent="0.3">
      <c r="P395272" s="83"/>
    </row>
    <row r="395273" spans="16:16" x14ac:dyDescent="0.3">
      <c r="P395273" s="83"/>
    </row>
    <row r="395274" spans="16:16" x14ac:dyDescent="0.3">
      <c r="P395274" s="83"/>
    </row>
    <row r="395275" spans="16:16" x14ac:dyDescent="0.3">
      <c r="P395275" s="83"/>
    </row>
    <row r="395276" spans="16:16" x14ac:dyDescent="0.3">
      <c r="P395276" s="83"/>
    </row>
    <row r="395277" spans="16:16" x14ac:dyDescent="0.3">
      <c r="P395277" s="83"/>
    </row>
    <row r="395278" spans="16:16" x14ac:dyDescent="0.3">
      <c r="P395278" s="83"/>
    </row>
    <row r="395279" spans="16:16" x14ac:dyDescent="0.3">
      <c r="P395279" s="83"/>
    </row>
    <row r="395280" spans="16:16" x14ac:dyDescent="0.3">
      <c r="P395280" s="83"/>
    </row>
    <row r="395281" spans="16:16" x14ac:dyDescent="0.3">
      <c r="P395281" s="83"/>
    </row>
    <row r="395282" spans="16:16" x14ac:dyDescent="0.3">
      <c r="P395282" s="83"/>
    </row>
    <row r="395283" spans="16:16" x14ac:dyDescent="0.3">
      <c r="P395283" s="83"/>
    </row>
    <row r="395284" spans="16:16" x14ac:dyDescent="0.3">
      <c r="P395284" s="83"/>
    </row>
    <row r="395285" spans="16:16" x14ac:dyDescent="0.3">
      <c r="P395285" s="83"/>
    </row>
    <row r="395286" spans="16:16" x14ac:dyDescent="0.3">
      <c r="P395286" s="83"/>
    </row>
    <row r="395287" spans="16:16" x14ac:dyDescent="0.3">
      <c r="P395287" s="83"/>
    </row>
    <row r="395288" spans="16:16" x14ac:dyDescent="0.3">
      <c r="P395288" s="83"/>
    </row>
    <row r="395289" spans="16:16" x14ac:dyDescent="0.3">
      <c r="P395289" s="83"/>
    </row>
    <row r="395290" spans="16:16" x14ac:dyDescent="0.3">
      <c r="P395290" s="83"/>
    </row>
    <row r="395291" spans="16:16" x14ac:dyDescent="0.3">
      <c r="P395291" s="83"/>
    </row>
    <row r="395292" spans="16:16" x14ac:dyDescent="0.3">
      <c r="P395292" s="83"/>
    </row>
    <row r="395293" spans="16:16" x14ac:dyDescent="0.3">
      <c r="P395293" s="83"/>
    </row>
    <row r="395294" spans="16:16" x14ac:dyDescent="0.3">
      <c r="P395294" s="83"/>
    </row>
    <row r="395295" spans="16:16" x14ac:dyDescent="0.3">
      <c r="P395295" s="83"/>
    </row>
    <row r="395296" spans="16:16" x14ac:dyDescent="0.3">
      <c r="P395296" s="83"/>
    </row>
    <row r="395297" spans="16:16" x14ac:dyDescent="0.3">
      <c r="P395297" s="83"/>
    </row>
    <row r="395298" spans="16:16" x14ac:dyDescent="0.3">
      <c r="P395298" s="83"/>
    </row>
    <row r="395299" spans="16:16" x14ac:dyDescent="0.3">
      <c r="P395299" s="83"/>
    </row>
    <row r="395300" spans="16:16" x14ac:dyDescent="0.3">
      <c r="P395300" s="83"/>
    </row>
    <row r="395301" spans="16:16" x14ac:dyDescent="0.3">
      <c r="P395301" s="83"/>
    </row>
    <row r="395302" spans="16:16" x14ac:dyDescent="0.3">
      <c r="P395302" s="83"/>
    </row>
    <row r="395303" spans="16:16" x14ac:dyDescent="0.3">
      <c r="P395303" s="83"/>
    </row>
    <row r="395304" spans="16:16" x14ac:dyDescent="0.3">
      <c r="P395304" s="83"/>
    </row>
    <row r="395305" spans="16:16" x14ac:dyDescent="0.3">
      <c r="P395305" s="83"/>
    </row>
    <row r="395306" spans="16:16" x14ac:dyDescent="0.3">
      <c r="P395306" s="83"/>
    </row>
    <row r="395307" spans="16:16" x14ac:dyDescent="0.3">
      <c r="P395307" s="83"/>
    </row>
    <row r="395308" spans="16:16" x14ac:dyDescent="0.3">
      <c r="P395308" s="83"/>
    </row>
    <row r="395309" spans="16:16" x14ac:dyDescent="0.3">
      <c r="P395309" s="83"/>
    </row>
    <row r="395310" spans="16:16" x14ac:dyDescent="0.3">
      <c r="P395310" s="83"/>
    </row>
    <row r="395311" spans="16:16" x14ac:dyDescent="0.3">
      <c r="P395311" s="83"/>
    </row>
    <row r="395312" spans="16:16" x14ac:dyDescent="0.3">
      <c r="P395312" s="83"/>
    </row>
    <row r="395313" spans="16:16" x14ac:dyDescent="0.3">
      <c r="P395313" s="83"/>
    </row>
    <row r="395314" spans="16:16" x14ac:dyDescent="0.3">
      <c r="P395314" s="83"/>
    </row>
    <row r="395315" spans="16:16" x14ac:dyDescent="0.3">
      <c r="P395315" s="83"/>
    </row>
    <row r="395316" spans="16:16" x14ac:dyDescent="0.3">
      <c r="P395316" s="83"/>
    </row>
    <row r="395317" spans="16:16" x14ac:dyDescent="0.3">
      <c r="P395317" s="83"/>
    </row>
    <row r="395318" spans="16:16" x14ac:dyDescent="0.3">
      <c r="P395318" s="83"/>
    </row>
    <row r="395319" spans="16:16" x14ac:dyDescent="0.3">
      <c r="P395319" s="83"/>
    </row>
    <row r="395320" spans="16:16" x14ac:dyDescent="0.3">
      <c r="P395320" s="83"/>
    </row>
    <row r="395321" spans="16:16" x14ac:dyDescent="0.3">
      <c r="P395321" s="83"/>
    </row>
    <row r="395322" spans="16:16" x14ac:dyDescent="0.3">
      <c r="P395322" s="83"/>
    </row>
    <row r="395323" spans="16:16" x14ac:dyDescent="0.3">
      <c r="P395323" s="83"/>
    </row>
    <row r="395324" spans="16:16" x14ac:dyDescent="0.3">
      <c r="P395324" s="83"/>
    </row>
    <row r="395325" spans="16:16" x14ac:dyDescent="0.3">
      <c r="P395325" s="83"/>
    </row>
    <row r="395326" spans="16:16" x14ac:dyDescent="0.3">
      <c r="P395326" s="83"/>
    </row>
    <row r="395327" spans="16:16" x14ac:dyDescent="0.3">
      <c r="P395327" s="83"/>
    </row>
    <row r="395328" spans="16:16" x14ac:dyDescent="0.3">
      <c r="P395328" s="83"/>
    </row>
    <row r="395329" spans="16:16" x14ac:dyDescent="0.3">
      <c r="P395329" s="83"/>
    </row>
    <row r="395330" spans="16:16" x14ac:dyDescent="0.3">
      <c r="P395330" s="83"/>
    </row>
    <row r="395331" spans="16:16" x14ac:dyDescent="0.3">
      <c r="P395331" s="83"/>
    </row>
    <row r="395332" spans="16:16" x14ac:dyDescent="0.3">
      <c r="P395332" s="83"/>
    </row>
    <row r="395333" spans="16:16" x14ac:dyDescent="0.3">
      <c r="P395333" s="83"/>
    </row>
    <row r="395334" spans="16:16" x14ac:dyDescent="0.3">
      <c r="P395334" s="83"/>
    </row>
    <row r="395335" spans="16:16" x14ac:dyDescent="0.3">
      <c r="P395335" s="83"/>
    </row>
    <row r="395336" spans="16:16" x14ac:dyDescent="0.3">
      <c r="P395336" s="83"/>
    </row>
    <row r="395337" spans="16:16" x14ac:dyDescent="0.3">
      <c r="P395337" s="83"/>
    </row>
    <row r="395338" spans="16:16" x14ac:dyDescent="0.3">
      <c r="P395338" s="83"/>
    </row>
    <row r="395339" spans="16:16" x14ac:dyDescent="0.3">
      <c r="P395339" s="83"/>
    </row>
    <row r="395340" spans="16:16" x14ac:dyDescent="0.3">
      <c r="P395340" s="83"/>
    </row>
    <row r="395341" spans="16:16" x14ac:dyDescent="0.3">
      <c r="P395341" s="83"/>
    </row>
    <row r="395342" spans="16:16" x14ac:dyDescent="0.3">
      <c r="P395342" s="83"/>
    </row>
    <row r="395343" spans="16:16" x14ac:dyDescent="0.3">
      <c r="P395343" s="83"/>
    </row>
    <row r="395344" spans="16:16" x14ac:dyDescent="0.3">
      <c r="P395344" s="83"/>
    </row>
    <row r="395345" spans="16:16" x14ac:dyDescent="0.3">
      <c r="P395345" s="83"/>
    </row>
    <row r="395346" spans="16:16" x14ac:dyDescent="0.3">
      <c r="P395346" s="83"/>
    </row>
    <row r="395347" spans="16:16" x14ac:dyDescent="0.3">
      <c r="P395347" s="83"/>
    </row>
    <row r="395348" spans="16:16" x14ac:dyDescent="0.3">
      <c r="P395348" s="83"/>
    </row>
    <row r="395349" spans="16:16" x14ac:dyDescent="0.3">
      <c r="P395349" s="83"/>
    </row>
    <row r="395350" spans="16:16" x14ac:dyDescent="0.3">
      <c r="P395350" s="83"/>
    </row>
    <row r="395351" spans="16:16" x14ac:dyDescent="0.3">
      <c r="P395351" s="83"/>
    </row>
    <row r="395352" spans="16:16" x14ac:dyDescent="0.3">
      <c r="P395352" s="83"/>
    </row>
    <row r="395353" spans="16:16" x14ac:dyDescent="0.3">
      <c r="P395353" s="83"/>
    </row>
    <row r="395354" spans="16:16" x14ac:dyDescent="0.3">
      <c r="P395354" s="83"/>
    </row>
    <row r="395355" spans="16:16" x14ac:dyDescent="0.3">
      <c r="P395355" s="83"/>
    </row>
    <row r="395356" spans="16:16" x14ac:dyDescent="0.3">
      <c r="P395356" s="83"/>
    </row>
    <row r="395357" spans="16:16" x14ac:dyDescent="0.3">
      <c r="P395357" s="83"/>
    </row>
    <row r="395358" spans="16:16" x14ac:dyDescent="0.3">
      <c r="P395358" s="83"/>
    </row>
    <row r="395359" spans="16:16" x14ac:dyDescent="0.3">
      <c r="P395359" s="83"/>
    </row>
    <row r="395360" spans="16:16" x14ac:dyDescent="0.3">
      <c r="P395360" s="83"/>
    </row>
    <row r="395361" spans="16:16" x14ac:dyDescent="0.3">
      <c r="P395361" s="83"/>
    </row>
    <row r="395362" spans="16:16" x14ac:dyDescent="0.3">
      <c r="P395362" s="83"/>
    </row>
    <row r="395363" spans="16:16" x14ac:dyDescent="0.3">
      <c r="P395363" s="83"/>
    </row>
    <row r="395364" spans="16:16" x14ac:dyDescent="0.3">
      <c r="P395364" s="83"/>
    </row>
    <row r="395365" spans="16:16" x14ac:dyDescent="0.3">
      <c r="P395365" s="83"/>
    </row>
    <row r="395366" spans="16:16" x14ac:dyDescent="0.3">
      <c r="P395366" s="83"/>
    </row>
    <row r="395367" spans="16:16" x14ac:dyDescent="0.3">
      <c r="P395367" s="83"/>
    </row>
    <row r="395368" spans="16:16" x14ac:dyDescent="0.3">
      <c r="P395368" s="83"/>
    </row>
    <row r="395369" spans="16:16" x14ac:dyDescent="0.3">
      <c r="P395369" s="83"/>
    </row>
    <row r="395370" spans="16:16" x14ac:dyDescent="0.3">
      <c r="P395370" s="83"/>
    </row>
    <row r="395371" spans="16:16" x14ac:dyDescent="0.3">
      <c r="P395371" s="83"/>
    </row>
    <row r="395372" spans="16:16" x14ac:dyDescent="0.3">
      <c r="P395372" s="83"/>
    </row>
    <row r="395373" spans="16:16" x14ac:dyDescent="0.3">
      <c r="P395373" s="83"/>
    </row>
    <row r="395374" spans="16:16" x14ac:dyDescent="0.3">
      <c r="P395374" s="83"/>
    </row>
    <row r="395375" spans="16:16" x14ac:dyDescent="0.3">
      <c r="P395375" s="83"/>
    </row>
    <row r="395376" spans="16:16" x14ac:dyDescent="0.3">
      <c r="P395376" s="83"/>
    </row>
    <row r="395377" spans="16:16" x14ac:dyDescent="0.3">
      <c r="P395377" s="83"/>
    </row>
    <row r="395378" spans="16:16" x14ac:dyDescent="0.3">
      <c r="P395378" s="83"/>
    </row>
    <row r="395379" spans="16:16" x14ac:dyDescent="0.3">
      <c r="P395379" s="83"/>
    </row>
    <row r="395380" spans="16:16" x14ac:dyDescent="0.3">
      <c r="P395380" s="83"/>
    </row>
    <row r="395381" spans="16:16" x14ac:dyDescent="0.3">
      <c r="P395381" s="83"/>
    </row>
    <row r="395382" spans="16:16" x14ac:dyDescent="0.3">
      <c r="P395382" s="83"/>
    </row>
    <row r="395383" spans="16:16" x14ac:dyDescent="0.3">
      <c r="P395383" s="83"/>
    </row>
    <row r="395384" spans="16:16" x14ac:dyDescent="0.3">
      <c r="P395384" s="83"/>
    </row>
    <row r="395385" spans="16:16" x14ac:dyDescent="0.3">
      <c r="P395385" s="83"/>
    </row>
    <row r="395386" spans="16:16" x14ac:dyDescent="0.3">
      <c r="P395386" s="83"/>
    </row>
    <row r="395387" spans="16:16" x14ac:dyDescent="0.3">
      <c r="P395387" s="83"/>
    </row>
    <row r="395388" spans="16:16" x14ac:dyDescent="0.3">
      <c r="P395388" s="83"/>
    </row>
    <row r="395389" spans="16:16" x14ac:dyDescent="0.3">
      <c r="P395389" s="83"/>
    </row>
    <row r="395390" spans="16:16" x14ac:dyDescent="0.3">
      <c r="P395390" s="83"/>
    </row>
    <row r="395391" spans="16:16" x14ac:dyDescent="0.3">
      <c r="P395391" s="83"/>
    </row>
    <row r="395392" spans="16:16" x14ac:dyDescent="0.3">
      <c r="P395392" s="83"/>
    </row>
    <row r="395393" spans="16:16" x14ac:dyDescent="0.3">
      <c r="P395393" s="83"/>
    </row>
    <row r="395394" spans="16:16" x14ac:dyDescent="0.3">
      <c r="P395394" s="83"/>
    </row>
    <row r="395395" spans="16:16" x14ac:dyDescent="0.3">
      <c r="P395395" s="83"/>
    </row>
    <row r="395396" spans="16:16" x14ac:dyDescent="0.3">
      <c r="P395396" s="83"/>
    </row>
    <row r="395397" spans="16:16" x14ac:dyDescent="0.3">
      <c r="P395397" s="83"/>
    </row>
    <row r="395398" spans="16:16" x14ac:dyDescent="0.3">
      <c r="P395398" s="83"/>
    </row>
    <row r="395399" spans="16:16" x14ac:dyDescent="0.3">
      <c r="P395399" s="83"/>
    </row>
    <row r="395400" spans="16:16" x14ac:dyDescent="0.3">
      <c r="P395400" s="83"/>
    </row>
    <row r="395401" spans="16:16" x14ac:dyDescent="0.3">
      <c r="P395401" s="83"/>
    </row>
    <row r="395402" spans="16:16" x14ac:dyDescent="0.3">
      <c r="P395402" s="83"/>
    </row>
    <row r="395403" spans="16:16" x14ac:dyDescent="0.3">
      <c r="P395403" s="83"/>
    </row>
    <row r="395404" spans="16:16" x14ac:dyDescent="0.3">
      <c r="P395404" s="83"/>
    </row>
    <row r="395405" spans="16:16" x14ac:dyDescent="0.3">
      <c r="P395405" s="83"/>
    </row>
    <row r="395406" spans="16:16" x14ac:dyDescent="0.3">
      <c r="P395406" s="83"/>
    </row>
    <row r="395407" spans="16:16" x14ac:dyDescent="0.3">
      <c r="P395407" s="83"/>
    </row>
    <row r="395408" spans="16:16" x14ac:dyDescent="0.3">
      <c r="P395408" s="83"/>
    </row>
    <row r="395409" spans="16:16" x14ac:dyDescent="0.3">
      <c r="P395409" s="83"/>
    </row>
    <row r="395410" spans="16:16" x14ac:dyDescent="0.3">
      <c r="P395410" s="83"/>
    </row>
    <row r="395411" spans="16:16" x14ac:dyDescent="0.3">
      <c r="P395411" s="83"/>
    </row>
    <row r="395412" spans="16:16" x14ac:dyDescent="0.3">
      <c r="P395412" s="83"/>
    </row>
    <row r="395413" spans="16:16" x14ac:dyDescent="0.3">
      <c r="P395413" s="83"/>
    </row>
    <row r="395414" spans="16:16" x14ac:dyDescent="0.3">
      <c r="P395414" s="83"/>
    </row>
    <row r="395415" spans="16:16" x14ac:dyDescent="0.3">
      <c r="P395415" s="83"/>
    </row>
    <row r="395416" spans="16:16" x14ac:dyDescent="0.3">
      <c r="P395416" s="83"/>
    </row>
    <row r="395417" spans="16:16" x14ac:dyDescent="0.3">
      <c r="P395417" s="83"/>
    </row>
    <row r="395418" spans="16:16" x14ac:dyDescent="0.3">
      <c r="P395418" s="83"/>
    </row>
    <row r="395419" spans="16:16" x14ac:dyDescent="0.3">
      <c r="P395419" s="83"/>
    </row>
    <row r="395420" spans="16:16" x14ac:dyDescent="0.3">
      <c r="P395420" s="83"/>
    </row>
    <row r="395421" spans="16:16" x14ac:dyDescent="0.3">
      <c r="P395421" s="83"/>
    </row>
    <row r="395422" spans="16:16" x14ac:dyDescent="0.3">
      <c r="P395422" s="83"/>
    </row>
    <row r="395423" spans="16:16" x14ac:dyDescent="0.3">
      <c r="P395423" s="83"/>
    </row>
    <row r="395424" spans="16:16" x14ac:dyDescent="0.3">
      <c r="P395424" s="83"/>
    </row>
    <row r="395425" spans="16:16" x14ac:dyDescent="0.3">
      <c r="P395425" s="83"/>
    </row>
    <row r="395426" spans="16:16" x14ac:dyDescent="0.3">
      <c r="P395426" s="83"/>
    </row>
    <row r="395427" spans="16:16" x14ac:dyDescent="0.3">
      <c r="P395427" s="83"/>
    </row>
    <row r="395428" spans="16:16" x14ac:dyDescent="0.3">
      <c r="P395428" s="83"/>
    </row>
    <row r="395429" spans="16:16" x14ac:dyDescent="0.3">
      <c r="P395429" s="83"/>
    </row>
    <row r="395430" spans="16:16" x14ac:dyDescent="0.3">
      <c r="P395430" s="83"/>
    </row>
    <row r="395431" spans="16:16" x14ac:dyDescent="0.3">
      <c r="P395431" s="83"/>
    </row>
    <row r="395432" spans="16:16" x14ac:dyDescent="0.3">
      <c r="P395432" s="83"/>
    </row>
    <row r="395433" spans="16:16" x14ac:dyDescent="0.3">
      <c r="P395433" s="83"/>
    </row>
    <row r="395434" spans="16:16" x14ac:dyDescent="0.3">
      <c r="P395434" s="83"/>
    </row>
    <row r="395435" spans="16:16" x14ac:dyDescent="0.3">
      <c r="P395435" s="83"/>
    </row>
    <row r="395436" spans="16:16" x14ac:dyDescent="0.3">
      <c r="P395436" s="83"/>
    </row>
    <row r="395437" spans="16:16" x14ac:dyDescent="0.3">
      <c r="P395437" s="83"/>
    </row>
    <row r="395438" spans="16:16" x14ac:dyDescent="0.3">
      <c r="P395438" s="83"/>
    </row>
    <row r="395439" spans="16:16" x14ac:dyDescent="0.3">
      <c r="P395439" s="83"/>
    </row>
    <row r="395440" spans="16:16" x14ac:dyDescent="0.3">
      <c r="P395440" s="83"/>
    </row>
    <row r="395441" spans="16:16" x14ac:dyDescent="0.3">
      <c r="P395441" s="83"/>
    </row>
    <row r="395442" spans="16:16" x14ac:dyDescent="0.3">
      <c r="P395442" s="83"/>
    </row>
    <row r="395443" spans="16:16" x14ac:dyDescent="0.3">
      <c r="P395443" s="83"/>
    </row>
    <row r="395444" spans="16:16" x14ac:dyDescent="0.3">
      <c r="P395444" s="83"/>
    </row>
    <row r="395445" spans="16:16" x14ac:dyDescent="0.3">
      <c r="P395445" s="83"/>
    </row>
    <row r="395446" spans="16:16" x14ac:dyDescent="0.3">
      <c r="P395446" s="83"/>
    </row>
    <row r="395447" spans="16:16" x14ac:dyDescent="0.3">
      <c r="P395447" s="83"/>
    </row>
    <row r="395448" spans="16:16" x14ac:dyDescent="0.3">
      <c r="P395448" s="83"/>
    </row>
    <row r="395449" spans="16:16" x14ac:dyDescent="0.3">
      <c r="P395449" s="83"/>
    </row>
    <row r="395450" spans="16:16" x14ac:dyDescent="0.3">
      <c r="P395450" s="83"/>
    </row>
    <row r="395451" spans="16:16" x14ac:dyDescent="0.3">
      <c r="P395451" s="83"/>
    </row>
    <row r="395452" spans="16:16" x14ac:dyDescent="0.3">
      <c r="P395452" s="83"/>
    </row>
    <row r="395453" spans="16:16" x14ac:dyDescent="0.3">
      <c r="P395453" s="83"/>
    </row>
    <row r="395454" spans="16:16" x14ac:dyDescent="0.3">
      <c r="P395454" s="83"/>
    </row>
    <row r="395455" spans="16:16" x14ac:dyDescent="0.3">
      <c r="P395455" s="83"/>
    </row>
    <row r="395456" spans="16:16" x14ac:dyDescent="0.3">
      <c r="P395456" s="83"/>
    </row>
    <row r="395457" spans="16:16" x14ac:dyDescent="0.3">
      <c r="P395457" s="83"/>
    </row>
    <row r="395458" spans="16:16" x14ac:dyDescent="0.3">
      <c r="P395458" s="83"/>
    </row>
    <row r="395459" spans="16:16" x14ac:dyDescent="0.3">
      <c r="P395459" s="83"/>
    </row>
    <row r="395460" spans="16:16" x14ac:dyDescent="0.3">
      <c r="P395460" s="83"/>
    </row>
    <row r="395461" spans="16:16" x14ac:dyDescent="0.3">
      <c r="P395461" s="83"/>
    </row>
    <row r="395462" spans="16:16" x14ac:dyDescent="0.3">
      <c r="P395462" s="83"/>
    </row>
    <row r="395463" spans="16:16" x14ac:dyDescent="0.3">
      <c r="P395463" s="83"/>
    </row>
    <row r="395464" spans="16:16" x14ac:dyDescent="0.3">
      <c r="P395464" s="83"/>
    </row>
    <row r="395465" spans="16:16" x14ac:dyDescent="0.3">
      <c r="P395465" s="83"/>
    </row>
    <row r="395466" spans="16:16" x14ac:dyDescent="0.3">
      <c r="P395466" s="83"/>
    </row>
    <row r="395467" spans="16:16" x14ac:dyDescent="0.3">
      <c r="P395467" s="83"/>
    </row>
    <row r="395468" spans="16:16" x14ac:dyDescent="0.3">
      <c r="P395468" s="83"/>
    </row>
    <row r="395469" spans="16:16" x14ac:dyDescent="0.3">
      <c r="P395469" s="83"/>
    </row>
    <row r="395470" spans="16:16" x14ac:dyDescent="0.3">
      <c r="P395470" s="83"/>
    </row>
    <row r="395471" spans="16:16" x14ac:dyDescent="0.3">
      <c r="P395471" s="83"/>
    </row>
    <row r="395472" spans="16:16" x14ac:dyDescent="0.3">
      <c r="P395472" s="83"/>
    </row>
    <row r="395473" spans="16:16" x14ac:dyDescent="0.3">
      <c r="P395473" s="83"/>
    </row>
    <row r="395474" spans="16:16" x14ac:dyDescent="0.3">
      <c r="P395474" s="83"/>
    </row>
    <row r="395475" spans="16:16" x14ac:dyDescent="0.3">
      <c r="P395475" s="83"/>
    </row>
    <row r="395476" spans="16:16" x14ac:dyDescent="0.3">
      <c r="P395476" s="83"/>
    </row>
    <row r="395477" spans="16:16" x14ac:dyDescent="0.3">
      <c r="P395477" s="83"/>
    </row>
    <row r="395478" spans="16:16" x14ac:dyDescent="0.3">
      <c r="P395478" s="83"/>
    </row>
    <row r="395479" spans="16:16" x14ac:dyDescent="0.3">
      <c r="P395479" s="83"/>
    </row>
    <row r="395480" spans="16:16" x14ac:dyDescent="0.3">
      <c r="P395480" s="83"/>
    </row>
    <row r="395481" spans="16:16" x14ac:dyDescent="0.3">
      <c r="P395481" s="83"/>
    </row>
    <row r="395482" spans="16:16" x14ac:dyDescent="0.3">
      <c r="P395482" s="83"/>
    </row>
    <row r="395483" spans="16:16" x14ac:dyDescent="0.3">
      <c r="P395483" s="83"/>
    </row>
    <row r="395484" spans="16:16" x14ac:dyDescent="0.3">
      <c r="P395484" s="83"/>
    </row>
    <row r="395485" spans="16:16" x14ac:dyDescent="0.3">
      <c r="P395485" s="83"/>
    </row>
    <row r="395486" spans="16:16" x14ac:dyDescent="0.3">
      <c r="P395486" s="83"/>
    </row>
    <row r="395487" spans="16:16" x14ac:dyDescent="0.3">
      <c r="P395487" s="83"/>
    </row>
    <row r="395488" spans="16:16" x14ac:dyDescent="0.3">
      <c r="P395488" s="83"/>
    </row>
    <row r="395489" spans="16:16" x14ac:dyDescent="0.3">
      <c r="P395489" s="83"/>
    </row>
    <row r="395490" spans="16:16" x14ac:dyDescent="0.3">
      <c r="P395490" s="83"/>
    </row>
    <row r="395491" spans="16:16" x14ac:dyDescent="0.3">
      <c r="P395491" s="83"/>
    </row>
    <row r="395492" spans="16:16" x14ac:dyDescent="0.3">
      <c r="P395492" s="83"/>
    </row>
    <row r="395493" spans="16:16" x14ac:dyDescent="0.3">
      <c r="P395493" s="83"/>
    </row>
    <row r="395494" spans="16:16" x14ac:dyDescent="0.3">
      <c r="P395494" s="83"/>
    </row>
    <row r="395495" spans="16:16" x14ac:dyDescent="0.3">
      <c r="P395495" s="83"/>
    </row>
    <row r="395496" spans="16:16" x14ac:dyDescent="0.3">
      <c r="P395496" s="83"/>
    </row>
    <row r="395497" spans="16:16" x14ac:dyDescent="0.3">
      <c r="P395497" s="83"/>
    </row>
    <row r="395498" spans="16:16" x14ac:dyDescent="0.3">
      <c r="P395498" s="83"/>
    </row>
    <row r="395499" spans="16:16" x14ac:dyDescent="0.3">
      <c r="P395499" s="83"/>
    </row>
    <row r="395500" spans="16:16" x14ac:dyDescent="0.3">
      <c r="P395500" s="83"/>
    </row>
    <row r="395501" spans="16:16" x14ac:dyDescent="0.3">
      <c r="P395501" s="83"/>
    </row>
    <row r="395502" spans="16:16" x14ac:dyDescent="0.3">
      <c r="P395502" s="83"/>
    </row>
    <row r="395503" spans="16:16" x14ac:dyDescent="0.3">
      <c r="P395503" s="83"/>
    </row>
    <row r="395504" spans="16:16" x14ac:dyDescent="0.3">
      <c r="P395504" s="83"/>
    </row>
    <row r="395505" spans="16:16" x14ac:dyDescent="0.3">
      <c r="P395505" s="83"/>
    </row>
    <row r="395506" spans="16:16" x14ac:dyDescent="0.3">
      <c r="P395506" s="83"/>
    </row>
    <row r="395507" spans="16:16" x14ac:dyDescent="0.3">
      <c r="P395507" s="83"/>
    </row>
    <row r="395508" spans="16:16" x14ac:dyDescent="0.3">
      <c r="P395508" s="83"/>
    </row>
    <row r="395509" spans="16:16" x14ac:dyDescent="0.3">
      <c r="P395509" s="83"/>
    </row>
    <row r="395510" spans="16:16" x14ac:dyDescent="0.3">
      <c r="P395510" s="83"/>
    </row>
    <row r="395511" spans="16:16" x14ac:dyDescent="0.3">
      <c r="P395511" s="83"/>
    </row>
    <row r="395512" spans="16:16" x14ac:dyDescent="0.3">
      <c r="P395512" s="83"/>
    </row>
    <row r="395513" spans="16:16" x14ac:dyDescent="0.3">
      <c r="P395513" s="83"/>
    </row>
    <row r="395514" spans="16:16" x14ac:dyDescent="0.3">
      <c r="P395514" s="83"/>
    </row>
    <row r="395515" spans="16:16" x14ac:dyDescent="0.3">
      <c r="P395515" s="83"/>
    </row>
    <row r="395516" spans="16:16" x14ac:dyDescent="0.3">
      <c r="P395516" s="83"/>
    </row>
    <row r="395517" spans="16:16" x14ac:dyDescent="0.3">
      <c r="P395517" s="83"/>
    </row>
    <row r="395518" spans="16:16" x14ac:dyDescent="0.3">
      <c r="P395518" s="83"/>
    </row>
    <row r="395519" spans="16:16" x14ac:dyDescent="0.3">
      <c r="P395519" s="83"/>
    </row>
    <row r="395520" spans="16:16" x14ac:dyDescent="0.3">
      <c r="P395520" s="83"/>
    </row>
    <row r="395521" spans="16:16" x14ac:dyDescent="0.3">
      <c r="P395521" s="83"/>
    </row>
    <row r="395522" spans="16:16" x14ac:dyDescent="0.3">
      <c r="P395522" s="83"/>
    </row>
    <row r="395523" spans="16:16" x14ac:dyDescent="0.3">
      <c r="P395523" s="83"/>
    </row>
    <row r="395524" spans="16:16" x14ac:dyDescent="0.3">
      <c r="P395524" s="83"/>
    </row>
    <row r="395525" spans="16:16" x14ac:dyDescent="0.3">
      <c r="P395525" s="83"/>
    </row>
    <row r="395526" spans="16:16" x14ac:dyDescent="0.3">
      <c r="P395526" s="83"/>
    </row>
    <row r="395527" spans="16:16" x14ac:dyDescent="0.3">
      <c r="P395527" s="83"/>
    </row>
    <row r="395528" spans="16:16" x14ac:dyDescent="0.3">
      <c r="P395528" s="83"/>
    </row>
    <row r="395529" spans="16:16" x14ac:dyDescent="0.3">
      <c r="P395529" s="83"/>
    </row>
    <row r="395530" spans="16:16" x14ac:dyDescent="0.3">
      <c r="P395530" s="83"/>
    </row>
    <row r="395531" spans="16:16" x14ac:dyDescent="0.3">
      <c r="P395531" s="83"/>
    </row>
    <row r="395532" spans="16:16" x14ac:dyDescent="0.3">
      <c r="P395532" s="83"/>
    </row>
    <row r="395533" spans="16:16" x14ac:dyDescent="0.3">
      <c r="P395533" s="83"/>
    </row>
    <row r="395534" spans="16:16" x14ac:dyDescent="0.3">
      <c r="P395534" s="83"/>
    </row>
    <row r="395535" spans="16:16" x14ac:dyDescent="0.3">
      <c r="P395535" s="83"/>
    </row>
    <row r="395536" spans="16:16" x14ac:dyDescent="0.3">
      <c r="P395536" s="83"/>
    </row>
    <row r="395537" spans="16:16" x14ac:dyDescent="0.3">
      <c r="P395537" s="83"/>
    </row>
    <row r="395538" spans="16:16" x14ac:dyDescent="0.3">
      <c r="P395538" s="83"/>
    </row>
    <row r="395539" spans="16:16" x14ac:dyDescent="0.3">
      <c r="P395539" s="83"/>
    </row>
    <row r="395540" spans="16:16" x14ac:dyDescent="0.3">
      <c r="P395540" s="83"/>
    </row>
    <row r="395541" spans="16:16" x14ac:dyDescent="0.3">
      <c r="P395541" s="83"/>
    </row>
    <row r="395542" spans="16:16" x14ac:dyDescent="0.3">
      <c r="P395542" s="83"/>
    </row>
    <row r="395543" spans="16:16" x14ac:dyDescent="0.3">
      <c r="P395543" s="83"/>
    </row>
    <row r="395544" spans="16:16" x14ac:dyDescent="0.3">
      <c r="P395544" s="83"/>
    </row>
    <row r="395545" spans="16:16" x14ac:dyDescent="0.3">
      <c r="P395545" s="83"/>
    </row>
    <row r="395546" spans="16:16" x14ac:dyDescent="0.3">
      <c r="P395546" s="83"/>
    </row>
    <row r="395547" spans="16:16" x14ac:dyDescent="0.3">
      <c r="P395547" s="83"/>
    </row>
    <row r="395548" spans="16:16" x14ac:dyDescent="0.3">
      <c r="P395548" s="83"/>
    </row>
    <row r="395549" spans="16:16" x14ac:dyDescent="0.3">
      <c r="P395549" s="83"/>
    </row>
    <row r="395550" spans="16:16" x14ac:dyDescent="0.3">
      <c r="P395550" s="83"/>
    </row>
    <row r="395551" spans="16:16" x14ac:dyDescent="0.3">
      <c r="P395551" s="83"/>
    </row>
    <row r="395552" spans="16:16" x14ac:dyDescent="0.3">
      <c r="P395552" s="83"/>
    </row>
    <row r="395553" spans="16:16" x14ac:dyDescent="0.3">
      <c r="P395553" s="83"/>
    </row>
    <row r="395554" spans="16:16" x14ac:dyDescent="0.3">
      <c r="P395554" s="83"/>
    </row>
    <row r="395555" spans="16:16" x14ac:dyDescent="0.3">
      <c r="P395555" s="83"/>
    </row>
    <row r="395556" spans="16:16" x14ac:dyDescent="0.3">
      <c r="P395556" s="83"/>
    </row>
    <row r="395557" spans="16:16" x14ac:dyDescent="0.3">
      <c r="P395557" s="83"/>
    </row>
    <row r="395558" spans="16:16" x14ac:dyDescent="0.3">
      <c r="P395558" s="83"/>
    </row>
    <row r="395559" spans="16:16" x14ac:dyDescent="0.3">
      <c r="P395559" s="83"/>
    </row>
    <row r="395560" spans="16:16" x14ac:dyDescent="0.3">
      <c r="P395560" s="83"/>
    </row>
    <row r="395561" spans="16:16" x14ac:dyDescent="0.3">
      <c r="P395561" s="83"/>
    </row>
    <row r="395562" spans="16:16" x14ac:dyDescent="0.3">
      <c r="P395562" s="83"/>
    </row>
    <row r="395563" spans="16:16" x14ac:dyDescent="0.3">
      <c r="P395563" s="83"/>
    </row>
    <row r="395564" spans="16:16" x14ac:dyDescent="0.3">
      <c r="P395564" s="83"/>
    </row>
    <row r="395565" spans="16:16" x14ac:dyDescent="0.3">
      <c r="P395565" s="83"/>
    </row>
    <row r="395566" spans="16:16" x14ac:dyDescent="0.3">
      <c r="P395566" s="83"/>
    </row>
    <row r="395567" spans="16:16" x14ac:dyDescent="0.3">
      <c r="P395567" s="83"/>
    </row>
    <row r="395568" spans="16:16" x14ac:dyDescent="0.3">
      <c r="P395568" s="83"/>
    </row>
    <row r="395569" spans="16:16" x14ac:dyDescent="0.3">
      <c r="P395569" s="83"/>
    </row>
    <row r="395570" spans="16:16" x14ac:dyDescent="0.3">
      <c r="P395570" s="83"/>
    </row>
    <row r="395571" spans="16:16" x14ac:dyDescent="0.3">
      <c r="P395571" s="83"/>
    </row>
    <row r="395572" spans="16:16" x14ac:dyDescent="0.3">
      <c r="P395572" s="83"/>
    </row>
    <row r="395573" spans="16:16" x14ac:dyDescent="0.3">
      <c r="P395573" s="83"/>
    </row>
    <row r="395574" spans="16:16" x14ac:dyDescent="0.3">
      <c r="P395574" s="83"/>
    </row>
    <row r="395575" spans="16:16" x14ac:dyDescent="0.3">
      <c r="P395575" s="83"/>
    </row>
    <row r="395576" spans="16:16" x14ac:dyDescent="0.3">
      <c r="P395576" s="83"/>
    </row>
    <row r="395577" spans="16:16" x14ac:dyDescent="0.3">
      <c r="P395577" s="83"/>
    </row>
    <row r="395578" spans="16:16" x14ac:dyDescent="0.3">
      <c r="P395578" s="83"/>
    </row>
    <row r="395579" spans="16:16" x14ac:dyDescent="0.3">
      <c r="P395579" s="83"/>
    </row>
    <row r="395580" spans="16:16" x14ac:dyDescent="0.3">
      <c r="P395580" s="83"/>
    </row>
    <row r="395581" spans="16:16" x14ac:dyDescent="0.3">
      <c r="P395581" s="83"/>
    </row>
    <row r="395582" spans="16:16" x14ac:dyDescent="0.3">
      <c r="P395582" s="83"/>
    </row>
    <row r="395583" spans="16:16" x14ac:dyDescent="0.3">
      <c r="P395583" s="83"/>
    </row>
    <row r="395584" spans="16:16" x14ac:dyDescent="0.3">
      <c r="P395584" s="83"/>
    </row>
    <row r="395585" spans="16:16" x14ac:dyDescent="0.3">
      <c r="P395585" s="83"/>
    </row>
    <row r="395586" spans="16:16" x14ac:dyDescent="0.3">
      <c r="P395586" s="83"/>
    </row>
    <row r="395587" spans="16:16" x14ac:dyDescent="0.3">
      <c r="P395587" s="83"/>
    </row>
    <row r="395588" spans="16:16" x14ac:dyDescent="0.3">
      <c r="P395588" s="83"/>
    </row>
    <row r="395589" spans="16:16" x14ac:dyDescent="0.3">
      <c r="P395589" s="83"/>
    </row>
    <row r="395590" spans="16:16" x14ac:dyDescent="0.3">
      <c r="P395590" s="83"/>
    </row>
    <row r="395591" spans="16:16" x14ac:dyDescent="0.3">
      <c r="P395591" s="83"/>
    </row>
    <row r="395592" spans="16:16" x14ac:dyDescent="0.3">
      <c r="P395592" s="83"/>
    </row>
    <row r="395593" spans="16:16" x14ac:dyDescent="0.3">
      <c r="P395593" s="83"/>
    </row>
    <row r="395594" spans="16:16" x14ac:dyDescent="0.3">
      <c r="P395594" s="83"/>
    </row>
    <row r="395595" spans="16:16" x14ac:dyDescent="0.3">
      <c r="P395595" s="83"/>
    </row>
    <row r="395596" spans="16:16" x14ac:dyDescent="0.3">
      <c r="P395596" s="83"/>
    </row>
    <row r="395597" spans="16:16" x14ac:dyDescent="0.3">
      <c r="P395597" s="83"/>
    </row>
    <row r="395598" spans="16:16" x14ac:dyDescent="0.3">
      <c r="P395598" s="83"/>
    </row>
    <row r="395599" spans="16:16" x14ac:dyDescent="0.3">
      <c r="P395599" s="83"/>
    </row>
    <row r="395600" spans="16:16" x14ac:dyDescent="0.3">
      <c r="P395600" s="83"/>
    </row>
    <row r="395601" spans="16:16" x14ac:dyDescent="0.3">
      <c r="P395601" s="83"/>
    </row>
    <row r="395602" spans="16:16" x14ac:dyDescent="0.3">
      <c r="P395602" s="83"/>
    </row>
    <row r="395603" spans="16:16" x14ac:dyDescent="0.3">
      <c r="P395603" s="83"/>
    </row>
    <row r="395604" spans="16:16" x14ac:dyDescent="0.3">
      <c r="P395604" s="83"/>
    </row>
    <row r="395605" spans="16:16" x14ac:dyDescent="0.3">
      <c r="P395605" s="83"/>
    </row>
    <row r="395606" spans="16:16" x14ac:dyDescent="0.3">
      <c r="P395606" s="83"/>
    </row>
    <row r="395607" spans="16:16" x14ac:dyDescent="0.3">
      <c r="P395607" s="83"/>
    </row>
    <row r="395608" spans="16:16" x14ac:dyDescent="0.3">
      <c r="P395608" s="83"/>
    </row>
    <row r="395609" spans="16:16" x14ac:dyDescent="0.3">
      <c r="P395609" s="83"/>
    </row>
    <row r="395610" spans="16:16" x14ac:dyDescent="0.3">
      <c r="P395610" s="83"/>
    </row>
    <row r="395611" spans="16:16" x14ac:dyDescent="0.3">
      <c r="P395611" s="83"/>
    </row>
    <row r="395612" spans="16:16" x14ac:dyDescent="0.3">
      <c r="P395612" s="83"/>
    </row>
    <row r="395613" spans="16:16" x14ac:dyDescent="0.3">
      <c r="P395613" s="83"/>
    </row>
    <row r="395614" spans="16:16" x14ac:dyDescent="0.3">
      <c r="P395614" s="83"/>
    </row>
    <row r="395615" spans="16:16" x14ac:dyDescent="0.3">
      <c r="P395615" s="83"/>
    </row>
    <row r="395616" spans="16:16" x14ac:dyDescent="0.3">
      <c r="P395616" s="83"/>
    </row>
    <row r="395617" spans="16:16" x14ac:dyDescent="0.3">
      <c r="P395617" s="83"/>
    </row>
    <row r="395618" spans="16:16" x14ac:dyDescent="0.3">
      <c r="P395618" s="83"/>
    </row>
    <row r="395619" spans="16:16" x14ac:dyDescent="0.3">
      <c r="P395619" s="83"/>
    </row>
    <row r="395620" spans="16:16" x14ac:dyDescent="0.3">
      <c r="P395620" s="83"/>
    </row>
    <row r="395621" spans="16:16" x14ac:dyDescent="0.3">
      <c r="P395621" s="83"/>
    </row>
    <row r="395622" spans="16:16" x14ac:dyDescent="0.3">
      <c r="P395622" s="83"/>
    </row>
    <row r="395623" spans="16:16" x14ac:dyDescent="0.3">
      <c r="P395623" s="83"/>
    </row>
    <row r="395624" spans="16:16" x14ac:dyDescent="0.3">
      <c r="P395624" s="83"/>
    </row>
    <row r="395625" spans="16:16" x14ac:dyDescent="0.3">
      <c r="P395625" s="83"/>
    </row>
    <row r="395626" spans="16:16" x14ac:dyDescent="0.3">
      <c r="P395626" s="83"/>
    </row>
    <row r="395627" spans="16:16" x14ac:dyDescent="0.3">
      <c r="P395627" s="83"/>
    </row>
    <row r="395628" spans="16:16" x14ac:dyDescent="0.3">
      <c r="P395628" s="83"/>
    </row>
    <row r="395629" spans="16:16" x14ac:dyDescent="0.3">
      <c r="P395629" s="83"/>
    </row>
    <row r="395630" spans="16:16" x14ac:dyDescent="0.3">
      <c r="P395630" s="83"/>
    </row>
    <row r="395631" spans="16:16" x14ac:dyDescent="0.3">
      <c r="P395631" s="83"/>
    </row>
    <row r="395632" spans="16:16" x14ac:dyDescent="0.3">
      <c r="P395632" s="83"/>
    </row>
    <row r="395633" spans="16:16" x14ac:dyDescent="0.3">
      <c r="P395633" s="83"/>
    </row>
    <row r="395634" spans="16:16" x14ac:dyDescent="0.3">
      <c r="P395634" s="83"/>
    </row>
    <row r="395635" spans="16:16" x14ac:dyDescent="0.3">
      <c r="P395635" s="83"/>
    </row>
    <row r="395636" spans="16:16" x14ac:dyDescent="0.3">
      <c r="P395636" s="83"/>
    </row>
    <row r="395637" spans="16:16" x14ac:dyDescent="0.3">
      <c r="P395637" s="83"/>
    </row>
    <row r="395638" spans="16:16" x14ac:dyDescent="0.3">
      <c r="P395638" s="83"/>
    </row>
    <row r="395639" spans="16:16" x14ac:dyDescent="0.3">
      <c r="P395639" s="83"/>
    </row>
    <row r="395640" spans="16:16" x14ac:dyDescent="0.3">
      <c r="P395640" s="83"/>
    </row>
    <row r="395641" spans="16:16" x14ac:dyDescent="0.3">
      <c r="P395641" s="83"/>
    </row>
    <row r="395642" spans="16:16" x14ac:dyDescent="0.3">
      <c r="P395642" s="83"/>
    </row>
    <row r="395643" spans="16:16" x14ac:dyDescent="0.3">
      <c r="P395643" s="83"/>
    </row>
    <row r="395644" spans="16:16" x14ac:dyDescent="0.3">
      <c r="P395644" s="83"/>
    </row>
    <row r="395645" spans="16:16" x14ac:dyDescent="0.3">
      <c r="P395645" s="83"/>
    </row>
    <row r="395646" spans="16:16" x14ac:dyDescent="0.3">
      <c r="P395646" s="83"/>
    </row>
    <row r="395647" spans="16:16" x14ac:dyDescent="0.3">
      <c r="P395647" s="83"/>
    </row>
    <row r="395648" spans="16:16" x14ac:dyDescent="0.3">
      <c r="P395648" s="83"/>
    </row>
    <row r="395649" spans="16:16" x14ac:dyDescent="0.3">
      <c r="P395649" s="83"/>
    </row>
    <row r="395650" spans="16:16" x14ac:dyDescent="0.3">
      <c r="P395650" s="83"/>
    </row>
    <row r="395651" spans="16:16" x14ac:dyDescent="0.3">
      <c r="P395651" s="83"/>
    </row>
    <row r="395652" spans="16:16" x14ac:dyDescent="0.3">
      <c r="P395652" s="83"/>
    </row>
    <row r="395653" spans="16:16" x14ac:dyDescent="0.3">
      <c r="P395653" s="83"/>
    </row>
    <row r="395654" spans="16:16" x14ac:dyDescent="0.3">
      <c r="P395654" s="83"/>
    </row>
    <row r="395655" spans="16:16" x14ac:dyDescent="0.3">
      <c r="P395655" s="83"/>
    </row>
    <row r="395656" spans="16:16" x14ac:dyDescent="0.3">
      <c r="P395656" s="83"/>
    </row>
    <row r="395657" spans="16:16" x14ac:dyDescent="0.3">
      <c r="P395657" s="83"/>
    </row>
    <row r="395658" spans="16:16" x14ac:dyDescent="0.3">
      <c r="P395658" s="83"/>
    </row>
    <row r="395659" spans="16:16" x14ac:dyDescent="0.3">
      <c r="P395659" s="83"/>
    </row>
    <row r="395660" spans="16:16" x14ac:dyDescent="0.3">
      <c r="P395660" s="83"/>
    </row>
    <row r="395661" spans="16:16" x14ac:dyDescent="0.3">
      <c r="P395661" s="83"/>
    </row>
    <row r="395662" spans="16:16" x14ac:dyDescent="0.3">
      <c r="P395662" s="83"/>
    </row>
    <row r="395663" spans="16:16" x14ac:dyDescent="0.3">
      <c r="P395663" s="83"/>
    </row>
    <row r="395664" spans="16:16" x14ac:dyDescent="0.3">
      <c r="P395664" s="83"/>
    </row>
    <row r="395665" spans="16:16" x14ac:dyDescent="0.3">
      <c r="P395665" s="83"/>
    </row>
    <row r="395666" spans="16:16" x14ac:dyDescent="0.3">
      <c r="P395666" s="83"/>
    </row>
    <row r="395667" spans="16:16" x14ac:dyDescent="0.3">
      <c r="P395667" s="83"/>
    </row>
    <row r="395668" spans="16:16" x14ac:dyDescent="0.3">
      <c r="P395668" s="83"/>
    </row>
    <row r="395669" spans="16:16" x14ac:dyDescent="0.3">
      <c r="P395669" s="83"/>
    </row>
    <row r="395670" spans="16:16" x14ac:dyDescent="0.3">
      <c r="P395670" s="83"/>
    </row>
    <row r="395671" spans="16:16" x14ac:dyDescent="0.3">
      <c r="P395671" s="83"/>
    </row>
    <row r="395672" spans="16:16" x14ac:dyDescent="0.3">
      <c r="P395672" s="83"/>
    </row>
    <row r="395673" spans="16:16" x14ac:dyDescent="0.3">
      <c r="P395673" s="83"/>
    </row>
    <row r="395674" spans="16:16" x14ac:dyDescent="0.3">
      <c r="P395674" s="83"/>
    </row>
    <row r="395675" spans="16:16" x14ac:dyDescent="0.3">
      <c r="P395675" s="83"/>
    </row>
    <row r="395676" spans="16:16" x14ac:dyDescent="0.3">
      <c r="P395676" s="83"/>
    </row>
    <row r="395677" spans="16:16" x14ac:dyDescent="0.3">
      <c r="P395677" s="83"/>
    </row>
    <row r="395678" spans="16:16" x14ac:dyDescent="0.3">
      <c r="P395678" s="83"/>
    </row>
    <row r="395679" spans="16:16" x14ac:dyDescent="0.3">
      <c r="P395679" s="83"/>
    </row>
    <row r="395680" spans="16:16" x14ac:dyDescent="0.3">
      <c r="P395680" s="83"/>
    </row>
    <row r="395681" spans="16:16" x14ac:dyDescent="0.3">
      <c r="P395681" s="83"/>
    </row>
    <row r="395682" spans="16:16" x14ac:dyDescent="0.3">
      <c r="P395682" s="83"/>
    </row>
    <row r="395683" spans="16:16" x14ac:dyDescent="0.3">
      <c r="P395683" s="83"/>
    </row>
    <row r="395684" spans="16:16" x14ac:dyDescent="0.3">
      <c r="P395684" s="83"/>
    </row>
    <row r="395685" spans="16:16" x14ac:dyDescent="0.3">
      <c r="P395685" s="83"/>
    </row>
    <row r="395686" spans="16:16" x14ac:dyDescent="0.3">
      <c r="P395686" s="83"/>
    </row>
    <row r="395687" spans="16:16" x14ac:dyDescent="0.3">
      <c r="P395687" s="83"/>
    </row>
    <row r="395688" spans="16:16" x14ac:dyDescent="0.3">
      <c r="P395688" s="83"/>
    </row>
    <row r="395689" spans="16:16" x14ac:dyDescent="0.3">
      <c r="P395689" s="83"/>
    </row>
    <row r="395690" spans="16:16" x14ac:dyDescent="0.3">
      <c r="P395690" s="83"/>
    </row>
    <row r="395691" spans="16:16" x14ac:dyDescent="0.3">
      <c r="P395691" s="83"/>
    </row>
    <row r="395692" spans="16:16" x14ac:dyDescent="0.3">
      <c r="P395692" s="83"/>
    </row>
    <row r="395693" spans="16:16" x14ac:dyDescent="0.3">
      <c r="P395693" s="83"/>
    </row>
    <row r="395694" spans="16:16" x14ac:dyDescent="0.3">
      <c r="P395694" s="83"/>
    </row>
    <row r="395695" spans="16:16" x14ac:dyDescent="0.3">
      <c r="P395695" s="83"/>
    </row>
    <row r="395696" spans="16:16" x14ac:dyDescent="0.3">
      <c r="P395696" s="83"/>
    </row>
    <row r="395697" spans="16:16" x14ac:dyDescent="0.3">
      <c r="P395697" s="83"/>
    </row>
    <row r="395698" spans="16:16" x14ac:dyDescent="0.3">
      <c r="P395698" s="83"/>
    </row>
    <row r="395699" spans="16:16" x14ac:dyDescent="0.3">
      <c r="P395699" s="83"/>
    </row>
    <row r="395700" spans="16:16" x14ac:dyDescent="0.3">
      <c r="P395700" s="83"/>
    </row>
    <row r="395701" spans="16:16" x14ac:dyDescent="0.3">
      <c r="P395701" s="83"/>
    </row>
    <row r="395702" spans="16:16" x14ac:dyDescent="0.3">
      <c r="P395702" s="83"/>
    </row>
    <row r="395703" spans="16:16" x14ac:dyDescent="0.3">
      <c r="P395703" s="83"/>
    </row>
    <row r="395704" spans="16:16" x14ac:dyDescent="0.3">
      <c r="P395704" s="83"/>
    </row>
    <row r="395705" spans="16:16" x14ac:dyDescent="0.3">
      <c r="P395705" s="83"/>
    </row>
    <row r="395706" spans="16:16" x14ac:dyDescent="0.3">
      <c r="P395706" s="83"/>
    </row>
    <row r="395707" spans="16:16" x14ac:dyDescent="0.3">
      <c r="P395707" s="83"/>
    </row>
    <row r="395708" spans="16:16" x14ac:dyDescent="0.3">
      <c r="P395708" s="83"/>
    </row>
    <row r="395709" spans="16:16" x14ac:dyDescent="0.3">
      <c r="P395709" s="83"/>
    </row>
    <row r="395710" spans="16:16" x14ac:dyDescent="0.3">
      <c r="P395710" s="83"/>
    </row>
    <row r="395711" spans="16:16" x14ac:dyDescent="0.3">
      <c r="P395711" s="83"/>
    </row>
    <row r="395712" spans="16:16" x14ac:dyDescent="0.3">
      <c r="P395712" s="83"/>
    </row>
    <row r="395713" spans="16:16" x14ac:dyDescent="0.3">
      <c r="P395713" s="83"/>
    </row>
    <row r="395714" spans="16:16" x14ac:dyDescent="0.3">
      <c r="P395714" s="83"/>
    </row>
    <row r="395715" spans="16:16" x14ac:dyDescent="0.3">
      <c r="P395715" s="83"/>
    </row>
    <row r="395716" spans="16:16" x14ac:dyDescent="0.3">
      <c r="P395716" s="83"/>
    </row>
    <row r="395717" spans="16:16" x14ac:dyDescent="0.3">
      <c r="P395717" s="83"/>
    </row>
    <row r="395718" spans="16:16" x14ac:dyDescent="0.3">
      <c r="P395718" s="83"/>
    </row>
    <row r="395719" spans="16:16" x14ac:dyDescent="0.3">
      <c r="P395719" s="83"/>
    </row>
    <row r="395720" spans="16:16" x14ac:dyDescent="0.3">
      <c r="P395720" s="83"/>
    </row>
    <row r="395721" spans="16:16" x14ac:dyDescent="0.3">
      <c r="P395721" s="83"/>
    </row>
    <row r="395722" spans="16:16" x14ac:dyDescent="0.3">
      <c r="P395722" s="83"/>
    </row>
    <row r="395723" spans="16:16" x14ac:dyDescent="0.3">
      <c r="P395723" s="83"/>
    </row>
    <row r="395724" spans="16:16" x14ac:dyDescent="0.3">
      <c r="P395724" s="83"/>
    </row>
    <row r="395725" spans="16:16" x14ac:dyDescent="0.3">
      <c r="P395725" s="83"/>
    </row>
    <row r="395726" spans="16:16" x14ac:dyDescent="0.3">
      <c r="P395726" s="83"/>
    </row>
    <row r="395727" spans="16:16" x14ac:dyDescent="0.3">
      <c r="P395727" s="83"/>
    </row>
    <row r="395728" spans="16:16" x14ac:dyDescent="0.3">
      <c r="P395728" s="83"/>
    </row>
    <row r="395729" spans="16:16" x14ac:dyDescent="0.3">
      <c r="P395729" s="83"/>
    </row>
    <row r="395730" spans="16:16" x14ac:dyDescent="0.3">
      <c r="P395730" s="83"/>
    </row>
    <row r="395731" spans="16:16" x14ac:dyDescent="0.3">
      <c r="P395731" s="83"/>
    </row>
    <row r="395732" spans="16:16" x14ac:dyDescent="0.3">
      <c r="P395732" s="83"/>
    </row>
    <row r="395733" spans="16:16" x14ac:dyDescent="0.3">
      <c r="P395733" s="83"/>
    </row>
    <row r="395734" spans="16:16" x14ac:dyDescent="0.3">
      <c r="P395734" s="83"/>
    </row>
    <row r="395735" spans="16:16" x14ac:dyDescent="0.3">
      <c r="P395735" s="83"/>
    </row>
    <row r="395736" spans="16:16" x14ac:dyDescent="0.3">
      <c r="P395736" s="83"/>
    </row>
    <row r="395737" spans="16:16" x14ac:dyDescent="0.3">
      <c r="P395737" s="83"/>
    </row>
    <row r="395738" spans="16:16" x14ac:dyDescent="0.3">
      <c r="P395738" s="83"/>
    </row>
    <row r="395739" spans="16:16" x14ac:dyDescent="0.3">
      <c r="P395739" s="83"/>
    </row>
    <row r="395740" spans="16:16" x14ac:dyDescent="0.3">
      <c r="P395740" s="83"/>
    </row>
    <row r="395741" spans="16:16" x14ac:dyDescent="0.3">
      <c r="P395741" s="83"/>
    </row>
    <row r="395742" spans="16:16" x14ac:dyDescent="0.3">
      <c r="P395742" s="83"/>
    </row>
    <row r="395743" spans="16:16" x14ac:dyDescent="0.3">
      <c r="P395743" s="83"/>
    </row>
    <row r="395744" spans="16:16" x14ac:dyDescent="0.3">
      <c r="P395744" s="83"/>
    </row>
    <row r="395745" spans="16:16" x14ac:dyDescent="0.3">
      <c r="P395745" s="83"/>
    </row>
    <row r="395746" spans="16:16" x14ac:dyDescent="0.3">
      <c r="P395746" s="83"/>
    </row>
    <row r="395747" spans="16:16" x14ac:dyDescent="0.3">
      <c r="P395747" s="83"/>
    </row>
    <row r="395748" spans="16:16" x14ac:dyDescent="0.3">
      <c r="P395748" s="83"/>
    </row>
    <row r="395749" spans="16:16" x14ac:dyDescent="0.3">
      <c r="P395749" s="83"/>
    </row>
    <row r="395750" spans="16:16" x14ac:dyDescent="0.3">
      <c r="P395750" s="83"/>
    </row>
    <row r="395751" spans="16:16" x14ac:dyDescent="0.3">
      <c r="P395751" s="83"/>
    </row>
    <row r="395752" spans="16:16" x14ac:dyDescent="0.3">
      <c r="P395752" s="83"/>
    </row>
    <row r="395753" spans="16:16" x14ac:dyDescent="0.3">
      <c r="P395753" s="83"/>
    </row>
    <row r="395754" spans="16:16" x14ac:dyDescent="0.3">
      <c r="P395754" s="83"/>
    </row>
    <row r="395755" spans="16:16" x14ac:dyDescent="0.3">
      <c r="P395755" s="83"/>
    </row>
    <row r="395756" spans="16:16" x14ac:dyDescent="0.3">
      <c r="P395756" s="83"/>
    </row>
    <row r="395757" spans="16:16" x14ac:dyDescent="0.3">
      <c r="P395757" s="83"/>
    </row>
    <row r="395758" spans="16:16" x14ac:dyDescent="0.3">
      <c r="P395758" s="83"/>
    </row>
    <row r="395759" spans="16:16" x14ac:dyDescent="0.3">
      <c r="P395759" s="83"/>
    </row>
    <row r="395760" spans="16:16" x14ac:dyDescent="0.3">
      <c r="P395760" s="83"/>
    </row>
    <row r="395761" spans="16:16" x14ac:dyDescent="0.3">
      <c r="P395761" s="83"/>
    </row>
    <row r="395762" spans="16:16" x14ac:dyDescent="0.3">
      <c r="P395762" s="83"/>
    </row>
    <row r="395763" spans="16:16" x14ac:dyDescent="0.3">
      <c r="P395763" s="83"/>
    </row>
    <row r="395764" spans="16:16" x14ac:dyDescent="0.3">
      <c r="P395764" s="83"/>
    </row>
    <row r="395765" spans="16:16" x14ac:dyDescent="0.3">
      <c r="P395765" s="83"/>
    </row>
    <row r="395766" spans="16:16" x14ac:dyDescent="0.3">
      <c r="P395766" s="83"/>
    </row>
    <row r="395767" spans="16:16" x14ac:dyDescent="0.3">
      <c r="P395767" s="83"/>
    </row>
    <row r="395768" spans="16:16" x14ac:dyDescent="0.3">
      <c r="P395768" s="83"/>
    </row>
    <row r="395769" spans="16:16" x14ac:dyDescent="0.3">
      <c r="P395769" s="83"/>
    </row>
    <row r="395770" spans="16:16" x14ac:dyDescent="0.3">
      <c r="P395770" s="83"/>
    </row>
    <row r="395771" spans="16:16" x14ac:dyDescent="0.3">
      <c r="P395771" s="83"/>
    </row>
    <row r="395772" spans="16:16" x14ac:dyDescent="0.3">
      <c r="P395772" s="83"/>
    </row>
    <row r="395773" spans="16:16" x14ac:dyDescent="0.3">
      <c r="P395773" s="83"/>
    </row>
    <row r="395774" spans="16:16" x14ac:dyDescent="0.3">
      <c r="P395774" s="83"/>
    </row>
    <row r="395775" spans="16:16" x14ac:dyDescent="0.3">
      <c r="P395775" s="83"/>
    </row>
    <row r="395776" spans="16:16" x14ac:dyDescent="0.3">
      <c r="P395776" s="83"/>
    </row>
    <row r="395777" spans="16:16" x14ac:dyDescent="0.3">
      <c r="P395777" s="83"/>
    </row>
    <row r="395778" spans="16:16" x14ac:dyDescent="0.3">
      <c r="P395778" s="83"/>
    </row>
    <row r="395779" spans="16:16" x14ac:dyDescent="0.3">
      <c r="P395779" s="83"/>
    </row>
    <row r="395780" spans="16:16" x14ac:dyDescent="0.3">
      <c r="P395780" s="83"/>
    </row>
    <row r="395781" spans="16:16" x14ac:dyDescent="0.3">
      <c r="P395781" s="83"/>
    </row>
    <row r="395782" spans="16:16" x14ac:dyDescent="0.3">
      <c r="P395782" s="83"/>
    </row>
    <row r="395783" spans="16:16" x14ac:dyDescent="0.3">
      <c r="P395783" s="83"/>
    </row>
    <row r="395784" spans="16:16" x14ac:dyDescent="0.3">
      <c r="P395784" s="83"/>
    </row>
    <row r="395785" spans="16:16" x14ac:dyDescent="0.3">
      <c r="P395785" s="83"/>
    </row>
    <row r="395786" spans="16:16" x14ac:dyDescent="0.3">
      <c r="P395786" s="83"/>
    </row>
    <row r="395787" spans="16:16" x14ac:dyDescent="0.3">
      <c r="P395787" s="83"/>
    </row>
    <row r="395788" spans="16:16" x14ac:dyDescent="0.3">
      <c r="P395788" s="83"/>
    </row>
    <row r="395789" spans="16:16" x14ac:dyDescent="0.3">
      <c r="P395789" s="83"/>
    </row>
    <row r="395790" spans="16:16" x14ac:dyDescent="0.3">
      <c r="P395790" s="83"/>
    </row>
    <row r="395791" spans="16:16" x14ac:dyDescent="0.3">
      <c r="P395791" s="83"/>
    </row>
    <row r="395792" spans="16:16" x14ac:dyDescent="0.3">
      <c r="P395792" s="83"/>
    </row>
    <row r="395793" spans="16:16" x14ac:dyDescent="0.3">
      <c r="P395793" s="83"/>
    </row>
    <row r="395794" spans="16:16" x14ac:dyDescent="0.3">
      <c r="P395794" s="83"/>
    </row>
    <row r="395795" spans="16:16" x14ac:dyDescent="0.3">
      <c r="P395795" s="83"/>
    </row>
    <row r="395796" spans="16:16" x14ac:dyDescent="0.3">
      <c r="P395796" s="83"/>
    </row>
    <row r="395797" spans="16:16" x14ac:dyDescent="0.3">
      <c r="P395797" s="83"/>
    </row>
    <row r="395798" spans="16:16" x14ac:dyDescent="0.3">
      <c r="P395798" s="83"/>
    </row>
    <row r="395799" spans="16:16" x14ac:dyDescent="0.3">
      <c r="P395799" s="83"/>
    </row>
    <row r="395800" spans="16:16" x14ac:dyDescent="0.3">
      <c r="P395800" s="83"/>
    </row>
    <row r="395801" spans="16:16" x14ac:dyDescent="0.3">
      <c r="P395801" s="83"/>
    </row>
    <row r="395802" spans="16:16" x14ac:dyDescent="0.3">
      <c r="P395802" s="83"/>
    </row>
    <row r="395803" spans="16:16" x14ac:dyDescent="0.3">
      <c r="P395803" s="83"/>
    </row>
    <row r="395804" spans="16:16" x14ac:dyDescent="0.3">
      <c r="P395804" s="83"/>
    </row>
    <row r="395805" spans="16:16" x14ac:dyDescent="0.3">
      <c r="P395805" s="83"/>
    </row>
    <row r="395806" spans="16:16" x14ac:dyDescent="0.3">
      <c r="P395806" s="83"/>
    </row>
    <row r="395807" spans="16:16" x14ac:dyDescent="0.3">
      <c r="P395807" s="83"/>
    </row>
    <row r="395808" spans="16:16" x14ac:dyDescent="0.3">
      <c r="P395808" s="83"/>
    </row>
    <row r="395809" spans="16:16" x14ac:dyDescent="0.3">
      <c r="P395809" s="83"/>
    </row>
    <row r="395810" spans="16:16" x14ac:dyDescent="0.3">
      <c r="P395810" s="83"/>
    </row>
    <row r="395811" spans="16:16" x14ac:dyDescent="0.3">
      <c r="P395811" s="83"/>
    </row>
    <row r="395812" spans="16:16" x14ac:dyDescent="0.3">
      <c r="P395812" s="83"/>
    </row>
    <row r="395813" spans="16:16" x14ac:dyDescent="0.3">
      <c r="P395813" s="83"/>
    </row>
    <row r="395814" spans="16:16" x14ac:dyDescent="0.3">
      <c r="P395814" s="83"/>
    </row>
    <row r="395815" spans="16:16" x14ac:dyDescent="0.3">
      <c r="P395815" s="83"/>
    </row>
    <row r="395816" spans="16:16" x14ac:dyDescent="0.3">
      <c r="P395816" s="83"/>
    </row>
    <row r="395817" spans="16:16" x14ac:dyDescent="0.3">
      <c r="P395817" s="83"/>
    </row>
    <row r="395818" spans="16:16" x14ac:dyDescent="0.3">
      <c r="P395818" s="83"/>
    </row>
    <row r="395819" spans="16:16" x14ac:dyDescent="0.3">
      <c r="P395819" s="83"/>
    </row>
    <row r="395820" spans="16:16" x14ac:dyDescent="0.3">
      <c r="P395820" s="83"/>
    </row>
    <row r="395821" spans="16:16" x14ac:dyDescent="0.3">
      <c r="P395821" s="83"/>
    </row>
    <row r="395822" spans="16:16" x14ac:dyDescent="0.3">
      <c r="P395822" s="83"/>
    </row>
    <row r="395823" spans="16:16" x14ac:dyDescent="0.3">
      <c r="P395823" s="83"/>
    </row>
    <row r="395824" spans="16:16" x14ac:dyDescent="0.3">
      <c r="P395824" s="83"/>
    </row>
    <row r="395825" spans="16:16" x14ac:dyDescent="0.3">
      <c r="P395825" s="83"/>
    </row>
    <row r="395826" spans="16:16" x14ac:dyDescent="0.3">
      <c r="P395826" s="83"/>
    </row>
    <row r="395827" spans="16:16" x14ac:dyDescent="0.3">
      <c r="P395827" s="83"/>
    </row>
    <row r="395828" spans="16:16" x14ac:dyDescent="0.3">
      <c r="P395828" s="83"/>
    </row>
    <row r="395829" spans="16:16" x14ac:dyDescent="0.3">
      <c r="P395829" s="83"/>
    </row>
    <row r="395830" spans="16:16" x14ac:dyDescent="0.3">
      <c r="P395830" s="83"/>
    </row>
    <row r="395831" spans="16:16" x14ac:dyDescent="0.3">
      <c r="P395831" s="83"/>
    </row>
    <row r="395832" spans="16:16" x14ac:dyDescent="0.3">
      <c r="P395832" s="83"/>
    </row>
    <row r="395833" spans="16:16" x14ac:dyDescent="0.3">
      <c r="P395833" s="83"/>
    </row>
    <row r="395834" spans="16:16" x14ac:dyDescent="0.3">
      <c r="P395834" s="83"/>
    </row>
    <row r="395835" spans="16:16" x14ac:dyDescent="0.3">
      <c r="P395835" s="83"/>
    </row>
    <row r="395836" spans="16:16" x14ac:dyDescent="0.3">
      <c r="P395836" s="83"/>
    </row>
    <row r="395837" spans="16:16" x14ac:dyDescent="0.3">
      <c r="P395837" s="83"/>
    </row>
    <row r="395838" spans="16:16" x14ac:dyDescent="0.3">
      <c r="P395838" s="83"/>
    </row>
    <row r="395839" spans="16:16" x14ac:dyDescent="0.3">
      <c r="P395839" s="83"/>
    </row>
    <row r="395840" spans="16:16" x14ac:dyDescent="0.3">
      <c r="P395840" s="83"/>
    </row>
    <row r="395841" spans="16:16" x14ac:dyDescent="0.3">
      <c r="P395841" s="83"/>
    </row>
    <row r="395842" spans="16:16" x14ac:dyDescent="0.3">
      <c r="P395842" s="83"/>
    </row>
    <row r="395843" spans="16:16" x14ac:dyDescent="0.3">
      <c r="P395843" s="83"/>
    </row>
    <row r="395844" spans="16:16" x14ac:dyDescent="0.3">
      <c r="P395844" s="83"/>
    </row>
    <row r="395845" spans="16:16" x14ac:dyDescent="0.3">
      <c r="P395845" s="83"/>
    </row>
    <row r="395846" spans="16:16" x14ac:dyDescent="0.3">
      <c r="P395846" s="83"/>
    </row>
    <row r="395847" spans="16:16" x14ac:dyDescent="0.3">
      <c r="P395847" s="83"/>
    </row>
    <row r="395848" spans="16:16" x14ac:dyDescent="0.3">
      <c r="P395848" s="83"/>
    </row>
    <row r="395849" spans="16:16" x14ac:dyDescent="0.3">
      <c r="P395849" s="83"/>
    </row>
    <row r="395850" spans="16:16" x14ac:dyDescent="0.3">
      <c r="P395850" s="83"/>
    </row>
    <row r="395851" spans="16:16" x14ac:dyDescent="0.3">
      <c r="P395851" s="83"/>
    </row>
    <row r="395852" spans="16:16" x14ac:dyDescent="0.3">
      <c r="P395852" s="83"/>
    </row>
    <row r="395853" spans="16:16" x14ac:dyDescent="0.3">
      <c r="P395853" s="83"/>
    </row>
    <row r="395854" spans="16:16" x14ac:dyDescent="0.3">
      <c r="P395854" s="83"/>
    </row>
    <row r="395855" spans="16:16" x14ac:dyDescent="0.3">
      <c r="P395855" s="83"/>
    </row>
    <row r="395856" spans="16:16" x14ac:dyDescent="0.3">
      <c r="P395856" s="83"/>
    </row>
    <row r="395857" spans="16:16" x14ac:dyDescent="0.3">
      <c r="P395857" s="83"/>
    </row>
    <row r="395858" spans="16:16" x14ac:dyDescent="0.3">
      <c r="P395858" s="83"/>
    </row>
    <row r="395859" spans="16:16" x14ac:dyDescent="0.3">
      <c r="P395859" s="83"/>
    </row>
    <row r="395860" spans="16:16" x14ac:dyDescent="0.3">
      <c r="P395860" s="83"/>
    </row>
    <row r="395861" spans="16:16" x14ac:dyDescent="0.3">
      <c r="P395861" s="83"/>
    </row>
    <row r="395862" spans="16:16" x14ac:dyDescent="0.3">
      <c r="P395862" s="83"/>
    </row>
    <row r="395863" spans="16:16" x14ac:dyDescent="0.3">
      <c r="P395863" s="83"/>
    </row>
    <row r="395864" spans="16:16" x14ac:dyDescent="0.3">
      <c r="P395864" s="83"/>
    </row>
    <row r="395865" spans="16:16" x14ac:dyDescent="0.3">
      <c r="P395865" s="83"/>
    </row>
    <row r="395866" spans="16:16" x14ac:dyDescent="0.3">
      <c r="P395866" s="83"/>
    </row>
    <row r="395867" spans="16:16" x14ac:dyDescent="0.3">
      <c r="P395867" s="83"/>
    </row>
    <row r="395868" spans="16:16" x14ac:dyDescent="0.3">
      <c r="P395868" s="83"/>
    </row>
    <row r="395869" spans="16:16" x14ac:dyDescent="0.3">
      <c r="P395869" s="83"/>
    </row>
    <row r="395870" spans="16:16" x14ac:dyDescent="0.3">
      <c r="P395870" s="83"/>
    </row>
    <row r="395871" spans="16:16" x14ac:dyDescent="0.3">
      <c r="P395871" s="83"/>
    </row>
    <row r="395872" spans="16:16" x14ac:dyDescent="0.3">
      <c r="P395872" s="83"/>
    </row>
    <row r="395873" spans="16:16" x14ac:dyDescent="0.3">
      <c r="P395873" s="83"/>
    </row>
    <row r="395874" spans="16:16" x14ac:dyDescent="0.3">
      <c r="P395874" s="83"/>
    </row>
    <row r="395875" spans="16:16" x14ac:dyDescent="0.3">
      <c r="P395875" s="83"/>
    </row>
    <row r="395876" spans="16:16" x14ac:dyDescent="0.3">
      <c r="P395876" s="83"/>
    </row>
    <row r="395877" spans="16:16" x14ac:dyDescent="0.3">
      <c r="P395877" s="83"/>
    </row>
    <row r="395878" spans="16:16" x14ac:dyDescent="0.3">
      <c r="P395878" s="83"/>
    </row>
    <row r="395879" spans="16:16" x14ac:dyDescent="0.3">
      <c r="P395879" s="83"/>
    </row>
    <row r="395880" spans="16:16" x14ac:dyDescent="0.3">
      <c r="P395880" s="83"/>
    </row>
    <row r="395881" spans="16:16" x14ac:dyDescent="0.3">
      <c r="P395881" s="83"/>
    </row>
    <row r="395882" spans="16:16" x14ac:dyDescent="0.3">
      <c r="P395882" s="83"/>
    </row>
    <row r="395883" spans="16:16" x14ac:dyDescent="0.3">
      <c r="P395883" s="83"/>
    </row>
    <row r="395884" spans="16:16" x14ac:dyDescent="0.3">
      <c r="P395884" s="83"/>
    </row>
    <row r="395885" spans="16:16" x14ac:dyDescent="0.3">
      <c r="P395885" s="83"/>
    </row>
    <row r="395886" spans="16:16" x14ac:dyDescent="0.3">
      <c r="P395886" s="83"/>
    </row>
    <row r="395887" spans="16:16" x14ac:dyDescent="0.3">
      <c r="P395887" s="83"/>
    </row>
    <row r="395888" spans="16:16" x14ac:dyDescent="0.3">
      <c r="P395888" s="83"/>
    </row>
    <row r="395889" spans="16:16" x14ac:dyDescent="0.3">
      <c r="P395889" s="83"/>
    </row>
    <row r="395890" spans="16:16" x14ac:dyDescent="0.3">
      <c r="P395890" s="83"/>
    </row>
    <row r="395891" spans="16:16" x14ac:dyDescent="0.3">
      <c r="P395891" s="83"/>
    </row>
    <row r="395892" spans="16:16" x14ac:dyDescent="0.3">
      <c r="P395892" s="83"/>
    </row>
    <row r="395893" spans="16:16" x14ac:dyDescent="0.3">
      <c r="P395893" s="83"/>
    </row>
    <row r="395894" spans="16:16" x14ac:dyDescent="0.3">
      <c r="P395894" s="83"/>
    </row>
    <row r="395895" spans="16:16" x14ac:dyDescent="0.3">
      <c r="P395895" s="83"/>
    </row>
    <row r="395896" spans="16:16" x14ac:dyDescent="0.3">
      <c r="P395896" s="83"/>
    </row>
    <row r="395897" spans="16:16" x14ac:dyDescent="0.3">
      <c r="P395897" s="83"/>
    </row>
    <row r="395898" spans="16:16" x14ac:dyDescent="0.3">
      <c r="P395898" s="83"/>
    </row>
    <row r="395899" spans="16:16" x14ac:dyDescent="0.3">
      <c r="P395899" s="83"/>
    </row>
    <row r="395900" spans="16:16" x14ac:dyDescent="0.3">
      <c r="P395900" s="83"/>
    </row>
    <row r="395901" spans="16:16" x14ac:dyDescent="0.3">
      <c r="P395901" s="83"/>
    </row>
    <row r="395902" spans="16:16" x14ac:dyDescent="0.3">
      <c r="P395902" s="83"/>
    </row>
    <row r="395903" spans="16:16" x14ac:dyDescent="0.3">
      <c r="P395903" s="83"/>
    </row>
    <row r="395904" spans="16:16" x14ac:dyDescent="0.3">
      <c r="P395904" s="83"/>
    </row>
    <row r="395905" spans="16:16" x14ac:dyDescent="0.3">
      <c r="P395905" s="83"/>
    </row>
    <row r="395906" spans="16:16" x14ac:dyDescent="0.3">
      <c r="P395906" s="83"/>
    </row>
    <row r="395907" spans="16:16" x14ac:dyDescent="0.3">
      <c r="P395907" s="83"/>
    </row>
    <row r="395908" spans="16:16" x14ac:dyDescent="0.3">
      <c r="P395908" s="83"/>
    </row>
    <row r="395909" spans="16:16" x14ac:dyDescent="0.3">
      <c r="P395909" s="83"/>
    </row>
    <row r="395910" spans="16:16" x14ac:dyDescent="0.3">
      <c r="P395910" s="83"/>
    </row>
    <row r="395911" spans="16:16" x14ac:dyDescent="0.3">
      <c r="P395911" s="83"/>
    </row>
    <row r="395912" spans="16:16" x14ac:dyDescent="0.3">
      <c r="P395912" s="83"/>
    </row>
    <row r="395913" spans="16:16" x14ac:dyDescent="0.3">
      <c r="P395913" s="83"/>
    </row>
    <row r="395914" spans="16:16" x14ac:dyDescent="0.3">
      <c r="P395914" s="83"/>
    </row>
    <row r="395915" spans="16:16" x14ac:dyDescent="0.3">
      <c r="P395915" s="83"/>
    </row>
    <row r="395916" spans="16:16" x14ac:dyDescent="0.3">
      <c r="P395916" s="83"/>
    </row>
    <row r="395917" spans="16:16" x14ac:dyDescent="0.3">
      <c r="P395917" s="83"/>
    </row>
    <row r="395918" spans="16:16" x14ac:dyDescent="0.3">
      <c r="P395918" s="83"/>
    </row>
    <row r="395919" spans="16:16" x14ac:dyDescent="0.3">
      <c r="P395919" s="83"/>
    </row>
    <row r="395920" spans="16:16" x14ac:dyDescent="0.3">
      <c r="P395920" s="83"/>
    </row>
    <row r="395921" spans="16:16" x14ac:dyDescent="0.3">
      <c r="P395921" s="83"/>
    </row>
    <row r="395922" spans="16:16" x14ac:dyDescent="0.3">
      <c r="P395922" s="83"/>
    </row>
    <row r="395923" spans="16:16" x14ac:dyDescent="0.3">
      <c r="P395923" s="83"/>
    </row>
    <row r="395924" spans="16:16" x14ac:dyDescent="0.3">
      <c r="P395924" s="83"/>
    </row>
    <row r="395925" spans="16:16" x14ac:dyDescent="0.3">
      <c r="P395925" s="83"/>
    </row>
    <row r="395926" spans="16:16" x14ac:dyDescent="0.3">
      <c r="P395926" s="83"/>
    </row>
    <row r="395927" spans="16:16" x14ac:dyDescent="0.3">
      <c r="P395927" s="83"/>
    </row>
    <row r="395928" spans="16:16" x14ac:dyDescent="0.3">
      <c r="P395928" s="83"/>
    </row>
    <row r="395929" spans="16:16" x14ac:dyDescent="0.3">
      <c r="P395929" s="83"/>
    </row>
    <row r="395930" spans="16:16" x14ac:dyDescent="0.3">
      <c r="P395930" s="83"/>
    </row>
    <row r="395931" spans="16:16" x14ac:dyDescent="0.3">
      <c r="P395931" s="83"/>
    </row>
    <row r="395932" spans="16:16" x14ac:dyDescent="0.3">
      <c r="P395932" s="83"/>
    </row>
    <row r="395933" spans="16:16" x14ac:dyDescent="0.3">
      <c r="P395933" s="83"/>
    </row>
    <row r="395934" spans="16:16" x14ac:dyDescent="0.3">
      <c r="P395934" s="83"/>
    </row>
    <row r="395935" spans="16:16" x14ac:dyDescent="0.3">
      <c r="P395935" s="83"/>
    </row>
    <row r="395936" spans="16:16" x14ac:dyDescent="0.3">
      <c r="P395936" s="83"/>
    </row>
    <row r="395937" spans="16:16" x14ac:dyDescent="0.3">
      <c r="P395937" s="83"/>
    </row>
    <row r="395938" spans="16:16" x14ac:dyDescent="0.3">
      <c r="P395938" s="83"/>
    </row>
    <row r="395939" spans="16:16" x14ac:dyDescent="0.3">
      <c r="P395939" s="83"/>
    </row>
    <row r="395940" spans="16:16" x14ac:dyDescent="0.3">
      <c r="P395940" s="83"/>
    </row>
    <row r="395941" spans="16:16" x14ac:dyDescent="0.3">
      <c r="P395941" s="83"/>
    </row>
    <row r="395942" spans="16:16" x14ac:dyDescent="0.3">
      <c r="P395942" s="83"/>
    </row>
    <row r="395943" spans="16:16" x14ac:dyDescent="0.3">
      <c r="P395943" s="83"/>
    </row>
    <row r="395944" spans="16:16" x14ac:dyDescent="0.3">
      <c r="P395944" s="83"/>
    </row>
    <row r="395945" spans="16:16" x14ac:dyDescent="0.3">
      <c r="P395945" s="83"/>
    </row>
    <row r="395946" spans="16:16" x14ac:dyDescent="0.3">
      <c r="P395946" s="83"/>
    </row>
    <row r="395947" spans="16:16" x14ac:dyDescent="0.3">
      <c r="P395947" s="83"/>
    </row>
    <row r="395948" spans="16:16" x14ac:dyDescent="0.3">
      <c r="P395948" s="83"/>
    </row>
    <row r="395949" spans="16:16" x14ac:dyDescent="0.3">
      <c r="P395949" s="83"/>
    </row>
    <row r="395950" spans="16:16" x14ac:dyDescent="0.3">
      <c r="P395950" s="83"/>
    </row>
    <row r="395951" spans="16:16" x14ac:dyDescent="0.3">
      <c r="P395951" s="83"/>
    </row>
    <row r="395952" spans="16:16" x14ac:dyDescent="0.3">
      <c r="P395952" s="83"/>
    </row>
    <row r="395953" spans="16:16" x14ac:dyDescent="0.3">
      <c r="P395953" s="83"/>
    </row>
    <row r="395954" spans="16:16" x14ac:dyDescent="0.3">
      <c r="P395954" s="83"/>
    </row>
    <row r="395955" spans="16:16" x14ac:dyDescent="0.3">
      <c r="P395955" s="83"/>
    </row>
    <row r="395956" spans="16:16" x14ac:dyDescent="0.3">
      <c r="P395956" s="83"/>
    </row>
    <row r="395957" spans="16:16" x14ac:dyDescent="0.3">
      <c r="P395957" s="83"/>
    </row>
    <row r="395958" spans="16:16" x14ac:dyDescent="0.3">
      <c r="P395958" s="83"/>
    </row>
    <row r="395959" spans="16:16" x14ac:dyDescent="0.3">
      <c r="P395959" s="83"/>
    </row>
    <row r="395960" spans="16:16" x14ac:dyDescent="0.3">
      <c r="P395960" s="83"/>
    </row>
    <row r="395961" spans="16:16" x14ac:dyDescent="0.3">
      <c r="P395961" s="83"/>
    </row>
    <row r="395962" spans="16:16" x14ac:dyDescent="0.3">
      <c r="P395962" s="83"/>
    </row>
    <row r="395963" spans="16:16" x14ac:dyDescent="0.3">
      <c r="P395963" s="83"/>
    </row>
    <row r="395964" spans="16:16" x14ac:dyDescent="0.3">
      <c r="P395964" s="83"/>
    </row>
    <row r="395965" spans="16:16" x14ac:dyDescent="0.3">
      <c r="P395965" s="83"/>
    </row>
    <row r="395966" spans="16:16" x14ac:dyDescent="0.3">
      <c r="P395966" s="83"/>
    </row>
    <row r="395967" spans="16:16" x14ac:dyDescent="0.3">
      <c r="P395967" s="83"/>
    </row>
    <row r="395968" spans="16:16" x14ac:dyDescent="0.3">
      <c r="P395968" s="83"/>
    </row>
    <row r="395969" spans="16:16" x14ac:dyDescent="0.3">
      <c r="P395969" s="83"/>
    </row>
    <row r="395970" spans="16:16" x14ac:dyDescent="0.3">
      <c r="P395970" s="83"/>
    </row>
    <row r="395971" spans="16:16" x14ac:dyDescent="0.3">
      <c r="P395971" s="83"/>
    </row>
    <row r="395972" spans="16:16" x14ac:dyDescent="0.3">
      <c r="P395972" s="83"/>
    </row>
    <row r="395973" spans="16:16" x14ac:dyDescent="0.3">
      <c r="P395973" s="83"/>
    </row>
    <row r="395974" spans="16:16" x14ac:dyDescent="0.3">
      <c r="P395974" s="83"/>
    </row>
    <row r="395975" spans="16:16" x14ac:dyDescent="0.3">
      <c r="P395975" s="83"/>
    </row>
    <row r="395976" spans="16:16" x14ac:dyDescent="0.3">
      <c r="P395976" s="83"/>
    </row>
    <row r="395977" spans="16:16" x14ac:dyDescent="0.3">
      <c r="P395977" s="83"/>
    </row>
    <row r="395978" spans="16:16" x14ac:dyDescent="0.3">
      <c r="P395978" s="83"/>
    </row>
    <row r="395979" spans="16:16" x14ac:dyDescent="0.3">
      <c r="P395979" s="83"/>
    </row>
    <row r="395980" spans="16:16" x14ac:dyDescent="0.3">
      <c r="P395980" s="83"/>
    </row>
    <row r="395981" spans="16:16" x14ac:dyDescent="0.3">
      <c r="P395981" s="83"/>
    </row>
    <row r="395982" spans="16:16" x14ac:dyDescent="0.3">
      <c r="P395982" s="83"/>
    </row>
    <row r="395983" spans="16:16" x14ac:dyDescent="0.3">
      <c r="P395983" s="83"/>
    </row>
    <row r="395984" spans="16:16" x14ac:dyDescent="0.3">
      <c r="P395984" s="83"/>
    </row>
    <row r="395985" spans="16:16" x14ac:dyDescent="0.3">
      <c r="P395985" s="83"/>
    </row>
    <row r="395986" spans="16:16" x14ac:dyDescent="0.3">
      <c r="P395986" s="83"/>
    </row>
    <row r="395987" spans="16:16" x14ac:dyDescent="0.3">
      <c r="P395987" s="83"/>
    </row>
    <row r="395988" spans="16:16" x14ac:dyDescent="0.3">
      <c r="P395988" s="83"/>
    </row>
    <row r="395989" spans="16:16" x14ac:dyDescent="0.3">
      <c r="P395989" s="83"/>
    </row>
    <row r="395990" spans="16:16" x14ac:dyDescent="0.3">
      <c r="P395990" s="83"/>
    </row>
    <row r="395991" spans="16:16" x14ac:dyDescent="0.3">
      <c r="P395991" s="83"/>
    </row>
    <row r="395992" spans="16:16" x14ac:dyDescent="0.3">
      <c r="P395992" s="83"/>
    </row>
    <row r="395993" spans="16:16" x14ac:dyDescent="0.3">
      <c r="P395993" s="83"/>
    </row>
    <row r="395994" spans="16:16" x14ac:dyDescent="0.3">
      <c r="P395994" s="83"/>
    </row>
    <row r="395995" spans="16:16" x14ac:dyDescent="0.3">
      <c r="P395995" s="83"/>
    </row>
    <row r="395996" spans="16:16" x14ac:dyDescent="0.3">
      <c r="P395996" s="83"/>
    </row>
    <row r="395997" spans="16:16" x14ac:dyDescent="0.3">
      <c r="P395997" s="83"/>
    </row>
    <row r="395998" spans="16:16" x14ac:dyDescent="0.3">
      <c r="P395998" s="83"/>
    </row>
    <row r="395999" spans="16:16" x14ac:dyDescent="0.3">
      <c r="P395999" s="83"/>
    </row>
    <row r="396000" spans="16:16" x14ac:dyDescent="0.3">
      <c r="P396000" s="83"/>
    </row>
    <row r="396001" spans="16:16" x14ac:dyDescent="0.3">
      <c r="P396001" s="83"/>
    </row>
    <row r="396002" spans="16:16" x14ac:dyDescent="0.3">
      <c r="P396002" s="83"/>
    </row>
    <row r="396003" spans="16:16" x14ac:dyDescent="0.3">
      <c r="P396003" s="83"/>
    </row>
    <row r="396004" spans="16:16" x14ac:dyDescent="0.3">
      <c r="P396004" s="83"/>
    </row>
    <row r="396005" spans="16:16" x14ac:dyDescent="0.3">
      <c r="P396005" s="83"/>
    </row>
    <row r="396006" spans="16:16" x14ac:dyDescent="0.3">
      <c r="P396006" s="83"/>
    </row>
    <row r="396007" spans="16:16" x14ac:dyDescent="0.3">
      <c r="P396007" s="83"/>
    </row>
    <row r="396008" spans="16:16" x14ac:dyDescent="0.3">
      <c r="P396008" s="83"/>
    </row>
    <row r="396009" spans="16:16" x14ac:dyDescent="0.3">
      <c r="P396009" s="83"/>
    </row>
    <row r="396010" spans="16:16" x14ac:dyDescent="0.3">
      <c r="P396010" s="83"/>
    </row>
    <row r="396011" spans="16:16" x14ac:dyDescent="0.3">
      <c r="P396011" s="83"/>
    </row>
    <row r="396012" spans="16:16" x14ac:dyDescent="0.3">
      <c r="P396012" s="83"/>
    </row>
    <row r="396013" spans="16:16" x14ac:dyDescent="0.3">
      <c r="P396013" s="83"/>
    </row>
    <row r="396014" spans="16:16" x14ac:dyDescent="0.3">
      <c r="P396014" s="83"/>
    </row>
    <row r="396015" spans="16:16" x14ac:dyDescent="0.3">
      <c r="P396015" s="83"/>
    </row>
    <row r="396016" spans="16:16" x14ac:dyDescent="0.3">
      <c r="P396016" s="83"/>
    </row>
    <row r="396017" spans="16:16" x14ac:dyDescent="0.3">
      <c r="P396017" s="83"/>
    </row>
    <row r="396018" spans="16:16" x14ac:dyDescent="0.3">
      <c r="P396018" s="83"/>
    </row>
    <row r="396019" spans="16:16" x14ac:dyDescent="0.3">
      <c r="P396019" s="83"/>
    </row>
    <row r="396020" spans="16:16" x14ac:dyDescent="0.3">
      <c r="P396020" s="83"/>
    </row>
    <row r="396021" spans="16:16" x14ac:dyDescent="0.3">
      <c r="P396021" s="83"/>
    </row>
    <row r="396022" spans="16:16" x14ac:dyDescent="0.3">
      <c r="P396022" s="83"/>
    </row>
    <row r="396023" spans="16:16" x14ac:dyDescent="0.3">
      <c r="P396023" s="83"/>
    </row>
    <row r="396024" spans="16:16" x14ac:dyDescent="0.3">
      <c r="P396024" s="83"/>
    </row>
    <row r="396025" spans="16:16" x14ac:dyDescent="0.3">
      <c r="P396025" s="83"/>
    </row>
    <row r="396026" spans="16:16" x14ac:dyDescent="0.3">
      <c r="P396026" s="83"/>
    </row>
    <row r="396027" spans="16:16" x14ac:dyDescent="0.3">
      <c r="P396027" s="83"/>
    </row>
    <row r="396028" spans="16:16" x14ac:dyDescent="0.3">
      <c r="P396028" s="83"/>
    </row>
    <row r="396029" spans="16:16" x14ac:dyDescent="0.3">
      <c r="P396029" s="83"/>
    </row>
    <row r="396030" spans="16:16" x14ac:dyDescent="0.3">
      <c r="P396030" s="83"/>
    </row>
    <row r="396031" spans="16:16" x14ac:dyDescent="0.3">
      <c r="P396031" s="83"/>
    </row>
    <row r="396032" spans="16:16" x14ac:dyDescent="0.3">
      <c r="P396032" s="83"/>
    </row>
    <row r="396033" spans="16:16" x14ac:dyDescent="0.3">
      <c r="P396033" s="83"/>
    </row>
    <row r="396034" spans="16:16" x14ac:dyDescent="0.3">
      <c r="P396034" s="83"/>
    </row>
    <row r="396035" spans="16:16" x14ac:dyDescent="0.3">
      <c r="P396035" s="83"/>
    </row>
    <row r="396036" spans="16:16" x14ac:dyDescent="0.3">
      <c r="P396036" s="83"/>
    </row>
    <row r="396037" spans="16:16" x14ac:dyDescent="0.3">
      <c r="P396037" s="83"/>
    </row>
    <row r="396038" spans="16:16" x14ac:dyDescent="0.3">
      <c r="P396038" s="83"/>
    </row>
    <row r="396039" spans="16:16" x14ac:dyDescent="0.3">
      <c r="P396039" s="83"/>
    </row>
    <row r="396040" spans="16:16" x14ac:dyDescent="0.3">
      <c r="P396040" s="83"/>
    </row>
    <row r="396041" spans="16:16" x14ac:dyDescent="0.3">
      <c r="P396041" s="83"/>
    </row>
    <row r="396042" spans="16:16" x14ac:dyDescent="0.3">
      <c r="P396042" s="83"/>
    </row>
    <row r="396043" spans="16:16" x14ac:dyDescent="0.3">
      <c r="P396043" s="83"/>
    </row>
    <row r="396044" spans="16:16" x14ac:dyDescent="0.3">
      <c r="P396044" s="83"/>
    </row>
    <row r="396045" spans="16:16" x14ac:dyDescent="0.3">
      <c r="P396045" s="83"/>
    </row>
    <row r="396046" spans="16:16" x14ac:dyDescent="0.3">
      <c r="P396046" s="83"/>
    </row>
    <row r="396047" spans="16:16" x14ac:dyDescent="0.3">
      <c r="P396047" s="83"/>
    </row>
    <row r="396048" spans="16:16" x14ac:dyDescent="0.3">
      <c r="P396048" s="83"/>
    </row>
    <row r="396049" spans="16:16" x14ac:dyDescent="0.3">
      <c r="P396049" s="83"/>
    </row>
    <row r="396050" spans="16:16" x14ac:dyDescent="0.3">
      <c r="P396050" s="83"/>
    </row>
    <row r="396051" spans="16:16" x14ac:dyDescent="0.3">
      <c r="P396051" s="83"/>
    </row>
    <row r="396052" spans="16:16" x14ac:dyDescent="0.3">
      <c r="P396052" s="83"/>
    </row>
    <row r="396053" spans="16:16" x14ac:dyDescent="0.3">
      <c r="P396053" s="83"/>
    </row>
    <row r="396054" spans="16:16" x14ac:dyDescent="0.3">
      <c r="P396054" s="83"/>
    </row>
    <row r="396055" spans="16:16" x14ac:dyDescent="0.3">
      <c r="P396055" s="83"/>
    </row>
    <row r="396056" spans="16:16" x14ac:dyDescent="0.3">
      <c r="P396056" s="83"/>
    </row>
    <row r="396057" spans="16:16" x14ac:dyDescent="0.3">
      <c r="P396057" s="83"/>
    </row>
    <row r="396058" spans="16:16" x14ac:dyDescent="0.3">
      <c r="P396058" s="83"/>
    </row>
    <row r="396059" spans="16:16" x14ac:dyDescent="0.3">
      <c r="P396059" s="83"/>
    </row>
    <row r="396060" spans="16:16" x14ac:dyDescent="0.3">
      <c r="P396060" s="83"/>
    </row>
    <row r="396061" spans="16:16" x14ac:dyDescent="0.3">
      <c r="P396061" s="83"/>
    </row>
    <row r="396062" spans="16:16" x14ac:dyDescent="0.3">
      <c r="P396062" s="83"/>
    </row>
    <row r="396063" spans="16:16" x14ac:dyDescent="0.3">
      <c r="P396063" s="83"/>
    </row>
    <row r="396064" spans="16:16" x14ac:dyDescent="0.3">
      <c r="P396064" s="83"/>
    </row>
    <row r="396065" spans="16:16" x14ac:dyDescent="0.3">
      <c r="P396065" s="83"/>
    </row>
    <row r="396066" spans="16:16" x14ac:dyDescent="0.3">
      <c r="P396066" s="83"/>
    </row>
    <row r="396067" spans="16:16" x14ac:dyDescent="0.3">
      <c r="P396067" s="83"/>
    </row>
    <row r="396068" spans="16:16" x14ac:dyDescent="0.3">
      <c r="P396068" s="83"/>
    </row>
    <row r="396069" spans="16:16" x14ac:dyDescent="0.3">
      <c r="P396069" s="83"/>
    </row>
    <row r="396070" spans="16:16" x14ac:dyDescent="0.3">
      <c r="P396070" s="83"/>
    </row>
    <row r="396071" spans="16:16" x14ac:dyDescent="0.3">
      <c r="P396071" s="83"/>
    </row>
    <row r="396072" spans="16:16" x14ac:dyDescent="0.3">
      <c r="P396072" s="83"/>
    </row>
    <row r="396073" spans="16:16" x14ac:dyDescent="0.3">
      <c r="P396073" s="83"/>
    </row>
    <row r="396074" spans="16:16" x14ac:dyDescent="0.3">
      <c r="P396074" s="83"/>
    </row>
    <row r="396075" spans="16:16" x14ac:dyDescent="0.3">
      <c r="P396075" s="83"/>
    </row>
    <row r="396076" spans="16:16" x14ac:dyDescent="0.3">
      <c r="P396076" s="83"/>
    </row>
    <row r="396077" spans="16:16" x14ac:dyDescent="0.3">
      <c r="P396077" s="83"/>
    </row>
    <row r="396078" spans="16:16" x14ac:dyDescent="0.3">
      <c r="P396078" s="83"/>
    </row>
    <row r="396079" spans="16:16" x14ac:dyDescent="0.3">
      <c r="P396079" s="83"/>
    </row>
    <row r="396080" spans="16:16" x14ac:dyDescent="0.3">
      <c r="P396080" s="83"/>
    </row>
    <row r="396081" spans="16:16" x14ac:dyDescent="0.3">
      <c r="P396081" s="83"/>
    </row>
    <row r="396082" spans="16:16" x14ac:dyDescent="0.3">
      <c r="P396082" s="83"/>
    </row>
    <row r="396083" spans="16:16" x14ac:dyDescent="0.3">
      <c r="P396083" s="83"/>
    </row>
    <row r="396084" spans="16:16" x14ac:dyDescent="0.3">
      <c r="P396084" s="83"/>
    </row>
    <row r="396085" spans="16:16" x14ac:dyDescent="0.3">
      <c r="P396085" s="83"/>
    </row>
    <row r="396086" spans="16:16" x14ac:dyDescent="0.3">
      <c r="P396086" s="83"/>
    </row>
    <row r="396087" spans="16:16" x14ac:dyDescent="0.3">
      <c r="P396087" s="83"/>
    </row>
    <row r="396088" spans="16:16" x14ac:dyDescent="0.3">
      <c r="P396088" s="83"/>
    </row>
    <row r="396089" spans="16:16" x14ac:dyDescent="0.3">
      <c r="P396089" s="83"/>
    </row>
    <row r="396090" spans="16:16" x14ac:dyDescent="0.3">
      <c r="P396090" s="83"/>
    </row>
    <row r="396091" spans="16:16" x14ac:dyDescent="0.3">
      <c r="P396091" s="83"/>
    </row>
    <row r="396092" spans="16:16" x14ac:dyDescent="0.3">
      <c r="P396092" s="83"/>
    </row>
    <row r="396093" spans="16:16" x14ac:dyDescent="0.3">
      <c r="P396093" s="83"/>
    </row>
    <row r="396094" spans="16:16" x14ac:dyDescent="0.3">
      <c r="P396094" s="83"/>
    </row>
    <row r="396095" spans="16:16" x14ac:dyDescent="0.3">
      <c r="P396095" s="83"/>
    </row>
    <row r="396096" spans="16:16" x14ac:dyDescent="0.3">
      <c r="P396096" s="83"/>
    </row>
    <row r="396097" spans="16:16" x14ac:dyDescent="0.3">
      <c r="P396097" s="83"/>
    </row>
    <row r="396098" spans="16:16" x14ac:dyDescent="0.3">
      <c r="P396098" s="83"/>
    </row>
    <row r="396099" spans="16:16" x14ac:dyDescent="0.3">
      <c r="P396099" s="83"/>
    </row>
    <row r="396100" spans="16:16" x14ac:dyDescent="0.3">
      <c r="P396100" s="83"/>
    </row>
    <row r="396101" spans="16:16" x14ac:dyDescent="0.3">
      <c r="P396101" s="83"/>
    </row>
    <row r="396102" spans="16:16" x14ac:dyDescent="0.3">
      <c r="P396102" s="83"/>
    </row>
    <row r="396103" spans="16:16" x14ac:dyDescent="0.3">
      <c r="P396103" s="83"/>
    </row>
    <row r="396104" spans="16:16" x14ac:dyDescent="0.3">
      <c r="P396104" s="83"/>
    </row>
    <row r="396105" spans="16:16" x14ac:dyDescent="0.3">
      <c r="P396105" s="83"/>
    </row>
    <row r="396106" spans="16:16" x14ac:dyDescent="0.3">
      <c r="P396106" s="83"/>
    </row>
    <row r="396107" spans="16:16" x14ac:dyDescent="0.3">
      <c r="P396107" s="83"/>
    </row>
    <row r="396108" spans="16:16" x14ac:dyDescent="0.3">
      <c r="P396108" s="83"/>
    </row>
    <row r="396109" spans="16:16" x14ac:dyDescent="0.3">
      <c r="P396109" s="83"/>
    </row>
    <row r="396110" spans="16:16" x14ac:dyDescent="0.3">
      <c r="P396110" s="83"/>
    </row>
    <row r="396111" spans="16:16" x14ac:dyDescent="0.3">
      <c r="P396111" s="83"/>
    </row>
    <row r="396112" spans="16:16" x14ac:dyDescent="0.3">
      <c r="P396112" s="83"/>
    </row>
    <row r="396113" spans="16:16" x14ac:dyDescent="0.3">
      <c r="P396113" s="83"/>
    </row>
    <row r="396114" spans="16:16" x14ac:dyDescent="0.3">
      <c r="P396114" s="83"/>
    </row>
    <row r="396115" spans="16:16" x14ac:dyDescent="0.3">
      <c r="P396115" s="83"/>
    </row>
    <row r="396116" spans="16:16" x14ac:dyDescent="0.3">
      <c r="P396116" s="83"/>
    </row>
    <row r="396117" spans="16:16" x14ac:dyDescent="0.3">
      <c r="P396117" s="83"/>
    </row>
    <row r="396118" spans="16:16" x14ac:dyDescent="0.3">
      <c r="P396118" s="83"/>
    </row>
    <row r="396119" spans="16:16" x14ac:dyDescent="0.3">
      <c r="P396119" s="83"/>
    </row>
    <row r="396120" spans="16:16" x14ac:dyDescent="0.3">
      <c r="P396120" s="83"/>
    </row>
    <row r="396121" spans="16:16" x14ac:dyDescent="0.3">
      <c r="P396121" s="83"/>
    </row>
    <row r="396122" spans="16:16" x14ac:dyDescent="0.3">
      <c r="P396122" s="83"/>
    </row>
    <row r="396123" spans="16:16" x14ac:dyDescent="0.3">
      <c r="P396123" s="83"/>
    </row>
    <row r="396124" spans="16:16" x14ac:dyDescent="0.3">
      <c r="P396124" s="83"/>
    </row>
    <row r="396125" spans="16:16" x14ac:dyDescent="0.3">
      <c r="P396125" s="83"/>
    </row>
    <row r="396126" spans="16:16" x14ac:dyDescent="0.3">
      <c r="P396126" s="83"/>
    </row>
    <row r="396127" spans="16:16" x14ac:dyDescent="0.3">
      <c r="P396127" s="83"/>
    </row>
    <row r="396128" spans="16:16" x14ac:dyDescent="0.3">
      <c r="P396128" s="83"/>
    </row>
    <row r="396129" spans="16:16" x14ac:dyDescent="0.3">
      <c r="P396129" s="83"/>
    </row>
    <row r="396130" spans="16:16" x14ac:dyDescent="0.3">
      <c r="P396130" s="83"/>
    </row>
    <row r="396131" spans="16:16" x14ac:dyDescent="0.3">
      <c r="P396131" s="83"/>
    </row>
    <row r="396132" spans="16:16" x14ac:dyDescent="0.3">
      <c r="P396132" s="83"/>
    </row>
    <row r="396133" spans="16:16" x14ac:dyDescent="0.3">
      <c r="P396133" s="83"/>
    </row>
    <row r="396134" spans="16:16" x14ac:dyDescent="0.3">
      <c r="P396134" s="83"/>
    </row>
    <row r="396135" spans="16:16" x14ac:dyDescent="0.3">
      <c r="P396135" s="83"/>
    </row>
    <row r="396136" spans="16:16" x14ac:dyDescent="0.3">
      <c r="P396136" s="83"/>
    </row>
    <row r="396137" spans="16:16" x14ac:dyDescent="0.3">
      <c r="P396137" s="83"/>
    </row>
    <row r="396138" spans="16:16" x14ac:dyDescent="0.3">
      <c r="P396138" s="83"/>
    </row>
    <row r="396139" spans="16:16" x14ac:dyDescent="0.3">
      <c r="P396139" s="83"/>
    </row>
    <row r="396140" spans="16:16" x14ac:dyDescent="0.3">
      <c r="P396140" s="83"/>
    </row>
    <row r="396141" spans="16:16" x14ac:dyDescent="0.3">
      <c r="P396141" s="83"/>
    </row>
    <row r="396142" spans="16:16" x14ac:dyDescent="0.3">
      <c r="P396142" s="83"/>
    </row>
    <row r="396143" spans="16:16" x14ac:dyDescent="0.3">
      <c r="P396143" s="83"/>
    </row>
    <row r="396144" spans="16:16" x14ac:dyDescent="0.3">
      <c r="P396144" s="83"/>
    </row>
    <row r="396145" spans="16:16" x14ac:dyDescent="0.3">
      <c r="P396145" s="83"/>
    </row>
    <row r="396146" spans="16:16" x14ac:dyDescent="0.3">
      <c r="P396146" s="83"/>
    </row>
    <row r="396147" spans="16:16" x14ac:dyDescent="0.3">
      <c r="P396147" s="83"/>
    </row>
    <row r="396148" spans="16:16" x14ac:dyDescent="0.3">
      <c r="P396148" s="83"/>
    </row>
    <row r="396149" spans="16:16" x14ac:dyDescent="0.3">
      <c r="P396149" s="83"/>
    </row>
    <row r="396150" spans="16:16" x14ac:dyDescent="0.3">
      <c r="P396150" s="83"/>
    </row>
    <row r="396151" spans="16:16" x14ac:dyDescent="0.3">
      <c r="P396151" s="83"/>
    </row>
    <row r="396152" spans="16:16" x14ac:dyDescent="0.3">
      <c r="P396152" s="83"/>
    </row>
    <row r="396153" spans="16:16" x14ac:dyDescent="0.3">
      <c r="P396153" s="83"/>
    </row>
    <row r="396154" spans="16:16" x14ac:dyDescent="0.3">
      <c r="P396154" s="83"/>
    </row>
    <row r="396155" spans="16:16" x14ac:dyDescent="0.3">
      <c r="P396155" s="83"/>
    </row>
    <row r="396156" spans="16:16" x14ac:dyDescent="0.3">
      <c r="P396156" s="83"/>
    </row>
    <row r="396157" spans="16:16" x14ac:dyDescent="0.3">
      <c r="P396157" s="83"/>
    </row>
    <row r="396158" spans="16:16" x14ac:dyDescent="0.3">
      <c r="P396158" s="83"/>
    </row>
    <row r="396159" spans="16:16" x14ac:dyDescent="0.3">
      <c r="P396159" s="83"/>
    </row>
    <row r="396160" spans="16:16" x14ac:dyDescent="0.3">
      <c r="P396160" s="83"/>
    </row>
    <row r="396161" spans="16:16" x14ac:dyDescent="0.3">
      <c r="P396161" s="83"/>
    </row>
    <row r="396162" spans="16:16" x14ac:dyDescent="0.3">
      <c r="P396162" s="83"/>
    </row>
    <row r="396163" spans="16:16" x14ac:dyDescent="0.3">
      <c r="P396163" s="83"/>
    </row>
    <row r="396164" spans="16:16" x14ac:dyDescent="0.3">
      <c r="P396164" s="83"/>
    </row>
    <row r="396165" spans="16:16" x14ac:dyDescent="0.3">
      <c r="P396165" s="83"/>
    </row>
    <row r="396166" spans="16:16" x14ac:dyDescent="0.3">
      <c r="P396166" s="83"/>
    </row>
    <row r="396167" spans="16:16" x14ac:dyDescent="0.3">
      <c r="P396167" s="83"/>
    </row>
    <row r="396168" spans="16:16" x14ac:dyDescent="0.3">
      <c r="P396168" s="83"/>
    </row>
    <row r="396169" spans="16:16" x14ac:dyDescent="0.3">
      <c r="P396169" s="83"/>
    </row>
    <row r="396170" spans="16:16" x14ac:dyDescent="0.3">
      <c r="P396170" s="83"/>
    </row>
    <row r="396171" spans="16:16" x14ac:dyDescent="0.3">
      <c r="P396171" s="83"/>
    </row>
    <row r="396172" spans="16:16" x14ac:dyDescent="0.3">
      <c r="P396172" s="83"/>
    </row>
    <row r="396173" spans="16:16" x14ac:dyDescent="0.3">
      <c r="P396173" s="83"/>
    </row>
    <row r="396174" spans="16:16" x14ac:dyDescent="0.3">
      <c r="P396174" s="83"/>
    </row>
    <row r="396175" spans="16:16" x14ac:dyDescent="0.3">
      <c r="P396175" s="83"/>
    </row>
    <row r="396176" spans="16:16" x14ac:dyDescent="0.3">
      <c r="P396176" s="83"/>
    </row>
    <row r="396177" spans="16:16" x14ac:dyDescent="0.3">
      <c r="P396177" s="83"/>
    </row>
    <row r="396178" spans="16:16" x14ac:dyDescent="0.3">
      <c r="P396178" s="83"/>
    </row>
    <row r="396179" spans="16:16" x14ac:dyDescent="0.3">
      <c r="P396179" s="83"/>
    </row>
    <row r="396180" spans="16:16" x14ac:dyDescent="0.3">
      <c r="P396180" s="83"/>
    </row>
    <row r="396181" spans="16:16" x14ac:dyDescent="0.3">
      <c r="P396181" s="83"/>
    </row>
    <row r="396182" spans="16:16" x14ac:dyDescent="0.3">
      <c r="P396182" s="83"/>
    </row>
    <row r="396183" spans="16:16" x14ac:dyDescent="0.3">
      <c r="P396183" s="83"/>
    </row>
    <row r="396184" spans="16:16" x14ac:dyDescent="0.3">
      <c r="P396184" s="83"/>
    </row>
    <row r="396185" spans="16:16" x14ac:dyDescent="0.3">
      <c r="P396185" s="83"/>
    </row>
    <row r="396186" spans="16:16" x14ac:dyDescent="0.3">
      <c r="P396186" s="83"/>
    </row>
    <row r="396187" spans="16:16" x14ac:dyDescent="0.3">
      <c r="P396187" s="83"/>
    </row>
    <row r="396188" spans="16:16" x14ac:dyDescent="0.3">
      <c r="P396188" s="83"/>
    </row>
    <row r="396189" spans="16:16" x14ac:dyDescent="0.3">
      <c r="P396189" s="83"/>
    </row>
    <row r="396190" spans="16:16" x14ac:dyDescent="0.3">
      <c r="P396190" s="83"/>
    </row>
    <row r="396191" spans="16:16" x14ac:dyDescent="0.3">
      <c r="P396191" s="83"/>
    </row>
    <row r="396192" spans="16:16" x14ac:dyDescent="0.3">
      <c r="P396192" s="83"/>
    </row>
    <row r="396193" spans="16:16" x14ac:dyDescent="0.3">
      <c r="P396193" s="83"/>
    </row>
    <row r="396194" spans="16:16" x14ac:dyDescent="0.3">
      <c r="P396194" s="83"/>
    </row>
    <row r="396195" spans="16:16" x14ac:dyDescent="0.3">
      <c r="P396195" s="83"/>
    </row>
    <row r="396196" spans="16:16" x14ac:dyDescent="0.3">
      <c r="P396196" s="83"/>
    </row>
    <row r="396197" spans="16:16" x14ac:dyDescent="0.3">
      <c r="P396197" s="83"/>
    </row>
    <row r="396198" spans="16:16" x14ac:dyDescent="0.3">
      <c r="P396198" s="83"/>
    </row>
    <row r="396199" spans="16:16" x14ac:dyDescent="0.3">
      <c r="P396199" s="83"/>
    </row>
    <row r="396200" spans="16:16" x14ac:dyDescent="0.3">
      <c r="P396200" s="83"/>
    </row>
    <row r="396201" spans="16:16" x14ac:dyDescent="0.3">
      <c r="P396201" s="83"/>
    </row>
    <row r="396202" spans="16:16" x14ac:dyDescent="0.3">
      <c r="P396202" s="83"/>
    </row>
    <row r="396203" spans="16:16" x14ac:dyDescent="0.3">
      <c r="P396203" s="83"/>
    </row>
    <row r="396204" spans="16:16" x14ac:dyDescent="0.3">
      <c r="P396204" s="83"/>
    </row>
    <row r="396205" spans="16:16" x14ac:dyDescent="0.3">
      <c r="P396205" s="83"/>
    </row>
    <row r="396206" spans="16:16" x14ac:dyDescent="0.3">
      <c r="P396206" s="83"/>
    </row>
    <row r="396207" spans="16:16" x14ac:dyDescent="0.3">
      <c r="P396207" s="83"/>
    </row>
    <row r="396208" spans="16:16" x14ac:dyDescent="0.3">
      <c r="P396208" s="83"/>
    </row>
    <row r="396209" spans="16:16" x14ac:dyDescent="0.3">
      <c r="P396209" s="83"/>
    </row>
    <row r="396210" spans="16:16" x14ac:dyDescent="0.3">
      <c r="P396210" s="83"/>
    </row>
    <row r="396211" spans="16:16" x14ac:dyDescent="0.3">
      <c r="P396211" s="83"/>
    </row>
    <row r="396212" spans="16:16" x14ac:dyDescent="0.3">
      <c r="P396212" s="83"/>
    </row>
    <row r="396213" spans="16:16" x14ac:dyDescent="0.3">
      <c r="P396213" s="83"/>
    </row>
    <row r="396214" spans="16:16" x14ac:dyDescent="0.3">
      <c r="P396214" s="83"/>
    </row>
    <row r="396215" spans="16:16" x14ac:dyDescent="0.3">
      <c r="P396215" s="83"/>
    </row>
    <row r="396216" spans="16:16" x14ac:dyDescent="0.3">
      <c r="P396216" s="83"/>
    </row>
    <row r="396217" spans="16:16" x14ac:dyDescent="0.3">
      <c r="P396217" s="83"/>
    </row>
    <row r="396218" spans="16:16" x14ac:dyDescent="0.3">
      <c r="P396218" s="83"/>
    </row>
    <row r="396219" spans="16:16" x14ac:dyDescent="0.3">
      <c r="P396219" s="83"/>
    </row>
    <row r="396220" spans="16:16" x14ac:dyDescent="0.3">
      <c r="P396220" s="83"/>
    </row>
    <row r="396221" spans="16:16" x14ac:dyDescent="0.3">
      <c r="P396221" s="83"/>
    </row>
    <row r="396222" spans="16:16" x14ac:dyDescent="0.3">
      <c r="P396222" s="83"/>
    </row>
    <row r="396223" spans="16:16" x14ac:dyDescent="0.3">
      <c r="P396223" s="83"/>
    </row>
    <row r="396224" spans="16:16" x14ac:dyDescent="0.3">
      <c r="P396224" s="83"/>
    </row>
    <row r="396225" spans="16:16" x14ac:dyDescent="0.3">
      <c r="P396225" s="83"/>
    </row>
    <row r="396226" spans="16:16" x14ac:dyDescent="0.3">
      <c r="P396226" s="83"/>
    </row>
    <row r="396227" spans="16:16" x14ac:dyDescent="0.3">
      <c r="P396227" s="83"/>
    </row>
    <row r="396228" spans="16:16" x14ac:dyDescent="0.3">
      <c r="P396228" s="83"/>
    </row>
    <row r="396229" spans="16:16" x14ac:dyDescent="0.3">
      <c r="P396229" s="83"/>
    </row>
    <row r="396230" spans="16:16" x14ac:dyDescent="0.3">
      <c r="P396230" s="83"/>
    </row>
    <row r="396231" spans="16:16" x14ac:dyDescent="0.3">
      <c r="P396231" s="83"/>
    </row>
    <row r="396232" spans="16:16" x14ac:dyDescent="0.3">
      <c r="P396232" s="83"/>
    </row>
    <row r="396233" spans="16:16" x14ac:dyDescent="0.3">
      <c r="P396233" s="83"/>
    </row>
    <row r="396234" spans="16:16" x14ac:dyDescent="0.3">
      <c r="P396234" s="83"/>
    </row>
    <row r="396235" spans="16:16" x14ac:dyDescent="0.3">
      <c r="P396235" s="83"/>
    </row>
    <row r="396236" spans="16:16" x14ac:dyDescent="0.3">
      <c r="P396236" s="83"/>
    </row>
    <row r="396237" spans="16:16" x14ac:dyDescent="0.3">
      <c r="P396237" s="83"/>
    </row>
    <row r="396238" spans="16:16" x14ac:dyDescent="0.3">
      <c r="P396238" s="83"/>
    </row>
    <row r="396239" spans="16:16" x14ac:dyDescent="0.3">
      <c r="P396239" s="83"/>
    </row>
    <row r="396240" spans="16:16" x14ac:dyDescent="0.3">
      <c r="P396240" s="83"/>
    </row>
    <row r="396241" spans="16:16" x14ac:dyDescent="0.3">
      <c r="P396241" s="83"/>
    </row>
    <row r="396242" spans="16:16" x14ac:dyDescent="0.3">
      <c r="P396242" s="83"/>
    </row>
    <row r="396243" spans="16:16" x14ac:dyDescent="0.3">
      <c r="P396243" s="83"/>
    </row>
    <row r="396244" spans="16:16" x14ac:dyDescent="0.3">
      <c r="P396244" s="83"/>
    </row>
    <row r="396245" spans="16:16" x14ac:dyDescent="0.3">
      <c r="P396245" s="83"/>
    </row>
    <row r="396246" spans="16:16" x14ac:dyDescent="0.3">
      <c r="P396246" s="83"/>
    </row>
    <row r="396247" spans="16:16" x14ac:dyDescent="0.3">
      <c r="P396247" s="83"/>
    </row>
    <row r="396248" spans="16:16" x14ac:dyDescent="0.3">
      <c r="P396248" s="83"/>
    </row>
    <row r="396249" spans="16:16" x14ac:dyDescent="0.3">
      <c r="P396249" s="83"/>
    </row>
    <row r="396250" spans="16:16" x14ac:dyDescent="0.3">
      <c r="P396250" s="83"/>
    </row>
    <row r="396251" spans="16:16" x14ac:dyDescent="0.3">
      <c r="P396251" s="83"/>
    </row>
    <row r="396252" spans="16:16" x14ac:dyDescent="0.3">
      <c r="P396252" s="83"/>
    </row>
    <row r="396253" spans="16:16" x14ac:dyDescent="0.3">
      <c r="P396253" s="83"/>
    </row>
    <row r="396254" spans="16:16" x14ac:dyDescent="0.3">
      <c r="P396254" s="83"/>
    </row>
    <row r="396255" spans="16:16" x14ac:dyDescent="0.3">
      <c r="P396255" s="83"/>
    </row>
    <row r="396256" spans="16:16" x14ac:dyDescent="0.3">
      <c r="P396256" s="83"/>
    </row>
    <row r="396257" spans="16:16" x14ac:dyDescent="0.3">
      <c r="P396257" s="83"/>
    </row>
    <row r="396258" spans="16:16" x14ac:dyDescent="0.3">
      <c r="P396258" s="83"/>
    </row>
    <row r="396259" spans="16:16" x14ac:dyDescent="0.3">
      <c r="P396259" s="83"/>
    </row>
    <row r="396260" spans="16:16" x14ac:dyDescent="0.3">
      <c r="P396260" s="83"/>
    </row>
    <row r="396261" spans="16:16" x14ac:dyDescent="0.3">
      <c r="P396261" s="83"/>
    </row>
    <row r="396262" spans="16:16" x14ac:dyDescent="0.3">
      <c r="P396262" s="83"/>
    </row>
    <row r="396263" spans="16:16" x14ac:dyDescent="0.3">
      <c r="P396263" s="83"/>
    </row>
    <row r="396264" spans="16:16" x14ac:dyDescent="0.3">
      <c r="P396264" s="83"/>
    </row>
    <row r="396265" spans="16:16" x14ac:dyDescent="0.3">
      <c r="P396265" s="83"/>
    </row>
    <row r="396266" spans="16:16" x14ac:dyDescent="0.3">
      <c r="P396266" s="83"/>
    </row>
    <row r="396267" spans="16:16" x14ac:dyDescent="0.3">
      <c r="P396267" s="83"/>
    </row>
    <row r="396268" spans="16:16" x14ac:dyDescent="0.3">
      <c r="P396268" s="83"/>
    </row>
    <row r="396269" spans="16:16" x14ac:dyDescent="0.3">
      <c r="P396269" s="83"/>
    </row>
    <row r="396270" spans="16:16" x14ac:dyDescent="0.3">
      <c r="P396270" s="83"/>
    </row>
    <row r="396271" spans="16:16" x14ac:dyDescent="0.3">
      <c r="P396271" s="83"/>
    </row>
    <row r="396272" spans="16:16" x14ac:dyDescent="0.3">
      <c r="P396272" s="83"/>
    </row>
    <row r="396273" spans="16:16" x14ac:dyDescent="0.3">
      <c r="P396273" s="83"/>
    </row>
    <row r="396274" spans="16:16" x14ac:dyDescent="0.3">
      <c r="P396274" s="83"/>
    </row>
    <row r="396275" spans="16:16" x14ac:dyDescent="0.3">
      <c r="P396275" s="83"/>
    </row>
    <row r="396276" spans="16:16" x14ac:dyDescent="0.3">
      <c r="P396276" s="83"/>
    </row>
    <row r="396277" spans="16:16" x14ac:dyDescent="0.3">
      <c r="P396277" s="83"/>
    </row>
    <row r="396278" spans="16:16" x14ac:dyDescent="0.3">
      <c r="P396278" s="83"/>
    </row>
    <row r="396279" spans="16:16" x14ac:dyDescent="0.3">
      <c r="P396279" s="83"/>
    </row>
    <row r="396280" spans="16:16" x14ac:dyDescent="0.3">
      <c r="P396280" s="83"/>
    </row>
    <row r="396281" spans="16:16" x14ac:dyDescent="0.3">
      <c r="P396281" s="83"/>
    </row>
    <row r="396282" spans="16:16" x14ac:dyDescent="0.3">
      <c r="P396282" s="83"/>
    </row>
    <row r="396283" spans="16:16" x14ac:dyDescent="0.3">
      <c r="P396283" s="83"/>
    </row>
    <row r="396284" spans="16:16" x14ac:dyDescent="0.3">
      <c r="P396284" s="83"/>
    </row>
    <row r="396285" spans="16:16" x14ac:dyDescent="0.3">
      <c r="P396285" s="83"/>
    </row>
    <row r="396286" spans="16:16" x14ac:dyDescent="0.3">
      <c r="P396286" s="83"/>
    </row>
    <row r="396287" spans="16:16" x14ac:dyDescent="0.3">
      <c r="P396287" s="83"/>
    </row>
    <row r="396288" spans="16:16" x14ac:dyDescent="0.3">
      <c r="P396288" s="83"/>
    </row>
    <row r="396289" spans="16:16" x14ac:dyDescent="0.3">
      <c r="P396289" s="83"/>
    </row>
    <row r="396290" spans="16:16" x14ac:dyDescent="0.3">
      <c r="P396290" s="83"/>
    </row>
    <row r="396291" spans="16:16" x14ac:dyDescent="0.3">
      <c r="P396291" s="83"/>
    </row>
    <row r="396292" spans="16:16" x14ac:dyDescent="0.3">
      <c r="P396292" s="83"/>
    </row>
    <row r="396293" spans="16:16" x14ac:dyDescent="0.3">
      <c r="P396293" s="83"/>
    </row>
    <row r="396294" spans="16:16" x14ac:dyDescent="0.3">
      <c r="P396294" s="83"/>
    </row>
    <row r="396295" spans="16:16" x14ac:dyDescent="0.3">
      <c r="P396295" s="83"/>
    </row>
    <row r="396296" spans="16:16" x14ac:dyDescent="0.3">
      <c r="P396296" s="83"/>
    </row>
    <row r="396297" spans="16:16" x14ac:dyDescent="0.3">
      <c r="P396297" s="83"/>
    </row>
    <row r="396298" spans="16:16" x14ac:dyDescent="0.3">
      <c r="P396298" s="83"/>
    </row>
    <row r="396299" spans="16:16" x14ac:dyDescent="0.3">
      <c r="P396299" s="83"/>
    </row>
    <row r="396300" spans="16:16" x14ac:dyDescent="0.3">
      <c r="P396300" s="83"/>
    </row>
    <row r="396301" spans="16:16" x14ac:dyDescent="0.3">
      <c r="P396301" s="83"/>
    </row>
    <row r="396302" spans="16:16" x14ac:dyDescent="0.3">
      <c r="P396302" s="83"/>
    </row>
    <row r="396303" spans="16:16" x14ac:dyDescent="0.3">
      <c r="P396303" s="83"/>
    </row>
    <row r="396304" spans="16:16" x14ac:dyDescent="0.3">
      <c r="P396304" s="83"/>
    </row>
    <row r="396305" spans="16:16" x14ac:dyDescent="0.3">
      <c r="P396305" s="83"/>
    </row>
    <row r="396306" spans="16:16" x14ac:dyDescent="0.3">
      <c r="P396306" s="83"/>
    </row>
    <row r="396307" spans="16:16" x14ac:dyDescent="0.3">
      <c r="P396307" s="83"/>
    </row>
    <row r="396308" spans="16:16" x14ac:dyDescent="0.3">
      <c r="P396308" s="83"/>
    </row>
    <row r="396309" spans="16:16" x14ac:dyDescent="0.3">
      <c r="P396309" s="83"/>
    </row>
    <row r="396310" spans="16:16" x14ac:dyDescent="0.3">
      <c r="P396310" s="83"/>
    </row>
    <row r="396311" spans="16:16" x14ac:dyDescent="0.3">
      <c r="P396311" s="83"/>
    </row>
    <row r="396312" spans="16:16" x14ac:dyDescent="0.3">
      <c r="P396312" s="83"/>
    </row>
    <row r="396313" spans="16:16" x14ac:dyDescent="0.3">
      <c r="P396313" s="83"/>
    </row>
    <row r="396314" spans="16:16" x14ac:dyDescent="0.3">
      <c r="P396314" s="83"/>
    </row>
    <row r="396315" spans="16:16" x14ac:dyDescent="0.3">
      <c r="P396315" s="83"/>
    </row>
    <row r="396316" spans="16:16" x14ac:dyDescent="0.3">
      <c r="P396316" s="83"/>
    </row>
    <row r="396317" spans="16:16" x14ac:dyDescent="0.3">
      <c r="P396317" s="83"/>
    </row>
    <row r="396318" spans="16:16" x14ac:dyDescent="0.3">
      <c r="P396318" s="83"/>
    </row>
    <row r="396319" spans="16:16" x14ac:dyDescent="0.3">
      <c r="P396319" s="83"/>
    </row>
    <row r="396320" spans="16:16" x14ac:dyDescent="0.3">
      <c r="P396320" s="83"/>
    </row>
    <row r="396321" spans="16:16" x14ac:dyDescent="0.3">
      <c r="P396321" s="83"/>
    </row>
    <row r="396322" spans="16:16" x14ac:dyDescent="0.3">
      <c r="P396322" s="83"/>
    </row>
    <row r="396323" spans="16:16" x14ac:dyDescent="0.3">
      <c r="P396323" s="83"/>
    </row>
    <row r="396324" spans="16:16" x14ac:dyDescent="0.3">
      <c r="P396324" s="83"/>
    </row>
    <row r="396325" spans="16:16" x14ac:dyDescent="0.3">
      <c r="P396325" s="83"/>
    </row>
    <row r="396326" spans="16:16" x14ac:dyDescent="0.3">
      <c r="P396326" s="83"/>
    </row>
    <row r="396327" spans="16:16" x14ac:dyDescent="0.3">
      <c r="P396327" s="83"/>
    </row>
    <row r="396328" spans="16:16" x14ac:dyDescent="0.3">
      <c r="P396328" s="83"/>
    </row>
    <row r="396329" spans="16:16" x14ac:dyDescent="0.3">
      <c r="P396329" s="83"/>
    </row>
    <row r="396330" spans="16:16" x14ac:dyDescent="0.3">
      <c r="P396330" s="83"/>
    </row>
    <row r="396331" spans="16:16" x14ac:dyDescent="0.3">
      <c r="P396331" s="83"/>
    </row>
    <row r="396332" spans="16:16" x14ac:dyDescent="0.3">
      <c r="P396332" s="83"/>
    </row>
    <row r="396333" spans="16:16" x14ac:dyDescent="0.3">
      <c r="P396333" s="83"/>
    </row>
    <row r="396334" spans="16:16" x14ac:dyDescent="0.3">
      <c r="P396334" s="83"/>
    </row>
    <row r="396335" spans="16:16" x14ac:dyDescent="0.3">
      <c r="P396335" s="83"/>
    </row>
    <row r="396336" spans="16:16" x14ac:dyDescent="0.3">
      <c r="P396336" s="83"/>
    </row>
    <row r="396337" spans="16:16" x14ac:dyDescent="0.3">
      <c r="P396337" s="83"/>
    </row>
    <row r="396338" spans="16:16" x14ac:dyDescent="0.3">
      <c r="P396338" s="83"/>
    </row>
    <row r="396339" spans="16:16" x14ac:dyDescent="0.3">
      <c r="P396339" s="83"/>
    </row>
    <row r="396340" spans="16:16" x14ac:dyDescent="0.3">
      <c r="P396340" s="83"/>
    </row>
    <row r="396341" spans="16:16" x14ac:dyDescent="0.3">
      <c r="P396341" s="83"/>
    </row>
    <row r="396342" spans="16:16" x14ac:dyDescent="0.3">
      <c r="P396342" s="83"/>
    </row>
    <row r="396343" spans="16:16" x14ac:dyDescent="0.3">
      <c r="P396343" s="83"/>
    </row>
    <row r="396344" spans="16:16" x14ac:dyDescent="0.3">
      <c r="P396344" s="83"/>
    </row>
    <row r="396345" spans="16:16" x14ac:dyDescent="0.3">
      <c r="P396345" s="83"/>
    </row>
    <row r="396346" spans="16:16" x14ac:dyDescent="0.3">
      <c r="P396346" s="83"/>
    </row>
    <row r="396347" spans="16:16" x14ac:dyDescent="0.3">
      <c r="P396347" s="83"/>
    </row>
    <row r="396348" spans="16:16" x14ac:dyDescent="0.3">
      <c r="P396348" s="83"/>
    </row>
    <row r="396349" spans="16:16" x14ac:dyDescent="0.3">
      <c r="P396349" s="83"/>
    </row>
    <row r="396350" spans="16:16" x14ac:dyDescent="0.3">
      <c r="P396350" s="83"/>
    </row>
    <row r="396351" spans="16:16" x14ac:dyDescent="0.3">
      <c r="P396351" s="83"/>
    </row>
    <row r="396352" spans="16:16" x14ac:dyDescent="0.3">
      <c r="P396352" s="83"/>
    </row>
    <row r="396353" spans="16:16" x14ac:dyDescent="0.3">
      <c r="P396353" s="83"/>
    </row>
    <row r="396354" spans="16:16" x14ac:dyDescent="0.3">
      <c r="P396354" s="83"/>
    </row>
    <row r="396355" spans="16:16" x14ac:dyDescent="0.3">
      <c r="P396355" s="83"/>
    </row>
    <row r="396356" spans="16:16" x14ac:dyDescent="0.3">
      <c r="P396356" s="83"/>
    </row>
    <row r="396357" spans="16:16" x14ac:dyDescent="0.3">
      <c r="P396357" s="83"/>
    </row>
    <row r="396358" spans="16:16" x14ac:dyDescent="0.3">
      <c r="P396358" s="83"/>
    </row>
    <row r="396359" spans="16:16" x14ac:dyDescent="0.3">
      <c r="P396359" s="83"/>
    </row>
    <row r="396360" spans="16:16" x14ac:dyDescent="0.3">
      <c r="P396360" s="83"/>
    </row>
    <row r="396361" spans="16:16" x14ac:dyDescent="0.3">
      <c r="P396361" s="83"/>
    </row>
    <row r="396362" spans="16:16" x14ac:dyDescent="0.3">
      <c r="P396362" s="83"/>
    </row>
    <row r="396363" spans="16:16" x14ac:dyDescent="0.3">
      <c r="P396363" s="83"/>
    </row>
    <row r="396364" spans="16:16" x14ac:dyDescent="0.3">
      <c r="P396364" s="83"/>
    </row>
    <row r="396365" spans="16:16" x14ac:dyDescent="0.3">
      <c r="P396365" s="83"/>
    </row>
    <row r="396366" spans="16:16" x14ac:dyDescent="0.3">
      <c r="P396366" s="83"/>
    </row>
    <row r="396367" spans="16:16" x14ac:dyDescent="0.3">
      <c r="P396367" s="83"/>
    </row>
    <row r="396368" spans="16:16" x14ac:dyDescent="0.3">
      <c r="P396368" s="83"/>
    </row>
    <row r="396369" spans="16:16" x14ac:dyDescent="0.3">
      <c r="P396369" s="83"/>
    </row>
    <row r="396370" spans="16:16" x14ac:dyDescent="0.3">
      <c r="P396370" s="83"/>
    </row>
    <row r="396371" spans="16:16" x14ac:dyDescent="0.3">
      <c r="P396371" s="83"/>
    </row>
    <row r="396372" spans="16:16" x14ac:dyDescent="0.3">
      <c r="P396372" s="83"/>
    </row>
    <row r="396373" spans="16:16" x14ac:dyDescent="0.3">
      <c r="P396373" s="83"/>
    </row>
    <row r="396374" spans="16:16" x14ac:dyDescent="0.3">
      <c r="P396374" s="83"/>
    </row>
    <row r="396375" spans="16:16" x14ac:dyDescent="0.3">
      <c r="P396375" s="83"/>
    </row>
    <row r="396376" spans="16:16" x14ac:dyDescent="0.3">
      <c r="P396376" s="83"/>
    </row>
    <row r="396377" spans="16:16" x14ac:dyDescent="0.3">
      <c r="P396377" s="83"/>
    </row>
    <row r="396378" spans="16:16" x14ac:dyDescent="0.3">
      <c r="P396378" s="83"/>
    </row>
    <row r="396379" spans="16:16" x14ac:dyDescent="0.3">
      <c r="P396379" s="83"/>
    </row>
    <row r="396380" spans="16:16" x14ac:dyDescent="0.3">
      <c r="P396380" s="83"/>
    </row>
    <row r="396381" spans="16:16" x14ac:dyDescent="0.3">
      <c r="P396381" s="83"/>
    </row>
    <row r="396382" spans="16:16" x14ac:dyDescent="0.3">
      <c r="P396382" s="83"/>
    </row>
    <row r="396383" spans="16:16" x14ac:dyDescent="0.3">
      <c r="P396383" s="83"/>
    </row>
    <row r="396384" spans="16:16" x14ac:dyDescent="0.3">
      <c r="P396384" s="83"/>
    </row>
    <row r="396385" spans="16:16" x14ac:dyDescent="0.3">
      <c r="P396385" s="83"/>
    </row>
    <row r="396386" spans="16:16" x14ac:dyDescent="0.3">
      <c r="P396386" s="83"/>
    </row>
    <row r="396387" spans="16:16" x14ac:dyDescent="0.3">
      <c r="P396387" s="83"/>
    </row>
    <row r="396388" spans="16:16" x14ac:dyDescent="0.3">
      <c r="P396388" s="83"/>
    </row>
    <row r="396389" spans="16:16" x14ac:dyDescent="0.3">
      <c r="P396389" s="83"/>
    </row>
    <row r="396390" spans="16:16" x14ac:dyDescent="0.3">
      <c r="P396390" s="83"/>
    </row>
    <row r="396391" spans="16:16" x14ac:dyDescent="0.3">
      <c r="P396391" s="83"/>
    </row>
    <row r="396392" spans="16:16" x14ac:dyDescent="0.3">
      <c r="P396392" s="83"/>
    </row>
    <row r="396393" spans="16:16" x14ac:dyDescent="0.3">
      <c r="P396393" s="83"/>
    </row>
    <row r="396394" spans="16:16" x14ac:dyDescent="0.3">
      <c r="P396394" s="83"/>
    </row>
    <row r="396395" spans="16:16" x14ac:dyDescent="0.3">
      <c r="P396395" s="83"/>
    </row>
    <row r="396396" spans="16:16" x14ac:dyDescent="0.3">
      <c r="P396396" s="83"/>
    </row>
    <row r="396397" spans="16:16" x14ac:dyDescent="0.3">
      <c r="P396397" s="83"/>
    </row>
    <row r="396398" spans="16:16" x14ac:dyDescent="0.3">
      <c r="P396398" s="83"/>
    </row>
    <row r="396399" spans="16:16" x14ac:dyDescent="0.3">
      <c r="P396399" s="83"/>
    </row>
    <row r="396400" spans="16:16" x14ac:dyDescent="0.3">
      <c r="P396400" s="83"/>
    </row>
    <row r="396401" spans="16:16" x14ac:dyDescent="0.3">
      <c r="P396401" s="83"/>
    </row>
    <row r="396402" spans="16:16" x14ac:dyDescent="0.3">
      <c r="P396402" s="83"/>
    </row>
    <row r="396403" spans="16:16" x14ac:dyDescent="0.3">
      <c r="P396403" s="83"/>
    </row>
    <row r="396404" spans="16:16" x14ac:dyDescent="0.3">
      <c r="P396404" s="83"/>
    </row>
    <row r="396405" spans="16:16" x14ac:dyDescent="0.3">
      <c r="P396405" s="83"/>
    </row>
    <row r="396406" spans="16:16" x14ac:dyDescent="0.3">
      <c r="P396406" s="83"/>
    </row>
    <row r="396407" spans="16:16" x14ac:dyDescent="0.3">
      <c r="P396407" s="83"/>
    </row>
    <row r="396408" spans="16:16" x14ac:dyDescent="0.3">
      <c r="P396408" s="83"/>
    </row>
    <row r="396409" spans="16:16" x14ac:dyDescent="0.3">
      <c r="P396409" s="83"/>
    </row>
    <row r="396410" spans="16:16" x14ac:dyDescent="0.3">
      <c r="P396410" s="83"/>
    </row>
    <row r="396411" spans="16:16" x14ac:dyDescent="0.3">
      <c r="P396411" s="83"/>
    </row>
    <row r="396412" spans="16:16" x14ac:dyDescent="0.3">
      <c r="P396412" s="83"/>
    </row>
    <row r="396413" spans="16:16" x14ac:dyDescent="0.3">
      <c r="P396413" s="83"/>
    </row>
    <row r="396414" spans="16:16" x14ac:dyDescent="0.3">
      <c r="P396414" s="83"/>
    </row>
    <row r="396415" spans="16:16" x14ac:dyDescent="0.3">
      <c r="P396415" s="83"/>
    </row>
    <row r="396416" spans="16:16" x14ac:dyDescent="0.3">
      <c r="P396416" s="83"/>
    </row>
    <row r="396417" spans="16:16" x14ac:dyDescent="0.3">
      <c r="P396417" s="83"/>
    </row>
    <row r="396418" spans="16:16" x14ac:dyDescent="0.3">
      <c r="P396418" s="83"/>
    </row>
    <row r="396419" spans="16:16" x14ac:dyDescent="0.3">
      <c r="P396419" s="83"/>
    </row>
    <row r="396420" spans="16:16" x14ac:dyDescent="0.3">
      <c r="P396420" s="83"/>
    </row>
    <row r="396421" spans="16:16" x14ac:dyDescent="0.3">
      <c r="P396421" s="83"/>
    </row>
    <row r="396422" spans="16:16" x14ac:dyDescent="0.3">
      <c r="P396422" s="83"/>
    </row>
    <row r="396423" spans="16:16" x14ac:dyDescent="0.3">
      <c r="P396423" s="83"/>
    </row>
    <row r="396424" spans="16:16" x14ac:dyDescent="0.3">
      <c r="P396424" s="83"/>
    </row>
    <row r="396425" spans="16:16" x14ac:dyDescent="0.3">
      <c r="P396425" s="83"/>
    </row>
    <row r="396426" spans="16:16" x14ac:dyDescent="0.3">
      <c r="P396426" s="83"/>
    </row>
    <row r="396427" spans="16:16" x14ac:dyDescent="0.3">
      <c r="P396427" s="83"/>
    </row>
    <row r="396428" spans="16:16" x14ac:dyDescent="0.3">
      <c r="P396428" s="83"/>
    </row>
    <row r="396429" spans="16:16" x14ac:dyDescent="0.3">
      <c r="P396429" s="83"/>
    </row>
    <row r="396430" spans="16:16" x14ac:dyDescent="0.3">
      <c r="P396430" s="83"/>
    </row>
    <row r="396431" spans="16:16" x14ac:dyDescent="0.3">
      <c r="P396431" s="83"/>
    </row>
    <row r="396432" spans="16:16" x14ac:dyDescent="0.3">
      <c r="P396432" s="83"/>
    </row>
    <row r="396433" spans="16:16" x14ac:dyDescent="0.3">
      <c r="P396433" s="83"/>
    </row>
    <row r="396434" spans="16:16" x14ac:dyDescent="0.3">
      <c r="P396434" s="83"/>
    </row>
    <row r="396435" spans="16:16" x14ac:dyDescent="0.3">
      <c r="P396435" s="83"/>
    </row>
    <row r="396436" spans="16:16" x14ac:dyDescent="0.3">
      <c r="P396436" s="83"/>
    </row>
    <row r="396437" spans="16:16" x14ac:dyDescent="0.3">
      <c r="P396437" s="83"/>
    </row>
    <row r="396438" spans="16:16" x14ac:dyDescent="0.3">
      <c r="P396438" s="83"/>
    </row>
    <row r="396439" spans="16:16" x14ac:dyDescent="0.3">
      <c r="P396439" s="83"/>
    </row>
    <row r="396440" spans="16:16" x14ac:dyDescent="0.3">
      <c r="P396440" s="83"/>
    </row>
    <row r="396441" spans="16:16" x14ac:dyDescent="0.3">
      <c r="P396441" s="83"/>
    </row>
    <row r="396442" spans="16:16" x14ac:dyDescent="0.3">
      <c r="P396442" s="83"/>
    </row>
    <row r="396443" spans="16:16" x14ac:dyDescent="0.3">
      <c r="P396443" s="83"/>
    </row>
    <row r="396444" spans="16:16" x14ac:dyDescent="0.3">
      <c r="P396444" s="83"/>
    </row>
    <row r="396445" spans="16:16" x14ac:dyDescent="0.3">
      <c r="P396445" s="83"/>
    </row>
    <row r="396446" spans="16:16" x14ac:dyDescent="0.3">
      <c r="P396446" s="83"/>
    </row>
    <row r="396447" spans="16:16" x14ac:dyDescent="0.3">
      <c r="P396447" s="83"/>
    </row>
    <row r="396448" spans="16:16" x14ac:dyDescent="0.3">
      <c r="P396448" s="83"/>
    </row>
    <row r="396449" spans="16:16" x14ac:dyDescent="0.3">
      <c r="P396449" s="83"/>
    </row>
    <row r="396450" spans="16:16" x14ac:dyDescent="0.3">
      <c r="P396450" s="83"/>
    </row>
    <row r="396451" spans="16:16" x14ac:dyDescent="0.3">
      <c r="P396451" s="83"/>
    </row>
    <row r="396452" spans="16:16" x14ac:dyDescent="0.3">
      <c r="P396452" s="83"/>
    </row>
    <row r="396453" spans="16:16" x14ac:dyDescent="0.3">
      <c r="P396453" s="83"/>
    </row>
    <row r="396454" spans="16:16" x14ac:dyDescent="0.3">
      <c r="P396454" s="83"/>
    </row>
    <row r="396455" spans="16:16" x14ac:dyDescent="0.3">
      <c r="P396455" s="83"/>
    </row>
    <row r="396456" spans="16:16" x14ac:dyDescent="0.3">
      <c r="P396456" s="83"/>
    </row>
    <row r="396457" spans="16:16" x14ac:dyDescent="0.3">
      <c r="P396457" s="83"/>
    </row>
    <row r="396458" spans="16:16" x14ac:dyDescent="0.3">
      <c r="P396458" s="83"/>
    </row>
    <row r="396459" spans="16:16" x14ac:dyDescent="0.3">
      <c r="P396459" s="83"/>
    </row>
    <row r="396460" spans="16:16" x14ac:dyDescent="0.3">
      <c r="P396460" s="83"/>
    </row>
    <row r="396461" spans="16:16" x14ac:dyDescent="0.3">
      <c r="P396461" s="83"/>
    </row>
    <row r="396462" spans="16:16" x14ac:dyDescent="0.3">
      <c r="P396462" s="83"/>
    </row>
    <row r="396463" spans="16:16" x14ac:dyDescent="0.3">
      <c r="P396463" s="83"/>
    </row>
    <row r="396464" spans="16:16" x14ac:dyDescent="0.3">
      <c r="P396464" s="83"/>
    </row>
    <row r="396465" spans="16:16" x14ac:dyDescent="0.3">
      <c r="P396465" s="83"/>
    </row>
    <row r="396466" spans="16:16" x14ac:dyDescent="0.3">
      <c r="P396466" s="83"/>
    </row>
    <row r="396467" spans="16:16" x14ac:dyDescent="0.3">
      <c r="P396467" s="83"/>
    </row>
    <row r="396468" spans="16:16" x14ac:dyDescent="0.3">
      <c r="P396468" s="83"/>
    </row>
    <row r="396469" spans="16:16" x14ac:dyDescent="0.3">
      <c r="P396469" s="83"/>
    </row>
    <row r="396470" spans="16:16" x14ac:dyDescent="0.3">
      <c r="P396470" s="83"/>
    </row>
    <row r="396471" spans="16:16" x14ac:dyDescent="0.3">
      <c r="P396471" s="83"/>
    </row>
    <row r="396472" spans="16:16" x14ac:dyDescent="0.3">
      <c r="P396472" s="83"/>
    </row>
    <row r="396473" spans="16:16" x14ac:dyDescent="0.3">
      <c r="P396473" s="83"/>
    </row>
    <row r="396474" spans="16:16" x14ac:dyDescent="0.3">
      <c r="P396474" s="83"/>
    </row>
    <row r="396475" spans="16:16" x14ac:dyDescent="0.3">
      <c r="P396475" s="83"/>
    </row>
    <row r="396476" spans="16:16" x14ac:dyDescent="0.3">
      <c r="P396476" s="83"/>
    </row>
    <row r="396477" spans="16:16" x14ac:dyDescent="0.3">
      <c r="P396477" s="83"/>
    </row>
    <row r="396478" spans="16:16" x14ac:dyDescent="0.3">
      <c r="P396478" s="83"/>
    </row>
    <row r="396479" spans="16:16" x14ac:dyDescent="0.3">
      <c r="P396479" s="83"/>
    </row>
    <row r="396480" spans="16:16" x14ac:dyDescent="0.3">
      <c r="P396480" s="83"/>
    </row>
    <row r="396481" spans="16:16" x14ac:dyDescent="0.3">
      <c r="P396481" s="83"/>
    </row>
    <row r="396482" spans="16:16" x14ac:dyDescent="0.3">
      <c r="P396482" s="83"/>
    </row>
    <row r="396483" spans="16:16" x14ac:dyDescent="0.3">
      <c r="P396483" s="83"/>
    </row>
    <row r="396484" spans="16:16" x14ac:dyDescent="0.3">
      <c r="P396484" s="83"/>
    </row>
    <row r="396485" spans="16:16" x14ac:dyDescent="0.3">
      <c r="P396485" s="83"/>
    </row>
    <row r="396486" spans="16:16" x14ac:dyDescent="0.3">
      <c r="P396486" s="83"/>
    </row>
    <row r="396487" spans="16:16" x14ac:dyDescent="0.3">
      <c r="P396487" s="83"/>
    </row>
    <row r="396488" spans="16:16" x14ac:dyDescent="0.3">
      <c r="P396488" s="83"/>
    </row>
    <row r="396489" spans="16:16" x14ac:dyDescent="0.3">
      <c r="P396489" s="83"/>
    </row>
    <row r="396490" spans="16:16" x14ac:dyDescent="0.3">
      <c r="P396490" s="83"/>
    </row>
    <row r="396491" spans="16:16" x14ac:dyDescent="0.3">
      <c r="P396491" s="83"/>
    </row>
    <row r="396492" spans="16:16" x14ac:dyDescent="0.3">
      <c r="P396492" s="83"/>
    </row>
    <row r="396493" spans="16:16" x14ac:dyDescent="0.3">
      <c r="P396493" s="83"/>
    </row>
    <row r="396494" spans="16:16" x14ac:dyDescent="0.3">
      <c r="P396494" s="83"/>
    </row>
    <row r="396495" spans="16:16" x14ac:dyDescent="0.3">
      <c r="P396495" s="83"/>
    </row>
    <row r="396496" spans="16:16" x14ac:dyDescent="0.3">
      <c r="P396496" s="83"/>
    </row>
    <row r="396497" spans="16:16" x14ac:dyDescent="0.3">
      <c r="P396497" s="83"/>
    </row>
    <row r="396498" spans="16:16" x14ac:dyDescent="0.3">
      <c r="P396498" s="83"/>
    </row>
    <row r="396499" spans="16:16" x14ac:dyDescent="0.3">
      <c r="P396499" s="83"/>
    </row>
    <row r="396500" spans="16:16" x14ac:dyDescent="0.3">
      <c r="P396500" s="83"/>
    </row>
    <row r="396501" spans="16:16" x14ac:dyDescent="0.3">
      <c r="P396501" s="83"/>
    </row>
    <row r="396502" spans="16:16" x14ac:dyDescent="0.3">
      <c r="P396502" s="83"/>
    </row>
    <row r="396503" spans="16:16" x14ac:dyDescent="0.3">
      <c r="P396503" s="83"/>
    </row>
    <row r="396504" spans="16:16" x14ac:dyDescent="0.3">
      <c r="P396504" s="83"/>
    </row>
    <row r="396505" spans="16:16" x14ac:dyDescent="0.3">
      <c r="P396505" s="83"/>
    </row>
    <row r="396506" spans="16:16" x14ac:dyDescent="0.3">
      <c r="P396506" s="83"/>
    </row>
    <row r="396507" spans="16:16" x14ac:dyDescent="0.3">
      <c r="P396507" s="83"/>
    </row>
    <row r="396508" spans="16:16" x14ac:dyDescent="0.3">
      <c r="P396508" s="83"/>
    </row>
    <row r="396509" spans="16:16" x14ac:dyDescent="0.3">
      <c r="P396509" s="83"/>
    </row>
    <row r="396510" spans="16:16" x14ac:dyDescent="0.3">
      <c r="P396510" s="83"/>
    </row>
    <row r="396511" spans="16:16" x14ac:dyDescent="0.3">
      <c r="P396511" s="83"/>
    </row>
    <row r="396512" spans="16:16" x14ac:dyDescent="0.3">
      <c r="P396512" s="83"/>
    </row>
    <row r="396513" spans="16:16" x14ac:dyDescent="0.3">
      <c r="P396513" s="83"/>
    </row>
    <row r="396514" spans="16:16" x14ac:dyDescent="0.3">
      <c r="P396514" s="83"/>
    </row>
    <row r="396515" spans="16:16" x14ac:dyDescent="0.3">
      <c r="P396515" s="83"/>
    </row>
    <row r="396516" spans="16:16" x14ac:dyDescent="0.3">
      <c r="P396516" s="83"/>
    </row>
    <row r="396517" spans="16:16" x14ac:dyDescent="0.3">
      <c r="P396517" s="83"/>
    </row>
    <row r="396518" spans="16:16" x14ac:dyDescent="0.3">
      <c r="P396518" s="83"/>
    </row>
    <row r="396519" spans="16:16" x14ac:dyDescent="0.3">
      <c r="P396519" s="83"/>
    </row>
    <row r="396520" spans="16:16" x14ac:dyDescent="0.3">
      <c r="P396520" s="83"/>
    </row>
    <row r="396521" spans="16:16" x14ac:dyDescent="0.3">
      <c r="P396521" s="83"/>
    </row>
    <row r="396522" spans="16:16" x14ac:dyDescent="0.3">
      <c r="P396522" s="83"/>
    </row>
    <row r="396523" spans="16:16" x14ac:dyDescent="0.3">
      <c r="P396523" s="83"/>
    </row>
    <row r="396524" spans="16:16" x14ac:dyDescent="0.3">
      <c r="P396524" s="83"/>
    </row>
    <row r="396525" spans="16:16" x14ac:dyDescent="0.3">
      <c r="P396525" s="83"/>
    </row>
    <row r="396526" spans="16:16" x14ac:dyDescent="0.3">
      <c r="P396526" s="83"/>
    </row>
    <row r="396527" spans="16:16" x14ac:dyDescent="0.3">
      <c r="P396527" s="83"/>
    </row>
    <row r="396528" spans="16:16" x14ac:dyDescent="0.3">
      <c r="P396528" s="83"/>
    </row>
    <row r="396529" spans="16:16" x14ac:dyDescent="0.3">
      <c r="P396529" s="83"/>
    </row>
    <row r="396530" spans="16:16" x14ac:dyDescent="0.3">
      <c r="P396530" s="83"/>
    </row>
    <row r="396531" spans="16:16" x14ac:dyDescent="0.3">
      <c r="P396531" s="83"/>
    </row>
    <row r="396532" spans="16:16" x14ac:dyDescent="0.3">
      <c r="P396532" s="83"/>
    </row>
    <row r="396533" spans="16:16" x14ac:dyDescent="0.3">
      <c r="P396533" s="83"/>
    </row>
    <row r="396534" spans="16:16" x14ac:dyDescent="0.3">
      <c r="P396534" s="83"/>
    </row>
    <row r="396535" spans="16:16" x14ac:dyDescent="0.3">
      <c r="P396535" s="83"/>
    </row>
    <row r="396536" spans="16:16" x14ac:dyDescent="0.3">
      <c r="P396536" s="83"/>
    </row>
    <row r="396537" spans="16:16" x14ac:dyDescent="0.3">
      <c r="P396537" s="83"/>
    </row>
    <row r="396538" spans="16:16" x14ac:dyDescent="0.3">
      <c r="P396538" s="83"/>
    </row>
    <row r="396539" spans="16:16" x14ac:dyDescent="0.3">
      <c r="P396539" s="83"/>
    </row>
    <row r="396540" spans="16:16" x14ac:dyDescent="0.3">
      <c r="P396540" s="83"/>
    </row>
    <row r="396541" spans="16:16" x14ac:dyDescent="0.3">
      <c r="P396541" s="83"/>
    </row>
    <row r="396542" spans="16:16" x14ac:dyDescent="0.3">
      <c r="P396542" s="83"/>
    </row>
    <row r="396543" spans="16:16" x14ac:dyDescent="0.3">
      <c r="P396543" s="83"/>
    </row>
    <row r="396544" spans="16:16" x14ac:dyDescent="0.3">
      <c r="P396544" s="83"/>
    </row>
    <row r="396545" spans="16:16" x14ac:dyDescent="0.3">
      <c r="P396545" s="83"/>
    </row>
    <row r="396546" spans="16:16" x14ac:dyDescent="0.3">
      <c r="P396546" s="83"/>
    </row>
    <row r="396547" spans="16:16" x14ac:dyDescent="0.3">
      <c r="P396547" s="83"/>
    </row>
    <row r="396548" spans="16:16" x14ac:dyDescent="0.3">
      <c r="P396548" s="83"/>
    </row>
    <row r="396549" spans="16:16" x14ac:dyDescent="0.3">
      <c r="P396549" s="83"/>
    </row>
    <row r="396550" spans="16:16" x14ac:dyDescent="0.3">
      <c r="P396550" s="83"/>
    </row>
    <row r="396551" spans="16:16" x14ac:dyDescent="0.3">
      <c r="P396551" s="83"/>
    </row>
    <row r="396552" spans="16:16" x14ac:dyDescent="0.3">
      <c r="P396552" s="83"/>
    </row>
    <row r="396553" spans="16:16" x14ac:dyDescent="0.3">
      <c r="P396553" s="83"/>
    </row>
    <row r="396554" spans="16:16" x14ac:dyDescent="0.3">
      <c r="P396554" s="83"/>
    </row>
    <row r="396555" spans="16:16" x14ac:dyDescent="0.3">
      <c r="P396555" s="83"/>
    </row>
    <row r="396556" spans="16:16" x14ac:dyDescent="0.3">
      <c r="P396556" s="83"/>
    </row>
    <row r="396557" spans="16:16" x14ac:dyDescent="0.3">
      <c r="P396557" s="83"/>
    </row>
    <row r="396558" spans="16:16" x14ac:dyDescent="0.3">
      <c r="P396558" s="83"/>
    </row>
    <row r="396559" spans="16:16" x14ac:dyDescent="0.3">
      <c r="P396559" s="83"/>
    </row>
    <row r="396560" spans="16:16" x14ac:dyDescent="0.3">
      <c r="P396560" s="83"/>
    </row>
    <row r="396561" spans="16:16" x14ac:dyDescent="0.3">
      <c r="P396561" s="83"/>
    </row>
    <row r="396562" spans="16:16" x14ac:dyDescent="0.3">
      <c r="P396562" s="83"/>
    </row>
    <row r="396563" spans="16:16" x14ac:dyDescent="0.3">
      <c r="P396563" s="83"/>
    </row>
    <row r="396564" spans="16:16" x14ac:dyDescent="0.3">
      <c r="P396564" s="83"/>
    </row>
    <row r="396565" spans="16:16" x14ac:dyDescent="0.3">
      <c r="P396565" s="83"/>
    </row>
    <row r="396566" spans="16:16" x14ac:dyDescent="0.3">
      <c r="P396566" s="83"/>
    </row>
    <row r="396567" spans="16:16" x14ac:dyDescent="0.3">
      <c r="P396567" s="83"/>
    </row>
    <row r="396568" spans="16:16" x14ac:dyDescent="0.3">
      <c r="P396568" s="83"/>
    </row>
    <row r="396569" spans="16:16" x14ac:dyDescent="0.3">
      <c r="P396569" s="83"/>
    </row>
    <row r="396570" spans="16:16" x14ac:dyDescent="0.3">
      <c r="P396570" s="83"/>
    </row>
    <row r="396571" spans="16:16" x14ac:dyDescent="0.3">
      <c r="P396571" s="83"/>
    </row>
    <row r="396572" spans="16:16" x14ac:dyDescent="0.3">
      <c r="P396572" s="83"/>
    </row>
    <row r="396573" spans="16:16" x14ac:dyDescent="0.3">
      <c r="P396573" s="83"/>
    </row>
    <row r="396574" spans="16:16" x14ac:dyDescent="0.3">
      <c r="P396574" s="83"/>
    </row>
    <row r="396575" spans="16:16" x14ac:dyDescent="0.3">
      <c r="P396575" s="83"/>
    </row>
    <row r="396576" spans="16:16" x14ac:dyDescent="0.3">
      <c r="P396576" s="83"/>
    </row>
    <row r="396577" spans="16:16" x14ac:dyDescent="0.3">
      <c r="P396577" s="83"/>
    </row>
    <row r="396578" spans="16:16" x14ac:dyDescent="0.3">
      <c r="P396578" s="83"/>
    </row>
    <row r="396579" spans="16:16" x14ac:dyDescent="0.3">
      <c r="P396579" s="83"/>
    </row>
    <row r="396580" spans="16:16" x14ac:dyDescent="0.3">
      <c r="P396580" s="83"/>
    </row>
    <row r="396581" spans="16:16" x14ac:dyDescent="0.3">
      <c r="P396581" s="83"/>
    </row>
    <row r="396582" spans="16:16" x14ac:dyDescent="0.3">
      <c r="P396582" s="83"/>
    </row>
    <row r="396583" spans="16:16" x14ac:dyDescent="0.3">
      <c r="P396583" s="83"/>
    </row>
    <row r="396584" spans="16:16" x14ac:dyDescent="0.3">
      <c r="P396584" s="83"/>
    </row>
    <row r="396585" spans="16:16" x14ac:dyDescent="0.3">
      <c r="P396585" s="83"/>
    </row>
    <row r="396586" spans="16:16" x14ac:dyDescent="0.3">
      <c r="P396586" s="83"/>
    </row>
    <row r="396587" spans="16:16" x14ac:dyDescent="0.3">
      <c r="P396587" s="83"/>
    </row>
    <row r="396588" spans="16:16" x14ac:dyDescent="0.3">
      <c r="P396588" s="83"/>
    </row>
    <row r="396589" spans="16:16" x14ac:dyDescent="0.3">
      <c r="P396589" s="83"/>
    </row>
    <row r="396590" spans="16:16" x14ac:dyDescent="0.3">
      <c r="P396590" s="83"/>
    </row>
    <row r="396591" spans="16:16" x14ac:dyDescent="0.3">
      <c r="P396591" s="83"/>
    </row>
    <row r="396592" spans="16:16" x14ac:dyDescent="0.3">
      <c r="P396592" s="83"/>
    </row>
    <row r="396593" spans="16:16" x14ac:dyDescent="0.3">
      <c r="P396593" s="83"/>
    </row>
    <row r="396594" spans="16:16" x14ac:dyDescent="0.3">
      <c r="P396594" s="83"/>
    </row>
    <row r="396595" spans="16:16" x14ac:dyDescent="0.3">
      <c r="P396595" s="83"/>
    </row>
    <row r="396596" spans="16:16" x14ac:dyDescent="0.3">
      <c r="P396596" s="83"/>
    </row>
    <row r="396597" spans="16:16" x14ac:dyDescent="0.3">
      <c r="P396597" s="83"/>
    </row>
    <row r="396598" spans="16:16" x14ac:dyDescent="0.3">
      <c r="P396598" s="83"/>
    </row>
    <row r="396599" spans="16:16" x14ac:dyDescent="0.3">
      <c r="P396599" s="83"/>
    </row>
    <row r="396600" spans="16:16" x14ac:dyDescent="0.3">
      <c r="P396600" s="83"/>
    </row>
    <row r="396601" spans="16:16" x14ac:dyDescent="0.3">
      <c r="P396601" s="83"/>
    </row>
    <row r="396602" spans="16:16" x14ac:dyDescent="0.3">
      <c r="P396602" s="83"/>
    </row>
    <row r="396603" spans="16:16" x14ac:dyDescent="0.3">
      <c r="P396603" s="83"/>
    </row>
    <row r="396604" spans="16:16" x14ac:dyDescent="0.3">
      <c r="P396604" s="83"/>
    </row>
    <row r="396605" spans="16:16" x14ac:dyDescent="0.3">
      <c r="P396605" s="83"/>
    </row>
    <row r="396606" spans="16:16" x14ac:dyDescent="0.3">
      <c r="P396606" s="83"/>
    </row>
    <row r="396607" spans="16:16" x14ac:dyDescent="0.3">
      <c r="P396607" s="83"/>
    </row>
    <row r="396608" spans="16:16" x14ac:dyDescent="0.3">
      <c r="P396608" s="83"/>
    </row>
    <row r="396609" spans="16:16" x14ac:dyDescent="0.3">
      <c r="P396609" s="83"/>
    </row>
    <row r="396610" spans="16:16" x14ac:dyDescent="0.3">
      <c r="P396610" s="83"/>
    </row>
    <row r="396611" spans="16:16" x14ac:dyDescent="0.3">
      <c r="P396611" s="83"/>
    </row>
    <row r="396612" spans="16:16" x14ac:dyDescent="0.3">
      <c r="P396612" s="83"/>
    </row>
    <row r="396613" spans="16:16" x14ac:dyDescent="0.3">
      <c r="P396613" s="83"/>
    </row>
    <row r="396614" spans="16:16" x14ac:dyDescent="0.3">
      <c r="P396614" s="83"/>
    </row>
    <row r="396615" spans="16:16" x14ac:dyDescent="0.3">
      <c r="P396615" s="83"/>
    </row>
    <row r="396616" spans="16:16" x14ac:dyDescent="0.3">
      <c r="P396616" s="83"/>
    </row>
    <row r="396617" spans="16:16" x14ac:dyDescent="0.3">
      <c r="P396617" s="83"/>
    </row>
    <row r="396618" spans="16:16" x14ac:dyDescent="0.3">
      <c r="P396618" s="83"/>
    </row>
    <row r="396619" spans="16:16" x14ac:dyDescent="0.3">
      <c r="P396619" s="83"/>
    </row>
    <row r="396620" spans="16:16" x14ac:dyDescent="0.3">
      <c r="P396620" s="83"/>
    </row>
    <row r="396621" spans="16:16" x14ac:dyDescent="0.3">
      <c r="P396621" s="83"/>
    </row>
    <row r="396622" spans="16:16" x14ac:dyDescent="0.3">
      <c r="P396622" s="83"/>
    </row>
    <row r="396623" spans="16:16" x14ac:dyDescent="0.3">
      <c r="P396623" s="83"/>
    </row>
    <row r="396624" spans="16:16" x14ac:dyDescent="0.3">
      <c r="P396624" s="83"/>
    </row>
    <row r="396625" spans="16:16" x14ac:dyDescent="0.3">
      <c r="P396625" s="83"/>
    </row>
    <row r="396626" spans="16:16" x14ac:dyDescent="0.3">
      <c r="P396626" s="83"/>
    </row>
    <row r="396627" spans="16:16" x14ac:dyDescent="0.3">
      <c r="P396627" s="83"/>
    </row>
    <row r="396628" spans="16:16" x14ac:dyDescent="0.3">
      <c r="P396628" s="83"/>
    </row>
    <row r="396629" spans="16:16" x14ac:dyDescent="0.3">
      <c r="P396629" s="83"/>
    </row>
    <row r="396630" spans="16:16" x14ac:dyDescent="0.3">
      <c r="P396630" s="83"/>
    </row>
    <row r="396631" spans="16:16" x14ac:dyDescent="0.3">
      <c r="P396631" s="83"/>
    </row>
    <row r="396632" spans="16:16" x14ac:dyDescent="0.3">
      <c r="P396632" s="83"/>
    </row>
    <row r="396633" spans="16:16" x14ac:dyDescent="0.3">
      <c r="P396633" s="83"/>
    </row>
    <row r="396634" spans="16:16" x14ac:dyDescent="0.3">
      <c r="P396634" s="83"/>
    </row>
    <row r="396635" spans="16:16" x14ac:dyDescent="0.3">
      <c r="P396635" s="83"/>
    </row>
    <row r="396636" spans="16:16" x14ac:dyDescent="0.3">
      <c r="P396636" s="83"/>
    </row>
    <row r="396637" spans="16:16" x14ac:dyDescent="0.3">
      <c r="P396637" s="83"/>
    </row>
    <row r="396638" spans="16:16" x14ac:dyDescent="0.3">
      <c r="P396638" s="83"/>
    </row>
    <row r="396639" spans="16:16" x14ac:dyDescent="0.3">
      <c r="P396639" s="83"/>
    </row>
    <row r="396640" spans="16:16" x14ac:dyDescent="0.3">
      <c r="P396640" s="83"/>
    </row>
    <row r="396641" spans="16:16" x14ac:dyDescent="0.3">
      <c r="P396641" s="83"/>
    </row>
    <row r="396642" spans="16:16" x14ac:dyDescent="0.3">
      <c r="P396642" s="83"/>
    </row>
    <row r="396643" spans="16:16" x14ac:dyDescent="0.3">
      <c r="P396643" s="83"/>
    </row>
    <row r="396644" spans="16:16" x14ac:dyDescent="0.3">
      <c r="P396644" s="83"/>
    </row>
    <row r="396645" spans="16:16" x14ac:dyDescent="0.3">
      <c r="P396645" s="83"/>
    </row>
    <row r="396646" spans="16:16" x14ac:dyDescent="0.3">
      <c r="P396646" s="83"/>
    </row>
    <row r="396647" spans="16:16" x14ac:dyDescent="0.3">
      <c r="P396647" s="83"/>
    </row>
    <row r="396648" spans="16:16" x14ac:dyDescent="0.3">
      <c r="P396648" s="83"/>
    </row>
    <row r="396649" spans="16:16" x14ac:dyDescent="0.3">
      <c r="P396649" s="83"/>
    </row>
    <row r="396650" spans="16:16" x14ac:dyDescent="0.3">
      <c r="P396650" s="83"/>
    </row>
    <row r="396651" spans="16:16" x14ac:dyDescent="0.3">
      <c r="P396651" s="83"/>
    </row>
    <row r="396652" spans="16:16" x14ac:dyDescent="0.3">
      <c r="P396652" s="83"/>
    </row>
    <row r="396653" spans="16:16" x14ac:dyDescent="0.3">
      <c r="P396653" s="83"/>
    </row>
    <row r="396654" spans="16:16" x14ac:dyDescent="0.3">
      <c r="P396654" s="83"/>
    </row>
    <row r="396655" spans="16:16" x14ac:dyDescent="0.3">
      <c r="P396655" s="83"/>
    </row>
    <row r="396656" spans="16:16" x14ac:dyDescent="0.3">
      <c r="P396656" s="83"/>
    </row>
    <row r="396657" spans="16:16" x14ac:dyDescent="0.3">
      <c r="P396657" s="83"/>
    </row>
    <row r="396658" spans="16:16" x14ac:dyDescent="0.3">
      <c r="P396658" s="83"/>
    </row>
    <row r="396659" spans="16:16" x14ac:dyDescent="0.3">
      <c r="P396659" s="83"/>
    </row>
    <row r="396660" spans="16:16" x14ac:dyDescent="0.3">
      <c r="P396660" s="83"/>
    </row>
    <row r="396661" spans="16:16" x14ac:dyDescent="0.3">
      <c r="P396661" s="83"/>
    </row>
    <row r="396662" spans="16:16" x14ac:dyDescent="0.3">
      <c r="P396662" s="83"/>
    </row>
    <row r="396663" spans="16:16" x14ac:dyDescent="0.3">
      <c r="P396663" s="83"/>
    </row>
    <row r="396664" spans="16:16" x14ac:dyDescent="0.3">
      <c r="P396664" s="83"/>
    </row>
    <row r="396665" spans="16:16" x14ac:dyDescent="0.3">
      <c r="P396665" s="83"/>
    </row>
    <row r="396666" spans="16:16" x14ac:dyDescent="0.3">
      <c r="P396666" s="83"/>
    </row>
    <row r="396667" spans="16:16" x14ac:dyDescent="0.3">
      <c r="P396667" s="83"/>
    </row>
    <row r="396668" spans="16:16" x14ac:dyDescent="0.3">
      <c r="P396668" s="83"/>
    </row>
    <row r="396669" spans="16:16" x14ac:dyDescent="0.3">
      <c r="P396669" s="83"/>
    </row>
    <row r="396670" spans="16:16" x14ac:dyDescent="0.3">
      <c r="P396670" s="83"/>
    </row>
    <row r="396671" spans="16:16" x14ac:dyDescent="0.3">
      <c r="P396671" s="83"/>
    </row>
    <row r="396672" spans="16:16" x14ac:dyDescent="0.3">
      <c r="P396672" s="83"/>
    </row>
    <row r="396673" spans="16:16" x14ac:dyDescent="0.3">
      <c r="P396673" s="83"/>
    </row>
    <row r="396674" spans="16:16" x14ac:dyDescent="0.3">
      <c r="P396674" s="83"/>
    </row>
    <row r="396675" spans="16:16" x14ac:dyDescent="0.3">
      <c r="P396675" s="83"/>
    </row>
    <row r="396676" spans="16:16" x14ac:dyDescent="0.3">
      <c r="P396676" s="83"/>
    </row>
    <row r="396677" spans="16:16" x14ac:dyDescent="0.3">
      <c r="P396677" s="83"/>
    </row>
    <row r="396678" spans="16:16" x14ac:dyDescent="0.3">
      <c r="P396678" s="83"/>
    </row>
    <row r="396679" spans="16:16" x14ac:dyDescent="0.3">
      <c r="P396679" s="83"/>
    </row>
    <row r="396680" spans="16:16" x14ac:dyDescent="0.3">
      <c r="P396680" s="83"/>
    </row>
    <row r="396681" spans="16:16" x14ac:dyDescent="0.3">
      <c r="P396681" s="83"/>
    </row>
    <row r="396682" spans="16:16" x14ac:dyDescent="0.3">
      <c r="P396682" s="83"/>
    </row>
    <row r="396683" spans="16:16" x14ac:dyDescent="0.3">
      <c r="P396683" s="83"/>
    </row>
    <row r="396684" spans="16:16" x14ac:dyDescent="0.3">
      <c r="P396684" s="83"/>
    </row>
    <row r="396685" spans="16:16" x14ac:dyDescent="0.3">
      <c r="P396685" s="83"/>
    </row>
    <row r="396686" spans="16:16" x14ac:dyDescent="0.3">
      <c r="P396686" s="83"/>
    </row>
    <row r="396687" spans="16:16" x14ac:dyDescent="0.3">
      <c r="P396687" s="83"/>
    </row>
    <row r="396688" spans="16:16" x14ac:dyDescent="0.3">
      <c r="P396688" s="83"/>
    </row>
    <row r="396689" spans="16:16" x14ac:dyDescent="0.3">
      <c r="P396689" s="83"/>
    </row>
    <row r="396690" spans="16:16" x14ac:dyDescent="0.3">
      <c r="P396690" s="83"/>
    </row>
    <row r="396691" spans="16:16" x14ac:dyDescent="0.3">
      <c r="P396691" s="83"/>
    </row>
    <row r="396692" spans="16:16" x14ac:dyDescent="0.3">
      <c r="P396692" s="83"/>
    </row>
    <row r="396693" spans="16:16" x14ac:dyDescent="0.3">
      <c r="P396693" s="83"/>
    </row>
    <row r="396694" spans="16:16" x14ac:dyDescent="0.3">
      <c r="P396694" s="83"/>
    </row>
    <row r="396695" spans="16:16" x14ac:dyDescent="0.3">
      <c r="P396695" s="83"/>
    </row>
    <row r="396696" spans="16:16" x14ac:dyDescent="0.3">
      <c r="P396696" s="83"/>
    </row>
    <row r="396697" spans="16:16" x14ac:dyDescent="0.3">
      <c r="P396697" s="83"/>
    </row>
    <row r="396698" spans="16:16" x14ac:dyDescent="0.3">
      <c r="P396698" s="83"/>
    </row>
    <row r="396699" spans="16:16" x14ac:dyDescent="0.3">
      <c r="P396699" s="83"/>
    </row>
    <row r="396700" spans="16:16" x14ac:dyDescent="0.3">
      <c r="P396700" s="83"/>
    </row>
    <row r="396701" spans="16:16" x14ac:dyDescent="0.3">
      <c r="P396701" s="83"/>
    </row>
    <row r="396702" spans="16:16" x14ac:dyDescent="0.3">
      <c r="P396702" s="83"/>
    </row>
    <row r="396703" spans="16:16" x14ac:dyDescent="0.3">
      <c r="P396703" s="83"/>
    </row>
    <row r="396704" spans="16:16" x14ac:dyDescent="0.3">
      <c r="P396704" s="83"/>
    </row>
    <row r="396705" spans="16:16" x14ac:dyDescent="0.3">
      <c r="P396705" s="83"/>
    </row>
    <row r="396706" spans="16:16" x14ac:dyDescent="0.3">
      <c r="P396706" s="83"/>
    </row>
    <row r="396707" spans="16:16" x14ac:dyDescent="0.3">
      <c r="P396707" s="83"/>
    </row>
    <row r="396708" spans="16:16" x14ac:dyDescent="0.3">
      <c r="P396708" s="83"/>
    </row>
    <row r="396709" spans="16:16" x14ac:dyDescent="0.3">
      <c r="P396709" s="83"/>
    </row>
    <row r="396710" spans="16:16" x14ac:dyDescent="0.3">
      <c r="P396710" s="83"/>
    </row>
    <row r="396711" spans="16:16" x14ac:dyDescent="0.3">
      <c r="P396711" s="83"/>
    </row>
    <row r="396712" spans="16:16" x14ac:dyDescent="0.3">
      <c r="P396712" s="83"/>
    </row>
    <row r="396713" spans="16:16" x14ac:dyDescent="0.3">
      <c r="P396713" s="83"/>
    </row>
    <row r="396714" spans="16:16" x14ac:dyDescent="0.3">
      <c r="P396714" s="83"/>
    </row>
    <row r="396715" spans="16:16" x14ac:dyDescent="0.3">
      <c r="P396715" s="83"/>
    </row>
    <row r="396716" spans="16:16" x14ac:dyDescent="0.3">
      <c r="P396716" s="83"/>
    </row>
    <row r="396717" spans="16:16" x14ac:dyDescent="0.3">
      <c r="P396717" s="83"/>
    </row>
    <row r="396718" spans="16:16" x14ac:dyDescent="0.3">
      <c r="P396718" s="83"/>
    </row>
    <row r="396719" spans="16:16" x14ac:dyDescent="0.3">
      <c r="P396719" s="83"/>
    </row>
    <row r="396720" spans="16:16" x14ac:dyDescent="0.3">
      <c r="P396720" s="83"/>
    </row>
    <row r="396721" spans="16:16" x14ac:dyDescent="0.3">
      <c r="P396721" s="83"/>
    </row>
    <row r="396722" spans="16:16" x14ac:dyDescent="0.3">
      <c r="P396722" s="83"/>
    </row>
    <row r="396723" spans="16:16" x14ac:dyDescent="0.3">
      <c r="P396723" s="83"/>
    </row>
    <row r="396724" spans="16:16" x14ac:dyDescent="0.3">
      <c r="P396724" s="83"/>
    </row>
    <row r="396725" spans="16:16" x14ac:dyDescent="0.3">
      <c r="P396725" s="83"/>
    </row>
    <row r="396726" spans="16:16" x14ac:dyDescent="0.3">
      <c r="P396726" s="83"/>
    </row>
    <row r="396727" spans="16:16" x14ac:dyDescent="0.3">
      <c r="P396727" s="83"/>
    </row>
    <row r="396728" spans="16:16" x14ac:dyDescent="0.3">
      <c r="P396728" s="83"/>
    </row>
    <row r="396729" spans="16:16" x14ac:dyDescent="0.3">
      <c r="P396729" s="83"/>
    </row>
    <row r="396730" spans="16:16" x14ac:dyDescent="0.3">
      <c r="P396730" s="83"/>
    </row>
    <row r="396731" spans="16:16" x14ac:dyDescent="0.3">
      <c r="P396731" s="83"/>
    </row>
    <row r="396732" spans="16:16" x14ac:dyDescent="0.3">
      <c r="P396732" s="83"/>
    </row>
    <row r="396733" spans="16:16" x14ac:dyDescent="0.3">
      <c r="P396733" s="83"/>
    </row>
    <row r="396734" spans="16:16" x14ac:dyDescent="0.3">
      <c r="P396734" s="83"/>
    </row>
    <row r="396735" spans="16:16" x14ac:dyDescent="0.3">
      <c r="P396735" s="83"/>
    </row>
    <row r="396736" spans="16:16" x14ac:dyDescent="0.3">
      <c r="P396736" s="83"/>
    </row>
    <row r="396737" spans="16:16" x14ac:dyDescent="0.3">
      <c r="P396737" s="83"/>
    </row>
    <row r="396738" spans="16:16" x14ac:dyDescent="0.3">
      <c r="P396738" s="83"/>
    </row>
    <row r="396739" spans="16:16" x14ac:dyDescent="0.3">
      <c r="P396739" s="83"/>
    </row>
    <row r="396740" spans="16:16" x14ac:dyDescent="0.3">
      <c r="P396740" s="83"/>
    </row>
    <row r="396741" spans="16:16" x14ac:dyDescent="0.3">
      <c r="P396741" s="83"/>
    </row>
    <row r="396742" spans="16:16" x14ac:dyDescent="0.3">
      <c r="P396742" s="83"/>
    </row>
    <row r="396743" spans="16:16" x14ac:dyDescent="0.3">
      <c r="P396743" s="83"/>
    </row>
    <row r="396744" spans="16:16" x14ac:dyDescent="0.3">
      <c r="P396744" s="83"/>
    </row>
    <row r="396745" spans="16:16" x14ac:dyDescent="0.3">
      <c r="P396745" s="83"/>
    </row>
    <row r="396746" spans="16:16" x14ac:dyDescent="0.3">
      <c r="P396746" s="83"/>
    </row>
    <row r="396747" spans="16:16" x14ac:dyDescent="0.3">
      <c r="P396747" s="83"/>
    </row>
    <row r="396748" spans="16:16" x14ac:dyDescent="0.3">
      <c r="P396748" s="83"/>
    </row>
    <row r="396749" spans="16:16" x14ac:dyDescent="0.3">
      <c r="P396749" s="83"/>
    </row>
    <row r="396750" spans="16:16" x14ac:dyDescent="0.3">
      <c r="P396750" s="83"/>
    </row>
    <row r="396751" spans="16:16" x14ac:dyDescent="0.3">
      <c r="P396751" s="83"/>
    </row>
    <row r="396752" spans="16:16" x14ac:dyDescent="0.3">
      <c r="P396752" s="83"/>
    </row>
    <row r="396753" spans="16:16" x14ac:dyDescent="0.3">
      <c r="P396753" s="83"/>
    </row>
    <row r="396754" spans="16:16" x14ac:dyDescent="0.3">
      <c r="P396754" s="83"/>
    </row>
    <row r="396755" spans="16:16" x14ac:dyDescent="0.3">
      <c r="P396755" s="83"/>
    </row>
    <row r="396756" spans="16:16" x14ac:dyDescent="0.3">
      <c r="P396756" s="83"/>
    </row>
    <row r="396757" spans="16:16" x14ac:dyDescent="0.3">
      <c r="P396757" s="83"/>
    </row>
    <row r="396758" spans="16:16" x14ac:dyDescent="0.3">
      <c r="P396758" s="83"/>
    </row>
    <row r="396759" spans="16:16" x14ac:dyDescent="0.3">
      <c r="P396759" s="83"/>
    </row>
    <row r="396760" spans="16:16" x14ac:dyDescent="0.3">
      <c r="P396760" s="83"/>
    </row>
    <row r="396761" spans="16:16" x14ac:dyDescent="0.3">
      <c r="P396761" s="83"/>
    </row>
    <row r="396762" spans="16:16" x14ac:dyDescent="0.3">
      <c r="P396762" s="83"/>
    </row>
    <row r="396763" spans="16:16" x14ac:dyDescent="0.3">
      <c r="P396763" s="83"/>
    </row>
    <row r="396764" spans="16:16" x14ac:dyDescent="0.3">
      <c r="P396764" s="83"/>
    </row>
    <row r="396765" spans="16:16" x14ac:dyDescent="0.3">
      <c r="P396765" s="83"/>
    </row>
    <row r="396766" spans="16:16" x14ac:dyDescent="0.3">
      <c r="P396766" s="83"/>
    </row>
    <row r="396767" spans="16:16" x14ac:dyDescent="0.3">
      <c r="P396767" s="83"/>
    </row>
    <row r="396768" spans="16:16" x14ac:dyDescent="0.3">
      <c r="P396768" s="83"/>
    </row>
    <row r="396769" spans="16:16" x14ac:dyDescent="0.3">
      <c r="P396769" s="83"/>
    </row>
    <row r="396770" spans="16:16" x14ac:dyDescent="0.3">
      <c r="P396770" s="83"/>
    </row>
    <row r="396771" spans="16:16" x14ac:dyDescent="0.3">
      <c r="P396771" s="83"/>
    </row>
    <row r="396772" spans="16:16" x14ac:dyDescent="0.3">
      <c r="P396772" s="83"/>
    </row>
    <row r="396773" spans="16:16" x14ac:dyDescent="0.3">
      <c r="P396773" s="83"/>
    </row>
    <row r="396774" spans="16:16" x14ac:dyDescent="0.3">
      <c r="P396774" s="83"/>
    </row>
    <row r="396775" spans="16:16" x14ac:dyDescent="0.3">
      <c r="P396775" s="83"/>
    </row>
    <row r="396776" spans="16:16" x14ac:dyDescent="0.3">
      <c r="P396776" s="83"/>
    </row>
    <row r="396777" spans="16:16" x14ac:dyDescent="0.3">
      <c r="P396777" s="83"/>
    </row>
    <row r="396778" spans="16:16" x14ac:dyDescent="0.3">
      <c r="P396778" s="83"/>
    </row>
    <row r="396779" spans="16:16" x14ac:dyDescent="0.3">
      <c r="P396779" s="83"/>
    </row>
    <row r="396780" spans="16:16" x14ac:dyDescent="0.3">
      <c r="P396780" s="83"/>
    </row>
    <row r="396781" spans="16:16" x14ac:dyDescent="0.3">
      <c r="P396781" s="83"/>
    </row>
    <row r="396782" spans="16:16" x14ac:dyDescent="0.3">
      <c r="P396782" s="83"/>
    </row>
    <row r="396783" spans="16:16" x14ac:dyDescent="0.3">
      <c r="P396783" s="83"/>
    </row>
    <row r="396784" spans="16:16" x14ac:dyDescent="0.3">
      <c r="P396784" s="83"/>
    </row>
    <row r="396785" spans="16:16" x14ac:dyDescent="0.3">
      <c r="P396785" s="83"/>
    </row>
    <row r="396786" spans="16:16" x14ac:dyDescent="0.3">
      <c r="P396786" s="83"/>
    </row>
    <row r="396787" spans="16:16" x14ac:dyDescent="0.3">
      <c r="P396787" s="83"/>
    </row>
    <row r="396788" spans="16:16" x14ac:dyDescent="0.3">
      <c r="P396788" s="83"/>
    </row>
    <row r="396789" spans="16:16" x14ac:dyDescent="0.3">
      <c r="P396789" s="83"/>
    </row>
    <row r="396790" spans="16:16" x14ac:dyDescent="0.3">
      <c r="P396790" s="83"/>
    </row>
    <row r="396791" spans="16:16" x14ac:dyDescent="0.3">
      <c r="P396791" s="83"/>
    </row>
    <row r="396792" spans="16:16" x14ac:dyDescent="0.3">
      <c r="P396792" s="83"/>
    </row>
    <row r="396793" spans="16:16" x14ac:dyDescent="0.3">
      <c r="P396793" s="83"/>
    </row>
    <row r="396794" spans="16:16" x14ac:dyDescent="0.3">
      <c r="P396794" s="83"/>
    </row>
    <row r="396795" spans="16:16" x14ac:dyDescent="0.3">
      <c r="P396795" s="83"/>
    </row>
    <row r="396796" spans="16:16" x14ac:dyDescent="0.3">
      <c r="P396796" s="83"/>
    </row>
    <row r="396797" spans="16:16" x14ac:dyDescent="0.3">
      <c r="P396797" s="83"/>
    </row>
    <row r="396798" spans="16:16" x14ac:dyDescent="0.3">
      <c r="P396798" s="83"/>
    </row>
    <row r="396799" spans="16:16" x14ac:dyDescent="0.3">
      <c r="P396799" s="83"/>
    </row>
    <row r="396800" spans="16:16" x14ac:dyDescent="0.3">
      <c r="P396800" s="83"/>
    </row>
    <row r="396801" spans="16:16" x14ac:dyDescent="0.3">
      <c r="P396801" s="83"/>
    </row>
    <row r="396802" spans="16:16" x14ac:dyDescent="0.3">
      <c r="P396802" s="83"/>
    </row>
    <row r="396803" spans="16:16" x14ac:dyDescent="0.3">
      <c r="P396803" s="83"/>
    </row>
    <row r="396804" spans="16:16" x14ac:dyDescent="0.3">
      <c r="P396804" s="83"/>
    </row>
    <row r="396805" spans="16:16" x14ac:dyDescent="0.3">
      <c r="P396805" s="83"/>
    </row>
    <row r="396806" spans="16:16" x14ac:dyDescent="0.3">
      <c r="P396806" s="83"/>
    </row>
    <row r="396807" spans="16:16" x14ac:dyDescent="0.3">
      <c r="P396807" s="83"/>
    </row>
    <row r="396808" spans="16:16" x14ac:dyDescent="0.3">
      <c r="P396808" s="83"/>
    </row>
    <row r="396809" spans="16:16" x14ac:dyDescent="0.3">
      <c r="P396809" s="83"/>
    </row>
    <row r="396810" spans="16:16" x14ac:dyDescent="0.3">
      <c r="P396810" s="83"/>
    </row>
    <row r="396811" spans="16:16" x14ac:dyDescent="0.3">
      <c r="P396811" s="83"/>
    </row>
    <row r="396812" spans="16:16" x14ac:dyDescent="0.3">
      <c r="P396812" s="83"/>
    </row>
    <row r="396813" spans="16:16" x14ac:dyDescent="0.3">
      <c r="P396813" s="83"/>
    </row>
    <row r="396814" spans="16:16" x14ac:dyDescent="0.3">
      <c r="P396814" s="83"/>
    </row>
    <row r="396815" spans="16:16" x14ac:dyDescent="0.3">
      <c r="P396815" s="83"/>
    </row>
    <row r="396816" spans="16:16" x14ac:dyDescent="0.3">
      <c r="P396816" s="83"/>
    </row>
    <row r="396817" spans="16:16" x14ac:dyDescent="0.3">
      <c r="P396817" s="83"/>
    </row>
    <row r="396818" spans="16:16" x14ac:dyDescent="0.3">
      <c r="P396818" s="83"/>
    </row>
    <row r="396819" spans="16:16" x14ac:dyDescent="0.3">
      <c r="P396819" s="83"/>
    </row>
    <row r="396820" spans="16:16" x14ac:dyDescent="0.3">
      <c r="P396820" s="83"/>
    </row>
    <row r="396821" spans="16:16" x14ac:dyDescent="0.3">
      <c r="P396821" s="83"/>
    </row>
    <row r="396822" spans="16:16" x14ac:dyDescent="0.3">
      <c r="P396822" s="83"/>
    </row>
    <row r="396823" spans="16:16" x14ac:dyDescent="0.3">
      <c r="P396823" s="83"/>
    </row>
    <row r="396824" spans="16:16" x14ac:dyDescent="0.3">
      <c r="P396824" s="83"/>
    </row>
    <row r="396825" spans="16:16" x14ac:dyDescent="0.3">
      <c r="P396825" s="83"/>
    </row>
    <row r="396826" spans="16:16" x14ac:dyDescent="0.3">
      <c r="P396826" s="83"/>
    </row>
    <row r="396827" spans="16:16" x14ac:dyDescent="0.3">
      <c r="P396827" s="83"/>
    </row>
    <row r="396828" spans="16:16" x14ac:dyDescent="0.3">
      <c r="P396828" s="83"/>
    </row>
    <row r="396829" spans="16:16" x14ac:dyDescent="0.3">
      <c r="P396829" s="83"/>
    </row>
    <row r="396830" spans="16:16" x14ac:dyDescent="0.3">
      <c r="P396830" s="83"/>
    </row>
    <row r="396831" spans="16:16" x14ac:dyDescent="0.3">
      <c r="P396831" s="83"/>
    </row>
    <row r="396832" spans="16:16" x14ac:dyDescent="0.3">
      <c r="P396832" s="83"/>
    </row>
    <row r="396833" spans="16:16" x14ac:dyDescent="0.3">
      <c r="P396833" s="83"/>
    </row>
    <row r="396834" spans="16:16" x14ac:dyDescent="0.3">
      <c r="P396834" s="83"/>
    </row>
    <row r="396835" spans="16:16" x14ac:dyDescent="0.3">
      <c r="P396835" s="83"/>
    </row>
    <row r="396836" spans="16:16" x14ac:dyDescent="0.3">
      <c r="P396836" s="83"/>
    </row>
    <row r="396837" spans="16:16" x14ac:dyDescent="0.3">
      <c r="P396837" s="83"/>
    </row>
    <row r="396838" spans="16:16" x14ac:dyDescent="0.3">
      <c r="P396838" s="83"/>
    </row>
    <row r="396839" spans="16:16" x14ac:dyDescent="0.3">
      <c r="P396839" s="83"/>
    </row>
    <row r="396840" spans="16:16" x14ac:dyDescent="0.3">
      <c r="P396840" s="83"/>
    </row>
    <row r="396841" spans="16:16" x14ac:dyDescent="0.3">
      <c r="P396841" s="83"/>
    </row>
    <row r="396842" spans="16:16" x14ac:dyDescent="0.3">
      <c r="P396842" s="83"/>
    </row>
    <row r="396843" spans="16:16" x14ac:dyDescent="0.3">
      <c r="P396843" s="83"/>
    </row>
    <row r="396844" spans="16:16" x14ac:dyDescent="0.3">
      <c r="P396844" s="83"/>
    </row>
    <row r="396845" spans="16:16" x14ac:dyDescent="0.3">
      <c r="P396845" s="83"/>
    </row>
    <row r="396846" spans="16:16" x14ac:dyDescent="0.3">
      <c r="P396846" s="83"/>
    </row>
    <row r="396847" spans="16:16" x14ac:dyDescent="0.3">
      <c r="P396847" s="83"/>
    </row>
    <row r="396848" spans="16:16" x14ac:dyDescent="0.3">
      <c r="P396848" s="83"/>
    </row>
    <row r="396849" spans="16:16" x14ac:dyDescent="0.3">
      <c r="P396849" s="83"/>
    </row>
    <row r="396850" spans="16:16" x14ac:dyDescent="0.3">
      <c r="P396850" s="83"/>
    </row>
    <row r="396851" spans="16:16" x14ac:dyDescent="0.3">
      <c r="P396851" s="83"/>
    </row>
    <row r="396852" spans="16:16" x14ac:dyDescent="0.3">
      <c r="P396852" s="83"/>
    </row>
    <row r="396853" spans="16:16" x14ac:dyDescent="0.3">
      <c r="P396853" s="83"/>
    </row>
    <row r="396854" spans="16:16" x14ac:dyDescent="0.3">
      <c r="P396854" s="83"/>
    </row>
    <row r="396855" spans="16:16" x14ac:dyDescent="0.3">
      <c r="P396855" s="83"/>
    </row>
    <row r="396856" spans="16:16" x14ac:dyDescent="0.3">
      <c r="P396856" s="83"/>
    </row>
    <row r="396857" spans="16:16" x14ac:dyDescent="0.3">
      <c r="P396857" s="83"/>
    </row>
    <row r="396858" spans="16:16" x14ac:dyDescent="0.3">
      <c r="P396858" s="83"/>
    </row>
    <row r="396859" spans="16:16" x14ac:dyDescent="0.3">
      <c r="P396859" s="83"/>
    </row>
    <row r="396860" spans="16:16" x14ac:dyDescent="0.3">
      <c r="P396860" s="83"/>
    </row>
    <row r="396861" spans="16:16" x14ac:dyDescent="0.3">
      <c r="P396861" s="83"/>
    </row>
    <row r="396862" spans="16:16" x14ac:dyDescent="0.3">
      <c r="P396862" s="83"/>
    </row>
    <row r="396863" spans="16:16" x14ac:dyDescent="0.3">
      <c r="P396863" s="83"/>
    </row>
    <row r="396864" spans="16:16" x14ac:dyDescent="0.3">
      <c r="P396864" s="83"/>
    </row>
    <row r="396865" spans="16:16" x14ac:dyDescent="0.3">
      <c r="P396865" s="83"/>
    </row>
    <row r="396866" spans="16:16" x14ac:dyDescent="0.3">
      <c r="P396866" s="83"/>
    </row>
    <row r="396867" spans="16:16" x14ac:dyDescent="0.3">
      <c r="P396867" s="83"/>
    </row>
    <row r="396868" spans="16:16" x14ac:dyDescent="0.3">
      <c r="P396868" s="83"/>
    </row>
    <row r="396869" spans="16:16" x14ac:dyDescent="0.3">
      <c r="P396869" s="83"/>
    </row>
    <row r="396870" spans="16:16" x14ac:dyDescent="0.3">
      <c r="P396870" s="83"/>
    </row>
    <row r="396871" spans="16:16" x14ac:dyDescent="0.3">
      <c r="P396871" s="83"/>
    </row>
    <row r="396872" spans="16:16" x14ac:dyDescent="0.3">
      <c r="P396872" s="83"/>
    </row>
    <row r="396873" spans="16:16" x14ac:dyDescent="0.3">
      <c r="P396873" s="83"/>
    </row>
    <row r="396874" spans="16:16" x14ac:dyDescent="0.3">
      <c r="P396874" s="83"/>
    </row>
    <row r="396875" spans="16:16" x14ac:dyDescent="0.3">
      <c r="P396875" s="83"/>
    </row>
    <row r="396876" spans="16:16" x14ac:dyDescent="0.3">
      <c r="P396876" s="83"/>
    </row>
    <row r="396877" spans="16:16" x14ac:dyDescent="0.3">
      <c r="P396877" s="83"/>
    </row>
    <row r="396878" spans="16:16" x14ac:dyDescent="0.3">
      <c r="P396878" s="83"/>
    </row>
    <row r="396879" spans="16:16" x14ac:dyDescent="0.3">
      <c r="P396879" s="83"/>
    </row>
    <row r="396880" spans="16:16" x14ac:dyDescent="0.3">
      <c r="P396880" s="83"/>
    </row>
    <row r="396881" spans="16:16" x14ac:dyDescent="0.3">
      <c r="P396881" s="83"/>
    </row>
    <row r="396882" spans="16:16" x14ac:dyDescent="0.3">
      <c r="P396882" s="83"/>
    </row>
    <row r="396883" spans="16:16" x14ac:dyDescent="0.3">
      <c r="P396883" s="83"/>
    </row>
    <row r="396884" spans="16:16" x14ac:dyDescent="0.3">
      <c r="P396884" s="83"/>
    </row>
    <row r="396885" spans="16:16" x14ac:dyDescent="0.3">
      <c r="P396885" s="83"/>
    </row>
    <row r="396886" spans="16:16" x14ac:dyDescent="0.3">
      <c r="P396886" s="83"/>
    </row>
    <row r="396887" spans="16:16" x14ac:dyDescent="0.3">
      <c r="P396887" s="83"/>
    </row>
    <row r="396888" spans="16:16" x14ac:dyDescent="0.3">
      <c r="P396888" s="83"/>
    </row>
    <row r="396889" spans="16:16" x14ac:dyDescent="0.3">
      <c r="P396889" s="83"/>
    </row>
    <row r="396890" spans="16:16" x14ac:dyDescent="0.3">
      <c r="P396890" s="83"/>
    </row>
    <row r="396891" spans="16:16" x14ac:dyDescent="0.3">
      <c r="P396891" s="83"/>
    </row>
    <row r="396892" spans="16:16" x14ac:dyDescent="0.3">
      <c r="P396892" s="83"/>
    </row>
    <row r="396893" spans="16:16" x14ac:dyDescent="0.3">
      <c r="P396893" s="83"/>
    </row>
    <row r="396894" spans="16:16" x14ac:dyDescent="0.3">
      <c r="P396894" s="83"/>
    </row>
    <row r="396895" spans="16:16" x14ac:dyDescent="0.3">
      <c r="P396895" s="83"/>
    </row>
    <row r="396896" spans="16:16" x14ac:dyDescent="0.3">
      <c r="P396896" s="83"/>
    </row>
    <row r="396897" spans="16:16" x14ac:dyDescent="0.3">
      <c r="P396897" s="83"/>
    </row>
    <row r="396898" spans="16:16" x14ac:dyDescent="0.3">
      <c r="P396898" s="83"/>
    </row>
    <row r="396899" spans="16:16" x14ac:dyDescent="0.3">
      <c r="P396899" s="83"/>
    </row>
    <row r="396900" spans="16:16" x14ac:dyDescent="0.3">
      <c r="P396900" s="83"/>
    </row>
    <row r="396901" spans="16:16" x14ac:dyDescent="0.3">
      <c r="P396901" s="83"/>
    </row>
    <row r="396902" spans="16:16" x14ac:dyDescent="0.3">
      <c r="P396902" s="83"/>
    </row>
    <row r="396903" spans="16:16" x14ac:dyDescent="0.3">
      <c r="P396903" s="83"/>
    </row>
    <row r="396904" spans="16:16" x14ac:dyDescent="0.3">
      <c r="P396904" s="83"/>
    </row>
    <row r="396905" spans="16:16" x14ac:dyDescent="0.3">
      <c r="P396905" s="83"/>
    </row>
    <row r="396906" spans="16:16" x14ac:dyDescent="0.3">
      <c r="P396906" s="83"/>
    </row>
    <row r="396907" spans="16:16" x14ac:dyDescent="0.3">
      <c r="P396907" s="83"/>
    </row>
    <row r="396908" spans="16:16" x14ac:dyDescent="0.3">
      <c r="P396908" s="83"/>
    </row>
    <row r="396909" spans="16:16" x14ac:dyDescent="0.3">
      <c r="P396909" s="83"/>
    </row>
    <row r="396910" spans="16:16" x14ac:dyDescent="0.3">
      <c r="P396910" s="83"/>
    </row>
    <row r="396911" spans="16:16" x14ac:dyDescent="0.3">
      <c r="P396911" s="83"/>
    </row>
    <row r="396912" spans="16:16" x14ac:dyDescent="0.3">
      <c r="P396912" s="83"/>
    </row>
    <row r="396913" spans="16:16" x14ac:dyDescent="0.3">
      <c r="P396913" s="83"/>
    </row>
    <row r="396914" spans="16:16" x14ac:dyDescent="0.3">
      <c r="P396914" s="83"/>
    </row>
    <row r="396915" spans="16:16" x14ac:dyDescent="0.3">
      <c r="P396915" s="83"/>
    </row>
    <row r="396916" spans="16:16" x14ac:dyDescent="0.3">
      <c r="P396916" s="83"/>
    </row>
    <row r="396917" spans="16:16" x14ac:dyDescent="0.3">
      <c r="P396917" s="83"/>
    </row>
    <row r="396918" spans="16:16" x14ac:dyDescent="0.3">
      <c r="P396918" s="83"/>
    </row>
    <row r="396919" spans="16:16" x14ac:dyDescent="0.3">
      <c r="P396919" s="83"/>
    </row>
    <row r="396920" spans="16:16" x14ac:dyDescent="0.3">
      <c r="P396920" s="83"/>
    </row>
    <row r="396921" spans="16:16" x14ac:dyDescent="0.3">
      <c r="P396921" s="83"/>
    </row>
    <row r="396922" spans="16:16" x14ac:dyDescent="0.3">
      <c r="P396922" s="83"/>
    </row>
    <row r="396923" spans="16:16" x14ac:dyDescent="0.3">
      <c r="P396923" s="83"/>
    </row>
    <row r="396924" spans="16:16" x14ac:dyDescent="0.3">
      <c r="P396924" s="83"/>
    </row>
    <row r="396925" spans="16:16" x14ac:dyDescent="0.3">
      <c r="P396925" s="83"/>
    </row>
    <row r="396926" spans="16:16" x14ac:dyDescent="0.3">
      <c r="P396926" s="83"/>
    </row>
    <row r="396927" spans="16:16" x14ac:dyDescent="0.3">
      <c r="P396927" s="83"/>
    </row>
    <row r="396928" spans="16:16" x14ac:dyDescent="0.3">
      <c r="P396928" s="83"/>
    </row>
    <row r="396929" spans="16:16" x14ac:dyDescent="0.3">
      <c r="P396929" s="83"/>
    </row>
    <row r="396930" spans="16:16" x14ac:dyDescent="0.3">
      <c r="P396930" s="83"/>
    </row>
    <row r="396931" spans="16:16" x14ac:dyDescent="0.3">
      <c r="P396931" s="83"/>
    </row>
    <row r="396932" spans="16:16" x14ac:dyDescent="0.3">
      <c r="P396932" s="83"/>
    </row>
    <row r="396933" spans="16:16" x14ac:dyDescent="0.3">
      <c r="P396933" s="83"/>
    </row>
    <row r="396934" spans="16:16" x14ac:dyDescent="0.3">
      <c r="P396934" s="83"/>
    </row>
    <row r="396935" spans="16:16" x14ac:dyDescent="0.3">
      <c r="P396935" s="83"/>
    </row>
    <row r="396936" spans="16:16" x14ac:dyDescent="0.3">
      <c r="P396936" s="83"/>
    </row>
    <row r="396937" spans="16:16" x14ac:dyDescent="0.3">
      <c r="P396937" s="83"/>
    </row>
    <row r="396938" spans="16:16" x14ac:dyDescent="0.3">
      <c r="P396938" s="83"/>
    </row>
    <row r="396939" spans="16:16" x14ac:dyDescent="0.3">
      <c r="P396939" s="83"/>
    </row>
    <row r="396940" spans="16:16" x14ac:dyDescent="0.3">
      <c r="P396940" s="83"/>
    </row>
    <row r="396941" spans="16:16" x14ac:dyDescent="0.3">
      <c r="P396941" s="83"/>
    </row>
    <row r="396942" spans="16:16" x14ac:dyDescent="0.3">
      <c r="P396942" s="83"/>
    </row>
    <row r="396943" spans="16:16" x14ac:dyDescent="0.3">
      <c r="P396943" s="83"/>
    </row>
    <row r="396944" spans="16:16" x14ac:dyDescent="0.3">
      <c r="P396944" s="83"/>
    </row>
    <row r="396945" spans="16:16" x14ac:dyDescent="0.3">
      <c r="P396945" s="83"/>
    </row>
    <row r="396946" spans="16:16" x14ac:dyDescent="0.3">
      <c r="P396946" s="83"/>
    </row>
    <row r="396947" spans="16:16" x14ac:dyDescent="0.3">
      <c r="P396947" s="83"/>
    </row>
    <row r="396948" spans="16:16" x14ac:dyDescent="0.3">
      <c r="P396948" s="83"/>
    </row>
    <row r="396949" spans="16:16" x14ac:dyDescent="0.3">
      <c r="P396949" s="83"/>
    </row>
    <row r="396950" spans="16:16" x14ac:dyDescent="0.3">
      <c r="P396950" s="83"/>
    </row>
    <row r="396951" spans="16:16" x14ac:dyDescent="0.3">
      <c r="P396951" s="83"/>
    </row>
    <row r="396952" spans="16:16" x14ac:dyDescent="0.3">
      <c r="P396952" s="83"/>
    </row>
    <row r="396953" spans="16:16" x14ac:dyDescent="0.3">
      <c r="P396953" s="83"/>
    </row>
    <row r="396954" spans="16:16" x14ac:dyDescent="0.3">
      <c r="P396954" s="83"/>
    </row>
    <row r="396955" spans="16:16" x14ac:dyDescent="0.3">
      <c r="P396955" s="83"/>
    </row>
    <row r="396956" spans="16:16" x14ac:dyDescent="0.3">
      <c r="P396956" s="83"/>
    </row>
    <row r="396957" spans="16:16" x14ac:dyDescent="0.3">
      <c r="P396957" s="83"/>
    </row>
    <row r="396958" spans="16:16" x14ac:dyDescent="0.3">
      <c r="P396958" s="83"/>
    </row>
    <row r="396959" spans="16:16" x14ac:dyDescent="0.3">
      <c r="P396959" s="83"/>
    </row>
    <row r="396960" spans="16:16" x14ac:dyDescent="0.3">
      <c r="P396960" s="83"/>
    </row>
    <row r="396961" spans="16:16" x14ac:dyDescent="0.3">
      <c r="P396961" s="83"/>
    </row>
    <row r="396962" spans="16:16" x14ac:dyDescent="0.3">
      <c r="P396962" s="83"/>
    </row>
    <row r="396963" spans="16:16" x14ac:dyDescent="0.3">
      <c r="P396963" s="83"/>
    </row>
    <row r="396964" spans="16:16" x14ac:dyDescent="0.3">
      <c r="P396964" s="83"/>
    </row>
    <row r="396965" spans="16:16" x14ac:dyDescent="0.3">
      <c r="P396965" s="83"/>
    </row>
    <row r="396966" spans="16:16" x14ac:dyDescent="0.3">
      <c r="P396966" s="83"/>
    </row>
    <row r="396967" spans="16:16" x14ac:dyDescent="0.3">
      <c r="P396967" s="83"/>
    </row>
    <row r="396968" spans="16:16" x14ac:dyDescent="0.3">
      <c r="P396968" s="83"/>
    </row>
    <row r="396969" spans="16:16" x14ac:dyDescent="0.3">
      <c r="P396969" s="83"/>
    </row>
    <row r="396970" spans="16:16" x14ac:dyDescent="0.3">
      <c r="P396970" s="83"/>
    </row>
    <row r="396971" spans="16:16" x14ac:dyDescent="0.3">
      <c r="P396971" s="83"/>
    </row>
    <row r="396972" spans="16:16" x14ac:dyDescent="0.3">
      <c r="P396972" s="83"/>
    </row>
    <row r="396973" spans="16:16" x14ac:dyDescent="0.3">
      <c r="P396973" s="83"/>
    </row>
    <row r="396974" spans="16:16" x14ac:dyDescent="0.3">
      <c r="P396974" s="83"/>
    </row>
    <row r="396975" spans="16:16" x14ac:dyDescent="0.3">
      <c r="P396975" s="83"/>
    </row>
    <row r="396976" spans="16:16" x14ac:dyDescent="0.3">
      <c r="P396976" s="83"/>
    </row>
    <row r="396977" spans="16:16" x14ac:dyDescent="0.3">
      <c r="P396977" s="83"/>
    </row>
    <row r="396978" spans="16:16" x14ac:dyDescent="0.3">
      <c r="P396978" s="83"/>
    </row>
    <row r="396979" spans="16:16" x14ac:dyDescent="0.3">
      <c r="P396979" s="83"/>
    </row>
    <row r="396980" spans="16:16" x14ac:dyDescent="0.3">
      <c r="P396980" s="83"/>
    </row>
    <row r="396981" spans="16:16" x14ac:dyDescent="0.3">
      <c r="P396981" s="83"/>
    </row>
    <row r="396982" spans="16:16" x14ac:dyDescent="0.3">
      <c r="P396982" s="83"/>
    </row>
    <row r="396983" spans="16:16" x14ac:dyDescent="0.3">
      <c r="P396983" s="83"/>
    </row>
    <row r="396984" spans="16:16" x14ac:dyDescent="0.3">
      <c r="P396984" s="83"/>
    </row>
    <row r="396985" spans="16:16" x14ac:dyDescent="0.3">
      <c r="P396985" s="83"/>
    </row>
    <row r="396986" spans="16:16" x14ac:dyDescent="0.3">
      <c r="P396986" s="83"/>
    </row>
    <row r="396987" spans="16:16" x14ac:dyDescent="0.3">
      <c r="P396987" s="83"/>
    </row>
    <row r="396988" spans="16:16" x14ac:dyDescent="0.3">
      <c r="P396988" s="83"/>
    </row>
    <row r="396989" spans="16:16" x14ac:dyDescent="0.3">
      <c r="P396989" s="83"/>
    </row>
    <row r="396990" spans="16:16" x14ac:dyDescent="0.3">
      <c r="P396990" s="83"/>
    </row>
    <row r="396991" spans="16:16" x14ac:dyDescent="0.3">
      <c r="P396991" s="83"/>
    </row>
    <row r="396992" spans="16:16" x14ac:dyDescent="0.3">
      <c r="P396992" s="83"/>
    </row>
    <row r="396993" spans="16:16" x14ac:dyDescent="0.3">
      <c r="P396993" s="83"/>
    </row>
    <row r="396994" spans="16:16" x14ac:dyDescent="0.3">
      <c r="P396994" s="83"/>
    </row>
    <row r="396995" spans="16:16" x14ac:dyDescent="0.3">
      <c r="P396995" s="83"/>
    </row>
    <row r="396996" spans="16:16" x14ac:dyDescent="0.3">
      <c r="P396996" s="83"/>
    </row>
    <row r="396997" spans="16:16" x14ac:dyDescent="0.3">
      <c r="P396997" s="83"/>
    </row>
    <row r="396998" spans="16:16" x14ac:dyDescent="0.3">
      <c r="P396998" s="83"/>
    </row>
    <row r="396999" spans="16:16" x14ac:dyDescent="0.3">
      <c r="P396999" s="83"/>
    </row>
    <row r="397000" spans="16:16" x14ac:dyDescent="0.3">
      <c r="P397000" s="83"/>
    </row>
    <row r="397001" spans="16:16" x14ac:dyDescent="0.3">
      <c r="P397001" s="83"/>
    </row>
    <row r="397002" spans="16:16" x14ac:dyDescent="0.3">
      <c r="P397002" s="83"/>
    </row>
    <row r="397003" spans="16:16" x14ac:dyDescent="0.3">
      <c r="P397003" s="83"/>
    </row>
    <row r="397004" spans="16:16" x14ac:dyDescent="0.3">
      <c r="P397004" s="83"/>
    </row>
    <row r="397005" spans="16:16" x14ac:dyDescent="0.3">
      <c r="P397005" s="83"/>
    </row>
    <row r="397006" spans="16:16" x14ac:dyDescent="0.3">
      <c r="P397006" s="83"/>
    </row>
    <row r="397007" spans="16:16" x14ac:dyDescent="0.3">
      <c r="P397007" s="83"/>
    </row>
    <row r="397008" spans="16:16" x14ac:dyDescent="0.3">
      <c r="P397008" s="83"/>
    </row>
    <row r="397009" spans="16:16" x14ac:dyDescent="0.3">
      <c r="P397009" s="83"/>
    </row>
    <row r="397010" spans="16:16" x14ac:dyDescent="0.3">
      <c r="P397010" s="83"/>
    </row>
    <row r="397011" spans="16:16" x14ac:dyDescent="0.3">
      <c r="P397011" s="83"/>
    </row>
    <row r="397012" spans="16:16" x14ac:dyDescent="0.3">
      <c r="P397012" s="83"/>
    </row>
    <row r="397013" spans="16:16" x14ac:dyDescent="0.3">
      <c r="P397013" s="83"/>
    </row>
    <row r="397014" spans="16:16" x14ac:dyDescent="0.3">
      <c r="P397014" s="83"/>
    </row>
    <row r="397015" spans="16:16" x14ac:dyDescent="0.3">
      <c r="P397015" s="83"/>
    </row>
    <row r="397016" spans="16:16" x14ac:dyDescent="0.3">
      <c r="P397016" s="83"/>
    </row>
    <row r="397017" spans="16:16" x14ac:dyDescent="0.3">
      <c r="P397017" s="83"/>
    </row>
    <row r="397018" spans="16:16" x14ac:dyDescent="0.3">
      <c r="P397018" s="83"/>
    </row>
    <row r="397019" spans="16:16" x14ac:dyDescent="0.3">
      <c r="P397019" s="83"/>
    </row>
    <row r="397020" spans="16:16" x14ac:dyDescent="0.3">
      <c r="P397020" s="83"/>
    </row>
    <row r="397021" spans="16:16" x14ac:dyDescent="0.3">
      <c r="P397021" s="83"/>
    </row>
    <row r="397022" spans="16:16" x14ac:dyDescent="0.3">
      <c r="P397022" s="83"/>
    </row>
    <row r="397023" spans="16:16" x14ac:dyDescent="0.3">
      <c r="P397023" s="83"/>
    </row>
    <row r="397024" spans="16:16" x14ac:dyDescent="0.3">
      <c r="P397024" s="83"/>
    </row>
    <row r="397025" spans="16:16" x14ac:dyDescent="0.3">
      <c r="P397025" s="83"/>
    </row>
    <row r="397026" spans="16:16" x14ac:dyDescent="0.3">
      <c r="P397026" s="83"/>
    </row>
    <row r="397027" spans="16:16" x14ac:dyDescent="0.3">
      <c r="P397027" s="83"/>
    </row>
    <row r="397028" spans="16:16" x14ac:dyDescent="0.3">
      <c r="P397028" s="83"/>
    </row>
    <row r="397029" spans="16:16" x14ac:dyDescent="0.3">
      <c r="P397029" s="83"/>
    </row>
    <row r="397030" spans="16:16" x14ac:dyDescent="0.3">
      <c r="P397030" s="83"/>
    </row>
    <row r="397031" spans="16:16" x14ac:dyDescent="0.3">
      <c r="P397031" s="83"/>
    </row>
    <row r="397032" spans="16:16" x14ac:dyDescent="0.3">
      <c r="P397032" s="83"/>
    </row>
    <row r="397033" spans="16:16" x14ac:dyDescent="0.3">
      <c r="P397033" s="83"/>
    </row>
    <row r="397034" spans="16:16" x14ac:dyDescent="0.3">
      <c r="P397034" s="83"/>
    </row>
    <row r="397035" spans="16:16" x14ac:dyDescent="0.3">
      <c r="P397035" s="83"/>
    </row>
    <row r="397036" spans="16:16" x14ac:dyDescent="0.3">
      <c r="P397036" s="83"/>
    </row>
    <row r="397037" spans="16:16" x14ac:dyDescent="0.3">
      <c r="P397037" s="83"/>
    </row>
    <row r="397038" spans="16:16" x14ac:dyDescent="0.3">
      <c r="P397038" s="83"/>
    </row>
    <row r="397039" spans="16:16" x14ac:dyDescent="0.3">
      <c r="P397039" s="83"/>
    </row>
    <row r="397040" spans="16:16" x14ac:dyDescent="0.3">
      <c r="P397040" s="83"/>
    </row>
    <row r="397041" spans="16:16" x14ac:dyDescent="0.3">
      <c r="P397041" s="83"/>
    </row>
    <row r="397042" spans="16:16" x14ac:dyDescent="0.3">
      <c r="P397042" s="83"/>
    </row>
    <row r="397043" spans="16:16" x14ac:dyDescent="0.3">
      <c r="P397043" s="83"/>
    </row>
    <row r="397044" spans="16:16" x14ac:dyDescent="0.3">
      <c r="P397044" s="83"/>
    </row>
    <row r="397045" spans="16:16" x14ac:dyDescent="0.3">
      <c r="P397045" s="83"/>
    </row>
    <row r="397046" spans="16:16" x14ac:dyDescent="0.3">
      <c r="P397046" s="83"/>
    </row>
    <row r="397047" spans="16:16" x14ac:dyDescent="0.3">
      <c r="P397047" s="83"/>
    </row>
    <row r="397048" spans="16:16" x14ac:dyDescent="0.3">
      <c r="P397048" s="83"/>
    </row>
    <row r="397049" spans="16:16" x14ac:dyDescent="0.3">
      <c r="P397049" s="83"/>
    </row>
    <row r="397050" spans="16:16" x14ac:dyDescent="0.3">
      <c r="P397050" s="83"/>
    </row>
    <row r="397051" spans="16:16" x14ac:dyDescent="0.3">
      <c r="P397051" s="83"/>
    </row>
    <row r="397052" spans="16:16" x14ac:dyDescent="0.3">
      <c r="P397052" s="83"/>
    </row>
    <row r="397053" spans="16:16" x14ac:dyDescent="0.3">
      <c r="P397053" s="83"/>
    </row>
    <row r="397054" spans="16:16" x14ac:dyDescent="0.3">
      <c r="P397054" s="83"/>
    </row>
    <row r="397055" spans="16:16" x14ac:dyDescent="0.3">
      <c r="P397055" s="83"/>
    </row>
    <row r="397056" spans="16:16" x14ac:dyDescent="0.3">
      <c r="P397056" s="83"/>
    </row>
    <row r="397057" spans="16:16" x14ac:dyDescent="0.3">
      <c r="P397057" s="83"/>
    </row>
    <row r="397058" spans="16:16" x14ac:dyDescent="0.3">
      <c r="P397058" s="83"/>
    </row>
    <row r="397059" spans="16:16" x14ac:dyDescent="0.3">
      <c r="P397059" s="83"/>
    </row>
    <row r="397060" spans="16:16" x14ac:dyDescent="0.3">
      <c r="P397060" s="83"/>
    </row>
    <row r="397061" spans="16:16" x14ac:dyDescent="0.3">
      <c r="P397061" s="83"/>
    </row>
    <row r="397062" spans="16:16" x14ac:dyDescent="0.3">
      <c r="P397062" s="83"/>
    </row>
    <row r="397063" spans="16:16" x14ac:dyDescent="0.3">
      <c r="P397063" s="83"/>
    </row>
    <row r="397064" spans="16:16" x14ac:dyDescent="0.3">
      <c r="P397064" s="83"/>
    </row>
    <row r="397065" spans="16:16" x14ac:dyDescent="0.3">
      <c r="P397065" s="83"/>
    </row>
    <row r="397066" spans="16:16" x14ac:dyDescent="0.3">
      <c r="P397066" s="83"/>
    </row>
    <row r="397067" spans="16:16" x14ac:dyDescent="0.3">
      <c r="P397067" s="83"/>
    </row>
    <row r="397068" spans="16:16" x14ac:dyDescent="0.3">
      <c r="P397068" s="83"/>
    </row>
    <row r="397069" spans="16:16" x14ac:dyDescent="0.3">
      <c r="P397069" s="83"/>
    </row>
    <row r="397070" spans="16:16" x14ac:dyDescent="0.3">
      <c r="P397070" s="83"/>
    </row>
    <row r="397071" spans="16:16" x14ac:dyDescent="0.3">
      <c r="P397071" s="83"/>
    </row>
    <row r="397072" spans="16:16" x14ac:dyDescent="0.3">
      <c r="P397072" s="83"/>
    </row>
    <row r="397073" spans="16:16" x14ac:dyDescent="0.3">
      <c r="P397073" s="83"/>
    </row>
    <row r="397074" spans="16:16" x14ac:dyDescent="0.3">
      <c r="P397074" s="83"/>
    </row>
    <row r="397075" spans="16:16" x14ac:dyDescent="0.3">
      <c r="P397075" s="83"/>
    </row>
    <row r="397076" spans="16:16" x14ac:dyDescent="0.3">
      <c r="P397076" s="83"/>
    </row>
    <row r="397077" spans="16:16" x14ac:dyDescent="0.3">
      <c r="P397077" s="83"/>
    </row>
    <row r="397078" spans="16:16" x14ac:dyDescent="0.3">
      <c r="P397078" s="83"/>
    </row>
    <row r="397079" spans="16:16" x14ac:dyDescent="0.3">
      <c r="P397079" s="83"/>
    </row>
    <row r="397080" spans="16:16" x14ac:dyDescent="0.3">
      <c r="P397080" s="83"/>
    </row>
    <row r="397081" spans="16:16" x14ac:dyDescent="0.3">
      <c r="P397081" s="83"/>
    </row>
    <row r="397082" spans="16:16" x14ac:dyDescent="0.3">
      <c r="P397082" s="83"/>
    </row>
    <row r="397083" spans="16:16" x14ac:dyDescent="0.3">
      <c r="P397083" s="83"/>
    </row>
    <row r="397084" spans="16:16" x14ac:dyDescent="0.3">
      <c r="P397084" s="83"/>
    </row>
    <row r="397085" spans="16:16" x14ac:dyDescent="0.3">
      <c r="P397085" s="83"/>
    </row>
    <row r="397086" spans="16:16" x14ac:dyDescent="0.3">
      <c r="P397086" s="83"/>
    </row>
    <row r="397087" spans="16:16" x14ac:dyDescent="0.3">
      <c r="P397087" s="83"/>
    </row>
    <row r="397088" spans="16:16" x14ac:dyDescent="0.3">
      <c r="P397088" s="83"/>
    </row>
    <row r="397089" spans="16:16" x14ac:dyDescent="0.3">
      <c r="P397089" s="83"/>
    </row>
    <row r="397090" spans="16:16" x14ac:dyDescent="0.3">
      <c r="P397090" s="83"/>
    </row>
    <row r="397091" spans="16:16" x14ac:dyDescent="0.3">
      <c r="P397091" s="83"/>
    </row>
    <row r="397092" spans="16:16" x14ac:dyDescent="0.3">
      <c r="P397092" s="83"/>
    </row>
    <row r="397093" spans="16:16" x14ac:dyDescent="0.3">
      <c r="P397093" s="83"/>
    </row>
    <row r="397094" spans="16:16" x14ac:dyDescent="0.3">
      <c r="P397094" s="83"/>
    </row>
    <row r="397095" spans="16:16" x14ac:dyDescent="0.3">
      <c r="P397095" s="83"/>
    </row>
    <row r="397096" spans="16:16" x14ac:dyDescent="0.3">
      <c r="P397096" s="83"/>
    </row>
    <row r="397097" spans="16:16" x14ac:dyDescent="0.3">
      <c r="P397097" s="83"/>
    </row>
    <row r="397098" spans="16:16" x14ac:dyDescent="0.3">
      <c r="P397098" s="83"/>
    </row>
    <row r="397099" spans="16:16" x14ac:dyDescent="0.3">
      <c r="P397099" s="83"/>
    </row>
    <row r="397100" spans="16:16" x14ac:dyDescent="0.3">
      <c r="P397100" s="83"/>
    </row>
    <row r="397101" spans="16:16" x14ac:dyDescent="0.3">
      <c r="P397101" s="83"/>
    </row>
    <row r="397102" spans="16:16" x14ac:dyDescent="0.3">
      <c r="P397102" s="83"/>
    </row>
    <row r="397103" spans="16:16" x14ac:dyDescent="0.3">
      <c r="P397103" s="83"/>
    </row>
    <row r="397104" spans="16:16" x14ac:dyDescent="0.3">
      <c r="P397104" s="83"/>
    </row>
    <row r="397105" spans="16:16" x14ac:dyDescent="0.3">
      <c r="P397105" s="83"/>
    </row>
    <row r="397106" spans="16:16" x14ac:dyDescent="0.3">
      <c r="P397106" s="83"/>
    </row>
    <row r="397107" spans="16:16" x14ac:dyDescent="0.3">
      <c r="P397107" s="83"/>
    </row>
    <row r="397108" spans="16:16" x14ac:dyDescent="0.3">
      <c r="P397108" s="83"/>
    </row>
    <row r="397109" spans="16:16" x14ac:dyDescent="0.3">
      <c r="P397109" s="83"/>
    </row>
    <row r="397110" spans="16:16" x14ac:dyDescent="0.3">
      <c r="P397110" s="83"/>
    </row>
    <row r="397111" spans="16:16" x14ac:dyDescent="0.3">
      <c r="P397111" s="83"/>
    </row>
    <row r="397112" spans="16:16" x14ac:dyDescent="0.3">
      <c r="P397112" s="83"/>
    </row>
    <row r="397113" spans="16:16" x14ac:dyDescent="0.3">
      <c r="P397113" s="83"/>
    </row>
    <row r="397114" spans="16:16" x14ac:dyDescent="0.3">
      <c r="P397114" s="83"/>
    </row>
    <row r="397115" spans="16:16" x14ac:dyDescent="0.3">
      <c r="P397115" s="83"/>
    </row>
    <row r="397116" spans="16:16" x14ac:dyDescent="0.3">
      <c r="P397116" s="83"/>
    </row>
    <row r="397117" spans="16:16" x14ac:dyDescent="0.3">
      <c r="P397117" s="83"/>
    </row>
    <row r="397118" spans="16:16" x14ac:dyDescent="0.3">
      <c r="P397118" s="83"/>
    </row>
    <row r="397119" spans="16:16" x14ac:dyDescent="0.3">
      <c r="P397119" s="83"/>
    </row>
    <row r="397120" spans="16:16" x14ac:dyDescent="0.3">
      <c r="P397120" s="83"/>
    </row>
    <row r="397121" spans="16:16" x14ac:dyDescent="0.3">
      <c r="P397121" s="83"/>
    </row>
    <row r="397122" spans="16:16" x14ac:dyDescent="0.3">
      <c r="P397122" s="83"/>
    </row>
    <row r="397123" spans="16:16" x14ac:dyDescent="0.3">
      <c r="P397123" s="83"/>
    </row>
    <row r="397124" spans="16:16" x14ac:dyDescent="0.3">
      <c r="P397124" s="83"/>
    </row>
    <row r="397125" spans="16:16" x14ac:dyDescent="0.3">
      <c r="P397125" s="83"/>
    </row>
    <row r="397126" spans="16:16" x14ac:dyDescent="0.3">
      <c r="P397126" s="83"/>
    </row>
    <row r="397127" spans="16:16" x14ac:dyDescent="0.3">
      <c r="P397127" s="83"/>
    </row>
    <row r="397128" spans="16:16" x14ac:dyDescent="0.3">
      <c r="P397128" s="83"/>
    </row>
    <row r="397129" spans="16:16" x14ac:dyDescent="0.3">
      <c r="P397129" s="83"/>
    </row>
    <row r="397130" spans="16:16" x14ac:dyDescent="0.3">
      <c r="P397130" s="83"/>
    </row>
    <row r="397131" spans="16:16" x14ac:dyDescent="0.3">
      <c r="P397131" s="83"/>
    </row>
    <row r="397132" spans="16:16" x14ac:dyDescent="0.3">
      <c r="P397132" s="83"/>
    </row>
    <row r="397133" spans="16:16" x14ac:dyDescent="0.3">
      <c r="P397133" s="83"/>
    </row>
    <row r="397134" spans="16:16" x14ac:dyDescent="0.3">
      <c r="P397134" s="83"/>
    </row>
    <row r="397135" spans="16:16" x14ac:dyDescent="0.3">
      <c r="P397135" s="83"/>
    </row>
    <row r="397136" spans="16:16" x14ac:dyDescent="0.3">
      <c r="P397136" s="83"/>
    </row>
    <row r="397137" spans="16:16" x14ac:dyDescent="0.3">
      <c r="P397137" s="83"/>
    </row>
    <row r="397138" spans="16:16" x14ac:dyDescent="0.3">
      <c r="P397138" s="83"/>
    </row>
    <row r="397139" spans="16:16" x14ac:dyDescent="0.3">
      <c r="P397139" s="83"/>
    </row>
    <row r="397140" spans="16:16" x14ac:dyDescent="0.3">
      <c r="P397140" s="83"/>
    </row>
    <row r="397141" spans="16:16" x14ac:dyDescent="0.3">
      <c r="P397141" s="83"/>
    </row>
    <row r="397142" spans="16:16" x14ac:dyDescent="0.3">
      <c r="P397142" s="83"/>
    </row>
    <row r="397143" spans="16:16" x14ac:dyDescent="0.3">
      <c r="P397143" s="83"/>
    </row>
    <row r="397144" spans="16:16" x14ac:dyDescent="0.3">
      <c r="P397144" s="83"/>
    </row>
    <row r="397145" spans="16:16" x14ac:dyDescent="0.3">
      <c r="P397145" s="83"/>
    </row>
    <row r="397146" spans="16:16" x14ac:dyDescent="0.3">
      <c r="P397146" s="83"/>
    </row>
    <row r="397147" spans="16:16" x14ac:dyDescent="0.3">
      <c r="P397147" s="83"/>
    </row>
    <row r="397148" spans="16:16" x14ac:dyDescent="0.3">
      <c r="P397148" s="83"/>
    </row>
    <row r="397149" spans="16:16" x14ac:dyDescent="0.3">
      <c r="P397149" s="83"/>
    </row>
    <row r="397150" spans="16:16" x14ac:dyDescent="0.3">
      <c r="P397150" s="83"/>
    </row>
    <row r="397151" spans="16:16" x14ac:dyDescent="0.3">
      <c r="P397151" s="83"/>
    </row>
    <row r="397152" spans="16:16" x14ac:dyDescent="0.3">
      <c r="P397152" s="83"/>
    </row>
    <row r="397153" spans="16:16" x14ac:dyDescent="0.3">
      <c r="P397153" s="83"/>
    </row>
    <row r="397154" spans="16:16" x14ac:dyDescent="0.3">
      <c r="P397154" s="83"/>
    </row>
    <row r="397155" spans="16:16" x14ac:dyDescent="0.3">
      <c r="P397155" s="83"/>
    </row>
    <row r="397156" spans="16:16" x14ac:dyDescent="0.3">
      <c r="P397156" s="83"/>
    </row>
    <row r="397157" spans="16:16" x14ac:dyDescent="0.3">
      <c r="P397157" s="83"/>
    </row>
    <row r="397158" spans="16:16" x14ac:dyDescent="0.3">
      <c r="P397158" s="83"/>
    </row>
    <row r="397159" spans="16:16" x14ac:dyDescent="0.3">
      <c r="P397159" s="83"/>
    </row>
    <row r="397160" spans="16:16" x14ac:dyDescent="0.3">
      <c r="P397160" s="83"/>
    </row>
    <row r="397161" spans="16:16" x14ac:dyDescent="0.3">
      <c r="P397161" s="83"/>
    </row>
    <row r="397162" spans="16:16" x14ac:dyDescent="0.3">
      <c r="P397162" s="83"/>
    </row>
    <row r="397163" spans="16:16" x14ac:dyDescent="0.3">
      <c r="P397163" s="83"/>
    </row>
    <row r="397164" spans="16:16" x14ac:dyDescent="0.3">
      <c r="P397164" s="83"/>
    </row>
    <row r="397165" spans="16:16" x14ac:dyDescent="0.3">
      <c r="P397165" s="83"/>
    </row>
    <row r="397166" spans="16:16" x14ac:dyDescent="0.3">
      <c r="P397166" s="83"/>
    </row>
    <row r="397167" spans="16:16" x14ac:dyDescent="0.3">
      <c r="P397167" s="83"/>
    </row>
    <row r="397168" spans="16:16" x14ac:dyDescent="0.3">
      <c r="P397168" s="83"/>
    </row>
    <row r="397169" spans="16:16" x14ac:dyDescent="0.3">
      <c r="P397169" s="83"/>
    </row>
    <row r="397170" spans="16:16" x14ac:dyDescent="0.3">
      <c r="P397170" s="83"/>
    </row>
    <row r="397171" spans="16:16" x14ac:dyDescent="0.3">
      <c r="P397171" s="83"/>
    </row>
    <row r="397172" spans="16:16" x14ac:dyDescent="0.3">
      <c r="P397172" s="83"/>
    </row>
    <row r="397173" spans="16:16" x14ac:dyDescent="0.3">
      <c r="P397173" s="83"/>
    </row>
    <row r="397174" spans="16:16" x14ac:dyDescent="0.3">
      <c r="P397174" s="83"/>
    </row>
    <row r="397175" spans="16:16" x14ac:dyDescent="0.3">
      <c r="P397175" s="83"/>
    </row>
    <row r="397176" spans="16:16" x14ac:dyDescent="0.3">
      <c r="P397176" s="83"/>
    </row>
    <row r="397177" spans="16:16" x14ac:dyDescent="0.3">
      <c r="P397177" s="83"/>
    </row>
    <row r="397178" spans="16:16" x14ac:dyDescent="0.3">
      <c r="P397178" s="83"/>
    </row>
    <row r="397179" spans="16:16" x14ac:dyDescent="0.3">
      <c r="P397179" s="83"/>
    </row>
    <row r="397180" spans="16:16" x14ac:dyDescent="0.3">
      <c r="P397180" s="83"/>
    </row>
    <row r="397181" spans="16:16" x14ac:dyDescent="0.3">
      <c r="P397181" s="83"/>
    </row>
    <row r="397182" spans="16:16" x14ac:dyDescent="0.3">
      <c r="P397182" s="83"/>
    </row>
    <row r="397183" spans="16:16" x14ac:dyDescent="0.3">
      <c r="P397183" s="83"/>
    </row>
    <row r="397184" spans="16:16" x14ac:dyDescent="0.3">
      <c r="P397184" s="83"/>
    </row>
    <row r="397185" spans="16:16" x14ac:dyDescent="0.3">
      <c r="P397185" s="83"/>
    </row>
    <row r="397186" spans="16:16" x14ac:dyDescent="0.3">
      <c r="P397186" s="83"/>
    </row>
    <row r="397187" spans="16:16" x14ac:dyDescent="0.3">
      <c r="P397187" s="83"/>
    </row>
    <row r="397188" spans="16:16" x14ac:dyDescent="0.3">
      <c r="P397188" s="83"/>
    </row>
    <row r="397189" spans="16:16" x14ac:dyDescent="0.3">
      <c r="P397189" s="83"/>
    </row>
    <row r="397190" spans="16:16" x14ac:dyDescent="0.3">
      <c r="P397190" s="83"/>
    </row>
    <row r="397191" spans="16:16" x14ac:dyDescent="0.3">
      <c r="P397191" s="83"/>
    </row>
    <row r="397192" spans="16:16" x14ac:dyDescent="0.3">
      <c r="P397192" s="83"/>
    </row>
    <row r="397193" spans="16:16" x14ac:dyDescent="0.3">
      <c r="P397193" s="83"/>
    </row>
    <row r="397194" spans="16:16" x14ac:dyDescent="0.3">
      <c r="P397194" s="83"/>
    </row>
    <row r="397195" spans="16:16" x14ac:dyDescent="0.3">
      <c r="P397195" s="83"/>
    </row>
    <row r="397196" spans="16:16" x14ac:dyDescent="0.3">
      <c r="P397196" s="83"/>
    </row>
    <row r="397197" spans="16:16" x14ac:dyDescent="0.3">
      <c r="P397197" s="83"/>
    </row>
    <row r="397198" spans="16:16" x14ac:dyDescent="0.3">
      <c r="P397198" s="83"/>
    </row>
    <row r="397199" spans="16:16" x14ac:dyDescent="0.3">
      <c r="P397199" s="83"/>
    </row>
    <row r="397200" spans="16:16" x14ac:dyDescent="0.3">
      <c r="P397200" s="83"/>
    </row>
    <row r="397201" spans="16:16" x14ac:dyDescent="0.3">
      <c r="P397201" s="83"/>
    </row>
    <row r="397202" spans="16:16" x14ac:dyDescent="0.3">
      <c r="P397202" s="83"/>
    </row>
    <row r="397203" spans="16:16" x14ac:dyDescent="0.3">
      <c r="P397203" s="83"/>
    </row>
    <row r="397204" spans="16:16" x14ac:dyDescent="0.3">
      <c r="P397204" s="83"/>
    </row>
    <row r="397205" spans="16:16" x14ac:dyDescent="0.3">
      <c r="P397205" s="83"/>
    </row>
    <row r="397206" spans="16:16" x14ac:dyDescent="0.3">
      <c r="P397206" s="83"/>
    </row>
    <row r="397207" spans="16:16" x14ac:dyDescent="0.3">
      <c r="P397207" s="83"/>
    </row>
    <row r="397208" spans="16:16" x14ac:dyDescent="0.3">
      <c r="P397208" s="83"/>
    </row>
    <row r="397209" spans="16:16" x14ac:dyDescent="0.3">
      <c r="P397209" s="83"/>
    </row>
    <row r="397210" spans="16:16" x14ac:dyDescent="0.3">
      <c r="P397210" s="83"/>
    </row>
    <row r="397211" spans="16:16" x14ac:dyDescent="0.3">
      <c r="P397211" s="83"/>
    </row>
    <row r="397212" spans="16:16" x14ac:dyDescent="0.3">
      <c r="P397212" s="83"/>
    </row>
    <row r="397213" spans="16:16" x14ac:dyDescent="0.3">
      <c r="P397213" s="83"/>
    </row>
    <row r="397214" spans="16:16" x14ac:dyDescent="0.3">
      <c r="P397214" s="83"/>
    </row>
    <row r="397215" spans="16:16" x14ac:dyDescent="0.3">
      <c r="P397215" s="83"/>
    </row>
    <row r="397216" spans="16:16" x14ac:dyDescent="0.3">
      <c r="P397216" s="83"/>
    </row>
    <row r="397217" spans="16:16" x14ac:dyDescent="0.3">
      <c r="P397217" s="83"/>
    </row>
    <row r="397218" spans="16:16" x14ac:dyDescent="0.3">
      <c r="P397218" s="83"/>
    </row>
    <row r="397219" spans="16:16" x14ac:dyDescent="0.3">
      <c r="P397219" s="83"/>
    </row>
    <row r="397220" spans="16:16" x14ac:dyDescent="0.3">
      <c r="P397220" s="83"/>
    </row>
    <row r="397221" spans="16:16" x14ac:dyDescent="0.3">
      <c r="P397221" s="83"/>
    </row>
    <row r="397222" spans="16:16" x14ac:dyDescent="0.3">
      <c r="P397222" s="83"/>
    </row>
    <row r="397223" spans="16:16" x14ac:dyDescent="0.3">
      <c r="P397223" s="83"/>
    </row>
    <row r="397224" spans="16:16" x14ac:dyDescent="0.3">
      <c r="P397224" s="83"/>
    </row>
    <row r="397225" spans="16:16" x14ac:dyDescent="0.3">
      <c r="P397225" s="83"/>
    </row>
    <row r="397226" spans="16:16" x14ac:dyDescent="0.3">
      <c r="P397226" s="83"/>
    </row>
    <row r="397227" spans="16:16" x14ac:dyDescent="0.3">
      <c r="P397227" s="83"/>
    </row>
    <row r="397228" spans="16:16" x14ac:dyDescent="0.3">
      <c r="P397228" s="83"/>
    </row>
    <row r="397229" spans="16:16" x14ac:dyDescent="0.3">
      <c r="P397229" s="83"/>
    </row>
    <row r="397230" spans="16:16" x14ac:dyDescent="0.3">
      <c r="P397230" s="83"/>
    </row>
    <row r="397231" spans="16:16" x14ac:dyDescent="0.3">
      <c r="P397231" s="83"/>
    </row>
    <row r="397232" spans="16:16" x14ac:dyDescent="0.3">
      <c r="P397232" s="83"/>
    </row>
    <row r="397233" spans="16:16" x14ac:dyDescent="0.3">
      <c r="P397233" s="83"/>
    </row>
    <row r="397234" spans="16:16" x14ac:dyDescent="0.3">
      <c r="P397234" s="83"/>
    </row>
    <row r="397235" spans="16:16" x14ac:dyDescent="0.3">
      <c r="P397235" s="83"/>
    </row>
    <row r="397236" spans="16:16" x14ac:dyDescent="0.3">
      <c r="P397236" s="83"/>
    </row>
    <row r="397237" spans="16:16" x14ac:dyDescent="0.3">
      <c r="P397237" s="83"/>
    </row>
    <row r="397238" spans="16:16" x14ac:dyDescent="0.3">
      <c r="P397238" s="83"/>
    </row>
    <row r="397239" spans="16:16" x14ac:dyDescent="0.3">
      <c r="P397239" s="83"/>
    </row>
    <row r="397240" spans="16:16" x14ac:dyDescent="0.3">
      <c r="P397240" s="83"/>
    </row>
    <row r="397241" spans="16:16" x14ac:dyDescent="0.3">
      <c r="P397241" s="83"/>
    </row>
    <row r="397242" spans="16:16" x14ac:dyDescent="0.3">
      <c r="P397242" s="83"/>
    </row>
    <row r="397243" spans="16:16" x14ac:dyDescent="0.3">
      <c r="P397243" s="83"/>
    </row>
    <row r="397244" spans="16:16" x14ac:dyDescent="0.3">
      <c r="P397244" s="83"/>
    </row>
    <row r="397245" spans="16:16" x14ac:dyDescent="0.3">
      <c r="P397245" s="83"/>
    </row>
    <row r="397246" spans="16:16" x14ac:dyDescent="0.3">
      <c r="P397246" s="83"/>
    </row>
    <row r="397247" spans="16:16" x14ac:dyDescent="0.3">
      <c r="P397247" s="83"/>
    </row>
    <row r="397248" spans="16:16" x14ac:dyDescent="0.3">
      <c r="P397248" s="83"/>
    </row>
    <row r="397249" spans="16:16" x14ac:dyDescent="0.3">
      <c r="P397249" s="83"/>
    </row>
    <row r="397250" spans="16:16" x14ac:dyDescent="0.3">
      <c r="P397250" s="83"/>
    </row>
    <row r="397251" spans="16:16" x14ac:dyDescent="0.3">
      <c r="P397251" s="83"/>
    </row>
    <row r="397252" spans="16:16" x14ac:dyDescent="0.3">
      <c r="P397252" s="83"/>
    </row>
    <row r="397253" spans="16:16" x14ac:dyDescent="0.3">
      <c r="P397253" s="83"/>
    </row>
    <row r="397254" spans="16:16" x14ac:dyDescent="0.3">
      <c r="P397254" s="83"/>
    </row>
    <row r="397255" spans="16:16" x14ac:dyDescent="0.3">
      <c r="P397255" s="83"/>
    </row>
    <row r="397256" spans="16:16" x14ac:dyDescent="0.3">
      <c r="P397256" s="83"/>
    </row>
    <row r="397257" spans="16:16" x14ac:dyDescent="0.3">
      <c r="P397257" s="83"/>
    </row>
    <row r="397258" spans="16:16" x14ac:dyDescent="0.3">
      <c r="P397258" s="83"/>
    </row>
    <row r="397259" spans="16:16" x14ac:dyDescent="0.3">
      <c r="P397259" s="83"/>
    </row>
    <row r="397260" spans="16:16" x14ac:dyDescent="0.3">
      <c r="P397260" s="83"/>
    </row>
    <row r="397261" spans="16:16" x14ac:dyDescent="0.3">
      <c r="P397261" s="83"/>
    </row>
    <row r="397262" spans="16:16" x14ac:dyDescent="0.3">
      <c r="P397262" s="83"/>
    </row>
    <row r="397263" spans="16:16" x14ac:dyDescent="0.3">
      <c r="P397263" s="83"/>
    </row>
    <row r="397264" spans="16:16" x14ac:dyDescent="0.3">
      <c r="P397264" s="83"/>
    </row>
    <row r="397265" spans="16:16" x14ac:dyDescent="0.3">
      <c r="P397265" s="83"/>
    </row>
    <row r="397266" spans="16:16" x14ac:dyDescent="0.3">
      <c r="P397266" s="83"/>
    </row>
    <row r="397267" spans="16:16" x14ac:dyDescent="0.3">
      <c r="P397267" s="83"/>
    </row>
    <row r="397268" spans="16:16" x14ac:dyDescent="0.3">
      <c r="P397268" s="83"/>
    </row>
    <row r="397269" spans="16:16" x14ac:dyDescent="0.3">
      <c r="P397269" s="83"/>
    </row>
    <row r="397270" spans="16:16" x14ac:dyDescent="0.3">
      <c r="P397270" s="83"/>
    </row>
    <row r="397271" spans="16:16" x14ac:dyDescent="0.3">
      <c r="P397271" s="83"/>
    </row>
    <row r="397272" spans="16:16" x14ac:dyDescent="0.3">
      <c r="P397272" s="83"/>
    </row>
    <row r="397273" spans="16:16" x14ac:dyDescent="0.3">
      <c r="P397273" s="83"/>
    </row>
    <row r="397274" spans="16:16" x14ac:dyDescent="0.3">
      <c r="P397274" s="83"/>
    </row>
    <row r="397275" spans="16:16" x14ac:dyDescent="0.3">
      <c r="P397275" s="83"/>
    </row>
    <row r="397276" spans="16:16" x14ac:dyDescent="0.3">
      <c r="P397276" s="83"/>
    </row>
    <row r="397277" spans="16:16" x14ac:dyDescent="0.3">
      <c r="P397277" s="83"/>
    </row>
    <row r="397278" spans="16:16" x14ac:dyDescent="0.3">
      <c r="P397278" s="83"/>
    </row>
    <row r="397279" spans="16:16" x14ac:dyDescent="0.3">
      <c r="P397279" s="83"/>
    </row>
    <row r="397280" spans="16:16" x14ac:dyDescent="0.3">
      <c r="P397280" s="83"/>
    </row>
    <row r="397281" spans="16:16" x14ac:dyDescent="0.3">
      <c r="P397281" s="83"/>
    </row>
    <row r="397282" spans="16:16" x14ac:dyDescent="0.3">
      <c r="P397282" s="83"/>
    </row>
    <row r="397283" spans="16:16" x14ac:dyDescent="0.3">
      <c r="P397283" s="83"/>
    </row>
    <row r="397284" spans="16:16" x14ac:dyDescent="0.3">
      <c r="P397284" s="83"/>
    </row>
    <row r="397285" spans="16:16" x14ac:dyDescent="0.3">
      <c r="P397285" s="83"/>
    </row>
    <row r="397286" spans="16:16" x14ac:dyDescent="0.3">
      <c r="P397286" s="83"/>
    </row>
    <row r="397287" spans="16:16" x14ac:dyDescent="0.3">
      <c r="P397287" s="83"/>
    </row>
    <row r="397288" spans="16:16" x14ac:dyDescent="0.3">
      <c r="P397288" s="83"/>
    </row>
    <row r="397289" spans="16:16" x14ac:dyDescent="0.3">
      <c r="P397289" s="83"/>
    </row>
    <row r="397290" spans="16:16" x14ac:dyDescent="0.3">
      <c r="P397290" s="83"/>
    </row>
    <row r="397291" spans="16:16" x14ac:dyDescent="0.3">
      <c r="P397291" s="83"/>
    </row>
    <row r="397292" spans="16:16" x14ac:dyDescent="0.3">
      <c r="P397292" s="83"/>
    </row>
    <row r="397293" spans="16:16" x14ac:dyDescent="0.3">
      <c r="P397293" s="83"/>
    </row>
    <row r="397294" spans="16:16" x14ac:dyDescent="0.3">
      <c r="P397294" s="83"/>
    </row>
    <row r="397295" spans="16:16" x14ac:dyDescent="0.3">
      <c r="P397295" s="83"/>
    </row>
    <row r="397296" spans="16:16" x14ac:dyDescent="0.3">
      <c r="P397296" s="83"/>
    </row>
    <row r="397297" spans="16:16" x14ac:dyDescent="0.3">
      <c r="P397297" s="83"/>
    </row>
    <row r="397298" spans="16:16" x14ac:dyDescent="0.3">
      <c r="P397298" s="83"/>
    </row>
    <row r="397299" spans="16:16" x14ac:dyDescent="0.3">
      <c r="P397299" s="83"/>
    </row>
    <row r="397300" spans="16:16" x14ac:dyDescent="0.3">
      <c r="P397300" s="83"/>
    </row>
    <row r="397301" spans="16:16" x14ac:dyDescent="0.3">
      <c r="P397301" s="83"/>
    </row>
    <row r="397302" spans="16:16" x14ac:dyDescent="0.3">
      <c r="P397302" s="83"/>
    </row>
    <row r="397303" spans="16:16" x14ac:dyDescent="0.3">
      <c r="P397303" s="83"/>
    </row>
    <row r="397304" spans="16:16" x14ac:dyDescent="0.3">
      <c r="P397304" s="83"/>
    </row>
    <row r="397305" spans="16:16" x14ac:dyDescent="0.3">
      <c r="P397305" s="83"/>
    </row>
    <row r="397306" spans="16:16" x14ac:dyDescent="0.3">
      <c r="P397306" s="83"/>
    </row>
    <row r="397307" spans="16:16" x14ac:dyDescent="0.3">
      <c r="P397307" s="83"/>
    </row>
    <row r="397308" spans="16:16" x14ac:dyDescent="0.3">
      <c r="P397308" s="83"/>
    </row>
    <row r="397309" spans="16:16" x14ac:dyDescent="0.3">
      <c r="P397309" s="83"/>
    </row>
    <row r="397310" spans="16:16" x14ac:dyDescent="0.3">
      <c r="P397310" s="83"/>
    </row>
    <row r="397311" spans="16:16" x14ac:dyDescent="0.3">
      <c r="P397311" s="83"/>
    </row>
    <row r="397312" spans="16:16" x14ac:dyDescent="0.3">
      <c r="P397312" s="83"/>
    </row>
    <row r="397313" spans="16:16" x14ac:dyDescent="0.3">
      <c r="P397313" s="83"/>
    </row>
    <row r="397314" spans="16:16" x14ac:dyDescent="0.3">
      <c r="P397314" s="83"/>
    </row>
    <row r="397315" spans="16:16" x14ac:dyDescent="0.3">
      <c r="P397315" s="83"/>
    </row>
    <row r="397316" spans="16:16" x14ac:dyDescent="0.3">
      <c r="P397316" s="83"/>
    </row>
    <row r="397317" spans="16:16" x14ac:dyDescent="0.3">
      <c r="P397317" s="83"/>
    </row>
    <row r="397318" spans="16:16" x14ac:dyDescent="0.3">
      <c r="P397318" s="83"/>
    </row>
    <row r="397319" spans="16:16" x14ac:dyDescent="0.3">
      <c r="P397319" s="83"/>
    </row>
    <row r="397320" spans="16:16" x14ac:dyDescent="0.3">
      <c r="P397320" s="83"/>
    </row>
    <row r="397321" spans="16:16" x14ac:dyDescent="0.3">
      <c r="P397321" s="83"/>
    </row>
    <row r="397322" spans="16:16" x14ac:dyDescent="0.3">
      <c r="P397322" s="83"/>
    </row>
    <row r="397323" spans="16:16" x14ac:dyDescent="0.3">
      <c r="P397323" s="83"/>
    </row>
    <row r="397324" spans="16:16" x14ac:dyDescent="0.3">
      <c r="P397324" s="83"/>
    </row>
    <row r="397325" spans="16:16" x14ac:dyDescent="0.3">
      <c r="P397325" s="83"/>
    </row>
    <row r="397326" spans="16:16" x14ac:dyDescent="0.3">
      <c r="P397326" s="83"/>
    </row>
    <row r="397327" spans="16:16" x14ac:dyDescent="0.3">
      <c r="P397327" s="83"/>
    </row>
    <row r="397328" spans="16:16" x14ac:dyDescent="0.3">
      <c r="P397328" s="83"/>
    </row>
    <row r="397329" spans="16:16" x14ac:dyDescent="0.3">
      <c r="P397329" s="83"/>
    </row>
    <row r="397330" spans="16:16" x14ac:dyDescent="0.3">
      <c r="P397330" s="83"/>
    </row>
    <row r="397331" spans="16:16" x14ac:dyDescent="0.3">
      <c r="P397331" s="83"/>
    </row>
    <row r="397332" spans="16:16" x14ac:dyDescent="0.3">
      <c r="P397332" s="83"/>
    </row>
    <row r="397333" spans="16:16" x14ac:dyDescent="0.3">
      <c r="P397333" s="83"/>
    </row>
    <row r="397334" spans="16:16" x14ac:dyDescent="0.3">
      <c r="P397334" s="83"/>
    </row>
    <row r="397335" spans="16:16" x14ac:dyDescent="0.3">
      <c r="P397335" s="83"/>
    </row>
    <row r="397336" spans="16:16" x14ac:dyDescent="0.3">
      <c r="P397336" s="83"/>
    </row>
    <row r="397337" spans="16:16" x14ac:dyDescent="0.3">
      <c r="P397337" s="83"/>
    </row>
    <row r="397338" spans="16:16" x14ac:dyDescent="0.3">
      <c r="P397338" s="83"/>
    </row>
    <row r="397339" spans="16:16" x14ac:dyDescent="0.3">
      <c r="P397339" s="83"/>
    </row>
    <row r="397340" spans="16:16" x14ac:dyDescent="0.3">
      <c r="P397340" s="83"/>
    </row>
    <row r="397341" spans="16:16" x14ac:dyDescent="0.3">
      <c r="P397341" s="83"/>
    </row>
    <row r="397342" spans="16:16" x14ac:dyDescent="0.3">
      <c r="P397342" s="83"/>
    </row>
    <row r="397343" spans="16:16" x14ac:dyDescent="0.3">
      <c r="P397343" s="83"/>
    </row>
    <row r="397344" spans="16:16" x14ac:dyDescent="0.3">
      <c r="P397344" s="83"/>
    </row>
    <row r="397345" spans="16:16" x14ac:dyDescent="0.3">
      <c r="P397345" s="83"/>
    </row>
    <row r="397346" spans="16:16" x14ac:dyDescent="0.3">
      <c r="P397346" s="83"/>
    </row>
    <row r="397347" spans="16:16" x14ac:dyDescent="0.3">
      <c r="P397347" s="83"/>
    </row>
    <row r="397348" spans="16:16" x14ac:dyDescent="0.3">
      <c r="P397348" s="83"/>
    </row>
    <row r="397349" spans="16:16" x14ac:dyDescent="0.3">
      <c r="P397349" s="83"/>
    </row>
    <row r="397350" spans="16:16" x14ac:dyDescent="0.3">
      <c r="P397350" s="83"/>
    </row>
    <row r="397351" spans="16:16" x14ac:dyDescent="0.3">
      <c r="P397351" s="83"/>
    </row>
    <row r="397352" spans="16:16" x14ac:dyDescent="0.3">
      <c r="P397352" s="83"/>
    </row>
    <row r="397353" spans="16:16" x14ac:dyDescent="0.3">
      <c r="P397353" s="83"/>
    </row>
    <row r="397354" spans="16:16" x14ac:dyDescent="0.3">
      <c r="P397354" s="83"/>
    </row>
    <row r="397355" spans="16:16" x14ac:dyDescent="0.3">
      <c r="P397355" s="83"/>
    </row>
    <row r="397356" spans="16:16" x14ac:dyDescent="0.3">
      <c r="P397356" s="83"/>
    </row>
    <row r="397357" spans="16:16" x14ac:dyDescent="0.3">
      <c r="P397357" s="83"/>
    </row>
    <row r="397358" spans="16:16" x14ac:dyDescent="0.3">
      <c r="P397358" s="83"/>
    </row>
    <row r="397359" spans="16:16" x14ac:dyDescent="0.3">
      <c r="P397359" s="83"/>
    </row>
    <row r="397360" spans="16:16" x14ac:dyDescent="0.3">
      <c r="P397360" s="83"/>
    </row>
    <row r="397361" spans="16:16" x14ac:dyDescent="0.3">
      <c r="P397361" s="83"/>
    </row>
    <row r="397362" spans="16:16" x14ac:dyDescent="0.3">
      <c r="P397362" s="83"/>
    </row>
    <row r="397363" spans="16:16" x14ac:dyDescent="0.3">
      <c r="P397363" s="83"/>
    </row>
    <row r="397364" spans="16:16" x14ac:dyDescent="0.3">
      <c r="P397364" s="83"/>
    </row>
    <row r="397365" spans="16:16" x14ac:dyDescent="0.3">
      <c r="P397365" s="83"/>
    </row>
    <row r="397366" spans="16:16" x14ac:dyDescent="0.3">
      <c r="P397366" s="83"/>
    </row>
    <row r="397367" spans="16:16" x14ac:dyDescent="0.3">
      <c r="P397367" s="83"/>
    </row>
    <row r="397368" spans="16:16" x14ac:dyDescent="0.3">
      <c r="P397368" s="83"/>
    </row>
    <row r="397369" spans="16:16" x14ac:dyDescent="0.3">
      <c r="P397369" s="83"/>
    </row>
    <row r="397370" spans="16:16" x14ac:dyDescent="0.3">
      <c r="P397370" s="83"/>
    </row>
    <row r="397371" spans="16:16" x14ac:dyDescent="0.3">
      <c r="P397371" s="83"/>
    </row>
    <row r="397372" spans="16:16" x14ac:dyDescent="0.3">
      <c r="P397372" s="83"/>
    </row>
    <row r="397373" spans="16:16" x14ac:dyDescent="0.3">
      <c r="P397373" s="83"/>
    </row>
    <row r="397374" spans="16:16" x14ac:dyDescent="0.3">
      <c r="P397374" s="83"/>
    </row>
    <row r="397375" spans="16:16" x14ac:dyDescent="0.3">
      <c r="P397375" s="83"/>
    </row>
    <row r="397376" spans="16:16" x14ac:dyDescent="0.3">
      <c r="P397376" s="83"/>
    </row>
    <row r="397377" spans="16:16" x14ac:dyDescent="0.3">
      <c r="P397377" s="83"/>
    </row>
    <row r="397378" spans="16:16" x14ac:dyDescent="0.3">
      <c r="P397378" s="83"/>
    </row>
    <row r="397379" spans="16:16" x14ac:dyDescent="0.3">
      <c r="P397379" s="83"/>
    </row>
    <row r="397380" spans="16:16" x14ac:dyDescent="0.3">
      <c r="P397380" s="83"/>
    </row>
    <row r="397381" spans="16:16" x14ac:dyDescent="0.3">
      <c r="P397381" s="83"/>
    </row>
    <row r="397382" spans="16:16" x14ac:dyDescent="0.3">
      <c r="P397382" s="83"/>
    </row>
    <row r="397383" spans="16:16" x14ac:dyDescent="0.3">
      <c r="P397383" s="83"/>
    </row>
    <row r="397384" spans="16:16" x14ac:dyDescent="0.3">
      <c r="P397384" s="83"/>
    </row>
    <row r="397385" spans="16:16" x14ac:dyDescent="0.3">
      <c r="P397385" s="83"/>
    </row>
    <row r="397386" spans="16:16" x14ac:dyDescent="0.3">
      <c r="P397386" s="83"/>
    </row>
    <row r="397387" spans="16:16" x14ac:dyDescent="0.3">
      <c r="P397387" s="83"/>
    </row>
    <row r="397388" spans="16:16" x14ac:dyDescent="0.3">
      <c r="P397388" s="83"/>
    </row>
    <row r="397389" spans="16:16" x14ac:dyDescent="0.3">
      <c r="P397389" s="83"/>
    </row>
    <row r="397390" spans="16:16" x14ac:dyDescent="0.3">
      <c r="P397390" s="83"/>
    </row>
    <row r="397391" spans="16:16" x14ac:dyDescent="0.3">
      <c r="P397391" s="83"/>
    </row>
    <row r="397392" spans="16:16" x14ac:dyDescent="0.3">
      <c r="P397392" s="83"/>
    </row>
    <row r="397393" spans="16:16" x14ac:dyDescent="0.3">
      <c r="P397393" s="83"/>
    </row>
    <row r="397394" spans="16:16" x14ac:dyDescent="0.3">
      <c r="P397394" s="83"/>
    </row>
    <row r="397395" spans="16:16" x14ac:dyDescent="0.3">
      <c r="P397395" s="83"/>
    </row>
    <row r="397396" spans="16:16" x14ac:dyDescent="0.3">
      <c r="P397396" s="83"/>
    </row>
    <row r="397397" spans="16:16" x14ac:dyDescent="0.3">
      <c r="P397397" s="83"/>
    </row>
    <row r="397398" spans="16:16" x14ac:dyDescent="0.3">
      <c r="P397398" s="83"/>
    </row>
    <row r="397399" spans="16:16" x14ac:dyDescent="0.3">
      <c r="P397399" s="83"/>
    </row>
    <row r="397400" spans="16:16" x14ac:dyDescent="0.3">
      <c r="P397400" s="83"/>
    </row>
    <row r="397401" spans="16:16" x14ac:dyDescent="0.3">
      <c r="P397401" s="83"/>
    </row>
    <row r="397402" spans="16:16" x14ac:dyDescent="0.3">
      <c r="P397402" s="83"/>
    </row>
    <row r="397403" spans="16:16" x14ac:dyDescent="0.3">
      <c r="P397403" s="83"/>
    </row>
    <row r="397404" spans="16:16" x14ac:dyDescent="0.3">
      <c r="P397404" s="83"/>
    </row>
    <row r="397405" spans="16:16" x14ac:dyDescent="0.3">
      <c r="P397405" s="83"/>
    </row>
    <row r="397406" spans="16:16" x14ac:dyDescent="0.3">
      <c r="P397406" s="83"/>
    </row>
    <row r="397407" spans="16:16" x14ac:dyDescent="0.3">
      <c r="P397407" s="83"/>
    </row>
    <row r="397408" spans="16:16" x14ac:dyDescent="0.3">
      <c r="P397408" s="83"/>
    </row>
    <row r="397409" spans="16:16" x14ac:dyDescent="0.3">
      <c r="P397409" s="83"/>
    </row>
    <row r="397410" spans="16:16" x14ac:dyDescent="0.3">
      <c r="P397410" s="83"/>
    </row>
    <row r="397411" spans="16:16" x14ac:dyDescent="0.3">
      <c r="P397411" s="83"/>
    </row>
    <row r="397412" spans="16:16" x14ac:dyDescent="0.3">
      <c r="P397412" s="83"/>
    </row>
    <row r="397413" spans="16:16" x14ac:dyDescent="0.3">
      <c r="P397413" s="83"/>
    </row>
    <row r="397414" spans="16:16" x14ac:dyDescent="0.3">
      <c r="P397414" s="83"/>
    </row>
    <row r="397415" spans="16:16" x14ac:dyDescent="0.3">
      <c r="P397415" s="83"/>
    </row>
    <row r="397416" spans="16:16" x14ac:dyDescent="0.3">
      <c r="P397416" s="83"/>
    </row>
    <row r="397417" spans="16:16" x14ac:dyDescent="0.3">
      <c r="P397417" s="83"/>
    </row>
    <row r="397418" spans="16:16" x14ac:dyDescent="0.3">
      <c r="P397418" s="83"/>
    </row>
    <row r="397419" spans="16:16" x14ac:dyDescent="0.3">
      <c r="P397419" s="83"/>
    </row>
    <row r="397420" spans="16:16" x14ac:dyDescent="0.3">
      <c r="P397420" s="83"/>
    </row>
    <row r="397421" spans="16:16" x14ac:dyDescent="0.3">
      <c r="P397421" s="83"/>
    </row>
    <row r="397422" spans="16:16" x14ac:dyDescent="0.3">
      <c r="P397422" s="83"/>
    </row>
    <row r="397423" spans="16:16" x14ac:dyDescent="0.3">
      <c r="P397423" s="83"/>
    </row>
    <row r="397424" spans="16:16" x14ac:dyDescent="0.3">
      <c r="P397424" s="83"/>
    </row>
    <row r="397425" spans="16:16" x14ac:dyDescent="0.3">
      <c r="P397425" s="83"/>
    </row>
    <row r="397426" spans="16:16" x14ac:dyDescent="0.3">
      <c r="P397426" s="83"/>
    </row>
    <row r="397427" spans="16:16" x14ac:dyDescent="0.3">
      <c r="P397427" s="83"/>
    </row>
    <row r="397428" spans="16:16" x14ac:dyDescent="0.3">
      <c r="P397428" s="83"/>
    </row>
    <row r="397429" spans="16:16" x14ac:dyDescent="0.3">
      <c r="P397429" s="83"/>
    </row>
    <row r="397430" spans="16:16" x14ac:dyDescent="0.3">
      <c r="P397430" s="83"/>
    </row>
    <row r="397431" spans="16:16" x14ac:dyDescent="0.3">
      <c r="P397431" s="83"/>
    </row>
    <row r="397432" spans="16:16" x14ac:dyDescent="0.3">
      <c r="P397432" s="83"/>
    </row>
    <row r="397433" spans="16:16" x14ac:dyDescent="0.3">
      <c r="P397433" s="83"/>
    </row>
    <row r="397434" spans="16:16" x14ac:dyDescent="0.3">
      <c r="P397434" s="83"/>
    </row>
    <row r="397435" spans="16:16" x14ac:dyDescent="0.3">
      <c r="P397435" s="83"/>
    </row>
    <row r="397436" spans="16:16" x14ac:dyDescent="0.3">
      <c r="P397436" s="83"/>
    </row>
    <row r="397437" spans="16:16" x14ac:dyDescent="0.3">
      <c r="P397437" s="83"/>
    </row>
    <row r="397438" spans="16:16" x14ac:dyDescent="0.3">
      <c r="P397438" s="83"/>
    </row>
    <row r="397439" spans="16:16" x14ac:dyDescent="0.3">
      <c r="P397439" s="83"/>
    </row>
    <row r="397440" spans="16:16" x14ac:dyDescent="0.3">
      <c r="P397440" s="83"/>
    </row>
    <row r="397441" spans="16:16" x14ac:dyDescent="0.3">
      <c r="P397441" s="83"/>
    </row>
    <row r="397442" spans="16:16" x14ac:dyDescent="0.3">
      <c r="P397442" s="83"/>
    </row>
    <row r="397443" spans="16:16" x14ac:dyDescent="0.3">
      <c r="P397443" s="83"/>
    </row>
    <row r="397444" spans="16:16" x14ac:dyDescent="0.3">
      <c r="P397444" s="83"/>
    </row>
    <row r="397445" spans="16:16" x14ac:dyDescent="0.3">
      <c r="P397445" s="83"/>
    </row>
    <row r="397446" spans="16:16" x14ac:dyDescent="0.3">
      <c r="P397446" s="83"/>
    </row>
    <row r="397447" spans="16:16" x14ac:dyDescent="0.3">
      <c r="P397447" s="83"/>
    </row>
    <row r="397448" spans="16:16" x14ac:dyDescent="0.3">
      <c r="P397448" s="83"/>
    </row>
    <row r="397449" spans="16:16" x14ac:dyDescent="0.3">
      <c r="P397449" s="83"/>
    </row>
    <row r="397450" spans="16:16" x14ac:dyDescent="0.3">
      <c r="P397450" s="83"/>
    </row>
    <row r="397451" spans="16:16" x14ac:dyDescent="0.3">
      <c r="P397451" s="83"/>
    </row>
    <row r="397452" spans="16:16" x14ac:dyDescent="0.3">
      <c r="P397452" s="83"/>
    </row>
    <row r="397453" spans="16:16" x14ac:dyDescent="0.3">
      <c r="P397453" s="83"/>
    </row>
    <row r="397454" spans="16:16" x14ac:dyDescent="0.3">
      <c r="P397454" s="83"/>
    </row>
    <row r="397455" spans="16:16" x14ac:dyDescent="0.3">
      <c r="P397455" s="83"/>
    </row>
    <row r="397456" spans="16:16" x14ac:dyDescent="0.3">
      <c r="P397456" s="83"/>
    </row>
    <row r="397457" spans="16:16" x14ac:dyDescent="0.3">
      <c r="P397457" s="83"/>
    </row>
    <row r="397458" spans="16:16" x14ac:dyDescent="0.3">
      <c r="P397458" s="83"/>
    </row>
    <row r="397459" spans="16:16" x14ac:dyDescent="0.3">
      <c r="P397459" s="83"/>
    </row>
    <row r="397460" spans="16:16" x14ac:dyDescent="0.3">
      <c r="P397460" s="83"/>
    </row>
    <row r="397461" spans="16:16" x14ac:dyDescent="0.3">
      <c r="P397461" s="83"/>
    </row>
    <row r="397462" spans="16:16" x14ac:dyDescent="0.3">
      <c r="P397462" s="83"/>
    </row>
    <row r="397463" spans="16:16" x14ac:dyDescent="0.3">
      <c r="P397463" s="83"/>
    </row>
    <row r="397464" spans="16:16" x14ac:dyDescent="0.3">
      <c r="P397464" s="83"/>
    </row>
    <row r="397465" spans="16:16" x14ac:dyDescent="0.3">
      <c r="P397465" s="83"/>
    </row>
    <row r="397466" spans="16:16" x14ac:dyDescent="0.3">
      <c r="P397466" s="83"/>
    </row>
    <row r="397467" spans="16:16" x14ac:dyDescent="0.3">
      <c r="P397467" s="83"/>
    </row>
    <row r="397468" spans="16:16" x14ac:dyDescent="0.3">
      <c r="P397468" s="83"/>
    </row>
    <row r="397469" spans="16:16" x14ac:dyDescent="0.3">
      <c r="P397469" s="83"/>
    </row>
    <row r="397470" spans="16:16" x14ac:dyDescent="0.3">
      <c r="P397470" s="83"/>
    </row>
    <row r="397471" spans="16:16" x14ac:dyDescent="0.3">
      <c r="P397471" s="83"/>
    </row>
    <row r="397472" spans="16:16" x14ac:dyDescent="0.3">
      <c r="P397472" s="83"/>
    </row>
    <row r="397473" spans="16:16" x14ac:dyDescent="0.3">
      <c r="P397473" s="83"/>
    </row>
    <row r="397474" spans="16:16" x14ac:dyDescent="0.3">
      <c r="P397474" s="83"/>
    </row>
    <row r="397475" spans="16:16" x14ac:dyDescent="0.3">
      <c r="P397475" s="83"/>
    </row>
    <row r="397476" spans="16:16" x14ac:dyDescent="0.3">
      <c r="P397476" s="83"/>
    </row>
    <row r="397477" spans="16:16" x14ac:dyDescent="0.3">
      <c r="P397477" s="83"/>
    </row>
    <row r="397478" spans="16:16" x14ac:dyDescent="0.3">
      <c r="P397478" s="83"/>
    </row>
    <row r="397479" spans="16:16" x14ac:dyDescent="0.3">
      <c r="P397479" s="83"/>
    </row>
    <row r="397480" spans="16:16" x14ac:dyDescent="0.3">
      <c r="P397480" s="83"/>
    </row>
    <row r="397481" spans="16:16" x14ac:dyDescent="0.3">
      <c r="P397481" s="83"/>
    </row>
    <row r="397482" spans="16:16" x14ac:dyDescent="0.3">
      <c r="P397482" s="83"/>
    </row>
    <row r="397483" spans="16:16" x14ac:dyDescent="0.3">
      <c r="P397483" s="83"/>
    </row>
    <row r="397484" spans="16:16" x14ac:dyDescent="0.3">
      <c r="P397484" s="83"/>
    </row>
    <row r="397485" spans="16:16" x14ac:dyDescent="0.3">
      <c r="P397485" s="83"/>
    </row>
    <row r="397486" spans="16:16" x14ac:dyDescent="0.3">
      <c r="P397486" s="83"/>
    </row>
    <row r="397487" spans="16:16" x14ac:dyDescent="0.3">
      <c r="P397487" s="83"/>
    </row>
    <row r="397488" spans="16:16" x14ac:dyDescent="0.3">
      <c r="P397488" s="83"/>
    </row>
    <row r="397489" spans="16:16" x14ac:dyDescent="0.3">
      <c r="P397489" s="83"/>
    </row>
    <row r="397490" spans="16:16" x14ac:dyDescent="0.3">
      <c r="P397490" s="83"/>
    </row>
    <row r="397491" spans="16:16" x14ac:dyDescent="0.3">
      <c r="P397491" s="83"/>
    </row>
    <row r="397492" spans="16:16" x14ac:dyDescent="0.3">
      <c r="P397492" s="83"/>
    </row>
    <row r="397493" spans="16:16" x14ac:dyDescent="0.3">
      <c r="P397493" s="83"/>
    </row>
    <row r="397494" spans="16:16" x14ac:dyDescent="0.3">
      <c r="P397494" s="83"/>
    </row>
    <row r="397495" spans="16:16" x14ac:dyDescent="0.3">
      <c r="P397495" s="83"/>
    </row>
    <row r="397496" spans="16:16" x14ac:dyDescent="0.3">
      <c r="P397496" s="83"/>
    </row>
    <row r="397497" spans="16:16" x14ac:dyDescent="0.3">
      <c r="P397497" s="83"/>
    </row>
    <row r="397498" spans="16:16" x14ac:dyDescent="0.3">
      <c r="P397498" s="83"/>
    </row>
    <row r="397499" spans="16:16" x14ac:dyDescent="0.3">
      <c r="P397499" s="83"/>
    </row>
    <row r="397500" spans="16:16" x14ac:dyDescent="0.3">
      <c r="P397500" s="83"/>
    </row>
    <row r="397501" spans="16:16" x14ac:dyDescent="0.3">
      <c r="P397501" s="83"/>
    </row>
    <row r="397502" spans="16:16" x14ac:dyDescent="0.3">
      <c r="P397502" s="83"/>
    </row>
    <row r="397503" spans="16:16" x14ac:dyDescent="0.3">
      <c r="P397503" s="83"/>
    </row>
    <row r="397504" spans="16:16" x14ac:dyDescent="0.3">
      <c r="P397504" s="83"/>
    </row>
    <row r="397505" spans="16:16" x14ac:dyDescent="0.3">
      <c r="P397505" s="83"/>
    </row>
    <row r="397506" spans="16:16" x14ac:dyDescent="0.3">
      <c r="P397506" s="83"/>
    </row>
    <row r="397507" spans="16:16" x14ac:dyDescent="0.3">
      <c r="P397507" s="83"/>
    </row>
    <row r="397508" spans="16:16" x14ac:dyDescent="0.3">
      <c r="P397508" s="83"/>
    </row>
    <row r="397509" spans="16:16" x14ac:dyDescent="0.3">
      <c r="P397509" s="83"/>
    </row>
    <row r="397510" spans="16:16" x14ac:dyDescent="0.3">
      <c r="P397510" s="83"/>
    </row>
    <row r="397511" spans="16:16" x14ac:dyDescent="0.3">
      <c r="P397511" s="83"/>
    </row>
    <row r="397512" spans="16:16" x14ac:dyDescent="0.3">
      <c r="P397512" s="83"/>
    </row>
    <row r="397513" spans="16:16" x14ac:dyDescent="0.3">
      <c r="P397513" s="83"/>
    </row>
    <row r="397514" spans="16:16" x14ac:dyDescent="0.3">
      <c r="P397514" s="83"/>
    </row>
    <row r="397515" spans="16:16" x14ac:dyDescent="0.3">
      <c r="P397515" s="83"/>
    </row>
    <row r="397516" spans="16:16" x14ac:dyDescent="0.3">
      <c r="P397516" s="83"/>
    </row>
    <row r="397517" spans="16:16" x14ac:dyDescent="0.3">
      <c r="P397517" s="83"/>
    </row>
    <row r="397518" spans="16:16" x14ac:dyDescent="0.3">
      <c r="P397518" s="83"/>
    </row>
    <row r="397519" spans="16:16" x14ac:dyDescent="0.3">
      <c r="P397519" s="83"/>
    </row>
    <row r="397520" spans="16:16" x14ac:dyDescent="0.3">
      <c r="P397520" s="83"/>
    </row>
    <row r="397521" spans="16:16" x14ac:dyDescent="0.3">
      <c r="P397521" s="83"/>
    </row>
    <row r="397522" spans="16:16" x14ac:dyDescent="0.3">
      <c r="P397522" s="83"/>
    </row>
    <row r="397523" spans="16:16" x14ac:dyDescent="0.3">
      <c r="P397523" s="83"/>
    </row>
    <row r="397524" spans="16:16" x14ac:dyDescent="0.3">
      <c r="P397524" s="83"/>
    </row>
    <row r="397525" spans="16:16" x14ac:dyDescent="0.3">
      <c r="P397525" s="83"/>
    </row>
    <row r="397526" spans="16:16" x14ac:dyDescent="0.3">
      <c r="P397526" s="83"/>
    </row>
    <row r="397527" spans="16:16" x14ac:dyDescent="0.3">
      <c r="P397527" s="83"/>
    </row>
    <row r="397528" spans="16:16" x14ac:dyDescent="0.3">
      <c r="P397528" s="83"/>
    </row>
    <row r="397529" spans="16:16" x14ac:dyDescent="0.3">
      <c r="P397529" s="83"/>
    </row>
    <row r="397530" spans="16:16" x14ac:dyDescent="0.3">
      <c r="P397530" s="83"/>
    </row>
    <row r="397531" spans="16:16" x14ac:dyDescent="0.3">
      <c r="P397531" s="83"/>
    </row>
    <row r="397532" spans="16:16" x14ac:dyDescent="0.3">
      <c r="P397532" s="83"/>
    </row>
    <row r="397533" spans="16:16" x14ac:dyDescent="0.3">
      <c r="P397533" s="83"/>
    </row>
    <row r="397534" spans="16:16" x14ac:dyDescent="0.3">
      <c r="P397534" s="83"/>
    </row>
    <row r="397535" spans="16:16" x14ac:dyDescent="0.3">
      <c r="P397535" s="83"/>
    </row>
    <row r="397536" spans="16:16" x14ac:dyDescent="0.3">
      <c r="P397536" s="83"/>
    </row>
    <row r="397537" spans="16:16" x14ac:dyDescent="0.3">
      <c r="P397537" s="83"/>
    </row>
    <row r="397538" spans="16:16" x14ac:dyDescent="0.3">
      <c r="P397538" s="83"/>
    </row>
    <row r="397539" spans="16:16" x14ac:dyDescent="0.3">
      <c r="P397539" s="83"/>
    </row>
    <row r="397540" spans="16:16" x14ac:dyDescent="0.3">
      <c r="P397540" s="83"/>
    </row>
    <row r="397541" spans="16:16" x14ac:dyDescent="0.3">
      <c r="P397541" s="83"/>
    </row>
    <row r="397542" spans="16:16" x14ac:dyDescent="0.3">
      <c r="P397542" s="83"/>
    </row>
    <row r="397543" spans="16:16" x14ac:dyDescent="0.3">
      <c r="P397543" s="83"/>
    </row>
    <row r="397544" spans="16:16" x14ac:dyDescent="0.3">
      <c r="P397544" s="83"/>
    </row>
    <row r="397545" spans="16:16" x14ac:dyDescent="0.3">
      <c r="P397545" s="83"/>
    </row>
    <row r="397546" spans="16:16" x14ac:dyDescent="0.3">
      <c r="P397546" s="83"/>
    </row>
    <row r="397547" spans="16:16" x14ac:dyDescent="0.3">
      <c r="P397547" s="83"/>
    </row>
    <row r="397548" spans="16:16" x14ac:dyDescent="0.3">
      <c r="P397548" s="83"/>
    </row>
    <row r="397549" spans="16:16" x14ac:dyDescent="0.3">
      <c r="P397549" s="83"/>
    </row>
    <row r="397550" spans="16:16" x14ac:dyDescent="0.3">
      <c r="P397550" s="83"/>
    </row>
    <row r="397551" spans="16:16" x14ac:dyDescent="0.3">
      <c r="P397551" s="83"/>
    </row>
    <row r="397552" spans="16:16" x14ac:dyDescent="0.3">
      <c r="P397552" s="83"/>
    </row>
    <row r="397553" spans="16:16" x14ac:dyDescent="0.3">
      <c r="P397553" s="83"/>
    </row>
    <row r="397554" spans="16:16" x14ac:dyDescent="0.3">
      <c r="P397554" s="83"/>
    </row>
    <row r="397555" spans="16:16" x14ac:dyDescent="0.3">
      <c r="P397555" s="83"/>
    </row>
    <row r="397556" spans="16:16" x14ac:dyDescent="0.3">
      <c r="P397556" s="83"/>
    </row>
    <row r="397557" spans="16:16" x14ac:dyDescent="0.3">
      <c r="P397557" s="83"/>
    </row>
    <row r="397558" spans="16:16" x14ac:dyDescent="0.3">
      <c r="P397558" s="83"/>
    </row>
    <row r="397559" spans="16:16" x14ac:dyDescent="0.3">
      <c r="P397559" s="83"/>
    </row>
    <row r="397560" spans="16:16" x14ac:dyDescent="0.3">
      <c r="P397560" s="83"/>
    </row>
    <row r="397561" spans="16:16" x14ac:dyDescent="0.3">
      <c r="P397561" s="83"/>
    </row>
    <row r="397562" spans="16:16" x14ac:dyDescent="0.3">
      <c r="P397562" s="83"/>
    </row>
    <row r="397563" spans="16:16" x14ac:dyDescent="0.3">
      <c r="P397563" s="83"/>
    </row>
    <row r="397564" spans="16:16" x14ac:dyDescent="0.3">
      <c r="P397564" s="83"/>
    </row>
    <row r="397565" spans="16:16" x14ac:dyDescent="0.3">
      <c r="P397565" s="83"/>
    </row>
    <row r="397566" spans="16:16" x14ac:dyDescent="0.3">
      <c r="P397566" s="83"/>
    </row>
    <row r="397567" spans="16:16" x14ac:dyDescent="0.3">
      <c r="P397567" s="83"/>
    </row>
    <row r="397568" spans="16:16" x14ac:dyDescent="0.3">
      <c r="P397568" s="83"/>
    </row>
    <row r="397569" spans="16:16" x14ac:dyDescent="0.3">
      <c r="P397569" s="83"/>
    </row>
    <row r="397570" spans="16:16" x14ac:dyDescent="0.3">
      <c r="P397570" s="83"/>
    </row>
    <row r="397571" spans="16:16" x14ac:dyDescent="0.3">
      <c r="P397571" s="83"/>
    </row>
    <row r="397572" spans="16:16" x14ac:dyDescent="0.3">
      <c r="P397572" s="83"/>
    </row>
    <row r="397573" spans="16:16" x14ac:dyDescent="0.3">
      <c r="P397573" s="83"/>
    </row>
    <row r="397574" spans="16:16" x14ac:dyDescent="0.3">
      <c r="P397574" s="83"/>
    </row>
    <row r="397575" spans="16:16" x14ac:dyDescent="0.3">
      <c r="P397575" s="83"/>
    </row>
    <row r="397576" spans="16:16" x14ac:dyDescent="0.3">
      <c r="P397576" s="83"/>
    </row>
    <row r="397577" spans="16:16" x14ac:dyDescent="0.3">
      <c r="P397577" s="83"/>
    </row>
    <row r="397578" spans="16:16" x14ac:dyDescent="0.3">
      <c r="P397578" s="83"/>
    </row>
    <row r="397579" spans="16:16" x14ac:dyDescent="0.3">
      <c r="P397579" s="83"/>
    </row>
    <row r="397580" spans="16:16" x14ac:dyDescent="0.3">
      <c r="P397580" s="83"/>
    </row>
    <row r="397581" spans="16:16" x14ac:dyDescent="0.3">
      <c r="P397581" s="83"/>
    </row>
    <row r="397582" spans="16:16" x14ac:dyDescent="0.3">
      <c r="P397582" s="83"/>
    </row>
    <row r="397583" spans="16:16" x14ac:dyDescent="0.3">
      <c r="P397583" s="83"/>
    </row>
    <row r="397584" spans="16:16" x14ac:dyDescent="0.3">
      <c r="P397584" s="83"/>
    </row>
    <row r="397585" spans="16:16" x14ac:dyDescent="0.3">
      <c r="P397585" s="83"/>
    </row>
    <row r="397586" spans="16:16" x14ac:dyDescent="0.3">
      <c r="P397586" s="83"/>
    </row>
    <row r="397587" spans="16:16" x14ac:dyDescent="0.3">
      <c r="P397587" s="83"/>
    </row>
    <row r="397588" spans="16:16" x14ac:dyDescent="0.3">
      <c r="P397588" s="83"/>
    </row>
    <row r="397589" spans="16:16" x14ac:dyDescent="0.3">
      <c r="P397589" s="83"/>
    </row>
    <row r="397590" spans="16:16" x14ac:dyDescent="0.3">
      <c r="P397590" s="83"/>
    </row>
    <row r="397591" spans="16:16" x14ac:dyDescent="0.3">
      <c r="P397591" s="83"/>
    </row>
    <row r="397592" spans="16:16" x14ac:dyDescent="0.3">
      <c r="P397592" s="83"/>
    </row>
    <row r="397593" spans="16:16" x14ac:dyDescent="0.3">
      <c r="P397593" s="83"/>
    </row>
    <row r="397594" spans="16:16" x14ac:dyDescent="0.3">
      <c r="P397594" s="83"/>
    </row>
    <row r="397595" spans="16:16" x14ac:dyDescent="0.3">
      <c r="P397595" s="83"/>
    </row>
    <row r="397596" spans="16:16" x14ac:dyDescent="0.3">
      <c r="P397596" s="83"/>
    </row>
    <row r="397597" spans="16:16" x14ac:dyDescent="0.3">
      <c r="P397597" s="83"/>
    </row>
    <row r="397598" spans="16:16" x14ac:dyDescent="0.3">
      <c r="P397598" s="83"/>
    </row>
    <row r="397599" spans="16:16" x14ac:dyDescent="0.3">
      <c r="P397599" s="83"/>
    </row>
    <row r="397600" spans="16:16" x14ac:dyDescent="0.3">
      <c r="P397600" s="83"/>
    </row>
    <row r="397601" spans="16:16" x14ac:dyDescent="0.3">
      <c r="P397601" s="83"/>
    </row>
    <row r="397602" spans="16:16" x14ac:dyDescent="0.3">
      <c r="P397602" s="83"/>
    </row>
    <row r="397603" spans="16:16" x14ac:dyDescent="0.3">
      <c r="P397603" s="83"/>
    </row>
    <row r="397604" spans="16:16" x14ac:dyDescent="0.3">
      <c r="P397604" s="83"/>
    </row>
    <row r="397605" spans="16:16" x14ac:dyDescent="0.3">
      <c r="P397605" s="83"/>
    </row>
    <row r="397606" spans="16:16" x14ac:dyDescent="0.3">
      <c r="P397606" s="83"/>
    </row>
    <row r="397607" spans="16:16" x14ac:dyDescent="0.3">
      <c r="P397607" s="83"/>
    </row>
    <row r="397608" spans="16:16" x14ac:dyDescent="0.3">
      <c r="P397608" s="83"/>
    </row>
    <row r="397609" spans="16:16" x14ac:dyDescent="0.3">
      <c r="P397609" s="83"/>
    </row>
    <row r="397610" spans="16:16" x14ac:dyDescent="0.3">
      <c r="P397610" s="83"/>
    </row>
    <row r="397611" spans="16:16" x14ac:dyDescent="0.3">
      <c r="P397611" s="83"/>
    </row>
    <row r="397612" spans="16:16" x14ac:dyDescent="0.3">
      <c r="P397612" s="83"/>
    </row>
    <row r="397613" spans="16:16" x14ac:dyDescent="0.3">
      <c r="P397613" s="83"/>
    </row>
    <row r="397614" spans="16:16" x14ac:dyDescent="0.3">
      <c r="P397614" s="83"/>
    </row>
    <row r="397615" spans="16:16" x14ac:dyDescent="0.3">
      <c r="P397615" s="83"/>
    </row>
    <row r="397616" spans="16:16" x14ac:dyDescent="0.3">
      <c r="P397616" s="83"/>
    </row>
    <row r="397617" spans="16:16" x14ac:dyDescent="0.3">
      <c r="P397617" s="83"/>
    </row>
    <row r="397618" spans="16:16" x14ac:dyDescent="0.3">
      <c r="P397618" s="83"/>
    </row>
    <row r="397619" spans="16:16" x14ac:dyDescent="0.3">
      <c r="P397619" s="83"/>
    </row>
    <row r="397620" spans="16:16" x14ac:dyDescent="0.3">
      <c r="P397620" s="83"/>
    </row>
    <row r="397621" spans="16:16" x14ac:dyDescent="0.3">
      <c r="P397621" s="83"/>
    </row>
    <row r="397622" spans="16:16" x14ac:dyDescent="0.3">
      <c r="P397622" s="83"/>
    </row>
    <row r="397623" spans="16:16" x14ac:dyDescent="0.3">
      <c r="P397623" s="83"/>
    </row>
    <row r="397624" spans="16:16" x14ac:dyDescent="0.3">
      <c r="P397624" s="83"/>
    </row>
    <row r="397625" spans="16:16" x14ac:dyDescent="0.3">
      <c r="P397625" s="83"/>
    </row>
    <row r="397626" spans="16:16" x14ac:dyDescent="0.3">
      <c r="P397626" s="83"/>
    </row>
    <row r="397627" spans="16:16" x14ac:dyDescent="0.3">
      <c r="P397627" s="83"/>
    </row>
    <row r="397628" spans="16:16" x14ac:dyDescent="0.3">
      <c r="P397628" s="83"/>
    </row>
    <row r="397629" spans="16:16" x14ac:dyDescent="0.3">
      <c r="P397629" s="83"/>
    </row>
    <row r="397630" spans="16:16" x14ac:dyDescent="0.3">
      <c r="P397630" s="83"/>
    </row>
    <row r="397631" spans="16:16" x14ac:dyDescent="0.3">
      <c r="P397631" s="83"/>
    </row>
    <row r="397632" spans="16:16" x14ac:dyDescent="0.3">
      <c r="P397632" s="83"/>
    </row>
    <row r="397633" spans="16:16" x14ac:dyDescent="0.3">
      <c r="P397633" s="83"/>
    </row>
    <row r="397634" spans="16:16" x14ac:dyDescent="0.3">
      <c r="P397634" s="83"/>
    </row>
    <row r="397635" spans="16:16" x14ac:dyDescent="0.3">
      <c r="P397635" s="83"/>
    </row>
    <row r="397636" spans="16:16" x14ac:dyDescent="0.3">
      <c r="P397636" s="83"/>
    </row>
    <row r="397637" spans="16:16" x14ac:dyDescent="0.3">
      <c r="P397637" s="83"/>
    </row>
    <row r="397638" spans="16:16" x14ac:dyDescent="0.3">
      <c r="P397638" s="83"/>
    </row>
    <row r="397639" spans="16:16" x14ac:dyDescent="0.3">
      <c r="P397639" s="83"/>
    </row>
    <row r="397640" spans="16:16" x14ac:dyDescent="0.3">
      <c r="P397640" s="83"/>
    </row>
    <row r="397641" spans="16:16" x14ac:dyDescent="0.3">
      <c r="P397641" s="83"/>
    </row>
    <row r="397642" spans="16:16" x14ac:dyDescent="0.3">
      <c r="P397642" s="83"/>
    </row>
    <row r="397643" spans="16:16" x14ac:dyDescent="0.3">
      <c r="P397643" s="83"/>
    </row>
    <row r="397644" spans="16:16" x14ac:dyDescent="0.3">
      <c r="P397644" s="83"/>
    </row>
    <row r="397645" spans="16:16" x14ac:dyDescent="0.3">
      <c r="P397645" s="83"/>
    </row>
    <row r="397646" spans="16:16" x14ac:dyDescent="0.3">
      <c r="P397646" s="83"/>
    </row>
    <row r="397647" spans="16:16" x14ac:dyDescent="0.3">
      <c r="P397647" s="83"/>
    </row>
    <row r="397648" spans="16:16" x14ac:dyDescent="0.3">
      <c r="P397648" s="83"/>
    </row>
    <row r="397649" spans="16:16" x14ac:dyDescent="0.3">
      <c r="P397649" s="83"/>
    </row>
    <row r="397650" spans="16:16" x14ac:dyDescent="0.3">
      <c r="P397650" s="83"/>
    </row>
    <row r="397651" spans="16:16" x14ac:dyDescent="0.3">
      <c r="P397651" s="83"/>
    </row>
    <row r="397652" spans="16:16" x14ac:dyDescent="0.3">
      <c r="P397652" s="83"/>
    </row>
    <row r="397653" spans="16:16" x14ac:dyDescent="0.3">
      <c r="P397653" s="83"/>
    </row>
    <row r="397654" spans="16:16" x14ac:dyDescent="0.3">
      <c r="P397654" s="83"/>
    </row>
    <row r="397655" spans="16:16" x14ac:dyDescent="0.3">
      <c r="P397655" s="83"/>
    </row>
    <row r="397656" spans="16:16" x14ac:dyDescent="0.3">
      <c r="P397656" s="83"/>
    </row>
    <row r="397657" spans="16:16" x14ac:dyDescent="0.3">
      <c r="P397657" s="83"/>
    </row>
    <row r="397658" spans="16:16" x14ac:dyDescent="0.3">
      <c r="P397658" s="83"/>
    </row>
    <row r="397659" spans="16:16" x14ac:dyDescent="0.3">
      <c r="P397659" s="83"/>
    </row>
    <row r="397660" spans="16:16" x14ac:dyDescent="0.3">
      <c r="P397660" s="83"/>
    </row>
    <row r="397661" spans="16:16" x14ac:dyDescent="0.3">
      <c r="P397661" s="83"/>
    </row>
    <row r="397662" spans="16:16" x14ac:dyDescent="0.3">
      <c r="P397662" s="83"/>
    </row>
    <row r="397663" spans="16:16" x14ac:dyDescent="0.3">
      <c r="P397663" s="83"/>
    </row>
    <row r="397664" spans="16:16" x14ac:dyDescent="0.3">
      <c r="P397664" s="83"/>
    </row>
    <row r="397665" spans="16:16" x14ac:dyDescent="0.3">
      <c r="P397665" s="83"/>
    </row>
    <row r="397666" spans="16:16" x14ac:dyDescent="0.3">
      <c r="P397666" s="83"/>
    </row>
    <row r="397667" spans="16:16" x14ac:dyDescent="0.3">
      <c r="P397667" s="83"/>
    </row>
    <row r="397668" spans="16:16" x14ac:dyDescent="0.3">
      <c r="P397668" s="83"/>
    </row>
    <row r="397669" spans="16:16" x14ac:dyDescent="0.3">
      <c r="P397669" s="83"/>
    </row>
    <row r="397670" spans="16:16" x14ac:dyDescent="0.3">
      <c r="P397670" s="83"/>
    </row>
    <row r="397671" spans="16:16" x14ac:dyDescent="0.3">
      <c r="P397671" s="83"/>
    </row>
    <row r="397672" spans="16:16" x14ac:dyDescent="0.3">
      <c r="P397672" s="83"/>
    </row>
    <row r="397673" spans="16:16" x14ac:dyDescent="0.3">
      <c r="P397673" s="83"/>
    </row>
    <row r="397674" spans="16:16" x14ac:dyDescent="0.3">
      <c r="P397674" s="83"/>
    </row>
    <row r="397675" spans="16:16" x14ac:dyDescent="0.3">
      <c r="P397675" s="83"/>
    </row>
    <row r="397676" spans="16:16" x14ac:dyDescent="0.3">
      <c r="P397676" s="83"/>
    </row>
    <row r="397677" spans="16:16" x14ac:dyDescent="0.3">
      <c r="P397677" s="83"/>
    </row>
    <row r="397678" spans="16:16" x14ac:dyDescent="0.3">
      <c r="P397678" s="83"/>
    </row>
    <row r="397679" spans="16:16" x14ac:dyDescent="0.3">
      <c r="P397679" s="83"/>
    </row>
    <row r="397680" spans="16:16" x14ac:dyDescent="0.3">
      <c r="P397680" s="83"/>
    </row>
    <row r="397681" spans="16:16" x14ac:dyDescent="0.3">
      <c r="P397681" s="83"/>
    </row>
    <row r="397682" spans="16:16" x14ac:dyDescent="0.3">
      <c r="P397682" s="83"/>
    </row>
    <row r="397683" spans="16:16" x14ac:dyDescent="0.3">
      <c r="P397683" s="83"/>
    </row>
    <row r="397684" spans="16:16" x14ac:dyDescent="0.3">
      <c r="P397684" s="83"/>
    </row>
    <row r="397685" spans="16:16" x14ac:dyDescent="0.3">
      <c r="P397685" s="83"/>
    </row>
    <row r="397686" spans="16:16" x14ac:dyDescent="0.3">
      <c r="P397686" s="83"/>
    </row>
    <row r="397687" spans="16:16" x14ac:dyDescent="0.3">
      <c r="P397687" s="83"/>
    </row>
    <row r="397688" spans="16:16" x14ac:dyDescent="0.3">
      <c r="P397688" s="83"/>
    </row>
    <row r="397689" spans="16:16" x14ac:dyDescent="0.3">
      <c r="P397689" s="83"/>
    </row>
    <row r="397690" spans="16:16" x14ac:dyDescent="0.3">
      <c r="P397690" s="83"/>
    </row>
    <row r="397691" spans="16:16" x14ac:dyDescent="0.3">
      <c r="P397691" s="83"/>
    </row>
    <row r="397692" spans="16:16" x14ac:dyDescent="0.3">
      <c r="P397692" s="83"/>
    </row>
    <row r="397693" spans="16:16" x14ac:dyDescent="0.3">
      <c r="P397693" s="83"/>
    </row>
    <row r="397694" spans="16:16" x14ac:dyDescent="0.3">
      <c r="P397694" s="83"/>
    </row>
    <row r="397695" spans="16:16" x14ac:dyDescent="0.3">
      <c r="P397695" s="83"/>
    </row>
    <row r="397696" spans="16:16" x14ac:dyDescent="0.3">
      <c r="P397696" s="83"/>
    </row>
    <row r="397697" spans="16:16" x14ac:dyDescent="0.3">
      <c r="P397697" s="83"/>
    </row>
    <row r="397698" spans="16:16" x14ac:dyDescent="0.3">
      <c r="P397698" s="83"/>
    </row>
    <row r="397699" spans="16:16" x14ac:dyDescent="0.3">
      <c r="P397699" s="83"/>
    </row>
    <row r="397700" spans="16:16" x14ac:dyDescent="0.3">
      <c r="P397700" s="83"/>
    </row>
    <row r="397701" spans="16:16" x14ac:dyDescent="0.3">
      <c r="P397701" s="83"/>
    </row>
    <row r="397702" spans="16:16" x14ac:dyDescent="0.3">
      <c r="P397702" s="83"/>
    </row>
    <row r="397703" spans="16:16" x14ac:dyDescent="0.3">
      <c r="P397703" s="83"/>
    </row>
    <row r="397704" spans="16:16" x14ac:dyDescent="0.3">
      <c r="P397704" s="83"/>
    </row>
    <row r="397705" spans="16:16" x14ac:dyDescent="0.3">
      <c r="P397705" s="83"/>
    </row>
    <row r="397706" spans="16:16" x14ac:dyDescent="0.3">
      <c r="P397706" s="83"/>
    </row>
    <row r="397707" spans="16:16" x14ac:dyDescent="0.3">
      <c r="P397707" s="83"/>
    </row>
    <row r="397708" spans="16:16" x14ac:dyDescent="0.3">
      <c r="P397708" s="83"/>
    </row>
    <row r="397709" spans="16:16" x14ac:dyDescent="0.3">
      <c r="P397709" s="83"/>
    </row>
    <row r="397710" spans="16:16" x14ac:dyDescent="0.3">
      <c r="P397710" s="83"/>
    </row>
    <row r="397711" spans="16:16" x14ac:dyDescent="0.3">
      <c r="P397711" s="83"/>
    </row>
    <row r="397712" spans="16:16" x14ac:dyDescent="0.3">
      <c r="P397712" s="83"/>
    </row>
    <row r="397713" spans="16:16" x14ac:dyDescent="0.3">
      <c r="P397713" s="83"/>
    </row>
    <row r="397714" spans="16:16" x14ac:dyDescent="0.3">
      <c r="P397714" s="83"/>
    </row>
    <row r="397715" spans="16:16" x14ac:dyDescent="0.3">
      <c r="P397715" s="83"/>
    </row>
    <row r="397716" spans="16:16" x14ac:dyDescent="0.3">
      <c r="P397716" s="83"/>
    </row>
    <row r="397717" spans="16:16" x14ac:dyDescent="0.3">
      <c r="P397717" s="83"/>
    </row>
    <row r="397718" spans="16:16" x14ac:dyDescent="0.3">
      <c r="P397718" s="83"/>
    </row>
    <row r="397719" spans="16:16" x14ac:dyDescent="0.3">
      <c r="P397719" s="83"/>
    </row>
    <row r="397720" spans="16:16" x14ac:dyDescent="0.3">
      <c r="P397720" s="83"/>
    </row>
    <row r="397721" spans="16:16" x14ac:dyDescent="0.3">
      <c r="P397721" s="83"/>
    </row>
    <row r="397722" spans="16:16" x14ac:dyDescent="0.3">
      <c r="P397722" s="83"/>
    </row>
    <row r="397723" spans="16:16" x14ac:dyDescent="0.3">
      <c r="P397723" s="83"/>
    </row>
    <row r="397724" spans="16:16" x14ac:dyDescent="0.3">
      <c r="P397724" s="83"/>
    </row>
    <row r="397725" spans="16:16" x14ac:dyDescent="0.3">
      <c r="P397725" s="83"/>
    </row>
    <row r="397726" spans="16:16" x14ac:dyDescent="0.3">
      <c r="P397726" s="83"/>
    </row>
    <row r="397727" spans="16:16" x14ac:dyDescent="0.3">
      <c r="P397727" s="83"/>
    </row>
    <row r="397728" spans="16:16" x14ac:dyDescent="0.3">
      <c r="P397728" s="83"/>
    </row>
    <row r="397729" spans="16:16" x14ac:dyDescent="0.3">
      <c r="P397729" s="83"/>
    </row>
    <row r="397730" spans="16:16" x14ac:dyDescent="0.3">
      <c r="P397730" s="83"/>
    </row>
    <row r="397731" spans="16:16" x14ac:dyDescent="0.3">
      <c r="P397731" s="83"/>
    </row>
    <row r="397732" spans="16:16" x14ac:dyDescent="0.3">
      <c r="P397732" s="83"/>
    </row>
    <row r="397733" spans="16:16" x14ac:dyDescent="0.3">
      <c r="P397733" s="83"/>
    </row>
    <row r="397734" spans="16:16" x14ac:dyDescent="0.3">
      <c r="P397734" s="83"/>
    </row>
    <row r="397735" spans="16:16" x14ac:dyDescent="0.3">
      <c r="P397735" s="83"/>
    </row>
    <row r="397736" spans="16:16" x14ac:dyDescent="0.3">
      <c r="P397736" s="83"/>
    </row>
    <row r="397737" spans="16:16" x14ac:dyDescent="0.3">
      <c r="P397737" s="83"/>
    </row>
    <row r="397738" spans="16:16" x14ac:dyDescent="0.3">
      <c r="P397738" s="83"/>
    </row>
    <row r="397739" spans="16:16" x14ac:dyDescent="0.3">
      <c r="P397739" s="83"/>
    </row>
    <row r="397740" spans="16:16" x14ac:dyDescent="0.3">
      <c r="P397740" s="83"/>
    </row>
    <row r="397741" spans="16:16" x14ac:dyDescent="0.3">
      <c r="P397741" s="83"/>
    </row>
    <row r="397742" spans="16:16" x14ac:dyDescent="0.3">
      <c r="P397742" s="83"/>
    </row>
    <row r="397743" spans="16:16" x14ac:dyDescent="0.3">
      <c r="P397743" s="83"/>
    </row>
    <row r="397744" spans="16:16" x14ac:dyDescent="0.3">
      <c r="P397744" s="83"/>
    </row>
    <row r="397745" spans="16:16" x14ac:dyDescent="0.3">
      <c r="P397745" s="83"/>
    </row>
    <row r="397746" spans="16:16" x14ac:dyDescent="0.3">
      <c r="P397746" s="83"/>
    </row>
    <row r="397747" spans="16:16" x14ac:dyDescent="0.3">
      <c r="P397747" s="83"/>
    </row>
    <row r="397748" spans="16:16" x14ac:dyDescent="0.3">
      <c r="P397748" s="83"/>
    </row>
    <row r="397749" spans="16:16" x14ac:dyDescent="0.3">
      <c r="P397749" s="83"/>
    </row>
    <row r="397750" spans="16:16" x14ac:dyDescent="0.3">
      <c r="P397750" s="83"/>
    </row>
    <row r="397751" spans="16:16" x14ac:dyDescent="0.3">
      <c r="P397751" s="83"/>
    </row>
    <row r="397752" spans="16:16" x14ac:dyDescent="0.3">
      <c r="P397752" s="83"/>
    </row>
    <row r="397753" spans="16:16" x14ac:dyDescent="0.3">
      <c r="P397753" s="83"/>
    </row>
    <row r="397754" spans="16:16" x14ac:dyDescent="0.3">
      <c r="P397754" s="83"/>
    </row>
    <row r="397755" spans="16:16" x14ac:dyDescent="0.3">
      <c r="P397755" s="83"/>
    </row>
    <row r="397756" spans="16:16" x14ac:dyDescent="0.3">
      <c r="P397756" s="83"/>
    </row>
    <row r="397757" spans="16:16" x14ac:dyDescent="0.3">
      <c r="P397757" s="83"/>
    </row>
    <row r="397758" spans="16:16" x14ac:dyDescent="0.3">
      <c r="P397758" s="83"/>
    </row>
    <row r="397759" spans="16:16" x14ac:dyDescent="0.3">
      <c r="P397759" s="83"/>
    </row>
    <row r="397760" spans="16:16" x14ac:dyDescent="0.3">
      <c r="P397760" s="83"/>
    </row>
    <row r="397761" spans="16:16" x14ac:dyDescent="0.3">
      <c r="P397761" s="83"/>
    </row>
    <row r="397762" spans="16:16" x14ac:dyDescent="0.3">
      <c r="P397762" s="83"/>
    </row>
    <row r="397763" spans="16:16" x14ac:dyDescent="0.3">
      <c r="P397763" s="83"/>
    </row>
    <row r="397764" spans="16:16" x14ac:dyDescent="0.3">
      <c r="P397764" s="83"/>
    </row>
    <row r="397765" spans="16:16" x14ac:dyDescent="0.3">
      <c r="P397765" s="83"/>
    </row>
    <row r="397766" spans="16:16" x14ac:dyDescent="0.3">
      <c r="P397766" s="83"/>
    </row>
    <row r="397767" spans="16:16" x14ac:dyDescent="0.3">
      <c r="P397767" s="83"/>
    </row>
    <row r="397768" spans="16:16" x14ac:dyDescent="0.3">
      <c r="P397768" s="83"/>
    </row>
    <row r="397769" spans="16:16" x14ac:dyDescent="0.3">
      <c r="P397769" s="83"/>
    </row>
    <row r="397770" spans="16:16" x14ac:dyDescent="0.3">
      <c r="P397770" s="83"/>
    </row>
    <row r="397771" spans="16:16" x14ac:dyDescent="0.3">
      <c r="P397771" s="83"/>
    </row>
    <row r="397772" spans="16:16" x14ac:dyDescent="0.3">
      <c r="P397772" s="83"/>
    </row>
    <row r="397773" spans="16:16" x14ac:dyDescent="0.3">
      <c r="P397773" s="83"/>
    </row>
    <row r="397774" spans="16:16" x14ac:dyDescent="0.3">
      <c r="P397774" s="83"/>
    </row>
    <row r="397775" spans="16:16" x14ac:dyDescent="0.3">
      <c r="P397775" s="83"/>
    </row>
    <row r="397776" spans="16:16" x14ac:dyDescent="0.3">
      <c r="P397776" s="83"/>
    </row>
    <row r="397777" spans="16:16" x14ac:dyDescent="0.3">
      <c r="P397777" s="83"/>
    </row>
    <row r="397778" spans="16:16" x14ac:dyDescent="0.3">
      <c r="P397778" s="83"/>
    </row>
    <row r="397779" spans="16:16" x14ac:dyDescent="0.3">
      <c r="P397779" s="83"/>
    </row>
    <row r="397780" spans="16:16" x14ac:dyDescent="0.3">
      <c r="P397780" s="83"/>
    </row>
    <row r="397781" spans="16:16" x14ac:dyDescent="0.3">
      <c r="P397781" s="83"/>
    </row>
    <row r="397782" spans="16:16" x14ac:dyDescent="0.3">
      <c r="P397782" s="83"/>
    </row>
    <row r="397783" spans="16:16" x14ac:dyDescent="0.3">
      <c r="P397783" s="83"/>
    </row>
    <row r="397784" spans="16:16" x14ac:dyDescent="0.3">
      <c r="P397784" s="83"/>
    </row>
    <row r="397785" spans="16:16" x14ac:dyDescent="0.3">
      <c r="P397785" s="83"/>
    </row>
    <row r="397786" spans="16:16" x14ac:dyDescent="0.3">
      <c r="P397786" s="83"/>
    </row>
    <row r="397787" spans="16:16" x14ac:dyDescent="0.3">
      <c r="P397787" s="83"/>
    </row>
    <row r="397788" spans="16:16" x14ac:dyDescent="0.3">
      <c r="P397788" s="83"/>
    </row>
    <row r="397789" spans="16:16" x14ac:dyDescent="0.3">
      <c r="P397789" s="83"/>
    </row>
    <row r="397790" spans="16:16" x14ac:dyDescent="0.3">
      <c r="P397790" s="83"/>
    </row>
    <row r="397791" spans="16:16" x14ac:dyDescent="0.3">
      <c r="P397791" s="83"/>
    </row>
    <row r="397792" spans="16:16" x14ac:dyDescent="0.3">
      <c r="P397792" s="83"/>
    </row>
    <row r="397793" spans="16:16" x14ac:dyDescent="0.3">
      <c r="P397793" s="83"/>
    </row>
    <row r="397794" spans="16:16" x14ac:dyDescent="0.3">
      <c r="P397794" s="83"/>
    </row>
    <row r="397795" spans="16:16" x14ac:dyDescent="0.3">
      <c r="P397795" s="83"/>
    </row>
    <row r="397796" spans="16:16" x14ac:dyDescent="0.3">
      <c r="P397796" s="83"/>
    </row>
    <row r="397797" spans="16:16" x14ac:dyDescent="0.3">
      <c r="P397797" s="83"/>
    </row>
    <row r="397798" spans="16:16" x14ac:dyDescent="0.3">
      <c r="P397798" s="83"/>
    </row>
    <row r="397799" spans="16:16" x14ac:dyDescent="0.3">
      <c r="P397799" s="83"/>
    </row>
    <row r="397800" spans="16:16" x14ac:dyDescent="0.3">
      <c r="P397800" s="83"/>
    </row>
    <row r="397801" spans="16:16" x14ac:dyDescent="0.3">
      <c r="P397801" s="83"/>
    </row>
    <row r="397802" spans="16:16" x14ac:dyDescent="0.3">
      <c r="P397802" s="83"/>
    </row>
    <row r="397803" spans="16:16" x14ac:dyDescent="0.3">
      <c r="P397803" s="83"/>
    </row>
    <row r="397804" spans="16:16" x14ac:dyDescent="0.3">
      <c r="P397804" s="83"/>
    </row>
    <row r="397805" spans="16:16" x14ac:dyDescent="0.3">
      <c r="P397805" s="83"/>
    </row>
    <row r="397806" spans="16:16" x14ac:dyDescent="0.3">
      <c r="P397806" s="83"/>
    </row>
    <row r="397807" spans="16:16" x14ac:dyDescent="0.3">
      <c r="P397807" s="83"/>
    </row>
    <row r="397808" spans="16:16" x14ac:dyDescent="0.3">
      <c r="P397808" s="83"/>
    </row>
    <row r="397809" spans="16:16" x14ac:dyDescent="0.3">
      <c r="P397809" s="83"/>
    </row>
    <row r="397810" spans="16:16" x14ac:dyDescent="0.3">
      <c r="P397810" s="83"/>
    </row>
    <row r="397811" spans="16:16" x14ac:dyDescent="0.3">
      <c r="P397811" s="83"/>
    </row>
    <row r="397812" spans="16:16" x14ac:dyDescent="0.3">
      <c r="P397812" s="83"/>
    </row>
    <row r="397813" spans="16:16" x14ac:dyDescent="0.3">
      <c r="P397813" s="83"/>
    </row>
    <row r="397814" spans="16:16" x14ac:dyDescent="0.3">
      <c r="P397814" s="83"/>
    </row>
    <row r="397815" spans="16:16" x14ac:dyDescent="0.3">
      <c r="P397815" s="83"/>
    </row>
    <row r="397816" spans="16:16" x14ac:dyDescent="0.3">
      <c r="P397816" s="83"/>
    </row>
    <row r="397817" spans="16:16" x14ac:dyDescent="0.3">
      <c r="P397817" s="83"/>
    </row>
    <row r="397818" spans="16:16" x14ac:dyDescent="0.3">
      <c r="P397818" s="83"/>
    </row>
    <row r="397819" spans="16:16" x14ac:dyDescent="0.3">
      <c r="P397819" s="83"/>
    </row>
    <row r="397820" spans="16:16" x14ac:dyDescent="0.3">
      <c r="P397820" s="83"/>
    </row>
    <row r="397821" spans="16:16" x14ac:dyDescent="0.3">
      <c r="P397821" s="83"/>
    </row>
    <row r="397822" spans="16:16" x14ac:dyDescent="0.3">
      <c r="P397822" s="83"/>
    </row>
    <row r="397823" spans="16:16" x14ac:dyDescent="0.3">
      <c r="P397823" s="83"/>
    </row>
    <row r="397824" spans="16:16" x14ac:dyDescent="0.3">
      <c r="P397824" s="83"/>
    </row>
    <row r="397825" spans="16:16" x14ac:dyDescent="0.3">
      <c r="P397825" s="83"/>
    </row>
    <row r="397826" spans="16:16" x14ac:dyDescent="0.3">
      <c r="P397826" s="83"/>
    </row>
    <row r="397827" spans="16:16" x14ac:dyDescent="0.3">
      <c r="P397827" s="83"/>
    </row>
    <row r="397828" spans="16:16" x14ac:dyDescent="0.3">
      <c r="P397828" s="83"/>
    </row>
    <row r="397829" spans="16:16" x14ac:dyDescent="0.3">
      <c r="P397829" s="83"/>
    </row>
    <row r="397830" spans="16:16" x14ac:dyDescent="0.3">
      <c r="P397830" s="83"/>
    </row>
    <row r="397831" spans="16:16" x14ac:dyDescent="0.3">
      <c r="P397831" s="83"/>
    </row>
    <row r="397832" spans="16:16" x14ac:dyDescent="0.3">
      <c r="P397832" s="83"/>
    </row>
    <row r="397833" spans="16:16" x14ac:dyDescent="0.3">
      <c r="P397833" s="83"/>
    </row>
    <row r="397834" spans="16:16" x14ac:dyDescent="0.3">
      <c r="P397834" s="83"/>
    </row>
    <row r="397835" spans="16:16" x14ac:dyDescent="0.3">
      <c r="P397835" s="83"/>
    </row>
    <row r="397836" spans="16:16" x14ac:dyDescent="0.3">
      <c r="P397836" s="83"/>
    </row>
    <row r="397837" spans="16:16" x14ac:dyDescent="0.3">
      <c r="P397837" s="83"/>
    </row>
    <row r="397838" spans="16:16" x14ac:dyDescent="0.3">
      <c r="P397838" s="83"/>
    </row>
    <row r="397839" spans="16:16" x14ac:dyDescent="0.3">
      <c r="P397839" s="83"/>
    </row>
    <row r="397840" spans="16:16" x14ac:dyDescent="0.3">
      <c r="P397840" s="83"/>
    </row>
    <row r="397841" spans="16:16" x14ac:dyDescent="0.3">
      <c r="P397841" s="83"/>
    </row>
    <row r="397842" spans="16:16" x14ac:dyDescent="0.3">
      <c r="P397842" s="83"/>
    </row>
    <row r="397843" spans="16:16" x14ac:dyDescent="0.3">
      <c r="P397843" s="83"/>
    </row>
    <row r="397844" spans="16:16" x14ac:dyDescent="0.3">
      <c r="P397844" s="83"/>
    </row>
    <row r="397845" spans="16:16" x14ac:dyDescent="0.3">
      <c r="P397845" s="83"/>
    </row>
    <row r="397846" spans="16:16" x14ac:dyDescent="0.3">
      <c r="P397846" s="83"/>
    </row>
    <row r="397847" spans="16:16" x14ac:dyDescent="0.3">
      <c r="P397847" s="83"/>
    </row>
    <row r="397848" spans="16:16" x14ac:dyDescent="0.3">
      <c r="P397848" s="83"/>
    </row>
    <row r="397849" spans="16:16" x14ac:dyDescent="0.3">
      <c r="P397849" s="83"/>
    </row>
    <row r="397850" spans="16:16" x14ac:dyDescent="0.3">
      <c r="P397850" s="83"/>
    </row>
    <row r="397851" spans="16:16" x14ac:dyDescent="0.3">
      <c r="P397851" s="83"/>
    </row>
    <row r="397852" spans="16:16" x14ac:dyDescent="0.3">
      <c r="P397852" s="83"/>
    </row>
    <row r="397853" spans="16:16" x14ac:dyDescent="0.3">
      <c r="P397853" s="83"/>
    </row>
    <row r="397854" spans="16:16" x14ac:dyDescent="0.3">
      <c r="P397854" s="83"/>
    </row>
    <row r="397855" spans="16:16" x14ac:dyDescent="0.3">
      <c r="P397855" s="83"/>
    </row>
    <row r="397856" spans="16:16" x14ac:dyDescent="0.3">
      <c r="P397856" s="83"/>
    </row>
    <row r="397857" spans="16:16" x14ac:dyDescent="0.3">
      <c r="P397857" s="83"/>
    </row>
    <row r="397858" spans="16:16" x14ac:dyDescent="0.3">
      <c r="P397858" s="83"/>
    </row>
    <row r="397859" spans="16:16" x14ac:dyDescent="0.3">
      <c r="P397859" s="83"/>
    </row>
    <row r="397860" spans="16:16" x14ac:dyDescent="0.3">
      <c r="P397860" s="83"/>
    </row>
    <row r="397861" spans="16:16" x14ac:dyDescent="0.3">
      <c r="P397861" s="83"/>
    </row>
    <row r="397862" spans="16:16" x14ac:dyDescent="0.3">
      <c r="P397862" s="83"/>
    </row>
    <row r="397863" spans="16:16" x14ac:dyDescent="0.3">
      <c r="P397863" s="83"/>
    </row>
    <row r="397864" spans="16:16" x14ac:dyDescent="0.3">
      <c r="P397864" s="83"/>
    </row>
    <row r="397865" spans="16:16" x14ac:dyDescent="0.3">
      <c r="P397865" s="83"/>
    </row>
    <row r="397866" spans="16:16" x14ac:dyDescent="0.3">
      <c r="P397866" s="83"/>
    </row>
    <row r="397867" spans="16:16" x14ac:dyDescent="0.3">
      <c r="P397867" s="83"/>
    </row>
    <row r="397868" spans="16:16" x14ac:dyDescent="0.3">
      <c r="P397868" s="83"/>
    </row>
    <row r="397869" spans="16:16" x14ac:dyDescent="0.3">
      <c r="P397869" s="83"/>
    </row>
    <row r="397870" spans="16:16" x14ac:dyDescent="0.3">
      <c r="P397870" s="83"/>
    </row>
    <row r="397871" spans="16:16" x14ac:dyDescent="0.3">
      <c r="P397871" s="83"/>
    </row>
    <row r="397872" spans="16:16" x14ac:dyDescent="0.3">
      <c r="P397872" s="83"/>
    </row>
    <row r="397873" spans="16:16" x14ac:dyDescent="0.3">
      <c r="P397873" s="83"/>
    </row>
    <row r="397874" spans="16:16" x14ac:dyDescent="0.3">
      <c r="P397874" s="83"/>
    </row>
    <row r="397875" spans="16:16" x14ac:dyDescent="0.3">
      <c r="P397875" s="83"/>
    </row>
    <row r="397876" spans="16:16" x14ac:dyDescent="0.3">
      <c r="P397876" s="83"/>
    </row>
    <row r="397877" spans="16:16" x14ac:dyDescent="0.3">
      <c r="P397877" s="83"/>
    </row>
    <row r="397878" spans="16:16" x14ac:dyDescent="0.3">
      <c r="P397878" s="83"/>
    </row>
    <row r="397879" spans="16:16" x14ac:dyDescent="0.3">
      <c r="P397879" s="83"/>
    </row>
    <row r="397880" spans="16:16" x14ac:dyDescent="0.3">
      <c r="P397880" s="83"/>
    </row>
    <row r="397881" spans="16:16" x14ac:dyDescent="0.3">
      <c r="P397881" s="83"/>
    </row>
    <row r="397882" spans="16:16" x14ac:dyDescent="0.3">
      <c r="P397882" s="83"/>
    </row>
    <row r="397883" spans="16:16" x14ac:dyDescent="0.3">
      <c r="P397883" s="83"/>
    </row>
    <row r="397884" spans="16:16" x14ac:dyDescent="0.3">
      <c r="P397884" s="83"/>
    </row>
    <row r="397885" spans="16:16" x14ac:dyDescent="0.3">
      <c r="P397885" s="83"/>
    </row>
    <row r="397886" spans="16:16" x14ac:dyDescent="0.3">
      <c r="P397886" s="83"/>
    </row>
    <row r="397887" spans="16:16" x14ac:dyDescent="0.3">
      <c r="P397887" s="83"/>
    </row>
    <row r="397888" spans="16:16" x14ac:dyDescent="0.3">
      <c r="P397888" s="83"/>
    </row>
    <row r="397889" spans="16:16" x14ac:dyDescent="0.3">
      <c r="P397889" s="83"/>
    </row>
    <row r="397890" spans="16:16" x14ac:dyDescent="0.3">
      <c r="P397890" s="83"/>
    </row>
    <row r="397891" spans="16:16" x14ac:dyDescent="0.3">
      <c r="P397891" s="83"/>
    </row>
    <row r="397892" spans="16:16" x14ac:dyDescent="0.3">
      <c r="P397892" s="83"/>
    </row>
    <row r="397893" spans="16:16" x14ac:dyDescent="0.3">
      <c r="P397893" s="83"/>
    </row>
    <row r="397894" spans="16:16" x14ac:dyDescent="0.3">
      <c r="P397894" s="83"/>
    </row>
    <row r="397895" spans="16:16" x14ac:dyDescent="0.3">
      <c r="P397895" s="83"/>
    </row>
    <row r="397896" spans="16:16" x14ac:dyDescent="0.3">
      <c r="P397896" s="83"/>
    </row>
    <row r="397897" spans="16:16" x14ac:dyDescent="0.3">
      <c r="P397897" s="83"/>
    </row>
    <row r="397898" spans="16:16" x14ac:dyDescent="0.3">
      <c r="P397898" s="83"/>
    </row>
    <row r="397899" spans="16:16" x14ac:dyDescent="0.3">
      <c r="P397899" s="83"/>
    </row>
    <row r="397900" spans="16:16" x14ac:dyDescent="0.3">
      <c r="P397900" s="83"/>
    </row>
    <row r="397901" spans="16:16" x14ac:dyDescent="0.3">
      <c r="P397901" s="83"/>
    </row>
    <row r="397902" spans="16:16" x14ac:dyDescent="0.3">
      <c r="P397902" s="83"/>
    </row>
    <row r="397903" spans="16:16" x14ac:dyDescent="0.3">
      <c r="P397903" s="83"/>
    </row>
    <row r="397904" spans="16:16" x14ac:dyDescent="0.3">
      <c r="P397904" s="83"/>
    </row>
    <row r="397905" spans="16:16" x14ac:dyDescent="0.3">
      <c r="P397905" s="83"/>
    </row>
    <row r="397906" spans="16:16" x14ac:dyDescent="0.3">
      <c r="P397906" s="83"/>
    </row>
    <row r="397907" spans="16:16" x14ac:dyDescent="0.3">
      <c r="P397907" s="83"/>
    </row>
    <row r="397908" spans="16:16" x14ac:dyDescent="0.3">
      <c r="P397908" s="83"/>
    </row>
    <row r="397909" spans="16:16" x14ac:dyDescent="0.3">
      <c r="P397909" s="83"/>
    </row>
    <row r="397910" spans="16:16" x14ac:dyDescent="0.3">
      <c r="P397910" s="83"/>
    </row>
    <row r="397911" spans="16:16" x14ac:dyDescent="0.3">
      <c r="P397911" s="83"/>
    </row>
    <row r="397912" spans="16:16" x14ac:dyDescent="0.3">
      <c r="P397912" s="83"/>
    </row>
    <row r="397913" spans="16:16" x14ac:dyDescent="0.3">
      <c r="P397913" s="83"/>
    </row>
    <row r="397914" spans="16:16" x14ac:dyDescent="0.3">
      <c r="P397914" s="83"/>
    </row>
    <row r="397915" spans="16:16" x14ac:dyDescent="0.3">
      <c r="P397915" s="83"/>
    </row>
    <row r="397916" spans="16:16" x14ac:dyDescent="0.3">
      <c r="P397916" s="83"/>
    </row>
    <row r="397917" spans="16:16" x14ac:dyDescent="0.3">
      <c r="P397917" s="83"/>
    </row>
    <row r="397918" spans="16:16" x14ac:dyDescent="0.3">
      <c r="P397918" s="83"/>
    </row>
    <row r="397919" spans="16:16" x14ac:dyDescent="0.3">
      <c r="P397919" s="83"/>
    </row>
    <row r="397920" spans="16:16" x14ac:dyDescent="0.3">
      <c r="P397920" s="83"/>
    </row>
    <row r="397921" spans="16:16" x14ac:dyDescent="0.3">
      <c r="P397921" s="83"/>
    </row>
    <row r="397922" spans="16:16" x14ac:dyDescent="0.3">
      <c r="P397922" s="83"/>
    </row>
    <row r="397923" spans="16:16" x14ac:dyDescent="0.3">
      <c r="P397923" s="83"/>
    </row>
    <row r="397924" spans="16:16" x14ac:dyDescent="0.3">
      <c r="P397924" s="83"/>
    </row>
    <row r="397925" spans="16:16" x14ac:dyDescent="0.3">
      <c r="P397925" s="83"/>
    </row>
    <row r="397926" spans="16:16" x14ac:dyDescent="0.3">
      <c r="P397926" s="83"/>
    </row>
    <row r="397927" spans="16:16" x14ac:dyDescent="0.3">
      <c r="P397927" s="83"/>
    </row>
    <row r="397928" spans="16:16" x14ac:dyDescent="0.3">
      <c r="P397928" s="83"/>
    </row>
    <row r="397929" spans="16:16" x14ac:dyDescent="0.3">
      <c r="P397929" s="83"/>
    </row>
    <row r="397930" spans="16:16" x14ac:dyDescent="0.3">
      <c r="P397930" s="83"/>
    </row>
    <row r="397931" spans="16:16" x14ac:dyDescent="0.3">
      <c r="P397931" s="83"/>
    </row>
    <row r="397932" spans="16:16" x14ac:dyDescent="0.3">
      <c r="P397932" s="83"/>
    </row>
    <row r="397933" spans="16:16" x14ac:dyDescent="0.3">
      <c r="P397933" s="83"/>
    </row>
    <row r="397934" spans="16:16" x14ac:dyDescent="0.3">
      <c r="P397934" s="83"/>
    </row>
    <row r="397935" spans="16:16" x14ac:dyDescent="0.3">
      <c r="P397935" s="83"/>
    </row>
    <row r="397936" spans="16:16" x14ac:dyDescent="0.3">
      <c r="P397936" s="83"/>
    </row>
    <row r="397937" spans="16:16" x14ac:dyDescent="0.3">
      <c r="P397937" s="83"/>
    </row>
    <row r="397938" spans="16:16" x14ac:dyDescent="0.3">
      <c r="P397938" s="83"/>
    </row>
    <row r="397939" spans="16:16" x14ac:dyDescent="0.3">
      <c r="P397939" s="83"/>
    </row>
    <row r="397940" spans="16:16" x14ac:dyDescent="0.3">
      <c r="P397940" s="83"/>
    </row>
    <row r="397941" spans="16:16" x14ac:dyDescent="0.3">
      <c r="P397941" s="83"/>
    </row>
    <row r="397942" spans="16:16" x14ac:dyDescent="0.3">
      <c r="P397942" s="83"/>
    </row>
    <row r="397943" spans="16:16" x14ac:dyDescent="0.3">
      <c r="P397943" s="83"/>
    </row>
    <row r="397944" spans="16:16" x14ac:dyDescent="0.3">
      <c r="P397944" s="83"/>
    </row>
    <row r="397945" spans="16:16" x14ac:dyDescent="0.3">
      <c r="P397945" s="83"/>
    </row>
    <row r="397946" spans="16:16" x14ac:dyDescent="0.3">
      <c r="P397946" s="83"/>
    </row>
    <row r="397947" spans="16:16" x14ac:dyDescent="0.3">
      <c r="P397947" s="83"/>
    </row>
    <row r="397948" spans="16:16" x14ac:dyDescent="0.3">
      <c r="P397948" s="83"/>
    </row>
    <row r="397949" spans="16:16" x14ac:dyDescent="0.3">
      <c r="P397949" s="83"/>
    </row>
    <row r="397950" spans="16:16" x14ac:dyDescent="0.3">
      <c r="P397950" s="83"/>
    </row>
    <row r="397951" spans="16:16" x14ac:dyDescent="0.3">
      <c r="P397951" s="83"/>
    </row>
    <row r="397952" spans="16:16" x14ac:dyDescent="0.3">
      <c r="P397952" s="83"/>
    </row>
    <row r="397953" spans="16:16" x14ac:dyDescent="0.3">
      <c r="P397953" s="83"/>
    </row>
    <row r="397954" spans="16:16" x14ac:dyDescent="0.3">
      <c r="P397954" s="83"/>
    </row>
    <row r="397955" spans="16:16" x14ac:dyDescent="0.3">
      <c r="P397955" s="83"/>
    </row>
    <row r="397956" spans="16:16" x14ac:dyDescent="0.3">
      <c r="P397956" s="83"/>
    </row>
    <row r="397957" spans="16:16" x14ac:dyDescent="0.3">
      <c r="P397957" s="83"/>
    </row>
    <row r="397958" spans="16:16" x14ac:dyDescent="0.3">
      <c r="P397958" s="83"/>
    </row>
    <row r="397959" spans="16:16" x14ac:dyDescent="0.3">
      <c r="P397959" s="83"/>
    </row>
    <row r="397960" spans="16:16" x14ac:dyDescent="0.3">
      <c r="P397960" s="83"/>
    </row>
    <row r="397961" spans="16:16" x14ac:dyDescent="0.3">
      <c r="P397961" s="83"/>
    </row>
    <row r="397962" spans="16:16" x14ac:dyDescent="0.3">
      <c r="P397962" s="83"/>
    </row>
    <row r="397963" spans="16:16" x14ac:dyDescent="0.3">
      <c r="P397963" s="83"/>
    </row>
    <row r="397964" spans="16:16" x14ac:dyDescent="0.3">
      <c r="P397964" s="83"/>
    </row>
    <row r="397965" spans="16:16" x14ac:dyDescent="0.3">
      <c r="P397965" s="83"/>
    </row>
    <row r="397966" spans="16:16" x14ac:dyDescent="0.3">
      <c r="P397966" s="83"/>
    </row>
    <row r="397967" spans="16:16" x14ac:dyDescent="0.3">
      <c r="P397967" s="83"/>
    </row>
    <row r="397968" spans="16:16" x14ac:dyDescent="0.3">
      <c r="P397968" s="83"/>
    </row>
    <row r="397969" spans="16:16" x14ac:dyDescent="0.3">
      <c r="P397969" s="83"/>
    </row>
    <row r="397970" spans="16:16" x14ac:dyDescent="0.3">
      <c r="P397970" s="83"/>
    </row>
    <row r="397971" spans="16:16" x14ac:dyDescent="0.3">
      <c r="P397971" s="83"/>
    </row>
    <row r="397972" spans="16:16" x14ac:dyDescent="0.3">
      <c r="P397972" s="83"/>
    </row>
    <row r="397973" spans="16:16" x14ac:dyDescent="0.3">
      <c r="P397973" s="83"/>
    </row>
    <row r="397974" spans="16:16" x14ac:dyDescent="0.3">
      <c r="P397974" s="83"/>
    </row>
    <row r="397975" spans="16:16" x14ac:dyDescent="0.3">
      <c r="P397975" s="83"/>
    </row>
    <row r="397976" spans="16:16" x14ac:dyDescent="0.3">
      <c r="P397976" s="83"/>
    </row>
    <row r="397977" spans="16:16" x14ac:dyDescent="0.3">
      <c r="P397977" s="83"/>
    </row>
    <row r="397978" spans="16:16" x14ac:dyDescent="0.3">
      <c r="P397978" s="83"/>
    </row>
    <row r="397979" spans="16:16" x14ac:dyDescent="0.3">
      <c r="P397979" s="83"/>
    </row>
    <row r="397980" spans="16:16" x14ac:dyDescent="0.3">
      <c r="P397980" s="83"/>
    </row>
    <row r="397981" spans="16:16" x14ac:dyDescent="0.3">
      <c r="P397981" s="83"/>
    </row>
    <row r="397982" spans="16:16" x14ac:dyDescent="0.3">
      <c r="P397982" s="83"/>
    </row>
    <row r="397983" spans="16:16" x14ac:dyDescent="0.3">
      <c r="P397983" s="83"/>
    </row>
    <row r="397984" spans="16:16" x14ac:dyDescent="0.3">
      <c r="P397984" s="83"/>
    </row>
    <row r="397985" spans="16:16" x14ac:dyDescent="0.3">
      <c r="P397985" s="83"/>
    </row>
    <row r="397986" spans="16:16" x14ac:dyDescent="0.3">
      <c r="P397986" s="83"/>
    </row>
    <row r="397987" spans="16:16" x14ac:dyDescent="0.3">
      <c r="P397987" s="83"/>
    </row>
    <row r="397988" spans="16:16" x14ac:dyDescent="0.3">
      <c r="P397988" s="83"/>
    </row>
    <row r="397989" spans="16:16" x14ac:dyDescent="0.3">
      <c r="P397989" s="83"/>
    </row>
    <row r="397990" spans="16:16" x14ac:dyDescent="0.3">
      <c r="P397990" s="83"/>
    </row>
    <row r="397991" spans="16:16" x14ac:dyDescent="0.3">
      <c r="P397991" s="83"/>
    </row>
    <row r="397992" spans="16:16" x14ac:dyDescent="0.3">
      <c r="P397992" s="83"/>
    </row>
    <row r="397993" spans="16:16" x14ac:dyDescent="0.3">
      <c r="P397993" s="83"/>
    </row>
    <row r="397994" spans="16:16" x14ac:dyDescent="0.3">
      <c r="P397994" s="83"/>
    </row>
    <row r="397995" spans="16:16" x14ac:dyDescent="0.3">
      <c r="P397995" s="83"/>
    </row>
    <row r="397996" spans="16:16" x14ac:dyDescent="0.3">
      <c r="P397996" s="83"/>
    </row>
    <row r="397997" spans="16:16" x14ac:dyDescent="0.3">
      <c r="P397997" s="83"/>
    </row>
    <row r="397998" spans="16:16" x14ac:dyDescent="0.3">
      <c r="P397998" s="83"/>
    </row>
    <row r="397999" spans="16:16" x14ac:dyDescent="0.3">
      <c r="P397999" s="83"/>
    </row>
    <row r="398000" spans="16:16" x14ac:dyDescent="0.3">
      <c r="P398000" s="83"/>
    </row>
    <row r="398001" spans="16:16" x14ac:dyDescent="0.3">
      <c r="P398001" s="83"/>
    </row>
    <row r="398002" spans="16:16" x14ac:dyDescent="0.3">
      <c r="P398002" s="83"/>
    </row>
    <row r="398003" spans="16:16" x14ac:dyDescent="0.3">
      <c r="P398003" s="83"/>
    </row>
    <row r="398004" spans="16:16" x14ac:dyDescent="0.3">
      <c r="P398004" s="83"/>
    </row>
    <row r="398005" spans="16:16" x14ac:dyDescent="0.3">
      <c r="P398005" s="83"/>
    </row>
    <row r="398006" spans="16:16" x14ac:dyDescent="0.3">
      <c r="P398006" s="83"/>
    </row>
    <row r="398007" spans="16:16" x14ac:dyDescent="0.3">
      <c r="P398007" s="83"/>
    </row>
    <row r="398008" spans="16:16" x14ac:dyDescent="0.3">
      <c r="P398008" s="83"/>
    </row>
    <row r="398009" spans="16:16" x14ac:dyDescent="0.3">
      <c r="P398009" s="83"/>
    </row>
    <row r="398010" spans="16:16" x14ac:dyDescent="0.3">
      <c r="P398010" s="83"/>
    </row>
    <row r="398011" spans="16:16" x14ac:dyDescent="0.3">
      <c r="P398011" s="83"/>
    </row>
    <row r="398012" spans="16:16" x14ac:dyDescent="0.3">
      <c r="P398012" s="83"/>
    </row>
    <row r="398013" spans="16:16" x14ac:dyDescent="0.3">
      <c r="P398013" s="83"/>
    </row>
    <row r="398014" spans="16:16" x14ac:dyDescent="0.3">
      <c r="P398014" s="83"/>
    </row>
    <row r="398015" spans="16:16" x14ac:dyDescent="0.3">
      <c r="P398015" s="83"/>
    </row>
    <row r="398016" spans="16:16" x14ac:dyDescent="0.3">
      <c r="P398016" s="83"/>
    </row>
    <row r="398017" spans="16:16" x14ac:dyDescent="0.3">
      <c r="P398017" s="83"/>
    </row>
    <row r="398018" spans="16:16" x14ac:dyDescent="0.3">
      <c r="P398018" s="83"/>
    </row>
    <row r="398019" spans="16:16" x14ac:dyDescent="0.3">
      <c r="P398019" s="83"/>
    </row>
    <row r="398020" spans="16:16" x14ac:dyDescent="0.3">
      <c r="P398020" s="83"/>
    </row>
    <row r="398021" spans="16:16" x14ac:dyDescent="0.3">
      <c r="P398021" s="83"/>
    </row>
    <row r="398022" spans="16:16" x14ac:dyDescent="0.3">
      <c r="P398022" s="83"/>
    </row>
    <row r="398023" spans="16:16" x14ac:dyDescent="0.3">
      <c r="P398023" s="83"/>
    </row>
    <row r="398024" spans="16:16" x14ac:dyDescent="0.3">
      <c r="P398024" s="83"/>
    </row>
    <row r="398025" spans="16:16" x14ac:dyDescent="0.3">
      <c r="P398025" s="83"/>
    </row>
    <row r="398026" spans="16:16" x14ac:dyDescent="0.3">
      <c r="P398026" s="83"/>
    </row>
    <row r="398027" spans="16:16" x14ac:dyDescent="0.3">
      <c r="P398027" s="83"/>
    </row>
    <row r="398028" spans="16:16" x14ac:dyDescent="0.3">
      <c r="P398028" s="83"/>
    </row>
    <row r="398029" spans="16:16" x14ac:dyDescent="0.3">
      <c r="P398029" s="83"/>
    </row>
    <row r="398030" spans="16:16" x14ac:dyDescent="0.3">
      <c r="P398030" s="83"/>
    </row>
    <row r="398031" spans="16:16" x14ac:dyDescent="0.3">
      <c r="P398031" s="83"/>
    </row>
    <row r="398032" spans="16:16" x14ac:dyDescent="0.3">
      <c r="P398032" s="83"/>
    </row>
    <row r="398033" spans="16:16" x14ac:dyDescent="0.3">
      <c r="P398033" s="83"/>
    </row>
    <row r="398034" spans="16:16" x14ac:dyDescent="0.3">
      <c r="P398034" s="83"/>
    </row>
    <row r="398035" spans="16:16" x14ac:dyDescent="0.3">
      <c r="P398035" s="83"/>
    </row>
    <row r="398036" spans="16:16" x14ac:dyDescent="0.3">
      <c r="P398036" s="83"/>
    </row>
    <row r="398037" spans="16:16" x14ac:dyDescent="0.3">
      <c r="P398037" s="83"/>
    </row>
    <row r="398038" spans="16:16" x14ac:dyDescent="0.3">
      <c r="P398038" s="83"/>
    </row>
    <row r="398039" spans="16:16" x14ac:dyDescent="0.3">
      <c r="P398039" s="83"/>
    </row>
    <row r="398040" spans="16:16" x14ac:dyDescent="0.3">
      <c r="P398040" s="83"/>
    </row>
    <row r="398041" spans="16:16" x14ac:dyDescent="0.3">
      <c r="P398041" s="83"/>
    </row>
    <row r="398042" spans="16:16" x14ac:dyDescent="0.3">
      <c r="P398042" s="83"/>
    </row>
    <row r="398043" spans="16:16" x14ac:dyDescent="0.3">
      <c r="P398043" s="83"/>
    </row>
    <row r="398044" spans="16:16" x14ac:dyDescent="0.3">
      <c r="P398044" s="83"/>
    </row>
    <row r="398045" spans="16:16" x14ac:dyDescent="0.3">
      <c r="P398045" s="83"/>
    </row>
    <row r="398046" spans="16:16" x14ac:dyDescent="0.3">
      <c r="P398046" s="83"/>
    </row>
    <row r="398047" spans="16:16" x14ac:dyDescent="0.3">
      <c r="P398047" s="83"/>
    </row>
    <row r="398048" spans="16:16" x14ac:dyDescent="0.3">
      <c r="P398048" s="83"/>
    </row>
    <row r="398049" spans="16:16" x14ac:dyDescent="0.3">
      <c r="P398049" s="83"/>
    </row>
    <row r="398050" spans="16:16" x14ac:dyDescent="0.3">
      <c r="P398050" s="83"/>
    </row>
    <row r="398051" spans="16:16" x14ac:dyDescent="0.3">
      <c r="P398051" s="83"/>
    </row>
    <row r="398052" spans="16:16" x14ac:dyDescent="0.3">
      <c r="P398052" s="83"/>
    </row>
    <row r="398053" spans="16:16" x14ac:dyDescent="0.3">
      <c r="P398053" s="83"/>
    </row>
    <row r="398054" spans="16:16" x14ac:dyDescent="0.3">
      <c r="P398054" s="83"/>
    </row>
    <row r="398055" spans="16:16" x14ac:dyDescent="0.3">
      <c r="P398055" s="83"/>
    </row>
    <row r="398056" spans="16:16" x14ac:dyDescent="0.3">
      <c r="P398056" s="83"/>
    </row>
    <row r="398057" spans="16:16" x14ac:dyDescent="0.3">
      <c r="P398057" s="83"/>
    </row>
    <row r="398058" spans="16:16" x14ac:dyDescent="0.3">
      <c r="P398058" s="83"/>
    </row>
    <row r="398059" spans="16:16" x14ac:dyDescent="0.3">
      <c r="P398059" s="83"/>
    </row>
    <row r="398060" spans="16:16" x14ac:dyDescent="0.3">
      <c r="P398060" s="83"/>
    </row>
    <row r="398061" spans="16:16" x14ac:dyDescent="0.3">
      <c r="P398061" s="83"/>
    </row>
    <row r="398062" spans="16:16" x14ac:dyDescent="0.3">
      <c r="P398062" s="83"/>
    </row>
    <row r="398063" spans="16:16" x14ac:dyDescent="0.3">
      <c r="P398063" s="83"/>
    </row>
    <row r="398064" spans="16:16" x14ac:dyDescent="0.3">
      <c r="P398064" s="83"/>
    </row>
    <row r="398065" spans="16:16" x14ac:dyDescent="0.3">
      <c r="P398065" s="83"/>
    </row>
    <row r="398066" spans="16:16" x14ac:dyDescent="0.3">
      <c r="P398066" s="83"/>
    </row>
    <row r="398067" spans="16:16" x14ac:dyDescent="0.3">
      <c r="P398067" s="83"/>
    </row>
    <row r="398068" spans="16:16" x14ac:dyDescent="0.3">
      <c r="P398068" s="83"/>
    </row>
    <row r="398069" spans="16:16" x14ac:dyDescent="0.3">
      <c r="P398069" s="83"/>
    </row>
    <row r="398070" spans="16:16" x14ac:dyDescent="0.3">
      <c r="P398070" s="83"/>
    </row>
    <row r="398071" spans="16:16" x14ac:dyDescent="0.3">
      <c r="P398071" s="83"/>
    </row>
    <row r="398072" spans="16:16" x14ac:dyDescent="0.3">
      <c r="P398072" s="83"/>
    </row>
    <row r="398073" spans="16:16" x14ac:dyDescent="0.3">
      <c r="P398073" s="83"/>
    </row>
    <row r="398074" spans="16:16" x14ac:dyDescent="0.3">
      <c r="P398074" s="83"/>
    </row>
    <row r="398075" spans="16:16" x14ac:dyDescent="0.3">
      <c r="P398075" s="83"/>
    </row>
    <row r="398076" spans="16:16" x14ac:dyDescent="0.3">
      <c r="P398076" s="83"/>
    </row>
    <row r="398077" spans="16:16" x14ac:dyDescent="0.3">
      <c r="P398077" s="83"/>
    </row>
    <row r="398078" spans="16:16" x14ac:dyDescent="0.3">
      <c r="P398078" s="83"/>
    </row>
    <row r="398079" spans="16:16" x14ac:dyDescent="0.3">
      <c r="P398079" s="83"/>
    </row>
    <row r="398080" spans="16:16" x14ac:dyDescent="0.3">
      <c r="P398080" s="83"/>
    </row>
    <row r="398081" spans="16:16" x14ac:dyDescent="0.3">
      <c r="P398081" s="83"/>
    </row>
    <row r="398082" spans="16:16" x14ac:dyDescent="0.3">
      <c r="P398082" s="83"/>
    </row>
    <row r="398083" spans="16:16" x14ac:dyDescent="0.3">
      <c r="P398083" s="83"/>
    </row>
    <row r="398084" spans="16:16" x14ac:dyDescent="0.3">
      <c r="P398084" s="83"/>
    </row>
    <row r="398085" spans="16:16" x14ac:dyDescent="0.3">
      <c r="P398085" s="83"/>
    </row>
    <row r="398086" spans="16:16" x14ac:dyDescent="0.3">
      <c r="P398086" s="83"/>
    </row>
    <row r="398087" spans="16:16" x14ac:dyDescent="0.3">
      <c r="P398087" s="83"/>
    </row>
    <row r="398088" spans="16:16" x14ac:dyDescent="0.3">
      <c r="P398088" s="83"/>
    </row>
    <row r="398089" spans="16:16" x14ac:dyDescent="0.3">
      <c r="P398089" s="83"/>
    </row>
    <row r="398090" spans="16:16" x14ac:dyDescent="0.3">
      <c r="P398090" s="83"/>
    </row>
    <row r="398091" spans="16:16" x14ac:dyDescent="0.3">
      <c r="P398091" s="83"/>
    </row>
    <row r="398092" spans="16:16" x14ac:dyDescent="0.3">
      <c r="P398092" s="83"/>
    </row>
    <row r="398093" spans="16:16" x14ac:dyDescent="0.3">
      <c r="P398093" s="83"/>
    </row>
    <row r="398094" spans="16:16" x14ac:dyDescent="0.3">
      <c r="P398094" s="83"/>
    </row>
    <row r="398095" spans="16:16" x14ac:dyDescent="0.3">
      <c r="P398095" s="83"/>
    </row>
    <row r="398096" spans="16:16" x14ac:dyDescent="0.3">
      <c r="P398096" s="83"/>
    </row>
    <row r="398097" spans="16:16" x14ac:dyDescent="0.3">
      <c r="P398097" s="83"/>
    </row>
    <row r="398098" spans="16:16" x14ac:dyDescent="0.3">
      <c r="P398098" s="83"/>
    </row>
    <row r="398099" spans="16:16" x14ac:dyDescent="0.3">
      <c r="P398099" s="83"/>
    </row>
    <row r="398100" spans="16:16" x14ac:dyDescent="0.3">
      <c r="P398100" s="83"/>
    </row>
    <row r="398101" spans="16:16" x14ac:dyDescent="0.3">
      <c r="P398101" s="83"/>
    </row>
    <row r="398102" spans="16:16" x14ac:dyDescent="0.3">
      <c r="P398102" s="83"/>
    </row>
    <row r="398103" spans="16:16" x14ac:dyDescent="0.3">
      <c r="P398103" s="83"/>
    </row>
    <row r="398104" spans="16:16" x14ac:dyDescent="0.3">
      <c r="P398104" s="83"/>
    </row>
    <row r="398105" spans="16:16" x14ac:dyDescent="0.3">
      <c r="P398105" s="83"/>
    </row>
    <row r="398106" spans="16:16" x14ac:dyDescent="0.3">
      <c r="P398106" s="83"/>
    </row>
    <row r="398107" spans="16:16" x14ac:dyDescent="0.3">
      <c r="P398107" s="83"/>
    </row>
    <row r="398108" spans="16:16" x14ac:dyDescent="0.3">
      <c r="P398108" s="83"/>
    </row>
    <row r="398109" spans="16:16" x14ac:dyDescent="0.3">
      <c r="P398109" s="83"/>
    </row>
    <row r="398110" spans="16:16" x14ac:dyDescent="0.3">
      <c r="P398110" s="83"/>
    </row>
    <row r="398111" spans="16:16" x14ac:dyDescent="0.3">
      <c r="P398111" s="83"/>
    </row>
    <row r="398112" spans="16:16" x14ac:dyDescent="0.3">
      <c r="P398112" s="83"/>
    </row>
    <row r="398113" spans="16:16" x14ac:dyDescent="0.3">
      <c r="P398113" s="83"/>
    </row>
    <row r="398114" spans="16:16" x14ac:dyDescent="0.3">
      <c r="P398114" s="83"/>
    </row>
    <row r="398115" spans="16:16" x14ac:dyDescent="0.3">
      <c r="P398115" s="83"/>
    </row>
    <row r="398116" spans="16:16" x14ac:dyDescent="0.3">
      <c r="P398116" s="83"/>
    </row>
    <row r="398117" spans="16:16" x14ac:dyDescent="0.3">
      <c r="P398117" s="83"/>
    </row>
    <row r="398118" spans="16:16" x14ac:dyDescent="0.3">
      <c r="P398118" s="83"/>
    </row>
    <row r="398119" spans="16:16" x14ac:dyDescent="0.3">
      <c r="P398119" s="83"/>
    </row>
    <row r="398120" spans="16:16" x14ac:dyDescent="0.3">
      <c r="P398120" s="83"/>
    </row>
    <row r="398121" spans="16:16" x14ac:dyDescent="0.3">
      <c r="P398121" s="83"/>
    </row>
    <row r="398122" spans="16:16" x14ac:dyDescent="0.3">
      <c r="P398122" s="83"/>
    </row>
    <row r="398123" spans="16:16" x14ac:dyDescent="0.3">
      <c r="P398123" s="83"/>
    </row>
    <row r="398124" spans="16:16" x14ac:dyDescent="0.3">
      <c r="P398124" s="83"/>
    </row>
    <row r="398125" spans="16:16" x14ac:dyDescent="0.3">
      <c r="P398125" s="83"/>
    </row>
    <row r="398126" spans="16:16" x14ac:dyDescent="0.3">
      <c r="P398126" s="83"/>
    </row>
    <row r="398127" spans="16:16" x14ac:dyDescent="0.3">
      <c r="P398127" s="83"/>
    </row>
    <row r="398128" spans="16:16" x14ac:dyDescent="0.3">
      <c r="P398128" s="83"/>
    </row>
    <row r="398129" spans="16:16" x14ac:dyDescent="0.3">
      <c r="P398129" s="83"/>
    </row>
    <row r="398130" spans="16:16" x14ac:dyDescent="0.3">
      <c r="P398130" s="83"/>
    </row>
    <row r="398131" spans="16:16" x14ac:dyDescent="0.3">
      <c r="P398131" s="83"/>
    </row>
    <row r="398132" spans="16:16" x14ac:dyDescent="0.3">
      <c r="P398132" s="83"/>
    </row>
    <row r="398133" spans="16:16" x14ac:dyDescent="0.3">
      <c r="P398133" s="83"/>
    </row>
    <row r="398134" spans="16:16" x14ac:dyDescent="0.3">
      <c r="P398134" s="83"/>
    </row>
    <row r="398135" spans="16:16" x14ac:dyDescent="0.3">
      <c r="P398135" s="83"/>
    </row>
    <row r="398136" spans="16:16" x14ac:dyDescent="0.3">
      <c r="P398136" s="83"/>
    </row>
    <row r="398137" spans="16:16" x14ac:dyDescent="0.3">
      <c r="P398137" s="83"/>
    </row>
    <row r="398138" spans="16:16" x14ac:dyDescent="0.3">
      <c r="P398138" s="83"/>
    </row>
    <row r="398139" spans="16:16" x14ac:dyDescent="0.3">
      <c r="P398139" s="83"/>
    </row>
    <row r="398140" spans="16:16" x14ac:dyDescent="0.3">
      <c r="P398140" s="83"/>
    </row>
    <row r="398141" spans="16:16" x14ac:dyDescent="0.3">
      <c r="P398141" s="83"/>
    </row>
    <row r="398142" spans="16:16" x14ac:dyDescent="0.3">
      <c r="P398142" s="83"/>
    </row>
    <row r="398143" spans="16:16" x14ac:dyDescent="0.3">
      <c r="P398143" s="83"/>
    </row>
    <row r="398144" spans="16:16" x14ac:dyDescent="0.3">
      <c r="P398144" s="83"/>
    </row>
    <row r="398145" spans="16:16" x14ac:dyDescent="0.3">
      <c r="P398145" s="83"/>
    </row>
    <row r="398146" spans="16:16" x14ac:dyDescent="0.3">
      <c r="P398146" s="83"/>
    </row>
    <row r="398147" spans="16:16" x14ac:dyDescent="0.3">
      <c r="P398147" s="83"/>
    </row>
    <row r="398148" spans="16:16" x14ac:dyDescent="0.3">
      <c r="P398148" s="83"/>
    </row>
    <row r="398149" spans="16:16" x14ac:dyDescent="0.3">
      <c r="P398149" s="83"/>
    </row>
    <row r="398150" spans="16:16" x14ac:dyDescent="0.3">
      <c r="P398150" s="83"/>
    </row>
    <row r="398151" spans="16:16" x14ac:dyDescent="0.3">
      <c r="P398151" s="83"/>
    </row>
    <row r="398152" spans="16:16" x14ac:dyDescent="0.3">
      <c r="P398152" s="83"/>
    </row>
    <row r="398153" spans="16:16" x14ac:dyDescent="0.3">
      <c r="P398153" s="83"/>
    </row>
    <row r="398154" spans="16:16" x14ac:dyDescent="0.3">
      <c r="P398154" s="83"/>
    </row>
    <row r="398155" spans="16:16" x14ac:dyDescent="0.3">
      <c r="P398155" s="83"/>
    </row>
    <row r="398156" spans="16:16" x14ac:dyDescent="0.3">
      <c r="P398156" s="83"/>
    </row>
    <row r="398157" spans="16:16" x14ac:dyDescent="0.3">
      <c r="P398157" s="83"/>
    </row>
    <row r="398158" spans="16:16" x14ac:dyDescent="0.3">
      <c r="P398158" s="83"/>
    </row>
    <row r="398159" spans="16:16" x14ac:dyDescent="0.3">
      <c r="P398159" s="83"/>
    </row>
    <row r="398160" spans="16:16" x14ac:dyDescent="0.3">
      <c r="P398160" s="83"/>
    </row>
    <row r="398161" spans="16:16" x14ac:dyDescent="0.3">
      <c r="P398161" s="83"/>
    </row>
    <row r="398162" spans="16:16" x14ac:dyDescent="0.3">
      <c r="P398162" s="83"/>
    </row>
    <row r="398163" spans="16:16" x14ac:dyDescent="0.3">
      <c r="P398163" s="83"/>
    </row>
    <row r="398164" spans="16:16" x14ac:dyDescent="0.3">
      <c r="P398164" s="83"/>
    </row>
    <row r="398165" spans="16:16" x14ac:dyDescent="0.3">
      <c r="P398165" s="83"/>
    </row>
    <row r="398166" spans="16:16" x14ac:dyDescent="0.3">
      <c r="P398166" s="83"/>
    </row>
    <row r="398167" spans="16:16" x14ac:dyDescent="0.3">
      <c r="P398167" s="83"/>
    </row>
    <row r="398168" spans="16:16" x14ac:dyDescent="0.3">
      <c r="P398168" s="83"/>
    </row>
    <row r="398169" spans="16:16" x14ac:dyDescent="0.3">
      <c r="P398169" s="83"/>
    </row>
    <row r="398170" spans="16:16" x14ac:dyDescent="0.3">
      <c r="P398170" s="83"/>
    </row>
    <row r="398171" spans="16:16" x14ac:dyDescent="0.3">
      <c r="P398171" s="83"/>
    </row>
    <row r="398172" spans="16:16" x14ac:dyDescent="0.3">
      <c r="P398172" s="83"/>
    </row>
    <row r="398173" spans="16:16" x14ac:dyDescent="0.3">
      <c r="P398173" s="83"/>
    </row>
    <row r="398174" spans="16:16" x14ac:dyDescent="0.3">
      <c r="P398174" s="83"/>
    </row>
    <row r="398175" spans="16:16" x14ac:dyDescent="0.3">
      <c r="P398175" s="83"/>
    </row>
    <row r="398176" spans="16:16" x14ac:dyDescent="0.3">
      <c r="P398176" s="83"/>
    </row>
    <row r="398177" spans="16:16" x14ac:dyDescent="0.3">
      <c r="P398177" s="83"/>
    </row>
    <row r="398178" spans="16:16" x14ac:dyDescent="0.3">
      <c r="P398178" s="83"/>
    </row>
    <row r="398179" spans="16:16" x14ac:dyDescent="0.3">
      <c r="P398179" s="83"/>
    </row>
    <row r="398180" spans="16:16" x14ac:dyDescent="0.3">
      <c r="P398180" s="83"/>
    </row>
    <row r="398181" spans="16:16" x14ac:dyDescent="0.3">
      <c r="P398181" s="83"/>
    </row>
    <row r="398182" spans="16:16" x14ac:dyDescent="0.3">
      <c r="P398182" s="83"/>
    </row>
    <row r="398183" spans="16:16" x14ac:dyDescent="0.3">
      <c r="P398183" s="83"/>
    </row>
    <row r="398184" spans="16:16" x14ac:dyDescent="0.3">
      <c r="P398184" s="83"/>
    </row>
    <row r="398185" spans="16:16" x14ac:dyDescent="0.3">
      <c r="P398185" s="83"/>
    </row>
    <row r="398186" spans="16:16" x14ac:dyDescent="0.3">
      <c r="P398186" s="83"/>
    </row>
    <row r="398187" spans="16:16" x14ac:dyDescent="0.3">
      <c r="P398187" s="83"/>
    </row>
    <row r="398188" spans="16:16" x14ac:dyDescent="0.3">
      <c r="P398188" s="83"/>
    </row>
    <row r="398189" spans="16:16" x14ac:dyDescent="0.3">
      <c r="P398189" s="83"/>
    </row>
    <row r="398190" spans="16:16" x14ac:dyDescent="0.3">
      <c r="P398190" s="83"/>
    </row>
    <row r="398191" spans="16:16" x14ac:dyDescent="0.3">
      <c r="P398191" s="83"/>
    </row>
    <row r="398192" spans="16:16" x14ac:dyDescent="0.3">
      <c r="P398192" s="83"/>
    </row>
    <row r="398193" spans="16:16" x14ac:dyDescent="0.3">
      <c r="P398193" s="83"/>
    </row>
    <row r="398194" spans="16:16" x14ac:dyDescent="0.3">
      <c r="P398194" s="83"/>
    </row>
    <row r="398195" spans="16:16" x14ac:dyDescent="0.3">
      <c r="P398195" s="83"/>
    </row>
    <row r="398196" spans="16:16" x14ac:dyDescent="0.3">
      <c r="P398196" s="83"/>
    </row>
    <row r="398197" spans="16:16" x14ac:dyDescent="0.3">
      <c r="P398197" s="83"/>
    </row>
    <row r="398198" spans="16:16" x14ac:dyDescent="0.3">
      <c r="P398198" s="83"/>
    </row>
    <row r="398199" spans="16:16" x14ac:dyDescent="0.3">
      <c r="P398199" s="83"/>
    </row>
    <row r="398200" spans="16:16" x14ac:dyDescent="0.3">
      <c r="P398200" s="83"/>
    </row>
    <row r="398201" spans="16:16" x14ac:dyDescent="0.3">
      <c r="P398201" s="83"/>
    </row>
    <row r="398202" spans="16:16" x14ac:dyDescent="0.3">
      <c r="P398202" s="83"/>
    </row>
    <row r="398203" spans="16:16" x14ac:dyDescent="0.3">
      <c r="P398203" s="83"/>
    </row>
    <row r="398204" spans="16:16" x14ac:dyDescent="0.3">
      <c r="P398204" s="83"/>
    </row>
    <row r="398205" spans="16:16" x14ac:dyDescent="0.3">
      <c r="P398205" s="83"/>
    </row>
    <row r="398206" spans="16:16" x14ac:dyDescent="0.3">
      <c r="P398206" s="83"/>
    </row>
    <row r="398207" spans="16:16" x14ac:dyDescent="0.3">
      <c r="P398207" s="83"/>
    </row>
    <row r="398208" spans="16:16" x14ac:dyDescent="0.3">
      <c r="P398208" s="83"/>
    </row>
    <row r="398209" spans="16:16" x14ac:dyDescent="0.3">
      <c r="P398209" s="83"/>
    </row>
    <row r="398210" spans="16:16" x14ac:dyDescent="0.3">
      <c r="P398210" s="83"/>
    </row>
    <row r="398211" spans="16:16" x14ac:dyDescent="0.3">
      <c r="P398211" s="83"/>
    </row>
    <row r="398212" spans="16:16" x14ac:dyDescent="0.3">
      <c r="P398212" s="83"/>
    </row>
    <row r="398213" spans="16:16" x14ac:dyDescent="0.3">
      <c r="P398213" s="83"/>
    </row>
    <row r="398214" spans="16:16" x14ac:dyDescent="0.3">
      <c r="P398214" s="83"/>
    </row>
    <row r="398215" spans="16:16" x14ac:dyDescent="0.3">
      <c r="P398215" s="83"/>
    </row>
    <row r="398216" spans="16:16" x14ac:dyDescent="0.3">
      <c r="P398216" s="83"/>
    </row>
    <row r="398217" spans="16:16" x14ac:dyDescent="0.3">
      <c r="P398217" s="83"/>
    </row>
    <row r="398218" spans="16:16" x14ac:dyDescent="0.3">
      <c r="P398218" s="83"/>
    </row>
    <row r="398219" spans="16:16" x14ac:dyDescent="0.3">
      <c r="P398219" s="83"/>
    </row>
    <row r="398220" spans="16:16" x14ac:dyDescent="0.3">
      <c r="P398220" s="83"/>
    </row>
    <row r="398221" spans="16:16" x14ac:dyDescent="0.3">
      <c r="P398221" s="83"/>
    </row>
    <row r="398222" spans="16:16" x14ac:dyDescent="0.3">
      <c r="P398222" s="83"/>
    </row>
    <row r="398223" spans="16:16" x14ac:dyDescent="0.3">
      <c r="P398223" s="83"/>
    </row>
    <row r="398224" spans="16:16" x14ac:dyDescent="0.3">
      <c r="P398224" s="83"/>
    </row>
    <row r="398225" spans="16:16" x14ac:dyDescent="0.3">
      <c r="P398225" s="83"/>
    </row>
    <row r="398226" spans="16:16" x14ac:dyDescent="0.3">
      <c r="P398226" s="83"/>
    </row>
    <row r="398227" spans="16:16" x14ac:dyDescent="0.3">
      <c r="P398227" s="83"/>
    </row>
    <row r="398228" spans="16:16" x14ac:dyDescent="0.3">
      <c r="P398228" s="83"/>
    </row>
    <row r="398229" spans="16:16" x14ac:dyDescent="0.3">
      <c r="P398229" s="83"/>
    </row>
    <row r="398230" spans="16:16" x14ac:dyDescent="0.3">
      <c r="P398230" s="83"/>
    </row>
    <row r="398231" spans="16:16" x14ac:dyDescent="0.3">
      <c r="P398231" s="83"/>
    </row>
    <row r="398232" spans="16:16" x14ac:dyDescent="0.3">
      <c r="P398232" s="83"/>
    </row>
    <row r="398233" spans="16:16" x14ac:dyDescent="0.3">
      <c r="P398233" s="83"/>
    </row>
    <row r="398234" spans="16:16" x14ac:dyDescent="0.3">
      <c r="P398234" s="83"/>
    </row>
    <row r="398235" spans="16:16" x14ac:dyDescent="0.3">
      <c r="P398235" s="83"/>
    </row>
    <row r="398236" spans="16:16" x14ac:dyDescent="0.3">
      <c r="P398236" s="83"/>
    </row>
    <row r="398237" spans="16:16" x14ac:dyDescent="0.3">
      <c r="P398237" s="83"/>
    </row>
    <row r="398238" spans="16:16" x14ac:dyDescent="0.3">
      <c r="P398238" s="83"/>
    </row>
    <row r="398239" spans="16:16" x14ac:dyDescent="0.3">
      <c r="P398239" s="83"/>
    </row>
    <row r="398240" spans="16:16" x14ac:dyDescent="0.3">
      <c r="P398240" s="83"/>
    </row>
    <row r="398241" spans="16:16" x14ac:dyDescent="0.3">
      <c r="P398241" s="83"/>
    </row>
    <row r="398242" spans="16:16" x14ac:dyDescent="0.3">
      <c r="P398242" s="83"/>
    </row>
    <row r="398243" spans="16:16" x14ac:dyDescent="0.3">
      <c r="P398243" s="83"/>
    </row>
    <row r="398244" spans="16:16" x14ac:dyDescent="0.3">
      <c r="P398244" s="83"/>
    </row>
    <row r="398245" spans="16:16" x14ac:dyDescent="0.3">
      <c r="P398245" s="83"/>
    </row>
    <row r="398246" spans="16:16" x14ac:dyDescent="0.3">
      <c r="P398246" s="83"/>
    </row>
    <row r="398247" spans="16:16" x14ac:dyDescent="0.3">
      <c r="P398247" s="83"/>
    </row>
    <row r="398248" spans="16:16" x14ac:dyDescent="0.3">
      <c r="P398248" s="83"/>
    </row>
    <row r="398249" spans="16:16" x14ac:dyDescent="0.3">
      <c r="P398249" s="83"/>
    </row>
    <row r="398250" spans="16:16" x14ac:dyDescent="0.3">
      <c r="P398250" s="83"/>
    </row>
    <row r="398251" spans="16:16" x14ac:dyDescent="0.3">
      <c r="P398251" s="83"/>
    </row>
    <row r="398252" spans="16:16" x14ac:dyDescent="0.3">
      <c r="P398252" s="83"/>
    </row>
    <row r="398253" spans="16:16" x14ac:dyDescent="0.3">
      <c r="P398253" s="83"/>
    </row>
    <row r="398254" spans="16:16" x14ac:dyDescent="0.3">
      <c r="P398254" s="83"/>
    </row>
    <row r="398255" spans="16:16" x14ac:dyDescent="0.3">
      <c r="P398255" s="83"/>
    </row>
    <row r="398256" spans="16:16" x14ac:dyDescent="0.3">
      <c r="P398256" s="83"/>
    </row>
    <row r="398257" spans="16:16" x14ac:dyDescent="0.3">
      <c r="P398257" s="83"/>
    </row>
    <row r="398258" spans="16:16" x14ac:dyDescent="0.3">
      <c r="P398258" s="83"/>
    </row>
    <row r="398259" spans="16:16" x14ac:dyDescent="0.3">
      <c r="P398259" s="83"/>
    </row>
    <row r="398260" spans="16:16" x14ac:dyDescent="0.3">
      <c r="P398260" s="83"/>
    </row>
    <row r="398261" spans="16:16" x14ac:dyDescent="0.3">
      <c r="P398261" s="83"/>
    </row>
    <row r="398262" spans="16:16" x14ac:dyDescent="0.3">
      <c r="P398262" s="83"/>
    </row>
    <row r="398263" spans="16:16" x14ac:dyDescent="0.3">
      <c r="P398263" s="83"/>
    </row>
    <row r="398264" spans="16:16" x14ac:dyDescent="0.3">
      <c r="P398264" s="83"/>
    </row>
    <row r="398265" spans="16:16" x14ac:dyDescent="0.3">
      <c r="P398265" s="83"/>
    </row>
    <row r="398266" spans="16:16" x14ac:dyDescent="0.3">
      <c r="P398266" s="83"/>
    </row>
    <row r="398267" spans="16:16" x14ac:dyDescent="0.3">
      <c r="P398267" s="83"/>
    </row>
    <row r="398268" spans="16:16" x14ac:dyDescent="0.3">
      <c r="P398268" s="83"/>
    </row>
    <row r="398269" spans="16:16" x14ac:dyDescent="0.3">
      <c r="P398269" s="83"/>
    </row>
    <row r="398270" spans="16:16" x14ac:dyDescent="0.3">
      <c r="P398270" s="83"/>
    </row>
    <row r="398271" spans="16:16" x14ac:dyDescent="0.3">
      <c r="P398271" s="83"/>
    </row>
    <row r="398272" spans="16:16" x14ac:dyDescent="0.3">
      <c r="P398272" s="83"/>
    </row>
    <row r="398273" spans="16:16" x14ac:dyDescent="0.3">
      <c r="P398273" s="83"/>
    </row>
    <row r="398274" spans="16:16" x14ac:dyDescent="0.3">
      <c r="P398274" s="83"/>
    </row>
    <row r="398275" spans="16:16" x14ac:dyDescent="0.3">
      <c r="P398275" s="83"/>
    </row>
    <row r="398276" spans="16:16" x14ac:dyDescent="0.3">
      <c r="P398276" s="83"/>
    </row>
    <row r="398277" spans="16:16" x14ac:dyDescent="0.3">
      <c r="P398277" s="83"/>
    </row>
    <row r="398278" spans="16:16" x14ac:dyDescent="0.3">
      <c r="P398278" s="83"/>
    </row>
    <row r="398279" spans="16:16" x14ac:dyDescent="0.3">
      <c r="P398279" s="83"/>
    </row>
    <row r="398280" spans="16:16" x14ac:dyDescent="0.3">
      <c r="P398280" s="83"/>
    </row>
    <row r="398281" spans="16:16" x14ac:dyDescent="0.3">
      <c r="P398281" s="83"/>
    </row>
    <row r="398282" spans="16:16" x14ac:dyDescent="0.3">
      <c r="P398282" s="83"/>
    </row>
    <row r="398283" spans="16:16" x14ac:dyDescent="0.3">
      <c r="P398283" s="83"/>
    </row>
    <row r="398284" spans="16:16" x14ac:dyDescent="0.3">
      <c r="P398284" s="83"/>
    </row>
    <row r="398285" spans="16:16" x14ac:dyDescent="0.3">
      <c r="P398285" s="83"/>
    </row>
    <row r="398286" spans="16:16" x14ac:dyDescent="0.3">
      <c r="P398286" s="83"/>
    </row>
    <row r="398287" spans="16:16" x14ac:dyDescent="0.3">
      <c r="P398287" s="83"/>
    </row>
    <row r="398288" spans="16:16" x14ac:dyDescent="0.3">
      <c r="P398288" s="83"/>
    </row>
    <row r="398289" spans="16:16" x14ac:dyDescent="0.3">
      <c r="P398289" s="83"/>
    </row>
    <row r="398290" spans="16:16" x14ac:dyDescent="0.3">
      <c r="P398290" s="83"/>
    </row>
    <row r="398291" spans="16:16" x14ac:dyDescent="0.3">
      <c r="P398291" s="83"/>
    </row>
    <row r="398292" spans="16:16" x14ac:dyDescent="0.3">
      <c r="P398292" s="83"/>
    </row>
    <row r="398293" spans="16:16" x14ac:dyDescent="0.3">
      <c r="P398293" s="83"/>
    </row>
    <row r="398294" spans="16:16" x14ac:dyDescent="0.3">
      <c r="P398294" s="83"/>
    </row>
    <row r="398295" spans="16:16" x14ac:dyDescent="0.3">
      <c r="P398295" s="83"/>
    </row>
    <row r="398296" spans="16:16" x14ac:dyDescent="0.3">
      <c r="P398296" s="83"/>
    </row>
    <row r="398297" spans="16:16" x14ac:dyDescent="0.3">
      <c r="P398297" s="83"/>
    </row>
    <row r="398298" spans="16:16" x14ac:dyDescent="0.3">
      <c r="P398298" s="83"/>
    </row>
    <row r="398299" spans="16:16" x14ac:dyDescent="0.3">
      <c r="P398299" s="83"/>
    </row>
    <row r="398300" spans="16:16" x14ac:dyDescent="0.3">
      <c r="P398300" s="83"/>
    </row>
    <row r="398301" spans="16:16" x14ac:dyDescent="0.3">
      <c r="P398301" s="83"/>
    </row>
    <row r="398302" spans="16:16" x14ac:dyDescent="0.3">
      <c r="P398302" s="83"/>
    </row>
    <row r="398303" spans="16:16" x14ac:dyDescent="0.3">
      <c r="P398303" s="83"/>
    </row>
    <row r="398304" spans="16:16" x14ac:dyDescent="0.3">
      <c r="P398304" s="83"/>
    </row>
    <row r="398305" spans="16:16" x14ac:dyDescent="0.3">
      <c r="P398305" s="83"/>
    </row>
    <row r="398306" spans="16:16" x14ac:dyDescent="0.3">
      <c r="P398306" s="83"/>
    </row>
    <row r="398307" spans="16:16" x14ac:dyDescent="0.3">
      <c r="P398307" s="83"/>
    </row>
    <row r="398308" spans="16:16" x14ac:dyDescent="0.3">
      <c r="P398308" s="83"/>
    </row>
    <row r="398309" spans="16:16" x14ac:dyDescent="0.3">
      <c r="P398309" s="83"/>
    </row>
    <row r="398310" spans="16:16" x14ac:dyDescent="0.3">
      <c r="P398310" s="83"/>
    </row>
    <row r="398311" spans="16:16" x14ac:dyDescent="0.3">
      <c r="P398311" s="83"/>
    </row>
    <row r="398312" spans="16:16" x14ac:dyDescent="0.3">
      <c r="P398312" s="83"/>
    </row>
    <row r="398313" spans="16:16" x14ac:dyDescent="0.3">
      <c r="P398313" s="83"/>
    </row>
    <row r="398314" spans="16:16" x14ac:dyDescent="0.3">
      <c r="P398314" s="83"/>
    </row>
    <row r="398315" spans="16:16" x14ac:dyDescent="0.3">
      <c r="P398315" s="83"/>
    </row>
    <row r="398316" spans="16:16" x14ac:dyDescent="0.3">
      <c r="P398316" s="83"/>
    </row>
    <row r="398317" spans="16:16" x14ac:dyDescent="0.3">
      <c r="P398317" s="83"/>
    </row>
    <row r="398318" spans="16:16" x14ac:dyDescent="0.3">
      <c r="P398318" s="83"/>
    </row>
    <row r="398319" spans="16:16" x14ac:dyDescent="0.3">
      <c r="P398319" s="83"/>
    </row>
    <row r="398320" spans="16:16" x14ac:dyDescent="0.3">
      <c r="P398320" s="83"/>
    </row>
    <row r="398321" spans="16:16" x14ac:dyDescent="0.3">
      <c r="P398321" s="83"/>
    </row>
    <row r="398322" spans="16:16" x14ac:dyDescent="0.3">
      <c r="P398322" s="83"/>
    </row>
    <row r="398323" spans="16:16" x14ac:dyDescent="0.3">
      <c r="P398323" s="83"/>
    </row>
    <row r="398324" spans="16:16" x14ac:dyDescent="0.3">
      <c r="P398324" s="83"/>
    </row>
    <row r="398325" spans="16:16" x14ac:dyDescent="0.3">
      <c r="P398325" s="83"/>
    </row>
    <row r="398326" spans="16:16" x14ac:dyDescent="0.3">
      <c r="P398326" s="83"/>
    </row>
    <row r="398327" spans="16:16" x14ac:dyDescent="0.3">
      <c r="P398327" s="83"/>
    </row>
    <row r="398328" spans="16:16" x14ac:dyDescent="0.3">
      <c r="P398328" s="83"/>
    </row>
    <row r="398329" spans="16:16" x14ac:dyDescent="0.3">
      <c r="P398329" s="83"/>
    </row>
    <row r="398330" spans="16:16" x14ac:dyDescent="0.3">
      <c r="P398330" s="83"/>
    </row>
    <row r="398331" spans="16:16" x14ac:dyDescent="0.3">
      <c r="P398331" s="83"/>
    </row>
    <row r="398332" spans="16:16" x14ac:dyDescent="0.3">
      <c r="P398332" s="83"/>
    </row>
    <row r="398333" spans="16:16" x14ac:dyDescent="0.3">
      <c r="P398333" s="83"/>
    </row>
    <row r="398334" spans="16:16" x14ac:dyDescent="0.3">
      <c r="P398334" s="83"/>
    </row>
    <row r="398335" spans="16:16" x14ac:dyDescent="0.3">
      <c r="P398335" s="83"/>
    </row>
    <row r="398336" spans="16:16" x14ac:dyDescent="0.3">
      <c r="P398336" s="83"/>
    </row>
    <row r="398337" spans="16:16" x14ac:dyDescent="0.3">
      <c r="P398337" s="83"/>
    </row>
    <row r="398338" spans="16:16" x14ac:dyDescent="0.3">
      <c r="P398338" s="83"/>
    </row>
    <row r="398339" spans="16:16" x14ac:dyDescent="0.3">
      <c r="P398339" s="83"/>
    </row>
    <row r="398340" spans="16:16" x14ac:dyDescent="0.3">
      <c r="P398340" s="83"/>
    </row>
    <row r="398341" spans="16:16" x14ac:dyDescent="0.3">
      <c r="P398341" s="83"/>
    </row>
    <row r="398342" spans="16:16" x14ac:dyDescent="0.3">
      <c r="P398342" s="83"/>
    </row>
    <row r="398343" spans="16:16" x14ac:dyDescent="0.3">
      <c r="P398343" s="83"/>
    </row>
    <row r="398344" spans="16:16" x14ac:dyDescent="0.3">
      <c r="P398344" s="83"/>
    </row>
    <row r="398345" spans="16:16" x14ac:dyDescent="0.3">
      <c r="P398345" s="83"/>
    </row>
    <row r="398346" spans="16:16" x14ac:dyDescent="0.3">
      <c r="P398346" s="83"/>
    </row>
    <row r="398347" spans="16:16" x14ac:dyDescent="0.3">
      <c r="P398347" s="83"/>
    </row>
    <row r="398348" spans="16:16" x14ac:dyDescent="0.3">
      <c r="P398348" s="83"/>
    </row>
    <row r="398349" spans="16:16" x14ac:dyDescent="0.3">
      <c r="P398349" s="83"/>
    </row>
    <row r="398350" spans="16:16" x14ac:dyDescent="0.3">
      <c r="P398350" s="83"/>
    </row>
    <row r="398351" spans="16:16" x14ac:dyDescent="0.3">
      <c r="P398351" s="83"/>
    </row>
    <row r="398352" spans="16:16" x14ac:dyDescent="0.3">
      <c r="P398352" s="83"/>
    </row>
    <row r="398353" spans="16:16" x14ac:dyDescent="0.3">
      <c r="P398353" s="83"/>
    </row>
    <row r="398354" spans="16:16" x14ac:dyDescent="0.3">
      <c r="P398354" s="83"/>
    </row>
    <row r="398355" spans="16:16" x14ac:dyDescent="0.3">
      <c r="P398355" s="83"/>
    </row>
    <row r="398356" spans="16:16" x14ac:dyDescent="0.3">
      <c r="P398356" s="83"/>
    </row>
    <row r="398357" spans="16:16" x14ac:dyDescent="0.3">
      <c r="P398357" s="83"/>
    </row>
    <row r="398358" spans="16:16" x14ac:dyDescent="0.3">
      <c r="P398358" s="83"/>
    </row>
    <row r="398359" spans="16:16" x14ac:dyDescent="0.3">
      <c r="P398359" s="83"/>
    </row>
    <row r="398360" spans="16:16" x14ac:dyDescent="0.3">
      <c r="P398360" s="83"/>
    </row>
    <row r="398361" spans="16:16" x14ac:dyDescent="0.3">
      <c r="P398361" s="83"/>
    </row>
    <row r="398362" spans="16:16" x14ac:dyDescent="0.3">
      <c r="P398362" s="83"/>
    </row>
    <row r="398363" spans="16:16" x14ac:dyDescent="0.3">
      <c r="P398363" s="83"/>
    </row>
    <row r="398364" spans="16:16" x14ac:dyDescent="0.3">
      <c r="P398364" s="83"/>
    </row>
    <row r="398365" spans="16:16" x14ac:dyDescent="0.3">
      <c r="P398365" s="83"/>
    </row>
    <row r="398366" spans="16:16" x14ac:dyDescent="0.3">
      <c r="P398366" s="83"/>
    </row>
    <row r="398367" spans="16:16" x14ac:dyDescent="0.3">
      <c r="P398367" s="83"/>
    </row>
    <row r="398368" spans="16:16" x14ac:dyDescent="0.3">
      <c r="P398368" s="83"/>
    </row>
    <row r="398369" spans="16:16" x14ac:dyDescent="0.3">
      <c r="P398369" s="83"/>
    </row>
    <row r="398370" spans="16:16" x14ac:dyDescent="0.3">
      <c r="P398370" s="83"/>
    </row>
    <row r="398371" spans="16:16" x14ac:dyDescent="0.3">
      <c r="P398371" s="83"/>
    </row>
    <row r="398372" spans="16:16" x14ac:dyDescent="0.3">
      <c r="P398372" s="83"/>
    </row>
    <row r="398373" spans="16:16" x14ac:dyDescent="0.3">
      <c r="P398373" s="83"/>
    </row>
    <row r="398374" spans="16:16" x14ac:dyDescent="0.3">
      <c r="P398374" s="83"/>
    </row>
    <row r="398375" spans="16:16" x14ac:dyDescent="0.3">
      <c r="P398375" s="83"/>
    </row>
    <row r="398376" spans="16:16" x14ac:dyDescent="0.3">
      <c r="P398376" s="83"/>
    </row>
    <row r="398377" spans="16:16" x14ac:dyDescent="0.3">
      <c r="P398377" s="83"/>
    </row>
    <row r="398378" spans="16:16" x14ac:dyDescent="0.3">
      <c r="P398378" s="83"/>
    </row>
    <row r="398379" spans="16:16" x14ac:dyDescent="0.3">
      <c r="P398379" s="83"/>
    </row>
    <row r="398380" spans="16:16" x14ac:dyDescent="0.3">
      <c r="P398380" s="83"/>
    </row>
    <row r="398381" spans="16:16" x14ac:dyDescent="0.3">
      <c r="P398381" s="83"/>
    </row>
    <row r="398382" spans="16:16" x14ac:dyDescent="0.3">
      <c r="P398382" s="83"/>
    </row>
    <row r="398383" spans="16:16" x14ac:dyDescent="0.3">
      <c r="P398383" s="83"/>
    </row>
    <row r="398384" spans="16:16" x14ac:dyDescent="0.3">
      <c r="P398384" s="83"/>
    </row>
    <row r="398385" spans="16:16" x14ac:dyDescent="0.3">
      <c r="P398385" s="83"/>
    </row>
    <row r="398386" spans="16:16" x14ac:dyDescent="0.3">
      <c r="P398386" s="83"/>
    </row>
    <row r="398387" spans="16:16" x14ac:dyDescent="0.3">
      <c r="P398387" s="83"/>
    </row>
    <row r="398388" spans="16:16" x14ac:dyDescent="0.3">
      <c r="P398388" s="83"/>
    </row>
    <row r="398389" spans="16:16" x14ac:dyDescent="0.3">
      <c r="P398389" s="83"/>
    </row>
    <row r="398390" spans="16:16" x14ac:dyDescent="0.3">
      <c r="P398390" s="83"/>
    </row>
    <row r="398391" spans="16:16" x14ac:dyDescent="0.3">
      <c r="P398391" s="83"/>
    </row>
    <row r="398392" spans="16:16" x14ac:dyDescent="0.3">
      <c r="P398392" s="83"/>
    </row>
    <row r="398393" spans="16:16" x14ac:dyDescent="0.3">
      <c r="P398393" s="83"/>
    </row>
    <row r="398394" spans="16:16" x14ac:dyDescent="0.3">
      <c r="P398394" s="83"/>
    </row>
    <row r="398395" spans="16:16" x14ac:dyDescent="0.3">
      <c r="P398395" s="83"/>
    </row>
    <row r="398396" spans="16:16" x14ac:dyDescent="0.3">
      <c r="P398396" s="83"/>
    </row>
    <row r="398397" spans="16:16" x14ac:dyDescent="0.3">
      <c r="P398397" s="83"/>
    </row>
    <row r="398398" spans="16:16" x14ac:dyDescent="0.3">
      <c r="P398398" s="83"/>
    </row>
    <row r="398399" spans="16:16" x14ac:dyDescent="0.3">
      <c r="P398399" s="83"/>
    </row>
    <row r="398400" spans="16:16" x14ac:dyDescent="0.3">
      <c r="P398400" s="83"/>
    </row>
    <row r="398401" spans="16:16" x14ac:dyDescent="0.3">
      <c r="P398401" s="83"/>
    </row>
    <row r="398402" spans="16:16" x14ac:dyDescent="0.3">
      <c r="P398402" s="83"/>
    </row>
    <row r="398403" spans="16:16" x14ac:dyDescent="0.3">
      <c r="P398403" s="83"/>
    </row>
    <row r="398404" spans="16:16" x14ac:dyDescent="0.3">
      <c r="P398404" s="83"/>
    </row>
    <row r="398405" spans="16:16" x14ac:dyDescent="0.3">
      <c r="P398405" s="83"/>
    </row>
    <row r="398406" spans="16:16" x14ac:dyDescent="0.3">
      <c r="P398406" s="83"/>
    </row>
    <row r="398407" spans="16:16" x14ac:dyDescent="0.3">
      <c r="P398407" s="83"/>
    </row>
    <row r="398408" spans="16:16" x14ac:dyDescent="0.3">
      <c r="P398408" s="83"/>
    </row>
    <row r="398409" spans="16:16" x14ac:dyDescent="0.3">
      <c r="P398409" s="83"/>
    </row>
    <row r="398410" spans="16:16" x14ac:dyDescent="0.3">
      <c r="P398410" s="83"/>
    </row>
    <row r="398411" spans="16:16" x14ac:dyDescent="0.3">
      <c r="P398411" s="83"/>
    </row>
    <row r="398412" spans="16:16" x14ac:dyDescent="0.3">
      <c r="P398412" s="83"/>
    </row>
    <row r="398413" spans="16:16" x14ac:dyDescent="0.3">
      <c r="P398413" s="83"/>
    </row>
    <row r="398414" spans="16:16" x14ac:dyDescent="0.3">
      <c r="P398414" s="83"/>
    </row>
    <row r="398415" spans="16:16" x14ac:dyDescent="0.3">
      <c r="P398415" s="83"/>
    </row>
    <row r="398416" spans="16:16" x14ac:dyDescent="0.3">
      <c r="P398416" s="83"/>
    </row>
    <row r="398417" spans="16:16" x14ac:dyDescent="0.3">
      <c r="P398417" s="83"/>
    </row>
    <row r="398418" spans="16:16" x14ac:dyDescent="0.3">
      <c r="P398418" s="83"/>
    </row>
    <row r="398419" spans="16:16" x14ac:dyDescent="0.3">
      <c r="P398419" s="83"/>
    </row>
    <row r="398420" spans="16:16" x14ac:dyDescent="0.3">
      <c r="P398420" s="83"/>
    </row>
    <row r="398421" spans="16:16" x14ac:dyDescent="0.3">
      <c r="P398421" s="83"/>
    </row>
    <row r="398422" spans="16:16" x14ac:dyDescent="0.3">
      <c r="P398422" s="83"/>
    </row>
    <row r="398423" spans="16:16" x14ac:dyDescent="0.3">
      <c r="P398423" s="83"/>
    </row>
    <row r="398424" spans="16:16" x14ac:dyDescent="0.3">
      <c r="P398424" s="83"/>
    </row>
    <row r="398425" spans="16:16" x14ac:dyDescent="0.3">
      <c r="P398425" s="83"/>
    </row>
    <row r="398426" spans="16:16" x14ac:dyDescent="0.3">
      <c r="P398426" s="83"/>
    </row>
    <row r="398427" spans="16:16" x14ac:dyDescent="0.3">
      <c r="P398427" s="83"/>
    </row>
    <row r="398428" spans="16:16" x14ac:dyDescent="0.3">
      <c r="P398428" s="83"/>
    </row>
    <row r="398429" spans="16:16" x14ac:dyDescent="0.3">
      <c r="P398429" s="83"/>
    </row>
    <row r="398430" spans="16:16" x14ac:dyDescent="0.3">
      <c r="P398430" s="83"/>
    </row>
    <row r="398431" spans="16:16" x14ac:dyDescent="0.3">
      <c r="P398431" s="83"/>
    </row>
    <row r="398432" spans="16:16" x14ac:dyDescent="0.3">
      <c r="P398432" s="83"/>
    </row>
    <row r="398433" spans="16:16" x14ac:dyDescent="0.3">
      <c r="P398433" s="83"/>
    </row>
    <row r="398434" spans="16:16" x14ac:dyDescent="0.3">
      <c r="P398434" s="83"/>
    </row>
    <row r="398435" spans="16:16" x14ac:dyDescent="0.3">
      <c r="P398435" s="83"/>
    </row>
    <row r="398436" spans="16:16" x14ac:dyDescent="0.3">
      <c r="P398436" s="83"/>
    </row>
    <row r="398437" spans="16:16" x14ac:dyDescent="0.3">
      <c r="P398437" s="83"/>
    </row>
    <row r="398438" spans="16:16" x14ac:dyDescent="0.3">
      <c r="P398438" s="83"/>
    </row>
    <row r="398439" spans="16:16" x14ac:dyDescent="0.3">
      <c r="P398439" s="83"/>
    </row>
    <row r="398440" spans="16:16" x14ac:dyDescent="0.3">
      <c r="P398440" s="83"/>
    </row>
    <row r="398441" spans="16:16" x14ac:dyDescent="0.3">
      <c r="P398441" s="83"/>
    </row>
    <row r="398442" spans="16:16" x14ac:dyDescent="0.3">
      <c r="P398442" s="83"/>
    </row>
    <row r="398443" spans="16:16" x14ac:dyDescent="0.3">
      <c r="P398443" s="83"/>
    </row>
    <row r="398444" spans="16:16" x14ac:dyDescent="0.3">
      <c r="P398444" s="83"/>
    </row>
    <row r="398445" spans="16:16" x14ac:dyDescent="0.3">
      <c r="P398445" s="83"/>
    </row>
    <row r="398446" spans="16:16" x14ac:dyDescent="0.3">
      <c r="P398446" s="83"/>
    </row>
    <row r="398447" spans="16:16" x14ac:dyDescent="0.3">
      <c r="P398447" s="83"/>
    </row>
    <row r="398448" spans="16:16" x14ac:dyDescent="0.3">
      <c r="P398448" s="83"/>
    </row>
    <row r="398449" spans="16:16" x14ac:dyDescent="0.3">
      <c r="P398449" s="83"/>
    </row>
    <row r="398450" spans="16:16" x14ac:dyDescent="0.3">
      <c r="P398450" s="83"/>
    </row>
    <row r="398451" spans="16:16" x14ac:dyDescent="0.3">
      <c r="P398451" s="83"/>
    </row>
    <row r="398452" spans="16:16" x14ac:dyDescent="0.3">
      <c r="P398452" s="83"/>
    </row>
    <row r="398453" spans="16:16" x14ac:dyDescent="0.3">
      <c r="P398453" s="83"/>
    </row>
    <row r="398454" spans="16:16" x14ac:dyDescent="0.3">
      <c r="P398454" s="83"/>
    </row>
    <row r="398455" spans="16:16" x14ac:dyDescent="0.3">
      <c r="P398455" s="83"/>
    </row>
    <row r="398456" spans="16:16" x14ac:dyDescent="0.3">
      <c r="P398456" s="83"/>
    </row>
    <row r="398457" spans="16:16" x14ac:dyDescent="0.3">
      <c r="P398457" s="83"/>
    </row>
    <row r="398458" spans="16:16" x14ac:dyDescent="0.3">
      <c r="P398458" s="83"/>
    </row>
    <row r="398459" spans="16:16" x14ac:dyDescent="0.3">
      <c r="P398459" s="83"/>
    </row>
    <row r="398460" spans="16:16" x14ac:dyDescent="0.3">
      <c r="P398460" s="83"/>
    </row>
    <row r="398461" spans="16:16" x14ac:dyDescent="0.3">
      <c r="P398461" s="83"/>
    </row>
    <row r="398462" spans="16:16" x14ac:dyDescent="0.3">
      <c r="P398462" s="83"/>
    </row>
    <row r="398463" spans="16:16" x14ac:dyDescent="0.3">
      <c r="P398463" s="83"/>
    </row>
    <row r="398464" spans="16:16" x14ac:dyDescent="0.3">
      <c r="P398464" s="83"/>
    </row>
    <row r="398465" spans="16:16" x14ac:dyDescent="0.3">
      <c r="P398465" s="83"/>
    </row>
    <row r="398466" spans="16:16" x14ac:dyDescent="0.3">
      <c r="P398466" s="83"/>
    </row>
    <row r="398467" spans="16:16" x14ac:dyDescent="0.3">
      <c r="P398467" s="83"/>
    </row>
    <row r="398468" spans="16:16" x14ac:dyDescent="0.3">
      <c r="P398468" s="83"/>
    </row>
    <row r="398469" spans="16:16" x14ac:dyDescent="0.3">
      <c r="P398469" s="83"/>
    </row>
    <row r="398470" spans="16:16" x14ac:dyDescent="0.3">
      <c r="P398470" s="83"/>
    </row>
    <row r="398471" spans="16:16" x14ac:dyDescent="0.3">
      <c r="P398471" s="83"/>
    </row>
    <row r="398472" spans="16:16" x14ac:dyDescent="0.3">
      <c r="P398472" s="83"/>
    </row>
    <row r="398473" spans="16:16" x14ac:dyDescent="0.3">
      <c r="P398473" s="83"/>
    </row>
    <row r="398474" spans="16:16" x14ac:dyDescent="0.3">
      <c r="P398474" s="83"/>
    </row>
    <row r="398475" spans="16:16" x14ac:dyDescent="0.3">
      <c r="P398475" s="83"/>
    </row>
    <row r="398476" spans="16:16" x14ac:dyDescent="0.3">
      <c r="P398476" s="83"/>
    </row>
    <row r="398477" spans="16:16" x14ac:dyDescent="0.3">
      <c r="P398477" s="83"/>
    </row>
    <row r="398478" spans="16:16" x14ac:dyDescent="0.3">
      <c r="P398478" s="83"/>
    </row>
    <row r="398479" spans="16:16" x14ac:dyDescent="0.3">
      <c r="P398479" s="83"/>
    </row>
    <row r="398480" spans="16:16" x14ac:dyDescent="0.3">
      <c r="P398480" s="83"/>
    </row>
    <row r="398481" spans="16:16" x14ac:dyDescent="0.3">
      <c r="P398481" s="83"/>
    </row>
    <row r="398482" spans="16:16" x14ac:dyDescent="0.3">
      <c r="P398482" s="83"/>
    </row>
    <row r="398483" spans="16:16" x14ac:dyDescent="0.3">
      <c r="P398483" s="83"/>
    </row>
    <row r="398484" spans="16:16" x14ac:dyDescent="0.3">
      <c r="P398484" s="83"/>
    </row>
    <row r="398485" spans="16:16" x14ac:dyDescent="0.3">
      <c r="P398485" s="83"/>
    </row>
    <row r="398486" spans="16:16" x14ac:dyDescent="0.3">
      <c r="P398486" s="83"/>
    </row>
    <row r="398487" spans="16:16" x14ac:dyDescent="0.3">
      <c r="P398487" s="83"/>
    </row>
    <row r="398488" spans="16:16" x14ac:dyDescent="0.3">
      <c r="P398488" s="83"/>
    </row>
    <row r="398489" spans="16:16" x14ac:dyDescent="0.3">
      <c r="P398489" s="83"/>
    </row>
    <row r="398490" spans="16:16" x14ac:dyDescent="0.3">
      <c r="P398490" s="83"/>
    </row>
    <row r="398491" spans="16:16" x14ac:dyDescent="0.3">
      <c r="P398491" s="83"/>
    </row>
    <row r="398492" spans="16:16" x14ac:dyDescent="0.3">
      <c r="P398492" s="83"/>
    </row>
    <row r="398493" spans="16:16" x14ac:dyDescent="0.3">
      <c r="P398493" s="83"/>
    </row>
    <row r="398494" spans="16:16" x14ac:dyDescent="0.3">
      <c r="P398494" s="83"/>
    </row>
    <row r="398495" spans="16:16" x14ac:dyDescent="0.3">
      <c r="P398495" s="83"/>
    </row>
    <row r="398496" spans="16:16" x14ac:dyDescent="0.3">
      <c r="P398496" s="83"/>
    </row>
    <row r="398497" spans="16:16" x14ac:dyDescent="0.3">
      <c r="P398497" s="83"/>
    </row>
    <row r="398498" spans="16:16" x14ac:dyDescent="0.3">
      <c r="P398498" s="83"/>
    </row>
    <row r="398499" spans="16:16" x14ac:dyDescent="0.3">
      <c r="P398499" s="83"/>
    </row>
    <row r="398500" spans="16:16" x14ac:dyDescent="0.3">
      <c r="P398500" s="83"/>
    </row>
    <row r="398501" spans="16:16" x14ac:dyDescent="0.3">
      <c r="P398501" s="83"/>
    </row>
    <row r="398502" spans="16:16" x14ac:dyDescent="0.3">
      <c r="P398502" s="83"/>
    </row>
    <row r="398503" spans="16:16" x14ac:dyDescent="0.3">
      <c r="P398503" s="83"/>
    </row>
    <row r="398504" spans="16:16" x14ac:dyDescent="0.3">
      <c r="P398504" s="83"/>
    </row>
    <row r="398505" spans="16:16" x14ac:dyDescent="0.3">
      <c r="P398505" s="83"/>
    </row>
    <row r="398506" spans="16:16" x14ac:dyDescent="0.3">
      <c r="P398506" s="83"/>
    </row>
    <row r="398507" spans="16:16" x14ac:dyDescent="0.3">
      <c r="P398507" s="83"/>
    </row>
    <row r="398508" spans="16:16" x14ac:dyDescent="0.3">
      <c r="P398508" s="83"/>
    </row>
    <row r="398509" spans="16:16" x14ac:dyDescent="0.3">
      <c r="P398509" s="83"/>
    </row>
    <row r="398510" spans="16:16" x14ac:dyDescent="0.3">
      <c r="P398510" s="83"/>
    </row>
    <row r="398511" spans="16:16" x14ac:dyDescent="0.3">
      <c r="P398511" s="83"/>
    </row>
    <row r="398512" spans="16:16" x14ac:dyDescent="0.3">
      <c r="P398512" s="83"/>
    </row>
    <row r="398513" spans="16:16" x14ac:dyDescent="0.3">
      <c r="P398513" s="83"/>
    </row>
    <row r="398514" spans="16:16" x14ac:dyDescent="0.3">
      <c r="P398514" s="83"/>
    </row>
    <row r="398515" spans="16:16" x14ac:dyDescent="0.3">
      <c r="P398515" s="83"/>
    </row>
    <row r="398516" spans="16:16" x14ac:dyDescent="0.3">
      <c r="P398516" s="83"/>
    </row>
    <row r="398517" spans="16:16" x14ac:dyDescent="0.3">
      <c r="P398517" s="83"/>
    </row>
    <row r="398518" spans="16:16" x14ac:dyDescent="0.3">
      <c r="P398518" s="83"/>
    </row>
    <row r="398519" spans="16:16" x14ac:dyDescent="0.3">
      <c r="P398519" s="83"/>
    </row>
    <row r="398520" spans="16:16" x14ac:dyDescent="0.3">
      <c r="P398520" s="83"/>
    </row>
    <row r="398521" spans="16:16" x14ac:dyDescent="0.3">
      <c r="P398521" s="83"/>
    </row>
    <row r="398522" spans="16:16" x14ac:dyDescent="0.3">
      <c r="P398522" s="83"/>
    </row>
    <row r="398523" spans="16:16" x14ac:dyDescent="0.3">
      <c r="P398523" s="83"/>
    </row>
    <row r="398524" spans="16:16" x14ac:dyDescent="0.3">
      <c r="P398524" s="83"/>
    </row>
    <row r="398525" spans="16:16" x14ac:dyDescent="0.3">
      <c r="P398525" s="83"/>
    </row>
    <row r="398526" spans="16:16" x14ac:dyDescent="0.3">
      <c r="P398526" s="83"/>
    </row>
    <row r="398527" spans="16:16" x14ac:dyDescent="0.3">
      <c r="P398527" s="83"/>
    </row>
    <row r="398528" spans="16:16" x14ac:dyDescent="0.3">
      <c r="P398528" s="83"/>
    </row>
    <row r="398529" spans="16:16" x14ac:dyDescent="0.3">
      <c r="P398529" s="83"/>
    </row>
    <row r="398530" spans="16:16" x14ac:dyDescent="0.3">
      <c r="P398530" s="83"/>
    </row>
    <row r="398531" spans="16:16" x14ac:dyDescent="0.3">
      <c r="P398531" s="83"/>
    </row>
    <row r="398532" spans="16:16" x14ac:dyDescent="0.3">
      <c r="P398532" s="83"/>
    </row>
    <row r="398533" spans="16:16" x14ac:dyDescent="0.3">
      <c r="P398533" s="83"/>
    </row>
    <row r="398534" spans="16:16" x14ac:dyDescent="0.3">
      <c r="P398534" s="83"/>
    </row>
    <row r="398535" spans="16:16" x14ac:dyDescent="0.3">
      <c r="P398535" s="83"/>
    </row>
    <row r="398536" spans="16:16" x14ac:dyDescent="0.3">
      <c r="P398536" s="83"/>
    </row>
    <row r="398537" spans="16:16" x14ac:dyDescent="0.3">
      <c r="P398537" s="83"/>
    </row>
    <row r="398538" spans="16:16" x14ac:dyDescent="0.3">
      <c r="P398538" s="83"/>
    </row>
    <row r="398539" spans="16:16" x14ac:dyDescent="0.3">
      <c r="P398539" s="83"/>
    </row>
    <row r="398540" spans="16:16" x14ac:dyDescent="0.3">
      <c r="P398540" s="83"/>
    </row>
    <row r="398541" spans="16:16" x14ac:dyDescent="0.3">
      <c r="P398541" s="83"/>
    </row>
    <row r="398542" spans="16:16" x14ac:dyDescent="0.3">
      <c r="P398542" s="83"/>
    </row>
    <row r="398543" spans="16:16" x14ac:dyDescent="0.3">
      <c r="P398543" s="83"/>
    </row>
    <row r="398544" spans="16:16" x14ac:dyDescent="0.3">
      <c r="P398544" s="83"/>
    </row>
    <row r="398545" spans="16:16" x14ac:dyDescent="0.3">
      <c r="P398545" s="83"/>
    </row>
    <row r="398546" spans="16:16" x14ac:dyDescent="0.3">
      <c r="P398546" s="83"/>
    </row>
    <row r="398547" spans="16:16" x14ac:dyDescent="0.3">
      <c r="P398547" s="83"/>
    </row>
    <row r="398548" spans="16:16" x14ac:dyDescent="0.3">
      <c r="P398548" s="83"/>
    </row>
    <row r="398549" spans="16:16" x14ac:dyDescent="0.3">
      <c r="P398549" s="83"/>
    </row>
    <row r="398550" spans="16:16" x14ac:dyDescent="0.3">
      <c r="P398550" s="83"/>
    </row>
    <row r="398551" spans="16:16" x14ac:dyDescent="0.3">
      <c r="P398551" s="83"/>
    </row>
    <row r="398552" spans="16:16" x14ac:dyDescent="0.3">
      <c r="P398552" s="83"/>
    </row>
    <row r="398553" spans="16:16" x14ac:dyDescent="0.3">
      <c r="P398553" s="83"/>
    </row>
    <row r="398554" spans="16:16" x14ac:dyDescent="0.3">
      <c r="P398554" s="83"/>
    </row>
    <row r="398555" spans="16:16" x14ac:dyDescent="0.3">
      <c r="P398555" s="83"/>
    </row>
    <row r="398556" spans="16:16" x14ac:dyDescent="0.3">
      <c r="P398556" s="83"/>
    </row>
    <row r="398557" spans="16:16" x14ac:dyDescent="0.3">
      <c r="P398557" s="83"/>
    </row>
    <row r="398558" spans="16:16" x14ac:dyDescent="0.3">
      <c r="P398558" s="83"/>
    </row>
    <row r="398559" spans="16:16" x14ac:dyDescent="0.3">
      <c r="P398559" s="83"/>
    </row>
    <row r="398560" spans="16:16" x14ac:dyDescent="0.3">
      <c r="P398560" s="83"/>
    </row>
    <row r="398561" spans="16:16" x14ac:dyDescent="0.3">
      <c r="P398561" s="83"/>
    </row>
    <row r="398562" spans="16:16" x14ac:dyDescent="0.3">
      <c r="P398562" s="83"/>
    </row>
    <row r="398563" spans="16:16" x14ac:dyDescent="0.3">
      <c r="P398563" s="83"/>
    </row>
    <row r="398564" spans="16:16" x14ac:dyDescent="0.3">
      <c r="P398564" s="83"/>
    </row>
    <row r="398565" spans="16:16" x14ac:dyDescent="0.3">
      <c r="P398565" s="83"/>
    </row>
    <row r="398566" spans="16:16" x14ac:dyDescent="0.3">
      <c r="P398566" s="83"/>
    </row>
    <row r="398567" spans="16:16" x14ac:dyDescent="0.3">
      <c r="P398567" s="83"/>
    </row>
    <row r="398568" spans="16:16" x14ac:dyDescent="0.3">
      <c r="P398568" s="83"/>
    </row>
    <row r="398569" spans="16:16" x14ac:dyDescent="0.3">
      <c r="P398569" s="83"/>
    </row>
    <row r="398570" spans="16:16" x14ac:dyDescent="0.3">
      <c r="P398570" s="83"/>
    </row>
    <row r="398571" spans="16:16" x14ac:dyDescent="0.3">
      <c r="P398571" s="83"/>
    </row>
    <row r="398572" spans="16:16" x14ac:dyDescent="0.3">
      <c r="P398572" s="83"/>
    </row>
    <row r="398573" spans="16:16" x14ac:dyDescent="0.3">
      <c r="P398573" s="83"/>
    </row>
    <row r="398574" spans="16:16" x14ac:dyDescent="0.3">
      <c r="P398574" s="83"/>
    </row>
    <row r="398575" spans="16:16" x14ac:dyDescent="0.3">
      <c r="P398575" s="83"/>
    </row>
    <row r="398576" spans="16:16" x14ac:dyDescent="0.3">
      <c r="P398576" s="83"/>
    </row>
    <row r="398577" spans="16:16" x14ac:dyDescent="0.3">
      <c r="P398577" s="83"/>
    </row>
    <row r="398578" spans="16:16" x14ac:dyDescent="0.3">
      <c r="P398578" s="83"/>
    </row>
    <row r="398579" spans="16:16" x14ac:dyDescent="0.3">
      <c r="P398579" s="83"/>
    </row>
    <row r="398580" spans="16:16" x14ac:dyDescent="0.3">
      <c r="P398580" s="83"/>
    </row>
    <row r="398581" spans="16:16" x14ac:dyDescent="0.3">
      <c r="P398581" s="83"/>
    </row>
    <row r="398582" spans="16:16" x14ac:dyDescent="0.3">
      <c r="P398582" s="83"/>
    </row>
    <row r="398583" spans="16:16" x14ac:dyDescent="0.3">
      <c r="P398583" s="83"/>
    </row>
    <row r="398584" spans="16:16" x14ac:dyDescent="0.3">
      <c r="P398584" s="83"/>
    </row>
    <row r="398585" spans="16:16" x14ac:dyDescent="0.3">
      <c r="P398585" s="83"/>
    </row>
    <row r="398586" spans="16:16" x14ac:dyDescent="0.3">
      <c r="P398586" s="83"/>
    </row>
    <row r="398587" spans="16:16" x14ac:dyDescent="0.3">
      <c r="P398587" s="83"/>
    </row>
    <row r="398588" spans="16:16" x14ac:dyDescent="0.3">
      <c r="P398588" s="83"/>
    </row>
    <row r="398589" spans="16:16" x14ac:dyDescent="0.3">
      <c r="P398589" s="83"/>
    </row>
    <row r="398590" spans="16:16" x14ac:dyDescent="0.3">
      <c r="P398590" s="83"/>
    </row>
    <row r="398591" spans="16:16" x14ac:dyDescent="0.3">
      <c r="P398591" s="83"/>
    </row>
    <row r="398592" spans="16:16" x14ac:dyDescent="0.3">
      <c r="P398592" s="83"/>
    </row>
    <row r="398593" spans="16:16" x14ac:dyDescent="0.3">
      <c r="P398593" s="83"/>
    </row>
    <row r="398594" spans="16:16" x14ac:dyDescent="0.3">
      <c r="P398594" s="83"/>
    </row>
    <row r="398595" spans="16:16" x14ac:dyDescent="0.3">
      <c r="P398595" s="83"/>
    </row>
    <row r="398596" spans="16:16" x14ac:dyDescent="0.3">
      <c r="P398596" s="83"/>
    </row>
    <row r="398597" spans="16:16" x14ac:dyDescent="0.3">
      <c r="P398597" s="83"/>
    </row>
    <row r="398598" spans="16:16" x14ac:dyDescent="0.3">
      <c r="P398598" s="83"/>
    </row>
    <row r="398599" spans="16:16" x14ac:dyDescent="0.3">
      <c r="P398599" s="83"/>
    </row>
    <row r="398600" spans="16:16" x14ac:dyDescent="0.3">
      <c r="P398600" s="83"/>
    </row>
    <row r="398601" spans="16:16" x14ac:dyDescent="0.3">
      <c r="P398601" s="83"/>
    </row>
    <row r="398602" spans="16:16" x14ac:dyDescent="0.3">
      <c r="P398602" s="83"/>
    </row>
    <row r="398603" spans="16:16" x14ac:dyDescent="0.3">
      <c r="P398603" s="83"/>
    </row>
    <row r="398604" spans="16:16" x14ac:dyDescent="0.3">
      <c r="P398604" s="83"/>
    </row>
    <row r="398605" spans="16:16" x14ac:dyDescent="0.3">
      <c r="P398605" s="83"/>
    </row>
    <row r="398606" spans="16:16" x14ac:dyDescent="0.3">
      <c r="P398606" s="83"/>
    </row>
    <row r="398607" spans="16:16" x14ac:dyDescent="0.3">
      <c r="P398607" s="83"/>
    </row>
    <row r="398608" spans="16:16" x14ac:dyDescent="0.3">
      <c r="P398608" s="83"/>
    </row>
    <row r="398609" spans="16:16" x14ac:dyDescent="0.3">
      <c r="P398609" s="83"/>
    </row>
    <row r="398610" spans="16:16" x14ac:dyDescent="0.3">
      <c r="P398610" s="83"/>
    </row>
    <row r="398611" spans="16:16" x14ac:dyDescent="0.3">
      <c r="P398611" s="83"/>
    </row>
    <row r="398612" spans="16:16" x14ac:dyDescent="0.3">
      <c r="P398612" s="83"/>
    </row>
    <row r="398613" spans="16:16" x14ac:dyDescent="0.3">
      <c r="P398613" s="83"/>
    </row>
    <row r="398614" spans="16:16" x14ac:dyDescent="0.3">
      <c r="P398614" s="83"/>
    </row>
    <row r="398615" spans="16:16" x14ac:dyDescent="0.3">
      <c r="P398615" s="83"/>
    </row>
    <row r="398616" spans="16:16" x14ac:dyDescent="0.3">
      <c r="P398616" s="83"/>
    </row>
    <row r="398617" spans="16:16" x14ac:dyDescent="0.3">
      <c r="P398617" s="83"/>
    </row>
    <row r="398618" spans="16:16" x14ac:dyDescent="0.3">
      <c r="P398618" s="83"/>
    </row>
    <row r="398619" spans="16:16" x14ac:dyDescent="0.3">
      <c r="P398619" s="83"/>
    </row>
    <row r="398620" spans="16:16" x14ac:dyDescent="0.3">
      <c r="P398620" s="83"/>
    </row>
    <row r="398621" spans="16:16" x14ac:dyDescent="0.3">
      <c r="P398621" s="83"/>
    </row>
    <row r="398622" spans="16:16" x14ac:dyDescent="0.3">
      <c r="P398622" s="83"/>
    </row>
    <row r="398623" spans="16:16" x14ac:dyDescent="0.3">
      <c r="P398623" s="83"/>
    </row>
    <row r="398624" spans="16:16" x14ac:dyDescent="0.3">
      <c r="P398624" s="83"/>
    </row>
    <row r="398625" spans="16:16" x14ac:dyDescent="0.3">
      <c r="P398625" s="83"/>
    </row>
    <row r="398626" spans="16:16" x14ac:dyDescent="0.3">
      <c r="P398626" s="83"/>
    </row>
    <row r="398627" spans="16:16" x14ac:dyDescent="0.3">
      <c r="P398627" s="83"/>
    </row>
    <row r="398628" spans="16:16" x14ac:dyDescent="0.3">
      <c r="P398628" s="83"/>
    </row>
    <row r="398629" spans="16:16" x14ac:dyDescent="0.3">
      <c r="P398629" s="83"/>
    </row>
    <row r="398630" spans="16:16" x14ac:dyDescent="0.3">
      <c r="P398630" s="83"/>
    </row>
    <row r="398631" spans="16:16" x14ac:dyDescent="0.3">
      <c r="P398631" s="83"/>
    </row>
    <row r="398632" spans="16:16" x14ac:dyDescent="0.3">
      <c r="P398632" s="83"/>
    </row>
    <row r="398633" spans="16:16" x14ac:dyDescent="0.3">
      <c r="P398633" s="83"/>
    </row>
    <row r="398634" spans="16:16" x14ac:dyDescent="0.3">
      <c r="P398634" s="83"/>
    </row>
    <row r="398635" spans="16:16" x14ac:dyDescent="0.3">
      <c r="P398635" s="83"/>
    </row>
    <row r="398636" spans="16:16" x14ac:dyDescent="0.3">
      <c r="P398636" s="83"/>
    </row>
    <row r="398637" spans="16:16" x14ac:dyDescent="0.3">
      <c r="P398637" s="83"/>
    </row>
    <row r="398638" spans="16:16" x14ac:dyDescent="0.3">
      <c r="P398638" s="83"/>
    </row>
    <row r="398639" spans="16:16" x14ac:dyDescent="0.3">
      <c r="P398639" s="83"/>
    </row>
    <row r="398640" spans="16:16" x14ac:dyDescent="0.3">
      <c r="P398640" s="83"/>
    </row>
    <row r="398641" spans="16:16" x14ac:dyDescent="0.3">
      <c r="P398641" s="83"/>
    </row>
    <row r="398642" spans="16:16" x14ac:dyDescent="0.3">
      <c r="P398642" s="83"/>
    </row>
    <row r="398643" spans="16:16" x14ac:dyDescent="0.3">
      <c r="P398643" s="83"/>
    </row>
    <row r="398644" spans="16:16" x14ac:dyDescent="0.3">
      <c r="P398644" s="83"/>
    </row>
    <row r="398645" spans="16:16" x14ac:dyDescent="0.3">
      <c r="P398645" s="83"/>
    </row>
    <row r="398646" spans="16:16" x14ac:dyDescent="0.3">
      <c r="P398646" s="83"/>
    </row>
    <row r="398647" spans="16:16" x14ac:dyDescent="0.3">
      <c r="P398647" s="83"/>
    </row>
    <row r="398648" spans="16:16" x14ac:dyDescent="0.3">
      <c r="P398648" s="83"/>
    </row>
    <row r="398649" spans="16:16" x14ac:dyDescent="0.3">
      <c r="P398649" s="83"/>
    </row>
    <row r="398650" spans="16:16" x14ac:dyDescent="0.3">
      <c r="P398650" s="83"/>
    </row>
    <row r="398651" spans="16:16" x14ac:dyDescent="0.3">
      <c r="P398651" s="83"/>
    </row>
    <row r="398652" spans="16:16" x14ac:dyDescent="0.3">
      <c r="P398652" s="83"/>
    </row>
    <row r="398653" spans="16:16" x14ac:dyDescent="0.3">
      <c r="P398653" s="83"/>
    </row>
    <row r="398654" spans="16:16" x14ac:dyDescent="0.3">
      <c r="P398654" s="83"/>
    </row>
    <row r="398655" spans="16:16" x14ac:dyDescent="0.3">
      <c r="P398655" s="83"/>
    </row>
    <row r="398656" spans="16:16" x14ac:dyDescent="0.3">
      <c r="P398656" s="83"/>
    </row>
    <row r="398657" spans="16:16" x14ac:dyDescent="0.3">
      <c r="P398657" s="83"/>
    </row>
    <row r="398658" spans="16:16" x14ac:dyDescent="0.3">
      <c r="P398658" s="83"/>
    </row>
    <row r="398659" spans="16:16" x14ac:dyDescent="0.3">
      <c r="P398659" s="83"/>
    </row>
    <row r="398660" spans="16:16" x14ac:dyDescent="0.3">
      <c r="P398660" s="83"/>
    </row>
    <row r="398661" spans="16:16" x14ac:dyDescent="0.3">
      <c r="P398661" s="83"/>
    </row>
    <row r="398662" spans="16:16" x14ac:dyDescent="0.3">
      <c r="P398662" s="83"/>
    </row>
    <row r="398663" spans="16:16" x14ac:dyDescent="0.3">
      <c r="P398663" s="83"/>
    </row>
    <row r="398664" spans="16:16" x14ac:dyDescent="0.3">
      <c r="P398664" s="83"/>
    </row>
    <row r="398665" spans="16:16" x14ac:dyDescent="0.3">
      <c r="P398665" s="83"/>
    </row>
    <row r="398666" spans="16:16" x14ac:dyDescent="0.3">
      <c r="P398666" s="83"/>
    </row>
    <row r="398667" spans="16:16" x14ac:dyDescent="0.3">
      <c r="P398667" s="83"/>
    </row>
    <row r="398668" spans="16:16" x14ac:dyDescent="0.3">
      <c r="P398668" s="83"/>
    </row>
    <row r="398669" spans="16:16" x14ac:dyDescent="0.3">
      <c r="P398669" s="83"/>
    </row>
    <row r="398670" spans="16:16" x14ac:dyDescent="0.3">
      <c r="P398670" s="83"/>
    </row>
    <row r="398671" spans="16:16" x14ac:dyDescent="0.3">
      <c r="P398671" s="83"/>
    </row>
    <row r="398672" spans="16:16" x14ac:dyDescent="0.3">
      <c r="P398672" s="83"/>
    </row>
    <row r="398673" spans="16:16" x14ac:dyDescent="0.3">
      <c r="P398673" s="83"/>
    </row>
    <row r="398674" spans="16:16" x14ac:dyDescent="0.3">
      <c r="P398674" s="83"/>
    </row>
    <row r="398675" spans="16:16" x14ac:dyDescent="0.3">
      <c r="P398675" s="83"/>
    </row>
    <row r="398676" spans="16:16" x14ac:dyDescent="0.3">
      <c r="P398676" s="83"/>
    </row>
    <row r="398677" spans="16:16" x14ac:dyDescent="0.3">
      <c r="P398677" s="83"/>
    </row>
    <row r="398678" spans="16:16" x14ac:dyDescent="0.3">
      <c r="P398678" s="83"/>
    </row>
    <row r="398679" spans="16:16" x14ac:dyDescent="0.3">
      <c r="P398679" s="83"/>
    </row>
    <row r="398680" spans="16:16" x14ac:dyDescent="0.3">
      <c r="P398680" s="83"/>
    </row>
    <row r="398681" spans="16:16" x14ac:dyDescent="0.3">
      <c r="P398681" s="83"/>
    </row>
    <row r="398682" spans="16:16" x14ac:dyDescent="0.3">
      <c r="P398682" s="83"/>
    </row>
    <row r="398683" spans="16:16" x14ac:dyDescent="0.3">
      <c r="P398683" s="83"/>
    </row>
    <row r="398684" spans="16:16" x14ac:dyDescent="0.3">
      <c r="P398684" s="83"/>
    </row>
    <row r="398685" spans="16:16" x14ac:dyDescent="0.3">
      <c r="P398685" s="83"/>
    </row>
    <row r="398686" spans="16:16" x14ac:dyDescent="0.3">
      <c r="P398686" s="83"/>
    </row>
    <row r="398687" spans="16:16" x14ac:dyDescent="0.3">
      <c r="P398687" s="83"/>
    </row>
    <row r="398688" spans="16:16" x14ac:dyDescent="0.3">
      <c r="P398688" s="83"/>
    </row>
    <row r="398689" spans="16:16" x14ac:dyDescent="0.3">
      <c r="P398689" s="83"/>
    </row>
    <row r="398690" spans="16:16" x14ac:dyDescent="0.3">
      <c r="P398690" s="83"/>
    </row>
    <row r="398691" spans="16:16" x14ac:dyDescent="0.3">
      <c r="P398691" s="83"/>
    </row>
    <row r="398692" spans="16:16" x14ac:dyDescent="0.3">
      <c r="P398692" s="83"/>
    </row>
    <row r="398693" spans="16:16" x14ac:dyDescent="0.3">
      <c r="P398693" s="83"/>
    </row>
    <row r="398694" spans="16:16" x14ac:dyDescent="0.3">
      <c r="P398694" s="83"/>
    </row>
    <row r="398695" spans="16:16" x14ac:dyDescent="0.3">
      <c r="P398695" s="83"/>
    </row>
    <row r="398696" spans="16:16" x14ac:dyDescent="0.3">
      <c r="P398696" s="83"/>
    </row>
    <row r="398697" spans="16:16" x14ac:dyDescent="0.3">
      <c r="P398697" s="83"/>
    </row>
    <row r="398698" spans="16:16" x14ac:dyDescent="0.3">
      <c r="P398698" s="83"/>
    </row>
    <row r="398699" spans="16:16" x14ac:dyDescent="0.3">
      <c r="P398699" s="83"/>
    </row>
    <row r="398700" spans="16:16" x14ac:dyDescent="0.3">
      <c r="P398700" s="83"/>
    </row>
    <row r="398701" spans="16:16" x14ac:dyDescent="0.3">
      <c r="P398701" s="83"/>
    </row>
    <row r="398702" spans="16:16" x14ac:dyDescent="0.3">
      <c r="P398702" s="83"/>
    </row>
    <row r="398703" spans="16:16" x14ac:dyDescent="0.3">
      <c r="P398703" s="83"/>
    </row>
    <row r="398704" spans="16:16" x14ac:dyDescent="0.3">
      <c r="P398704" s="83"/>
    </row>
    <row r="398705" spans="16:16" x14ac:dyDescent="0.3">
      <c r="P398705" s="83"/>
    </row>
    <row r="398706" spans="16:16" x14ac:dyDescent="0.3">
      <c r="P398706" s="83"/>
    </row>
    <row r="398707" spans="16:16" x14ac:dyDescent="0.3">
      <c r="P398707" s="83"/>
    </row>
    <row r="398708" spans="16:16" x14ac:dyDescent="0.3">
      <c r="P398708" s="83"/>
    </row>
    <row r="398709" spans="16:16" x14ac:dyDescent="0.3">
      <c r="P398709" s="83"/>
    </row>
    <row r="398710" spans="16:16" x14ac:dyDescent="0.3">
      <c r="P398710" s="83"/>
    </row>
    <row r="398711" spans="16:16" x14ac:dyDescent="0.3">
      <c r="P398711" s="83"/>
    </row>
    <row r="398712" spans="16:16" x14ac:dyDescent="0.3">
      <c r="P398712" s="83"/>
    </row>
    <row r="398713" spans="16:16" x14ac:dyDescent="0.3">
      <c r="P398713" s="83"/>
    </row>
    <row r="398714" spans="16:16" x14ac:dyDescent="0.3">
      <c r="P398714" s="83"/>
    </row>
    <row r="398715" spans="16:16" x14ac:dyDescent="0.3">
      <c r="P398715" s="83"/>
    </row>
    <row r="398716" spans="16:16" x14ac:dyDescent="0.3">
      <c r="P398716" s="83"/>
    </row>
    <row r="398717" spans="16:16" x14ac:dyDescent="0.3">
      <c r="P398717" s="83"/>
    </row>
    <row r="398718" spans="16:16" x14ac:dyDescent="0.3">
      <c r="P398718" s="83"/>
    </row>
    <row r="398719" spans="16:16" x14ac:dyDescent="0.3">
      <c r="P398719" s="83"/>
    </row>
    <row r="398720" spans="16:16" x14ac:dyDescent="0.3">
      <c r="P398720" s="83"/>
    </row>
    <row r="398721" spans="16:16" x14ac:dyDescent="0.3">
      <c r="P398721" s="83"/>
    </row>
    <row r="398722" spans="16:16" x14ac:dyDescent="0.3">
      <c r="P398722" s="83"/>
    </row>
    <row r="398723" spans="16:16" x14ac:dyDescent="0.3">
      <c r="P398723" s="83"/>
    </row>
    <row r="398724" spans="16:16" x14ac:dyDescent="0.3">
      <c r="P398724" s="83"/>
    </row>
    <row r="398725" spans="16:16" x14ac:dyDescent="0.3">
      <c r="P398725" s="83"/>
    </row>
    <row r="398726" spans="16:16" x14ac:dyDescent="0.3">
      <c r="P398726" s="83"/>
    </row>
    <row r="398727" spans="16:16" x14ac:dyDescent="0.3">
      <c r="P398727" s="83"/>
    </row>
    <row r="398728" spans="16:16" x14ac:dyDescent="0.3">
      <c r="P398728" s="83"/>
    </row>
    <row r="398729" spans="16:16" x14ac:dyDescent="0.3">
      <c r="P398729" s="83"/>
    </row>
    <row r="398730" spans="16:16" x14ac:dyDescent="0.3">
      <c r="P398730" s="83"/>
    </row>
    <row r="398731" spans="16:16" x14ac:dyDescent="0.3">
      <c r="P398731" s="83"/>
    </row>
    <row r="398732" spans="16:16" x14ac:dyDescent="0.3">
      <c r="P398732" s="83"/>
    </row>
    <row r="398733" spans="16:16" x14ac:dyDescent="0.3">
      <c r="P398733" s="83"/>
    </row>
    <row r="398734" spans="16:16" x14ac:dyDescent="0.3">
      <c r="P398734" s="83"/>
    </row>
    <row r="398735" spans="16:16" x14ac:dyDescent="0.3">
      <c r="P398735" s="83"/>
    </row>
    <row r="398736" spans="16:16" x14ac:dyDescent="0.3">
      <c r="P398736" s="83"/>
    </row>
    <row r="398737" spans="16:16" x14ac:dyDescent="0.3">
      <c r="P398737" s="83"/>
    </row>
    <row r="398738" spans="16:16" x14ac:dyDescent="0.3">
      <c r="P398738" s="83"/>
    </row>
    <row r="398739" spans="16:16" x14ac:dyDescent="0.3">
      <c r="P398739" s="83"/>
    </row>
    <row r="398740" spans="16:16" x14ac:dyDescent="0.3">
      <c r="P398740" s="83"/>
    </row>
    <row r="398741" spans="16:16" x14ac:dyDescent="0.3">
      <c r="P398741" s="83"/>
    </row>
    <row r="398742" spans="16:16" x14ac:dyDescent="0.3">
      <c r="P398742" s="83"/>
    </row>
    <row r="398743" spans="16:16" x14ac:dyDescent="0.3">
      <c r="P398743" s="83"/>
    </row>
    <row r="398744" spans="16:16" x14ac:dyDescent="0.3">
      <c r="P398744" s="83"/>
    </row>
    <row r="398745" spans="16:16" x14ac:dyDescent="0.3">
      <c r="P398745" s="83"/>
    </row>
    <row r="398746" spans="16:16" x14ac:dyDescent="0.3">
      <c r="P398746" s="83"/>
    </row>
    <row r="398747" spans="16:16" x14ac:dyDescent="0.3">
      <c r="P398747" s="83"/>
    </row>
    <row r="398748" spans="16:16" x14ac:dyDescent="0.3">
      <c r="P398748" s="83"/>
    </row>
    <row r="398749" spans="16:16" x14ac:dyDescent="0.3">
      <c r="P398749" s="83"/>
    </row>
    <row r="398750" spans="16:16" x14ac:dyDescent="0.3">
      <c r="P398750" s="83"/>
    </row>
    <row r="398751" spans="16:16" x14ac:dyDescent="0.3">
      <c r="P398751" s="83"/>
    </row>
    <row r="398752" spans="16:16" x14ac:dyDescent="0.3">
      <c r="P398752" s="83"/>
    </row>
    <row r="398753" spans="16:16" x14ac:dyDescent="0.3">
      <c r="P398753" s="83"/>
    </row>
    <row r="398754" spans="16:16" x14ac:dyDescent="0.3">
      <c r="P398754" s="83"/>
    </row>
    <row r="398755" spans="16:16" x14ac:dyDescent="0.3">
      <c r="P398755" s="83"/>
    </row>
    <row r="398756" spans="16:16" x14ac:dyDescent="0.3">
      <c r="P398756" s="83"/>
    </row>
    <row r="398757" spans="16:16" x14ac:dyDescent="0.3">
      <c r="P398757" s="83"/>
    </row>
    <row r="398758" spans="16:16" x14ac:dyDescent="0.3">
      <c r="P398758" s="83"/>
    </row>
    <row r="398759" spans="16:16" x14ac:dyDescent="0.3">
      <c r="P398759" s="83"/>
    </row>
    <row r="398760" spans="16:16" x14ac:dyDescent="0.3">
      <c r="P398760" s="83"/>
    </row>
    <row r="398761" spans="16:16" x14ac:dyDescent="0.3">
      <c r="P398761" s="83"/>
    </row>
    <row r="398762" spans="16:16" x14ac:dyDescent="0.3">
      <c r="P398762" s="83"/>
    </row>
    <row r="398763" spans="16:16" x14ac:dyDescent="0.3">
      <c r="P398763" s="83"/>
    </row>
    <row r="398764" spans="16:16" x14ac:dyDescent="0.3">
      <c r="P398764" s="83"/>
    </row>
    <row r="398765" spans="16:16" x14ac:dyDescent="0.3">
      <c r="P398765" s="83"/>
    </row>
    <row r="398766" spans="16:16" x14ac:dyDescent="0.3">
      <c r="P398766" s="83"/>
    </row>
    <row r="398767" spans="16:16" x14ac:dyDescent="0.3">
      <c r="P398767" s="83"/>
    </row>
    <row r="398768" spans="16:16" x14ac:dyDescent="0.3">
      <c r="P398768" s="83"/>
    </row>
    <row r="398769" spans="16:16" x14ac:dyDescent="0.3">
      <c r="P398769" s="83"/>
    </row>
    <row r="398770" spans="16:16" x14ac:dyDescent="0.3">
      <c r="P398770" s="83"/>
    </row>
    <row r="398771" spans="16:16" x14ac:dyDescent="0.3">
      <c r="P398771" s="83"/>
    </row>
    <row r="398772" spans="16:16" x14ac:dyDescent="0.3">
      <c r="P398772" s="83"/>
    </row>
    <row r="398773" spans="16:16" x14ac:dyDescent="0.3">
      <c r="P398773" s="83"/>
    </row>
    <row r="398774" spans="16:16" x14ac:dyDescent="0.3">
      <c r="P398774" s="83"/>
    </row>
    <row r="398775" spans="16:16" x14ac:dyDescent="0.3">
      <c r="P398775" s="83"/>
    </row>
    <row r="398776" spans="16:16" x14ac:dyDescent="0.3">
      <c r="P398776" s="83"/>
    </row>
    <row r="398777" spans="16:16" x14ac:dyDescent="0.3">
      <c r="P398777" s="83"/>
    </row>
    <row r="398778" spans="16:16" x14ac:dyDescent="0.3">
      <c r="P398778" s="83"/>
    </row>
    <row r="398779" spans="16:16" x14ac:dyDescent="0.3">
      <c r="P398779" s="83"/>
    </row>
    <row r="398780" spans="16:16" x14ac:dyDescent="0.3">
      <c r="P398780" s="83"/>
    </row>
    <row r="398781" spans="16:16" x14ac:dyDescent="0.3">
      <c r="P398781" s="83"/>
    </row>
    <row r="398782" spans="16:16" x14ac:dyDescent="0.3">
      <c r="P398782" s="83"/>
    </row>
    <row r="398783" spans="16:16" x14ac:dyDescent="0.3">
      <c r="P398783" s="83"/>
    </row>
    <row r="398784" spans="16:16" x14ac:dyDescent="0.3">
      <c r="P398784" s="83"/>
    </row>
    <row r="398785" spans="16:16" x14ac:dyDescent="0.3">
      <c r="P398785" s="83"/>
    </row>
    <row r="398786" spans="16:16" x14ac:dyDescent="0.3">
      <c r="P398786" s="83"/>
    </row>
    <row r="398787" spans="16:16" x14ac:dyDescent="0.3">
      <c r="P398787" s="83"/>
    </row>
    <row r="398788" spans="16:16" x14ac:dyDescent="0.3">
      <c r="P398788" s="83"/>
    </row>
    <row r="398789" spans="16:16" x14ac:dyDescent="0.3">
      <c r="P398789" s="83"/>
    </row>
    <row r="398790" spans="16:16" x14ac:dyDescent="0.3">
      <c r="P398790" s="83"/>
    </row>
    <row r="398791" spans="16:16" x14ac:dyDescent="0.3">
      <c r="P398791" s="83"/>
    </row>
    <row r="398792" spans="16:16" x14ac:dyDescent="0.3">
      <c r="P398792" s="83"/>
    </row>
    <row r="398793" spans="16:16" x14ac:dyDescent="0.3">
      <c r="P398793" s="83"/>
    </row>
    <row r="398794" spans="16:16" x14ac:dyDescent="0.3">
      <c r="P398794" s="83"/>
    </row>
    <row r="398795" spans="16:16" x14ac:dyDescent="0.3">
      <c r="P398795" s="83"/>
    </row>
    <row r="398796" spans="16:16" x14ac:dyDescent="0.3">
      <c r="P398796" s="83"/>
    </row>
    <row r="398797" spans="16:16" x14ac:dyDescent="0.3">
      <c r="P398797" s="83"/>
    </row>
    <row r="398798" spans="16:16" x14ac:dyDescent="0.3">
      <c r="P398798" s="83"/>
    </row>
    <row r="398799" spans="16:16" x14ac:dyDescent="0.3">
      <c r="P398799" s="83"/>
    </row>
    <row r="398800" spans="16:16" x14ac:dyDescent="0.3">
      <c r="P398800" s="83"/>
    </row>
    <row r="398801" spans="16:16" x14ac:dyDescent="0.3">
      <c r="P398801" s="83"/>
    </row>
    <row r="398802" spans="16:16" x14ac:dyDescent="0.3">
      <c r="P398802" s="83"/>
    </row>
    <row r="398803" spans="16:16" x14ac:dyDescent="0.3">
      <c r="P398803" s="83"/>
    </row>
    <row r="398804" spans="16:16" x14ac:dyDescent="0.3">
      <c r="P398804" s="83"/>
    </row>
    <row r="398805" spans="16:16" x14ac:dyDescent="0.3">
      <c r="P398805" s="83"/>
    </row>
    <row r="398806" spans="16:16" x14ac:dyDescent="0.3">
      <c r="P398806" s="83"/>
    </row>
    <row r="398807" spans="16:16" x14ac:dyDescent="0.3">
      <c r="P398807" s="83"/>
    </row>
    <row r="398808" spans="16:16" x14ac:dyDescent="0.3">
      <c r="P398808" s="83"/>
    </row>
    <row r="398809" spans="16:16" x14ac:dyDescent="0.3">
      <c r="P398809" s="83"/>
    </row>
    <row r="398810" spans="16:16" x14ac:dyDescent="0.3">
      <c r="P398810" s="83"/>
    </row>
    <row r="398811" spans="16:16" x14ac:dyDescent="0.3">
      <c r="P398811" s="83"/>
    </row>
    <row r="398812" spans="16:16" x14ac:dyDescent="0.3">
      <c r="P398812" s="83"/>
    </row>
    <row r="398813" spans="16:16" x14ac:dyDescent="0.3">
      <c r="P398813" s="83"/>
    </row>
    <row r="398814" spans="16:16" x14ac:dyDescent="0.3">
      <c r="P398814" s="83"/>
    </row>
    <row r="398815" spans="16:16" x14ac:dyDescent="0.3">
      <c r="P398815" s="83"/>
    </row>
    <row r="398816" spans="16:16" x14ac:dyDescent="0.3">
      <c r="P398816" s="83"/>
    </row>
    <row r="398817" spans="16:16" x14ac:dyDescent="0.3">
      <c r="P398817" s="83"/>
    </row>
    <row r="398818" spans="16:16" x14ac:dyDescent="0.3">
      <c r="P398818" s="83"/>
    </row>
    <row r="398819" spans="16:16" x14ac:dyDescent="0.3">
      <c r="P398819" s="83"/>
    </row>
    <row r="398820" spans="16:16" x14ac:dyDescent="0.3">
      <c r="P398820" s="83"/>
    </row>
    <row r="398821" spans="16:16" x14ac:dyDescent="0.3">
      <c r="P398821" s="83"/>
    </row>
    <row r="398822" spans="16:16" x14ac:dyDescent="0.3">
      <c r="P398822" s="83"/>
    </row>
    <row r="398823" spans="16:16" x14ac:dyDescent="0.3">
      <c r="P398823" s="83"/>
    </row>
    <row r="398824" spans="16:16" x14ac:dyDescent="0.3">
      <c r="P398824" s="83"/>
    </row>
    <row r="398825" spans="16:16" x14ac:dyDescent="0.3">
      <c r="P398825" s="83"/>
    </row>
    <row r="398826" spans="16:16" x14ac:dyDescent="0.3">
      <c r="P398826" s="83"/>
    </row>
    <row r="398827" spans="16:16" x14ac:dyDescent="0.3">
      <c r="P398827" s="83"/>
    </row>
    <row r="398828" spans="16:16" x14ac:dyDescent="0.3">
      <c r="P398828" s="83"/>
    </row>
    <row r="398829" spans="16:16" x14ac:dyDescent="0.3">
      <c r="P398829" s="83"/>
    </row>
    <row r="398830" spans="16:16" x14ac:dyDescent="0.3">
      <c r="P398830" s="83"/>
    </row>
    <row r="398831" spans="16:16" x14ac:dyDescent="0.3">
      <c r="P398831" s="83"/>
    </row>
    <row r="398832" spans="16:16" x14ac:dyDescent="0.3">
      <c r="P398832" s="83"/>
    </row>
    <row r="398833" spans="16:16" x14ac:dyDescent="0.3">
      <c r="P398833" s="83"/>
    </row>
    <row r="398834" spans="16:16" x14ac:dyDescent="0.3">
      <c r="P398834" s="83"/>
    </row>
    <row r="398835" spans="16:16" x14ac:dyDescent="0.3">
      <c r="P398835" s="83"/>
    </row>
    <row r="398836" spans="16:16" x14ac:dyDescent="0.3">
      <c r="P398836" s="83"/>
    </row>
    <row r="398837" spans="16:16" x14ac:dyDescent="0.3">
      <c r="P398837" s="83"/>
    </row>
    <row r="398838" spans="16:16" x14ac:dyDescent="0.3">
      <c r="P398838" s="83"/>
    </row>
    <row r="398839" spans="16:16" x14ac:dyDescent="0.3">
      <c r="P398839" s="83"/>
    </row>
    <row r="398840" spans="16:16" x14ac:dyDescent="0.3">
      <c r="P398840" s="83"/>
    </row>
    <row r="398841" spans="16:16" x14ac:dyDescent="0.3">
      <c r="P398841" s="83"/>
    </row>
    <row r="398842" spans="16:16" x14ac:dyDescent="0.3">
      <c r="P398842" s="83"/>
    </row>
    <row r="398843" spans="16:16" x14ac:dyDescent="0.3">
      <c r="P398843" s="83"/>
    </row>
    <row r="398844" spans="16:16" x14ac:dyDescent="0.3">
      <c r="P398844" s="83"/>
    </row>
    <row r="398845" spans="16:16" x14ac:dyDescent="0.3">
      <c r="P398845" s="83"/>
    </row>
    <row r="398846" spans="16:16" x14ac:dyDescent="0.3">
      <c r="P398846" s="83"/>
    </row>
    <row r="398847" spans="16:16" x14ac:dyDescent="0.3">
      <c r="P398847" s="83"/>
    </row>
    <row r="398848" spans="16:16" x14ac:dyDescent="0.3">
      <c r="P398848" s="83"/>
    </row>
    <row r="398849" spans="16:16" x14ac:dyDescent="0.3">
      <c r="P398849" s="83"/>
    </row>
    <row r="398850" spans="16:16" x14ac:dyDescent="0.3">
      <c r="P398850" s="83"/>
    </row>
    <row r="398851" spans="16:16" x14ac:dyDescent="0.3">
      <c r="P398851" s="83"/>
    </row>
    <row r="398852" spans="16:16" x14ac:dyDescent="0.3">
      <c r="P398852" s="83"/>
    </row>
    <row r="398853" spans="16:16" x14ac:dyDescent="0.3">
      <c r="P398853" s="83"/>
    </row>
    <row r="398854" spans="16:16" x14ac:dyDescent="0.3">
      <c r="P398854" s="83"/>
    </row>
    <row r="398855" spans="16:16" x14ac:dyDescent="0.3">
      <c r="P398855" s="83"/>
    </row>
    <row r="398856" spans="16:16" x14ac:dyDescent="0.3">
      <c r="P398856" s="83"/>
    </row>
    <row r="398857" spans="16:16" x14ac:dyDescent="0.3">
      <c r="P398857" s="83"/>
    </row>
    <row r="398858" spans="16:16" x14ac:dyDescent="0.3">
      <c r="P398858" s="83"/>
    </row>
    <row r="398859" spans="16:16" x14ac:dyDescent="0.3">
      <c r="P398859" s="83"/>
    </row>
    <row r="398860" spans="16:16" x14ac:dyDescent="0.3">
      <c r="P398860" s="83"/>
    </row>
    <row r="398861" spans="16:16" x14ac:dyDescent="0.3">
      <c r="P398861" s="83"/>
    </row>
    <row r="398862" spans="16:16" x14ac:dyDescent="0.3">
      <c r="P398862" s="83"/>
    </row>
    <row r="398863" spans="16:16" x14ac:dyDescent="0.3">
      <c r="P398863" s="83"/>
    </row>
    <row r="398864" spans="16:16" x14ac:dyDescent="0.3">
      <c r="P398864" s="83"/>
    </row>
    <row r="398865" spans="16:16" x14ac:dyDescent="0.3">
      <c r="P398865" s="83"/>
    </row>
    <row r="398866" spans="16:16" x14ac:dyDescent="0.3">
      <c r="P398866" s="83"/>
    </row>
    <row r="398867" spans="16:16" x14ac:dyDescent="0.3">
      <c r="P398867" s="83"/>
    </row>
    <row r="398868" spans="16:16" x14ac:dyDescent="0.3">
      <c r="P398868" s="83"/>
    </row>
    <row r="398869" spans="16:16" x14ac:dyDescent="0.3">
      <c r="P398869" s="83"/>
    </row>
    <row r="398870" spans="16:16" x14ac:dyDescent="0.3">
      <c r="P398870" s="83"/>
    </row>
    <row r="398871" spans="16:16" x14ac:dyDescent="0.3">
      <c r="P398871" s="83"/>
    </row>
    <row r="398872" spans="16:16" x14ac:dyDescent="0.3">
      <c r="P398872" s="83"/>
    </row>
    <row r="398873" spans="16:16" x14ac:dyDescent="0.3">
      <c r="P398873" s="83"/>
    </row>
    <row r="398874" spans="16:16" x14ac:dyDescent="0.3">
      <c r="P398874" s="83"/>
    </row>
    <row r="398875" spans="16:16" x14ac:dyDescent="0.3">
      <c r="P398875" s="83"/>
    </row>
    <row r="398876" spans="16:16" x14ac:dyDescent="0.3">
      <c r="P398876" s="83"/>
    </row>
    <row r="398877" spans="16:16" x14ac:dyDescent="0.3">
      <c r="P398877" s="83"/>
    </row>
    <row r="398878" spans="16:16" x14ac:dyDescent="0.3">
      <c r="P398878" s="83"/>
    </row>
    <row r="398879" spans="16:16" x14ac:dyDescent="0.3">
      <c r="P398879" s="83"/>
    </row>
    <row r="398880" spans="16:16" x14ac:dyDescent="0.3">
      <c r="P398880" s="83"/>
    </row>
    <row r="398881" spans="16:16" x14ac:dyDescent="0.3">
      <c r="P398881" s="83"/>
    </row>
    <row r="398882" spans="16:16" x14ac:dyDescent="0.3">
      <c r="P398882" s="83"/>
    </row>
    <row r="398883" spans="16:16" x14ac:dyDescent="0.3">
      <c r="P398883" s="83"/>
    </row>
    <row r="398884" spans="16:16" x14ac:dyDescent="0.3">
      <c r="P398884" s="83"/>
    </row>
    <row r="398885" spans="16:16" x14ac:dyDescent="0.3">
      <c r="P398885" s="83"/>
    </row>
    <row r="398886" spans="16:16" x14ac:dyDescent="0.3">
      <c r="P398886" s="83"/>
    </row>
    <row r="398887" spans="16:16" x14ac:dyDescent="0.3">
      <c r="P398887" s="83"/>
    </row>
    <row r="398888" spans="16:16" x14ac:dyDescent="0.3">
      <c r="P398888" s="83"/>
    </row>
    <row r="398889" spans="16:16" x14ac:dyDescent="0.3">
      <c r="P398889" s="83"/>
    </row>
    <row r="398890" spans="16:16" x14ac:dyDescent="0.3">
      <c r="P398890" s="83"/>
    </row>
    <row r="398891" spans="16:16" x14ac:dyDescent="0.3">
      <c r="P398891" s="83"/>
    </row>
    <row r="398892" spans="16:16" x14ac:dyDescent="0.3">
      <c r="P398892" s="83"/>
    </row>
    <row r="398893" spans="16:16" x14ac:dyDescent="0.3">
      <c r="P398893" s="83"/>
    </row>
    <row r="398894" spans="16:16" x14ac:dyDescent="0.3">
      <c r="P398894" s="83"/>
    </row>
    <row r="398895" spans="16:16" x14ac:dyDescent="0.3">
      <c r="P398895" s="83"/>
    </row>
    <row r="398896" spans="16:16" x14ac:dyDescent="0.3">
      <c r="P398896" s="83"/>
    </row>
    <row r="398897" spans="16:16" x14ac:dyDescent="0.3">
      <c r="P398897" s="83"/>
    </row>
    <row r="398898" spans="16:16" x14ac:dyDescent="0.3">
      <c r="P398898" s="83"/>
    </row>
    <row r="398899" spans="16:16" x14ac:dyDescent="0.3">
      <c r="P398899" s="83"/>
    </row>
    <row r="398900" spans="16:16" x14ac:dyDescent="0.3">
      <c r="P398900" s="83"/>
    </row>
    <row r="398901" spans="16:16" x14ac:dyDescent="0.3">
      <c r="P398901" s="83"/>
    </row>
    <row r="398902" spans="16:16" x14ac:dyDescent="0.3">
      <c r="P398902" s="83"/>
    </row>
    <row r="398903" spans="16:16" x14ac:dyDescent="0.3">
      <c r="P398903" s="83"/>
    </row>
    <row r="398904" spans="16:16" x14ac:dyDescent="0.3">
      <c r="P398904" s="83"/>
    </row>
    <row r="398905" spans="16:16" x14ac:dyDescent="0.3">
      <c r="P398905" s="83"/>
    </row>
    <row r="398906" spans="16:16" x14ac:dyDescent="0.3">
      <c r="P398906" s="83"/>
    </row>
    <row r="398907" spans="16:16" x14ac:dyDescent="0.3">
      <c r="P398907" s="83"/>
    </row>
    <row r="398908" spans="16:16" x14ac:dyDescent="0.3">
      <c r="P398908" s="83"/>
    </row>
    <row r="398909" spans="16:16" x14ac:dyDescent="0.3">
      <c r="P398909" s="83"/>
    </row>
    <row r="398910" spans="16:16" x14ac:dyDescent="0.3">
      <c r="P398910" s="83"/>
    </row>
    <row r="398911" spans="16:16" x14ac:dyDescent="0.3">
      <c r="P398911" s="83"/>
    </row>
    <row r="398912" spans="16:16" x14ac:dyDescent="0.3">
      <c r="P398912" s="83"/>
    </row>
    <row r="398913" spans="16:16" x14ac:dyDescent="0.3">
      <c r="P398913" s="83"/>
    </row>
    <row r="398914" spans="16:16" x14ac:dyDescent="0.3">
      <c r="P398914" s="83"/>
    </row>
    <row r="398915" spans="16:16" x14ac:dyDescent="0.3">
      <c r="P398915" s="83"/>
    </row>
    <row r="398916" spans="16:16" x14ac:dyDescent="0.3">
      <c r="P398916" s="83"/>
    </row>
    <row r="398917" spans="16:16" x14ac:dyDescent="0.3">
      <c r="P398917" s="83"/>
    </row>
    <row r="398918" spans="16:16" x14ac:dyDescent="0.3">
      <c r="P398918" s="83"/>
    </row>
    <row r="398919" spans="16:16" x14ac:dyDescent="0.3">
      <c r="P398919" s="83"/>
    </row>
    <row r="398920" spans="16:16" x14ac:dyDescent="0.3">
      <c r="P398920" s="83"/>
    </row>
    <row r="398921" spans="16:16" x14ac:dyDescent="0.3">
      <c r="P398921" s="83"/>
    </row>
    <row r="398922" spans="16:16" x14ac:dyDescent="0.3">
      <c r="P398922" s="83"/>
    </row>
    <row r="398923" spans="16:16" x14ac:dyDescent="0.3">
      <c r="P398923" s="83"/>
    </row>
    <row r="398924" spans="16:16" x14ac:dyDescent="0.3">
      <c r="P398924" s="83"/>
    </row>
    <row r="398925" spans="16:16" x14ac:dyDescent="0.3">
      <c r="P398925" s="83"/>
    </row>
    <row r="398926" spans="16:16" x14ac:dyDescent="0.3">
      <c r="P398926" s="83"/>
    </row>
    <row r="398927" spans="16:16" x14ac:dyDescent="0.3">
      <c r="P398927" s="83"/>
    </row>
    <row r="398928" spans="16:16" x14ac:dyDescent="0.3">
      <c r="P398928" s="83"/>
    </row>
    <row r="398929" spans="16:16" x14ac:dyDescent="0.3">
      <c r="P398929" s="83"/>
    </row>
    <row r="398930" spans="16:16" x14ac:dyDescent="0.3">
      <c r="P398930" s="83"/>
    </row>
    <row r="398931" spans="16:16" x14ac:dyDescent="0.3">
      <c r="P398931" s="83"/>
    </row>
    <row r="398932" spans="16:16" x14ac:dyDescent="0.3">
      <c r="P398932" s="83"/>
    </row>
    <row r="398933" spans="16:16" x14ac:dyDescent="0.3">
      <c r="P398933" s="83"/>
    </row>
    <row r="398934" spans="16:16" x14ac:dyDescent="0.3">
      <c r="P398934" s="83"/>
    </row>
    <row r="398935" spans="16:16" x14ac:dyDescent="0.3">
      <c r="P398935" s="83"/>
    </row>
    <row r="398936" spans="16:16" x14ac:dyDescent="0.3">
      <c r="P398936" s="83"/>
    </row>
    <row r="398937" spans="16:16" x14ac:dyDescent="0.3">
      <c r="P398937" s="83"/>
    </row>
    <row r="398938" spans="16:16" x14ac:dyDescent="0.3">
      <c r="P398938" s="83"/>
    </row>
    <row r="398939" spans="16:16" x14ac:dyDescent="0.3">
      <c r="P398939" s="83"/>
    </row>
    <row r="398940" spans="16:16" x14ac:dyDescent="0.3">
      <c r="P398940" s="83"/>
    </row>
    <row r="398941" spans="16:16" x14ac:dyDescent="0.3">
      <c r="P398941" s="83"/>
    </row>
    <row r="398942" spans="16:16" x14ac:dyDescent="0.3">
      <c r="P398942" s="83"/>
    </row>
    <row r="398943" spans="16:16" x14ac:dyDescent="0.3">
      <c r="P398943" s="83"/>
    </row>
    <row r="398944" spans="16:16" x14ac:dyDescent="0.3">
      <c r="P398944" s="83"/>
    </row>
    <row r="398945" spans="16:16" x14ac:dyDescent="0.3">
      <c r="P398945" s="83"/>
    </row>
    <row r="398946" spans="16:16" x14ac:dyDescent="0.3">
      <c r="P398946" s="83"/>
    </row>
    <row r="398947" spans="16:16" x14ac:dyDescent="0.3">
      <c r="P398947" s="83"/>
    </row>
    <row r="398948" spans="16:16" x14ac:dyDescent="0.3">
      <c r="P398948" s="83"/>
    </row>
    <row r="398949" spans="16:16" x14ac:dyDescent="0.3">
      <c r="P398949" s="83"/>
    </row>
    <row r="398950" spans="16:16" x14ac:dyDescent="0.3">
      <c r="P398950" s="83"/>
    </row>
    <row r="398951" spans="16:16" x14ac:dyDescent="0.3">
      <c r="P398951" s="83"/>
    </row>
    <row r="398952" spans="16:16" x14ac:dyDescent="0.3">
      <c r="P398952" s="83"/>
    </row>
    <row r="398953" spans="16:16" x14ac:dyDescent="0.3">
      <c r="P398953" s="83"/>
    </row>
    <row r="398954" spans="16:16" x14ac:dyDescent="0.3">
      <c r="P398954" s="83"/>
    </row>
    <row r="398955" spans="16:16" x14ac:dyDescent="0.3">
      <c r="P398955" s="83"/>
    </row>
    <row r="398956" spans="16:16" x14ac:dyDescent="0.3">
      <c r="P398956" s="83"/>
    </row>
    <row r="398957" spans="16:16" x14ac:dyDescent="0.3">
      <c r="P398957" s="83"/>
    </row>
    <row r="398958" spans="16:16" x14ac:dyDescent="0.3">
      <c r="P398958" s="83"/>
    </row>
    <row r="398959" spans="16:16" x14ac:dyDescent="0.3">
      <c r="P398959" s="83"/>
    </row>
    <row r="398960" spans="16:16" x14ac:dyDescent="0.3">
      <c r="P398960" s="83"/>
    </row>
    <row r="398961" spans="16:16" x14ac:dyDescent="0.3">
      <c r="P398961" s="83"/>
    </row>
    <row r="398962" spans="16:16" x14ac:dyDescent="0.3">
      <c r="P398962" s="83"/>
    </row>
    <row r="398963" spans="16:16" x14ac:dyDescent="0.3">
      <c r="P398963" s="83"/>
    </row>
    <row r="398964" spans="16:16" x14ac:dyDescent="0.3">
      <c r="P398964" s="83"/>
    </row>
    <row r="398965" spans="16:16" x14ac:dyDescent="0.3">
      <c r="P398965" s="83"/>
    </row>
    <row r="398966" spans="16:16" x14ac:dyDescent="0.3">
      <c r="P398966" s="83"/>
    </row>
    <row r="398967" spans="16:16" x14ac:dyDescent="0.3">
      <c r="P398967" s="83"/>
    </row>
    <row r="398968" spans="16:16" x14ac:dyDescent="0.3">
      <c r="P398968" s="83"/>
    </row>
    <row r="398969" spans="16:16" x14ac:dyDescent="0.3">
      <c r="P398969" s="83"/>
    </row>
    <row r="398970" spans="16:16" x14ac:dyDescent="0.3">
      <c r="P398970" s="83"/>
    </row>
    <row r="398971" spans="16:16" x14ac:dyDescent="0.3">
      <c r="P398971" s="83"/>
    </row>
    <row r="398972" spans="16:16" x14ac:dyDescent="0.3">
      <c r="P398972" s="83"/>
    </row>
    <row r="398973" spans="16:16" x14ac:dyDescent="0.3">
      <c r="P398973" s="83"/>
    </row>
    <row r="398974" spans="16:16" x14ac:dyDescent="0.3">
      <c r="P398974" s="83"/>
    </row>
    <row r="398975" spans="16:16" x14ac:dyDescent="0.3">
      <c r="P398975" s="83"/>
    </row>
    <row r="398976" spans="16:16" x14ac:dyDescent="0.3">
      <c r="P398976" s="83"/>
    </row>
    <row r="398977" spans="16:16" x14ac:dyDescent="0.3">
      <c r="P398977" s="83"/>
    </row>
    <row r="398978" spans="16:16" x14ac:dyDescent="0.3">
      <c r="P398978" s="83"/>
    </row>
    <row r="398979" spans="16:16" x14ac:dyDescent="0.3">
      <c r="P398979" s="83"/>
    </row>
    <row r="398980" spans="16:16" x14ac:dyDescent="0.3">
      <c r="P398980" s="83"/>
    </row>
    <row r="398981" spans="16:16" x14ac:dyDescent="0.3">
      <c r="P398981" s="83"/>
    </row>
    <row r="398982" spans="16:16" x14ac:dyDescent="0.3">
      <c r="P398982" s="83"/>
    </row>
    <row r="398983" spans="16:16" x14ac:dyDescent="0.3">
      <c r="P398983" s="83"/>
    </row>
    <row r="398984" spans="16:16" x14ac:dyDescent="0.3">
      <c r="P398984" s="83"/>
    </row>
    <row r="398985" spans="16:16" x14ac:dyDescent="0.3">
      <c r="P398985" s="83"/>
    </row>
    <row r="398986" spans="16:16" x14ac:dyDescent="0.3">
      <c r="P398986" s="83"/>
    </row>
    <row r="398987" spans="16:16" x14ac:dyDescent="0.3">
      <c r="P398987" s="83"/>
    </row>
    <row r="398988" spans="16:16" x14ac:dyDescent="0.3">
      <c r="P398988" s="83"/>
    </row>
    <row r="398989" spans="16:16" x14ac:dyDescent="0.3">
      <c r="P398989" s="83"/>
    </row>
    <row r="398990" spans="16:16" x14ac:dyDescent="0.3">
      <c r="P398990" s="83"/>
    </row>
    <row r="398991" spans="16:16" x14ac:dyDescent="0.3">
      <c r="P398991" s="83"/>
    </row>
    <row r="398992" spans="16:16" x14ac:dyDescent="0.3">
      <c r="P398992" s="83"/>
    </row>
    <row r="398993" spans="16:16" x14ac:dyDescent="0.3">
      <c r="P398993" s="83"/>
    </row>
    <row r="398994" spans="16:16" x14ac:dyDescent="0.3">
      <c r="P398994" s="83"/>
    </row>
    <row r="398995" spans="16:16" x14ac:dyDescent="0.3">
      <c r="P398995" s="83"/>
    </row>
    <row r="398996" spans="16:16" x14ac:dyDescent="0.3">
      <c r="P398996" s="83"/>
    </row>
    <row r="398997" spans="16:16" x14ac:dyDescent="0.3">
      <c r="P398997" s="83"/>
    </row>
    <row r="398998" spans="16:16" x14ac:dyDescent="0.3">
      <c r="P398998" s="83"/>
    </row>
    <row r="398999" spans="16:16" x14ac:dyDescent="0.3">
      <c r="P398999" s="83"/>
    </row>
    <row r="399000" spans="16:16" x14ac:dyDescent="0.3">
      <c r="P399000" s="83"/>
    </row>
    <row r="399001" spans="16:16" x14ac:dyDescent="0.3">
      <c r="P399001" s="83"/>
    </row>
    <row r="399002" spans="16:16" x14ac:dyDescent="0.3">
      <c r="P399002" s="83"/>
    </row>
    <row r="399003" spans="16:16" x14ac:dyDescent="0.3">
      <c r="P399003" s="83"/>
    </row>
    <row r="399004" spans="16:16" x14ac:dyDescent="0.3">
      <c r="P399004" s="83"/>
    </row>
    <row r="399005" spans="16:16" x14ac:dyDescent="0.3">
      <c r="P399005" s="83"/>
    </row>
    <row r="399006" spans="16:16" x14ac:dyDescent="0.3">
      <c r="P399006" s="83"/>
    </row>
    <row r="399007" spans="16:16" x14ac:dyDescent="0.3">
      <c r="P399007" s="83"/>
    </row>
    <row r="399008" spans="16:16" x14ac:dyDescent="0.3">
      <c r="P399008" s="83"/>
    </row>
    <row r="399009" spans="16:16" x14ac:dyDescent="0.3">
      <c r="P399009" s="83"/>
    </row>
    <row r="399010" spans="16:16" x14ac:dyDescent="0.3">
      <c r="P399010" s="83"/>
    </row>
    <row r="399011" spans="16:16" x14ac:dyDescent="0.3">
      <c r="P399011" s="83"/>
    </row>
    <row r="399012" spans="16:16" x14ac:dyDescent="0.3">
      <c r="P399012" s="83"/>
    </row>
    <row r="399013" spans="16:16" x14ac:dyDescent="0.3">
      <c r="P399013" s="83"/>
    </row>
    <row r="399014" spans="16:16" x14ac:dyDescent="0.3">
      <c r="P399014" s="83"/>
    </row>
    <row r="399015" spans="16:16" x14ac:dyDescent="0.3">
      <c r="P399015" s="83"/>
    </row>
    <row r="399016" spans="16:16" x14ac:dyDescent="0.3">
      <c r="P399016" s="83"/>
    </row>
    <row r="399017" spans="16:16" x14ac:dyDescent="0.3">
      <c r="P399017" s="83"/>
    </row>
    <row r="399018" spans="16:16" x14ac:dyDescent="0.3">
      <c r="P399018" s="83"/>
    </row>
    <row r="399019" spans="16:16" x14ac:dyDescent="0.3">
      <c r="P399019" s="83"/>
    </row>
    <row r="399020" spans="16:16" x14ac:dyDescent="0.3">
      <c r="P399020" s="83"/>
    </row>
    <row r="399021" spans="16:16" x14ac:dyDescent="0.3">
      <c r="P399021" s="83"/>
    </row>
    <row r="399022" spans="16:16" x14ac:dyDescent="0.3">
      <c r="P399022" s="83"/>
    </row>
    <row r="399023" spans="16:16" x14ac:dyDescent="0.3">
      <c r="P399023" s="83"/>
    </row>
    <row r="399024" spans="16:16" x14ac:dyDescent="0.3">
      <c r="P399024" s="83"/>
    </row>
    <row r="399025" spans="16:16" x14ac:dyDescent="0.3">
      <c r="P399025" s="83"/>
    </row>
    <row r="399026" spans="16:16" x14ac:dyDescent="0.3">
      <c r="P399026" s="83"/>
    </row>
    <row r="399027" spans="16:16" x14ac:dyDescent="0.3">
      <c r="P399027" s="83"/>
    </row>
    <row r="399028" spans="16:16" x14ac:dyDescent="0.3">
      <c r="P399028" s="83"/>
    </row>
    <row r="399029" spans="16:16" x14ac:dyDescent="0.3">
      <c r="P399029" s="83"/>
    </row>
    <row r="399030" spans="16:16" x14ac:dyDescent="0.3">
      <c r="P399030" s="83"/>
    </row>
    <row r="399031" spans="16:16" x14ac:dyDescent="0.3">
      <c r="P399031" s="83"/>
    </row>
    <row r="399032" spans="16:16" x14ac:dyDescent="0.3">
      <c r="P399032" s="83"/>
    </row>
    <row r="399033" spans="16:16" x14ac:dyDescent="0.3">
      <c r="P399033" s="83"/>
    </row>
    <row r="399034" spans="16:16" x14ac:dyDescent="0.3">
      <c r="P399034" s="83"/>
    </row>
    <row r="399035" spans="16:16" x14ac:dyDescent="0.3">
      <c r="P399035" s="83"/>
    </row>
    <row r="399036" spans="16:16" x14ac:dyDescent="0.3">
      <c r="P399036" s="83"/>
    </row>
    <row r="399037" spans="16:16" x14ac:dyDescent="0.3">
      <c r="P399037" s="83"/>
    </row>
    <row r="399038" spans="16:16" x14ac:dyDescent="0.3">
      <c r="P399038" s="83"/>
    </row>
    <row r="399039" spans="16:16" x14ac:dyDescent="0.3">
      <c r="P399039" s="83"/>
    </row>
    <row r="399040" spans="16:16" x14ac:dyDescent="0.3">
      <c r="P399040" s="83"/>
    </row>
    <row r="399041" spans="16:16" x14ac:dyDescent="0.3">
      <c r="P399041" s="83"/>
    </row>
    <row r="399042" spans="16:16" x14ac:dyDescent="0.3">
      <c r="P399042" s="83"/>
    </row>
    <row r="399043" spans="16:16" x14ac:dyDescent="0.3">
      <c r="P399043" s="83"/>
    </row>
    <row r="399044" spans="16:16" x14ac:dyDescent="0.3">
      <c r="P399044" s="83"/>
    </row>
    <row r="399045" spans="16:16" x14ac:dyDescent="0.3">
      <c r="P399045" s="83"/>
    </row>
    <row r="399046" spans="16:16" x14ac:dyDescent="0.3">
      <c r="P399046" s="83"/>
    </row>
    <row r="399047" spans="16:16" x14ac:dyDescent="0.3">
      <c r="P399047" s="83"/>
    </row>
    <row r="399048" spans="16:16" x14ac:dyDescent="0.3">
      <c r="P399048" s="83"/>
    </row>
    <row r="399049" spans="16:16" x14ac:dyDescent="0.3">
      <c r="P399049" s="83"/>
    </row>
    <row r="399050" spans="16:16" x14ac:dyDescent="0.3">
      <c r="P399050" s="83"/>
    </row>
    <row r="399051" spans="16:16" x14ac:dyDescent="0.3">
      <c r="P399051" s="83"/>
    </row>
    <row r="399052" spans="16:16" x14ac:dyDescent="0.3">
      <c r="P399052" s="83"/>
    </row>
    <row r="399053" spans="16:16" x14ac:dyDescent="0.3">
      <c r="P399053" s="83"/>
    </row>
    <row r="399054" spans="16:16" x14ac:dyDescent="0.3">
      <c r="P399054" s="83"/>
    </row>
    <row r="399055" spans="16:16" x14ac:dyDescent="0.3">
      <c r="P399055" s="83"/>
    </row>
    <row r="399056" spans="16:16" x14ac:dyDescent="0.3">
      <c r="P399056" s="83"/>
    </row>
    <row r="399057" spans="16:16" x14ac:dyDescent="0.3">
      <c r="P399057" s="83"/>
    </row>
    <row r="399058" spans="16:16" x14ac:dyDescent="0.3">
      <c r="P399058" s="83"/>
    </row>
    <row r="399059" spans="16:16" x14ac:dyDescent="0.3">
      <c r="P399059" s="83"/>
    </row>
    <row r="399060" spans="16:16" x14ac:dyDescent="0.3">
      <c r="P399060" s="83"/>
    </row>
    <row r="399061" spans="16:16" x14ac:dyDescent="0.3">
      <c r="P399061" s="83"/>
    </row>
    <row r="399062" spans="16:16" x14ac:dyDescent="0.3">
      <c r="P399062" s="83"/>
    </row>
    <row r="399063" spans="16:16" x14ac:dyDescent="0.3">
      <c r="P399063" s="83"/>
    </row>
    <row r="399064" spans="16:16" x14ac:dyDescent="0.3">
      <c r="P399064" s="83"/>
    </row>
    <row r="399065" spans="16:16" x14ac:dyDescent="0.3">
      <c r="P399065" s="83"/>
    </row>
    <row r="399066" spans="16:16" x14ac:dyDescent="0.3">
      <c r="P399066" s="83"/>
    </row>
    <row r="399067" spans="16:16" x14ac:dyDescent="0.3">
      <c r="P399067" s="83"/>
    </row>
    <row r="399068" spans="16:16" x14ac:dyDescent="0.3">
      <c r="P399068" s="83"/>
    </row>
    <row r="399069" spans="16:16" x14ac:dyDescent="0.3">
      <c r="P399069" s="83"/>
    </row>
    <row r="399070" spans="16:16" x14ac:dyDescent="0.3">
      <c r="P399070" s="83"/>
    </row>
    <row r="399071" spans="16:16" x14ac:dyDescent="0.3">
      <c r="P399071" s="83"/>
    </row>
    <row r="399072" spans="16:16" x14ac:dyDescent="0.3">
      <c r="P399072" s="83"/>
    </row>
    <row r="399073" spans="16:16" x14ac:dyDescent="0.3">
      <c r="P399073" s="83"/>
    </row>
    <row r="399074" spans="16:16" x14ac:dyDescent="0.3">
      <c r="P399074" s="83"/>
    </row>
    <row r="399075" spans="16:16" x14ac:dyDescent="0.3">
      <c r="P399075" s="83"/>
    </row>
    <row r="399076" spans="16:16" x14ac:dyDescent="0.3">
      <c r="P399076" s="83"/>
    </row>
    <row r="399077" spans="16:16" x14ac:dyDescent="0.3">
      <c r="P399077" s="83"/>
    </row>
    <row r="399078" spans="16:16" x14ac:dyDescent="0.3">
      <c r="P399078" s="83"/>
    </row>
    <row r="399079" spans="16:16" x14ac:dyDescent="0.3">
      <c r="P399079" s="83"/>
    </row>
    <row r="399080" spans="16:16" x14ac:dyDescent="0.3">
      <c r="P399080" s="83"/>
    </row>
    <row r="399081" spans="16:16" x14ac:dyDescent="0.3">
      <c r="P399081" s="83"/>
    </row>
    <row r="399082" spans="16:16" x14ac:dyDescent="0.3">
      <c r="P399082" s="83"/>
    </row>
    <row r="399083" spans="16:16" x14ac:dyDescent="0.3">
      <c r="P399083" s="83"/>
    </row>
    <row r="399084" spans="16:16" x14ac:dyDescent="0.3">
      <c r="P399084" s="83"/>
    </row>
    <row r="399085" spans="16:16" x14ac:dyDescent="0.3">
      <c r="P399085" s="83"/>
    </row>
    <row r="399086" spans="16:16" x14ac:dyDescent="0.3">
      <c r="P399086" s="83"/>
    </row>
    <row r="399087" spans="16:16" x14ac:dyDescent="0.3">
      <c r="P399087" s="83"/>
    </row>
    <row r="399088" spans="16:16" x14ac:dyDescent="0.3">
      <c r="P399088" s="83"/>
    </row>
    <row r="399089" spans="16:16" x14ac:dyDescent="0.3">
      <c r="P399089" s="83"/>
    </row>
    <row r="399090" spans="16:16" x14ac:dyDescent="0.3">
      <c r="P399090" s="83"/>
    </row>
    <row r="399091" spans="16:16" x14ac:dyDescent="0.3">
      <c r="P399091" s="83"/>
    </row>
    <row r="399092" spans="16:16" x14ac:dyDescent="0.3">
      <c r="P399092" s="83"/>
    </row>
    <row r="399093" spans="16:16" x14ac:dyDescent="0.3">
      <c r="P399093" s="83"/>
    </row>
    <row r="399094" spans="16:16" x14ac:dyDescent="0.3">
      <c r="P399094" s="83"/>
    </row>
    <row r="399095" spans="16:16" x14ac:dyDescent="0.3">
      <c r="P399095" s="83"/>
    </row>
    <row r="399096" spans="16:16" x14ac:dyDescent="0.3">
      <c r="P399096" s="83"/>
    </row>
    <row r="399097" spans="16:16" x14ac:dyDescent="0.3">
      <c r="P399097" s="83"/>
    </row>
    <row r="399098" spans="16:16" x14ac:dyDescent="0.3">
      <c r="P399098" s="83"/>
    </row>
    <row r="399099" spans="16:16" x14ac:dyDescent="0.3">
      <c r="P399099" s="83"/>
    </row>
    <row r="399100" spans="16:16" x14ac:dyDescent="0.3">
      <c r="P399100" s="83"/>
    </row>
    <row r="399101" spans="16:16" x14ac:dyDescent="0.3">
      <c r="P399101" s="83"/>
    </row>
    <row r="399102" spans="16:16" x14ac:dyDescent="0.3">
      <c r="P399102" s="83"/>
    </row>
    <row r="399103" spans="16:16" x14ac:dyDescent="0.3">
      <c r="P399103" s="83"/>
    </row>
    <row r="399104" spans="16:16" x14ac:dyDescent="0.3">
      <c r="P399104" s="83"/>
    </row>
    <row r="399105" spans="16:16" x14ac:dyDescent="0.3">
      <c r="P399105" s="83"/>
    </row>
    <row r="399106" spans="16:16" x14ac:dyDescent="0.3">
      <c r="P399106" s="83"/>
    </row>
    <row r="399107" spans="16:16" x14ac:dyDescent="0.3">
      <c r="P399107" s="83"/>
    </row>
    <row r="399108" spans="16:16" x14ac:dyDescent="0.3">
      <c r="P399108" s="83"/>
    </row>
    <row r="399109" spans="16:16" x14ac:dyDescent="0.3">
      <c r="P399109" s="83"/>
    </row>
    <row r="399110" spans="16:16" x14ac:dyDescent="0.3">
      <c r="P399110" s="83"/>
    </row>
    <row r="399111" spans="16:16" x14ac:dyDescent="0.3">
      <c r="P399111" s="83"/>
    </row>
    <row r="399112" spans="16:16" x14ac:dyDescent="0.3">
      <c r="P399112" s="83"/>
    </row>
    <row r="399113" spans="16:16" x14ac:dyDescent="0.3">
      <c r="P399113" s="83"/>
    </row>
    <row r="399114" spans="16:16" x14ac:dyDescent="0.3">
      <c r="P399114" s="83"/>
    </row>
    <row r="399115" spans="16:16" x14ac:dyDescent="0.3">
      <c r="P399115" s="83"/>
    </row>
    <row r="399116" spans="16:16" x14ac:dyDescent="0.3">
      <c r="P399116" s="83"/>
    </row>
    <row r="399117" spans="16:16" x14ac:dyDescent="0.3">
      <c r="P399117" s="83"/>
    </row>
    <row r="399118" spans="16:16" x14ac:dyDescent="0.3">
      <c r="P399118" s="83"/>
    </row>
    <row r="399119" spans="16:16" x14ac:dyDescent="0.3">
      <c r="P399119" s="83"/>
    </row>
    <row r="399120" spans="16:16" x14ac:dyDescent="0.3">
      <c r="P399120" s="83"/>
    </row>
    <row r="399121" spans="16:16" x14ac:dyDescent="0.3">
      <c r="P399121" s="83"/>
    </row>
    <row r="399122" spans="16:16" x14ac:dyDescent="0.3">
      <c r="P399122" s="83"/>
    </row>
    <row r="399123" spans="16:16" x14ac:dyDescent="0.3">
      <c r="P399123" s="83"/>
    </row>
    <row r="399124" spans="16:16" x14ac:dyDescent="0.3">
      <c r="P399124" s="83"/>
    </row>
    <row r="399125" spans="16:16" x14ac:dyDescent="0.3">
      <c r="P399125" s="83"/>
    </row>
    <row r="399126" spans="16:16" x14ac:dyDescent="0.3">
      <c r="P399126" s="83"/>
    </row>
    <row r="399127" spans="16:16" x14ac:dyDescent="0.3">
      <c r="P399127" s="83"/>
    </row>
    <row r="399128" spans="16:16" x14ac:dyDescent="0.3">
      <c r="P399128" s="83"/>
    </row>
    <row r="399129" spans="16:16" x14ac:dyDescent="0.3">
      <c r="P399129" s="83"/>
    </row>
    <row r="399130" spans="16:16" x14ac:dyDescent="0.3">
      <c r="P399130" s="83"/>
    </row>
    <row r="399131" spans="16:16" x14ac:dyDescent="0.3">
      <c r="P399131" s="83"/>
    </row>
    <row r="399132" spans="16:16" x14ac:dyDescent="0.3">
      <c r="P399132" s="83"/>
    </row>
    <row r="399133" spans="16:16" x14ac:dyDescent="0.3">
      <c r="P399133" s="83"/>
    </row>
    <row r="399134" spans="16:16" x14ac:dyDescent="0.3">
      <c r="P399134" s="83"/>
    </row>
    <row r="399135" spans="16:16" x14ac:dyDescent="0.3">
      <c r="P399135" s="83"/>
    </row>
    <row r="399136" spans="16:16" x14ac:dyDescent="0.3">
      <c r="P399136" s="83"/>
    </row>
    <row r="399137" spans="16:16" x14ac:dyDescent="0.3">
      <c r="P399137" s="83"/>
    </row>
    <row r="399138" spans="16:16" x14ac:dyDescent="0.3">
      <c r="P399138" s="83"/>
    </row>
    <row r="399139" spans="16:16" x14ac:dyDescent="0.3">
      <c r="P399139" s="83"/>
    </row>
    <row r="399140" spans="16:16" x14ac:dyDescent="0.3">
      <c r="P399140" s="83"/>
    </row>
    <row r="399141" spans="16:16" x14ac:dyDescent="0.3">
      <c r="P399141" s="83"/>
    </row>
    <row r="399142" spans="16:16" x14ac:dyDescent="0.3">
      <c r="P399142" s="83"/>
    </row>
    <row r="399143" spans="16:16" x14ac:dyDescent="0.3">
      <c r="P399143" s="83"/>
    </row>
    <row r="399144" spans="16:16" x14ac:dyDescent="0.3">
      <c r="P399144" s="83"/>
    </row>
    <row r="399145" spans="16:16" x14ac:dyDescent="0.3">
      <c r="P399145" s="83"/>
    </row>
    <row r="399146" spans="16:16" x14ac:dyDescent="0.3">
      <c r="P399146" s="83"/>
    </row>
    <row r="399147" spans="16:16" x14ac:dyDescent="0.3">
      <c r="P399147" s="83"/>
    </row>
    <row r="399148" spans="16:16" x14ac:dyDescent="0.3">
      <c r="P399148" s="83"/>
    </row>
    <row r="399149" spans="16:16" x14ac:dyDescent="0.3">
      <c r="P399149" s="83"/>
    </row>
    <row r="399150" spans="16:16" x14ac:dyDescent="0.3">
      <c r="P399150" s="83"/>
    </row>
    <row r="399151" spans="16:16" x14ac:dyDescent="0.3">
      <c r="P399151" s="83"/>
    </row>
    <row r="399152" spans="16:16" x14ac:dyDescent="0.3">
      <c r="P399152" s="83"/>
    </row>
    <row r="399153" spans="16:16" x14ac:dyDescent="0.3">
      <c r="P399153" s="83"/>
    </row>
    <row r="399154" spans="16:16" x14ac:dyDescent="0.3">
      <c r="P399154" s="83"/>
    </row>
    <row r="399155" spans="16:16" x14ac:dyDescent="0.3">
      <c r="P399155" s="83"/>
    </row>
    <row r="399156" spans="16:16" x14ac:dyDescent="0.3">
      <c r="P399156" s="83"/>
    </row>
    <row r="399157" spans="16:16" x14ac:dyDescent="0.3">
      <c r="P399157" s="83"/>
    </row>
    <row r="399158" spans="16:16" x14ac:dyDescent="0.3">
      <c r="P399158" s="83"/>
    </row>
    <row r="399159" spans="16:16" x14ac:dyDescent="0.3">
      <c r="P399159" s="83"/>
    </row>
    <row r="399160" spans="16:16" x14ac:dyDescent="0.3">
      <c r="P399160" s="83"/>
    </row>
    <row r="399161" spans="16:16" x14ac:dyDescent="0.3">
      <c r="P399161" s="83"/>
    </row>
    <row r="399162" spans="16:16" x14ac:dyDescent="0.3">
      <c r="P399162" s="83"/>
    </row>
    <row r="399163" spans="16:16" x14ac:dyDescent="0.3">
      <c r="P399163" s="83"/>
    </row>
    <row r="399164" spans="16:16" x14ac:dyDescent="0.3">
      <c r="P399164" s="83"/>
    </row>
    <row r="399165" spans="16:16" x14ac:dyDescent="0.3">
      <c r="P399165" s="83"/>
    </row>
    <row r="399166" spans="16:16" x14ac:dyDescent="0.3">
      <c r="P399166" s="83"/>
    </row>
    <row r="399167" spans="16:16" x14ac:dyDescent="0.3">
      <c r="P399167" s="83"/>
    </row>
    <row r="399168" spans="16:16" x14ac:dyDescent="0.3">
      <c r="P399168" s="83"/>
    </row>
    <row r="399169" spans="16:16" x14ac:dyDescent="0.3">
      <c r="P399169" s="83"/>
    </row>
    <row r="399170" spans="16:16" x14ac:dyDescent="0.3">
      <c r="P399170" s="83"/>
    </row>
    <row r="399171" spans="16:16" x14ac:dyDescent="0.3">
      <c r="P399171" s="83"/>
    </row>
    <row r="399172" spans="16:16" x14ac:dyDescent="0.3">
      <c r="P399172" s="83"/>
    </row>
    <row r="399173" spans="16:16" x14ac:dyDescent="0.3">
      <c r="P399173" s="83"/>
    </row>
    <row r="399174" spans="16:16" x14ac:dyDescent="0.3">
      <c r="P399174" s="83"/>
    </row>
    <row r="399175" spans="16:16" x14ac:dyDescent="0.3">
      <c r="P399175" s="83"/>
    </row>
    <row r="399176" spans="16:16" x14ac:dyDescent="0.3">
      <c r="P399176" s="83"/>
    </row>
    <row r="399177" spans="16:16" x14ac:dyDescent="0.3">
      <c r="P399177" s="83"/>
    </row>
    <row r="399178" spans="16:16" x14ac:dyDescent="0.3">
      <c r="P399178" s="83"/>
    </row>
    <row r="399179" spans="16:16" x14ac:dyDescent="0.3">
      <c r="P399179" s="83"/>
    </row>
    <row r="399180" spans="16:16" x14ac:dyDescent="0.3">
      <c r="P399180" s="83"/>
    </row>
    <row r="399181" spans="16:16" x14ac:dyDescent="0.3">
      <c r="P399181" s="83"/>
    </row>
    <row r="399182" spans="16:16" x14ac:dyDescent="0.3">
      <c r="P399182" s="83"/>
    </row>
    <row r="399183" spans="16:16" x14ac:dyDescent="0.3">
      <c r="P399183" s="83"/>
    </row>
    <row r="399184" spans="16:16" x14ac:dyDescent="0.3">
      <c r="P399184" s="83"/>
    </row>
    <row r="399185" spans="16:16" x14ac:dyDescent="0.3">
      <c r="P399185" s="83"/>
    </row>
    <row r="399186" spans="16:16" x14ac:dyDescent="0.3">
      <c r="P399186" s="83"/>
    </row>
    <row r="399187" spans="16:16" x14ac:dyDescent="0.3">
      <c r="P399187" s="83"/>
    </row>
    <row r="399188" spans="16:16" x14ac:dyDescent="0.3">
      <c r="P399188" s="83"/>
    </row>
    <row r="399189" spans="16:16" x14ac:dyDescent="0.3">
      <c r="P399189" s="83"/>
    </row>
    <row r="399190" spans="16:16" x14ac:dyDescent="0.3">
      <c r="P399190" s="83"/>
    </row>
    <row r="399191" spans="16:16" x14ac:dyDescent="0.3">
      <c r="P399191" s="83"/>
    </row>
    <row r="399192" spans="16:16" x14ac:dyDescent="0.3">
      <c r="P399192" s="83"/>
    </row>
    <row r="399193" spans="16:16" x14ac:dyDescent="0.3">
      <c r="P399193" s="83"/>
    </row>
    <row r="399194" spans="16:16" x14ac:dyDescent="0.3">
      <c r="P399194" s="83"/>
    </row>
    <row r="399195" spans="16:16" x14ac:dyDescent="0.3">
      <c r="P399195" s="83"/>
    </row>
    <row r="399196" spans="16:16" x14ac:dyDescent="0.3">
      <c r="P399196" s="83"/>
    </row>
    <row r="399197" spans="16:16" x14ac:dyDescent="0.3">
      <c r="P399197" s="83"/>
    </row>
    <row r="399198" spans="16:16" x14ac:dyDescent="0.3">
      <c r="P399198" s="83"/>
    </row>
    <row r="399199" spans="16:16" x14ac:dyDescent="0.3">
      <c r="P399199" s="83"/>
    </row>
    <row r="399200" spans="16:16" x14ac:dyDescent="0.3">
      <c r="P399200" s="83"/>
    </row>
    <row r="399201" spans="16:16" x14ac:dyDescent="0.3">
      <c r="P399201" s="83"/>
    </row>
    <row r="399202" spans="16:16" x14ac:dyDescent="0.3">
      <c r="P399202" s="83"/>
    </row>
    <row r="399203" spans="16:16" x14ac:dyDescent="0.3">
      <c r="P399203" s="83"/>
    </row>
    <row r="399204" spans="16:16" x14ac:dyDescent="0.3">
      <c r="P399204" s="83"/>
    </row>
    <row r="399205" spans="16:16" x14ac:dyDescent="0.3">
      <c r="P399205" s="83"/>
    </row>
    <row r="399206" spans="16:16" x14ac:dyDescent="0.3">
      <c r="P399206" s="83"/>
    </row>
    <row r="399207" spans="16:16" x14ac:dyDescent="0.3">
      <c r="P399207" s="83"/>
    </row>
    <row r="399208" spans="16:16" x14ac:dyDescent="0.3">
      <c r="P399208" s="83"/>
    </row>
    <row r="399209" spans="16:16" x14ac:dyDescent="0.3">
      <c r="P399209" s="83"/>
    </row>
    <row r="399210" spans="16:16" x14ac:dyDescent="0.3">
      <c r="P399210" s="83"/>
    </row>
    <row r="399211" spans="16:16" x14ac:dyDescent="0.3">
      <c r="P399211" s="83"/>
    </row>
    <row r="399212" spans="16:16" x14ac:dyDescent="0.3">
      <c r="P399212" s="83"/>
    </row>
    <row r="399213" spans="16:16" x14ac:dyDescent="0.3">
      <c r="P399213" s="83"/>
    </row>
    <row r="399214" spans="16:16" x14ac:dyDescent="0.3">
      <c r="P399214" s="83"/>
    </row>
    <row r="399215" spans="16:16" x14ac:dyDescent="0.3">
      <c r="P399215" s="83"/>
    </row>
    <row r="399216" spans="16:16" x14ac:dyDescent="0.3">
      <c r="P399216" s="83"/>
    </row>
    <row r="399217" spans="16:16" x14ac:dyDescent="0.3">
      <c r="P399217" s="83"/>
    </row>
    <row r="399218" spans="16:16" x14ac:dyDescent="0.3">
      <c r="P399218" s="83"/>
    </row>
    <row r="399219" spans="16:16" x14ac:dyDescent="0.3">
      <c r="P399219" s="83"/>
    </row>
    <row r="399220" spans="16:16" x14ac:dyDescent="0.3">
      <c r="P399220" s="83"/>
    </row>
    <row r="399221" spans="16:16" x14ac:dyDescent="0.3">
      <c r="P399221" s="83"/>
    </row>
    <row r="399222" spans="16:16" x14ac:dyDescent="0.3">
      <c r="P399222" s="83"/>
    </row>
    <row r="399223" spans="16:16" x14ac:dyDescent="0.3">
      <c r="P399223" s="83"/>
    </row>
    <row r="399224" spans="16:16" x14ac:dyDescent="0.3">
      <c r="P399224" s="83"/>
    </row>
    <row r="399225" spans="16:16" x14ac:dyDescent="0.3">
      <c r="P399225" s="83"/>
    </row>
    <row r="399226" spans="16:16" x14ac:dyDescent="0.3">
      <c r="P399226" s="83"/>
    </row>
    <row r="399227" spans="16:16" x14ac:dyDescent="0.3">
      <c r="P399227" s="83"/>
    </row>
    <row r="399228" spans="16:16" x14ac:dyDescent="0.3">
      <c r="P399228" s="83"/>
    </row>
    <row r="399229" spans="16:16" x14ac:dyDescent="0.3">
      <c r="P399229" s="83"/>
    </row>
    <row r="399230" spans="16:16" x14ac:dyDescent="0.3">
      <c r="P399230" s="83"/>
    </row>
    <row r="399231" spans="16:16" x14ac:dyDescent="0.3">
      <c r="P399231" s="83"/>
    </row>
    <row r="399232" spans="16:16" x14ac:dyDescent="0.3">
      <c r="P399232" s="83"/>
    </row>
    <row r="399233" spans="16:16" x14ac:dyDescent="0.3">
      <c r="P399233" s="83"/>
    </row>
    <row r="399234" spans="16:16" x14ac:dyDescent="0.3">
      <c r="P399234" s="83"/>
    </row>
    <row r="399235" spans="16:16" x14ac:dyDescent="0.3">
      <c r="P399235" s="83"/>
    </row>
    <row r="399236" spans="16:16" x14ac:dyDescent="0.3">
      <c r="P399236" s="83"/>
    </row>
    <row r="399237" spans="16:16" x14ac:dyDescent="0.3">
      <c r="P399237" s="83"/>
    </row>
    <row r="399238" spans="16:16" x14ac:dyDescent="0.3">
      <c r="P399238" s="83"/>
    </row>
    <row r="399239" spans="16:16" x14ac:dyDescent="0.3">
      <c r="P399239" s="83"/>
    </row>
    <row r="399240" spans="16:16" x14ac:dyDescent="0.3">
      <c r="P399240" s="83"/>
    </row>
    <row r="399241" spans="16:16" x14ac:dyDescent="0.3">
      <c r="P399241" s="83"/>
    </row>
    <row r="399242" spans="16:16" x14ac:dyDescent="0.3">
      <c r="P399242" s="83"/>
    </row>
    <row r="399243" spans="16:16" x14ac:dyDescent="0.3">
      <c r="P399243" s="83"/>
    </row>
    <row r="399244" spans="16:16" x14ac:dyDescent="0.3">
      <c r="P399244" s="83"/>
    </row>
    <row r="399245" spans="16:16" x14ac:dyDescent="0.3">
      <c r="P399245" s="83"/>
    </row>
    <row r="399246" spans="16:16" x14ac:dyDescent="0.3">
      <c r="P399246" s="83"/>
    </row>
    <row r="399247" spans="16:16" x14ac:dyDescent="0.3">
      <c r="P399247" s="83"/>
    </row>
    <row r="399248" spans="16:16" x14ac:dyDescent="0.3">
      <c r="P399248" s="83"/>
    </row>
    <row r="399249" spans="16:16" x14ac:dyDescent="0.3">
      <c r="P399249" s="83"/>
    </row>
    <row r="399250" spans="16:16" x14ac:dyDescent="0.3">
      <c r="P399250" s="83"/>
    </row>
    <row r="399251" spans="16:16" x14ac:dyDescent="0.3">
      <c r="P399251" s="83"/>
    </row>
    <row r="399252" spans="16:16" x14ac:dyDescent="0.3">
      <c r="P399252" s="83"/>
    </row>
    <row r="399253" spans="16:16" x14ac:dyDescent="0.3">
      <c r="P399253" s="83"/>
    </row>
    <row r="399254" spans="16:16" x14ac:dyDescent="0.3">
      <c r="P399254" s="83"/>
    </row>
    <row r="399255" spans="16:16" x14ac:dyDescent="0.3">
      <c r="P399255" s="83"/>
    </row>
    <row r="399256" spans="16:16" x14ac:dyDescent="0.3">
      <c r="P399256" s="83"/>
    </row>
    <row r="399257" spans="16:16" x14ac:dyDescent="0.3">
      <c r="P399257" s="83"/>
    </row>
    <row r="399258" spans="16:16" x14ac:dyDescent="0.3">
      <c r="P399258" s="83"/>
    </row>
    <row r="399259" spans="16:16" x14ac:dyDescent="0.3">
      <c r="P399259" s="83"/>
    </row>
    <row r="399260" spans="16:16" x14ac:dyDescent="0.3">
      <c r="P399260" s="83"/>
    </row>
    <row r="399261" spans="16:16" x14ac:dyDescent="0.3">
      <c r="P399261" s="83"/>
    </row>
    <row r="399262" spans="16:16" x14ac:dyDescent="0.3">
      <c r="P399262" s="83"/>
    </row>
    <row r="399263" spans="16:16" x14ac:dyDescent="0.3">
      <c r="P399263" s="83"/>
    </row>
    <row r="399264" spans="16:16" x14ac:dyDescent="0.3">
      <c r="P399264" s="83"/>
    </row>
    <row r="399265" spans="16:16" x14ac:dyDescent="0.3">
      <c r="P399265" s="83"/>
    </row>
    <row r="399266" spans="16:16" x14ac:dyDescent="0.3">
      <c r="P399266" s="83"/>
    </row>
    <row r="399267" spans="16:16" x14ac:dyDescent="0.3">
      <c r="P399267" s="83"/>
    </row>
    <row r="399268" spans="16:16" x14ac:dyDescent="0.3">
      <c r="P399268" s="83"/>
    </row>
    <row r="399269" spans="16:16" x14ac:dyDescent="0.3">
      <c r="P399269" s="83"/>
    </row>
    <row r="399270" spans="16:16" x14ac:dyDescent="0.3">
      <c r="P399270" s="83"/>
    </row>
    <row r="399271" spans="16:16" x14ac:dyDescent="0.3">
      <c r="P399271" s="83"/>
    </row>
    <row r="399272" spans="16:16" x14ac:dyDescent="0.3">
      <c r="P399272" s="83"/>
    </row>
    <row r="399273" spans="16:16" x14ac:dyDescent="0.3">
      <c r="P399273" s="83"/>
    </row>
    <row r="399274" spans="16:16" x14ac:dyDescent="0.3">
      <c r="P399274" s="83"/>
    </row>
    <row r="399275" spans="16:16" x14ac:dyDescent="0.3">
      <c r="P399275" s="83"/>
    </row>
    <row r="399276" spans="16:16" x14ac:dyDescent="0.3">
      <c r="P399276" s="83"/>
    </row>
    <row r="399277" spans="16:16" x14ac:dyDescent="0.3">
      <c r="P399277" s="83"/>
    </row>
    <row r="399278" spans="16:16" x14ac:dyDescent="0.3">
      <c r="P399278" s="83"/>
    </row>
    <row r="399279" spans="16:16" x14ac:dyDescent="0.3">
      <c r="P399279" s="83"/>
    </row>
    <row r="399280" spans="16:16" x14ac:dyDescent="0.3">
      <c r="P399280" s="83"/>
    </row>
    <row r="399281" spans="16:16" x14ac:dyDescent="0.3">
      <c r="P399281" s="83"/>
    </row>
    <row r="399282" spans="16:16" x14ac:dyDescent="0.3">
      <c r="P399282" s="83"/>
    </row>
    <row r="399283" spans="16:16" x14ac:dyDescent="0.3">
      <c r="P399283" s="83"/>
    </row>
    <row r="399284" spans="16:16" x14ac:dyDescent="0.3">
      <c r="P399284" s="83"/>
    </row>
    <row r="399285" spans="16:16" x14ac:dyDescent="0.3">
      <c r="P399285" s="83"/>
    </row>
    <row r="399286" spans="16:16" x14ac:dyDescent="0.3">
      <c r="P399286" s="83"/>
    </row>
    <row r="399287" spans="16:16" x14ac:dyDescent="0.3">
      <c r="P399287" s="83"/>
    </row>
    <row r="399288" spans="16:16" x14ac:dyDescent="0.3">
      <c r="P399288" s="83"/>
    </row>
    <row r="399289" spans="16:16" x14ac:dyDescent="0.3">
      <c r="P399289" s="83"/>
    </row>
    <row r="399290" spans="16:16" x14ac:dyDescent="0.3">
      <c r="P399290" s="83"/>
    </row>
    <row r="399291" spans="16:16" x14ac:dyDescent="0.3">
      <c r="P399291" s="83"/>
    </row>
    <row r="399292" spans="16:16" x14ac:dyDescent="0.3">
      <c r="P399292" s="83"/>
    </row>
    <row r="399293" spans="16:16" x14ac:dyDescent="0.3">
      <c r="P399293" s="83"/>
    </row>
    <row r="399294" spans="16:16" x14ac:dyDescent="0.3">
      <c r="P399294" s="83"/>
    </row>
    <row r="399295" spans="16:16" x14ac:dyDescent="0.3">
      <c r="P399295" s="83"/>
    </row>
    <row r="399296" spans="16:16" x14ac:dyDescent="0.3">
      <c r="P399296" s="83"/>
    </row>
    <row r="399297" spans="16:16" x14ac:dyDescent="0.3">
      <c r="P399297" s="83"/>
    </row>
    <row r="399298" spans="16:16" x14ac:dyDescent="0.3">
      <c r="P399298" s="83"/>
    </row>
    <row r="399299" spans="16:16" x14ac:dyDescent="0.3">
      <c r="P399299" s="83"/>
    </row>
    <row r="399300" spans="16:16" x14ac:dyDescent="0.3">
      <c r="P399300" s="83"/>
    </row>
    <row r="399301" spans="16:16" x14ac:dyDescent="0.3">
      <c r="P399301" s="83"/>
    </row>
    <row r="399302" spans="16:16" x14ac:dyDescent="0.3">
      <c r="P399302" s="83"/>
    </row>
    <row r="399303" spans="16:16" x14ac:dyDescent="0.3">
      <c r="P399303" s="83"/>
    </row>
    <row r="399304" spans="16:16" x14ac:dyDescent="0.3">
      <c r="P399304" s="83"/>
    </row>
    <row r="399305" spans="16:16" x14ac:dyDescent="0.3">
      <c r="P399305" s="83"/>
    </row>
    <row r="399306" spans="16:16" x14ac:dyDescent="0.3">
      <c r="P399306" s="83"/>
    </row>
    <row r="399307" spans="16:16" x14ac:dyDescent="0.3">
      <c r="P399307" s="83"/>
    </row>
    <row r="399308" spans="16:16" x14ac:dyDescent="0.3">
      <c r="P399308" s="83"/>
    </row>
    <row r="399309" spans="16:16" x14ac:dyDescent="0.3">
      <c r="P399309" s="83"/>
    </row>
    <row r="399310" spans="16:16" x14ac:dyDescent="0.3">
      <c r="P399310" s="83"/>
    </row>
    <row r="399311" spans="16:16" x14ac:dyDescent="0.3">
      <c r="P399311" s="83"/>
    </row>
    <row r="399312" spans="16:16" x14ac:dyDescent="0.3">
      <c r="P399312" s="83"/>
    </row>
    <row r="399313" spans="16:16" x14ac:dyDescent="0.3">
      <c r="P399313" s="83"/>
    </row>
    <row r="399314" spans="16:16" x14ac:dyDescent="0.3">
      <c r="P399314" s="83"/>
    </row>
    <row r="399315" spans="16:16" x14ac:dyDescent="0.3">
      <c r="P399315" s="83"/>
    </row>
    <row r="399316" spans="16:16" x14ac:dyDescent="0.3">
      <c r="P399316" s="83"/>
    </row>
    <row r="399317" spans="16:16" x14ac:dyDescent="0.3">
      <c r="P399317" s="83"/>
    </row>
    <row r="399318" spans="16:16" x14ac:dyDescent="0.3">
      <c r="P399318" s="83"/>
    </row>
    <row r="399319" spans="16:16" x14ac:dyDescent="0.3">
      <c r="P399319" s="83"/>
    </row>
    <row r="399320" spans="16:16" x14ac:dyDescent="0.3">
      <c r="P399320" s="83"/>
    </row>
    <row r="399321" spans="16:16" x14ac:dyDescent="0.3">
      <c r="P399321" s="83"/>
    </row>
    <row r="399322" spans="16:16" x14ac:dyDescent="0.3">
      <c r="P399322" s="83"/>
    </row>
    <row r="399323" spans="16:16" x14ac:dyDescent="0.3">
      <c r="P399323" s="83"/>
    </row>
    <row r="399324" spans="16:16" x14ac:dyDescent="0.3">
      <c r="P399324" s="83"/>
    </row>
    <row r="399325" spans="16:16" x14ac:dyDescent="0.3">
      <c r="P399325" s="83"/>
    </row>
    <row r="399326" spans="16:16" x14ac:dyDescent="0.3">
      <c r="P399326" s="83"/>
    </row>
    <row r="399327" spans="16:16" x14ac:dyDescent="0.3">
      <c r="P399327" s="83"/>
    </row>
    <row r="399328" spans="16:16" x14ac:dyDescent="0.3">
      <c r="P399328" s="83"/>
    </row>
    <row r="399329" spans="16:16" x14ac:dyDescent="0.3">
      <c r="P399329" s="83"/>
    </row>
    <row r="399330" spans="16:16" x14ac:dyDescent="0.3">
      <c r="P399330" s="83"/>
    </row>
    <row r="399331" spans="16:16" x14ac:dyDescent="0.3">
      <c r="P399331" s="83"/>
    </row>
    <row r="399332" spans="16:16" x14ac:dyDescent="0.3">
      <c r="P399332" s="83"/>
    </row>
    <row r="399333" spans="16:16" x14ac:dyDescent="0.3">
      <c r="P399333" s="83"/>
    </row>
    <row r="399334" spans="16:16" x14ac:dyDescent="0.3">
      <c r="P399334" s="83"/>
    </row>
    <row r="399335" spans="16:16" x14ac:dyDescent="0.3">
      <c r="P399335" s="83"/>
    </row>
    <row r="399336" spans="16:16" x14ac:dyDescent="0.3">
      <c r="P399336" s="83"/>
    </row>
    <row r="399337" spans="16:16" x14ac:dyDescent="0.3">
      <c r="P399337" s="83"/>
    </row>
    <row r="399338" spans="16:16" x14ac:dyDescent="0.3">
      <c r="P399338" s="83"/>
    </row>
    <row r="399339" spans="16:16" x14ac:dyDescent="0.3">
      <c r="P399339" s="83"/>
    </row>
    <row r="399340" spans="16:16" x14ac:dyDescent="0.3">
      <c r="P399340" s="83"/>
    </row>
    <row r="399341" spans="16:16" x14ac:dyDescent="0.3">
      <c r="P399341" s="83"/>
    </row>
    <row r="399342" spans="16:16" x14ac:dyDescent="0.3">
      <c r="P399342" s="83"/>
    </row>
    <row r="399343" spans="16:16" x14ac:dyDescent="0.3">
      <c r="P399343" s="83"/>
    </row>
    <row r="399344" spans="16:16" x14ac:dyDescent="0.3">
      <c r="P399344" s="83"/>
    </row>
    <row r="399345" spans="16:16" x14ac:dyDescent="0.3">
      <c r="P399345" s="83"/>
    </row>
    <row r="399346" spans="16:16" x14ac:dyDescent="0.3">
      <c r="P399346" s="83"/>
    </row>
    <row r="399347" spans="16:16" x14ac:dyDescent="0.3">
      <c r="P399347" s="83"/>
    </row>
    <row r="399348" spans="16:16" x14ac:dyDescent="0.3">
      <c r="P399348" s="83"/>
    </row>
    <row r="399349" spans="16:16" x14ac:dyDescent="0.3">
      <c r="P399349" s="83"/>
    </row>
    <row r="399350" spans="16:16" x14ac:dyDescent="0.3">
      <c r="P399350" s="83"/>
    </row>
    <row r="399351" spans="16:16" x14ac:dyDescent="0.3">
      <c r="P399351" s="83"/>
    </row>
    <row r="399352" spans="16:16" x14ac:dyDescent="0.3">
      <c r="P399352" s="83"/>
    </row>
    <row r="399353" spans="16:16" x14ac:dyDescent="0.3">
      <c r="P399353" s="83"/>
    </row>
    <row r="399354" spans="16:16" x14ac:dyDescent="0.3">
      <c r="P399354" s="83"/>
    </row>
    <row r="399355" spans="16:16" x14ac:dyDescent="0.3">
      <c r="P399355" s="83"/>
    </row>
    <row r="399356" spans="16:16" x14ac:dyDescent="0.3">
      <c r="P399356" s="83"/>
    </row>
    <row r="399357" spans="16:16" x14ac:dyDescent="0.3">
      <c r="P399357" s="83"/>
    </row>
    <row r="399358" spans="16:16" x14ac:dyDescent="0.3">
      <c r="P399358" s="83"/>
    </row>
    <row r="399359" spans="16:16" x14ac:dyDescent="0.3">
      <c r="P399359" s="83"/>
    </row>
    <row r="399360" spans="16:16" x14ac:dyDescent="0.3">
      <c r="P399360" s="83"/>
    </row>
    <row r="399361" spans="16:16" x14ac:dyDescent="0.3">
      <c r="P399361" s="83"/>
    </row>
    <row r="399362" spans="16:16" x14ac:dyDescent="0.3">
      <c r="P399362" s="83"/>
    </row>
    <row r="399363" spans="16:16" x14ac:dyDescent="0.3">
      <c r="P399363" s="83"/>
    </row>
    <row r="399364" spans="16:16" x14ac:dyDescent="0.3">
      <c r="P399364" s="83"/>
    </row>
    <row r="399365" spans="16:16" x14ac:dyDescent="0.3">
      <c r="P399365" s="83"/>
    </row>
    <row r="399366" spans="16:16" x14ac:dyDescent="0.3">
      <c r="P399366" s="83"/>
    </row>
    <row r="399367" spans="16:16" x14ac:dyDescent="0.3">
      <c r="P399367" s="83"/>
    </row>
    <row r="399368" spans="16:16" x14ac:dyDescent="0.3">
      <c r="P399368" s="83"/>
    </row>
    <row r="399369" spans="16:16" x14ac:dyDescent="0.3">
      <c r="P399369" s="83"/>
    </row>
    <row r="399370" spans="16:16" x14ac:dyDescent="0.3">
      <c r="P399370" s="83"/>
    </row>
    <row r="399371" spans="16:16" x14ac:dyDescent="0.3">
      <c r="P399371" s="83"/>
    </row>
    <row r="399372" spans="16:16" x14ac:dyDescent="0.3">
      <c r="P399372" s="83"/>
    </row>
    <row r="399373" spans="16:16" x14ac:dyDescent="0.3">
      <c r="P399373" s="83"/>
    </row>
    <row r="399374" spans="16:16" x14ac:dyDescent="0.3">
      <c r="P399374" s="83"/>
    </row>
    <row r="399375" spans="16:16" x14ac:dyDescent="0.3">
      <c r="P399375" s="83"/>
    </row>
    <row r="399376" spans="16:16" x14ac:dyDescent="0.3">
      <c r="P399376" s="83"/>
    </row>
    <row r="399377" spans="16:16" x14ac:dyDescent="0.3">
      <c r="P399377" s="83"/>
    </row>
    <row r="399378" spans="16:16" x14ac:dyDescent="0.3">
      <c r="P399378" s="83"/>
    </row>
    <row r="399379" spans="16:16" x14ac:dyDescent="0.3">
      <c r="P399379" s="83"/>
    </row>
    <row r="399380" spans="16:16" x14ac:dyDescent="0.3">
      <c r="P399380" s="83"/>
    </row>
    <row r="399381" spans="16:16" x14ac:dyDescent="0.3">
      <c r="P399381" s="83"/>
    </row>
    <row r="399382" spans="16:16" x14ac:dyDescent="0.3">
      <c r="P399382" s="83"/>
    </row>
    <row r="399383" spans="16:16" x14ac:dyDescent="0.3">
      <c r="P399383" s="83"/>
    </row>
    <row r="399384" spans="16:16" x14ac:dyDescent="0.3">
      <c r="P399384" s="83"/>
    </row>
    <row r="399385" spans="16:16" x14ac:dyDescent="0.3">
      <c r="P399385" s="83"/>
    </row>
    <row r="399386" spans="16:16" x14ac:dyDescent="0.3">
      <c r="P399386" s="83"/>
    </row>
    <row r="399387" spans="16:16" x14ac:dyDescent="0.3">
      <c r="P399387" s="83"/>
    </row>
    <row r="399388" spans="16:16" x14ac:dyDescent="0.3">
      <c r="P399388" s="83"/>
    </row>
    <row r="399389" spans="16:16" x14ac:dyDescent="0.3">
      <c r="P399389" s="83"/>
    </row>
    <row r="399390" spans="16:16" x14ac:dyDescent="0.3">
      <c r="P399390" s="83"/>
    </row>
    <row r="399391" spans="16:16" x14ac:dyDescent="0.3">
      <c r="P399391" s="83"/>
    </row>
    <row r="399392" spans="16:16" x14ac:dyDescent="0.3">
      <c r="P399392" s="83"/>
    </row>
    <row r="399393" spans="16:16" x14ac:dyDescent="0.3">
      <c r="P399393" s="83"/>
    </row>
    <row r="399394" spans="16:16" x14ac:dyDescent="0.3">
      <c r="P399394" s="83"/>
    </row>
    <row r="399395" spans="16:16" x14ac:dyDescent="0.3">
      <c r="P399395" s="83"/>
    </row>
    <row r="399396" spans="16:16" x14ac:dyDescent="0.3">
      <c r="P399396" s="83"/>
    </row>
    <row r="399397" spans="16:16" x14ac:dyDescent="0.3">
      <c r="P399397" s="83"/>
    </row>
    <row r="399398" spans="16:16" x14ac:dyDescent="0.3">
      <c r="P399398" s="83"/>
    </row>
    <row r="399399" spans="16:16" x14ac:dyDescent="0.3">
      <c r="P399399" s="83"/>
    </row>
    <row r="399400" spans="16:16" x14ac:dyDescent="0.3">
      <c r="P399400" s="83"/>
    </row>
    <row r="399401" spans="16:16" x14ac:dyDescent="0.3">
      <c r="P399401" s="83"/>
    </row>
    <row r="399402" spans="16:16" x14ac:dyDescent="0.3">
      <c r="P399402" s="83"/>
    </row>
    <row r="399403" spans="16:16" x14ac:dyDescent="0.3">
      <c r="P399403" s="83"/>
    </row>
    <row r="399404" spans="16:16" x14ac:dyDescent="0.3">
      <c r="P399404" s="83"/>
    </row>
    <row r="399405" spans="16:16" x14ac:dyDescent="0.3">
      <c r="P399405" s="83"/>
    </row>
    <row r="399406" spans="16:16" x14ac:dyDescent="0.3">
      <c r="P399406" s="83"/>
    </row>
    <row r="399407" spans="16:16" x14ac:dyDescent="0.3">
      <c r="P399407" s="83"/>
    </row>
    <row r="399408" spans="16:16" x14ac:dyDescent="0.3">
      <c r="P399408" s="83"/>
    </row>
    <row r="399409" spans="16:16" x14ac:dyDescent="0.3">
      <c r="P399409" s="83"/>
    </row>
    <row r="399410" spans="16:16" x14ac:dyDescent="0.3">
      <c r="P399410" s="83"/>
    </row>
    <row r="399411" spans="16:16" x14ac:dyDescent="0.3">
      <c r="P399411" s="83"/>
    </row>
    <row r="399412" spans="16:16" x14ac:dyDescent="0.3">
      <c r="P399412" s="83"/>
    </row>
    <row r="399413" spans="16:16" x14ac:dyDescent="0.3">
      <c r="P399413" s="83"/>
    </row>
    <row r="399414" spans="16:16" x14ac:dyDescent="0.3">
      <c r="P399414" s="83"/>
    </row>
    <row r="399415" spans="16:16" x14ac:dyDescent="0.3">
      <c r="P399415" s="83"/>
    </row>
    <row r="399416" spans="16:16" x14ac:dyDescent="0.3">
      <c r="P399416" s="83"/>
    </row>
    <row r="399417" spans="16:16" x14ac:dyDescent="0.3">
      <c r="P399417" s="83"/>
    </row>
    <row r="399418" spans="16:16" x14ac:dyDescent="0.3">
      <c r="P399418" s="83"/>
    </row>
    <row r="399419" spans="16:16" x14ac:dyDescent="0.3">
      <c r="P399419" s="83"/>
    </row>
    <row r="399420" spans="16:16" x14ac:dyDescent="0.3">
      <c r="P399420" s="83"/>
    </row>
    <row r="399421" spans="16:16" x14ac:dyDescent="0.3">
      <c r="P399421" s="83"/>
    </row>
    <row r="399422" spans="16:16" x14ac:dyDescent="0.3">
      <c r="P399422" s="83"/>
    </row>
    <row r="399423" spans="16:16" x14ac:dyDescent="0.3">
      <c r="P399423" s="83"/>
    </row>
    <row r="399424" spans="16:16" x14ac:dyDescent="0.3">
      <c r="P399424" s="83"/>
    </row>
    <row r="399425" spans="16:16" x14ac:dyDescent="0.3">
      <c r="P399425" s="83"/>
    </row>
    <row r="399426" spans="16:16" x14ac:dyDescent="0.3">
      <c r="P399426" s="83"/>
    </row>
    <row r="399427" spans="16:16" x14ac:dyDescent="0.3">
      <c r="P399427" s="83"/>
    </row>
    <row r="399428" spans="16:16" x14ac:dyDescent="0.3">
      <c r="P399428" s="83"/>
    </row>
    <row r="399429" spans="16:16" x14ac:dyDescent="0.3">
      <c r="P399429" s="83"/>
    </row>
    <row r="399430" spans="16:16" x14ac:dyDescent="0.3">
      <c r="P399430" s="83"/>
    </row>
    <row r="399431" spans="16:16" x14ac:dyDescent="0.3">
      <c r="P399431" s="83"/>
    </row>
    <row r="399432" spans="16:16" x14ac:dyDescent="0.3">
      <c r="P399432" s="83"/>
    </row>
    <row r="399433" spans="16:16" x14ac:dyDescent="0.3">
      <c r="P399433" s="83"/>
    </row>
    <row r="399434" spans="16:16" x14ac:dyDescent="0.3">
      <c r="P399434" s="83"/>
    </row>
    <row r="399435" spans="16:16" x14ac:dyDescent="0.3">
      <c r="P399435" s="83"/>
    </row>
    <row r="399436" spans="16:16" x14ac:dyDescent="0.3">
      <c r="P399436" s="83"/>
    </row>
    <row r="399437" spans="16:16" x14ac:dyDescent="0.3">
      <c r="P399437" s="83"/>
    </row>
    <row r="399438" spans="16:16" x14ac:dyDescent="0.3">
      <c r="P399438" s="83"/>
    </row>
    <row r="399439" spans="16:16" x14ac:dyDescent="0.3">
      <c r="P399439" s="83"/>
    </row>
    <row r="399440" spans="16:16" x14ac:dyDescent="0.3">
      <c r="P399440" s="83"/>
    </row>
    <row r="399441" spans="16:16" x14ac:dyDescent="0.3">
      <c r="P399441" s="83"/>
    </row>
    <row r="399442" spans="16:16" x14ac:dyDescent="0.3">
      <c r="P399442" s="83"/>
    </row>
    <row r="399443" spans="16:16" x14ac:dyDescent="0.3">
      <c r="P399443" s="83"/>
    </row>
    <row r="399444" spans="16:16" x14ac:dyDescent="0.3">
      <c r="P399444" s="83"/>
    </row>
    <row r="399445" spans="16:16" x14ac:dyDescent="0.3">
      <c r="P399445" s="83"/>
    </row>
    <row r="399446" spans="16:16" x14ac:dyDescent="0.3">
      <c r="P399446" s="83"/>
    </row>
    <row r="399447" spans="16:16" x14ac:dyDescent="0.3">
      <c r="P399447" s="83"/>
    </row>
    <row r="399448" spans="16:16" x14ac:dyDescent="0.3">
      <c r="P399448" s="83"/>
    </row>
    <row r="399449" spans="16:16" x14ac:dyDescent="0.3">
      <c r="P399449" s="83"/>
    </row>
    <row r="399450" spans="16:16" x14ac:dyDescent="0.3">
      <c r="P399450" s="83"/>
    </row>
    <row r="399451" spans="16:16" x14ac:dyDescent="0.3">
      <c r="P399451" s="83"/>
    </row>
    <row r="399452" spans="16:16" x14ac:dyDescent="0.3">
      <c r="P399452" s="83"/>
    </row>
    <row r="399453" spans="16:16" x14ac:dyDescent="0.3">
      <c r="P399453" s="83"/>
    </row>
    <row r="399454" spans="16:16" x14ac:dyDescent="0.3">
      <c r="P399454" s="83"/>
    </row>
    <row r="399455" spans="16:16" x14ac:dyDescent="0.3">
      <c r="P399455" s="83"/>
    </row>
    <row r="399456" spans="16:16" x14ac:dyDescent="0.3">
      <c r="P399456" s="83"/>
    </row>
    <row r="399457" spans="16:16" x14ac:dyDescent="0.3">
      <c r="P399457" s="83"/>
    </row>
    <row r="399458" spans="16:16" x14ac:dyDescent="0.3">
      <c r="P399458" s="83"/>
    </row>
    <row r="399459" spans="16:16" x14ac:dyDescent="0.3">
      <c r="P399459" s="83"/>
    </row>
    <row r="399460" spans="16:16" x14ac:dyDescent="0.3">
      <c r="P399460" s="83"/>
    </row>
    <row r="399461" spans="16:16" x14ac:dyDescent="0.3">
      <c r="P399461" s="83"/>
    </row>
    <row r="399462" spans="16:16" x14ac:dyDescent="0.3">
      <c r="P399462" s="83"/>
    </row>
    <row r="399463" spans="16:16" x14ac:dyDescent="0.3">
      <c r="P399463" s="83"/>
    </row>
    <row r="399464" spans="16:16" x14ac:dyDescent="0.3">
      <c r="P399464" s="83"/>
    </row>
    <row r="399465" spans="16:16" x14ac:dyDescent="0.3">
      <c r="P399465" s="83"/>
    </row>
    <row r="399466" spans="16:16" x14ac:dyDescent="0.3">
      <c r="P399466" s="83"/>
    </row>
    <row r="399467" spans="16:16" x14ac:dyDescent="0.3">
      <c r="P399467" s="83"/>
    </row>
    <row r="399468" spans="16:16" x14ac:dyDescent="0.3">
      <c r="P399468" s="83"/>
    </row>
    <row r="399469" spans="16:16" x14ac:dyDescent="0.3">
      <c r="P399469" s="83"/>
    </row>
    <row r="399470" spans="16:16" x14ac:dyDescent="0.3">
      <c r="P399470" s="83"/>
    </row>
    <row r="399471" spans="16:16" x14ac:dyDescent="0.3">
      <c r="P399471" s="83"/>
    </row>
    <row r="399472" spans="16:16" x14ac:dyDescent="0.3">
      <c r="P399472" s="83"/>
    </row>
    <row r="399473" spans="16:16" x14ac:dyDescent="0.3">
      <c r="P399473" s="83"/>
    </row>
    <row r="399474" spans="16:16" x14ac:dyDescent="0.3">
      <c r="P399474" s="83"/>
    </row>
    <row r="399475" spans="16:16" x14ac:dyDescent="0.3">
      <c r="P399475" s="83"/>
    </row>
    <row r="399476" spans="16:16" x14ac:dyDescent="0.3">
      <c r="P399476" s="83"/>
    </row>
    <row r="399477" spans="16:16" x14ac:dyDescent="0.3">
      <c r="P399477" s="83"/>
    </row>
    <row r="399478" spans="16:16" x14ac:dyDescent="0.3">
      <c r="P399478" s="83"/>
    </row>
    <row r="399479" spans="16:16" x14ac:dyDescent="0.3">
      <c r="P399479" s="83"/>
    </row>
    <row r="399480" spans="16:16" x14ac:dyDescent="0.3">
      <c r="P399480" s="83"/>
    </row>
    <row r="399481" spans="16:16" x14ac:dyDescent="0.3">
      <c r="P399481" s="83"/>
    </row>
    <row r="399482" spans="16:16" x14ac:dyDescent="0.3">
      <c r="P399482" s="83"/>
    </row>
    <row r="399483" spans="16:16" x14ac:dyDescent="0.3">
      <c r="P399483" s="83"/>
    </row>
    <row r="399484" spans="16:16" x14ac:dyDescent="0.3">
      <c r="P399484" s="83"/>
    </row>
    <row r="399485" spans="16:16" x14ac:dyDescent="0.3">
      <c r="P399485" s="83"/>
    </row>
    <row r="399486" spans="16:16" x14ac:dyDescent="0.3">
      <c r="P399486" s="83"/>
    </row>
    <row r="399487" spans="16:16" x14ac:dyDescent="0.3">
      <c r="P399487" s="83"/>
    </row>
    <row r="399488" spans="16:16" x14ac:dyDescent="0.3">
      <c r="P399488" s="83"/>
    </row>
    <row r="399489" spans="16:16" x14ac:dyDescent="0.3">
      <c r="P399489" s="83"/>
    </row>
    <row r="399490" spans="16:16" x14ac:dyDescent="0.3">
      <c r="P399490" s="83"/>
    </row>
    <row r="399491" spans="16:16" x14ac:dyDescent="0.3">
      <c r="P399491" s="83"/>
    </row>
    <row r="399492" spans="16:16" x14ac:dyDescent="0.3">
      <c r="P399492" s="83"/>
    </row>
    <row r="399493" spans="16:16" x14ac:dyDescent="0.3">
      <c r="P399493" s="83"/>
    </row>
    <row r="399494" spans="16:16" x14ac:dyDescent="0.3">
      <c r="P399494" s="83"/>
    </row>
    <row r="399495" spans="16:16" x14ac:dyDescent="0.3">
      <c r="P399495" s="83"/>
    </row>
    <row r="399496" spans="16:16" x14ac:dyDescent="0.3">
      <c r="P399496" s="83"/>
    </row>
    <row r="399497" spans="16:16" x14ac:dyDescent="0.3">
      <c r="P399497" s="83"/>
    </row>
    <row r="399498" spans="16:16" x14ac:dyDescent="0.3">
      <c r="P399498" s="83"/>
    </row>
    <row r="399499" spans="16:16" x14ac:dyDescent="0.3">
      <c r="P399499" s="83"/>
    </row>
    <row r="399500" spans="16:16" x14ac:dyDescent="0.3">
      <c r="P399500" s="83"/>
    </row>
    <row r="399501" spans="16:16" x14ac:dyDescent="0.3">
      <c r="P399501" s="83"/>
    </row>
    <row r="399502" spans="16:16" x14ac:dyDescent="0.3">
      <c r="P399502" s="83"/>
    </row>
    <row r="399503" spans="16:16" x14ac:dyDescent="0.3">
      <c r="P399503" s="83"/>
    </row>
    <row r="399504" spans="16:16" x14ac:dyDescent="0.3">
      <c r="P399504" s="83"/>
    </row>
    <row r="399505" spans="16:16" x14ac:dyDescent="0.3">
      <c r="P399505" s="83"/>
    </row>
    <row r="399506" spans="16:16" x14ac:dyDescent="0.3">
      <c r="P399506" s="83"/>
    </row>
    <row r="399507" spans="16:16" x14ac:dyDescent="0.3">
      <c r="P399507" s="83"/>
    </row>
    <row r="399508" spans="16:16" x14ac:dyDescent="0.3">
      <c r="P399508" s="83"/>
    </row>
    <row r="399509" spans="16:16" x14ac:dyDescent="0.3">
      <c r="P399509" s="83"/>
    </row>
    <row r="399510" spans="16:16" x14ac:dyDescent="0.3">
      <c r="P399510" s="83"/>
    </row>
    <row r="399511" spans="16:16" x14ac:dyDescent="0.3">
      <c r="P399511" s="83"/>
    </row>
    <row r="399512" spans="16:16" x14ac:dyDescent="0.3">
      <c r="P399512" s="83"/>
    </row>
    <row r="399513" spans="16:16" x14ac:dyDescent="0.3">
      <c r="P399513" s="83"/>
    </row>
    <row r="399514" spans="16:16" x14ac:dyDescent="0.3">
      <c r="P399514" s="83"/>
    </row>
    <row r="399515" spans="16:16" x14ac:dyDescent="0.3">
      <c r="P399515" s="83"/>
    </row>
    <row r="399516" spans="16:16" x14ac:dyDescent="0.3">
      <c r="P399516" s="83"/>
    </row>
    <row r="399517" spans="16:16" x14ac:dyDescent="0.3">
      <c r="P399517" s="83"/>
    </row>
    <row r="399518" spans="16:16" x14ac:dyDescent="0.3">
      <c r="P399518" s="83"/>
    </row>
    <row r="399519" spans="16:16" x14ac:dyDescent="0.3">
      <c r="P399519" s="83"/>
    </row>
    <row r="399520" spans="16:16" x14ac:dyDescent="0.3">
      <c r="P399520" s="83"/>
    </row>
    <row r="399521" spans="16:16" x14ac:dyDescent="0.3">
      <c r="P399521" s="83"/>
    </row>
    <row r="399522" spans="16:16" x14ac:dyDescent="0.3">
      <c r="P399522" s="83"/>
    </row>
    <row r="399523" spans="16:16" x14ac:dyDescent="0.3">
      <c r="P399523" s="83"/>
    </row>
    <row r="399524" spans="16:16" x14ac:dyDescent="0.3">
      <c r="P399524" s="83"/>
    </row>
    <row r="399525" spans="16:16" x14ac:dyDescent="0.3">
      <c r="P399525" s="83"/>
    </row>
    <row r="399526" spans="16:16" x14ac:dyDescent="0.3">
      <c r="P399526" s="83"/>
    </row>
    <row r="399527" spans="16:16" x14ac:dyDescent="0.3">
      <c r="P399527" s="83"/>
    </row>
    <row r="399528" spans="16:16" x14ac:dyDescent="0.3">
      <c r="P399528" s="83"/>
    </row>
    <row r="399529" spans="16:16" x14ac:dyDescent="0.3">
      <c r="P399529" s="83"/>
    </row>
    <row r="399530" spans="16:16" x14ac:dyDescent="0.3">
      <c r="P399530" s="83"/>
    </row>
    <row r="399531" spans="16:16" x14ac:dyDescent="0.3">
      <c r="P399531" s="83"/>
    </row>
    <row r="399532" spans="16:16" x14ac:dyDescent="0.3">
      <c r="P399532" s="83"/>
    </row>
    <row r="399533" spans="16:16" x14ac:dyDescent="0.3">
      <c r="P399533" s="83"/>
    </row>
    <row r="399534" spans="16:16" x14ac:dyDescent="0.3">
      <c r="P399534" s="83"/>
    </row>
    <row r="399535" spans="16:16" x14ac:dyDescent="0.3">
      <c r="P399535" s="83"/>
    </row>
    <row r="399536" spans="16:16" x14ac:dyDescent="0.3">
      <c r="P399536" s="83"/>
    </row>
    <row r="399537" spans="16:16" x14ac:dyDescent="0.3">
      <c r="P399537" s="83"/>
    </row>
    <row r="399538" spans="16:16" x14ac:dyDescent="0.3">
      <c r="P399538" s="83"/>
    </row>
    <row r="399539" spans="16:16" x14ac:dyDescent="0.3">
      <c r="P399539" s="83"/>
    </row>
    <row r="399540" spans="16:16" x14ac:dyDescent="0.3">
      <c r="P399540" s="83"/>
    </row>
    <row r="399541" spans="16:16" x14ac:dyDescent="0.3">
      <c r="P399541" s="83"/>
    </row>
    <row r="399542" spans="16:16" x14ac:dyDescent="0.3">
      <c r="P399542" s="83"/>
    </row>
    <row r="399543" spans="16:16" x14ac:dyDescent="0.3">
      <c r="P399543" s="83"/>
    </row>
    <row r="399544" spans="16:16" x14ac:dyDescent="0.3">
      <c r="P399544" s="83"/>
    </row>
    <row r="399545" spans="16:16" x14ac:dyDescent="0.3">
      <c r="P399545" s="83"/>
    </row>
    <row r="399546" spans="16:16" x14ac:dyDescent="0.3">
      <c r="P399546" s="83"/>
    </row>
    <row r="399547" spans="16:16" x14ac:dyDescent="0.3">
      <c r="P399547" s="83"/>
    </row>
    <row r="399548" spans="16:16" x14ac:dyDescent="0.3">
      <c r="P399548" s="83"/>
    </row>
    <row r="399549" spans="16:16" x14ac:dyDescent="0.3">
      <c r="P399549" s="83"/>
    </row>
    <row r="399550" spans="16:16" x14ac:dyDescent="0.3">
      <c r="P399550" s="83"/>
    </row>
    <row r="399551" spans="16:16" x14ac:dyDescent="0.3">
      <c r="P399551" s="83"/>
    </row>
    <row r="399552" spans="16:16" x14ac:dyDescent="0.3">
      <c r="P399552" s="83"/>
    </row>
    <row r="399553" spans="16:16" x14ac:dyDescent="0.3">
      <c r="P399553" s="83"/>
    </row>
    <row r="399554" spans="16:16" x14ac:dyDescent="0.3">
      <c r="P399554" s="83"/>
    </row>
    <row r="399555" spans="16:16" x14ac:dyDescent="0.3">
      <c r="P399555" s="83"/>
    </row>
    <row r="399556" spans="16:16" x14ac:dyDescent="0.3">
      <c r="P399556" s="83"/>
    </row>
    <row r="399557" spans="16:16" x14ac:dyDescent="0.3">
      <c r="P399557" s="83"/>
    </row>
    <row r="399558" spans="16:16" x14ac:dyDescent="0.3">
      <c r="P399558" s="83"/>
    </row>
    <row r="399559" spans="16:16" x14ac:dyDescent="0.3">
      <c r="P399559" s="83"/>
    </row>
    <row r="399560" spans="16:16" x14ac:dyDescent="0.3">
      <c r="P399560" s="83"/>
    </row>
    <row r="399561" spans="16:16" x14ac:dyDescent="0.3">
      <c r="P399561" s="83"/>
    </row>
    <row r="399562" spans="16:16" x14ac:dyDescent="0.3">
      <c r="P399562" s="83"/>
    </row>
    <row r="399563" spans="16:16" x14ac:dyDescent="0.3">
      <c r="P399563" s="83"/>
    </row>
    <row r="399564" spans="16:16" x14ac:dyDescent="0.3">
      <c r="P399564" s="83"/>
    </row>
    <row r="399565" spans="16:16" x14ac:dyDescent="0.3">
      <c r="P399565" s="83"/>
    </row>
    <row r="399566" spans="16:16" x14ac:dyDescent="0.3">
      <c r="P399566" s="83"/>
    </row>
    <row r="399567" spans="16:16" x14ac:dyDescent="0.3">
      <c r="P399567" s="83"/>
    </row>
    <row r="399568" spans="16:16" x14ac:dyDescent="0.3">
      <c r="P399568" s="83"/>
    </row>
    <row r="399569" spans="16:16" x14ac:dyDescent="0.3">
      <c r="P399569" s="83"/>
    </row>
    <row r="399570" spans="16:16" x14ac:dyDescent="0.3">
      <c r="P399570" s="83"/>
    </row>
    <row r="399571" spans="16:16" x14ac:dyDescent="0.3">
      <c r="P399571" s="83"/>
    </row>
    <row r="399572" spans="16:16" x14ac:dyDescent="0.3">
      <c r="P399572" s="83"/>
    </row>
    <row r="399573" spans="16:16" x14ac:dyDescent="0.3">
      <c r="P399573" s="83"/>
    </row>
    <row r="399574" spans="16:16" x14ac:dyDescent="0.3">
      <c r="P399574" s="83"/>
    </row>
    <row r="399575" spans="16:16" x14ac:dyDescent="0.3">
      <c r="P399575" s="83"/>
    </row>
    <row r="399576" spans="16:16" x14ac:dyDescent="0.3">
      <c r="P399576" s="83"/>
    </row>
    <row r="399577" spans="16:16" x14ac:dyDescent="0.3">
      <c r="P399577" s="83"/>
    </row>
    <row r="399578" spans="16:16" x14ac:dyDescent="0.3">
      <c r="P399578" s="83"/>
    </row>
    <row r="399579" spans="16:16" x14ac:dyDescent="0.3">
      <c r="P399579" s="83"/>
    </row>
    <row r="399580" spans="16:16" x14ac:dyDescent="0.3">
      <c r="P399580" s="83"/>
    </row>
    <row r="399581" spans="16:16" x14ac:dyDescent="0.3">
      <c r="P399581" s="83"/>
    </row>
    <row r="399582" spans="16:16" x14ac:dyDescent="0.3">
      <c r="P399582" s="83"/>
    </row>
    <row r="399583" spans="16:16" x14ac:dyDescent="0.3">
      <c r="P399583" s="83"/>
    </row>
    <row r="399584" spans="16:16" x14ac:dyDescent="0.3">
      <c r="P399584" s="83"/>
    </row>
    <row r="399585" spans="16:16" x14ac:dyDescent="0.3">
      <c r="P399585" s="83"/>
    </row>
    <row r="399586" spans="16:16" x14ac:dyDescent="0.3">
      <c r="P399586" s="83"/>
    </row>
    <row r="399587" spans="16:16" x14ac:dyDescent="0.3">
      <c r="P399587" s="83"/>
    </row>
    <row r="399588" spans="16:16" x14ac:dyDescent="0.3">
      <c r="P399588" s="83"/>
    </row>
    <row r="399589" spans="16:16" x14ac:dyDescent="0.3">
      <c r="P399589" s="83"/>
    </row>
    <row r="399590" spans="16:16" x14ac:dyDescent="0.3">
      <c r="P399590" s="83"/>
    </row>
    <row r="399591" spans="16:16" x14ac:dyDescent="0.3">
      <c r="P399591" s="83"/>
    </row>
    <row r="399592" spans="16:16" x14ac:dyDescent="0.3">
      <c r="P399592" s="83"/>
    </row>
    <row r="399593" spans="16:16" x14ac:dyDescent="0.3">
      <c r="P399593" s="83"/>
    </row>
    <row r="399594" spans="16:16" x14ac:dyDescent="0.3">
      <c r="P399594" s="83"/>
    </row>
    <row r="399595" spans="16:16" x14ac:dyDescent="0.3">
      <c r="P399595" s="83"/>
    </row>
    <row r="399596" spans="16:16" x14ac:dyDescent="0.3">
      <c r="P399596" s="83"/>
    </row>
    <row r="399597" spans="16:16" x14ac:dyDescent="0.3">
      <c r="P399597" s="83"/>
    </row>
    <row r="399598" spans="16:16" x14ac:dyDescent="0.3">
      <c r="P399598" s="83"/>
    </row>
    <row r="399599" spans="16:16" x14ac:dyDescent="0.3">
      <c r="P399599" s="83"/>
    </row>
    <row r="399600" spans="16:16" x14ac:dyDescent="0.3">
      <c r="P399600" s="83"/>
    </row>
    <row r="399601" spans="16:16" x14ac:dyDescent="0.3">
      <c r="P399601" s="83"/>
    </row>
    <row r="399602" spans="16:16" x14ac:dyDescent="0.3">
      <c r="P399602" s="83"/>
    </row>
    <row r="399603" spans="16:16" x14ac:dyDescent="0.3">
      <c r="P399603" s="83"/>
    </row>
    <row r="399604" spans="16:16" x14ac:dyDescent="0.3">
      <c r="P399604" s="83"/>
    </row>
    <row r="399605" spans="16:16" x14ac:dyDescent="0.3">
      <c r="P399605" s="83"/>
    </row>
    <row r="399606" spans="16:16" x14ac:dyDescent="0.3">
      <c r="P399606" s="83"/>
    </row>
    <row r="399607" spans="16:16" x14ac:dyDescent="0.3">
      <c r="P399607" s="83"/>
    </row>
    <row r="399608" spans="16:16" x14ac:dyDescent="0.3">
      <c r="P399608" s="83"/>
    </row>
    <row r="399609" spans="16:16" x14ac:dyDescent="0.3">
      <c r="P399609" s="83"/>
    </row>
    <row r="399610" spans="16:16" x14ac:dyDescent="0.3">
      <c r="P399610" s="83"/>
    </row>
    <row r="399611" spans="16:16" x14ac:dyDescent="0.3">
      <c r="P399611" s="83"/>
    </row>
    <row r="399612" spans="16:16" x14ac:dyDescent="0.3">
      <c r="P399612" s="83"/>
    </row>
    <row r="399613" spans="16:16" x14ac:dyDescent="0.3">
      <c r="P399613" s="83"/>
    </row>
    <row r="399614" spans="16:16" x14ac:dyDescent="0.3">
      <c r="P399614" s="83"/>
    </row>
    <row r="399615" spans="16:16" x14ac:dyDescent="0.3">
      <c r="P399615" s="83"/>
    </row>
    <row r="399616" spans="16:16" x14ac:dyDescent="0.3">
      <c r="P399616" s="83"/>
    </row>
    <row r="399617" spans="16:16" x14ac:dyDescent="0.3">
      <c r="P399617" s="83"/>
    </row>
    <row r="399618" spans="16:16" x14ac:dyDescent="0.3">
      <c r="P399618" s="83"/>
    </row>
    <row r="399619" spans="16:16" x14ac:dyDescent="0.3">
      <c r="P399619" s="83"/>
    </row>
    <row r="399620" spans="16:16" x14ac:dyDescent="0.3">
      <c r="P399620" s="83"/>
    </row>
    <row r="399621" spans="16:16" x14ac:dyDescent="0.3">
      <c r="P399621" s="83"/>
    </row>
    <row r="399622" spans="16:16" x14ac:dyDescent="0.3">
      <c r="P399622" s="83"/>
    </row>
    <row r="399623" spans="16:16" x14ac:dyDescent="0.3">
      <c r="P399623" s="83"/>
    </row>
    <row r="399624" spans="16:16" x14ac:dyDescent="0.3">
      <c r="P399624" s="83"/>
    </row>
    <row r="399625" spans="16:16" x14ac:dyDescent="0.3">
      <c r="P399625" s="83"/>
    </row>
    <row r="399626" spans="16:16" x14ac:dyDescent="0.3">
      <c r="P399626" s="83"/>
    </row>
    <row r="399627" spans="16:16" x14ac:dyDescent="0.3">
      <c r="P399627" s="83"/>
    </row>
    <row r="399628" spans="16:16" x14ac:dyDescent="0.3">
      <c r="P399628" s="83"/>
    </row>
    <row r="399629" spans="16:16" x14ac:dyDescent="0.3">
      <c r="P399629" s="83"/>
    </row>
    <row r="399630" spans="16:16" x14ac:dyDescent="0.3">
      <c r="P399630" s="83"/>
    </row>
    <row r="399631" spans="16:16" x14ac:dyDescent="0.3">
      <c r="P399631" s="83"/>
    </row>
    <row r="399632" spans="16:16" x14ac:dyDescent="0.3">
      <c r="P399632" s="83"/>
    </row>
    <row r="399633" spans="16:16" x14ac:dyDescent="0.3">
      <c r="P399633" s="83"/>
    </row>
    <row r="399634" spans="16:16" x14ac:dyDescent="0.3">
      <c r="P399634" s="83"/>
    </row>
    <row r="399635" spans="16:16" x14ac:dyDescent="0.3">
      <c r="P399635" s="83"/>
    </row>
    <row r="399636" spans="16:16" x14ac:dyDescent="0.3">
      <c r="P399636" s="83"/>
    </row>
    <row r="399637" spans="16:16" x14ac:dyDescent="0.3">
      <c r="P399637" s="83"/>
    </row>
    <row r="399638" spans="16:16" x14ac:dyDescent="0.3">
      <c r="P399638" s="83"/>
    </row>
    <row r="399639" spans="16:16" x14ac:dyDescent="0.3">
      <c r="P399639" s="83"/>
    </row>
    <row r="399640" spans="16:16" x14ac:dyDescent="0.3">
      <c r="P399640" s="83"/>
    </row>
    <row r="399641" spans="16:16" x14ac:dyDescent="0.3">
      <c r="P399641" s="83"/>
    </row>
    <row r="399642" spans="16:16" x14ac:dyDescent="0.3">
      <c r="P399642" s="83"/>
    </row>
    <row r="399643" spans="16:16" x14ac:dyDescent="0.3">
      <c r="P399643" s="83"/>
    </row>
    <row r="399644" spans="16:16" x14ac:dyDescent="0.3">
      <c r="P399644" s="83"/>
    </row>
    <row r="399645" spans="16:16" x14ac:dyDescent="0.3">
      <c r="P399645" s="83"/>
    </row>
    <row r="399646" spans="16:16" x14ac:dyDescent="0.3">
      <c r="P399646" s="83"/>
    </row>
    <row r="399647" spans="16:16" x14ac:dyDescent="0.3">
      <c r="P399647" s="83"/>
    </row>
    <row r="399648" spans="16:16" x14ac:dyDescent="0.3">
      <c r="P399648" s="83"/>
    </row>
    <row r="399649" spans="16:16" x14ac:dyDescent="0.3">
      <c r="P399649" s="83"/>
    </row>
    <row r="399650" spans="16:16" x14ac:dyDescent="0.3">
      <c r="P399650" s="83"/>
    </row>
    <row r="399651" spans="16:16" x14ac:dyDescent="0.3">
      <c r="P399651" s="83"/>
    </row>
    <row r="399652" spans="16:16" x14ac:dyDescent="0.3">
      <c r="P399652" s="83"/>
    </row>
    <row r="399653" spans="16:16" x14ac:dyDescent="0.3">
      <c r="P399653" s="83"/>
    </row>
    <row r="399654" spans="16:16" x14ac:dyDescent="0.3">
      <c r="P399654" s="83"/>
    </row>
    <row r="399655" spans="16:16" x14ac:dyDescent="0.3">
      <c r="P399655" s="83"/>
    </row>
    <row r="399656" spans="16:16" x14ac:dyDescent="0.3">
      <c r="P399656" s="83"/>
    </row>
    <row r="399657" spans="16:16" x14ac:dyDescent="0.3">
      <c r="P399657" s="83"/>
    </row>
    <row r="399658" spans="16:16" x14ac:dyDescent="0.3">
      <c r="P399658" s="83"/>
    </row>
    <row r="399659" spans="16:16" x14ac:dyDescent="0.3">
      <c r="P399659" s="83"/>
    </row>
    <row r="399660" spans="16:16" x14ac:dyDescent="0.3">
      <c r="P399660" s="83"/>
    </row>
    <row r="399661" spans="16:16" x14ac:dyDescent="0.3">
      <c r="P399661" s="83"/>
    </row>
    <row r="399662" spans="16:16" x14ac:dyDescent="0.3">
      <c r="P399662" s="83"/>
    </row>
    <row r="399663" spans="16:16" x14ac:dyDescent="0.3">
      <c r="P399663" s="83"/>
    </row>
    <row r="399664" spans="16:16" x14ac:dyDescent="0.3">
      <c r="P399664" s="83"/>
    </row>
    <row r="399665" spans="16:16" x14ac:dyDescent="0.3">
      <c r="P399665" s="83"/>
    </row>
    <row r="399666" spans="16:16" x14ac:dyDescent="0.3">
      <c r="P399666" s="83"/>
    </row>
    <row r="399667" spans="16:16" x14ac:dyDescent="0.3">
      <c r="P399667" s="83"/>
    </row>
    <row r="399668" spans="16:16" x14ac:dyDescent="0.3">
      <c r="P399668" s="83"/>
    </row>
    <row r="399669" spans="16:16" x14ac:dyDescent="0.3">
      <c r="P399669" s="83"/>
    </row>
    <row r="399670" spans="16:16" x14ac:dyDescent="0.3">
      <c r="P399670" s="83"/>
    </row>
    <row r="399671" spans="16:16" x14ac:dyDescent="0.3">
      <c r="P399671" s="83"/>
    </row>
    <row r="399672" spans="16:16" x14ac:dyDescent="0.3">
      <c r="P399672" s="83"/>
    </row>
    <row r="399673" spans="16:16" x14ac:dyDescent="0.3">
      <c r="P399673" s="83"/>
    </row>
    <row r="399674" spans="16:16" x14ac:dyDescent="0.3">
      <c r="P399674" s="83"/>
    </row>
    <row r="399675" spans="16:16" x14ac:dyDescent="0.3">
      <c r="P399675" s="83"/>
    </row>
    <row r="399676" spans="16:16" x14ac:dyDescent="0.3">
      <c r="P399676" s="83"/>
    </row>
    <row r="399677" spans="16:16" x14ac:dyDescent="0.3">
      <c r="P399677" s="83"/>
    </row>
    <row r="399678" spans="16:16" x14ac:dyDescent="0.3">
      <c r="P399678" s="83"/>
    </row>
    <row r="399679" spans="16:16" x14ac:dyDescent="0.3">
      <c r="P399679" s="83"/>
    </row>
    <row r="399680" spans="16:16" x14ac:dyDescent="0.3">
      <c r="P399680" s="83"/>
    </row>
    <row r="399681" spans="16:16" x14ac:dyDescent="0.3">
      <c r="P399681" s="83"/>
    </row>
    <row r="399682" spans="16:16" x14ac:dyDescent="0.3">
      <c r="P399682" s="83"/>
    </row>
    <row r="399683" spans="16:16" x14ac:dyDescent="0.3">
      <c r="P399683" s="83"/>
    </row>
    <row r="399684" spans="16:16" x14ac:dyDescent="0.3">
      <c r="P399684" s="83"/>
    </row>
    <row r="399685" spans="16:16" x14ac:dyDescent="0.3">
      <c r="P399685" s="83"/>
    </row>
    <row r="399686" spans="16:16" x14ac:dyDescent="0.3">
      <c r="P399686" s="83"/>
    </row>
    <row r="399687" spans="16:16" x14ac:dyDescent="0.3">
      <c r="P399687" s="83"/>
    </row>
    <row r="399688" spans="16:16" x14ac:dyDescent="0.3">
      <c r="P399688" s="83"/>
    </row>
    <row r="399689" spans="16:16" x14ac:dyDescent="0.3">
      <c r="P399689" s="83"/>
    </row>
    <row r="399690" spans="16:16" x14ac:dyDescent="0.3">
      <c r="P399690" s="83"/>
    </row>
    <row r="399691" spans="16:16" x14ac:dyDescent="0.3">
      <c r="P399691" s="83"/>
    </row>
    <row r="399692" spans="16:16" x14ac:dyDescent="0.3">
      <c r="P399692" s="83"/>
    </row>
    <row r="399693" spans="16:16" x14ac:dyDescent="0.3">
      <c r="P399693" s="83"/>
    </row>
    <row r="399694" spans="16:16" x14ac:dyDescent="0.3">
      <c r="P399694" s="83"/>
    </row>
    <row r="399695" spans="16:16" x14ac:dyDescent="0.3">
      <c r="P399695" s="83"/>
    </row>
    <row r="399696" spans="16:16" x14ac:dyDescent="0.3">
      <c r="P399696" s="83"/>
    </row>
    <row r="399697" spans="16:16" x14ac:dyDescent="0.3">
      <c r="P399697" s="83"/>
    </row>
    <row r="399698" spans="16:16" x14ac:dyDescent="0.3">
      <c r="P399698" s="83"/>
    </row>
    <row r="399699" spans="16:16" x14ac:dyDescent="0.3">
      <c r="P399699" s="83"/>
    </row>
    <row r="399700" spans="16:16" x14ac:dyDescent="0.3">
      <c r="P399700" s="83"/>
    </row>
    <row r="399701" spans="16:16" x14ac:dyDescent="0.3">
      <c r="P399701" s="83"/>
    </row>
    <row r="399702" spans="16:16" x14ac:dyDescent="0.3">
      <c r="P399702" s="83"/>
    </row>
    <row r="399703" spans="16:16" x14ac:dyDescent="0.3">
      <c r="P399703" s="83"/>
    </row>
    <row r="399704" spans="16:16" x14ac:dyDescent="0.3">
      <c r="P399704" s="83"/>
    </row>
    <row r="399705" spans="16:16" x14ac:dyDescent="0.3">
      <c r="P399705" s="83"/>
    </row>
    <row r="399706" spans="16:16" x14ac:dyDescent="0.3">
      <c r="P399706" s="83"/>
    </row>
    <row r="399707" spans="16:16" x14ac:dyDescent="0.3">
      <c r="P399707" s="83"/>
    </row>
    <row r="399708" spans="16:16" x14ac:dyDescent="0.3">
      <c r="P399708" s="83"/>
    </row>
    <row r="399709" spans="16:16" x14ac:dyDescent="0.3">
      <c r="P399709" s="83"/>
    </row>
    <row r="399710" spans="16:16" x14ac:dyDescent="0.3">
      <c r="P399710" s="83"/>
    </row>
    <row r="399711" spans="16:16" x14ac:dyDescent="0.3">
      <c r="P399711" s="83"/>
    </row>
    <row r="399712" spans="16:16" x14ac:dyDescent="0.3">
      <c r="P399712" s="83"/>
    </row>
    <row r="399713" spans="16:16" x14ac:dyDescent="0.3">
      <c r="P399713" s="83"/>
    </row>
    <row r="399714" spans="16:16" x14ac:dyDescent="0.3">
      <c r="P399714" s="83"/>
    </row>
    <row r="399715" spans="16:16" x14ac:dyDescent="0.3">
      <c r="P399715" s="83"/>
    </row>
    <row r="399716" spans="16:16" x14ac:dyDescent="0.3">
      <c r="P399716" s="83"/>
    </row>
    <row r="399717" spans="16:16" x14ac:dyDescent="0.3">
      <c r="P399717" s="83"/>
    </row>
    <row r="399718" spans="16:16" x14ac:dyDescent="0.3">
      <c r="P399718" s="83"/>
    </row>
    <row r="399719" spans="16:16" x14ac:dyDescent="0.3">
      <c r="P399719" s="83"/>
    </row>
    <row r="399720" spans="16:16" x14ac:dyDescent="0.3">
      <c r="P399720" s="83"/>
    </row>
    <row r="399721" spans="16:16" x14ac:dyDescent="0.3">
      <c r="P399721" s="83"/>
    </row>
    <row r="399722" spans="16:16" x14ac:dyDescent="0.3">
      <c r="P399722" s="83"/>
    </row>
    <row r="399723" spans="16:16" x14ac:dyDescent="0.3">
      <c r="P399723" s="83"/>
    </row>
    <row r="399724" spans="16:16" x14ac:dyDescent="0.3">
      <c r="P399724" s="83"/>
    </row>
    <row r="399725" spans="16:16" x14ac:dyDescent="0.3">
      <c r="P399725" s="83"/>
    </row>
    <row r="399726" spans="16:16" x14ac:dyDescent="0.3">
      <c r="P399726" s="83"/>
    </row>
    <row r="399727" spans="16:16" x14ac:dyDescent="0.3">
      <c r="P399727" s="83"/>
    </row>
    <row r="399728" spans="16:16" x14ac:dyDescent="0.3">
      <c r="P399728" s="83"/>
    </row>
    <row r="399729" spans="16:16" x14ac:dyDescent="0.3">
      <c r="P399729" s="83"/>
    </row>
    <row r="399730" spans="16:16" x14ac:dyDescent="0.3">
      <c r="P399730" s="83"/>
    </row>
    <row r="399731" spans="16:16" x14ac:dyDescent="0.3">
      <c r="P399731" s="83"/>
    </row>
    <row r="399732" spans="16:16" x14ac:dyDescent="0.3">
      <c r="P399732" s="83"/>
    </row>
    <row r="399733" spans="16:16" x14ac:dyDescent="0.3">
      <c r="P399733" s="83"/>
    </row>
    <row r="399734" spans="16:16" x14ac:dyDescent="0.3">
      <c r="P399734" s="83"/>
    </row>
    <row r="399735" spans="16:16" x14ac:dyDescent="0.3">
      <c r="P399735" s="83"/>
    </row>
    <row r="399736" spans="16:16" x14ac:dyDescent="0.3">
      <c r="P399736" s="83"/>
    </row>
    <row r="399737" spans="16:16" x14ac:dyDescent="0.3">
      <c r="P399737" s="83"/>
    </row>
    <row r="399738" spans="16:16" x14ac:dyDescent="0.3">
      <c r="P399738" s="83"/>
    </row>
    <row r="399739" spans="16:16" x14ac:dyDescent="0.3">
      <c r="P399739" s="83"/>
    </row>
    <row r="399740" spans="16:16" x14ac:dyDescent="0.3">
      <c r="P399740" s="83"/>
    </row>
    <row r="399741" spans="16:16" x14ac:dyDescent="0.3">
      <c r="P399741" s="83"/>
    </row>
    <row r="399742" spans="16:16" x14ac:dyDescent="0.3">
      <c r="P399742" s="83"/>
    </row>
    <row r="399743" spans="16:16" x14ac:dyDescent="0.3">
      <c r="P399743" s="83"/>
    </row>
    <row r="399744" spans="16:16" x14ac:dyDescent="0.3">
      <c r="P399744" s="83"/>
    </row>
    <row r="399745" spans="16:16" x14ac:dyDescent="0.3">
      <c r="P399745" s="83"/>
    </row>
    <row r="399746" spans="16:16" x14ac:dyDescent="0.3">
      <c r="P399746" s="83"/>
    </row>
    <row r="399747" spans="16:16" x14ac:dyDescent="0.3">
      <c r="P399747" s="83"/>
    </row>
    <row r="399748" spans="16:16" x14ac:dyDescent="0.3">
      <c r="P399748" s="83"/>
    </row>
    <row r="399749" spans="16:16" x14ac:dyDescent="0.3">
      <c r="P399749" s="83"/>
    </row>
    <row r="399750" spans="16:16" x14ac:dyDescent="0.3">
      <c r="P399750" s="83"/>
    </row>
    <row r="399751" spans="16:16" x14ac:dyDescent="0.3">
      <c r="P399751" s="83"/>
    </row>
    <row r="399752" spans="16:16" x14ac:dyDescent="0.3">
      <c r="P399752" s="83"/>
    </row>
    <row r="399753" spans="16:16" x14ac:dyDescent="0.3">
      <c r="P399753" s="83"/>
    </row>
    <row r="399754" spans="16:16" x14ac:dyDescent="0.3">
      <c r="P399754" s="83"/>
    </row>
    <row r="399755" spans="16:16" x14ac:dyDescent="0.3">
      <c r="P399755" s="83"/>
    </row>
    <row r="399756" spans="16:16" x14ac:dyDescent="0.3">
      <c r="P399756" s="83"/>
    </row>
    <row r="399757" spans="16:16" x14ac:dyDescent="0.3">
      <c r="P399757" s="83"/>
    </row>
    <row r="399758" spans="16:16" x14ac:dyDescent="0.3">
      <c r="P399758" s="83"/>
    </row>
    <row r="399759" spans="16:16" x14ac:dyDescent="0.3">
      <c r="P399759" s="83"/>
    </row>
    <row r="399760" spans="16:16" x14ac:dyDescent="0.3">
      <c r="P399760" s="83"/>
    </row>
    <row r="399761" spans="16:16" x14ac:dyDescent="0.3">
      <c r="P399761" s="83"/>
    </row>
    <row r="399762" spans="16:16" x14ac:dyDescent="0.3">
      <c r="P399762" s="83"/>
    </row>
    <row r="399763" spans="16:16" x14ac:dyDescent="0.3">
      <c r="P399763" s="83"/>
    </row>
    <row r="399764" spans="16:16" x14ac:dyDescent="0.3">
      <c r="P399764" s="83"/>
    </row>
    <row r="399765" spans="16:16" x14ac:dyDescent="0.3">
      <c r="P399765" s="83"/>
    </row>
    <row r="399766" spans="16:16" x14ac:dyDescent="0.3">
      <c r="P399766" s="83"/>
    </row>
    <row r="399767" spans="16:16" x14ac:dyDescent="0.3">
      <c r="P399767" s="83"/>
    </row>
    <row r="399768" spans="16:16" x14ac:dyDescent="0.3">
      <c r="P399768" s="83"/>
    </row>
    <row r="399769" spans="16:16" x14ac:dyDescent="0.3">
      <c r="P399769" s="83"/>
    </row>
    <row r="399770" spans="16:16" x14ac:dyDescent="0.3">
      <c r="P399770" s="83"/>
    </row>
    <row r="399771" spans="16:16" x14ac:dyDescent="0.3">
      <c r="P399771" s="83"/>
    </row>
    <row r="399772" spans="16:16" x14ac:dyDescent="0.3">
      <c r="P399772" s="83"/>
    </row>
    <row r="399773" spans="16:16" x14ac:dyDescent="0.3">
      <c r="P399773" s="83"/>
    </row>
    <row r="399774" spans="16:16" x14ac:dyDescent="0.3">
      <c r="P399774" s="83"/>
    </row>
    <row r="399775" spans="16:16" x14ac:dyDescent="0.3">
      <c r="P399775" s="83"/>
    </row>
    <row r="399776" spans="16:16" x14ac:dyDescent="0.3">
      <c r="P399776" s="83"/>
    </row>
    <row r="399777" spans="16:16" x14ac:dyDescent="0.3">
      <c r="P399777" s="83"/>
    </row>
    <row r="399778" spans="16:16" x14ac:dyDescent="0.3">
      <c r="P399778" s="83"/>
    </row>
    <row r="399779" spans="16:16" x14ac:dyDescent="0.3">
      <c r="P399779" s="83"/>
    </row>
    <row r="399780" spans="16:16" x14ac:dyDescent="0.3">
      <c r="P399780" s="83"/>
    </row>
    <row r="399781" spans="16:16" x14ac:dyDescent="0.3">
      <c r="P399781" s="83"/>
    </row>
    <row r="399782" spans="16:16" x14ac:dyDescent="0.3">
      <c r="P399782" s="83"/>
    </row>
    <row r="399783" spans="16:16" x14ac:dyDescent="0.3">
      <c r="P399783" s="83"/>
    </row>
    <row r="399784" spans="16:16" x14ac:dyDescent="0.3">
      <c r="P399784" s="83"/>
    </row>
    <row r="399785" spans="16:16" x14ac:dyDescent="0.3">
      <c r="P399785" s="83"/>
    </row>
    <row r="399786" spans="16:16" x14ac:dyDescent="0.3">
      <c r="P399786" s="83"/>
    </row>
    <row r="399787" spans="16:16" x14ac:dyDescent="0.3">
      <c r="P399787" s="83"/>
    </row>
    <row r="399788" spans="16:16" x14ac:dyDescent="0.3">
      <c r="P399788" s="83"/>
    </row>
    <row r="399789" spans="16:16" x14ac:dyDescent="0.3">
      <c r="P399789" s="83"/>
    </row>
    <row r="399790" spans="16:16" x14ac:dyDescent="0.3">
      <c r="P399790" s="83"/>
    </row>
    <row r="399791" spans="16:16" x14ac:dyDescent="0.3">
      <c r="P399791" s="83"/>
    </row>
    <row r="399792" spans="16:16" x14ac:dyDescent="0.3">
      <c r="P399792" s="83"/>
    </row>
    <row r="399793" spans="16:16" x14ac:dyDescent="0.3">
      <c r="P399793" s="83"/>
    </row>
    <row r="399794" spans="16:16" x14ac:dyDescent="0.3">
      <c r="P399794" s="83"/>
    </row>
    <row r="399795" spans="16:16" x14ac:dyDescent="0.3">
      <c r="P399795" s="83"/>
    </row>
    <row r="399796" spans="16:16" x14ac:dyDescent="0.3">
      <c r="P399796" s="83"/>
    </row>
    <row r="399797" spans="16:16" x14ac:dyDescent="0.3">
      <c r="P399797" s="83"/>
    </row>
    <row r="399798" spans="16:16" x14ac:dyDescent="0.3">
      <c r="P399798" s="83"/>
    </row>
    <row r="399799" spans="16:16" x14ac:dyDescent="0.3">
      <c r="P399799" s="83"/>
    </row>
    <row r="399800" spans="16:16" x14ac:dyDescent="0.3">
      <c r="P399800" s="83"/>
    </row>
    <row r="399801" spans="16:16" x14ac:dyDescent="0.3">
      <c r="P399801" s="83"/>
    </row>
    <row r="399802" spans="16:16" x14ac:dyDescent="0.3">
      <c r="P399802" s="83"/>
    </row>
    <row r="399803" spans="16:16" x14ac:dyDescent="0.3">
      <c r="P399803" s="83"/>
    </row>
    <row r="399804" spans="16:16" x14ac:dyDescent="0.3">
      <c r="P399804" s="83"/>
    </row>
    <row r="399805" spans="16:16" x14ac:dyDescent="0.3">
      <c r="P399805" s="83"/>
    </row>
    <row r="399806" spans="16:16" x14ac:dyDescent="0.3">
      <c r="P399806" s="83"/>
    </row>
    <row r="399807" spans="16:16" x14ac:dyDescent="0.3">
      <c r="P399807" s="83"/>
    </row>
    <row r="399808" spans="16:16" x14ac:dyDescent="0.3">
      <c r="P399808" s="83"/>
    </row>
    <row r="399809" spans="16:16" x14ac:dyDescent="0.3">
      <c r="P399809" s="83"/>
    </row>
    <row r="399810" spans="16:16" x14ac:dyDescent="0.3">
      <c r="P399810" s="83"/>
    </row>
    <row r="399811" spans="16:16" x14ac:dyDescent="0.3">
      <c r="P399811" s="83"/>
    </row>
    <row r="399812" spans="16:16" x14ac:dyDescent="0.3">
      <c r="P399812" s="83"/>
    </row>
    <row r="399813" spans="16:16" x14ac:dyDescent="0.3">
      <c r="P399813" s="83"/>
    </row>
    <row r="399814" spans="16:16" x14ac:dyDescent="0.3">
      <c r="P399814" s="83"/>
    </row>
    <row r="399815" spans="16:16" x14ac:dyDescent="0.3">
      <c r="P399815" s="83"/>
    </row>
    <row r="399816" spans="16:16" x14ac:dyDescent="0.3">
      <c r="P399816" s="83"/>
    </row>
    <row r="399817" spans="16:16" x14ac:dyDescent="0.3">
      <c r="P399817" s="83"/>
    </row>
    <row r="399818" spans="16:16" x14ac:dyDescent="0.3">
      <c r="P399818" s="83"/>
    </row>
    <row r="399819" spans="16:16" x14ac:dyDescent="0.3">
      <c r="P399819" s="83"/>
    </row>
    <row r="399820" spans="16:16" x14ac:dyDescent="0.3">
      <c r="P399820" s="83"/>
    </row>
    <row r="399821" spans="16:16" x14ac:dyDescent="0.3">
      <c r="P399821" s="83"/>
    </row>
    <row r="399822" spans="16:16" x14ac:dyDescent="0.3">
      <c r="P399822" s="83"/>
    </row>
    <row r="399823" spans="16:16" x14ac:dyDescent="0.3">
      <c r="P399823" s="83"/>
    </row>
    <row r="399824" spans="16:16" x14ac:dyDescent="0.3">
      <c r="P399824" s="83"/>
    </row>
    <row r="399825" spans="16:16" x14ac:dyDescent="0.3">
      <c r="P399825" s="83"/>
    </row>
    <row r="399826" spans="16:16" x14ac:dyDescent="0.3">
      <c r="P399826" s="83"/>
    </row>
    <row r="399827" spans="16:16" x14ac:dyDescent="0.3">
      <c r="P399827" s="83"/>
    </row>
    <row r="399828" spans="16:16" x14ac:dyDescent="0.3">
      <c r="P399828" s="83"/>
    </row>
    <row r="399829" spans="16:16" x14ac:dyDescent="0.3">
      <c r="P399829" s="83"/>
    </row>
    <row r="399830" spans="16:16" x14ac:dyDescent="0.3">
      <c r="P399830" s="83"/>
    </row>
    <row r="399831" spans="16:16" x14ac:dyDescent="0.3">
      <c r="P399831" s="83"/>
    </row>
    <row r="399832" spans="16:16" x14ac:dyDescent="0.3">
      <c r="P399832" s="83"/>
    </row>
    <row r="399833" spans="16:16" x14ac:dyDescent="0.3">
      <c r="P399833" s="83"/>
    </row>
    <row r="399834" spans="16:16" x14ac:dyDescent="0.3">
      <c r="P399834" s="83"/>
    </row>
    <row r="399835" spans="16:16" x14ac:dyDescent="0.3">
      <c r="P399835" s="83"/>
    </row>
    <row r="399836" spans="16:16" x14ac:dyDescent="0.3">
      <c r="P399836" s="83"/>
    </row>
    <row r="399837" spans="16:16" x14ac:dyDescent="0.3">
      <c r="P399837" s="83"/>
    </row>
    <row r="399838" spans="16:16" x14ac:dyDescent="0.3">
      <c r="P399838" s="83"/>
    </row>
    <row r="399839" spans="16:16" x14ac:dyDescent="0.3">
      <c r="P399839" s="83"/>
    </row>
    <row r="399840" spans="16:16" x14ac:dyDescent="0.3">
      <c r="P399840" s="83"/>
    </row>
    <row r="399841" spans="16:16" x14ac:dyDescent="0.3">
      <c r="P399841" s="83"/>
    </row>
    <row r="399842" spans="16:16" x14ac:dyDescent="0.3">
      <c r="P399842" s="83"/>
    </row>
    <row r="399843" spans="16:16" x14ac:dyDescent="0.3">
      <c r="P399843" s="83"/>
    </row>
    <row r="399844" spans="16:16" x14ac:dyDescent="0.3">
      <c r="P399844" s="83"/>
    </row>
    <row r="399845" spans="16:16" x14ac:dyDescent="0.3">
      <c r="P399845" s="83"/>
    </row>
    <row r="399846" spans="16:16" x14ac:dyDescent="0.3">
      <c r="P399846" s="83"/>
    </row>
    <row r="399847" spans="16:16" x14ac:dyDescent="0.3">
      <c r="P399847" s="83"/>
    </row>
    <row r="399848" spans="16:16" x14ac:dyDescent="0.3">
      <c r="P399848" s="83"/>
    </row>
    <row r="399849" spans="16:16" x14ac:dyDescent="0.3">
      <c r="P399849" s="83"/>
    </row>
    <row r="399850" spans="16:16" x14ac:dyDescent="0.3">
      <c r="P399850" s="83"/>
    </row>
    <row r="399851" spans="16:16" x14ac:dyDescent="0.3">
      <c r="P399851" s="83"/>
    </row>
    <row r="399852" spans="16:16" x14ac:dyDescent="0.3">
      <c r="P399852" s="83"/>
    </row>
    <row r="399853" spans="16:16" x14ac:dyDescent="0.3">
      <c r="P399853" s="83"/>
    </row>
    <row r="399854" spans="16:16" x14ac:dyDescent="0.3">
      <c r="P399854" s="83"/>
    </row>
    <row r="399855" spans="16:16" x14ac:dyDescent="0.3">
      <c r="P399855" s="83"/>
    </row>
    <row r="399856" spans="16:16" x14ac:dyDescent="0.3">
      <c r="P399856" s="83"/>
    </row>
    <row r="399857" spans="16:16" x14ac:dyDescent="0.3">
      <c r="P399857" s="83"/>
    </row>
    <row r="399858" spans="16:16" x14ac:dyDescent="0.3">
      <c r="P399858" s="83"/>
    </row>
    <row r="399859" spans="16:16" x14ac:dyDescent="0.3">
      <c r="P399859" s="83"/>
    </row>
    <row r="399860" spans="16:16" x14ac:dyDescent="0.3">
      <c r="P399860" s="83"/>
    </row>
    <row r="399861" spans="16:16" x14ac:dyDescent="0.3">
      <c r="P399861" s="83"/>
    </row>
    <row r="399862" spans="16:16" x14ac:dyDescent="0.3">
      <c r="P399862" s="83"/>
    </row>
    <row r="399863" spans="16:16" x14ac:dyDescent="0.3">
      <c r="P399863" s="83"/>
    </row>
    <row r="399864" spans="16:16" x14ac:dyDescent="0.3">
      <c r="P399864" s="83"/>
    </row>
    <row r="399865" spans="16:16" x14ac:dyDescent="0.3">
      <c r="P399865" s="83"/>
    </row>
    <row r="399866" spans="16:16" x14ac:dyDescent="0.3">
      <c r="P399866" s="83"/>
    </row>
    <row r="399867" spans="16:16" x14ac:dyDescent="0.3">
      <c r="P399867" s="83"/>
    </row>
    <row r="399868" spans="16:16" x14ac:dyDescent="0.3">
      <c r="P399868" s="83"/>
    </row>
    <row r="399869" spans="16:16" x14ac:dyDescent="0.3">
      <c r="P399869" s="83"/>
    </row>
    <row r="399870" spans="16:16" x14ac:dyDescent="0.3">
      <c r="P399870" s="83"/>
    </row>
    <row r="399871" spans="16:16" x14ac:dyDescent="0.3">
      <c r="P399871" s="83"/>
    </row>
    <row r="399872" spans="16:16" x14ac:dyDescent="0.3">
      <c r="P399872" s="83"/>
    </row>
    <row r="399873" spans="16:16" x14ac:dyDescent="0.3">
      <c r="P399873" s="83"/>
    </row>
    <row r="399874" spans="16:16" x14ac:dyDescent="0.3">
      <c r="P399874" s="83"/>
    </row>
    <row r="399875" spans="16:16" x14ac:dyDescent="0.3">
      <c r="P399875" s="83"/>
    </row>
    <row r="399876" spans="16:16" x14ac:dyDescent="0.3">
      <c r="P399876" s="83"/>
    </row>
    <row r="399877" spans="16:16" x14ac:dyDescent="0.3">
      <c r="P399877" s="83"/>
    </row>
    <row r="399878" spans="16:16" x14ac:dyDescent="0.3">
      <c r="P399878" s="83"/>
    </row>
    <row r="399879" spans="16:16" x14ac:dyDescent="0.3">
      <c r="P399879" s="83"/>
    </row>
    <row r="399880" spans="16:16" x14ac:dyDescent="0.3">
      <c r="P399880" s="83"/>
    </row>
    <row r="399881" spans="16:16" x14ac:dyDescent="0.3">
      <c r="P399881" s="83"/>
    </row>
    <row r="399882" spans="16:16" x14ac:dyDescent="0.3">
      <c r="P399882" s="83"/>
    </row>
    <row r="399883" spans="16:16" x14ac:dyDescent="0.3">
      <c r="P399883" s="83"/>
    </row>
    <row r="399884" spans="16:16" x14ac:dyDescent="0.3">
      <c r="P399884" s="83"/>
    </row>
    <row r="399885" spans="16:16" x14ac:dyDescent="0.3">
      <c r="P399885" s="83"/>
    </row>
    <row r="399886" spans="16:16" x14ac:dyDescent="0.3">
      <c r="P399886" s="83"/>
    </row>
    <row r="399887" spans="16:16" x14ac:dyDescent="0.3">
      <c r="P399887" s="83"/>
    </row>
    <row r="399888" spans="16:16" x14ac:dyDescent="0.3">
      <c r="P399888" s="83"/>
    </row>
    <row r="399889" spans="16:16" x14ac:dyDescent="0.3">
      <c r="P399889" s="83"/>
    </row>
    <row r="399890" spans="16:16" x14ac:dyDescent="0.3">
      <c r="P399890" s="83"/>
    </row>
    <row r="399891" spans="16:16" x14ac:dyDescent="0.3">
      <c r="P399891" s="83"/>
    </row>
    <row r="399892" spans="16:16" x14ac:dyDescent="0.3">
      <c r="P399892" s="83"/>
    </row>
    <row r="399893" spans="16:16" x14ac:dyDescent="0.3">
      <c r="P399893" s="83"/>
    </row>
    <row r="399894" spans="16:16" x14ac:dyDescent="0.3">
      <c r="P399894" s="83"/>
    </row>
    <row r="399895" spans="16:16" x14ac:dyDescent="0.3">
      <c r="P399895" s="83"/>
    </row>
    <row r="399896" spans="16:16" x14ac:dyDescent="0.3">
      <c r="P399896" s="83"/>
    </row>
    <row r="399897" spans="16:16" x14ac:dyDescent="0.3">
      <c r="P399897" s="83"/>
    </row>
    <row r="399898" spans="16:16" x14ac:dyDescent="0.3">
      <c r="P399898" s="83"/>
    </row>
    <row r="399899" spans="16:16" x14ac:dyDescent="0.3">
      <c r="P399899" s="83"/>
    </row>
    <row r="399900" spans="16:16" x14ac:dyDescent="0.3">
      <c r="P399900" s="83"/>
    </row>
    <row r="399901" spans="16:16" x14ac:dyDescent="0.3">
      <c r="P399901" s="83"/>
    </row>
    <row r="399902" spans="16:16" x14ac:dyDescent="0.3">
      <c r="P399902" s="83"/>
    </row>
    <row r="399903" spans="16:16" x14ac:dyDescent="0.3">
      <c r="P399903" s="83"/>
    </row>
    <row r="399904" spans="16:16" x14ac:dyDescent="0.3">
      <c r="P399904" s="83"/>
    </row>
    <row r="399905" spans="16:16" x14ac:dyDescent="0.3">
      <c r="P399905" s="83"/>
    </row>
    <row r="399906" spans="16:16" x14ac:dyDescent="0.3">
      <c r="P399906" s="83"/>
    </row>
    <row r="399907" spans="16:16" x14ac:dyDescent="0.3">
      <c r="P399907" s="83"/>
    </row>
    <row r="399908" spans="16:16" x14ac:dyDescent="0.3">
      <c r="P399908" s="83"/>
    </row>
    <row r="399909" spans="16:16" x14ac:dyDescent="0.3">
      <c r="P399909" s="83"/>
    </row>
    <row r="399910" spans="16:16" x14ac:dyDescent="0.3">
      <c r="P399910" s="83"/>
    </row>
    <row r="399911" spans="16:16" x14ac:dyDescent="0.3">
      <c r="P399911" s="83"/>
    </row>
    <row r="399912" spans="16:16" x14ac:dyDescent="0.3">
      <c r="P399912" s="83"/>
    </row>
    <row r="399913" spans="16:16" x14ac:dyDescent="0.3">
      <c r="P399913" s="83"/>
    </row>
    <row r="399914" spans="16:16" x14ac:dyDescent="0.3">
      <c r="P399914" s="83"/>
    </row>
    <row r="399915" spans="16:16" x14ac:dyDescent="0.3">
      <c r="P399915" s="83"/>
    </row>
    <row r="399916" spans="16:16" x14ac:dyDescent="0.3">
      <c r="P399916" s="83"/>
    </row>
    <row r="399917" spans="16:16" x14ac:dyDescent="0.3">
      <c r="P399917" s="83"/>
    </row>
    <row r="399918" spans="16:16" x14ac:dyDescent="0.3">
      <c r="P399918" s="83"/>
    </row>
    <row r="399919" spans="16:16" x14ac:dyDescent="0.3">
      <c r="P399919" s="83"/>
    </row>
    <row r="399920" spans="16:16" x14ac:dyDescent="0.3">
      <c r="P399920" s="83"/>
    </row>
    <row r="399921" spans="16:16" x14ac:dyDescent="0.3">
      <c r="P399921" s="83"/>
    </row>
    <row r="399922" spans="16:16" x14ac:dyDescent="0.3">
      <c r="P399922" s="83"/>
    </row>
    <row r="399923" spans="16:16" x14ac:dyDescent="0.3">
      <c r="P399923" s="83"/>
    </row>
    <row r="399924" spans="16:16" x14ac:dyDescent="0.3">
      <c r="P399924" s="83"/>
    </row>
    <row r="399925" spans="16:16" x14ac:dyDescent="0.3">
      <c r="P399925" s="83"/>
    </row>
    <row r="399926" spans="16:16" x14ac:dyDescent="0.3">
      <c r="P399926" s="83"/>
    </row>
    <row r="399927" spans="16:16" x14ac:dyDescent="0.3">
      <c r="P399927" s="83"/>
    </row>
    <row r="399928" spans="16:16" x14ac:dyDescent="0.3">
      <c r="P399928" s="83"/>
    </row>
    <row r="399929" spans="16:16" x14ac:dyDescent="0.3">
      <c r="P399929" s="83"/>
    </row>
    <row r="399930" spans="16:16" x14ac:dyDescent="0.3">
      <c r="P399930" s="83"/>
    </row>
    <row r="399931" spans="16:16" x14ac:dyDescent="0.3">
      <c r="P399931" s="83"/>
    </row>
    <row r="399932" spans="16:16" x14ac:dyDescent="0.3">
      <c r="P399932" s="83"/>
    </row>
    <row r="399933" spans="16:16" x14ac:dyDescent="0.3">
      <c r="P399933" s="83"/>
    </row>
    <row r="399934" spans="16:16" x14ac:dyDescent="0.3">
      <c r="P399934" s="83"/>
    </row>
    <row r="399935" spans="16:16" x14ac:dyDescent="0.3">
      <c r="P399935" s="83"/>
    </row>
    <row r="399936" spans="16:16" x14ac:dyDescent="0.3">
      <c r="P399936" s="83"/>
    </row>
    <row r="399937" spans="16:16" x14ac:dyDescent="0.3">
      <c r="P399937" s="83"/>
    </row>
    <row r="399938" spans="16:16" x14ac:dyDescent="0.3">
      <c r="P399938" s="83"/>
    </row>
    <row r="399939" spans="16:16" x14ac:dyDescent="0.3">
      <c r="P399939" s="83"/>
    </row>
    <row r="399940" spans="16:16" x14ac:dyDescent="0.3">
      <c r="P399940" s="83"/>
    </row>
    <row r="399941" spans="16:16" x14ac:dyDescent="0.3">
      <c r="P399941" s="83"/>
    </row>
    <row r="399942" spans="16:16" x14ac:dyDescent="0.3">
      <c r="P399942" s="83"/>
    </row>
    <row r="399943" spans="16:16" x14ac:dyDescent="0.3">
      <c r="P399943" s="83"/>
    </row>
    <row r="399944" spans="16:16" x14ac:dyDescent="0.3">
      <c r="P399944" s="83"/>
    </row>
    <row r="399945" spans="16:16" x14ac:dyDescent="0.3">
      <c r="P399945" s="83"/>
    </row>
    <row r="399946" spans="16:16" x14ac:dyDescent="0.3">
      <c r="P399946" s="83"/>
    </row>
    <row r="399947" spans="16:16" x14ac:dyDescent="0.3">
      <c r="P399947" s="83"/>
    </row>
    <row r="399948" spans="16:16" x14ac:dyDescent="0.3">
      <c r="P399948" s="83"/>
    </row>
    <row r="399949" spans="16:16" x14ac:dyDescent="0.3">
      <c r="P399949" s="83"/>
    </row>
    <row r="399950" spans="16:16" x14ac:dyDescent="0.3">
      <c r="P399950" s="83"/>
    </row>
    <row r="399951" spans="16:16" x14ac:dyDescent="0.3">
      <c r="P399951" s="83"/>
    </row>
    <row r="399952" spans="16:16" x14ac:dyDescent="0.3">
      <c r="P399952" s="83"/>
    </row>
    <row r="399953" spans="16:16" x14ac:dyDescent="0.3">
      <c r="P399953" s="83"/>
    </row>
    <row r="399954" spans="16:16" x14ac:dyDescent="0.3">
      <c r="P399954" s="83"/>
    </row>
    <row r="399955" spans="16:16" x14ac:dyDescent="0.3">
      <c r="P399955" s="83"/>
    </row>
    <row r="399956" spans="16:16" x14ac:dyDescent="0.3">
      <c r="P399956" s="83"/>
    </row>
    <row r="399957" spans="16:16" x14ac:dyDescent="0.3">
      <c r="P399957" s="83"/>
    </row>
    <row r="399958" spans="16:16" x14ac:dyDescent="0.3">
      <c r="P399958" s="83"/>
    </row>
    <row r="399959" spans="16:16" x14ac:dyDescent="0.3">
      <c r="P399959" s="83"/>
    </row>
    <row r="399960" spans="16:16" x14ac:dyDescent="0.3">
      <c r="P399960" s="83"/>
    </row>
    <row r="399961" spans="16:16" x14ac:dyDescent="0.3">
      <c r="P399961" s="83"/>
    </row>
    <row r="399962" spans="16:16" x14ac:dyDescent="0.3">
      <c r="P399962" s="83"/>
    </row>
    <row r="399963" spans="16:16" x14ac:dyDescent="0.3">
      <c r="P399963" s="83"/>
    </row>
    <row r="399964" spans="16:16" x14ac:dyDescent="0.3">
      <c r="P399964" s="83"/>
    </row>
    <row r="399965" spans="16:16" x14ac:dyDescent="0.3">
      <c r="P399965" s="83"/>
    </row>
    <row r="399966" spans="16:16" x14ac:dyDescent="0.3">
      <c r="P399966" s="83"/>
    </row>
    <row r="399967" spans="16:16" x14ac:dyDescent="0.3">
      <c r="P399967" s="83"/>
    </row>
    <row r="399968" spans="16:16" x14ac:dyDescent="0.3">
      <c r="P399968" s="83"/>
    </row>
    <row r="399969" spans="16:16" x14ac:dyDescent="0.3">
      <c r="P399969" s="83"/>
    </row>
    <row r="399970" spans="16:16" x14ac:dyDescent="0.3">
      <c r="P399970" s="83"/>
    </row>
    <row r="399971" spans="16:16" x14ac:dyDescent="0.3">
      <c r="P399971" s="83"/>
    </row>
    <row r="399972" spans="16:16" x14ac:dyDescent="0.3">
      <c r="P399972" s="83"/>
    </row>
    <row r="399973" spans="16:16" x14ac:dyDescent="0.3">
      <c r="P399973" s="83"/>
    </row>
    <row r="399974" spans="16:16" x14ac:dyDescent="0.3">
      <c r="P399974" s="83"/>
    </row>
    <row r="399975" spans="16:16" x14ac:dyDescent="0.3">
      <c r="P399975" s="83"/>
    </row>
    <row r="399976" spans="16:16" x14ac:dyDescent="0.3">
      <c r="P399976" s="83"/>
    </row>
    <row r="399977" spans="16:16" x14ac:dyDescent="0.3">
      <c r="P399977" s="83"/>
    </row>
    <row r="399978" spans="16:16" x14ac:dyDescent="0.3">
      <c r="P399978" s="83"/>
    </row>
    <row r="399979" spans="16:16" x14ac:dyDescent="0.3">
      <c r="P399979" s="83"/>
    </row>
    <row r="399980" spans="16:16" x14ac:dyDescent="0.3">
      <c r="P399980" s="83"/>
    </row>
    <row r="399981" spans="16:16" x14ac:dyDescent="0.3">
      <c r="P399981" s="83"/>
    </row>
    <row r="399982" spans="16:16" x14ac:dyDescent="0.3">
      <c r="P399982" s="83"/>
    </row>
    <row r="399983" spans="16:16" x14ac:dyDescent="0.3">
      <c r="P399983" s="83"/>
    </row>
    <row r="399984" spans="16:16" x14ac:dyDescent="0.3">
      <c r="P399984" s="83"/>
    </row>
    <row r="399985" spans="16:16" x14ac:dyDescent="0.3">
      <c r="P399985" s="83"/>
    </row>
    <row r="399986" spans="16:16" x14ac:dyDescent="0.3">
      <c r="P399986" s="83"/>
    </row>
    <row r="399987" spans="16:16" x14ac:dyDescent="0.3">
      <c r="P399987" s="83"/>
    </row>
    <row r="399988" spans="16:16" x14ac:dyDescent="0.3">
      <c r="P399988" s="83"/>
    </row>
    <row r="399989" spans="16:16" x14ac:dyDescent="0.3">
      <c r="P399989" s="83"/>
    </row>
    <row r="399990" spans="16:16" x14ac:dyDescent="0.3">
      <c r="P399990" s="83"/>
    </row>
    <row r="399991" spans="16:16" x14ac:dyDescent="0.3">
      <c r="P399991" s="83"/>
    </row>
    <row r="399992" spans="16:16" x14ac:dyDescent="0.3">
      <c r="P399992" s="83"/>
    </row>
    <row r="399993" spans="16:16" x14ac:dyDescent="0.3">
      <c r="P399993" s="83"/>
    </row>
    <row r="399994" spans="16:16" x14ac:dyDescent="0.3">
      <c r="P399994" s="83"/>
    </row>
    <row r="399995" spans="16:16" x14ac:dyDescent="0.3">
      <c r="P399995" s="83"/>
    </row>
    <row r="399996" spans="16:16" x14ac:dyDescent="0.3">
      <c r="P399996" s="83"/>
    </row>
    <row r="399997" spans="16:16" x14ac:dyDescent="0.3">
      <c r="P399997" s="83"/>
    </row>
    <row r="399998" spans="16:16" x14ac:dyDescent="0.3">
      <c r="P399998" s="83"/>
    </row>
    <row r="399999" spans="16:16" x14ac:dyDescent="0.3">
      <c r="P399999" s="83"/>
    </row>
    <row r="400000" spans="16:16" x14ac:dyDescent="0.3">
      <c r="P400000" s="83"/>
    </row>
    <row r="400001" spans="16:16" x14ac:dyDescent="0.3">
      <c r="P400001" s="83"/>
    </row>
    <row r="400002" spans="16:16" x14ac:dyDescent="0.3">
      <c r="P400002" s="83"/>
    </row>
    <row r="400003" spans="16:16" x14ac:dyDescent="0.3">
      <c r="P400003" s="83"/>
    </row>
    <row r="400004" spans="16:16" x14ac:dyDescent="0.3">
      <c r="P400004" s="83"/>
    </row>
    <row r="400005" spans="16:16" x14ac:dyDescent="0.3">
      <c r="P400005" s="83"/>
    </row>
    <row r="400006" spans="16:16" x14ac:dyDescent="0.3">
      <c r="P400006" s="83"/>
    </row>
    <row r="400007" spans="16:16" x14ac:dyDescent="0.3">
      <c r="P400007" s="83"/>
    </row>
    <row r="400008" spans="16:16" x14ac:dyDescent="0.3">
      <c r="P400008" s="83"/>
    </row>
    <row r="400009" spans="16:16" x14ac:dyDescent="0.3">
      <c r="P400009" s="83"/>
    </row>
    <row r="400010" spans="16:16" x14ac:dyDescent="0.3">
      <c r="P400010" s="83"/>
    </row>
    <row r="400011" spans="16:16" x14ac:dyDescent="0.3">
      <c r="P400011" s="83"/>
    </row>
    <row r="400012" spans="16:16" x14ac:dyDescent="0.3">
      <c r="P400012" s="83"/>
    </row>
    <row r="400013" spans="16:16" x14ac:dyDescent="0.3">
      <c r="P400013" s="83"/>
    </row>
    <row r="400014" spans="16:16" x14ac:dyDescent="0.3">
      <c r="P400014" s="83"/>
    </row>
    <row r="400015" spans="16:16" x14ac:dyDescent="0.3">
      <c r="P400015" s="83"/>
    </row>
    <row r="400016" spans="16:16" x14ac:dyDescent="0.3">
      <c r="P400016" s="83"/>
    </row>
    <row r="400017" spans="16:16" x14ac:dyDescent="0.3">
      <c r="P400017" s="83"/>
    </row>
    <row r="400018" spans="16:16" x14ac:dyDescent="0.3">
      <c r="P400018" s="83"/>
    </row>
    <row r="400019" spans="16:16" x14ac:dyDescent="0.3">
      <c r="P400019" s="83"/>
    </row>
    <row r="400020" spans="16:16" x14ac:dyDescent="0.3">
      <c r="P400020" s="83"/>
    </row>
    <row r="400021" spans="16:16" x14ac:dyDescent="0.3">
      <c r="P400021" s="83"/>
    </row>
    <row r="400022" spans="16:16" x14ac:dyDescent="0.3">
      <c r="P400022" s="83"/>
    </row>
    <row r="400023" spans="16:16" x14ac:dyDescent="0.3">
      <c r="P400023" s="83"/>
    </row>
    <row r="400024" spans="16:16" x14ac:dyDescent="0.3">
      <c r="P400024" s="83"/>
    </row>
    <row r="400025" spans="16:16" x14ac:dyDescent="0.3">
      <c r="P400025" s="83"/>
    </row>
    <row r="400026" spans="16:16" x14ac:dyDescent="0.3">
      <c r="P400026" s="83"/>
    </row>
    <row r="400027" spans="16:16" x14ac:dyDescent="0.3">
      <c r="P400027" s="83"/>
    </row>
    <row r="400028" spans="16:16" x14ac:dyDescent="0.3">
      <c r="P400028" s="83"/>
    </row>
    <row r="400029" spans="16:16" x14ac:dyDescent="0.3">
      <c r="P400029" s="83"/>
    </row>
    <row r="400030" spans="16:16" x14ac:dyDescent="0.3">
      <c r="P400030" s="83"/>
    </row>
    <row r="400031" spans="16:16" x14ac:dyDescent="0.3">
      <c r="P400031" s="83"/>
    </row>
    <row r="400032" spans="16:16" x14ac:dyDescent="0.3">
      <c r="P400032" s="83"/>
    </row>
    <row r="400033" spans="16:16" x14ac:dyDescent="0.3">
      <c r="P400033" s="83"/>
    </row>
    <row r="400034" spans="16:16" x14ac:dyDescent="0.3">
      <c r="P400034" s="83"/>
    </row>
    <row r="400035" spans="16:16" x14ac:dyDescent="0.3">
      <c r="P400035" s="83"/>
    </row>
    <row r="400036" spans="16:16" x14ac:dyDescent="0.3">
      <c r="P400036" s="83"/>
    </row>
    <row r="400037" spans="16:16" x14ac:dyDescent="0.3">
      <c r="P400037" s="83"/>
    </row>
    <row r="400038" spans="16:16" x14ac:dyDescent="0.3">
      <c r="P400038" s="83"/>
    </row>
    <row r="400039" spans="16:16" x14ac:dyDescent="0.3">
      <c r="P400039" s="83"/>
    </row>
    <row r="400040" spans="16:16" x14ac:dyDescent="0.3">
      <c r="P400040" s="83"/>
    </row>
    <row r="400041" spans="16:16" x14ac:dyDescent="0.3">
      <c r="P400041" s="83"/>
    </row>
    <row r="400042" spans="16:16" x14ac:dyDescent="0.3">
      <c r="P400042" s="83"/>
    </row>
    <row r="400043" spans="16:16" x14ac:dyDescent="0.3">
      <c r="P400043" s="83"/>
    </row>
    <row r="400044" spans="16:16" x14ac:dyDescent="0.3">
      <c r="P400044" s="83"/>
    </row>
    <row r="400045" spans="16:16" x14ac:dyDescent="0.3">
      <c r="P400045" s="83"/>
    </row>
    <row r="400046" spans="16:16" x14ac:dyDescent="0.3">
      <c r="P400046" s="83"/>
    </row>
    <row r="400047" spans="16:16" x14ac:dyDescent="0.3">
      <c r="P400047" s="83"/>
    </row>
    <row r="400048" spans="16:16" x14ac:dyDescent="0.3">
      <c r="P400048" s="83"/>
    </row>
    <row r="400049" spans="16:16" x14ac:dyDescent="0.3">
      <c r="P400049" s="83"/>
    </row>
    <row r="400050" spans="16:16" x14ac:dyDescent="0.3">
      <c r="P400050" s="83"/>
    </row>
    <row r="400051" spans="16:16" x14ac:dyDescent="0.3">
      <c r="P400051" s="83"/>
    </row>
    <row r="400052" spans="16:16" x14ac:dyDescent="0.3">
      <c r="P400052" s="83"/>
    </row>
    <row r="400053" spans="16:16" x14ac:dyDescent="0.3">
      <c r="P400053" s="83"/>
    </row>
    <row r="400054" spans="16:16" x14ac:dyDescent="0.3">
      <c r="P400054" s="83"/>
    </row>
    <row r="400055" spans="16:16" x14ac:dyDescent="0.3">
      <c r="P400055" s="83"/>
    </row>
    <row r="400056" spans="16:16" x14ac:dyDescent="0.3">
      <c r="P400056" s="83"/>
    </row>
    <row r="400057" spans="16:16" x14ac:dyDescent="0.3">
      <c r="P400057" s="83"/>
    </row>
    <row r="400058" spans="16:16" x14ac:dyDescent="0.3">
      <c r="P400058" s="83"/>
    </row>
    <row r="400059" spans="16:16" x14ac:dyDescent="0.3">
      <c r="P400059" s="83"/>
    </row>
    <row r="400060" spans="16:16" x14ac:dyDescent="0.3">
      <c r="P400060" s="83"/>
    </row>
    <row r="400061" spans="16:16" x14ac:dyDescent="0.3">
      <c r="P400061" s="83"/>
    </row>
    <row r="400062" spans="16:16" x14ac:dyDescent="0.3">
      <c r="P400062" s="83"/>
    </row>
    <row r="400063" spans="16:16" x14ac:dyDescent="0.3">
      <c r="P400063" s="83"/>
    </row>
    <row r="400064" spans="16:16" x14ac:dyDescent="0.3">
      <c r="P400064" s="83"/>
    </row>
    <row r="400065" spans="16:16" x14ac:dyDescent="0.3">
      <c r="P400065" s="83"/>
    </row>
    <row r="400066" spans="16:16" x14ac:dyDescent="0.3">
      <c r="P400066" s="83"/>
    </row>
    <row r="400067" spans="16:16" x14ac:dyDescent="0.3">
      <c r="P400067" s="83"/>
    </row>
    <row r="400068" spans="16:16" x14ac:dyDescent="0.3">
      <c r="P400068" s="83"/>
    </row>
    <row r="400069" spans="16:16" x14ac:dyDescent="0.3">
      <c r="P400069" s="83"/>
    </row>
    <row r="400070" spans="16:16" x14ac:dyDescent="0.3">
      <c r="P400070" s="83"/>
    </row>
    <row r="400071" spans="16:16" x14ac:dyDescent="0.3">
      <c r="P400071" s="83"/>
    </row>
    <row r="400072" spans="16:16" x14ac:dyDescent="0.3">
      <c r="P400072" s="83"/>
    </row>
    <row r="400073" spans="16:16" x14ac:dyDescent="0.3">
      <c r="P400073" s="83"/>
    </row>
    <row r="400074" spans="16:16" x14ac:dyDescent="0.3">
      <c r="P400074" s="83"/>
    </row>
    <row r="400075" spans="16:16" x14ac:dyDescent="0.3">
      <c r="P400075" s="83"/>
    </row>
    <row r="400076" spans="16:16" x14ac:dyDescent="0.3">
      <c r="P400076" s="83"/>
    </row>
    <row r="400077" spans="16:16" x14ac:dyDescent="0.3">
      <c r="P400077" s="83"/>
    </row>
    <row r="400078" spans="16:16" x14ac:dyDescent="0.3">
      <c r="P400078" s="83"/>
    </row>
    <row r="400079" spans="16:16" x14ac:dyDescent="0.3">
      <c r="P400079" s="83"/>
    </row>
    <row r="400080" spans="16:16" x14ac:dyDescent="0.3">
      <c r="P400080" s="83"/>
    </row>
    <row r="400081" spans="16:16" x14ac:dyDescent="0.3">
      <c r="P400081" s="83"/>
    </row>
    <row r="400082" spans="16:16" x14ac:dyDescent="0.3">
      <c r="P400082" s="83"/>
    </row>
    <row r="400083" spans="16:16" x14ac:dyDescent="0.3">
      <c r="P400083" s="83"/>
    </row>
    <row r="400084" spans="16:16" x14ac:dyDescent="0.3">
      <c r="P400084" s="83"/>
    </row>
    <row r="400085" spans="16:16" x14ac:dyDescent="0.3">
      <c r="P400085" s="83"/>
    </row>
    <row r="400086" spans="16:16" x14ac:dyDescent="0.3">
      <c r="P400086" s="83"/>
    </row>
    <row r="400087" spans="16:16" x14ac:dyDescent="0.3">
      <c r="P400087" s="83"/>
    </row>
    <row r="400088" spans="16:16" x14ac:dyDescent="0.3">
      <c r="P400088" s="83"/>
    </row>
    <row r="400089" spans="16:16" x14ac:dyDescent="0.3">
      <c r="P400089" s="83"/>
    </row>
    <row r="400090" spans="16:16" x14ac:dyDescent="0.3">
      <c r="P400090" s="83"/>
    </row>
    <row r="400091" spans="16:16" x14ac:dyDescent="0.3">
      <c r="P400091" s="83"/>
    </row>
    <row r="400092" spans="16:16" x14ac:dyDescent="0.3">
      <c r="P400092" s="83"/>
    </row>
    <row r="400093" spans="16:16" x14ac:dyDescent="0.3">
      <c r="P400093" s="83"/>
    </row>
    <row r="400094" spans="16:16" x14ac:dyDescent="0.3">
      <c r="P400094" s="83"/>
    </row>
    <row r="400095" spans="16:16" x14ac:dyDescent="0.3">
      <c r="P400095" s="83"/>
    </row>
    <row r="400096" spans="16:16" x14ac:dyDescent="0.3">
      <c r="P400096" s="83"/>
    </row>
    <row r="400097" spans="16:16" x14ac:dyDescent="0.3">
      <c r="P400097" s="83"/>
    </row>
    <row r="400098" spans="16:16" x14ac:dyDescent="0.3">
      <c r="P400098" s="83"/>
    </row>
    <row r="400099" spans="16:16" x14ac:dyDescent="0.3">
      <c r="P400099" s="83"/>
    </row>
    <row r="400100" spans="16:16" x14ac:dyDescent="0.3">
      <c r="P400100" s="83"/>
    </row>
    <row r="400101" spans="16:16" x14ac:dyDescent="0.3">
      <c r="P400101" s="83"/>
    </row>
    <row r="400102" spans="16:16" x14ac:dyDescent="0.3">
      <c r="P400102" s="83"/>
    </row>
    <row r="400103" spans="16:16" x14ac:dyDescent="0.3">
      <c r="P400103" s="83"/>
    </row>
    <row r="400104" spans="16:16" x14ac:dyDescent="0.3">
      <c r="P400104" s="83"/>
    </row>
    <row r="400105" spans="16:16" x14ac:dyDescent="0.3">
      <c r="P400105" s="83"/>
    </row>
    <row r="400106" spans="16:16" x14ac:dyDescent="0.3">
      <c r="P400106" s="83"/>
    </row>
    <row r="400107" spans="16:16" x14ac:dyDescent="0.3">
      <c r="P400107" s="83"/>
    </row>
    <row r="400108" spans="16:16" x14ac:dyDescent="0.3">
      <c r="P400108" s="83"/>
    </row>
    <row r="400109" spans="16:16" x14ac:dyDescent="0.3">
      <c r="P400109" s="83"/>
    </row>
    <row r="400110" spans="16:16" x14ac:dyDescent="0.3">
      <c r="P400110" s="83"/>
    </row>
    <row r="400111" spans="16:16" x14ac:dyDescent="0.3">
      <c r="P400111" s="83"/>
    </row>
    <row r="400112" spans="16:16" x14ac:dyDescent="0.3">
      <c r="P400112" s="83"/>
    </row>
    <row r="400113" spans="16:16" x14ac:dyDescent="0.3">
      <c r="P400113" s="83"/>
    </row>
    <row r="400114" spans="16:16" x14ac:dyDescent="0.3">
      <c r="P400114" s="83"/>
    </row>
    <row r="400115" spans="16:16" x14ac:dyDescent="0.3">
      <c r="P400115" s="83"/>
    </row>
    <row r="400116" spans="16:16" x14ac:dyDescent="0.3">
      <c r="P400116" s="83"/>
    </row>
    <row r="400117" spans="16:16" x14ac:dyDescent="0.3">
      <c r="P400117" s="83"/>
    </row>
    <row r="400118" spans="16:16" x14ac:dyDescent="0.3">
      <c r="P400118" s="83"/>
    </row>
    <row r="400119" spans="16:16" x14ac:dyDescent="0.3">
      <c r="P400119" s="83"/>
    </row>
    <row r="400120" spans="16:16" x14ac:dyDescent="0.3">
      <c r="P400120" s="83"/>
    </row>
    <row r="400121" spans="16:16" x14ac:dyDescent="0.3">
      <c r="P400121" s="83"/>
    </row>
    <row r="400122" spans="16:16" x14ac:dyDescent="0.3">
      <c r="P400122" s="83"/>
    </row>
    <row r="400123" spans="16:16" x14ac:dyDescent="0.3">
      <c r="P400123" s="83"/>
    </row>
    <row r="400124" spans="16:16" x14ac:dyDescent="0.3">
      <c r="P400124" s="83"/>
    </row>
    <row r="400125" spans="16:16" x14ac:dyDescent="0.3">
      <c r="P400125" s="83"/>
    </row>
    <row r="400126" spans="16:16" x14ac:dyDescent="0.3">
      <c r="P400126" s="83"/>
    </row>
    <row r="400127" spans="16:16" x14ac:dyDescent="0.3">
      <c r="P400127" s="83"/>
    </row>
    <row r="400128" spans="16:16" x14ac:dyDescent="0.3">
      <c r="P400128" s="83"/>
    </row>
    <row r="400129" spans="16:16" x14ac:dyDescent="0.3">
      <c r="P400129" s="83"/>
    </row>
    <row r="400130" spans="16:16" x14ac:dyDescent="0.3">
      <c r="P400130" s="83"/>
    </row>
    <row r="400131" spans="16:16" x14ac:dyDescent="0.3">
      <c r="P400131" s="83"/>
    </row>
    <row r="400132" spans="16:16" x14ac:dyDescent="0.3">
      <c r="P400132" s="83"/>
    </row>
    <row r="400133" spans="16:16" x14ac:dyDescent="0.3">
      <c r="P400133" s="83"/>
    </row>
    <row r="400134" spans="16:16" x14ac:dyDescent="0.3">
      <c r="P400134" s="83"/>
    </row>
    <row r="400135" spans="16:16" x14ac:dyDescent="0.3">
      <c r="P400135" s="83"/>
    </row>
    <row r="400136" spans="16:16" x14ac:dyDescent="0.3">
      <c r="P400136" s="83"/>
    </row>
    <row r="400137" spans="16:16" x14ac:dyDescent="0.3">
      <c r="P400137" s="83"/>
    </row>
    <row r="400138" spans="16:16" x14ac:dyDescent="0.3">
      <c r="P400138" s="83"/>
    </row>
    <row r="400139" spans="16:16" x14ac:dyDescent="0.3">
      <c r="P400139" s="83"/>
    </row>
    <row r="400140" spans="16:16" x14ac:dyDescent="0.3">
      <c r="P400140" s="83"/>
    </row>
    <row r="400141" spans="16:16" x14ac:dyDescent="0.3">
      <c r="P400141" s="83"/>
    </row>
    <row r="400142" spans="16:16" x14ac:dyDescent="0.3">
      <c r="P400142" s="83"/>
    </row>
    <row r="400143" spans="16:16" x14ac:dyDescent="0.3">
      <c r="P400143" s="83"/>
    </row>
    <row r="400144" spans="16:16" x14ac:dyDescent="0.3">
      <c r="P400144" s="83"/>
    </row>
    <row r="400145" spans="16:16" x14ac:dyDescent="0.3">
      <c r="P400145" s="83"/>
    </row>
    <row r="400146" spans="16:16" x14ac:dyDescent="0.3">
      <c r="P400146" s="83"/>
    </row>
    <row r="400147" spans="16:16" x14ac:dyDescent="0.3">
      <c r="P400147" s="83"/>
    </row>
    <row r="400148" spans="16:16" x14ac:dyDescent="0.3">
      <c r="P400148" s="83"/>
    </row>
    <row r="400149" spans="16:16" x14ac:dyDescent="0.3">
      <c r="P400149" s="83"/>
    </row>
    <row r="400150" spans="16:16" x14ac:dyDescent="0.3">
      <c r="P400150" s="83"/>
    </row>
    <row r="400151" spans="16:16" x14ac:dyDescent="0.3">
      <c r="P400151" s="83"/>
    </row>
    <row r="400152" spans="16:16" x14ac:dyDescent="0.3">
      <c r="P400152" s="83"/>
    </row>
    <row r="400153" spans="16:16" x14ac:dyDescent="0.3">
      <c r="P400153" s="83"/>
    </row>
    <row r="400154" spans="16:16" x14ac:dyDescent="0.3">
      <c r="P400154" s="83"/>
    </row>
    <row r="400155" spans="16:16" x14ac:dyDescent="0.3">
      <c r="P400155" s="83"/>
    </row>
    <row r="400156" spans="16:16" x14ac:dyDescent="0.3">
      <c r="P400156" s="83"/>
    </row>
    <row r="400157" spans="16:16" x14ac:dyDescent="0.3">
      <c r="P400157" s="83"/>
    </row>
    <row r="400158" spans="16:16" x14ac:dyDescent="0.3">
      <c r="P400158" s="83"/>
    </row>
    <row r="400159" spans="16:16" x14ac:dyDescent="0.3">
      <c r="P400159" s="83"/>
    </row>
    <row r="400160" spans="16:16" x14ac:dyDescent="0.3">
      <c r="P400160" s="83"/>
    </row>
    <row r="400161" spans="16:16" x14ac:dyDescent="0.3">
      <c r="P400161" s="83"/>
    </row>
    <row r="400162" spans="16:16" x14ac:dyDescent="0.3">
      <c r="P400162" s="83"/>
    </row>
    <row r="400163" spans="16:16" x14ac:dyDescent="0.3">
      <c r="P400163" s="83"/>
    </row>
    <row r="400164" spans="16:16" x14ac:dyDescent="0.3">
      <c r="P400164" s="83"/>
    </row>
    <row r="400165" spans="16:16" x14ac:dyDescent="0.3">
      <c r="P400165" s="83"/>
    </row>
    <row r="400166" spans="16:16" x14ac:dyDescent="0.3">
      <c r="P400166" s="83"/>
    </row>
    <row r="400167" spans="16:16" x14ac:dyDescent="0.3">
      <c r="P400167" s="83"/>
    </row>
    <row r="400168" spans="16:16" x14ac:dyDescent="0.3">
      <c r="P400168" s="83"/>
    </row>
    <row r="400169" spans="16:16" x14ac:dyDescent="0.3">
      <c r="P400169" s="83"/>
    </row>
    <row r="400170" spans="16:16" x14ac:dyDescent="0.3">
      <c r="P400170" s="83"/>
    </row>
    <row r="400171" spans="16:16" x14ac:dyDescent="0.3">
      <c r="P400171" s="83"/>
    </row>
    <row r="400172" spans="16:16" x14ac:dyDescent="0.3">
      <c r="P400172" s="83"/>
    </row>
    <row r="400173" spans="16:16" x14ac:dyDescent="0.3">
      <c r="P400173" s="83"/>
    </row>
    <row r="400174" spans="16:16" x14ac:dyDescent="0.3">
      <c r="P400174" s="83"/>
    </row>
    <row r="400175" spans="16:16" x14ac:dyDescent="0.3">
      <c r="P400175" s="83"/>
    </row>
    <row r="400176" spans="16:16" x14ac:dyDescent="0.3">
      <c r="P400176" s="83"/>
    </row>
    <row r="400177" spans="16:16" x14ac:dyDescent="0.3">
      <c r="P400177" s="83"/>
    </row>
    <row r="400178" spans="16:16" x14ac:dyDescent="0.3">
      <c r="P400178" s="83"/>
    </row>
    <row r="400179" spans="16:16" x14ac:dyDescent="0.3">
      <c r="P400179" s="83"/>
    </row>
    <row r="400180" spans="16:16" x14ac:dyDescent="0.3">
      <c r="P400180" s="83"/>
    </row>
    <row r="400181" spans="16:16" x14ac:dyDescent="0.3">
      <c r="P400181" s="83"/>
    </row>
    <row r="400182" spans="16:16" x14ac:dyDescent="0.3">
      <c r="P400182" s="83"/>
    </row>
    <row r="400183" spans="16:16" x14ac:dyDescent="0.3">
      <c r="P400183" s="83"/>
    </row>
    <row r="400184" spans="16:16" x14ac:dyDescent="0.3">
      <c r="P400184" s="83"/>
    </row>
    <row r="400185" spans="16:16" x14ac:dyDescent="0.3">
      <c r="P400185" s="83"/>
    </row>
    <row r="400186" spans="16:16" x14ac:dyDescent="0.3">
      <c r="P400186" s="83"/>
    </row>
    <row r="400187" spans="16:16" x14ac:dyDescent="0.3">
      <c r="P400187" s="83"/>
    </row>
    <row r="400188" spans="16:16" x14ac:dyDescent="0.3">
      <c r="P400188" s="83"/>
    </row>
    <row r="400189" spans="16:16" x14ac:dyDescent="0.3">
      <c r="P400189" s="83"/>
    </row>
    <row r="400190" spans="16:16" x14ac:dyDescent="0.3">
      <c r="P400190" s="83"/>
    </row>
    <row r="400191" spans="16:16" x14ac:dyDescent="0.3">
      <c r="P400191" s="83"/>
    </row>
    <row r="400192" spans="16:16" x14ac:dyDescent="0.3">
      <c r="P400192" s="83"/>
    </row>
    <row r="400193" spans="16:16" x14ac:dyDescent="0.3">
      <c r="P400193" s="83"/>
    </row>
    <row r="400194" spans="16:16" x14ac:dyDescent="0.3">
      <c r="P400194" s="83"/>
    </row>
    <row r="400195" spans="16:16" x14ac:dyDescent="0.3">
      <c r="P400195" s="83"/>
    </row>
    <row r="400196" spans="16:16" x14ac:dyDescent="0.3">
      <c r="P400196" s="83"/>
    </row>
    <row r="400197" spans="16:16" x14ac:dyDescent="0.3">
      <c r="P400197" s="83"/>
    </row>
    <row r="400198" spans="16:16" x14ac:dyDescent="0.3">
      <c r="P400198" s="83"/>
    </row>
    <row r="400199" spans="16:16" x14ac:dyDescent="0.3">
      <c r="P400199" s="83"/>
    </row>
    <row r="400200" spans="16:16" x14ac:dyDescent="0.3">
      <c r="P400200" s="83"/>
    </row>
    <row r="400201" spans="16:16" x14ac:dyDescent="0.3">
      <c r="P400201" s="83"/>
    </row>
    <row r="400202" spans="16:16" x14ac:dyDescent="0.3">
      <c r="P400202" s="83"/>
    </row>
    <row r="400203" spans="16:16" x14ac:dyDescent="0.3">
      <c r="P400203" s="83"/>
    </row>
    <row r="400204" spans="16:16" x14ac:dyDescent="0.3">
      <c r="P400204" s="83"/>
    </row>
    <row r="400205" spans="16:16" x14ac:dyDescent="0.3">
      <c r="P400205" s="83"/>
    </row>
    <row r="400206" spans="16:16" x14ac:dyDescent="0.3">
      <c r="P400206" s="83"/>
    </row>
    <row r="400207" spans="16:16" x14ac:dyDescent="0.3">
      <c r="P400207" s="83"/>
    </row>
    <row r="400208" spans="16:16" x14ac:dyDescent="0.3">
      <c r="P400208" s="83"/>
    </row>
    <row r="400209" spans="16:16" x14ac:dyDescent="0.3">
      <c r="P400209" s="83"/>
    </row>
    <row r="400210" spans="16:16" x14ac:dyDescent="0.3">
      <c r="P400210" s="83"/>
    </row>
    <row r="400211" spans="16:16" x14ac:dyDescent="0.3">
      <c r="P400211" s="83"/>
    </row>
    <row r="400212" spans="16:16" x14ac:dyDescent="0.3">
      <c r="P400212" s="83"/>
    </row>
    <row r="400213" spans="16:16" x14ac:dyDescent="0.3">
      <c r="P400213" s="83"/>
    </row>
    <row r="400214" spans="16:16" x14ac:dyDescent="0.3">
      <c r="P400214" s="83"/>
    </row>
    <row r="400215" spans="16:16" x14ac:dyDescent="0.3">
      <c r="P400215" s="83"/>
    </row>
    <row r="400216" spans="16:16" x14ac:dyDescent="0.3">
      <c r="P400216" s="83"/>
    </row>
    <row r="400217" spans="16:16" x14ac:dyDescent="0.3">
      <c r="P400217" s="83"/>
    </row>
    <row r="400218" spans="16:16" x14ac:dyDescent="0.3">
      <c r="P400218" s="83"/>
    </row>
    <row r="400219" spans="16:16" x14ac:dyDescent="0.3">
      <c r="P400219" s="83"/>
    </row>
    <row r="400220" spans="16:16" x14ac:dyDescent="0.3">
      <c r="P400220" s="83"/>
    </row>
    <row r="400221" spans="16:16" x14ac:dyDescent="0.3">
      <c r="P400221" s="83"/>
    </row>
    <row r="400222" spans="16:16" x14ac:dyDescent="0.3">
      <c r="P400222" s="83"/>
    </row>
    <row r="400223" spans="16:16" x14ac:dyDescent="0.3">
      <c r="P400223" s="83"/>
    </row>
    <row r="400224" spans="16:16" x14ac:dyDescent="0.3">
      <c r="P400224" s="83"/>
    </row>
    <row r="400225" spans="16:16" x14ac:dyDescent="0.3">
      <c r="P400225" s="83"/>
    </row>
    <row r="400226" spans="16:16" x14ac:dyDescent="0.3">
      <c r="P400226" s="83"/>
    </row>
    <row r="400227" spans="16:16" x14ac:dyDescent="0.3">
      <c r="P400227" s="83"/>
    </row>
    <row r="400228" spans="16:16" x14ac:dyDescent="0.3">
      <c r="P400228" s="83"/>
    </row>
    <row r="400229" spans="16:16" x14ac:dyDescent="0.3">
      <c r="P400229" s="83"/>
    </row>
    <row r="400230" spans="16:16" x14ac:dyDescent="0.3">
      <c r="P400230" s="83"/>
    </row>
    <row r="400231" spans="16:16" x14ac:dyDescent="0.3">
      <c r="P400231" s="83"/>
    </row>
    <row r="400232" spans="16:16" x14ac:dyDescent="0.3">
      <c r="P400232" s="83"/>
    </row>
    <row r="400233" spans="16:16" x14ac:dyDescent="0.3">
      <c r="P400233" s="83"/>
    </row>
    <row r="400234" spans="16:16" x14ac:dyDescent="0.3">
      <c r="P400234" s="83"/>
    </row>
    <row r="400235" spans="16:16" x14ac:dyDescent="0.3">
      <c r="P400235" s="83"/>
    </row>
    <row r="400236" spans="16:16" x14ac:dyDescent="0.3">
      <c r="P400236" s="83"/>
    </row>
    <row r="400237" spans="16:16" x14ac:dyDescent="0.3">
      <c r="P400237" s="83"/>
    </row>
    <row r="400238" spans="16:16" x14ac:dyDescent="0.3">
      <c r="P400238" s="83"/>
    </row>
    <row r="400239" spans="16:16" x14ac:dyDescent="0.3">
      <c r="P400239" s="83"/>
    </row>
    <row r="400240" spans="16:16" x14ac:dyDescent="0.3">
      <c r="P400240" s="83"/>
    </row>
    <row r="400241" spans="16:16" x14ac:dyDescent="0.3">
      <c r="P400241" s="83"/>
    </row>
    <row r="400242" spans="16:16" x14ac:dyDescent="0.3">
      <c r="P400242" s="83"/>
    </row>
    <row r="400243" spans="16:16" x14ac:dyDescent="0.3">
      <c r="P400243" s="83"/>
    </row>
    <row r="400244" spans="16:16" x14ac:dyDescent="0.3">
      <c r="P400244" s="83"/>
    </row>
    <row r="400245" spans="16:16" x14ac:dyDescent="0.3">
      <c r="P400245" s="83"/>
    </row>
    <row r="400246" spans="16:16" x14ac:dyDescent="0.3">
      <c r="P400246" s="83"/>
    </row>
    <row r="400247" spans="16:16" x14ac:dyDescent="0.3">
      <c r="P400247" s="83"/>
    </row>
    <row r="400248" spans="16:16" x14ac:dyDescent="0.3">
      <c r="P400248" s="83"/>
    </row>
    <row r="400249" spans="16:16" x14ac:dyDescent="0.3">
      <c r="P400249" s="83"/>
    </row>
    <row r="400250" spans="16:16" x14ac:dyDescent="0.3">
      <c r="P400250" s="83"/>
    </row>
    <row r="400251" spans="16:16" x14ac:dyDescent="0.3">
      <c r="P400251" s="83"/>
    </row>
    <row r="400252" spans="16:16" x14ac:dyDescent="0.3">
      <c r="P400252" s="83"/>
    </row>
    <row r="400253" spans="16:16" x14ac:dyDescent="0.3">
      <c r="P400253" s="83"/>
    </row>
    <row r="400254" spans="16:16" x14ac:dyDescent="0.3">
      <c r="P400254" s="83"/>
    </row>
    <row r="400255" spans="16:16" x14ac:dyDescent="0.3">
      <c r="P400255" s="83"/>
    </row>
    <row r="400256" spans="16:16" x14ac:dyDescent="0.3">
      <c r="P400256" s="83"/>
    </row>
    <row r="400257" spans="16:16" x14ac:dyDescent="0.3">
      <c r="P400257" s="83"/>
    </row>
    <row r="400258" spans="16:16" x14ac:dyDescent="0.3">
      <c r="P400258" s="83"/>
    </row>
    <row r="400259" spans="16:16" x14ac:dyDescent="0.3">
      <c r="P400259" s="83"/>
    </row>
    <row r="400260" spans="16:16" x14ac:dyDescent="0.3">
      <c r="P400260" s="83"/>
    </row>
    <row r="400261" spans="16:16" x14ac:dyDescent="0.3">
      <c r="P400261" s="83"/>
    </row>
    <row r="400262" spans="16:16" x14ac:dyDescent="0.3">
      <c r="P400262" s="83"/>
    </row>
    <row r="400263" spans="16:16" x14ac:dyDescent="0.3">
      <c r="P400263" s="83"/>
    </row>
    <row r="400264" spans="16:16" x14ac:dyDescent="0.3">
      <c r="P400264" s="83"/>
    </row>
    <row r="400265" spans="16:16" x14ac:dyDescent="0.3">
      <c r="P400265" s="83"/>
    </row>
    <row r="400266" spans="16:16" x14ac:dyDescent="0.3">
      <c r="P400266" s="83"/>
    </row>
    <row r="400267" spans="16:16" x14ac:dyDescent="0.3">
      <c r="P400267" s="83"/>
    </row>
    <row r="400268" spans="16:16" x14ac:dyDescent="0.3">
      <c r="P400268" s="83"/>
    </row>
    <row r="400269" spans="16:16" x14ac:dyDescent="0.3">
      <c r="P400269" s="83"/>
    </row>
    <row r="400270" spans="16:16" x14ac:dyDescent="0.3">
      <c r="P400270" s="83"/>
    </row>
    <row r="400271" spans="16:16" x14ac:dyDescent="0.3">
      <c r="P400271" s="83"/>
    </row>
    <row r="400272" spans="16:16" x14ac:dyDescent="0.3">
      <c r="P400272" s="83"/>
    </row>
    <row r="400273" spans="16:16" x14ac:dyDescent="0.3">
      <c r="P400273" s="83"/>
    </row>
    <row r="400274" spans="16:16" x14ac:dyDescent="0.3">
      <c r="P400274" s="83"/>
    </row>
    <row r="400275" spans="16:16" x14ac:dyDescent="0.3">
      <c r="P400275" s="83"/>
    </row>
    <row r="400276" spans="16:16" x14ac:dyDescent="0.3">
      <c r="P400276" s="83"/>
    </row>
    <row r="400277" spans="16:16" x14ac:dyDescent="0.3">
      <c r="P400277" s="83"/>
    </row>
    <row r="400278" spans="16:16" x14ac:dyDescent="0.3">
      <c r="P400278" s="83"/>
    </row>
    <row r="400279" spans="16:16" x14ac:dyDescent="0.3">
      <c r="P400279" s="83"/>
    </row>
    <row r="400280" spans="16:16" x14ac:dyDescent="0.3">
      <c r="P400280" s="83"/>
    </row>
    <row r="400281" spans="16:16" x14ac:dyDescent="0.3">
      <c r="P400281" s="83"/>
    </row>
    <row r="400282" spans="16:16" x14ac:dyDescent="0.3">
      <c r="P400282" s="83"/>
    </row>
    <row r="400283" spans="16:16" x14ac:dyDescent="0.3">
      <c r="P400283" s="83"/>
    </row>
    <row r="400284" spans="16:16" x14ac:dyDescent="0.3">
      <c r="P400284" s="83"/>
    </row>
    <row r="400285" spans="16:16" x14ac:dyDescent="0.3">
      <c r="P400285" s="83"/>
    </row>
    <row r="400286" spans="16:16" x14ac:dyDescent="0.3">
      <c r="P400286" s="83"/>
    </row>
    <row r="400287" spans="16:16" x14ac:dyDescent="0.3">
      <c r="P400287" s="83"/>
    </row>
    <row r="400288" spans="16:16" x14ac:dyDescent="0.3">
      <c r="P400288" s="83"/>
    </row>
    <row r="400289" spans="16:16" x14ac:dyDescent="0.3">
      <c r="P400289" s="83"/>
    </row>
    <row r="400290" spans="16:16" x14ac:dyDescent="0.3">
      <c r="P400290" s="83"/>
    </row>
    <row r="400291" spans="16:16" x14ac:dyDescent="0.3">
      <c r="P400291" s="83"/>
    </row>
    <row r="400292" spans="16:16" x14ac:dyDescent="0.3">
      <c r="P400292" s="83"/>
    </row>
    <row r="400293" spans="16:16" x14ac:dyDescent="0.3">
      <c r="P400293" s="83"/>
    </row>
    <row r="400294" spans="16:16" x14ac:dyDescent="0.3">
      <c r="P400294" s="83"/>
    </row>
    <row r="400295" spans="16:16" x14ac:dyDescent="0.3">
      <c r="P400295" s="83"/>
    </row>
    <row r="400296" spans="16:16" x14ac:dyDescent="0.3">
      <c r="P400296" s="83"/>
    </row>
    <row r="400297" spans="16:16" x14ac:dyDescent="0.3">
      <c r="P400297" s="83"/>
    </row>
    <row r="400298" spans="16:16" x14ac:dyDescent="0.3">
      <c r="P400298" s="83"/>
    </row>
    <row r="400299" spans="16:16" x14ac:dyDescent="0.3">
      <c r="P400299" s="83"/>
    </row>
    <row r="400300" spans="16:16" x14ac:dyDescent="0.3">
      <c r="P400300" s="83"/>
    </row>
    <row r="400301" spans="16:16" x14ac:dyDescent="0.3">
      <c r="P400301" s="83"/>
    </row>
    <row r="400302" spans="16:16" x14ac:dyDescent="0.3">
      <c r="P400302" s="83"/>
    </row>
    <row r="400303" spans="16:16" x14ac:dyDescent="0.3">
      <c r="P400303" s="83"/>
    </row>
    <row r="400304" spans="16:16" x14ac:dyDescent="0.3">
      <c r="P400304" s="83"/>
    </row>
    <row r="400305" spans="16:16" x14ac:dyDescent="0.3">
      <c r="P400305" s="83"/>
    </row>
    <row r="400306" spans="16:16" x14ac:dyDescent="0.3">
      <c r="P400306" s="83"/>
    </row>
    <row r="400307" spans="16:16" x14ac:dyDescent="0.3">
      <c r="P400307" s="83"/>
    </row>
    <row r="400308" spans="16:16" x14ac:dyDescent="0.3">
      <c r="P400308" s="83"/>
    </row>
    <row r="400309" spans="16:16" x14ac:dyDescent="0.3">
      <c r="P400309" s="83"/>
    </row>
    <row r="400310" spans="16:16" x14ac:dyDescent="0.3">
      <c r="P400310" s="83"/>
    </row>
    <row r="400311" spans="16:16" x14ac:dyDescent="0.3">
      <c r="P400311" s="83"/>
    </row>
    <row r="400312" spans="16:16" x14ac:dyDescent="0.3">
      <c r="P400312" s="83"/>
    </row>
    <row r="400313" spans="16:16" x14ac:dyDescent="0.3">
      <c r="P400313" s="83"/>
    </row>
    <row r="400314" spans="16:16" x14ac:dyDescent="0.3">
      <c r="P400314" s="83"/>
    </row>
    <row r="400315" spans="16:16" x14ac:dyDescent="0.3">
      <c r="P400315" s="83"/>
    </row>
    <row r="400316" spans="16:16" x14ac:dyDescent="0.3">
      <c r="P400316" s="83"/>
    </row>
    <row r="400317" spans="16:16" x14ac:dyDescent="0.3">
      <c r="P400317" s="83"/>
    </row>
    <row r="400318" spans="16:16" x14ac:dyDescent="0.3">
      <c r="P400318" s="83"/>
    </row>
    <row r="400319" spans="16:16" x14ac:dyDescent="0.3">
      <c r="P400319" s="83"/>
    </row>
    <row r="400320" spans="16:16" x14ac:dyDescent="0.3">
      <c r="P400320" s="83"/>
    </row>
    <row r="400321" spans="16:16" x14ac:dyDescent="0.3">
      <c r="P400321" s="83"/>
    </row>
    <row r="400322" spans="16:16" x14ac:dyDescent="0.3">
      <c r="P400322" s="83"/>
    </row>
    <row r="400323" spans="16:16" x14ac:dyDescent="0.3">
      <c r="P400323" s="83"/>
    </row>
    <row r="400324" spans="16:16" x14ac:dyDescent="0.3">
      <c r="P400324" s="83"/>
    </row>
    <row r="400325" spans="16:16" x14ac:dyDescent="0.3">
      <c r="P400325" s="83"/>
    </row>
    <row r="400326" spans="16:16" x14ac:dyDescent="0.3">
      <c r="P400326" s="83"/>
    </row>
    <row r="400327" spans="16:16" x14ac:dyDescent="0.3">
      <c r="P400327" s="83"/>
    </row>
    <row r="400328" spans="16:16" x14ac:dyDescent="0.3">
      <c r="P400328" s="83"/>
    </row>
    <row r="400329" spans="16:16" x14ac:dyDescent="0.3">
      <c r="P400329" s="83"/>
    </row>
    <row r="400330" spans="16:16" x14ac:dyDescent="0.3">
      <c r="P400330" s="83"/>
    </row>
    <row r="400331" spans="16:16" x14ac:dyDescent="0.3">
      <c r="P400331" s="83"/>
    </row>
    <row r="400332" spans="16:16" x14ac:dyDescent="0.3">
      <c r="P400332" s="83"/>
    </row>
    <row r="400333" spans="16:16" x14ac:dyDescent="0.3">
      <c r="P400333" s="83"/>
    </row>
    <row r="400334" spans="16:16" x14ac:dyDescent="0.3">
      <c r="P400334" s="83"/>
    </row>
    <row r="400335" spans="16:16" x14ac:dyDescent="0.3">
      <c r="P400335" s="83"/>
    </row>
    <row r="400336" spans="16:16" x14ac:dyDescent="0.3">
      <c r="P400336" s="83"/>
    </row>
    <row r="400337" spans="16:16" x14ac:dyDescent="0.3">
      <c r="P400337" s="83"/>
    </row>
    <row r="400338" spans="16:16" x14ac:dyDescent="0.3">
      <c r="P400338" s="83"/>
    </row>
    <row r="400339" spans="16:16" x14ac:dyDescent="0.3">
      <c r="P400339" s="83"/>
    </row>
    <row r="400340" spans="16:16" x14ac:dyDescent="0.3">
      <c r="P400340" s="83"/>
    </row>
    <row r="400341" spans="16:16" x14ac:dyDescent="0.3">
      <c r="P400341" s="83"/>
    </row>
    <row r="400342" spans="16:16" x14ac:dyDescent="0.3">
      <c r="P400342" s="83"/>
    </row>
    <row r="400343" spans="16:16" x14ac:dyDescent="0.3">
      <c r="P400343" s="83"/>
    </row>
    <row r="400344" spans="16:16" x14ac:dyDescent="0.3">
      <c r="P400344" s="83"/>
    </row>
    <row r="400345" spans="16:16" x14ac:dyDescent="0.3">
      <c r="P400345" s="83"/>
    </row>
    <row r="400346" spans="16:16" x14ac:dyDescent="0.3">
      <c r="P400346" s="83"/>
    </row>
    <row r="400347" spans="16:16" x14ac:dyDescent="0.3">
      <c r="P400347" s="83"/>
    </row>
    <row r="400348" spans="16:16" x14ac:dyDescent="0.3">
      <c r="P400348" s="83"/>
    </row>
    <row r="400349" spans="16:16" x14ac:dyDescent="0.3">
      <c r="P400349" s="83"/>
    </row>
    <row r="400350" spans="16:16" x14ac:dyDescent="0.3">
      <c r="P400350" s="83"/>
    </row>
    <row r="400351" spans="16:16" x14ac:dyDescent="0.3">
      <c r="P400351" s="83"/>
    </row>
    <row r="400352" spans="16:16" x14ac:dyDescent="0.3">
      <c r="P400352" s="83"/>
    </row>
    <row r="400353" spans="16:16" x14ac:dyDescent="0.3">
      <c r="P400353" s="83"/>
    </row>
    <row r="400354" spans="16:16" x14ac:dyDescent="0.3">
      <c r="P400354" s="83"/>
    </row>
    <row r="400355" spans="16:16" x14ac:dyDescent="0.3">
      <c r="P400355" s="83"/>
    </row>
    <row r="400356" spans="16:16" x14ac:dyDescent="0.3">
      <c r="P400356" s="83"/>
    </row>
    <row r="400357" spans="16:16" x14ac:dyDescent="0.3">
      <c r="P400357" s="83"/>
    </row>
    <row r="400358" spans="16:16" x14ac:dyDescent="0.3">
      <c r="P400358" s="83"/>
    </row>
    <row r="400359" spans="16:16" x14ac:dyDescent="0.3">
      <c r="P400359" s="83"/>
    </row>
    <row r="400360" spans="16:16" x14ac:dyDescent="0.3">
      <c r="P400360" s="83"/>
    </row>
    <row r="400361" spans="16:16" x14ac:dyDescent="0.3">
      <c r="P400361" s="83"/>
    </row>
    <row r="400362" spans="16:16" x14ac:dyDescent="0.3">
      <c r="P400362" s="83"/>
    </row>
    <row r="400363" spans="16:16" x14ac:dyDescent="0.3">
      <c r="P400363" s="83"/>
    </row>
    <row r="400364" spans="16:16" x14ac:dyDescent="0.3">
      <c r="P400364" s="83"/>
    </row>
    <row r="400365" spans="16:16" x14ac:dyDescent="0.3">
      <c r="P400365" s="83"/>
    </row>
    <row r="400366" spans="16:16" x14ac:dyDescent="0.3">
      <c r="P400366" s="83"/>
    </row>
    <row r="400367" spans="16:16" x14ac:dyDescent="0.3">
      <c r="P400367" s="83"/>
    </row>
    <row r="400368" spans="16:16" x14ac:dyDescent="0.3">
      <c r="P400368" s="83"/>
    </row>
    <row r="400369" spans="16:16" x14ac:dyDescent="0.3">
      <c r="P400369" s="83"/>
    </row>
    <row r="400370" spans="16:16" x14ac:dyDescent="0.3">
      <c r="P400370" s="83"/>
    </row>
    <row r="400371" spans="16:16" x14ac:dyDescent="0.3">
      <c r="P400371" s="83"/>
    </row>
    <row r="400372" spans="16:16" x14ac:dyDescent="0.3">
      <c r="P400372" s="83"/>
    </row>
    <row r="400373" spans="16:16" x14ac:dyDescent="0.3">
      <c r="P400373" s="83"/>
    </row>
    <row r="400374" spans="16:16" x14ac:dyDescent="0.3">
      <c r="P400374" s="83"/>
    </row>
    <row r="400375" spans="16:16" x14ac:dyDescent="0.3">
      <c r="P400375" s="83"/>
    </row>
    <row r="400376" spans="16:16" x14ac:dyDescent="0.3">
      <c r="P400376" s="83"/>
    </row>
    <row r="400377" spans="16:16" x14ac:dyDescent="0.3">
      <c r="P400377" s="83"/>
    </row>
    <row r="400378" spans="16:16" x14ac:dyDescent="0.3">
      <c r="P400378" s="83"/>
    </row>
    <row r="400379" spans="16:16" x14ac:dyDescent="0.3">
      <c r="P400379" s="83"/>
    </row>
    <row r="400380" spans="16:16" x14ac:dyDescent="0.3">
      <c r="P400380" s="83"/>
    </row>
    <row r="400381" spans="16:16" x14ac:dyDescent="0.3">
      <c r="P400381" s="83"/>
    </row>
    <row r="400382" spans="16:16" x14ac:dyDescent="0.3">
      <c r="P400382" s="83"/>
    </row>
    <row r="400383" spans="16:16" x14ac:dyDescent="0.3">
      <c r="P400383" s="83"/>
    </row>
    <row r="400384" spans="16:16" x14ac:dyDescent="0.3">
      <c r="P400384" s="83"/>
    </row>
    <row r="400385" spans="16:16" x14ac:dyDescent="0.3">
      <c r="P400385" s="83"/>
    </row>
    <row r="400386" spans="16:16" x14ac:dyDescent="0.3">
      <c r="P400386" s="83"/>
    </row>
    <row r="400387" spans="16:16" x14ac:dyDescent="0.3">
      <c r="P400387" s="83"/>
    </row>
    <row r="400388" spans="16:16" x14ac:dyDescent="0.3">
      <c r="P400388" s="83"/>
    </row>
    <row r="400389" spans="16:16" x14ac:dyDescent="0.3">
      <c r="P400389" s="83"/>
    </row>
    <row r="400390" spans="16:16" x14ac:dyDescent="0.3">
      <c r="P400390" s="83"/>
    </row>
    <row r="400391" spans="16:16" x14ac:dyDescent="0.3">
      <c r="P400391" s="83"/>
    </row>
    <row r="400392" spans="16:16" x14ac:dyDescent="0.3">
      <c r="P400392" s="83"/>
    </row>
    <row r="400393" spans="16:16" x14ac:dyDescent="0.3">
      <c r="P400393" s="83"/>
    </row>
    <row r="400394" spans="16:16" x14ac:dyDescent="0.3">
      <c r="P400394" s="83"/>
    </row>
    <row r="400395" spans="16:16" x14ac:dyDescent="0.3">
      <c r="P400395" s="83"/>
    </row>
    <row r="400396" spans="16:16" x14ac:dyDescent="0.3">
      <c r="P400396" s="83"/>
    </row>
    <row r="400397" spans="16:16" x14ac:dyDescent="0.3">
      <c r="P400397" s="83"/>
    </row>
    <row r="400398" spans="16:16" x14ac:dyDescent="0.3">
      <c r="P400398" s="83"/>
    </row>
    <row r="400399" spans="16:16" x14ac:dyDescent="0.3">
      <c r="P400399" s="83"/>
    </row>
    <row r="400400" spans="16:16" x14ac:dyDescent="0.3">
      <c r="P400400" s="83"/>
    </row>
    <row r="400401" spans="16:16" x14ac:dyDescent="0.3">
      <c r="P400401" s="83"/>
    </row>
    <row r="400402" spans="16:16" x14ac:dyDescent="0.3">
      <c r="P400402" s="83"/>
    </row>
    <row r="400403" spans="16:16" x14ac:dyDescent="0.3">
      <c r="P400403" s="83"/>
    </row>
    <row r="400404" spans="16:16" x14ac:dyDescent="0.3">
      <c r="P400404" s="83"/>
    </row>
    <row r="400405" spans="16:16" x14ac:dyDescent="0.3">
      <c r="P400405" s="83"/>
    </row>
    <row r="400406" spans="16:16" x14ac:dyDescent="0.3">
      <c r="P400406" s="83"/>
    </row>
    <row r="400407" spans="16:16" x14ac:dyDescent="0.3">
      <c r="P400407" s="83"/>
    </row>
    <row r="400408" spans="16:16" x14ac:dyDescent="0.3">
      <c r="P400408" s="83"/>
    </row>
    <row r="400409" spans="16:16" x14ac:dyDescent="0.3">
      <c r="P400409" s="83"/>
    </row>
    <row r="400410" spans="16:16" x14ac:dyDescent="0.3">
      <c r="P400410" s="83"/>
    </row>
    <row r="400411" spans="16:16" x14ac:dyDescent="0.3">
      <c r="P400411" s="83"/>
    </row>
    <row r="400412" spans="16:16" x14ac:dyDescent="0.3">
      <c r="P400412" s="83"/>
    </row>
    <row r="400413" spans="16:16" x14ac:dyDescent="0.3">
      <c r="P400413" s="83"/>
    </row>
    <row r="400414" spans="16:16" x14ac:dyDescent="0.3">
      <c r="P400414" s="83"/>
    </row>
    <row r="400415" spans="16:16" x14ac:dyDescent="0.3">
      <c r="P400415" s="83"/>
    </row>
    <row r="400416" spans="16:16" x14ac:dyDescent="0.3">
      <c r="P400416" s="83"/>
    </row>
    <row r="400417" spans="16:16" x14ac:dyDescent="0.3">
      <c r="P400417" s="83"/>
    </row>
    <row r="400418" spans="16:16" x14ac:dyDescent="0.3">
      <c r="P400418" s="83"/>
    </row>
    <row r="400419" spans="16:16" x14ac:dyDescent="0.3">
      <c r="P400419" s="83"/>
    </row>
    <row r="400420" spans="16:16" x14ac:dyDescent="0.3">
      <c r="P400420" s="83"/>
    </row>
    <row r="400421" spans="16:16" x14ac:dyDescent="0.3">
      <c r="P400421" s="83"/>
    </row>
    <row r="400422" spans="16:16" x14ac:dyDescent="0.3">
      <c r="P400422" s="83"/>
    </row>
    <row r="400423" spans="16:16" x14ac:dyDescent="0.3">
      <c r="P400423" s="83"/>
    </row>
    <row r="400424" spans="16:16" x14ac:dyDescent="0.3">
      <c r="P400424" s="83"/>
    </row>
    <row r="400425" spans="16:16" x14ac:dyDescent="0.3">
      <c r="P400425" s="83"/>
    </row>
    <row r="400426" spans="16:16" x14ac:dyDescent="0.3">
      <c r="P400426" s="83"/>
    </row>
    <row r="400427" spans="16:16" x14ac:dyDescent="0.3">
      <c r="P400427" s="83"/>
    </row>
    <row r="400428" spans="16:16" x14ac:dyDescent="0.3">
      <c r="P400428" s="83"/>
    </row>
    <row r="400429" spans="16:16" x14ac:dyDescent="0.3">
      <c r="P400429" s="83"/>
    </row>
    <row r="400430" spans="16:16" x14ac:dyDescent="0.3">
      <c r="P400430" s="83"/>
    </row>
    <row r="400431" spans="16:16" x14ac:dyDescent="0.3">
      <c r="P400431" s="83"/>
    </row>
    <row r="400432" spans="16:16" x14ac:dyDescent="0.3">
      <c r="P400432" s="83"/>
    </row>
    <row r="400433" spans="16:16" x14ac:dyDescent="0.3">
      <c r="P400433" s="83"/>
    </row>
    <row r="400434" spans="16:16" x14ac:dyDescent="0.3">
      <c r="P400434" s="83"/>
    </row>
    <row r="400435" spans="16:16" x14ac:dyDescent="0.3">
      <c r="P400435" s="83"/>
    </row>
    <row r="400436" spans="16:16" x14ac:dyDescent="0.3">
      <c r="P400436" s="83"/>
    </row>
    <row r="400437" spans="16:16" x14ac:dyDescent="0.3">
      <c r="P400437" s="83"/>
    </row>
    <row r="400438" spans="16:16" x14ac:dyDescent="0.3">
      <c r="P400438" s="83"/>
    </row>
    <row r="400439" spans="16:16" x14ac:dyDescent="0.3">
      <c r="P400439" s="83"/>
    </row>
    <row r="400440" spans="16:16" x14ac:dyDescent="0.3">
      <c r="P400440" s="83"/>
    </row>
    <row r="400441" spans="16:16" x14ac:dyDescent="0.3">
      <c r="P400441" s="83"/>
    </row>
    <row r="400442" spans="16:16" x14ac:dyDescent="0.3">
      <c r="P400442" s="83"/>
    </row>
    <row r="400443" spans="16:16" x14ac:dyDescent="0.3">
      <c r="P400443" s="83"/>
    </row>
    <row r="400444" spans="16:16" x14ac:dyDescent="0.3">
      <c r="P400444" s="83"/>
    </row>
    <row r="400445" spans="16:16" x14ac:dyDescent="0.3">
      <c r="P400445" s="83"/>
    </row>
    <row r="400446" spans="16:16" x14ac:dyDescent="0.3">
      <c r="P400446" s="83"/>
    </row>
    <row r="400447" spans="16:16" x14ac:dyDescent="0.3">
      <c r="P400447" s="83"/>
    </row>
    <row r="400448" spans="16:16" x14ac:dyDescent="0.3">
      <c r="P400448" s="83"/>
    </row>
    <row r="400449" spans="16:16" x14ac:dyDescent="0.3">
      <c r="P400449" s="83"/>
    </row>
    <row r="400450" spans="16:16" x14ac:dyDescent="0.3">
      <c r="P400450" s="83"/>
    </row>
    <row r="400451" spans="16:16" x14ac:dyDescent="0.3">
      <c r="P400451" s="83"/>
    </row>
    <row r="400452" spans="16:16" x14ac:dyDescent="0.3">
      <c r="P400452" s="83"/>
    </row>
    <row r="400453" spans="16:16" x14ac:dyDescent="0.3">
      <c r="P400453" s="83"/>
    </row>
    <row r="400454" spans="16:16" x14ac:dyDescent="0.3">
      <c r="P400454" s="83"/>
    </row>
    <row r="400455" spans="16:16" x14ac:dyDescent="0.3">
      <c r="P400455" s="83"/>
    </row>
    <row r="400456" spans="16:16" x14ac:dyDescent="0.3">
      <c r="P400456" s="83"/>
    </row>
    <row r="400457" spans="16:16" x14ac:dyDescent="0.3">
      <c r="P400457" s="83"/>
    </row>
    <row r="400458" spans="16:16" x14ac:dyDescent="0.3">
      <c r="P400458" s="83"/>
    </row>
    <row r="400459" spans="16:16" x14ac:dyDescent="0.3">
      <c r="P400459" s="83"/>
    </row>
    <row r="400460" spans="16:16" x14ac:dyDescent="0.3">
      <c r="P400460" s="83"/>
    </row>
    <row r="400461" spans="16:16" x14ac:dyDescent="0.3">
      <c r="P400461" s="83"/>
    </row>
    <row r="400462" spans="16:16" x14ac:dyDescent="0.3">
      <c r="P400462" s="83"/>
    </row>
    <row r="400463" spans="16:16" x14ac:dyDescent="0.3">
      <c r="P400463" s="83"/>
    </row>
    <row r="400464" spans="16:16" x14ac:dyDescent="0.3">
      <c r="P400464" s="83"/>
    </row>
    <row r="400465" spans="16:16" x14ac:dyDescent="0.3">
      <c r="P400465" s="83"/>
    </row>
    <row r="400466" spans="16:16" x14ac:dyDescent="0.3">
      <c r="P400466" s="83"/>
    </row>
    <row r="400467" spans="16:16" x14ac:dyDescent="0.3">
      <c r="P400467" s="83"/>
    </row>
    <row r="400468" spans="16:16" x14ac:dyDescent="0.3">
      <c r="P400468" s="83"/>
    </row>
    <row r="400469" spans="16:16" x14ac:dyDescent="0.3">
      <c r="P400469" s="83"/>
    </row>
    <row r="400470" spans="16:16" x14ac:dyDescent="0.3">
      <c r="P400470" s="83"/>
    </row>
    <row r="400471" spans="16:16" x14ac:dyDescent="0.3">
      <c r="P400471" s="83"/>
    </row>
    <row r="400472" spans="16:16" x14ac:dyDescent="0.3">
      <c r="P400472" s="83"/>
    </row>
    <row r="400473" spans="16:16" x14ac:dyDescent="0.3">
      <c r="P400473" s="83"/>
    </row>
    <row r="400474" spans="16:16" x14ac:dyDescent="0.3">
      <c r="P400474" s="83"/>
    </row>
    <row r="400475" spans="16:16" x14ac:dyDescent="0.3">
      <c r="P400475" s="83"/>
    </row>
    <row r="400476" spans="16:16" x14ac:dyDescent="0.3">
      <c r="P400476" s="83"/>
    </row>
    <row r="400477" spans="16:16" x14ac:dyDescent="0.3">
      <c r="P400477" s="83"/>
    </row>
    <row r="400478" spans="16:16" x14ac:dyDescent="0.3">
      <c r="P400478" s="83"/>
    </row>
    <row r="400479" spans="16:16" x14ac:dyDescent="0.3">
      <c r="P400479" s="83"/>
    </row>
    <row r="400480" spans="16:16" x14ac:dyDescent="0.3">
      <c r="P400480" s="83"/>
    </row>
    <row r="400481" spans="16:16" x14ac:dyDescent="0.3">
      <c r="P400481" s="83"/>
    </row>
    <row r="400482" spans="16:16" x14ac:dyDescent="0.3">
      <c r="P400482" s="83"/>
    </row>
    <row r="400483" spans="16:16" x14ac:dyDescent="0.3">
      <c r="P400483" s="83"/>
    </row>
    <row r="400484" spans="16:16" x14ac:dyDescent="0.3">
      <c r="P400484" s="83"/>
    </row>
    <row r="400485" spans="16:16" x14ac:dyDescent="0.3">
      <c r="P400485" s="83"/>
    </row>
    <row r="400486" spans="16:16" x14ac:dyDescent="0.3">
      <c r="P400486" s="83"/>
    </row>
    <row r="400487" spans="16:16" x14ac:dyDescent="0.3">
      <c r="P400487" s="83"/>
    </row>
    <row r="400488" spans="16:16" x14ac:dyDescent="0.3">
      <c r="P400488" s="83"/>
    </row>
    <row r="400489" spans="16:16" x14ac:dyDescent="0.3">
      <c r="P400489" s="83"/>
    </row>
    <row r="400490" spans="16:16" x14ac:dyDescent="0.3">
      <c r="P400490" s="83"/>
    </row>
    <row r="400491" spans="16:16" x14ac:dyDescent="0.3">
      <c r="P400491" s="83"/>
    </row>
    <row r="400492" spans="16:16" x14ac:dyDescent="0.3">
      <c r="P400492" s="83"/>
    </row>
    <row r="400493" spans="16:16" x14ac:dyDescent="0.3">
      <c r="P400493" s="83"/>
    </row>
    <row r="400494" spans="16:16" x14ac:dyDescent="0.3">
      <c r="P400494" s="83"/>
    </row>
    <row r="400495" spans="16:16" x14ac:dyDescent="0.3">
      <c r="P400495" s="83"/>
    </row>
    <row r="400496" spans="16:16" x14ac:dyDescent="0.3">
      <c r="P400496" s="83"/>
    </row>
    <row r="400497" spans="16:16" x14ac:dyDescent="0.3">
      <c r="P400497" s="83"/>
    </row>
    <row r="400498" spans="16:16" x14ac:dyDescent="0.3">
      <c r="P400498" s="83"/>
    </row>
    <row r="400499" spans="16:16" x14ac:dyDescent="0.3">
      <c r="P400499" s="83"/>
    </row>
    <row r="400500" spans="16:16" x14ac:dyDescent="0.3">
      <c r="P400500" s="83"/>
    </row>
    <row r="400501" spans="16:16" x14ac:dyDescent="0.3">
      <c r="P400501" s="83"/>
    </row>
    <row r="400502" spans="16:16" x14ac:dyDescent="0.3">
      <c r="P400502" s="83"/>
    </row>
    <row r="400503" spans="16:16" x14ac:dyDescent="0.3">
      <c r="P400503" s="83"/>
    </row>
    <row r="400504" spans="16:16" x14ac:dyDescent="0.3">
      <c r="P400504" s="83"/>
    </row>
    <row r="400505" spans="16:16" x14ac:dyDescent="0.3">
      <c r="P400505" s="83"/>
    </row>
    <row r="400506" spans="16:16" x14ac:dyDescent="0.3">
      <c r="P400506" s="83"/>
    </row>
    <row r="400507" spans="16:16" x14ac:dyDescent="0.3">
      <c r="P400507" s="83"/>
    </row>
    <row r="400508" spans="16:16" x14ac:dyDescent="0.3">
      <c r="P400508" s="83"/>
    </row>
    <row r="400509" spans="16:16" x14ac:dyDescent="0.3">
      <c r="P400509" s="83"/>
    </row>
    <row r="400510" spans="16:16" x14ac:dyDescent="0.3">
      <c r="P400510" s="83"/>
    </row>
    <row r="400511" spans="16:16" x14ac:dyDescent="0.3">
      <c r="P400511" s="83"/>
    </row>
    <row r="400512" spans="16:16" x14ac:dyDescent="0.3">
      <c r="P400512" s="83"/>
    </row>
    <row r="400513" spans="16:16" x14ac:dyDescent="0.3">
      <c r="P400513" s="83"/>
    </row>
    <row r="400514" spans="16:16" x14ac:dyDescent="0.3">
      <c r="P400514" s="83"/>
    </row>
    <row r="400515" spans="16:16" x14ac:dyDescent="0.3">
      <c r="P400515" s="83"/>
    </row>
    <row r="400516" spans="16:16" x14ac:dyDescent="0.3">
      <c r="P400516" s="83"/>
    </row>
    <row r="400517" spans="16:16" x14ac:dyDescent="0.3">
      <c r="P400517" s="83"/>
    </row>
    <row r="400518" spans="16:16" x14ac:dyDescent="0.3">
      <c r="P400518" s="83"/>
    </row>
    <row r="400519" spans="16:16" x14ac:dyDescent="0.3">
      <c r="P400519" s="83"/>
    </row>
    <row r="400520" spans="16:16" x14ac:dyDescent="0.3">
      <c r="P400520" s="83"/>
    </row>
    <row r="400521" spans="16:16" x14ac:dyDescent="0.3">
      <c r="P400521" s="83"/>
    </row>
    <row r="400522" spans="16:16" x14ac:dyDescent="0.3">
      <c r="P400522" s="83"/>
    </row>
    <row r="400523" spans="16:16" x14ac:dyDescent="0.3">
      <c r="P400523" s="83"/>
    </row>
    <row r="400524" spans="16:16" x14ac:dyDescent="0.3">
      <c r="P400524" s="83"/>
    </row>
    <row r="400525" spans="16:16" x14ac:dyDescent="0.3">
      <c r="P400525" s="83"/>
    </row>
    <row r="400526" spans="16:16" x14ac:dyDescent="0.3">
      <c r="P400526" s="83"/>
    </row>
    <row r="400527" spans="16:16" x14ac:dyDescent="0.3">
      <c r="P400527" s="83"/>
    </row>
    <row r="400528" spans="16:16" x14ac:dyDescent="0.3">
      <c r="P400528" s="83"/>
    </row>
    <row r="400529" spans="16:16" x14ac:dyDescent="0.3">
      <c r="P400529" s="83"/>
    </row>
    <row r="400530" spans="16:16" x14ac:dyDescent="0.3">
      <c r="P400530" s="83"/>
    </row>
    <row r="400531" spans="16:16" x14ac:dyDescent="0.3">
      <c r="P400531" s="83"/>
    </row>
    <row r="400532" spans="16:16" x14ac:dyDescent="0.3">
      <c r="P400532" s="83"/>
    </row>
    <row r="400533" spans="16:16" x14ac:dyDescent="0.3">
      <c r="P400533" s="83"/>
    </row>
    <row r="400534" spans="16:16" x14ac:dyDescent="0.3">
      <c r="P400534" s="83"/>
    </row>
    <row r="400535" spans="16:16" x14ac:dyDescent="0.3">
      <c r="P400535" s="83"/>
    </row>
    <row r="400536" spans="16:16" x14ac:dyDescent="0.3">
      <c r="P400536" s="83"/>
    </row>
    <row r="400537" spans="16:16" x14ac:dyDescent="0.3">
      <c r="P400537" s="83"/>
    </row>
    <row r="400538" spans="16:16" x14ac:dyDescent="0.3">
      <c r="P400538" s="83"/>
    </row>
    <row r="400539" spans="16:16" x14ac:dyDescent="0.3">
      <c r="P400539" s="83"/>
    </row>
    <row r="400540" spans="16:16" x14ac:dyDescent="0.3">
      <c r="P400540" s="83"/>
    </row>
    <row r="400541" spans="16:16" x14ac:dyDescent="0.3">
      <c r="P400541" s="83"/>
    </row>
    <row r="400542" spans="16:16" x14ac:dyDescent="0.3">
      <c r="P400542" s="83"/>
    </row>
    <row r="400543" spans="16:16" x14ac:dyDescent="0.3">
      <c r="P400543" s="83"/>
    </row>
    <row r="400544" spans="16:16" x14ac:dyDescent="0.3">
      <c r="P400544" s="83"/>
    </row>
    <row r="400545" spans="16:16" x14ac:dyDescent="0.3">
      <c r="P400545" s="83"/>
    </row>
    <row r="400546" spans="16:16" x14ac:dyDescent="0.3">
      <c r="P400546" s="83"/>
    </row>
    <row r="400547" spans="16:16" x14ac:dyDescent="0.3">
      <c r="P400547" s="83"/>
    </row>
    <row r="400548" spans="16:16" x14ac:dyDescent="0.3">
      <c r="P400548" s="83"/>
    </row>
    <row r="400549" spans="16:16" x14ac:dyDescent="0.3">
      <c r="P400549" s="83"/>
    </row>
    <row r="400550" spans="16:16" x14ac:dyDescent="0.3">
      <c r="P400550" s="83"/>
    </row>
    <row r="400551" spans="16:16" x14ac:dyDescent="0.3">
      <c r="P400551" s="83"/>
    </row>
    <row r="400552" spans="16:16" x14ac:dyDescent="0.3">
      <c r="P400552" s="83"/>
    </row>
    <row r="400553" spans="16:16" x14ac:dyDescent="0.3">
      <c r="P400553" s="83"/>
    </row>
    <row r="400554" spans="16:16" x14ac:dyDescent="0.3">
      <c r="P400554" s="83"/>
    </row>
    <row r="400555" spans="16:16" x14ac:dyDescent="0.3">
      <c r="P400555" s="83"/>
    </row>
    <row r="400556" spans="16:16" x14ac:dyDescent="0.3">
      <c r="P400556" s="83"/>
    </row>
    <row r="400557" spans="16:16" x14ac:dyDescent="0.3">
      <c r="P400557" s="83"/>
    </row>
    <row r="400558" spans="16:16" x14ac:dyDescent="0.3">
      <c r="P400558" s="83"/>
    </row>
    <row r="400559" spans="16:16" x14ac:dyDescent="0.3">
      <c r="P400559" s="83"/>
    </row>
    <row r="400560" spans="16:16" x14ac:dyDescent="0.3">
      <c r="P400560" s="83"/>
    </row>
    <row r="400561" spans="16:16" x14ac:dyDescent="0.3">
      <c r="P400561" s="83"/>
    </row>
    <row r="400562" spans="16:16" x14ac:dyDescent="0.3">
      <c r="P400562" s="83"/>
    </row>
    <row r="400563" spans="16:16" x14ac:dyDescent="0.3">
      <c r="P400563" s="83"/>
    </row>
    <row r="400564" spans="16:16" x14ac:dyDescent="0.3">
      <c r="P400564" s="83"/>
    </row>
    <row r="400565" spans="16:16" x14ac:dyDescent="0.3">
      <c r="P400565" s="83"/>
    </row>
    <row r="400566" spans="16:16" x14ac:dyDescent="0.3">
      <c r="P400566" s="83"/>
    </row>
    <row r="400567" spans="16:16" x14ac:dyDescent="0.3">
      <c r="P400567" s="83"/>
    </row>
    <row r="400568" spans="16:16" x14ac:dyDescent="0.3">
      <c r="P400568" s="83"/>
    </row>
    <row r="400569" spans="16:16" x14ac:dyDescent="0.3">
      <c r="P400569" s="83"/>
    </row>
    <row r="400570" spans="16:16" x14ac:dyDescent="0.3">
      <c r="P400570" s="83"/>
    </row>
    <row r="400571" spans="16:16" x14ac:dyDescent="0.3">
      <c r="P400571" s="83"/>
    </row>
    <row r="400572" spans="16:16" x14ac:dyDescent="0.3">
      <c r="P400572" s="83"/>
    </row>
    <row r="400573" spans="16:16" x14ac:dyDescent="0.3">
      <c r="P400573" s="83"/>
    </row>
    <row r="400574" spans="16:16" x14ac:dyDescent="0.3">
      <c r="P400574" s="83"/>
    </row>
    <row r="400575" spans="16:16" x14ac:dyDescent="0.3">
      <c r="P400575" s="83"/>
    </row>
    <row r="400576" spans="16:16" x14ac:dyDescent="0.3">
      <c r="P400576" s="83"/>
    </row>
    <row r="400577" spans="16:16" x14ac:dyDescent="0.3">
      <c r="P400577" s="83"/>
    </row>
    <row r="400578" spans="16:16" x14ac:dyDescent="0.3">
      <c r="P400578" s="83"/>
    </row>
    <row r="400579" spans="16:16" x14ac:dyDescent="0.3">
      <c r="P400579" s="83"/>
    </row>
    <row r="400580" spans="16:16" x14ac:dyDescent="0.3">
      <c r="P400580" s="83"/>
    </row>
    <row r="400581" spans="16:16" x14ac:dyDescent="0.3">
      <c r="P400581" s="83"/>
    </row>
    <row r="400582" spans="16:16" x14ac:dyDescent="0.3">
      <c r="P400582" s="83"/>
    </row>
    <row r="400583" spans="16:16" x14ac:dyDescent="0.3">
      <c r="P400583" s="83"/>
    </row>
    <row r="400584" spans="16:16" x14ac:dyDescent="0.3">
      <c r="P400584" s="83"/>
    </row>
    <row r="400585" spans="16:16" x14ac:dyDescent="0.3">
      <c r="P400585" s="83"/>
    </row>
    <row r="400586" spans="16:16" x14ac:dyDescent="0.3">
      <c r="P400586" s="83"/>
    </row>
    <row r="400587" spans="16:16" x14ac:dyDescent="0.3">
      <c r="P400587" s="83"/>
    </row>
    <row r="400588" spans="16:16" x14ac:dyDescent="0.3">
      <c r="P400588" s="83"/>
    </row>
    <row r="400589" spans="16:16" x14ac:dyDescent="0.3">
      <c r="P400589" s="83"/>
    </row>
    <row r="400590" spans="16:16" x14ac:dyDescent="0.3">
      <c r="P400590" s="83"/>
    </row>
    <row r="400591" spans="16:16" x14ac:dyDescent="0.3">
      <c r="P400591" s="83"/>
    </row>
    <row r="400592" spans="16:16" x14ac:dyDescent="0.3">
      <c r="P400592" s="83"/>
    </row>
    <row r="400593" spans="16:16" x14ac:dyDescent="0.3">
      <c r="P400593" s="83"/>
    </row>
    <row r="400594" spans="16:16" x14ac:dyDescent="0.3">
      <c r="P400594" s="83"/>
    </row>
    <row r="400595" spans="16:16" x14ac:dyDescent="0.3">
      <c r="P400595" s="83"/>
    </row>
    <row r="400596" spans="16:16" x14ac:dyDescent="0.3">
      <c r="P400596" s="83"/>
    </row>
    <row r="400597" spans="16:16" x14ac:dyDescent="0.3">
      <c r="P400597" s="83"/>
    </row>
    <row r="400598" spans="16:16" x14ac:dyDescent="0.3">
      <c r="P400598" s="83"/>
    </row>
    <row r="400599" spans="16:16" x14ac:dyDescent="0.3">
      <c r="P400599" s="83"/>
    </row>
    <row r="400600" spans="16:16" x14ac:dyDescent="0.3">
      <c r="P400600" s="83"/>
    </row>
    <row r="400601" spans="16:16" x14ac:dyDescent="0.3">
      <c r="P400601" s="83"/>
    </row>
    <row r="400602" spans="16:16" x14ac:dyDescent="0.3">
      <c r="P400602" s="83"/>
    </row>
    <row r="400603" spans="16:16" x14ac:dyDescent="0.3">
      <c r="P400603" s="83"/>
    </row>
    <row r="400604" spans="16:16" x14ac:dyDescent="0.3">
      <c r="P400604" s="83"/>
    </row>
    <row r="400605" spans="16:16" x14ac:dyDescent="0.3">
      <c r="P400605" s="83"/>
    </row>
    <row r="400606" spans="16:16" x14ac:dyDescent="0.3">
      <c r="P400606" s="83"/>
    </row>
    <row r="400607" spans="16:16" x14ac:dyDescent="0.3">
      <c r="P400607" s="83"/>
    </row>
    <row r="400608" spans="16:16" x14ac:dyDescent="0.3">
      <c r="P400608" s="83"/>
    </row>
    <row r="400609" spans="16:16" x14ac:dyDescent="0.3">
      <c r="P400609" s="83"/>
    </row>
    <row r="400610" spans="16:16" x14ac:dyDescent="0.3">
      <c r="P400610" s="83"/>
    </row>
    <row r="400611" spans="16:16" x14ac:dyDescent="0.3">
      <c r="P400611" s="83"/>
    </row>
    <row r="400612" spans="16:16" x14ac:dyDescent="0.3">
      <c r="P400612" s="83"/>
    </row>
    <row r="400613" spans="16:16" x14ac:dyDescent="0.3">
      <c r="P400613" s="83"/>
    </row>
    <row r="400614" spans="16:16" x14ac:dyDescent="0.3">
      <c r="P400614" s="83"/>
    </row>
    <row r="400615" spans="16:16" x14ac:dyDescent="0.3">
      <c r="P400615" s="83"/>
    </row>
    <row r="400616" spans="16:16" x14ac:dyDescent="0.3">
      <c r="P400616" s="83"/>
    </row>
    <row r="400617" spans="16:16" x14ac:dyDescent="0.3">
      <c r="P400617" s="83"/>
    </row>
    <row r="400618" spans="16:16" x14ac:dyDescent="0.3">
      <c r="P400618" s="83"/>
    </row>
    <row r="400619" spans="16:16" x14ac:dyDescent="0.3">
      <c r="P400619" s="83"/>
    </row>
    <row r="400620" spans="16:16" x14ac:dyDescent="0.3">
      <c r="P400620" s="83"/>
    </row>
    <row r="400621" spans="16:16" x14ac:dyDescent="0.3">
      <c r="P400621" s="83"/>
    </row>
    <row r="400622" spans="16:16" x14ac:dyDescent="0.3">
      <c r="P400622" s="83"/>
    </row>
    <row r="400623" spans="16:16" x14ac:dyDescent="0.3">
      <c r="P400623" s="83"/>
    </row>
    <row r="400624" spans="16:16" x14ac:dyDescent="0.3">
      <c r="P400624" s="83"/>
    </row>
    <row r="400625" spans="16:16" x14ac:dyDescent="0.3">
      <c r="P400625" s="83"/>
    </row>
    <row r="400626" spans="16:16" x14ac:dyDescent="0.3">
      <c r="P400626" s="83"/>
    </row>
    <row r="400627" spans="16:16" x14ac:dyDescent="0.3">
      <c r="P400627" s="83"/>
    </row>
    <row r="400628" spans="16:16" x14ac:dyDescent="0.3">
      <c r="P400628" s="83"/>
    </row>
    <row r="400629" spans="16:16" x14ac:dyDescent="0.3">
      <c r="P400629" s="83"/>
    </row>
    <row r="400630" spans="16:16" x14ac:dyDescent="0.3">
      <c r="P400630" s="83"/>
    </row>
    <row r="400631" spans="16:16" x14ac:dyDescent="0.3">
      <c r="P400631" s="83"/>
    </row>
    <row r="400632" spans="16:16" x14ac:dyDescent="0.3">
      <c r="P400632" s="83"/>
    </row>
    <row r="400633" spans="16:16" x14ac:dyDescent="0.3">
      <c r="P400633" s="83"/>
    </row>
    <row r="400634" spans="16:16" x14ac:dyDescent="0.3">
      <c r="P400634" s="83"/>
    </row>
    <row r="400635" spans="16:16" x14ac:dyDescent="0.3">
      <c r="P400635" s="83"/>
    </row>
    <row r="400636" spans="16:16" x14ac:dyDescent="0.3">
      <c r="P400636" s="83"/>
    </row>
    <row r="400637" spans="16:16" x14ac:dyDescent="0.3">
      <c r="P400637" s="83"/>
    </row>
    <row r="400638" spans="16:16" x14ac:dyDescent="0.3">
      <c r="P400638" s="83"/>
    </row>
    <row r="400639" spans="16:16" x14ac:dyDescent="0.3">
      <c r="P400639" s="83"/>
    </row>
    <row r="400640" spans="16:16" x14ac:dyDescent="0.3">
      <c r="P400640" s="83"/>
    </row>
    <row r="400641" spans="16:16" x14ac:dyDescent="0.3">
      <c r="P400641" s="83"/>
    </row>
    <row r="400642" spans="16:16" x14ac:dyDescent="0.3">
      <c r="P400642" s="83"/>
    </row>
    <row r="400643" spans="16:16" x14ac:dyDescent="0.3">
      <c r="P400643" s="83"/>
    </row>
    <row r="400644" spans="16:16" x14ac:dyDescent="0.3">
      <c r="P400644" s="83"/>
    </row>
    <row r="400645" spans="16:16" x14ac:dyDescent="0.3">
      <c r="P400645" s="83"/>
    </row>
    <row r="400646" spans="16:16" x14ac:dyDescent="0.3">
      <c r="P400646" s="83"/>
    </row>
    <row r="400647" spans="16:16" x14ac:dyDescent="0.3">
      <c r="P400647" s="83"/>
    </row>
    <row r="400648" spans="16:16" x14ac:dyDescent="0.3">
      <c r="P400648" s="83"/>
    </row>
    <row r="400649" spans="16:16" x14ac:dyDescent="0.3">
      <c r="P400649" s="83"/>
    </row>
    <row r="400650" spans="16:16" x14ac:dyDescent="0.3">
      <c r="P400650" s="83"/>
    </row>
    <row r="400651" spans="16:16" x14ac:dyDescent="0.3">
      <c r="P400651" s="83"/>
    </row>
    <row r="400652" spans="16:16" x14ac:dyDescent="0.3">
      <c r="P400652" s="83"/>
    </row>
    <row r="400653" spans="16:16" x14ac:dyDescent="0.3">
      <c r="P400653" s="83"/>
    </row>
    <row r="400654" spans="16:16" x14ac:dyDescent="0.3">
      <c r="P400654" s="83"/>
    </row>
    <row r="400655" spans="16:16" x14ac:dyDescent="0.3">
      <c r="P400655" s="83"/>
    </row>
    <row r="400656" spans="16:16" x14ac:dyDescent="0.3">
      <c r="P400656" s="83"/>
    </row>
    <row r="400657" spans="16:16" x14ac:dyDescent="0.3">
      <c r="P400657" s="83"/>
    </row>
    <row r="400658" spans="16:16" x14ac:dyDescent="0.3">
      <c r="P400658" s="83"/>
    </row>
    <row r="400659" spans="16:16" x14ac:dyDescent="0.3">
      <c r="P400659" s="83"/>
    </row>
    <row r="400660" spans="16:16" x14ac:dyDescent="0.3">
      <c r="P400660" s="83"/>
    </row>
    <row r="400661" spans="16:16" x14ac:dyDescent="0.3">
      <c r="P400661" s="83"/>
    </row>
    <row r="400662" spans="16:16" x14ac:dyDescent="0.3">
      <c r="P400662" s="83"/>
    </row>
    <row r="400663" spans="16:16" x14ac:dyDescent="0.3">
      <c r="P400663" s="83"/>
    </row>
    <row r="400664" spans="16:16" x14ac:dyDescent="0.3">
      <c r="P400664" s="83"/>
    </row>
    <row r="400665" spans="16:16" x14ac:dyDescent="0.3">
      <c r="P400665" s="83"/>
    </row>
    <row r="400666" spans="16:16" x14ac:dyDescent="0.3">
      <c r="P400666" s="83"/>
    </row>
    <row r="400667" spans="16:16" x14ac:dyDescent="0.3">
      <c r="P400667" s="83"/>
    </row>
    <row r="400668" spans="16:16" x14ac:dyDescent="0.3">
      <c r="P400668" s="83"/>
    </row>
    <row r="400669" spans="16:16" x14ac:dyDescent="0.3">
      <c r="P400669" s="83"/>
    </row>
    <row r="400670" spans="16:16" x14ac:dyDescent="0.3">
      <c r="P400670" s="83"/>
    </row>
    <row r="400671" spans="16:16" x14ac:dyDescent="0.3">
      <c r="P400671" s="83"/>
    </row>
    <row r="400672" spans="16:16" x14ac:dyDescent="0.3">
      <c r="P400672" s="83"/>
    </row>
    <row r="400673" spans="16:16" x14ac:dyDescent="0.3">
      <c r="P400673" s="83"/>
    </row>
    <row r="400674" spans="16:16" x14ac:dyDescent="0.3">
      <c r="P400674" s="83"/>
    </row>
    <row r="400675" spans="16:16" x14ac:dyDescent="0.3">
      <c r="P400675" s="83"/>
    </row>
    <row r="400676" spans="16:16" x14ac:dyDescent="0.3">
      <c r="P400676" s="83"/>
    </row>
    <row r="400677" spans="16:16" x14ac:dyDescent="0.3">
      <c r="P400677" s="83"/>
    </row>
    <row r="400678" spans="16:16" x14ac:dyDescent="0.3">
      <c r="P400678" s="83"/>
    </row>
    <row r="400679" spans="16:16" x14ac:dyDescent="0.3">
      <c r="P400679" s="83"/>
    </row>
    <row r="400680" spans="16:16" x14ac:dyDescent="0.3">
      <c r="P400680" s="83"/>
    </row>
    <row r="400681" spans="16:16" x14ac:dyDescent="0.3">
      <c r="P400681" s="83"/>
    </row>
    <row r="400682" spans="16:16" x14ac:dyDescent="0.3">
      <c r="P400682" s="83"/>
    </row>
    <row r="400683" spans="16:16" x14ac:dyDescent="0.3">
      <c r="P400683" s="83"/>
    </row>
    <row r="400684" spans="16:16" x14ac:dyDescent="0.3">
      <c r="P400684" s="83"/>
    </row>
    <row r="400685" spans="16:16" x14ac:dyDescent="0.3">
      <c r="P400685" s="83"/>
    </row>
    <row r="400686" spans="16:16" x14ac:dyDescent="0.3">
      <c r="P400686" s="83"/>
    </row>
    <row r="400687" spans="16:16" x14ac:dyDescent="0.3">
      <c r="P400687" s="83"/>
    </row>
    <row r="400688" spans="16:16" x14ac:dyDescent="0.3">
      <c r="P400688" s="83"/>
    </row>
    <row r="400689" spans="16:16" x14ac:dyDescent="0.3">
      <c r="P400689" s="83"/>
    </row>
    <row r="400690" spans="16:16" x14ac:dyDescent="0.3">
      <c r="P400690" s="83"/>
    </row>
    <row r="400691" spans="16:16" x14ac:dyDescent="0.3">
      <c r="P400691" s="83"/>
    </row>
    <row r="400692" spans="16:16" x14ac:dyDescent="0.3">
      <c r="P400692" s="83"/>
    </row>
    <row r="400693" spans="16:16" x14ac:dyDescent="0.3">
      <c r="P400693" s="83"/>
    </row>
    <row r="400694" spans="16:16" x14ac:dyDescent="0.3">
      <c r="P400694" s="83"/>
    </row>
    <row r="400695" spans="16:16" x14ac:dyDescent="0.3">
      <c r="P400695" s="83"/>
    </row>
    <row r="400696" spans="16:16" x14ac:dyDescent="0.3">
      <c r="P400696" s="83"/>
    </row>
    <row r="400697" spans="16:16" x14ac:dyDescent="0.3">
      <c r="P400697" s="83"/>
    </row>
    <row r="400698" spans="16:16" x14ac:dyDescent="0.3">
      <c r="P400698" s="83"/>
    </row>
    <row r="400699" spans="16:16" x14ac:dyDescent="0.3">
      <c r="P400699" s="83"/>
    </row>
    <row r="400700" spans="16:16" x14ac:dyDescent="0.3">
      <c r="P400700" s="83"/>
    </row>
    <row r="400701" spans="16:16" x14ac:dyDescent="0.3">
      <c r="P400701" s="83"/>
    </row>
    <row r="400702" spans="16:16" x14ac:dyDescent="0.3">
      <c r="P400702" s="83"/>
    </row>
    <row r="400703" spans="16:16" x14ac:dyDescent="0.3">
      <c r="P400703" s="83"/>
    </row>
    <row r="400704" spans="16:16" x14ac:dyDescent="0.3">
      <c r="P400704" s="83"/>
    </row>
    <row r="400705" spans="16:16" x14ac:dyDescent="0.3">
      <c r="P400705" s="83"/>
    </row>
    <row r="400706" spans="16:16" x14ac:dyDescent="0.3">
      <c r="P400706" s="83"/>
    </row>
    <row r="400707" spans="16:16" x14ac:dyDescent="0.3">
      <c r="P400707" s="83"/>
    </row>
    <row r="400708" spans="16:16" x14ac:dyDescent="0.3">
      <c r="P400708" s="83"/>
    </row>
    <row r="400709" spans="16:16" x14ac:dyDescent="0.3">
      <c r="P400709" s="83"/>
    </row>
    <row r="400710" spans="16:16" x14ac:dyDescent="0.3">
      <c r="P400710" s="83"/>
    </row>
    <row r="400711" spans="16:16" x14ac:dyDescent="0.3">
      <c r="P400711" s="83"/>
    </row>
    <row r="400712" spans="16:16" x14ac:dyDescent="0.3">
      <c r="P400712" s="83"/>
    </row>
    <row r="400713" spans="16:16" x14ac:dyDescent="0.3">
      <c r="P400713" s="83"/>
    </row>
    <row r="400714" spans="16:16" x14ac:dyDescent="0.3">
      <c r="P400714" s="83"/>
    </row>
    <row r="400715" spans="16:16" x14ac:dyDescent="0.3">
      <c r="P400715" s="83"/>
    </row>
    <row r="400716" spans="16:16" x14ac:dyDescent="0.3">
      <c r="P400716" s="83"/>
    </row>
    <row r="400717" spans="16:16" x14ac:dyDescent="0.3">
      <c r="P400717" s="83"/>
    </row>
    <row r="400718" spans="16:16" x14ac:dyDescent="0.3">
      <c r="P400718" s="83"/>
    </row>
    <row r="400719" spans="16:16" x14ac:dyDescent="0.3">
      <c r="P400719" s="83"/>
    </row>
    <row r="400720" spans="16:16" x14ac:dyDescent="0.3">
      <c r="P400720" s="83"/>
    </row>
    <row r="400721" spans="16:16" x14ac:dyDescent="0.3">
      <c r="P400721" s="83"/>
    </row>
    <row r="400722" spans="16:16" x14ac:dyDescent="0.3">
      <c r="P400722" s="83"/>
    </row>
    <row r="400723" spans="16:16" x14ac:dyDescent="0.3">
      <c r="P400723" s="83"/>
    </row>
    <row r="400724" spans="16:16" x14ac:dyDescent="0.3">
      <c r="P400724" s="83"/>
    </row>
    <row r="400725" spans="16:16" x14ac:dyDescent="0.3">
      <c r="P400725" s="83"/>
    </row>
    <row r="400726" spans="16:16" x14ac:dyDescent="0.3">
      <c r="P400726" s="83"/>
    </row>
    <row r="400727" spans="16:16" x14ac:dyDescent="0.3">
      <c r="P400727" s="83"/>
    </row>
    <row r="400728" spans="16:16" x14ac:dyDescent="0.3">
      <c r="P400728" s="83"/>
    </row>
    <row r="400729" spans="16:16" x14ac:dyDescent="0.3">
      <c r="P400729" s="83"/>
    </row>
    <row r="400730" spans="16:16" x14ac:dyDescent="0.3">
      <c r="P400730" s="83"/>
    </row>
    <row r="400731" spans="16:16" x14ac:dyDescent="0.3">
      <c r="P400731" s="83"/>
    </row>
    <row r="400732" spans="16:16" x14ac:dyDescent="0.3">
      <c r="P400732" s="83"/>
    </row>
    <row r="400733" spans="16:16" x14ac:dyDescent="0.3">
      <c r="P400733" s="83"/>
    </row>
    <row r="400734" spans="16:16" x14ac:dyDescent="0.3">
      <c r="P400734" s="83"/>
    </row>
    <row r="400735" spans="16:16" x14ac:dyDescent="0.3">
      <c r="P400735" s="83"/>
    </row>
    <row r="400736" spans="16:16" x14ac:dyDescent="0.3">
      <c r="P400736" s="83"/>
    </row>
    <row r="400737" spans="16:16" x14ac:dyDescent="0.3">
      <c r="P400737" s="83"/>
    </row>
    <row r="400738" spans="16:16" x14ac:dyDescent="0.3">
      <c r="P400738" s="83"/>
    </row>
    <row r="400739" spans="16:16" x14ac:dyDescent="0.3">
      <c r="P400739" s="83"/>
    </row>
    <row r="400740" spans="16:16" x14ac:dyDescent="0.3">
      <c r="P400740" s="83"/>
    </row>
    <row r="400741" spans="16:16" x14ac:dyDescent="0.3">
      <c r="P400741" s="83"/>
    </row>
    <row r="400742" spans="16:16" x14ac:dyDescent="0.3">
      <c r="P400742" s="83"/>
    </row>
    <row r="400743" spans="16:16" x14ac:dyDescent="0.3">
      <c r="P400743" s="83"/>
    </row>
    <row r="400744" spans="16:16" x14ac:dyDescent="0.3">
      <c r="P400744" s="83"/>
    </row>
    <row r="400745" spans="16:16" x14ac:dyDescent="0.3">
      <c r="P400745" s="83"/>
    </row>
    <row r="400746" spans="16:16" x14ac:dyDescent="0.3">
      <c r="P400746" s="83"/>
    </row>
    <row r="400747" spans="16:16" x14ac:dyDescent="0.3">
      <c r="P400747" s="83"/>
    </row>
    <row r="400748" spans="16:16" x14ac:dyDescent="0.3">
      <c r="P400748" s="83"/>
    </row>
    <row r="400749" spans="16:16" x14ac:dyDescent="0.3">
      <c r="P400749" s="83"/>
    </row>
    <row r="400750" spans="16:16" x14ac:dyDescent="0.3">
      <c r="P400750" s="83"/>
    </row>
    <row r="400751" spans="16:16" x14ac:dyDescent="0.3">
      <c r="P400751" s="83"/>
    </row>
    <row r="400752" spans="16:16" x14ac:dyDescent="0.3">
      <c r="P400752" s="83"/>
    </row>
    <row r="400753" spans="16:16" x14ac:dyDescent="0.3">
      <c r="P400753" s="83"/>
    </row>
    <row r="400754" spans="16:16" x14ac:dyDescent="0.3">
      <c r="P400754" s="83"/>
    </row>
    <row r="400755" spans="16:16" x14ac:dyDescent="0.3">
      <c r="P400755" s="83"/>
    </row>
    <row r="400756" spans="16:16" x14ac:dyDescent="0.3">
      <c r="P400756" s="83"/>
    </row>
    <row r="400757" spans="16:16" x14ac:dyDescent="0.3">
      <c r="P400757" s="83"/>
    </row>
    <row r="400758" spans="16:16" x14ac:dyDescent="0.3">
      <c r="P400758" s="83"/>
    </row>
    <row r="400759" spans="16:16" x14ac:dyDescent="0.3">
      <c r="P400759" s="83"/>
    </row>
    <row r="400760" spans="16:16" x14ac:dyDescent="0.3">
      <c r="P400760" s="83"/>
    </row>
    <row r="400761" spans="16:16" x14ac:dyDescent="0.3">
      <c r="P400761" s="83"/>
    </row>
    <row r="400762" spans="16:16" x14ac:dyDescent="0.3">
      <c r="P400762" s="83"/>
    </row>
    <row r="400763" spans="16:16" x14ac:dyDescent="0.3">
      <c r="P400763" s="83"/>
    </row>
    <row r="400764" spans="16:16" x14ac:dyDescent="0.3">
      <c r="P400764" s="83"/>
    </row>
    <row r="400765" spans="16:16" x14ac:dyDescent="0.3">
      <c r="P400765" s="83"/>
    </row>
    <row r="400766" spans="16:16" x14ac:dyDescent="0.3">
      <c r="P400766" s="83"/>
    </row>
    <row r="400767" spans="16:16" x14ac:dyDescent="0.3">
      <c r="P400767" s="83"/>
    </row>
    <row r="400768" spans="16:16" x14ac:dyDescent="0.3">
      <c r="P400768" s="83"/>
    </row>
    <row r="400769" spans="16:16" x14ac:dyDescent="0.3">
      <c r="P400769" s="83"/>
    </row>
    <row r="400770" spans="16:16" x14ac:dyDescent="0.3">
      <c r="P400770" s="83"/>
    </row>
    <row r="400771" spans="16:16" x14ac:dyDescent="0.3">
      <c r="P400771" s="83"/>
    </row>
    <row r="400772" spans="16:16" x14ac:dyDescent="0.3">
      <c r="P400772" s="83"/>
    </row>
    <row r="400773" spans="16:16" x14ac:dyDescent="0.3">
      <c r="P400773" s="83"/>
    </row>
    <row r="400774" spans="16:16" x14ac:dyDescent="0.3">
      <c r="P400774" s="83"/>
    </row>
    <row r="400775" spans="16:16" x14ac:dyDescent="0.3">
      <c r="P400775" s="83"/>
    </row>
    <row r="400776" spans="16:16" x14ac:dyDescent="0.3">
      <c r="P400776" s="83"/>
    </row>
    <row r="400777" spans="16:16" x14ac:dyDescent="0.3">
      <c r="P400777" s="83"/>
    </row>
    <row r="400778" spans="16:16" x14ac:dyDescent="0.3">
      <c r="P400778" s="83"/>
    </row>
    <row r="400779" spans="16:16" x14ac:dyDescent="0.3">
      <c r="P400779" s="83"/>
    </row>
    <row r="400780" spans="16:16" x14ac:dyDescent="0.3">
      <c r="P400780" s="83"/>
    </row>
    <row r="400781" spans="16:16" x14ac:dyDescent="0.3">
      <c r="P400781" s="83"/>
    </row>
    <row r="400782" spans="16:16" x14ac:dyDescent="0.3">
      <c r="P400782" s="83"/>
    </row>
    <row r="400783" spans="16:16" x14ac:dyDescent="0.3">
      <c r="P400783" s="83"/>
    </row>
    <row r="400784" spans="16:16" x14ac:dyDescent="0.3">
      <c r="P400784" s="83"/>
    </row>
    <row r="400785" spans="16:16" x14ac:dyDescent="0.3">
      <c r="P400785" s="83"/>
    </row>
    <row r="400786" spans="16:16" x14ac:dyDescent="0.3">
      <c r="P400786" s="83"/>
    </row>
    <row r="400787" spans="16:16" x14ac:dyDescent="0.3">
      <c r="P400787" s="83"/>
    </row>
    <row r="400788" spans="16:16" x14ac:dyDescent="0.3">
      <c r="P400788" s="83"/>
    </row>
    <row r="400789" spans="16:16" x14ac:dyDescent="0.3">
      <c r="P400789" s="83"/>
    </row>
    <row r="400790" spans="16:16" x14ac:dyDescent="0.3">
      <c r="P400790" s="83"/>
    </row>
    <row r="400791" spans="16:16" x14ac:dyDescent="0.3">
      <c r="P400791" s="83"/>
    </row>
    <row r="400792" spans="16:16" x14ac:dyDescent="0.3">
      <c r="P400792" s="83"/>
    </row>
    <row r="400793" spans="16:16" x14ac:dyDescent="0.3">
      <c r="P400793" s="83"/>
    </row>
    <row r="400794" spans="16:16" x14ac:dyDescent="0.3">
      <c r="P400794" s="83"/>
    </row>
    <row r="400795" spans="16:16" x14ac:dyDescent="0.3">
      <c r="P400795" s="83"/>
    </row>
    <row r="400796" spans="16:16" x14ac:dyDescent="0.3">
      <c r="P400796" s="83"/>
    </row>
    <row r="400797" spans="16:16" x14ac:dyDescent="0.3">
      <c r="P400797" s="83"/>
    </row>
    <row r="400798" spans="16:16" x14ac:dyDescent="0.3">
      <c r="P400798" s="83"/>
    </row>
    <row r="400799" spans="16:16" x14ac:dyDescent="0.3">
      <c r="P400799" s="83"/>
    </row>
    <row r="400800" spans="16:16" x14ac:dyDescent="0.3">
      <c r="P400800" s="83"/>
    </row>
    <row r="400801" spans="16:16" x14ac:dyDescent="0.3">
      <c r="P400801" s="83"/>
    </row>
    <row r="400802" spans="16:16" x14ac:dyDescent="0.3">
      <c r="P400802" s="83"/>
    </row>
    <row r="400803" spans="16:16" x14ac:dyDescent="0.3">
      <c r="P400803" s="83"/>
    </row>
    <row r="400804" spans="16:16" x14ac:dyDescent="0.3">
      <c r="P400804" s="83"/>
    </row>
    <row r="400805" spans="16:16" x14ac:dyDescent="0.3">
      <c r="P400805" s="83"/>
    </row>
    <row r="400806" spans="16:16" x14ac:dyDescent="0.3">
      <c r="P400806" s="83"/>
    </row>
    <row r="400807" spans="16:16" x14ac:dyDescent="0.3">
      <c r="P400807" s="83"/>
    </row>
    <row r="400808" spans="16:16" x14ac:dyDescent="0.3">
      <c r="P400808" s="83"/>
    </row>
    <row r="400809" spans="16:16" x14ac:dyDescent="0.3">
      <c r="P400809" s="83"/>
    </row>
    <row r="400810" spans="16:16" x14ac:dyDescent="0.3">
      <c r="P400810" s="83"/>
    </row>
    <row r="400811" spans="16:16" x14ac:dyDescent="0.3">
      <c r="P400811" s="83"/>
    </row>
    <row r="400812" spans="16:16" x14ac:dyDescent="0.3">
      <c r="P400812" s="83"/>
    </row>
    <row r="400813" spans="16:16" x14ac:dyDescent="0.3">
      <c r="P400813" s="83"/>
    </row>
    <row r="400814" spans="16:16" x14ac:dyDescent="0.3">
      <c r="P400814" s="83"/>
    </row>
    <row r="400815" spans="16:16" x14ac:dyDescent="0.3">
      <c r="P400815" s="83"/>
    </row>
    <row r="400816" spans="16:16" x14ac:dyDescent="0.3">
      <c r="P400816" s="83"/>
    </row>
    <row r="400817" spans="16:16" x14ac:dyDescent="0.3">
      <c r="P400817" s="83"/>
    </row>
    <row r="400818" spans="16:16" x14ac:dyDescent="0.3">
      <c r="P400818" s="83"/>
    </row>
    <row r="400819" spans="16:16" x14ac:dyDescent="0.3">
      <c r="P400819" s="83"/>
    </row>
    <row r="400820" spans="16:16" x14ac:dyDescent="0.3">
      <c r="P400820" s="83"/>
    </row>
    <row r="400821" spans="16:16" x14ac:dyDescent="0.3">
      <c r="P400821" s="83"/>
    </row>
    <row r="400822" spans="16:16" x14ac:dyDescent="0.3">
      <c r="P400822" s="83"/>
    </row>
    <row r="400823" spans="16:16" x14ac:dyDescent="0.3">
      <c r="P400823" s="83"/>
    </row>
    <row r="400824" spans="16:16" x14ac:dyDescent="0.3">
      <c r="P400824" s="83"/>
    </row>
    <row r="400825" spans="16:16" x14ac:dyDescent="0.3">
      <c r="P400825" s="83"/>
    </row>
    <row r="400826" spans="16:16" x14ac:dyDescent="0.3">
      <c r="P400826" s="83"/>
    </row>
    <row r="400827" spans="16:16" x14ac:dyDescent="0.3">
      <c r="P400827" s="83"/>
    </row>
    <row r="400828" spans="16:16" x14ac:dyDescent="0.3">
      <c r="P400828" s="83"/>
    </row>
    <row r="400829" spans="16:16" x14ac:dyDescent="0.3">
      <c r="P400829" s="83"/>
    </row>
    <row r="400830" spans="16:16" x14ac:dyDescent="0.3">
      <c r="P400830" s="83"/>
    </row>
    <row r="400831" spans="16:16" x14ac:dyDescent="0.3">
      <c r="P400831" s="83"/>
    </row>
    <row r="400832" spans="16:16" x14ac:dyDescent="0.3">
      <c r="P400832" s="83"/>
    </row>
    <row r="400833" spans="16:16" x14ac:dyDescent="0.3">
      <c r="P400833" s="83"/>
    </row>
    <row r="400834" spans="16:16" x14ac:dyDescent="0.3">
      <c r="P400834" s="83"/>
    </row>
    <row r="400835" spans="16:16" x14ac:dyDescent="0.3">
      <c r="P400835" s="83"/>
    </row>
    <row r="400836" spans="16:16" x14ac:dyDescent="0.3">
      <c r="P400836" s="83"/>
    </row>
    <row r="400837" spans="16:16" x14ac:dyDescent="0.3">
      <c r="P400837" s="83"/>
    </row>
    <row r="400838" spans="16:16" x14ac:dyDescent="0.3">
      <c r="P400838" s="83"/>
    </row>
    <row r="400839" spans="16:16" x14ac:dyDescent="0.3">
      <c r="P400839" s="83"/>
    </row>
    <row r="400840" spans="16:16" x14ac:dyDescent="0.3">
      <c r="P400840" s="83"/>
    </row>
    <row r="400841" spans="16:16" x14ac:dyDescent="0.3">
      <c r="P400841" s="83"/>
    </row>
    <row r="400842" spans="16:16" x14ac:dyDescent="0.3">
      <c r="P400842" s="83"/>
    </row>
    <row r="400843" spans="16:16" x14ac:dyDescent="0.3">
      <c r="P400843" s="83"/>
    </row>
    <row r="400844" spans="16:16" x14ac:dyDescent="0.3">
      <c r="P400844" s="83"/>
    </row>
    <row r="400845" spans="16:16" x14ac:dyDescent="0.3">
      <c r="P400845" s="83"/>
    </row>
    <row r="400846" spans="16:16" x14ac:dyDescent="0.3">
      <c r="P400846" s="83"/>
    </row>
    <row r="400847" spans="16:16" x14ac:dyDescent="0.3">
      <c r="P400847" s="83"/>
    </row>
    <row r="400848" spans="16:16" x14ac:dyDescent="0.3">
      <c r="P400848" s="83"/>
    </row>
    <row r="400849" spans="16:16" x14ac:dyDescent="0.3">
      <c r="P400849" s="83"/>
    </row>
    <row r="400850" spans="16:16" x14ac:dyDescent="0.3">
      <c r="P400850" s="83"/>
    </row>
    <row r="400851" spans="16:16" x14ac:dyDescent="0.3">
      <c r="P400851" s="83"/>
    </row>
    <row r="400852" spans="16:16" x14ac:dyDescent="0.3">
      <c r="P400852" s="83"/>
    </row>
    <row r="400853" spans="16:16" x14ac:dyDescent="0.3">
      <c r="P400853" s="83"/>
    </row>
    <row r="400854" spans="16:16" x14ac:dyDescent="0.3">
      <c r="P400854" s="83"/>
    </row>
    <row r="400855" spans="16:16" x14ac:dyDescent="0.3">
      <c r="P400855" s="83"/>
    </row>
    <row r="400856" spans="16:16" x14ac:dyDescent="0.3">
      <c r="P400856" s="83"/>
    </row>
    <row r="400857" spans="16:16" x14ac:dyDescent="0.3">
      <c r="P400857" s="83"/>
    </row>
    <row r="400858" spans="16:16" x14ac:dyDescent="0.3">
      <c r="P400858" s="83"/>
    </row>
    <row r="400859" spans="16:16" x14ac:dyDescent="0.3">
      <c r="P400859" s="83"/>
    </row>
    <row r="400860" spans="16:16" x14ac:dyDescent="0.3">
      <c r="P400860" s="83"/>
    </row>
    <row r="400861" spans="16:16" x14ac:dyDescent="0.3">
      <c r="P400861" s="83"/>
    </row>
    <row r="400862" spans="16:16" x14ac:dyDescent="0.3">
      <c r="P400862" s="83"/>
    </row>
    <row r="400863" spans="16:16" x14ac:dyDescent="0.3">
      <c r="P400863" s="83"/>
    </row>
    <row r="400864" spans="16:16" x14ac:dyDescent="0.3">
      <c r="P400864" s="83"/>
    </row>
    <row r="400865" spans="16:16" x14ac:dyDescent="0.3">
      <c r="P400865" s="83"/>
    </row>
    <row r="400866" spans="16:16" x14ac:dyDescent="0.3">
      <c r="P400866" s="83"/>
    </row>
    <row r="400867" spans="16:16" x14ac:dyDescent="0.3">
      <c r="P400867" s="83"/>
    </row>
    <row r="400868" spans="16:16" x14ac:dyDescent="0.3">
      <c r="P400868" s="83"/>
    </row>
    <row r="400869" spans="16:16" x14ac:dyDescent="0.3">
      <c r="P400869" s="83"/>
    </row>
    <row r="400870" spans="16:16" x14ac:dyDescent="0.3">
      <c r="P400870" s="83"/>
    </row>
    <row r="400871" spans="16:16" x14ac:dyDescent="0.3">
      <c r="P400871" s="83"/>
    </row>
    <row r="400872" spans="16:16" x14ac:dyDescent="0.3">
      <c r="P400872" s="83"/>
    </row>
    <row r="400873" spans="16:16" x14ac:dyDescent="0.3">
      <c r="P400873" s="83"/>
    </row>
    <row r="400874" spans="16:16" x14ac:dyDescent="0.3">
      <c r="P400874" s="83"/>
    </row>
    <row r="400875" spans="16:16" x14ac:dyDescent="0.3">
      <c r="P400875" s="83"/>
    </row>
    <row r="400876" spans="16:16" x14ac:dyDescent="0.3">
      <c r="P400876" s="83"/>
    </row>
    <row r="400877" spans="16:16" x14ac:dyDescent="0.3">
      <c r="P400877" s="83"/>
    </row>
    <row r="400878" spans="16:16" x14ac:dyDescent="0.3">
      <c r="P400878" s="83"/>
    </row>
    <row r="400879" spans="16:16" x14ac:dyDescent="0.3">
      <c r="P400879" s="83"/>
    </row>
    <row r="400880" spans="16:16" x14ac:dyDescent="0.3">
      <c r="P400880" s="83"/>
    </row>
    <row r="400881" spans="16:16" x14ac:dyDescent="0.3">
      <c r="P400881" s="83"/>
    </row>
    <row r="400882" spans="16:16" x14ac:dyDescent="0.3">
      <c r="P400882" s="83"/>
    </row>
    <row r="400883" spans="16:16" x14ac:dyDescent="0.3">
      <c r="P400883" s="83"/>
    </row>
    <row r="400884" spans="16:16" x14ac:dyDescent="0.3">
      <c r="P400884" s="83"/>
    </row>
    <row r="400885" spans="16:16" x14ac:dyDescent="0.3">
      <c r="P400885" s="83"/>
    </row>
    <row r="400886" spans="16:16" x14ac:dyDescent="0.3">
      <c r="P400886" s="83"/>
    </row>
    <row r="400887" spans="16:16" x14ac:dyDescent="0.3">
      <c r="P400887" s="83"/>
    </row>
    <row r="400888" spans="16:16" x14ac:dyDescent="0.3">
      <c r="P400888" s="83"/>
    </row>
    <row r="400889" spans="16:16" x14ac:dyDescent="0.3">
      <c r="P400889" s="83"/>
    </row>
    <row r="400890" spans="16:16" x14ac:dyDescent="0.3">
      <c r="P400890" s="83"/>
    </row>
    <row r="400891" spans="16:16" x14ac:dyDescent="0.3">
      <c r="P400891" s="83"/>
    </row>
    <row r="400892" spans="16:16" x14ac:dyDescent="0.3">
      <c r="P400892" s="83"/>
    </row>
    <row r="400893" spans="16:16" x14ac:dyDescent="0.3">
      <c r="P400893" s="83"/>
    </row>
    <row r="400894" spans="16:16" x14ac:dyDescent="0.3">
      <c r="P400894" s="83"/>
    </row>
    <row r="400895" spans="16:16" x14ac:dyDescent="0.3">
      <c r="P400895" s="83"/>
    </row>
    <row r="400896" spans="16:16" x14ac:dyDescent="0.3">
      <c r="P400896" s="83"/>
    </row>
    <row r="400897" spans="16:16" x14ac:dyDescent="0.3">
      <c r="P400897" s="83"/>
    </row>
    <row r="400898" spans="16:16" x14ac:dyDescent="0.3">
      <c r="P400898" s="83"/>
    </row>
    <row r="400899" spans="16:16" x14ac:dyDescent="0.3">
      <c r="P400899" s="83"/>
    </row>
    <row r="400900" spans="16:16" x14ac:dyDescent="0.3">
      <c r="P400900" s="83"/>
    </row>
    <row r="400901" spans="16:16" x14ac:dyDescent="0.3">
      <c r="P400901" s="83"/>
    </row>
    <row r="400902" spans="16:16" x14ac:dyDescent="0.3">
      <c r="P400902" s="83"/>
    </row>
    <row r="400903" spans="16:16" x14ac:dyDescent="0.3">
      <c r="P400903" s="83"/>
    </row>
    <row r="400904" spans="16:16" x14ac:dyDescent="0.3">
      <c r="P400904" s="83"/>
    </row>
    <row r="400905" spans="16:16" x14ac:dyDescent="0.3">
      <c r="P400905" s="83"/>
    </row>
    <row r="400906" spans="16:16" x14ac:dyDescent="0.3">
      <c r="P400906" s="83"/>
    </row>
    <row r="400907" spans="16:16" x14ac:dyDescent="0.3">
      <c r="P400907" s="83"/>
    </row>
    <row r="400908" spans="16:16" x14ac:dyDescent="0.3">
      <c r="P400908" s="83"/>
    </row>
    <row r="400909" spans="16:16" x14ac:dyDescent="0.3">
      <c r="P400909" s="83"/>
    </row>
    <row r="400910" spans="16:16" x14ac:dyDescent="0.3">
      <c r="P400910" s="83"/>
    </row>
    <row r="400911" spans="16:16" x14ac:dyDescent="0.3">
      <c r="P400911" s="83"/>
    </row>
    <row r="400912" spans="16:16" x14ac:dyDescent="0.3">
      <c r="P400912" s="83"/>
    </row>
    <row r="400913" spans="16:16" x14ac:dyDescent="0.3">
      <c r="P400913" s="83"/>
    </row>
    <row r="400914" spans="16:16" x14ac:dyDescent="0.3">
      <c r="P400914" s="83"/>
    </row>
    <row r="400915" spans="16:16" x14ac:dyDescent="0.3">
      <c r="P400915" s="83"/>
    </row>
    <row r="400916" spans="16:16" x14ac:dyDescent="0.3">
      <c r="P400916" s="83"/>
    </row>
    <row r="400917" spans="16:16" x14ac:dyDescent="0.3">
      <c r="P400917" s="83"/>
    </row>
    <row r="400918" spans="16:16" x14ac:dyDescent="0.3">
      <c r="P400918" s="83"/>
    </row>
    <row r="400919" spans="16:16" x14ac:dyDescent="0.3">
      <c r="P400919" s="83"/>
    </row>
    <row r="400920" spans="16:16" x14ac:dyDescent="0.3">
      <c r="P400920" s="83"/>
    </row>
    <row r="400921" spans="16:16" x14ac:dyDescent="0.3">
      <c r="P400921" s="83"/>
    </row>
    <row r="400922" spans="16:16" x14ac:dyDescent="0.3">
      <c r="P400922" s="83"/>
    </row>
    <row r="400923" spans="16:16" x14ac:dyDescent="0.3">
      <c r="P400923" s="83"/>
    </row>
    <row r="400924" spans="16:16" x14ac:dyDescent="0.3">
      <c r="P400924" s="83"/>
    </row>
    <row r="400925" spans="16:16" x14ac:dyDescent="0.3">
      <c r="P400925" s="83"/>
    </row>
    <row r="400926" spans="16:16" x14ac:dyDescent="0.3">
      <c r="P400926" s="83"/>
    </row>
    <row r="400927" spans="16:16" x14ac:dyDescent="0.3">
      <c r="P400927" s="83"/>
    </row>
    <row r="400928" spans="16:16" x14ac:dyDescent="0.3">
      <c r="P400928" s="83"/>
    </row>
    <row r="400929" spans="16:16" x14ac:dyDescent="0.3">
      <c r="P400929" s="83"/>
    </row>
    <row r="400930" spans="16:16" x14ac:dyDescent="0.3">
      <c r="P400930" s="83"/>
    </row>
    <row r="400931" spans="16:16" x14ac:dyDescent="0.3">
      <c r="P400931" s="83"/>
    </row>
    <row r="400932" spans="16:16" x14ac:dyDescent="0.3">
      <c r="P400932" s="83"/>
    </row>
    <row r="400933" spans="16:16" x14ac:dyDescent="0.3">
      <c r="P400933" s="83"/>
    </row>
    <row r="400934" spans="16:16" x14ac:dyDescent="0.3">
      <c r="P400934" s="83"/>
    </row>
    <row r="400935" spans="16:16" x14ac:dyDescent="0.3">
      <c r="P400935" s="83"/>
    </row>
    <row r="400936" spans="16:16" x14ac:dyDescent="0.3">
      <c r="P400936" s="83"/>
    </row>
    <row r="400937" spans="16:16" x14ac:dyDescent="0.3">
      <c r="P400937" s="83"/>
    </row>
    <row r="400938" spans="16:16" x14ac:dyDescent="0.3">
      <c r="P400938" s="83"/>
    </row>
    <row r="400939" spans="16:16" x14ac:dyDescent="0.3">
      <c r="P400939" s="83"/>
    </row>
    <row r="400940" spans="16:16" x14ac:dyDescent="0.3">
      <c r="P400940" s="83"/>
    </row>
    <row r="400941" spans="16:16" x14ac:dyDescent="0.3">
      <c r="P400941" s="83"/>
    </row>
    <row r="400942" spans="16:16" x14ac:dyDescent="0.3">
      <c r="P400942" s="83"/>
    </row>
    <row r="400943" spans="16:16" x14ac:dyDescent="0.3">
      <c r="P400943" s="83"/>
    </row>
    <row r="400944" spans="16:16" x14ac:dyDescent="0.3">
      <c r="P400944" s="83"/>
    </row>
    <row r="400945" spans="16:16" x14ac:dyDescent="0.3">
      <c r="P400945" s="83"/>
    </row>
    <row r="400946" spans="16:16" x14ac:dyDescent="0.3">
      <c r="P400946" s="83"/>
    </row>
    <row r="400947" spans="16:16" x14ac:dyDescent="0.3">
      <c r="P400947" s="83"/>
    </row>
    <row r="400948" spans="16:16" x14ac:dyDescent="0.3">
      <c r="P400948" s="83"/>
    </row>
    <row r="400949" spans="16:16" x14ac:dyDescent="0.3">
      <c r="P400949" s="83"/>
    </row>
    <row r="400950" spans="16:16" x14ac:dyDescent="0.3">
      <c r="P400950" s="83"/>
    </row>
    <row r="400951" spans="16:16" x14ac:dyDescent="0.3">
      <c r="P400951" s="83"/>
    </row>
    <row r="400952" spans="16:16" x14ac:dyDescent="0.3">
      <c r="P400952" s="83"/>
    </row>
    <row r="400953" spans="16:16" x14ac:dyDescent="0.3">
      <c r="P400953" s="83"/>
    </row>
    <row r="400954" spans="16:16" x14ac:dyDescent="0.3">
      <c r="P400954" s="83"/>
    </row>
    <row r="400955" spans="16:16" x14ac:dyDescent="0.3">
      <c r="P400955" s="83"/>
    </row>
    <row r="400956" spans="16:16" x14ac:dyDescent="0.3">
      <c r="P400956" s="83"/>
    </row>
    <row r="400957" spans="16:16" x14ac:dyDescent="0.3">
      <c r="P400957" s="83"/>
    </row>
    <row r="400958" spans="16:16" x14ac:dyDescent="0.3">
      <c r="P400958" s="83"/>
    </row>
    <row r="400959" spans="16:16" x14ac:dyDescent="0.3">
      <c r="P400959" s="83"/>
    </row>
    <row r="400960" spans="16:16" x14ac:dyDescent="0.3">
      <c r="P400960" s="83"/>
    </row>
    <row r="400961" spans="16:16" x14ac:dyDescent="0.3">
      <c r="P400961" s="83"/>
    </row>
    <row r="400962" spans="16:16" x14ac:dyDescent="0.3">
      <c r="P400962" s="83"/>
    </row>
    <row r="400963" spans="16:16" x14ac:dyDescent="0.3">
      <c r="P400963" s="83"/>
    </row>
    <row r="400964" spans="16:16" x14ac:dyDescent="0.3">
      <c r="P400964" s="83"/>
    </row>
    <row r="400965" spans="16:16" x14ac:dyDescent="0.3">
      <c r="P400965" s="83"/>
    </row>
    <row r="400966" spans="16:16" x14ac:dyDescent="0.3">
      <c r="P400966" s="83"/>
    </row>
    <row r="400967" spans="16:16" x14ac:dyDescent="0.3">
      <c r="P400967" s="83"/>
    </row>
    <row r="400968" spans="16:16" x14ac:dyDescent="0.3">
      <c r="P400968" s="83"/>
    </row>
    <row r="400969" spans="16:16" x14ac:dyDescent="0.3">
      <c r="P400969" s="83"/>
    </row>
    <row r="400970" spans="16:16" x14ac:dyDescent="0.3">
      <c r="P400970" s="83"/>
    </row>
    <row r="400971" spans="16:16" x14ac:dyDescent="0.3">
      <c r="P400971" s="83"/>
    </row>
    <row r="400972" spans="16:16" x14ac:dyDescent="0.3">
      <c r="P400972" s="83"/>
    </row>
    <row r="400973" spans="16:16" x14ac:dyDescent="0.3">
      <c r="P400973" s="83"/>
    </row>
    <row r="400974" spans="16:16" x14ac:dyDescent="0.3">
      <c r="P400974" s="83"/>
    </row>
    <row r="400975" spans="16:16" x14ac:dyDescent="0.3">
      <c r="P400975" s="83"/>
    </row>
    <row r="400976" spans="16:16" x14ac:dyDescent="0.3">
      <c r="P400976" s="83"/>
    </row>
    <row r="400977" spans="16:16" x14ac:dyDescent="0.3">
      <c r="P400977" s="83"/>
    </row>
    <row r="400978" spans="16:16" x14ac:dyDescent="0.3">
      <c r="P400978" s="83"/>
    </row>
    <row r="400979" spans="16:16" x14ac:dyDescent="0.3">
      <c r="P400979" s="83"/>
    </row>
    <row r="400980" spans="16:16" x14ac:dyDescent="0.3">
      <c r="P400980" s="83"/>
    </row>
    <row r="400981" spans="16:16" x14ac:dyDescent="0.3">
      <c r="P400981" s="83"/>
    </row>
    <row r="400982" spans="16:16" x14ac:dyDescent="0.3">
      <c r="P400982" s="83"/>
    </row>
    <row r="400983" spans="16:16" x14ac:dyDescent="0.3">
      <c r="P400983" s="83"/>
    </row>
    <row r="400984" spans="16:16" x14ac:dyDescent="0.3">
      <c r="P400984" s="83"/>
    </row>
    <row r="400985" spans="16:16" x14ac:dyDescent="0.3">
      <c r="P400985" s="83"/>
    </row>
    <row r="400986" spans="16:16" x14ac:dyDescent="0.3">
      <c r="P400986" s="83"/>
    </row>
    <row r="400987" spans="16:16" x14ac:dyDescent="0.3">
      <c r="P400987" s="83"/>
    </row>
    <row r="400988" spans="16:16" x14ac:dyDescent="0.3">
      <c r="P400988" s="83"/>
    </row>
    <row r="400989" spans="16:16" x14ac:dyDescent="0.3">
      <c r="P400989" s="83"/>
    </row>
    <row r="400990" spans="16:16" x14ac:dyDescent="0.3">
      <c r="P400990" s="83"/>
    </row>
    <row r="400991" spans="16:16" x14ac:dyDescent="0.3">
      <c r="P400991" s="83"/>
    </row>
    <row r="400992" spans="16:16" x14ac:dyDescent="0.3">
      <c r="P400992" s="83"/>
    </row>
    <row r="400993" spans="16:16" x14ac:dyDescent="0.3">
      <c r="P400993" s="83"/>
    </row>
    <row r="400994" spans="16:16" x14ac:dyDescent="0.3">
      <c r="P400994" s="83"/>
    </row>
    <row r="400995" spans="16:16" x14ac:dyDescent="0.3">
      <c r="P400995" s="83"/>
    </row>
    <row r="400996" spans="16:16" x14ac:dyDescent="0.3">
      <c r="P400996" s="83"/>
    </row>
    <row r="400997" spans="16:16" x14ac:dyDescent="0.3">
      <c r="P400997" s="83"/>
    </row>
    <row r="400998" spans="16:16" x14ac:dyDescent="0.3">
      <c r="P400998" s="83"/>
    </row>
    <row r="400999" spans="16:16" x14ac:dyDescent="0.3">
      <c r="P400999" s="83"/>
    </row>
    <row r="401000" spans="16:16" x14ac:dyDescent="0.3">
      <c r="P401000" s="83"/>
    </row>
    <row r="401001" spans="16:16" x14ac:dyDescent="0.3">
      <c r="P401001" s="83"/>
    </row>
    <row r="401002" spans="16:16" x14ac:dyDescent="0.3">
      <c r="P401002" s="83"/>
    </row>
    <row r="401003" spans="16:16" x14ac:dyDescent="0.3">
      <c r="P401003" s="83"/>
    </row>
    <row r="401004" spans="16:16" x14ac:dyDescent="0.3">
      <c r="P401004" s="83"/>
    </row>
    <row r="401005" spans="16:16" x14ac:dyDescent="0.3">
      <c r="P401005" s="83"/>
    </row>
    <row r="401006" spans="16:16" x14ac:dyDescent="0.3">
      <c r="P401006" s="83"/>
    </row>
    <row r="401007" spans="16:16" x14ac:dyDescent="0.3">
      <c r="P401007" s="83"/>
    </row>
    <row r="401008" spans="16:16" x14ac:dyDescent="0.3">
      <c r="P401008" s="83"/>
    </row>
    <row r="401009" spans="16:16" x14ac:dyDescent="0.3">
      <c r="P401009" s="83"/>
    </row>
    <row r="401010" spans="16:16" x14ac:dyDescent="0.3">
      <c r="P401010" s="83"/>
    </row>
    <row r="401011" spans="16:16" x14ac:dyDescent="0.3">
      <c r="P401011" s="83"/>
    </row>
    <row r="401012" spans="16:16" x14ac:dyDescent="0.3">
      <c r="P401012" s="83"/>
    </row>
    <row r="401013" spans="16:16" x14ac:dyDescent="0.3">
      <c r="P401013" s="83"/>
    </row>
    <row r="401014" spans="16:16" x14ac:dyDescent="0.3">
      <c r="P401014" s="83"/>
    </row>
    <row r="401015" spans="16:16" x14ac:dyDescent="0.3">
      <c r="P401015" s="83"/>
    </row>
    <row r="401016" spans="16:16" x14ac:dyDescent="0.3">
      <c r="P401016" s="83"/>
    </row>
    <row r="401017" spans="16:16" x14ac:dyDescent="0.3">
      <c r="P401017" s="83"/>
    </row>
    <row r="401018" spans="16:16" x14ac:dyDescent="0.3">
      <c r="P401018" s="83"/>
    </row>
    <row r="401019" spans="16:16" x14ac:dyDescent="0.3">
      <c r="P401019" s="83"/>
    </row>
    <row r="401020" spans="16:16" x14ac:dyDescent="0.3">
      <c r="P401020" s="83"/>
    </row>
    <row r="401021" spans="16:16" x14ac:dyDescent="0.3">
      <c r="P401021" s="83"/>
    </row>
    <row r="401022" spans="16:16" x14ac:dyDescent="0.3">
      <c r="P401022" s="83"/>
    </row>
    <row r="401023" spans="16:16" x14ac:dyDescent="0.3">
      <c r="P401023" s="83"/>
    </row>
    <row r="401024" spans="16:16" x14ac:dyDescent="0.3">
      <c r="P401024" s="83"/>
    </row>
    <row r="401025" spans="16:16" x14ac:dyDescent="0.3">
      <c r="P401025" s="83"/>
    </row>
    <row r="401026" spans="16:16" x14ac:dyDescent="0.3">
      <c r="P401026" s="83"/>
    </row>
    <row r="401027" spans="16:16" x14ac:dyDescent="0.3">
      <c r="P401027" s="83"/>
    </row>
    <row r="401028" spans="16:16" x14ac:dyDescent="0.3">
      <c r="P401028" s="83"/>
    </row>
    <row r="401029" spans="16:16" x14ac:dyDescent="0.3">
      <c r="P401029" s="83"/>
    </row>
    <row r="401030" spans="16:16" x14ac:dyDescent="0.3">
      <c r="P401030" s="83"/>
    </row>
    <row r="401031" spans="16:16" x14ac:dyDescent="0.3">
      <c r="P401031" s="83"/>
    </row>
    <row r="401032" spans="16:16" x14ac:dyDescent="0.3">
      <c r="P401032" s="83"/>
    </row>
    <row r="401033" spans="16:16" x14ac:dyDescent="0.3">
      <c r="P401033" s="83"/>
    </row>
    <row r="401034" spans="16:16" x14ac:dyDescent="0.3">
      <c r="P401034" s="83"/>
    </row>
    <row r="401035" spans="16:16" x14ac:dyDescent="0.3">
      <c r="P401035" s="83"/>
    </row>
    <row r="401036" spans="16:16" x14ac:dyDescent="0.3">
      <c r="P401036" s="83"/>
    </row>
    <row r="401037" spans="16:16" x14ac:dyDescent="0.3">
      <c r="P401037" s="83"/>
    </row>
    <row r="401038" spans="16:16" x14ac:dyDescent="0.3">
      <c r="P401038" s="83"/>
    </row>
    <row r="401039" spans="16:16" x14ac:dyDescent="0.3">
      <c r="P401039" s="83"/>
    </row>
    <row r="401040" spans="16:16" x14ac:dyDescent="0.3">
      <c r="P401040" s="83"/>
    </row>
    <row r="401041" spans="16:16" x14ac:dyDescent="0.3">
      <c r="P401041" s="83"/>
    </row>
    <row r="401042" spans="16:16" x14ac:dyDescent="0.3">
      <c r="P401042" s="83"/>
    </row>
    <row r="401043" spans="16:16" x14ac:dyDescent="0.3">
      <c r="P401043" s="83"/>
    </row>
    <row r="401044" spans="16:16" x14ac:dyDescent="0.3">
      <c r="P401044" s="83"/>
    </row>
    <row r="401045" spans="16:16" x14ac:dyDescent="0.3">
      <c r="P401045" s="83"/>
    </row>
    <row r="401046" spans="16:16" x14ac:dyDescent="0.3">
      <c r="P401046" s="83"/>
    </row>
    <row r="401047" spans="16:16" x14ac:dyDescent="0.3">
      <c r="P401047" s="83"/>
    </row>
    <row r="401048" spans="16:16" x14ac:dyDescent="0.3">
      <c r="P401048" s="83"/>
    </row>
    <row r="401049" spans="16:16" x14ac:dyDescent="0.3">
      <c r="P401049" s="83"/>
    </row>
    <row r="401050" spans="16:16" x14ac:dyDescent="0.3">
      <c r="P401050" s="83"/>
    </row>
    <row r="401051" spans="16:16" x14ac:dyDescent="0.3">
      <c r="P401051" s="83"/>
    </row>
    <row r="401052" spans="16:16" x14ac:dyDescent="0.3">
      <c r="P401052" s="83"/>
    </row>
    <row r="401053" spans="16:16" x14ac:dyDescent="0.3">
      <c r="P401053" s="83"/>
    </row>
    <row r="401054" spans="16:16" x14ac:dyDescent="0.3">
      <c r="P401054" s="83"/>
    </row>
    <row r="401055" spans="16:16" x14ac:dyDescent="0.3">
      <c r="P401055" s="83"/>
    </row>
    <row r="401056" spans="16:16" x14ac:dyDescent="0.3">
      <c r="P401056" s="83"/>
    </row>
    <row r="401057" spans="16:16" x14ac:dyDescent="0.3">
      <c r="P401057" s="83"/>
    </row>
    <row r="401058" spans="16:16" x14ac:dyDescent="0.3">
      <c r="P401058" s="83"/>
    </row>
    <row r="401059" spans="16:16" x14ac:dyDescent="0.3">
      <c r="P401059" s="83"/>
    </row>
    <row r="401060" spans="16:16" x14ac:dyDescent="0.3">
      <c r="P401060" s="83"/>
    </row>
    <row r="401061" spans="16:16" x14ac:dyDescent="0.3">
      <c r="P401061" s="83"/>
    </row>
    <row r="401062" spans="16:16" x14ac:dyDescent="0.3">
      <c r="P401062" s="83"/>
    </row>
    <row r="401063" spans="16:16" x14ac:dyDescent="0.3">
      <c r="P401063" s="83"/>
    </row>
    <row r="401064" spans="16:16" x14ac:dyDescent="0.3">
      <c r="P401064" s="83"/>
    </row>
    <row r="401065" spans="16:16" x14ac:dyDescent="0.3">
      <c r="P401065" s="83"/>
    </row>
    <row r="401066" spans="16:16" x14ac:dyDescent="0.3">
      <c r="P401066" s="83"/>
    </row>
    <row r="401067" spans="16:16" x14ac:dyDescent="0.3">
      <c r="P401067" s="83"/>
    </row>
    <row r="401068" spans="16:16" x14ac:dyDescent="0.3">
      <c r="P401068" s="83"/>
    </row>
    <row r="401069" spans="16:16" x14ac:dyDescent="0.3">
      <c r="P401069" s="83"/>
    </row>
    <row r="401070" spans="16:16" x14ac:dyDescent="0.3">
      <c r="P401070" s="83"/>
    </row>
    <row r="401071" spans="16:16" x14ac:dyDescent="0.3">
      <c r="P401071" s="83"/>
    </row>
    <row r="401072" spans="16:16" x14ac:dyDescent="0.3">
      <c r="P401072" s="83"/>
    </row>
    <row r="401073" spans="16:16" x14ac:dyDescent="0.3">
      <c r="P401073" s="83"/>
    </row>
    <row r="401074" spans="16:16" x14ac:dyDescent="0.3">
      <c r="P401074" s="83"/>
    </row>
    <row r="401075" spans="16:16" x14ac:dyDescent="0.3">
      <c r="P401075" s="83"/>
    </row>
    <row r="401076" spans="16:16" x14ac:dyDescent="0.3">
      <c r="P401076" s="83"/>
    </row>
    <row r="401077" spans="16:16" x14ac:dyDescent="0.3">
      <c r="P401077" s="83"/>
    </row>
    <row r="401078" spans="16:16" x14ac:dyDescent="0.3">
      <c r="P401078" s="83"/>
    </row>
    <row r="401079" spans="16:16" x14ac:dyDescent="0.3">
      <c r="P401079" s="83"/>
    </row>
    <row r="401080" spans="16:16" x14ac:dyDescent="0.3">
      <c r="P401080" s="83"/>
    </row>
    <row r="401081" spans="16:16" x14ac:dyDescent="0.3">
      <c r="P401081" s="83"/>
    </row>
    <row r="401082" spans="16:16" x14ac:dyDescent="0.3">
      <c r="P401082" s="83"/>
    </row>
    <row r="401083" spans="16:16" x14ac:dyDescent="0.3">
      <c r="P401083" s="83"/>
    </row>
    <row r="401084" spans="16:16" x14ac:dyDescent="0.3">
      <c r="P401084" s="83"/>
    </row>
    <row r="401085" spans="16:16" x14ac:dyDescent="0.3">
      <c r="P401085" s="83"/>
    </row>
    <row r="401086" spans="16:16" x14ac:dyDescent="0.3">
      <c r="P401086" s="83"/>
    </row>
    <row r="401087" spans="16:16" x14ac:dyDescent="0.3">
      <c r="P401087" s="83"/>
    </row>
    <row r="401088" spans="16:16" x14ac:dyDescent="0.3">
      <c r="P401088" s="83"/>
    </row>
    <row r="401089" spans="16:16" x14ac:dyDescent="0.3">
      <c r="P401089" s="83"/>
    </row>
    <row r="401090" spans="16:16" x14ac:dyDescent="0.3">
      <c r="P401090" s="83"/>
    </row>
    <row r="401091" spans="16:16" x14ac:dyDescent="0.3">
      <c r="P401091" s="83"/>
    </row>
    <row r="401092" spans="16:16" x14ac:dyDescent="0.3">
      <c r="P401092" s="83"/>
    </row>
    <row r="401093" spans="16:16" x14ac:dyDescent="0.3">
      <c r="P401093" s="83"/>
    </row>
    <row r="401094" spans="16:16" x14ac:dyDescent="0.3">
      <c r="P401094" s="83"/>
    </row>
    <row r="401095" spans="16:16" x14ac:dyDescent="0.3">
      <c r="P401095" s="83"/>
    </row>
    <row r="401096" spans="16:16" x14ac:dyDescent="0.3">
      <c r="P401096" s="83"/>
    </row>
    <row r="401097" spans="16:16" x14ac:dyDescent="0.3">
      <c r="P401097" s="83"/>
    </row>
    <row r="401098" spans="16:16" x14ac:dyDescent="0.3">
      <c r="P401098" s="83"/>
    </row>
    <row r="401099" spans="16:16" x14ac:dyDescent="0.3">
      <c r="P401099" s="83"/>
    </row>
    <row r="401100" spans="16:16" x14ac:dyDescent="0.3">
      <c r="P401100" s="83"/>
    </row>
    <row r="401101" spans="16:16" x14ac:dyDescent="0.3">
      <c r="P401101" s="83"/>
    </row>
    <row r="401102" spans="16:16" x14ac:dyDescent="0.3">
      <c r="P401102" s="83"/>
    </row>
    <row r="401103" spans="16:16" x14ac:dyDescent="0.3">
      <c r="P401103" s="83"/>
    </row>
    <row r="401104" spans="16:16" x14ac:dyDescent="0.3">
      <c r="P401104" s="83"/>
    </row>
    <row r="401105" spans="16:16" x14ac:dyDescent="0.3">
      <c r="P401105" s="83"/>
    </row>
    <row r="401106" spans="16:16" x14ac:dyDescent="0.3">
      <c r="P401106" s="83"/>
    </row>
    <row r="401107" spans="16:16" x14ac:dyDescent="0.3">
      <c r="P401107" s="83"/>
    </row>
    <row r="401108" spans="16:16" x14ac:dyDescent="0.3">
      <c r="P401108" s="83"/>
    </row>
    <row r="401109" spans="16:16" x14ac:dyDescent="0.3">
      <c r="P401109" s="83"/>
    </row>
    <row r="401110" spans="16:16" x14ac:dyDescent="0.3">
      <c r="P401110" s="83"/>
    </row>
    <row r="401111" spans="16:16" x14ac:dyDescent="0.3">
      <c r="P401111" s="83"/>
    </row>
    <row r="401112" spans="16:16" x14ac:dyDescent="0.3">
      <c r="P401112" s="83"/>
    </row>
    <row r="401113" spans="16:16" x14ac:dyDescent="0.3">
      <c r="P401113" s="83"/>
    </row>
    <row r="401114" spans="16:16" x14ac:dyDescent="0.3">
      <c r="P401114" s="83"/>
    </row>
    <row r="401115" spans="16:16" x14ac:dyDescent="0.3">
      <c r="P401115" s="83"/>
    </row>
    <row r="401116" spans="16:16" x14ac:dyDescent="0.3">
      <c r="P401116" s="83"/>
    </row>
    <row r="401117" spans="16:16" x14ac:dyDescent="0.3">
      <c r="P401117" s="83"/>
    </row>
    <row r="401118" spans="16:16" x14ac:dyDescent="0.3">
      <c r="P401118" s="83"/>
    </row>
    <row r="401119" spans="16:16" x14ac:dyDescent="0.3">
      <c r="P401119" s="83"/>
    </row>
    <row r="401120" spans="16:16" x14ac:dyDescent="0.3">
      <c r="P401120" s="83"/>
    </row>
    <row r="401121" spans="16:16" x14ac:dyDescent="0.3">
      <c r="P401121" s="83"/>
    </row>
    <row r="401122" spans="16:16" x14ac:dyDescent="0.3">
      <c r="P401122" s="83"/>
    </row>
    <row r="401123" spans="16:16" x14ac:dyDescent="0.3">
      <c r="P401123" s="83"/>
    </row>
    <row r="401124" spans="16:16" x14ac:dyDescent="0.3">
      <c r="P401124" s="83"/>
    </row>
    <row r="401125" spans="16:16" x14ac:dyDescent="0.3">
      <c r="P401125" s="83"/>
    </row>
    <row r="401126" spans="16:16" x14ac:dyDescent="0.3">
      <c r="P401126" s="83"/>
    </row>
    <row r="401127" spans="16:16" x14ac:dyDescent="0.3">
      <c r="P401127" s="83"/>
    </row>
    <row r="401128" spans="16:16" x14ac:dyDescent="0.3">
      <c r="P401128" s="83"/>
    </row>
    <row r="401129" spans="16:16" x14ac:dyDescent="0.3">
      <c r="P401129" s="83"/>
    </row>
    <row r="401130" spans="16:16" x14ac:dyDescent="0.3">
      <c r="P401130" s="83"/>
    </row>
    <row r="401131" spans="16:16" x14ac:dyDescent="0.3">
      <c r="P401131" s="83"/>
    </row>
    <row r="401132" spans="16:16" x14ac:dyDescent="0.3">
      <c r="P401132" s="83"/>
    </row>
    <row r="401133" spans="16:16" x14ac:dyDescent="0.3">
      <c r="P401133" s="83"/>
    </row>
    <row r="401134" spans="16:16" x14ac:dyDescent="0.3">
      <c r="P401134" s="83"/>
    </row>
    <row r="401135" spans="16:16" x14ac:dyDescent="0.3">
      <c r="P401135" s="83"/>
    </row>
    <row r="401136" spans="16:16" x14ac:dyDescent="0.3">
      <c r="P401136" s="83"/>
    </row>
    <row r="401137" spans="16:16" x14ac:dyDescent="0.3">
      <c r="P401137" s="83"/>
    </row>
    <row r="401138" spans="16:16" x14ac:dyDescent="0.3">
      <c r="P401138" s="83"/>
    </row>
    <row r="401139" spans="16:16" x14ac:dyDescent="0.3">
      <c r="P401139" s="83"/>
    </row>
    <row r="401140" spans="16:16" x14ac:dyDescent="0.3">
      <c r="P401140" s="83"/>
    </row>
    <row r="401141" spans="16:16" x14ac:dyDescent="0.3">
      <c r="P401141" s="83"/>
    </row>
    <row r="401142" spans="16:16" x14ac:dyDescent="0.3">
      <c r="P401142" s="83"/>
    </row>
    <row r="401143" spans="16:16" x14ac:dyDescent="0.3">
      <c r="P401143" s="83"/>
    </row>
    <row r="401144" spans="16:16" x14ac:dyDescent="0.3">
      <c r="P401144" s="83"/>
    </row>
    <row r="401145" spans="16:16" x14ac:dyDescent="0.3">
      <c r="P401145" s="83"/>
    </row>
    <row r="401146" spans="16:16" x14ac:dyDescent="0.3">
      <c r="P401146" s="83"/>
    </row>
    <row r="401147" spans="16:16" x14ac:dyDescent="0.3">
      <c r="P401147" s="83"/>
    </row>
    <row r="401148" spans="16:16" x14ac:dyDescent="0.3">
      <c r="P401148" s="83"/>
    </row>
    <row r="401149" spans="16:16" x14ac:dyDescent="0.3">
      <c r="P401149" s="83"/>
    </row>
    <row r="401150" spans="16:16" x14ac:dyDescent="0.3">
      <c r="P401150" s="83"/>
    </row>
    <row r="401151" spans="16:16" x14ac:dyDescent="0.3">
      <c r="P401151" s="83"/>
    </row>
    <row r="401152" spans="16:16" x14ac:dyDescent="0.3">
      <c r="P401152" s="83"/>
    </row>
    <row r="401153" spans="16:16" x14ac:dyDescent="0.3">
      <c r="P401153" s="83"/>
    </row>
    <row r="401154" spans="16:16" x14ac:dyDescent="0.3">
      <c r="P401154" s="83"/>
    </row>
    <row r="401155" spans="16:16" x14ac:dyDescent="0.3">
      <c r="P401155" s="83"/>
    </row>
    <row r="401156" spans="16:16" x14ac:dyDescent="0.3">
      <c r="P401156" s="83"/>
    </row>
    <row r="401157" spans="16:16" x14ac:dyDescent="0.3">
      <c r="P401157" s="83"/>
    </row>
    <row r="401158" spans="16:16" x14ac:dyDescent="0.3">
      <c r="P401158" s="83"/>
    </row>
    <row r="401159" spans="16:16" x14ac:dyDescent="0.3">
      <c r="P401159" s="83"/>
    </row>
    <row r="401160" spans="16:16" x14ac:dyDescent="0.3">
      <c r="P401160" s="83"/>
    </row>
    <row r="401161" spans="16:16" x14ac:dyDescent="0.3">
      <c r="P401161" s="83"/>
    </row>
    <row r="401162" spans="16:16" x14ac:dyDescent="0.3">
      <c r="P401162" s="83"/>
    </row>
    <row r="401163" spans="16:16" x14ac:dyDescent="0.3">
      <c r="P401163" s="83"/>
    </row>
    <row r="401164" spans="16:16" x14ac:dyDescent="0.3">
      <c r="P401164" s="83"/>
    </row>
    <row r="401165" spans="16:16" x14ac:dyDescent="0.3">
      <c r="P401165" s="83"/>
    </row>
    <row r="401166" spans="16:16" x14ac:dyDescent="0.3">
      <c r="P401166" s="83"/>
    </row>
    <row r="401167" spans="16:16" x14ac:dyDescent="0.3">
      <c r="P401167" s="83"/>
    </row>
    <row r="401168" spans="16:16" x14ac:dyDescent="0.3">
      <c r="P401168" s="83"/>
    </row>
    <row r="401169" spans="16:16" x14ac:dyDescent="0.3">
      <c r="P401169" s="83"/>
    </row>
    <row r="401170" spans="16:16" x14ac:dyDescent="0.3">
      <c r="P401170" s="83"/>
    </row>
    <row r="401171" spans="16:16" x14ac:dyDescent="0.3">
      <c r="P401171" s="83"/>
    </row>
    <row r="401172" spans="16:16" x14ac:dyDescent="0.3">
      <c r="P401172" s="83"/>
    </row>
    <row r="401173" spans="16:16" x14ac:dyDescent="0.3">
      <c r="P401173" s="83"/>
    </row>
    <row r="401174" spans="16:16" x14ac:dyDescent="0.3">
      <c r="P401174" s="83"/>
    </row>
    <row r="401175" spans="16:16" x14ac:dyDescent="0.3">
      <c r="P401175" s="83"/>
    </row>
    <row r="401176" spans="16:16" x14ac:dyDescent="0.3">
      <c r="P401176" s="83"/>
    </row>
    <row r="401177" spans="16:16" x14ac:dyDescent="0.3">
      <c r="P401177" s="83"/>
    </row>
    <row r="401178" spans="16:16" x14ac:dyDescent="0.3">
      <c r="P401178" s="83"/>
    </row>
    <row r="401179" spans="16:16" x14ac:dyDescent="0.3">
      <c r="P401179" s="83"/>
    </row>
    <row r="401180" spans="16:16" x14ac:dyDescent="0.3">
      <c r="P401180" s="83"/>
    </row>
    <row r="401181" spans="16:16" x14ac:dyDescent="0.3">
      <c r="P401181" s="83"/>
    </row>
    <row r="401182" spans="16:16" x14ac:dyDescent="0.3">
      <c r="P401182" s="83"/>
    </row>
    <row r="401183" spans="16:16" x14ac:dyDescent="0.3">
      <c r="P401183" s="83"/>
    </row>
    <row r="401184" spans="16:16" x14ac:dyDescent="0.3">
      <c r="P401184" s="83"/>
    </row>
    <row r="401185" spans="16:16" x14ac:dyDescent="0.3">
      <c r="P401185" s="83"/>
    </row>
    <row r="401186" spans="16:16" x14ac:dyDescent="0.3">
      <c r="P401186" s="83"/>
    </row>
    <row r="401187" spans="16:16" x14ac:dyDescent="0.3">
      <c r="P401187" s="83"/>
    </row>
    <row r="401188" spans="16:16" x14ac:dyDescent="0.3">
      <c r="P401188" s="83"/>
    </row>
    <row r="401189" spans="16:16" x14ac:dyDescent="0.3">
      <c r="P401189" s="83"/>
    </row>
    <row r="401190" spans="16:16" x14ac:dyDescent="0.3">
      <c r="P401190" s="83"/>
    </row>
    <row r="401191" spans="16:16" x14ac:dyDescent="0.3">
      <c r="P401191" s="83"/>
    </row>
    <row r="401192" spans="16:16" x14ac:dyDescent="0.3">
      <c r="P401192" s="83"/>
    </row>
    <row r="401193" spans="16:16" x14ac:dyDescent="0.3">
      <c r="P401193" s="83"/>
    </row>
    <row r="401194" spans="16:16" x14ac:dyDescent="0.3">
      <c r="P401194" s="83"/>
    </row>
    <row r="401195" spans="16:16" x14ac:dyDescent="0.3">
      <c r="P401195" s="83"/>
    </row>
    <row r="401196" spans="16:16" x14ac:dyDescent="0.3">
      <c r="P401196" s="83"/>
    </row>
    <row r="401197" spans="16:16" x14ac:dyDescent="0.3">
      <c r="P401197" s="83"/>
    </row>
    <row r="401198" spans="16:16" x14ac:dyDescent="0.3">
      <c r="P401198" s="83"/>
    </row>
    <row r="401199" spans="16:16" x14ac:dyDescent="0.3">
      <c r="P401199" s="83"/>
    </row>
    <row r="401200" spans="16:16" x14ac:dyDescent="0.3">
      <c r="P401200" s="83"/>
    </row>
    <row r="401201" spans="16:16" x14ac:dyDescent="0.3">
      <c r="P401201" s="83"/>
    </row>
    <row r="401202" spans="16:16" x14ac:dyDescent="0.3">
      <c r="P401202" s="83"/>
    </row>
    <row r="401203" spans="16:16" x14ac:dyDescent="0.3">
      <c r="P401203" s="83"/>
    </row>
    <row r="401204" spans="16:16" x14ac:dyDescent="0.3">
      <c r="P401204" s="83"/>
    </row>
    <row r="401205" spans="16:16" x14ac:dyDescent="0.3">
      <c r="P401205" s="83"/>
    </row>
    <row r="401206" spans="16:16" x14ac:dyDescent="0.3">
      <c r="P401206" s="83"/>
    </row>
    <row r="401207" spans="16:16" x14ac:dyDescent="0.3">
      <c r="P401207" s="83"/>
    </row>
    <row r="401208" spans="16:16" x14ac:dyDescent="0.3">
      <c r="P401208" s="83"/>
    </row>
    <row r="401209" spans="16:16" x14ac:dyDescent="0.3">
      <c r="P401209" s="83"/>
    </row>
    <row r="401210" spans="16:16" x14ac:dyDescent="0.3">
      <c r="P401210" s="83"/>
    </row>
    <row r="401211" spans="16:16" x14ac:dyDescent="0.3">
      <c r="P401211" s="83"/>
    </row>
    <row r="401212" spans="16:16" x14ac:dyDescent="0.3">
      <c r="P401212" s="83"/>
    </row>
    <row r="401213" spans="16:16" x14ac:dyDescent="0.3">
      <c r="P401213" s="83"/>
    </row>
    <row r="401214" spans="16:16" x14ac:dyDescent="0.3">
      <c r="P401214" s="83"/>
    </row>
    <row r="401215" spans="16:16" x14ac:dyDescent="0.3">
      <c r="P401215" s="83"/>
    </row>
    <row r="401216" spans="16:16" x14ac:dyDescent="0.3">
      <c r="P401216" s="83"/>
    </row>
    <row r="401217" spans="16:16" x14ac:dyDescent="0.3">
      <c r="P401217" s="83"/>
    </row>
    <row r="401218" spans="16:16" x14ac:dyDescent="0.3">
      <c r="P401218" s="83"/>
    </row>
    <row r="401219" spans="16:16" x14ac:dyDescent="0.3">
      <c r="P401219" s="83"/>
    </row>
    <row r="401220" spans="16:16" x14ac:dyDescent="0.3">
      <c r="P401220" s="83"/>
    </row>
    <row r="401221" spans="16:16" x14ac:dyDescent="0.3">
      <c r="P401221" s="83"/>
    </row>
    <row r="401222" spans="16:16" x14ac:dyDescent="0.3">
      <c r="P401222" s="83"/>
    </row>
    <row r="401223" spans="16:16" x14ac:dyDescent="0.3">
      <c r="P401223" s="83"/>
    </row>
    <row r="401224" spans="16:16" x14ac:dyDescent="0.3">
      <c r="P401224" s="83"/>
    </row>
    <row r="401225" spans="16:16" x14ac:dyDescent="0.3">
      <c r="P401225" s="83"/>
    </row>
    <row r="401226" spans="16:16" x14ac:dyDescent="0.3">
      <c r="P401226" s="83"/>
    </row>
    <row r="401227" spans="16:16" x14ac:dyDescent="0.3">
      <c r="P401227" s="83"/>
    </row>
    <row r="401228" spans="16:16" x14ac:dyDescent="0.3">
      <c r="P401228" s="83"/>
    </row>
    <row r="401229" spans="16:16" x14ac:dyDescent="0.3">
      <c r="P401229" s="83"/>
    </row>
    <row r="401230" spans="16:16" x14ac:dyDescent="0.3">
      <c r="P401230" s="83"/>
    </row>
    <row r="401231" spans="16:16" x14ac:dyDescent="0.3">
      <c r="P401231" s="83"/>
    </row>
    <row r="401232" spans="16:16" x14ac:dyDescent="0.3">
      <c r="P401232" s="83"/>
    </row>
    <row r="401233" spans="16:16" x14ac:dyDescent="0.3">
      <c r="P401233" s="83"/>
    </row>
    <row r="401234" spans="16:16" x14ac:dyDescent="0.3">
      <c r="P401234" s="83"/>
    </row>
    <row r="401235" spans="16:16" x14ac:dyDescent="0.3">
      <c r="P401235" s="83"/>
    </row>
    <row r="401236" spans="16:16" x14ac:dyDescent="0.3">
      <c r="P401236" s="83"/>
    </row>
    <row r="401237" spans="16:16" x14ac:dyDescent="0.3">
      <c r="P401237" s="83"/>
    </row>
    <row r="401238" spans="16:16" x14ac:dyDescent="0.3">
      <c r="P401238" s="83"/>
    </row>
    <row r="401239" spans="16:16" x14ac:dyDescent="0.3">
      <c r="P401239" s="83"/>
    </row>
    <row r="401240" spans="16:16" x14ac:dyDescent="0.3">
      <c r="P401240" s="83"/>
    </row>
    <row r="401241" spans="16:16" x14ac:dyDescent="0.3">
      <c r="P401241" s="83"/>
    </row>
    <row r="401242" spans="16:16" x14ac:dyDescent="0.3">
      <c r="P401242" s="83"/>
    </row>
    <row r="401243" spans="16:16" x14ac:dyDescent="0.3">
      <c r="P401243" s="83"/>
    </row>
    <row r="401244" spans="16:16" x14ac:dyDescent="0.3">
      <c r="P401244" s="83"/>
    </row>
    <row r="401245" spans="16:16" x14ac:dyDescent="0.3">
      <c r="P401245" s="83"/>
    </row>
    <row r="401246" spans="16:16" x14ac:dyDescent="0.3">
      <c r="P401246" s="83"/>
    </row>
    <row r="401247" spans="16:16" x14ac:dyDescent="0.3">
      <c r="P401247" s="83"/>
    </row>
    <row r="401248" spans="16:16" x14ac:dyDescent="0.3">
      <c r="P401248" s="83"/>
    </row>
    <row r="401249" spans="16:16" x14ac:dyDescent="0.3">
      <c r="P401249" s="83"/>
    </row>
    <row r="401250" spans="16:16" x14ac:dyDescent="0.3">
      <c r="P401250" s="83"/>
    </row>
    <row r="401251" spans="16:16" x14ac:dyDescent="0.3">
      <c r="P401251" s="83"/>
    </row>
    <row r="401252" spans="16:16" x14ac:dyDescent="0.3">
      <c r="P401252" s="83"/>
    </row>
    <row r="401253" spans="16:16" x14ac:dyDescent="0.3">
      <c r="P401253" s="83"/>
    </row>
    <row r="401254" spans="16:16" x14ac:dyDescent="0.3">
      <c r="P401254" s="83"/>
    </row>
    <row r="401255" spans="16:16" x14ac:dyDescent="0.3">
      <c r="P401255" s="83"/>
    </row>
    <row r="401256" spans="16:16" x14ac:dyDescent="0.3">
      <c r="P401256" s="83"/>
    </row>
    <row r="401257" spans="16:16" x14ac:dyDescent="0.3">
      <c r="P401257" s="83"/>
    </row>
    <row r="401258" spans="16:16" x14ac:dyDescent="0.3">
      <c r="P401258" s="83"/>
    </row>
    <row r="401259" spans="16:16" x14ac:dyDescent="0.3">
      <c r="P401259" s="83"/>
    </row>
    <row r="401260" spans="16:16" x14ac:dyDescent="0.3">
      <c r="P401260" s="83"/>
    </row>
    <row r="401261" spans="16:16" x14ac:dyDescent="0.3">
      <c r="P401261" s="83"/>
    </row>
    <row r="401262" spans="16:16" x14ac:dyDescent="0.3">
      <c r="P401262" s="83"/>
    </row>
    <row r="401263" spans="16:16" x14ac:dyDescent="0.3">
      <c r="P401263" s="83"/>
    </row>
    <row r="401264" spans="16:16" x14ac:dyDescent="0.3">
      <c r="P401264" s="83"/>
    </row>
    <row r="401265" spans="16:16" x14ac:dyDescent="0.3">
      <c r="P401265" s="83"/>
    </row>
    <row r="401266" spans="16:16" x14ac:dyDescent="0.3">
      <c r="P401266" s="83"/>
    </row>
    <row r="401267" spans="16:16" x14ac:dyDescent="0.3">
      <c r="P401267" s="83"/>
    </row>
    <row r="401268" spans="16:16" x14ac:dyDescent="0.3">
      <c r="P401268" s="83"/>
    </row>
    <row r="401269" spans="16:16" x14ac:dyDescent="0.3">
      <c r="P401269" s="83"/>
    </row>
    <row r="401270" spans="16:16" x14ac:dyDescent="0.3">
      <c r="P401270" s="83"/>
    </row>
    <row r="401271" spans="16:16" x14ac:dyDescent="0.3">
      <c r="P401271" s="83"/>
    </row>
    <row r="401272" spans="16:16" x14ac:dyDescent="0.3">
      <c r="P401272" s="83"/>
    </row>
    <row r="401273" spans="16:16" x14ac:dyDescent="0.3">
      <c r="P401273" s="83"/>
    </row>
    <row r="401274" spans="16:16" x14ac:dyDescent="0.3">
      <c r="P401274" s="83"/>
    </row>
    <row r="401275" spans="16:16" x14ac:dyDescent="0.3">
      <c r="P401275" s="83"/>
    </row>
    <row r="401276" spans="16:16" x14ac:dyDescent="0.3">
      <c r="P401276" s="83"/>
    </row>
    <row r="401277" spans="16:16" x14ac:dyDescent="0.3">
      <c r="P401277" s="83"/>
    </row>
    <row r="401278" spans="16:16" x14ac:dyDescent="0.3">
      <c r="P401278" s="83"/>
    </row>
    <row r="401279" spans="16:16" x14ac:dyDescent="0.3">
      <c r="P401279" s="83"/>
    </row>
    <row r="401280" spans="16:16" x14ac:dyDescent="0.3">
      <c r="P401280" s="83"/>
    </row>
    <row r="401281" spans="16:16" x14ac:dyDescent="0.3">
      <c r="P401281" s="83"/>
    </row>
    <row r="401282" spans="16:16" x14ac:dyDescent="0.3">
      <c r="P401282" s="83"/>
    </row>
    <row r="401283" spans="16:16" x14ac:dyDescent="0.3">
      <c r="P401283" s="83"/>
    </row>
    <row r="401284" spans="16:16" x14ac:dyDescent="0.3">
      <c r="P401284" s="83"/>
    </row>
    <row r="401285" spans="16:16" x14ac:dyDescent="0.3">
      <c r="P401285" s="83"/>
    </row>
    <row r="401286" spans="16:16" x14ac:dyDescent="0.3">
      <c r="P401286" s="83"/>
    </row>
    <row r="401287" spans="16:16" x14ac:dyDescent="0.3">
      <c r="P401287" s="83"/>
    </row>
    <row r="401288" spans="16:16" x14ac:dyDescent="0.3">
      <c r="P401288" s="83"/>
    </row>
    <row r="401289" spans="16:16" x14ac:dyDescent="0.3">
      <c r="P401289" s="83"/>
    </row>
    <row r="401290" spans="16:16" x14ac:dyDescent="0.3">
      <c r="P401290" s="83"/>
    </row>
    <row r="401291" spans="16:16" x14ac:dyDescent="0.3">
      <c r="P401291" s="83"/>
    </row>
    <row r="401292" spans="16:16" x14ac:dyDescent="0.3">
      <c r="P401292" s="83"/>
    </row>
    <row r="401293" spans="16:16" x14ac:dyDescent="0.3">
      <c r="P401293" s="83"/>
    </row>
    <row r="401294" spans="16:16" x14ac:dyDescent="0.3">
      <c r="P401294" s="83"/>
    </row>
    <row r="401295" spans="16:16" x14ac:dyDescent="0.3">
      <c r="P401295" s="83"/>
    </row>
    <row r="401296" spans="16:16" x14ac:dyDescent="0.3">
      <c r="P401296" s="83"/>
    </row>
    <row r="401297" spans="16:16" x14ac:dyDescent="0.3">
      <c r="P401297" s="83"/>
    </row>
    <row r="401298" spans="16:16" x14ac:dyDescent="0.3">
      <c r="P401298" s="83"/>
    </row>
    <row r="401299" spans="16:16" x14ac:dyDescent="0.3">
      <c r="P401299" s="83"/>
    </row>
    <row r="401300" spans="16:16" x14ac:dyDescent="0.3">
      <c r="P401300" s="83"/>
    </row>
    <row r="401301" spans="16:16" x14ac:dyDescent="0.3">
      <c r="P401301" s="83"/>
    </row>
    <row r="401302" spans="16:16" x14ac:dyDescent="0.3">
      <c r="P401302" s="83"/>
    </row>
    <row r="401303" spans="16:16" x14ac:dyDescent="0.3">
      <c r="P401303" s="83"/>
    </row>
    <row r="401304" spans="16:16" x14ac:dyDescent="0.3">
      <c r="P401304" s="83"/>
    </row>
    <row r="401305" spans="16:16" x14ac:dyDescent="0.3">
      <c r="P401305" s="83"/>
    </row>
    <row r="401306" spans="16:16" x14ac:dyDescent="0.3">
      <c r="P401306" s="83"/>
    </row>
    <row r="401307" spans="16:16" x14ac:dyDescent="0.3">
      <c r="P401307" s="83"/>
    </row>
    <row r="401308" spans="16:16" x14ac:dyDescent="0.3">
      <c r="P401308" s="83"/>
    </row>
    <row r="401309" spans="16:16" x14ac:dyDescent="0.3">
      <c r="P401309" s="83"/>
    </row>
    <row r="401310" spans="16:16" x14ac:dyDescent="0.3">
      <c r="P401310" s="83"/>
    </row>
    <row r="401311" spans="16:16" x14ac:dyDescent="0.3">
      <c r="P401311" s="83"/>
    </row>
    <row r="401312" spans="16:16" x14ac:dyDescent="0.3">
      <c r="P401312" s="83"/>
    </row>
    <row r="401313" spans="16:16" x14ac:dyDescent="0.3">
      <c r="P401313" s="83"/>
    </row>
    <row r="401314" spans="16:16" x14ac:dyDescent="0.3">
      <c r="P401314" s="83"/>
    </row>
    <row r="401315" spans="16:16" x14ac:dyDescent="0.3">
      <c r="P401315" s="83"/>
    </row>
    <row r="401316" spans="16:16" x14ac:dyDescent="0.3">
      <c r="P401316" s="83"/>
    </row>
    <row r="401317" spans="16:16" x14ac:dyDescent="0.3">
      <c r="P401317" s="83"/>
    </row>
    <row r="401318" spans="16:16" x14ac:dyDescent="0.3">
      <c r="P401318" s="83"/>
    </row>
    <row r="401319" spans="16:16" x14ac:dyDescent="0.3">
      <c r="P401319" s="83"/>
    </row>
    <row r="401320" spans="16:16" x14ac:dyDescent="0.3">
      <c r="P401320" s="83"/>
    </row>
    <row r="401321" spans="16:16" x14ac:dyDescent="0.3">
      <c r="P401321" s="83"/>
    </row>
    <row r="401322" spans="16:16" x14ac:dyDescent="0.3">
      <c r="P401322" s="83"/>
    </row>
    <row r="401323" spans="16:16" x14ac:dyDescent="0.3">
      <c r="P401323" s="83"/>
    </row>
    <row r="401324" spans="16:16" x14ac:dyDescent="0.3">
      <c r="P401324" s="83"/>
    </row>
    <row r="401325" spans="16:16" x14ac:dyDescent="0.3">
      <c r="P401325" s="83"/>
    </row>
    <row r="401326" spans="16:16" x14ac:dyDescent="0.3">
      <c r="P401326" s="83"/>
    </row>
    <row r="401327" spans="16:16" x14ac:dyDescent="0.3">
      <c r="P401327" s="83"/>
    </row>
    <row r="401328" spans="16:16" x14ac:dyDescent="0.3">
      <c r="P401328" s="83"/>
    </row>
    <row r="401329" spans="16:16" x14ac:dyDescent="0.3">
      <c r="P401329" s="83"/>
    </row>
    <row r="401330" spans="16:16" x14ac:dyDescent="0.3">
      <c r="P401330" s="83"/>
    </row>
    <row r="401331" spans="16:16" x14ac:dyDescent="0.3">
      <c r="P401331" s="83"/>
    </row>
    <row r="401332" spans="16:16" x14ac:dyDescent="0.3">
      <c r="P401332" s="83"/>
    </row>
    <row r="401333" spans="16:16" x14ac:dyDescent="0.3">
      <c r="P401333" s="83"/>
    </row>
    <row r="401334" spans="16:16" x14ac:dyDescent="0.3">
      <c r="P401334" s="83"/>
    </row>
    <row r="401335" spans="16:16" x14ac:dyDescent="0.3">
      <c r="P401335" s="83"/>
    </row>
    <row r="401336" spans="16:16" x14ac:dyDescent="0.3">
      <c r="P401336" s="83"/>
    </row>
    <row r="401337" spans="16:16" x14ac:dyDescent="0.3">
      <c r="P401337" s="83"/>
    </row>
    <row r="401338" spans="16:16" x14ac:dyDescent="0.3">
      <c r="P401338" s="83"/>
    </row>
    <row r="401339" spans="16:16" x14ac:dyDescent="0.3">
      <c r="P401339" s="83"/>
    </row>
    <row r="401340" spans="16:16" x14ac:dyDescent="0.3">
      <c r="P401340" s="83"/>
    </row>
    <row r="401341" spans="16:16" x14ac:dyDescent="0.3">
      <c r="P401341" s="83"/>
    </row>
    <row r="401342" spans="16:16" x14ac:dyDescent="0.3">
      <c r="P401342" s="83"/>
    </row>
    <row r="401343" spans="16:16" x14ac:dyDescent="0.3">
      <c r="P401343" s="83"/>
    </row>
    <row r="401344" spans="16:16" x14ac:dyDescent="0.3">
      <c r="P401344" s="83"/>
    </row>
    <row r="401345" spans="16:16" x14ac:dyDescent="0.3">
      <c r="P401345" s="83"/>
    </row>
    <row r="401346" spans="16:16" x14ac:dyDescent="0.3">
      <c r="P401346" s="83"/>
    </row>
    <row r="401347" spans="16:16" x14ac:dyDescent="0.3">
      <c r="P401347" s="83"/>
    </row>
    <row r="401348" spans="16:16" x14ac:dyDescent="0.3">
      <c r="P401348" s="83"/>
    </row>
    <row r="401349" spans="16:16" x14ac:dyDescent="0.3">
      <c r="P401349" s="83"/>
    </row>
    <row r="401350" spans="16:16" x14ac:dyDescent="0.3">
      <c r="P401350" s="83"/>
    </row>
    <row r="401351" spans="16:16" x14ac:dyDescent="0.3">
      <c r="P401351" s="83"/>
    </row>
    <row r="401352" spans="16:16" x14ac:dyDescent="0.3">
      <c r="P401352" s="83"/>
    </row>
    <row r="401353" spans="16:16" x14ac:dyDescent="0.3">
      <c r="P401353" s="83"/>
    </row>
    <row r="401354" spans="16:16" x14ac:dyDescent="0.3">
      <c r="P401354" s="83"/>
    </row>
    <row r="401355" spans="16:16" x14ac:dyDescent="0.3">
      <c r="P401355" s="83"/>
    </row>
    <row r="401356" spans="16:16" x14ac:dyDescent="0.3">
      <c r="P401356" s="83"/>
    </row>
    <row r="401357" spans="16:16" x14ac:dyDescent="0.3">
      <c r="P401357" s="83"/>
    </row>
    <row r="401358" spans="16:16" x14ac:dyDescent="0.3">
      <c r="P401358" s="83"/>
    </row>
    <row r="401359" spans="16:16" x14ac:dyDescent="0.3">
      <c r="P401359" s="83"/>
    </row>
    <row r="401360" spans="16:16" x14ac:dyDescent="0.3">
      <c r="P401360" s="83"/>
    </row>
    <row r="401361" spans="16:16" x14ac:dyDescent="0.3">
      <c r="P401361" s="83"/>
    </row>
    <row r="401362" spans="16:16" x14ac:dyDescent="0.3">
      <c r="P401362" s="83"/>
    </row>
    <row r="401363" spans="16:16" x14ac:dyDescent="0.3">
      <c r="P401363" s="83"/>
    </row>
    <row r="401364" spans="16:16" x14ac:dyDescent="0.3">
      <c r="P401364" s="83"/>
    </row>
    <row r="401365" spans="16:16" x14ac:dyDescent="0.3">
      <c r="P401365" s="83"/>
    </row>
    <row r="401366" spans="16:16" x14ac:dyDescent="0.3">
      <c r="P401366" s="83"/>
    </row>
    <row r="401367" spans="16:16" x14ac:dyDescent="0.3">
      <c r="P401367" s="83"/>
    </row>
    <row r="401368" spans="16:16" x14ac:dyDescent="0.3">
      <c r="P401368" s="83"/>
    </row>
    <row r="401369" spans="16:16" x14ac:dyDescent="0.3">
      <c r="P401369" s="83"/>
    </row>
    <row r="401370" spans="16:16" x14ac:dyDescent="0.3">
      <c r="P401370" s="83"/>
    </row>
    <row r="401371" spans="16:16" x14ac:dyDescent="0.3">
      <c r="P401371" s="83"/>
    </row>
    <row r="401372" spans="16:16" x14ac:dyDescent="0.3">
      <c r="P401372" s="83"/>
    </row>
    <row r="401373" spans="16:16" x14ac:dyDescent="0.3">
      <c r="P401373" s="83"/>
    </row>
    <row r="401374" spans="16:16" x14ac:dyDescent="0.3">
      <c r="P401374" s="83"/>
    </row>
    <row r="401375" spans="16:16" x14ac:dyDescent="0.3">
      <c r="P401375" s="83"/>
    </row>
    <row r="401376" spans="16:16" x14ac:dyDescent="0.3">
      <c r="P401376" s="83"/>
    </row>
    <row r="401377" spans="16:16" x14ac:dyDescent="0.3">
      <c r="P401377" s="83"/>
    </row>
    <row r="401378" spans="16:16" x14ac:dyDescent="0.3">
      <c r="P401378" s="83"/>
    </row>
    <row r="401379" spans="16:16" x14ac:dyDescent="0.3">
      <c r="P401379" s="83"/>
    </row>
    <row r="401380" spans="16:16" x14ac:dyDescent="0.3">
      <c r="P401380" s="83"/>
    </row>
    <row r="401381" spans="16:16" x14ac:dyDescent="0.3">
      <c r="P401381" s="83"/>
    </row>
    <row r="401382" spans="16:16" x14ac:dyDescent="0.3">
      <c r="P401382" s="83"/>
    </row>
    <row r="401383" spans="16:16" x14ac:dyDescent="0.3">
      <c r="P401383" s="83"/>
    </row>
    <row r="401384" spans="16:16" x14ac:dyDescent="0.3">
      <c r="P401384" s="83"/>
    </row>
    <row r="401385" spans="16:16" x14ac:dyDescent="0.3">
      <c r="P401385" s="83"/>
    </row>
    <row r="401386" spans="16:16" x14ac:dyDescent="0.3">
      <c r="P401386" s="83"/>
    </row>
    <row r="401387" spans="16:16" x14ac:dyDescent="0.3">
      <c r="P401387" s="83"/>
    </row>
    <row r="401388" spans="16:16" x14ac:dyDescent="0.3">
      <c r="P401388" s="83"/>
    </row>
    <row r="401389" spans="16:16" x14ac:dyDescent="0.3">
      <c r="P401389" s="83"/>
    </row>
    <row r="401390" spans="16:16" x14ac:dyDescent="0.3">
      <c r="P401390" s="83"/>
    </row>
    <row r="401391" spans="16:16" x14ac:dyDescent="0.3">
      <c r="P401391" s="83"/>
    </row>
    <row r="401392" spans="16:16" x14ac:dyDescent="0.3">
      <c r="P401392" s="83"/>
    </row>
    <row r="401393" spans="16:16" x14ac:dyDescent="0.3">
      <c r="P401393" s="83"/>
    </row>
    <row r="401394" spans="16:16" x14ac:dyDescent="0.3">
      <c r="P401394" s="83"/>
    </row>
    <row r="401395" spans="16:16" x14ac:dyDescent="0.3">
      <c r="P401395" s="83"/>
    </row>
    <row r="401396" spans="16:16" x14ac:dyDescent="0.3">
      <c r="P401396" s="83"/>
    </row>
    <row r="401397" spans="16:16" x14ac:dyDescent="0.3">
      <c r="P401397" s="83"/>
    </row>
    <row r="401398" spans="16:16" x14ac:dyDescent="0.3">
      <c r="P401398" s="83"/>
    </row>
    <row r="401399" spans="16:16" x14ac:dyDescent="0.3">
      <c r="P401399" s="83"/>
    </row>
    <row r="401400" spans="16:16" x14ac:dyDescent="0.3">
      <c r="P401400" s="83"/>
    </row>
    <row r="401401" spans="16:16" x14ac:dyDescent="0.3">
      <c r="P401401" s="83"/>
    </row>
    <row r="401402" spans="16:16" x14ac:dyDescent="0.3">
      <c r="P401402" s="83"/>
    </row>
    <row r="401403" spans="16:16" x14ac:dyDescent="0.3">
      <c r="P401403" s="83"/>
    </row>
    <row r="401404" spans="16:16" x14ac:dyDescent="0.3">
      <c r="P401404" s="83"/>
    </row>
    <row r="401405" spans="16:16" x14ac:dyDescent="0.3">
      <c r="P401405" s="83"/>
    </row>
    <row r="401406" spans="16:16" x14ac:dyDescent="0.3">
      <c r="P401406" s="83"/>
    </row>
    <row r="401407" spans="16:16" x14ac:dyDescent="0.3">
      <c r="P401407" s="83"/>
    </row>
    <row r="401408" spans="16:16" x14ac:dyDescent="0.3">
      <c r="P401408" s="83"/>
    </row>
    <row r="401409" spans="16:16" x14ac:dyDescent="0.3">
      <c r="P401409" s="83"/>
    </row>
    <row r="401410" spans="16:16" x14ac:dyDescent="0.3">
      <c r="P401410" s="83"/>
    </row>
    <row r="401411" spans="16:16" x14ac:dyDescent="0.3">
      <c r="P401411" s="83"/>
    </row>
    <row r="401412" spans="16:16" x14ac:dyDescent="0.3">
      <c r="P401412" s="83"/>
    </row>
    <row r="401413" spans="16:16" x14ac:dyDescent="0.3">
      <c r="P401413" s="83"/>
    </row>
    <row r="401414" spans="16:16" x14ac:dyDescent="0.3">
      <c r="P401414" s="83"/>
    </row>
    <row r="401415" spans="16:16" x14ac:dyDescent="0.3">
      <c r="P401415" s="83"/>
    </row>
    <row r="401416" spans="16:16" x14ac:dyDescent="0.3">
      <c r="P401416" s="83"/>
    </row>
    <row r="401417" spans="16:16" x14ac:dyDescent="0.3">
      <c r="P401417" s="83"/>
    </row>
    <row r="401418" spans="16:16" x14ac:dyDescent="0.3">
      <c r="P401418" s="83"/>
    </row>
    <row r="401419" spans="16:16" x14ac:dyDescent="0.3">
      <c r="P401419" s="83"/>
    </row>
    <row r="401420" spans="16:16" x14ac:dyDescent="0.3">
      <c r="P401420" s="83"/>
    </row>
    <row r="401421" spans="16:16" x14ac:dyDescent="0.3">
      <c r="P401421" s="83"/>
    </row>
    <row r="401422" spans="16:16" x14ac:dyDescent="0.3">
      <c r="P401422" s="83"/>
    </row>
    <row r="401423" spans="16:16" x14ac:dyDescent="0.3">
      <c r="P401423" s="83"/>
    </row>
    <row r="401424" spans="16:16" x14ac:dyDescent="0.3">
      <c r="P401424" s="83"/>
    </row>
    <row r="401425" spans="16:16" x14ac:dyDescent="0.3">
      <c r="P401425" s="83"/>
    </row>
    <row r="401426" spans="16:16" x14ac:dyDescent="0.3">
      <c r="P401426" s="83"/>
    </row>
    <row r="401427" spans="16:16" x14ac:dyDescent="0.3">
      <c r="P401427" s="83"/>
    </row>
    <row r="401428" spans="16:16" x14ac:dyDescent="0.3">
      <c r="P401428" s="83"/>
    </row>
    <row r="401429" spans="16:16" x14ac:dyDescent="0.3">
      <c r="P401429" s="83"/>
    </row>
    <row r="401430" spans="16:16" x14ac:dyDescent="0.3">
      <c r="P401430" s="83"/>
    </row>
    <row r="401431" spans="16:16" x14ac:dyDescent="0.3">
      <c r="P401431" s="83"/>
    </row>
    <row r="401432" spans="16:16" x14ac:dyDescent="0.3">
      <c r="P401432" s="83"/>
    </row>
    <row r="401433" spans="16:16" x14ac:dyDescent="0.3">
      <c r="P401433" s="83"/>
    </row>
    <row r="401434" spans="16:16" x14ac:dyDescent="0.3">
      <c r="P401434" s="83"/>
    </row>
    <row r="401435" spans="16:16" x14ac:dyDescent="0.3">
      <c r="P401435" s="83"/>
    </row>
    <row r="401436" spans="16:16" x14ac:dyDescent="0.3">
      <c r="P401436" s="83"/>
    </row>
    <row r="401437" spans="16:16" x14ac:dyDescent="0.3">
      <c r="P401437" s="83"/>
    </row>
    <row r="401438" spans="16:16" x14ac:dyDescent="0.3">
      <c r="P401438" s="83"/>
    </row>
    <row r="401439" spans="16:16" x14ac:dyDescent="0.3">
      <c r="P401439" s="83"/>
    </row>
    <row r="401440" spans="16:16" x14ac:dyDescent="0.3">
      <c r="P401440" s="83"/>
    </row>
    <row r="401441" spans="16:16" x14ac:dyDescent="0.3">
      <c r="P401441" s="83"/>
    </row>
    <row r="401442" spans="16:16" x14ac:dyDescent="0.3">
      <c r="P401442" s="83"/>
    </row>
    <row r="401443" spans="16:16" x14ac:dyDescent="0.3">
      <c r="P401443" s="83"/>
    </row>
    <row r="401444" spans="16:16" x14ac:dyDescent="0.3">
      <c r="P401444" s="83"/>
    </row>
    <row r="401445" spans="16:16" x14ac:dyDescent="0.3">
      <c r="P401445" s="83"/>
    </row>
    <row r="401446" spans="16:16" x14ac:dyDescent="0.3">
      <c r="P401446" s="83"/>
    </row>
    <row r="401447" spans="16:16" x14ac:dyDescent="0.3">
      <c r="P401447" s="83"/>
    </row>
    <row r="401448" spans="16:16" x14ac:dyDescent="0.3">
      <c r="P401448" s="83"/>
    </row>
    <row r="401449" spans="16:16" x14ac:dyDescent="0.3">
      <c r="P401449" s="83"/>
    </row>
    <row r="401450" spans="16:16" x14ac:dyDescent="0.3">
      <c r="P401450" s="83"/>
    </row>
    <row r="401451" spans="16:16" x14ac:dyDescent="0.3">
      <c r="P401451" s="83"/>
    </row>
    <row r="401452" spans="16:16" x14ac:dyDescent="0.3">
      <c r="P401452" s="83"/>
    </row>
    <row r="401453" spans="16:16" x14ac:dyDescent="0.3">
      <c r="P401453" s="83"/>
    </row>
    <row r="401454" spans="16:16" x14ac:dyDescent="0.3">
      <c r="P401454" s="83"/>
    </row>
    <row r="401455" spans="16:16" x14ac:dyDescent="0.3">
      <c r="P401455" s="83"/>
    </row>
    <row r="401456" spans="16:16" x14ac:dyDescent="0.3">
      <c r="P401456" s="83"/>
    </row>
    <row r="401457" spans="16:16" x14ac:dyDescent="0.3">
      <c r="P401457" s="83"/>
    </row>
    <row r="401458" spans="16:16" x14ac:dyDescent="0.3">
      <c r="P401458" s="83"/>
    </row>
    <row r="401459" spans="16:16" x14ac:dyDescent="0.3">
      <c r="P401459" s="83"/>
    </row>
    <row r="401460" spans="16:16" x14ac:dyDescent="0.3">
      <c r="P401460" s="83"/>
    </row>
    <row r="401461" spans="16:16" x14ac:dyDescent="0.3">
      <c r="P401461" s="83"/>
    </row>
    <row r="401462" spans="16:16" x14ac:dyDescent="0.3">
      <c r="P401462" s="83"/>
    </row>
    <row r="401463" spans="16:16" x14ac:dyDescent="0.3">
      <c r="P401463" s="83"/>
    </row>
    <row r="401464" spans="16:16" x14ac:dyDescent="0.3">
      <c r="P401464" s="83"/>
    </row>
    <row r="401465" spans="16:16" x14ac:dyDescent="0.3">
      <c r="P401465" s="83"/>
    </row>
    <row r="401466" spans="16:16" x14ac:dyDescent="0.3">
      <c r="P401466" s="83"/>
    </row>
    <row r="401467" spans="16:16" x14ac:dyDescent="0.3">
      <c r="P401467" s="83"/>
    </row>
    <row r="401468" spans="16:16" x14ac:dyDescent="0.3">
      <c r="P401468" s="83"/>
    </row>
    <row r="401469" spans="16:16" x14ac:dyDescent="0.3">
      <c r="P401469" s="83"/>
    </row>
    <row r="401470" spans="16:16" x14ac:dyDescent="0.3">
      <c r="P401470" s="83"/>
    </row>
    <row r="401471" spans="16:16" x14ac:dyDescent="0.3">
      <c r="P401471" s="83"/>
    </row>
    <row r="401472" spans="16:16" x14ac:dyDescent="0.3">
      <c r="P401472" s="83"/>
    </row>
    <row r="401473" spans="16:16" x14ac:dyDescent="0.3">
      <c r="P401473" s="83"/>
    </row>
    <row r="401474" spans="16:16" x14ac:dyDescent="0.3">
      <c r="P401474" s="83"/>
    </row>
    <row r="401475" spans="16:16" x14ac:dyDescent="0.3">
      <c r="P401475" s="83"/>
    </row>
    <row r="401476" spans="16:16" x14ac:dyDescent="0.3">
      <c r="P401476" s="83"/>
    </row>
    <row r="401477" spans="16:16" x14ac:dyDescent="0.3">
      <c r="P401477" s="83"/>
    </row>
    <row r="401478" spans="16:16" x14ac:dyDescent="0.3">
      <c r="P401478" s="83"/>
    </row>
    <row r="401479" spans="16:16" x14ac:dyDescent="0.3">
      <c r="P401479" s="83"/>
    </row>
    <row r="401480" spans="16:16" x14ac:dyDescent="0.3">
      <c r="P401480" s="83"/>
    </row>
    <row r="401481" spans="16:16" x14ac:dyDescent="0.3">
      <c r="P401481" s="83"/>
    </row>
    <row r="401482" spans="16:16" x14ac:dyDescent="0.3">
      <c r="P401482" s="83"/>
    </row>
    <row r="401483" spans="16:16" x14ac:dyDescent="0.3">
      <c r="P401483" s="83"/>
    </row>
    <row r="401484" spans="16:16" x14ac:dyDescent="0.3">
      <c r="P401484" s="83"/>
    </row>
    <row r="401485" spans="16:16" x14ac:dyDescent="0.3">
      <c r="P401485" s="83"/>
    </row>
    <row r="401486" spans="16:16" x14ac:dyDescent="0.3">
      <c r="P401486" s="83"/>
    </row>
    <row r="401487" spans="16:16" x14ac:dyDescent="0.3">
      <c r="P401487" s="83"/>
    </row>
    <row r="401488" spans="16:16" x14ac:dyDescent="0.3">
      <c r="P401488" s="83"/>
    </row>
    <row r="401489" spans="16:16" x14ac:dyDescent="0.3">
      <c r="P401489" s="83"/>
    </row>
    <row r="401490" spans="16:16" x14ac:dyDescent="0.3">
      <c r="P401490" s="83"/>
    </row>
    <row r="401491" spans="16:16" x14ac:dyDescent="0.3">
      <c r="P401491" s="83"/>
    </row>
    <row r="401492" spans="16:16" x14ac:dyDescent="0.3">
      <c r="P401492" s="83"/>
    </row>
    <row r="401493" spans="16:16" x14ac:dyDescent="0.3">
      <c r="P401493" s="83"/>
    </row>
    <row r="401494" spans="16:16" x14ac:dyDescent="0.3">
      <c r="P401494" s="83"/>
    </row>
    <row r="401495" spans="16:16" x14ac:dyDescent="0.3">
      <c r="P401495" s="83"/>
    </row>
    <row r="401496" spans="16:16" x14ac:dyDescent="0.3">
      <c r="P401496" s="83"/>
    </row>
    <row r="401497" spans="16:16" x14ac:dyDescent="0.3">
      <c r="P401497" s="83"/>
    </row>
    <row r="401498" spans="16:16" x14ac:dyDescent="0.3">
      <c r="P401498" s="83"/>
    </row>
    <row r="401499" spans="16:16" x14ac:dyDescent="0.3">
      <c r="P401499" s="83"/>
    </row>
    <row r="401500" spans="16:16" x14ac:dyDescent="0.3">
      <c r="P401500" s="83"/>
    </row>
    <row r="401501" spans="16:16" x14ac:dyDescent="0.3">
      <c r="P401501" s="83"/>
    </row>
    <row r="401502" spans="16:16" x14ac:dyDescent="0.3">
      <c r="P401502" s="83"/>
    </row>
    <row r="401503" spans="16:16" x14ac:dyDescent="0.3">
      <c r="P401503" s="83"/>
    </row>
    <row r="401504" spans="16:16" x14ac:dyDescent="0.3">
      <c r="P401504" s="83"/>
    </row>
    <row r="401505" spans="16:16" x14ac:dyDescent="0.3">
      <c r="P401505" s="83"/>
    </row>
    <row r="401506" spans="16:16" x14ac:dyDescent="0.3">
      <c r="P401506" s="83"/>
    </row>
    <row r="401507" spans="16:16" x14ac:dyDescent="0.3">
      <c r="P401507" s="83"/>
    </row>
    <row r="401508" spans="16:16" x14ac:dyDescent="0.3">
      <c r="P401508" s="83"/>
    </row>
    <row r="401509" spans="16:16" x14ac:dyDescent="0.3">
      <c r="P401509" s="83"/>
    </row>
    <row r="401510" spans="16:16" x14ac:dyDescent="0.3">
      <c r="P401510" s="83"/>
    </row>
    <row r="401511" spans="16:16" x14ac:dyDescent="0.3">
      <c r="P401511" s="83"/>
    </row>
    <row r="401512" spans="16:16" x14ac:dyDescent="0.3">
      <c r="P401512" s="83"/>
    </row>
    <row r="401513" spans="16:16" x14ac:dyDescent="0.3">
      <c r="P401513" s="83"/>
    </row>
    <row r="401514" spans="16:16" x14ac:dyDescent="0.3">
      <c r="P401514" s="83"/>
    </row>
    <row r="401515" spans="16:16" x14ac:dyDescent="0.3">
      <c r="P401515" s="83"/>
    </row>
    <row r="401516" spans="16:16" x14ac:dyDescent="0.3">
      <c r="P401516" s="83"/>
    </row>
    <row r="401517" spans="16:16" x14ac:dyDescent="0.3">
      <c r="P401517" s="83"/>
    </row>
    <row r="401518" spans="16:16" x14ac:dyDescent="0.3">
      <c r="P401518" s="83"/>
    </row>
    <row r="401519" spans="16:16" x14ac:dyDescent="0.3">
      <c r="P401519" s="83"/>
    </row>
    <row r="401520" spans="16:16" x14ac:dyDescent="0.3">
      <c r="P401520" s="83"/>
    </row>
    <row r="401521" spans="16:16" x14ac:dyDescent="0.3">
      <c r="P401521" s="83"/>
    </row>
    <row r="401522" spans="16:16" x14ac:dyDescent="0.3">
      <c r="P401522" s="83"/>
    </row>
    <row r="401523" spans="16:16" x14ac:dyDescent="0.3">
      <c r="P401523" s="83"/>
    </row>
    <row r="401524" spans="16:16" x14ac:dyDescent="0.3">
      <c r="P401524" s="83"/>
    </row>
    <row r="401525" spans="16:16" x14ac:dyDescent="0.3">
      <c r="P401525" s="83"/>
    </row>
    <row r="401526" spans="16:16" x14ac:dyDescent="0.3">
      <c r="P401526" s="83"/>
    </row>
    <row r="401527" spans="16:16" x14ac:dyDescent="0.3">
      <c r="P401527" s="83"/>
    </row>
    <row r="401528" spans="16:16" x14ac:dyDescent="0.3">
      <c r="P401528" s="83"/>
    </row>
    <row r="401529" spans="16:16" x14ac:dyDescent="0.3">
      <c r="P401529" s="83"/>
    </row>
    <row r="401530" spans="16:16" x14ac:dyDescent="0.3">
      <c r="P401530" s="83"/>
    </row>
    <row r="401531" spans="16:16" x14ac:dyDescent="0.3">
      <c r="P401531" s="83"/>
    </row>
    <row r="401532" spans="16:16" x14ac:dyDescent="0.3">
      <c r="P401532" s="83"/>
    </row>
    <row r="401533" spans="16:16" x14ac:dyDescent="0.3">
      <c r="P401533" s="83"/>
    </row>
    <row r="401534" spans="16:16" x14ac:dyDescent="0.3">
      <c r="P401534" s="83"/>
    </row>
    <row r="401535" spans="16:16" x14ac:dyDescent="0.3">
      <c r="P401535" s="83"/>
    </row>
    <row r="401536" spans="16:16" x14ac:dyDescent="0.3">
      <c r="P401536" s="83"/>
    </row>
    <row r="401537" spans="16:16" x14ac:dyDescent="0.3">
      <c r="P401537" s="83"/>
    </row>
    <row r="401538" spans="16:16" x14ac:dyDescent="0.3">
      <c r="P401538" s="83"/>
    </row>
    <row r="401539" spans="16:16" x14ac:dyDescent="0.3">
      <c r="P401539" s="83"/>
    </row>
    <row r="401540" spans="16:16" x14ac:dyDescent="0.3">
      <c r="P401540" s="83"/>
    </row>
    <row r="401541" spans="16:16" x14ac:dyDescent="0.3">
      <c r="P401541" s="83"/>
    </row>
    <row r="401542" spans="16:16" x14ac:dyDescent="0.3">
      <c r="P401542" s="83"/>
    </row>
    <row r="401543" spans="16:16" x14ac:dyDescent="0.3">
      <c r="P401543" s="83"/>
    </row>
    <row r="401544" spans="16:16" x14ac:dyDescent="0.3">
      <c r="P401544" s="83"/>
    </row>
    <row r="401545" spans="16:16" x14ac:dyDescent="0.3">
      <c r="P401545" s="83"/>
    </row>
    <row r="401546" spans="16:16" x14ac:dyDescent="0.3">
      <c r="P401546" s="83"/>
    </row>
    <row r="401547" spans="16:16" x14ac:dyDescent="0.3">
      <c r="P401547" s="83"/>
    </row>
    <row r="401548" spans="16:16" x14ac:dyDescent="0.3">
      <c r="P401548" s="83"/>
    </row>
    <row r="401549" spans="16:16" x14ac:dyDescent="0.3">
      <c r="P401549" s="83"/>
    </row>
    <row r="401550" spans="16:16" x14ac:dyDescent="0.3">
      <c r="P401550" s="83"/>
    </row>
    <row r="401551" spans="16:16" x14ac:dyDescent="0.3">
      <c r="P401551" s="83"/>
    </row>
    <row r="401552" spans="16:16" x14ac:dyDescent="0.3">
      <c r="P401552" s="83"/>
    </row>
    <row r="401553" spans="16:16" x14ac:dyDescent="0.3">
      <c r="P401553" s="83"/>
    </row>
    <row r="401554" spans="16:16" x14ac:dyDescent="0.3">
      <c r="P401554" s="83"/>
    </row>
    <row r="401555" spans="16:16" x14ac:dyDescent="0.3">
      <c r="P401555" s="83"/>
    </row>
    <row r="401556" spans="16:16" x14ac:dyDescent="0.3">
      <c r="P401556" s="83"/>
    </row>
    <row r="401557" spans="16:16" x14ac:dyDescent="0.3">
      <c r="P401557" s="83"/>
    </row>
    <row r="401558" spans="16:16" x14ac:dyDescent="0.3">
      <c r="P401558" s="83"/>
    </row>
    <row r="401559" spans="16:16" x14ac:dyDescent="0.3">
      <c r="P401559" s="83"/>
    </row>
    <row r="401560" spans="16:16" x14ac:dyDescent="0.3">
      <c r="P401560" s="83"/>
    </row>
    <row r="401561" spans="16:16" x14ac:dyDescent="0.3">
      <c r="P401561" s="83"/>
    </row>
    <row r="401562" spans="16:16" x14ac:dyDescent="0.3">
      <c r="P401562" s="83"/>
    </row>
    <row r="401563" spans="16:16" x14ac:dyDescent="0.3">
      <c r="P401563" s="83"/>
    </row>
    <row r="401564" spans="16:16" x14ac:dyDescent="0.3">
      <c r="P401564" s="83"/>
    </row>
    <row r="401565" spans="16:16" x14ac:dyDescent="0.3">
      <c r="P401565" s="83"/>
    </row>
    <row r="401566" spans="16:16" x14ac:dyDescent="0.3">
      <c r="P401566" s="83"/>
    </row>
    <row r="401567" spans="16:16" x14ac:dyDescent="0.3">
      <c r="P401567" s="83"/>
    </row>
    <row r="401568" spans="16:16" x14ac:dyDescent="0.3">
      <c r="P401568" s="83"/>
    </row>
    <row r="401569" spans="16:16" x14ac:dyDescent="0.3">
      <c r="P401569" s="83"/>
    </row>
    <row r="401570" spans="16:16" x14ac:dyDescent="0.3">
      <c r="P401570" s="83"/>
    </row>
    <row r="401571" spans="16:16" x14ac:dyDescent="0.3">
      <c r="P401571" s="83"/>
    </row>
    <row r="401572" spans="16:16" x14ac:dyDescent="0.3">
      <c r="P401572" s="83"/>
    </row>
    <row r="401573" spans="16:16" x14ac:dyDescent="0.3">
      <c r="P401573" s="83"/>
    </row>
    <row r="401574" spans="16:16" x14ac:dyDescent="0.3">
      <c r="P401574" s="83"/>
    </row>
    <row r="401575" spans="16:16" x14ac:dyDescent="0.3">
      <c r="P401575" s="83"/>
    </row>
    <row r="401576" spans="16:16" x14ac:dyDescent="0.3">
      <c r="P401576" s="83"/>
    </row>
    <row r="401577" spans="16:16" x14ac:dyDescent="0.3">
      <c r="P401577" s="83"/>
    </row>
    <row r="401578" spans="16:16" x14ac:dyDescent="0.3">
      <c r="P401578" s="83"/>
    </row>
    <row r="401579" spans="16:16" x14ac:dyDescent="0.3">
      <c r="P401579" s="83"/>
    </row>
    <row r="401580" spans="16:16" x14ac:dyDescent="0.3">
      <c r="P401580" s="83"/>
    </row>
    <row r="401581" spans="16:16" x14ac:dyDescent="0.3">
      <c r="P401581" s="83"/>
    </row>
    <row r="401582" spans="16:16" x14ac:dyDescent="0.3">
      <c r="P401582" s="83"/>
    </row>
    <row r="401583" spans="16:16" x14ac:dyDescent="0.3">
      <c r="P401583" s="83"/>
    </row>
    <row r="401584" spans="16:16" x14ac:dyDescent="0.3">
      <c r="P401584" s="83"/>
    </row>
    <row r="401585" spans="16:16" x14ac:dyDescent="0.3">
      <c r="P401585" s="83"/>
    </row>
    <row r="401586" spans="16:16" x14ac:dyDescent="0.3">
      <c r="P401586" s="83"/>
    </row>
    <row r="401587" spans="16:16" x14ac:dyDescent="0.3">
      <c r="P401587" s="83"/>
    </row>
    <row r="401588" spans="16:16" x14ac:dyDescent="0.3">
      <c r="P401588" s="83"/>
    </row>
    <row r="401589" spans="16:16" x14ac:dyDescent="0.3">
      <c r="P401589" s="83"/>
    </row>
    <row r="401590" spans="16:16" x14ac:dyDescent="0.3">
      <c r="P401590" s="83"/>
    </row>
    <row r="401591" spans="16:16" x14ac:dyDescent="0.3">
      <c r="P401591" s="83"/>
    </row>
    <row r="401592" spans="16:16" x14ac:dyDescent="0.3">
      <c r="P401592" s="83"/>
    </row>
    <row r="401593" spans="16:16" x14ac:dyDescent="0.3">
      <c r="P401593" s="83"/>
    </row>
    <row r="401594" spans="16:16" x14ac:dyDescent="0.3">
      <c r="P401594" s="83"/>
    </row>
    <row r="401595" spans="16:16" x14ac:dyDescent="0.3">
      <c r="P401595" s="83"/>
    </row>
    <row r="401596" spans="16:16" x14ac:dyDescent="0.3">
      <c r="P401596" s="83"/>
    </row>
    <row r="401597" spans="16:16" x14ac:dyDescent="0.3">
      <c r="P401597" s="83"/>
    </row>
    <row r="401598" spans="16:16" x14ac:dyDescent="0.3">
      <c r="P401598" s="83"/>
    </row>
    <row r="401599" spans="16:16" x14ac:dyDescent="0.3">
      <c r="P401599" s="83"/>
    </row>
    <row r="401600" spans="16:16" x14ac:dyDescent="0.3">
      <c r="P401600" s="83"/>
    </row>
    <row r="401601" spans="16:16" x14ac:dyDescent="0.3">
      <c r="P401601" s="83"/>
    </row>
    <row r="401602" spans="16:16" x14ac:dyDescent="0.3">
      <c r="P401602" s="83"/>
    </row>
    <row r="401603" spans="16:16" x14ac:dyDescent="0.3">
      <c r="P401603" s="83"/>
    </row>
    <row r="401604" spans="16:16" x14ac:dyDescent="0.3">
      <c r="P401604" s="83"/>
    </row>
    <row r="401605" spans="16:16" x14ac:dyDescent="0.3">
      <c r="P401605" s="83"/>
    </row>
    <row r="401606" spans="16:16" x14ac:dyDescent="0.3">
      <c r="P401606" s="83"/>
    </row>
    <row r="401607" spans="16:16" x14ac:dyDescent="0.3">
      <c r="P401607" s="83"/>
    </row>
    <row r="401608" spans="16:16" x14ac:dyDescent="0.3">
      <c r="P401608" s="83"/>
    </row>
    <row r="401609" spans="16:16" x14ac:dyDescent="0.3">
      <c r="P401609" s="83"/>
    </row>
    <row r="401610" spans="16:16" x14ac:dyDescent="0.3">
      <c r="P401610" s="83"/>
    </row>
    <row r="401611" spans="16:16" x14ac:dyDescent="0.3">
      <c r="P401611" s="83"/>
    </row>
    <row r="401612" spans="16:16" x14ac:dyDescent="0.3">
      <c r="P401612" s="83"/>
    </row>
    <row r="401613" spans="16:16" x14ac:dyDescent="0.3">
      <c r="P401613" s="83"/>
    </row>
    <row r="401614" spans="16:16" x14ac:dyDescent="0.3">
      <c r="P401614" s="83"/>
    </row>
    <row r="401615" spans="16:16" x14ac:dyDescent="0.3">
      <c r="P401615" s="83"/>
    </row>
    <row r="401616" spans="16:16" x14ac:dyDescent="0.3">
      <c r="P401616" s="83"/>
    </row>
    <row r="401617" spans="16:16" x14ac:dyDescent="0.3">
      <c r="P401617" s="83"/>
    </row>
    <row r="401618" spans="16:16" x14ac:dyDescent="0.3">
      <c r="P401618" s="83"/>
    </row>
    <row r="401619" spans="16:16" x14ac:dyDescent="0.3">
      <c r="P401619" s="83"/>
    </row>
    <row r="401620" spans="16:16" x14ac:dyDescent="0.3">
      <c r="P401620" s="83"/>
    </row>
    <row r="401621" spans="16:16" x14ac:dyDescent="0.3">
      <c r="P401621" s="83"/>
    </row>
    <row r="401622" spans="16:16" x14ac:dyDescent="0.3">
      <c r="P401622" s="83"/>
    </row>
    <row r="401623" spans="16:16" x14ac:dyDescent="0.3">
      <c r="P401623" s="83"/>
    </row>
    <row r="401624" spans="16:16" x14ac:dyDescent="0.3">
      <c r="P401624" s="83"/>
    </row>
    <row r="401625" spans="16:16" x14ac:dyDescent="0.3">
      <c r="P401625" s="83"/>
    </row>
    <row r="401626" spans="16:16" x14ac:dyDescent="0.3">
      <c r="P401626" s="83"/>
    </row>
    <row r="401627" spans="16:16" x14ac:dyDescent="0.3">
      <c r="P401627" s="83"/>
    </row>
    <row r="401628" spans="16:16" x14ac:dyDescent="0.3">
      <c r="P401628" s="83"/>
    </row>
    <row r="401629" spans="16:16" x14ac:dyDescent="0.3">
      <c r="P401629" s="83"/>
    </row>
    <row r="401630" spans="16:16" x14ac:dyDescent="0.3">
      <c r="P401630" s="83"/>
    </row>
    <row r="401631" spans="16:16" x14ac:dyDescent="0.3">
      <c r="P401631" s="83"/>
    </row>
    <row r="401632" spans="16:16" x14ac:dyDescent="0.3">
      <c r="P401632" s="83"/>
    </row>
    <row r="401633" spans="16:16" x14ac:dyDescent="0.3">
      <c r="P401633" s="83"/>
    </row>
    <row r="401634" spans="16:16" x14ac:dyDescent="0.3">
      <c r="P401634" s="83"/>
    </row>
    <row r="401635" spans="16:16" x14ac:dyDescent="0.3">
      <c r="P401635" s="83"/>
    </row>
    <row r="401636" spans="16:16" x14ac:dyDescent="0.3">
      <c r="P401636" s="83"/>
    </row>
    <row r="401637" spans="16:16" x14ac:dyDescent="0.3">
      <c r="P401637" s="83"/>
    </row>
    <row r="401638" spans="16:16" x14ac:dyDescent="0.3">
      <c r="P401638" s="83"/>
    </row>
    <row r="401639" spans="16:16" x14ac:dyDescent="0.3">
      <c r="P401639" s="83"/>
    </row>
    <row r="401640" spans="16:16" x14ac:dyDescent="0.3">
      <c r="P401640" s="83"/>
    </row>
    <row r="401641" spans="16:16" x14ac:dyDescent="0.3">
      <c r="P401641" s="83"/>
    </row>
    <row r="401642" spans="16:16" x14ac:dyDescent="0.3">
      <c r="P401642" s="83"/>
    </row>
    <row r="401643" spans="16:16" x14ac:dyDescent="0.3">
      <c r="P401643" s="83"/>
    </row>
    <row r="401644" spans="16:16" x14ac:dyDescent="0.3">
      <c r="P401644" s="83"/>
    </row>
    <row r="401645" spans="16:16" x14ac:dyDescent="0.3">
      <c r="P401645" s="83"/>
    </row>
    <row r="401646" spans="16:16" x14ac:dyDescent="0.3">
      <c r="P401646" s="83"/>
    </row>
    <row r="401647" spans="16:16" x14ac:dyDescent="0.3">
      <c r="P401647" s="83"/>
    </row>
    <row r="401648" spans="16:16" x14ac:dyDescent="0.3">
      <c r="P401648" s="83"/>
    </row>
    <row r="401649" spans="16:16" x14ac:dyDescent="0.3">
      <c r="P401649" s="83"/>
    </row>
    <row r="401650" spans="16:16" x14ac:dyDescent="0.3">
      <c r="P401650" s="83"/>
    </row>
    <row r="401651" spans="16:16" x14ac:dyDescent="0.3">
      <c r="P401651" s="83"/>
    </row>
    <row r="401652" spans="16:16" x14ac:dyDescent="0.3">
      <c r="P401652" s="83"/>
    </row>
    <row r="401653" spans="16:16" x14ac:dyDescent="0.3">
      <c r="P401653" s="83"/>
    </row>
    <row r="401654" spans="16:16" x14ac:dyDescent="0.3">
      <c r="P401654" s="83"/>
    </row>
    <row r="401655" spans="16:16" x14ac:dyDescent="0.3">
      <c r="P401655" s="83"/>
    </row>
    <row r="401656" spans="16:16" x14ac:dyDescent="0.3">
      <c r="P401656" s="83"/>
    </row>
    <row r="401657" spans="16:16" x14ac:dyDescent="0.3">
      <c r="P401657" s="83"/>
    </row>
    <row r="401658" spans="16:16" x14ac:dyDescent="0.3">
      <c r="P401658" s="83"/>
    </row>
    <row r="401659" spans="16:16" x14ac:dyDescent="0.3">
      <c r="P401659" s="83"/>
    </row>
    <row r="401660" spans="16:16" x14ac:dyDescent="0.3">
      <c r="P401660" s="83"/>
    </row>
    <row r="401661" spans="16:16" x14ac:dyDescent="0.3">
      <c r="P401661" s="83"/>
    </row>
    <row r="401662" spans="16:16" x14ac:dyDescent="0.3">
      <c r="P401662" s="83"/>
    </row>
    <row r="401663" spans="16:16" x14ac:dyDescent="0.3">
      <c r="P401663" s="83"/>
    </row>
    <row r="401664" spans="16:16" x14ac:dyDescent="0.3">
      <c r="P401664" s="83"/>
    </row>
    <row r="401665" spans="16:16" x14ac:dyDescent="0.3">
      <c r="P401665" s="83"/>
    </row>
    <row r="401666" spans="16:16" x14ac:dyDescent="0.3">
      <c r="P401666" s="83"/>
    </row>
    <row r="401667" spans="16:16" x14ac:dyDescent="0.3">
      <c r="P401667" s="83"/>
    </row>
    <row r="401668" spans="16:16" x14ac:dyDescent="0.3">
      <c r="P401668" s="83"/>
    </row>
    <row r="401669" spans="16:16" x14ac:dyDescent="0.3">
      <c r="P401669" s="83"/>
    </row>
    <row r="401670" spans="16:16" x14ac:dyDescent="0.3">
      <c r="P401670" s="83"/>
    </row>
    <row r="401671" spans="16:16" x14ac:dyDescent="0.3">
      <c r="P401671" s="83"/>
    </row>
    <row r="401672" spans="16:16" x14ac:dyDescent="0.3">
      <c r="P401672" s="83"/>
    </row>
    <row r="401673" spans="16:16" x14ac:dyDescent="0.3">
      <c r="P401673" s="83"/>
    </row>
    <row r="401674" spans="16:16" x14ac:dyDescent="0.3">
      <c r="P401674" s="83"/>
    </row>
    <row r="401675" spans="16:16" x14ac:dyDescent="0.3">
      <c r="P401675" s="83"/>
    </row>
    <row r="401676" spans="16:16" x14ac:dyDescent="0.3">
      <c r="P401676" s="83"/>
    </row>
    <row r="401677" spans="16:16" x14ac:dyDescent="0.3">
      <c r="P401677" s="83"/>
    </row>
    <row r="401678" spans="16:16" x14ac:dyDescent="0.3">
      <c r="P401678" s="83"/>
    </row>
    <row r="401679" spans="16:16" x14ac:dyDescent="0.3">
      <c r="P401679" s="83"/>
    </row>
    <row r="401680" spans="16:16" x14ac:dyDescent="0.3">
      <c r="P401680" s="83"/>
    </row>
    <row r="401681" spans="16:16" x14ac:dyDescent="0.3">
      <c r="P401681" s="83"/>
    </row>
    <row r="401682" spans="16:16" x14ac:dyDescent="0.3">
      <c r="P401682" s="83"/>
    </row>
    <row r="401683" spans="16:16" x14ac:dyDescent="0.3">
      <c r="P401683" s="83"/>
    </row>
    <row r="401684" spans="16:16" x14ac:dyDescent="0.3">
      <c r="P401684" s="83"/>
    </row>
    <row r="401685" spans="16:16" x14ac:dyDescent="0.3">
      <c r="P401685" s="83"/>
    </row>
    <row r="401686" spans="16:16" x14ac:dyDescent="0.3">
      <c r="P401686" s="83"/>
    </row>
    <row r="401687" spans="16:16" x14ac:dyDescent="0.3">
      <c r="P401687" s="83"/>
    </row>
    <row r="401688" spans="16:16" x14ac:dyDescent="0.3">
      <c r="P401688" s="83"/>
    </row>
    <row r="401689" spans="16:16" x14ac:dyDescent="0.3">
      <c r="P401689" s="83"/>
    </row>
    <row r="401690" spans="16:16" x14ac:dyDescent="0.3">
      <c r="P401690" s="83"/>
    </row>
    <row r="401691" spans="16:16" x14ac:dyDescent="0.3">
      <c r="P401691" s="83"/>
    </row>
    <row r="401692" spans="16:16" x14ac:dyDescent="0.3">
      <c r="P401692" s="83"/>
    </row>
    <row r="401693" spans="16:16" x14ac:dyDescent="0.3">
      <c r="P401693" s="83"/>
    </row>
    <row r="401694" spans="16:16" x14ac:dyDescent="0.3">
      <c r="P401694" s="83"/>
    </row>
    <row r="401695" spans="16:16" x14ac:dyDescent="0.3">
      <c r="P401695" s="83"/>
    </row>
    <row r="401696" spans="16:16" x14ac:dyDescent="0.3">
      <c r="P401696" s="83"/>
    </row>
    <row r="401697" spans="16:16" x14ac:dyDescent="0.3">
      <c r="P401697" s="83"/>
    </row>
    <row r="401698" spans="16:16" x14ac:dyDescent="0.3">
      <c r="P401698" s="83"/>
    </row>
    <row r="401699" spans="16:16" x14ac:dyDescent="0.3">
      <c r="P401699" s="83"/>
    </row>
    <row r="401700" spans="16:16" x14ac:dyDescent="0.3">
      <c r="P401700" s="83"/>
    </row>
    <row r="401701" spans="16:16" x14ac:dyDescent="0.3">
      <c r="P401701" s="83"/>
    </row>
    <row r="401702" spans="16:16" x14ac:dyDescent="0.3">
      <c r="P401702" s="83"/>
    </row>
    <row r="401703" spans="16:16" x14ac:dyDescent="0.3">
      <c r="P401703" s="83"/>
    </row>
    <row r="401704" spans="16:16" x14ac:dyDescent="0.3">
      <c r="P401704" s="83"/>
    </row>
    <row r="401705" spans="16:16" x14ac:dyDescent="0.3">
      <c r="P401705" s="83"/>
    </row>
    <row r="401706" spans="16:16" x14ac:dyDescent="0.3">
      <c r="P401706" s="83"/>
    </row>
    <row r="401707" spans="16:16" x14ac:dyDescent="0.3">
      <c r="P401707" s="83"/>
    </row>
    <row r="401708" spans="16:16" x14ac:dyDescent="0.3">
      <c r="P401708" s="83"/>
    </row>
    <row r="401709" spans="16:16" x14ac:dyDescent="0.3">
      <c r="P401709" s="83"/>
    </row>
    <row r="401710" spans="16:16" x14ac:dyDescent="0.3">
      <c r="P401710" s="83"/>
    </row>
    <row r="401711" spans="16:16" x14ac:dyDescent="0.3">
      <c r="P401711" s="83"/>
    </row>
    <row r="401712" spans="16:16" x14ac:dyDescent="0.3">
      <c r="P401712" s="83"/>
    </row>
    <row r="401713" spans="16:16" x14ac:dyDescent="0.3">
      <c r="P401713" s="83"/>
    </row>
    <row r="401714" spans="16:16" x14ac:dyDescent="0.3">
      <c r="P401714" s="83"/>
    </row>
    <row r="401715" spans="16:16" x14ac:dyDescent="0.3">
      <c r="P401715" s="83"/>
    </row>
    <row r="401716" spans="16:16" x14ac:dyDescent="0.3">
      <c r="P401716" s="83"/>
    </row>
    <row r="401717" spans="16:16" x14ac:dyDescent="0.3">
      <c r="P401717" s="83"/>
    </row>
    <row r="401718" spans="16:16" x14ac:dyDescent="0.3">
      <c r="P401718" s="83"/>
    </row>
    <row r="401719" spans="16:16" x14ac:dyDescent="0.3">
      <c r="P401719" s="83"/>
    </row>
    <row r="401720" spans="16:16" x14ac:dyDescent="0.3">
      <c r="P401720" s="83"/>
    </row>
    <row r="401721" spans="16:16" x14ac:dyDescent="0.3">
      <c r="P401721" s="83"/>
    </row>
    <row r="401722" spans="16:16" x14ac:dyDescent="0.3">
      <c r="P401722" s="83"/>
    </row>
    <row r="401723" spans="16:16" x14ac:dyDescent="0.3">
      <c r="P401723" s="83"/>
    </row>
    <row r="401724" spans="16:16" x14ac:dyDescent="0.3">
      <c r="P401724" s="83"/>
    </row>
    <row r="401725" spans="16:16" x14ac:dyDescent="0.3">
      <c r="P401725" s="83"/>
    </row>
    <row r="401726" spans="16:16" x14ac:dyDescent="0.3">
      <c r="P401726" s="83"/>
    </row>
    <row r="401727" spans="16:16" x14ac:dyDescent="0.3">
      <c r="P401727" s="83"/>
    </row>
    <row r="401728" spans="16:16" x14ac:dyDescent="0.3">
      <c r="P401728" s="83"/>
    </row>
    <row r="401729" spans="16:16" x14ac:dyDescent="0.3">
      <c r="P401729" s="83"/>
    </row>
    <row r="401730" spans="16:16" x14ac:dyDescent="0.3">
      <c r="P401730" s="83"/>
    </row>
    <row r="401731" spans="16:16" x14ac:dyDescent="0.3">
      <c r="P401731" s="83"/>
    </row>
    <row r="401732" spans="16:16" x14ac:dyDescent="0.3">
      <c r="P401732" s="83"/>
    </row>
    <row r="401733" spans="16:16" x14ac:dyDescent="0.3">
      <c r="P401733" s="83"/>
    </row>
    <row r="401734" spans="16:16" x14ac:dyDescent="0.3">
      <c r="P401734" s="83"/>
    </row>
    <row r="401735" spans="16:16" x14ac:dyDescent="0.3">
      <c r="P401735" s="83"/>
    </row>
    <row r="401736" spans="16:16" x14ac:dyDescent="0.3">
      <c r="P401736" s="83"/>
    </row>
    <row r="401737" spans="16:16" x14ac:dyDescent="0.3">
      <c r="P401737" s="83"/>
    </row>
    <row r="401738" spans="16:16" x14ac:dyDescent="0.3">
      <c r="P401738" s="83"/>
    </row>
    <row r="401739" spans="16:16" x14ac:dyDescent="0.3">
      <c r="P401739" s="83"/>
    </row>
    <row r="401740" spans="16:16" x14ac:dyDescent="0.3">
      <c r="P401740" s="83"/>
    </row>
    <row r="401741" spans="16:16" x14ac:dyDescent="0.3">
      <c r="P401741" s="83"/>
    </row>
    <row r="401742" spans="16:16" x14ac:dyDescent="0.3">
      <c r="P401742" s="83"/>
    </row>
    <row r="401743" spans="16:16" x14ac:dyDescent="0.3">
      <c r="P401743" s="83"/>
    </row>
    <row r="401744" spans="16:16" x14ac:dyDescent="0.3">
      <c r="P401744" s="83"/>
    </row>
    <row r="401745" spans="16:16" x14ac:dyDescent="0.3">
      <c r="P401745" s="83"/>
    </row>
    <row r="401746" spans="16:16" x14ac:dyDescent="0.3">
      <c r="P401746" s="83"/>
    </row>
    <row r="401747" spans="16:16" x14ac:dyDescent="0.3">
      <c r="P401747" s="83"/>
    </row>
    <row r="401748" spans="16:16" x14ac:dyDescent="0.3">
      <c r="P401748" s="83"/>
    </row>
    <row r="401749" spans="16:16" x14ac:dyDescent="0.3">
      <c r="P401749" s="83"/>
    </row>
    <row r="401750" spans="16:16" x14ac:dyDescent="0.3">
      <c r="P401750" s="83"/>
    </row>
    <row r="401751" spans="16:16" x14ac:dyDescent="0.3">
      <c r="P401751" s="83"/>
    </row>
    <row r="401752" spans="16:16" x14ac:dyDescent="0.3">
      <c r="P401752" s="83"/>
    </row>
    <row r="401753" spans="16:16" x14ac:dyDescent="0.3">
      <c r="P401753" s="83"/>
    </row>
    <row r="401754" spans="16:16" x14ac:dyDescent="0.3">
      <c r="P401754" s="83"/>
    </row>
    <row r="401755" spans="16:16" x14ac:dyDescent="0.3">
      <c r="P401755" s="83"/>
    </row>
    <row r="401756" spans="16:16" x14ac:dyDescent="0.3">
      <c r="P401756" s="83"/>
    </row>
    <row r="401757" spans="16:16" x14ac:dyDescent="0.3">
      <c r="P401757" s="83"/>
    </row>
    <row r="401758" spans="16:16" x14ac:dyDescent="0.3">
      <c r="P401758" s="83"/>
    </row>
    <row r="401759" spans="16:16" x14ac:dyDescent="0.3">
      <c r="P401759" s="83"/>
    </row>
    <row r="401760" spans="16:16" x14ac:dyDescent="0.3">
      <c r="P401760" s="83"/>
    </row>
    <row r="401761" spans="16:16" x14ac:dyDescent="0.3">
      <c r="P401761" s="83"/>
    </row>
    <row r="401762" spans="16:16" x14ac:dyDescent="0.3">
      <c r="P401762" s="83"/>
    </row>
    <row r="401763" spans="16:16" x14ac:dyDescent="0.3">
      <c r="P401763" s="83"/>
    </row>
    <row r="401764" spans="16:16" x14ac:dyDescent="0.3">
      <c r="P401764" s="83"/>
    </row>
    <row r="401765" spans="16:16" x14ac:dyDescent="0.3">
      <c r="P401765" s="83"/>
    </row>
    <row r="401766" spans="16:16" x14ac:dyDescent="0.3">
      <c r="P401766" s="83"/>
    </row>
    <row r="401767" spans="16:16" x14ac:dyDescent="0.3">
      <c r="P401767" s="83"/>
    </row>
    <row r="401768" spans="16:16" x14ac:dyDescent="0.3">
      <c r="P401768" s="83"/>
    </row>
    <row r="401769" spans="16:16" x14ac:dyDescent="0.3">
      <c r="P401769" s="83"/>
    </row>
    <row r="401770" spans="16:16" x14ac:dyDescent="0.3">
      <c r="P401770" s="83"/>
    </row>
    <row r="401771" spans="16:16" x14ac:dyDescent="0.3">
      <c r="P401771" s="83"/>
    </row>
    <row r="401772" spans="16:16" x14ac:dyDescent="0.3">
      <c r="P401772" s="83"/>
    </row>
    <row r="401773" spans="16:16" x14ac:dyDescent="0.3">
      <c r="P401773" s="83"/>
    </row>
    <row r="401774" spans="16:16" x14ac:dyDescent="0.3">
      <c r="P401774" s="83"/>
    </row>
    <row r="401775" spans="16:16" x14ac:dyDescent="0.3">
      <c r="P401775" s="83"/>
    </row>
    <row r="401776" spans="16:16" x14ac:dyDescent="0.3">
      <c r="P401776" s="83"/>
    </row>
    <row r="401777" spans="16:16" x14ac:dyDescent="0.3">
      <c r="P401777" s="83"/>
    </row>
    <row r="401778" spans="16:16" x14ac:dyDescent="0.3">
      <c r="P401778" s="83"/>
    </row>
    <row r="401779" spans="16:16" x14ac:dyDescent="0.3">
      <c r="P401779" s="83"/>
    </row>
    <row r="401780" spans="16:16" x14ac:dyDescent="0.3">
      <c r="P401780" s="83"/>
    </row>
    <row r="401781" spans="16:16" x14ac:dyDescent="0.3">
      <c r="P401781" s="83"/>
    </row>
    <row r="401782" spans="16:16" x14ac:dyDescent="0.3">
      <c r="P401782" s="83"/>
    </row>
    <row r="401783" spans="16:16" x14ac:dyDescent="0.3">
      <c r="P401783" s="83"/>
    </row>
    <row r="401784" spans="16:16" x14ac:dyDescent="0.3">
      <c r="P401784" s="83"/>
    </row>
    <row r="401785" spans="16:16" x14ac:dyDescent="0.3">
      <c r="P401785" s="83"/>
    </row>
    <row r="401786" spans="16:16" x14ac:dyDescent="0.3">
      <c r="P401786" s="83"/>
    </row>
    <row r="401787" spans="16:16" x14ac:dyDescent="0.3">
      <c r="P401787" s="83"/>
    </row>
    <row r="401788" spans="16:16" x14ac:dyDescent="0.3">
      <c r="P401788" s="83"/>
    </row>
    <row r="401789" spans="16:16" x14ac:dyDescent="0.3">
      <c r="P401789" s="83"/>
    </row>
    <row r="401790" spans="16:16" x14ac:dyDescent="0.3">
      <c r="P401790" s="83"/>
    </row>
    <row r="401791" spans="16:16" x14ac:dyDescent="0.3">
      <c r="P401791" s="83"/>
    </row>
    <row r="401792" spans="16:16" x14ac:dyDescent="0.3">
      <c r="P401792" s="83"/>
    </row>
    <row r="401793" spans="16:16" x14ac:dyDescent="0.3">
      <c r="P401793" s="83"/>
    </row>
    <row r="401794" spans="16:16" x14ac:dyDescent="0.3">
      <c r="P401794" s="83"/>
    </row>
    <row r="401795" spans="16:16" x14ac:dyDescent="0.3">
      <c r="P401795" s="83"/>
    </row>
    <row r="401796" spans="16:16" x14ac:dyDescent="0.3">
      <c r="P401796" s="83"/>
    </row>
    <row r="401797" spans="16:16" x14ac:dyDescent="0.3">
      <c r="P401797" s="83"/>
    </row>
    <row r="401798" spans="16:16" x14ac:dyDescent="0.3">
      <c r="P401798" s="83"/>
    </row>
    <row r="401799" spans="16:16" x14ac:dyDescent="0.3">
      <c r="P401799" s="83"/>
    </row>
    <row r="401800" spans="16:16" x14ac:dyDescent="0.3">
      <c r="P401800" s="83"/>
    </row>
    <row r="401801" spans="16:16" x14ac:dyDescent="0.3">
      <c r="P401801" s="83"/>
    </row>
    <row r="401802" spans="16:16" x14ac:dyDescent="0.3">
      <c r="P401802" s="83"/>
    </row>
    <row r="401803" spans="16:16" x14ac:dyDescent="0.3">
      <c r="P401803" s="83"/>
    </row>
    <row r="401804" spans="16:16" x14ac:dyDescent="0.3">
      <c r="P401804" s="83"/>
    </row>
    <row r="401805" spans="16:16" x14ac:dyDescent="0.3">
      <c r="P401805" s="83"/>
    </row>
    <row r="401806" spans="16:16" x14ac:dyDescent="0.3">
      <c r="P401806" s="83"/>
    </row>
    <row r="401807" spans="16:16" x14ac:dyDescent="0.3">
      <c r="P401807" s="83"/>
    </row>
    <row r="401808" spans="16:16" x14ac:dyDescent="0.3">
      <c r="P401808" s="83"/>
    </row>
    <row r="401809" spans="16:16" x14ac:dyDescent="0.3">
      <c r="P401809" s="83"/>
    </row>
    <row r="401810" spans="16:16" x14ac:dyDescent="0.3">
      <c r="P401810" s="83"/>
    </row>
    <row r="401811" spans="16:16" x14ac:dyDescent="0.3">
      <c r="P401811" s="83"/>
    </row>
    <row r="401812" spans="16:16" x14ac:dyDescent="0.3">
      <c r="P401812" s="83"/>
    </row>
    <row r="401813" spans="16:16" x14ac:dyDescent="0.3">
      <c r="P401813" s="83"/>
    </row>
    <row r="401814" spans="16:16" x14ac:dyDescent="0.3">
      <c r="P401814" s="83"/>
    </row>
    <row r="401815" spans="16:16" x14ac:dyDescent="0.3">
      <c r="P401815" s="83"/>
    </row>
    <row r="401816" spans="16:16" x14ac:dyDescent="0.3">
      <c r="P401816" s="83"/>
    </row>
    <row r="401817" spans="16:16" x14ac:dyDescent="0.3">
      <c r="P401817" s="83"/>
    </row>
    <row r="401818" spans="16:16" x14ac:dyDescent="0.3">
      <c r="P401818" s="83"/>
    </row>
    <row r="401819" spans="16:16" x14ac:dyDescent="0.3">
      <c r="P401819" s="83"/>
    </row>
    <row r="401820" spans="16:16" x14ac:dyDescent="0.3">
      <c r="P401820" s="83"/>
    </row>
    <row r="401821" spans="16:16" x14ac:dyDescent="0.3">
      <c r="P401821" s="83"/>
    </row>
    <row r="401822" spans="16:16" x14ac:dyDescent="0.3">
      <c r="P401822" s="83"/>
    </row>
    <row r="401823" spans="16:16" x14ac:dyDescent="0.3">
      <c r="P401823" s="83"/>
    </row>
    <row r="401824" spans="16:16" x14ac:dyDescent="0.3">
      <c r="P401824" s="83"/>
    </row>
    <row r="401825" spans="16:16" x14ac:dyDescent="0.3">
      <c r="P401825" s="83"/>
    </row>
    <row r="401826" spans="16:16" x14ac:dyDescent="0.3">
      <c r="P401826" s="83"/>
    </row>
    <row r="401827" spans="16:16" x14ac:dyDescent="0.3">
      <c r="P401827" s="83"/>
    </row>
    <row r="401828" spans="16:16" x14ac:dyDescent="0.3">
      <c r="P401828" s="83"/>
    </row>
    <row r="401829" spans="16:16" x14ac:dyDescent="0.3">
      <c r="P401829" s="83"/>
    </row>
    <row r="401830" spans="16:16" x14ac:dyDescent="0.3">
      <c r="P401830" s="83"/>
    </row>
    <row r="401831" spans="16:16" x14ac:dyDescent="0.3">
      <c r="P401831" s="83"/>
    </row>
    <row r="401832" spans="16:16" x14ac:dyDescent="0.3">
      <c r="P401832" s="83"/>
    </row>
    <row r="401833" spans="16:16" x14ac:dyDescent="0.3">
      <c r="P401833" s="83"/>
    </row>
    <row r="401834" spans="16:16" x14ac:dyDescent="0.3">
      <c r="P401834" s="83"/>
    </row>
    <row r="401835" spans="16:16" x14ac:dyDescent="0.3">
      <c r="P401835" s="83"/>
    </row>
    <row r="401836" spans="16:16" x14ac:dyDescent="0.3">
      <c r="P401836" s="83"/>
    </row>
    <row r="401837" spans="16:16" x14ac:dyDescent="0.3">
      <c r="P401837" s="83"/>
    </row>
    <row r="401838" spans="16:16" x14ac:dyDescent="0.3">
      <c r="P401838" s="83"/>
    </row>
    <row r="401839" spans="16:16" x14ac:dyDescent="0.3">
      <c r="P401839" s="83"/>
    </row>
    <row r="401840" spans="16:16" x14ac:dyDescent="0.3">
      <c r="P401840" s="83"/>
    </row>
    <row r="401841" spans="16:16" x14ac:dyDescent="0.3">
      <c r="P401841" s="83"/>
    </row>
    <row r="401842" spans="16:16" x14ac:dyDescent="0.3">
      <c r="P401842" s="83"/>
    </row>
    <row r="401843" spans="16:16" x14ac:dyDescent="0.3">
      <c r="P401843" s="83"/>
    </row>
    <row r="401844" spans="16:16" x14ac:dyDescent="0.3">
      <c r="P401844" s="83"/>
    </row>
    <row r="401845" spans="16:16" x14ac:dyDescent="0.3">
      <c r="P401845" s="83"/>
    </row>
    <row r="401846" spans="16:16" x14ac:dyDescent="0.3">
      <c r="P401846" s="83"/>
    </row>
    <row r="401847" spans="16:16" x14ac:dyDescent="0.3">
      <c r="P401847" s="83"/>
    </row>
    <row r="401848" spans="16:16" x14ac:dyDescent="0.3">
      <c r="P401848" s="83"/>
    </row>
    <row r="401849" spans="16:16" x14ac:dyDescent="0.3">
      <c r="P401849" s="83"/>
    </row>
    <row r="401850" spans="16:16" x14ac:dyDescent="0.3">
      <c r="P401850" s="83"/>
    </row>
    <row r="401851" spans="16:16" x14ac:dyDescent="0.3">
      <c r="P401851" s="83"/>
    </row>
    <row r="401852" spans="16:16" x14ac:dyDescent="0.3">
      <c r="P401852" s="83"/>
    </row>
    <row r="401853" spans="16:16" x14ac:dyDescent="0.3">
      <c r="P401853" s="83"/>
    </row>
    <row r="401854" spans="16:16" x14ac:dyDescent="0.3">
      <c r="P401854" s="83"/>
    </row>
    <row r="401855" spans="16:16" x14ac:dyDescent="0.3">
      <c r="P401855" s="83"/>
    </row>
    <row r="401856" spans="16:16" x14ac:dyDescent="0.3">
      <c r="P401856" s="83"/>
    </row>
    <row r="401857" spans="16:16" x14ac:dyDescent="0.3">
      <c r="P401857" s="83"/>
    </row>
    <row r="401858" spans="16:16" x14ac:dyDescent="0.3">
      <c r="P401858" s="83"/>
    </row>
    <row r="401859" spans="16:16" x14ac:dyDescent="0.3">
      <c r="P401859" s="83"/>
    </row>
    <row r="401860" spans="16:16" x14ac:dyDescent="0.3">
      <c r="P401860" s="83"/>
    </row>
    <row r="401861" spans="16:16" x14ac:dyDescent="0.3">
      <c r="P401861" s="83"/>
    </row>
    <row r="401862" spans="16:16" x14ac:dyDescent="0.3">
      <c r="P401862" s="83"/>
    </row>
    <row r="401863" spans="16:16" x14ac:dyDescent="0.3">
      <c r="P401863" s="83"/>
    </row>
    <row r="401864" spans="16:16" x14ac:dyDescent="0.3">
      <c r="P401864" s="83"/>
    </row>
    <row r="401865" spans="16:16" x14ac:dyDescent="0.3">
      <c r="P401865" s="83"/>
    </row>
    <row r="401866" spans="16:16" x14ac:dyDescent="0.3">
      <c r="P401866" s="83"/>
    </row>
    <row r="401867" spans="16:16" x14ac:dyDescent="0.3">
      <c r="P401867" s="83"/>
    </row>
    <row r="401868" spans="16:16" x14ac:dyDescent="0.3">
      <c r="P401868" s="83"/>
    </row>
    <row r="401869" spans="16:16" x14ac:dyDescent="0.3">
      <c r="P401869" s="83"/>
    </row>
    <row r="401870" spans="16:16" x14ac:dyDescent="0.3">
      <c r="P401870" s="83"/>
    </row>
    <row r="401871" spans="16:16" x14ac:dyDescent="0.3">
      <c r="P401871" s="83"/>
    </row>
    <row r="401872" spans="16:16" x14ac:dyDescent="0.3">
      <c r="P401872" s="83"/>
    </row>
    <row r="401873" spans="16:16" x14ac:dyDescent="0.3">
      <c r="P401873" s="83"/>
    </row>
    <row r="401874" spans="16:16" x14ac:dyDescent="0.3">
      <c r="P401874" s="83"/>
    </row>
    <row r="401875" spans="16:16" x14ac:dyDescent="0.3">
      <c r="P401875" s="83"/>
    </row>
    <row r="401876" spans="16:16" x14ac:dyDescent="0.3">
      <c r="P401876" s="83"/>
    </row>
    <row r="401877" spans="16:16" x14ac:dyDescent="0.3">
      <c r="P401877" s="83"/>
    </row>
    <row r="401878" spans="16:16" x14ac:dyDescent="0.3">
      <c r="P401878" s="83"/>
    </row>
    <row r="401879" spans="16:16" x14ac:dyDescent="0.3">
      <c r="P401879" s="83"/>
    </row>
    <row r="401880" spans="16:16" x14ac:dyDescent="0.3">
      <c r="P401880" s="83"/>
    </row>
    <row r="401881" spans="16:16" x14ac:dyDescent="0.3">
      <c r="P401881" s="83"/>
    </row>
    <row r="401882" spans="16:16" x14ac:dyDescent="0.3">
      <c r="P401882" s="83"/>
    </row>
    <row r="401883" spans="16:16" x14ac:dyDescent="0.3">
      <c r="P401883" s="83"/>
    </row>
    <row r="401884" spans="16:16" x14ac:dyDescent="0.3">
      <c r="P401884" s="83"/>
    </row>
    <row r="401885" spans="16:16" x14ac:dyDescent="0.3">
      <c r="P401885" s="83"/>
    </row>
    <row r="401886" spans="16:16" x14ac:dyDescent="0.3">
      <c r="P401886" s="83"/>
    </row>
    <row r="401887" spans="16:16" x14ac:dyDescent="0.3">
      <c r="P401887" s="83"/>
    </row>
    <row r="401888" spans="16:16" x14ac:dyDescent="0.3">
      <c r="P401888" s="83"/>
    </row>
    <row r="401889" spans="16:16" x14ac:dyDescent="0.3">
      <c r="P401889" s="83"/>
    </row>
    <row r="401890" spans="16:16" x14ac:dyDescent="0.3">
      <c r="P401890" s="83"/>
    </row>
    <row r="401891" spans="16:16" x14ac:dyDescent="0.3">
      <c r="P401891" s="83"/>
    </row>
    <row r="401892" spans="16:16" x14ac:dyDescent="0.3">
      <c r="P401892" s="83"/>
    </row>
    <row r="401893" spans="16:16" x14ac:dyDescent="0.3">
      <c r="P401893" s="83"/>
    </row>
    <row r="401894" spans="16:16" x14ac:dyDescent="0.3">
      <c r="P401894" s="83"/>
    </row>
    <row r="401895" spans="16:16" x14ac:dyDescent="0.3">
      <c r="P401895" s="83"/>
    </row>
    <row r="401896" spans="16:16" x14ac:dyDescent="0.3">
      <c r="P401896" s="83"/>
    </row>
    <row r="401897" spans="16:16" x14ac:dyDescent="0.3">
      <c r="P401897" s="83"/>
    </row>
    <row r="401898" spans="16:16" x14ac:dyDescent="0.3">
      <c r="P401898" s="83"/>
    </row>
    <row r="401899" spans="16:16" x14ac:dyDescent="0.3">
      <c r="P401899" s="83"/>
    </row>
    <row r="401900" spans="16:16" x14ac:dyDescent="0.3">
      <c r="P401900" s="83"/>
    </row>
    <row r="401901" spans="16:16" x14ac:dyDescent="0.3">
      <c r="P401901" s="83"/>
    </row>
    <row r="401902" spans="16:16" x14ac:dyDescent="0.3">
      <c r="P401902" s="83"/>
    </row>
    <row r="401903" spans="16:16" x14ac:dyDescent="0.3">
      <c r="P401903" s="83"/>
    </row>
    <row r="401904" spans="16:16" x14ac:dyDescent="0.3">
      <c r="P401904" s="83"/>
    </row>
    <row r="401905" spans="16:16" x14ac:dyDescent="0.3">
      <c r="P401905" s="83"/>
    </row>
    <row r="401906" spans="16:16" x14ac:dyDescent="0.3">
      <c r="P401906" s="83"/>
    </row>
    <row r="401907" spans="16:16" x14ac:dyDescent="0.3">
      <c r="P401907" s="83"/>
    </row>
    <row r="401908" spans="16:16" x14ac:dyDescent="0.3">
      <c r="P401908" s="83"/>
    </row>
    <row r="401909" spans="16:16" x14ac:dyDescent="0.3">
      <c r="P401909" s="83"/>
    </row>
    <row r="401910" spans="16:16" x14ac:dyDescent="0.3">
      <c r="P401910" s="83"/>
    </row>
    <row r="401911" spans="16:16" x14ac:dyDescent="0.3">
      <c r="P401911" s="83"/>
    </row>
    <row r="401912" spans="16:16" x14ac:dyDescent="0.3">
      <c r="P401912" s="83"/>
    </row>
    <row r="401913" spans="16:16" x14ac:dyDescent="0.3">
      <c r="P401913" s="83"/>
    </row>
    <row r="401914" spans="16:16" x14ac:dyDescent="0.3">
      <c r="P401914" s="83"/>
    </row>
    <row r="401915" spans="16:16" x14ac:dyDescent="0.3">
      <c r="P401915" s="83"/>
    </row>
    <row r="401916" spans="16:16" x14ac:dyDescent="0.3">
      <c r="P401916" s="83"/>
    </row>
    <row r="401917" spans="16:16" x14ac:dyDescent="0.3">
      <c r="P401917" s="83"/>
    </row>
    <row r="401918" spans="16:16" x14ac:dyDescent="0.3">
      <c r="P401918" s="83"/>
    </row>
    <row r="401919" spans="16:16" x14ac:dyDescent="0.3">
      <c r="P401919" s="83"/>
    </row>
    <row r="401920" spans="16:16" x14ac:dyDescent="0.3">
      <c r="P401920" s="83"/>
    </row>
    <row r="401921" spans="16:16" x14ac:dyDescent="0.3">
      <c r="P401921" s="83"/>
    </row>
    <row r="401922" spans="16:16" x14ac:dyDescent="0.3">
      <c r="P401922" s="83"/>
    </row>
    <row r="401923" spans="16:16" x14ac:dyDescent="0.3">
      <c r="P401923" s="83"/>
    </row>
    <row r="401924" spans="16:16" x14ac:dyDescent="0.3">
      <c r="P401924" s="83"/>
    </row>
    <row r="401925" spans="16:16" x14ac:dyDescent="0.3">
      <c r="P401925" s="83"/>
    </row>
    <row r="401926" spans="16:16" x14ac:dyDescent="0.3">
      <c r="P401926" s="83"/>
    </row>
    <row r="401927" spans="16:16" x14ac:dyDescent="0.3">
      <c r="P401927" s="83"/>
    </row>
    <row r="401928" spans="16:16" x14ac:dyDescent="0.3">
      <c r="P401928" s="83"/>
    </row>
    <row r="401929" spans="16:16" x14ac:dyDescent="0.3">
      <c r="P401929" s="83"/>
    </row>
    <row r="401930" spans="16:16" x14ac:dyDescent="0.3">
      <c r="P401930" s="83"/>
    </row>
    <row r="401931" spans="16:16" x14ac:dyDescent="0.3">
      <c r="P401931" s="83"/>
    </row>
    <row r="401932" spans="16:16" x14ac:dyDescent="0.3">
      <c r="P401932" s="83"/>
    </row>
    <row r="401933" spans="16:16" x14ac:dyDescent="0.3">
      <c r="P401933" s="83"/>
    </row>
    <row r="401934" spans="16:16" x14ac:dyDescent="0.3">
      <c r="P401934" s="83"/>
    </row>
    <row r="401935" spans="16:16" x14ac:dyDescent="0.3">
      <c r="P401935" s="83"/>
    </row>
    <row r="401936" spans="16:16" x14ac:dyDescent="0.3">
      <c r="P401936" s="83"/>
    </row>
    <row r="401937" spans="16:16" x14ac:dyDescent="0.3">
      <c r="P401937" s="83"/>
    </row>
    <row r="401938" spans="16:16" x14ac:dyDescent="0.3">
      <c r="P401938" s="83"/>
    </row>
    <row r="401939" spans="16:16" x14ac:dyDescent="0.3">
      <c r="P401939" s="83"/>
    </row>
    <row r="401940" spans="16:16" x14ac:dyDescent="0.3">
      <c r="P401940" s="83"/>
    </row>
    <row r="401941" spans="16:16" x14ac:dyDescent="0.3">
      <c r="P401941" s="83"/>
    </row>
    <row r="401942" spans="16:16" x14ac:dyDescent="0.3">
      <c r="P401942" s="83"/>
    </row>
    <row r="401943" spans="16:16" x14ac:dyDescent="0.3">
      <c r="P401943" s="83"/>
    </row>
    <row r="401944" spans="16:16" x14ac:dyDescent="0.3">
      <c r="P401944" s="83"/>
    </row>
    <row r="401945" spans="16:16" x14ac:dyDescent="0.3">
      <c r="P401945" s="83"/>
    </row>
    <row r="401946" spans="16:16" x14ac:dyDescent="0.3">
      <c r="P401946" s="83"/>
    </row>
    <row r="401947" spans="16:16" x14ac:dyDescent="0.3">
      <c r="P401947" s="83"/>
    </row>
    <row r="401948" spans="16:16" x14ac:dyDescent="0.3">
      <c r="P401948" s="83"/>
    </row>
    <row r="401949" spans="16:16" x14ac:dyDescent="0.3">
      <c r="P401949" s="83"/>
    </row>
    <row r="401950" spans="16:16" x14ac:dyDescent="0.3">
      <c r="P401950" s="83"/>
    </row>
    <row r="401951" spans="16:16" x14ac:dyDescent="0.3">
      <c r="P401951" s="83"/>
    </row>
    <row r="401952" spans="16:16" x14ac:dyDescent="0.3">
      <c r="P401952" s="83"/>
    </row>
    <row r="401953" spans="16:16" x14ac:dyDescent="0.3">
      <c r="P401953" s="83"/>
    </row>
    <row r="401954" spans="16:16" x14ac:dyDescent="0.3">
      <c r="P401954" s="83"/>
    </row>
    <row r="401955" spans="16:16" x14ac:dyDescent="0.3">
      <c r="P401955" s="83"/>
    </row>
    <row r="401956" spans="16:16" x14ac:dyDescent="0.3">
      <c r="P401956" s="83"/>
    </row>
    <row r="401957" spans="16:16" x14ac:dyDescent="0.3">
      <c r="P401957" s="83"/>
    </row>
    <row r="401958" spans="16:16" x14ac:dyDescent="0.3">
      <c r="P401958" s="83"/>
    </row>
    <row r="401959" spans="16:16" x14ac:dyDescent="0.3">
      <c r="P401959" s="83"/>
    </row>
    <row r="401960" spans="16:16" x14ac:dyDescent="0.3">
      <c r="P401960" s="83"/>
    </row>
    <row r="401961" spans="16:16" x14ac:dyDescent="0.3">
      <c r="P401961" s="83"/>
    </row>
    <row r="401962" spans="16:16" x14ac:dyDescent="0.3">
      <c r="P401962" s="83"/>
    </row>
    <row r="401963" spans="16:16" x14ac:dyDescent="0.3">
      <c r="P401963" s="83"/>
    </row>
    <row r="401964" spans="16:16" x14ac:dyDescent="0.3">
      <c r="P401964" s="83"/>
    </row>
    <row r="401965" spans="16:16" x14ac:dyDescent="0.3">
      <c r="P401965" s="83"/>
    </row>
    <row r="401966" spans="16:16" x14ac:dyDescent="0.3">
      <c r="P401966" s="83"/>
    </row>
    <row r="401967" spans="16:16" x14ac:dyDescent="0.3">
      <c r="P401967" s="83"/>
    </row>
    <row r="401968" spans="16:16" x14ac:dyDescent="0.3">
      <c r="P401968" s="83"/>
    </row>
    <row r="401969" spans="16:16" x14ac:dyDescent="0.3">
      <c r="P401969" s="83"/>
    </row>
    <row r="401970" spans="16:16" x14ac:dyDescent="0.3">
      <c r="P401970" s="83"/>
    </row>
    <row r="401971" spans="16:16" x14ac:dyDescent="0.3">
      <c r="P401971" s="83"/>
    </row>
    <row r="401972" spans="16:16" x14ac:dyDescent="0.3">
      <c r="P401972" s="83"/>
    </row>
    <row r="401973" spans="16:16" x14ac:dyDescent="0.3">
      <c r="P401973" s="83"/>
    </row>
    <row r="401974" spans="16:16" x14ac:dyDescent="0.3">
      <c r="P401974" s="83"/>
    </row>
    <row r="401975" spans="16:16" x14ac:dyDescent="0.3">
      <c r="P401975" s="83"/>
    </row>
    <row r="401976" spans="16:16" x14ac:dyDescent="0.3">
      <c r="P401976" s="83"/>
    </row>
    <row r="401977" spans="16:16" x14ac:dyDescent="0.3">
      <c r="P401977" s="83"/>
    </row>
    <row r="401978" spans="16:16" x14ac:dyDescent="0.3">
      <c r="P401978" s="83"/>
    </row>
    <row r="401979" spans="16:16" x14ac:dyDescent="0.3">
      <c r="P401979" s="83"/>
    </row>
    <row r="401980" spans="16:16" x14ac:dyDescent="0.3">
      <c r="P401980" s="83"/>
    </row>
    <row r="401981" spans="16:16" x14ac:dyDescent="0.3">
      <c r="P401981" s="83"/>
    </row>
    <row r="401982" spans="16:16" x14ac:dyDescent="0.3">
      <c r="P401982" s="83"/>
    </row>
    <row r="401983" spans="16:16" x14ac:dyDescent="0.3">
      <c r="P401983" s="83"/>
    </row>
    <row r="401984" spans="16:16" x14ac:dyDescent="0.3">
      <c r="P401984" s="83"/>
    </row>
    <row r="401985" spans="16:16" x14ac:dyDescent="0.3">
      <c r="P401985" s="83"/>
    </row>
    <row r="401986" spans="16:16" x14ac:dyDescent="0.3">
      <c r="P401986" s="83"/>
    </row>
    <row r="401987" spans="16:16" x14ac:dyDescent="0.3">
      <c r="P401987" s="83"/>
    </row>
    <row r="401988" spans="16:16" x14ac:dyDescent="0.3">
      <c r="P401988" s="83"/>
    </row>
    <row r="401989" spans="16:16" x14ac:dyDescent="0.3">
      <c r="P401989" s="83"/>
    </row>
    <row r="401990" spans="16:16" x14ac:dyDescent="0.3">
      <c r="P401990" s="83"/>
    </row>
    <row r="401991" spans="16:16" x14ac:dyDescent="0.3">
      <c r="P401991" s="83"/>
    </row>
    <row r="401992" spans="16:16" x14ac:dyDescent="0.3">
      <c r="P401992" s="83"/>
    </row>
    <row r="401993" spans="16:16" x14ac:dyDescent="0.3">
      <c r="P401993" s="83"/>
    </row>
    <row r="401994" spans="16:16" x14ac:dyDescent="0.3">
      <c r="P401994" s="83"/>
    </row>
    <row r="401995" spans="16:16" x14ac:dyDescent="0.3">
      <c r="P401995" s="83"/>
    </row>
    <row r="401996" spans="16:16" x14ac:dyDescent="0.3">
      <c r="P401996" s="83"/>
    </row>
    <row r="401997" spans="16:16" x14ac:dyDescent="0.3">
      <c r="P401997" s="83"/>
    </row>
    <row r="401998" spans="16:16" x14ac:dyDescent="0.3">
      <c r="P401998" s="83"/>
    </row>
    <row r="401999" spans="16:16" x14ac:dyDescent="0.3">
      <c r="P401999" s="83"/>
    </row>
    <row r="402000" spans="16:16" x14ac:dyDescent="0.3">
      <c r="P402000" s="83"/>
    </row>
    <row r="402001" spans="16:16" x14ac:dyDescent="0.3">
      <c r="P402001" s="83"/>
    </row>
    <row r="402002" spans="16:16" x14ac:dyDescent="0.3">
      <c r="P402002" s="83"/>
    </row>
    <row r="402003" spans="16:16" x14ac:dyDescent="0.3">
      <c r="P402003" s="83"/>
    </row>
    <row r="402004" spans="16:16" x14ac:dyDescent="0.3">
      <c r="P402004" s="83"/>
    </row>
    <row r="402005" spans="16:16" x14ac:dyDescent="0.3">
      <c r="P402005" s="83"/>
    </row>
    <row r="402006" spans="16:16" x14ac:dyDescent="0.3">
      <c r="P402006" s="83"/>
    </row>
    <row r="402007" spans="16:16" x14ac:dyDescent="0.3">
      <c r="P402007" s="83"/>
    </row>
    <row r="402008" spans="16:16" x14ac:dyDescent="0.3">
      <c r="P402008" s="83"/>
    </row>
    <row r="402009" spans="16:16" x14ac:dyDescent="0.3">
      <c r="P402009" s="83"/>
    </row>
    <row r="402010" spans="16:16" x14ac:dyDescent="0.3">
      <c r="P402010" s="83"/>
    </row>
    <row r="402011" spans="16:16" x14ac:dyDescent="0.3">
      <c r="P402011" s="83"/>
    </row>
    <row r="402012" spans="16:16" x14ac:dyDescent="0.3">
      <c r="P402012" s="83"/>
    </row>
    <row r="402013" spans="16:16" x14ac:dyDescent="0.3">
      <c r="P402013" s="83"/>
    </row>
    <row r="402014" spans="16:16" x14ac:dyDescent="0.3">
      <c r="P402014" s="83"/>
    </row>
    <row r="402015" spans="16:16" x14ac:dyDescent="0.3">
      <c r="P402015" s="83"/>
    </row>
    <row r="402016" spans="16:16" x14ac:dyDescent="0.3">
      <c r="P402016" s="83"/>
    </row>
    <row r="402017" spans="16:16" x14ac:dyDescent="0.3">
      <c r="P402017" s="83"/>
    </row>
    <row r="402018" spans="16:16" x14ac:dyDescent="0.3">
      <c r="P402018" s="83"/>
    </row>
    <row r="402019" spans="16:16" x14ac:dyDescent="0.3">
      <c r="P402019" s="83"/>
    </row>
    <row r="402020" spans="16:16" x14ac:dyDescent="0.3">
      <c r="P402020" s="83"/>
    </row>
    <row r="402021" spans="16:16" x14ac:dyDescent="0.3">
      <c r="P402021" s="83"/>
    </row>
    <row r="402022" spans="16:16" x14ac:dyDescent="0.3">
      <c r="P402022" s="83"/>
    </row>
    <row r="402023" spans="16:16" x14ac:dyDescent="0.3">
      <c r="P402023" s="83"/>
    </row>
    <row r="402024" spans="16:16" x14ac:dyDescent="0.3">
      <c r="P402024" s="83"/>
    </row>
    <row r="402025" spans="16:16" x14ac:dyDescent="0.3">
      <c r="P402025" s="83"/>
    </row>
    <row r="402026" spans="16:16" x14ac:dyDescent="0.3">
      <c r="P402026" s="83"/>
    </row>
    <row r="402027" spans="16:16" x14ac:dyDescent="0.3">
      <c r="P402027" s="83"/>
    </row>
    <row r="402028" spans="16:16" x14ac:dyDescent="0.3">
      <c r="P402028" s="83"/>
    </row>
    <row r="402029" spans="16:16" x14ac:dyDescent="0.3">
      <c r="P402029" s="83"/>
    </row>
    <row r="402030" spans="16:16" x14ac:dyDescent="0.3">
      <c r="P402030" s="83"/>
    </row>
    <row r="402031" spans="16:16" x14ac:dyDescent="0.3">
      <c r="P402031" s="83"/>
    </row>
    <row r="402032" spans="16:16" x14ac:dyDescent="0.3">
      <c r="P402032" s="83"/>
    </row>
    <row r="402033" spans="16:16" x14ac:dyDescent="0.3">
      <c r="P402033" s="83"/>
    </row>
    <row r="402034" spans="16:16" x14ac:dyDescent="0.3">
      <c r="P402034" s="83"/>
    </row>
    <row r="402035" spans="16:16" x14ac:dyDescent="0.3">
      <c r="P402035" s="83"/>
    </row>
    <row r="402036" spans="16:16" x14ac:dyDescent="0.3">
      <c r="P402036" s="83"/>
    </row>
    <row r="402037" spans="16:16" x14ac:dyDescent="0.3">
      <c r="P402037" s="83"/>
    </row>
    <row r="402038" spans="16:16" x14ac:dyDescent="0.3">
      <c r="P402038" s="83"/>
    </row>
    <row r="402039" spans="16:16" x14ac:dyDescent="0.3">
      <c r="P402039" s="83"/>
    </row>
    <row r="402040" spans="16:16" x14ac:dyDescent="0.3">
      <c r="P402040" s="83"/>
    </row>
    <row r="402041" spans="16:16" x14ac:dyDescent="0.3">
      <c r="P402041" s="83"/>
    </row>
    <row r="402042" spans="16:16" x14ac:dyDescent="0.3">
      <c r="P402042" s="83"/>
    </row>
    <row r="402043" spans="16:16" x14ac:dyDescent="0.3">
      <c r="P402043" s="83"/>
    </row>
    <row r="402044" spans="16:16" x14ac:dyDescent="0.3">
      <c r="P402044" s="83"/>
    </row>
    <row r="402045" spans="16:16" x14ac:dyDescent="0.3">
      <c r="P402045" s="83"/>
    </row>
    <row r="402046" spans="16:16" x14ac:dyDescent="0.3">
      <c r="P402046" s="83"/>
    </row>
    <row r="402047" spans="16:16" x14ac:dyDescent="0.3">
      <c r="P402047" s="83"/>
    </row>
    <row r="402048" spans="16:16" x14ac:dyDescent="0.3">
      <c r="P402048" s="83"/>
    </row>
    <row r="402049" spans="16:16" x14ac:dyDescent="0.3">
      <c r="P402049" s="83"/>
    </row>
    <row r="402050" spans="16:16" x14ac:dyDescent="0.3">
      <c r="P402050" s="83"/>
    </row>
    <row r="402051" spans="16:16" x14ac:dyDescent="0.3">
      <c r="P402051" s="83"/>
    </row>
    <row r="402052" spans="16:16" x14ac:dyDescent="0.3">
      <c r="P402052" s="83"/>
    </row>
    <row r="402053" spans="16:16" x14ac:dyDescent="0.3">
      <c r="P402053" s="83"/>
    </row>
    <row r="402054" spans="16:16" x14ac:dyDescent="0.3">
      <c r="P402054" s="83"/>
    </row>
    <row r="402055" spans="16:16" x14ac:dyDescent="0.3">
      <c r="P402055" s="83"/>
    </row>
    <row r="402056" spans="16:16" x14ac:dyDescent="0.3">
      <c r="P402056" s="83"/>
    </row>
    <row r="402057" spans="16:16" x14ac:dyDescent="0.3">
      <c r="P402057" s="83"/>
    </row>
    <row r="402058" spans="16:16" x14ac:dyDescent="0.3">
      <c r="P402058" s="83"/>
    </row>
    <row r="402059" spans="16:16" x14ac:dyDescent="0.3">
      <c r="P402059" s="83"/>
    </row>
    <row r="402060" spans="16:16" x14ac:dyDescent="0.3">
      <c r="P402060" s="83"/>
    </row>
    <row r="402061" spans="16:16" x14ac:dyDescent="0.3">
      <c r="P402061" s="83"/>
    </row>
    <row r="402062" spans="16:16" x14ac:dyDescent="0.3">
      <c r="P402062" s="83"/>
    </row>
    <row r="402063" spans="16:16" x14ac:dyDescent="0.3">
      <c r="P402063" s="83"/>
    </row>
    <row r="402064" spans="16:16" x14ac:dyDescent="0.3">
      <c r="P402064" s="83"/>
    </row>
    <row r="402065" spans="16:16" x14ac:dyDescent="0.3">
      <c r="P402065" s="83"/>
    </row>
    <row r="402066" spans="16:16" x14ac:dyDescent="0.3">
      <c r="P402066" s="83"/>
    </row>
    <row r="402067" spans="16:16" x14ac:dyDescent="0.3">
      <c r="P402067" s="83"/>
    </row>
    <row r="402068" spans="16:16" x14ac:dyDescent="0.3">
      <c r="P402068" s="83"/>
    </row>
    <row r="402069" spans="16:16" x14ac:dyDescent="0.3">
      <c r="P402069" s="83"/>
    </row>
    <row r="402070" spans="16:16" x14ac:dyDescent="0.3">
      <c r="P402070" s="83"/>
    </row>
    <row r="402071" spans="16:16" x14ac:dyDescent="0.3">
      <c r="P402071" s="83"/>
    </row>
    <row r="402072" spans="16:16" x14ac:dyDescent="0.3">
      <c r="P402072" s="83"/>
    </row>
    <row r="402073" spans="16:16" x14ac:dyDescent="0.3">
      <c r="P402073" s="83"/>
    </row>
    <row r="402074" spans="16:16" x14ac:dyDescent="0.3">
      <c r="P402074" s="83"/>
    </row>
    <row r="402075" spans="16:16" x14ac:dyDescent="0.3">
      <c r="P402075" s="83"/>
    </row>
    <row r="402076" spans="16:16" x14ac:dyDescent="0.3">
      <c r="P402076" s="83"/>
    </row>
    <row r="402077" spans="16:16" x14ac:dyDescent="0.3">
      <c r="P402077" s="83"/>
    </row>
    <row r="402078" spans="16:16" x14ac:dyDescent="0.3">
      <c r="P402078" s="83"/>
    </row>
    <row r="402079" spans="16:16" x14ac:dyDescent="0.3">
      <c r="P402079" s="83"/>
    </row>
    <row r="402080" spans="16:16" x14ac:dyDescent="0.3">
      <c r="P402080" s="83"/>
    </row>
    <row r="402081" spans="16:16" x14ac:dyDescent="0.3">
      <c r="P402081" s="83"/>
    </row>
    <row r="402082" spans="16:16" x14ac:dyDescent="0.3">
      <c r="P402082" s="83"/>
    </row>
    <row r="402083" spans="16:16" x14ac:dyDescent="0.3">
      <c r="P402083" s="83"/>
    </row>
    <row r="402084" spans="16:16" x14ac:dyDescent="0.3">
      <c r="P402084" s="83"/>
    </row>
    <row r="402085" spans="16:16" x14ac:dyDescent="0.3">
      <c r="P402085" s="83"/>
    </row>
    <row r="402086" spans="16:16" x14ac:dyDescent="0.3">
      <c r="P402086" s="83"/>
    </row>
    <row r="402087" spans="16:16" x14ac:dyDescent="0.3">
      <c r="P402087" s="83"/>
    </row>
    <row r="402088" spans="16:16" x14ac:dyDescent="0.3">
      <c r="P402088" s="83"/>
    </row>
    <row r="402089" spans="16:16" x14ac:dyDescent="0.3">
      <c r="P402089" s="83"/>
    </row>
    <row r="402090" spans="16:16" x14ac:dyDescent="0.3">
      <c r="P402090" s="83"/>
    </row>
    <row r="402091" spans="16:16" x14ac:dyDescent="0.3">
      <c r="P402091" s="83"/>
    </row>
    <row r="402092" spans="16:16" x14ac:dyDescent="0.3">
      <c r="P402092" s="83"/>
    </row>
    <row r="402093" spans="16:16" x14ac:dyDescent="0.3">
      <c r="P402093" s="83"/>
    </row>
    <row r="402094" spans="16:16" x14ac:dyDescent="0.3">
      <c r="P402094" s="83"/>
    </row>
    <row r="402095" spans="16:16" x14ac:dyDescent="0.3">
      <c r="P402095" s="83"/>
    </row>
    <row r="402096" spans="16:16" x14ac:dyDescent="0.3">
      <c r="P402096" s="83"/>
    </row>
    <row r="402097" spans="16:16" x14ac:dyDescent="0.3">
      <c r="P402097" s="83"/>
    </row>
    <row r="402098" spans="16:16" x14ac:dyDescent="0.3">
      <c r="P402098" s="83"/>
    </row>
    <row r="402099" spans="16:16" x14ac:dyDescent="0.3">
      <c r="P402099" s="83"/>
    </row>
    <row r="402100" spans="16:16" x14ac:dyDescent="0.3">
      <c r="P402100" s="83"/>
    </row>
    <row r="402101" spans="16:16" x14ac:dyDescent="0.3">
      <c r="P402101" s="83"/>
    </row>
    <row r="402102" spans="16:16" x14ac:dyDescent="0.3">
      <c r="P402102" s="83"/>
    </row>
    <row r="402103" spans="16:16" x14ac:dyDescent="0.3">
      <c r="P402103" s="83"/>
    </row>
    <row r="402104" spans="16:16" x14ac:dyDescent="0.3">
      <c r="P402104" s="83"/>
    </row>
    <row r="402105" spans="16:16" x14ac:dyDescent="0.3">
      <c r="P402105" s="83"/>
    </row>
    <row r="402106" spans="16:16" x14ac:dyDescent="0.3">
      <c r="P402106" s="83"/>
    </row>
    <row r="402107" spans="16:16" x14ac:dyDescent="0.3">
      <c r="P402107" s="83"/>
    </row>
    <row r="402108" spans="16:16" x14ac:dyDescent="0.3">
      <c r="P402108" s="83"/>
    </row>
    <row r="402109" spans="16:16" x14ac:dyDescent="0.3">
      <c r="P402109" s="83"/>
    </row>
    <row r="402110" spans="16:16" x14ac:dyDescent="0.3">
      <c r="P402110" s="83"/>
    </row>
    <row r="402111" spans="16:16" x14ac:dyDescent="0.3">
      <c r="P402111" s="83"/>
    </row>
    <row r="402112" spans="16:16" x14ac:dyDescent="0.3">
      <c r="P402112" s="83"/>
    </row>
    <row r="402113" spans="16:16" x14ac:dyDescent="0.3">
      <c r="P402113" s="83"/>
    </row>
    <row r="402114" spans="16:16" x14ac:dyDescent="0.3">
      <c r="P402114" s="83"/>
    </row>
    <row r="402115" spans="16:16" x14ac:dyDescent="0.3">
      <c r="P402115" s="83"/>
    </row>
    <row r="402116" spans="16:16" x14ac:dyDescent="0.3">
      <c r="P402116" s="83"/>
    </row>
    <row r="402117" spans="16:16" x14ac:dyDescent="0.3">
      <c r="P402117" s="83"/>
    </row>
    <row r="402118" spans="16:16" x14ac:dyDescent="0.3">
      <c r="P402118" s="83"/>
    </row>
    <row r="402119" spans="16:16" x14ac:dyDescent="0.3">
      <c r="P402119" s="83"/>
    </row>
    <row r="402120" spans="16:16" x14ac:dyDescent="0.3">
      <c r="P402120" s="83"/>
    </row>
    <row r="402121" spans="16:16" x14ac:dyDescent="0.3">
      <c r="P402121" s="83"/>
    </row>
    <row r="402122" spans="16:16" x14ac:dyDescent="0.3">
      <c r="P402122" s="83"/>
    </row>
    <row r="402123" spans="16:16" x14ac:dyDescent="0.3">
      <c r="P402123" s="83"/>
    </row>
    <row r="402124" spans="16:16" x14ac:dyDescent="0.3">
      <c r="P402124" s="83"/>
    </row>
    <row r="402125" spans="16:16" x14ac:dyDescent="0.3">
      <c r="P402125" s="83"/>
    </row>
    <row r="402126" spans="16:16" x14ac:dyDescent="0.3">
      <c r="P402126" s="83"/>
    </row>
    <row r="402127" spans="16:16" x14ac:dyDescent="0.3">
      <c r="P402127" s="83"/>
    </row>
    <row r="402128" spans="16:16" x14ac:dyDescent="0.3">
      <c r="P402128" s="83"/>
    </row>
    <row r="402129" spans="16:16" x14ac:dyDescent="0.3">
      <c r="P402129" s="83"/>
    </row>
    <row r="402130" spans="16:16" x14ac:dyDescent="0.3">
      <c r="P402130" s="83"/>
    </row>
    <row r="402131" spans="16:16" x14ac:dyDescent="0.3">
      <c r="P402131" s="83"/>
    </row>
    <row r="402132" spans="16:16" x14ac:dyDescent="0.3">
      <c r="P402132" s="83"/>
    </row>
    <row r="402133" spans="16:16" x14ac:dyDescent="0.3">
      <c r="P402133" s="83"/>
    </row>
    <row r="402134" spans="16:16" x14ac:dyDescent="0.3">
      <c r="P402134" s="83"/>
    </row>
    <row r="402135" spans="16:16" x14ac:dyDescent="0.3">
      <c r="P402135" s="83"/>
    </row>
    <row r="402136" spans="16:16" x14ac:dyDescent="0.3">
      <c r="P402136" s="83"/>
    </row>
    <row r="402137" spans="16:16" x14ac:dyDescent="0.3">
      <c r="P402137" s="83"/>
    </row>
    <row r="402138" spans="16:16" x14ac:dyDescent="0.3">
      <c r="P402138" s="83"/>
    </row>
    <row r="402139" spans="16:16" x14ac:dyDescent="0.3">
      <c r="P402139" s="83"/>
    </row>
    <row r="402140" spans="16:16" x14ac:dyDescent="0.3">
      <c r="P402140" s="83"/>
    </row>
    <row r="402141" spans="16:16" x14ac:dyDescent="0.3">
      <c r="P402141" s="83"/>
    </row>
    <row r="402142" spans="16:16" x14ac:dyDescent="0.3">
      <c r="P402142" s="83"/>
    </row>
    <row r="402143" spans="16:16" x14ac:dyDescent="0.3">
      <c r="P402143" s="83"/>
    </row>
    <row r="402144" spans="16:16" x14ac:dyDescent="0.3">
      <c r="P402144" s="83"/>
    </row>
    <row r="402145" spans="16:16" x14ac:dyDescent="0.3">
      <c r="P402145" s="83"/>
    </row>
    <row r="402146" spans="16:16" x14ac:dyDescent="0.3">
      <c r="P402146" s="83"/>
    </row>
    <row r="402147" spans="16:16" x14ac:dyDescent="0.3">
      <c r="P402147" s="83"/>
    </row>
    <row r="402148" spans="16:16" x14ac:dyDescent="0.3">
      <c r="P402148" s="83"/>
    </row>
    <row r="402149" spans="16:16" x14ac:dyDescent="0.3">
      <c r="P402149" s="83"/>
    </row>
    <row r="402150" spans="16:16" x14ac:dyDescent="0.3">
      <c r="P402150" s="83"/>
    </row>
    <row r="402151" spans="16:16" x14ac:dyDescent="0.3">
      <c r="P402151" s="83"/>
    </row>
    <row r="402152" spans="16:16" x14ac:dyDescent="0.3">
      <c r="P402152" s="83"/>
    </row>
    <row r="402153" spans="16:16" x14ac:dyDescent="0.3">
      <c r="P402153" s="83"/>
    </row>
    <row r="402154" spans="16:16" x14ac:dyDescent="0.3">
      <c r="P402154" s="83"/>
    </row>
    <row r="402155" spans="16:16" x14ac:dyDescent="0.3">
      <c r="P402155" s="83"/>
    </row>
    <row r="402156" spans="16:16" x14ac:dyDescent="0.3">
      <c r="P402156" s="83"/>
    </row>
    <row r="402157" spans="16:16" x14ac:dyDescent="0.3">
      <c r="P402157" s="83"/>
    </row>
    <row r="402158" spans="16:16" x14ac:dyDescent="0.3">
      <c r="P402158" s="83"/>
    </row>
    <row r="402159" spans="16:16" x14ac:dyDescent="0.3">
      <c r="P402159" s="83"/>
    </row>
    <row r="402160" spans="16:16" x14ac:dyDescent="0.3">
      <c r="P402160" s="83"/>
    </row>
    <row r="402161" spans="16:16" x14ac:dyDescent="0.3">
      <c r="P402161" s="83"/>
    </row>
    <row r="402162" spans="16:16" x14ac:dyDescent="0.3">
      <c r="P402162" s="83"/>
    </row>
    <row r="402163" spans="16:16" x14ac:dyDescent="0.3">
      <c r="P402163" s="83"/>
    </row>
    <row r="402164" spans="16:16" x14ac:dyDescent="0.3">
      <c r="P402164" s="83"/>
    </row>
    <row r="402165" spans="16:16" x14ac:dyDescent="0.3">
      <c r="P402165" s="83"/>
    </row>
    <row r="402166" spans="16:16" x14ac:dyDescent="0.3">
      <c r="P402166" s="83"/>
    </row>
    <row r="402167" spans="16:16" x14ac:dyDescent="0.3">
      <c r="P402167" s="83"/>
    </row>
    <row r="402168" spans="16:16" x14ac:dyDescent="0.3">
      <c r="P402168" s="83"/>
    </row>
    <row r="402169" spans="16:16" x14ac:dyDescent="0.3">
      <c r="P402169" s="83"/>
    </row>
    <row r="402170" spans="16:16" x14ac:dyDescent="0.3">
      <c r="P402170" s="83"/>
    </row>
    <row r="402171" spans="16:16" x14ac:dyDescent="0.3">
      <c r="P402171" s="83"/>
    </row>
    <row r="402172" spans="16:16" x14ac:dyDescent="0.3">
      <c r="P402172" s="83"/>
    </row>
    <row r="402173" spans="16:16" x14ac:dyDescent="0.3">
      <c r="P402173" s="83"/>
    </row>
    <row r="402174" spans="16:16" x14ac:dyDescent="0.3">
      <c r="P402174" s="83"/>
    </row>
    <row r="402175" spans="16:16" x14ac:dyDescent="0.3">
      <c r="P402175" s="83"/>
    </row>
    <row r="402176" spans="16:16" x14ac:dyDescent="0.3">
      <c r="P402176" s="83"/>
    </row>
    <row r="402177" spans="16:16" x14ac:dyDescent="0.3">
      <c r="P402177" s="83"/>
    </row>
    <row r="402178" spans="16:16" x14ac:dyDescent="0.3">
      <c r="P402178" s="83"/>
    </row>
    <row r="402179" spans="16:16" x14ac:dyDescent="0.3">
      <c r="P402179" s="83"/>
    </row>
    <row r="402180" spans="16:16" x14ac:dyDescent="0.3">
      <c r="P402180" s="83"/>
    </row>
    <row r="402181" spans="16:16" x14ac:dyDescent="0.3">
      <c r="P402181" s="83"/>
    </row>
    <row r="402182" spans="16:16" x14ac:dyDescent="0.3">
      <c r="P402182" s="83"/>
    </row>
    <row r="402183" spans="16:16" x14ac:dyDescent="0.3">
      <c r="P402183" s="83"/>
    </row>
    <row r="402184" spans="16:16" x14ac:dyDescent="0.3">
      <c r="P402184" s="83"/>
    </row>
    <row r="402185" spans="16:16" x14ac:dyDescent="0.3">
      <c r="P402185" s="83"/>
    </row>
    <row r="402186" spans="16:16" x14ac:dyDescent="0.3">
      <c r="P402186" s="83"/>
    </row>
    <row r="402187" spans="16:16" x14ac:dyDescent="0.3">
      <c r="P402187" s="83"/>
    </row>
    <row r="402188" spans="16:16" x14ac:dyDescent="0.3">
      <c r="P402188" s="83"/>
    </row>
    <row r="402189" spans="16:16" x14ac:dyDescent="0.3">
      <c r="P402189" s="83"/>
    </row>
    <row r="402190" spans="16:16" x14ac:dyDescent="0.3">
      <c r="P402190" s="83"/>
    </row>
    <row r="402191" spans="16:16" x14ac:dyDescent="0.3">
      <c r="P402191" s="83"/>
    </row>
    <row r="402192" spans="16:16" x14ac:dyDescent="0.3">
      <c r="P402192" s="83"/>
    </row>
    <row r="402193" spans="16:16" x14ac:dyDescent="0.3">
      <c r="P402193" s="83"/>
    </row>
    <row r="402194" spans="16:16" x14ac:dyDescent="0.3">
      <c r="P402194" s="83"/>
    </row>
    <row r="402195" spans="16:16" x14ac:dyDescent="0.3">
      <c r="P402195" s="83"/>
    </row>
    <row r="402196" spans="16:16" x14ac:dyDescent="0.3">
      <c r="P402196" s="83"/>
    </row>
    <row r="402197" spans="16:16" x14ac:dyDescent="0.3">
      <c r="P402197" s="83"/>
    </row>
    <row r="402198" spans="16:16" x14ac:dyDescent="0.3">
      <c r="P402198" s="83"/>
    </row>
    <row r="402199" spans="16:16" x14ac:dyDescent="0.3">
      <c r="P402199" s="83"/>
    </row>
    <row r="402200" spans="16:16" x14ac:dyDescent="0.3">
      <c r="P402200" s="83"/>
    </row>
    <row r="402201" spans="16:16" x14ac:dyDescent="0.3">
      <c r="P402201" s="83"/>
    </row>
    <row r="402202" spans="16:16" x14ac:dyDescent="0.3">
      <c r="P402202" s="83"/>
    </row>
    <row r="402203" spans="16:16" x14ac:dyDescent="0.3">
      <c r="P402203" s="83"/>
    </row>
    <row r="402204" spans="16:16" x14ac:dyDescent="0.3">
      <c r="P402204" s="83"/>
    </row>
    <row r="402205" spans="16:16" x14ac:dyDescent="0.3">
      <c r="P402205" s="83"/>
    </row>
    <row r="402206" spans="16:16" x14ac:dyDescent="0.3">
      <c r="P402206" s="83"/>
    </row>
    <row r="402207" spans="16:16" x14ac:dyDescent="0.3">
      <c r="P402207" s="83"/>
    </row>
    <row r="402208" spans="16:16" x14ac:dyDescent="0.3">
      <c r="P402208" s="83"/>
    </row>
    <row r="402209" spans="16:16" x14ac:dyDescent="0.3">
      <c r="P402209" s="83"/>
    </row>
    <row r="402210" spans="16:16" x14ac:dyDescent="0.3">
      <c r="P402210" s="83"/>
    </row>
    <row r="402211" spans="16:16" x14ac:dyDescent="0.3">
      <c r="P402211" s="83"/>
    </row>
    <row r="402212" spans="16:16" x14ac:dyDescent="0.3">
      <c r="P402212" s="83"/>
    </row>
    <row r="402213" spans="16:16" x14ac:dyDescent="0.3">
      <c r="P402213" s="83"/>
    </row>
    <row r="402214" spans="16:16" x14ac:dyDescent="0.3">
      <c r="P402214" s="83"/>
    </row>
    <row r="402215" spans="16:16" x14ac:dyDescent="0.3">
      <c r="P402215" s="83"/>
    </row>
    <row r="402216" spans="16:16" x14ac:dyDescent="0.3">
      <c r="P402216" s="83"/>
    </row>
    <row r="402217" spans="16:16" x14ac:dyDescent="0.3">
      <c r="P402217" s="83"/>
    </row>
    <row r="402218" spans="16:16" x14ac:dyDescent="0.3">
      <c r="P402218" s="83"/>
    </row>
    <row r="402219" spans="16:16" x14ac:dyDescent="0.3">
      <c r="P402219" s="83"/>
    </row>
    <row r="402220" spans="16:16" x14ac:dyDescent="0.3">
      <c r="P402220" s="83"/>
    </row>
    <row r="402221" spans="16:16" x14ac:dyDescent="0.3">
      <c r="P402221" s="83"/>
    </row>
    <row r="402222" spans="16:16" x14ac:dyDescent="0.3">
      <c r="P402222" s="83"/>
    </row>
    <row r="402223" spans="16:16" x14ac:dyDescent="0.3">
      <c r="P402223" s="83"/>
    </row>
    <row r="402224" spans="16:16" x14ac:dyDescent="0.3">
      <c r="P402224" s="83"/>
    </row>
    <row r="402225" spans="16:16" x14ac:dyDescent="0.3">
      <c r="P402225" s="83"/>
    </row>
    <row r="402226" spans="16:16" x14ac:dyDescent="0.3">
      <c r="P402226" s="83"/>
    </row>
    <row r="402227" spans="16:16" x14ac:dyDescent="0.3">
      <c r="P402227" s="83"/>
    </row>
    <row r="402228" spans="16:16" x14ac:dyDescent="0.3">
      <c r="P402228" s="83"/>
    </row>
    <row r="402229" spans="16:16" x14ac:dyDescent="0.3">
      <c r="P402229" s="83"/>
    </row>
    <row r="402230" spans="16:16" x14ac:dyDescent="0.3">
      <c r="P402230" s="83"/>
    </row>
    <row r="402231" spans="16:16" x14ac:dyDescent="0.3">
      <c r="P402231" s="83"/>
    </row>
    <row r="402232" spans="16:16" x14ac:dyDescent="0.3">
      <c r="P402232" s="83"/>
    </row>
    <row r="402233" spans="16:16" x14ac:dyDescent="0.3">
      <c r="P402233" s="83"/>
    </row>
    <row r="402234" spans="16:16" x14ac:dyDescent="0.3">
      <c r="P402234" s="83"/>
    </row>
    <row r="402235" spans="16:16" x14ac:dyDescent="0.3">
      <c r="P402235" s="83"/>
    </row>
    <row r="402236" spans="16:16" x14ac:dyDescent="0.3">
      <c r="P402236" s="83"/>
    </row>
    <row r="402237" spans="16:16" x14ac:dyDescent="0.3">
      <c r="P402237" s="83"/>
    </row>
    <row r="402238" spans="16:16" x14ac:dyDescent="0.3">
      <c r="P402238" s="83"/>
    </row>
    <row r="402239" spans="16:16" x14ac:dyDescent="0.3">
      <c r="P402239" s="83"/>
    </row>
    <row r="402240" spans="16:16" x14ac:dyDescent="0.3">
      <c r="P402240" s="83"/>
    </row>
    <row r="402241" spans="16:16" x14ac:dyDescent="0.3">
      <c r="P402241" s="83"/>
    </row>
    <row r="402242" spans="16:16" x14ac:dyDescent="0.3">
      <c r="P402242" s="83"/>
    </row>
    <row r="402243" spans="16:16" x14ac:dyDescent="0.3">
      <c r="P402243" s="83"/>
    </row>
    <row r="402244" spans="16:16" x14ac:dyDescent="0.3">
      <c r="P402244" s="83"/>
    </row>
    <row r="402245" spans="16:16" x14ac:dyDescent="0.3">
      <c r="P402245" s="83"/>
    </row>
    <row r="402246" spans="16:16" x14ac:dyDescent="0.3">
      <c r="P402246" s="83"/>
    </row>
    <row r="402247" spans="16:16" x14ac:dyDescent="0.3">
      <c r="P402247" s="83"/>
    </row>
    <row r="402248" spans="16:16" x14ac:dyDescent="0.3">
      <c r="P402248" s="83"/>
    </row>
    <row r="402249" spans="16:16" x14ac:dyDescent="0.3">
      <c r="P402249" s="83"/>
    </row>
    <row r="402250" spans="16:16" x14ac:dyDescent="0.3">
      <c r="P402250" s="83"/>
    </row>
    <row r="402251" spans="16:16" x14ac:dyDescent="0.3">
      <c r="P402251" s="83"/>
    </row>
    <row r="402252" spans="16:16" x14ac:dyDescent="0.3">
      <c r="P402252" s="83"/>
    </row>
    <row r="402253" spans="16:16" x14ac:dyDescent="0.3">
      <c r="P402253" s="83"/>
    </row>
    <row r="402254" spans="16:16" x14ac:dyDescent="0.3">
      <c r="P402254" s="83"/>
    </row>
    <row r="402255" spans="16:16" x14ac:dyDescent="0.3">
      <c r="P402255" s="83"/>
    </row>
    <row r="402256" spans="16:16" x14ac:dyDescent="0.3">
      <c r="P402256" s="83"/>
    </row>
    <row r="402257" spans="16:16" x14ac:dyDescent="0.3">
      <c r="P402257" s="83"/>
    </row>
    <row r="402258" spans="16:16" x14ac:dyDescent="0.3">
      <c r="P402258" s="83"/>
    </row>
    <row r="402259" spans="16:16" x14ac:dyDescent="0.3">
      <c r="P402259" s="83"/>
    </row>
    <row r="402260" spans="16:16" x14ac:dyDescent="0.3">
      <c r="P402260" s="83"/>
    </row>
    <row r="402261" spans="16:16" x14ac:dyDescent="0.3">
      <c r="P402261" s="83"/>
    </row>
    <row r="402262" spans="16:16" x14ac:dyDescent="0.3">
      <c r="P402262" s="83"/>
    </row>
    <row r="402263" spans="16:16" x14ac:dyDescent="0.3">
      <c r="P402263" s="83"/>
    </row>
    <row r="402264" spans="16:16" x14ac:dyDescent="0.3">
      <c r="P402264" s="83"/>
    </row>
    <row r="402265" spans="16:16" x14ac:dyDescent="0.3">
      <c r="P402265" s="83"/>
    </row>
    <row r="402266" spans="16:16" x14ac:dyDescent="0.3">
      <c r="P402266" s="83"/>
    </row>
    <row r="402267" spans="16:16" x14ac:dyDescent="0.3">
      <c r="P402267" s="83"/>
    </row>
    <row r="402268" spans="16:16" x14ac:dyDescent="0.3">
      <c r="P402268" s="83"/>
    </row>
    <row r="402269" spans="16:16" x14ac:dyDescent="0.3">
      <c r="P402269" s="83"/>
    </row>
    <row r="402270" spans="16:16" x14ac:dyDescent="0.3">
      <c r="P402270" s="83"/>
    </row>
    <row r="402271" spans="16:16" x14ac:dyDescent="0.3">
      <c r="P402271" s="83"/>
    </row>
    <row r="402272" spans="16:16" x14ac:dyDescent="0.3">
      <c r="P402272" s="83"/>
    </row>
    <row r="402273" spans="16:16" x14ac:dyDescent="0.3">
      <c r="P402273" s="83"/>
    </row>
    <row r="402274" spans="16:16" x14ac:dyDescent="0.3">
      <c r="P402274" s="83"/>
    </row>
    <row r="402275" spans="16:16" x14ac:dyDescent="0.3">
      <c r="P402275" s="83"/>
    </row>
    <row r="402276" spans="16:16" x14ac:dyDescent="0.3">
      <c r="P402276" s="83"/>
    </row>
    <row r="402277" spans="16:16" x14ac:dyDescent="0.3">
      <c r="P402277" s="83"/>
    </row>
    <row r="402278" spans="16:16" x14ac:dyDescent="0.3">
      <c r="P402278" s="83"/>
    </row>
    <row r="402279" spans="16:16" x14ac:dyDescent="0.3">
      <c r="P402279" s="83"/>
    </row>
    <row r="402280" spans="16:16" x14ac:dyDescent="0.3">
      <c r="P402280" s="83"/>
    </row>
    <row r="402281" spans="16:16" x14ac:dyDescent="0.3">
      <c r="P402281" s="83"/>
    </row>
    <row r="402282" spans="16:16" x14ac:dyDescent="0.3">
      <c r="P402282" s="83"/>
    </row>
    <row r="402283" spans="16:16" x14ac:dyDescent="0.3">
      <c r="P402283" s="83"/>
    </row>
    <row r="402284" spans="16:16" x14ac:dyDescent="0.3">
      <c r="P402284" s="83"/>
    </row>
    <row r="402285" spans="16:16" x14ac:dyDescent="0.3">
      <c r="P402285" s="83"/>
    </row>
    <row r="402286" spans="16:16" x14ac:dyDescent="0.3">
      <c r="P402286" s="83"/>
    </row>
    <row r="402287" spans="16:16" x14ac:dyDescent="0.3">
      <c r="P402287" s="83"/>
    </row>
    <row r="402288" spans="16:16" x14ac:dyDescent="0.3">
      <c r="P402288" s="83"/>
    </row>
    <row r="402289" spans="16:16" x14ac:dyDescent="0.3">
      <c r="P402289" s="83"/>
    </row>
    <row r="402290" spans="16:16" x14ac:dyDescent="0.3">
      <c r="P402290" s="83"/>
    </row>
    <row r="402291" spans="16:16" x14ac:dyDescent="0.3">
      <c r="P402291" s="83"/>
    </row>
    <row r="402292" spans="16:16" x14ac:dyDescent="0.3">
      <c r="P402292" s="83"/>
    </row>
    <row r="402293" spans="16:16" x14ac:dyDescent="0.3">
      <c r="P402293" s="83"/>
    </row>
    <row r="402294" spans="16:16" x14ac:dyDescent="0.3">
      <c r="P402294" s="83"/>
    </row>
    <row r="402295" spans="16:16" x14ac:dyDescent="0.3">
      <c r="P402295" s="83"/>
    </row>
    <row r="402296" spans="16:16" x14ac:dyDescent="0.3">
      <c r="P402296" s="83"/>
    </row>
    <row r="402297" spans="16:16" x14ac:dyDescent="0.3">
      <c r="P402297" s="83"/>
    </row>
    <row r="402298" spans="16:16" x14ac:dyDescent="0.3">
      <c r="P402298" s="83"/>
    </row>
    <row r="402299" spans="16:16" x14ac:dyDescent="0.3">
      <c r="P402299" s="83"/>
    </row>
    <row r="402300" spans="16:16" x14ac:dyDescent="0.3">
      <c r="P402300" s="83"/>
    </row>
    <row r="402301" spans="16:16" x14ac:dyDescent="0.3">
      <c r="P402301" s="83"/>
    </row>
    <row r="402302" spans="16:16" x14ac:dyDescent="0.3">
      <c r="P402302" s="83"/>
    </row>
    <row r="402303" spans="16:16" x14ac:dyDescent="0.3">
      <c r="P402303" s="83"/>
    </row>
    <row r="402304" spans="16:16" x14ac:dyDescent="0.3">
      <c r="P402304" s="83"/>
    </row>
    <row r="402305" spans="16:16" x14ac:dyDescent="0.3">
      <c r="P402305" s="83"/>
    </row>
    <row r="402306" spans="16:16" x14ac:dyDescent="0.3">
      <c r="P402306" s="83"/>
    </row>
    <row r="402307" spans="16:16" x14ac:dyDescent="0.3">
      <c r="P402307" s="83"/>
    </row>
    <row r="402308" spans="16:16" x14ac:dyDescent="0.3">
      <c r="P402308" s="83"/>
    </row>
    <row r="402309" spans="16:16" x14ac:dyDescent="0.3">
      <c r="P402309" s="83"/>
    </row>
    <row r="402310" spans="16:16" x14ac:dyDescent="0.3">
      <c r="P402310" s="83"/>
    </row>
    <row r="402311" spans="16:16" x14ac:dyDescent="0.3">
      <c r="P402311" s="83"/>
    </row>
    <row r="402312" spans="16:16" x14ac:dyDescent="0.3">
      <c r="P402312" s="83"/>
    </row>
    <row r="402313" spans="16:16" x14ac:dyDescent="0.3">
      <c r="P402313" s="83"/>
    </row>
    <row r="402314" spans="16:16" x14ac:dyDescent="0.3">
      <c r="P402314" s="83"/>
    </row>
    <row r="402315" spans="16:16" x14ac:dyDescent="0.3">
      <c r="P402315" s="83"/>
    </row>
    <row r="402316" spans="16:16" x14ac:dyDescent="0.3">
      <c r="P402316" s="83"/>
    </row>
    <row r="402317" spans="16:16" x14ac:dyDescent="0.3">
      <c r="P402317" s="83"/>
    </row>
    <row r="402318" spans="16:16" x14ac:dyDescent="0.3">
      <c r="P402318" s="83"/>
    </row>
    <row r="402319" spans="16:16" x14ac:dyDescent="0.3">
      <c r="P402319" s="83"/>
    </row>
    <row r="402320" spans="16:16" x14ac:dyDescent="0.3">
      <c r="P402320" s="83"/>
    </row>
    <row r="402321" spans="16:16" x14ac:dyDescent="0.3">
      <c r="P402321" s="83"/>
    </row>
    <row r="402322" spans="16:16" x14ac:dyDescent="0.3">
      <c r="P402322" s="83"/>
    </row>
    <row r="402323" spans="16:16" x14ac:dyDescent="0.3">
      <c r="P402323" s="83"/>
    </row>
    <row r="402324" spans="16:16" x14ac:dyDescent="0.3">
      <c r="P402324" s="83"/>
    </row>
    <row r="402325" spans="16:16" x14ac:dyDescent="0.3">
      <c r="P402325" s="83"/>
    </row>
    <row r="402326" spans="16:16" x14ac:dyDescent="0.3">
      <c r="P402326" s="83"/>
    </row>
    <row r="402327" spans="16:16" x14ac:dyDescent="0.3">
      <c r="P402327" s="83"/>
    </row>
    <row r="402328" spans="16:16" x14ac:dyDescent="0.3">
      <c r="P402328" s="83"/>
    </row>
    <row r="402329" spans="16:16" x14ac:dyDescent="0.3">
      <c r="P402329" s="83"/>
    </row>
    <row r="402330" spans="16:16" x14ac:dyDescent="0.3">
      <c r="P402330" s="83"/>
    </row>
    <row r="402331" spans="16:16" x14ac:dyDescent="0.3">
      <c r="P402331" s="83"/>
    </row>
    <row r="402332" spans="16:16" x14ac:dyDescent="0.3">
      <c r="P402332" s="83"/>
    </row>
    <row r="402333" spans="16:16" x14ac:dyDescent="0.3">
      <c r="P402333" s="83"/>
    </row>
    <row r="402334" spans="16:16" x14ac:dyDescent="0.3">
      <c r="P402334" s="83"/>
    </row>
    <row r="402335" spans="16:16" x14ac:dyDescent="0.3">
      <c r="P402335" s="83"/>
    </row>
    <row r="402336" spans="16:16" x14ac:dyDescent="0.3">
      <c r="P402336" s="83"/>
    </row>
    <row r="402337" spans="16:16" x14ac:dyDescent="0.3">
      <c r="P402337" s="83"/>
    </row>
    <row r="402338" spans="16:16" x14ac:dyDescent="0.3">
      <c r="P402338" s="83"/>
    </row>
    <row r="402339" spans="16:16" x14ac:dyDescent="0.3">
      <c r="P402339" s="83"/>
    </row>
    <row r="402340" spans="16:16" x14ac:dyDescent="0.3">
      <c r="P402340" s="83"/>
    </row>
    <row r="402341" spans="16:16" x14ac:dyDescent="0.3">
      <c r="P402341" s="83"/>
    </row>
    <row r="402342" spans="16:16" x14ac:dyDescent="0.3">
      <c r="P402342" s="83"/>
    </row>
    <row r="402343" spans="16:16" x14ac:dyDescent="0.3">
      <c r="P402343" s="83"/>
    </row>
    <row r="402344" spans="16:16" x14ac:dyDescent="0.3">
      <c r="P402344" s="83"/>
    </row>
    <row r="402345" spans="16:16" x14ac:dyDescent="0.3">
      <c r="P402345" s="83"/>
    </row>
    <row r="402346" spans="16:16" x14ac:dyDescent="0.3">
      <c r="P402346" s="83"/>
    </row>
    <row r="402347" spans="16:16" x14ac:dyDescent="0.3">
      <c r="P402347" s="83"/>
    </row>
    <row r="402348" spans="16:16" x14ac:dyDescent="0.3">
      <c r="P402348" s="83"/>
    </row>
    <row r="402349" spans="16:16" x14ac:dyDescent="0.3">
      <c r="P402349" s="83"/>
    </row>
    <row r="402350" spans="16:16" x14ac:dyDescent="0.3">
      <c r="P402350" s="83"/>
    </row>
    <row r="402351" spans="16:16" x14ac:dyDescent="0.3">
      <c r="P402351" s="83"/>
    </row>
    <row r="402352" spans="16:16" x14ac:dyDescent="0.3">
      <c r="P402352" s="83"/>
    </row>
    <row r="402353" spans="16:16" x14ac:dyDescent="0.3">
      <c r="P402353" s="83"/>
    </row>
    <row r="402354" spans="16:16" x14ac:dyDescent="0.3">
      <c r="P402354" s="83"/>
    </row>
    <row r="402355" spans="16:16" x14ac:dyDescent="0.3">
      <c r="P402355" s="83"/>
    </row>
    <row r="402356" spans="16:16" x14ac:dyDescent="0.3">
      <c r="P402356" s="83"/>
    </row>
    <row r="402357" spans="16:16" x14ac:dyDescent="0.3">
      <c r="P402357" s="83"/>
    </row>
    <row r="402358" spans="16:16" x14ac:dyDescent="0.3">
      <c r="P402358" s="83"/>
    </row>
    <row r="402359" spans="16:16" x14ac:dyDescent="0.3">
      <c r="P402359" s="83"/>
    </row>
    <row r="402360" spans="16:16" x14ac:dyDescent="0.3">
      <c r="P402360" s="83"/>
    </row>
    <row r="402361" spans="16:16" x14ac:dyDescent="0.3">
      <c r="P402361" s="83"/>
    </row>
    <row r="402362" spans="16:16" x14ac:dyDescent="0.3">
      <c r="P402362" s="83"/>
    </row>
    <row r="402363" spans="16:16" x14ac:dyDescent="0.3">
      <c r="P402363" s="83"/>
    </row>
    <row r="402364" spans="16:16" x14ac:dyDescent="0.3">
      <c r="P402364" s="83"/>
    </row>
    <row r="402365" spans="16:16" x14ac:dyDescent="0.3">
      <c r="P402365" s="83"/>
    </row>
    <row r="402366" spans="16:16" x14ac:dyDescent="0.3">
      <c r="P402366" s="83"/>
    </row>
    <row r="402367" spans="16:16" x14ac:dyDescent="0.3">
      <c r="P402367" s="83"/>
    </row>
    <row r="402368" spans="16:16" x14ac:dyDescent="0.3">
      <c r="P402368" s="83"/>
    </row>
    <row r="402369" spans="16:16" x14ac:dyDescent="0.3">
      <c r="P402369" s="83"/>
    </row>
    <row r="402370" spans="16:16" x14ac:dyDescent="0.3">
      <c r="P402370" s="83"/>
    </row>
    <row r="402371" spans="16:16" x14ac:dyDescent="0.3">
      <c r="P402371" s="83"/>
    </row>
    <row r="402372" spans="16:16" x14ac:dyDescent="0.3">
      <c r="P402372" s="83"/>
    </row>
    <row r="402373" spans="16:16" x14ac:dyDescent="0.3">
      <c r="P402373" s="83"/>
    </row>
    <row r="402374" spans="16:16" x14ac:dyDescent="0.3">
      <c r="P402374" s="83"/>
    </row>
    <row r="402375" spans="16:16" x14ac:dyDescent="0.3">
      <c r="P402375" s="83"/>
    </row>
    <row r="402376" spans="16:16" x14ac:dyDescent="0.3">
      <c r="P402376" s="83"/>
    </row>
    <row r="402377" spans="16:16" x14ac:dyDescent="0.3">
      <c r="P402377" s="83"/>
    </row>
    <row r="402378" spans="16:16" x14ac:dyDescent="0.3">
      <c r="P402378" s="83"/>
    </row>
    <row r="402379" spans="16:16" x14ac:dyDescent="0.3">
      <c r="P402379" s="83"/>
    </row>
    <row r="402380" spans="16:16" x14ac:dyDescent="0.3">
      <c r="P402380" s="83"/>
    </row>
    <row r="402381" spans="16:16" x14ac:dyDescent="0.3">
      <c r="P402381" s="83"/>
    </row>
    <row r="402382" spans="16:16" x14ac:dyDescent="0.3">
      <c r="P402382" s="83"/>
    </row>
    <row r="402383" spans="16:16" x14ac:dyDescent="0.3">
      <c r="P402383" s="83"/>
    </row>
    <row r="402384" spans="16:16" x14ac:dyDescent="0.3">
      <c r="P402384" s="83"/>
    </row>
    <row r="402385" spans="16:16" x14ac:dyDescent="0.3">
      <c r="P402385" s="83"/>
    </row>
    <row r="402386" spans="16:16" x14ac:dyDescent="0.3">
      <c r="P402386" s="83"/>
    </row>
    <row r="402387" spans="16:16" x14ac:dyDescent="0.3">
      <c r="P402387" s="83"/>
    </row>
    <row r="402388" spans="16:16" x14ac:dyDescent="0.3">
      <c r="P402388" s="83"/>
    </row>
    <row r="402389" spans="16:16" x14ac:dyDescent="0.3">
      <c r="P402389" s="83"/>
    </row>
    <row r="402390" spans="16:16" x14ac:dyDescent="0.3">
      <c r="P402390" s="83"/>
    </row>
    <row r="402391" spans="16:16" x14ac:dyDescent="0.3">
      <c r="P402391" s="83"/>
    </row>
    <row r="402392" spans="16:16" x14ac:dyDescent="0.3">
      <c r="P402392" s="83"/>
    </row>
    <row r="402393" spans="16:16" x14ac:dyDescent="0.3">
      <c r="P402393" s="83"/>
    </row>
    <row r="402394" spans="16:16" x14ac:dyDescent="0.3">
      <c r="P402394" s="83"/>
    </row>
    <row r="402395" spans="16:16" x14ac:dyDescent="0.3">
      <c r="P402395" s="83"/>
    </row>
    <row r="402396" spans="16:16" x14ac:dyDescent="0.3">
      <c r="P402396" s="83"/>
    </row>
    <row r="402397" spans="16:16" x14ac:dyDescent="0.3">
      <c r="P402397" s="83"/>
    </row>
    <row r="402398" spans="16:16" x14ac:dyDescent="0.3">
      <c r="P402398" s="83"/>
    </row>
    <row r="402399" spans="16:16" x14ac:dyDescent="0.3">
      <c r="P402399" s="83"/>
    </row>
    <row r="402400" spans="16:16" x14ac:dyDescent="0.3">
      <c r="P402400" s="83"/>
    </row>
    <row r="402401" spans="16:16" x14ac:dyDescent="0.3">
      <c r="P402401" s="83"/>
    </row>
    <row r="402402" spans="16:16" x14ac:dyDescent="0.3">
      <c r="P402402" s="83"/>
    </row>
    <row r="402403" spans="16:16" x14ac:dyDescent="0.3">
      <c r="P402403" s="83"/>
    </row>
    <row r="402404" spans="16:16" x14ac:dyDescent="0.3">
      <c r="P402404" s="83"/>
    </row>
    <row r="402405" spans="16:16" x14ac:dyDescent="0.3">
      <c r="P402405" s="83"/>
    </row>
    <row r="402406" spans="16:16" x14ac:dyDescent="0.3">
      <c r="P402406" s="83"/>
    </row>
    <row r="402407" spans="16:16" x14ac:dyDescent="0.3">
      <c r="P402407" s="83"/>
    </row>
    <row r="402408" spans="16:16" x14ac:dyDescent="0.3">
      <c r="P402408" s="83"/>
    </row>
    <row r="402409" spans="16:16" x14ac:dyDescent="0.3">
      <c r="P402409" s="83"/>
    </row>
    <row r="402410" spans="16:16" x14ac:dyDescent="0.3">
      <c r="P402410" s="83"/>
    </row>
    <row r="402411" spans="16:16" x14ac:dyDescent="0.3">
      <c r="P402411" s="83"/>
    </row>
    <row r="402412" spans="16:16" x14ac:dyDescent="0.3">
      <c r="P402412" s="83"/>
    </row>
    <row r="402413" spans="16:16" x14ac:dyDescent="0.3">
      <c r="P402413" s="83"/>
    </row>
    <row r="402414" spans="16:16" x14ac:dyDescent="0.3">
      <c r="P402414" s="83"/>
    </row>
    <row r="402415" spans="16:16" x14ac:dyDescent="0.3">
      <c r="P402415" s="83"/>
    </row>
    <row r="402416" spans="16:16" x14ac:dyDescent="0.3">
      <c r="P402416" s="83"/>
    </row>
    <row r="402417" spans="16:16" x14ac:dyDescent="0.3">
      <c r="P402417" s="83"/>
    </row>
    <row r="402418" spans="16:16" x14ac:dyDescent="0.3">
      <c r="P402418" s="83"/>
    </row>
    <row r="402419" spans="16:16" x14ac:dyDescent="0.3">
      <c r="P402419" s="83"/>
    </row>
    <row r="402420" spans="16:16" x14ac:dyDescent="0.3">
      <c r="P402420" s="83"/>
    </row>
    <row r="402421" spans="16:16" x14ac:dyDescent="0.3">
      <c r="P402421" s="83"/>
    </row>
    <row r="402422" spans="16:16" x14ac:dyDescent="0.3">
      <c r="P402422" s="83"/>
    </row>
    <row r="402423" spans="16:16" x14ac:dyDescent="0.3">
      <c r="P402423" s="83"/>
    </row>
    <row r="402424" spans="16:16" x14ac:dyDescent="0.3">
      <c r="P402424" s="83"/>
    </row>
    <row r="402425" spans="16:16" x14ac:dyDescent="0.3">
      <c r="P402425" s="83"/>
    </row>
    <row r="402426" spans="16:16" x14ac:dyDescent="0.3">
      <c r="P402426" s="83"/>
    </row>
    <row r="402427" spans="16:16" x14ac:dyDescent="0.3">
      <c r="P402427" s="83"/>
    </row>
    <row r="402428" spans="16:16" x14ac:dyDescent="0.3">
      <c r="P402428" s="83"/>
    </row>
    <row r="402429" spans="16:16" x14ac:dyDescent="0.3">
      <c r="P402429" s="83"/>
    </row>
    <row r="402430" spans="16:16" x14ac:dyDescent="0.3">
      <c r="P402430" s="83"/>
    </row>
    <row r="402431" spans="16:16" x14ac:dyDescent="0.3">
      <c r="P402431" s="83"/>
    </row>
    <row r="402432" spans="16:16" x14ac:dyDescent="0.3">
      <c r="P402432" s="83"/>
    </row>
    <row r="402433" spans="16:16" x14ac:dyDescent="0.3">
      <c r="P402433" s="83"/>
    </row>
    <row r="402434" spans="16:16" x14ac:dyDescent="0.3">
      <c r="P402434" s="83"/>
    </row>
    <row r="402435" spans="16:16" x14ac:dyDescent="0.3">
      <c r="P402435" s="83"/>
    </row>
    <row r="402436" spans="16:16" x14ac:dyDescent="0.3">
      <c r="P402436" s="83"/>
    </row>
    <row r="402437" spans="16:16" x14ac:dyDescent="0.3">
      <c r="P402437" s="83"/>
    </row>
    <row r="402438" spans="16:16" x14ac:dyDescent="0.3">
      <c r="P402438" s="83"/>
    </row>
    <row r="402439" spans="16:16" x14ac:dyDescent="0.3">
      <c r="P402439" s="83"/>
    </row>
    <row r="402440" spans="16:16" x14ac:dyDescent="0.3">
      <c r="P402440" s="83"/>
    </row>
    <row r="402441" spans="16:16" x14ac:dyDescent="0.3">
      <c r="P402441" s="83"/>
    </row>
    <row r="402442" spans="16:16" x14ac:dyDescent="0.3">
      <c r="P402442" s="83"/>
    </row>
    <row r="402443" spans="16:16" x14ac:dyDescent="0.3">
      <c r="P402443" s="83"/>
    </row>
    <row r="402444" spans="16:16" x14ac:dyDescent="0.3">
      <c r="P402444" s="83"/>
    </row>
    <row r="402445" spans="16:16" x14ac:dyDescent="0.3">
      <c r="P402445" s="83"/>
    </row>
    <row r="402446" spans="16:16" x14ac:dyDescent="0.3">
      <c r="P402446" s="83"/>
    </row>
    <row r="402447" spans="16:16" x14ac:dyDescent="0.3">
      <c r="P402447" s="83"/>
    </row>
    <row r="402448" spans="16:16" x14ac:dyDescent="0.3">
      <c r="P402448" s="83"/>
    </row>
    <row r="402449" spans="16:16" x14ac:dyDescent="0.3">
      <c r="P402449" s="83"/>
    </row>
    <row r="402450" spans="16:16" x14ac:dyDescent="0.3">
      <c r="P402450" s="83"/>
    </row>
    <row r="402451" spans="16:16" x14ac:dyDescent="0.3">
      <c r="P402451" s="83"/>
    </row>
    <row r="402452" spans="16:16" x14ac:dyDescent="0.3">
      <c r="P402452" s="83"/>
    </row>
    <row r="402453" spans="16:16" x14ac:dyDescent="0.3">
      <c r="P402453" s="83"/>
    </row>
    <row r="402454" spans="16:16" x14ac:dyDescent="0.3">
      <c r="P402454" s="83"/>
    </row>
    <row r="402455" spans="16:16" x14ac:dyDescent="0.3">
      <c r="P402455" s="83"/>
    </row>
    <row r="402456" spans="16:16" x14ac:dyDescent="0.3">
      <c r="P402456" s="83"/>
    </row>
    <row r="402457" spans="16:16" x14ac:dyDescent="0.3">
      <c r="P402457" s="83"/>
    </row>
    <row r="402458" spans="16:16" x14ac:dyDescent="0.3">
      <c r="P402458" s="83"/>
    </row>
    <row r="402459" spans="16:16" x14ac:dyDescent="0.3">
      <c r="P402459" s="83"/>
    </row>
    <row r="402460" spans="16:16" x14ac:dyDescent="0.3">
      <c r="P402460" s="83"/>
    </row>
    <row r="402461" spans="16:16" x14ac:dyDescent="0.3">
      <c r="P402461" s="83"/>
    </row>
    <row r="402462" spans="16:16" x14ac:dyDescent="0.3">
      <c r="P402462" s="83"/>
    </row>
    <row r="402463" spans="16:16" x14ac:dyDescent="0.3">
      <c r="P402463" s="83"/>
    </row>
    <row r="402464" spans="16:16" x14ac:dyDescent="0.3">
      <c r="P402464" s="83"/>
    </row>
    <row r="402465" spans="16:16" x14ac:dyDescent="0.3">
      <c r="P402465" s="83"/>
    </row>
    <row r="402466" spans="16:16" x14ac:dyDescent="0.3">
      <c r="P402466" s="83"/>
    </row>
    <row r="402467" spans="16:16" x14ac:dyDescent="0.3">
      <c r="P402467" s="83"/>
    </row>
    <row r="402468" spans="16:16" x14ac:dyDescent="0.3">
      <c r="P402468" s="83"/>
    </row>
    <row r="402469" spans="16:16" x14ac:dyDescent="0.3">
      <c r="P402469" s="83"/>
    </row>
    <row r="402470" spans="16:16" x14ac:dyDescent="0.3">
      <c r="P402470" s="83"/>
    </row>
    <row r="402471" spans="16:16" x14ac:dyDescent="0.3">
      <c r="P402471" s="83"/>
    </row>
    <row r="402472" spans="16:16" x14ac:dyDescent="0.3">
      <c r="P402472" s="83"/>
    </row>
    <row r="402473" spans="16:16" x14ac:dyDescent="0.3">
      <c r="P402473" s="83"/>
    </row>
    <row r="402474" spans="16:16" x14ac:dyDescent="0.3">
      <c r="P402474" s="83"/>
    </row>
    <row r="402475" spans="16:16" x14ac:dyDescent="0.3">
      <c r="P402475" s="83"/>
    </row>
    <row r="402476" spans="16:16" x14ac:dyDescent="0.3">
      <c r="P402476" s="83"/>
    </row>
    <row r="402477" spans="16:16" x14ac:dyDescent="0.3">
      <c r="P402477" s="83"/>
    </row>
    <row r="402478" spans="16:16" x14ac:dyDescent="0.3">
      <c r="P402478" s="83"/>
    </row>
    <row r="402479" spans="16:16" x14ac:dyDescent="0.3">
      <c r="P402479" s="83"/>
    </row>
    <row r="402480" spans="16:16" x14ac:dyDescent="0.3">
      <c r="P402480" s="83"/>
    </row>
    <row r="402481" spans="16:16" x14ac:dyDescent="0.3">
      <c r="P402481" s="83"/>
    </row>
    <row r="402482" spans="16:16" x14ac:dyDescent="0.3">
      <c r="P402482" s="83"/>
    </row>
    <row r="402483" spans="16:16" x14ac:dyDescent="0.3">
      <c r="P402483" s="83"/>
    </row>
    <row r="402484" spans="16:16" x14ac:dyDescent="0.3">
      <c r="P402484" s="83"/>
    </row>
    <row r="402485" spans="16:16" x14ac:dyDescent="0.3">
      <c r="P402485" s="83"/>
    </row>
    <row r="402486" spans="16:16" x14ac:dyDescent="0.3">
      <c r="P402486" s="83"/>
    </row>
    <row r="402487" spans="16:16" x14ac:dyDescent="0.3">
      <c r="P402487" s="83"/>
    </row>
    <row r="402488" spans="16:16" x14ac:dyDescent="0.3">
      <c r="P402488" s="83"/>
    </row>
    <row r="402489" spans="16:16" x14ac:dyDescent="0.3">
      <c r="P402489" s="83"/>
    </row>
    <row r="402490" spans="16:16" x14ac:dyDescent="0.3">
      <c r="P402490" s="83"/>
    </row>
    <row r="402491" spans="16:16" x14ac:dyDescent="0.3">
      <c r="P402491" s="83"/>
    </row>
    <row r="402492" spans="16:16" x14ac:dyDescent="0.3">
      <c r="P402492" s="83"/>
    </row>
    <row r="402493" spans="16:16" x14ac:dyDescent="0.3">
      <c r="P402493" s="83"/>
    </row>
    <row r="402494" spans="16:16" x14ac:dyDescent="0.3">
      <c r="P402494" s="83"/>
    </row>
    <row r="402495" spans="16:16" x14ac:dyDescent="0.3">
      <c r="P402495" s="83"/>
    </row>
    <row r="402496" spans="16:16" x14ac:dyDescent="0.3">
      <c r="P402496" s="83"/>
    </row>
    <row r="402497" spans="16:16" x14ac:dyDescent="0.3">
      <c r="P402497" s="83"/>
    </row>
    <row r="402498" spans="16:16" x14ac:dyDescent="0.3">
      <c r="P402498" s="83"/>
    </row>
    <row r="402499" spans="16:16" x14ac:dyDescent="0.3">
      <c r="P402499" s="83"/>
    </row>
    <row r="402500" spans="16:16" x14ac:dyDescent="0.3">
      <c r="P402500" s="83"/>
    </row>
    <row r="402501" spans="16:16" x14ac:dyDescent="0.3">
      <c r="P402501" s="83"/>
    </row>
    <row r="402502" spans="16:16" x14ac:dyDescent="0.3">
      <c r="P402502" s="83"/>
    </row>
    <row r="402503" spans="16:16" x14ac:dyDescent="0.3">
      <c r="P402503" s="83"/>
    </row>
    <row r="402504" spans="16:16" x14ac:dyDescent="0.3">
      <c r="P402504" s="83"/>
    </row>
    <row r="402505" spans="16:16" x14ac:dyDescent="0.3">
      <c r="P402505" s="83"/>
    </row>
    <row r="402506" spans="16:16" x14ac:dyDescent="0.3">
      <c r="P402506" s="83"/>
    </row>
    <row r="402507" spans="16:16" x14ac:dyDescent="0.3">
      <c r="P402507" s="83"/>
    </row>
    <row r="402508" spans="16:16" x14ac:dyDescent="0.3">
      <c r="P402508" s="83"/>
    </row>
    <row r="402509" spans="16:16" x14ac:dyDescent="0.3">
      <c r="P402509" s="83"/>
    </row>
    <row r="402510" spans="16:16" x14ac:dyDescent="0.3">
      <c r="P402510" s="83"/>
    </row>
    <row r="402511" spans="16:16" x14ac:dyDescent="0.3">
      <c r="P402511" s="83"/>
    </row>
    <row r="402512" spans="16:16" x14ac:dyDescent="0.3">
      <c r="P402512" s="83"/>
    </row>
    <row r="402513" spans="16:16" x14ac:dyDescent="0.3">
      <c r="P402513" s="83"/>
    </row>
    <row r="402514" spans="16:16" x14ac:dyDescent="0.3">
      <c r="P402514" s="83"/>
    </row>
    <row r="402515" spans="16:16" x14ac:dyDescent="0.3">
      <c r="P402515" s="83"/>
    </row>
    <row r="402516" spans="16:16" x14ac:dyDescent="0.3">
      <c r="P402516" s="83"/>
    </row>
    <row r="402517" spans="16:16" x14ac:dyDescent="0.3">
      <c r="P402517" s="83"/>
    </row>
    <row r="402518" spans="16:16" x14ac:dyDescent="0.3">
      <c r="P402518" s="83"/>
    </row>
    <row r="402519" spans="16:16" x14ac:dyDescent="0.3">
      <c r="P402519" s="83"/>
    </row>
    <row r="402520" spans="16:16" x14ac:dyDescent="0.3">
      <c r="P402520" s="83"/>
    </row>
    <row r="402521" spans="16:16" x14ac:dyDescent="0.3">
      <c r="P402521" s="83"/>
    </row>
    <row r="402522" spans="16:16" x14ac:dyDescent="0.3">
      <c r="P402522" s="83"/>
    </row>
    <row r="402523" spans="16:16" x14ac:dyDescent="0.3">
      <c r="P402523" s="83"/>
    </row>
    <row r="402524" spans="16:16" x14ac:dyDescent="0.3">
      <c r="P402524" s="83"/>
    </row>
    <row r="402525" spans="16:16" x14ac:dyDescent="0.3">
      <c r="P402525" s="83"/>
    </row>
    <row r="402526" spans="16:16" x14ac:dyDescent="0.3">
      <c r="P402526" s="83"/>
    </row>
    <row r="402527" spans="16:16" x14ac:dyDescent="0.3">
      <c r="P402527" s="83"/>
    </row>
    <row r="402528" spans="16:16" x14ac:dyDescent="0.3">
      <c r="P402528" s="83"/>
    </row>
    <row r="402529" spans="16:16" x14ac:dyDescent="0.3">
      <c r="P402529" s="83"/>
    </row>
    <row r="402530" spans="16:16" x14ac:dyDescent="0.3">
      <c r="P402530" s="83"/>
    </row>
    <row r="402531" spans="16:16" x14ac:dyDescent="0.3">
      <c r="P402531" s="83"/>
    </row>
    <row r="402532" spans="16:16" x14ac:dyDescent="0.3">
      <c r="P402532" s="83"/>
    </row>
    <row r="402533" spans="16:16" x14ac:dyDescent="0.3">
      <c r="P402533" s="83"/>
    </row>
    <row r="402534" spans="16:16" x14ac:dyDescent="0.3">
      <c r="P402534" s="83"/>
    </row>
    <row r="402535" spans="16:16" x14ac:dyDescent="0.3">
      <c r="P402535" s="83"/>
    </row>
    <row r="402536" spans="16:16" x14ac:dyDescent="0.3">
      <c r="P402536" s="83"/>
    </row>
    <row r="402537" spans="16:16" x14ac:dyDescent="0.3">
      <c r="P402537" s="83"/>
    </row>
    <row r="402538" spans="16:16" x14ac:dyDescent="0.3">
      <c r="P402538" s="83"/>
    </row>
    <row r="402539" spans="16:16" x14ac:dyDescent="0.3">
      <c r="P402539" s="83"/>
    </row>
    <row r="402540" spans="16:16" x14ac:dyDescent="0.3">
      <c r="P402540" s="83"/>
    </row>
    <row r="402541" spans="16:16" x14ac:dyDescent="0.3">
      <c r="P402541" s="83"/>
    </row>
    <row r="402542" spans="16:16" x14ac:dyDescent="0.3">
      <c r="P402542" s="83"/>
    </row>
    <row r="402543" spans="16:16" x14ac:dyDescent="0.3">
      <c r="P402543" s="83"/>
    </row>
    <row r="402544" spans="16:16" x14ac:dyDescent="0.3">
      <c r="P402544" s="83"/>
    </row>
    <row r="402545" spans="16:16" x14ac:dyDescent="0.3">
      <c r="P402545" s="83"/>
    </row>
    <row r="402546" spans="16:16" x14ac:dyDescent="0.3">
      <c r="P402546" s="83"/>
    </row>
    <row r="402547" spans="16:16" x14ac:dyDescent="0.3">
      <c r="P402547" s="83"/>
    </row>
    <row r="402548" spans="16:16" x14ac:dyDescent="0.3">
      <c r="P402548" s="83"/>
    </row>
    <row r="402549" spans="16:16" x14ac:dyDescent="0.3">
      <c r="P402549" s="83"/>
    </row>
    <row r="402550" spans="16:16" x14ac:dyDescent="0.3">
      <c r="P402550" s="83"/>
    </row>
    <row r="402551" spans="16:16" x14ac:dyDescent="0.3">
      <c r="P402551" s="83"/>
    </row>
    <row r="402552" spans="16:16" x14ac:dyDescent="0.3">
      <c r="P402552" s="83"/>
    </row>
    <row r="402553" spans="16:16" x14ac:dyDescent="0.3">
      <c r="P402553" s="83"/>
    </row>
    <row r="402554" spans="16:16" x14ac:dyDescent="0.3">
      <c r="P402554" s="83"/>
    </row>
    <row r="402555" spans="16:16" x14ac:dyDescent="0.3">
      <c r="P402555" s="83"/>
    </row>
    <row r="402556" spans="16:16" x14ac:dyDescent="0.3">
      <c r="P402556" s="83"/>
    </row>
    <row r="402557" spans="16:16" x14ac:dyDescent="0.3">
      <c r="P402557" s="83"/>
    </row>
    <row r="402558" spans="16:16" x14ac:dyDescent="0.3">
      <c r="P402558" s="83"/>
    </row>
    <row r="402559" spans="16:16" x14ac:dyDescent="0.3">
      <c r="P402559" s="83"/>
    </row>
    <row r="402560" spans="16:16" x14ac:dyDescent="0.3">
      <c r="P402560" s="83"/>
    </row>
    <row r="402561" spans="16:16" x14ac:dyDescent="0.3">
      <c r="P402561" s="83"/>
    </row>
    <row r="402562" spans="16:16" x14ac:dyDescent="0.3">
      <c r="P402562" s="83"/>
    </row>
    <row r="402563" spans="16:16" x14ac:dyDescent="0.3">
      <c r="P402563" s="83"/>
    </row>
    <row r="402564" spans="16:16" x14ac:dyDescent="0.3">
      <c r="P402564" s="83"/>
    </row>
    <row r="402565" spans="16:16" x14ac:dyDescent="0.3">
      <c r="P402565" s="83"/>
    </row>
    <row r="402566" spans="16:16" x14ac:dyDescent="0.3">
      <c r="P402566" s="83"/>
    </row>
    <row r="402567" spans="16:16" x14ac:dyDescent="0.3">
      <c r="P402567" s="83"/>
    </row>
    <row r="402568" spans="16:16" x14ac:dyDescent="0.3">
      <c r="P402568" s="83"/>
    </row>
    <row r="402569" spans="16:16" x14ac:dyDescent="0.3">
      <c r="P402569" s="83"/>
    </row>
    <row r="402570" spans="16:16" x14ac:dyDescent="0.3">
      <c r="P402570" s="83"/>
    </row>
    <row r="402571" spans="16:16" x14ac:dyDescent="0.3">
      <c r="P402571" s="83"/>
    </row>
    <row r="402572" spans="16:16" x14ac:dyDescent="0.3">
      <c r="P402572" s="83"/>
    </row>
    <row r="402573" spans="16:16" x14ac:dyDescent="0.3">
      <c r="P402573" s="83"/>
    </row>
    <row r="402574" spans="16:16" x14ac:dyDescent="0.3">
      <c r="P402574" s="83"/>
    </row>
    <row r="402575" spans="16:16" x14ac:dyDescent="0.3">
      <c r="P402575" s="83"/>
    </row>
    <row r="402576" spans="16:16" x14ac:dyDescent="0.3">
      <c r="P402576" s="83"/>
    </row>
    <row r="402577" spans="16:16" x14ac:dyDescent="0.3">
      <c r="P402577" s="83"/>
    </row>
    <row r="402578" spans="16:16" x14ac:dyDescent="0.3">
      <c r="P402578" s="83"/>
    </row>
    <row r="402579" spans="16:16" x14ac:dyDescent="0.3">
      <c r="P402579" s="83"/>
    </row>
    <row r="402580" spans="16:16" x14ac:dyDescent="0.3">
      <c r="P402580" s="83"/>
    </row>
    <row r="402581" spans="16:16" x14ac:dyDescent="0.3">
      <c r="P402581" s="83"/>
    </row>
    <row r="402582" spans="16:16" x14ac:dyDescent="0.3">
      <c r="P402582" s="83"/>
    </row>
    <row r="402583" spans="16:16" x14ac:dyDescent="0.3">
      <c r="P402583" s="83"/>
    </row>
    <row r="402584" spans="16:16" x14ac:dyDescent="0.3">
      <c r="P402584" s="83"/>
    </row>
    <row r="402585" spans="16:16" x14ac:dyDescent="0.3">
      <c r="P402585" s="83"/>
    </row>
    <row r="402586" spans="16:16" x14ac:dyDescent="0.3">
      <c r="P402586" s="83"/>
    </row>
    <row r="402587" spans="16:16" x14ac:dyDescent="0.3">
      <c r="P402587" s="83"/>
    </row>
    <row r="402588" spans="16:16" x14ac:dyDescent="0.3">
      <c r="P402588" s="83"/>
    </row>
    <row r="402589" spans="16:16" x14ac:dyDescent="0.3">
      <c r="P402589" s="83"/>
    </row>
    <row r="402590" spans="16:16" x14ac:dyDescent="0.3">
      <c r="P402590" s="83"/>
    </row>
    <row r="402591" spans="16:16" x14ac:dyDescent="0.3">
      <c r="P402591" s="83"/>
    </row>
    <row r="402592" spans="16:16" x14ac:dyDescent="0.3">
      <c r="P402592" s="83"/>
    </row>
    <row r="402593" spans="16:16" x14ac:dyDescent="0.3">
      <c r="P402593" s="83"/>
    </row>
    <row r="402594" spans="16:16" x14ac:dyDescent="0.3">
      <c r="P402594" s="83"/>
    </row>
    <row r="402595" spans="16:16" x14ac:dyDescent="0.3">
      <c r="P402595" s="83"/>
    </row>
    <row r="402596" spans="16:16" x14ac:dyDescent="0.3">
      <c r="P402596" s="83"/>
    </row>
    <row r="402597" spans="16:16" x14ac:dyDescent="0.3">
      <c r="P402597" s="83"/>
    </row>
    <row r="402598" spans="16:16" x14ac:dyDescent="0.3">
      <c r="P402598" s="83"/>
    </row>
    <row r="402599" spans="16:16" x14ac:dyDescent="0.3">
      <c r="P402599" s="83"/>
    </row>
    <row r="402600" spans="16:16" x14ac:dyDescent="0.3">
      <c r="P402600" s="83"/>
    </row>
    <row r="402601" spans="16:16" x14ac:dyDescent="0.3">
      <c r="P402601" s="83"/>
    </row>
    <row r="402602" spans="16:16" x14ac:dyDescent="0.3">
      <c r="P402602" s="83"/>
    </row>
    <row r="402603" spans="16:16" x14ac:dyDescent="0.3">
      <c r="P402603" s="83"/>
    </row>
    <row r="402604" spans="16:16" x14ac:dyDescent="0.3">
      <c r="P402604" s="83"/>
    </row>
    <row r="402605" spans="16:16" x14ac:dyDescent="0.3">
      <c r="P402605" s="83"/>
    </row>
    <row r="402606" spans="16:16" x14ac:dyDescent="0.3">
      <c r="P402606" s="83"/>
    </row>
    <row r="402607" spans="16:16" x14ac:dyDescent="0.3">
      <c r="P402607" s="83"/>
    </row>
    <row r="402608" spans="16:16" x14ac:dyDescent="0.3">
      <c r="P402608" s="83"/>
    </row>
    <row r="402609" spans="16:16" x14ac:dyDescent="0.3">
      <c r="P402609" s="83"/>
    </row>
    <row r="402610" spans="16:16" x14ac:dyDescent="0.3">
      <c r="P402610" s="83"/>
    </row>
    <row r="402611" spans="16:16" x14ac:dyDescent="0.3">
      <c r="P402611" s="83"/>
    </row>
    <row r="402612" spans="16:16" x14ac:dyDescent="0.3">
      <c r="P402612" s="83"/>
    </row>
    <row r="402613" spans="16:16" x14ac:dyDescent="0.3">
      <c r="P402613" s="83"/>
    </row>
    <row r="402614" spans="16:16" x14ac:dyDescent="0.3">
      <c r="P402614" s="83"/>
    </row>
    <row r="402615" spans="16:16" x14ac:dyDescent="0.3">
      <c r="P402615" s="83"/>
    </row>
    <row r="402616" spans="16:16" x14ac:dyDescent="0.3">
      <c r="P402616" s="83"/>
    </row>
    <row r="402617" spans="16:16" x14ac:dyDescent="0.3">
      <c r="P402617" s="83"/>
    </row>
    <row r="402618" spans="16:16" x14ac:dyDescent="0.3">
      <c r="P402618" s="83"/>
    </row>
    <row r="402619" spans="16:16" x14ac:dyDescent="0.3">
      <c r="P402619" s="83"/>
    </row>
    <row r="402620" spans="16:16" x14ac:dyDescent="0.3">
      <c r="P402620" s="83"/>
    </row>
    <row r="402621" spans="16:16" x14ac:dyDescent="0.3">
      <c r="P402621" s="83"/>
    </row>
    <row r="402622" spans="16:16" x14ac:dyDescent="0.3">
      <c r="P402622" s="83"/>
    </row>
    <row r="402623" spans="16:16" x14ac:dyDescent="0.3">
      <c r="P402623" s="83"/>
    </row>
    <row r="402624" spans="16:16" x14ac:dyDescent="0.3">
      <c r="P402624" s="83"/>
    </row>
    <row r="402625" spans="16:16" x14ac:dyDescent="0.3">
      <c r="P402625" s="83"/>
    </row>
    <row r="402626" spans="16:16" x14ac:dyDescent="0.3">
      <c r="P402626" s="83"/>
    </row>
    <row r="402627" spans="16:16" x14ac:dyDescent="0.3">
      <c r="P402627" s="83"/>
    </row>
    <row r="402628" spans="16:16" x14ac:dyDescent="0.3">
      <c r="P402628" s="83"/>
    </row>
    <row r="402629" spans="16:16" x14ac:dyDescent="0.3">
      <c r="P402629" s="83"/>
    </row>
    <row r="402630" spans="16:16" x14ac:dyDescent="0.3">
      <c r="P402630" s="83"/>
    </row>
    <row r="402631" spans="16:16" x14ac:dyDescent="0.3">
      <c r="P402631" s="83"/>
    </row>
    <row r="402632" spans="16:16" x14ac:dyDescent="0.3">
      <c r="P402632" s="83"/>
    </row>
    <row r="402633" spans="16:16" x14ac:dyDescent="0.3">
      <c r="P402633" s="83"/>
    </row>
    <row r="402634" spans="16:16" x14ac:dyDescent="0.3">
      <c r="P402634" s="83"/>
    </row>
    <row r="402635" spans="16:16" x14ac:dyDescent="0.3">
      <c r="P402635" s="83"/>
    </row>
    <row r="402636" spans="16:16" x14ac:dyDescent="0.3">
      <c r="P402636" s="83"/>
    </row>
    <row r="402637" spans="16:16" x14ac:dyDescent="0.3">
      <c r="P402637" s="83"/>
    </row>
    <row r="402638" spans="16:16" x14ac:dyDescent="0.3">
      <c r="P402638" s="83"/>
    </row>
    <row r="402639" spans="16:16" x14ac:dyDescent="0.3">
      <c r="P402639" s="83"/>
    </row>
    <row r="402640" spans="16:16" x14ac:dyDescent="0.3">
      <c r="P402640" s="83"/>
    </row>
    <row r="402641" spans="16:16" x14ac:dyDescent="0.3">
      <c r="P402641" s="83"/>
    </row>
    <row r="402642" spans="16:16" x14ac:dyDescent="0.3">
      <c r="P402642" s="83"/>
    </row>
    <row r="402643" spans="16:16" x14ac:dyDescent="0.3">
      <c r="P402643" s="83"/>
    </row>
    <row r="402644" spans="16:16" x14ac:dyDescent="0.3">
      <c r="P402644" s="83"/>
    </row>
    <row r="402645" spans="16:16" x14ac:dyDescent="0.3">
      <c r="P402645" s="83"/>
    </row>
    <row r="402646" spans="16:16" x14ac:dyDescent="0.3">
      <c r="P402646" s="83"/>
    </row>
    <row r="402647" spans="16:16" x14ac:dyDescent="0.3">
      <c r="P402647" s="83"/>
    </row>
    <row r="402648" spans="16:16" x14ac:dyDescent="0.3">
      <c r="P402648" s="83"/>
    </row>
    <row r="402649" spans="16:16" x14ac:dyDescent="0.3">
      <c r="P402649" s="83"/>
    </row>
    <row r="402650" spans="16:16" x14ac:dyDescent="0.3">
      <c r="P402650" s="83"/>
    </row>
    <row r="402651" spans="16:16" x14ac:dyDescent="0.3">
      <c r="P402651" s="83"/>
    </row>
    <row r="402652" spans="16:16" x14ac:dyDescent="0.3">
      <c r="P402652" s="83"/>
    </row>
    <row r="402653" spans="16:16" x14ac:dyDescent="0.3">
      <c r="P402653" s="83"/>
    </row>
    <row r="402654" spans="16:16" x14ac:dyDescent="0.3">
      <c r="P402654" s="83"/>
    </row>
    <row r="402655" spans="16:16" x14ac:dyDescent="0.3">
      <c r="P402655" s="83"/>
    </row>
    <row r="402656" spans="16:16" x14ac:dyDescent="0.3">
      <c r="P402656" s="83"/>
    </row>
    <row r="402657" spans="16:16" x14ac:dyDescent="0.3">
      <c r="P402657" s="83"/>
    </row>
    <row r="402658" spans="16:16" x14ac:dyDescent="0.3">
      <c r="P402658" s="83"/>
    </row>
    <row r="402659" spans="16:16" x14ac:dyDescent="0.3">
      <c r="P402659" s="83"/>
    </row>
    <row r="402660" spans="16:16" x14ac:dyDescent="0.3">
      <c r="P402660" s="83"/>
    </row>
    <row r="402661" spans="16:16" x14ac:dyDescent="0.3">
      <c r="P402661" s="83"/>
    </row>
    <row r="402662" spans="16:16" x14ac:dyDescent="0.3">
      <c r="P402662" s="83"/>
    </row>
    <row r="402663" spans="16:16" x14ac:dyDescent="0.3">
      <c r="P402663" s="83"/>
    </row>
    <row r="402664" spans="16:16" x14ac:dyDescent="0.3">
      <c r="P402664" s="83"/>
    </row>
    <row r="402665" spans="16:16" x14ac:dyDescent="0.3">
      <c r="P402665" s="83"/>
    </row>
    <row r="402666" spans="16:16" x14ac:dyDescent="0.3">
      <c r="P402666" s="83"/>
    </row>
    <row r="402667" spans="16:16" x14ac:dyDescent="0.3">
      <c r="P402667" s="83"/>
    </row>
    <row r="402668" spans="16:16" x14ac:dyDescent="0.3">
      <c r="P402668" s="83"/>
    </row>
    <row r="402669" spans="16:16" x14ac:dyDescent="0.3">
      <c r="P402669" s="83"/>
    </row>
    <row r="402670" spans="16:16" x14ac:dyDescent="0.3">
      <c r="P402670" s="83"/>
    </row>
    <row r="402671" spans="16:16" x14ac:dyDescent="0.3">
      <c r="P402671" s="83"/>
    </row>
    <row r="402672" spans="16:16" x14ac:dyDescent="0.3">
      <c r="P402672" s="83"/>
    </row>
    <row r="402673" spans="16:16" x14ac:dyDescent="0.3">
      <c r="P402673" s="83"/>
    </row>
    <row r="402674" spans="16:16" x14ac:dyDescent="0.3">
      <c r="P402674" s="83"/>
    </row>
    <row r="402675" spans="16:16" x14ac:dyDescent="0.3">
      <c r="P402675" s="83"/>
    </row>
    <row r="402676" spans="16:16" x14ac:dyDescent="0.3">
      <c r="P402676" s="83"/>
    </row>
    <row r="402677" spans="16:16" x14ac:dyDescent="0.3">
      <c r="P402677" s="83"/>
    </row>
    <row r="402678" spans="16:16" x14ac:dyDescent="0.3">
      <c r="P402678" s="83"/>
    </row>
    <row r="402679" spans="16:16" x14ac:dyDescent="0.3">
      <c r="P402679" s="83"/>
    </row>
    <row r="402680" spans="16:16" x14ac:dyDescent="0.3">
      <c r="P402680" s="83"/>
    </row>
    <row r="402681" spans="16:16" x14ac:dyDescent="0.3">
      <c r="P402681" s="83"/>
    </row>
    <row r="402682" spans="16:16" x14ac:dyDescent="0.3">
      <c r="P402682" s="83"/>
    </row>
    <row r="402683" spans="16:16" x14ac:dyDescent="0.3">
      <c r="P402683" s="83"/>
    </row>
    <row r="402684" spans="16:16" x14ac:dyDescent="0.3">
      <c r="P402684" s="83"/>
    </row>
    <row r="402685" spans="16:16" x14ac:dyDescent="0.3">
      <c r="P402685" s="83"/>
    </row>
    <row r="402686" spans="16:16" x14ac:dyDescent="0.3">
      <c r="P402686" s="83"/>
    </row>
    <row r="402687" spans="16:16" x14ac:dyDescent="0.3">
      <c r="P402687" s="83"/>
    </row>
    <row r="402688" spans="16:16" x14ac:dyDescent="0.3">
      <c r="P402688" s="83"/>
    </row>
    <row r="402689" spans="16:16" x14ac:dyDescent="0.3">
      <c r="P402689" s="83"/>
    </row>
    <row r="402690" spans="16:16" x14ac:dyDescent="0.3">
      <c r="P402690" s="83"/>
    </row>
    <row r="402691" spans="16:16" x14ac:dyDescent="0.3">
      <c r="P402691" s="83"/>
    </row>
    <row r="402692" spans="16:16" x14ac:dyDescent="0.3">
      <c r="P402692" s="83"/>
    </row>
    <row r="402693" spans="16:16" x14ac:dyDescent="0.3">
      <c r="P402693" s="83"/>
    </row>
    <row r="402694" spans="16:16" x14ac:dyDescent="0.3">
      <c r="P402694" s="83"/>
    </row>
    <row r="402695" spans="16:16" x14ac:dyDescent="0.3">
      <c r="P402695" s="83"/>
    </row>
    <row r="402696" spans="16:16" x14ac:dyDescent="0.3">
      <c r="P402696" s="83"/>
    </row>
    <row r="402697" spans="16:16" x14ac:dyDescent="0.3">
      <c r="P402697" s="83"/>
    </row>
    <row r="402698" spans="16:16" x14ac:dyDescent="0.3">
      <c r="P402698" s="83"/>
    </row>
    <row r="402699" spans="16:16" x14ac:dyDescent="0.3">
      <c r="P402699" s="83"/>
    </row>
    <row r="402700" spans="16:16" x14ac:dyDescent="0.3">
      <c r="P402700" s="83"/>
    </row>
    <row r="402701" spans="16:16" x14ac:dyDescent="0.3">
      <c r="P402701" s="83"/>
    </row>
    <row r="402702" spans="16:16" x14ac:dyDescent="0.3">
      <c r="P402702" s="83"/>
    </row>
    <row r="402703" spans="16:16" x14ac:dyDescent="0.3">
      <c r="P402703" s="83"/>
    </row>
    <row r="402704" spans="16:16" x14ac:dyDescent="0.3">
      <c r="P402704" s="83"/>
    </row>
    <row r="402705" spans="16:16" x14ac:dyDescent="0.3">
      <c r="P402705" s="83"/>
    </row>
    <row r="402706" spans="16:16" x14ac:dyDescent="0.3">
      <c r="P402706" s="83"/>
    </row>
    <row r="402707" spans="16:16" x14ac:dyDescent="0.3">
      <c r="P402707" s="83"/>
    </row>
    <row r="402708" spans="16:16" x14ac:dyDescent="0.3">
      <c r="P402708" s="83"/>
    </row>
    <row r="402709" spans="16:16" x14ac:dyDescent="0.3">
      <c r="P402709" s="83"/>
    </row>
    <row r="402710" spans="16:16" x14ac:dyDescent="0.3">
      <c r="P402710" s="83"/>
    </row>
    <row r="402711" spans="16:16" x14ac:dyDescent="0.3">
      <c r="P402711" s="83"/>
    </row>
    <row r="402712" spans="16:16" x14ac:dyDescent="0.3">
      <c r="P402712" s="83"/>
    </row>
    <row r="402713" spans="16:16" x14ac:dyDescent="0.3">
      <c r="P402713" s="83"/>
    </row>
    <row r="402714" spans="16:16" x14ac:dyDescent="0.3">
      <c r="P402714" s="83"/>
    </row>
    <row r="402715" spans="16:16" x14ac:dyDescent="0.3">
      <c r="P402715" s="83"/>
    </row>
    <row r="402716" spans="16:16" x14ac:dyDescent="0.3">
      <c r="P402716" s="83"/>
    </row>
    <row r="402717" spans="16:16" x14ac:dyDescent="0.3">
      <c r="P402717" s="83"/>
    </row>
    <row r="402718" spans="16:16" x14ac:dyDescent="0.3">
      <c r="P402718" s="83"/>
    </row>
    <row r="402719" spans="16:16" x14ac:dyDescent="0.3">
      <c r="P402719" s="83"/>
    </row>
    <row r="402720" spans="16:16" x14ac:dyDescent="0.3">
      <c r="P402720" s="83"/>
    </row>
    <row r="402721" spans="16:16" x14ac:dyDescent="0.3">
      <c r="P402721" s="83"/>
    </row>
    <row r="402722" spans="16:16" x14ac:dyDescent="0.3">
      <c r="P402722" s="83"/>
    </row>
    <row r="402723" spans="16:16" x14ac:dyDescent="0.3">
      <c r="P402723" s="83"/>
    </row>
    <row r="402724" spans="16:16" x14ac:dyDescent="0.3">
      <c r="P402724" s="83"/>
    </row>
    <row r="402725" spans="16:16" x14ac:dyDescent="0.3">
      <c r="P402725" s="83"/>
    </row>
    <row r="402726" spans="16:16" x14ac:dyDescent="0.3">
      <c r="P402726" s="83"/>
    </row>
    <row r="402727" spans="16:16" x14ac:dyDescent="0.3">
      <c r="P402727" s="83"/>
    </row>
    <row r="402728" spans="16:16" x14ac:dyDescent="0.3">
      <c r="P402728" s="83"/>
    </row>
    <row r="402729" spans="16:16" x14ac:dyDescent="0.3">
      <c r="P402729" s="83"/>
    </row>
    <row r="402730" spans="16:16" x14ac:dyDescent="0.3">
      <c r="P402730" s="83"/>
    </row>
    <row r="402731" spans="16:16" x14ac:dyDescent="0.3">
      <c r="P402731" s="83"/>
    </row>
    <row r="402732" spans="16:16" x14ac:dyDescent="0.3">
      <c r="P402732" s="83"/>
    </row>
    <row r="402733" spans="16:16" x14ac:dyDescent="0.3">
      <c r="P402733" s="83"/>
    </row>
    <row r="402734" spans="16:16" x14ac:dyDescent="0.3">
      <c r="P402734" s="83"/>
    </row>
    <row r="402735" spans="16:16" x14ac:dyDescent="0.3">
      <c r="P402735" s="83"/>
    </row>
    <row r="402736" spans="16:16" x14ac:dyDescent="0.3">
      <c r="P402736" s="83"/>
    </row>
    <row r="402737" spans="16:16" x14ac:dyDescent="0.3">
      <c r="P402737" s="83"/>
    </row>
    <row r="402738" spans="16:16" x14ac:dyDescent="0.3">
      <c r="P402738" s="83"/>
    </row>
    <row r="402739" spans="16:16" x14ac:dyDescent="0.3">
      <c r="P402739" s="83"/>
    </row>
    <row r="402740" spans="16:16" x14ac:dyDescent="0.3">
      <c r="P402740" s="83"/>
    </row>
    <row r="402741" spans="16:16" x14ac:dyDescent="0.3">
      <c r="P402741" s="83"/>
    </row>
    <row r="402742" spans="16:16" x14ac:dyDescent="0.3">
      <c r="P402742" s="83"/>
    </row>
    <row r="402743" spans="16:16" x14ac:dyDescent="0.3">
      <c r="P402743" s="83"/>
    </row>
    <row r="402744" spans="16:16" x14ac:dyDescent="0.3">
      <c r="P402744" s="83"/>
    </row>
    <row r="402745" spans="16:16" x14ac:dyDescent="0.3">
      <c r="P402745" s="83"/>
    </row>
    <row r="402746" spans="16:16" x14ac:dyDescent="0.3">
      <c r="P402746" s="83"/>
    </row>
    <row r="402747" spans="16:16" x14ac:dyDescent="0.3">
      <c r="P402747" s="83"/>
    </row>
    <row r="402748" spans="16:16" x14ac:dyDescent="0.3">
      <c r="P402748" s="83"/>
    </row>
    <row r="402749" spans="16:16" x14ac:dyDescent="0.3">
      <c r="P402749" s="83"/>
    </row>
    <row r="402750" spans="16:16" x14ac:dyDescent="0.3">
      <c r="P402750" s="83"/>
    </row>
    <row r="402751" spans="16:16" x14ac:dyDescent="0.3">
      <c r="P402751" s="83"/>
    </row>
    <row r="402752" spans="16:16" x14ac:dyDescent="0.3">
      <c r="P402752" s="83"/>
    </row>
    <row r="402753" spans="16:16" x14ac:dyDescent="0.3">
      <c r="P402753" s="83"/>
    </row>
    <row r="402754" spans="16:16" x14ac:dyDescent="0.3">
      <c r="P402754" s="83"/>
    </row>
    <row r="402755" spans="16:16" x14ac:dyDescent="0.3">
      <c r="P402755" s="83"/>
    </row>
    <row r="402756" spans="16:16" x14ac:dyDescent="0.3">
      <c r="P402756" s="83"/>
    </row>
    <row r="402757" spans="16:16" x14ac:dyDescent="0.3">
      <c r="P402757" s="83"/>
    </row>
    <row r="402758" spans="16:16" x14ac:dyDescent="0.3">
      <c r="P402758" s="83"/>
    </row>
    <row r="402759" spans="16:16" x14ac:dyDescent="0.3">
      <c r="P402759" s="83"/>
    </row>
    <row r="402760" spans="16:16" x14ac:dyDescent="0.3">
      <c r="P402760" s="83"/>
    </row>
    <row r="402761" spans="16:16" x14ac:dyDescent="0.3">
      <c r="P402761" s="83"/>
    </row>
    <row r="402762" spans="16:16" x14ac:dyDescent="0.3">
      <c r="P402762" s="83"/>
    </row>
    <row r="402763" spans="16:16" x14ac:dyDescent="0.3">
      <c r="P402763" s="83"/>
    </row>
    <row r="402764" spans="16:16" x14ac:dyDescent="0.3">
      <c r="P402764" s="83"/>
    </row>
    <row r="402765" spans="16:16" x14ac:dyDescent="0.3">
      <c r="P402765" s="83"/>
    </row>
    <row r="402766" spans="16:16" x14ac:dyDescent="0.3">
      <c r="P402766" s="83"/>
    </row>
    <row r="402767" spans="16:16" x14ac:dyDescent="0.3">
      <c r="P402767" s="83"/>
    </row>
    <row r="402768" spans="16:16" x14ac:dyDescent="0.3">
      <c r="P402768" s="83"/>
    </row>
    <row r="402769" spans="16:16" x14ac:dyDescent="0.3">
      <c r="P402769" s="83"/>
    </row>
    <row r="402770" spans="16:16" x14ac:dyDescent="0.3">
      <c r="P402770" s="83"/>
    </row>
    <row r="402771" spans="16:16" x14ac:dyDescent="0.3">
      <c r="P402771" s="83"/>
    </row>
    <row r="402772" spans="16:16" x14ac:dyDescent="0.3">
      <c r="P402772" s="83"/>
    </row>
    <row r="402773" spans="16:16" x14ac:dyDescent="0.3">
      <c r="P402773" s="83"/>
    </row>
    <row r="402774" spans="16:16" x14ac:dyDescent="0.3">
      <c r="P402774" s="83"/>
    </row>
    <row r="402775" spans="16:16" x14ac:dyDescent="0.3">
      <c r="P402775" s="83"/>
    </row>
    <row r="402776" spans="16:16" x14ac:dyDescent="0.3">
      <c r="P402776" s="83"/>
    </row>
    <row r="402777" spans="16:16" x14ac:dyDescent="0.3">
      <c r="P402777" s="83"/>
    </row>
    <row r="402778" spans="16:16" x14ac:dyDescent="0.3">
      <c r="P402778" s="83"/>
    </row>
    <row r="402779" spans="16:16" x14ac:dyDescent="0.3">
      <c r="P402779" s="83"/>
    </row>
    <row r="402780" spans="16:16" x14ac:dyDescent="0.3">
      <c r="P402780" s="83"/>
    </row>
    <row r="402781" spans="16:16" x14ac:dyDescent="0.3">
      <c r="P402781" s="83"/>
    </row>
    <row r="402782" spans="16:16" x14ac:dyDescent="0.3">
      <c r="P402782" s="83"/>
    </row>
    <row r="402783" spans="16:16" x14ac:dyDescent="0.3">
      <c r="P402783" s="83"/>
    </row>
    <row r="402784" spans="16:16" x14ac:dyDescent="0.3">
      <c r="P402784" s="83"/>
    </row>
    <row r="402785" spans="16:16" x14ac:dyDescent="0.3">
      <c r="P402785" s="83"/>
    </row>
    <row r="402786" spans="16:16" x14ac:dyDescent="0.3">
      <c r="P402786" s="83"/>
    </row>
    <row r="402787" spans="16:16" x14ac:dyDescent="0.3">
      <c r="P402787" s="83"/>
    </row>
    <row r="402788" spans="16:16" x14ac:dyDescent="0.3">
      <c r="P402788" s="83"/>
    </row>
    <row r="402789" spans="16:16" x14ac:dyDescent="0.3">
      <c r="P402789" s="83"/>
    </row>
    <row r="402790" spans="16:16" x14ac:dyDescent="0.3">
      <c r="P402790" s="83"/>
    </row>
    <row r="402791" spans="16:16" x14ac:dyDescent="0.3">
      <c r="P402791" s="83"/>
    </row>
    <row r="402792" spans="16:16" x14ac:dyDescent="0.3">
      <c r="P402792" s="83"/>
    </row>
    <row r="402793" spans="16:16" x14ac:dyDescent="0.3">
      <c r="P402793" s="83"/>
    </row>
    <row r="402794" spans="16:16" x14ac:dyDescent="0.3">
      <c r="P402794" s="83"/>
    </row>
    <row r="402795" spans="16:16" x14ac:dyDescent="0.3">
      <c r="P402795" s="83"/>
    </row>
    <row r="402796" spans="16:16" x14ac:dyDescent="0.3">
      <c r="P402796" s="83"/>
    </row>
    <row r="402797" spans="16:16" x14ac:dyDescent="0.3">
      <c r="P402797" s="83"/>
    </row>
    <row r="402798" spans="16:16" x14ac:dyDescent="0.3">
      <c r="P402798" s="83"/>
    </row>
    <row r="402799" spans="16:16" x14ac:dyDescent="0.3">
      <c r="P402799" s="83"/>
    </row>
    <row r="402800" spans="16:16" x14ac:dyDescent="0.3">
      <c r="P402800" s="83"/>
    </row>
    <row r="402801" spans="16:16" x14ac:dyDescent="0.3">
      <c r="P402801" s="83"/>
    </row>
    <row r="402802" spans="16:16" x14ac:dyDescent="0.3">
      <c r="P402802" s="83"/>
    </row>
    <row r="402803" spans="16:16" x14ac:dyDescent="0.3">
      <c r="P402803" s="83"/>
    </row>
    <row r="402804" spans="16:16" x14ac:dyDescent="0.3">
      <c r="P402804" s="83"/>
    </row>
    <row r="402805" spans="16:16" x14ac:dyDescent="0.3">
      <c r="P402805" s="83"/>
    </row>
    <row r="402806" spans="16:16" x14ac:dyDescent="0.3">
      <c r="P402806" s="83"/>
    </row>
    <row r="402807" spans="16:16" x14ac:dyDescent="0.3">
      <c r="P402807" s="83"/>
    </row>
    <row r="402808" spans="16:16" x14ac:dyDescent="0.3">
      <c r="P402808" s="83"/>
    </row>
    <row r="402809" spans="16:16" x14ac:dyDescent="0.3">
      <c r="P402809" s="83"/>
    </row>
    <row r="402810" spans="16:16" x14ac:dyDescent="0.3">
      <c r="P402810" s="83"/>
    </row>
    <row r="402811" spans="16:16" x14ac:dyDescent="0.3">
      <c r="P402811" s="83"/>
    </row>
    <row r="402812" spans="16:16" x14ac:dyDescent="0.3">
      <c r="P402812" s="83"/>
    </row>
    <row r="402813" spans="16:16" x14ac:dyDescent="0.3">
      <c r="P402813" s="83"/>
    </row>
    <row r="402814" spans="16:16" x14ac:dyDescent="0.3">
      <c r="P402814" s="83"/>
    </row>
    <row r="402815" spans="16:16" x14ac:dyDescent="0.3">
      <c r="P402815" s="83"/>
    </row>
    <row r="402816" spans="16:16" x14ac:dyDescent="0.3">
      <c r="P402816" s="83"/>
    </row>
    <row r="402817" spans="16:16" x14ac:dyDescent="0.3">
      <c r="P402817" s="83"/>
    </row>
    <row r="402818" spans="16:16" x14ac:dyDescent="0.3">
      <c r="P402818" s="83"/>
    </row>
    <row r="402819" spans="16:16" x14ac:dyDescent="0.3">
      <c r="P402819" s="83"/>
    </row>
    <row r="402820" spans="16:16" x14ac:dyDescent="0.3">
      <c r="P402820" s="83"/>
    </row>
    <row r="402821" spans="16:16" x14ac:dyDescent="0.3">
      <c r="P402821" s="83"/>
    </row>
    <row r="402822" spans="16:16" x14ac:dyDescent="0.3">
      <c r="P402822" s="83"/>
    </row>
    <row r="402823" spans="16:16" x14ac:dyDescent="0.3">
      <c r="P402823" s="83"/>
    </row>
    <row r="402824" spans="16:16" x14ac:dyDescent="0.3">
      <c r="P402824" s="83"/>
    </row>
    <row r="402825" spans="16:16" x14ac:dyDescent="0.3">
      <c r="P402825" s="83"/>
    </row>
    <row r="402826" spans="16:16" x14ac:dyDescent="0.3">
      <c r="P402826" s="83"/>
    </row>
    <row r="402827" spans="16:16" x14ac:dyDescent="0.3">
      <c r="P402827" s="83"/>
    </row>
    <row r="402828" spans="16:16" x14ac:dyDescent="0.3">
      <c r="P402828" s="83"/>
    </row>
    <row r="402829" spans="16:16" x14ac:dyDescent="0.3">
      <c r="P402829" s="83"/>
    </row>
    <row r="402830" spans="16:16" x14ac:dyDescent="0.3">
      <c r="P402830" s="83"/>
    </row>
    <row r="402831" spans="16:16" x14ac:dyDescent="0.3">
      <c r="P402831" s="83"/>
    </row>
    <row r="402832" spans="16:16" x14ac:dyDescent="0.3">
      <c r="P402832" s="83"/>
    </row>
    <row r="402833" spans="16:16" x14ac:dyDescent="0.3">
      <c r="P402833" s="83"/>
    </row>
    <row r="402834" spans="16:16" x14ac:dyDescent="0.3">
      <c r="P402834" s="83"/>
    </row>
    <row r="402835" spans="16:16" x14ac:dyDescent="0.3">
      <c r="P402835" s="83"/>
    </row>
    <row r="402836" spans="16:16" x14ac:dyDescent="0.3">
      <c r="P402836" s="83"/>
    </row>
    <row r="402837" spans="16:16" x14ac:dyDescent="0.3">
      <c r="P402837" s="83"/>
    </row>
    <row r="402838" spans="16:16" x14ac:dyDescent="0.3">
      <c r="P402838" s="83"/>
    </row>
    <row r="402839" spans="16:16" x14ac:dyDescent="0.3">
      <c r="P402839" s="83"/>
    </row>
    <row r="402840" spans="16:16" x14ac:dyDescent="0.3">
      <c r="P402840" s="83"/>
    </row>
    <row r="402841" spans="16:16" x14ac:dyDescent="0.3">
      <c r="P402841" s="83"/>
    </row>
    <row r="402842" spans="16:16" x14ac:dyDescent="0.3">
      <c r="P402842" s="83"/>
    </row>
    <row r="402843" spans="16:16" x14ac:dyDescent="0.3">
      <c r="P402843" s="83"/>
    </row>
    <row r="402844" spans="16:16" x14ac:dyDescent="0.3">
      <c r="P402844" s="83"/>
    </row>
    <row r="402845" spans="16:16" x14ac:dyDescent="0.3">
      <c r="P402845" s="83"/>
    </row>
    <row r="402846" spans="16:16" x14ac:dyDescent="0.3">
      <c r="P402846" s="83"/>
    </row>
    <row r="402847" spans="16:16" x14ac:dyDescent="0.3">
      <c r="P402847" s="83"/>
    </row>
    <row r="402848" spans="16:16" x14ac:dyDescent="0.3">
      <c r="P402848" s="83"/>
    </row>
    <row r="402849" spans="16:16" x14ac:dyDescent="0.3">
      <c r="P402849" s="83"/>
    </row>
    <row r="402850" spans="16:16" x14ac:dyDescent="0.3">
      <c r="P402850" s="83"/>
    </row>
    <row r="402851" spans="16:16" x14ac:dyDescent="0.3">
      <c r="P402851" s="83"/>
    </row>
    <row r="402852" spans="16:16" x14ac:dyDescent="0.3">
      <c r="P402852" s="83"/>
    </row>
    <row r="402853" spans="16:16" x14ac:dyDescent="0.3">
      <c r="P402853" s="83"/>
    </row>
    <row r="402854" spans="16:16" x14ac:dyDescent="0.3">
      <c r="P402854" s="83"/>
    </row>
    <row r="402855" spans="16:16" x14ac:dyDescent="0.3">
      <c r="P402855" s="83"/>
    </row>
    <row r="402856" spans="16:16" x14ac:dyDescent="0.3">
      <c r="P402856" s="83"/>
    </row>
    <row r="402857" spans="16:16" x14ac:dyDescent="0.3">
      <c r="P402857" s="83"/>
    </row>
    <row r="402858" spans="16:16" x14ac:dyDescent="0.3">
      <c r="P402858" s="83"/>
    </row>
    <row r="402859" spans="16:16" x14ac:dyDescent="0.3">
      <c r="P402859" s="83"/>
    </row>
    <row r="402860" spans="16:16" x14ac:dyDescent="0.3">
      <c r="P402860" s="83"/>
    </row>
    <row r="402861" spans="16:16" x14ac:dyDescent="0.3">
      <c r="P402861" s="83"/>
    </row>
    <row r="402862" spans="16:16" x14ac:dyDescent="0.3">
      <c r="P402862" s="83"/>
    </row>
    <row r="402863" spans="16:16" x14ac:dyDescent="0.3">
      <c r="P402863" s="83"/>
    </row>
    <row r="402864" spans="16:16" x14ac:dyDescent="0.3">
      <c r="P402864" s="83"/>
    </row>
    <row r="402865" spans="16:16" x14ac:dyDescent="0.3">
      <c r="P402865" s="83"/>
    </row>
    <row r="402866" spans="16:16" x14ac:dyDescent="0.3">
      <c r="P402866" s="83"/>
    </row>
    <row r="402867" spans="16:16" x14ac:dyDescent="0.3">
      <c r="P402867" s="83"/>
    </row>
    <row r="402868" spans="16:16" x14ac:dyDescent="0.3">
      <c r="P402868" s="83"/>
    </row>
    <row r="402869" spans="16:16" x14ac:dyDescent="0.3">
      <c r="P402869" s="83"/>
    </row>
    <row r="402870" spans="16:16" x14ac:dyDescent="0.3">
      <c r="P402870" s="83"/>
    </row>
    <row r="402871" spans="16:16" x14ac:dyDescent="0.3">
      <c r="P402871" s="83"/>
    </row>
    <row r="402872" spans="16:16" x14ac:dyDescent="0.3">
      <c r="P402872" s="83"/>
    </row>
    <row r="402873" spans="16:16" x14ac:dyDescent="0.3">
      <c r="P402873" s="83"/>
    </row>
    <row r="402874" spans="16:16" x14ac:dyDescent="0.3">
      <c r="P402874" s="83"/>
    </row>
    <row r="402875" spans="16:16" x14ac:dyDescent="0.3">
      <c r="P402875" s="83"/>
    </row>
    <row r="402876" spans="16:16" x14ac:dyDescent="0.3">
      <c r="P402876" s="83"/>
    </row>
    <row r="402877" spans="16:16" x14ac:dyDescent="0.3">
      <c r="P402877" s="83"/>
    </row>
    <row r="402878" spans="16:16" x14ac:dyDescent="0.3">
      <c r="P402878" s="83"/>
    </row>
    <row r="402879" spans="16:16" x14ac:dyDescent="0.3">
      <c r="P402879" s="83"/>
    </row>
    <row r="402880" spans="16:16" x14ac:dyDescent="0.3">
      <c r="P402880" s="83"/>
    </row>
    <row r="402881" spans="16:16" x14ac:dyDescent="0.3">
      <c r="P402881" s="83"/>
    </row>
    <row r="402882" spans="16:16" x14ac:dyDescent="0.3">
      <c r="P402882" s="83"/>
    </row>
    <row r="402883" spans="16:16" x14ac:dyDescent="0.3">
      <c r="P402883" s="83"/>
    </row>
    <row r="402884" spans="16:16" x14ac:dyDescent="0.3">
      <c r="P402884" s="83"/>
    </row>
    <row r="402885" spans="16:16" x14ac:dyDescent="0.3">
      <c r="P402885" s="83"/>
    </row>
    <row r="402886" spans="16:16" x14ac:dyDescent="0.3">
      <c r="P402886" s="83"/>
    </row>
    <row r="402887" spans="16:16" x14ac:dyDescent="0.3">
      <c r="P402887" s="83"/>
    </row>
    <row r="402888" spans="16:16" x14ac:dyDescent="0.3">
      <c r="P402888" s="83"/>
    </row>
    <row r="402889" spans="16:16" x14ac:dyDescent="0.3">
      <c r="P402889" s="83"/>
    </row>
    <row r="402890" spans="16:16" x14ac:dyDescent="0.3">
      <c r="P402890" s="83"/>
    </row>
    <row r="402891" spans="16:16" x14ac:dyDescent="0.3">
      <c r="P402891" s="83"/>
    </row>
    <row r="402892" spans="16:16" x14ac:dyDescent="0.3">
      <c r="P402892" s="83"/>
    </row>
    <row r="402893" spans="16:16" x14ac:dyDescent="0.3">
      <c r="P402893" s="83"/>
    </row>
    <row r="402894" spans="16:16" x14ac:dyDescent="0.3">
      <c r="P402894" s="83"/>
    </row>
    <row r="402895" spans="16:16" x14ac:dyDescent="0.3">
      <c r="P402895" s="83"/>
    </row>
    <row r="402896" spans="16:16" x14ac:dyDescent="0.3">
      <c r="P402896" s="83"/>
    </row>
    <row r="402897" spans="16:16" x14ac:dyDescent="0.3">
      <c r="P402897" s="83"/>
    </row>
    <row r="402898" spans="16:16" x14ac:dyDescent="0.3">
      <c r="P402898" s="83"/>
    </row>
    <row r="402899" spans="16:16" x14ac:dyDescent="0.3">
      <c r="P402899" s="83"/>
    </row>
    <row r="402900" spans="16:16" x14ac:dyDescent="0.3">
      <c r="P402900" s="83"/>
    </row>
    <row r="402901" spans="16:16" x14ac:dyDescent="0.3">
      <c r="P402901" s="83"/>
    </row>
    <row r="402902" spans="16:16" x14ac:dyDescent="0.3">
      <c r="P402902" s="83"/>
    </row>
    <row r="402903" spans="16:16" x14ac:dyDescent="0.3">
      <c r="P402903" s="83"/>
    </row>
    <row r="402904" spans="16:16" x14ac:dyDescent="0.3">
      <c r="P402904" s="83"/>
    </row>
    <row r="402905" spans="16:16" x14ac:dyDescent="0.3">
      <c r="P402905" s="83"/>
    </row>
    <row r="402906" spans="16:16" x14ac:dyDescent="0.3">
      <c r="P402906" s="83"/>
    </row>
    <row r="402907" spans="16:16" x14ac:dyDescent="0.3">
      <c r="P402907" s="83"/>
    </row>
    <row r="402908" spans="16:16" x14ac:dyDescent="0.3">
      <c r="P402908" s="83"/>
    </row>
    <row r="402909" spans="16:16" x14ac:dyDescent="0.3">
      <c r="P402909" s="83"/>
    </row>
    <row r="402910" spans="16:16" x14ac:dyDescent="0.3">
      <c r="P402910" s="83"/>
    </row>
    <row r="402911" spans="16:16" x14ac:dyDescent="0.3">
      <c r="P402911" s="83"/>
    </row>
    <row r="402912" spans="16:16" x14ac:dyDescent="0.3">
      <c r="P402912" s="83"/>
    </row>
    <row r="402913" spans="16:16" x14ac:dyDescent="0.3">
      <c r="P402913" s="83"/>
    </row>
    <row r="402914" spans="16:16" x14ac:dyDescent="0.3">
      <c r="P402914" s="83"/>
    </row>
    <row r="402915" spans="16:16" x14ac:dyDescent="0.3">
      <c r="P402915" s="83"/>
    </row>
    <row r="402916" spans="16:16" x14ac:dyDescent="0.3">
      <c r="P402916" s="83"/>
    </row>
    <row r="402917" spans="16:16" x14ac:dyDescent="0.3">
      <c r="P402917" s="83"/>
    </row>
    <row r="402918" spans="16:16" x14ac:dyDescent="0.3">
      <c r="P402918" s="83"/>
    </row>
    <row r="402919" spans="16:16" x14ac:dyDescent="0.3">
      <c r="P402919" s="83"/>
    </row>
    <row r="402920" spans="16:16" x14ac:dyDescent="0.3">
      <c r="P402920" s="83"/>
    </row>
    <row r="402921" spans="16:16" x14ac:dyDescent="0.3">
      <c r="P402921" s="83"/>
    </row>
    <row r="402922" spans="16:16" x14ac:dyDescent="0.3">
      <c r="P402922" s="83"/>
    </row>
    <row r="402923" spans="16:16" x14ac:dyDescent="0.3">
      <c r="P402923" s="83"/>
    </row>
    <row r="402924" spans="16:16" x14ac:dyDescent="0.3">
      <c r="P402924" s="83"/>
    </row>
    <row r="402925" spans="16:16" x14ac:dyDescent="0.3">
      <c r="P402925" s="83"/>
    </row>
    <row r="402926" spans="16:16" x14ac:dyDescent="0.3">
      <c r="P402926" s="83"/>
    </row>
    <row r="402927" spans="16:16" x14ac:dyDescent="0.3">
      <c r="P402927" s="83"/>
    </row>
    <row r="402928" spans="16:16" x14ac:dyDescent="0.3">
      <c r="P402928" s="83"/>
    </row>
    <row r="402929" spans="16:16" x14ac:dyDescent="0.3">
      <c r="P402929" s="83"/>
    </row>
    <row r="402930" spans="16:16" x14ac:dyDescent="0.3">
      <c r="P402930" s="83"/>
    </row>
    <row r="402931" spans="16:16" x14ac:dyDescent="0.3">
      <c r="P402931" s="83"/>
    </row>
    <row r="402932" spans="16:16" x14ac:dyDescent="0.3">
      <c r="P402932" s="83"/>
    </row>
    <row r="402933" spans="16:16" x14ac:dyDescent="0.3">
      <c r="P402933" s="83"/>
    </row>
    <row r="402934" spans="16:16" x14ac:dyDescent="0.3">
      <c r="P402934" s="83"/>
    </row>
    <row r="402935" spans="16:16" x14ac:dyDescent="0.3">
      <c r="P402935" s="83"/>
    </row>
    <row r="402936" spans="16:16" x14ac:dyDescent="0.3">
      <c r="P402936" s="83"/>
    </row>
    <row r="402937" spans="16:16" x14ac:dyDescent="0.3">
      <c r="P402937" s="83"/>
    </row>
    <row r="402938" spans="16:16" x14ac:dyDescent="0.3">
      <c r="P402938" s="83"/>
    </row>
    <row r="402939" spans="16:16" x14ac:dyDescent="0.3">
      <c r="P402939" s="83"/>
    </row>
    <row r="402940" spans="16:16" x14ac:dyDescent="0.3">
      <c r="P402940" s="83"/>
    </row>
    <row r="402941" spans="16:16" x14ac:dyDescent="0.3">
      <c r="P402941" s="83"/>
    </row>
    <row r="402942" spans="16:16" x14ac:dyDescent="0.3">
      <c r="P402942" s="83"/>
    </row>
    <row r="402943" spans="16:16" x14ac:dyDescent="0.3">
      <c r="P402943" s="83"/>
    </row>
    <row r="402944" spans="16:16" x14ac:dyDescent="0.3">
      <c r="P402944" s="83"/>
    </row>
    <row r="402945" spans="16:16" x14ac:dyDescent="0.3">
      <c r="P402945" s="83"/>
    </row>
    <row r="402946" spans="16:16" x14ac:dyDescent="0.3">
      <c r="P402946" s="83"/>
    </row>
    <row r="402947" spans="16:16" x14ac:dyDescent="0.3">
      <c r="P402947" s="83"/>
    </row>
    <row r="402948" spans="16:16" x14ac:dyDescent="0.3">
      <c r="P402948" s="83"/>
    </row>
    <row r="402949" spans="16:16" x14ac:dyDescent="0.3">
      <c r="P402949" s="83"/>
    </row>
    <row r="402950" spans="16:16" x14ac:dyDescent="0.3">
      <c r="P402950" s="83"/>
    </row>
    <row r="402951" spans="16:16" x14ac:dyDescent="0.3">
      <c r="P402951" s="83"/>
    </row>
    <row r="402952" spans="16:16" x14ac:dyDescent="0.3">
      <c r="P402952" s="83"/>
    </row>
    <row r="402953" spans="16:16" x14ac:dyDescent="0.3">
      <c r="P402953" s="83"/>
    </row>
    <row r="402954" spans="16:16" x14ac:dyDescent="0.3">
      <c r="P402954" s="83"/>
    </row>
    <row r="402955" spans="16:16" x14ac:dyDescent="0.3">
      <c r="P402955" s="83"/>
    </row>
    <row r="402956" spans="16:16" x14ac:dyDescent="0.3">
      <c r="P402956" s="83"/>
    </row>
    <row r="402957" spans="16:16" x14ac:dyDescent="0.3">
      <c r="P402957" s="83"/>
    </row>
    <row r="402958" spans="16:16" x14ac:dyDescent="0.3">
      <c r="P402958" s="83"/>
    </row>
    <row r="402959" spans="16:16" x14ac:dyDescent="0.3">
      <c r="P402959" s="83"/>
    </row>
    <row r="402960" spans="16:16" x14ac:dyDescent="0.3">
      <c r="P402960" s="83"/>
    </row>
    <row r="402961" spans="16:16" x14ac:dyDescent="0.3">
      <c r="P402961" s="83"/>
    </row>
    <row r="402962" spans="16:16" x14ac:dyDescent="0.3">
      <c r="P402962" s="83"/>
    </row>
    <row r="402963" spans="16:16" x14ac:dyDescent="0.3">
      <c r="P402963" s="83"/>
    </row>
    <row r="402964" spans="16:16" x14ac:dyDescent="0.3">
      <c r="P402964" s="83"/>
    </row>
    <row r="402965" spans="16:16" x14ac:dyDescent="0.3">
      <c r="P402965" s="83"/>
    </row>
    <row r="402966" spans="16:16" x14ac:dyDescent="0.3">
      <c r="P402966" s="83"/>
    </row>
    <row r="402967" spans="16:16" x14ac:dyDescent="0.3">
      <c r="P402967" s="83"/>
    </row>
    <row r="402968" spans="16:16" x14ac:dyDescent="0.3">
      <c r="P402968" s="83"/>
    </row>
    <row r="402969" spans="16:16" x14ac:dyDescent="0.3">
      <c r="P402969" s="83"/>
    </row>
    <row r="402970" spans="16:16" x14ac:dyDescent="0.3">
      <c r="P402970" s="83"/>
    </row>
    <row r="402971" spans="16:16" x14ac:dyDescent="0.3">
      <c r="P402971" s="83"/>
    </row>
    <row r="402972" spans="16:16" x14ac:dyDescent="0.3">
      <c r="P402972" s="83"/>
    </row>
    <row r="402973" spans="16:16" x14ac:dyDescent="0.3">
      <c r="P402973" s="83"/>
    </row>
    <row r="402974" spans="16:16" x14ac:dyDescent="0.3">
      <c r="P402974" s="83"/>
    </row>
    <row r="402975" spans="16:16" x14ac:dyDescent="0.3">
      <c r="P402975" s="83"/>
    </row>
    <row r="402976" spans="16:16" x14ac:dyDescent="0.3">
      <c r="P402976" s="83"/>
    </row>
    <row r="402977" spans="16:16" x14ac:dyDescent="0.3">
      <c r="P402977" s="83"/>
    </row>
    <row r="402978" spans="16:16" x14ac:dyDescent="0.3">
      <c r="P402978" s="83"/>
    </row>
    <row r="402979" spans="16:16" x14ac:dyDescent="0.3">
      <c r="P402979" s="83"/>
    </row>
    <row r="402980" spans="16:16" x14ac:dyDescent="0.3">
      <c r="P402980" s="83"/>
    </row>
    <row r="402981" spans="16:16" x14ac:dyDescent="0.3">
      <c r="P402981" s="83"/>
    </row>
    <row r="402982" spans="16:16" x14ac:dyDescent="0.3">
      <c r="P402982" s="83"/>
    </row>
    <row r="402983" spans="16:16" x14ac:dyDescent="0.3">
      <c r="P402983" s="83"/>
    </row>
    <row r="402984" spans="16:16" x14ac:dyDescent="0.3">
      <c r="P402984" s="83"/>
    </row>
    <row r="402985" spans="16:16" x14ac:dyDescent="0.3">
      <c r="P402985" s="83"/>
    </row>
    <row r="402986" spans="16:16" x14ac:dyDescent="0.3">
      <c r="P402986" s="83"/>
    </row>
    <row r="402987" spans="16:16" x14ac:dyDescent="0.3">
      <c r="P402987" s="83"/>
    </row>
    <row r="402988" spans="16:16" x14ac:dyDescent="0.3">
      <c r="P402988" s="83"/>
    </row>
    <row r="402989" spans="16:16" x14ac:dyDescent="0.3">
      <c r="P402989" s="83"/>
    </row>
    <row r="402990" spans="16:16" x14ac:dyDescent="0.3">
      <c r="P402990" s="83"/>
    </row>
    <row r="402991" spans="16:16" x14ac:dyDescent="0.3">
      <c r="P402991" s="83"/>
    </row>
    <row r="402992" spans="16:16" x14ac:dyDescent="0.3">
      <c r="P402992" s="83"/>
    </row>
    <row r="402993" spans="16:16" x14ac:dyDescent="0.3">
      <c r="P402993" s="83"/>
    </row>
    <row r="402994" spans="16:16" x14ac:dyDescent="0.3">
      <c r="P402994" s="83"/>
    </row>
    <row r="402995" spans="16:16" x14ac:dyDescent="0.3">
      <c r="P402995" s="83"/>
    </row>
    <row r="402996" spans="16:16" x14ac:dyDescent="0.3">
      <c r="P402996" s="83"/>
    </row>
    <row r="402997" spans="16:16" x14ac:dyDescent="0.3">
      <c r="P402997" s="83"/>
    </row>
    <row r="402998" spans="16:16" x14ac:dyDescent="0.3">
      <c r="P402998" s="83"/>
    </row>
    <row r="402999" spans="16:16" x14ac:dyDescent="0.3">
      <c r="P402999" s="83"/>
    </row>
    <row r="403000" spans="16:16" x14ac:dyDescent="0.3">
      <c r="P403000" s="83"/>
    </row>
    <row r="403001" spans="16:16" x14ac:dyDescent="0.3">
      <c r="P403001" s="83"/>
    </row>
    <row r="403002" spans="16:16" x14ac:dyDescent="0.3">
      <c r="P403002" s="83"/>
    </row>
    <row r="403003" spans="16:16" x14ac:dyDescent="0.3">
      <c r="P403003" s="83"/>
    </row>
    <row r="403004" spans="16:16" x14ac:dyDescent="0.3">
      <c r="P403004" s="83"/>
    </row>
    <row r="403005" spans="16:16" x14ac:dyDescent="0.3">
      <c r="P403005" s="83"/>
    </row>
    <row r="403006" spans="16:16" x14ac:dyDescent="0.3">
      <c r="P403006" s="83"/>
    </row>
    <row r="403007" spans="16:16" x14ac:dyDescent="0.3">
      <c r="P403007" s="83"/>
    </row>
    <row r="403008" spans="16:16" x14ac:dyDescent="0.3">
      <c r="P403008" s="83"/>
    </row>
    <row r="403009" spans="16:16" x14ac:dyDescent="0.3">
      <c r="P403009" s="83"/>
    </row>
    <row r="403010" spans="16:16" x14ac:dyDescent="0.3">
      <c r="P403010" s="83"/>
    </row>
    <row r="403011" spans="16:16" x14ac:dyDescent="0.3">
      <c r="P403011" s="83"/>
    </row>
    <row r="403012" spans="16:16" x14ac:dyDescent="0.3">
      <c r="P403012" s="83"/>
    </row>
    <row r="403013" spans="16:16" x14ac:dyDescent="0.3">
      <c r="P403013" s="83"/>
    </row>
    <row r="403014" spans="16:16" x14ac:dyDescent="0.3">
      <c r="P403014" s="83"/>
    </row>
    <row r="403015" spans="16:16" x14ac:dyDescent="0.3">
      <c r="P403015" s="83"/>
    </row>
    <row r="403016" spans="16:16" x14ac:dyDescent="0.3">
      <c r="P403016" s="83"/>
    </row>
    <row r="403017" spans="16:16" x14ac:dyDescent="0.3">
      <c r="P403017" s="83"/>
    </row>
    <row r="403018" spans="16:16" x14ac:dyDescent="0.3">
      <c r="P403018" s="83"/>
    </row>
    <row r="403019" spans="16:16" x14ac:dyDescent="0.3">
      <c r="P403019" s="83"/>
    </row>
    <row r="403020" spans="16:16" x14ac:dyDescent="0.3">
      <c r="P403020" s="83"/>
    </row>
    <row r="403021" spans="16:16" x14ac:dyDescent="0.3">
      <c r="P403021" s="83"/>
    </row>
    <row r="403022" spans="16:16" x14ac:dyDescent="0.3">
      <c r="P403022" s="83"/>
    </row>
    <row r="403023" spans="16:16" x14ac:dyDescent="0.3">
      <c r="P403023" s="83"/>
    </row>
    <row r="403024" spans="16:16" x14ac:dyDescent="0.3">
      <c r="P403024" s="83"/>
    </row>
    <row r="403025" spans="16:16" x14ac:dyDescent="0.3">
      <c r="P403025" s="83"/>
    </row>
    <row r="403026" spans="16:16" x14ac:dyDescent="0.3">
      <c r="P403026" s="83"/>
    </row>
    <row r="403027" spans="16:16" x14ac:dyDescent="0.3">
      <c r="P403027" s="83"/>
    </row>
    <row r="403028" spans="16:16" x14ac:dyDescent="0.3">
      <c r="P403028" s="83"/>
    </row>
    <row r="403029" spans="16:16" x14ac:dyDescent="0.3">
      <c r="P403029" s="83"/>
    </row>
    <row r="403030" spans="16:16" x14ac:dyDescent="0.3">
      <c r="P403030" s="83"/>
    </row>
    <row r="403031" spans="16:16" x14ac:dyDescent="0.3">
      <c r="P403031" s="83"/>
    </row>
    <row r="403032" spans="16:16" x14ac:dyDescent="0.3">
      <c r="P403032" s="83"/>
    </row>
    <row r="403033" spans="16:16" x14ac:dyDescent="0.3">
      <c r="P403033" s="83"/>
    </row>
    <row r="403034" spans="16:16" x14ac:dyDescent="0.3">
      <c r="P403034" s="83"/>
    </row>
    <row r="403035" spans="16:16" x14ac:dyDescent="0.3">
      <c r="P403035" s="83"/>
    </row>
    <row r="403036" spans="16:16" x14ac:dyDescent="0.3">
      <c r="P403036" s="83"/>
    </row>
    <row r="403037" spans="16:16" x14ac:dyDescent="0.3">
      <c r="P403037" s="83"/>
    </row>
    <row r="403038" spans="16:16" x14ac:dyDescent="0.3">
      <c r="P403038" s="83"/>
    </row>
    <row r="403039" spans="16:16" x14ac:dyDescent="0.3">
      <c r="P403039" s="83"/>
    </row>
    <row r="403040" spans="16:16" x14ac:dyDescent="0.3">
      <c r="P403040" s="83"/>
    </row>
    <row r="403041" spans="16:16" x14ac:dyDescent="0.3">
      <c r="P403041" s="83"/>
    </row>
    <row r="403042" spans="16:16" x14ac:dyDescent="0.3">
      <c r="P403042" s="83"/>
    </row>
    <row r="403043" spans="16:16" x14ac:dyDescent="0.3">
      <c r="P403043" s="83"/>
    </row>
    <row r="403044" spans="16:16" x14ac:dyDescent="0.3">
      <c r="P403044" s="83"/>
    </row>
    <row r="403045" spans="16:16" x14ac:dyDescent="0.3">
      <c r="P403045" s="83"/>
    </row>
    <row r="403046" spans="16:16" x14ac:dyDescent="0.3">
      <c r="P403046" s="83"/>
    </row>
    <row r="403047" spans="16:16" x14ac:dyDescent="0.3">
      <c r="P403047" s="83"/>
    </row>
    <row r="403048" spans="16:16" x14ac:dyDescent="0.3">
      <c r="P403048" s="83"/>
    </row>
    <row r="403049" spans="16:16" x14ac:dyDescent="0.3">
      <c r="P403049" s="83"/>
    </row>
    <row r="403050" spans="16:16" x14ac:dyDescent="0.3">
      <c r="P403050" s="83"/>
    </row>
    <row r="403051" spans="16:16" x14ac:dyDescent="0.3">
      <c r="P403051" s="83"/>
    </row>
    <row r="403052" spans="16:16" x14ac:dyDescent="0.3">
      <c r="P403052" s="83"/>
    </row>
    <row r="403053" spans="16:16" x14ac:dyDescent="0.3">
      <c r="P403053" s="83"/>
    </row>
    <row r="403054" spans="16:16" x14ac:dyDescent="0.3">
      <c r="P403054" s="83"/>
    </row>
    <row r="403055" spans="16:16" x14ac:dyDescent="0.3">
      <c r="P403055" s="83"/>
    </row>
    <row r="403056" spans="16:16" x14ac:dyDescent="0.3">
      <c r="P403056" s="83"/>
    </row>
    <row r="403057" spans="16:16" x14ac:dyDescent="0.3">
      <c r="P403057" s="83"/>
    </row>
    <row r="403058" spans="16:16" x14ac:dyDescent="0.3">
      <c r="P403058" s="83"/>
    </row>
    <row r="403059" spans="16:16" x14ac:dyDescent="0.3">
      <c r="P403059" s="83"/>
    </row>
    <row r="403060" spans="16:16" x14ac:dyDescent="0.3">
      <c r="P403060" s="83"/>
    </row>
    <row r="403061" spans="16:16" x14ac:dyDescent="0.3">
      <c r="P403061" s="83"/>
    </row>
    <row r="403062" spans="16:16" x14ac:dyDescent="0.3">
      <c r="P403062" s="83"/>
    </row>
    <row r="403063" spans="16:16" x14ac:dyDescent="0.3">
      <c r="P403063" s="83"/>
    </row>
    <row r="403064" spans="16:16" x14ac:dyDescent="0.3">
      <c r="P403064" s="83"/>
    </row>
    <row r="403065" spans="16:16" x14ac:dyDescent="0.3">
      <c r="P403065" s="83"/>
    </row>
    <row r="403066" spans="16:16" x14ac:dyDescent="0.3">
      <c r="P403066" s="83"/>
    </row>
    <row r="403067" spans="16:16" x14ac:dyDescent="0.3">
      <c r="P403067" s="83"/>
    </row>
    <row r="403068" spans="16:16" x14ac:dyDescent="0.3">
      <c r="P403068" s="83"/>
    </row>
    <row r="403069" spans="16:16" x14ac:dyDescent="0.3">
      <c r="P403069" s="83"/>
    </row>
    <row r="403070" spans="16:16" x14ac:dyDescent="0.3">
      <c r="P403070" s="83"/>
    </row>
    <row r="403071" spans="16:16" x14ac:dyDescent="0.3">
      <c r="P403071" s="83"/>
    </row>
    <row r="403072" spans="16:16" x14ac:dyDescent="0.3">
      <c r="P403072" s="83"/>
    </row>
    <row r="403073" spans="16:16" x14ac:dyDescent="0.3">
      <c r="P403073" s="83"/>
    </row>
    <row r="403074" spans="16:16" x14ac:dyDescent="0.3">
      <c r="P403074" s="83"/>
    </row>
    <row r="403075" spans="16:16" x14ac:dyDescent="0.3">
      <c r="P403075" s="83"/>
    </row>
    <row r="403076" spans="16:16" x14ac:dyDescent="0.3">
      <c r="P403076" s="83"/>
    </row>
    <row r="403077" spans="16:16" x14ac:dyDescent="0.3">
      <c r="P403077" s="83"/>
    </row>
    <row r="403078" spans="16:16" x14ac:dyDescent="0.3">
      <c r="P403078" s="83"/>
    </row>
    <row r="403079" spans="16:16" x14ac:dyDescent="0.3">
      <c r="P403079" s="83"/>
    </row>
    <row r="403080" spans="16:16" x14ac:dyDescent="0.3">
      <c r="P403080" s="83"/>
    </row>
    <row r="403081" spans="16:16" x14ac:dyDescent="0.3">
      <c r="P403081" s="83"/>
    </row>
    <row r="403082" spans="16:16" x14ac:dyDescent="0.3">
      <c r="P403082" s="83"/>
    </row>
    <row r="403083" spans="16:16" x14ac:dyDescent="0.3">
      <c r="P403083" s="83"/>
    </row>
    <row r="403084" spans="16:16" x14ac:dyDescent="0.3">
      <c r="P403084" s="83"/>
    </row>
    <row r="403085" spans="16:16" x14ac:dyDescent="0.3">
      <c r="P403085" s="83"/>
    </row>
    <row r="403086" spans="16:16" x14ac:dyDescent="0.3">
      <c r="P403086" s="83"/>
    </row>
    <row r="403087" spans="16:16" x14ac:dyDescent="0.3">
      <c r="P403087" s="83"/>
    </row>
    <row r="403088" spans="16:16" x14ac:dyDescent="0.3">
      <c r="P403088" s="83"/>
    </row>
    <row r="403089" spans="16:16" x14ac:dyDescent="0.3">
      <c r="P403089" s="83"/>
    </row>
    <row r="403090" spans="16:16" x14ac:dyDescent="0.3">
      <c r="P403090" s="83"/>
    </row>
    <row r="403091" spans="16:16" x14ac:dyDescent="0.3">
      <c r="P403091" s="83"/>
    </row>
    <row r="403092" spans="16:16" x14ac:dyDescent="0.3">
      <c r="P403092" s="83"/>
    </row>
    <row r="403093" spans="16:16" x14ac:dyDescent="0.3">
      <c r="P403093" s="83"/>
    </row>
    <row r="403094" spans="16:16" x14ac:dyDescent="0.3">
      <c r="P403094" s="83"/>
    </row>
    <row r="403095" spans="16:16" x14ac:dyDescent="0.3">
      <c r="P403095" s="83"/>
    </row>
    <row r="403096" spans="16:16" x14ac:dyDescent="0.3">
      <c r="P403096" s="83"/>
    </row>
    <row r="403097" spans="16:16" x14ac:dyDescent="0.3">
      <c r="P403097" s="83"/>
    </row>
    <row r="403098" spans="16:16" x14ac:dyDescent="0.3">
      <c r="P403098" s="83"/>
    </row>
    <row r="403099" spans="16:16" x14ac:dyDescent="0.3">
      <c r="P403099" s="83"/>
    </row>
    <row r="403100" spans="16:16" x14ac:dyDescent="0.3">
      <c r="P403100" s="83"/>
    </row>
    <row r="403101" spans="16:16" x14ac:dyDescent="0.3">
      <c r="P403101" s="83"/>
    </row>
    <row r="403102" spans="16:16" x14ac:dyDescent="0.3">
      <c r="P403102" s="83"/>
    </row>
    <row r="403103" spans="16:16" x14ac:dyDescent="0.3">
      <c r="P403103" s="83"/>
    </row>
    <row r="403104" spans="16:16" x14ac:dyDescent="0.3">
      <c r="P403104" s="83"/>
    </row>
    <row r="403105" spans="16:16" x14ac:dyDescent="0.3">
      <c r="P403105" s="83"/>
    </row>
    <row r="403106" spans="16:16" x14ac:dyDescent="0.3">
      <c r="P403106" s="83"/>
    </row>
    <row r="403107" spans="16:16" x14ac:dyDescent="0.3">
      <c r="P403107" s="83"/>
    </row>
    <row r="403108" spans="16:16" x14ac:dyDescent="0.3">
      <c r="P403108" s="83"/>
    </row>
    <row r="403109" spans="16:16" x14ac:dyDescent="0.3">
      <c r="P403109" s="83"/>
    </row>
    <row r="403110" spans="16:16" x14ac:dyDescent="0.3">
      <c r="P403110" s="83"/>
    </row>
    <row r="403111" spans="16:16" x14ac:dyDescent="0.3">
      <c r="P403111" s="83"/>
    </row>
    <row r="403112" spans="16:16" x14ac:dyDescent="0.3">
      <c r="P403112" s="83"/>
    </row>
    <row r="403113" spans="16:16" x14ac:dyDescent="0.3">
      <c r="P403113" s="83"/>
    </row>
    <row r="403114" spans="16:16" x14ac:dyDescent="0.3">
      <c r="P403114" s="83"/>
    </row>
    <row r="403115" spans="16:16" x14ac:dyDescent="0.3">
      <c r="P403115" s="83"/>
    </row>
    <row r="403116" spans="16:16" x14ac:dyDescent="0.3">
      <c r="P403116" s="83"/>
    </row>
    <row r="403117" spans="16:16" x14ac:dyDescent="0.3">
      <c r="P403117" s="83"/>
    </row>
    <row r="403118" spans="16:16" x14ac:dyDescent="0.3">
      <c r="P403118" s="83"/>
    </row>
    <row r="403119" spans="16:16" x14ac:dyDescent="0.3">
      <c r="P403119" s="83"/>
    </row>
    <row r="403120" spans="16:16" x14ac:dyDescent="0.3">
      <c r="P403120" s="83"/>
    </row>
    <row r="403121" spans="16:16" x14ac:dyDescent="0.3">
      <c r="P403121" s="83"/>
    </row>
    <row r="403122" spans="16:16" x14ac:dyDescent="0.3">
      <c r="P403122" s="83"/>
    </row>
    <row r="403123" spans="16:16" x14ac:dyDescent="0.3">
      <c r="P403123" s="83"/>
    </row>
    <row r="403124" spans="16:16" x14ac:dyDescent="0.3">
      <c r="P403124" s="83"/>
    </row>
    <row r="403125" spans="16:16" x14ac:dyDescent="0.3">
      <c r="P403125" s="83"/>
    </row>
    <row r="403126" spans="16:16" x14ac:dyDescent="0.3">
      <c r="P403126" s="83"/>
    </row>
    <row r="403127" spans="16:16" x14ac:dyDescent="0.3">
      <c r="P403127" s="83"/>
    </row>
    <row r="403128" spans="16:16" x14ac:dyDescent="0.3">
      <c r="P403128" s="83"/>
    </row>
    <row r="403129" spans="16:16" x14ac:dyDescent="0.3">
      <c r="P403129" s="83"/>
    </row>
    <row r="403130" spans="16:16" x14ac:dyDescent="0.3">
      <c r="P403130" s="83"/>
    </row>
    <row r="403131" spans="16:16" x14ac:dyDescent="0.3">
      <c r="P403131" s="83"/>
    </row>
    <row r="403132" spans="16:16" x14ac:dyDescent="0.3">
      <c r="P403132" s="83"/>
    </row>
    <row r="403133" spans="16:16" x14ac:dyDescent="0.3">
      <c r="P403133" s="83"/>
    </row>
    <row r="403134" spans="16:16" x14ac:dyDescent="0.3">
      <c r="P403134" s="83"/>
    </row>
    <row r="403135" spans="16:16" x14ac:dyDescent="0.3">
      <c r="P403135" s="83"/>
    </row>
    <row r="403136" spans="16:16" x14ac:dyDescent="0.3">
      <c r="P403136" s="83"/>
    </row>
    <row r="403137" spans="16:16" x14ac:dyDescent="0.3">
      <c r="P403137" s="83"/>
    </row>
    <row r="403138" spans="16:16" x14ac:dyDescent="0.3">
      <c r="P403138" s="83"/>
    </row>
    <row r="403139" spans="16:16" x14ac:dyDescent="0.3">
      <c r="P403139" s="83"/>
    </row>
    <row r="403140" spans="16:16" x14ac:dyDescent="0.3">
      <c r="P403140" s="83"/>
    </row>
    <row r="403141" spans="16:16" x14ac:dyDescent="0.3">
      <c r="P403141" s="83"/>
    </row>
    <row r="403142" spans="16:16" x14ac:dyDescent="0.3">
      <c r="P403142" s="83"/>
    </row>
    <row r="403143" spans="16:16" x14ac:dyDescent="0.3">
      <c r="P403143" s="83"/>
    </row>
    <row r="403144" spans="16:16" x14ac:dyDescent="0.3">
      <c r="P403144" s="83"/>
    </row>
    <row r="403145" spans="16:16" x14ac:dyDescent="0.3">
      <c r="P403145" s="83"/>
    </row>
    <row r="403146" spans="16:16" x14ac:dyDescent="0.3">
      <c r="P403146" s="83"/>
    </row>
    <row r="403147" spans="16:16" x14ac:dyDescent="0.3">
      <c r="P403147" s="83"/>
    </row>
    <row r="403148" spans="16:16" x14ac:dyDescent="0.3">
      <c r="P403148" s="83"/>
    </row>
    <row r="403149" spans="16:16" x14ac:dyDescent="0.3">
      <c r="P403149" s="83"/>
    </row>
    <row r="403150" spans="16:16" x14ac:dyDescent="0.3">
      <c r="P403150" s="83"/>
    </row>
    <row r="403151" spans="16:16" x14ac:dyDescent="0.3">
      <c r="P403151" s="83"/>
    </row>
    <row r="403152" spans="16:16" x14ac:dyDescent="0.3">
      <c r="P403152" s="83"/>
    </row>
    <row r="403153" spans="16:16" x14ac:dyDescent="0.3">
      <c r="P403153" s="83"/>
    </row>
    <row r="403154" spans="16:16" x14ac:dyDescent="0.3">
      <c r="P403154" s="83"/>
    </row>
    <row r="403155" spans="16:16" x14ac:dyDescent="0.3">
      <c r="P403155" s="83"/>
    </row>
    <row r="403156" spans="16:16" x14ac:dyDescent="0.3">
      <c r="P403156" s="83"/>
    </row>
    <row r="403157" spans="16:16" x14ac:dyDescent="0.3">
      <c r="P403157" s="83"/>
    </row>
    <row r="403158" spans="16:16" x14ac:dyDescent="0.3">
      <c r="P403158" s="83"/>
    </row>
    <row r="403159" spans="16:16" x14ac:dyDescent="0.3">
      <c r="P403159" s="83"/>
    </row>
    <row r="403160" spans="16:16" x14ac:dyDescent="0.3">
      <c r="P403160" s="83"/>
    </row>
    <row r="403161" spans="16:16" x14ac:dyDescent="0.3">
      <c r="P403161" s="83"/>
    </row>
    <row r="403162" spans="16:16" x14ac:dyDescent="0.3">
      <c r="P403162" s="83"/>
    </row>
    <row r="403163" spans="16:16" x14ac:dyDescent="0.3">
      <c r="P403163" s="83"/>
    </row>
    <row r="403164" spans="16:16" x14ac:dyDescent="0.3">
      <c r="P403164" s="83"/>
    </row>
    <row r="403165" spans="16:16" x14ac:dyDescent="0.3">
      <c r="P403165" s="83"/>
    </row>
    <row r="403166" spans="16:16" x14ac:dyDescent="0.3">
      <c r="P403166" s="83"/>
    </row>
    <row r="403167" spans="16:16" x14ac:dyDescent="0.3">
      <c r="P403167" s="83"/>
    </row>
    <row r="403168" spans="16:16" x14ac:dyDescent="0.3">
      <c r="P403168" s="83"/>
    </row>
    <row r="403169" spans="16:16" x14ac:dyDescent="0.3">
      <c r="P403169" s="83"/>
    </row>
    <row r="403170" spans="16:16" x14ac:dyDescent="0.3">
      <c r="P403170" s="83"/>
    </row>
    <row r="403171" spans="16:16" x14ac:dyDescent="0.3">
      <c r="P403171" s="83"/>
    </row>
    <row r="403172" spans="16:16" x14ac:dyDescent="0.3">
      <c r="P403172" s="83"/>
    </row>
    <row r="403173" spans="16:16" x14ac:dyDescent="0.3">
      <c r="P403173" s="83"/>
    </row>
    <row r="403174" spans="16:16" x14ac:dyDescent="0.3">
      <c r="P403174" s="83"/>
    </row>
    <row r="403175" spans="16:16" x14ac:dyDescent="0.3">
      <c r="P403175" s="83"/>
    </row>
    <row r="403176" spans="16:16" x14ac:dyDescent="0.3">
      <c r="P403176" s="83"/>
    </row>
    <row r="403177" spans="16:16" x14ac:dyDescent="0.3">
      <c r="P403177" s="83"/>
    </row>
    <row r="403178" spans="16:16" x14ac:dyDescent="0.3">
      <c r="P403178" s="83"/>
    </row>
    <row r="403179" spans="16:16" x14ac:dyDescent="0.3">
      <c r="P403179" s="83"/>
    </row>
    <row r="403180" spans="16:16" x14ac:dyDescent="0.3">
      <c r="P403180" s="83"/>
    </row>
    <row r="403181" spans="16:16" x14ac:dyDescent="0.3">
      <c r="P403181" s="83"/>
    </row>
    <row r="403182" spans="16:16" x14ac:dyDescent="0.3">
      <c r="P403182" s="83"/>
    </row>
    <row r="403183" spans="16:16" x14ac:dyDescent="0.3">
      <c r="P403183" s="83"/>
    </row>
    <row r="403184" spans="16:16" x14ac:dyDescent="0.3">
      <c r="P403184" s="83"/>
    </row>
    <row r="403185" spans="16:16" x14ac:dyDescent="0.3">
      <c r="P403185" s="83"/>
    </row>
    <row r="403186" spans="16:16" x14ac:dyDescent="0.3">
      <c r="P403186" s="83"/>
    </row>
    <row r="403187" spans="16:16" x14ac:dyDescent="0.3">
      <c r="P403187" s="83"/>
    </row>
    <row r="403188" spans="16:16" x14ac:dyDescent="0.3">
      <c r="P403188" s="83"/>
    </row>
    <row r="403189" spans="16:16" x14ac:dyDescent="0.3">
      <c r="P403189" s="83"/>
    </row>
    <row r="403190" spans="16:16" x14ac:dyDescent="0.3">
      <c r="P403190" s="83"/>
    </row>
    <row r="403191" spans="16:16" x14ac:dyDescent="0.3">
      <c r="P403191" s="83"/>
    </row>
    <row r="403192" spans="16:16" x14ac:dyDescent="0.3">
      <c r="P403192" s="83"/>
    </row>
    <row r="403193" spans="16:16" x14ac:dyDescent="0.3">
      <c r="P403193" s="83"/>
    </row>
    <row r="403194" spans="16:16" x14ac:dyDescent="0.3">
      <c r="P403194" s="83"/>
    </row>
    <row r="403195" spans="16:16" x14ac:dyDescent="0.3">
      <c r="P403195" s="83"/>
    </row>
    <row r="403196" spans="16:16" x14ac:dyDescent="0.3">
      <c r="P403196" s="83"/>
    </row>
    <row r="403197" spans="16:16" x14ac:dyDescent="0.3">
      <c r="P403197" s="83"/>
    </row>
    <row r="403198" spans="16:16" x14ac:dyDescent="0.3">
      <c r="P403198" s="83"/>
    </row>
    <row r="403199" spans="16:16" x14ac:dyDescent="0.3">
      <c r="P403199" s="83"/>
    </row>
    <row r="403200" spans="16:16" x14ac:dyDescent="0.3">
      <c r="P403200" s="83"/>
    </row>
    <row r="403201" spans="16:16" x14ac:dyDescent="0.3">
      <c r="P403201" s="83"/>
    </row>
    <row r="403202" spans="16:16" x14ac:dyDescent="0.3">
      <c r="P403202" s="83"/>
    </row>
    <row r="403203" spans="16:16" x14ac:dyDescent="0.3">
      <c r="P403203" s="83"/>
    </row>
    <row r="403204" spans="16:16" x14ac:dyDescent="0.3">
      <c r="P403204" s="83"/>
    </row>
    <row r="403205" spans="16:16" x14ac:dyDescent="0.3">
      <c r="P403205" s="83"/>
    </row>
    <row r="403206" spans="16:16" x14ac:dyDescent="0.3">
      <c r="P403206" s="83"/>
    </row>
    <row r="403207" spans="16:16" x14ac:dyDescent="0.3">
      <c r="P403207" s="83"/>
    </row>
    <row r="403208" spans="16:16" x14ac:dyDescent="0.3">
      <c r="P403208" s="83"/>
    </row>
    <row r="403209" spans="16:16" x14ac:dyDescent="0.3">
      <c r="P403209" s="83"/>
    </row>
    <row r="403210" spans="16:16" x14ac:dyDescent="0.3">
      <c r="P403210" s="83"/>
    </row>
    <row r="403211" spans="16:16" x14ac:dyDescent="0.3">
      <c r="P403211" s="83"/>
    </row>
    <row r="403212" spans="16:16" x14ac:dyDescent="0.3">
      <c r="P403212" s="83"/>
    </row>
    <row r="403213" spans="16:16" x14ac:dyDescent="0.3">
      <c r="P403213" s="83"/>
    </row>
    <row r="403214" spans="16:16" x14ac:dyDescent="0.3">
      <c r="P403214" s="83"/>
    </row>
    <row r="403215" spans="16:16" x14ac:dyDescent="0.3">
      <c r="P403215" s="83"/>
    </row>
    <row r="403216" spans="16:16" x14ac:dyDescent="0.3">
      <c r="P403216" s="83"/>
    </row>
    <row r="403217" spans="16:16" x14ac:dyDescent="0.3">
      <c r="P403217" s="83"/>
    </row>
    <row r="403218" spans="16:16" x14ac:dyDescent="0.3">
      <c r="P403218" s="83"/>
    </row>
    <row r="403219" spans="16:16" x14ac:dyDescent="0.3">
      <c r="P403219" s="83"/>
    </row>
    <row r="403220" spans="16:16" x14ac:dyDescent="0.3">
      <c r="P403220" s="83"/>
    </row>
    <row r="403221" spans="16:16" x14ac:dyDescent="0.3">
      <c r="P403221" s="83"/>
    </row>
    <row r="403222" spans="16:16" x14ac:dyDescent="0.3">
      <c r="P403222" s="83"/>
    </row>
    <row r="403223" spans="16:16" x14ac:dyDescent="0.3">
      <c r="P403223" s="83"/>
    </row>
    <row r="403224" spans="16:16" x14ac:dyDescent="0.3">
      <c r="P403224" s="83"/>
    </row>
    <row r="403225" spans="16:16" x14ac:dyDescent="0.3">
      <c r="P403225" s="83"/>
    </row>
    <row r="403226" spans="16:16" x14ac:dyDescent="0.3">
      <c r="P403226" s="83"/>
    </row>
    <row r="403227" spans="16:16" x14ac:dyDescent="0.3">
      <c r="P403227" s="83"/>
    </row>
    <row r="403228" spans="16:16" x14ac:dyDescent="0.3">
      <c r="P403228" s="83"/>
    </row>
    <row r="403229" spans="16:16" x14ac:dyDescent="0.3">
      <c r="P403229" s="83"/>
    </row>
    <row r="403230" spans="16:16" x14ac:dyDescent="0.3">
      <c r="P403230" s="83"/>
    </row>
    <row r="403231" spans="16:16" x14ac:dyDescent="0.3">
      <c r="P403231" s="83"/>
    </row>
    <row r="403232" spans="16:16" x14ac:dyDescent="0.3">
      <c r="P403232" s="83"/>
    </row>
    <row r="403233" spans="16:16" x14ac:dyDescent="0.3">
      <c r="P403233" s="83"/>
    </row>
    <row r="403234" spans="16:16" x14ac:dyDescent="0.3">
      <c r="P403234" s="83"/>
    </row>
    <row r="403235" spans="16:16" x14ac:dyDescent="0.3">
      <c r="P403235" s="83"/>
    </row>
    <row r="403236" spans="16:16" x14ac:dyDescent="0.3">
      <c r="P403236" s="83"/>
    </row>
    <row r="403237" spans="16:16" x14ac:dyDescent="0.3">
      <c r="P403237" s="83"/>
    </row>
    <row r="403238" spans="16:16" x14ac:dyDescent="0.3">
      <c r="P403238" s="83"/>
    </row>
    <row r="403239" spans="16:16" x14ac:dyDescent="0.3">
      <c r="P403239" s="83"/>
    </row>
    <row r="403240" spans="16:16" x14ac:dyDescent="0.3">
      <c r="P403240" s="83"/>
    </row>
    <row r="403241" spans="16:16" x14ac:dyDescent="0.3">
      <c r="P403241" s="83"/>
    </row>
    <row r="403242" spans="16:16" x14ac:dyDescent="0.3">
      <c r="P403242" s="83"/>
    </row>
    <row r="403243" spans="16:16" x14ac:dyDescent="0.3">
      <c r="P403243" s="83"/>
    </row>
    <row r="403244" spans="16:16" x14ac:dyDescent="0.3">
      <c r="P403244" s="83"/>
    </row>
    <row r="403245" spans="16:16" x14ac:dyDescent="0.3">
      <c r="P403245" s="83"/>
    </row>
    <row r="403246" spans="16:16" x14ac:dyDescent="0.3">
      <c r="P403246" s="83"/>
    </row>
    <row r="403247" spans="16:16" x14ac:dyDescent="0.3">
      <c r="P403247" s="83"/>
    </row>
    <row r="403248" spans="16:16" x14ac:dyDescent="0.3">
      <c r="P403248" s="83"/>
    </row>
    <row r="403249" spans="16:16" x14ac:dyDescent="0.3">
      <c r="P403249" s="83"/>
    </row>
    <row r="403250" spans="16:16" x14ac:dyDescent="0.3">
      <c r="P403250" s="83"/>
    </row>
    <row r="403251" spans="16:16" x14ac:dyDescent="0.3">
      <c r="P403251" s="83"/>
    </row>
    <row r="403252" spans="16:16" x14ac:dyDescent="0.3">
      <c r="P403252" s="83"/>
    </row>
    <row r="403253" spans="16:16" x14ac:dyDescent="0.3">
      <c r="P403253" s="83"/>
    </row>
    <row r="403254" spans="16:16" x14ac:dyDescent="0.3">
      <c r="P403254" s="83"/>
    </row>
    <row r="403255" spans="16:16" x14ac:dyDescent="0.3">
      <c r="P403255" s="83"/>
    </row>
    <row r="403256" spans="16:16" x14ac:dyDescent="0.3">
      <c r="P403256" s="83"/>
    </row>
    <row r="403257" spans="16:16" x14ac:dyDescent="0.3">
      <c r="P403257" s="83"/>
    </row>
    <row r="403258" spans="16:16" x14ac:dyDescent="0.3">
      <c r="P403258" s="83"/>
    </row>
    <row r="403259" spans="16:16" x14ac:dyDescent="0.3">
      <c r="P403259" s="83"/>
    </row>
    <row r="403260" spans="16:16" x14ac:dyDescent="0.3">
      <c r="P403260" s="83"/>
    </row>
    <row r="403261" spans="16:16" x14ac:dyDescent="0.3">
      <c r="P403261" s="83"/>
    </row>
    <row r="403262" spans="16:16" x14ac:dyDescent="0.3">
      <c r="P403262" s="83"/>
    </row>
    <row r="403263" spans="16:16" x14ac:dyDescent="0.3">
      <c r="P403263" s="83"/>
    </row>
    <row r="403264" spans="16:16" x14ac:dyDescent="0.3">
      <c r="P403264" s="83"/>
    </row>
    <row r="403265" spans="16:16" x14ac:dyDescent="0.3">
      <c r="P403265" s="83"/>
    </row>
    <row r="403266" spans="16:16" x14ac:dyDescent="0.3">
      <c r="P403266" s="83"/>
    </row>
    <row r="403267" spans="16:16" x14ac:dyDescent="0.3">
      <c r="P403267" s="83"/>
    </row>
    <row r="403268" spans="16:16" x14ac:dyDescent="0.3">
      <c r="P403268" s="83"/>
    </row>
    <row r="403269" spans="16:16" x14ac:dyDescent="0.3">
      <c r="P403269" s="83"/>
    </row>
    <row r="403270" spans="16:16" x14ac:dyDescent="0.3">
      <c r="P403270" s="83"/>
    </row>
    <row r="403271" spans="16:16" x14ac:dyDescent="0.3">
      <c r="P403271" s="83"/>
    </row>
    <row r="403272" spans="16:16" x14ac:dyDescent="0.3">
      <c r="P403272" s="83"/>
    </row>
    <row r="403273" spans="16:16" x14ac:dyDescent="0.3">
      <c r="P403273" s="83"/>
    </row>
    <row r="403274" spans="16:16" x14ac:dyDescent="0.3">
      <c r="P403274" s="83"/>
    </row>
    <row r="403275" spans="16:16" x14ac:dyDescent="0.3">
      <c r="P403275" s="83"/>
    </row>
    <row r="403276" spans="16:16" x14ac:dyDescent="0.3">
      <c r="P403276" s="83"/>
    </row>
    <row r="403277" spans="16:16" x14ac:dyDescent="0.3">
      <c r="P403277" s="83"/>
    </row>
    <row r="403278" spans="16:16" x14ac:dyDescent="0.3">
      <c r="P403278" s="83"/>
    </row>
    <row r="403279" spans="16:16" x14ac:dyDescent="0.3">
      <c r="P403279" s="83"/>
    </row>
    <row r="403280" spans="16:16" x14ac:dyDescent="0.3">
      <c r="P403280" s="83"/>
    </row>
    <row r="403281" spans="16:16" x14ac:dyDescent="0.3">
      <c r="P403281" s="83"/>
    </row>
    <row r="403282" spans="16:16" x14ac:dyDescent="0.3">
      <c r="P403282" s="83"/>
    </row>
    <row r="403283" spans="16:16" x14ac:dyDescent="0.3">
      <c r="P403283" s="83"/>
    </row>
    <row r="403284" spans="16:16" x14ac:dyDescent="0.3">
      <c r="P403284" s="83"/>
    </row>
    <row r="403285" spans="16:16" x14ac:dyDescent="0.3">
      <c r="P403285" s="83"/>
    </row>
    <row r="403286" spans="16:16" x14ac:dyDescent="0.3">
      <c r="P403286" s="83"/>
    </row>
    <row r="403287" spans="16:16" x14ac:dyDescent="0.3">
      <c r="P403287" s="83"/>
    </row>
    <row r="403288" spans="16:16" x14ac:dyDescent="0.3">
      <c r="P403288" s="83"/>
    </row>
    <row r="403289" spans="16:16" x14ac:dyDescent="0.3">
      <c r="P403289" s="83"/>
    </row>
    <row r="403290" spans="16:16" x14ac:dyDescent="0.3">
      <c r="P403290" s="83"/>
    </row>
    <row r="403291" spans="16:16" x14ac:dyDescent="0.3">
      <c r="P403291" s="83"/>
    </row>
    <row r="403292" spans="16:16" x14ac:dyDescent="0.3">
      <c r="P403292" s="83"/>
    </row>
    <row r="403293" spans="16:16" x14ac:dyDescent="0.3">
      <c r="P403293" s="83"/>
    </row>
    <row r="403294" spans="16:16" x14ac:dyDescent="0.3">
      <c r="P403294" s="83"/>
    </row>
    <row r="403295" spans="16:16" x14ac:dyDescent="0.3">
      <c r="P403295" s="83"/>
    </row>
    <row r="403296" spans="16:16" x14ac:dyDescent="0.3">
      <c r="P403296" s="83"/>
    </row>
    <row r="403297" spans="16:16" x14ac:dyDescent="0.3">
      <c r="P403297" s="83"/>
    </row>
    <row r="403298" spans="16:16" x14ac:dyDescent="0.3">
      <c r="P403298" s="83"/>
    </row>
    <row r="403299" spans="16:16" x14ac:dyDescent="0.3">
      <c r="P403299" s="83"/>
    </row>
    <row r="403300" spans="16:16" x14ac:dyDescent="0.3">
      <c r="P403300" s="83"/>
    </row>
    <row r="403301" spans="16:16" x14ac:dyDescent="0.3">
      <c r="P403301" s="83"/>
    </row>
    <row r="403302" spans="16:16" x14ac:dyDescent="0.3">
      <c r="P403302" s="83"/>
    </row>
    <row r="403303" spans="16:16" x14ac:dyDescent="0.3">
      <c r="P403303" s="83"/>
    </row>
    <row r="403304" spans="16:16" x14ac:dyDescent="0.3">
      <c r="P403304" s="83"/>
    </row>
    <row r="403305" spans="16:16" x14ac:dyDescent="0.3">
      <c r="P403305" s="83"/>
    </row>
    <row r="403306" spans="16:16" x14ac:dyDescent="0.3">
      <c r="P403306" s="83"/>
    </row>
    <row r="403307" spans="16:16" x14ac:dyDescent="0.3">
      <c r="P403307" s="83"/>
    </row>
    <row r="403308" spans="16:16" x14ac:dyDescent="0.3">
      <c r="P403308" s="83"/>
    </row>
    <row r="403309" spans="16:16" x14ac:dyDescent="0.3">
      <c r="P403309" s="83"/>
    </row>
    <row r="403310" spans="16:16" x14ac:dyDescent="0.3">
      <c r="P403310" s="83"/>
    </row>
    <row r="403311" spans="16:16" x14ac:dyDescent="0.3">
      <c r="P403311" s="83"/>
    </row>
    <row r="403312" spans="16:16" x14ac:dyDescent="0.3">
      <c r="P403312" s="83"/>
    </row>
    <row r="403313" spans="16:16" x14ac:dyDescent="0.3">
      <c r="P403313" s="83"/>
    </row>
    <row r="403314" spans="16:16" x14ac:dyDescent="0.3">
      <c r="P403314" s="83"/>
    </row>
    <row r="403315" spans="16:16" x14ac:dyDescent="0.3">
      <c r="P403315" s="83"/>
    </row>
    <row r="403316" spans="16:16" x14ac:dyDescent="0.3">
      <c r="P403316" s="83"/>
    </row>
    <row r="403317" spans="16:16" x14ac:dyDescent="0.3">
      <c r="P403317" s="83"/>
    </row>
    <row r="403318" spans="16:16" x14ac:dyDescent="0.3">
      <c r="P403318" s="83"/>
    </row>
    <row r="403319" spans="16:16" x14ac:dyDescent="0.3">
      <c r="P403319" s="83"/>
    </row>
    <row r="403320" spans="16:16" x14ac:dyDescent="0.3">
      <c r="P403320" s="83"/>
    </row>
    <row r="403321" spans="16:16" x14ac:dyDescent="0.3">
      <c r="P403321" s="83"/>
    </row>
    <row r="403322" spans="16:16" x14ac:dyDescent="0.3">
      <c r="P403322" s="83"/>
    </row>
    <row r="403323" spans="16:16" x14ac:dyDescent="0.3">
      <c r="P403323" s="83"/>
    </row>
    <row r="403324" spans="16:16" x14ac:dyDescent="0.3">
      <c r="P403324" s="83"/>
    </row>
    <row r="403325" spans="16:16" x14ac:dyDescent="0.3">
      <c r="P403325" s="83"/>
    </row>
    <row r="403326" spans="16:16" x14ac:dyDescent="0.3">
      <c r="P403326" s="83"/>
    </row>
    <row r="403327" spans="16:16" x14ac:dyDescent="0.3">
      <c r="P403327" s="83"/>
    </row>
    <row r="403328" spans="16:16" x14ac:dyDescent="0.3">
      <c r="P403328" s="83"/>
    </row>
    <row r="403329" spans="16:16" x14ac:dyDescent="0.3">
      <c r="P403329" s="83"/>
    </row>
    <row r="403330" spans="16:16" x14ac:dyDescent="0.3">
      <c r="P403330" s="83"/>
    </row>
    <row r="403331" spans="16:16" x14ac:dyDescent="0.3">
      <c r="P403331" s="83"/>
    </row>
    <row r="403332" spans="16:16" x14ac:dyDescent="0.3">
      <c r="P403332" s="83"/>
    </row>
    <row r="403333" spans="16:16" x14ac:dyDescent="0.3">
      <c r="P403333" s="83"/>
    </row>
    <row r="403334" spans="16:16" x14ac:dyDescent="0.3">
      <c r="P403334" s="83"/>
    </row>
    <row r="403335" spans="16:16" x14ac:dyDescent="0.3">
      <c r="P403335" s="83"/>
    </row>
    <row r="403336" spans="16:16" x14ac:dyDescent="0.3">
      <c r="P403336" s="83"/>
    </row>
    <row r="403337" spans="16:16" x14ac:dyDescent="0.3">
      <c r="P403337" s="83"/>
    </row>
    <row r="403338" spans="16:16" x14ac:dyDescent="0.3">
      <c r="P403338" s="83"/>
    </row>
    <row r="403339" spans="16:16" x14ac:dyDescent="0.3">
      <c r="P403339" s="83"/>
    </row>
    <row r="403340" spans="16:16" x14ac:dyDescent="0.3">
      <c r="P403340" s="83"/>
    </row>
    <row r="403341" spans="16:16" x14ac:dyDescent="0.3">
      <c r="P403341" s="83"/>
    </row>
    <row r="403342" spans="16:16" x14ac:dyDescent="0.3">
      <c r="P403342" s="83"/>
    </row>
    <row r="403343" spans="16:16" x14ac:dyDescent="0.3">
      <c r="P403343" s="83"/>
    </row>
    <row r="403344" spans="16:16" x14ac:dyDescent="0.3">
      <c r="P403344" s="83"/>
    </row>
    <row r="403345" spans="16:16" x14ac:dyDescent="0.3">
      <c r="P403345" s="83"/>
    </row>
    <row r="403346" spans="16:16" x14ac:dyDescent="0.3">
      <c r="P403346" s="83"/>
    </row>
    <row r="403347" spans="16:16" x14ac:dyDescent="0.3">
      <c r="P403347" s="83"/>
    </row>
    <row r="403348" spans="16:16" x14ac:dyDescent="0.3">
      <c r="P403348" s="83"/>
    </row>
    <row r="403349" spans="16:16" x14ac:dyDescent="0.3">
      <c r="P403349" s="83"/>
    </row>
    <row r="403350" spans="16:16" x14ac:dyDescent="0.3">
      <c r="P403350" s="83"/>
    </row>
    <row r="403351" spans="16:16" x14ac:dyDescent="0.3">
      <c r="P403351" s="83"/>
    </row>
    <row r="403352" spans="16:16" x14ac:dyDescent="0.3">
      <c r="P403352" s="83"/>
    </row>
    <row r="403353" spans="16:16" x14ac:dyDescent="0.3">
      <c r="P403353" s="83"/>
    </row>
    <row r="403354" spans="16:16" x14ac:dyDescent="0.3">
      <c r="P403354" s="83"/>
    </row>
    <row r="403355" spans="16:16" x14ac:dyDescent="0.3">
      <c r="P403355" s="83"/>
    </row>
    <row r="403356" spans="16:16" x14ac:dyDescent="0.3">
      <c r="P403356" s="83"/>
    </row>
    <row r="403357" spans="16:16" x14ac:dyDescent="0.3">
      <c r="P403357" s="83"/>
    </row>
    <row r="403358" spans="16:16" x14ac:dyDescent="0.3">
      <c r="P403358" s="83"/>
    </row>
    <row r="403359" spans="16:16" x14ac:dyDescent="0.3">
      <c r="P403359" s="83"/>
    </row>
    <row r="403360" spans="16:16" x14ac:dyDescent="0.3">
      <c r="P403360" s="83"/>
    </row>
    <row r="403361" spans="16:16" x14ac:dyDescent="0.3">
      <c r="P403361" s="83"/>
    </row>
    <row r="403362" spans="16:16" x14ac:dyDescent="0.3">
      <c r="P403362" s="83"/>
    </row>
    <row r="403363" spans="16:16" x14ac:dyDescent="0.3">
      <c r="P403363" s="83"/>
    </row>
    <row r="403364" spans="16:16" x14ac:dyDescent="0.3">
      <c r="P403364" s="83"/>
    </row>
    <row r="403365" spans="16:16" x14ac:dyDescent="0.3">
      <c r="P403365" s="83"/>
    </row>
    <row r="403366" spans="16:16" x14ac:dyDescent="0.3">
      <c r="P403366" s="83"/>
    </row>
    <row r="403367" spans="16:16" x14ac:dyDescent="0.3">
      <c r="P403367" s="83"/>
    </row>
    <row r="403368" spans="16:16" x14ac:dyDescent="0.3">
      <c r="P403368" s="83"/>
    </row>
    <row r="403369" spans="16:16" x14ac:dyDescent="0.3">
      <c r="P403369" s="83"/>
    </row>
    <row r="403370" spans="16:16" x14ac:dyDescent="0.3">
      <c r="P403370" s="83"/>
    </row>
    <row r="403371" spans="16:16" x14ac:dyDescent="0.3">
      <c r="P403371" s="83"/>
    </row>
    <row r="403372" spans="16:16" x14ac:dyDescent="0.3">
      <c r="P403372" s="83"/>
    </row>
    <row r="403373" spans="16:16" x14ac:dyDescent="0.3">
      <c r="P403373" s="83"/>
    </row>
    <row r="403374" spans="16:16" x14ac:dyDescent="0.3">
      <c r="P403374" s="83"/>
    </row>
    <row r="403375" spans="16:16" x14ac:dyDescent="0.3">
      <c r="P403375" s="83"/>
    </row>
    <row r="403376" spans="16:16" x14ac:dyDescent="0.3">
      <c r="P403376" s="83"/>
    </row>
    <row r="403377" spans="16:16" x14ac:dyDescent="0.3">
      <c r="P403377" s="83"/>
    </row>
    <row r="403378" spans="16:16" x14ac:dyDescent="0.3">
      <c r="P403378" s="83"/>
    </row>
    <row r="403379" spans="16:16" x14ac:dyDescent="0.3">
      <c r="P403379" s="83"/>
    </row>
    <row r="403380" spans="16:16" x14ac:dyDescent="0.3">
      <c r="P403380" s="83"/>
    </row>
    <row r="403381" spans="16:16" x14ac:dyDescent="0.3">
      <c r="P403381" s="83"/>
    </row>
    <row r="403382" spans="16:16" x14ac:dyDescent="0.3">
      <c r="P403382" s="83"/>
    </row>
    <row r="403383" spans="16:16" x14ac:dyDescent="0.3">
      <c r="P403383" s="83"/>
    </row>
    <row r="403384" spans="16:16" x14ac:dyDescent="0.3">
      <c r="P403384" s="83"/>
    </row>
    <row r="403385" spans="16:16" x14ac:dyDescent="0.3">
      <c r="P403385" s="83"/>
    </row>
    <row r="403386" spans="16:16" x14ac:dyDescent="0.3">
      <c r="P403386" s="83"/>
    </row>
    <row r="403387" spans="16:16" x14ac:dyDescent="0.3">
      <c r="P403387" s="83"/>
    </row>
    <row r="403388" spans="16:16" x14ac:dyDescent="0.3">
      <c r="P403388" s="83"/>
    </row>
    <row r="403389" spans="16:16" x14ac:dyDescent="0.3">
      <c r="P403389" s="83"/>
    </row>
    <row r="403390" spans="16:16" x14ac:dyDescent="0.3">
      <c r="P403390" s="83"/>
    </row>
    <row r="403391" spans="16:16" x14ac:dyDescent="0.3">
      <c r="P403391" s="83"/>
    </row>
    <row r="403392" spans="16:16" x14ac:dyDescent="0.3">
      <c r="P403392" s="83"/>
    </row>
    <row r="403393" spans="16:16" x14ac:dyDescent="0.3">
      <c r="P403393" s="83"/>
    </row>
    <row r="403394" spans="16:16" x14ac:dyDescent="0.3">
      <c r="P403394" s="83"/>
    </row>
    <row r="403395" spans="16:16" x14ac:dyDescent="0.3">
      <c r="P403395" s="83"/>
    </row>
    <row r="403396" spans="16:16" x14ac:dyDescent="0.3">
      <c r="P403396" s="83"/>
    </row>
    <row r="403397" spans="16:16" x14ac:dyDescent="0.3">
      <c r="P403397" s="83"/>
    </row>
    <row r="403398" spans="16:16" x14ac:dyDescent="0.3">
      <c r="P403398" s="83"/>
    </row>
    <row r="403399" spans="16:16" x14ac:dyDescent="0.3">
      <c r="P403399" s="83"/>
    </row>
    <row r="403400" spans="16:16" x14ac:dyDescent="0.3">
      <c r="P403400" s="83"/>
    </row>
    <row r="403401" spans="16:16" x14ac:dyDescent="0.3">
      <c r="P403401" s="83"/>
    </row>
    <row r="403402" spans="16:16" x14ac:dyDescent="0.3">
      <c r="P403402" s="83"/>
    </row>
    <row r="403403" spans="16:16" x14ac:dyDescent="0.3">
      <c r="P403403" s="83"/>
    </row>
    <row r="403404" spans="16:16" x14ac:dyDescent="0.3">
      <c r="P403404" s="83"/>
    </row>
    <row r="403405" spans="16:16" x14ac:dyDescent="0.3">
      <c r="P403405" s="83"/>
    </row>
    <row r="403406" spans="16:16" x14ac:dyDescent="0.3">
      <c r="P403406" s="83"/>
    </row>
    <row r="403407" spans="16:16" x14ac:dyDescent="0.3">
      <c r="P403407" s="83"/>
    </row>
    <row r="403408" spans="16:16" x14ac:dyDescent="0.3">
      <c r="P403408" s="83"/>
    </row>
    <row r="403409" spans="16:16" x14ac:dyDescent="0.3">
      <c r="P403409" s="83"/>
    </row>
    <row r="403410" spans="16:16" x14ac:dyDescent="0.3">
      <c r="P403410" s="83"/>
    </row>
    <row r="403411" spans="16:16" x14ac:dyDescent="0.3">
      <c r="P403411" s="83"/>
    </row>
    <row r="403412" spans="16:16" x14ac:dyDescent="0.3">
      <c r="P403412" s="83"/>
    </row>
    <row r="403413" spans="16:16" x14ac:dyDescent="0.3">
      <c r="P403413" s="83"/>
    </row>
    <row r="403414" spans="16:16" x14ac:dyDescent="0.3">
      <c r="P403414" s="83"/>
    </row>
    <row r="403415" spans="16:16" x14ac:dyDescent="0.3">
      <c r="P403415" s="83"/>
    </row>
    <row r="403416" spans="16:16" x14ac:dyDescent="0.3">
      <c r="P403416" s="83"/>
    </row>
    <row r="403417" spans="16:16" x14ac:dyDescent="0.3">
      <c r="P403417" s="83"/>
    </row>
    <row r="403418" spans="16:16" x14ac:dyDescent="0.3">
      <c r="P403418" s="83"/>
    </row>
    <row r="403419" spans="16:16" x14ac:dyDescent="0.3">
      <c r="P403419" s="83"/>
    </row>
    <row r="403420" spans="16:16" x14ac:dyDescent="0.3">
      <c r="P403420" s="83"/>
    </row>
    <row r="403421" spans="16:16" x14ac:dyDescent="0.3">
      <c r="P403421" s="83"/>
    </row>
    <row r="403422" spans="16:16" x14ac:dyDescent="0.3">
      <c r="P403422" s="83"/>
    </row>
    <row r="403423" spans="16:16" x14ac:dyDescent="0.3">
      <c r="P403423" s="83"/>
    </row>
    <row r="403424" spans="16:16" x14ac:dyDescent="0.3">
      <c r="P403424" s="83"/>
    </row>
    <row r="403425" spans="16:16" x14ac:dyDescent="0.3">
      <c r="P403425" s="83"/>
    </row>
    <row r="403426" spans="16:16" x14ac:dyDescent="0.3">
      <c r="P403426" s="83"/>
    </row>
    <row r="403427" spans="16:16" x14ac:dyDescent="0.3">
      <c r="P403427" s="83"/>
    </row>
    <row r="403428" spans="16:16" x14ac:dyDescent="0.3">
      <c r="P403428" s="83"/>
    </row>
    <row r="403429" spans="16:16" x14ac:dyDescent="0.3">
      <c r="P403429" s="83"/>
    </row>
    <row r="403430" spans="16:16" x14ac:dyDescent="0.3">
      <c r="P403430" s="83"/>
    </row>
    <row r="403431" spans="16:16" x14ac:dyDescent="0.3">
      <c r="P403431" s="83"/>
    </row>
    <row r="403432" spans="16:16" x14ac:dyDescent="0.3">
      <c r="P403432" s="83"/>
    </row>
    <row r="403433" spans="16:16" x14ac:dyDescent="0.3">
      <c r="P403433" s="83"/>
    </row>
    <row r="403434" spans="16:16" x14ac:dyDescent="0.3">
      <c r="P403434" s="83"/>
    </row>
    <row r="403435" spans="16:16" x14ac:dyDescent="0.3">
      <c r="P403435" s="83"/>
    </row>
    <row r="403436" spans="16:16" x14ac:dyDescent="0.3">
      <c r="P403436" s="83"/>
    </row>
    <row r="403437" spans="16:16" x14ac:dyDescent="0.3">
      <c r="P403437" s="83"/>
    </row>
    <row r="403438" spans="16:16" x14ac:dyDescent="0.3">
      <c r="P403438" s="83"/>
    </row>
    <row r="403439" spans="16:16" x14ac:dyDescent="0.3">
      <c r="P403439" s="83"/>
    </row>
    <row r="403440" spans="16:16" x14ac:dyDescent="0.3">
      <c r="P403440" s="83"/>
    </row>
    <row r="403441" spans="16:16" x14ac:dyDescent="0.3">
      <c r="P403441" s="83"/>
    </row>
    <row r="403442" spans="16:16" x14ac:dyDescent="0.3">
      <c r="P403442" s="83"/>
    </row>
    <row r="403443" spans="16:16" x14ac:dyDescent="0.3">
      <c r="P403443" s="83"/>
    </row>
    <row r="403444" spans="16:16" x14ac:dyDescent="0.3">
      <c r="P403444" s="83"/>
    </row>
    <row r="403445" spans="16:16" x14ac:dyDescent="0.3">
      <c r="P403445" s="83"/>
    </row>
    <row r="403446" spans="16:16" x14ac:dyDescent="0.3">
      <c r="P403446" s="83"/>
    </row>
    <row r="403447" spans="16:16" x14ac:dyDescent="0.3">
      <c r="P403447" s="83"/>
    </row>
    <row r="403448" spans="16:16" x14ac:dyDescent="0.3">
      <c r="P403448" s="83"/>
    </row>
    <row r="403449" spans="16:16" x14ac:dyDescent="0.3">
      <c r="P403449" s="83"/>
    </row>
    <row r="403450" spans="16:16" x14ac:dyDescent="0.3">
      <c r="P403450" s="83"/>
    </row>
    <row r="403451" spans="16:16" x14ac:dyDescent="0.3">
      <c r="P403451" s="83"/>
    </row>
    <row r="403452" spans="16:16" x14ac:dyDescent="0.3">
      <c r="P403452" s="83"/>
    </row>
    <row r="403453" spans="16:16" x14ac:dyDescent="0.3">
      <c r="P403453" s="83"/>
    </row>
    <row r="403454" spans="16:16" x14ac:dyDescent="0.3">
      <c r="P403454" s="83"/>
    </row>
    <row r="403455" spans="16:16" x14ac:dyDescent="0.3">
      <c r="P403455" s="83"/>
    </row>
    <row r="403456" spans="16:16" x14ac:dyDescent="0.3">
      <c r="P403456" s="83"/>
    </row>
    <row r="403457" spans="16:16" x14ac:dyDescent="0.3">
      <c r="P403457" s="83"/>
    </row>
    <row r="403458" spans="16:16" x14ac:dyDescent="0.3">
      <c r="P403458" s="83"/>
    </row>
    <row r="403459" spans="16:16" x14ac:dyDescent="0.3">
      <c r="P403459" s="83"/>
    </row>
    <row r="403460" spans="16:16" x14ac:dyDescent="0.3">
      <c r="P403460" s="83"/>
    </row>
    <row r="403461" spans="16:16" x14ac:dyDescent="0.3">
      <c r="P403461" s="83"/>
    </row>
    <row r="403462" spans="16:16" x14ac:dyDescent="0.3">
      <c r="P403462" s="83"/>
    </row>
    <row r="403463" spans="16:16" x14ac:dyDescent="0.3">
      <c r="P403463" s="83"/>
    </row>
    <row r="403464" spans="16:16" x14ac:dyDescent="0.3">
      <c r="P403464" s="83"/>
    </row>
    <row r="403465" spans="16:16" x14ac:dyDescent="0.3">
      <c r="P403465" s="83"/>
    </row>
    <row r="403466" spans="16:16" x14ac:dyDescent="0.3">
      <c r="P403466" s="83"/>
    </row>
    <row r="403467" spans="16:16" x14ac:dyDescent="0.3">
      <c r="P403467" s="83"/>
    </row>
    <row r="403468" spans="16:16" x14ac:dyDescent="0.3">
      <c r="P403468" s="83"/>
    </row>
    <row r="403469" spans="16:16" x14ac:dyDescent="0.3">
      <c r="P403469" s="83"/>
    </row>
    <row r="403470" spans="16:16" x14ac:dyDescent="0.3">
      <c r="P403470" s="83"/>
    </row>
    <row r="403471" spans="16:16" x14ac:dyDescent="0.3">
      <c r="P403471" s="83"/>
    </row>
    <row r="403472" spans="16:16" x14ac:dyDescent="0.3">
      <c r="P403472" s="83"/>
    </row>
    <row r="403473" spans="16:16" x14ac:dyDescent="0.3">
      <c r="P403473" s="83"/>
    </row>
    <row r="403474" spans="16:16" x14ac:dyDescent="0.3">
      <c r="P403474" s="83"/>
    </row>
    <row r="403475" spans="16:16" x14ac:dyDescent="0.3">
      <c r="P403475" s="83"/>
    </row>
    <row r="403476" spans="16:16" x14ac:dyDescent="0.3">
      <c r="P403476" s="83"/>
    </row>
    <row r="403477" spans="16:16" x14ac:dyDescent="0.3">
      <c r="P403477" s="83"/>
    </row>
    <row r="403478" spans="16:16" x14ac:dyDescent="0.3">
      <c r="P403478" s="83"/>
    </row>
    <row r="403479" spans="16:16" x14ac:dyDescent="0.3">
      <c r="P403479" s="83"/>
    </row>
    <row r="403480" spans="16:16" x14ac:dyDescent="0.3">
      <c r="P403480" s="83"/>
    </row>
    <row r="403481" spans="16:16" x14ac:dyDescent="0.3">
      <c r="P403481" s="83"/>
    </row>
    <row r="403482" spans="16:16" x14ac:dyDescent="0.3">
      <c r="P403482" s="83"/>
    </row>
    <row r="403483" spans="16:16" x14ac:dyDescent="0.3">
      <c r="P403483" s="83"/>
    </row>
    <row r="403484" spans="16:16" x14ac:dyDescent="0.3">
      <c r="P403484" s="83"/>
    </row>
    <row r="403485" spans="16:16" x14ac:dyDescent="0.3">
      <c r="P403485" s="83"/>
    </row>
    <row r="403486" spans="16:16" x14ac:dyDescent="0.3">
      <c r="P403486" s="83"/>
    </row>
    <row r="403487" spans="16:16" x14ac:dyDescent="0.3">
      <c r="P403487" s="83"/>
    </row>
    <row r="403488" spans="16:16" x14ac:dyDescent="0.3">
      <c r="P403488" s="83"/>
    </row>
    <row r="403489" spans="16:16" x14ac:dyDescent="0.3">
      <c r="P403489" s="83"/>
    </row>
    <row r="403490" spans="16:16" x14ac:dyDescent="0.3">
      <c r="P403490" s="83"/>
    </row>
    <row r="403491" spans="16:16" x14ac:dyDescent="0.3">
      <c r="P403491" s="83"/>
    </row>
    <row r="403492" spans="16:16" x14ac:dyDescent="0.3">
      <c r="P403492" s="83"/>
    </row>
    <row r="403493" spans="16:16" x14ac:dyDescent="0.3">
      <c r="P403493" s="83"/>
    </row>
    <row r="403494" spans="16:16" x14ac:dyDescent="0.3">
      <c r="P403494" s="83"/>
    </row>
    <row r="403495" spans="16:16" x14ac:dyDescent="0.3">
      <c r="P403495" s="83"/>
    </row>
    <row r="403496" spans="16:16" x14ac:dyDescent="0.3">
      <c r="P403496" s="83"/>
    </row>
    <row r="403497" spans="16:16" x14ac:dyDescent="0.3">
      <c r="P403497" s="83"/>
    </row>
    <row r="403498" spans="16:16" x14ac:dyDescent="0.3">
      <c r="P403498" s="83"/>
    </row>
    <row r="403499" spans="16:16" x14ac:dyDescent="0.3">
      <c r="P403499" s="83"/>
    </row>
    <row r="403500" spans="16:16" x14ac:dyDescent="0.3">
      <c r="P403500" s="83"/>
    </row>
    <row r="403501" spans="16:16" x14ac:dyDescent="0.3">
      <c r="P403501" s="83"/>
    </row>
    <row r="403502" spans="16:16" x14ac:dyDescent="0.3">
      <c r="P403502" s="83"/>
    </row>
    <row r="403503" spans="16:16" x14ac:dyDescent="0.3">
      <c r="P403503" s="83"/>
    </row>
    <row r="403504" spans="16:16" x14ac:dyDescent="0.3">
      <c r="P403504" s="83"/>
    </row>
    <row r="403505" spans="16:16" x14ac:dyDescent="0.3">
      <c r="P403505" s="83"/>
    </row>
    <row r="403506" spans="16:16" x14ac:dyDescent="0.3">
      <c r="P403506" s="83"/>
    </row>
    <row r="403507" spans="16:16" x14ac:dyDescent="0.3">
      <c r="P403507" s="83"/>
    </row>
    <row r="403508" spans="16:16" x14ac:dyDescent="0.3">
      <c r="P403508" s="83"/>
    </row>
    <row r="403509" spans="16:16" x14ac:dyDescent="0.3">
      <c r="P403509" s="83"/>
    </row>
    <row r="403510" spans="16:16" x14ac:dyDescent="0.3">
      <c r="P403510" s="83"/>
    </row>
    <row r="403511" spans="16:16" x14ac:dyDescent="0.3">
      <c r="P403511" s="83"/>
    </row>
    <row r="403512" spans="16:16" x14ac:dyDescent="0.3">
      <c r="P403512" s="83"/>
    </row>
    <row r="403513" spans="16:16" x14ac:dyDescent="0.3">
      <c r="P403513" s="83"/>
    </row>
    <row r="403514" spans="16:16" x14ac:dyDescent="0.3">
      <c r="P403514" s="83"/>
    </row>
    <row r="403515" spans="16:16" x14ac:dyDescent="0.3">
      <c r="P403515" s="83"/>
    </row>
    <row r="403516" spans="16:16" x14ac:dyDescent="0.3">
      <c r="P403516" s="83"/>
    </row>
    <row r="403517" spans="16:16" x14ac:dyDescent="0.3">
      <c r="P403517" s="83"/>
    </row>
    <row r="403518" spans="16:16" x14ac:dyDescent="0.3">
      <c r="P403518" s="83"/>
    </row>
    <row r="403519" spans="16:16" x14ac:dyDescent="0.3">
      <c r="P403519" s="83"/>
    </row>
    <row r="403520" spans="16:16" x14ac:dyDescent="0.3">
      <c r="P403520" s="83"/>
    </row>
    <row r="403521" spans="16:16" x14ac:dyDescent="0.3">
      <c r="P403521" s="83"/>
    </row>
    <row r="403522" spans="16:16" x14ac:dyDescent="0.3">
      <c r="P403522" s="83"/>
    </row>
    <row r="403523" spans="16:16" x14ac:dyDescent="0.3">
      <c r="P403523" s="83"/>
    </row>
    <row r="403524" spans="16:16" x14ac:dyDescent="0.3">
      <c r="P403524" s="83"/>
    </row>
    <row r="403525" spans="16:16" x14ac:dyDescent="0.3">
      <c r="P403525" s="83"/>
    </row>
    <row r="403526" spans="16:16" x14ac:dyDescent="0.3">
      <c r="P403526" s="83"/>
    </row>
    <row r="403527" spans="16:16" x14ac:dyDescent="0.3">
      <c r="P403527" s="83"/>
    </row>
    <row r="403528" spans="16:16" x14ac:dyDescent="0.3">
      <c r="P403528" s="83"/>
    </row>
    <row r="403529" spans="16:16" x14ac:dyDescent="0.3">
      <c r="P403529" s="83"/>
    </row>
    <row r="403530" spans="16:16" x14ac:dyDescent="0.3">
      <c r="P403530" s="83"/>
    </row>
    <row r="403531" spans="16:16" x14ac:dyDescent="0.3">
      <c r="P403531" s="83"/>
    </row>
    <row r="403532" spans="16:16" x14ac:dyDescent="0.3">
      <c r="P403532" s="83"/>
    </row>
    <row r="403533" spans="16:16" x14ac:dyDescent="0.3">
      <c r="P403533" s="83"/>
    </row>
    <row r="403534" spans="16:16" x14ac:dyDescent="0.3">
      <c r="P403534" s="83"/>
    </row>
    <row r="403535" spans="16:16" x14ac:dyDescent="0.3">
      <c r="P403535" s="83"/>
    </row>
    <row r="403536" spans="16:16" x14ac:dyDescent="0.3">
      <c r="P403536" s="83"/>
    </row>
    <row r="403537" spans="16:16" x14ac:dyDescent="0.3">
      <c r="P403537" s="83"/>
    </row>
    <row r="403538" spans="16:16" x14ac:dyDescent="0.3">
      <c r="P403538" s="83"/>
    </row>
    <row r="403539" spans="16:16" x14ac:dyDescent="0.3">
      <c r="P403539" s="83"/>
    </row>
    <row r="403540" spans="16:16" x14ac:dyDescent="0.3">
      <c r="P403540" s="83"/>
    </row>
    <row r="403541" spans="16:16" x14ac:dyDescent="0.3">
      <c r="P403541" s="83"/>
    </row>
    <row r="403542" spans="16:16" x14ac:dyDescent="0.3">
      <c r="P403542" s="83"/>
    </row>
    <row r="403543" spans="16:16" x14ac:dyDescent="0.3">
      <c r="P403543" s="83"/>
    </row>
    <row r="403544" spans="16:16" x14ac:dyDescent="0.3">
      <c r="P403544" s="83"/>
    </row>
    <row r="403545" spans="16:16" x14ac:dyDescent="0.3">
      <c r="P403545" s="83"/>
    </row>
    <row r="403546" spans="16:16" x14ac:dyDescent="0.3">
      <c r="P403546" s="83"/>
    </row>
    <row r="403547" spans="16:16" x14ac:dyDescent="0.3">
      <c r="P403547" s="83"/>
    </row>
    <row r="403548" spans="16:16" x14ac:dyDescent="0.3">
      <c r="P403548" s="83"/>
    </row>
    <row r="403549" spans="16:16" x14ac:dyDescent="0.3">
      <c r="P403549" s="83"/>
    </row>
    <row r="403550" spans="16:16" x14ac:dyDescent="0.3">
      <c r="P403550" s="83"/>
    </row>
    <row r="403551" spans="16:16" x14ac:dyDescent="0.3">
      <c r="P403551" s="83"/>
    </row>
    <row r="403552" spans="16:16" x14ac:dyDescent="0.3">
      <c r="P403552" s="83"/>
    </row>
    <row r="403553" spans="16:16" x14ac:dyDescent="0.3">
      <c r="P403553" s="83"/>
    </row>
    <row r="403554" spans="16:16" x14ac:dyDescent="0.3">
      <c r="P403554" s="83"/>
    </row>
    <row r="403555" spans="16:16" x14ac:dyDescent="0.3">
      <c r="P403555" s="83"/>
    </row>
    <row r="403556" spans="16:16" x14ac:dyDescent="0.3">
      <c r="P403556" s="83"/>
    </row>
    <row r="403557" spans="16:16" x14ac:dyDescent="0.3">
      <c r="P403557" s="83"/>
    </row>
    <row r="403558" spans="16:16" x14ac:dyDescent="0.3">
      <c r="P403558" s="83"/>
    </row>
    <row r="403559" spans="16:16" x14ac:dyDescent="0.3">
      <c r="P403559" s="83"/>
    </row>
    <row r="403560" spans="16:16" x14ac:dyDescent="0.3">
      <c r="P403560" s="83"/>
    </row>
    <row r="403561" spans="16:16" x14ac:dyDescent="0.3">
      <c r="P403561" s="83"/>
    </row>
    <row r="403562" spans="16:16" x14ac:dyDescent="0.3">
      <c r="P403562" s="83"/>
    </row>
    <row r="403563" spans="16:16" x14ac:dyDescent="0.3">
      <c r="P403563" s="83"/>
    </row>
    <row r="403564" spans="16:16" x14ac:dyDescent="0.3">
      <c r="P403564" s="83"/>
    </row>
    <row r="403565" spans="16:16" x14ac:dyDescent="0.3">
      <c r="P403565" s="83"/>
    </row>
    <row r="403566" spans="16:16" x14ac:dyDescent="0.3">
      <c r="P403566" s="83"/>
    </row>
    <row r="403567" spans="16:16" x14ac:dyDescent="0.3">
      <c r="P403567" s="83"/>
    </row>
    <row r="403568" spans="16:16" x14ac:dyDescent="0.3">
      <c r="P403568" s="83"/>
    </row>
    <row r="403569" spans="16:16" x14ac:dyDescent="0.3">
      <c r="P403569" s="83"/>
    </row>
    <row r="403570" spans="16:16" x14ac:dyDescent="0.3">
      <c r="P403570" s="83"/>
    </row>
    <row r="403571" spans="16:16" x14ac:dyDescent="0.3">
      <c r="P403571" s="83"/>
    </row>
    <row r="403572" spans="16:16" x14ac:dyDescent="0.3">
      <c r="P403572" s="83"/>
    </row>
    <row r="403573" spans="16:16" x14ac:dyDescent="0.3">
      <c r="P403573" s="83"/>
    </row>
    <row r="403574" spans="16:16" x14ac:dyDescent="0.3">
      <c r="P403574" s="83"/>
    </row>
    <row r="403575" spans="16:16" x14ac:dyDescent="0.3">
      <c r="P403575" s="83"/>
    </row>
    <row r="403576" spans="16:16" x14ac:dyDescent="0.3">
      <c r="P403576" s="83"/>
    </row>
    <row r="403577" spans="16:16" x14ac:dyDescent="0.3">
      <c r="P403577" s="83"/>
    </row>
    <row r="403578" spans="16:16" x14ac:dyDescent="0.3">
      <c r="P403578" s="83"/>
    </row>
    <row r="403579" spans="16:16" x14ac:dyDescent="0.3">
      <c r="P403579" s="83"/>
    </row>
    <row r="403580" spans="16:16" x14ac:dyDescent="0.3">
      <c r="P403580" s="83"/>
    </row>
    <row r="403581" spans="16:16" x14ac:dyDescent="0.3">
      <c r="P403581" s="83"/>
    </row>
    <row r="403582" spans="16:16" x14ac:dyDescent="0.3">
      <c r="P403582" s="83"/>
    </row>
    <row r="403583" spans="16:16" x14ac:dyDescent="0.3">
      <c r="P403583" s="83"/>
    </row>
    <row r="403584" spans="16:16" x14ac:dyDescent="0.3">
      <c r="P403584" s="83"/>
    </row>
    <row r="403585" spans="16:16" x14ac:dyDescent="0.3">
      <c r="P403585" s="83"/>
    </row>
    <row r="403586" spans="16:16" x14ac:dyDescent="0.3">
      <c r="P403586" s="83"/>
    </row>
    <row r="403587" spans="16:16" x14ac:dyDescent="0.3">
      <c r="P403587" s="83"/>
    </row>
    <row r="403588" spans="16:16" x14ac:dyDescent="0.3">
      <c r="P403588" s="83"/>
    </row>
    <row r="403589" spans="16:16" x14ac:dyDescent="0.3">
      <c r="P403589" s="83"/>
    </row>
    <row r="403590" spans="16:16" x14ac:dyDescent="0.3">
      <c r="P403590" s="83"/>
    </row>
    <row r="403591" spans="16:16" x14ac:dyDescent="0.3">
      <c r="P403591" s="83"/>
    </row>
    <row r="403592" spans="16:16" x14ac:dyDescent="0.3">
      <c r="P403592" s="83"/>
    </row>
    <row r="403593" spans="16:16" x14ac:dyDescent="0.3">
      <c r="P403593" s="83"/>
    </row>
    <row r="403594" spans="16:16" x14ac:dyDescent="0.3">
      <c r="P403594" s="83"/>
    </row>
    <row r="403595" spans="16:16" x14ac:dyDescent="0.3">
      <c r="P403595" s="83"/>
    </row>
    <row r="403596" spans="16:16" x14ac:dyDescent="0.3">
      <c r="P403596" s="83"/>
    </row>
    <row r="403597" spans="16:16" x14ac:dyDescent="0.3">
      <c r="P403597" s="83"/>
    </row>
    <row r="403598" spans="16:16" x14ac:dyDescent="0.3">
      <c r="P403598" s="83"/>
    </row>
    <row r="403599" spans="16:16" x14ac:dyDescent="0.3">
      <c r="P403599" s="83"/>
    </row>
    <row r="403600" spans="16:16" x14ac:dyDescent="0.3">
      <c r="P403600" s="83"/>
    </row>
    <row r="403601" spans="16:16" x14ac:dyDescent="0.3">
      <c r="P403601" s="83"/>
    </row>
    <row r="403602" spans="16:16" x14ac:dyDescent="0.3">
      <c r="P403602" s="83"/>
    </row>
    <row r="403603" spans="16:16" x14ac:dyDescent="0.3">
      <c r="P403603" s="83"/>
    </row>
    <row r="403604" spans="16:16" x14ac:dyDescent="0.3">
      <c r="P403604" s="83"/>
    </row>
    <row r="403605" spans="16:16" x14ac:dyDescent="0.3">
      <c r="P403605" s="83"/>
    </row>
    <row r="403606" spans="16:16" x14ac:dyDescent="0.3">
      <c r="P403606" s="83"/>
    </row>
    <row r="403607" spans="16:16" x14ac:dyDescent="0.3">
      <c r="P403607" s="83"/>
    </row>
    <row r="403608" spans="16:16" x14ac:dyDescent="0.3">
      <c r="P403608" s="83"/>
    </row>
    <row r="403609" spans="16:16" x14ac:dyDescent="0.3">
      <c r="P403609" s="83"/>
    </row>
    <row r="403610" spans="16:16" x14ac:dyDescent="0.3">
      <c r="P403610" s="83"/>
    </row>
    <row r="403611" spans="16:16" x14ac:dyDescent="0.3">
      <c r="P403611" s="83"/>
    </row>
    <row r="403612" spans="16:16" x14ac:dyDescent="0.3">
      <c r="P403612" s="83"/>
    </row>
    <row r="403613" spans="16:16" x14ac:dyDescent="0.3">
      <c r="P403613" s="83"/>
    </row>
    <row r="403614" spans="16:16" x14ac:dyDescent="0.3">
      <c r="P403614" s="83"/>
    </row>
    <row r="403615" spans="16:16" x14ac:dyDescent="0.3">
      <c r="P403615" s="83"/>
    </row>
    <row r="403616" spans="16:16" x14ac:dyDescent="0.3">
      <c r="P403616" s="83"/>
    </row>
    <row r="403617" spans="16:16" x14ac:dyDescent="0.3">
      <c r="P403617" s="83"/>
    </row>
    <row r="403618" spans="16:16" x14ac:dyDescent="0.3">
      <c r="P403618" s="83"/>
    </row>
    <row r="403619" spans="16:16" x14ac:dyDescent="0.3">
      <c r="P403619" s="83"/>
    </row>
    <row r="403620" spans="16:16" x14ac:dyDescent="0.3">
      <c r="P403620" s="83"/>
    </row>
    <row r="403621" spans="16:16" x14ac:dyDescent="0.3">
      <c r="P403621" s="83"/>
    </row>
    <row r="403622" spans="16:16" x14ac:dyDescent="0.3">
      <c r="P403622" s="83"/>
    </row>
    <row r="403623" spans="16:16" x14ac:dyDescent="0.3">
      <c r="P403623" s="83"/>
    </row>
    <row r="403624" spans="16:16" x14ac:dyDescent="0.3">
      <c r="P403624" s="83"/>
    </row>
    <row r="403625" spans="16:16" x14ac:dyDescent="0.3">
      <c r="P403625" s="83"/>
    </row>
    <row r="403626" spans="16:16" x14ac:dyDescent="0.3">
      <c r="P403626" s="83"/>
    </row>
    <row r="403627" spans="16:16" x14ac:dyDescent="0.3">
      <c r="P403627" s="83"/>
    </row>
    <row r="403628" spans="16:16" x14ac:dyDescent="0.3">
      <c r="P403628" s="83"/>
    </row>
    <row r="403629" spans="16:16" x14ac:dyDescent="0.3">
      <c r="P403629" s="83"/>
    </row>
    <row r="403630" spans="16:16" x14ac:dyDescent="0.3">
      <c r="P403630" s="83"/>
    </row>
    <row r="403631" spans="16:16" x14ac:dyDescent="0.3">
      <c r="P403631" s="83"/>
    </row>
    <row r="403632" spans="16:16" x14ac:dyDescent="0.3">
      <c r="P403632" s="83"/>
    </row>
    <row r="403633" spans="16:16" x14ac:dyDescent="0.3">
      <c r="P403633" s="83"/>
    </row>
    <row r="403634" spans="16:16" x14ac:dyDescent="0.3">
      <c r="P403634" s="83"/>
    </row>
    <row r="403635" spans="16:16" x14ac:dyDescent="0.3">
      <c r="P403635" s="83"/>
    </row>
    <row r="403636" spans="16:16" x14ac:dyDescent="0.3">
      <c r="P403636" s="83"/>
    </row>
    <row r="403637" spans="16:16" x14ac:dyDescent="0.3">
      <c r="P403637" s="83"/>
    </row>
    <row r="403638" spans="16:16" x14ac:dyDescent="0.3">
      <c r="P403638" s="83"/>
    </row>
    <row r="403639" spans="16:16" x14ac:dyDescent="0.3">
      <c r="P403639" s="83"/>
    </row>
    <row r="403640" spans="16:16" x14ac:dyDescent="0.3">
      <c r="P403640" s="83"/>
    </row>
    <row r="403641" spans="16:16" x14ac:dyDescent="0.3">
      <c r="P403641" s="83"/>
    </row>
    <row r="403642" spans="16:16" x14ac:dyDescent="0.3">
      <c r="P403642" s="83"/>
    </row>
    <row r="403643" spans="16:16" x14ac:dyDescent="0.3">
      <c r="P403643" s="83"/>
    </row>
    <row r="403644" spans="16:16" x14ac:dyDescent="0.3">
      <c r="P403644" s="83"/>
    </row>
    <row r="403645" spans="16:16" x14ac:dyDescent="0.3">
      <c r="P403645" s="83"/>
    </row>
    <row r="403646" spans="16:16" x14ac:dyDescent="0.3">
      <c r="P403646" s="83"/>
    </row>
    <row r="403647" spans="16:16" x14ac:dyDescent="0.3">
      <c r="P403647" s="83"/>
    </row>
    <row r="403648" spans="16:16" x14ac:dyDescent="0.3">
      <c r="P403648" s="83"/>
    </row>
    <row r="403649" spans="16:16" x14ac:dyDescent="0.3">
      <c r="P403649" s="83"/>
    </row>
    <row r="403650" spans="16:16" x14ac:dyDescent="0.3">
      <c r="P403650" s="83"/>
    </row>
    <row r="403651" spans="16:16" x14ac:dyDescent="0.3">
      <c r="P403651" s="83"/>
    </row>
    <row r="403652" spans="16:16" x14ac:dyDescent="0.3">
      <c r="P403652" s="83"/>
    </row>
    <row r="403653" spans="16:16" x14ac:dyDescent="0.3">
      <c r="P403653" s="83"/>
    </row>
    <row r="403654" spans="16:16" x14ac:dyDescent="0.3">
      <c r="P403654" s="83"/>
    </row>
    <row r="403655" spans="16:16" x14ac:dyDescent="0.3">
      <c r="P403655" s="83"/>
    </row>
    <row r="403656" spans="16:16" x14ac:dyDescent="0.3">
      <c r="P403656" s="83"/>
    </row>
    <row r="403657" spans="16:16" x14ac:dyDescent="0.3">
      <c r="P403657" s="83"/>
    </row>
    <row r="403658" spans="16:16" x14ac:dyDescent="0.3">
      <c r="P403658" s="83"/>
    </row>
    <row r="403659" spans="16:16" x14ac:dyDescent="0.3">
      <c r="P403659" s="83"/>
    </row>
    <row r="403660" spans="16:16" x14ac:dyDescent="0.3">
      <c r="P403660" s="83"/>
    </row>
    <row r="403661" spans="16:16" x14ac:dyDescent="0.3">
      <c r="P403661" s="83"/>
    </row>
    <row r="403662" spans="16:16" x14ac:dyDescent="0.3">
      <c r="P403662" s="83"/>
    </row>
    <row r="403663" spans="16:16" x14ac:dyDescent="0.3">
      <c r="P403663" s="83"/>
    </row>
    <row r="403664" spans="16:16" x14ac:dyDescent="0.3">
      <c r="P403664" s="83"/>
    </row>
    <row r="403665" spans="16:16" x14ac:dyDescent="0.3">
      <c r="P403665" s="83"/>
    </row>
    <row r="403666" spans="16:16" x14ac:dyDescent="0.3">
      <c r="P403666" s="83"/>
    </row>
    <row r="403667" spans="16:16" x14ac:dyDescent="0.3">
      <c r="P403667" s="83"/>
    </row>
    <row r="403668" spans="16:16" x14ac:dyDescent="0.3">
      <c r="P403668" s="83"/>
    </row>
    <row r="403669" spans="16:16" x14ac:dyDescent="0.3">
      <c r="P403669" s="83"/>
    </row>
    <row r="403670" spans="16:16" x14ac:dyDescent="0.3">
      <c r="P403670" s="83"/>
    </row>
    <row r="403671" spans="16:16" x14ac:dyDescent="0.3">
      <c r="P403671" s="83"/>
    </row>
    <row r="403672" spans="16:16" x14ac:dyDescent="0.3">
      <c r="P403672" s="83"/>
    </row>
    <row r="403673" spans="16:16" x14ac:dyDescent="0.3">
      <c r="P403673" s="83"/>
    </row>
    <row r="403674" spans="16:16" x14ac:dyDescent="0.3">
      <c r="P403674" s="83"/>
    </row>
    <row r="403675" spans="16:16" x14ac:dyDescent="0.3">
      <c r="P403675" s="83"/>
    </row>
    <row r="403676" spans="16:16" x14ac:dyDescent="0.3">
      <c r="P403676" s="83"/>
    </row>
    <row r="403677" spans="16:16" x14ac:dyDescent="0.3">
      <c r="P403677" s="83"/>
    </row>
    <row r="403678" spans="16:16" x14ac:dyDescent="0.3">
      <c r="P403678" s="83"/>
    </row>
    <row r="403679" spans="16:16" x14ac:dyDescent="0.3">
      <c r="P403679" s="83"/>
    </row>
    <row r="403680" spans="16:16" x14ac:dyDescent="0.3">
      <c r="P403680" s="83"/>
    </row>
    <row r="403681" spans="16:16" x14ac:dyDescent="0.3">
      <c r="P403681" s="83"/>
    </row>
    <row r="403682" spans="16:16" x14ac:dyDescent="0.3">
      <c r="P403682" s="83"/>
    </row>
    <row r="403683" spans="16:16" x14ac:dyDescent="0.3">
      <c r="P403683" s="83"/>
    </row>
    <row r="403684" spans="16:16" x14ac:dyDescent="0.3">
      <c r="P403684" s="83"/>
    </row>
    <row r="403685" spans="16:16" x14ac:dyDescent="0.3">
      <c r="P403685" s="83"/>
    </row>
    <row r="403686" spans="16:16" x14ac:dyDescent="0.3">
      <c r="P403686" s="83"/>
    </row>
    <row r="403687" spans="16:16" x14ac:dyDescent="0.3">
      <c r="P403687" s="83"/>
    </row>
    <row r="403688" spans="16:16" x14ac:dyDescent="0.3">
      <c r="P403688" s="83"/>
    </row>
    <row r="403689" spans="16:16" x14ac:dyDescent="0.3">
      <c r="P403689" s="83"/>
    </row>
    <row r="403690" spans="16:16" x14ac:dyDescent="0.3">
      <c r="P403690" s="83"/>
    </row>
    <row r="403691" spans="16:16" x14ac:dyDescent="0.3">
      <c r="P403691" s="83"/>
    </row>
    <row r="403692" spans="16:16" x14ac:dyDescent="0.3">
      <c r="P403692" s="83"/>
    </row>
    <row r="403693" spans="16:16" x14ac:dyDescent="0.3">
      <c r="P403693" s="83"/>
    </row>
    <row r="403694" spans="16:16" x14ac:dyDescent="0.3">
      <c r="P403694" s="83"/>
    </row>
    <row r="403695" spans="16:16" x14ac:dyDescent="0.3">
      <c r="P403695" s="83"/>
    </row>
    <row r="403696" spans="16:16" x14ac:dyDescent="0.3">
      <c r="P403696" s="83"/>
    </row>
    <row r="403697" spans="16:16" x14ac:dyDescent="0.3">
      <c r="P403697" s="83"/>
    </row>
    <row r="403698" spans="16:16" x14ac:dyDescent="0.3">
      <c r="P403698" s="83"/>
    </row>
    <row r="403699" spans="16:16" x14ac:dyDescent="0.3">
      <c r="P403699" s="83"/>
    </row>
    <row r="403700" spans="16:16" x14ac:dyDescent="0.3">
      <c r="P403700" s="83"/>
    </row>
    <row r="403701" spans="16:16" x14ac:dyDescent="0.3">
      <c r="P403701" s="83"/>
    </row>
    <row r="403702" spans="16:16" x14ac:dyDescent="0.3">
      <c r="P403702" s="83"/>
    </row>
    <row r="403703" spans="16:16" x14ac:dyDescent="0.3">
      <c r="P403703" s="83"/>
    </row>
    <row r="403704" spans="16:16" x14ac:dyDescent="0.3">
      <c r="P403704" s="83"/>
    </row>
    <row r="403705" spans="16:16" x14ac:dyDescent="0.3">
      <c r="P403705" s="83"/>
    </row>
    <row r="403706" spans="16:16" x14ac:dyDescent="0.3">
      <c r="P403706" s="83"/>
    </row>
    <row r="403707" spans="16:16" x14ac:dyDescent="0.3">
      <c r="P403707" s="83"/>
    </row>
    <row r="403708" spans="16:16" x14ac:dyDescent="0.3">
      <c r="P403708" s="83"/>
    </row>
    <row r="403709" spans="16:16" x14ac:dyDescent="0.3">
      <c r="P403709" s="83"/>
    </row>
    <row r="403710" spans="16:16" x14ac:dyDescent="0.3">
      <c r="P403710" s="83"/>
    </row>
    <row r="403711" spans="16:16" x14ac:dyDescent="0.3">
      <c r="P403711" s="83"/>
    </row>
    <row r="403712" spans="16:16" x14ac:dyDescent="0.3">
      <c r="P403712" s="83"/>
    </row>
    <row r="403713" spans="16:16" x14ac:dyDescent="0.3">
      <c r="P403713" s="83"/>
    </row>
    <row r="403714" spans="16:16" x14ac:dyDescent="0.3">
      <c r="P403714" s="83"/>
    </row>
    <row r="403715" spans="16:16" x14ac:dyDescent="0.3">
      <c r="P403715" s="83"/>
    </row>
    <row r="403716" spans="16:16" x14ac:dyDescent="0.3">
      <c r="P403716" s="83"/>
    </row>
    <row r="403717" spans="16:16" x14ac:dyDescent="0.3">
      <c r="P403717" s="83"/>
    </row>
    <row r="403718" spans="16:16" x14ac:dyDescent="0.3">
      <c r="P403718" s="83"/>
    </row>
    <row r="403719" spans="16:16" x14ac:dyDescent="0.3">
      <c r="P403719" s="83"/>
    </row>
    <row r="403720" spans="16:16" x14ac:dyDescent="0.3">
      <c r="P403720" s="83"/>
    </row>
    <row r="403721" spans="16:16" x14ac:dyDescent="0.3">
      <c r="P403721" s="83"/>
    </row>
    <row r="403722" spans="16:16" x14ac:dyDescent="0.3">
      <c r="P403722" s="83"/>
    </row>
    <row r="403723" spans="16:16" x14ac:dyDescent="0.3">
      <c r="P403723" s="83"/>
    </row>
    <row r="403724" spans="16:16" x14ac:dyDescent="0.3">
      <c r="P403724" s="83"/>
    </row>
    <row r="403725" spans="16:16" x14ac:dyDescent="0.3">
      <c r="P403725" s="83"/>
    </row>
    <row r="403726" spans="16:16" x14ac:dyDescent="0.3">
      <c r="P403726" s="83"/>
    </row>
    <row r="403727" spans="16:16" x14ac:dyDescent="0.3">
      <c r="P403727" s="83"/>
    </row>
    <row r="403728" spans="16:16" x14ac:dyDescent="0.3">
      <c r="P403728" s="83"/>
    </row>
    <row r="403729" spans="16:16" x14ac:dyDescent="0.3">
      <c r="P403729" s="83"/>
    </row>
    <row r="403730" spans="16:16" x14ac:dyDescent="0.3">
      <c r="P403730" s="83"/>
    </row>
    <row r="403731" spans="16:16" x14ac:dyDescent="0.3">
      <c r="P403731" s="83"/>
    </row>
    <row r="403732" spans="16:16" x14ac:dyDescent="0.3">
      <c r="P403732" s="83"/>
    </row>
    <row r="403733" spans="16:16" x14ac:dyDescent="0.3">
      <c r="P403733" s="83"/>
    </row>
    <row r="403734" spans="16:16" x14ac:dyDescent="0.3">
      <c r="P403734" s="83"/>
    </row>
    <row r="403735" spans="16:16" x14ac:dyDescent="0.3">
      <c r="P403735" s="83"/>
    </row>
    <row r="403736" spans="16:16" x14ac:dyDescent="0.3">
      <c r="P403736" s="83"/>
    </row>
    <row r="403737" spans="16:16" x14ac:dyDescent="0.3">
      <c r="P403737" s="83"/>
    </row>
    <row r="403738" spans="16:16" x14ac:dyDescent="0.3">
      <c r="P403738" s="83"/>
    </row>
    <row r="403739" spans="16:16" x14ac:dyDescent="0.3">
      <c r="P403739" s="83"/>
    </row>
    <row r="403740" spans="16:16" x14ac:dyDescent="0.3">
      <c r="P403740" s="83"/>
    </row>
    <row r="403741" spans="16:16" x14ac:dyDescent="0.3">
      <c r="P403741" s="83"/>
    </row>
    <row r="403742" spans="16:16" x14ac:dyDescent="0.3">
      <c r="P403742" s="83"/>
    </row>
    <row r="403743" spans="16:16" x14ac:dyDescent="0.3">
      <c r="P403743" s="83"/>
    </row>
    <row r="403744" spans="16:16" x14ac:dyDescent="0.3">
      <c r="P403744" s="83"/>
    </row>
    <row r="403745" spans="16:16" x14ac:dyDescent="0.3">
      <c r="P403745" s="83"/>
    </row>
    <row r="403746" spans="16:16" x14ac:dyDescent="0.3">
      <c r="P403746" s="83"/>
    </row>
    <row r="403747" spans="16:16" x14ac:dyDescent="0.3">
      <c r="P403747" s="83"/>
    </row>
    <row r="403748" spans="16:16" x14ac:dyDescent="0.3">
      <c r="P403748" s="83"/>
    </row>
    <row r="403749" spans="16:16" x14ac:dyDescent="0.3">
      <c r="P403749" s="83"/>
    </row>
    <row r="403750" spans="16:16" x14ac:dyDescent="0.3">
      <c r="P403750" s="83"/>
    </row>
    <row r="403751" spans="16:16" x14ac:dyDescent="0.3">
      <c r="P403751" s="83"/>
    </row>
    <row r="403752" spans="16:16" x14ac:dyDescent="0.3">
      <c r="P403752" s="83"/>
    </row>
    <row r="403753" spans="16:16" x14ac:dyDescent="0.3">
      <c r="P403753" s="83"/>
    </row>
    <row r="403754" spans="16:16" x14ac:dyDescent="0.3">
      <c r="P403754" s="83"/>
    </row>
    <row r="403755" spans="16:16" x14ac:dyDescent="0.3">
      <c r="P403755" s="83"/>
    </row>
    <row r="403756" spans="16:16" x14ac:dyDescent="0.3">
      <c r="P403756" s="83"/>
    </row>
    <row r="403757" spans="16:16" x14ac:dyDescent="0.3">
      <c r="P403757" s="83"/>
    </row>
    <row r="403758" spans="16:16" x14ac:dyDescent="0.3">
      <c r="P403758" s="83"/>
    </row>
    <row r="403759" spans="16:16" x14ac:dyDescent="0.3">
      <c r="P403759" s="83"/>
    </row>
    <row r="403760" spans="16:16" x14ac:dyDescent="0.3">
      <c r="P403760" s="83"/>
    </row>
    <row r="403761" spans="16:16" x14ac:dyDescent="0.3">
      <c r="P403761" s="83"/>
    </row>
    <row r="403762" spans="16:16" x14ac:dyDescent="0.3">
      <c r="P403762" s="83"/>
    </row>
    <row r="403763" spans="16:16" x14ac:dyDescent="0.3">
      <c r="P403763" s="83"/>
    </row>
    <row r="403764" spans="16:16" x14ac:dyDescent="0.3">
      <c r="P403764" s="83"/>
    </row>
    <row r="403765" spans="16:16" x14ac:dyDescent="0.3">
      <c r="P403765" s="83"/>
    </row>
    <row r="403766" spans="16:16" x14ac:dyDescent="0.3">
      <c r="P403766" s="83"/>
    </row>
    <row r="403767" spans="16:16" x14ac:dyDescent="0.3">
      <c r="P403767" s="83"/>
    </row>
    <row r="403768" spans="16:16" x14ac:dyDescent="0.3">
      <c r="P403768" s="83"/>
    </row>
    <row r="403769" spans="16:16" x14ac:dyDescent="0.3">
      <c r="P403769" s="83"/>
    </row>
    <row r="403770" spans="16:16" x14ac:dyDescent="0.3">
      <c r="P403770" s="83"/>
    </row>
    <row r="403771" spans="16:16" x14ac:dyDescent="0.3">
      <c r="P403771" s="83"/>
    </row>
    <row r="403772" spans="16:16" x14ac:dyDescent="0.3">
      <c r="P403772" s="83"/>
    </row>
    <row r="403773" spans="16:16" x14ac:dyDescent="0.3">
      <c r="P403773" s="83"/>
    </row>
    <row r="403774" spans="16:16" x14ac:dyDescent="0.3">
      <c r="P403774" s="83"/>
    </row>
    <row r="403775" spans="16:16" x14ac:dyDescent="0.3">
      <c r="P403775" s="83"/>
    </row>
    <row r="403776" spans="16:16" x14ac:dyDescent="0.3">
      <c r="P403776" s="83"/>
    </row>
    <row r="403777" spans="16:16" x14ac:dyDescent="0.3">
      <c r="P403777" s="83"/>
    </row>
    <row r="403778" spans="16:16" x14ac:dyDescent="0.3">
      <c r="P403778" s="83"/>
    </row>
    <row r="403779" spans="16:16" x14ac:dyDescent="0.3">
      <c r="P403779" s="83"/>
    </row>
    <row r="403780" spans="16:16" x14ac:dyDescent="0.3">
      <c r="P403780" s="83"/>
    </row>
    <row r="403781" spans="16:16" x14ac:dyDescent="0.3">
      <c r="P403781" s="83"/>
    </row>
    <row r="403782" spans="16:16" x14ac:dyDescent="0.3">
      <c r="P403782" s="83"/>
    </row>
    <row r="403783" spans="16:16" x14ac:dyDescent="0.3">
      <c r="P403783" s="83"/>
    </row>
    <row r="403784" spans="16:16" x14ac:dyDescent="0.3">
      <c r="P403784" s="83"/>
    </row>
    <row r="403785" spans="16:16" x14ac:dyDescent="0.3">
      <c r="P403785" s="83"/>
    </row>
    <row r="403786" spans="16:16" x14ac:dyDescent="0.3">
      <c r="P403786" s="83"/>
    </row>
    <row r="403787" spans="16:16" x14ac:dyDescent="0.3">
      <c r="P403787" s="83"/>
    </row>
    <row r="403788" spans="16:16" x14ac:dyDescent="0.3">
      <c r="P403788" s="83"/>
    </row>
    <row r="403789" spans="16:16" x14ac:dyDescent="0.3">
      <c r="P403789" s="83"/>
    </row>
    <row r="403790" spans="16:16" x14ac:dyDescent="0.3">
      <c r="P403790" s="83"/>
    </row>
    <row r="403791" spans="16:16" x14ac:dyDescent="0.3">
      <c r="P403791" s="83"/>
    </row>
    <row r="403792" spans="16:16" x14ac:dyDescent="0.3">
      <c r="P403792" s="83"/>
    </row>
    <row r="403793" spans="16:16" x14ac:dyDescent="0.3">
      <c r="P403793" s="83"/>
    </row>
    <row r="403794" spans="16:16" x14ac:dyDescent="0.3">
      <c r="P403794" s="83"/>
    </row>
    <row r="403795" spans="16:16" x14ac:dyDescent="0.3">
      <c r="P403795" s="83"/>
    </row>
    <row r="403796" spans="16:16" x14ac:dyDescent="0.3">
      <c r="P403796" s="83"/>
    </row>
    <row r="403797" spans="16:16" x14ac:dyDescent="0.3">
      <c r="P403797" s="83"/>
    </row>
    <row r="403798" spans="16:16" x14ac:dyDescent="0.3">
      <c r="P403798" s="83"/>
    </row>
    <row r="403799" spans="16:16" x14ac:dyDescent="0.3">
      <c r="P403799" s="83"/>
    </row>
    <row r="403800" spans="16:16" x14ac:dyDescent="0.3">
      <c r="P403800" s="83"/>
    </row>
    <row r="403801" spans="16:16" x14ac:dyDescent="0.3">
      <c r="P403801" s="83"/>
    </row>
    <row r="403802" spans="16:16" x14ac:dyDescent="0.3">
      <c r="P403802" s="83"/>
    </row>
    <row r="403803" spans="16:16" x14ac:dyDescent="0.3">
      <c r="P403803" s="83"/>
    </row>
    <row r="403804" spans="16:16" x14ac:dyDescent="0.3">
      <c r="P403804" s="83"/>
    </row>
    <row r="403805" spans="16:16" x14ac:dyDescent="0.3">
      <c r="P403805" s="83"/>
    </row>
    <row r="403806" spans="16:16" x14ac:dyDescent="0.3">
      <c r="P403806" s="83"/>
    </row>
    <row r="403807" spans="16:16" x14ac:dyDescent="0.3">
      <c r="P403807" s="83"/>
    </row>
    <row r="403808" spans="16:16" x14ac:dyDescent="0.3">
      <c r="P403808" s="83"/>
    </row>
    <row r="403809" spans="16:16" x14ac:dyDescent="0.3">
      <c r="P403809" s="83"/>
    </row>
    <row r="403810" spans="16:16" x14ac:dyDescent="0.3">
      <c r="P403810" s="83"/>
    </row>
    <row r="403811" spans="16:16" x14ac:dyDescent="0.3">
      <c r="P403811" s="83"/>
    </row>
    <row r="403812" spans="16:16" x14ac:dyDescent="0.3">
      <c r="P403812" s="83"/>
    </row>
    <row r="403813" spans="16:16" x14ac:dyDescent="0.3">
      <c r="P403813" s="83"/>
    </row>
    <row r="403814" spans="16:16" x14ac:dyDescent="0.3">
      <c r="P403814" s="83"/>
    </row>
    <row r="403815" spans="16:16" x14ac:dyDescent="0.3">
      <c r="P403815" s="83"/>
    </row>
    <row r="403816" spans="16:16" x14ac:dyDescent="0.3">
      <c r="P403816" s="83"/>
    </row>
    <row r="403817" spans="16:16" x14ac:dyDescent="0.3">
      <c r="P403817" s="83"/>
    </row>
    <row r="403818" spans="16:16" x14ac:dyDescent="0.3">
      <c r="P403818" s="83"/>
    </row>
    <row r="403819" spans="16:16" x14ac:dyDescent="0.3">
      <c r="P403819" s="83"/>
    </row>
    <row r="403820" spans="16:16" x14ac:dyDescent="0.3">
      <c r="P403820" s="83"/>
    </row>
    <row r="403821" spans="16:16" x14ac:dyDescent="0.3">
      <c r="P403821" s="83"/>
    </row>
    <row r="403822" spans="16:16" x14ac:dyDescent="0.3">
      <c r="P403822" s="83"/>
    </row>
    <row r="403823" spans="16:16" x14ac:dyDescent="0.3">
      <c r="P403823" s="83"/>
    </row>
    <row r="403824" spans="16:16" x14ac:dyDescent="0.3">
      <c r="P403824" s="83"/>
    </row>
    <row r="403825" spans="16:16" x14ac:dyDescent="0.3">
      <c r="P403825" s="83"/>
    </row>
    <row r="403826" spans="16:16" x14ac:dyDescent="0.3">
      <c r="P403826" s="83"/>
    </row>
    <row r="403827" spans="16:16" x14ac:dyDescent="0.3">
      <c r="P403827" s="83"/>
    </row>
    <row r="403828" spans="16:16" x14ac:dyDescent="0.3">
      <c r="P403828" s="83"/>
    </row>
    <row r="403829" spans="16:16" x14ac:dyDescent="0.3">
      <c r="P403829" s="83"/>
    </row>
    <row r="403830" spans="16:16" x14ac:dyDescent="0.3">
      <c r="P403830" s="83"/>
    </row>
    <row r="403831" spans="16:16" x14ac:dyDescent="0.3">
      <c r="P403831" s="83"/>
    </row>
    <row r="403832" spans="16:16" x14ac:dyDescent="0.3">
      <c r="P403832" s="83"/>
    </row>
    <row r="403833" spans="16:16" x14ac:dyDescent="0.3">
      <c r="P403833" s="83"/>
    </row>
    <row r="403834" spans="16:16" x14ac:dyDescent="0.3">
      <c r="P403834" s="83"/>
    </row>
    <row r="403835" spans="16:16" x14ac:dyDescent="0.3">
      <c r="P403835" s="83"/>
    </row>
    <row r="403836" spans="16:16" x14ac:dyDescent="0.3">
      <c r="P403836" s="83"/>
    </row>
    <row r="403837" spans="16:16" x14ac:dyDescent="0.3">
      <c r="P403837" s="83"/>
    </row>
    <row r="403838" spans="16:16" x14ac:dyDescent="0.3">
      <c r="P403838" s="83"/>
    </row>
    <row r="403839" spans="16:16" x14ac:dyDescent="0.3">
      <c r="P403839" s="83"/>
    </row>
    <row r="403840" spans="16:16" x14ac:dyDescent="0.3">
      <c r="P403840" s="83"/>
    </row>
    <row r="403841" spans="16:16" x14ac:dyDescent="0.3">
      <c r="P403841" s="83"/>
    </row>
    <row r="403842" spans="16:16" x14ac:dyDescent="0.3">
      <c r="P403842" s="83"/>
    </row>
    <row r="403843" spans="16:16" x14ac:dyDescent="0.3">
      <c r="P403843" s="83"/>
    </row>
    <row r="403844" spans="16:16" x14ac:dyDescent="0.3">
      <c r="P403844" s="83"/>
    </row>
    <row r="403845" spans="16:16" x14ac:dyDescent="0.3">
      <c r="P403845" s="83"/>
    </row>
    <row r="403846" spans="16:16" x14ac:dyDescent="0.3">
      <c r="P403846" s="83"/>
    </row>
    <row r="403847" spans="16:16" x14ac:dyDescent="0.3">
      <c r="P403847" s="83"/>
    </row>
    <row r="403848" spans="16:16" x14ac:dyDescent="0.3">
      <c r="P403848" s="83"/>
    </row>
    <row r="403849" spans="16:16" x14ac:dyDescent="0.3">
      <c r="P403849" s="83"/>
    </row>
    <row r="403850" spans="16:16" x14ac:dyDescent="0.3">
      <c r="P403850" s="83"/>
    </row>
    <row r="403851" spans="16:16" x14ac:dyDescent="0.3">
      <c r="P403851" s="83"/>
    </row>
    <row r="403852" spans="16:16" x14ac:dyDescent="0.3">
      <c r="P403852" s="83"/>
    </row>
    <row r="403853" spans="16:16" x14ac:dyDescent="0.3">
      <c r="P403853" s="83"/>
    </row>
    <row r="403854" spans="16:16" x14ac:dyDescent="0.3">
      <c r="P403854" s="83"/>
    </row>
    <row r="403855" spans="16:16" x14ac:dyDescent="0.3">
      <c r="P403855" s="83"/>
    </row>
    <row r="403856" spans="16:16" x14ac:dyDescent="0.3">
      <c r="P403856" s="83"/>
    </row>
    <row r="403857" spans="16:16" x14ac:dyDescent="0.3">
      <c r="P403857" s="83"/>
    </row>
    <row r="403858" spans="16:16" x14ac:dyDescent="0.3">
      <c r="P403858" s="83"/>
    </row>
    <row r="403859" spans="16:16" x14ac:dyDescent="0.3">
      <c r="P403859" s="83"/>
    </row>
    <row r="403860" spans="16:16" x14ac:dyDescent="0.3">
      <c r="P403860" s="83"/>
    </row>
    <row r="403861" spans="16:16" x14ac:dyDescent="0.3">
      <c r="P403861" s="83"/>
    </row>
    <row r="403862" spans="16:16" x14ac:dyDescent="0.3">
      <c r="P403862" s="83"/>
    </row>
    <row r="403863" spans="16:16" x14ac:dyDescent="0.3">
      <c r="P403863" s="83"/>
    </row>
    <row r="403864" spans="16:16" x14ac:dyDescent="0.3">
      <c r="P403864" s="83"/>
    </row>
    <row r="403865" spans="16:16" x14ac:dyDescent="0.3">
      <c r="P403865" s="83"/>
    </row>
    <row r="403866" spans="16:16" x14ac:dyDescent="0.3">
      <c r="P403866" s="83"/>
    </row>
    <row r="403867" spans="16:16" x14ac:dyDescent="0.3">
      <c r="P403867" s="83"/>
    </row>
    <row r="403868" spans="16:16" x14ac:dyDescent="0.3">
      <c r="P403868" s="83"/>
    </row>
    <row r="403869" spans="16:16" x14ac:dyDescent="0.3">
      <c r="P403869" s="83"/>
    </row>
    <row r="403870" spans="16:16" x14ac:dyDescent="0.3">
      <c r="P403870" s="83"/>
    </row>
    <row r="403871" spans="16:16" x14ac:dyDescent="0.3">
      <c r="P403871" s="83"/>
    </row>
    <row r="403872" spans="16:16" x14ac:dyDescent="0.3">
      <c r="P403872" s="83"/>
    </row>
    <row r="403873" spans="16:16" x14ac:dyDescent="0.3">
      <c r="P403873" s="83"/>
    </row>
    <row r="403874" spans="16:16" x14ac:dyDescent="0.3">
      <c r="P403874" s="83"/>
    </row>
    <row r="403875" spans="16:16" x14ac:dyDescent="0.3">
      <c r="P403875" s="83"/>
    </row>
    <row r="403876" spans="16:16" x14ac:dyDescent="0.3">
      <c r="P403876" s="83"/>
    </row>
    <row r="403877" spans="16:16" x14ac:dyDescent="0.3">
      <c r="P403877" s="83"/>
    </row>
    <row r="403878" spans="16:16" x14ac:dyDescent="0.3">
      <c r="P403878" s="83"/>
    </row>
    <row r="403879" spans="16:16" x14ac:dyDescent="0.3">
      <c r="P403879" s="83"/>
    </row>
    <row r="403880" spans="16:16" x14ac:dyDescent="0.3">
      <c r="P403880" s="83"/>
    </row>
    <row r="403881" spans="16:16" x14ac:dyDescent="0.3">
      <c r="P403881" s="83"/>
    </row>
    <row r="403882" spans="16:16" x14ac:dyDescent="0.3">
      <c r="P403882" s="83"/>
    </row>
    <row r="403883" spans="16:16" x14ac:dyDescent="0.3">
      <c r="P403883" s="83"/>
    </row>
    <row r="403884" spans="16:16" x14ac:dyDescent="0.3">
      <c r="P403884" s="83"/>
    </row>
    <row r="403885" spans="16:16" x14ac:dyDescent="0.3">
      <c r="P403885" s="83"/>
    </row>
    <row r="403886" spans="16:16" x14ac:dyDescent="0.3">
      <c r="P403886" s="83"/>
    </row>
    <row r="403887" spans="16:16" x14ac:dyDescent="0.3">
      <c r="P403887" s="83"/>
    </row>
    <row r="403888" spans="16:16" x14ac:dyDescent="0.3">
      <c r="P403888" s="83"/>
    </row>
    <row r="403889" spans="16:16" x14ac:dyDescent="0.3">
      <c r="P403889" s="83"/>
    </row>
    <row r="403890" spans="16:16" x14ac:dyDescent="0.3">
      <c r="P403890" s="83"/>
    </row>
    <row r="403891" spans="16:16" x14ac:dyDescent="0.3">
      <c r="P403891" s="83"/>
    </row>
    <row r="403892" spans="16:16" x14ac:dyDescent="0.3">
      <c r="P403892" s="83"/>
    </row>
    <row r="403893" spans="16:16" x14ac:dyDescent="0.3">
      <c r="P403893" s="83"/>
    </row>
    <row r="403894" spans="16:16" x14ac:dyDescent="0.3">
      <c r="P403894" s="83"/>
    </row>
    <row r="403895" spans="16:16" x14ac:dyDescent="0.3">
      <c r="P403895" s="83"/>
    </row>
    <row r="403896" spans="16:16" x14ac:dyDescent="0.3">
      <c r="P403896" s="83"/>
    </row>
    <row r="403897" spans="16:16" x14ac:dyDescent="0.3">
      <c r="P403897" s="83"/>
    </row>
    <row r="403898" spans="16:16" x14ac:dyDescent="0.3">
      <c r="P403898" s="83"/>
    </row>
    <row r="403899" spans="16:16" x14ac:dyDescent="0.3">
      <c r="P403899" s="83"/>
    </row>
    <row r="403900" spans="16:16" x14ac:dyDescent="0.3">
      <c r="P403900" s="83"/>
    </row>
    <row r="403901" spans="16:16" x14ac:dyDescent="0.3">
      <c r="P403901" s="83"/>
    </row>
    <row r="403902" spans="16:16" x14ac:dyDescent="0.3">
      <c r="P403902" s="83"/>
    </row>
    <row r="403903" spans="16:16" x14ac:dyDescent="0.3">
      <c r="P403903" s="83"/>
    </row>
    <row r="403904" spans="16:16" x14ac:dyDescent="0.3">
      <c r="P403904" s="83"/>
    </row>
    <row r="403905" spans="16:16" x14ac:dyDescent="0.3">
      <c r="P403905" s="83"/>
    </row>
    <row r="403906" spans="16:16" x14ac:dyDescent="0.3">
      <c r="P403906" s="83"/>
    </row>
    <row r="403907" spans="16:16" x14ac:dyDescent="0.3">
      <c r="P403907" s="83"/>
    </row>
    <row r="403908" spans="16:16" x14ac:dyDescent="0.3">
      <c r="P403908" s="83"/>
    </row>
    <row r="403909" spans="16:16" x14ac:dyDescent="0.3">
      <c r="P403909" s="83"/>
    </row>
    <row r="403910" spans="16:16" x14ac:dyDescent="0.3">
      <c r="P403910" s="83"/>
    </row>
    <row r="403911" spans="16:16" x14ac:dyDescent="0.3">
      <c r="P403911" s="83"/>
    </row>
    <row r="403912" spans="16:16" x14ac:dyDescent="0.3">
      <c r="P403912" s="83"/>
    </row>
    <row r="403913" spans="16:16" x14ac:dyDescent="0.3">
      <c r="P403913" s="83"/>
    </row>
    <row r="403914" spans="16:16" x14ac:dyDescent="0.3">
      <c r="P403914" s="83"/>
    </row>
    <row r="403915" spans="16:16" x14ac:dyDescent="0.3">
      <c r="P403915" s="83"/>
    </row>
    <row r="403916" spans="16:16" x14ac:dyDescent="0.3">
      <c r="P403916" s="83"/>
    </row>
    <row r="403917" spans="16:16" x14ac:dyDescent="0.3">
      <c r="P403917" s="83"/>
    </row>
    <row r="403918" spans="16:16" x14ac:dyDescent="0.3">
      <c r="P403918" s="83"/>
    </row>
    <row r="403919" spans="16:16" x14ac:dyDescent="0.3">
      <c r="P403919" s="83"/>
    </row>
    <row r="403920" spans="16:16" x14ac:dyDescent="0.3">
      <c r="P403920" s="83"/>
    </row>
    <row r="403921" spans="16:16" x14ac:dyDescent="0.3">
      <c r="P403921" s="83"/>
    </row>
    <row r="403922" spans="16:16" x14ac:dyDescent="0.3">
      <c r="P403922" s="83"/>
    </row>
    <row r="403923" spans="16:16" x14ac:dyDescent="0.3">
      <c r="P403923" s="83"/>
    </row>
    <row r="403924" spans="16:16" x14ac:dyDescent="0.3">
      <c r="P403924" s="83"/>
    </row>
    <row r="403925" spans="16:16" x14ac:dyDescent="0.3">
      <c r="P403925" s="83"/>
    </row>
    <row r="403926" spans="16:16" x14ac:dyDescent="0.3">
      <c r="P403926" s="83"/>
    </row>
    <row r="403927" spans="16:16" x14ac:dyDescent="0.3">
      <c r="P403927" s="83"/>
    </row>
    <row r="403928" spans="16:16" x14ac:dyDescent="0.3">
      <c r="P403928" s="83"/>
    </row>
    <row r="403929" spans="16:16" x14ac:dyDescent="0.3">
      <c r="P403929" s="83"/>
    </row>
    <row r="403930" spans="16:16" x14ac:dyDescent="0.3">
      <c r="P403930" s="83"/>
    </row>
    <row r="403931" spans="16:16" x14ac:dyDescent="0.3">
      <c r="P403931" s="83"/>
    </row>
    <row r="403932" spans="16:16" x14ac:dyDescent="0.3">
      <c r="P403932" s="83"/>
    </row>
    <row r="403933" spans="16:16" x14ac:dyDescent="0.3">
      <c r="P403933" s="83"/>
    </row>
    <row r="403934" spans="16:16" x14ac:dyDescent="0.3">
      <c r="P403934" s="83"/>
    </row>
    <row r="403935" spans="16:16" x14ac:dyDescent="0.3">
      <c r="P403935" s="83"/>
    </row>
    <row r="403936" spans="16:16" x14ac:dyDescent="0.3">
      <c r="P403936" s="83"/>
    </row>
    <row r="403937" spans="16:16" x14ac:dyDescent="0.3">
      <c r="P403937" s="83"/>
    </row>
    <row r="403938" spans="16:16" x14ac:dyDescent="0.3">
      <c r="P403938" s="83"/>
    </row>
    <row r="403939" spans="16:16" x14ac:dyDescent="0.3">
      <c r="P403939" s="83"/>
    </row>
    <row r="403940" spans="16:16" x14ac:dyDescent="0.3">
      <c r="P403940" s="83"/>
    </row>
    <row r="403941" spans="16:16" x14ac:dyDescent="0.3">
      <c r="P403941" s="83"/>
    </row>
    <row r="403942" spans="16:16" x14ac:dyDescent="0.3">
      <c r="P403942" s="83"/>
    </row>
    <row r="403943" spans="16:16" x14ac:dyDescent="0.3">
      <c r="P403943" s="83"/>
    </row>
    <row r="403944" spans="16:16" x14ac:dyDescent="0.3">
      <c r="P403944" s="83"/>
    </row>
    <row r="403945" spans="16:16" x14ac:dyDescent="0.3">
      <c r="P403945" s="83"/>
    </row>
    <row r="403946" spans="16:16" x14ac:dyDescent="0.3">
      <c r="P403946" s="83"/>
    </row>
    <row r="403947" spans="16:16" x14ac:dyDescent="0.3">
      <c r="P403947" s="83"/>
    </row>
    <row r="403948" spans="16:16" x14ac:dyDescent="0.3">
      <c r="P403948" s="83"/>
    </row>
    <row r="403949" spans="16:16" x14ac:dyDescent="0.3">
      <c r="P403949" s="83"/>
    </row>
    <row r="403950" spans="16:16" x14ac:dyDescent="0.3">
      <c r="P403950" s="83"/>
    </row>
    <row r="403951" spans="16:16" x14ac:dyDescent="0.3">
      <c r="P403951" s="83"/>
    </row>
    <row r="403952" spans="16:16" x14ac:dyDescent="0.3">
      <c r="P403952" s="83"/>
    </row>
    <row r="403953" spans="16:16" x14ac:dyDescent="0.3">
      <c r="P403953" s="83"/>
    </row>
    <row r="403954" spans="16:16" x14ac:dyDescent="0.3">
      <c r="P403954" s="83"/>
    </row>
    <row r="403955" spans="16:16" x14ac:dyDescent="0.3">
      <c r="P403955" s="83"/>
    </row>
    <row r="403956" spans="16:16" x14ac:dyDescent="0.3">
      <c r="P403956" s="83"/>
    </row>
    <row r="403957" spans="16:16" x14ac:dyDescent="0.3">
      <c r="P403957" s="83"/>
    </row>
    <row r="403958" spans="16:16" x14ac:dyDescent="0.3">
      <c r="P403958" s="83"/>
    </row>
    <row r="403959" spans="16:16" x14ac:dyDescent="0.3">
      <c r="P403959" s="83"/>
    </row>
    <row r="403960" spans="16:16" x14ac:dyDescent="0.3">
      <c r="P403960" s="83"/>
    </row>
    <row r="403961" spans="16:16" x14ac:dyDescent="0.3">
      <c r="P403961" s="83"/>
    </row>
    <row r="403962" spans="16:16" x14ac:dyDescent="0.3">
      <c r="P403962" s="83"/>
    </row>
    <row r="403963" spans="16:16" x14ac:dyDescent="0.3">
      <c r="P403963" s="83"/>
    </row>
    <row r="403964" spans="16:16" x14ac:dyDescent="0.3">
      <c r="P403964" s="83"/>
    </row>
    <row r="403965" spans="16:16" x14ac:dyDescent="0.3">
      <c r="P403965" s="83"/>
    </row>
    <row r="403966" spans="16:16" x14ac:dyDescent="0.3">
      <c r="P403966" s="83"/>
    </row>
    <row r="403967" spans="16:16" x14ac:dyDescent="0.3">
      <c r="P403967" s="83"/>
    </row>
    <row r="403968" spans="16:16" x14ac:dyDescent="0.3">
      <c r="P403968" s="83"/>
    </row>
    <row r="403969" spans="16:16" x14ac:dyDescent="0.3">
      <c r="P403969" s="83"/>
    </row>
    <row r="403970" spans="16:16" x14ac:dyDescent="0.3">
      <c r="P403970" s="83"/>
    </row>
    <row r="403971" spans="16:16" x14ac:dyDescent="0.3">
      <c r="P403971" s="83"/>
    </row>
    <row r="403972" spans="16:16" x14ac:dyDescent="0.3">
      <c r="P403972" s="83"/>
    </row>
    <row r="403973" spans="16:16" x14ac:dyDescent="0.3">
      <c r="P403973" s="83"/>
    </row>
    <row r="403974" spans="16:16" x14ac:dyDescent="0.3">
      <c r="P403974" s="83"/>
    </row>
    <row r="403975" spans="16:16" x14ac:dyDescent="0.3">
      <c r="P403975" s="83"/>
    </row>
    <row r="403976" spans="16:16" x14ac:dyDescent="0.3">
      <c r="P403976" s="83"/>
    </row>
    <row r="403977" spans="16:16" x14ac:dyDescent="0.3">
      <c r="P403977" s="83"/>
    </row>
    <row r="403978" spans="16:16" x14ac:dyDescent="0.3">
      <c r="P403978" s="83"/>
    </row>
    <row r="403979" spans="16:16" x14ac:dyDescent="0.3">
      <c r="P403979" s="83"/>
    </row>
    <row r="403980" spans="16:16" x14ac:dyDescent="0.3">
      <c r="P403980" s="83"/>
    </row>
    <row r="403981" spans="16:16" x14ac:dyDescent="0.3">
      <c r="P403981" s="83"/>
    </row>
    <row r="403982" spans="16:16" x14ac:dyDescent="0.3">
      <c r="P403982" s="83"/>
    </row>
    <row r="403983" spans="16:16" x14ac:dyDescent="0.3">
      <c r="P403983" s="83"/>
    </row>
    <row r="403984" spans="16:16" x14ac:dyDescent="0.3">
      <c r="P403984" s="83"/>
    </row>
    <row r="403985" spans="16:16" x14ac:dyDescent="0.3">
      <c r="P403985" s="83"/>
    </row>
    <row r="403986" spans="16:16" x14ac:dyDescent="0.3">
      <c r="P403986" s="83"/>
    </row>
    <row r="403987" spans="16:16" x14ac:dyDescent="0.3">
      <c r="P403987" s="83"/>
    </row>
    <row r="403988" spans="16:16" x14ac:dyDescent="0.3">
      <c r="P403988" s="83"/>
    </row>
    <row r="403989" spans="16:16" x14ac:dyDescent="0.3">
      <c r="P403989" s="83"/>
    </row>
    <row r="403990" spans="16:16" x14ac:dyDescent="0.3">
      <c r="P403990" s="83"/>
    </row>
    <row r="403991" spans="16:16" x14ac:dyDescent="0.3">
      <c r="P403991" s="83"/>
    </row>
    <row r="403992" spans="16:16" x14ac:dyDescent="0.3">
      <c r="P403992" s="83"/>
    </row>
    <row r="403993" spans="16:16" x14ac:dyDescent="0.3">
      <c r="P403993" s="83"/>
    </row>
    <row r="403994" spans="16:16" x14ac:dyDescent="0.3">
      <c r="P403994" s="83"/>
    </row>
    <row r="403995" spans="16:16" x14ac:dyDescent="0.3">
      <c r="P403995" s="83"/>
    </row>
    <row r="403996" spans="16:16" x14ac:dyDescent="0.3">
      <c r="P403996" s="83"/>
    </row>
    <row r="403997" spans="16:16" x14ac:dyDescent="0.3">
      <c r="P403997" s="83"/>
    </row>
    <row r="403998" spans="16:16" x14ac:dyDescent="0.3">
      <c r="P403998" s="83"/>
    </row>
    <row r="403999" spans="16:16" x14ac:dyDescent="0.3">
      <c r="P403999" s="83"/>
    </row>
    <row r="404000" spans="16:16" x14ac:dyDescent="0.3">
      <c r="P404000" s="83"/>
    </row>
    <row r="404001" spans="16:16" x14ac:dyDescent="0.3">
      <c r="P404001" s="83"/>
    </row>
    <row r="404002" spans="16:16" x14ac:dyDescent="0.3">
      <c r="P404002" s="83"/>
    </row>
    <row r="404003" spans="16:16" x14ac:dyDescent="0.3">
      <c r="P404003" s="83"/>
    </row>
    <row r="404004" spans="16:16" x14ac:dyDescent="0.3">
      <c r="P404004" s="83"/>
    </row>
    <row r="404005" spans="16:16" x14ac:dyDescent="0.3">
      <c r="P404005" s="83"/>
    </row>
    <row r="404006" spans="16:16" x14ac:dyDescent="0.3">
      <c r="P404006" s="83"/>
    </row>
    <row r="404007" spans="16:16" x14ac:dyDescent="0.3">
      <c r="P404007" s="83"/>
    </row>
    <row r="404008" spans="16:16" x14ac:dyDescent="0.3">
      <c r="P404008" s="83"/>
    </row>
    <row r="404009" spans="16:16" x14ac:dyDescent="0.3">
      <c r="P404009" s="83"/>
    </row>
    <row r="404010" spans="16:16" x14ac:dyDescent="0.3">
      <c r="P404010" s="83"/>
    </row>
    <row r="404011" spans="16:16" x14ac:dyDescent="0.3">
      <c r="P404011" s="83"/>
    </row>
    <row r="404012" spans="16:16" x14ac:dyDescent="0.3">
      <c r="P404012" s="83"/>
    </row>
    <row r="404013" spans="16:16" x14ac:dyDescent="0.3">
      <c r="P404013" s="83"/>
    </row>
    <row r="404014" spans="16:16" x14ac:dyDescent="0.3">
      <c r="P404014" s="83"/>
    </row>
    <row r="404015" spans="16:16" x14ac:dyDescent="0.3">
      <c r="P404015" s="83"/>
    </row>
    <row r="404016" spans="16:16" x14ac:dyDescent="0.3">
      <c r="P404016" s="83"/>
    </row>
    <row r="404017" spans="16:16" x14ac:dyDescent="0.3">
      <c r="P404017" s="83"/>
    </row>
    <row r="404018" spans="16:16" x14ac:dyDescent="0.3">
      <c r="P404018" s="83"/>
    </row>
    <row r="404019" spans="16:16" x14ac:dyDescent="0.3">
      <c r="P404019" s="83"/>
    </row>
    <row r="404020" spans="16:16" x14ac:dyDescent="0.3">
      <c r="P404020" s="83"/>
    </row>
    <row r="404021" spans="16:16" x14ac:dyDescent="0.3">
      <c r="P404021" s="83"/>
    </row>
    <row r="404022" spans="16:16" x14ac:dyDescent="0.3">
      <c r="P404022" s="83"/>
    </row>
    <row r="404023" spans="16:16" x14ac:dyDescent="0.3">
      <c r="P404023" s="83"/>
    </row>
    <row r="404024" spans="16:16" x14ac:dyDescent="0.3">
      <c r="P404024" s="83"/>
    </row>
    <row r="404025" spans="16:16" x14ac:dyDescent="0.3">
      <c r="P404025" s="83"/>
    </row>
    <row r="404026" spans="16:16" x14ac:dyDescent="0.3">
      <c r="P404026" s="83"/>
    </row>
    <row r="404027" spans="16:16" x14ac:dyDescent="0.3">
      <c r="P404027" s="83"/>
    </row>
    <row r="404028" spans="16:16" x14ac:dyDescent="0.3">
      <c r="P404028" s="83"/>
    </row>
    <row r="404029" spans="16:16" x14ac:dyDescent="0.3">
      <c r="P404029" s="83"/>
    </row>
    <row r="404030" spans="16:16" x14ac:dyDescent="0.3">
      <c r="P404030" s="83"/>
    </row>
    <row r="404031" spans="16:16" x14ac:dyDescent="0.3">
      <c r="P404031" s="83"/>
    </row>
    <row r="404032" spans="16:16" x14ac:dyDescent="0.3">
      <c r="P404032" s="83"/>
    </row>
    <row r="404033" spans="16:16" x14ac:dyDescent="0.3">
      <c r="P404033" s="83"/>
    </row>
    <row r="404034" spans="16:16" x14ac:dyDescent="0.3">
      <c r="P404034" s="83"/>
    </row>
    <row r="404035" spans="16:16" x14ac:dyDescent="0.3">
      <c r="P404035" s="83"/>
    </row>
    <row r="404036" spans="16:16" x14ac:dyDescent="0.3">
      <c r="P404036" s="83"/>
    </row>
    <row r="404037" spans="16:16" x14ac:dyDescent="0.3">
      <c r="P404037" s="83"/>
    </row>
    <row r="404038" spans="16:16" x14ac:dyDescent="0.3">
      <c r="P404038" s="83"/>
    </row>
    <row r="404039" spans="16:16" x14ac:dyDescent="0.3">
      <c r="P404039" s="83"/>
    </row>
    <row r="404040" spans="16:16" x14ac:dyDescent="0.3">
      <c r="P404040" s="83"/>
    </row>
    <row r="404041" spans="16:16" x14ac:dyDescent="0.3">
      <c r="P404041" s="83"/>
    </row>
    <row r="404042" spans="16:16" x14ac:dyDescent="0.3">
      <c r="P404042" s="83"/>
    </row>
    <row r="404043" spans="16:16" x14ac:dyDescent="0.3">
      <c r="P404043" s="83"/>
    </row>
    <row r="404044" spans="16:16" x14ac:dyDescent="0.3">
      <c r="P404044" s="83"/>
    </row>
    <row r="404045" spans="16:16" x14ac:dyDescent="0.3">
      <c r="P404045" s="83"/>
    </row>
    <row r="404046" spans="16:16" x14ac:dyDescent="0.3">
      <c r="P404046" s="83"/>
    </row>
    <row r="404047" spans="16:16" x14ac:dyDescent="0.3">
      <c r="P404047" s="83"/>
    </row>
    <row r="404048" spans="16:16" x14ac:dyDescent="0.3">
      <c r="P404048" s="83"/>
    </row>
    <row r="404049" spans="16:16" x14ac:dyDescent="0.3">
      <c r="P404049" s="83"/>
    </row>
    <row r="404050" spans="16:16" x14ac:dyDescent="0.3">
      <c r="P404050" s="83"/>
    </row>
    <row r="404051" spans="16:16" x14ac:dyDescent="0.3">
      <c r="P404051" s="83"/>
    </row>
    <row r="404052" spans="16:16" x14ac:dyDescent="0.3">
      <c r="P404052" s="83"/>
    </row>
    <row r="404053" spans="16:16" x14ac:dyDescent="0.3">
      <c r="P404053" s="83"/>
    </row>
    <row r="404054" spans="16:16" x14ac:dyDescent="0.3">
      <c r="P404054" s="83"/>
    </row>
    <row r="404055" spans="16:16" x14ac:dyDescent="0.3">
      <c r="P404055" s="83"/>
    </row>
    <row r="404056" spans="16:16" x14ac:dyDescent="0.3">
      <c r="P404056" s="83"/>
    </row>
    <row r="404057" spans="16:16" x14ac:dyDescent="0.3">
      <c r="P404057" s="83"/>
    </row>
    <row r="404058" spans="16:16" x14ac:dyDescent="0.3">
      <c r="P404058" s="83"/>
    </row>
    <row r="404059" spans="16:16" x14ac:dyDescent="0.3">
      <c r="P404059" s="83"/>
    </row>
    <row r="404060" spans="16:16" x14ac:dyDescent="0.3">
      <c r="P404060" s="83"/>
    </row>
    <row r="404061" spans="16:16" x14ac:dyDescent="0.3">
      <c r="P404061" s="83"/>
    </row>
    <row r="404062" spans="16:16" x14ac:dyDescent="0.3">
      <c r="P404062" s="83"/>
    </row>
    <row r="404063" spans="16:16" x14ac:dyDescent="0.3">
      <c r="P404063" s="83"/>
    </row>
    <row r="404064" spans="16:16" x14ac:dyDescent="0.3">
      <c r="P404064" s="83"/>
    </row>
    <row r="404065" spans="16:16" x14ac:dyDescent="0.3">
      <c r="P404065" s="83"/>
    </row>
    <row r="404066" spans="16:16" x14ac:dyDescent="0.3">
      <c r="P404066" s="83"/>
    </row>
    <row r="404067" spans="16:16" x14ac:dyDescent="0.3">
      <c r="P404067" s="83"/>
    </row>
    <row r="404068" spans="16:16" x14ac:dyDescent="0.3">
      <c r="P404068" s="83"/>
    </row>
    <row r="404069" spans="16:16" x14ac:dyDescent="0.3">
      <c r="P404069" s="83"/>
    </row>
    <row r="404070" spans="16:16" x14ac:dyDescent="0.3">
      <c r="P404070" s="83"/>
    </row>
    <row r="404071" spans="16:16" x14ac:dyDescent="0.3">
      <c r="P404071" s="83"/>
    </row>
    <row r="404072" spans="16:16" x14ac:dyDescent="0.3">
      <c r="P404072" s="83"/>
    </row>
    <row r="404073" spans="16:16" x14ac:dyDescent="0.3">
      <c r="P404073" s="83"/>
    </row>
    <row r="404074" spans="16:16" x14ac:dyDescent="0.3">
      <c r="P404074" s="83"/>
    </row>
    <row r="404075" spans="16:16" x14ac:dyDescent="0.3">
      <c r="P404075" s="83"/>
    </row>
    <row r="404076" spans="16:16" x14ac:dyDescent="0.3">
      <c r="P404076" s="83"/>
    </row>
    <row r="404077" spans="16:16" x14ac:dyDescent="0.3">
      <c r="P404077" s="83"/>
    </row>
    <row r="404078" spans="16:16" x14ac:dyDescent="0.3">
      <c r="P404078" s="83"/>
    </row>
    <row r="404079" spans="16:16" x14ac:dyDescent="0.3">
      <c r="P404079" s="83"/>
    </row>
    <row r="404080" spans="16:16" x14ac:dyDescent="0.3">
      <c r="P404080" s="83"/>
    </row>
    <row r="404081" spans="16:16" x14ac:dyDescent="0.3">
      <c r="P404081" s="83"/>
    </row>
    <row r="404082" spans="16:16" x14ac:dyDescent="0.3">
      <c r="P404082" s="83"/>
    </row>
    <row r="404083" spans="16:16" x14ac:dyDescent="0.3">
      <c r="P404083" s="83"/>
    </row>
    <row r="404084" spans="16:16" x14ac:dyDescent="0.3">
      <c r="P404084" s="83"/>
    </row>
    <row r="404085" spans="16:16" x14ac:dyDescent="0.3">
      <c r="P404085" s="83"/>
    </row>
    <row r="404086" spans="16:16" x14ac:dyDescent="0.3">
      <c r="P404086" s="83"/>
    </row>
    <row r="404087" spans="16:16" x14ac:dyDescent="0.3">
      <c r="P404087" s="83"/>
    </row>
    <row r="404088" spans="16:16" x14ac:dyDescent="0.3">
      <c r="P404088" s="83"/>
    </row>
    <row r="404089" spans="16:16" x14ac:dyDescent="0.3">
      <c r="P404089" s="83"/>
    </row>
    <row r="404090" spans="16:16" x14ac:dyDescent="0.3">
      <c r="P404090" s="83"/>
    </row>
    <row r="404091" spans="16:16" x14ac:dyDescent="0.3">
      <c r="P404091" s="83"/>
    </row>
    <row r="404092" spans="16:16" x14ac:dyDescent="0.3">
      <c r="P404092" s="83"/>
    </row>
    <row r="404093" spans="16:16" x14ac:dyDescent="0.3">
      <c r="P404093" s="83"/>
    </row>
    <row r="404094" spans="16:16" x14ac:dyDescent="0.3">
      <c r="P404094" s="83"/>
    </row>
    <row r="404095" spans="16:16" x14ac:dyDescent="0.3">
      <c r="P404095" s="83"/>
    </row>
    <row r="404096" spans="16:16" x14ac:dyDescent="0.3">
      <c r="P404096" s="83"/>
    </row>
    <row r="404097" spans="16:16" x14ac:dyDescent="0.3">
      <c r="P404097" s="83"/>
    </row>
    <row r="404098" spans="16:16" x14ac:dyDescent="0.3">
      <c r="P404098" s="83"/>
    </row>
    <row r="404099" spans="16:16" x14ac:dyDescent="0.3">
      <c r="P404099" s="83"/>
    </row>
    <row r="404100" spans="16:16" x14ac:dyDescent="0.3">
      <c r="P404100" s="83"/>
    </row>
    <row r="404101" spans="16:16" x14ac:dyDescent="0.3">
      <c r="P404101" s="83"/>
    </row>
    <row r="404102" spans="16:16" x14ac:dyDescent="0.3">
      <c r="P404102" s="83"/>
    </row>
    <row r="404103" spans="16:16" x14ac:dyDescent="0.3">
      <c r="P404103" s="83"/>
    </row>
    <row r="404104" spans="16:16" x14ac:dyDescent="0.3">
      <c r="P404104" s="83"/>
    </row>
    <row r="404105" spans="16:16" x14ac:dyDescent="0.3">
      <c r="P404105" s="83"/>
    </row>
    <row r="404106" spans="16:16" x14ac:dyDescent="0.3">
      <c r="P404106" s="83"/>
    </row>
    <row r="404107" spans="16:16" x14ac:dyDescent="0.3">
      <c r="P404107" s="83"/>
    </row>
    <row r="404108" spans="16:16" x14ac:dyDescent="0.3">
      <c r="P404108" s="83"/>
    </row>
    <row r="404109" spans="16:16" x14ac:dyDescent="0.3">
      <c r="P404109" s="83"/>
    </row>
    <row r="404110" spans="16:16" x14ac:dyDescent="0.3">
      <c r="P404110" s="83"/>
    </row>
    <row r="404111" spans="16:16" x14ac:dyDescent="0.3">
      <c r="P404111" s="83"/>
    </row>
    <row r="404112" spans="16:16" x14ac:dyDescent="0.3">
      <c r="P404112" s="83"/>
    </row>
    <row r="404113" spans="16:16" x14ac:dyDescent="0.3">
      <c r="P404113" s="83"/>
    </row>
    <row r="404114" spans="16:16" x14ac:dyDescent="0.3">
      <c r="P404114" s="83"/>
    </row>
    <row r="404115" spans="16:16" x14ac:dyDescent="0.3">
      <c r="P404115" s="83"/>
    </row>
    <row r="404116" spans="16:16" x14ac:dyDescent="0.3">
      <c r="P404116" s="83"/>
    </row>
    <row r="404117" spans="16:16" x14ac:dyDescent="0.3">
      <c r="P404117" s="83"/>
    </row>
    <row r="404118" spans="16:16" x14ac:dyDescent="0.3">
      <c r="P404118" s="83"/>
    </row>
    <row r="404119" spans="16:16" x14ac:dyDescent="0.3">
      <c r="P404119" s="83"/>
    </row>
    <row r="404120" spans="16:16" x14ac:dyDescent="0.3">
      <c r="P404120" s="83"/>
    </row>
    <row r="404121" spans="16:16" x14ac:dyDescent="0.3">
      <c r="P404121" s="83"/>
    </row>
    <row r="404122" spans="16:16" x14ac:dyDescent="0.3">
      <c r="P404122" s="83"/>
    </row>
    <row r="404123" spans="16:16" x14ac:dyDescent="0.3">
      <c r="P404123" s="83"/>
    </row>
    <row r="404124" spans="16:16" x14ac:dyDescent="0.3">
      <c r="P404124" s="83"/>
    </row>
    <row r="404125" spans="16:16" x14ac:dyDescent="0.3">
      <c r="P404125" s="83"/>
    </row>
    <row r="404126" spans="16:16" x14ac:dyDescent="0.3">
      <c r="P404126" s="83"/>
    </row>
    <row r="404127" spans="16:16" x14ac:dyDescent="0.3">
      <c r="P404127" s="83"/>
    </row>
    <row r="404128" spans="16:16" x14ac:dyDescent="0.3">
      <c r="P404128" s="83"/>
    </row>
    <row r="404129" spans="16:16" x14ac:dyDescent="0.3">
      <c r="P404129" s="83"/>
    </row>
    <row r="404130" spans="16:16" x14ac:dyDescent="0.3">
      <c r="P404130" s="83"/>
    </row>
    <row r="404131" spans="16:16" x14ac:dyDescent="0.3">
      <c r="P404131" s="83"/>
    </row>
    <row r="404132" spans="16:16" x14ac:dyDescent="0.3">
      <c r="P404132" s="83"/>
    </row>
    <row r="404133" spans="16:16" x14ac:dyDescent="0.3">
      <c r="P404133" s="83"/>
    </row>
    <row r="404134" spans="16:16" x14ac:dyDescent="0.3">
      <c r="P404134" s="83"/>
    </row>
    <row r="404135" spans="16:16" x14ac:dyDescent="0.3">
      <c r="P404135" s="83"/>
    </row>
    <row r="404136" spans="16:16" x14ac:dyDescent="0.3">
      <c r="P404136" s="83"/>
    </row>
    <row r="404137" spans="16:16" x14ac:dyDescent="0.3">
      <c r="P404137" s="83"/>
    </row>
    <row r="404138" spans="16:16" x14ac:dyDescent="0.3">
      <c r="P404138" s="83"/>
    </row>
    <row r="404139" spans="16:16" x14ac:dyDescent="0.3">
      <c r="P404139" s="83"/>
    </row>
    <row r="404140" spans="16:16" x14ac:dyDescent="0.3">
      <c r="P404140" s="83"/>
    </row>
    <row r="404141" spans="16:16" x14ac:dyDescent="0.3">
      <c r="P404141" s="83"/>
    </row>
    <row r="404142" spans="16:16" x14ac:dyDescent="0.3">
      <c r="P404142" s="83"/>
    </row>
    <row r="404143" spans="16:16" x14ac:dyDescent="0.3">
      <c r="P404143" s="83"/>
    </row>
    <row r="404144" spans="16:16" x14ac:dyDescent="0.3">
      <c r="P404144" s="83"/>
    </row>
    <row r="404145" spans="16:16" x14ac:dyDescent="0.3">
      <c r="P404145" s="83"/>
    </row>
    <row r="404146" spans="16:16" x14ac:dyDescent="0.3">
      <c r="P404146" s="83"/>
    </row>
    <row r="404147" spans="16:16" x14ac:dyDescent="0.3">
      <c r="P404147" s="83"/>
    </row>
    <row r="404148" spans="16:16" x14ac:dyDescent="0.3">
      <c r="P404148" s="83"/>
    </row>
    <row r="404149" spans="16:16" x14ac:dyDescent="0.3">
      <c r="P404149" s="83"/>
    </row>
    <row r="404150" spans="16:16" x14ac:dyDescent="0.3">
      <c r="P404150" s="83"/>
    </row>
    <row r="404151" spans="16:16" x14ac:dyDescent="0.3">
      <c r="P404151" s="83"/>
    </row>
    <row r="404152" spans="16:16" x14ac:dyDescent="0.3">
      <c r="P404152" s="83"/>
    </row>
    <row r="404153" spans="16:16" x14ac:dyDescent="0.3">
      <c r="P404153" s="83"/>
    </row>
    <row r="404154" spans="16:16" x14ac:dyDescent="0.3">
      <c r="P404154" s="83"/>
    </row>
    <row r="404155" spans="16:16" x14ac:dyDescent="0.3">
      <c r="P404155" s="83"/>
    </row>
    <row r="404156" spans="16:16" x14ac:dyDescent="0.3">
      <c r="P404156" s="83"/>
    </row>
    <row r="404157" spans="16:16" x14ac:dyDescent="0.3">
      <c r="P404157" s="83"/>
    </row>
    <row r="404158" spans="16:16" x14ac:dyDescent="0.3">
      <c r="P404158" s="83"/>
    </row>
    <row r="404159" spans="16:16" x14ac:dyDescent="0.3">
      <c r="P404159" s="83"/>
    </row>
    <row r="404160" spans="16:16" x14ac:dyDescent="0.3">
      <c r="P404160" s="83"/>
    </row>
    <row r="404161" spans="16:16" x14ac:dyDescent="0.3">
      <c r="P404161" s="83"/>
    </row>
    <row r="404162" spans="16:16" x14ac:dyDescent="0.3">
      <c r="P404162" s="83"/>
    </row>
    <row r="404163" spans="16:16" x14ac:dyDescent="0.3">
      <c r="P404163" s="83"/>
    </row>
    <row r="404164" spans="16:16" x14ac:dyDescent="0.3">
      <c r="P404164" s="83"/>
    </row>
    <row r="404165" spans="16:16" x14ac:dyDescent="0.3">
      <c r="P404165" s="83"/>
    </row>
    <row r="404166" spans="16:16" x14ac:dyDescent="0.3">
      <c r="P404166" s="83"/>
    </row>
    <row r="404167" spans="16:16" x14ac:dyDescent="0.3">
      <c r="P404167" s="83"/>
    </row>
    <row r="404168" spans="16:16" x14ac:dyDescent="0.3">
      <c r="P404168" s="83"/>
    </row>
    <row r="404169" spans="16:16" x14ac:dyDescent="0.3">
      <c r="P404169" s="83"/>
    </row>
    <row r="404170" spans="16:16" x14ac:dyDescent="0.3">
      <c r="P404170" s="83"/>
    </row>
    <row r="404171" spans="16:16" x14ac:dyDescent="0.3">
      <c r="P404171" s="83"/>
    </row>
    <row r="404172" spans="16:16" x14ac:dyDescent="0.3">
      <c r="P404172" s="83"/>
    </row>
    <row r="404173" spans="16:16" x14ac:dyDescent="0.3">
      <c r="P404173" s="83"/>
    </row>
    <row r="404174" spans="16:16" x14ac:dyDescent="0.3">
      <c r="P404174" s="83"/>
    </row>
    <row r="404175" spans="16:16" x14ac:dyDescent="0.3">
      <c r="P404175" s="83"/>
    </row>
    <row r="404176" spans="16:16" x14ac:dyDescent="0.3">
      <c r="P404176" s="83"/>
    </row>
    <row r="404177" spans="16:16" x14ac:dyDescent="0.3">
      <c r="P404177" s="83"/>
    </row>
    <row r="404178" spans="16:16" x14ac:dyDescent="0.3">
      <c r="P404178" s="83"/>
    </row>
    <row r="404179" spans="16:16" x14ac:dyDescent="0.3">
      <c r="P404179" s="83"/>
    </row>
    <row r="404180" spans="16:16" x14ac:dyDescent="0.3">
      <c r="P404180" s="83"/>
    </row>
    <row r="404181" spans="16:16" x14ac:dyDescent="0.3">
      <c r="P404181" s="83"/>
    </row>
    <row r="404182" spans="16:16" x14ac:dyDescent="0.3">
      <c r="P404182" s="83"/>
    </row>
    <row r="404183" spans="16:16" x14ac:dyDescent="0.3">
      <c r="P404183" s="83"/>
    </row>
    <row r="404184" spans="16:16" x14ac:dyDescent="0.3">
      <c r="P404184" s="83"/>
    </row>
    <row r="404185" spans="16:16" x14ac:dyDescent="0.3">
      <c r="P404185" s="83"/>
    </row>
    <row r="404186" spans="16:16" x14ac:dyDescent="0.3">
      <c r="P404186" s="83"/>
    </row>
    <row r="404187" spans="16:16" x14ac:dyDescent="0.3">
      <c r="P404187" s="83"/>
    </row>
    <row r="404188" spans="16:16" x14ac:dyDescent="0.3">
      <c r="P404188" s="83"/>
    </row>
    <row r="404189" spans="16:16" x14ac:dyDescent="0.3">
      <c r="P404189" s="83"/>
    </row>
    <row r="404190" spans="16:16" x14ac:dyDescent="0.3">
      <c r="P404190" s="83"/>
    </row>
    <row r="404191" spans="16:16" x14ac:dyDescent="0.3">
      <c r="P404191" s="83"/>
    </row>
    <row r="404192" spans="16:16" x14ac:dyDescent="0.3">
      <c r="P404192" s="83"/>
    </row>
    <row r="404193" spans="16:16" x14ac:dyDescent="0.3">
      <c r="P404193" s="83"/>
    </row>
    <row r="404194" spans="16:16" x14ac:dyDescent="0.3">
      <c r="P404194" s="83"/>
    </row>
    <row r="404195" spans="16:16" x14ac:dyDescent="0.3">
      <c r="P404195" s="83"/>
    </row>
    <row r="404196" spans="16:16" x14ac:dyDescent="0.3">
      <c r="P404196" s="83"/>
    </row>
    <row r="404197" spans="16:16" x14ac:dyDescent="0.3">
      <c r="P404197" s="83"/>
    </row>
    <row r="404198" spans="16:16" x14ac:dyDescent="0.3">
      <c r="P404198" s="83"/>
    </row>
    <row r="404199" spans="16:16" x14ac:dyDescent="0.3">
      <c r="P404199" s="83"/>
    </row>
    <row r="404200" spans="16:16" x14ac:dyDescent="0.3">
      <c r="P404200" s="83"/>
    </row>
    <row r="404201" spans="16:16" x14ac:dyDescent="0.3">
      <c r="P404201" s="83"/>
    </row>
    <row r="404202" spans="16:16" x14ac:dyDescent="0.3">
      <c r="P404202" s="83"/>
    </row>
    <row r="404203" spans="16:16" x14ac:dyDescent="0.3">
      <c r="P404203" s="83"/>
    </row>
    <row r="404204" spans="16:16" x14ac:dyDescent="0.3">
      <c r="P404204" s="83"/>
    </row>
    <row r="404205" spans="16:16" x14ac:dyDescent="0.3">
      <c r="P404205" s="83"/>
    </row>
    <row r="404206" spans="16:16" x14ac:dyDescent="0.3">
      <c r="P404206" s="83"/>
    </row>
    <row r="404207" spans="16:16" x14ac:dyDescent="0.3">
      <c r="P404207" s="83"/>
    </row>
    <row r="404208" spans="16:16" x14ac:dyDescent="0.3">
      <c r="P404208" s="83"/>
    </row>
    <row r="404209" spans="16:16" x14ac:dyDescent="0.3">
      <c r="P404209" s="83"/>
    </row>
    <row r="404210" spans="16:16" x14ac:dyDescent="0.3">
      <c r="P404210" s="83"/>
    </row>
    <row r="404211" spans="16:16" x14ac:dyDescent="0.3">
      <c r="P404211" s="83"/>
    </row>
    <row r="404212" spans="16:16" x14ac:dyDescent="0.3">
      <c r="P404212" s="83"/>
    </row>
    <row r="404213" spans="16:16" x14ac:dyDescent="0.3">
      <c r="P404213" s="83"/>
    </row>
    <row r="404214" spans="16:16" x14ac:dyDescent="0.3">
      <c r="P404214" s="83"/>
    </row>
    <row r="404215" spans="16:16" x14ac:dyDescent="0.3">
      <c r="P404215" s="83"/>
    </row>
    <row r="404216" spans="16:16" x14ac:dyDescent="0.3">
      <c r="P404216" s="83"/>
    </row>
    <row r="404217" spans="16:16" x14ac:dyDescent="0.3">
      <c r="P404217" s="83"/>
    </row>
    <row r="404218" spans="16:16" x14ac:dyDescent="0.3">
      <c r="P404218" s="83"/>
    </row>
    <row r="404219" spans="16:16" x14ac:dyDescent="0.3">
      <c r="P404219" s="83"/>
    </row>
    <row r="404220" spans="16:16" x14ac:dyDescent="0.3">
      <c r="P404220" s="83"/>
    </row>
    <row r="404221" spans="16:16" x14ac:dyDescent="0.3">
      <c r="P404221" s="83"/>
    </row>
    <row r="404222" spans="16:16" x14ac:dyDescent="0.3">
      <c r="P404222" s="83"/>
    </row>
    <row r="404223" spans="16:16" x14ac:dyDescent="0.3">
      <c r="P404223" s="83"/>
    </row>
    <row r="404224" spans="16:16" x14ac:dyDescent="0.3">
      <c r="P404224" s="83"/>
    </row>
    <row r="404225" spans="16:16" x14ac:dyDescent="0.3">
      <c r="P404225" s="83"/>
    </row>
    <row r="404226" spans="16:16" x14ac:dyDescent="0.3">
      <c r="P404226" s="83"/>
    </row>
    <row r="404227" spans="16:16" x14ac:dyDescent="0.3">
      <c r="P404227" s="83"/>
    </row>
    <row r="404228" spans="16:16" x14ac:dyDescent="0.3">
      <c r="P404228" s="83"/>
    </row>
    <row r="404229" spans="16:16" x14ac:dyDescent="0.3">
      <c r="P404229" s="83"/>
    </row>
    <row r="404230" spans="16:16" x14ac:dyDescent="0.3">
      <c r="P404230" s="83"/>
    </row>
    <row r="404231" spans="16:16" x14ac:dyDescent="0.3">
      <c r="P404231" s="83"/>
    </row>
    <row r="404232" spans="16:16" x14ac:dyDescent="0.3">
      <c r="P404232" s="83"/>
    </row>
    <row r="404233" spans="16:16" x14ac:dyDescent="0.3">
      <c r="P404233" s="83"/>
    </row>
    <row r="404234" spans="16:16" x14ac:dyDescent="0.3">
      <c r="P404234" s="83"/>
    </row>
    <row r="404235" spans="16:16" x14ac:dyDescent="0.3">
      <c r="P404235" s="83"/>
    </row>
    <row r="404236" spans="16:16" x14ac:dyDescent="0.3">
      <c r="P404236" s="83"/>
    </row>
    <row r="404237" spans="16:16" x14ac:dyDescent="0.3">
      <c r="P404237" s="83"/>
    </row>
    <row r="404238" spans="16:16" x14ac:dyDescent="0.3">
      <c r="P404238" s="83"/>
    </row>
    <row r="404239" spans="16:16" x14ac:dyDescent="0.3">
      <c r="P404239" s="83"/>
    </row>
    <row r="404240" spans="16:16" x14ac:dyDescent="0.3">
      <c r="P404240" s="83"/>
    </row>
    <row r="404241" spans="16:16" x14ac:dyDescent="0.3">
      <c r="P404241" s="83"/>
    </row>
    <row r="404242" spans="16:16" x14ac:dyDescent="0.3">
      <c r="P404242" s="83"/>
    </row>
    <row r="404243" spans="16:16" x14ac:dyDescent="0.3">
      <c r="P404243" s="83"/>
    </row>
    <row r="404244" spans="16:16" x14ac:dyDescent="0.3">
      <c r="P404244" s="83"/>
    </row>
    <row r="404245" spans="16:16" x14ac:dyDescent="0.3">
      <c r="P404245" s="83"/>
    </row>
    <row r="404246" spans="16:16" x14ac:dyDescent="0.3">
      <c r="P404246" s="83"/>
    </row>
    <row r="404247" spans="16:16" x14ac:dyDescent="0.3">
      <c r="P404247" s="83"/>
    </row>
    <row r="404248" spans="16:16" x14ac:dyDescent="0.3">
      <c r="P404248" s="83"/>
    </row>
    <row r="404249" spans="16:16" x14ac:dyDescent="0.3">
      <c r="P404249" s="83"/>
    </row>
    <row r="404250" spans="16:16" x14ac:dyDescent="0.3">
      <c r="P404250" s="83"/>
    </row>
    <row r="404251" spans="16:16" x14ac:dyDescent="0.3">
      <c r="P404251" s="83"/>
    </row>
    <row r="404252" spans="16:16" x14ac:dyDescent="0.3">
      <c r="P404252" s="83"/>
    </row>
    <row r="404253" spans="16:16" x14ac:dyDescent="0.3">
      <c r="P404253" s="83"/>
    </row>
    <row r="404254" spans="16:16" x14ac:dyDescent="0.3">
      <c r="P404254" s="83"/>
    </row>
    <row r="404255" spans="16:16" x14ac:dyDescent="0.3">
      <c r="P404255" s="83"/>
    </row>
    <row r="404256" spans="16:16" x14ac:dyDescent="0.3">
      <c r="P404256" s="83"/>
    </row>
    <row r="404257" spans="16:16" x14ac:dyDescent="0.3">
      <c r="P404257" s="83"/>
    </row>
    <row r="404258" spans="16:16" x14ac:dyDescent="0.3">
      <c r="P404258" s="83"/>
    </row>
    <row r="404259" spans="16:16" x14ac:dyDescent="0.3">
      <c r="P404259" s="83"/>
    </row>
    <row r="404260" spans="16:16" x14ac:dyDescent="0.3">
      <c r="P404260" s="83"/>
    </row>
    <row r="404261" spans="16:16" x14ac:dyDescent="0.3">
      <c r="P404261" s="83"/>
    </row>
    <row r="404262" spans="16:16" x14ac:dyDescent="0.3">
      <c r="P404262" s="83"/>
    </row>
    <row r="404263" spans="16:16" x14ac:dyDescent="0.3">
      <c r="P404263" s="83"/>
    </row>
    <row r="404264" spans="16:16" x14ac:dyDescent="0.3">
      <c r="P404264" s="83"/>
    </row>
    <row r="404265" spans="16:16" x14ac:dyDescent="0.3">
      <c r="P404265" s="83"/>
    </row>
    <row r="404266" spans="16:16" x14ac:dyDescent="0.3">
      <c r="P404266" s="83"/>
    </row>
    <row r="404267" spans="16:16" x14ac:dyDescent="0.3">
      <c r="P404267" s="83"/>
    </row>
    <row r="404268" spans="16:16" x14ac:dyDescent="0.3">
      <c r="P404268" s="83"/>
    </row>
    <row r="404269" spans="16:16" x14ac:dyDescent="0.3">
      <c r="P404269" s="83"/>
    </row>
    <row r="404270" spans="16:16" x14ac:dyDescent="0.3">
      <c r="P404270" s="83"/>
    </row>
    <row r="404271" spans="16:16" x14ac:dyDescent="0.3">
      <c r="P404271" s="83"/>
    </row>
    <row r="404272" spans="16:16" x14ac:dyDescent="0.3">
      <c r="P404272" s="83"/>
    </row>
    <row r="404273" spans="16:16" x14ac:dyDescent="0.3">
      <c r="P404273" s="83"/>
    </row>
    <row r="404274" spans="16:16" x14ac:dyDescent="0.3">
      <c r="P404274" s="83"/>
    </row>
    <row r="404275" spans="16:16" x14ac:dyDescent="0.3">
      <c r="P404275" s="83"/>
    </row>
    <row r="404276" spans="16:16" x14ac:dyDescent="0.3">
      <c r="P404276" s="83"/>
    </row>
    <row r="404277" spans="16:16" x14ac:dyDescent="0.3">
      <c r="P404277" s="83"/>
    </row>
    <row r="404278" spans="16:16" x14ac:dyDescent="0.3">
      <c r="P404278" s="83"/>
    </row>
    <row r="404279" spans="16:16" x14ac:dyDescent="0.3">
      <c r="P404279" s="83"/>
    </row>
    <row r="404280" spans="16:16" x14ac:dyDescent="0.3">
      <c r="P404280" s="83"/>
    </row>
    <row r="404281" spans="16:16" x14ac:dyDescent="0.3">
      <c r="P404281" s="83"/>
    </row>
    <row r="404282" spans="16:16" x14ac:dyDescent="0.3">
      <c r="P404282" s="83"/>
    </row>
    <row r="404283" spans="16:16" x14ac:dyDescent="0.3">
      <c r="P404283" s="83"/>
    </row>
    <row r="404284" spans="16:16" x14ac:dyDescent="0.3">
      <c r="P404284" s="83"/>
    </row>
    <row r="404285" spans="16:16" x14ac:dyDescent="0.3">
      <c r="P404285" s="83"/>
    </row>
    <row r="404286" spans="16:16" x14ac:dyDescent="0.3">
      <c r="P404286" s="83"/>
    </row>
    <row r="404287" spans="16:16" x14ac:dyDescent="0.3">
      <c r="P404287" s="83"/>
    </row>
    <row r="404288" spans="16:16" x14ac:dyDescent="0.3">
      <c r="P404288" s="83"/>
    </row>
    <row r="404289" spans="16:16" x14ac:dyDescent="0.3">
      <c r="P404289" s="83"/>
    </row>
    <row r="404290" spans="16:16" x14ac:dyDescent="0.3">
      <c r="P404290" s="83"/>
    </row>
    <row r="404291" spans="16:16" x14ac:dyDescent="0.3">
      <c r="P404291" s="83"/>
    </row>
    <row r="404292" spans="16:16" x14ac:dyDescent="0.3">
      <c r="P404292" s="83"/>
    </row>
    <row r="404293" spans="16:16" x14ac:dyDescent="0.3">
      <c r="P404293" s="83"/>
    </row>
    <row r="404294" spans="16:16" x14ac:dyDescent="0.3">
      <c r="P404294" s="83"/>
    </row>
    <row r="404295" spans="16:16" x14ac:dyDescent="0.3">
      <c r="P404295" s="83"/>
    </row>
    <row r="404296" spans="16:16" x14ac:dyDescent="0.3">
      <c r="P404296" s="83"/>
    </row>
    <row r="404297" spans="16:16" x14ac:dyDescent="0.3">
      <c r="P404297" s="83"/>
    </row>
    <row r="404298" spans="16:16" x14ac:dyDescent="0.3">
      <c r="P404298" s="83"/>
    </row>
    <row r="404299" spans="16:16" x14ac:dyDescent="0.3">
      <c r="P404299" s="83"/>
    </row>
    <row r="404300" spans="16:16" x14ac:dyDescent="0.3">
      <c r="P404300" s="83"/>
    </row>
    <row r="404301" spans="16:16" x14ac:dyDescent="0.3">
      <c r="P404301" s="83"/>
    </row>
    <row r="404302" spans="16:16" x14ac:dyDescent="0.3">
      <c r="P404302" s="83"/>
    </row>
    <row r="404303" spans="16:16" x14ac:dyDescent="0.3">
      <c r="P404303" s="83"/>
    </row>
    <row r="404304" spans="16:16" x14ac:dyDescent="0.3">
      <c r="P404304" s="83"/>
    </row>
    <row r="404305" spans="16:16" x14ac:dyDescent="0.3">
      <c r="P404305" s="83"/>
    </row>
    <row r="404306" spans="16:16" x14ac:dyDescent="0.3">
      <c r="P404306" s="83"/>
    </row>
    <row r="404307" spans="16:16" x14ac:dyDescent="0.3">
      <c r="P404307" s="83"/>
    </row>
    <row r="404308" spans="16:16" x14ac:dyDescent="0.3">
      <c r="P404308" s="83"/>
    </row>
    <row r="404309" spans="16:16" x14ac:dyDescent="0.3">
      <c r="P404309" s="83"/>
    </row>
    <row r="404310" spans="16:16" x14ac:dyDescent="0.3">
      <c r="P404310" s="83"/>
    </row>
    <row r="404311" spans="16:16" x14ac:dyDescent="0.3">
      <c r="P404311" s="83"/>
    </row>
    <row r="404312" spans="16:16" x14ac:dyDescent="0.3">
      <c r="P404312" s="83"/>
    </row>
    <row r="404313" spans="16:16" x14ac:dyDescent="0.3">
      <c r="P404313" s="83"/>
    </row>
    <row r="404314" spans="16:16" x14ac:dyDescent="0.3">
      <c r="P404314" s="83"/>
    </row>
    <row r="404315" spans="16:16" x14ac:dyDescent="0.3">
      <c r="P404315" s="83"/>
    </row>
    <row r="404316" spans="16:16" x14ac:dyDescent="0.3">
      <c r="P404316" s="83"/>
    </row>
    <row r="404317" spans="16:16" x14ac:dyDescent="0.3">
      <c r="P404317" s="83"/>
    </row>
    <row r="404318" spans="16:16" x14ac:dyDescent="0.3">
      <c r="P404318" s="83"/>
    </row>
    <row r="404319" spans="16:16" x14ac:dyDescent="0.3">
      <c r="P404319" s="83"/>
    </row>
    <row r="404320" spans="16:16" x14ac:dyDescent="0.3">
      <c r="P404320" s="83"/>
    </row>
    <row r="404321" spans="16:16" x14ac:dyDescent="0.3">
      <c r="P404321" s="83"/>
    </row>
    <row r="404322" spans="16:16" x14ac:dyDescent="0.3">
      <c r="P404322" s="83"/>
    </row>
    <row r="404323" spans="16:16" x14ac:dyDescent="0.3">
      <c r="P404323" s="83"/>
    </row>
    <row r="404324" spans="16:16" x14ac:dyDescent="0.3">
      <c r="P404324" s="83"/>
    </row>
    <row r="404325" spans="16:16" x14ac:dyDescent="0.3">
      <c r="P404325" s="83"/>
    </row>
    <row r="404326" spans="16:16" x14ac:dyDescent="0.3">
      <c r="P404326" s="83"/>
    </row>
    <row r="404327" spans="16:16" x14ac:dyDescent="0.3">
      <c r="P404327" s="83"/>
    </row>
    <row r="404328" spans="16:16" x14ac:dyDescent="0.3">
      <c r="P404328" s="83"/>
    </row>
    <row r="404329" spans="16:16" x14ac:dyDescent="0.3">
      <c r="P404329" s="83"/>
    </row>
    <row r="404330" spans="16:16" x14ac:dyDescent="0.3">
      <c r="P404330" s="83"/>
    </row>
    <row r="404331" spans="16:16" x14ac:dyDescent="0.3">
      <c r="P404331" s="83"/>
    </row>
    <row r="404332" spans="16:16" x14ac:dyDescent="0.3">
      <c r="P404332" s="83"/>
    </row>
    <row r="404333" spans="16:16" x14ac:dyDescent="0.3">
      <c r="P404333" s="83"/>
    </row>
    <row r="404334" spans="16:16" x14ac:dyDescent="0.3">
      <c r="P404334" s="83"/>
    </row>
    <row r="404335" spans="16:16" x14ac:dyDescent="0.3">
      <c r="P404335" s="83"/>
    </row>
    <row r="404336" spans="16:16" x14ac:dyDescent="0.3">
      <c r="P404336" s="83"/>
    </row>
    <row r="404337" spans="16:16" x14ac:dyDescent="0.3">
      <c r="P404337" s="83"/>
    </row>
    <row r="404338" spans="16:16" x14ac:dyDescent="0.3">
      <c r="P404338" s="83"/>
    </row>
    <row r="404339" spans="16:16" x14ac:dyDescent="0.3">
      <c r="P404339" s="83"/>
    </row>
    <row r="404340" spans="16:16" x14ac:dyDescent="0.3">
      <c r="P404340" s="83"/>
    </row>
    <row r="404341" spans="16:16" x14ac:dyDescent="0.3">
      <c r="P404341" s="83"/>
    </row>
    <row r="404342" spans="16:16" x14ac:dyDescent="0.3">
      <c r="P404342" s="83"/>
    </row>
    <row r="404343" spans="16:16" x14ac:dyDescent="0.3">
      <c r="P404343" s="83"/>
    </row>
    <row r="404344" spans="16:16" x14ac:dyDescent="0.3">
      <c r="P404344" s="83"/>
    </row>
    <row r="404345" spans="16:16" x14ac:dyDescent="0.3">
      <c r="P404345" s="83"/>
    </row>
    <row r="404346" spans="16:16" x14ac:dyDescent="0.3">
      <c r="P404346" s="83"/>
    </row>
    <row r="404347" spans="16:16" x14ac:dyDescent="0.3">
      <c r="P404347" s="83"/>
    </row>
    <row r="404348" spans="16:16" x14ac:dyDescent="0.3">
      <c r="P404348" s="83"/>
    </row>
    <row r="404349" spans="16:16" x14ac:dyDescent="0.3">
      <c r="P404349" s="83"/>
    </row>
    <row r="404350" spans="16:16" x14ac:dyDescent="0.3">
      <c r="P404350" s="83"/>
    </row>
    <row r="404351" spans="16:16" x14ac:dyDescent="0.3">
      <c r="P404351" s="83"/>
    </row>
    <row r="404352" spans="16:16" x14ac:dyDescent="0.3">
      <c r="P404352" s="83"/>
    </row>
    <row r="404353" spans="16:16" x14ac:dyDescent="0.3">
      <c r="P404353" s="83"/>
    </row>
    <row r="404354" spans="16:16" x14ac:dyDescent="0.3">
      <c r="P404354" s="83"/>
    </row>
    <row r="404355" spans="16:16" x14ac:dyDescent="0.3">
      <c r="P404355" s="83"/>
    </row>
    <row r="404356" spans="16:16" x14ac:dyDescent="0.3">
      <c r="P404356" s="83"/>
    </row>
    <row r="404357" spans="16:16" x14ac:dyDescent="0.3">
      <c r="P404357" s="83"/>
    </row>
    <row r="404358" spans="16:16" x14ac:dyDescent="0.3">
      <c r="P404358" s="83"/>
    </row>
    <row r="404359" spans="16:16" x14ac:dyDescent="0.3">
      <c r="P404359" s="83"/>
    </row>
    <row r="404360" spans="16:16" x14ac:dyDescent="0.3">
      <c r="P404360" s="83"/>
    </row>
    <row r="404361" spans="16:16" x14ac:dyDescent="0.3">
      <c r="P404361" s="83"/>
    </row>
    <row r="404362" spans="16:16" x14ac:dyDescent="0.3">
      <c r="P404362" s="83"/>
    </row>
    <row r="404363" spans="16:16" x14ac:dyDescent="0.3">
      <c r="P404363" s="83"/>
    </row>
    <row r="404364" spans="16:16" x14ac:dyDescent="0.3">
      <c r="P404364" s="83"/>
    </row>
    <row r="404365" spans="16:16" x14ac:dyDescent="0.3">
      <c r="P404365" s="83"/>
    </row>
    <row r="404366" spans="16:16" x14ac:dyDescent="0.3">
      <c r="P404366" s="83"/>
    </row>
    <row r="404367" spans="16:16" x14ac:dyDescent="0.3">
      <c r="P404367" s="83"/>
    </row>
    <row r="404368" spans="16:16" x14ac:dyDescent="0.3">
      <c r="P404368" s="83"/>
    </row>
    <row r="404369" spans="16:16" x14ac:dyDescent="0.3">
      <c r="P404369" s="83"/>
    </row>
    <row r="404370" spans="16:16" x14ac:dyDescent="0.3">
      <c r="P404370" s="83"/>
    </row>
    <row r="404371" spans="16:16" x14ac:dyDescent="0.3">
      <c r="P404371" s="83"/>
    </row>
    <row r="404372" spans="16:16" x14ac:dyDescent="0.3">
      <c r="P404372" s="83"/>
    </row>
    <row r="404373" spans="16:16" x14ac:dyDescent="0.3">
      <c r="P404373" s="83"/>
    </row>
    <row r="404374" spans="16:16" x14ac:dyDescent="0.3">
      <c r="P404374" s="83"/>
    </row>
    <row r="404375" spans="16:16" x14ac:dyDescent="0.3">
      <c r="P404375" s="83"/>
    </row>
    <row r="404376" spans="16:16" x14ac:dyDescent="0.3">
      <c r="P404376" s="83"/>
    </row>
    <row r="404377" spans="16:16" x14ac:dyDescent="0.3">
      <c r="P404377" s="83"/>
    </row>
    <row r="404378" spans="16:16" x14ac:dyDescent="0.3">
      <c r="P404378" s="83"/>
    </row>
    <row r="404379" spans="16:16" x14ac:dyDescent="0.3">
      <c r="P404379" s="83"/>
    </row>
    <row r="404380" spans="16:16" x14ac:dyDescent="0.3">
      <c r="P404380" s="83"/>
    </row>
    <row r="404381" spans="16:16" x14ac:dyDescent="0.3">
      <c r="P404381" s="83"/>
    </row>
    <row r="404382" spans="16:16" x14ac:dyDescent="0.3">
      <c r="P404382" s="83"/>
    </row>
    <row r="404383" spans="16:16" x14ac:dyDescent="0.3">
      <c r="P404383" s="83"/>
    </row>
    <row r="404384" spans="16:16" x14ac:dyDescent="0.3">
      <c r="P404384" s="83"/>
    </row>
    <row r="404385" spans="16:16" x14ac:dyDescent="0.3">
      <c r="P404385" s="83"/>
    </row>
    <row r="404386" spans="16:16" x14ac:dyDescent="0.3">
      <c r="P404386" s="83"/>
    </row>
    <row r="404387" spans="16:16" x14ac:dyDescent="0.3">
      <c r="P404387" s="83"/>
    </row>
    <row r="404388" spans="16:16" x14ac:dyDescent="0.3">
      <c r="P404388" s="83"/>
    </row>
    <row r="404389" spans="16:16" x14ac:dyDescent="0.3">
      <c r="P404389" s="83"/>
    </row>
    <row r="404390" spans="16:16" x14ac:dyDescent="0.3">
      <c r="P404390" s="83"/>
    </row>
    <row r="404391" spans="16:16" x14ac:dyDescent="0.3">
      <c r="P404391" s="83"/>
    </row>
    <row r="404392" spans="16:16" x14ac:dyDescent="0.3">
      <c r="P404392" s="83"/>
    </row>
    <row r="404393" spans="16:16" x14ac:dyDescent="0.3">
      <c r="P404393" s="83"/>
    </row>
    <row r="404394" spans="16:16" x14ac:dyDescent="0.3">
      <c r="P404394" s="83"/>
    </row>
    <row r="404395" spans="16:16" x14ac:dyDescent="0.3">
      <c r="P404395" s="83"/>
    </row>
    <row r="404396" spans="16:16" x14ac:dyDescent="0.3">
      <c r="P404396" s="83"/>
    </row>
    <row r="404397" spans="16:16" x14ac:dyDescent="0.3">
      <c r="P404397" s="83"/>
    </row>
    <row r="404398" spans="16:16" x14ac:dyDescent="0.3">
      <c r="P404398" s="83"/>
    </row>
    <row r="404399" spans="16:16" x14ac:dyDescent="0.3">
      <c r="P404399" s="83"/>
    </row>
    <row r="404400" spans="16:16" x14ac:dyDescent="0.3">
      <c r="P404400" s="83"/>
    </row>
    <row r="404401" spans="16:16" x14ac:dyDescent="0.3">
      <c r="P404401" s="83"/>
    </row>
    <row r="404402" spans="16:16" x14ac:dyDescent="0.3">
      <c r="P404402" s="83"/>
    </row>
    <row r="404403" spans="16:16" x14ac:dyDescent="0.3">
      <c r="P404403" s="83"/>
    </row>
    <row r="404404" spans="16:16" x14ac:dyDescent="0.3">
      <c r="P404404" s="83"/>
    </row>
    <row r="404405" spans="16:16" x14ac:dyDescent="0.3">
      <c r="P404405" s="83"/>
    </row>
    <row r="404406" spans="16:16" x14ac:dyDescent="0.3">
      <c r="P404406" s="83"/>
    </row>
    <row r="404407" spans="16:16" x14ac:dyDescent="0.3">
      <c r="P404407" s="83"/>
    </row>
    <row r="404408" spans="16:16" x14ac:dyDescent="0.3">
      <c r="P404408" s="83"/>
    </row>
    <row r="404409" spans="16:16" x14ac:dyDescent="0.3">
      <c r="P404409" s="83"/>
    </row>
    <row r="404410" spans="16:16" x14ac:dyDescent="0.3">
      <c r="P404410" s="83"/>
    </row>
    <row r="404411" spans="16:16" x14ac:dyDescent="0.3">
      <c r="P404411" s="83"/>
    </row>
    <row r="404412" spans="16:16" x14ac:dyDescent="0.3">
      <c r="P404412" s="83"/>
    </row>
    <row r="404413" spans="16:16" x14ac:dyDescent="0.3">
      <c r="P404413" s="83"/>
    </row>
    <row r="404414" spans="16:16" x14ac:dyDescent="0.3">
      <c r="P404414" s="83"/>
    </row>
    <row r="404415" spans="16:16" x14ac:dyDescent="0.3">
      <c r="P404415" s="83"/>
    </row>
    <row r="404416" spans="16:16" x14ac:dyDescent="0.3">
      <c r="P404416" s="83"/>
    </row>
    <row r="404417" spans="16:16" x14ac:dyDescent="0.3">
      <c r="P404417" s="83"/>
    </row>
    <row r="404418" spans="16:16" x14ac:dyDescent="0.3">
      <c r="P404418" s="83"/>
    </row>
    <row r="404419" spans="16:16" x14ac:dyDescent="0.3">
      <c r="P404419" s="83"/>
    </row>
    <row r="404420" spans="16:16" x14ac:dyDescent="0.3">
      <c r="P404420" s="83"/>
    </row>
    <row r="404421" spans="16:16" x14ac:dyDescent="0.3">
      <c r="P404421" s="83"/>
    </row>
    <row r="404422" spans="16:16" x14ac:dyDescent="0.3">
      <c r="P404422" s="83"/>
    </row>
    <row r="404423" spans="16:16" x14ac:dyDescent="0.3">
      <c r="P404423" s="83"/>
    </row>
    <row r="404424" spans="16:16" x14ac:dyDescent="0.3">
      <c r="P404424" s="83"/>
    </row>
    <row r="404425" spans="16:16" x14ac:dyDescent="0.3">
      <c r="P404425" s="83"/>
    </row>
    <row r="404426" spans="16:16" x14ac:dyDescent="0.3">
      <c r="P404426" s="83"/>
    </row>
    <row r="404427" spans="16:16" x14ac:dyDescent="0.3">
      <c r="P404427" s="83"/>
    </row>
    <row r="404428" spans="16:16" x14ac:dyDescent="0.3">
      <c r="P404428" s="83"/>
    </row>
    <row r="404429" spans="16:16" x14ac:dyDescent="0.3">
      <c r="P404429" s="83"/>
    </row>
    <row r="404430" spans="16:16" x14ac:dyDescent="0.3">
      <c r="P404430" s="83"/>
    </row>
    <row r="404431" spans="16:16" x14ac:dyDescent="0.3">
      <c r="P404431" s="83"/>
    </row>
    <row r="404432" spans="16:16" x14ac:dyDescent="0.3">
      <c r="P404432" s="83"/>
    </row>
    <row r="404433" spans="16:16" x14ac:dyDescent="0.3">
      <c r="P404433" s="83"/>
    </row>
    <row r="404434" spans="16:16" x14ac:dyDescent="0.3">
      <c r="P404434" s="83"/>
    </row>
    <row r="404435" spans="16:16" x14ac:dyDescent="0.3">
      <c r="P404435" s="83"/>
    </row>
    <row r="404436" spans="16:16" x14ac:dyDescent="0.3">
      <c r="P404436" s="83"/>
    </row>
    <row r="404437" spans="16:16" x14ac:dyDescent="0.3">
      <c r="P404437" s="83"/>
    </row>
    <row r="404438" spans="16:16" x14ac:dyDescent="0.3">
      <c r="P404438" s="83"/>
    </row>
    <row r="404439" spans="16:16" x14ac:dyDescent="0.3">
      <c r="P404439" s="83"/>
    </row>
    <row r="404440" spans="16:16" x14ac:dyDescent="0.3">
      <c r="P404440" s="83"/>
    </row>
    <row r="404441" spans="16:16" x14ac:dyDescent="0.3">
      <c r="P404441" s="83"/>
    </row>
    <row r="404442" spans="16:16" x14ac:dyDescent="0.3">
      <c r="P404442" s="83"/>
    </row>
    <row r="404443" spans="16:16" x14ac:dyDescent="0.3">
      <c r="P404443" s="83"/>
    </row>
    <row r="404444" spans="16:16" x14ac:dyDescent="0.3">
      <c r="P404444" s="83"/>
    </row>
    <row r="404445" spans="16:16" x14ac:dyDescent="0.3">
      <c r="P404445" s="83"/>
    </row>
    <row r="404446" spans="16:16" x14ac:dyDescent="0.3">
      <c r="P404446" s="83"/>
    </row>
    <row r="404447" spans="16:16" x14ac:dyDescent="0.3">
      <c r="P404447" s="83"/>
    </row>
    <row r="404448" spans="16:16" x14ac:dyDescent="0.3">
      <c r="P404448" s="83"/>
    </row>
    <row r="404449" spans="16:16" x14ac:dyDescent="0.3">
      <c r="P404449" s="83"/>
    </row>
    <row r="404450" spans="16:16" x14ac:dyDescent="0.3">
      <c r="P404450" s="83"/>
    </row>
    <row r="404451" spans="16:16" x14ac:dyDescent="0.3">
      <c r="P404451" s="83"/>
    </row>
    <row r="404452" spans="16:16" x14ac:dyDescent="0.3">
      <c r="P404452" s="83"/>
    </row>
    <row r="404453" spans="16:16" x14ac:dyDescent="0.3">
      <c r="P404453" s="83"/>
    </row>
    <row r="404454" spans="16:16" x14ac:dyDescent="0.3">
      <c r="P404454" s="83"/>
    </row>
    <row r="404455" spans="16:16" x14ac:dyDescent="0.3">
      <c r="P404455" s="83"/>
    </row>
    <row r="404456" spans="16:16" x14ac:dyDescent="0.3">
      <c r="P404456" s="83"/>
    </row>
    <row r="404457" spans="16:16" x14ac:dyDescent="0.3">
      <c r="P404457" s="83"/>
    </row>
    <row r="404458" spans="16:16" x14ac:dyDescent="0.3">
      <c r="P404458" s="83"/>
    </row>
    <row r="404459" spans="16:16" x14ac:dyDescent="0.3">
      <c r="P404459" s="83"/>
    </row>
    <row r="404460" spans="16:16" x14ac:dyDescent="0.3">
      <c r="P404460" s="83"/>
    </row>
    <row r="404461" spans="16:16" x14ac:dyDescent="0.3">
      <c r="P404461" s="83"/>
    </row>
    <row r="404462" spans="16:16" x14ac:dyDescent="0.3">
      <c r="P404462" s="83"/>
    </row>
    <row r="404463" spans="16:16" x14ac:dyDescent="0.3">
      <c r="P404463" s="83"/>
    </row>
    <row r="404464" spans="16:16" x14ac:dyDescent="0.3">
      <c r="P404464" s="83"/>
    </row>
    <row r="404465" spans="16:16" x14ac:dyDescent="0.3">
      <c r="P404465" s="83"/>
    </row>
    <row r="404466" spans="16:16" x14ac:dyDescent="0.3">
      <c r="P404466" s="83"/>
    </row>
    <row r="404467" spans="16:16" x14ac:dyDescent="0.3">
      <c r="P404467" s="83"/>
    </row>
    <row r="404468" spans="16:16" x14ac:dyDescent="0.3">
      <c r="P404468" s="83"/>
    </row>
    <row r="404469" spans="16:16" x14ac:dyDescent="0.3">
      <c r="P404469" s="83"/>
    </row>
    <row r="404470" spans="16:16" x14ac:dyDescent="0.3">
      <c r="P404470" s="83"/>
    </row>
    <row r="404471" spans="16:16" x14ac:dyDescent="0.3">
      <c r="P404471" s="83"/>
    </row>
    <row r="404472" spans="16:16" x14ac:dyDescent="0.3">
      <c r="P404472" s="83"/>
    </row>
    <row r="404473" spans="16:16" x14ac:dyDescent="0.3">
      <c r="P404473" s="83"/>
    </row>
    <row r="404474" spans="16:16" x14ac:dyDescent="0.3">
      <c r="P404474" s="83"/>
    </row>
    <row r="404475" spans="16:16" x14ac:dyDescent="0.3">
      <c r="P404475" s="83"/>
    </row>
    <row r="404476" spans="16:16" x14ac:dyDescent="0.3">
      <c r="P404476" s="83"/>
    </row>
    <row r="404477" spans="16:16" x14ac:dyDescent="0.3">
      <c r="P404477" s="83"/>
    </row>
    <row r="404478" spans="16:16" x14ac:dyDescent="0.3">
      <c r="P404478" s="83"/>
    </row>
    <row r="404479" spans="16:16" x14ac:dyDescent="0.3">
      <c r="P404479" s="83"/>
    </row>
    <row r="404480" spans="16:16" x14ac:dyDescent="0.3">
      <c r="P404480" s="83"/>
    </row>
    <row r="404481" spans="16:16" x14ac:dyDescent="0.3">
      <c r="P404481" s="83"/>
    </row>
    <row r="404482" spans="16:16" x14ac:dyDescent="0.3">
      <c r="P404482" s="83"/>
    </row>
    <row r="404483" spans="16:16" x14ac:dyDescent="0.3">
      <c r="P404483" s="83"/>
    </row>
    <row r="404484" spans="16:16" x14ac:dyDescent="0.3">
      <c r="P404484" s="83"/>
    </row>
    <row r="404485" spans="16:16" x14ac:dyDescent="0.3">
      <c r="P404485" s="83"/>
    </row>
    <row r="404486" spans="16:16" x14ac:dyDescent="0.3">
      <c r="P404486" s="83"/>
    </row>
    <row r="404487" spans="16:16" x14ac:dyDescent="0.3">
      <c r="P404487" s="83"/>
    </row>
    <row r="404488" spans="16:16" x14ac:dyDescent="0.3">
      <c r="P404488" s="83"/>
    </row>
    <row r="404489" spans="16:16" x14ac:dyDescent="0.3">
      <c r="P404489" s="83"/>
    </row>
    <row r="404490" spans="16:16" x14ac:dyDescent="0.3">
      <c r="P404490" s="83"/>
    </row>
    <row r="404491" spans="16:16" x14ac:dyDescent="0.3">
      <c r="P404491" s="83"/>
    </row>
    <row r="404492" spans="16:16" x14ac:dyDescent="0.3">
      <c r="P404492" s="83"/>
    </row>
    <row r="404493" spans="16:16" x14ac:dyDescent="0.3">
      <c r="P404493" s="83"/>
    </row>
    <row r="404494" spans="16:16" x14ac:dyDescent="0.3">
      <c r="P404494" s="83"/>
    </row>
    <row r="404495" spans="16:16" x14ac:dyDescent="0.3">
      <c r="P404495" s="83"/>
    </row>
    <row r="404496" spans="16:16" x14ac:dyDescent="0.3">
      <c r="P404496" s="83"/>
    </row>
    <row r="404497" spans="16:16" x14ac:dyDescent="0.3">
      <c r="P404497" s="83"/>
    </row>
    <row r="404498" spans="16:16" x14ac:dyDescent="0.3">
      <c r="P404498" s="83"/>
    </row>
    <row r="404499" spans="16:16" x14ac:dyDescent="0.3">
      <c r="P404499" s="83"/>
    </row>
    <row r="404500" spans="16:16" x14ac:dyDescent="0.3">
      <c r="P404500" s="83"/>
    </row>
    <row r="404501" spans="16:16" x14ac:dyDescent="0.3">
      <c r="P404501" s="83"/>
    </row>
    <row r="404502" spans="16:16" x14ac:dyDescent="0.3">
      <c r="P404502" s="83"/>
    </row>
    <row r="404503" spans="16:16" x14ac:dyDescent="0.3">
      <c r="P404503" s="83"/>
    </row>
    <row r="404504" spans="16:16" x14ac:dyDescent="0.3">
      <c r="P404504" s="83"/>
    </row>
    <row r="404505" spans="16:16" x14ac:dyDescent="0.3">
      <c r="P404505" s="83"/>
    </row>
    <row r="404506" spans="16:16" x14ac:dyDescent="0.3">
      <c r="P404506" s="83"/>
    </row>
    <row r="404507" spans="16:16" x14ac:dyDescent="0.3">
      <c r="P404507" s="83"/>
    </row>
    <row r="404508" spans="16:16" x14ac:dyDescent="0.3">
      <c r="P404508" s="83"/>
    </row>
    <row r="404509" spans="16:16" x14ac:dyDescent="0.3">
      <c r="P404509" s="83"/>
    </row>
    <row r="404510" spans="16:16" x14ac:dyDescent="0.3">
      <c r="P404510" s="83"/>
    </row>
    <row r="404511" spans="16:16" x14ac:dyDescent="0.3">
      <c r="P404511" s="83"/>
    </row>
    <row r="404512" spans="16:16" x14ac:dyDescent="0.3">
      <c r="P404512" s="83"/>
    </row>
    <row r="404513" spans="16:16" x14ac:dyDescent="0.3">
      <c r="P404513" s="83"/>
    </row>
    <row r="404514" spans="16:16" x14ac:dyDescent="0.3">
      <c r="P404514" s="83"/>
    </row>
    <row r="404515" spans="16:16" x14ac:dyDescent="0.3">
      <c r="P404515" s="83"/>
    </row>
    <row r="404516" spans="16:16" x14ac:dyDescent="0.3">
      <c r="P404516" s="83"/>
    </row>
    <row r="404517" spans="16:16" x14ac:dyDescent="0.3">
      <c r="P404517" s="83"/>
    </row>
    <row r="404518" spans="16:16" x14ac:dyDescent="0.3">
      <c r="P404518" s="83"/>
    </row>
    <row r="404519" spans="16:16" x14ac:dyDescent="0.3">
      <c r="P404519" s="83"/>
    </row>
    <row r="404520" spans="16:16" x14ac:dyDescent="0.3">
      <c r="P404520" s="83"/>
    </row>
    <row r="404521" spans="16:16" x14ac:dyDescent="0.3">
      <c r="P404521" s="83"/>
    </row>
    <row r="404522" spans="16:16" x14ac:dyDescent="0.3">
      <c r="P404522" s="83"/>
    </row>
    <row r="404523" spans="16:16" x14ac:dyDescent="0.3">
      <c r="P404523" s="83"/>
    </row>
    <row r="404524" spans="16:16" x14ac:dyDescent="0.3">
      <c r="P404524" s="83"/>
    </row>
    <row r="404525" spans="16:16" x14ac:dyDescent="0.3">
      <c r="P404525" s="83"/>
    </row>
    <row r="404526" spans="16:16" x14ac:dyDescent="0.3">
      <c r="P404526" s="83"/>
    </row>
    <row r="404527" spans="16:16" x14ac:dyDescent="0.3">
      <c r="P404527" s="83"/>
    </row>
    <row r="404528" spans="16:16" x14ac:dyDescent="0.3">
      <c r="P404528" s="83"/>
    </row>
    <row r="404529" spans="16:16" x14ac:dyDescent="0.3">
      <c r="P404529" s="83"/>
    </row>
    <row r="404530" spans="16:16" x14ac:dyDescent="0.3">
      <c r="P404530" s="83"/>
    </row>
    <row r="404531" spans="16:16" x14ac:dyDescent="0.3">
      <c r="P404531" s="83"/>
    </row>
    <row r="404532" spans="16:16" x14ac:dyDescent="0.3">
      <c r="P404532" s="83"/>
    </row>
    <row r="404533" spans="16:16" x14ac:dyDescent="0.3">
      <c r="P404533" s="83"/>
    </row>
    <row r="404534" spans="16:16" x14ac:dyDescent="0.3">
      <c r="P404534" s="83"/>
    </row>
    <row r="404535" spans="16:16" x14ac:dyDescent="0.3">
      <c r="P404535" s="83"/>
    </row>
    <row r="404536" spans="16:16" x14ac:dyDescent="0.3">
      <c r="P404536" s="83"/>
    </row>
    <row r="404537" spans="16:16" x14ac:dyDescent="0.3">
      <c r="P404537" s="83"/>
    </row>
    <row r="404538" spans="16:16" x14ac:dyDescent="0.3">
      <c r="P404538" s="83"/>
    </row>
    <row r="404539" spans="16:16" x14ac:dyDescent="0.3">
      <c r="P404539" s="83"/>
    </row>
    <row r="404540" spans="16:16" x14ac:dyDescent="0.3">
      <c r="P404540" s="83"/>
    </row>
    <row r="404541" spans="16:16" x14ac:dyDescent="0.3">
      <c r="P404541" s="83"/>
    </row>
    <row r="404542" spans="16:16" x14ac:dyDescent="0.3">
      <c r="P404542" s="83"/>
    </row>
    <row r="404543" spans="16:16" x14ac:dyDescent="0.3">
      <c r="P404543" s="83"/>
    </row>
    <row r="404544" spans="16:16" x14ac:dyDescent="0.3">
      <c r="P404544" s="83"/>
    </row>
    <row r="404545" spans="16:16" x14ac:dyDescent="0.3">
      <c r="P404545" s="83"/>
    </row>
    <row r="404546" spans="16:16" x14ac:dyDescent="0.3">
      <c r="P404546" s="83"/>
    </row>
    <row r="404547" spans="16:16" x14ac:dyDescent="0.3">
      <c r="P404547" s="83"/>
    </row>
    <row r="404548" spans="16:16" x14ac:dyDescent="0.3">
      <c r="P404548" s="83"/>
    </row>
    <row r="404549" spans="16:16" x14ac:dyDescent="0.3">
      <c r="P404549" s="83"/>
    </row>
    <row r="404550" spans="16:16" x14ac:dyDescent="0.3">
      <c r="P404550" s="83"/>
    </row>
    <row r="404551" spans="16:16" x14ac:dyDescent="0.3">
      <c r="P404551" s="83"/>
    </row>
    <row r="404552" spans="16:16" x14ac:dyDescent="0.3">
      <c r="P404552" s="83"/>
    </row>
    <row r="404553" spans="16:16" x14ac:dyDescent="0.3">
      <c r="P404553" s="83"/>
    </row>
    <row r="404554" spans="16:16" x14ac:dyDescent="0.3">
      <c r="P404554" s="83"/>
    </row>
    <row r="404555" spans="16:16" x14ac:dyDescent="0.3">
      <c r="P404555" s="83"/>
    </row>
    <row r="404556" spans="16:16" x14ac:dyDescent="0.3">
      <c r="P404556" s="83"/>
    </row>
    <row r="404557" spans="16:16" x14ac:dyDescent="0.3">
      <c r="P404557" s="83"/>
    </row>
    <row r="404558" spans="16:16" x14ac:dyDescent="0.3">
      <c r="P404558" s="83"/>
    </row>
    <row r="404559" spans="16:16" x14ac:dyDescent="0.3">
      <c r="P404559" s="83"/>
    </row>
    <row r="404560" spans="16:16" x14ac:dyDescent="0.3">
      <c r="P404560" s="83"/>
    </row>
    <row r="404561" spans="16:16" x14ac:dyDescent="0.3">
      <c r="P404561" s="83"/>
    </row>
    <row r="404562" spans="16:16" x14ac:dyDescent="0.3">
      <c r="P404562" s="83"/>
    </row>
    <row r="404563" spans="16:16" x14ac:dyDescent="0.3">
      <c r="P404563" s="83"/>
    </row>
    <row r="404564" spans="16:16" x14ac:dyDescent="0.3">
      <c r="P404564" s="83"/>
    </row>
    <row r="404565" spans="16:16" x14ac:dyDescent="0.3">
      <c r="P404565" s="83"/>
    </row>
    <row r="404566" spans="16:16" x14ac:dyDescent="0.3">
      <c r="P404566" s="83"/>
    </row>
    <row r="404567" spans="16:16" x14ac:dyDescent="0.3">
      <c r="P404567" s="83"/>
    </row>
    <row r="404568" spans="16:16" x14ac:dyDescent="0.3">
      <c r="P404568" s="83"/>
    </row>
    <row r="404569" spans="16:16" x14ac:dyDescent="0.3">
      <c r="P404569" s="83"/>
    </row>
    <row r="404570" spans="16:16" x14ac:dyDescent="0.3">
      <c r="P404570" s="83"/>
    </row>
    <row r="404571" spans="16:16" x14ac:dyDescent="0.3">
      <c r="P404571" s="83"/>
    </row>
    <row r="404572" spans="16:16" x14ac:dyDescent="0.3">
      <c r="P404572" s="83"/>
    </row>
    <row r="404573" spans="16:16" x14ac:dyDescent="0.3">
      <c r="P404573" s="83"/>
    </row>
    <row r="404574" spans="16:16" x14ac:dyDescent="0.3">
      <c r="P404574" s="83"/>
    </row>
    <row r="404575" spans="16:16" x14ac:dyDescent="0.3">
      <c r="P404575" s="83"/>
    </row>
    <row r="404576" spans="16:16" x14ac:dyDescent="0.3">
      <c r="P404576" s="83"/>
    </row>
    <row r="404577" spans="16:16" x14ac:dyDescent="0.3">
      <c r="P404577" s="83"/>
    </row>
    <row r="404578" spans="16:16" x14ac:dyDescent="0.3">
      <c r="P404578" s="83"/>
    </row>
    <row r="404579" spans="16:16" x14ac:dyDescent="0.3">
      <c r="P404579" s="83"/>
    </row>
    <row r="404580" spans="16:16" x14ac:dyDescent="0.3">
      <c r="P404580" s="83"/>
    </row>
    <row r="404581" spans="16:16" x14ac:dyDescent="0.3">
      <c r="P404581" s="83"/>
    </row>
    <row r="404582" spans="16:16" x14ac:dyDescent="0.3">
      <c r="P404582" s="83"/>
    </row>
    <row r="404583" spans="16:16" x14ac:dyDescent="0.3">
      <c r="P404583" s="83"/>
    </row>
    <row r="404584" spans="16:16" x14ac:dyDescent="0.3">
      <c r="P404584" s="83"/>
    </row>
    <row r="404585" spans="16:16" x14ac:dyDescent="0.3">
      <c r="P404585" s="83"/>
    </row>
    <row r="404586" spans="16:16" x14ac:dyDescent="0.3">
      <c r="P404586" s="83"/>
    </row>
    <row r="404587" spans="16:16" x14ac:dyDescent="0.3">
      <c r="P404587" s="83"/>
    </row>
    <row r="404588" spans="16:16" x14ac:dyDescent="0.3">
      <c r="P404588" s="83"/>
    </row>
    <row r="404589" spans="16:16" x14ac:dyDescent="0.3">
      <c r="P404589" s="83"/>
    </row>
    <row r="404590" spans="16:16" x14ac:dyDescent="0.3">
      <c r="P404590" s="83"/>
    </row>
    <row r="404591" spans="16:16" x14ac:dyDescent="0.3">
      <c r="P404591" s="83"/>
    </row>
    <row r="404592" spans="16:16" x14ac:dyDescent="0.3">
      <c r="P404592" s="83"/>
    </row>
    <row r="404593" spans="16:16" x14ac:dyDescent="0.3">
      <c r="P404593" s="83"/>
    </row>
    <row r="404594" spans="16:16" x14ac:dyDescent="0.3">
      <c r="P404594" s="83"/>
    </row>
    <row r="404595" spans="16:16" x14ac:dyDescent="0.3">
      <c r="P404595" s="83"/>
    </row>
    <row r="404596" spans="16:16" x14ac:dyDescent="0.3">
      <c r="P404596" s="83"/>
    </row>
    <row r="404597" spans="16:16" x14ac:dyDescent="0.3">
      <c r="P404597" s="83"/>
    </row>
    <row r="404598" spans="16:16" x14ac:dyDescent="0.3">
      <c r="P404598" s="83"/>
    </row>
    <row r="404599" spans="16:16" x14ac:dyDescent="0.3">
      <c r="P404599" s="83"/>
    </row>
    <row r="404600" spans="16:16" x14ac:dyDescent="0.3">
      <c r="P404600" s="83"/>
    </row>
    <row r="404601" spans="16:16" x14ac:dyDescent="0.3">
      <c r="P404601" s="83"/>
    </row>
    <row r="404602" spans="16:16" x14ac:dyDescent="0.3">
      <c r="P404602" s="83"/>
    </row>
    <row r="404603" spans="16:16" x14ac:dyDescent="0.3">
      <c r="P404603" s="83"/>
    </row>
    <row r="404604" spans="16:16" x14ac:dyDescent="0.3">
      <c r="P404604" s="83"/>
    </row>
    <row r="404605" spans="16:16" x14ac:dyDescent="0.3">
      <c r="P404605" s="83"/>
    </row>
    <row r="404606" spans="16:16" x14ac:dyDescent="0.3">
      <c r="P404606" s="83"/>
    </row>
    <row r="404607" spans="16:16" x14ac:dyDescent="0.3">
      <c r="P404607" s="83"/>
    </row>
    <row r="404608" spans="16:16" x14ac:dyDescent="0.3">
      <c r="P404608" s="83"/>
    </row>
    <row r="404609" spans="16:16" x14ac:dyDescent="0.3">
      <c r="P404609" s="83"/>
    </row>
    <row r="404610" spans="16:16" x14ac:dyDescent="0.3">
      <c r="P404610" s="83"/>
    </row>
    <row r="404611" spans="16:16" x14ac:dyDescent="0.3">
      <c r="P404611" s="83"/>
    </row>
    <row r="404612" spans="16:16" x14ac:dyDescent="0.3">
      <c r="P404612" s="83"/>
    </row>
    <row r="404613" spans="16:16" x14ac:dyDescent="0.3">
      <c r="P404613" s="83"/>
    </row>
    <row r="404614" spans="16:16" x14ac:dyDescent="0.3">
      <c r="P404614" s="83"/>
    </row>
    <row r="404615" spans="16:16" x14ac:dyDescent="0.3">
      <c r="P404615" s="83"/>
    </row>
    <row r="404616" spans="16:16" x14ac:dyDescent="0.3">
      <c r="P404616" s="83"/>
    </row>
    <row r="404617" spans="16:16" x14ac:dyDescent="0.3">
      <c r="P404617" s="83"/>
    </row>
    <row r="404618" spans="16:16" x14ac:dyDescent="0.3">
      <c r="P404618" s="83"/>
    </row>
    <row r="404619" spans="16:16" x14ac:dyDescent="0.3">
      <c r="P404619" s="83"/>
    </row>
    <row r="404620" spans="16:16" x14ac:dyDescent="0.3">
      <c r="P404620" s="83"/>
    </row>
    <row r="404621" spans="16:16" x14ac:dyDescent="0.3">
      <c r="P404621" s="83"/>
    </row>
    <row r="404622" spans="16:16" x14ac:dyDescent="0.3">
      <c r="P404622" s="83"/>
    </row>
    <row r="404623" spans="16:16" x14ac:dyDescent="0.3">
      <c r="P404623" s="83"/>
    </row>
    <row r="404624" spans="16:16" x14ac:dyDescent="0.3">
      <c r="P404624" s="83"/>
    </row>
    <row r="404625" spans="16:16" x14ac:dyDescent="0.3">
      <c r="P404625" s="83"/>
    </row>
    <row r="404626" spans="16:16" x14ac:dyDescent="0.3">
      <c r="P404626" s="83"/>
    </row>
    <row r="404627" spans="16:16" x14ac:dyDescent="0.3">
      <c r="P404627" s="83"/>
    </row>
    <row r="404628" spans="16:16" x14ac:dyDescent="0.3">
      <c r="P404628" s="83"/>
    </row>
    <row r="404629" spans="16:16" x14ac:dyDescent="0.3">
      <c r="P404629" s="83"/>
    </row>
    <row r="404630" spans="16:16" x14ac:dyDescent="0.3">
      <c r="P404630" s="83"/>
    </row>
    <row r="404631" spans="16:16" x14ac:dyDescent="0.3">
      <c r="P404631" s="83"/>
    </row>
    <row r="404632" spans="16:16" x14ac:dyDescent="0.3">
      <c r="P404632" s="83"/>
    </row>
    <row r="404633" spans="16:16" x14ac:dyDescent="0.3">
      <c r="P404633" s="83"/>
    </row>
    <row r="404634" spans="16:16" x14ac:dyDescent="0.3">
      <c r="P404634" s="83"/>
    </row>
    <row r="404635" spans="16:16" x14ac:dyDescent="0.3">
      <c r="P404635" s="83"/>
    </row>
    <row r="404636" spans="16:16" x14ac:dyDescent="0.3">
      <c r="P404636" s="83"/>
    </row>
    <row r="404637" spans="16:16" x14ac:dyDescent="0.3">
      <c r="P404637" s="83"/>
    </row>
    <row r="404638" spans="16:16" x14ac:dyDescent="0.3">
      <c r="P404638" s="83"/>
    </row>
    <row r="404639" spans="16:16" x14ac:dyDescent="0.3">
      <c r="P404639" s="83"/>
    </row>
    <row r="404640" spans="16:16" x14ac:dyDescent="0.3">
      <c r="P404640" s="83"/>
    </row>
    <row r="404641" spans="16:16" x14ac:dyDescent="0.3">
      <c r="P404641" s="83"/>
    </row>
    <row r="404642" spans="16:16" x14ac:dyDescent="0.3">
      <c r="P404642" s="83"/>
    </row>
    <row r="404643" spans="16:16" x14ac:dyDescent="0.3">
      <c r="P404643" s="83"/>
    </row>
    <row r="404644" spans="16:16" x14ac:dyDescent="0.3">
      <c r="P404644" s="83"/>
    </row>
    <row r="404645" spans="16:16" x14ac:dyDescent="0.3">
      <c r="P404645" s="83"/>
    </row>
    <row r="404646" spans="16:16" x14ac:dyDescent="0.3">
      <c r="P404646" s="83"/>
    </row>
    <row r="404647" spans="16:16" x14ac:dyDescent="0.3">
      <c r="P404647" s="83"/>
    </row>
    <row r="404648" spans="16:16" x14ac:dyDescent="0.3">
      <c r="P404648" s="83"/>
    </row>
    <row r="404649" spans="16:16" x14ac:dyDescent="0.3">
      <c r="P404649" s="83"/>
    </row>
    <row r="404650" spans="16:16" x14ac:dyDescent="0.3">
      <c r="P404650" s="83"/>
    </row>
    <row r="404651" spans="16:16" x14ac:dyDescent="0.3">
      <c r="P404651" s="83"/>
    </row>
    <row r="404652" spans="16:16" x14ac:dyDescent="0.3">
      <c r="P404652" s="83"/>
    </row>
    <row r="404653" spans="16:16" x14ac:dyDescent="0.3">
      <c r="P404653" s="83"/>
    </row>
    <row r="404654" spans="16:16" x14ac:dyDescent="0.3">
      <c r="P404654" s="83"/>
    </row>
    <row r="404655" spans="16:16" x14ac:dyDescent="0.3">
      <c r="P404655" s="83"/>
    </row>
    <row r="404656" spans="16:16" x14ac:dyDescent="0.3">
      <c r="P404656" s="83"/>
    </row>
    <row r="404657" spans="16:16" x14ac:dyDescent="0.3">
      <c r="P404657" s="83"/>
    </row>
    <row r="404658" spans="16:16" x14ac:dyDescent="0.3">
      <c r="P404658" s="83"/>
    </row>
    <row r="404659" spans="16:16" x14ac:dyDescent="0.3">
      <c r="P404659" s="83"/>
    </row>
    <row r="404660" spans="16:16" x14ac:dyDescent="0.3">
      <c r="P404660" s="83"/>
    </row>
    <row r="404661" spans="16:16" x14ac:dyDescent="0.3">
      <c r="P404661" s="83"/>
    </row>
    <row r="404662" spans="16:16" x14ac:dyDescent="0.3">
      <c r="P404662" s="83"/>
    </row>
    <row r="404663" spans="16:16" x14ac:dyDescent="0.3">
      <c r="P404663" s="83"/>
    </row>
    <row r="404664" spans="16:16" x14ac:dyDescent="0.3">
      <c r="P404664" s="83"/>
    </row>
    <row r="404665" spans="16:16" x14ac:dyDescent="0.3">
      <c r="P404665" s="83"/>
    </row>
    <row r="404666" spans="16:16" x14ac:dyDescent="0.3">
      <c r="P404666" s="83"/>
    </row>
    <row r="404667" spans="16:16" x14ac:dyDescent="0.3">
      <c r="P404667" s="83"/>
    </row>
    <row r="404668" spans="16:16" x14ac:dyDescent="0.3">
      <c r="P404668" s="83"/>
    </row>
    <row r="404669" spans="16:16" x14ac:dyDescent="0.3">
      <c r="P404669" s="83"/>
    </row>
    <row r="404670" spans="16:16" x14ac:dyDescent="0.3">
      <c r="P404670" s="83"/>
    </row>
    <row r="404671" spans="16:16" x14ac:dyDescent="0.3">
      <c r="P404671" s="83"/>
    </row>
    <row r="404672" spans="16:16" x14ac:dyDescent="0.3">
      <c r="P404672" s="83"/>
    </row>
    <row r="404673" spans="16:16" x14ac:dyDescent="0.3">
      <c r="P404673" s="83"/>
    </row>
    <row r="404674" spans="16:16" x14ac:dyDescent="0.3">
      <c r="P404674" s="83"/>
    </row>
    <row r="404675" spans="16:16" x14ac:dyDescent="0.3">
      <c r="P404675" s="83"/>
    </row>
    <row r="404676" spans="16:16" x14ac:dyDescent="0.3">
      <c r="P404676" s="83"/>
    </row>
    <row r="404677" spans="16:16" x14ac:dyDescent="0.3">
      <c r="P404677" s="83"/>
    </row>
    <row r="404678" spans="16:16" x14ac:dyDescent="0.3">
      <c r="P404678" s="83"/>
    </row>
    <row r="404679" spans="16:16" x14ac:dyDescent="0.3">
      <c r="P404679" s="83"/>
    </row>
    <row r="404680" spans="16:16" x14ac:dyDescent="0.3">
      <c r="P404680" s="83"/>
    </row>
    <row r="404681" spans="16:16" x14ac:dyDescent="0.3">
      <c r="P404681" s="83"/>
    </row>
    <row r="404682" spans="16:16" x14ac:dyDescent="0.3">
      <c r="P404682" s="83"/>
    </row>
    <row r="404683" spans="16:16" x14ac:dyDescent="0.3">
      <c r="P404683" s="83"/>
    </row>
    <row r="404684" spans="16:16" x14ac:dyDescent="0.3">
      <c r="P404684" s="83"/>
    </row>
    <row r="404685" spans="16:16" x14ac:dyDescent="0.3">
      <c r="P404685" s="83"/>
    </row>
    <row r="404686" spans="16:16" x14ac:dyDescent="0.3">
      <c r="P404686" s="83"/>
    </row>
    <row r="404687" spans="16:16" x14ac:dyDescent="0.3">
      <c r="P404687" s="83"/>
    </row>
    <row r="404688" spans="16:16" x14ac:dyDescent="0.3">
      <c r="P404688" s="83"/>
    </row>
    <row r="404689" spans="16:16" x14ac:dyDescent="0.3">
      <c r="P404689" s="83"/>
    </row>
    <row r="404690" spans="16:16" x14ac:dyDescent="0.3">
      <c r="P404690" s="83"/>
    </row>
    <row r="404691" spans="16:16" x14ac:dyDescent="0.3">
      <c r="P404691" s="83"/>
    </row>
    <row r="404692" spans="16:16" x14ac:dyDescent="0.3">
      <c r="P404692" s="83"/>
    </row>
    <row r="404693" spans="16:16" x14ac:dyDescent="0.3">
      <c r="P404693" s="83"/>
    </row>
    <row r="404694" spans="16:16" x14ac:dyDescent="0.3">
      <c r="P404694" s="83"/>
    </row>
    <row r="404695" spans="16:16" x14ac:dyDescent="0.3">
      <c r="P404695" s="83"/>
    </row>
    <row r="404696" spans="16:16" x14ac:dyDescent="0.3">
      <c r="P404696" s="83"/>
    </row>
    <row r="404697" spans="16:16" x14ac:dyDescent="0.3">
      <c r="P404697" s="83"/>
    </row>
    <row r="404698" spans="16:16" x14ac:dyDescent="0.3">
      <c r="P404698" s="83"/>
    </row>
    <row r="404699" spans="16:16" x14ac:dyDescent="0.3">
      <c r="P404699" s="83"/>
    </row>
    <row r="404700" spans="16:16" x14ac:dyDescent="0.3">
      <c r="P404700" s="83"/>
    </row>
    <row r="404701" spans="16:16" x14ac:dyDescent="0.3">
      <c r="P404701" s="83"/>
    </row>
    <row r="404702" spans="16:16" x14ac:dyDescent="0.3">
      <c r="P404702" s="83"/>
    </row>
    <row r="404703" spans="16:16" x14ac:dyDescent="0.3">
      <c r="P404703" s="83"/>
    </row>
    <row r="404704" spans="16:16" x14ac:dyDescent="0.3">
      <c r="P404704" s="83"/>
    </row>
    <row r="404705" spans="16:16" x14ac:dyDescent="0.3">
      <c r="P404705" s="83"/>
    </row>
    <row r="404706" spans="16:16" x14ac:dyDescent="0.3">
      <c r="P404706" s="83"/>
    </row>
    <row r="404707" spans="16:16" x14ac:dyDescent="0.3">
      <c r="P404707" s="83"/>
    </row>
    <row r="404708" spans="16:16" x14ac:dyDescent="0.3">
      <c r="P404708" s="83"/>
    </row>
    <row r="404709" spans="16:16" x14ac:dyDescent="0.3">
      <c r="P404709" s="83"/>
    </row>
    <row r="404710" spans="16:16" x14ac:dyDescent="0.3">
      <c r="P404710" s="83"/>
    </row>
    <row r="404711" spans="16:16" x14ac:dyDescent="0.3">
      <c r="P404711" s="83"/>
    </row>
    <row r="404712" spans="16:16" x14ac:dyDescent="0.3">
      <c r="P404712" s="83"/>
    </row>
    <row r="404713" spans="16:16" x14ac:dyDescent="0.3">
      <c r="P404713" s="83"/>
    </row>
    <row r="404714" spans="16:16" x14ac:dyDescent="0.3">
      <c r="P404714" s="83"/>
    </row>
    <row r="404715" spans="16:16" x14ac:dyDescent="0.3">
      <c r="P404715" s="83"/>
    </row>
    <row r="404716" spans="16:16" x14ac:dyDescent="0.3">
      <c r="P404716" s="83"/>
    </row>
    <row r="404717" spans="16:16" x14ac:dyDescent="0.3">
      <c r="P404717" s="83"/>
    </row>
    <row r="404718" spans="16:16" x14ac:dyDescent="0.3">
      <c r="P404718" s="83"/>
    </row>
    <row r="404719" spans="16:16" x14ac:dyDescent="0.3">
      <c r="P404719" s="83"/>
    </row>
    <row r="404720" spans="16:16" x14ac:dyDescent="0.3">
      <c r="P404720" s="83"/>
    </row>
    <row r="404721" spans="16:16" x14ac:dyDescent="0.3">
      <c r="P404721" s="83"/>
    </row>
    <row r="404722" spans="16:16" x14ac:dyDescent="0.3">
      <c r="P404722" s="83"/>
    </row>
    <row r="404723" spans="16:16" x14ac:dyDescent="0.3">
      <c r="P404723" s="83"/>
    </row>
    <row r="404724" spans="16:16" x14ac:dyDescent="0.3">
      <c r="P404724" s="83"/>
    </row>
    <row r="404725" spans="16:16" x14ac:dyDescent="0.3">
      <c r="P404725" s="83"/>
    </row>
    <row r="404726" spans="16:16" x14ac:dyDescent="0.3">
      <c r="P404726" s="83"/>
    </row>
    <row r="404727" spans="16:16" x14ac:dyDescent="0.3">
      <c r="P404727" s="83"/>
    </row>
    <row r="404728" spans="16:16" x14ac:dyDescent="0.3">
      <c r="P404728" s="83"/>
    </row>
    <row r="404729" spans="16:16" x14ac:dyDescent="0.3">
      <c r="P404729" s="83"/>
    </row>
    <row r="404730" spans="16:16" x14ac:dyDescent="0.3">
      <c r="P404730" s="83"/>
    </row>
    <row r="404731" spans="16:16" x14ac:dyDescent="0.3">
      <c r="P404731" s="83"/>
    </row>
    <row r="404732" spans="16:16" x14ac:dyDescent="0.3">
      <c r="P404732" s="83"/>
    </row>
    <row r="404733" spans="16:16" x14ac:dyDescent="0.3">
      <c r="P404733" s="83"/>
    </row>
    <row r="404734" spans="16:16" x14ac:dyDescent="0.3">
      <c r="P404734" s="83"/>
    </row>
    <row r="404735" spans="16:16" x14ac:dyDescent="0.3">
      <c r="P404735" s="83"/>
    </row>
    <row r="404736" spans="16:16" x14ac:dyDescent="0.3">
      <c r="P404736" s="83"/>
    </row>
    <row r="404737" spans="16:16" x14ac:dyDescent="0.3">
      <c r="P404737" s="83"/>
    </row>
    <row r="404738" spans="16:16" x14ac:dyDescent="0.3">
      <c r="P404738" s="83"/>
    </row>
    <row r="404739" spans="16:16" x14ac:dyDescent="0.3">
      <c r="P404739" s="83"/>
    </row>
    <row r="404740" spans="16:16" x14ac:dyDescent="0.3">
      <c r="P404740" s="83"/>
    </row>
    <row r="404741" spans="16:16" x14ac:dyDescent="0.3">
      <c r="P404741" s="83"/>
    </row>
    <row r="404742" spans="16:16" x14ac:dyDescent="0.3">
      <c r="P404742" s="83"/>
    </row>
    <row r="404743" spans="16:16" x14ac:dyDescent="0.3">
      <c r="P404743" s="83"/>
    </row>
    <row r="404744" spans="16:16" x14ac:dyDescent="0.3">
      <c r="P404744" s="83"/>
    </row>
    <row r="404745" spans="16:16" x14ac:dyDescent="0.3">
      <c r="P404745" s="83"/>
    </row>
    <row r="404746" spans="16:16" x14ac:dyDescent="0.3">
      <c r="P404746" s="83"/>
    </row>
    <row r="404747" spans="16:16" x14ac:dyDescent="0.3">
      <c r="P404747" s="83"/>
    </row>
    <row r="404748" spans="16:16" x14ac:dyDescent="0.3">
      <c r="P404748" s="83"/>
    </row>
    <row r="404749" spans="16:16" x14ac:dyDescent="0.3">
      <c r="P404749" s="83"/>
    </row>
    <row r="404750" spans="16:16" x14ac:dyDescent="0.3">
      <c r="P404750" s="83"/>
    </row>
    <row r="404751" spans="16:16" x14ac:dyDescent="0.3">
      <c r="P404751" s="83"/>
    </row>
    <row r="404752" spans="16:16" x14ac:dyDescent="0.3">
      <c r="P404752" s="83"/>
    </row>
    <row r="404753" spans="16:16" x14ac:dyDescent="0.3">
      <c r="P404753" s="83"/>
    </row>
    <row r="404754" spans="16:16" x14ac:dyDescent="0.3">
      <c r="P404754" s="83"/>
    </row>
    <row r="404755" spans="16:16" x14ac:dyDescent="0.3">
      <c r="P404755" s="83"/>
    </row>
    <row r="404756" spans="16:16" x14ac:dyDescent="0.3">
      <c r="P404756" s="83"/>
    </row>
    <row r="404757" spans="16:16" x14ac:dyDescent="0.3">
      <c r="P404757" s="83"/>
    </row>
    <row r="404758" spans="16:16" x14ac:dyDescent="0.3">
      <c r="P404758" s="83"/>
    </row>
    <row r="404759" spans="16:16" x14ac:dyDescent="0.3">
      <c r="P404759" s="83"/>
    </row>
    <row r="404760" spans="16:16" x14ac:dyDescent="0.3">
      <c r="P404760" s="83"/>
    </row>
    <row r="404761" spans="16:16" x14ac:dyDescent="0.3">
      <c r="P404761" s="83"/>
    </row>
    <row r="404762" spans="16:16" x14ac:dyDescent="0.3">
      <c r="P404762" s="83"/>
    </row>
    <row r="404763" spans="16:16" x14ac:dyDescent="0.3">
      <c r="P404763" s="83"/>
    </row>
    <row r="404764" spans="16:16" x14ac:dyDescent="0.3">
      <c r="P404764" s="83"/>
    </row>
    <row r="404765" spans="16:16" x14ac:dyDescent="0.3">
      <c r="P404765" s="83"/>
    </row>
    <row r="404766" spans="16:16" x14ac:dyDescent="0.3">
      <c r="P404766" s="83"/>
    </row>
    <row r="404767" spans="16:16" x14ac:dyDescent="0.3">
      <c r="P404767" s="83"/>
    </row>
    <row r="404768" spans="16:16" x14ac:dyDescent="0.3">
      <c r="P404768" s="83"/>
    </row>
    <row r="404769" spans="16:16" x14ac:dyDescent="0.3">
      <c r="P404769" s="83"/>
    </row>
    <row r="404770" spans="16:16" x14ac:dyDescent="0.3">
      <c r="P404770" s="83"/>
    </row>
    <row r="404771" spans="16:16" x14ac:dyDescent="0.3">
      <c r="P404771" s="83"/>
    </row>
    <row r="404772" spans="16:16" x14ac:dyDescent="0.3">
      <c r="P404772" s="83"/>
    </row>
    <row r="404773" spans="16:16" x14ac:dyDescent="0.3">
      <c r="P404773" s="83"/>
    </row>
    <row r="404774" spans="16:16" x14ac:dyDescent="0.3">
      <c r="P404774" s="83"/>
    </row>
    <row r="404775" spans="16:16" x14ac:dyDescent="0.3">
      <c r="P404775" s="83"/>
    </row>
    <row r="404776" spans="16:16" x14ac:dyDescent="0.3">
      <c r="P404776" s="83"/>
    </row>
    <row r="404777" spans="16:16" x14ac:dyDescent="0.3">
      <c r="P404777" s="83"/>
    </row>
    <row r="404778" spans="16:16" x14ac:dyDescent="0.3">
      <c r="P404778" s="83"/>
    </row>
    <row r="404779" spans="16:16" x14ac:dyDescent="0.3">
      <c r="P404779" s="83"/>
    </row>
    <row r="404780" spans="16:16" x14ac:dyDescent="0.3">
      <c r="P404780" s="83"/>
    </row>
    <row r="404781" spans="16:16" x14ac:dyDescent="0.3">
      <c r="P404781" s="83"/>
    </row>
    <row r="404782" spans="16:16" x14ac:dyDescent="0.3">
      <c r="P404782" s="83"/>
    </row>
    <row r="404783" spans="16:16" x14ac:dyDescent="0.3">
      <c r="P404783" s="83"/>
    </row>
    <row r="404784" spans="16:16" x14ac:dyDescent="0.3">
      <c r="P404784" s="83"/>
    </row>
    <row r="404785" spans="16:16" x14ac:dyDescent="0.3">
      <c r="P404785" s="83"/>
    </row>
    <row r="404786" spans="16:16" x14ac:dyDescent="0.3">
      <c r="P404786" s="83"/>
    </row>
    <row r="404787" spans="16:16" x14ac:dyDescent="0.3">
      <c r="P404787" s="83"/>
    </row>
    <row r="404788" spans="16:16" x14ac:dyDescent="0.3">
      <c r="P404788" s="83"/>
    </row>
    <row r="404789" spans="16:16" x14ac:dyDescent="0.3">
      <c r="P404789" s="83"/>
    </row>
    <row r="404790" spans="16:16" x14ac:dyDescent="0.3">
      <c r="P404790" s="83"/>
    </row>
    <row r="404791" spans="16:16" x14ac:dyDescent="0.3">
      <c r="P404791" s="83"/>
    </row>
    <row r="404792" spans="16:16" x14ac:dyDescent="0.3">
      <c r="P404792" s="83"/>
    </row>
    <row r="404793" spans="16:16" x14ac:dyDescent="0.3">
      <c r="P404793" s="83"/>
    </row>
    <row r="404794" spans="16:16" x14ac:dyDescent="0.3">
      <c r="P404794" s="83"/>
    </row>
    <row r="404795" spans="16:16" x14ac:dyDescent="0.3">
      <c r="P404795" s="83"/>
    </row>
    <row r="404796" spans="16:16" x14ac:dyDescent="0.3">
      <c r="P404796" s="83"/>
    </row>
    <row r="404797" spans="16:16" x14ac:dyDescent="0.3">
      <c r="P404797" s="83"/>
    </row>
    <row r="404798" spans="16:16" x14ac:dyDescent="0.3">
      <c r="P404798" s="83"/>
    </row>
    <row r="404799" spans="16:16" x14ac:dyDescent="0.3">
      <c r="P404799" s="83"/>
    </row>
    <row r="404800" spans="16:16" x14ac:dyDescent="0.3">
      <c r="P404800" s="83"/>
    </row>
    <row r="404801" spans="16:16" x14ac:dyDescent="0.3">
      <c r="P404801" s="83"/>
    </row>
    <row r="404802" spans="16:16" x14ac:dyDescent="0.3">
      <c r="P404802" s="83"/>
    </row>
    <row r="404803" spans="16:16" x14ac:dyDescent="0.3">
      <c r="P404803" s="83"/>
    </row>
    <row r="404804" spans="16:16" x14ac:dyDescent="0.3">
      <c r="P404804" s="83"/>
    </row>
    <row r="404805" spans="16:16" x14ac:dyDescent="0.3">
      <c r="P404805" s="83"/>
    </row>
    <row r="404806" spans="16:16" x14ac:dyDescent="0.3">
      <c r="P404806" s="83"/>
    </row>
    <row r="404807" spans="16:16" x14ac:dyDescent="0.3">
      <c r="P404807" s="83"/>
    </row>
    <row r="404808" spans="16:16" x14ac:dyDescent="0.3">
      <c r="P404808" s="83"/>
    </row>
    <row r="404809" spans="16:16" x14ac:dyDescent="0.3">
      <c r="P404809" s="83"/>
    </row>
    <row r="404810" spans="16:16" x14ac:dyDescent="0.3">
      <c r="P404810" s="83"/>
    </row>
    <row r="404811" spans="16:16" x14ac:dyDescent="0.3">
      <c r="P404811" s="83"/>
    </row>
    <row r="404812" spans="16:16" x14ac:dyDescent="0.3">
      <c r="P404812" s="83"/>
    </row>
    <row r="404813" spans="16:16" x14ac:dyDescent="0.3">
      <c r="P404813" s="83"/>
    </row>
    <row r="404814" spans="16:16" x14ac:dyDescent="0.3">
      <c r="P404814" s="83"/>
    </row>
    <row r="404815" spans="16:16" x14ac:dyDescent="0.3">
      <c r="P404815" s="83"/>
    </row>
    <row r="404816" spans="16:16" x14ac:dyDescent="0.3">
      <c r="P404816" s="83"/>
    </row>
    <row r="404817" spans="16:16" x14ac:dyDescent="0.3">
      <c r="P404817" s="83"/>
    </row>
    <row r="404818" spans="16:16" x14ac:dyDescent="0.3">
      <c r="P404818" s="83"/>
    </row>
    <row r="404819" spans="16:16" x14ac:dyDescent="0.3">
      <c r="P404819" s="83"/>
    </row>
    <row r="404820" spans="16:16" x14ac:dyDescent="0.3">
      <c r="P404820" s="83"/>
    </row>
    <row r="404821" spans="16:16" x14ac:dyDescent="0.3">
      <c r="P404821" s="83"/>
    </row>
    <row r="404822" spans="16:16" x14ac:dyDescent="0.3">
      <c r="P404822" s="83"/>
    </row>
    <row r="404823" spans="16:16" x14ac:dyDescent="0.3">
      <c r="P404823" s="83"/>
    </row>
    <row r="404824" spans="16:16" x14ac:dyDescent="0.3">
      <c r="P404824" s="83"/>
    </row>
    <row r="404825" spans="16:16" x14ac:dyDescent="0.3">
      <c r="P404825" s="83"/>
    </row>
    <row r="404826" spans="16:16" x14ac:dyDescent="0.3">
      <c r="P404826" s="83"/>
    </row>
    <row r="404827" spans="16:16" x14ac:dyDescent="0.3">
      <c r="P404827" s="83"/>
    </row>
    <row r="404828" spans="16:16" x14ac:dyDescent="0.3">
      <c r="P404828" s="83"/>
    </row>
    <row r="404829" spans="16:16" x14ac:dyDescent="0.3">
      <c r="P404829" s="83"/>
    </row>
    <row r="404830" spans="16:16" x14ac:dyDescent="0.3">
      <c r="P404830" s="83"/>
    </row>
    <row r="404831" spans="16:16" x14ac:dyDescent="0.3">
      <c r="P404831" s="83"/>
    </row>
    <row r="404832" spans="16:16" x14ac:dyDescent="0.3">
      <c r="P404832" s="83"/>
    </row>
    <row r="404833" spans="16:16" x14ac:dyDescent="0.3">
      <c r="P404833" s="83"/>
    </row>
    <row r="404834" spans="16:16" x14ac:dyDescent="0.3">
      <c r="P404834" s="83"/>
    </row>
    <row r="404835" spans="16:16" x14ac:dyDescent="0.3">
      <c r="P404835" s="83"/>
    </row>
    <row r="404836" spans="16:16" x14ac:dyDescent="0.3">
      <c r="P404836" s="83"/>
    </row>
    <row r="404837" spans="16:16" x14ac:dyDescent="0.3">
      <c r="P404837" s="83"/>
    </row>
    <row r="404838" spans="16:16" x14ac:dyDescent="0.3">
      <c r="P404838" s="83"/>
    </row>
    <row r="404839" spans="16:16" x14ac:dyDescent="0.3">
      <c r="P404839" s="83"/>
    </row>
    <row r="404840" spans="16:16" x14ac:dyDescent="0.3">
      <c r="P404840" s="83"/>
    </row>
    <row r="404841" spans="16:16" x14ac:dyDescent="0.3">
      <c r="P404841" s="83"/>
    </row>
    <row r="404842" spans="16:16" x14ac:dyDescent="0.3">
      <c r="P404842" s="83"/>
    </row>
    <row r="404843" spans="16:16" x14ac:dyDescent="0.3">
      <c r="P404843" s="83"/>
    </row>
    <row r="404844" spans="16:16" x14ac:dyDescent="0.3">
      <c r="P404844" s="83"/>
    </row>
    <row r="404845" spans="16:16" x14ac:dyDescent="0.3">
      <c r="P404845" s="83"/>
    </row>
    <row r="404846" spans="16:16" x14ac:dyDescent="0.3">
      <c r="P404846" s="83"/>
    </row>
    <row r="404847" spans="16:16" x14ac:dyDescent="0.3">
      <c r="P404847" s="83"/>
    </row>
    <row r="404848" spans="16:16" x14ac:dyDescent="0.3">
      <c r="P404848" s="83"/>
    </row>
    <row r="404849" spans="16:16" x14ac:dyDescent="0.3">
      <c r="P404849" s="83"/>
    </row>
    <row r="404850" spans="16:16" x14ac:dyDescent="0.3">
      <c r="P404850" s="83"/>
    </row>
    <row r="404851" spans="16:16" x14ac:dyDescent="0.3">
      <c r="P404851" s="83"/>
    </row>
    <row r="404852" spans="16:16" x14ac:dyDescent="0.3">
      <c r="P404852" s="83"/>
    </row>
    <row r="404853" spans="16:16" x14ac:dyDescent="0.3">
      <c r="P404853" s="83"/>
    </row>
    <row r="404854" spans="16:16" x14ac:dyDescent="0.3">
      <c r="P404854" s="83"/>
    </row>
    <row r="404855" spans="16:16" x14ac:dyDescent="0.3">
      <c r="P404855" s="83"/>
    </row>
    <row r="404856" spans="16:16" x14ac:dyDescent="0.3">
      <c r="P404856" s="83"/>
    </row>
    <row r="404857" spans="16:16" x14ac:dyDescent="0.3">
      <c r="P404857" s="83"/>
    </row>
    <row r="404858" spans="16:16" x14ac:dyDescent="0.3">
      <c r="P404858" s="83"/>
    </row>
    <row r="404859" spans="16:16" x14ac:dyDescent="0.3">
      <c r="P404859" s="83"/>
    </row>
    <row r="404860" spans="16:16" x14ac:dyDescent="0.3">
      <c r="P404860" s="83"/>
    </row>
    <row r="404861" spans="16:16" x14ac:dyDescent="0.3">
      <c r="P404861" s="83"/>
    </row>
    <row r="404862" spans="16:16" x14ac:dyDescent="0.3">
      <c r="P404862" s="83"/>
    </row>
    <row r="404863" spans="16:16" x14ac:dyDescent="0.3">
      <c r="P404863" s="83"/>
    </row>
    <row r="404864" spans="16:16" x14ac:dyDescent="0.3">
      <c r="P404864" s="83"/>
    </row>
    <row r="404865" spans="16:16" x14ac:dyDescent="0.3">
      <c r="P404865" s="83"/>
    </row>
    <row r="404866" spans="16:16" x14ac:dyDescent="0.3">
      <c r="P404866" s="83"/>
    </row>
    <row r="404867" spans="16:16" x14ac:dyDescent="0.3">
      <c r="P404867" s="83"/>
    </row>
    <row r="404868" spans="16:16" x14ac:dyDescent="0.3">
      <c r="P404868" s="83"/>
    </row>
    <row r="404869" spans="16:16" x14ac:dyDescent="0.3">
      <c r="P404869" s="83"/>
    </row>
    <row r="404870" spans="16:16" x14ac:dyDescent="0.3">
      <c r="P404870" s="83"/>
    </row>
    <row r="404871" spans="16:16" x14ac:dyDescent="0.3">
      <c r="P404871" s="83"/>
    </row>
    <row r="404872" spans="16:16" x14ac:dyDescent="0.3">
      <c r="P404872" s="83"/>
    </row>
    <row r="404873" spans="16:16" x14ac:dyDescent="0.3">
      <c r="P404873" s="83"/>
    </row>
    <row r="404874" spans="16:16" x14ac:dyDescent="0.3">
      <c r="P404874" s="83"/>
    </row>
    <row r="404875" spans="16:16" x14ac:dyDescent="0.3">
      <c r="P404875" s="83"/>
    </row>
    <row r="404876" spans="16:16" x14ac:dyDescent="0.3">
      <c r="P404876" s="83"/>
    </row>
    <row r="404877" spans="16:16" x14ac:dyDescent="0.3">
      <c r="P404877" s="83"/>
    </row>
    <row r="404878" spans="16:16" x14ac:dyDescent="0.3">
      <c r="P404878" s="83"/>
    </row>
    <row r="404879" spans="16:16" x14ac:dyDescent="0.3">
      <c r="P404879" s="83"/>
    </row>
    <row r="404880" spans="16:16" x14ac:dyDescent="0.3">
      <c r="P404880" s="83"/>
    </row>
    <row r="404881" spans="16:16" x14ac:dyDescent="0.3">
      <c r="P404881" s="83"/>
    </row>
    <row r="404882" spans="16:16" x14ac:dyDescent="0.3">
      <c r="P404882" s="83"/>
    </row>
    <row r="404883" spans="16:16" x14ac:dyDescent="0.3">
      <c r="P404883" s="83"/>
    </row>
    <row r="404884" spans="16:16" x14ac:dyDescent="0.3">
      <c r="P404884" s="83"/>
    </row>
    <row r="404885" spans="16:16" x14ac:dyDescent="0.3">
      <c r="P404885" s="83"/>
    </row>
    <row r="404886" spans="16:16" x14ac:dyDescent="0.3">
      <c r="P404886" s="83"/>
    </row>
    <row r="404887" spans="16:16" x14ac:dyDescent="0.3">
      <c r="P404887" s="83"/>
    </row>
    <row r="404888" spans="16:16" x14ac:dyDescent="0.3">
      <c r="P404888" s="83"/>
    </row>
    <row r="404889" spans="16:16" x14ac:dyDescent="0.3">
      <c r="P404889" s="83"/>
    </row>
    <row r="404890" spans="16:16" x14ac:dyDescent="0.3">
      <c r="P404890" s="83"/>
    </row>
    <row r="404891" spans="16:16" x14ac:dyDescent="0.3">
      <c r="P404891" s="83"/>
    </row>
    <row r="404892" spans="16:16" x14ac:dyDescent="0.3">
      <c r="P404892" s="83"/>
    </row>
    <row r="404893" spans="16:16" x14ac:dyDescent="0.3">
      <c r="P404893" s="83"/>
    </row>
    <row r="404894" spans="16:16" x14ac:dyDescent="0.3">
      <c r="P404894" s="83"/>
    </row>
    <row r="404895" spans="16:16" x14ac:dyDescent="0.3">
      <c r="P404895" s="83"/>
    </row>
    <row r="404896" spans="16:16" x14ac:dyDescent="0.3">
      <c r="P404896" s="83"/>
    </row>
    <row r="404897" spans="16:16" x14ac:dyDescent="0.3">
      <c r="P404897" s="83"/>
    </row>
    <row r="404898" spans="16:16" x14ac:dyDescent="0.3">
      <c r="P404898" s="83"/>
    </row>
    <row r="404899" spans="16:16" x14ac:dyDescent="0.3">
      <c r="P404899" s="83"/>
    </row>
    <row r="404900" spans="16:16" x14ac:dyDescent="0.3">
      <c r="P404900" s="83"/>
    </row>
    <row r="404901" spans="16:16" x14ac:dyDescent="0.3">
      <c r="P404901" s="83"/>
    </row>
    <row r="404902" spans="16:16" x14ac:dyDescent="0.3">
      <c r="P404902" s="83"/>
    </row>
    <row r="404903" spans="16:16" x14ac:dyDescent="0.3">
      <c r="P404903" s="83"/>
    </row>
    <row r="404904" spans="16:16" x14ac:dyDescent="0.3">
      <c r="P404904" s="83"/>
    </row>
    <row r="404905" spans="16:16" x14ac:dyDescent="0.3">
      <c r="P404905" s="83"/>
    </row>
    <row r="404906" spans="16:16" x14ac:dyDescent="0.3">
      <c r="P404906" s="83"/>
    </row>
    <row r="404907" spans="16:16" x14ac:dyDescent="0.3">
      <c r="P404907" s="83"/>
    </row>
    <row r="404908" spans="16:16" x14ac:dyDescent="0.3">
      <c r="P404908" s="83"/>
    </row>
    <row r="404909" spans="16:16" x14ac:dyDescent="0.3">
      <c r="P404909" s="83"/>
    </row>
    <row r="404910" spans="16:16" x14ac:dyDescent="0.3">
      <c r="P404910" s="83"/>
    </row>
    <row r="404911" spans="16:16" x14ac:dyDescent="0.3">
      <c r="P404911" s="83"/>
    </row>
    <row r="404912" spans="16:16" x14ac:dyDescent="0.3">
      <c r="P404912" s="83"/>
    </row>
    <row r="404913" spans="16:16" x14ac:dyDescent="0.3">
      <c r="P404913" s="83"/>
    </row>
    <row r="404914" spans="16:16" x14ac:dyDescent="0.3">
      <c r="P404914" s="83"/>
    </row>
    <row r="404915" spans="16:16" x14ac:dyDescent="0.3">
      <c r="P404915" s="83"/>
    </row>
    <row r="404916" spans="16:16" x14ac:dyDescent="0.3">
      <c r="P404916" s="83"/>
    </row>
    <row r="404917" spans="16:16" x14ac:dyDescent="0.3">
      <c r="P404917" s="83"/>
    </row>
    <row r="404918" spans="16:16" x14ac:dyDescent="0.3">
      <c r="P404918" s="83"/>
    </row>
    <row r="404919" spans="16:16" x14ac:dyDescent="0.3">
      <c r="P404919" s="83"/>
    </row>
    <row r="404920" spans="16:16" x14ac:dyDescent="0.3">
      <c r="P404920" s="83"/>
    </row>
    <row r="404921" spans="16:16" x14ac:dyDescent="0.3">
      <c r="P404921" s="83"/>
    </row>
    <row r="404922" spans="16:16" x14ac:dyDescent="0.3">
      <c r="P404922" s="83"/>
    </row>
    <row r="404923" spans="16:16" x14ac:dyDescent="0.3">
      <c r="P404923" s="83"/>
    </row>
    <row r="404924" spans="16:16" x14ac:dyDescent="0.3">
      <c r="P404924" s="83"/>
    </row>
    <row r="404925" spans="16:16" x14ac:dyDescent="0.3">
      <c r="P404925" s="83"/>
    </row>
    <row r="404926" spans="16:16" x14ac:dyDescent="0.3">
      <c r="P404926" s="83"/>
    </row>
    <row r="404927" spans="16:16" x14ac:dyDescent="0.3">
      <c r="P404927" s="83"/>
    </row>
    <row r="404928" spans="16:16" x14ac:dyDescent="0.3">
      <c r="P404928" s="83"/>
    </row>
    <row r="404929" spans="16:16" x14ac:dyDescent="0.3">
      <c r="P404929" s="83"/>
    </row>
    <row r="404930" spans="16:16" x14ac:dyDescent="0.3">
      <c r="P404930" s="83"/>
    </row>
    <row r="404931" spans="16:16" x14ac:dyDescent="0.3">
      <c r="P404931" s="83"/>
    </row>
    <row r="404932" spans="16:16" x14ac:dyDescent="0.3">
      <c r="P404932" s="83"/>
    </row>
    <row r="404933" spans="16:16" x14ac:dyDescent="0.3">
      <c r="P404933" s="83"/>
    </row>
    <row r="404934" spans="16:16" x14ac:dyDescent="0.3">
      <c r="P404934" s="83"/>
    </row>
    <row r="404935" spans="16:16" x14ac:dyDescent="0.3">
      <c r="P404935" s="83"/>
    </row>
    <row r="404936" spans="16:16" x14ac:dyDescent="0.3">
      <c r="P404936" s="83"/>
    </row>
    <row r="404937" spans="16:16" x14ac:dyDescent="0.3">
      <c r="P404937" s="83"/>
    </row>
    <row r="404938" spans="16:16" x14ac:dyDescent="0.3">
      <c r="P404938" s="83"/>
    </row>
    <row r="404939" spans="16:16" x14ac:dyDescent="0.3">
      <c r="P404939" s="83"/>
    </row>
    <row r="404940" spans="16:16" x14ac:dyDescent="0.3">
      <c r="P404940" s="83"/>
    </row>
    <row r="404941" spans="16:16" x14ac:dyDescent="0.3">
      <c r="P404941" s="83"/>
    </row>
    <row r="404942" spans="16:16" x14ac:dyDescent="0.3">
      <c r="P404942" s="83"/>
    </row>
    <row r="404943" spans="16:16" x14ac:dyDescent="0.3">
      <c r="P404943" s="83"/>
    </row>
    <row r="404944" spans="16:16" x14ac:dyDescent="0.3">
      <c r="P404944" s="83"/>
    </row>
    <row r="404945" spans="16:16" x14ac:dyDescent="0.3">
      <c r="P404945" s="83"/>
    </row>
    <row r="404946" spans="16:16" x14ac:dyDescent="0.3">
      <c r="P404946" s="83"/>
    </row>
    <row r="404947" spans="16:16" x14ac:dyDescent="0.3">
      <c r="P404947" s="83"/>
    </row>
    <row r="404948" spans="16:16" x14ac:dyDescent="0.3">
      <c r="P404948" s="83"/>
    </row>
    <row r="404949" spans="16:16" x14ac:dyDescent="0.3">
      <c r="P404949" s="83"/>
    </row>
    <row r="404950" spans="16:16" x14ac:dyDescent="0.3">
      <c r="P404950" s="83"/>
    </row>
    <row r="404951" spans="16:16" x14ac:dyDescent="0.3">
      <c r="P404951" s="83"/>
    </row>
    <row r="404952" spans="16:16" x14ac:dyDescent="0.3">
      <c r="P404952" s="83"/>
    </row>
    <row r="404953" spans="16:16" x14ac:dyDescent="0.3">
      <c r="P404953" s="83"/>
    </row>
    <row r="404954" spans="16:16" x14ac:dyDescent="0.3">
      <c r="P404954" s="83"/>
    </row>
    <row r="404955" spans="16:16" x14ac:dyDescent="0.3">
      <c r="P404955" s="83"/>
    </row>
    <row r="404956" spans="16:16" x14ac:dyDescent="0.3">
      <c r="P404956" s="83"/>
    </row>
    <row r="404957" spans="16:16" x14ac:dyDescent="0.3">
      <c r="P404957" s="83"/>
    </row>
    <row r="404958" spans="16:16" x14ac:dyDescent="0.3">
      <c r="P404958" s="83"/>
    </row>
    <row r="404959" spans="16:16" x14ac:dyDescent="0.3">
      <c r="P404959" s="83"/>
    </row>
    <row r="404960" spans="16:16" x14ac:dyDescent="0.3">
      <c r="P404960" s="83"/>
    </row>
    <row r="404961" spans="16:16" x14ac:dyDescent="0.3">
      <c r="P404961" s="83"/>
    </row>
    <row r="404962" spans="16:16" x14ac:dyDescent="0.3">
      <c r="P404962" s="83"/>
    </row>
    <row r="404963" spans="16:16" x14ac:dyDescent="0.3">
      <c r="P404963" s="83"/>
    </row>
    <row r="404964" spans="16:16" x14ac:dyDescent="0.3">
      <c r="P404964" s="83"/>
    </row>
    <row r="404965" spans="16:16" x14ac:dyDescent="0.3">
      <c r="P404965" s="83"/>
    </row>
    <row r="404966" spans="16:16" x14ac:dyDescent="0.3">
      <c r="P404966" s="83"/>
    </row>
    <row r="404967" spans="16:16" x14ac:dyDescent="0.3">
      <c r="P404967" s="83"/>
    </row>
    <row r="404968" spans="16:16" x14ac:dyDescent="0.3">
      <c r="P404968" s="83"/>
    </row>
    <row r="404969" spans="16:16" x14ac:dyDescent="0.3">
      <c r="P404969" s="83"/>
    </row>
    <row r="404970" spans="16:16" x14ac:dyDescent="0.3">
      <c r="P404970" s="83"/>
    </row>
    <row r="404971" spans="16:16" x14ac:dyDescent="0.3">
      <c r="P404971" s="83"/>
    </row>
    <row r="404972" spans="16:16" x14ac:dyDescent="0.3">
      <c r="P404972" s="83"/>
    </row>
    <row r="404973" spans="16:16" x14ac:dyDescent="0.3">
      <c r="P404973" s="83"/>
    </row>
    <row r="404974" spans="16:16" x14ac:dyDescent="0.3">
      <c r="P404974" s="83"/>
    </row>
    <row r="404975" spans="16:16" x14ac:dyDescent="0.3">
      <c r="P404975" s="83"/>
    </row>
    <row r="404976" spans="16:16" x14ac:dyDescent="0.3">
      <c r="P404976" s="83"/>
    </row>
    <row r="404977" spans="16:16" x14ac:dyDescent="0.3">
      <c r="P404977" s="83"/>
    </row>
    <row r="404978" spans="16:16" x14ac:dyDescent="0.3">
      <c r="P404978" s="83"/>
    </row>
    <row r="404979" spans="16:16" x14ac:dyDescent="0.3">
      <c r="P404979" s="83"/>
    </row>
    <row r="404980" spans="16:16" x14ac:dyDescent="0.3">
      <c r="P404980" s="83"/>
    </row>
    <row r="404981" spans="16:16" x14ac:dyDescent="0.3">
      <c r="P404981" s="83"/>
    </row>
    <row r="404982" spans="16:16" x14ac:dyDescent="0.3">
      <c r="P404982" s="83"/>
    </row>
    <row r="404983" spans="16:16" x14ac:dyDescent="0.3">
      <c r="P404983" s="83"/>
    </row>
    <row r="404984" spans="16:16" x14ac:dyDescent="0.3">
      <c r="P404984" s="83"/>
    </row>
    <row r="404985" spans="16:16" x14ac:dyDescent="0.3">
      <c r="P404985" s="83"/>
    </row>
    <row r="404986" spans="16:16" x14ac:dyDescent="0.3">
      <c r="P404986" s="83"/>
    </row>
    <row r="404987" spans="16:16" x14ac:dyDescent="0.3">
      <c r="P404987" s="83"/>
    </row>
    <row r="404988" spans="16:16" x14ac:dyDescent="0.3">
      <c r="P404988" s="83"/>
    </row>
    <row r="404989" spans="16:16" x14ac:dyDescent="0.3">
      <c r="P404989" s="83"/>
    </row>
    <row r="404990" spans="16:16" x14ac:dyDescent="0.3">
      <c r="P404990" s="83"/>
    </row>
    <row r="404991" spans="16:16" x14ac:dyDescent="0.3">
      <c r="P404991" s="83"/>
    </row>
    <row r="404992" spans="16:16" x14ac:dyDescent="0.3">
      <c r="P404992" s="83"/>
    </row>
    <row r="404993" spans="16:16" x14ac:dyDescent="0.3">
      <c r="P404993" s="83"/>
    </row>
    <row r="404994" spans="16:16" x14ac:dyDescent="0.3">
      <c r="P404994" s="83"/>
    </row>
    <row r="404995" spans="16:16" x14ac:dyDescent="0.3">
      <c r="P404995" s="83"/>
    </row>
    <row r="404996" spans="16:16" x14ac:dyDescent="0.3">
      <c r="P404996" s="83"/>
    </row>
    <row r="404997" spans="16:16" x14ac:dyDescent="0.3">
      <c r="P404997" s="83"/>
    </row>
    <row r="404998" spans="16:16" x14ac:dyDescent="0.3">
      <c r="P404998" s="83"/>
    </row>
    <row r="404999" spans="16:16" x14ac:dyDescent="0.3">
      <c r="P404999" s="83"/>
    </row>
    <row r="405000" spans="16:16" x14ac:dyDescent="0.3">
      <c r="P405000" s="83"/>
    </row>
    <row r="405001" spans="16:16" x14ac:dyDescent="0.3">
      <c r="P405001" s="83"/>
    </row>
    <row r="405002" spans="16:16" x14ac:dyDescent="0.3">
      <c r="P405002" s="83"/>
    </row>
    <row r="405003" spans="16:16" x14ac:dyDescent="0.3">
      <c r="P405003" s="83"/>
    </row>
    <row r="405004" spans="16:16" x14ac:dyDescent="0.3">
      <c r="P405004" s="83"/>
    </row>
    <row r="405005" spans="16:16" x14ac:dyDescent="0.3">
      <c r="P405005" s="83"/>
    </row>
    <row r="405006" spans="16:16" x14ac:dyDescent="0.3">
      <c r="P405006" s="83"/>
    </row>
    <row r="405007" spans="16:16" x14ac:dyDescent="0.3">
      <c r="P405007" s="83"/>
    </row>
    <row r="405008" spans="16:16" x14ac:dyDescent="0.3">
      <c r="P405008" s="83"/>
    </row>
    <row r="405009" spans="16:16" x14ac:dyDescent="0.3">
      <c r="P405009" s="83"/>
    </row>
    <row r="405010" spans="16:16" x14ac:dyDescent="0.3">
      <c r="P405010" s="83"/>
    </row>
    <row r="405011" spans="16:16" x14ac:dyDescent="0.3">
      <c r="P405011" s="83"/>
    </row>
    <row r="405012" spans="16:16" x14ac:dyDescent="0.3">
      <c r="P405012" s="83"/>
    </row>
    <row r="405013" spans="16:16" x14ac:dyDescent="0.3">
      <c r="P405013" s="83"/>
    </row>
    <row r="405014" spans="16:16" x14ac:dyDescent="0.3">
      <c r="P405014" s="83"/>
    </row>
    <row r="405015" spans="16:16" x14ac:dyDescent="0.3">
      <c r="P405015" s="83"/>
    </row>
    <row r="405016" spans="16:16" x14ac:dyDescent="0.3">
      <c r="P405016" s="83"/>
    </row>
    <row r="405017" spans="16:16" x14ac:dyDescent="0.3">
      <c r="P405017" s="83"/>
    </row>
    <row r="405018" spans="16:16" x14ac:dyDescent="0.3">
      <c r="P405018" s="83"/>
    </row>
    <row r="405019" spans="16:16" x14ac:dyDescent="0.3">
      <c r="P405019" s="83"/>
    </row>
    <row r="405020" spans="16:16" x14ac:dyDescent="0.3">
      <c r="P405020" s="83"/>
    </row>
    <row r="405021" spans="16:16" x14ac:dyDescent="0.3">
      <c r="P405021" s="83"/>
    </row>
    <row r="405022" spans="16:16" x14ac:dyDescent="0.3">
      <c r="P405022" s="83"/>
    </row>
    <row r="405023" spans="16:16" x14ac:dyDescent="0.3">
      <c r="P405023" s="83"/>
    </row>
    <row r="405024" spans="16:16" x14ac:dyDescent="0.3">
      <c r="P405024" s="83"/>
    </row>
    <row r="405025" spans="16:16" x14ac:dyDescent="0.3">
      <c r="P405025" s="83"/>
    </row>
    <row r="405026" spans="16:16" x14ac:dyDescent="0.3">
      <c r="P405026" s="83"/>
    </row>
    <row r="405027" spans="16:16" x14ac:dyDescent="0.3">
      <c r="P405027" s="83"/>
    </row>
    <row r="405028" spans="16:16" x14ac:dyDescent="0.3">
      <c r="P405028" s="83"/>
    </row>
    <row r="405029" spans="16:16" x14ac:dyDescent="0.3">
      <c r="P405029" s="83"/>
    </row>
    <row r="405030" spans="16:16" x14ac:dyDescent="0.3">
      <c r="P405030" s="83"/>
    </row>
    <row r="405031" spans="16:16" x14ac:dyDescent="0.3">
      <c r="P405031" s="83"/>
    </row>
    <row r="405032" spans="16:16" x14ac:dyDescent="0.3">
      <c r="P405032" s="83"/>
    </row>
    <row r="405033" spans="16:16" x14ac:dyDescent="0.3">
      <c r="P405033" s="83"/>
    </row>
    <row r="405034" spans="16:16" x14ac:dyDescent="0.3">
      <c r="P405034" s="83"/>
    </row>
    <row r="405035" spans="16:16" x14ac:dyDescent="0.3">
      <c r="P405035" s="83"/>
    </row>
    <row r="405036" spans="16:16" x14ac:dyDescent="0.3">
      <c r="P405036" s="83"/>
    </row>
    <row r="405037" spans="16:16" x14ac:dyDescent="0.3">
      <c r="P405037" s="83"/>
    </row>
    <row r="405038" spans="16:16" x14ac:dyDescent="0.3">
      <c r="P405038" s="83"/>
    </row>
    <row r="405039" spans="16:16" x14ac:dyDescent="0.3">
      <c r="P405039" s="83"/>
    </row>
    <row r="405040" spans="16:16" x14ac:dyDescent="0.3">
      <c r="P405040" s="83"/>
    </row>
    <row r="405041" spans="16:16" x14ac:dyDescent="0.3">
      <c r="P405041" s="83"/>
    </row>
    <row r="405042" spans="16:16" x14ac:dyDescent="0.3">
      <c r="P405042" s="83"/>
    </row>
    <row r="405043" spans="16:16" x14ac:dyDescent="0.3">
      <c r="P405043" s="83"/>
    </row>
    <row r="405044" spans="16:16" x14ac:dyDescent="0.3">
      <c r="P405044" s="83"/>
    </row>
    <row r="405045" spans="16:16" x14ac:dyDescent="0.3">
      <c r="P405045" s="83"/>
    </row>
    <row r="405046" spans="16:16" x14ac:dyDescent="0.3">
      <c r="P405046" s="83"/>
    </row>
    <row r="405047" spans="16:16" x14ac:dyDescent="0.3">
      <c r="P405047" s="83"/>
    </row>
    <row r="405048" spans="16:16" x14ac:dyDescent="0.3">
      <c r="P405048" s="83"/>
    </row>
    <row r="405049" spans="16:16" x14ac:dyDescent="0.3">
      <c r="P405049" s="83"/>
    </row>
    <row r="405050" spans="16:16" x14ac:dyDescent="0.3">
      <c r="P405050" s="83"/>
    </row>
    <row r="405051" spans="16:16" x14ac:dyDescent="0.3">
      <c r="P405051" s="83"/>
    </row>
    <row r="405052" spans="16:16" x14ac:dyDescent="0.3">
      <c r="P405052" s="83"/>
    </row>
    <row r="405053" spans="16:16" x14ac:dyDescent="0.3">
      <c r="P405053" s="83"/>
    </row>
    <row r="405054" spans="16:16" x14ac:dyDescent="0.3">
      <c r="P405054" s="83"/>
    </row>
    <row r="405055" spans="16:16" x14ac:dyDescent="0.3">
      <c r="P405055" s="83"/>
    </row>
    <row r="405056" spans="16:16" x14ac:dyDescent="0.3">
      <c r="P405056" s="83"/>
    </row>
    <row r="405057" spans="16:16" x14ac:dyDescent="0.3">
      <c r="P405057" s="83"/>
    </row>
    <row r="405058" spans="16:16" x14ac:dyDescent="0.3">
      <c r="P405058" s="83"/>
    </row>
    <row r="405059" spans="16:16" x14ac:dyDescent="0.3">
      <c r="P405059" s="83"/>
    </row>
    <row r="405060" spans="16:16" x14ac:dyDescent="0.3">
      <c r="P405060" s="83"/>
    </row>
    <row r="405061" spans="16:16" x14ac:dyDescent="0.3">
      <c r="P405061" s="83"/>
    </row>
    <row r="405062" spans="16:16" x14ac:dyDescent="0.3">
      <c r="P405062" s="83"/>
    </row>
    <row r="405063" spans="16:16" x14ac:dyDescent="0.3">
      <c r="P405063" s="83"/>
    </row>
    <row r="405064" spans="16:16" x14ac:dyDescent="0.3">
      <c r="P405064" s="83"/>
    </row>
    <row r="405065" spans="16:16" x14ac:dyDescent="0.3">
      <c r="P405065" s="83"/>
    </row>
    <row r="405066" spans="16:16" x14ac:dyDescent="0.3">
      <c r="P405066" s="83"/>
    </row>
    <row r="405067" spans="16:16" x14ac:dyDescent="0.3">
      <c r="P405067" s="83"/>
    </row>
    <row r="405068" spans="16:16" x14ac:dyDescent="0.3">
      <c r="P405068" s="83"/>
    </row>
    <row r="405069" spans="16:16" x14ac:dyDescent="0.3">
      <c r="P405069" s="83"/>
    </row>
    <row r="405070" spans="16:16" x14ac:dyDescent="0.3">
      <c r="P405070" s="83"/>
    </row>
    <row r="405071" spans="16:16" x14ac:dyDescent="0.3">
      <c r="P405071" s="83"/>
    </row>
    <row r="405072" spans="16:16" x14ac:dyDescent="0.3">
      <c r="P405072" s="83"/>
    </row>
    <row r="405073" spans="16:16" x14ac:dyDescent="0.3">
      <c r="P405073" s="83"/>
    </row>
    <row r="405074" spans="16:16" x14ac:dyDescent="0.3">
      <c r="P405074" s="83"/>
    </row>
    <row r="405075" spans="16:16" x14ac:dyDescent="0.3">
      <c r="P405075" s="83"/>
    </row>
    <row r="405076" spans="16:16" x14ac:dyDescent="0.3">
      <c r="P405076" s="83"/>
    </row>
    <row r="405077" spans="16:16" x14ac:dyDescent="0.3">
      <c r="P405077" s="83"/>
    </row>
    <row r="405078" spans="16:16" x14ac:dyDescent="0.3">
      <c r="P405078" s="83"/>
    </row>
    <row r="405079" spans="16:16" x14ac:dyDescent="0.3">
      <c r="P405079" s="83"/>
    </row>
    <row r="405080" spans="16:16" x14ac:dyDescent="0.3">
      <c r="P405080" s="83"/>
    </row>
    <row r="405081" spans="16:16" x14ac:dyDescent="0.3">
      <c r="P405081" s="83"/>
    </row>
    <row r="405082" spans="16:16" x14ac:dyDescent="0.3">
      <c r="P405082" s="83"/>
    </row>
    <row r="405083" spans="16:16" x14ac:dyDescent="0.3">
      <c r="P405083" s="83"/>
    </row>
    <row r="405084" spans="16:16" x14ac:dyDescent="0.3">
      <c r="P405084" s="83"/>
    </row>
    <row r="405085" spans="16:16" x14ac:dyDescent="0.3">
      <c r="P405085" s="83"/>
    </row>
    <row r="405086" spans="16:16" x14ac:dyDescent="0.3">
      <c r="P405086" s="83"/>
    </row>
    <row r="405087" spans="16:16" x14ac:dyDescent="0.3">
      <c r="P405087" s="83"/>
    </row>
    <row r="405088" spans="16:16" x14ac:dyDescent="0.3">
      <c r="P405088" s="83"/>
    </row>
    <row r="405089" spans="16:16" x14ac:dyDescent="0.3">
      <c r="P405089" s="83"/>
    </row>
    <row r="405090" spans="16:16" x14ac:dyDescent="0.3">
      <c r="P405090" s="83"/>
    </row>
    <row r="405091" spans="16:16" x14ac:dyDescent="0.3">
      <c r="P405091" s="83"/>
    </row>
    <row r="405092" spans="16:16" x14ac:dyDescent="0.3">
      <c r="P405092" s="83"/>
    </row>
    <row r="405093" spans="16:16" x14ac:dyDescent="0.3">
      <c r="P405093" s="83"/>
    </row>
    <row r="405094" spans="16:16" x14ac:dyDescent="0.3">
      <c r="P405094" s="83"/>
    </row>
    <row r="405095" spans="16:16" x14ac:dyDescent="0.3">
      <c r="P405095" s="83"/>
    </row>
    <row r="405096" spans="16:16" x14ac:dyDescent="0.3">
      <c r="P405096" s="83"/>
    </row>
    <row r="405097" spans="16:16" x14ac:dyDescent="0.3">
      <c r="P405097" s="83"/>
    </row>
    <row r="405098" spans="16:16" x14ac:dyDescent="0.3">
      <c r="P405098" s="83"/>
    </row>
    <row r="405099" spans="16:16" x14ac:dyDescent="0.3">
      <c r="P405099" s="83"/>
    </row>
    <row r="405100" spans="16:16" x14ac:dyDescent="0.3">
      <c r="P405100" s="83"/>
    </row>
    <row r="405101" spans="16:16" x14ac:dyDescent="0.3">
      <c r="P405101" s="83"/>
    </row>
    <row r="405102" spans="16:16" x14ac:dyDescent="0.3">
      <c r="P405102" s="83"/>
    </row>
    <row r="405103" spans="16:16" x14ac:dyDescent="0.3">
      <c r="P405103" s="83"/>
    </row>
    <row r="405104" spans="16:16" x14ac:dyDescent="0.3">
      <c r="P405104" s="83"/>
    </row>
    <row r="405105" spans="16:16" x14ac:dyDescent="0.3">
      <c r="P405105" s="83"/>
    </row>
    <row r="405106" spans="16:16" x14ac:dyDescent="0.3">
      <c r="P405106" s="83"/>
    </row>
    <row r="405107" spans="16:16" x14ac:dyDescent="0.3">
      <c r="P405107" s="83"/>
    </row>
    <row r="405108" spans="16:16" x14ac:dyDescent="0.3">
      <c r="P405108" s="83"/>
    </row>
    <row r="405109" spans="16:16" x14ac:dyDescent="0.3">
      <c r="P405109" s="83"/>
    </row>
    <row r="405110" spans="16:16" x14ac:dyDescent="0.3">
      <c r="P405110" s="83"/>
    </row>
    <row r="405111" spans="16:16" x14ac:dyDescent="0.3">
      <c r="P405111" s="83"/>
    </row>
    <row r="405112" spans="16:16" x14ac:dyDescent="0.3">
      <c r="P405112" s="83"/>
    </row>
    <row r="405113" spans="16:16" x14ac:dyDescent="0.3">
      <c r="P405113" s="83"/>
    </row>
    <row r="405114" spans="16:16" x14ac:dyDescent="0.3">
      <c r="P405114" s="83"/>
    </row>
    <row r="405115" spans="16:16" x14ac:dyDescent="0.3">
      <c r="P405115" s="83"/>
    </row>
    <row r="405116" spans="16:16" x14ac:dyDescent="0.3">
      <c r="P405116" s="83"/>
    </row>
    <row r="405117" spans="16:16" x14ac:dyDescent="0.3">
      <c r="P405117" s="83"/>
    </row>
    <row r="405118" spans="16:16" x14ac:dyDescent="0.3">
      <c r="P405118" s="83"/>
    </row>
    <row r="405119" spans="16:16" x14ac:dyDescent="0.3">
      <c r="P405119" s="83"/>
    </row>
    <row r="405120" spans="16:16" x14ac:dyDescent="0.3">
      <c r="P405120" s="83"/>
    </row>
    <row r="405121" spans="16:16" x14ac:dyDescent="0.3">
      <c r="P405121" s="83"/>
    </row>
    <row r="405122" spans="16:16" x14ac:dyDescent="0.3">
      <c r="P405122" s="83"/>
    </row>
    <row r="405123" spans="16:16" x14ac:dyDescent="0.3">
      <c r="P405123" s="83"/>
    </row>
    <row r="405124" spans="16:16" x14ac:dyDescent="0.3">
      <c r="P405124" s="83"/>
    </row>
    <row r="405125" spans="16:16" x14ac:dyDescent="0.3">
      <c r="P405125" s="83"/>
    </row>
    <row r="405126" spans="16:16" x14ac:dyDescent="0.3">
      <c r="P405126" s="83"/>
    </row>
    <row r="405127" spans="16:16" x14ac:dyDescent="0.3">
      <c r="P405127" s="83"/>
    </row>
    <row r="405128" spans="16:16" x14ac:dyDescent="0.3">
      <c r="P405128" s="83"/>
    </row>
    <row r="405129" spans="16:16" x14ac:dyDescent="0.3">
      <c r="P405129" s="83"/>
    </row>
    <row r="405130" spans="16:16" x14ac:dyDescent="0.3">
      <c r="P405130" s="83"/>
    </row>
    <row r="405131" spans="16:16" x14ac:dyDescent="0.3">
      <c r="P405131" s="83"/>
    </row>
    <row r="405132" spans="16:16" x14ac:dyDescent="0.3">
      <c r="P405132" s="83"/>
    </row>
    <row r="405133" spans="16:16" x14ac:dyDescent="0.3">
      <c r="P405133" s="83"/>
    </row>
    <row r="405134" spans="16:16" x14ac:dyDescent="0.3">
      <c r="P405134" s="83"/>
    </row>
    <row r="405135" spans="16:16" x14ac:dyDescent="0.3">
      <c r="P405135" s="83"/>
    </row>
    <row r="405136" spans="16:16" x14ac:dyDescent="0.3">
      <c r="P405136" s="83"/>
    </row>
    <row r="405137" spans="16:16" x14ac:dyDescent="0.3">
      <c r="P405137" s="83"/>
    </row>
    <row r="405138" spans="16:16" x14ac:dyDescent="0.3">
      <c r="P405138" s="83"/>
    </row>
    <row r="405139" spans="16:16" x14ac:dyDescent="0.3">
      <c r="P405139" s="83"/>
    </row>
    <row r="405140" spans="16:16" x14ac:dyDescent="0.3">
      <c r="P405140" s="83"/>
    </row>
    <row r="405141" spans="16:16" x14ac:dyDescent="0.3">
      <c r="P405141" s="83"/>
    </row>
    <row r="405142" spans="16:16" x14ac:dyDescent="0.3">
      <c r="P405142" s="83"/>
    </row>
    <row r="405143" spans="16:16" x14ac:dyDescent="0.3">
      <c r="P405143" s="83"/>
    </row>
    <row r="405144" spans="16:16" x14ac:dyDescent="0.3">
      <c r="P405144" s="83"/>
    </row>
    <row r="405145" spans="16:16" x14ac:dyDescent="0.3">
      <c r="P405145" s="83"/>
    </row>
    <row r="405146" spans="16:16" x14ac:dyDescent="0.3">
      <c r="P405146" s="83"/>
    </row>
    <row r="405147" spans="16:16" x14ac:dyDescent="0.3">
      <c r="P405147" s="83"/>
    </row>
    <row r="405148" spans="16:16" x14ac:dyDescent="0.3">
      <c r="P405148" s="83"/>
    </row>
    <row r="405149" spans="16:16" x14ac:dyDescent="0.3">
      <c r="P405149" s="83"/>
    </row>
    <row r="405150" spans="16:16" x14ac:dyDescent="0.3">
      <c r="P405150" s="83"/>
    </row>
    <row r="405151" spans="16:16" x14ac:dyDescent="0.3">
      <c r="P405151" s="83"/>
    </row>
    <row r="405152" spans="16:16" x14ac:dyDescent="0.3">
      <c r="P405152" s="83"/>
    </row>
    <row r="405153" spans="16:16" x14ac:dyDescent="0.3">
      <c r="P405153" s="83"/>
    </row>
    <row r="405154" spans="16:16" x14ac:dyDescent="0.3">
      <c r="P405154" s="83"/>
    </row>
    <row r="405155" spans="16:16" x14ac:dyDescent="0.3">
      <c r="P405155" s="83"/>
    </row>
    <row r="405156" spans="16:16" x14ac:dyDescent="0.3">
      <c r="P405156" s="83"/>
    </row>
    <row r="405157" spans="16:16" x14ac:dyDescent="0.3">
      <c r="P405157" s="83"/>
    </row>
    <row r="405158" spans="16:16" x14ac:dyDescent="0.3">
      <c r="P405158" s="83"/>
    </row>
    <row r="405159" spans="16:16" x14ac:dyDescent="0.3">
      <c r="P405159" s="83"/>
    </row>
    <row r="405160" spans="16:16" x14ac:dyDescent="0.3">
      <c r="P405160" s="83"/>
    </row>
    <row r="405161" spans="16:16" x14ac:dyDescent="0.3">
      <c r="P405161" s="83"/>
    </row>
    <row r="405162" spans="16:16" x14ac:dyDescent="0.3">
      <c r="P405162" s="83"/>
    </row>
    <row r="405163" spans="16:16" x14ac:dyDescent="0.3">
      <c r="P405163" s="83"/>
    </row>
    <row r="405164" spans="16:16" x14ac:dyDescent="0.3">
      <c r="P405164" s="83"/>
    </row>
    <row r="405165" spans="16:16" x14ac:dyDescent="0.3">
      <c r="P405165" s="83"/>
    </row>
    <row r="405166" spans="16:16" x14ac:dyDescent="0.3">
      <c r="P405166" s="83"/>
    </row>
    <row r="405167" spans="16:16" x14ac:dyDescent="0.3">
      <c r="P405167" s="83"/>
    </row>
    <row r="405168" spans="16:16" x14ac:dyDescent="0.3">
      <c r="P405168" s="83"/>
    </row>
    <row r="405169" spans="16:16" x14ac:dyDescent="0.3">
      <c r="P405169" s="83"/>
    </row>
    <row r="405170" spans="16:16" x14ac:dyDescent="0.3">
      <c r="P405170" s="83"/>
    </row>
    <row r="405171" spans="16:16" x14ac:dyDescent="0.3">
      <c r="P405171" s="83"/>
    </row>
    <row r="405172" spans="16:16" x14ac:dyDescent="0.3">
      <c r="P405172" s="83"/>
    </row>
    <row r="405173" spans="16:16" x14ac:dyDescent="0.3">
      <c r="P405173" s="83"/>
    </row>
    <row r="405174" spans="16:16" x14ac:dyDescent="0.3">
      <c r="P405174" s="83"/>
    </row>
    <row r="405175" spans="16:16" x14ac:dyDescent="0.3">
      <c r="P405175" s="83"/>
    </row>
    <row r="405176" spans="16:16" x14ac:dyDescent="0.3">
      <c r="P405176" s="83"/>
    </row>
    <row r="405177" spans="16:16" x14ac:dyDescent="0.3">
      <c r="P405177" s="83"/>
    </row>
    <row r="405178" spans="16:16" x14ac:dyDescent="0.3">
      <c r="P405178" s="83"/>
    </row>
    <row r="405179" spans="16:16" x14ac:dyDescent="0.3">
      <c r="P405179" s="83"/>
    </row>
    <row r="405180" spans="16:16" x14ac:dyDescent="0.3">
      <c r="P405180" s="83"/>
    </row>
    <row r="405181" spans="16:16" x14ac:dyDescent="0.3">
      <c r="P405181" s="83"/>
    </row>
    <row r="405182" spans="16:16" x14ac:dyDescent="0.3">
      <c r="P405182" s="83"/>
    </row>
    <row r="405183" spans="16:16" x14ac:dyDescent="0.3">
      <c r="P405183" s="83"/>
    </row>
    <row r="405184" spans="16:16" x14ac:dyDescent="0.3">
      <c r="P405184" s="83"/>
    </row>
    <row r="405185" spans="16:16" x14ac:dyDescent="0.3">
      <c r="P405185" s="83"/>
    </row>
    <row r="405186" spans="16:16" x14ac:dyDescent="0.3">
      <c r="P405186" s="83"/>
    </row>
    <row r="405187" spans="16:16" x14ac:dyDescent="0.3">
      <c r="P405187" s="83"/>
    </row>
    <row r="405188" spans="16:16" x14ac:dyDescent="0.3">
      <c r="P405188" s="83"/>
    </row>
    <row r="405189" spans="16:16" x14ac:dyDescent="0.3">
      <c r="P405189" s="83"/>
    </row>
    <row r="405190" spans="16:16" x14ac:dyDescent="0.3">
      <c r="P405190" s="83"/>
    </row>
    <row r="405191" spans="16:16" x14ac:dyDescent="0.3">
      <c r="P405191" s="83"/>
    </row>
    <row r="405192" spans="16:16" x14ac:dyDescent="0.3">
      <c r="P405192" s="83"/>
    </row>
    <row r="405193" spans="16:16" x14ac:dyDescent="0.3">
      <c r="P405193" s="83"/>
    </row>
    <row r="405194" spans="16:16" x14ac:dyDescent="0.3">
      <c r="P405194" s="83"/>
    </row>
    <row r="405195" spans="16:16" x14ac:dyDescent="0.3">
      <c r="P405195" s="83"/>
    </row>
    <row r="405196" spans="16:16" x14ac:dyDescent="0.3">
      <c r="P405196" s="83"/>
    </row>
    <row r="405197" spans="16:16" x14ac:dyDescent="0.3">
      <c r="P405197" s="83"/>
    </row>
    <row r="405198" spans="16:16" x14ac:dyDescent="0.3">
      <c r="P405198" s="83"/>
    </row>
    <row r="405199" spans="16:16" x14ac:dyDescent="0.3">
      <c r="P405199" s="83"/>
    </row>
    <row r="405200" spans="16:16" x14ac:dyDescent="0.3">
      <c r="P405200" s="83"/>
    </row>
    <row r="405201" spans="16:16" x14ac:dyDescent="0.3">
      <c r="P405201" s="83"/>
    </row>
    <row r="405202" spans="16:16" x14ac:dyDescent="0.3">
      <c r="P405202" s="83"/>
    </row>
    <row r="405203" spans="16:16" x14ac:dyDescent="0.3">
      <c r="P405203" s="83"/>
    </row>
    <row r="405204" spans="16:16" x14ac:dyDescent="0.3">
      <c r="P405204" s="83"/>
    </row>
    <row r="405205" spans="16:16" x14ac:dyDescent="0.3">
      <c r="P405205" s="83"/>
    </row>
    <row r="405206" spans="16:16" x14ac:dyDescent="0.3">
      <c r="P405206" s="83"/>
    </row>
    <row r="405207" spans="16:16" x14ac:dyDescent="0.3">
      <c r="P405207" s="83"/>
    </row>
    <row r="405208" spans="16:16" x14ac:dyDescent="0.3">
      <c r="P405208" s="83"/>
    </row>
    <row r="405209" spans="16:16" x14ac:dyDescent="0.3">
      <c r="P405209" s="83"/>
    </row>
    <row r="405210" spans="16:16" x14ac:dyDescent="0.3">
      <c r="P405210" s="83"/>
    </row>
    <row r="405211" spans="16:16" x14ac:dyDescent="0.3">
      <c r="P405211" s="83"/>
    </row>
    <row r="405212" spans="16:16" x14ac:dyDescent="0.3">
      <c r="P405212" s="83"/>
    </row>
    <row r="405213" spans="16:16" x14ac:dyDescent="0.3">
      <c r="P405213" s="83"/>
    </row>
    <row r="405214" spans="16:16" x14ac:dyDescent="0.3">
      <c r="P405214" s="83"/>
    </row>
    <row r="405215" spans="16:16" x14ac:dyDescent="0.3">
      <c r="P405215" s="83"/>
    </row>
    <row r="405216" spans="16:16" x14ac:dyDescent="0.3">
      <c r="P405216" s="83"/>
    </row>
    <row r="405217" spans="16:16" x14ac:dyDescent="0.3">
      <c r="P405217" s="83"/>
    </row>
    <row r="405218" spans="16:16" x14ac:dyDescent="0.3">
      <c r="P405218" s="83"/>
    </row>
    <row r="405219" spans="16:16" x14ac:dyDescent="0.3">
      <c r="P405219" s="83"/>
    </row>
    <row r="405220" spans="16:16" x14ac:dyDescent="0.3">
      <c r="P405220" s="83"/>
    </row>
    <row r="405221" spans="16:16" x14ac:dyDescent="0.3">
      <c r="P405221" s="83"/>
    </row>
    <row r="405222" spans="16:16" x14ac:dyDescent="0.3">
      <c r="P405222" s="83"/>
    </row>
    <row r="405223" spans="16:16" x14ac:dyDescent="0.3">
      <c r="P405223" s="83"/>
    </row>
    <row r="405224" spans="16:16" x14ac:dyDescent="0.3">
      <c r="P405224" s="83"/>
    </row>
    <row r="405225" spans="16:16" x14ac:dyDescent="0.3">
      <c r="P405225" s="83"/>
    </row>
    <row r="405226" spans="16:16" x14ac:dyDescent="0.3">
      <c r="P405226" s="83"/>
    </row>
    <row r="405227" spans="16:16" x14ac:dyDescent="0.3">
      <c r="P405227" s="83"/>
    </row>
    <row r="405228" spans="16:16" x14ac:dyDescent="0.3">
      <c r="P405228" s="83"/>
    </row>
    <row r="405229" spans="16:16" x14ac:dyDescent="0.3">
      <c r="P405229" s="83"/>
    </row>
    <row r="405230" spans="16:16" x14ac:dyDescent="0.3">
      <c r="P405230" s="83"/>
    </row>
    <row r="405231" spans="16:16" x14ac:dyDescent="0.3">
      <c r="P405231" s="83"/>
    </row>
    <row r="405232" spans="16:16" x14ac:dyDescent="0.3">
      <c r="P405232" s="83"/>
    </row>
    <row r="405233" spans="16:16" x14ac:dyDescent="0.3">
      <c r="P405233" s="83"/>
    </row>
    <row r="405234" spans="16:16" x14ac:dyDescent="0.3">
      <c r="P405234" s="83"/>
    </row>
    <row r="405235" spans="16:16" x14ac:dyDescent="0.3">
      <c r="P405235" s="83"/>
    </row>
    <row r="405236" spans="16:16" x14ac:dyDescent="0.3">
      <c r="P405236" s="83"/>
    </row>
    <row r="405237" spans="16:16" x14ac:dyDescent="0.3">
      <c r="P405237" s="83"/>
    </row>
    <row r="405238" spans="16:16" x14ac:dyDescent="0.3">
      <c r="P405238" s="83"/>
    </row>
    <row r="405239" spans="16:16" x14ac:dyDescent="0.3">
      <c r="P405239" s="83"/>
    </row>
    <row r="405240" spans="16:16" x14ac:dyDescent="0.3">
      <c r="P405240" s="83"/>
    </row>
    <row r="405241" spans="16:16" x14ac:dyDescent="0.3">
      <c r="P405241" s="83"/>
    </row>
    <row r="405242" spans="16:16" x14ac:dyDescent="0.3">
      <c r="P405242" s="83"/>
    </row>
    <row r="405243" spans="16:16" x14ac:dyDescent="0.3">
      <c r="P405243" s="83"/>
    </row>
    <row r="405244" spans="16:16" x14ac:dyDescent="0.3">
      <c r="P405244" s="83"/>
    </row>
    <row r="405245" spans="16:16" x14ac:dyDescent="0.3">
      <c r="P405245" s="83"/>
    </row>
    <row r="405246" spans="16:16" x14ac:dyDescent="0.3">
      <c r="P405246" s="83"/>
    </row>
    <row r="405247" spans="16:16" x14ac:dyDescent="0.3">
      <c r="P405247" s="83"/>
    </row>
    <row r="405248" spans="16:16" x14ac:dyDescent="0.3">
      <c r="P405248" s="83"/>
    </row>
    <row r="405249" spans="16:16" x14ac:dyDescent="0.3">
      <c r="P405249" s="83"/>
    </row>
    <row r="405250" spans="16:16" x14ac:dyDescent="0.3">
      <c r="P405250" s="83"/>
    </row>
    <row r="405251" spans="16:16" x14ac:dyDescent="0.3">
      <c r="P405251" s="83"/>
    </row>
    <row r="405252" spans="16:16" x14ac:dyDescent="0.3">
      <c r="P405252" s="83"/>
    </row>
    <row r="405253" spans="16:16" x14ac:dyDescent="0.3">
      <c r="P405253" s="83"/>
    </row>
    <row r="405254" spans="16:16" x14ac:dyDescent="0.3">
      <c r="P405254" s="83"/>
    </row>
    <row r="405255" spans="16:16" x14ac:dyDescent="0.3">
      <c r="P405255" s="83"/>
    </row>
    <row r="405256" spans="16:16" x14ac:dyDescent="0.3">
      <c r="P405256" s="83"/>
    </row>
    <row r="405257" spans="16:16" x14ac:dyDescent="0.3">
      <c r="P405257" s="83"/>
    </row>
    <row r="405258" spans="16:16" x14ac:dyDescent="0.3">
      <c r="P405258" s="83"/>
    </row>
    <row r="405259" spans="16:16" x14ac:dyDescent="0.3">
      <c r="P405259" s="83"/>
    </row>
    <row r="405260" spans="16:16" x14ac:dyDescent="0.3">
      <c r="P405260" s="83"/>
    </row>
    <row r="405261" spans="16:16" x14ac:dyDescent="0.3">
      <c r="P405261" s="83"/>
    </row>
    <row r="405262" spans="16:16" x14ac:dyDescent="0.3">
      <c r="P405262" s="83"/>
    </row>
    <row r="405263" spans="16:16" x14ac:dyDescent="0.3">
      <c r="P405263" s="83"/>
    </row>
    <row r="405264" spans="16:16" x14ac:dyDescent="0.3">
      <c r="P405264" s="83"/>
    </row>
    <row r="405265" spans="16:16" x14ac:dyDescent="0.3">
      <c r="P405265" s="83"/>
    </row>
    <row r="405266" spans="16:16" x14ac:dyDescent="0.3">
      <c r="P405266" s="83"/>
    </row>
    <row r="405267" spans="16:16" x14ac:dyDescent="0.3">
      <c r="P405267" s="83"/>
    </row>
    <row r="405268" spans="16:16" x14ac:dyDescent="0.3">
      <c r="P405268" s="83"/>
    </row>
    <row r="405269" spans="16:16" x14ac:dyDescent="0.3">
      <c r="P405269" s="83"/>
    </row>
    <row r="405270" spans="16:16" x14ac:dyDescent="0.3">
      <c r="P405270" s="83"/>
    </row>
    <row r="405271" spans="16:16" x14ac:dyDescent="0.3">
      <c r="P405271" s="83"/>
    </row>
    <row r="405272" spans="16:16" x14ac:dyDescent="0.3">
      <c r="P405272" s="83"/>
    </row>
    <row r="405273" spans="16:16" x14ac:dyDescent="0.3">
      <c r="P405273" s="83"/>
    </row>
    <row r="405274" spans="16:16" x14ac:dyDescent="0.3">
      <c r="P405274" s="83"/>
    </row>
    <row r="405275" spans="16:16" x14ac:dyDescent="0.3">
      <c r="P405275" s="83"/>
    </row>
    <row r="405276" spans="16:16" x14ac:dyDescent="0.3">
      <c r="P405276" s="83"/>
    </row>
    <row r="405277" spans="16:16" x14ac:dyDescent="0.3">
      <c r="P405277" s="83"/>
    </row>
    <row r="405278" spans="16:16" x14ac:dyDescent="0.3">
      <c r="P405278" s="83"/>
    </row>
    <row r="405279" spans="16:16" x14ac:dyDescent="0.3">
      <c r="P405279" s="83"/>
    </row>
    <row r="405280" spans="16:16" x14ac:dyDescent="0.3">
      <c r="P405280" s="83"/>
    </row>
    <row r="405281" spans="16:16" x14ac:dyDescent="0.3">
      <c r="P405281" s="83"/>
    </row>
    <row r="405282" spans="16:16" x14ac:dyDescent="0.3">
      <c r="P405282" s="83"/>
    </row>
    <row r="405283" spans="16:16" x14ac:dyDescent="0.3">
      <c r="P405283" s="83"/>
    </row>
    <row r="405284" spans="16:16" x14ac:dyDescent="0.3">
      <c r="P405284" s="83"/>
    </row>
    <row r="405285" spans="16:16" x14ac:dyDescent="0.3">
      <c r="P405285" s="83"/>
    </row>
    <row r="405286" spans="16:16" x14ac:dyDescent="0.3">
      <c r="P405286" s="83"/>
    </row>
    <row r="405287" spans="16:16" x14ac:dyDescent="0.3">
      <c r="P405287" s="83"/>
    </row>
    <row r="405288" spans="16:16" x14ac:dyDescent="0.3">
      <c r="P405288" s="83"/>
    </row>
    <row r="405289" spans="16:16" x14ac:dyDescent="0.3">
      <c r="P405289" s="83"/>
    </row>
    <row r="405290" spans="16:16" x14ac:dyDescent="0.3">
      <c r="P405290" s="83"/>
    </row>
    <row r="405291" spans="16:16" x14ac:dyDescent="0.3">
      <c r="P405291" s="83"/>
    </row>
    <row r="405292" spans="16:16" x14ac:dyDescent="0.3">
      <c r="P405292" s="83"/>
    </row>
    <row r="405293" spans="16:16" x14ac:dyDescent="0.3">
      <c r="P405293" s="83"/>
    </row>
    <row r="405294" spans="16:16" x14ac:dyDescent="0.3">
      <c r="P405294" s="83"/>
    </row>
    <row r="405295" spans="16:16" x14ac:dyDescent="0.3">
      <c r="P405295" s="83"/>
    </row>
    <row r="405296" spans="16:16" x14ac:dyDescent="0.3">
      <c r="P405296" s="83"/>
    </row>
    <row r="405297" spans="16:16" x14ac:dyDescent="0.3">
      <c r="P405297" s="83"/>
    </row>
    <row r="405298" spans="16:16" x14ac:dyDescent="0.3">
      <c r="P405298" s="83"/>
    </row>
    <row r="405299" spans="16:16" x14ac:dyDescent="0.3">
      <c r="P405299" s="83"/>
    </row>
    <row r="405300" spans="16:16" x14ac:dyDescent="0.3">
      <c r="P405300" s="83"/>
    </row>
    <row r="405301" spans="16:16" x14ac:dyDescent="0.3">
      <c r="P405301" s="83"/>
    </row>
    <row r="405302" spans="16:16" x14ac:dyDescent="0.3">
      <c r="P405302" s="83"/>
    </row>
    <row r="405303" spans="16:16" x14ac:dyDescent="0.3">
      <c r="P405303" s="83"/>
    </row>
    <row r="405304" spans="16:16" x14ac:dyDescent="0.3">
      <c r="P405304" s="83"/>
    </row>
    <row r="405305" spans="16:16" x14ac:dyDescent="0.3">
      <c r="P405305" s="83"/>
    </row>
    <row r="405306" spans="16:16" x14ac:dyDescent="0.3">
      <c r="P405306" s="83"/>
    </row>
    <row r="405307" spans="16:16" x14ac:dyDescent="0.3">
      <c r="P405307" s="83"/>
    </row>
    <row r="405308" spans="16:16" x14ac:dyDescent="0.3">
      <c r="P405308" s="83"/>
    </row>
    <row r="405309" spans="16:16" x14ac:dyDescent="0.3">
      <c r="P405309" s="83"/>
    </row>
    <row r="405310" spans="16:16" x14ac:dyDescent="0.3">
      <c r="P405310" s="83"/>
    </row>
    <row r="405311" spans="16:16" x14ac:dyDescent="0.3">
      <c r="P405311" s="83"/>
    </row>
    <row r="405312" spans="16:16" x14ac:dyDescent="0.3">
      <c r="P405312" s="83"/>
    </row>
    <row r="405313" spans="16:16" x14ac:dyDescent="0.3">
      <c r="P405313" s="83"/>
    </row>
    <row r="405314" spans="16:16" x14ac:dyDescent="0.3">
      <c r="P405314" s="83"/>
    </row>
    <row r="405315" spans="16:16" x14ac:dyDescent="0.3">
      <c r="P405315" s="83"/>
    </row>
    <row r="405316" spans="16:16" x14ac:dyDescent="0.3">
      <c r="P405316" s="83"/>
    </row>
    <row r="405317" spans="16:16" x14ac:dyDescent="0.3">
      <c r="P405317" s="83"/>
    </row>
    <row r="405318" spans="16:16" x14ac:dyDescent="0.3">
      <c r="P405318" s="83"/>
    </row>
    <row r="405319" spans="16:16" x14ac:dyDescent="0.3">
      <c r="P405319" s="83"/>
    </row>
    <row r="405320" spans="16:16" x14ac:dyDescent="0.3">
      <c r="P405320" s="83"/>
    </row>
    <row r="405321" spans="16:16" x14ac:dyDescent="0.3">
      <c r="P405321" s="83"/>
    </row>
    <row r="405322" spans="16:16" x14ac:dyDescent="0.3">
      <c r="P405322" s="83"/>
    </row>
    <row r="405323" spans="16:16" x14ac:dyDescent="0.3">
      <c r="P405323" s="83"/>
    </row>
    <row r="405324" spans="16:16" x14ac:dyDescent="0.3">
      <c r="P405324" s="83"/>
    </row>
    <row r="405325" spans="16:16" x14ac:dyDescent="0.3">
      <c r="P405325" s="83"/>
    </row>
    <row r="405326" spans="16:16" x14ac:dyDescent="0.3">
      <c r="P405326" s="83"/>
    </row>
    <row r="405327" spans="16:16" x14ac:dyDescent="0.3">
      <c r="P405327" s="83"/>
    </row>
    <row r="405328" spans="16:16" x14ac:dyDescent="0.3">
      <c r="P405328" s="83"/>
    </row>
    <row r="405329" spans="16:16" x14ac:dyDescent="0.3">
      <c r="P405329" s="83"/>
    </row>
    <row r="405330" spans="16:16" x14ac:dyDescent="0.3">
      <c r="P405330" s="83"/>
    </row>
    <row r="405331" spans="16:16" x14ac:dyDescent="0.3">
      <c r="P405331" s="83"/>
    </row>
    <row r="405332" spans="16:16" x14ac:dyDescent="0.3">
      <c r="P405332" s="83"/>
    </row>
    <row r="405333" spans="16:16" x14ac:dyDescent="0.3">
      <c r="P405333" s="83"/>
    </row>
    <row r="405334" spans="16:16" x14ac:dyDescent="0.3">
      <c r="P405334" s="83"/>
    </row>
    <row r="405335" spans="16:16" x14ac:dyDescent="0.3">
      <c r="P405335" s="83"/>
    </row>
    <row r="405336" spans="16:16" x14ac:dyDescent="0.3">
      <c r="P405336" s="83"/>
    </row>
    <row r="405337" spans="16:16" x14ac:dyDescent="0.3">
      <c r="P405337" s="83"/>
    </row>
    <row r="405338" spans="16:16" x14ac:dyDescent="0.3">
      <c r="P405338" s="83"/>
    </row>
    <row r="405339" spans="16:16" x14ac:dyDescent="0.3">
      <c r="P405339" s="83"/>
    </row>
    <row r="405340" spans="16:16" x14ac:dyDescent="0.3">
      <c r="P405340" s="83"/>
    </row>
    <row r="405341" spans="16:16" x14ac:dyDescent="0.3">
      <c r="P405341" s="83"/>
    </row>
    <row r="405342" spans="16:16" x14ac:dyDescent="0.3">
      <c r="P405342" s="83"/>
    </row>
    <row r="405343" spans="16:16" x14ac:dyDescent="0.3">
      <c r="P405343" s="83"/>
    </row>
    <row r="405344" spans="16:16" x14ac:dyDescent="0.3">
      <c r="P405344" s="83"/>
    </row>
    <row r="405345" spans="16:16" x14ac:dyDescent="0.3">
      <c r="P405345" s="83"/>
    </row>
    <row r="405346" spans="16:16" x14ac:dyDescent="0.3">
      <c r="P405346" s="83"/>
    </row>
    <row r="405347" spans="16:16" x14ac:dyDescent="0.3">
      <c r="P405347" s="83"/>
    </row>
    <row r="405348" spans="16:16" x14ac:dyDescent="0.3">
      <c r="P405348" s="83"/>
    </row>
    <row r="405349" spans="16:16" x14ac:dyDescent="0.3">
      <c r="P405349" s="83"/>
    </row>
    <row r="405350" spans="16:16" x14ac:dyDescent="0.3">
      <c r="P405350" s="83"/>
    </row>
    <row r="405351" spans="16:16" x14ac:dyDescent="0.3">
      <c r="P405351" s="83"/>
    </row>
    <row r="405352" spans="16:16" x14ac:dyDescent="0.3">
      <c r="P405352" s="83"/>
    </row>
    <row r="405353" spans="16:16" x14ac:dyDescent="0.3">
      <c r="P405353" s="83"/>
    </row>
    <row r="405354" spans="16:16" x14ac:dyDescent="0.3">
      <c r="P405354" s="83"/>
    </row>
    <row r="405355" spans="16:16" x14ac:dyDescent="0.3">
      <c r="P405355" s="83"/>
    </row>
    <row r="405356" spans="16:16" x14ac:dyDescent="0.3">
      <c r="P405356" s="83"/>
    </row>
    <row r="405357" spans="16:16" x14ac:dyDescent="0.3">
      <c r="P405357" s="83"/>
    </row>
    <row r="405358" spans="16:16" x14ac:dyDescent="0.3">
      <c r="P405358" s="83"/>
    </row>
    <row r="405359" spans="16:16" x14ac:dyDescent="0.3">
      <c r="P405359" s="83"/>
    </row>
    <row r="405360" spans="16:16" x14ac:dyDescent="0.3">
      <c r="P405360" s="83"/>
    </row>
    <row r="405361" spans="16:16" x14ac:dyDescent="0.3">
      <c r="P405361" s="83"/>
    </row>
    <row r="405362" spans="16:16" x14ac:dyDescent="0.3">
      <c r="P405362" s="83"/>
    </row>
    <row r="405363" spans="16:16" x14ac:dyDescent="0.3">
      <c r="P405363" s="83"/>
    </row>
    <row r="405364" spans="16:16" x14ac:dyDescent="0.3">
      <c r="P405364" s="83"/>
    </row>
    <row r="405365" spans="16:16" x14ac:dyDescent="0.3">
      <c r="P405365" s="83"/>
    </row>
    <row r="405366" spans="16:16" x14ac:dyDescent="0.3">
      <c r="P405366" s="83"/>
    </row>
    <row r="405367" spans="16:16" x14ac:dyDescent="0.3">
      <c r="P405367" s="83"/>
    </row>
    <row r="405368" spans="16:16" x14ac:dyDescent="0.3">
      <c r="P405368" s="83"/>
    </row>
    <row r="405369" spans="16:16" x14ac:dyDescent="0.3">
      <c r="P405369" s="83"/>
    </row>
    <row r="405370" spans="16:16" x14ac:dyDescent="0.3">
      <c r="P405370" s="83"/>
    </row>
    <row r="405371" spans="16:16" x14ac:dyDescent="0.3">
      <c r="P405371" s="83"/>
    </row>
    <row r="405372" spans="16:16" x14ac:dyDescent="0.3">
      <c r="P405372" s="83"/>
    </row>
    <row r="405373" spans="16:16" x14ac:dyDescent="0.3">
      <c r="P405373" s="83"/>
    </row>
    <row r="405374" spans="16:16" x14ac:dyDescent="0.3">
      <c r="P405374" s="83"/>
    </row>
    <row r="405375" spans="16:16" x14ac:dyDescent="0.3">
      <c r="P405375" s="83"/>
    </row>
    <row r="405376" spans="16:16" x14ac:dyDescent="0.3">
      <c r="P405376" s="83"/>
    </row>
    <row r="405377" spans="16:16" x14ac:dyDescent="0.3">
      <c r="P405377" s="83"/>
    </row>
    <row r="405378" spans="16:16" x14ac:dyDescent="0.3">
      <c r="P405378" s="83"/>
    </row>
    <row r="405379" spans="16:16" x14ac:dyDescent="0.3">
      <c r="P405379" s="83"/>
    </row>
    <row r="405380" spans="16:16" x14ac:dyDescent="0.3">
      <c r="P405380" s="83"/>
    </row>
    <row r="405381" spans="16:16" x14ac:dyDescent="0.3">
      <c r="P405381" s="83"/>
    </row>
    <row r="405382" spans="16:16" x14ac:dyDescent="0.3">
      <c r="P405382" s="83"/>
    </row>
    <row r="405383" spans="16:16" x14ac:dyDescent="0.3">
      <c r="P405383" s="83"/>
    </row>
    <row r="405384" spans="16:16" x14ac:dyDescent="0.3">
      <c r="P405384" s="83"/>
    </row>
    <row r="405385" spans="16:16" x14ac:dyDescent="0.3">
      <c r="P405385" s="83"/>
    </row>
    <row r="405386" spans="16:16" x14ac:dyDescent="0.3">
      <c r="P405386" s="83"/>
    </row>
    <row r="405387" spans="16:16" x14ac:dyDescent="0.3">
      <c r="P405387" s="83"/>
    </row>
    <row r="405388" spans="16:16" x14ac:dyDescent="0.3">
      <c r="P405388" s="83"/>
    </row>
    <row r="405389" spans="16:16" x14ac:dyDescent="0.3">
      <c r="P405389" s="83"/>
    </row>
    <row r="405390" spans="16:16" x14ac:dyDescent="0.3">
      <c r="P405390" s="83"/>
    </row>
    <row r="405391" spans="16:16" x14ac:dyDescent="0.3">
      <c r="P405391" s="83"/>
    </row>
    <row r="405392" spans="16:16" x14ac:dyDescent="0.3">
      <c r="P405392" s="83"/>
    </row>
    <row r="405393" spans="16:16" x14ac:dyDescent="0.3">
      <c r="P405393" s="83"/>
    </row>
    <row r="405394" spans="16:16" x14ac:dyDescent="0.3">
      <c r="P405394" s="83"/>
    </row>
    <row r="405395" spans="16:16" x14ac:dyDescent="0.3">
      <c r="P405395" s="83"/>
    </row>
    <row r="405396" spans="16:16" x14ac:dyDescent="0.3">
      <c r="P405396" s="83"/>
    </row>
    <row r="405397" spans="16:16" x14ac:dyDescent="0.3">
      <c r="P405397" s="83"/>
    </row>
    <row r="405398" spans="16:16" x14ac:dyDescent="0.3">
      <c r="P405398" s="83"/>
    </row>
    <row r="405399" spans="16:16" x14ac:dyDescent="0.3">
      <c r="P405399" s="83"/>
    </row>
    <row r="405400" spans="16:16" x14ac:dyDescent="0.3">
      <c r="P405400" s="83"/>
    </row>
    <row r="405401" spans="16:16" x14ac:dyDescent="0.3">
      <c r="P405401" s="83"/>
    </row>
    <row r="405402" spans="16:16" x14ac:dyDescent="0.3">
      <c r="P405402" s="83"/>
    </row>
    <row r="405403" spans="16:16" x14ac:dyDescent="0.3">
      <c r="P405403" s="83"/>
    </row>
    <row r="405404" spans="16:16" x14ac:dyDescent="0.3">
      <c r="P405404" s="83"/>
    </row>
    <row r="405405" spans="16:16" x14ac:dyDescent="0.3">
      <c r="P405405" s="83"/>
    </row>
    <row r="405406" spans="16:16" x14ac:dyDescent="0.3">
      <c r="P405406" s="83"/>
    </row>
    <row r="405407" spans="16:16" x14ac:dyDescent="0.3">
      <c r="P405407" s="83"/>
    </row>
    <row r="405408" spans="16:16" x14ac:dyDescent="0.3">
      <c r="P405408" s="83"/>
    </row>
    <row r="405409" spans="16:16" x14ac:dyDescent="0.3">
      <c r="P405409" s="83"/>
    </row>
    <row r="405410" spans="16:16" x14ac:dyDescent="0.3">
      <c r="P405410" s="83"/>
    </row>
    <row r="405411" spans="16:16" x14ac:dyDescent="0.3">
      <c r="P405411" s="83"/>
    </row>
    <row r="405412" spans="16:16" x14ac:dyDescent="0.3">
      <c r="P405412" s="83"/>
    </row>
    <row r="405413" spans="16:16" x14ac:dyDescent="0.3">
      <c r="P405413" s="83"/>
    </row>
    <row r="405414" spans="16:16" x14ac:dyDescent="0.3">
      <c r="P405414" s="83"/>
    </row>
    <row r="405415" spans="16:16" x14ac:dyDescent="0.3">
      <c r="P405415" s="83"/>
    </row>
    <row r="405416" spans="16:16" x14ac:dyDescent="0.3">
      <c r="P405416" s="83"/>
    </row>
    <row r="405417" spans="16:16" x14ac:dyDescent="0.3">
      <c r="P405417" s="83"/>
    </row>
    <row r="405418" spans="16:16" x14ac:dyDescent="0.3">
      <c r="P405418" s="83"/>
    </row>
    <row r="405419" spans="16:16" x14ac:dyDescent="0.3">
      <c r="P405419" s="83"/>
    </row>
    <row r="405420" spans="16:16" x14ac:dyDescent="0.3">
      <c r="P405420" s="83"/>
    </row>
    <row r="405421" spans="16:16" x14ac:dyDescent="0.3">
      <c r="P405421" s="83"/>
    </row>
    <row r="405422" spans="16:16" x14ac:dyDescent="0.3">
      <c r="P405422" s="83"/>
    </row>
    <row r="405423" spans="16:16" x14ac:dyDescent="0.3">
      <c r="P405423" s="83"/>
    </row>
    <row r="405424" spans="16:16" x14ac:dyDescent="0.3">
      <c r="P405424" s="83"/>
    </row>
    <row r="405425" spans="16:16" x14ac:dyDescent="0.3">
      <c r="P405425" s="83"/>
    </row>
    <row r="405426" spans="16:16" x14ac:dyDescent="0.3">
      <c r="P405426" s="83"/>
    </row>
    <row r="405427" spans="16:16" x14ac:dyDescent="0.3">
      <c r="P405427" s="83"/>
    </row>
    <row r="405428" spans="16:16" x14ac:dyDescent="0.3">
      <c r="P405428" s="83"/>
    </row>
    <row r="405429" spans="16:16" x14ac:dyDescent="0.3">
      <c r="P405429" s="83"/>
    </row>
    <row r="405430" spans="16:16" x14ac:dyDescent="0.3">
      <c r="P405430" s="83"/>
    </row>
    <row r="405431" spans="16:16" x14ac:dyDescent="0.3">
      <c r="P405431" s="83"/>
    </row>
    <row r="405432" spans="16:16" x14ac:dyDescent="0.3">
      <c r="P405432" s="83"/>
    </row>
    <row r="405433" spans="16:16" x14ac:dyDescent="0.3">
      <c r="P405433" s="83"/>
    </row>
    <row r="405434" spans="16:16" x14ac:dyDescent="0.3">
      <c r="P405434" s="83"/>
    </row>
    <row r="405435" spans="16:16" x14ac:dyDescent="0.3">
      <c r="P405435" s="83"/>
    </row>
    <row r="405436" spans="16:16" x14ac:dyDescent="0.3">
      <c r="P405436" s="83"/>
    </row>
    <row r="405437" spans="16:16" x14ac:dyDescent="0.3">
      <c r="P405437" s="83"/>
    </row>
    <row r="405438" spans="16:16" x14ac:dyDescent="0.3">
      <c r="P405438" s="83"/>
    </row>
    <row r="405439" spans="16:16" x14ac:dyDescent="0.3">
      <c r="P405439" s="83"/>
    </row>
    <row r="405440" spans="16:16" x14ac:dyDescent="0.3">
      <c r="P405440" s="83"/>
    </row>
    <row r="405441" spans="16:16" x14ac:dyDescent="0.3">
      <c r="P405441" s="83"/>
    </row>
    <row r="405442" spans="16:16" x14ac:dyDescent="0.3">
      <c r="P405442" s="83"/>
    </row>
    <row r="405443" spans="16:16" x14ac:dyDescent="0.3">
      <c r="P405443" s="83"/>
    </row>
    <row r="405444" spans="16:16" x14ac:dyDescent="0.3">
      <c r="P405444" s="83"/>
    </row>
    <row r="405445" spans="16:16" x14ac:dyDescent="0.3">
      <c r="P405445" s="83"/>
    </row>
    <row r="405446" spans="16:16" x14ac:dyDescent="0.3">
      <c r="P405446" s="83"/>
    </row>
    <row r="405447" spans="16:16" x14ac:dyDescent="0.3">
      <c r="P405447" s="83"/>
    </row>
    <row r="405448" spans="16:16" x14ac:dyDescent="0.3">
      <c r="P405448" s="83"/>
    </row>
    <row r="405449" spans="16:16" x14ac:dyDescent="0.3">
      <c r="P405449" s="83"/>
    </row>
    <row r="405450" spans="16:16" x14ac:dyDescent="0.3">
      <c r="P405450" s="83"/>
    </row>
    <row r="405451" spans="16:16" x14ac:dyDescent="0.3">
      <c r="P405451" s="83"/>
    </row>
    <row r="405452" spans="16:16" x14ac:dyDescent="0.3">
      <c r="P405452" s="83"/>
    </row>
    <row r="405453" spans="16:16" x14ac:dyDescent="0.3">
      <c r="P405453" s="83"/>
    </row>
    <row r="405454" spans="16:16" x14ac:dyDescent="0.3">
      <c r="P405454" s="83"/>
    </row>
    <row r="405455" spans="16:16" x14ac:dyDescent="0.3">
      <c r="P405455" s="83"/>
    </row>
    <row r="405456" spans="16:16" x14ac:dyDescent="0.3">
      <c r="P405456" s="83"/>
    </row>
    <row r="405457" spans="16:16" x14ac:dyDescent="0.3">
      <c r="P405457" s="83"/>
    </row>
    <row r="405458" spans="16:16" x14ac:dyDescent="0.3">
      <c r="P405458" s="83"/>
    </row>
    <row r="405459" spans="16:16" x14ac:dyDescent="0.3">
      <c r="P405459" s="83"/>
    </row>
    <row r="405460" spans="16:16" x14ac:dyDescent="0.3">
      <c r="P405460" s="83"/>
    </row>
    <row r="405461" spans="16:16" x14ac:dyDescent="0.3">
      <c r="P405461" s="83"/>
    </row>
    <row r="405462" spans="16:16" x14ac:dyDescent="0.3">
      <c r="P405462" s="83"/>
    </row>
    <row r="405463" spans="16:16" x14ac:dyDescent="0.3">
      <c r="P405463" s="83"/>
    </row>
    <row r="405464" spans="16:16" x14ac:dyDescent="0.3">
      <c r="P405464" s="83"/>
    </row>
    <row r="405465" spans="16:16" x14ac:dyDescent="0.3">
      <c r="P405465" s="83"/>
    </row>
    <row r="405466" spans="16:16" x14ac:dyDescent="0.3">
      <c r="P405466" s="83"/>
    </row>
    <row r="405467" spans="16:16" x14ac:dyDescent="0.3">
      <c r="P405467" s="83"/>
    </row>
    <row r="405468" spans="16:16" x14ac:dyDescent="0.3">
      <c r="P405468" s="83"/>
    </row>
    <row r="405469" spans="16:16" x14ac:dyDescent="0.3">
      <c r="P405469" s="83"/>
    </row>
    <row r="405470" spans="16:16" x14ac:dyDescent="0.3">
      <c r="P405470" s="83"/>
    </row>
    <row r="405471" spans="16:16" x14ac:dyDescent="0.3">
      <c r="P405471" s="83"/>
    </row>
    <row r="405472" spans="16:16" x14ac:dyDescent="0.3">
      <c r="P405472" s="83"/>
    </row>
    <row r="405473" spans="16:16" x14ac:dyDescent="0.3">
      <c r="P405473" s="83"/>
    </row>
    <row r="405474" spans="16:16" x14ac:dyDescent="0.3">
      <c r="P405474" s="83"/>
    </row>
    <row r="405475" spans="16:16" x14ac:dyDescent="0.3">
      <c r="P405475" s="83"/>
    </row>
    <row r="405476" spans="16:16" x14ac:dyDescent="0.3">
      <c r="P405476" s="83"/>
    </row>
    <row r="405477" spans="16:16" x14ac:dyDescent="0.3">
      <c r="P405477" s="83"/>
    </row>
    <row r="405478" spans="16:16" x14ac:dyDescent="0.3">
      <c r="P405478" s="83"/>
    </row>
    <row r="405479" spans="16:16" x14ac:dyDescent="0.3">
      <c r="P405479" s="83"/>
    </row>
    <row r="405480" spans="16:16" x14ac:dyDescent="0.3">
      <c r="P405480" s="83"/>
    </row>
    <row r="405481" spans="16:16" x14ac:dyDescent="0.3">
      <c r="P405481" s="83"/>
    </row>
    <row r="405482" spans="16:16" x14ac:dyDescent="0.3">
      <c r="P405482" s="83"/>
    </row>
    <row r="405483" spans="16:16" x14ac:dyDescent="0.3">
      <c r="P405483" s="83"/>
    </row>
    <row r="405484" spans="16:16" x14ac:dyDescent="0.3">
      <c r="P405484" s="83"/>
    </row>
    <row r="405485" spans="16:16" x14ac:dyDescent="0.3">
      <c r="P405485" s="83"/>
    </row>
    <row r="405486" spans="16:16" x14ac:dyDescent="0.3">
      <c r="P405486" s="83"/>
    </row>
    <row r="405487" spans="16:16" x14ac:dyDescent="0.3">
      <c r="P405487" s="83"/>
    </row>
    <row r="405488" spans="16:16" x14ac:dyDescent="0.3">
      <c r="P405488" s="83"/>
    </row>
    <row r="405489" spans="16:16" x14ac:dyDescent="0.3">
      <c r="P405489" s="83"/>
    </row>
    <row r="405490" spans="16:16" x14ac:dyDescent="0.3">
      <c r="P405490" s="83"/>
    </row>
    <row r="405491" spans="16:16" x14ac:dyDescent="0.3">
      <c r="P405491" s="83"/>
    </row>
    <row r="405492" spans="16:16" x14ac:dyDescent="0.3">
      <c r="P405492" s="83"/>
    </row>
    <row r="405493" spans="16:16" x14ac:dyDescent="0.3">
      <c r="P405493" s="83"/>
    </row>
    <row r="405494" spans="16:16" x14ac:dyDescent="0.3">
      <c r="P405494" s="83"/>
    </row>
    <row r="405495" spans="16:16" x14ac:dyDescent="0.3">
      <c r="P405495" s="83"/>
    </row>
    <row r="405496" spans="16:16" x14ac:dyDescent="0.3">
      <c r="P405496" s="83"/>
    </row>
    <row r="405497" spans="16:16" x14ac:dyDescent="0.3">
      <c r="P405497" s="83"/>
    </row>
    <row r="405498" spans="16:16" x14ac:dyDescent="0.3">
      <c r="P405498" s="83"/>
    </row>
    <row r="405499" spans="16:16" x14ac:dyDescent="0.3">
      <c r="P405499" s="83"/>
    </row>
    <row r="405500" spans="16:16" x14ac:dyDescent="0.3">
      <c r="P405500" s="83"/>
    </row>
    <row r="405501" spans="16:16" x14ac:dyDescent="0.3">
      <c r="P405501" s="83"/>
    </row>
    <row r="405502" spans="16:16" x14ac:dyDescent="0.3">
      <c r="P405502" s="83"/>
    </row>
    <row r="405503" spans="16:16" x14ac:dyDescent="0.3">
      <c r="P405503" s="83"/>
    </row>
    <row r="405504" spans="16:16" x14ac:dyDescent="0.3">
      <c r="P405504" s="83"/>
    </row>
    <row r="405505" spans="16:16" x14ac:dyDescent="0.3">
      <c r="P405505" s="83"/>
    </row>
    <row r="405506" spans="16:16" x14ac:dyDescent="0.3">
      <c r="P405506" s="83"/>
    </row>
    <row r="405507" spans="16:16" x14ac:dyDescent="0.3">
      <c r="P405507" s="83"/>
    </row>
    <row r="405508" spans="16:16" x14ac:dyDescent="0.3">
      <c r="P405508" s="83"/>
    </row>
    <row r="405509" spans="16:16" x14ac:dyDescent="0.3">
      <c r="P405509" s="83"/>
    </row>
    <row r="405510" spans="16:16" x14ac:dyDescent="0.3">
      <c r="P405510" s="83"/>
    </row>
    <row r="405511" spans="16:16" x14ac:dyDescent="0.3">
      <c r="P405511" s="83"/>
    </row>
    <row r="405512" spans="16:16" x14ac:dyDescent="0.3">
      <c r="P405512" s="83"/>
    </row>
    <row r="405513" spans="16:16" x14ac:dyDescent="0.3">
      <c r="P405513" s="83"/>
    </row>
    <row r="405514" spans="16:16" x14ac:dyDescent="0.3">
      <c r="P405514" s="83"/>
    </row>
    <row r="405515" spans="16:16" x14ac:dyDescent="0.3">
      <c r="P405515" s="83"/>
    </row>
    <row r="405516" spans="16:16" x14ac:dyDescent="0.3">
      <c r="P405516" s="83"/>
    </row>
    <row r="405517" spans="16:16" x14ac:dyDescent="0.3">
      <c r="P405517" s="83"/>
    </row>
    <row r="405518" spans="16:16" x14ac:dyDescent="0.3">
      <c r="P405518" s="83"/>
    </row>
    <row r="405519" spans="16:16" x14ac:dyDescent="0.3">
      <c r="P405519" s="83"/>
    </row>
    <row r="405520" spans="16:16" x14ac:dyDescent="0.3">
      <c r="P405520" s="83"/>
    </row>
    <row r="405521" spans="16:16" x14ac:dyDescent="0.3">
      <c r="P405521" s="83"/>
    </row>
    <row r="405522" spans="16:16" x14ac:dyDescent="0.3">
      <c r="P405522" s="83"/>
    </row>
    <row r="405523" spans="16:16" x14ac:dyDescent="0.3">
      <c r="P405523" s="83"/>
    </row>
    <row r="405524" spans="16:16" x14ac:dyDescent="0.3">
      <c r="P405524" s="83"/>
    </row>
    <row r="405525" spans="16:16" x14ac:dyDescent="0.3">
      <c r="P405525" s="83"/>
    </row>
    <row r="405526" spans="16:16" x14ac:dyDescent="0.3">
      <c r="P405526" s="83"/>
    </row>
    <row r="405527" spans="16:16" x14ac:dyDescent="0.3">
      <c r="P405527" s="83"/>
    </row>
    <row r="405528" spans="16:16" x14ac:dyDescent="0.3">
      <c r="P405528" s="83"/>
    </row>
    <row r="405529" spans="16:16" x14ac:dyDescent="0.3">
      <c r="P405529" s="83"/>
    </row>
    <row r="405530" spans="16:16" x14ac:dyDescent="0.3">
      <c r="P405530" s="83"/>
    </row>
    <row r="405531" spans="16:16" x14ac:dyDescent="0.3">
      <c r="P405531" s="83"/>
    </row>
    <row r="405532" spans="16:16" x14ac:dyDescent="0.3">
      <c r="P405532" s="83"/>
    </row>
    <row r="405533" spans="16:16" x14ac:dyDescent="0.3">
      <c r="P405533" s="83"/>
    </row>
    <row r="405534" spans="16:16" x14ac:dyDescent="0.3">
      <c r="P405534" s="83"/>
    </row>
    <row r="405535" spans="16:16" x14ac:dyDescent="0.3">
      <c r="P405535" s="83"/>
    </row>
    <row r="405536" spans="16:16" x14ac:dyDescent="0.3">
      <c r="P405536" s="83"/>
    </row>
    <row r="405537" spans="16:16" x14ac:dyDescent="0.3">
      <c r="P405537" s="83"/>
    </row>
    <row r="405538" spans="16:16" x14ac:dyDescent="0.3">
      <c r="P405538" s="83"/>
    </row>
    <row r="405539" spans="16:16" x14ac:dyDescent="0.3">
      <c r="P405539" s="83"/>
    </row>
    <row r="405540" spans="16:16" x14ac:dyDescent="0.3">
      <c r="P405540" s="83"/>
    </row>
    <row r="405541" spans="16:16" x14ac:dyDescent="0.3">
      <c r="P405541" s="83"/>
    </row>
    <row r="405542" spans="16:16" x14ac:dyDescent="0.3">
      <c r="P405542" s="83"/>
    </row>
    <row r="405543" spans="16:16" x14ac:dyDescent="0.3">
      <c r="P405543" s="83"/>
    </row>
    <row r="405544" spans="16:16" x14ac:dyDescent="0.3">
      <c r="P405544" s="83"/>
    </row>
    <row r="405545" spans="16:16" x14ac:dyDescent="0.3">
      <c r="P405545" s="83"/>
    </row>
    <row r="405546" spans="16:16" x14ac:dyDescent="0.3">
      <c r="P405546" s="83"/>
    </row>
    <row r="405547" spans="16:16" x14ac:dyDescent="0.3">
      <c r="P405547" s="83"/>
    </row>
    <row r="405548" spans="16:16" x14ac:dyDescent="0.3">
      <c r="P405548" s="83"/>
    </row>
    <row r="405549" spans="16:16" x14ac:dyDescent="0.3">
      <c r="P405549" s="83"/>
    </row>
    <row r="405550" spans="16:16" x14ac:dyDescent="0.3">
      <c r="P405550" s="83"/>
    </row>
    <row r="405551" spans="16:16" x14ac:dyDescent="0.3">
      <c r="P405551" s="83"/>
    </row>
    <row r="405552" spans="16:16" x14ac:dyDescent="0.3">
      <c r="P405552" s="83"/>
    </row>
    <row r="405553" spans="16:16" x14ac:dyDescent="0.3">
      <c r="P405553" s="83"/>
    </row>
    <row r="405554" spans="16:16" x14ac:dyDescent="0.3">
      <c r="P405554" s="83"/>
    </row>
    <row r="405555" spans="16:16" x14ac:dyDescent="0.3">
      <c r="P405555" s="83"/>
    </row>
    <row r="405556" spans="16:16" x14ac:dyDescent="0.3">
      <c r="P405556" s="83"/>
    </row>
    <row r="405557" spans="16:16" x14ac:dyDescent="0.3">
      <c r="P405557" s="83"/>
    </row>
    <row r="405558" spans="16:16" x14ac:dyDescent="0.3">
      <c r="P405558" s="83"/>
    </row>
    <row r="405559" spans="16:16" x14ac:dyDescent="0.3">
      <c r="P405559" s="83"/>
    </row>
    <row r="405560" spans="16:16" x14ac:dyDescent="0.3">
      <c r="P405560" s="83"/>
    </row>
    <row r="405561" spans="16:16" x14ac:dyDescent="0.3">
      <c r="P405561" s="83"/>
    </row>
    <row r="405562" spans="16:16" x14ac:dyDescent="0.3">
      <c r="P405562" s="83"/>
    </row>
    <row r="405563" spans="16:16" x14ac:dyDescent="0.3">
      <c r="P405563" s="83"/>
    </row>
    <row r="405564" spans="16:16" x14ac:dyDescent="0.3">
      <c r="P405564" s="83"/>
    </row>
    <row r="405565" spans="16:16" x14ac:dyDescent="0.3">
      <c r="P405565" s="83"/>
    </row>
    <row r="405566" spans="16:16" x14ac:dyDescent="0.3">
      <c r="P405566" s="83"/>
    </row>
    <row r="405567" spans="16:16" x14ac:dyDescent="0.3">
      <c r="P405567" s="83"/>
    </row>
    <row r="405568" spans="16:16" x14ac:dyDescent="0.3">
      <c r="P405568" s="83"/>
    </row>
    <row r="405569" spans="16:16" x14ac:dyDescent="0.3">
      <c r="P405569" s="83"/>
    </row>
    <row r="405570" spans="16:16" x14ac:dyDescent="0.3">
      <c r="P405570" s="83"/>
    </row>
    <row r="405571" spans="16:16" x14ac:dyDescent="0.3">
      <c r="P405571" s="83"/>
    </row>
    <row r="405572" spans="16:16" x14ac:dyDescent="0.3">
      <c r="P405572" s="83"/>
    </row>
    <row r="405573" spans="16:16" x14ac:dyDescent="0.3">
      <c r="P405573" s="83"/>
    </row>
    <row r="405574" spans="16:16" x14ac:dyDescent="0.3">
      <c r="P405574" s="83"/>
    </row>
    <row r="405575" spans="16:16" x14ac:dyDescent="0.3">
      <c r="P405575" s="83"/>
    </row>
    <row r="405576" spans="16:16" x14ac:dyDescent="0.3">
      <c r="P405576" s="83"/>
    </row>
    <row r="405577" spans="16:16" x14ac:dyDescent="0.3">
      <c r="P405577" s="83"/>
    </row>
    <row r="405578" spans="16:16" x14ac:dyDescent="0.3">
      <c r="P405578" s="83"/>
    </row>
    <row r="405579" spans="16:16" x14ac:dyDescent="0.3">
      <c r="P405579" s="83"/>
    </row>
    <row r="405580" spans="16:16" x14ac:dyDescent="0.3">
      <c r="P405580" s="83"/>
    </row>
    <row r="405581" spans="16:16" x14ac:dyDescent="0.3">
      <c r="P405581" s="83"/>
    </row>
    <row r="405582" spans="16:16" x14ac:dyDescent="0.3">
      <c r="P405582" s="83"/>
    </row>
    <row r="405583" spans="16:16" x14ac:dyDescent="0.3">
      <c r="P405583" s="83"/>
    </row>
    <row r="405584" spans="16:16" x14ac:dyDescent="0.3">
      <c r="P405584" s="83"/>
    </row>
    <row r="405585" spans="16:16" x14ac:dyDescent="0.3">
      <c r="P405585" s="83"/>
    </row>
    <row r="405586" spans="16:16" x14ac:dyDescent="0.3">
      <c r="P405586" s="83"/>
    </row>
    <row r="405587" spans="16:16" x14ac:dyDescent="0.3">
      <c r="P405587" s="83"/>
    </row>
    <row r="405588" spans="16:16" x14ac:dyDescent="0.3">
      <c r="P405588" s="83"/>
    </row>
    <row r="405589" spans="16:16" x14ac:dyDescent="0.3">
      <c r="P405589" s="83"/>
    </row>
    <row r="405590" spans="16:16" x14ac:dyDescent="0.3">
      <c r="P405590" s="83"/>
    </row>
    <row r="405591" spans="16:16" x14ac:dyDescent="0.3">
      <c r="P405591" s="83"/>
    </row>
    <row r="405592" spans="16:16" x14ac:dyDescent="0.3">
      <c r="P405592" s="83"/>
    </row>
    <row r="405593" spans="16:16" x14ac:dyDescent="0.3">
      <c r="P405593" s="83"/>
    </row>
    <row r="405594" spans="16:16" x14ac:dyDescent="0.3">
      <c r="P405594" s="83"/>
    </row>
    <row r="405595" spans="16:16" x14ac:dyDescent="0.3">
      <c r="P405595" s="83"/>
    </row>
    <row r="405596" spans="16:16" x14ac:dyDescent="0.3">
      <c r="P405596" s="83"/>
    </row>
    <row r="405597" spans="16:16" x14ac:dyDescent="0.3">
      <c r="P405597" s="83"/>
    </row>
    <row r="405598" spans="16:16" x14ac:dyDescent="0.3">
      <c r="P405598" s="83"/>
    </row>
    <row r="405599" spans="16:16" x14ac:dyDescent="0.3">
      <c r="P405599" s="83"/>
    </row>
    <row r="405600" spans="16:16" x14ac:dyDescent="0.3">
      <c r="P405600" s="83"/>
    </row>
    <row r="405601" spans="16:16" x14ac:dyDescent="0.3">
      <c r="P405601" s="83"/>
    </row>
    <row r="405602" spans="16:16" x14ac:dyDescent="0.3">
      <c r="P405602" s="83"/>
    </row>
    <row r="405603" spans="16:16" x14ac:dyDescent="0.3">
      <c r="P405603" s="83"/>
    </row>
    <row r="405604" spans="16:16" x14ac:dyDescent="0.3">
      <c r="P405604" s="83"/>
    </row>
    <row r="405605" spans="16:16" x14ac:dyDescent="0.3">
      <c r="P405605" s="83"/>
    </row>
    <row r="405606" spans="16:16" x14ac:dyDescent="0.3">
      <c r="P405606" s="83"/>
    </row>
    <row r="405607" spans="16:16" x14ac:dyDescent="0.3">
      <c r="P405607" s="83"/>
    </row>
    <row r="405608" spans="16:16" x14ac:dyDescent="0.3">
      <c r="P405608" s="83"/>
    </row>
    <row r="405609" spans="16:16" x14ac:dyDescent="0.3">
      <c r="P405609" s="83"/>
    </row>
    <row r="405610" spans="16:16" x14ac:dyDescent="0.3">
      <c r="P405610" s="83"/>
    </row>
    <row r="405611" spans="16:16" x14ac:dyDescent="0.3">
      <c r="P405611" s="83"/>
    </row>
    <row r="405612" spans="16:16" x14ac:dyDescent="0.3">
      <c r="P405612" s="83"/>
    </row>
    <row r="405613" spans="16:16" x14ac:dyDescent="0.3">
      <c r="P405613" s="83"/>
    </row>
    <row r="405614" spans="16:16" x14ac:dyDescent="0.3">
      <c r="P405614" s="83"/>
    </row>
    <row r="405615" spans="16:16" x14ac:dyDescent="0.3">
      <c r="P405615" s="83"/>
    </row>
    <row r="405616" spans="16:16" x14ac:dyDescent="0.3">
      <c r="P405616" s="83"/>
    </row>
    <row r="405617" spans="16:16" x14ac:dyDescent="0.3">
      <c r="P405617" s="83"/>
    </row>
    <row r="405618" spans="16:16" x14ac:dyDescent="0.3">
      <c r="P405618" s="83"/>
    </row>
    <row r="405619" spans="16:16" x14ac:dyDescent="0.3">
      <c r="P405619" s="83"/>
    </row>
    <row r="405620" spans="16:16" x14ac:dyDescent="0.3">
      <c r="P405620" s="83"/>
    </row>
    <row r="405621" spans="16:16" x14ac:dyDescent="0.3">
      <c r="P405621" s="83"/>
    </row>
    <row r="405622" spans="16:16" x14ac:dyDescent="0.3">
      <c r="P405622" s="83"/>
    </row>
    <row r="405623" spans="16:16" x14ac:dyDescent="0.3">
      <c r="P405623" s="83"/>
    </row>
    <row r="405624" spans="16:16" x14ac:dyDescent="0.3">
      <c r="P405624" s="83"/>
    </row>
    <row r="405625" spans="16:16" x14ac:dyDescent="0.3">
      <c r="P405625" s="83"/>
    </row>
    <row r="405626" spans="16:16" x14ac:dyDescent="0.3">
      <c r="P405626" s="83"/>
    </row>
    <row r="405627" spans="16:16" x14ac:dyDescent="0.3">
      <c r="P405627" s="83"/>
    </row>
    <row r="405628" spans="16:16" x14ac:dyDescent="0.3">
      <c r="P405628" s="83"/>
    </row>
    <row r="405629" spans="16:16" x14ac:dyDescent="0.3">
      <c r="P405629" s="83"/>
    </row>
    <row r="405630" spans="16:16" x14ac:dyDescent="0.3">
      <c r="P405630" s="83"/>
    </row>
    <row r="405631" spans="16:16" x14ac:dyDescent="0.3">
      <c r="P405631" s="83"/>
    </row>
    <row r="405632" spans="16:16" x14ac:dyDescent="0.3">
      <c r="P405632" s="83"/>
    </row>
    <row r="405633" spans="16:16" x14ac:dyDescent="0.3">
      <c r="P405633" s="83"/>
    </row>
    <row r="405634" spans="16:16" x14ac:dyDescent="0.3">
      <c r="P405634" s="83"/>
    </row>
    <row r="405635" spans="16:16" x14ac:dyDescent="0.3">
      <c r="P405635" s="83"/>
    </row>
    <row r="405636" spans="16:16" x14ac:dyDescent="0.3">
      <c r="P405636" s="83"/>
    </row>
    <row r="405637" spans="16:16" x14ac:dyDescent="0.3">
      <c r="P405637" s="83"/>
    </row>
    <row r="405638" spans="16:16" x14ac:dyDescent="0.3">
      <c r="P405638" s="83"/>
    </row>
    <row r="405639" spans="16:16" x14ac:dyDescent="0.3">
      <c r="P405639" s="83"/>
    </row>
    <row r="405640" spans="16:16" x14ac:dyDescent="0.3">
      <c r="P405640" s="83"/>
    </row>
    <row r="405641" spans="16:16" x14ac:dyDescent="0.3">
      <c r="P405641" s="83"/>
    </row>
    <row r="405642" spans="16:16" x14ac:dyDescent="0.3">
      <c r="P405642" s="83"/>
    </row>
    <row r="405643" spans="16:16" x14ac:dyDescent="0.3">
      <c r="P405643" s="83"/>
    </row>
    <row r="405644" spans="16:16" x14ac:dyDescent="0.3">
      <c r="P405644" s="83"/>
    </row>
    <row r="405645" spans="16:16" x14ac:dyDescent="0.3">
      <c r="P405645" s="83"/>
    </row>
    <row r="405646" spans="16:16" x14ac:dyDescent="0.3">
      <c r="P405646" s="83"/>
    </row>
    <row r="405647" spans="16:16" x14ac:dyDescent="0.3">
      <c r="P405647" s="83"/>
    </row>
    <row r="405648" spans="16:16" x14ac:dyDescent="0.3">
      <c r="P405648" s="83"/>
    </row>
    <row r="405649" spans="16:16" x14ac:dyDescent="0.3">
      <c r="P405649" s="83"/>
    </row>
    <row r="405650" spans="16:16" x14ac:dyDescent="0.3">
      <c r="P405650" s="83"/>
    </row>
    <row r="405651" spans="16:16" x14ac:dyDescent="0.3">
      <c r="P405651" s="83"/>
    </row>
    <row r="405652" spans="16:16" x14ac:dyDescent="0.3">
      <c r="P405652" s="83"/>
    </row>
    <row r="405653" spans="16:16" x14ac:dyDescent="0.3">
      <c r="P405653" s="83"/>
    </row>
    <row r="405654" spans="16:16" x14ac:dyDescent="0.3">
      <c r="P405654" s="83"/>
    </row>
    <row r="405655" spans="16:16" x14ac:dyDescent="0.3">
      <c r="P405655" s="83"/>
    </row>
    <row r="405656" spans="16:16" x14ac:dyDescent="0.3">
      <c r="P405656" s="83"/>
    </row>
    <row r="405657" spans="16:16" x14ac:dyDescent="0.3">
      <c r="P405657" s="83"/>
    </row>
    <row r="405658" spans="16:16" x14ac:dyDescent="0.3">
      <c r="P405658" s="83"/>
    </row>
    <row r="405659" spans="16:16" x14ac:dyDescent="0.3">
      <c r="P405659" s="83"/>
    </row>
    <row r="405660" spans="16:16" x14ac:dyDescent="0.3">
      <c r="P405660" s="83"/>
    </row>
    <row r="405661" spans="16:16" x14ac:dyDescent="0.3">
      <c r="P405661" s="83"/>
    </row>
    <row r="405662" spans="16:16" x14ac:dyDescent="0.3">
      <c r="P405662" s="83"/>
    </row>
    <row r="405663" spans="16:16" x14ac:dyDescent="0.3">
      <c r="P405663" s="83"/>
    </row>
    <row r="405664" spans="16:16" x14ac:dyDescent="0.3">
      <c r="P405664" s="83"/>
    </row>
    <row r="405665" spans="16:16" x14ac:dyDescent="0.3">
      <c r="P405665" s="83"/>
    </row>
    <row r="405666" spans="16:16" x14ac:dyDescent="0.3">
      <c r="P405666" s="83"/>
    </row>
    <row r="405667" spans="16:16" x14ac:dyDescent="0.3">
      <c r="P405667" s="83"/>
    </row>
    <row r="405668" spans="16:16" x14ac:dyDescent="0.3">
      <c r="P405668" s="83"/>
    </row>
    <row r="405669" spans="16:16" x14ac:dyDescent="0.3">
      <c r="P405669" s="83"/>
    </row>
    <row r="405670" spans="16:16" x14ac:dyDescent="0.3">
      <c r="P405670" s="83"/>
    </row>
    <row r="405671" spans="16:16" x14ac:dyDescent="0.3">
      <c r="P405671" s="83"/>
    </row>
    <row r="405672" spans="16:16" x14ac:dyDescent="0.3">
      <c r="P405672" s="83"/>
    </row>
    <row r="405673" spans="16:16" x14ac:dyDescent="0.3">
      <c r="P405673" s="83"/>
    </row>
    <row r="405674" spans="16:16" x14ac:dyDescent="0.3">
      <c r="P405674" s="83"/>
    </row>
    <row r="405675" spans="16:16" x14ac:dyDescent="0.3">
      <c r="P405675" s="83"/>
    </row>
    <row r="405676" spans="16:16" x14ac:dyDescent="0.3">
      <c r="P405676" s="83"/>
    </row>
    <row r="405677" spans="16:16" x14ac:dyDescent="0.3">
      <c r="P405677" s="83"/>
    </row>
    <row r="405678" spans="16:16" x14ac:dyDescent="0.3">
      <c r="P405678" s="83"/>
    </row>
    <row r="405679" spans="16:16" x14ac:dyDescent="0.3">
      <c r="P405679" s="83"/>
    </row>
    <row r="405680" spans="16:16" x14ac:dyDescent="0.3">
      <c r="P405680" s="83"/>
    </row>
    <row r="405681" spans="16:16" x14ac:dyDescent="0.3">
      <c r="P405681" s="83"/>
    </row>
    <row r="405682" spans="16:16" x14ac:dyDescent="0.3">
      <c r="P405682" s="83"/>
    </row>
    <row r="405683" spans="16:16" x14ac:dyDescent="0.3">
      <c r="P405683" s="83"/>
    </row>
    <row r="405684" spans="16:16" x14ac:dyDescent="0.3">
      <c r="P405684" s="83"/>
    </row>
    <row r="405685" spans="16:16" x14ac:dyDescent="0.3">
      <c r="P405685" s="83"/>
    </row>
    <row r="405686" spans="16:16" x14ac:dyDescent="0.3">
      <c r="P405686" s="83"/>
    </row>
    <row r="405687" spans="16:16" x14ac:dyDescent="0.3">
      <c r="P405687" s="83"/>
    </row>
    <row r="405688" spans="16:16" x14ac:dyDescent="0.3">
      <c r="P405688" s="83"/>
    </row>
    <row r="405689" spans="16:16" x14ac:dyDescent="0.3">
      <c r="P405689" s="83"/>
    </row>
    <row r="405690" spans="16:16" x14ac:dyDescent="0.3">
      <c r="P405690" s="83"/>
    </row>
    <row r="405691" spans="16:16" x14ac:dyDescent="0.3">
      <c r="P405691" s="83"/>
    </row>
    <row r="405692" spans="16:16" x14ac:dyDescent="0.3">
      <c r="P405692" s="83"/>
    </row>
    <row r="405693" spans="16:16" x14ac:dyDescent="0.3">
      <c r="P405693" s="83"/>
    </row>
    <row r="405694" spans="16:16" x14ac:dyDescent="0.3">
      <c r="P405694" s="83"/>
    </row>
    <row r="405695" spans="16:16" x14ac:dyDescent="0.3">
      <c r="P405695" s="83"/>
    </row>
    <row r="405696" spans="16:16" x14ac:dyDescent="0.3">
      <c r="P405696" s="83"/>
    </row>
    <row r="405697" spans="16:16" x14ac:dyDescent="0.3">
      <c r="P405697" s="83"/>
    </row>
    <row r="405698" spans="16:16" x14ac:dyDescent="0.3">
      <c r="P405698" s="83"/>
    </row>
    <row r="405699" spans="16:16" x14ac:dyDescent="0.3">
      <c r="P405699" s="83"/>
    </row>
    <row r="405700" spans="16:16" x14ac:dyDescent="0.3">
      <c r="P405700" s="83"/>
    </row>
    <row r="405701" spans="16:16" x14ac:dyDescent="0.3">
      <c r="P405701" s="83"/>
    </row>
    <row r="405702" spans="16:16" x14ac:dyDescent="0.3">
      <c r="P405702" s="83"/>
    </row>
    <row r="405703" spans="16:16" x14ac:dyDescent="0.3">
      <c r="P405703" s="83"/>
    </row>
    <row r="405704" spans="16:16" x14ac:dyDescent="0.3">
      <c r="P405704" s="83"/>
    </row>
    <row r="405705" spans="16:16" x14ac:dyDescent="0.3">
      <c r="P405705" s="83"/>
    </row>
    <row r="405706" spans="16:16" x14ac:dyDescent="0.3">
      <c r="P405706" s="83"/>
    </row>
    <row r="405707" spans="16:16" x14ac:dyDescent="0.3">
      <c r="P405707" s="83"/>
    </row>
    <row r="405708" spans="16:16" x14ac:dyDescent="0.3">
      <c r="P405708" s="83"/>
    </row>
    <row r="405709" spans="16:16" x14ac:dyDescent="0.3">
      <c r="P405709" s="83"/>
    </row>
    <row r="405710" spans="16:16" x14ac:dyDescent="0.3">
      <c r="P405710" s="83"/>
    </row>
    <row r="405711" spans="16:16" x14ac:dyDescent="0.3">
      <c r="P405711" s="83"/>
    </row>
    <row r="405712" spans="16:16" x14ac:dyDescent="0.3">
      <c r="P405712" s="83"/>
    </row>
    <row r="405713" spans="16:16" x14ac:dyDescent="0.3">
      <c r="P405713" s="83"/>
    </row>
    <row r="405714" spans="16:16" x14ac:dyDescent="0.3">
      <c r="P405714" s="83"/>
    </row>
    <row r="405715" spans="16:16" x14ac:dyDescent="0.3">
      <c r="P405715" s="83"/>
    </row>
    <row r="405716" spans="16:16" x14ac:dyDescent="0.3">
      <c r="P405716" s="83"/>
    </row>
    <row r="405717" spans="16:16" x14ac:dyDescent="0.3">
      <c r="P405717" s="83"/>
    </row>
    <row r="405718" spans="16:16" x14ac:dyDescent="0.3">
      <c r="P405718" s="83"/>
    </row>
    <row r="405719" spans="16:16" x14ac:dyDescent="0.3">
      <c r="P405719" s="83"/>
    </row>
    <row r="405720" spans="16:16" x14ac:dyDescent="0.3">
      <c r="P405720" s="83"/>
    </row>
    <row r="405721" spans="16:16" x14ac:dyDescent="0.3">
      <c r="P405721" s="83"/>
    </row>
    <row r="405722" spans="16:16" x14ac:dyDescent="0.3">
      <c r="P405722" s="83"/>
    </row>
    <row r="405723" spans="16:16" x14ac:dyDescent="0.3">
      <c r="P405723" s="83"/>
    </row>
    <row r="405724" spans="16:16" x14ac:dyDescent="0.3">
      <c r="P405724" s="83"/>
    </row>
    <row r="405725" spans="16:16" x14ac:dyDescent="0.3">
      <c r="P405725" s="83"/>
    </row>
    <row r="405726" spans="16:16" x14ac:dyDescent="0.3">
      <c r="P405726" s="83"/>
    </row>
    <row r="405727" spans="16:16" x14ac:dyDescent="0.3">
      <c r="P405727" s="83"/>
    </row>
    <row r="405728" spans="16:16" x14ac:dyDescent="0.3">
      <c r="P405728" s="83"/>
    </row>
    <row r="405729" spans="16:16" x14ac:dyDescent="0.3">
      <c r="P405729" s="83"/>
    </row>
    <row r="405730" spans="16:16" x14ac:dyDescent="0.3">
      <c r="P405730" s="83"/>
    </row>
    <row r="405731" spans="16:16" x14ac:dyDescent="0.3">
      <c r="P405731" s="83"/>
    </row>
    <row r="405732" spans="16:16" x14ac:dyDescent="0.3">
      <c r="P405732" s="83"/>
    </row>
    <row r="405733" spans="16:16" x14ac:dyDescent="0.3">
      <c r="P405733" s="83"/>
    </row>
    <row r="405734" spans="16:16" x14ac:dyDescent="0.3">
      <c r="P405734" s="83"/>
    </row>
    <row r="405735" spans="16:16" x14ac:dyDescent="0.3">
      <c r="P405735" s="83"/>
    </row>
    <row r="405736" spans="16:16" x14ac:dyDescent="0.3">
      <c r="P405736" s="83"/>
    </row>
    <row r="405737" spans="16:16" x14ac:dyDescent="0.3">
      <c r="P405737" s="83"/>
    </row>
    <row r="405738" spans="16:16" x14ac:dyDescent="0.3">
      <c r="P405738" s="83"/>
    </row>
    <row r="405739" spans="16:16" x14ac:dyDescent="0.3">
      <c r="P405739" s="83"/>
    </row>
    <row r="405740" spans="16:16" x14ac:dyDescent="0.3">
      <c r="P405740" s="83"/>
    </row>
    <row r="405741" spans="16:16" x14ac:dyDescent="0.3">
      <c r="P405741" s="83"/>
    </row>
    <row r="405742" spans="16:16" x14ac:dyDescent="0.3">
      <c r="P405742" s="83"/>
    </row>
    <row r="405743" spans="16:16" x14ac:dyDescent="0.3">
      <c r="P405743" s="83"/>
    </row>
    <row r="405744" spans="16:16" x14ac:dyDescent="0.3">
      <c r="P405744" s="83"/>
    </row>
    <row r="405745" spans="16:16" x14ac:dyDescent="0.3">
      <c r="P405745" s="83"/>
    </row>
    <row r="405746" spans="16:16" x14ac:dyDescent="0.3">
      <c r="P405746" s="83"/>
    </row>
    <row r="405747" spans="16:16" x14ac:dyDescent="0.3">
      <c r="P405747" s="83"/>
    </row>
    <row r="405748" spans="16:16" x14ac:dyDescent="0.3">
      <c r="P405748" s="83"/>
    </row>
    <row r="405749" spans="16:16" x14ac:dyDescent="0.3">
      <c r="P405749" s="83"/>
    </row>
    <row r="405750" spans="16:16" x14ac:dyDescent="0.3">
      <c r="P405750" s="83"/>
    </row>
    <row r="405751" spans="16:16" x14ac:dyDescent="0.3">
      <c r="P405751" s="83"/>
    </row>
    <row r="405752" spans="16:16" x14ac:dyDescent="0.3">
      <c r="P405752" s="83"/>
    </row>
    <row r="405753" spans="16:16" x14ac:dyDescent="0.3">
      <c r="P405753" s="83"/>
    </row>
    <row r="405754" spans="16:16" x14ac:dyDescent="0.3">
      <c r="P405754" s="83"/>
    </row>
    <row r="405755" spans="16:16" x14ac:dyDescent="0.3">
      <c r="P405755" s="83"/>
    </row>
    <row r="405756" spans="16:16" x14ac:dyDescent="0.3">
      <c r="P405756" s="83"/>
    </row>
    <row r="405757" spans="16:16" x14ac:dyDescent="0.3">
      <c r="P405757" s="83"/>
    </row>
    <row r="405758" spans="16:16" x14ac:dyDescent="0.3">
      <c r="P405758" s="83"/>
    </row>
    <row r="405759" spans="16:16" x14ac:dyDescent="0.3">
      <c r="P405759" s="83"/>
    </row>
    <row r="405760" spans="16:16" x14ac:dyDescent="0.3">
      <c r="P405760" s="83"/>
    </row>
    <row r="405761" spans="16:16" x14ac:dyDescent="0.3">
      <c r="P405761" s="83"/>
    </row>
    <row r="405762" spans="16:16" x14ac:dyDescent="0.3">
      <c r="P405762" s="83"/>
    </row>
    <row r="405763" spans="16:16" x14ac:dyDescent="0.3">
      <c r="P405763" s="83"/>
    </row>
    <row r="405764" spans="16:16" x14ac:dyDescent="0.3">
      <c r="P405764" s="83"/>
    </row>
    <row r="405765" spans="16:16" x14ac:dyDescent="0.3">
      <c r="P405765" s="83"/>
    </row>
    <row r="405766" spans="16:16" x14ac:dyDescent="0.3">
      <c r="P405766" s="83"/>
    </row>
    <row r="405767" spans="16:16" x14ac:dyDescent="0.3">
      <c r="P405767" s="83"/>
    </row>
    <row r="405768" spans="16:16" x14ac:dyDescent="0.3">
      <c r="P405768" s="83"/>
    </row>
    <row r="405769" spans="16:16" x14ac:dyDescent="0.3">
      <c r="P405769" s="83"/>
    </row>
    <row r="405770" spans="16:16" x14ac:dyDescent="0.3">
      <c r="P405770" s="83"/>
    </row>
    <row r="405771" spans="16:16" x14ac:dyDescent="0.3">
      <c r="P405771" s="83"/>
    </row>
    <row r="405772" spans="16:16" x14ac:dyDescent="0.3">
      <c r="P405772" s="83"/>
    </row>
    <row r="405773" spans="16:16" x14ac:dyDescent="0.3">
      <c r="P405773" s="83"/>
    </row>
    <row r="405774" spans="16:16" x14ac:dyDescent="0.3">
      <c r="P405774" s="83"/>
    </row>
    <row r="405775" spans="16:16" x14ac:dyDescent="0.3">
      <c r="P405775" s="83"/>
    </row>
    <row r="405776" spans="16:16" x14ac:dyDescent="0.3">
      <c r="P405776" s="83"/>
    </row>
    <row r="405777" spans="16:16" x14ac:dyDescent="0.3">
      <c r="P405777" s="83"/>
    </row>
    <row r="405778" spans="16:16" x14ac:dyDescent="0.3">
      <c r="P405778" s="83"/>
    </row>
    <row r="405779" spans="16:16" x14ac:dyDescent="0.3">
      <c r="P405779" s="83"/>
    </row>
    <row r="405780" spans="16:16" x14ac:dyDescent="0.3">
      <c r="P405780" s="83"/>
    </row>
    <row r="405781" spans="16:16" x14ac:dyDescent="0.3">
      <c r="P405781" s="83"/>
    </row>
    <row r="405782" spans="16:16" x14ac:dyDescent="0.3">
      <c r="P405782" s="83"/>
    </row>
    <row r="405783" spans="16:16" x14ac:dyDescent="0.3">
      <c r="P405783" s="83"/>
    </row>
    <row r="405784" spans="16:16" x14ac:dyDescent="0.3">
      <c r="P405784" s="83"/>
    </row>
    <row r="405785" spans="16:16" x14ac:dyDescent="0.3">
      <c r="P405785" s="83"/>
    </row>
    <row r="405786" spans="16:16" x14ac:dyDescent="0.3">
      <c r="P405786" s="83"/>
    </row>
    <row r="405787" spans="16:16" x14ac:dyDescent="0.3">
      <c r="P405787" s="83"/>
    </row>
    <row r="405788" spans="16:16" x14ac:dyDescent="0.3">
      <c r="P405788" s="83"/>
    </row>
    <row r="405789" spans="16:16" x14ac:dyDescent="0.3">
      <c r="P405789" s="83"/>
    </row>
    <row r="405790" spans="16:16" x14ac:dyDescent="0.3">
      <c r="P405790" s="83"/>
    </row>
    <row r="405791" spans="16:16" x14ac:dyDescent="0.3">
      <c r="P405791" s="83"/>
    </row>
    <row r="405792" spans="16:16" x14ac:dyDescent="0.3">
      <c r="P405792" s="83"/>
    </row>
    <row r="405793" spans="16:16" x14ac:dyDescent="0.3">
      <c r="P405793" s="83"/>
    </row>
    <row r="405794" spans="16:16" x14ac:dyDescent="0.3">
      <c r="P405794" s="83"/>
    </row>
    <row r="405795" spans="16:16" x14ac:dyDescent="0.3">
      <c r="P405795" s="83"/>
    </row>
    <row r="405796" spans="16:16" x14ac:dyDescent="0.3">
      <c r="P405796" s="83"/>
    </row>
    <row r="405797" spans="16:16" x14ac:dyDescent="0.3">
      <c r="P405797" s="83"/>
    </row>
    <row r="405798" spans="16:16" x14ac:dyDescent="0.3">
      <c r="P405798" s="83"/>
    </row>
    <row r="405799" spans="16:16" x14ac:dyDescent="0.3">
      <c r="P405799" s="83"/>
    </row>
    <row r="405800" spans="16:16" x14ac:dyDescent="0.3">
      <c r="P405800" s="83"/>
    </row>
    <row r="405801" spans="16:16" x14ac:dyDescent="0.3">
      <c r="P405801" s="83"/>
    </row>
    <row r="405802" spans="16:16" x14ac:dyDescent="0.3">
      <c r="P405802" s="83"/>
    </row>
    <row r="405803" spans="16:16" x14ac:dyDescent="0.3">
      <c r="P405803" s="83"/>
    </row>
    <row r="405804" spans="16:16" x14ac:dyDescent="0.3">
      <c r="P405804" s="83"/>
    </row>
    <row r="405805" spans="16:16" x14ac:dyDescent="0.3">
      <c r="P405805" s="83"/>
    </row>
    <row r="405806" spans="16:16" x14ac:dyDescent="0.3">
      <c r="P405806" s="83"/>
    </row>
    <row r="405807" spans="16:16" x14ac:dyDescent="0.3">
      <c r="P405807" s="83"/>
    </row>
    <row r="405808" spans="16:16" x14ac:dyDescent="0.3">
      <c r="P405808" s="83"/>
    </row>
    <row r="405809" spans="16:16" x14ac:dyDescent="0.3">
      <c r="P405809" s="83"/>
    </row>
    <row r="405810" spans="16:16" x14ac:dyDescent="0.3">
      <c r="P405810" s="83"/>
    </row>
    <row r="405811" spans="16:16" x14ac:dyDescent="0.3">
      <c r="P405811" s="83"/>
    </row>
    <row r="405812" spans="16:16" x14ac:dyDescent="0.3">
      <c r="P405812" s="83"/>
    </row>
    <row r="405813" spans="16:16" x14ac:dyDescent="0.3">
      <c r="P405813" s="83"/>
    </row>
    <row r="405814" spans="16:16" x14ac:dyDescent="0.3">
      <c r="P405814" s="83"/>
    </row>
    <row r="405815" spans="16:16" x14ac:dyDescent="0.3">
      <c r="P405815" s="83"/>
    </row>
    <row r="405816" spans="16:16" x14ac:dyDescent="0.3">
      <c r="P405816" s="83"/>
    </row>
    <row r="405817" spans="16:16" x14ac:dyDescent="0.3">
      <c r="P405817" s="83"/>
    </row>
    <row r="405818" spans="16:16" x14ac:dyDescent="0.3">
      <c r="P405818" s="83"/>
    </row>
    <row r="405819" spans="16:16" x14ac:dyDescent="0.3">
      <c r="P405819" s="83"/>
    </row>
    <row r="405820" spans="16:16" x14ac:dyDescent="0.3">
      <c r="P405820" s="83"/>
    </row>
    <row r="405821" spans="16:16" x14ac:dyDescent="0.3">
      <c r="P405821" s="83"/>
    </row>
    <row r="405822" spans="16:16" x14ac:dyDescent="0.3">
      <c r="P405822" s="83"/>
    </row>
    <row r="405823" spans="16:16" x14ac:dyDescent="0.3">
      <c r="P405823" s="83"/>
    </row>
    <row r="405824" spans="16:16" x14ac:dyDescent="0.3">
      <c r="P405824" s="83"/>
    </row>
    <row r="405825" spans="16:16" x14ac:dyDescent="0.3">
      <c r="P405825" s="83"/>
    </row>
    <row r="405826" spans="16:16" x14ac:dyDescent="0.3">
      <c r="P405826" s="83"/>
    </row>
    <row r="405827" spans="16:16" x14ac:dyDescent="0.3">
      <c r="P405827" s="83"/>
    </row>
    <row r="405828" spans="16:16" x14ac:dyDescent="0.3">
      <c r="P405828" s="83"/>
    </row>
    <row r="405829" spans="16:16" x14ac:dyDescent="0.3">
      <c r="P405829" s="83"/>
    </row>
    <row r="405830" spans="16:16" x14ac:dyDescent="0.3">
      <c r="P405830" s="83"/>
    </row>
    <row r="405831" spans="16:16" x14ac:dyDescent="0.3">
      <c r="P405831" s="83"/>
    </row>
    <row r="405832" spans="16:16" x14ac:dyDescent="0.3">
      <c r="P405832" s="83"/>
    </row>
    <row r="405833" spans="16:16" x14ac:dyDescent="0.3">
      <c r="P405833" s="83"/>
    </row>
    <row r="405834" spans="16:16" x14ac:dyDescent="0.3">
      <c r="P405834" s="83"/>
    </row>
    <row r="405835" spans="16:16" x14ac:dyDescent="0.3">
      <c r="P405835" s="83"/>
    </row>
    <row r="405836" spans="16:16" x14ac:dyDescent="0.3">
      <c r="P405836" s="83"/>
    </row>
    <row r="405837" spans="16:16" x14ac:dyDescent="0.3">
      <c r="P405837" s="83"/>
    </row>
    <row r="405838" spans="16:16" x14ac:dyDescent="0.3">
      <c r="P405838" s="83"/>
    </row>
    <row r="405839" spans="16:16" x14ac:dyDescent="0.3">
      <c r="P405839" s="83"/>
    </row>
    <row r="405840" spans="16:16" x14ac:dyDescent="0.3">
      <c r="P405840" s="83"/>
    </row>
    <row r="405841" spans="16:16" x14ac:dyDescent="0.3">
      <c r="P405841" s="83"/>
    </row>
    <row r="405842" spans="16:16" x14ac:dyDescent="0.3">
      <c r="P405842" s="83"/>
    </row>
    <row r="405843" spans="16:16" x14ac:dyDescent="0.3">
      <c r="P405843" s="83"/>
    </row>
    <row r="405844" spans="16:16" x14ac:dyDescent="0.3">
      <c r="P405844" s="83"/>
    </row>
    <row r="405845" spans="16:16" x14ac:dyDescent="0.3">
      <c r="P405845" s="83"/>
    </row>
    <row r="405846" spans="16:16" x14ac:dyDescent="0.3">
      <c r="P405846" s="83"/>
    </row>
    <row r="405847" spans="16:16" x14ac:dyDescent="0.3">
      <c r="P405847" s="83"/>
    </row>
    <row r="405848" spans="16:16" x14ac:dyDescent="0.3">
      <c r="P405848" s="83"/>
    </row>
    <row r="405849" spans="16:16" x14ac:dyDescent="0.3">
      <c r="P405849" s="83"/>
    </row>
    <row r="405850" spans="16:16" x14ac:dyDescent="0.3">
      <c r="P405850" s="83"/>
    </row>
    <row r="405851" spans="16:16" x14ac:dyDescent="0.3">
      <c r="P405851" s="83"/>
    </row>
    <row r="405852" spans="16:16" x14ac:dyDescent="0.3">
      <c r="P405852" s="83"/>
    </row>
    <row r="405853" spans="16:16" x14ac:dyDescent="0.3">
      <c r="P405853" s="83"/>
    </row>
    <row r="405854" spans="16:16" x14ac:dyDescent="0.3">
      <c r="P405854" s="83"/>
    </row>
    <row r="405855" spans="16:16" x14ac:dyDescent="0.3">
      <c r="P405855" s="83"/>
    </row>
    <row r="405856" spans="16:16" x14ac:dyDescent="0.3">
      <c r="P405856" s="83"/>
    </row>
    <row r="405857" spans="16:16" x14ac:dyDescent="0.3">
      <c r="P405857" s="83"/>
    </row>
    <row r="405858" spans="16:16" x14ac:dyDescent="0.3">
      <c r="P405858" s="83"/>
    </row>
    <row r="405859" spans="16:16" x14ac:dyDescent="0.3">
      <c r="P405859" s="83"/>
    </row>
    <row r="405860" spans="16:16" x14ac:dyDescent="0.3">
      <c r="P405860" s="83"/>
    </row>
    <row r="405861" spans="16:16" x14ac:dyDescent="0.3">
      <c r="P405861" s="83"/>
    </row>
    <row r="405862" spans="16:16" x14ac:dyDescent="0.3">
      <c r="P405862" s="83"/>
    </row>
    <row r="405863" spans="16:16" x14ac:dyDescent="0.3">
      <c r="P405863" s="83"/>
    </row>
    <row r="405864" spans="16:16" x14ac:dyDescent="0.3">
      <c r="P405864" s="83"/>
    </row>
    <row r="405865" spans="16:16" x14ac:dyDescent="0.3">
      <c r="P405865" s="83"/>
    </row>
    <row r="405866" spans="16:16" x14ac:dyDescent="0.3">
      <c r="P405866" s="83"/>
    </row>
    <row r="405867" spans="16:16" x14ac:dyDescent="0.3">
      <c r="P405867" s="83"/>
    </row>
    <row r="405868" spans="16:16" x14ac:dyDescent="0.3">
      <c r="P405868" s="83"/>
    </row>
    <row r="405869" spans="16:16" x14ac:dyDescent="0.3">
      <c r="P405869" s="83"/>
    </row>
    <row r="405870" spans="16:16" x14ac:dyDescent="0.3">
      <c r="P405870" s="83"/>
    </row>
    <row r="405871" spans="16:16" x14ac:dyDescent="0.3">
      <c r="P405871" s="83"/>
    </row>
    <row r="405872" spans="16:16" x14ac:dyDescent="0.3">
      <c r="P405872" s="83"/>
    </row>
    <row r="405873" spans="16:16" x14ac:dyDescent="0.3">
      <c r="P405873" s="83"/>
    </row>
    <row r="405874" spans="16:16" x14ac:dyDescent="0.3">
      <c r="P405874" s="83"/>
    </row>
    <row r="405875" spans="16:16" x14ac:dyDescent="0.3">
      <c r="P405875" s="83"/>
    </row>
    <row r="405876" spans="16:16" x14ac:dyDescent="0.3">
      <c r="P405876" s="83"/>
    </row>
    <row r="405877" spans="16:16" x14ac:dyDescent="0.3">
      <c r="P405877" s="83"/>
    </row>
    <row r="405878" spans="16:16" x14ac:dyDescent="0.3">
      <c r="P405878" s="83"/>
    </row>
    <row r="405879" spans="16:16" x14ac:dyDescent="0.3">
      <c r="P405879" s="83"/>
    </row>
    <row r="405880" spans="16:16" x14ac:dyDescent="0.3">
      <c r="P405880" s="83"/>
    </row>
    <row r="405881" spans="16:16" x14ac:dyDescent="0.3">
      <c r="P405881" s="83"/>
    </row>
    <row r="405882" spans="16:16" x14ac:dyDescent="0.3">
      <c r="P405882" s="83"/>
    </row>
    <row r="405883" spans="16:16" x14ac:dyDescent="0.3">
      <c r="P405883" s="83"/>
    </row>
    <row r="405884" spans="16:16" x14ac:dyDescent="0.3">
      <c r="P405884" s="83"/>
    </row>
    <row r="405885" spans="16:16" x14ac:dyDescent="0.3">
      <c r="P405885" s="83"/>
    </row>
    <row r="405886" spans="16:16" x14ac:dyDescent="0.3">
      <c r="P405886" s="83"/>
    </row>
    <row r="405887" spans="16:16" x14ac:dyDescent="0.3">
      <c r="P405887" s="83"/>
    </row>
    <row r="405888" spans="16:16" x14ac:dyDescent="0.3">
      <c r="P405888" s="83"/>
    </row>
    <row r="405889" spans="16:16" x14ac:dyDescent="0.3">
      <c r="P405889" s="83"/>
    </row>
    <row r="405890" spans="16:16" x14ac:dyDescent="0.3">
      <c r="P405890" s="83"/>
    </row>
    <row r="405891" spans="16:16" x14ac:dyDescent="0.3">
      <c r="P405891" s="83"/>
    </row>
    <row r="405892" spans="16:16" x14ac:dyDescent="0.3">
      <c r="P405892" s="83"/>
    </row>
    <row r="405893" spans="16:16" x14ac:dyDescent="0.3">
      <c r="P405893" s="83"/>
    </row>
    <row r="405894" spans="16:16" x14ac:dyDescent="0.3">
      <c r="P405894" s="83"/>
    </row>
    <row r="405895" spans="16:16" x14ac:dyDescent="0.3">
      <c r="P405895" s="83"/>
    </row>
    <row r="405896" spans="16:16" x14ac:dyDescent="0.3">
      <c r="P405896" s="83"/>
    </row>
    <row r="405897" spans="16:16" x14ac:dyDescent="0.3">
      <c r="P405897" s="83"/>
    </row>
    <row r="405898" spans="16:16" x14ac:dyDescent="0.3">
      <c r="P405898" s="83"/>
    </row>
    <row r="405899" spans="16:16" x14ac:dyDescent="0.3">
      <c r="P405899" s="83"/>
    </row>
    <row r="405900" spans="16:16" x14ac:dyDescent="0.3">
      <c r="P405900" s="83"/>
    </row>
    <row r="405901" spans="16:16" x14ac:dyDescent="0.3">
      <c r="P405901" s="83"/>
    </row>
    <row r="405902" spans="16:16" x14ac:dyDescent="0.3">
      <c r="P405902" s="83"/>
    </row>
    <row r="405903" spans="16:16" x14ac:dyDescent="0.3">
      <c r="P405903" s="83"/>
    </row>
    <row r="405904" spans="16:16" x14ac:dyDescent="0.3">
      <c r="P405904" s="83"/>
    </row>
    <row r="405905" spans="16:16" x14ac:dyDescent="0.3">
      <c r="P405905" s="83"/>
    </row>
    <row r="405906" spans="16:16" x14ac:dyDescent="0.3">
      <c r="P405906" s="83"/>
    </row>
    <row r="405907" spans="16:16" x14ac:dyDescent="0.3">
      <c r="P405907" s="83"/>
    </row>
    <row r="405908" spans="16:16" x14ac:dyDescent="0.3">
      <c r="P405908" s="83"/>
    </row>
    <row r="405909" spans="16:16" x14ac:dyDescent="0.3">
      <c r="P405909" s="83"/>
    </row>
    <row r="405910" spans="16:16" x14ac:dyDescent="0.3">
      <c r="P405910" s="83"/>
    </row>
    <row r="405911" spans="16:16" x14ac:dyDescent="0.3">
      <c r="P405911" s="83"/>
    </row>
    <row r="405912" spans="16:16" x14ac:dyDescent="0.3">
      <c r="P405912" s="83"/>
    </row>
    <row r="405913" spans="16:16" x14ac:dyDescent="0.3">
      <c r="P405913" s="83"/>
    </row>
    <row r="405914" spans="16:16" x14ac:dyDescent="0.3">
      <c r="P405914" s="83"/>
    </row>
    <row r="405915" spans="16:16" x14ac:dyDescent="0.3">
      <c r="P405915" s="83"/>
    </row>
    <row r="405916" spans="16:16" x14ac:dyDescent="0.3">
      <c r="P405916" s="83"/>
    </row>
    <row r="405917" spans="16:16" x14ac:dyDescent="0.3">
      <c r="P405917" s="83"/>
    </row>
    <row r="405918" spans="16:16" x14ac:dyDescent="0.3">
      <c r="P405918" s="83"/>
    </row>
    <row r="405919" spans="16:16" x14ac:dyDescent="0.3">
      <c r="P405919" s="83"/>
    </row>
    <row r="405920" spans="16:16" x14ac:dyDescent="0.3">
      <c r="P405920" s="83"/>
    </row>
    <row r="405921" spans="16:16" x14ac:dyDescent="0.3">
      <c r="P405921" s="83"/>
    </row>
    <row r="405922" spans="16:16" x14ac:dyDescent="0.3">
      <c r="P405922" s="83"/>
    </row>
    <row r="405923" spans="16:16" x14ac:dyDescent="0.3">
      <c r="P405923" s="83"/>
    </row>
    <row r="405924" spans="16:16" x14ac:dyDescent="0.3">
      <c r="P405924" s="83"/>
    </row>
    <row r="405925" spans="16:16" x14ac:dyDescent="0.3">
      <c r="P405925" s="83"/>
    </row>
    <row r="405926" spans="16:16" x14ac:dyDescent="0.3">
      <c r="P405926" s="83"/>
    </row>
    <row r="405927" spans="16:16" x14ac:dyDescent="0.3">
      <c r="P405927" s="83"/>
    </row>
    <row r="405928" spans="16:16" x14ac:dyDescent="0.3">
      <c r="P405928" s="83"/>
    </row>
    <row r="405929" spans="16:16" x14ac:dyDescent="0.3">
      <c r="P405929" s="83"/>
    </row>
    <row r="405930" spans="16:16" x14ac:dyDescent="0.3">
      <c r="P405930" s="83"/>
    </row>
    <row r="405931" spans="16:16" x14ac:dyDescent="0.3">
      <c r="P405931" s="83"/>
    </row>
    <row r="405932" spans="16:16" x14ac:dyDescent="0.3">
      <c r="P405932" s="83"/>
    </row>
    <row r="405933" spans="16:16" x14ac:dyDescent="0.3">
      <c r="P405933" s="83"/>
    </row>
    <row r="405934" spans="16:16" x14ac:dyDescent="0.3">
      <c r="P405934" s="83"/>
    </row>
    <row r="405935" spans="16:16" x14ac:dyDescent="0.3">
      <c r="P405935" s="83"/>
    </row>
    <row r="405936" spans="16:16" x14ac:dyDescent="0.3">
      <c r="P405936" s="83"/>
    </row>
    <row r="405937" spans="16:16" x14ac:dyDescent="0.3">
      <c r="P405937" s="83"/>
    </row>
    <row r="405938" spans="16:16" x14ac:dyDescent="0.3">
      <c r="P405938" s="83"/>
    </row>
    <row r="405939" spans="16:16" x14ac:dyDescent="0.3">
      <c r="P405939" s="83"/>
    </row>
    <row r="405940" spans="16:16" x14ac:dyDescent="0.3">
      <c r="P405940" s="83"/>
    </row>
    <row r="405941" spans="16:16" x14ac:dyDescent="0.3">
      <c r="P405941" s="83"/>
    </row>
    <row r="405942" spans="16:16" x14ac:dyDescent="0.3">
      <c r="P405942" s="83"/>
    </row>
    <row r="405943" spans="16:16" x14ac:dyDescent="0.3">
      <c r="P405943" s="83"/>
    </row>
    <row r="405944" spans="16:16" x14ac:dyDescent="0.3">
      <c r="P405944" s="83"/>
    </row>
    <row r="405945" spans="16:16" x14ac:dyDescent="0.3">
      <c r="P405945" s="83"/>
    </row>
    <row r="405946" spans="16:16" x14ac:dyDescent="0.3">
      <c r="P405946" s="83"/>
    </row>
    <row r="405947" spans="16:16" x14ac:dyDescent="0.3">
      <c r="P405947" s="83"/>
    </row>
    <row r="405948" spans="16:16" x14ac:dyDescent="0.3">
      <c r="P405948" s="83"/>
    </row>
    <row r="405949" spans="16:16" x14ac:dyDescent="0.3">
      <c r="P405949" s="83"/>
    </row>
    <row r="405950" spans="16:16" x14ac:dyDescent="0.3">
      <c r="P405950" s="83"/>
    </row>
    <row r="405951" spans="16:16" x14ac:dyDescent="0.3">
      <c r="P405951" s="83"/>
    </row>
    <row r="405952" spans="16:16" x14ac:dyDescent="0.3">
      <c r="P405952" s="83"/>
    </row>
    <row r="405953" spans="16:16" x14ac:dyDescent="0.3">
      <c r="P405953" s="83"/>
    </row>
    <row r="405954" spans="16:16" x14ac:dyDescent="0.3">
      <c r="P405954" s="83"/>
    </row>
    <row r="405955" spans="16:16" x14ac:dyDescent="0.3">
      <c r="P405955" s="83"/>
    </row>
    <row r="405956" spans="16:16" x14ac:dyDescent="0.3">
      <c r="P405956" s="83"/>
    </row>
    <row r="405957" spans="16:16" x14ac:dyDescent="0.3">
      <c r="P405957" s="83"/>
    </row>
    <row r="405958" spans="16:16" x14ac:dyDescent="0.3">
      <c r="P405958" s="83"/>
    </row>
    <row r="405959" spans="16:16" x14ac:dyDescent="0.3">
      <c r="P405959" s="83"/>
    </row>
    <row r="405960" spans="16:16" x14ac:dyDescent="0.3">
      <c r="P405960" s="83"/>
    </row>
    <row r="405961" spans="16:16" x14ac:dyDescent="0.3">
      <c r="P405961" s="83"/>
    </row>
    <row r="405962" spans="16:16" x14ac:dyDescent="0.3">
      <c r="P405962" s="83"/>
    </row>
    <row r="405963" spans="16:16" x14ac:dyDescent="0.3">
      <c r="P405963" s="83"/>
    </row>
    <row r="405964" spans="16:16" x14ac:dyDescent="0.3">
      <c r="P405964" s="83"/>
    </row>
    <row r="405965" spans="16:16" x14ac:dyDescent="0.3">
      <c r="P405965" s="83"/>
    </row>
    <row r="405966" spans="16:16" x14ac:dyDescent="0.3">
      <c r="P405966" s="83"/>
    </row>
    <row r="405967" spans="16:16" x14ac:dyDescent="0.3">
      <c r="P405967" s="83"/>
    </row>
    <row r="405968" spans="16:16" x14ac:dyDescent="0.3">
      <c r="P405968" s="83"/>
    </row>
    <row r="405969" spans="16:16" x14ac:dyDescent="0.3">
      <c r="P405969" s="83"/>
    </row>
    <row r="405970" spans="16:16" x14ac:dyDescent="0.3">
      <c r="P405970" s="83"/>
    </row>
    <row r="405971" spans="16:16" x14ac:dyDescent="0.3">
      <c r="P405971" s="83"/>
    </row>
    <row r="405972" spans="16:16" x14ac:dyDescent="0.3">
      <c r="P405972" s="83"/>
    </row>
    <row r="405973" spans="16:16" x14ac:dyDescent="0.3">
      <c r="P405973" s="83"/>
    </row>
    <row r="405974" spans="16:16" x14ac:dyDescent="0.3">
      <c r="P405974" s="83"/>
    </row>
    <row r="405975" spans="16:16" x14ac:dyDescent="0.3">
      <c r="P405975" s="83"/>
    </row>
    <row r="405976" spans="16:16" x14ac:dyDescent="0.3">
      <c r="P405976" s="83"/>
    </row>
    <row r="405977" spans="16:16" x14ac:dyDescent="0.3">
      <c r="P405977" s="83"/>
    </row>
    <row r="405978" spans="16:16" x14ac:dyDescent="0.3">
      <c r="P405978" s="83"/>
    </row>
    <row r="405979" spans="16:16" x14ac:dyDescent="0.3">
      <c r="P405979" s="83"/>
    </row>
    <row r="405980" spans="16:16" x14ac:dyDescent="0.3">
      <c r="P405980" s="83"/>
    </row>
    <row r="405981" spans="16:16" x14ac:dyDescent="0.3">
      <c r="P405981" s="83"/>
    </row>
    <row r="405982" spans="16:16" x14ac:dyDescent="0.3">
      <c r="P405982" s="83"/>
    </row>
    <row r="405983" spans="16:16" x14ac:dyDescent="0.3">
      <c r="P405983" s="83"/>
    </row>
    <row r="405984" spans="16:16" x14ac:dyDescent="0.3">
      <c r="P405984" s="83"/>
    </row>
    <row r="405985" spans="16:16" x14ac:dyDescent="0.3">
      <c r="P405985" s="83"/>
    </row>
    <row r="405986" spans="16:16" x14ac:dyDescent="0.3">
      <c r="P405986" s="83"/>
    </row>
    <row r="405987" spans="16:16" x14ac:dyDescent="0.3">
      <c r="P405987" s="83"/>
    </row>
    <row r="405988" spans="16:16" x14ac:dyDescent="0.3">
      <c r="P405988" s="83"/>
    </row>
    <row r="405989" spans="16:16" x14ac:dyDescent="0.3">
      <c r="P405989" s="83"/>
    </row>
    <row r="405990" spans="16:16" x14ac:dyDescent="0.3">
      <c r="P405990" s="83"/>
    </row>
    <row r="405991" spans="16:16" x14ac:dyDescent="0.3">
      <c r="P405991" s="83"/>
    </row>
    <row r="405992" spans="16:16" x14ac:dyDescent="0.3">
      <c r="P405992" s="83"/>
    </row>
    <row r="405993" spans="16:16" x14ac:dyDescent="0.3">
      <c r="P405993" s="83"/>
    </row>
    <row r="405994" spans="16:16" x14ac:dyDescent="0.3">
      <c r="P405994" s="83"/>
    </row>
    <row r="405995" spans="16:16" x14ac:dyDescent="0.3">
      <c r="P405995" s="83"/>
    </row>
    <row r="405996" spans="16:16" x14ac:dyDescent="0.3">
      <c r="P405996" s="83"/>
    </row>
    <row r="405997" spans="16:16" x14ac:dyDescent="0.3">
      <c r="P405997" s="83"/>
    </row>
    <row r="405998" spans="16:16" x14ac:dyDescent="0.3">
      <c r="P405998" s="83"/>
    </row>
    <row r="405999" spans="16:16" x14ac:dyDescent="0.3">
      <c r="P405999" s="83"/>
    </row>
    <row r="406000" spans="16:16" x14ac:dyDescent="0.3">
      <c r="P406000" s="83"/>
    </row>
    <row r="406001" spans="16:16" x14ac:dyDescent="0.3">
      <c r="P406001" s="83"/>
    </row>
    <row r="406002" spans="16:16" x14ac:dyDescent="0.3">
      <c r="P406002" s="83"/>
    </row>
    <row r="406003" spans="16:16" x14ac:dyDescent="0.3">
      <c r="P406003" s="83"/>
    </row>
    <row r="406004" spans="16:16" x14ac:dyDescent="0.3">
      <c r="P406004" s="83"/>
    </row>
    <row r="406005" spans="16:16" x14ac:dyDescent="0.3">
      <c r="P406005" s="83"/>
    </row>
    <row r="406006" spans="16:16" x14ac:dyDescent="0.3">
      <c r="P406006" s="83"/>
    </row>
    <row r="406007" spans="16:16" x14ac:dyDescent="0.3">
      <c r="P406007" s="83"/>
    </row>
    <row r="406008" spans="16:16" x14ac:dyDescent="0.3">
      <c r="P406008" s="83"/>
    </row>
    <row r="406009" spans="16:16" x14ac:dyDescent="0.3">
      <c r="P406009" s="83"/>
    </row>
    <row r="406010" spans="16:16" x14ac:dyDescent="0.3">
      <c r="P406010" s="83"/>
    </row>
    <row r="406011" spans="16:16" x14ac:dyDescent="0.3">
      <c r="P406011" s="83"/>
    </row>
    <row r="406012" spans="16:16" x14ac:dyDescent="0.3">
      <c r="P406012" s="83"/>
    </row>
    <row r="406013" spans="16:16" x14ac:dyDescent="0.3">
      <c r="P406013" s="83"/>
    </row>
    <row r="406014" spans="16:16" x14ac:dyDescent="0.3">
      <c r="P406014" s="83"/>
    </row>
    <row r="406015" spans="16:16" x14ac:dyDescent="0.3">
      <c r="P406015" s="83"/>
    </row>
    <row r="406016" spans="16:16" x14ac:dyDescent="0.3">
      <c r="P406016" s="83"/>
    </row>
    <row r="406017" spans="16:16" x14ac:dyDescent="0.3">
      <c r="P406017" s="83"/>
    </row>
    <row r="406018" spans="16:16" x14ac:dyDescent="0.3">
      <c r="P406018" s="83"/>
    </row>
    <row r="406019" spans="16:16" x14ac:dyDescent="0.3">
      <c r="P406019" s="83"/>
    </row>
    <row r="406020" spans="16:16" x14ac:dyDescent="0.3">
      <c r="P406020" s="83"/>
    </row>
    <row r="406021" spans="16:16" x14ac:dyDescent="0.3">
      <c r="P406021" s="83"/>
    </row>
    <row r="406022" spans="16:16" x14ac:dyDescent="0.3">
      <c r="P406022" s="83"/>
    </row>
    <row r="406023" spans="16:16" x14ac:dyDescent="0.3">
      <c r="P406023" s="83"/>
    </row>
    <row r="406024" spans="16:16" x14ac:dyDescent="0.3">
      <c r="P406024" s="83"/>
    </row>
    <row r="406025" spans="16:16" x14ac:dyDescent="0.3">
      <c r="P406025" s="83"/>
    </row>
    <row r="406026" spans="16:16" x14ac:dyDescent="0.3">
      <c r="P406026" s="83"/>
    </row>
    <row r="406027" spans="16:16" x14ac:dyDescent="0.3">
      <c r="P406027" s="83"/>
    </row>
    <row r="406028" spans="16:16" x14ac:dyDescent="0.3">
      <c r="P406028" s="83"/>
    </row>
    <row r="406029" spans="16:16" x14ac:dyDescent="0.3">
      <c r="P406029" s="83"/>
    </row>
    <row r="406030" spans="16:16" x14ac:dyDescent="0.3">
      <c r="P406030" s="83"/>
    </row>
    <row r="406031" spans="16:16" x14ac:dyDescent="0.3">
      <c r="P406031" s="83"/>
    </row>
    <row r="406032" spans="16:16" x14ac:dyDescent="0.3">
      <c r="P406032" s="83"/>
    </row>
    <row r="406033" spans="16:16" x14ac:dyDescent="0.3">
      <c r="P406033" s="83"/>
    </row>
    <row r="406034" spans="16:16" x14ac:dyDescent="0.3">
      <c r="P406034" s="83"/>
    </row>
    <row r="406035" spans="16:16" x14ac:dyDescent="0.3">
      <c r="P406035" s="83"/>
    </row>
    <row r="406036" spans="16:16" x14ac:dyDescent="0.3">
      <c r="P406036" s="83"/>
    </row>
    <row r="406037" spans="16:16" x14ac:dyDescent="0.3">
      <c r="P406037" s="83"/>
    </row>
    <row r="406038" spans="16:16" x14ac:dyDescent="0.3">
      <c r="P406038" s="83"/>
    </row>
    <row r="406039" spans="16:16" x14ac:dyDescent="0.3">
      <c r="P406039" s="83"/>
    </row>
    <row r="406040" spans="16:16" x14ac:dyDescent="0.3">
      <c r="P406040" s="83"/>
    </row>
    <row r="406041" spans="16:16" x14ac:dyDescent="0.3">
      <c r="P406041" s="83"/>
    </row>
    <row r="406042" spans="16:16" x14ac:dyDescent="0.3">
      <c r="P406042" s="83"/>
    </row>
    <row r="406043" spans="16:16" x14ac:dyDescent="0.3">
      <c r="P406043" s="83"/>
    </row>
    <row r="406044" spans="16:16" x14ac:dyDescent="0.3">
      <c r="P406044" s="83"/>
    </row>
    <row r="406045" spans="16:16" x14ac:dyDescent="0.3">
      <c r="P406045" s="83"/>
    </row>
    <row r="406046" spans="16:16" x14ac:dyDescent="0.3">
      <c r="P406046" s="83"/>
    </row>
    <row r="406047" spans="16:16" x14ac:dyDescent="0.3">
      <c r="P406047" s="83"/>
    </row>
    <row r="406048" spans="16:16" x14ac:dyDescent="0.3">
      <c r="P406048" s="83"/>
    </row>
    <row r="406049" spans="16:16" x14ac:dyDescent="0.3">
      <c r="P406049" s="83"/>
    </row>
    <row r="406050" spans="16:16" x14ac:dyDescent="0.3">
      <c r="P406050" s="83"/>
    </row>
    <row r="406051" spans="16:16" x14ac:dyDescent="0.3">
      <c r="P406051" s="83"/>
    </row>
    <row r="406052" spans="16:16" x14ac:dyDescent="0.3">
      <c r="P406052" s="83"/>
    </row>
    <row r="406053" spans="16:16" x14ac:dyDescent="0.3">
      <c r="P406053" s="83"/>
    </row>
    <row r="406054" spans="16:16" x14ac:dyDescent="0.3">
      <c r="P406054" s="83"/>
    </row>
    <row r="406055" spans="16:16" x14ac:dyDescent="0.3">
      <c r="P406055" s="83"/>
    </row>
    <row r="406056" spans="16:16" x14ac:dyDescent="0.3">
      <c r="P406056" s="83"/>
    </row>
    <row r="406057" spans="16:16" x14ac:dyDescent="0.3">
      <c r="P406057" s="83"/>
    </row>
    <row r="406058" spans="16:16" x14ac:dyDescent="0.3">
      <c r="P406058" s="83"/>
    </row>
    <row r="406059" spans="16:16" x14ac:dyDescent="0.3">
      <c r="P406059" s="83"/>
    </row>
    <row r="406060" spans="16:16" x14ac:dyDescent="0.3">
      <c r="P406060" s="83"/>
    </row>
    <row r="406061" spans="16:16" x14ac:dyDescent="0.3">
      <c r="P406061" s="83"/>
    </row>
    <row r="406062" spans="16:16" x14ac:dyDescent="0.3">
      <c r="P406062" s="83"/>
    </row>
    <row r="406063" spans="16:16" x14ac:dyDescent="0.3">
      <c r="P406063" s="83"/>
    </row>
    <row r="406064" spans="16:16" x14ac:dyDescent="0.3">
      <c r="P406064" s="83"/>
    </row>
    <row r="406065" spans="16:16" x14ac:dyDescent="0.3">
      <c r="P406065" s="83"/>
    </row>
    <row r="406066" spans="16:16" x14ac:dyDescent="0.3">
      <c r="P406066" s="83"/>
    </row>
    <row r="406067" spans="16:16" x14ac:dyDescent="0.3">
      <c r="P406067" s="83"/>
    </row>
    <row r="406068" spans="16:16" x14ac:dyDescent="0.3">
      <c r="P406068" s="83"/>
    </row>
    <row r="406069" spans="16:16" x14ac:dyDescent="0.3">
      <c r="P406069" s="83"/>
    </row>
    <row r="406070" spans="16:16" x14ac:dyDescent="0.3">
      <c r="P406070" s="83"/>
    </row>
    <row r="406071" spans="16:16" x14ac:dyDescent="0.3">
      <c r="P406071" s="83"/>
    </row>
    <row r="406072" spans="16:16" x14ac:dyDescent="0.3">
      <c r="P406072" s="83"/>
    </row>
    <row r="406073" spans="16:16" x14ac:dyDescent="0.3">
      <c r="P406073" s="83"/>
    </row>
    <row r="406074" spans="16:16" x14ac:dyDescent="0.3">
      <c r="P406074" s="83"/>
    </row>
    <row r="406075" spans="16:16" x14ac:dyDescent="0.3">
      <c r="P406075" s="83"/>
    </row>
    <row r="406076" spans="16:16" x14ac:dyDescent="0.3">
      <c r="P406076" s="83"/>
    </row>
    <row r="406077" spans="16:16" x14ac:dyDescent="0.3">
      <c r="P406077" s="83"/>
    </row>
    <row r="406078" spans="16:16" x14ac:dyDescent="0.3">
      <c r="P406078" s="83"/>
    </row>
    <row r="406079" spans="16:16" x14ac:dyDescent="0.3">
      <c r="P406079" s="83"/>
    </row>
    <row r="406080" spans="16:16" x14ac:dyDescent="0.3">
      <c r="P406080" s="83"/>
    </row>
    <row r="406081" spans="16:16" x14ac:dyDescent="0.3">
      <c r="P406081" s="83"/>
    </row>
    <row r="406082" spans="16:16" x14ac:dyDescent="0.3">
      <c r="P406082" s="83"/>
    </row>
    <row r="406083" spans="16:16" x14ac:dyDescent="0.3">
      <c r="P406083" s="83"/>
    </row>
    <row r="406084" spans="16:16" x14ac:dyDescent="0.3">
      <c r="P406084" s="83"/>
    </row>
    <row r="406085" spans="16:16" x14ac:dyDescent="0.3">
      <c r="P406085" s="83"/>
    </row>
    <row r="406086" spans="16:16" x14ac:dyDescent="0.3">
      <c r="P406086" s="83"/>
    </row>
    <row r="406087" spans="16:16" x14ac:dyDescent="0.3">
      <c r="P406087" s="83"/>
    </row>
    <row r="406088" spans="16:16" x14ac:dyDescent="0.3">
      <c r="P406088" s="83"/>
    </row>
    <row r="406089" spans="16:16" x14ac:dyDescent="0.3">
      <c r="P406089" s="83"/>
    </row>
    <row r="406090" spans="16:16" x14ac:dyDescent="0.3">
      <c r="P406090" s="83"/>
    </row>
    <row r="406091" spans="16:16" x14ac:dyDescent="0.3">
      <c r="P406091" s="83"/>
    </row>
    <row r="406092" spans="16:16" x14ac:dyDescent="0.3">
      <c r="P406092" s="83"/>
    </row>
    <row r="406093" spans="16:16" x14ac:dyDescent="0.3">
      <c r="P406093" s="83"/>
    </row>
    <row r="406094" spans="16:16" x14ac:dyDescent="0.3">
      <c r="P406094" s="83"/>
    </row>
    <row r="406095" spans="16:16" x14ac:dyDescent="0.3">
      <c r="P406095" s="83"/>
    </row>
    <row r="406096" spans="16:16" x14ac:dyDescent="0.3">
      <c r="P406096" s="83"/>
    </row>
    <row r="406097" spans="16:16" x14ac:dyDescent="0.3">
      <c r="P406097" s="83"/>
    </row>
    <row r="406098" spans="16:16" x14ac:dyDescent="0.3">
      <c r="P406098" s="83"/>
    </row>
    <row r="406099" spans="16:16" x14ac:dyDescent="0.3">
      <c r="P406099" s="83"/>
    </row>
    <row r="406100" spans="16:16" x14ac:dyDescent="0.3">
      <c r="P406100" s="83"/>
    </row>
    <row r="406101" spans="16:16" x14ac:dyDescent="0.3">
      <c r="P406101" s="83"/>
    </row>
    <row r="406102" spans="16:16" x14ac:dyDescent="0.3">
      <c r="P406102" s="83"/>
    </row>
    <row r="406103" spans="16:16" x14ac:dyDescent="0.3">
      <c r="P406103" s="83"/>
    </row>
    <row r="406104" spans="16:16" x14ac:dyDescent="0.3">
      <c r="P406104" s="83"/>
    </row>
    <row r="406105" spans="16:16" x14ac:dyDescent="0.3">
      <c r="P406105" s="83"/>
    </row>
    <row r="406106" spans="16:16" x14ac:dyDescent="0.3">
      <c r="P406106" s="83"/>
    </row>
    <row r="406107" spans="16:16" x14ac:dyDescent="0.3">
      <c r="P406107" s="83"/>
    </row>
    <row r="406108" spans="16:16" x14ac:dyDescent="0.3">
      <c r="P406108" s="83"/>
    </row>
    <row r="406109" spans="16:16" x14ac:dyDescent="0.3">
      <c r="P406109" s="83"/>
    </row>
    <row r="406110" spans="16:16" x14ac:dyDescent="0.3">
      <c r="P406110" s="83"/>
    </row>
    <row r="406111" spans="16:16" x14ac:dyDescent="0.3">
      <c r="P406111" s="83"/>
    </row>
    <row r="406112" spans="16:16" x14ac:dyDescent="0.3">
      <c r="P406112" s="83"/>
    </row>
    <row r="406113" spans="16:16" x14ac:dyDescent="0.3">
      <c r="P406113" s="83"/>
    </row>
    <row r="406114" spans="16:16" x14ac:dyDescent="0.3">
      <c r="P406114" s="83"/>
    </row>
    <row r="406115" spans="16:16" x14ac:dyDescent="0.3">
      <c r="P406115" s="83"/>
    </row>
    <row r="406116" spans="16:16" x14ac:dyDescent="0.3">
      <c r="P406116" s="83"/>
    </row>
    <row r="406117" spans="16:16" x14ac:dyDescent="0.3">
      <c r="P406117" s="83"/>
    </row>
    <row r="406118" spans="16:16" x14ac:dyDescent="0.3">
      <c r="P406118" s="83"/>
    </row>
    <row r="406119" spans="16:16" x14ac:dyDescent="0.3">
      <c r="P406119" s="83"/>
    </row>
    <row r="406120" spans="16:16" x14ac:dyDescent="0.3">
      <c r="P406120" s="83"/>
    </row>
    <row r="406121" spans="16:16" x14ac:dyDescent="0.3">
      <c r="P406121" s="83"/>
    </row>
    <row r="406122" spans="16:16" x14ac:dyDescent="0.3">
      <c r="P406122" s="83"/>
    </row>
    <row r="406123" spans="16:16" x14ac:dyDescent="0.3">
      <c r="P406123" s="83"/>
    </row>
    <row r="406124" spans="16:16" x14ac:dyDescent="0.3">
      <c r="P406124" s="83"/>
    </row>
    <row r="406125" spans="16:16" x14ac:dyDescent="0.3">
      <c r="P406125" s="83"/>
    </row>
    <row r="406126" spans="16:16" x14ac:dyDescent="0.3">
      <c r="P406126" s="83"/>
    </row>
    <row r="406127" spans="16:16" x14ac:dyDescent="0.3">
      <c r="P406127" s="83"/>
    </row>
    <row r="406128" spans="16:16" x14ac:dyDescent="0.3">
      <c r="P406128" s="83"/>
    </row>
    <row r="406129" spans="16:16" x14ac:dyDescent="0.3">
      <c r="P406129" s="83"/>
    </row>
    <row r="406130" spans="16:16" x14ac:dyDescent="0.3">
      <c r="P406130" s="83"/>
    </row>
    <row r="406131" spans="16:16" x14ac:dyDescent="0.3">
      <c r="P406131" s="83"/>
    </row>
    <row r="406132" spans="16:16" x14ac:dyDescent="0.3">
      <c r="P406132" s="83"/>
    </row>
    <row r="406133" spans="16:16" x14ac:dyDescent="0.3">
      <c r="P406133" s="83"/>
    </row>
    <row r="406134" spans="16:16" x14ac:dyDescent="0.3">
      <c r="P406134" s="83"/>
    </row>
    <row r="406135" spans="16:16" x14ac:dyDescent="0.3">
      <c r="P406135" s="83"/>
    </row>
    <row r="406136" spans="16:16" x14ac:dyDescent="0.3">
      <c r="P406136" s="83"/>
    </row>
    <row r="406137" spans="16:16" x14ac:dyDescent="0.3">
      <c r="P406137" s="83"/>
    </row>
    <row r="406138" spans="16:16" x14ac:dyDescent="0.3">
      <c r="P406138" s="83"/>
    </row>
    <row r="406139" spans="16:16" x14ac:dyDescent="0.3">
      <c r="P406139" s="83"/>
    </row>
    <row r="406140" spans="16:16" x14ac:dyDescent="0.3">
      <c r="P406140" s="83"/>
    </row>
    <row r="406141" spans="16:16" x14ac:dyDescent="0.3">
      <c r="P406141" s="83"/>
    </row>
    <row r="406142" spans="16:16" x14ac:dyDescent="0.3">
      <c r="P406142" s="83"/>
    </row>
    <row r="406143" spans="16:16" x14ac:dyDescent="0.3">
      <c r="P406143" s="83"/>
    </row>
    <row r="406144" spans="16:16" x14ac:dyDescent="0.3">
      <c r="P406144" s="83"/>
    </row>
    <row r="406145" spans="16:16" x14ac:dyDescent="0.3">
      <c r="P406145" s="83"/>
    </row>
    <row r="406146" spans="16:16" x14ac:dyDescent="0.3">
      <c r="P406146" s="83"/>
    </row>
    <row r="406147" spans="16:16" x14ac:dyDescent="0.3">
      <c r="P406147" s="83"/>
    </row>
    <row r="406148" spans="16:16" x14ac:dyDescent="0.3">
      <c r="P406148" s="83"/>
    </row>
    <row r="406149" spans="16:16" x14ac:dyDescent="0.3">
      <c r="P406149" s="83"/>
    </row>
    <row r="406150" spans="16:16" x14ac:dyDescent="0.3">
      <c r="P406150" s="83"/>
    </row>
    <row r="406151" spans="16:16" x14ac:dyDescent="0.3">
      <c r="P406151" s="83"/>
    </row>
    <row r="406152" spans="16:16" x14ac:dyDescent="0.3">
      <c r="P406152" s="83"/>
    </row>
    <row r="406153" spans="16:16" x14ac:dyDescent="0.3">
      <c r="P406153" s="83"/>
    </row>
    <row r="406154" spans="16:16" x14ac:dyDescent="0.3">
      <c r="P406154" s="83"/>
    </row>
    <row r="406155" spans="16:16" x14ac:dyDescent="0.3">
      <c r="P406155" s="83"/>
    </row>
    <row r="406156" spans="16:16" x14ac:dyDescent="0.3">
      <c r="P406156" s="83"/>
    </row>
    <row r="406157" spans="16:16" x14ac:dyDescent="0.3">
      <c r="P406157" s="83"/>
    </row>
    <row r="406158" spans="16:16" x14ac:dyDescent="0.3">
      <c r="P406158" s="83"/>
    </row>
    <row r="406159" spans="16:16" x14ac:dyDescent="0.3">
      <c r="P406159" s="83"/>
    </row>
    <row r="406160" spans="16:16" x14ac:dyDescent="0.3">
      <c r="P406160" s="83"/>
    </row>
    <row r="406161" spans="16:16" x14ac:dyDescent="0.3">
      <c r="P406161" s="83"/>
    </row>
    <row r="406162" spans="16:16" x14ac:dyDescent="0.3">
      <c r="P406162" s="83"/>
    </row>
    <row r="406163" spans="16:16" x14ac:dyDescent="0.3">
      <c r="P406163" s="83"/>
    </row>
    <row r="406164" spans="16:16" x14ac:dyDescent="0.3">
      <c r="P406164" s="83"/>
    </row>
    <row r="406165" spans="16:16" x14ac:dyDescent="0.3">
      <c r="P406165" s="83"/>
    </row>
    <row r="406166" spans="16:16" x14ac:dyDescent="0.3">
      <c r="P406166" s="83"/>
    </row>
    <row r="406167" spans="16:16" x14ac:dyDescent="0.3">
      <c r="P406167" s="83"/>
    </row>
    <row r="406168" spans="16:16" x14ac:dyDescent="0.3">
      <c r="P406168" s="83"/>
    </row>
    <row r="406169" spans="16:16" x14ac:dyDescent="0.3">
      <c r="P406169" s="83"/>
    </row>
    <row r="406170" spans="16:16" x14ac:dyDescent="0.3">
      <c r="P406170" s="83"/>
    </row>
    <row r="406171" spans="16:16" x14ac:dyDescent="0.3">
      <c r="P406171" s="83"/>
    </row>
    <row r="406172" spans="16:16" x14ac:dyDescent="0.3">
      <c r="P406172" s="83"/>
    </row>
    <row r="406173" spans="16:16" x14ac:dyDescent="0.3">
      <c r="P406173" s="83"/>
    </row>
    <row r="406174" spans="16:16" x14ac:dyDescent="0.3">
      <c r="P406174" s="83"/>
    </row>
    <row r="406175" spans="16:16" x14ac:dyDescent="0.3">
      <c r="P406175" s="83"/>
    </row>
    <row r="406176" spans="16:16" x14ac:dyDescent="0.3">
      <c r="P406176" s="83"/>
    </row>
    <row r="406177" spans="16:16" x14ac:dyDescent="0.3">
      <c r="P406177" s="83"/>
    </row>
    <row r="406178" spans="16:16" x14ac:dyDescent="0.3">
      <c r="P406178" s="83"/>
    </row>
    <row r="406179" spans="16:16" x14ac:dyDescent="0.3">
      <c r="P406179" s="83"/>
    </row>
    <row r="406180" spans="16:16" x14ac:dyDescent="0.3">
      <c r="P406180" s="83"/>
    </row>
    <row r="406181" spans="16:16" x14ac:dyDescent="0.3">
      <c r="P406181" s="83"/>
    </row>
    <row r="406182" spans="16:16" x14ac:dyDescent="0.3">
      <c r="P406182" s="83"/>
    </row>
    <row r="406183" spans="16:16" x14ac:dyDescent="0.3">
      <c r="P406183" s="83"/>
    </row>
    <row r="406184" spans="16:16" x14ac:dyDescent="0.3">
      <c r="P406184" s="83"/>
    </row>
    <row r="406185" spans="16:16" x14ac:dyDescent="0.3">
      <c r="P406185" s="83"/>
    </row>
    <row r="406186" spans="16:16" x14ac:dyDescent="0.3">
      <c r="P406186" s="83"/>
    </row>
    <row r="406187" spans="16:16" x14ac:dyDescent="0.3">
      <c r="P406187" s="83"/>
    </row>
    <row r="406188" spans="16:16" x14ac:dyDescent="0.3">
      <c r="P406188" s="83"/>
    </row>
    <row r="406189" spans="16:16" x14ac:dyDescent="0.3">
      <c r="P406189" s="83"/>
    </row>
    <row r="406190" spans="16:16" x14ac:dyDescent="0.3">
      <c r="P406190" s="83"/>
    </row>
    <row r="406191" spans="16:16" x14ac:dyDescent="0.3">
      <c r="P406191" s="83"/>
    </row>
    <row r="406192" spans="16:16" x14ac:dyDescent="0.3">
      <c r="P406192" s="83"/>
    </row>
    <row r="406193" spans="16:16" x14ac:dyDescent="0.3">
      <c r="P406193" s="83"/>
    </row>
    <row r="406194" spans="16:16" x14ac:dyDescent="0.3">
      <c r="P406194" s="83"/>
    </row>
    <row r="406195" spans="16:16" x14ac:dyDescent="0.3">
      <c r="P406195" s="83"/>
    </row>
    <row r="406196" spans="16:16" x14ac:dyDescent="0.3">
      <c r="P406196" s="83"/>
    </row>
    <row r="406197" spans="16:16" x14ac:dyDescent="0.3">
      <c r="P406197" s="83"/>
    </row>
    <row r="406198" spans="16:16" x14ac:dyDescent="0.3">
      <c r="P406198" s="83"/>
    </row>
    <row r="406199" spans="16:16" x14ac:dyDescent="0.3">
      <c r="P406199" s="83"/>
    </row>
    <row r="406200" spans="16:16" x14ac:dyDescent="0.3">
      <c r="P406200" s="83"/>
    </row>
    <row r="406201" spans="16:16" x14ac:dyDescent="0.3">
      <c r="P406201" s="83"/>
    </row>
    <row r="406202" spans="16:16" x14ac:dyDescent="0.3">
      <c r="P406202" s="83"/>
    </row>
    <row r="406203" spans="16:16" x14ac:dyDescent="0.3">
      <c r="P406203" s="83"/>
    </row>
    <row r="406204" spans="16:16" x14ac:dyDescent="0.3">
      <c r="P406204" s="83"/>
    </row>
    <row r="406205" spans="16:16" x14ac:dyDescent="0.3">
      <c r="P406205" s="83"/>
    </row>
    <row r="406206" spans="16:16" x14ac:dyDescent="0.3">
      <c r="P406206" s="83"/>
    </row>
    <row r="406207" spans="16:16" x14ac:dyDescent="0.3">
      <c r="P406207" s="83"/>
    </row>
    <row r="406208" spans="16:16" x14ac:dyDescent="0.3">
      <c r="P406208" s="83"/>
    </row>
    <row r="406209" spans="16:16" x14ac:dyDescent="0.3">
      <c r="P406209" s="83"/>
    </row>
    <row r="406210" spans="16:16" x14ac:dyDescent="0.3">
      <c r="P406210" s="83"/>
    </row>
    <row r="406211" spans="16:16" x14ac:dyDescent="0.3">
      <c r="P406211" s="83"/>
    </row>
    <row r="406212" spans="16:16" x14ac:dyDescent="0.3">
      <c r="P406212" s="83"/>
    </row>
    <row r="406213" spans="16:16" x14ac:dyDescent="0.3">
      <c r="P406213" s="83"/>
    </row>
    <row r="406214" spans="16:16" x14ac:dyDescent="0.3">
      <c r="P406214" s="83"/>
    </row>
    <row r="406215" spans="16:16" x14ac:dyDescent="0.3">
      <c r="P406215" s="83"/>
    </row>
    <row r="406216" spans="16:16" x14ac:dyDescent="0.3">
      <c r="P406216" s="83"/>
    </row>
    <row r="406217" spans="16:16" x14ac:dyDescent="0.3">
      <c r="P406217" s="83"/>
    </row>
    <row r="406218" spans="16:16" x14ac:dyDescent="0.3">
      <c r="P406218" s="83"/>
    </row>
    <row r="406219" spans="16:16" x14ac:dyDescent="0.3">
      <c r="P406219" s="83"/>
    </row>
    <row r="406220" spans="16:16" x14ac:dyDescent="0.3">
      <c r="P406220" s="83"/>
    </row>
    <row r="406221" spans="16:16" x14ac:dyDescent="0.3">
      <c r="P406221" s="83"/>
    </row>
    <row r="406222" spans="16:16" x14ac:dyDescent="0.3">
      <c r="P406222" s="83"/>
    </row>
    <row r="406223" spans="16:16" x14ac:dyDescent="0.3">
      <c r="P406223" s="83"/>
    </row>
    <row r="406224" spans="16:16" x14ac:dyDescent="0.3">
      <c r="P406224" s="83"/>
    </row>
    <row r="406225" spans="16:16" x14ac:dyDescent="0.3">
      <c r="P406225" s="83"/>
    </row>
    <row r="406226" spans="16:16" x14ac:dyDescent="0.3">
      <c r="P406226" s="83"/>
    </row>
    <row r="406227" spans="16:16" x14ac:dyDescent="0.3">
      <c r="P406227" s="83"/>
    </row>
    <row r="406228" spans="16:16" x14ac:dyDescent="0.3">
      <c r="P406228" s="83"/>
    </row>
    <row r="406229" spans="16:16" x14ac:dyDescent="0.3">
      <c r="P406229" s="83"/>
    </row>
    <row r="406230" spans="16:16" x14ac:dyDescent="0.3">
      <c r="P406230" s="83"/>
    </row>
    <row r="406231" spans="16:16" x14ac:dyDescent="0.3">
      <c r="P406231" s="83"/>
    </row>
    <row r="406232" spans="16:16" x14ac:dyDescent="0.3">
      <c r="P406232" s="83"/>
    </row>
    <row r="406233" spans="16:16" x14ac:dyDescent="0.3">
      <c r="P406233" s="83"/>
    </row>
    <row r="406234" spans="16:16" x14ac:dyDescent="0.3">
      <c r="P406234" s="83"/>
    </row>
    <row r="406235" spans="16:16" x14ac:dyDescent="0.3">
      <c r="P406235" s="83"/>
    </row>
    <row r="406236" spans="16:16" x14ac:dyDescent="0.3">
      <c r="P406236" s="83"/>
    </row>
    <row r="406237" spans="16:16" x14ac:dyDescent="0.3">
      <c r="P406237" s="83"/>
    </row>
    <row r="406238" spans="16:16" x14ac:dyDescent="0.3">
      <c r="P406238" s="83"/>
    </row>
    <row r="406239" spans="16:16" x14ac:dyDescent="0.3">
      <c r="P406239" s="83"/>
    </row>
    <row r="406240" spans="16:16" x14ac:dyDescent="0.3">
      <c r="P406240" s="83"/>
    </row>
    <row r="406241" spans="16:16" x14ac:dyDescent="0.3">
      <c r="P406241" s="83"/>
    </row>
    <row r="406242" spans="16:16" x14ac:dyDescent="0.3">
      <c r="P406242" s="83"/>
    </row>
    <row r="406243" spans="16:16" x14ac:dyDescent="0.3">
      <c r="P406243" s="83"/>
    </row>
    <row r="406244" spans="16:16" x14ac:dyDescent="0.3">
      <c r="P406244" s="83"/>
    </row>
    <row r="406245" spans="16:16" x14ac:dyDescent="0.3">
      <c r="P406245" s="83"/>
    </row>
    <row r="406246" spans="16:16" x14ac:dyDescent="0.3">
      <c r="P406246" s="83"/>
    </row>
    <row r="406247" spans="16:16" x14ac:dyDescent="0.3">
      <c r="P406247" s="83"/>
    </row>
    <row r="406248" spans="16:16" x14ac:dyDescent="0.3">
      <c r="P406248" s="83"/>
    </row>
    <row r="406249" spans="16:16" x14ac:dyDescent="0.3">
      <c r="P406249" s="83"/>
    </row>
    <row r="406250" spans="16:16" x14ac:dyDescent="0.3">
      <c r="P406250" s="83"/>
    </row>
    <row r="406251" spans="16:16" x14ac:dyDescent="0.3">
      <c r="P406251" s="83"/>
    </row>
    <row r="406252" spans="16:16" x14ac:dyDescent="0.3">
      <c r="P406252" s="83"/>
    </row>
    <row r="406253" spans="16:16" x14ac:dyDescent="0.3">
      <c r="P406253" s="83"/>
    </row>
    <row r="406254" spans="16:16" x14ac:dyDescent="0.3">
      <c r="P406254" s="83"/>
    </row>
    <row r="406255" spans="16:16" x14ac:dyDescent="0.3">
      <c r="P406255" s="83"/>
    </row>
    <row r="406256" spans="16:16" x14ac:dyDescent="0.3">
      <c r="P406256" s="83"/>
    </row>
    <row r="406257" spans="16:16" x14ac:dyDescent="0.3">
      <c r="P406257" s="83"/>
    </row>
    <row r="406258" spans="16:16" x14ac:dyDescent="0.3">
      <c r="P406258" s="83"/>
    </row>
    <row r="406259" spans="16:16" x14ac:dyDescent="0.3">
      <c r="P406259" s="83"/>
    </row>
    <row r="406260" spans="16:16" x14ac:dyDescent="0.3">
      <c r="P406260" s="83"/>
    </row>
    <row r="406261" spans="16:16" x14ac:dyDescent="0.3">
      <c r="P406261" s="83"/>
    </row>
    <row r="406262" spans="16:16" x14ac:dyDescent="0.3">
      <c r="P406262" s="83"/>
    </row>
    <row r="406263" spans="16:16" x14ac:dyDescent="0.3">
      <c r="P406263" s="83"/>
    </row>
    <row r="406264" spans="16:16" x14ac:dyDescent="0.3">
      <c r="P406264" s="83"/>
    </row>
    <row r="406265" spans="16:16" x14ac:dyDescent="0.3">
      <c r="P406265" s="83"/>
    </row>
    <row r="406266" spans="16:16" x14ac:dyDescent="0.3">
      <c r="P406266" s="83"/>
    </row>
    <row r="406267" spans="16:16" x14ac:dyDescent="0.3">
      <c r="P406267" s="83"/>
    </row>
    <row r="406268" spans="16:16" x14ac:dyDescent="0.3">
      <c r="P406268" s="83"/>
    </row>
    <row r="406269" spans="16:16" x14ac:dyDescent="0.3">
      <c r="P406269" s="83"/>
    </row>
    <row r="406270" spans="16:16" x14ac:dyDescent="0.3">
      <c r="P406270" s="83"/>
    </row>
    <row r="406271" spans="16:16" x14ac:dyDescent="0.3">
      <c r="P406271" s="83"/>
    </row>
    <row r="406272" spans="16:16" x14ac:dyDescent="0.3">
      <c r="P406272" s="83"/>
    </row>
    <row r="406273" spans="16:16" x14ac:dyDescent="0.3">
      <c r="P406273" s="83"/>
    </row>
    <row r="406274" spans="16:16" x14ac:dyDescent="0.3">
      <c r="P406274" s="83"/>
    </row>
    <row r="406275" spans="16:16" x14ac:dyDescent="0.3">
      <c r="P406275" s="83"/>
    </row>
    <row r="406276" spans="16:16" x14ac:dyDescent="0.3">
      <c r="P406276" s="83"/>
    </row>
    <row r="406277" spans="16:16" x14ac:dyDescent="0.3">
      <c r="P406277" s="83"/>
    </row>
    <row r="406278" spans="16:16" x14ac:dyDescent="0.3">
      <c r="P406278" s="83"/>
    </row>
    <row r="406279" spans="16:16" x14ac:dyDescent="0.3">
      <c r="P406279" s="83"/>
    </row>
    <row r="406280" spans="16:16" x14ac:dyDescent="0.3">
      <c r="P406280" s="83"/>
    </row>
    <row r="406281" spans="16:16" x14ac:dyDescent="0.3">
      <c r="P406281" s="83"/>
    </row>
    <row r="406282" spans="16:16" x14ac:dyDescent="0.3">
      <c r="P406282" s="83"/>
    </row>
    <row r="406283" spans="16:16" x14ac:dyDescent="0.3">
      <c r="P406283" s="83"/>
    </row>
    <row r="406284" spans="16:16" x14ac:dyDescent="0.3">
      <c r="P406284" s="83"/>
    </row>
    <row r="406285" spans="16:16" x14ac:dyDescent="0.3">
      <c r="P406285" s="83"/>
    </row>
    <row r="406286" spans="16:16" x14ac:dyDescent="0.3">
      <c r="P406286" s="83"/>
    </row>
    <row r="406287" spans="16:16" x14ac:dyDescent="0.3">
      <c r="P406287" s="83"/>
    </row>
    <row r="406288" spans="16:16" x14ac:dyDescent="0.3">
      <c r="P406288" s="83"/>
    </row>
    <row r="406289" spans="16:16" x14ac:dyDescent="0.3">
      <c r="P406289" s="83"/>
    </row>
    <row r="406290" spans="16:16" x14ac:dyDescent="0.3">
      <c r="P406290" s="83"/>
    </row>
    <row r="406291" spans="16:16" x14ac:dyDescent="0.3">
      <c r="P406291" s="83"/>
    </row>
    <row r="406292" spans="16:16" x14ac:dyDescent="0.3">
      <c r="P406292" s="83"/>
    </row>
    <row r="406293" spans="16:16" x14ac:dyDescent="0.3">
      <c r="P406293" s="83"/>
    </row>
    <row r="406294" spans="16:16" x14ac:dyDescent="0.3">
      <c r="P406294" s="83"/>
    </row>
    <row r="406295" spans="16:16" x14ac:dyDescent="0.3">
      <c r="P406295" s="83"/>
    </row>
    <row r="406296" spans="16:16" x14ac:dyDescent="0.3">
      <c r="P406296" s="83"/>
    </row>
    <row r="406297" spans="16:16" x14ac:dyDescent="0.3">
      <c r="P406297" s="83"/>
    </row>
    <row r="406298" spans="16:16" x14ac:dyDescent="0.3">
      <c r="P406298" s="83"/>
    </row>
    <row r="406299" spans="16:16" x14ac:dyDescent="0.3">
      <c r="P406299" s="83"/>
    </row>
    <row r="406300" spans="16:16" x14ac:dyDescent="0.3">
      <c r="P406300" s="83"/>
    </row>
    <row r="406301" spans="16:16" x14ac:dyDescent="0.3">
      <c r="P406301" s="83"/>
    </row>
    <row r="406302" spans="16:16" x14ac:dyDescent="0.3">
      <c r="P406302" s="83"/>
    </row>
    <row r="406303" spans="16:16" x14ac:dyDescent="0.3">
      <c r="P406303" s="83"/>
    </row>
    <row r="406304" spans="16:16" x14ac:dyDescent="0.3">
      <c r="P406304" s="83"/>
    </row>
    <row r="406305" spans="16:16" x14ac:dyDescent="0.3">
      <c r="P406305" s="83"/>
    </row>
    <row r="406306" spans="16:16" x14ac:dyDescent="0.3">
      <c r="P406306" s="83"/>
    </row>
    <row r="406307" spans="16:16" x14ac:dyDescent="0.3">
      <c r="P406307" s="83"/>
    </row>
    <row r="406308" spans="16:16" x14ac:dyDescent="0.3">
      <c r="P406308" s="83"/>
    </row>
    <row r="406309" spans="16:16" x14ac:dyDescent="0.3">
      <c r="P406309" s="83"/>
    </row>
    <row r="406310" spans="16:16" x14ac:dyDescent="0.3">
      <c r="P406310" s="83"/>
    </row>
    <row r="406311" spans="16:16" x14ac:dyDescent="0.3">
      <c r="P406311" s="83"/>
    </row>
    <row r="406312" spans="16:16" x14ac:dyDescent="0.3">
      <c r="P406312" s="83"/>
    </row>
    <row r="406313" spans="16:16" x14ac:dyDescent="0.3">
      <c r="P406313" s="83"/>
    </row>
    <row r="406314" spans="16:16" x14ac:dyDescent="0.3">
      <c r="P406314" s="83"/>
    </row>
    <row r="406315" spans="16:16" x14ac:dyDescent="0.3">
      <c r="P406315" s="83"/>
    </row>
    <row r="406316" spans="16:16" x14ac:dyDescent="0.3">
      <c r="P406316" s="83"/>
    </row>
    <row r="406317" spans="16:16" x14ac:dyDescent="0.3">
      <c r="P406317" s="83"/>
    </row>
    <row r="406318" spans="16:16" x14ac:dyDescent="0.3">
      <c r="P406318" s="83"/>
    </row>
    <row r="406319" spans="16:16" x14ac:dyDescent="0.3">
      <c r="P406319" s="83"/>
    </row>
    <row r="406320" spans="16:16" x14ac:dyDescent="0.3">
      <c r="P406320" s="83"/>
    </row>
    <row r="406321" spans="16:16" x14ac:dyDescent="0.3">
      <c r="P406321" s="83"/>
    </row>
    <row r="406322" spans="16:16" x14ac:dyDescent="0.3">
      <c r="P406322" s="83"/>
    </row>
    <row r="406323" spans="16:16" x14ac:dyDescent="0.3">
      <c r="P406323" s="83"/>
    </row>
    <row r="406324" spans="16:16" x14ac:dyDescent="0.3">
      <c r="P406324" s="83"/>
    </row>
    <row r="406325" spans="16:16" x14ac:dyDescent="0.3">
      <c r="P406325" s="83"/>
    </row>
    <row r="406326" spans="16:16" x14ac:dyDescent="0.3">
      <c r="P406326" s="83"/>
    </row>
    <row r="406327" spans="16:16" x14ac:dyDescent="0.3">
      <c r="P406327" s="83"/>
    </row>
    <row r="406328" spans="16:16" x14ac:dyDescent="0.3">
      <c r="P406328" s="83"/>
    </row>
    <row r="406329" spans="16:16" x14ac:dyDescent="0.3">
      <c r="P406329" s="83"/>
    </row>
    <row r="406330" spans="16:16" x14ac:dyDescent="0.3">
      <c r="P406330" s="83"/>
    </row>
    <row r="406331" spans="16:16" x14ac:dyDescent="0.3">
      <c r="P406331" s="83"/>
    </row>
    <row r="406332" spans="16:16" x14ac:dyDescent="0.3">
      <c r="P406332" s="83"/>
    </row>
    <row r="406333" spans="16:16" x14ac:dyDescent="0.3">
      <c r="P406333" s="83"/>
    </row>
    <row r="406334" spans="16:16" x14ac:dyDescent="0.3">
      <c r="P406334" s="83"/>
    </row>
    <row r="406335" spans="16:16" x14ac:dyDescent="0.3">
      <c r="P406335" s="83"/>
    </row>
    <row r="406336" spans="16:16" x14ac:dyDescent="0.3">
      <c r="P406336" s="83"/>
    </row>
    <row r="406337" spans="16:16" x14ac:dyDescent="0.3">
      <c r="P406337" s="83"/>
    </row>
    <row r="406338" spans="16:16" x14ac:dyDescent="0.3">
      <c r="P406338" s="83"/>
    </row>
    <row r="406339" spans="16:16" x14ac:dyDescent="0.3">
      <c r="P406339" s="83"/>
    </row>
    <row r="406340" spans="16:16" x14ac:dyDescent="0.3">
      <c r="P406340" s="83"/>
    </row>
    <row r="406341" spans="16:16" x14ac:dyDescent="0.3">
      <c r="P406341" s="83"/>
    </row>
    <row r="406342" spans="16:16" x14ac:dyDescent="0.3">
      <c r="P406342" s="83"/>
    </row>
    <row r="406343" spans="16:16" x14ac:dyDescent="0.3">
      <c r="P406343" s="83"/>
    </row>
    <row r="406344" spans="16:16" x14ac:dyDescent="0.3">
      <c r="P406344" s="83"/>
    </row>
    <row r="406345" spans="16:16" x14ac:dyDescent="0.3">
      <c r="P406345" s="83"/>
    </row>
    <row r="406346" spans="16:16" x14ac:dyDescent="0.3">
      <c r="P406346" s="83"/>
    </row>
    <row r="406347" spans="16:16" x14ac:dyDescent="0.3">
      <c r="P406347" s="83"/>
    </row>
    <row r="406348" spans="16:16" x14ac:dyDescent="0.3">
      <c r="P406348" s="83"/>
    </row>
    <row r="406349" spans="16:16" x14ac:dyDescent="0.3">
      <c r="P406349" s="83"/>
    </row>
    <row r="406350" spans="16:16" x14ac:dyDescent="0.3">
      <c r="P406350" s="83"/>
    </row>
    <row r="406351" spans="16:16" x14ac:dyDescent="0.3">
      <c r="P406351" s="83"/>
    </row>
    <row r="406352" spans="16:16" x14ac:dyDescent="0.3">
      <c r="P406352" s="83"/>
    </row>
    <row r="406353" spans="16:16" x14ac:dyDescent="0.3">
      <c r="P406353" s="83"/>
    </row>
    <row r="406354" spans="16:16" x14ac:dyDescent="0.3">
      <c r="P406354" s="83"/>
    </row>
    <row r="406355" spans="16:16" x14ac:dyDescent="0.3">
      <c r="P406355" s="83"/>
    </row>
    <row r="406356" spans="16:16" x14ac:dyDescent="0.3">
      <c r="P406356" s="83"/>
    </row>
    <row r="406357" spans="16:16" x14ac:dyDescent="0.3">
      <c r="P406357" s="83"/>
    </row>
    <row r="406358" spans="16:16" x14ac:dyDescent="0.3">
      <c r="P406358" s="83"/>
    </row>
    <row r="406359" spans="16:16" x14ac:dyDescent="0.3">
      <c r="P406359" s="83"/>
    </row>
    <row r="406360" spans="16:16" x14ac:dyDescent="0.3">
      <c r="P406360" s="83"/>
    </row>
    <row r="406361" spans="16:16" x14ac:dyDescent="0.3">
      <c r="P406361" s="83"/>
    </row>
    <row r="406362" spans="16:16" x14ac:dyDescent="0.3">
      <c r="P406362" s="83"/>
    </row>
    <row r="406363" spans="16:16" x14ac:dyDescent="0.3">
      <c r="P406363" s="83"/>
    </row>
    <row r="406364" spans="16:16" x14ac:dyDescent="0.3">
      <c r="P406364" s="83"/>
    </row>
    <row r="406365" spans="16:16" x14ac:dyDescent="0.3">
      <c r="P406365" s="83"/>
    </row>
    <row r="406366" spans="16:16" x14ac:dyDescent="0.3">
      <c r="P406366" s="83"/>
    </row>
    <row r="406367" spans="16:16" x14ac:dyDescent="0.3">
      <c r="P406367" s="83"/>
    </row>
    <row r="406368" spans="16:16" x14ac:dyDescent="0.3">
      <c r="P406368" s="83"/>
    </row>
    <row r="406369" spans="16:16" x14ac:dyDescent="0.3">
      <c r="P406369" s="83"/>
    </row>
    <row r="406370" spans="16:16" x14ac:dyDescent="0.3">
      <c r="P406370" s="83"/>
    </row>
    <row r="406371" spans="16:16" x14ac:dyDescent="0.3">
      <c r="P406371" s="83"/>
    </row>
    <row r="406372" spans="16:16" x14ac:dyDescent="0.3">
      <c r="P406372" s="83"/>
    </row>
    <row r="406373" spans="16:16" x14ac:dyDescent="0.3">
      <c r="P406373" s="83"/>
    </row>
    <row r="406374" spans="16:16" x14ac:dyDescent="0.3">
      <c r="P406374" s="83"/>
    </row>
    <row r="406375" spans="16:16" x14ac:dyDescent="0.3">
      <c r="P406375" s="83"/>
    </row>
    <row r="406376" spans="16:16" x14ac:dyDescent="0.3">
      <c r="P406376" s="83"/>
    </row>
    <row r="406377" spans="16:16" x14ac:dyDescent="0.3">
      <c r="P406377" s="83"/>
    </row>
    <row r="406378" spans="16:16" x14ac:dyDescent="0.3">
      <c r="P406378" s="83"/>
    </row>
    <row r="406379" spans="16:16" x14ac:dyDescent="0.3">
      <c r="P406379" s="83"/>
    </row>
    <row r="406380" spans="16:16" x14ac:dyDescent="0.3">
      <c r="P406380" s="83"/>
    </row>
    <row r="406381" spans="16:16" x14ac:dyDescent="0.3">
      <c r="P406381" s="83"/>
    </row>
    <row r="406382" spans="16:16" x14ac:dyDescent="0.3">
      <c r="P406382" s="83"/>
    </row>
    <row r="406383" spans="16:16" x14ac:dyDescent="0.3">
      <c r="P406383" s="83"/>
    </row>
    <row r="406384" spans="16:16" x14ac:dyDescent="0.3">
      <c r="P406384" s="83"/>
    </row>
    <row r="406385" spans="16:16" x14ac:dyDescent="0.3">
      <c r="P406385" s="83"/>
    </row>
    <row r="406386" spans="16:16" x14ac:dyDescent="0.3">
      <c r="P406386" s="83"/>
    </row>
    <row r="406387" spans="16:16" x14ac:dyDescent="0.3">
      <c r="P406387" s="83"/>
    </row>
    <row r="406388" spans="16:16" x14ac:dyDescent="0.3">
      <c r="P406388" s="83"/>
    </row>
    <row r="406389" spans="16:16" x14ac:dyDescent="0.3">
      <c r="P406389" s="83"/>
    </row>
    <row r="406390" spans="16:16" x14ac:dyDescent="0.3">
      <c r="P406390" s="83"/>
    </row>
    <row r="406391" spans="16:16" x14ac:dyDescent="0.3">
      <c r="P406391" s="83"/>
    </row>
    <row r="406392" spans="16:16" x14ac:dyDescent="0.3">
      <c r="P406392" s="83"/>
    </row>
    <row r="406393" spans="16:16" x14ac:dyDescent="0.3">
      <c r="P406393" s="83"/>
    </row>
    <row r="406394" spans="16:16" x14ac:dyDescent="0.3">
      <c r="P406394" s="83"/>
    </row>
    <row r="406395" spans="16:16" x14ac:dyDescent="0.3">
      <c r="P406395" s="83"/>
    </row>
    <row r="406396" spans="16:16" x14ac:dyDescent="0.3">
      <c r="P406396" s="83"/>
    </row>
    <row r="406397" spans="16:16" x14ac:dyDescent="0.3">
      <c r="P406397" s="83"/>
    </row>
    <row r="406398" spans="16:16" x14ac:dyDescent="0.3">
      <c r="P406398" s="83"/>
    </row>
    <row r="406399" spans="16:16" x14ac:dyDescent="0.3">
      <c r="P406399" s="83"/>
    </row>
    <row r="406400" spans="16:16" x14ac:dyDescent="0.3">
      <c r="P406400" s="83"/>
    </row>
    <row r="406401" spans="16:16" x14ac:dyDescent="0.3">
      <c r="P406401" s="83"/>
    </row>
    <row r="406402" spans="16:16" x14ac:dyDescent="0.3">
      <c r="P406402" s="83"/>
    </row>
    <row r="406403" spans="16:16" x14ac:dyDescent="0.3">
      <c r="P406403" s="83"/>
    </row>
    <row r="406404" spans="16:16" x14ac:dyDescent="0.3">
      <c r="P406404" s="83"/>
    </row>
    <row r="406405" spans="16:16" x14ac:dyDescent="0.3">
      <c r="P406405" s="83"/>
    </row>
    <row r="406406" spans="16:16" x14ac:dyDescent="0.3">
      <c r="P406406" s="83"/>
    </row>
    <row r="406407" spans="16:16" x14ac:dyDescent="0.3">
      <c r="P406407" s="83"/>
    </row>
    <row r="406408" spans="16:16" x14ac:dyDescent="0.3">
      <c r="P406408" s="83"/>
    </row>
    <row r="406409" spans="16:16" x14ac:dyDescent="0.3">
      <c r="P406409" s="83"/>
    </row>
    <row r="406410" spans="16:16" x14ac:dyDescent="0.3">
      <c r="P406410" s="83"/>
    </row>
    <row r="406411" spans="16:16" x14ac:dyDescent="0.3">
      <c r="P406411" s="83"/>
    </row>
    <row r="406412" spans="16:16" x14ac:dyDescent="0.3">
      <c r="P406412" s="83"/>
    </row>
    <row r="406413" spans="16:16" x14ac:dyDescent="0.3">
      <c r="P406413" s="83"/>
    </row>
    <row r="406414" spans="16:16" x14ac:dyDescent="0.3">
      <c r="P406414" s="83"/>
    </row>
    <row r="406415" spans="16:16" x14ac:dyDescent="0.3">
      <c r="P406415" s="83"/>
    </row>
    <row r="406416" spans="16:16" x14ac:dyDescent="0.3">
      <c r="P406416" s="83"/>
    </row>
    <row r="406417" spans="16:16" x14ac:dyDescent="0.3">
      <c r="P406417" s="83"/>
    </row>
    <row r="406418" spans="16:16" x14ac:dyDescent="0.3">
      <c r="P406418" s="83"/>
    </row>
    <row r="406419" spans="16:16" x14ac:dyDescent="0.3">
      <c r="P406419" s="83"/>
    </row>
    <row r="406420" spans="16:16" x14ac:dyDescent="0.3">
      <c r="P406420" s="83"/>
    </row>
    <row r="406421" spans="16:16" x14ac:dyDescent="0.3">
      <c r="P406421" s="83"/>
    </row>
    <row r="406422" spans="16:16" x14ac:dyDescent="0.3">
      <c r="P406422" s="83"/>
    </row>
    <row r="406423" spans="16:16" x14ac:dyDescent="0.3">
      <c r="P406423" s="83"/>
    </row>
    <row r="406424" spans="16:16" x14ac:dyDescent="0.3">
      <c r="P406424" s="83"/>
    </row>
    <row r="406425" spans="16:16" x14ac:dyDescent="0.3">
      <c r="P406425" s="83"/>
    </row>
    <row r="406426" spans="16:16" x14ac:dyDescent="0.3">
      <c r="P406426" s="83"/>
    </row>
    <row r="406427" spans="16:16" x14ac:dyDescent="0.3">
      <c r="P406427" s="83"/>
    </row>
    <row r="406428" spans="16:16" x14ac:dyDescent="0.3">
      <c r="P406428" s="83"/>
    </row>
    <row r="406429" spans="16:16" x14ac:dyDescent="0.3">
      <c r="P406429" s="83"/>
    </row>
    <row r="406430" spans="16:16" x14ac:dyDescent="0.3">
      <c r="P406430" s="83"/>
    </row>
    <row r="406431" spans="16:16" x14ac:dyDescent="0.3">
      <c r="P406431" s="83"/>
    </row>
    <row r="406432" spans="16:16" x14ac:dyDescent="0.3">
      <c r="P406432" s="83"/>
    </row>
    <row r="406433" spans="16:16" x14ac:dyDescent="0.3">
      <c r="P406433" s="83"/>
    </row>
    <row r="406434" spans="16:16" x14ac:dyDescent="0.3">
      <c r="P406434" s="83"/>
    </row>
    <row r="406435" spans="16:16" x14ac:dyDescent="0.3">
      <c r="P406435" s="83"/>
    </row>
    <row r="406436" spans="16:16" x14ac:dyDescent="0.3">
      <c r="P406436" s="83"/>
    </row>
    <row r="406437" spans="16:16" x14ac:dyDescent="0.3">
      <c r="P406437" s="83"/>
    </row>
    <row r="406438" spans="16:16" x14ac:dyDescent="0.3">
      <c r="P406438" s="83"/>
    </row>
    <row r="406439" spans="16:16" x14ac:dyDescent="0.3">
      <c r="P406439" s="83"/>
    </row>
    <row r="406440" spans="16:16" x14ac:dyDescent="0.3">
      <c r="P406440" s="83"/>
    </row>
    <row r="406441" spans="16:16" x14ac:dyDescent="0.3">
      <c r="P406441" s="83"/>
    </row>
    <row r="406442" spans="16:16" x14ac:dyDescent="0.3">
      <c r="P406442" s="83"/>
    </row>
    <row r="406443" spans="16:16" x14ac:dyDescent="0.3">
      <c r="P406443" s="83"/>
    </row>
    <row r="406444" spans="16:16" x14ac:dyDescent="0.3">
      <c r="P406444" s="83"/>
    </row>
    <row r="406445" spans="16:16" x14ac:dyDescent="0.3">
      <c r="P406445" s="83"/>
    </row>
    <row r="406446" spans="16:16" x14ac:dyDescent="0.3">
      <c r="P406446" s="83"/>
    </row>
    <row r="406447" spans="16:16" x14ac:dyDescent="0.3">
      <c r="P406447" s="83"/>
    </row>
    <row r="406448" spans="16:16" x14ac:dyDescent="0.3">
      <c r="P406448" s="83"/>
    </row>
    <row r="406449" spans="16:16" x14ac:dyDescent="0.3">
      <c r="P406449" s="83"/>
    </row>
    <row r="406450" spans="16:16" x14ac:dyDescent="0.3">
      <c r="P406450" s="83"/>
    </row>
    <row r="406451" spans="16:16" x14ac:dyDescent="0.3">
      <c r="P406451" s="83"/>
    </row>
    <row r="406452" spans="16:16" x14ac:dyDescent="0.3">
      <c r="P406452" s="83"/>
    </row>
    <row r="406453" spans="16:16" x14ac:dyDescent="0.3">
      <c r="P406453" s="83"/>
    </row>
    <row r="406454" spans="16:16" x14ac:dyDescent="0.3">
      <c r="P406454" s="83"/>
    </row>
    <row r="406455" spans="16:16" x14ac:dyDescent="0.3">
      <c r="P406455" s="83"/>
    </row>
    <row r="406456" spans="16:16" x14ac:dyDescent="0.3">
      <c r="P406456" s="83"/>
    </row>
    <row r="406457" spans="16:16" x14ac:dyDescent="0.3">
      <c r="P406457" s="83"/>
    </row>
    <row r="406458" spans="16:16" x14ac:dyDescent="0.3">
      <c r="P406458" s="83"/>
    </row>
    <row r="406459" spans="16:16" x14ac:dyDescent="0.3">
      <c r="P406459" s="83"/>
    </row>
    <row r="406460" spans="16:16" x14ac:dyDescent="0.3">
      <c r="P406460" s="83"/>
    </row>
    <row r="406461" spans="16:16" x14ac:dyDescent="0.3">
      <c r="P406461" s="83"/>
    </row>
    <row r="406462" spans="16:16" x14ac:dyDescent="0.3">
      <c r="P406462" s="83"/>
    </row>
    <row r="406463" spans="16:16" x14ac:dyDescent="0.3">
      <c r="P406463" s="83"/>
    </row>
    <row r="406464" spans="16:16" x14ac:dyDescent="0.3">
      <c r="P406464" s="83"/>
    </row>
    <row r="406465" spans="16:16" x14ac:dyDescent="0.3">
      <c r="P406465" s="83"/>
    </row>
    <row r="406466" spans="16:16" x14ac:dyDescent="0.3">
      <c r="P406466" s="83"/>
    </row>
    <row r="406467" spans="16:16" x14ac:dyDescent="0.3">
      <c r="P406467" s="83"/>
    </row>
    <row r="406468" spans="16:16" x14ac:dyDescent="0.3">
      <c r="P406468" s="83"/>
    </row>
    <row r="406469" spans="16:16" x14ac:dyDescent="0.3">
      <c r="P406469" s="83"/>
    </row>
    <row r="406470" spans="16:16" x14ac:dyDescent="0.3">
      <c r="P406470" s="83"/>
    </row>
    <row r="406471" spans="16:16" x14ac:dyDescent="0.3">
      <c r="P406471" s="83"/>
    </row>
    <row r="406472" spans="16:16" x14ac:dyDescent="0.3">
      <c r="P406472" s="83"/>
    </row>
    <row r="406473" spans="16:16" x14ac:dyDescent="0.3">
      <c r="P406473" s="83"/>
    </row>
    <row r="406474" spans="16:16" x14ac:dyDescent="0.3">
      <c r="P406474" s="83"/>
    </row>
    <row r="406475" spans="16:16" x14ac:dyDescent="0.3">
      <c r="P406475" s="83"/>
    </row>
    <row r="406476" spans="16:16" x14ac:dyDescent="0.3">
      <c r="P406476" s="83"/>
    </row>
    <row r="406477" spans="16:16" x14ac:dyDescent="0.3">
      <c r="P406477" s="83"/>
    </row>
    <row r="406478" spans="16:16" x14ac:dyDescent="0.3">
      <c r="P406478" s="83"/>
    </row>
    <row r="406479" spans="16:16" x14ac:dyDescent="0.3">
      <c r="P406479" s="83"/>
    </row>
    <row r="406480" spans="16:16" x14ac:dyDescent="0.3">
      <c r="P406480" s="83"/>
    </row>
    <row r="406481" spans="16:16" x14ac:dyDescent="0.3">
      <c r="P406481" s="83"/>
    </row>
    <row r="406482" spans="16:16" x14ac:dyDescent="0.3">
      <c r="P406482" s="83"/>
    </row>
    <row r="406483" spans="16:16" x14ac:dyDescent="0.3">
      <c r="P406483" s="83"/>
    </row>
    <row r="406484" spans="16:16" x14ac:dyDescent="0.3">
      <c r="P406484" s="83"/>
    </row>
    <row r="406485" spans="16:16" x14ac:dyDescent="0.3">
      <c r="P406485" s="83"/>
    </row>
    <row r="406486" spans="16:16" x14ac:dyDescent="0.3">
      <c r="P406486" s="83"/>
    </row>
    <row r="406487" spans="16:16" x14ac:dyDescent="0.3">
      <c r="P406487" s="83"/>
    </row>
    <row r="406488" spans="16:16" x14ac:dyDescent="0.3">
      <c r="P406488" s="83"/>
    </row>
    <row r="406489" spans="16:16" x14ac:dyDescent="0.3">
      <c r="P406489" s="83"/>
    </row>
    <row r="406490" spans="16:16" x14ac:dyDescent="0.3">
      <c r="P406490" s="83"/>
    </row>
    <row r="406491" spans="16:16" x14ac:dyDescent="0.3">
      <c r="P406491" s="83"/>
    </row>
    <row r="406492" spans="16:16" x14ac:dyDescent="0.3">
      <c r="P406492" s="83"/>
    </row>
    <row r="406493" spans="16:16" x14ac:dyDescent="0.3">
      <c r="P406493" s="83"/>
    </row>
    <row r="406494" spans="16:16" x14ac:dyDescent="0.3">
      <c r="P406494" s="83"/>
    </row>
    <row r="406495" spans="16:16" x14ac:dyDescent="0.3">
      <c r="P406495" s="83"/>
    </row>
    <row r="406496" spans="16:16" x14ac:dyDescent="0.3">
      <c r="P406496" s="83"/>
    </row>
    <row r="406497" spans="16:16" x14ac:dyDescent="0.3">
      <c r="P406497" s="83"/>
    </row>
    <row r="406498" spans="16:16" x14ac:dyDescent="0.3">
      <c r="P406498" s="83"/>
    </row>
    <row r="406499" spans="16:16" x14ac:dyDescent="0.3">
      <c r="P406499" s="83"/>
    </row>
    <row r="406500" spans="16:16" x14ac:dyDescent="0.3">
      <c r="P406500" s="83"/>
    </row>
    <row r="406501" spans="16:16" x14ac:dyDescent="0.3">
      <c r="P406501" s="83"/>
    </row>
    <row r="406502" spans="16:16" x14ac:dyDescent="0.3">
      <c r="P406502" s="83"/>
    </row>
    <row r="406503" spans="16:16" x14ac:dyDescent="0.3">
      <c r="P406503" s="83"/>
    </row>
    <row r="406504" spans="16:16" x14ac:dyDescent="0.3">
      <c r="P406504" s="83"/>
    </row>
    <row r="406505" spans="16:16" x14ac:dyDescent="0.3">
      <c r="P406505" s="83"/>
    </row>
    <row r="406506" spans="16:16" x14ac:dyDescent="0.3">
      <c r="P406506" s="83"/>
    </row>
    <row r="406507" spans="16:16" x14ac:dyDescent="0.3">
      <c r="P406507" s="83"/>
    </row>
    <row r="406508" spans="16:16" x14ac:dyDescent="0.3">
      <c r="P406508" s="83"/>
    </row>
    <row r="406509" spans="16:16" x14ac:dyDescent="0.3">
      <c r="P406509" s="83"/>
    </row>
    <row r="406510" spans="16:16" x14ac:dyDescent="0.3">
      <c r="P406510" s="83"/>
    </row>
    <row r="406511" spans="16:16" x14ac:dyDescent="0.3">
      <c r="P406511" s="83"/>
    </row>
    <row r="406512" spans="16:16" x14ac:dyDescent="0.3">
      <c r="P406512" s="83"/>
    </row>
    <row r="406513" spans="16:16" x14ac:dyDescent="0.3">
      <c r="P406513" s="83"/>
    </row>
    <row r="406514" spans="16:16" x14ac:dyDescent="0.3">
      <c r="P406514" s="83"/>
    </row>
    <row r="406515" spans="16:16" x14ac:dyDescent="0.3">
      <c r="P406515" s="83"/>
    </row>
    <row r="406516" spans="16:16" x14ac:dyDescent="0.3">
      <c r="P406516" s="83"/>
    </row>
    <row r="406517" spans="16:16" x14ac:dyDescent="0.3">
      <c r="P406517" s="83"/>
    </row>
    <row r="406518" spans="16:16" x14ac:dyDescent="0.3">
      <c r="P406518" s="83"/>
    </row>
    <row r="406519" spans="16:16" x14ac:dyDescent="0.3">
      <c r="P406519" s="83"/>
    </row>
    <row r="406520" spans="16:16" x14ac:dyDescent="0.3">
      <c r="P406520" s="83"/>
    </row>
    <row r="406521" spans="16:16" x14ac:dyDescent="0.3">
      <c r="P406521" s="83"/>
    </row>
    <row r="406522" spans="16:16" x14ac:dyDescent="0.3">
      <c r="P406522" s="83"/>
    </row>
    <row r="406523" spans="16:16" x14ac:dyDescent="0.3">
      <c r="P406523" s="83"/>
    </row>
    <row r="406524" spans="16:16" x14ac:dyDescent="0.3">
      <c r="P406524" s="83"/>
    </row>
    <row r="406525" spans="16:16" x14ac:dyDescent="0.3">
      <c r="P406525" s="83"/>
    </row>
    <row r="406526" spans="16:16" x14ac:dyDescent="0.3">
      <c r="P406526" s="83"/>
    </row>
    <row r="406527" spans="16:16" x14ac:dyDescent="0.3">
      <c r="P406527" s="83"/>
    </row>
    <row r="406528" spans="16:16" x14ac:dyDescent="0.3">
      <c r="P406528" s="83"/>
    </row>
    <row r="406529" spans="16:16" x14ac:dyDescent="0.3">
      <c r="P406529" s="83"/>
    </row>
    <row r="406530" spans="16:16" x14ac:dyDescent="0.3">
      <c r="P406530" s="83"/>
    </row>
    <row r="406531" spans="16:16" x14ac:dyDescent="0.3">
      <c r="P406531" s="83"/>
    </row>
    <row r="406532" spans="16:16" x14ac:dyDescent="0.3">
      <c r="P406532" s="83"/>
    </row>
    <row r="406533" spans="16:16" x14ac:dyDescent="0.3">
      <c r="P406533" s="83"/>
    </row>
    <row r="406534" spans="16:16" x14ac:dyDescent="0.3">
      <c r="P406534" s="83"/>
    </row>
    <row r="406535" spans="16:16" x14ac:dyDescent="0.3">
      <c r="P406535" s="83"/>
    </row>
    <row r="406536" spans="16:16" x14ac:dyDescent="0.3">
      <c r="P406536" s="83"/>
    </row>
    <row r="406537" spans="16:16" x14ac:dyDescent="0.3">
      <c r="P406537" s="83"/>
    </row>
    <row r="406538" spans="16:16" x14ac:dyDescent="0.3">
      <c r="P406538" s="83"/>
    </row>
    <row r="406539" spans="16:16" x14ac:dyDescent="0.3">
      <c r="P406539" s="83"/>
    </row>
    <row r="406540" spans="16:16" x14ac:dyDescent="0.3">
      <c r="P406540" s="83"/>
    </row>
    <row r="406541" spans="16:16" x14ac:dyDescent="0.3">
      <c r="P406541" s="83"/>
    </row>
    <row r="406542" spans="16:16" x14ac:dyDescent="0.3">
      <c r="P406542" s="83"/>
    </row>
    <row r="406543" spans="16:16" x14ac:dyDescent="0.3">
      <c r="P406543" s="83"/>
    </row>
    <row r="406544" spans="16:16" x14ac:dyDescent="0.3">
      <c r="P406544" s="83"/>
    </row>
    <row r="406545" spans="16:16" x14ac:dyDescent="0.3">
      <c r="P406545" s="83"/>
    </row>
    <row r="406546" spans="16:16" x14ac:dyDescent="0.3">
      <c r="P406546" s="83"/>
    </row>
    <row r="406547" spans="16:16" x14ac:dyDescent="0.3">
      <c r="P406547" s="83"/>
    </row>
    <row r="406548" spans="16:16" x14ac:dyDescent="0.3">
      <c r="P406548" s="83"/>
    </row>
    <row r="406549" spans="16:16" x14ac:dyDescent="0.3">
      <c r="P406549" s="83"/>
    </row>
    <row r="406550" spans="16:16" x14ac:dyDescent="0.3">
      <c r="P406550" s="83"/>
    </row>
    <row r="406551" spans="16:16" x14ac:dyDescent="0.3">
      <c r="P406551" s="83"/>
    </row>
    <row r="406552" spans="16:16" x14ac:dyDescent="0.3">
      <c r="P406552" s="83"/>
    </row>
    <row r="406553" spans="16:16" x14ac:dyDescent="0.3">
      <c r="P406553" s="83"/>
    </row>
    <row r="406554" spans="16:16" x14ac:dyDescent="0.3">
      <c r="P406554" s="83"/>
    </row>
    <row r="406555" spans="16:16" x14ac:dyDescent="0.3">
      <c r="P406555" s="83"/>
    </row>
    <row r="406556" spans="16:16" x14ac:dyDescent="0.3">
      <c r="P406556" s="83"/>
    </row>
    <row r="406557" spans="16:16" x14ac:dyDescent="0.3">
      <c r="P406557" s="83"/>
    </row>
    <row r="406558" spans="16:16" x14ac:dyDescent="0.3">
      <c r="P406558" s="83"/>
    </row>
    <row r="406559" spans="16:16" x14ac:dyDescent="0.3">
      <c r="P406559" s="83"/>
    </row>
    <row r="406560" spans="16:16" x14ac:dyDescent="0.3">
      <c r="P406560" s="83"/>
    </row>
    <row r="406561" spans="16:16" x14ac:dyDescent="0.3">
      <c r="P406561" s="83"/>
    </row>
    <row r="406562" spans="16:16" x14ac:dyDescent="0.3">
      <c r="P406562" s="83"/>
    </row>
    <row r="406563" spans="16:16" x14ac:dyDescent="0.3">
      <c r="P406563" s="83"/>
    </row>
    <row r="406564" spans="16:16" x14ac:dyDescent="0.3">
      <c r="P406564" s="83"/>
    </row>
    <row r="406565" spans="16:16" x14ac:dyDescent="0.3">
      <c r="P406565" s="83"/>
    </row>
    <row r="406566" spans="16:16" x14ac:dyDescent="0.3">
      <c r="P406566" s="83"/>
    </row>
    <row r="406567" spans="16:16" x14ac:dyDescent="0.3">
      <c r="P406567" s="83"/>
    </row>
    <row r="406568" spans="16:16" x14ac:dyDescent="0.3">
      <c r="P406568" s="83"/>
    </row>
    <row r="406569" spans="16:16" x14ac:dyDescent="0.3">
      <c r="P406569" s="83"/>
    </row>
    <row r="406570" spans="16:16" x14ac:dyDescent="0.3">
      <c r="P406570" s="83"/>
    </row>
    <row r="406571" spans="16:16" x14ac:dyDescent="0.3">
      <c r="P406571" s="83"/>
    </row>
    <row r="406572" spans="16:16" x14ac:dyDescent="0.3">
      <c r="P406572" s="83"/>
    </row>
    <row r="406573" spans="16:16" x14ac:dyDescent="0.3">
      <c r="P406573" s="83"/>
    </row>
    <row r="406574" spans="16:16" x14ac:dyDescent="0.3">
      <c r="P406574" s="83"/>
    </row>
    <row r="406575" spans="16:16" x14ac:dyDescent="0.3">
      <c r="P406575" s="83"/>
    </row>
    <row r="406576" spans="16:16" x14ac:dyDescent="0.3">
      <c r="P406576" s="83"/>
    </row>
    <row r="406577" spans="16:16" x14ac:dyDescent="0.3">
      <c r="P406577" s="83"/>
    </row>
    <row r="406578" spans="16:16" x14ac:dyDescent="0.3">
      <c r="P406578" s="83"/>
    </row>
    <row r="406579" spans="16:16" x14ac:dyDescent="0.3">
      <c r="P406579" s="83"/>
    </row>
    <row r="406580" spans="16:16" x14ac:dyDescent="0.3">
      <c r="P406580" s="83"/>
    </row>
    <row r="406581" spans="16:16" x14ac:dyDescent="0.3">
      <c r="P406581" s="83"/>
    </row>
    <row r="406582" spans="16:16" x14ac:dyDescent="0.3">
      <c r="P406582" s="83"/>
    </row>
    <row r="406583" spans="16:16" x14ac:dyDescent="0.3">
      <c r="P406583" s="83"/>
    </row>
    <row r="406584" spans="16:16" x14ac:dyDescent="0.3">
      <c r="P406584" s="83"/>
    </row>
    <row r="406585" spans="16:16" x14ac:dyDescent="0.3">
      <c r="P406585" s="83"/>
    </row>
    <row r="406586" spans="16:16" x14ac:dyDescent="0.3">
      <c r="P406586" s="83"/>
    </row>
    <row r="406587" spans="16:16" x14ac:dyDescent="0.3">
      <c r="P406587" s="83"/>
    </row>
    <row r="406588" spans="16:16" x14ac:dyDescent="0.3">
      <c r="P406588" s="83"/>
    </row>
    <row r="406589" spans="16:16" x14ac:dyDescent="0.3">
      <c r="P406589" s="83"/>
    </row>
    <row r="406590" spans="16:16" x14ac:dyDescent="0.3">
      <c r="P406590" s="83"/>
    </row>
    <row r="406591" spans="16:16" x14ac:dyDescent="0.3">
      <c r="P406591" s="83"/>
    </row>
    <row r="406592" spans="16:16" x14ac:dyDescent="0.3">
      <c r="P406592" s="83"/>
    </row>
    <row r="406593" spans="16:16" x14ac:dyDescent="0.3">
      <c r="P406593" s="83"/>
    </row>
    <row r="406594" spans="16:16" x14ac:dyDescent="0.3">
      <c r="P406594" s="83"/>
    </row>
    <row r="406595" spans="16:16" x14ac:dyDescent="0.3">
      <c r="P406595" s="83"/>
    </row>
    <row r="406596" spans="16:16" x14ac:dyDescent="0.3">
      <c r="P406596" s="83"/>
    </row>
    <row r="406597" spans="16:16" x14ac:dyDescent="0.3">
      <c r="P406597" s="83"/>
    </row>
    <row r="406598" spans="16:16" x14ac:dyDescent="0.3">
      <c r="P406598" s="83"/>
    </row>
    <row r="406599" spans="16:16" x14ac:dyDescent="0.3">
      <c r="P406599" s="83"/>
    </row>
    <row r="406600" spans="16:16" x14ac:dyDescent="0.3">
      <c r="P406600" s="83"/>
    </row>
    <row r="406601" spans="16:16" x14ac:dyDescent="0.3">
      <c r="P406601" s="83"/>
    </row>
    <row r="406602" spans="16:16" x14ac:dyDescent="0.3">
      <c r="P406602" s="83"/>
    </row>
    <row r="406603" spans="16:16" x14ac:dyDescent="0.3">
      <c r="P406603" s="83"/>
    </row>
    <row r="406604" spans="16:16" x14ac:dyDescent="0.3">
      <c r="P406604" s="83"/>
    </row>
    <row r="406605" spans="16:16" x14ac:dyDescent="0.3">
      <c r="P406605" s="83"/>
    </row>
    <row r="406606" spans="16:16" x14ac:dyDescent="0.3">
      <c r="P406606" s="83"/>
    </row>
    <row r="406607" spans="16:16" x14ac:dyDescent="0.3">
      <c r="P406607" s="83"/>
    </row>
    <row r="406608" spans="16:16" x14ac:dyDescent="0.3">
      <c r="P406608" s="83"/>
    </row>
    <row r="406609" spans="16:16" x14ac:dyDescent="0.3">
      <c r="P406609" s="83"/>
    </row>
    <row r="406610" spans="16:16" x14ac:dyDescent="0.3">
      <c r="P406610" s="83"/>
    </row>
    <row r="406611" spans="16:16" x14ac:dyDescent="0.3">
      <c r="P406611" s="83"/>
    </row>
    <row r="406612" spans="16:16" x14ac:dyDescent="0.3">
      <c r="P406612" s="83"/>
    </row>
    <row r="406613" spans="16:16" x14ac:dyDescent="0.3">
      <c r="P406613" s="83"/>
    </row>
    <row r="406614" spans="16:16" x14ac:dyDescent="0.3">
      <c r="P406614" s="83"/>
    </row>
    <row r="406615" spans="16:16" x14ac:dyDescent="0.3">
      <c r="P406615" s="83"/>
    </row>
    <row r="406616" spans="16:16" x14ac:dyDescent="0.3">
      <c r="P406616" s="83"/>
    </row>
    <row r="406617" spans="16:16" x14ac:dyDescent="0.3">
      <c r="P406617" s="83"/>
    </row>
    <row r="406618" spans="16:16" x14ac:dyDescent="0.3">
      <c r="P406618" s="83"/>
    </row>
    <row r="406619" spans="16:16" x14ac:dyDescent="0.3">
      <c r="P406619" s="83"/>
    </row>
    <row r="406620" spans="16:16" x14ac:dyDescent="0.3">
      <c r="P406620" s="83"/>
    </row>
    <row r="406621" spans="16:16" x14ac:dyDescent="0.3">
      <c r="P406621" s="83"/>
    </row>
    <row r="406622" spans="16:16" x14ac:dyDescent="0.3">
      <c r="P406622" s="83"/>
    </row>
    <row r="406623" spans="16:16" x14ac:dyDescent="0.3">
      <c r="P406623" s="83"/>
    </row>
    <row r="406624" spans="16:16" x14ac:dyDescent="0.3">
      <c r="P406624" s="83"/>
    </row>
    <row r="406625" spans="16:16" x14ac:dyDescent="0.3">
      <c r="P406625" s="83"/>
    </row>
    <row r="406626" spans="16:16" x14ac:dyDescent="0.3">
      <c r="P406626" s="83"/>
    </row>
    <row r="406627" spans="16:16" x14ac:dyDescent="0.3">
      <c r="P406627" s="83"/>
    </row>
    <row r="406628" spans="16:16" x14ac:dyDescent="0.3">
      <c r="P406628" s="83"/>
    </row>
    <row r="406629" spans="16:16" x14ac:dyDescent="0.3">
      <c r="P406629" s="83"/>
    </row>
    <row r="406630" spans="16:16" x14ac:dyDescent="0.3">
      <c r="P406630" s="83"/>
    </row>
    <row r="406631" spans="16:16" x14ac:dyDescent="0.3">
      <c r="P406631" s="83"/>
    </row>
    <row r="406632" spans="16:16" x14ac:dyDescent="0.3">
      <c r="P406632" s="83"/>
    </row>
    <row r="406633" spans="16:16" x14ac:dyDescent="0.3">
      <c r="P406633" s="83"/>
    </row>
    <row r="406634" spans="16:16" x14ac:dyDescent="0.3">
      <c r="P406634" s="83"/>
    </row>
    <row r="406635" spans="16:16" x14ac:dyDescent="0.3">
      <c r="P406635" s="83"/>
    </row>
    <row r="406636" spans="16:16" x14ac:dyDescent="0.3">
      <c r="P406636" s="83"/>
    </row>
    <row r="406637" spans="16:16" x14ac:dyDescent="0.3">
      <c r="P406637" s="83"/>
    </row>
    <row r="406638" spans="16:16" x14ac:dyDescent="0.3">
      <c r="P406638" s="83"/>
    </row>
    <row r="406639" spans="16:16" x14ac:dyDescent="0.3">
      <c r="P406639" s="83"/>
    </row>
    <row r="406640" spans="16:16" x14ac:dyDescent="0.3">
      <c r="P406640" s="83"/>
    </row>
    <row r="406641" spans="16:16" x14ac:dyDescent="0.3">
      <c r="P406641" s="83"/>
    </row>
    <row r="406642" spans="16:16" x14ac:dyDescent="0.3">
      <c r="P406642" s="83"/>
    </row>
    <row r="406643" spans="16:16" x14ac:dyDescent="0.3">
      <c r="P406643" s="83"/>
    </row>
    <row r="406644" spans="16:16" x14ac:dyDescent="0.3">
      <c r="P406644" s="83"/>
    </row>
    <row r="406645" spans="16:16" x14ac:dyDescent="0.3">
      <c r="P406645" s="83"/>
    </row>
    <row r="406646" spans="16:16" x14ac:dyDescent="0.3">
      <c r="P406646" s="83"/>
    </row>
    <row r="406647" spans="16:16" x14ac:dyDescent="0.3">
      <c r="P406647" s="83"/>
    </row>
    <row r="406648" spans="16:16" x14ac:dyDescent="0.3">
      <c r="P406648" s="83"/>
    </row>
    <row r="406649" spans="16:16" x14ac:dyDescent="0.3">
      <c r="P406649" s="83"/>
    </row>
    <row r="406650" spans="16:16" x14ac:dyDescent="0.3">
      <c r="P406650" s="83"/>
    </row>
    <row r="406651" spans="16:16" x14ac:dyDescent="0.3">
      <c r="P406651" s="83"/>
    </row>
    <row r="406652" spans="16:16" x14ac:dyDescent="0.3">
      <c r="P406652" s="83"/>
    </row>
    <row r="406653" spans="16:16" x14ac:dyDescent="0.3">
      <c r="P406653" s="83"/>
    </row>
    <row r="406654" spans="16:16" x14ac:dyDescent="0.3">
      <c r="P406654" s="83"/>
    </row>
    <row r="406655" spans="16:16" x14ac:dyDescent="0.3">
      <c r="P406655" s="83"/>
    </row>
    <row r="406656" spans="16:16" x14ac:dyDescent="0.3">
      <c r="P406656" s="83"/>
    </row>
    <row r="406657" spans="16:16" x14ac:dyDescent="0.3">
      <c r="P406657" s="83"/>
    </row>
    <row r="406658" spans="16:16" x14ac:dyDescent="0.3">
      <c r="P406658" s="83"/>
    </row>
    <row r="406659" spans="16:16" x14ac:dyDescent="0.3">
      <c r="P406659" s="83"/>
    </row>
    <row r="406660" spans="16:16" x14ac:dyDescent="0.3">
      <c r="P406660" s="83"/>
    </row>
    <row r="406661" spans="16:16" x14ac:dyDescent="0.3">
      <c r="P406661" s="83"/>
    </row>
    <row r="406662" spans="16:16" x14ac:dyDescent="0.3">
      <c r="P406662" s="83"/>
    </row>
    <row r="406663" spans="16:16" x14ac:dyDescent="0.3">
      <c r="P406663" s="83"/>
    </row>
    <row r="406664" spans="16:16" x14ac:dyDescent="0.3">
      <c r="P406664" s="83"/>
    </row>
    <row r="406665" spans="16:16" x14ac:dyDescent="0.3">
      <c r="P406665" s="83"/>
    </row>
    <row r="406666" spans="16:16" x14ac:dyDescent="0.3">
      <c r="P406666" s="83"/>
    </row>
    <row r="406667" spans="16:16" x14ac:dyDescent="0.3">
      <c r="P406667" s="83"/>
    </row>
    <row r="406668" spans="16:16" x14ac:dyDescent="0.3">
      <c r="P406668" s="83"/>
    </row>
    <row r="406669" spans="16:16" x14ac:dyDescent="0.3">
      <c r="P406669" s="83"/>
    </row>
    <row r="406670" spans="16:16" x14ac:dyDescent="0.3">
      <c r="P406670" s="83"/>
    </row>
    <row r="406671" spans="16:16" x14ac:dyDescent="0.3">
      <c r="P406671" s="83"/>
    </row>
    <row r="406672" spans="16:16" x14ac:dyDescent="0.3">
      <c r="P406672" s="83"/>
    </row>
    <row r="406673" spans="16:16" x14ac:dyDescent="0.3">
      <c r="P406673" s="83"/>
    </row>
    <row r="406674" spans="16:16" x14ac:dyDescent="0.3">
      <c r="P406674" s="83"/>
    </row>
    <row r="406675" spans="16:16" x14ac:dyDescent="0.3">
      <c r="P406675" s="83"/>
    </row>
    <row r="406676" spans="16:16" x14ac:dyDescent="0.3">
      <c r="P406676" s="83"/>
    </row>
    <row r="406677" spans="16:16" x14ac:dyDescent="0.3">
      <c r="P406677" s="83"/>
    </row>
    <row r="406678" spans="16:16" x14ac:dyDescent="0.3">
      <c r="P406678" s="83"/>
    </row>
    <row r="406679" spans="16:16" x14ac:dyDescent="0.3">
      <c r="P406679" s="83"/>
    </row>
    <row r="406680" spans="16:16" x14ac:dyDescent="0.3">
      <c r="P406680" s="83"/>
    </row>
    <row r="406681" spans="16:16" x14ac:dyDescent="0.3">
      <c r="P406681" s="83"/>
    </row>
    <row r="406682" spans="16:16" x14ac:dyDescent="0.3">
      <c r="P406682" s="83"/>
    </row>
    <row r="406683" spans="16:16" x14ac:dyDescent="0.3">
      <c r="P406683" s="83"/>
    </row>
    <row r="406684" spans="16:16" x14ac:dyDescent="0.3">
      <c r="P406684" s="83"/>
    </row>
    <row r="406685" spans="16:16" x14ac:dyDescent="0.3">
      <c r="P406685" s="83"/>
    </row>
    <row r="406686" spans="16:16" x14ac:dyDescent="0.3">
      <c r="P406686" s="83"/>
    </row>
    <row r="406687" spans="16:16" x14ac:dyDescent="0.3">
      <c r="P406687" s="83"/>
    </row>
    <row r="406688" spans="16:16" x14ac:dyDescent="0.3">
      <c r="P406688" s="83"/>
    </row>
    <row r="406689" spans="16:16" x14ac:dyDescent="0.3">
      <c r="P406689" s="83"/>
    </row>
    <row r="406690" spans="16:16" x14ac:dyDescent="0.3">
      <c r="P406690" s="83"/>
    </row>
    <row r="406691" spans="16:16" x14ac:dyDescent="0.3">
      <c r="P406691" s="83"/>
    </row>
    <row r="406692" spans="16:16" x14ac:dyDescent="0.3">
      <c r="P406692" s="83"/>
    </row>
    <row r="406693" spans="16:16" x14ac:dyDescent="0.3">
      <c r="P406693" s="83"/>
    </row>
    <row r="406694" spans="16:16" x14ac:dyDescent="0.3">
      <c r="P406694" s="83"/>
    </row>
    <row r="406695" spans="16:16" x14ac:dyDescent="0.3">
      <c r="P406695" s="83"/>
    </row>
    <row r="406696" spans="16:16" x14ac:dyDescent="0.3">
      <c r="P406696" s="83"/>
    </row>
    <row r="406697" spans="16:16" x14ac:dyDescent="0.3">
      <c r="P406697" s="83"/>
    </row>
    <row r="406698" spans="16:16" x14ac:dyDescent="0.3">
      <c r="P406698" s="83"/>
    </row>
    <row r="406699" spans="16:16" x14ac:dyDescent="0.3">
      <c r="P406699" s="83"/>
    </row>
    <row r="406700" spans="16:16" x14ac:dyDescent="0.3">
      <c r="P406700" s="83"/>
    </row>
    <row r="406701" spans="16:16" x14ac:dyDescent="0.3">
      <c r="P406701" s="83"/>
    </row>
    <row r="406702" spans="16:16" x14ac:dyDescent="0.3">
      <c r="P406702" s="83"/>
    </row>
    <row r="406703" spans="16:16" x14ac:dyDescent="0.3">
      <c r="P406703" s="83"/>
    </row>
    <row r="406704" spans="16:16" x14ac:dyDescent="0.3">
      <c r="P406704" s="83"/>
    </row>
    <row r="406705" spans="16:16" x14ac:dyDescent="0.3">
      <c r="P406705" s="83"/>
    </row>
    <row r="406706" spans="16:16" x14ac:dyDescent="0.3">
      <c r="P406706" s="83"/>
    </row>
    <row r="406707" spans="16:16" x14ac:dyDescent="0.3">
      <c r="P406707" s="83"/>
    </row>
    <row r="406708" spans="16:16" x14ac:dyDescent="0.3">
      <c r="P406708" s="83"/>
    </row>
    <row r="406709" spans="16:16" x14ac:dyDescent="0.3">
      <c r="P406709" s="83"/>
    </row>
    <row r="406710" spans="16:16" x14ac:dyDescent="0.3">
      <c r="P406710" s="83"/>
    </row>
    <row r="406711" spans="16:16" x14ac:dyDescent="0.3">
      <c r="P406711" s="83"/>
    </row>
    <row r="406712" spans="16:16" x14ac:dyDescent="0.3">
      <c r="P406712" s="83"/>
    </row>
    <row r="406713" spans="16:16" x14ac:dyDescent="0.3">
      <c r="P406713" s="83"/>
    </row>
    <row r="406714" spans="16:16" x14ac:dyDescent="0.3">
      <c r="P406714" s="83"/>
    </row>
    <row r="406715" spans="16:16" x14ac:dyDescent="0.3">
      <c r="P406715" s="83"/>
    </row>
    <row r="406716" spans="16:16" x14ac:dyDescent="0.3">
      <c r="P406716" s="83"/>
    </row>
    <row r="406717" spans="16:16" x14ac:dyDescent="0.3">
      <c r="P406717" s="83"/>
    </row>
    <row r="406718" spans="16:16" x14ac:dyDescent="0.3">
      <c r="P406718" s="83"/>
    </row>
    <row r="406719" spans="16:16" x14ac:dyDescent="0.3">
      <c r="P406719" s="83"/>
    </row>
    <row r="406720" spans="16:16" x14ac:dyDescent="0.3">
      <c r="P406720" s="83"/>
    </row>
    <row r="406721" spans="16:16" x14ac:dyDescent="0.3">
      <c r="P406721" s="83"/>
    </row>
    <row r="406722" spans="16:16" x14ac:dyDescent="0.3">
      <c r="P406722" s="83"/>
    </row>
    <row r="406723" spans="16:16" x14ac:dyDescent="0.3">
      <c r="P406723" s="83"/>
    </row>
    <row r="406724" spans="16:16" x14ac:dyDescent="0.3">
      <c r="P406724" s="83"/>
    </row>
    <row r="406725" spans="16:16" x14ac:dyDescent="0.3">
      <c r="P406725" s="83"/>
    </row>
    <row r="406726" spans="16:16" x14ac:dyDescent="0.3">
      <c r="P406726" s="83"/>
    </row>
    <row r="406727" spans="16:16" x14ac:dyDescent="0.3">
      <c r="P406727" s="83"/>
    </row>
    <row r="406728" spans="16:16" x14ac:dyDescent="0.3">
      <c r="P406728" s="83"/>
    </row>
    <row r="406729" spans="16:16" x14ac:dyDescent="0.3">
      <c r="P406729" s="83"/>
    </row>
    <row r="406730" spans="16:16" x14ac:dyDescent="0.3">
      <c r="P406730" s="83"/>
    </row>
    <row r="406731" spans="16:16" x14ac:dyDescent="0.3">
      <c r="P406731" s="83"/>
    </row>
    <row r="406732" spans="16:16" x14ac:dyDescent="0.3">
      <c r="P406732" s="83"/>
    </row>
    <row r="406733" spans="16:16" x14ac:dyDescent="0.3">
      <c r="P406733" s="83"/>
    </row>
    <row r="406734" spans="16:16" x14ac:dyDescent="0.3">
      <c r="P406734" s="83"/>
    </row>
    <row r="406735" spans="16:16" x14ac:dyDescent="0.3">
      <c r="P406735" s="83"/>
    </row>
    <row r="406736" spans="16:16" x14ac:dyDescent="0.3">
      <c r="P406736" s="83"/>
    </row>
    <row r="406737" spans="16:16" x14ac:dyDescent="0.3">
      <c r="P406737" s="83"/>
    </row>
    <row r="406738" spans="16:16" x14ac:dyDescent="0.3">
      <c r="P406738" s="83"/>
    </row>
    <row r="406739" spans="16:16" x14ac:dyDescent="0.3">
      <c r="P406739" s="83"/>
    </row>
    <row r="406740" spans="16:16" x14ac:dyDescent="0.3">
      <c r="P406740" s="83"/>
    </row>
    <row r="406741" spans="16:16" x14ac:dyDescent="0.3">
      <c r="P406741" s="83"/>
    </row>
    <row r="406742" spans="16:16" x14ac:dyDescent="0.3">
      <c r="P406742" s="83"/>
    </row>
    <row r="406743" spans="16:16" x14ac:dyDescent="0.3">
      <c r="P406743" s="83"/>
    </row>
    <row r="406744" spans="16:16" x14ac:dyDescent="0.3">
      <c r="P406744" s="83"/>
    </row>
    <row r="406745" spans="16:16" x14ac:dyDescent="0.3">
      <c r="P406745" s="83"/>
    </row>
    <row r="406746" spans="16:16" x14ac:dyDescent="0.3">
      <c r="P406746" s="83"/>
    </row>
    <row r="406747" spans="16:16" x14ac:dyDescent="0.3">
      <c r="P406747" s="83"/>
    </row>
    <row r="406748" spans="16:16" x14ac:dyDescent="0.3">
      <c r="P406748" s="83"/>
    </row>
    <row r="406749" spans="16:16" x14ac:dyDescent="0.3">
      <c r="P406749" s="83"/>
    </row>
    <row r="406750" spans="16:16" x14ac:dyDescent="0.3">
      <c r="P406750" s="83"/>
    </row>
    <row r="406751" spans="16:16" x14ac:dyDescent="0.3">
      <c r="P406751" s="83"/>
    </row>
    <row r="406752" spans="16:16" x14ac:dyDescent="0.3">
      <c r="P406752" s="83"/>
    </row>
    <row r="406753" spans="16:16" x14ac:dyDescent="0.3">
      <c r="P406753" s="83"/>
    </row>
    <row r="406754" spans="16:16" x14ac:dyDescent="0.3">
      <c r="P406754" s="83"/>
    </row>
    <row r="406755" spans="16:16" x14ac:dyDescent="0.3">
      <c r="P406755" s="83"/>
    </row>
    <row r="406756" spans="16:16" x14ac:dyDescent="0.3">
      <c r="P406756" s="83"/>
    </row>
    <row r="406757" spans="16:16" x14ac:dyDescent="0.3">
      <c r="P406757" s="83"/>
    </row>
    <row r="406758" spans="16:16" x14ac:dyDescent="0.3">
      <c r="P406758" s="83"/>
    </row>
    <row r="406759" spans="16:16" x14ac:dyDescent="0.3">
      <c r="P406759" s="83"/>
    </row>
    <row r="406760" spans="16:16" x14ac:dyDescent="0.3">
      <c r="P406760" s="83"/>
    </row>
    <row r="406761" spans="16:16" x14ac:dyDescent="0.3">
      <c r="P406761" s="83"/>
    </row>
    <row r="406762" spans="16:16" x14ac:dyDescent="0.3">
      <c r="P406762" s="83"/>
    </row>
    <row r="406763" spans="16:16" x14ac:dyDescent="0.3">
      <c r="P406763" s="83"/>
    </row>
    <row r="406764" spans="16:16" x14ac:dyDescent="0.3">
      <c r="P406764" s="83"/>
    </row>
    <row r="406765" spans="16:16" x14ac:dyDescent="0.3">
      <c r="P406765" s="83"/>
    </row>
    <row r="406766" spans="16:16" x14ac:dyDescent="0.3">
      <c r="P406766" s="83"/>
    </row>
    <row r="406767" spans="16:16" x14ac:dyDescent="0.3">
      <c r="P406767" s="83"/>
    </row>
    <row r="406768" spans="16:16" x14ac:dyDescent="0.3">
      <c r="P406768" s="83"/>
    </row>
    <row r="406769" spans="16:16" x14ac:dyDescent="0.3">
      <c r="P406769" s="83"/>
    </row>
    <row r="406770" spans="16:16" x14ac:dyDescent="0.3">
      <c r="P406770" s="83"/>
    </row>
    <row r="406771" spans="16:16" x14ac:dyDescent="0.3">
      <c r="P406771" s="83"/>
    </row>
    <row r="406772" spans="16:16" x14ac:dyDescent="0.3">
      <c r="P406772" s="83"/>
    </row>
    <row r="406773" spans="16:16" x14ac:dyDescent="0.3">
      <c r="P406773" s="83"/>
    </row>
    <row r="406774" spans="16:16" x14ac:dyDescent="0.3">
      <c r="P406774" s="83"/>
    </row>
    <row r="406775" spans="16:16" x14ac:dyDescent="0.3">
      <c r="P406775" s="83"/>
    </row>
    <row r="406776" spans="16:16" x14ac:dyDescent="0.3">
      <c r="P406776" s="83"/>
    </row>
    <row r="406777" spans="16:16" x14ac:dyDescent="0.3">
      <c r="P406777" s="83"/>
    </row>
    <row r="406778" spans="16:16" x14ac:dyDescent="0.3">
      <c r="P406778" s="83"/>
    </row>
    <row r="406779" spans="16:16" x14ac:dyDescent="0.3">
      <c r="P406779" s="83"/>
    </row>
    <row r="406780" spans="16:16" x14ac:dyDescent="0.3">
      <c r="P406780" s="83"/>
    </row>
    <row r="406781" spans="16:16" x14ac:dyDescent="0.3">
      <c r="P406781" s="83"/>
    </row>
    <row r="406782" spans="16:16" x14ac:dyDescent="0.3">
      <c r="P406782" s="83"/>
    </row>
    <row r="406783" spans="16:16" x14ac:dyDescent="0.3">
      <c r="P406783" s="83"/>
    </row>
    <row r="406784" spans="16:16" x14ac:dyDescent="0.3">
      <c r="P406784" s="83"/>
    </row>
    <row r="406785" spans="16:16" x14ac:dyDescent="0.3">
      <c r="P406785" s="83"/>
    </row>
    <row r="406786" spans="16:16" x14ac:dyDescent="0.3">
      <c r="P406786" s="83"/>
    </row>
    <row r="406787" spans="16:16" x14ac:dyDescent="0.3">
      <c r="P406787" s="83"/>
    </row>
    <row r="406788" spans="16:16" x14ac:dyDescent="0.3">
      <c r="P406788" s="83"/>
    </row>
    <row r="406789" spans="16:16" x14ac:dyDescent="0.3">
      <c r="P406789" s="83"/>
    </row>
    <row r="406790" spans="16:16" x14ac:dyDescent="0.3">
      <c r="P406790" s="83"/>
    </row>
    <row r="406791" spans="16:16" x14ac:dyDescent="0.3">
      <c r="P406791" s="83"/>
    </row>
    <row r="406792" spans="16:16" x14ac:dyDescent="0.3">
      <c r="P406792" s="83"/>
    </row>
    <row r="406793" spans="16:16" x14ac:dyDescent="0.3">
      <c r="P406793" s="83"/>
    </row>
    <row r="406794" spans="16:16" x14ac:dyDescent="0.3">
      <c r="P406794" s="83"/>
    </row>
    <row r="406795" spans="16:16" x14ac:dyDescent="0.3">
      <c r="P406795" s="83"/>
    </row>
    <row r="406796" spans="16:16" x14ac:dyDescent="0.3">
      <c r="P406796" s="83"/>
    </row>
    <row r="406797" spans="16:16" x14ac:dyDescent="0.3">
      <c r="P406797" s="83"/>
    </row>
    <row r="406798" spans="16:16" x14ac:dyDescent="0.3">
      <c r="P406798" s="83"/>
    </row>
    <row r="406799" spans="16:16" x14ac:dyDescent="0.3">
      <c r="P406799" s="83"/>
    </row>
    <row r="406800" spans="16:16" x14ac:dyDescent="0.3">
      <c r="P406800" s="83"/>
    </row>
    <row r="406801" spans="16:16" x14ac:dyDescent="0.3">
      <c r="P406801" s="83"/>
    </row>
    <row r="406802" spans="16:16" x14ac:dyDescent="0.3">
      <c r="P406802" s="83"/>
    </row>
    <row r="406803" spans="16:16" x14ac:dyDescent="0.3">
      <c r="P406803" s="83"/>
    </row>
    <row r="406804" spans="16:16" x14ac:dyDescent="0.3">
      <c r="P406804" s="83"/>
    </row>
    <row r="406805" spans="16:16" x14ac:dyDescent="0.3">
      <c r="P406805" s="83"/>
    </row>
    <row r="406806" spans="16:16" x14ac:dyDescent="0.3">
      <c r="P406806" s="83"/>
    </row>
    <row r="406807" spans="16:16" x14ac:dyDescent="0.3">
      <c r="P406807" s="83"/>
    </row>
    <row r="406808" spans="16:16" x14ac:dyDescent="0.3">
      <c r="P406808" s="83"/>
    </row>
    <row r="406809" spans="16:16" x14ac:dyDescent="0.3">
      <c r="P406809" s="83"/>
    </row>
    <row r="406810" spans="16:16" x14ac:dyDescent="0.3">
      <c r="P406810" s="83"/>
    </row>
    <row r="406811" spans="16:16" x14ac:dyDescent="0.3">
      <c r="P406811" s="83"/>
    </row>
    <row r="406812" spans="16:16" x14ac:dyDescent="0.3">
      <c r="P406812" s="83"/>
    </row>
    <row r="406813" spans="16:16" x14ac:dyDescent="0.3">
      <c r="P406813" s="83"/>
    </row>
    <row r="406814" spans="16:16" x14ac:dyDescent="0.3">
      <c r="P406814" s="83"/>
    </row>
    <row r="406815" spans="16:16" x14ac:dyDescent="0.3">
      <c r="P406815" s="83"/>
    </row>
    <row r="406816" spans="16:16" x14ac:dyDescent="0.3">
      <c r="P406816" s="83"/>
    </row>
    <row r="406817" spans="16:16" x14ac:dyDescent="0.3">
      <c r="P406817" s="83"/>
    </row>
    <row r="406818" spans="16:16" x14ac:dyDescent="0.3">
      <c r="P406818" s="83"/>
    </row>
    <row r="406819" spans="16:16" x14ac:dyDescent="0.3">
      <c r="P406819" s="83"/>
    </row>
    <row r="406820" spans="16:16" x14ac:dyDescent="0.3">
      <c r="P406820" s="83"/>
    </row>
    <row r="406821" spans="16:16" x14ac:dyDescent="0.3">
      <c r="P406821" s="83"/>
    </row>
    <row r="406822" spans="16:16" x14ac:dyDescent="0.3">
      <c r="P406822" s="83"/>
    </row>
    <row r="406823" spans="16:16" x14ac:dyDescent="0.3">
      <c r="P406823" s="83"/>
    </row>
    <row r="406824" spans="16:16" x14ac:dyDescent="0.3">
      <c r="P406824" s="83"/>
    </row>
    <row r="406825" spans="16:16" x14ac:dyDescent="0.3">
      <c r="P406825" s="83"/>
    </row>
    <row r="406826" spans="16:16" x14ac:dyDescent="0.3">
      <c r="P406826" s="83"/>
    </row>
    <row r="406827" spans="16:16" x14ac:dyDescent="0.3">
      <c r="P406827" s="83"/>
    </row>
    <row r="406828" spans="16:16" x14ac:dyDescent="0.3">
      <c r="P406828" s="83"/>
    </row>
    <row r="406829" spans="16:16" x14ac:dyDescent="0.3">
      <c r="P406829" s="83"/>
    </row>
    <row r="406830" spans="16:16" x14ac:dyDescent="0.3">
      <c r="P406830" s="83"/>
    </row>
    <row r="406831" spans="16:16" x14ac:dyDescent="0.3">
      <c r="P406831" s="83"/>
    </row>
    <row r="406832" spans="16:16" x14ac:dyDescent="0.3">
      <c r="P406832" s="83"/>
    </row>
    <row r="406833" spans="16:16" x14ac:dyDescent="0.3">
      <c r="P406833" s="83"/>
    </row>
    <row r="406834" spans="16:16" x14ac:dyDescent="0.3">
      <c r="P406834" s="83"/>
    </row>
    <row r="406835" spans="16:16" x14ac:dyDescent="0.3">
      <c r="P406835" s="83"/>
    </row>
    <row r="406836" spans="16:16" x14ac:dyDescent="0.3">
      <c r="P406836" s="83"/>
    </row>
    <row r="406837" spans="16:16" x14ac:dyDescent="0.3">
      <c r="P406837" s="83"/>
    </row>
    <row r="406838" spans="16:16" x14ac:dyDescent="0.3">
      <c r="P406838" s="83"/>
    </row>
    <row r="406839" spans="16:16" x14ac:dyDescent="0.3">
      <c r="P406839" s="83"/>
    </row>
    <row r="406840" spans="16:16" x14ac:dyDescent="0.3">
      <c r="P406840" s="83"/>
    </row>
    <row r="406841" spans="16:16" x14ac:dyDescent="0.3">
      <c r="P406841" s="83"/>
    </row>
    <row r="406842" spans="16:16" x14ac:dyDescent="0.3">
      <c r="P406842" s="83"/>
    </row>
    <row r="406843" spans="16:16" x14ac:dyDescent="0.3">
      <c r="P406843" s="83"/>
    </row>
    <row r="406844" spans="16:16" x14ac:dyDescent="0.3">
      <c r="P406844" s="83"/>
    </row>
    <row r="406845" spans="16:16" x14ac:dyDescent="0.3">
      <c r="P406845" s="83"/>
    </row>
    <row r="406846" spans="16:16" x14ac:dyDescent="0.3">
      <c r="P406846" s="83"/>
    </row>
    <row r="406847" spans="16:16" x14ac:dyDescent="0.3">
      <c r="P406847" s="83"/>
    </row>
    <row r="406848" spans="16:16" x14ac:dyDescent="0.3">
      <c r="P406848" s="83"/>
    </row>
    <row r="406849" spans="16:16" x14ac:dyDescent="0.3">
      <c r="P406849" s="83"/>
    </row>
    <row r="406850" spans="16:16" x14ac:dyDescent="0.3">
      <c r="P406850" s="83"/>
    </row>
    <row r="406851" spans="16:16" x14ac:dyDescent="0.3">
      <c r="P406851" s="83"/>
    </row>
    <row r="406852" spans="16:16" x14ac:dyDescent="0.3">
      <c r="P406852" s="83"/>
    </row>
    <row r="406853" spans="16:16" x14ac:dyDescent="0.3">
      <c r="P406853" s="83"/>
    </row>
    <row r="406854" spans="16:16" x14ac:dyDescent="0.3">
      <c r="P406854" s="83"/>
    </row>
    <row r="406855" spans="16:16" x14ac:dyDescent="0.3">
      <c r="P406855" s="83"/>
    </row>
    <row r="406856" spans="16:16" x14ac:dyDescent="0.3">
      <c r="P406856" s="83"/>
    </row>
    <row r="406857" spans="16:16" x14ac:dyDescent="0.3">
      <c r="P406857" s="83"/>
    </row>
    <row r="406858" spans="16:16" x14ac:dyDescent="0.3">
      <c r="P406858" s="83"/>
    </row>
    <row r="406859" spans="16:16" x14ac:dyDescent="0.3">
      <c r="P406859" s="83"/>
    </row>
    <row r="406860" spans="16:16" x14ac:dyDescent="0.3">
      <c r="P406860" s="83"/>
    </row>
    <row r="406861" spans="16:16" x14ac:dyDescent="0.3">
      <c r="P406861" s="83"/>
    </row>
    <row r="406862" spans="16:16" x14ac:dyDescent="0.3">
      <c r="P406862" s="83"/>
    </row>
    <row r="406863" spans="16:16" x14ac:dyDescent="0.3">
      <c r="P406863" s="83"/>
    </row>
    <row r="406864" spans="16:16" x14ac:dyDescent="0.3">
      <c r="P406864" s="83"/>
    </row>
    <row r="406865" spans="16:16" x14ac:dyDescent="0.3">
      <c r="P406865" s="83"/>
    </row>
    <row r="406866" spans="16:16" x14ac:dyDescent="0.3">
      <c r="P406866" s="83"/>
    </row>
    <row r="406867" spans="16:16" x14ac:dyDescent="0.3">
      <c r="P406867" s="83"/>
    </row>
    <row r="406868" spans="16:16" x14ac:dyDescent="0.3">
      <c r="P406868" s="83"/>
    </row>
    <row r="406869" spans="16:16" x14ac:dyDescent="0.3">
      <c r="P406869" s="83"/>
    </row>
    <row r="406870" spans="16:16" x14ac:dyDescent="0.3">
      <c r="P406870" s="83"/>
    </row>
    <row r="406871" spans="16:16" x14ac:dyDescent="0.3">
      <c r="P406871" s="83"/>
    </row>
    <row r="406872" spans="16:16" x14ac:dyDescent="0.3">
      <c r="P406872" s="83"/>
    </row>
    <row r="406873" spans="16:16" x14ac:dyDescent="0.3">
      <c r="P406873" s="83"/>
    </row>
    <row r="406874" spans="16:16" x14ac:dyDescent="0.3">
      <c r="P406874" s="83"/>
    </row>
    <row r="406875" spans="16:16" x14ac:dyDescent="0.3">
      <c r="P406875" s="83"/>
    </row>
    <row r="406876" spans="16:16" x14ac:dyDescent="0.3">
      <c r="P406876" s="83"/>
    </row>
    <row r="406877" spans="16:16" x14ac:dyDescent="0.3">
      <c r="P406877" s="83"/>
    </row>
    <row r="406878" spans="16:16" x14ac:dyDescent="0.3">
      <c r="P406878" s="83"/>
    </row>
    <row r="406879" spans="16:16" x14ac:dyDescent="0.3">
      <c r="P406879" s="83"/>
    </row>
    <row r="406880" spans="16:16" x14ac:dyDescent="0.3">
      <c r="P406880" s="83"/>
    </row>
    <row r="406881" spans="16:16" x14ac:dyDescent="0.3">
      <c r="P406881" s="83"/>
    </row>
    <row r="406882" spans="16:16" x14ac:dyDescent="0.3">
      <c r="P406882" s="83"/>
    </row>
    <row r="406883" spans="16:16" x14ac:dyDescent="0.3">
      <c r="P406883" s="83"/>
    </row>
    <row r="406884" spans="16:16" x14ac:dyDescent="0.3">
      <c r="P406884" s="83"/>
    </row>
    <row r="406885" spans="16:16" x14ac:dyDescent="0.3">
      <c r="P406885" s="83"/>
    </row>
    <row r="406886" spans="16:16" x14ac:dyDescent="0.3">
      <c r="P406886" s="83"/>
    </row>
    <row r="406887" spans="16:16" x14ac:dyDescent="0.3">
      <c r="P406887" s="83"/>
    </row>
    <row r="406888" spans="16:16" x14ac:dyDescent="0.3">
      <c r="P406888" s="83"/>
    </row>
    <row r="406889" spans="16:16" x14ac:dyDescent="0.3">
      <c r="P406889" s="83"/>
    </row>
    <row r="406890" spans="16:16" x14ac:dyDescent="0.3">
      <c r="P406890" s="83"/>
    </row>
    <row r="406891" spans="16:16" x14ac:dyDescent="0.3">
      <c r="P406891" s="83"/>
    </row>
    <row r="406892" spans="16:16" x14ac:dyDescent="0.3">
      <c r="P406892" s="83"/>
    </row>
    <row r="406893" spans="16:16" x14ac:dyDescent="0.3">
      <c r="P406893" s="83"/>
    </row>
    <row r="406894" spans="16:16" x14ac:dyDescent="0.3">
      <c r="P406894" s="83"/>
    </row>
    <row r="406895" spans="16:16" x14ac:dyDescent="0.3">
      <c r="P406895" s="83"/>
    </row>
    <row r="406896" spans="16:16" x14ac:dyDescent="0.3">
      <c r="P406896" s="83"/>
    </row>
    <row r="406897" spans="16:16" x14ac:dyDescent="0.3">
      <c r="P406897" s="83"/>
    </row>
    <row r="406898" spans="16:16" x14ac:dyDescent="0.3">
      <c r="P406898" s="83"/>
    </row>
    <row r="406899" spans="16:16" x14ac:dyDescent="0.3">
      <c r="P406899" s="83"/>
    </row>
    <row r="406900" spans="16:16" x14ac:dyDescent="0.3">
      <c r="P406900" s="83"/>
    </row>
    <row r="406901" spans="16:16" x14ac:dyDescent="0.3">
      <c r="P406901" s="83"/>
    </row>
    <row r="406902" spans="16:16" x14ac:dyDescent="0.3">
      <c r="P406902" s="83"/>
    </row>
    <row r="406903" spans="16:16" x14ac:dyDescent="0.3">
      <c r="P406903" s="83"/>
    </row>
    <row r="406904" spans="16:16" x14ac:dyDescent="0.3">
      <c r="P406904" s="83"/>
    </row>
    <row r="406905" spans="16:16" x14ac:dyDescent="0.3">
      <c r="P406905" s="83"/>
    </row>
    <row r="406906" spans="16:16" x14ac:dyDescent="0.3">
      <c r="P406906" s="83"/>
    </row>
    <row r="406907" spans="16:16" x14ac:dyDescent="0.3">
      <c r="P406907" s="83"/>
    </row>
    <row r="406908" spans="16:16" x14ac:dyDescent="0.3">
      <c r="P406908" s="83"/>
    </row>
    <row r="406909" spans="16:16" x14ac:dyDescent="0.3">
      <c r="P406909" s="83"/>
    </row>
    <row r="406910" spans="16:16" x14ac:dyDescent="0.3">
      <c r="P406910" s="83"/>
    </row>
    <row r="406911" spans="16:16" x14ac:dyDescent="0.3">
      <c r="P406911" s="83"/>
    </row>
    <row r="406912" spans="16:16" x14ac:dyDescent="0.3">
      <c r="P406912" s="83"/>
    </row>
    <row r="406913" spans="16:16" x14ac:dyDescent="0.3">
      <c r="P406913" s="83"/>
    </row>
    <row r="406914" spans="16:16" x14ac:dyDescent="0.3">
      <c r="P406914" s="83"/>
    </row>
    <row r="406915" spans="16:16" x14ac:dyDescent="0.3">
      <c r="P406915" s="83"/>
    </row>
    <row r="406916" spans="16:16" x14ac:dyDescent="0.3">
      <c r="P406916" s="83"/>
    </row>
    <row r="406917" spans="16:16" x14ac:dyDescent="0.3">
      <c r="P406917" s="83"/>
    </row>
    <row r="406918" spans="16:16" x14ac:dyDescent="0.3">
      <c r="P406918" s="83"/>
    </row>
    <row r="406919" spans="16:16" x14ac:dyDescent="0.3">
      <c r="P406919" s="83"/>
    </row>
    <row r="406920" spans="16:16" x14ac:dyDescent="0.3">
      <c r="P406920" s="83"/>
    </row>
    <row r="406921" spans="16:16" x14ac:dyDescent="0.3">
      <c r="P406921" s="83"/>
    </row>
    <row r="406922" spans="16:16" x14ac:dyDescent="0.3">
      <c r="P406922" s="83"/>
    </row>
    <row r="406923" spans="16:16" x14ac:dyDescent="0.3">
      <c r="P406923" s="83"/>
    </row>
    <row r="406924" spans="16:16" x14ac:dyDescent="0.3">
      <c r="P406924" s="83"/>
    </row>
    <row r="406925" spans="16:16" x14ac:dyDescent="0.3">
      <c r="P406925" s="83"/>
    </row>
    <row r="406926" spans="16:16" x14ac:dyDescent="0.3">
      <c r="P406926" s="83"/>
    </row>
    <row r="406927" spans="16:16" x14ac:dyDescent="0.3">
      <c r="P406927" s="83"/>
    </row>
    <row r="406928" spans="16:16" x14ac:dyDescent="0.3">
      <c r="P406928" s="83"/>
    </row>
    <row r="406929" spans="16:16" x14ac:dyDescent="0.3">
      <c r="P406929" s="83"/>
    </row>
    <row r="406930" spans="16:16" x14ac:dyDescent="0.3">
      <c r="P406930" s="83"/>
    </row>
    <row r="406931" spans="16:16" x14ac:dyDescent="0.3">
      <c r="P406931" s="83"/>
    </row>
    <row r="406932" spans="16:16" x14ac:dyDescent="0.3">
      <c r="P406932" s="83"/>
    </row>
    <row r="406933" spans="16:16" x14ac:dyDescent="0.3">
      <c r="P406933" s="83"/>
    </row>
    <row r="406934" spans="16:16" x14ac:dyDescent="0.3">
      <c r="P406934" s="83"/>
    </row>
    <row r="406935" spans="16:16" x14ac:dyDescent="0.3">
      <c r="P406935" s="83"/>
    </row>
    <row r="406936" spans="16:16" x14ac:dyDescent="0.3">
      <c r="P406936" s="83"/>
    </row>
    <row r="406937" spans="16:16" x14ac:dyDescent="0.3">
      <c r="P406937" s="83"/>
    </row>
    <row r="406938" spans="16:16" x14ac:dyDescent="0.3">
      <c r="P406938" s="83"/>
    </row>
    <row r="406939" spans="16:16" x14ac:dyDescent="0.3">
      <c r="P406939" s="83"/>
    </row>
    <row r="406940" spans="16:16" x14ac:dyDescent="0.3">
      <c r="P406940" s="83"/>
    </row>
    <row r="406941" spans="16:16" x14ac:dyDescent="0.3">
      <c r="P406941" s="83"/>
    </row>
    <row r="406942" spans="16:16" x14ac:dyDescent="0.3">
      <c r="P406942" s="83"/>
    </row>
    <row r="406943" spans="16:16" x14ac:dyDescent="0.3">
      <c r="P406943" s="83"/>
    </row>
    <row r="406944" spans="16:16" x14ac:dyDescent="0.3">
      <c r="P406944" s="83"/>
    </row>
    <row r="406945" spans="16:16" x14ac:dyDescent="0.3">
      <c r="P406945" s="83"/>
    </row>
    <row r="406946" spans="16:16" x14ac:dyDescent="0.3">
      <c r="P406946" s="83"/>
    </row>
    <row r="406947" spans="16:16" x14ac:dyDescent="0.3">
      <c r="P406947" s="83"/>
    </row>
    <row r="406948" spans="16:16" x14ac:dyDescent="0.3">
      <c r="P406948" s="83"/>
    </row>
    <row r="406949" spans="16:16" x14ac:dyDescent="0.3">
      <c r="P406949" s="83"/>
    </row>
    <row r="406950" spans="16:16" x14ac:dyDescent="0.3">
      <c r="P406950" s="83"/>
    </row>
    <row r="406951" spans="16:16" x14ac:dyDescent="0.3">
      <c r="P406951" s="83"/>
    </row>
    <row r="406952" spans="16:16" x14ac:dyDescent="0.3">
      <c r="P406952" s="83"/>
    </row>
    <row r="406953" spans="16:16" x14ac:dyDescent="0.3">
      <c r="P406953" s="83"/>
    </row>
    <row r="406954" spans="16:16" x14ac:dyDescent="0.3">
      <c r="P406954" s="83"/>
    </row>
    <row r="406955" spans="16:16" x14ac:dyDescent="0.3">
      <c r="P406955" s="83"/>
    </row>
    <row r="406956" spans="16:16" x14ac:dyDescent="0.3">
      <c r="P406956" s="83"/>
    </row>
    <row r="406957" spans="16:16" x14ac:dyDescent="0.3">
      <c r="P406957" s="83"/>
    </row>
    <row r="406958" spans="16:16" x14ac:dyDescent="0.3">
      <c r="P406958" s="83"/>
    </row>
    <row r="406959" spans="16:16" x14ac:dyDescent="0.3">
      <c r="P406959" s="83"/>
    </row>
    <row r="406960" spans="16:16" x14ac:dyDescent="0.3">
      <c r="P406960" s="83"/>
    </row>
    <row r="406961" spans="16:16" x14ac:dyDescent="0.3">
      <c r="P406961" s="83"/>
    </row>
    <row r="406962" spans="16:16" x14ac:dyDescent="0.3">
      <c r="P406962" s="83"/>
    </row>
    <row r="406963" spans="16:16" x14ac:dyDescent="0.3">
      <c r="P406963" s="83"/>
    </row>
    <row r="406964" spans="16:16" x14ac:dyDescent="0.3">
      <c r="P406964" s="83"/>
    </row>
    <row r="406965" spans="16:16" x14ac:dyDescent="0.3">
      <c r="P406965" s="83"/>
    </row>
    <row r="406966" spans="16:16" x14ac:dyDescent="0.3">
      <c r="P406966" s="83"/>
    </row>
    <row r="406967" spans="16:16" x14ac:dyDescent="0.3">
      <c r="P406967" s="83"/>
    </row>
    <row r="406968" spans="16:16" x14ac:dyDescent="0.3">
      <c r="P406968" s="83"/>
    </row>
    <row r="406969" spans="16:16" x14ac:dyDescent="0.3">
      <c r="P406969" s="83"/>
    </row>
    <row r="406970" spans="16:16" x14ac:dyDescent="0.3">
      <c r="P406970" s="83"/>
    </row>
    <row r="406971" spans="16:16" x14ac:dyDescent="0.3">
      <c r="P406971" s="83"/>
    </row>
    <row r="406972" spans="16:16" x14ac:dyDescent="0.3">
      <c r="P406972" s="83"/>
    </row>
    <row r="406973" spans="16:16" x14ac:dyDescent="0.3">
      <c r="P406973" s="83"/>
    </row>
    <row r="406974" spans="16:16" x14ac:dyDescent="0.3">
      <c r="P406974" s="83"/>
    </row>
    <row r="406975" spans="16:16" x14ac:dyDescent="0.3">
      <c r="P406975" s="83"/>
    </row>
    <row r="406976" spans="16:16" x14ac:dyDescent="0.3">
      <c r="P406976" s="83"/>
    </row>
    <row r="406977" spans="16:16" x14ac:dyDescent="0.3">
      <c r="P406977" s="83"/>
    </row>
    <row r="406978" spans="16:16" x14ac:dyDescent="0.3">
      <c r="P406978" s="83"/>
    </row>
    <row r="406979" spans="16:16" x14ac:dyDescent="0.3">
      <c r="P406979" s="83"/>
    </row>
    <row r="406980" spans="16:16" x14ac:dyDescent="0.3">
      <c r="P406980" s="83"/>
    </row>
    <row r="406981" spans="16:16" x14ac:dyDescent="0.3">
      <c r="P406981" s="83"/>
    </row>
    <row r="406982" spans="16:16" x14ac:dyDescent="0.3">
      <c r="P406982" s="83"/>
    </row>
    <row r="406983" spans="16:16" x14ac:dyDescent="0.3">
      <c r="P406983" s="83"/>
    </row>
    <row r="406984" spans="16:16" x14ac:dyDescent="0.3">
      <c r="P406984" s="83"/>
    </row>
    <row r="406985" spans="16:16" x14ac:dyDescent="0.3">
      <c r="P406985" s="83"/>
    </row>
    <row r="406986" spans="16:16" x14ac:dyDescent="0.3">
      <c r="P406986" s="83"/>
    </row>
    <row r="406987" spans="16:16" x14ac:dyDescent="0.3">
      <c r="P406987" s="83"/>
    </row>
    <row r="406988" spans="16:16" x14ac:dyDescent="0.3">
      <c r="P406988" s="83"/>
    </row>
    <row r="406989" spans="16:16" x14ac:dyDescent="0.3">
      <c r="P406989" s="83"/>
    </row>
    <row r="406990" spans="16:16" x14ac:dyDescent="0.3">
      <c r="P406990" s="83"/>
    </row>
    <row r="406991" spans="16:16" x14ac:dyDescent="0.3">
      <c r="P406991" s="83"/>
    </row>
    <row r="406992" spans="16:16" x14ac:dyDescent="0.3">
      <c r="P406992" s="83"/>
    </row>
    <row r="406993" spans="16:16" x14ac:dyDescent="0.3">
      <c r="P406993" s="83"/>
    </row>
    <row r="406994" spans="16:16" x14ac:dyDescent="0.3">
      <c r="P406994" s="83"/>
    </row>
    <row r="406995" spans="16:16" x14ac:dyDescent="0.3">
      <c r="P406995" s="83"/>
    </row>
    <row r="406996" spans="16:16" x14ac:dyDescent="0.3">
      <c r="P406996" s="83"/>
    </row>
    <row r="406997" spans="16:16" x14ac:dyDescent="0.3">
      <c r="P406997" s="83"/>
    </row>
    <row r="406998" spans="16:16" x14ac:dyDescent="0.3">
      <c r="P406998" s="83"/>
    </row>
    <row r="406999" spans="16:16" x14ac:dyDescent="0.3">
      <c r="P406999" s="83"/>
    </row>
    <row r="407000" spans="16:16" x14ac:dyDescent="0.3">
      <c r="P407000" s="83"/>
    </row>
    <row r="407001" spans="16:16" x14ac:dyDescent="0.3">
      <c r="P407001" s="83"/>
    </row>
    <row r="407002" spans="16:16" x14ac:dyDescent="0.3">
      <c r="P407002" s="83"/>
    </row>
    <row r="407003" spans="16:16" x14ac:dyDescent="0.3">
      <c r="P407003" s="83"/>
    </row>
    <row r="407004" spans="16:16" x14ac:dyDescent="0.3">
      <c r="P407004" s="83"/>
    </row>
    <row r="407005" spans="16:16" x14ac:dyDescent="0.3">
      <c r="P407005" s="83"/>
    </row>
    <row r="407006" spans="16:16" x14ac:dyDescent="0.3">
      <c r="P407006" s="83"/>
    </row>
    <row r="407007" spans="16:16" x14ac:dyDescent="0.3">
      <c r="P407007" s="83"/>
    </row>
    <row r="407008" spans="16:16" x14ac:dyDescent="0.3">
      <c r="P407008" s="83"/>
    </row>
    <row r="407009" spans="16:16" x14ac:dyDescent="0.3">
      <c r="P407009" s="83"/>
    </row>
    <row r="407010" spans="16:16" x14ac:dyDescent="0.3">
      <c r="P407010" s="83"/>
    </row>
    <row r="407011" spans="16:16" x14ac:dyDescent="0.3">
      <c r="P407011" s="83"/>
    </row>
    <row r="407012" spans="16:16" x14ac:dyDescent="0.3">
      <c r="P407012" s="83"/>
    </row>
    <row r="407013" spans="16:16" x14ac:dyDescent="0.3">
      <c r="P407013" s="83"/>
    </row>
    <row r="407014" spans="16:16" x14ac:dyDescent="0.3">
      <c r="P407014" s="83"/>
    </row>
    <row r="407015" spans="16:16" x14ac:dyDescent="0.3">
      <c r="P407015" s="83"/>
    </row>
    <row r="407016" spans="16:16" x14ac:dyDescent="0.3">
      <c r="P407016" s="83"/>
    </row>
    <row r="407017" spans="16:16" x14ac:dyDescent="0.3">
      <c r="P407017" s="83"/>
    </row>
    <row r="407018" spans="16:16" x14ac:dyDescent="0.3">
      <c r="P407018" s="83"/>
    </row>
    <row r="407019" spans="16:16" x14ac:dyDescent="0.3">
      <c r="P407019" s="83"/>
    </row>
    <row r="407020" spans="16:16" x14ac:dyDescent="0.3">
      <c r="P407020" s="83"/>
    </row>
    <row r="407021" spans="16:16" x14ac:dyDescent="0.3">
      <c r="P407021" s="83"/>
    </row>
    <row r="407022" spans="16:16" x14ac:dyDescent="0.3">
      <c r="P407022" s="83"/>
    </row>
    <row r="407023" spans="16:16" x14ac:dyDescent="0.3">
      <c r="P407023" s="83"/>
    </row>
    <row r="407024" spans="16:16" x14ac:dyDescent="0.3">
      <c r="P407024" s="83"/>
    </row>
    <row r="407025" spans="16:16" x14ac:dyDescent="0.3">
      <c r="P407025" s="83"/>
    </row>
    <row r="407026" spans="16:16" x14ac:dyDescent="0.3">
      <c r="P407026" s="83"/>
    </row>
    <row r="407027" spans="16:16" x14ac:dyDescent="0.3">
      <c r="P407027" s="83"/>
    </row>
    <row r="407028" spans="16:16" x14ac:dyDescent="0.3">
      <c r="P407028" s="83"/>
    </row>
    <row r="407029" spans="16:16" x14ac:dyDescent="0.3">
      <c r="P407029" s="83"/>
    </row>
    <row r="407030" spans="16:16" x14ac:dyDescent="0.3">
      <c r="P407030" s="83"/>
    </row>
    <row r="407031" spans="16:16" x14ac:dyDescent="0.3">
      <c r="P407031" s="83"/>
    </row>
    <row r="407032" spans="16:16" x14ac:dyDescent="0.3">
      <c r="P407032" s="83"/>
    </row>
    <row r="407033" spans="16:16" x14ac:dyDescent="0.3">
      <c r="P407033" s="83"/>
    </row>
    <row r="407034" spans="16:16" x14ac:dyDescent="0.3">
      <c r="P407034" s="83"/>
    </row>
    <row r="407035" spans="16:16" x14ac:dyDescent="0.3">
      <c r="P407035" s="83"/>
    </row>
    <row r="407036" spans="16:16" x14ac:dyDescent="0.3">
      <c r="P407036" s="83"/>
    </row>
    <row r="407037" spans="16:16" x14ac:dyDescent="0.3">
      <c r="P407037" s="83"/>
    </row>
    <row r="407038" spans="16:16" x14ac:dyDescent="0.3">
      <c r="P407038" s="83"/>
    </row>
    <row r="407039" spans="16:16" x14ac:dyDescent="0.3">
      <c r="P407039" s="83"/>
    </row>
    <row r="407040" spans="16:16" x14ac:dyDescent="0.3">
      <c r="P407040" s="83"/>
    </row>
    <row r="407041" spans="16:16" x14ac:dyDescent="0.3">
      <c r="P407041" s="83"/>
    </row>
    <row r="407042" spans="16:16" x14ac:dyDescent="0.3">
      <c r="P407042" s="83"/>
    </row>
    <row r="407043" spans="16:16" x14ac:dyDescent="0.3">
      <c r="P407043" s="83"/>
    </row>
    <row r="407044" spans="16:16" x14ac:dyDescent="0.3">
      <c r="P407044" s="83"/>
    </row>
    <row r="407045" spans="16:16" x14ac:dyDescent="0.3">
      <c r="P407045" s="83"/>
    </row>
    <row r="407046" spans="16:16" x14ac:dyDescent="0.3">
      <c r="P407046" s="83"/>
    </row>
    <row r="407047" spans="16:16" x14ac:dyDescent="0.3">
      <c r="P407047" s="83"/>
    </row>
    <row r="407048" spans="16:16" x14ac:dyDescent="0.3">
      <c r="P407048" s="83"/>
    </row>
    <row r="407049" spans="16:16" x14ac:dyDescent="0.3">
      <c r="P407049" s="83"/>
    </row>
    <row r="407050" spans="16:16" x14ac:dyDescent="0.3">
      <c r="P407050" s="83"/>
    </row>
    <row r="407051" spans="16:16" x14ac:dyDescent="0.3">
      <c r="P407051" s="83"/>
    </row>
    <row r="407052" spans="16:16" x14ac:dyDescent="0.3">
      <c r="P407052" s="83"/>
    </row>
    <row r="407053" spans="16:16" x14ac:dyDescent="0.3">
      <c r="P407053" s="83"/>
    </row>
    <row r="407054" spans="16:16" x14ac:dyDescent="0.3">
      <c r="P407054" s="83"/>
    </row>
    <row r="407055" spans="16:16" x14ac:dyDescent="0.3">
      <c r="P407055" s="83"/>
    </row>
    <row r="407056" spans="16:16" x14ac:dyDescent="0.3">
      <c r="P407056" s="83"/>
    </row>
    <row r="407057" spans="16:16" x14ac:dyDescent="0.3">
      <c r="P407057" s="83"/>
    </row>
    <row r="407058" spans="16:16" x14ac:dyDescent="0.3">
      <c r="P407058" s="83"/>
    </row>
    <row r="407059" spans="16:16" x14ac:dyDescent="0.3">
      <c r="P407059" s="83"/>
    </row>
    <row r="407060" spans="16:16" x14ac:dyDescent="0.3">
      <c r="P407060" s="83"/>
    </row>
    <row r="407061" spans="16:16" x14ac:dyDescent="0.3">
      <c r="P407061" s="83"/>
    </row>
    <row r="407062" spans="16:16" x14ac:dyDescent="0.3">
      <c r="P407062" s="83"/>
    </row>
    <row r="407063" spans="16:16" x14ac:dyDescent="0.3">
      <c r="P407063" s="83"/>
    </row>
    <row r="407064" spans="16:16" x14ac:dyDescent="0.3">
      <c r="P407064" s="83"/>
    </row>
    <row r="407065" spans="16:16" x14ac:dyDescent="0.3">
      <c r="P407065" s="83"/>
    </row>
    <row r="407066" spans="16:16" x14ac:dyDescent="0.3">
      <c r="P407066" s="83"/>
    </row>
    <row r="407067" spans="16:16" x14ac:dyDescent="0.3">
      <c r="P407067" s="83"/>
    </row>
    <row r="407068" spans="16:16" x14ac:dyDescent="0.3">
      <c r="P407068" s="83"/>
    </row>
    <row r="407069" spans="16:16" x14ac:dyDescent="0.3">
      <c r="P407069" s="83"/>
    </row>
    <row r="407070" spans="16:16" x14ac:dyDescent="0.3">
      <c r="P407070" s="83"/>
    </row>
    <row r="407071" spans="16:16" x14ac:dyDescent="0.3">
      <c r="P407071" s="83"/>
    </row>
    <row r="407072" spans="16:16" x14ac:dyDescent="0.3">
      <c r="P407072" s="83"/>
    </row>
    <row r="407073" spans="16:16" x14ac:dyDescent="0.3">
      <c r="P407073" s="83"/>
    </row>
    <row r="407074" spans="16:16" x14ac:dyDescent="0.3">
      <c r="P407074" s="83"/>
    </row>
    <row r="407075" spans="16:16" x14ac:dyDescent="0.3">
      <c r="P407075" s="83"/>
    </row>
    <row r="407076" spans="16:16" x14ac:dyDescent="0.3">
      <c r="P407076" s="83"/>
    </row>
    <row r="407077" spans="16:16" x14ac:dyDescent="0.3">
      <c r="P407077" s="83"/>
    </row>
    <row r="407078" spans="16:16" x14ac:dyDescent="0.3">
      <c r="P407078" s="83"/>
    </row>
    <row r="407079" spans="16:16" x14ac:dyDescent="0.3">
      <c r="P407079" s="83"/>
    </row>
    <row r="407080" spans="16:16" x14ac:dyDescent="0.3">
      <c r="P407080" s="83"/>
    </row>
    <row r="407081" spans="16:16" x14ac:dyDescent="0.3">
      <c r="P407081" s="83"/>
    </row>
    <row r="407082" spans="16:16" x14ac:dyDescent="0.3">
      <c r="P407082" s="83"/>
    </row>
    <row r="407083" spans="16:16" x14ac:dyDescent="0.3">
      <c r="P407083" s="83"/>
    </row>
    <row r="407084" spans="16:16" x14ac:dyDescent="0.3">
      <c r="P407084" s="83"/>
    </row>
    <row r="407085" spans="16:16" x14ac:dyDescent="0.3">
      <c r="P407085" s="83"/>
    </row>
    <row r="407086" spans="16:16" x14ac:dyDescent="0.3">
      <c r="P407086" s="83"/>
    </row>
    <row r="407087" spans="16:16" x14ac:dyDescent="0.3">
      <c r="P407087" s="83"/>
    </row>
    <row r="407088" spans="16:16" x14ac:dyDescent="0.3">
      <c r="P407088" s="83"/>
    </row>
    <row r="407089" spans="16:16" x14ac:dyDescent="0.3">
      <c r="P407089" s="83"/>
    </row>
    <row r="407090" spans="16:16" x14ac:dyDescent="0.3">
      <c r="P407090" s="83"/>
    </row>
    <row r="407091" spans="16:16" x14ac:dyDescent="0.3">
      <c r="P407091" s="83"/>
    </row>
    <row r="407092" spans="16:16" x14ac:dyDescent="0.3">
      <c r="P407092" s="83"/>
    </row>
    <row r="407093" spans="16:16" x14ac:dyDescent="0.3">
      <c r="P407093" s="83"/>
    </row>
    <row r="407094" spans="16:16" x14ac:dyDescent="0.3">
      <c r="P407094" s="83"/>
    </row>
    <row r="407095" spans="16:16" x14ac:dyDescent="0.3">
      <c r="P407095" s="83"/>
    </row>
    <row r="407096" spans="16:16" x14ac:dyDescent="0.3">
      <c r="P407096" s="83"/>
    </row>
    <row r="407097" spans="16:16" x14ac:dyDescent="0.3">
      <c r="P407097" s="83"/>
    </row>
    <row r="407098" spans="16:16" x14ac:dyDescent="0.3">
      <c r="P407098" s="83"/>
    </row>
    <row r="407099" spans="16:16" x14ac:dyDescent="0.3">
      <c r="P407099" s="83"/>
    </row>
    <row r="407100" spans="16:16" x14ac:dyDescent="0.3">
      <c r="P407100" s="83"/>
    </row>
    <row r="407101" spans="16:16" x14ac:dyDescent="0.3">
      <c r="P407101" s="83"/>
    </row>
    <row r="407102" spans="16:16" x14ac:dyDescent="0.3">
      <c r="P407102" s="83"/>
    </row>
    <row r="407103" spans="16:16" x14ac:dyDescent="0.3">
      <c r="P407103" s="83"/>
    </row>
    <row r="407104" spans="16:16" x14ac:dyDescent="0.3">
      <c r="P407104" s="83"/>
    </row>
    <row r="407105" spans="16:16" x14ac:dyDescent="0.3">
      <c r="P407105" s="83"/>
    </row>
    <row r="407106" spans="16:16" x14ac:dyDescent="0.3">
      <c r="P407106" s="83"/>
    </row>
    <row r="407107" spans="16:16" x14ac:dyDescent="0.3">
      <c r="P407107" s="83"/>
    </row>
    <row r="407108" spans="16:16" x14ac:dyDescent="0.3">
      <c r="P407108" s="83"/>
    </row>
    <row r="407109" spans="16:16" x14ac:dyDescent="0.3">
      <c r="P407109" s="83"/>
    </row>
    <row r="407110" spans="16:16" x14ac:dyDescent="0.3">
      <c r="P407110" s="83"/>
    </row>
    <row r="407111" spans="16:16" x14ac:dyDescent="0.3">
      <c r="P407111" s="83"/>
    </row>
    <row r="407112" spans="16:16" x14ac:dyDescent="0.3">
      <c r="P407112" s="83"/>
    </row>
    <row r="407113" spans="16:16" x14ac:dyDescent="0.3">
      <c r="P407113" s="83"/>
    </row>
    <row r="407114" spans="16:16" x14ac:dyDescent="0.3">
      <c r="P407114" s="83"/>
    </row>
    <row r="407115" spans="16:16" x14ac:dyDescent="0.3">
      <c r="P407115" s="83"/>
    </row>
    <row r="407116" spans="16:16" x14ac:dyDescent="0.3">
      <c r="P407116" s="83"/>
    </row>
    <row r="407117" spans="16:16" x14ac:dyDescent="0.3">
      <c r="P407117" s="83"/>
    </row>
    <row r="407118" spans="16:16" x14ac:dyDescent="0.3">
      <c r="P407118" s="83"/>
    </row>
    <row r="407119" spans="16:16" x14ac:dyDescent="0.3">
      <c r="P407119" s="83"/>
    </row>
    <row r="407120" spans="16:16" x14ac:dyDescent="0.3">
      <c r="P407120" s="83"/>
    </row>
    <row r="407121" spans="16:16" x14ac:dyDescent="0.3">
      <c r="P407121" s="83"/>
    </row>
    <row r="407122" spans="16:16" x14ac:dyDescent="0.3">
      <c r="P407122" s="83"/>
    </row>
    <row r="407123" spans="16:16" x14ac:dyDescent="0.3">
      <c r="P407123" s="83"/>
    </row>
    <row r="407124" spans="16:16" x14ac:dyDescent="0.3">
      <c r="P407124" s="83"/>
    </row>
    <row r="407125" spans="16:16" x14ac:dyDescent="0.3">
      <c r="P407125" s="83"/>
    </row>
    <row r="407126" spans="16:16" x14ac:dyDescent="0.3">
      <c r="P407126" s="83"/>
    </row>
    <row r="407127" spans="16:16" x14ac:dyDescent="0.3">
      <c r="P407127" s="83"/>
    </row>
    <row r="407128" spans="16:16" x14ac:dyDescent="0.3">
      <c r="P407128" s="83"/>
    </row>
    <row r="407129" spans="16:16" x14ac:dyDescent="0.3">
      <c r="P407129" s="83"/>
    </row>
    <row r="407130" spans="16:16" x14ac:dyDescent="0.3">
      <c r="P407130" s="83"/>
    </row>
    <row r="407131" spans="16:16" x14ac:dyDescent="0.3">
      <c r="P407131" s="83"/>
    </row>
    <row r="407132" spans="16:16" x14ac:dyDescent="0.3">
      <c r="P407132" s="83"/>
    </row>
    <row r="407133" spans="16:16" x14ac:dyDescent="0.3">
      <c r="P407133" s="83"/>
    </row>
    <row r="407134" spans="16:16" x14ac:dyDescent="0.3">
      <c r="P407134" s="83"/>
    </row>
    <row r="407135" spans="16:16" x14ac:dyDescent="0.3">
      <c r="P407135" s="83"/>
    </row>
    <row r="407136" spans="16:16" x14ac:dyDescent="0.3">
      <c r="P407136" s="83"/>
    </row>
    <row r="407137" spans="16:16" x14ac:dyDescent="0.3">
      <c r="P407137" s="83"/>
    </row>
    <row r="407138" spans="16:16" x14ac:dyDescent="0.3">
      <c r="P407138" s="83"/>
    </row>
    <row r="407139" spans="16:16" x14ac:dyDescent="0.3">
      <c r="P407139" s="83"/>
    </row>
    <row r="407140" spans="16:16" x14ac:dyDescent="0.3">
      <c r="P407140" s="83"/>
    </row>
    <row r="407141" spans="16:16" x14ac:dyDescent="0.3">
      <c r="P407141" s="83"/>
    </row>
    <row r="407142" spans="16:16" x14ac:dyDescent="0.3">
      <c r="P407142" s="83"/>
    </row>
    <row r="407143" spans="16:16" x14ac:dyDescent="0.3">
      <c r="P407143" s="83"/>
    </row>
    <row r="407144" spans="16:16" x14ac:dyDescent="0.3">
      <c r="P407144" s="83"/>
    </row>
    <row r="407145" spans="16:16" x14ac:dyDescent="0.3">
      <c r="P407145" s="83"/>
    </row>
    <row r="407146" spans="16:16" x14ac:dyDescent="0.3">
      <c r="P407146" s="83"/>
    </row>
    <row r="407147" spans="16:16" x14ac:dyDescent="0.3">
      <c r="P407147" s="83"/>
    </row>
    <row r="407148" spans="16:16" x14ac:dyDescent="0.3">
      <c r="P407148" s="83"/>
    </row>
    <row r="407149" spans="16:16" x14ac:dyDescent="0.3">
      <c r="P407149" s="83"/>
    </row>
    <row r="407150" spans="16:16" x14ac:dyDescent="0.3">
      <c r="P407150" s="83"/>
    </row>
    <row r="407151" spans="16:16" x14ac:dyDescent="0.3">
      <c r="P407151" s="83"/>
    </row>
    <row r="407152" spans="16:16" x14ac:dyDescent="0.3">
      <c r="P407152" s="83"/>
    </row>
    <row r="407153" spans="16:16" x14ac:dyDescent="0.3">
      <c r="P407153" s="83"/>
    </row>
    <row r="407154" spans="16:16" x14ac:dyDescent="0.3">
      <c r="P407154" s="83"/>
    </row>
    <row r="407155" spans="16:16" x14ac:dyDescent="0.3">
      <c r="P407155" s="83"/>
    </row>
    <row r="407156" spans="16:16" x14ac:dyDescent="0.3">
      <c r="P407156" s="83"/>
    </row>
    <row r="407157" spans="16:16" x14ac:dyDescent="0.3">
      <c r="P407157" s="83"/>
    </row>
    <row r="407158" spans="16:16" x14ac:dyDescent="0.3">
      <c r="P407158" s="83"/>
    </row>
    <row r="407159" spans="16:16" x14ac:dyDescent="0.3">
      <c r="P407159" s="83"/>
    </row>
    <row r="407160" spans="16:16" x14ac:dyDescent="0.3">
      <c r="P407160" s="83"/>
    </row>
    <row r="407161" spans="16:16" x14ac:dyDescent="0.3">
      <c r="P407161" s="83"/>
    </row>
    <row r="407162" spans="16:16" x14ac:dyDescent="0.3">
      <c r="P407162" s="83"/>
    </row>
    <row r="407163" spans="16:16" x14ac:dyDescent="0.3">
      <c r="P407163" s="83"/>
    </row>
    <row r="407164" spans="16:16" x14ac:dyDescent="0.3">
      <c r="P407164" s="83"/>
    </row>
    <row r="407165" spans="16:16" x14ac:dyDescent="0.3">
      <c r="P407165" s="83"/>
    </row>
    <row r="407166" spans="16:16" x14ac:dyDescent="0.3">
      <c r="P407166" s="83"/>
    </row>
    <row r="407167" spans="16:16" x14ac:dyDescent="0.3">
      <c r="P407167" s="83"/>
    </row>
    <row r="407168" spans="16:16" x14ac:dyDescent="0.3">
      <c r="P407168" s="83"/>
    </row>
    <row r="407169" spans="16:16" x14ac:dyDescent="0.3">
      <c r="P407169" s="83"/>
    </row>
    <row r="407170" spans="16:16" x14ac:dyDescent="0.3">
      <c r="P407170" s="83"/>
    </row>
    <row r="407171" spans="16:16" x14ac:dyDescent="0.3">
      <c r="P407171" s="83"/>
    </row>
    <row r="407172" spans="16:16" x14ac:dyDescent="0.3">
      <c r="P407172" s="83"/>
    </row>
    <row r="407173" spans="16:16" x14ac:dyDescent="0.3">
      <c r="P407173" s="83"/>
    </row>
    <row r="407174" spans="16:16" x14ac:dyDescent="0.3">
      <c r="P407174" s="83"/>
    </row>
    <row r="407175" spans="16:16" x14ac:dyDescent="0.3">
      <c r="P407175" s="83"/>
    </row>
    <row r="407176" spans="16:16" x14ac:dyDescent="0.3">
      <c r="P407176" s="83"/>
    </row>
    <row r="407177" spans="16:16" x14ac:dyDescent="0.3">
      <c r="P407177" s="83"/>
    </row>
    <row r="407178" spans="16:16" x14ac:dyDescent="0.3">
      <c r="P407178" s="83"/>
    </row>
    <row r="407179" spans="16:16" x14ac:dyDescent="0.3">
      <c r="P407179" s="83"/>
    </row>
    <row r="407180" spans="16:16" x14ac:dyDescent="0.3">
      <c r="P407180" s="83"/>
    </row>
    <row r="407181" spans="16:16" x14ac:dyDescent="0.3">
      <c r="P407181" s="83"/>
    </row>
    <row r="407182" spans="16:16" x14ac:dyDescent="0.3">
      <c r="P407182" s="83"/>
    </row>
    <row r="407183" spans="16:16" x14ac:dyDescent="0.3">
      <c r="P407183" s="83"/>
    </row>
    <row r="407184" spans="16:16" x14ac:dyDescent="0.3">
      <c r="P407184" s="83"/>
    </row>
    <row r="407185" spans="16:16" x14ac:dyDescent="0.3">
      <c r="P407185" s="83"/>
    </row>
    <row r="407186" spans="16:16" x14ac:dyDescent="0.3">
      <c r="P407186" s="83"/>
    </row>
    <row r="407187" spans="16:16" x14ac:dyDescent="0.3">
      <c r="P407187" s="83"/>
    </row>
    <row r="407188" spans="16:16" x14ac:dyDescent="0.3">
      <c r="P407188" s="83"/>
    </row>
    <row r="407189" spans="16:16" x14ac:dyDescent="0.3">
      <c r="P407189" s="83"/>
    </row>
    <row r="407190" spans="16:16" x14ac:dyDescent="0.3">
      <c r="P407190" s="83"/>
    </row>
    <row r="407191" spans="16:16" x14ac:dyDescent="0.3">
      <c r="P407191" s="83"/>
    </row>
    <row r="407192" spans="16:16" x14ac:dyDescent="0.3">
      <c r="P407192" s="83"/>
    </row>
    <row r="407193" spans="16:16" x14ac:dyDescent="0.3">
      <c r="P407193" s="83"/>
    </row>
    <row r="407194" spans="16:16" x14ac:dyDescent="0.3">
      <c r="P407194" s="83"/>
    </row>
    <row r="407195" spans="16:16" x14ac:dyDescent="0.3">
      <c r="P407195" s="83"/>
    </row>
    <row r="407196" spans="16:16" x14ac:dyDescent="0.3">
      <c r="P407196" s="83"/>
    </row>
    <row r="407197" spans="16:16" x14ac:dyDescent="0.3">
      <c r="P407197" s="83"/>
    </row>
    <row r="407198" spans="16:16" x14ac:dyDescent="0.3">
      <c r="P407198" s="83"/>
    </row>
    <row r="407199" spans="16:16" x14ac:dyDescent="0.3">
      <c r="P407199" s="83"/>
    </row>
    <row r="407200" spans="16:16" x14ac:dyDescent="0.3">
      <c r="P407200" s="83"/>
    </row>
    <row r="407201" spans="16:16" x14ac:dyDescent="0.3">
      <c r="P407201" s="83"/>
    </row>
    <row r="407202" spans="16:16" x14ac:dyDescent="0.3">
      <c r="P407202" s="83"/>
    </row>
    <row r="407203" spans="16:16" x14ac:dyDescent="0.3">
      <c r="P407203" s="83"/>
    </row>
    <row r="407204" spans="16:16" x14ac:dyDescent="0.3">
      <c r="P407204" s="83"/>
    </row>
    <row r="407205" spans="16:16" x14ac:dyDescent="0.3">
      <c r="P407205" s="83"/>
    </row>
    <row r="407206" spans="16:16" x14ac:dyDescent="0.3">
      <c r="P407206" s="83"/>
    </row>
    <row r="407207" spans="16:16" x14ac:dyDescent="0.3">
      <c r="P407207" s="83"/>
    </row>
    <row r="407208" spans="16:16" x14ac:dyDescent="0.3">
      <c r="P407208" s="83"/>
    </row>
    <row r="407209" spans="16:16" x14ac:dyDescent="0.3">
      <c r="P407209" s="83"/>
    </row>
    <row r="407210" spans="16:16" x14ac:dyDescent="0.3">
      <c r="P407210" s="83"/>
    </row>
    <row r="407211" spans="16:16" x14ac:dyDescent="0.3">
      <c r="P407211" s="83"/>
    </row>
    <row r="407212" spans="16:16" x14ac:dyDescent="0.3">
      <c r="P407212" s="83"/>
    </row>
    <row r="407213" spans="16:16" x14ac:dyDescent="0.3">
      <c r="P407213" s="83"/>
    </row>
    <row r="407214" spans="16:16" x14ac:dyDescent="0.3">
      <c r="P407214" s="83"/>
    </row>
    <row r="407215" spans="16:16" x14ac:dyDescent="0.3">
      <c r="P407215" s="83"/>
    </row>
    <row r="407216" spans="16:16" x14ac:dyDescent="0.3">
      <c r="P407216" s="83"/>
    </row>
    <row r="407217" spans="16:16" x14ac:dyDescent="0.3">
      <c r="P407217" s="83"/>
    </row>
    <row r="407218" spans="16:16" x14ac:dyDescent="0.3">
      <c r="P407218" s="83"/>
    </row>
    <row r="407219" spans="16:16" x14ac:dyDescent="0.3">
      <c r="P407219" s="83"/>
    </row>
    <row r="407220" spans="16:16" x14ac:dyDescent="0.3">
      <c r="P407220" s="83"/>
    </row>
    <row r="407221" spans="16:16" x14ac:dyDescent="0.3">
      <c r="P407221" s="83"/>
    </row>
    <row r="407222" spans="16:16" x14ac:dyDescent="0.3">
      <c r="P407222" s="83"/>
    </row>
    <row r="407223" spans="16:16" x14ac:dyDescent="0.3">
      <c r="P407223" s="83"/>
    </row>
    <row r="407224" spans="16:16" x14ac:dyDescent="0.3">
      <c r="P407224" s="83"/>
    </row>
    <row r="407225" spans="16:16" x14ac:dyDescent="0.3">
      <c r="P407225" s="83"/>
    </row>
    <row r="407226" spans="16:16" x14ac:dyDescent="0.3">
      <c r="P407226" s="83"/>
    </row>
    <row r="407227" spans="16:16" x14ac:dyDescent="0.3">
      <c r="P407227" s="83"/>
    </row>
    <row r="407228" spans="16:16" x14ac:dyDescent="0.3">
      <c r="P407228" s="83"/>
    </row>
    <row r="407229" spans="16:16" x14ac:dyDescent="0.3">
      <c r="P407229" s="83"/>
    </row>
    <row r="407230" spans="16:16" x14ac:dyDescent="0.3">
      <c r="P407230" s="83"/>
    </row>
    <row r="407231" spans="16:16" x14ac:dyDescent="0.3">
      <c r="P407231" s="83"/>
    </row>
    <row r="407232" spans="16:16" x14ac:dyDescent="0.3">
      <c r="P407232" s="83"/>
    </row>
    <row r="407233" spans="16:16" x14ac:dyDescent="0.3">
      <c r="P407233" s="83"/>
    </row>
    <row r="407234" spans="16:16" x14ac:dyDescent="0.3">
      <c r="P407234" s="83"/>
    </row>
    <row r="407235" spans="16:16" x14ac:dyDescent="0.3">
      <c r="P407235" s="83"/>
    </row>
    <row r="407236" spans="16:16" x14ac:dyDescent="0.3">
      <c r="P407236" s="83"/>
    </row>
    <row r="407237" spans="16:16" x14ac:dyDescent="0.3">
      <c r="P407237" s="83"/>
    </row>
    <row r="407238" spans="16:16" x14ac:dyDescent="0.3">
      <c r="P407238" s="83"/>
    </row>
    <row r="407239" spans="16:16" x14ac:dyDescent="0.3">
      <c r="P407239" s="83"/>
    </row>
    <row r="407240" spans="16:16" x14ac:dyDescent="0.3">
      <c r="P407240" s="83"/>
    </row>
    <row r="407241" spans="16:16" x14ac:dyDescent="0.3">
      <c r="P407241" s="83"/>
    </row>
    <row r="407242" spans="16:16" x14ac:dyDescent="0.3">
      <c r="P407242" s="83"/>
    </row>
    <row r="407243" spans="16:16" x14ac:dyDescent="0.3">
      <c r="P407243" s="83"/>
    </row>
    <row r="407244" spans="16:16" x14ac:dyDescent="0.3">
      <c r="P407244" s="83"/>
    </row>
    <row r="407245" spans="16:16" x14ac:dyDescent="0.3">
      <c r="P407245" s="83"/>
    </row>
    <row r="407246" spans="16:16" x14ac:dyDescent="0.3">
      <c r="P407246" s="83"/>
    </row>
    <row r="407247" spans="16:16" x14ac:dyDescent="0.3">
      <c r="P407247" s="83"/>
    </row>
    <row r="407248" spans="16:16" x14ac:dyDescent="0.3">
      <c r="P407248" s="83"/>
    </row>
    <row r="407249" spans="16:16" x14ac:dyDescent="0.3">
      <c r="P407249" s="83"/>
    </row>
    <row r="407250" spans="16:16" x14ac:dyDescent="0.3">
      <c r="P407250" s="83"/>
    </row>
    <row r="407251" spans="16:16" x14ac:dyDescent="0.3">
      <c r="P407251" s="83"/>
    </row>
    <row r="407252" spans="16:16" x14ac:dyDescent="0.3">
      <c r="P407252" s="83"/>
    </row>
    <row r="407253" spans="16:16" x14ac:dyDescent="0.3">
      <c r="P407253" s="83"/>
    </row>
    <row r="407254" spans="16:16" x14ac:dyDescent="0.3">
      <c r="P407254" s="83"/>
    </row>
    <row r="407255" spans="16:16" x14ac:dyDescent="0.3">
      <c r="P407255" s="83"/>
    </row>
    <row r="407256" spans="16:16" x14ac:dyDescent="0.3">
      <c r="P407256" s="83"/>
    </row>
    <row r="407257" spans="16:16" x14ac:dyDescent="0.3">
      <c r="P407257" s="83"/>
    </row>
    <row r="407258" spans="16:16" x14ac:dyDescent="0.3">
      <c r="P407258" s="83"/>
    </row>
    <row r="407259" spans="16:16" x14ac:dyDescent="0.3">
      <c r="P407259" s="83"/>
    </row>
    <row r="407260" spans="16:16" x14ac:dyDescent="0.3">
      <c r="P407260" s="83"/>
    </row>
    <row r="407261" spans="16:16" x14ac:dyDescent="0.3">
      <c r="P407261" s="83"/>
    </row>
    <row r="407262" spans="16:16" x14ac:dyDescent="0.3">
      <c r="P407262" s="83"/>
    </row>
    <row r="407263" spans="16:16" x14ac:dyDescent="0.3">
      <c r="P407263" s="83"/>
    </row>
    <row r="407264" spans="16:16" x14ac:dyDescent="0.3">
      <c r="P407264" s="83"/>
    </row>
    <row r="407265" spans="16:16" x14ac:dyDescent="0.3">
      <c r="P407265" s="83"/>
    </row>
    <row r="407266" spans="16:16" x14ac:dyDescent="0.3">
      <c r="P407266" s="83"/>
    </row>
    <row r="407267" spans="16:16" x14ac:dyDescent="0.3">
      <c r="P407267" s="83"/>
    </row>
    <row r="407268" spans="16:16" x14ac:dyDescent="0.3">
      <c r="P407268" s="83"/>
    </row>
    <row r="407269" spans="16:16" x14ac:dyDescent="0.3">
      <c r="P407269" s="83"/>
    </row>
    <row r="407270" spans="16:16" x14ac:dyDescent="0.3">
      <c r="P407270" s="83"/>
    </row>
    <row r="407271" spans="16:16" x14ac:dyDescent="0.3">
      <c r="P407271" s="83"/>
    </row>
    <row r="407272" spans="16:16" x14ac:dyDescent="0.3">
      <c r="P407272" s="83"/>
    </row>
    <row r="407273" spans="16:16" x14ac:dyDescent="0.3">
      <c r="P407273" s="83"/>
    </row>
    <row r="407274" spans="16:16" x14ac:dyDescent="0.3">
      <c r="P407274" s="83"/>
    </row>
    <row r="407275" spans="16:16" x14ac:dyDescent="0.3">
      <c r="P407275" s="83"/>
    </row>
    <row r="407276" spans="16:16" x14ac:dyDescent="0.3">
      <c r="P407276" s="83"/>
    </row>
    <row r="407277" spans="16:16" x14ac:dyDescent="0.3">
      <c r="P407277" s="83"/>
    </row>
    <row r="407278" spans="16:16" x14ac:dyDescent="0.3">
      <c r="P407278" s="83"/>
    </row>
    <row r="407279" spans="16:16" x14ac:dyDescent="0.3">
      <c r="P407279" s="83"/>
    </row>
    <row r="407280" spans="16:16" x14ac:dyDescent="0.3">
      <c r="P407280" s="83"/>
    </row>
    <row r="407281" spans="16:16" x14ac:dyDescent="0.3">
      <c r="P407281" s="83"/>
    </row>
    <row r="407282" spans="16:16" x14ac:dyDescent="0.3">
      <c r="P407282" s="83"/>
    </row>
    <row r="407283" spans="16:16" x14ac:dyDescent="0.3">
      <c r="P407283" s="83"/>
    </row>
    <row r="407284" spans="16:16" x14ac:dyDescent="0.3">
      <c r="P407284" s="83"/>
    </row>
    <row r="407285" spans="16:16" x14ac:dyDescent="0.3">
      <c r="P407285" s="83"/>
    </row>
    <row r="407286" spans="16:16" x14ac:dyDescent="0.3">
      <c r="P407286" s="83"/>
    </row>
    <row r="407287" spans="16:16" x14ac:dyDescent="0.3">
      <c r="P407287" s="83"/>
    </row>
    <row r="407288" spans="16:16" x14ac:dyDescent="0.3">
      <c r="P407288" s="83"/>
    </row>
    <row r="407289" spans="16:16" x14ac:dyDescent="0.3">
      <c r="P407289" s="83"/>
    </row>
    <row r="407290" spans="16:16" x14ac:dyDescent="0.3">
      <c r="P407290" s="83"/>
    </row>
    <row r="407291" spans="16:16" x14ac:dyDescent="0.3">
      <c r="P407291" s="83"/>
    </row>
    <row r="407292" spans="16:16" x14ac:dyDescent="0.3">
      <c r="P407292" s="83"/>
    </row>
    <row r="407293" spans="16:16" x14ac:dyDescent="0.3">
      <c r="P407293" s="83"/>
    </row>
    <row r="407294" spans="16:16" x14ac:dyDescent="0.3">
      <c r="P407294" s="83"/>
    </row>
    <row r="407295" spans="16:16" x14ac:dyDescent="0.3">
      <c r="P407295" s="83"/>
    </row>
    <row r="407296" spans="16:16" x14ac:dyDescent="0.3">
      <c r="P407296" s="83"/>
    </row>
    <row r="407297" spans="16:16" x14ac:dyDescent="0.3">
      <c r="P407297" s="83"/>
    </row>
    <row r="407298" spans="16:16" x14ac:dyDescent="0.3">
      <c r="P407298" s="83"/>
    </row>
    <row r="407299" spans="16:16" x14ac:dyDescent="0.3">
      <c r="P407299" s="83"/>
    </row>
    <row r="407300" spans="16:16" x14ac:dyDescent="0.3">
      <c r="P407300" s="83"/>
    </row>
    <row r="407301" spans="16:16" x14ac:dyDescent="0.3">
      <c r="P407301" s="83"/>
    </row>
    <row r="407302" spans="16:16" x14ac:dyDescent="0.3">
      <c r="P407302" s="83"/>
    </row>
    <row r="407303" spans="16:16" x14ac:dyDescent="0.3">
      <c r="P407303" s="83"/>
    </row>
    <row r="407304" spans="16:16" x14ac:dyDescent="0.3">
      <c r="P407304" s="83"/>
    </row>
    <row r="407305" spans="16:16" x14ac:dyDescent="0.3">
      <c r="P407305" s="83"/>
    </row>
    <row r="407306" spans="16:16" x14ac:dyDescent="0.3">
      <c r="P407306" s="83"/>
    </row>
    <row r="407307" spans="16:16" x14ac:dyDescent="0.3">
      <c r="P407307" s="83"/>
    </row>
    <row r="407308" spans="16:16" x14ac:dyDescent="0.3">
      <c r="P407308" s="83"/>
    </row>
    <row r="407309" spans="16:16" x14ac:dyDescent="0.3">
      <c r="P407309" s="83"/>
    </row>
    <row r="407310" spans="16:16" x14ac:dyDescent="0.3">
      <c r="P407310" s="83"/>
    </row>
    <row r="407311" spans="16:16" x14ac:dyDescent="0.3">
      <c r="P407311" s="83"/>
    </row>
    <row r="407312" spans="16:16" x14ac:dyDescent="0.3">
      <c r="P407312" s="83"/>
    </row>
    <row r="407313" spans="16:16" x14ac:dyDescent="0.3">
      <c r="P407313" s="83"/>
    </row>
    <row r="407314" spans="16:16" x14ac:dyDescent="0.3">
      <c r="P407314" s="83"/>
    </row>
    <row r="407315" spans="16:16" x14ac:dyDescent="0.3">
      <c r="P407315" s="83"/>
    </row>
    <row r="407316" spans="16:16" x14ac:dyDescent="0.3">
      <c r="P407316" s="83"/>
    </row>
    <row r="407317" spans="16:16" x14ac:dyDescent="0.3">
      <c r="P407317" s="83"/>
    </row>
    <row r="407318" spans="16:16" x14ac:dyDescent="0.3">
      <c r="P407318" s="83"/>
    </row>
    <row r="407319" spans="16:16" x14ac:dyDescent="0.3">
      <c r="P407319" s="83"/>
    </row>
    <row r="407320" spans="16:16" x14ac:dyDescent="0.3">
      <c r="P407320" s="83"/>
    </row>
    <row r="407321" spans="16:16" x14ac:dyDescent="0.3">
      <c r="P407321" s="83"/>
    </row>
    <row r="407322" spans="16:16" x14ac:dyDescent="0.3">
      <c r="P407322" s="83"/>
    </row>
    <row r="407323" spans="16:16" x14ac:dyDescent="0.3">
      <c r="P407323" s="83"/>
    </row>
    <row r="407324" spans="16:16" x14ac:dyDescent="0.3">
      <c r="P407324" s="83"/>
    </row>
    <row r="407325" spans="16:16" x14ac:dyDescent="0.3">
      <c r="P407325" s="83"/>
    </row>
    <row r="407326" spans="16:16" x14ac:dyDescent="0.3">
      <c r="P407326" s="83"/>
    </row>
    <row r="407327" spans="16:16" x14ac:dyDescent="0.3">
      <c r="P407327" s="83"/>
    </row>
    <row r="407328" spans="16:16" x14ac:dyDescent="0.3">
      <c r="P407328" s="83"/>
    </row>
    <row r="407329" spans="16:16" x14ac:dyDescent="0.3">
      <c r="P407329" s="83"/>
    </row>
    <row r="407330" spans="16:16" x14ac:dyDescent="0.3">
      <c r="P407330" s="83"/>
    </row>
    <row r="407331" spans="16:16" x14ac:dyDescent="0.3">
      <c r="P407331" s="83"/>
    </row>
    <row r="407332" spans="16:16" x14ac:dyDescent="0.3">
      <c r="P407332" s="83"/>
    </row>
    <row r="407333" spans="16:16" x14ac:dyDescent="0.3">
      <c r="P407333" s="83"/>
    </row>
    <row r="407334" spans="16:16" x14ac:dyDescent="0.3">
      <c r="P407334" s="83"/>
    </row>
    <row r="407335" spans="16:16" x14ac:dyDescent="0.3">
      <c r="P407335" s="83"/>
    </row>
    <row r="407336" spans="16:16" x14ac:dyDescent="0.3">
      <c r="P407336" s="83"/>
    </row>
    <row r="407337" spans="16:16" x14ac:dyDescent="0.3">
      <c r="P407337" s="83"/>
    </row>
    <row r="407338" spans="16:16" x14ac:dyDescent="0.3">
      <c r="P407338" s="83"/>
    </row>
    <row r="407339" spans="16:16" x14ac:dyDescent="0.3">
      <c r="P407339" s="83"/>
    </row>
    <row r="407340" spans="16:16" x14ac:dyDescent="0.3">
      <c r="P407340" s="83"/>
    </row>
    <row r="407341" spans="16:16" x14ac:dyDescent="0.3">
      <c r="P407341" s="83"/>
    </row>
    <row r="407342" spans="16:16" x14ac:dyDescent="0.3">
      <c r="P407342" s="83"/>
    </row>
    <row r="407343" spans="16:16" x14ac:dyDescent="0.3">
      <c r="P407343" s="83"/>
    </row>
    <row r="407344" spans="16:16" x14ac:dyDescent="0.3">
      <c r="P407344" s="83"/>
    </row>
    <row r="407345" spans="16:16" x14ac:dyDescent="0.3">
      <c r="P407345" s="83"/>
    </row>
    <row r="407346" spans="16:16" x14ac:dyDescent="0.3">
      <c r="P407346" s="83"/>
    </row>
    <row r="407347" spans="16:16" x14ac:dyDescent="0.3">
      <c r="P407347" s="83"/>
    </row>
    <row r="407348" spans="16:16" x14ac:dyDescent="0.3">
      <c r="P407348" s="83"/>
    </row>
    <row r="407349" spans="16:16" x14ac:dyDescent="0.3">
      <c r="P407349" s="83"/>
    </row>
    <row r="407350" spans="16:16" x14ac:dyDescent="0.3">
      <c r="P407350" s="83"/>
    </row>
    <row r="407351" spans="16:16" x14ac:dyDescent="0.3">
      <c r="P407351" s="83"/>
    </row>
    <row r="407352" spans="16:16" x14ac:dyDescent="0.3">
      <c r="P407352" s="83"/>
    </row>
    <row r="407353" spans="16:16" x14ac:dyDescent="0.3">
      <c r="P407353" s="83"/>
    </row>
    <row r="407354" spans="16:16" x14ac:dyDescent="0.3">
      <c r="P407354" s="83"/>
    </row>
    <row r="407355" spans="16:16" x14ac:dyDescent="0.3">
      <c r="P407355" s="83"/>
    </row>
    <row r="407356" spans="16:16" x14ac:dyDescent="0.3">
      <c r="P407356" s="83"/>
    </row>
    <row r="407357" spans="16:16" x14ac:dyDescent="0.3">
      <c r="P407357" s="83"/>
    </row>
    <row r="407358" spans="16:16" x14ac:dyDescent="0.3">
      <c r="P407358" s="83"/>
    </row>
    <row r="407359" spans="16:16" x14ac:dyDescent="0.3">
      <c r="P407359" s="83"/>
    </row>
    <row r="407360" spans="16:16" x14ac:dyDescent="0.3">
      <c r="P407360" s="83"/>
    </row>
    <row r="407361" spans="16:16" x14ac:dyDescent="0.3">
      <c r="P407361" s="83"/>
    </row>
    <row r="407362" spans="16:16" x14ac:dyDescent="0.3">
      <c r="P407362" s="83"/>
    </row>
    <row r="407363" spans="16:16" x14ac:dyDescent="0.3">
      <c r="P407363" s="83"/>
    </row>
    <row r="407364" spans="16:16" x14ac:dyDescent="0.3">
      <c r="P407364" s="83"/>
    </row>
    <row r="407365" spans="16:16" x14ac:dyDescent="0.3">
      <c r="P407365" s="83"/>
    </row>
    <row r="407366" spans="16:16" x14ac:dyDescent="0.3">
      <c r="P407366" s="83"/>
    </row>
    <row r="407367" spans="16:16" x14ac:dyDescent="0.3">
      <c r="P407367" s="83"/>
    </row>
    <row r="407368" spans="16:16" x14ac:dyDescent="0.3">
      <c r="P407368" s="83"/>
    </row>
    <row r="407369" spans="16:16" x14ac:dyDescent="0.3">
      <c r="P407369" s="83"/>
    </row>
    <row r="407370" spans="16:16" x14ac:dyDescent="0.3">
      <c r="P407370" s="83"/>
    </row>
    <row r="407371" spans="16:16" x14ac:dyDescent="0.3">
      <c r="P407371" s="83"/>
    </row>
    <row r="407372" spans="16:16" x14ac:dyDescent="0.3">
      <c r="P407372" s="83"/>
    </row>
    <row r="407373" spans="16:16" x14ac:dyDescent="0.3">
      <c r="P407373" s="83"/>
    </row>
    <row r="407374" spans="16:16" x14ac:dyDescent="0.3">
      <c r="P407374" s="83"/>
    </row>
    <row r="407375" spans="16:16" x14ac:dyDescent="0.3">
      <c r="P407375" s="83"/>
    </row>
    <row r="407376" spans="16:16" x14ac:dyDescent="0.3">
      <c r="P407376" s="83"/>
    </row>
    <row r="407377" spans="16:16" x14ac:dyDescent="0.3">
      <c r="P407377" s="83"/>
    </row>
    <row r="407378" spans="16:16" x14ac:dyDescent="0.3">
      <c r="P407378" s="83"/>
    </row>
    <row r="407379" spans="16:16" x14ac:dyDescent="0.3">
      <c r="P407379" s="83"/>
    </row>
    <row r="407380" spans="16:16" x14ac:dyDescent="0.3">
      <c r="P407380" s="83"/>
    </row>
    <row r="407381" spans="16:16" x14ac:dyDescent="0.3">
      <c r="P407381" s="83"/>
    </row>
    <row r="407382" spans="16:16" x14ac:dyDescent="0.3">
      <c r="P407382" s="83"/>
    </row>
    <row r="407383" spans="16:16" x14ac:dyDescent="0.3">
      <c r="P407383" s="83"/>
    </row>
    <row r="407384" spans="16:16" x14ac:dyDescent="0.3">
      <c r="P407384" s="83"/>
    </row>
    <row r="407385" spans="16:16" x14ac:dyDescent="0.3">
      <c r="P407385" s="83"/>
    </row>
    <row r="407386" spans="16:16" x14ac:dyDescent="0.3">
      <c r="P407386" s="83"/>
    </row>
    <row r="407387" spans="16:16" x14ac:dyDescent="0.3">
      <c r="P407387" s="83"/>
    </row>
    <row r="407388" spans="16:16" x14ac:dyDescent="0.3">
      <c r="P407388" s="83"/>
    </row>
    <row r="407389" spans="16:16" x14ac:dyDescent="0.3">
      <c r="P407389" s="83"/>
    </row>
    <row r="407390" spans="16:16" x14ac:dyDescent="0.3">
      <c r="P407390" s="83"/>
    </row>
    <row r="407391" spans="16:16" x14ac:dyDescent="0.3">
      <c r="P407391" s="83"/>
    </row>
    <row r="407392" spans="16:16" x14ac:dyDescent="0.3">
      <c r="P407392" s="83"/>
    </row>
    <row r="407393" spans="16:16" x14ac:dyDescent="0.3">
      <c r="P407393" s="83"/>
    </row>
    <row r="407394" spans="16:16" x14ac:dyDescent="0.3">
      <c r="P407394" s="83"/>
    </row>
    <row r="407395" spans="16:16" x14ac:dyDescent="0.3">
      <c r="P407395" s="83"/>
    </row>
    <row r="407396" spans="16:16" x14ac:dyDescent="0.3">
      <c r="P407396" s="83"/>
    </row>
    <row r="407397" spans="16:16" x14ac:dyDescent="0.3">
      <c r="P407397" s="83"/>
    </row>
    <row r="407398" spans="16:16" x14ac:dyDescent="0.3">
      <c r="P407398" s="83"/>
    </row>
    <row r="407399" spans="16:16" x14ac:dyDescent="0.3">
      <c r="P407399" s="83"/>
    </row>
    <row r="407400" spans="16:16" x14ac:dyDescent="0.3">
      <c r="P407400" s="83"/>
    </row>
    <row r="407401" spans="16:16" x14ac:dyDescent="0.3">
      <c r="P407401" s="83"/>
    </row>
    <row r="407402" spans="16:16" x14ac:dyDescent="0.3">
      <c r="P407402" s="83"/>
    </row>
    <row r="407403" spans="16:16" x14ac:dyDescent="0.3">
      <c r="P407403" s="83"/>
    </row>
    <row r="407404" spans="16:16" x14ac:dyDescent="0.3">
      <c r="P407404" s="83"/>
    </row>
    <row r="407405" spans="16:16" x14ac:dyDescent="0.3">
      <c r="P407405" s="83"/>
    </row>
    <row r="407406" spans="16:16" x14ac:dyDescent="0.3">
      <c r="P407406" s="83"/>
    </row>
    <row r="407407" spans="16:16" x14ac:dyDescent="0.3">
      <c r="P407407" s="83"/>
    </row>
    <row r="407408" spans="16:16" x14ac:dyDescent="0.3">
      <c r="P407408" s="83"/>
    </row>
    <row r="407409" spans="16:16" x14ac:dyDescent="0.3">
      <c r="P407409" s="83"/>
    </row>
    <row r="407410" spans="16:16" x14ac:dyDescent="0.3">
      <c r="P407410" s="83"/>
    </row>
    <row r="407411" spans="16:16" x14ac:dyDescent="0.3">
      <c r="P407411" s="83"/>
    </row>
    <row r="407412" spans="16:16" x14ac:dyDescent="0.3">
      <c r="P407412" s="83"/>
    </row>
    <row r="407413" spans="16:16" x14ac:dyDescent="0.3">
      <c r="P407413" s="83"/>
    </row>
    <row r="407414" spans="16:16" x14ac:dyDescent="0.3">
      <c r="P407414" s="83"/>
    </row>
    <row r="407415" spans="16:16" x14ac:dyDescent="0.3">
      <c r="P407415" s="83"/>
    </row>
    <row r="407416" spans="16:16" x14ac:dyDescent="0.3">
      <c r="P407416" s="83"/>
    </row>
    <row r="407417" spans="16:16" x14ac:dyDescent="0.3">
      <c r="P407417" s="83"/>
    </row>
    <row r="407418" spans="16:16" x14ac:dyDescent="0.3">
      <c r="P407418" s="83"/>
    </row>
    <row r="407419" spans="16:16" x14ac:dyDescent="0.3">
      <c r="P407419" s="83"/>
    </row>
    <row r="407420" spans="16:16" x14ac:dyDescent="0.3">
      <c r="P407420" s="83"/>
    </row>
    <row r="407421" spans="16:16" x14ac:dyDescent="0.3">
      <c r="P407421" s="83"/>
    </row>
    <row r="407422" spans="16:16" x14ac:dyDescent="0.3">
      <c r="P407422" s="83"/>
    </row>
    <row r="407423" spans="16:16" x14ac:dyDescent="0.3">
      <c r="P407423" s="83"/>
    </row>
    <row r="407424" spans="16:16" x14ac:dyDescent="0.3">
      <c r="P407424" s="83"/>
    </row>
    <row r="407425" spans="16:16" x14ac:dyDescent="0.3">
      <c r="P407425" s="83"/>
    </row>
    <row r="407426" spans="16:16" x14ac:dyDescent="0.3">
      <c r="P407426" s="83"/>
    </row>
    <row r="407427" spans="16:16" x14ac:dyDescent="0.3">
      <c r="P407427" s="83"/>
    </row>
    <row r="407428" spans="16:16" x14ac:dyDescent="0.3">
      <c r="P407428" s="83"/>
    </row>
    <row r="407429" spans="16:16" x14ac:dyDescent="0.3">
      <c r="P407429" s="83"/>
    </row>
    <row r="407430" spans="16:16" x14ac:dyDescent="0.3">
      <c r="P407430" s="83"/>
    </row>
    <row r="407431" spans="16:16" x14ac:dyDescent="0.3">
      <c r="P407431" s="83"/>
    </row>
    <row r="407432" spans="16:16" x14ac:dyDescent="0.3">
      <c r="P407432" s="83"/>
    </row>
    <row r="407433" spans="16:16" x14ac:dyDescent="0.3">
      <c r="P407433" s="83"/>
    </row>
    <row r="407434" spans="16:16" x14ac:dyDescent="0.3">
      <c r="P407434" s="83"/>
    </row>
    <row r="407435" spans="16:16" x14ac:dyDescent="0.3">
      <c r="P407435" s="83"/>
    </row>
    <row r="407436" spans="16:16" x14ac:dyDescent="0.3">
      <c r="P407436" s="83"/>
    </row>
    <row r="407437" spans="16:16" x14ac:dyDescent="0.3">
      <c r="P407437" s="83"/>
    </row>
    <row r="407438" spans="16:16" x14ac:dyDescent="0.3">
      <c r="P407438" s="83"/>
    </row>
    <row r="407439" spans="16:16" x14ac:dyDescent="0.3">
      <c r="P407439" s="83"/>
    </row>
    <row r="407440" spans="16:16" x14ac:dyDescent="0.3">
      <c r="P407440" s="83"/>
    </row>
    <row r="407441" spans="16:16" x14ac:dyDescent="0.3">
      <c r="P407441" s="83"/>
    </row>
    <row r="407442" spans="16:16" x14ac:dyDescent="0.3">
      <c r="P407442" s="83"/>
    </row>
    <row r="407443" spans="16:16" x14ac:dyDescent="0.3">
      <c r="P407443" s="83"/>
    </row>
    <row r="407444" spans="16:16" x14ac:dyDescent="0.3">
      <c r="P407444" s="83"/>
    </row>
    <row r="407445" spans="16:16" x14ac:dyDescent="0.3">
      <c r="P407445" s="83"/>
    </row>
    <row r="407446" spans="16:16" x14ac:dyDescent="0.3">
      <c r="P407446" s="83"/>
    </row>
    <row r="407447" spans="16:16" x14ac:dyDescent="0.3">
      <c r="P407447" s="83"/>
    </row>
    <row r="407448" spans="16:16" x14ac:dyDescent="0.3">
      <c r="P407448" s="83"/>
    </row>
    <row r="407449" spans="16:16" x14ac:dyDescent="0.3">
      <c r="P407449" s="83"/>
    </row>
    <row r="407450" spans="16:16" x14ac:dyDescent="0.3">
      <c r="P407450" s="83"/>
    </row>
    <row r="407451" spans="16:16" x14ac:dyDescent="0.3">
      <c r="P407451" s="83"/>
    </row>
    <row r="407452" spans="16:16" x14ac:dyDescent="0.3">
      <c r="P407452" s="83"/>
    </row>
    <row r="407453" spans="16:16" x14ac:dyDescent="0.3">
      <c r="P407453" s="83"/>
    </row>
    <row r="407454" spans="16:16" x14ac:dyDescent="0.3">
      <c r="P407454" s="83"/>
    </row>
    <row r="407455" spans="16:16" x14ac:dyDescent="0.3">
      <c r="P407455" s="83"/>
    </row>
    <row r="407456" spans="16:16" x14ac:dyDescent="0.3">
      <c r="P407456" s="83"/>
    </row>
    <row r="407457" spans="16:16" x14ac:dyDescent="0.3">
      <c r="P407457" s="83"/>
    </row>
    <row r="407458" spans="16:16" x14ac:dyDescent="0.3">
      <c r="P407458" s="83"/>
    </row>
    <row r="407459" spans="16:16" x14ac:dyDescent="0.3">
      <c r="P407459" s="83"/>
    </row>
    <row r="407460" spans="16:16" x14ac:dyDescent="0.3">
      <c r="P407460" s="83"/>
    </row>
    <row r="407461" spans="16:16" x14ac:dyDescent="0.3">
      <c r="P407461" s="83"/>
    </row>
    <row r="407462" spans="16:16" x14ac:dyDescent="0.3">
      <c r="P407462" s="83"/>
    </row>
    <row r="407463" spans="16:16" x14ac:dyDescent="0.3">
      <c r="P407463" s="83"/>
    </row>
    <row r="407464" spans="16:16" x14ac:dyDescent="0.3">
      <c r="P407464" s="83"/>
    </row>
    <row r="407465" spans="16:16" x14ac:dyDescent="0.3">
      <c r="P407465" s="83"/>
    </row>
    <row r="407466" spans="16:16" x14ac:dyDescent="0.3">
      <c r="P407466" s="83"/>
    </row>
    <row r="407467" spans="16:16" x14ac:dyDescent="0.3">
      <c r="P407467" s="83"/>
    </row>
    <row r="407468" spans="16:16" x14ac:dyDescent="0.3">
      <c r="P407468" s="83"/>
    </row>
    <row r="407469" spans="16:16" x14ac:dyDescent="0.3">
      <c r="P407469" s="83"/>
    </row>
    <row r="407470" spans="16:16" x14ac:dyDescent="0.3">
      <c r="P407470" s="83"/>
    </row>
    <row r="407471" spans="16:16" x14ac:dyDescent="0.3">
      <c r="P407471" s="83"/>
    </row>
    <row r="407472" spans="16:16" x14ac:dyDescent="0.3">
      <c r="P407472" s="83"/>
    </row>
    <row r="407473" spans="16:16" x14ac:dyDescent="0.3">
      <c r="P407473" s="83"/>
    </row>
    <row r="407474" spans="16:16" x14ac:dyDescent="0.3">
      <c r="P407474" s="83"/>
    </row>
    <row r="407475" spans="16:16" x14ac:dyDescent="0.3">
      <c r="P407475" s="83"/>
    </row>
    <row r="407476" spans="16:16" x14ac:dyDescent="0.3">
      <c r="P407476" s="83"/>
    </row>
    <row r="407477" spans="16:16" x14ac:dyDescent="0.3">
      <c r="P407477" s="83"/>
    </row>
    <row r="407478" spans="16:16" x14ac:dyDescent="0.3">
      <c r="P407478" s="83"/>
    </row>
    <row r="407479" spans="16:16" x14ac:dyDescent="0.3">
      <c r="P407479" s="83"/>
    </row>
    <row r="407480" spans="16:16" x14ac:dyDescent="0.3">
      <c r="P407480" s="83"/>
    </row>
    <row r="407481" spans="16:16" x14ac:dyDescent="0.3">
      <c r="P407481" s="83"/>
    </row>
    <row r="407482" spans="16:16" x14ac:dyDescent="0.3">
      <c r="P407482" s="83"/>
    </row>
    <row r="407483" spans="16:16" x14ac:dyDescent="0.3">
      <c r="P407483" s="83"/>
    </row>
    <row r="407484" spans="16:16" x14ac:dyDescent="0.3">
      <c r="P407484" s="83"/>
    </row>
    <row r="407485" spans="16:16" x14ac:dyDescent="0.3">
      <c r="P407485" s="83"/>
    </row>
    <row r="407486" spans="16:16" x14ac:dyDescent="0.3">
      <c r="P407486" s="83"/>
    </row>
    <row r="407487" spans="16:16" x14ac:dyDescent="0.3">
      <c r="P407487" s="83"/>
    </row>
    <row r="407488" spans="16:16" x14ac:dyDescent="0.3">
      <c r="P407488" s="83"/>
    </row>
    <row r="407489" spans="16:16" x14ac:dyDescent="0.3">
      <c r="P407489" s="83"/>
    </row>
    <row r="407490" spans="16:16" x14ac:dyDescent="0.3">
      <c r="P407490" s="83"/>
    </row>
    <row r="407491" spans="16:16" x14ac:dyDescent="0.3">
      <c r="P407491" s="83"/>
    </row>
    <row r="407492" spans="16:16" x14ac:dyDescent="0.3">
      <c r="P407492" s="83"/>
    </row>
    <row r="407493" spans="16:16" x14ac:dyDescent="0.3">
      <c r="P407493" s="83"/>
    </row>
    <row r="407494" spans="16:16" x14ac:dyDescent="0.3">
      <c r="P407494" s="83"/>
    </row>
    <row r="407495" spans="16:16" x14ac:dyDescent="0.3">
      <c r="P407495" s="83"/>
    </row>
    <row r="407496" spans="16:16" x14ac:dyDescent="0.3">
      <c r="P407496" s="83"/>
    </row>
    <row r="407497" spans="16:16" x14ac:dyDescent="0.3">
      <c r="P407497" s="83"/>
    </row>
    <row r="407498" spans="16:16" x14ac:dyDescent="0.3">
      <c r="P407498" s="83"/>
    </row>
    <row r="407499" spans="16:16" x14ac:dyDescent="0.3">
      <c r="P407499" s="83"/>
    </row>
    <row r="407500" spans="16:16" x14ac:dyDescent="0.3">
      <c r="P407500" s="83"/>
    </row>
    <row r="407501" spans="16:16" x14ac:dyDescent="0.3">
      <c r="P407501" s="83"/>
    </row>
    <row r="407502" spans="16:16" x14ac:dyDescent="0.3">
      <c r="P407502" s="83"/>
    </row>
    <row r="407503" spans="16:16" x14ac:dyDescent="0.3">
      <c r="P407503" s="83"/>
    </row>
    <row r="407504" spans="16:16" x14ac:dyDescent="0.3">
      <c r="P407504" s="83"/>
    </row>
    <row r="407505" spans="16:16" x14ac:dyDescent="0.3">
      <c r="P407505" s="83"/>
    </row>
    <row r="407506" spans="16:16" x14ac:dyDescent="0.3">
      <c r="P407506" s="83"/>
    </row>
    <row r="407507" spans="16:16" x14ac:dyDescent="0.3">
      <c r="P407507" s="83"/>
    </row>
    <row r="407508" spans="16:16" x14ac:dyDescent="0.3">
      <c r="P407508" s="83"/>
    </row>
    <row r="407509" spans="16:16" x14ac:dyDescent="0.3">
      <c r="P407509" s="83"/>
    </row>
    <row r="407510" spans="16:16" x14ac:dyDescent="0.3">
      <c r="P407510" s="83"/>
    </row>
    <row r="407511" spans="16:16" x14ac:dyDescent="0.3">
      <c r="P407511" s="83"/>
    </row>
    <row r="407512" spans="16:16" x14ac:dyDescent="0.3">
      <c r="P407512" s="83"/>
    </row>
    <row r="407513" spans="16:16" x14ac:dyDescent="0.3">
      <c r="P407513" s="83"/>
    </row>
    <row r="407514" spans="16:16" x14ac:dyDescent="0.3">
      <c r="P407514" s="83"/>
    </row>
    <row r="407515" spans="16:16" x14ac:dyDescent="0.3">
      <c r="P407515" s="83"/>
    </row>
    <row r="407516" spans="16:16" x14ac:dyDescent="0.3">
      <c r="P407516" s="83"/>
    </row>
    <row r="407517" spans="16:16" x14ac:dyDescent="0.3">
      <c r="P407517" s="83"/>
    </row>
    <row r="407518" spans="16:16" x14ac:dyDescent="0.3">
      <c r="P407518" s="83"/>
    </row>
    <row r="407519" spans="16:16" x14ac:dyDescent="0.3">
      <c r="P407519" s="83"/>
    </row>
    <row r="407520" spans="16:16" x14ac:dyDescent="0.3">
      <c r="P407520" s="83"/>
    </row>
    <row r="407521" spans="16:16" x14ac:dyDescent="0.3">
      <c r="P407521" s="83"/>
    </row>
    <row r="407522" spans="16:16" x14ac:dyDescent="0.3">
      <c r="P407522" s="83"/>
    </row>
    <row r="407523" spans="16:16" x14ac:dyDescent="0.3">
      <c r="P407523" s="83"/>
    </row>
    <row r="407524" spans="16:16" x14ac:dyDescent="0.3">
      <c r="P407524" s="83"/>
    </row>
    <row r="407525" spans="16:16" x14ac:dyDescent="0.3">
      <c r="P407525" s="83"/>
    </row>
    <row r="407526" spans="16:16" x14ac:dyDescent="0.3">
      <c r="P407526" s="83"/>
    </row>
    <row r="407527" spans="16:16" x14ac:dyDescent="0.3">
      <c r="P407527" s="83"/>
    </row>
    <row r="407528" spans="16:16" x14ac:dyDescent="0.3">
      <c r="P407528" s="83"/>
    </row>
    <row r="407529" spans="16:16" x14ac:dyDescent="0.3">
      <c r="P407529" s="83"/>
    </row>
    <row r="407530" spans="16:16" x14ac:dyDescent="0.3">
      <c r="P407530" s="83"/>
    </row>
    <row r="407531" spans="16:16" x14ac:dyDescent="0.3">
      <c r="P407531" s="83"/>
    </row>
    <row r="407532" spans="16:16" x14ac:dyDescent="0.3">
      <c r="P407532" s="83"/>
    </row>
    <row r="407533" spans="16:16" x14ac:dyDescent="0.3">
      <c r="P407533" s="83"/>
    </row>
    <row r="407534" spans="16:16" x14ac:dyDescent="0.3">
      <c r="P407534" s="83"/>
    </row>
    <row r="407535" spans="16:16" x14ac:dyDescent="0.3">
      <c r="P407535" s="83"/>
    </row>
    <row r="407536" spans="16:16" x14ac:dyDescent="0.3">
      <c r="P407536" s="83"/>
    </row>
    <row r="407537" spans="16:16" x14ac:dyDescent="0.3">
      <c r="P407537" s="83"/>
    </row>
    <row r="407538" spans="16:16" x14ac:dyDescent="0.3">
      <c r="P407538" s="83"/>
    </row>
    <row r="407539" spans="16:16" x14ac:dyDescent="0.3">
      <c r="P407539" s="83"/>
    </row>
    <row r="407540" spans="16:16" x14ac:dyDescent="0.3">
      <c r="P407540" s="83"/>
    </row>
    <row r="407541" spans="16:16" x14ac:dyDescent="0.3">
      <c r="P407541" s="83"/>
    </row>
    <row r="407542" spans="16:16" x14ac:dyDescent="0.3">
      <c r="P407542" s="83"/>
    </row>
    <row r="407543" spans="16:16" x14ac:dyDescent="0.3">
      <c r="P407543" s="83"/>
    </row>
    <row r="407544" spans="16:16" x14ac:dyDescent="0.3">
      <c r="P407544" s="83"/>
    </row>
    <row r="407545" spans="16:16" x14ac:dyDescent="0.3">
      <c r="P407545" s="83"/>
    </row>
    <row r="407546" spans="16:16" x14ac:dyDescent="0.3">
      <c r="P407546" s="83"/>
    </row>
    <row r="407547" spans="16:16" x14ac:dyDescent="0.3">
      <c r="P407547" s="83"/>
    </row>
    <row r="407548" spans="16:16" x14ac:dyDescent="0.3">
      <c r="P407548" s="83"/>
    </row>
    <row r="407549" spans="16:16" x14ac:dyDescent="0.3">
      <c r="P407549" s="83"/>
    </row>
    <row r="407550" spans="16:16" x14ac:dyDescent="0.3">
      <c r="P407550" s="83"/>
    </row>
    <row r="407551" spans="16:16" x14ac:dyDescent="0.3">
      <c r="P407551" s="83"/>
    </row>
    <row r="407552" spans="16:16" x14ac:dyDescent="0.3">
      <c r="P407552" s="83"/>
    </row>
    <row r="407553" spans="16:16" x14ac:dyDescent="0.3">
      <c r="P407553" s="83"/>
    </row>
    <row r="407554" spans="16:16" x14ac:dyDescent="0.3">
      <c r="P407554" s="83"/>
    </row>
    <row r="407555" spans="16:16" x14ac:dyDescent="0.3">
      <c r="P407555" s="83"/>
    </row>
    <row r="407556" spans="16:16" x14ac:dyDescent="0.3">
      <c r="P407556" s="83"/>
    </row>
    <row r="407557" spans="16:16" x14ac:dyDescent="0.3">
      <c r="P407557" s="83"/>
    </row>
    <row r="407558" spans="16:16" x14ac:dyDescent="0.3">
      <c r="P407558" s="83"/>
    </row>
    <row r="407559" spans="16:16" x14ac:dyDescent="0.3">
      <c r="P407559" s="83"/>
    </row>
    <row r="407560" spans="16:16" x14ac:dyDescent="0.3">
      <c r="P407560" s="83"/>
    </row>
    <row r="407561" spans="16:16" x14ac:dyDescent="0.3">
      <c r="P407561" s="83"/>
    </row>
    <row r="407562" spans="16:16" x14ac:dyDescent="0.3">
      <c r="P407562" s="83"/>
    </row>
    <row r="407563" spans="16:16" x14ac:dyDescent="0.3">
      <c r="P407563" s="83"/>
    </row>
    <row r="407564" spans="16:16" x14ac:dyDescent="0.3">
      <c r="P407564" s="83"/>
    </row>
    <row r="407565" spans="16:16" x14ac:dyDescent="0.3">
      <c r="P407565" s="83"/>
    </row>
    <row r="407566" spans="16:16" x14ac:dyDescent="0.3">
      <c r="P407566" s="83"/>
    </row>
    <row r="407567" spans="16:16" x14ac:dyDescent="0.3">
      <c r="P407567" s="83"/>
    </row>
    <row r="407568" spans="16:16" x14ac:dyDescent="0.3">
      <c r="P407568" s="83"/>
    </row>
    <row r="407569" spans="16:16" x14ac:dyDescent="0.3">
      <c r="P407569" s="83"/>
    </row>
    <row r="407570" spans="16:16" x14ac:dyDescent="0.3">
      <c r="P407570" s="83"/>
    </row>
    <row r="407571" spans="16:16" x14ac:dyDescent="0.3">
      <c r="P407571" s="83"/>
    </row>
    <row r="407572" spans="16:16" x14ac:dyDescent="0.3">
      <c r="P407572" s="83"/>
    </row>
    <row r="407573" spans="16:16" x14ac:dyDescent="0.3">
      <c r="P407573" s="83"/>
    </row>
    <row r="407574" spans="16:16" x14ac:dyDescent="0.3">
      <c r="P407574" s="83"/>
    </row>
    <row r="407575" spans="16:16" x14ac:dyDescent="0.3">
      <c r="P407575" s="83"/>
    </row>
    <row r="407576" spans="16:16" x14ac:dyDescent="0.3">
      <c r="P407576" s="83"/>
    </row>
    <row r="407577" spans="16:16" x14ac:dyDescent="0.3">
      <c r="P407577" s="83"/>
    </row>
    <row r="407578" spans="16:16" x14ac:dyDescent="0.3">
      <c r="P407578" s="83"/>
    </row>
    <row r="407579" spans="16:16" x14ac:dyDescent="0.3">
      <c r="P407579" s="83"/>
    </row>
    <row r="407580" spans="16:16" x14ac:dyDescent="0.3">
      <c r="P407580" s="83"/>
    </row>
    <row r="407581" spans="16:16" x14ac:dyDescent="0.3">
      <c r="P407581" s="83"/>
    </row>
    <row r="407582" spans="16:16" x14ac:dyDescent="0.3">
      <c r="P407582" s="83"/>
    </row>
    <row r="407583" spans="16:16" x14ac:dyDescent="0.3">
      <c r="P407583" s="83"/>
    </row>
    <row r="407584" spans="16:16" x14ac:dyDescent="0.3">
      <c r="P407584" s="83"/>
    </row>
    <row r="407585" spans="16:16" x14ac:dyDescent="0.3">
      <c r="P407585" s="83"/>
    </row>
    <row r="407586" spans="16:16" x14ac:dyDescent="0.3">
      <c r="P407586" s="83"/>
    </row>
    <row r="407587" spans="16:16" x14ac:dyDescent="0.3">
      <c r="P407587" s="83"/>
    </row>
    <row r="407588" spans="16:16" x14ac:dyDescent="0.3">
      <c r="P407588" s="83"/>
    </row>
    <row r="407589" spans="16:16" x14ac:dyDescent="0.3">
      <c r="P407589" s="83"/>
    </row>
    <row r="407590" spans="16:16" x14ac:dyDescent="0.3">
      <c r="P407590" s="83"/>
    </row>
    <row r="407591" spans="16:16" x14ac:dyDescent="0.3">
      <c r="P407591" s="83"/>
    </row>
    <row r="407592" spans="16:16" x14ac:dyDescent="0.3">
      <c r="P407592" s="83"/>
    </row>
    <row r="407593" spans="16:16" x14ac:dyDescent="0.3">
      <c r="P407593" s="83"/>
    </row>
    <row r="407594" spans="16:16" x14ac:dyDescent="0.3">
      <c r="P407594" s="83"/>
    </row>
    <row r="407595" spans="16:16" x14ac:dyDescent="0.3">
      <c r="P407595" s="83"/>
    </row>
    <row r="407596" spans="16:16" x14ac:dyDescent="0.3">
      <c r="P407596" s="83"/>
    </row>
    <row r="407597" spans="16:16" x14ac:dyDescent="0.3">
      <c r="P407597" s="83"/>
    </row>
    <row r="407598" spans="16:16" x14ac:dyDescent="0.3">
      <c r="P407598" s="83"/>
    </row>
    <row r="407599" spans="16:16" x14ac:dyDescent="0.3">
      <c r="P407599" s="83"/>
    </row>
    <row r="407600" spans="16:16" x14ac:dyDescent="0.3">
      <c r="P407600" s="83"/>
    </row>
    <row r="407601" spans="16:16" x14ac:dyDescent="0.3">
      <c r="P407601" s="83"/>
    </row>
    <row r="407602" spans="16:16" x14ac:dyDescent="0.3">
      <c r="P407602" s="83"/>
    </row>
    <row r="407603" spans="16:16" x14ac:dyDescent="0.3">
      <c r="P407603" s="83"/>
    </row>
    <row r="407604" spans="16:16" x14ac:dyDescent="0.3">
      <c r="P407604" s="83"/>
    </row>
    <row r="407605" spans="16:16" x14ac:dyDescent="0.3">
      <c r="P407605" s="83"/>
    </row>
    <row r="407606" spans="16:16" x14ac:dyDescent="0.3">
      <c r="P407606" s="83"/>
    </row>
    <row r="407607" spans="16:16" x14ac:dyDescent="0.3">
      <c r="P407607" s="83"/>
    </row>
    <row r="407608" spans="16:16" x14ac:dyDescent="0.3">
      <c r="P407608" s="83"/>
    </row>
    <row r="407609" spans="16:16" x14ac:dyDescent="0.3">
      <c r="P407609" s="83"/>
    </row>
    <row r="407610" spans="16:16" x14ac:dyDescent="0.3">
      <c r="P407610" s="83"/>
    </row>
    <row r="407611" spans="16:16" x14ac:dyDescent="0.3">
      <c r="P407611" s="83"/>
    </row>
    <row r="407612" spans="16:16" x14ac:dyDescent="0.3">
      <c r="P407612" s="83"/>
    </row>
    <row r="407613" spans="16:16" x14ac:dyDescent="0.3">
      <c r="P407613" s="83"/>
    </row>
    <row r="407614" spans="16:16" x14ac:dyDescent="0.3">
      <c r="P407614" s="83"/>
    </row>
    <row r="407615" spans="16:16" x14ac:dyDescent="0.3">
      <c r="P407615" s="83"/>
    </row>
    <row r="407616" spans="16:16" x14ac:dyDescent="0.3">
      <c r="P407616" s="83"/>
    </row>
    <row r="407617" spans="16:16" x14ac:dyDescent="0.3">
      <c r="P407617" s="83"/>
    </row>
    <row r="407618" spans="16:16" x14ac:dyDescent="0.3">
      <c r="P407618" s="83"/>
    </row>
    <row r="407619" spans="16:16" x14ac:dyDescent="0.3">
      <c r="P407619" s="83"/>
    </row>
    <row r="407620" spans="16:16" x14ac:dyDescent="0.3">
      <c r="P407620" s="83"/>
    </row>
    <row r="407621" spans="16:16" x14ac:dyDescent="0.3">
      <c r="P407621" s="83"/>
    </row>
    <row r="407622" spans="16:16" x14ac:dyDescent="0.3">
      <c r="P407622" s="83"/>
    </row>
    <row r="407623" spans="16:16" x14ac:dyDescent="0.3">
      <c r="P407623" s="83"/>
    </row>
    <row r="407624" spans="16:16" x14ac:dyDescent="0.3">
      <c r="P407624" s="83"/>
    </row>
    <row r="407625" spans="16:16" x14ac:dyDescent="0.3">
      <c r="P407625" s="83"/>
    </row>
    <row r="407626" spans="16:16" x14ac:dyDescent="0.3">
      <c r="P407626" s="83"/>
    </row>
    <row r="407627" spans="16:16" x14ac:dyDescent="0.3">
      <c r="P407627" s="83"/>
    </row>
    <row r="407628" spans="16:16" x14ac:dyDescent="0.3">
      <c r="P407628" s="83"/>
    </row>
    <row r="407629" spans="16:16" x14ac:dyDescent="0.3">
      <c r="P407629" s="83"/>
    </row>
    <row r="407630" spans="16:16" x14ac:dyDescent="0.3">
      <c r="P407630" s="83"/>
    </row>
    <row r="407631" spans="16:16" x14ac:dyDescent="0.3">
      <c r="P407631" s="83"/>
    </row>
    <row r="407632" spans="16:16" x14ac:dyDescent="0.3">
      <c r="P407632" s="83"/>
    </row>
    <row r="407633" spans="16:16" x14ac:dyDescent="0.3">
      <c r="P407633" s="83"/>
    </row>
    <row r="407634" spans="16:16" x14ac:dyDescent="0.3">
      <c r="P407634" s="83"/>
    </row>
    <row r="407635" spans="16:16" x14ac:dyDescent="0.3">
      <c r="P407635" s="83"/>
    </row>
    <row r="407636" spans="16:16" x14ac:dyDescent="0.3">
      <c r="P407636" s="83"/>
    </row>
    <row r="407637" spans="16:16" x14ac:dyDescent="0.3">
      <c r="P407637" s="83"/>
    </row>
    <row r="407638" spans="16:16" x14ac:dyDescent="0.3">
      <c r="P407638" s="83"/>
    </row>
    <row r="407639" spans="16:16" x14ac:dyDescent="0.3">
      <c r="P407639" s="83"/>
    </row>
    <row r="407640" spans="16:16" x14ac:dyDescent="0.3">
      <c r="P407640" s="83"/>
    </row>
    <row r="407641" spans="16:16" x14ac:dyDescent="0.3">
      <c r="P407641" s="83"/>
    </row>
    <row r="407642" spans="16:16" x14ac:dyDescent="0.3">
      <c r="P407642" s="83"/>
    </row>
    <row r="407643" spans="16:16" x14ac:dyDescent="0.3">
      <c r="P407643" s="83"/>
    </row>
    <row r="407644" spans="16:16" x14ac:dyDescent="0.3">
      <c r="P407644" s="83"/>
    </row>
    <row r="407645" spans="16:16" x14ac:dyDescent="0.3">
      <c r="P407645" s="83"/>
    </row>
    <row r="407646" spans="16:16" x14ac:dyDescent="0.3">
      <c r="P407646" s="83"/>
    </row>
    <row r="407647" spans="16:16" x14ac:dyDescent="0.3">
      <c r="P407647" s="83"/>
    </row>
    <row r="407648" spans="16:16" x14ac:dyDescent="0.3">
      <c r="P407648" s="83"/>
    </row>
    <row r="407649" spans="16:16" x14ac:dyDescent="0.3">
      <c r="P407649" s="83"/>
    </row>
    <row r="407650" spans="16:16" x14ac:dyDescent="0.3">
      <c r="P407650" s="83"/>
    </row>
    <row r="407651" spans="16:16" x14ac:dyDescent="0.3">
      <c r="P407651" s="83"/>
    </row>
    <row r="407652" spans="16:16" x14ac:dyDescent="0.3">
      <c r="P407652" s="83"/>
    </row>
    <row r="407653" spans="16:16" x14ac:dyDescent="0.3">
      <c r="P407653" s="83"/>
    </row>
    <row r="407654" spans="16:16" x14ac:dyDescent="0.3">
      <c r="P407654" s="83"/>
    </row>
    <row r="407655" spans="16:16" x14ac:dyDescent="0.3">
      <c r="P407655" s="83"/>
    </row>
    <row r="407656" spans="16:16" x14ac:dyDescent="0.3">
      <c r="P407656" s="83"/>
    </row>
    <row r="407657" spans="16:16" x14ac:dyDescent="0.3">
      <c r="P407657" s="83"/>
    </row>
    <row r="407658" spans="16:16" x14ac:dyDescent="0.3">
      <c r="P407658" s="83"/>
    </row>
    <row r="407659" spans="16:16" x14ac:dyDescent="0.3">
      <c r="P407659" s="83"/>
    </row>
    <row r="407660" spans="16:16" x14ac:dyDescent="0.3">
      <c r="P407660" s="83"/>
    </row>
    <row r="407661" spans="16:16" x14ac:dyDescent="0.3">
      <c r="P407661" s="83"/>
    </row>
    <row r="407662" spans="16:16" x14ac:dyDescent="0.3">
      <c r="P407662" s="83"/>
    </row>
    <row r="407663" spans="16:16" x14ac:dyDescent="0.3">
      <c r="P407663" s="83"/>
    </row>
    <row r="407664" spans="16:16" x14ac:dyDescent="0.3">
      <c r="P407664" s="83"/>
    </row>
    <row r="407665" spans="16:16" x14ac:dyDescent="0.3">
      <c r="P407665" s="83"/>
    </row>
    <row r="407666" spans="16:16" x14ac:dyDescent="0.3">
      <c r="P407666" s="83"/>
    </row>
    <row r="407667" spans="16:16" x14ac:dyDescent="0.3">
      <c r="P407667" s="83"/>
    </row>
    <row r="407668" spans="16:16" x14ac:dyDescent="0.3">
      <c r="P407668" s="83"/>
    </row>
    <row r="407669" spans="16:16" x14ac:dyDescent="0.3">
      <c r="P407669" s="83"/>
    </row>
    <row r="407670" spans="16:16" x14ac:dyDescent="0.3">
      <c r="P407670" s="83"/>
    </row>
    <row r="407671" spans="16:16" x14ac:dyDescent="0.3">
      <c r="P407671" s="83"/>
    </row>
    <row r="407672" spans="16:16" x14ac:dyDescent="0.3">
      <c r="P407672" s="83"/>
    </row>
    <row r="407673" spans="16:16" x14ac:dyDescent="0.3">
      <c r="P407673" s="83"/>
    </row>
    <row r="407674" spans="16:16" x14ac:dyDescent="0.3">
      <c r="P407674" s="83"/>
    </row>
    <row r="407675" spans="16:16" x14ac:dyDescent="0.3">
      <c r="P407675" s="83"/>
    </row>
    <row r="407676" spans="16:16" x14ac:dyDescent="0.3">
      <c r="P407676" s="83"/>
    </row>
    <row r="407677" spans="16:16" x14ac:dyDescent="0.3">
      <c r="P407677" s="83"/>
    </row>
    <row r="407678" spans="16:16" x14ac:dyDescent="0.3">
      <c r="P407678" s="83"/>
    </row>
    <row r="407679" spans="16:16" x14ac:dyDescent="0.3">
      <c r="P407679" s="83"/>
    </row>
    <row r="407680" spans="16:16" x14ac:dyDescent="0.3">
      <c r="P407680" s="83"/>
    </row>
    <row r="407681" spans="16:16" x14ac:dyDescent="0.3">
      <c r="P407681" s="83"/>
    </row>
    <row r="407682" spans="16:16" x14ac:dyDescent="0.3">
      <c r="P407682" s="83"/>
    </row>
    <row r="407683" spans="16:16" x14ac:dyDescent="0.3">
      <c r="P407683" s="83"/>
    </row>
    <row r="407684" spans="16:16" x14ac:dyDescent="0.3">
      <c r="P407684" s="83"/>
    </row>
    <row r="407685" spans="16:16" x14ac:dyDescent="0.3">
      <c r="P407685" s="83"/>
    </row>
    <row r="407686" spans="16:16" x14ac:dyDescent="0.3">
      <c r="P407686" s="83"/>
    </row>
    <row r="407687" spans="16:16" x14ac:dyDescent="0.3">
      <c r="P407687" s="83"/>
    </row>
    <row r="407688" spans="16:16" x14ac:dyDescent="0.3">
      <c r="P407688" s="83"/>
    </row>
    <row r="407689" spans="16:16" x14ac:dyDescent="0.3">
      <c r="P407689" s="83"/>
    </row>
    <row r="407690" spans="16:16" x14ac:dyDescent="0.3">
      <c r="P407690" s="83"/>
    </row>
    <row r="407691" spans="16:16" x14ac:dyDescent="0.3">
      <c r="P407691" s="83"/>
    </row>
    <row r="407692" spans="16:16" x14ac:dyDescent="0.3">
      <c r="P407692" s="83"/>
    </row>
    <row r="407693" spans="16:16" x14ac:dyDescent="0.3">
      <c r="P407693" s="83"/>
    </row>
    <row r="407694" spans="16:16" x14ac:dyDescent="0.3">
      <c r="P407694" s="83"/>
    </row>
    <row r="407695" spans="16:16" x14ac:dyDescent="0.3">
      <c r="P407695" s="83"/>
    </row>
    <row r="407696" spans="16:16" x14ac:dyDescent="0.3">
      <c r="P407696" s="83"/>
    </row>
    <row r="407697" spans="16:16" x14ac:dyDescent="0.3">
      <c r="P407697" s="83"/>
    </row>
    <row r="407698" spans="16:16" x14ac:dyDescent="0.3">
      <c r="P407698" s="83"/>
    </row>
    <row r="407699" spans="16:16" x14ac:dyDescent="0.3">
      <c r="P407699" s="83"/>
    </row>
    <row r="407700" spans="16:16" x14ac:dyDescent="0.3">
      <c r="P407700" s="83"/>
    </row>
    <row r="407701" spans="16:16" x14ac:dyDescent="0.3">
      <c r="P407701" s="83"/>
    </row>
    <row r="407702" spans="16:16" x14ac:dyDescent="0.3">
      <c r="P407702" s="83"/>
    </row>
    <row r="407703" spans="16:16" x14ac:dyDescent="0.3">
      <c r="P407703" s="83"/>
    </row>
    <row r="407704" spans="16:16" x14ac:dyDescent="0.3">
      <c r="P407704" s="83"/>
    </row>
    <row r="407705" spans="16:16" x14ac:dyDescent="0.3">
      <c r="P407705" s="83"/>
    </row>
    <row r="407706" spans="16:16" x14ac:dyDescent="0.3">
      <c r="P407706" s="83"/>
    </row>
    <row r="407707" spans="16:16" x14ac:dyDescent="0.3">
      <c r="P407707" s="83"/>
    </row>
    <row r="407708" spans="16:16" x14ac:dyDescent="0.3">
      <c r="P407708" s="83"/>
    </row>
    <row r="407709" spans="16:16" x14ac:dyDescent="0.3">
      <c r="P407709" s="83"/>
    </row>
    <row r="407710" spans="16:16" x14ac:dyDescent="0.3">
      <c r="P407710" s="83"/>
    </row>
    <row r="407711" spans="16:16" x14ac:dyDescent="0.3">
      <c r="P407711" s="83"/>
    </row>
    <row r="407712" spans="16:16" x14ac:dyDescent="0.3">
      <c r="P407712" s="83"/>
    </row>
    <row r="407713" spans="16:16" x14ac:dyDescent="0.3">
      <c r="P407713" s="83"/>
    </row>
    <row r="407714" spans="16:16" x14ac:dyDescent="0.3">
      <c r="P407714" s="83"/>
    </row>
    <row r="407715" spans="16:16" x14ac:dyDescent="0.3">
      <c r="P407715" s="83"/>
    </row>
    <row r="407716" spans="16:16" x14ac:dyDescent="0.3">
      <c r="P407716" s="83"/>
    </row>
    <row r="407717" spans="16:16" x14ac:dyDescent="0.3">
      <c r="P407717" s="83"/>
    </row>
    <row r="407718" spans="16:16" x14ac:dyDescent="0.3">
      <c r="P407718" s="83"/>
    </row>
    <row r="407719" spans="16:16" x14ac:dyDescent="0.3">
      <c r="P407719" s="83"/>
    </row>
    <row r="407720" spans="16:16" x14ac:dyDescent="0.3">
      <c r="P407720" s="83"/>
    </row>
    <row r="407721" spans="16:16" x14ac:dyDescent="0.3">
      <c r="P407721" s="83"/>
    </row>
    <row r="407722" spans="16:16" x14ac:dyDescent="0.3">
      <c r="P407722" s="83"/>
    </row>
    <row r="407723" spans="16:16" x14ac:dyDescent="0.3">
      <c r="P407723" s="83"/>
    </row>
    <row r="407724" spans="16:16" x14ac:dyDescent="0.3">
      <c r="P407724" s="83"/>
    </row>
    <row r="407725" spans="16:16" x14ac:dyDescent="0.3">
      <c r="P407725" s="83"/>
    </row>
    <row r="407726" spans="16:16" x14ac:dyDescent="0.3">
      <c r="P407726" s="83"/>
    </row>
    <row r="407727" spans="16:16" x14ac:dyDescent="0.3">
      <c r="P407727" s="83"/>
    </row>
    <row r="407728" spans="16:16" x14ac:dyDescent="0.3">
      <c r="P407728" s="83"/>
    </row>
    <row r="407729" spans="16:16" x14ac:dyDescent="0.3">
      <c r="P407729" s="83"/>
    </row>
    <row r="407730" spans="16:16" x14ac:dyDescent="0.3">
      <c r="P407730" s="83"/>
    </row>
    <row r="407731" spans="16:16" x14ac:dyDescent="0.3">
      <c r="P407731" s="83"/>
    </row>
    <row r="407732" spans="16:16" x14ac:dyDescent="0.3">
      <c r="P407732" s="83"/>
    </row>
    <row r="407733" spans="16:16" x14ac:dyDescent="0.3">
      <c r="P407733" s="83"/>
    </row>
    <row r="407734" spans="16:16" x14ac:dyDescent="0.3">
      <c r="P407734" s="83"/>
    </row>
    <row r="407735" spans="16:16" x14ac:dyDescent="0.3">
      <c r="P407735" s="83"/>
    </row>
    <row r="407736" spans="16:16" x14ac:dyDescent="0.3">
      <c r="P407736" s="83"/>
    </row>
    <row r="407737" spans="16:16" x14ac:dyDescent="0.3">
      <c r="P407737" s="83"/>
    </row>
    <row r="407738" spans="16:16" x14ac:dyDescent="0.3">
      <c r="P407738" s="83"/>
    </row>
    <row r="407739" spans="16:16" x14ac:dyDescent="0.3">
      <c r="P407739" s="83"/>
    </row>
    <row r="407740" spans="16:16" x14ac:dyDescent="0.3">
      <c r="P407740" s="83"/>
    </row>
    <row r="407741" spans="16:16" x14ac:dyDescent="0.3">
      <c r="P407741" s="83"/>
    </row>
    <row r="407742" spans="16:16" x14ac:dyDescent="0.3">
      <c r="P407742" s="83"/>
    </row>
    <row r="407743" spans="16:16" x14ac:dyDescent="0.3">
      <c r="P407743" s="83"/>
    </row>
    <row r="407744" spans="16:16" x14ac:dyDescent="0.3">
      <c r="P407744" s="83"/>
    </row>
    <row r="407745" spans="16:16" x14ac:dyDescent="0.3">
      <c r="P407745" s="83"/>
    </row>
    <row r="407746" spans="16:16" x14ac:dyDescent="0.3">
      <c r="P407746" s="83"/>
    </row>
    <row r="407747" spans="16:16" x14ac:dyDescent="0.3">
      <c r="P407747" s="83"/>
    </row>
    <row r="407748" spans="16:16" x14ac:dyDescent="0.3">
      <c r="P407748" s="83"/>
    </row>
    <row r="407749" spans="16:16" x14ac:dyDescent="0.3">
      <c r="P407749" s="83"/>
    </row>
    <row r="407750" spans="16:16" x14ac:dyDescent="0.3">
      <c r="P407750" s="83"/>
    </row>
    <row r="407751" spans="16:16" x14ac:dyDescent="0.3">
      <c r="P407751" s="83"/>
    </row>
    <row r="407752" spans="16:16" x14ac:dyDescent="0.3">
      <c r="P407752" s="83"/>
    </row>
    <row r="407753" spans="16:16" x14ac:dyDescent="0.3">
      <c r="P407753" s="83"/>
    </row>
    <row r="407754" spans="16:16" x14ac:dyDescent="0.3">
      <c r="P407754" s="83"/>
    </row>
    <row r="407755" spans="16:16" x14ac:dyDescent="0.3">
      <c r="P407755" s="83"/>
    </row>
    <row r="407756" spans="16:16" x14ac:dyDescent="0.3">
      <c r="P407756" s="83"/>
    </row>
    <row r="407757" spans="16:16" x14ac:dyDescent="0.3">
      <c r="P407757" s="83"/>
    </row>
    <row r="407758" spans="16:16" x14ac:dyDescent="0.3">
      <c r="P407758" s="83"/>
    </row>
    <row r="407759" spans="16:16" x14ac:dyDescent="0.3">
      <c r="P407759" s="83"/>
    </row>
    <row r="407760" spans="16:16" x14ac:dyDescent="0.3">
      <c r="P407760" s="83"/>
    </row>
    <row r="407761" spans="16:16" x14ac:dyDescent="0.3">
      <c r="P407761" s="83"/>
    </row>
    <row r="407762" spans="16:16" x14ac:dyDescent="0.3">
      <c r="P407762" s="83"/>
    </row>
    <row r="407763" spans="16:16" x14ac:dyDescent="0.3">
      <c r="P407763" s="83"/>
    </row>
    <row r="407764" spans="16:16" x14ac:dyDescent="0.3">
      <c r="P407764" s="83"/>
    </row>
    <row r="407765" spans="16:16" x14ac:dyDescent="0.3">
      <c r="P407765" s="83"/>
    </row>
    <row r="407766" spans="16:16" x14ac:dyDescent="0.3">
      <c r="P407766" s="83"/>
    </row>
    <row r="407767" spans="16:16" x14ac:dyDescent="0.3">
      <c r="P407767" s="83"/>
    </row>
    <row r="407768" spans="16:16" x14ac:dyDescent="0.3">
      <c r="P407768" s="83"/>
    </row>
    <row r="407769" spans="16:16" x14ac:dyDescent="0.3">
      <c r="P407769" s="83"/>
    </row>
    <row r="407770" spans="16:16" x14ac:dyDescent="0.3">
      <c r="P407770" s="83"/>
    </row>
    <row r="407771" spans="16:16" x14ac:dyDescent="0.3">
      <c r="P407771" s="83"/>
    </row>
    <row r="407772" spans="16:16" x14ac:dyDescent="0.3">
      <c r="P407772" s="83"/>
    </row>
    <row r="407773" spans="16:16" x14ac:dyDescent="0.3">
      <c r="P407773" s="83"/>
    </row>
    <row r="407774" spans="16:16" x14ac:dyDescent="0.3">
      <c r="P407774" s="83"/>
    </row>
    <row r="407775" spans="16:16" x14ac:dyDescent="0.3">
      <c r="P407775" s="83"/>
    </row>
    <row r="407776" spans="16:16" x14ac:dyDescent="0.3">
      <c r="P407776" s="83"/>
    </row>
    <row r="407777" spans="16:16" x14ac:dyDescent="0.3">
      <c r="P407777" s="83"/>
    </row>
    <row r="407778" spans="16:16" x14ac:dyDescent="0.3">
      <c r="P407778" s="83"/>
    </row>
    <row r="407779" spans="16:16" x14ac:dyDescent="0.3">
      <c r="P407779" s="83"/>
    </row>
    <row r="407780" spans="16:16" x14ac:dyDescent="0.3">
      <c r="P407780" s="83"/>
    </row>
    <row r="407781" spans="16:16" x14ac:dyDescent="0.3">
      <c r="P407781" s="83"/>
    </row>
    <row r="407782" spans="16:16" x14ac:dyDescent="0.3">
      <c r="P407782" s="83"/>
    </row>
    <row r="407783" spans="16:16" x14ac:dyDescent="0.3">
      <c r="P407783" s="83"/>
    </row>
    <row r="407784" spans="16:16" x14ac:dyDescent="0.3">
      <c r="P407784" s="83"/>
    </row>
    <row r="407785" spans="16:16" x14ac:dyDescent="0.3">
      <c r="P407785" s="83"/>
    </row>
    <row r="407786" spans="16:16" x14ac:dyDescent="0.3">
      <c r="P407786" s="83"/>
    </row>
    <row r="407787" spans="16:16" x14ac:dyDescent="0.3">
      <c r="P407787" s="83"/>
    </row>
    <row r="407788" spans="16:16" x14ac:dyDescent="0.3">
      <c r="P407788" s="83"/>
    </row>
    <row r="407789" spans="16:16" x14ac:dyDescent="0.3">
      <c r="P407789" s="83"/>
    </row>
    <row r="407790" spans="16:16" x14ac:dyDescent="0.3">
      <c r="P407790" s="83"/>
    </row>
    <row r="407791" spans="16:16" x14ac:dyDescent="0.3">
      <c r="P407791" s="83"/>
    </row>
    <row r="407792" spans="16:16" x14ac:dyDescent="0.3">
      <c r="P407792" s="83"/>
    </row>
    <row r="407793" spans="16:16" x14ac:dyDescent="0.3">
      <c r="P407793" s="83"/>
    </row>
    <row r="407794" spans="16:16" x14ac:dyDescent="0.3">
      <c r="P407794" s="83"/>
    </row>
    <row r="407795" spans="16:16" x14ac:dyDescent="0.3">
      <c r="P407795" s="83"/>
    </row>
    <row r="407796" spans="16:16" x14ac:dyDescent="0.3">
      <c r="P407796" s="83"/>
    </row>
    <row r="407797" spans="16:16" x14ac:dyDescent="0.3">
      <c r="P407797" s="83"/>
    </row>
    <row r="407798" spans="16:16" x14ac:dyDescent="0.3">
      <c r="P407798" s="83"/>
    </row>
    <row r="407799" spans="16:16" x14ac:dyDescent="0.3">
      <c r="P407799" s="83"/>
    </row>
    <row r="407800" spans="16:16" x14ac:dyDescent="0.3">
      <c r="P407800" s="83"/>
    </row>
    <row r="407801" spans="16:16" x14ac:dyDescent="0.3">
      <c r="P407801" s="83"/>
    </row>
    <row r="407802" spans="16:16" x14ac:dyDescent="0.3">
      <c r="P407802" s="83"/>
    </row>
    <row r="407803" spans="16:16" x14ac:dyDescent="0.3">
      <c r="P407803" s="83"/>
    </row>
    <row r="407804" spans="16:16" x14ac:dyDescent="0.3">
      <c r="P407804" s="83"/>
    </row>
    <row r="407805" spans="16:16" x14ac:dyDescent="0.3">
      <c r="P407805" s="83"/>
    </row>
    <row r="407806" spans="16:16" x14ac:dyDescent="0.3">
      <c r="P407806" s="83"/>
    </row>
    <row r="407807" spans="16:16" x14ac:dyDescent="0.3">
      <c r="P407807" s="83"/>
    </row>
    <row r="407808" spans="16:16" x14ac:dyDescent="0.3">
      <c r="P407808" s="83"/>
    </row>
    <row r="407809" spans="16:16" x14ac:dyDescent="0.3">
      <c r="P407809" s="83"/>
    </row>
    <row r="407810" spans="16:16" x14ac:dyDescent="0.3">
      <c r="P407810" s="83"/>
    </row>
    <row r="407811" spans="16:16" x14ac:dyDescent="0.3">
      <c r="P407811" s="83"/>
    </row>
    <row r="407812" spans="16:16" x14ac:dyDescent="0.3">
      <c r="P407812" s="83"/>
    </row>
    <row r="407813" spans="16:16" x14ac:dyDescent="0.3">
      <c r="P407813" s="83"/>
    </row>
    <row r="407814" spans="16:16" x14ac:dyDescent="0.3">
      <c r="P407814" s="83"/>
    </row>
    <row r="407815" spans="16:16" x14ac:dyDescent="0.3">
      <c r="P407815" s="83"/>
    </row>
    <row r="407816" spans="16:16" x14ac:dyDescent="0.3">
      <c r="P407816" s="83"/>
    </row>
    <row r="407817" spans="16:16" x14ac:dyDescent="0.3">
      <c r="P407817" s="83"/>
    </row>
    <row r="407818" spans="16:16" x14ac:dyDescent="0.3">
      <c r="P407818" s="83"/>
    </row>
    <row r="407819" spans="16:16" x14ac:dyDescent="0.3">
      <c r="P407819" s="83"/>
    </row>
    <row r="407820" spans="16:16" x14ac:dyDescent="0.3">
      <c r="P407820" s="83"/>
    </row>
    <row r="407821" spans="16:16" x14ac:dyDescent="0.3">
      <c r="P407821" s="83"/>
    </row>
    <row r="407822" spans="16:16" x14ac:dyDescent="0.3">
      <c r="P407822" s="83"/>
    </row>
    <row r="407823" spans="16:16" x14ac:dyDescent="0.3">
      <c r="P407823" s="83"/>
    </row>
    <row r="407824" spans="16:16" x14ac:dyDescent="0.3">
      <c r="P407824" s="83"/>
    </row>
    <row r="407825" spans="16:16" x14ac:dyDescent="0.3">
      <c r="P407825" s="83"/>
    </row>
    <row r="407826" spans="16:16" x14ac:dyDescent="0.3">
      <c r="P407826" s="83"/>
    </row>
    <row r="407827" spans="16:16" x14ac:dyDescent="0.3">
      <c r="P407827" s="83"/>
    </row>
    <row r="407828" spans="16:16" x14ac:dyDescent="0.3">
      <c r="P407828" s="83"/>
    </row>
    <row r="407829" spans="16:16" x14ac:dyDescent="0.3">
      <c r="P407829" s="83"/>
    </row>
    <row r="407830" spans="16:16" x14ac:dyDescent="0.3">
      <c r="P407830" s="83"/>
    </row>
    <row r="407831" spans="16:16" x14ac:dyDescent="0.3">
      <c r="P407831" s="83"/>
    </row>
    <row r="407832" spans="16:16" x14ac:dyDescent="0.3">
      <c r="P407832" s="83"/>
    </row>
    <row r="407833" spans="16:16" x14ac:dyDescent="0.3">
      <c r="P407833" s="83"/>
    </row>
    <row r="407834" spans="16:16" x14ac:dyDescent="0.3">
      <c r="P407834" s="83"/>
    </row>
    <row r="407835" spans="16:16" x14ac:dyDescent="0.3">
      <c r="P407835" s="83"/>
    </row>
    <row r="407836" spans="16:16" x14ac:dyDescent="0.3">
      <c r="P407836" s="83"/>
    </row>
    <row r="407837" spans="16:16" x14ac:dyDescent="0.3">
      <c r="P407837" s="83"/>
    </row>
    <row r="407838" spans="16:16" x14ac:dyDescent="0.3">
      <c r="P407838" s="83"/>
    </row>
    <row r="407839" spans="16:16" x14ac:dyDescent="0.3">
      <c r="P407839" s="83"/>
    </row>
    <row r="407840" spans="16:16" x14ac:dyDescent="0.3">
      <c r="P407840" s="83"/>
    </row>
    <row r="407841" spans="16:16" x14ac:dyDescent="0.3">
      <c r="P407841" s="83"/>
    </row>
    <row r="407842" spans="16:16" x14ac:dyDescent="0.3">
      <c r="P407842" s="83"/>
    </row>
    <row r="407843" spans="16:16" x14ac:dyDescent="0.3">
      <c r="P407843" s="83"/>
    </row>
    <row r="407844" spans="16:16" x14ac:dyDescent="0.3">
      <c r="P407844" s="83"/>
    </row>
    <row r="407845" spans="16:16" x14ac:dyDescent="0.3">
      <c r="P407845" s="83"/>
    </row>
    <row r="407846" spans="16:16" x14ac:dyDescent="0.3">
      <c r="P407846" s="83"/>
    </row>
    <row r="407847" spans="16:16" x14ac:dyDescent="0.3">
      <c r="P407847" s="83"/>
    </row>
    <row r="407848" spans="16:16" x14ac:dyDescent="0.3">
      <c r="P407848" s="83"/>
    </row>
    <row r="407849" spans="16:16" x14ac:dyDescent="0.3">
      <c r="P407849" s="83"/>
    </row>
    <row r="407850" spans="16:16" x14ac:dyDescent="0.3">
      <c r="P407850" s="83"/>
    </row>
    <row r="407851" spans="16:16" x14ac:dyDescent="0.3">
      <c r="P407851" s="83"/>
    </row>
    <row r="407852" spans="16:16" x14ac:dyDescent="0.3">
      <c r="P407852" s="83"/>
    </row>
    <row r="407853" spans="16:16" x14ac:dyDescent="0.3">
      <c r="P407853" s="83"/>
    </row>
    <row r="407854" spans="16:16" x14ac:dyDescent="0.3">
      <c r="P407854" s="83"/>
    </row>
    <row r="407855" spans="16:16" x14ac:dyDescent="0.3">
      <c r="P407855" s="83"/>
    </row>
    <row r="407856" spans="16:16" x14ac:dyDescent="0.3">
      <c r="P407856" s="83"/>
    </row>
    <row r="407857" spans="16:16" x14ac:dyDescent="0.3">
      <c r="P407857" s="83"/>
    </row>
    <row r="407858" spans="16:16" x14ac:dyDescent="0.3">
      <c r="P407858" s="83"/>
    </row>
    <row r="407859" spans="16:16" x14ac:dyDescent="0.3">
      <c r="P407859" s="83"/>
    </row>
    <row r="407860" spans="16:16" x14ac:dyDescent="0.3">
      <c r="P407860" s="83"/>
    </row>
    <row r="407861" spans="16:16" x14ac:dyDescent="0.3">
      <c r="P407861" s="83"/>
    </row>
    <row r="407862" spans="16:16" x14ac:dyDescent="0.3">
      <c r="P407862" s="83"/>
    </row>
    <row r="407863" spans="16:16" x14ac:dyDescent="0.3">
      <c r="P407863" s="83"/>
    </row>
    <row r="407864" spans="16:16" x14ac:dyDescent="0.3">
      <c r="P407864" s="83"/>
    </row>
    <row r="407865" spans="16:16" x14ac:dyDescent="0.3">
      <c r="P407865" s="83"/>
    </row>
    <row r="407866" spans="16:16" x14ac:dyDescent="0.3">
      <c r="P407866" s="83"/>
    </row>
    <row r="407867" spans="16:16" x14ac:dyDescent="0.3">
      <c r="P407867" s="83"/>
    </row>
    <row r="407868" spans="16:16" x14ac:dyDescent="0.3">
      <c r="P407868" s="83"/>
    </row>
    <row r="407869" spans="16:16" x14ac:dyDescent="0.3">
      <c r="P407869" s="83"/>
    </row>
    <row r="407870" spans="16:16" x14ac:dyDescent="0.3">
      <c r="P407870" s="83"/>
    </row>
    <row r="407871" spans="16:16" x14ac:dyDescent="0.3">
      <c r="P407871" s="83"/>
    </row>
    <row r="407872" spans="16:16" x14ac:dyDescent="0.3">
      <c r="P407872" s="83"/>
    </row>
    <row r="407873" spans="16:16" x14ac:dyDescent="0.3">
      <c r="P407873" s="83"/>
    </row>
    <row r="407874" spans="16:16" x14ac:dyDescent="0.3">
      <c r="P407874" s="83"/>
    </row>
    <row r="407875" spans="16:16" x14ac:dyDescent="0.3">
      <c r="P407875" s="83"/>
    </row>
    <row r="407876" spans="16:16" x14ac:dyDescent="0.3">
      <c r="P407876" s="83"/>
    </row>
    <row r="407877" spans="16:16" x14ac:dyDescent="0.3">
      <c r="P407877" s="83"/>
    </row>
    <row r="407878" spans="16:16" x14ac:dyDescent="0.3">
      <c r="P407878" s="83"/>
    </row>
    <row r="407879" spans="16:16" x14ac:dyDescent="0.3">
      <c r="P407879" s="83"/>
    </row>
    <row r="407880" spans="16:16" x14ac:dyDescent="0.3">
      <c r="P407880" s="83"/>
    </row>
    <row r="407881" spans="16:16" x14ac:dyDescent="0.3">
      <c r="P407881" s="83"/>
    </row>
    <row r="407882" spans="16:16" x14ac:dyDescent="0.3">
      <c r="P407882" s="83"/>
    </row>
    <row r="407883" spans="16:16" x14ac:dyDescent="0.3">
      <c r="P407883" s="83"/>
    </row>
    <row r="407884" spans="16:16" x14ac:dyDescent="0.3">
      <c r="P407884" s="83"/>
    </row>
    <row r="407885" spans="16:16" x14ac:dyDescent="0.3">
      <c r="P407885" s="83"/>
    </row>
    <row r="407886" spans="16:16" x14ac:dyDescent="0.3">
      <c r="P407886" s="83"/>
    </row>
    <row r="407887" spans="16:16" x14ac:dyDescent="0.3">
      <c r="P407887" s="83"/>
    </row>
    <row r="407888" spans="16:16" x14ac:dyDescent="0.3">
      <c r="P407888" s="83"/>
    </row>
    <row r="407889" spans="16:16" x14ac:dyDescent="0.3">
      <c r="P407889" s="83"/>
    </row>
    <row r="407890" spans="16:16" x14ac:dyDescent="0.3">
      <c r="P407890" s="83"/>
    </row>
    <row r="407891" spans="16:16" x14ac:dyDescent="0.3">
      <c r="P407891" s="83"/>
    </row>
    <row r="407892" spans="16:16" x14ac:dyDescent="0.3">
      <c r="P407892" s="83"/>
    </row>
    <row r="407893" spans="16:16" x14ac:dyDescent="0.3">
      <c r="P407893" s="83"/>
    </row>
    <row r="407894" spans="16:16" x14ac:dyDescent="0.3">
      <c r="P407894" s="83"/>
    </row>
    <row r="407895" spans="16:16" x14ac:dyDescent="0.3">
      <c r="P407895" s="83"/>
    </row>
    <row r="407896" spans="16:16" x14ac:dyDescent="0.3">
      <c r="P407896" s="83"/>
    </row>
    <row r="407897" spans="16:16" x14ac:dyDescent="0.3">
      <c r="P407897" s="83"/>
    </row>
    <row r="407898" spans="16:16" x14ac:dyDescent="0.3">
      <c r="P407898" s="83"/>
    </row>
    <row r="407899" spans="16:16" x14ac:dyDescent="0.3">
      <c r="P407899" s="83"/>
    </row>
    <row r="407900" spans="16:16" x14ac:dyDescent="0.3">
      <c r="P407900" s="83"/>
    </row>
    <row r="407901" spans="16:16" x14ac:dyDescent="0.3">
      <c r="P407901" s="83"/>
    </row>
    <row r="407902" spans="16:16" x14ac:dyDescent="0.3">
      <c r="P407902" s="83"/>
    </row>
    <row r="407903" spans="16:16" x14ac:dyDescent="0.3">
      <c r="P407903" s="83"/>
    </row>
    <row r="407904" spans="16:16" x14ac:dyDescent="0.3">
      <c r="P407904" s="83"/>
    </row>
    <row r="407905" spans="16:16" x14ac:dyDescent="0.3">
      <c r="P407905" s="83"/>
    </row>
    <row r="407906" spans="16:16" x14ac:dyDescent="0.3">
      <c r="P407906" s="83"/>
    </row>
    <row r="407907" spans="16:16" x14ac:dyDescent="0.3">
      <c r="P407907" s="83"/>
    </row>
    <row r="407908" spans="16:16" x14ac:dyDescent="0.3">
      <c r="P407908" s="83"/>
    </row>
    <row r="407909" spans="16:16" x14ac:dyDescent="0.3">
      <c r="P407909" s="83"/>
    </row>
    <row r="407910" spans="16:16" x14ac:dyDescent="0.3">
      <c r="P407910" s="83"/>
    </row>
    <row r="407911" spans="16:16" x14ac:dyDescent="0.3">
      <c r="P407911" s="83"/>
    </row>
    <row r="407912" spans="16:16" x14ac:dyDescent="0.3">
      <c r="P407912" s="83"/>
    </row>
    <row r="407913" spans="16:16" x14ac:dyDescent="0.3">
      <c r="P407913" s="83"/>
    </row>
    <row r="407914" spans="16:16" x14ac:dyDescent="0.3">
      <c r="P407914" s="83"/>
    </row>
    <row r="407915" spans="16:16" x14ac:dyDescent="0.3">
      <c r="P407915" s="83"/>
    </row>
    <row r="407916" spans="16:16" x14ac:dyDescent="0.3">
      <c r="P407916" s="83"/>
    </row>
    <row r="407917" spans="16:16" x14ac:dyDescent="0.3">
      <c r="P407917" s="83"/>
    </row>
    <row r="407918" spans="16:16" x14ac:dyDescent="0.3">
      <c r="P407918" s="83"/>
    </row>
    <row r="407919" spans="16:16" x14ac:dyDescent="0.3">
      <c r="P407919" s="83"/>
    </row>
    <row r="407920" spans="16:16" x14ac:dyDescent="0.3">
      <c r="P407920" s="83"/>
    </row>
    <row r="407921" spans="16:16" x14ac:dyDescent="0.3">
      <c r="P407921" s="83"/>
    </row>
    <row r="407922" spans="16:16" x14ac:dyDescent="0.3">
      <c r="P407922" s="83"/>
    </row>
    <row r="407923" spans="16:16" x14ac:dyDescent="0.3">
      <c r="P407923" s="83"/>
    </row>
    <row r="407924" spans="16:16" x14ac:dyDescent="0.3">
      <c r="P407924" s="83"/>
    </row>
    <row r="407925" spans="16:16" x14ac:dyDescent="0.3">
      <c r="P407925" s="83"/>
    </row>
    <row r="407926" spans="16:16" x14ac:dyDescent="0.3">
      <c r="P407926" s="83"/>
    </row>
    <row r="407927" spans="16:16" x14ac:dyDescent="0.3">
      <c r="P407927" s="83"/>
    </row>
    <row r="407928" spans="16:16" x14ac:dyDescent="0.3">
      <c r="P407928" s="83"/>
    </row>
    <row r="407929" spans="16:16" x14ac:dyDescent="0.3">
      <c r="P407929" s="83"/>
    </row>
    <row r="407930" spans="16:16" x14ac:dyDescent="0.3">
      <c r="P407930" s="83"/>
    </row>
    <row r="407931" spans="16:16" x14ac:dyDescent="0.3">
      <c r="P407931" s="83"/>
    </row>
    <row r="407932" spans="16:16" x14ac:dyDescent="0.3">
      <c r="P407932" s="83"/>
    </row>
    <row r="407933" spans="16:16" x14ac:dyDescent="0.3">
      <c r="P407933" s="83"/>
    </row>
    <row r="407934" spans="16:16" x14ac:dyDescent="0.3">
      <c r="P407934" s="83"/>
    </row>
    <row r="407935" spans="16:16" x14ac:dyDescent="0.3">
      <c r="P407935" s="83"/>
    </row>
    <row r="407936" spans="16:16" x14ac:dyDescent="0.3">
      <c r="P407936" s="83"/>
    </row>
    <row r="407937" spans="16:16" x14ac:dyDescent="0.3">
      <c r="P407937" s="83"/>
    </row>
    <row r="407938" spans="16:16" x14ac:dyDescent="0.3">
      <c r="P407938" s="83"/>
    </row>
    <row r="407939" spans="16:16" x14ac:dyDescent="0.3">
      <c r="P407939" s="83"/>
    </row>
    <row r="407940" spans="16:16" x14ac:dyDescent="0.3">
      <c r="P407940" s="83"/>
    </row>
    <row r="407941" spans="16:16" x14ac:dyDescent="0.3">
      <c r="P407941" s="83"/>
    </row>
    <row r="407942" spans="16:16" x14ac:dyDescent="0.3">
      <c r="P407942" s="83"/>
    </row>
    <row r="407943" spans="16:16" x14ac:dyDescent="0.3">
      <c r="P407943" s="83"/>
    </row>
    <row r="407944" spans="16:16" x14ac:dyDescent="0.3">
      <c r="P407944" s="83"/>
    </row>
    <row r="407945" spans="16:16" x14ac:dyDescent="0.3">
      <c r="P407945" s="83"/>
    </row>
    <row r="407946" spans="16:16" x14ac:dyDescent="0.3">
      <c r="P407946" s="83"/>
    </row>
    <row r="407947" spans="16:16" x14ac:dyDescent="0.3">
      <c r="P407947" s="83"/>
    </row>
    <row r="407948" spans="16:16" x14ac:dyDescent="0.3">
      <c r="P407948" s="83"/>
    </row>
    <row r="407949" spans="16:16" x14ac:dyDescent="0.3">
      <c r="P407949" s="83"/>
    </row>
    <row r="407950" spans="16:16" x14ac:dyDescent="0.3">
      <c r="P407950" s="83"/>
    </row>
    <row r="407951" spans="16:16" x14ac:dyDescent="0.3">
      <c r="P407951" s="83"/>
    </row>
    <row r="407952" spans="16:16" x14ac:dyDescent="0.3">
      <c r="P407952" s="83"/>
    </row>
    <row r="407953" spans="16:16" x14ac:dyDescent="0.3">
      <c r="P407953" s="83"/>
    </row>
    <row r="407954" spans="16:16" x14ac:dyDescent="0.3">
      <c r="P407954" s="83"/>
    </row>
    <row r="407955" spans="16:16" x14ac:dyDescent="0.3">
      <c r="P407955" s="83"/>
    </row>
    <row r="407956" spans="16:16" x14ac:dyDescent="0.3">
      <c r="P407956" s="83"/>
    </row>
    <row r="407957" spans="16:16" x14ac:dyDescent="0.3">
      <c r="P407957" s="83"/>
    </row>
    <row r="407958" spans="16:16" x14ac:dyDescent="0.3">
      <c r="P407958" s="83"/>
    </row>
    <row r="407959" spans="16:16" x14ac:dyDescent="0.3">
      <c r="P407959" s="83"/>
    </row>
    <row r="407960" spans="16:16" x14ac:dyDescent="0.3">
      <c r="P407960" s="83"/>
    </row>
    <row r="407961" spans="16:16" x14ac:dyDescent="0.3">
      <c r="P407961" s="83"/>
    </row>
    <row r="407962" spans="16:16" x14ac:dyDescent="0.3">
      <c r="P407962" s="83"/>
    </row>
    <row r="407963" spans="16:16" x14ac:dyDescent="0.3">
      <c r="P407963" s="83"/>
    </row>
    <row r="407964" spans="16:16" x14ac:dyDescent="0.3">
      <c r="P407964" s="83"/>
    </row>
    <row r="407965" spans="16:16" x14ac:dyDescent="0.3">
      <c r="P407965" s="83"/>
    </row>
    <row r="407966" spans="16:16" x14ac:dyDescent="0.3">
      <c r="P407966" s="83"/>
    </row>
    <row r="407967" spans="16:16" x14ac:dyDescent="0.3">
      <c r="P407967" s="83"/>
    </row>
    <row r="407968" spans="16:16" x14ac:dyDescent="0.3">
      <c r="P407968" s="83"/>
    </row>
    <row r="407969" spans="16:16" x14ac:dyDescent="0.3">
      <c r="P407969" s="83"/>
    </row>
    <row r="407970" spans="16:16" x14ac:dyDescent="0.3">
      <c r="P407970" s="83"/>
    </row>
    <row r="407971" spans="16:16" x14ac:dyDescent="0.3">
      <c r="P407971" s="83"/>
    </row>
    <row r="407972" spans="16:16" x14ac:dyDescent="0.3">
      <c r="P407972" s="83"/>
    </row>
    <row r="407973" spans="16:16" x14ac:dyDescent="0.3">
      <c r="P407973" s="83"/>
    </row>
    <row r="407974" spans="16:16" x14ac:dyDescent="0.3">
      <c r="P407974" s="83"/>
    </row>
    <row r="407975" spans="16:16" x14ac:dyDescent="0.3">
      <c r="P407975" s="83"/>
    </row>
    <row r="407976" spans="16:16" x14ac:dyDescent="0.3">
      <c r="P407976" s="83"/>
    </row>
    <row r="407977" spans="16:16" x14ac:dyDescent="0.3">
      <c r="P407977" s="83"/>
    </row>
    <row r="407978" spans="16:16" x14ac:dyDescent="0.3">
      <c r="P407978" s="83"/>
    </row>
    <row r="407979" spans="16:16" x14ac:dyDescent="0.3">
      <c r="P407979" s="83"/>
    </row>
    <row r="407980" spans="16:16" x14ac:dyDescent="0.3">
      <c r="P407980" s="83"/>
    </row>
    <row r="407981" spans="16:16" x14ac:dyDescent="0.3">
      <c r="P407981" s="83"/>
    </row>
    <row r="407982" spans="16:16" x14ac:dyDescent="0.3">
      <c r="P407982" s="83"/>
    </row>
    <row r="407983" spans="16:16" x14ac:dyDescent="0.3">
      <c r="P407983" s="83"/>
    </row>
    <row r="407984" spans="16:16" x14ac:dyDescent="0.3">
      <c r="P407984" s="83"/>
    </row>
    <row r="407985" spans="16:16" x14ac:dyDescent="0.3">
      <c r="P407985" s="83"/>
    </row>
    <row r="407986" spans="16:16" x14ac:dyDescent="0.3">
      <c r="P407986" s="83"/>
    </row>
    <row r="407987" spans="16:16" x14ac:dyDescent="0.3">
      <c r="P407987" s="83"/>
    </row>
    <row r="407988" spans="16:16" x14ac:dyDescent="0.3">
      <c r="P407988" s="83"/>
    </row>
    <row r="407989" spans="16:16" x14ac:dyDescent="0.3">
      <c r="P407989" s="83"/>
    </row>
    <row r="407990" spans="16:16" x14ac:dyDescent="0.3">
      <c r="P407990" s="83"/>
    </row>
    <row r="407991" spans="16:16" x14ac:dyDescent="0.3">
      <c r="P407991" s="83"/>
    </row>
    <row r="407992" spans="16:16" x14ac:dyDescent="0.3">
      <c r="P407992" s="83"/>
    </row>
    <row r="407993" spans="16:16" x14ac:dyDescent="0.3">
      <c r="P407993" s="83"/>
    </row>
    <row r="407994" spans="16:16" x14ac:dyDescent="0.3">
      <c r="P407994" s="83"/>
    </row>
    <row r="407995" spans="16:16" x14ac:dyDescent="0.3">
      <c r="P407995" s="83"/>
    </row>
    <row r="407996" spans="16:16" x14ac:dyDescent="0.3">
      <c r="P407996" s="83"/>
    </row>
    <row r="407997" spans="16:16" x14ac:dyDescent="0.3">
      <c r="P407997" s="83"/>
    </row>
    <row r="407998" spans="16:16" x14ac:dyDescent="0.3">
      <c r="P407998" s="83"/>
    </row>
    <row r="407999" spans="16:16" x14ac:dyDescent="0.3">
      <c r="P407999" s="83"/>
    </row>
    <row r="408000" spans="16:16" x14ac:dyDescent="0.3">
      <c r="P408000" s="83"/>
    </row>
    <row r="408001" spans="16:16" x14ac:dyDescent="0.3">
      <c r="P408001" s="83"/>
    </row>
    <row r="408002" spans="16:16" x14ac:dyDescent="0.3">
      <c r="P408002" s="83"/>
    </row>
    <row r="408003" spans="16:16" x14ac:dyDescent="0.3">
      <c r="P408003" s="83"/>
    </row>
    <row r="408004" spans="16:16" x14ac:dyDescent="0.3">
      <c r="P408004" s="83"/>
    </row>
    <row r="408005" spans="16:16" x14ac:dyDescent="0.3">
      <c r="P408005" s="83"/>
    </row>
    <row r="408006" spans="16:16" x14ac:dyDescent="0.3">
      <c r="P408006" s="83"/>
    </row>
    <row r="408007" spans="16:16" x14ac:dyDescent="0.3">
      <c r="P408007" s="83"/>
    </row>
    <row r="408008" spans="16:16" x14ac:dyDescent="0.3">
      <c r="P408008" s="83"/>
    </row>
    <row r="408009" spans="16:16" x14ac:dyDescent="0.3">
      <c r="P408009" s="83"/>
    </row>
    <row r="408010" spans="16:16" x14ac:dyDescent="0.3">
      <c r="P408010" s="83"/>
    </row>
    <row r="408011" spans="16:16" x14ac:dyDescent="0.3">
      <c r="P408011" s="83"/>
    </row>
    <row r="408012" spans="16:16" x14ac:dyDescent="0.3">
      <c r="P408012" s="83"/>
    </row>
    <row r="408013" spans="16:16" x14ac:dyDescent="0.3">
      <c r="P408013" s="83"/>
    </row>
    <row r="408014" spans="16:16" x14ac:dyDescent="0.3">
      <c r="P408014" s="83"/>
    </row>
    <row r="408015" spans="16:16" x14ac:dyDescent="0.3">
      <c r="P408015" s="83"/>
    </row>
    <row r="408016" spans="16:16" x14ac:dyDescent="0.3">
      <c r="P408016" s="83"/>
    </row>
    <row r="408017" spans="16:16" x14ac:dyDescent="0.3">
      <c r="P408017" s="83"/>
    </row>
    <row r="408018" spans="16:16" x14ac:dyDescent="0.3">
      <c r="P408018" s="83"/>
    </row>
    <row r="408019" spans="16:16" x14ac:dyDescent="0.3">
      <c r="P408019" s="83"/>
    </row>
    <row r="408020" spans="16:16" x14ac:dyDescent="0.3">
      <c r="P408020" s="83"/>
    </row>
    <row r="408021" spans="16:16" x14ac:dyDescent="0.3">
      <c r="P408021" s="83"/>
    </row>
    <row r="408022" spans="16:16" x14ac:dyDescent="0.3">
      <c r="P408022" s="83"/>
    </row>
    <row r="408023" spans="16:16" x14ac:dyDescent="0.3">
      <c r="P408023" s="83"/>
    </row>
    <row r="408024" spans="16:16" x14ac:dyDescent="0.3">
      <c r="P408024" s="83"/>
    </row>
    <row r="408025" spans="16:16" x14ac:dyDescent="0.3">
      <c r="P408025" s="83"/>
    </row>
    <row r="408026" spans="16:16" x14ac:dyDescent="0.3">
      <c r="P408026" s="83"/>
    </row>
    <row r="408027" spans="16:16" x14ac:dyDescent="0.3">
      <c r="P408027" s="83"/>
    </row>
    <row r="408028" spans="16:16" x14ac:dyDescent="0.3">
      <c r="P408028" s="83"/>
    </row>
    <row r="408029" spans="16:16" x14ac:dyDescent="0.3">
      <c r="P408029" s="83"/>
    </row>
    <row r="408030" spans="16:16" x14ac:dyDescent="0.3">
      <c r="P408030" s="83"/>
    </row>
    <row r="408031" spans="16:16" x14ac:dyDescent="0.3">
      <c r="P408031" s="83"/>
    </row>
    <row r="408032" spans="16:16" x14ac:dyDescent="0.3">
      <c r="P408032" s="83"/>
    </row>
    <row r="408033" spans="16:16" x14ac:dyDescent="0.3">
      <c r="P408033" s="83"/>
    </row>
    <row r="408034" spans="16:16" x14ac:dyDescent="0.3">
      <c r="P408034" s="83"/>
    </row>
    <row r="408035" spans="16:16" x14ac:dyDescent="0.3">
      <c r="P408035" s="83"/>
    </row>
    <row r="408036" spans="16:16" x14ac:dyDescent="0.3">
      <c r="P408036" s="83"/>
    </row>
    <row r="408037" spans="16:16" x14ac:dyDescent="0.3">
      <c r="P408037" s="83"/>
    </row>
    <row r="408038" spans="16:16" x14ac:dyDescent="0.3">
      <c r="P408038" s="83"/>
    </row>
    <row r="408039" spans="16:16" x14ac:dyDescent="0.3">
      <c r="P408039" s="83"/>
    </row>
    <row r="408040" spans="16:16" x14ac:dyDescent="0.3">
      <c r="P408040" s="83"/>
    </row>
    <row r="408041" spans="16:16" x14ac:dyDescent="0.3">
      <c r="P408041" s="83"/>
    </row>
    <row r="408042" spans="16:16" x14ac:dyDescent="0.3">
      <c r="P408042" s="83"/>
    </row>
    <row r="408043" spans="16:16" x14ac:dyDescent="0.3">
      <c r="P408043" s="83"/>
    </row>
    <row r="408044" spans="16:16" x14ac:dyDescent="0.3">
      <c r="P408044" s="83"/>
    </row>
    <row r="408045" spans="16:16" x14ac:dyDescent="0.3">
      <c r="P408045" s="83"/>
    </row>
    <row r="408046" spans="16:16" x14ac:dyDescent="0.3">
      <c r="P408046" s="83"/>
    </row>
    <row r="408047" spans="16:16" x14ac:dyDescent="0.3">
      <c r="P408047" s="83"/>
    </row>
    <row r="408048" spans="16:16" x14ac:dyDescent="0.3">
      <c r="P408048" s="83"/>
    </row>
    <row r="408049" spans="16:16" x14ac:dyDescent="0.3">
      <c r="P408049" s="83"/>
    </row>
    <row r="408050" spans="16:16" x14ac:dyDescent="0.3">
      <c r="P408050" s="83"/>
    </row>
    <row r="408051" spans="16:16" x14ac:dyDescent="0.3">
      <c r="P408051" s="83"/>
    </row>
    <row r="408052" spans="16:16" x14ac:dyDescent="0.3">
      <c r="P408052" s="83"/>
    </row>
    <row r="408053" spans="16:16" x14ac:dyDescent="0.3">
      <c r="P408053" s="83"/>
    </row>
    <row r="408054" spans="16:16" x14ac:dyDescent="0.3">
      <c r="P408054" s="83"/>
    </row>
    <row r="408055" spans="16:16" x14ac:dyDescent="0.3">
      <c r="P408055" s="83"/>
    </row>
    <row r="408056" spans="16:16" x14ac:dyDescent="0.3">
      <c r="P408056" s="83"/>
    </row>
    <row r="408057" spans="16:16" x14ac:dyDescent="0.3">
      <c r="P408057" s="83"/>
    </row>
    <row r="408058" spans="16:16" x14ac:dyDescent="0.3">
      <c r="P408058" s="83"/>
    </row>
    <row r="408059" spans="16:16" x14ac:dyDescent="0.3">
      <c r="P408059" s="83"/>
    </row>
    <row r="408060" spans="16:16" x14ac:dyDescent="0.3">
      <c r="P408060" s="83"/>
    </row>
    <row r="408061" spans="16:16" x14ac:dyDescent="0.3">
      <c r="P408061" s="83"/>
    </row>
    <row r="408062" spans="16:16" x14ac:dyDescent="0.3">
      <c r="P408062" s="83"/>
    </row>
    <row r="408063" spans="16:16" x14ac:dyDescent="0.3">
      <c r="P408063" s="83"/>
    </row>
    <row r="408064" spans="16:16" x14ac:dyDescent="0.3">
      <c r="P408064" s="83"/>
    </row>
    <row r="408065" spans="16:16" x14ac:dyDescent="0.3">
      <c r="P408065" s="83"/>
    </row>
    <row r="408066" spans="16:16" x14ac:dyDescent="0.3">
      <c r="P408066" s="83"/>
    </row>
    <row r="408067" spans="16:16" x14ac:dyDescent="0.3">
      <c r="P408067" s="83"/>
    </row>
    <row r="408068" spans="16:16" x14ac:dyDescent="0.3">
      <c r="P408068" s="83"/>
    </row>
    <row r="408069" spans="16:16" x14ac:dyDescent="0.3">
      <c r="P408069" s="83"/>
    </row>
    <row r="408070" spans="16:16" x14ac:dyDescent="0.3">
      <c r="P408070" s="83"/>
    </row>
    <row r="408071" spans="16:16" x14ac:dyDescent="0.3">
      <c r="P408071" s="83"/>
    </row>
    <row r="408072" spans="16:16" x14ac:dyDescent="0.3">
      <c r="P408072" s="83"/>
    </row>
    <row r="408073" spans="16:16" x14ac:dyDescent="0.3">
      <c r="P408073" s="83"/>
    </row>
    <row r="408074" spans="16:16" x14ac:dyDescent="0.3">
      <c r="P408074" s="83"/>
    </row>
    <row r="408075" spans="16:16" x14ac:dyDescent="0.3">
      <c r="P408075" s="83"/>
    </row>
    <row r="408076" spans="16:16" x14ac:dyDescent="0.3">
      <c r="P408076" s="83"/>
    </row>
    <row r="408077" spans="16:16" x14ac:dyDescent="0.3">
      <c r="P408077" s="83"/>
    </row>
    <row r="408078" spans="16:16" x14ac:dyDescent="0.3">
      <c r="P408078" s="83"/>
    </row>
    <row r="408079" spans="16:16" x14ac:dyDescent="0.3">
      <c r="P408079" s="83"/>
    </row>
    <row r="408080" spans="16:16" x14ac:dyDescent="0.3">
      <c r="P408080" s="83"/>
    </row>
    <row r="408081" spans="16:16" x14ac:dyDescent="0.3">
      <c r="P408081" s="83"/>
    </row>
    <row r="408082" spans="16:16" x14ac:dyDescent="0.3">
      <c r="P408082" s="83"/>
    </row>
    <row r="408083" spans="16:16" x14ac:dyDescent="0.3">
      <c r="P408083" s="83"/>
    </row>
    <row r="408084" spans="16:16" x14ac:dyDescent="0.3">
      <c r="P408084" s="83"/>
    </row>
    <row r="408085" spans="16:16" x14ac:dyDescent="0.3">
      <c r="P408085" s="83"/>
    </row>
    <row r="408086" spans="16:16" x14ac:dyDescent="0.3">
      <c r="P408086" s="83"/>
    </row>
    <row r="408087" spans="16:16" x14ac:dyDescent="0.3">
      <c r="P408087" s="83"/>
    </row>
    <row r="408088" spans="16:16" x14ac:dyDescent="0.3">
      <c r="P408088" s="83"/>
    </row>
    <row r="408089" spans="16:16" x14ac:dyDescent="0.3">
      <c r="P408089" s="83"/>
    </row>
    <row r="408090" spans="16:16" x14ac:dyDescent="0.3">
      <c r="P408090" s="83"/>
    </row>
    <row r="408091" spans="16:16" x14ac:dyDescent="0.3">
      <c r="P408091" s="83"/>
    </row>
    <row r="408092" spans="16:16" x14ac:dyDescent="0.3">
      <c r="P408092" s="83"/>
    </row>
    <row r="408093" spans="16:16" x14ac:dyDescent="0.3">
      <c r="P408093" s="83"/>
    </row>
    <row r="408094" spans="16:16" x14ac:dyDescent="0.3">
      <c r="P408094" s="83"/>
    </row>
    <row r="408095" spans="16:16" x14ac:dyDescent="0.3">
      <c r="P408095" s="83"/>
    </row>
    <row r="408096" spans="16:16" x14ac:dyDescent="0.3">
      <c r="P408096" s="83"/>
    </row>
    <row r="408097" spans="16:16" x14ac:dyDescent="0.3">
      <c r="P408097" s="83"/>
    </row>
    <row r="408098" spans="16:16" x14ac:dyDescent="0.3">
      <c r="P408098" s="83"/>
    </row>
    <row r="408099" spans="16:16" x14ac:dyDescent="0.3">
      <c r="P408099" s="83"/>
    </row>
    <row r="408100" spans="16:16" x14ac:dyDescent="0.3">
      <c r="P408100" s="83"/>
    </row>
    <row r="408101" spans="16:16" x14ac:dyDescent="0.3">
      <c r="P408101" s="83"/>
    </row>
    <row r="408102" spans="16:16" x14ac:dyDescent="0.3">
      <c r="P408102" s="83"/>
    </row>
    <row r="408103" spans="16:16" x14ac:dyDescent="0.3">
      <c r="P408103" s="83"/>
    </row>
    <row r="408104" spans="16:16" x14ac:dyDescent="0.3">
      <c r="P408104" s="83"/>
    </row>
    <row r="408105" spans="16:16" x14ac:dyDescent="0.3">
      <c r="P408105" s="83"/>
    </row>
    <row r="408106" spans="16:16" x14ac:dyDescent="0.3">
      <c r="P408106" s="83"/>
    </row>
    <row r="408107" spans="16:16" x14ac:dyDescent="0.3">
      <c r="P408107" s="83"/>
    </row>
    <row r="408108" spans="16:16" x14ac:dyDescent="0.3">
      <c r="P408108" s="83"/>
    </row>
    <row r="408109" spans="16:16" x14ac:dyDescent="0.3">
      <c r="P408109" s="83"/>
    </row>
    <row r="408110" spans="16:16" x14ac:dyDescent="0.3">
      <c r="P408110" s="83"/>
    </row>
    <row r="408111" spans="16:16" x14ac:dyDescent="0.3">
      <c r="P408111" s="83"/>
    </row>
    <row r="408112" spans="16:16" x14ac:dyDescent="0.3">
      <c r="P408112" s="83"/>
    </row>
    <row r="408113" spans="16:16" x14ac:dyDescent="0.3">
      <c r="P408113" s="83"/>
    </row>
    <row r="408114" spans="16:16" x14ac:dyDescent="0.3">
      <c r="P408114" s="83"/>
    </row>
    <row r="408115" spans="16:16" x14ac:dyDescent="0.3">
      <c r="P408115" s="83"/>
    </row>
    <row r="408116" spans="16:16" x14ac:dyDescent="0.3">
      <c r="P408116" s="83"/>
    </row>
    <row r="408117" spans="16:16" x14ac:dyDescent="0.3">
      <c r="P408117" s="83"/>
    </row>
    <row r="408118" spans="16:16" x14ac:dyDescent="0.3">
      <c r="P408118" s="83"/>
    </row>
    <row r="408119" spans="16:16" x14ac:dyDescent="0.3">
      <c r="P408119" s="83"/>
    </row>
    <row r="408120" spans="16:16" x14ac:dyDescent="0.3">
      <c r="P408120" s="83"/>
    </row>
    <row r="408121" spans="16:16" x14ac:dyDescent="0.3">
      <c r="P408121" s="83"/>
    </row>
    <row r="408122" spans="16:16" x14ac:dyDescent="0.3">
      <c r="P408122" s="83"/>
    </row>
    <row r="408123" spans="16:16" x14ac:dyDescent="0.3">
      <c r="P408123" s="83"/>
    </row>
    <row r="408124" spans="16:16" x14ac:dyDescent="0.3">
      <c r="P408124" s="83"/>
    </row>
    <row r="408125" spans="16:16" x14ac:dyDescent="0.3">
      <c r="P408125" s="83"/>
    </row>
    <row r="408126" spans="16:16" x14ac:dyDescent="0.3">
      <c r="P408126" s="83"/>
    </row>
    <row r="408127" spans="16:16" x14ac:dyDescent="0.3">
      <c r="P408127" s="83"/>
    </row>
    <row r="408128" spans="16:16" x14ac:dyDescent="0.3">
      <c r="P408128" s="83"/>
    </row>
    <row r="408129" spans="16:16" x14ac:dyDescent="0.3">
      <c r="P408129" s="83"/>
    </row>
    <row r="408130" spans="16:16" x14ac:dyDescent="0.3">
      <c r="P408130" s="83"/>
    </row>
    <row r="408131" spans="16:16" x14ac:dyDescent="0.3">
      <c r="P408131" s="83"/>
    </row>
    <row r="408132" spans="16:16" x14ac:dyDescent="0.3">
      <c r="P408132" s="83"/>
    </row>
    <row r="408133" spans="16:16" x14ac:dyDescent="0.3">
      <c r="P408133" s="83"/>
    </row>
    <row r="408134" spans="16:16" x14ac:dyDescent="0.3">
      <c r="P408134" s="83"/>
    </row>
    <row r="408135" spans="16:16" x14ac:dyDescent="0.3">
      <c r="P408135" s="83"/>
    </row>
    <row r="408136" spans="16:16" x14ac:dyDescent="0.3">
      <c r="P408136" s="83"/>
    </row>
    <row r="408137" spans="16:16" x14ac:dyDescent="0.3">
      <c r="P408137" s="83"/>
    </row>
    <row r="408138" spans="16:16" x14ac:dyDescent="0.3">
      <c r="P408138" s="83"/>
    </row>
    <row r="408139" spans="16:16" x14ac:dyDescent="0.3">
      <c r="P408139" s="83"/>
    </row>
    <row r="408140" spans="16:16" x14ac:dyDescent="0.3">
      <c r="P408140" s="83"/>
    </row>
    <row r="408141" spans="16:16" x14ac:dyDescent="0.3">
      <c r="P408141" s="83"/>
    </row>
    <row r="408142" spans="16:16" x14ac:dyDescent="0.3">
      <c r="P408142" s="83"/>
    </row>
    <row r="408143" spans="16:16" x14ac:dyDescent="0.3">
      <c r="P408143" s="83"/>
    </row>
    <row r="408144" spans="16:16" x14ac:dyDescent="0.3">
      <c r="P408144" s="83"/>
    </row>
    <row r="408145" spans="16:16" x14ac:dyDescent="0.3">
      <c r="P408145" s="83"/>
    </row>
    <row r="408146" spans="16:16" x14ac:dyDescent="0.3">
      <c r="P408146" s="83"/>
    </row>
    <row r="408147" spans="16:16" x14ac:dyDescent="0.3">
      <c r="P408147" s="83"/>
    </row>
    <row r="408148" spans="16:16" x14ac:dyDescent="0.3">
      <c r="P408148" s="83"/>
    </row>
    <row r="408149" spans="16:16" x14ac:dyDescent="0.3">
      <c r="P408149" s="83"/>
    </row>
    <row r="408150" spans="16:16" x14ac:dyDescent="0.3">
      <c r="P408150" s="83"/>
    </row>
    <row r="408151" spans="16:16" x14ac:dyDescent="0.3">
      <c r="P408151" s="83"/>
    </row>
    <row r="408152" spans="16:16" x14ac:dyDescent="0.3">
      <c r="P408152" s="83"/>
    </row>
    <row r="408153" spans="16:16" x14ac:dyDescent="0.3">
      <c r="P408153" s="83"/>
    </row>
    <row r="408154" spans="16:16" x14ac:dyDescent="0.3">
      <c r="P408154" s="83"/>
    </row>
    <row r="408155" spans="16:16" x14ac:dyDescent="0.3">
      <c r="P408155" s="83"/>
    </row>
    <row r="408156" spans="16:16" x14ac:dyDescent="0.3">
      <c r="P408156" s="83"/>
    </row>
    <row r="408157" spans="16:16" x14ac:dyDescent="0.3">
      <c r="P408157" s="83"/>
    </row>
    <row r="408158" spans="16:16" x14ac:dyDescent="0.3">
      <c r="P408158" s="83"/>
    </row>
    <row r="408159" spans="16:16" x14ac:dyDescent="0.3">
      <c r="P408159" s="83"/>
    </row>
    <row r="408160" spans="16:16" x14ac:dyDescent="0.3">
      <c r="P408160" s="83"/>
    </row>
    <row r="408161" spans="16:16" x14ac:dyDescent="0.3">
      <c r="P408161" s="83"/>
    </row>
    <row r="408162" spans="16:16" x14ac:dyDescent="0.3">
      <c r="P408162" s="83"/>
    </row>
    <row r="408163" spans="16:16" x14ac:dyDescent="0.3">
      <c r="P408163" s="83"/>
    </row>
    <row r="408164" spans="16:16" x14ac:dyDescent="0.3">
      <c r="P408164" s="83"/>
    </row>
    <row r="408165" spans="16:16" x14ac:dyDescent="0.3">
      <c r="P408165" s="83"/>
    </row>
    <row r="408166" spans="16:16" x14ac:dyDescent="0.3">
      <c r="P408166" s="83"/>
    </row>
    <row r="408167" spans="16:16" x14ac:dyDescent="0.3">
      <c r="P408167" s="83"/>
    </row>
    <row r="408168" spans="16:16" x14ac:dyDescent="0.3">
      <c r="P408168" s="83"/>
    </row>
    <row r="408169" spans="16:16" x14ac:dyDescent="0.3">
      <c r="P408169" s="83"/>
    </row>
    <row r="408170" spans="16:16" x14ac:dyDescent="0.3">
      <c r="P408170" s="83"/>
    </row>
    <row r="408171" spans="16:16" x14ac:dyDescent="0.3">
      <c r="P408171" s="83"/>
    </row>
    <row r="408172" spans="16:16" x14ac:dyDescent="0.3">
      <c r="P408172" s="83"/>
    </row>
    <row r="408173" spans="16:16" x14ac:dyDescent="0.3">
      <c r="P408173" s="83"/>
    </row>
    <row r="408174" spans="16:16" x14ac:dyDescent="0.3">
      <c r="P408174" s="83"/>
    </row>
    <row r="408175" spans="16:16" x14ac:dyDescent="0.3">
      <c r="P408175" s="83"/>
    </row>
    <row r="408176" spans="16:16" x14ac:dyDescent="0.3">
      <c r="P408176" s="83"/>
    </row>
    <row r="408177" spans="16:16" x14ac:dyDescent="0.3">
      <c r="P408177" s="83"/>
    </row>
    <row r="408178" spans="16:16" x14ac:dyDescent="0.3">
      <c r="P408178" s="83"/>
    </row>
    <row r="408179" spans="16:16" x14ac:dyDescent="0.3">
      <c r="P408179" s="83"/>
    </row>
    <row r="408180" spans="16:16" x14ac:dyDescent="0.3">
      <c r="P408180" s="83"/>
    </row>
    <row r="408181" spans="16:16" x14ac:dyDescent="0.3">
      <c r="P408181" s="83"/>
    </row>
    <row r="408182" spans="16:16" x14ac:dyDescent="0.3">
      <c r="P408182" s="83"/>
    </row>
    <row r="408183" spans="16:16" x14ac:dyDescent="0.3">
      <c r="P408183" s="83"/>
    </row>
    <row r="408184" spans="16:16" x14ac:dyDescent="0.3">
      <c r="P408184" s="83"/>
    </row>
    <row r="408185" spans="16:16" x14ac:dyDescent="0.3">
      <c r="P408185" s="83"/>
    </row>
    <row r="408186" spans="16:16" x14ac:dyDescent="0.3">
      <c r="P408186" s="83"/>
    </row>
    <row r="408187" spans="16:16" x14ac:dyDescent="0.3">
      <c r="P408187" s="83"/>
    </row>
    <row r="408188" spans="16:16" x14ac:dyDescent="0.3">
      <c r="P408188" s="83"/>
    </row>
    <row r="408189" spans="16:16" x14ac:dyDescent="0.3">
      <c r="P408189" s="83"/>
    </row>
    <row r="408190" spans="16:16" x14ac:dyDescent="0.3">
      <c r="P408190" s="83"/>
    </row>
    <row r="408191" spans="16:16" x14ac:dyDescent="0.3">
      <c r="P408191" s="83"/>
    </row>
    <row r="408192" spans="16:16" x14ac:dyDescent="0.3">
      <c r="P408192" s="83"/>
    </row>
    <row r="408193" spans="16:16" x14ac:dyDescent="0.3">
      <c r="P408193" s="83"/>
    </row>
    <row r="408194" spans="16:16" x14ac:dyDescent="0.3">
      <c r="P408194" s="83"/>
    </row>
    <row r="408195" spans="16:16" x14ac:dyDescent="0.3">
      <c r="P408195" s="83"/>
    </row>
    <row r="408196" spans="16:16" x14ac:dyDescent="0.3">
      <c r="P408196" s="83"/>
    </row>
    <row r="408197" spans="16:16" x14ac:dyDescent="0.3">
      <c r="P408197" s="83"/>
    </row>
    <row r="408198" spans="16:16" x14ac:dyDescent="0.3">
      <c r="P408198" s="83"/>
    </row>
    <row r="408199" spans="16:16" x14ac:dyDescent="0.3">
      <c r="P408199" s="83"/>
    </row>
    <row r="408200" spans="16:16" x14ac:dyDescent="0.3">
      <c r="P408200" s="83"/>
    </row>
    <row r="408201" spans="16:16" x14ac:dyDescent="0.3">
      <c r="P408201" s="83"/>
    </row>
    <row r="408202" spans="16:16" x14ac:dyDescent="0.3">
      <c r="P408202" s="83"/>
    </row>
    <row r="408203" spans="16:16" x14ac:dyDescent="0.3">
      <c r="P408203" s="83"/>
    </row>
    <row r="408204" spans="16:16" x14ac:dyDescent="0.3">
      <c r="P408204" s="83"/>
    </row>
    <row r="408205" spans="16:16" x14ac:dyDescent="0.3">
      <c r="P408205" s="83"/>
    </row>
    <row r="408206" spans="16:16" x14ac:dyDescent="0.3">
      <c r="P408206" s="83"/>
    </row>
    <row r="408207" spans="16:16" x14ac:dyDescent="0.3">
      <c r="P408207" s="83"/>
    </row>
    <row r="408208" spans="16:16" x14ac:dyDescent="0.3">
      <c r="P408208" s="83"/>
    </row>
    <row r="408209" spans="16:16" x14ac:dyDescent="0.3">
      <c r="P408209" s="83"/>
    </row>
    <row r="408210" spans="16:16" x14ac:dyDescent="0.3">
      <c r="P408210" s="83"/>
    </row>
    <row r="408211" spans="16:16" x14ac:dyDescent="0.3">
      <c r="P408211" s="83"/>
    </row>
    <row r="408212" spans="16:16" x14ac:dyDescent="0.3">
      <c r="P408212" s="83"/>
    </row>
    <row r="408213" spans="16:16" x14ac:dyDescent="0.3">
      <c r="P408213" s="83"/>
    </row>
    <row r="408214" spans="16:16" x14ac:dyDescent="0.3">
      <c r="P408214" s="83"/>
    </row>
    <row r="408215" spans="16:16" x14ac:dyDescent="0.3">
      <c r="P408215" s="83"/>
    </row>
    <row r="408216" spans="16:16" x14ac:dyDescent="0.3">
      <c r="P408216" s="83"/>
    </row>
    <row r="408217" spans="16:16" x14ac:dyDescent="0.3">
      <c r="P408217" s="83"/>
    </row>
    <row r="408218" spans="16:16" x14ac:dyDescent="0.3">
      <c r="P408218" s="83"/>
    </row>
    <row r="408219" spans="16:16" x14ac:dyDescent="0.3">
      <c r="P408219" s="83"/>
    </row>
    <row r="408220" spans="16:16" x14ac:dyDescent="0.3">
      <c r="P408220" s="83"/>
    </row>
    <row r="408221" spans="16:16" x14ac:dyDescent="0.3">
      <c r="P408221" s="83"/>
    </row>
    <row r="408222" spans="16:16" x14ac:dyDescent="0.3">
      <c r="P408222" s="83"/>
    </row>
    <row r="408223" spans="16:16" x14ac:dyDescent="0.3">
      <c r="P408223" s="83"/>
    </row>
    <row r="408224" spans="16:16" x14ac:dyDescent="0.3">
      <c r="P408224" s="83"/>
    </row>
    <row r="408225" spans="16:16" x14ac:dyDescent="0.3">
      <c r="P408225" s="83"/>
    </row>
    <row r="408226" spans="16:16" x14ac:dyDescent="0.3">
      <c r="P408226" s="83"/>
    </row>
    <row r="408227" spans="16:16" x14ac:dyDescent="0.3">
      <c r="P408227" s="83"/>
    </row>
    <row r="408228" spans="16:16" x14ac:dyDescent="0.3">
      <c r="P408228" s="83"/>
    </row>
    <row r="408229" spans="16:16" x14ac:dyDescent="0.3">
      <c r="P408229" s="83"/>
    </row>
    <row r="408230" spans="16:16" x14ac:dyDescent="0.3">
      <c r="P408230" s="83"/>
    </row>
    <row r="408231" spans="16:16" x14ac:dyDescent="0.3">
      <c r="P408231" s="83"/>
    </row>
    <row r="408232" spans="16:16" x14ac:dyDescent="0.3">
      <c r="P408232" s="83"/>
    </row>
    <row r="408233" spans="16:16" x14ac:dyDescent="0.3">
      <c r="P408233" s="83"/>
    </row>
    <row r="408234" spans="16:16" x14ac:dyDescent="0.3">
      <c r="P408234" s="83"/>
    </row>
    <row r="408235" spans="16:16" x14ac:dyDescent="0.3">
      <c r="P408235" s="83"/>
    </row>
    <row r="408236" spans="16:16" x14ac:dyDescent="0.3">
      <c r="P408236" s="83"/>
    </row>
    <row r="408237" spans="16:16" x14ac:dyDescent="0.3">
      <c r="P408237" s="83"/>
    </row>
    <row r="408238" spans="16:16" x14ac:dyDescent="0.3">
      <c r="P408238" s="83"/>
    </row>
    <row r="408239" spans="16:16" x14ac:dyDescent="0.3">
      <c r="P408239" s="83"/>
    </row>
    <row r="408240" spans="16:16" x14ac:dyDescent="0.3">
      <c r="P408240" s="83"/>
    </row>
    <row r="408241" spans="16:16" x14ac:dyDescent="0.3">
      <c r="P408241" s="83"/>
    </row>
    <row r="408242" spans="16:16" x14ac:dyDescent="0.3">
      <c r="P408242" s="83"/>
    </row>
    <row r="408243" spans="16:16" x14ac:dyDescent="0.3">
      <c r="P408243" s="83"/>
    </row>
    <row r="408244" spans="16:16" x14ac:dyDescent="0.3">
      <c r="P408244" s="83"/>
    </row>
    <row r="408245" spans="16:16" x14ac:dyDescent="0.3">
      <c r="P408245" s="83"/>
    </row>
    <row r="408246" spans="16:16" x14ac:dyDescent="0.3">
      <c r="P408246" s="83"/>
    </row>
    <row r="408247" spans="16:16" x14ac:dyDescent="0.3">
      <c r="P408247" s="83"/>
    </row>
    <row r="408248" spans="16:16" x14ac:dyDescent="0.3">
      <c r="P408248" s="83"/>
    </row>
    <row r="408249" spans="16:16" x14ac:dyDescent="0.3">
      <c r="P408249" s="83"/>
    </row>
    <row r="408250" spans="16:16" x14ac:dyDescent="0.3">
      <c r="P408250" s="83"/>
    </row>
    <row r="408251" spans="16:16" x14ac:dyDescent="0.3">
      <c r="P408251" s="83"/>
    </row>
    <row r="408252" spans="16:16" x14ac:dyDescent="0.3">
      <c r="P408252" s="83"/>
    </row>
    <row r="408253" spans="16:16" x14ac:dyDescent="0.3">
      <c r="P408253" s="83"/>
    </row>
    <row r="408254" spans="16:16" x14ac:dyDescent="0.3">
      <c r="P408254" s="83"/>
    </row>
    <row r="408255" spans="16:16" x14ac:dyDescent="0.3">
      <c r="P408255" s="83"/>
    </row>
    <row r="408256" spans="16:16" x14ac:dyDescent="0.3">
      <c r="P408256" s="83"/>
    </row>
    <row r="408257" spans="16:16" x14ac:dyDescent="0.3">
      <c r="P408257" s="83"/>
    </row>
    <row r="408258" spans="16:16" x14ac:dyDescent="0.3">
      <c r="P408258" s="83"/>
    </row>
    <row r="408259" spans="16:16" x14ac:dyDescent="0.3">
      <c r="P408259" s="83"/>
    </row>
    <row r="408260" spans="16:16" x14ac:dyDescent="0.3">
      <c r="P408260" s="83"/>
    </row>
    <row r="408261" spans="16:16" x14ac:dyDescent="0.3">
      <c r="P408261" s="83"/>
    </row>
    <row r="408262" spans="16:16" x14ac:dyDescent="0.3">
      <c r="P408262" s="83"/>
    </row>
    <row r="408263" spans="16:16" x14ac:dyDescent="0.3">
      <c r="P408263" s="83"/>
    </row>
    <row r="408264" spans="16:16" x14ac:dyDescent="0.3">
      <c r="P408264" s="83"/>
    </row>
    <row r="408265" spans="16:16" x14ac:dyDescent="0.3">
      <c r="P408265" s="83"/>
    </row>
    <row r="408266" spans="16:16" x14ac:dyDescent="0.3">
      <c r="P408266" s="83"/>
    </row>
    <row r="408267" spans="16:16" x14ac:dyDescent="0.3">
      <c r="P408267" s="83"/>
    </row>
    <row r="408268" spans="16:16" x14ac:dyDescent="0.3">
      <c r="P408268" s="83"/>
    </row>
    <row r="408269" spans="16:16" x14ac:dyDescent="0.3">
      <c r="P408269" s="83"/>
    </row>
    <row r="408270" spans="16:16" x14ac:dyDescent="0.3">
      <c r="P408270" s="83"/>
    </row>
    <row r="408271" spans="16:16" x14ac:dyDescent="0.3">
      <c r="P408271" s="83"/>
    </row>
    <row r="408272" spans="16:16" x14ac:dyDescent="0.3">
      <c r="P408272" s="83"/>
    </row>
    <row r="408273" spans="16:16" x14ac:dyDescent="0.3">
      <c r="P408273" s="83"/>
    </row>
    <row r="408274" spans="16:16" x14ac:dyDescent="0.3">
      <c r="P408274" s="83"/>
    </row>
    <row r="408275" spans="16:16" x14ac:dyDescent="0.3">
      <c r="P408275" s="83"/>
    </row>
    <row r="408276" spans="16:16" x14ac:dyDescent="0.3">
      <c r="P408276" s="83"/>
    </row>
    <row r="408277" spans="16:16" x14ac:dyDescent="0.3">
      <c r="P408277" s="83"/>
    </row>
    <row r="408278" spans="16:16" x14ac:dyDescent="0.3">
      <c r="P408278" s="83"/>
    </row>
    <row r="408279" spans="16:16" x14ac:dyDescent="0.3">
      <c r="P408279" s="83"/>
    </row>
    <row r="408280" spans="16:16" x14ac:dyDescent="0.3">
      <c r="P408280" s="83"/>
    </row>
    <row r="408281" spans="16:16" x14ac:dyDescent="0.3">
      <c r="P408281" s="83"/>
    </row>
    <row r="408282" spans="16:16" x14ac:dyDescent="0.3">
      <c r="P408282" s="83"/>
    </row>
    <row r="408283" spans="16:16" x14ac:dyDescent="0.3">
      <c r="P408283" s="83"/>
    </row>
    <row r="408284" spans="16:16" x14ac:dyDescent="0.3">
      <c r="P408284" s="83"/>
    </row>
    <row r="408285" spans="16:16" x14ac:dyDescent="0.3">
      <c r="P408285" s="83"/>
    </row>
    <row r="408286" spans="16:16" x14ac:dyDescent="0.3">
      <c r="P408286" s="83"/>
    </row>
    <row r="408287" spans="16:16" x14ac:dyDescent="0.3">
      <c r="P408287" s="83"/>
    </row>
    <row r="408288" spans="16:16" x14ac:dyDescent="0.3">
      <c r="P408288" s="83"/>
    </row>
    <row r="408289" spans="16:16" x14ac:dyDescent="0.3">
      <c r="P408289" s="83"/>
    </row>
    <row r="408290" spans="16:16" x14ac:dyDescent="0.3">
      <c r="P408290" s="83"/>
    </row>
    <row r="408291" spans="16:16" x14ac:dyDescent="0.3">
      <c r="P408291" s="83"/>
    </row>
    <row r="408292" spans="16:16" x14ac:dyDescent="0.3">
      <c r="P408292" s="83"/>
    </row>
    <row r="408293" spans="16:16" x14ac:dyDescent="0.3">
      <c r="P408293" s="83"/>
    </row>
    <row r="408294" spans="16:16" x14ac:dyDescent="0.3">
      <c r="P408294" s="83"/>
    </row>
    <row r="408295" spans="16:16" x14ac:dyDescent="0.3">
      <c r="P408295" s="83"/>
    </row>
    <row r="408296" spans="16:16" x14ac:dyDescent="0.3">
      <c r="P408296" s="83"/>
    </row>
    <row r="408297" spans="16:16" x14ac:dyDescent="0.3">
      <c r="P408297" s="83"/>
    </row>
    <row r="408298" spans="16:16" x14ac:dyDescent="0.3">
      <c r="P408298" s="83"/>
    </row>
    <row r="408299" spans="16:16" x14ac:dyDescent="0.3">
      <c r="P408299" s="83"/>
    </row>
    <row r="408300" spans="16:16" x14ac:dyDescent="0.3">
      <c r="P408300" s="83"/>
    </row>
    <row r="408301" spans="16:16" x14ac:dyDescent="0.3">
      <c r="P408301" s="83"/>
    </row>
    <row r="408302" spans="16:16" x14ac:dyDescent="0.3">
      <c r="P408302" s="83"/>
    </row>
    <row r="408303" spans="16:16" x14ac:dyDescent="0.3">
      <c r="P408303" s="83"/>
    </row>
    <row r="408304" spans="16:16" x14ac:dyDescent="0.3">
      <c r="P408304" s="83"/>
    </row>
    <row r="408305" spans="16:16" x14ac:dyDescent="0.3">
      <c r="P408305" s="83"/>
    </row>
    <row r="408306" spans="16:16" x14ac:dyDescent="0.3">
      <c r="P408306" s="83"/>
    </row>
    <row r="408307" spans="16:16" x14ac:dyDescent="0.3">
      <c r="P408307" s="83"/>
    </row>
    <row r="408308" spans="16:16" x14ac:dyDescent="0.3">
      <c r="P408308" s="83"/>
    </row>
    <row r="408309" spans="16:16" x14ac:dyDescent="0.3">
      <c r="P408309" s="83"/>
    </row>
    <row r="408310" spans="16:16" x14ac:dyDescent="0.3">
      <c r="P408310" s="83"/>
    </row>
    <row r="408311" spans="16:16" x14ac:dyDescent="0.3">
      <c r="P408311" s="83"/>
    </row>
    <row r="408312" spans="16:16" x14ac:dyDescent="0.3">
      <c r="P408312" s="83"/>
    </row>
    <row r="408313" spans="16:16" x14ac:dyDescent="0.3">
      <c r="P408313" s="83"/>
    </row>
    <row r="408314" spans="16:16" x14ac:dyDescent="0.3">
      <c r="P408314" s="83"/>
    </row>
    <row r="408315" spans="16:16" x14ac:dyDescent="0.3">
      <c r="P408315" s="83"/>
    </row>
    <row r="408316" spans="16:16" x14ac:dyDescent="0.3">
      <c r="P408316" s="83"/>
    </row>
    <row r="408317" spans="16:16" x14ac:dyDescent="0.3">
      <c r="P408317" s="83"/>
    </row>
    <row r="408318" spans="16:16" x14ac:dyDescent="0.3">
      <c r="P408318" s="83"/>
    </row>
    <row r="408319" spans="16:16" x14ac:dyDescent="0.3">
      <c r="P408319" s="83"/>
    </row>
    <row r="408320" spans="16:16" x14ac:dyDescent="0.3">
      <c r="P408320" s="83"/>
    </row>
    <row r="408321" spans="16:16" x14ac:dyDescent="0.3">
      <c r="P408321" s="83"/>
    </row>
    <row r="408322" spans="16:16" x14ac:dyDescent="0.3">
      <c r="P408322" s="83"/>
    </row>
    <row r="408323" spans="16:16" x14ac:dyDescent="0.3">
      <c r="P408323" s="83"/>
    </row>
    <row r="408324" spans="16:16" x14ac:dyDescent="0.3">
      <c r="P408324" s="83"/>
    </row>
    <row r="408325" spans="16:16" x14ac:dyDescent="0.3">
      <c r="P408325" s="83"/>
    </row>
    <row r="408326" spans="16:16" x14ac:dyDescent="0.3">
      <c r="P408326" s="83"/>
    </row>
    <row r="408327" spans="16:16" x14ac:dyDescent="0.3">
      <c r="P408327" s="83"/>
    </row>
    <row r="408328" spans="16:16" x14ac:dyDescent="0.3">
      <c r="P408328" s="83"/>
    </row>
    <row r="408329" spans="16:16" x14ac:dyDescent="0.3">
      <c r="P408329" s="83"/>
    </row>
    <row r="408330" spans="16:16" x14ac:dyDescent="0.3">
      <c r="P408330" s="83"/>
    </row>
    <row r="408331" spans="16:16" x14ac:dyDescent="0.3">
      <c r="P408331" s="83"/>
    </row>
    <row r="408332" spans="16:16" x14ac:dyDescent="0.3">
      <c r="P408332" s="83"/>
    </row>
    <row r="408333" spans="16:16" x14ac:dyDescent="0.3">
      <c r="P408333" s="83"/>
    </row>
    <row r="408334" spans="16:16" x14ac:dyDescent="0.3">
      <c r="P408334" s="83"/>
    </row>
    <row r="408335" spans="16:16" x14ac:dyDescent="0.3">
      <c r="P408335" s="83"/>
    </row>
    <row r="408336" spans="16:16" x14ac:dyDescent="0.3">
      <c r="P408336" s="83"/>
    </row>
    <row r="408337" spans="16:16" x14ac:dyDescent="0.3">
      <c r="P408337" s="83"/>
    </row>
    <row r="408338" spans="16:16" x14ac:dyDescent="0.3">
      <c r="P408338" s="83"/>
    </row>
    <row r="408339" spans="16:16" x14ac:dyDescent="0.3">
      <c r="P408339" s="83"/>
    </row>
    <row r="408340" spans="16:16" x14ac:dyDescent="0.3">
      <c r="P408340" s="83"/>
    </row>
    <row r="408341" spans="16:16" x14ac:dyDescent="0.3">
      <c r="P408341" s="83"/>
    </row>
    <row r="408342" spans="16:16" x14ac:dyDescent="0.3">
      <c r="P408342" s="83"/>
    </row>
    <row r="408343" spans="16:16" x14ac:dyDescent="0.3">
      <c r="P408343" s="83"/>
    </row>
    <row r="408344" spans="16:16" x14ac:dyDescent="0.3">
      <c r="P408344" s="83"/>
    </row>
    <row r="408345" spans="16:16" x14ac:dyDescent="0.3">
      <c r="P408345" s="83"/>
    </row>
    <row r="408346" spans="16:16" x14ac:dyDescent="0.3">
      <c r="P408346" s="83"/>
    </row>
    <row r="408347" spans="16:16" x14ac:dyDescent="0.3">
      <c r="P408347" s="83"/>
    </row>
    <row r="408348" spans="16:16" x14ac:dyDescent="0.3">
      <c r="P408348" s="83"/>
    </row>
    <row r="408349" spans="16:16" x14ac:dyDescent="0.3">
      <c r="P408349" s="83"/>
    </row>
    <row r="408350" spans="16:16" x14ac:dyDescent="0.3">
      <c r="P408350" s="83"/>
    </row>
    <row r="408351" spans="16:16" x14ac:dyDescent="0.3">
      <c r="P408351" s="83"/>
    </row>
    <row r="408352" spans="16:16" x14ac:dyDescent="0.3">
      <c r="P408352" s="83"/>
    </row>
    <row r="408353" spans="16:16" x14ac:dyDescent="0.3">
      <c r="P408353" s="83"/>
    </row>
    <row r="408354" spans="16:16" x14ac:dyDescent="0.3">
      <c r="P408354" s="83"/>
    </row>
    <row r="408355" spans="16:16" x14ac:dyDescent="0.3">
      <c r="P408355" s="83"/>
    </row>
    <row r="408356" spans="16:16" x14ac:dyDescent="0.3">
      <c r="P408356" s="83"/>
    </row>
    <row r="408357" spans="16:16" x14ac:dyDescent="0.3">
      <c r="P408357" s="83"/>
    </row>
    <row r="408358" spans="16:16" x14ac:dyDescent="0.3">
      <c r="P408358" s="83"/>
    </row>
    <row r="408359" spans="16:16" x14ac:dyDescent="0.3">
      <c r="P408359" s="83"/>
    </row>
    <row r="408360" spans="16:16" x14ac:dyDescent="0.3">
      <c r="P408360" s="83"/>
    </row>
    <row r="408361" spans="16:16" x14ac:dyDescent="0.3">
      <c r="P408361" s="83"/>
    </row>
    <row r="408362" spans="16:16" x14ac:dyDescent="0.3">
      <c r="P408362" s="83"/>
    </row>
    <row r="408363" spans="16:16" x14ac:dyDescent="0.3">
      <c r="P408363" s="83"/>
    </row>
    <row r="408364" spans="16:16" x14ac:dyDescent="0.3">
      <c r="P408364" s="83"/>
    </row>
    <row r="408365" spans="16:16" x14ac:dyDescent="0.3">
      <c r="P408365" s="83"/>
    </row>
    <row r="408366" spans="16:16" x14ac:dyDescent="0.3">
      <c r="P408366" s="83"/>
    </row>
    <row r="408367" spans="16:16" x14ac:dyDescent="0.3">
      <c r="P408367" s="83"/>
    </row>
    <row r="408368" spans="16:16" x14ac:dyDescent="0.3">
      <c r="P408368" s="83"/>
    </row>
    <row r="408369" spans="16:16" x14ac:dyDescent="0.3">
      <c r="P408369" s="83"/>
    </row>
    <row r="408370" spans="16:16" x14ac:dyDescent="0.3">
      <c r="P408370" s="83"/>
    </row>
    <row r="408371" spans="16:16" x14ac:dyDescent="0.3">
      <c r="P408371" s="83"/>
    </row>
    <row r="408372" spans="16:16" x14ac:dyDescent="0.3">
      <c r="P408372" s="83"/>
    </row>
    <row r="408373" spans="16:16" x14ac:dyDescent="0.3">
      <c r="P408373" s="83"/>
    </row>
    <row r="408374" spans="16:16" x14ac:dyDescent="0.3">
      <c r="P408374" s="83"/>
    </row>
    <row r="408375" spans="16:16" x14ac:dyDescent="0.3">
      <c r="P408375" s="83"/>
    </row>
    <row r="408376" spans="16:16" x14ac:dyDescent="0.3">
      <c r="P408376" s="83"/>
    </row>
    <row r="408377" spans="16:16" x14ac:dyDescent="0.3">
      <c r="P408377" s="83"/>
    </row>
    <row r="408378" spans="16:16" x14ac:dyDescent="0.3">
      <c r="P408378" s="83"/>
    </row>
    <row r="408379" spans="16:16" x14ac:dyDescent="0.3">
      <c r="P408379" s="83"/>
    </row>
    <row r="408380" spans="16:16" x14ac:dyDescent="0.3">
      <c r="P408380" s="83"/>
    </row>
    <row r="408381" spans="16:16" x14ac:dyDescent="0.3">
      <c r="P408381" s="83"/>
    </row>
    <row r="408382" spans="16:16" x14ac:dyDescent="0.3">
      <c r="P408382" s="83"/>
    </row>
    <row r="408383" spans="16:16" x14ac:dyDescent="0.3">
      <c r="P408383" s="83"/>
    </row>
    <row r="408384" spans="16:16" x14ac:dyDescent="0.3">
      <c r="P408384" s="83"/>
    </row>
    <row r="408385" spans="16:16" x14ac:dyDescent="0.3">
      <c r="P408385" s="83"/>
    </row>
    <row r="408386" spans="16:16" x14ac:dyDescent="0.3">
      <c r="P408386" s="83"/>
    </row>
    <row r="408387" spans="16:16" x14ac:dyDescent="0.3">
      <c r="P408387" s="83"/>
    </row>
    <row r="408388" spans="16:16" x14ac:dyDescent="0.3">
      <c r="P408388" s="83"/>
    </row>
    <row r="408389" spans="16:16" x14ac:dyDescent="0.3">
      <c r="P408389" s="83"/>
    </row>
    <row r="408390" spans="16:16" x14ac:dyDescent="0.3">
      <c r="P408390" s="83"/>
    </row>
    <row r="408391" spans="16:16" x14ac:dyDescent="0.3">
      <c r="P408391" s="83"/>
    </row>
    <row r="408392" spans="16:16" x14ac:dyDescent="0.3">
      <c r="P408392" s="83"/>
    </row>
    <row r="408393" spans="16:16" x14ac:dyDescent="0.3">
      <c r="P408393" s="83"/>
    </row>
    <row r="408394" spans="16:16" x14ac:dyDescent="0.3">
      <c r="P408394" s="83"/>
    </row>
    <row r="408395" spans="16:16" x14ac:dyDescent="0.3">
      <c r="P408395" s="83"/>
    </row>
    <row r="408396" spans="16:16" x14ac:dyDescent="0.3">
      <c r="P408396" s="83"/>
    </row>
    <row r="408397" spans="16:16" x14ac:dyDescent="0.3">
      <c r="P408397" s="83"/>
    </row>
    <row r="408398" spans="16:16" x14ac:dyDescent="0.3">
      <c r="P408398" s="83"/>
    </row>
    <row r="408399" spans="16:16" x14ac:dyDescent="0.3">
      <c r="P408399" s="83"/>
    </row>
    <row r="408400" spans="16:16" x14ac:dyDescent="0.3">
      <c r="P408400" s="83"/>
    </row>
    <row r="408401" spans="16:16" x14ac:dyDescent="0.3">
      <c r="P408401" s="83"/>
    </row>
    <row r="408402" spans="16:16" x14ac:dyDescent="0.3">
      <c r="P408402" s="83"/>
    </row>
    <row r="408403" spans="16:16" x14ac:dyDescent="0.3">
      <c r="P408403" s="83"/>
    </row>
    <row r="408404" spans="16:16" x14ac:dyDescent="0.3">
      <c r="P408404" s="83"/>
    </row>
    <row r="408405" spans="16:16" x14ac:dyDescent="0.3">
      <c r="P408405" s="83"/>
    </row>
    <row r="408406" spans="16:16" x14ac:dyDescent="0.3">
      <c r="P408406" s="83"/>
    </row>
    <row r="408407" spans="16:16" x14ac:dyDescent="0.3">
      <c r="P408407" s="83"/>
    </row>
    <row r="408408" spans="16:16" x14ac:dyDescent="0.3">
      <c r="P408408" s="83"/>
    </row>
    <row r="408409" spans="16:16" x14ac:dyDescent="0.3">
      <c r="P408409" s="83"/>
    </row>
    <row r="408410" spans="16:16" x14ac:dyDescent="0.3">
      <c r="P408410" s="83"/>
    </row>
    <row r="408411" spans="16:16" x14ac:dyDescent="0.3">
      <c r="P408411" s="83"/>
    </row>
    <row r="408412" spans="16:16" x14ac:dyDescent="0.3">
      <c r="P408412" s="83"/>
    </row>
    <row r="408413" spans="16:16" x14ac:dyDescent="0.3">
      <c r="P408413" s="83"/>
    </row>
    <row r="408414" spans="16:16" x14ac:dyDescent="0.3">
      <c r="P408414" s="83"/>
    </row>
    <row r="408415" spans="16:16" x14ac:dyDescent="0.3">
      <c r="P408415" s="83"/>
    </row>
    <row r="408416" spans="16:16" x14ac:dyDescent="0.3">
      <c r="P408416" s="83"/>
    </row>
    <row r="408417" spans="16:16" x14ac:dyDescent="0.3">
      <c r="P408417" s="83"/>
    </row>
    <row r="408418" spans="16:16" x14ac:dyDescent="0.3">
      <c r="P408418" s="83"/>
    </row>
    <row r="408419" spans="16:16" x14ac:dyDescent="0.3">
      <c r="P408419" s="83"/>
    </row>
    <row r="408420" spans="16:16" x14ac:dyDescent="0.3">
      <c r="P408420" s="83"/>
    </row>
    <row r="408421" spans="16:16" x14ac:dyDescent="0.3">
      <c r="P408421" s="83"/>
    </row>
    <row r="408422" spans="16:16" x14ac:dyDescent="0.3">
      <c r="P408422" s="83"/>
    </row>
    <row r="408423" spans="16:16" x14ac:dyDescent="0.3">
      <c r="P408423" s="83"/>
    </row>
    <row r="408424" spans="16:16" x14ac:dyDescent="0.3">
      <c r="P408424" s="83"/>
    </row>
    <row r="408425" spans="16:16" x14ac:dyDescent="0.3">
      <c r="P408425" s="83"/>
    </row>
    <row r="408426" spans="16:16" x14ac:dyDescent="0.3">
      <c r="P408426" s="83"/>
    </row>
    <row r="408427" spans="16:16" x14ac:dyDescent="0.3">
      <c r="P408427" s="83"/>
    </row>
    <row r="408428" spans="16:16" x14ac:dyDescent="0.3">
      <c r="P408428" s="83"/>
    </row>
    <row r="408429" spans="16:16" x14ac:dyDescent="0.3">
      <c r="P408429" s="83"/>
    </row>
    <row r="408430" spans="16:16" x14ac:dyDescent="0.3">
      <c r="P408430" s="83"/>
    </row>
    <row r="408431" spans="16:16" x14ac:dyDescent="0.3">
      <c r="P408431" s="83"/>
    </row>
    <row r="408432" spans="16:16" x14ac:dyDescent="0.3">
      <c r="P408432" s="83"/>
    </row>
    <row r="408433" spans="16:16" x14ac:dyDescent="0.3">
      <c r="P408433" s="83"/>
    </row>
    <row r="408434" spans="16:16" x14ac:dyDescent="0.3">
      <c r="P408434" s="83"/>
    </row>
    <row r="408435" spans="16:16" x14ac:dyDescent="0.3">
      <c r="P408435" s="83"/>
    </row>
    <row r="408436" spans="16:16" x14ac:dyDescent="0.3">
      <c r="P408436" s="83"/>
    </row>
    <row r="408437" spans="16:16" x14ac:dyDescent="0.3">
      <c r="P408437" s="83"/>
    </row>
    <row r="408438" spans="16:16" x14ac:dyDescent="0.3">
      <c r="P408438" s="83"/>
    </row>
    <row r="408439" spans="16:16" x14ac:dyDescent="0.3">
      <c r="P408439" s="83"/>
    </row>
    <row r="408440" spans="16:16" x14ac:dyDescent="0.3">
      <c r="P408440" s="83"/>
    </row>
    <row r="408441" spans="16:16" x14ac:dyDescent="0.3">
      <c r="P408441" s="83"/>
    </row>
    <row r="408442" spans="16:16" x14ac:dyDescent="0.3">
      <c r="P408442" s="83"/>
    </row>
    <row r="408443" spans="16:16" x14ac:dyDescent="0.3">
      <c r="P408443" s="83"/>
    </row>
    <row r="408444" spans="16:16" x14ac:dyDescent="0.3">
      <c r="P408444" s="83"/>
    </row>
    <row r="408445" spans="16:16" x14ac:dyDescent="0.3">
      <c r="P408445" s="83"/>
    </row>
    <row r="408446" spans="16:16" x14ac:dyDescent="0.3">
      <c r="P408446" s="83"/>
    </row>
    <row r="408447" spans="16:16" x14ac:dyDescent="0.3">
      <c r="P408447" s="83"/>
    </row>
    <row r="408448" spans="16:16" x14ac:dyDescent="0.3">
      <c r="P408448" s="83"/>
    </row>
    <row r="408449" spans="16:16" x14ac:dyDescent="0.3">
      <c r="P408449" s="83"/>
    </row>
    <row r="408450" spans="16:16" x14ac:dyDescent="0.3">
      <c r="P408450" s="83"/>
    </row>
    <row r="408451" spans="16:16" x14ac:dyDescent="0.3">
      <c r="P408451" s="83"/>
    </row>
    <row r="408452" spans="16:16" x14ac:dyDescent="0.3">
      <c r="P408452" s="83"/>
    </row>
    <row r="408453" spans="16:16" x14ac:dyDescent="0.3">
      <c r="P408453" s="83"/>
    </row>
    <row r="408454" spans="16:16" x14ac:dyDescent="0.3">
      <c r="P408454" s="83"/>
    </row>
    <row r="408455" spans="16:16" x14ac:dyDescent="0.3">
      <c r="P408455" s="83"/>
    </row>
    <row r="408456" spans="16:16" x14ac:dyDescent="0.3">
      <c r="P408456" s="83"/>
    </row>
    <row r="408457" spans="16:16" x14ac:dyDescent="0.3">
      <c r="P408457" s="83"/>
    </row>
    <row r="408458" spans="16:16" x14ac:dyDescent="0.3">
      <c r="P408458" s="83"/>
    </row>
    <row r="408459" spans="16:16" x14ac:dyDescent="0.3">
      <c r="P408459" s="83"/>
    </row>
    <row r="408460" spans="16:16" x14ac:dyDescent="0.3">
      <c r="P408460" s="83"/>
    </row>
    <row r="408461" spans="16:16" x14ac:dyDescent="0.3">
      <c r="P408461" s="83"/>
    </row>
    <row r="408462" spans="16:16" x14ac:dyDescent="0.3">
      <c r="P408462" s="83"/>
    </row>
    <row r="408463" spans="16:16" x14ac:dyDescent="0.3">
      <c r="P408463" s="83"/>
    </row>
    <row r="408464" spans="16:16" x14ac:dyDescent="0.3">
      <c r="P408464" s="83"/>
    </row>
    <row r="408465" spans="16:16" x14ac:dyDescent="0.3">
      <c r="P408465" s="83"/>
    </row>
    <row r="408466" spans="16:16" x14ac:dyDescent="0.3">
      <c r="P408466" s="83"/>
    </row>
    <row r="408467" spans="16:16" x14ac:dyDescent="0.3">
      <c r="P408467" s="83"/>
    </row>
    <row r="408468" spans="16:16" x14ac:dyDescent="0.3">
      <c r="P408468" s="83"/>
    </row>
    <row r="408469" spans="16:16" x14ac:dyDescent="0.3">
      <c r="P408469" s="83"/>
    </row>
    <row r="408470" spans="16:16" x14ac:dyDescent="0.3">
      <c r="P408470" s="83"/>
    </row>
    <row r="408471" spans="16:16" x14ac:dyDescent="0.3">
      <c r="P408471" s="83"/>
    </row>
    <row r="408472" spans="16:16" x14ac:dyDescent="0.3">
      <c r="P408472" s="83"/>
    </row>
    <row r="408473" spans="16:16" x14ac:dyDescent="0.3">
      <c r="P408473" s="83"/>
    </row>
    <row r="408474" spans="16:16" x14ac:dyDescent="0.3">
      <c r="P408474" s="83"/>
    </row>
    <row r="408475" spans="16:16" x14ac:dyDescent="0.3">
      <c r="P408475" s="83"/>
    </row>
    <row r="408476" spans="16:16" x14ac:dyDescent="0.3">
      <c r="P408476" s="83"/>
    </row>
    <row r="408477" spans="16:16" x14ac:dyDescent="0.3">
      <c r="P408477" s="83"/>
    </row>
    <row r="408478" spans="16:16" x14ac:dyDescent="0.3">
      <c r="P408478" s="83"/>
    </row>
    <row r="408479" spans="16:16" x14ac:dyDescent="0.3">
      <c r="P408479" s="83"/>
    </row>
    <row r="408480" spans="16:16" x14ac:dyDescent="0.3">
      <c r="P408480" s="83"/>
    </row>
    <row r="408481" spans="16:16" x14ac:dyDescent="0.3">
      <c r="P408481" s="83"/>
    </row>
    <row r="408482" spans="16:16" x14ac:dyDescent="0.3">
      <c r="P408482" s="83"/>
    </row>
    <row r="408483" spans="16:16" x14ac:dyDescent="0.3">
      <c r="P408483" s="83"/>
    </row>
    <row r="408484" spans="16:16" x14ac:dyDescent="0.3">
      <c r="P408484" s="83"/>
    </row>
    <row r="408485" spans="16:16" x14ac:dyDescent="0.3">
      <c r="P408485" s="83"/>
    </row>
    <row r="408486" spans="16:16" x14ac:dyDescent="0.3">
      <c r="P408486" s="83"/>
    </row>
    <row r="408487" spans="16:16" x14ac:dyDescent="0.3">
      <c r="P408487" s="83"/>
    </row>
    <row r="408488" spans="16:16" x14ac:dyDescent="0.3">
      <c r="P408488" s="83"/>
    </row>
    <row r="408489" spans="16:16" x14ac:dyDescent="0.3">
      <c r="P408489" s="83"/>
    </row>
    <row r="408490" spans="16:16" x14ac:dyDescent="0.3">
      <c r="P408490" s="83"/>
    </row>
    <row r="408491" spans="16:16" x14ac:dyDescent="0.3">
      <c r="P408491" s="83"/>
    </row>
    <row r="408492" spans="16:16" x14ac:dyDescent="0.3">
      <c r="P408492" s="83"/>
    </row>
    <row r="408493" spans="16:16" x14ac:dyDescent="0.3">
      <c r="P408493" s="83"/>
    </row>
    <row r="408494" spans="16:16" x14ac:dyDescent="0.3">
      <c r="P408494" s="83"/>
    </row>
    <row r="408495" spans="16:16" x14ac:dyDescent="0.3">
      <c r="P408495" s="83"/>
    </row>
    <row r="408496" spans="16:16" x14ac:dyDescent="0.3">
      <c r="P408496" s="83"/>
    </row>
    <row r="408497" spans="16:16" x14ac:dyDescent="0.3">
      <c r="P408497" s="83"/>
    </row>
    <row r="408498" spans="16:16" x14ac:dyDescent="0.3">
      <c r="P408498" s="83"/>
    </row>
    <row r="408499" spans="16:16" x14ac:dyDescent="0.3">
      <c r="P408499" s="83"/>
    </row>
    <row r="408500" spans="16:16" x14ac:dyDescent="0.3">
      <c r="P408500" s="83"/>
    </row>
    <row r="408501" spans="16:16" x14ac:dyDescent="0.3">
      <c r="P408501" s="83"/>
    </row>
    <row r="408502" spans="16:16" x14ac:dyDescent="0.3">
      <c r="P408502" s="83"/>
    </row>
    <row r="408503" spans="16:16" x14ac:dyDescent="0.3">
      <c r="P408503" s="83"/>
    </row>
    <row r="408504" spans="16:16" x14ac:dyDescent="0.3">
      <c r="P408504" s="83"/>
    </row>
    <row r="408505" spans="16:16" x14ac:dyDescent="0.3">
      <c r="P408505" s="83"/>
    </row>
    <row r="408506" spans="16:16" x14ac:dyDescent="0.3">
      <c r="P408506" s="83"/>
    </row>
    <row r="408507" spans="16:16" x14ac:dyDescent="0.3">
      <c r="P408507" s="83"/>
    </row>
    <row r="408508" spans="16:16" x14ac:dyDescent="0.3">
      <c r="P408508" s="83"/>
    </row>
    <row r="408509" spans="16:16" x14ac:dyDescent="0.3">
      <c r="P408509" s="83"/>
    </row>
    <row r="408510" spans="16:16" x14ac:dyDescent="0.3">
      <c r="P408510" s="83"/>
    </row>
    <row r="408511" spans="16:16" x14ac:dyDescent="0.3">
      <c r="P408511" s="83"/>
    </row>
    <row r="408512" spans="16:16" x14ac:dyDescent="0.3">
      <c r="P408512" s="83"/>
    </row>
    <row r="408513" spans="16:16" x14ac:dyDescent="0.3">
      <c r="P408513" s="83"/>
    </row>
    <row r="408514" spans="16:16" x14ac:dyDescent="0.3">
      <c r="P408514" s="83"/>
    </row>
    <row r="408515" spans="16:16" x14ac:dyDescent="0.3">
      <c r="P408515" s="83"/>
    </row>
    <row r="408516" spans="16:16" x14ac:dyDescent="0.3">
      <c r="P408516" s="83"/>
    </row>
    <row r="408517" spans="16:16" x14ac:dyDescent="0.3">
      <c r="P408517" s="83"/>
    </row>
    <row r="408518" spans="16:16" x14ac:dyDescent="0.3">
      <c r="P408518" s="83"/>
    </row>
    <row r="408519" spans="16:16" x14ac:dyDescent="0.3">
      <c r="P408519" s="83"/>
    </row>
    <row r="408520" spans="16:16" x14ac:dyDescent="0.3">
      <c r="P408520" s="83"/>
    </row>
    <row r="408521" spans="16:16" x14ac:dyDescent="0.3">
      <c r="P408521" s="83"/>
    </row>
    <row r="408522" spans="16:16" x14ac:dyDescent="0.3">
      <c r="P408522" s="83"/>
    </row>
    <row r="408523" spans="16:16" x14ac:dyDescent="0.3">
      <c r="P408523" s="83"/>
    </row>
    <row r="408524" spans="16:16" x14ac:dyDescent="0.3">
      <c r="P408524" s="83"/>
    </row>
    <row r="408525" spans="16:16" x14ac:dyDescent="0.3">
      <c r="P408525" s="83"/>
    </row>
    <row r="408526" spans="16:16" x14ac:dyDescent="0.3">
      <c r="P408526" s="83"/>
    </row>
    <row r="408527" spans="16:16" x14ac:dyDescent="0.3">
      <c r="P408527" s="83"/>
    </row>
    <row r="408528" spans="16:16" x14ac:dyDescent="0.3">
      <c r="P408528" s="83"/>
    </row>
    <row r="408529" spans="16:16" x14ac:dyDescent="0.3">
      <c r="P408529" s="83"/>
    </row>
    <row r="408530" spans="16:16" x14ac:dyDescent="0.3">
      <c r="P408530" s="83"/>
    </row>
    <row r="408531" spans="16:16" x14ac:dyDescent="0.3">
      <c r="P408531" s="83"/>
    </row>
    <row r="408532" spans="16:16" x14ac:dyDescent="0.3">
      <c r="P408532" s="83"/>
    </row>
    <row r="408533" spans="16:16" x14ac:dyDescent="0.3">
      <c r="P408533" s="83"/>
    </row>
    <row r="408534" spans="16:16" x14ac:dyDescent="0.3">
      <c r="P408534" s="83"/>
    </row>
    <row r="408535" spans="16:16" x14ac:dyDescent="0.3">
      <c r="P408535" s="83"/>
    </row>
    <row r="408536" spans="16:16" x14ac:dyDescent="0.3">
      <c r="P408536" s="83"/>
    </row>
    <row r="408537" spans="16:16" x14ac:dyDescent="0.3">
      <c r="P408537" s="83"/>
    </row>
    <row r="408538" spans="16:16" x14ac:dyDescent="0.3">
      <c r="P408538" s="83"/>
    </row>
    <row r="408539" spans="16:16" x14ac:dyDescent="0.3">
      <c r="P408539" s="83"/>
    </row>
    <row r="408540" spans="16:16" x14ac:dyDescent="0.3">
      <c r="P408540" s="83"/>
    </row>
    <row r="408541" spans="16:16" x14ac:dyDescent="0.3">
      <c r="P408541" s="83"/>
    </row>
    <row r="408542" spans="16:16" x14ac:dyDescent="0.3">
      <c r="P408542" s="83"/>
    </row>
    <row r="408543" spans="16:16" x14ac:dyDescent="0.3">
      <c r="P408543" s="83"/>
    </row>
    <row r="408544" spans="16:16" x14ac:dyDescent="0.3">
      <c r="P408544" s="83"/>
    </row>
    <row r="408545" spans="16:16" x14ac:dyDescent="0.3">
      <c r="P408545" s="83"/>
    </row>
    <row r="408546" spans="16:16" x14ac:dyDescent="0.3">
      <c r="P408546" s="83"/>
    </row>
    <row r="408547" spans="16:16" x14ac:dyDescent="0.3">
      <c r="P408547" s="83"/>
    </row>
    <row r="408548" spans="16:16" x14ac:dyDescent="0.3">
      <c r="P408548" s="83"/>
    </row>
    <row r="408549" spans="16:16" x14ac:dyDescent="0.3">
      <c r="P408549" s="83"/>
    </row>
    <row r="408550" spans="16:16" x14ac:dyDescent="0.3">
      <c r="P408550" s="83"/>
    </row>
    <row r="408551" spans="16:16" x14ac:dyDescent="0.3">
      <c r="P408551" s="83"/>
    </row>
    <row r="408552" spans="16:16" x14ac:dyDescent="0.3">
      <c r="P408552" s="83"/>
    </row>
    <row r="408553" spans="16:16" x14ac:dyDescent="0.3">
      <c r="P408553" s="83"/>
    </row>
    <row r="408554" spans="16:16" x14ac:dyDescent="0.3">
      <c r="P408554" s="83"/>
    </row>
    <row r="408555" spans="16:16" x14ac:dyDescent="0.3">
      <c r="P408555" s="83"/>
    </row>
    <row r="408556" spans="16:16" x14ac:dyDescent="0.3">
      <c r="P408556" s="83"/>
    </row>
    <row r="408557" spans="16:16" x14ac:dyDescent="0.3">
      <c r="P408557" s="83"/>
    </row>
    <row r="408558" spans="16:16" x14ac:dyDescent="0.3">
      <c r="P408558" s="83"/>
    </row>
    <row r="408559" spans="16:16" x14ac:dyDescent="0.3">
      <c r="P408559" s="83"/>
    </row>
    <row r="408560" spans="16:16" x14ac:dyDescent="0.3">
      <c r="P408560" s="83"/>
    </row>
    <row r="408561" spans="16:16" x14ac:dyDescent="0.3">
      <c r="P408561" s="83"/>
    </row>
    <row r="408562" spans="16:16" x14ac:dyDescent="0.3">
      <c r="P408562" s="83"/>
    </row>
    <row r="408563" spans="16:16" x14ac:dyDescent="0.3">
      <c r="P408563" s="83"/>
    </row>
    <row r="408564" spans="16:16" x14ac:dyDescent="0.3">
      <c r="P408564" s="83"/>
    </row>
    <row r="408565" spans="16:16" x14ac:dyDescent="0.3">
      <c r="P408565" s="83"/>
    </row>
    <row r="408566" spans="16:16" x14ac:dyDescent="0.3">
      <c r="P408566" s="83"/>
    </row>
    <row r="408567" spans="16:16" x14ac:dyDescent="0.3">
      <c r="P408567" s="83"/>
    </row>
    <row r="408568" spans="16:16" x14ac:dyDescent="0.3">
      <c r="P408568" s="83"/>
    </row>
    <row r="408569" spans="16:16" x14ac:dyDescent="0.3">
      <c r="P408569" s="83"/>
    </row>
    <row r="408570" spans="16:16" x14ac:dyDescent="0.3">
      <c r="P408570" s="83"/>
    </row>
    <row r="408571" spans="16:16" x14ac:dyDescent="0.3">
      <c r="P408571" s="83"/>
    </row>
    <row r="408572" spans="16:16" x14ac:dyDescent="0.3">
      <c r="P408572" s="83"/>
    </row>
    <row r="408573" spans="16:16" x14ac:dyDescent="0.3">
      <c r="P408573" s="83"/>
    </row>
    <row r="408574" spans="16:16" x14ac:dyDescent="0.3">
      <c r="P408574" s="83"/>
    </row>
    <row r="408575" spans="16:16" x14ac:dyDescent="0.3">
      <c r="P408575" s="83"/>
    </row>
    <row r="408576" spans="16:16" x14ac:dyDescent="0.3">
      <c r="P408576" s="83"/>
    </row>
    <row r="408577" spans="16:16" x14ac:dyDescent="0.3">
      <c r="P408577" s="83"/>
    </row>
    <row r="408578" spans="16:16" x14ac:dyDescent="0.3">
      <c r="P408578" s="83"/>
    </row>
    <row r="408579" spans="16:16" x14ac:dyDescent="0.3">
      <c r="P408579" s="83"/>
    </row>
    <row r="408580" spans="16:16" x14ac:dyDescent="0.3">
      <c r="P408580" s="83"/>
    </row>
    <row r="408581" spans="16:16" x14ac:dyDescent="0.3">
      <c r="P408581" s="83"/>
    </row>
    <row r="408582" spans="16:16" x14ac:dyDescent="0.3">
      <c r="P408582" s="83"/>
    </row>
    <row r="408583" spans="16:16" x14ac:dyDescent="0.3">
      <c r="P408583" s="83"/>
    </row>
    <row r="408584" spans="16:16" x14ac:dyDescent="0.3">
      <c r="P408584" s="83"/>
    </row>
    <row r="408585" spans="16:16" x14ac:dyDescent="0.3">
      <c r="P408585" s="83"/>
    </row>
    <row r="408586" spans="16:16" x14ac:dyDescent="0.3">
      <c r="P408586" s="83"/>
    </row>
    <row r="408587" spans="16:16" x14ac:dyDescent="0.3">
      <c r="P408587" s="83"/>
    </row>
    <row r="408588" spans="16:16" x14ac:dyDescent="0.3">
      <c r="P408588" s="83"/>
    </row>
    <row r="408589" spans="16:16" x14ac:dyDescent="0.3">
      <c r="P408589" s="83"/>
    </row>
    <row r="408590" spans="16:16" x14ac:dyDescent="0.3">
      <c r="P408590" s="83"/>
    </row>
    <row r="408591" spans="16:16" x14ac:dyDescent="0.3">
      <c r="P408591" s="83"/>
    </row>
    <row r="408592" spans="16:16" x14ac:dyDescent="0.3">
      <c r="P408592" s="83"/>
    </row>
    <row r="408593" spans="16:16" x14ac:dyDescent="0.3">
      <c r="P408593" s="83"/>
    </row>
    <row r="408594" spans="16:16" x14ac:dyDescent="0.3">
      <c r="P408594" s="83"/>
    </row>
    <row r="408595" spans="16:16" x14ac:dyDescent="0.3">
      <c r="P408595" s="83"/>
    </row>
    <row r="408596" spans="16:16" x14ac:dyDescent="0.3">
      <c r="P408596" s="83"/>
    </row>
    <row r="408597" spans="16:16" x14ac:dyDescent="0.3">
      <c r="P408597" s="83"/>
    </row>
    <row r="408598" spans="16:16" x14ac:dyDescent="0.3">
      <c r="P408598" s="83"/>
    </row>
    <row r="408599" spans="16:16" x14ac:dyDescent="0.3">
      <c r="P408599" s="83"/>
    </row>
    <row r="408600" spans="16:16" x14ac:dyDescent="0.3">
      <c r="P408600" s="83"/>
    </row>
    <row r="408601" spans="16:16" x14ac:dyDescent="0.3">
      <c r="P408601" s="83"/>
    </row>
    <row r="408602" spans="16:16" x14ac:dyDescent="0.3">
      <c r="P408602" s="83"/>
    </row>
    <row r="408603" spans="16:16" x14ac:dyDescent="0.3">
      <c r="P408603" s="83"/>
    </row>
    <row r="408604" spans="16:16" x14ac:dyDescent="0.3">
      <c r="P408604" s="83"/>
    </row>
    <row r="408605" spans="16:16" x14ac:dyDescent="0.3">
      <c r="P408605" s="83"/>
    </row>
    <row r="408606" spans="16:16" x14ac:dyDescent="0.3">
      <c r="P408606" s="83"/>
    </row>
    <row r="408607" spans="16:16" x14ac:dyDescent="0.3">
      <c r="P408607" s="83"/>
    </row>
    <row r="408608" spans="16:16" x14ac:dyDescent="0.3">
      <c r="P408608" s="83"/>
    </row>
    <row r="408609" spans="16:16" x14ac:dyDescent="0.3">
      <c r="P408609" s="83"/>
    </row>
    <row r="408610" spans="16:16" x14ac:dyDescent="0.3">
      <c r="P408610" s="83"/>
    </row>
    <row r="408611" spans="16:16" x14ac:dyDescent="0.3">
      <c r="P408611" s="83"/>
    </row>
    <row r="408612" spans="16:16" x14ac:dyDescent="0.3">
      <c r="P408612" s="83"/>
    </row>
    <row r="408613" spans="16:16" x14ac:dyDescent="0.3">
      <c r="P408613" s="83"/>
    </row>
    <row r="408614" spans="16:16" x14ac:dyDescent="0.3">
      <c r="P408614" s="83"/>
    </row>
    <row r="408615" spans="16:16" x14ac:dyDescent="0.3">
      <c r="P408615" s="83"/>
    </row>
    <row r="408616" spans="16:16" x14ac:dyDescent="0.3">
      <c r="P408616" s="83"/>
    </row>
    <row r="408617" spans="16:16" x14ac:dyDescent="0.3">
      <c r="P408617" s="83"/>
    </row>
    <row r="408618" spans="16:16" x14ac:dyDescent="0.3">
      <c r="P408618" s="83"/>
    </row>
    <row r="408619" spans="16:16" x14ac:dyDescent="0.3">
      <c r="P408619" s="83"/>
    </row>
    <row r="408620" spans="16:16" x14ac:dyDescent="0.3">
      <c r="P408620" s="83"/>
    </row>
    <row r="408621" spans="16:16" x14ac:dyDescent="0.3">
      <c r="P408621" s="83"/>
    </row>
    <row r="408622" spans="16:16" x14ac:dyDescent="0.3">
      <c r="P408622" s="83"/>
    </row>
    <row r="408623" spans="16:16" x14ac:dyDescent="0.3">
      <c r="P408623" s="83"/>
    </row>
    <row r="408624" spans="16:16" x14ac:dyDescent="0.3">
      <c r="P408624" s="83"/>
    </row>
    <row r="408625" spans="16:16" x14ac:dyDescent="0.3">
      <c r="P408625" s="83"/>
    </row>
    <row r="408626" spans="16:16" x14ac:dyDescent="0.3">
      <c r="P408626" s="83"/>
    </row>
    <row r="408627" spans="16:16" x14ac:dyDescent="0.3">
      <c r="P408627" s="83"/>
    </row>
    <row r="408628" spans="16:16" x14ac:dyDescent="0.3">
      <c r="P408628" s="83"/>
    </row>
    <row r="408629" spans="16:16" x14ac:dyDescent="0.3">
      <c r="P408629" s="83"/>
    </row>
    <row r="408630" spans="16:16" x14ac:dyDescent="0.3">
      <c r="P408630" s="83"/>
    </row>
    <row r="408631" spans="16:16" x14ac:dyDescent="0.3">
      <c r="P408631" s="83"/>
    </row>
    <row r="408632" spans="16:16" x14ac:dyDescent="0.3">
      <c r="P408632" s="83"/>
    </row>
    <row r="408633" spans="16:16" x14ac:dyDescent="0.3">
      <c r="P408633" s="83"/>
    </row>
    <row r="408634" spans="16:16" x14ac:dyDescent="0.3">
      <c r="P408634" s="83"/>
    </row>
    <row r="408635" spans="16:16" x14ac:dyDescent="0.3">
      <c r="P408635" s="83"/>
    </row>
    <row r="408636" spans="16:16" x14ac:dyDescent="0.3">
      <c r="P408636" s="83"/>
    </row>
    <row r="408637" spans="16:16" x14ac:dyDescent="0.3">
      <c r="P408637" s="83"/>
    </row>
    <row r="408638" spans="16:16" x14ac:dyDescent="0.3">
      <c r="P408638" s="83"/>
    </row>
    <row r="408639" spans="16:16" x14ac:dyDescent="0.3">
      <c r="P408639" s="83"/>
    </row>
    <row r="408640" spans="16:16" x14ac:dyDescent="0.3">
      <c r="P408640" s="83"/>
    </row>
    <row r="408641" spans="16:16" x14ac:dyDescent="0.3">
      <c r="P408641" s="83"/>
    </row>
    <row r="408642" spans="16:16" x14ac:dyDescent="0.3">
      <c r="P408642" s="83"/>
    </row>
    <row r="408643" spans="16:16" x14ac:dyDescent="0.3">
      <c r="P408643" s="83"/>
    </row>
    <row r="408644" spans="16:16" x14ac:dyDescent="0.3">
      <c r="P408644" s="83"/>
    </row>
    <row r="408645" spans="16:16" x14ac:dyDescent="0.3">
      <c r="P408645" s="83"/>
    </row>
    <row r="408646" spans="16:16" x14ac:dyDescent="0.3">
      <c r="P408646" s="83"/>
    </row>
    <row r="408647" spans="16:16" x14ac:dyDescent="0.3">
      <c r="P408647" s="83"/>
    </row>
    <row r="408648" spans="16:16" x14ac:dyDescent="0.3">
      <c r="P408648" s="83"/>
    </row>
    <row r="408649" spans="16:16" x14ac:dyDescent="0.3">
      <c r="P408649" s="83"/>
    </row>
    <row r="408650" spans="16:16" x14ac:dyDescent="0.3">
      <c r="P408650" s="83"/>
    </row>
    <row r="408651" spans="16:16" x14ac:dyDescent="0.3">
      <c r="P408651" s="83"/>
    </row>
    <row r="408652" spans="16:16" x14ac:dyDescent="0.3">
      <c r="P408652" s="83"/>
    </row>
    <row r="408653" spans="16:16" x14ac:dyDescent="0.3">
      <c r="P408653" s="83"/>
    </row>
    <row r="408654" spans="16:16" x14ac:dyDescent="0.3">
      <c r="P408654" s="83"/>
    </row>
    <row r="408655" spans="16:16" x14ac:dyDescent="0.3">
      <c r="P408655" s="83"/>
    </row>
    <row r="408656" spans="16:16" x14ac:dyDescent="0.3">
      <c r="P408656" s="83"/>
    </row>
    <row r="408657" spans="16:16" x14ac:dyDescent="0.3">
      <c r="P408657" s="83"/>
    </row>
    <row r="408658" spans="16:16" x14ac:dyDescent="0.3">
      <c r="P408658" s="83"/>
    </row>
    <row r="408659" spans="16:16" x14ac:dyDescent="0.3">
      <c r="P408659" s="83"/>
    </row>
    <row r="408660" spans="16:16" x14ac:dyDescent="0.3">
      <c r="P408660" s="83"/>
    </row>
    <row r="408661" spans="16:16" x14ac:dyDescent="0.3">
      <c r="P408661" s="83"/>
    </row>
    <row r="408662" spans="16:16" x14ac:dyDescent="0.3">
      <c r="P408662" s="83"/>
    </row>
    <row r="408663" spans="16:16" x14ac:dyDescent="0.3">
      <c r="P408663" s="83"/>
    </row>
    <row r="408664" spans="16:16" x14ac:dyDescent="0.3">
      <c r="P408664" s="83"/>
    </row>
    <row r="408665" spans="16:16" x14ac:dyDescent="0.3">
      <c r="P408665" s="83"/>
    </row>
    <row r="408666" spans="16:16" x14ac:dyDescent="0.3">
      <c r="P408666" s="83"/>
    </row>
    <row r="408667" spans="16:16" x14ac:dyDescent="0.3">
      <c r="P408667" s="83"/>
    </row>
    <row r="408668" spans="16:16" x14ac:dyDescent="0.3">
      <c r="P408668" s="83"/>
    </row>
    <row r="408669" spans="16:16" x14ac:dyDescent="0.3">
      <c r="P408669" s="83"/>
    </row>
    <row r="408670" spans="16:16" x14ac:dyDescent="0.3">
      <c r="P408670" s="83"/>
    </row>
    <row r="408671" spans="16:16" x14ac:dyDescent="0.3">
      <c r="P408671" s="83"/>
    </row>
    <row r="408672" spans="16:16" x14ac:dyDescent="0.3">
      <c r="P408672" s="83"/>
    </row>
    <row r="408673" spans="16:16" x14ac:dyDescent="0.3">
      <c r="P408673" s="83"/>
    </row>
    <row r="408674" spans="16:16" x14ac:dyDescent="0.3">
      <c r="P408674" s="83"/>
    </row>
    <row r="408675" spans="16:16" x14ac:dyDescent="0.3">
      <c r="P408675" s="83"/>
    </row>
    <row r="408676" spans="16:16" x14ac:dyDescent="0.3">
      <c r="P408676" s="83"/>
    </row>
    <row r="408677" spans="16:16" x14ac:dyDescent="0.3">
      <c r="P408677" s="83"/>
    </row>
    <row r="408678" spans="16:16" x14ac:dyDescent="0.3">
      <c r="P408678" s="83"/>
    </row>
    <row r="408679" spans="16:16" x14ac:dyDescent="0.3">
      <c r="P408679" s="83"/>
    </row>
    <row r="408680" spans="16:16" x14ac:dyDescent="0.3">
      <c r="P408680" s="83"/>
    </row>
    <row r="408681" spans="16:16" x14ac:dyDescent="0.3">
      <c r="P408681" s="83"/>
    </row>
    <row r="408682" spans="16:16" x14ac:dyDescent="0.3">
      <c r="P408682" s="83"/>
    </row>
    <row r="408683" spans="16:16" x14ac:dyDescent="0.3">
      <c r="P408683" s="83"/>
    </row>
    <row r="408684" spans="16:16" x14ac:dyDescent="0.3">
      <c r="P408684" s="83"/>
    </row>
    <row r="408685" spans="16:16" x14ac:dyDescent="0.3">
      <c r="P408685" s="83"/>
    </row>
    <row r="408686" spans="16:16" x14ac:dyDescent="0.3">
      <c r="P408686" s="83"/>
    </row>
    <row r="408687" spans="16:16" x14ac:dyDescent="0.3">
      <c r="P408687" s="83"/>
    </row>
    <row r="408688" spans="16:16" x14ac:dyDescent="0.3">
      <c r="P408688" s="83"/>
    </row>
    <row r="408689" spans="16:16" x14ac:dyDescent="0.3">
      <c r="P408689" s="83"/>
    </row>
    <row r="408690" spans="16:16" x14ac:dyDescent="0.3">
      <c r="P408690" s="83"/>
    </row>
    <row r="408691" spans="16:16" x14ac:dyDescent="0.3">
      <c r="P408691" s="83"/>
    </row>
    <row r="408692" spans="16:16" x14ac:dyDescent="0.3">
      <c r="P408692" s="83"/>
    </row>
    <row r="408693" spans="16:16" x14ac:dyDescent="0.3">
      <c r="P408693" s="83"/>
    </row>
    <row r="408694" spans="16:16" x14ac:dyDescent="0.3">
      <c r="P408694" s="83"/>
    </row>
    <row r="408695" spans="16:16" x14ac:dyDescent="0.3">
      <c r="P408695" s="83"/>
    </row>
    <row r="408696" spans="16:16" x14ac:dyDescent="0.3">
      <c r="P408696" s="83"/>
    </row>
    <row r="408697" spans="16:16" x14ac:dyDescent="0.3">
      <c r="P408697" s="83"/>
    </row>
    <row r="408698" spans="16:16" x14ac:dyDescent="0.3">
      <c r="P408698" s="83"/>
    </row>
    <row r="408699" spans="16:16" x14ac:dyDescent="0.3">
      <c r="P408699" s="83"/>
    </row>
    <row r="408700" spans="16:16" x14ac:dyDescent="0.3">
      <c r="P408700" s="83"/>
    </row>
    <row r="408701" spans="16:16" x14ac:dyDescent="0.3">
      <c r="P408701" s="83"/>
    </row>
    <row r="408702" spans="16:16" x14ac:dyDescent="0.3">
      <c r="P408702" s="83"/>
    </row>
    <row r="408703" spans="16:16" x14ac:dyDescent="0.3">
      <c r="P408703" s="83"/>
    </row>
    <row r="408704" spans="16:16" x14ac:dyDescent="0.3">
      <c r="P408704" s="83"/>
    </row>
    <row r="408705" spans="16:16" x14ac:dyDescent="0.3">
      <c r="P408705" s="83"/>
    </row>
    <row r="408706" spans="16:16" x14ac:dyDescent="0.3">
      <c r="P408706" s="83"/>
    </row>
    <row r="408707" spans="16:16" x14ac:dyDescent="0.3">
      <c r="P408707" s="83"/>
    </row>
    <row r="408708" spans="16:16" x14ac:dyDescent="0.3">
      <c r="P408708" s="83"/>
    </row>
    <row r="408709" spans="16:16" x14ac:dyDescent="0.3">
      <c r="P408709" s="83"/>
    </row>
    <row r="408710" spans="16:16" x14ac:dyDescent="0.3">
      <c r="P408710" s="83"/>
    </row>
    <row r="408711" spans="16:16" x14ac:dyDescent="0.3">
      <c r="P408711" s="83"/>
    </row>
    <row r="408712" spans="16:16" x14ac:dyDescent="0.3">
      <c r="P408712" s="83"/>
    </row>
    <row r="408713" spans="16:16" x14ac:dyDescent="0.3">
      <c r="P408713" s="83"/>
    </row>
    <row r="408714" spans="16:16" x14ac:dyDescent="0.3">
      <c r="P408714" s="83"/>
    </row>
    <row r="408715" spans="16:16" x14ac:dyDescent="0.3">
      <c r="P408715" s="83"/>
    </row>
    <row r="408716" spans="16:16" x14ac:dyDescent="0.3">
      <c r="P408716" s="83"/>
    </row>
    <row r="408717" spans="16:16" x14ac:dyDescent="0.3">
      <c r="P408717" s="83"/>
    </row>
    <row r="408718" spans="16:16" x14ac:dyDescent="0.3">
      <c r="P408718" s="83"/>
    </row>
    <row r="408719" spans="16:16" x14ac:dyDescent="0.3">
      <c r="P408719" s="83"/>
    </row>
    <row r="408720" spans="16:16" x14ac:dyDescent="0.3">
      <c r="P408720" s="83"/>
    </row>
    <row r="408721" spans="16:16" x14ac:dyDescent="0.3">
      <c r="P408721" s="83"/>
    </row>
    <row r="408722" spans="16:16" x14ac:dyDescent="0.3">
      <c r="P408722" s="83"/>
    </row>
    <row r="408723" spans="16:16" x14ac:dyDescent="0.3">
      <c r="P408723" s="83"/>
    </row>
    <row r="408724" spans="16:16" x14ac:dyDescent="0.3">
      <c r="P408724" s="83"/>
    </row>
    <row r="408725" spans="16:16" x14ac:dyDescent="0.3">
      <c r="P408725" s="83"/>
    </row>
    <row r="408726" spans="16:16" x14ac:dyDescent="0.3">
      <c r="P408726" s="83"/>
    </row>
    <row r="408727" spans="16:16" x14ac:dyDescent="0.3">
      <c r="P408727" s="83"/>
    </row>
    <row r="408728" spans="16:16" x14ac:dyDescent="0.3">
      <c r="P408728" s="83"/>
    </row>
    <row r="408729" spans="16:16" x14ac:dyDescent="0.3">
      <c r="P408729" s="83"/>
    </row>
    <row r="408730" spans="16:16" x14ac:dyDescent="0.3">
      <c r="P408730" s="83"/>
    </row>
    <row r="408731" spans="16:16" x14ac:dyDescent="0.3">
      <c r="P408731" s="83"/>
    </row>
    <row r="408732" spans="16:16" x14ac:dyDescent="0.3">
      <c r="P408732" s="83"/>
    </row>
    <row r="408733" spans="16:16" x14ac:dyDescent="0.3">
      <c r="P408733" s="83"/>
    </row>
    <row r="408734" spans="16:16" x14ac:dyDescent="0.3">
      <c r="P408734" s="83"/>
    </row>
    <row r="408735" spans="16:16" x14ac:dyDescent="0.3">
      <c r="P408735" s="83"/>
    </row>
    <row r="408736" spans="16:16" x14ac:dyDescent="0.3">
      <c r="P408736" s="83"/>
    </row>
    <row r="408737" spans="16:16" x14ac:dyDescent="0.3">
      <c r="P408737" s="83"/>
    </row>
    <row r="408738" spans="16:16" x14ac:dyDescent="0.3">
      <c r="P408738" s="83"/>
    </row>
    <row r="408739" spans="16:16" x14ac:dyDescent="0.3">
      <c r="P408739" s="83"/>
    </row>
    <row r="408740" spans="16:16" x14ac:dyDescent="0.3">
      <c r="P408740" s="83"/>
    </row>
    <row r="408741" spans="16:16" x14ac:dyDescent="0.3">
      <c r="P408741" s="83"/>
    </row>
    <row r="408742" spans="16:16" x14ac:dyDescent="0.3">
      <c r="P408742" s="83"/>
    </row>
    <row r="408743" spans="16:16" x14ac:dyDescent="0.3">
      <c r="P408743" s="83"/>
    </row>
    <row r="408744" spans="16:16" x14ac:dyDescent="0.3">
      <c r="P408744" s="83"/>
    </row>
    <row r="408745" spans="16:16" x14ac:dyDescent="0.3">
      <c r="P408745" s="83"/>
    </row>
    <row r="408746" spans="16:16" x14ac:dyDescent="0.3">
      <c r="P408746" s="83"/>
    </row>
    <row r="408747" spans="16:16" x14ac:dyDescent="0.3">
      <c r="P408747" s="83"/>
    </row>
    <row r="408748" spans="16:16" x14ac:dyDescent="0.3">
      <c r="P408748" s="83"/>
    </row>
    <row r="408749" spans="16:16" x14ac:dyDescent="0.3">
      <c r="P408749" s="83"/>
    </row>
    <row r="408750" spans="16:16" x14ac:dyDescent="0.3">
      <c r="P408750" s="83"/>
    </row>
    <row r="408751" spans="16:16" x14ac:dyDescent="0.3">
      <c r="P408751" s="83"/>
    </row>
    <row r="408752" spans="16:16" x14ac:dyDescent="0.3">
      <c r="P408752" s="83"/>
    </row>
    <row r="408753" spans="16:16" x14ac:dyDescent="0.3">
      <c r="P408753" s="83"/>
    </row>
    <row r="408754" spans="16:16" x14ac:dyDescent="0.3">
      <c r="P408754" s="83"/>
    </row>
    <row r="408755" spans="16:16" x14ac:dyDescent="0.3">
      <c r="P408755" s="83"/>
    </row>
    <row r="408756" spans="16:16" x14ac:dyDescent="0.3">
      <c r="P408756" s="83"/>
    </row>
    <row r="408757" spans="16:16" x14ac:dyDescent="0.3">
      <c r="P408757" s="83"/>
    </row>
    <row r="408758" spans="16:16" x14ac:dyDescent="0.3">
      <c r="P408758" s="83"/>
    </row>
    <row r="408759" spans="16:16" x14ac:dyDescent="0.3">
      <c r="P408759" s="83"/>
    </row>
    <row r="408760" spans="16:16" x14ac:dyDescent="0.3">
      <c r="P408760" s="83"/>
    </row>
    <row r="408761" spans="16:16" x14ac:dyDescent="0.3">
      <c r="P408761" s="83"/>
    </row>
    <row r="408762" spans="16:16" x14ac:dyDescent="0.3">
      <c r="P408762" s="83"/>
    </row>
    <row r="408763" spans="16:16" x14ac:dyDescent="0.3">
      <c r="P408763" s="83"/>
    </row>
    <row r="408764" spans="16:16" x14ac:dyDescent="0.3">
      <c r="P408764" s="83"/>
    </row>
    <row r="408765" spans="16:16" x14ac:dyDescent="0.3">
      <c r="P408765" s="83"/>
    </row>
    <row r="408766" spans="16:16" x14ac:dyDescent="0.3">
      <c r="P408766" s="83"/>
    </row>
    <row r="408767" spans="16:16" x14ac:dyDescent="0.3">
      <c r="P408767" s="83"/>
    </row>
    <row r="408768" spans="16:16" x14ac:dyDescent="0.3">
      <c r="P408768" s="83"/>
    </row>
    <row r="408769" spans="16:16" x14ac:dyDescent="0.3">
      <c r="P408769" s="83"/>
    </row>
    <row r="408770" spans="16:16" x14ac:dyDescent="0.3">
      <c r="P408770" s="83"/>
    </row>
    <row r="408771" spans="16:16" x14ac:dyDescent="0.3">
      <c r="P408771" s="83"/>
    </row>
    <row r="408772" spans="16:16" x14ac:dyDescent="0.3">
      <c r="P408772" s="83"/>
    </row>
    <row r="408773" spans="16:16" x14ac:dyDescent="0.3">
      <c r="P408773" s="83"/>
    </row>
    <row r="408774" spans="16:16" x14ac:dyDescent="0.3">
      <c r="P408774" s="83"/>
    </row>
    <row r="408775" spans="16:16" x14ac:dyDescent="0.3">
      <c r="P408775" s="83"/>
    </row>
    <row r="408776" spans="16:16" x14ac:dyDescent="0.3">
      <c r="P408776" s="83"/>
    </row>
    <row r="408777" spans="16:16" x14ac:dyDescent="0.3">
      <c r="P408777" s="83"/>
    </row>
    <row r="408778" spans="16:16" x14ac:dyDescent="0.3">
      <c r="P408778" s="83"/>
    </row>
    <row r="408779" spans="16:16" x14ac:dyDescent="0.3">
      <c r="P408779" s="83"/>
    </row>
    <row r="408780" spans="16:16" x14ac:dyDescent="0.3">
      <c r="P408780" s="83"/>
    </row>
    <row r="408781" spans="16:16" x14ac:dyDescent="0.3">
      <c r="P408781" s="83"/>
    </row>
    <row r="408782" spans="16:16" x14ac:dyDescent="0.3">
      <c r="P408782" s="83"/>
    </row>
    <row r="408783" spans="16:16" x14ac:dyDescent="0.3">
      <c r="P408783" s="83"/>
    </row>
    <row r="408784" spans="16:16" x14ac:dyDescent="0.3">
      <c r="P408784" s="83"/>
    </row>
    <row r="408785" spans="16:16" x14ac:dyDescent="0.3">
      <c r="P408785" s="83"/>
    </row>
    <row r="408786" spans="16:16" x14ac:dyDescent="0.3">
      <c r="P408786" s="83"/>
    </row>
    <row r="408787" spans="16:16" x14ac:dyDescent="0.3">
      <c r="P408787" s="83"/>
    </row>
    <row r="408788" spans="16:16" x14ac:dyDescent="0.3">
      <c r="P408788" s="83"/>
    </row>
    <row r="408789" spans="16:16" x14ac:dyDescent="0.3">
      <c r="P408789" s="83"/>
    </row>
    <row r="408790" spans="16:16" x14ac:dyDescent="0.3">
      <c r="P408790" s="83"/>
    </row>
    <row r="408791" spans="16:16" x14ac:dyDescent="0.3">
      <c r="P408791" s="83"/>
    </row>
    <row r="408792" spans="16:16" x14ac:dyDescent="0.3">
      <c r="P408792" s="83"/>
    </row>
    <row r="408793" spans="16:16" x14ac:dyDescent="0.3">
      <c r="P408793" s="83"/>
    </row>
    <row r="408794" spans="16:16" x14ac:dyDescent="0.3">
      <c r="P408794" s="83"/>
    </row>
    <row r="408795" spans="16:16" x14ac:dyDescent="0.3">
      <c r="P408795" s="83"/>
    </row>
    <row r="408796" spans="16:16" x14ac:dyDescent="0.3">
      <c r="P408796" s="83"/>
    </row>
    <row r="408797" spans="16:16" x14ac:dyDescent="0.3">
      <c r="P408797" s="83"/>
    </row>
    <row r="408798" spans="16:16" x14ac:dyDescent="0.3">
      <c r="P408798" s="83"/>
    </row>
    <row r="408799" spans="16:16" x14ac:dyDescent="0.3">
      <c r="P408799" s="83"/>
    </row>
    <row r="408800" spans="16:16" x14ac:dyDescent="0.3">
      <c r="P408800" s="83"/>
    </row>
    <row r="408801" spans="16:16" x14ac:dyDescent="0.3">
      <c r="P408801" s="83"/>
    </row>
    <row r="408802" spans="16:16" x14ac:dyDescent="0.3">
      <c r="P408802" s="83"/>
    </row>
    <row r="408803" spans="16:16" x14ac:dyDescent="0.3">
      <c r="P408803" s="83"/>
    </row>
    <row r="408804" spans="16:16" x14ac:dyDescent="0.3">
      <c r="P408804" s="83"/>
    </row>
    <row r="408805" spans="16:16" x14ac:dyDescent="0.3">
      <c r="P408805" s="83"/>
    </row>
    <row r="408806" spans="16:16" x14ac:dyDescent="0.3">
      <c r="P408806" s="83"/>
    </row>
    <row r="408807" spans="16:16" x14ac:dyDescent="0.3">
      <c r="P408807" s="83"/>
    </row>
    <row r="408808" spans="16:16" x14ac:dyDescent="0.3">
      <c r="P408808" s="83"/>
    </row>
    <row r="408809" spans="16:16" x14ac:dyDescent="0.3">
      <c r="P408809" s="83"/>
    </row>
    <row r="408810" spans="16:16" x14ac:dyDescent="0.3">
      <c r="P408810" s="83"/>
    </row>
    <row r="408811" spans="16:16" x14ac:dyDescent="0.3">
      <c r="P408811" s="83"/>
    </row>
    <row r="408812" spans="16:16" x14ac:dyDescent="0.3">
      <c r="P408812" s="83"/>
    </row>
    <row r="408813" spans="16:16" x14ac:dyDescent="0.3">
      <c r="P408813" s="83"/>
    </row>
    <row r="408814" spans="16:16" x14ac:dyDescent="0.3">
      <c r="P408814" s="83"/>
    </row>
    <row r="408815" spans="16:16" x14ac:dyDescent="0.3">
      <c r="P408815" s="83"/>
    </row>
    <row r="408816" spans="16:16" x14ac:dyDescent="0.3">
      <c r="P408816" s="83"/>
    </row>
    <row r="408817" spans="16:16" x14ac:dyDescent="0.3">
      <c r="P408817" s="83"/>
    </row>
    <row r="408818" spans="16:16" x14ac:dyDescent="0.3">
      <c r="P408818" s="83"/>
    </row>
    <row r="408819" spans="16:16" x14ac:dyDescent="0.3">
      <c r="P408819" s="83"/>
    </row>
    <row r="408820" spans="16:16" x14ac:dyDescent="0.3">
      <c r="P408820" s="83"/>
    </row>
    <row r="408821" spans="16:16" x14ac:dyDescent="0.3">
      <c r="P408821" s="83"/>
    </row>
    <row r="408822" spans="16:16" x14ac:dyDescent="0.3">
      <c r="P408822" s="83"/>
    </row>
    <row r="408823" spans="16:16" x14ac:dyDescent="0.3">
      <c r="P408823" s="83"/>
    </row>
    <row r="408824" spans="16:16" x14ac:dyDescent="0.3">
      <c r="P408824" s="83"/>
    </row>
    <row r="408825" spans="16:16" x14ac:dyDescent="0.3">
      <c r="P408825" s="83"/>
    </row>
    <row r="408826" spans="16:16" x14ac:dyDescent="0.3">
      <c r="P408826" s="83"/>
    </row>
    <row r="408827" spans="16:16" x14ac:dyDescent="0.3">
      <c r="P408827" s="83"/>
    </row>
    <row r="408828" spans="16:16" x14ac:dyDescent="0.3">
      <c r="P408828" s="83"/>
    </row>
    <row r="408829" spans="16:16" x14ac:dyDescent="0.3">
      <c r="P408829" s="83"/>
    </row>
    <row r="408830" spans="16:16" x14ac:dyDescent="0.3">
      <c r="P408830" s="83"/>
    </row>
    <row r="408831" spans="16:16" x14ac:dyDescent="0.3">
      <c r="P408831" s="83"/>
    </row>
    <row r="408832" spans="16:16" x14ac:dyDescent="0.3">
      <c r="P408832" s="83"/>
    </row>
    <row r="408833" spans="16:16" x14ac:dyDescent="0.3">
      <c r="P408833" s="83"/>
    </row>
    <row r="408834" spans="16:16" x14ac:dyDescent="0.3">
      <c r="P408834" s="83"/>
    </row>
    <row r="408835" spans="16:16" x14ac:dyDescent="0.3">
      <c r="P408835" s="83"/>
    </row>
    <row r="408836" spans="16:16" x14ac:dyDescent="0.3">
      <c r="P408836" s="83"/>
    </row>
    <row r="408837" spans="16:16" x14ac:dyDescent="0.3">
      <c r="P408837" s="83"/>
    </row>
    <row r="408838" spans="16:16" x14ac:dyDescent="0.3">
      <c r="P408838" s="83"/>
    </row>
    <row r="408839" spans="16:16" x14ac:dyDescent="0.3">
      <c r="P408839" s="83"/>
    </row>
    <row r="408840" spans="16:16" x14ac:dyDescent="0.3">
      <c r="P408840" s="83"/>
    </row>
    <row r="408841" spans="16:16" x14ac:dyDescent="0.3">
      <c r="P408841" s="83"/>
    </row>
    <row r="408842" spans="16:16" x14ac:dyDescent="0.3">
      <c r="P408842" s="83"/>
    </row>
    <row r="408843" spans="16:16" x14ac:dyDescent="0.3">
      <c r="P408843" s="83"/>
    </row>
    <row r="408844" spans="16:16" x14ac:dyDescent="0.3">
      <c r="P408844" s="83"/>
    </row>
    <row r="408845" spans="16:16" x14ac:dyDescent="0.3">
      <c r="P408845" s="83"/>
    </row>
    <row r="408846" spans="16:16" x14ac:dyDescent="0.3">
      <c r="P408846" s="83"/>
    </row>
    <row r="408847" spans="16:16" x14ac:dyDescent="0.3">
      <c r="P408847" s="83"/>
    </row>
    <row r="408848" spans="16:16" x14ac:dyDescent="0.3">
      <c r="P408848" s="83"/>
    </row>
    <row r="408849" spans="16:16" x14ac:dyDescent="0.3">
      <c r="P408849" s="83"/>
    </row>
    <row r="408850" spans="16:16" x14ac:dyDescent="0.3">
      <c r="P408850" s="83"/>
    </row>
    <row r="408851" spans="16:16" x14ac:dyDescent="0.3">
      <c r="P408851" s="83"/>
    </row>
    <row r="408852" spans="16:16" x14ac:dyDescent="0.3">
      <c r="P408852" s="83"/>
    </row>
    <row r="408853" spans="16:16" x14ac:dyDescent="0.3">
      <c r="P408853" s="83"/>
    </row>
    <row r="408854" spans="16:16" x14ac:dyDescent="0.3">
      <c r="P408854" s="83"/>
    </row>
    <row r="408855" spans="16:16" x14ac:dyDescent="0.3">
      <c r="P408855" s="83"/>
    </row>
    <row r="408856" spans="16:16" x14ac:dyDescent="0.3">
      <c r="P408856" s="83"/>
    </row>
    <row r="408857" spans="16:16" x14ac:dyDescent="0.3">
      <c r="P408857" s="83"/>
    </row>
    <row r="408858" spans="16:16" x14ac:dyDescent="0.3">
      <c r="P408858" s="83"/>
    </row>
    <row r="408859" spans="16:16" x14ac:dyDescent="0.3">
      <c r="P408859" s="83"/>
    </row>
    <row r="408860" spans="16:16" x14ac:dyDescent="0.3">
      <c r="P408860" s="83"/>
    </row>
    <row r="408861" spans="16:16" x14ac:dyDescent="0.3">
      <c r="P408861" s="83"/>
    </row>
    <row r="408862" spans="16:16" x14ac:dyDescent="0.3">
      <c r="P408862" s="83"/>
    </row>
    <row r="408863" spans="16:16" x14ac:dyDescent="0.3">
      <c r="P408863" s="83"/>
    </row>
    <row r="408864" spans="16:16" x14ac:dyDescent="0.3">
      <c r="P408864" s="83"/>
    </row>
    <row r="408865" spans="16:16" x14ac:dyDescent="0.3">
      <c r="P408865" s="83"/>
    </row>
    <row r="408866" spans="16:16" x14ac:dyDescent="0.3">
      <c r="P408866" s="83"/>
    </row>
    <row r="408867" spans="16:16" x14ac:dyDescent="0.3">
      <c r="P408867" s="83"/>
    </row>
    <row r="408868" spans="16:16" x14ac:dyDescent="0.3">
      <c r="P408868" s="83"/>
    </row>
    <row r="408869" spans="16:16" x14ac:dyDescent="0.3">
      <c r="P408869" s="83"/>
    </row>
    <row r="408870" spans="16:16" x14ac:dyDescent="0.3">
      <c r="P408870" s="83"/>
    </row>
    <row r="408871" spans="16:16" x14ac:dyDescent="0.3">
      <c r="P408871" s="83"/>
    </row>
    <row r="408872" spans="16:16" x14ac:dyDescent="0.3">
      <c r="P408872" s="83"/>
    </row>
    <row r="408873" spans="16:16" x14ac:dyDescent="0.3">
      <c r="P408873" s="83"/>
    </row>
    <row r="408874" spans="16:16" x14ac:dyDescent="0.3">
      <c r="P408874" s="83"/>
    </row>
    <row r="408875" spans="16:16" x14ac:dyDescent="0.3">
      <c r="P408875" s="83"/>
    </row>
    <row r="408876" spans="16:16" x14ac:dyDescent="0.3">
      <c r="P408876" s="83"/>
    </row>
    <row r="408877" spans="16:16" x14ac:dyDescent="0.3">
      <c r="P408877" s="83"/>
    </row>
    <row r="408878" spans="16:16" x14ac:dyDescent="0.3">
      <c r="P408878" s="83"/>
    </row>
    <row r="408879" spans="16:16" x14ac:dyDescent="0.3">
      <c r="P408879" s="83"/>
    </row>
    <row r="408880" spans="16:16" x14ac:dyDescent="0.3">
      <c r="P408880" s="83"/>
    </row>
    <row r="408881" spans="16:16" x14ac:dyDescent="0.3">
      <c r="P408881" s="83"/>
    </row>
    <row r="408882" spans="16:16" x14ac:dyDescent="0.3">
      <c r="P408882" s="83"/>
    </row>
    <row r="408883" spans="16:16" x14ac:dyDescent="0.3">
      <c r="P408883" s="83"/>
    </row>
    <row r="408884" spans="16:16" x14ac:dyDescent="0.3">
      <c r="P408884" s="83"/>
    </row>
    <row r="408885" spans="16:16" x14ac:dyDescent="0.3">
      <c r="P408885" s="83"/>
    </row>
    <row r="408886" spans="16:16" x14ac:dyDescent="0.3">
      <c r="P408886" s="83"/>
    </row>
    <row r="408887" spans="16:16" x14ac:dyDescent="0.3">
      <c r="P408887" s="83"/>
    </row>
    <row r="408888" spans="16:16" x14ac:dyDescent="0.3">
      <c r="P408888" s="83"/>
    </row>
    <row r="408889" spans="16:16" x14ac:dyDescent="0.3">
      <c r="P408889" s="83"/>
    </row>
    <row r="408890" spans="16:16" x14ac:dyDescent="0.3">
      <c r="P408890" s="83"/>
    </row>
    <row r="408891" spans="16:16" x14ac:dyDescent="0.3">
      <c r="P408891" s="83"/>
    </row>
    <row r="408892" spans="16:16" x14ac:dyDescent="0.3">
      <c r="P408892" s="83"/>
    </row>
    <row r="408893" spans="16:16" x14ac:dyDescent="0.3">
      <c r="P408893" s="83"/>
    </row>
    <row r="408894" spans="16:16" x14ac:dyDescent="0.3">
      <c r="P408894" s="83"/>
    </row>
    <row r="408895" spans="16:16" x14ac:dyDescent="0.3">
      <c r="P408895" s="83"/>
    </row>
    <row r="408896" spans="16:16" x14ac:dyDescent="0.3">
      <c r="P408896" s="83"/>
    </row>
    <row r="408897" spans="16:16" x14ac:dyDescent="0.3">
      <c r="P408897" s="83"/>
    </row>
    <row r="408898" spans="16:16" x14ac:dyDescent="0.3">
      <c r="P408898" s="83"/>
    </row>
    <row r="408899" spans="16:16" x14ac:dyDescent="0.3">
      <c r="P408899" s="83"/>
    </row>
    <row r="408900" spans="16:16" x14ac:dyDescent="0.3">
      <c r="P408900" s="83"/>
    </row>
    <row r="408901" spans="16:16" x14ac:dyDescent="0.3">
      <c r="P408901" s="83"/>
    </row>
    <row r="408902" spans="16:16" x14ac:dyDescent="0.3">
      <c r="P408902" s="83"/>
    </row>
    <row r="408903" spans="16:16" x14ac:dyDescent="0.3">
      <c r="P408903" s="83"/>
    </row>
    <row r="408904" spans="16:16" x14ac:dyDescent="0.3">
      <c r="P408904" s="83"/>
    </row>
    <row r="408905" spans="16:16" x14ac:dyDescent="0.3">
      <c r="P408905" s="83"/>
    </row>
    <row r="408906" spans="16:16" x14ac:dyDescent="0.3">
      <c r="P408906" s="83"/>
    </row>
    <row r="408907" spans="16:16" x14ac:dyDescent="0.3">
      <c r="P408907" s="83"/>
    </row>
    <row r="408908" spans="16:16" x14ac:dyDescent="0.3">
      <c r="P408908" s="83"/>
    </row>
    <row r="408909" spans="16:16" x14ac:dyDescent="0.3">
      <c r="P408909" s="83"/>
    </row>
    <row r="408910" spans="16:16" x14ac:dyDescent="0.3">
      <c r="P408910" s="83"/>
    </row>
    <row r="408911" spans="16:16" x14ac:dyDescent="0.3">
      <c r="P408911" s="83"/>
    </row>
    <row r="408912" spans="16:16" x14ac:dyDescent="0.3">
      <c r="P408912" s="83"/>
    </row>
    <row r="408913" spans="16:16" x14ac:dyDescent="0.3">
      <c r="P408913" s="83"/>
    </row>
    <row r="408914" spans="16:16" x14ac:dyDescent="0.3">
      <c r="P408914" s="83"/>
    </row>
    <row r="408915" spans="16:16" x14ac:dyDescent="0.3">
      <c r="P408915" s="83"/>
    </row>
    <row r="408916" spans="16:16" x14ac:dyDescent="0.3">
      <c r="P408916" s="83"/>
    </row>
    <row r="408917" spans="16:16" x14ac:dyDescent="0.3">
      <c r="P408917" s="83"/>
    </row>
    <row r="408918" spans="16:16" x14ac:dyDescent="0.3">
      <c r="P408918" s="83"/>
    </row>
    <row r="408919" spans="16:16" x14ac:dyDescent="0.3">
      <c r="P408919" s="83"/>
    </row>
    <row r="408920" spans="16:16" x14ac:dyDescent="0.3">
      <c r="P408920" s="83"/>
    </row>
    <row r="408921" spans="16:16" x14ac:dyDescent="0.3">
      <c r="P408921" s="83"/>
    </row>
    <row r="408922" spans="16:16" x14ac:dyDescent="0.3">
      <c r="P408922" s="83"/>
    </row>
    <row r="408923" spans="16:16" x14ac:dyDescent="0.3">
      <c r="P408923" s="83"/>
    </row>
    <row r="408924" spans="16:16" x14ac:dyDescent="0.3">
      <c r="P408924" s="83"/>
    </row>
    <row r="408925" spans="16:16" x14ac:dyDescent="0.3">
      <c r="P408925" s="83"/>
    </row>
    <row r="408926" spans="16:16" x14ac:dyDescent="0.3">
      <c r="P408926" s="83"/>
    </row>
    <row r="408927" spans="16:16" x14ac:dyDescent="0.3">
      <c r="P408927" s="83"/>
    </row>
    <row r="408928" spans="16:16" x14ac:dyDescent="0.3">
      <c r="P408928" s="83"/>
    </row>
    <row r="408929" spans="16:16" x14ac:dyDescent="0.3">
      <c r="P408929" s="83"/>
    </row>
    <row r="408930" spans="16:16" x14ac:dyDescent="0.3">
      <c r="P408930" s="83"/>
    </row>
    <row r="408931" spans="16:16" x14ac:dyDescent="0.3">
      <c r="P408931" s="83"/>
    </row>
    <row r="408932" spans="16:16" x14ac:dyDescent="0.3">
      <c r="P408932" s="83"/>
    </row>
    <row r="408933" spans="16:16" x14ac:dyDescent="0.3">
      <c r="P408933" s="83"/>
    </row>
    <row r="408934" spans="16:16" x14ac:dyDescent="0.3">
      <c r="P408934" s="83"/>
    </row>
    <row r="408935" spans="16:16" x14ac:dyDescent="0.3">
      <c r="P408935" s="83"/>
    </row>
    <row r="408936" spans="16:16" x14ac:dyDescent="0.3">
      <c r="P408936" s="83"/>
    </row>
    <row r="408937" spans="16:16" x14ac:dyDescent="0.3">
      <c r="P408937" s="83"/>
    </row>
    <row r="408938" spans="16:16" x14ac:dyDescent="0.3">
      <c r="P408938" s="83"/>
    </row>
    <row r="408939" spans="16:16" x14ac:dyDescent="0.3">
      <c r="P408939" s="83"/>
    </row>
    <row r="408940" spans="16:16" x14ac:dyDescent="0.3">
      <c r="P408940" s="83"/>
    </row>
    <row r="408941" spans="16:16" x14ac:dyDescent="0.3">
      <c r="P408941" s="83"/>
    </row>
    <row r="408942" spans="16:16" x14ac:dyDescent="0.3">
      <c r="P408942" s="83"/>
    </row>
    <row r="408943" spans="16:16" x14ac:dyDescent="0.3">
      <c r="P408943" s="83"/>
    </row>
    <row r="408944" spans="16:16" x14ac:dyDescent="0.3">
      <c r="P408944" s="83"/>
    </row>
    <row r="408945" spans="16:16" x14ac:dyDescent="0.3">
      <c r="P408945" s="83"/>
    </row>
    <row r="408946" spans="16:16" x14ac:dyDescent="0.3">
      <c r="P408946" s="83"/>
    </row>
    <row r="408947" spans="16:16" x14ac:dyDescent="0.3">
      <c r="P408947" s="83"/>
    </row>
    <row r="408948" spans="16:16" x14ac:dyDescent="0.3">
      <c r="P408948" s="83"/>
    </row>
    <row r="408949" spans="16:16" x14ac:dyDescent="0.3">
      <c r="P408949" s="83"/>
    </row>
    <row r="408950" spans="16:16" x14ac:dyDescent="0.3">
      <c r="P408950" s="83"/>
    </row>
    <row r="408951" spans="16:16" x14ac:dyDescent="0.3">
      <c r="P408951" s="83"/>
    </row>
    <row r="408952" spans="16:16" x14ac:dyDescent="0.3">
      <c r="P408952" s="83"/>
    </row>
    <row r="408953" spans="16:16" x14ac:dyDescent="0.3">
      <c r="P408953" s="83"/>
    </row>
    <row r="408954" spans="16:16" x14ac:dyDescent="0.3">
      <c r="P408954" s="83"/>
    </row>
    <row r="408955" spans="16:16" x14ac:dyDescent="0.3">
      <c r="P408955" s="83"/>
    </row>
    <row r="408956" spans="16:16" x14ac:dyDescent="0.3">
      <c r="P408956" s="83"/>
    </row>
    <row r="408957" spans="16:16" x14ac:dyDescent="0.3">
      <c r="P408957" s="83"/>
    </row>
    <row r="408958" spans="16:16" x14ac:dyDescent="0.3">
      <c r="P408958" s="83"/>
    </row>
    <row r="408959" spans="16:16" x14ac:dyDescent="0.3">
      <c r="P408959" s="83"/>
    </row>
    <row r="408960" spans="16:16" x14ac:dyDescent="0.3">
      <c r="P408960" s="83"/>
    </row>
    <row r="408961" spans="16:16" x14ac:dyDescent="0.3">
      <c r="P408961" s="83"/>
    </row>
    <row r="408962" spans="16:16" x14ac:dyDescent="0.3">
      <c r="P408962" s="83"/>
    </row>
    <row r="408963" spans="16:16" x14ac:dyDescent="0.3">
      <c r="P408963" s="83"/>
    </row>
    <row r="408964" spans="16:16" x14ac:dyDescent="0.3">
      <c r="P408964" s="83"/>
    </row>
    <row r="408965" spans="16:16" x14ac:dyDescent="0.3">
      <c r="P408965" s="83"/>
    </row>
    <row r="408966" spans="16:16" x14ac:dyDescent="0.3">
      <c r="P408966" s="83"/>
    </row>
    <row r="408967" spans="16:16" x14ac:dyDescent="0.3">
      <c r="P408967" s="83"/>
    </row>
    <row r="408968" spans="16:16" x14ac:dyDescent="0.3">
      <c r="P408968" s="83"/>
    </row>
    <row r="408969" spans="16:16" x14ac:dyDescent="0.3">
      <c r="P408969" s="83"/>
    </row>
    <row r="408970" spans="16:16" x14ac:dyDescent="0.3">
      <c r="P408970" s="83"/>
    </row>
    <row r="408971" spans="16:16" x14ac:dyDescent="0.3">
      <c r="P408971" s="83"/>
    </row>
    <row r="408972" spans="16:16" x14ac:dyDescent="0.3">
      <c r="P408972" s="83"/>
    </row>
    <row r="408973" spans="16:16" x14ac:dyDescent="0.3">
      <c r="P408973" s="83"/>
    </row>
    <row r="408974" spans="16:16" x14ac:dyDescent="0.3">
      <c r="P408974" s="83"/>
    </row>
    <row r="408975" spans="16:16" x14ac:dyDescent="0.3">
      <c r="P408975" s="83"/>
    </row>
    <row r="408976" spans="16:16" x14ac:dyDescent="0.3">
      <c r="P408976" s="83"/>
    </row>
    <row r="408977" spans="16:16" x14ac:dyDescent="0.3">
      <c r="P408977" s="83"/>
    </row>
    <row r="408978" spans="16:16" x14ac:dyDescent="0.3">
      <c r="P408978" s="83"/>
    </row>
    <row r="408979" spans="16:16" x14ac:dyDescent="0.3">
      <c r="P408979" s="83"/>
    </row>
    <row r="408980" spans="16:16" x14ac:dyDescent="0.3">
      <c r="P408980" s="83"/>
    </row>
    <row r="408981" spans="16:16" x14ac:dyDescent="0.3">
      <c r="P408981" s="83"/>
    </row>
    <row r="408982" spans="16:16" x14ac:dyDescent="0.3">
      <c r="P408982" s="83"/>
    </row>
    <row r="408983" spans="16:16" x14ac:dyDescent="0.3">
      <c r="P408983" s="83"/>
    </row>
    <row r="408984" spans="16:16" x14ac:dyDescent="0.3">
      <c r="P408984" s="83"/>
    </row>
    <row r="408985" spans="16:16" x14ac:dyDescent="0.3">
      <c r="P408985" s="83"/>
    </row>
    <row r="408986" spans="16:16" x14ac:dyDescent="0.3">
      <c r="P408986" s="83"/>
    </row>
    <row r="408987" spans="16:16" x14ac:dyDescent="0.3">
      <c r="P408987" s="83"/>
    </row>
    <row r="408988" spans="16:16" x14ac:dyDescent="0.3">
      <c r="P408988" s="83"/>
    </row>
    <row r="408989" spans="16:16" x14ac:dyDescent="0.3">
      <c r="P408989" s="83"/>
    </row>
    <row r="408990" spans="16:16" x14ac:dyDescent="0.3">
      <c r="P408990" s="83"/>
    </row>
    <row r="408991" spans="16:16" x14ac:dyDescent="0.3">
      <c r="P408991" s="83"/>
    </row>
    <row r="408992" spans="16:16" x14ac:dyDescent="0.3">
      <c r="P408992" s="83"/>
    </row>
    <row r="408993" spans="16:16" x14ac:dyDescent="0.3">
      <c r="P408993" s="83"/>
    </row>
    <row r="408994" spans="16:16" x14ac:dyDescent="0.3">
      <c r="P408994" s="83"/>
    </row>
    <row r="408995" spans="16:16" x14ac:dyDescent="0.3">
      <c r="P408995" s="83"/>
    </row>
    <row r="408996" spans="16:16" x14ac:dyDescent="0.3">
      <c r="P408996" s="83"/>
    </row>
    <row r="408997" spans="16:16" x14ac:dyDescent="0.3">
      <c r="P408997" s="83"/>
    </row>
    <row r="408998" spans="16:16" x14ac:dyDescent="0.3">
      <c r="P408998" s="83"/>
    </row>
    <row r="408999" spans="16:16" x14ac:dyDescent="0.3">
      <c r="P408999" s="83"/>
    </row>
    <row r="409000" spans="16:16" x14ac:dyDescent="0.3">
      <c r="P409000" s="83"/>
    </row>
    <row r="409001" spans="16:16" x14ac:dyDescent="0.3">
      <c r="P409001" s="83"/>
    </row>
    <row r="409002" spans="16:16" x14ac:dyDescent="0.3">
      <c r="P409002" s="83"/>
    </row>
    <row r="409003" spans="16:16" x14ac:dyDescent="0.3">
      <c r="P409003" s="83"/>
    </row>
    <row r="409004" spans="16:16" x14ac:dyDescent="0.3">
      <c r="P409004" s="83"/>
    </row>
    <row r="409005" spans="16:16" x14ac:dyDescent="0.3">
      <c r="P409005" s="83"/>
    </row>
    <row r="409006" spans="16:16" x14ac:dyDescent="0.3">
      <c r="P409006" s="83"/>
    </row>
    <row r="409007" spans="16:16" x14ac:dyDescent="0.3">
      <c r="P409007" s="83"/>
    </row>
    <row r="409008" spans="16:16" x14ac:dyDescent="0.3">
      <c r="P409008" s="83"/>
    </row>
    <row r="409009" spans="16:16" x14ac:dyDescent="0.3">
      <c r="P409009" s="83"/>
    </row>
    <row r="409010" spans="16:16" x14ac:dyDescent="0.3">
      <c r="P409010" s="83"/>
    </row>
    <row r="409011" spans="16:16" x14ac:dyDescent="0.3">
      <c r="P409011" s="83"/>
    </row>
    <row r="409012" spans="16:16" x14ac:dyDescent="0.3">
      <c r="P409012" s="83"/>
    </row>
    <row r="409013" spans="16:16" x14ac:dyDescent="0.3">
      <c r="P409013" s="83"/>
    </row>
    <row r="409014" spans="16:16" x14ac:dyDescent="0.3">
      <c r="P409014" s="83"/>
    </row>
    <row r="409015" spans="16:16" x14ac:dyDescent="0.3">
      <c r="P409015" s="83"/>
    </row>
    <row r="409016" spans="16:16" x14ac:dyDescent="0.3">
      <c r="P409016" s="83"/>
    </row>
    <row r="409017" spans="16:16" x14ac:dyDescent="0.3">
      <c r="P409017" s="83"/>
    </row>
    <row r="409018" spans="16:16" x14ac:dyDescent="0.3">
      <c r="P409018" s="83"/>
    </row>
    <row r="409019" spans="16:16" x14ac:dyDescent="0.3">
      <c r="P409019" s="83"/>
    </row>
    <row r="409020" spans="16:16" x14ac:dyDescent="0.3">
      <c r="P409020" s="83"/>
    </row>
    <row r="409021" spans="16:16" x14ac:dyDescent="0.3">
      <c r="P409021" s="83"/>
    </row>
    <row r="409022" spans="16:16" x14ac:dyDescent="0.3">
      <c r="P409022" s="83"/>
    </row>
    <row r="409023" spans="16:16" x14ac:dyDescent="0.3">
      <c r="P409023" s="83"/>
    </row>
    <row r="409024" spans="16:16" x14ac:dyDescent="0.3">
      <c r="P409024" s="83"/>
    </row>
    <row r="409025" spans="16:16" x14ac:dyDescent="0.3">
      <c r="P409025" s="83"/>
    </row>
    <row r="409026" spans="16:16" x14ac:dyDescent="0.3">
      <c r="P409026" s="83"/>
    </row>
    <row r="409027" spans="16:16" x14ac:dyDescent="0.3">
      <c r="P409027" s="83"/>
    </row>
    <row r="409028" spans="16:16" x14ac:dyDescent="0.3">
      <c r="P409028" s="83"/>
    </row>
    <row r="409029" spans="16:16" x14ac:dyDescent="0.3">
      <c r="P409029" s="83"/>
    </row>
    <row r="409030" spans="16:16" x14ac:dyDescent="0.3">
      <c r="P409030" s="83"/>
    </row>
    <row r="409031" spans="16:16" x14ac:dyDescent="0.3">
      <c r="P409031" s="83"/>
    </row>
    <row r="409032" spans="16:16" x14ac:dyDescent="0.3">
      <c r="P409032" s="83"/>
    </row>
    <row r="409033" spans="16:16" x14ac:dyDescent="0.3">
      <c r="P409033" s="83"/>
    </row>
    <row r="409034" spans="16:16" x14ac:dyDescent="0.3">
      <c r="P409034" s="83"/>
    </row>
    <row r="409035" spans="16:16" x14ac:dyDescent="0.3">
      <c r="P409035" s="83"/>
    </row>
    <row r="409036" spans="16:16" x14ac:dyDescent="0.3">
      <c r="P409036" s="83"/>
    </row>
    <row r="409037" spans="16:16" x14ac:dyDescent="0.3">
      <c r="P409037" s="83"/>
    </row>
    <row r="409038" spans="16:16" x14ac:dyDescent="0.3">
      <c r="P409038" s="83"/>
    </row>
    <row r="409039" spans="16:16" x14ac:dyDescent="0.3">
      <c r="P409039" s="83"/>
    </row>
    <row r="409040" spans="16:16" x14ac:dyDescent="0.3">
      <c r="P409040" s="83"/>
    </row>
    <row r="409041" spans="16:16" x14ac:dyDescent="0.3">
      <c r="P409041" s="83"/>
    </row>
    <row r="409042" spans="16:16" x14ac:dyDescent="0.3">
      <c r="P409042" s="83"/>
    </row>
    <row r="409043" spans="16:16" x14ac:dyDescent="0.3">
      <c r="P409043" s="83"/>
    </row>
    <row r="409044" spans="16:16" x14ac:dyDescent="0.3">
      <c r="P409044" s="83"/>
    </row>
    <row r="409045" spans="16:16" x14ac:dyDescent="0.3">
      <c r="P409045" s="83"/>
    </row>
    <row r="409046" spans="16:16" x14ac:dyDescent="0.3">
      <c r="P409046" s="83"/>
    </row>
    <row r="409047" spans="16:16" x14ac:dyDescent="0.3">
      <c r="P409047" s="83"/>
    </row>
    <row r="409048" spans="16:16" x14ac:dyDescent="0.3">
      <c r="P409048" s="83"/>
    </row>
    <row r="409049" spans="16:16" x14ac:dyDescent="0.3">
      <c r="P409049" s="83"/>
    </row>
    <row r="409050" spans="16:16" x14ac:dyDescent="0.3">
      <c r="P409050" s="83"/>
    </row>
    <row r="409051" spans="16:16" x14ac:dyDescent="0.3">
      <c r="P409051" s="83"/>
    </row>
    <row r="409052" spans="16:16" x14ac:dyDescent="0.3">
      <c r="P409052" s="83"/>
    </row>
    <row r="409053" spans="16:16" x14ac:dyDescent="0.3">
      <c r="P409053" s="83"/>
    </row>
    <row r="409054" spans="16:16" x14ac:dyDescent="0.3">
      <c r="P409054" s="83"/>
    </row>
    <row r="409055" spans="16:16" x14ac:dyDescent="0.3">
      <c r="P409055" s="83"/>
    </row>
    <row r="409056" spans="16:16" x14ac:dyDescent="0.3">
      <c r="P409056" s="83"/>
    </row>
    <row r="409057" spans="16:16" x14ac:dyDescent="0.3">
      <c r="P409057" s="83"/>
    </row>
    <row r="409058" spans="16:16" x14ac:dyDescent="0.3">
      <c r="P409058" s="83"/>
    </row>
    <row r="409059" spans="16:16" x14ac:dyDescent="0.3">
      <c r="P409059" s="83"/>
    </row>
    <row r="409060" spans="16:16" x14ac:dyDescent="0.3">
      <c r="P409060" s="83"/>
    </row>
    <row r="409061" spans="16:16" x14ac:dyDescent="0.3">
      <c r="P409061" s="83"/>
    </row>
    <row r="409062" spans="16:16" x14ac:dyDescent="0.3">
      <c r="P409062" s="83"/>
    </row>
    <row r="409063" spans="16:16" x14ac:dyDescent="0.3">
      <c r="P409063" s="83"/>
    </row>
    <row r="409064" spans="16:16" x14ac:dyDescent="0.3">
      <c r="P409064" s="83"/>
    </row>
    <row r="409065" spans="16:16" x14ac:dyDescent="0.3">
      <c r="P409065" s="83"/>
    </row>
    <row r="409066" spans="16:16" x14ac:dyDescent="0.3">
      <c r="P409066" s="83"/>
    </row>
    <row r="409067" spans="16:16" x14ac:dyDescent="0.3">
      <c r="P409067" s="83"/>
    </row>
    <row r="409068" spans="16:16" x14ac:dyDescent="0.3">
      <c r="P409068" s="83"/>
    </row>
    <row r="409069" spans="16:16" x14ac:dyDescent="0.3">
      <c r="P409069" s="83"/>
    </row>
    <row r="409070" spans="16:16" x14ac:dyDescent="0.3">
      <c r="P409070" s="83"/>
    </row>
    <row r="409071" spans="16:16" x14ac:dyDescent="0.3">
      <c r="P409071" s="83"/>
    </row>
    <row r="409072" spans="16:16" x14ac:dyDescent="0.3">
      <c r="P409072" s="83"/>
    </row>
    <row r="409073" spans="16:16" x14ac:dyDescent="0.3">
      <c r="P409073" s="83"/>
    </row>
    <row r="409074" spans="16:16" x14ac:dyDescent="0.3">
      <c r="P409074" s="83"/>
    </row>
    <row r="409075" spans="16:16" x14ac:dyDescent="0.3">
      <c r="P409075" s="83"/>
    </row>
    <row r="409076" spans="16:16" x14ac:dyDescent="0.3">
      <c r="P409076" s="83"/>
    </row>
    <row r="409077" spans="16:16" x14ac:dyDescent="0.3">
      <c r="P409077" s="83"/>
    </row>
    <row r="409078" spans="16:16" x14ac:dyDescent="0.3">
      <c r="P409078" s="83"/>
    </row>
    <row r="409079" spans="16:16" x14ac:dyDescent="0.3">
      <c r="P409079" s="83"/>
    </row>
    <row r="409080" spans="16:16" x14ac:dyDescent="0.3">
      <c r="P409080" s="83"/>
    </row>
    <row r="409081" spans="16:16" x14ac:dyDescent="0.3">
      <c r="P409081" s="83"/>
    </row>
    <row r="409082" spans="16:16" x14ac:dyDescent="0.3">
      <c r="P409082" s="83"/>
    </row>
    <row r="409083" spans="16:16" x14ac:dyDescent="0.3">
      <c r="P409083" s="83"/>
    </row>
    <row r="409084" spans="16:16" x14ac:dyDescent="0.3">
      <c r="P409084" s="83"/>
    </row>
    <row r="409085" spans="16:16" x14ac:dyDescent="0.3">
      <c r="P409085" s="83"/>
    </row>
    <row r="409086" spans="16:16" x14ac:dyDescent="0.3">
      <c r="P409086" s="83"/>
    </row>
    <row r="409087" spans="16:16" x14ac:dyDescent="0.3">
      <c r="P409087" s="83"/>
    </row>
    <row r="409088" spans="16:16" x14ac:dyDescent="0.3">
      <c r="P409088" s="83"/>
    </row>
    <row r="409089" spans="16:16" x14ac:dyDescent="0.3">
      <c r="P409089" s="83"/>
    </row>
    <row r="409090" spans="16:16" x14ac:dyDescent="0.3">
      <c r="P409090" s="83"/>
    </row>
    <row r="409091" spans="16:16" x14ac:dyDescent="0.3">
      <c r="P409091" s="83"/>
    </row>
    <row r="409092" spans="16:16" x14ac:dyDescent="0.3">
      <c r="P409092" s="83"/>
    </row>
    <row r="409093" spans="16:16" x14ac:dyDescent="0.3">
      <c r="P409093" s="83"/>
    </row>
    <row r="409094" spans="16:16" x14ac:dyDescent="0.3">
      <c r="P409094" s="83"/>
    </row>
    <row r="409095" spans="16:16" x14ac:dyDescent="0.3">
      <c r="P409095" s="83"/>
    </row>
    <row r="409096" spans="16:16" x14ac:dyDescent="0.3">
      <c r="P409096" s="83"/>
    </row>
    <row r="409097" spans="16:16" x14ac:dyDescent="0.3">
      <c r="P409097" s="83"/>
    </row>
    <row r="409098" spans="16:16" x14ac:dyDescent="0.3">
      <c r="P409098" s="83"/>
    </row>
    <row r="409099" spans="16:16" x14ac:dyDescent="0.3">
      <c r="P409099" s="83"/>
    </row>
    <row r="409100" spans="16:16" x14ac:dyDescent="0.3">
      <c r="P409100" s="83"/>
    </row>
    <row r="409101" spans="16:16" x14ac:dyDescent="0.3">
      <c r="P409101" s="83"/>
    </row>
    <row r="409102" spans="16:16" x14ac:dyDescent="0.3">
      <c r="P409102" s="83"/>
    </row>
    <row r="409103" spans="16:16" x14ac:dyDescent="0.3">
      <c r="P409103" s="83"/>
    </row>
    <row r="409104" spans="16:16" x14ac:dyDescent="0.3">
      <c r="P409104" s="83"/>
    </row>
    <row r="409105" spans="16:16" x14ac:dyDescent="0.3">
      <c r="P409105" s="83"/>
    </row>
    <row r="409106" spans="16:16" x14ac:dyDescent="0.3">
      <c r="P409106" s="83"/>
    </row>
    <row r="409107" spans="16:16" x14ac:dyDescent="0.3">
      <c r="P409107" s="83"/>
    </row>
    <row r="409108" spans="16:16" x14ac:dyDescent="0.3">
      <c r="P409108" s="83"/>
    </row>
    <row r="409109" spans="16:16" x14ac:dyDescent="0.3">
      <c r="P409109" s="83"/>
    </row>
    <row r="409110" spans="16:16" x14ac:dyDescent="0.3">
      <c r="P409110" s="83"/>
    </row>
    <row r="409111" spans="16:16" x14ac:dyDescent="0.3">
      <c r="P409111" s="83"/>
    </row>
    <row r="409112" spans="16:16" x14ac:dyDescent="0.3">
      <c r="P409112" s="83"/>
    </row>
    <row r="409113" spans="16:16" x14ac:dyDescent="0.3">
      <c r="P409113" s="83"/>
    </row>
    <row r="409114" spans="16:16" x14ac:dyDescent="0.3">
      <c r="P409114" s="83"/>
    </row>
    <row r="409115" spans="16:16" x14ac:dyDescent="0.3">
      <c r="P409115" s="83"/>
    </row>
    <row r="409116" spans="16:16" x14ac:dyDescent="0.3">
      <c r="P409116" s="83"/>
    </row>
    <row r="409117" spans="16:16" x14ac:dyDescent="0.3">
      <c r="P409117" s="83"/>
    </row>
    <row r="409118" spans="16:16" x14ac:dyDescent="0.3">
      <c r="P409118" s="83"/>
    </row>
    <row r="409119" spans="16:16" x14ac:dyDescent="0.3">
      <c r="P409119" s="83"/>
    </row>
    <row r="409120" spans="16:16" x14ac:dyDescent="0.3">
      <c r="P409120" s="83"/>
    </row>
    <row r="409121" spans="16:16" x14ac:dyDescent="0.3">
      <c r="P409121" s="83"/>
    </row>
    <row r="409122" spans="16:16" x14ac:dyDescent="0.3">
      <c r="P409122" s="83"/>
    </row>
    <row r="409123" spans="16:16" x14ac:dyDescent="0.3">
      <c r="P409123" s="83"/>
    </row>
    <row r="409124" spans="16:16" x14ac:dyDescent="0.3">
      <c r="P409124" s="83"/>
    </row>
    <row r="409125" spans="16:16" x14ac:dyDescent="0.3">
      <c r="P409125" s="83"/>
    </row>
    <row r="409126" spans="16:16" x14ac:dyDescent="0.3">
      <c r="P409126" s="83"/>
    </row>
    <row r="409127" spans="16:16" x14ac:dyDescent="0.3">
      <c r="P409127" s="83"/>
    </row>
    <row r="409128" spans="16:16" x14ac:dyDescent="0.3">
      <c r="P409128" s="83"/>
    </row>
    <row r="409129" spans="16:16" x14ac:dyDescent="0.3">
      <c r="P409129" s="83"/>
    </row>
    <row r="409130" spans="16:16" x14ac:dyDescent="0.3">
      <c r="P409130" s="83"/>
    </row>
    <row r="409131" spans="16:16" x14ac:dyDescent="0.3">
      <c r="P409131" s="83"/>
    </row>
    <row r="409132" spans="16:16" x14ac:dyDescent="0.3">
      <c r="P409132" s="83"/>
    </row>
    <row r="409133" spans="16:16" x14ac:dyDescent="0.3">
      <c r="P409133" s="83"/>
    </row>
    <row r="409134" spans="16:16" x14ac:dyDescent="0.3">
      <c r="P409134" s="83"/>
    </row>
    <row r="409135" spans="16:16" x14ac:dyDescent="0.3">
      <c r="P409135" s="83"/>
    </row>
    <row r="409136" spans="16:16" x14ac:dyDescent="0.3">
      <c r="P409136" s="83"/>
    </row>
    <row r="409137" spans="16:16" x14ac:dyDescent="0.3">
      <c r="P409137" s="83"/>
    </row>
    <row r="409138" spans="16:16" x14ac:dyDescent="0.3">
      <c r="P409138" s="83"/>
    </row>
    <row r="409139" spans="16:16" x14ac:dyDescent="0.3">
      <c r="P409139" s="83"/>
    </row>
    <row r="409140" spans="16:16" x14ac:dyDescent="0.3">
      <c r="P409140" s="83"/>
    </row>
    <row r="409141" spans="16:16" x14ac:dyDescent="0.3">
      <c r="P409141" s="83"/>
    </row>
    <row r="409142" spans="16:16" x14ac:dyDescent="0.3">
      <c r="P409142" s="83"/>
    </row>
    <row r="409143" spans="16:16" x14ac:dyDescent="0.3">
      <c r="P409143" s="83"/>
    </row>
    <row r="409144" spans="16:16" x14ac:dyDescent="0.3">
      <c r="P409144" s="83"/>
    </row>
    <row r="409145" spans="16:16" x14ac:dyDescent="0.3">
      <c r="P409145" s="83"/>
    </row>
    <row r="409146" spans="16:16" x14ac:dyDescent="0.3">
      <c r="P409146" s="83"/>
    </row>
    <row r="409147" spans="16:16" x14ac:dyDescent="0.3">
      <c r="P409147" s="83"/>
    </row>
    <row r="409148" spans="16:16" x14ac:dyDescent="0.3">
      <c r="P409148" s="83"/>
    </row>
    <row r="409149" spans="16:16" x14ac:dyDescent="0.3">
      <c r="P409149" s="83"/>
    </row>
    <row r="409150" spans="16:16" x14ac:dyDescent="0.3">
      <c r="P409150" s="83"/>
    </row>
    <row r="409151" spans="16:16" x14ac:dyDescent="0.3">
      <c r="P409151" s="83"/>
    </row>
    <row r="409152" spans="16:16" x14ac:dyDescent="0.3">
      <c r="P409152" s="83"/>
    </row>
    <row r="409153" spans="16:16" x14ac:dyDescent="0.3">
      <c r="P409153" s="83"/>
    </row>
    <row r="409154" spans="16:16" x14ac:dyDescent="0.3">
      <c r="P409154" s="83"/>
    </row>
    <row r="409155" spans="16:16" x14ac:dyDescent="0.3">
      <c r="P409155" s="83"/>
    </row>
    <row r="409156" spans="16:16" x14ac:dyDescent="0.3">
      <c r="P409156" s="83"/>
    </row>
    <row r="409157" spans="16:16" x14ac:dyDescent="0.3">
      <c r="P409157" s="83"/>
    </row>
    <row r="409158" spans="16:16" x14ac:dyDescent="0.3">
      <c r="P409158" s="83"/>
    </row>
    <row r="409159" spans="16:16" x14ac:dyDescent="0.3">
      <c r="P409159" s="83"/>
    </row>
    <row r="409160" spans="16:16" x14ac:dyDescent="0.3">
      <c r="P409160" s="83"/>
    </row>
    <row r="409161" spans="16:16" x14ac:dyDescent="0.3">
      <c r="P409161" s="83"/>
    </row>
    <row r="409162" spans="16:16" x14ac:dyDescent="0.3">
      <c r="P409162" s="83"/>
    </row>
    <row r="409163" spans="16:16" x14ac:dyDescent="0.3">
      <c r="P409163" s="83"/>
    </row>
    <row r="409164" spans="16:16" x14ac:dyDescent="0.3">
      <c r="P409164" s="83"/>
    </row>
    <row r="409165" spans="16:16" x14ac:dyDescent="0.3">
      <c r="P409165" s="83"/>
    </row>
    <row r="409166" spans="16:16" x14ac:dyDescent="0.3">
      <c r="P409166" s="83"/>
    </row>
    <row r="409167" spans="16:16" x14ac:dyDescent="0.3">
      <c r="P409167" s="83"/>
    </row>
    <row r="409168" spans="16:16" x14ac:dyDescent="0.3">
      <c r="P409168" s="83"/>
    </row>
    <row r="409169" spans="16:16" x14ac:dyDescent="0.3">
      <c r="P409169" s="83"/>
    </row>
    <row r="409170" spans="16:16" x14ac:dyDescent="0.3">
      <c r="P409170" s="83"/>
    </row>
    <row r="409171" spans="16:16" x14ac:dyDescent="0.3">
      <c r="P409171" s="83"/>
    </row>
    <row r="409172" spans="16:16" x14ac:dyDescent="0.3">
      <c r="P409172" s="83"/>
    </row>
    <row r="409173" spans="16:16" x14ac:dyDescent="0.3">
      <c r="P409173" s="83"/>
    </row>
    <row r="409174" spans="16:16" x14ac:dyDescent="0.3">
      <c r="P409174" s="83"/>
    </row>
    <row r="409175" spans="16:16" x14ac:dyDescent="0.3">
      <c r="P409175" s="83"/>
    </row>
    <row r="409176" spans="16:16" x14ac:dyDescent="0.3">
      <c r="P409176" s="83"/>
    </row>
    <row r="409177" spans="16:16" x14ac:dyDescent="0.3">
      <c r="P409177" s="83"/>
    </row>
    <row r="409178" spans="16:16" x14ac:dyDescent="0.3">
      <c r="P409178" s="83"/>
    </row>
    <row r="409179" spans="16:16" x14ac:dyDescent="0.3">
      <c r="P409179" s="83"/>
    </row>
    <row r="409180" spans="16:16" x14ac:dyDescent="0.3">
      <c r="P409180" s="83"/>
    </row>
    <row r="409181" spans="16:16" x14ac:dyDescent="0.3">
      <c r="P409181" s="83"/>
    </row>
    <row r="409182" spans="16:16" x14ac:dyDescent="0.3">
      <c r="P409182" s="83"/>
    </row>
    <row r="409183" spans="16:16" x14ac:dyDescent="0.3">
      <c r="P409183" s="83"/>
    </row>
    <row r="409184" spans="16:16" x14ac:dyDescent="0.3">
      <c r="P409184" s="83"/>
    </row>
    <row r="409185" spans="16:16" x14ac:dyDescent="0.3">
      <c r="P409185" s="83"/>
    </row>
    <row r="409186" spans="16:16" x14ac:dyDescent="0.3">
      <c r="P409186" s="83"/>
    </row>
    <row r="409187" spans="16:16" x14ac:dyDescent="0.3">
      <c r="P409187" s="83"/>
    </row>
    <row r="409188" spans="16:16" x14ac:dyDescent="0.3">
      <c r="P409188" s="83"/>
    </row>
    <row r="409189" spans="16:16" x14ac:dyDescent="0.3">
      <c r="P409189" s="83"/>
    </row>
    <row r="409190" spans="16:16" x14ac:dyDescent="0.3">
      <c r="P409190" s="83"/>
    </row>
    <row r="409191" spans="16:16" x14ac:dyDescent="0.3">
      <c r="P409191" s="83"/>
    </row>
    <row r="409192" spans="16:16" x14ac:dyDescent="0.3">
      <c r="P409192" s="83"/>
    </row>
    <row r="409193" spans="16:16" x14ac:dyDescent="0.3">
      <c r="P409193" s="83"/>
    </row>
    <row r="409194" spans="16:16" x14ac:dyDescent="0.3">
      <c r="P409194" s="83"/>
    </row>
    <row r="409195" spans="16:16" x14ac:dyDescent="0.3">
      <c r="P409195" s="83"/>
    </row>
    <row r="409196" spans="16:16" x14ac:dyDescent="0.3">
      <c r="P409196" s="83"/>
    </row>
    <row r="409197" spans="16:16" x14ac:dyDescent="0.3">
      <c r="P409197" s="83"/>
    </row>
    <row r="409198" spans="16:16" x14ac:dyDescent="0.3">
      <c r="P409198" s="83"/>
    </row>
    <row r="409199" spans="16:16" x14ac:dyDescent="0.3">
      <c r="P409199" s="83"/>
    </row>
    <row r="409200" spans="16:16" x14ac:dyDescent="0.3">
      <c r="P409200" s="83"/>
    </row>
    <row r="409201" spans="16:16" x14ac:dyDescent="0.3">
      <c r="P409201" s="83"/>
    </row>
    <row r="409202" spans="16:16" x14ac:dyDescent="0.3">
      <c r="P409202" s="83"/>
    </row>
    <row r="409203" spans="16:16" x14ac:dyDescent="0.3">
      <c r="P409203" s="83"/>
    </row>
    <row r="409204" spans="16:16" x14ac:dyDescent="0.3">
      <c r="P409204" s="83"/>
    </row>
    <row r="409205" spans="16:16" x14ac:dyDescent="0.3">
      <c r="P409205" s="83"/>
    </row>
    <row r="409206" spans="16:16" x14ac:dyDescent="0.3">
      <c r="P409206" s="83"/>
    </row>
    <row r="409207" spans="16:16" x14ac:dyDescent="0.3">
      <c r="P409207" s="83"/>
    </row>
    <row r="409208" spans="16:16" x14ac:dyDescent="0.3">
      <c r="P409208" s="83"/>
    </row>
    <row r="409209" spans="16:16" x14ac:dyDescent="0.3">
      <c r="P409209" s="83"/>
    </row>
    <row r="409210" spans="16:16" x14ac:dyDescent="0.3">
      <c r="P409210" s="83"/>
    </row>
    <row r="409211" spans="16:16" x14ac:dyDescent="0.3">
      <c r="P409211" s="83"/>
    </row>
    <row r="409212" spans="16:16" x14ac:dyDescent="0.3">
      <c r="P409212" s="83"/>
    </row>
    <row r="409213" spans="16:16" x14ac:dyDescent="0.3">
      <c r="P409213" s="83"/>
    </row>
    <row r="409214" spans="16:16" x14ac:dyDescent="0.3">
      <c r="P409214" s="83"/>
    </row>
    <row r="409215" spans="16:16" x14ac:dyDescent="0.3">
      <c r="P409215" s="83"/>
    </row>
    <row r="409216" spans="16:16" x14ac:dyDescent="0.3">
      <c r="P409216" s="83"/>
    </row>
    <row r="409217" spans="16:16" x14ac:dyDescent="0.3">
      <c r="P409217" s="83"/>
    </row>
    <row r="409218" spans="16:16" x14ac:dyDescent="0.3">
      <c r="P409218" s="83"/>
    </row>
    <row r="409219" spans="16:16" x14ac:dyDescent="0.3">
      <c r="P409219" s="83"/>
    </row>
    <row r="409220" spans="16:16" x14ac:dyDescent="0.3">
      <c r="P409220" s="83"/>
    </row>
    <row r="409221" spans="16:16" x14ac:dyDescent="0.3">
      <c r="P409221" s="83"/>
    </row>
    <row r="409222" spans="16:16" x14ac:dyDescent="0.3">
      <c r="P409222" s="83"/>
    </row>
    <row r="409223" spans="16:16" x14ac:dyDescent="0.3">
      <c r="P409223" s="83"/>
    </row>
    <row r="409224" spans="16:16" x14ac:dyDescent="0.3">
      <c r="P409224" s="83"/>
    </row>
    <row r="409225" spans="16:16" x14ac:dyDescent="0.3">
      <c r="P409225" s="83"/>
    </row>
    <row r="409226" spans="16:16" x14ac:dyDescent="0.3">
      <c r="P409226" s="83"/>
    </row>
    <row r="409227" spans="16:16" x14ac:dyDescent="0.3">
      <c r="P409227" s="83"/>
    </row>
    <row r="409228" spans="16:16" x14ac:dyDescent="0.3">
      <c r="P409228" s="83"/>
    </row>
    <row r="409229" spans="16:16" x14ac:dyDescent="0.3">
      <c r="P409229" s="83"/>
    </row>
    <row r="409230" spans="16:16" x14ac:dyDescent="0.3">
      <c r="P409230" s="83"/>
    </row>
    <row r="409231" spans="16:16" x14ac:dyDescent="0.3">
      <c r="P409231" s="83"/>
    </row>
    <row r="409232" spans="16:16" x14ac:dyDescent="0.3">
      <c r="P409232" s="83"/>
    </row>
    <row r="409233" spans="16:16" x14ac:dyDescent="0.3">
      <c r="P409233" s="83"/>
    </row>
    <row r="409234" spans="16:16" x14ac:dyDescent="0.3">
      <c r="P409234" s="83"/>
    </row>
    <row r="409235" spans="16:16" x14ac:dyDescent="0.3">
      <c r="P409235" s="83"/>
    </row>
    <row r="409236" spans="16:16" x14ac:dyDescent="0.3">
      <c r="P409236" s="83"/>
    </row>
    <row r="409237" spans="16:16" x14ac:dyDescent="0.3">
      <c r="P409237" s="83"/>
    </row>
    <row r="409238" spans="16:16" x14ac:dyDescent="0.3">
      <c r="P409238" s="83"/>
    </row>
    <row r="409239" spans="16:16" x14ac:dyDescent="0.3">
      <c r="P409239" s="83"/>
    </row>
    <row r="409240" spans="16:16" x14ac:dyDescent="0.3">
      <c r="P409240" s="83"/>
    </row>
    <row r="409241" spans="16:16" x14ac:dyDescent="0.3">
      <c r="P409241" s="83"/>
    </row>
    <row r="409242" spans="16:16" x14ac:dyDescent="0.3">
      <c r="P409242" s="83"/>
    </row>
    <row r="409243" spans="16:16" x14ac:dyDescent="0.3">
      <c r="P409243" s="83"/>
    </row>
    <row r="409244" spans="16:16" x14ac:dyDescent="0.3">
      <c r="P409244" s="83"/>
    </row>
    <row r="409245" spans="16:16" x14ac:dyDescent="0.3">
      <c r="P409245" s="83"/>
    </row>
    <row r="409246" spans="16:16" x14ac:dyDescent="0.3">
      <c r="P409246" s="83"/>
    </row>
    <row r="409247" spans="16:16" x14ac:dyDescent="0.3">
      <c r="P409247" s="83"/>
    </row>
    <row r="409248" spans="16:16" x14ac:dyDescent="0.3">
      <c r="P409248" s="83"/>
    </row>
    <row r="409249" spans="16:16" x14ac:dyDescent="0.3">
      <c r="P409249" s="83"/>
    </row>
    <row r="409250" spans="16:16" x14ac:dyDescent="0.3">
      <c r="P409250" s="83"/>
    </row>
    <row r="409251" spans="16:16" x14ac:dyDescent="0.3">
      <c r="P409251" s="83"/>
    </row>
    <row r="409252" spans="16:16" x14ac:dyDescent="0.3">
      <c r="P409252" s="83"/>
    </row>
    <row r="409253" spans="16:16" x14ac:dyDescent="0.3">
      <c r="P409253" s="83"/>
    </row>
    <row r="409254" spans="16:16" x14ac:dyDescent="0.3">
      <c r="P409254" s="83"/>
    </row>
    <row r="409255" spans="16:16" x14ac:dyDescent="0.3">
      <c r="P409255" s="83"/>
    </row>
    <row r="409256" spans="16:16" x14ac:dyDescent="0.3">
      <c r="P409256" s="83"/>
    </row>
    <row r="409257" spans="16:16" x14ac:dyDescent="0.3">
      <c r="P409257" s="83"/>
    </row>
    <row r="409258" spans="16:16" x14ac:dyDescent="0.3">
      <c r="P409258" s="83"/>
    </row>
    <row r="409259" spans="16:16" x14ac:dyDescent="0.3">
      <c r="P409259" s="83"/>
    </row>
    <row r="409260" spans="16:16" x14ac:dyDescent="0.3">
      <c r="P409260" s="83"/>
    </row>
    <row r="409261" spans="16:16" x14ac:dyDescent="0.3">
      <c r="P409261" s="83"/>
    </row>
    <row r="409262" spans="16:16" x14ac:dyDescent="0.3">
      <c r="P409262" s="83"/>
    </row>
    <row r="409263" spans="16:16" x14ac:dyDescent="0.3">
      <c r="P409263" s="83"/>
    </row>
    <row r="409264" spans="16:16" x14ac:dyDescent="0.3">
      <c r="P409264" s="83"/>
    </row>
    <row r="409265" spans="16:16" x14ac:dyDescent="0.3">
      <c r="P409265" s="83"/>
    </row>
    <row r="409266" spans="16:16" x14ac:dyDescent="0.3">
      <c r="P409266" s="83"/>
    </row>
    <row r="409267" spans="16:16" x14ac:dyDescent="0.3">
      <c r="P409267" s="83"/>
    </row>
    <row r="409268" spans="16:16" x14ac:dyDescent="0.3">
      <c r="P409268" s="83"/>
    </row>
    <row r="409269" spans="16:16" x14ac:dyDescent="0.3">
      <c r="P409269" s="83"/>
    </row>
    <row r="409270" spans="16:16" x14ac:dyDescent="0.3">
      <c r="P409270" s="83"/>
    </row>
    <row r="409271" spans="16:16" x14ac:dyDescent="0.3">
      <c r="P409271" s="83"/>
    </row>
    <row r="409272" spans="16:16" x14ac:dyDescent="0.3">
      <c r="P409272" s="83"/>
    </row>
    <row r="409273" spans="16:16" x14ac:dyDescent="0.3">
      <c r="P409273" s="83"/>
    </row>
    <row r="409274" spans="16:16" x14ac:dyDescent="0.3">
      <c r="P409274" s="83"/>
    </row>
    <row r="409275" spans="16:16" x14ac:dyDescent="0.3">
      <c r="P409275" s="83"/>
    </row>
    <row r="409276" spans="16:16" x14ac:dyDescent="0.3">
      <c r="P409276" s="83"/>
    </row>
    <row r="409277" spans="16:16" x14ac:dyDescent="0.3">
      <c r="P409277" s="83"/>
    </row>
    <row r="409278" spans="16:16" x14ac:dyDescent="0.3">
      <c r="P409278" s="83"/>
    </row>
    <row r="409279" spans="16:16" x14ac:dyDescent="0.3">
      <c r="P409279" s="83"/>
    </row>
    <row r="409280" spans="16:16" x14ac:dyDescent="0.3">
      <c r="P409280" s="83"/>
    </row>
    <row r="409281" spans="16:16" x14ac:dyDescent="0.3">
      <c r="P409281" s="83"/>
    </row>
    <row r="409282" spans="16:16" x14ac:dyDescent="0.3">
      <c r="P409282" s="83"/>
    </row>
    <row r="409283" spans="16:16" x14ac:dyDescent="0.3">
      <c r="P409283" s="83"/>
    </row>
    <row r="409284" spans="16:16" x14ac:dyDescent="0.3">
      <c r="P409284" s="83"/>
    </row>
    <row r="409285" spans="16:16" x14ac:dyDescent="0.3">
      <c r="P409285" s="83"/>
    </row>
    <row r="409286" spans="16:16" x14ac:dyDescent="0.3">
      <c r="P409286" s="83"/>
    </row>
    <row r="409287" spans="16:16" x14ac:dyDescent="0.3">
      <c r="P409287" s="83"/>
    </row>
    <row r="409288" spans="16:16" x14ac:dyDescent="0.3">
      <c r="P409288" s="83"/>
    </row>
    <row r="409289" spans="16:16" x14ac:dyDescent="0.3">
      <c r="P409289" s="83"/>
    </row>
    <row r="409290" spans="16:16" x14ac:dyDescent="0.3">
      <c r="P409290" s="83"/>
    </row>
    <row r="409291" spans="16:16" x14ac:dyDescent="0.3">
      <c r="P409291" s="83"/>
    </row>
    <row r="409292" spans="16:16" x14ac:dyDescent="0.3">
      <c r="P409292" s="83"/>
    </row>
    <row r="409293" spans="16:16" x14ac:dyDescent="0.3">
      <c r="P409293" s="83"/>
    </row>
    <row r="409294" spans="16:16" x14ac:dyDescent="0.3">
      <c r="P409294" s="83"/>
    </row>
    <row r="409295" spans="16:16" x14ac:dyDescent="0.3">
      <c r="P409295" s="83"/>
    </row>
    <row r="409296" spans="16:16" x14ac:dyDescent="0.3">
      <c r="P409296" s="83"/>
    </row>
    <row r="409297" spans="16:16" x14ac:dyDescent="0.3">
      <c r="P409297" s="83"/>
    </row>
    <row r="409298" spans="16:16" x14ac:dyDescent="0.3">
      <c r="P409298" s="83"/>
    </row>
    <row r="409299" spans="16:16" x14ac:dyDescent="0.3">
      <c r="P409299" s="83"/>
    </row>
    <row r="409300" spans="16:16" x14ac:dyDescent="0.3">
      <c r="P409300" s="83"/>
    </row>
    <row r="409301" spans="16:16" x14ac:dyDescent="0.3">
      <c r="P409301" s="83"/>
    </row>
    <row r="409302" spans="16:16" x14ac:dyDescent="0.3">
      <c r="P409302" s="83"/>
    </row>
    <row r="409303" spans="16:16" x14ac:dyDescent="0.3">
      <c r="P409303" s="83"/>
    </row>
    <row r="409304" spans="16:16" x14ac:dyDescent="0.3">
      <c r="P409304" s="83"/>
    </row>
    <row r="409305" spans="16:16" x14ac:dyDescent="0.3">
      <c r="P409305" s="83"/>
    </row>
    <row r="409306" spans="16:16" x14ac:dyDescent="0.3">
      <c r="P409306" s="83"/>
    </row>
    <row r="409307" spans="16:16" x14ac:dyDescent="0.3">
      <c r="P409307" s="83"/>
    </row>
    <row r="409308" spans="16:16" x14ac:dyDescent="0.3">
      <c r="P409308" s="83"/>
    </row>
    <row r="409309" spans="16:16" x14ac:dyDescent="0.3">
      <c r="P409309" s="83"/>
    </row>
    <row r="409310" spans="16:16" x14ac:dyDescent="0.3">
      <c r="P409310" s="83"/>
    </row>
    <row r="409311" spans="16:16" x14ac:dyDescent="0.3">
      <c r="P409311" s="83"/>
    </row>
    <row r="409312" spans="16:16" x14ac:dyDescent="0.3">
      <c r="P409312" s="83"/>
    </row>
    <row r="409313" spans="16:16" x14ac:dyDescent="0.3">
      <c r="P409313" s="83"/>
    </row>
    <row r="409314" spans="16:16" x14ac:dyDescent="0.3">
      <c r="P409314" s="83"/>
    </row>
    <row r="409315" spans="16:16" x14ac:dyDescent="0.3">
      <c r="P409315" s="83"/>
    </row>
    <row r="409316" spans="16:16" x14ac:dyDescent="0.3">
      <c r="P409316" s="83"/>
    </row>
    <row r="409317" spans="16:16" x14ac:dyDescent="0.3">
      <c r="P409317" s="83"/>
    </row>
    <row r="409318" spans="16:16" x14ac:dyDescent="0.3">
      <c r="P409318" s="83"/>
    </row>
    <row r="409319" spans="16:16" x14ac:dyDescent="0.3">
      <c r="P409319" s="83"/>
    </row>
    <row r="409320" spans="16:16" x14ac:dyDescent="0.3">
      <c r="P409320" s="83"/>
    </row>
    <row r="409321" spans="16:16" x14ac:dyDescent="0.3">
      <c r="P409321" s="83"/>
    </row>
    <row r="409322" spans="16:16" x14ac:dyDescent="0.3">
      <c r="P409322" s="83"/>
    </row>
    <row r="409323" spans="16:16" x14ac:dyDescent="0.3">
      <c r="P409323" s="83"/>
    </row>
    <row r="409324" spans="16:16" x14ac:dyDescent="0.3">
      <c r="P409324" s="83"/>
    </row>
    <row r="409325" spans="16:16" x14ac:dyDescent="0.3">
      <c r="P409325" s="83"/>
    </row>
    <row r="409326" spans="16:16" x14ac:dyDescent="0.3">
      <c r="P409326" s="83"/>
    </row>
    <row r="409327" spans="16:16" x14ac:dyDescent="0.3">
      <c r="P409327" s="83"/>
    </row>
    <row r="409328" spans="16:16" x14ac:dyDescent="0.3">
      <c r="P409328" s="83"/>
    </row>
    <row r="409329" spans="16:16" x14ac:dyDescent="0.3">
      <c r="P409329" s="83"/>
    </row>
    <row r="409330" spans="16:16" x14ac:dyDescent="0.3">
      <c r="P409330" s="83"/>
    </row>
    <row r="409331" spans="16:16" x14ac:dyDescent="0.3">
      <c r="P409331" s="83"/>
    </row>
    <row r="409332" spans="16:16" x14ac:dyDescent="0.3">
      <c r="P409332" s="83"/>
    </row>
    <row r="409333" spans="16:16" x14ac:dyDescent="0.3">
      <c r="P409333" s="83"/>
    </row>
    <row r="409334" spans="16:16" x14ac:dyDescent="0.3">
      <c r="P409334" s="83"/>
    </row>
    <row r="409335" spans="16:16" x14ac:dyDescent="0.3">
      <c r="P409335" s="83"/>
    </row>
    <row r="409336" spans="16:16" x14ac:dyDescent="0.3">
      <c r="P409336" s="83"/>
    </row>
    <row r="409337" spans="16:16" x14ac:dyDescent="0.3">
      <c r="P409337" s="83"/>
    </row>
    <row r="409338" spans="16:16" x14ac:dyDescent="0.3">
      <c r="P409338" s="83"/>
    </row>
    <row r="409339" spans="16:16" x14ac:dyDescent="0.3">
      <c r="P409339" s="83"/>
    </row>
    <row r="409340" spans="16:16" x14ac:dyDescent="0.3">
      <c r="P409340" s="83"/>
    </row>
    <row r="409341" spans="16:16" x14ac:dyDescent="0.3">
      <c r="P409341" s="83"/>
    </row>
    <row r="409342" spans="16:16" x14ac:dyDescent="0.3">
      <c r="P409342" s="83"/>
    </row>
    <row r="409343" spans="16:16" x14ac:dyDescent="0.3">
      <c r="P409343" s="83"/>
    </row>
    <row r="409344" spans="16:16" x14ac:dyDescent="0.3">
      <c r="P409344" s="83"/>
    </row>
    <row r="409345" spans="16:16" x14ac:dyDescent="0.3">
      <c r="P409345" s="83"/>
    </row>
    <row r="409346" spans="16:16" x14ac:dyDescent="0.3">
      <c r="P409346" s="83"/>
    </row>
    <row r="409347" spans="16:16" x14ac:dyDescent="0.3">
      <c r="P409347" s="83"/>
    </row>
    <row r="409348" spans="16:16" x14ac:dyDescent="0.3">
      <c r="P409348" s="83"/>
    </row>
    <row r="409349" spans="16:16" x14ac:dyDescent="0.3">
      <c r="P409349" s="83"/>
    </row>
    <row r="409350" spans="16:16" x14ac:dyDescent="0.3">
      <c r="P409350" s="83"/>
    </row>
    <row r="409351" spans="16:16" x14ac:dyDescent="0.3">
      <c r="P409351" s="83"/>
    </row>
    <row r="409352" spans="16:16" x14ac:dyDescent="0.3">
      <c r="P409352" s="83"/>
    </row>
    <row r="409353" spans="16:16" x14ac:dyDescent="0.3">
      <c r="P409353" s="83"/>
    </row>
    <row r="409354" spans="16:16" x14ac:dyDescent="0.3">
      <c r="P409354" s="83"/>
    </row>
    <row r="409355" spans="16:16" x14ac:dyDescent="0.3">
      <c r="P409355" s="83"/>
    </row>
    <row r="409356" spans="16:16" x14ac:dyDescent="0.3">
      <c r="P409356" s="83"/>
    </row>
    <row r="409357" spans="16:16" x14ac:dyDescent="0.3">
      <c r="P409357" s="83"/>
    </row>
    <row r="409358" spans="16:16" x14ac:dyDescent="0.3">
      <c r="P409358" s="83"/>
    </row>
    <row r="409359" spans="16:16" x14ac:dyDescent="0.3">
      <c r="P409359" s="83"/>
    </row>
    <row r="409360" spans="16:16" x14ac:dyDescent="0.3">
      <c r="P409360" s="83"/>
    </row>
    <row r="409361" spans="16:16" x14ac:dyDescent="0.3">
      <c r="P409361" s="83"/>
    </row>
    <row r="409362" spans="16:16" x14ac:dyDescent="0.3">
      <c r="P409362" s="83"/>
    </row>
    <row r="409363" spans="16:16" x14ac:dyDescent="0.3">
      <c r="P409363" s="83"/>
    </row>
    <row r="409364" spans="16:16" x14ac:dyDescent="0.3">
      <c r="P409364" s="83"/>
    </row>
    <row r="409365" spans="16:16" x14ac:dyDescent="0.3">
      <c r="P409365" s="83"/>
    </row>
    <row r="409366" spans="16:16" x14ac:dyDescent="0.3">
      <c r="P409366" s="83"/>
    </row>
    <row r="409367" spans="16:16" x14ac:dyDescent="0.3">
      <c r="P409367" s="83"/>
    </row>
    <row r="409368" spans="16:16" x14ac:dyDescent="0.3">
      <c r="P409368" s="83"/>
    </row>
    <row r="409369" spans="16:16" x14ac:dyDescent="0.3">
      <c r="P409369" s="83"/>
    </row>
    <row r="409370" spans="16:16" x14ac:dyDescent="0.3">
      <c r="P409370" s="83"/>
    </row>
    <row r="409371" spans="16:16" x14ac:dyDescent="0.3">
      <c r="P409371" s="83"/>
    </row>
    <row r="409372" spans="16:16" x14ac:dyDescent="0.3">
      <c r="P409372" s="83"/>
    </row>
    <row r="409373" spans="16:16" x14ac:dyDescent="0.3">
      <c r="P409373" s="83"/>
    </row>
    <row r="409374" spans="16:16" x14ac:dyDescent="0.3">
      <c r="P409374" s="83"/>
    </row>
    <row r="409375" spans="16:16" x14ac:dyDescent="0.3">
      <c r="P409375" s="83"/>
    </row>
    <row r="409376" spans="16:16" x14ac:dyDescent="0.3">
      <c r="P409376" s="83"/>
    </row>
    <row r="409377" spans="16:16" x14ac:dyDescent="0.3">
      <c r="P409377" s="83"/>
    </row>
    <row r="409378" spans="16:16" x14ac:dyDescent="0.3">
      <c r="P409378" s="83"/>
    </row>
    <row r="409379" spans="16:16" x14ac:dyDescent="0.3">
      <c r="P409379" s="83"/>
    </row>
    <row r="409380" spans="16:16" x14ac:dyDescent="0.3">
      <c r="P409380" s="83"/>
    </row>
    <row r="409381" spans="16:16" x14ac:dyDescent="0.3">
      <c r="P409381" s="83"/>
    </row>
    <row r="409382" spans="16:16" x14ac:dyDescent="0.3">
      <c r="P409382" s="83"/>
    </row>
    <row r="409383" spans="16:16" x14ac:dyDescent="0.3">
      <c r="P409383" s="83"/>
    </row>
    <row r="409384" spans="16:16" x14ac:dyDescent="0.3">
      <c r="P409384" s="83"/>
    </row>
    <row r="409385" spans="16:16" x14ac:dyDescent="0.3">
      <c r="P409385" s="83"/>
    </row>
    <row r="409386" spans="16:16" x14ac:dyDescent="0.3">
      <c r="P409386" s="83"/>
    </row>
    <row r="409387" spans="16:16" x14ac:dyDescent="0.3">
      <c r="P409387" s="83"/>
    </row>
    <row r="409388" spans="16:16" x14ac:dyDescent="0.3">
      <c r="P409388" s="83"/>
    </row>
    <row r="409389" spans="16:16" x14ac:dyDescent="0.3">
      <c r="P409389" s="83"/>
    </row>
    <row r="409390" spans="16:16" x14ac:dyDescent="0.3">
      <c r="P409390" s="83"/>
    </row>
    <row r="409391" spans="16:16" x14ac:dyDescent="0.3">
      <c r="P409391" s="83"/>
    </row>
    <row r="409392" spans="16:16" x14ac:dyDescent="0.3">
      <c r="P409392" s="83"/>
    </row>
    <row r="409393" spans="16:16" x14ac:dyDescent="0.3">
      <c r="P409393" s="83"/>
    </row>
    <row r="409394" spans="16:16" x14ac:dyDescent="0.3">
      <c r="P409394" s="83"/>
    </row>
    <row r="409395" spans="16:16" x14ac:dyDescent="0.3">
      <c r="P409395" s="83"/>
    </row>
    <row r="409396" spans="16:16" x14ac:dyDescent="0.3">
      <c r="P409396" s="83"/>
    </row>
    <row r="409397" spans="16:16" x14ac:dyDescent="0.3">
      <c r="P409397" s="83"/>
    </row>
    <row r="409398" spans="16:16" x14ac:dyDescent="0.3">
      <c r="P409398" s="83"/>
    </row>
    <row r="409399" spans="16:16" x14ac:dyDescent="0.3">
      <c r="P409399" s="83"/>
    </row>
    <row r="409400" spans="16:16" x14ac:dyDescent="0.3">
      <c r="P409400" s="83"/>
    </row>
    <row r="409401" spans="16:16" x14ac:dyDescent="0.3">
      <c r="P409401" s="83"/>
    </row>
    <row r="409402" spans="16:16" x14ac:dyDescent="0.3">
      <c r="P409402" s="83"/>
    </row>
    <row r="409403" spans="16:16" x14ac:dyDescent="0.3">
      <c r="P409403" s="83"/>
    </row>
    <row r="409404" spans="16:16" x14ac:dyDescent="0.3">
      <c r="P409404" s="83"/>
    </row>
    <row r="409405" spans="16:16" x14ac:dyDescent="0.3">
      <c r="P409405" s="83"/>
    </row>
    <row r="409406" spans="16:16" x14ac:dyDescent="0.3">
      <c r="P409406" s="83"/>
    </row>
    <row r="409407" spans="16:16" x14ac:dyDescent="0.3">
      <c r="P409407" s="83"/>
    </row>
    <row r="409408" spans="16:16" x14ac:dyDescent="0.3">
      <c r="P409408" s="83"/>
    </row>
    <row r="409409" spans="16:16" x14ac:dyDescent="0.3">
      <c r="P409409" s="83"/>
    </row>
    <row r="409410" spans="16:16" x14ac:dyDescent="0.3">
      <c r="P409410" s="83"/>
    </row>
    <row r="409411" spans="16:16" x14ac:dyDescent="0.3">
      <c r="P409411" s="83"/>
    </row>
    <row r="409412" spans="16:16" x14ac:dyDescent="0.3">
      <c r="P409412" s="83"/>
    </row>
    <row r="409413" spans="16:16" x14ac:dyDescent="0.3">
      <c r="P409413" s="83"/>
    </row>
    <row r="409414" spans="16:16" x14ac:dyDescent="0.3">
      <c r="P409414" s="83"/>
    </row>
    <row r="409415" spans="16:16" x14ac:dyDescent="0.3">
      <c r="P409415" s="83"/>
    </row>
    <row r="409416" spans="16:16" x14ac:dyDescent="0.3">
      <c r="P409416" s="83"/>
    </row>
    <row r="409417" spans="16:16" x14ac:dyDescent="0.3">
      <c r="P409417" s="83"/>
    </row>
    <row r="409418" spans="16:16" x14ac:dyDescent="0.3">
      <c r="P409418" s="83"/>
    </row>
    <row r="409419" spans="16:16" x14ac:dyDescent="0.3">
      <c r="P409419" s="83"/>
    </row>
    <row r="409420" spans="16:16" x14ac:dyDescent="0.3">
      <c r="P409420" s="83"/>
    </row>
    <row r="409421" spans="16:16" x14ac:dyDescent="0.3">
      <c r="P409421" s="83"/>
    </row>
    <row r="409422" spans="16:16" x14ac:dyDescent="0.3">
      <c r="P409422" s="83"/>
    </row>
    <row r="409423" spans="16:16" x14ac:dyDescent="0.3">
      <c r="P409423" s="83"/>
    </row>
    <row r="409424" spans="16:16" x14ac:dyDescent="0.3">
      <c r="P409424" s="83"/>
    </row>
    <row r="409425" spans="16:16" x14ac:dyDescent="0.3">
      <c r="P409425" s="83"/>
    </row>
    <row r="409426" spans="16:16" x14ac:dyDescent="0.3">
      <c r="P409426" s="83"/>
    </row>
    <row r="409427" spans="16:16" x14ac:dyDescent="0.3">
      <c r="P409427" s="83"/>
    </row>
    <row r="409428" spans="16:16" x14ac:dyDescent="0.3">
      <c r="P409428" s="83"/>
    </row>
    <row r="409429" spans="16:16" x14ac:dyDescent="0.3">
      <c r="P409429" s="83"/>
    </row>
    <row r="409430" spans="16:16" x14ac:dyDescent="0.3">
      <c r="P409430" s="83"/>
    </row>
    <row r="409431" spans="16:16" x14ac:dyDescent="0.3">
      <c r="P409431" s="83"/>
    </row>
    <row r="409432" spans="16:16" x14ac:dyDescent="0.3">
      <c r="P409432" s="83"/>
    </row>
    <row r="409433" spans="16:16" x14ac:dyDescent="0.3">
      <c r="P409433" s="83"/>
    </row>
    <row r="409434" spans="16:16" x14ac:dyDescent="0.3">
      <c r="P409434" s="83"/>
    </row>
    <row r="409435" spans="16:16" x14ac:dyDescent="0.3">
      <c r="P409435" s="83"/>
    </row>
    <row r="409436" spans="16:16" x14ac:dyDescent="0.3">
      <c r="P409436" s="83"/>
    </row>
    <row r="409437" spans="16:16" x14ac:dyDescent="0.3">
      <c r="P409437" s="83"/>
    </row>
    <row r="409438" spans="16:16" x14ac:dyDescent="0.3">
      <c r="P409438" s="83"/>
    </row>
    <row r="409439" spans="16:16" x14ac:dyDescent="0.3">
      <c r="P409439" s="83"/>
    </row>
    <row r="409440" spans="16:16" x14ac:dyDescent="0.3">
      <c r="P409440" s="83"/>
    </row>
    <row r="409441" spans="16:16" x14ac:dyDescent="0.3">
      <c r="P409441" s="83"/>
    </row>
    <row r="409442" spans="16:16" x14ac:dyDescent="0.3">
      <c r="P409442" s="83"/>
    </row>
    <row r="409443" spans="16:16" x14ac:dyDescent="0.3">
      <c r="P409443" s="83"/>
    </row>
    <row r="409444" spans="16:16" x14ac:dyDescent="0.3">
      <c r="P409444" s="83"/>
    </row>
    <row r="409445" spans="16:16" x14ac:dyDescent="0.3">
      <c r="P409445" s="83"/>
    </row>
    <row r="409446" spans="16:16" x14ac:dyDescent="0.3">
      <c r="P409446" s="83"/>
    </row>
    <row r="409447" spans="16:16" x14ac:dyDescent="0.3">
      <c r="P409447" s="83"/>
    </row>
    <row r="409448" spans="16:16" x14ac:dyDescent="0.3">
      <c r="P409448" s="83"/>
    </row>
    <row r="409449" spans="16:16" x14ac:dyDescent="0.3">
      <c r="P409449" s="83"/>
    </row>
    <row r="409450" spans="16:16" x14ac:dyDescent="0.3">
      <c r="P409450" s="83"/>
    </row>
    <row r="409451" spans="16:16" x14ac:dyDescent="0.3">
      <c r="P409451" s="83"/>
    </row>
    <row r="409452" spans="16:16" x14ac:dyDescent="0.3">
      <c r="P409452" s="83"/>
    </row>
    <row r="409453" spans="16:16" x14ac:dyDescent="0.3">
      <c r="P409453" s="83"/>
    </row>
    <row r="409454" spans="16:16" x14ac:dyDescent="0.3">
      <c r="P409454" s="83"/>
    </row>
    <row r="409455" spans="16:16" x14ac:dyDescent="0.3">
      <c r="P409455" s="83"/>
    </row>
    <row r="409456" spans="16:16" x14ac:dyDescent="0.3">
      <c r="P409456" s="83"/>
    </row>
    <row r="409457" spans="16:16" x14ac:dyDescent="0.3">
      <c r="P409457" s="83"/>
    </row>
    <row r="409458" spans="16:16" x14ac:dyDescent="0.3">
      <c r="P409458" s="83"/>
    </row>
    <row r="409459" spans="16:16" x14ac:dyDescent="0.3">
      <c r="P409459" s="83"/>
    </row>
    <row r="409460" spans="16:16" x14ac:dyDescent="0.3">
      <c r="P409460" s="83"/>
    </row>
    <row r="409461" spans="16:16" x14ac:dyDescent="0.3">
      <c r="P409461" s="83"/>
    </row>
    <row r="409462" spans="16:16" x14ac:dyDescent="0.3">
      <c r="P409462" s="83"/>
    </row>
    <row r="409463" spans="16:16" x14ac:dyDescent="0.3">
      <c r="P409463" s="83"/>
    </row>
    <row r="409464" spans="16:16" x14ac:dyDescent="0.3">
      <c r="P409464" s="83"/>
    </row>
    <row r="409465" spans="16:16" x14ac:dyDescent="0.3">
      <c r="P409465" s="83"/>
    </row>
    <row r="409466" spans="16:16" x14ac:dyDescent="0.3">
      <c r="P409466" s="83"/>
    </row>
    <row r="409467" spans="16:16" x14ac:dyDescent="0.3">
      <c r="P409467" s="83"/>
    </row>
    <row r="409468" spans="16:16" x14ac:dyDescent="0.3">
      <c r="P409468" s="83"/>
    </row>
    <row r="409469" spans="16:16" x14ac:dyDescent="0.3">
      <c r="P409469" s="83"/>
    </row>
    <row r="409470" spans="16:16" x14ac:dyDescent="0.3">
      <c r="P409470" s="83"/>
    </row>
    <row r="409471" spans="16:16" x14ac:dyDescent="0.3">
      <c r="P409471" s="83"/>
    </row>
    <row r="409472" spans="16:16" x14ac:dyDescent="0.3">
      <c r="P409472" s="83"/>
    </row>
    <row r="409473" spans="16:16" x14ac:dyDescent="0.3">
      <c r="P409473" s="83"/>
    </row>
    <row r="409474" spans="16:16" x14ac:dyDescent="0.3">
      <c r="P409474" s="83"/>
    </row>
    <row r="409475" spans="16:16" x14ac:dyDescent="0.3">
      <c r="P409475" s="83"/>
    </row>
    <row r="409476" spans="16:16" x14ac:dyDescent="0.3">
      <c r="P409476" s="83"/>
    </row>
    <row r="409477" spans="16:16" x14ac:dyDescent="0.3">
      <c r="P409477" s="83"/>
    </row>
    <row r="409478" spans="16:16" x14ac:dyDescent="0.3">
      <c r="P409478" s="83"/>
    </row>
    <row r="409479" spans="16:16" x14ac:dyDescent="0.3">
      <c r="P409479" s="83"/>
    </row>
    <row r="409480" spans="16:16" x14ac:dyDescent="0.3">
      <c r="P409480" s="83"/>
    </row>
    <row r="409481" spans="16:16" x14ac:dyDescent="0.3">
      <c r="P409481" s="83"/>
    </row>
    <row r="409482" spans="16:16" x14ac:dyDescent="0.3">
      <c r="P409482" s="83"/>
    </row>
    <row r="409483" spans="16:16" x14ac:dyDescent="0.3">
      <c r="P409483" s="83"/>
    </row>
    <row r="409484" spans="16:16" x14ac:dyDescent="0.3">
      <c r="P409484" s="83"/>
    </row>
    <row r="409485" spans="16:16" x14ac:dyDescent="0.3">
      <c r="P409485" s="83"/>
    </row>
    <row r="409486" spans="16:16" x14ac:dyDescent="0.3">
      <c r="P409486" s="83"/>
    </row>
    <row r="409487" spans="16:16" x14ac:dyDescent="0.3">
      <c r="P409487" s="83"/>
    </row>
    <row r="409488" spans="16:16" x14ac:dyDescent="0.3">
      <c r="P409488" s="83"/>
    </row>
    <row r="409489" spans="16:16" x14ac:dyDescent="0.3">
      <c r="P409489" s="83"/>
    </row>
    <row r="409490" spans="16:16" x14ac:dyDescent="0.3">
      <c r="P409490" s="83"/>
    </row>
    <row r="409491" spans="16:16" x14ac:dyDescent="0.3">
      <c r="P409491" s="83"/>
    </row>
    <row r="409492" spans="16:16" x14ac:dyDescent="0.3">
      <c r="P409492" s="83"/>
    </row>
    <row r="409493" spans="16:16" x14ac:dyDescent="0.3">
      <c r="P409493" s="83"/>
    </row>
    <row r="409494" spans="16:16" x14ac:dyDescent="0.3">
      <c r="P409494" s="83"/>
    </row>
    <row r="409495" spans="16:16" x14ac:dyDescent="0.3">
      <c r="P409495" s="83"/>
    </row>
    <row r="409496" spans="16:16" x14ac:dyDescent="0.3">
      <c r="P409496" s="83"/>
    </row>
    <row r="409497" spans="16:16" x14ac:dyDescent="0.3">
      <c r="P409497" s="83"/>
    </row>
    <row r="409498" spans="16:16" x14ac:dyDescent="0.3">
      <c r="P409498" s="83"/>
    </row>
    <row r="409499" spans="16:16" x14ac:dyDescent="0.3">
      <c r="P409499" s="83"/>
    </row>
    <row r="409500" spans="16:16" x14ac:dyDescent="0.3">
      <c r="P409500" s="83"/>
    </row>
    <row r="409501" spans="16:16" x14ac:dyDescent="0.3">
      <c r="P409501" s="83"/>
    </row>
    <row r="409502" spans="16:16" x14ac:dyDescent="0.3">
      <c r="P409502" s="83"/>
    </row>
    <row r="409503" spans="16:16" x14ac:dyDescent="0.3">
      <c r="P409503" s="83"/>
    </row>
    <row r="409504" spans="16:16" x14ac:dyDescent="0.3">
      <c r="P409504" s="83"/>
    </row>
    <row r="409505" spans="16:16" x14ac:dyDescent="0.3">
      <c r="P409505" s="83"/>
    </row>
    <row r="409506" spans="16:16" x14ac:dyDescent="0.3">
      <c r="P409506" s="83"/>
    </row>
    <row r="409507" spans="16:16" x14ac:dyDescent="0.3">
      <c r="P409507" s="83"/>
    </row>
    <row r="409508" spans="16:16" x14ac:dyDescent="0.3">
      <c r="P409508" s="83"/>
    </row>
    <row r="409509" spans="16:16" x14ac:dyDescent="0.3">
      <c r="P409509" s="83"/>
    </row>
    <row r="409510" spans="16:16" x14ac:dyDescent="0.3">
      <c r="P409510" s="83"/>
    </row>
    <row r="409511" spans="16:16" x14ac:dyDescent="0.3">
      <c r="P409511" s="83"/>
    </row>
    <row r="409512" spans="16:16" x14ac:dyDescent="0.3">
      <c r="P409512" s="83"/>
    </row>
    <row r="409513" spans="16:16" x14ac:dyDescent="0.3">
      <c r="P409513" s="83"/>
    </row>
    <row r="409514" spans="16:16" x14ac:dyDescent="0.3">
      <c r="P409514" s="83"/>
    </row>
    <row r="409515" spans="16:16" x14ac:dyDescent="0.3">
      <c r="P409515" s="83"/>
    </row>
    <row r="409516" spans="16:16" x14ac:dyDescent="0.3">
      <c r="P409516" s="83"/>
    </row>
    <row r="409517" spans="16:16" x14ac:dyDescent="0.3">
      <c r="P409517" s="83"/>
    </row>
    <row r="409518" spans="16:16" x14ac:dyDescent="0.3">
      <c r="P409518" s="83"/>
    </row>
    <row r="409519" spans="16:16" x14ac:dyDescent="0.3">
      <c r="P409519" s="83"/>
    </row>
    <row r="409520" spans="16:16" x14ac:dyDescent="0.3">
      <c r="P409520" s="83"/>
    </row>
    <row r="409521" spans="16:16" x14ac:dyDescent="0.3">
      <c r="P409521" s="83"/>
    </row>
    <row r="409522" spans="16:16" x14ac:dyDescent="0.3">
      <c r="P409522" s="83"/>
    </row>
    <row r="409523" spans="16:16" x14ac:dyDescent="0.3">
      <c r="P409523" s="83"/>
    </row>
    <row r="409524" spans="16:16" x14ac:dyDescent="0.3">
      <c r="P409524" s="83"/>
    </row>
    <row r="409525" spans="16:16" x14ac:dyDescent="0.3">
      <c r="P409525" s="83"/>
    </row>
    <row r="409526" spans="16:16" x14ac:dyDescent="0.3">
      <c r="P409526" s="83"/>
    </row>
    <row r="409527" spans="16:16" x14ac:dyDescent="0.3">
      <c r="P409527" s="83"/>
    </row>
    <row r="409528" spans="16:16" x14ac:dyDescent="0.3">
      <c r="P409528" s="83"/>
    </row>
    <row r="409529" spans="16:16" x14ac:dyDescent="0.3">
      <c r="P409529" s="83"/>
    </row>
    <row r="409530" spans="16:16" x14ac:dyDescent="0.3">
      <c r="P409530" s="83"/>
    </row>
    <row r="409531" spans="16:16" x14ac:dyDescent="0.3">
      <c r="P409531" s="83"/>
    </row>
    <row r="409532" spans="16:16" x14ac:dyDescent="0.3">
      <c r="P409532" s="83"/>
    </row>
    <row r="409533" spans="16:16" x14ac:dyDescent="0.3">
      <c r="P409533" s="83"/>
    </row>
    <row r="409534" spans="16:16" x14ac:dyDescent="0.3">
      <c r="P409534" s="83"/>
    </row>
    <row r="409535" spans="16:16" x14ac:dyDescent="0.3">
      <c r="P409535" s="83"/>
    </row>
    <row r="409536" spans="16:16" x14ac:dyDescent="0.3">
      <c r="P409536" s="83"/>
    </row>
    <row r="409537" spans="16:16" x14ac:dyDescent="0.3">
      <c r="P409537" s="83"/>
    </row>
    <row r="409538" spans="16:16" x14ac:dyDescent="0.3">
      <c r="P409538" s="83"/>
    </row>
    <row r="409539" spans="16:16" x14ac:dyDescent="0.3">
      <c r="P409539" s="83"/>
    </row>
    <row r="409540" spans="16:16" x14ac:dyDescent="0.3">
      <c r="P409540" s="83"/>
    </row>
    <row r="409541" spans="16:16" x14ac:dyDescent="0.3">
      <c r="P409541" s="83"/>
    </row>
    <row r="409542" spans="16:16" x14ac:dyDescent="0.3">
      <c r="P409542" s="83"/>
    </row>
    <row r="409543" spans="16:16" x14ac:dyDescent="0.3">
      <c r="P409543" s="83"/>
    </row>
    <row r="409544" spans="16:16" x14ac:dyDescent="0.3">
      <c r="P409544" s="83"/>
    </row>
    <row r="409545" spans="16:16" x14ac:dyDescent="0.3">
      <c r="P409545" s="83"/>
    </row>
    <row r="409546" spans="16:16" x14ac:dyDescent="0.3">
      <c r="P409546" s="83"/>
    </row>
    <row r="409547" spans="16:16" x14ac:dyDescent="0.3">
      <c r="P409547" s="83"/>
    </row>
    <row r="409548" spans="16:16" x14ac:dyDescent="0.3">
      <c r="P409548" s="83"/>
    </row>
    <row r="409549" spans="16:16" x14ac:dyDescent="0.3">
      <c r="P409549" s="83"/>
    </row>
    <row r="409550" spans="16:16" x14ac:dyDescent="0.3">
      <c r="P409550" s="83"/>
    </row>
    <row r="409551" spans="16:16" x14ac:dyDescent="0.3">
      <c r="P409551" s="83"/>
    </row>
    <row r="409552" spans="16:16" x14ac:dyDescent="0.3">
      <c r="P409552" s="83"/>
    </row>
    <row r="409553" spans="16:16" x14ac:dyDescent="0.3">
      <c r="P409553" s="83"/>
    </row>
    <row r="409554" spans="16:16" x14ac:dyDescent="0.3">
      <c r="P409554" s="83"/>
    </row>
    <row r="409555" spans="16:16" x14ac:dyDescent="0.3">
      <c r="P409555" s="83"/>
    </row>
    <row r="409556" spans="16:16" x14ac:dyDescent="0.3">
      <c r="P409556" s="83"/>
    </row>
    <row r="409557" spans="16:16" x14ac:dyDescent="0.3">
      <c r="P409557" s="83"/>
    </row>
    <row r="409558" spans="16:16" x14ac:dyDescent="0.3">
      <c r="P409558" s="83"/>
    </row>
    <row r="409559" spans="16:16" x14ac:dyDescent="0.3">
      <c r="P409559" s="83"/>
    </row>
    <row r="409560" spans="16:16" x14ac:dyDescent="0.3">
      <c r="P409560" s="83"/>
    </row>
    <row r="409561" spans="16:16" x14ac:dyDescent="0.3">
      <c r="P409561" s="83"/>
    </row>
    <row r="409562" spans="16:16" x14ac:dyDescent="0.3">
      <c r="P409562" s="83"/>
    </row>
    <row r="409563" spans="16:16" x14ac:dyDescent="0.3">
      <c r="P409563" s="83"/>
    </row>
    <row r="409564" spans="16:16" x14ac:dyDescent="0.3">
      <c r="P409564" s="83"/>
    </row>
    <row r="409565" spans="16:16" x14ac:dyDescent="0.3">
      <c r="P409565" s="83"/>
    </row>
    <row r="409566" spans="16:16" x14ac:dyDescent="0.3">
      <c r="P409566" s="83"/>
    </row>
    <row r="409567" spans="16:16" x14ac:dyDescent="0.3">
      <c r="P409567" s="83"/>
    </row>
    <row r="409568" spans="16:16" x14ac:dyDescent="0.3">
      <c r="P409568" s="83"/>
    </row>
    <row r="409569" spans="16:16" x14ac:dyDescent="0.3">
      <c r="P409569" s="83"/>
    </row>
    <row r="409570" spans="16:16" x14ac:dyDescent="0.3">
      <c r="P409570" s="83"/>
    </row>
    <row r="409571" spans="16:16" x14ac:dyDescent="0.3">
      <c r="P409571" s="83"/>
    </row>
    <row r="409572" spans="16:16" x14ac:dyDescent="0.3">
      <c r="P409572" s="83"/>
    </row>
    <row r="409573" spans="16:16" x14ac:dyDescent="0.3">
      <c r="P409573" s="83"/>
    </row>
    <row r="409574" spans="16:16" x14ac:dyDescent="0.3">
      <c r="P409574" s="83"/>
    </row>
    <row r="409575" spans="16:16" x14ac:dyDescent="0.3">
      <c r="P409575" s="83"/>
    </row>
    <row r="409576" spans="16:16" x14ac:dyDescent="0.3">
      <c r="P409576" s="83"/>
    </row>
    <row r="409577" spans="16:16" x14ac:dyDescent="0.3">
      <c r="P409577" s="83"/>
    </row>
    <row r="409578" spans="16:16" x14ac:dyDescent="0.3">
      <c r="P409578" s="83"/>
    </row>
    <row r="409579" spans="16:16" x14ac:dyDescent="0.3">
      <c r="P409579" s="83"/>
    </row>
    <row r="409580" spans="16:16" x14ac:dyDescent="0.3">
      <c r="P409580" s="83"/>
    </row>
    <row r="409581" spans="16:16" x14ac:dyDescent="0.3">
      <c r="P409581" s="83"/>
    </row>
    <row r="409582" spans="16:16" x14ac:dyDescent="0.3">
      <c r="P409582" s="83"/>
    </row>
    <row r="409583" spans="16:16" x14ac:dyDescent="0.3">
      <c r="P409583" s="83"/>
    </row>
    <row r="409584" spans="16:16" x14ac:dyDescent="0.3">
      <c r="P409584" s="83"/>
    </row>
    <row r="409585" spans="16:16" x14ac:dyDescent="0.3">
      <c r="P409585" s="83"/>
    </row>
    <row r="409586" spans="16:16" x14ac:dyDescent="0.3">
      <c r="P409586" s="83"/>
    </row>
    <row r="409587" spans="16:16" x14ac:dyDescent="0.3">
      <c r="P409587" s="83"/>
    </row>
    <row r="409588" spans="16:16" x14ac:dyDescent="0.3">
      <c r="P409588" s="83"/>
    </row>
    <row r="409589" spans="16:16" x14ac:dyDescent="0.3">
      <c r="P409589" s="83"/>
    </row>
    <row r="409590" spans="16:16" x14ac:dyDescent="0.3">
      <c r="P409590" s="83"/>
    </row>
    <row r="409591" spans="16:16" x14ac:dyDescent="0.3">
      <c r="P409591" s="83"/>
    </row>
    <row r="409592" spans="16:16" x14ac:dyDescent="0.3">
      <c r="P409592" s="83"/>
    </row>
    <row r="409593" spans="16:16" x14ac:dyDescent="0.3">
      <c r="P409593" s="83"/>
    </row>
    <row r="409594" spans="16:16" x14ac:dyDescent="0.3">
      <c r="P409594" s="83"/>
    </row>
    <row r="409595" spans="16:16" x14ac:dyDescent="0.3">
      <c r="P409595" s="83"/>
    </row>
    <row r="409596" spans="16:16" x14ac:dyDescent="0.3">
      <c r="P409596" s="83"/>
    </row>
    <row r="409597" spans="16:16" x14ac:dyDescent="0.3">
      <c r="P409597" s="83"/>
    </row>
    <row r="409598" spans="16:16" x14ac:dyDescent="0.3">
      <c r="P409598" s="83"/>
    </row>
    <row r="409599" spans="16:16" x14ac:dyDescent="0.3">
      <c r="P409599" s="83"/>
    </row>
    <row r="409600" spans="16:16" x14ac:dyDescent="0.3">
      <c r="P409600" s="83"/>
    </row>
    <row r="409601" spans="16:16" x14ac:dyDescent="0.3">
      <c r="P409601" s="83"/>
    </row>
    <row r="409602" spans="16:16" x14ac:dyDescent="0.3">
      <c r="P409602" s="83"/>
    </row>
    <row r="409603" spans="16:16" x14ac:dyDescent="0.3">
      <c r="P409603" s="83"/>
    </row>
    <row r="409604" spans="16:16" x14ac:dyDescent="0.3">
      <c r="P409604" s="83"/>
    </row>
    <row r="409605" spans="16:16" x14ac:dyDescent="0.3">
      <c r="P409605" s="83"/>
    </row>
    <row r="409606" spans="16:16" x14ac:dyDescent="0.3">
      <c r="P409606" s="83"/>
    </row>
    <row r="409607" spans="16:16" x14ac:dyDescent="0.3">
      <c r="P409607" s="83"/>
    </row>
    <row r="409608" spans="16:16" x14ac:dyDescent="0.3">
      <c r="P409608" s="83"/>
    </row>
    <row r="409609" spans="16:16" x14ac:dyDescent="0.3">
      <c r="P409609" s="83"/>
    </row>
    <row r="409610" spans="16:16" x14ac:dyDescent="0.3">
      <c r="P409610" s="83"/>
    </row>
    <row r="409611" spans="16:16" x14ac:dyDescent="0.3">
      <c r="P409611" s="83"/>
    </row>
    <row r="409612" spans="16:16" x14ac:dyDescent="0.3">
      <c r="P409612" s="83"/>
    </row>
    <row r="409613" spans="16:16" x14ac:dyDescent="0.3">
      <c r="P409613" s="83"/>
    </row>
    <row r="409614" spans="16:16" x14ac:dyDescent="0.3">
      <c r="P409614" s="83"/>
    </row>
    <row r="409615" spans="16:16" x14ac:dyDescent="0.3">
      <c r="P409615" s="83"/>
    </row>
    <row r="409616" spans="16:16" x14ac:dyDescent="0.3">
      <c r="P409616" s="83"/>
    </row>
    <row r="409617" spans="16:16" x14ac:dyDescent="0.3">
      <c r="P409617" s="83"/>
    </row>
    <row r="409618" spans="16:16" x14ac:dyDescent="0.3">
      <c r="P409618" s="83"/>
    </row>
    <row r="409619" spans="16:16" x14ac:dyDescent="0.3">
      <c r="P409619" s="83"/>
    </row>
    <row r="409620" spans="16:16" x14ac:dyDescent="0.3">
      <c r="P409620" s="83"/>
    </row>
    <row r="409621" spans="16:16" x14ac:dyDescent="0.3">
      <c r="P409621" s="83"/>
    </row>
    <row r="409622" spans="16:16" x14ac:dyDescent="0.3">
      <c r="P409622" s="83"/>
    </row>
    <row r="409623" spans="16:16" x14ac:dyDescent="0.3">
      <c r="P409623" s="83"/>
    </row>
    <row r="409624" spans="16:16" x14ac:dyDescent="0.3">
      <c r="P409624" s="83"/>
    </row>
    <row r="409625" spans="16:16" x14ac:dyDescent="0.3">
      <c r="P409625" s="83"/>
    </row>
    <row r="409626" spans="16:16" x14ac:dyDescent="0.3">
      <c r="P409626" s="83"/>
    </row>
    <row r="409627" spans="16:16" x14ac:dyDescent="0.3">
      <c r="P409627" s="83"/>
    </row>
    <row r="409628" spans="16:16" x14ac:dyDescent="0.3">
      <c r="P409628" s="83"/>
    </row>
    <row r="409629" spans="16:16" x14ac:dyDescent="0.3">
      <c r="P409629" s="83"/>
    </row>
    <row r="409630" spans="16:16" x14ac:dyDescent="0.3">
      <c r="P409630" s="83"/>
    </row>
    <row r="409631" spans="16:16" x14ac:dyDescent="0.3">
      <c r="P409631" s="83"/>
    </row>
    <row r="409632" spans="16:16" x14ac:dyDescent="0.3">
      <c r="P409632" s="83"/>
    </row>
    <row r="409633" spans="16:16" x14ac:dyDescent="0.3">
      <c r="P409633" s="83"/>
    </row>
    <row r="409634" spans="16:16" x14ac:dyDescent="0.3">
      <c r="P409634" s="83"/>
    </row>
    <row r="409635" spans="16:16" x14ac:dyDescent="0.3">
      <c r="P409635" s="83"/>
    </row>
    <row r="409636" spans="16:16" x14ac:dyDescent="0.3">
      <c r="P409636" s="83"/>
    </row>
    <row r="409637" spans="16:16" x14ac:dyDescent="0.3">
      <c r="P409637" s="83"/>
    </row>
    <row r="409638" spans="16:16" x14ac:dyDescent="0.3">
      <c r="P409638" s="83"/>
    </row>
    <row r="409639" spans="16:16" x14ac:dyDescent="0.3">
      <c r="P409639" s="83"/>
    </row>
    <row r="409640" spans="16:16" x14ac:dyDescent="0.3">
      <c r="P409640" s="83"/>
    </row>
    <row r="409641" spans="16:16" x14ac:dyDescent="0.3">
      <c r="P409641" s="83"/>
    </row>
    <row r="409642" spans="16:16" x14ac:dyDescent="0.3">
      <c r="P409642" s="83"/>
    </row>
    <row r="409643" spans="16:16" x14ac:dyDescent="0.3">
      <c r="P409643" s="83"/>
    </row>
    <row r="409644" spans="16:16" x14ac:dyDescent="0.3">
      <c r="P409644" s="83"/>
    </row>
    <row r="409645" spans="16:16" x14ac:dyDescent="0.3">
      <c r="P409645" s="83"/>
    </row>
    <row r="409646" spans="16:16" x14ac:dyDescent="0.3">
      <c r="P409646" s="83"/>
    </row>
    <row r="409647" spans="16:16" x14ac:dyDescent="0.3">
      <c r="P409647" s="83"/>
    </row>
    <row r="409648" spans="16:16" x14ac:dyDescent="0.3">
      <c r="P409648" s="83"/>
    </row>
    <row r="409649" spans="16:16" x14ac:dyDescent="0.3">
      <c r="P409649" s="83"/>
    </row>
    <row r="409650" spans="16:16" x14ac:dyDescent="0.3">
      <c r="P409650" s="83"/>
    </row>
    <row r="409651" spans="16:16" x14ac:dyDescent="0.3">
      <c r="P409651" s="83"/>
    </row>
    <row r="409652" spans="16:16" x14ac:dyDescent="0.3">
      <c r="P409652" s="83"/>
    </row>
    <row r="409653" spans="16:16" x14ac:dyDescent="0.3">
      <c r="P409653" s="83"/>
    </row>
    <row r="409654" spans="16:16" x14ac:dyDescent="0.3">
      <c r="P409654" s="83"/>
    </row>
    <row r="409655" spans="16:16" x14ac:dyDescent="0.3">
      <c r="P409655" s="83"/>
    </row>
    <row r="409656" spans="16:16" x14ac:dyDescent="0.3">
      <c r="P409656" s="83"/>
    </row>
    <row r="409657" spans="16:16" x14ac:dyDescent="0.3">
      <c r="P409657" s="83"/>
    </row>
    <row r="409658" spans="16:16" x14ac:dyDescent="0.3">
      <c r="P409658" s="83"/>
    </row>
    <row r="409659" spans="16:16" x14ac:dyDescent="0.3">
      <c r="P409659" s="83"/>
    </row>
    <row r="409660" spans="16:16" x14ac:dyDescent="0.3">
      <c r="P409660" s="83"/>
    </row>
    <row r="409661" spans="16:16" x14ac:dyDescent="0.3">
      <c r="P409661" s="83"/>
    </row>
    <row r="409662" spans="16:16" x14ac:dyDescent="0.3">
      <c r="P409662" s="83"/>
    </row>
    <row r="409663" spans="16:16" x14ac:dyDescent="0.3">
      <c r="P409663" s="83"/>
    </row>
    <row r="409664" spans="16:16" x14ac:dyDescent="0.3">
      <c r="P409664" s="83"/>
    </row>
    <row r="409665" spans="16:16" x14ac:dyDescent="0.3">
      <c r="P409665" s="83"/>
    </row>
    <row r="409666" spans="16:16" x14ac:dyDescent="0.3">
      <c r="P409666" s="83"/>
    </row>
    <row r="409667" spans="16:16" x14ac:dyDescent="0.3">
      <c r="P409667" s="83"/>
    </row>
    <row r="409668" spans="16:16" x14ac:dyDescent="0.3">
      <c r="P409668" s="83"/>
    </row>
    <row r="409669" spans="16:16" x14ac:dyDescent="0.3">
      <c r="P409669" s="83"/>
    </row>
    <row r="409670" spans="16:16" x14ac:dyDescent="0.3">
      <c r="P409670" s="83"/>
    </row>
    <row r="409671" spans="16:16" x14ac:dyDescent="0.3">
      <c r="P409671" s="83"/>
    </row>
    <row r="409672" spans="16:16" x14ac:dyDescent="0.3">
      <c r="P409672" s="83"/>
    </row>
    <row r="409673" spans="16:16" x14ac:dyDescent="0.3">
      <c r="P409673" s="83"/>
    </row>
    <row r="409674" spans="16:16" x14ac:dyDescent="0.3">
      <c r="P409674" s="83"/>
    </row>
    <row r="409675" spans="16:16" x14ac:dyDescent="0.3">
      <c r="P409675" s="83"/>
    </row>
    <row r="409676" spans="16:16" x14ac:dyDescent="0.3">
      <c r="P409676" s="83"/>
    </row>
    <row r="409677" spans="16:16" x14ac:dyDescent="0.3">
      <c r="P409677" s="83"/>
    </row>
    <row r="409678" spans="16:16" x14ac:dyDescent="0.3">
      <c r="P409678" s="83"/>
    </row>
    <row r="409679" spans="16:16" x14ac:dyDescent="0.3">
      <c r="P409679" s="83"/>
    </row>
    <row r="409680" spans="16:16" x14ac:dyDescent="0.3">
      <c r="P409680" s="83"/>
    </row>
    <row r="409681" spans="16:16" x14ac:dyDescent="0.3">
      <c r="P409681" s="83"/>
    </row>
    <row r="409682" spans="16:16" x14ac:dyDescent="0.3">
      <c r="P409682" s="83"/>
    </row>
    <row r="409683" spans="16:16" x14ac:dyDescent="0.3">
      <c r="P409683" s="83"/>
    </row>
    <row r="409684" spans="16:16" x14ac:dyDescent="0.3">
      <c r="P409684" s="83"/>
    </row>
    <row r="409685" spans="16:16" x14ac:dyDescent="0.3">
      <c r="P409685" s="83"/>
    </row>
    <row r="409686" spans="16:16" x14ac:dyDescent="0.3">
      <c r="P409686" s="83"/>
    </row>
    <row r="409687" spans="16:16" x14ac:dyDescent="0.3">
      <c r="P409687" s="83"/>
    </row>
    <row r="409688" spans="16:16" x14ac:dyDescent="0.3">
      <c r="P409688" s="83"/>
    </row>
    <row r="409689" spans="16:16" x14ac:dyDescent="0.3">
      <c r="P409689" s="83"/>
    </row>
    <row r="409690" spans="16:16" x14ac:dyDescent="0.3">
      <c r="P409690" s="83"/>
    </row>
    <row r="409691" spans="16:16" x14ac:dyDescent="0.3">
      <c r="P409691" s="83"/>
    </row>
    <row r="409692" spans="16:16" x14ac:dyDescent="0.3">
      <c r="P409692" s="83"/>
    </row>
    <row r="409693" spans="16:16" x14ac:dyDescent="0.3">
      <c r="P409693" s="83"/>
    </row>
    <row r="409694" spans="16:16" x14ac:dyDescent="0.3">
      <c r="P409694" s="83"/>
    </row>
    <row r="409695" spans="16:16" x14ac:dyDescent="0.3">
      <c r="P409695" s="83"/>
    </row>
    <row r="409696" spans="16:16" x14ac:dyDescent="0.3">
      <c r="P409696" s="83"/>
    </row>
    <row r="409697" spans="16:16" x14ac:dyDescent="0.3">
      <c r="P409697" s="83"/>
    </row>
    <row r="409698" spans="16:16" x14ac:dyDescent="0.3">
      <c r="P409698" s="83"/>
    </row>
    <row r="409699" spans="16:16" x14ac:dyDescent="0.3">
      <c r="P409699" s="83"/>
    </row>
    <row r="409700" spans="16:16" x14ac:dyDescent="0.3">
      <c r="P409700" s="83"/>
    </row>
    <row r="409701" spans="16:16" x14ac:dyDescent="0.3">
      <c r="P409701" s="83"/>
    </row>
    <row r="409702" spans="16:16" x14ac:dyDescent="0.3">
      <c r="P409702" s="83"/>
    </row>
    <row r="409703" spans="16:16" x14ac:dyDescent="0.3">
      <c r="P409703" s="83"/>
    </row>
    <row r="409704" spans="16:16" x14ac:dyDescent="0.3">
      <c r="P409704" s="83"/>
    </row>
    <row r="409705" spans="16:16" x14ac:dyDescent="0.3">
      <c r="P409705" s="83"/>
    </row>
    <row r="409706" spans="16:16" x14ac:dyDescent="0.3">
      <c r="P409706" s="83"/>
    </row>
    <row r="409707" spans="16:16" x14ac:dyDescent="0.3">
      <c r="P409707" s="83"/>
    </row>
    <row r="409708" spans="16:16" x14ac:dyDescent="0.3">
      <c r="P409708" s="83"/>
    </row>
    <row r="409709" spans="16:16" x14ac:dyDescent="0.3">
      <c r="P409709" s="83"/>
    </row>
    <row r="409710" spans="16:16" x14ac:dyDescent="0.3">
      <c r="P409710" s="83"/>
    </row>
    <row r="409711" spans="16:16" x14ac:dyDescent="0.3">
      <c r="P409711" s="83"/>
    </row>
    <row r="409712" spans="16:16" x14ac:dyDescent="0.3">
      <c r="P409712" s="83"/>
    </row>
    <row r="409713" spans="16:16" x14ac:dyDescent="0.3">
      <c r="P409713" s="83"/>
    </row>
    <row r="409714" spans="16:16" x14ac:dyDescent="0.3">
      <c r="P409714" s="83"/>
    </row>
    <row r="409715" spans="16:16" x14ac:dyDescent="0.3">
      <c r="P409715" s="83"/>
    </row>
    <row r="409716" spans="16:16" x14ac:dyDescent="0.3">
      <c r="P409716" s="83"/>
    </row>
    <row r="409717" spans="16:16" x14ac:dyDescent="0.3">
      <c r="P409717" s="83"/>
    </row>
    <row r="409718" spans="16:16" x14ac:dyDescent="0.3">
      <c r="P409718" s="83"/>
    </row>
    <row r="409719" spans="16:16" x14ac:dyDescent="0.3">
      <c r="P409719" s="83"/>
    </row>
    <row r="409720" spans="16:16" x14ac:dyDescent="0.3">
      <c r="P409720" s="83"/>
    </row>
    <row r="409721" spans="16:16" x14ac:dyDescent="0.3">
      <c r="P409721" s="83"/>
    </row>
    <row r="409722" spans="16:16" x14ac:dyDescent="0.3">
      <c r="P409722" s="83"/>
    </row>
    <row r="409723" spans="16:16" x14ac:dyDescent="0.3">
      <c r="P409723" s="83"/>
    </row>
    <row r="409724" spans="16:16" x14ac:dyDescent="0.3">
      <c r="P409724" s="83"/>
    </row>
    <row r="409725" spans="16:16" x14ac:dyDescent="0.3">
      <c r="P409725" s="83"/>
    </row>
    <row r="409726" spans="16:16" x14ac:dyDescent="0.3">
      <c r="P409726" s="83"/>
    </row>
    <row r="409727" spans="16:16" x14ac:dyDescent="0.3">
      <c r="P409727" s="83"/>
    </row>
    <row r="409728" spans="16:16" x14ac:dyDescent="0.3">
      <c r="P409728" s="83"/>
    </row>
    <row r="409729" spans="16:16" x14ac:dyDescent="0.3">
      <c r="P409729" s="83"/>
    </row>
    <row r="409730" spans="16:16" x14ac:dyDescent="0.3">
      <c r="P409730" s="83"/>
    </row>
    <row r="409731" spans="16:16" x14ac:dyDescent="0.3">
      <c r="P409731" s="83"/>
    </row>
    <row r="409732" spans="16:16" x14ac:dyDescent="0.3">
      <c r="P409732" s="83"/>
    </row>
    <row r="409733" spans="16:16" x14ac:dyDescent="0.3">
      <c r="P409733" s="83"/>
    </row>
    <row r="409734" spans="16:16" x14ac:dyDescent="0.3">
      <c r="P409734" s="83"/>
    </row>
    <row r="409735" spans="16:16" x14ac:dyDescent="0.3">
      <c r="P409735" s="83"/>
    </row>
    <row r="409736" spans="16:16" x14ac:dyDescent="0.3">
      <c r="P409736" s="83"/>
    </row>
    <row r="409737" spans="16:16" x14ac:dyDescent="0.3">
      <c r="P409737" s="83"/>
    </row>
    <row r="409738" spans="16:16" x14ac:dyDescent="0.3">
      <c r="P409738" s="83"/>
    </row>
    <row r="409739" spans="16:16" x14ac:dyDescent="0.3">
      <c r="P409739" s="83"/>
    </row>
    <row r="409740" spans="16:16" x14ac:dyDescent="0.3">
      <c r="P409740" s="83"/>
    </row>
    <row r="409741" spans="16:16" x14ac:dyDescent="0.3">
      <c r="P409741" s="83"/>
    </row>
    <row r="409742" spans="16:16" x14ac:dyDescent="0.3">
      <c r="P409742" s="83"/>
    </row>
    <row r="409743" spans="16:16" x14ac:dyDescent="0.3">
      <c r="P409743" s="83"/>
    </row>
    <row r="409744" spans="16:16" x14ac:dyDescent="0.3">
      <c r="P409744" s="83"/>
    </row>
    <row r="409745" spans="16:16" x14ac:dyDescent="0.3">
      <c r="P409745" s="83"/>
    </row>
    <row r="409746" spans="16:16" x14ac:dyDescent="0.3">
      <c r="P409746" s="83"/>
    </row>
    <row r="409747" spans="16:16" x14ac:dyDescent="0.3">
      <c r="P409747" s="83"/>
    </row>
    <row r="409748" spans="16:16" x14ac:dyDescent="0.3">
      <c r="P409748" s="83"/>
    </row>
    <row r="409749" spans="16:16" x14ac:dyDescent="0.3">
      <c r="P409749" s="83"/>
    </row>
    <row r="409750" spans="16:16" x14ac:dyDescent="0.3">
      <c r="P409750" s="83"/>
    </row>
    <row r="409751" spans="16:16" x14ac:dyDescent="0.3">
      <c r="P409751" s="83"/>
    </row>
    <row r="409752" spans="16:16" x14ac:dyDescent="0.3">
      <c r="P409752" s="83"/>
    </row>
    <row r="409753" spans="16:16" x14ac:dyDescent="0.3">
      <c r="P409753" s="83"/>
    </row>
    <row r="409754" spans="16:16" x14ac:dyDescent="0.3">
      <c r="P409754" s="83"/>
    </row>
    <row r="409755" spans="16:16" x14ac:dyDescent="0.3">
      <c r="P409755" s="83"/>
    </row>
    <row r="409756" spans="16:16" x14ac:dyDescent="0.3">
      <c r="P409756" s="83"/>
    </row>
    <row r="409757" spans="16:16" x14ac:dyDescent="0.3">
      <c r="P409757" s="83"/>
    </row>
    <row r="409758" spans="16:16" x14ac:dyDescent="0.3">
      <c r="P409758" s="83"/>
    </row>
    <row r="409759" spans="16:16" x14ac:dyDescent="0.3">
      <c r="P409759" s="83"/>
    </row>
    <row r="409760" spans="16:16" x14ac:dyDescent="0.3">
      <c r="P409760" s="83"/>
    </row>
    <row r="409761" spans="16:16" x14ac:dyDescent="0.3">
      <c r="P409761" s="83"/>
    </row>
    <row r="409762" spans="16:16" x14ac:dyDescent="0.3">
      <c r="P409762" s="83"/>
    </row>
    <row r="409763" spans="16:16" x14ac:dyDescent="0.3">
      <c r="P409763" s="83"/>
    </row>
    <row r="409764" spans="16:16" x14ac:dyDescent="0.3">
      <c r="P409764" s="83"/>
    </row>
    <row r="409765" spans="16:16" x14ac:dyDescent="0.3">
      <c r="P409765" s="83"/>
    </row>
    <row r="409766" spans="16:16" x14ac:dyDescent="0.3">
      <c r="P409766" s="83"/>
    </row>
    <row r="409767" spans="16:16" x14ac:dyDescent="0.3">
      <c r="P409767" s="83"/>
    </row>
    <row r="409768" spans="16:16" x14ac:dyDescent="0.3">
      <c r="P409768" s="83"/>
    </row>
    <row r="409769" spans="16:16" x14ac:dyDescent="0.3">
      <c r="P409769" s="83"/>
    </row>
    <row r="409770" spans="16:16" x14ac:dyDescent="0.3">
      <c r="P409770" s="83"/>
    </row>
    <row r="409771" spans="16:16" x14ac:dyDescent="0.3">
      <c r="P409771" s="83"/>
    </row>
    <row r="409772" spans="16:16" x14ac:dyDescent="0.3">
      <c r="P409772" s="83"/>
    </row>
    <row r="409773" spans="16:16" x14ac:dyDescent="0.3">
      <c r="P409773" s="83"/>
    </row>
    <row r="409774" spans="16:16" x14ac:dyDescent="0.3">
      <c r="P409774" s="83"/>
    </row>
    <row r="409775" spans="16:16" x14ac:dyDescent="0.3">
      <c r="P409775" s="83"/>
    </row>
    <row r="409776" spans="16:16" x14ac:dyDescent="0.3">
      <c r="P409776" s="83"/>
    </row>
    <row r="409777" spans="16:16" x14ac:dyDescent="0.3">
      <c r="P409777" s="83"/>
    </row>
    <row r="409778" spans="16:16" x14ac:dyDescent="0.3">
      <c r="P409778" s="83"/>
    </row>
    <row r="409779" spans="16:16" x14ac:dyDescent="0.3">
      <c r="P409779" s="83"/>
    </row>
    <row r="409780" spans="16:16" x14ac:dyDescent="0.3">
      <c r="P409780" s="83"/>
    </row>
    <row r="409781" spans="16:16" x14ac:dyDescent="0.3">
      <c r="P409781" s="83"/>
    </row>
    <row r="409782" spans="16:16" x14ac:dyDescent="0.3">
      <c r="P409782" s="83"/>
    </row>
    <row r="409783" spans="16:16" x14ac:dyDescent="0.3">
      <c r="P409783" s="83"/>
    </row>
    <row r="409784" spans="16:16" x14ac:dyDescent="0.3">
      <c r="P409784" s="83"/>
    </row>
    <row r="409785" spans="16:16" x14ac:dyDescent="0.3">
      <c r="P409785" s="83"/>
    </row>
    <row r="409786" spans="16:16" x14ac:dyDescent="0.3">
      <c r="P409786" s="83"/>
    </row>
    <row r="409787" spans="16:16" x14ac:dyDescent="0.3">
      <c r="P409787" s="83"/>
    </row>
    <row r="409788" spans="16:16" x14ac:dyDescent="0.3">
      <c r="P409788" s="83"/>
    </row>
    <row r="409789" spans="16:16" x14ac:dyDescent="0.3">
      <c r="P409789" s="83"/>
    </row>
    <row r="409790" spans="16:16" x14ac:dyDescent="0.3">
      <c r="P409790" s="83"/>
    </row>
    <row r="409791" spans="16:16" x14ac:dyDescent="0.3">
      <c r="P409791" s="83"/>
    </row>
    <row r="409792" spans="16:16" x14ac:dyDescent="0.3">
      <c r="P409792" s="83"/>
    </row>
    <row r="409793" spans="16:16" x14ac:dyDescent="0.3">
      <c r="P409793" s="83"/>
    </row>
    <row r="409794" spans="16:16" x14ac:dyDescent="0.3">
      <c r="P409794" s="83"/>
    </row>
    <row r="409795" spans="16:16" x14ac:dyDescent="0.3">
      <c r="P409795" s="83"/>
    </row>
    <row r="409796" spans="16:16" x14ac:dyDescent="0.3">
      <c r="P409796" s="83"/>
    </row>
    <row r="409797" spans="16:16" x14ac:dyDescent="0.3">
      <c r="P409797" s="83"/>
    </row>
    <row r="409798" spans="16:16" x14ac:dyDescent="0.3">
      <c r="P409798" s="83"/>
    </row>
    <row r="409799" spans="16:16" x14ac:dyDescent="0.3">
      <c r="P409799" s="83"/>
    </row>
    <row r="409800" spans="16:16" x14ac:dyDescent="0.3">
      <c r="P409800" s="83"/>
    </row>
    <row r="409801" spans="16:16" x14ac:dyDescent="0.3">
      <c r="P409801" s="83"/>
    </row>
    <row r="409802" spans="16:16" x14ac:dyDescent="0.3">
      <c r="P409802" s="83"/>
    </row>
    <row r="409803" spans="16:16" x14ac:dyDescent="0.3">
      <c r="P409803" s="83"/>
    </row>
    <row r="409804" spans="16:16" x14ac:dyDescent="0.3">
      <c r="P409804" s="83"/>
    </row>
    <row r="409805" spans="16:16" x14ac:dyDescent="0.3">
      <c r="P409805" s="83"/>
    </row>
    <row r="409806" spans="16:16" x14ac:dyDescent="0.3">
      <c r="P409806" s="83"/>
    </row>
    <row r="409807" spans="16:16" x14ac:dyDescent="0.3">
      <c r="P409807" s="83"/>
    </row>
    <row r="409808" spans="16:16" x14ac:dyDescent="0.3">
      <c r="P409808" s="83"/>
    </row>
    <row r="409809" spans="16:16" x14ac:dyDescent="0.3">
      <c r="P409809" s="83"/>
    </row>
    <row r="409810" spans="16:16" x14ac:dyDescent="0.3">
      <c r="P409810" s="83"/>
    </row>
    <row r="409811" spans="16:16" x14ac:dyDescent="0.3">
      <c r="P409811" s="83"/>
    </row>
    <row r="409812" spans="16:16" x14ac:dyDescent="0.3">
      <c r="P409812" s="83"/>
    </row>
    <row r="409813" spans="16:16" x14ac:dyDescent="0.3">
      <c r="P409813" s="83"/>
    </row>
    <row r="409814" spans="16:16" x14ac:dyDescent="0.3">
      <c r="P409814" s="83"/>
    </row>
    <row r="409815" spans="16:16" x14ac:dyDescent="0.3">
      <c r="P409815" s="83"/>
    </row>
    <row r="409816" spans="16:16" x14ac:dyDescent="0.3">
      <c r="P409816" s="83"/>
    </row>
    <row r="409817" spans="16:16" x14ac:dyDescent="0.3">
      <c r="P409817" s="83"/>
    </row>
    <row r="409818" spans="16:16" x14ac:dyDescent="0.3">
      <c r="P409818" s="83"/>
    </row>
    <row r="409819" spans="16:16" x14ac:dyDescent="0.3">
      <c r="P409819" s="83"/>
    </row>
    <row r="409820" spans="16:16" x14ac:dyDescent="0.3">
      <c r="P409820" s="83"/>
    </row>
    <row r="409821" spans="16:16" x14ac:dyDescent="0.3">
      <c r="P409821" s="83"/>
    </row>
    <row r="409822" spans="16:16" x14ac:dyDescent="0.3">
      <c r="P409822" s="83"/>
    </row>
    <row r="409823" spans="16:16" x14ac:dyDescent="0.3">
      <c r="P409823" s="83"/>
    </row>
    <row r="409824" spans="16:16" x14ac:dyDescent="0.3">
      <c r="P409824" s="83"/>
    </row>
    <row r="409825" spans="16:16" x14ac:dyDescent="0.3">
      <c r="P409825" s="83"/>
    </row>
    <row r="409826" spans="16:16" x14ac:dyDescent="0.3">
      <c r="P409826" s="83"/>
    </row>
    <row r="409827" spans="16:16" x14ac:dyDescent="0.3">
      <c r="P409827" s="83"/>
    </row>
    <row r="409828" spans="16:16" x14ac:dyDescent="0.3">
      <c r="P409828" s="83"/>
    </row>
    <row r="409829" spans="16:16" x14ac:dyDescent="0.3">
      <c r="P409829" s="83"/>
    </row>
    <row r="409830" spans="16:16" x14ac:dyDescent="0.3">
      <c r="P409830" s="83"/>
    </row>
    <row r="409831" spans="16:16" x14ac:dyDescent="0.3">
      <c r="P409831" s="83"/>
    </row>
    <row r="409832" spans="16:16" x14ac:dyDescent="0.3">
      <c r="P409832" s="83"/>
    </row>
    <row r="409833" spans="16:16" x14ac:dyDescent="0.3">
      <c r="P409833" s="83"/>
    </row>
    <row r="409834" spans="16:16" x14ac:dyDescent="0.3">
      <c r="P409834" s="83"/>
    </row>
    <row r="409835" spans="16:16" x14ac:dyDescent="0.3">
      <c r="P409835" s="83"/>
    </row>
    <row r="409836" spans="16:16" x14ac:dyDescent="0.3">
      <c r="P409836" s="83"/>
    </row>
    <row r="409837" spans="16:16" x14ac:dyDescent="0.3">
      <c r="P409837" s="83"/>
    </row>
    <row r="409838" spans="16:16" x14ac:dyDescent="0.3">
      <c r="P409838" s="83"/>
    </row>
    <row r="409839" spans="16:16" x14ac:dyDescent="0.3">
      <c r="P409839" s="83"/>
    </row>
    <row r="409840" spans="16:16" x14ac:dyDescent="0.3">
      <c r="P409840" s="83"/>
    </row>
    <row r="409841" spans="16:16" x14ac:dyDescent="0.3">
      <c r="P409841" s="83"/>
    </row>
    <row r="409842" spans="16:16" x14ac:dyDescent="0.3">
      <c r="P409842" s="83"/>
    </row>
    <row r="409843" spans="16:16" x14ac:dyDescent="0.3">
      <c r="P409843" s="83"/>
    </row>
    <row r="409844" spans="16:16" x14ac:dyDescent="0.3">
      <c r="P409844" s="83"/>
    </row>
    <row r="409845" spans="16:16" x14ac:dyDescent="0.3">
      <c r="P409845" s="83"/>
    </row>
    <row r="409846" spans="16:16" x14ac:dyDescent="0.3">
      <c r="P409846" s="83"/>
    </row>
    <row r="409847" spans="16:16" x14ac:dyDescent="0.3">
      <c r="P409847" s="83"/>
    </row>
    <row r="409848" spans="16:16" x14ac:dyDescent="0.3">
      <c r="P409848" s="83"/>
    </row>
    <row r="409849" spans="16:16" x14ac:dyDescent="0.3">
      <c r="P409849" s="83"/>
    </row>
    <row r="409850" spans="16:16" x14ac:dyDescent="0.3">
      <c r="P409850" s="83"/>
    </row>
    <row r="409851" spans="16:16" x14ac:dyDescent="0.3">
      <c r="P409851" s="83"/>
    </row>
    <row r="409852" spans="16:16" x14ac:dyDescent="0.3">
      <c r="P409852" s="83"/>
    </row>
    <row r="409853" spans="16:16" x14ac:dyDescent="0.3">
      <c r="P409853" s="83"/>
    </row>
    <row r="409854" spans="16:16" x14ac:dyDescent="0.3">
      <c r="P409854" s="83"/>
    </row>
    <row r="409855" spans="16:16" x14ac:dyDescent="0.3">
      <c r="P409855" s="83"/>
    </row>
    <row r="409856" spans="16:16" x14ac:dyDescent="0.3">
      <c r="P409856" s="83"/>
    </row>
    <row r="409857" spans="16:16" x14ac:dyDescent="0.3">
      <c r="P409857" s="83"/>
    </row>
    <row r="409858" spans="16:16" x14ac:dyDescent="0.3">
      <c r="P409858" s="83"/>
    </row>
    <row r="409859" spans="16:16" x14ac:dyDescent="0.3">
      <c r="P409859" s="83"/>
    </row>
    <row r="409860" spans="16:16" x14ac:dyDescent="0.3">
      <c r="P409860" s="83"/>
    </row>
    <row r="409861" spans="16:16" x14ac:dyDescent="0.3">
      <c r="P409861" s="83"/>
    </row>
    <row r="409862" spans="16:16" x14ac:dyDescent="0.3">
      <c r="P409862" s="83"/>
    </row>
    <row r="409863" spans="16:16" x14ac:dyDescent="0.3">
      <c r="P409863" s="83"/>
    </row>
    <row r="409864" spans="16:16" x14ac:dyDescent="0.3">
      <c r="P409864" s="83"/>
    </row>
    <row r="409865" spans="16:16" x14ac:dyDescent="0.3">
      <c r="P409865" s="83"/>
    </row>
    <row r="409866" spans="16:16" x14ac:dyDescent="0.3">
      <c r="P409866" s="83"/>
    </row>
    <row r="409867" spans="16:16" x14ac:dyDescent="0.3">
      <c r="P409867" s="83"/>
    </row>
    <row r="409868" spans="16:16" x14ac:dyDescent="0.3">
      <c r="P409868" s="83"/>
    </row>
    <row r="409869" spans="16:16" x14ac:dyDescent="0.3">
      <c r="P409869" s="83"/>
    </row>
    <row r="409870" spans="16:16" x14ac:dyDescent="0.3">
      <c r="P409870" s="83"/>
    </row>
    <row r="409871" spans="16:16" x14ac:dyDescent="0.3">
      <c r="P409871" s="83"/>
    </row>
    <row r="409872" spans="16:16" x14ac:dyDescent="0.3">
      <c r="P409872" s="83"/>
    </row>
    <row r="409873" spans="16:16" x14ac:dyDescent="0.3">
      <c r="P409873" s="83"/>
    </row>
    <row r="409874" spans="16:16" x14ac:dyDescent="0.3">
      <c r="P409874" s="83"/>
    </row>
    <row r="409875" spans="16:16" x14ac:dyDescent="0.3">
      <c r="P409875" s="83"/>
    </row>
    <row r="409876" spans="16:16" x14ac:dyDescent="0.3">
      <c r="P409876" s="83"/>
    </row>
    <row r="409877" spans="16:16" x14ac:dyDescent="0.3">
      <c r="P409877" s="83"/>
    </row>
    <row r="409878" spans="16:16" x14ac:dyDescent="0.3">
      <c r="P409878" s="83"/>
    </row>
    <row r="409879" spans="16:16" x14ac:dyDescent="0.3">
      <c r="P409879" s="83"/>
    </row>
    <row r="409880" spans="16:16" x14ac:dyDescent="0.3">
      <c r="P409880" s="83"/>
    </row>
    <row r="409881" spans="16:16" x14ac:dyDescent="0.3">
      <c r="P409881" s="83"/>
    </row>
    <row r="409882" spans="16:16" x14ac:dyDescent="0.3">
      <c r="P409882" s="83"/>
    </row>
    <row r="409883" spans="16:16" x14ac:dyDescent="0.3">
      <c r="P409883" s="83"/>
    </row>
    <row r="409884" spans="16:16" x14ac:dyDescent="0.3">
      <c r="P409884" s="83"/>
    </row>
    <row r="409885" spans="16:16" x14ac:dyDescent="0.3">
      <c r="P409885" s="83"/>
    </row>
    <row r="409886" spans="16:16" x14ac:dyDescent="0.3">
      <c r="P409886" s="83"/>
    </row>
    <row r="409887" spans="16:16" x14ac:dyDescent="0.3">
      <c r="P409887" s="83"/>
    </row>
    <row r="409888" spans="16:16" x14ac:dyDescent="0.3">
      <c r="P409888" s="83"/>
    </row>
    <row r="409889" spans="16:16" x14ac:dyDescent="0.3">
      <c r="P409889" s="83"/>
    </row>
    <row r="409890" spans="16:16" x14ac:dyDescent="0.3">
      <c r="P409890" s="83"/>
    </row>
    <row r="409891" spans="16:16" x14ac:dyDescent="0.3">
      <c r="P409891" s="83"/>
    </row>
    <row r="409892" spans="16:16" x14ac:dyDescent="0.3">
      <c r="P409892" s="83"/>
    </row>
    <row r="409893" spans="16:16" x14ac:dyDescent="0.3">
      <c r="P409893" s="83"/>
    </row>
    <row r="409894" spans="16:16" x14ac:dyDescent="0.3">
      <c r="P409894" s="83"/>
    </row>
    <row r="409895" spans="16:16" x14ac:dyDescent="0.3">
      <c r="P409895" s="83"/>
    </row>
    <row r="409896" spans="16:16" x14ac:dyDescent="0.3">
      <c r="P409896" s="83"/>
    </row>
    <row r="409897" spans="16:16" x14ac:dyDescent="0.3">
      <c r="P409897" s="83"/>
    </row>
    <row r="409898" spans="16:16" x14ac:dyDescent="0.3">
      <c r="P409898" s="83"/>
    </row>
    <row r="409899" spans="16:16" x14ac:dyDescent="0.3">
      <c r="P409899" s="83"/>
    </row>
    <row r="409900" spans="16:16" x14ac:dyDescent="0.3">
      <c r="P409900" s="83"/>
    </row>
    <row r="409901" spans="16:16" x14ac:dyDescent="0.3">
      <c r="P409901" s="83"/>
    </row>
    <row r="409902" spans="16:16" x14ac:dyDescent="0.3">
      <c r="P409902" s="83"/>
    </row>
    <row r="409903" spans="16:16" x14ac:dyDescent="0.3">
      <c r="P409903" s="83"/>
    </row>
    <row r="409904" spans="16:16" x14ac:dyDescent="0.3">
      <c r="P409904" s="83"/>
    </row>
    <row r="409905" spans="16:16" x14ac:dyDescent="0.3">
      <c r="P409905" s="83"/>
    </row>
    <row r="409906" spans="16:16" x14ac:dyDescent="0.3">
      <c r="P409906" s="83"/>
    </row>
    <row r="409907" spans="16:16" x14ac:dyDescent="0.3">
      <c r="P409907" s="83"/>
    </row>
    <row r="409908" spans="16:16" x14ac:dyDescent="0.3">
      <c r="P409908" s="83"/>
    </row>
    <row r="409909" spans="16:16" x14ac:dyDescent="0.3">
      <c r="P409909" s="83"/>
    </row>
    <row r="409910" spans="16:16" x14ac:dyDescent="0.3">
      <c r="P409910" s="83"/>
    </row>
    <row r="409911" spans="16:16" x14ac:dyDescent="0.3">
      <c r="P409911" s="83"/>
    </row>
    <row r="409912" spans="16:16" x14ac:dyDescent="0.3">
      <c r="P409912" s="83"/>
    </row>
    <row r="409913" spans="16:16" x14ac:dyDescent="0.3">
      <c r="P409913" s="83"/>
    </row>
    <row r="409914" spans="16:16" x14ac:dyDescent="0.3">
      <c r="P409914" s="83"/>
    </row>
    <row r="409915" spans="16:16" x14ac:dyDescent="0.3">
      <c r="P409915" s="83"/>
    </row>
    <row r="409916" spans="16:16" x14ac:dyDescent="0.3">
      <c r="P409916" s="83"/>
    </row>
    <row r="409917" spans="16:16" x14ac:dyDescent="0.3">
      <c r="P409917" s="83"/>
    </row>
    <row r="409918" spans="16:16" x14ac:dyDescent="0.3">
      <c r="P409918" s="83"/>
    </row>
    <row r="409919" spans="16:16" x14ac:dyDescent="0.3">
      <c r="P409919" s="83"/>
    </row>
    <row r="409920" spans="16:16" x14ac:dyDescent="0.3">
      <c r="P409920" s="83"/>
    </row>
    <row r="409921" spans="16:16" x14ac:dyDescent="0.3">
      <c r="P409921" s="83"/>
    </row>
    <row r="409922" spans="16:16" x14ac:dyDescent="0.3">
      <c r="P409922" s="83"/>
    </row>
    <row r="409923" spans="16:16" x14ac:dyDescent="0.3">
      <c r="P409923" s="83"/>
    </row>
    <row r="409924" spans="16:16" x14ac:dyDescent="0.3">
      <c r="P409924" s="83"/>
    </row>
    <row r="409925" spans="16:16" x14ac:dyDescent="0.3">
      <c r="P409925" s="83"/>
    </row>
    <row r="409926" spans="16:16" x14ac:dyDescent="0.3">
      <c r="P409926" s="83"/>
    </row>
    <row r="409927" spans="16:16" x14ac:dyDescent="0.3">
      <c r="P409927" s="83"/>
    </row>
    <row r="409928" spans="16:16" x14ac:dyDescent="0.3">
      <c r="P409928" s="83"/>
    </row>
    <row r="409929" spans="16:16" x14ac:dyDescent="0.3">
      <c r="P409929" s="83"/>
    </row>
    <row r="409930" spans="16:16" x14ac:dyDescent="0.3">
      <c r="P409930" s="83"/>
    </row>
    <row r="409931" spans="16:16" x14ac:dyDescent="0.3">
      <c r="P409931" s="83"/>
    </row>
    <row r="409932" spans="16:16" x14ac:dyDescent="0.3">
      <c r="P409932" s="83"/>
    </row>
    <row r="409933" spans="16:16" x14ac:dyDescent="0.3">
      <c r="P409933" s="83"/>
    </row>
    <row r="409934" spans="16:16" x14ac:dyDescent="0.3">
      <c r="P409934" s="83"/>
    </row>
    <row r="409935" spans="16:16" x14ac:dyDescent="0.3">
      <c r="P409935" s="83"/>
    </row>
    <row r="409936" spans="16:16" x14ac:dyDescent="0.3">
      <c r="P409936" s="83"/>
    </row>
    <row r="409937" spans="16:16" x14ac:dyDescent="0.3">
      <c r="P409937" s="83"/>
    </row>
    <row r="409938" spans="16:16" x14ac:dyDescent="0.3">
      <c r="P409938" s="83"/>
    </row>
    <row r="409939" spans="16:16" x14ac:dyDescent="0.3">
      <c r="P409939" s="83"/>
    </row>
    <row r="409940" spans="16:16" x14ac:dyDescent="0.3">
      <c r="P409940" s="83"/>
    </row>
    <row r="409941" spans="16:16" x14ac:dyDescent="0.3">
      <c r="P409941" s="83"/>
    </row>
    <row r="409942" spans="16:16" x14ac:dyDescent="0.3">
      <c r="P409942" s="83"/>
    </row>
    <row r="409943" spans="16:16" x14ac:dyDescent="0.3">
      <c r="P409943" s="83"/>
    </row>
    <row r="409944" spans="16:16" x14ac:dyDescent="0.3">
      <c r="P409944" s="83"/>
    </row>
    <row r="409945" spans="16:16" x14ac:dyDescent="0.3">
      <c r="P409945" s="83"/>
    </row>
    <row r="409946" spans="16:16" x14ac:dyDescent="0.3">
      <c r="P409946" s="83"/>
    </row>
    <row r="409947" spans="16:16" x14ac:dyDescent="0.3">
      <c r="P409947" s="83"/>
    </row>
    <row r="409948" spans="16:16" x14ac:dyDescent="0.3">
      <c r="P409948" s="83"/>
    </row>
    <row r="409949" spans="16:16" x14ac:dyDescent="0.3">
      <c r="P409949" s="83"/>
    </row>
    <row r="409950" spans="16:16" x14ac:dyDescent="0.3">
      <c r="P409950" s="83"/>
    </row>
    <row r="409951" spans="16:16" x14ac:dyDescent="0.3">
      <c r="P409951" s="83"/>
    </row>
    <row r="409952" spans="16:16" x14ac:dyDescent="0.3">
      <c r="P409952" s="83"/>
    </row>
    <row r="409953" spans="16:16" x14ac:dyDescent="0.3">
      <c r="P409953" s="83"/>
    </row>
    <row r="409954" spans="16:16" x14ac:dyDescent="0.3">
      <c r="P409954" s="83"/>
    </row>
    <row r="409955" spans="16:16" x14ac:dyDescent="0.3">
      <c r="P409955" s="83"/>
    </row>
    <row r="409956" spans="16:16" x14ac:dyDescent="0.3">
      <c r="P409956" s="83"/>
    </row>
    <row r="409957" spans="16:16" x14ac:dyDescent="0.3">
      <c r="P409957" s="83"/>
    </row>
    <row r="409958" spans="16:16" x14ac:dyDescent="0.3">
      <c r="P409958" s="83"/>
    </row>
    <row r="409959" spans="16:16" x14ac:dyDescent="0.3">
      <c r="P409959" s="83"/>
    </row>
    <row r="409960" spans="16:16" x14ac:dyDescent="0.3">
      <c r="P409960" s="83"/>
    </row>
    <row r="409961" spans="16:16" x14ac:dyDescent="0.3">
      <c r="P409961" s="83"/>
    </row>
    <row r="409962" spans="16:16" x14ac:dyDescent="0.3">
      <c r="P409962" s="83"/>
    </row>
    <row r="409963" spans="16:16" x14ac:dyDescent="0.3">
      <c r="P409963" s="83"/>
    </row>
    <row r="409964" spans="16:16" x14ac:dyDescent="0.3">
      <c r="P409964" s="83"/>
    </row>
    <row r="409965" spans="16:16" x14ac:dyDescent="0.3">
      <c r="P409965" s="83"/>
    </row>
    <row r="409966" spans="16:16" x14ac:dyDescent="0.3">
      <c r="P409966" s="83"/>
    </row>
    <row r="409967" spans="16:16" x14ac:dyDescent="0.3">
      <c r="P409967" s="83"/>
    </row>
    <row r="409968" spans="16:16" x14ac:dyDescent="0.3">
      <c r="P409968" s="83"/>
    </row>
    <row r="409969" spans="16:16" x14ac:dyDescent="0.3">
      <c r="P409969" s="83"/>
    </row>
    <row r="409970" spans="16:16" x14ac:dyDescent="0.3">
      <c r="P409970" s="83"/>
    </row>
    <row r="409971" spans="16:16" x14ac:dyDescent="0.3">
      <c r="P409971" s="83"/>
    </row>
    <row r="409972" spans="16:16" x14ac:dyDescent="0.3">
      <c r="P409972" s="83"/>
    </row>
    <row r="409973" spans="16:16" x14ac:dyDescent="0.3">
      <c r="P409973" s="83"/>
    </row>
    <row r="409974" spans="16:16" x14ac:dyDescent="0.3">
      <c r="P409974" s="83"/>
    </row>
    <row r="409975" spans="16:16" x14ac:dyDescent="0.3">
      <c r="P409975" s="83"/>
    </row>
    <row r="409976" spans="16:16" x14ac:dyDescent="0.3">
      <c r="P409976" s="83"/>
    </row>
    <row r="409977" spans="16:16" x14ac:dyDescent="0.3">
      <c r="P409977" s="83"/>
    </row>
    <row r="409978" spans="16:16" x14ac:dyDescent="0.3">
      <c r="P409978" s="83"/>
    </row>
    <row r="409979" spans="16:16" x14ac:dyDescent="0.3">
      <c r="P409979" s="83"/>
    </row>
    <row r="409980" spans="16:16" x14ac:dyDescent="0.3">
      <c r="P409980" s="83"/>
    </row>
    <row r="409981" spans="16:16" x14ac:dyDescent="0.3">
      <c r="P409981" s="83"/>
    </row>
    <row r="409982" spans="16:16" x14ac:dyDescent="0.3">
      <c r="P409982" s="83"/>
    </row>
    <row r="409983" spans="16:16" x14ac:dyDescent="0.3">
      <c r="P409983" s="83"/>
    </row>
    <row r="409984" spans="16:16" x14ac:dyDescent="0.3">
      <c r="P409984" s="83"/>
    </row>
    <row r="409985" spans="16:16" x14ac:dyDescent="0.3">
      <c r="P409985" s="83"/>
    </row>
    <row r="409986" spans="16:16" x14ac:dyDescent="0.3">
      <c r="P409986" s="83"/>
    </row>
    <row r="409987" spans="16:16" x14ac:dyDescent="0.3">
      <c r="P409987" s="83"/>
    </row>
    <row r="409988" spans="16:16" x14ac:dyDescent="0.3">
      <c r="P409988" s="83"/>
    </row>
    <row r="409989" spans="16:16" x14ac:dyDescent="0.3">
      <c r="P409989" s="83"/>
    </row>
    <row r="409990" spans="16:16" x14ac:dyDescent="0.3">
      <c r="P409990" s="83"/>
    </row>
    <row r="409991" spans="16:16" x14ac:dyDescent="0.3">
      <c r="P409991" s="83"/>
    </row>
    <row r="409992" spans="16:16" x14ac:dyDescent="0.3">
      <c r="P409992" s="83"/>
    </row>
    <row r="409993" spans="16:16" x14ac:dyDescent="0.3">
      <c r="P409993" s="83"/>
    </row>
    <row r="409994" spans="16:16" x14ac:dyDescent="0.3">
      <c r="P409994" s="83"/>
    </row>
    <row r="409995" spans="16:16" x14ac:dyDescent="0.3">
      <c r="P409995" s="83"/>
    </row>
    <row r="409996" spans="16:16" x14ac:dyDescent="0.3">
      <c r="P409996" s="83"/>
    </row>
    <row r="409997" spans="16:16" x14ac:dyDescent="0.3">
      <c r="P409997" s="83"/>
    </row>
    <row r="409998" spans="16:16" x14ac:dyDescent="0.3">
      <c r="P409998" s="83"/>
    </row>
    <row r="409999" spans="16:16" x14ac:dyDescent="0.3">
      <c r="P409999" s="83"/>
    </row>
    <row r="410000" spans="16:16" x14ac:dyDescent="0.3">
      <c r="P410000" s="83"/>
    </row>
    <row r="410001" spans="16:16" x14ac:dyDescent="0.3">
      <c r="P410001" s="83"/>
    </row>
    <row r="410002" spans="16:16" x14ac:dyDescent="0.3">
      <c r="P410002" s="83"/>
    </row>
    <row r="410003" spans="16:16" x14ac:dyDescent="0.3">
      <c r="P410003" s="83"/>
    </row>
    <row r="410004" spans="16:16" x14ac:dyDescent="0.3">
      <c r="P410004" s="83"/>
    </row>
    <row r="410005" spans="16:16" x14ac:dyDescent="0.3">
      <c r="P410005" s="83"/>
    </row>
    <row r="410006" spans="16:16" x14ac:dyDescent="0.3">
      <c r="P410006" s="83"/>
    </row>
    <row r="410007" spans="16:16" x14ac:dyDescent="0.3">
      <c r="P410007" s="83"/>
    </row>
    <row r="410008" spans="16:16" x14ac:dyDescent="0.3">
      <c r="P410008" s="83"/>
    </row>
    <row r="410009" spans="16:16" x14ac:dyDescent="0.3">
      <c r="P410009" s="83"/>
    </row>
    <row r="410010" spans="16:16" x14ac:dyDescent="0.3">
      <c r="P410010" s="83"/>
    </row>
    <row r="410011" spans="16:16" x14ac:dyDescent="0.3">
      <c r="P410011" s="83"/>
    </row>
    <row r="410012" spans="16:16" x14ac:dyDescent="0.3">
      <c r="P410012" s="83"/>
    </row>
    <row r="410013" spans="16:16" x14ac:dyDescent="0.3">
      <c r="P410013" s="83"/>
    </row>
    <row r="410014" spans="16:16" x14ac:dyDescent="0.3">
      <c r="P410014" s="83"/>
    </row>
    <row r="410015" spans="16:16" x14ac:dyDescent="0.3">
      <c r="P410015" s="83"/>
    </row>
    <row r="410016" spans="16:16" x14ac:dyDescent="0.3">
      <c r="P410016" s="83"/>
    </row>
    <row r="410017" spans="16:16" x14ac:dyDescent="0.3">
      <c r="P410017" s="83"/>
    </row>
    <row r="410018" spans="16:16" x14ac:dyDescent="0.3">
      <c r="P410018" s="83"/>
    </row>
    <row r="410019" spans="16:16" x14ac:dyDescent="0.3">
      <c r="P410019" s="83"/>
    </row>
    <row r="410020" spans="16:16" x14ac:dyDescent="0.3">
      <c r="P410020" s="83"/>
    </row>
    <row r="410021" spans="16:16" x14ac:dyDescent="0.3">
      <c r="P410021" s="83"/>
    </row>
    <row r="410022" spans="16:16" x14ac:dyDescent="0.3">
      <c r="P410022" s="83"/>
    </row>
    <row r="410023" spans="16:16" x14ac:dyDescent="0.3">
      <c r="P410023" s="83"/>
    </row>
    <row r="410024" spans="16:16" x14ac:dyDescent="0.3">
      <c r="P410024" s="83"/>
    </row>
    <row r="410025" spans="16:16" x14ac:dyDescent="0.3">
      <c r="P410025" s="83"/>
    </row>
    <row r="410026" spans="16:16" x14ac:dyDescent="0.3">
      <c r="P410026" s="83"/>
    </row>
    <row r="410027" spans="16:16" x14ac:dyDescent="0.3">
      <c r="P410027" s="83"/>
    </row>
    <row r="410028" spans="16:16" x14ac:dyDescent="0.3">
      <c r="P410028" s="83"/>
    </row>
    <row r="410029" spans="16:16" x14ac:dyDescent="0.3">
      <c r="P410029" s="83"/>
    </row>
    <row r="410030" spans="16:16" x14ac:dyDescent="0.3">
      <c r="P410030" s="83"/>
    </row>
    <row r="410031" spans="16:16" x14ac:dyDescent="0.3">
      <c r="P410031" s="83"/>
    </row>
    <row r="410032" spans="16:16" x14ac:dyDescent="0.3">
      <c r="P410032" s="83"/>
    </row>
    <row r="410033" spans="16:16" x14ac:dyDescent="0.3">
      <c r="P410033" s="83"/>
    </row>
    <row r="410034" spans="16:16" x14ac:dyDescent="0.3">
      <c r="P410034" s="83"/>
    </row>
    <row r="410035" spans="16:16" x14ac:dyDescent="0.3">
      <c r="P410035" s="83"/>
    </row>
    <row r="410036" spans="16:16" x14ac:dyDescent="0.3">
      <c r="P410036" s="83"/>
    </row>
    <row r="410037" spans="16:16" x14ac:dyDescent="0.3">
      <c r="P410037" s="83"/>
    </row>
    <row r="410038" spans="16:16" x14ac:dyDescent="0.3">
      <c r="P410038" s="83"/>
    </row>
    <row r="410039" spans="16:16" x14ac:dyDescent="0.3">
      <c r="P410039" s="83"/>
    </row>
    <row r="410040" spans="16:16" x14ac:dyDescent="0.3">
      <c r="P410040" s="83"/>
    </row>
    <row r="410041" spans="16:16" x14ac:dyDescent="0.3">
      <c r="P410041" s="83"/>
    </row>
    <row r="410042" spans="16:16" x14ac:dyDescent="0.3">
      <c r="P410042" s="83"/>
    </row>
    <row r="410043" spans="16:16" x14ac:dyDescent="0.3">
      <c r="P410043" s="83"/>
    </row>
    <row r="410044" spans="16:16" x14ac:dyDescent="0.3">
      <c r="P410044" s="83"/>
    </row>
    <row r="410045" spans="16:16" x14ac:dyDescent="0.3">
      <c r="P410045" s="83"/>
    </row>
    <row r="410046" spans="16:16" x14ac:dyDescent="0.3">
      <c r="P410046" s="83"/>
    </row>
    <row r="410047" spans="16:16" x14ac:dyDescent="0.3">
      <c r="P410047" s="83"/>
    </row>
    <row r="410048" spans="16:16" x14ac:dyDescent="0.3">
      <c r="P410048" s="83"/>
    </row>
    <row r="410049" spans="16:16" x14ac:dyDescent="0.3">
      <c r="P410049" s="83"/>
    </row>
    <row r="410050" spans="16:16" x14ac:dyDescent="0.3">
      <c r="P410050" s="83"/>
    </row>
    <row r="410051" spans="16:16" x14ac:dyDescent="0.3">
      <c r="P410051" s="83"/>
    </row>
    <row r="410052" spans="16:16" x14ac:dyDescent="0.3">
      <c r="P410052" s="83"/>
    </row>
    <row r="410053" spans="16:16" x14ac:dyDescent="0.3">
      <c r="P410053" s="83"/>
    </row>
    <row r="410054" spans="16:16" x14ac:dyDescent="0.3">
      <c r="P410054" s="83"/>
    </row>
    <row r="410055" spans="16:16" x14ac:dyDescent="0.3">
      <c r="P410055" s="83"/>
    </row>
    <row r="410056" spans="16:16" x14ac:dyDescent="0.3">
      <c r="P410056" s="83"/>
    </row>
    <row r="410057" spans="16:16" x14ac:dyDescent="0.3">
      <c r="P410057" s="83"/>
    </row>
    <row r="410058" spans="16:16" x14ac:dyDescent="0.3">
      <c r="P410058" s="83"/>
    </row>
    <row r="410059" spans="16:16" x14ac:dyDescent="0.3">
      <c r="P410059" s="83"/>
    </row>
    <row r="410060" spans="16:16" x14ac:dyDescent="0.3">
      <c r="P410060" s="83"/>
    </row>
    <row r="410061" spans="16:16" x14ac:dyDescent="0.3">
      <c r="P410061" s="83"/>
    </row>
    <row r="410062" spans="16:16" x14ac:dyDescent="0.3">
      <c r="P410062" s="83"/>
    </row>
    <row r="410063" spans="16:16" x14ac:dyDescent="0.3">
      <c r="P410063" s="83"/>
    </row>
    <row r="410064" spans="16:16" x14ac:dyDescent="0.3">
      <c r="P410064" s="83"/>
    </row>
    <row r="410065" spans="16:16" x14ac:dyDescent="0.3">
      <c r="P410065" s="83"/>
    </row>
    <row r="410066" spans="16:16" x14ac:dyDescent="0.3">
      <c r="P410066" s="83"/>
    </row>
    <row r="410067" spans="16:16" x14ac:dyDescent="0.3">
      <c r="P410067" s="83"/>
    </row>
    <row r="410068" spans="16:16" x14ac:dyDescent="0.3">
      <c r="P410068" s="83"/>
    </row>
    <row r="410069" spans="16:16" x14ac:dyDescent="0.3">
      <c r="P410069" s="83"/>
    </row>
    <row r="410070" spans="16:16" x14ac:dyDescent="0.3">
      <c r="P410070" s="83"/>
    </row>
    <row r="410071" spans="16:16" x14ac:dyDescent="0.3">
      <c r="P410071" s="83"/>
    </row>
    <row r="410072" spans="16:16" x14ac:dyDescent="0.3">
      <c r="P410072" s="83"/>
    </row>
    <row r="410073" spans="16:16" x14ac:dyDescent="0.3">
      <c r="P410073" s="83"/>
    </row>
    <row r="410074" spans="16:16" x14ac:dyDescent="0.3">
      <c r="P410074" s="83"/>
    </row>
    <row r="410075" spans="16:16" x14ac:dyDescent="0.3">
      <c r="P410075" s="83"/>
    </row>
    <row r="410076" spans="16:16" x14ac:dyDescent="0.3">
      <c r="P410076" s="83"/>
    </row>
    <row r="410077" spans="16:16" x14ac:dyDescent="0.3">
      <c r="P410077" s="83"/>
    </row>
    <row r="410078" spans="16:16" x14ac:dyDescent="0.3">
      <c r="P410078" s="83"/>
    </row>
    <row r="410079" spans="16:16" x14ac:dyDescent="0.3">
      <c r="P410079" s="83"/>
    </row>
    <row r="410080" spans="16:16" x14ac:dyDescent="0.3">
      <c r="P410080" s="83"/>
    </row>
    <row r="410081" spans="16:16" x14ac:dyDescent="0.3">
      <c r="P410081" s="83"/>
    </row>
    <row r="410082" spans="16:16" x14ac:dyDescent="0.3">
      <c r="P410082" s="83"/>
    </row>
    <row r="410083" spans="16:16" x14ac:dyDescent="0.3">
      <c r="P410083" s="83"/>
    </row>
    <row r="410084" spans="16:16" x14ac:dyDescent="0.3">
      <c r="P410084" s="83"/>
    </row>
    <row r="410085" spans="16:16" x14ac:dyDescent="0.3">
      <c r="P410085" s="83"/>
    </row>
    <row r="410086" spans="16:16" x14ac:dyDescent="0.3">
      <c r="P410086" s="83"/>
    </row>
    <row r="410087" spans="16:16" x14ac:dyDescent="0.3">
      <c r="P410087" s="83"/>
    </row>
    <row r="410088" spans="16:16" x14ac:dyDescent="0.3">
      <c r="P410088" s="83"/>
    </row>
    <row r="410089" spans="16:16" x14ac:dyDescent="0.3">
      <c r="P410089" s="83"/>
    </row>
    <row r="410090" spans="16:16" x14ac:dyDescent="0.3">
      <c r="P410090" s="83"/>
    </row>
    <row r="410091" spans="16:16" x14ac:dyDescent="0.3">
      <c r="P410091" s="83"/>
    </row>
    <row r="410092" spans="16:16" x14ac:dyDescent="0.3">
      <c r="P410092" s="83"/>
    </row>
    <row r="410093" spans="16:16" x14ac:dyDescent="0.3">
      <c r="P410093" s="83"/>
    </row>
    <row r="410094" spans="16:16" x14ac:dyDescent="0.3">
      <c r="P410094" s="83"/>
    </row>
    <row r="410095" spans="16:16" x14ac:dyDescent="0.3">
      <c r="P410095" s="83"/>
    </row>
    <row r="410096" spans="16:16" x14ac:dyDescent="0.3">
      <c r="P410096" s="83"/>
    </row>
    <row r="410097" spans="16:16" x14ac:dyDescent="0.3">
      <c r="P410097" s="83"/>
    </row>
    <row r="410098" spans="16:16" x14ac:dyDescent="0.3">
      <c r="P410098" s="83"/>
    </row>
    <row r="410099" spans="16:16" x14ac:dyDescent="0.3">
      <c r="P410099" s="83"/>
    </row>
    <row r="410100" spans="16:16" x14ac:dyDescent="0.3">
      <c r="P410100" s="83"/>
    </row>
    <row r="410101" spans="16:16" x14ac:dyDescent="0.3">
      <c r="P410101" s="83"/>
    </row>
    <row r="410102" spans="16:16" x14ac:dyDescent="0.3">
      <c r="P410102" s="83"/>
    </row>
    <row r="410103" spans="16:16" x14ac:dyDescent="0.3">
      <c r="P410103" s="83"/>
    </row>
    <row r="410104" spans="16:16" x14ac:dyDescent="0.3">
      <c r="P410104" s="83"/>
    </row>
    <row r="410105" spans="16:16" x14ac:dyDescent="0.3">
      <c r="P410105" s="83"/>
    </row>
    <row r="410106" spans="16:16" x14ac:dyDescent="0.3">
      <c r="P410106" s="83"/>
    </row>
    <row r="410107" spans="16:16" x14ac:dyDescent="0.3">
      <c r="P410107" s="83"/>
    </row>
    <row r="410108" spans="16:16" x14ac:dyDescent="0.3">
      <c r="P410108" s="83"/>
    </row>
    <row r="410109" spans="16:16" x14ac:dyDescent="0.3">
      <c r="P410109" s="83"/>
    </row>
    <row r="410110" spans="16:16" x14ac:dyDescent="0.3">
      <c r="P410110" s="83"/>
    </row>
    <row r="410111" spans="16:16" x14ac:dyDescent="0.3">
      <c r="P410111" s="83"/>
    </row>
    <row r="410112" spans="16:16" x14ac:dyDescent="0.3">
      <c r="P410112" s="83"/>
    </row>
    <row r="410113" spans="16:16" x14ac:dyDescent="0.3">
      <c r="P410113" s="83"/>
    </row>
    <row r="410114" spans="16:16" x14ac:dyDescent="0.3">
      <c r="P410114" s="83"/>
    </row>
    <row r="410115" spans="16:16" x14ac:dyDescent="0.3">
      <c r="P410115" s="83"/>
    </row>
    <row r="410116" spans="16:16" x14ac:dyDescent="0.3">
      <c r="P410116" s="83"/>
    </row>
    <row r="410117" spans="16:16" x14ac:dyDescent="0.3">
      <c r="P410117" s="83"/>
    </row>
    <row r="410118" spans="16:16" x14ac:dyDescent="0.3">
      <c r="P410118" s="83"/>
    </row>
    <row r="410119" spans="16:16" x14ac:dyDescent="0.3">
      <c r="P410119" s="83"/>
    </row>
    <row r="410120" spans="16:16" x14ac:dyDescent="0.3">
      <c r="P410120" s="83"/>
    </row>
    <row r="410121" spans="16:16" x14ac:dyDescent="0.3">
      <c r="P410121" s="83"/>
    </row>
    <row r="410122" spans="16:16" x14ac:dyDescent="0.3">
      <c r="P410122" s="83"/>
    </row>
    <row r="410123" spans="16:16" x14ac:dyDescent="0.3">
      <c r="P410123" s="83"/>
    </row>
    <row r="410124" spans="16:16" x14ac:dyDescent="0.3">
      <c r="P410124" s="83"/>
    </row>
    <row r="410125" spans="16:16" x14ac:dyDescent="0.3">
      <c r="P410125" s="83"/>
    </row>
    <row r="410126" spans="16:16" x14ac:dyDescent="0.3">
      <c r="P410126" s="83"/>
    </row>
    <row r="410127" spans="16:16" x14ac:dyDescent="0.3">
      <c r="P410127" s="83"/>
    </row>
    <row r="410128" spans="16:16" x14ac:dyDescent="0.3">
      <c r="P410128" s="83"/>
    </row>
    <row r="410129" spans="16:16" x14ac:dyDescent="0.3">
      <c r="P410129" s="83"/>
    </row>
    <row r="410130" spans="16:16" x14ac:dyDescent="0.3">
      <c r="P410130" s="83"/>
    </row>
    <row r="410131" spans="16:16" x14ac:dyDescent="0.3">
      <c r="P410131" s="83"/>
    </row>
    <row r="410132" spans="16:16" x14ac:dyDescent="0.3">
      <c r="P410132" s="83"/>
    </row>
    <row r="410133" spans="16:16" x14ac:dyDescent="0.3">
      <c r="P410133" s="83"/>
    </row>
    <row r="410134" spans="16:16" x14ac:dyDescent="0.3">
      <c r="P410134" s="83"/>
    </row>
    <row r="410135" spans="16:16" x14ac:dyDescent="0.3">
      <c r="P410135" s="83"/>
    </row>
    <row r="410136" spans="16:16" x14ac:dyDescent="0.3">
      <c r="P410136" s="83"/>
    </row>
    <row r="410137" spans="16:16" x14ac:dyDescent="0.3">
      <c r="P410137" s="83"/>
    </row>
    <row r="410138" spans="16:16" x14ac:dyDescent="0.3">
      <c r="P410138" s="83"/>
    </row>
    <row r="410139" spans="16:16" x14ac:dyDescent="0.3">
      <c r="P410139" s="83"/>
    </row>
    <row r="410140" spans="16:16" x14ac:dyDescent="0.3">
      <c r="P410140" s="83"/>
    </row>
    <row r="410141" spans="16:16" x14ac:dyDescent="0.3">
      <c r="P410141" s="83"/>
    </row>
    <row r="410142" spans="16:16" x14ac:dyDescent="0.3">
      <c r="P410142" s="83"/>
    </row>
    <row r="410143" spans="16:16" x14ac:dyDescent="0.3">
      <c r="P410143" s="83"/>
    </row>
    <row r="410144" spans="16:16" x14ac:dyDescent="0.3">
      <c r="P410144" s="83"/>
    </row>
    <row r="410145" spans="16:16" x14ac:dyDescent="0.3">
      <c r="P410145" s="83"/>
    </row>
    <row r="410146" spans="16:16" x14ac:dyDescent="0.3">
      <c r="P410146" s="83"/>
    </row>
    <row r="410147" spans="16:16" x14ac:dyDescent="0.3">
      <c r="P410147" s="83"/>
    </row>
    <row r="410148" spans="16:16" x14ac:dyDescent="0.3">
      <c r="P410148" s="83"/>
    </row>
    <row r="410149" spans="16:16" x14ac:dyDescent="0.3">
      <c r="P410149" s="83"/>
    </row>
    <row r="410150" spans="16:16" x14ac:dyDescent="0.3">
      <c r="P410150" s="83"/>
    </row>
    <row r="410151" spans="16:16" x14ac:dyDescent="0.3">
      <c r="P410151" s="83"/>
    </row>
    <row r="410152" spans="16:16" x14ac:dyDescent="0.3">
      <c r="P410152" s="83"/>
    </row>
    <row r="410153" spans="16:16" x14ac:dyDescent="0.3">
      <c r="P410153" s="83"/>
    </row>
    <row r="410154" spans="16:16" x14ac:dyDescent="0.3">
      <c r="P410154" s="83"/>
    </row>
    <row r="410155" spans="16:16" x14ac:dyDescent="0.3">
      <c r="P410155" s="83"/>
    </row>
    <row r="410156" spans="16:16" x14ac:dyDescent="0.3">
      <c r="P410156" s="83"/>
    </row>
    <row r="410157" spans="16:16" x14ac:dyDescent="0.3">
      <c r="P410157" s="83"/>
    </row>
    <row r="410158" spans="16:16" x14ac:dyDescent="0.3">
      <c r="P410158" s="83"/>
    </row>
    <row r="410159" spans="16:16" x14ac:dyDescent="0.3">
      <c r="P410159" s="83"/>
    </row>
    <row r="410160" spans="16:16" x14ac:dyDescent="0.3">
      <c r="P410160" s="83"/>
    </row>
    <row r="410161" spans="16:16" x14ac:dyDescent="0.3">
      <c r="P410161" s="83"/>
    </row>
    <row r="410162" spans="16:16" x14ac:dyDescent="0.3">
      <c r="P410162" s="83"/>
    </row>
    <row r="410163" spans="16:16" x14ac:dyDescent="0.3">
      <c r="P410163" s="83"/>
    </row>
    <row r="410164" spans="16:16" x14ac:dyDescent="0.3">
      <c r="P410164" s="83"/>
    </row>
    <row r="410165" spans="16:16" x14ac:dyDescent="0.3">
      <c r="P410165" s="83"/>
    </row>
    <row r="410166" spans="16:16" x14ac:dyDescent="0.3">
      <c r="P410166" s="83"/>
    </row>
    <row r="410167" spans="16:16" x14ac:dyDescent="0.3">
      <c r="P410167" s="83"/>
    </row>
    <row r="410168" spans="16:16" x14ac:dyDescent="0.3">
      <c r="P410168" s="83"/>
    </row>
    <row r="410169" spans="16:16" x14ac:dyDescent="0.3">
      <c r="P410169" s="83"/>
    </row>
    <row r="410170" spans="16:16" x14ac:dyDescent="0.3">
      <c r="P410170" s="83"/>
    </row>
    <row r="410171" spans="16:16" x14ac:dyDescent="0.3">
      <c r="P410171" s="83"/>
    </row>
    <row r="410172" spans="16:16" x14ac:dyDescent="0.3">
      <c r="P410172" s="83"/>
    </row>
    <row r="410173" spans="16:16" x14ac:dyDescent="0.3">
      <c r="P410173" s="83"/>
    </row>
    <row r="410174" spans="16:16" x14ac:dyDescent="0.3">
      <c r="P410174" s="83"/>
    </row>
    <row r="410175" spans="16:16" x14ac:dyDescent="0.3">
      <c r="P410175" s="83"/>
    </row>
    <row r="410176" spans="16:16" x14ac:dyDescent="0.3">
      <c r="P410176" s="83"/>
    </row>
    <row r="410177" spans="16:16" x14ac:dyDescent="0.3">
      <c r="P410177" s="83"/>
    </row>
    <row r="410178" spans="16:16" x14ac:dyDescent="0.3">
      <c r="P410178" s="83"/>
    </row>
    <row r="410179" spans="16:16" x14ac:dyDescent="0.3">
      <c r="P410179" s="83"/>
    </row>
    <row r="410180" spans="16:16" x14ac:dyDescent="0.3">
      <c r="P410180" s="83"/>
    </row>
    <row r="410181" spans="16:16" x14ac:dyDescent="0.3">
      <c r="P410181" s="83"/>
    </row>
    <row r="410182" spans="16:16" x14ac:dyDescent="0.3">
      <c r="P410182" s="83"/>
    </row>
    <row r="410183" spans="16:16" x14ac:dyDescent="0.3">
      <c r="P410183" s="83"/>
    </row>
    <row r="410184" spans="16:16" x14ac:dyDescent="0.3">
      <c r="P410184" s="83"/>
    </row>
    <row r="410185" spans="16:16" x14ac:dyDescent="0.3">
      <c r="P410185" s="83"/>
    </row>
    <row r="410186" spans="16:16" x14ac:dyDescent="0.3">
      <c r="P410186" s="83"/>
    </row>
    <row r="410187" spans="16:16" x14ac:dyDescent="0.3">
      <c r="P410187" s="83"/>
    </row>
    <row r="410188" spans="16:16" x14ac:dyDescent="0.3">
      <c r="P410188" s="83"/>
    </row>
    <row r="410189" spans="16:16" x14ac:dyDescent="0.3">
      <c r="P410189" s="83"/>
    </row>
    <row r="410190" spans="16:16" x14ac:dyDescent="0.3">
      <c r="P410190" s="83"/>
    </row>
    <row r="410191" spans="16:16" x14ac:dyDescent="0.3">
      <c r="P410191" s="83"/>
    </row>
    <row r="410192" spans="16:16" x14ac:dyDescent="0.3">
      <c r="P410192" s="83"/>
    </row>
    <row r="410193" spans="16:16" x14ac:dyDescent="0.3">
      <c r="P410193" s="83"/>
    </row>
    <row r="410194" spans="16:16" x14ac:dyDescent="0.3">
      <c r="P410194" s="83"/>
    </row>
    <row r="410195" spans="16:16" x14ac:dyDescent="0.3">
      <c r="P410195" s="83"/>
    </row>
    <row r="410196" spans="16:16" x14ac:dyDescent="0.3">
      <c r="P410196" s="83"/>
    </row>
    <row r="410197" spans="16:16" x14ac:dyDescent="0.3">
      <c r="P410197" s="83"/>
    </row>
    <row r="410198" spans="16:16" x14ac:dyDescent="0.3">
      <c r="P410198" s="83"/>
    </row>
    <row r="410199" spans="16:16" x14ac:dyDescent="0.3">
      <c r="P410199" s="83"/>
    </row>
    <row r="410200" spans="16:16" x14ac:dyDescent="0.3">
      <c r="P410200" s="83"/>
    </row>
    <row r="410201" spans="16:16" x14ac:dyDescent="0.3">
      <c r="P410201" s="83"/>
    </row>
    <row r="410202" spans="16:16" x14ac:dyDescent="0.3">
      <c r="P410202" s="83"/>
    </row>
    <row r="410203" spans="16:16" x14ac:dyDescent="0.3">
      <c r="P410203" s="83"/>
    </row>
    <row r="410204" spans="16:16" x14ac:dyDescent="0.3">
      <c r="P410204" s="83"/>
    </row>
    <row r="410205" spans="16:16" x14ac:dyDescent="0.3">
      <c r="P410205" s="83"/>
    </row>
    <row r="410206" spans="16:16" x14ac:dyDescent="0.3">
      <c r="P410206" s="83"/>
    </row>
    <row r="410207" spans="16:16" x14ac:dyDescent="0.3">
      <c r="P410207" s="83"/>
    </row>
    <row r="410208" spans="16:16" x14ac:dyDescent="0.3">
      <c r="P410208" s="83"/>
    </row>
    <row r="410209" spans="16:16" x14ac:dyDescent="0.3">
      <c r="P410209" s="83"/>
    </row>
    <row r="410210" spans="16:16" x14ac:dyDescent="0.3">
      <c r="P410210" s="83"/>
    </row>
    <row r="410211" spans="16:16" x14ac:dyDescent="0.3">
      <c r="P410211" s="83"/>
    </row>
    <row r="410212" spans="16:16" x14ac:dyDescent="0.3">
      <c r="P410212" s="83"/>
    </row>
    <row r="410213" spans="16:16" x14ac:dyDescent="0.3">
      <c r="P410213" s="83"/>
    </row>
    <row r="410214" spans="16:16" x14ac:dyDescent="0.3">
      <c r="P410214" s="83"/>
    </row>
    <row r="410215" spans="16:16" x14ac:dyDescent="0.3">
      <c r="P410215" s="83"/>
    </row>
    <row r="410216" spans="16:16" x14ac:dyDescent="0.3">
      <c r="P410216" s="83"/>
    </row>
    <row r="410217" spans="16:16" x14ac:dyDescent="0.3">
      <c r="P410217" s="83"/>
    </row>
    <row r="410218" spans="16:16" x14ac:dyDescent="0.3">
      <c r="P410218" s="83"/>
    </row>
    <row r="410219" spans="16:16" x14ac:dyDescent="0.3">
      <c r="P410219" s="83"/>
    </row>
    <row r="410220" spans="16:16" x14ac:dyDescent="0.3">
      <c r="P410220" s="83"/>
    </row>
    <row r="410221" spans="16:16" x14ac:dyDescent="0.3">
      <c r="P410221" s="83"/>
    </row>
    <row r="410222" spans="16:16" x14ac:dyDescent="0.3">
      <c r="P410222" s="83"/>
    </row>
    <row r="410223" spans="16:16" x14ac:dyDescent="0.3">
      <c r="P410223" s="83"/>
    </row>
    <row r="410224" spans="16:16" x14ac:dyDescent="0.3">
      <c r="P410224" s="83"/>
    </row>
    <row r="410225" spans="16:16" x14ac:dyDescent="0.3">
      <c r="P410225" s="83"/>
    </row>
    <row r="410226" spans="16:16" x14ac:dyDescent="0.3">
      <c r="P410226" s="83"/>
    </row>
    <row r="410227" spans="16:16" x14ac:dyDescent="0.3">
      <c r="P410227" s="83"/>
    </row>
    <row r="410228" spans="16:16" x14ac:dyDescent="0.3">
      <c r="P410228" s="83"/>
    </row>
    <row r="410229" spans="16:16" x14ac:dyDescent="0.3">
      <c r="P410229" s="83"/>
    </row>
    <row r="410230" spans="16:16" x14ac:dyDescent="0.3">
      <c r="P410230" s="83"/>
    </row>
    <row r="410231" spans="16:16" x14ac:dyDescent="0.3">
      <c r="P410231" s="83"/>
    </row>
    <row r="410232" spans="16:16" x14ac:dyDescent="0.3">
      <c r="P410232" s="83"/>
    </row>
    <row r="410233" spans="16:16" x14ac:dyDescent="0.3">
      <c r="P410233" s="83"/>
    </row>
    <row r="410234" spans="16:16" x14ac:dyDescent="0.3">
      <c r="P410234" s="83"/>
    </row>
    <row r="410235" spans="16:16" x14ac:dyDescent="0.3">
      <c r="P410235" s="83"/>
    </row>
    <row r="410236" spans="16:16" x14ac:dyDescent="0.3">
      <c r="P410236" s="83"/>
    </row>
    <row r="410237" spans="16:16" x14ac:dyDescent="0.3">
      <c r="P410237" s="83"/>
    </row>
    <row r="410238" spans="16:16" x14ac:dyDescent="0.3">
      <c r="P410238" s="83"/>
    </row>
    <row r="410239" spans="16:16" x14ac:dyDescent="0.3">
      <c r="P410239" s="83"/>
    </row>
    <row r="410240" spans="16:16" x14ac:dyDescent="0.3">
      <c r="P410240" s="83"/>
    </row>
    <row r="410241" spans="16:16" x14ac:dyDescent="0.3">
      <c r="P410241" s="83"/>
    </row>
    <row r="410242" spans="16:16" x14ac:dyDescent="0.3">
      <c r="P410242" s="83"/>
    </row>
    <row r="410243" spans="16:16" x14ac:dyDescent="0.3">
      <c r="P410243" s="83"/>
    </row>
    <row r="410244" spans="16:16" x14ac:dyDescent="0.3">
      <c r="P410244" s="83"/>
    </row>
    <row r="410245" spans="16:16" x14ac:dyDescent="0.3">
      <c r="P410245" s="83"/>
    </row>
    <row r="410246" spans="16:16" x14ac:dyDescent="0.3">
      <c r="P410246" s="83"/>
    </row>
    <row r="410247" spans="16:16" x14ac:dyDescent="0.3">
      <c r="P410247" s="83"/>
    </row>
    <row r="410248" spans="16:16" x14ac:dyDescent="0.3">
      <c r="P410248" s="83"/>
    </row>
    <row r="410249" spans="16:16" x14ac:dyDescent="0.3">
      <c r="P410249" s="83"/>
    </row>
    <row r="410250" spans="16:16" x14ac:dyDescent="0.3">
      <c r="P410250" s="83"/>
    </row>
    <row r="410251" spans="16:16" x14ac:dyDescent="0.3">
      <c r="P410251" s="83"/>
    </row>
    <row r="410252" spans="16:16" x14ac:dyDescent="0.3">
      <c r="P410252" s="83"/>
    </row>
    <row r="410253" spans="16:16" x14ac:dyDescent="0.3">
      <c r="P410253" s="83"/>
    </row>
    <row r="410254" spans="16:16" x14ac:dyDescent="0.3">
      <c r="P410254" s="83"/>
    </row>
    <row r="410255" spans="16:16" x14ac:dyDescent="0.3">
      <c r="P410255" s="83"/>
    </row>
    <row r="410256" spans="16:16" x14ac:dyDescent="0.3">
      <c r="P410256" s="83"/>
    </row>
    <row r="410257" spans="16:16" x14ac:dyDescent="0.3">
      <c r="P410257" s="83"/>
    </row>
    <row r="410258" spans="16:16" x14ac:dyDescent="0.3">
      <c r="P410258" s="83"/>
    </row>
    <row r="410259" spans="16:16" x14ac:dyDescent="0.3">
      <c r="P410259" s="83"/>
    </row>
    <row r="410260" spans="16:16" x14ac:dyDescent="0.3">
      <c r="P410260" s="83"/>
    </row>
    <row r="410261" spans="16:16" x14ac:dyDescent="0.3">
      <c r="P410261" s="83"/>
    </row>
    <row r="410262" spans="16:16" x14ac:dyDescent="0.3">
      <c r="P410262" s="83"/>
    </row>
    <row r="410263" spans="16:16" x14ac:dyDescent="0.3">
      <c r="P410263" s="83"/>
    </row>
    <row r="410264" spans="16:16" x14ac:dyDescent="0.3">
      <c r="P410264" s="83"/>
    </row>
    <row r="410265" spans="16:16" x14ac:dyDescent="0.3">
      <c r="P410265" s="83"/>
    </row>
    <row r="410266" spans="16:16" x14ac:dyDescent="0.3">
      <c r="P410266" s="83"/>
    </row>
    <row r="410267" spans="16:16" x14ac:dyDescent="0.3">
      <c r="P410267" s="83"/>
    </row>
    <row r="410268" spans="16:16" x14ac:dyDescent="0.3">
      <c r="P410268" s="83"/>
    </row>
    <row r="410269" spans="16:16" x14ac:dyDescent="0.3">
      <c r="P410269" s="83"/>
    </row>
    <row r="410270" spans="16:16" x14ac:dyDescent="0.3">
      <c r="P410270" s="83"/>
    </row>
    <row r="410271" spans="16:16" x14ac:dyDescent="0.3">
      <c r="P410271" s="83"/>
    </row>
    <row r="410272" spans="16:16" x14ac:dyDescent="0.3">
      <c r="P410272" s="83"/>
    </row>
    <row r="410273" spans="16:16" x14ac:dyDescent="0.3">
      <c r="P410273" s="83"/>
    </row>
    <row r="410274" spans="16:16" x14ac:dyDescent="0.3">
      <c r="P410274" s="83"/>
    </row>
    <row r="410275" spans="16:16" x14ac:dyDescent="0.3">
      <c r="P410275" s="83"/>
    </row>
    <row r="410276" spans="16:16" x14ac:dyDescent="0.3">
      <c r="P410276" s="83"/>
    </row>
    <row r="410277" spans="16:16" x14ac:dyDescent="0.3">
      <c r="P410277" s="83"/>
    </row>
    <row r="410278" spans="16:16" x14ac:dyDescent="0.3">
      <c r="P410278" s="83"/>
    </row>
    <row r="410279" spans="16:16" x14ac:dyDescent="0.3">
      <c r="P410279" s="83"/>
    </row>
    <row r="410280" spans="16:16" x14ac:dyDescent="0.3">
      <c r="P410280" s="83"/>
    </row>
    <row r="410281" spans="16:16" x14ac:dyDescent="0.3">
      <c r="P410281" s="83"/>
    </row>
    <row r="410282" spans="16:16" x14ac:dyDescent="0.3">
      <c r="P410282" s="83"/>
    </row>
    <row r="410283" spans="16:16" x14ac:dyDescent="0.3">
      <c r="P410283" s="83"/>
    </row>
    <row r="410284" spans="16:16" x14ac:dyDescent="0.3">
      <c r="P410284" s="83"/>
    </row>
    <row r="410285" spans="16:16" x14ac:dyDescent="0.3">
      <c r="P410285" s="83"/>
    </row>
    <row r="410286" spans="16:16" x14ac:dyDescent="0.3">
      <c r="P410286" s="83"/>
    </row>
    <row r="410287" spans="16:16" x14ac:dyDescent="0.3">
      <c r="P410287" s="83"/>
    </row>
    <row r="410288" spans="16:16" x14ac:dyDescent="0.3">
      <c r="P410288" s="83"/>
    </row>
    <row r="410289" spans="16:16" x14ac:dyDescent="0.3">
      <c r="P410289" s="83"/>
    </row>
    <row r="410290" spans="16:16" x14ac:dyDescent="0.3">
      <c r="P410290" s="83"/>
    </row>
    <row r="410291" spans="16:16" x14ac:dyDescent="0.3">
      <c r="P410291" s="83"/>
    </row>
    <row r="410292" spans="16:16" x14ac:dyDescent="0.3">
      <c r="P410292" s="83"/>
    </row>
    <row r="410293" spans="16:16" x14ac:dyDescent="0.3">
      <c r="P410293" s="83"/>
    </row>
    <row r="410294" spans="16:16" x14ac:dyDescent="0.3">
      <c r="P410294" s="83"/>
    </row>
    <row r="410295" spans="16:16" x14ac:dyDescent="0.3">
      <c r="P410295" s="83"/>
    </row>
    <row r="410296" spans="16:16" x14ac:dyDescent="0.3">
      <c r="P410296" s="83"/>
    </row>
    <row r="410297" spans="16:16" x14ac:dyDescent="0.3">
      <c r="P410297" s="83"/>
    </row>
    <row r="410298" spans="16:16" x14ac:dyDescent="0.3">
      <c r="P410298" s="83"/>
    </row>
    <row r="410299" spans="16:16" x14ac:dyDescent="0.3">
      <c r="P410299" s="83"/>
    </row>
    <row r="410300" spans="16:16" x14ac:dyDescent="0.3">
      <c r="P410300" s="83"/>
    </row>
    <row r="410301" spans="16:16" x14ac:dyDescent="0.3">
      <c r="P410301" s="83"/>
    </row>
    <row r="410302" spans="16:16" x14ac:dyDescent="0.3">
      <c r="P410302" s="83"/>
    </row>
    <row r="410303" spans="16:16" x14ac:dyDescent="0.3">
      <c r="P410303" s="83"/>
    </row>
    <row r="410304" spans="16:16" x14ac:dyDescent="0.3">
      <c r="P410304" s="83"/>
    </row>
    <row r="410305" spans="16:16" x14ac:dyDescent="0.3">
      <c r="P410305" s="83"/>
    </row>
    <row r="410306" spans="16:16" x14ac:dyDescent="0.3">
      <c r="P410306" s="83"/>
    </row>
    <row r="410307" spans="16:16" x14ac:dyDescent="0.3">
      <c r="P410307" s="83"/>
    </row>
    <row r="410308" spans="16:16" x14ac:dyDescent="0.3">
      <c r="P410308" s="83"/>
    </row>
    <row r="410309" spans="16:16" x14ac:dyDescent="0.3">
      <c r="P410309" s="83"/>
    </row>
    <row r="410310" spans="16:16" x14ac:dyDescent="0.3">
      <c r="P410310" s="83"/>
    </row>
    <row r="410311" spans="16:16" x14ac:dyDescent="0.3">
      <c r="P410311" s="83"/>
    </row>
    <row r="410312" spans="16:16" x14ac:dyDescent="0.3">
      <c r="P410312" s="83"/>
    </row>
    <row r="410313" spans="16:16" x14ac:dyDescent="0.3">
      <c r="P410313" s="83"/>
    </row>
    <row r="410314" spans="16:16" x14ac:dyDescent="0.3">
      <c r="P410314" s="83"/>
    </row>
    <row r="410315" spans="16:16" x14ac:dyDescent="0.3">
      <c r="P410315" s="83"/>
    </row>
    <row r="410316" spans="16:16" x14ac:dyDescent="0.3">
      <c r="P410316" s="83"/>
    </row>
    <row r="410317" spans="16:16" x14ac:dyDescent="0.3">
      <c r="P410317" s="83"/>
    </row>
    <row r="410318" spans="16:16" x14ac:dyDescent="0.3">
      <c r="P410318" s="83"/>
    </row>
    <row r="410319" spans="16:16" x14ac:dyDescent="0.3">
      <c r="P410319" s="83"/>
    </row>
    <row r="410320" spans="16:16" x14ac:dyDescent="0.3">
      <c r="P410320" s="83"/>
    </row>
    <row r="410321" spans="16:16" x14ac:dyDescent="0.3">
      <c r="P410321" s="83"/>
    </row>
    <row r="410322" spans="16:16" x14ac:dyDescent="0.3">
      <c r="P410322" s="83"/>
    </row>
    <row r="410323" spans="16:16" x14ac:dyDescent="0.3">
      <c r="P410323" s="83"/>
    </row>
    <row r="410324" spans="16:16" x14ac:dyDescent="0.3">
      <c r="P410324" s="83"/>
    </row>
    <row r="410325" spans="16:16" x14ac:dyDescent="0.3">
      <c r="P410325" s="83"/>
    </row>
    <row r="410326" spans="16:16" x14ac:dyDescent="0.3">
      <c r="P410326" s="83"/>
    </row>
    <row r="410327" spans="16:16" x14ac:dyDescent="0.3">
      <c r="P410327" s="83"/>
    </row>
    <row r="410328" spans="16:16" x14ac:dyDescent="0.3">
      <c r="P410328" s="83"/>
    </row>
    <row r="410329" spans="16:16" x14ac:dyDescent="0.3">
      <c r="P410329" s="83"/>
    </row>
    <row r="410330" spans="16:16" x14ac:dyDescent="0.3">
      <c r="P410330" s="83"/>
    </row>
    <row r="410331" spans="16:16" x14ac:dyDescent="0.3">
      <c r="P410331" s="83"/>
    </row>
    <row r="410332" spans="16:16" x14ac:dyDescent="0.3">
      <c r="P410332" s="83"/>
    </row>
    <row r="410333" spans="16:16" x14ac:dyDescent="0.3">
      <c r="P410333" s="83"/>
    </row>
    <row r="410334" spans="16:16" x14ac:dyDescent="0.3">
      <c r="P410334" s="83"/>
    </row>
    <row r="410335" spans="16:16" x14ac:dyDescent="0.3">
      <c r="P410335" s="83"/>
    </row>
    <row r="410336" spans="16:16" x14ac:dyDescent="0.3">
      <c r="P410336" s="83"/>
    </row>
    <row r="410337" spans="16:16" x14ac:dyDescent="0.3">
      <c r="P410337" s="83"/>
    </row>
    <row r="410338" spans="16:16" x14ac:dyDescent="0.3">
      <c r="P410338" s="83"/>
    </row>
    <row r="410339" spans="16:16" x14ac:dyDescent="0.3">
      <c r="P410339" s="83"/>
    </row>
    <row r="410340" spans="16:16" x14ac:dyDescent="0.3">
      <c r="P410340" s="83"/>
    </row>
    <row r="410341" spans="16:16" x14ac:dyDescent="0.3">
      <c r="P410341" s="83"/>
    </row>
    <row r="410342" spans="16:16" x14ac:dyDescent="0.3">
      <c r="P410342" s="83"/>
    </row>
    <row r="410343" spans="16:16" x14ac:dyDescent="0.3">
      <c r="P410343" s="83"/>
    </row>
    <row r="410344" spans="16:16" x14ac:dyDescent="0.3">
      <c r="P410344" s="83"/>
    </row>
    <row r="410345" spans="16:16" x14ac:dyDescent="0.3">
      <c r="P410345" s="83"/>
    </row>
    <row r="410346" spans="16:16" x14ac:dyDescent="0.3">
      <c r="P410346" s="83"/>
    </row>
    <row r="410347" spans="16:16" x14ac:dyDescent="0.3">
      <c r="P410347" s="83"/>
    </row>
    <row r="410348" spans="16:16" x14ac:dyDescent="0.3">
      <c r="P410348" s="83"/>
    </row>
    <row r="410349" spans="16:16" x14ac:dyDescent="0.3">
      <c r="P410349" s="83"/>
    </row>
    <row r="410350" spans="16:16" x14ac:dyDescent="0.3">
      <c r="P410350" s="83"/>
    </row>
    <row r="410351" spans="16:16" x14ac:dyDescent="0.3">
      <c r="P410351" s="83"/>
    </row>
    <row r="410352" spans="16:16" x14ac:dyDescent="0.3">
      <c r="P410352" s="83"/>
    </row>
    <row r="410353" spans="16:16" x14ac:dyDescent="0.3">
      <c r="P410353" s="83"/>
    </row>
    <row r="410354" spans="16:16" x14ac:dyDescent="0.3">
      <c r="P410354" s="83"/>
    </row>
    <row r="410355" spans="16:16" x14ac:dyDescent="0.3">
      <c r="P410355" s="83"/>
    </row>
    <row r="410356" spans="16:16" x14ac:dyDescent="0.3">
      <c r="P410356" s="83"/>
    </row>
    <row r="410357" spans="16:16" x14ac:dyDescent="0.3">
      <c r="P410357" s="83"/>
    </row>
    <row r="410358" spans="16:16" x14ac:dyDescent="0.3">
      <c r="P410358" s="83"/>
    </row>
    <row r="410359" spans="16:16" x14ac:dyDescent="0.3">
      <c r="P410359" s="83"/>
    </row>
    <row r="410360" spans="16:16" x14ac:dyDescent="0.3">
      <c r="P410360" s="83"/>
    </row>
    <row r="410361" spans="16:16" x14ac:dyDescent="0.3">
      <c r="P410361" s="83"/>
    </row>
    <row r="410362" spans="16:16" x14ac:dyDescent="0.3">
      <c r="P410362" s="83"/>
    </row>
    <row r="410363" spans="16:16" x14ac:dyDescent="0.3">
      <c r="P410363" s="83"/>
    </row>
    <row r="410364" spans="16:16" x14ac:dyDescent="0.3">
      <c r="P410364" s="83"/>
    </row>
    <row r="410365" spans="16:16" x14ac:dyDescent="0.3">
      <c r="P410365" s="83"/>
    </row>
    <row r="410366" spans="16:16" x14ac:dyDescent="0.3">
      <c r="P410366" s="83"/>
    </row>
    <row r="410367" spans="16:16" x14ac:dyDescent="0.3">
      <c r="P410367" s="83"/>
    </row>
    <row r="410368" spans="16:16" x14ac:dyDescent="0.3">
      <c r="P410368" s="83"/>
    </row>
    <row r="410369" spans="16:16" x14ac:dyDescent="0.3">
      <c r="P410369" s="83"/>
    </row>
    <row r="410370" spans="16:16" x14ac:dyDescent="0.3">
      <c r="P410370" s="83"/>
    </row>
    <row r="410371" spans="16:16" x14ac:dyDescent="0.3">
      <c r="P410371" s="83"/>
    </row>
    <row r="410372" spans="16:16" x14ac:dyDescent="0.3">
      <c r="P410372" s="83"/>
    </row>
    <row r="410373" spans="16:16" x14ac:dyDescent="0.3">
      <c r="P410373" s="83"/>
    </row>
    <row r="410374" spans="16:16" x14ac:dyDescent="0.3">
      <c r="P410374" s="83"/>
    </row>
    <row r="410375" spans="16:16" x14ac:dyDescent="0.3">
      <c r="P410375" s="83"/>
    </row>
    <row r="410376" spans="16:16" x14ac:dyDescent="0.3">
      <c r="P410376" s="83"/>
    </row>
    <row r="410377" spans="16:16" x14ac:dyDescent="0.3">
      <c r="P410377" s="83"/>
    </row>
    <row r="410378" spans="16:16" x14ac:dyDescent="0.3">
      <c r="P410378" s="83"/>
    </row>
    <row r="410379" spans="16:16" x14ac:dyDescent="0.3">
      <c r="P410379" s="83"/>
    </row>
    <row r="410380" spans="16:16" x14ac:dyDescent="0.3">
      <c r="P410380" s="83"/>
    </row>
    <row r="410381" spans="16:16" x14ac:dyDescent="0.3">
      <c r="P410381" s="83"/>
    </row>
    <row r="410382" spans="16:16" x14ac:dyDescent="0.3">
      <c r="P410382" s="83"/>
    </row>
    <row r="410383" spans="16:16" x14ac:dyDescent="0.3">
      <c r="P410383" s="83"/>
    </row>
    <row r="410384" spans="16:16" x14ac:dyDescent="0.3">
      <c r="P410384" s="83"/>
    </row>
    <row r="410385" spans="16:16" x14ac:dyDescent="0.3">
      <c r="P410385" s="83"/>
    </row>
    <row r="410386" spans="16:16" x14ac:dyDescent="0.3">
      <c r="P410386" s="83"/>
    </row>
    <row r="410387" spans="16:16" x14ac:dyDescent="0.3">
      <c r="P410387" s="83"/>
    </row>
    <row r="410388" spans="16:16" x14ac:dyDescent="0.3">
      <c r="P410388" s="83"/>
    </row>
    <row r="410389" spans="16:16" x14ac:dyDescent="0.3">
      <c r="P410389" s="83"/>
    </row>
    <row r="410390" spans="16:16" x14ac:dyDescent="0.3">
      <c r="P410390" s="83"/>
    </row>
    <row r="410391" spans="16:16" x14ac:dyDescent="0.3">
      <c r="P410391" s="83"/>
    </row>
    <row r="410392" spans="16:16" x14ac:dyDescent="0.3">
      <c r="P410392" s="83"/>
    </row>
    <row r="410393" spans="16:16" x14ac:dyDescent="0.3">
      <c r="P410393" s="83"/>
    </row>
    <row r="410394" spans="16:16" x14ac:dyDescent="0.3">
      <c r="P410394" s="83"/>
    </row>
    <row r="410395" spans="16:16" x14ac:dyDescent="0.3">
      <c r="P410395" s="83"/>
    </row>
    <row r="410396" spans="16:16" x14ac:dyDescent="0.3">
      <c r="P410396" s="83"/>
    </row>
    <row r="410397" spans="16:16" x14ac:dyDescent="0.3">
      <c r="P410397" s="83"/>
    </row>
    <row r="410398" spans="16:16" x14ac:dyDescent="0.3">
      <c r="P410398" s="83"/>
    </row>
    <row r="410399" spans="16:16" x14ac:dyDescent="0.3">
      <c r="P410399" s="83"/>
    </row>
    <row r="410400" spans="16:16" x14ac:dyDescent="0.3">
      <c r="P410400" s="83"/>
    </row>
    <row r="410401" spans="16:16" x14ac:dyDescent="0.3">
      <c r="P410401" s="83"/>
    </row>
    <row r="410402" spans="16:16" x14ac:dyDescent="0.3">
      <c r="P410402" s="83"/>
    </row>
    <row r="410403" spans="16:16" x14ac:dyDescent="0.3">
      <c r="P410403" s="83"/>
    </row>
    <row r="410404" spans="16:16" x14ac:dyDescent="0.3">
      <c r="P410404" s="83"/>
    </row>
    <row r="410405" spans="16:16" x14ac:dyDescent="0.3">
      <c r="P410405" s="83"/>
    </row>
    <row r="410406" spans="16:16" x14ac:dyDescent="0.3">
      <c r="P410406" s="83"/>
    </row>
    <row r="410407" spans="16:16" x14ac:dyDescent="0.3">
      <c r="P410407" s="83"/>
    </row>
    <row r="410408" spans="16:16" x14ac:dyDescent="0.3">
      <c r="P410408" s="83"/>
    </row>
    <row r="410409" spans="16:16" x14ac:dyDescent="0.3">
      <c r="P410409" s="83"/>
    </row>
    <row r="410410" spans="16:16" x14ac:dyDescent="0.3">
      <c r="P410410" s="83"/>
    </row>
    <row r="410411" spans="16:16" x14ac:dyDescent="0.3">
      <c r="P410411" s="83"/>
    </row>
    <row r="410412" spans="16:16" x14ac:dyDescent="0.3">
      <c r="P410412" s="83"/>
    </row>
    <row r="410413" spans="16:16" x14ac:dyDescent="0.3">
      <c r="P410413" s="83"/>
    </row>
    <row r="410414" spans="16:16" x14ac:dyDescent="0.3">
      <c r="P410414" s="83"/>
    </row>
    <row r="410415" spans="16:16" x14ac:dyDescent="0.3">
      <c r="P410415" s="83"/>
    </row>
    <row r="410416" spans="16:16" x14ac:dyDescent="0.3">
      <c r="P410416" s="83"/>
    </row>
    <row r="410417" spans="16:16" x14ac:dyDescent="0.3">
      <c r="P410417" s="83"/>
    </row>
    <row r="410418" spans="16:16" x14ac:dyDescent="0.3">
      <c r="P410418" s="83"/>
    </row>
    <row r="410419" spans="16:16" x14ac:dyDescent="0.3">
      <c r="P410419" s="83"/>
    </row>
    <row r="410420" spans="16:16" x14ac:dyDescent="0.3">
      <c r="P410420" s="83"/>
    </row>
    <row r="410421" spans="16:16" x14ac:dyDescent="0.3">
      <c r="P410421" s="83"/>
    </row>
    <row r="410422" spans="16:16" x14ac:dyDescent="0.3">
      <c r="P410422" s="83"/>
    </row>
    <row r="410423" spans="16:16" x14ac:dyDescent="0.3">
      <c r="P410423" s="83"/>
    </row>
    <row r="410424" spans="16:16" x14ac:dyDescent="0.3">
      <c r="P410424" s="83"/>
    </row>
    <row r="410425" spans="16:16" x14ac:dyDescent="0.3">
      <c r="P410425" s="83"/>
    </row>
    <row r="410426" spans="16:16" x14ac:dyDescent="0.3">
      <c r="P410426" s="83"/>
    </row>
    <row r="410427" spans="16:16" x14ac:dyDescent="0.3">
      <c r="P410427" s="83"/>
    </row>
    <row r="410428" spans="16:16" x14ac:dyDescent="0.3">
      <c r="P410428" s="83"/>
    </row>
    <row r="410429" spans="16:16" x14ac:dyDescent="0.3">
      <c r="P410429" s="83"/>
    </row>
    <row r="410430" spans="16:16" x14ac:dyDescent="0.3">
      <c r="P410430" s="83"/>
    </row>
    <row r="410431" spans="16:16" x14ac:dyDescent="0.3">
      <c r="P410431" s="83"/>
    </row>
    <row r="410432" spans="16:16" x14ac:dyDescent="0.3">
      <c r="P410432" s="83"/>
    </row>
    <row r="410433" spans="16:16" x14ac:dyDescent="0.3">
      <c r="P410433" s="83"/>
    </row>
    <row r="410434" spans="16:16" x14ac:dyDescent="0.3">
      <c r="P410434" s="83"/>
    </row>
    <row r="410435" spans="16:16" x14ac:dyDescent="0.3">
      <c r="P410435" s="83"/>
    </row>
    <row r="410436" spans="16:16" x14ac:dyDescent="0.3">
      <c r="P410436" s="83"/>
    </row>
    <row r="410437" spans="16:16" x14ac:dyDescent="0.3">
      <c r="P410437" s="83"/>
    </row>
    <row r="410438" spans="16:16" x14ac:dyDescent="0.3">
      <c r="P410438" s="83"/>
    </row>
    <row r="410439" spans="16:16" x14ac:dyDescent="0.3">
      <c r="P410439" s="83"/>
    </row>
    <row r="410440" spans="16:16" x14ac:dyDescent="0.3">
      <c r="P410440" s="83"/>
    </row>
    <row r="410441" spans="16:16" x14ac:dyDescent="0.3">
      <c r="P410441" s="83"/>
    </row>
    <row r="410442" spans="16:16" x14ac:dyDescent="0.3">
      <c r="P410442" s="83"/>
    </row>
    <row r="410443" spans="16:16" x14ac:dyDescent="0.3">
      <c r="P410443" s="83"/>
    </row>
    <row r="410444" spans="16:16" x14ac:dyDescent="0.3">
      <c r="P410444" s="83"/>
    </row>
    <row r="410445" spans="16:16" x14ac:dyDescent="0.3">
      <c r="P410445" s="83"/>
    </row>
    <row r="410446" spans="16:16" x14ac:dyDescent="0.3">
      <c r="P410446" s="83"/>
    </row>
    <row r="410447" spans="16:16" x14ac:dyDescent="0.3">
      <c r="P410447" s="83"/>
    </row>
    <row r="410448" spans="16:16" x14ac:dyDescent="0.3">
      <c r="P410448" s="83"/>
    </row>
    <row r="410449" spans="16:16" x14ac:dyDescent="0.3">
      <c r="P410449" s="83"/>
    </row>
    <row r="410450" spans="16:16" x14ac:dyDescent="0.3">
      <c r="P410450" s="83"/>
    </row>
    <row r="410451" spans="16:16" x14ac:dyDescent="0.3">
      <c r="P410451" s="83"/>
    </row>
    <row r="410452" spans="16:16" x14ac:dyDescent="0.3">
      <c r="P410452" s="83"/>
    </row>
    <row r="410453" spans="16:16" x14ac:dyDescent="0.3">
      <c r="P410453" s="83"/>
    </row>
    <row r="410454" spans="16:16" x14ac:dyDescent="0.3">
      <c r="P410454" s="83"/>
    </row>
    <row r="410455" spans="16:16" x14ac:dyDescent="0.3">
      <c r="P410455" s="83"/>
    </row>
    <row r="410456" spans="16:16" x14ac:dyDescent="0.3">
      <c r="P410456" s="83"/>
    </row>
    <row r="410457" spans="16:16" x14ac:dyDescent="0.3">
      <c r="P410457" s="83"/>
    </row>
    <row r="410458" spans="16:16" x14ac:dyDescent="0.3">
      <c r="P410458" s="83"/>
    </row>
    <row r="410459" spans="16:16" x14ac:dyDescent="0.3">
      <c r="P410459" s="83"/>
    </row>
    <row r="410460" spans="16:16" x14ac:dyDescent="0.3">
      <c r="P410460" s="83"/>
    </row>
    <row r="410461" spans="16:16" x14ac:dyDescent="0.3">
      <c r="P410461" s="83"/>
    </row>
    <row r="410462" spans="16:16" x14ac:dyDescent="0.3">
      <c r="P410462" s="83"/>
    </row>
    <row r="410463" spans="16:16" x14ac:dyDescent="0.3">
      <c r="P410463" s="83"/>
    </row>
    <row r="410464" spans="16:16" x14ac:dyDescent="0.3">
      <c r="P410464" s="83"/>
    </row>
    <row r="410465" spans="16:16" x14ac:dyDescent="0.3">
      <c r="P410465" s="83"/>
    </row>
    <row r="410466" spans="16:16" x14ac:dyDescent="0.3">
      <c r="P410466" s="83"/>
    </row>
    <row r="410467" spans="16:16" x14ac:dyDescent="0.3">
      <c r="P410467" s="83"/>
    </row>
    <row r="410468" spans="16:16" x14ac:dyDescent="0.3">
      <c r="P410468" s="83"/>
    </row>
    <row r="410469" spans="16:16" x14ac:dyDescent="0.3">
      <c r="P410469" s="83"/>
    </row>
    <row r="410470" spans="16:16" x14ac:dyDescent="0.3">
      <c r="P410470" s="83"/>
    </row>
    <row r="410471" spans="16:16" x14ac:dyDescent="0.3">
      <c r="P410471" s="83"/>
    </row>
    <row r="410472" spans="16:16" x14ac:dyDescent="0.3">
      <c r="P410472" s="83"/>
    </row>
    <row r="410473" spans="16:16" x14ac:dyDescent="0.3">
      <c r="P410473" s="83"/>
    </row>
    <row r="410474" spans="16:16" x14ac:dyDescent="0.3">
      <c r="P410474" s="83"/>
    </row>
    <row r="410475" spans="16:16" x14ac:dyDescent="0.3">
      <c r="P410475" s="83"/>
    </row>
    <row r="410476" spans="16:16" x14ac:dyDescent="0.3">
      <c r="P410476" s="83"/>
    </row>
    <row r="410477" spans="16:16" x14ac:dyDescent="0.3">
      <c r="P410477" s="83"/>
    </row>
    <row r="410478" spans="16:16" x14ac:dyDescent="0.3">
      <c r="P410478" s="83"/>
    </row>
    <row r="410479" spans="16:16" x14ac:dyDescent="0.3">
      <c r="P410479" s="83"/>
    </row>
    <row r="410480" spans="16:16" x14ac:dyDescent="0.3">
      <c r="P410480" s="83"/>
    </row>
    <row r="410481" spans="16:16" x14ac:dyDescent="0.3">
      <c r="P410481" s="83"/>
    </row>
    <row r="410482" spans="16:16" x14ac:dyDescent="0.3">
      <c r="P410482" s="83"/>
    </row>
    <row r="410483" spans="16:16" x14ac:dyDescent="0.3">
      <c r="P410483" s="83"/>
    </row>
    <row r="410484" spans="16:16" x14ac:dyDescent="0.3">
      <c r="P410484" s="83"/>
    </row>
    <row r="410485" spans="16:16" x14ac:dyDescent="0.3">
      <c r="P410485" s="83"/>
    </row>
    <row r="410486" spans="16:16" x14ac:dyDescent="0.3">
      <c r="P410486" s="83"/>
    </row>
    <row r="410487" spans="16:16" x14ac:dyDescent="0.3">
      <c r="P410487" s="83"/>
    </row>
    <row r="410488" spans="16:16" x14ac:dyDescent="0.3">
      <c r="P410488" s="83"/>
    </row>
    <row r="410489" spans="16:16" x14ac:dyDescent="0.3">
      <c r="P410489" s="83"/>
    </row>
    <row r="410490" spans="16:16" x14ac:dyDescent="0.3">
      <c r="P410490" s="83"/>
    </row>
    <row r="410491" spans="16:16" x14ac:dyDescent="0.3">
      <c r="P410491" s="83"/>
    </row>
    <row r="410492" spans="16:16" x14ac:dyDescent="0.3">
      <c r="P410492" s="83"/>
    </row>
    <row r="410493" spans="16:16" x14ac:dyDescent="0.3">
      <c r="P410493" s="83"/>
    </row>
    <row r="410494" spans="16:16" x14ac:dyDescent="0.3">
      <c r="P410494" s="83"/>
    </row>
    <row r="410495" spans="16:16" x14ac:dyDescent="0.3">
      <c r="P410495" s="83"/>
    </row>
    <row r="410496" spans="16:16" x14ac:dyDescent="0.3">
      <c r="P410496" s="83"/>
    </row>
    <row r="410497" spans="16:16" x14ac:dyDescent="0.3">
      <c r="P410497" s="83"/>
    </row>
    <row r="410498" spans="16:16" x14ac:dyDescent="0.3">
      <c r="P410498" s="83"/>
    </row>
    <row r="410499" spans="16:16" x14ac:dyDescent="0.3">
      <c r="P410499" s="83"/>
    </row>
    <row r="410500" spans="16:16" x14ac:dyDescent="0.3">
      <c r="P410500" s="83"/>
    </row>
    <row r="410501" spans="16:16" x14ac:dyDescent="0.3">
      <c r="P410501" s="83"/>
    </row>
    <row r="410502" spans="16:16" x14ac:dyDescent="0.3">
      <c r="P410502" s="83"/>
    </row>
    <row r="410503" spans="16:16" x14ac:dyDescent="0.3">
      <c r="P410503" s="83"/>
    </row>
    <row r="410504" spans="16:16" x14ac:dyDescent="0.3">
      <c r="P410504" s="83"/>
    </row>
    <row r="410505" spans="16:16" x14ac:dyDescent="0.3">
      <c r="P410505" s="83"/>
    </row>
    <row r="410506" spans="16:16" x14ac:dyDescent="0.3">
      <c r="P410506" s="83"/>
    </row>
    <row r="410507" spans="16:16" x14ac:dyDescent="0.3">
      <c r="P410507" s="83"/>
    </row>
    <row r="410508" spans="16:16" x14ac:dyDescent="0.3">
      <c r="P410508" s="83"/>
    </row>
    <row r="410509" spans="16:16" x14ac:dyDescent="0.3">
      <c r="P410509" s="83"/>
    </row>
    <row r="410510" spans="16:16" x14ac:dyDescent="0.3">
      <c r="P410510" s="83"/>
    </row>
    <row r="410511" spans="16:16" x14ac:dyDescent="0.3">
      <c r="P410511" s="83"/>
    </row>
    <row r="410512" spans="16:16" x14ac:dyDescent="0.3">
      <c r="P410512" s="83"/>
    </row>
    <row r="410513" spans="16:16" x14ac:dyDescent="0.3">
      <c r="P410513" s="83"/>
    </row>
    <row r="410514" spans="16:16" x14ac:dyDescent="0.3">
      <c r="P410514" s="83"/>
    </row>
    <row r="410515" spans="16:16" x14ac:dyDescent="0.3">
      <c r="P410515" s="83"/>
    </row>
    <row r="410516" spans="16:16" x14ac:dyDescent="0.3">
      <c r="P410516" s="83"/>
    </row>
    <row r="410517" spans="16:16" x14ac:dyDescent="0.3">
      <c r="P410517" s="83"/>
    </row>
    <row r="410518" spans="16:16" x14ac:dyDescent="0.3">
      <c r="P410518" s="83"/>
    </row>
    <row r="410519" spans="16:16" x14ac:dyDescent="0.3">
      <c r="P410519" s="83"/>
    </row>
    <row r="410520" spans="16:16" x14ac:dyDescent="0.3">
      <c r="P410520" s="83"/>
    </row>
    <row r="410521" spans="16:16" x14ac:dyDescent="0.3">
      <c r="P410521" s="83"/>
    </row>
    <row r="410522" spans="16:16" x14ac:dyDescent="0.3">
      <c r="P410522" s="83"/>
    </row>
    <row r="410523" spans="16:16" x14ac:dyDescent="0.3">
      <c r="P410523" s="83"/>
    </row>
    <row r="410524" spans="16:16" x14ac:dyDescent="0.3">
      <c r="P410524" s="83"/>
    </row>
    <row r="410525" spans="16:16" x14ac:dyDescent="0.3">
      <c r="P410525" s="83"/>
    </row>
    <row r="410526" spans="16:16" x14ac:dyDescent="0.3">
      <c r="P410526" s="83"/>
    </row>
    <row r="410527" spans="16:16" x14ac:dyDescent="0.3">
      <c r="P410527" s="83"/>
    </row>
    <row r="410528" spans="16:16" x14ac:dyDescent="0.3">
      <c r="P410528" s="83"/>
    </row>
    <row r="410529" spans="16:16" x14ac:dyDescent="0.3">
      <c r="P410529" s="83"/>
    </row>
    <row r="410530" spans="16:16" x14ac:dyDescent="0.3">
      <c r="P410530" s="83"/>
    </row>
    <row r="410531" spans="16:16" x14ac:dyDescent="0.3">
      <c r="P410531" s="83"/>
    </row>
    <row r="410532" spans="16:16" x14ac:dyDescent="0.3">
      <c r="P410532" s="83"/>
    </row>
    <row r="410533" spans="16:16" x14ac:dyDescent="0.3">
      <c r="P410533" s="83"/>
    </row>
    <row r="410534" spans="16:16" x14ac:dyDescent="0.3">
      <c r="P410534" s="83"/>
    </row>
    <row r="410535" spans="16:16" x14ac:dyDescent="0.3">
      <c r="P410535" s="83"/>
    </row>
    <row r="410536" spans="16:16" x14ac:dyDescent="0.3">
      <c r="P410536" s="83"/>
    </row>
    <row r="410537" spans="16:16" x14ac:dyDescent="0.3">
      <c r="P410537" s="83"/>
    </row>
    <row r="410538" spans="16:16" x14ac:dyDescent="0.3">
      <c r="P410538" s="83"/>
    </row>
    <row r="410539" spans="16:16" x14ac:dyDescent="0.3">
      <c r="P410539" s="83"/>
    </row>
    <row r="410540" spans="16:16" x14ac:dyDescent="0.3">
      <c r="P410540" s="83"/>
    </row>
    <row r="410541" spans="16:16" x14ac:dyDescent="0.3">
      <c r="P410541" s="83"/>
    </row>
    <row r="410542" spans="16:16" x14ac:dyDescent="0.3">
      <c r="P410542" s="83"/>
    </row>
    <row r="410543" spans="16:16" x14ac:dyDescent="0.3">
      <c r="P410543" s="83"/>
    </row>
    <row r="410544" spans="16:16" x14ac:dyDescent="0.3">
      <c r="P410544" s="83"/>
    </row>
    <row r="410545" spans="16:16" x14ac:dyDescent="0.3">
      <c r="P410545" s="83"/>
    </row>
    <row r="410546" spans="16:16" x14ac:dyDescent="0.3">
      <c r="P410546" s="83"/>
    </row>
    <row r="410547" spans="16:16" x14ac:dyDescent="0.3">
      <c r="P410547" s="83"/>
    </row>
    <row r="410548" spans="16:16" x14ac:dyDescent="0.3">
      <c r="P410548" s="83"/>
    </row>
    <row r="410549" spans="16:16" x14ac:dyDescent="0.3">
      <c r="P410549" s="83"/>
    </row>
    <row r="410550" spans="16:16" x14ac:dyDescent="0.3">
      <c r="P410550" s="83"/>
    </row>
    <row r="410551" spans="16:16" x14ac:dyDescent="0.3">
      <c r="P410551" s="83"/>
    </row>
    <row r="410552" spans="16:16" x14ac:dyDescent="0.3">
      <c r="P410552" s="83"/>
    </row>
    <row r="410553" spans="16:16" x14ac:dyDescent="0.3">
      <c r="P410553" s="83"/>
    </row>
    <row r="410554" spans="16:16" x14ac:dyDescent="0.3">
      <c r="P410554" s="83"/>
    </row>
    <row r="410555" spans="16:16" x14ac:dyDescent="0.3">
      <c r="P410555" s="83"/>
    </row>
    <row r="410556" spans="16:16" x14ac:dyDescent="0.3">
      <c r="P410556" s="83"/>
    </row>
    <row r="410557" spans="16:16" x14ac:dyDescent="0.3">
      <c r="P410557" s="83"/>
    </row>
    <row r="410558" spans="16:16" x14ac:dyDescent="0.3">
      <c r="P410558" s="83"/>
    </row>
    <row r="410559" spans="16:16" x14ac:dyDescent="0.3">
      <c r="P410559" s="83"/>
    </row>
    <row r="410560" spans="16:16" x14ac:dyDescent="0.3">
      <c r="P410560" s="83"/>
    </row>
    <row r="410561" spans="16:16" x14ac:dyDescent="0.3">
      <c r="P410561" s="83"/>
    </row>
    <row r="410562" spans="16:16" x14ac:dyDescent="0.3">
      <c r="P410562" s="83"/>
    </row>
    <row r="410563" spans="16:16" x14ac:dyDescent="0.3">
      <c r="P410563" s="83"/>
    </row>
    <row r="410564" spans="16:16" x14ac:dyDescent="0.3">
      <c r="P410564" s="83"/>
    </row>
    <row r="410565" spans="16:16" x14ac:dyDescent="0.3">
      <c r="P410565" s="83"/>
    </row>
    <row r="410566" spans="16:16" x14ac:dyDescent="0.3">
      <c r="P410566" s="83"/>
    </row>
    <row r="410567" spans="16:16" x14ac:dyDescent="0.3">
      <c r="P410567" s="83"/>
    </row>
    <row r="410568" spans="16:16" x14ac:dyDescent="0.3">
      <c r="P410568" s="83"/>
    </row>
    <row r="410569" spans="16:16" x14ac:dyDescent="0.3">
      <c r="P410569" s="83"/>
    </row>
    <row r="410570" spans="16:16" x14ac:dyDescent="0.3">
      <c r="P410570" s="83"/>
    </row>
    <row r="410571" spans="16:16" x14ac:dyDescent="0.3">
      <c r="P410571" s="83"/>
    </row>
    <row r="410572" spans="16:16" x14ac:dyDescent="0.3">
      <c r="P410572" s="83"/>
    </row>
    <row r="410573" spans="16:16" x14ac:dyDescent="0.3">
      <c r="P410573" s="83"/>
    </row>
    <row r="410574" spans="16:16" x14ac:dyDescent="0.3">
      <c r="P410574" s="83"/>
    </row>
    <row r="410575" spans="16:16" x14ac:dyDescent="0.3">
      <c r="P410575" s="83"/>
    </row>
    <row r="410576" spans="16:16" x14ac:dyDescent="0.3">
      <c r="P410576" s="83"/>
    </row>
    <row r="410577" spans="16:16" x14ac:dyDescent="0.3">
      <c r="P410577" s="83"/>
    </row>
    <row r="410578" spans="16:16" x14ac:dyDescent="0.3">
      <c r="P410578" s="83"/>
    </row>
    <row r="410579" spans="16:16" x14ac:dyDescent="0.3">
      <c r="P410579" s="83"/>
    </row>
    <row r="410580" spans="16:16" x14ac:dyDescent="0.3">
      <c r="P410580" s="83"/>
    </row>
    <row r="410581" spans="16:16" x14ac:dyDescent="0.3">
      <c r="P410581" s="83"/>
    </row>
    <row r="410582" spans="16:16" x14ac:dyDescent="0.3">
      <c r="P410582" s="83"/>
    </row>
    <row r="410583" spans="16:16" x14ac:dyDescent="0.3">
      <c r="P410583" s="83"/>
    </row>
    <row r="410584" spans="16:16" x14ac:dyDescent="0.3">
      <c r="P410584" s="83"/>
    </row>
    <row r="410585" spans="16:16" x14ac:dyDescent="0.3">
      <c r="P410585" s="83"/>
    </row>
    <row r="410586" spans="16:16" x14ac:dyDescent="0.3">
      <c r="P410586" s="83"/>
    </row>
    <row r="410587" spans="16:16" x14ac:dyDescent="0.3">
      <c r="P410587" s="83"/>
    </row>
    <row r="410588" spans="16:16" x14ac:dyDescent="0.3">
      <c r="P410588" s="83"/>
    </row>
    <row r="410589" spans="16:16" x14ac:dyDescent="0.3">
      <c r="P410589" s="83"/>
    </row>
    <row r="410590" spans="16:16" x14ac:dyDescent="0.3">
      <c r="P410590" s="83"/>
    </row>
    <row r="410591" spans="16:16" x14ac:dyDescent="0.3">
      <c r="P410591" s="83"/>
    </row>
    <row r="410592" spans="16:16" x14ac:dyDescent="0.3">
      <c r="P410592" s="83"/>
    </row>
    <row r="410593" spans="16:16" x14ac:dyDescent="0.3">
      <c r="P410593" s="83"/>
    </row>
    <row r="410594" spans="16:16" x14ac:dyDescent="0.3">
      <c r="P410594" s="83"/>
    </row>
    <row r="410595" spans="16:16" x14ac:dyDescent="0.3">
      <c r="P410595" s="83"/>
    </row>
    <row r="410596" spans="16:16" x14ac:dyDescent="0.3">
      <c r="P410596" s="83"/>
    </row>
    <row r="410597" spans="16:16" x14ac:dyDescent="0.3">
      <c r="P410597" s="83"/>
    </row>
    <row r="410598" spans="16:16" x14ac:dyDescent="0.3">
      <c r="P410598" s="83"/>
    </row>
    <row r="410599" spans="16:16" x14ac:dyDescent="0.3">
      <c r="P410599" s="83"/>
    </row>
    <row r="410600" spans="16:16" x14ac:dyDescent="0.3">
      <c r="P410600" s="83"/>
    </row>
    <row r="410601" spans="16:16" x14ac:dyDescent="0.3">
      <c r="P410601" s="83"/>
    </row>
    <row r="410602" spans="16:16" x14ac:dyDescent="0.3">
      <c r="P410602" s="83"/>
    </row>
    <row r="410603" spans="16:16" x14ac:dyDescent="0.3">
      <c r="P410603" s="83"/>
    </row>
    <row r="410604" spans="16:16" x14ac:dyDescent="0.3">
      <c r="P410604" s="83"/>
    </row>
    <row r="410605" spans="16:16" x14ac:dyDescent="0.3">
      <c r="P410605" s="83"/>
    </row>
    <row r="410606" spans="16:16" x14ac:dyDescent="0.3">
      <c r="P410606" s="83"/>
    </row>
    <row r="410607" spans="16:16" x14ac:dyDescent="0.3">
      <c r="P410607" s="83"/>
    </row>
    <row r="410608" spans="16:16" x14ac:dyDescent="0.3">
      <c r="P410608" s="83"/>
    </row>
    <row r="410609" spans="16:16" x14ac:dyDescent="0.3">
      <c r="P410609" s="83"/>
    </row>
    <row r="410610" spans="16:16" x14ac:dyDescent="0.3">
      <c r="P410610" s="83"/>
    </row>
    <row r="410611" spans="16:16" x14ac:dyDescent="0.3">
      <c r="P410611" s="83"/>
    </row>
    <row r="410612" spans="16:16" x14ac:dyDescent="0.3">
      <c r="P410612" s="83"/>
    </row>
    <row r="410613" spans="16:16" x14ac:dyDescent="0.3">
      <c r="P410613" s="83"/>
    </row>
    <row r="410614" spans="16:16" x14ac:dyDescent="0.3">
      <c r="P410614" s="83"/>
    </row>
    <row r="410615" spans="16:16" x14ac:dyDescent="0.3">
      <c r="P410615" s="83"/>
    </row>
    <row r="410616" spans="16:16" x14ac:dyDescent="0.3">
      <c r="P410616" s="83"/>
    </row>
    <row r="410617" spans="16:16" x14ac:dyDescent="0.3">
      <c r="P410617" s="83"/>
    </row>
    <row r="410618" spans="16:16" x14ac:dyDescent="0.3">
      <c r="P410618" s="83"/>
    </row>
    <row r="410619" spans="16:16" x14ac:dyDescent="0.3">
      <c r="P410619" s="83"/>
    </row>
    <row r="410620" spans="16:16" x14ac:dyDescent="0.3">
      <c r="P410620" s="83"/>
    </row>
    <row r="410621" spans="16:16" x14ac:dyDescent="0.3">
      <c r="P410621" s="83"/>
    </row>
    <row r="410622" spans="16:16" x14ac:dyDescent="0.3">
      <c r="P410622" s="83"/>
    </row>
    <row r="410623" spans="16:16" x14ac:dyDescent="0.3">
      <c r="P410623" s="83"/>
    </row>
    <row r="410624" spans="16:16" x14ac:dyDescent="0.3">
      <c r="P410624" s="83"/>
    </row>
    <row r="410625" spans="16:16" x14ac:dyDescent="0.3">
      <c r="P410625" s="83"/>
    </row>
    <row r="410626" spans="16:16" x14ac:dyDescent="0.3">
      <c r="P410626" s="83"/>
    </row>
    <row r="410627" spans="16:16" x14ac:dyDescent="0.3">
      <c r="P410627" s="83"/>
    </row>
    <row r="410628" spans="16:16" x14ac:dyDescent="0.3">
      <c r="P410628" s="83"/>
    </row>
    <row r="410629" spans="16:16" x14ac:dyDescent="0.3">
      <c r="P410629" s="83"/>
    </row>
    <row r="410630" spans="16:16" x14ac:dyDescent="0.3">
      <c r="P410630" s="83"/>
    </row>
    <row r="410631" spans="16:16" x14ac:dyDescent="0.3">
      <c r="P410631" s="83"/>
    </row>
    <row r="410632" spans="16:16" x14ac:dyDescent="0.3">
      <c r="P410632" s="83"/>
    </row>
    <row r="410633" spans="16:16" x14ac:dyDescent="0.3">
      <c r="P410633" s="83"/>
    </row>
    <row r="410634" spans="16:16" x14ac:dyDescent="0.3">
      <c r="P410634" s="83"/>
    </row>
    <row r="410635" spans="16:16" x14ac:dyDescent="0.3">
      <c r="P410635" s="83"/>
    </row>
    <row r="410636" spans="16:16" x14ac:dyDescent="0.3">
      <c r="P410636" s="83"/>
    </row>
    <row r="410637" spans="16:16" x14ac:dyDescent="0.3">
      <c r="P410637" s="83"/>
    </row>
    <row r="410638" spans="16:16" x14ac:dyDescent="0.3">
      <c r="P410638" s="83"/>
    </row>
    <row r="410639" spans="16:16" x14ac:dyDescent="0.3">
      <c r="P410639" s="83"/>
    </row>
    <row r="410640" spans="16:16" x14ac:dyDescent="0.3">
      <c r="P410640" s="83"/>
    </row>
    <row r="410641" spans="16:16" x14ac:dyDescent="0.3">
      <c r="P410641" s="83"/>
    </row>
    <row r="410642" spans="16:16" x14ac:dyDescent="0.3">
      <c r="P410642" s="83"/>
    </row>
    <row r="410643" spans="16:16" x14ac:dyDescent="0.3">
      <c r="P410643" s="83"/>
    </row>
    <row r="410644" spans="16:16" x14ac:dyDescent="0.3">
      <c r="P410644" s="83"/>
    </row>
    <row r="410645" spans="16:16" x14ac:dyDescent="0.3">
      <c r="P410645" s="83"/>
    </row>
    <row r="410646" spans="16:16" x14ac:dyDescent="0.3">
      <c r="P410646" s="83"/>
    </row>
    <row r="410647" spans="16:16" x14ac:dyDescent="0.3">
      <c r="P410647" s="83"/>
    </row>
    <row r="410648" spans="16:16" x14ac:dyDescent="0.3">
      <c r="P410648" s="83"/>
    </row>
    <row r="410649" spans="16:16" x14ac:dyDescent="0.3">
      <c r="P410649" s="83"/>
    </row>
    <row r="410650" spans="16:16" x14ac:dyDescent="0.3">
      <c r="P410650" s="83"/>
    </row>
    <row r="410651" spans="16:16" x14ac:dyDescent="0.3">
      <c r="P410651" s="83"/>
    </row>
    <row r="410652" spans="16:16" x14ac:dyDescent="0.3">
      <c r="P410652" s="83"/>
    </row>
    <row r="410653" spans="16:16" x14ac:dyDescent="0.3">
      <c r="P410653" s="83"/>
    </row>
    <row r="410654" spans="16:16" x14ac:dyDescent="0.3">
      <c r="P410654" s="83"/>
    </row>
    <row r="410655" spans="16:16" x14ac:dyDescent="0.3">
      <c r="P410655" s="83"/>
    </row>
    <row r="410656" spans="16:16" x14ac:dyDescent="0.3">
      <c r="P410656" s="83"/>
    </row>
    <row r="410657" spans="16:16" x14ac:dyDescent="0.3">
      <c r="P410657" s="83"/>
    </row>
    <row r="410658" spans="16:16" x14ac:dyDescent="0.3">
      <c r="P410658" s="83"/>
    </row>
    <row r="410659" spans="16:16" x14ac:dyDescent="0.3">
      <c r="P410659" s="83"/>
    </row>
    <row r="410660" spans="16:16" x14ac:dyDescent="0.3">
      <c r="P410660" s="83"/>
    </row>
    <row r="410661" spans="16:16" x14ac:dyDescent="0.3">
      <c r="P410661" s="83"/>
    </row>
    <row r="410662" spans="16:16" x14ac:dyDescent="0.3">
      <c r="P410662" s="83"/>
    </row>
    <row r="410663" spans="16:16" x14ac:dyDescent="0.3">
      <c r="P410663" s="83"/>
    </row>
    <row r="410664" spans="16:16" x14ac:dyDescent="0.3">
      <c r="P410664" s="83"/>
    </row>
    <row r="410665" spans="16:16" x14ac:dyDescent="0.3">
      <c r="P410665" s="83"/>
    </row>
    <row r="410666" spans="16:16" x14ac:dyDescent="0.3">
      <c r="P410666" s="83"/>
    </row>
    <row r="410667" spans="16:16" x14ac:dyDescent="0.3">
      <c r="P410667" s="83"/>
    </row>
    <row r="410668" spans="16:16" x14ac:dyDescent="0.3">
      <c r="P410668" s="83"/>
    </row>
    <row r="410669" spans="16:16" x14ac:dyDescent="0.3">
      <c r="P410669" s="83"/>
    </row>
    <row r="410670" spans="16:16" x14ac:dyDescent="0.3">
      <c r="P410670" s="83"/>
    </row>
    <row r="410671" spans="16:16" x14ac:dyDescent="0.3">
      <c r="P410671" s="83"/>
    </row>
    <row r="410672" spans="16:16" x14ac:dyDescent="0.3">
      <c r="P410672" s="83"/>
    </row>
    <row r="410673" spans="16:16" x14ac:dyDescent="0.3">
      <c r="P410673" s="83"/>
    </row>
    <row r="410674" spans="16:16" x14ac:dyDescent="0.3">
      <c r="P410674" s="83"/>
    </row>
    <row r="410675" spans="16:16" x14ac:dyDescent="0.3">
      <c r="P410675" s="83"/>
    </row>
    <row r="410676" spans="16:16" x14ac:dyDescent="0.3">
      <c r="P410676" s="83"/>
    </row>
    <row r="410677" spans="16:16" x14ac:dyDescent="0.3">
      <c r="P410677" s="83"/>
    </row>
    <row r="410678" spans="16:16" x14ac:dyDescent="0.3">
      <c r="P410678" s="83"/>
    </row>
    <row r="410679" spans="16:16" x14ac:dyDescent="0.3">
      <c r="P410679" s="83"/>
    </row>
    <row r="410680" spans="16:16" x14ac:dyDescent="0.3">
      <c r="P410680" s="83"/>
    </row>
    <row r="410681" spans="16:16" x14ac:dyDescent="0.3">
      <c r="P410681" s="83"/>
    </row>
    <row r="410682" spans="16:16" x14ac:dyDescent="0.3">
      <c r="P410682" s="83"/>
    </row>
    <row r="410683" spans="16:16" x14ac:dyDescent="0.3">
      <c r="P410683" s="83"/>
    </row>
    <row r="410684" spans="16:16" x14ac:dyDescent="0.3">
      <c r="P410684" s="83"/>
    </row>
    <row r="410685" spans="16:16" x14ac:dyDescent="0.3">
      <c r="P410685" s="83"/>
    </row>
    <row r="410686" spans="16:16" x14ac:dyDescent="0.3">
      <c r="P410686" s="83"/>
    </row>
    <row r="410687" spans="16:16" x14ac:dyDescent="0.3">
      <c r="P410687" s="83"/>
    </row>
    <row r="410688" spans="16:16" x14ac:dyDescent="0.3">
      <c r="P410688" s="83"/>
    </row>
    <row r="410689" spans="16:16" x14ac:dyDescent="0.3">
      <c r="P410689" s="83"/>
    </row>
    <row r="410690" spans="16:16" x14ac:dyDescent="0.3">
      <c r="P410690" s="83"/>
    </row>
    <row r="410691" spans="16:16" x14ac:dyDescent="0.3">
      <c r="P410691" s="83"/>
    </row>
    <row r="410692" spans="16:16" x14ac:dyDescent="0.3">
      <c r="P410692" s="83"/>
    </row>
    <row r="410693" spans="16:16" x14ac:dyDescent="0.3">
      <c r="P410693" s="83"/>
    </row>
    <row r="410694" spans="16:16" x14ac:dyDescent="0.3">
      <c r="P410694" s="83"/>
    </row>
    <row r="410695" spans="16:16" x14ac:dyDescent="0.3">
      <c r="P410695" s="83"/>
    </row>
    <row r="410696" spans="16:16" x14ac:dyDescent="0.3">
      <c r="P410696" s="83"/>
    </row>
    <row r="410697" spans="16:16" x14ac:dyDescent="0.3">
      <c r="P410697" s="83"/>
    </row>
    <row r="410698" spans="16:16" x14ac:dyDescent="0.3">
      <c r="P410698" s="83"/>
    </row>
    <row r="410699" spans="16:16" x14ac:dyDescent="0.3">
      <c r="P410699" s="83"/>
    </row>
    <row r="410700" spans="16:16" x14ac:dyDescent="0.3">
      <c r="P410700" s="83"/>
    </row>
    <row r="410701" spans="16:16" x14ac:dyDescent="0.3">
      <c r="P410701" s="83"/>
    </row>
    <row r="410702" spans="16:16" x14ac:dyDescent="0.3">
      <c r="P410702" s="83"/>
    </row>
    <row r="410703" spans="16:16" x14ac:dyDescent="0.3">
      <c r="P410703" s="83"/>
    </row>
    <row r="410704" spans="16:16" x14ac:dyDescent="0.3">
      <c r="P410704" s="83"/>
    </row>
    <row r="410705" spans="16:16" x14ac:dyDescent="0.3">
      <c r="P410705" s="83"/>
    </row>
    <row r="410706" spans="16:16" x14ac:dyDescent="0.3">
      <c r="P410706" s="83"/>
    </row>
    <row r="410707" spans="16:16" x14ac:dyDescent="0.3">
      <c r="P410707" s="83"/>
    </row>
    <row r="410708" spans="16:16" x14ac:dyDescent="0.3">
      <c r="P410708" s="83"/>
    </row>
    <row r="410709" spans="16:16" x14ac:dyDescent="0.3">
      <c r="P410709" s="83"/>
    </row>
    <row r="410710" spans="16:16" x14ac:dyDescent="0.3">
      <c r="P410710" s="83"/>
    </row>
    <row r="410711" spans="16:16" x14ac:dyDescent="0.3">
      <c r="P410711" s="83"/>
    </row>
    <row r="410712" spans="16:16" x14ac:dyDescent="0.3">
      <c r="P410712" s="83"/>
    </row>
    <row r="410713" spans="16:16" x14ac:dyDescent="0.3">
      <c r="P410713" s="83"/>
    </row>
    <row r="410714" spans="16:16" x14ac:dyDescent="0.3">
      <c r="P410714" s="83"/>
    </row>
    <row r="410715" spans="16:16" x14ac:dyDescent="0.3">
      <c r="P410715" s="83"/>
    </row>
    <row r="410716" spans="16:16" x14ac:dyDescent="0.3">
      <c r="P410716" s="83"/>
    </row>
    <row r="410717" spans="16:16" x14ac:dyDescent="0.3">
      <c r="P410717" s="83"/>
    </row>
    <row r="410718" spans="16:16" x14ac:dyDescent="0.3">
      <c r="P410718" s="83"/>
    </row>
    <row r="410719" spans="16:16" x14ac:dyDescent="0.3">
      <c r="P410719" s="83"/>
    </row>
    <row r="410720" spans="16:16" x14ac:dyDescent="0.3">
      <c r="P410720" s="83"/>
    </row>
    <row r="410721" spans="16:16" x14ac:dyDescent="0.3">
      <c r="P410721" s="83"/>
    </row>
    <row r="410722" spans="16:16" x14ac:dyDescent="0.3">
      <c r="P410722" s="83"/>
    </row>
    <row r="410723" spans="16:16" x14ac:dyDescent="0.3">
      <c r="P410723" s="83"/>
    </row>
    <row r="410724" spans="16:16" x14ac:dyDescent="0.3">
      <c r="P410724" s="83"/>
    </row>
    <row r="410725" spans="16:16" x14ac:dyDescent="0.3">
      <c r="P410725" s="83"/>
    </row>
    <row r="410726" spans="16:16" x14ac:dyDescent="0.3">
      <c r="P410726" s="83"/>
    </row>
    <row r="410727" spans="16:16" x14ac:dyDescent="0.3">
      <c r="P410727" s="83"/>
    </row>
    <row r="410728" spans="16:16" x14ac:dyDescent="0.3">
      <c r="P410728" s="83"/>
    </row>
    <row r="410729" spans="16:16" x14ac:dyDescent="0.3">
      <c r="P410729" s="83"/>
    </row>
    <row r="410730" spans="16:16" x14ac:dyDescent="0.3">
      <c r="P410730" s="83"/>
    </row>
    <row r="410731" spans="16:16" x14ac:dyDescent="0.3">
      <c r="P410731" s="83"/>
    </row>
    <row r="410732" spans="16:16" x14ac:dyDescent="0.3">
      <c r="P410732" s="83"/>
    </row>
    <row r="410733" spans="16:16" x14ac:dyDescent="0.3">
      <c r="P410733" s="83"/>
    </row>
    <row r="410734" spans="16:16" x14ac:dyDescent="0.3">
      <c r="P410734" s="83"/>
    </row>
    <row r="410735" spans="16:16" x14ac:dyDescent="0.3">
      <c r="P410735" s="83"/>
    </row>
    <row r="410736" spans="16:16" x14ac:dyDescent="0.3">
      <c r="P410736" s="83"/>
    </row>
    <row r="410737" spans="16:16" x14ac:dyDescent="0.3">
      <c r="P410737" s="83"/>
    </row>
    <row r="410738" spans="16:16" x14ac:dyDescent="0.3">
      <c r="P410738" s="83"/>
    </row>
    <row r="410739" spans="16:16" x14ac:dyDescent="0.3">
      <c r="P410739" s="83"/>
    </row>
    <row r="410740" spans="16:16" x14ac:dyDescent="0.3">
      <c r="P410740" s="83"/>
    </row>
    <row r="410741" spans="16:16" x14ac:dyDescent="0.3">
      <c r="P410741" s="83"/>
    </row>
    <row r="410742" spans="16:16" x14ac:dyDescent="0.3">
      <c r="P410742" s="83"/>
    </row>
    <row r="410743" spans="16:16" x14ac:dyDescent="0.3">
      <c r="P410743" s="83"/>
    </row>
    <row r="410744" spans="16:16" x14ac:dyDescent="0.3">
      <c r="P410744" s="83"/>
    </row>
    <row r="410745" spans="16:16" x14ac:dyDescent="0.3">
      <c r="P410745" s="83"/>
    </row>
    <row r="410746" spans="16:16" x14ac:dyDescent="0.3">
      <c r="P410746" s="83"/>
    </row>
    <row r="410747" spans="16:16" x14ac:dyDescent="0.3">
      <c r="P410747" s="83"/>
    </row>
    <row r="410748" spans="16:16" x14ac:dyDescent="0.3">
      <c r="P410748" s="83"/>
    </row>
    <row r="410749" spans="16:16" x14ac:dyDescent="0.3">
      <c r="P410749" s="83"/>
    </row>
    <row r="410750" spans="16:16" x14ac:dyDescent="0.3">
      <c r="P410750" s="83"/>
    </row>
    <row r="410751" spans="16:16" x14ac:dyDescent="0.3">
      <c r="P410751" s="83"/>
    </row>
    <row r="410752" spans="16:16" x14ac:dyDescent="0.3">
      <c r="P410752" s="83"/>
    </row>
    <row r="410753" spans="16:16" x14ac:dyDescent="0.3">
      <c r="P410753" s="83"/>
    </row>
    <row r="410754" spans="16:16" x14ac:dyDescent="0.3">
      <c r="P410754" s="83"/>
    </row>
    <row r="410755" spans="16:16" x14ac:dyDescent="0.3">
      <c r="P410755" s="83"/>
    </row>
    <row r="410756" spans="16:16" x14ac:dyDescent="0.3">
      <c r="P410756" s="83"/>
    </row>
    <row r="410757" spans="16:16" x14ac:dyDescent="0.3">
      <c r="P410757" s="83"/>
    </row>
    <row r="410758" spans="16:16" x14ac:dyDescent="0.3">
      <c r="P410758" s="83"/>
    </row>
    <row r="410759" spans="16:16" x14ac:dyDescent="0.3">
      <c r="P410759" s="83"/>
    </row>
    <row r="410760" spans="16:16" x14ac:dyDescent="0.3">
      <c r="P410760" s="83"/>
    </row>
    <row r="410761" spans="16:16" x14ac:dyDescent="0.3">
      <c r="P410761" s="83"/>
    </row>
    <row r="410762" spans="16:16" x14ac:dyDescent="0.3">
      <c r="P410762" s="83"/>
    </row>
    <row r="410763" spans="16:16" x14ac:dyDescent="0.3">
      <c r="P410763" s="83"/>
    </row>
    <row r="410764" spans="16:16" x14ac:dyDescent="0.3">
      <c r="P410764" s="83"/>
    </row>
    <row r="410765" spans="16:16" x14ac:dyDescent="0.3">
      <c r="P410765" s="83"/>
    </row>
    <row r="410766" spans="16:16" x14ac:dyDescent="0.3">
      <c r="P410766" s="83"/>
    </row>
    <row r="410767" spans="16:16" x14ac:dyDescent="0.3">
      <c r="P410767" s="83"/>
    </row>
    <row r="410768" spans="16:16" x14ac:dyDescent="0.3">
      <c r="P410768" s="83"/>
    </row>
    <row r="410769" spans="16:16" x14ac:dyDescent="0.3">
      <c r="P410769" s="83"/>
    </row>
    <row r="410770" spans="16:16" x14ac:dyDescent="0.3">
      <c r="P410770" s="83"/>
    </row>
    <row r="410771" spans="16:16" x14ac:dyDescent="0.3">
      <c r="P410771" s="83"/>
    </row>
    <row r="410772" spans="16:16" x14ac:dyDescent="0.3">
      <c r="P410772" s="83"/>
    </row>
    <row r="410773" spans="16:16" x14ac:dyDescent="0.3">
      <c r="P410773" s="83"/>
    </row>
    <row r="410774" spans="16:16" x14ac:dyDescent="0.3">
      <c r="P410774" s="83"/>
    </row>
    <row r="410775" spans="16:16" x14ac:dyDescent="0.3">
      <c r="P410775" s="83"/>
    </row>
    <row r="410776" spans="16:16" x14ac:dyDescent="0.3">
      <c r="P410776" s="83"/>
    </row>
    <row r="410777" spans="16:16" x14ac:dyDescent="0.3">
      <c r="P410777" s="83"/>
    </row>
    <row r="410778" spans="16:16" x14ac:dyDescent="0.3">
      <c r="P410778" s="83"/>
    </row>
    <row r="410779" spans="16:16" x14ac:dyDescent="0.3">
      <c r="P410779" s="83"/>
    </row>
    <row r="410780" spans="16:16" x14ac:dyDescent="0.3">
      <c r="P410780" s="83"/>
    </row>
    <row r="410781" spans="16:16" x14ac:dyDescent="0.3">
      <c r="P410781" s="83"/>
    </row>
    <row r="410782" spans="16:16" x14ac:dyDescent="0.3">
      <c r="P410782" s="83"/>
    </row>
    <row r="410783" spans="16:16" x14ac:dyDescent="0.3">
      <c r="P410783" s="83"/>
    </row>
    <row r="410784" spans="16:16" x14ac:dyDescent="0.3">
      <c r="P410784" s="83"/>
    </row>
    <row r="410785" spans="16:16" x14ac:dyDescent="0.3">
      <c r="P410785" s="83"/>
    </row>
    <row r="410786" spans="16:16" x14ac:dyDescent="0.3">
      <c r="P410786" s="83"/>
    </row>
    <row r="410787" spans="16:16" x14ac:dyDescent="0.3">
      <c r="P410787" s="83"/>
    </row>
    <row r="410788" spans="16:16" x14ac:dyDescent="0.3">
      <c r="P410788" s="83"/>
    </row>
    <row r="410789" spans="16:16" x14ac:dyDescent="0.3">
      <c r="P410789" s="83"/>
    </row>
    <row r="410790" spans="16:16" x14ac:dyDescent="0.3">
      <c r="P410790" s="83"/>
    </row>
    <row r="410791" spans="16:16" x14ac:dyDescent="0.3">
      <c r="P410791" s="83"/>
    </row>
    <row r="410792" spans="16:16" x14ac:dyDescent="0.3">
      <c r="P410792" s="83"/>
    </row>
    <row r="410793" spans="16:16" x14ac:dyDescent="0.3">
      <c r="P410793" s="83"/>
    </row>
    <row r="410794" spans="16:16" x14ac:dyDescent="0.3">
      <c r="P410794" s="83"/>
    </row>
    <row r="410795" spans="16:16" x14ac:dyDescent="0.3">
      <c r="P410795" s="83"/>
    </row>
    <row r="410796" spans="16:16" x14ac:dyDescent="0.3">
      <c r="P410796" s="83"/>
    </row>
    <row r="410797" spans="16:16" x14ac:dyDescent="0.3">
      <c r="P410797" s="83"/>
    </row>
    <row r="410798" spans="16:16" x14ac:dyDescent="0.3">
      <c r="P410798" s="83"/>
    </row>
    <row r="410799" spans="16:16" x14ac:dyDescent="0.3">
      <c r="P410799" s="83"/>
    </row>
    <row r="410800" spans="16:16" x14ac:dyDescent="0.3">
      <c r="P410800" s="83"/>
    </row>
    <row r="410801" spans="16:16" x14ac:dyDescent="0.3">
      <c r="P410801" s="83"/>
    </row>
    <row r="410802" spans="16:16" x14ac:dyDescent="0.3">
      <c r="P410802" s="83"/>
    </row>
    <row r="410803" spans="16:16" x14ac:dyDescent="0.3">
      <c r="P410803" s="83"/>
    </row>
    <row r="410804" spans="16:16" x14ac:dyDescent="0.3">
      <c r="P410804" s="83"/>
    </row>
    <row r="410805" spans="16:16" x14ac:dyDescent="0.3">
      <c r="P410805" s="83"/>
    </row>
    <row r="410806" spans="16:16" x14ac:dyDescent="0.3">
      <c r="P410806" s="83"/>
    </row>
    <row r="410807" spans="16:16" x14ac:dyDescent="0.3">
      <c r="P410807" s="83"/>
    </row>
    <row r="410808" spans="16:16" x14ac:dyDescent="0.3">
      <c r="P410808" s="83"/>
    </row>
    <row r="410809" spans="16:16" x14ac:dyDescent="0.3">
      <c r="P410809" s="83"/>
    </row>
    <row r="410810" spans="16:16" x14ac:dyDescent="0.3">
      <c r="P410810" s="83"/>
    </row>
    <row r="410811" spans="16:16" x14ac:dyDescent="0.3">
      <c r="P410811" s="83"/>
    </row>
    <row r="410812" spans="16:16" x14ac:dyDescent="0.3">
      <c r="P410812" s="83"/>
    </row>
    <row r="410813" spans="16:16" x14ac:dyDescent="0.3">
      <c r="P410813" s="83"/>
    </row>
    <row r="410814" spans="16:16" x14ac:dyDescent="0.3">
      <c r="P410814" s="83"/>
    </row>
    <row r="410815" spans="16:16" x14ac:dyDescent="0.3">
      <c r="P410815" s="83"/>
    </row>
    <row r="410816" spans="16:16" x14ac:dyDescent="0.3">
      <c r="P410816" s="83"/>
    </row>
    <row r="410817" spans="16:16" x14ac:dyDescent="0.3">
      <c r="P410817" s="83"/>
    </row>
    <row r="410818" spans="16:16" x14ac:dyDescent="0.3">
      <c r="P410818" s="83"/>
    </row>
    <row r="410819" spans="16:16" x14ac:dyDescent="0.3">
      <c r="P410819" s="83"/>
    </row>
    <row r="410820" spans="16:16" x14ac:dyDescent="0.3">
      <c r="P410820" s="83"/>
    </row>
    <row r="410821" spans="16:16" x14ac:dyDescent="0.3">
      <c r="P410821" s="83"/>
    </row>
    <row r="410822" spans="16:16" x14ac:dyDescent="0.3">
      <c r="P410822" s="83"/>
    </row>
    <row r="410823" spans="16:16" x14ac:dyDescent="0.3">
      <c r="P410823" s="83"/>
    </row>
    <row r="410824" spans="16:16" x14ac:dyDescent="0.3">
      <c r="P410824" s="83"/>
    </row>
    <row r="410825" spans="16:16" x14ac:dyDescent="0.3">
      <c r="P410825" s="83"/>
    </row>
    <row r="410826" spans="16:16" x14ac:dyDescent="0.3">
      <c r="P410826" s="83"/>
    </row>
    <row r="410827" spans="16:16" x14ac:dyDescent="0.3">
      <c r="P410827" s="83"/>
    </row>
    <row r="410828" spans="16:16" x14ac:dyDescent="0.3">
      <c r="P410828" s="83"/>
    </row>
    <row r="410829" spans="16:16" x14ac:dyDescent="0.3">
      <c r="P410829" s="83"/>
    </row>
    <row r="410830" spans="16:16" x14ac:dyDescent="0.3">
      <c r="P410830" s="83"/>
    </row>
    <row r="410831" spans="16:16" x14ac:dyDescent="0.3">
      <c r="P410831" s="83"/>
    </row>
    <row r="410832" spans="16:16" x14ac:dyDescent="0.3">
      <c r="P410832" s="83"/>
    </row>
    <row r="410833" spans="16:16" x14ac:dyDescent="0.3">
      <c r="P410833" s="83"/>
    </row>
    <row r="410834" spans="16:16" x14ac:dyDescent="0.3">
      <c r="P410834" s="83"/>
    </row>
    <row r="410835" spans="16:16" x14ac:dyDescent="0.3">
      <c r="P410835" s="83"/>
    </row>
    <row r="410836" spans="16:16" x14ac:dyDescent="0.3">
      <c r="P410836" s="83"/>
    </row>
    <row r="410837" spans="16:16" x14ac:dyDescent="0.3">
      <c r="P410837" s="83"/>
    </row>
    <row r="410838" spans="16:16" x14ac:dyDescent="0.3">
      <c r="P410838" s="83"/>
    </row>
    <row r="410839" spans="16:16" x14ac:dyDescent="0.3">
      <c r="P410839" s="83"/>
    </row>
    <row r="410840" spans="16:16" x14ac:dyDescent="0.3">
      <c r="P410840" s="83"/>
    </row>
    <row r="410841" spans="16:16" x14ac:dyDescent="0.3">
      <c r="P410841" s="83"/>
    </row>
    <row r="410842" spans="16:16" x14ac:dyDescent="0.3">
      <c r="P410842" s="83"/>
    </row>
    <row r="410843" spans="16:16" x14ac:dyDescent="0.3">
      <c r="P410843" s="83"/>
    </row>
    <row r="410844" spans="16:16" x14ac:dyDescent="0.3">
      <c r="P410844" s="83"/>
    </row>
    <row r="410845" spans="16:16" x14ac:dyDescent="0.3">
      <c r="P410845" s="83"/>
    </row>
    <row r="410846" spans="16:16" x14ac:dyDescent="0.3">
      <c r="P410846" s="83"/>
    </row>
    <row r="410847" spans="16:16" x14ac:dyDescent="0.3">
      <c r="P410847" s="83"/>
    </row>
    <row r="410848" spans="16:16" x14ac:dyDescent="0.3">
      <c r="P410848" s="83"/>
    </row>
    <row r="410849" spans="16:16" x14ac:dyDescent="0.3">
      <c r="P410849" s="83"/>
    </row>
    <row r="410850" spans="16:16" x14ac:dyDescent="0.3">
      <c r="P410850" s="83"/>
    </row>
    <row r="410851" spans="16:16" x14ac:dyDescent="0.3">
      <c r="P410851" s="83"/>
    </row>
    <row r="410852" spans="16:16" x14ac:dyDescent="0.3">
      <c r="P410852" s="83"/>
    </row>
    <row r="410853" spans="16:16" x14ac:dyDescent="0.3">
      <c r="P410853" s="83"/>
    </row>
    <row r="410854" spans="16:16" x14ac:dyDescent="0.3">
      <c r="P410854" s="83"/>
    </row>
    <row r="410855" spans="16:16" x14ac:dyDescent="0.3">
      <c r="P410855" s="83"/>
    </row>
    <row r="410856" spans="16:16" x14ac:dyDescent="0.3">
      <c r="P410856" s="83"/>
    </row>
    <row r="410857" spans="16:16" x14ac:dyDescent="0.3">
      <c r="P410857" s="83"/>
    </row>
    <row r="410858" spans="16:16" x14ac:dyDescent="0.3">
      <c r="P410858" s="83"/>
    </row>
    <row r="410859" spans="16:16" x14ac:dyDescent="0.3">
      <c r="P410859" s="83"/>
    </row>
    <row r="410860" spans="16:16" x14ac:dyDescent="0.3">
      <c r="P410860" s="83"/>
    </row>
    <row r="410861" spans="16:16" x14ac:dyDescent="0.3">
      <c r="P410861" s="83"/>
    </row>
    <row r="410862" spans="16:16" x14ac:dyDescent="0.3">
      <c r="P410862" s="83"/>
    </row>
    <row r="410863" spans="16:16" x14ac:dyDescent="0.3">
      <c r="P410863" s="83"/>
    </row>
    <row r="410864" spans="16:16" x14ac:dyDescent="0.3">
      <c r="P410864" s="83"/>
    </row>
    <row r="410865" spans="16:16" x14ac:dyDescent="0.3">
      <c r="P410865" s="83"/>
    </row>
    <row r="410866" spans="16:16" x14ac:dyDescent="0.3">
      <c r="P410866" s="83"/>
    </row>
    <row r="410867" spans="16:16" x14ac:dyDescent="0.3">
      <c r="P410867" s="83"/>
    </row>
    <row r="410868" spans="16:16" x14ac:dyDescent="0.3">
      <c r="P410868" s="83"/>
    </row>
    <row r="410869" spans="16:16" x14ac:dyDescent="0.3">
      <c r="P410869" s="83"/>
    </row>
    <row r="410870" spans="16:16" x14ac:dyDescent="0.3">
      <c r="P410870" s="83"/>
    </row>
    <row r="410871" spans="16:16" x14ac:dyDescent="0.3">
      <c r="P410871" s="83"/>
    </row>
    <row r="410872" spans="16:16" x14ac:dyDescent="0.3">
      <c r="P410872" s="83"/>
    </row>
    <row r="410873" spans="16:16" x14ac:dyDescent="0.3">
      <c r="P410873" s="83"/>
    </row>
    <row r="410874" spans="16:16" x14ac:dyDescent="0.3">
      <c r="P410874" s="83"/>
    </row>
    <row r="410875" spans="16:16" x14ac:dyDescent="0.3">
      <c r="P410875" s="83"/>
    </row>
    <row r="410876" spans="16:16" x14ac:dyDescent="0.3">
      <c r="P410876" s="83"/>
    </row>
    <row r="410877" spans="16:16" x14ac:dyDescent="0.3">
      <c r="P410877" s="83"/>
    </row>
    <row r="410878" spans="16:16" x14ac:dyDescent="0.3">
      <c r="P410878" s="83"/>
    </row>
    <row r="410879" spans="16:16" x14ac:dyDescent="0.3">
      <c r="P410879" s="83"/>
    </row>
    <row r="410880" spans="16:16" x14ac:dyDescent="0.3">
      <c r="P410880" s="83"/>
    </row>
    <row r="410881" spans="16:16" x14ac:dyDescent="0.3">
      <c r="P410881" s="83"/>
    </row>
    <row r="410882" spans="16:16" x14ac:dyDescent="0.3">
      <c r="P410882" s="83"/>
    </row>
    <row r="410883" spans="16:16" x14ac:dyDescent="0.3">
      <c r="P410883" s="83"/>
    </row>
    <row r="410884" spans="16:16" x14ac:dyDescent="0.3">
      <c r="P410884" s="83"/>
    </row>
    <row r="410885" spans="16:16" x14ac:dyDescent="0.3">
      <c r="P410885" s="83"/>
    </row>
    <row r="410886" spans="16:16" x14ac:dyDescent="0.3">
      <c r="P410886" s="83"/>
    </row>
    <row r="410887" spans="16:16" x14ac:dyDescent="0.3">
      <c r="P410887" s="83"/>
    </row>
    <row r="410888" spans="16:16" x14ac:dyDescent="0.3">
      <c r="P410888" s="83"/>
    </row>
    <row r="410889" spans="16:16" x14ac:dyDescent="0.3">
      <c r="P410889" s="83"/>
    </row>
    <row r="410890" spans="16:16" x14ac:dyDescent="0.3">
      <c r="P410890" s="83"/>
    </row>
    <row r="410891" spans="16:16" x14ac:dyDescent="0.3">
      <c r="P410891" s="83"/>
    </row>
    <row r="410892" spans="16:16" x14ac:dyDescent="0.3">
      <c r="P410892" s="83"/>
    </row>
    <row r="410893" spans="16:16" x14ac:dyDescent="0.3">
      <c r="P410893" s="83"/>
    </row>
    <row r="410894" spans="16:16" x14ac:dyDescent="0.3">
      <c r="P410894" s="83"/>
    </row>
    <row r="410895" spans="16:16" x14ac:dyDescent="0.3">
      <c r="P410895" s="83"/>
    </row>
    <row r="410896" spans="16:16" x14ac:dyDescent="0.3">
      <c r="P410896" s="83"/>
    </row>
    <row r="410897" spans="16:16" x14ac:dyDescent="0.3">
      <c r="P410897" s="83"/>
    </row>
    <row r="410898" spans="16:16" x14ac:dyDescent="0.3">
      <c r="P410898" s="83"/>
    </row>
    <row r="410899" spans="16:16" x14ac:dyDescent="0.3">
      <c r="P410899" s="83"/>
    </row>
    <row r="410900" spans="16:16" x14ac:dyDescent="0.3">
      <c r="P410900" s="83"/>
    </row>
    <row r="410901" spans="16:16" x14ac:dyDescent="0.3">
      <c r="P410901" s="83"/>
    </row>
    <row r="410902" spans="16:16" x14ac:dyDescent="0.3">
      <c r="P410902" s="83"/>
    </row>
    <row r="410903" spans="16:16" x14ac:dyDescent="0.3">
      <c r="P410903" s="83"/>
    </row>
    <row r="410904" spans="16:16" x14ac:dyDescent="0.3">
      <c r="P410904" s="83"/>
    </row>
    <row r="410905" spans="16:16" x14ac:dyDescent="0.3">
      <c r="P410905" s="83"/>
    </row>
    <row r="410906" spans="16:16" x14ac:dyDescent="0.3">
      <c r="P410906" s="83"/>
    </row>
    <row r="410907" spans="16:16" x14ac:dyDescent="0.3">
      <c r="P410907" s="83"/>
    </row>
    <row r="410908" spans="16:16" x14ac:dyDescent="0.3">
      <c r="P410908" s="83"/>
    </row>
    <row r="410909" spans="16:16" x14ac:dyDescent="0.3">
      <c r="P410909" s="83"/>
    </row>
    <row r="410910" spans="16:16" x14ac:dyDescent="0.3">
      <c r="P410910" s="83"/>
    </row>
    <row r="410911" spans="16:16" x14ac:dyDescent="0.3">
      <c r="P410911" s="83"/>
    </row>
    <row r="410912" spans="16:16" x14ac:dyDescent="0.3">
      <c r="P410912" s="83"/>
    </row>
    <row r="410913" spans="16:16" x14ac:dyDescent="0.3">
      <c r="P410913" s="83"/>
    </row>
    <row r="410914" spans="16:16" x14ac:dyDescent="0.3">
      <c r="P410914" s="83"/>
    </row>
    <row r="410915" spans="16:16" x14ac:dyDescent="0.3">
      <c r="P410915" s="83"/>
    </row>
    <row r="410916" spans="16:16" x14ac:dyDescent="0.3">
      <c r="P410916" s="83"/>
    </row>
    <row r="410917" spans="16:16" x14ac:dyDescent="0.3">
      <c r="P410917" s="83"/>
    </row>
    <row r="410918" spans="16:16" x14ac:dyDescent="0.3">
      <c r="P410918" s="83"/>
    </row>
    <row r="410919" spans="16:16" x14ac:dyDescent="0.3">
      <c r="P410919" s="83"/>
    </row>
    <row r="410920" spans="16:16" x14ac:dyDescent="0.3">
      <c r="P410920" s="83"/>
    </row>
    <row r="410921" spans="16:16" x14ac:dyDescent="0.3">
      <c r="P410921" s="83"/>
    </row>
    <row r="410922" spans="16:16" x14ac:dyDescent="0.3">
      <c r="P410922" s="83"/>
    </row>
    <row r="410923" spans="16:16" x14ac:dyDescent="0.3">
      <c r="P410923" s="83"/>
    </row>
    <row r="410924" spans="16:16" x14ac:dyDescent="0.3">
      <c r="P410924" s="83"/>
    </row>
    <row r="410925" spans="16:16" x14ac:dyDescent="0.3">
      <c r="P410925" s="83"/>
    </row>
    <row r="410926" spans="16:16" x14ac:dyDescent="0.3">
      <c r="P410926" s="83"/>
    </row>
    <row r="410927" spans="16:16" x14ac:dyDescent="0.3">
      <c r="P410927" s="83"/>
    </row>
    <row r="410928" spans="16:16" x14ac:dyDescent="0.3">
      <c r="P410928" s="83"/>
    </row>
    <row r="410929" spans="16:16" x14ac:dyDescent="0.3">
      <c r="P410929" s="83"/>
    </row>
    <row r="410930" spans="16:16" x14ac:dyDescent="0.3">
      <c r="P410930" s="83"/>
    </row>
    <row r="410931" spans="16:16" x14ac:dyDescent="0.3">
      <c r="P410931" s="83"/>
    </row>
    <row r="410932" spans="16:16" x14ac:dyDescent="0.3">
      <c r="P410932" s="83"/>
    </row>
    <row r="410933" spans="16:16" x14ac:dyDescent="0.3">
      <c r="P410933" s="83"/>
    </row>
    <row r="410934" spans="16:16" x14ac:dyDescent="0.3">
      <c r="P410934" s="83"/>
    </row>
    <row r="410935" spans="16:16" x14ac:dyDescent="0.3">
      <c r="P410935" s="83"/>
    </row>
    <row r="410936" spans="16:16" x14ac:dyDescent="0.3">
      <c r="P410936" s="83"/>
    </row>
    <row r="410937" spans="16:16" x14ac:dyDescent="0.3">
      <c r="P410937" s="83"/>
    </row>
    <row r="410938" spans="16:16" x14ac:dyDescent="0.3">
      <c r="P410938" s="83"/>
    </row>
    <row r="410939" spans="16:16" x14ac:dyDescent="0.3">
      <c r="P410939" s="83"/>
    </row>
    <row r="410940" spans="16:16" x14ac:dyDescent="0.3">
      <c r="P410940" s="83"/>
    </row>
    <row r="410941" spans="16:16" x14ac:dyDescent="0.3">
      <c r="P410941" s="83"/>
    </row>
    <row r="410942" spans="16:16" x14ac:dyDescent="0.3">
      <c r="P410942" s="83"/>
    </row>
    <row r="410943" spans="16:16" x14ac:dyDescent="0.3">
      <c r="P410943" s="83"/>
    </row>
    <row r="410944" spans="16:16" x14ac:dyDescent="0.3">
      <c r="P410944" s="83"/>
    </row>
    <row r="410945" spans="16:16" x14ac:dyDescent="0.3">
      <c r="P410945" s="83"/>
    </row>
    <row r="410946" spans="16:16" x14ac:dyDescent="0.3">
      <c r="P410946" s="83"/>
    </row>
    <row r="410947" spans="16:16" x14ac:dyDescent="0.3">
      <c r="P410947" s="83"/>
    </row>
    <row r="410948" spans="16:16" x14ac:dyDescent="0.3">
      <c r="P410948" s="83"/>
    </row>
    <row r="410949" spans="16:16" x14ac:dyDescent="0.3">
      <c r="P410949" s="83"/>
    </row>
    <row r="410950" spans="16:16" x14ac:dyDescent="0.3">
      <c r="P410950" s="83"/>
    </row>
    <row r="410951" spans="16:16" x14ac:dyDescent="0.3">
      <c r="P410951" s="83"/>
    </row>
    <row r="410952" spans="16:16" x14ac:dyDescent="0.3">
      <c r="P410952" s="83"/>
    </row>
    <row r="410953" spans="16:16" x14ac:dyDescent="0.3">
      <c r="P410953" s="83"/>
    </row>
    <row r="410954" spans="16:16" x14ac:dyDescent="0.3">
      <c r="P410954" s="83"/>
    </row>
    <row r="410955" spans="16:16" x14ac:dyDescent="0.3">
      <c r="P410955" s="83"/>
    </row>
    <row r="410956" spans="16:16" x14ac:dyDescent="0.3">
      <c r="P410956" s="83"/>
    </row>
    <row r="410957" spans="16:16" x14ac:dyDescent="0.3">
      <c r="P410957" s="83"/>
    </row>
    <row r="410958" spans="16:16" x14ac:dyDescent="0.3">
      <c r="P410958" s="83"/>
    </row>
    <row r="410959" spans="16:16" x14ac:dyDescent="0.3">
      <c r="P410959" s="83"/>
    </row>
    <row r="410960" spans="16:16" x14ac:dyDescent="0.3">
      <c r="P410960" s="83"/>
    </row>
    <row r="410961" spans="16:16" x14ac:dyDescent="0.3">
      <c r="P410961" s="83"/>
    </row>
    <row r="410962" spans="16:16" x14ac:dyDescent="0.3">
      <c r="P410962" s="83"/>
    </row>
    <row r="410963" spans="16:16" x14ac:dyDescent="0.3">
      <c r="P410963" s="83"/>
    </row>
    <row r="410964" spans="16:16" x14ac:dyDescent="0.3">
      <c r="P410964" s="83"/>
    </row>
    <row r="410965" spans="16:16" x14ac:dyDescent="0.3">
      <c r="P410965" s="83"/>
    </row>
    <row r="410966" spans="16:16" x14ac:dyDescent="0.3">
      <c r="P410966" s="83"/>
    </row>
    <row r="410967" spans="16:16" x14ac:dyDescent="0.3">
      <c r="P410967" s="83"/>
    </row>
    <row r="410968" spans="16:16" x14ac:dyDescent="0.3">
      <c r="P410968" s="83"/>
    </row>
    <row r="410969" spans="16:16" x14ac:dyDescent="0.3">
      <c r="P410969" s="83"/>
    </row>
    <row r="410970" spans="16:16" x14ac:dyDescent="0.3">
      <c r="P410970" s="83"/>
    </row>
    <row r="410971" spans="16:16" x14ac:dyDescent="0.3">
      <c r="P410971" s="83"/>
    </row>
    <row r="410972" spans="16:16" x14ac:dyDescent="0.3">
      <c r="P410972" s="83"/>
    </row>
    <row r="410973" spans="16:16" x14ac:dyDescent="0.3">
      <c r="P410973" s="83"/>
    </row>
    <row r="410974" spans="16:16" x14ac:dyDescent="0.3">
      <c r="P410974" s="83"/>
    </row>
    <row r="410975" spans="16:16" x14ac:dyDescent="0.3">
      <c r="P410975" s="83"/>
    </row>
    <row r="410976" spans="16:16" x14ac:dyDescent="0.3">
      <c r="P410976" s="83"/>
    </row>
    <row r="410977" spans="16:16" x14ac:dyDescent="0.3">
      <c r="P410977" s="83"/>
    </row>
    <row r="410978" spans="16:16" x14ac:dyDescent="0.3">
      <c r="P410978" s="83"/>
    </row>
    <row r="410979" spans="16:16" x14ac:dyDescent="0.3">
      <c r="P410979" s="83"/>
    </row>
    <row r="410980" spans="16:16" x14ac:dyDescent="0.3">
      <c r="P410980" s="83"/>
    </row>
    <row r="410981" spans="16:16" x14ac:dyDescent="0.3">
      <c r="P410981" s="83"/>
    </row>
    <row r="410982" spans="16:16" x14ac:dyDescent="0.3">
      <c r="P410982" s="83"/>
    </row>
    <row r="410983" spans="16:16" x14ac:dyDescent="0.3">
      <c r="P410983" s="83"/>
    </row>
    <row r="410984" spans="16:16" x14ac:dyDescent="0.3">
      <c r="P410984" s="83"/>
    </row>
    <row r="410985" spans="16:16" x14ac:dyDescent="0.3">
      <c r="P410985" s="83"/>
    </row>
    <row r="410986" spans="16:16" x14ac:dyDescent="0.3">
      <c r="P410986" s="83"/>
    </row>
    <row r="410987" spans="16:16" x14ac:dyDescent="0.3">
      <c r="P410987" s="83"/>
    </row>
    <row r="410988" spans="16:16" x14ac:dyDescent="0.3">
      <c r="P410988" s="83"/>
    </row>
    <row r="410989" spans="16:16" x14ac:dyDescent="0.3">
      <c r="P410989" s="83"/>
    </row>
    <row r="410990" spans="16:16" x14ac:dyDescent="0.3">
      <c r="P410990" s="83"/>
    </row>
    <row r="410991" spans="16:16" x14ac:dyDescent="0.3">
      <c r="P410991" s="83"/>
    </row>
    <row r="410992" spans="16:16" x14ac:dyDescent="0.3">
      <c r="P410992" s="83"/>
    </row>
    <row r="410993" spans="16:16" x14ac:dyDescent="0.3">
      <c r="P410993" s="83"/>
    </row>
    <row r="410994" spans="16:16" x14ac:dyDescent="0.3">
      <c r="P410994" s="83"/>
    </row>
    <row r="410995" spans="16:16" x14ac:dyDescent="0.3">
      <c r="P410995" s="83"/>
    </row>
    <row r="410996" spans="16:16" x14ac:dyDescent="0.3">
      <c r="P410996" s="83"/>
    </row>
    <row r="410997" spans="16:16" x14ac:dyDescent="0.3">
      <c r="P410997" s="83"/>
    </row>
    <row r="410998" spans="16:16" x14ac:dyDescent="0.3">
      <c r="P410998" s="83"/>
    </row>
    <row r="410999" spans="16:16" x14ac:dyDescent="0.3">
      <c r="P410999" s="83"/>
    </row>
    <row r="411000" spans="16:16" x14ac:dyDescent="0.3">
      <c r="P411000" s="83"/>
    </row>
    <row r="411001" spans="16:16" x14ac:dyDescent="0.3">
      <c r="P411001" s="83"/>
    </row>
    <row r="411002" spans="16:16" x14ac:dyDescent="0.3">
      <c r="P411002" s="83"/>
    </row>
    <row r="411003" spans="16:16" x14ac:dyDescent="0.3">
      <c r="P411003" s="83"/>
    </row>
    <row r="411004" spans="16:16" x14ac:dyDescent="0.3">
      <c r="P411004" s="83"/>
    </row>
    <row r="411005" spans="16:16" x14ac:dyDescent="0.3">
      <c r="P411005" s="83"/>
    </row>
    <row r="411006" spans="16:16" x14ac:dyDescent="0.3">
      <c r="P411006" s="83"/>
    </row>
    <row r="411007" spans="16:16" x14ac:dyDescent="0.3">
      <c r="P411007" s="83"/>
    </row>
    <row r="411008" spans="16:16" x14ac:dyDescent="0.3">
      <c r="P411008" s="83"/>
    </row>
    <row r="411009" spans="16:16" x14ac:dyDescent="0.3">
      <c r="P411009" s="83"/>
    </row>
    <row r="411010" spans="16:16" x14ac:dyDescent="0.3">
      <c r="P411010" s="83"/>
    </row>
    <row r="411011" spans="16:16" x14ac:dyDescent="0.3">
      <c r="P411011" s="83"/>
    </row>
    <row r="411012" spans="16:16" x14ac:dyDescent="0.3">
      <c r="P411012" s="83"/>
    </row>
    <row r="411013" spans="16:16" x14ac:dyDescent="0.3">
      <c r="P411013" s="83"/>
    </row>
    <row r="411014" spans="16:16" x14ac:dyDescent="0.3">
      <c r="P411014" s="83"/>
    </row>
    <row r="411015" spans="16:16" x14ac:dyDescent="0.3">
      <c r="P411015" s="83"/>
    </row>
    <row r="411016" spans="16:16" x14ac:dyDescent="0.3">
      <c r="P411016" s="83"/>
    </row>
    <row r="411017" spans="16:16" x14ac:dyDescent="0.3">
      <c r="P411017" s="83"/>
    </row>
    <row r="411018" spans="16:16" x14ac:dyDescent="0.3">
      <c r="P411018" s="83"/>
    </row>
    <row r="411019" spans="16:16" x14ac:dyDescent="0.3">
      <c r="P411019" s="83"/>
    </row>
    <row r="411020" spans="16:16" x14ac:dyDescent="0.3">
      <c r="P411020" s="83"/>
    </row>
    <row r="411021" spans="16:16" x14ac:dyDescent="0.3">
      <c r="P411021" s="83"/>
    </row>
    <row r="411022" spans="16:16" x14ac:dyDescent="0.3">
      <c r="P411022" s="83"/>
    </row>
    <row r="411023" spans="16:16" x14ac:dyDescent="0.3">
      <c r="P411023" s="83"/>
    </row>
    <row r="411024" spans="16:16" x14ac:dyDescent="0.3">
      <c r="P411024" s="83"/>
    </row>
    <row r="411025" spans="16:16" x14ac:dyDescent="0.3">
      <c r="P411025" s="83"/>
    </row>
    <row r="411026" spans="16:16" x14ac:dyDescent="0.3">
      <c r="P411026" s="83"/>
    </row>
    <row r="411027" spans="16:16" x14ac:dyDescent="0.3">
      <c r="P411027" s="83"/>
    </row>
    <row r="411028" spans="16:16" x14ac:dyDescent="0.3">
      <c r="P411028" s="83"/>
    </row>
    <row r="411029" spans="16:16" x14ac:dyDescent="0.3">
      <c r="P411029" s="83"/>
    </row>
    <row r="411030" spans="16:16" x14ac:dyDescent="0.3">
      <c r="P411030" s="83"/>
    </row>
    <row r="411031" spans="16:16" x14ac:dyDescent="0.3">
      <c r="P411031" s="83"/>
    </row>
    <row r="411032" spans="16:16" x14ac:dyDescent="0.3">
      <c r="P411032" s="83"/>
    </row>
    <row r="411033" spans="16:16" x14ac:dyDescent="0.3">
      <c r="P411033" s="83"/>
    </row>
    <row r="411034" spans="16:16" x14ac:dyDescent="0.3">
      <c r="P411034" s="83"/>
    </row>
    <row r="411035" spans="16:16" x14ac:dyDescent="0.3">
      <c r="P411035" s="83"/>
    </row>
    <row r="411036" spans="16:16" x14ac:dyDescent="0.3">
      <c r="P411036" s="83"/>
    </row>
    <row r="411037" spans="16:16" x14ac:dyDescent="0.3">
      <c r="P411037" s="83"/>
    </row>
    <row r="411038" spans="16:16" x14ac:dyDescent="0.3">
      <c r="P411038" s="83"/>
    </row>
    <row r="411039" spans="16:16" x14ac:dyDescent="0.3">
      <c r="P411039" s="83"/>
    </row>
    <row r="411040" spans="16:16" x14ac:dyDescent="0.3">
      <c r="P411040" s="83"/>
    </row>
    <row r="411041" spans="16:16" x14ac:dyDescent="0.3">
      <c r="P411041" s="83"/>
    </row>
    <row r="411042" spans="16:16" x14ac:dyDescent="0.3">
      <c r="P411042" s="83"/>
    </row>
    <row r="411043" spans="16:16" x14ac:dyDescent="0.3">
      <c r="P411043" s="83"/>
    </row>
    <row r="411044" spans="16:16" x14ac:dyDescent="0.3">
      <c r="P411044" s="83"/>
    </row>
    <row r="411045" spans="16:16" x14ac:dyDescent="0.3">
      <c r="P411045" s="83"/>
    </row>
    <row r="411046" spans="16:16" x14ac:dyDescent="0.3">
      <c r="P411046" s="83"/>
    </row>
    <row r="411047" spans="16:16" x14ac:dyDescent="0.3">
      <c r="P411047" s="83"/>
    </row>
    <row r="411048" spans="16:16" x14ac:dyDescent="0.3">
      <c r="P411048" s="83"/>
    </row>
    <row r="411049" spans="16:16" x14ac:dyDescent="0.3">
      <c r="P411049" s="83"/>
    </row>
    <row r="411050" spans="16:16" x14ac:dyDescent="0.3">
      <c r="P411050" s="83"/>
    </row>
    <row r="411051" spans="16:16" x14ac:dyDescent="0.3">
      <c r="P411051" s="83"/>
    </row>
    <row r="411052" spans="16:16" x14ac:dyDescent="0.3">
      <c r="P411052" s="83"/>
    </row>
    <row r="411053" spans="16:16" x14ac:dyDescent="0.3">
      <c r="P411053" s="83"/>
    </row>
    <row r="411054" spans="16:16" x14ac:dyDescent="0.3">
      <c r="P411054" s="83"/>
    </row>
    <row r="411055" spans="16:16" x14ac:dyDescent="0.3">
      <c r="P411055" s="83"/>
    </row>
    <row r="411056" spans="16:16" x14ac:dyDescent="0.3">
      <c r="P411056" s="83"/>
    </row>
    <row r="411057" spans="16:16" x14ac:dyDescent="0.3">
      <c r="P411057" s="83"/>
    </row>
    <row r="411058" spans="16:16" x14ac:dyDescent="0.3">
      <c r="P411058" s="83"/>
    </row>
    <row r="411059" spans="16:16" x14ac:dyDescent="0.3">
      <c r="P411059" s="83"/>
    </row>
    <row r="411060" spans="16:16" x14ac:dyDescent="0.3">
      <c r="P411060" s="83"/>
    </row>
    <row r="411061" spans="16:16" x14ac:dyDescent="0.3">
      <c r="P411061" s="83"/>
    </row>
    <row r="411062" spans="16:16" x14ac:dyDescent="0.3">
      <c r="P411062" s="83"/>
    </row>
    <row r="411063" spans="16:16" x14ac:dyDescent="0.3">
      <c r="P411063" s="83"/>
    </row>
    <row r="411064" spans="16:16" x14ac:dyDescent="0.3">
      <c r="P411064" s="83"/>
    </row>
    <row r="411065" spans="16:16" x14ac:dyDescent="0.3">
      <c r="P411065" s="83"/>
    </row>
    <row r="411066" spans="16:16" x14ac:dyDescent="0.3">
      <c r="P411066" s="83"/>
    </row>
    <row r="411067" spans="16:16" x14ac:dyDescent="0.3">
      <c r="P411067" s="83"/>
    </row>
    <row r="411068" spans="16:16" x14ac:dyDescent="0.3">
      <c r="P411068" s="83"/>
    </row>
    <row r="411069" spans="16:16" x14ac:dyDescent="0.3">
      <c r="P411069" s="83"/>
    </row>
    <row r="411070" spans="16:16" x14ac:dyDescent="0.3">
      <c r="P411070" s="83"/>
    </row>
    <row r="411071" spans="16:16" x14ac:dyDescent="0.3">
      <c r="P411071" s="83"/>
    </row>
    <row r="411072" spans="16:16" x14ac:dyDescent="0.3">
      <c r="P411072" s="83"/>
    </row>
    <row r="411073" spans="16:16" x14ac:dyDescent="0.3">
      <c r="P411073" s="83"/>
    </row>
    <row r="411074" spans="16:16" x14ac:dyDescent="0.3">
      <c r="P411074" s="83"/>
    </row>
    <row r="411075" spans="16:16" x14ac:dyDescent="0.3">
      <c r="P411075" s="83"/>
    </row>
    <row r="411076" spans="16:16" x14ac:dyDescent="0.3">
      <c r="P411076" s="83"/>
    </row>
    <row r="411077" spans="16:16" x14ac:dyDescent="0.3">
      <c r="P411077" s="83"/>
    </row>
    <row r="411078" spans="16:16" x14ac:dyDescent="0.3">
      <c r="P411078" s="83"/>
    </row>
    <row r="411079" spans="16:16" x14ac:dyDescent="0.3">
      <c r="P411079" s="83"/>
    </row>
    <row r="411080" spans="16:16" x14ac:dyDescent="0.3">
      <c r="P411080" s="83"/>
    </row>
    <row r="411081" spans="16:16" x14ac:dyDescent="0.3">
      <c r="P411081" s="83"/>
    </row>
    <row r="411082" spans="16:16" x14ac:dyDescent="0.3">
      <c r="P411082" s="83"/>
    </row>
    <row r="411083" spans="16:16" x14ac:dyDescent="0.3">
      <c r="P411083" s="83"/>
    </row>
    <row r="411084" spans="16:16" x14ac:dyDescent="0.3">
      <c r="P411084" s="83"/>
    </row>
    <row r="411085" spans="16:16" x14ac:dyDescent="0.3">
      <c r="P411085" s="83"/>
    </row>
    <row r="411086" spans="16:16" x14ac:dyDescent="0.3">
      <c r="P411086" s="83"/>
    </row>
    <row r="411087" spans="16:16" x14ac:dyDescent="0.3">
      <c r="P411087" s="83"/>
    </row>
    <row r="411088" spans="16:16" x14ac:dyDescent="0.3">
      <c r="P411088" s="83"/>
    </row>
    <row r="411089" spans="16:16" x14ac:dyDescent="0.3">
      <c r="P411089" s="83"/>
    </row>
    <row r="411090" spans="16:16" x14ac:dyDescent="0.3">
      <c r="P411090" s="83"/>
    </row>
    <row r="411091" spans="16:16" x14ac:dyDescent="0.3">
      <c r="P411091" s="83"/>
    </row>
    <row r="411092" spans="16:16" x14ac:dyDescent="0.3">
      <c r="P411092" s="83"/>
    </row>
    <row r="411093" spans="16:16" x14ac:dyDescent="0.3">
      <c r="P411093" s="83"/>
    </row>
    <row r="411094" spans="16:16" x14ac:dyDescent="0.3">
      <c r="P411094" s="83"/>
    </row>
    <row r="411095" spans="16:16" x14ac:dyDescent="0.3">
      <c r="P411095" s="83"/>
    </row>
    <row r="411096" spans="16:16" x14ac:dyDescent="0.3">
      <c r="P411096" s="83"/>
    </row>
    <row r="411097" spans="16:16" x14ac:dyDescent="0.3">
      <c r="P411097" s="83"/>
    </row>
    <row r="411098" spans="16:16" x14ac:dyDescent="0.3">
      <c r="P411098" s="83"/>
    </row>
    <row r="411099" spans="16:16" x14ac:dyDescent="0.3">
      <c r="P411099" s="83"/>
    </row>
    <row r="411100" spans="16:16" x14ac:dyDescent="0.3">
      <c r="P411100" s="83"/>
    </row>
    <row r="411101" spans="16:16" x14ac:dyDescent="0.3">
      <c r="P411101" s="83"/>
    </row>
    <row r="411102" spans="16:16" x14ac:dyDescent="0.3">
      <c r="P411102" s="83"/>
    </row>
    <row r="411103" spans="16:16" x14ac:dyDescent="0.3">
      <c r="P411103" s="83"/>
    </row>
    <row r="411104" spans="16:16" x14ac:dyDescent="0.3">
      <c r="P411104" s="83"/>
    </row>
    <row r="411105" spans="16:16" x14ac:dyDescent="0.3">
      <c r="P411105" s="83"/>
    </row>
    <row r="411106" spans="16:16" x14ac:dyDescent="0.3">
      <c r="P411106" s="83"/>
    </row>
    <row r="411107" spans="16:16" x14ac:dyDescent="0.3">
      <c r="P411107" s="83"/>
    </row>
    <row r="411108" spans="16:16" x14ac:dyDescent="0.3">
      <c r="P411108" s="83"/>
    </row>
    <row r="411109" spans="16:16" x14ac:dyDescent="0.3">
      <c r="P411109" s="83"/>
    </row>
    <row r="411110" spans="16:16" x14ac:dyDescent="0.3">
      <c r="P411110" s="83"/>
    </row>
    <row r="411111" spans="16:16" x14ac:dyDescent="0.3">
      <c r="P411111" s="83"/>
    </row>
    <row r="411112" spans="16:16" x14ac:dyDescent="0.3">
      <c r="P411112" s="83"/>
    </row>
    <row r="411113" spans="16:16" x14ac:dyDescent="0.3">
      <c r="P411113" s="83"/>
    </row>
    <row r="411114" spans="16:16" x14ac:dyDescent="0.3">
      <c r="P411114" s="83"/>
    </row>
    <row r="411115" spans="16:16" x14ac:dyDescent="0.3">
      <c r="P411115" s="83"/>
    </row>
    <row r="411116" spans="16:16" x14ac:dyDescent="0.3">
      <c r="P411116" s="83"/>
    </row>
    <row r="411117" spans="16:16" x14ac:dyDescent="0.3">
      <c r="P411117" s="83"/>
    </row>
    <row r="411118" spans="16:16" x14ac:dyDescent="0.3">
      <c r="P411118" s="83"/>
    </row>
    <row r="411119" spans="16:16" x14ac:dyDescent="0.3">
      <c r="P411119" s="83"/>
    </row>
    <row r="411120" spans="16:16" x14ac:dyDescent="0.3">
      <c r="P411120" s="83"/>
    </row>
    <row r="411121" spans="16:16" x14ac:dyDescent="0.3">
      <c r="P411121" s="83"/>
    </row>
    <row r="411122" spans="16:16" x14ac:dyDescent="0.3">
      <c r="P411122" s="83"/>
    </row>
    <row r="411123" spans="16:16" x14ac:dyDescent="0.3">
      <c r="P411123" s="83"/>
    </row>
    <row r="411124" spans="16:16" x14ac:dyDescent="0.3">
      <c r="P411124" s="83"/>
    </row>
    <row r="411125" spans="16:16" x14ac:dyDescent="0.3">
      <c r="P411125" s="83"/>
    </row>
    <row r="411126" spans="16:16" x14ac:dyDescent="0.3">
      <c r="P411126" s="83"/>
    </row>
    <row r="411127" spans="16:16" x14ac:dyDescent="0.3">
      <c r="P411127" s="83"/>
    </row>
    <row r="411128" spans="16:16" x14ac:dyDescent="0.3">
      <c r="P411128" s="83"/>
    </row>
    <row r="411129" spans="16:16" x14ac:dyDescent="0.3">
      <c r="P411129" s="83"/>
    </row>
    <row r="411130" spans="16:16" x14ac:dyDescent="0.3">
      <c r="P411130" s="83"/>
    </row>
    <row r="411131" spans="16:16" x14ac:dyDescent="0.3">
      <c r="P411131" s="83"/>
    </row>
    <row r="411132" spans="16:16" x14ac:dyDescent="0.3">
      <c r="P411132" s="83"/>
    </row>
    <row r="411133" spans="16:16" x14ac:dyDescent="0.3">
      <c r="P411133" s="83"/>
    </row>
    <row r="411134" spans="16:16" x14ac:dyDescent="0.3">
      <c r="P411134" s="83"/>
    </row>
    <row r="411135" spans="16:16" x14ac:dyDescent="0.3">
      <c r="P411135" s="83"/>
    </row>
    <row r="411136" spans="16:16" x14ac:dyDescent="0.3">
      <c r="P411136" s="83"/>
    </row>
    <row r="411137" spans="16:16" x14ac:dyDescent="0.3">
      <c r="P411137" s="83"/>
    </row>
    <row r="411138" spans="16:16" x14ac:dyDescent="0.3">
      <c r="P411138" s="83"/>
    </row>
    <row r="411139" spans="16:16" x14ac:dyDescent="0.3">
      <c r="P411139" s="83"/>
    </row>
    <row r="411140" spans="16:16" x14ac:dyDescent="0.3">
      <c r="P411140" s="83"/>
    </row>
    <row r="411141" spans="16:16" x14ac:dyDescent="0.3">
      <c r="P411141" s="83"/>
    </row>
    <row r="411142" spans="16:16" x14ac:dyDescent="0.3">
      <c r="P411142" s="83"/>
    </row>
    <row r="411143" spans="16:16" x14ac:dyDescent="0.3">
      <c r="P411143" s="83"/>
    </row>
    <row r="411144" spans="16:16" x14ac:dyDescent="0.3">
      <c r="P411144" s="83"/>
    </row>
    <row r="411145" spans="16:16" x14ac:dyDescent="0.3">
      <c r="P411145" s="83"/>
    </row>
    <row r="411146" spans="16:16" x14ac:dyDescent="0.3">
      <c r="P411146" s="83"/>
    </row>
    <row r="411147" spans="16:16" x14ac:dyDescent="0.3">
      <c r="P411147" s="83"/>
    </row>
    <row r="411148" spans="16:16" x14ac:dyDescent="0.3">
      <c r="P411148" s="83"/>
    </row>
    <row r="411149" spans="16:16" x14ac:dyDescent="0.3">
      <c r="P411149" s="83"/>
    </row>
    <row r="411150" spans="16:16" x14ac:dyDescent="0.3">
      <c r="P411150" s="83"/>
    </row>
    <row r="411151" spans="16:16" x14ac:dyDescent="0.3">
      <c r="P411151" s="83"/>
    </row>
    <row r="411152" spans="16:16" x14ac:dyDescent="0.3">
      <c r="P411152" s="83"/>
    </row>
    <row r="411153" spans="16:16" x14ac:dyDescent="0.3">
      <c r="P411153" s="83"/>
    </row>
    <row r="411154" spans="16:16" x14ac:dyDescent="0.3">
      <c r="P411154" s="83"/>
    </row>
    <row r="411155" spans="16:16" x14ac:dyDescent="0.3">
      <c r="P411155" s="83"/>
    </row>
    <row r="411156" spans="16:16" x14ac:dyDescent="0.3">
      <c r="P411156" s="83"/>
    </row>
    <row r="411157" spans="16:16" x14ac:dyDescent="0.3">
      <c r="P411157" s="83"/>
    </row>
    <row r="411158" spans="16:16" x14ac:dyDescent="0.3">
      <c r="P411158" s="83"/>
    </row>
    <row r="411159" spans="16:16" x14ac:dyDescent="0.3">
      <c r="P411159" s="83"/>
    </row>
    <row r="411160" spans="16:16" x14ac:dyDescent="0.3">
      <c r="P411160" s="83"/>
    </row>
    <row r="411161" spans="16:16" x14ac:dyDescent="0.3">
      <c r="P411161" s="83"/>
    </row>
    <row r="411162" spans="16:16" x14ac:dyDescent="0.3">
      <c r="P411162" s="83"/>
    </row>
    <row r="411163" spans="16:16" x14ac:dyDescent="0.3">
      <c r="P411163" s="83"/>
    </row>
    <row r="411164" spans="16:16" x14ac:dyDescent="0.3">
      <c r="P411164" s="83"/>
    </row>
    <row r="411165" spans="16:16" x14ac:dyDescent="0.3">
      <c r="P411165" s="83"/>
    </row>
    <row r="411166" spans="16:16" x14ac:dyDescent="0.3">
      <c r="P411166" s="83"/>
    </row>
    <row r="411167" spans="16:16" x14ac:dyDescent="0.3">
      <c r="P411167" s="83"/>
    </row>
    <row r="411168" spans="16:16" x14ac:dyDescent="0.3">
      <c r="P411168" s="83"/>
    </row>
    <row r="411169" spans="16:16" x14ac:dyDescent="0.3">
      <c r="P411169" s="83"/>
    </row>
    <row r="411170" spans="16:16" x14ac:dyDescent="0.3">
      <c r="P411170" s="83"/>
    </row>
    <row r="411171" spans="16:16" x14ac:dyDescent="0.3">
      <c r="P411171" s="83"/>
    </row>
    <row r="411172" spans="16:16" x14ac:dyDescent="0.3">
      <c r="P411172" s="83"/>
    </row>
    <row r="411173" spans="16:16" x14ac:dyDescent="0.3">
      <c r="P411173" s="83"/>
    </row>
    <row r="411174" spans="16:16" x14ac:dyDescent="0.3">
      <c r="P411174" s="83"/>
    </row>
    <row r="411175" spans="16:16" x14ac:dyDescent="0.3">
      <c r="P411175" s="83"/>
    </row>
    <row r="411176" spans="16:16" x14ac:dyDescent="0.3">
      <c r="P411176" s="83"/>
    </row>
    <row r="411177" spans="16:16" x14ac:dyDescent="0.3">
      <c r="P411177" s="83"/>
    </row>
    <row r="411178" spans="16:16" x14ac:dyDescent="0.3">
      <c r="P411178" s="83"/>
    </row>
    <row r="411179" spans="16:16" x14ac:dyDescent="0.3">
      <c r="P411179" s="83"/>
    </row>
    <row r="411180" spans="16:16" x14ac:dyDescent="0.3">
      <c r="P411180" s="83"/>
    </row>
    <row r="411181" spans="16:16" x14ac:dyDescent="0.3">
      <c r="P411181" s="83"/>
    </row>
    <row r="411182" spans="16:16" x14ac:dyDescent="0.3">
      <c r="P411182" s="83"/>
    </row>
    <row r="411183" spans="16:16" x14ac:dyDescent="0.3">
      <c r="P411183" s="83"/>
    </row>
    <row r="411184" spans="16:16" x14ac:dyDescent="0.3">
      <c r="P411184" s="83"/>
    </row>
    <row r="411185" spans="16:16" x14ac:dyDescent="0.3">
      <c r="P411185" s="83"/>
    </row>
    <row r="411186" spans="16:16" x14ac:dyDescent="0.3">
      <c r="P411186" s="83"/>
    </row>
    <row r="411187" spans="16:16" x14ac:dyDescent="0.3">
      <c r="P411187" s="83"/>
    </row>
    <row r="411188" spans="16:16" x14ac:dyDescent="0.3">
      <c r="P411188" s="83"/>
    </row>
    <row r="411189" spans="16:16" x14ac:dyDescent="0.3">
      <c r="P411189" s="83"/>
    </row>
    <row r="411190" spans="16:16" x14ac:dyDescent="0.3">
      <c r="P411190" s="83"/>
    </row>
    <row r="411191" spans="16:16" x14ac:dyDescent="0.3">
      <c r="P411191" s="83"/>
    </row>
    <row r="411192" spans="16:16" x14ac:dyDescent="0.3">
      <c r="P411192" s="83"/>
    </row>
    <row r="411193" spans="16:16" x14ac:dyDescent="0.3">
      <c r="P411193" s="83"/>
    </row>
    <row r="411194" spans="16:16" x14ac:dyDescent="0.3">
      <c r="P411194" s="83"/>
    </row>
    <row r="411195" spans="16:16" x14ac:dyDescent="0.3">
      <c r="P411195" s="83"/>
    </row>
    <row r="411196" spans="16:16" x14ac:dyDescent="0.3">
      <c r="P411196" s="83"/>
    </row>
    <row r="411197" spans="16:16" x14ac:dyDescent="0.3">
      <c r="P411197" s="83"/>
    </row>
    <row r="411198" spans="16:16" x14ac:dyDescent="0.3">
      <c r="P411198" s="83"/>
    </row>
    <row r="411199" spans="16:16" x14ac:dyDescent="0.3">
      <c r="P411199" s="83"/>
    </row>
    <row r="411200" spans="16:16" x14ac:dyDescent="0.3">
      <c r="P411200" s="83"/>
    </row>
    <row r="411201" spans="16:16" x14ac:dyDescent="0.3">
      <c r="P411201" s="83"/>
    </row>
    <row r="411202" spans="16:16" x14ac:dyDescent="0.3">
      <c r="P411202" s="83"/>
    </row>
    <row r="411203" spans="16:16" x14ac:dyDescent="0.3">
      <c r="P411203" s="83"/>
    </row>
    <row r="411204" spans="16:16" x14ac:dyDescent="0.3">
      <c r="P411204" s="83"/>
    </row>
    <row r="411205" spans="16:16" x14ac:dyDescent="0.3">
      <c r="P411205" s="83"/>
    </row>
    <row r="411206" spans="16:16" x14ac:dyDescent="0.3">
      <c r="P411206" s="83"/>
    </row>
    <row r="411207" spans="16:16" x14ac:dyDescent="0.3">
      <c r="P411207" s="83"/>
    </row>
    <row r="411208" spans="16:16" x14ac:dyDescent="0.3">
      <c r="P411208" s="83"/>
    </row>
    <row r="411209" spans="16:16" x14ac:dyDescent="0.3">
      <c r="P411209" s="83"/>
    </row>
    <row r="411210" spans="16:16" x14ac:dyDescent="0.3">
      <c r="P411210" s="83"/>
    </row>
    <row r="411211" spans="16:16" x14ac:dyDescent="0.3">
      <c r="P411211" s="83"/>
    </row>
    <row r="411212" spans="16:16" x14ac:dyDescent="0.3">
      <c r="P411212" s="83"/>
    </row>
    <row r="411213" spans="16:16" x14ac:dyDescent="0.3">
      <c r="P411213" s="83"/>
    </row>
    <row r="411214" spans="16:16" x14ac:dyDescent="0.3">
      <c r="P411214" s="83"/>
    </row>
    <row r="411215" spans="16:16" x14ac:dyDescent="0.3">
      <c r="P411215" s="83"/>
    </row>
    <row r="411216" spans="16:16" x14ac:dyDescent="0.3">
      <c r="P411216" s="83"/>
    </row>
    <row r="411217" spans="16:16" x14ac:dyDescent="0.3">
      <c r="P411217" s="83"/>
    </row>
    <row r="411218" spans="16:16" x14ac:dyDescent="0.3">
      <c r="P411218" s="83"/>
    </row>
    <row r="411219" spans="16:16" x14ac:dyDescent="0.3">
      <c r="P411219" s="83"/>
    </row>
    <row r="411220" spans="16:16" x14ac:dyDescent="0.3">
      <c r="P411220" s="83"/>
    </row>
    <row r="411221" spans="16:16" x14ac:dyDescent="0.3">
      <c r="P411221" s="83"/>
    </row>
    <row r="411222" spans="16:16" x14ac:dyDescent="0.3">
      <c r="P411222" s="83"/>
    </row>
    <row r="411223" spans="16:16" x14ac:dyDescent="0.3">
      <c r="P411223" s="83"/>
    </row>
    <row r="411224" spans="16:16" x14ac:dyDescent="0.3">
      <c r="P411224" s="83"/>
    </row>
    <row r="411225" spans="16:16" x14ac:dyDescent="0.3">
      <c r="P411225" s="83"/>
    </row>
    <row r="411226" spans="16:16" x14ac:dyDescent="0.3">
      <c r="P411226" s="83"/>
    </row>
    <row r="411227" spans="16:16" x14ac:dyDescent="0.3">
      <c r="P411227" s="83"/>
    </row>
    <row r="411228" spans="16:16" x14ac:dyDescent="0.3">
      <c r="P411228" s="83"/>
    </row>
    <row r="411229" spans="16:16" x14ac:dyDescent="0.3">
      <c r="P411229" s="83"/>
    </row>
    <row r="411230" spans="16:16" x14ac:dyDescent="0.3">
      <c r="P411230" s="83"/>
    </row>
    <row r="411231" spans="16:16" x14ac:dyDescent="0.3">
      <c r="P411231" s="83"/>
    </row>
    <row r="411232" spans="16:16" x14ac:dyDescent="0.3">
      <c r="P411232" s="83"/>
    </row>
    <row r="411233" spans="16:16" x14ac:dyDescent="0.3">
      <c r="P411233" s="83"/>
    </row>
    <row r="411234" spans="16:16" x14ac:dyDescent="0.3">
      <c r="P411234" s="83"/>
    </row>
    <row r="411235" spans="16:16" x14ac:dyDescent="0.3">
      <c r="P411235" s="83"/>
    </row>
    <row r="411236" spans="16:16" x14ac:dyDescent="0.3">
      <c r="P411236" s="83"/>
    </row>
    <row r="411237" spans="16:16" x14ac:dyDescent="0.3">
      <c r="P411237" s="83"/>
    </row>
    <row r="411238" spans="16:16" x14ac:dyDescent="0.3">
      <c r="P411238" s="83"/>
    </row>
    <row r="411239" spans="16:16" x14ac:dyDescent="0.3">
      <c r="P411239" s="83"/>
    </row>
    <row r="411240" spans="16:16" x14ac:dyDescent="0.3">
      <c r="P411240" s="83"/>
    </row>
    <row r="411241" spans="16:16" x14ac:dyDescent="0.3">
      <c r="P411241" s="83"/>
    </row>
    <row r="411242" spans="16:16" x14ac:dyDescent="0.3">
      <c r="P411242" s="83"/>
    </row>
    <row r="411243" spans="16:16" x14ac:dyDescent="0.3">
      <c r="P411243" s="83"/>
    </row>
    <row r="411244" spans="16:16" x14ac:dyDescent="0.3">
      <c r="P411244" s="83"/>
    </row>
    <row r="411245" spans="16:16" x14ac:dyDescent="0.3">
      <c r="P411245" s="83"/>
    </row>
    <row r="411246" spans="16:16" x14ac:dyDescent="0.3">
      <c r="P411246" s="83"/>
    </row>
    <row r="411247" spans="16:16" x14ac:dyDescent="0.3">
      <c r="P411247" s="83"/>
    </row>
    <row r="411248" spans="16:16" x14ac:dyDescent="0.3">
      <c r="P411248" s="83"/>
    </row>
    <row r="411249" spans="16:16" x14ac:dyDescent="0.3">
      <c r="P411249" s="83"/>
    </row>
    <row r="411250" spans="16:16" x14ac:dyDescent="0.3">
      <c r="P411250" s="83"/>
    </row>
    <row r="411251" spans="16:16" x14ac:dyDescent="0.3">
      <c r="P411251" s="83"/>
    </row>
    <row r="411252" spans="16:16" x14ac:dyDescent="0.3">
      <c r="P411252" s="83"/>
    </row>
    <row r="411253" spans="16:16" x14ac:dyDescent="0.3">
      <c r="P411253" s="83"/>
    </row>
    <row r="411254" spans="16:16" x14ac:dyDescent="0.3">
      <c r="P411254" s="83"/>
    </row>
    <row r="411255" spans="16:16" x14ac:dyDescent="0.3">
      <c r="P411255" s="83"/>
    </row>
    <row r="411256" spans="16:16" x14ac:dyDescent="0.3">
      <c r="P411256" s="83"/>
    </row>
    <row r="411257" spans="16:16" x14ac:dyDescent="0.3">
      <c r="P411257" s="83"/>
    </row>
    <row r="411258" spans="16:16" x14ac:dyDescent="0.3">
      <c r="P411258" s="83"/>
    </row>
    <row r="411259" spans="16:16" x14ac:dyDescent="0.3">
      <c r="P411259" s="83"/>
    </row>
    <row r="411260" spans="16:16" x14ac:dyDescent="0.3">
      <c r="P411260" s="83"/>
    </row>
    <row r="411261" spans="16:16" x14ac:dyDescent="0.3">
      <c r="P411261" s="83"/>
    </row>
    <row r="411262" spans="16:16" x14ac:dyDescent="0.3">
      <c r="P411262" s="83"/>
    </row>
    <row r="411263" spans="16:16" x14ac:dyDescent="0.3">
      <c r="P411263" s="83"/>
    </row>
    <row r="411264" spans="16:16" x14ac:dyDescent="0.3">
      <c r="P411264" s="83"/>
    </row>
    <row r="411265" spans="16:16" x14ac:dyDescent="0.3">
      <c r="P411265" s="83"/>
    </row>
    <row r="411266" spans="16:16" x14ac:dyDescent="0.3">
      <c r="P411266" s="83"/>
    </row>
    <row r="411267" spans="16:16" x14ac:dyDescent="0.3">
      <c r="P411267" s="83"/>
    </row>
    <row r="411268" spans="16:16" x14ac:dyDescent="0.3">
      <c r="P411268" s="83"/>
    </row>
    <row r="411269" spans="16:16" x14ac:dyDescent="0.3">
      <c r="P411269" s="83"/>
    </row>
    <row r="411270" spans="16:16" x14ac:dyDescent="0.3">
      <c r="P411270" s="83"/>
    </row>
    <row r="411271" spans="16:16" x14ac:dyDescent="0.3">
      <c r="P411271" s="83"/>
    </row>
    <row r="411272" spans="16:16" x14ac:dyDescent="0.3">
      <c r="P411272" s="83"/>
    </row>
    <row r="411273" spans="16:16" x14ac:dyDescent="0.3">
      <c r="P411273" s="83"/>
    </row>
    <row r="411274" spans="16:16" x14ac:dyDescent="0.3">
      <c r="P411274" s="83"/>
    </row>
    <row r="411275" spans="16:16" x14ac:dyDescent="0.3">
      <c r="P411275" s="83"/>
    </row>
    <row r="411276" spans="16:16" x14ac:dyDescent="0.3">
      <c r="P411276" s="83"/>
    </row>
    <row r="411277" spans="16:16" x14ac:dyDescent="0.3">
      <c r="P411277" s="83"/>
    </row>
    <row r="411278" spans="16:16" x14ac:dyDescent="0.3">
      <c r="P411278" s="83"/>
    </row>
    <row r="411279" spans="16:16" x14ac:dyDescent="0.3">
      <c r="P411279" s="83"/>
    </row>
    <row r="411280" spans="16:16" x14ac:dyDescent="0.3">
      <c r="P411280" s="83"/>
    </row>
    <row r="411281" spans="16:16" x14ac:dyDescent="0.3">
      <c r="P411281" s="83"/>
    </row>
    <row r="411282" spans="16:16" x14ac:dyDescent="0.3">
      <c r="P411282" s="83"/>
    </row>
    <row r="411283" spans="16:16" x14ac:dyDescent="0.3">
      <c r="P411283" s="83"/>
    </row>
    <row r="411284" spans="16:16" x14ac:dyDescent="0.3">
      <c r="P411284" s="83"/>
    </row>
    <row r="411285" spans="16:16" x14ac:dyDescent="0.3">
      <c r="P411285" s="83"/>
    </row>
    <row r="411286" spans="16:16" x14ac:dyDescent="0.3">
      <c r="P411286" s="83"/>
    </row>
    <row r="411287" spans="16:16" x14ac:dyDescent="0.3">
      <c r="P411287" s="83"/>
    </row>
    <row r="411288" spans="16:16" x14ac:dyDescent="0.3">
      <c r="P411288" s="83"/>
    </row>
    <row r="411289" spans="16:16" x14ac:dyDescent="0.3">
      <c r="P411289" s="83"/>
    </row>
    <row r="411290" spans="16:16" x14ac:dyDescent="0.3">
      <c r="P411290" s="83"/>
    </row>
    <row r="411291" spans="16:16" x14ac:dyDescent="0.3">
      <c r="P411291" s="83"/>
    </row>
    <row r="411292" spans="16:16" x14ac:dyDescent="0.3">
      <c r="P411292" s="83"/>
    </row>
    <row r="411293" spans="16:16" x14ac:dyDescent="0.3">
      <c r="P411293" s="83"/>
    </row>
    <row r="411294" spans="16:16" x14ac:dyDescent="0.3">
      <c r="P411294" s="83"/>
    </row>
    <row r="411295" spans="16:16" x14ac:dyDescent="0.3">
      <c r="P411295" s="83"/>
    </row>
    <row r="411296" spans="16:16" x14ac:dyDescent="0.3">
      <c r="P411296" s="83"/>
    </row>
    <row r="411297" spans="16:16" x14ac:dyDescent="0.3">
      <c r="P411297" s="83"/>
    </row>
    <row r="411298" spans="16:16" x14ac:dyDescent="0.3">
      <c r="P411298" s="83"/>
    </row>
    <row r="411299" spans="16:16" x14ac:dyDescent="0.3">
      <c r="P411299" s="83"/>
    </row>
    <row r="411300" spans="16:16" x14ac:dyDescent="0.3">
      <c r="P411300" s="83"/>
    </row>
    <row r="411301" spans="16:16" x14ac:dyDescent="0.3">
      <c r="P411301" s="83"/>
    </row>
    <row r="411302" spans="16:16" x14ac:dyDescent="0.3">
      <c r="P411302" s="83"/>
    </row>
    <row r="411303" spans="16:16" x14ac:dyDescent="0.3">
      <c r="P411303" s="83"/>
    </row>
    <row r="411304" spans="16:16" x14ac:dyDescent="0.3">
      <c r="P411304" s="83"/>
    </row>
    <row r="411305" spans="16:16" x14ac:dyDescent="0.3">
      <c r="P411305" s="83"/>
    </row>
    <row r="411306" spans="16:16" x14ac:dyDescent="0.3">
      <c r="P411306" s="83"/>
    </row>
    <row r="411307" spans="16:16" x14ac:dyDescent="0.3">
      <c r="P411307" s="83"/>
    </row>
    <row r="411308" spans="16:16" x14ac:dyDescent="0.3">
      <c r="P411308" s="83"/>
    </row>
    <row r="411309" spans="16:16" x14ac:dyDescent="0.3">
      <c r="P411309" s="83"/>
    </row>
    <row r="411310" spans="16:16" x14ac:dyDescent="0.3">
      <c r="P411310" s="83"/>
    </row>
    <row r="411311" spans="16:16" x14ac:dyDescent="0.3">
      <c r="P411311" s="83"/>
    </row>
    <row r="411312" spans="16:16" x14ac:dyDescent="0.3">
      <c r="P411312" s="83"/>
    </row>
    <row r="411313" spans="16:16" x14ac:dyDescent="0.3">
      <c r="P411313" s="83"/>
    </row>
    <row r="411314" spans="16:16" x14ac:dyDescent="0.3">
      <c r="P411314" s="83"/>
    </row>
    <row r="411315" spans="16:16" x14ac:dyDescent="0.3">
      <c r="P411315" s="83"/>
    </row>
    <row r="411316" spans="16:16" x14ac:dyDescent="0.3">
      <c r="P411316" s="83"/>
    </row>
    <row r="411317" spans="16:16" x14ac:dyDescent="0.3">
      <c r="P411317" s="83"/>
    </row>
    <row r="411318" spans="16:16" x14ac:dyDescent="0.3">
      <c r="P411318" s="83"/>
    </row>
    <row r="411319" spans="16:16" x14ac:dyDescent="0.3">
      <c r="P411319" s="83"/>
    </row>
    <row r="411320" spans="16:16" x14ac:dyDescent="0.3">
      <c r="P411320" s="83"/>
    </row>
    <row r="411321" spans="16:16" x14ac:dyDescent="0.3">
      <c r="P411321" s="83"/>
    </row>
    <row r="411322" spans="16:16" x14ac:dyDescent="0.3">
      <c r="P411322" s="83"/>
    </row>
    <row r="411323" spans="16:16" x14ac:dyDescent="0.3">
      <c r="P411323" s="83"/>
    </row>
    <row r="411324" spans="16:16" x14ac:dyDescent="0.3">
      <c r="P411324" s="83"/>
    </row>
    <row r="411325" spans="16:16" x14ac:dyDescent="0.3">
      <c r="P411325" s="83"/>
    </row>
    <row r="411326" spans="16:16" x14ac:dyDescent="0.3">
      <c r="P411326" s="83"/>
    </row>
    <row r="411327" spans="16:16" x14ac:dyDescent="0.3">
      <c r="P411327" s="83"/>
    </row>
    <row r="411328" spans="16:16" x14ac:dyDescent="0.3">
      <c r="P411328" s="83"/>
    </row>
    <row r="411329" spans="16:16" x14ac:dyDescent="0.3">
      <c r="P411329" s="83"/>
    </row>
    <row r="411330" spans="16:16" x14ac:dyDescent="0.3">
      <c r="P411330" s="83"/>
    </row>
    <row r="411331" spans="16:16" x14ac:dyDescent="0.3">
      <c r="P411331" s="83"/>
    </row>
    <row r="411332" spans="16:16" x14ac:dyDescent="0.3">
      <c r="P411332" s="83"/>
    </row>
    <row r="411333" spans="16:16" x14ac:dyDescent="0.3">
      <c r="P411333" s="83"/>
    </row>
    <row r="411334" spans="16:16" x14ac:dyDescent="0.3">
      <c r="P411334" s="83"/>
    </row>
    <row r="411335" spans="16:16" x14ac:dyDescent="0.3">
      <c r="P411335" s="83"/>
    </row>
    <row r="411336" spans="16:16" x14ac:dyDescent="0.3">
      <c r="P411336" s="83"/>
    </row>
    <row r="411337" spans="16:16" x14ac:dyDescent="0.3">
      <c r="P411337" s="83"/>
    </row>
    <row r="411338" spans="16:16" x14ac:dyDescent="0.3">
      <c r="P411338" s="83"/>
    </row>
    <row r="411339" spans="16:16" x14ac:dyDescent="0.3">
      <c r="P411339" s="83"/>
    </row>
    <row r="411340" spans="16:16" x14ac:dyDescent="0.3">
      <c r="P411340" s="83"/>
    </row>
    <row r="411341" spans="16:16" x14ac:dyDescent="0.3">
      <c r="P411341" s="83"/>
    </row>
    <row r="411342" spans="16:16" x14ac:dyDescent="0.3">
      <c r="P411342" s="83"/>
    </row>
    <row r="411343" spans="16:16" x14ac:dyDescent="0.3">
      <c r="P411343" s="83"/>
    </row>
    <row r="411344" spans="16:16" x14ac:dyDescent="0.3">
      <c r="P411344" s="83"/>
    </row>
    <row r="411345" spans="16:16" x14ac:dyDescent="0.3">
      <c r="P411345" s="83"/>
    </row>
    <row r="411346" spans="16:16" x14ac:dyDescent="0.3">
      <c r="P411346" s="83"/>
    </row>
    <row r="411347" spans="16:16" x14ac:dyDescent="0.3">
      <c r="P411347" s="83"/>
    </row>
    <row r="411348" spans="16:16" x14ac:dyDescent="0.3">
      <c r="P411348" s="83"/>
    </row>
    <row r="411349" spans="16:16" x14ac:dyDescent="0.3">
      <c r="P411349" s="83"/>
    </row>
    <row r="411350" spans="16:16" x14ac:dyDescent="0.3">
      <c r="P411350" s="83"/>
    </row>
    <row r="411351" spans="16:16" x14ac:dyDescent="0.3">
      <c r="P411351" s="83"/>
    </row>
    <row r="411352" spans="16:16" x14ac:dyDescent="0.3">
      <c r="P411352" s="83"/>
    </row>
    <row r="411353" spans="16:16" x14ac:dyDescent="0.3">
      <c r="P411353" s="83"/>
    </row>
    <row r="411354" spans="16:16" x14ac:dyDescent="0.3">
      <c r="P411354" s="83"/>
    </row>
    <row r="411355" spans="16:16" x14ac:dyDescent="0.3">
      <c r="P411355" s="83"/>
    </row>
    <row r="411356" spans="16:16" x14ac:dyDescent="0.3">
      <c r="P411356" s="83"/>
    </row>
    <row r="411357" spans="16:16" x14ac:dyDescent="0.3">
      <c r="P411357" s="83"/>
    </row>
    <row r="411358" spans="16:16" x14ac:dyDescent="0.3">
      <c r="P411358" s="83"/>
    </row>
    <row r="411359" spans="16:16" x14ac:dyDescent="0.3">
      <c r="P411359" s="83"/>
    </row>
    <row r="411360" spans="16:16" x14ac:dyDescent="0.3">
      <c r="P411360" s="83"/>
    </row>
    <row r="411361" spans="16:16" x14ac:dyDescent="0.3">
      <c r="P411361" s="83"/>
    </row>
    <row r="411362" spans="16:16" x14ac:dyDescent="0.3">
      <c r="P411362" s="83"/>
    </row>
    <row r="411363" spans="16:16" x14ac:dyDescent="0.3">
      <c r="P411363" s="83"/>
    </row>
    <row r="411364" spans="16:16" x14ac:dyDescent="0.3">
      <c r="P411364" s="83"/>
    </row>
    <row r="411365" spans="16:16" x14ac:dyDescent="0.3">
      <c r="P411365" s="83"/>
    </row>
    <row r="411366" spans="16:16" x14ac:dyDescent="0.3">
      <c r="P411366" s="83"/>
    </row>
    <row r="411367" spans="16:16" x14ac:dyDescent="0.3">
      <c r="P411367" s="83"/>
    </row>
    <row r="411368" spans="16:16" x14ac:dyDescent="0.3">
      <c r="P411368" s="83"/>
    </row>
    <row r="411369" spans="16:16" x14ac:dyDescent="0.3">
      <c r="P411369" s="83"/>
    </row>
    <row r="411370" spans="16:16" x14ac:dyDescent="0.3">
      <c r="P411370" s="83"/>
    </row>
    <row r="411371" spans="16:16" x14ac:dyDescent="0.3">
      <c r="P411371" s="83"/>
    </row>
    <row r="411372" spans="16:16" x14ac:dyDescent="0.3">
      <c r="P411372" s="83"/>
    </row>
    <row r="411373" spans="16:16" x14ac:dyDescent="0.3">
      <c r="P411373" s="83"/>
    </row>
    <row r="411374" spans="16:16" x14ac:dyDescent="0.3">
      <c r="P411374" s="83"/>
    </row>
    <row r="411375" spans="16:16" x14ac:dyDescent="0.3">
      <c r="P411375" s="83"/>
    </row>
    <row r="411376" spans="16:16" x14ac:dyDescent="0.3">
      <c r="P411376" s="83"/>
    </row>
    <row r="411377" spans="16:16" x14ac:dyDescent="0.3">
      <c r="P411377" s="83"/>
    </row>
    <row r="411378" spans="16:16" x14ac:dyDescent="0.3">
      <c r="P411378" s="83"/>
    </row>
    <row r="411379" spans="16:16" x14ac:dyDescent="0.3">
      <c r="P411379" s="83"/>
    </row>
    <row r="411380" spans="16:16" x14ac:dyDescent="0.3">
      <c r="P411380" s="83"/>
    </row>
    <row r="411381" spans="16:16" x14ac:dyDescent="0.3">
      <c r="P411381" s="83"/>
    </row>
    <row r="411382" spans="16:16" x14ac:dyDescent="0.3">
      <c r="P411382" s="83"/>
    </row>
    <row r="411383" spans="16:16" x14ac:dyDescent="0.3">
      <c r="P411383" s="83"/>
    </row>
    <row r="411384" spans="16:16" x14ac:dyDescent="0.3">
      <c r="P411384" s="83"/>
    </row>
    <row r="411385" spans="16:16" x14ac:dyDescent="0.3">
      <c r="P411385" s="83"/>
    </row>
    <row r="411386" spans="16:16" x14ac:dyDescent="0.3">
      <c r="P411386" s="83"/>
    </row>
    <row r="411387" spans="16:16" x14ac:dyDescent="0.3">
      <c r="P411387" s="83"/>
    </row>
    <row r="411388" spans="16:16" x14ac:dyDescent="0.3">
      <c r="P411388" s="83"/>
    </row>
    <row r="411389" spans="16:16" x14ac:dyDescent="0.3">
      <c r="P411389" s="83"/>
    </row>
    <row r="411390" spans="16:16" x14ac:dyDescent="0.3">
      <c r="P411390" s="83"/>
    </row>
    <row r="411391" spans="16:16" x14ac:dyDescent="0.3">
      <c r="P411391" s="83"/>
    </row>
    <row r="411392" spans="16:16" x14ac:dyDescent="0.3">
      <c r="P411392" s="83"/>
    </row>
    <row r="411393" spans="16:16" x14ac:dyDescent="0.3">
      <c r="P411393" s="83"/>
    </row>
    <row r="411394" spans="16:16" x14ac:dyDescent="0.3">
      <c r="P411394" s="83"/>
    </row>
    <row r="411395" spans="16:16" x14ac:dyDescent="0.3">
      <c r="P411395" s="83"/>
    </row>
    <row r="411396" spans="16:16" x14ac:dyDescent="0.3">
      <c r="P411396" s="83"/>
    </row>
    <row r="411397" spans="16:16" x14ac:dyDescent="0.3">
      <c r="P411397" s="83"/>
    </row>
    <row r="411398" spans="16:16" x14ac:dyDescent="0.3">
      <c r="P411398" s="83"/>
    </row>
    <row r="411399" spans="16:16" x14ac:dyDescent="0.3">
      <c r="P411399" s="83"/>
    </row>
    <row r="411400" spans="16:16" x14ac:dyDescent="0.3">
      <c r="P411400" s="83"/>
    </row>
    <row r="411401" spans="16:16" x14ac:dyDescent="0.3">
      <c r="P411401" s="83"/>
    </row>
    <row r="411402" spans="16:16" x14ac:dyDescent="0.3">
      <c r="P411402" s="83"/>
    </row>
    <row r="411403" spans="16:16" x14ac:dyDescent="0.3">
      <c r="P411403" s="83"/>
    </row>
    <row r="411404" spans="16:16" x14ac:dyDescent="0.3">
      <c r="P411404" s="83"/>
    </row>
    <row r="411405" spans="16:16" x14ac:dyDescent="0.3">
      <c r="P411405" s="83"/>
    </row>
    <row r="411406" spans="16:16" x14ac:dyDescent="0.3">
      <c r="P411406" s="83"/>
    </row>
    <row r="411407" spans="16:16" x14ac:dyDescent="0.3">
      <c r="P411407" s="83"/>
    </row>
    <row r="411408" spans="16:16" x14ac:dyDescent="0.3">
      <c r="P411408" s="83"/>
    </row>
    <row r="411409" spans="16:16" x14ac:dyDescent="0.3">
      <c r="P411409" s="83"/>
    </row>
    <row r="411410" spans="16:16" x14ac:dyDescent="0.3">
      <c r="P411410" s="83"/>
    </row>
    <row r="411411" spans="16:16" x14ac:dyDescent="0.3">
      <c r="P411411" s="83"/>
    </row>
    <row r="411412" spans="16:16" x14ac:dyDescent="0.3">
      <c r="P411412" s="83"/>
    </row>
    <row r="411413" spans="16:16" x14ac:dyDescent="0.3">
      <c r="P411413" s="83"/>
    </row>
    <row r="411414" spans="16:16" x14ac:dyDescent="0.3">
      <c r="P411414" s="83"/>
    </row>
    <row r="411415" spans="16:16" x14ac:dyDescent="0.3">
      <c r="P411415" s="83"/>
    </row>
    <row r="411416" spans="16:16" x14ac:dyDescent="0.3">
      <c r="P411416" s="83"/>
    </row>
    <row r="411417" spans="16:16" x14ac:dyDescent="0.3">
      <c r="P411417" s="83"/>
    </row>
    <row r="411418" spans="16:16" x14ac:dyDescent="0.3">
      <c r="P411418" s="83"/>
    </row>
    <row r="411419" spans="16:16" x14ac:dyDescent="0.3">
      <c r="P411419" s="83"/>
    </row>
    <row r="411420" spans="16:16" x14ac:dyDescent="0.3">
      <c r="P411420" s="83"/>
    </row>
    <row r="411421" spans="16:16" x14ac:dyDescent="0.3">
      <c r="P411421" s="83"/>
    </row>
    <row r="411422" spans="16:16" x14ac:dyDescent="0.3">
      <c r="P411422" s="83"/>
    </row>
    <row r="411423" spans="16:16" x14ac:dyDescent="0.3">
      <c r="P411423" s="83"/>
    </row>
    <row r="411424" spans="16:16" x14ac:dyDescent="0.3">
      <c r="P411424" s="83"/>
    </row>
    <row r="411425" spans="16:16" x14ac:dyDescent="0.3">
      <c r="P411425" s="83"/>
    </row>
    <row r="411426" spans="16:16" x14ac:dyDescent="0.3">
      <c r="P411426" s="83"/>
    </row>
    <row r="411427" spans="16:16" x14ac:dyDescent="0.3">
      <c r="P411427" s="83"/>
    </row>
    <row r="411428" spans="16:16" x14ac:dyDescent="0.3">
      <c r="P411428" s="83"/>
    </row>
    <row r="411429" spans="16:16" x14ac:dyDescent="0.3">
      <c r="P411429" s="83"/>
    </row>
    <row r="411430" spans="16:16" x14ac:dyDescent="0.3">
      <c r="P411430" s="83"/>
    </row>
    <row r="411431" spans="16:16" x14ac:dyDescent="0.3">
      <c r="P411431" s="83"/>
    </row>
    <row r="411432" spans="16:16" x14ac:dyDescent="0.3">
      <c r="P411432" s="83"/>
    </row>
    <row r="411433" spans="16:16" x14ac:dyDescent="0.3">
      <c r="P411433" s="83"/>
    </row>
    <row r="411434" spans="16:16" x14ac:dyDescent="0.3">
      <c r="P411434" s="83"/>
    </row>
    <row r="411435" spans="16:16" x14ac:dyDescent="0.3">
      <c r="P411435" s="83"/>
    </row>
    <row r="411436" spans="16:16" x14ac:dyDescent="0.3">
      <c r="P411436" s="83"/>
    </row>
    <row r="411437" spans="16:16" x14ac:dyDescent="0.3">
      <c r="P411437" s="83"/>
    </row>
    <row r="411438" spans="16:16" x14ac:dyDescent="0.3">
      <c r="P411438" s="83"/>
    </row>
    <row r="411439" spans="16:16" x14ac:dyDescent="0.3">
      <c r="P411439" s="83"/>
    </row>
    <row r="411440" spans="16:16" x14ac:dyDescent="0.3">
      <c r="P411440" s="83"/>
    </row>
    <row r="411441" spans="16:16" x14ac:dyDescent="0.3">
      <c r="P411441" s="83"/>
    </row>
    <row r="411442" spans="16:16" x14ac:dyDescent="0.3">
      <c r="P411442" s="83"/>
    </row>
    <row r="411443" spans="16:16" x14ac:dyDescent="0.3">
      <c r="P411443" s="83"/>
    </row>
    <row r="411444" spans="16:16" x14ac:dyDescent="0.3">
      <c r="P411444" s="83"/>
    </row>
    <row r="411445" spans="16:16" x14ac:dyDescent="0.3">
      <c r="P411445" s="83"/>
    </row>
    <row r="411446" spans="16:16" x14ac:dyDescent="0.3">
      <c r="P411446" s="83"/>
    </row>
    <row r="411447" spans="16:16" x14ac:dyDescent="0.3">
      <c r="P411447" s="83"/>
    </row>
    <row r="411448" spans="16:16" x14ac:dyDescent="0.3">
      <c r="P411448" s="83"/>
    </row>
    <row r="411449" spans="16:16" x14ac:dyDescent="0.3">
      <c r="P411449" s="83"/>
    </row>
    <row r="411450" spans="16:16" x14ac:dyDescent="0.3">
      <c r="P411450" s="83"/>
    </row>
    <row r="411451" spans="16:16" x14ac:dyDescent="0.3">
      <c r="P411451" s="83"/>
    </row>
    <row r="411452" spans="16:16" x14ac:dyDescent="0.3">
      <c r="P411452" s="83"/>
    </row>
    <row r="411453" spans="16:16" x14ac:dyDescent="0.3">
      <c r="P411453" s="83"/>
    </row>
    <row r="411454" spans="16:16" x14ac:dyDescent="0.3">
      <c r="P411454" s="83"/>
    </row>
    <row r="411455" spans="16:16" x14ac:dyDescent="0.3">
      <c r="P411455" s="83"/>
    </row>
    <row r="411456" spans="16:16" x14ac:dyDescent="0.3">
      <c r="P411456" s="83"/>
    </row>
    <row r="411457" spans="16:16" x14ac:dyDescent="0.3">
      <c r="P411457" s="83"/>
    </row>
    <row r="411458" spans="16:16" x14ac:dyDescent="0.3">
      <c r="P411458" s="83"/>
    </row>
    <row r="411459" spans="16:16" x14ac:dyDescent="0.3">
      <c r="P411459" s="83"/>
    </row>
    <row r="411460" spans="16:16" x14ac:dyDescent="0.3">
      <c r="P411460" s="83"/>
    </row>
    <row r="411461" spans="16:16" x14ac:dyDescent="0.3">
      <c r="P411461" s="83"/>
    </row>
    <row r="411462" spans="16:16" x14ac:dyDescent="0.3">
      <c r="P411462" s="83"/>
    </row>
    <row r="411463" spans="16:16" x14ac:dyDescent="0.3">
      <c r="P411463" s="83"/>
    </row>
    <row r="411464" spans="16:16" x14ac:dyDescent="0.3">
      <c r="P411464" s="83"/>
    </row>
    <row r="411465" spans="16:16" x14ac:dyDescent="0.3">
      <c r="P411465" s="83"/>
    </row>
    <row r="411466" spans="16:16" x14ac:dyDescent="0.3">
      <c r="P411466" s="83"/>
    </row>
    <row r="411467" spans="16:16" x14ac:dyDescent="0.3">
      <c r="P411467" s="83"/>
    </row>
    <row r="411468" spans="16:16" x14ac:dyDescent="0.3">
      <c r="P411468" s="83"/>
    </row>
    <row r="411469" spans="16:16" x14ac:dyDescent="0.3">
      <c r="P411469" s="83"/>
    </row>
    <row r="411470" spans="16:16" x14ac:dyDescent="0.3">
      <c r="P411470" s="83"/>
    </row>
    <row r="411471" spans="16:16" x14ac:dyDescent="0.3">
      <c r="P411471" s="83"/>
    </row>
    <row r="411472" spans="16:16" x14ac:dyDescent="0.3">
      <c r="P411472" s="83"/>
    </row>
    <row r="411473" spans="16:16" x14ac:dyDescent="0.3">
      <c r="P411473" s="83"/>
    </row>
    <row r="411474" spans="16:16" x14ac:dyDescent="0.3">
      <c r="P411474" s="83"/>
    </row>
    <row r="411475" spans="16:16" x14ac:dyDescent="0.3">
      <c r="P411475" s="83"/>
    </row>
    <row r="411476" spans="16:16" x14ac:dyDescent="0.3">
      <c r="P411476" s="83"/>
    </row>
    <row r="411477" spans="16:16" x14ac:dyDescent="0.3">
      <c r="P411477" s="83"/>
    </row>
    <row r="411478" spans="16:16" x14ac:dyDescent="0.3">
      <c r="P411478" s="83"/>
    </row>
    <row r="411479" spans="16:16" x14ac:dyDescent="0.3">
      <c r="P411479" s="83"/>
    </row>
    <row r="411480" spans="16:16" x14ac:dyDescent="0.3">
      <c r="P411480" s="83"/>
    </row>
    <row r="411481" spans="16:16" x14ac:dyDescent="0.3">
      <c r="P411481" s="83"/>
    </row>
    <row r="411482" spans="16:16" x14ac:dyDescent="0.3">
      <c r="P411482" s="83"/>
    </row>
    <row r="411483" spans="16:16" x14ac:dyDescent="0.3">
      <c r="P411483" s="83"/>
    </row>
    <row r="411484" spans="16:16" x14ac:dyDescent="0.3">
      <c r="P411484" s="83"/>
    </row>
    <row r="411485" spans="16:16" x14ac:dyDescent="0.3">
      <c r="P411485" s="83"/>
    </row>
    <row r="411486" spans="16:16" x14ac:dyDescent="0.3">
      <c r="P411486" s="83"/>
    </row>
    <row r="411487" spans="16:16" x14ac:dyDescent="0.3">
      <c r="P411487" s="83"/>
    </row>
    <row r="411488" spans="16:16" x14ac:dyDescent="0.3">
      <c r="P411488" s="83"/>
    </row>
    <row r="411489" spans="16:16" x14ac:dyDescent="0.3">
      <c r="P411489" s="83"/>
    </row>
    <row r="411490" spans="16:16" x14ac:dyDescent="0.3">
      <c r="P411490" s="83"/>
    </row>
    <row r="411491" spans="16:16" x14ac:dyDescent="0.3">
      <c r="P411491" s="83"/>
    </row>
    <row r="411492" spans="16:16" x14ac:dyDescent="0.3">
      <c r="P411492" s="83"/>
    </row>
    <row r="411493" spans="16:16" x14ac:dyDescent="0.3">
      <c r="P411493" s="83"/>
    </row>
    <row r="411494" spans="16:16" x14ac:dyDescent="0.3">
      <c r="P411494" s="83"/>
    </row>
    <row r="411495" spans="16:16" x14ac:dyDescent="0.3">
      <c r="P411495" s="83"/>
    </row>
    <row r="411496" spans="16:16" x14ac:dyDescent="0.3">
      <c r="P411496" s="83"/>
    </row>
    <row r="411497" spans="16:16" x14ac:dyDescent="0.3">
      <c r="P411497" s="83"/>
    </row>
    <row r="411498" spans="16:16" x14ac:dyDescent="0.3">
      <c r="P411498" s="83"/>
    </row>
    <row r="411499" spans="16:16" x14ac:dyDescent="0.3">
      <c r="P411499" s="83"/>
    </row>
    <row r="411500" spans="16:16" x14ac:dyDescent="0.3">
      <c r="P411500" s="83"/>
    </row>
    <row r="411501" spans="16:16" x14ac:dyDescent="0.3">
      <c r="P411501" s="83"/>
    </row>
    <row r="411502" spans="16:16" x14ac:dyDescent="0.3">
      <c r="P411502" s="83"/>
    </row>
    <row r="411503" spans="16:16" x14ac:dyDescent="0.3">
      <c r="P411503" s="83"/>
    </row>
    <row r="411504" spans="16:16" x14ac:dyDescent="0.3">
      <c r="P411504" s="83"/>
    </row>
    <row r="411505" spans="16:16" x14ac:dyDescent="0.3">
      <c r="P411505" s="83"/>
    </row>
    <row r="411506" spans="16:16" x14ac:dyDescent="0.3">
      <c r="P411506" s="83"/>
    </row>
    <row r="411507" spans="16:16" x14ac:dyDescent="0.3">
      <c r="P411507" s="83"/>
    </row>
    <row r="411508" spans="16:16" x14ac:dyDescent="0.3">
      <c r="P411508" s="83"/>
    </row>
    <row r="411509" spans="16:16" x14ac:dyDescent="0.3">
      <c r="P411509" s="83"/>
    </row>
    <row r="411510" spans="16:16" x14ac:dyDescent="0.3">
      <c r="P411510" s="83"/>
    </row>
    <row r="411511" spans="16:16" x14ac:dyDescent="0.3">
      <c r="P411511" s="83"/>
    </row>
    <row r="411512" spans="16:16" x14ac:dyDescent="0.3">
      <c r="P411512" s="83"/>
    </row>
    <row r="411513" spans="16:16" x14ac:dyDescent="0.3">
      <c r="P411513" s="83"/>
    </row>
    <row r="411514" spans="16:16" x14ac:dyDescent="0.3">
      <c r="P411514" s="83"/>
    </row>
    <row r="411515" spans="16:16" x14ac:dyDescent="0.3">
      <c r="P411515" s="83"/>
    </row>
    <row r="411516" spans="16:16" x14ac:dyDescent="0.3">
      <c r="P411516" s="83"/>
    </row>
    <row r="411517" spans="16:16" x14ac:dyDescent="0.3">
      <c r="P411517" s="83"/>
    </row>
    <row r="411518" spans="16:16" x14ac:dyDescent="0.3">
      <c r="P411518" s="83"/>
    </row>
    <row r="411519" spans="16:16" x14ac:dyDescent="0.3">
      <c r="P411519" s="83"/>
    </row>
    <row r="411520" spans="16:16" x14ac:dyDescent="0.3">
      <c r="P411520" s="83"/>
    </row>
    <row r="411521" spans="16:16" x14ac:dyDescent="0.3">
      <c r="P411521" s="83"/>
    </row>
    <row r="411522" spans="16:16" x14ac:dyDescent="0.3">
      <c r="P411522" s="83"/>
    </row>
    <row r="411523" spans="16:16" x14ac:dyDescent="0.3">
      <c r="P411523" s="83"/>
    </row>
    <row r="411524" spans="16:16" x14ac:dyDescent="0.3">
      <c r="P411524" s="83"/>
    </row>
    <row r="411525" spans="16:16" x14ac:dyDescent="0.3">
      <c r="P411525" s="83"/>
    </row>
    <row r="411526" spans="16:16" x14ac:dyDescent="0.3">
      <c r="P411526" s="83"/>
    </row>
    <row r="411527" spans="16:16" x14ac:dyDescent="0.3">
      <c r="P411527" s="83"/>
    </row>
    <row r="411528" spans="16:16" x14ac:dyDescent="0.3">
      <c r="P411528" s="83"/>
    </row>
    <row r="411529" spans="16:16" x14ac:dyDescent="0.3">
      <c r="P411529" s="83"/>
    </row>
    <row r="411530" spans="16:16" x14ac:dyDescent="0.3">
      <c r="P411530" s="83"/>
    </row>
    <row r="411531" spans="16:16" x14ac:dyDescent="0.3">
      <c r="P411531" s="83"/>
    </row>
    <row r="411532" spans="16:16" x14ac:dyDescent="0.3">
      <c r="P411532" s="83"/>
    </row>
    <row r="411533" spans="16:16" x14ac:dyDescent="0.3">
      <c r="P411533" s="83"/>
    </row>
    <row r="411534" spans="16:16" x14ac:dyDescent="0.3">
      <c r="P411534" s="83"/>
    </row>
    <row r="411535" spans="16:16" x14ac:dyDescent="0.3">
      <c r="P411535" s="83"/>
    </row>
    <row r="411536" spans="16:16" x14ac:dyDescent="0.3">
      <c r="P411536" s="83"/>
    </row>
    <row r="411537" spans="16:16" x14ac:dyDescent="0.3">
      <c r="P411537" s="83"/>
    </row>
    <row r="411538" spans="16:16" x14ac:dyDescent="0.3">
      <c r="P411538" s="83"/>
    </row>
    <row r="411539" spans="16:16" x14ac:dyDescent="0.3">
      <c r="P411539" s="83"/>
    </row>
    <row r="411540" spans="16:16" x14ac:dyDescent="0.3">
      <c r="P411540" s="83"/>
    </row>
    <row r="411541" spans="16:16" x14ac:dyDescent="0.3">
      <c r="P411541" s="83"/>
    </row>
    <row r="411542" spans="16:16" x14ac:dyDescent="0.3">
      <c r="P411542" s="83"/>
    </row>
    <row r="411543" spans="16:16" x14ac:dyDescent="0.3">
      <c r="P411543" s="83"/>
    </row>
    <row r="411544" spans="16:16" x14ac:dyDescent="0.3">
      <c r="P411544" s="83"/>
    </row>
    <row r="411545" spans="16:16" x14ac:dyDescent="0.3">
      <c r="P411545" s="83"/>
    </row>
    <row r="411546" spans="16:16" x14ac:dyDescent="0.3">
      <c r="P411546" s="83"/>
    </row>
    <row r="411547" spans="16:16" x14ac:dyDescent="0.3">
      <c r="P411547" s="83"/>
    </row>
    <row r="411548" spans="16:16" x14ac:dyDescent="0.3">
      <c r="P411548" s="83"/>
    </row>
    <row r="411549" spans="16:16" x14ac:dyDescent="0.3">
      <c r="P411549" s="83"/>
    </row>
    <row r="411550" spans="16:16" x14ac:dyDescent="0.3">
      <c r="P411550" s="83"/>
    </row>
    <row r="411551" spans="16:16" x14ac:dyDescent="0.3">
      <c r="P411551" s="83"/>
    </row>
    <row r="411552" spans="16:16" x14ac:dyDescent="0.3">
      <c r="P411552" s="83"/>
    </row>
    <row r="411553" spans="16:16" x14ac:dyDescent="0.3">
      <c r="P411553" s="83"/>
    </row>
    <row r="411554" spans="16:16" x14ac:dyDescent="0.3">
      <c r="P411554" s="83"/>
    </row>
    <row r="411555" spans="16:16" x14ac:dyDescent="0.3">
      <c r="P411555" s="83"/>
    </row>
    <row r="411556" spans="16:16" x14ac:dyDescent="0.3">
      <c r="P411556" s="83"/>
    </row>
    <row r="411557" spans="16:16" x14ac:dyDescent="0.3">
      <c r="P411557" s="83"/>
    </row>
    <row r="411558" spans="16:16" x14ac:dyDescent="0.3">
      <c r="P411558" s="83"/>
    </row>
    <row r="411559" spans="16:16" x14ac:dyDescent="0.3">
      <c r="P411559" s="83"/>
    </row>
    <row r="411560" spans="16:16" x14ac:dyDescent="0.3">
      <c r="P411560" s="83"/>
    </row>
    <row r="411561" spans="16:16" x14ac:dyDescent="0.3">
      <c r="P411561" s="83"/>
    </row>
    <row r="411562" spans="16:16" x14ac:dyDescent="0.3">
      <c r="P411562" s="83"/>
    </row>
    <row r="411563" spans="16:16" x14ac:dyDescent="0.3">
      <c r="P411563" s="83"/>
    </row>
    <row r="411564" spans="16:16" x14ac:dyDescent="0.3">
      <c r="P411564" s="83"/>
    </row>
    <row r="411565" spans="16:16" x14ac:dyDescent="0.3">
      <c r="P411565" s="83"/>
    </row>
    <row r="411566" spans="16:16" x14ac:dyDescent="0.3">
      <c r="P411566" s="83"/>
    </row>
    <row r="411567" spans="16:16" x14ac:dyDescent="0.3">
      <c r="P411567" s="83"/>
    </row>
    <row r="411568" spans="16:16" x14ac:dyDescent="0.3">
      <c r="P411568" s="83"/>
    </row>
    <row r="411569" spans="16:16" x14ac:dyDescent="0.3">
      <c r="P411569" s="83"/>
    </row>
    <row r="411570" spans="16:16" x14ac:dyDescent="0.3">
      <c r="P411570" s="83"/>
    </row>
    <row r="411571" spans="16:16" x14ac:dyDescent="0.3">
      <c r="P411571" s="83"/>
    </row>
    <row r="411572" spans="16:16" x14ac:dyDescent="0.3">
      <c r="P411572" s="83"/>
    </row>
    <row r="411573" spans="16:16" x14ac:dyDescent="0.3">
      <c r="P411573" s="83"/>
    </row>
    <row r="411574" spans="16:16" x14ac:dyDescent="0.3">
      <c r="P411574" s="83"/>
    </row>
    <row r="411575" spans="16:16" x14ac:dyDescent="0.3">
      <c r="P411575" s="83"/>
    </row>
    <row r="411576" spans="16:16" x14ac:dyDescent="0.3">
      <c r="P411576" s="83"/>
    </row>
    <row r="411577" spans="16:16" x14ac:dyDescent="0.3">
      <c r="P411577" s="83"/>
    </row>
    <row r="411578" spans="16:16" x14ac:dyDescent="0.3">
      <c r="P411578" s="83"/>
    </row>
    <row r="411579" spans="16:16" x14ac:dyDescent="0.3">
      <c r="P411579" s="83"/>
    </row>
    <row r="411580" spans="16:16" x14ac:dyDescent="0.3">
      <c r="P411580" s="83"/>
    </row>
    <row r="411581" spans="16:16" x14ac:dyDescent="0.3">
      <c r="P411581" s="83"/>
    </row>
    <row r="411582" spans="16:16" x14ac:dyDescent="0.3">
      <c r="P411582" s="83"/>
    </row>
    <row r="411583" spans="16:16" x14ac:dyDescent="0.3">
      <c r="P411583" s="83"/>
    </row>
    <row r="411584" spans="16:16" x14ac:dyDescent="0.3">
      <c r="P411584" s="83"/>
    </row>
    <row r="411585" spans="16:16" x14ac:dyDescent="0.3">
      <c r="P411585" s="83"/>
    </row>
    <row r="411586" spans="16:16" x14ac:dyDescent="0.3">
      <c r="P411586" s="83"/>
    </row>
    <row r="411587" spans="16:16" x14ac:dyDescent="0.3">
      <c r="P411587" s="83"/>
    </row>
    <row r="411588" spans="16:16" x14ac:dyDescent="0.3">
      <c r="P411588" s="83"/>
    </row>
    <row r="411589" spans="16:16" x14ac:dyDescent="0.3">
      <c r="P411589" s="83"/>
    </row>
    <row r="411590" spans="16:16" x14ac:dyDescent="0.3">
      <c r="P411590" s="83"/>
    </row>
    <row r="411591" spans="16:16" x14ac:dyDescent="0.3">
      <c r="P411591" s="83"/>
    </row>
    <row r="411592" spans="16:16" x14ac:dyDescent="0.3">
      <c r="P411592" s="83"/>
    </row>
    <row r="411593" spans="16:16" x14ac:dyDescent="0.3">
      <c r="P411593" s="83"/>
    </row>
    <row r="411594" spans="16:16" x14ac:dyDescent="0.3">
      <c r="P411594" s="83"/>
    </row>
    <row r="411595" spans="16:16" x14ac:dyDescent="0.3">
      <c r="P411595" s="83"/>
    </row>
    <row r="411596" spans="16:16" x14ac:dyDescent="0.3">
      <c r="P411596" s="83"/>
    </row>
    <row r="411597" spans="16:16" x14ac:dyDescent="0.3">
      <c r="P411597" s="83"/>
    </row>
    <row r="411598" spans="16:16" x14ac:dyDescent="0.3">
      <c r="P411598" s="83"/>
    </row>
    <row r="411599" spans="16:16" x14ac:dyDescent="0.3">
      <c r="P411599" s="83"/>
    </row>
    <row r="411600" spans="16:16" x14ac:dyDescent="0.3">
      <c r="P411600" s="83"/>
    </row>
    <row r="411601" spans="16:16" x14ac:dyDescent="0.3">
      <c r="P411601" s="83"/>
    </row>
    <row r="411602" spans="16:16" x14ac:dyDescent="0.3">
      <c r="P411602" s="83"/>
    </row>
    <row r="411603" spans="16:16" x14ac:dyDescent="0.3">
      <c r="P411603" s="83"/>
    </row>
    <row r="411604" spans="16:16" x14ac:dyDescent="0.3">
      <c r="P411604" s="83"/>
    </row>
    <row r="411605" spans="16:16" x14ac:dyDescent="0.3">
      <c r="P411605" s="83"/>
    </row>
    <row r="411606" spans="16:16" x14ac:dyDescent="0.3">
      <c r="P411606" s="83"/>
    </row>
    <row r="411607" spans="16:16" x14ac:dyDescent="0.3">
      <c r="P411607" s="83"/>
    </row>
    <row r="411608" spans="16:16" x14ac:dyDescent="0.3">
      <c r="P411608" s="83"/>
    </row>
    <row r="411609" spans="16:16" x14ac:dyDescent="0.3">
      <c r="P411609" s="83"/>
    </row>
    <row r="411610" spans="16:16" x14ac:dyDescent="0.3">
      <c r="P411610" s="83"/>
    </row>
    <row r="411611" spans="16:16" x14ac:dyDescent="0.3">
      <c r="P411611" s="83"/>
    </row>
    <row r="411612" spans="16:16" x14ac:dyDescent="0.3">
      <c r="P411612" s="83"/>
    </row>
    <row r="411613" spans="16:16" x14ac:dyDescent="0.3">
      <c r="P411613" s="83"/>
    </row>
    <row r="411614" spans="16:16" x14ac:dyDescent="0.3">
      <c r="P411614" s="83"/>
    </row>
    <row r="411615" spans="16:16" x14ac:dyDescent="0.3">
      <c r="P411615" s="83"/>
    </row>
    <row r="411616" spans="16:16" x14ac:dyDescent="0.3">
      <c r="P411616" s="83"/>
    </row>
    <row r="411617" spans="16:16" x14ac:dyDescent="0.3">
      <c r="P411617" s="83"/>
    </row>
    <row r="411618" spans="16:16" x14ac:dyDescent="0.3">
      <c r="P411618" s="83"/>
    </row>
    <row r="411619" spans="16:16" x14ac:dyDescent="0.3">
      <c r="P411619" s="83"/>
    </row>
    <row r="411620" spans="16:16" x14ac:dyDescent="0.3">
      <c r="P411620" s="83"/>
    </row>
    <row r="411621" spans="16:16" x14ac:dyDescent="0.3">
      <c r="P411621" s="83"/>
    </row>
    <row r="411622" spans="16:16" x14ac:dyDescent="0.3">
      <c r="P411622" s="83"/>
    </row>
    <row r="411623" spans="16:16" x14ac:dyDescent="0.3">
      <c r="P411623" s="83"/>
    </row>
    <row r="411624" spans="16:16" x14ac:dyDescent="0.3">
      <c r="P411624" s="83"/>
    </row>
    <row r="411625" spans="16:16" x14ac:dyDescent="0.3">
      <c r="P411625" s="83"/>
    </row>
    <row r="411626" spans="16:16" x14ac:dyDescent="0.3">
      <c r="P411626" s="83"/>
    </row>
    <row r="411627" spans="16:16" x14ac:dyDescent="0.3">
      <c r="P411627" s="83"/>
    </row>
    <row r="411628" spans="16:16" x14ac:dyDescent="0.3">
      <c r="P411628" s="83"/>
    </row>
    <row r="411629" spans="16:16" x14ac:dyDescent="0.3">
      <c r="P411629" s="83"/>
    </row>
    <row r="411630" spans="16:16" x14ac:dyDescent="0.3">
      <c r="P411630" s="83"/>
    </row>
    <row r="411631" spans="16:16" x14ac:dyDescent="0.3">
      <c r="P411631" s="83"/>
    </row>
    <row r="411632" spans="16:16" x14ac:dyDescent="0.3">
      <c r="P411632" s="83"/>
    </row>
    <row r="411633" spans="16:16" x14ac:dyDescent="0.3">
      <c r="P411633" s="83"/>
    </row>
    <row r="411634" spans="16:16" x14ac:dyDescent="0.3">
      <c r="P411634" s="83"/>
    </row>
    <row r="411635" spans="16:16" x14ac:dyDescent="0.3">
      <c r="P411635" s="83"/>
    </row>
    <row r="411636" spans="16:16" x14ac:dyDescent="0.3">
      <c r="P411636" s="83"/>
    </row>
    <row r="411637" spans="16:16" x14ac:dyDescent="0.3">
      <c r="P411637" s="83"/>
    </row>
    <row r="411638" spans="16:16" x14ac:dyDescent="0.3">
      <c r="P411638" s="83"/>
    </row>
    <row r="411639" spans="16:16" x14ac:dyDescent="0.3">
      <c r="P411639" s="83"/>
    </row>
    <row r="411640" spans="16:16" x14ac:dyDescent="0.3">
      <c r="P411640" s="83"/>
    </row>
    <row r="411641" spans="16:16" x14ac:dyDescent="0.3">
      <c r="P411641" s="83"/>
    </row>
    <row r="411642" spans="16:16" x14ac:dyDescent="0.3">
      <c r="P411642" s="83"/>
    </row>
    <row r="411643" spans="16:16" x14ac:dyDescent="0.3">
      <c r="P411643" s="83"/>
    </row>
    <row r="411644" spans="16:16" x14ac:dyDescent="0.3">
      <c r="P411644" s="83"/>
    </row>
    <row r="411645" spans="16:16" x14ac:dyDescent="0.3">
      <c r="P411645" s="83"/>
    </row>
    <row r="411646" spans="16:16" x14ac:dyDescent="0.3">
      <c r="P411646" s="83"/>
    </row>
    <row r="411647" spans="16:16" x14ac:dyDescent="0.3">
      <c r="P411647" s="83"/>
    </row>
    <row r="411648" spans="16:16" x14ac:dyDescent="0.3">
      <c r="P411648" s="83"/>
    </row>
    <row r="411649" spans="16:16" x14ac:dyDescent="0.3">
      <c r="P411649" s="83"/>
    </row>
    <row r="411650" spans="16:16" x14ac:dyDescent="0.3">
      <c r="P411650" s="83"/>
    </row>
    <row r="411651" spans="16:16" x14ac:dyDescent="0.3">
      <c r="P411651" s="83"/>
    </row>
    <row r="411652" spans="16:16" x14ac:dyDescent="0.3">
      <c r="P411652" s="83"/>
    </row>
    <row r="411653" spans="16:16" x14ac:dyDescent="0.3">
      <c r="P411653" s="83"/>
    </row>
    <row r="411654" spans="16:16" x14ac:dyDescent="0.3">
      <c r="P411654" s="83"/>
    </row>
    <row r="411655" spans="16:16" x14ac:dyDescent="0.3">
      <c r="P411655" s="83"/>
    </row>
    <row r="411656" spans="16:16" x14ac:dyDescent="0.3">
      <c r="P411656" s="83"/>
    </row>
    <row r="411657" spans="16:16" x14ac:dyDescent="0.3">
      <c r="P411657" s="83"/>
    </row>
    <row r="411658" spans="16:16" x14ac:dyDescent="0.3">
      <c r="P411658" s="83"/>
    </row>
    <row r="411659" spans="16:16" x14ac:dyDescent="0.3">
      <c r="P411659" s="83"/>
    </row>
    <row r="411660" spans="16:16" x14ac:dyDescent="0.3">
      <c r="P411660" s="83"/>
    </row>
    <row r="411661" spans="16:16" x14ac:dyDescent="0.3">
      <c r="P411661" s="83"/>
    </row>
    <row r="411662" spans="16:16" x14ac:dyDescent="0.3">
      <c r="P411662" s="83"/>
    </row>
    <row r="411663" spans="16:16" x14ac:dyDescent="0.3">
      <c r="P411663" s="83"/>
    </row>
    <row r="411664" spans="16:16" x14ac:dyDescent="0.3">
      <c r="P411664" s="83"/>
    </row>
    <row r="411665" spans="16:16" x14ac:dyDescent="0.3">
      <c r="P411665" s="83"/>
    </row>
    <row r="411666" spans="16:16" x14ac:dyDescent="0.3">
      <c r="P411666" s="83"/>
    </row>
    <row r="411667" spans="16:16" x14ac:dyDescent="0.3">
      <c r="P411667" s="83"/>
    </row>
    <row r="411668" spans="16:16" x14ac:dyDescent="0.3">
      <c r="P411668" s="83"/>
    </row>
    <row r="411669" spans="16:16" x14ac:dyDescent="0.3">
      <c r="P411669" s="83"/>
    </row>
    <row r="411670" spans="16:16" x14ac:dyDescent="0.3">
      <c r="P411670" s="83"/>
    </row>
    <row r="411671" spans="16:16" x14ac:dyDescent="0.3">
      <c r="P411671" s="83"/>
    </row>
    <row r="411672" spans="16:16" x14ac:dyDescent="0.3">
      <c r="P411672" s="83"/>
    </row>
    <row r="411673" spans="16:16" x14ac:dyDescent="0.3">
      <c r="P411673" s="83"/>
    </row>
    <row r="411674" spans="16:16" x14ac:dyDescent="0.3">
      <c r="P411674" s="83"/>
    </row>
    <row r="411675" spans="16:16" x14ac:dyDescent="0.3">
      <c r="P411675" s="83"/>
    </row>
    <row r="411676" spans="16:16" x14ac:dyDescent="0.3">
      <c r="P411676" s="83"/>
    </row>
    <row r="411677" spans="16:16" x14ac:dyDescent="0.3">
      <c r="P411677" s="83"/>
    </row>
    <row r="411678" spans="16:16" x14ac:dyDescent="0.3">
      <c r="P411678" s="83"/>
    </row>
    <row r="411679" spans="16:16" x14ac:dyDescent="0.3">
      <c r="P411679" s="83"/>
    </row>
    <row r="411680" spans="16:16" x14ac:dyDescent="0.3">
      <c r="P411680" s="83"/>
    </row>
    <row r="411681" spans="16:16" x14ac:dyDescent="0.3">
      <c r="P411681" s="83"/>
    </row>
    <row r="411682" spans="16:16" x14ac:dyDescent="0.3">
      <c r="P411682" s="83"/>
    </row>
    <row r="411683" spans="16:16" x14ac:dyDescent="0.3">
      <c r="P411683" s="83"/>
    </row>
    <row r="411684" spans="16:16" x14ac:dyDescent="0.3">
      <c r="P411684" s="83"/>
    </row>
    <row r="411685" spans="16:16" x14ac:dyDescent="0.3">
      <c r="P411685" s="83"/>
    </row>
    <row r="411686" spans="16:16" x14ac:dyDescent="0.3">
      <c r="P411686" s="83"/>
    </row>
    <row r="411687" spans="16:16" x14ac:dyDescent="0.3">
      <c r="P411687" s="83"/>
    </row>
    <row r="411688" spans="16:16" x14ac:dyDescent="0.3">
      <c r="P411688" s="83"/>
    </row>
    <row r="411689" spans="16:16" x14ac:dyDescent="0.3">
      <c r="P411689" s="83"/>
    </row>
    <row r="411690" spans="16:16" x14ac:dyDescent="0.3">
      <c r="P411690" s="83"/>
    </row>
    <row r="411691" spans="16:16" x14ac:dyDescent="0.3">
      <c r="P411691" s="83"/>
    </row>
    <row r="411692" spans="16:16" x14ac:dyDescent="0.3">
      <c r="P411692" s="83"/>
    </row>
    <row r="411693" spans="16:16" x14ac:dyDescent="0.3">
      <c r="P411693" s="83"/>
    </row>
    <row r="411694" spans="16:16" x14ac:dyDescent="0.3">
      <c r="P411694" s="83"/>
    </row>
    <row r="411695" spans="16:16" x14ac:dyDescent="0.3">
      <c r="P411695" s="83"/>
    </row>
    <row r="411696" spans="16:16" x14ac:dyDescent="0.3">
      <c r="P411696" s="83"/>
    </row>
    <row r="411697" spans="16:16" x14ac:dyDescent="0.3">
      <c r="P411697" s="83"/>
    </row>
    <row r="411698" spans="16:16" x14ac:dyDescent="0.3">
      <c r="P411698" s="83"/>
    </row>
    <row r="411699" spans="16:16" x14ac:dyDescent="0.3">
      <c r="P411699" s="83"/>
    </row>
    <row r="411700" spans="16:16" x14ac:dyDescent="0.3">
      <c r="P411700" s="83"/>
    </row>
    <row r="411701" spans="16:16" x14ac:dyDescent="0.3">
      <c r="P411701" s="83"/>
    </row>
    <row r="411702" spans="16:16" x14ac:dyDescent="0.3">
      <c r="P411702" s="83"/>
    </row>
    <row r="411703" spans="16:16" x14ac:dyDescent="0.3">
      <c r="P411703" s="83"/>
    </row>
    <row r="411704" spans="16:16" x14ac:dyDescent="0.3">
      <c r="P411704" s="83"/>
    </row>
    <row r="411705" spans="16:16" x14ac:dyDescent="0.3">
      <c r="P411705" s="83"/>
    </row>
    <row r="411706" spans="16:16" x14ac:dyDescent="0.3">
      <c r="P411706" s="83"/>
    </row>
    <row r="411707" spans="16:16" x14ac:dyDescent="0.3">
      <c r="P411707" s="83"/>
    </row>
    <row r="411708" spans="16:16" x14ac:dyDescent="0.3">
      <c r="P411708" s="83"/>
    </row>
    <row r="411709" spans="16:16" x14ac:dyDescent="0.3">
      <c r="P411709" s="83"/>
    </row>
    <row r="411710" spans="16:16" x14ac:dyDescent="0.3">
      <c r="P411710" s="83"/>
    </row>
    <row r="411711" spans="16:16" x14ac:dyDescent="0.3">
      <c r="P411711" s="83"/>
    </row>
    <row r="411712" spans="16:16" x14ac:dyDescent="0.3">
      <c r="P411712" s="83"/>
    </row>
    <row r="411713" spans="16:16" x14ac:dyDescent="0.3">
      <c r="P411713" s="83"/>
    </row>
    <row r="411714" spans="16:16" x14ac:dyDescent="0.3">
      <c r="P411714" s="83"/>
    </row>
    <row r="411715" spans="16:16" x14ac:dyDescent="0.3">
      <c r="P411715" s="83"/>
    </row>
    <row r="411716" spans="16:16" x14ac:dyDescent="0.3">
      <c r="P411716" s="83"/>
    </row>
    <row r="411717" spans="16:16" x14ac:dyDescent="0.3">
      <c r="P411717" s="83"/>
    </row>
    <row r="411718" spans="16:16" x14ac:dyDescent="0.3">
      <c r="P411718" s="83"/>
    </row>
    <row r="411719" spans="16:16" x14ac:dyDescent="0.3">
      <c r="P411719" s="83"/>
    </row>
    <row r="411720" spans="16:16" x14ac:dyDescent="0.3">
      <c r="P411720" s="83"/>
    </row>
    <row r="411721" spans="16:16" x14ac:dyDescent="0.3">
      <c r="P411721" s="83"/>
    </row>
    <row r="411722" spans="16:16" x14ac:dyDescent="0.3">
      <c r="P411722" s="83"/>
    </row>
    <row r="411723" spans="16:16" x14ac:dyDescent="0.3">
      <c r="P411723" s="83"/>
    </row>
    <row r="411724" spans="16:16" x14ac:dyDescent="0.3">
      <c r="P411724" s="83"/>
    </row>
    <row r="411725" spans="16:16" x14ac:dyDescent="0.3">
      <c r="P411725" s="83"/>
    </row>
    <row r="411726" spans="16:16" x14ac:dyDescent="0.3">
      <c r="P411726" s="83"/>
    </row>
    <row r="411727" spans="16:16" x14ac:dyDescent="0.3">
      <c r="P411727" s="83"/>
    </row>
    <row r="411728" spans="16:16" x14ac:dyDescent="0.3">
      <c r="P411728" s="83"/>
    </row>
    <row r="411729" spans="16:16" x14ac:dyDescent="0.3">
      <c r="P411729" s="83"/>
    </row>
    <row r="411730" spans="16:16" x14ac:dyDescent="0.3">
      <c r="P411730" s="83"/>
    </row>
    <row r="411731" spans="16:16" x14ac:dyDescent="0.3">
      <c r="P411731" s="83"/>
    </row>
    <row r="411732" spans="16:16" x14ac:dyDescent="0.3">
      <c r="P411732" s="83"/>
    </row>
    <row r="411733" spans="16:16" x14ac:dyDescent="0.3">
      <c r="P411733" s="83"/>
    </row>
    <row r="411734" spans="16:16" x14ac:dyDescent="0.3">
      <c r="P411734" s="83"/>
    </row>
    <row r="411735" spans="16:16" x14ac:dyDescent="0.3">
      <c r="P411735" s="83"/>
    </row>
    <row r="411736" spans="16:16" x14ac:dyDescent="0.3">
      <c r="P411736" s="83"/>
    </row>
    <row r="411737" spans="16:16" x14ac:dyDescent="0.3">
      <c r="P411737" s="83"/>
    </row>
    <row r="411738" spans="16:16" x14ac:dyDescent="0.3">
      <c r="P411738" s="83"/>
    </row>
    <row r="411739" spans="16:16" x14ac:dyDescent="0.3">
      <c r="P411739" s="83"/>
    </row>
    <row r="411740" spans="16:16" x14ac:dyDescent="0.3">
      <c r="P411740" s="83"/>
    </row>
    <row r="411741" spans="16:16" x14ac:dyDescent="0.3">
      <c r="P411741" s="83"/>
    </row>
    <row r="411742" spans="16:16" x14ac:dyDescent="0.3">
      <c r="P411742" s="83"/>
    </row>
    <row r="411743" spans="16:16" x14ac:dyDescent="0.3">
      <c r="P411743" s="83"/>
    </row>
    <row r="411744" spans="16:16" x14ac:dyDescent="0.3">
      <c r="P411744" s="83"/>
    </row>
    <row r="411745" spans="16:16" x14ac:dyDescent="0.3">
      <c r="P411745" s="83"/>
    </row>
    <row r="411746" spans="16:16" x14ac:dyDescent="0.3">
      <c r="P411746" s="83"/>
    </row>
    <row r="411747" spans="16:16" x14ac:dyDescent="0.3">
      <c r="P411747" s="83"/>
    </row>
    <row r="411748" spans="16:16" x14ac:dyDescent="0.3">
      <c r="P411748" s="83"/>
    </row>
    <row r="411749" spans="16:16" x14ac:dyDescent="0.3">
      <c r="P411749" s="83"/>
    </row>
    <row r="411750" spans="16:16" x14ac:dyDescent="0.3">
      <c r="P411750" s="83"/>
    </row>
    <row r="411751" spans="16:16" x14ac:dyDescent="0.3">
      <c r="P411751" s="83"/>
    </row>
    <row r="411752" spans="16:16" x14ac:dyDescent="0.3">
      <c r="P411752" s="83"/>
    </row>
    <row r="411753" spans="16:16" x14ac:dyDescent="0.3">
      <c r="P411753" s="83"/>
    </row>
    <row r="411754" spans="16:16" x14ac:dyDescent="0.3">
      <c r="P411754" s="83"/>
    </row>
    <row r="411755" spans="16:16" x14ac:dyDescent="0.3">
      <c r="P411755" s="83"/>
    </row>
    <row r="411756" spans="16:16" x14ac:dyDescent="0.3">
      <c r="P411756" s="83"/>
    </row>
    <row r="411757" spans="16:16" x14ac:dyDescent="0.3">
      <c r="P411757" s="83"/>
    </row>
    <row r="411758" spans="16:16" x14ac:dyDescent="0.3">
      <c r="P411758" s="83"/>
    </row>
    <row r="411759" spans="16:16" x14ac:dyDescent="0.3">
      <c r="P411759" s="83"/>
    </row>
    <row r="411760" spans="16:16" x14ac:dyDescent="0.3">
      <c r="P411760" s="83"/>
    </row>
    <row r="411761" spans="16:16" x14ac:dyDescent="0.3">
      <c r="P411761" s="83"/>
    </row>
    <row r="411762" spans="16:16" x14ac:dyDescent="0.3">
      <c r="P411762" s="83"/>
    </row>
    <row r="411763" spans="16:16" x14ac:dyDescent="0.3">
      <c r="P411763" s="83"/>
    </row>
    <row r="411764" spans="16:16" x14ac:dyDescent="0.3">
      <c r="P411764" s="83"/>
    </row>
    <row r="411765" spans="16:16" x14ac:dyDescent="0.3">
      <c r="P411765" s="83"/>
    </row>
    <row r="411766" spans="16:16" x14ac:dyDescent="0.3">
      <c r="P411766" s="83"/>
    </row>
    <row r="411767" spans="16:16" x14ac:dyDescent="0.3">
      <c r="P411767" s="83"/>
    </row>
    <row r="411768" spans="16:16" x14ac:dyDescent="0.3">
      <c r="P411768" s="83"/>
    </row>
    <row r="411769" spans="16:16" x14ac:dyDescent="0.3">
      <c r="P411769" s="83"/>
    </row>
    <row r="411770" spans="16:16" x14ac:dyDescent="0.3">
      <c r="P411770" s="83"/>
    </row>
    <row r="411771" spans="16:16" x14ac:dyDescent="0.3">
      <c r="P411771" s="83"/>
    </row>
    <row r="411772" spans="16:16" x14ac:dyDescent="0.3">
      <c r="P411772" s="83"/>
    </row>
    <row r="411773" spans="16:16" x14ac:dyDescent="0.3">
      <c r="P411773" s="83"/>
    </row>
    <row r="411774" spans="16:16" x14ac:dyDescent="0.3">
      <c r="P411774" s="83"/>
    </row>
    <row r="411775" spans="16:16" x14ac:dyDescent="0.3">
      <c r="P411775" s="83"/>
    </row>
    <row r="411776" spans="16:16" x14ac:dyDescent="0.3">
      <c r="P411776" s="83"/>
    </row>
    <row r="411777" spans="16:16" x14ac:dyDescent="0.3">
      <c r="P411777" s="83"/>
    </row>
    <row r="411778" spans="16:16" x14ac:dyDescent="0.3">
      <c r="P411778" s="83"/>
    </row>
    <row r="411779" spans="16:16" x14ac:dyDescent="0.3">
      <c r="P411779" s="83"/>
    </row>
    <row r="411780" spans="16:16" x14ac:dyDescent="0.3">
      <c r="P411780" s="83"/>
    </row>
    <row r="411781" spans="16:16" x14ac:dyDescent="0.3">
      <c r="P411781" s="83"/>
    </row>
    <row r="411782" spans="16:16" x14ac:dyDescent="0.3">
      <c r="P411782" s="83"/>
    </row>
    <row r="411783" spans="16:16" x14ac:dyDescent="0.3">
      <c r="P411783" s="83"/>
    </row>
    <row r="411784" spans="16:16" x14ac:dyDescent="0.3">
      <c r="P411784" s="83"/>
    </row>
    <row r="411785" spans="16:16" x14ac:dyDescent="0.3">
      <c r="P411785" s="83"/>
    </row>
    <row r="411786" spans="16:16" x14ac:dyDescent="0.3">
      <c r="P411786" s="83"/>
    </row>
    <row r="411787" spans="16:16" x14ac:dyDescent="0.3">
      <c r="P411787" s="83"/>
    </row>
    <row r="411788" spans="16:16" x14ac:dyDescent="0.3">
      <c r="P411788" s="83"/>
    </row>
    <row r="411789" spans="16:16" x14ac:dyDescent="0.3">
      <c r="P411789" s="83"/>
    </row>
    <row r="411790" spans="16:16" x14ac:dyDescent="0.3">
      <c r="P411790" s="83"/>
    </row>
    <row r="411791" spans="16:16" x14ac:dyDescent="0.3">
      <c r="P411791" s="83"/>
    </row>
    <row r="411792" spans="16:16" x14ac:dyDescent="0.3">
      <c r="P411792" s="83"/>
    </row>
    <row r="411793" spans="16:16" x14ac:dyDescent="0.3">
      <c r="P411793" s="83"/>
    </row>
    <row r="411794" spans="16:16" x14ac:dyDescent="0.3">
      <c r="P411794" s="83"/>
    </row>
    <row r="411795" spans="16:16" x14ac:dyDescent="0.3">
      <c r="P411795" s="83"/>
    </row>
    <row r="411796" spans="16:16" x14ac:dyDescent="0.3">
      <c r="P411796" s="83"/>
    </row>
    <row r="411797" spans="16:16" x14ac:dyDescent="0.3">
      <c r="P411797" s="83"/>
    </row>
    <row r="411798" spans="16:16" x14ac:dyDescent="0.3">
      <c r="P411798" s="83"/>
    </row>
    <row r="411799" spans="16:16" x14ac:dyDescent="0.3">
      <c r="P411799" s="83"/>
    </row>
    <row r="411800" spans="16:16" x14ac:dyDescent="0.3">
      <c r="P411800" s="83"/>
    </row>
    <row r="411801" spans="16:16" x14ac:dyDescent="0.3">
      <c r="P411801" s="83"/>
    </row>
    <row r="411802" spans="16:16" x14ac:dyDescent="0.3">
      <c r="P411802" s="83"/>
    </row>
    <row r="411803" spans="16:16" x14ac:dyDescent="0.3">
      <c r="P411803" s="83"/>
    </row>
    <row r="411804" spans="16:16" x14ac:dyDescent="0.3">
      <c r="P411804" s="83"/>
    </row>
    <row r="411805" spans="16:16" x14ac:dyDescent="0.3">
      <c r="P411805" s="83"/>
    </row>
    <row r="411806" spans="16:16" x14ac:dyDescent="0.3">
      <c r="P411806" s="83"/>
    </row>
    <row r="411807" spans="16:16" x14ac:dyDescent="0.3">
      <c r="P411807" s="83"/>
    </row>
    <row r="411808" spans="16:16" x14ac:dyDescent="0.3">
      <c r="P411808" s="83"/>
    </row>
    <row r="411809" spans="16:16" x14ac:dyDescent="0.3">
      <c r="P411809" s="83"/>
    </row>
    <row r="411810" spans="16:16" x14ac:dyDescent="0.3">
      <c r="P411810" s="83"/>
    </row>
    <row r="411811" spans="16:16" x14ac:dyDescent="0.3">
      <c r="P411811" s="83"/>
    </row>
    <row r="411812" spans="16:16" x14ac:dyDescent="0.3">
      <c r="P411812" s="83"/>
    </row>
    <row r="411813" spans="16:16" x14ac:dyDescent="0.3">
      <c r="P411813" s="83"/>
    </row>
    <row r="411814" spans="16:16" x14ac:dyDescent="0.3">
      <c r="P411814" s="83"/>
    </row>
    <row r="411815" spans="16:16" x14ac:dyDescent="0.3">
      <c r="P411815" s="83"/>
    </row>
    <row r="411816" spans="16:16" x14ac:dyDescent="0.3">
      <c r="P411816" s="83"/>
    </row>
    <row r="411817" spans="16:16" x14ac:dyDescent="0.3">
      <c r="P411817" s="83"/>
    </row>
    <row r="411818" spans="16:16" x14ac:dyDescent="0.3">
      <c r="P411818" s="83"/>
    </row>
    <row r="411819" spans="16:16" x14ac:dyDescent="0.3">
      <c r="P411819" s="83"/>
    </row>
    <row r="411820" spans="16:16" x14ac:dyDescent="0.3">
      <c r="P411820" s="83"/>
    </row>
    <row r="411821" spans="16:16" x14ac:dyDescent="0.3">
      <c r="P411821" s="83"/>
    </row>
    <row r="411822" spans="16:16" x14ac:dyDescent="0.3">
      <c r="P411822" s="83"/>
    </row>
    <row r="411823" spans="16:16" x14ac:dyDescent="0.3">
      <c r="P411823" s="83"/>
    </row>
    <row r="411824" spans="16:16" x14ac:dyDescent="0.3">
      <c r="P411824" s="83"/>
    </row>
    <row r="411825" spans="16:16" x14ac:dyDescent="0.3">
      <c r="P411825" s="83"/>
    </row>
    <row r="411826" spans="16:16" x14ac:dyDescent="0.3">
      <c r="P411826" s="83"/>
    </row>
    <row r="411827" spans="16:16" x14ac:dyDescent="0.3">
      <c r="P411827" s="83"/>
    </row>
    <row r="411828" spans="16:16" x14ac:dyDescent="0.3">
      <c r="P411828" s="83"/>
    </row>
    <row r="411829" spans="16:16" x14ac:dyDescent="0.3">
      <c r="P411829" s="83"/>
    </row>
    <row r="411830" spans="16:16" x14ac:dyDescent="0.3">
      <c r="P411830" s="83"/>
    </row>
    <row r="411831" spans="16:16" x14ac:dyDescent="0.3">
      <c r="P411831" s="83"/>
    </row>
    <row r="411832" spans="16:16" x14ac:dyDescent="0.3">
      <c r="P411832" s="83"/>
    </row>
    <row r="411833" spans="16:16" x14ac:dyDescent="0.3">
      <c r="P411833" s="83"/>
    </row>
    <row r="411834" spans="16:16" x14ac:dyDescent="0.3">
      <c r="P411834" s="83"/>
    </row>
    <row r="411835" spans="16:16" x14ac:dyDescent="0.3">
      <c r="P411835" s="83"/>
    </row>
    <row r="411836" spans="16:16" x14ac:dyDescent="0.3">
      <c r="P411836" s="83"/>
    </row>
    <row r="411837" spans="16:16" x14ac:dyDescent="0.3">
      <c r="P411837" s="83"/>
    </row>
    <row r="411838" spans="16:16" x14ac:dyDescent="0.3">
      <c r="P411838" s="83"/>
    </row>
    <row r="411839" spans="16:16" x14ac:dyDescent="0.3">
      <c r="P411839" s="83"/>
    </row>
    <row r="411840" spans="16:16" x14ac:dyDescent="0.3">
      <c r="P411840" s="83"/>
    </row>
    <row r="411841" spans="16:16" x14ac:dyDescent="0.3">
      <c r="P411841" s="83"/>
    </row>
    <row r="411842" spans="16:16" x14ac:dyDescent="0.3">
      <c r="P411842" s="83"/>
    </row>
    <row r="411843" spans="16:16" x14ac:dyDescent="0.3">
      <c r="P411843" s="83"/>
    </row>
    <row r="411844" spans="16:16" x14ac:dyDescent="0.3">
      <c r="P411844" s="83"/>
    </row>
    <row r="411845" spans="16:16" x14ac:dyDescent="0.3">
      <c r="P411845" s="83"/>
    </row>
    <row r="411846" spans="16:16" x14ac:dyDescent="0.3">
      <c r="P411846" s="83"/>
    </row>
    <row r="411847" spans="16:16" x14ac:dyDescent="0.3">
      <c r="P411847" s="83"/>
    </row>
    <row r="411848" spans="16:16" x14ac:dyDescent="0.3">
      <c r="P411848" s="83"/>
    </row>
    <row r="411849" spans="16:16" x14ac:dyDescent="0.3">
      <c r="P411849" s="83"/>
    </row>
    <row r="411850" spans="16:16" x14ac:dyDescent="0.3">
      <c r="P411850" s="83"/>
    </row>
    <row r="411851" spans="16:16" x14ac:dyDescent="0.3">
      <c r="P411851" s="83"/>
    </row>
    <row r="411852" spans="16:16" x14ac:dyDescent="0.3">
      <c r="P411852" s="83"/>
    </row>
    <row r="411853" spans="16:16" x14ac:dyDescent="0.3">
      <c r="P411853" s="83"/>
    </row>
    <row r="411854" spans="16:16" x14ac:dyDescent="0.3">
      <c r="P411854" s="83"/>
    </row>
    <row r="411855" spans="16:16" x14ac:dyDescent="0.3">
      <c r="P411855" s="83"/>
    </row>
    <row r="411856" spans="16:16" x14ac:dyDescent="0.3">
      <c r="P411856" s="83"/>
    </row>
    <row r="411857" spans="16:16" x14ac:dyDescent="0.3">
      <c r="P411857" s="83"/>
    </row>
    <row r="411858" spans="16:16" x14ac:dyDescent="0.3">
      <c r="P411858" s="83"/>
    </row>
    <row r="411859" spans="16:16" x14ac:dyDescent="0.3">
      <c r="P411859" s="83"/>
    </row>
    <row r="411860" spans="16:16" x14ac:dyDescent="0.3">
      <c r="P411860" s="83"/>
    </row>
    <row r="411861" spans="16:16" x14ac:dyDescent="0.3">
      <c r="P411861" s="83"/>
    </row>
    <row r="411862" spans="16:16" x14ac:dyDescent="0.3">
      <c r="P411862" s="83"/>
    </row>
    <row r="411863" spans="16:16" x14ac:dyDescent="0.3">
      <c r="P411863" s="83"/>
    </row>
    <row r="411864" spans="16:16" x14ac:dyDescent="0.3">
      <c r="P411864" s="83"/>
    </row>
    <row r="411865" spans="16:16" x14ac:dyDescent="0.3">
      <c r="P411865" s="83"/>
    </row>
    <row r="411866" spans="16:16" x14ac:dyDescent="0.3">
      <c r="P411866" s="83"/>
    </row>
    <row r="411867" spans="16:16" x14ac:dyDescent="0.3">
      <c r="P411867" s="83"/>
    </row>
    <row r="411868" spans="16:16" x14ac:dyDescent="0.3">
      <c r="P411868" s="83"/>
    </row>
    <row r="411869" spans="16:16" x14ac:dyDescent="0.3">
      <c r="P411869" s="83"/>
    </row>
    <row r="411870" spans="16:16" x14ac:dyDescent="0.3">
      <c r="P411870" s="83"/>
    </row>
    <row r="411871" spans="16:16" x14ac:dyDescent="0.3">
      <c r="P411871" s="83"/>
    </row>
    <row r="411872" spans="16:16" x14ac:dyDescent="0.3">
      <c r="P411872" s="83"/>
    </row>
    <row r="411873" spans="16:16" x14ac:dyDescent="0.3">
      <c r="P411873" s="83"/>
    </row>
    <row r="411874" spans="16:16" x14ac:dyDescent="0.3">
      <c r="P411874" s="83"/>
    </row>
    <row r="411875" spans="16:16" x14ac:dyDescent="0.3">
      <c r="P411875" s="83"/>
    </row>
    <row r="411876" spans="16:16" x14ac:dyDescent="0.3">
      <c r="P411876" s="83"/>
    </row>
    <row r="411877" spans="16:16" x14ac:dyDescent="0.3">
      <c r="P411877" s="83"/>
    </row>
    <row r="411878" spans="16:16" x14ac:dyDescent="0.3">
      <c r="P411878" s="83"/>
    </row>
    <row r="411879" spans="16:16" x14ac:dyDescent="0.3">
      <c r="P411879" s="83"/>
    </row>
    <row r="411880" spans="16:16" x14ac:dyDescent="0.3">
      <c r="P411880" s="83"/>
    </row>
    <row r="411881" spans="16:16" x14ac:dyDescent="0.3">
      <c r="P411881" s="83"/>
    </row>
    <row r="411882" spans="16:16" x14ac:dyDescent="0.3">
      <c r="P411882" s="83"/>
    </row>
    <row r="411883" spans="16:16" x14ac:dyDescent="0.3">
      <c r="P411883" s="83"/>
    </row>
    <row r="411884" spans="16:16" x14ac:dyDescent="0.3">
      <c r="P411884" s="83"/>
    </row>
    <row r="411885" spans="16:16" x14ac:dyDescent="0.3">
      <c r="P411885" s="83"/>
    </row>
    <row r="411886" spans="16:16" x14ac:dyDescent="0.3">
      <c r="P411886" s="83"/>
    </row>
    <row r="411887" spans="16:16" x14ac:dyDescent="0.3">
      <c r="P411887" s="83"/>
    </row>
    <row r="411888" spans="16:16" x14ac:dyDescent="0.3">
      <c r="P411888" s="83"/>
    </row>
    <row r="411889" spans="16:16" x14ac:dyDescent="0.3">
      <c r="P411889" s="83"/>
    </row>
    <row r="411890" spans="16:16" x14ac:dyDescent="0.3">
      <c r="P411890" s="83"/>
    </row>
    <row r="411891" spans="16:16" x14ac:dyDescent="0.3">
      <c r="P411891" s="83"/>
    </row>
    <row r="411892" spans="16:16" x14ac:dyDescent="0.3">
      <c r="P411892" s="83"/>
    </row>
    <row r="411893" spans="16:16" x14ac:dyDescent="0.3">
      <c r="P411893" s="83"/>
    </row>
    <row r="411894" spans="16:16" x14ac:dyDescent="0.3">
      <c r="P411894" s="83"/>
    </row>
    <row r="411895" spans="16:16" x14ac:dyDescent="0.3">
      <c r="P411895" s="83"/>
    </row>
    <row r="411896" spans="16:16" x14ac:dyDescent="0.3">
      <c r="P411896" s="83"/>
    </row>
    <row r="411897" spans="16:16" x14ac:dyDescent="0.3">
      <c r="P411897" s="83"/>
    </row>
    <row r="411898" spans="16:16" x14ac:dyDescent="0.3">
      <c r="P411898" s="83"/>
    </row>
    <row r="411899" spans="16:16" x14ac:dyDescent="0.3">
      <c r="P411899" s="83"/>
    </row>
    <row r="411900" spans="16:16" x14ac:dyDescent="0.3">
      <c r="P411900" s="83"/>
    </row>
    <row r="411901" spans="16:16" x14ac:dyDescent="0.3">
      <c r="P411901" s="83"/>
    </row>
    <row r="411902" spans="16:16" x14ac:dyDescent="0.3">
      <c r="P411902" s="83"/>
    </row>
    <row r="411903" spans="16:16" x14ac:dyDescent="0.3">
      <c r="P411903" s="83"/>
    </row>
    <row r="411904" spans="16:16" x14ac:dyDescent="0.3">
      <c r="P411904" s="83"/>
    </row>
    <row r="411905" spans="16:16" x14ac:dyDescent="0.3">
      <c r="P411905" s="83"/>
    </row>
    <row r="411906" spans="16:16" x14ac:dyDescent="0.3">
      <c r="P411906" s="83"/>
    </row>
    <row r="411907" spans="16:16" x14ac:dyDescent="0.3">
      <c r="P411907" s="83"/>
    </row>
    <row r="411908" spans="16:16" x14ac:dyDescent="0.3">
      <c r="P411908" s="83"/>
    </row>
    <row r="411909" spans="16:16" x14ac:dyDescent="0.3">
      <c r="P411909" s="83"/>
    </row>
    <row r="411910" spans="16:16" x14ac:dyDescent="0.3">
      <c r="P411910" s="83"/>
    </row>
    <row r="411911" spans="16:16" x14ac:dyDescent="0.3">
      <c r="P411911" s="83"/>
    </row>
    <row r="411912" spans="16:16" x14ac:dyDescent="0.3">
      <c r="P411912" s="83"/>
    </row>
    <row r="411913" spans="16:16" x14ac:dyDescent="0.3">
      <c r="P411913" s="83"/>
    </row>
    <row r="411914" spans="16:16" x14ac:dyDescent="0.3">
      <c r="P411914" s="83"/>
    </row>
    <row r="411915" spans="16:16" x14ac:dyDescent="0.3">
      <c r="P411915" s="83"/>
    </row>
    <row r="411916" spans="16:16" x14ac:dyDescent="0.3">
      <c r="P411916" s="83"/>
    </row>
    <row r="411917" spans="16:16" x14ac:dyDescent="0.3">
      <c r="P411917" s="83"/>
    </row>
    <row r="411918" spans="16:16" x14ac:dyDescent="0.3">
      <c r="P411918" s="83"/>
    </row>
    <row r="411919" spans="16:16" x14ac:dyDescent="0.3">
      <c r="P411919" s="83"/>
    </row>
    <row r="411920" spans="16:16" x14ac:dyDescent="0.3">
      <c r="P411920" s="83"/>
    </row>
    <row r="411921" spans="16:16" x14ac:dyDescent="0.3">
      <c r="P411921" s="83"/>
    </row>
    <row r="411922" spans="16:16" x14ac:dyDescent="0.3">
      <c r="P411922" s="83"/>
    </row>
    <row r="411923" spans="16:16" x14ac:dyDescent="0.3">
      <c r="P411923" s="83"/>
    </row>
    <row r="411924" spans="16:16" x14ac:dyDescent="0.3">
      <c r="P411924" s="83"/>
    </row>
    <row r="411925" spans="16:16" x14ac:dyDescent="0.3">
      <c r="P411925" s="83"/>
    </row>
    <row r="411926" spans="16:16" x14ac:dyDescent="0.3">
      <c r="P411926" s="83"/>
    </row>
    <row r="411927" spans="16:16" x14ac:dyDescent="0.3">
      <c r="P411927" s="83"/>
    </row>
    <row r="411928" spans="16:16" x14ac:dyDescent="0.3">
      <c r="P411928" s="83"/>
    </row>
    <row r="411929" spans="16:16" x14ac:dyDescent="0.3">
      <c r="P411929" s="83"/>
    </row>
    <row r="411930" spans="16:16" x14ac:dyDescent="0.3">
      <c r="P411930" s="83"/>
    </row>
    <row r="411931" spans="16:16" x14ac:dyDescent="0.3">
      <c r="P411931" s="83"/>
    </row>
    <row r="411932" spans="16:16" x14ac:dyDescent="0.3">
      <c r="P411932" s="83"/>
    </row>
    <row r="411933" spans="16:16" x14ac:dyDescent="0.3">
      <c r="P411933" s="83"/>
    </row>
    <row r="411934" spans="16:16" x14ac:dyDescent="0.3">
      <c r="P411934" s="83"/>
    </row>
    <row r="411935" spans="16:16" x14ac:dyDescent="0.3">
      <c r="P411935" s="83"/>
    </row>
    <row r="411936" spans="16:16" x14ac:dyDescent="0.3">
      <c r="P411936" s="83"/>
    </row>
    <row r="411937" spans="16:16" x14ac:dyDescent="0.3">
      <c r="P411937" s="83"/>
    </row>
    <row r="411938" spans="16:16" x14ac:dyDescent="0.3">
      <c r="P411938" s="83"/>
    </row>
    <row r="411939" spans="16:16" x14ac:dyDescent="0.3">
      <c r="P411939" s="83"/>
    </row>
    <row r="411940" spans="16:16" x14ac:dyDescent="0.3">
      <c r="P411940" s="83"/>
    </row>
    <row r="411941" spans="16:16" x14ac:dyDescent="0.3">
      <c r="P411941" s="83"/>
    </row>
    <row r="411942" spans="16:16" x14ac:dyDescent="0.3">
      <c r="P411942" s="83"/>
    </row>
    <row r="411943" spans="16:16" x14ac:dyDescent="0.3">
      <c r="P411943" s="83"/>
    </row>
    <row r="411944" spans="16:16" x14ac:dyDescent="0.3">
      <c r="P411944" s="83"/>
    </row>
    <row r="411945" spans="16:16" x14ac:dyDescent="0.3">
      <c r="P411945" s="83"/>
    </row>
    <row r="411946" spans="16:16" x14ac:dyDescent="0.3">
      <c r="P411946" s="83"/>
    </row>
    <row r="411947" spans="16:16" x14ac:dyDescent="0.3">
      <c r="P411947" s="83"/>
    </row>
    <row r="411948" spans="16:16" x14ac:dyDescent="0.3">
      <c r="P411948" s="83"/>
    </row>
    <row r="411949" spans="16:16" x14ac:dyDescent="0.3">
      <c r="P411949" s="83"/>
    </row>
    <row r="411950" spans="16:16" x14ac:dyDescent="0.3">
      <c r="P411950" s="83"/>
    </row>
    <row r="411951" spans="16:16" x14ac:dyDescent="0.3">
      <c r="P411951" s="83"/>
    </row>
    <row r="411952" spans="16:16" x14ac:dyDescent="0.3">
      <c r="P411952" s="83"/>
    </row>
    <row r="411953" spans="16:16" x14ac:dyDescent="0.3">
      <c r="P411953" s="83"/>
    </row>
    <row r="411954" spans="16:16" x14ac:dyDescent="0.3">
      <c r="P411954" s="83"/>
    </row>
    <row r="411955" spans="16:16" x14ac:dyDescent="0.3">
      <c r="P411955" s="83"/>
    </row>
    <row r="411956" spans="16:16" x14ac:dyDescent="0.3">
      <c r="P411956" s="83"/>
    </row>
    <row r="411957" spans="16:16" x14ac:dyDescent="0.3">
      <c r="P411957" s="83"/>
    </row>
    <row r="411958" spans="16:16" x14ac:dyDescent="0.3">
      <c r="P411958" s="83"/>
    </row>
    <row r="411959" spans="16:16" x14ac:dyDescent="0.3">
      <c r="P411959" s="83"/>
    </row>
    <row r="411960" spans="16:16" x14ac:dyDescent="0.3">
      <c r="P411960" s="83"/>
    </row>
    <row r="411961" spans="16:16" x14ac:dyDescent="0.3">
      <c r="P411961" s="83"/>
    </row>
    <row r="411962" spans="16:16" x14ac:dyDescent="0.3">
      <c r="P411962" s="83"/>
    </row>
    <row r="411963" spans="16:16" x14ac:dyDescent="0.3">
      <c r="P411963" s="83"/>
    </row>
    <row r="411964" spans="16:16" x14ac:dyDescent="0.3">
      <c r="P411964" s="83"/>
    </row>
    <row r="411965" spans="16:16" x14ac:dyDescent="0.3">
      <c r="P411965" s="83"/>
    </row>
    <row r="411966" spans="16:16" x14ac:dyDescent="0.3">
      <c r="P411966" s="83"/>
    </row>
    <row r="411967" spans="16:16" x14ac:dyDescent="0.3">
      <c r="P411967" s="83"/>
    </row>
    <row r="411968" spans="16:16" x14ac:dyDescent="0.3">
      <c r="P411968" s="83"/>
    </row>
    <row r="411969" spans="16:16" x14ac:dyDescent="0.3">
      <c r="P411969" s="83"/>
    </row>
    <row r="411970" spans="16:16" x14ac:dyDescent="0.3">
      <c r="P411970" s="83"/>
    </row>
    <row r="411971" spans="16:16" x14ac:dyDescent="0.3">
      <c r="P411971" s="83"/>
    </row>
    <row r="411972" spans="16:16" x14ac:dyDescent="0.3">
      <c r="P411972" s="83"/>
    </row>
    <row r="411973" spans="16:16" x14ac:dyDescent="0.3">
      <c r="P411973" s="83"/>
    </row>
    <row r="411974" spans="16:16" x14ac:dyDescent="0.3">
      <c r="P411974" s="83"/>
    </row>
    <row r="411975" spans="16:16" x14ac:dyDescent="0.3">
      <c r="P411975" s="83"/>
    </row>
    <row r="411976" spans="16:16" x14ac:dyDescent="0.3">
      <c r="P411976" s="83"/>
    </row>
    <row r="411977" spans="16:16" x14ac:dyDescent="0.3">
      <c r="P411977" s="83"/>
    </row>
    <row r="411978" spans="16:16" x14ac:dyDescent="0.3">
      <c r="P411978" s="83"/>
    </row>
    <row r="411979" spans="16:16" x14ac:dyDescent="0.3">
      <c r="P411979" s="83"/>
    </row>
    <row r="411980" spans="16:16" x14ac:dyDescent="0.3">
      <c r="P411980" s="83"/>
    </row>
    <row r="411981" spans="16:16" x14ac:dyDescent="0.3">
      <c r="P411981" s="83"/>
    </row>
    <row r="411982" spans="16:16" x14ac:dyDescent="0.3">
      <c r="P411982" s="83"/>
    </row>
    <row r="411983" spans="16:16" x14ac:dyDescent="0.3">
      <c r="P411983" s="83"/>
    </row>
    <row r="411984" spans="16:16" x14ac:dyDescent="0.3">
      <c r="P411984" s="83"/>
    </row>
    <row r="411985" spans="16:16" x14ac:dyDescent="0.3">
      <c r="P411985" s="83"/>
    </row>
    <row r="411986" spans="16:16" x14ac:dyDescent="0.3">
      <c r="P411986" s="83"/>
    </row>
    <row r="411987" spans="16:16" x14ac:dyDescent="0.3">
      <c r="P411987" s="83"/>
    </row>
    <row r="411988" spans="16:16" x14ac:dyDescent="0.3">
      <c r="P411988" s="83"/>
    </row>
    <row r="411989" spans="16:16" x14ac:dyDescent="0.3">
      <c r="P411989" s="83"/>
    </row>
    <row r="411990" spans="16:16" x14ac:dyDescent="0.3">
      <c r="P411990" s="83"/>
    </row>
    <row r="411991" spans="16:16" x14ac:dyDescent="0.3">
      <c r="P411991" s="83"/>
    </row>
    <row r="411992" spans="16:16" x14ac:dyDescent="0.3">
      <c r="P411992" s="83"/>
    </row>
    <row r="411993" spans="16:16" x14ac:dyDescent="0.3">
      <c r="P411993" s="83"/>
    </row>
    <row r="411994" spans="16:16" x14ac:dyDescent="0.3">
      <c r="P411994" s="83"/>
    </row>
    <row r="411995" spans="16:16" x14ac:dyDescent="0.3">
      <c r="P411995" s="83"/>
    </row>
    <row r="411996" spans="16:16" x14ac:dyDescent="0.3">
      <c r="P411996" s="83"/>
    </row>
    <row r="411997" spans="16:16" x14ac:dyDescent="0.3">
      <c r="P411997" s="83"/>
    </row>
    <row r="411998" spans="16:16" x14ac:dyDescent="0.3">
      <c r="P411998" s="83"/>
    </row>
    <row r="411999" spans="16:16" x14ac:dyDescent="0.3">
      <c r="P411999" s="83"/>
    </row>
    <row r="412000" spans="16:16" x14ac:dyDescent="0.3">
      <c r="P412000" s="83"/>
    </row>
    <row r="412001" spans="16:16" x14ac:dyDescent="0.3">
      <c r="P412001" s="83"/>
    </row>
    <row r="412002" spans="16:16" x14ac:dyDescent="0.3">
      <c r="P412002" s="83"/>
    </row>
    <row r="412003" spans="16:16" x14ac:dyDescent="0.3">
      <c r="P412003" s="83"/>
    </row>
    <row r="412004" spans="16:16" x14ac:dyDescent="0.3">
      <c r="P412004" s="83"/>
    </row>
    <row r="412005" spans="16:16" x14ac:dyDescent="0.3">
      <c r="P412005" s="83"/>
    </row>
    <row r="412006" spans="16:16" x14ac:dyDescent="0.3">
      <c r="P412006" s="83"/>
    </row>
    <row r="412007" spans="16:16" x14ac:dyDescent="0.3">
      <c r="P412007" s="83"/>
    </row>
    <row r="412008" spans="16:16" x14ac:dyDescent="0.3">
      <c r="P412008" s="83"/>
    </row>
    <row r="412009" spans="16:16" x14ac:dyDescent="0.3">
      <c r="P412009" s="83"/>
    </row>
    <row r="412010" spans="16:16" x14ac:dyDescent="0.3">
      <c r="P412010" s="83"/>
    </row>
    <row r="412011" spans="16:16" x14ac:dyDescent="0.3">
      <c r="P412011" s="83"/>
    </row>
    <row r="412012" spans="16:16" x14ac:dyDescent="0.3">
      <c r="P412012" s="83"/>
    </row>
    <row r="412013" spans="16:16" x14ac:dyDescent="0.3">
      <c r="P412013" s="83"/>
    </row>
    <row r="412014" spans="16:16" x14ac:dyDescent="0.3">
      <c r="P412014" s="83"/>
    </row>
    <row r="412015" spans="16:16" x14ac:dyDescent="0.3">
      <c r="P412015" s="83"/>
    </row>
    <row r="412016" spans="16:16" x14ac:dyDescent="0.3">
      <c r="P412016" s="83"/>
    </row>
    <row r="412017" spans="16:16" x14ac:dyDescent="0.3">
      <c r="P412017" s="83"/>
    </row>
    <row r="412018" spans="16:16" x14ac:dyDescent="0.3">
      <c r="P412018" s="83"/>
    </row>
    <row r="412019" spans="16:16" x14ac:dyDescent="0.3">
      <c r="P412019" s="83"/>
    </row>
    <row r="412020" spans="16:16" x14ac:dyDescent="0.3">
      <c r="P412020" s="83"/>
    </row>
    <row r="412021" spans="16:16" x14ac:dyDescent="0.3">
      <c r="P412021" s="83"/>
    </row>
    <row r="412022" spans="16:16" x14ac:dyDescent="0.3">
      <c r="P412022" s="83"/>
    </row>
    <row r="412023" spans="16:16" x14ac:dyDescent="0.3">
      <c r="P412023" s="83"/>
    </row>
    <row r="412024" spans="16:16" x14ac:dyDescent="0.3">
      <c r="P412024" s="83"/>
    </row>
    <row r="412025" spans="16:16" x14ac:dyDescent="0.3">
      <c r="P412025" s="83"/>
    </row>
    <row r="412026" spans="16:16" x14ac:dyDescent="0.3">
      <c r="P412026" s="83"/>
    </row>
    <row r="412027" spans="16:16" x14ac:dyDescent="0.3">
      <c r="P412027" s="83"/>
    </row>
    <row r="412028" spans="16:16" x14ac:dyDescent="0.3">
      <c r="P412028" s="83"/>
    </row>
    <row r="412029" spans="16:16" x14ac:dyDescent="0.3">
      <c r="P412029" s="83"/>
    </row>
    <row r="412030" spans="16:16" x14ac:dyDescent="0.3">
      <c r="P412030" s="83"/>
    </row>
    <row r="412031" spans="16:16" x14ac:dyDescent="0.3">
      <c r="P412031" s="83"/>
    </row>
    <row r="412032" spans="16:16" x14ac:dyDescent="0.3">
      <c r="P412032" s="83"/>
    </row>
    <row r="412033" spans="16:16" x14ac:dyDescent="0.3">
      <c r="P412033" s="83"/>
    </row>
    <row r="412034" spans="16:16" x14ac:dyDescent="0.3">
      <c r="P412034" s="83"/>
    </row>
    <row r="412035" spans="16:16" x14ac:dyDescent="0.3">
      <c r="P412035" s="83"/>
    </row>
    <row r="412036" spans="16:16" x14ac:dyDescent="0.3">
      <c r="P412036" s="83"/>
    </row>
    <row r="412037" spans="16:16" x14ac:dyDescent="0.3">
      <c r="P412037" s="83"/>
    </row>
    <row r="412038" spans="16:16" x14ac:dyDescent="0.3">
      <c r="P412038" s="83"/>
    </row>
    <row r="412039" spans="16:16" x14ac:dyDescent="0.3">
      <c r="P412039" s="83"/>
    </row>
    <row r="412040" spans="16:16" x14ac:dyDescent="0.3">
      <c r="P412040" s="83"/>
    </row>
    <row r="412041" spans="16:16" x14ac:dyDescent="0.3">
      <c r="P412041" s="83"/>
    </row>
    <row r="412042" spans="16:16" x14ac:dyDescent="0.3">
      <c r="P412042" s="83"/>
    </row>
    <row r="412043" spans="16:16" x14ac:dyDescent="0.3">
      <c r="P412043" s="83"/>
    </row>
    <row r="412044" spans="16:16" x14ac:dyDescent="0.3">
      <c r="P412044" s="83"/>
    </row>
    <row r="412045" spans="16:16" x14ac:dyDescent="0.3">
      <c r="P412045" s="83"/>
    </row>
    <row r="412046" spans="16:16" x14ac:dyDescent="0.3">
      <c r="P412046" s="83"/>
    </row>
    <row r="412047" spans="16:16" x14ac:dyDescent="0.3">
      <c r="P412047" s="83"/>
    </row>
    <row r="412048" spans="16:16" x14ac:dyDescent="0.3">
      <c r="P412048" s="83"/>
    </row>
    <row r="412049" spans="16:16" x14ac:dyDescent="0.3">
      <c r="P412049" s="83"/>
    </row>
    <row r="412050" spans="16:16" x14ac:dyDescent="0.3">
      <c r="P412050" s="83"/>
    </row>
    <row r="412051" spans="16:16" x14ac:dyDescent="0.3">
      <c r="P412051" s="83"/>
    </row>
    <row r="412052" spans="16:16" x14ac:dyDescent="0.3">
      <c r="P412052" s="83"/>
    </row>
    <row r="412053" spans="16:16" x14ac:dyDescent="0.3">
      <c r="P412053" s="83"/>
    </row>
    <row r="412054" spans="16:16" x14ac:dyDescent="0.3">
      <c r="P412054" s="83"/>
    </row>
    <row r="412055" spans="16:16" x14ac:dyDescent="0.3">
      <c r="P412055" s="83"/>
    </row>
    <row r="412056" spans="16:16" x14ac:dyDescent="0.3">
      <c r="P412056" s="83"/>
    </row>
    <row r="412057" spans="16:16" x14ac:dyDescent="0.3">
      <c r="P412057" s="83"/>
    </row>
    <row r="412058" spans="16:16" x14ac:dyDescent="0.3">
      <c r="P412058" s="83"/>
    </row>
    <row r="412059" spans="16:16" x14ac:dyDescent="0.3">
      <c r="P412059" s="83"/>
    </row>
    <row r="412060" spans="16:16" x14ac:dyDescent="0.3">
      <c r="P412060" s="83"/>
    </row>
    <row r="412061" spans="16:16" x14ac:dyDescent="0.3">
      <c r="P412061" s="83"/>
    </row>
    <row r="412062" spans="16:16" x14ac:dyDescent="0.3">
      <c r="P412062" s="83"/>
    </row>
    <row r="412063" spans="16:16" x14ac:dyDescent="0.3">
      <c r="P412063" s="83"/>
    </row>
    <row r="412064" spans="16:16" x14ac:dyDescent="0.3">
      <c r="P412064" s="83"/>
    </row>
    <row r="412065" spans="16:16" x14ac:dyDescent="0.3">
      <c r="P412065" s="83"/>
    </row>
    <row r="412066" spans="16:16" x14ac:dyDescent="0.3">
      <c r="P412066" s="83"/>
    </row>
    <row r="412067" spans="16:16" x14ac:dyDescent="0.3">
      <c r="P412067" s="83"/>
    </row>
    <row r="412068" spans="16:16" x14ac:dyDescent="0.3">
      <c r="P412068" s="83"/>
    </row>
    <row r="412069" spans="16:16" x14ac:dyDescent="0.3">
      <c r="P412069" s="83"/>
    </row>
    <row r="412070" spans="16:16" x14ac:dyDescent="0.3">
      <c r="P412070" s="83"/>
    </row>
    <row r="412071" spans="16:16" x14ac:dyDescent="0.3">
      <c r="P412071" s="83"/>
    </row>
    <row r="412072" spans="16:16" x14ac:dyDescent="0.3">
      <c r="P412072" s="83"/>
    </row>
    <row r="412073" spans="16:16" x14ac:dyDescent="0.3">
      <c r="P412073" s="83"/>
    </row>
    <row r="412074" spans="16:16" x14ac:dyDescent="0.3">
      <c r="P412074" s="83"/>
    </row>
    <row r="412075" spans="16:16" x14ac:dyDescent="0.3">
      <c r="P412075" s="83"/>
    </row>
    <row r="412076" spans="16:16" x14ac:dyDescent="0.3">
      <c r="P412076" s="83"/>
    </row>
    <row r="412077" spans="16:16" x14ac:dyDescent="0.3">
      <c r="P412077" s="83"/>
    </row>
    <row r="412078" spans="16:16" x14ac:dyDescent="0.3">
      <c r="P412078" s="83"/>
    </row>
    <row r="412079" spans="16:16" x14ac:dyDescent="0.3">
      <c r="P412079" s="83"/>
    </row>
    <row r="412080" spans="16:16" x14ac:dyDescent="0.3">
      <c r="P412080" s="83"/>
    </row>
    <row r="412081" spans="16:16" x14ac:dyDescent="0.3">
      <c r="P412081" s="83"/>
    </row>
    <row r="412082" spans="16:16" x14ac:dyDescent="0.3">
      <c r="P412082" s="83"/>
    </row>
    <row r="412083" spans="16:16" x14ac:dyDescent="0.3">
      <c r="P412083" s="83"/>
    </row>
    <row r="412084" spans="16:16" x14ac:dyDescent="0.3">
      <c r="P412084" s="83"/>
    </row>
    <row r="412085" spans="16:16" x14ac:dyDescent="0.3">
      <c r="P412085" s="83"/>
    </row>
    <row r="412086" spans="16:16" x14ac:dyDescent="0.3">
      <c r="P412086" s="83"/>
    </row>
    <row r="412087" spans="16:16" x14ac:dyDescent="0.3">
      <c r="P412087" s="83"/>
    </row>
    <row r="412088" spans="16:16" x14ac:dyDescent="0.3">
      <c r="P412088" s="83"/>
    </row>
    <row r="412089" spans="16:16" x14ac:dyDescent="0.3">
      <c r="P412089" s="83"/>
    </row>
    <row r="412090" spans="16:16" x14ac:dyDescent="0.3">
      <c r="P412090" s="83"/>
    </row>
    <row r="412091" spans="16:16" x14ac:dyDescent="0.3">
      <c r="P412091" s="83"/>
    </row>
    <row r="412092" spans="16:16" x14ac:dyDescent="0.3">
      <c r="P412092" s="83"/>
    </row>
    <row r="412093" spans="16:16" x14ac:dyDescent="0.3">
      <c r="P412093" s="83"/>
    </row>
    <row r="412094" spans="16:16" x14ac:dyDescent="0.3">
      <c r="P412094" s="83"/>
    </row>
    <row r="412095" spans="16:16" x14ac:dyDescent="0.3">
      <c r="P412095" s="83"/>
    </row>
    <row r="412096" spans="16:16" x14ac:dyDescent="0.3">
      <c r="P412096" s="83"/>
    </row>
    <row r="412097" spans="16:16" x14ac:dyDescent="0.3">
      <c r="P412097" s="83"/>
    </row>
    <row r="412098" spans="16:16" x14ac:dyDescent="0.3">
      <c r="P412098" s="83"/>
    </row>
    <row r="412099" spans="16:16" x14ac:dyDescent="0.3">
      <c r="P412099" s="83"/>
    </row>
    <row r="412100" spans="16:16" x14ac:dyDescent="0.3">
      <c r="P412100" s="83"/>
    </row>
    <row r="412101" spans="16:16" x14ac:dyDescent="0.3">
      <c r="P412101" s="83"/>
    </row>
    <row r="412102" spans="16:16" x14ac:dyDescent="0.3">
      <c r="P412102" s="83"/>
    </row>
    <row r="412103" spans="16:16" x14ac:dyDescent="0.3">
      <c r="P412103" s="83"/>
    </row>
    <row r="412104" spans="16:16" x14ac:dyDescent="0.3">
      <c r="P412104" s="83"/>
    </row>
    <row r="412105" spans="16:16" x14ac:dyDescent="0.3">
      <c r="P412105" s="83"/>
    </row>
    <row r="412106" spans="16:16" x14ac:dyDescent="0.3">
      <c r="P412106" s="83"/>
    </row>
    <row r="412107" spans="16:16" x14ac:dyDescent="0.3">
      <c r="P412107" s="83"/>
    </row>
    <row r="412108" spans="16:16" x14ac:dyDescent="0.3">
      <c r="P412108" s="83"/>
    </row>
    <row r="412109" spans="16:16" x14ac:dyDescent="0.3">
      <c r="P412109" s="83"/>
    </row>
    <row r="412110" spans="16:16" x14ac:dyDescent="0.3">
      <c r="P412110" s="83"/>
    </row>
    <row r="412111" spans="16:16" x14ac:dyDescent="0.3">
      <c r="P412111" s="83"/>
    </row>
    <row r="412112" spans="16:16" x14ac:dyDescent="0.3">
      <c r="P412112" s="83"/>
    </row>
    <row r="412113" spans="16:16" x14ac:dyDescent="0.3">
      <c r="P412113" s="83"/>
    </row>
    <row r="412114" spans="16:16" x14ac:dyDescent="0.3">
      <c r="P412114" s="83"/>
    </row>
    <row r="412115" spans="16:16" x14ac:dyDescent="0.3">
      <c r="P412115" s="83"/>
    </row>
    <row r="412116" spans="16:16" x14ac:dyDescent="0.3">
      <c r="P412116" s="83"/>
    </row>
    <row r="412117" spans="16:16" x14ac:dyDescent="0.3">
      <c r="P412117" s="83"/>
    </row>
    <row r="412118" spans="16:16" x14ac:dyDescent="0.3">
      <c r="P412118" s="83"/>
    </row>
    <row r="412119" spans="16:16" x14ac:dyDescent="0.3">
      <c r="P412119" s="83"/>
    </row>
    <row r="412120" spans="16:16" x14ac:dyDescent="0.3">
      <c r="P412120" s="83"/>
    </row>
    <row r="412121" spans="16:16" x14ac:dyDescent="0.3">
      <c r="P412121" s="83"/>
    </row>
    <row r="412122" spans="16:16" x14ac:dyDescent="0.3">
      <c r="P412122" s="83"/>
    </row>
    <row r="412123" spans="16:16" x14ac:dyDescent="0.3">
      <c r="P412123" s="83"/>
    </row>
    <row r="412124" spans="16:16" x14ac:dyDescent="0.3">
      <c r="P412124" s="83"/>
    </row>
    <row r="412125" spans="16:16" x14ac:dyDescent="0.3">
      <c r="P412125" s="83"/>
    </row>
    <row r="412126" spans="16:16" x14ac:dyDescent="0.3">
      <c r="P412126" s="83"/>
    </row>
    <row r="412127" spans="16:16" x14ac:dyDescent="0.3">
      <c r="P412127" s="83"/>
    </row>
    <row r="412128" spans="16:16" x14ac:dyDescent="0.3">
      <c r="P412128" s="83"/>
    </row>
    <row r="412129" spans="16:16" x14ac:dyDescent="0.3">
      <c r="P412129" s="83"/>
    </row>
    <row r="412130" spans="16:16" x14ac:dyDescent="0.3">
      <c r="P412130" s="83"/>
    </row>
    <row r="412131" spans="16:16" x14ac:dyDescent="0.3">
      <c r="P412131" s="83"/>
    </row>
    <row r="412132" spans="16:16" x14ac:dyDescent="0.3">
      <c r="P412132" s="83"/>
    </row>
    <row r="412133" spans="16:16" x14ac:dyDescent="0.3">
      <c r="P412133" s="83"/>
    </row>
    <row r="412134" spans="16:16" x14ac:dyDescent="0.3">
      <c r="P412134" s="83"/>
    </row>
    <row r="412135" spans="16:16" x14ac:dyDescent="0.3">
      <c r="P412135" s="83"/>
    </row>
    <row r="412136" spans="16:16" x14ac:dyDescent="0.3">
      <c r="P412136" s="83"/>
    </row>
    <row r="412137" spans="16:16" x14ac:dyDescent="0.3">
      <c r="P412137" s="83"/>
    </row>
    <row r="412138" spans="16:16" x14ac:dyDescent="0.3">
      <c r="P412138" s="83"/>
    </row>
    <row r="412139" spans="16:16" x14ac:dyDescent="0.3">
      <c r="P412139" s="83"/>
    </row>
    <row r="412140" spans="16:16" x14ac:dyDescent="0.3">
      <c r="P412140" s="83"/>
    </row>
    <row r="412141" spans="16:16" x14ac:dyDescent="0.3">
      <c r="P412141" s="83"/>
    </row>
    <row r="412142" spans="16:16" x14ac:dyDescent="0.3">
      <c r="P412142" s="83"/>
    </row>
    <row r="412143" spans="16:16" x14ac:dyDescent="0.3">
      <c r="P412143" s="83"/>
    </row>
    <row r="412144" spans="16:16" x14ac:dyDescent="0.3">
      <c r="P412144" s="83"/>
    </row>
    <row r="412145" spans="16:16" x14ac:dyDescent="0.3">
      <c r="P412145" s="83"/>
    </row>
    <row r="412146" spans="16:16" x14ac:dyDescent="0.3">
      <c r="P412146" s="83"/>
    </row>
    <row r="412147" spans="16:16" x14ac:dyDescent="0.3">
      <c r="P412147" s="83"/>
    </row>
    <row r="412148" spans="16:16" x14ac:dyDescent="0.3">
      <c r="P412148" s="83"/>
    </row>
    <row r="412149" spans="16:16" x14ac:dyDescent="0.3">
      <c r="P412149" s="83"/>
    </row>
    <row r="412150" spans="16:16" x14ac:dyDescent="0.3">
      <c r="P412150" s="83"/>
    </row>
    <row r="412151" spans="16:16" x14ac:dyDescent="0.3">
      <c r="P412151" s="83"/>
    </row>
    <row r="412152" spans="16:16" x14ac:dyDescent="0.3">
      <c r="P412152" s="83"/>
    </row>
    <row r="412153" spans="16:16" x14ac:dyDescent="0.3">
      <c r="P412153" s="83"/>
    </row>
    <row r="412154" spans="16:16" x14ac:dyDescent="0.3">
      <c r="P412154" s="83"/>
    </row>
    <row r="412155" spans="16:16" x14ac:dyDescent="0.3">
      <c r="P412155" s="83"/>
    </row>
    <row r="412156" spans="16:16" x14ac:dyDescent="0.3">
      <c r="P412156" s="83"/>
    </row>
    <row r="412157" spans="16:16" x14ac:dyDescent="0.3">
      <c r="P412157" s="83"/>
    </row>
    <row r="412158" spans="16:16" x14ac:dyDescent="0.3">
      <c r="P412158" s="83"/>
    </row>
    <row r="412159" spans="16:16" x14ac:dyDescent="0.3">
      <c r="P412159" s="83"/>
    </row>
    <row r="412160" spans="16:16" x14ac:dyDescent="0.3">
      <c r="P412160" s="83"/>
    </row>
    <row r="412161" spans="16:16" x14ac:dyDescent="0.3">
      <c r="P412161" s="83"/>
    </row>
    <row r="412162" spans="16:16" x14ac:dyDescent="0.3">
      <c r="P412162" s="83"/>
    </row>
    <row r="412163" spans="16:16" x14ac:dyDescent="0.3">
      <c r="P412163" s="83"/>
    </row>
    <row r="412164" spans="16:16" x14ac:dyDescent="0.3">
      <c r="P412164" s="83"/>
    </row>
    <row r="412165" spans="16:16" x14ac:dyDescent="0.3">
      <c r="P412165" s="83"/>
    </row>
    <row r="412166" spans="16:16" x14ac:dyDescent="0.3">
      <c r="P412166" s="83"/>
    </row>
    <row r="412167" spans="16:16" x14ac:dyDescent="0.3">
      <c r="P412167" s="83"/>
    </row>
    <row r="412168" spans="16:16" x14ac:dyDescent="0.3">
      <c r="P412168" s="83"/>
    </row>
    <row r="412169" spans="16:16" x14ac:dyDescent="0.3">
      <c r="P412169" s="83"/>
    </row>
    <row r="412170" spans="16:16" x14ac:dyDescent="0.3">
      <c r="P412170" s="83"/>
    </row>
    <row r="412171" spans="16:16" x14ac:dyDescent="0.3">
      <c r="P412171" s="83"/>
    </row>
    <row r="412172" spans="16:16" x14ac:dyDescent="0.3">
      <c r="P412172" s="83"/>
    </row>
    <row r="412173" spans="16:16" x14ac:dyDescent="0.3">
      <c r="P412173" s="83"/>
    </row>
    <row r="412174" spans="16:16" x14ac:dyDescent="0.3">
      <c r="P412174" s="83"/>
    </row>
    <row r="412175" spans="16:16" x14ac:dyDescent="0.3">
      <c r="P412175" s="83"/>
    </row>
    <row r="412176" spans="16:16" x14ac:dyDescent="0.3">
      <c r="P412176" s="83"/>
    </row>
    <row r="412177" spans="16:16" x14ac:dyDescent="0.3">
      <c r="P412177" s="83"/>
    </row>
    <row r="412178" spans="16:16" x14ac:dyDescent="0.3">
      <c r="P412178" s="83"/>
    </row>
    <row r="412179" spans="16:16" x14ac:dyDescent="0.3">
      <c r="P412179" s="83"/>
    </row>
    <row r="412180" spans="16:16" x14ac:dyDescent="0.3">
      <c r="P412180" s="83"/>
    </row>
    <row r="412181" spans="16:16" x14ac:dyDescent="0.3">
      <c r="P412181" s="83"/>
    </row>
    <row r="412182" spans="16:16" x14ac:dyDescent="0.3">
      <c r="P412182" s="83"/>
    </row>
    <row r="412183" spans="16:16" x14ac:dyDescent="0.3">
      <c r="P412183" s="83"/>
    </row>
    <row r="412184" spans="16:16" x14ac:dyDescent="0.3">
      <c r="P412184" s="83"/>
    </row>
    <row r="412185" spans="16:16" x14ac:dyDescent="0.3">
      <c r="P412185" s="83"/>
    </row>
    <row r="412186" spans="16:16" x14ac:dyDescent="0.3">
      <c r="P412186" s="83"/>
    </row>
    <row r="412187" spans="16:16" x14ac:dyDescent="0.3">
      <c r="P412187" s="83"/>
    </row>
    <row r="412188" spans="16:16" x14ac:dyDescent="0.3">
      <c r="P412188" s="83"/>
    </row>
    <row r="412189" spans="16:16" x14ac:dyDescent="0.3">
      <c r="P412189" s="83"/>
    </row>
    <row r="412190" spans="16:16" x14ac:dyDescent="0.3">
      <c r="P412190" s="83"/>
    </row>
    <row r="412191" spans="16:16" x14ac:dyDescent="0.3">
      <c r="P412191" s="83"/>
    </row>
    <row r="412192" spans="16:16" x14ac:dyDescent="0.3">
      <c r="P412192" s="83"/>
    </row>
    <row r="412193" spans="16:16" x14ac:dyDescent="0.3">
      <c r="P412193" s="83"/>
    </row>
    <row r="412194" spans="16:16" x14ac:dyDescent="0.3">
      <c r="P412194" s="83"/>
    </row>
    <row r="412195" spans="16:16" x14ac:dyDescent="0.3">
      <c r="P412195" s="83"/>
    </row>
    <row r="412196" spans="16:16" x14ac:dyDescent="0.3">
      <c r="P412196" s="83"/>
    </row>
    <row r="412197" spans="16:16" x14ac:dyDescent="0.3">
      <c r="P412197" s="83"/>
    </row>
    <row r="412198" spans="16:16" x14ac:dyDescent="0.3">
      <c r="P412198" s="83"/>
    </row>
    <row r="412199" spans="16:16" x14ac:dyDescent="0.3">
      <c r="P412199" s="83"/>
    </row>
    <row r="412200" spans="16:16" x14ac:dyDescent="0.3">
      <c r="P412200" s="83"/>
    </row>
    <row r="412201" spans="16:16" x14ac:dyDescent="0.3">
      <c r="P412201" s="83"/>
    </row>
    <row r="412202" spans="16:16" x14ac:dyDescent="0.3">
      <c r="P412202" s="83"/>
    </row>
    <row r="412203" spans="16:16" x14ac:dyDescent="0.3">
      <c r="P412203" s="83"/>
    </row>
    <row r="412204" spans="16:16" x14ac:dyDescent="0.3">
      <c r="P412204" s="83"/>
    </row>
    <row r="412205" spans="16:16" x14ac:dyDescent="0.3">
      <c r="P412205" s="83"/>
    </row>
    <row r="412206" spans="16:16" x14ac:dyDescent="0.3">
      <c r="P412206" s="83"/>
    </row>
    <row r="412207" spans="16:16" x14ac:dyDescent="0.3">
      <c r="P412207" s="83"/>
    </row>
    <row r="412208" spans="16:16" x14ac:dyDescent="0.3">
      <c r="P412208" s="83"/>
    </row>
    <row r="412209" spans="16:16" x14ac:dyDescent="0.3">
      <c r="P412209" s="83"/>
    </row>
    <row r="412210" spans="16:16" x14ac:dyDescent="0.3">
      <c r="P412210" s="83"/>
    </row>
    <row r="412211" spans="16:16" x14ac:dyDescent="0.3">
      <c r="P412211" s="83"/>
    </row>
    <row r="412212" spans="16:16" x14ac:dyDescent="0.3">
      <c r="P412212" s="83"/>
    </row>
    <row r="412213" spans="16:16" x14ac:dyDescent="0.3">
      <c r="P412213" s="83"/>
    </row>
    <row r="412214" spans="16:16" x14ac:dyDescent="0.3">
      <c r="P412214" s="83"/>
    </row>
    <row r="412215" spans="16:16" x14ac:dyDescent="0.3">
      <c r="P412215" s="83"/>
    </row>
    <row r="412216" spans="16:16" x14ac:dyDescent="0.3">
      <c r="P412216" s="83"/>
    </row>
    <row r="412217" spans="16:16" x14ac:dyDescent="0.3">
      <c r="P412217" s="83"/>
    </row>
    <row r="412218" spans="16:16" x14ac:dyDescent="0.3">
      <c r="P412218" s="83"/>
    </row>
    <row r="412219" spans="16:16" x14ac:dyDescent="0.3">
      <c r="P412219" s="83"/>
    </row>
    <row r="412220" spans="16:16" x14ac:dyDescent="0.3">
      <c r="P412220" s="83"/>
    </row>
    <row r="412221" spans="16:16" x14ac:dyDescent="0.3">
      <c r="P412221" s="83"/>
    </row>
    <row r="412222" spans="16:16" x14ac:dyDescent="0.3">
      <c r="P412222" s="83"/>
    </row>
    <row r="412223" spans="16:16" x14ac:dyDescent="0.3">
      <c r="P412223" s="83"/>
    </row>
    <row r="412224" spans="16:16" x14ac:dyDescent="0.3">
      <c r="P412224" s="83"/>
    </row>
    <row r="412225" spans="16:16" x14ac:dyDescent="0.3">
      <c r="P412225" s="83"/>
    </row>
    <row r="412226" spans="16:16" x14ac:dyDescent="0.3">
      <c r="P412226" s="83"/>
    </row>
    <row r="412227" spans="16:16" x14ac:dyDescent="0.3">
      <c r="P412227" s="83"/>
    </row>
    <row r="412228" spans="16:16" x14ac:dyDescent="0.3">
      <c r="P412228" s="83"/>
    </row>
    <row r="412229" spans="16:16" x14ac:dyDescent="0.3">
      <c r="P412229" s="83"/>
    </row>
    <row r="412230" spans="16:16" x14ac:dyDescent="0.3">
      <c r="P412230" s="83"/>
    </row>
    <row r="412231" spans="16:16" x14ac:dyDescent="0.3">
      <c r="P412231" s="83"/>
    </row>
    <row r="412232" spans="16:16" x14ac:dyDescent="0.3">
      <c r="P412232" s="83"/>
    </row>
    <row r="412233" spans="16:16" x14ac:dyDescent="0.3">
      <c r="P412233" s="83"/>
    </row>
    <row r="412234" spans="16:16" x14ac:dyDescent="0.3">
      <c r="P412234" s="83"/>
    </row>
    <row r="412235" spans="16:16" x14ac:dyDescent="0.3">
      <c r="P412235" s="83"/>
    </row>
    <row r="412236" spans="16:16" x14ac:dyDescent="0.3">
      <c r="P412236" s="83"/>
    </row>
    <row r="412237" spans="16:16" x14ac:dyDescent="0.3">
      <c r="P412237" s="83"/>
    </row>
    <row r="412238" spans="16:16" x14ac:dyDescent="0.3">
      <c r="P412238" s="83"/>
    </row>
    <row r="412239" spans="16:16" x14ac:dyDescent="0.3">
      <c r="P412239" s="83"/>
    </row>
    <row r="412240" spans="16:16" x14ac:dyDescent="0.3">
      <c r="P412240" s="83"/>
    </row>
    <row r="412241" spans="16:16" x14ac:dyDescent="0.3">
      <c r="P412241" s="83"/>
    </row>
    <row r="412242" spans="16:16" x14ac:dyDescent="0.3">
      <c r="P412242" s="83"/>
    </row>
    <row r="412243" spans="16:16" x14ac:dyDescent="0.3">
      <c r="P412243" s="83"/>
    </row>
    <row r="412244" spans="16:16" x14ac:dyDescent="0.3">
      <c r="P412244" s="83"/>
    </row>
    <row r="412245" spans="16:16" x14ac:dyDescent="0.3">
      <c r="P412245" s="83"/>
    </row>
    <row r="412246" spans="16:16" x14ac:dyDescent="0.3">
      <c r="P412246" s="83"/>
    </row>
    <row r="412247" spans="16:16" x14ac:dyDescent="0.3">
      <c r="P412247" s="83"/>
    </row>
    <row r="412248" spans="16:16" x14ac:dyDescent="0.3">
      <c r="P412248" s="83"/>
    </row>
    <row r="412249" spans="16:16" x14ac:dyDescent="0.3">
      <c r="P412249" s="83"/>
    </row>
    <row r="412250" spans="16:16" x14ac:dyDescent="0.3">
      <c r="P412250" s="83"/>
    </row>
    <row r="412251" spans="16:16" x14ac:dyDescent="0.3">
      <c r="P412251" s="83"/>
    </row>
    <row r="412252" spans="16:16" x14ac:dyDescent="0.3">
      <c r="P412252" s="83"/>
    </row>
    <row r="412253" spans="16:16" x14ac:dyDescent="0.3">
      <c r="P412253" s="83"/>
    </row>
    <row r="412254" spans="16:16" x14ac:dyDescent="0.3">
      <c r="P412254" s="83"/>
    </row>
    <row r="412255" spans="16:16" x14ac:dyDescent="0.3">
      <c r="P412255" s="83"/>
    </row>
    <row r="412256" spans="16:16" x14ac:dyDescent="0.3">
      <c r="P412256" s="83"/>
    </row>
    <row r="412257" spans="16:16" x14ac:dyDescent="0.3">
      <c r="P412257" s="83"/>
    </row>
    <row r="412258" spans="16:16" x14ac:dyDescent="0.3">
      <c r="P412258" s="83"/>
    </row>
    <row r="412259" spans="16:16" x14ac:dyDescent="0.3">
      <c r="P412259" s="83"/>
    </row>
    <row r="412260" spans="16:16" x14ac:dyDescent="0.3">
      <c r="P412260" s="83"/>
    </row>
    <row r="412261" spans="16:16" x14ac:dyDescent="0.3">
      <c r="P412261" s="83"/>
    </row>
    <row r="412262" spans="16:16" x14ac:dyDescent="0.3">
      <c r="P412262" s="83"/>
    </row>
    <row r="412263" spans="16:16" x14ac:dyDescent="0.3">
      <c r="P412263" s="83"/>
    </row>
    <row r="412264" spans="16:16" x14ac:dyDescent="0.3">
      <c r="P412264" s="83"/>
    </row>
    <row r="412265" spans="16:16" x14ac:dyDescent="0.3">
      <c r="P412265" s="83"/>
    </row>
    <row r="412266" spans="16:16" x14ac:dyDescent="0.3">
      <c r="P412266" s="83"/>
    </row>
    <row r="412267" spans="16:16" x14ac:dyDescent="0.3">
      <c r="P412267" s="83"/>
    </row>
    <row r="412268" spans="16:16" x14ac:dyDescent="0.3">
      <c r="P412268" s="83"/>
    </row>
    <row r="412269" spans="16:16" x14ac:dyDescent="0.3">
      <c r="P412269" s="83"/>
    </row>
    <row r="412270" spans="16:16" x14ac:dyDescent="0.3">
      <c r="P412270" s="83"/>
    </row>
    <row r="412271" spans="16:16" x14ac:dyDescent="0.3">
      <c r="P412271" s="83"/>
    </row>
    <row r="412272" spans="16:16" x14ac:dyDescent="0.3">
      <c r="P412272" s="83"/>
    </row>
    <row r="412273" spans="16:16" x14ac:dyDescent="0.3">
      <c r="P412273" s="83"/>
    </row>
    <row r="412274" spans="16:16" x14ac:dyDescent="0.3">
      <c r="P412274" s="83"/>
    </row>
    <row r="412275" spans="16:16" x14ac:dyDescent="0.3">
      <c r="P412275" s="83"/>
    </row>
    <row r="412276" spans="16:16" x14ac:dyDescent="0.3">
      <c r="P412276" s="83"/>
    </row>
    <row r="412277" spans="16:16" x14ac:dyDescent="0.3">
      <c r="P412277" s="83"/>
    </row>
    <row r="412278" spans="16:16" x14ac:dyDescent="0.3">
      <c r="P412278" s="83"/>
    </row>
    <row r="412279" spans="16:16" x14ac:dyDescent="0.3">
      <c r="P412279" s="83"/>
    </row>
    <row r="412280" spans="16:16" x14ac:dyDescent="0.3">
      <c r="P412280" s="83"/>
    </row>
    <row r="412281" spans="16:16" x14ac:dyDescent="0.3">
      <c r="P412281" s="83"/>
    </row>
    <row r="412282" spans="16:16" x14ac:dyDescent="0.3">
      <c r="P412282" s="83"/>
    </row>
    <row r="412283" spans="16:16" x14ac:dyDescent="0.3">
      <c r="P412283" s="83"/>
    </row>
    <row r="412284" spans="16:16" x14ac:dyDescent="0.3">
      <c r="P412284" s="83"/>
    </row>
    <row r="412285" spans="16:16" x14ac:dyDescent="0.3">
      <c r="P412285" s="83"/>
    </row>
    <row r="412286" spans="16:16" x14ac:dyDescent="0.3">
      <c r="P412286" s="83"/>
    </row>
    <row r="412287" spans="16:16" x14ac:dyDescent="0.3">
      <c r="P412287" s="83"/>
    </row>
    <row r="412288" spans="16:16" x14ac:dyDescent="0.3">
      <c r="P412288" s="83"/>
    </row>
    <row r="412289" spans="16:16" x14ac:dyDescent="0.3">
      <c r="P412289" s="83"/>
    </row>
    <row r="412290" spans="16:16" x14ac:dyDescent="0.3">
      <c r="P412290" s="83"/>
    </row>
    <row r="412291" spans="16:16" x14ac:dyDescent="0.3">
      <c r="P412291" s="83"/>
    </row>
    <row r="412292" spans="16:16" x14ac:dyDescent="0.3">
      <c r="P412292" s="83"/>
    </row>
    <row r="412293" spans="16:16" x14ac:dyDescent="0.3">
      <c r="P412293" s="83"/>
    </row>
    <row r="412294" spans="16:16" x14ac:dyDescent="0.3">
      <c r="P412294" s="83"/>
    </row>
    <row r="412295" spans="16:16" x14ac:dyDescent="0.3">
      <c r="P412295" s="83"/>
    </row>
    <row r="412296" spans="16:16" x14ac:dyDescent="0.3">
      <c r="P412296" s="83"/>
    </row>
    <row r="412297" spans="16:16" x14ac:dyDescent="0.3">
      <c r="P412297" s="83"/>
    </row>
    <row r="412298" spans="16:16" x14ac:dyDescent="0.3">
      <c r="P412298" s="83"/>
    </row>
    <row r="412299" spans="16:16" x14ac:dyDescent="0.3">
      <c r="P412299" s="83"/>
    </row>
    <row r="412300" spans="16:16" x14ac:dyDescent="0.3">
      <c r="P412300" s="83"/>
    </row>
    <row r="412301" spans="16:16" x14ac:dyDescent="0.3">
      <c r="P412301" s="83"/>
    </row>
    <row r="412302" spans="16:16" x14ac:dyDescent="0.3">
      <c r="P412302" s="83"/>
    </row>
    <row r="412303" spans="16:16" x14ac:dyDescent="0.3">
      <c r="P412303" s="83"/>
    </row>
    <row r="412304" spans="16:16" x14ac:dyDescent="0.3">
      <c r="P412304" s="83"/>
    </row>
    <row r="412305" spans="16:16" x14ac:dyDescent="0.3">
      <c r="P412305" s="83"/>
    </row>
    <row r="412306" spans="16:16" x14ac:dyDescent="0.3">
      <c r="P412306" s="83"/>
    </row>
    <row r="412307" spans="16:16" x14ac:dyDescent="0.3">
      <c r="P412307" s="83"/>
    </row>
    <row r="412308" spans="16:16" x14ac:dyDescent="0.3">
      <c r="P412308" s="83"/>
    </row>
    <row r="412309" spans="16:16" x14ac:dyDescent="0.3">
      <c r="P412309" s="83"/>
    </row>
    <row r="412310" spans="16:16" x14ac:dyDescent="0.3">
      <c r="P412310" s="83"/>
    </row>
    <row r="412311" spans="16:16" x14ac:dyDescent="0.3">
      <c r="P412311" s="83"/>
    </row>
    <row r="412312" spans="16:16" x14ac:dyDescent="0.3">
      <c r="P412312" s="83"/>
    </row>
    <row r="412313" spans="16:16" x14ac:dyDescent="0.3">
      <c r="P412313" s="83"/>
    </row>
    <row r="412314" spans="16:16" x14ac:dyDescent="0.3">
      <c r="P412314" s="83"/>
    </row>
    <row r="412315" spans="16:16" x14ac:dyDescent="0.3">
      <c r="P412315" s="83"/>
    </row>
    <row r="412316" spans="16:16" x14ac:dyDescent="0.3">
      <c r="P412316" s="83"/>
    </row>
    <row r="412317" spans="16:16" x14ac:dyDescent="0.3">
      <c r="P412317" s="83"/>
    </row>
    <row r="412318" spans="16:16" x14ac:dyDescent="0.3">
      <c r="P412318" s="83"/>
    </row>
    <row r="412319" spans="16:16" x14ac:dyDescent="0.3">
      <c r="P412319" s="83"/>
    </row>
    <row r="412320" spans="16:16" x14ac:dyDescent="0.3">
      <c r="P412320" s="83"/>
    </row>
    <row r="412321" spans="16:16" x14ac:dyDescent="0.3">
      <c r="P412321" s="83"/>
    </row>
    <row r="412322" spans="16:16" x14ac:dyDescent="0.3">
      <c r="P412322" s="83"/>
    </row>
    <row r="412323" spans="16:16" x14ac:dyDescent="0.3">
      <c r="P412323" s="83"/>
    </row>
    <row r="412324" spans="16:16" x14ac:dyDescent="0.3">
      <c r="P412324" s="83"/>
    </row>
    <row r="412325" spans="16:16" x14ac:dyDescent="0.3">
      <c r="P412325" s="83"/>
    </row>
    <row r="412326" spans="16:16" x14ac:dyDescent="0.3">
      <c r="P412326" s="83"/>
    </row>
    <row r="412327" spans="16:16" x14ac:dyDescent="0.3">
      <c r="P412327" s="83"/>
    </row>
    <row r="412328" spans="16:16" x14ac:dyDescent="0.3">
      <c r="P412328" s="83"/>
    </row>
    <row r="412329" spans="16:16" x14ac:dyDescent="0.3">
      <c r="P412329" s="83"/>
    </row>
    <row r="412330" spans="16:16" x14ac:dyDescent="0.3">
      <c r="P412330" s="83"/>
    </row>
    <row r="412331" spans="16:16" x14ac:dyDescent="0.3">
      <c r="P412331" s="83"/>
    </row>
    <row r="412332" spans="16:16" x14ac:dyDescent="0.3">
      <c r="P412332" s="83"/>
    </row>
    <row r="412333" spans="16:16" x14ac:dyDescent="0.3">
      <c r="P412333" s="83"/>
    </row>
    <row r="412334" spans="16:16" x14ac:dyDescent="0.3">
      <c r="P412334" s="83"/>
    </row>
    <row r="412335" spans="16:16" x14ac:dyDescent="0.3">
      <c r="P412335" s="83"/>
    </row>
    <row r="412336" spans="16:16" x14ac:dyDescent="0.3">
      <c r="P412336" s="83"/>
    </row>
    <row r="412337" spans="16:16" x14ac:dyDescent="0.3">
      <c r="P412337" s="83"/>
    </row>
    <row r="412338" spans="16:16" x14ac:dyDescent="0.3">
      <c r="P412338" s="83"/>
    </row>
    <row r="412339" spans="16:16" x14ac:dyDescent="0.3">
      <c r="P412339" s="83"/>
    </row>
    <row r="412340" spans="16:16" x14ac:dyDescent="0.3">
      <c r="P412340" s="83"/>
    </row>
    <row r="412341" spans="16:16" x14ac:dyDescent="0.3">
      <c r="P412341" s="83"/>
    </row>
    <row r="412342" spans="16:16" x14ac:dyDescent="0.3">
      <c r="P412342" s="83"/>
    </row>
    <row r="412343" spans="16:16" x14ac:dyDescent="0.3">
      <c r="P412343" s="83"/>
    </row>
    <row r="412344" spans="16:16" x14ac:dyDescent="0.3">
      <c r="P412344" s="83"/>
    </row>
    <row r="412345" spans="16:16" x14ac:dyDescent="0.3">
      <c r="P412345" s="83"/>
    </row>
    <row r="412346" spans="16:16" x14ac:dyDescent="0.3">
      <c r="P412346" s="83"/>
    </row>
    <row r="412347" spans="16:16" x14ac:dyDescent="0.3">
      <c r="P412347" s="83"/>
    </row>
    <row r="412348" spans="16:16" x14ac:dyDescent="0.3">
      <c r="P412348" s="83"/>
    </row>
    <row r="412349" spans="16:16" x14ac:dyDescent="0.3">
      <c r="P412349" s="83"/>
    </row>
    <row r="412350" spans="16:16" x14ac:dyDescent="0.3">
      <c r="P412350" s="83"/>
    </row>
    <row r="412351" spans="16:16" x14ac:dyDescent="0.3">
      <c r="P412351" s="83"/>
    </row>
    <row r="412352" spans="16:16" x14ac:dyDescent="0.3">
      <c r="P412352" s="83"/>
    </row>
    <row r="412353" spans="16:16" x14ac:dyDescent="0.3">
      <c r="P412353" s="83"/>
    </row>
    <row r="412354" spans="16:16" x14ac:dyDescent="0.3">
      <c r="P412354" s="83"/>
    </row>
    <row r="412355" spans="16:16" x14ac:dyDescent="0.3">
      <c r="P412355" s="83"/>
    </row>
    <row r="412356" spans="16:16" x14ac:dyDescent="0.3">
      <c r="P412356" s="83"/>
    </row>
    <row r="412357" spans="16:16" x14ac:dyDescent="0.3">
      <c r="P412357" s="83"/>
    </row>
    <row r="412358" spans="16:16" x14ac:dyDescent="0.3">
      <c r="P412358" s="83"/>
    </row>
    <row r="412359" spans="16:16" x14ac:dyDescent="0.3">
      <c r="P412359" s="83"/>
    </row>
    <row r="412360" spans="16:16" x14ac:dyDescent="0.3">
      <c r="P412360" s="83"/>
    </row>
    <row r="412361" spans="16:16" x14ac:dyDescent="0.3">
      <c r="P412361" s="83"/>
    </row>
    <row r="412362" spans="16:16" x14ac:dyDescent="0.3">
      <c r="P412362" s="83"/>
    </row>
    <row r="412363" spans="16:16" x14ac:dyDescent="0.3">
      <c r="P412363" s="83"/>
    </row>
    <row r="412364" spans="16:16" x14ac:dyDescent="0.3">
      <c r="P412364" s="83"/>
    </row>
    <row r="412365" spans="16:16" x14ac:dyDescent="0.3">
      <c r="P412365" s="83"/>
    </row>
    <row r="412366" spans="16:16" x14ac:dyDescent="0.3">
      <c r="P412366" s="83"/>
    </row>
    <row r="412367" spans="16:16" x14ac:dyDescent="0.3">
      <c r="P412367" s="83"/>
    </row>
    <row r="412368" spans="16:16" x14ac:dyDescent="0.3">
      <c r="P412368" s="83"/>
    </row>
    <row r="412369" spans="16:16" x14ac:dyDescent="0.3">
      <c r="P412369" s="83"/>
    </row>
    <row r="412370" spans="16:16" x14ac:dyDescent="0.3">
      <c r="P412370" s="83"/>
    </row>
    <row r="412371" spans="16:16" x14ac:dyDescent="0.3">
      <c r="P412371" s="83"/>
    </row>
    <row r="412372" spans="16:16" x14ac:dyDescent="0.3">
      <c r="P412372" s="83"/>
    </row>
    <row r="412373" spans="16:16" x14ac:dyDescent="0.3">
      <c r="P412373" s="83"/>
    </row>
    <row r="412374" spans="16:16" x14ac:dyDescent="0.3">
      <c r="P412374" s="83"/>
    </row>
    <row r="412375" spans="16:16" x14ac:dyDescent="0.3">
      <c r="P412375" s="83"/>
    </row>
    <row r="412376" spans="16:16" x14ac:dyDescent="0.3">
      <c r="P412376" s="83"/>
    </row>
    <row r="412377" spans="16:16" x14ac:dyDescent="0.3">
      <c r="P412377" s="83"/>
    </row>
    <row r="412378" spans="16:16" x14ac:dyDescent="0.3">
      <c r="P412378" s="83"/>
    </row>
    <row r="412379" spans="16:16" x14ac:dyDescent="0.3">
      <c r="P412379" s="83"/>
    </row>
    <row r="412380" spans="16:16" x14ac:dyDescent="0.3">
      <c r="P412380" s="83"/>
    </row>
    <row r="412381" spans="16:16" x14ac:dyDescent="0.3">
      <c r="P412381" s="83"/>
    </row>
    <row r="412382" spans="16:16" x14ac:dyDescent="0.3">
      <c r="P412382" s="83"/>
    </row>
    <row r="412383" spans="16:16" x14ac:dyDescent="0.3">
      <c r="P412383" s="83"/>
    </row>
    <row r="412384" spans="16:16" x14ac:dyDescent="0.3">
      <c r="P412384" s="83"/>
    </row>
    <row r="412385" spans="16:16" x14ac:dyDescent="0.3">
      <c r="P412385" s="83"/>
    </row>
    <row r="412386" spans="16:16" x14ac:dyDescent="0.3">
      <c r="P412386" s="83"/>
    </row>
    <row r="412387" spans="16:16" x14ac:dyDescent="0.3">
      <c r="P412387" s="83"/>
    </row>
    <row r="412388" spans="16:16" x14ac:dyDescent="0.3">
      <c r="P412388" s="83"/>
    </row>
    <row r="412389" spans="16:16" x14ac:dyDescent="0.3">
      <c r="P412389" s="83"/>
    </row>
    <row r="412390" spans="16:16" x14ac:dyDescent="0.3">
      <c r="P412390" s="83"/>
    </row>
    <row r="412391" spans="16:16" x14ac:dyDescent="0.3">
      <c r="P412391" s="83"/>
    </row>
    <row r="412392" spans="16:16" x14ac:dyDescent="0.3">
      <c r="P412392" s="83"/>
    </row>
    <row r="412393" spans="16:16" x14ac:dyDescent="0.3">
      <c r="P412393" s="83"/>
    </row>
    <row r="412394" spans="16:16" x14ac:dyDescent="0.3">
      <c r="P412394" s="83"/>
    </row>
    <row r="412395" spans="16:16" x14ac:dyDescent="0.3">
      <c r="P412395" s="83"/>
    </row>
    <row r="412396" spans="16:16" x14ac:dyDescent="0.3">
      <c r="P412396" s="83"/>
    </row>
    <row r="412397" spans="16:16" x14ac:dyDescent="0.3">
      <c r="P412397" s="83"/>
    </row>
    <row r="412398" spans="16:16" x14ac:dyDescent="0.3">
      <c r="P412398" s="83"/>
    </row>
    <row r="412399" spans="16:16" x14ac:dyDescent="0.3">
      <c r="P412399" s="83"/>
    </row>
    <row r="412400" spans="16:16" x14ac:dyDescent="0.3">
      <c r="P412400" s="83"/>
    </row>
    <row r="412401" spans="16:16" x14ac:dyDescent="0.3">
      <c r="P412401" s="83"/>
    </row>
    <row r="412402" spans="16:16" x14ac:dyDescent="0.3">
      <c r="P412402" s="83"/>
    </row>
    <row r="412403" spans="16:16" x14ac:dyDescent="0.3">
      <c r="P412403" s="83"/>
    </row>
    <row r="412404" spans="16:16" x14ac:dyDescent="0.3">
      <c r="P412404" s="83"/>
    </row>
    <row r="412405" spans="16:16" x14ac:dyDescent="0.3">
      <c r="P412405" s="83"/>
    </row>
    <row r="412406" spans="16:16" x14ac:dyDescent="0.3">
      <c r="P412406" s="83"/>
    </row>
    <row r="412407" spans="16:16" x14ac:dyDescent="0.3">
      <c r="P412407" s="83"/>
    </row>
    <row r="412408" spans="16:16" x14ac:dyDescent="0.3">
      <c r="P412408" s="83"/>
    </row>
    <row r="412409" spans="16:16" x14ac:dyDescent="0.3">
      <c r="P412409" s="83"/>
    </row>
    <row r="412410" spans="16:16" x14ac:dyDescent="0.3">
      <c r="P412410" s="83"/>
    </row>
    <row r="412411" spans="16:16" x14ac:dyDescent="0.3">
      <c r="P412411" s="83"/>
    </row>
    <row r="412412" spans="16:16" x14ac:dyDescent="0.3">
      <c r="P412412" s="83"/>
    </row>
    <row r="412413" spans="16:16" x14ac:dyDescent="0.3">
      <c r="P412413" s="83"/>
    </row>
    <row r="412414" spans="16:16" x14ac:dyDescent="0.3">
      <c r="P412414" s="83"/>
    </row>
    <row r="412415" spans="16:16" x14ac:dyDescent="0.3">
      <c r="P412415" s="83"/>
    </row>
    <row r="412416" spans="16:16" x14ac:dyDescent="0.3">
      <c r="P412416" s="83"/>
    </row>
    <row r="412417" spans="16:16" x14ac:dyDescent="0.3">
      <c r="P412417" s="83"/>
    </row>
    <row r="412418" spans="16:16" x14ac:dyDescent="0.3">
      <c r="P412418" s="83"/>
    </row>
    <row r="412419" spans="16:16" x14ac:dyDescent="0.3">
      <c r="P412419" s="83"/>
    </row>
    <row r="412420" spans="16:16" x14ac:dyDescent="0.3">
      <c r="P412420" s="83"/>
    </row>
    <row r="412421" spans="16:16" x14ac:dyDescent="0.3">
      <c r="P412421" s="83"/>
    </row>
    <row r="412422" spans="16:16" x14ac:dyDescent="0.3">
      <c r="P412422" s="83"/>
    </row>
    <row r="412423" spans="16:16" x14ac:dyDescent="0.3">
      <c r="P412423" s="83"/>
    </row>
    <row r="412424" spans="16:16" x14ac:dyDescent="0.3">
      <c r="P412424" s="83"/>
    </row>
    <row r="412425" spans="16:16" x14ac:dyDescent="0.3">
      <c r="P412425" s="83"/>
    </row>
    <row r="412426" spans="16:16" x14ac:dyDescent="0.3">
      <c r="P412426" s="83"/>
    </row>
    <row r="412427" spans="16:16" x14ac:dyDescent="0.3">
      <c r="P412427" s="83"/>
    </row>
    <row r="412428" spans="16:16" x14ac:dyDescent="0.3">
      <c r="P412428" s="83"/>
    </row>
    <row r="412429" spans="16:16" x14ac:dyDescent="0.3">
      <c r="P412429" s="83"/>
    </row>
    <row r="412430" spans="16:16" x14ac:dyDescent="0.3">
      <c r="P412430" s="83"/>
    </row>
    <row r="412431" spans="16:16" x14ac:dyDescent="0.3">
      <c r="P412431" s="83"/>
    </row>
    <row r="412432" spans="16:16" x14ac:dyDescent="0.3">
      <c r="P412432" s="83"/>
    </row>
    <row r="412433" spans="16:16" x14ac:dyDescent="0.3">
      <c r="P412433" s="83"/>
    </row>
    <row r="412434" spans="16:16" x14ac:dyDescent="0.3">
      <c r="P412434" s="83"/>
    </row>
    <row r="412435" spans="16:16" x14ac:dyDescent="0.3">
      <c r="P412435" s="83"/>
    </row>
    <row r="412436" spans="16:16" x14ac:dyDescent="0.3">
      <c r="P412436" s="83"/>
    </row>
    <row r="412437" spans="16:16" x14ac:dyDescent="0.3">
      <c r="P412437" s="83"/>
    </row>
    <row r="412438" spans="16:16" x14ac:dyDescent="0.3">
      <c r="P412438" s="83"/>
    </row>
    <row r="412439" spans="16:16" x14ac:dyDescent="0.3">
      <c r="P412439" s="83"/>
    </row>
    <row r="412440" spans="16:16" x14ac:dyDescent="0.3">
      <c r="P412440" s="83"/>
    </row>
    <row r="412441" spans="16:16" x14ac:dyDescent="0.3">
      <c r="P412441" s="83"/>
    </row>
    <row r="412442" spans="16:16" x14ac:dyDescent="0.3">
      <c r="P412442" s="83"/>
    </row>
    <row r="412443" spans="16:16" x14ac:dyDescent="0.3">
      <c r="P412443" s="83"/>
    </row>
    <row r="412444" spans="16:16" x14ac:dyDescent="0.3">
      <c r="P412444" s="83"/>
    </row>
    <row r="412445" spans="16:16" x14ac:dyDescent="0.3">
      <c r="P412445" s="83"/>
    </row>
    <row r="412446" spans="16:16" x14ac:dyDescent="0.3">
      <c r="P412446" s="83"/>
    </row>
    <row r="412447" spans="16:16" x14ac:dyDescent="0.3">
      <c r="P412447" s="83"/>
    </row>
    <row r="412448" spans="16:16" x14ac:dyDescent="0.3">
      <c r="P412448" s="83"/>
    </row>
    <row r="412449" spans="16:16" x14ac:dyDescent="0.3">
      <c r="P412449" s="83"/>
    </row>
    <row r="412450" spans="16:16" x14ac:dyDescent="0.3">
      <c r="P412450" s="83"/>
    </row>
    <row r="412451" spans="16:16" x14ac:dyDescent="0.3">
      <c r="P412451" s="83"/>
    </row>
    <row r="412452" spans="16:16" x14ac:dyDescent="0.3">
      <c r="P412452" s="83"/>
    </row>
    <row r="412453" spans="16:16" x14ac:dyDescent="0.3">
      <c r="P412453" s="83"/>
    </row>
    <row r="412454" spans="16:16" x14ac:dyDescent="0.3">
      <c r="P412454" s="83"/>
    </row>
    <row r="412455" spans="16:16" x14ac:dyDescent="0.3">
      <c r="P412455" s="83"/>
    </row>
    <row r="412456" spans="16:16" x14ac:dyDescent="0.3">
      <c r="P412456" s="83"/>
    </row>
    <row r="412457" spans="16:16" x14ac:dyDescent="0.3">
      <c r="P412457" s="83"/>
    </row>
    <row r="412458" spans="16:16" x14ac:dyDescent="0.3">
      <c r="P412458" s="83"/>
    </row>
    <row r="412459" spans="16:16" x14ac:dyDescent="0.3">
      <c r="P412459" s="83"/>
    </row>
    <row r="412460" spans="16:16" x14ac:dyDescent="0.3">
      <c r="P412460" s="83"/>
    </row>
    <row r="412461" spans="16:16" x14ac:dyDescent="0.3">
      <c r="P412461" s="83"/>
    </row>
    <row r="412462" spans="16:16" x14ac:dyDescent="0.3">
      <c r="P412462" s="83"/>
    </row>
    <row r="412463" spans="16:16" x14ac:dyDescent="0.3">
      <c r="P412463" s="83"/>
    </row>
    <row r="412464" spans="16:16" x14ac:dyDescent="0.3">
      <c r="P412464" s="83"/>
    </row>
    <row r="412465" spans="16:16" x14ac:dyDescent="0.3">
      <c r="P412465" s="83"/>
    </row>
    <row r="412466" spans="16:16" x14ac:dyDescent="0.3">
      <c r="P412466" s="83"/>
    </row>
    <row r="412467" spans="16:16" x14ac:dyDescent="0.3">
      <c r="P412467" s="83"/>
    </row>
    <row r="412468" spans="16:16" x14ac:dyDescent="0.3">
      <c r="P412468" s="83"/>
    </row>
    <row r="412469" spans="16:16" x14ac:dyDescent="0.3">
      <c r="P412469" s="83"/>
    </row>
    <row r="412470" spans="16:16" x14ac:dyDescent="0.3">
      <c r="P412470" s="83"/>
    </row>
    <row r="412471" spans="16:16" x14ac:dyDescent="0.3">
      <c r="P412471" s="83"/>
    </row>
    <row r="412472" spans="16:16" x14ac:dyDescent="0.3">
      <c r="P412472" s="83"/>
    </row>
    <row r="412473" spans="16:16" x14ac:dyDescent="0.3">
      <c r="P412473" s="83"/>
    </row>
    <row r="412474" spans="16:16" x14ac:dyDescent="0.3">
      <c r="P412474" s="83"/>
    </row>
    <row r="412475" spans="16:16" x14ac:dyDescent="0.3">
      <c r="P412475" s="83"/>
    </row>
    <row r="412476" spans="16:16" x14ac:dyDescent="0.3">
      <c r="P412476" s="83"/>
    </row>
    <row r="412477" spans="16:16" x14ac:dyDescent="0.3">
      <c r="P412477" s="83"/>
    </row>
    <row r="412478" spans="16:16" x14ac:dyDescent="0.3">
      <c r="P412478" s="83"/>
    </row>
    <row r="412479" spans="16:16" x14ac:dyDescent="0.3">
      <c r="P412479" s="83"/>
    </row>
    <row r="412480" spans="16:16" x14ac:dyDescent="0.3">
      <c r="P412480" s="83"/>
    </row>
    <row r="412481" spans="16:16" x14ac:dyDescent="0.3">
      <c r="P412481" s="83"/>
    </row>
    <row r="412482" spans="16:16" x14ac:dyDescent="0.3">
      <c r="P412482" s="83"/>
    </row>
    <row r="412483" spans="16:16" x14ac:dyDescent="0.3">
      <c r="P412483" s="83"/>
    </row>
    <row r="412484" spans="16:16" x14ac:dyDescent="0.3">
      <c r="P412484" s="83"/>
    </row>
    <row r="412485" spans="16:16" x14ac:dyDescent="0.3">
      <c r="P412485" s="83"/>
    </row>
    <row r="412486" spans="16:16" x14ac:dyDescent="0.3">
      <c r="P412486" s="83"/>
    </row>
    <row r="412487" spans="16:16" x14ac:dyDescent="0.3">
      <c r="P412487" s="83"/>
    </row>
    <row r="412488" spans="16:16" x14ac:dyDescent="0.3">
      <c r="P412488" s="83"/>
    </row>
    <row r="412489" spans="16:16" x14ac:dyDescent="0.3">
      <c r="P412489" s="83"/>
    </row>
    <row r="412490" spans="16:16" x14ac:dyDescent="0.3">
      <c r="P412490" s="83"/>
    </row>
    <row r="412491" spans="16:16" x14ac:dyDescent="0.3">
      <c r="P412491" s="83"/>
    </row>
    <row r="412492" spans="16:16" x14ac:dyDescent="0.3">
      <c r="P412492" s="83"/>
    </row>
    <row r="412493" spans="16:16" x14ac:dyDescent="0.3">
      <c r="P412493" s="83"/>
    </row>
    <row r="412494" spans="16:16" x14ac:dyDescent="0.3">
      <c r="P412494" s="83"/>
    </row>
    <row r="412495" spans="16:16" x14ac:dyDescent="0.3">
      <c r="P412495" s="83"/>
    </row>
    <row r="412496" spans="16:16" x14ac:dyDescent="0.3">
      <c r="P412496" s="83"/>
    </row>
    <row r="412497" spans="16:16" x14ac:dyDescent="0.3">
      <c r="P412497" s="83"/>
    </row>
    <row r="412498" spans="16:16" x14ac:dyDescent="0.3">
      <c r="P412498" s="83"/>
    </row>
    <row r="412499" spans="16:16" x14ac:dyDescent="0.3">
      <c r="P412499" s="83"/>
    </row>
    <row r="412500" spans="16:16" x14ac:dyDescent="0.3">
      <c r="P412500" s="83"/>
    </row>
    <row r="412501" spans="16:16" x14ac:dyDescent="0.3">
      <c r="P412501" s="83"/>
    </row>
    <row r="412502" spans="16:16" x14ac:dyDescent="0.3">
      <c r="P412502" s="83"/>
    </row>
    <row r="412503" spans="16:16" x14ac:dyDescent="0.3">
      <c r="P412503" s="83"/>
    </row>
    <row r="412504" spans="16:16" x14ac:dyDescent="0.3">
      <c r="P412504" s="83"/>
    </row>
    <row r="412505" spans="16:16" x14ac:dyDescent="0.3">
      <c r="P412505" s="83"/>
    </row>
    <row r="412506" spans="16:16" x14ac:dyDescent="0.3">
      <c r="P412506" s="83"/>
    </row>
    <row r="412507" spans="16:16" x14ac:dyDescent="0.3">
      <c r="P412507" s="83"/>
    </row>
    <row r="412508" spans="16:16" x14ac:dyDescent="0.3">
      <c r="P412508" s="83"/>
    </row>
    <row r="412509" spans="16:16" x14ac:dyDescent="0.3">
      <c r="P412509" s="83"/>
    </row>
    <row r="412510" spans="16:16" x14ac:dyDescent="0.3">
      <c r="P412510" s="83"/>
    </row>
    <row r="412511" spans="16:16" x14ac:dyDescent="0.3">
      <c r="P412511" s="83"/>
    </row>
    <row r="412512" spans="16:16" x14ac:dyDescent="0.3">
      <c r="P412512" s="83"/>
    </row>
    <row r="412513" spans="16:16" x14ac:dyDescent="0.3">
      <c r="P412513" s="83"/>
    </row>
    <row r="412514" spans="16:16" x14ac:dyDescent="0.3">
      <c r="P412514" s="83"/>
    </row>
    <row r="412515" spans="16:16" x14ac:dyDescent="0.3">
      <c r="P412515" s="83"/>
    </row>
    <row r="412516" spans="16:16" x14ac:dyDescent="0.3">
      <c r="P412516" s="83"/>
    </row>
    <row r="412517" spans="16:16" x14ac:dyDescent="0.3">
      <c r="P412517" s="83"/>
    </row>
    <row r="412518" spans="16:16" x14ac:dyDescent="0.3">
      <c r="P412518" s="83"/>
    </row>
    <row r="412519" spans="16:16" x14ac:dyDescent="0.3">
      <c r="P412519" s="83"/>
    </row>
    <row r="412520" spans="16:16" x14ac:dyDescent="0.3">
      <c r="P412520" s="83"/>
    </row>
    <row r="412521" spans="16:16" x14ac:dyDescent="0.3">
      <c r="P412521" s="83"/>
    </row>
    <row r="412522" spans="16:16" x14ac:dyDescent="0.3">
      <c r="P412522" s="83"/>
    </row>
    <row r="412523" spans="16:16" x14ac:dyDescent="0.3">
      <c r="P412523" s="83"/>
    </row>
    <row r="412524" spans="16:16" x14ac:dyDescent="0.3">
      <c r="P412524" s="83"/>
    </row>
    <row r="412525" spans="16:16" x14ac:dyDescent="0.3">
      <c r="P412525" s="83"/>
    </row>
    <row r="412526" spans="16:16" x14ac:dyDescent="0.3">
      <c r="P412526" s="83"/>
    </row>
    <row r="412527" spans="16:16" x14ac:dyDescent="0.3">
      <c r="P412527" s="83"/>
    </row>
    <row r="412528" spans="16:16" x14ac:dyDescent="0.3">
      <c r="P412528" s="83"/>
    </row>
    <row r="412529" spans="16:16" x14ac:dyDescent="0.3">
      <c r="P412529" s="83"/>
    </row>
    <row r="412530" spans="16:16" x14ac:dyDescent="0.3">
      <c r="P412530" s="83"/>
    </row>
    <row r="412531" spans="16:16" x14ac:dyDescent="0.3">
      <c r="P412531" s="83"/>
    </row>
    <row r="412532" spans="16:16" x14ac:dyDescent="0.3">
      <c r="P412532" s="83"/>
    </row>
    <row r="412533" spans="16:16" x14ac:dyDescent="0.3">
      <c r="P412533" s="83"/>
    </row>
    <row r="412534" spans="16:16" x14ac:dyDescent="0.3">
      <c r="P412534" s="83"/>
    </row>
    <row r="412535" spans="16:16" x14ac:dyDescent="0.3">
      <c r="P412535" s="83"/>
    </row>
    <row r="412536" spans="16:16" x14ac:dyDescent="0.3">
      <c r="P412536" s="83"/>
    </row>
    <row r="412537" spans="16:16" x14ac:dyDescent="0.3">
      <c r="P412537" s="83"/>
    </row>
    <row r="412538" spans="16:16" x14ac:dyDescent="0.3">
      <c r="P412538" s="83"/>
    </row>
    <row r="412539" spans="16:16" x14ac:dyDescent="0.3">
      <c r="P412539" s="83"/>
    </row>
    <row r="412540" spans="16:16" x14ac:dyDescent="0.3">
      <c r="P412540" s="83"/>
    </row>
    <row r="412541" spans="16:16" x14ac:dyDescent="0.3">
      <c r="P412541" s="83"/>
    </row>
    <row r="412542" spans="16:16" x14ac:dyDescent="0.3">
      <c r="P412542" s="83"/>
    </row>
    <row r="412543" spans="16:16" x14ac:dyDescent="0.3">
      <c r="P412543" s="83"/>
    </row>
    <row r="412544" spans="16:16" x14ac:dyDescent="0.3">
      <c r="P412544" s="83"/>
    </row>
    <row r="412545" spans="16:16" x14ac:dyDescent="0.3">
      <c r="P412545" s="83"/>
    </row>
    <row r="412546" spans="16:16" x14ac:dyDescent="0.3">
      <c r="P412546" s="83"/>
    </row>
    <row r="412547" spans="16:16" x14ac:dyDescent="0.3">
      <c r="P412547" s="83"/>
    </row>
    <row r="412548" spans="16:16" x14ac:dyDescent="0.3">
      <c r="P412548" s="83"/>
    </row>
    <row r="412549" spans="16:16" x14ac:dyDescent="0.3">
      <c r="P412549" s="83"/>
    </row>
    <row r="412550" spans="16:16" x14ac:dyDescent="0.3">
      <c r="P412550" s="83"/>
    </row>
    <row r="412551" spans="16:16" x14ac:dyDescent="0.3">
      <c r="P412551" s="83"/>
    </row>
    <row r="412552" spans="16:16" x14ac:dyDescent="0.3">
      <c r="P412552" s="83"/>
    </row>
    <row r="412553" spans="16:16" x14ac:dyDescent="0.3">
      <c r="P412553" s="83"/>
    </row>
    <row r="412554" spans="16:16" x14ac:dyDescent="0.3">
      <c r="P412554" s="83"/>
    </row>
    <row r="412555" spans="16:16" x14ac:dyDescent="0.3">
      <c r="P412555" s="83"/>
    </row>
    <row r="412556" spans="16:16" x14ac:dyDescent="0.3">
      <c r="P412556" s="83"/>
    </row>
    <row r="412557" spans="16:16" x14ac:dyDescent="0.3">
      <c r="P412557" s="83"/>
    </row>
    <row r="412558" spans="16:16" x14ac:dyDescent="0.3">
      <c r="P412558" s="83"/>
    </row>
    <row r="412559" spans="16:16" x14ac:dyDescent="0.3">
      <c r="P412559" s="83"/>
    </row>
    <row r="412560" spans="16:16" x14ac:dyDescent="0.3">
      <c r="P412560" s="83"/>
    </row>
    <row r="412561" spans="16:16" x14ac:dyDescent="0.3">
      <c r="P412561" s="83"/>
    </row>
    <row r="412562" spans="16:16" x14ac:dyDescent="0.3">
      <c r="P412562" s="83"/>
    </row>
    <row r="412563" spans="16:16" x14ac:dyDescent="0.3">
      <c r="P412563" s="83"/>
    </row>
    <row r="412564" spans="16:16" x14ac:dyDescent="0.3">
      <c r="P412564" s="83"/>
    </row>
    <row r="412565" spans="16:16" x14ac:dyDescent="0.3">
      <c r="P412565" s="83"/>
    </row>
    <row r="412566" spans="16:16" x14ac:dyDescent="0.3">
      <c r="P412566" s="83"/>
    </row>
    <row r="412567" spans="16:16" x14ac:dyDescent="0.3">
      <c r="P412567" s="83"/>
    </row>
    <row r="412568" spans="16:16" x14ac:dyDescent="0.3">
      <c r="P412568" s="83"/>
    </row>
    <row r="412569" spans="16:16" x14ac:dyDescent="0.3">
      <c r="P412569" s="83"/>
    </row>
    <row r="412570" spans="16:16" x14ac:dyDescent="0.3">
      <c r="P412570" s="83"/>
    </row>
    <row r="412571" spans="16:16" x14ac:dyDescent="0.3">
      <c r="P412571" s="83"/>
    </row>
    <row r="412572" spans="16:16" x14ac:dyDescent="0.3">
      <c r="P412572" s="83"/>
    </row>
    <row r="412573" spans="16:16" x14ac:dyDescent="0.3">
      <c r="P412573" s="83"/>
    </row>
    <row r="412574" spans="16:16" x14ac:dyDescent="0.3">
      <c r="P412574" s="83"/>
    </row>
    <row r="412575" spans="16:16" x14ac:dyDescent="0.3">
      <c r="P412575" s="83"/>
    </row>
    <row r="412576" spans="16:16" x14ac:dyDescent="0.3">
      <c r="P412576" s="83"/>
    </row>
    <row r="412577" spans="16:16" x14ac:dyDescent="0.3">
      <c r="P412577" s="83"/>
    </row>
    <row r="412578" spans="16:16" x14ac:dyDescent="0.3">
      <c r="P412578" s="83"/>
    </row>
    <row r="412579" spans="16:16" x14ac:dyDescent="0.3">
      <c r="P412579" s="83"/>
    </row>
    <row r="412580" spans="16:16" x14ac:dyDescent="0.3">
      <c r="P412580" s="83"/>
    </row>
    <row r="412581" spans="16:16" x14ac:dyDescent="0.3">
      <c r="P412581" s="83"/>
    </row>
    <row r="412582" spans="16:16" x14ac:dyDescent="0.3">
      <c r="P412582" s="83"/>
    </row>
    <row r="412583" spans="16:16" x14ac:dyDescent="0.3">
      <c r="P412583" s="83"/>
    </row>
    <row r="412584" spans="16:16" x14ac:dyDescent="0.3">
      <c r="P412584" s="83"/>
    </row>
    <row r="412585" spans="16:16" x14ac:dyDescent="0.3">
      <c r="P412585" s="83"/>
    </row>
    <row r="412586" spans="16:16" x14ac:dyDescent="0.3">
      <c r="P412586" s="83"/>
    </row>
    <row r="412587" spans="16:16" x14ac:dyDescent="0.3">
      <c r="P412587" s="83"/>
    </row>
    <row r="412588" spans="16:16" x14ac:dyDescent="0.3">
      <c r="P412588" s="83"/>
    </row>
    <row r="412589" spans="16:16" x14ac:dyDescent="0.3">
      <c r="P412589" s="83"/>
    </row>
    <row r="412590" spans="16:16" x14ac:dyDescent="0.3">
      <c r="P412590" s="83"/>
    </row>
    <row r="412591" spans="16:16" x14ac:dyDescent="0.3">
      <c r="P412591" s="83"/>
    </row>
    <row r="412592" spans="16:16" x14ac:dyDescent="0.3">
      <c r="P412592" s="83"/>
    </row>
    <row r="412593" spans="16:16" x14ac:dyDescent="0.3">
      <c r="P412593" s="83"/>
    </row>
    <row r="412594" spans="16:16" x14ac:dyDescent="0.3">
      <c r="P412594" s="83"/>
    </row>
    <row r="412595" spans="16:16" x14ac:dyDescent="0.3">
      <c r="P412595" s="83"/>
    </row>
    <row r="412596" spans="16:16" x14ac:dyDescent="0.3">
      <c r="P412596" s="83"/>
    </row>
    <row r="412597" spans="16:16" x14ac:dyDescent="0.3">
      <c r="P412597" s="83"/>
    </row>
    <row r="412598" spans="16:16" x14ac:dyDescent="0.3">
      <c r="P412598" s="83"/>
    </row>
    <row r="412599" spans="16:16" x14ac:dyDescent="0.3">
      <c r="P412599" s="83"/>
    </row>
    <row r="412600" spans="16:16" x14ac:dyDescent="0.3">
      <c r="P412600" s="83"/>
    </row>
    <row r="412601" spans="16:16" x14ac:dyDescent="0.3">
      <c r="P412601" s="83"/>
    </row>
    <row r="412602" spans="16:16" x14ac:dyDescent="0.3">
      <c r="P412602" s="83"/>
    </row>
    <row r="412603" spans="16:16" x14ac:dyDescent="0.3">
      <c r="P412603" s="83"/>
    </row>
    <row r="412604" spans="16:16" x14ac:dyDescent="0.3">
      <c r="P412604" s="83"/>
    </row>
    <row r="412605" spans="16:16" x14ac:dyDescent="0.3">
      <c r="P412605" s="83"/>
    </row>
    <row r="412606" spans="16:16" x14ac:dyDescent="0.3">
      <c r="P412606" s="83"/>
    </row>
    <row r="412607" spans="16:16" x14ac:dyDescent="0.3">
      <c r="P412607" s="83"/>
    </row>
    <row r="412608" spans="16:16" x14ac:dyDescent="0.3">
      <c r="P412608" s="83"/>
    </row>
    <row r="412609" spans="16:16" x14ac:dyDescent="0.3">
      <c r="P412609" s="83"/>
    </row>
    <row r="412610" spans="16:16" x14ac:dyDescent="0.3">
      <c r="P412610" s="83"/>
    </row>
    <row r="412611" spans="16:16" x14ac:dyDescent="0.3">
      <c r="P412611" s="83"/>
    </row>
    <row r="412612" spans="16:16" x14ac:dyDescent="0.3">
      <c r="P412612" s="83"/>
    </row>
    <row r="412613" spans="16:16" x14ac:dyDescent="0.3">
      <c r="P412613" s="83"/>
    </row>
    <row r="412614" spans="16:16" x14ac:dyDescent="0.3">
      <c r="P412614" s="83"/>
    </row>
    <row r="412615" spans="16:16" x14ac:dyDescent="0.3">
      <c r="P412615" s="83"/>
    </row>
    <row r="412616" spans="16:16" x14ac:dyDescent="0.3">
      <c r="P412616" s="83"/>
    </row>
    <row r="412617" spans="16:16" x14ac:dyDescent="0.3">
      <c r="P412617" s="83"/>
    </row>
    <row r="412618" spans="16:16" x14ac:dyDescent="0.3">
      <c r="P412618" s="83"/>
    </row>
    <row r="412619" spans="16:16" x14ac:dyDescent="0.3">
      <c r="P412619" s="83"/>
    </row>
    <row r="412620" spans="16:16" x14ac:dyDescent="0.3">
      <c r="P412620" s="83"/>
    </row>
    <row r="412621" spans="16:16" x14ac:dyDescent="0.3">
      <c r="P412621" s="83"/>
    </row>
    <row r="412622" spans="16:16" x14ac:dyDescent="0.3">
      <c r="P412622" s="83"/>
    </row>
    <row r="412623" spans="16:16" x14ac:dyDescent="0.3">
      <c r="P412623" s="83"/>
    </row>
    <row r="412624" spans="16:16" x14ac:dyDescent="0.3">
      <c r="P412624" s="83"/>
    </row>
    <row r="412625" spans="16:16" x14ac:dyDescent="0.3">
      <c r="P412625" s="83"/>
    </row>
    <row r="412626" spans="16:16" x14ac:dyDescent="0.3">
      <c r="P412626" s="83"/>
    </row>
    <row r="412627" spans="16:16" x14ac:dyDescent="0.3">
      <c r="P412627" s="83"/>
    </row>
    <row r="412628" spans="16:16" x14ac:dyDescent="0.3">
      <c r="P412628" s="83"/>
    </row>
    <row r="412629" spans="16:16" x14ac:dyDescent="0.3">
      <c r="P412629" s="83"/>
    </row>
    <row r="412630" spans="16:16" x14ac:dyDescent="0.3">
      <c r="P412630" s="83"/>
    </row>
    <row r="412631" spans="16:16" x14ac:dyDescent="0.3">
      <c r="P412631" s="83"/>
    </row>
    <row r="412632" spans="16:16" x14ac:dyDescent="0.3">
      <c r="P412632" s="83"/>
    </row>
    <row r="412633" spans="16:16" x14ac:dyDescent="0.3">
      <c r="P412633" s="83"/>
    </row>
    <row r="412634" spans="16:16" x14ac:dyDescent="0.3">
      <c r="P412634" s="83"/>
    </row>
    <row r="412635" spans="16:16" x14ac:dyDescent="0.3">
      <c r="P412635" s="83"/>
    </row>
    <row r="412636" spans="16:16" x14ac:dyDescent="0.3">
      <c r="P412636" s="83"/>
    </row>
    <row r="412637" spans="16:16" x14ac:dyDescent="0.3">
      <c r="P412637" s="83"/>
    </row>
    <row r="412638" spans="16:16" x14ac:dyDescent="0.3">
      <c r="P412638" s="83"/>
    </row>
    <row r="412639" spans="16:16" x14ac:dyDescent="0.3">
      <c r="P412639" s="83"/>
    </row>
    <row r="412640" spans="16:16" x14ac:dyDescent="0.3">
      <c r="P412640" s="83"/>
    </row>
    <row r="412641" spans="16:16" x14ac:dyDescent="0.3">
      <c r="P412641" s="83"/>
    </row>
    <row r="412642" spans="16:16" x14ac:dyDescent="0.3">
      <c r="P412642" s="83"/>
    </row>
    <row r="412643" spans="16:16" x14ac:dyDescent="0.3">
      <c r="P412643" s="83"/>
    </row>
    <row r="412644" spans="16:16" x14ac:dyDescent="0.3">
      <c r="P412644" s="83"/>
    </row>
    <row r="412645" spans="16:16" x14ac:dyDescent="0.3">
      <c r="P412645" s="83"/>
    </row>
    <row r="412646" spans="16:16" x14ac:dyDescent="0.3">
      <c r="P412646" s="83"/>
    </row>
    <row r="412647" spans="16:16" x14ac:dyDescent="0.3">
      <c r="P412647" s="83"/>
    </row>
    <row r="412648" spans="16:16" x14ac:dyDescent="0.3">
      <c r="P412648" s="83"/>
    </row>
    <row r="412649" spans="16:16" x14ac:dyDescent="0.3">
      <c r="P412649" s="83"/>
    </row>
    <row r="412650" spans="16:16" x14ac:dyDescent="0.3">
      <c r="P412650" s="83"/>
    </row>
    <row r="412651" spans="16:16" x14ac:dyDescent="0.3">
      <c r="P412651" s="83"/>
    </row>
    <row r="412652" spans="16:16" x14ac:dyDescent="0.3">
      <c r="P412652" s="83"/>
    </row>
    <row r="412653" spans="16:16" x14ac:dyDescent="0.3">
      <c r="P412653" s="83"/>
    </row>
    <row r="412654" spans="16:16" x14ac:dyDescent="0.3">
      <c r="P412654" s="83"/>
    </row>
    <row r="412655" spans="16:16" x14ac:dyDescent="0.3">
      <c r="P412655" s="83"/>
    </row>
    <row r="412656" spans="16:16" x14ac:dyDescent="0.3">
      <c r="P412656" s="83"/>
    </row>
    <row r="412657" spans="16:16" x14ac:dyDescent="0.3">
      <c r="P412657" s="83"/>
    </row>
    <row r="412658" spans="16:16" x14ac:dyDescent="0.3">
      <c r="P412658" s="83"/>
    </row>
    <row r="412659" spans="16:16" x14ac:dyDescent="0.3">
      <c r="P412659" s="83"/>
    </row>
    <row r="412660" spans="16:16" x14ac:dyDescent="0.3">
      <c r="P412660" s="83"/>
    </row>
    <row r="412661" spans="16:16" x14ac:dyDescent="0.3">
      <c r="P412661" s="83"/>
    </row>
    <row r="412662" spans="16:16" x14ac:dyDescent="0.3">
      <c r="P412662" s="83"/>
    </row>
    <row r="412663" spans="16:16" x14ac:dyDescent="0.3">
      <c r="P412663" s="83"/>
    </row>
    <row r="412664" spans="16:16" x14ac:dyDescent="0.3">
      <c r="P412664" s="83"/>
    </row>
    <row r="412665" spans="16:16" x14ac:dyDescent="0.3">
      <c r="P412665" s="83"/>
    </row>
    <row r="412666" spans="16:16" x14ac:dyDescent="0.3">
      <c r="P412666" s="83"/>
    </row>
    <row r="412667" spans="16:16" x14ac:dyDescent="0.3">
      <c r="P412667" s="83"/>
    </row>
    <row r="412668" spans="16:16" x14ac:dyDescent="0.3">
      <c r="P412668" s="83"/>
    </row>
    <row r="412669" spans="16:16" x14ac:dyDescent="0.3">
      <c r="P412669" s="83"/>
    </row>
    <row r="412670" spans="16:16" x14ac:dyDescent="0.3">
      <c r="P412670" s="83"/>
    </row>
    <row r="412671" spans="16:16" x14ac:dyDescent="0.3">
      <c r="P412671" s="83"/>
    </row>
    <row r="412672" spans="16:16" x14ac:dyDescent="0.3">
      <c r="P412672" s="83"/>
    </row>
    <row r="412673" spans="16:16" x14ac:dyDescent="0.3">
      <c r="P412673" s="83"/>
    </row>
    <row r="412674" spans="16:16" x14ac:dyDescent="0.3">
      <c r="P412674" s="83"/>
    </row>
    <row r="412675" spans="16:16" x14ac:dyDescent="0.3">
      <c r="P412675" s="83"/>
    </row>
    <row r="412676" spans="16:16" x14ac:dyDescent="0.3">
      <c r="P412676" s="83"/>
    </row>
    <row r="412677" spans="16:16" x14ac:dyDescent="0.3">
      <c r="P412677" s="83"/>
    </row>
    <row r="412678" spans="16:16" x14ac:dyDescent="0.3">
      <c r="P412678" s="83"/>
    </row>
    <row r="412679" spans="16:16" x14ac:dyDescent="0.3">
      <c r="P412679" s="83"/>
    </row>
    <row r="412680" spans="16:16" x14ac:dyDescent="0.3">
      <c r="P412680" s="83"/>
    </row>
    <row r="412681" spans="16:16" x14ac:dyDescent="0.3">
      <c r="P412681" s="83"/>
    </row>
    <row r="412682" spans="16:16" x14ac:dyDescent="0.3">
      <c r="P412682" s="83"/>
    </row>
    <row r="412683" spans="16:16" x14ac:dyDescent="0.3">
      <c r="P412683" s="83"/>
    </row>
    <row r="412684" spans="16:16" x14ac:dyDescent="0.3">
      <c r="P412684" s="83"/>
    </row>
    <row r="412685" spans="16:16" x14ac:dyDescent="0.3">
      <c r="P412685" s="83"/>
    </row>
    <row r="412686" spans="16:16" x14ac:dyDescent="0.3">
      <c r="P412686" s="83"/>
    </row>
    <row r="412687" spans="16:16" x14ac:dyDescent="0.3">
      <c r="P412687" s="83"/>
    </row>
    <row r="412688" spans="16:16" x14ac:dyDescent="0.3">
      <c r="P412688" s="83"/>
    </row>
    <row r="412689" spans="16:16" x14ac:dyDescent="0.3">
      <c r="P412689" s="83"/>
    </row>
    <row r="412690" spans="16:16" x14ac:dyDescent="0.3">
      <c r="P412690" s="83"/>
    </row>
    <row r="412691" spans="16:16" x14ac:dyDescent="0.3">
      <c r="P412691" s="83"/>
    </row>
    <row r="412692" spans="16:16" x14ac:dyDescent="0.3">
      <c r="P412692" s="83"/>
    </row>
    <row r="412693" spans="16:16" x14ac:dyDescent="0.3">
      <c r="P412693" s="83"/>
    </row>
    <row r="412694" spans="16:16" x14ac:dyDescent="0.3">
      <c r="P412694" s="83"/>
    </row>
    <row r="412695" spans="16:16" x14ac:dyDescent="0.3">
      <c r="P412695" s="83"/>
    </row>
    <row r="412696" spans="16:16" x14ac:dyDescent="0.3">
      <c r="P412696" s="83"/>
    </row>
    <row r="412697" spans="16:16" x14ac:dyDescent="0.3">
      <c r="P412697" s="83"/>
    </row>
    <row r="412698" spans="16:16" x14ac:dyDescent="0.3">
      <c r="P412698" s="83"/>
    </row>
    <row r="412699" spans="16:16" x14ac:dyDescent="0.3">
      <c r="P412699" s="83"/>
    </row>
    <row r="412700" spans="16:16" x14ac:dyDescent="0.3">
      <c r="P412700" s="83"/>
    </row>
    <row r="412701" spans="16:16" x14ac:dyDescent="0.3">
      <c r="P412701" s="83"/>
    </row>
    <row r="412702" spans="16:16" x14ac:dyDescent="0.3">
      <c r="P412702" s="83"/>
    </row>
    <row r="412703" spans="16:16" x14ac:dyDescent="0.3">
      <c r="P412703" s="83"/>
    </row>
    <row r="412704" spans="16:16" x14ac:dyDescent="0.3">
      <c r="P412704" s="83"/>
    </row>
    <row r="412705" spans="16:16" x14ac:dyDescent="0.3">
      <c r="P412705" s="83"/>
    </row>
    <row r="412706" spans="16:16" x14ac:dyDescent="0.3">
      <c r="P412706" s="83"/>
    </row>
    <row r="412707" spans="16:16" x14ac:dyDescent="0.3">
      <c r="P412707" s="83"/>
    </row>
    <row r="412708" spans="16:16" x14ac:dyDescent="0.3">
      <c r="P412708" s="83"/>
    </row>
    <row r="412709" spans="16:16" x14ac:dyDescent="0.3">
      <c r="P412709" s="83"/>
    </row>
    <row r="412710" spans="16:16" x14ac:dyDescent="0.3">
      <c r="P412710" s="83"/>
    </row>
    <row r="412711" spans="16:16" x14ac:dyDescent="0.3">
      <c r="P412711" s="83"/>
    </row>
    <row r="412712" spans="16:16" x14ac:dyDescent="0.3">
      <c r="P412712" s="83"/>
    </row>
    <row r="412713" spans="16:16" x14ac:dyDescent="0.3">
      <c r="P412713" s="83"/>
    </row>
    <row r="412714" spans="16:16" x14ac:dyDescent="0.3">
      <c r="P412714" s="83"/>
    </row>
    <row r="412715" spans="16:16" x14ac:dyDescent="0.3">
      <c r="P412715" s="83"/>
    </row>
    <row r="412716" spans="16:16" x14ac:dyDescent="0.3">
      <c r="P412716" s="83"/>
    </row>
    <row r="412717" spans="16:16" x14ac:dyDescent="0.3">
      <c r="P412717" s="83"/>
    </row>
    <row r="412718" spans="16:16" x14ac:dyDescent="0.3">
      <c r="P412718" s="83"/>
    </row>
    <row r="412719" spans="16:16" x14ac:dyDescent="0.3">
      <c r="P412719" s="83"/>
    </row>
    <row r="412720" spans="16:16" x14ac:dyDescent="0.3">
      <c r="P412720" s="83"/>
    </row>
    <row r="412721" spans="16:16" x14ac:dyDescent="0.3">
      <c r="P412721" s="83"/>
    </row>
    <row r="412722" spans="16:16" x14ac:dyDescent="0.3">
      <c r="P412722" s="83"/>
    </row>
    <row r="412723" spans="16:16" x14ac:dyDescent="0.3">
      <c r="P412723" s="83"/>
    </row>
    <row r="412724" spans="16:16" x14ac:dyDescent="0.3">
      <c r="P412724" s="83"/>
    </row>
    <row r="412725" spans="16:16" x14ac:dyDescent="0.3">
      <c r="P412725" s="83"/>
    </row>
    <row r="412726" spans="16:16" x14ac:dyDescent="0.3">
      <c r="P412726" s="83"/>
    </row>
    <row r="412727" spans="16:16" x14ac:dyDescent="0.3">
      <c r="P412727" s="83"/>
    </row>
    <row r="412728" spans="16:16" x14ac:dyDescent="0.3">
      <c r="P412728" s="83"/>
    </row>
    <row r="412729" spans="16:16" x14ac:dyDescent="0.3">
      <c r="P412729" s="83"/>
    </row>
    <row r="412730" spans="16:16" x14ac:dyDescent="0.3">
      <c r="P412730" s="83"/>
    </row>
    <row r="412731" spans="16:16" x14ac:dyDescent="0.3">
      <c r="P412731" s="83"/>
    </row>
    <row r="412732" spans="16:16" x14ac:dyDescent="0.3">
      <c r="P412732" s="83"/>
    </row>
    <row r="412733" spans="16:16" x14ac:dyDescent="0.3">
      <c r="P412733" s="83"/>
    </row>
    <row r="412734" spans="16:16" x14ac:dyDescent="0.3">
      <c r="P412734" s="83"/>
    </row>
    <row r="412735" spans="16:16" x14ac:dyDescent="0.3">
      <c r="P412735" s="83"/>
    </row>
    <row r="412736" spans="16:16" x14ac:dyDescent="0.3">
      <c r="P412736" s="83"/>
    </row>
    <row r="412737" spans="16:16" x14ac:dyDescent="0.3">
      <c r="P412737" s="83"/>
    </row>
    <row r="412738" spans="16:16" x14ac:dyDescent="0.3">
      <c r="P412738" s="83"/>
    </row>
    <row r="412739" spans="16:16" x14ac:dyDescent="0.3">
      <c r="P412739" s="83"/>
    </row>
    <row r="412740" spans="16:16" x14ac:dyDescent="0.3">
      <c r="P412740" s="83"/>
    </row>
    <row r="412741" spans="16:16" x14ac:dyDescent="0.3">
      <c r="P412741" s="83"/>
    </row>
    <row r="412742" spans="16:16" x14ac:dyDescent="0.3">
      <c r="P412742" s="83"/>
    </row>
    <row r="412743" spans="16:16" x14ac:dyDescent="0.3">
      <c r="P412743" s="83"/>
    </row>
    <row r="412744" spans="16:16" x14ac:dyDescent="0.3">
      <c r="P412744" s="83"/>
    </row>
    <row r="412745" spans="16:16" x14ac:dyDescent="0.3">
      <c r="P412745" s="83"/>
    </row>
    <row r="412746" spans="16:16" x14ac:dyDescent="0.3">
      <c r="P412746" s="83"/>
    </row>
    <row r="412747" spans="16:16" x14ac:dyDescent="0.3">
      <c r="P412747" s="83"/>
    </row>
    <row r="412748" spans="16:16" x14ac:dyDescent="0.3">
      <c r="P412748" s="83"/>
    </row>
    <row r="412749" spans="16:16" x14ac:dyDescent="0.3">
      <c r="P412749" s="83"/>
    </row>
    <row r="412750" spans="16:16" x14ac:dyDescent="0.3">
      <c r="P412750" s="83"/>
    </row>
    <row r="412751" spans="16:16" x14ac:dyDescent="0.3">
      <c r="P412751" s="83"/>
    </row>
    <row r="412752" spans="16:16" x14ac:dyDescent="0.3">
      <c r="P412752" s="83"/>
    </row>
    <row r="412753" spans="16:16" x14ac:dyDescent="0.3">
      <c r="P412753" s="83"/>
    </row>
    <row r="412754" spans="16:16" x14ac:dyDescent="0.3">
      <c r="P412754" s="83"/>
    </row>
    <row r="412755" spans="16:16" x14ac:dyDescent="0.3">
      <c r="P412755" s="83"/>
    </row>
    <row r="412756" spans="16:16" x14ac:dyDescent="0.3">
      <c r="P412756" s="83"/>
    </row>
    <row r="412757" spans="16:16" x14ac:dyDescent="0.3">
      <c r="P412757" s="83"/>
    </row>
    <row r="412758" spans="16:16" x14ac:dyDescent="0.3">
      <c r="P412758" s="83"/>
    </row>
    <row r="412759" spans="16:16" x14ac:dyDescent="0.3">
      <c r="P412759" s="83"/>
    </row>
    <row r="412760" spans="16:16" x14ac:dyDescent="0.3">
      <c r="P412760" s="83"/>
    </row>
    <row r="412761" spans="16:16" x14ac:dyDescent="0.3">
      <c r="P412761" s="83"/>
    </row>
    <row r="412762" spans="16:16" x14ac:dyDescent="0.3">
      <c r="P412762" s="83"/>
    </row>
    <row r="412763" spans="16:16" x14ac:dyDescent="0.3">
      <c r="P412763" s="83"/>
    </row>
    <row r="412764" spans="16:16" x14ac:dyDescent="0.3">
      <c r="P412764" s="83"/>
    </row>
    <row r="412765" spans="16:16" x14ac:dyDescent="0.3">
      <c r="P412765" s="83"/>
    </row>
    <row r="412766" spans="16:16" x14ac:dyDescent="0.3">
      <c r="P412766" s="83"/>
    </row>
    <row r="412767" spans="16:16" x14ac:dyDescent="0.3">
      <c r="P412767" s="83"/>
    </row>
    <row r="412768" spans="16:16" x14ac:dyDescent="0.3">
      <c r="P412768" s="83"/>
    </row>
    <row r="412769" spans="16:16" x14ac:dyDescent="0.3">
      <c r="P412769" s="83"/>
    </row>
    <row r="412770" spans="16:16" x14ac:dyDescent="0.3">
      <c r="P412770" s="83"/>
    </row>
    <row r="412771" spans="16:16" x14ac:dyDescent="0.3">
      <c r="P412771" s="83"/>
    </row>
    <row r="412772" spans="16:16" x14ac:dyDescent="0.3">
      <c r="P412772" s="83"/>
    </row>
    <row r="412773" spans="16:16" x14ac:dyDescent="0.3">
      <c r="P412773" s="83"/>
    </row>
    <row r="412774" spans="16:16" x14ac:dyDescent="0.3">
      <c r="P412774" s="83"/>
    </row>
    <row r="412775" spans="16:16" x14ac:dyDescent="0.3">
      <c r="P412775" s="83"/>
    </row>
    <row r="412776" spans="16:16" x14ac:dyDescent="0.3">
      <c r="P412776" s="83"/>
    </row>
    <row r="412777" spans="16:16" x14ac:dyDescent="0.3">
      <c r="P412777" s="83"/>
    </row>
    <row r="412778" spans="16:16" x14ac:dyDescent="0.3">
      <c r="P412778" s="83"/>
    </row>
    <row r="412779" spans="16:16" x14ac:dyDescent="0.3">
      <c r="P412779" s="83"/>
    </row>
    <row r="412780" spans="16:16" x14ac:dyDescent="0.3">
      <c r="P412780" s="83"/>
    </row>
    <row r="412781" spans="16:16" x14ac:dyDescent="0.3">
      <c r="P412781" s="83"/>
    </row>
    <row r="412782" spans="16:16" x14ac:dyDescent="0.3">
      <c r="P412782" s="83"/>
    </row>
    <row r="412783" spans="16:16" x14ac:dyDescent="0.3">
      <c r="P412783" s="83"/>
    </row>
    <row r="412784" spans="16:16" x14ac:dyDescent="0.3">
      <c r="P412784" s="83"/>
    </row>
    <row r="412785" spans="16:16" x14ac:dyDescent="0.3">
      <c r="P412785" s="83"/>
    </row>
    <row r="412786" spans="16:16" x14ac:dyDescent="0.3">
      <c r="P412786" s="83"/>
    </row>
    <row r="412787" spans="16:16" x14ac:dyDescent="0.3">
      <c r="P412787" s="83"/>
    </row>
    <row r="412788" spans="16:16" x14ac:dyDescent="0.3">
      <c r="P412788" s="83"/>
    </row>
    <row r="412789" spans="16:16" x14ac:dyDescent="0.3">
      <c r="P412789" s="83"/>
    </row>
    <row r="412790" spans="16:16" x14ac:dyDescent="0.3">
      <c r="P412790" s="83"/>
    </row>
    <row r="412791" spans="16:16" x14ac:dyDescent="0.3">
      <c r="P412791" s="83"/>
    </row>
    <row r="412792" spans="16:16" x14ac:dyDescent="0.3">
      <c r="P412792" s="83"/>
    </row>
    <row r="412793" spans="16:16" x14ac:dyDescent="0.3">
      <c r="P412793" s="83"/>
    </row>
    <row r="412794" spans="16:16" x14ac:dyDescent="0.3">
      <c r="P412794" s="83"/>
    </row>
    <row r="412795" spans="16:16" x14ac:dyDescent="0.3">
      <c r="P412795" s="83"/>
    </row>
    <row r="412796" spans="16:16" x14ac:dyDescent="0.3">
      <c r="P412796" s="83"/>
    </row>
    <row r="412797" spans="16:16" x14ac:dyDescent="0.3">
      <c r="P412797" s="83"/>
    </row>
    <row r="412798" spans="16:16" x14ac:dyDescent="0.3">
      <c r="P412798" s="83"/>
    </row>
    <row r="412799" spans="16:16" x14ac:dyDescent="0.3">
      <c r="P412799" s="83"/>
    </row>
    <row r="412800" spans="16:16" x14ac:dyDescent="0.3">
      <c r="P412800" s="83"/>
    </row>
    <row r="412801" spans="16:16" x14ac:dyDescent="0.3">
      <c r="P412801" s="83"/>
    </row>
    <row r="412802" spans="16:16" x14ac:dyDescent="0.3">
      <c r="P412802" s="83"/>
    </row>
    <row r="412803" spans="16:16" x14ac:dyDescent="0.3">
      <c r="P412803" s="83"/>
    </row>
    <row r="412804" spans="16:16" x14ac:dyDescent="0.3">
      <c r="P412804" s="83"/>
    </row>
    <row r="412805" spans="16:16" x14ac:dyDescent="0.3">
      <c r="P412805" s="83"/>
    </row>
    <row r="412806" spans="16:16" x14ac:dyDescent="0.3">
      <c r="P412806" s="83"/>
    </row>
    <row r="412807" spans="16:16" x14ac:dyDescent="0.3">
      <c r="P412807" s="83"/>
    </row>
    <row r="412808" spans="16:16" x14ac:dyDescent="0.3">
      <c r="P412808" s="83"/>
    </row>
    <row r="412809" spans="16:16" x14ac:dyDescent="0.3">
      <c r="P412809" s="83"/>
    </row>
    <row r="412810" spans="16:16" x14ac:dyDescent="0.3">
      <c r="P412810" s="83"/>
    </row>
    <row r="412811" spans="16:16" x14ac:dyDescent="0.3">
      <c r="P412811" s="83"/>
    </row>
    <row r="412812" spans="16:16" x14ac:dyDescent="0.3">
      <c r="P412812" s="83"/>
    </row>
    <row r="412813" spans="16:16" x14ac:dyDescent="0.3">
      <c r="P412813" s="83"/>
    </row>
    <row r="412814" spans="16:16" x14ac:dyDescent="0.3">
      <c r="P412814" s="83"/>
    </row>
    <row r="412815" spans="16:16" x14ac:dyDescent="0.3">
      <c r="P412815" s="83"/>
    </row>
    <row r="412816" spans="16:16" x14ac:dyDescent="0.3">
      <c r="P412816" s="83"/>
    </row>
    <row r="412817" spans="16:16" x14ac:dyDescent="0.3">
      <c r="P412817" s="83"/>
    </row>
    <row r="412818" spans="16:16" x14ac:dyDescent="0.3">
      <c r="P412818" s="83"/>
    </row>
    <row r="412819" spans="16:16" x14ac:dyDescent="0.3">
      <c r="P412819" s="83"/>
    </row>
    <row r="412820" spans="16:16" x14ac:dyDescent="0.3">
      <c r="P412820" s="83"/>
    </row>
    <row r="412821" spans="16:16" x14ac:dyDescent="0.3">
      <c r="P412821" s="83"/>
    </row>
    <row r="412822" spans="16:16" x14ac:dyDescent="0.3">
      <c r="P412822" s="83"/>
    </row>
    <row r="412823" spans="16:16" x14ac:dyDescent="0.3">
      <c r="P412823" s="83"/>
    </row>
    <row r="412824" spans="16:16" x14ac:dyDescent="0.3">
      <c r="P412824" s="83"/>
    </row>
    <row r="412825" spans="16:16" x14ac:dyDescent="0.3">
      <c r="P412825" s="83"/>
    </row>
    <row r="412826" spans="16:16" x14ac:dyDescent="0.3">
      <c r="P412826" s="83"/>
    </row>
    <row r="412827" spans="16:16" x14ac:dyDescent="0.3">
      <c r="P412827" s="83"/>
    </row>
    <row r="412828" spans="16:16" x14ac:dyDescent="0.3">
      <c r="P412828" s="83"/>
    </row>
    <row r="412829" spans="16:16" x14ac:dyDescent="0.3">
      <c r="P412829" s="83"/>
    </row>
    <row r="412830" spans="16:16" x14ac:dyDescent="0.3">
      <c r="P412830" s="83"/>
    </row>
    <row r="412831" spans="16:16" x14ac:dyDescent="0.3">
      <c r="P412831" s="83"/>
    </row>
    <row r="412832" spans="16:16" x14ac:dyDescent="0.3">
      <c r="P412832" s="83"/>
    </row>
    <row r="412833" spans="16:16" x14ac:dyDescent="0.3">
      <c r="P412833" s="83"/>
    </row>
    <row r="412834" spans="16:16" x14ac:dyDescent="0.3">
      <c r="P412834" s="83"/>
    </row>
    <row r="412835" spans="16:16" x14ac:dyDescent="0.3">
      <c r="P412835" s="83"/>
    </row>
    <row r="412836" spans="16:16" x14ac:dyDescent="0.3">
      <c r="P412836" s="83"/>
    </row>
    <row r="412837" spans="16:16" x14ac:dyDescent="0.3">
      <c r="P412837" s="83"/>
    </row>
    <row r="412838" spans="16:16" x14ac:dyDescent="0.3">
      <c r="P412838" s="83"/>
    </row>
    <row r="412839" spans="16:16" x14ac:dyDescent="0.3">
      <c r="P412839" s="83"/>
    </row>
    <row r="412840" spans="16:16" x14ac:dyDescent="0.3">
      <c r="P412840" s="83"/>
    </row>
    <row r="412841" spans="16:16" x14ac:dyDescent="0.3">
      <c r="P412841" s="83"/>
    </row>
    <row r="412842" spans="16:16" x14ac:dyDescent="0.3">
      <c r="P412842" s="83"/>
    </row>
    <row r="412843" spans="16:16" x14ac:dyDescent="0.3">
      <c r="P412843" s="83"/>
    </row>
    <row r="412844" spans="16:16" x14ac:dyDescent="0.3">
      <c r="P412844" s="83"/>
    </row>
    <row r="412845" spans="16:16" x14ac:dyDescent="0.3">
      <c r="P412845" s="83"/>
    </row>
    <row r="412846" spans="16:16" x14ac:dyDescent="0.3">
      <c r="P412846" s="83"/>
    </row>
    <row r="412847" spans="16:16" x14ac:dyDescent="0.3">
      <c r="P412847" s="83"/>
    </row>
    <row r="412848" spans="16:16" x14ac:dyDescent="0.3">
      <c r="P412848" s="83"/>
    </row>
    <row r="412849" spans="16:16" x14ac:dyDescent="0.3">
      <c r="P412849" s="83"/>
    </row>
    <row r="412850" spans="16:16" x14ac:dyDescent="0.3">
      <c r="P412850" s="83"/>
    </row>
    <row r="412851" spans="16:16" x14ac:dyDescent="0.3">
      <c r="P412851" s="83"/>
    </row>
    <row r="412852" spans="16:16" x14ac:dyDescent="0.3">
      <c r="P412852" s="83"/>
    </row>
    <row r="412853" spans="16:16" x14ac:dyDescent="0.3">
      <c r="P412853" s="83"/>
    </row>
    <row r="412854" spans="16:16" x14ac:dyDescent="0.3">
      <c r="P412854" s="83"/>
    </row>
    <row r="412855" spans="16:16" x14ac:dyDescent="0.3">
      <c r="P412855" s="83"/>
    </row>
    <row r="412856" spans="16:16" x14ac:dyDescent="0.3">
      <c r="P412856" s="83"/>
    </row>
    <row r="412857" spans="16:16" x14ac:dyDescent="0.3">
      <c r="P412857" s="83"/>
    </row>
    <row r="412858" spans="16:16" x14ac:dyDescent="0.3">
      <c r="P412858" s="83"/>
    </row>
    <row r="412859" spans="16:16" x14ac:dyDescent="0.3">
      <c r="P412859" s="83"/>
    </row>
    <row r="412860" spans="16:16" x14ac:dyDescent="0.3">
      <c r="P412860" s="83"/>
    </row>
    <row r="412861" spans="16:16" x14ac:dyDescent="0.3">
      <c r="P412861" s="83"/>
    </row>
    <row r="412862" spans="16:16" x14ac:dyDescent="0.3">
      <c r="P412862" s="83"/>
    </row>
    <row r="412863" spans="16:16" x14ac:dyDescent="0.3">
      <c r="P412863" s="83"/>
    </row>
    <row r="412864" spans="16:16" x14ac:dyDescent="0.3">
      <c r="P412864" s="83"/>
    </row>
    <row r="412865" spans="16:16" x14ac:dyDescent="0.3">
      <c r="P412865" s="83"/>
    </row>
    <row r="412866" spans="16:16" x14ac:dyDescent="0.3">
      <c r="P412866" s="83"/>
    </row>
    <row r="412867" spans="16:16" x14ac:dyDescent="0.3">
      <c r="P412867" s="83"/>
    </row>
    <row r="412868" spans="16:16" x14ac:dyDescent="0.3">
      <c r="P412868" s="83"/>
    </row>
    <row r="412869" spans="16:16" x14ac:dyDescent="0.3">
      <c r="P412869" s="83"/>
    </row>
    <row r="412870" spans="16:16" x14ac:dyDescent="0.3">
      <c r="P412870" s="83"/>
    </row>
    <row r="412871" spans="16:16" x14ac:dyDescent="0.3">
      <c r="P412871" s="83"/>
    </row>
    <row r="412872" spans="16:16" x14ac:dyDescent="0.3">
      <c r="P412872" s="83"/>
    </row>
    <row r="412873" spans="16:16" x14ac:dyDescent="0.3">
      <c r="P412873" s="83"/>
    </row>
    <row r="412874" spans="16:16" x14ac:dyDescent="0.3">
      <c r="P412874" s="83"/>
    </row>
    <row r="412875" spans="16:16" x14ac:dyDescent="0.3">
      <c r="P412875" s="83"/>
    </row>
    <row r="412876" spans="16:16" x14ac:dyDescent="0.3">
      <c r="P412876" s="83"/>
    </row>
    <row r="412877" spans="16:16" x14ac:dyDescent="0.3">
      <c r="P412877" s="83"/>
    </row>
    <row r="412878" spans="16:16" x14ac:dyDescent="0.3">
      <c r="P412878" s="83"/>
    </row>
    <row r="412879" spans="16:16" x14ac:dyDescent="0.3">
      <c r="P412879" s="83"/>
    </row>
    <row r="412880" spans="16:16" x14ac:dyDescent="0.3">
      <c r="P412880" s="83"/>
    </row>
    <row r="412881" spans="16:16" x14ac:dyDescent="0.3">
      <c r="P412881" s="83"/>
    </row>
    <row r="412882" spans="16:16" x14ac:dyDescent="0.3">
      <c r="P412882" s="83"/>
    </row>
    <row r="412883" spans="16:16" x14ac:dyDescent="0.3">
      <c r="P412883" s="83"/>
    </row>
    <row r="412884" spans="16:16" x14ac:dyDescent="0.3">
      <c r="P412884" s="83"/>
    </row>
    <row r="412885" spans="16:16" x14ac:dyDescent="0.3">
      <c r="P412885" s="83"/>
    </row>
    <row r="412886" spans="16:16" x14ac:dyDescent="0.3">
      <c r="P412886" s="83"/>
    </row>
    <row r="412887" spans="16:16" x14ac:dyDescent="0.3">
      <c r="P412887" s="83"/>
    </row>
    <row r="412888" spans="16:16" x14ac:dyDescent="0.3">
      <c r="P412888" s="83"/>
    </row>
    <row r="412889" spans="16:16" x14ac:dyDescent="0.3">
      <c r="P412889" s="83"/>
    </row>
    <row r="412890" spans="16:16" x14ac:dyDescent="0.3">
      <c r="P412890" s="83"/>
    </row>
    <row r="412891" spans="16:16" x14ac:dyDescent="0.3">
      <c r="P412891" s="83"/>
    </row>
    <row r="412892" spans="16:16" x14ac:dyDescent="0.3">
      <c r="P412892" s="83"/>
    </row>
    <row r="412893" spans="16:16" x14ac:dyDescent="0.3">
      <c r="P412893" s="83"/>
    </row>
    <row r="412894" spans="16:16" x14ac:dyDescent="0.3">
      <c r="P412894" s="83"/>
    </row>
    <row r="412895" spans="16:16" x14ac:dyDescent="0.3">
      <c r="P412895" s="83"/>
    </row>
    <row r="412896" spans="16:16" x14ac:dyDescent="0.3">
      <c r="P412896" s="83"/>
    </row>
    <row r="412897" spans="16:16" x14ac:dyDescent="0.3">
      <c r="P412897" s="83"/>
    </row>
    <row r="412898" spans="16:16" x14ac:dyDescent="0.3">
      <c r="P412898" s="83"/>
    </row>
    <row r="412899" spans="16:16" x14ac:dyDescent="0.3">
      <c r="P412899" s="83"/>
    </row>
    <row r="412900" spans="16:16" x14ac:dyDescent="0.3">
      <c r="P412900" s="83"/>
    </row>
    <row r="412901" spans="16:16" x14ac:dyDescent="0.3">
      <c r="P412901" s="83"/>
    </row>
    <row r="412902" spans="16:16" x14ac:dyDescent="0.3">
      <c r="P412902" s="83"/>
    </row>
    <row r="412903" spans="16:16" x14ac:dyDescent="0.3">
      <c r="P412903" s="83"/>
    </row>
    <row r="412904" spans="16:16" x14ac:dyDescent="0.3">
      <c r="P412904" s="83"/>
    </row>
    <row r="412905" spans="16:16" x14ac:dyDescent="0.3">
      <c r="P412905" s="83"/>
    </row>
    <row r="412906" spans="16:16" x14ac:dyDescent="0.3">
      <c r="P412906" s="83"/>
    </row>
    <row r="412907" spans="16:16" x14ac:dyDescent="0.3">
      <c r="P412907" s="83"/>
    </row>
    <row r="412908" spans="16:16" x14ac:dyDescent="0.3">
      <c r="P412908" s="83"/>
    </row>
    <row r="412909" spans="16:16" x14ac:dyDescent="0.3">
      <c r="P412909" s="83"/>
    </row>
    <row r="412910" spans="16:16" x14ac:dyDescent="0.3">
      <c r="P412910" s="83"/>
    </row>
    <row r="412911" spans="16:16" x14ac:dyDescent="0.3">
      <c r="P412911" s="83"/>
    </row>
    <row r="412912" spans="16:16" x14ac:dyDescent="0.3">
      <c r="P412912" s="83"/>
    </row>
    <row r="412913" spans="16:16" x14ac:dyDescent="0.3">
      <c r="P412913" s="83"/>
    </row>
    <row r="412914" spans="16:16" x14ac:dyDescent="0.3">
      <c r="P412914" s="83"/>
    </row>
    <row r="412915" spans="16:16" x14ac:dyDescent="0.3">
      <c r="P412915" s="83"/>
    </row>
    <row r="412916" spans="16:16" x14ac:dyDescent="0.3">
      <c r="P412916" s="83"/>
    </row>
    <row r="412917" spans="16:16" x14ac:dyDescent="0.3">
      <c r="P412917" s="83"/>
    </row>
    <row r="412918" spans="16:16" x14ac:dyDescent="0.3">
      <c r="P412918" s="83"/>
    </row>
    <row r="412919" spans="16:16" x14ac:dyDescent="0.3">
      <c r="P412919" s="83"/>
    </row>
    <row r="412920" spans="16:16" x14ac:dyDescent="0.3">
      <c r="P412920" s="83"/>
    </row>
    <row r="412921" spans="16:16" x14ac:dyDescent="0.3">
      <c r="P412921" s="83"/>
    </row>
    <row r="412922" spans="16:16" x14ac:dyDescent="0.3">
      <c r="P412922" s="83"/>
    </row>
    <row r="412923" spans="16:16" x14ac:dyDescent="0.3">
      <c r="P412923" s="83"/>
    </row>
    <row r="412924" spans="16:16" x14ac:dyDescent="0.3">
      <c r="P412924" s="83"/>
    </row>
    <row r="412925" spans="16:16" x14ac:dyDescent="0.3">
      <c r="P412925" s="83"/>
    </row>
    <row r="412926" spans="16:16" x14ac:dyDescent="0.3">
      <c r="P412926" s="83"/>
    </row>
    <row r="412927" spans="16:16" x14ac:dyDescent="0.3">
      <c r="P412927" s="83"/>
    </row>
    <row r="412928" spans="16:16" x14ac:dyDescent="0.3">
      <c r="P412928" s="83"/>
    </row>
    <row r="412929" spans="16:16" x14ac:dyDescent="0.3">
      <c r="P412929" s="83"/>
    </row>
    <row r="412930" spans="16:16" x14ac:dyDescent="0.3">
      <c r="P412930" s="83"/>
    </row>
    <row r="412931" spans="16:16" x14ac:dyDescent="0.3">
      <c r="P412931" s="83"/>
    </row>
    <row r="412932" spans="16:16" x14ac:dyDescent="0.3">
      <c r="P412932" s="83"/>
    </row>
    <row r="412933" spans="16:16" x14ac:dyDescent="0.3">
      <c r="P412933" s="83"/>
    </row>
    <row r="412934" spans="16:16" x14ac:dyDescent="0.3">
      <c r="P412934" s="83"/>
    </row>
    <row r="412935" spans="16:16" x14ac:dyDescent="0.3">
      <c r="P412935" s="83"/>
    </row>
    <row r="412936" spans="16:16" x14ac:dyDescent="0.3">
      <c r="P412936" s="83"/>
    </row>
    <row r="412937" spans="16:16" x14ac:dyDescent="0.3">
      <c r="P412937" s="83"/>
    </row>
    <row r="412938" spans="16:16" x14ac:dyDescent="0.3">
      <c r="P412938" s="83"/>
    </row>
    <row r="412939" spans="16:16" x14ac:dyDescent="0.3">
      <c r="P412939" s="83"/>
    </row>
    <row r="412940" spans="16:16" x14ac:dyDescent="0.3">
      <c r="P412940" s="83"/>
    </row>
    <row r="412941" spans="16:16" x14ac:dyDescent="0.3">
      <c r="P412941" s="83"/>
    </row>
    <row r="412942" spans="16:16" x14ac:dyDescent="0.3">
      <c r="P412942" s="83"/>
    </row>
    <row r="412943" spans="16:16" x14ac:dyDescent="0.3">
      <c r="P412943" s="83"/>
    </row>
    <row r="412944" spans="16:16" x14ac:dyDescent="0.3">
      <c r="P412944" s="83"/>
    </row>
    <row r="412945" spans="16:16" x14ac:dyDescent="0.3">
      <c r="P412945" s="83"/>
    </row>
    <row r="412946" spans="16:16" x14ac:dyDescent="0.3">
      <c r="P412946" s="83"/>
    </row>
    <row r="412947" spans="16:16" x14ac:dyDescent="0.3">
      <c r="P412947" s="83"/>
    </row>
    <row r="412948" spans="16:16" x14ac:dyDescent="0.3">
      <c r="P412948" s="83"/>
    </row>
    <row r="412949" spans="16:16" x14ac:dyDescent="0.3">
      <c r="P412949" s="83"/>
    </row>
    <row r="412950" spans="16:16" x14ac:dyDescent="0.3">
      <c r="P412950" s="83"/>
    </row>
    <row r="412951" spans="16:16" x14ac:dyDescent="0.3">
      <c r="P412951" s="83"/>
    </row>
    <row r="412952" spans="16:16" x14ac:dyDescent="0.3">
      <c r="P412952" s="83"/>
    </row>
    <row r="412953" spans="16:16" x14ac:dyDescent="0.3">
      <c r="P412953" s="83"/>
    </row>
    <row r="412954" spans="16:16" x14ac:dyDescent="0.3">
      <c r="P412954" s="83"/>
    </row>
    <row r="412955" spans="16:16" x14ac:dyDescent="0.3">
      <c r="P412955" s="83"/>
    </row>
    <row r="412956" spans="16:16" x14ac:dyDescent="0.3">
      <c r="P412956" s="83"/>
    </row>
    <row r="412957" spans="16:16" x14ac:dyDescent="0.3">
      <c r="P412957" s="83"/>
    </row>
    <row r="412958" spans="16:16" x14ac:dyDescent="0.3">
      <c r="P412958" s="83"/>
    </row>
    <row r="412959" spans="16:16" x14ac:dyDescent="0.3">
      <c r="P412959" s="83"/>
    </row>
    <row r="412960" spans="16:16" x14ac:dyDescent="0.3">
      <c r="P412960" s="83"/>
    </row>
    <row r="412961" spans="16:16" x14ac:dyDescent="0.3">
      <c r="P412961" s="83"/>
    </row>
    <row r="412962" spans="16:16" x14ac:dyDescent="0.3">
      <c r="P412962" s="83"/>
    </row>
    <row r="412963" spans="16:16" x14ac:dyDescent="0.3">
      <c r="P412963" s="83"/>
    </row>
    <row r="412964" spans="16:16" x14ac:dyDescent="0.3">
      <c r="P412964" s="83"/>
    </row>
    <row r="412965" spans="16:16" x14ac:dyDescent="0.3">
      <c r="P412965" s="83"/>
    </row>
    <row r="412966" spans="16:16" x14ac:dyDescent="0.3">
      <c r="P412966" s="83"/>
    </row>
    <row r="412967" spans="16:16" x14ac:dyDescent="0.3">
      <c r="P412967" s="83"/>
    </row>
    <row r="412968" spans="16:16" x14ac:dyDescent="0.3">
      <c r="P412968" s="83"/>
    </row>
    <row r="412969" spans="16:16" x14ac:dyDescent="0.3">
      <c r="P412969" s="83"/>
    </row>
    <row r="412970" spans="16:16" x14ac:dyDescent="0.3">
      <c r="P412970" s="83"/>
    </row>
    <row r="412971" spans="16:16" x14ac:dyDescent="0.3">
      <c r="P412971" s="83"/>
    </row>
    <row r="412972" spans="16:16" x14ac:dyDescent="0.3">
      <c r="P412972" s="83"/>
    </row>
    <row r="412973" spans="16:16" x14ac:dyDescent="0.3">
      <c r="P412973" s="83"/>
    </row>
    <row r="412974" spans="16:16" x14ac:dyDescent="0.3">
      <c r="P412974" s="83"/>
    </row>
    <row r="412975" spans="16:16" x14ac:dyDescent="0.3">
      <c r="P412975" s="83"/>
    </row>
    <row r="412976" spans="16:16" x14ac:dyDescent="0.3">
      <c r="P412976" s="83"/>
    </row>
    <row r="412977" spans="16:16" x14ac:dyDescent="0.3">
      <c r="P412977" s="83"/>
    </row>
    <row r="412978" spans="16:16" x14ac:dyDescent="0.3">
      <c r="P412978" s="83"/>
    </row>
    <row r="412979" spans="16:16" x14ac:dyDescent="0.3">
      <c r="P412979" s="83"/>
    </row>
    <row r="412980" spans="16:16" x14ac:dyDescent="0.3">
      <c r="P412980" s="83"/>
    </row>
    <row r="412981" spans="16:16" x14ac:dyDescent="0.3">
      <c r="P412981" s="83"/>
    </row>
    <row r="412982" spans="16:16" x14ac:dyDescent="0.3">
      <c r="P412982" s="83"/>
    </row>
    <row r="412983" spans="16:16" x14ac:dyDescent="0.3">
      <c r="P412983" s="83"/>
    </row>
    <row r="412984" spans="16:16" x14ac:dyDescent="0.3">
      <c r="P412984" s="83"/>
    </row>
    <row r="412985" spans="16:16" x14ac:dyDescent="0.3">
      <c r="P412985" s="83"/>
    </row>
    <row r="412986" spans="16:16" x14ac:dyDescent="0.3">
      <c r="P412986" s="83"/>
    </row>
    <row r="412987" spans="16:16" x14ac:dyDescent="0.3">
      <c r="P412987" s="83"/>
    </row>
    <row r="412988" spans="16:16" x14ac:dyDescent="0.3">
      <c r="P412988" s="83"/>
    </row>
    <row r="412989" spans="16:16" x14ac:dyDescent="0.3">
      <c r="P412989" s="83"/>
    </row>
    <row r="412990" spans="16:16" x14ac:dyDescent="0.3">
      <c r="P412990" s="83"/>
    </row>
    <row r="412991" spans="16:16" x14ac:dyDescent="0.3">
      <c r="P412991" s="83"/>
    </row>
    <row r="412992" spans="16:16" x14ac:dyDescent="0.3">
      <c r="P412992" s="83"/>
    </row>
    <row r="412993" spans="16:16" x14ac:dyDescent="0.3">
      <c r="P412993" s="83"/>
    </row>
    <row r="412994" spans="16:16" x14ac:dyDescent="0.3">
      <c r="P412994" s="83"/>
    </row>
    <row r="412995" spans="16:16" x14ac:dyDescent="0.3">
      <c r="P412995" s="83"/>
    </row>
    <row r="412996" spans="16:16" x14ac:dyDescent="0.3">
      <c r="P412996" s="83"/>
    </row>
    <row r="412997" spans="16:16" x14ac:dyDescent="0.3">
      <c r="P412997" s="83"/>
    </row>
    <row r="412998" spans="16:16" x14ac:dyDescent="0.3">
      <c r="P412998" s="83"/>
    </row>
    <row r="412999" spans="16:16" x14ac:dyDescent="0.3">
      <c r="P412999" s="83"/>
    </row>
    <row r="413000" spans="16:16" x14ac:dyDescent="0.3">
      <c r="P413000" s="83"/>
    </row>
    <row r="413001" spans="16:16" x14ac:dyDescent="0.3">
      <c r="P413001" s="83"/>
    </row>
    <row r="413002" spans="16:16" x14ac:dyDescent="0.3">
      <c r="P413002" s="83"/>
    </row>
    <row r="413003" spans="16:16" x14ac:dyDescent="0.3">
      <c r="P413003" s="83"/>
    </row>
    <row r="413004" spans="16:16" x14ac:dyDescent="0.3">
      <c r="P413004" s="83"/>
    </row>
    <row r="413005" spans="16:16" x14ac:dyDescent="0.3">
      <c r="P413005" s="83"/>
    </row>
    <row r="413006" spans="16:16" x14ac:dyDescent="0.3">
      <c r="P413006" s="83"/>
    </row>
    <row r="413007" spans="16:16" x14ac:dyDescent="0.3">
      <c r="P413007" s="83"/>
    </row>
    <row r="413008" spans="16:16" x14ac:dyDescent="0.3">
      <c r="P413008" s="83"/>
    </row>
    <row r="413009" spans="16:16" x14ac:dyDescent="0.3">
      <c r="P413009" s="83"/>
    </row>
    <row r="413010" spans="16:16" x14ac:dyDescent="0.3">
      <c r="P413010" s="83"/>
    </row>
    <row r="413011" spans="16:16" x14ac:dyDescent="0.3">
      <c r="P413011" s="83"/>
    </row>
    <row r="413012" spans="16:16" x14ac:dyDescent="0.3">
      <c r="P413012" s="83"/>
    </row>
    <row r="413013" spans="16:16" x14ac:dyDescent="0.3">
      <c r="P413013" s="83"/>
    </row>
    <row r="413014" spans="16:16" x14ac:dyDescent="0.3">
      <c r="P413014" s="83"/>
    </row>
    <row r="413015" spans="16:16" x14ac:dyDescent="0.3">
      <c r="P413015" s="83"/>
    </row>
    <row r="413016" spans="16:16" x14ac:dyDescent="0.3">
      <c r="P413016" s="83"/>
    </row>
    <row r="413017" spans="16:16" x14ac:dyDescent="0.3">
      <c r="P413017" s="83"/>
    </row>
    <row r="413018" spans="16:16" x14ac:dyDescent="0.3">
      <c r="P413018" s="83"/>
    </row>
    <row r="413019" spans="16:16" x14ac:dyDescent="0.3">
      <c r="P413019" s="83"/>
    </row>
    <row r="413020" spans="16:16" x14ac:dyDescent="0.3">
      <c r="P413020" s="83"/>
    </row>
    <row r="413021" spans="16:16" x14ac:dyDescent="0.3">
      <c r="P413021" s="83"/>
    </row>
    <row r="413022" spans="16:16" x14ac:dyDescent="0.3">
      <c r="P413022" s="83"/>
    </row>
    <row r="413023" spans="16:16" x14ac:dyDescent="0.3">
      <c r="P413023" s="83"/>
    </row>
    <row r="413024" spans="16:16" x14ac:dyDescent="0.3">
      <c r="P413024" s="83"/>
    </row>
    <row r="413025" spans="16:16" x14ac:dyDescent="0.3">
      <c r="P413025" s="83"/>
    </row>
    <row r="413026" spans="16:16" x14ac:dyDescent="0.3">
      <c r="P413026" s="83"/>
    </row>
    <row r="413027" spans="16:16" x14ac:dyDescent="0.3">
      <c r="P413027" s="83"/>
    </row>
    <row r="413028" spans="16:16" x14ac:dyDescent="0.3">
      <c r="P413028" s="83"/>
    </row>
    <row r="413029" spans="16:16" x14ac:dyDescent="0.3">
      <c r="P413029" s="83"/>
    </row>
    <row r="413030" spans="16:16" x14ac:dyDescent="0.3">
      <c r="P413030" s="83"/>
    </row>
    <row r="413031" spans="16:16" x14ac:dyDescent="0.3">
      <c r="P413031" s="83"/>
    </row>
    <row r="413032" spans="16:16" x14ac:dyDescent="0.3">
      <c r="P413032" s="83"/>
    </row>
    <row r="413033" spans="16:16" x14ac:dyDescent="0.3">
      <c r="P413033" s="83"/>
    </row>
    <row r="413034" spans="16:16" x14ac:dyDescent="0.3">
      <c r="P413034" s="83"/>
    </row>
    <row r="413035" spans="16:16" x14ac:dyDescent="0.3">
      <c r="P413035" s="83"/>
    </row>
    <row r="413036" spans="16:16" x14ac:dyDescent="0.3">
      <c r="P413036" s="83"/>
    </row>
    <row r="413037" spans="16:16" x14ac:dyDescent="0.3">
      <c r="P413037" s="83"/>
    </row>
    <row r="413038" spans="16:16" x14ac:dyDescent="0.3">
      <c r="P413038" s="83"/>
    </row>
    <row r="413039" spans="16:16" x14ac:dyDescent="0.3">
      <c r="P413039" s="83"/>
    </row>
    <row r="413040" spans="16:16" x14ac:dyDescent="0.3">
      <c r="P413040" s="83"/>
    </row>
    <row r="413041" spans="16:16" x14ac:dyDescent="0.3">
      <c r="P413041" s="83"/>
    </row>
    <row r="413042" spans="16:16" x14ac:dyDescent="0.3">
      <c r="P413042" s="83"/>
    </row>
    <row r="413043" spans="16:16" x14ac:dyDescent="0.3">
      <c r="P413043" s="83"/>
    </row>
    <row r="413044" spans="16:16" x14ac:dyDescent="0.3">
      <c r="P413044" s="83"/>
    </row>
    <row r="413045" spans="16:16" x14ac:dyDescent="0.3">
      <c r="P413045" s="83"/>
    </row>
    <row r="413046" spans="16:16" x14ac:dyDescent="0.3">
      <c r="P413046" s="83"/>
    </row>
    <row r="413047" spans="16:16" x14ac:dyDescent="0.3">
      <c r="P413047" s="83"/>
    </row>
    <row r="413048" spans="16:16" x14ac:dyDescent="0.3">
      <c r="P413048" s="83"/>
    </row>
    <row r="413049" spans="16:16" x14ac:dyDescent="0.3">
      <c r="P413049" s="83"/>
    </row>
    <row r="413050" spans="16:16" x14ac:dyDescent="0.3">
      <c r="P413050" s="83"/>
    </row>
    <row r="413051" spans="16:16" x14ac:dyDescent="0.3">
      <c r="P413051" s="83"/>
    </row>
    <row r="413052" spans="16:16" x14ac:dyDescent="0.3">
      <c r="P413052" s="83"/>
    </row>
    <row r="413053" spans="16:16" x14ac:dyDescent="0.3">
      <c r="P413053" s="83"/>
    </row>
    <row r="413054" spans="16:16" x14ac:dyDescent="0.3">
      <c r="P413054" s="83"/>
    </row>
    <row r="413055" spans="16:16" x14ac:dyDescent="0.3">
      <c r="P413055" s="83"/>
    </row>
    <row r="413056" spans="16:16" x14ac:dyDescent="0.3">
      <c r="P413056" s="83"/>
    </row>
    <row r="413057" spans="16:16" x14ac:dyDescent="0.3">
      <c r="P413057" s="83"/>
    </row>
    <row r="413058" spans="16:16" x14ac:dyDescent="0.3">
      <c r="P413058" s="83"/>
    </row>
    <row r="413059" spans="16:16" x14ac:dyDescent="0.3">
      <c r="P413059" s="83"/>
    </row>
    <row r="413060" spans="16:16" x14ac:dyDescent="0.3">
      <c r="P413060" s="83"/>
    </row>
    <row r="413061" spans="16:16" x14ac:dyDescent="0.3">
      <c r="P413061" s="83"/>
    </row>
    <row r="413062" spans="16:16" x14ac:dyDescent="0.3">
      <c r="P413062" s="83"/>
    </row>
    <row r="413063" spans="16:16" x14ac:dyDescent="0.3">
      <c r="P413063" s="83"/>
    </row>
    <row r="413064" spans="16:16" x14ac:dyDescent="0.3">
      <c r="P413064" s="83"/>
    </row>
    <row r="413065" spans="16:16" x14ac:dyDescent="0.3">
      <c r="P413065" s="83"/>
    </row>
    <row r="413066" spans="16:16" x14ac:dyDescent="0.3">
      <c r="P413066" s="83"/>
    </row>
    <row r="413067" spans="16:16" x14ac:dyDescent="0.3">
      <c r="P413067" s="83"/>
    </row>
    <row r="413068" spans="16:16" x14ac:dyDescent="0.3">
      <c r="P413068" s="83"/>
    </row>
    <row r="413069" spans="16:16" x14ac:dyDescent="0.3">
      <c r="P413069" s="83"/>
    </row>
    <row r="413070" spans="16:16" x14ac:dyDescent="0.3">
      <c r="P413070" s="83"/>
    </row>
    <row r="413071" spans="16:16" x14ac:dyDescent="0.3">
      <c r="P413071" s="83"/>
    </row>
    <row r="413072" spans="16:16" x14ac:dyDescent="0.3">
      <c r="P413072" s="83"/>
    </row>
    <row r="413073" spans="16:16" x14ac:dyDescent="0.3">
      <c r="P413073" s="83"/>
    </row>
    <row r="413074" spans="16:16" x14ac:dyDescent="0.3">
      <c r="P413074" s="83"/>
    </row>
    <row r="413075" spans="16:16" x14ac:dyDescent="0.3">
      <c r="P413075" s="83"/>
    </row>
    <row r="413076" spans="16:16" x14ac:dyDescent="0.3">
      <c r="P413076" s="83"/>
    </row>
    <row r="413077" spans="16:16" x14ac:dyDescent="0.3">
      <c r="P413077" s="83"/>
    </row>
    <row r="413078" spans="16:16" x14ac:dyDescent="0.3">
      <c r="P413078" s="83"/>
    </row>
    <row r="413079" spans="16:16" x14ac:dyDescent="0.3">
      <c r="P413079" s="83"/>
    </row>
    <row r="413080" spans="16:16" x14ac:dyDescent="0.3">
      <c r="P413080" s="83"/>
    </row>
    <row r="413081" spans="16:16" x14ac:dyDescent="0.3">
      <c r="P413081" s="83"/>
    </row>
    <row r="413082" spans="16:16" x14ac:dyDescent="0.3">
      <c r="P413082" s="83"/>
    </row>
    <row r="413083" spans="16:16" x14ac:dyDescent="0.3">
      <c r="P413083" s="83"/>
    </row>
    <row r="413084" spans="16:16" x14ac:dyDescent="0.3">
      <c r="P413084" s="83"/>
    </row>
    <row r="413085" spans="16:16" x14ac:dyDescent="0.3">
      <c r="P413085" s="83"/>
    </row>
    <row r="413086" spans="16:16" x14ac:dyDescent="0.3">
      <c r="P413086" s="83"/>
    </row>
    <row r="413087" spans="16:16" x14ac:dyDescent="0.3">
      <c r="P413087" s="83"/>
    </row>
    <row r="413088" spans="16:16" x14ac:dyDescent="0.3">
      <c r="P413088" s="83"/>
    </row>
    <row r="413089" spans="16:16" x14ac:dyDescent="0.3">
      <c r="P413089" s="83"/>
    </row>
    <row r="413090" spans="16:16" x14ac:dyDescent="0.3">
      <c r="P413090" s="83"/>
    </row>
    <row r="413091" spans="16:16" x14ac:dyDescent="0.3">
      <c r="P413091" s="83"/>
    </row>
    <row r="413092" spans="16:16" x14ac:dyDescent="0.3">
      <c r="P413092" s="83"/>
    </row>
    <row r="413093" spans="16:16" x14ac:dyDescent="0.3">
      <c r="P413093" s="83"/>
    </row>
    <row r="413094" spans="16:16" x14ac:dyDescent="0.3">
      <c r="P413094" s="83"/>
    </row>
    <row r="413095" spans="16:16" x14ac:dyDescent="0.3">
      <c r="P413095" s="83"/>
    </row>
    <row r="413096" spans="16:16" x14ac:dyDescent="0.3">
      <c r="P413096" s="83"/>
    </row>
    <row r="413097" spans="16:16" x14ac:dyDescent="0.3">
      <c r="P413097" s="83"/>
    </row>
    <row r="413098" spans="16:16" x14ac:dyDescent="0.3">
      <c r="P413098" s="83"/>
    </row>
    <row r="413099" spans="16:16" x14ac:dyDescent="0.3">
      <c r="P413099" s="83"/>
    </row>
    <row r="413100" spans="16:16" x14ac:dyDescent="0.3">
      <c r="P413100" s="83"/>
    </row>
    <row r="413101" spans="16:16" x14ac:dyDescent="0.3">
      <c r="P413101" s="83"/>
    </row>
    <row r="413102" spans="16:16" x14ac:dyDescent="0.3">
      <c r="P413102" s="83"/>
    </row>
    <row r="413103" spans="16:16" x14ac:dyDescent="0.3">
      <c r="P413103" s="83"/>
    </row>
    <row r="413104" spans="16:16" x14ac:dyDescent="0.3">
      <c r="P413104" s="83"/>
    </row>
    <row r="413105" spans="16:16" x14ac:dyDescent="0.3">
      <c r="P413105" s="83"/>
    </row>
    <row r="413106" spans="16:16" x14ac:dyDescent="0.3">
      <c r="P413106" s="83"/>
    </row>
    <row r="413107" spans="16:16" x14ac:dyDescent="0.3">
      <c r="P413107" s="83"/>
    </row>
    <row r="413108" spans="16:16" x14ac:dyDescent="0.3">
      <c r="P413108" s="83"/>
    </row>
    <row r="413109" spans="16:16" x14ac:dyDescent="0.3">
      <c r="P413109" s="83"/>
    </row>
    <row r="413110" spans="16:16" x14ac:dyDescent="0.3">
      <c r="P413110" s="83"/>
    </row>
    <row r="413111" spans="16:16" x14ac:dyDescent="0.3">
      <c r="P413111" s="83"/>
    </row>
    <row r="413112" spans="16:16" x14ac:dyDescent="0.3">
      <c r="P413112" s="83"/>
    </row>
    <row r="413113" spans="16:16" x14ac:dyDescent="0.3">
      <c r="P413113" s="83"/>
    </row>
    <row r="413114" spans="16:16" x14ac:dyDescent="0.3">
      <c r="P413114" s="83"/>
    </row>
    <row r="413115" spans="16:16" x14ac:dyDescent="0.3">
      <c r="P413115" s="83"/>
    </row>
    <row r="413116" spans="16:16" x14ac:dyDescent="0.3">
      <c r="P413116" s="83"/>
    </row>
    <row r="413117" spans="16:16" x14ac:dyDescent="0.3">
      <c r="P413117" s="83"/>
    </row>
    <row r="413118" spans="16:16" x14ac:dyDescent="0.3">
      <c r="P413118" s="83"/>
    </row>
    <row r="413119" spans="16:16" x14ac:dyDescent="0.3">
      <c r="P413119" s="83"/>
    </row>
    <row r="413120" spans="16:16" x14ac:dyDescent="0.3">
      <c r="P413120" s="83"/>
    </row>
    <row r="413121" spans="16:16" x14ac:dyDescent="0.3">
      <c r="P413121" s="83"/>
    </row>
    <row r="413122" spans="16:16" x14ac:dyDescent="0.3">
      <c r="P413122" s="83"/>
    </row>
    <row r="413123" spans="16:16" x14ac:dyDescent="0.3">
      <c r="P413123" s="83"/>
    </row>
    <row r="413124" spans="16:16" x14ac:dyDescent="0.3">
      <c r="P413124" s="83"/>
    </row>
    <row r="413125" spans="16:16" x14ac:dyDescent="0.3">
      <c r="P413125" s="83"/>
    </row>
    <row r="413126" spans="16:16" x14ac:dyDescent="0.3">
      <c r="P413126" s="83"/>
    </row>
    <row r="413127" spans="16:16" x14ac:dyDescent="0.3">
      <c r="P413127" s="83"/>
    </row>
    <row r="413128" spans="16:16" x14ac:dyDescent="0.3">
      <c r="P413128" s="83"/>
    </row>
    <row r="413129" spans="16:16" x14ac:dyDescent="0.3">
      <c r="P413129" s="83"/>
    </row>
    <row r="413130" spans="16:16" x14ac:dyDescent="0.3">
      <c r="P413130" s="83"/>
    </row>
    <row r="413131" spans="16:16" x14ac:dyDescent="0.3">
      <c r="P413131" s="83"/>
    </row>
    <row r="413132" spans="16:16" x14ac:dyDescent="0.3">
      <c r="P413132" s="83"/>
    </row>
    <row r="413133" spans="16:16" x14ac:dyDescent="0.3">
      <c r="P413133" s="83"/>
    </row>
    <row r="413134" spans="16:16" x14ac:dyDescent="0.3">
      <c r="P413134" s="83"/>
    </row>
    <row r="413135" spans="16:16" x14ac:dyDescent="0.3">
      <c r="P413135" s="83"/>
    </row>
    <row r="413136" spans="16:16" x14ac:dyDescent="0.3">
      <c r="P413136" s="83"/>
    </row>
    <row r="413137" spans="16:16" x14ac:dyDescent="0.3">
      <c r="P413137" s="83"/>
    </row>
    <row r="413138" spans="16:16" x14ac:dyDescent="0.3">
      <c r="P413138" s="83"/>
    </row>
    <row r="413139" spans="16:16" x14ac:dyDescent="0.3">
      <c r="P413139" s="83"/>
    </row>
    <row r="413140" spans="16:16" x14ac:dyDescent="0.3">
      <c r="P413140" s="83"/>
    </row>
    <row r="413141" spans="16:16" x14ac:dyDescent="0.3">
      <c r="P413141" s="83"/>
    </row>
    <row r="413142" spans="16:16" x14ac:dyDescent="0.3">
      <c r="P413142" s="83"/>
    </row>
    <row r="413143" spans="16:16" x14ac:dyDescent="0.3">
      <c r="P413143" s="83"/>
    </row>
    <row r="413144" spans="16:16" x14ac:dyDescent="0.3">
      <c r="P413144" s="83"/>
    </row>
    <row r="413145" spans="16:16" x14ac:dyDescent="0.3">
      <c r="P413145" s="83"/>
    </row>
    <row r="413146" spans="16:16" x14ac:dyDescent="0.3">
      <c r="P413146" s="83"/>
    </row>
    <row r="413147" spans="16:16" x14ac:dyDescent="0.3">
      <c r="P413147" s="83"/>
    </row>
    <row r="413148" spans="16:16" x14ac:dyDescent="0.3">
      <c r="P413148" s="83"/>
    </row>
    <row r="413149" spans="16:16" x14ac:dyDescent="0.3">
      <c r="P413149" s="83"/>
    </row>
    <row r="413150" spans="16:16" x14ac:dyDescent="0.3">
      <c r="P413150" s="83"/>
    </row>
    <row r="413151" spans="16:16" x14ac:dyDescent="0.3">
      <c r="P413151" s="83"/>
    </row>
    <row r="413152" spans="16:16" x14ac:dyDescent="0.3">
      <c r="P413152" s="83"/>
    </row>
    <row r="413153" spans="16:16" x14ac:dyDescent="0.3">
      <c r="P413153" s="83"/>
    </row>
    <row r="413154" spans="16:16" x14ac:dyDescent="0.3">
      <c r="P413154" s="83"/>
    </row>
    <row r="413155" spans="16:16" x14ac:dyDescent="0.3">
      <c r="P413155" s="83"/>
    </row>
    <row r="413156" spans="16:16" x14ac:dyDescent="0.3">
      <c r="P413156" s="83"/>
    </row>
    <row r="413157" spans="16:16" x14ac:dyDescent="0.3">
      <c r="P413157" s="83"/>
    </row>
    <row r="413158" spans="16:16" x14ac:dyDescent="0.3">
      <c r="P413158" s="83"/>
    </row>
    <row r="413159" spans="16:16" x14ac:dyDescent="0.3">
      <c r="P413159" s="83"/>
    </row>
    <row r="413160" spans="16:16" x14ac:dyDescent="0.3">
      <c r="P413160" s="83"/>
    </row>
    <row r="413161" spans="16:16" x14ac:dyDescent="0.3">
      <c r="P413161" s="83"/>
    </row>
    <row r="413162" spans="16:16" x14ac:dyDescent="0.3">
      <c r="P413162" s="83"/>
    </row>
    <row r="413163" spans="16:16" x14ac:dyDescent="0.3">
      <c r="P413163" s="83"/>
    </row>
    <row r="413164" spans="16:16" x14ac:dyDescent="0.3">
      <c r="P413164" s="83"/>
    </row>
    <row r="413165" spans="16:16" x14ac:dyDescent="0.3">
      <c r="P413165" s="83"/>
    </row>
    <row r="413166" spans="16:16" x14ac:dyDescent="0.3">
      <c r="P413166" s="83"/>
    </row>
    <row r="413167" spans="16:16" x14ac:dyDescent="0.3">
      <c r="P413167" s="83"/>
    </row>
    <row r="413168" spans="16:16" x14ac:dyDescent="0.3">
      <c r="P413168" s="83"/>
    </row>
    <row r="413169" spans="16:16" x14ac:dyDescent="0.3">
      <c r="P413169" s="83"/>
    </row>
    <row r="413170" spans="16:16" x14ac:dyDescent="0.3">
      <c r="P413170" s="83"/>
    </row>
    <row r="413171" spans="16:16" x14ac:dyDescent="0.3">
      <c r="P413171" s="83"/>
    </row>
    <row r="413172" spans="16:16" x14ac:dyDescent="0.3">
      <c r="P413172" s="83"/>
    </row>
    <row r="413173" spans="16:16" x14ac:dyDescent="0.3">
      <c r="P413173" s="83"/>
    </row>
    <row r="413174" spans="16:16" x14ac:dyDescent="0.3">
      <c r="P413174" s="83"/>
    </row>
    <row r="413175" spans="16:16" x14ac:dyDescent="0.3">
      <c r="P413175" s="83"/>
    </row>
    <row r="413176" spans="16:16" x14ac:dyDescent="0.3">
      <c r="P413176" s="83"/>
    </row>
    <row r="413177" spans="16:16" x14ac:dyDescent="0.3">
      <c r="P413177" s="83"/>
    </row>
    <row r="413178" spans="16:16" x14ac:dyDescent="0.3">
      <c r="P413178" s="83"/>
    </row>
    <row r="413179" spans="16:16" x14ac:dyDescent="0.3">
      <c r="P413179" s="83"/>
    </row>
    <row r="413180" spans="16:16" x14ac:dyDescent="0.3">
      <c r="P413180" s="83"/>
    </row>
    <row r="413181" spans="16:16" x14ac:dyDescent="0.3">
      <c r="P413181" s="83"/>
    </row>
    <row r="413182" spans="16:16" x14ac:dyDescent="0.3">
      <c r="P413182" s="83"/>
    </row>
    <row r="413183" spans="16:16" x14ac:dyDescent="0.3">
      <c r="P413183" s="83"/>
    </row>
    <row r="413184" spans="16:16" x14ac:dyDescent="0.3">
      <c r="P413184" s="83"/>
    </row>
    <row r="413185" spans="16:16" x14ac:dyDescent="0.3">
      <c r="P413185" s="83"/>
    </row>
    <row r="413186" spans="16:16" x14ac:dyDescent="0.3">
      <c r="P413186" s="83"/>
    </row>
    <row r="413187" spans="16:16" x14ac:dyDescent="0.3">
      <c r="P413187" s="83"/>
    </row>
    <row r="413188" spans="16:16" x14ac:dyDescent="0.3">
      <c r="P413188" s="83"/>
    </row>
    <row r="413189" spans="16:16" x14ac:dyDescent="0.3">
      <c r="P413189" s="83"/>
    </row>
    <row r="413190" spans="16:16" x14ac:dyDescent="0.3">
      <c r="P413190" s="83"/>
    </row>
    <row r="413191" spans="16:16" x14ac:dyDescent="0.3">
      <c r="P413191" s="83"/>
    </row>
    <row r="413192" spans="16:16" x14ac:dyDescent="0.3">
      <c r="P413192" s="83"/>
    </row>
    <row r="413193" spans="16:16" x14ac:dyDescent="0.3">
      <c r="P413193" s="83"/>
    </row>
    <row r="413194" spans="16:16" x14ac:dyDescent="0.3">
      <c r="P413194" s="83"/>
    </row>
    <row r="413195" spans="16:16" x14ac:dyDescent="0.3">
      <c r="P413195" s="83"/>
    </row>
    <row r="413196" spans="16:16" x14ac:dyDescent="0.3">
      <c r="P413196" s="83"/>
    </row>
    <row r="413197" spans="16:16" x14ac:dyDescent="0.3">
      <c r="P413197" s="83"/>
    </row>
    <row r="413198" spans="16:16" x14ac:dyDescent="0.3">
      <c r="P413198" s="83"/>
    </row>
    <row r="413199" spans="16:16" x14ac:dyDescent="0.3">
      <c r="P413199" s="83"/>
    </row>
    <row r="413200" spans="16:16" x14ac:dyDescent="0.3">
      <c r="P413200" s="83"/>
    </row>
    <row r="413201" spans="16:16" x14ac:dyDescent="0.3">
      <c r="P413201" s="83"/>
    </row>
    <row r="413202" spans="16:16" x14ac:dyDescent="0.3">
      <c r="P413202" s="83"/>
    </row>
    <row r="413203" spans="16:16" x14ac:dyDescent="0.3">
      <c r="P413203" s="83"/>
    </row>
    <row r="413204" spans="16:16" x14ac:dyDescent="0.3">
      <c r="P413204" s="83"/>
    </row>
    <row r="413205" spans="16:16" x14ac:dyDescent="0.3">
      <c r="P413205" s="83"/>
    </row>
    <row r="413206" spans="16:16" x14ac:dyDescent="0.3">
      <c r="P413206" s="83"/>
    </row>
    <row r="413207" spans="16:16" x14ac:dyDescent="0.3">
      <c r="P413207" s="83"/>
    </row>
    <row r="413208" spans="16:16" x14ac:dyDescent="0.3">
      <c r="P413208" s="83"/>
    </row>
    <row r="413209" spans="16:16" x14ac:dyDescent="0.3">
      <c r="P413209" s="83"/>
    </row>
    <row r="413210" spans="16:16" x14ac:dyDescent="0.3">
      <c r="P413210" s="83"/>
    </row>
    <row r="413211" spans="16:16" x14ac:dyDescent="0.3">
      <c r="P413211" s="83"/>
    </row>
    <row r="413212" spans="16:16" x14ac:dyDescent="0.3">
      <c r="P413212" s="83"/>
    </row>
    <row r="413213" spans="16:16" x14ac:dyDescent="0.3">
      <c r="P413213" s="83"/>
    </row>
    <row r="413214" spans="16:16" x14ac:dyDescent="0.3">
      <c r="P413214" s="83"/>
    </row>
    <row r="413215" spans="16:16" x14ac:dyDescent="0.3">
      <c r="P413215" s="83"/>
    </row>
    <row r="413216" spans="16:16" x14ac:dyDescent="0.3">
      <c r="P413216" s="83"/>
    </row>
    <row r="413217" spans="16:16" x14ac:dyDescent="0.3">
      <c r="P413217" s="83"/>
    </row>
    <row r="413218" spans="16:16" x14ac:dyDescent="0.3">
      <c r="P413218" s="83"/>
    </row>
    <row r="413219" spans="16:16" x14ac:dyDescent="0.3">
      <c r="P413219" s="83"/>
    </row>
    <row r="413220" spans="16:16" x14ac:dyDescent="0.3">
      <c r="P413220" s="83"/>
    </row>
    <row r="413221" spans="16:16" x14ac:dyDescent="0.3">
      <c r="P413221" s="83"/>
    </row>
    <row r="413222" spans="16:16" x14ac:dyDescent="0.3">
      <c r="P413222" s="83"/>
    </row>
    <row r="413223" spans="16:16" x14ac:dyDescent="0.3">
      <c r="P413223" s="83"/>
    </row>
    <row r="413224" spans="16:16" x14ac:dyDescent="0.3">
      <c r="P413224" s="83"/>
    </row>
    <row r="413225" spans="16:16" x14ac:dyDescent="0.3">
      <c r="P413225" s="83"/>
    </row>
    <row r="413226" spans="16:16" x14ac:dyDescent="0.3">
      <c r="P413226" s="83"/>
    </row>
    <row r="413227" spans="16:16" x14ac:dyDescent="0.3">
      <c r="P413227" s="83"/>
    </row>
    <row r="413228" spans="16:16" x14ac:dyDescent="0.3">
      <c r="P413228" s="83"/>
    </row>
    <row r="413229" spans="16:16" x14ac:dyDescent="0.3">
      <c r="P413229" s="83"/>
    </row>
    <row r="413230" spans="16:16" x14ac:dyDescent="0.3">
      <c r="P413230" s="83"/>
    </row>
    <row r="413231" spans="16:16" x14ac:dyDescent="0.3">
      <c r="P413231" s="83"/>
    </row>
    <row r="413232" spans="16:16" x14ac:dyDescent="0.3">
      <c r="P413232" s="83"/>
    </row>
    <row r="413233" spans="16:16" x14ac:dyDescent="0.3">
      <c r="P413233" s="83"/>
    </row>
    <row r="413234" spans="16:16" x14ac:dyDescent="0.3">
      <c r="P413234" s="83"/>
    </row>
    <row r="413235" spans="16:16" x14ac:dyDescent="0.3">
      <c r="P413235" s="83"/>
    </row>
    <row r="413236" spans="16:16" x14ac:dyDescent="0.3">
      <c r="P413236" s="83"/>
    </row>
    <row r="413237" spans="16:16" x14ac:dyDescent="0.3">
      <c r="P413237" s="83"/>
    </row>
    <row r="413238" spans="16:16" x14ac:dyDescent="0.3">
      <c r="P413238" s="83"/>
    </row>
    <row r="413239" spans="16:16" x14ac:dyDescent="0.3">
      <c r="P413239" s="83"/>
    </row>
    <row r="413240" spans="16:16" x14ac:dyDescent="0.3">
      <c r="P413240" s="83"/>
    </row>
    <row r="413241" spans="16:16" x14ac:dyDescent="0.3">
      <c r="P413241" s="83"/>
    </row>
    <row r="413242" spans="16:16" x14ac:dyDescent="0.3">
      <c r="P413242" s="83"/>
    </row>
    <row r="413243" spans="16:16" x14ac:dyDescent="0.3">
      <c r="P413243" s="83"/>
    </row>
    <row r="413244" spans="16:16" x14ac:dyDescent="0.3">
      <c r="P413244" s="83"/>
    </row>
    <row r="413245" spans="16:16" x14ac:dyDescent="0.3">
      <c r="P413245" s="83"/>
    </row>
    <row r="413246" spans="16:16" x14ac:dyDescent="0.3">
      <c r="P413246" s="83"/>
    </row>
    <row r="413247" spans="16:16" x14ac:dyDescent="0.3">
      <c r="P413247" s="83"/>
    </row>
    <row r="413248" spans="16:16" x14ac:dyDescent="0.3">
      <c r="P413248" s="83"/>
    </row>
    <row r="413249" spans="16:16" x14ac:dyDescent="0.3">
      <c r="P413249" s="83"/>
    </row>
    <row r="413250" spans="16:16" x14ac:dyDescent="0.3">
      <c r="P413250" s="83"/>
    </row>
    <row r="413251" spans="16:16" x14ac:dyDescent="0.3">
      <c r="P413251" s="83"/>
    </row>
    <row r="413252" spans="16:16" x14ac:dyDescent="0.3">
      <c r="P413252" s="83"/>
    </row>
    <row r="413253" spans="16:16" x14ac:dyDescent="0.3">
      <c r="P413253" s="83"/>
    </row>
    <row r="413254" spans="16:16" x14ac:dyDescent="0.3">
      <c r="P413254" s="83"/>
    </row>
    <row r="413255" spans="16:16" x14ac:dyDescent="0.3">
      <c r="P413255" s="83"/>
    </row>
    <row r="413256" spans="16:16" x14ac:dyDescent="0.3">
      <c r="P413256" s="83"/>
    </row>
    <row r="413257" spans="16:16" x14ac:dyDescent="0.3">
      <c r="P413257" s="83"/>
    </row>
    <row r="413258" spans="16:16" x14ac:dyDescent="0.3">
      <c r="P413258" s="83"/>
    </row>
    <row r="413259" spans="16:16" x14ac:dyDescent="0.3">
      <c r="P413259" s="83"/>
    </row>
    <row r="413260" spans="16:16" x14ac:dyDescent="0.3">
      <c r="P413260" s="83"/>
    </row>
    <row r="413261" spans="16:16" x14ac:dyDescent="0.3">
      <c r="P413261" s="83"/>
    </row>
    <row r="413262" spans="16:16" x14ac:dyDescent="0.3">
      <c r="P413262" s="83"/>
    </row>
    <row r="413263" spans="16:16" x14ac:dyDescent="0.3">
      <c r="P413263" s="83"/>
    </row>
    <row r="413264" spans="16:16" x14ac:dyDescent="0.3">
      <c r="P413264" s="83"/>
    </row>
    <row r="413265" spans="16:16" x14ac:dyDescent="0.3">
      <c r="P413265" s="83"/>
    </row>
    <row r="413266" spans="16:16" x14ac:dyDescent="0.3">
      <c r="P413266" s="83"/>
    </row>
    <row r="413267" spans="16:16" x14ac:dyDescent="0.3">
      <c r="P413267" s="83"/>
    </row>
    <row r="413268" spans="16:16" x14ac:dyDescent="0.3">
      <c r="P413268" s="83"/>
    </row>
    <row r="413269" spans="16:16" x14ac:dyDescent="0.3">
      <c r="P413269" s="83"/>
    </row>
    <row r="413270" spans="16:16" x14ac:dyDescent="0.3">
      <c r="P413270" s="83"/>
    </row>
    <row r="413271" spans="16:16" x14ac:dyDescent="0.3">
      <c r="P413271" s="83"/>
    </row>
    <row r="413272" spans="16:16" x14ac:dyDescent="0.3">
      <c r="P413272" s="83"/>
    </row>
    <row r="413273" spans="16:16" x14ac:dyDescent="0.3">
      <c r="P413273" s="83"/>
    </row>
    <row r="413274" spans="16:16" x14ac:dyDescent="0.3">
      <c r="P413274" s="83"/>
    </row>
    <row r="413275" spans="16:16" x14ac:dyDescent="0.3">
      <c r="P413275" s="83"/>
    </row>
    <row r="413276" spans="16:16" x14ac:dyDescent="0.3">
      <c r="P413276" s="83"/>
    </row>
    <row r="413277" spans="16:16" x14ac:dyDescent="0.3">
      <c r="P413277" s="83"/>
    </row>
    <row r="413278" spans="16:16" x14ac:dyDescent="0.3">
      <c r="P413278" s="83"/>
    </row>
    <row r="413279" spans="16:16" x14ac:dyDescent="0.3">
      <c r="P413279" s="83"/>
    </row>
    <row r="413280" spans="16:16" x14ac:dyDescent="0.3">
      <c r="P413280" s="83"/>
    </row>
    <row r="413281" spans="16:16" x14ac:dyDescent="0.3">
      <c r="P413281" s="83"/>
    </row>
    <row r="413282" spans="16:16" x14ac:dyDescent="0.3">
      <c r="P413282" s="83"/>
    </row>
    <row r="413283" spans="16:16" x14ac:dyDescent="0.3">
      <c r="P413283" s="83"/>
    </row>
    <row r="413284" spans="16:16" x14ac:dyDescent="0.3">
      <c r="P413284" s="83"/>
    </row>
    <row r="413285" spans="16:16" x14ac:dyDescent="0.3">
      <c r="P413285" s="83"/>
    </row>
    <row r="413286" spans="16:16" x14ac:dyDescent="0.3">
      <c r="P413286" s="83"/>
    </row>
    <row r="413287" spans="16:16" x14ac:dyDescent="0.3">
      <c r="P413287" s="83"/>
    </row>
    <row r="413288" spans="16:16" x14ac:dyDescent="0.3">
      <c r="P413288" s="83"/>
    </row>
    <row r="413289" spans="16:16" x14ac:dyDescent="0.3">
      <c r="P413289" s="83"/>
    </row>
    <row r="413290" spans="16:16" x14ac:dyDescent="0.3">
      <c r="P413290" s="83"/>
    </row>
    <row r="413291" spans="16:16" x14ac:dyDescent="0.3">
      <c r="P413291" s="83"/>
    </row>
    <row r="413292" spans="16:16" x14ac:dyDescent="0.3">
      <c r="P413292" s="83"/>
    </row>
    <row r="413293" spans="16:16" x14ac:dyDescent="0.3">
      <c r="P413293" s="83"/>
    </row>
    <row r="413294" spans="16:16" x14ac:dyDescent="0.3">
      <c r="P413294" s="83"/>
    </row>
    <row r="413295" spans="16:16" x14ac:dyDescent="0.3">
      <c r="P413295" s="83"/>
    </row>
    <row r="413296" spans="16:16" x14ac:dyDescent="0.3">
      <c r="P413296" s="83"/>
    </row>
    <row r="413297" spans="16:16" x14ac:dyDescent="0.3">
      <c r="P413297" s="83"/>
    </row>
    <row r="413298" spans="16:16" x14ac:dyDescent="0.3">
      <c r="P413298" s="83"/>
    </row>
    <row r="413299" spans="16:16" x14ac:dyDescent="0.3">
      <c r="P413299" s="83"/>
    </row>
    <row r="413300" spans="16:16" x14ac:dyDescent="0.3">
      <c r="P413300" s="83"/>
    </row>
    <row r="413301" spans="16:16" x14ac:dyDescent="0.3">
      <c r="P413301" s="83"/>
    </row>
    <row r="413302" spans="16:16" x14ac:dyDescent="0.3">
      <c r="P413302" s="83"/>
    </row>
    <row r="413303" spans="16:16" x14ac:dyDescent="0.3">
      <c r="P413303" s="83"/>
    </row>
    <row r="413304" spans="16:16" x14ac:dyDescent="0.3">
      <c r="P413304" s="83"/>
    </row>
    <row r="413305" spans="16:16" x14ac:dyDescent="0.3">
      <c r="P413305" s="83"/>
    </row>
    <row r="413306" spans="16:16" x14ac:dyDescent="0.3">
      <c r="P413306" s="83"/>
    </row>
    <row r="413307" spans="16:16" x14ac:dyDescent="0.3">
      <c r="P413307" s="83"/>
    </row>
    <row r="413308" spans="16:16" x14ac:dyDescent="0.3">
      <c r="P413308" s="83"/>
    </row>
    <row r="413309" spans="16:16" x14ac:dyDescent="0.3">
      <c r="P413309" s="83"/>
    </row>
    <row r="413310" spans="16:16" x14ac:dyDescent="0.3">
      <c r="P413310" s="83"/>
    </row>
    <row r="413311" spans="16:16" x14ac:dyDescent="0.3">
      <c r="P413311" s="83"/>
    </row>
    <row r="413312" spans="16:16" x14ac:dyDescent="0.3">
      <c r="P413312" s="83"/>
    </row>
    <row r="413313" spans="16:16" x14ac:dyDescent="0.3">
      <c r="P413313" s="83"/>
    </row>
    <row r="413314" spans="16:16" x14ac:dyDescent="0.3">
      <c r="P413314" s="83"/>
    </row>
    <row r="413315" spans="16:16" x14ac:dyDescent="0.3">
      <c r="P413315" s="83"/>
    </row>
    <row r="413316" spans="16:16" x14ac:dyDescent="0.3">
      <c r="P413316" s="83"/>
    </row>
    <row r="413317" spans="16:16" x14ac:dyDescent="0.3">
      <c r="P413317" s="83"/>
    </row>
    <row r="413318" spans="16:16" x14ac:dyDescent="0.3">
      <c r="P413318" s="83"/>
    </row>
    <row r="413319" spans="16:16" x14ac:dyDescent="0.3">
      <c r="P413319" s="83"/>
    </row>
    <row r="413320" spans="16:16" x14ac:dyDescent="0.3">
      <c r="P413320" s="83"/>
    </row>
    <row r="413321" spans="16:16" x14ac:dyDescent="0.3">
      <c r="P413321" s="83"/>
    </row>
    <row r="413322" spans="16:16" x14ac:dyDescent="0.3">
      <c r="P413322" s="83"/>
    </row>
    <row r="413323" spans="16:16" x14ac:dyDescent="0.3">
      <c r="P413323" s="83"/>
    </row>
    <row r="413324" spans="16:16" x14ac:dyDescent="0.3">
      <c r="P413324" s="83"/>
    </row>
    <row r="413325" spans="16:16" x14ac:dyDescent="0.3">
      <c r="P413325" s="83"/>
    </row>
    <row r="413326" spans="16:16" x14ac:dyDescent="0.3">
      <c r="P413326" s="83"/>
    </row>
    <row r="413327" spans="16:16" x14ac:dyDescent="0.3">
      <c r="P413327" s="83"/>
    </row>
    <row r="413328" spans="16:16" x14ac:dyDescent="0.3">
      <c r="P413328" s="83"/>
    </row>
    <row r="413329" spans="16:16" x14ac:dyDescent="0.3">
      <c r="P413329" s="83"/>
    </row>
    <row r="413330" spans="16:16" x14ac:dyDescent="0.3">
      <c r="P413330" s="83"/>
    </row>
    <row r="413331" spans="16:16" x14ac:dyDescent="0.3">
      <c r="P413331" s="83"/>
    </row>
    <row r="413332" spans="16:16" x14ac:dyDescent="0.3">
      <c r="P413332" s="83"/>
    </row>
    <row r="413333" spans="16:16" x14ac:dyDescent="0.3">
      <c r="P413333" s="83"/>
    </row>
    <row r="413334" spans="16:16" x14ac:dyDescent="0.3">
      <c r="P413334" s="83"/>
    </row>
    <row r="413335" spans="16:16" x14ac:dyDescent="0.3">
      <c r="P413335" s="83"/>
    </row>
    <row r="413336" spans="16:16" x14ac:dyDescent="0.3">
      <c r="P413336" s="83"/>
    </row>
    <row r="413337" spans="16:16" x14ac:dyDescent="0.3">
      <c r="P413337" s="83"/>
    </row>
    <row r="413338" spans="16:16" x14ac:dyDescent="0.3">
      <c r="P413338" s="83"/>
    </row>
    <row r="413339" spans="16:16" x14ac:dyDescent="0.3">
      <c r="P413339" s="83"/>
    </row>
    <row r="413340" spans="16:16" x14ac:dyDescent="0.3">
      <c r="P413340" s="83"/>
    </row>
    <row r="413341" spans="16:16" x14ac:dyDescent="0.3">
      <c r="P413341" s="83"/>
    </row>
    <row r="413342" spans="16:16" x14ac:dyDescent="0.3">
      <c r="P413342" s="83"/>
    </row>
    <row r="413343" spans="16:16" x14ac:dyDescent="0.3">
      <c r="P413343" s="83"/>
    </row>
    <row r="413344" spans="16:16" x14ac:dyDescent="0.3">
      <c r="P413344" s="83"/>
    </row>
    <row r="413345" spans="16:16" x14ac:dyDescent="0.3">
      <c r="P413345" s="83"/>
    </row>
    <row r="413346" spans="16:16" x14ac:dyDescent="0.3">
      <c r="P413346" s="83"/>
    </row>
    <row r="413347" spans="16:16" x14ac:dyDescent="0.3">
      <c r="P413347" s="83"/>
    </row>
    <row r="413348" spans="16:16" x14ac:dyDescent="0.3">
      <c r="P413348" s="83"/>
    </row>
    <row r="413349" spans="16:16" x14ac:dyDescent="0.3">
      <c r="P413349" s="83"/>
    </row>
    <row r="413350" spans="16:16" x14ac:dyDescent="0.3">
      <c r="P413350" s="83"/>
    </row>
    <row r="413351" spans="16:16" x14ac:dyDescent="0.3">
      <c r="P413351" s="83"/>
    </row>
    <row r="413352" spans="16:16" x14ac:dyDescent="0.3">
      <c r="P413352" s="83"/>
    </row>
    <row r="413353" spans="16:16" x14ac:dyDescent="0.3">
      <c r="P413353" s="83"/>
    </row>
    <row r="413354" spans="16:16" x14ac:dyDescent="0.3">
      <c r="P413354" s="83"/>
    </row>
    <row r="413355" spans="16:16" x14ac:dyDescent="0.3">
      <c r="P413355" s="83"/>
    </row>
    <row r="413356" spans="16:16" x14ac:dyDescent="0.3">
      <c r="P413356" s="83"/>
    </row>
    <row r="413357" spans="16:16" x14ac:dyDescent="0.3">
      <c r="P413357" s="83"/>
    </row>
    <row r="413358" spans="16:16" x14ac:dyDescent="0.3">
      <c r="P413358" s="83"/>
    </row>
    <row r="413359" spans="16:16" x14ac:dyDescent="0.3">
      <c r="P413359" s="83"/>
    </row>
    <row r="413360" spans="16:16" x14ac:dyDescent="0.3">
      <c r="P413360" s="83"/>
    </row>
    <row r="413361" spans="16:16" x14ac:dyDescent="0.3">
      <c r="P413361" s="83"/>
    </row>
    <row r="413362" spans="16:16" x14ac:dyDescent="0.3">
      <c r="P413362" s="83"/>
    </row>
    <row r="413363" spans="16:16" x14ac:dyDescent="0.3">
      <c r="P413363" s="83"/>
    </row>
    <row r="413364" spans="16:16" x14ac:dyDescent="0.3">
      <c r="P413364" s="83"/>
    </row>
    <row r="413365" spans="16:16" x14ac:dyDescent="0.3">
      <c r="P413365" s="83"/>
    </row>
    <row r="413366" spans="16:16" x14ac:dyDescent="0.3">
      <c r="P413366" s="83"/>
    </row>
    <row r="413367" spans="16:16" x14ac:dyDescent="0.3">
      <c r="P413367" s="83"/>
    </row>
    <row r="413368" spans="16:16" x14ac:dyDescent="0.3">
      <c r="P413368" s="83"/>
    </row>
    <row r="413369" spans="16:16" x14ac:dyDescent="0.3">
      <c r="P413369" s="83"/>
    </row>
    <row r="413370" spans="16:16" x14ac:dyDescent="0.3">
      <c r="P413370" s="83"/>
    </row>
    <row r="413371" spans="16:16" x14ac:dyDescent="0.3">
      <c r="P413371" s="83"/>
    </row>
    <row r="413372" spans="16:16" x14ac:dyDescent="0.3">
      <c r="P413372" s="83"/>
    </row>
    <row r="413373" spans="16:16" x14ac:dyDescent="0.3">
      <c r="P413373" s="83"/>
    </row>
    <row r="413374" spans="16:16" x14ac:dyDescent="0.3">
      <c r="P413374" s="83"/>
    </row>
    <row r="413375" spans="16:16" x14ac:dyDescent="0.3">
      <c r="P413375" s="83"/>
    </row>
    <row r="413376" spans="16:16" x14ac:dyDescent="0.3">
      <c r="P413376" s="83"/>
    </row>
    <row r="413377" spans="16:16" x14ac:dyDescent="0.3">
      <c r="P413377" s="83"/>
    </row>
    <row r="413378" spans="16:16" x14ac:dyDescent="0.3">
      <c r="P413378" s="83"/>
    </row>
    <row r="413379" spans="16:16" x14ac:dyDescent="0.3">
      <c r="P413379" s="83"/>
    </row>
    <row r="413380" spans="16:16" x14ac:dyDescent="0.3">
      <c r="P413380" s="83"/>
    </row>
    <row r="413381" spans="16:16" x14ac:dyDescent="0.3">
      <c r="P413381" s="83"/>
    </row>
    <row r="413382" spans="16:16" x14ac:dyDescent="0.3">
      <c r="P413382" s="83"/>
    </row>
    <row r="413383" spans="16:16" x14ac:dyDescent="0.3">
      <c r="P413383" s="83"/>
    </row>
    <row r="413384" spans="16:16" x14ac:dyDescent="0.3">
      <c r="P413384" s="83"/>
    </row>
    <row r="413385" spans="16:16" x14ac:dyDescent="0.3">
      <c r="P413385" s="83"/>
    </row>
    <row r="413386" spans="16:16" x14ac:dyDescent="0.3">
      <c r="P413386" s="83"/>
    </row>
    <row r="413387" spans="16:16" x14ac:dyDescent="0.3">
      <c r="P413387" s="83"/>
    </row>
    <row r="413388" spans="16:16" x14ac:dyDescent="0.3">
      <c r="P413388" s="83"/>
    </row>
    <row r="413389" spans="16:16" x14ac:dyDescent="0.3">
      <c r="P413389" s="83"/>
    </row>
    <row r="413390" spans="16:16" x14ac:dyDescent="0.3">
      <c r="P413390" s="83"/>
    </row>
    <row r="413391" spans="16:16" x14ac:dyDescent="0.3">
      <c r="P413391" s="83"/>
    </row>
    <row r="413392" spans="16:16" x14ac:dyDescent="0.3">
      <c r="P413392" s="83"/>
    </row>
    <row r="413393" spans="16:16" x14ac:dyDescent="0.3">
      <c r="P413393" s="83"/>
    </row>
    <row r="413394" spans="16:16" x14ac:dyDescent="0.3">
      <c r="P413394" s="83"/>
    </row>
    <row r="413395" spans="16:16" x14ac:dyDescent="0.3">
      <c r="P413395" s="83"/>
    </row>
    <row r="413396" spans="16:16" x14ac:dyDescent="0.3">
      <c r="P413396" s="83"/>
    </row>
    <row r="413397" spans="16:16" x14ac:dyDescent="0.3">
      <c r="P413397" s="83"/>
    </row>
    <row r="413398" spans="16:16" x14ac:dyDescent="0.3">
      <c r="P413398" s="83"/>
    </row>
    <row r="413399" spans="16:16" x14ac:dyDescent="0.3">
      <c r="P413399" s="83"/>
    </row>
    <row r="413400" spans="16:16" x14ac:dyDescent="0.3">
      <c r="P413400" s="83"/>
    </row>
    <row r="413401" spans="16:16" x14ac:dyDescent="0.3">
      <c r="P413401" s="83"/>
    </row>
    <row r="413402" spans="16:16" x14ac:dyDescent="0.3">
      <c r="P413402" s="83"/>
    </row>
    <row r="413403" spans="16:16" x14ac:dyDescent="0.3">
      <c r="P413403" s="83"/>
    </row>
    <row r="413404" spans="16:16" x14ac:dyDescent="0.3">
      <c r="P413404" s="83"/>
    </row>
    <row r="413405" spans="16:16" x14ac:dyDescent="0.3">
      <c r="P413405" s="83"/>
    </row>
    <row r="413406" spans="16:16" x14ac:dyDescent="0.3">
      <c r="P413406" s="83"/>
    </row>
    <row r="413407" spans="16:16" x14ac:dyDescent="0.3">
      <c r="P413407" s="83"/>
    </row>
    <row r="413408" spans="16:16" x14ac:dyDescent="0.3">
      <c r="P413408" s="83"/>
    </row>
    <row r="413409" spans="16:16" x14ac:dyDescent="0.3">
      <c r="P413409" s="83"/>
    </row>
    <row r="413410" spans="16:16" x14ac:dyDescent="0.3">
      <c r="P413410" s="83"/>
    </row>
    <row r="413411" spans="16:16" x14ac:dyDescent="0.3">
      <c r="P413411" s="83"/>
    </row>
    <row r="413412" spans="16:16" x14ac:dyDescent="0.3">
      <c r="P413412" s="83"/>
    </row>
    <row r="413413" spans="16:16" x14ac:dyDescent="0.3">
      <c r="P413413" s="83"/>
    </row>
    <row r="413414" spans="16:16" x14ac:dyDescent="0.3">
      <c r="P413414" s="83"/>
    </row>
    <row r="413415" spans="16:16" x14ac:dyDescent="0.3">
      <c r="P413415" s="83"/>
    </row>
    <row r="413416" spans="16:16" x14ac:dyDescent="0.3">
      <c r="P413416" s="83"/>
    </row>
    <row r="413417" spans="16:16" x14ac:dyDescent="0.3">
      <c r="P413417" s="83"/>
    </row>
    <row r="413418" spans="16:16" x14ac:dyDescent="0.3">
      <c r="P413418" s="83"/>
    </row>
    <row r="413419" spans="16:16" x14ac:dyDescent="0.3">
      <c r="P413419" s="83"/>
    </row>
    <row r="413420" spans="16:16" x14ac:dyDescent="0.3">
      <c r="P413420" s="83"/>
    </row>
    <row r="413421" spans="16:16" x14ac:dyDescent="0.3">
      <c r="P413421" s="83"/>
    </row>
    <row r="413422" spans="16:16" x14ac:dyDescent="0.3">
      <c r="P413422" s="83"/>
    </row>
    <row r="413423" spans="16:16" x14ac:dyDescent="0.3">
      <c r="P413423" s="83"/>
    </row>
    <row r="413424" spans="16:16" x14ac:dyDescent="0.3">
      <c r="P413424" s="83"/>
    </row>
    <row r="413425" spans="16:16" x14ac:dyDescent="0.3">
      <c r="P413425" s="83"/>
    </row>
    <row r="413426" spans="16:16" x14ac:dyDescent="0.3">
      <c r="P413426" s="83"/>
    </row>
    <row r="413427" spans="16:16" x14ac:dyDescent="0.3">
      <c r="P413427" s="83"/>
    </row>
    <row r="413428" spans="16:16" x14ac:dyDescent="0.3">
      <c r="P413428" s="83"/>
    </row>
    <row r="413429" spans="16:16" x14ac:dyDescent="0.3">
      <c r="P413429" s="83"/>
    </row>
    <row r="413430" spans="16:16" x14ac:dyDescent="0.3">
      <c r="P413430" s="83"/>
    </row>
    <row r="413431" spans="16:16" x14ac:dyDescent="0.3">
      <c r="P413431" s="83"/>
    </row>
    <row r="413432" spans="16:16" x14ac:dyDescent="0.3">
      <c r="P413432" s="83"/>
    </row>
    <row r="413433" spans="16:16" x14ac:dyDescent="0.3">
      <c r="P413433" s="83"/>
    </row>
    <row r="413434" spans="16:16" x14ac:dyDescent="0.3">
      <c r="P413434" s="83"/>
    </row>
    <row r="413435" spans="16:16" x14ac:dyDescent="0.3">
      <c r="P413435" s="83"/>
    </row>
    <row r="413436" spans="16:16" x14ac:dyDescent="0.3">
      <c r="P413436" s="83"/>
    </row>
    <row r="413437" spans="16:16" x14ac:dyDescent="0.3">
      <c r="P413437" s="83"/>
    </row>
    <row r="413438" spans="16:16" x14ac:dyDescent="0.3">
      <c r="P413438" s="83"/>
    </row>
    <row r="413439" spans="16:16" x14ac:dyDescent="0.3">
      <c r="P413439" s="83"/>
    </row>
    <row r="413440" spans="16:16" x14ac:dyDescent="0.3">
      <c r="P413440" s="83"/>
    </row>
    <row r="413441" spans="16:16" x14ac:dyDescent="0.3">
      <c r="P413441" s="83"/>
    </row>
    <row r="413442" spans="16:16" x14ac:dyDescent="0.3">
      <c r="P413442" s="83"/>
    </row>
    <row r="413443" spans="16:16" x14ac:dyDescent="0.3">
      <c r="P413443" s="83"/>
    </row>
    <row r="413444" spans="16:16" x14ac:dyDescent="0.3">
      <c r="P413444" s="83"/>
    </row>
    <row r="413445" spans="16:16" x14ac:dyDescent="0.3">
      <c r="P413445" s="83"/>
    </row>
    <row r="413446" spans="16:16" x14ac:dyDescent="0.3">
      <c r="P413446" s="83"/>
    </row>
    <row r="413447" spans="16:16" x14ac:dyDescent="0.3">
      <c r="P413447" s="83"/>
    </row>
    <row r="413448" spans="16:16" x14ac:dyDescent="0.3">
      <c r="P413448" s="83"/>
    </row>
    <row r="413449" spans="16:16" x14ac:dyDescent="0.3">
      <c r="P413449" s="83"/>
    </row>
    <row r="413450" spans="16:16" x14ac:dyDescent="0.3">
      <c r="P413450" s="83"/>
    </row>
    <row r="413451" spans="16:16" x14ac:dyDescent="0.3">
      <c r="P413451" s="83"/>
    </row>
    <row r="413452" spans="16:16" x14ac:dyDescent="0.3">
      <c r="P413452" s="83"/>
    </row>
    <row r="413453" spans="16:16" x14ac:dyDescent="0.3">
      <c r="P413453" s="83"/>
    </row>
    <row r="413454" spans="16:16" x14ac:dyDescent="0.3">
      <c r="P413454" s="83"/>
    </row>
    <row r="413455" spans="16:16" x14ac:dyDescent="0.3">
      <c r="P413455" s="83"/>
    </row>
    <row r="413456" spans="16:16" x14ac:dyDescent="0.3">
      <c r="P413456" s="83"/>
    </row>
    <row r="413457" spans="16:16" x14ac:dyDescent="0.3">
      <c r="P413457" s="83"/>
    </row>
    <row r="413458" spans="16:16" x14ac:dyDescent="0.3">
      <c r="P413458" s="83"/>
    </row>
    <row r="413459" spans="16:16" x14ac:dyDescent="0.3">
      <c r="P413459" s="83"/>
    </row>
    <row r="413460" spans="16:16" x14ac:dyDescent="0.3">
      <c r="P413460" s="83"/>
    </row>
    <row r="413461" spans="16:16" x14ac:dyDescent="0.3">
      <c r="P413461" s="83"/>
    </row>
    <row r="413462" spans="16:16" x14ac:dyDescent="0.3">
      <c r="P413462" s="83"/>
    </row>
    <row r="413463" spans="16:16" x14ac:dyDescent="0.3">
      <c r="P413463" s="83"/>
    </row>
    <row r="413464" spans="16:16" x14ac:dyDescent="0.3">
      <c r="P413464" s="83"/>
    </row>
    <row r="413465" spans="16:16" x14ac:dyDescent="0.3">
      <c r="P413465" s="83"/>
    </row>
    <row r="413466" spans="16:16" x14ac:dyDescent="0.3">
      <c r="P413466" s="83"/>
    </row>
    <row r="413467" spans="16:16" x14ac:dyDescent="0.3">
      <c r="P413467" s="83"/>
    </row>
    <row r="413468" spans="16:16" x14ac:dyDescent="0.3">
      <c r="P413468" s="83"/>
    </row>
    <row r="413469" spans="16:16" x14ac:dyDescent="0.3">
      <c r="P413469" s="83"/>
    </row>
    <row r="413470" spans="16:16" x14ac:dyDescent="0.3">
      <c r="P413470" s="83"/>
    </row>
    <row r="413471" spans="16:16" x14ac:dyDescent="0.3">
      <c r="P413471" s="83"/>
    </row>
    <row r="413472" spans="16:16" x14ac:dyDescent="0.3">
      <c r="P413472" s="83"/>
    </row>
    <row r="413473" spans="16:16" x14ac:dyDescent="0.3">
      <c r="P413473" s="83"/>
    </row>
    <row r="413474" spans="16:16" x14ac:dyDescent="0.3">
      <c r="P413474" s="83"/>
    </row>
    <row r="413475" spans="16:16" x14ac:dyDescent="0.3">
      <c r="P413475" s="83"/>
    </row>
    <row r="413476" spans="16:16" x14ac:dyDescent="0.3">
      <c r="P413476" s="83"/>
    </row>
    <row r="413477" spans="16:16" x14ac:dyDescent="0.3">
      <c r="P413477" s="83"/>
    </row>
    <row r="413478" spans="16:16" x14ac:dyDescent="0.3">
      <c r="P413478" s="83"/>
    </row>
    <row r="413479" spans="16:16" x14ac:dyDescent="0.3">
      <c r="P413479" s="83"/>
    </row>
    <row r="413480" spans="16:16" x14ac:dyDescent="0.3">
      <c r="P413480" s="83"/>
    </row>
    <row r="413481" spans="16:16" x14ac:dyDescent="0.3">
      <c r="P413481" s="83"/>
    </row>
    <row r="413482" spans="16:16" x14ac:dyDescent="0.3">
      <c r="P413482" s="83"/>
    </row>
    <row r="413483" spans="16:16" x14ac:dyDescent="0.3">
      <c r="P413483" s="83"/>
    </row>
    <row r="413484" spans="16:16" x14ac:dyDescent="0.3">
      <c r="P413484" s="83"/>
    </row>
    <row r="413485" spans="16:16" x14ac:dyDescent="0.3">
      <c r="P413485" s="83"/>
    </row>
    <row r="413486" spans="16:16" x14ac:dyDescent="0.3">
      <c r="P413486" s="83"/>
    </row>
    <row r="413487" spans="16:16" x14ac:dyDescent="0.3">
      <c r="P413487" s="83"/>
    </row>
    <row r="413488" spans="16:16" x14ac:dyDescent="0.3">
      <c r="P413488" s="83"/>
    </row>
    <row r="413489" spans="16:16" x14ac:dyDescent="0.3">
      <c r="P413489" s="83"/>
    </row>
    <row r="413490" spans="16:16" x14ac:dyDescent="0.3">
      <c r="P413490" s="83"/>
    </row>
    <row r="413491" spans="16:16" x14ac:dyDescent="0.3">
      <c r="P413491" s="83"/>
    </row>
    <row r="413492" spans="16:16" x14ac:dyDescent="0.3">
      <c r="P413492" s="83"/>
    </row>
    <row r="413493" spans="16:16" x14ac:dyDescent="0.3">
      <c r="P413493" s="83"/>
    </row>
    <row r="413494" spans="16:16" x14ac:dyDescent="0.3">
      <c r="P413494" s="83"/>
    </row>
    <row r="413495" spans="16:16" x14ac:dyDescent="0.3">
      <c r="P413495" s="83"/>
    </row>
    <row r="413496" spans="16:16" x14ac:dyDescent="0.3">
      <c r="P413496" s="83"/>
    </row>
    <row r="413497" spans="16:16" x14ac:dyDescent="0.3">
      <c r="P413497" s="83"/>
    </row>
    <row r="413498" spans="16:16" x14ac:dyDescent="0.3">
      <c r="P413498" s="83"/>
    </row>
    <row r="413499" spans="16:16" x14ac:dyDescent="0.3">
      <c r="P413499" s="83"/>
    </row>
    <row r="413500" spans="16:16" x14ac:dyDescent="0.3">
      <c r="P413500" s="83"/>
    </row>
    <row r="413501" spans="16:16" x14ac:dyDescent="0.3">
      <c r="P413501" s="83"/>
    </row>
    <row r="413502" spans="16:16" x14ac:dyDescent="0.3">
      <c r="P413502" s="83"/>
    </row>
    <row r="413503" spans="16:16" x14ac:dyDescent="0.3">
      <c r="P413503" s="83"/>
    </row>
    <row r="413504" spans="16:16" x14ac:dyDescent="0.3">
      <c r="P413504" s="83"/>
    </row>
    <row r="413505" spans="16:16" x14ac:dyDescent="0.3">
      <c r="P413505" s="83"/>
    </row>
    <row r="413506" spans="16:16" x14ac:dyDescent="0.3">
      <c r="P413506" s="83"/>
    </row>
    <row r="413507" spans="16:16" x14ac:dyDescent="0.3">
      <c r="P413507" s="83"/>
    </row>
    <row r="413508" spans="16:16" x14ac:dyDescent="0.3">
      <c r="P413508" s="83"/>
    </row>
    <row r="413509" spans="16:16" x14ac:dyDescent="0.3">
      <c r="P413509" s="83"/>
    </row>
    <row r="413510" spans="16:16" x14ac:dyDescent="0.3">
      <c r="P413510" s="83"/>
    </row>
    <row r="413511" spans="16:16" x14ac:dyDescent="0.3">
      <c r="P413511" s="83"/>
    </row>
    <row r="413512" spans="16:16" x14ac:dyDescent="0.3">
      <c r="P413512" s="83"/>
    </row>
    <row r="413513" spans="16:16" x14ac:dyDescent="0.3">
      <c r="P413513" s="83"/>
    </row>
    <row r="413514" spans="16:16" x14ac:dyDescent="0.3">
      <c r="P413514" s="83"/>
    </row>
    <row r="413515" spans="16:16" x14ac:dyDescent="0.3">
      <c r="P413515" s="83"/>
    </row>
    <row r="413516" spans="16:16" x14ac:dyDescent="0.3">
      <c r="P413516" s="83"/>
    </row>
    <row r="413517" spans="16:16" x14ac:dyDescent="0.3">
      <c r="P413517" s="83"/>
    </row>
    <row r="413518" spans="16:16" x14ac:dyDescent="0.3">
      <c r="P413518" s="83"/>
    </row>
    <row r="413519" spans="16:16" x14ac:dyDescent="0.3">
      <c r="P413519" s="83"/>
    </row>
    <row r="413520" spans="16:16" x14ac:dyDescent="0.3">
      <c r="P413520" s="83"/>
    </row>
    <row r="413521" spans="16:16" x14ac:dyDescent="0.3">
      <c r="P413521" s="83"/>
    </row>
    <row r="413522" spans="16:16" x14ac:dyDescent="0.3">
      <c r="P413522" s="83"/>
    </row>
    <row r="413523" spans="16:16" x14ac:dyDescent="0.3">
      <c r="P413523" s="83"/>
    </row>
    <row r="413524" spans="16:16" x14ac:dyDescent="0.3">
      <c r="P413524" s="83"/>
    </row>
    <row r="413525" spans="16:16" x14ac:dyDescent="0.3">
      <c r="P413525" s="83"/>
    </row>
    <row r="413526" spans="16:16" x14ac:dyDescent="0.3">
      <c r="P413526" s="83"/>
    </row>
    <row r="413527" spans="16:16" x14ac:dyDescent="0.3">
      <c r="P413527" s="83"/>
    </row>
    <row r="413528" spans="16:16" x14ac:dyDescent="0.3">
      <c r="P413528" s="83"/>
    </row>
    <row r="413529" spans="16:16" x14ac:dyDescent="0.3">
      <c r="P413529" s="83"/>
    </row>
    <row r="413530" spans="16:16" x14ac:dyDescent="0.3">
      <c r="P413530" s="83"/>
    </row>
    <row r="413531" spans="16:16" x14ac:dyDescent="0.3">
      <c r="P413531" s="83"/>
    </row>
    <row r="413532" spans="16:16" x14ac:dyDescent="0.3">
      <c r="P413532" s="83"/>
    </row>
    <row r="413533" spans="16:16" x14ac:dyDescent="0.3">
      <c r="P413533" s="83"/>
    </row>
    <row r="413534" spans="16:16" x14ac:dyDescent="0.3">
      <c r="P413534" s="83"/>
    </row>
    <row r="413535" spans="16:16" x14ac:dyDescent="0.3">
      <c r="P413535" s="83"/>
    </row>
    <row r="413536" spans="16:16" x14ac:dyDescent="0.3">
      <c r="P413536" s="83"/>
    </row>
    <row r="413537" spans="16:16" x14ac:dyDescent="0.3">
      <c r="P413537" s="83"/>
    </row>
    <row r="413538" spans="16:16" x14ac:dyDescent="0.3">
      <c r="P413538" s="83"/>
    </row>
    <row r="413539" spans="16:16" x14ac:dyDescent="0.3">
      <c r="P413539" s="83"/>
    </row>
    <row r="413540" spans="16:16" x14ac:dyDescent="0.3">
      <c r="P413540" s="83"/>
    </row>
    <row r="413541" spans="16:16" x14ac:dyDescent="0.3">
      <c r="P413541" s="83"/>
    </row>
    <row r="413542" spans="16:16" x14ac:dyDescent="0.3">
      <c r="P413542" s="83"/>
    </row>
    <row r="413543" spans="16:16" x14ac:dyDescent="0.3">
      <c r="P413543" s="83"/>
    </row>
    <row r="413544" spans="16:16" x14ac:dyDescent="0.3">
      <c r="P413544" s="83"/>
    </row>
    <row r="413545" spans="16:16" x14ac:dyDescent="0.3">
      <c r="P413545" s="83"/>
    </row>
    <row r="413546" spans="16:16" x14ac:dyDescent="0.3">
      <c r="P413546" s="83"/>
    </row>
    <row r="413547" spans="16:16" x14ac:dyDescent="0.3">
      <c r="P413547" s="83"/>
    </row>
    <row r="413548" spans="16:16" x14ac:dyDescent="0.3">
      <c r="P413548" s="83"/>
    </row>
    <row r="413549" spans="16:16" x14ac:dyDescent="0.3">
      <c r="P413549" s="83"/>
    </row>
    <row r="413550" spans="16:16" x14ac:dyDescent="0.3">
      <c r="P413550" s="83"/>
    </row>
    <row r="413551" spans="16:16" x14ac:dyDescent="0.3">
      <c r="P413551" s="83"/>
    </row>
    <row r="413552" spans="16:16" x14ac:dyDescent="0.3">
      <c r="P413552" s="83"/>
    </row>
    <row r="413553" spans="16:16" x14ac:dyDescent="0.3">
      <c r="P413553" s="83"/>
    </row>
    <row r="413554" spans="16:16" x14ac:dyDescent="0.3">
      <c r="P413554" s="83"/>
    </row>
    <row r="413555" spans="16:16" x14ac:dyDescent="0.3">
      <c r="P413555" s="83"/>
    </row>
    <row r="413556" spans="16:16" x14ac:dyDescent="0.3">
      <c r="P413556" s="83"/>
    </row>
    <row r="413557" spans="16:16" x14ac:dyDescent="0.3">
      <c r="P413557" s="83"/>
    </row>
    <row r="413558" spans="16:16" x14ac:dyDescent="0.3">
      <c r="P413558" s="83"/>
    </row>
    <row r="413559" spans="16:16" x14ac:dyDescent="0.3">
      <c r="P413559" s="83"/>
    </row>
    <row r="413560" spans="16:16" x14ac:dyDescent="0.3">
      <c r="P413560" s="83"/>
    </row>
    <row r="413561" spans="16:16" x14ac:dyDescent="0.3">
      <c r="P413561" s="83"/>
    </row>
    <row r="413562" spans="16:16" x14ac:dyDescent="0.3">
      <c r="P413562" s="83"/>
    </row>
    <row r="413563" spans="16:16" x14ac:dyDescent="0.3">
      <c r="P413563" s="83"/>
    </row>
    <row r="413564" spans="16:16" x14ac:dyDescent="0.3">
      <c r="P413564" s="83"/>
    </row>
    <row r="413565" spans="16:16" x14ac:dyDescent="0.3">
      <c r="P413565" s="83"/>
    </row>
    <row r="413566" spans="16:16" x14ac:dyDescent="0.3">
      <c r="P413566" s="83"/>
    </row>
    <row r="413567" spans="16:16" x14ac:dyDescent="0.3">
      <c r="P413567" s="83"/>
    </row>
    <row r="413568" spans="16:16" x14ac:dyDescent="0.3">
      <c r="P413568" s="83"/>
    </row>
    <row r="413569" spans="16:16" x14ac:dyDescent="0.3">
      <c r="P413569" s="83"/>
    </row>
    <row r="413570" spans="16:16" x14ac:dyDescent="0.3">
      <c r="P413570" s="83"/>
    </row>
    <row r="413571" spans="16:16" x14ac:dyDescent="0.3">
      <c r="P413571" s="83"/>
    </row>
    <row r="413572" spans="16:16" x14ac:dyDescent="0.3">
      <c r="P413572" s="83"/>
    </row>
    <row r="413573" spans="16:16" x14ac:dyDescent="0.3">
      <c r="P413573" s="83"/>
    </row>
    <row r="413574" spans="16:16" x14ac:dyDescent="0.3">
      <c r="P413574" s="83"/>
    </row>
    <row r="413575" spans="16:16" x14ac:dyDescent="0.3">
      <c r="P413575" s="83"/>
    </row>
    <row r="413576" spans="16:16" x14ac:dyDescent="0.3">
      <c r="P413576" s="83"/>
    </row>
    <row r="413577" spans="16:16" x14ac:dyDescent="0.3">
      <c r="P413577" s="83"/>
    </row>
    <row r="413578" spans="16:16" x14ac:dyDescent="0.3">
      <c r="P413578" s="83"/>
    </row>
    <row r="413579" spans="16:16" x14ac:dyDescent="0.3">
      <c r="P413579" s="83"/>
    </row>
    <row r="413580" spans="16:16" x14ac:dyDescent="0.3">
      <c r="P413580" s="83"/>
    </row>
    <row r="413581" spans="16:16" x14ac:dyDescent="0.3">
      <c r="P413581" s="83"/>
    </row>
    <row r="413582" spans="16:16" x14ac:dyDescent="0.3">
      <c r="P413582" s="83"/>
    </row>
    <row r="413583" spans="16:16" x14ac:dyDescent="0.3">
      <c r="P413583" s="83"/>
    </row>
    <row r="413584" spans="16:16" x14ac:dyDescent="0.3">
      <c r="P413584" s="83"/>
    </row>
    <row r="413585" spans="16:16" x14ac:dyDescent="0.3">
      <c r="P413585" s="83"/>
    </row>
    <row r="413586" spans="16:16" x14ac:dyDescent="0.3">
      <c r="P413586" s="83"/>
    </row>
    <row r="413587" spans="16:16" x14ac:dyDescent="0.3">
      <c r="P413587" s="83"/>
    </row>
    <row r="413588" spans="16:16" x14ac:dyDescent="0.3">
      <c r="P413588" s="83"/>
    </row>
    <row r="413589" spans="16:16" x14ac:dyDescent="0.3">
      <c r="P413589" s="83"/>
    </row>
    <row r="413590" spans="16:16" x14ac:dyDescent="0.3">
      <c r="P413590" s="83"/>
    </row>
    <row r="413591" spans="16:16" x14ac:dyDescent="0.3">
      <c r="P413591" s="83"/>
    </row>
    <row r="413592" spans="16:16" x14ac:dyDescent="0.3">
      <c r="P413592" s="83"/>
    </row>
    <row r="413593" spans="16:16" x14ac:dyDescent="0.3">
      <c r="P413593" s="83"/>
    </row>
    <row r="413594" spans="16:16" x14ac:dyDescent="0.3">
      <c r="P413594" s="83"/>
    </row>
    <row r="413595" spans="16:16" x14ac:dyDescent="0.3">
      <c r="P413595" s="83"/>
    </row>
    <row r="413596" spans="16:16" x14ac:dyDescent="0.3">
      <c r="P413596" s="83"/>
    </row>
    <row r="413597" spans="16:16" x14ac:dyDescent="0.3">
      <c r="P413597" s="83"/>
    </row>
    <row r="413598" spans="16:16" x14ac:dyDescent="0.3">
      <c r="P413598" s="83"/>
    </row>
    <row r="413599" spans="16:16" x14ac:dyDescent="0.3">
      <c r="P413599" s="83"/>
    </row>
    <row r="413600" spans="16:16" x14ac:dyDescent="0.3">
      <c r="P413600" s="83"/>
    </row>
    <row r="413601" spans="16:16" x14ac:dyDescent="0.3">
      <c r="P413601" s="83"/>
    </row>
    <row r="413602" spans="16:16" x14ac:dyDescent="0.3">
      <c r="P413602" s="83"/>
    </row>
    <row r="413603" spans="16:16" x14ac:dyDescent="0.3">
      <c r="P413603" s="83"/>
    </row>
    <row r="413604" spans="16:16" x14ac:dyDescent="0.3">
      <c r="P413604" s="83"/>
    </row>
    <row r="413605" spans="16:16" x14ac:dyDescent="0.3">
      <c r="P413605" s="83"/>
    </row>
    <row r="413606" spans="16:16" x14ac:dyDescent="0.3">
      <c r="P413606" s="83"/>
    </row>
    <row r="413607" spans="16:16" x14ac:dyDescent="0.3">
      <c r="P413607" s="83"/>
    </row>
    <row r="413608" spans="16:16" x14ac:dyDescent="0.3">
      <c r="P413608" s="83"/>
    </row>
    <row r="413609" spans="16:16" x14ac:dyDescent="0.3">
      <c r="P413609" s="83"/>
    </row>
    <row r="413610" spans="16:16" x14ac:dyDescent="0.3">
      <c r="P413610" s="83"/>
    </row>
    <row r="413611" spans="16:16" x14ac:dyDescent="0.3">
      <c r="P413611" s="83"/>
    </row>
    <row r="413612" spans="16:16" x14ac:dyDescent="0.3">
      <c r="P413612" s="83"/>
    </row>
    <row r="413613" spans="16:16" x14ac:dyDescent="0.3">
      <c r="P413613" s="83"/>
    </row>
    <row r="413614" spans="16:16" x14ac:dyDescent="0.3">
      <c r="P413614" s="83"/>
    </row>
    <row r="413615" spans="16:16" x14ac:dyDescent="0.3">
      <c r="P413615" s="83"/>
    </row>
    <row r="413616" spans="16:16" x14ac:dyDescent="0.3">
      <c r="P413616" s="83"/>
    </row>
    <row r="413617" spans="16:16" x14ac:dyDescent="0.3">
      <c r="P413617" s="83"/>
    </row>
    <row r="413618" spans="16:16" x14ac:dyDescent="0.3">
      <c r="P413618" s="83"/>
    </row>
    <row r="413619" spans="16:16" x14ac:dyDescent="0.3">
      <c r="P413619" s="83"/>
    </row>
    <row r="413620" spans="16:16" x14ac:dyDescent="0.3">
      <c r="P413620" s="83"/>
    </row>
    <row r="413621" spans="16:16" x14ac:dyDescent="0.3">
      <c r="P413621" s="83"/>
    </row>
    <row r="413622" spans="16:16" x14ac:dyDescent="0.3">
      <c r="P413622" s="83"/>
    </row>
    <row r="413623" spans="16:16" x14ac:dyDescent="0.3">
      <c r="P413623" s="83"/>
    </row>
    <row r="413624" spans="16:16" x14ac:dyDescent="0.3">
      <c r="P413624" s="83"/>
    </row>
    <row r="413625" spans="16:16" x14ac:dyDescent="0.3">
      <c r="P413625" s="83"/>
    </row>
    <row r="413626" spans="16:16" x14ac:dyDescent="0.3">
      <c r="P413626" s="83"/>
    </row>
    <row r="413627" spans="16:16" x14ac:dyDescent="0.3">
      <c r="P413627" s="83"/>
    </row>
    <row r="413628" spans="16:16" x14ac:dyDescent="0.3">
      <c r="P413628" s="83"/>
    </row>
    <row r="413629" spans="16:16" x14ac:dyDescent="0.3">
      <c r="P413629" s="83"/>
    </row>
    <row r="413630" spans="16:16" x14ac:dyDescent="0.3">
      <c r="P413630" s="83"/>
    </row>
    <row r="413631" spans="16:16" x14ac:dyDescent="0.3">
      <c r="P413631" s="83"/>
    </row>
    <row r="413632" spans="16:16" x14ac:dyDescent="0.3">
      <c r="P413632" s="83"/>
    </row>
    <row r="413633" spans="16:16" x14ac:dyDescent="0.3">
      <c r="P413633" s="83"/>
    </row>
    <row r="413634" spans="16:16" x14ac:dyDescent="0.3">
      <c r="P413634" s="83"/>
    </row>
    <row r="413635" spans="16:16" x14ac:dyDescent="0.3">
      <c r="P413635" s="83"/>
    </row>
    <row r="413636" spans="16:16" x14ac:dyDescent="0.3">
      <c r="P413636" s="83"/>
    </row>
    <row r="413637" spans="16:16" x14ac:dyDescent="0.3">
      <c r="P413637" s="83"/>
    </row>
    <row r="413638" spans="16:16" x14ac:dyDescent="0.3">
      <c r="P413638" s="83"/>
    </row>
    <row r="413639" spans="16:16" x14ac:dyDescent="0.3">
      <c r="P413639" s="83"/>
    </row>
    <row r="413640" spans="16:16" x14ac:dyDescent="0.3">
      <c r="P413640" s="83"/>
    </row>
    <row r="413641" spans="16:16" x14ac:dyDescent="0.3">
      <c r="P413641" s="83"/>
    </row>
    <row r="413642" spans="16:16" x14ac:dyDescent="0.3">
      <c r="P413642" s="83"/>
    </row>
    <row r="413643" spans="16:16" x14ac:dyDescent="0.3">
      <c r="P413643" s="83"/>
    </row>
    <row r="413644" spans="16:16" x14ac:dyDescent="0.3">
      <c r="P413644" s="83"/>
    </row>
    <row r="413645" spans="16:16" x14ac:dyDescent="0.3">
      <c r="P413645" s="83"/>
    </row>
    <row r="413646" spans="16:16" x14ac:dyDescent="0.3">
      <c r="P413646" s="83"/>
    </row>
    <row r="413647" spans="16:16" x14ac:dyDescent="0.3">
      <c r="P413647" s="83"/>
    </row>
    <row r="413648" spans="16:16" x14ac:dyDescent="0.3">
      <c r="P413648" s="83"/>
    </row>
    <row r="413649" spans="16:16" x14ac:dyDescent="0.3">
      <c r="P413649" s="83"/>
    </row>
    <row r="413650" spans="16:16" x14ac:dyDescent="0.3">
      <c r="P413650" s="83"/>
    </row>
    <row r="413651" spans="16:16" x14ac:dyDescent="0.3">
      <c r="P413651" s="83"/>
    </row>
    <row r="413652" spans="16:16" x14ac:dyDescent="0.3">
      <c r="P413652" s="83"/>
    </row>
    <row r="413653" spans="16:16" x14ac:dyDescent="0.3">
      <c r="P413653" s="83"/>
    </row>
    <row r="413654" spans="16:16" x14ac:dyDescent="0.3">
      <c r="P413654" s="83"/>
    </row>
    <row r="413655" spans="16:16" x14ac:dyDescent="0.3">
      <c r="P413655" s="83"/>
    </row>
    <row r="413656" spans="16:16" x14ac:dyDescent="0.3">
      <c r="P413656" s="83"/>
    </row>
    <row r="413657" spans="16:16" x14ac:dyDescent="0.3">
      <c r="P413657" s="83"/>
    </row>
    <row r="413658" spans="16:16" x14ac:dyDescent="0.3">
      <c r="P413658" s="83"/>
    </row>
    <row r="413659" spans="16:16" x14ac:dyDescent="0.3">
      <c r="P413659" s="83"/>
    </row>
    <row r="413660" spans="16:16" x14ac:dyDescent="0.3">
      <c r="P413660" s="83"/>
    </row>
    <row r="413661" spans="16:16" x14ac:dyDescent="0.3">
      <c r="P413661" s="83"/>
    </row>
    <row r="413662" spans="16:16" x14ac:dyDescent="0.3">
      <c r="P413662" s="83"/>
    </row>
    <row r="413663" spans="16:16" x14ac:dyDescent="0.3">
      <c r="P413663" s="83"/>
    </row>
    <row r="413664" spans="16:16" x14ac:dyDescent="0.3">
      <c r="P413664" s="83"/>
    </row>
    <row r="413665" spans="16:16" x14ac:dyDescent="0.3">
      <c r="P413665" s="83"/>
    </row>
    <row r="413666" spans="16:16" x14ac:dyDescent="0.3">
      <c r="P413666" s="83"/>
    </row>
    <row r="413667" spans="16:16" x14ac:dyDescent="0.3">
      <c r="P413667" s="83"/>
    </row>
    <row r="413668" spans="16:16" x14ac:dyDescent="0.3">
      <c r="P413668" s="83"/>
    </row>
    <row r="413669" spans="16:16" x14ac:dyDescent="0.3">
      <c r="P413669" s="83"/>
    </row>
    <row r="413670" spans="16:16" x14ac:dyDescent="0.3">
      <c r="P413670" s="83"/>
    </row>
    <row r="413671" spans="16:16" x14ac:dyDescent="0.3">
      <c r="P413671" s="83"/>
    </row>
    <row r="413672" spans="16:16" x14ac:dyDescent="0.3">
      <c r="P413672" s="83"/>
    </row>
    <row r="413673" spans="16:16" x14ac:dyDescent="0.3">
      <c r="P413673" s="83"/>
    </row>
    <row r="413674" spans="16:16" x14ac:dyDescent="0.3">
      <c r="P413674" s="83"/>
    </row>
    <row r="413675" spans="16:16" x14ac:dyDescent="0.3">
      <c r="P413675" s="83"/>
    </row>
    <row r="413676" spans="16:16" x14ac:dyDescent="0.3">
      <c r="P413676" s="83"/>
    </row>
    <row r="413677" spans="16:16" x14ac:dyDescent="0.3">
      <c r="P413677" s="83"/>
    </row>
    <row r="413678" spans="16:16" x14ac:dyDescent="0.3">
      <c r="P413678" s="83"/>
    </row>
    <row r="413679" spans="16:16" x14ac:dyDescent="0.3">
      <c r="P413679" s="83"/>
    </row>
    <row r="413680" spans="16:16" x14ac:dyDescent="0.3">
      <c r="P413680" s="83"/>
    </row>
    <row r="413681" spans="16:16" x14ac:dyDescent="0.3">
      <c r="P413681" s="83"/>
    </row>
    <row r="413682" spans="16:16" x14ac:dyDescent="0.3">
      <c r="P413682" s="83"/>
    </row>
    <row r="413683" spans="16:16" x14ac:dyDescent="0.3">
      <c r="P413683" s="83"/>
    </row>
    <row r="413684" spans="16:16" x14ac:dyDescent="0.3">
      <c r="P413684" s="83"/>
    </row>
    <row r="413685" spans="16:16" x14ac:dyDescent="0.3">
      <c r="P413685" s="83"/>
    </row>
    <row r="413686" spans="16:16" x14ac:dyDescent="0.3">
      <c r="P413686" s="83"/>
    </row>
    <row r="413687" spans="16:16" x14ac:dyDescent="0.3">
      <c r="P413687" s="83"/>
    </row>
    <row r="413688" spans="16:16" x14ac:dyDescent="0.3">
      <c r="P413688" s="83"/>
    </row>
    <row r="413689" spans="16:16" x14ac:dyDescent="0.3">
      <c r="P413689" s="83"/>
    </row>
    <row r="413690" spans="16:16" x14ac:dyDescent="0.3">
      <c r="P413690" s="83"/>
    </row>
    <row r="413691" spans="16:16" x14ac:dyDescent="0.3">
      <c r="P413691" s="83"/>
    </row>
    <row r="413692" spans="16:16" x14ac:dyDescent="0.3">
      <c r="P413692" s="83"/>
    </row>
    <row r="413693" spans="16:16" x14ac:dyDescent="0.3">
      <c r="P413693" s="83"/>
    </row>
    <row r="413694" spans="16:16" x14ac:dyDescent="0.3">
      <c r="P413694" s="83"/>
    </row>
    <row r="413695" spans="16:16" x14ac:dyDescent="0.3">
      <c r="P413695" s="83"/>
    </row>
    <row r="413696" spans="16:16" x14ac:dyDescent="0.3">
      <c r="P413696" s="83"/>
    </row>
    <row r="413697" spans="16:16" x14ac:dyDescent="0.3">
      <c r="P413697" s="83"/>
    </row>
    <row r="413698" spans="16:16" x14ac:dyDescent="0.3">
      <c r="P413698" s="83"/>
    </row>
    <row r="413699" spans="16:16" x14ac:dyDescent="0.3">
      <c r="P413699" s="83"/>
    </row>
    <row r="413700" spans="16:16" x14ac:dyDescent="0.3">
      <c r="P413700" s="83"/>
    </row>
    <row r="413701" spans="16:16" x14ac:dyDescent="0.3">
      <c r="P413701" s="83"/>
    </row>
    <row r="413702" spans="16:16" x14ac:dyDescent="0.3">
      <c r="P413702" s="83"/>
    </row>
    <row r="413703" spans="16:16" x14ac:dyDescent="0.3">
      <c r="P413703" s="83"/>
    </row>
    <row r="413704" spans="16:16" x14ac:dyDescent="0.3">
      <c r="P413704" s="83"/>
    </row>
    <row r="413705" spans="16:16" x14ac:dyDescent="0.3">
      <c r="P413705" s="83"/>
    </row>
    <row r="413706" spans="16:16" x14ac:dyDescent="0.3">
      <c r="P413706" s="83"/>
    </row>
    <row r="413707" spans="16:16" x14ac:dyDescent="0.3">
      <c r="P413707" s="83"/>
    </row>
    <row r="413708" spans="16:16" x14ac:dyDescent="0.3">
      <c r="P413708" s="83"/>
    </row>
    <row r="413709" spans="16:16" x14ac:dyDescent="0.3">
      <c r="P413709" s="83"/>
    </row>
    <row r="413710" spans="16:16" x14ac:dyDescent="0.3">
      <c r="P413710" s="83"/>
    </row>
    <row r="413711" spans="16:16" x14ac:dyDescent="0.3">
      <c r="P413711" s="83"/>
    </row>
    <row r="413712" spans="16:16" x14ac:dyDescent="0.3">
      <c r="P413712" s="83"/>
    </row>
    <row r="413713" spans="16:16" x14ac:dyDescent="0.3">
      <c r="P413713" s="83"/>
    </row>
    <row r="413714" spans="16:16" x14ac:dyDescent="0.3">
      <c r="P413714" s="83"/>
    </row>
    <row r="413715" spans="16:16" x14ac:dyDescent="0.3">
      <c r="P413715" s="83"/>
    </row>
    <row r="413716" spans="16:16" x14ac:dyDescent="0.3">
      <c r="P413716" s="83"/>
    </row>
    <row r="413717" spans="16:16" x14ac:dyDescent="0.3">
      <c r="P413717" s="83"/>
    </row>
    <row r="413718" spans="16:16" x14ac:dyDescent="0.3">
      <c r="P413718" s="83"/>
    </row>
    <row r="413719" spans="16:16" x14ac:dyDescent="0.3">
      <c r="P413719" s="83"/>
    </row>
    <row r="413720" spans="16:16" x14ac:dyDescent="0.3">
      <c r="P413720" s="83"/>
    </row>
    <row r="413721" spans="16:16" x14ac:dyDescent="0.3">
      <c r="P413721" s="83"/>
    </row>
    <row r="413722" spans="16:16" x14ac:dyDescent="0.3">
      <c r="P413722" s="83"/>
    </row>
    <row r="413723" spans="16:16" x14ac:dyDescent="0.3">
      <c r="P413723" s="83"/>
    </row>
    <row r="413724" spans="16:16" x14ac:dyDescent="0.3">
      <c r="P413724" s="83"/>
    </row>
    <row r="413725" spans="16:16" x14ac:dyDescent="0.3">
      <c r="P413725" s="83"/>
    </row>
    <row r="413726" spans="16:16" x14ac:dyDescent="0.3">
      <c r="P413726" s="83"/>
    </row>
    <row r="413727" spans="16:16" x14ac:dyDescent="0.3">
      <c r="P413727" s="83"/>
    </row>
    <row r="413728" spans="16:16" x14ac:dyDescent="0.3">
      <c r="P413728" s="83"/>
    </row>
    <row r="413729" spans="16:16" x14ac:dyDescent="0.3">
      <c r="P413729" s="83"/>
    </row>
    <row r="413730" spans="16:16" x14ac:dyDescent="0.3">
      <c r="P413730" s="83"/>
    </row>
    <row r="413731" spans="16:16" x14ac:dyDescent="0.3">
      <c r="P413731" s="83"/>
    </row>
    <row r="413732" spans="16:16" x14ac:dyDescent="0.3">
      <c r="P413732" s="83"/>
    </row>
    <row r="413733" spans="16:16" x14ac:dyDescent="0.3">
      <c r="P413733" s="83"/>
    </row>
    <row r="413734" spans="16:16" x14ac:dyDescent="0.3">
      <c r="P413734" s="83"/>
    </row>
    <row r="413735" spans="16:16" x14ac:dyDescent="0.3">
      <c r="P413735" s="83"/>
    </row>
    <row r="413736" spans="16:16" x14ac:dyDescent="0.3">
      <c r="P413736" s="83"/>
    </row>
    <row r="413737" spans="16:16" x14ac:dyDescent="0.3">
      <c r="P413737" s="83"/>
    </row>
    <row r="413738" spans="16:16" x14ac:dyDescent="0.3">
      <c r="P413738" s="83"/>
    </row>
    <row r="413739" spans="16:16" x14ac:dyDescent="0.3">
      <c r="P413739" s="83"/>
    </row>
    <row r="413740" spans="16:16" x14ac:dyDescent="0.3">
      <c r="P413740" s="83"/>
    </row>
    <row r="413741" spans="16:16" x14ac:dyDescent="0.3">
      <c r="P413741" s="83"/>
    </row>
    <row r="413742" spans="16:16" x14ac:dyDescent="0.3">
      <c r="P413742" s="83"/>
    </row>
    <row r="413743" spans="16:16" x14ac:dyDescent="0.3">
      <c r="P413743" s="83"/>
    </row>
    <row r="413744" spans="16:16" x14ac:dyDescent="0.3">
      <c r="P413744" s="83"/>
    </row>
    <row r="413745" spans="16:16" x14ac:dyDescent="0.3">
      <c r="P413745" s="83"/>
    </row>
    <row r="413746" spans="16:16" x14ac:dyDescent="0.3">
      <c r="P413746" s="83"/>
    </row>
    <row r="413747" spans="16:16" x14ac:dyDescent="0.3">
      <c r="P413747" s="83"/>
    </row>
    <row r="413748" spans="16:16" x14ac:dyDescent="0.3">
      <c r="P413748" s="83"/>
    </row>
    <row r="413749" spans="16:16" x14ac:dyDescent="0.3">
      <c r="P413749" s="83"/>
    </row>
    <row r="413750" spans="16:16" x14ac:dyDescent="0.3">
      <c r="P413750" s="83"/>
    </row>
    <row r="413751" spans="16:16" x14ac:dyDescent="0.3">
      <c r="P413751" s="83"/>
    </row>
    <row r="413752" spans="16:16" x14ac:dyDescent="0.3">
      <c r="P413752" s="83"/>
    </row>
    <row r="413753" spans="16:16" x14ac:dyDescent="0.3">
      <c r="P413753" s="83"/>
    </row>
    <row r="413754" spans="16:16" x14ac:dyDescent="0.3">
      <c r="P413754" s="83"/>
    </row>
    <row r="413755" spans="16:16" x14ac:dyDescent="0.3">
      <c r="P413755" s="83"/>
    </row>
    <row r="413756" spans="16:16" x14ac:dyDescent="0.3">
      <c r="P413756" s="83"/>
    </row>
    <row r="413757" spans="16:16" x14ac:dyDescent="0.3">
      <c r="P413757" s="83"/>
    </row>
    <row r="413758" spans="16:16" x14ac:dyDescent="0.3">
      <c r="P413758" s="83"/>
    </row>
    <row r="413759" spans="16:16" x14ac:dyDescent="0.3">
      <c r="P413759" s="83"/>
    </row>
    <row r="413760" spans="16:16" x14ac:dyDescent="0.3">
      <c r="P413760" s="83"/>
    </row>
    <row r="413761" spans="16:16" x14ac:dyDescent="0.3">
      <c r="P413761" s="83"/>
    </row>
    <row r="413762" spans="16:16" x14ac:dyDescent="0.3">
      <c r="P413762" s="83"/>
    </row>
    <row r="413763" spans="16:16" x14ac:dyDescent="0.3">
      <c r="P413763" s="83"/>
    </row>
    <row r="413764" spans="16:16" x14ac:dyDescent="0.3">
      <c r="P413764" s="83"/>
    </row>
    <row r="413765" spans="16:16" x14ac:dyDescent="0.3">
      <c r="P413765" s="83"/>
    </row>
    <row r="413766" spans="16:16" x14ac:dyDescent="0.3">
      <c r="P413766" s="83"/>
    </row>
    <row r="413767" spans="16:16" x14ac:dyDescent="0.3">
      <c r="P413767" s="83"/>
    </row>
    <row r="413768" spans="16:16" x14ac:dyDescent="0.3">
      <c r="P413768" s="83"/>
    </row>
    <row r="413769" spans="16:16" x14ac:dyDescent="0.3">
      <c r="P413769" s="83"/>
    </row>
    <row r="413770" spans="16:16" x14ac:dyDescent="0.3">
      <c r="P413770" s="83"/>
    </row>
    <row r="413771" spans="16:16" x14ac:dyDescent="0.3">
      <c r="P413771" s="83"/>
    </row>
    <row r="413772" spans="16:16" x14ac:dyDescent="0.3">
      <c r="P413772" s="83"/>
    </row>
    <row r="413773" spans="16:16" x14ac:dyDescent="0.3">
      <c r="P413773" s="83"/>
    </row>
    <row r="413774" spans="16:16" x14ac:dyDescent="0.3">
      <c r="P413774" s="83"/>
    </row>
    <row r="413775" spans="16:16" x14ac:dyDescent="0.3">
      <c r="P413775" s="83"/>
    </row>
    <row r="413776" spans="16:16" x14ac:dyDescent="0.3">
      <c r="P413776" s="83"/>
    </row>
    <row r="413777" spans="16:16" x14ac:dyDescent="0.3">
      <c r="P413777" s="83"/>
    </row>
    <row r="413778" spans="16:16" x14ac:dyDescent="0.3">
      <c r="P413778" s="83"/>
    </row>
    <row r="413779" spans="16:16" x14ac:dyDescent="0.3">
      <c r="P413779" s="83"/>
    </row>
    <row r="413780" spans="16:16" x14ac:dyDescent="0.3">
      <c r="P413780" s="83"/>
    </row>
    <row r="413781" spans="16:16" x14ac:dyDescent="0.3">
      <c r="P413781" s="83"/>
    </row>
    <row r="413782" spans="16:16" x14ac:dyDescent="0.3">
      <c r="P413782" s="83"/>
    </row>
    <row r="413783" spans="16:16" x14ac:dyDescent="0.3">
      <c r="P413783" s="83"/>
    </row>
    <row r="413784" spans="16:16" x14ac:dyDescent="0.3">
      <c r="P413784" s="83"/>
    </row>
    <row r="413785" spans="16:16" x14ac:dyDescent="0.3">
      <c r="P413785" s="83"/>
    </row>
    <row r="413786" spans="16:16" x14ac:dyDescent="0.3">
      <c r="P413786" s="83"/>
    </row>
    <row r="413787" spans="16:16" x14ac:dyDescent="0.3">
      <c r="P413787" s="83"/>
    </row>
    <row r="413788" spans="16:16" x14ac:dyDescent="0.3">
      <c r="P413788" s="83"/>
    </row>
    <row r="413789" spans="16:16" x14ac:dyDescent="0.3">
      <c r="P413789" s="83"/>
    </row>
    <row r="413790" spans="16:16" x14ac:dyDescent="0.3">
      <c r="P413790" s="83"/>
    </row>
    <row r="413791" spans="16:16" x14ac:dyDescent="0.3">
      <c r="P413791" s="83"/>
    </row>
    <row r="413792" spans="16:16" x14ac:dyDescent="0.3">
      <c r="P413792" s="83"/>
    </row>
    <row r="413793" spans="16:16" x14ac:dyDescent="0.3">
      <c r="P413793" s="83"/>
    </row>
    <row r="413794" spans="16:16" x14ac:dyDescent="0.3">
      <c r="P413794" s="83"/>
    </row>
    <row r="413795" spans="16:16" x14ac:dyDescent="0.3">
      <c r="P413795" s="83"/>
    </row>
    <row r="413796" spans="16:16" x14ac:dyDescent="0.3">
      <c r="P413796" s="83"/>
    </row>
    <row r="413797" spans="16:16" x14ac:dyDescent="0.3">
      <c r="P413797" s="83"/>
    </row>
    <row r="413798" spans="16:16" x14ac:dyDescent="0.3">
      <c r="P413798" s="83"/>
    </row>
    <row r="413799" spans="16:16" x14ac:dyDescent="0.3">
      <c r="P413799" s="83"/>
    </row>
    <row r="413800" spans="16:16" x14ac:dyDescent="0.3">
      <c r="P413800" s="83"/>
    </row>
    <row r="413801" spans="16:16" x14ac:dyDescent="0.3">
      <c r="P413801" s="83"/>
    </row>
    <row r="413802" spans="16:16" x14ac:dyDescent="0.3">
      <c r="P413802" s="83"/>
    </row>
    <row r="413803" spans="16:16" x14ac:dyDescent="0.3">
      <c r="P413803" s="83"/>
    </row>
    <row r="413804" spans="16:16" x14ac:dyDescent="0.3">
      <c r="P413804" s="83"/>
    </row>
    <row r="413805" spans="16:16" x14ac:dyDescent="0.3">
      <c r="P413805" s="83"/>
    </row>
    <row r="413806" spans="16:16" x14ac:dyDescent="0.3">
      <c r="P413806" s="83"/>
    </row>
    <row r="413807" spans="16:16" x14ac:dyDescent="0.3">
      <c r="P413807" s="83"/>
    </row>
    <row r="413808" spans="16:16" x14ac:dyDescent="0.3">
      <c r="P413808" s="83"/>
    </row>
    <row r="413809" spans="16:16" x14ac:dyDescent="0.3">
      <c r="P413809" s="83"/>
    </row>
    <row r="413810" spans="16:16" x14ac:dyDescent="0.3">
      <c r="P413810" s="83"/>
    </row>
    <row r="413811" spans="16:16" x14ac:dyDescent="0.3">
      <c r="P413811" s="83"/>
    </row>
    <row r="413812" spans="16:16" x14ac:dyDescent="0.3">
      <c r="P413812" s="83"/>
    </row>
    <row r="413813" spans="16:16" x14ac:dyDescent="0.3">
      <c r="P413813" s="83"/>
    </row>
    <row r="413814" spans="16:16" x14ac:dyDescent="0.3">
      <c r="P413814" s="83"/>
    </row>
    <row r="413815" spans="16:16" x14ac:dyDescent="0.3">
      <c r="P413815" s="83"/>
    </row>
    <row r="413816" spans="16:16" x14ac:dyDescent="0.3">
      <c r="P413816" s="83"/>
    </row>
    <row r="413817" spans="16:16" x14ac:dyDescent="0.3">
      <c r="P413817" s="83"/>
    </row>
    <row r="413818" spans="16:16" x14ac:dyDescent="0.3">
      <c r="P413818" s="83"/>
    </row>
    <row r="413819" spans="16:16" x14ac:dyDescent="0.3">
      <c r="P413819" s="83"/>
    </row>
    <row r="413820" spans="16:16" x14ac:dyDescent="0.3">
      <c r="P413820" s="83"/>
    </row>
    <row r="413821" spans="16:16" x14ac:dyDescent="0.3">
      <c r="P413821" s="83"/>
    </row>
    <row r="413822" spans="16:16" x14ac:dyDescent="0.3">
      <c r="P413822" s="83"/>
    </row>
    <row r="413823" spans="16:16" x14ac:dyDescent="0.3">
      <c r="P413823" s="83"/>
    </row>
    <row r="413824" spans="16:16" x14ac:dyDescent="0.3">
      <c r="P413824" s="83"/>
    </row>
    <row r="413825" spans="16:16" x14ac:dyDescent="0.3">
      <c r="P413825" s="83"/>
    </row>
    <row r="413826" spans="16:16" x14ac:dyDescent="0.3">
      <c r="P413826" s="83"/>
    </row>
    <row r="413827" spans="16:16" x14ac:dyDescent="0.3">
      <c r="P413827" s="83"/>
    </row>
    <row r="413828" spans="16:16" x14ac:dyDescent="0.3">
      <c r="P413828" s="83"/>
    </row>
    <row r="413829" spans="16:16" x14ac:dyDescent="0.3">
      <c r="P413829" s="83"/>
    </row>
    <row r="413830" spans="16:16" x14ac:dyDescent="0.3">
      <c r="P413830" s="83"/>
    </row>
    <row r="413831" spans="16:16" x14ac:dyDescent="0.3">
      <c r="P413831" s="83"/>
    </row>
    <row r="413832" spans="16:16" x14ac:dyDescent="0.3">
      <c r="P413832" s="83"/>
    </row>
    <row r="413833" spans="16:16" x14ac:dyDescent="0.3">
      <c r="P413833" s="83"/>
    </row>
    <row r="413834" spans="16:16" x14ac:dyDescent="0.3">
      <c r="P413834" s="83"/>
    </row>
    <row r="413835" spans="16:16" x14ac:dyDescent="0.3">
      <c r="P413835" s="83"/>
    </row>
    <row r="413836" spans="16:16" x14ac:dyDescent="0.3">
      <c r="P413836" s="83"/>
    </row>
    <row r="413837" spans="16:16" x14ac:dyDescent="0.3">
      <c r="P413837" s="83"/>
    </row>
    <row r="413838" spans="16:16" x14ac:dyDescent="0.3">
      <c r="P413838" s="83"/>
    </row>
    <row r="413839" spans="16:16" x14ac:dyDescent="0.3">
      <c r="P413839" s="83"/>
    </row>
    <row r="413840" spans="16:16" x14ac:dyDescent="0.3">
      <c r="P413840" s="83"/>
    </row>
    <row r="413841" spans="16:16" x14ac:dyDescent="0.3">
      <c r="P413841" s="83"/>
    </row>
    <row r="413842" spans="16:16" x14ac:dyDescent="0.3">
      <c r="P413842" s="83"/>
    </row>
    <row r="413843" spans="16:16" x14ac:dyDescent="0.3">
      <c r="P413843" s="83"/>
    </row>
    <row r="413844" spans="16:16" x14ac:dyDescent="0.3">
      <c r="P413844" s="83"/>
    </row>
    <row r="413845" spans="16:16" x14ac:dyDescent="0.3">
      <c r="P413845" s="83"/>
    </row>
    <row r="413846" spans="16:16" x14ac:dyDescent="0.3">
      <c r="P413846" s="83"/>
    </row>
    <row r="413847" spans="16:16" x14ac:dyDescent="0.3">
      <c r="P413847" s="83"/>
    </row>
    <row r="413848" spans="16:16" x14ac:dyDescent="0.3">
      <c r="P413848" s="83"/>
    </row>
    <row r="413849" spans="16:16" x14ac:dyDescent="0.3">
      <c r="P413849" s="83"/>
    </row>
    <row r="413850" spans="16:16" x14ac:dyDescent="0.3">
      <c r="P413850" s="83"/>
    </row>
    <row r="413851" spans="16:16" x14ac:dyDescent="0.3">
      <c r="P413851" s="83"/>
    </row>
    <row r="413852" spans="16:16" x14ac:dyDescent="0.3">
      <c r="P413852" s="83"/>
    </row>
    <row r="413853" spans="16:16" x14ac:dyDescent="0.3">
      <c r="P413853" s="83"/>
    </row>
    <row r="413854" spans="16:16" x14ac:dyDescent="0.3">
      <c r="P413854" s="83"/>
    </row>
    <row r="413855" spans="16:16" x14ac:dyDescent="0.3">
      <c r="P413855" s="83"/>
    </row>
    <row r="413856" spans="16:16" x14ac:dyDescent="0.3">
      <c r="P413856" s="83"/>
    </row>
    <row r="413857" spans="16:16" x14ac:dyDescent="0.3">
      <c r="P413857" s="83"/>
    </row>
    <row r="413858" spans="16:16" x14ac:dyDescent="0.3">
      <c r="P413858" s="83"/>
    </row>
    <row r="413859" spans="16:16" x14ac:dyDescent="0.3">
      <c r="P413859" s="83"/>
    </row>
    <row r="413860" spans="16:16" x14ac:dyDescent="0.3">
      <c r="P413860" s="83"/>
    </row>
    <row r="413861" spans="16:16" x14ac:dyDescent="0.3">
      <c r="P413861" s="83"/>
    </row>
    <row r="413862" spans="16:16" x14ac:dyDescent="0.3">
      <c r="P413862" s="83"/>
    </row>
    <row r="413863" spans="16:16" x14ac:dyDescent="0.3">
      <c r="P413863" s="83"/>
    </row>
    <row r="413864" spans="16:16" x14ac:dyDescent="0.3">
      <c r="P413864" s="83"/>
    </row>
    <row r="413865" spans="16:16" x14ac:dyDescent="0.3">
      <c r="P413865" s="83"/>
    </row>
    <row r="413866" spans="16:16" x14ac:dyDescent="0.3">
      <c r="P413866" s="83"/>
    </row>
    <row r="413867" spans="16:16" x14ac:dyDescent="0.3">
      <c r="P413867" s="83"/>
    </row>
    <row r="413868" spans="16:16" x14ac:dyDescent="0.3">
      <c r="P413868" s="83"/>
    </row>
    <row r="413869" spans="16:16" x14ac:dyDescent="0.3">
      <c r="P413869" s="83"/>
    </row>
    <row r="413870" spans="16:16" x14ac:dyDescent="0.3">
      <c r="P413870" s="83"/>
    </row>
    <row r="413871" spans="16:16" x14ac:dyDescent="0.3">
      <c r="P413871" s="83"/>
    </row>
    <row r="413872" spans="16:16" x14ac:dyDescent="0.3">
      <c r="P413872" s="83"/>
    </row>
    <row r="413873" spans="16:16" x14ac:dyDescent="0.3">
      <c r="P413873" s="83"/>
    </row>
    <row r="413874" spans="16:16" x14ac:dyDescent="0.3">
      <c r="P413874" s="83"/>
    </row>
    <row r="413875" spans="16:16" x14ac:dyDescent="0.3">
      <c r="P413875" s="83"/>
    </row>
    <row r="413876" spans="16:16" x14ac:dyDescent="0.3">
      <c r="P413876" s="83"/>
    </row>
    <row r="413877" spans="16:16" x14ac:dyDescent="0.3">
      <c r="P413877" s="83"/>
    </row>
    <row r="413878" spans="16:16" x14ac:dyDescent="0.3">
      <c r="P413878" s="83"/>
    </row>
    <row r="413879" spans="16:16" x14ac:dyDescent="0.3">
      <c r="P413879" s="83"/>
    </row>
    <row r="413880" spans="16:16" x14ac:dyDescent="0.3">
      <c r="P413880" s="83"/>
    </row>
    <row r="413881" spans="16:16" x14ac:dyDescent="0.3">
      <c r="P413881" s="83"/>
    </row>
    <row r="413882" spans="16:16" x14ac:dyDescent="0.3">
      <c r="P413882" s="83"/>
    </row>
    <row r="413883" spans="16:16" x14ac:dyDescent="0.3">
      <c r="P413883" s="83"/>
    </row>
    <row r="413884" spans="16:16" x14ac:dyDescent="0.3">
      <c r="P413884" s="83"/>
    </row>
    <row r="413885" spans="16:16" x14ac:dyDescent="0.3">
      <c r="P413885" s="83"/>
    </row>
    <row r="413886" spans="16:16" x14ac:dyDescent="0.3">
      <c r="P413886" s="83"/>
    </row>
    <row r="413887" spans="16:16" x14ac:dyDescent="0.3">
      <c r="P413887" s="83"/>
    </row>
    <row r="413888" spans="16:16" x14ac:dyDescent="0.3">
      <c r="P413888" s="83"/>
    </row>
    <row r="413889" spans="16:16" x14ac:dyDescent="0.3">
      <c r="P413889" s="83"/>
    </row>
    <row r="413890" spans="16:16" x14ac:dyDescent="0.3">
      <c r="P413890" s="83"/>
    </row>
    <row r="413891" spans="16:16" x14ac:dyDescent="0.3">
      <c r="P413891" s="83"/>
    </row>
    <row r="413892" spans="16:16" x14ac:dyDescent="0.3">
      <c r="P413892" s="83"/>
    </row>
    <row r="413893" spans="16:16" x14ac:dyDescent="0.3">
      <c r="P413893" s="83"/>
    </row>
    <row r="413894" spans="16:16" x14ac:dyDescent="0.3">
      <c r="P413894" s="83"/>
    </row>
    <row r="413895" spans="16:16" x14ac:dyDescent="0.3">
      <c r="P413895" s="83"/>
    </row>
    <row r="413896" spans="16:16" x14ac:dyDescent="0.3">
      <c r="P413896" s="83"/>
    </row>
    <row r="413897" spans="16:16" x14ac:dyDescent="0.3">
      <c r="P413897" s="83"/>
    </row>
    <row r="413898" spans="16:16" x14ac:dyDescent="0.3">
      <c r="P413898" s="83"/>
    </row>
    <row r="413899" spans="16:16" x14ac:dyDescent="0.3">
      <c r="P413899" s="83"/>
    </row>
    <row r="413900" spans="16:16" x14ac:dyDescent="0.3">
      <c r="P413900" s="83"/>
    </row>
    <row r="413901" spans="16:16" x14ac:dyDescent="0.3">
      <c r="P413901" s="83"/>
    </row>
    <row r="413902" spans="16:16" x14ac:dyDescent="0.3">
      <c r="P413902" s="83"/>
    </row>
    <row r="413903" spans="16:16" x14ac:dyDescent="0.3">
      <c r="P413903" s="83"/>
    </row>
    <row r="413904" spans="16:16" x14ac:dyDescent="0.3">
      <c r="P413904" s="83"/>
    </row>
    <row r="413905" spans="16:16" x14ac:dyDescent="0.3">
      <c r="P413905" s="83"/>
    </row>
    <row r="413906" spans="16:16" x14ac:dyDescent="0.3">
      <c r="P413906" s="83"/>
    </row>
    <row r="413907" spans="16:16" x14ac:dyDescent="0.3">
      <c r="P413907" s="83"/>
    </row>
    <row r="413908" spans="16:16" x14ac:dyDescent="0.3">
      <c r="P413908" s="83"/>
    </row>
    <row r="413909" spans="16:16" x14ac:dyDescent="0.3">
      <c r="P413909" s="83"/>
    </row>
    <row r="413910" spans="16:16" x14ac:dyDescent="0.3">
      <c r="P413910" s="83"/>
    </row>
    <row r="413911" spans="16:16" x14ac:dyDescent="0.3">
      <c r="P413911" s="83"/>
    </row>
    <row r="413912" spans="16:16" x14ac:dyDescent="0.3">
      <c r="P413912" s="83"/>
    </row>
    <row r="413913" spans="16:16" x14ac:dyDescent="0.3">
      <c r="P413913" s="83"/>
    </row>
    <row r="413914" spans="16:16" x14ac:dyDescent="0.3">
      <c r="P413914" s="83"/>
    </row>
    <row r="413915" spans="16:16" x14ac:dyDescent="0.3">
      <c r="P413915" s="83"/>
    </row>
    <row r="413916" spans="16:16" x14ac:dyDescent="0.3">
      <c r="P413916" s="83"/>
    </row>
    <row r="413917" spans="16:16" x14ac:dyDescent="0.3">
      <c r="P413917" s="83"/>
    </row>
    <row r="413918" spans="16:16" x14ac:dyDescent="0.3">
      <c r="P413918" s="83"/>
    </row>
    <row r="413919" spans="16:16" x14ac:dyDescent="0.3">
      <c r="P413919" s="83"/>
    </row>
    <row r="413920" spans="16:16" x14ac:dyDescent="0.3">
      <c r="P413920" s="83"/>
    </row>
    <row r="413921" spans="16:16" x14ac:dyDescent="0.3">
      <c r="P413921" s="83"/>
    </row>
    <row r="413922" spans="16:16" x14ac:dyDescent="0.3">
      <c r="P413922" s="83"/>
    </row>
    <row r="413923" spans="16:16" x14ac:dyDescent="0.3">
      <c r="P413923" s="83"/>
    </row>
    <row r="413924" spans="16:16" x14ac:dyDescent="0.3">
      <c r="P413924" s="83"/>
    </row>
    <row r="413925" spans="16:16" x14ac:dyDescent="0.3">
      <c r="P413925" s="83"/>
    </row>
    <row r="413926" spans="16:16" x14ac:dyDescent="0.3">
      <c r="P413926" s="83"/>
    </row>
    <row r="413927" spans="16:16" x14ac:dyDescent="0.3">
      <c r="P413927" s="83"/>
    </row>
    <row r="413928" spans="16:16" x14ac:dyDescent="0.3">
      <c r="P413928" s="83"/>
    </row>
    <row r="413929" spans="16:16" x14ac:dyDescent="0.3">
      <c r="P413929" s="83"/>
    </row>
    <row r="413930" spans="16:16" x14ac:dyDescent="0.3">
      <c r="P413930" s="83"/>
    </row>
    <row r="413931" spans="16:16" x14ac:dyDescent="0.3">
      <c r="P413931" s="83"/>
    </row>
    <row r="413932" spans="16:16" x14ac:dyDescent="0.3">
      <c r="P413932" s="83"/>
    </row>
    <row r="413933" spans="16:16" x14ac:dyDescent="0.3">
      <c r="P413933" s="83"/>
    </row>
    <row r="413934" spans="16:16" x14ac:dyDescent="0.3">
      <c r="P413934" s="83"/>
    </row>
    <row r="413935" spans="16:16" x14ac:dyDescent="0.3">
      <c r="P413935" s="83"/>
    </row>
    <row r="413936" spans="16:16" x14ac:dyDescent="0.3">
      <c r="P413936" s="83"/>
    </row>
    <row r="413937" spans="16:16" x14ac:dyDescent="0.3">
      <c r="P413937" s="83"/>
    </row>
    <row r="413938" spans="16:16" x14ac:dyDescent="0.3">
      <c r="P413938" s="83"/>
    </row>
    <row r="413939" spans="16:16" x14ac:dyDescent="0.3">
      <c r="P413939" s="83"/>
    </row>
    <row r="413940" spans="16:16" x14ac:dyDescent="0.3">
      <c r="P413940" s="83"/>
    </row>
    <row r="413941" spans="16:16" x14ac:dyDescent="0.3">
      <c r="P413941" s="83"/>
    </row>
    <row r="413942" spans="16:16" x14ac:dyDescent="0.3">
      <c r="P413942" s="83"/>
    </row>
    <row r="413943" spans="16:16" x14ac:dyDescent="0.3">
      <c r="P413943" s="83"/>
    </row>
    <row r="413944" spans="16:16" x14ac:dyDescent="0.3">
      <c r="P413944" s="83"/>
    </row>
    <row r="413945" spans="16:16" x14ac:dyDescent="0.3">
      <c r="P413945" s="83"/>
    </row>
    <row r="413946" spans="16:16" x14ac:dyDescent="0.3">
      <c r="P413946" s="83"/>
    </row>
    <row r="413947" spans="16:16" x14ac:dyDescent="0.3">
      <c r="P413947" s="83"/>
    </row>
    <row r="413948" spans="16:16" x14ac:dyDescent="0.3">
      <c r="P413948" s="83"/>
    </row>
    <row r="413949" spans="16:16" x14ac:dyDescent="0.3">
      <c r="P413949" s="83"/>
    </row>
    <row r="413950" spans="16:16" x14ac:dyDescent="0.3">
      <c r="P413950" s="83"/>
    </row>
    <row r="413951" spans="16:16" x14ac:dyDescent="0.3">
      <c r="P413951" s="83"/>
    </row>
    <row r="413952" spans="16:16" x14ac:dyDescent="0.3">
      <c r="P413952" s="83"/>
    </row>
    <row r="413953" spans="16:16" x14ac:dyDescent="0.3">
      <c r="P413953" s="83"/>
    </row>
    <row r="413954" spans="16:16" x14ac:dyDescent="0.3">
      <c r="P413954" s="83"/>
    </row>
    <row r="413955" spans="16:16" x14ac:dyDescent="0.3">
      <c r="P413955" s="83"/>
    </row>
    <row r="413956" spans="16:16" x14ac:dyDescent="0.3">
      <c r="P413956" s="83"/>
    </row>
    <row r="413957" spans="16:16" x14ac:dyDescent="0.3">
      <c r="P413957" s="83"/>
    </row>
    <row r="413958" spans="16:16" x14ac:dyDescent="0.3">
      <c r="P413958" s="83"/>
    </row>
    <row r="413959" spans="16:16" x14ac:dyDescent="0.3">
      <c r="P413959" s="83"/>
    </row>
    <row r="413960" spans="16:16" x14ac:dyDescent="0.3">
      <c r="P413960" s="83"/>
    </row>
    <row r="413961" spans="16:16" x14ac:dyDescent="0.3">
      <c r="P413961" s="83"/>
    </row>
    <row r="413962" spans="16:16" x14ac:dyDescent="0.3">
      <c r="P413962" s="83"/>
    </row>
    <row r="413963" spans="16:16" x14ac:dyDescent="0.3">
      <c r="P413963" s="83"/>
    </row>
    <row r="413964" spans="16:16" x14ac:dyDescent="0.3">
      <c r="P413964" s="83"/>
    </row>
    <row r="413965" spans="16:16" x14ac:dyDescent="0.3">
      <c r="P413965" s="83"/>
    </row>
    <row r="413966" spans="16:16" x14ac:dyDescent="0.3">
      <c r="P413966" s="83"/>
    </row>
    <row r="413967" spans="16:16" x14ac:dyDescent="0.3">
      <c r="P413967" s="83"/>
    </row>
    <row r="413968" spans="16:16" x14ac:dyDescent="0.3">
      <c r="P413968" s="83"/>
    </row>
    <row r="413969" spans="16:16" x14ac:dyDescent="0.3">
      <c r="P413969" s="83"/>
    </row>
    <row r="413970" spans="16:16" x14ac:dyDescent="0.3">
      <c r="P413970" s="83"/>
    </row>
    <row r="413971" spans="16:16" x14ac:dyDescent="0.3">
      <c r="P413971" s="83"/>
    </row>
    <row r="413972" spans="16:16" x14ac:dyDescent="0.3">
      <c r="P413972" s="83"/>
    </row>
    <row r="413973" spans="16:16" x14ac:dyDescent="0.3">
      <c r="P413973" s="83"/>
    </row>
    <row r="413974" spans="16:16" x14ac:dyDescent="0.3">
      <c r="P413974" s="83"/>
    </row>
    <row r="413975" spans="16:16" x14ac:dyDescent="0.3">
      <c r="P413975" s="83"/>
    </row>
    <row r="413976" spans="16:16" x14ac:dyDescent="0.3">
      <c r="P413976" s="83"/>
    </row>
    <row r="413977" spans="16:16" x14ac:dyDescent="0.3">
      <c r="P413977" s="83"/>
    </row>
    <row r="413978" spans="16:16" x14ac:dyDescent="0.3">
      <c r="P413978" s="83"/>
    </row>
    <row r="413979" spans="16:16" x14ac:dyDescent="0.3">
      <c r="P413979" s="83"/>
    </row>
    <row r="413980" spans="16:16" x14ac:dyDescent="0.3">
      <c r="P413980" s="83"/>
    </row>
    <row r="413981" spans="16:16" x14ac:dyDescent="0.3">
      <c r="P413981" s="83"/>
    </row>
    <row r="413982" spans="16:16" x14ac:dyDescent="0.3">
      <c r="P413982" s="83"/>
    </row>
    <row r="413983" spans="16:16" x14ac:dyDescent="0.3">
      <c r="P413983" s="83"/>
    </row>
    <row r="413984" spans="16:16" x14ac:dyDescent="0.3">
      <c r="P413984" s="83"/>
    </row>
    <row r="413985" spans="16:16" x14ac:dyDescent="0.3">
      <c r="P413985" s="83"/>
    </row>
    <row r="413986" spans="16:16" x14ac:dyDescent="0.3">
      <c r="P413986" s="83"/>
    </row>
    <row r="413987" spans="16:16" x14ac:dyDescent="0.3">
      <c r="P413987" s="83"/>
    </row>
    <row r="413988" spans="16:16" x14ac:dyDescent="0.3">
      <c r="P413988" s="83"/>
    </row>
    <row r="413989" spans="16:16" x14ac:dyDescent="0.3">
      <c r="P413989" s="83"/>
    </row>
    <row r="413990" spans="16:16" x14ac:dyDescent="0.3">
      <c r="P413990" s="83"/>
    </row>
    <row r="413991" spans="16:16" x14ac:dyDescent="0.3">
      <c r="P413991" s="83"/>
    </row>
    <row r="413992" spans="16:16" x14ac:dyDescent="0.3">
      <c r="P413992" s="83"/>
    </row>
    <row r="413993" spans="16:16" x14ac:dyDescent="0.3">
      <c r="P413993" s="83"/>
    </row>
    <row r="413994" spans="16:16" x14ac:dyDescent="0.3">
      <c r="P413994" s="83"/>
    </row>
    <row r="413995" spans="16:16" x14ac:dyDescent="0.3">
      <c r="P413995" s="83"/>
    </row>
    <row r="413996" spans="16:16" x14ac:dyDescent="0.3">
      <c r="P413996" s="83"/>
    </row>
    <row r="413997" spans="16:16" x14ac:dyDescent="0.3">
      <c r="P413997" s="83"/>
    </row>
    <row r="413998" spans="16:16" x14ac:dyDescent="0.3">
      <c r="P413998" s="83"/>
    </row>
    <row r="413999" spans="16:16" x14ac:dyDescent="0.3">
      <c r="P413999" s="83"/>
    </row>
    <row r="414000" spans="16:16" x14ac:dyDescent="0.3">
      <c r="P414000" s="83"/>
    </row>
    <row r="414001" spans="16:16" x14ac:dyDescent="0.3">
      <c r="P414001" s="83"/>
    </row>
    <row r="414002" spans="16:16" x14ac:dyDescent="0.3">
      <c r="P414002" s="83"/>
    </row>
    <row r="414003" spans="16:16" x14ac:dyDescent="0.3">
      <c r="P414003" s="83"/>
    </row>
    <row r="414004" spans="16:16" x14ac:dyDescent="0.3">
      <c r="P414004" s="83"/>
    </row>
    <row r="414005" spans="16:16" x14ac:dyDescent="0.3">
      <c r="P414005" s="83"/>
    </row>
    <row r="414006" spans="16:16" x14ac:dyDescent="0.3">
      <c r="P414006" s="83"/>
    </row>
    <row r="414007" spans="16:16" x14ac:dyDescent="0.3">
      <c r="P414007" s="83"/>
    </row>
    <row r="414008" spans="16:16" x14ac:dyDescent="0.3">
      <c r="P414008" s="83"/>
    </row>
    <row r="414009" spans="16:16" x14ac:dyDescent="0.3">
      <c r="P414009" s="83"/>
    </row>
    <row r="414010" spans="16:16" x14ac:dyDescent="0.3">
      <c r="P414010" s="83"/>
    </row>
    <row r="414011" spans="16:16" x14ac:dyDescent="0.3">
      <c r="P414011" s="83"/>
    </row>
    <row r="414012" spans="16:16" x14ac:dyDescent="0.3">
      <c r="P414012" s="83"/>
    </row>
    <row r="414013" spans="16:16" x14ac:dyDescent="0.3">
      <c r="P414013" s="83"/>
    </row>
    <row r="414014" spans="16:16" x14ac:dyDescent="0.3">
      <c r="P414014" s="83"/>
    </row>
    <row r="414015" spans="16:16" x14ac:dyDescent="0.3">
      <c r="P414015" s="83"/>
    </row>
    <row r="414016" spans="16:16" x14ac:dyDescent="0.3">
      <c r="P414016" s="83"/>
    </row>
    <row r="414017" spans="16:16" x14ac:dyDescent="0.3">
      <c r="P414017" s="83"/>
    </row>
    <row r="414018" spans="16:16" x14ac:dyDescent="0.3">
      <c r="P414018" s="83"/>
    </row>
    <row r="414019" spans="16:16" x14ac:dyDescent="0.3">
      <c r="P414019" s="83"/>
    </row>
    <row r="414020" spans="16:16" x14ac:dyDescent="0.3">
      <c r="P414020" s="83"/>
    </row>
    <row r="414021" spans="16:16" x14ac:dyDescent="0.3">
      <c r="P414021" s="83"/>
    </row>
    <row r="414022" spans="16:16" x14ac:dyDescent="0.3">
      <c r="P414022" s="83"/>
    </row>
    <row r="414023" spans="16:16" x14ac:dyDescent="0.3">
      <c r="P414023" s="83"/>
    </row>
    <row r="414024" spans="16:16" x14ac:dyDescent="0.3">
      <c r="P414024" s="83"/>
    </row>
    <row r="414025" spans="16:16" x14ac:dyDescent="0.3">
      <c r="P414025" s="83"/>
    </row>
    <row r="414026" spans="16:16" x14ac:dyDescent="0.3">
      <c r="P414026" s="83"/>
    </row>
    <row r="414027" spans="16:16" x14ac:dyDescent="0.3">
      <c r="P414027" s="83"/>
    </row>
    <row r="414028" spans="16:16" x14ac:dyDescent="0.3">
      <c r="P414028" s="83"/>
    </row>
    <row r="414029" spans="16:16" x14ac:dyDescent="0.3">
      <c r="P414029" s="83"/>
    </row>
    <row r="414030" spans="16:16" x14ac:dyDescent="0.3">
      <c r="P414030" s="83"/>
    </row>
    <row r="414031" spans="16:16" x14ac:dyDescent="0.3">
      <c r="P414031" s="83"/>
    </row>
    <row r="414032" spans="16:16" x14ac:dyDescent="0.3">
      <c r="P414032" s="83"/>
    </row>
    <row r="414033" spans="16:16" x14ac:dyDescent="0.3">
      <c r="P414033" s="83"/>
    </row>
    <row r="414034" spans="16:16" x14ac:dyDescent="0.3">
      <c r="P414034" s="83"/>
    </row>
    <row r="414035" spans="16:16" x14ac:dyDescent="0.3">
      <c r="P414035" s="83"/>
    </row>
    <row r="414036" spans="16:16" x14ac:dyDescent="0.3">
      <c r="P414036" s="83"/>
    </row>
    <row r="414037" spans="16:16" x14ac:dyDescent="0.3">
      <c r="P414037" s="83"/>
    </row>
    <row r="414038" spans="16:16" x14ac:dyDescent="0.3">
      <c r="P414038" s="83"/>
    </row>
    <row r="414039" spans="16:16" x14ac:dyDescent="0.3">
      <c r="P414039" s="83"/>
    </row>
    <row r="414040" spans="16:16" x14ac:dyDescent="0.3">
      <c r="P414040" s="83"/>
    </row>
    <row r="414041" spans="16:16" x14ac:dyDescent="0.3">
      <c r="P414041" s="83"/>
    </row>
    <row r="414042" spans="16:16" x14ac:dyDescent="0.3">
      <c r="P414042" s="83"/>
    </row>
    <row r="414043" spans="16:16" x14ac:dyDescent="0.3">
      <c r="P414043" s="83"/>
    </row>
    <row r="414044" spans="16:16" x14ac:dyDescent="0.3">
      <c r="P414044" s="83"/>
    </row>
    <row r="414045" spans="16:16" x14ac:dyDescent="0.3">
      <c r="P414045" s="83"/>
    </row>
    <row r="414046" spans="16:16" x14ac:dyDescent="0.3">
      <c r="P414046" s="83"/>
    </row>
    <row r="414047" spans="16:16" x14ac:dyDescent="0.3">
      <c r="P414047" s="83"/>
    </row>
    <row r="414048" spans="16:16" x14ac:dyDescent="0.3">
      <c r="P414048" s="83"/>
    </row>
    <row r="414049" spans="16:16" x14ac:dyDescent="0.3">
      <c r="P414049" s="83"/>
    </row>
    <row r="414050" spans="16:16" x14ac:dyDescent="0.3">
      <c r="P414050" s="83"/>
    </row>
    <row r="414051" spans="16:16" x14ac:dyDescent="0.3">
      <c r="P414051" s="83"/>
    </row>
    <row r="414052" spans="16:16" x14ac:dyDescent="0.3">
      <c r="P414052" s="83"/>
    </row>
    <row r="414053" spans="16:16" x14ac:dyDescent="0.3">
      <c r="P414053" s="83"/>
    </row>
    <row r="414054" spans="16:16" x14ac:dyDescent="0.3">
      <c r="P414054" s="83"/>
    </row>
    <row r="414055" spans="16:16" x14ac:dyDescent="0.3">
      <c r="P414055" s="83"/>
    </row>
    <row r="414056" spans="16:16" x14ac:dyDescent="0.3">
      <c r="P414056" s="83"/>
    </row>
    <row r="414057" spans="16:16" x14ac:dyDescent="0.3">
      <c r="P414057" s="83"/>
    </row>
    <row r="414058" spans="16:16" x14ac:dyDescent="0.3">
      <c r="P414058" s="83"/>
    </row>
    <row r="414059" spans="16:16" x14ac:dyDescent="0.3">
      <c r="P414059" s="83"/>
    </row>
    <row r="414060" spans="16:16" x14ac:dyDescent="0.3">
      <c r="P414060" s="83"/>
    </row>
    <row r="414061" spans="16:16" x14ac:dyDescent="0.3">
      <c r="P414061" s="83"/>
    </row>
    <row r="414062" spans="16:16" x14ac:dyDescent="0.3">
      <c r="P414062" s="83"/>
    </row>
    <row r="414063" spans="16:16" x14ac:dyDescent="0.3">
      <c r="P414063" s="83"/>
    </row>
    <row r="414064" spans="16:16" x14ac:dyDescent="0.3">
      <c r="P414064" s="83"/>
    </row>
    <row r="414065" spans="16:16" x14ac:dyDescent="0.3">
      <c r="P414065" s="83"/>
    </row>
    <row r="414066" spans="16:16" x14ac:dyDescent="0.3">
      <c r="P414066" s="83"/>
    </row>
    <row r="414067" spans="16:16" x14ac:dyDescent="0.3">
      <c r="P414067" s="83"/>
    </row>
    <row r="414068" spans="16:16" x14ac:dyDescent="0.3">
      <c r="P414068" s="83"/>
    </row>
    <row r="414069" spans="16:16" x14ac:dyDescent="0.3">
      <c r="P414069" s="83"/>
    </row>
    <row r="414070" spans="16:16" x14ac:dyDescent="0.3">
      <c r="P414070" s="83"/>
    </row>
    <row r="414071" spans="16:16" x14ac:dyDescent="0.3">
      <c r="P414071" s="83"/>
    </row>
    <row r="414072" spans="16:16" x14ac:dyDescent="0.3">
      <c r="P414072" s="83"/>
    </row>
    <row r="414073" spans="16:16" x14ac:dyDescent="0.3">
      <c r="P414073" s="83"/>
    </row>
    <row r="414074" spans="16:16" x14ac:dyDescent="0.3">
      <c r="P414074" s="83"/>
    </row>
    <row r="414075" spans="16:16" x14ac:dyDescent="0.3">
      <c r="P414075" s="83"/>
    </row>
    <row r="414076" spans="16:16" x14ac:dyDescent="0.3">
      <c r="P414076" s="83"/>
    </row>
    <row r="414077" spans="16:16" x14ac:dyDescent="0.3">
      <c r="P414077" s="83"/>
    </row>
    <row r="414078" spans="16:16" x14ac:dyDescent="0.3">
      <c r="P414078" s="83"/>
    </row>
    <row r="414079" spans="16:16" x14ac:dyDescent="0.3">
      <c r="P414079" s="83"/>
    </row>
    <row r="414080" spans="16:16" x14ac:dyDescent="0.3">
      <c r="P414080" s="83"/>
    </row>
    <row r="414081" spans="16:16" x14ac:dyDescent="0.3">
      <c r="P414081" s="83"/>
    </row>
    <row r="414082" spans="16:16" x14ac:dyDescent="0.3">
      <c r="P414082" s="83"/>
    </row>
    <row r="414083" spans="16:16" x14ac:dyDescent="0.3">
      <c r="P414083" s="83"/>
    </row>
    <row r="414084" spans="16:16" x14ac:dyDescent="0.3">
      <c r="P414084" s="83"/>
    </row>
    <row r="414085" spans="16:16" x14ac:dyDescent="0.3">
      <c r="P414085" s="83"/>
    </row>
    <row r="414086" spans="16:16" x14ac:dyDescent="0.3">
      <c r="P414086" s="83"/>
    </row>
    <row r="414087" spans="16:16" x14ac:dyDescent="0.3">
      <c r="P414087" s="83"/>
    </row>
    <row r="414088" spans="16:16" x14ac:dyDescent="0.3">
      <c r="P414088" s="83"/>
    </row>
    <row r="414089" spans="16:16" x14ac:dyDescent="0.3">
      <c r="P414089" s="83"/>
    </row>
    <row r="414090" spans="16:16" x14ac:dyDescent="0.3">
      <c r="P414090" s="83"/>
    </row>
    <row r="414091" spans="16:16" x14ac:dyDescent="0.3">
      <c r="P414091" s="83"/>
    </row>
    <row r="414092" spans="16:16" x14ac:dyDescent="0.3">
      <c r="P414092" s="83"/>
    </row>
    <row r="414093" spans="16:16" x14ac:dyDescent="0.3">
      <c r="P414093" s="83"/>
    </row>
    <row r="414094" spans="16:16" x14ac:dyDescent="0.3">
      <c r="P414094" s="83"/>
    </row>
    <row r="414095" spans="16:16" x14ac:dyDescent="0.3">
      <c r="P414095" s="83"/>
    </row>
    <row r="414096" spans="16:16" x14ac:dyDescent="0.3">
      <c r="P414096" s="83"/>
    </row>
    <row r="414097" spans="16:16" x14ac:dyDescent="0.3">
      <c r="P414097" s="83"/>
    </row>
    <row r="414098" spans="16:16" x14ac:dyDescent="0.3">
      <c r="P414098" s="83"/>
    </row>
    <row r="414099" spans="16:16" x14ac:dyDescent="0.3">
      <c r="P414099" s="83"/>
    </row>
    <row r="414100" spans="16:16" x14ac:dyDescent="0.3">
      <c r="P414100" s="83"/>
    </row>
    <row r="414101" spans="16:16" x14ac:dyDescent="0.3">
      <c r="P414101" s="83"/>
    </row>
    <row r="414102" spans="16:16" x14ac:dyDescent="0.3">
      <c r="P414102" s="83"/>
    </row>
    <row r="414103" spans="16:16" x14ac:dyDescent="0.3">
      <c r="P414103" s="83"/>
    </row>
    <row r="414104" spans="16:16" x14ac:dyDescent="0.3">
      <c r="P414104" s="83"/>
    </row>
    <row r="414105" spans="16:16" x14ac:dyDescent="0.3">
      <c r="P414105" s="83"/>
    </row>
    <row r="414106" spans="16:16" x14ac:dyDescent="0.3">
      <c r="P414106" s="83"/>
    </row>
    <row r="414107" spans="16:16" x14ac:dyDescent="0.3">
      <c r="P414107" s="83"/>
    </row>
    <row r="414108" spans="16:16" x14ac:dyDescent="0.3">
      <c r="P414108" s="83"/>
    </row>
    <row r="414109" spans="16:16" x14ac:dyDescent="0.3">
      <c r="P414109" s="83"/>
    </row>
    <row r="414110" spans="16:16" x14ac:dyDescent="0.3">
      <c r="P414110" s="83"/>
    </row>
    <row r="414111" spans="16:16" x14ac:dyDescent="0.3">
      <c r="P414111" s="83"/>
    </row>
    <row r="414112" spans="16:16" x14ac:dyDescent="0.3">
      <c r="P414112" s="83"/>
    </row>
    <row r="414113" spans="16:16" x14ac:dyDescent="0.3">
      <c r="P414113" s="83"/>
    </row>
    <row r="414114" spans="16:16" x14ac:dyDescent="0.3">
      <c r="P414114" s="83"/>
    </row>
    <row r="414115" spans="16:16" x14ac:dyDescent="0.3">
      <c r="P414115" s="83"/>
    </row>
    <row r="414116" spans="16:16" x14ac:dyDescent="0.3">
      <c r="P414116" s="83"/>
    </row>
    <row r="414117" spans="16:16" x14ac:dyDescent="0.3">
      <c r="P414117" s="83"/>
    </row>
    <row r="414118" spans="16:16" x14ac:dyDescent="0.3">
      <c r="P414118" s="83"/>
    </row>
    <row r="414119" spans="16:16" x14ac:dyDescent="0.3">
      <c r="P414119" s="83"/>
    </row>
    <row r="414120" spans="16:16" x14ac:dyDescent="0.3">
      <c r="P414120" s="83"/>
    </row>
    <row r="414121" spans="16:16" x14ac:dyDescent="0.3">
      <c r="P414121" s="83"/>
    </row>
    <row r="414122" spans="16:16" x14ac:dyDescent="0.3">
      <c r="P414122" s="83"/>
    </row>
    <row r="414123" spans="16:16" x14ac:dyDescent="0.3">
      <c r="P414123" s="83"/>
    </row>
    <row r="414124" spans="16:16" x14ac:dyDescent="0.3">
      <c r="P414124" s="83"/>
    </row>
    <row r="414125" spans="16:16" x14ac:dyDescent="0.3">
      <c r="P414125" s="83"/>
    </row>
    <row r="414126" spans="16:16" x14ac:dyDescent="0.3">
      <c r="P414126" s="83"/>
    </row>
    <row r="414127" spans="16:16" x14ac:dyDescent="0.3">
      <c r="P414127" s="83"/>
    </row>
    <row r="414128" spans="16:16" x14ac:dyDescent="0.3">
      <c r="P414128" s="83"/>
    </row>
    <row r="414129" spans="16:16" x14ac:dyDescent="0.3">
      <c r="P414129" s="83"/>
    </row>
    <row r="414130" spans="16:16" x14ac:dyDescent="0.3">
      <c r="P414130" s="83"/>
    </row>
    <row r="414131" spans="16:16" x14ac:dyDescent="0.3">
      <c r="P414131" s="83"/>
    </row>
    <row r="414132" spans="16:16" x14ac:dyDescent="0.3">
      <c r="P414132" s="83"/>
    </row>
    <row r="414133" spans="16:16" x14ac:dyDescent="0.3">
      <c r="P414133" s="83"/>
    </row>
    <row r="414134" spans="16:16" x14ac:dyDescent="0.3">
      <c r="P414134" s="83"/>
    </row>
    <row r="414135" spans="16:16" x14ac:dyDescent="0.3">
      <c r="P414135" s="83"/>
    </row>
    <row r="414136" spans="16:16" x14ac:dyDescent="0.3">
      <c r="P414136" s="83"/>
    </row>
    <row r="414137" spans="16:16" x14ac:dyDescent="0.3">
      <c r="P414137" s="83"/>
    </row>
    <row r="414138" spans="16:16" x14ac:dyDescent="0.3">
      <c r="P414138" s="83"/>
    </row>
    <row r="414139" spans="16:16" x14ac:dyDescent="0.3">
      <c r="P414139" s="83"/>
    </row>
    <row r="414140" spans="16:16" x14ac:dyDescent="0.3">
      <c r="P414140" s="83"/>
    </row>
    <row r="414141" spans="16:16" x14ac:dyDescent="0.3">
      <c r="P414141" s="83"/>
    </row>
    <row r="414142" spans="16:16" x14ac:dyDescent="0.3">
      <c r="P414142" s="83"/>
    </row>
    <row r="414143" spans="16:16" x14ac:dyDescent="0.3">
      <c r="P414143" s="83"/>
    </row>
    <row r="414144" spans="16:16" x14ac:dyDescent="0.3">
      <c r="P414144" s="83"/>
    </row>
    <row r="414145" spans="16:16" x14ac:dyDescent="0.3">
      <c r="P414145" s="83"/>
    </row>
    <row r="414146" spans="16:16" x14ac:dyDescent="0.3">
      <c r="P414146" s="83"/>
    </row>
    <row r="414147" spans="16:16" x14ac:dyDescent="0.3">
      <c r="P414147" s="83"/>
    </row>
    <row r="414148" spans="16:16" x14ac:dyDescent="0.3">
      <c r="P414148" s="83"/>
    </row>
    <row r="414149" spans="16:16" x14ac:dyDescent="0.3">
      <c r="P414149" s="83"/>
    </row>
    <row r="414150" spans="16:16" x14ac:dyDescent="0.3">
      <c r="P414150" s="83"/>
    </row>
    <row r="414151" spans="16:16" x14ac:dyDescent="0.3">
      <c r="P414151" s="83"/>
    </row>
    <row r="414152" spans="16:16" x14ac:dyDescent="0.3">
      <c r="P414152" s="83"/>
    </row>
    <row r="414153" spans="16:16" x14ac:dyDescent="0.3">
      <c r="P414153" s="83"/>
    </row>
    <row r="414154" spans="16:16" x14ac:dyDescent="0.3">
      <c r="P414154" s="83"/>
    </row>
    <row r="414155" spans="16:16" x14ac:dyDescent="0.3">
      <c r="P414155" s="83"/>
    </row>
    <row r="414156" spans="16:16" x14ac:dyDescent="0.3">
      <c r="P414156" s="83"/>
    </row>
    <row r="414157" spans="16:16" x14ac:dyDescent="0.3">
      <c r="P414157" s="83"/>
    </row>
    <row r="414158" spans="16:16" x14ac:dyDescent="0.3">
      <c r="P414158" s="83"/>
    </row>
    <row r="414159" spans="16:16" x14ac:dyDescent="0.3">
      <c r="P414159" s="83"/>
    </row>
    <row r="414160" spans="16:16" x14ac:dyDescent="0.3">
      <c r="P414160" s="83"/>
    </row>
    <row r="414161" spans="16:16" x14ac:dyDescent="0.3">
      <c r="P414161" s="83"/>
    </row>
    <row r="414162" spans="16:16" x14ac:dyDescent="0.3">
      <c r="P414162" s="83"/>
    </row>
    <row r="414163" spans="16:16" x14ac:dyDescent="0.3">
      <c r="P414163" s="83"/>
    </row>
    <row r="414164" spans="16:16" x14ac:dyDescent="0.3">
      <c r="P414164" s="83"/>
    </row>
    <row r="414165" spans="16:16" x14ac:dyDescent="0.3">
      <c r="P414165" s="83"/>
    </row>
    <row r="414166" spans="16:16" x14ac:dyDescent="0.3">
      <c r="P414166" s="83"/>
    </row>
    <row r="414167" spans="16:16" x14ac:dyDescent="0.3">
      <c r="P414167" s="83"/>
    </row>
    <row r="414168" spans="16:16" x14ac:dyDescent="0.3">
      <c r="P414168" s="83"/>
    </row>
    <row r="414169" spans="16:16" x14ac:dyDescent="0.3">
      <c r="P414169" s="83"/>
    </row>
    <row r="414170" spans="16:16" x14ac:dyDescent="0.3">
      <c r="P414170" s="83"/>
    </row>
    <row r="414171" spans="16:16" x14ac:dyDescent="0.3">
      <c r="P414171" s="83"/>
    </row>
    <row r="414172" spans="16:16" x14ac:dyDescent="0.3">
      <c r="P414172" s="83"/>
    </row>
    <row r="414173" spans="16:16" x14ac:dyDescent="0.3">
      <c r="P414173" s="83"/>
    </row>
    <row r="414174" spans="16:16" x14ac:dyDescent="0.3">
      <c r="P414174" s="83"/>
    </row>
    <row r="414175" spans="16:16" x14ac:dyDescent="0.3">
      <c r="P414175" s="83"/>
    </row>
    <row r="414176" spans="16:16" x14ac:dyDescent="0.3">
      <c r="P414176" s="83"/>
    </row>
    <row r="414177" spans="16:16" x14ac:dyDescent="0.3">
      <c r="P414177" s="83"/>
    </row>
    <row r="414178" spans="16:16" x14ac:dyDescent="0.3">
      <c r="P414178" s="83"/>
    </row>
    <row r="414179" spans="16:16" x14ac:dyDescent="0.3">
      <c r="P414179" s="83"/>
    </row>
    <row r="414180" spans="16:16" x14ac:dyDescent="0.3">
      <c r="P414180" s="83"/>
    </row>
    <row r="414181" spans="16:16" x14ac:dyDescent="0.3">
      <c r="P414181" s="83"/>
    </row>
    <row r="414182" spans="16:16" x14ac:dyDescent="0.3">
      <c r="P414182" s="83"/>
    </row>
    <row r="414183" spans="16:16" x14ac:dyDescent="0.3">
      <c r="P414183" s="83"/>
    </row>
    <row r="414184" spans="16:16" x14ac:dyDescent="0.3">
      <c r="P414184" s="83"/>
    </row>
    <row r="414185" spans="16:16" x14ac:dyDescent="0.3">
      <c r="P414185" s="83"/>
    </row>
    <row r="414186" spans="16:16" x14ac:dyDescent="0.3">
      <c r="P414186" s="83"/>
    </row>
    <row r="414187" spans="16:16" x14ac:dyDescent="0.3">
      <c r="P414187" s="83"/>
    </row>
    <row r="414188" spans="16:16" x14ac:dyDescent="0.3">
      <c r="P414188" s="83"/>
    </row>
    <row r="414189" spans="16:16" x14ac:dyDescent="0.3">
      <c r="P414189" s="83"/>
    </row>
    <row r="414190" spans="16:16" x14ac:dyDescent="0.3">
      <c r="P414190" s="83"/>
    </row>
    <row r="414191" spans="16:16" x14ac:dyDescent="0.3">
      <c r="P414191" s="83"/>
    </row>
    <row r="414192" spans="16:16" x14ac:dyDescent="0.3">
      <c r="P414192" s="83"/>
    </row>
    <row r="414193" spans="16:16" x14ac:dyDescent="0.3">
      <c r="P414193" s="83"/>
    </row>
    <row r="414194" spans="16:16" x14ac:dyDescent="0.3">
      <c r="P414194" s="83"/>
    </row>
    <row r="414195" spans="16:16" x14ac:dyDescent="0.3">
      <c r="P414195" s="83"/>
    </row>
    <row r="414196" spans="16:16" x14ac:dyDescent="0.3">
      <c r="P414196" s="83"/>
    </row>
    <row r="414197" spans="16:16" x14ac:dyDescent="0.3">
      <c r="P414197" s="83"/>
    </row>
    <row r="414198" spans="16:16" x14ac:dyDescent="0.3">
      <c r="P414198" s="83"/>
    </row>
    <row r="414199" spans="16:16" x14ac:dyDescent="0.3">
      <c r="P414199" s="83"/>
    </row>
    <row r="414200" spans="16:16" x14ac:dyDescent="0.3">
      <c r="P414200" s="83"/>
    </row>
    <row r="414201" spans="16:16" x14ac:dyDescent="0.3">
      <c r="P414201" s="83"/>
    </row>
    <row r="414202" spans="16:16" x14ac:dyDescent="0.3">
      <c r="P414202" s="83"/>
    </row>
    <row r="414203" spans="16:16" x14ac:dyDescent="0.3">
      <c r="P414203" s="83"/>
    </row>
    <row r="414204" spans="16:16" x14ac:dyDescent="0.3">
      <c r="P414204" s="83"/>
    </row>
    <row r="414205" spans="16:16" x14ac:dyDescent="0.3">
      <c r="P414205" s="83"/>
    </row>
    <row r="414206" spans="16:16" x14ac:dyDescent="0.3">
      <c r="P414206" s="83"/>
    </row>
    <row r="414207" spans="16:16" x14ac:dyDescent="0.3">
      <c r="P414207" s="83"/>
    </row>
    <row r="414208" spans="16:16" x14ac:dyDescent="0.3">
      <c r="P414208" s="83"/>
    </row>
    <row r="414209" spans="16:16" x14ac:dyDescent="0.3">
      <c r="P414209" s="83"/>
    </row>
    <row r="414210" spans="16:16" x14ac:dyDescent="0.3">
      <c r="P414210" s="83"/>
    </row>
    <row r="414211" spans="16:16" x14ac:dyDescent="0.3">
      <c r="P414211" s="83"/>
    </row>
    <row r="414212" spans="16:16" x14ac:dyDescent="0.3">
      <c r="P414212" s="83"/>
    </row>
    <row r="414213" spans="16:16" x14ac:dyDescent="0.3">
      <c r="P414213" s="83"/>
    </row>
    <row r="414214" spans="16:16" x14ac:dyDescent="0.3">
      <c r="P414214" s="83"/>
    </row>
    <row r="414215" spans="16:16" x14ac:dyDescent="0.3">
      <c r="P414215" s="83"/>
    </row>
    <row r="414216" spans="16:16" x14ac:dyDescent="0.3">
      <c r="P414216" s="83"/>
    </row>
    <row r="414217" spans="16:16" x14ac:dyDescent="0.3">
      <c r="P414217" s="83"/>
    </row>
    <row r="414218" spans="16:16" x14ac:dyDescent="0.3">
      <c r="P414218" s="83"/>
    </row>
    <row r="414219" spans="16:16" x14ac:dyDescent="0.3">
      <c r="P414219" s="83"/>
    </row>
    <row r="414220" spans="16:16" x14ac:dyDescent="0.3">
      <c r="P414220" s="83"/>
    </row>
    <row r="414221" spans="16:16" x14ac:dyDescent="0.3">
      <c r="P414221" s="83"/>
    </row>
    <row r="414222" spans="16:16" x14ac:dyDescent="0.3">
      <c r="P414222" s="83"/>
    </row>
    <row r="414223" spans="16:16" x14ac:dyDescent="0.3">
      <c r="P414223" s="83"/>
    </row>
    <row r="414224" spans="16:16" x14ac:dyDescent="0.3">
      <c r="P414224" s="83"/>
    </row>
    <row r="414225" spans="16:16" x14ac:dyDescent="0.3">
      <c r="P414225" s="83"/>
    </row>
    <row r="414226" spans="16:16" x14ac:dyDescent="0.3">
      <c r="P414226" s="83"/>
    </row>
    <row r="414227" spans="16:16" x14ac:dyDescent="0.3">
      <c r="P414227" s="83"/>
    </row>
    <row r="414228" spans="16:16" x14ac:dyDescent="0.3">
      <c r="P414228" s="83"/>
    </row>
    <row r="414229" spans="16:16" x14ac:dyDescent="0.3">
      <c r="P414229" s="83"/>
    </row>
    <row r="414230" spans="16:16" x14ac:dyDescent="0.3">
      <c r="P414230" s="83"/>
    </row>
    <row r="414231" spans="16:16" x14ac:dyDescent="0.3">
      <c r="P414231" s="83"/>
    </row>
    <row r="414232" spans="16:16" x14ac:dyDescent="0.3">
      <c r="P414232" s="83"/>
    </row>
    <row r="414233" spans="16:16" x14ac:dyDescent="0.3">
      <c r="P414233" s="83"/>
    </row>
    <row r="414234" spans="16:16" x14ac:dyDescent="0.3">
      <c r="P414234" s="83"/>
    </row>
    <row r="414235" spans="16:16" x14ac:dyDescent="0.3">
      <c r="P414235" s="83"/>
    </row>
    <row r="414236" spans="16:16" x14ac:dyDescent="0.3">
      <c r="P414236" s="83"/>
    </row>
    <row r="414237" spans="16:16" x14ac:dyDescent="0.3">
      <c r="P414237" s="83"/>
    </row>
    <row r="414238" spans="16:16" x14ac:dyDescent="0.3">
      <c r="P414238" s="83"/>
    </row>
    <row r="414239" spans="16:16" x14ac:dyDescent="0.3">
      <c r="P414239" s="83"/>
    </row>
    <row r="414240" spans="16:16" x14ac:dyDescent="0.3">
      <c r="P414240" s="83"/>
    </row>
    <row r="414241" spans="16:16" x14ac:dyDescent="0.3">
      <c r="P414241" s="83"/>
    </row>
    <row r="414242" spans="16:16" x14ac:dyDescent="0.3">
      <c r="P414242" s="83"/>
    </row>
    <row r="414243" spans="16:16" x14ac:dyDescent="0.3">
      <c r="P414243" s="83"/>
    </row>
    <row r="414244" spans="16:16" x14ac:dyDescent="0.3">
      <c r="P414244" s="83"/>
    </row>
    <row r="414245" spans="16:16" x14ac:dyDescent="0.3">
      <c r="P414245" s="83"/>
    </row>
    <row r="414246" spans="16:16" x14ac:dyDescent="0.3">
      <c r="P414246" s="83"/>
    </row>
    <row r="414247" spans="16:16" x14ac:dyDescent="0.3">
      <c r="P414247" s="83"/>
    </row>
    <row r="414248" spans="16:16" x14ac:dyDescent="0.3">
      <c r="P414248" s="83"/>
    </row>
    <row r="414249" spans="16:16" x14ac:dyDescent="0.3">
      <c r="P414249" s="83"/>
    </row>
    <row r="414250" spans="16:16" x14ac:dyDescent="0.3">
      <c r="P414250" s="83"/>
    </row>
    <row r="414251" spans="16:16" x14ac:dyDescent="0.3">
      <c r="P414251" s="83"/>
    </row>
    <row r="414252" spans="16:16" x14ac:dyDescent="0.3">
      <c r="P414252" s="83"/>
    </row>
    <row r="414253" spans="16:16" x14ac:dyDescent="0.3">
      <c r="P414253" s="83"/>
    </row>
    <row r="414254" spans="16:16" x14ac:dyDescent="0.3">
      <c r="P414254" s="83"/>
    </row>
    <row r="414255" spans="16:16" x14ac:dyDescent="0.3">
      <c r="P414255" s="83"/>
    </row>
    <row r="414256" spans="16:16" x14ac:dyDescent="0.3">
      <c r="P414256" s="83"/>
    </row>
    <row r="414257" spans="16:16" x14ac:dyDescent="0.3">
      <c r="P414257" s="83"/>
    </row>
    <row r="414258" spans="16:16" x14ac:dyDescent="0.3">
      <c r="P414258" s="83"/>
    </row>
    <row r="414259" spans="16:16" x14ac:dyDescent="0.3">
      <c r="P414259" s="83"/>
    </row>
    <row r="414260" spans="16:16" x14ac:dyDescent="0.3">
      <c r="P414260" s="83"/>
    </row>
    <row r="414261" spans="16:16" x14ac:dyDescent="0.3">
      <c r="P414261" s="83"/>
    </row>
    <row r="414262" spans="16:16" x14ac:dyDescent="0.3">
      <c r="P414262" s="83"/>
    </row>
    <row r="414263" spans="16:16" x14ac:dyDescent="0.3">
      <c r="P414263" s="83"/>
    </row>
    <row r="414264" spans="16:16" x14ac:dyDescent="0.3">
      <c r="P414264" s="83"/>
    </row>
    <row r="414265" spans="16:16" x14ac:dyDescent="0.3">
      <c r="P414265" s="83"/>
    </row>
    <row r="414266" spans="16:16" x14ac:dyDescent="0.3">
      <c r="P414266" s="83"/>
    </row>
    <row r="414267" spans="16:16" x14ac:dyDescent="0.3">
      <c r="P414267" s="83"/>
    </row>
    <row r="414268" spans="16:16" x14ac:dyDescent="0.3">
      <c r="P414268" s="83"/>
    </row>
    <row r="414269" spans="16:16" x14ac:dyDescent="0.3">
      <c r="P414269" s="83"/>
    </row>
    <row r="414270" spans="16:16" x14ac:dyDescent="0.3">
      <c r="P414270" s="83"/>
    </row>
    <row r="414271" spans="16:16" x14ac:dyDescent="0.3">
      <c r="P414271" s="83"/>
    </row>
    <row r="414272" spans="16:16" x14ac:dyDescent="0.3">
      <c r="P414272" s="83"/>
    </row>
    <row r="414273" spans="16:16" x14ac:dyDescent="0.3">
      <c r="P414273" s="83"/>
    </row>
    <row r="414274" spans="16:16" x14ac:dyDescent="0.3">
      <c r="P414274" s="83"/>
    </row>
    <row r="414275" spans="16:16" x14ac:dyDescent="0.3">
      <c r="P414275" s="83"/>
    </row>
    <row r="414276" spans="16:16" x14ac:dyDescent="0.3">
      <c r="P414276" s="83"/>
    </row>
    <row r="414277" spans="16:16" x14ac:dyDescent="0.3">
      <c r="P414277" s="83"/>
    </row>
    <row r="414278" spans="16:16" x14ac:dyDescent="0.3">
      <c r="P414278" s="83"/>
    </row>
    <row r="414279" spans="16:16" x14ac:dyDescent="0.3">
      <c r="P414279" s="83"/>
    </row>
    <row r="414280" spans="16:16" x14ac:dyDescent="0.3">
      <c r="P414280" s="83"/>
    </row>
    <row r="414281" spans="16:16" x14ac:dyDescent="0.3">
      <c r="P414281" s="83"/>
    </row>
    <row r="414282" spans="16:16" x14ac:dyDescent="0.3">
      <c r="P414282" s="83"/>
    </row>
    <row r="414283" spans="16:16" x14ac:dyDescent="0.3">
      <c r="P414283" s="83"/>
    </row>
    <row r="414284" spans="16:16" x14ac:dyDescent="0.3">
      <c r="P414284" s="83"/>
    </row>
    <row r="414285" spans="16:16" x14ac:dyDescent="0.3">
      <c r="P414285" s="83"/>
    </row>
    <row r="414286" spans="16:16" x14ac:dyDescent="0.3">
      <c r="P414286" s="83"/>
    </row>
    <row r="414287" spans="16:16" x14ac:dyDescent="0.3">
      <c r="P414287" s="83"/>
    </row>
    <row r="414288" spans="16:16" x14ac:dyDescent="0.3">
      <c r="P414288" s="83"/>
    </row>
    <row r="414289" spans="16:16" x14ac:dyDescent="0.3">
      <c r="P414289" s="83"/>
    </row>
    <row r="414290" spans="16:16" x14ac:dyDescent="0.3">
      <c r="P414290" s="83"/>
    </row>
    <row r="414291" spans="16:16" x14ac:dyDescent="0.3">
      <c r="P414291" s="83"/>
    </row>
    <row r="414292" spans="16:16" x14ac:dyDescent="0.3">
      <c r="P414292" s="83"/>
    </row>
    <row r="414293" spans="16:16" x14ac:dyDescent="0.3">
      <c r="P414293" s="83"/>
    </row>
    <row r="414294" spans="16:16" x14ac:dyDescent="0.3">
      <c r="P414294" s="83"/>
    </row>
    <row r="414295" spans="16:16" x14ac:dyDescent="0.3">
      <c r="P414295" s="83"/>
    </row>
    <row r="414296" spans="16:16" x14ac:dyDescent="0.3">
      <c r="P414296" s="83"/>
    </row>
    <row r="414297" spans="16:16" x14ac:dyDescent="0.3">
      <c r="P414297" s="83"/>
    </row>
    <row r="414298" spans="16:16" x14ac:dyDescent="0.3">
      <c r="P414298" s="83"/>
    </row>
    <row r="414299" spans="16:16" x14ac:dyDescent="0.3">
      <c r="P414299" s="83"/>
    </row>
    <row r="414300" spans="16:16" x14ac:dyDescent="0.3">
      <c r="P414300" s="83"/>
    </row>
    <row r="414301" spans="16:16" x14ac:dyDescent="0.3">
      <c r="P414301" s="83"/>
    </row>
    <row r="414302" spans="16:16" x14ac:dyDescent="0.3">
      <c r="P414302" s="83"/>
    </row>
    <row r="414303" spans="16:16" x14ac:dyDescent="0.3">
      <c r="P414303" s="83"/>
    </row>
    <row r="414304" spans="16:16" x14ac:dyDescent="0.3">
      <c r="P414304" s="83"/>
    </row>
    <row r="414305" spans="16:16" x14ac:dyDescent="0.3">
      <c r="P414305" s="83"/>
    </row>
    <row r="414306" spans="16:16" x14ac:dyDescent="0.3">
      <c r="P414306" s="83"/>
    </row>
    <row r="414307" spans="16:16" x14ac:dyDescent="0.3">
      <c r="P414307" s="83"/>
    </row>
    <row r="414308" spans="16:16" x14ac:dyDescent="0.3">
      <c r="P414308" s="83"/>
    </row>
    <row r="414309" spans="16:16" x14ac:dyDescent="0.3">
      <c r="P414309" s="83"/>
    </row>
    <row r="414310" spans="16:16" x14ac:dyDescent="0.3">
      <c r="P414310" s="83"/>
    </row>
    <row r="414311" spans="16:16" x14ac:dyDescent="0.3">
      <c r="P414311" s="83"/>
    </row>
    <row r="414312" spans="16:16" x14ac:dyDescent="0.3">
      <c r="P414312" s="83"/>
    </row>
    <row r="414313" spans="16:16" x14ac:dyDescent="0.3">
      <c r="P414313" s="83"/>
    </row>
    <row r="414314" spans="16:16" x14ac:dyDescent="0.3">
      <c r="P414314" s="83"/>
    </row>
    <row r="414315" spans="16:16" x14ac:dyDescent="0.3">
      <c r="P414315" s="83"/>
    </row>
    <row r="414316" spans="16:16" x14ac:dyDescent="0.3">
      <c r="P414316" s="83"/>
    </row>
    <row r="414317" spans="16:16" x14ac:dyDescent="0.3">
      <c r="P414317" s="83"/>
    </row>
    <row r="414318" spans="16:16" x14ac:dyDescent="0.3">
      <c r="P414318" s="83"/>
    </row>
    <row r="414319" spans="16:16" x14ac:dyDescent="0.3">
      <c r="P414319" s="83"/>
    </row>
    <row r="414320" spans="16:16" x14ac:dyDescent="0.3">
      <c r="P414320" s="83"/>
    </row>
    <row r="414321" spans="16:16" x14ac:dyDescent="0.3">
      <c r="P414321" s="83"/>
    </row>
    <row r="414322" spans="16:16" x14ac:dyDescent="0.3">
      <c r="P414322" s="83"/>
    </row>
    <row r="414323" spans="16:16" x14ac:dyDescent="0.3">
      <c r="P414323" s="83"/>
    </row>
    <row r="414324" spans="16:16" x14ac:dyDescent="0.3">
      <c r="P414324" s="83"/>
    </row>
    <row r="414325" spans="16:16" x14ac:dyDescent="0.3">
      <c r="P414325" s="83"/>
    </row>
    <row r="414326" spans="16:16" x14ac:dyDescent="0.3">
      <c r="P414326" s="83"/>
    </row>
    <row r="414327" spans="16:16" x14ac:dyDescent="0.3">
      <c r="P414327" s="83"/>
    </row>
    <row r="414328" spans="16:16" x14ac:dyDescent="0.3">
      <c r="P414328" s="83"/>
    </row>
    <row r="414329" spans="16:16" x14ac:dyDescent="0.3">
      <c r="P414329" s="83"/>
    </row>
    <row r="414330" spans="16:16" x14ac:dyDescent="0.3">
      <c r="P414330" s="83"/>
    </row>
    <row r="414331" spans="16:16" x14ac:dyDescent="0.3">
      <c r="P414331" s="83"/>
    </row>
    <row r="414332" spans="16:16" x14ac:dyDescent="0.3">
      <c r="P414332" s="83"/>
    </row>
    <row r="414333" spans="16:16" x14ac:dyDescent="0.3">
      <c r="P414333" s="83"/>
    </row>
    <row r="414334" spans="16:16" x14ac:dyDescent="0.3">
      <c r="P414334" s="83"/>
    </row>
    <row r="414335" spans="16:16" x14ac:dyDescent="0.3">
      <c r="P414335" s="83"/>
    </row>
    <row r="414336" spans="16:16" x14ac:dyDescent="0.3">
      <c r="P414336" s="83"/>
    </row>
    <row r="414337" spans="16:16" x14ac:dyDescent="0.3">
      <c r="P414337" s="83"/>
    </row>
    <row r="414338" spans="16:16" x14ac:dyDescent="0.3">
      <c r="P414338" s="83"/>
    </row>
    <row r="414339" spans="16:16" x14ac:dyDescent="0.3">
      <c r="P414339" s="83"/>
    </row>
    <row r="414340" spans="16:16" x14ac:dyDescent="0.3">
      <c r="P414340" s="83"/>
    </row>
    <row r="414341" spans="16:16" x14ac:dyDescent="0.3">
      <c r="P414341" s="83"/>
    </row>
    <row r="414342" spans="16:16" x14ac:dyDescent="0.3">
      <c r="P414342" s="83"/>
    </row>
    <row r="414343" spans="16:16" x14ac:dyDescent="0.3">
      <c r="P414343" s="83"/>
    </row>
    <row r="414344" spans="16:16" x14ac:dyDescent="0.3">
      <c r="P414344" s="83"/>
    </row>
    <row r="414345" spans="16:16" x14ac:dyDescent="0.3">
      <c r="P414345" s="83"/>
    </row>
    <row r="414346" spans="16:16" x14ac:dyDescent="0.3">
      <c r="P414346" s="83"/>
    </row>
    <row r="414347" spans="16:16" x14ac:dyDescent="0.3">
      <c r="P414347" s="83"/>
    </row>
    <row r="414348" spans="16:16" x14ac:dyDescent="0.3">
      <c r="P414348" s="83"/>
    </row>
    <row r="414349" spans="16:16" x14ac:dyDescent="0.3">
      <c r="P414349" s="83"/>
    </row>
    <row r="414350" spans="16:16" x14ac:dyDescent="0.3">
      <c r="P414350" s="83"/>
    </row>
    <row r="414351" spans="16:16" x14ac:dyDescent="0.3">
      <c r="P414351" s="83"/>
    </row>
    <row r="414352" spans="16:16" x14ac:dyDescent="0.3">
      <c r="P414352" s="83"/>
    </row>
    <row r="414353" spans="16:16" x14ac:dyDescent="0.3">
      <c r="P414353" s="83"/>
    </row>
    <row r="414354" spans="16:16" x14ac:dyDescent="0.3">
      <c r="P414354" s="83"/>
    </row>
    <row r="414355" spans="16:16" x14ac:dyDescent="0.3">
      <c r="P414355" s="83"/>
    </row>
    <row r="414356" spans="16:16" x14ac:dyDescent="0.3">
      <c r="P414356" s="83"/>
    </row>
    <row r="414357" spans="16:16" x14ac:dyDescent="0.3">
      <c r="P414357" s="83"/>
    </row>
    <row r="414358" spans="16:16" x14ac:dyDescent="0.3">
      <c r="P414358" s="83"/>
    </row>
    <row r="414359" spans="16:16" x14ac:dyDescent="0.3">
      <c r="P414359" s="83"/>
    </row>
    <row r="414360" spans="16:16" x14ac:dyDescent="0.3">
      <c r="P414360" s="83"/>
    </row>
    <row r="414361" spans="16:16" x14ac:dyDescent="0.3">
      <c r="P414361" s="83"/>
    </row>
    <row r="414362" spans="16:16" x14ac:dyDescent="0.3">
      <c r="P414362" s="83"/>
    </row>
    <row r="414363" spans="16:16" x14ac:dyDescent="0.3">
      <c r="P414363" s="83"/>
    </row>
    <row r="414364" spans="16:16" x14ac:dyDescent="0.3">
      <c r="P414364" s="83"/>
    </row>
    <row r="414365" spans="16:16" x14ac:dyDescent="0.3">
      <c r="P414365" s="83"/>
    </row>
    <row r="414366" spans="16:16" x14ac:dyDescent="0.3">
      <c r="P414366" s="83"/>
    </row>
    <row r="414367" spans="16:16" x14ac:dyDescent="0.3">
      <c r="P414367" s="83"/>
    </row>
    <row r="414368" spans="16:16" x14ac:dyDescent="0.3">
      <c r="P414368" s="83"/>
    </row>
    <row r="414369" spans="16:16" x14ac:dyDescent="0.3">
      <c r="P414369" s="83"/>
    </row>
    <row r="414370" spans="16:16" x14ac:dyDescent="0.3">
      <c r="P414370" s="83"/>
    </row>
    <row r="414371" spans="16:16" x14ac:dyDescent="0.3">
      <c r="P414371" s="83"/>
    </row>
    <row r="414372" spans="16:16" x14ac:dyDescent="0.3">
      <c r="P414372" s="83"/>
    </row>
    <row r="414373" spans="16:16" x14ac:dyDescent="0.3">
      <c r="P414373" s="83"/>
    </row>
    <row r="414374" spans="16:16" x14ac:dyDescent="0.3">
      <c r="P414374" s="83"/>
    </row>
    <row r="414375" spans="16:16" x14ac:dyDescent="0.3">
      <c r="P414375" s="83"/>
    </row>
    <row r="414376" spans="16:16" x14ac:dyDescent="0.3">
      <c r="P414376" s="83"/>
    </row>
    <row r="414377" spans="16:16" x14ac:dyDescent="0.3">
      <c r="P414377" s="83"/>
    </row>
    <row r="414378" spans="16:16" x14ac:dyDescent="0.3">
      <c r="P414378" s="83"/>
    </row>
    <row r="414379" spans="16:16" x14ac:dyDescent="0.3">
      <c r="P414379" s="83"/>
    </row>
    <row r="414380" spans="16:16" x14ac:dyDescent="0.3">
      <c r="P414380" s="83"/>
    </row>
    <row r="414381" spans="16:16" x14ac:dyDescent="0.3">
      <c r="P414381" s="83"/>
    </row>
    <row r="414382" spans="16:16" x14ac:dyDescent="0.3">
      <c r="P414382" s="83"/>
    </row>
    <row r="414383" spans="16:16" x14ac:dyDescent="0.3">
      <c r="P414383" s="83"/>
    </row>
    <row r="414384" spans="16:16" x14ac:dyDescent="0.3">
      <c r="P414384" s="83"/>
    </row>
    <row r="414385" spans="16:16" x14ac:dyDescent="0.3">
      <c r="P414385" s="83"/>
    </row>
    <row r="414386" spans="16:16" x14ac:dyDescent="0.3">
      <c r="P414386" s="83"/>
    </row>
    <row r="414387" spans="16:16" x14ac:dyDescent="0.3">
      <c r="P414387" s="83"/>
    </row>
    <row r="414388" spans="16:16" x14ac:dyDescent="0.3">
      <c r="P414388" s="83"/>
    </row>
    <row r="414389" spans="16:16" x14ac:dyDescent="0.3">
      <c r="P414389" s="83"/>
    </row>
    <row r="414390" spans="16:16" x14ac:dyDescent="0.3">
      <c r="P414390" s="83"/>
    </row>
    <row r="414391" spans="16:16" x14ac:dyDescent="0.3">
      <c r="P414391" s="83"/>
    </row>
    <row r="414392" spans="16:16" x14ac:dyDescent="0.3">
      <c r="P414392" s="83"/>
    </row>
    <row r="414393" spans="16:16" x14ac:dyDescent="0.3">
      <c r="P414393" s="83"/>
    </row>
    <row r="414394" spans="16:16" x14ac:dyDescent="0.3">
      <c r="P414394" s="83"/>
    </row>
    <row r="414395" spans="16:16" x14ac:dyDescent="0.3">
      <c r="P414395" s="83"/>
    </row>
    <row r="414396" spans="16:16" x14ac:dyDescent="0.3">
      <c r="P414396" s="83"/>
    </row>
    <row r="414397" spans="16:16" x14ac:dyDescent="0.3">
      <c r="P414397" s="83"/>
    </row>
    <row r="414398" spans="16:16" x14ac:dyDescent="0.3">
      <c r="P414398" s="83"/>
    </row>
    <row r="414399" spans="16:16" x14ac:dyDescent="0.3">
      <c r="P414399" s="83"/>
    </row>
    <row r="414400" spans="16:16" x14ac:dyDescent="0.3">
      <c r="P414400" s="83"/>
    </row>
    <row r="414401" spans="16:16" x14ac:dyDescent="0.3">
      <c r="P414401" s="83"/>
    </row>
    <row r="414402" spans="16:16" x14ac:dyDescent="0.3">
      <c r="P414402" s="83"/>
    </row>
    <row r="414403" spans="16:16" x14ac:dyDescent="0.3">
      <c r="P414403" s="83"/>
    </row>
    <row r="414404" spans="16:16" x14ac:dyDescent="0.3">
      <c r="P414404" s="83"/>
    </row>
    <row r="414405" spans="16:16" x14ac:dyDescent="0.3">
      <c r="P414405" s="83"/>
    </row>
    <row r="414406" spans="16:16" x14ac:dyDescent="0.3">
      <c r="P414406" s="83"/>
    </row>
    <row r="414407" spans="16:16" x14ac:dyDescent="0.3">
      <c r="P414407" s="83"/>
    </row>
    <row r="414408" spans="16:16" x14ac:dyDescent="0.3">
      <c r="P414408" s="83"/>
    </row>
    <row r="414409" spans="16:16" x14ac:dyDescent="0.3">
      <c r="P414409" s="83"/>
    </row>
    <row r="414410" spans="16:16" x14ac:dyDescent="0.3">
      <c r="P414410" s="83"/>
    </row>
    <row r="414411" spans="16:16" x14ac:dyDescent="0.3">
      <c r="P414411" s="83"/>
    </row>
    <row r="414412" spans="16:16" x14ac:dyDescent="0.3">
      <c r="P414412" s="83"/>
    </row>
    <row r="414413" spans="16:16" x14ac:dyDescent="0.3">
      <c r="P414413" s="83"/>
    </row>
    <row r="414414" spans="16:16" x14ac:dyDescent="0.3">
      <c r="P414414" s="83"/>
    </row>
    <row r="414415" spans="16:16" x14ac:dyDescent="0.3">
      <c r="P414415" s="83"/>
    </row>
    <row r="414416" spans="16:16" x14ac:dyDescent="0.3">
      <c r="P414416" s="83"/>
    </row>
    <row r="414417" spans="16:16" x14ac:dyDescent="0.3">
      <c r="P414417" s="83"/>
    </row>
    <row r="414418" spans="16:16" x14ac:dyDescent="0.3">
      <c r="P414418" s="83"/>
    </row>
    <row r="414419" spans="16:16" x14ac:dyDescent="0.3">
      <c r="P414419" s="83"/>
    </row>
    <row r="414420" spans="16:16" x14ac:dyDescent="0.3">
      <c r="P414420" s="83"/>
    </row>
    <row r="414421" spans="16:16" x14ac:dyDescent="0.3">
      <c r="P414421" s="83"/>
    </row>
    <row r="414422" spans="16:16" x14ac:dyDescent="0.3">
      <c r="P414422" s="83"/>
    </row>
    <row r="414423" spans="16:16" x14ac:dyDescent="0.3">
      <c r="P414423" s="83"/>
    </row>
    <row r="414424" spans="16:16" x14ac:dyDescent="0.3">
      <c r="P414424" s="83"/>
    </row>
    <row r="414425" spans="16:16" x14ac:dyDescent="0.3">
      <c r="P414425" s="83"/>
    </row>
    <row r="414426" spans="16:16" x14ac:dyDescent="0.3">
      <c r="P414426" s="83"/>
    </row>
    <row r="414427" spans="16:16" x14ac:dyDescent="0.3">
      <c r="P414427" s="83"/>
    </row>
    <row r="414428" spans="16:16" x14ac:dyDescent="0.3">
      <c r="P414428" s="83"/>
    </row>
    <row r="414429" spans="16:16" x14ac:dyDescent="0.3">
      <c r="P414429" s="83"/>
    </row>
    <row r="414430" spans="16:16" x14ac:dyDescent="0.3">
      <c r="P414430" s="83"/>
    </row>
    <row r="414431" spans="16:16" x14ac:dyDescent="0.3">
      <c r="P414431" s="83"/>
    </row>
    <row r="414432" spans="16:16" x14ac:dyDescent="0.3">
      <c r="P414432" s="83"/>
    </row>
    <row r="414433" spans="16:16" x14ac:dyDescent="0.3">
      <c r="P414433" s="83"/>
    </row>
    <row r="414434" spans="16:16" x14ac:dyDescent="0.3">
      <c r="P414434" s="83"/>
    </row>
    <row r="414435" spans="16:16" x14ac:dyDescent="0.3">
      <c r="P414435" s="83"/>
    </row>
    <row r="414436" spans="16:16" x14ac:dyDescent="0.3">
      <c r="P414436" s="83"/>
    </row>
    <row r="414437" spans="16:16" x14ac:dyDescent="0.3">
      <c r="P414437" s="83"/>
    </row>
    <row r="414438" spans="16:16" x14ac:dyDescent="0.3">
      <c r="P414438" s="83"/>
    </row>
    <row r="414439" spans="16:16" x14ac:dyDescent="0.3">
      <c r="P414439" s="83"/>
    </row>
    <row r="414440" spans="16:16" x14ac:dyDescent="0.3">
      <c r="P414440" s="83"/>
    </row>
    <row r="414441" spans="16:16" x14ac:dyDescent="0.3">
      <c r="P414441" s="83"/>
    </row>
    <row r="414442" spans="16:16" x14ac:dyDescent="0.3">
      <c r="P414442" s="83"/>
    </row>
    <row r="414443" spans="16:16" x14ac:dyDescent="0.3">
      <c r="P414443" s="83"/>
    </row>
    <row r="414444" spans="16:16" x14ac:dyDescent="0.3">
      <c r="P414444" s="83"/>
    </row>
    <row r="414445" spans="16:16" x14ac:dyDescent="0.3">
      <c r="P414445" s="83"/>
    </row>
    <row r="414446" spans="16:16" x14ac:dyDescent="0.3">
      <c r="P414446" s="83"/>
    </row>
    <row r="414447" spans="16:16" x14ac:dyDescent="0.3">
      <c r="P414447" s="83"/>
    </row>
    <row r="414448" spans="16:16" x14ac:dyDescent="0.3">
      <c r="P414448" s="83"/>
    </row>
    <row r="414449" spans="16:16" x14ac:dyDescent="0.3">
      <c r="P414449" s="83"/>
    </row>
    <row r="414450" spans="16:16" x14ac:dyDescent="0.3">
      <c r="P414450" s="83"/>
    </row>
    <row r="414451" spans="16:16" x14ac:dyDescent="0.3">
      <c r="P414451" s="83"/>
    </row>
    <row r="414452" spans="16:16" x14ac:dyDescent="0.3">
      <c r="P414452" s="83"/>
    </row>
    <row r="414453" spans="16:16" x14ac:dyDescent="0.3">
      <c r="P414453" s="83"/>
    </row>
    <row r="414454" spans="16:16" x14ac:dyDescent="0.3">
      <c r="P414454" s="83"/>
    </row>
    <row r="414455" spans="16:16" x14ac:dyDescent="0.3">
      <c r="P414455" s="83"/>
    </row>
    <row r="414456" spans="16:16" x14ac:dyDescent="0.3">
      <c r="P414456" s="83"/>
    </row>
    <row r="414457" spans="16:16" x14ac:dyDescent="0.3">
      <c r="P414457" s="83"/>
    </row>
    <row r="414458" spans="16:16" x14ac:dyDescent="0.3">
      <c r="P414458" s="83"/>
    </row>
    <row r="414459" spans="16:16" x14ac:dyDescent="0.3">
      <c r="P414459" s="83"/>
    </row>
    <row r="414460" spans="16:16" x14ac:dyDescent="0.3">
      <c r="P414460" s="83"/>
    </row>
    <row r="414461" spans="16:16" x14ac:dyDescent="0.3">
      <c r="P414461" s="83"/>
    </row>
    <row r="414462" spans="16:16" x14ac:dyDescent="0.3">
      <c r="P414462" s="83"/>
    </row>
    <row r="414463" spans="16:16" x14ac:dyDescent="0.3">
      <c r="P414463" s="83"/>
    </row>
    <row r="414464" spans="16:16" x14ac:dyDescent="0.3">
      <c r="P414464" s="83"/>
    </row>
    <row r="414465" spans="16:16" x14ac:dyDescent="0.3">
      <c r="P414465" s="83"/>
    </row>
    <row r="414466" spans="16:16" x14ac:dyDescent="0.3">
      <c r="P414466" s="83"/>
    </row>
    <row r="414467" spans="16:16" x14ac:dyDescent="0.3">
      <c r="P414467" s="83"/>
    </row>
    <row r="414468" spans="16:16" x14ac:dyDescent="0.3">
      <c r="P414468" s="83"/>
    </row>
    <row r="414469" spans="16:16" x14ac:dyDescent="0.3">
      <c r="P414469" s="83"/>
    </row>
    <row r="414470" spans="16:16" x14ac:dyDescent="0.3">
      <c r="P414470" s="83"/>
    </row>
    <row r="414471" spans="16:16" x14ac:dyDescent="0.3">
      <c r="P414471" s="83"/>
    </row>
    <row r="414472" spans="16:16" x14ac:dyDescent="0.3">
      <c r="P414472" s="83"/>
    </row>
    <row r="414473" spans="16:16" x14ac:dyDescent="0.3">
      <c r="P414473" s="83"/>
    </row>
    <row r="414474" spans="16:16" x14ac:dyDescent="0.3">
      <c r="P414474" s="83"/>
    </row>
    <row r="414475" spans="16:16" x14ac:dyDescent="0.3">
      <c r="P414475" s="83"/>
    </row>
    <row r="414476" spans="16:16" x14ac:dyDescent="0.3">
      <c r="P414476" s="83"/>
    </row>
    <row r="414477" spans="16:16" x14ac:dyDescent="0.3">
      <c r="P414477" s="83"/>
    </row>
    <row r="414478" spans="16:16" x14ac:dyDescent="0.3">
      <c r="P414478" s="83"/>
    </row>
    <row r="414479" spans="16:16" x14ac:dyDescent="0.3">
      <c r="P414479" s="83"/>
    </row>
    <row r="414480" spans="16:16" x14ac:dyDescent="0.3">
      <c r="P414480" s="83"/>
    </row>
    <row r="414481" spans="16:16" x14ac:dyDescent="0.3">
      <c r="P414481" s="83"/>
    </row>
    <row r="414482" spans="16:16" x14ac:dyDescent="0.3">
      <c r="P414482" s="83"/>
    </row>
    <row r="414483" spans="16:16" x14ac:dyDescent="0.3">
      <c r="P414483" s="83"/>
    </row>
    <row r="414484" spans="16:16" x14ac:dyDescent="0.3">
      <c r="P414484" s="83"/>
    </row>
    <row r="414485" spans="16:16" x14ac:dyDescent="0.3">
      <c r="P414485" s="83"/>
    </row>
    <row r="414486" spans="16:16" x14ac:dyDescent="0.3">
      <c r="P414486" s="83"/>
    </row>
    <row r="414487" spans="16:16" x14ac:dyDescent="0.3">
      <c r="P414487" s="83"/>
    </row>
    <row r="414488" spans="16:16" x14ac:dyDescent="0.3">
      <c r="P414488" s="83"/>
    </row>
    <row r="414489" spans="16:16" x14ac:dyDescent="0.3">
      <c r="P414489" s="83"/>
    </row>
    <row r="414490" spans="16:16" x14ac:dyDescent="0.3">
      <c r="P414490" s="83"/>
    </row>
    <row r="414491" spans="16:16" x14ac:dyDescent="0.3">
      <c r="P414491" s="83"/>
    </row>
    <row r="414492" spans="16:16" x14ac:dyDescent="0.3">
      <c r="P414492" s="83"/>
    </row>
    <row r="414493" spans="16:16" x14ac:dyDescent="0.3">
      <c r="P414493" s="83"/>
    </row>
    <row r="414494" spans="16:16" x14ac:dyDescent="0.3">
      <c r="P414494" s="83"/>
    </row>
    <row r="414495" spans="16:16" x14ac:dyDescent="0.3">
      <c r="P414495" s="83"/>
    </row>
    <row r="414496" spans="16:16" x14ac:dyDescent="0.3">
      <c r="P414496" s="83"/>
    </row>
    <row r="414497" spans="16:16" x14ac:dyDescent="0.3">
      <c r="P414497" s="83"/>
    </row>
    <row r="414498" spans="16:16" x14ac:dyDescent="0.3">
      <c r="P414498" s="83"/>
    </row>
    <row r="414499" spans="16:16" x14ac:dyDescent="0.3">
      <c r="P414499" s="83"/>
    </row>
    <row r="414500" spans="16:16" x14ac:dyDescent="0.3">
      <c r="P414500" s="83"/>
    </row>
    <row r="414501" spans="16:16" x14ac:dyDescent="0.3">
      <c r="P414501" s="83"/>
    </row>
    <row r="414502" spans="16:16" x14ac:dyDescent="0.3">
      <c r="P414502" s="83"/>
    </row>
    <row r="414503" spans="16:16" x14ac:dyDescent="0.3">
      <c r="P414503" s="83"/>
    </row>
    <row r="414504" spans="16:16" x14ac:dyDescent="0.3">
      <c r="P414504" s="83"/>
    </row>
    <row r="414505" spans="16:16" x14ac:dyDescent="0.3">
      <c r="P414505" s="83"/>
    </row>
    <row r="414506" spans="16:16" x14ac:dyDescent="0.3">
      <c r="P414506" s="83"/>
    </row>
    <row r="414507" spans="16:16" x14ac:dyDescent="0.3">
      <c r="P414507" s="83"/>
    </row>
    <row r="414508" spans="16:16" x14ac:dyDescent="0.3">
      <c r="P414508" s="83"/>
    </row>
    <row r="414509" spans="16:16" x14ac:dyDescent="0.3">
      <c r="P414509" s="83"/>
    </row>
    <row r="414510" spans="16:16" x14ac:dyDescent="0.3">
      <c r="P414510" s="83"/>
    </row>
    <row r="414511" spans="16:16" x14ac:dyDescent="0.3">
      <c r="P414511" s="83"/>
    </row>
    <row r="414512" spans="16:16" x14ac:dyDescent="0.3">
      <c r="P414512" s="83"/>
    </row>
    <row r="414513" spans="16:16" x14ac:dyDescent="0.3">
      <c r="P414513" s="83"/>
    </row>
    <row r="414514" spans="16:16" x14ac:dyDescent="0.3">
      <c r="P414514" s="83"/>
    </row>
    <row r="414515" spans="16:16" x14ac:dyDescent="0.3">
      <c r="P414515" s="83"/>
    </row>
    <row r="414516" spans="16:16" x14ac:dyDescent="0.3">
      <c r="P414516" s="83"/>
    </row>
    <row r="414517" spans="16:16" x14ac:dyDescent="0.3">
      <c r="P414517" s="83"/>
    </row>
    <row r="414518" spans="16:16" x14ac:dyDescent="0.3">
      <c r="P414518" s="83"/>
    </row>
    <row r="414519" spans="16:16" x14ac:dyDescent="0.3">
      <c r="P414519" s="83"/>
    </row>
    <row r="414520" spans="16:16" x14ac:dyDescent="0.3">
      <c r="P414520" s="83"/>
    </row>
    <row r="414521" spans="16:16" x14ac:dyDescent="0.3">
      <c r="P414521" s="83"/>
    </row>
    <row r="414522" spans="16:16" x14ac:dyDescent="0.3">
      <c r="P414522" s="83"/>
    </row>
    <row r="414523" spans="16:16" x14ac:dyDescent="0.3">
      <c r="P414523" s="83"/>
    </row>
    <row r="414524" spans="16:16" x14ac:dyDescent="0.3">
      <c r="P414524" s="83"/>
    </row>
    <row r="414525" spans="16:16" x14ac:dyDescent="0.3">
      <c r="P414525" s="83"/>
    </row>
    <row r="414526" spans="16:16" x14ac:dyDescent="0.3">
      <c r="P414526" s="83"/>
    </row>
    <row r="414527" spans="16:16" x14ac:dyDescent="0.3">
      <c r="P414527" s="83"/>
    </row>
    <row r="414528" spans="16:16" x14ac:dyDescent="0.3">
      <c r="P414528" s="83"/>
    </row>
    <row r="414529" spans="16:16" x14ac:dyDescent="0.3">
      <c r="P414529" s="83"/>
    </row>
    <row r="414530" spans="16:16" x14ac:dyDescent="0.3">
      <c r="P414530" s="83"/>
    </row>
    <row r="414531" spans="16:16" x14ac:dyDescent="0.3">
      <c r="P414531" s="83"/>
    </row>
    <row r="414532" spans="16:16" x14ac:dyDescent="0.3">
      <c r="P414532" s="83"/>
    </row>
    <row r="414533" spans="16:16" x14ac:dyDescent="0.3">
      <c r="P414533" s="83"/>
    </row>
    <row r="414534" spans="16:16" x14ac:dyDescent="0.3">
      <c r="P414534" s="83"/>
    </row>
    <row r="414535" spans="16:16" x14ac:dyDescent="0.3">
      <c r="P414535" s="83"/>
    </row>
    <row r="414536" spans="16:16" x14ac:dyDescent="0.3">
      <c r="P414536" s="83"/>
    </row>
    <row r="414537" spans="16:16" x14ac:dyDescent="0.3">
      <c r="P414537" s="83"/>
    </row>
    <row r="414538" spans="16:16" x14ac:dyDescent="0.3">
      <c r="P414538" s="83"/>
    </row>
    <row r="414539" spans="16:16" x14ac:dyDescent="0.3">
      <c r="P414539" s="83"/>
    </row>
    <row r="414540" spans="16:16" x14ac:dyDescent="0.3">
      <c r="P414540" s="83"/>
    </row>
    <row r="414541" spans="16:16" x14ac:dyDescent="0.3">
      <c r="P414541" s="83"/>
    </row>
    <row r="414542" spans="16:16" x14ac:dyDescent="0.3">
      <c r="P414542" s="83"/>
    </row>
    <row r="414543" spans="16:16" x14ac:dyDescent="0.3">
      <c r="P414543" s="83"/>
    </row>
    <row r="414544" spans="16:16" x14ac:dyDescent="0.3">
      <c r="P414544" s="83"/>
    </row>
    <row r="414545" spans="16:16" x14ac:dyDescent="0.3">
      <c r="P414545" s="83"/>
    </row>
    <row r="414546" spans="16:16" x14ac:dyDescent="0.3">
      <c r="P414546" s="83"/>
    </row>
    <row r="414547" spans="16:16" x14ac:dyDescent="0.3">
      <c r="P414547" s="83"/>
    </row>
    <row r="414548" spans="16:16" x14ac:dyDescent="0.3">
      <c r="P414548" s="83"/>
    </row>
    <row r="414549" spans="16:16" x14ac:dyDescent="0.3">
      <c r="P414549" s="83"/>
    </row>
    <row r="414550" spans="16:16" x14ac:dyDescent="0.3">
      <c r="P414550" s="83"/>
    </row>
    <row r="414551" spans="16:16" x14ac:dyDescent="0.3">
      <c r="P414551" s="83"/>
    </row>
    <row r="414552" spans="16:16" x14ac:dyDescent="0.3">
      <c r="P414552" s="83"/>
    </row>
    <row r="414553" spans="16:16" x14ac:dyDescent="0.3">
      <c r="P414553" s="83"/>
    </row>
    <row r="414554" spans="16:16" x14ac:dyDescent="0.3">
      <c r="P414554" s="83"/>
    </row>
    <row r="414555" spans="16:16" x14ac:dyDescent="0.3">
      <c r="P414555" s="83"/>
    </row>
    <row r="414556" spans="16:16" x14ac:dyDescent="0.3">
      <c r="P414556" s="83"/>
    </row>
    <row r="414557" spans="16:16" x14ac:dyDescent="0.3">
      <c r="P414557" s="83"/>
    </row>
    <row r="414558" spans="16:16" x14ac:dyDescent="0.3">
      <c r="P414558" s="83"/>
    </row>
    <row r="414559" spans="16:16" x14ac:dyDescent="0.3">
      <c r="P414559" s="83"/>
    </row>
    <row r="414560" spans="16:16" x14ac:dyDescent="0.3">
      <c r="P414560" s="83"/>
    </row>
    <row r="414561" spans="16:16" x14ac:dyDescent="0.3">
      <c r="P414561" s="83"/>
    </row>
    <row r="414562" spans="16:16" x14ac:dyDescent="0.3">
      <c r="P414562" s="83"/>
    </row>
    <row r="414563" spans="16:16" x14ac:dyDescent="0.3">
      <c r="P414563" s="83"/>
    </row>
    <row r="414564" spans="16:16" x14ac:dyDescent="0.3">
      <c r="P414564" s="83"/>
    </row>
    <row r="414565" spans="16:16" x14ac:dyDescent="0.3">
      <c r="P414565" s="83"/>
    </row>
    <row r="414566" spans="16:16" x14ac:dyDescent="0.3">
      <c r="P414566" s="83"/>
    </row>
    <row r="414567" spans="16:16" x14ac:dyDescent="0.3">
      <c r="P414567" s="83"/>
    </row>
    <row r="414568" spans="16:16" x14ac:dyDescent="0.3">
      <c r="P414568" s="83"/>
    </row>
    <row r="414569" spans="16:16" x14ac:dyDescent="0.3">
      <c r="P414569" s="83"/>
    </row>
    <row r="414570" spans="16:16" x14ac:dyDescent="0.3">
      <c r="P414570" s="83"/>
    </row>
    <row r="414571" spans="16:16" x14ac:dyDescent="0.3">
      <c r="P414571" s="83"/>
    </row>
    <row r="414572" spans="16:16" x14ac:dyDescent="0.3">
      <c r="P414572" s="83"/>
    </row>
    <row r="414573" spans="16:16" x14ac:dyDescent="0.3">
      <c r="P414573" s="83"/>
    </row>
    <row r="414574" spans="16:16" x14ac:dyDescent="0.3">
      <c r="P414574" s="83"/>
    </row>
    <row r="414575" spans="16:16" x14ac:dyDescent="0.3">
      <c r="P414575" s="83"/>
    </row>
    <row r="414576" spans="16:16" x14ac:dyDescent="0.3">
      <c r="P414576" s="83"/>
    </row>
    <row r="414577" spans="16:16" x14ac:dyDescent="0.3">
      <c r="P414577" s="83"/>
    </row>
    <row r="414578" spans="16:16" x14ac:dyDescent="0.3">
      <c r="P414578" s="83"/>
    </row>
    <row r="414579" spans="16:16" x14ac:dyDescent="0.3">
      <c r="P414579" s="83"/>
    </row>
    <row r="414580" spans="16:16" x14ac:dyDescent="0.3">
      <c r="P414580" s="83"/>
    </row>
    <row r="414581" spans="16:16" x14ac:dyDescent="0.3">
      <c r="P414581" s="83"/>
    </row>
    <row r="414582" spans="16:16" x14ac:dyDescent="0.3">
      <c r="P414582" s="83"/>
    </row>
    <row r="414583" spans="16:16" x14ac:dyDescent="0.3">
      <c r="P414583" s="83"/>
    </row>
    <row r="414584" spans="16:16" x14ac:dyDescent="0.3">
      <c r="P414584" s="83"/>
    </row>
    <row r="414585" spans="16:16" x14ac:dyDescent="0.3">
      <c r="P414585" s="83"/>
    </row>
    <row r="414586" spans="16:16" x14ac:dyDescent="0.3">
      <c r="P414586" s="83"/>
    </row>
    <row r="414587" spans="16:16" x14ac:dyDescent="0.3">
      <c r="P414587" s="83"/>
    </row>
    <row r="414588" spans="16:16" x14ac:dyDescent="0.3">
      <c r="P414588" s="83"/>
    </row>
    <row r="414589" spans="16:16" x14ac:dyDescent="0.3">
      <c r="P414589" s="83"/>
    </row>
    <row r="414590" spans="16:16" x14ac:dyDescent="0.3">
      <c r="P414590" s="83"/>
    </row>
    <row r="414591" spans="16:16" x14ac:dyDescent="0.3">
      <c r="P414591" s="83"/>
    </row>
    <row r="414592" spans="16:16" x14ac:dyDescent="0.3">
      <c r="P414592" s="83"/>
    </row>
    <row r="414593" spans="16:16" x14ac:dyDescent="0.3">
      <c r="P414593" s="83"/>
    </row>
    <row r="414594" spans="16:16" x14ac:dyDescent="0.3">
      <c r="P414594" s="83"/>
    </row>
    <row r="414595" spans="16:16" x14ac:dyDescent="0.3">
      <c r="P414595" s="83"/>
    </row>
    <row r="414596" spans="16:16" x14ac:dyDescent="0.3">
      <c r="P414596" s="83"/>
    </row>
    <row r="414597" spans="16:16" x14ac:dyDescent="0.3">
      <c r="P414597" s="83"/>
    </row>
    <row r="414598" spans="16:16" x14ac:dyDescent="0.3">
      <c r="P414598" s="83"/>
    </row>
    <row r="414599" spans="16:16" x14ac:dyDescent="0.3">
      <c r="P414599" s="83"/>
    </row>
    <row r="414600" spans="16:16" x14ac:dyDescent="0.3">
      <c r="P414600" s="83"/>
    </row>
    <row r="414601" spans="16:16" x14ac:dyDescent="0.3">
      <c r="P414601" s="83"/>
    </row>
    <row r="414602" spans="16:16" x14ac:dyDescent="0.3">
      <c r="P414602" s="83"/>
    </row>
    <row r="414603" spans="16:16" x14ac:dyDescent="0.3">
      <c r="P414603" s="83"/>
    </row>
    <row r="414604" spans="16:16" x14ac:dyDescent="0.3">
      <c r="P414604" s="83"/>
    </row>
    <row r="414605" spans="16:16" x14ac:dyDescent="0.3">
      <c r="P414605" s="83"/>
    </row>
    <row r="414606" spans="16:16" x14ac:dyDescent="0.3">
      <c r="P414606" s="83"/>
    </row>
    <row r="414607" spans="16:16" x14ac:dyDescent="0.3">
      <c r="P414607" s="83"/>
    </row>
    <row r="414608" spans="16:16" x14ac:dyDescent="0.3">
      <c r="P414608" s="83"/>
    </row>
    <row r="414609" spans="16:16" x14ac:dyDescent="0.3">
      <c r="P414609" s="83"/>
    </row>
    <row r="414610" spans="16:16" x14ac:dyDescent="0.3">
      <c r="P414610" s="83"/>
    </row>
    <row r="414611" spans="16:16" x14ac:dyDescent="0.3">
      <c r="P414611" s="83"/>
    </row>
    <row r="414612" spans="16:16" x14ac:dyDescent="0.3">
      <c r="P414612" s="83"/>
    </row>
    <row r="414613" spans="16:16" x14ac:dyDescent="0.3">
      <c r="P414613" s="83"/>
    </row>
    <row r="414614" spans="16:16" x14ac:dyDescent="0.3">
      <c r="P414614" s="83"/>
    </row>
    <row r="414615" spans="16:16" x14ac:dyDescent="0.3">
      <c r="P414615" s="83"/>
    </row>
    <row r="414616" spans="16:16" x14ac:dyDescent="0.3">
      <c r="P414616" s="83"/>
    </row>
    <row r="414617" spans="16:16" x14ac:dyDescent="0.3">
      <c r="P414617" s="83"/>
    </row>
    <row r="414618" spans="16:16" x14ac:dyDescent="0.3">
      <c r="P414618" s="83"/>
    </row>
    <row r="414619" spans="16:16" x14ac:dyDescent="0.3">
      <c r="P414619" s="83"/>
    </row>
    <row r="414620" spans="16:16" x14ac:dyDescent="0.3">
      <c r="P414620" s="83"/>
    </row>
    <row r="414621" spans="16:16" x14ac:dyDescent="0.3">
      <c r="P414621" s="83"/>
    </row>
    <row r="414622" spans="16:16" x14ac:dyDescent="0.3">
      <c r="P414622" s="83"/>
    </row>
    <row r="414623" spans="16:16" x14ac:dyDescent="0.3">
      <c r="P414623" s="83"/>
    </row>
    <row r="414624" spans="16:16" x14ac:dyDescent="0.3">
      <c r="P414624" s="83"/>
    </row>
    <row r="414625" spans="16:16" x14ac:dyDescent="0.3">
      <c r="P414625" s="83"/>
    </row>
    <row r="414626" spans="16:16" x14ac:dyDescent="0.3">
      <c r="P414626" s="83"/>
    </row>
    <row r="414627" spans="16:16" x14ac:dyDescent="0.3">
      <c r="P414627" s="83"/>
    </row>
    <row r="414628" spans="16:16" x14ac:dyDescent="0.3">
      <c r="P414628" s="83"/>
    </row>
    <row r="414629" spans="16:16" x14ac:dyDescent="0.3">
      <c r="P414629" s="83"/>
    </row>
    <row r="414630" spans="16:16" x14ac:dyDescent="0.3">
      <c r="P414630" s="83"/>
    </row>
    <row r="414631" spans="16:16" x14ac:dyDescent="0.3">
      <c r="P414631" s="83"/>
    </row>
    <row r="414632" spans="16:16" x14ac:dyDescent="0.3">
      <c r="P414632" s="83"/>
    </row>
    <row r="414633" spans="16:16" x14ac:dyDescent="0.3">
      <c r="P414633" s="83"/>
    </row>
    <row r="414634" spans="16:16" x14ac:dyDescent="0.3">
      <c r="P414634" s="83"/>
    </row>
    <row r="414635" spans="16:16" x14ac:dyDescent="0.3">
      <c r="P414635" s="83"/>
    </row>
    <row r="414636" spans="16:16" x14ac:dyDescent="0.3">
      <c r="P414636" s="83"/>
    </row>
    <row r="414637" spans="16:16" x14ac:dyDescent="0.3">
      <c r="P414637" s="83"/>
    </row>
    <row r="414638" spans="16:16" x14ac:dyDescent="0.3">
      <c r="P414638" s="83"/>
    </row>
    <row r="414639" spans="16:16" x14ac:dyDescent="0.3">
      <c r="P414639" s="83"/>
    </row>
    <row r="414640" spans="16:16" x14ac:dyDescent="0.3">
      <c r="P414640" s="83"/>
    </row>
    <row r="414641" spans="16:16" x14ac:dyDescent="0.3">
      <c r="P414641" s="83"/>
    </row>
    <row r="414642" spans="16:16" x14ac:dyDescent="0.3">
      <c r="P414642" s="83"/>
    </row>
    <row r="414643" spans="16:16" x14ac:dyDescent="0.3">
      <c r="P414643" s="83"/>
    </row>
    <row r="414644" spans="16:16" x14ac:dyDescent="0.3">
      <c r="P414644" s="83"/>
    </row>
    <row r="414645" spans="16:16" x14ac:dyDescent="0.3">
      <c r="P414645" s="83"/>
    </row>
    <row r="414646" spans="16:16" x14ac:dyDescent="0.3">
      <c r="P414646" s="83"/>
    </row>
    <row r="414647" spans="16:16" x14ac:dyDescent="0.3">
      <c r="P414647" s="83"/>
    </row>
    <row r="414648" spans="16:16" x14ac:dyDescent="0.3">
      <c r="P414648" s="83"/>
    </row>
    <row r="414649" spans="16:16" x14ac:dyDescent="0.3">
      <c r="P414649" s="83"/>
    </row>
    <row r="414650" spans="16:16" x14ac:dyDescent="0.3">
      <c r="P414650" s="83"/>
    </row>
    <row r="414651" spans="16:16" x14ac:dyDescent="0.3">
      <c r="P414651" s="83"/>
    </row>
    <row r="414652" spans="16:16" x14ac:dyDescent="0.3">
      <c r="P414652" s="83"/>
    </row>
    <row r="414653" spans="16:16" x14ac:dyDescent="0.3">
      <c r="P414653" s="83"/>
    </row>
    <row r="414654" spans="16:16" x14ac:dyDescent="0.3">
      <c r="P414654" s="83"/>
    </row>
    <row r="414655" spans="16:16" x14ac:dyDescent="0.3">
      <c r="P414655" s="83"/>
    </row>
    <row r="414656" spans="16:16" x14ac:dyDescent="0.3">
      <c r="P414656" s="83"/>
    </row>
    <row r="414657" spans="16:16" x14ac:dyDescent="0.3">
      <c r="P414657" s="83"/>
    </row>
    <row r="414658" spans="16:16" x14ac:dyDescent="0.3">
      <c r="P414658" s="83"/>
    </row>
    <row r="414659" spans="16:16" x14ac:dyDescent="0.3">
      <c r="P414659" s="83"/>
    </row>
    <row r="414660" spans="16:16" x14ac:dyDescent="0.3">
      <c r="P414660" s="83"/>
    </row>
    <row r="414661" spans="16:16" x14ac:dyDescent="0.3">
      <c r="P414661" s="83"/>
    </row>
    <row r="414662" spans="16:16" x14ac:dyDescent="0.3">
      <c r="P414662" s="83"/>
    </row>
    <row r="414663" spans="16:16" x14ac:dyDescent="0.3">
      <c r="P414663" s="83"/>
    </row>
    <row r="414664" spans="16:16" x14ac:dyDescent="0.3">
      <c r="P414664" s="83"/>
    </row>
    <row r="414665" spans="16:16" x14ac:dyDescent="0.3">
      <c r="P414665" s="83"/>
    </row>
    <row r="414666" spans="16:16" x14ac:dyDescent="0.3">
      <c r="P414666" s="83"/>
    </row>
    <row r="414667" spans="16:16" x14ac:dyDescent="0.3">
      <c r="P414667" s="83"/>
    </row>
    <row r="414668" spans="16:16" x14ac:dyDescent="0.3">
      <c r="P414668" s="83"/>
    </row>
    <row r="414669" spans="16:16" x14ac:dyDescent="0.3">
      <c r="P414669" s="83"/>
    </row>
    <row r="414670" spans="16:16" x14ac:dyDescent="0.3">
      <c r="P414670" s="83"/>
    </row>
    <row r="414671" spans="16:16" x14ac:dyDescent="0.3">
      <c r="P414671" s="83"/>
    </row>
    <row r="414672" spans="16:16" x14ac:dyDescent="0.3">
      <c r="P414672" s="83"/>
    </row>
    <row r="414673" spans="16:16" x14ac:dyDescent="0.3">
      <c r="P414673" s="83"/>
    </row>
    <row r="414674" spans="16:16" x14ac:dyDescent="0.3">
      <c r="P414674" s="83"/>
    </row>
    <row r="414675" spans="16:16" x14ac:dyDescent="0.3">
      <c r="P414675" s="83"/>
    </row>
    <row r="414676" spans="16:16" x14ac:dyDescent="0.3">
      <c r="P414676" s="83"/>
    </row>
    <row r="414677" spans="16:16" x14ac:dyDescent="0.3">
      <c r="P414677" s="83"/>
    </row>
    <row r="414678" spans="16:16" x14ac:dyDescent="0.3">
      <c r="P414678" s="83"/>
    </row>
    <row r="414679" spans="16:16" x14ac:dyDescent="0.3">
      <c r="P414679" s="83"/>
    </row>
    <row r="414680" spans="16:16" x14ac:dyDescent="0.3">
      <c r="P414680" s="83"/>
    </row>
    <row r="414681" spans="16:16" x14ac:dyDescent="0.3">
      <c r="P414681" s="83"/>
    </row>
    <row r="414682" spans="16:16" x14ac:dyDescent="0.3">
      <c r="P414682" s="83"/>
    </row>
    <row r="414683" spans="16:16" x14ac:dyDescent="0.3">
      <c r="P414683" s="83"/>
    </row>
    <row r="414684" spans="16:16" x14ac:dyDescent="0.3">
      <c r="P414684" s="83"/>
    </row>
    <row r="414685" spans="16:16" x14ac:dyDescent="0.3">
      <c r="P414685" s="83"/>
    </row>
    <row r="414686" spans="16:16" x14ac:dyDescent="0.3">
      <c r="P414686" s="83"/>
    </row>
    <row r="414687" spans="16:16" x14ac:dyDescent="0.3">
      <c r="P414687" s="83"/>
    </row>
    <row r="414688" spans="16:16" x14ac:dyDescent="0.3">
      <c r="P414688" s="83"/>
    </row>
    <row r="414689" spans="16:16" x14ac:dyDescent="0.3">
      <c r="P414689" s="83"/>
    </row>
    <row r="414690" spans="16:16" x14ac:dyDescent="0.3">
      <c r="P414690" s="83"/>
    </row>
    <row r="414691" spans="16:16" x14ac:dyDescent="0.3">
      <c r="P414691" s="83"/>
    </row>
    <row r="414692" spans="16:16" x14ac:dyDescent="0.3">
      <c r="P414692" s="83"/>
    </row>
    <row r="414693" spans="16:16" x14ac:dyDescent="0.3">
      <c r="P414693" s="83"/>
    </row>
    <row r="414694" spans="16:16" x14ac:dyDescent="0.3">
      <c r="P414694" s="83"/>
    </row>
    <row r="414695" spans="16:16" x14ac:dyDescent="0.3">
      <c r="P414695" s="83"/>
    </row>
    <row r="414696" spans="16:16" x14ac:dyDescent="0.3">
      <c r="P414696" s="83"/>
    </row>
    <row r="414697" spans="16:16" x14ac:dyDescent="0.3">
      <c r="P414697" s="83"/>
    </row>
    <row r="414698" spans="16:16" x14ac:dyDescent="0.3">
      <c r="P414698" s="83"/>
    </row>
    <row r="414699" spans="16:16" x14ac:dyDescent="0.3">
      <c r="P414699" s="83"/>
    </row>
    <row r="414700" spans="16:16" x14ac:dyDescent="0.3">
      <c r="P414700" s="83"/>
    </row>
    <row r="414701" spans="16:16" x14ac:dyDescent="0.3">
      <c r="P414701" s="83"/>
    </row>
    <row r="414702" spans="16:16" x14ac:dyDescent="0.3">
      <c r="P414702" s="83"/>
    </row>
    <row r="414703" spans="16:16" x14ac:dyDescent="0.3">
      <c r="P414703" s="83"/>
    </row>
    <row r="414704" spans="16:16" x14ac:dyDescent="0.3">
      <c r="P414704" s="83"/>
    </row>
    <row r="414705" spans="16:16" x14ac:dyDescent="0.3">
      <c r="P414705" s="83"/>
    </row>
    <row r="414706" spans="16:16" x14ac:dyDescent="0.3">
      <c r="P414706" s="83"/>
    </row>
    <row r="414707" spans="16:16" x14ac:dyDescent="0.3">
      <c r="P414707" s="83"/>
    </row>
    <row r="414708" spans="16:16" x14ac:dyDescent="0.3">
      <c r="P414708" s="83"/>
    </row>
    <row r="414709" spans="16:16" x14ac:dyDescent="0.3">
      <c r="P414709" s="83"/>
    </row>
    <row r="414710" spans="16:16" x14ac:dyDescent="0.3">
      <c r="P414710" s="83"/>
    </row>
    <row r="414711" spans="16:16" x14ac:dyDescent="0.3">
      <c r="P414711" s="83"/>
    </row>
    <row r="414712" spans="16:16" x14ac:dyDescent="0.3">
      <c r="P414712" s="83"/>
    </row>
    <row r="414713" spans="16:16" x14ac:dyDescent="0.3">
      <c r="P414713" s="83"/>
    </row>
    <row r="414714" spans="16:16" x14ac:dyDescent="0.3">
      <c r="P414714" s="83"/>
    </row>
    <row r="414715" spans="16:16" x14ac:dyDescent="0.3">
      <c r="P414715" s="83"/>
    </row>
    <row r="414716" spans="16:16" x14ac:dyDescent="0.3">
      <c r="P414716" s="83"/>
    </row>
    <row r="414717" spans="16:16" x14ac:dyDescent="0.3">
      <c r="P414717" s="83"/>
    </row>
    <row r="414718" spans="16:16" x14ac:dyDescent="0.3">
      <c r="P414718" s="83"/>
    </row>
    <row r="414719" spans="16:16" x14ac:dyDescent="0.3">
      <c r="P414719" s="83"/>
    </row>
    <row r="414720" spans="16:16" x14ac:dyDescent="0.3">
      <c r="P414720" s="83"/>
    </row>
    <row r="414721" spans="16:16" x14ac:dyDescent="0.3">
      <c r="P414721" s="83"/>
    </row>
    <row r="414722" spans="16:16" x14ac:dyDescent="0.3">
      <c r="P414722" s="83"/>
    </row>
    <row r="414723" spans="16:16" x14ac:dyDescent="0.3">
      <c r="P414723" s="83"/>
    </row>
    <row r="414724" spans="16:16" x14ac:dyDescent="0.3">
      <c r="P414724" s="83"/>
    </row>
    <row r="414725" spans="16:16" x14ac:dyDescent="0.3">
      <c r="P414725" s="83"/>
    </row>
    <row r="414726" spans="16:16" x14ac:dyDescent="0.3">
      <c r="P414726" s="83"/>
    </row>
    <row r="414727" spans="16:16" x14ac:dyDescent="0.3">
      <c r="P414727" s="83"/>
    </row>
    <row r="414728" spans="16:16" x14ac:dyDescent="0.3">
      <c r="P414728" s="83"/>
    </row>
    <row r="414729" spans="16:16" x14ac:dyDescent="0.3">
      <c r="P414729" s="83"/>
    </row>
    <row r="414730" spans="16:16" x14ac:dyDescent="0.3">
      <c r="P414730" s="83"/>
    </row>
    <row r="414731" spans="16:16" x14ac:dyDescent="0.3">
      <c r="P414731" s="83"/>
    </row>
    <row r="414732" spans="16:16" x14ac:dyDescent="0.3">
      <c r="P414732" s="83"/>
    </row>
    <row r="414733" spans="16:16" x14ac:dyDescent="0.3">
      <c r="P414733" s="83"/>
    </row>
    <row r="414734" spans="16:16" x14ac:dyDescent="0.3">
      <c r="P414734" s="83"/>
    </row>
    <row r="414735" spans="16:16" x14ac:dyDescent="0.3">
      <c r="P414735" s="83"/>
    </row>
    <row r="414736" spans="16:16" x14ac:dyDescent="0.3">
      <c r="P414736" s="83"/>
    </row>
    <row r="414737" spans="16:16" x14ac:dyDescent="0.3">
      <c r="P414737" s="83"/>
    </row>
    <row r="414738" spans="16:16" x14ac:dyDescent="0.3">
      <c r="P414738" s="83"/>
    </row>
    <row r="414739" spans="16:16" x14ac:dyDescent="0.3">
      <c r="P414739" s="83"/>
    </row>
    <row r="414740" spans="16:16" x14ac:dyDescent="0.3">
      <c r="P414740" s="83"/>
    </row>
    <row r="414741" spans="16:16" x14ac:dyDescent="0.3">
      <c r="P414741" s="83"/>
    </row>
    <row r="414742" spans="16:16" x14ac:dyDescent="0.3">
      <c r="P414742" s="83"/>
    </row>
    <row r="414743" spans="16:16" x14ac:dyDescent="0.3">
      <c r="P414743" s="83"/>
    </row>
    <row r="414744" spans="16:16" x14ac:dyDescent="0.3">
      <c r="P414744" s="83"/>
    </row>
    <row r="414745" spans="16:16" x14ac:dyDescent="0.3">
      <c r="P414745" s="83"/>
    </row>
    <row r="414746" spans="16:16" x14ac:dyDescent="0.3">
      <c r="P414746" s="83"/>
    </row>
    <row r="414747" spans="16:16" x14ac:dyDescent="0.3">
      <c r="P414747" s="83"/>
    </row>
    <row r="414748" spans="16:16" x14ac:dyDescent="0.3">
      <c r="P414748" s="83"/>
    </row>
    <row r="414749" spans="16:16" x14ac:dyDescent="0.3">
      <c r="P414749" s="83"/>
    </row>
    <row r="414750" spans="16:16" x14ac:dyDescent="0.3">
      <c r="P414750" s="83"/>
    </row>
    <row r="414751" spans="16:16" x14ac:dyDescent="0.3">
      <c r="P414751" s="83"/>
    </row>
    <row r="414752" spans="16:16" x14ac:dyDescent="0.3">
      <c r="P414752" s="83"/>
    </row>
    <row r="414753" spans="16:16" x14ac:dyDescent="0.3">
      <c r="P414753" s="83"/>
    </row>
    <row r="414754" spans="16:16" x14ac:dyDescent="0.3">
      <c r="P414754" s="83"/>
    </row>
    <row r="414755" spans="16:16" x14ac:dyDescent="0.3">
      <c r="P414755" s="83"/>
    </row>
    <row r="414756" spans="16:16" x14ac:dyDescent="0.3">
      <c r="P414756" s="83"/>
    </row>
    <row r="414757" spans="16:16" x14ac:dyDescent="0.3">
      <c r="P414757" s="83"/>
    </row>
    <row r="414758" spans="16:16" x14ac:dyDescent="0.3">
      <c r="P414758" s="83"/>
    </row>
    <row r="414759" spans="16:16" x14ac:dyDescent="0.3">
      <c r="P414759" s="83"/>
    </row>
    <row r="414760" spans="16:16" x14ac:dyDescent="0.3">
      <c r="P414760" s="83"/>
    </row>
    <row r="414761" spans="16:16" x14ac:dyDescent="0.3">
      <c r="P414761" s="83"/>
    </row>
    <row r="414762" spans="16:16" x14ac:dyDescent="0.3">
      <c r="P414762" s="83"/>
    </row>
    <row r="414763" spans="16:16" x14ac:dyDescent="0.3">
      <c r="P414763" s="83"/>
    </row>
    <row r="414764" spans="16:16" x14ac:dyDescent="0.3">
      <c r="P414764" s="83"/>
    </row>
    <row r="414765" spans="16:16" x14ac:dyDescent="0.3">
      <c r="P414765" s="83"/>
    </row>
    <row r="414766" spans="16:16" x14ac:dyDescent="0.3">
      <c r="P414766" s="83"/>
    </row>
    <row r="414767" spans="16:16" x14ac:dyDescent="0.3">
      <c r="P414767" s="83"/>
    </row>
    <row r="414768" spans="16:16" x14ac:dyDescent="0.3">
      <c r="P414768" s="83"/>
    </row>
    <row r="414769" spans="16:16" x14ac:dyDescent="0.3">
      <c r="P414769" s="83"/>
    </row>
    <row r="414770" spans="16:16" x14ac:dyDescent="0.3">
      <c r="P414770" s="83"/>
    </row>
    <row r="414771" spans="16:16" x14ac:dyDescent="0.3">
      <c r="P414771" s="83"/>
    </row>
    <row r="414772" spans="16:16" x14ac:dyDescent="0.3">
      <c r="P414772" s="83"/>
    </row>
    <row r="414773" spans="16:16" x14ac:dyDescent="0.3">
      <c r="P414773" s="83"/>
    </row>
    <row r="414774" spans="16:16" x14ac:dyDescent="0.3">
      <c r="P414774" s="83"/>
    </row>
    <row r="414775" spans="16:16" x14ac:dyDescent="0.3">
      <c r="P414775" s="83"/>
    </row>
    <row r="414776" spans="16:16" x14ac:dyDescent="0.3">
      <c r="P414776" s="83"/>
    </row>
    <row r="414777" spans="16:16" x14ac:dyDescent="0.3">
      <c r="P414777" s="83"/>
    </row>
    <row r="414778" spans="16:16" x14ac:dyDescent="0.3">
      <c r="P414778" s="83"/>
    </row>
    <row r="414779" spans="16:16" x14ac:dyDescent="0.3">
      <c r="P414779" s="83"/>
    </row>
    <row r="414780" spans="16:16" x14ac:dyDescent="0.3">
      <c r="P414780" s="83"/>
    </row>
    <row r="414781" spans="16:16" x14ac:dyDescent="0.3">
      <c r="P414781" s="83"/>
    </row>
    <row r="414782" spans="16:16" x14ac:dyDescent="0.3">
      <c r="P414782" s="83"/>
    </row>
    <row r="414783" spans="16:16" x14ac:dyDescent="0.3">
      <c r="P414783" s="83"/>
    </row>
    <row r="414784" spans="16:16" x14ac:dyDescent="0.3">
      <c r="P414784" s="83"/>
    </row>
    <row r="414785" spans="16:16" x14ac:dyDescent="0.3">
      <c r="P414785" s="83"/>
    </row>
    <row r="414786" spans="16:16" x14ac:dyDescent="0.3">
      <c r="P414786" s="83"/>
    </row>
    <row r="414787" spans="16:16" x14ac:dyDescent="0.3">
      <c r="P414787" s="83"/>
    </row>
    <row r="414788" spans="16:16" x14ac:dyDescent="0.3">
      <c r="P414788" s="83"/>
    </row>
    <row r="414789" spans="16:16" x14ac:dyDescent="0.3">
      <c r="P414789" s="83"/>
    </row>
    <row r="414790" spans="16:16" x14ac:dyDescent="0.3">
      <c r="P414790" s="83"/>
    </row>
    <row r="414791" spans="16:16" x14ac:dyDescent="0.3">
      <c r="P414791" s="83"/>
    </row>
    <row r="414792" spans="16:16" x14ac:dyDescent="0.3">
      <c r="P414792" s="83"/>
    </row>
    <row r="414793" spans="16:16" x14ac:dyDescent="0.3">
      <c r="P414793" s="83"/>
    </row>
    <row r="414794" spans="16:16" x14ac:dyDescent="0.3">
      <c r="P414794" s="83"/>
    </row>
    <row r="414795" spans="16:16" x14ac:dyDescent="0.3">
      <c r="P414795" s="83"/>
    </row>
    <row r="414796" spans="16:16" x14ac:dyDescent="0.3">
      <c r="P414796" s="83"/>
    </row>
    <row r="414797" spans="16:16" x14ac:dyDescent="0.3">
      <c r="P414797" s="83"/>
    </row>
    <row r="414798" spans="16:16" x14ac:dyDescent="0.3">
      <c r="P414798" s="83"/>
    </row>
    <row r="414799" spans="16:16" x14ac:dyDescent="0.3">
      <c r="P414799" s="83"/>
    </row>
    <row r="414800" spans="16:16" x14ac:dyDescent="0.3">
      <c r="P414800" s="83"/>
    </row>
    <row r="414801" spans="16:16" x14ac:dyDescent="0.3">
      <c r="P414801" s="83"/>
    </row>
    <row r="414802" spans="16:16" x14ac:dyDescent="0.3">
      <c r="P414802" s="83"/>
    </row>
    <row r="414803" spans="16:16" x14ac:dyDescent="0.3">
      <c r="P414803" s="83"/>
    </row>
    <row r="414804" spans="16:16" x14ac:dyDescent="0.3">
      <c r="P414804" s="83"/>
    </row>
    <row r="414805" spans="16:16" x14ac:dyDescent="0.3">
      <c r="P414805" s="83"/>
    </row>
    <row r="414806" spans="16:16" x14ac:dyDescent="0.3">
      <c r="P414806" s="83"/>
    </row>
    <row r="414807" spans="16:16" x14ac:dyDescent="0.3">
      <c r="P414807" s="83"/>
    </row>
    <row r="414808" spans="16:16" x14ac:dyDescent="0.3">
      <c r="P414808" s="83"/>
    </row>
    <row r="414809" spans="16:16" x14ac:dyDescent="0.3">
      <c r="P414809" s="83"/>
    </row>
    <row r="414810" spans="16:16" x14ac:dyDescent="0.3">
      <c r="P414810" s="83"/>
    </row>
    <row r="414811" spans="16:16" x14ac:dyDescent="0.3">
      <c r="P414811" s="83"/>
    </row>
    <row r="414812" spans="16:16" x14ac:dyDescent="0.3">
      <c r="P414812" s="83"/>
    </row>
    <row r="414813" spans="16:16" x14ac:dyDescent="0.3">
      <c r="P414813" s="83"/>
    </row>
    <row r="414814" spans="16:16" x14ac:dyDescent="0.3">
      <c r="P414814" s="83"/>
    </row>
    <row r="414815" spans="16:16" x14ac:dyDescent="0.3">
      <c r="P414815" s="83"/>
    </row>
    <row r="414816" spans="16:16" x14ac:dyDescent="0.3">
      <c r="P414816" s="83"/>
    </row>
    <row r="414817" spans="16:16" x14ac:dyDescent="0.3">
      <c r="P414817" s="83"/>
    </row>
    <row r="414818" spans="16:16" x14ac:dyDescent="0.3">
      <c r="P414818" s="83"/>
    </row>
    <row r="414819" spans="16:16" x14ac:dyDescent="0.3">
      <c r="P414819" s="83"/>
    </row>
    <row r="414820" spans="16:16" x14ac:dyDescent="0.3">
      <c r="P414820" s="83"/>
    </row>
    <row r="414821" spans="16:16" x14ac:dyDescent="0.3">
      <c r="P414821" s="83"/>
    </row>
    <row r="414822" spans="16:16" x14ac:dyDescent="0.3">
      <c r="P414822" s="83"/>
    </row>
    <row r="414823" spans="16:16" x14ac:dyDescent="0.3">
      <c r="P414823" s="83"/>
    </row>
    <row r="414824" spans="16:16" x14ac:dyDescent="0.3">
      <c r="P414824" s="83"/>
    </row>
    <row r="414825" spans="16:16" x14ac:dyDescent="0.3">
      <c r="P414825" s="83"/>
    </row>
    <row r="414826" spans="16:16" x14ac:dyDescent="0.3">
      <c r="P414826" s="83"/>
    </row>
    <row r="414827" spans="16:16" x14ac:dyDescent="0.3">
      <c r="P414827" s="83"/>
    </row>
    <row r="414828" spans="16:16" x14ac:dyDescent="0.3">
      <c r="P414828" s="83"/>
    </row>
    <row r="414829" spans="16:16" x14ac:dyDescent="0.3">
      <c r="P414829" s="83"/>
    </row>
    <row r="414830" spans="16:16" x14ac:dyDescent="0.3">
      <c r="P414830" s="83"/>
    </row>
    <row r="414831" spans="16:16" x14ac:dyDescent="0.3">
      <c r="P414831" s="83"/>
    </row>
    <row r="414832" spans="16:16" x14ac:dyDescent="0.3">
      <c r="P414832" s="83"/>
    </row>
    <row r="414833" spans="16:16" x14ac:dyDescent="0.3">
      <c r="P414833" s="83"/>
    </row>
    <row r="414834" spans="16:16" x14ac:dyDescent="0.3">
      <c r="P414834" s="83"/>
    </row>
    <row r="414835" spans="16:16" x14ac:dyDescent="0.3">
      <c r="P414835" s="83"/>
    </row>
    <row r="414836" spans="16:16" x14ac:dyDescent="0.3">
      <c r="P414836" s="83"/>
    </row>
    <row r="414837" spans="16:16" x14ac:dyDescent="0.3">
      <c r="P414837" s="83"/>
    </row>
    <row r="414838" spans="16:16" x14ac:dyDescent="0.3">
      <c r="P414838" s="83"/>
    </row>
    <row r="414839" spans="16:16" x14ac:dyDescent="0.3">
      <c r="P414839" s="83"/>
    </row>
    <row r="414840" spans="16:16" x14ac:dyDescent="0.3">
      <c r="P414840" s="83"/>
    </row>
    <row r="414841" spans="16:16" x14ac:dyDescent="0.3">
      <c r="P414841" s="83"/>
    </row>
    <row r="414842" spans="16:16" x14ac:dyDescent="0.3">
      <c r="P414842" s="83"/>
    </row>
    <row r="414843" spans="16:16" x14ac:dyDescent="0.3">
      <c r="P414843" s="83"/>
    </row>
    <row r="414844" spans="16:16" x14ac:dyDescent="0.3">
      <c r="P414844" s="83"/>
    </row>
    <row r="414845" spans="16:16" x14ac:dyDescent="0.3">
      <c r="P414845" s="83"/>
    </row>
    <row r="414846" spans="16:16" x14ac:dyDescent="0.3">
      <c r="P414846" s="83"/>
    </row>
    <row r="414847" spans="16:16" x14ac:dyDescent="0.3">
      <c r="P414847" s="83"/>
    </row>
    <row r="414848" spans="16:16" x14ac:dyDescent="0.3">
      <c r="P414848" s="83"/>
    </row>
    <row r="414849" spans="16:16" x14ac:dyDescent="0.3">
      <c r="P414849" s="83"/>
    </row>
    <row r="414850" spans="16:16" x14ac:dyDescent="0.3">
      <c r="P414850" s="83"/>
    </row>
    <row r="414851" spans="16:16" x14ac:dyDescent="0.3">
      <c r="P414851" s="83"/>
    </row>
    <row r="414852" spans="16:16" x14ac:dyDescent="0.3">
      <c r="P414852" s="83"/>
    </row>
    <row r="414853" spans="16:16" x14ac:dyDescent="0.3">
      <c r="P414853" s="83"/>
    </row>
    <row r="414854" spans="16:16" x14ac:dyDescent="0.3">
      <c r="P414854" s="83"/>
    </row>
    <row r="414855" spans="16:16" x14ac:dyDescent="0.3">
      <c r="P414855" s="83"/>
    </row>
    <row r="414856" spans="16:16" x14ac:dyDescent="0.3">
      <c r="P414856" s="83"/>
    </row>
    <row r="414857" spans="16:16" x14ac:dyDescent="0.3">
      <c r="P414857" s="83"/>
    </row>
    <row r="414858" spans="16:16" x14ac:dyDescent="0.3">
      <c r="P414858" s="83"/>
    </row>
    <row r="414859" spans="16:16" x14ac:dyDescent="0.3">
      <c r="P414859" s="83"/>
    </row>
    <row r="414860" spans="16:16" x14ac:dyDescent="0.3">
      <c r="P414860" s="83"/>
    </row>
    <row r="414861" spans="16:16" x14ac:dyDescent="0.3">
      <c r="P414861" s="83"/>
    </row>
    <row r="414862" spans="16:16" x14ac:dyDescent="0.3">
      <c r="P414862" s="83"/>
    </row>
    <row r="414863" spans="16:16" x14ac:dyDescent="0.3">
      <c r="P414863" s="83"/>
    </row>
    <row r="414864" spans="16:16" x14ac:dyDescent="0.3">
      <c r="P414864" s="83"/>
    </row>
    <row r="414865" spans="16:16" x14ac:dyDescent="0.3">
      <c r="P414865" s="83"/>
    </row>
    <row r="414866" spans="16:16" x14ac:dyDescent="0.3">
      <c r="P414866" s="83"/>
    </row>
    <row r="414867" spans="16:16" x14ac:dyDescent="0.3">
      <c r="P414867" s="83"/>
    </row>
    <row r="414868" spans="16:16" x14ac:dyDescent="0.3">
      <c r="P414868" s="83"/>
    </row>
    <row r="414869" spans="16:16" x14ac:dyDescent="0.3">
      <c r="P414869" s="83"/>
    </row>
    <row r="414870" spans="16:16" x14ac:dyDescent="0.3">
      <c r="P414870" s="83"/>
    </row>
    <row r="414871" spans="16:16" x14ac:dyDescent="0.3">
      <c r="P414871" s="83"/>
    </row>
    <row r="414872" spans="16:16" x14ac:dyDescent="0.3">
      <c r="P414872" s="83"/>
    </row>
    <row r="414873" spans="16:16" x14ac:dyDescent="0.3">
      <c r="P414873" s="83"/>
    </row>
    <row r="414874" spans="16:16" x14ac:dyDescent="0.3">
      <c r="P414874" s="83"/>
    </row>
    <row r="414875" spans="16:16" x14ac:dyDescent="0.3">
      <c r="P414875" s="83"/>
    </row>
    <row r="414876" spans="16:16" x14ac:dyDescent="0.3">
      <c r="P414876" s="83"/>
    </row>
    <row r="414877" spans="16:16" x14ac:dyDescent="0.3">
      <c r="P414877" s="83"/>
    </row>
    <row r="414878" spans="16:16" x14ac:dyDescent="0.3">
      <c r="P414878" s="83"/>
    </row>
    <row r="414879" spans="16:16" x14ac:dyDescent="0.3">
      <c r="P414879" s="83"/>
    </row>
    <row r="414880" spans="16:16" x14ac:dyDescent="0.3">
      <c r="P414880" s="83"/>
    </row>
    <row r="414881" spans="16:16" x14ac:dyDescent="0.3">
      <c r="P414881" s="83"/>
    </row>
    <row r="414882" spans="16:16" x14ac:dyDescent="0.3">
      <c r="P414882" s="83"/>
    </row>
    <row r="414883" spans="16:16" x14ac:dyDescent="0.3">
      <c r="P414883" s="83"/>
    </row>
    <row r="414884" spans="16:16" x14ac:dyDescent="0.3">
      <c r="P414884" s="83"/>
    </row>
    <row r="414885" spans="16:16" x14ac:dyDescent="0.3">
      <c r="P414885" s="83"/>
    </row>
    <row r="414886" spans="16:16" x14ac:dyDescent="0.3">
      <c r="P414886" s="83"/>
    </row>
    <row r="414887" spans="16:16" x14ac:dyDescent="0.3">
      <c r="P414887" s="83"/>
    </row>
    <row r="414888" spans="16:16" x14ac:dyDescent="0.3">
      <c r="P414888" s="83"/>
    </row>
    <row r="414889" spans="16:16" x14ac:dyDescent="0.3">
      <c r="P414889" s="83"/>
    </row>
    <row r="414890" spans="16:16" x14ac:dyDescent="0.3">
      <c r="P414890" s="83"/>
    </row>
    <row r="414891" spans="16:16" x14ac:dyDescent="0.3">
      <c r="P414891" s="83"/>
    </row>
    <row r="414892" spans="16:16" x14ac:dyDescent="0.3">
      <c r="P414892" s="83"/>
    </row>
    <row r="414893" spans="16:16" x14ac:dyDescent="0.3">
      <c r="P414893" s="83"/>
    </row>
    <row r="414894" spans="16:16" x14ac:dyDescent="0.3">
      <c r="P414894" s="83"/>
    </row>
    <row r="414895" spans="16:16" x14ac:dyDescent="0.3">
      <c r="P414895" s="83"/>
    </row>
    <row r="414896" spans="16:16" x14ac:dyDescent="0.3">
      <c r="P414896" s="83"/>
    </row>
    <row r="414897" spans="16:16" x14ac:dyDescent="0.3">
      <c r="P414897" s="83"/>
    </row>
    <row r="414898" spans="16:16" x14ac:dyDescent="0.3">
      <c r="P414898" s="83"/>
    </row>
    <row r="414899" spans="16:16" x14ac:dyDescent="0.3">
      <c r="P414899" s="83"/>
    </row>
    <row r="414900" spans="16:16" x14ac:dyDescent="0.3">
      <c r="P414900" s="83"/>
    </row>
    <row r="414901" spans="16:16" x14ac:dyDescent="0.3">
      <c r="P414901" s="83"/>
    </row>
    <row r="414902" spans="16:16" x14ac:dyDescent="0.3">
      <c r="P414902" s="83"/>
    </row>
    <row r="414903" spans="16:16" x14ac:dyDescent="0.3">
      <c r="P414903" s="83"/>
    </row>
    <row r="414904" spans="16:16" x14ac:dyDescent="0.3">
      <c r="P414904" s="83"/>
    </row>
    <row r="414905" spans="16:16" x14ac:dyDescent="0.3">
      <c r="P414905" s="83"/>
    </row>
    <row r="414906" spans="16:16" x14ac:dyDescent="0.3">
      <c r="P414906" s="83"/>
    </row>
    <row r="414907" spans="16:16" x14ac:dyDescent="0.3">
      <c r="P414907" s="83"/>
    </row>
    <row r="414908" spans="16:16" x14ac:dyDescent="0.3">
      <c r="P414908" s="83"/>
    </row>
    <row r="414909" spans="16:16" x14ac:dyDescent="0.3">
      <c r="P414909" s="83"/>
    </row>
    <row r="414910" spans="16:16" x14ac:dyDescent="0.3">
      <c r="P414910" s="83"/>
    </row>
    <row r="414911" spans="16:16" x14ac:dyDescent="0.3">
      <c r="P414911" s="83"/>
    </row>
    <row r="414912" spans="16:16" x14ac:dyDescent="0.3">
      <c r="P414912" s="83"/>
    </row>
    <row r="414913" spans="16:16" x14ac:dyDescent="0.3">
      <c r="P414913" s="83"/>
    </row>
    <row r="414914" spans="16:16" x14ac:dyDescent="0.3">
      <c r="P414914" s="83"/>
    </row>
    <row r="414915" spans="16:16" x14ac:dyDescent="0.3">
      <c r="P414915" s="83"/>
    </row>
    <row r="414916" spans="16:16" x14ac:dyDescent="0.3">
      <c r="P414916" s="83"/>
    </row>
    <row r="414917" spans="16:16" x14ac:dyDescent="0.3">
      <c r="P414917" s="83"/>
    </row>
    <row r="414918" spans="16:16" x14ac:dyDescent="0.3">
      <c r="P414918" s="83"/>
    </row>
    <row r="414919" spans="16:16" x14ac:dyDescent="0.3">
      <c r="P414919" s="83"/>
    </row>
    <row r="414920" spans="16:16" x14ac:dyDescent="0.3">
      <c r="P414920" s="83"/>
    </row>
    <row r="414921" spans="16:16" x14ac:dyDescent="0.3">
      <c r="P414921" s="83"/>
    </row>
    <row r="414922" spans="16:16" x14ac:dyDescent="0.3">
      <c r="P414922" s="83"/>
    </row>
    <row r="414923" spans="16:16" x14ac:dyDescent="0.3">
      <c r="P414923" s="83"/>
    </row>
    <row r="414924" spans="16:16" x14ac:dyDescent="0.3">
      <c r="P414924" s="83"/>
    </row>
    <row r="414925" spans="16:16" x14ac:dyDescent="0.3">
      <c r="P414925" s="83"/>
    </row>
    <row r="414926" spans="16:16" x14ac:dyDescent="0.3">
      <c r="P414926" s="83"/>
    </row>
    <row r="414927" spans="16:16" x14ac:dyDescent="0.3">
      <c r="P414927" s="83"/>
    </row>
    <row r="414928" spans="16:16" x14ac:dyDescent="0.3">
      <c r="P414928" s="83"/>
    </row>
    <row r="414929" spans="16:16" x14ac:dyDescent="0.3">
      <c r="P414929" s="83"/>
    </row>
    <row r="414930" spans="16:16" x14ac:dyDescent="0.3">
      <c r="P414930" s="83"/>
    </row>
    <row r="414931" spans="16:16" x14ac:dyDescent="0.3">
      <c r="P414931" s="83"/>
    </row>
    <row r="414932" spans="16:16" x14ac:dyDescent="0.3">
      <c r="P414932" s="83"/>
    </row>
    <row r="414933" spans="16:16" x14ac:dyDescent="0.3">
      <c r="P414933" s="83"/>
    </row>
    <row r="414934" spans="16:16" x14ac:dyDescent="0.3">
      <c r="P414934" s="83"/>
    </row>
    <row r="414935" spans="16:16" x14ac:dyDescent="0.3">
      <c r="P414935" s="83"/>
    </row>
    <row r="414936" spans="16:16" x14ac:dyDescent="0.3">
      <c r="P414936" s="83"/>
    </row>
    <row r="414937" spans="16:16" x14ac:dyDescent="0.3">
      <c r="P414937" s="83"/>
    </row>
    <row r="414938" spans="16:16" x14ac:dyDescent="0.3">
      <c r="P414938" s="83"/>
    </row>
    <row r="414939" spans="16:16" x14ac:dyDescent="0.3">
      <c r="P414939" s="83"/>
    </row>
    <row r="414940" spans="16:16" x14ac:dyDescent="0.3">
      <c r="P414940" s="83"/>
    </row>
    <row r="414941" spans="16:16" x14ac:dyDescent="0.3">
      <c r="P414941" s="83"/>
    </row>
    <row r="414942" spans="16:16" x14ac:dyDescent="0.3">
      <c r="P414942" s="83"/>
    </row>
    <row r="414943" spans="16:16" x14ac:dyDescent="0.3">
      <c r="P414943" s="83"/>
    </row>
    <row r="414944" spans="16:16" x14ac:dyDescent="0.3">
      <c r="P414944" s="83"/>
    </row>
    <row r="414945" spans="16:16" x14ac:dyDescent="0.3">
      <c r="P414945" s="83"/>
    </row>
    <row r="414946" spans="16:16" x14ac:dyDescent="0.3">
      <c r="P414946" s="83"/>
    </row>
    <row r="414947" spans="16:16" x14ac:dyDescent="0.3">
      <c r="P414947" s="83"/>
    </row>
    <row r="414948" spans="16:16" x14ac:dyDescent="0.3">
      <c r="P414948" s="83"/>
    </row>
    <row r="414949" spans="16:16" x14ac:dyDescent="0.3">
      <c r="P414949" s="83"/>
    </row>
    <row r="414950" spans="16:16" x14ac:dyDescent="0.3">
      <c r="P414950" s="83"/>
    </row>
    <row r="414951" spans="16:16" x14ac:dyDescent="0.3">
      <c r="P414951" s="83"/>
    </row>
    <row r="414952" spans="16:16" x14ac:dyDescent="0.3">
      <c r="P414952" s="83"/>
    </row>
    <row r="414953" spans="16:16" x14ac:dyDescent="0.3">
      <c r="P414953" s="83"/>
    </row>
    <row r="414954" spans="16:16" x14ac:dyDescent="0.3">
      <c r="P414954" s="83"/>
    </row>
    <row r="414955" spans="16:16" x14ac:dyDescent="0.3">
      <c r="P414955" s="83"/>
    </row>
    <row r="414956" spans="16:16" x14ac:dyDescent="0.3">
      <c r="P414956" s="83"/>
    </row>
    <row r="414957" spans="16:16" x14ac:dyDescent="0.3">
      <c r="P414957" s="83"/>
    </row>
    <row r="414958" spans="16:16" x14ac:dyDescent="0.3">
      <c r="P414958" s="83"/>
    </row>
    <row r="414959" spans="16:16" x14ac:dyDescent="0.3">
      <c r="P414959" s="83"/>
    </row>
    <row r="414960" spans="16:16" x14ac:dyDescent="0.3">
      <c r="P414960" s="83"/>
    </row>
    <row r="414961" spans="16:16" x14ac:dyDescent="0.3">
      <c r="P414961" s="83"/>
    </row>
    <row r="414962" spans="16:16" x14ac:dyDescent="0.3">
      <c r="P414962" s="83"/>
    </row>
    <row r="414963" spans="16:16" x14ac:dyDescent="0.3">
      <c r="P414963" s="83"/>
    </row>
    <row r="414964" spans="16:16" x14ac:dyDescent="0.3">
      <c r="P414964" s="83"/>
    </row>
    <row r="414965" spans="16:16" x14ac:dyDescent="0.3">
      <c r="P414965" s="83"/>
    </row>
    <row r="414966" spans="16:16" x14ac:dyDescent="0.3">
      <c r="P414966" s="83"/>
    </row>
    <row r="414967" spans="16:16" x14ac:dyDescent="0.3">
      <c r="P414967" s="83"/>
    </row>
    <row r="414968" spans="16:16" x14ac:dyDescent="0.3">
      <c r="P414968" s="83"/>
    </row>
    <row r="414969" spans="16:16" x14ac:dyDescent="0.3">
      <c r="P414969" s="83"/>
    </row>
    <row r="414970" spans="16:16" x14ac:dyDescent="0.3">
      <c r="P414970" s="83"/>
    </row>
    <row r="414971" spans="16:16" x14ac:dyDescent="0.3">
      <c r="P414971" s="83"/>
    </row>
    <row r="414972" spans="16:16" x14ac:dyDescent="0.3">
      <c r="P414972" s="83"/>
    </row>
    <row r="414973" spans="16:16" x14ac:dyDescent="0.3">
      <c r="P414973" s="83"/>
    </row>
    <row r="414974" spans="16:16" x14ac:dyDescent="0.3">
      <c r="P414974" s="83"/>
    </row>
    <row r="414975" spans="16:16" x14ac:dyDescent="0.3">
      <c r="P414975" s="83"/>
    </row>
    <row r="414976" spans="16:16" x14ac:dyDescent="0.3">
      <c r="P414976" s="83"/>
    </row>
    <row r="414977" spans="16:16" x14ac:dyDescent="0.3">
      <c r="P414977" s="83"/>
    </row>
    <row r="414978" spans="16:16" x14ac:dyDescent="0.3">
      <c r="P414978" s="83"/>
    </row>
    <row r="414979" spans="16:16" x14ac:dyDescent="0.3">
      <c r="P414979" s="83"/>
    </row>
    <row r="414980" spans="16:16" x14ac:dyDescent="0.3">
      <c r="P414980" s="83"/>
    </row>
    <row r="414981" spans="16:16" x14ac:dyDescent="0.3">
      <c r="P414981" s="83"/>
    </row>
    <row r="414982" spans="16:16" x14ac:dyDescent="0.3">
      <c r="P414982" s="83"/>
    </row>
    <row r="414983" spans="16:16" x14ac:dyDescent="0.3">
      <c r="P414983" s="83"/>
    </row>
    <row r="414984" spans="16:16" x14ac:dyDescent="0.3">
      <c r="P414984" s="83"/>
    </row>
    <row r="414985" spans="16:16" x14ac:dyDescent="0.3">
      <c r="P414985" s="83"/>
    </row>
    <row r="414986" spans="16:16" x14ac:dyDescent="0.3">
      <c r="P414986" s="83"/>
    </row>
    <row r="414987" spans="16:16" x14ac:dyDescent="0.3">
      <c r="P414987" s="83"/>
    </row>
    <row r="414988" spans="16:16" x14ac:dyDescent="0.3">
      <c r="P414988" s="83"/>
    </row>
    <row r="414989" spans="16:16" x14ac:dyDescent="0.3">
      <c r="P414989" s="83"/>
    </row>
    <row r="414990" spans="16:16" x14ac:dyDescent="0.3">
      <c r="P414990" s="83"/>
    </row>
    <row r="414991" spans="16:16" x14ac:dyDescent="0.3">
      <c r="P414991" s="83"/>
    </row>
    <row r="414992" spans="16:16" x14ac:dyDescent="0.3">
      <c r="P414992" s="83"/>
    </row>
    <row r="414993" spans="16:16" x14ac:dyDescent="0.3">
      <c r="P414993" s="83"/>
    </row>
    <row r="414994" spans="16:16" x14ac:dyDescent="0.3">
      <c r="P414994" s="83"/>
    </row>
    <row r="414995" spans="16:16" x14ac:dyDescent="0.3">
      <c r="P414995" s="83"/>
    </row>
    <row r="414996" spans="16:16" x14ac:dyDescent="0.3">
      <c r="P414996" s="83"/>
    </row>
    <row r="414997" spans="16:16" x14ac:dyDescent="0.3">
      <c r="P414997" s="83"/>
    </row>
    <row r="414998" spans="16:16" x14ac:dyDescent="0.3">
      <c r="P414998" s="83"/>
    </row>
    <row r="414999" spans="16:16" x14ac:dyDescent="0.3">
      <c r="P414999" s="83"/>
    </row>
    <row r="415000" spans="16:16" x14ac:dyDescent="0.3">
      <c r="P415000" s="83"/>
    </row>
    <row r="415001" spans="16:16" x14ac:dyDescent="0.3">
      <c r="P415001" s="83"/>
    </row>
    <row r="415002" spans="16:16" x14ac:dyDescent="0.3">
      <c r="P415002" s="83"/>
    </row>
    <row r="415003" spans="16:16" x14ac:dyDescent="0.3">
      <c r="P415003" s="83"/>
    </row>
    <row r="415004" spans="16:16" x14ac:dyDescent="0.3">
      <c r="P415004" s="83"/>
    </row>
    <row r="415005" spans="16:16" x14ac:dyDescent="0.3">
      <c r="P415005" s="83"/>
    </row>
    <row r="415006" spans="16:16" x14ac:dyDescent="0.3">
      <c r="P415006" s="83"/>
    </row>
    <row r="415007" spans="16:16" x14ac:dyDescent="0.3">
      <c r="P415007" s="83"/>
    </row>
    <row r="415008" spans="16:16" x14ac:dyDescent="0.3">
      <c r="P415008" s="83"/>
    </row>
    <row r="415009" spans="16:16" x14ac:dyDescent="0.3">
      <c r="P415009" s="83"/>
    </row>
    <row r="415010" spans="16:16" x14ac:dyDescent="0.3">
      <c r="P415010" s="83"/>
    </row>
    <row r="415011" spans="16:16" x14ac:dyDescent="0.3">
      <c r="P415011" s="83"/>
    </row>
    <row r="415012" spans="16:16" x14ac:dyDescent="0.3">
      <c r="P415012" s="83"/>
    </row>
    <row r="415013" spans="16:16" x14ac:dyDescent="0.3">
      <c r="P415013" s="83"/>
    </row>
    <row r="415014" spans="16:16" x14ac:dyDescent="0.3">
      <c r="P415014" s="83"/>
    </row>
    <row r="415015" spans="16:16" x14ac:dyDescent="0.3">
      <c r="P415015" s="83"/>
    </row>
    <row r="415016" spans="16:16" x14ac:dyDescent="0.3">
      <c r="P415016" s="83"/>
    </row>
    <row r="415017" spans="16:16" x14ac:dyDescent="0.3">
      <c r="P415017" s="83"/>
    </row>
    <row r="415018" spans="16:16" x14ac:dyDescent="0.3">
      <c r="P415018" s="83"/>
    </row>
    <row r="415019" spans="16:16" x14ac:dyDescent="0.3">
      <c r="P415019" s="83"/>
    </row>
    <row r="415020" spans="16:16" x14ac:dyDescent="0.3">
      <c r="P415020" s="83"/>
    </row>
    <row r="415021" spans="16:16" x14ac:dyDescent="0.3">
      <c r="P415021" s="83"/>
    </row>
    <row r="415022" spans="16:16" x14ac:dyDescent="0.3">
      <c r="P415022" s="83"/>
    </row>
    <row r="415023" spans="16:16" x14ac:dyDescent="0.3">
      <c r="P415023" s="83"/>
    </row>
    <row r="415024" spans="16:16" x14ac:dyDescent="0.3">
      <c r="P415024" s="83"/>
    </row>
    <row r="415025" spans="16:16" x14ac:dyDescent="0.3">
      <c r="P415025" s="83"/>
    </row>
    <row r="415026" spans="16:16" x14ac:dyDescent="0.3">
      <c r="P415026" s="83"/>
    </row>
    <row r="415027" spans="16:16" x14ac:dyDescent="0.3">
      <c r="P415027" s="83"/>
    </row>
    <row r="415028" spans="16:16" x14ac:dyDescent="0.3">
      <c r="P415028" s="83"/>
    </row>
    <row r="415029" spans="16:16" x14ac:dyDescent="0.3">
      <c r="P415029" s="83"/>
    </row>
    <row r="415030" spans="16:16" x14ac:dyDescent="0.3">
      <c r="P415030" s="83"/>
    </row>
    <row r="415031" spans="16:16" x14ac:dyDescent="0.3">
      <c r="P415031" s="83"/>
    </row>
    <row r="415032" spans="16:16" x14ac:dyDescent="0.3">
      <c r="P415032" s="83"/>
    </row>
    <row r="415033" spans="16:16" x14ac:dyDescent="0.3">
      <c r="P415033" s="83"/>
    </row>
    <row r="415034" spans="16:16" x14ac:dyDescent="0.3">
      <c r="P415034" s="83"/>
    </row>
    <row r="415035" spans="16:16" x14ac:dyDescent="0.3">
      <c r="P415035" s="83"/>
    </row>
    <row r="415036" spans="16:16" x14ac:dyDescent="0.3">
      <c r="P415036" s="83"/>
    </row>
    <row r="415037" spans="16:16" x14ac:dyDescent="0.3">
      <c r="P415037" s="83"/>
    </row>
    <row r="415038" spans="16:16" x14ac:dyDescent="0.3">
      <c r="P415038" s="83"/>
    </row>
    <row r="415039" spans="16:16" x14ac:dyDescent="0.3">
      <c r="P415039" s="83"/>
    </row>
    <row r="415040" spans="16:16" x14ac:dyDescent="0.3">
      <c r="P415040" s="83"/>
    </row>
    <row r="415041" spans="16:16" x14ac:dyDescent="0.3">
      <c r="P415041" s="83"/>
    </row>
    <row r="415042" spans="16:16" x14ac:dyDescent="0.3">
      <c r="P415042" s="83"/>
    </row>
    <row r="415043" spans="16:16" x14ac:dyDescent="0.3">
      <c r="P415043" s="83"/>
    </row>
    <row r="415044" spans="16:16" x14ac:dyDescent="0.3">
      <c r="P415044" s="83"/>
    </row>
    <row r="415045" spans="16:16" x14ac:dyDescent="0.3">
      <c r="P415045" s="83"/>
    </row>
    <row r="415046" spans="16:16" x14ac:dyDescent="0.3">
      <c r="P415046" s="83"/>
    </row>
    <row r="415047" spans="16:16" x14ac:dyDescent="0.3">
      <c r="P415047" s="83"/>
    </row>
    <row r="415048" spans="16:16" x14ac:dyDescent="0.3">
      <c r="P415048" s="83"/>
    </row>
    <row r="415049" spans="16:16" x14ac:dyDescent="0.3">
      <c r="P415049" s="83"/>
    </row>
    <row r="415050" spans="16:16" x14ac:dyDescent="0.3">
      <c r="P415050" s="83"/>
    </row>
    <row r="415051" spans="16:16" x14ac:dyDescent="0.3">
      <c r="P415051" s="83"/>
    </row>
    <row r="415052" spans="16:16" x14ac:dyDescent="0.3">
      <c r="P415052" s="83"/>
    </row>
    <row r="415053" spans="16:16" x14ac:dyDescent="0.3">
      <c r="P415053" s="83"/>
    </row>
    <row r="415054" spans="16:16" x14ac:dyDescent="0.3">
      <c r="P415054" s="83"/>
    </row>
    <row r="415055" spans="16:16" x14ac:dyDescent="0.3">
      <c r="P415055" s="83"/>
    </row>
    <row r="415056" spans="16:16" x14ac:dyDescent="0.3">
      <c r="P415056" s="83"/>
    </row>
    <row r="415057" spans="16:16" x14ac:dyDescent="0.3">
      <c r="P415057" s="83"/>
    </row>
    <row r="415058" spans="16:16" x14ac:dyDescent="0.3">
      <c r="P415058" s="83"/>
    </row>
    <row r="415059" spans="16:16" x14ac:dyDescent="0.3">
      <c r="P415059" s="83"/>
    </row>
    <row r="415060" spans="16:16" x14ac:dyDescent="0.3">
      <c r="P415060" s="83"/>
    </row>
    <row r="415061" spans="16:16" x14ac:dyDescent="0.3">
      <c r="P415061" s="83"/>
    </row>
    <row r="415062" spans="16:16" x14ac:dyDescent="0.3">
      <c r="P415062" s="83"/>
    </row>
    <row r="415063" spans="16:16" x14ac:dyDescent="0.3">
      <c r="P415063" s="83"/>
    </row>
    <row r="415064" spans="16:16" x14ac:dyDescent="0.3">
      <c r="P415064" s="83"/>
    </row>
    <row r="415065" spans="16:16" x14ac:dyDescent="0.3">
      <c r="P415065" s="83"/>
    </row>
    <row r="415066" spans="16:16" x14ac:dyDescent="0.3">
      <c r="P415066" s="83"/>
    </row>
    <row r="415067" spans="16:16" x14ac:dyDescent="0.3">
      <c r="P415067" s="83"/>
    </row>
    <row r="415068" spans="16:16" x14ac:dyDescent="0.3">
      <c r="P415068" s="83"/>
    </row>
    <row r="415069" spans="16:16" x14ac:dyDescent="0.3">
      <c r="P415069" s="83"/>
    </row>
    <row r="415070" spans="16:16" x14ac:dyDescent="0.3">
      <c r="P415070" s="83"/>
    </row>
    <row r="415071" spans="16:16" x14ac:dyDescent="0.3">
      <c r="P415071" s="83"/>
    </row>
    <row r="415072" spans="16:16" x14ac:dyDescent="0.3">
      <c r="P415072" s="83"/>
    </row>
    <row r="415073" spans="16:16" x14ac:dyDescent="0.3">
      <c r="P415073" s="83"/>
    </row>
    <row r="415074" spans="16:16" x14ac:dyDescent="0.3">
      <c r="P415074" s="83"/>
    </row>
    <row r="415075" spans="16:16" x14ac:dyDescent="0.3">
      <c r="P415075" s="83"/>
    </row>
    <row r="415076" spans="16:16" x14ac:dyDescent="0.3">
      <c r="P415076" s="83"/>
    </row>
    <row r="415077" spans="16:16" x14ac:dyDescent="0.3">
      <c r="P415077" s="83"/>
    </row>
    <row r="415078" spans="16:16" x14ac:dyDescent="0.3">
      <c r="P415078" s="83"/>
    </row>
    <row r="415079" spans="16:16" x14ac:dyDescent="0.3">
      <c r="P415079" s="83"/>
    </row>
    <row r="415080" spans="16:16" x14ac:dyDescent="0.3">
      <c r="P415080" s="83"/>
    </row>
    <row r="415081" spans="16:16" x14ac:dyDescent="0.3">
      <c r="P415081" s="83"/>
    </row>
    <row r="415082" spans="16:16" x14ac:dyDescent="0.3">
      <c r="P415082" s="83"/>
    </row>
    <row r="415083" spans="16:16" x14ac:dyDescent="0.3">
      <c r="P415083" s="83"/>
    </row>
    <row r="415084" spans="16:16" x14ac:dyDescent="0.3">
      <c r="P415084" s="83"/>
    </row>
    <row r="415085" spans="16:16" x14ac:dyDescent="0.3">
      <c r="P415085" s="83"/>
    </row>
    <row r="415086" spans="16:16" x14ac:dyDescent="0.3">
      <c r="P415086" s="83"/>
    </row>
    <row r="415087" spans="16:16" x14ac:dyDescent="0.3">
      <c r="P415087" s="83"/>
    </row>
    <row r="415088" spans="16:16" x14ac:dyDescent="0.3">
      <c r="P415088" s="83"/>
    </row>
    <row r="415089" spans="16:16" x14ac:dyDescent="0.3">
      <c r="P415089" s="83"/>
    </row>
    <row r="415090" spans="16:16" x14ac:dyDescent="0.3">
      <c r="P415090" s="83"/>
    </row>
    <row r="415091" spans="16:16" x14ac:dyDescent="0.3">
      <c r="P415091" s="83"/>
    </row>
    <row r="415092" spans="16:16" x14ac:dyDescent="0.3">
      <c r="P415092" s="83"/>
    </row>
    <row r="415093" spans="16:16" x14ac:dyDescent="0.3">
      <c r="P415093" s="83"/>
    </row>
    <row r="415094" spans="16:16" x14ac:dyDescent="0.3">
      <c r="P415094" s="83"/>
    </row>
    <row r="415095" spans="16:16" x14ac:dyDescent="0.3">
      <c r="P415095" s="83"/>
    </row>
    <row r="415096" spans="16:16" x14ac:dyDescent="0.3">
      <c r="P415096" s="83"/>
    </row>
    <row r="415097" spans="16:16" x14ac:dyDescent="0.3">
      <c r="P415097" s="83"/>
    </row>
    <row r="415098" spans="16:16" x14ac:dyDescent="0.3">
      <c r="P415098" s="83"/>
    </row>
    <row r="415099" spans="16:16" x14ac:dyDescent="0.3">
      <c r="P415099" s="83"/>
    </row>
    <row r="415100" spans="16:16" x14ac:dyDescent="0.3">
      <c r="P415100" s="83"/>
    </row>
    <row r="415101" spans="16:16" x14ac:dyDescent="0.3">
      <c r="P415101" s="83"/>
    </row>
    <row r="415102" spans="16:16" x14ac:dyDescent="0.3">
      <c r="P415102" s="83"/>
    </row>
    <row r="415103" spans="16:16" x14ac:dyDescent="0.3">
      <c r="P415103" s="83"/>
    </row>
    <row r="415104" spans="16:16" x14ac:dyDescent="0.3">
      <c r="P415104" s="83"/>
    </row>
    <row r="415105" spans="16:16" x14ac:dyDescent="0.3">
      <c r="P415105" s="83"/>
    </row>
    <row r="415106" spans="16:16" x14ac:dyDescent="0.3">
      <c r="P415106" s="83"/>
    </row>
    <row r="415107" spans="16:16" x14ac:dyDescent="0.3">
      <c r="P415107" s="83"/>
    </row>
    <row r="415108" spans="16:16" x14ac:dyDescent="0.3">
      <c r="P415108" s="83"/>
    </row>
    <row r="415109" spans="16:16" x14ac:dyDescent="0.3">
      <c r="P415109" s="83"/>
    </row>
    <row r="415110" spans="16:16" x14ac:dyDescent="0.3">
      <c r="P415110" s="83"/>
    </row>
    <row r="415111" spans="16:16" x14ac:dyDescent="0.3">
      <c r="P415111" s="83"/>
    </row>
    <row r="415112" spans="16:16" x14ac:dyDescent="0.3">
      <c r="P415112" s="83"/>
    </row>
    <row r="415113" spans="16:16" x14ac:dyDescent="0.3">
      <c r="P415113" s="83"/>
    </row>
    <row r="415114" spans="16:16" x14ac:dyDescent="0.3">
      <c r="P415114" s="83"/>
    </row>
    <row r="415115" spans="16:16" x14ac:dyDescent="0.3">
      <c r="P415115" s="83"/>
    </row>
    <row r="415116" spans="16:16" x14ac:dyDescent="0.3">
      <c r="P415116" s="83"/>
    </row>
    <row r="415117" spans="16:16" x14ac:dyDescent="0.3">
      <c r="P415117" s="83"/>
    </row>
    <row r="415118" spans="16:16" x14ac:dyDescent="0.3">
      <c r="P415118" s="83"/>
    </row>
    <row r="415119" spans="16:16" x14ac:dyDescent="0.3">
      <c r="P415119" s="83"/>
    </row>
    <row r="415120" spans="16:16" x14ac:dyDescent="0.3">
      <c r="P415120" s="83"/>
    </row>
    <row r="415121" spans="16:16" x14ac:dyDescent="0.3">
      <c r="P415121" s="83"/>
    </row>
    <row r="415122" spans="16:16" x14ac:dyDescent="0.3">
      <c r="P415122" s="83"/>
    </row>
    <row r="415123" spans="16:16" x14ac:dyDescent="0.3">
      <c r="P415123" s="83"/>
    </row>
    <row r="415124" spans="16:16" x14ac:dyDescent="0.3">
      <c r="P415124" s="83"/>
    </row>
    <row r="415125" spans="16:16" x14ac:dyDescent="0.3">
      <c r="P415125" s="83"/>
    </row>
    <row r="415126" spans="16:16" x14ac:dyDescent="0.3">
      <c r="P415126" s="83"/>
    </row>
    <row r="415127" spans="16:16" x14ac:dyDescent="0.3">
      <c r="P415127" s="83"/>
    </row>
    <row r="415128" spans="16:16" x14ac:dyDescent="0.3">
      <c r="P415128" s="83"/>
    </row>
    <row r="415129" spans="16:16" x14ac:dyDescent="0.3">
      <c r="P415129" s="83"/>
    </row>
    <row r="415130" spans="16:16" x14ac:dyDescent="0.3">
      <c r="P415130" s="83"/>
    </row>
    <row r="415131" spans="16:16" x14ac:dyDescent="0.3">
      <c r="P415131" s="83"/>
    </row>
    <row r="415132" spans="16:16" x14ac:dyDescent="0.3">
      <c r="P415132" s="83"/>
    </row>
    <row r="415133" spans="16:16" x14ac:dyDescent="0.3">
      <c r="P415133" s="83"/>
    </row>
    <row r="415134" spans="16:16" x14ac:dyDescent="0.3">
      <c r="P415134" s="83"/>
    </row>
    <row r="415135" spans="16:16" x14ac:dyDescent="0.3">
      <c r="P415135" s="83"/>
    </row>
    <row r="415136" spans="16:16" x14ac:dyDescent="0.3">
      <c r="P415136" s="83"/>
    </row>
    <row r="415137" spans="16:16" x14ac:dyDescent="0.3">
      <c r="P415137" s="83"/>
    </row>
    <row r="415138" spans="16:16" x14ac:dyDescent="0.3">
      <c r="P415138" s="83"/>
    </row>
    <row r="415139" spans="16:16" x14ac:dyDescent="0.3">
      <c r="P415139" s="83"/>
    </row>
    <row r="415140" spans="16:16" x14ac:dyDescent="0.3">
      <c r="P415140" s="83"/>
    </row>
    <row r="415141" spans="16:16" x14ac:dyDescent="0.3">
      <c r="P415141" s="83"/>
    </row>
    <row r="415142" spans="16:16" x14ac:dyDescent="0.3">
      <c r="P415142" s="83"/>
    </row>
    <row r="415143" spans="16:16" x14ac:dyDescent="0.3">
      <c r="P415143" s="83"/>
    </row>
    <row r="415144" spans="16:16" x14ac:dyDescent="0.3">
      <c r="P415144" s="83"/>
    </row>
    <row r="415145" spans="16:16" x14ac:dyDescent="0.3">
      <c r="P415145" s="83"/>
    </row>
    <row r="415146" spans="16:16" x14ac:dyDescent="0.3">
      <c r="P415146" s="83"/>
    </row>
    <row r="415147" spans="16:16" x14ac:dyDescent="0.3">
      <c r="P415147" s="83"/>
    </row>
    <row r="415148" spans="16:16" x14ac:dyDescent="0.3">
      <c r="P415148" s="83"/>
    </row>
    <row r="415149" spans="16:16" x14ac:dyDescent="0.3">
      <c r="P415149" s="83"/>
    </row>
    <row r="415150" spans="16:16" x14ac:dyDescent="0.3">
      <c r="P415150" s="83"/>
    </row>
    <row r="415151" spans="16:16" x14ac:dyDescent="0.3">
      <c r="P415151" s="83"/>
    </row>
    <row r="415152" spans="16:16" x14ac:dyDescent="0.3">
      <c r="P415152" s="83"/>
    </row>
    <row r="415153" spans="16:16" x14ac:dyDescent="0.3">
      <c r="P415153" s="83"/>
    </row>
    <row r="415154" spans="16:16" x14ac:dyDescent="0.3">
      <c r="P415154" s="83"/>
    </row>
    <row r="415155" spans="16:16" x14ac:dyDescent="0.3">
      <c r="P415155" s="83"/>
    </row>
    <row r="415156" spans="16:16" x14ac:dyDescent="0.3">
      <c r="P415156" s="83"/>
    </row>
    <row r="415157" spans="16:16" x14ac:dyDescent="0.3">
      <c r="P415157" s="83"/>
    </row>
    <row r="415158" spans="16:16" x14ac:dyDescent="0.3">
      <c r="P415158" s="83"/>
    </row>
    <row r="415159" spans="16:16" x14ac:dyDescent="0.3">
      <c r="P415159" s="83"/>
    </row>
    <row r="415160" spans="16:16" x14ac:dyDescent="0.3">
      <c r="P415160" s="83"/>
    </row>
    <row r="415161" spans="16:16" x14ac:dyDescent="0.3">
      <c r="P415161" s="83"/>
    </row>
    <row r="415162" spans="16:16" x14ac:dyDescent="0.3">
      <c r="P415162" s="83"/>
    </row>
    <row r="415163" spans="16:16" x14ac:dyDescent="0.3">
      <c r="P415163" s="83"/>
    </row>
    <row r="415164" spans="16:16" x14ac:dyDescent="0.3">
      <c r="P415164" s="83"/>
    </row>
    <row r="415165" spans="16:16" x14ac:dyDescent="0.3">
      <c r="P415165" s="83"/>
    </row>
    <row r="415166" spans="16:16" x14ac:dyDescent="0.3">
      <c r="P415166" s="83"/>
    </row>
    <row r="415167" spans="16:16" x14ac:dyDescent="0.3">
      <c r="P415167" s="83"/>
    </row>
    <row r="415168" spans="16:16" x14ac:dyDescent="0.3">
      <c r="P415168" s="83"/>
    </row>
    <row r="415169" spans="16:16" x14ac:dyDescent="0.3">
      <c r="P415169" s="83"/>
    </row>
    <row r="415170" spans="16:16" x14ac:dyDescent="0.3">
      <c r="P415170" s="83"/>
    </row>
    <row r="415171" spans="16:16" x14ac:dyDescent="0.3">
      <c r="P415171" s="83"/>
    </row>
    <row r="415172" spans="16:16" x14ac:dyDescent="0.3">
      <c r="P415172" s="83"/>
    </row>
    <row r="415173" spans="16:16" x14ac:dyDescent="0.3">
      <c r="P415173" s="83"/>
    </row>
    <row r="415174" spans="16:16" x14ac:dyDescent="0.3">
      <c r="P415174" s="83"/>
    </row>
    <row r="415175" spans="16:16" x14ac:dyDescent="0.3">
      <c r="P415175" s="83"/>
    </row>
    <row r="415176" spans="16:16" x14ac:dyDescent="0.3">
      <c r="P415176" s="83"/>
    </row>
    <row r="415177" spans="16:16" x14ac:dyDescent="0.3">
      <c r="P415177" s="83"/>
    </row>
    <row r="415178" spans="16:16" x14ac:dyDescent="0.3">
      <c r="P415178" s="83"/>
    </row>
    <row r="415179" spans="16:16" x14ac:dyDescent="0.3">
      <c r="P415179" s="83"/>
    </row>
    <row r="415180" spans="16:16" x14ac:dyDescent="0.3">
      <c r="P415180" s="83"/>
    </row>
    <row r="415181" spans="16:16" x14ac:dyDescent="0.3">
      <c r="P415181" s="83"/>
    </row>
    <row r="415182" spans="16:16" x14ac:dyDescent="0.3">
      <c r="P415182" s="83"/>
    </row>
    <row r="415183" spans="16:16" x14ac:dyDescent="0.3">
      <c r="P415183" s="83"/>
    </row>
    <row r="415184" spans="16:16" x14ac:dyDescent="0.3">
      <c r="P415184" s="83"/>
    </row>
    <row r="415185" spans="16:16" x14ac:dyDescent="0.3">
      <c r="P415185" s="83"/>
    </row>
    <row r="415186" spans="16:16" x14ac:dyDescent="0.3">
      <c r="P415186" s="83"/>
    </row>
    <row r="415187" spans="16:16" x14ac:dyDescent="0.3">
      <c r="P415187" s="83"/>
    </row>
    <row r="415188" spans="16:16" x14ac:dyDescent="0.3">
      <c r="P415188" s="83"/>
    </row>
    <row r="415189" spans="16:16" x14ac:dyDescent="0.3">
      <c r="P415189" s="83"/>
    </row>
    <row r="415190" spans="16:16" x14ac:dyDescent="0.3">
      <c r="P415190" s="83"/>
    </row>
    <row r="415191" spans="16:16" x14ac:dyDescent="0.3">
      <c r="P415191" s="83"/>
    </row>
    <row r="415192" spans="16:16" x14ac:dyDescent="0.3">
      <c r="P415192" s="83"/>
    </row>
    <row r="415193" spans="16:16" x14ac:dyDescent="0.3">
      <c r="P415193" s="83"/>
    </row>
    <row r="415194" spans="16:16" x14ac:dyDescent="0.3">
      <c r="P415194" s="83"/>
    </row>
    <row r="415195" spans="16:16" x14ac:dyDescent="0.3">
      <c r="P415195" s="83"/>
    </row>
    <row r="415196" spans="16:16" x14ac:dyDescent="0.3">
      <c r="P415196" s="83"/>
    </row>
    <row r="415197" spans="16:16" x14ac:dyDescent="0.3">
      <c r="P415197" s="83"/>
    </row>
    <row r="415198" spans="16:16" x14ac:dyDescent="0.3">
      <c r="P415198" s="83"/>
    </row>
    <row r="415199" spans="16:16" x14ac:dyDescent="0.3">
      <c r="P415199" s="83"/>
    </row>
    <row r="415200" spans="16:16" x14ac:dyDescent="0.3">
      <c r="P415200" s="83"/>
    </row>
    <row r="415201" spans="16:16" x14ac:dyDescent="0.3">
      <c r="P415201" s="83"/>
    </row>
    <row r="415202" spans="16:16" x14ac:dyDescent="0.3">
      <c r="P415202" s="83"/>
    </row>
    <row r="415203" spans="16:16" x14ac:dyDescent="0.3">
      <c r="P415203" s="83"/>
    </row>
    <row r="415204" spans="16:16" x14ac:dyDescent="0.3">
      <c r="P415204" s="83"/>
    </row>
    <row r="415205" spans="16:16" x14ac:dyDescent="0.3">
      <c r="P415205" s="83"/>
    </row>
    <row r="415206" spans="16:16" x14ac:dyDescent="0.3">
      <c r="P415206" s="83"/>
    </row>
    <row r="415207" spans="16:16" x14ac:dyDescent="0.3">
      <c r="P415207" s="83"/>
    </row>
    <row r="415208" spans="16:16" x14ac:dyDescent="0.3">
      <c r="P415208" s="83"/>
    </row>
    <row r="415209" spans="16:16" x14ac:dyDescent="0.3">
      <c r="P415209" s="83"/>
    </row>
    <row r="415210" spans="16:16" x14ac:dyDescent="0.3">
      <c r="P415210" s="83"/>
    </row>
    <row r="415211" spans="16:16" x14ac:dyDescent="0.3">
      <c r="P415211" s="83"/>
    </row>
    <row r="415212" spans="16:16" x14ac:dyDescent="0.3">
      <c r="P415212" s="83"/>
    </row>
    <row r="415213" spans="16:16" x14ac:dyDescent="0.3">
      <c r="P415213" s="83"/>
    </row>
    <row r="415214" spans="16:16" x14ac:dyDescent="0.3">
      <c r="P415214" s="83"/>
    </row>
    <row r="415215" spans="16:16" x14ac:dyDescent="0.3">
      <c r="P415215" s="83"/>
    </row>
    <row r="415216" spans="16:16" x14ac:dyDescent="0.3">
      <c r="P415216" s="83"/>
    </row>
    <row r="415217" spans="16:16" x14ac:dyDescent="0.3">
      <c r="P415217" s="83"/>
    </row>
    <row r="415218" spans="16:16" x14ac:dyDescent="0.3">
      <c r="P415218" s="83"/>
    </row>
    <row r="415219" spans="16:16" x14ac:dyDescent="0.3">
      <c r="P415219" s="83"/>
    </row>
    <row r="415220" spans="16:16" x14ac:dyDescent="0.3">
      <c r="P415220" s="83"/>
    </row>
    <row r="415221" spans="16:16" x14ac:dyDescent="0.3">
      <c r="P415221" s="83"/>
    </row>
    <row r="415222" spans="16:16" x14ac:dyDescent="0.3">
      <c r="P415222" s="83"/>
    </row>
    <row r="415223" spans="16:16" x14ac:dyDescent="0.3">
      <c r="P415223" s="83"/>
    </row>
    <row r="415224" spans="16:16" x14ac:dyDescent="0.3">
      <c r="P415224" s="83"/>
    </row>
    <row r="415225" spans="16:16" x14ac:dyDescent="0.3">
      <c r="P415225" s="83"/>
    </row>
    <row r="415226" spans="16:16" x14ac:dyDescent="0.3">
      <c r="P415226" s="83"/>
    </row>
    <row r="415227" spans="16:16" x14ac:dyDescent="0.3">
      <c r="P415227" s="83"/>
    </row>
    <row r="415228" spans="16:16" x14ac:dyDescent="0.3">
      <c r="P415228" s="83"/>
    </row>
    <row r="415229" spans="16:16" x14ac:dyDescent="0.3">
      <c r="P415229" s="83"/>
    </row>
    <row r="415230" spans="16:16" x14ac:dyDescent="0.3">
      <c r="P415230" s="83"/>
    </row>
    <row r="415231" spans="16:16" x14ac:dyDescent="0.3">
      <c r="P415231" s="83"/>
    </row>
    <row r="415232" spans="16:16" x14ac:dyDescent="0.3">
      <c r="P415232" s="83"/>
    </row>
    <row r="415233" spans="16:16" x14ac:dyDescent="0.3">
      <c r="P415233" s="83"/>
    </row>
    <row r="415234" spans="16:16" x14ac:dyDescent="0.3">
      <c r="P415234" s="83"/>
    </row>
    <row r="415235" spans="16:16" x14ac:dyDescent="0.3">
      <c r="P415235" s="83"/>
    </row>
    <row r="415236" spans="16:16" x14ac:dyDescent="0.3">
      <c r="P415236" s="83"/>
    </row>
    <row r="415237" spans="16:16" x14ac:dyDescent="0.3">
      <c r="P415237" s="83"/>
    </row>
    <row r="415238" spans="16:16" x14ac:dyDescent="0.3">
      <c r="P415238" s="83"/>
    </row>
    <row r="415239" spans="16:16" x14ac:dyDescent="0.3">
      <c r="P415239" s="83"/>
    </row>
    <row r="415240" spans="16:16" x14ac:dyDescent="0.3">
      <c r="P415240" s="83"/>
    </row>
    <row r="415241" spans="16:16" x14ac:dyDescent="0.3">
      <c r="P415241" s="83"/>
    </row>
    <row r="415242" spans="16:16" x14ac:dyDescent="0.3">
      <c r="P415242" s="83"/>
    </row>
    <row r="415243" spans="16:16" x14ac:dyDescent="0.3">
      <c r="P415243" s="83"/>
    </row>
    <row r="415244" spans="16:16" x14ac:dyDescent="0.3">
      <c r="P415244" s="83"/>
    </row>
    <row r="415245" spans="16:16" x14ac:dyDescent="0.3">
      <c r="P415245" s="83"/>
    </row>
    <row r="415246" spans="16:16" x14ac:dyDescent="0.3">
      <c r="P415246" s="83"/>
    </row>
    <row r="415247" spans="16:16" x14ac:dyDescent="0.3">
      <c r="P415247" s="83"/>
    </row>
    <row r="415248" spans="16:16" x14ac:dyDescent="0.3">
      <c r="P415248" s="83"/>
    </row>
    <row r="415249" spans="16:16" x14ac:dyDescent="0.3">
      <c r="P415249" s="83"/>
    </row>
    <row r="415250" spans="16:16" x14ac:dyDescent="0.3">
      <c r="P415250" s="83"/>
    </row>
    <row r="415251" spans="16:16" x14ac:dyDescent="0.3">
      <c r="P415251" s="83"/>
    </row>
    <row r="415252" spans="16:16" x14ac:dyDescent="0.3">
      <c r="P415252" s="83"/>
    </row>
    <row r="415253" spans="16:16" x14ac:dyDescent="0.3">
      <c r="P415253" s="83"/>
    </row>
    <row r="415254" spans="16:16" x14ac:dyDescent="0.3">
      <c r="P415254" s="83"/>
    </row>
    <row r="415255" spans="16:16" x14ac:dyDescent="0.3">
      <c r="P415255" s="83"/>
    </row>
    <row r="415256" spans="16:16" x14ac:dyDescent="0.3">
      <c r="P415256" s="83"/>
    </row>
    <row r="415257" spans="16:16" x14ac:dyDescent="0.3">
      <c r="P415257" s="83"/>
    </row>
    <row r="415258" spans="16:16" x14ac:dyDescent="0.3">
      <c r="P415258" s="83"/>
    </row>
    <row r="415259" spans="16:16" x14ac:dyDescent="0.3">
      <c r="P415259" s="83"/>
    </row>
    <row r="415260" spans="16:16" x14ac:dyDescent="0.3">
      <c r="P415260" s="83"/>
    </row>
    <row r="415261" spans="16:16" x14ac:dyDescent="0.3">
      <c r="P415261" s="83"/>
    </row>
    <row r="415262" spans="16:16" x14ac:dyDescent="0.3">
      <c r="P415262" s="83"/>
    </row>
    <row r="415263" spans="16:16" x14ac:dyDescent="0.3">
      <c r="P415263" s="83"/>
    </row>
    <row r="415264" spans="16:16" x14ac:dyDescent="0.3">
      <c r="P415264" s="83"/>
    </row>
    <row r="415265" spans="16:16" x14ac:dyDescent="0.3">
      <c r="P415265" s="83"/>
    </row>
    <row r="415266" spans="16:16" x14ac:dyDescent="0.3">
      <c r="P415266" s="83"/>
    </row>
    <row r="415267" spans="16:16" x14ac:dyDescent="0.3">
      <c r="P415267" s="83"/>
    </row>
    <row r="415268" spans="16:16" x14ac:dyDescent="0.3">
      <c r="P415268" s="83"/>
    </row>
    <row r="415269" spans="16:16" x14ac:dyDescent="0.3">
      <c r="P415269" s="83"/>
    </row>
    <row r="415270" spans="16:16" x14ac:dyDescent="0.3">
      <c r="P415270" s="83"/>
    </row>
    <row r="415271" spans="16:16" x14ac:dyDescent="0.3">
      <c r="P415271" s="83"/>
    </row>
    <row r="415272" spans="16:16" x14ac:dyDescent="0.3">
      <c r="P415272" s="83"/>
    </row>
    <row r="415273" spans="16:16" x14ac:dyDescent="0.3">
      <c r="P415273" s="83"/>
    </row>
    <row r="415274" spans="16:16" x14ac:dyDescent="0.3">
      <c r="P415274" s="83"/>
    </row>
    <row r="415275" spans="16:16" x14ac:dyDescent="0.3">
      <c r="P415275" s="83"/>
    </row>
    <row r="415276" spans="16:16" x14ac:dyDescent="0.3">
      <c r="P415276" s="83"/>
    </row>
    <row r="415277" spans="16:16" x14ac:dyDescent="0.3">
      <c r="P415277" s="83"/>
    </row>
    <row r="415278" spans="16:16" x14ac:dyDescent="0.3">
      <c r="P415278" s="83"/>
    </row>
    <row r="415279" spans="16:16" x14ac:dyDescent="0.3">
      <c r="P415279" s="83"/>
    </row>
    <row r="415280" spans="16:16" x14ac:dyDescent="0.3">
      <c r="P415280" s="83"/>
    </row>
    <row r="415281" spans="16:16" x14ac:dyDescent="0.3">
      <c r="P415281" s="83"/>
    </row>
    <row r="415282" spans="16:16" x14ac:dyDescent="0.3">
      <c r="P415282" s="83"/>
    </row>
    <row r="415283" spans="16:16" x14ac:dyDescent="0.3">
      <c r="P415283" s="83"/>
    </row>
    <row r="415284" spans="16:16" x14ac:dyDescent="0.3">
      <c r="P415284" s="83"/>
    </row>
    <row r="415285" spans="16:16" x14ac:dyDescent="0.3">
      <c r="P415285" s="83"/>
    </row>
    <row r="415286" spans="16:16" x14ac:dyDescent="0.3">
      <c r="P415286" s="83"/>
    </row>
    <row r="415287" spans="16:16" x14ac:dyDescent="0.3">
      <c r="P415287" s="83"/>
    </row>
    <row r="415288" spans="16:16" x14ac:dyDescent="0.3">
      <c r="P415288" s="83"/>
    </row>
    <row r="415289" spans="16:16" x14ac:dyDescent="0.3">
      <c r="P415289" s="83"/>
    </row>
    <row r="415290" spans="16:16" x14ac:dyDescent="0.3">
      <c r="P415290" s="83"/>
    </row>
    <row r="415291" spans="16:16" x14ac:dyDescent="0.3">
      <c r="P415291" s="83"/>
    </row>
    <row r="415292" spans="16:16" x14ac:dyDescent="0.3">
      <c r="P415292" s="83"/>
    </row>
    <row r="415293" spans="16:16" x14ac:dyDescent="0.3">
      <c r="P415293" s="83"/>
    </row>
    <row r="415294" spans="16:16" x14ac:dyDescent="0.3">
      <c r="P415294" s="83"/>
    </row>
    <row r="415295" spans="16:16" x14ac:dyDescent="0.3">
      <c r="P415295" s="83"/>
    </row>
    <row r="415296" spans="16:16" x14ac:dyDescent="0.3">
      <c r="P415296" s="83"/>
    </row>
    <row r="415297" spans="16:16" x14ac:dyDescent="0.3">
      <c r="P415297" s="83"/>
    </row>
    <row r="415298" spans="16:16" x14ac:dyDescent="0.3">
      <c r="P415298" s="83"/>
    </row>
    <row r="415299" spans="16:16" x14ac:dyDescent="0.3">
      <c r="P415299" s="83"/>
    </row>
    <row r="415300" spans="16:16" x14ac:dyDescent="0.3">
      <c r="P415300" s="83"/>
    </row>
    <row r="415301" spans="16:16" x14ac:dyDescent="0.3">
      <c r="P415301" s="83"/>
    </row>
    <row r="415302" spans="16:16" x14ac:dyDescent="0.3">
      <c r="P415302" s="83"/>
    </row>
    <row r="415303" spans="16:16" x14ac:dyDescent="0.3">
      <c r="P415303" s="83"/>
    </row>
    <row r="415304" spans="16:16" x14ac:dyDescent="0.3">
      <c r="P415304" s="83"/>
    </row>
    <row r="415305" spans="16:16" x14ac:dyDescent="0.3">
      <c r="P415305" s="83"/>
    </row>
    <row r="415306" spans="16:16" x14ac:dyDescent="0.3">
      <c r="P415306" s="83"/>
    </row>
    <row r="415307" spans="16:16" x14ac:dyDescent="0.3">
      <c r="P415307" s="83"/>
    </row>
    <row r="415308" spans="16:16" x14ac:dyDescent="0.3">
      <c r="P415308" s="83"/>
    </row>
    <row r="415309" spans="16:16" x14ac:dyDescent="0.3">
      <c r="P415309" s="83"/>
    </row>
    <row r="415310" spans="16:16" x14ac:dyDescent="0.3">
      <c r="P415310" s="83"/>
    </row>
    <row r="415311" spans="16:16" x14ac:dyDescent="0.3">
      <c r="P415311" s="83"/>
    </row>
    <row r="415312" spans="16:16" x14ac:dyDescent="0.3">
      <c r="P415312" s="83"/>
    </row>
    <row r="415313" spans="16:16" x14ac:dyDescent="0.3">
      <c r="P415313" s="83"/>
    </row>
    <row r="415314" spans="16:16" x14ac:dyDescent="0.3">
      <c r="P415314" s="83"/>
    </row>
    <row r="415315" spans="16:16" x14ac:dyDescent="0.3">
      <c r="P415315" s="83"/>
    </row>
    <row r="415316" spans="16:16" x14ac:dyDescent="0.3">
      <c r="P415316" s="83"/>
    </row>
    <row r="415317" spans="16:16" x14ac:dyDescent="0.3">
      <c r="P415317" s="83"/>
    </row>
    <row r="415318" spans="16:16" x14ac:dyDescent="0.3">
      <c r="P415318" s="83"/>
    </row>
    <row r="415319" spans="16:16" x14ac:dyDescent="0.3">
      <c r="P415319" s="83"/>
    </row>
    <row r="415320" spans="16:16" x14ac:dyDescent="0.3">
      <c r="P415320" s="83"/>
    </row>
    <row r="415321" spans="16:16" x14ac:dyDescent="0.3">
      <c r="P415321" s="83"/>
    </row>
    <row r="415322" spans="16:16" x14ac:dyDescent="0.3">
      <c r="P415322" s="83"/>
    </row>
    <row r="415323" spans="16:16" x14ac:dyDescent="0.3">
      <c r="P415323" s="83"/>
    </row>
    <row r="415324" spans="16:16" x14ac:dyDescent="0.3">
      <c r="P415324" s="83"/>
    </row>
    <row r="415325" spans="16:16" x14ac:dyDescent="0.3">
      <c r="P415325" s="83"/>
    </row>
    <row r="415326" spans="16:16" x14ac:dyDescent="0.3">
      <c r="P415326" s="83"/>
    </row>
    <row r="415327" spans="16:16" x14ac:dyDescent="0.3">
      <c r="P415327" s="83"/>
    </row>
    <row r="415328" spans="16:16" x14ac:dyDescent="0.3">
      <c r="P415328" s="83"/>
    </row>
    <row r="415329" spans="16:16" x14ac:dyDescent="0.3">
      <c r="P415329" s="83"/>
    </row>
    <row r="415330" spans="16:16" x14ac:dyDescent="0.3">
      <c r="P415330" s="83"/>
    </row>
    <row r="415331" spans="16:16" x14ac:dyDescent="0.3">
      <c r="P415331" s="83"/>
    </row>
    <row r="415332" spans="16:16" x14ac:dyDescent="0.3">
      <c r="P415332" s="83"/>
    </row>
    <row r="415333" spans="16:16" x14ac:dyDescent="0.3">
      <c r="P415333" s="83"/>
    </row>
    <row r="415334" spans="16:16" x14ac:dyDescent="0.3">
      <c r="P415334" s="83"/>
    </row>
    <row r="415335" spans="16:16" x14ac:dyDescent="0.3">
      <c r="P415335" s="83"/>
    </row>
    <row r="415336" spans="16:16" x14ac:dyDescent="0.3">
      <c r="P415336" s="83"/>
    </row>
    <row r="415337" spans="16:16" x14ac:dyDescent="0.3">
      <c r="P415337" s="83"/>
    </row>
    <row r="415338" spans="16:16" x14ac:dyDescent="0.3">
      <c r="P415338" s="83"/>
    </row>
    <row r="415339" spans="16:16" x14ac:dyDescent="0.3">
      <c r="P415339" s="83"/>
    </row>
    <row r="415340" spans="16:16" x14ac:dyDescent="0.3">
      <c r="P415340" s="83"/>
    </row>
    <row r="415341" spans="16:16" x14ac:dyDescent="0.3">
      <c r="P415341" s="83"/>
    </row>
    <row r="415342" spans="16:16" x14ac:dyDescent="0.3">
      <c r="P415342" s="83"/>
    </row>
    <row r="415343" spans="16:16" x14ac:dyDescent="0.3">
      <c r="P415343" s="83"/>
    </row>
    <row r="415344" spans="16:16" x14ac:dyDescent="0.3">
      <c r="P415344" s="83"/>
    </row>
    <row r="415345" spans="16:16" x14ac:dyDescent="0.3">
      <c r="P415345" s="83"/>
    </row>
    <row r="415346" spans="16:16" x14ac:dyDescent="0.3">
      <c r="P415346" s="83"/>
    </row>
    <row r="415347" spans="16:16" x14ac:dyDescent="0.3">
      <c r="P415347" s="83"/>
    </row>
    <row r="415348" spans="16:16" x14ac:dyDescent="0.3">
      <c r="P415348" s="83"/>
    </row>
    <row r="415349" spans="16:16" x14ac:dyDescent="0.3">
      <c r="P415349" s="83"/>
    </row>
    <row r="415350" spans="16:16" x14ac:dyDescent="0.3">
      <c r="P415350" s="83"/>
    </row>
    <row r="415351" spans="16:16" x14ac:dyDescent="0.3">
      <c r="P415351" s="83"/>
    </row>
    <row r="415352" spans="16:16" x14ac:dyDescent="0.3">
      <c r="P415352" s="83"/>
    </row>
    <row r="415353" spans="16:16" x14ac:dyDescent="0.3">
      <c r="P415353" s="83"/>
    </row>
    <row r="415354" spans="16:16" x14ac:dyDescent="0.3">
      <c r="P415354" s="83"/>
    </row>
    <row r="415355" spans="16:16" x14ac:dyDescent="0.3">
      <c r="P415355" s="83"/>
    </row>
    <row r="415356" spans="16:16" x14ac:dyDescent="0.3">
      <c r="P415356" s="83"/>
    </row>
    <row r="415357" spans="16:16" x14ac:dyDescent="0.3">
      <c r="P415357" s="83"/>
    </row>
    <row r="415358" spans="16:16" x14ac:dyDescent="0.3">
      <c r="P415358" s="83"/>
    </row>
    <row r="415359" spans="16:16" x14ac:dyDescent="0.3">
      <c r="P415359" s="83"/>
    </row>
    <row r="415360" spans="16:16" x14ac:dyDescent="0.3">
      <c r="P415360" s="83"/>
    </row>
    <row r="415361" spans="16:16" x14ac:dyDescent="0.3">
      <c r="P415361" s="83"/>
    </row>
    <row r="415362" spans="16:16" x14ac:dyDescent="0.3">
      <c r="P415362" s="83"/>
    </row>
    <row r="415363" spans="16:16" x14ac:dyDescent="0.3">
      <c r="P415363" s="83"/>
    </row>
    <row r="415364" spans="16:16" x14ac:dyDescent="0.3">
      <c r="P415364" s="83"/>
    </row>
    <row r="415365" spans="16:16" x14ac:dyDescent="0.3">
      <c r="P415365" s="83"/>
    </row>
    <row r="415366" spans="16:16" x14ac:dyDescent="0.3">
      <c r="P415366" s="83"/>
    </row>
    <row r="415367" spans="16:16" x14ac:dyDescent="0.3">
      <c r="P415367" s="83"/>
    </row>
    <row r="415368" spans="16:16" x14ac:dyDescent="0.3">
      <c r="P415368" s="83"/>
    </row>
    <row r="415369" spans="16:16" x14ac:dyDescent="0.3">
      <c r="P415369" s="83"/>
    </row>
    <row r="415370" spans="16:16" x14ac:dyDescent="0.3">
      <c r="P415370" s="83"/>
    </row>
    <row r="415371" spans="16:16" x14ac:dyDescent="0.3">
      <c r="P415371" s="83"/>
    </row>
    <row r="415372" spans="16:16" x14ac:dyDescent="0.3">
      <c r="P415372" s="83"/>
    </row>
    <row r="415373" spans="16:16" x14ac:dyDescent="0.3">
      <c r="P415373" s="83"/>
    </row>
    <row r="415374" spans="16:16" x14ac:dyDescent="0.3">
      <c r="P415374" s="83"/>
    </row>
    <row r="415375" spans="16:16" x14ac:dyDescent="0.3">
      <c r="P415375" s="83"/>
    </row>
    <row r="415376" spans="16:16" x14ac:dyDescent="0.3">
      <c r="P415376" s="83"/>
    </row>
    <row r="415377" spans="16:16" x14ac:dyDescent="0.3">
      <c r="P415377" s="83"/>
    </row>
    <row r="415378" spans="16:16" x14ac:dyDescent="0.3">
      <c r="P415378" s="83"/>
    </row>
    <row r="415379" spans="16:16" x14ac:dyDescent="0.3">
      <c r="P415379" s="83"/>
    </row>
    <row r="415380" spans="16:16" x14ac:dyDescent="0.3">
      <c r="P415380" s="83"/>
    </row>
    <row r="415381" spans="16:16" x14ac:dyDescent="0.3">
      <c r="P415381" s="83"/>
    </row>
    <row r="415382" spans="16:16" x14ac:dyDescent="0.3">
      <c r="P415382" s="83"/>
    </row>
    <row r="415383" spans="16:16" x14ac:dyDescent="0.3">
      <c r="P415383" s="83"/>
    </row>
    <row r="415384" spans="16:16" x14ac:dyDescent="0.3">
      <c r="P415384" s="83"/>
    </row>
    <row r="415385" spans="16:16" x14ac:dyDescent="0.3">
      <c r="P415385" s="83"/>
    </row>
    <row r="415386" spans="16:16" x14ac:dyDescent="0.3">
      <c r="P415386" s="83"/>
    </row>
    <row r="415387" spans="16:16" x14ac:dyDescent="0.3">
      <c r="P415387" s="83"/>
    </row>
    <row r="415388" spans="16:16" x14ac:dyDescent="0.3">
      <c r="P415388" s="83"/>
    </row>
    <row r="415389" spans="16:16" x14ac:dyDescent="0.3">
      <c r="P415389" s="83"/>
    </row>
    <row r="415390" spans="16:16" x14ac:dyDescent="0.3">
      <c r="P415390" s="83"/>
    </row>
    <row r="415391" spans="16:16" x14ac:dyDescent="0.3">
      <c r="P415391" s="83"/>
    </row>
    <row r="415392" spans="16:16" x14ac:dyDescent="0.3">
      <c r="P415392" s="83"/>
    </row>
    <row r="415393" spans="16:16" x14ac:dyDescent="0.3">
      <c r="P415393" s="83"/>
    </row>
    <row r="415394" spans="16:16" x14ac:dyDescent="0.3">
      <c r="P415394" s="83"/>
    </row>
    <row r="415395" spans="16:16" x14ac:dyDescent="0.3">
      <c r="P415395" s="83"/>
    </row>
    <row r="415396" spans="16:16" x14ac:dyDescent="0.3">
      <c r="P415396" s="83"/>
    </row>
    <row r="415397" spans="16:16" x14ac:dyDescent="0.3">
      <c r="P415397" s="83"/>
    </row>
    <row r="415398" spans="16:16" x14ac:dyDescent="0.3">
      <c r="P415398" s="83"/>
    </row>
    <row r="415399" spans="16:16" x14ac:dyDescent="0.3">
      <c r="P415399" s="83"/>
    </row>
    <row r="415400" spans="16:16" x14ac:dyDescent="0.3">
      <c r="P415400" s="83"/>
    </row>
    <row r="415401" spans="16:16" x14ac:dyDescent="0.3">
      <c r="P415401" s="83"/>
    </row>
    <row r="415402" spans="16:16" x14ac:dyDescent="0.3">
      <c r="P415402" s="83"/>
    </row>
    <row r="415403" spans="16:16" x14ac:dyDescent="0.3">
      <c r="P415403" s="83"/>
    </row>
    <row r="415404" spans="16:16" x14ac:dyDescent="0.3">
      <c r="P415404" s="83"/>
    </row>
    <row r="415405" spans="16:16" x14ac:dyDescent="0.3">
      <c r="P415405" s="83"/>
    </row>
    <row r="415406" spans="16:16" x14ac:dyDescent="0.3">
      <c r="P415406" s="83"/>
    </row>
    <row r="415407" spans="16:16" x14ac:dyDescent="0.3">
      <c r="P415407" s="83"/>
    </row>
    <row r="415408" spans="16:16" x14ac:dyDescent="0.3">
      <c r="P415408" s="83"/>
    </row>
    <row r="415409" spans="16:16" x14ac:dyDescent="0.3">
      <c r="P415409" s="83"/>
    </row>
    <row r="415410" spans="16:16" x14ac:dyDescent="0.3">
      <c r="P415410" s="83"/>
    </row>
    <row r="415411" spans="16:16" x14ac:dyDescent="0.3">
      <c r="P415411" s="83"/>
    </row>
    <row r="415412" spans="16:16" x14ac:dyDescent="0.3">
      <c r="P415412" s="83"/>
    </row>
    <row r="415413" spans="16:16" x14ac:dyDescent="0.3">
      <c r="P415413" s="83"/>
    </row>
    <row r="415414" spans="16:16" x14ac:dyDescent="0.3">
      <c r="P415414" s="83"/>
    </row>
    <row r="415415" spans="16:16" x14ac:dyDescent="0.3">
      <c r="P415415" s="83"/>
    </row>
    <row r="415416" spans="16:16" x14ac:dyDescent="0.3">
      <c r="P415416" s="83"/>
    </row>
    <row r="415417" spans="16:16" x14ac:dyDescent="0.3">
      <c r="P415417" s="83"/>
    </row>
    <row r="415418" spans="16:16" x14ac:dyDescent="0.3">
      <c r="P415418" s="83"/>
    </row>
    <row r="415419" spans="16:16" x14ac:dyDescent="0.3">
      <c r="P415419" s="83"/>
    </row>
    <row r="415420" spans="16:16" x14ac:dyDescent="0.3">
      <c r="P415420" s="83"/>
    </row>
    <row r="415421" spans="16:16" x14ac:dyDescent="0.3">
      <c r="P415421" s="83"/>
    </row>
    <row r="415422" spans="16:16" x14ac:dyDescent="0.3">
      <c r="P415422" s="83"/>
    </row>
    <row r="415423" spans="16:16" x14ac:dyDescent="0.3">
      <c r="P415423" s="83"/>
    </row>
    <row r="415424" spans="16:16" x14ac:dyDescent="0.3">
      <c r="P415424" s="83"/>
    </row>
    <row r="415425" spans="16:16" x14ac:dyDescent="0.3">
      <c r="P415425" s="83"/>
    </row>
    <row r="415426" spans="16:16" x14ac:dyDescent="0.3">
      <c r="P415426" s="83"/>
    </row>
    <row r="415427" spans="16:16" x14ac:dyDescent="0.3">
      <c r="P415427" s="83"/>
    </row>
    <row r="415428" spans="16:16" x14ac:dyDescent="0.3">
      <c r="P415428" s="83"/>
    </row>
    <row r="415429" spans="16:16" x14ac:dyDescent="0.3">
      <c r="P415429" s="83"/>
    </row>
    <row r="415430" spans="16:16" x14ac:dyDescent="0.3">
      <c r="P415430" s="83"/>
    </row>
    <row r="415431" spans="16:16" x14ac:dyDescent="0.3">
      <c r="P415431" s="83"/>
    </row>
    <row r="415432" spans="16:16" x14ac:dyDescent="0.3">
      <c r="P415432" s="83"/>
    </row>
    <row r="415433" spans="16:16" x14ac:dyDescent="0.3">
      <c r="P415433" s="83"/>
    </row>
    <row r="415434" spans="16:16" x14ac:dyDescent="0.3">
      <c r="P415434" s="83"/>
    </row>
    <row r="415435" spans="16:16" x14ac:dyDescent="0.3">
      <c r="P415435" s="83"/>
    </row>
    <row r="415436" spans="16:16" x14ac:dyDescent="0.3">
      <c r="P415436" s="83"/>
    </row>
    <row r="415437" spans="16:16" x14ac:dyDescent="0.3">
      <c r="P415437" s="83"/>
    </row>
    <row r="415438" spans="16:16" x14ac:dyDescent="0.3">
      <c r="P415438" s="83"/>
    </row>
    <row r="415439" spans="16:16" x14ac:dyDescent="0.3">
      <c r="P415439" s="83"/>
    </row>
    <row r="415440" spans="16:16" x14ac:dyDescent="0.3">
      <c r="P415440" s="83"/>
    </row>
    <row r="415441" spans="16:16" x14ac:dyDescent="0.3">
      <c r="P415441" s="83"/>
    </row>
    <row r="415442" spans="16:16" x14ac:dyDescent="0.3">
      <c r="P415442" s="83"/>
    </row>
    <row r="415443" spans="16:16" x14ac:dyDescent="0.3">
      <c r="P415443" s="83"/>
    </row>
    <row r="415444" spans="16:16" x14ac:dyDescent="0.3">
      <c r="P415444" s="83"/>
    </row>
    <row r="415445" spans="16:16" x14ac:dyDescent="0.3">
      <c r="P415445" s="83"/>
    </row>
    <row r="415446" spans="16:16" x14ac:dyDescent="0.3">
      <c r="P415446" s="83"/>
    </row>
    <row r="415447" spans="16:16" x14ac:dyDescent="0.3">
      <c r="P415447" s="83"/>
    </row>
    <row r="415448" spans="16:16" x14ac:dyDescent="0.3">
      <c r="P415448" s="83"/>
    </row>
    <row r="415449" spans="16:16" x14ac:dyDescent="0.3">
      <c r="P415449" s="83"/>
    </row>
    <row r="415450" spans="16:16" x14ac:dyDescent="0.3">
      <c r="P415450" s="83"/>
    </row>
    <row r="415451" spans="16:16" x14ac:dyDescent="0.3">
      <c r="P415451" s="83"/>
    </row>
    <row r="415452" spans="16:16" x14ac:dyDescent="0.3">
      <c r="P415452" s="83"/>
    </row>
    <row r="415453" spans="16:16" x14ac:dyDescent="0.3">
      <c r="P415453" s="83"/>
    </row>
    <row r="415454" spans="16:16" x14ac:dyDescent="0.3">
      <c r="P415454" s="83"/>
    </row>
    <row r="415455" spans="16:16" x14ac:dyDescent="0.3">
      <c r="P415455" s="83"/>
    </row>
    <row r="415456" spans="16:16" x14ac:dyDescent="0.3">
      <c r="P415456" s="83"/>
    </row>
    <row r="415457" spans="16:16" x14ac:dyDescent="0.3">
      <c r="P415457" s="83"/>
    </row>
    <row r="415458" spans="16:16" x14ac:dyDescent="0.3">
      <c r="P415458" s="83"/>
    </row>
    <row r="415459" spans="16:16" x14ac:dyDescent="0.3">
      <c r="P415459" s="83"/>
    </row>
    <row r="415460" spans="16:16" x14ac:dyDescent="0.3">
      <c r="P415460" s="83"/>
    </row>
    <row r="415461" spans="16:16" x14ac:dyDescent="0.3">
      <c r="P415461" s="83"/>
    </row>
    <row r="415462" spans="16:16" x14ac:dyDescent="0.3">
      <c r="P415462" s="83"/>
    </row>
    <row r="415463" spans="16:16" x14ac:dyDescent="0.3">
      <c r="P415463" s="83"/>
    </row>
    <row r="415464" spans="16:16" x14ac:dyDescent="0.3">
      <c r="P415464" s="83"/>
    </row>
    <row r="415465" spans="16:16" x14ac:dyDescent="0.3">
      <c r="P415465" s="83"/>
    </row>
    <row r="415466" spans="16:16" x14ac:dyDescent="0.3">
      <c r="P415466" s="83"/>
    </row>
    <row r="415467" spans="16:16" x14ac:dyDescent="0.3">
      <c r="P415467" s="83"/>
    </row>
    <row r="415468" spans="16:16" x14ac:dyDescent="0.3">
      <c r="P415468" s="83"/>
    </row>
    <row r="415469" spans="16:16" x14ac:dyDescent="0.3">
      <c r="P415469" s="83"/>
    </row>
    <row r="415470" spans="16:16" x14ac:dyDescent="0.3">
      <c r="P415470" s="83"/>
    </row>
    <row r="415471" spans="16:16" x14ac:dyDescent="0.3">
      <c r="P415471" s="83"/>
    </row>
    <row r="415472" spans="16:16" x14ac:dyDescent="0.3">
      <c r="P415472" s="83"/>
    </row>
    <row r="415473" spans="16:16" x14ac:dyDescent="0.3">
      <c r="P415473" s="83"/>
    </row>
    <row r="415474" spans="16:16" x14ac:dyDescent="0.3">
      <c r="P415474" s="83"/>
    </row>
    <row r="415475" spans="16:16" x14ac:dyDescent="0.3">
      <c r="P415475" s="83"/>
    </row>
    <row r="415476" spans="16:16" x14ac:dyDescent="0.3">
      <c r="P415476" s="83"/>
    </row>
    <row r="415477" spans="16:16" x14ac:dyDescent="0.3">
      <c r="P415477" s="83"/>
    </row>
    <row r="415478" spans="16:16" x14ac:dyDescent="0.3">
      <c r="P415478" s="83"/>
    </row>
    <row r="415479" spans="16:16" x14ac:dyDescent="0.3">
      <c r="P415479" s="83"/>
    </row>
    <row r="415480" spans="16:16" x14ac:dyDescent="0.3">
      <c r="P415480" s="83"/>
    </row>
    <row r="415481" spans="16:16" x14ac:dyDescent="0.3">
      <c r="P415481" s="83"/>
    </row>
    <row r="415482" spans="16:16" x14ac:dyDescent="0.3">
      <c r="P415482" s="83"/>
    </row>
    <row r="415483" spans="16:16" x14ac:dyDescent="0.3">
      <c r="P415483" s="83"/>
    </row>
    <row r="415484" spans="16:16" x14ac:dyDescent="0.3">
      <c r="P415484" s="83"/>
    </row>
    <row r="415485" spans="16:16" x14ac:dyDescent="0.3">
      <c r="P415485" s="83"/>
    </row>
    <row r="415486" spans="16:16" x14ac:dyDescent="0.3">
      <c r="P415486" s="83"/>
    </row>
    <row r="415487" spans="16:16" x14ac:dyDescent="0.3">
      <c r="P415487" s="83"/>
    </row>
    <row r="415488" spans="16:16" x14ac:dyDescent="0.3">
      <c r="P415488" s="83"/>
    </row>
    <row r="415489" spans="16:16" x14ac:dyDescent="0.3">
      <c r="P415489" s="83"/>
    </row>
    <row r="415490" spans="16:16" x14ac:dyDescent="0.3">
      <c r="P415490" s="83"/>
    </row>
    <row r="415491" spans="16:16" x14ac:dyDescent="0.3">
      <c r="P415491" s="83"/>
    </row>
    <row r="415492" spans="16:16" x14ac:dyDescent="0.3">
      <c r="P415492" s="83"/>
    </row>
    <row r="415493" spans="16:16" x14ac:dyDescent="0.3">
      <c r="P415493" s="83"/>
    </row>
    <row r="415494" spans="16:16" x14ac:dyDescent="0.3">
      <c r="P415494" s="83"/>
    </row>
    <row r="415495" spans="16:16" x14ac:dyDescent="0.3">
      <c r="P415495" s="83"/>
    </row>
    <row r="415496" spans="16:16" x14ac:dyDescent="0.3">
      <c r="P415496" s="83"/>
    </row>
    <row r="415497" spans="16:16" x14ac:dyDescent="0.3">
      <c r="P415497" s="83"/>
    </row>
    <row r="415498" spans="16:16" x14ac:dyDescent="0.3">
      <c r="P415498" s="83"/>
    </row>
    <row r="415499" spans="16:16" x14ac:dyDescent="0.3">
      <c r="P415499" s="83"/>
    </row>
    <row r="415500" spans="16:16" x14ac:dyDescent="0.3">
      <c r="P415500" s="83"/>
    </row>
    <row r="415501" spans="16:16" x14ac:dyDescent="0.3">
      <c r="P415501" s="83"/>
    </row>
    <row r="415502" spans="16:16" x14ac:dyDescent="0.3">
      <c r="P415502" s="83"/>
    </row>
    <row r="415503" spans="16:16" x14ac:dyDescent="0.3">
      <c r="P415503" s="83"/>
    </row>
    <row r="415504" spans="16:16" x14ac:dyDescent="0.3">
      <c r="P415504" s="83"/>
    </row>
    <row r="415505" spans="16:16" x14ac:dyDescent="0.3">
      <c r="P415505" s="83"/>
    </row>
    <row r="415506" spans="16:16" x14ac:dyDescent="0.3">
      <c r="P415506" s="83"/>
    </row>
    <row r="415507" spans="16:16" x14ac:dyDescent="0.3">
      <c r="P415507" s="83"/>
    </row>
    <row r="415508" spans="16:16" x14ac:dyDescent="0.3">
      <c r="P415508" s="83"/>
    </row>
    <row r="415509" spans="16:16" x14ac:dyDescent="0.3">
      <c r="P415509" s="83"/>
    </row>
    <row r="415510" spans="16:16" x14ac:dyDescent="0.3">
      <c r="P415510" s="83"/>
    </row>
    <row r="415511" spans="16:16" x14ac:dyDescent="0.3">
      <c r="P415511" s="83"/>
    </row>
    <row r="415512" spans="16:16" x14ac:dyDescent="0.3">
      <c r="P415512" s="83"/>
    </row>
    <row r="415513" spans="16:16" x14ac:dyDescent="0.3">
      <c r="P415513" s="83"/>
    </row>
    <row r="415514" spans="16:16" x14ac:dyDescent="0.3">
      <c r="P415514" s="83"/>
    </row>
    <row r="415515" spans="16:16" x14ac:dyDescent="0.3">
      <c r="P415515" s="83"/>
    </row>
    <row r="415516" spans="16:16" x14ac:dyDescent="0.3">
      <c r="P415516" s="83"/>
    </row>
    <row r="415517" spans="16:16" x14ac:dyDescent="0.3">
      <c r="P415517" s="83"/>
    </row>
    <row r="415518" spans="16:16" x14ac:dyDescent="0.3">
      <c r="P415518" s="83"/>
    </row>
    <row r="415519" spans="16:16" x14ac:dyDescent="0.3">
      <c r="P415519" s="83"/>
    </row>
    <row r="415520" spans="16:16" x14ac:dyDescent="0.3">
      <c r="P415520" s="83"/>
    </row>
    <row r="415521" spans="16:16" x14ac:dyDescent="0.3">
      <c r="P415521" s="83"/>
    </row>
    <row r="415522" spans="16:16" x14ac:dyDescent="0.3">
      <c r="P415522" s="83"/>
    </row>
    <row r="415523" spans="16:16" x14ac:dyDescent="0.3">
      <c r="P415523" s="83"/>
    </row>
    <row r="415524" spans="16:16" x14ac:dyDescent="0.3">
      <c r="P415524" s="83"/>
    </row>
    <row r="415525" spans="16:16" x14ac:dyDescent="0.3">
      <c r="P415525" s="83"/>
    </row>
    <row r="415526" spans="16:16" x14ac:dyDescent="0.3">
      <c r="P415526" s="83"/>
    </row>
    <row r="415527" spans="16:16" x14ac:dyDescent="0.3">
      <c r="P415527" s="83"/>
    </row>
    <row r="415528" spans="16:16" x14ac:dyDescent="0.3">
      <c r="P415528" s="83"/>
    </row>
    <row r="415529" spans="16:16" x14ac:dyDescent="0.3">
      <c r="P415529" s="83"/>
    </row>
    <row r="415530" spans="16:16" x14ac:dyDescent="0.3">
      <c r="P415530" s="83"/>
    </row>
    <row r="415531" spans="16:16" x14ac:dyDescent="0.3">
      <c r="P415531" s="83"/>
    </row>
    <row r="415532" spans="16:16" x14ac:dyDescent="0.3">
      <c r="P415532" s="83"/>
    </row>
    <row r="415533" spans="16:16" x14ac:dyDescent="0.3">
      <c r="P415533" s="83"/>
    </row>
    <row r="415534" spans="16:16" x14ac:dyDescent="0.3">
      <c r="P415534" s="83"/>
    </row>
    <row r="415535" spans="16:16" x14ac:dyDescent="0.3">
      <c r="P415535" s="83"/>
    </row>
    <row r="415536" spans="16:16" x14ac:dyDescent="0.3">
      <c r="P415536" s="83"/>
    </row>
    <row r="415537" spans="16:16" x14ac:dyDescent="0.3">
      <c r="P415537" s="83"/>
    </row>
    <row r="415538" spans="16:16" x14ac:dyDescent="0.3">
      <c r="P415538" s="83"/>
    </row>
    <row r="415539" spans="16:16" x14ac:dyDescent="0.3">
      <c r="P415539" s="83"/>
    </row>
    <row r="415540" spans="16:16" x14ac:dyDescent="0.3">
      <c r="P415540" s="83"/>
    </row>
    <row r="415541" spans="16:16" x14ac:dyDescent="0.3">
      <c r="P415541" s="83"/>
    </row>
    <row r="415542" spans="16:16" x14ac:dyDescent="0.3">
      <c r="P415542" s="83"/>
    </row>
    <row r="415543" spans="16:16" x14ac:dyDescent="0.3">
      <c r="P415543" s="83"/>
    </row>
    <row r="415544" spans="16:16" x14ac:dyDescent="0.3">
      <c r="P415544" s="83"/>
    </row>
    <row r="415545" spans="16:16" x14ac:dyDescent="0.3">
      <c r="P415545" s="83"/>
    </row>
    <row r="415546" spans="16:16" x14ac:dyDescent="0.3">
      <c r="P415546" s="83"/>
    </row>
    <row r="415547" spans="16:16" x14ac:dyDescent="0.3">
      <c r="P415547" s="83"/>
    </row>
    <row r="415548" spans="16:16" x14ac:dyDescent="0.3">
      <c r="P415548" s="83"/>
    </row>
    <row r="415549" spans="16:16" x14ac:dyDescent="0.3">
      <c r="P415549" s="83"/>
    </row>
    <row r="415550" spans="16:16" x14ac:dyDescent="0.3">
      <c r="P415550" s="83"/>
    </row>
    <row r="415551" spans="16:16" x14ac:dyDescent="0.3">
      <c r="P415551" s="83"/>
    </row>
    <row r="415552" spans="16:16" x14ac:dyDescent="0.3">
      <c r="P415552" s="83"/>
    </row>
    <row r="415553" spans="16:16" x14ac:dyDescent="0.3">
      <c r="P415553" s="83"/>
    </row>
    <row r="415554" spans="16:16" x14ac:dyDescent="0.3">
      <c r="P415554" s="83"/>
    </row>
    <row r="415555" spans="16:16" x14ac:dyDescent="0.3">
      <c r="P415555" s="83"/>
    </row>
    <row r="415556" spans="16:16" x14ac:dyDescent="0.3">
      <c r="P415556" s="83"/>
    </row>
    <row r="415557" spans="16:16" x14ac:dyDescent="0.3">
      <c r="P415557" s="83"/>
    </row>
    <row r="415558" spans="16:16" x14ac:dyDescent="0.3">
      <c r="P415558" s="83"/>
    </row>
    <row r="415559" spans="16:16" x14ac:dyDescent="0.3">
      <c r="P415559" s="83"/>
    </row>
    <row r="415560" spans="16:16" x14ac:dyDescent="0.3">
      <c r="P415560" s="83"/>
    </row>
    <row r="415561" spans="16:16" x14ac:dyDescent="0.3">
      <c r="P415561" s="83"/>
    </row>
    <row r="415562" spans="16:16" x14ac:dyDescent="0.3">
      <c r="P415562" s="83"/>
    </row>
    <row r="415563" spans="16:16" x14ac:dyDescent="0.3">
      <c r="P415563" s="83"/>
    </row>
    <row r="415564" spans="16:16" x14ac:dyDescent="0.3">
      <c r="P415564" s="83"/>
    </row>
    <row r="415565" spans="16:16" x14ac:dyDescent="0.3">
      <c r="P415565" s="83"/>
    </row>
    <row r="415566" spans="16:16" x14ac:dyDescent="0.3">
      <c r="P415566" s="83"/>
    </row>
    <row r="415567" spans="16:16" x14ac:dyDescent="0.3">
      <c r="P415567" s="83"/>
    </row>
    <row r="415568" spans="16:16" x14ac:dyDescent="0.3">
      <c r="P415568" s="83"/>
    </row>
    <row r="415569" spans="16:16" x14ac:dyDescent="0.3">
      <c r="P415569" s="83"/>
    </row>
    <row r="415570" spans="16:16" x14ac:dyDescent="0.3">
      <c r="P415570" s="83"/>
    </row>
    <row r="415571" spans="16:16" x14ac:dyDescent="0.3">
      <c r="P415571" s="83"/>
    </row>
    <row r="415572" spans="16:16" x14ac:dyDescent="0.3">
      <c r="P415572" s="83"/>
    </row>
    <row r="415573" spans="16:16" x14ac:dyDescent="0.3">
      <c r="P415573" s="83"/>
    </row>
    <row r="415574" spans="16:16" x14ac:dyDescent="0.3">
      <c r="P415574" s="83"/>
    </row>
    <row r="415575" spans="16:16" x14ac:dyDescent="0.3">
      <c r="P415575" s="83"/>
    </row>
    <row r="415576" spans="16:16" x14ac:dyDescent="0.3">
      <c r="P415576" s="83"/>
    </row>
    <row r="415577" spans="16:16" x14ac:dyDescent="0.3">
      <c r="P415577" s="83"/>
    </row>
    <row r="415578" spans="16:16" x14ac:dyDescent="0.3">
      <c r="P415578" s="83"/>
    </row>
    <row r="415579" spans="16:16" x14ac:dyDescent="0.3">
      <c r="P415579" s="83"/>
    </row>
    <row r="415580" spans="16:16" x14ac:dyDescent="0.3">
      <c r="P415580" s="83"/>
    </row>
    <row r="415581" spans="16:16" x14ac:dyDescent="0.3">
      <c r="P415581" s="83"/>
    </row>
    <row r="415582" spans="16:16" x14ac:dyDescent="0.3">
      <c r="P415582" s="83"/>
    </row>
    <row r="415583" spans="16:16" x14ac:dyDescent="0.3">
      <c r="P415583" s="83"/>
    </row>
    <row r="415584" spans="16:16" x14ac:dyDescent="0.3">
      <c r="P415584" s="83"/>
    </row>
    <row r="415585" spans="16:16" x14ac:dyDescent="0.3">
      <c r="P415585" s="83"/>
    </row>
    <row r="415586" spans="16:16" x14ac:dyDescent="0.3">
      <c r="P415586" s="83"/>
    </row>
    <row r="415587" spans="16:16" x14ac:dyDescent="0.3">
      <c r="P415587" s="83"/>
    </row>
    <row r="415588" spans="16:16" x14ac:dyDescent="0.3">
      <c r="P415588" s="83"/>
    </row>
    <row r="415589" spans="16:16" x14ac:dyDescent="0.3">
      <c r="P415589" s="83"/>
    </row>
    <row r="415590" spans="16:16" x14ac:dyDescent="0.3">
      <c r="P415590" s="83"/>
    </row>
    <row r="415591" spans="16:16" x14ac:dyDescent="0.3">
      <c r="P415591" s="83"/>
    </row>
    <row r="415592" spans="16:16" x14ac:dyDescent="0.3">
      <c r="P415592" s="83"/>
    </row>
    <row r="415593" spans="16:16" x14ac:dyDescent="0.3">
      <c r="P415593" s="83"/>
    </row>
    <row r="415594" spans="16:16" x14ac:dyDescent="0.3">
      <c r="P415594" s="83"/>
    </row>
    <row r="415595" spans="16:16" x14ac:dyDescent="0.3">
      <c r="P415595" s="83"/>
    </row>
    <row r="415596" spans="16:16" x14ac:dyDescent="0.3">
      <c r="P415596" s="83"/>
    </row>
    <row r="415597" spans="16:16" x14ac:dyDescent="0.3">
      <c r="P415597" s="83"/>
    </row>
    <row r="415598" spans="16:16" x14ac:dyDescent="0.3">
      <c r="P415598" s="83"/>
    </row>
    <row r="415599" spans="16:16" x14ac:dyDescent="0.3">
      <c r="P415599" s="83"/>
    </row>
    <row r="415600" spans="16:16" x14ac:dyDescent="0.3">
      <c r="P415600" s="83"/>
    </row>
    <row r="415601" spans="16:16" x14ac:dyDescent="0.3">
      <c r="P415601" s="83"/>
    </row>
    <row r="415602" spans="16:16" x14ac:dyDescent="0.3">
      <c r="P415602" s="83"/>
    </row>
    <row r="415603" spans="16:16" x14ac:dyDescent="0.3">
      <c r="P415603" s="83"/>
    </row>
    <row r="415604" spans="16:16" x14ac:dyDescent="0.3">
      <c r="P415604" s="83"/>
    </row>
    <row r="415605" spans="16:16" x14ac:dyDescent="0.3">
      <c r="P415605" s="83"/>
    </row>
    <row r="415606" spans="16:16" x14ac:dyDescent="0.3">
      <c r="P415606" s="83"/>
    </row>
    <row r="415607" spans="16:16" x14ac:dyDescent="0.3">
      <c r="P415607" s="83"/>
    </row>
    <row r="415608" spans="16:16" x14ac:dyDescent="0.3">
      <c r="P415608" s="83"/>
    </row>
    <row r="415609" spans="16:16" x14ac:dyDescent="0.3">
      <c r="P415609" s="83"/>
    </row>
    <row r="415610" spans="16:16" x14ac:dyDescent="0.3">
      <c r="P415610" s="83"/>
    </row>
    <row r="415611" spans="16:16" x14ac:dyDescent="0.3">
      <c r="P415611" s="83"/>
    </row>
    <row r="415612" spans="16:16" x14ac:dyDescent="0.3">
      <c r="P415612" s="83"/>
    </row>
    <row r="415613" spans="16:16" x14ac:dyDescent="0.3">
      <c r="P415613" s="83"/>
    </row>
    <row r="415614" spans="16:16" x14ac:dyDescent="0.3">
      <c r="P415614" s="83"/>
    </row>
    <row r="415615" spans="16:16" x14ac:dyDescent="0.3">
      <c r="P415615" s="83"/>
    </row>
    <row r="415616" spans="16:16" x14ac:dyDescent="0.3">
      <c r="P415616" s="83"/>
    </row>
    <row r="415617" spans="16:16" x14ac:dyDescent="0.3">
      <c r="P415617" s="83"/>
    </row>
    <row r="415618" spans="16:16" x14ac:dyDescent="0.3">
      <c r="P415618" s="83"/>
    </row>
    <row r="415619" spans="16:16" x14ac:dyDescent="0.3">
      <c r="P415619" s="83"/>
    </row>
    <row r="415620" spans="16:16" x14ac:dyDescent="0.3">
      <c r="P415620" s="83"/>
    </row>
    <row r="415621" spans="16:16" x14ac:dyDescent="0.3">
      <c r="P415621" s="83"/>
    </row>
    <row r="415622" spans="16:16" x14ac:dyDescent="0.3">
      <c r="P415622" s="83"/>
    </row>
    <row r="415623" spans="16:16" x14ac:dyDescent="0.3">
      <c r="P415623" s="83"/>
    </row>
    <row r="415624" spans="16:16" x14ac:dyDescent="0.3">
      <c r="P415624" s="83"/>
    </row>
    <row r="415625" spans="16:16" x14ac:dyDescent="0.3">
      <c r="P415625" s="83"/>
    </row>
    <row r="415626" spans="16:16" x14ac:dyDescent="0.3">
      <c r="P415626" s="83"/>
    </row>
    <row r="415627" spans="16:16" x14ac:dyDescent="0.3">
      <c r="P415627" s="83"/>
    </row>
    <row r="415628" spans="16:16" x14ac:dyDescent="0.3">
      <c r="P415628" s="83"/>
    </row>
    <row r="415629" spans="16:16" x14ac:dyDescent="0.3">
      <c r="P415629" s="83"/>
    </row>
    <row r="415630" spans="16:16" x14ac:dyDescent="0.3">
      <c r="P415630" s="83"/>
    </row>
    <row r="415631" spans="16:16" x14ac:dyDescent="0.3">
      <c r="P415631" s="83"/>
    </row>
    <row r="415632" spans="16:16" x14ac:dyDescent="0.3">
      <c r="P415632" s="83"/>
    </row>
    <row r="415633" spans="16:16" x14ac:dyDescent="0.3">
      <c r="P415633" s="83"/>
    </row>
    <row r="415634" spans="16:16" x14ac:dyDescent="0.3">
      <c r="P415634" s="83"/>
    </row>
    <row r="415635" spans="16:16" x14ac:dyDescent="0.3">
      <c r="P415635" s="83"/>
    </row>
    <row r="415636" spans="16:16" x14ac:dyDescent="0.3">
      <c r="P415636" s="83"/>
    </row>
    <row r="415637" spans="16:16" x14ac:dyDescent="0.3">
      <c r="P415637" s="83"/>
    </row>
    <row r="415638" spans="16:16" x14ac:dyDescent="0.3">
      <c r="P415638" s="83"/>
    </row>
    <row r="415639" spans="16:16" x14ac:dyDescent="0.3">
      <c r="P415639" s="83"/>
    </row>
    <row r="415640" spans="16:16" x14ac:dyDescent="0.3">
      <c r="P415640" s="83"/>
    </row>
    <row r="415641" spans="16:16" x14ac:dyDescent="0.3">
      <c r="P415641" s="83"/>
    </row>
    <row r="415642" spans="16:16" x14ac:dyDescent="0.3">
      <c r="P415642" s="83"/>
    </row>
    <row r="415643" spans="16:16" x14ac:dyDescent="0.3">
      <c r="P415643" s="83"/>
    </row>
    <row r="415644" spans="16:16" x14ac:dyDescent="0.3">
      <c r="P415644" s="83"/>
    </row>
    <row r="415645" spans="16:16" x14ac:dyDescent="0.3">
      <c r="P415645" s="83"/>
    </row>
    <row r="415646" spans="16:16" x14ac:dyDescent="0.3">
      <c r="P415646" s="83"/>
    </row>
    <row r="415647" spans="16:16" x14ac:dyDescent="0.3">
      <c r="P415647" s="83"/>
    </row>
    <row r="415648" spans="16:16" x14ac:dyDescent="0.3">
      <c r="P415648" s="83"/>
    </row>
    <row r="415649" spans="16:16" x14ac:dyDescent="0.3">
      <c r="P415649" s="83"/>
    </row>
    <row r="415650" spans="16:16" x14ac:dyDescent="0.3">
      <c r="P415650" s="83"/>
    </row>
    <row r="415651" spans="16:16" x14ac:dyDescent="0.3">
      <c r="P415651" s="83"/>
    </row>
    <row r="415652" spans="16:16" x14ac:dyDescent="0.3">
      <c r="P415652" s="83"/>
    </row>
    <row r="415653" spans="16:16" x14ac:dyDescent="0.3">
      <c r="P415653" s="83"/>
    </row>
    <row r="415654" spans="16:16" x14ac:dyDescent="0.3">
      <c r="P415654" s="83"/>
    </row>
    <row r="415655" spans="16:16" x14ac:dyDescent="0.3">
      <c r="P415655" s="83"/>
    </row>
    <row r="415656" spans="16:16" x14ac:dyDescent="0.3">
      <c r="P415656" s="83"/>
    </row>
    <row r="415657" spans="16:16" x14ac:dyDescent="0.3">
      <c r="P415657" s="83"/>
    </row>
    <row r="415658" spans="16:16" x14ac:dyDescent="0.3">
      <c r="P415658" s="83"/>
    </row>
    <row r="415659" spans="16:16" x14ac:dyDescent="0.3">
      <c r="P415659" s="83"/>
    </row>
    <row r="415660" spans="16:16" x14ac:dyDescent="0.3">
      <c r="P415660" s="83"/>
    </row>
    <row r="415661" spans="16:16" x14ac:dyDescent="0.3">
      <c r="P415661" s="83"/>
    </row>
    <row r="415662" spans="16:16" x14ac:dyDescent="0.3">
      <c r="P415662" s="83"/>
    </row>
    <row r="415663" spans="16:16" x14ac:dyDescent="0.3">
      <c r="P415663" s="83"/>
    </row>
    <row r="415664" spans="16:16" x14ac:dyDescent="0.3">
      <c r="P415664" s="83"/>
    </row>
    <row r="415665" spans="16:16" x14ac:dyDescent="0.3">
      <c r="P415665" s="83"/>
    </row>
    <row r="415666" spans="16:16" x14ac:dyDescent="0.3">
      <c r="P415666" s="83"/>
    </row>
    <row r="415667" spans="16:16" x14ac:dyDescent="0.3">
      <c r="P415667" s="83"/>
    </row>
    <row r="415668" spans="16:16" x14ac:dyDescent="0.3">
      <c r="P415668" s="83"/>
    </row>
    <row r="415669" spans="16:16" x14ac:dyDescent="0.3">
      <c r="P415669" s="83"/>
    </row>
    <row r="415670" spans="16:16" x14ac:dyDescent="0.3">
      <c r="P415670" s="83"/>
    </row>
    <row r="415671" spans="16:16" x14ac:dyDescent="0.3">
      <c r="P415671" s="83"/>
    </row>
    <row r="415672" spans="16:16" x14ac:dyDescent="0.3">
      <c r="P415672" s="83"/>
    </row>
    <row r="415673" spans="16:16" x14ac:dyDescent="0.3">
      <c r="P415673" s="83"/>
    </row>
    <row r="415674" spans="16:16" x14ac:dyDescent="0.3">
      <c r="P415674" s="83"/>
    </row>
    <row r="415675" spans="16:16" x14ac:dyDescent="0.3">
      <c r="P415675" s="83"/>
    </row>
    <row r="415676" spans="16:16" x14ac:dyDescent="0.3">
      <c r="P415676" s="83"/>
    </row>
    <row r="415677" spans="16:16" x14ac:dyDescent="0.3">
      <c r="P415677" s="83"/>
    </row>
    <row r="415678" spans="16:16" x14ac:dyDescent="0.3">
      <c r="P415678" s="83"/>
    </row>
    <row r="415679" spans="16:16" x14ac:dyDescent="0.3">
      <c r="P415679" s="83"/>
    </row>
    <row r="415680" spans="16:16" x14ac:dyDescent="0.3">
      <c r="P415680" s="83"/>
    </row>
    <row r="415681" spans="16:16" x14ac:dyDescent="0.3">
      <c r="P415681" s="83"/>
    </row>
    <row r="415682" spans="16:16" x14ac:dyDescent="0.3">
      <c r="P415682" s="83"/>
    </row>
    <row r="415683" spans="16:16" x14ac:dyDescent="0.3">
      <c r="P415683" s="83"/>
    </row>
    <row r="415684" spans="16:16" x14ac:dyDescent="0.3">
      <c r="P415684" s="83"/>
    </row>
    <row r="415685" spans="16:16" x14ac:dyDescent="0.3">
      <c r="P415685" s="83"/>
    </row>
    <row r="415686" spans="16:16" x14ac:dyDescent="0.3">
      <c r="P415686" s="83"/>
    </row>
    <row r="415687" spans="16:16" x14ac:dyDescent="0.3">
      <c r="P415687" s="83"/>
    </row>
    <row r="415688" spans="16:16" x14ac:dyDescent="0.3">
      <c r="P415688" s="83"/>
    </row>
    <row r="415689" spans="16:16" x14ac:dyDescent="0.3">
      <c r="P415689" s="83"/>
    </row>
    <row r="415690" spans="16:16" x14ac:dyDescent="0.3">
      <c r="P415690" s="83"/>
    </row>
    <row r="415691" spans="16:16" x14ac:dyDescent="0.3">
      <c r="P415691" s="83"/>
    </row>
    <row r="415692" spans="16:16" x14ac:dyDescent="0.3">
      <c r="P415692" s="83"/>
    </row>
    <row r="415693" spans="16:16" x14ac:dyDescent="0.3">
      <c r="P415693" s="83"/>
    </row>
    <row r="415694" spans="16:16" x14ac:dyDescent="0.3">
      <c r="P415694" s="83"/>
    </row>
    <row r="415695" spans="16:16" x14ac:dyDescent="0.3">
      <c r="P415695" s="83"/>
    </row>
    <row r="415696" spans="16:16" x14ac:dyDescent="0.3">
      <c r="P415696" s="83"/>
    </row>
    <row r="415697" spans="16:16" x14ac:dyDescent="0.3">
      <c r="P415697" s="83"/>
    </row>
    <row r="415698" spans="16:16" x14ac:dyDescent="0.3">
      <c r="P415698" s="83"/>
    </row>
    <row r="415699" spans="16:16" x14ac:dyDescent="0.3">
      <c r="P415699" s="83"/>
    </row>
    <row r="415700" spans="16:16" x14ac:dyDescent="0.3">
      <c r="P415700" s="83"/>
    </row>
    <row r="415701" spans="16:16" x14ac:dyDescent="0.3">
      <c r="P415701" s="83"/>
    </row>
    <row r="415702" spans="16:16" x14ac:dyDescent="0.3">
      <c r="P415702" s="83"/>
    </row>
    <row r="415703" spans="16:16" x14ac:dyDescent="0.3">
      <c r="P415703" s="83"/>
    </row>
    <row r="415704" spans="16:16" x14ac:dyDescent="0.3">
      <c r="P415704" s="83"/>
    </row>
    <row r="415705" spans="16:16" x14ac:dyDescent="0.3">
      <c r="P415705" s="83"/>
    </row>
    <row r="415706" spans="16:16" x14ac:dyDescent="0.3">
      <c r="P415706" s="83"/>
    </row>
    <row r="415707" spans="16:16" x14ac:dyDescent="0.3">
      <c r="P415707" s="83"/>
    </row>
    <row r="415708" spans="16:16" x14ac:dyDescent="0.3">
      <c r="P415708" s="83"/>
    </row>
    <row r="415709" spans="16:16" x14ac:dyDescent="0.3">
      <c r="P415709" s="83"/>
    </row>
    <row r="415710" spans="16:16" x14ac:dyDescent="0.3">
      <c r="P415710" s="83"/>
    </row>
    <row r="415711" spans="16:16" x14ac:dyDescent="0.3">
      <c r="P415711" s="83"/>
    </row>
    <row r="415712" spans="16:16" x14ac:dyDescent="0.3">
      <c r="P415712" s="83"/>
    </row>
    <row r="415713" spans="16:16" x14ac:dyDescent="0.3">
      <c r="P415713" s="83"/>
    </row>
    <row r="415714" spans="16:16" x14ac:dyDescent="0.3">
      <c r="P415714" s="83"/>
    </row>
    <row r="415715" spans="16:16" x14ac:dyDescent="0.3">
      <c r="P415715" s="83"/>
    </row>
    <row r="415716" spans="16:16" x14ac:dyDescent="0.3">
      <c r="P415716" s="83"/>
    </row>
    <row r="415717" spans="16:16" x14ac:dyDescent="0.3">
      <c r="P415717" s="83"/>
    </row>
    <row r="415718" spans="16:16" x14ac:dyDescent="0.3">
      <c r="P415718" s="83"/>
    </row>
    <row r="415719" spans="16:16" x14ac:dyDescent="0.3">
      <c r="P415719" s="83"/>
    </row>
    <row r="415720" spans="16:16" x14ac:dyDescent="0.3">
      <c r="P415720" s="83"/>
    </row>
    <row r="415721" spans="16:16" x14ac:dyDescent="0.3">
      <c r="P415721" s="83"/>
    </row>
    <row r="415722" spans="16:16" x14ac:dyDescent="0.3">
      <c r="P415722" s="83"/>
    </row>
    <row r="415723" spans="16:16" x14ac:dyDescent="0.3">
      <c r="P415723" s="83"/>
    </row>
    <row r="415724" spans="16:16" x14ac:dyDescent="0.3">
      <c r="P415724" s="83"/>
    </row>
    <row r="415725" spans="16:16" x14ac:dyDescent="0.3">
      <c r="P415725" s="83"/>
    </row>
    <row r="415726" spans="16:16" x14ac:dyDescent="0.3">
      <c r="P415726" s="83"/>
    </row>
    <row r="415727" spans="16:16" x14ac:dyDescent="0.3">
      <c r="P415727" s="83"/>
    </row>
    <row r="415728" spans="16:16" x14ac:dyDescent="0.3">
      <c r="P415728" s="83"/>
    </row>
    <row r="415729" spans="16:16" x14ac:dyDescent="0.3">
      <c r="P415729" s="83"/>
    </row>
    <row r="415730" spans="16:16" x14ac:dyDescent="0.3">
      <c r="P415730" s="83"/>
    </row>
    <row r="415731" spans="16:16" x14ac:dyDescent="0.3">
      <c r="P415731" s="83"/>
    </row>
    <row r="415732" spans="16:16" x14ac:dyDescent="0.3">
      <c r="P415732" s="83"/>
    </row>
    <row r="415733" spans="16:16" x14ac:dyDescent="0.3">
      <c r="P415733" s="83"/>
    </row>
    <row r="415734" spans="16:16" x14ac:dyDescent="0.3">
      <c r="P415734" s="83"/>
    </row>
    <row r="415735" spans="16:16" x14ac:dyDescent="0.3">
      <c r="P415735" s="83"/>
    </row>
    <row r="415736" spans="16:16" x14ac:dyDescent="0.3">
      <c r="P415736" s="83"/>
    </row>
    <row r="415737" spans="16:16" x14ac:dyDescent="0.3">
      <c r="P415737" s="83"/>
    </row>
    <row r="415738" spans="16:16" x14ac:dyDescent="0.3">
      <c r="P415738" s="83"/>
    </row>
    <row r="415739" spans="16:16" x14ac:dyDescent="0.3">
      <c r="P415739" s="83"/>
    </row>
    <row r="415740" spans="16:16" x14ac:dyDescent="0.3">
      <c r="P415740" s="83"/>
    </row>
    <row r="415741" spans="16:16" x14ac:dyDescent="0.3">
      <c r="P415741" s="83"/>
    </row>
    <row r="415742" spans="16:16" x14ac:dyDescent="0.3">
      <c r="P415742" s="83"/>
    </row>
    <row r="415743" spans="16:16" x14ac:dyDescent="0.3">
      <c r="P415743" s="83"/>
    </row>
    <row r="415744" spans="16:16" x14ac:dyDescent="0.3">
      <c r="P415744" s="83"/>
    </row>
    <row r="415745" spans="16:16" x14ac:dyDescent="0.3">
      <c r="P415745" s="83"/>
    </row>
    <row r="415746" spans="16:16" x14ac:dyDescent="0.3">
      <c r="P415746" s="83"/>
    </row>
    <row r="415747" spans="16:16" x14ac:dyDescent="0.3">
      <c r="P415747" s="83"/>
    </row>
    <row r="415748" spans="16:16" x14ac:dyDescent="0.3">
      <c r="P415748" s="83"/>
    </row>
    <row r="415749" spans="16:16" x14ac:dyDescent="0.3">
      <c r="P415749" s="83"/>
    </row>
    <row r="415750" spans="16:16" x14ac:dyDescent="0.3">
      <c r="P415750" s="83"/>
    </row>
    <row r="415751" spans="16:16" x14ac:dyDescent="0.3">
      <c r="P415751" s="83"/>
    </row>
    <row r="415752" spans="16:16" x14ac:dyDescent="0.3">
      <c r="P415752" s="83"/>
    </row>
    <row r="415753" spans="16:16" x14ac:dyDescent="0.3">
      <c r="P415753" s="83"/>
    </row>
    <row r="415754" spans="16:16" x14ac:dyDescent="0.3">
      <c r="P415754" s="83"/>
    </row>
    <row r="415755" spans="16:16" x14ac:dyDescent="0.3">
      <c r="P415755" s="83"/>
    </row>
    <row r="415756" spans="16:16" x14ac:dyDescent="0.3">
      <c r="P415756" s="83"/>
    </row>
    <row r="415757" spans="16:16" x14ac:dyDescent="0.3">
      <c r="P415757" s="83"/>
    </row>
    <row r="415758" spans="16:16" x14ac:dyDescent="0.3">
      <c r="P415758" s="83"/>
    </row>
    <row r="415759" spans="16:16" x14ac:dyDescent="0.3">
      <c r="P415759" s="83"/>
    </row>
    <row r="415760" spans="16:16" x14ac:dyDescent="0.3">
      <c r="P415760" s="83"/>
    </row>
    <row r="415761" spans="16:16" x14ac:dyDescent="0.3">
      <c r="P415761" s="83"/>
    </row>
    <row r="415762" spans="16:16" x14ac:dyDescent="0.3">
      <c r="P415762" s="83"/>
    </row>
    <row r="415763" spans="16:16" x14ac:dyDescent="0.3">
      <c r="P415763" s="83"/>
    </row>
    <row r="415764" spans="16:16" x14ac:dyDescent="0.3">
      <c r="P415764" s="83"/>
    </row>
    <row r="415765" spans="16:16" x14ac:dyDescent="0.3">
      <c r="P415765" s="83"/>
    </row>
    <row r="415766" spans="16:16" x14ac:dyDescent="0.3">
      <c r="P415766" s="83"/>
    </row>
    <row r="415767" spans="16:16" x14ac:dyDescent="0.3">
      <c r="P415767" s="83"/>
    </row>
    <row r="415768" spans="16:16" x14ac:dyDescent="0.3">
      <c r="P415768" s="83"/>
    </row>
    <row r="415769" spans="16:16" x14ac:dyDescent="0.3">
      <c r="P415769" s="83"/>
    </row>
    <row r="415770" spans="16:16" x14ac:dyDescent="0.3">
      <c r="P415770" s="83"/>
    </row>
    <row r="415771" spans="16:16" x14ac:dyDescent="0.3">
      <c r="P415771" s="83"/>
    </row>
    <row r="415772" spans="16:16" x14ac:dyDescent="0.3">
      <c r="P415772" s="83"/>
    </row>
    <row r="415773" spans="16:16" x14ac:dyDescent="0.3">
      <c r="P415773" s="83"/>
    </row>
    <row r="415774" spans="16:16" x14ac:dyDescent="0.3">
      <c r="P415774" s="83"/>
    </row>
    <row r="415775" spans="16:16" x14ac:dyDescent="0.3">
      <c r="P415775" s="83"/>
    </row>
    <row r="415776" spans="16:16" x14ac:dyDescent="0.3">
      <c r="P415776" s="83"/>
    </row>
    <row r="415777" spans="16:16" x14ac:dyDescent="0.3">
      <c r="P415777" s="83"/>
    </row>
    <row r="415778" spans="16:16" x14ac:dyDescent="0.3">
      <c r="P415778" s="83"/>
    </row>
    <row r="415779" spans="16:16" x14ac:dyDescent="0.3">
      <c r="P415779" s="83"/>
    </row>
    <row r="415780" spans="16:16" x14ac:dyDescent="0.3">
      <c r="P415780" s="83"/>
    </row>
    <row r="415781" spans="16:16" x14ac:dyDescent="0.3">
      <c r="P415781" s="83"/>
    </row>
    <row r="415782" spans="16:16" x14ac:dyDescent="0.3">
      <c r="P415782" s="83"/>
    </row>
    <row r="415783" spans="16:16" x14ac:dyDescent="0.3">
      <c r="P415783" s="83"/>
    </row>
    <row r="415784" spans="16:16" x14ac:dyDescent="0.3">
      <c r="P415784" s="83"/>
    </row>
    <row r="415785" spans="16:16" x14ac:dyDescent="0.3">
      <c r="P415785" s="83"/>
    </row>
    <row r="415786" spans="16:16" x14ac:dyDescent="0.3">
      <c r="P415786" s="83"/>
    </row>
    <row r="415787" spans="16:16" x14ac:dyDescent="0.3">
      <c r="P415787" s="83"/>
    </row>
    <row r="415788" spans="16:16" x14ac:dyDescent="0.3">
      <c r="P415788" s="83"/>
    </row>
    <row r="415789" spans="16:16" x14ac:dyDescent="0.3">
      <c r="P415789" s="83"/>
    </row>
    <row r="415790" spans="16:16" x14ac:dyDescent="0.3">
      <c r="P415790" s="83"/>
    </row>
    <row r="415791" spans="16:16" x14ac:dyDescent="0.3">
      <c r="P415791" s="83"/>
    </row>
    <row r="415792" spans="16:16" x14ac:dyDescent="0.3">
      <c r="P415792" s="83"/>
    </row>
    <row r="415793" spans="16:16" x14ac:dyDescent="0.3">
      <c r="P415793" s="83"/>
    </row>
    <row r="415794" spans="16:16" x14ac:dyDescent="0.3">
      <c r="P415794" s="83"/>
    </row>
    <row r="415795" spans="16:16" x14ac:dyDescent="0.3">
      <c r="P415795" s="83"/>
    </row>
    <row r="415796" spans="16:16" x14ac:dyDescent="0.3">
      <c r="P415796" s="83"/>
    </row>
    <row r="415797" spans="16:16" x14ac:dyDescent="0.3">
      <c r="P415797" s="83"/>
    </row>
    <row r="415798" spans="16:16" x14ac:dyDescent="0.3">
      <c r="P415798" s="83"/>
    </row>
    <row r="415799" spans="16:16" x14ac:dyDescent="0.3">
      <c r="P415799" s="83"/>
    </row>
    <row r="415800" spans="16:16" x14ac:dyDescent="0.3">
      <c r="P415800" s="83"/>
    </row>
    <row r="415801" spans="16:16" x14ac:dyDescent="0.3">
      <c r="P415801" s="83"/>
    </row>
    <row r="415802" spans="16:16" x14ac:dyDescent="0.3">
      <c r="P415802" s="83"/>
    </row>
    <row r="415803" spans="16:16" x14ac:dyDescent="0.3">
      <c r="P415803" s="83"/>
    </row>
    <row r="415804" spans="16:16" x14ac:dyDescent="0.3">
      <c r="P415804" s="83"/>
    </row>
    <row r="415805" spans="16:16" x14ac:dyDescent="0.3">
      <c r="P415805" s="83"/>
    </row>
    <row r="415806" spans="16:16" x14ac:dyDescent="0.3">
      <c r="P415806" s="83"/>
    </row>
    <row r="415807" spans="16:16" x14ac:dyDescent="0.3">
      <c r="P415807" s="83"/>
    </row>
    <row r="415808" spans="16:16" x14ac:dyDescent="0.3">
      <c r="P415808" s="83"/>
    </row>
    <row r="415809" spans="16:16" x14ac:dyDescent="0.3">
      <c r="P415809" s="83"/>
    </row>
    <row r="415810" spans="16:16" x14ac:dyDescent="0.3">
      <c r="P415810" s="83"/>
    </row>
    <row r="415811" spans="16:16" x14ac:dyDescent="0.3">
      <c r="P415811" s="83"/>
    </row>
    <row r="415812" spans="16:16" x14ac:dyDescent="0.3">
      <c r="P415812" s="83"/>
    </row>
    <row r="415813" spans="16:16" x14ac:dyDescent="0.3">
      <c r="P415813" s="83"/>
    </row>
    <row r="415814" spans="16:16" x14ac:dyDescent="0.3">
      <c r="P415814" s="83"/>
    </row>
    <row r="415815" spans="16:16" x14ac:dyDescent="0.3">
      <c r="P415815" s="83"/>
    </row>
    <row r="415816" spans="16:16" x14ac:dyDescent="0.3">
      <c r="P415816" s="83"/>
    </row>
    <row r="415817" spans="16:16" x14ac:dyDescent="0.3">
      <c r="P415817" s="83"/>
    </row>
    <row r="415818" spans="16:16" x14ac:dyDescent="0.3">
      <c r="P415818" s="83"/>
    </row>
    <row r="415819" spans="16:16" x14ac:dyDescent="0.3">
      <c r="P415819" s="83"/>
    </row>
    <row r="415820" spans="16:16" x14ac:dyDescent="0.3">
      <c r="P415820" s="83"/>
    </row>
    <row r="415821" spans="16:16" x14ac:dyDescent="0.3">
      <c r="P415821" s="83"/>
    </row>
    <row r="415822" spans="16:16" x14ac:dyDescent="0.3">
      <c r="P415822" s="83"/>
    </row>
    <row r="415823" spans="16:16" x14ac:dyDescent="0.3">
      <c r="P415823" s="83"/>
    </row>
    <row r="415824" spans="16:16" x14ac:dyDescent="0.3">
      <c r="P415824" s="83"/>
    </row>
    <row r="415825" spans="16:16" x14ac:dyDescent="0.3">
      <c r="P415825" s="83"/>
    </row>
    <row r="415826" spans="16:16" x14ac:dyDescent="0.3">
      <c r="P415826" s="83"/>
    </row>
    <row r="415827" spans="16:16" x14ac:dyDescent="0.3">
      <c r="P415827" s="83"/>
    </row>
    <row r="415828" spans="16:16" x14ac:dyDescent="0.3">
      <c r="P415828" s="83"/>
    </row>
    <row r="415829" spans="16:16" x14ac:dyDescent="0.3">
      <c r="P415829" s="83"/>
    </row>
    <row r="415830" spans="16:16" x14ac:dyDescent="0.3">
      <c r="P415830" s="83"/>
    </row>
    <row r="415831" spans="16:16" x14ac:dyDescent="0.3">
      <c r="P415831" s="83"/>
    </row>
    <row r="415832" spans="16:16" x14ac:dyDescent="0.3">
      <c r="P415832" s="83"/>
    </row>
    <row r="415833" spans="16:16" x14ac:dyDescent="0.3">
      <c r="P415833" s="83"/>
    </row>
    <row r="415834" spans="16:16" x14ac:dyDescent="0.3">
      <c r="P415834" s="83"/>
    </row>
    <row r="415835" spans="16:16" x14ac:dyDescent="0.3">
      <c r="P415835" s="83"/>
    </row>
    <row r="415836" spans="16:16" x14ac:dyDescent="0.3">
      <c r="P415836" s="83"/>
    </row>
    <row r="415837" spans="16:16" x14ac:dyDescent="0.3">
      <c r="P415837" s="83"/>
    </row>
    <row r="415838" spans="16:16" x14ac:dyDescent="0.3">
      <c r="P415838" s="83"/>
    </row>
    <row r="415839" spans="16:16" x14ac:dyDescent="0.3">
      <c r="P415839" s="83"/>
    </row>
    <row r="415840" spans="16:16" x14ac:dyDescent="0.3">
      <c r="P415840" s="83"/>
    </row>
    <row r="415841" spans="16:16" x14ac:dyDescent="0.3">
      <c r="P415841" s="83"/>
    </row>
    <row r="415842" spans="16:16" x14ac:dyDescent="0.3">
      <c r="P415842" s="83"/>
    </row>
    <row r="415843" spans="16:16" x14ac:dyDescent="0.3">
      <c r="P415843" s="83"/>
    </row>
    <row r="415844" spans="16:16" x14ac:dyDescent="0.3">
      <c r="P415844" s="83"/>
    </row>
    <row r="415845" spans="16:16" x14ac:dyDescent="0.3">
      <c r="P415845" s="83"/>
    </row>
    <row r="415846" spans="16:16" x14ac:dyDescent="0.3">
      <c r="P415846" s="83"/>
    </row>
    <row r="415847" spans="16:16" x14ac:dyDescent="0.3">
      <c r="P415847" s="83"/>
    </row>
    <row r="415848" spans="16:16" x14ac:dyDescent="0.3">
      <c r="P415848" s="83"/>
    </row>
    <row r="415849" spans="16:16" x14ac:dyDescent="0.3">
      <c r="P415849" s="83"/>
    </row>
    <row r="415850" spans="16:16" x14ac:dyDescent="0.3">
      <c r="P415850" s="83"/>
    </row>
    <row r="415851" spans="16:16" x14ac:dyDescent="0.3">
      <c r="P415851" s="83"/>
    </row>
    <row r="415852" spans="16:16" x14ac:dyDescent="0.3">
      <c r="P415852" s="83"/>
    </row>
    <row r="415853" spans="16:16" x14ac:dyDescent="0.3">
      <c r="P415853" s="83"/>
    </row>
    <row r="415854" spans="16:16" x14ac:dyDescent="0.3">
      <c r="P415854" s="83"/>
    </row>
    <row r="415855" spans="16:16" x14ac:dyDescent="0.3">
      <c r="P415855" s="83"/>
    </row>
    <row r="415856" spans="16:16" x14ac:dyDescent="0.3">
      <c r="P415856" s="83"/>
    </row>
    <row r="415857" spans="16:16" x14ac:dyDescent="0.3">
      <c r="P415857" s="83"/>
    </row>
    <row r="415858" spans="16:16" x14ac:dyDescent="0.3">
      <c r="P415858" s="83"/>
    </row>
    <row r="415859" spans="16:16" x14ac:dyDescent="0.3">
      <c r="P415859" s="83"/>
    </row>
    <row r="415860" spans="16:16" x14ac:dyDescent="0.3">
      <c r="P415860" s="83"/>
    </row>
    <row r="415861" spans="16:16" x14ac:dyDescent="0.3">
      <c r="P415861" s="83"/>
    </row>
    <row r="415862" spans="16:16" x14ac:dyDescent="0.3">
      <c r="P415862" s="83"/>
    </row>
    <row r="415863" spans="16:16" x14ac:dyDescent="0.3">
      <c r="P415863" s="83"/>
    </row>
    <row r="415864" spans="16:16" x14ac:dyDescent="0.3">
      <c r="P415864" s="83"/>
    </row>
    <row r="415865" spans="16:16" x14ac:dyDescent="0.3">
      <c r="P415865" s="83"/>
    </row>
    <row r="415866" spans="16:16" x14ac:dyDescent="0.3">
      <c r="P415866" s="83"/>
    </row>
    <row r="415867" spans="16:16" x14ac:dyDescent="0.3">
      <c r="P415867" s="83"/>
    </row>
    <row r="415868" spans="16:16" x14ac:dyDescent="0.3">
      <c r="P415868" s="83"/>
    </row>
    <row r="415869" spans="16:16" x14ac:dyDescent="0.3">
      <c r="P415869" s="83"/>
    </row>
    <row r="415870" spans="16:16" x14ac:dyDescent="0.3">
      <c r="P415870" s="83"/>
    </row>
    <row r="415871" spans="16:16" x14ac:dyDescent="0.3">
      <c r="P415871" s="83"/>
    </row>
    <row r="415872" spans="16:16" x14ac:dyDescent="0.3">
      <c r="P415872" s="83"/>
    </row>
    <row r="415873" spans="16:16" x14ac:dyDescent="0.3">
      <c r="P415873" s="83"/>
    </row>
    <row r="415874" spans="16:16" x14ac:dyDescent="0.3">
      <c r="P415874" s="83"/>
    </row>
    <row r="415875" spans="16:16" x14ac:dyDescent="0.3">
      <c r="P415875" s="83"/>
    </row>
    <row r="415876" spans="16:16" x14ac:dyDescent="0.3">
      <c r="P415876" s="83"/>
    </row>
    <row r="415877" spans="16:16" x14ac:dyDescent="0.3">
      <c r="P415877" s="83"/>
    </row>
    <row r="415878" spans="16:16" x14ac:dyDescent="0.3">
      <c r="P415878" s="83"/>
    </row>
    <row r="415879" spans="16:16" x14ac:dyDescent="0.3">
      <c r="P415879" s="83"/>
    </row>
    <row r="415880" spans="16:16" x14ac:dyDescent="0.3">
      <c r="P415880" s="83"/>
    </row>
    <row r="415881" spans="16:16" x14ac:dyDescent="0.3">
      <c r="P415881" s="83"/>
    </row>
    <row r="415882" spans="16:16" x14ac:dyDescent="0.3">
      <c r="P415882" s="83"/>
    </row>
    <row r="415883" spans="16:16" x14ac:dyDescent="0.3">
      <c r="P415883" s="83"/>
    </row>
    <row r="415884" spans="16:16" x14ac:dyDescent="0.3">
      <c r="P415884" s="83"/>
    </row>
    <row r="415885" spans="16:16" x14ac:dyDescent="0.3">
      <c r="P415885" s="83"/>
    </row>
    <row r="415886" spans="16:16" x14ac:dyDescent="0.3">
      <c r="P415886" s="83"/>
    </row>
    <row r="415887" spans="16:16" x14ac:dyDescent="0.3">
      <c r="P415887" s="83"/>
    </row>
    <row r="415888" spans="16:16" x14ac:dyDescent="0.3">
      <c r="P415888" s="83"/>
    </row>
    <row r="415889" spans="16:16" x14ac:dyDescent="0.3">
      <c r="P415889" s="83"/>
    </row>
    <row r="415890" spans="16:16" x14ac:dyDescent="0.3">
      <c r="P415890" s="83"/>
    </row>
    <row r="415891" spans="16:16" x14ac:dyDescent="0.3">
      <c r="P415891" s="83"/>
    </row>
    <row r="415892" spans="16:16" x14ac:dyDescent="0.3">
      <c r="P415892" s="83"/>
    </row>
    <row r="415893" spans="16:16" x14ac:dyDescent="0.3">
      <c r="P415893" s="83"/>
    </row>
    <row r="415894" spans="16:16" x14ac:dyDescent="0.3">
      <c r="P415894" s="83"/>
    </row>
    <row r="415895" spans="16:16" x14ac:dyDescent="0.3">
      <c r="P415895" s="83"/>
    </row>
    <row r="415896" spans="16:16" x14ac:dyDescent="0.3">
      <c r="P415896" s="83"/>
    </row>
    <row r="415897" spans="16:16" x14ac:dyDescent="0.3">
      <c r="P415897" s="83"/>
    </row>
    <row r="415898" spans="16:16" x14ac:dyDescent="0.3">
      <c r="P415898" s="83"/>
    </row>
    <row r="415899" spans="16:16" x14ac:dyDescent="0.3">
      <c r="P415899" s="83"/>
    </row>
    <row r="415900" spans="16:16" x14ac:dyDescent="0.3">
      <c r="P415900" s="83"/>
    </row>
    <row r="415901" spans="16:16" x14ac:dyDescent="0.3">
      <c r="P415901" s="83"/>
    </row>
    <row r="415902" spans="16:16" x14ac:dyDescent="0.3">
      <c r="P415902" s="83"/>
    </row>
    <row r="415903" spans="16:16" x14ac:dyDescent="0.3">
      <c r="P415903" s="83"/>
    </row>
    <row r="415904" spans="16:16" x14ac:dyDescent="0.3">
      <c r="P415904" s="83"/>
    </row>
    <row r="415905" spans="16:16" x14ac:dyDescent="0.3">
      <c r="P415905" s="83"/>
    </row>
    <row r="415906" spans="16:16" x14ac:dyDescent="0.3">
      <c r="P415906" s="83"/>
    </row>
    <row r="415907" spans="16:16" x14ac:dyDescent="0.3">
      <c r="P415907" s="83"/>
    </row>
    <row r="415908" spans="16:16" x14ac:dyDescent="0.3">
      <c r="P415908" s="83"/>
    </row>
    <row r="415909" spans="16:16" x14ac:dyDescent="0.3">
      <c r="P415909" s="83"/>
    </row>
    <row r="415910" spans="16:16" x14ac:dyDescent="0.3">
      <c r="P415910" s="83"/>
    </row>
    <row r="415911" spans="16:16" x14ac:dyDescent="0.3">
      <c r="P415911" s="83"/>
    </row>
    <row r="415912" spans="16:16" x14ac:dyDescent="0.3">
      <c r="P415912" s="83"/>
    </row>
    <row r="415913" spans="16:16" x14ac:dyDescent="0.3">
      <c r="P415913" s="83"/>
    </row>
    <row r="415914" spans="16:16" x14ac:dyDescent="0.3">
      <c r="P415914" s="83"/>
    </row>
    <row r="415915" spans="16:16" x14ac:dyDescent="0.3">
      <c r="P415915" s="83"/>
    </row>
    <row r="415916" spans="16:16" x14ac:dyDescent="0.3">
      <c r="P415916" s="83"/>
    </row>
    <row r="415917" spans="16:16" x14ac:dyDescent="0.3">
      <c r="P415917" s="83"/>
    </row>
    <row r="415918" spans="16:16" x14ac:dyDescent="0.3">
      <c r="P415918" s="83"/>
    </row>
    <row r="415919" spans="16:16" x14ac:dyDescent="0.3">
      <c r="P415919" s="83"/>
    </row>
    <row r="415920" spans="16:16" x14ac:dyDescent="0.3">
      <c r="P415920" s="83"/>
    </row>
    <row r="415921" spans="16:16" x14ac:dyDescent="0.3">
      <c r="P415921" s="83"/>
    </row>
    <row r="415922" spans="16:16" x14ac:dyDescent="0.3">
      <c r="P415922" s="83"/>
    </row>
    <row r="415923" spans="16:16" x14ac:dyDescent="0.3">
      <c r="P415923" s="83"/>
    </row>
    <row r="415924" spans="16:16" x14ac:dyDescent="0.3">
      <c r="P415924" s="83"/>
    </row>
    <row r="415925" spans="16:16" x14ac:dyDescent="0.3">
      <c r="P415925" s="83"/>
    </row>
    <row r="415926" spans="16:16" x14ac:dyDescent="0.3">
      <c r="P415926" s="83"/>
    </row>
    <row r="415927" spans="16:16" x14ac:dyDescent="0.3">
      <c r="P415927" s="83"/>
    </row>
    <row r="415928" spans="16:16" x14ac:dyDescent="0.3">
      <c r="P415928" s="83"/>
    </row>
    <row r="415929" spans="16:16" x14ac:dyDescent="0.3">
      <c r="P415929" s="83"/>
    </row>
    <row r="415930" spans="16:16" x14ac:dyDescent="0.3">
      <c r="P415930" s="83"/>
    </row>
    <row r="415931" spans="16:16" x14ac:dyDescent="0.3">
      <c r="P415931" s="83"/>
    </row>
    <row r="415932" spans="16:16" x14ac:dyDescent="0.3">
      <c r="P415932" s="83"/>
    </row>
    <row r="415933" spans="16:16" x14ac:dyDescent="0.3">
      <c r="P415933" s="83"/>
    </row>
    <row r="415934" spans="16:16" x14ac:dyDescent="0.3">
      <c r="P415934" s="83"/>
    </row>
    <row r="415935" spans="16:16" x14ac:dyDescent="0.3">
      <c r="P415935" s="83"/>
    </row>
    <row r="415936" spans="16:16" x14ac:dyDescent="0.3">
      <c r="P415936" s="83"/>
    </row>
    <row r="415937" spans="16:16" x14ac:dyDescent="0.3">
      <c r="P415937" s="83"/>
    </row>
    <row r="415938" spans="16:16" x14ac:dyDescent="0.3">
      <c r="P415938" s="83"/>
    </row>
    <row r="415939" spans="16:16" x14ac:dyDescent="0.3">
      <c r="P415939" s="83"/>
    </row>
    <row r="415940" spans="16:16" x14ac:dyDescent="0.3">
      <c r="P415940" s="83"/>
    </row>
    <row r="415941" spans="16:16" x14ac:dyDescent="0.3">
      <c r="P415941" s="83"/>
    </row>
    <row r="415942" spans="16:16" x14ac:dyDescent="0.3">
      <c r="P415942" s="83"/>
    </row>
    <row r="415943" spans="16:16" x14ac:dyDescent="0.3">
      <c r="P415943" s="83"/>
    </row>
    <row r="415944" spans="16:16" x14ac:dyDescent="0.3">
      <c r="P415944" s="83"/>
    </row>
    <row r="415945" spans="16:16" x14ac:dyDescent="0.3">
      <c r="P415945" s="83"/>
    </row>
    <row r="415946" spans="16:16" x14ac:dyDescent="0.3">
      <c r="P415946" s="83"/>
    </row>
    <row r="415947" spans="16:16" x14ac:dyDescent="0.3">
      <c r="P415947" s="83"/>
    </row>
    <row r="415948" spans="16:16" x14ac:dyDescent="0.3">
      <c r="P415948" s="83"/>
    </row>
    <row r="415949" spans="16:16" x14ac:dyDescent="0.3">
      <c r="P415949" s="83"/>
    </row>
    <row r="415950" spans="16:16" x14ac:dyDescent="0.3">
      <c r="P415950" s="83"/>
    </row>
    <row r="415951" spans="16:16" x14ac:dyDescent="0.3">
      <c r="P415951" s="83"/>
    </row>
    <row r="415952" spans="16:16" x14ac:dyDescent="0.3">
      <c r="P415952" s="83"/>
    </row>
    <row r="415953" spans="16:16" x14ac:dyDescent="0.3">
      <c r="P415953" s="83"/>
    </row>
    <row r="415954" spans="16:16" x14ac:dyDescent="0.3">
      <c r="P415954" s="83"/>
    </row>
    <row r="415955" spans="16:16" x14ac:dyDescent="0.3">
      <c r="P415955" s="83"/>
    </row>
    <row r="415956" spans="16:16" x14ac:dyDescent="0.3">
      <c r="P415956" s="83"/>
    </row>
    <row r="415957" spans="16:16" x14ac:dyDescent="0.3">
      <c r="P415957" s="83"/>
    </row>
    <row r="415958" spans="16:16" x14ac:dyDescent="0.3">
      <c r="P415958" s="83"/>
    </row>
    <row r="415959" spans="16:16" x14ac:dyDescent="0.3">
      <c r="P415959" s="83"/>
    </row>
    <row r="415960" spans="16:16" x14ac:dyDescent="0.3">
      <c r="P415960" s="83"/>
    </row>
    <row r="415961" spans="16:16" x14ac:dyDescent="0.3">
      <c r="P415961" s="83"/>
    </row>
    <row r="415962" spans="16:16" x14ac:dyDescent="0.3">
      <c r="P415962" s="83"/>
    </row>
    <row r="415963" spans="16:16" x14ac:dyDescent="0.3">
      <c r="P415963" s="83"/>
    </row>
    <row r="415964" spans="16:16" x14ac:dyDescent="0.3">
      <c r="P415964" s="83"/>
    </row>
    <row r="415965" spans="16:16" x14ac:dyDescent="0.3">
      <c r="P415965" s="83"/>
    </row>
    <row r="415966" spans="16:16" x14ac:dyDescent="0.3">
      <c r="P415966" s="83"/>
    </row>
    <row r="415967" spans="16:16" x14ac:dyDescent="0.3">
      <c r="P415967" s="83"/>
    </row>
    <row r="415968" spans="16:16" x14ac:dyDescent="0.3">
      <c r="P415968" s="83"/>
    </row>
    <row r="415969" spans="16:16" x14ac:dyDescent="0.3">
      <c r="P415969" s="83"/>
    </row>
    <row r="415970" spans="16:16" x14ac:dyDescent="0.3">
      <c r="P415970" s="83"/>
    </row>
    <row r="415971" spans="16:16" x14ac:dyDescent="0.3">
      <c r="P415971" s="83"/>
    </row>
    <row r="415972" spans="16:16" x14ac:dyDescent="0.3">
      <c r="P415972" s="83"/>
    </row>
    <row r="415973" spans="16:16" x14ac:dyDescent="0.3">
      <c r="P415973" s="83"/>
    </row>
    <row r="415974" spans="16:16" x14ac:dyDescent="0.3">
      <c r="P415974" s="83"/>
    </row>
    <row r="415975" spans="16:16" x14ac:dyDescent="0.3">
      <c r="P415975" s="83"/>
    </row>
    <row r="415976" spans="16:16" x14ac:dyDescent="0.3">
      <c r="P415976" s="83"/>
    </row>
    <row r="415977" spans="16:16" x14ac:dyDescent="0.3">
      <c r="P415977" s="83"/>
    </row>
    <row r="415978" spans="16:16" x14ac:dyDescent="0.3">
      <c r="P415978" s="83"/>
    </row>
    <row r="415979" spans="16:16" x14ac:dyDescent="0.3">
      <c r="P415979" s="83"/>
    </row>
    <row r="415980" spans="16:16" x14ac:dyDescent="0.3">
      <c r="P415980" s="83"/>
    </row>
    <row r="415981" spans="16:16" x14ac:dyDescent="0.3">
      <c r="P415981" s="83"/>
    </row>
    <row r="415982" spans="16:16" x14ac:dyDescent="0.3">
      <c r="P415982" s="83"/>
    </row>
    <row r="415983" spans="16:16" x14ac:dyDescent="0.3">
      <c r="P415983" s="83"/>
    </row>
    <row r="415984" spans="16:16" x14ac:dyDescent="0.3">
      <c r="P415984" s="83"/>
    </row>
    <row r="415985" spans="16:16" x14ac:dyDescent="0.3">
      <c r="P415985" s="83"/>
    </row>
    <row r="415986" spans="16:16" x14ac:dyDescent="0.3">
      <c r="P415986" s="83"/>
    </row>
    <row r="415987" spans="16:16" x14ac:dyDescent="0.3">
      <c r="P415987" s="83"/>
    </row>
    <row r="415988" spans="16:16" x14ac:dyDescent="0.3">
      <c r="P415988" s="83"/>
    </row>
    <row r="415989" spans="16:16" x14ac:dyDescent="0.3">
      <c r="P415989" s="83"/>
    </row>
    <row r="415990" spans="16:16" x14ac:dyDescent="0.3">
      <c r="P415990" s="83"/>
    </row>
    <row r="415991" spans="16:16" x14ac:dyDescent="0.3">
      <c r="P415991" s="83"/>
    </row>
    <row r="415992" spans="16:16" x14ac:dyDescent="0.3">
      <c r="P415992" s="83"/>
    </row>
    <row r="415993" spans="16:16" x14ac:dyDescent="0.3">
      <c r="P415993" s="83"/>
    </row>
    <row r="415994" spans="16:16" x14ac:dyDescent="0.3">
      <c r="P415994" s="83"/>
    </row>
    <row r="415995" spans="16:16" x14ac:dyDescent="0.3">
      <c r="P415995" s="83"/>
    </row>
    <row r="415996" spans="16:16" x14ac:dyDescent="0.3">
      <c r="P415996" s="83"/>
    </row>
    <row r="415997" spans="16:16" x14ac:dyDescent="0.3">
      <c r="P415997" s="83"/>
    </row>
    <row r="415998" spans="16:16" x14ac:dyDescent="0.3">
      <c r="P415998" s="83"/>
    </row>
    <row r="415999" spans="16:16" x14ac:dyDescent="0.3">
      <c r="P415999" s="83"/>
    </row>
    <row r="416000" spans="16:16" x14ac:dyDescent="0.3">
      <c r="P416000" s="83"/>
    </row>
    <row r="416001" spans="16:16" x14ac:dyDescent="0.3">
      <c r="P416001" s="83"/>
    </row>
    <row r="416002" spans="16:16" x14ac:dyDescent="0.3">
      <c r="P416002" s="83"/>
    </row>
    <row r="416003" spans="16:16" x14ac:dyDescent="0.3">
      <c r="P416003" s="83"/>
    </row>
    <row r="416004" spans="16:16" x14ac:dyDescent="0.3">
      <c r="P416004" s="83"/>
    </row>
    <row r="416005" spans="16:16" x14ac:dyDescent="0.3">
      <c r="P416005" s="83"/>
    </row>
    <row r="416006" spans="16:16" x14ac:dyDescent="0.3">
      <c r="P416006" s="83"/>
    </row>
    <row r="416007" spans="16:16" x14ac:dyDescent="0.3">
      <c r="P416007" s="83"/>
    </row>
    <row r="416008" spans="16:16" x14ac:dyDescent="0.3">
      <c r="P416008" s="83"/>
    </row>
    <row r="416009" spans="16:16" x14ac:dyDescent="0.3">
      <c r="P416009" s="83"/>
    </row>
    <row r="416010" spans="16:16" x14ac:dyDescent="0.3">
      <c r="P416010" s="83"/>
    </row>
    <row r="416011" spans="16:16" x14ac:dyDescent="0.3">
      <c r="P416011" s="83"/>
    </row>
    <row r="416012" spans="16:16" x14ac:dyDescent="0.3">
      <c r="P416012" s="83"/>
    </row>
    <row r="416013" spans="16:16" x14ac:dyDescent="0.3">
      <c r="P416013" s="83"/>
    </row>
    <row r="416014" spans="16:16" x14ac:dyDescent="0.3">
      <c r="P416014" s="83"/>
    </row>
    <row r="416015" spans="16:16" x14ac:dyDescent="0.3">
      <c r="P416015" s="83"/>
    </row>
    <row r="416016" spans="16:16" x14ac:dyDescent="0.3">
      <c r="P416016" s="83"/>
    </row>
    <row r="416017" spans="16:16" x14ac:dyDescent="0.3">
      <c r="P416017" s="83"/>
    </row>
    <row r="416018" spans="16:16" x14ac:dyDescent="0.3">
      <c r="P416018" s="83"/>
    </row>
    <row r="416019" spans="16:16" x14ac:dyDescent="0.3">
      <c r="P416019" s="83"/>
    </row>
    <row r="416020" spans="16:16" x14ac:dyDescent="0.3">
      <c r="P416020" s="83"/>
    </row>
    <row r="416021" spans="16:16" x14ac:dyDescent="0.3">
      <c r="P416021" s="83"/>
    </row>
    <row r="416022" spans="16:16" x14ac:dyDescent="0.3">
      <c r="P416022" s="83"/>
    </row>
    <row r="416023" spans="16:16" x14ac:dyDescent="0.3">
      <c r="P416023" s="83"/>
    </row>
    <row r="416024" spans="16:16" x14ac:dyDescent="0.3">
      <c r="P416024" s="83"/>
    </row>
    <row r="416025" spans="16:16" x14ac:dyDescent="0.3">
      <c r="P416025" s="83"/>
    </row>
    <row r="416026" spans="16:16" x14ac:dyDescent="0.3">
      <c r="P416026" s="83"/>
    </row>
    <row r="416027" spans="16:16" x14ac:dyDescent="0.3">
      <c r="P416027" s="83"/>
    </row>
    <row r="416028" spans="16:16" x14ac:dyDescent="0.3">
      <c r="P416028" s="83"/>
    </row>
    <row r="416029" spans="16:16" x14ac:dyDescent="0.3">
      <c r="P416029" s="83"/>
    </row>
    <row r="416030" spans="16:16" x14ac:dyDescent="0.3">
      <c r="P416030" s="83"/>
    </row>
    <row r="416031" spans="16:16" x14ac:dyDescent="0.3">
      <c r="P416031" s="83"/>
    </row>
    <row r="416032" spans="16:16" x14ac:dyDescent="0.3">
      <c r="P416032" s="83"/>
    </row>
    <row r="416033" spans="16:16" x14ac:dyDescent="0.3">
      <c r="P416033" s="83"/>
    </row>
    <row r="416034" spans="16:16" x14ac:dyDescent="0.3">
      <c r="P416034" s="83"/>
    </row>
    <row r="416035" spans="16:16" x14ac:dyDescent="0.3">
      <c r="P416035" s="83"/>
    </row>
    <row r="416036" spans="16:16" x14ac:dyDescent="0.3">
      <c r="P416036" s="83"/>
    </row>
    <row r="416037" spans="16:16" x14ac:dyDescent="0.3">
      <c r="P416037" s="83"/>
    </row>
    <row r="416038" spans="16:16" x14ac:dyDescent="0.3">
      <c r="P416038" s="83"/>
    </row>
    <row r="416039" spans="16:16" x14ac:dyDescent="0.3">
      <c r="P416039" s="83"/>
    </row>
    <row r="416040" spans="16:16" x14ac:dyDescent="0.3">
      <c r="P416040" s="83"/>
    </row>
    <row r="416041" spans="16:16" x14ac:dyDescent="0.3">
      <c r="P416041" s="83"/>
    </row>
    <row r="416042" spans="16:16" x14ac:dyDescent="0.3">
      <c r="P416042" s="83"/>
    </row>
    <row r="416043" spans="16:16" x14ac:dyDescent="0.3">
      <c r="P416043" s="83"/>
    </row>
    <row r="416044" spans="16:16" x14ac:dyDescent="0.3">
      <c r="P416044" s="83"/>
    </row>
    <row r="416045" spans="16:16" x14ac:dyDescent="0.3">
      <c r="P416045" s="83"/>
    </row>
    <row r="416046" spans="16:16" x14ac:dyDescent="0.3">
      <c r="P416046" s="83"/>
    </row>
    <row r="416047" spans="16:16" x14ac:dyDescent="0.3">
      <c r="P416047" s="83"/>
    </row>
    <row r="416048" spans="16:16" x14ac:dyDescent="0.3">
      <c r="P416048" s="83"/>
    </row>
    <row r="416049" spans="16:16" x14ac:dyDescent="0.3">
      <c r="P416049" s="83"/>
    </row>
    <row r="416050" spans="16:16" x14ac:dyDescent="0.3">
      <c r="P416050" s="83"/>
    </row>
    <row r="416051" spans="16:16" x14ac:dyDescent="0.3">
      <c r="P416051" s="83"/>
    </row>
    <row r="416052" spans="16:16" x14ac:dyDescent="0.3">
      <c r="P416052" s="83"/>
    </row>
    <row r="416053" spans="16:16" x14ac:dyDescent="0.3">
      <c r="P416053" s="83"/>
    </row>
    <row r="416054" spans="16:16" x14ac:dyDescent="0.3">
      <c r="P416054" s="83"/>
    </row>
    <row r="416055" spans="16:16" x14ac:dyDescent="0.3">
      <c r="P416055" s="83"/>
    </row>
    <row r="416056" spans="16:16" x14ac:dyDescent="0.3">
      <c r="P416056" s="83"/>
    </row>
    <row r="416057" spans="16:16" x14ac:dyDescent="0.3">
      <c r="P416057" s="83"/>
    </row>
    <row r="416058" spans="16:16" x14ac:dyDescent="0.3">
      <c r="P416058" s="83"/>
    </row>
    <row r="416059" spans="16:16" x14ac:dyDescent="0.3">
      <c r="P416059" s="83"/>
    </row>
    <row r="416060" spans="16:16" x14ac:dyDescent="0.3">
      <c r="P416060" s="83"/>
    </row>
    <row r="416061" spans="16:16" x14ac:dyDescent="0.3">
      <c r="P416061" s="83"/>
    </row>
    <row r="416062" spans="16:16" x14ac:dyDescent="0.3">
      <c r="P416062" s="83"/>
    </row>
    <row r="416063" spans="16:16" x14ac:dyDescent="0.3">
      <c r="P416063" s="83"/>
    </row>
    <row r="416064" spans="16:16" x14ac:dyDescent="0.3">
      <c r="P416064" s="83"/>
    </row>
    <row r="416065" spans="16:16" x14ac:dyDescent="0.3">
      <c r="P416065" s="83"/>
    </row>
    <row r="416066" spans="16:16" x14ac:dyDescent="0.3">
      <c r="P416066" s="83"/>
    </row>
    <row r="416067" spans="16:16" x14ac:dyDescent="0.3">
      <c r="P416067" s="83"/>
    </row>
    <row r="416068" spans="16:16" x14ac:dyDescent="0.3">
      <c r="P416068" s="83"/>
    </row>
    <row r="416069" spans="16:16" x14ac:dyDescent="0.3">
      <c r="P416069" s="83"/>
    </row>
    <row r="416070" spans="16:16" x14ac:dyDescent="0.3">
      <c r="P416070" s="83"/>
    </row>
    <row r="416071" spans="16:16" x14ac:dyDescent="0.3">
      <c r="P416071" s="83"/>
    </row>
    <row r="416072" spans="16:16" x14ac:dyDescent="0.3">
      <c r="P416072" s="83"/>
    </row>
    <row r="416073" spans="16:16" x14ac:dyDescent="0.3">
      <c r="P416073" s="83"/>
    </row>
    <row r="416074" spans="16:16" x14ac:dyDescent="0.3">
      <c r="P416074" s="83"/>
    </row>
    <row r="416075" spans="16:16" x14ac:dyDescent="0.3">
      <c r="P416075" s="83"/>
    </row>
    <row r="416076" spans="16:16" x14ac:dyDescent="0.3">
      <c r="P416076" s="83"/>
    </row>
    <row r="416077" spans="16:16" x14ac:dyDescent="0.3">
      <c r="P416077" s="83"/>
    </row>
    <row r="416078" spans="16:16" x14ac:dyDescent="0.3">
      <c r="P416078" s="83"/>
    </row>
    <row r="416079" spans="16:16" x14ac:dyDescent="0.3">
      <c r="P416079" s="83"/>
    </row>
    <row r="416080" spans="16:16" x14ac:dyDescent="0.3">
      <c r="P416080" s="83"/>
    </row>
    <row r="416081" spans="16:16" x14ac:dyDescent="0.3">
      <c r="P416081" s="83"/>
    </row>
    <row r="416082" spans="16:16" x14ac:dyDescent="0.3">
      <c r="P416082" s="83"/>
    </row>
    <row r="416083" spans="16:16" x14ac:dyDescent="0.3">
      <c r="P416083" s="83"/>
    </row>
    <row r="416084" spans="16:16" x14ac:dyDescent="0.3">
      <c r="P416084" s="83"/>
    </row>
    <row r="416085" spans="16:16" x14ac:dyDescent="0.3">
      <c r="P416085" s="83"/>
    </row>
    <row r="416086" spans="16:16" x14ac:dyDescent="0.3">
      <c r="P416086" s="83"/>
    </row>
    <row r="416087" spans="16:16" x14ac:dyDescent="0.3">
      <c r="P416087" s="83"/>
    </row>
    <row r="416088" spans="16:16" x14ac:dyDescent="0.3">
      <c r="P416088" s="83"/>
    </row>
    <row r="416089" spans="16:16" x14ac:dyDescent="0.3">
      <c r="P416089" s="83"/>
    </row>
    <row r="416090" spans="16:16" x14ac:dyDescent="0.3">
      <c r="P416090" s="83"/>
    </row>
    <row r="416091" spans="16:16" x14ac:dyDescent="0.3">
      <c r="P416091" s="83"/>
    </row>
    <row r="416092" spans="16:16" x14ac:dyDescent="0.3">
      <c r="P416092" s="83"/>
    </row>
    <row r="416093" spans="16:16" x14ac:dyDescent="0.3">
      <c r="P416093" s="83"/>
    </row>
    <row r="416094" spans="16:16" x14ac:dyDescent="0.3">
      <c r="P416094" s="83"/>
    </row>
    <row r="416095" spans="16:16" x14ac:dyDescent="0.3">
      <c r="P416095" s="83"/>
    </row>
    <row r="416096" spans="16:16" x14ac:dyDescent="0.3">
      <c r="P416096" s="83"/>
    </row>
    <row r="416097" spans="16:16" x14ac:dyDescent="0.3">
      <c r="P416097" s="83"/>
    </row>
    <row r="416098" spans="16:16" x14ac:dyDescent="0.3">
      <c r="P416098" s="83"/>
    </row>
    <row r="416099" spans="16:16" x14ac:dyDescent="0.3">
      <c r="P416099" s="83"/>
    </row>
    <row r="416100" spans="16:16" x14ac:dyDescent="0.3">
      <c r="P416100" s="83"/>
    </row>
    <row r="416101" spans="16:16" x14ac:dyDescent="0.3">
      <c r="P416101" s="83"/>
    </row>
    <row r="416102" spans="16:16" x14ac:dyDescent="0.3">
      <c r="P416102" s="83"/>
    </row>
    <row r="416103" spans="16:16" x14ac:dyDescent="0.3">
      <c r="P416103" s="83"/>
    </row>
    <row r="416104" spans="16:16" x14ac:dyDescent="0.3">
      <c r="P416104" s="83"/>
    </row>
    <row r="416105" spans="16:16" x14ac:dyDescent="0.3">
      <c r="P416105" s="83"/>
    </row>
    <row r="416106" spans="16:16" x14ac:dyDescent="0.3">
      <c r="P416106" s="83"/>
    </row>
    <row r="416107" spans="16:16" x14ac:dyDescent="0.3">
      <c r="P416107" s="83"/>
    </row>
    <row r="416108" spans="16:16" x14ac:dyDescent="0.3">
      <c r="P416108" s="83"/>
    </row>
    <row r="416109" spans="16:16" x14ac:dyDescent="0.3">
      <c r="P416109" s="83"/>
    </row>
    <row r="416110" spans="16:16" x14ac:dyDescent="0.3">
      <c r="P416110" s="83"/>
    </row>
    <row r="416111" spans="16:16" x14ac:dyDescent="0.3">
      <c r="P416111" s="83"/>
    </row>
    <row r="416112" spans="16:16" x14ac:dyDescent="0.3">
      <c r="P416112" s="83"/>
    </row>
    <row r="416113" spans="16:16" x14ac:dyDescent="0.3">
      <c r="P416113" s="83"/>
    </row>
    <row r="416114" spans="16:16" x14ac:dyDescent="0.3">
      <c r="P416114" s="83"/>
    </row>
    <row r="416115" spans="16:16" x14ac:dyDescent="0.3">
      <c r="P416115" s="83"/>
    </row>
    <row r="416116" spans="16:16" x14ac:dyDescent="0.3">
      <c r="P416116" s="83"/>
    </row>
    <row r="416117" spans="16:16" x14ac:dyDescent="0.3">
      <c r="P416117" s="83"/>
    </row>
    <row r="416118" spans="16:16" x14ac:dyDescent="0.3">
      <c r="P416118" s="83"/>
    </row>
    <row r="416119" spans="16:16" x14ac:dyDescent="0.3">
      <c r="P416119" s="83"/>
    </row>
    <row r="416120" spans="16:16" x14ac:dyDescent="0.3">
      <c r="P416120" s="83"/>
    </row>
    <row r="416121" spans="16:16" x14ac:dyDescent="0.3">
      <c r="P416121" s="83"/>
    </row>
    <row r="416122" spans="16:16" x14ac:dyDescent="0.3">
      <c r="P416122" s="83"/>
    </row>
    <row r="416123" spans="16:16" x14ac:dyDescent="0.3">
      <c r="P416123" s="83"/>
    </row>
    <row r="416124" spans="16:16" x14ac:dyDescent="0.3">
      <c r="P416124" s="83"/>
    </row>
    <row r="416125" spans="16:16" x14ac:dyDescent="0.3">
      <c r="P416125" s="83"/>
    </row>
    <row r="416126" spans="16:16" x14ac:dyDescent="0.3">
      <c r="P416126" s="83"/>
    </row>
    <row r="416127" spans="16:16" x14ac:dyDescent="0.3">
      <c r="P416127" s="83"/>
    </row>
    <row r="416128" spans="16:16" x14ac:dyDescent="0.3">
      <c r="P416128" s="83"/>
    </row>
    <row r="416129" spans="16:16" x14ac:dyDescent="0.3">
      <c r="P416129" s="83"/>
    </row>
    <row r="416130" spans="16:16" x14ac:dyDescent="0.3">
      <c r="P416130" s="83"/>
    </row>
    <row r="416131" spans="16:16" x14ac:dyDescent="0.3">
      <c r="P416131" s="83"/>
    </row>
    <row r="416132" spans="16:16" x14ac:dyDescent="0.3">
      <c r="P416132" s="83"/>
    </row>
    <row r="416133" spans="16:16" x14ac:dyDescent="0.3">
      <c r="P416133" s="83"/>
    </row>
    <row r="416134" spans="16:16" x14ac:dyDescent="0.3">
      <c r="P416134" s="83"/>
    </row>
    <row r="416135" spans="16:16" x14ac:dyDescent="0.3">
      <c r="P416135" s="83"/>
    </row>
    <row r="416136" spans="16:16" x14ac:dyDescent="0.3">
      <c r="P416136" s="83"/>
    </row>
    <row r="416137" spans="16:16" x14ac:dyDescent="0.3">
      <c r="P416137" s="83"/>
    </row>
    <row r="416138" spans="16:16" x14ac:dyDescent="0.3">
      <c r="P416138" s="83"/>
    </row>
    <row r="416139" spans="16:16" x14ac:dyDescent="0.3">
      <c r="P416139" s="83"/>
    </row>
    <row r="416140" spans="16:16" x14ac:dyDescent="0.3">
      <c r="P416140" s="83"/>
    </row>
    <row r="416141" spans="16:16" x14ac:dyDescent="0.3">
      <c r="P416141" s="83"/>
    </row>
    <row r="416142" spans="16:16" x14ac:dyDescent="0.3">
      <c r="P416142" s="83"/>
    </row>
    <row r="416143" spans="16:16" x14ac:dyDescent="0.3">
      <c r="P416143" s="83"/>
    </row>
    <row r="416144" spans="16:16" x14ac:dyDescent="0.3">
      <c r="P416144" s="83"/>
    </row>
    <row r="416145" spans="16:16" x14ac:dyDescent="0.3">
      <c r="P416145" s="83"/>
    </row>
    <row r="416146" spans="16:16" x14ac:dyDescent="0.3">
      <c r="P416146" s="83"/>
    </row>
    <row r="416147" spans="16:16" x14ac:dyDescent="0.3">
      <c r="P416147" s="83"/>
    </row>
    <row r="416148" spans="16:16" x14ac:dyDescent="0.3">
      <c r="P416148" s="83"/>
    </row>
    <row r="416149" spans="16:16" x14ac:dyDescent="0.3">
      <c r="P416149" s="83"/>
    </row>
    <row r="416150" spans="16:16" x14ac:dyDescent="0.3">
      <c r="P416150" s="83"/>
    </row>
    <row r="416151" spans="16:16" x14ac:dyDescent="0.3">
      <c r="P416151" s="83"/>
    </row>
    <row r="416152" spans="16:16" x14ac:dyDescent="0.3">
      <c r="P416152" s="83"/>
    </row>
    <row r="416153" spans="16:16" x14ac:dyDescent="0.3">
      <c r="P416153" s="83"/>
    </row>
    <row r="416154" spans="16:16" x14ac:dyDescent="0.3">
      <c r="P416154" s="83"/>
    </row>
    <row r="416155" spans="16:16" x14ac:dyDescent="0.3">
      <c r="P416155" s="83"/>
    </row>
    <row r="416156" spans="16:16" x14ac:dyDescent="0.3">
      <c r="P416156" s="83"/>
    </row>
    <row r="416157" spans="16:16" x14ac:dyDescent="0.3">
      <c r="P416157" s="83"/>
    </row>
    <row r="416158" spans="16:16" x14ac:dyDescent="0.3">
      <c r="P416158" s="83"/>
    </row>
    <row r="416159" spans="16:16" x14ac:dyDescent="0.3">
      <c r="P416159" s="83"/>
    </row>
    <row r="416160" spans="16:16" x14ac:dyDescent="0.3">
      <c r="P416160" s="83"/>
    </row>
    <row r="416161" spans="16:16" x14ac:dyDescent="0.3">
      <c r="P416161" s="83"/>
    </row>
    <row r="416162" spans="16:16" x14ac:dyDescent="0.3">
      <c r="P416162" s="83"/>
    </row>
    <row r="416163" spans="16:16" x14ac:dyDescent="0.3">
      <c r="P416163" s="83"/>
    </row>
    <row r="416164" spans="16:16" x14ac:dyDescent="0.3">
      <c r="P416164" s="83"/>
    </row>
    <row r="416165" spans="16:16" x14ac:dyDescent="0.3">
      <c r="P416165" s="83"/>
    </row>
    <row r="416166" spans="16:16" x14ac:dyDescent="0.3">
      <c r="P416166" s="83"/>
    </row>
    <row r="416167" spans="16:16" x14ac:dyDescent="0.3">
      <c r="P416167" s="83"/>
    </row>
    <row r="416168" spans="16:16" x14ac:dyDescent="0.3">
      <c r="P416168" s="83"/>
    </row>
    <row r="416169" spans="16:16" x14ac:dyDescent="0.3">
      <c r="P416169" s="83"/>
    </row>
    <row r="416170" spans="16:16" x14ac:dyDescent="0.3">
      <c r="P416170" s="83"/>
    </row>
    <row r="416171" spans="16:16" x14ac:dyDescent="0.3">
      <c r="P416171" s="83"/>
    </row>
    <row r="416172" spans="16:16" x14ac:dyDescent="0.3">
      <c r="P416172" s="83"/>
    </row>
    <row r="416173" spans="16:16" x14ac:dyDescent="0.3">
      <c r="P416173" s="83"/>
    </row>
    <row r="416174" spans="16:16" x14ac:dyDescent="0.3">
      <c r="P416174" s="83"/>
    </row>
    <row r="416175" spans="16:16" x14ac:dyDescent="0.3">
      <c r="P416175" s="83"/>
    </row>
    <row r="416176" spans="16:16" x14ac:dyDescent="0.3">
      <c r="P416176" s="83"/>
    </row>
    <row r="416177" spans="16:16" x14ac:dyDescent="0.3">
      <c r="P416177" s="83"/>
    </row>
    <row r="416178" spans="16:16" x14ac:dyDescent="0.3">
      <c r="P416178" s="83"/>
    </row>
    <row r="416179" spans="16:16" x14ac:dyDescent="0.3">
      <c r="P416179" s="83"/>
    </row>
    <row r="416180" spans="16:16" x14ac:dyDescent="0.3">
      <c r="P416180" s="83"/>
    </row>
    <row r="416181" spans="16:16" x14ac:dyDescent="0.3">
      <c r="P416181" s="83"/>
    </row>
    <row r="416182" spans="16:16" x14ac:dyDescent="0.3">
      <c r="P416182" s="83"/>
    </row>
    <row r="416183" spans="16:16" x14ac:dyDescent="0.3">
      <c r="P416183" s="83"/>
    </row>
    <row r="416184" spans="16:16" x14ac:dyDescent="0.3">
      <c r="P416184" s="83"/>
    </row>
    <row r="416185" spans="16:16" x14ac:dyDescent="0.3">
      <c r="P416185" s="83"/>
    </row>
    <row r="416186" spans="16:16" x14ac:dyDescent="0.3">
      <c r="P416186" s="83"/>
    </row>
    <row r="416187" spans="16:16" x14ac:dyDescent="0.3">
      <c r="P416187" s="83"/>
    </row>
    <row r="416188" spans="16:16" x14ac:dyDescent="0.3">
      <c r="P416188" s="83"/>
    </row>
    <row r="416189" spans="16:16" x14ac:dyDescent="0.3">
      <c r="P416189" s="83"/>
    </row>
    <row r="416190" spans="16:16" x14ac:dyDescent="0.3">
      <c r="P416190" s="83"/>
    </row>
    <row r="416191" spans="16:16" x14ac:dyDescent="0.3">
      <c r="P416191" s="83"/>
    </row>
    <row r="416192" spans="16:16" x14ac:dyDescent="0.3">
      <c r="P416192" s="83"/>
    </row>
    <row r="416193" spans="16:16" x14ac:dyDescent="0.3">
      <c r="P416193" s="83"/>
    </row>
    <row r="416194" spans="16:16" x14ac:dyDescent="0.3">
      <c r="P416194" s="83"/>
    </row>
    <row r="416195" spans="16:16" x14ac:dyDescent="0.3">
      <c r="P416195" s="83"/>
    </row>
    <row r="416196" spans="16:16" x14ac:dyDescent="0.3">
      <c r="P416196" s="83"/>
    </row>
    <row r="416197" spans="16:16" x14ac:dyDescent="0.3">
      <c r="P416197" s="83"/>
    </row>
    <row r="416198" spans="16:16" x14ac:dyDescent="0.3">
      <c r="P416198" s="83"/>
    </row>
    <row r="416199" spans="16:16" x14ac:dyDescent="0.3">
      <c r="P416199" s="83"/>
    </row>
    <row r="416200" spans="16:16" x14ac:dyDescent="0.3">
      <c r="P416200" s="83"/>
    </row>
    <row r="416201" spans="16:16" x14ac:dyDescent="0.3">
      <c r="P416201" s="83"/>
    </row>
    <row r="416202" spans="16:16" x14ac:dyDescent="0.3">
      <c r="P416202" s="83"/>
    </row>
    <row r="416203" spans="16:16" x14ac:dyDescent="0.3">
      <c r="P416203" s="83"/>
    </row>
    <row r="416204" spans="16:16" x14ac:dyDescent="0.3">
      <c r="P416204" s="83"/>
    </row>
    <row r="416205" spans="16:16" x14ac:dyDescent="0.3">
      <c r="P416205" s="83"/>
    </row>
    <row r="416206" spans="16:16" x14ac:dyDescent="0.3">
      <c r="P416206" s="83"/>
    </row>
    <row r="416207" spans="16:16" x14ac:dyDescent="0.3">
      <c r="P416207" s="83"/>
    </row>
    <row r="416208" spans="16:16" x14ac:dyDescent="0.3">
      <c r="P416208" s="83"/>
    </row>
    <row r="416209" spans="16:16" x14ac:dyDescent="0.3">
      <c r="P416209" s="83"/>
    </row>
    <row r="416210" spans="16:16" x14ac:dyDescent="0.3">
      <c r="P416210" s="83"/>
    </row>
    <row r="416211" spans="16:16" x14ac:dyDescent="0.3">
      <c r="P416211" s="83"/>
    </row>
    <row r="416212" spans="16:16" x14ac:dyDescent="0.3">
      <c r="P416212" s="83"/>
    </row>
    <row r="416213" spans="16:16" x14ac:dyDescent="0.3">
      <c r="P416213" s="83"/>
    </row>
    <row r="416214" spans="16:16" x14ac:dyDescent="0.3">
      <c r="P416214" s="83"/>
    </row>
    <row r="416215" spans="16:16" x14ac:dyDescent="0.3">
      <c r="P416215" s="83"/>
    </row>
    <row r="416216" spans="16:16" x14ac:dyDescent="0.3">
      <c r="P416216" s="83"/>
    </row>
    <row r="416217" spans="16:16" x14ac:dyDescent="0.3">
      <c r="P416217" s="83"/>
    </row>
    <row r="416218" spans="16:16" x14ac:dyDescent="0.3">
      <c r="P416218" s="83"/>
    </row>
    <row r="416219" spans="16:16" x14ac:dyDescent="0.3">
      <c r="P416219" s="83"/>
    </row>
    <row r="416220" spans="16:16" x14ac:dyDescent="0.3">
      <c r="P416220" s="83"/>
    </row>
    <row r="416221" spans="16:16" x14ac:dyDescent="0.3">
      <c r="P416221" s="83"/>
    </row>
    <row r="416222" spans="16:16" x14ac:dyDescent="0.3">
      <c r="P416222" s="83"/>
    </row>
    <row r="416223" spans="16:16" x14ac:dyDescent="0.3">
      <c r="P416223" s="83"/>
    </row>
    <row r="416224" spans="16:16" x14ac:dyDescent="0.3">
      <c r="P416224" s="83"/>
    </row>
    <row r="416225" spans="16:16" x14ac:dyDescent="0.3">
      <c r="P416225" s="83"/>
    </row>
    <row r="416226" spans="16:16" x14ac:dyDescent="0.3">
      <c r="P416226" s="83"/>
    </row>
    <row r="416227" spans="16:16" x14ac:dyDescent="0.3">
      <c r="P416227" s="83"/>
    </row>
    <row r="416228" spans="16:16" x14ac:dyDescent="0.3">
      <c r="P416228" s="83"/>
    </row>
    <row r="416229" spans="16:16" x14ac:dyDescent="0.3">
      <c r="P416229" s="83"/>
    </row>
    <row r="416230" spans="16:16" x14ac:dyDescent="0.3">
      <c r="P416230" s="83"/>
    </row>
    <row r="416231" spans="16:16" x14ac:dyDescent="0.3">
      <c r="P416231" s="83"/>
    </row>
    <row r="416232" spans="16:16" x14ac:dyDescent="0.3">
      <c r="P416232" s="83"/>
    </row>
    <row r="416233" spans="16:16" x14ac:dyDescent="0.3">
      <c r="P416233" s="83"/>
    </row>
    <row r="416234" spans="16:16" x14ac:dyDescent="0.3">
      <c r="P416234" s="83"/>
    </row>
    <row r="416235" spans="16:16" x14ac:dyDescent="0.3">
      <c r="P416235" s="83"/>
    </row>
    <row r="416236" spans="16:16" x14ac:dyDescent="0.3">
      <c r="P416236" s="83"/>
    </row>
    <row r="416237" spans="16:16" x14ac:dyDescent="0.3">
      <c r="P416237" s="83"/>
    </row>
    <row r="416238" spans="16:16" x14ac:dyDescent="0.3">
      <c r="P416238" s="83"/>
    </row>
    <row r="416239" spans="16:16" x14ac:dyDescent="0.3">
      <c r="P416239" s="83"/>
    </row>
    <row r="416240" spans="16:16" x14ac:dyDescent="0.3">
      <c r="P416240" s="83"/>
    </row>
    <row r="416241" spans="16:16" x14ac:dyDescent="0.3">
      <c r="P416241" s="83"/>
    </row>
    <row r="416242" spans="16:16" x14ac:dyDescent="0.3">
      <c r="P416242" s="83"/>
    </row>
    <row r="416243" spans="16:16" x14ac:dyDescent="0.3">
      <c r="P416243" s="83"/>
    </row>
    <row r="416244" spans="16:16" x14ac:dyDescent="0.3">
      <c r="P416244" s="83"/>
    </row>
    <row r="416245" spans="16:16" x14ac:dyDescent="0.3">
      <c r="P416245" s="83"/>
    </row>
    <row r="416246" spans="16:16" x14ac:dyDescent="0.3">
      <c r="P416246" s="83"/>
    </row>
    <row r="416247" spans="16:16" x14ac:dyDescent="0.3">
      <c r="P416247" s="83"/>
    </row>
    <row r="416248" spans="16:16" x14ac:dyDescent="0.3">
      <c r="P416248" s="83"/>
    </row>
    <row r="416249" spans="16:16" x14ac:dyDescent="0.3">
      <c r="P416249" s="83"/>
    </row>
    <row r="416250" spans="16:16" x14ac:dyDescent="0.3">
      <c r="P416250" s="83"/>
    </row>
    <row r="416251" spans="16:16" x14ac:dyDescent="0.3">
      <c r="P416251" s="83"/>
    </row>
    <row r="416252" spans="16:16" x14ac:dyDescent="0.3">
      <c r="P416252" s="83"/>
    </row>
    <row r="416253" spans="16:16" x14ac:dyDescent="0.3">
      <c r="P416253" s="83"/>
    </row>
    <row r="416254" spans="16:16" x14ac:dyDescent="0.3">
      <c r="P416254" s="83"/>
    </row>
    <row r="416255" spans="16:16" x14ac:dyDescent="0.3">
      <c r="P416255" s="83"/>
    </row>
    <row r="416256" spans="16:16" x14ac:dyDescent="0.3">
      <c r="P416256" s="83"/>
    </row>
    <row r="416257" spans="16:16" x14ac:dyDescent="0.3">
      <c r="P416257" s="83"/>
    </row>
    <row r="416258" spans="16:16" x14ac:dyDescent="0.3">
      <c r="P416258" s="83"/>
    </row>
    <row r="416259" spans="16:16" x14ac:dyDescent="0.3">
      <c r="P416259" s="83"/>
    </row>
    <row r="416260" spans="16:16" x14ac:dyDescent="0.3">
      <c r="P416260" s="83"/>
    </row>
    <row r="416261" spans="16:16" x14ac:dyDescent="0.3">
      <c r="P416261" s="83"/>
    </row>
    <row r="416262" spans="16:16" x14ac:dyDescent="0.3">
      <c r="P416262" s="83"/>
    </row>
    <row r="416263" spans="16:16" x14ac:dyDescent="0.3">
      <c r="P416263" s="83"/>
    </row>
    <row r="416264" spans="16:16" x14ac:dyDescent="0.3">
      <c r="P416264" s="83"/>
    </row>
    <row r="416265" spans="16:16" x14ac:dyDescent="0.3">
      <c r="P416265" s="83"/>
    </row>
    <row r="416266" spans="16:16" x14ac:dyDescent="0.3">
      <c r="P416266" s="83"/>
    </row>
    <row r="416267" spans="16:16" x14ac:dyDescent="0.3">
      <c r="P416267" s="83"/>
    </row>
    <row r="416268" spans="16:16" x14ac:dyDescent="0.3">
      <c r="P416268" s="83"/>
    </row>
    <row r="416269" spans="16:16" x14ac:dyDescent="0.3">
      <c r="P416269" s="83"/>
    </row>
    <row r="416270" spans="16:16" x14ac:dyDescent="0.3">
      <c r="P416270" s="83"/>
    </row>
    <row r="416271" spans="16:16" x14ac:dyDescent="0.3">
      <c r="P416271" s="83"/>
    </row>
    <row r="416272" spans="16:16" x14ac:dyDescent="0.3">
      <c r="P416272" s="83"/>
    </row>
    <row r="416273" spans="16:16" x14ac:dyDescent="0.3">
      <c r="P416273" s="83"/>
    </row>
    <row r="416274" spans="16:16" x14ac:dyDescent="0.3">
      <c r="P416274" s="83"/>
    </row>
    <row r="416275" spans="16:16" x14ac:dyDescent="0.3">
      <c r="P416275" s="83"/>
    </row>
    <row r="416276" spans="16:16" x14ac:dyDescent="0.3">
      <c r="P416276" s="83"/>
    </row>
    <row r="416277" spans="16:16" x14ac:dyDescent="0.3">
      <c r="P416277" s="83"/>
    </row>
    <row r="416278" spans="16:16" x14ac:dyDescent="0.3">
      <c r="P416278" s="83"/>
    </row>
    <row r="416279" spans="16:16" x14ac:dyDescent="0.3">
      <c r="P416279" s="83"/>
    </row>
    <row r="416280" spans="16:16" x14ac:dyDescent="0.3">
      <c r="P416280" s="83"/>
    </row>
    <row r="416281" spans="16:16" x14ac:dyDescent="0.3">
      <c r="P416281" s="83"/>
    </row>
    <row r="416282" spans="16:16" x14ac:dyDescent="0.3">
      <c r="P416282" s="83"/>
    </row>
    <row r="416283" spans="16:16" x14ac:dyDescent="0.3">
      <c r="P416283" s="83"/>
    </row>
    <row r="416284" spans="16:16" x14ac:dyDescent="0.3">
      <c r="P416284" s="83"/>
    </row>
    <row r="416285" spans="16:16" x14ac:dyDescent="0.3">
      <c r="P416285" s="83"/>
    </row>
    <row r="416286" spans="16:16" x14ac:dyDescent="0.3">
      <c r="P416286" s="83"/>
    </row>
    <row r="416287" spans="16:16" x14ac:dyDescent="0.3">
      <c r="P416287" s="83"/>
    </row>
    <row r="416288" spans="16:16" x14ac:dyDescent="0.3">
      <c r="P416288" s="83"/>
    </row>
    <row r="416289" spans="16:16" x14ac:dyDescent="0.3">
      <c r="P416289" s="83"/>
    </row>
    <row r="416290" spans="16:16" x14ac:dyDescent="0.3">
      <c r="P416290" s="83"/>
    </row>
    <row r="416291" spans="16:16" x14ac:dyDescent="0.3">
      <c r="P416291" s="83"/>
    </row>
    <row r="416292" spans="16:16" x14ac:dyDescent="0.3">
      <c r="P416292" s="83"/>
    </row>
    <row r="416293" spans="16:16" x14ac:dyDescent="0.3">
      <c r="P416293" s="83"/>
    </row>
    <row r="416294" spans="16:16" x14ac:dyDescent="0.3">
      <c r="P416294" s="83"/>
    </row>
    <row r="416295" spans="16:16" x14ac:dyDescent="0.3">
      <c r="P416295" s="83"/>
    </row>
    <row r="416296" spans="16:16" x14ac:dyDescent="0.3">
      <c r="P416296" s="83"/>
    </row>
    <row r="416297" spans="16:16" x14ac:dyDescent="0.3">
      <c r="P416297" s="83"/>
    </row>
    <row r="416298" spans="16:16" x14ac:dyDescent="0.3">
      <c r="P416298" s="83"/>
    </row>
    <row r="416299" spans="16:16" x14ac:dyDescent="0.3">
      <c r="P416299" s="83"/>
    </row>
    <row r="416300" spans="16:16" x14ac:dyDescent="0.3">
      <c r="P416300" s="83"/>
    </row>
    <row r="416301" spans="16:16" x14ac:dyDescent="0.3">
      <c r="P416301" s="83"/>
    </row>
    <row r="416302" spans="16:16" x14ac:dyDescent="0.3">
      <c r="P416302" s="83"/>
    </row>
    <row r="416303" spans="16:16" x14ac:dyDescent="0.3">
      <c r="P416303" s="83"/>
    </row>
    <row r="416304" spans="16:16" x14ac:dyDescent="0.3">
      <c r="P416304" s="83"/>
    </row>
    <row r="416305" spans="16:16" x14ac:dyDescent="0.3">
      <c r="P416305" s="83"/>
    </row>
    <row r="416306" spans="16:16" x14ac:dyDescent="0.3">
      <c r="P416306" s="83"/>
    </row>
    <row r="416307" spans="16:16" x14ac:dyDescent="0.3">
      <c r="P416307" s="83"/>
    </row>
    <row r="416308" spans="16:16" x14ac:dyDescent="0.3">
      <c r="P416308" s="83"/>
    </row>
    <row r="416309" spans="16:16" x14ac:dyDescent="0.3">
      <c r="P416309" s="83"/>
    </row>
    <row r="416310" spans="16:16" x14ac:dyDescent="0.3">
      <c r="P416310" s="83"/>
    </row>
    <row r="416311" spans="16:16" x14ac:dyDescent="0.3">
      <c r="P416311" s="83"/>
    </row>
    <row r="416312" spans="16:16" x14ac:dyDescent="0.3">
      <c r="P416312" s="83"/>
    </row>
    <row r="416313" spans="16:16" x14ac:dyDescent="0.3">
      <c r="P416313" s="83"/>
    </row>
    <row r="416314" spans="16:16" x14ac:dyDescent="0.3">
      <c r="P416314" s="83"/>
    </row>
    <row r="416315" spans="16:16" x14ac:dyDescent="0.3">
      <c r="P416315" s="83"/>
    </row>
    <row r="416316" spans="16:16" x14ac:dyDescent="0.3">
      <c r="P416316" s="83"/>
    </row>
    <row r="416317" spans="16:16" x14ac:dyDescent="0.3">
      <c r="P416317" s="83"/>
    </row>
    <row r="416318" spans="16:16" x14ac:dyDescent="0.3">
      <c r="P416318" s="83"/>
    </row>
    <row r="416319" spans="16:16" x14ac:dyDescent="0.3">
      <c r="P416319" s="83"/>
    </row>
    <row r="416320" spans="16:16" x14ac:dyDescent="0.3">
      <c r="P416320" s="83"/>
    </row>
    <row r="416321" spans="16:16" x14ac:dyDescent="0.3">
      <c r="P416321" s="83"/>
    </row>
    <row r="416322" spans="16:16" x14ac:dyDescent="0.3">
      <c r="P416322" s="83"/>
    </row>
    <row r="416323" spans="16:16" x14ac:dyDescent="0.3">
      <c r="P416323" s="83"/>
    </row>
    <row r="416324" spans="16:16" x14ac:dyDescent="0.3">
      <c r="P416324" s="83"/>
    </row>
    <row r="416325" spans="16:16" x14ac:dyDescent="0.3">
      <c r="P416325" s="83"/>
    </row>
    <row r="416326" spans="16:16" x14ac:dyDescent="0.3">
      <c r="P416326" s="83"/>
    </row>
    <row r="416327" spans="16:16" x14ac:dyDescent="0.3">
      <c r="P416327" s="83"/>
    </row>
    <row r="416328" spans="16:16" x14ac:dyDescent="0.3">
      <c r="P416328" s="83"/>
    </row>
    <row r="416329" spans="16:16" x14ac:dyDescent="0.3">
      <c r="P416329" s="83"/>
    </row>
    <row r="416330" spans="16:16" x14ac:dyDescent="0.3">
      <c r="P416330" s="83"/>
    </row>
    <row r="416331" spans="16:16" x14ac:dyDescent="0.3">
      <c r="P416331" s="83"/>
    </row>
    <row r="416332" spans="16:16" x14ac:dyDescent="0.3">
      <c r="P416332" s="83"/>
    </row>
    <row r="416333" spans="16:16" x14ac:dyDescent="0.3">
      <c r="P416333" s="83"/>
    </row>
    <row r="416334" spans="16:16" x14ac:dyDescent="0.3">
      <c r="P416334" s="83"/>
    </row>
    <row r="416335" spans="16:16" x14ac:dyDescent="0.3">
      <c r="P416335" s="83"/>
    </row>
    <row r="416336" spans="16:16" x14ac:dyDescent="0.3">
      <c r="P416336" s="83"/>
    </row>
    <row r="416337" spans="16:16" x14ac:dyDescent="0.3">
      <c r="P416337" s="83"/>
    </row>
    <row r="416338" spans="16:16" x14ac:dyDescent="0.3">
      <c r="P416338" s="83"/>
    </row>
    <row r="416339" spans="16:16" x14ac:dyDescent="0.3">
      <c r="P416339" s="83"/>
    </row>
    <row r="416340" spans="16:16" x14ac:dyDescent="0.3">
      <c r="P416340" s="83"/>
    </row>
    <row r="416341" spans="16:16" x14ac:dyDescent="0.3">
      <c r="P416341" s="83"/>
    </row>
    <row r="416342" spans="16:16" x14ac:dyDescent="0.3">
      <c r="P416342" s="83"/>
    </row>
    <row r="416343" spans="16:16" x14ac:dyDescent="0.3">
      <c r="P416343" s="83"/>
    </row>
    <row r="416344" spans="16:16" x14ac:dyDescent="0.3">
      <c r="P416344" s="83"/>
    </row>
    <row r="416345" spans="16:16" x14ac:dyDescent="0.3">
      <c r="P416345" s="83"/>
    </row>
    <row r="416346" spans="16:16" x14ac:dyDescent="0.3">
      <c r="P416346" s="83"/>
    </row>
    <row r="416347" spans="16:16" x14ac:dyDescent="0.3">
      <c r="P416347" s="83"/>
    </row>
    <row r="416348" spans="16:16" x14ac:dyDescent="0.3">
      <c r="P416348" s="83"/>
    </row>
    <row r="416349" spans="16:16" x14ac:dyDescent="0.3">
      <c r="P416349" s="83"/>
    </row>
    <row r="416350" spans="16:16" x14ac:dyDescent="0.3">
      <c r="P416350" s="83"/>
    </row>
    <row r="416351" spans="16:16" x14ac:dyDescent="0.3">
      <c r="P416351" s="83"/>
    </row>
    <row r="416352" spans="16:16" x14ac:dyDescent="0.3">
      <c r="P416352" s="83"/>
    </row>
    <row r="416353" spans="16:16" x14ac:dyDescent="0.3">
      <c r="P416353" s="83"/>
    </row>
    <row r="416354" spans="16:16" x14ac:dyDescent="0.3">
      <c r="P416354" s="83"/>
    </row>
    <row r="416355" spans="16:16" x14ac:dyDescent="0.3">
      <c r="P416355" s="83"/>
    </row>
    <row r="416356" spans="16:16" x14ac:dyDescent="0.3">
      <c r="P416356" s="83"/>
    </row>
    <row r="416357" spans="16:16" x14ac:dyDescent="0.3">
      <c r="P416357" s="83"/>
    </row>
    <row r="416358" spans="16:16" x14ac:dyDescent="0.3">
      <c r="P416358" s="83"/>
    </row>
    <row r="416359" spans="16:16" x14ac:dyDescent="0.3">
      <c r="P416359" s="83"/>
    </row>
    <row r="416360" spans="16:16" x14ac:dyDescent="0.3">
      <c r="P416360" s="83"/>
    </row>
    <row r="416361" spans="16:16" x14ac:dyDescent="0.3">
      <c r="P416361" s="83"/>
    </row>
    <row r="416362" spans="16:16" x14ac:dyDescent="0.3">
      <c r="P416362" s="83"/>
    </row>
    <row r="416363" spans="16:16" x14ac:dyDescent="0.3">
      <c r="P416363" s="83"/>
    </row>
    <row r="416364" spans="16:16" x14ac:dyDescent="0.3">
      <c r="P416364" s="83"/>
    </row>
    <row r="416365" spans="16:16" x14ac:dyDescent="0.3">
      <c r="P416365" s="83"/>
    </row>
    <row r="416366" spans="16:16" x14ac:dyDescent="0.3">
      <c r="P416366" s="83"/>
    </row>
    <row r="416367" spans="16:16" x14ac:dyDescent="0.3">
      <c r="P416367" s="83"/>
    </row>
    <row r="416368" spans="16:16" x14ac:dyDescent="0.3">
      <c r="P416368" s="83"/>
    </row>
    <row r="416369" spans="16:16" x14ac:dyDescent="0.3">
      <c r="P416369" s="83"/>
    </row>
    <row r="416370" spans="16:16" x14ac:dyDescent="0.3">
      <c r="P416370" s="83"/>
    </row>
    <row r="416371" spans="16:16" x14ac:dyDescent="0.3">
      <c r="P416371" s="83"/>
    </row>
    <row r="416372" spans="16:16" x14ac:dyDescent="0.3">
      <c r="P416372" s="83"/>
    </row>
    <row r="416373" spans="16:16" x14ac:dyDescent="0.3">
      <c r="P416373" s="83"/>
    </row>
    <row r="416374" spans="16:16" x14ac:dyDescent="0.3">
      <c r="P416374" s="83"/>
    </row>
    <row r="416375" spans="16:16" x14ac:dyDescent="0.3">
      <c r="P416375" s="83"/>
    </row>
    <row r="416376" spans="16:16" x14ac:dyDescent="0.3">
      <c r="P416376" s="83"/>
    </row>
    <row r="416377" spans="16:16" x14ac:dyDescent="0.3">
      <c r="P416377" s="83"/>
    </row>
    <row r="416378" spans="16:16" x14ac:dyDescent="0.3">
      <c r="P416378" s="83"/>
    </row>
    <row r="416379" spans="16:16" x14ac:dyDescent="0.3">
      <c r="P416379" s="83"/>
    </row>
    <row r="416380" spans="16:16" x14ac:dyDescent="0.3">
      <c r="P416380" s="83"/>
    </row>
    <row r="416381" spans="16:16" x14ac:dyDescent="0.3">
      <c r="P416381" s="83"/>
    </row>
    <row r="416382" spans="16:16" x14ac:dyDescent="0.3">
      <c r="P416382" s="83"/>
    </row>
    <row r="416383" spans="16:16" x14ac:dyDescent="0.3">
      <c r="P416383" s="83"/>
    </row>
    <row r="416384" spans="16:16" x14ac:dyDescent="0.3">
      <c r="P416384" s="83"/>
    </row>
    <row r="416385" spans="16:16" x14ac:dyDescent="0.3">
      <c r="P416385" s="83"/>
    </row>
    <row r="416386" spans="16:16" x14ac:dyDescent="0.3">
      <c r="P416386" s="83"/>
    </row>
    <row r="416387" spans="16:16" x14ac:dyDescent="0.3">
      <c r="P416387" s="83"/>
    </row>
    <row r="416388" spans="16:16" x14ac:dyDescent="0.3">
      <c r="P416388" s="83"/>
    </row>
    <row r="416389" spans="16:16" x14ac:dyDescent="0.3">
      <c r="P416389" s="83"/>
    </row>
    <row r="416390" spans="16:16" x14ac:dyDescent="0.3">
      <c r="P416390" s="83"/>
    </row>
    <row r="416391" spans="16:16" x14ac:dyDescent="0.3">
      <c r="P416391" s="83"/>
    </row>
    <row r="416392" spans="16:16" x14ac:dyDescent="0.3">
      <c r="P416392" s="83"/>
    </row>
    <row r="416393" spans="16:16" x14ac:dyDescent="0.3">
      <c r="P416393" s="83"/>
    </row>
    <row r="416394" spans="16:16" x14ac:dyDescent="0.3">
      <c r="P416394" s="83"/>
    </row>
    <row r="416395" spans="16:16" x14ac:dyDescent="0.3">
      <c r="P416395" s="83"/>
    </row>
    <row r="416396" spans="16:16" x14ac:dyDescent="0.3">
      <c r="P416396" s="83"/>
    </row>
    <row r="416397" spans="16:16" x14ac:dyDescent="0.3">
      <c r="P416397" s="83"/>
    </row>
    <row r="416398" spans="16:16" x14ac:dyDescent="0.3">
      <c r="P416398" s="83"/>
    </row>
    <row r="416399" spans="16:16" x14ac:dyDescent="0.3">
      <c r="P416399" s="83"/>
    </row>
    <row r="416400" spans="16:16" x14ac:dyDescent="0.3">
      <c r="P416400" s="83"/>
    </row>
    <row r="416401" spans="16:16" x14ac:dyDescent="0.3">
      <c r="P416401" s="83"/>
    </row>
    <row r="416402" spans="16:16" x14ac:dyDescent="0.3">
      <c r="P416402" s="83"/>
    </row>
    <row r="416403" spans="16:16" x14ac:dyDescent="0.3">
      <c r="P416403" s="83"/>
    </row>
    <row r="416404" spans="16:16" x14ac:dyDescent="0.3">
      <c r="P416404" s="83"/>
    </row>
    <row r="416405" spans="16:16" x14ac:dyDescent="0.3">
      <c r="P416405" s="83"/>
    </row>
    <row r="416406" spans="16:16" x14ac:dyDescent="0.3">
      <c r="P416406" s="83"/>
    </row>
    <row r="416407" spans="16:16" x14ac:dyDescent="0.3">
      <c r="P416407" s="83"/>
    </row>
    <row r="416408" spans="16:16" x14ac:dyDescent="0.3">
      <c r="P416408" s="83"/>
    </row>
    <row r="416409" spans="16:16" x14ac:dyDescent="0.3">
      <c r="P416409" s="83"/>
    </row>
    <row r="416410" spans="16:16" x14ac:dyDescent="0.3">
      <c r="P416410" s="83"/>
    </row>
    <row r="416411" spans="16:16" x14ac:dyDescent="0.3">
      <c r="P416411" s="83"/>
    </row>
    <row r="416412" spans="16:16" x14ac:dyDescent="0.3">
      <c r="P416412" s="83"/>
    </row>
    <row r="416413" spans="16:16" x14ac:dyDescent="0.3">
      <c r="P416413" s="83"/>
    </row>
    <row r="416414" spans="16:16" x14ac:dyDescent="0.3">
      <c r="P416414" s="83"/>
    </row>
    <row r="416415" spans="16:16" x14ac:dyDescent="0.3">
      <c r="P416415" s="83"/>
    </row>
    <row r="416416" spans="16:16" x14ac:dyDescent="0.3">
      <c r="P416416" s="83"/>
    </row>
    <row r="416417" spans="16:16" x14ac:dyDescent="0.3">
      <c r="P416417" s="83"/>
    </row>
    <row r="416418" spans="16:16" x14ac:dyDescent="0.3">
      <c r="P416418" s="83"/>
    </row>
    <row r="416419" spans="16:16" x14ac:dyDescent="0.3">
      <c r="P416419" s="83"/>
    </row>
    <row r="416420" spans="16:16" x14ac:dyDescent="0.3">
      <c r="P416420" s="83"/>
    </row>
    <row r="416421" spans="16:16" x14ac:dyDescent="0.3">
      <c r="P416421" s="83"/>
    </row>
    <row r="416422" spans="16:16" x14ac:dyDescent="0.3">
      <c r="P416422" s="83"/>
    </row>
    <row r="416423" spans="16:16" x14ac:dyDescent="0.3">
      <c r="P416423" s="83"/>
    </row>
    <row r="416424" spans="16:16" x14ac:dyDescent="0.3">
      <c r="P416424" s="83"/>
    </row>
    <row r="416425" spans="16:16" x14ac:dyDescent="0.3">
      <c r="P416425" s="83"/>
    </row>
    <row r="416426" spans="16:16" x14ac:dyDescent="0.3">
      <c r="P416426" s="83"/>
    </row>
    <row r="416427" spans="16:16" x14ac:dyDescent="0.3">
      <c r="P416427" s="83"/>
    </row>
    <row r="416428" spans="16:16" x14ac:dyDescent="0.3">
      <c r="P416428" s="83"/>
    </row>
    <row r="416429" spans="16:16" x14ac:dyDescent="0.3">
      <c r="P416429" s="83"/>
    </row>
    <row r="416430" spans="16:16" x14ac:dyDescent="0.3">
      <c r="P416430" s="83"/>
    </row>
    <row r="416431" spans="16:16" x14ac:dyDescent="0.3">
      <c r="P416431" s="83"/>
    </row>
    <row r="416432" spans="16:16" x14ac:dyDescent="0.3">
      <c r="P416432" s="83"/>
    </row>
    <row r="416433" spans="16:16" x14ac:dyDescent="0.3">
      <c r="P416433" s="83"/>
    </row>
    <row r="416434" spans="16:16" x14ac:dyDescent="0.3">
      <c r="P416434" s="83"/>
    </row>
    <row r="416435" spans="16:16" x14ac:dyDescent="0.3">
      <c r="P416435" s="83"/>
    </row>
    <row r="416436" spans="16:16" x14ac:dyDescent="0.3">
      <c r="P416436" s="83"/>
    </row>
    <row r="416437" spans="16:16" x14ac:dyDescent="0.3">
      <c r="P416437" s="83"/>
    </row>
    <row r="416438" spans="16:16" x14ac:dyDescent="0.3">
      <c r="P416438" s="83"/>
    </row>
    <row r="416439" spans="16:16" x14ac:dyDescent="0.3">
      <c r="P416439" s="83"/>
    </row>
    <row r="416440" spans="16:16" x14ac:dyDescent="0.3">
      <c r="P416440" s="83"/>
    </row>
    <row r="416441" spans="16:16" x14ac:dyDescent="0.3">
      <c r="P416441" s="83"/>
    </row>
    <row r="416442" spans="16:16" x14ac:dyDescent="0.3">
      <c r="P416442" s="83"/>
    </row>
    <row r="416443" spans="16:16" x14ac:dyDescent="0.3">
      <c r="P416443" s="83"/>
    </row>
    <row r="416444" spans="16:16" x14ac:dyDescent="0.3">
      <c r="P416444" s="83"/>
    </row>
    <row r="416445" spans="16:16" x14ac:dyDescent="0.3">
      <c r="P416445" s="83"/>
    </row>
    <row r="416446" spans="16:16" x14ac:dyDescent="0.3">
      <c r="P416446" s="83"/>
    </row>
    <row r="416447" spans="16:16" x14ac:dyDescent="0.3">
      <c r="P416447" s="83"/>
    </row>
    <row r="416448" spans="16:16" x14ac:dyDescent="0.3">
      <c r="P416448" s="83"/>
    </row>
    <row r="416449" spans="16:16" x14ac:dyDescent="0.3">
      <c r="P416449" s="83"/>
    </row>
    <row r="416450" spans="16:16" x14ac:dyDescent="0.3">
      <c r="P416450" s="83"/>
    </row>
    <row r="416451" spans="16:16" x14ac:dyDescent="0.3">
      <c r="P416451" s="83"/>
    </row>
    <row r="416452" spans="16:16" x14ac:dyDescent="0.3">
      <c r="P416452" s="83"/>
    </row>
    <row r="416453" spans="16:16" x14ac:dyDescent="0.3">
      <c r="P416453" s="83"/>
    </row>
    <row r="416454" spans="16:16" x14ac:dyDescent="0.3">
      <c r="P416454" s="83"/>
    </row>
    <row r="416455" spans="16:16" x14ac:dyDescent="0.3">
      <c r="P416455" s="83"/>
    </row>
    <row r="416456" spans="16:16" x14ac:dyDescent="0.3">
      <c r="P416456" s="83"/>
    </row>
    <row r="416457" spans="16:16" x14ac:dyDescent="0.3">
      <c r="P416457" s="83"/>
    </row>
    <row r="416458" spans="16:16" x14ac:dyDescent="0.3">
      <c r="P416458" s="83"/>
    </row>
    <row r="416459" spans="16:16" x14ac:dyDescent="0.3">
      <c r="P416459" s="83"/>
    </row>
    <row r="416460" spans="16:16" x14ac:dyDescent="0.3">
      <c r="P416460" s="83"/>
    </row>
    <row r="416461" spans="16:16" x14ac:dyDescent="0.3">
      <c r="P416461" s="83"/>
    </row>
    <row r="416462" spans="16:16" x14ac:dyDescent="0.3">
      <c r="P416462" s="83"/>
    </row>
    <row r="416463" spans="16:16" x14ac:dyDescent="0.3">
      <c r="P416463" s="83"/>
    </row>
    <row r="416464" spans="16:16" x14ac:dyDescent="0.3">
      <c r="P416464" s="83"/>
    </row>
    <row r="416465" spans="16:16" x14ac:dyDescent="0.3">
      <c r="P416465" s="83"/>
    </row>
    <row r="416466" spans="16:16" x14ac:dyDescent="0.3">
      <c r="P416466" s="83"/>
    </row>
    <row r="416467" spans="16:16" x14ac:dyDescent="0.3">
      <c r="P416467" s="83"/>
    </row>
    <row r="416468" spans="16:16" x14ac:dyDescent="0.3">
      <c r="P416468" s="83"/>
    </row>
    <row r="416469" spans="16:16" x14ac:dyDescent="0.3">
      <c r="P416469" s="83"/>
    </row>
    <row r="416470" spans="16:16" x14ac:dyDescent="0.3">
      <c r="P416470" s="83"/>
    </row>
    <row r="416471" spans="16:16" x14ac:dyDescent="0.3">
      <c r="P416471" s="83"/>
    </row>
    <row r="416472" spans="16:16" x14ac:dyDescent="0.3">
      <c r="P416472" s="83"/>
    </row>
    <row r="416473" spans="16:16" x14ac:dyDescent="0.3">
      <c r="P416473" s="83"/>
    </row>
    <row r="416474" spans="16:16" x14ac:dyDescent="0.3">
      <c r="P416474" s="83"/>
    </row>
    <row r="416475" spans="16:16" x14ac:dyDescent="0.3">
      <c r="P416475" s="83"/>
    </row>
    <row r="416476" spans="16:16" x14ac:dyDescent="0.3">
      <c r="P416476" s="83"/>
    </row>
    <row r="416477" spans="16:16" x14ac:dyDescent="0.3">
      <c r="P416477" s="83"/>
    </row>
    <row r="416478" spans="16:16" x14ac:dyDescent="0.3">
      <c r="P416478" s="83"/>
    </row>
    <row r="416479" spans="16:16" x14ac:dyDescent="0.3">
      <c r="P416479" s="83"/>
    </row>
    <row r="416480" spans="16:16" x14ac:dyDescent="0.3">
      <c r="P416480" s="83"/>
    </row>
    <row r="416481" spans="16:16" x14ac:dyDescent="0.3">
      <c r="P416481" s="83"/>
    </row>
    <row r="416482" spans="16:16" x14ac:dyDescent="0.3">
      <c r="P416482" s="83"/>
    </row>
    <row r="416483" spans="16:16" x14ac:dyDescent="0.3">
      <c r="P416483" s="83"/>
    </row>
    <row r="416484" spans="16:16" x14ac:dyDescent="0.3">
      <c r="P416484" s="83"/>
    </row>
    <row r="416485" spans="16:16" x14ac:dyDescent="0.3">
      <c r="P416485" s="83"/>
    </row>
    <row r="416486" spans="16:16" x14ac:dyDescent="0.3">
      <c r="P416486" s="83"/>
    </row>
    <row r="416487" spans="16:16" x14ac:dyDescent="0.3">
      <c r="P416487" s="83"/>
    </row>
    <row r="416488" spans="16:16" x14ac:dyDescent="0.3">
      <c r="P416488" s="83"/>
    </row>
    <row r="416489" spans="16:16" x14ac:dyDescent="0.3">
      <c r="P416489" s="83"/>
    </row>
    <row r="416490" spans="16:16" x14ac:dyDescent="0.3">
      <c r="P416490" s="83"/>
    </row>
    <row r="416491" spans="16:16" x14ac:dyDescent="0.3">
      <c r="P416491" s="83"/>
    </row>
    <row r="416492" spans="16:16" x14ac:dyDescent="0.3">
      <c r="P416492" s="83"/>
    </row>
    <row r="416493" spans="16:16" x14ac:dyDescent="0.3">
      <c r="P416493" s="83"/>
    </row>
    <row r="416494" spans="16:16" x14ac:dyDescent="0.3">
      <c r="P416494" s="83"/>
    </row>
    <row r="416495" spans="16:16" x14ac:dyDescent="0.3">
      <c r="P416495" s="83"/>
    </row>
    <row r="416496" spans="16:16" x14ac:dyDescent="0.3">
      <c r="P416496" s="83"/>
    </row>
    <row r="416497" spans="16:16" x14ac:dyDescent="0.3">
      <c r="P416497" s="83"/>
    </row>
    <row r="416498" spans="16:16" x14ac:dyDescent="0.3">
      <c r="P416498" s="83"/>
    </row>
    <row r="416499" spans="16:16" x14ac:dyDescent="0.3">
      <c r="P416499" s="83"/>
    </row>
    <row r="416500" spans="16:16" x14ac:dyDescent="0.3">
      <c r="P416500" s="83"/>
    </row>
    <row r="416501" spans="16:16" x14ac:dyDescent="0.3">
      <c r="P416501" s="83"/>
    </row>
    <row r="416502" spans="16:16" x14ac:dyDescent="0.3">
      <c r="P416502" s="83"/>
    </row>
    <row r="416503" spans="16:16" x14ac:dyDescent="0.3">
      <c r="P416503" s="83"/>
    </row>
    <row r="416504" spans="16:16" x14ac:dyDescent="0.3">
      <c r="P416504" s="83"/>
    </row>
    <row r="416505" spans="16:16" x14ac:dyDescent="0.3">
      <c r="P416505" s="83"/>
    </row>
    <row r="416506" spans="16:16" x14ac:dyDescent="0.3">
      <c r="P416506" s="83"/>
    </row>
    <row r="416507" spans="16:16" x14ac:dyDescent="0.3">
      <c r="P416507" s="83"/>
    </row>
    <row r="416508" spans="16:16" x14ac:dyDescent="0.3">
      <c r="P416508" s="83"/>
    </row>
    <row r="416509" spans="16:16" x14ac:dyDescent="0.3">
      <c r="P416509" s="83"/>
    </row>
    <row r="416510" spans="16:16" x14ac:dyDescent="0.3">
      <c r="P416510" s="83"/>
    </row>
    <row r="416511" spans="16:16" x14ac:dyDescent="0.3">
      <c r="P416511" s="83"/>
    </row>
    <row r="416512" spans="16:16" x14ac:dyDescent="0.3">
      <c r="P416512" s="83"/>
    </row>
    <row r="416513" spans="16:16" x14ac:dyDescent="0.3">
      <c r="P416513" s="83"/>
    </row>
    <row r="416514" spans="16:16" x14ac:dyDescent="0.3">
      <c r="P416514" s="83"/>
    </row>
    <row r="416515" spans="16:16" x14ac:dyDescent="0.3">
      <c r="P416515" s="83"/>
    </row>
    <row r="416516" spans="16:16" x14ac:dyDescent="0.3">
      <c r="P416516" s="83"/>
    </row>
    <row r="416517" spans="16:16" x14ac:dyDescent="0.3">
      <c r="P416517" s="83"/>
    </row>
    <row r="416518" spans="16:16" x14ac:dyDescent="0.3">
      <c r="P416518" s="83"/>
    </row>
    <row r="416519" spans="16:16" x14ac:dyDescent="0.3">
      <c r="P416519" s="83"/>
    </row>
    <row r="416520" spans="16:16" x14ac:dyDescent="0.3">
      <c r="P416520" s="83"/>
    </row>
    <row r="416521" spans="16:16" x14ac:dyDescent="0.3">
      <c r="P416521" s="83"/>
    </row>
    <row r="416522" spans="16:16" x14ac:dyDescent="0.3">
      <c r="P416522" s="83"/>
    </row>
    <row r="416523" spans="16:16" x14ac:dyDescent="0.3">
      <c r="P416523" s="83"/>
    </row>
    <row r="416524" spans="16:16" x14ac:dyDescent="0.3">
      <c r="P416524" s="83"/>
    </row>
    <row r="416525" spans="16:16" x14ac:dyDescent="0.3">
      <c r="P416525" s="83"/>
    </row>
    <row r="416526" spans="16:16" x14ac:dyDescent="0.3">
      <c r="P416526" s="83"/>
    </row>
    <row r="416527" spans="16:16" x14ac:dyDescent="0.3">
      <c r="P416527" s="83"/>
    </row>
    <row r="416528" spans="16:16" x14ac:dyDescent="0.3">
      <c r="P416528" s="83"/>
    </row>
    <row r="416529" spans="16:16" x14ac:dyDescent="0.3">
      <c r="P416529" s="83"/>
    </row>
    <row r="416530" spans="16:16" x14ac:dyDescent="0.3">
      <c r="P416530" s="83"/>
    </row>
    <row r="416531" spans="16:16" x14ac:dyDescent="0.3">
      <c r="P416531" s="83"/>
    </row>
    <row r="416532" spans="16:16" x14ac:dyDescent="0.3">
      <c r="P416532" s="83"/>
    </row>
    <row r="416533" spans="16:16" x14ac:dyDescent="0.3">
      <c r="P416533" s="83"/>
    </row>
    <row r="416534" spans="16:16" x14ac:dyDescent="0.3">
      <c r="P416534" s="83"/>
    </row>
    <row r="416535" spans="16:16" x14ac:dyDescent="0.3">
      <c r="P416535" s="83"/>
    </row>
    <row r="416536" spans="16:16" x14ac:dyDescent="0.3">
      <c r="P416536" s="83"/>
    </row>
    <row r="416537" spans="16:16" x14ac:dyDescent="0.3">
      <c r="P416537" s="83"/>
    </row>
    <row r="416538" spans="16:16" x14ac:dyDescent="0.3">
      <c r="P416538" s="83"/>
    </row>
    <row r="416539" spans="16:16" x14ac:dyDescent="0.3">
      <c r="P416539" s="83"/>
    </row>
    <row r="416540" spans="16:16" x14ac:dyDescent="0.3">
      <c r="P416540" s="83"/>
    </row>
    <row r="416541" spans="16:16" x14ac:dyDescent="0.3">
      <c r="P416541" s="83"/>
    </row>
    <row r="416542" spans="16:16" x14ac:dyDescent="0.3">
      <c r="P416542" s="83"/>
    </row>
    <row r="416543" spans="16:16" x14ac:dyDescent="0.3">
      <c r="P416543" s="83"/>
    </row>
    <row r="416544" spans="16:16" x14ac:dyDescent="0.3">
      <c r="P416544" s="83"/>
    </row>
    <row r="416545" spans="16:16" x14ac:dyDescent="0.3">
      <c r="P416545" s="83"/>
    </row>
    <row r="416546" spans="16:16" x14ac:dyDescent="0.3">
      <c r="P416546" s="83"/>
    </row>
    <row r="416547" spans="16:16" x14ac:dyDescent="0.3">
      <c r="P416547" s="83"/>
    </row>
    <row r="416548" spans="16:16" x14ac:dyDescent="0.3">
      <c r="P416548" s="83"/>
    </row>
    <row r="416549" spans="16:16" x14ac:dyDescent="0.3">
      <c r="P416549" s="83"/>
    </row>
    <row r="416550" spans="16:16" x14ac:dyDescent="0.3">
      <c r="P416550" s="83"/>
    </row>
    <row r="416551" spans="16:16" x14ac:dyDescent="0.3">
      <c r="P416551" s="83"/>
    </row>
    <row r="416552" spans="16:16" x14ac:dyDescent="0.3">
      <c r="P416552" s="83"/>
    </row>
    <row r="416553" spans="16:16" x14ac:dyDescent="0.3">
      <c r="P416553" s="83"/>
    </row>
    <row r="416554" spans="16:16" x14ac:dyDescent="0.3">
      <c r="P416554" s="83"/>
    </row>
    <row r="416555" spans="16:16" x14ac:dyDescent="0.3">
      <c r="P416555" s="83"/>
    </row>
    <row r="416556" spans="16:16" x14ac:dyDescent="0.3">
      <c r="P416556" s="83"/>
    </row>
    <row r="416557" spans="16:16" x14ac:dyDescent="0.3">
      <c r="P416557" s="83"/>
    </row>
    <row r="416558" spans="16:16" x14ac:dyDescent="0.3">
      <c r="P416558" s="83"/>
    </row>
    <row r="416559" spans="16:16" x14ac:dyDescent="0.3">
      <c r="P416559" s="83"/>
    </row>
    <row r="416560" spans="16:16" x14ac:dyDescent="0.3">
      <c r="P416560" s="83"/>
    </row>
    <row r="416561" spans="16:16" x14ac:dyDescent="0.3">
      <c r="P416561" s="83"/>
    </row>
    <row r="416562" spans="16:16" x14ac:dyDescent="0.3">
      <c r="P416562" s="83"/>
    </row>
    <row r="416563" spans="16:16" x14ac:dyDescent="0.3">
      <c r="P416563" s="83"/>
    </row>
    <row r="416564" spans="16:16" x14ac:dyDescent="0.3">
      <c r="P416564" s="83"/>
    </row>
    <row r="416565" spans="16:16" x14ac:dyDescent="0.3">
      <c r="P416565" s="83"/>
    </row>
    <row r="416566" spans="16:16" x14ac:dyDescent="0.3">
      <c r="P416566" s="83"/>
    </row>
    <row r="416567" spans="16:16" x14ac:dyDescent="0.3">
      <c r="P416567" s="83"/>
    </row>
    <row r="416568" spans="16:16" x14ac:dyDescent="0.3">
      <c r="P416568" s="83"/>
    </row>
    <row r="416569" spans="16:16" x14ac:dyDescent="0.3">
      <c r="P416569" s="83"/>
    </row>
    <row r="416570" spans="16:16" x14ac:dyDescent="0.3">
      <c r="P416570" s="83"/>
    </row>
    <row r="416571" spans="16:16" x14ac:dyDescent="0.3">
      <c r="P416571" s="83"/>
    </row>
    <row r="416572" spans="16:16" x14ac:dyDescent="0.3">
      <c r="P416572" s="83"/>
    </row>
    <row r="416573" spans="16:16" x14ac:dyDescent="0.3">
      <c r="P416573" s="83"/>
    </row>
    <row r="416574" spans="16:16" x14ac:dyDescent="0.3">
      <c r="P416574" s="83"/>
    </row>
    <row r="416575" spans="16:16" x14ac:dyDescent="0.3">
      <c r="P416575" s="83"/>
    </row>
    <row r="416576" spans="16:16" x14ac:dyDescent="0.3">
      <c r="P416576" s="83"/>
    </row>
    <row r="416577" spans="16:16" x14ac:dyDescent="0.3">
      <c r="P416577" s="83"/>
    </row>
    <row r="416578" spans="16:16" x14ac:dyDescent="0.3">
      <c r="P416578" s="83"/>
    </row>
    <row r="416579" spans="16:16" x14ac:dyDescent="0.3">
      <c r="P416579" s="83"/>
    </row>
    <row r="416580" spans="16:16" x14ac:dyDescent="0.3">
      <c r="P416580" s="83"/>
    </row>
    <row r="416581" spans="16:16" x14ac:dyDescent="0.3">
      <c r="P416581" s="83"/>
    </row>
    <row r="416582" spans="16:16" x14ac:dyDescent="0.3">
      <c r="P416582" s="83"/>
    </row>
    <row r="416583" spans="16:16" x14ac:dyDescent="0.3">
      <c r="P416583" s="83"/>
    </row>
    <row r="416584" spans="16:16" x14ac:dyDescent="0.3">
      <c r="P416584" s="83"/>
    </row>
    <row r="416585" spans="16:16" x14ac:dyDescent="0.3">
      <c r="P416585" s="83"/>
    </row>
    <row r="416586" spans="16:16" x14ac:dyDescent="0.3">
      <c r="P416586" s="83"/>
    </row>
    <row r="416587" spans="16:16" x14ac:dyDescent="0.3">
      <c r="P416587" s="83"/>
    </row>
    <row r="416588" spans="16:16" x14ac:dyDescent="0.3">
      <c r="P416588" s="83"/>
    </row>
    <row r="416589" spans="16:16" x14ac:dyDescent="0.3">
      <c r="P416589" s="83"/>
    </row>
    <row r="416590" spans="16:16" x14ac:dyDescent="0.3">
      <c r="P416590" s="83"/>
    </row>
    <row r="416591" spans="16:16" x14ac:dyDescent="0.3">
      <c r="P416591" s="83"/>
    </row>
    <row r="416592" spans="16:16" x14ac:dyDescent="0.3">
      <c r="P416592" s="83"/>
    </row>
    <row r="416593" spans="16:16" x14ac:dyDescent="0.3">
      <c r="P416593" s="83"/>
    </row>
    <row r="416594" spans="16:16" x14ac:dyDescent="0.3">
      <c r="P416594" s="83"/>
    </row>
    <row r="416595" spans="16:16" x14ac:dyDescent="0.3">
      <c r="P416595" s="83"/>
    </row>
    <row r="416596" spans="16:16" x14ac:dyDescent="0.3">
      <c r="P416596" s="83"/>
    </row>
    <row r="416597" spans="16:16" x14ac:dyDescent="0.3">
      <c r="P416597" s="83"/>
    </row>
    <row r="416598" spans="16:16" x14ac:dyDescent="0.3">
      <c r="P416598" s="83"/>
    </row>
    <row r="416599" spans="16:16" x14ac:dyDescent="0.3">
      <c r="P416599" s="83"/>
    </row>
    <row r="416600" spans="16:16" x14ac:dyDescent="0.3">
      <c r="P416600" s="83"/>
    </row>
    <row r="416601" spans="16:16" x14ac:dyDescent="0.3">
      <c r="P416601" s="83"/>
    </row>
    <row r="416602" spans="16:16" x14ac:dyDescent="0.3">
      <c r="P416602" s="83"/>
    </row>
    <row r="416603" spans="16:16" x14ac:dyDescent="0.3">
      <c r="P416603" s="83"/>
    </row>
    <row r="416604" spans="16:16" x14ac:dyDescent="0.3">
      <c r="P416604" s="83"/>
    </row>
    <row r="416605" spans="16:16" x14ac:dyDescent="0.3">
      <c r="P416605" s="83"/>
    </row>
    <row r="416606" spans="16:16" x14ac:dyDescent="0.3">
      <c r="P416606" s="83"/>
    </row>
    <row r="416607" spans="16:16" x14ac:dyDescent="0.3">
      <c r="P416607" s="83"/>
    </row>
    <row r="416608" spans="16:16" x14ac:dyDescent="0.3">
      <c r="P416608" s="83"/>
    </row>
    <row r="416609" spans="16:16" x14ac:dyDescent="0.3">
      <c r="P416609" s="83"/>
    </row>
    <row r="416610" spans="16:16" x14ac:dyDescent="0.3">
      <c r="P416610" s="83"/>
    </row>
    <row r="416611" spans="16:16" x14ac:dyDescent="0.3">
      <c r="P416611" s="83"/>
    </row>
    <row r="416612" spans="16:16" x14ac:dyDescent="0.3">
      <c r="P416612" s="83"/>
    </row>
    <row r="416613" spans="16:16" x14ac:dyDescent="0.3">
      <c r="P416613" s="83"/>
    </row>
    <row r="416614" spans="16:16" x14ac:dyDescent="0.3">
      <c r="P416614" s="83"/>
    </row>
    <row r="416615" spans="16:16" x14ac:dyDescent="0.3">
      <c r="P416615" s="83"/>
    </row>
    <row r="416616" spans="16:16" x14ac:dyDescent="0.3">
      <c r="P416616" s="83"/>
    </row>
    <row r="416617" spans="16:16" x14ac:dyDescent="0.3">
      <c r="P416617" s="83"/>
    </row>
    <row r="416618" spans="16:16" x14ac:dyDescent="0.3">
      <c r="P416618" s="83"/>
    </row>
    <row r="416619" spans="16:16" x14ac:dyDescent="0.3">
      <c r="P416619" s="83"/>
    </row>
    <row r="416620" spans="16:16" x14ac:dyDescent="0.3">
      <c r="P416620" s="83"/>
    </row>
    <row r="416621" spans="16:16" x14ac:dyDescent="0.3">
      <c r="P416621" s="83"/>
    </row>
    <row r="416622" spans="16:16" x14ac:dyDescent="0.3">
      <c r="P416622" s="83"/>
    </row>
    <row r="416623" spans="16:16" x14ac:dyDescent="0.3">
      <c r="P416623" s="83"/>
    </row>
    <row r="416624" spans="16:16" x14ac:dyDescent="0.3">
      <c r="P416624" s="83"/>
    </row>
    <row r="416625" spans="16:16" x14ac:dyDescent="0.3">
      <c r="P416625" s="83"/>
    </row>
    <row r="416626" spans="16:16" x14ac:dyDescent="0.3">
      <c r="P416626" s="83"/>
    </row>
    <row r="416627" spans="16:16" x14ac:dyDescent="0.3">
      <c r="P416627" s="83"/>
    </row>
    <row r="416628" spans="16:16" x14ac:dyDescent="0.3">
      <c r="P416628" s="83"/>
    </row>
    <row r="416629" spans="16:16" x14ac:dyDescent="0.3">
      <c r="P416629" s="83"/>
    </row>
    <row r="416630" spans="16:16" x14ac:dyDescent="0.3">
      <c r="P416630" s="83"/>
    </row>
    <row r="416631" spans="16:16" x14ac:dyDescent="0.3">
      <c r="P416631" s="83"/>
    </row>
    <row r="416632" spans="16:16" x14ac:dyDescent="0.3">
      <c r="P416632" s="83"/>
    </row>
    <row r="416633" spans="16:16" x14ac:dyDescent="0.3">
      <c r="P416633" s="83"/>
    </row>
    <row r="416634" spans="16:16" x14ac:dyDescent="0.3">
      <c r="P416634" s="83"/>
    </row>
    <row r="416635" spans="16:16" x14ac:dyDescent="0.3">
      <c r="P416635" s="83"/>
    </row>
    <row r="416636" spans="16:16" x14ac:dyDescent="0.3">
      <c r="P416636" s="83"/>
    </row>
    <row r="416637" spans="16:16" x14ac:dyDescent="0.3">
      <c r="P416637" s="83"/>
    </row>
    <row r="416638" spans="16:16" x14ac:dyDescent="0.3">
      <c r="P416638" s="83"/>
    </row>
    <row r="416639" spans="16:16" x14ac:dyDescent="0.3">
      <c r="P416639" s="83"/>
    </row>
    <row r="416640" spans="16:16" x14ac:dyDescent="0.3">
      <c r="P416640" s="83"/>
    </row>
    <row r="416641" spans="16:16" x14ac:dyDescent="0.3">
      <c r="P416641" s="83"/>
    </row>
    <row r="416642" spans="16:16" x14ac:dyDescent="0.3">
      <c r="P416642" s="83"/>
    </row>
    <row r="416643" spans="16:16" x14ac:dyDescent="0.3">
      <c r="P416643" s="83"/>
    </row>
    <row r="416644" spans="16:16" x14ac:dyDescent="0.3">
      <c r="P416644" s="83"/>
    </row>
    <row r="416645" spans="16:16" x14ac:dyDescent="0.3">
      <c r="P416645" s="83"/>
    </row>
    <row r="416646" spans="16:16" x14ac:dyDescent="0.3">
      <c r="P416646" s="83"/>
    </row>
    <row r="416647" spans="16:16" x14ac:dyDescent="0.3">
      <c r="P416647" s="83"/>
    </row>
    <row r="416648" spans="16:16" x14ac:dyDescent="0.3">
      <c r="P416648" s="83"/>
    </row>
    <row r="416649" spans="16:16" x14ac:dyDescent="0.3">
      <c r="P416649" s="83"/>
    </row>
    <row r="416650" spans="16:16" x14ac:dyDescent="0.3">
      <c r="P416650" s="83"/>
    </row>
    <row r="416651" spans="16:16" x14ac:dyDescent="0.3">
      <c r="P416651" s="83"/>
    </row>
    <row r="416652" spans="16:16" x14ac:dyDescent="0.3">
      <c r="P416652" s="83"/>
    </row>
    <row r="416653" spans="16:16" x14ac:dyDescent="0.3">
      <c r="P416653" s="83"/>
    </row>
    <row r="416654" spans="16:16" x14ac:dyDescent="0.3">
      <c r="P416654" s="83"/>
    </row>
    <row r="416655" spans="16:16" x14ac:dyDescent="0.3">
      <c r="P416655" s="83"/>
    </row>
    <row r="416656" spans="16:16" x14ac:dyDescent="0.3">
      <c r="P416656" s="83"/>
    </row>
    <row r="416657" spans="16:16" x14ac:dyDescent="0.3">
      <c r="P416657" s="83"/>
    </row>
    <row r="416658" spans="16:16" x14ac:dyDescent="0.3">
      <c r="P416658" s="83"/>
    </row>
    <row r="416659" spans="16:16" x14ac:dyDescent="0.3">
      <c r="P416659" s="83"/>
    </row>
    <row r="416660" spans="16:16" x14ac:dyDescent="0.3">
      <c r="P416660" s="83"/>
    </row>
    <row r="416661" spans="16:16" x14ac:dyDescent="0.3">
      <c r="P416661" s="83"/>
    </row>
    <row r="416662" spans="16:16" x14ac:dyDescent="0.3">
      <c r="P416662" s="83"/>
    </row>
    <row r="416663" spans="16:16" x14ac:dyDescent="0.3">
      <c r="P416663" s="83"/>
    </row>
    <row r="416664" spans="16:16" x14ac:dyDescent="0.3">
      <c r="P416664" s="83"/>
    </row>
    <row r="416665" spans="16:16" x14ac:dyDescent="0.3">
      <c r="P416665" s="83"/>
    </row>
    <row r="416666" spans="16:16" x14ac:dyDescent="0.3">
      <c r="P416666" s="83"/>
    </row>
    <row r="416667" spans="16:16" x14ac:dyDescent="0.3">
      <c r="P416667" s="83"/>
    </row>
    <row r="416668" spans="16:16" x14ac:dyDescent="0.3">
      <c r="P416668" s="83"/>
    </row>
    <row r="416669" spans="16:16" x14ac:dyDescent="0.3">
      <c r="P416669" s="83"/>
    </row>
    <row r="416670" spans="16:16" x14ac:dyDescent="0.3">
      <c r="P416670" s="83"/>
    </row>
    <row r="416671" spans="16:16" x14ac:dyDescent="0.3">
      <c r="P416671" s="83"/>
    </row>
    <row r="416672" spans="16:16" x14ac:dyDescent="0.3">
      <c r="P416672" s="83"/>
    </row>
    <row r="416673" spans="16:16" x14ac:dyDescent="0.3">
      <c r="P416673" s="83"/>
    </row>
    <row r="416674" spans="16:16" x14ac:dyDescent="0.3">
      <c r="P416674" s="83"/>
    </row>
    <row r="416675" spans="16:16" x14ac:dyDescent="0.3">
      <c r="P416675" s="83"/>
    </row>
    <row r="416676" spans="16:16" x14ac:dyDescent="0.3">
      <c r="P416676" s="83"/>
    </row>
    <row r="416677" spans="16:16" x14ac:dyDescent="0.3">
      <c r="P416677" s="83"/>
    </row>
    <row r="416678" spans="16:16" x14ac:dyDescent="0.3">
      <c r="P416678" s="83"/>
    </row>
    <row r="416679" spans="16:16" x14ac:dyDescent="0.3">
      <c r="P416679" s="83"/>
    </row>
    <row r="416680" spans="16:16" x14ac:dyDescent="0.3">
      <c r="P416680" s="83"/>
    </row>
    <row r="416681" spans="16:16" x14ac:dyDescent="0.3">
      <c r="P416681" s="83"/>
    </row>
    <row r="416682" spans="16:16" x14ac:dyDescent="0.3">
      <c r="P416682" s="83"/>
    </row>
    <row r="416683" spans="16:16" x14ac:dyDescent="0.3">
      <c r="P416683" s="83"/>
    </row>
    <row r="416684" spans="16:16" x14ac:dyDescent="0.3">
      <c r="P416684" s="83"/>
    </row>
    <row r="416685" spans="16:16" x14ac:dyDescent="0.3">
      <c r="P416685" s="83"/>
    </row>
    <row r="416686" spans="16:16" x14ac:dyDescent="0.3">
      <c r="P416686" s="83"/>
    </row>
    <row r="416687" spans="16:16" x14ac:dyDescent="0.3">
      <c r="P416687" s="83"/>
    </row>
    <row r="416688" spans="16:16" x14ac:dyDescent="0.3">
      <c r="P416688" s="83"/>
    </row>
    <row r="416689" spans="16:16" x14ac:dyDescent="0.3">
      <c r="P416689" s="83"/>
    </row>
    <row r="416690" spans="16:16" x14ac:dyDescent="0.3">
      <c r="P416690" s="83"/>
    </row>
    <row r="416691" spans="16:16" x14ac:dyDescent="0.3">
      <c r="P416691" s="83"/>
    </row>
    <row r="416692" spans="16:16" x14ac:dyDescent="0.3">
      <c r="P416692" s="83"/>
    </row>
    <row r="416693" spans="16:16" x14ac:dyDescent="0.3">
      <c r="P416693" s="83"/>
    </row>
    <row r="416694" spans="16:16" x14ac:dyDescent="0.3">
      <c r="P416694" s="83"/>
    </row>
    <row r="416695" spans="16:16" x14ac:dyDescent="0.3">
      <c r="P416695" s="83"/>
    </row>
    <row r="416696" spans="16:16" x14ac:dyDescent="0.3">
      <c r="P416696" s="83"/>
    </row>
    <row r="416697" spans="16:16" x14ac:dyDescent="0.3">
      <c r="P416697" s="83"/>
    </row>
    <row r="416698" spans="16:16" x14ac:dyDescent="0.3">
      <c r="P416698" s="83"/>
    </row>
    <row r="416699" spans="16:16" x14ac:dyDescent="0.3">
      <c r="P416699" s="83"/>
    </row>
    <row r="416700" spans="16:16" x14ac:dyDescent="0.3">
      <c r="P416700" s="83"/>
    </row>
    <row r="416701" spans="16:16" x14ac:dyDescent="0.3">
      <c r="P416701" s="83"/>
    </row>
    <row r="416702" spans="16:16" x14ac:dyDescent="0.3">
      <c r="P416702" s="83"/>
    </row>
    <row r="416703" spans="16:16" x14ac:dyDescent="0.3">
      <c r="P416703" s="83"/>
    </row>
    <row r="416704" spans="16:16" x14ac:dyDescent="0.3">
      <c r="P416704" s="83"/>
    </row>
    <row r="416705" spans="16:16" x14ac:dyDescent="0.3">
      <c r="P416705" s="83"/>
    </row>
    <row r="416706" spans="16:16" x14ac:dyDescent="0.3">
      <c r="P416706" s="83"/>
    </row>
    <row r="416707" spans="16:16" x14ac:dyDescent="0.3">
      <c r="P416707" s="83"/>
    </row>
    <row r="416708" spans="16:16" x14ac:dyDescent="0.3">
      <c r="P416708" s="83"/>
    </row>
    <row r="416709" spans="16:16" x14ac:dyDescent="0.3">
      <c r="P416709" s="83"/>
    </row>
    <row r="416710" spans="16:16" x14ac:dyDescent="0.3">
      <c r="P416710" s="83"/>
    </row>
    <row r="416711" spans="16:16" x14ac:dyDescent="0.3">
      <c r="P416711" s="83"/>
    </row>
    <row r="416712" spans="16:16" x14ac:dyDescent="0.3">
      <c r="P416712" s="83"/>
    </row>
    <row r="416713" spans="16:16" x14ac:dyDescent="0.3">
      <c r="P416713" s="83"/>
    </row>
    <row r="416714" spans="16:16" x14ac:dyDescent="0.3">
      <c r="P416714" s="83"/>
    </row>
    <row r="416715" spans="16:16" x14ac:dyDescent="0.3">
      <c r="P416715" s="83"/>
    </row>
    <row r="416716" spans="16:16" x14ac:dyDescent="0.3">
      <c r="P416716" s="83"/>
    </row>
    <row r="416717" spans="16:16" x14ac:dyDescent="0.3">
      <c r="P416717" s="83"/>
    </row>
    <row r="416718" spans="16:16" x14ac:dyDescent="0.3">
      <c r="P416718" s="83"/>
    </row>
    <row r="416719" spans="16:16" x14ac:dyDescent="0.3">
      <c r="P416719" s="83"/>
    </row>
    <row r="416720" spans="16:16" x14ac:dyDescent="0.3">
      <c r="P416720" s="83"/>
    </row>
    <row r="416721" spans="16:16" x14ac:dyDescent="0.3">
      <c r="P416721" s="83"/>
    </row>
    <row r="416722" spans="16:16" x14ac:dyDescent="0.3">
      <c r="P416722" s="83"/>
    </row>
    <row r="416723" spans="16:16" x14ac:dyDescent="0.3">
      <c r="P416723" s="83"/>
    </row>
    <row r="416724" spans="16:16" x14ac:dyDescent="0.3">
      <c r="P416724" s="83"/>
    </row>
    <row r="416725" spans="16:16" x14ac:dyDescent="0.3">
      <c r="P416725" s="83"/>
    </row>
    <row r="416726" spans="16:16" x14ac:dyDescent="0.3">
      <c r="P416726" s="83"/>
    </row>
    <row r="416727" spans="16:16" x14ac:dyDescent="0.3">
      <c r="P416727" s="83"/>
    </row>
    <row r="416728" spans="16:16" x14ac:dyDescent="0.3">
      <c r="P416728" s="83"/>
    </row>
    <row r="416729" spans="16:16" x14ac:dyDescent="0.3">
      <c r="P416729" s="83"/>
    </row>
    <row r="416730" spans="16:16" x14ac:dyDescent="0.3">
      <c r="P416730" s="83"/>
    </row>
    <row r="416731" spans="16:16" x14ac:dyDescent="0.3">
      <c r="P416731" s="83"/>
    </row>
    <row r="416732" spans="16:16" x14ac:dyDescent="0.3">
      <c r="P416732" s="83"/>
    </row>
    <row r="416733" spans="16:16" x14ac:dyDescent="0.3">
      <c r="P416733" s="83"/>
    </row>
    <row r="416734" spans="16:16" x14ac:dyDescent="0.3">
      <c r="P416734" s="83"/>
    </row>
    <row r="416735" spans="16:16" x14ac:dyDescent="0.3">
      <c r="P416735" s="83"/>
    </row>
    <row r="416736" spans="16:16" x14ac:dyDescent="0.3">
      <c r="P416736" s="83"/>
    </row>
    <row r="416737" spans="16:16" x14ac:dyDescent="0.3">
      <c r="P416737" s="83"/>
    </row>
    <row r="416738" spans="16:16" x14ac:dyDescent="0.3">
      <c r="P416738" s="83"/>
    </row>
    <row r="416739" spans="16:16" x14ac:dyDescent="0.3">
      <c r="P416739" s="83"/>
    </row>
    <row r="416740" spans="16:16" x14ac:dyDescent="0.3">
      <c r="P416740" s="83"/>
    </row>
    <row r="416741" spans="16:16" x14ac:dyDescent="0.3">
      <c r="P416741" s="83"/>
    </row>
    <row r="416742" spans="16:16" x14ac:dyDescent="0.3">
      <c r="P416742" s="83"/>
    </row>
    <row r="416743" spans="16:16" x14ac:dyDescent="0.3">
      <c r="P416743" s="83"/>
    </row>
    <row r="416744" spans="16:16" x14ac:dyDescent="0.3">
      <c r="P416744" s="83"/>
    </row>
    <row r="416745" spans="16:16" x14ac:dyDescent="0.3">
      <c r="P416745" s="83"/>
    </row>
    <row r="416746" spans="16:16" x14ac:dyDescent="0.3">
      <c r="P416746" s="83"/>
    </row>
    <row r="416747" spans="16:16" x14ac:dyDescent="0.3">
      <c r="P416747" s="83"/>
    </row>
    <row r="416748" spans="16:16" x14ac:dyDescent="0.3">
      <c r="P416748" s="83"/>
    </row>
    <row r="416749" spans="16:16" x14ac:dyDescent="0.3">
      <c r="P416749" s="83"/>
    </row>
    <row r="416750" spans="16:16" x14ac:dyDescent="0.3">
      <c r="P416750" s="83"/>
    </row>
    <row r="416751" spans="16:16" x14ac:dyDescent="0.3">
      <c r="P416751" s="83"/>
    </row>
    <row r="416752" spans="16:16" x14ac:dyDescent="0.3">
      <c r="P416752" s="83"/>
    </row>
    <row r="416753" spans="16:16" x14ac:dyDescent="0.3">
      <c r="P416753" s="83"/>
    </row>
    <row r="416754" spans="16:16" x14ac:dyDescent="0.3">
      <c r="P416754" s="83"/>
    </row>
    <row r="416755" spans="16:16" x14ac:dyDescent="0.3">
      <c r="P416755" s="83"/>
    </row>
    <row r="416756" spans="16:16" x14ac:dyDescent="0.3">
      <c r="P416756" s="83"/>
    </row>
    <row r="416757" spans="16:16" x14ac:dyDescent="0.3">
      <c r="P416757" s="83"/>
    </row>
    <row r="416758" spans="16:16" x14ac:dyDescent="0.3">
      <c r="P416758" s="83"/>
    </row>
    <row r="416759" spans="16:16" x14ac:dyDescent="0.3">
      <c r="P416759" s="83"/>
    </row>
    <row r="416760" spans="16:16" x14ac:dyDescent="0.3">
      <c r="P416760" s="83"/>
    </row>
    <row r="416761" spans="16:16" x14ac:dyDescent="0.3">
      <c r="P416761" s="83"/>
    </row>
    <row r="416762" spans="16:16" x14ac:dyDescent="0.3">
      <c r="P416762" s="83"/>
    </row>
    <row r="416763" spans="16:16" x14ac:dyDescent="0.3">
      <c r="P416763" s="83"/>
    </row>
    <row r="416764" spans="16:16" x14ac:dyDescent="0.3">
      <c r="P416764" s="83"/>
    </row>
    <row r="416765" spans="16:16" x14ac:dyDescent="0.3">
      <c r="P416765" s="83"/>
    </row>
    <row r="416766" spans="16:16" x14ac:dyDescent="0.3">
      <c r="P416766" s="83"/>
    </row>
    <row r="416767" spans="16:16" x14ac:dyDescent="0.3">
      <c r="P416767" s="83"/>
    </row>
    <row r="416768" spans="16:16" x14ac:dyDescent="0.3">
      <c r="P416768" s="83"/>
    </row>
    <row r="416769" spans="16:16" x14ac:dyDescent="0.3">
      <c r="P416769" s="83"/>
    </row>
    <row r="416770" spans="16:16" x14ac:dyDescent="0.3">
      <c r="P416770" s="83"/>
    </row>
    <row r="416771" spans="16:16" x14ac:dyDescent="0.3">
      <c r="P416771" s="83"/>
    </row>
    <row r="416772" spans="16:16" x14ac:dyDescent="0.3">
      <c r="P416772" s="83"/>
    </row>
    <row r="416773" spans="16:16" x14ac:dyDescent="0.3">
      <c r="P416773" s="83"/>
    </row>
    <row r="416774" spans="16:16" x14ac:dyDescent="0.3">
      <c r="P416774" s="83"/>
    </row>
    <row r="416775" spans="16:16" x14ac:dyDescent="0.3">
      <c r="P416775" s="83"/>
    </row>
    <row r="416776" spans="16:16" x14ac:dyDescent="0.3">
      <c r="P416776" s="83"/>
    </row>
    <row r="416777" spans="16:16" x14ac:dyDescent="0.3">
      <c r="P416777" s="83"/>
    </row>
    <row r="416778" spans="16:16" x14ac:dyDescent="0.3">
      <c r="P416778" s="83"/>
    </row>
    <row r="416779" spans="16:16" x14ac:dyDescent="0.3">
      <c r="P416779" s="83"/>
    </row>
    <row r="416780" spans="16:16" x14ac:dyDescent="0.3">
      <c r="P416780" s="83"/>
    </row>
    <row r="416781" spans="16:16" x14ac:dyDescent="0.3">
      <c r="P416781" s="83"/>
    </row>
    <row r="416782" spans="16:16" x14ac:dyDescent="0.3">
      <c r="P416782" s="83"/>
    </row>
    <row r="416783" spans="16:16" x14ac:dyDescent="0.3">
      <c r="P416783" s="83"/>
    </row>
    <row r="416784" spans="16:16" x14ac:dyDescent="0.3">
      <c r="P416784" s="83"/>
    </row>
    <row r="416785" spans="16:16" x14ac:dyDescent="0.3">
      <c r="P416785" s="83"/>
    </row>
    <row r="416786" spans="16:16" x14ac:dyDescent="0.3">
      <c r="P416786" s="83"/>
    </row>
    <row r="416787" spans="16:16" x14ac:dyDescent="0.3">
      <c r="P416787" s="83"/>
    </row>
    <row r="416788" spans="16:16" x14ac:dyDescent="0.3">
      <c r="P416788" s="83"/>
    </row>
    <row r="416789" spans="16:16" x14ac:dyDescent="0.3">
      <c r="P416789" s="83"/>
    </row>
    <row r="416790" spans="16:16" x14ac:dyDescent="0.3">
      <c r="P416790" s="83"/>
    </row>
    <row r="416791" spans="16:16" x14ac:dyDescent="0.3">
      <c r="P416791" s="83"/>
    </row>
    <row r="416792" spans="16:16" x14ac:dyDescent="0.3">
      <c r="P416792" s="83"/>
    </row>
    <row r="416793" spans="16:16" x14ac:dyDescent="0.3">
      <c r="P416793" s="83"/>
    </row>
    <row r="416794" spans="16:16" x14ac:dyDescent="0.3">
      <c r="P416794" s="83"/>
    </row>
    <row r="416795" spans="16:16" x14ac:dyDescent="0.3">
      <c r="P416795" s="83"/>
    </row>
    <row r="416796" spans="16:16" x14ac:dyDescent="0.3">
      <c r="P416796" s="83"/>
    </row>
    <row r="416797" spans="16:16" x14ac:dyDescent="0.3">
      <c r="P416797" s="83"/>
    </row>
    <row r="416798" spans="16:16" x14ac:dyDescent="0.3">
      <c r="P416798" s="83"/>
    </row>
    <row r="416799" spans="16:16" x14ac:dyDescent="0.3">
      <c r="P416799" s="83"/>
    </row>
    <row r="416800" spans="16:16" x14ac:dyDescent="0.3">
      <c r="P416800" s="83"/>
    </row>
    <row r="416801" spans="16:16" x14ac:dyDescent="0.3">
      <c r="P416801" s="83"/>
    </row>
    <row r="416802" spans="16:16" x14ac:dyDescent="0.3">
      <c r="P416802" s="83"/>
    </row>
    <row r="416803" spans="16:16" x14ac:dyDescent="0.3">
      <c r="P416803" s="83"/>
    </row>
    <row r="416804" spans="16:16" x14ac:dyDescent="0.3">
      <c r="P416804" s="83"/>
    </row>
    <row r="416805" spans="16:16" x14ac:dyDescent="0.3">
      <c r="P416805" s="83"/>
    </row>
    <row r="416806" spans="16:16" x14ac:dyDescent="0.3">
      <c r="P416806" s="83"/>
    </row>
    <row r="416807" spans="16:16" x14ac:dyDescent="0.3">
      <c r="P416807" s="83"/>
    </row>
    <row r="416808" spans="16:16" x14ac:dyDescent="0.3">
      <c r="P416808" s="83"/>
    </row>
    <row r="416809" spans="16:16" x14ac:dyDescent="0.3">
      <c r="P416809" s="83"/>
    </row>
    <row r="416810" spans="16:16" x14ac:dyDescent="0.3">
      <c r="P416810" s="83"/>
    </row>
    <row r="416811" spans="16:16" x14ac:dyDescent="0.3">
      <c r="P416811" s="83"/>
    </row>
    <row r="416812" spans="16:16" x14ac:dyDescent="0.3">
      <c r="P416812" s="83"/>
    </row>
    <row r="416813" spans="16:16" x14ac:dyDescent="0.3">
      <c r="P416813" s="83"/>
    </row>
    <row r="416814" spans="16:16" x14ac:dyDescent="0.3">
      <c r="P416814" s="83"/>
    </row>
    <row r="416815" spans="16:16" x14ac:dyDescent="0.3">
      <c r="P416815" s="83"/>
    </row>
    <row r="416816" spans="16:16" x14ac:dyDescent="0.3">
      <c r="P416816" s="83"/>
    </row>
    <row r="416817" spans="16:16" x14ac:dyDescent="0.3">
      <c r="P416817" s="83"/>
    </row>
    <row r="416818" spans="16:16" x14ac:dyDescent="0.3">
      <c r="P416818" s="83"/>
    </row>
    <row r="416819" spans="16:16" x14ac:dyDescent="0.3">
      <c r="P416819" s="83"/>
    </row>
    <row r="416820" spans="16:16" x14ac:dyDescent="0.3">
      <c r="P416820" s="83"/>
    </row>
    <row r="416821" spans="16:16" x14ac:dyDescent="0.3">
      <c r="P416821" s="83"/>
    </row>
    <row r="416822" spans="16:16" x14ac:dyDescent="0.3">
      <c r="P416822" s="83"/>
    </row>
    <row r="416823" spans="16:16" x14ac:dyDescent="0.3">
      <c r="P416823" s="83"/>
    </row>
    <row r="416824" spans="16:16" x14ac:dyDescent="0.3">
      <c r="P416824" s="83"/>
    </row>
    <row r="416825" spans="16:16" x14ac:dyDescent="0.3">
      <c r="P416825" s="83"/>
    </row>
    <row r="416826" spans="16:16" x14ac:dyDescent="0.3">
      <c r="P416826" s="83"/>
    </row>
    <row r="416827" spans="16:16" x14ac:dyDescent="0.3">
      <c r="P416827" s="83"/>
    </row>
    <row r="416828" spans="16:16" x14ac:dyDescent="0.3">
      <c r="P416828" s="83"/>
    </row>
    <row r="416829" spans="16:16" x14ac:dyDescent="0.3">
      <c r="P416829" s="83"/>
    </row>
    <row r="416830" spans="16:16" x14ac:dyDescent="0.3">
      <c r="P416830" s="83"/>
    </row>
    <row r="416831" spans="16:16" x14ac:dyDescent="0.3">
      <c r="P416831" s="83"/>
    </row>
    <row r="416832" spans="16:16" x14ac:dyDescent="0.3">
      <c r="P416832" s="83"/>
    </row>
    <row r="416833" spans="16:16" x14ac:dyDescent="0.3">
      <c r="P416833" s="83"/>
    </row>
    <row r="416834" spans="16:16" x14ac:dyDescent="0.3">
      <c r="P416834" s="83"/>
    </row>
    <row r="416835" spans="16:16" x14ac:dyDescent="0.3">
      <c r="P416835" s="83"/>
    </row>
    <row r="416836" spans="16:16" x14ac:dyDescent="0.3">
      <c r="P416836" s="83"/>
    </row>
    <row r="416837" spans="16:16" x14ac:dyDescent="0.3">
      <c r="P416837" s="83"/>
    </row>
    <row r="416838" spans="16:16" x14ac:dyDescent="0.3">
      <c r="P416838" s="83"/>
    </row>
    <row r="416839" spans="16:16" x14ac:dyDescent="0.3">
      <c r="P416839" s="83"/>
    </row>
    <row r="416840" spans="16:16" x14ac:dyDescent="0.3">
      <c r="P416840" s="83"/>
    </row>
    <row r="416841" spans="16:16" x14ac:dyDescent="0.3">
      <c r="P416841" s="83"/>
    </row>
    <row r="416842" spans="16:16" x14ac:dyDescent="0.3">
      <c r="P416842" s="83"/>
    </row>
    <row r="416843" spans="16:16" x14ac:dyDescent="0.3">
      <c r="P416843" s="83"/>
    </row>
    <row r="416844" spans="16:16" x14ac:dyDescent="0.3">
      <c r="P416844" s="83"/>
    </row>
    <row r="416845" spans="16:16" x14ac:dyDescent="0.3">
      <c r="P416845" s="83"/>
    </row>
    <row r="416846" spans="16:16" x14ac:dyDescent="0.3">
      <c r="P416846" s="83"/>
    </row>
    <row r="416847" spans="16:16" x14ac:dyDescent="0.3">
      <c r="P416847" s="83"/>
    </row>
    <row r="416848" spans="16:16" x14ac:dyDescent="0.3">
      <c r="P416848" s="83"/>
    </row>
    <row r="416849" spans="16:16" x14ac:dyDescent="0.3">
      <c r="P416849" s="83"/>
    </row>
    <row r="416850" spans="16:16" x14ac:dyDescent="0.3">
      <c r="P416850" s="83"/>
    </row>
    <row r="416851" spans="16:16" x14ac:dyDescent="0.3">
      <c r="P416851" s="83"/>
    </row>
    <row r="416852" spans="16:16" x14ac:dyDescent="0.3">
      <c r="P416852" s="83"/>
    </row>
    <row r="416853" spans="16:16" x14ac:dyDescent="0.3">
      <c r="P416853" s="83"/>
    </row>
    <row r="416854" spans="16:16" x14ac:dyDescent="0.3">
      <c r="P416854" s="83"/>
    </row>
    <row r="416855" spans="16:16" x14ac:dyDescent="0.3">
      <c r="P416855" s="83"/>
    </row>
    <row r="416856" spans="16:16" x14ac:dyDescent="0.3">
      <c r="P416856" s="83"/>
    </row>
    <row r="416857" spans="16:16" x14ac:dyDescent="0.3">
      <c r="P416857" s="83"/>
    </row>
    <row r="416858" spans="16:16" x14ac:dyDescent="0.3">
      <c r="P416858" s="83"/>
    </row>
    <row r="416859" spans="16:16" x14ac:dyDescent="0.3">
      <c r="P416859" s="83"/>
    </row>
    <row r="416860" spans="16:16" x14ac:dyDescent="0.3">
      <c r="P416860" s="83"/>
    </row>
    <row r="416861" spans="16:16" x14ac:dyDescent="0.3">
      <c r="P416861" s="83"/>
    </row>
    <row r="416862" spans="16:16" x14ac:dyDescent="0.3">
      <c r="P416862" s="83"/>
    </row>
    <row r="416863" spans="16:16" x14ac:dyDescent="0.3">
      <c r="P416863" s="83"/>
    </row>
    <row r="416864" spans="16:16" x14ac:dyDescent="0.3">
      <c r="P416864" s="83"/>
    </row>
    <row r="416865" spans="16:16" x14ac:dyDescent="0.3">
      <c r="P416865" s="83"/>
    </row>
    <row r="416866" spans="16:16" x14ac:dyDescent="0.3">
      <c r="P416866" s="83"/>
    </row>
    <row r="416867" spans="16:16" x14ac:dyDescent="0.3">
      <c r="P416867" s="83"/>
    </row>
    <row r="416868" spans="16:16" x14ac:dyDescent="0.3">
      <c r="P416868" s="83"/>
    </row>
    <row r="416869" spans="16:16" x14ac:dyDescent="0.3">
      <c r="P416869" s="83"/>
    </row>
    <row r="416870" spans="16:16" x14ac:dyDescent="0.3">
      <c r="P416870" s="83"/>
    </row>
    <row r="416871" spans="16:16" x14ac:dyDescent="0.3">
      <c r="P416871" s="83"/>
    </row>
    <row r="416872" spans="16:16" x14ac:dyDescent="0.3">
      <c r="P416872" s="83"/>
    </row>
    <row r="416873" spans="16:16" x14ac:dyDescent="0.3">
      <c r="P416873" s="83"/>
    </row>
    <row r="416874" spans="16:16" x14ac:dyDescent="0.3">
      <c r="P416874" s="83"/>
    </row>
    <row r="416875" spans="16:16" x14ac:dyDescent="0.3">
      <c r="P416875" s="83"/>
    </row>
    <row r="416876" spans="16:16" x14ac:dyDescent="0.3">
      <c r="P416876" s="83"/>
    </row>
    <row r="416877" spans="16:16" x14ac:dyDescent="0.3">
      <c r="P416877" s="83"/>
    </row>
    <row r="416878" spans="16:16" x14ac:dyDescent="0.3">
      <c r="P416878" s="83"/>
    </row>
    <row r="416879" spans="16:16" x14ac:dyDescent="0.3">
      <c r="P416879" s="83"/>
    </row>
    <row r="416880" spans="16:16" x14ac:dyDescent="0.3">
      <c r="P416880" s="83"/>
    </row>
    <row r="416881" spans="16:16" x14ac:dyDescent="0.3">
      <c r="P416881" s="83"/>
    </row>
    <row r="416882" spans="16:16" x14ac:dyDescent="0.3">
      <c r="P416882" s="83"/>
    </row>
    <row r="416883" spans="16:16" x14ac:dyDescent="0.3">
      <c r="P416883" s="83"/>
    </row>
    <row r="416884" spans="16:16" x14ac:dyDescent="0.3">
      <c r="P416884" s="83"/>
    </row>
    <row r="416885" spans="16:16" x14ac:dyDescent="0.3">
      <c r="P416885" s="83"/>
    </row>
    <row r="416886" spans="16:16" x14ac:dyDescent="0.3">
      <c r="P416886" s="83"/>
    </row>
    <row r="416887" spans="16:16" x14ac:dyDescent="0.3">
      <c r="P416887" s="83"/>
    </row>
    <row r="416888" spans="16:16" x14ac:dyDescent="0.3">
      <c r="P416888" s="83"/>
    </row>
    <row r="416889" spans="16:16" x14ac:dyDescent="0.3">
      <c r="P416889" s="83"/>
    </row>
    <row r="416890" spans="16:16" x14ac:dyDescent="0.3">
      <c r="P416890" s="83"/>
    </row>
    <row r="416891" spans="16:16" x14ac:dyDescent="0.3">
      <c r="P416891" s="83"/>
    </row>
    <row r="416892" spans="16:16" x14ac:dyDescent="0.3">
      <c r="P416892" s="83"/>
    </row>
    <row r="416893" spans="16:16" x14ac:dyDescent="0.3">
      <c r="P416893" s="83"/>
    </row>
    <row r="416894" spans="16:16" x14ac:dyDescent="0.3">
      <c r="P416894" s="83"/>
    </row>
    <row r="416895" spans="16:16" x14ac:dyDescent="0.3">
      <c r="P416895" s="83"/>
    </row>
    <row r="416896" spans="16:16" x14ac:dyDescent="0.3">
      <c r="P416896" s="83"/>
    </row>
    <row r="416897" spans="16:16" x14ac:dyDescent="0.3">
      <c r="P416897" s="83"/>
    </row>
    <row r="416898" spans="16:16" x14ac:dyDescent="0.3">
      <c r="P416898" s="83"/>
    </row>
    <row r="416899" spans="16:16" x14ac:dyDescent="0.3">
      <c r="P416899" s="83"/>
    </row>
    <row r="416900" spans="16:16" x14ac:dyDescent="0.3">
      <c r="P416900" s="83"/>
    </row>
    <row r="416901" spans="16:16" x14ac:dyDescent="0.3">
      <c r="P416901" s="83"/>
    </row>
    <row r="416902" spans="16:16" x14ac:dyDescent="0.3">
      <c r="P416902" s="83"/>
    </row>
    <row r="416903" spans="16:16" x14ac:dyDescent="0.3">
      <c r="P416903" s="83"/>
    </row>
    <row r="416904" spans="16:16" x14ac:dyDescent="0.3">
      <c r="P416904" s="83"/>
    </row>
    <row r="416905" spans="16:16" x14ac:dyDescent="0.3">
      <c r="P416905" s="83"/>
    </row>
    <row r="416906" spans="16:16" x14ac:dyDescent="0.3">
      <c r="P416906" s="83"/>
    </row>
    <row r="416907" spans="16:16" x14ac:dyDescent="0.3">
      <c r="P416907" s="83"/>
    </row>
    <row r="416908" spans="16:16" x14ac:dyDescent="0.3">
      <c r="P416908" s="83"/>
    </row>
    <row r="416909" spans="16:16" x14ac:dyDescent="0.3">
      <c r="P416909" s="83"/>
    </row>
    <row r="416910" spans="16:16" x14ac:dyDescent="0.3">
      <c r="P416910" s="83"/>
    </row>
    <row r="416911" spans="16:16" x14ac:dyDescent="0.3">
      <c r="P416911" s="83"/>
    </row>
    <row r="416912" spans="16:16" x14ac:dyDescent="0.3">
      <c r="P416912" s="83"/>
    </row>
    <row r="416913" spans="16:16" x14ac:dyDescent="0.3">
      <c r="P416913" s="83"/>
    </row>
    <row r="416914" spans="16:16" x14ac:dyDescent="0.3">
      <c r="P416914" s="83"/>
    </row>
    <row r="416915" spans="16:16" x14ac:dyDescent="0.3">
      <c r="P416915" s="83"/>
    </row>
    <row r="416916" spans="16:16" x14ac:dyDescent="0.3">
      <c r="P416916" s="83"/>
    </row>
    <row r="416917" spans="16:16" x14ac:dyDescent="0.3">
      <c r="P416917" s="83"/>
    </row>
    <row r="416918" spans="16:16" x14ac:dyDescent="0.3">
      <c r="P416918" s="83"/>
    </row>
    <row r="416919" spans="16:16" x14ac:dyDescent="0.3">
      <c r="P416919" s="83"/>
    </row>
    <row r="416920" spans="16:16" x14ac:dyDescent="0.3">
      <c r="P416920" s="83"/>
    </row>
    <row r="416921" spans="16:16" x14ac:dyDescent="0.3">
      <c r="P416921" s="83"/>
    </row>
    <row r="416922" spans="16:16" x14ac:dyDescent="0.3">
      <c r="P416922" s="83"/>
    </row>
    <row r="416923" spans="16:16" x14ac:dyDescent="0.3">
      <c r="P416923" s="83"/>
    </row>
    <row r="416924" spans="16:16" x14ac:dyDescent="0.3">
      <c r="P416924" s="83"/>
    </row>
    <row r="416925" spans="16:16" x14ac:dyDescent="0.3">
      <c r="P416925" s="83"/>
    </row>
    <row r="416926" spans="16:16" x14ac:dyDescent="0.3">
      <c r="P416926" s="83"/>
    </row>
    <row r="416927" spans="16:16" x14ac:dyDescent="0.3">
      <c r="P416927" s="83"/>
    </row>
    <row r="416928" spans="16:16" x14ac:dyDescent="0.3">
      <c r="P416928" s="83"/>
    </row>
    <row r="416929" spans="16:16" x14ac:dyDescent="0.3">
      <c r="P416929" s="83"/>
    </row>
    <row r="416930" spans="16:16" x14ac:dyDescent="0.3">
      <c r="P416930" s="83"/>
    </row>
    <row r="416931" spans="16:16" x14ac:dyDescent="0.3">
      <c r="P416931" s="83"/>
    </row>
    <row r="416932" spans="16:16" x14ac:dyDescent="0.3">
      <c r="P416932" s="83"/>
    </row>
    <row r="416933" spans="16:16" x14ac:dyDescent="0.3">
      <c r="P416933" s="83"/>
    </row>
    <row r="416934" spans="16:16" x14ac:dyDescent="0.3">
      <c r="P416934" s="83"/>
    </row>
    <row r="416935" spans="16:16" x14ac:dyDescent="0.3">
      <c r="P416935" s="83"/>
    </row>
    <row r="416936" spans="16:16" x14ac:dyDescent="0.3">
      <c r="P416936" s="83"/>
    </row>
    <row r="416937" spans="16:16" x14ac:dyDescent="0.3">
      <c r="P416937" s="83"/>
    </row>
    <row r="416938" spans="16:16" x14ac:dyDescent="0.3">
      <c r="P416938" s="83"/>
    </row>
    <row r="416939" spans="16:16" x14ac:dyDescent="0.3">
      <c r="P416939" s="83"/>
    </row>
    <row r="416940" spans="16:16" x14ac:dyDescent="0.3">
      <c r="P416940" s="83"/>
    </row>
    <row r="416941" spans="16:16" x14ac:dyDescent="0.3">
      <c r="P416941" s="83"/>
    </row>
    <row r="416942" spans="16:16" x14ac:dyDescent="0.3">
      <c r="P416942" s="83"/>
    </row>
    <row r="416943" spans="16:16" x14ac:dyDescent="0.3">
      <c r="P416943" s="83"/>
    </row>
    <row r="416944" spans="16:16" x14ac:dyDescent="0.3">
      <c r="P416944" s="83"/>
    </row>
    <row r="416945" spans="16:16" x14ac:dyDescent="0.3">
      <c r="P416945" s="83"/>
    </row>
    <row r="416946" spans="16:16" x14ac:dyDescent="0.3">
      <c r="P416946" s="83"/>
    </row>
    <row r="416947" spans="16:16" x14ac:dyDescent="0.3">
      <c r="P416947" s="83"/>
    </row>
    <row r="416948" spans="16:16" x14ac:dyDescent="0.3">
      <c r="P416948" s="83"/>
    </row>
    <row r="416949" spans="16:16" x14ac:dyDescent="0.3">
      <c r="P416949" s="83"/>
    </row>
    <row r="416950" spans="16:16" x14ac:dyDescent="0.3">
      <c r="P416950" s="83"/>
    </row>
    <row r="416951" spans="16:16" x14ac:dyDescent="0.3">
      <c r="P416951" s="83"/>
    </row>
    <row r="416952" spans="16:16" x14ac:dyDescent="0.3">
      <c r="P416952" s="83"/>
    </row>
    <row r="416953" spans="16:16" x14ac:dyDescent="0.3">
      <c r="P416953" s="83"/>
    </row>
    <row r="416954" spans="16:16" x14ac:dyDescent="0.3">
      <c r="P416954" s="83"/>
    </row>
    <row r="416955" spans="16:16" x14ac:dyDescent="0.3">
      <c r="P416955" s="83"/>
    </row>
    <row r="416956" spans="16:16" x14ac:dyDescent="0.3">
      <c r="P416956" s="83"/>
    </row>
    <row r="416957" spans="16:16" x14ac:dyDescent="0.3">
      <c r="P416957" s="83"/>
    </row>
    <row r="416958" spans="16:16" x14ac:dyDescent="0.3">
      <c r="P416958" s="83"/>
    </row>
    <row r="416959" spans="16:16" x14ac:dyDescent="0.3">
      <c r="P416959" s="83"/>
    </row>
    <row r="416960" spans="16:16" x14ac:dyDescent="0.3">
      <c r="P416960" s="83"/>
    </row>
    <row r="416961" spans="16:16" x14ac:dyDescent="0.3">
      <c r="P416961" s="83"/>
    </row>
    <row r="416962" spans="16:16" x14ac:dyDescent="0.3">
      <c r="P416962" s="83"/>
    </row>
    <row r="416963" spans="16:16" x14ac:dyDescent="0.3">
      <c r="P416963" s="83"/>
    </row>
    <row r="416964" spans="16:16" x14ac:dyDescent="0.3">
      <c r="P416964" s="83"/>
    </row>
    <row r="416965" spans="16:16" x14ac:dyDescent="0.3">
      <c r="P416965" s="83"/>
    </row>
    <row r="416966" spans="16:16" x14ac:dyDescent="0.3">
      <c r="P416966" s="83"/>
    </row>
    <row r="416967" spans="16:16" x14ac:dyDescent="0.3">
      <c r="P416967" s="83"/>
    </row>
    <row r="416968" spans="16:16" x14ac:dyDescent="0.3">
      <c r="P416968" s="83"/>
    </row>
    <row r="416969" spans="16:16" x14ac:dyDescent="0.3">
      <c r="P416969" s="83"/>
    </row>
    <row r="416970" spans="16:16" x14ac:dyDescent="0.3">
      <c r="P416970" s="83"/>
    </row>
    <row r="416971" spans="16:16" x14ac:dyDescent="0.3">
      <c r="P416971" s="83"/>
    </row>
    <row r="416972" spans="16:16" x14ac:dyDescent="0.3">
      <c r="P416972" s="83"/>
    </row>
    <row r="416973" spans="16:16" x14ac:dyDescent="0.3">
      <c r="P416973" s="83"/>
    </row>
    <row r="416974" spans="16:16" x14ac:dyDescent="0.3">
      <c r="P416974" s="83"/>
    </row>
    <row r="416975" spans="16:16" x14ac:dyDescent="0.3">
      <c r="P416975" s="83"/>
    </row>
    <row r="416976" spans="16:16" x14ac:dyDescent="0.3">
      <c r="P416976" s="83"/>
    </row>
    <row r="416977" spans="16:16" x14ac:dyDescent="0.3">
      <c r="P416977" s="83"/>
    </row>
    <row r="416978" spans="16:16" x14ac:dyDescent="0.3">
      <c r="P416978" s="83"/>
    </row>
    <row r="416979" spans="16:16" x14ac:dyDescent="0.3">
      <c r="P416979" s="83"/>
    </row>
    <row r="416980" spans="16:16" x14ac:dyDescent="0.3">
      <c r="P416980" s="83"/>
    </row>
    <row r="416981" spans="16:16" x14ac:dyDescent="0.3">
      <c r="P416981" s="83"/>
    </row>
    <row r="416982" spans="16:16" x14ac:dyDescent="0.3">
      <c r="P416982" s="83"/>
    </row>
    <row r="416983" spans="16:16" x14ac:dyDescent="0.3">
      <c r="P416983" s="83"/>
    </row>
    <row r="416984" spans="16:16" x14ac:dyDescent="0.3">
      <c r="P416984" s="83"/>
    </row>
    <row r="416985" spans="16:16" x14ac:dyDescent="0.3">
      <c r="P416985" s="83"/>
    </row>
    <row r="416986" spans="16:16" x14ac:dyDescent="0.3">
      <c r="P416986" s="83"/>
    </row>
    <row r="416987" spans="16:16" x14ac:dyDescent="0.3">
      <c r="P416987" s="83"/>
    </row>
    <row r="416988" spans="16:16" x14ac:dyDescent="0.3">
      <c r="P416988" s="83"/>
    </row>
    <row r="416989" spans="16:16" x14ac:dyDescent="0.3">
      <c r="P416989" s="83"/>
    </row>
    <row r="416990" spans="16:16" x14ac:dyDescent="0.3">
      <c r="P416990" s="83"/>
    </row>
    <row r="416991" spans="16:16" x14ac:dyDescent="0.3">
      <c r="P416991" s="83"/>
    </row>
    <row r="416992" spans="16:16" x14ac:dyDescent="0.3">
      <c r="P416992" s="83"/>
    </row>
    <row r="416993" spans="16:16" x14ac:dyDescent="0.3">
      <c r="P416993" s="83"/>
    </row>
    <row r="416994" spans="16:16" x14ac:dyDescent="0.3">
      <c r="P416994" s="83"/>
    </row>
    <row r="416995" spans="16:16" x14ac:dyDescent="0.3">
      <c r="P416995" s="83"/>
    </row>
    <row r="416996" spans="16:16" x14ac:dyDescent="0.3">
      <c r="P416996" s="83"/>
    </row>
    <row r="416997" spans="16:16" x14ac:dyDescent="0.3">
      <c r="P416997" s="83"/>
    </row>
    <row r="416998" spans="16:16" x14ac:dyDescent="0.3">
      <c r="P416998" s="83"/>
    </row>
    <row r="416999" spans="16:16" x14ac:dyDescent="0.3">
      <c r="P416999" s="83"/>
    </row>
    <row r="417000" spans="16:16" x14ac:dyDescent="0.3">
      <c r="P417000" s="83"/>
    </row>
    <row r="417001" spans="16:16" x14ac:dyDescent="0.3">
      <c r="P417001" s="83"/>
    </row>
    <row r="417002" spans="16:16" x14ac:dyDescent="0.3">
      <c r="P417002" s="83"/>
    </row>
    <row r="417003" spans="16:16" x14ac:dyDescent="0.3">
      <c r="P417003" s="83"/>
    </row>
    <row r="417004" spans="16:16" x14ac:dyDescent="0.3">
      <c r="P417004" s="83"/>
    </row>
    <row r="417005" spans="16:16" x14ac:dyDescent="0.3">
      <c r="P417005" s="83"/>
    </row>
    <row r="417006" spans="16:16" x14ac:dyDescent="0.3">
      <c r="P417006" s="83"/>
    </row>
    <row r="417007" spans="16:16" x14ac:dyDescent="0.3">
      <c r="P417007" s="83"/>
    </row>
    <row r="417008" spans="16:16" x14ac:dyDescent="0.3">
      <c r="P417008" s="83"/>
    </row>
    <row r="417009" spans="16:16" x14ac:dyDescent="0.3">
      <c r="P417009" s="83"/>
    </row>
    <row r="417010" spans="16:16" x14ac:dyDescent="0.3">
      <c r="P417010" s="83"/>
    </row>
    <row r="417011" spans="16:16" x14ac:dyDescent="0.3">
      <c r="P417011" s="83"/>
    </row>
    <row r="417012" spans="16:16" x14ac:dyDescent="0.3">
      <c r="P417012" s="83"/>
    </row>
    <row r="417013" spans="16:16" x14ac:dyDescent="0.3">
      <c r="P417013" s="83"/>
    </row>
    <row r="417014" spans="16:16" x14ac:dyDescent="0.3">
      <c r="P417014" s="83"/>
    </row>
    <row r="417015" spans="16:16" x14ac:dyDescent="0.3">
      <c r="P417015" s="83"/>
    </row>
    <row r="417016" spans="16:16" x14ac:dyDescent="0.3">
      <c r="P417016" s="83"/>
    </row>
    <row r="417017" spans="16:16" x14ac:dyDescent="0.3">
      <c r="P417017" s="83"/>
    </row>
    <row r="417018" spans="16:16" x14ac:dyDescent="0.3">
      <c r="P417018" s="83"/>
    </row>
    <row r="417019" spans="16:16" x14ac:dyDescent="0.3">
      <c r="P417019" s="83"/>
    </row>
    <row r="417020" spans="16:16" x14ac:dyDescent="0.3">
      <c r="P417020" s="83"/>
    </row>
    <row r="417021" spans="16:16" x14ac:dyDescent="0.3">
      <c r="P417021" s="83"/>
    </row>
    <row r="417022" spans="16:16" x14ac:dyDescent="0.3">
      <c r="P417022" s="83"/>
    </row>
    <row r="417023" spans="16:16" x14ac:dyDescent="0.3">
      <c r="P417023" s="83"/>
    </row>
    <row r="417024" spans="16:16" x14ac:dyDescent="0.3">
      <c r="P417024" s="83"/>
    </row>
    <row r="417025" spans="16:16" x14ac:dyDescent="0.3">
      <c r="P417025" s="83"/>
    </row>
    <row r="417026" spans="16:16" x14ac:dyDescent="0.3">
      <c r="P417026" s="83"/>
    </row>
    <row r="417027" spans="16:16" x14ac:dyDescent="0.3">
      <c r="P417027" s="83"/>
    </row>
    <row r="417028" spans="16:16" x14ac:dyDescent="0.3">
      <c r="P417028" s="83"/>
    </row>
    <row r="417029" spans="16:16" x14ac:dyDescent="0.3">
      <c r="P417029" s="83"/>
    </row>
    <row r="417030" spans="16:16" x14ac:dyDescent="0.3">
      <c r="P417030" s="83"/>
    </row>
    <row r="417031" spans="16:16" x14ac:dyDescent="0.3">
      <c r="P417031" s="83"/>
    </row>
    <row r="417032" spans="16:16" x14ac:dyDescent="0.3">
      <c r="P417032" s="83"/>
    </row>
    <row r="417033" spans="16:16" x14ac:dyDescent="0.3">
      <c r="P417033" s="83"/>
    </row>
    <row r="417034" spans="16:16" x14ac:dyDescent="0.3">
      <c r="P417034" s="83"/>
    </row>
    <row r="417035" spans="16:16" x14ac:dyDescent="0.3">
      <c r="P417035" s="83"/>
    </row>
    <row r="417036" spans="16:16" x14ac:dyDescent="0.3">
      <c r="P417036" s="83"/>
    </row>
    <row r="417037" spans="16:16" x14ac:dyDescent="0.3">
      <c r="P417037" s="83"/>
    </row>
    <row r="417038" spans="16:16" x14ac:dyDescent="0.3">
      <c r="P417038" s="83"/>
    </row>
    <row r="417039" spans="16:16" x14ac:dyDescent="0.3">
      <c r="P417039" s="83"/>
    </row>
    <row r="417040" spans="16:16" x14ac:dyDescent="0.3">
      <c r="P417040" s="83"/>
    </row>
    <row r="417041" spans="16:16" x14ac:dyDescent="0.3">
      <c r="P417041" s="83"/>
    </row>
    <row r="417042" spans="16:16" x14ac:dyDescent="0.3">
      <c r="P417042" s="83"/>
    </row>
    <row r="417043" spans="16:16" x14ac:dyDescent="0.3">
      <c r="P417043" s="83"/>
    </row>
    <row r="417044" spans="16:16" x14ac:dyDescent="0.3">
      <c r="P417044" s="83"/>
    </row>
    <row r="417045" spans="16:16" x14ac:dyDescent="0.3">
      <c r="P417045" s="83"/>
    </row>
    <row r="417046" spans="16:16" x14ac:dyDescent="0.3">
      <c r="P417046" s="83"/>
    </row>
    <row r="417047" spans="16:16" x14ac:dyDescent="0.3">
      <c r="P417047" s="83"/>
    </row>
    <row r="417048" spans="16:16" x14ac:dyDescent="0.3">
      <c r="P417048" s="83"/>
    </row>
    <row r="417049" spans="16:16" x14ac:dyDescent="0.3">
      <c r="P417049" s="83"/>
    </row>
    <row r="417050" spans="16:16" x14ac:dyDescent="0.3">
      <c r="P417050" s="83"/>
    </row>
    <row r="417051" spans="16:16" x14ac:dyDescent="0.3">
      <c r="P417051" s="83"/>
    </row>
    <row r="417052" spans="16:16" x14ac:dyDescent="0.3">
      <c r="P417052" s="83"/>
    </row>
    <row r="417053" spans="16:16" x14ac:dyDescent="0.3">
      <c r="P417053" s="83"/>
    </row>
    <row r="417054" spans="16:16" x14ac:dyDescent="0.3">
      <c r="P417054" s="83"/>
    </row>
    <row r="417055" spans="16:16" x14ac:dyDescent="0.3">
      <c r="P417055" s="83"/>
    </row>
    <row r="417056" spans="16:16" x14ac:dyDescent="0.3">
      <c r="P417056" s="83"/>
    </row>
    <row r="417057" spans="16:16" x14ac:dyDescent="0.3">
      <c r="P417057" s="83"/>
    </row>
    <row r="417058" spans="16:16" x14ac:dyDescent="0.3">
      <c r="P417058" s="83"/>
    </row>
    <row r="417059" spans="16:16" x14ac:dyDescent="0.3">
      <c r="P417059" s="83"/>
    </row>
    <row r="417060" spans="16:16" x14ac:dyDescent="0.3">
      <c r="P417060" s="83"/>
    </row>
    <row r="417061" spans="16:16" x14ac:dyDescent="0.3">
      <c r="P417061" s="83"/>
    </row>
    <row r="417062" spans="16:16" x14ac:dyDescent="0.3">
      <c r="P417062" s="83"/>
    </row>
    <row r="417063" spans="16:16" x14ac:dyDescent="0.3">
      <c r="P417063" s="83"/>
    </row>
    <row r="417064" spans="16:16" x14ac:dyDescent="0.3">
      <c r="P417064" s="83"/>
    </row>
    <row r="417065" spans="16:16" x14ac:dyDescent="0.3">
      <c r="P417065" s="83"/>
    </row>
    <row r="417066" spans="16:16" x14ac:dyDescent="0.3">
      <c r="P417066" s="83"/>
    </row>
    <row r="417067" spans="16:16" x14ac:dyDescent="0.3">
      <c r="P417067" s="83"/>
    </row>
    <row r="417068" spans="16:16" x14ac:dyDescent="0.3">
      <c r="P417068" s="83"/>
    </row>
    <row r="417069" spans="16:16" x14ac:dyDescent="0.3">
      <c r="P417069" s="83"/>
    </row>
    <row r="417070" spans="16:16" x14ac:dyDescent="0.3">
      <c r="P417070" s="83"/>
    </row>
    <row r="417071" spans="16:16" x14ac:dyDescent="0.3">
      <c r="P417071" s="83"/>
    </row>
    <row r="417072" spans="16:16" x14ac:dyDescent="0.3">
      <c r="P417072" s="83"/>
    </row>
    <row r="417073" spans="16:16" x14ac:dyDescent="0.3">
      <c r="P417073" s="83"/>
    </row>
    <row r="417074" spans="16:16" x14ac:dyDescent="0.3">
      <c r="P417074" s="83"/>
    </row>
    <row r="417075" spans="16:16" x14ac:dyDescent="0.3">
      <c r="P417075" s="83"/>
    </row>
    <row r="417076" spans="16:16" x14ac:dyDescent="0.3">
      <c r="P417076" s="83"/>
    </row>
    <row r="417077" spans="16:16" x14ac:dyDescent="0.3">
      <c r="P417077" s="83"/>
    </row>
    <row r="417078" spans="16:16" x14ac:dyDescent="0.3">
      <c r="P417078" s="83"/>
    </row>
    <row r="417079" spans="16:16" x14ac:dyDescent="0.3">
      <c r="P417079" s="83"/>
    </row>
    <row r="417080" spans="16:16" x14ac:dyDescent="0.3">
      <c r="P417080" s="83"/>
    </row>
    <row r="417081" spans="16:16" x14ac:dyDescent="0.3">
      <c r="P417081" s="83"/>
    </row>
    <row r="417082" spans="16:16" x14ac:dyDescent="0.3">
      <c r="P417082" s="83"/>
    </row>
    <row r="417083" spans="16:16" x14ac:dyDescent="0.3">
      <c r="P417083" s="83"/>
    </row>
    <row r="417084" spans="16:16" x14ac:dyDescent="0.3">
      <c r="P417084" s="83"/>
    </row>
    <row r="417085" spans="16:16" x14ac:dyDescent="0.3">
      <c r="P417085" s="83"/>
    </row>
    <row r="417086" spans="16:16" x14ac:dyDescent="0.3">
      <c r="P417086" s="83"/>
    </row>
    <row r="417087" spans="16:16" x14ac:dyDescent="0.3">
      <c r="P417087" s="83"/>
    </row>
    <row r="417088" spans="16:16" x14ac:dyDescent="0.3">
      <c r="P417088" s="83"/>
    </row>
    <row r="417089" spans="16:16" x14ac:dyDescent="0.3">
      <c r="P417089" s="83"/>
    </row>
    <row r="417090" spans="16:16" x14ac:dyDescent="0.3">
      <c r="P417090" s="83"/>
    </row>
    <row r="417091" spans="16:16" x14ac:dyDescent="0.3">
      <c r="P417091" s="83"/>
    </row>
    <row r="417092" spans="16:16" x14ac:dyDescent="0.3">
      <c r="P417092" s="83"/>
    </row>
    <row r="417093" spans="16:16" x14ac:dyDescent="0.3">
      <c r="P417093" s="83"/>
    </row>
    <row r="417094" spans="16:16" x14ac:dyDescent="0.3">
      <c r="P417094" s="83"/>
    </row>
    <row r="417095" spans="16:16" x14ac:dyDescent="0.3">
      <c r="P417095" s="83"/>
    </row>
    <row r="417096" spans="16:16" x14ac:dyDescent="0.3">
      <c r="P417096" s="83"/>
    </row>
    <row r="417097" spans="16:16" x14ac:dyDescent="0.3">
      <c r="P417097" s="83"/>
    </row>
    <row r="417098" spans="16:16" x14ac:dyDescent="0.3">
      <c r="P417098" s="83"/>
    </row>
    <row r="417099" spans="16:16" x14ac:dyDescent="0.3">
      <c r="P417099" s="83"/>
    </row>
    <row r="417100" spans="16:16" x14ac:dyDescent="0.3">
      <c r="P417100" s="83"/>
    </row>
    <row r="417101" spans="16:16" x14ac:dyDescent="0.3">
      <c r="P417101" s="83"/>
    </row>
    <row r="417102" spans="16:16" x14ac:dyDescent="0.3">
      <c r="P417102" s="83"/>
    </row>
    <row r="417103" spans="16:16" x14ac:dyDescent="0.3">
      <c r="P417103" s="83"/>
    </row>
    <row r="417104" spans="16:16" x14ac:dyDescent="0.3">
      <c r="P417104" s="83"/>
    </row>
    <row r="417105" spans="16:16" x14ac:dyDescent="0.3">
      <c r="P417105" s="83"/>
    </row>
    <row r="417106" spans="16:16" x14ac:dyDescent="0.3">
      <c r="P417106" s="83"/>
    </row>
    <row r="417107" spans="16:16" x14ac:dyDescent="0.3">
      <c r="P417107" s="83"/>
    </row>
    <row r="417108" spans="16:16" x14ac:dyDescent="0.3">
      <c r="P417108" s="83"/>
    </row>
    <row r="417109" spans="16:16" x14ac:dyDescent="0.3">
      <c r="P417109" s="83"/>
    </row>
    <row r="417110" spans="16:16" x14ac:dyDescent="0.3">
      <c r="P417110" s="83"/>
    </row>
    <row r="417111" spans="16:16" x14ac:dyDescent="0.3">
      <c r="P417111" s="83"/>
    </row>
    <row r="417112" spans="16:16" x14ac:dyDescent="0.3">
      <c r="P417112" s="83"/>
    </row>
    <row r="417113" spans="16:16" x14ac:dyDescent="0.3">
      <c r="P417113" s="83"/>
    </row>
    <row r="417114" spans="16:16" x14ac:dyDescent="0.3">
      <c r="P417114" s="83"/>
    </row>
    <row r="417115" spans="16:16" x14ac:dyDescent="0.3">
      <c r="P417115" s="83"/>
    </row>
    <row r="417116" spans="16:16" x14ac:dyDescent="0.3">
      <c r="P417116" s="83"/>
    </row>
    <row r="417117" spans="16:16" x14ac:dyDescent="0.3">
      <c r="P417117" s="83"/>
    </row>
    <row r="417118" spans="16:16" x14ac:dyDescent="0.3">
      <c r="P417118" s="83"/>
    </row>
    <row r="417119" spans="16:16" x14ac:dyDescent="0.3">
      <c r="P417119" s="83"/>
    </row>
    <row r="417120" spans="16:16" x14ac:dyDescent="0.3">
      <c r="P417120" s="83"/>
    </row>
    <row r="417121" spans="16:16" x14ac:dyDescent="0.3">
      <c r="P417121" s="83"/>
    </row>
    <row r="417122" spans="16:16" x14ac:dyDescent="0.3">
      <c r="P417122" s="83"/>
    </row>
    <row r="417123" spans="16:16" x14ac:dyDescent="0.3">
      <c r="P417123" s="83"/>
    </row>
    <row r="417124" spans="16:16" x14ac:dyDescent="0.3">
      <c r="P417124" s="83"/>
    </row>
    <row r="417125" spans="16:16" x14ac:dyDescent="0.3">
      <c r="P417125" s="83"/>
    </row>
    <row r="417126" spans="16:16" x14ac:dyDescent="0.3">
      <c r="P417126" s="83"/>
    </row>
    <row r="417127" spans="16:16" x14ac:dyDescent="0.3">
      <c r="P417127" s="83"/>
    </row>
    <row r="417128" spans="16:16" x14ac:dyDescent="0.3">
      <c r="P417128" s="83"/>
    </row>
    <row r="417129" spans="16:16" x14ac:dyDescent="0.3">
      <c r="P417129" s="83"/>
    </row>
    <row r="417130" spans="16:16" x14ac:dyDescent="0.3">
      <c r="P417130" s="83"/>
    </row>
    <row r="417131" spans="16:16" x14ac:dyDescent="0.3">
      <c r="P417131" s="83"/>
    </row>
    <row r="417132" spans="16:16" x14ac:dyDescent="0.3">
      <c r="P417132" s="83"/>
    </row>
    <row r="417133" spans="16:16" x14ac:dyDescent="0.3">
      <c r="P417133" s="83"/>
    </row>
    <row r="417134" spans="16:16" x14ac:dyDescent="0.3">
      <c r="P417134" s="83"/>
    </row>
    <row r="417135" spans="16:16" x14ac:dyDescent="0.3">
      <c r="P417135" s="83"/>
    </row>
    <row r="417136" spans="16:16" x14ac:dyDescent="0.3">
      <c r="P417136" s="83"/>
    </row>
    <row r="417137" spans="16:16" x14ac:dyDescent="0.3">
      <c r="P417137" s="83"/>
    </row>
    <row r="417138" spans="16:16" x14ac:dyDescent="0.3">
      <c r="P417138" s="83"/>
    </row>
    <row r="417139" spans="16:16" x14ac:dyDescent="0.3">
      <c r="P417139" s="83"/>
    </row>
    <row r="417140" spans="16:16" x14ac:dyDescent="0.3">
      <c r="P417140" s="83"/>
    </row>
    <row r="417141" spans="16:16" x14ac:dyDescent="0.3">
      <c r="P417141" s="83"/>
    </row>
    <row r="417142" spans="16:16" x14ac:dyDescent="0.3">
      <c r="P417142" s="83"/>
    </row>
    <row r="417143" spans="16:16" x14ac:dyDescent="0.3">
      <c r="P417143" s="83"/>
    </row>
    <row r="417144" spans="16:16" x14ac:dyDescent="0.3">
      <c r="P417144" s="83"/>
    </row>
    <row r="417145" spans="16:16" x14ac:dyDescent="0.3">
      <c r="P417145" s="83"/>
    </row>
    <row r="417146" spans="16:16" x14ac:dyDescent="0.3">
      <c r="P417146" s="83"/>
    </row>
    <row r="417147" spans="16:16" x14ac:dyDescent="0.3">
      <c r="P417147" s="83"/>
    </row>
    <row r="417148" spans="16:16" x14ac:dyDescent="0.3">
      <c r="P417148" s="83"/>
    </row>
    <row r="417149" spans="16:16" x14ac:dyDescent="0.3">
      <c r="P417149" s="83"/>
    </row>
    <row r="417150" spans="16:16" x14ac:dyDescent="0.3">
      <c r="P417150" s="83"/>
    </row>
    <row r="417151" spans="16:16" x14ac:dyDescent="0.3">
      <c r="P417151" s="83"/>
    </row>
    <row r="417152" spans="16:16" x14ac:dyDescent="0.3">
      <c r="P417152" s="83"/>
    </row>
    <row r="417153" spans="16:16" x14ac:dyDescent="0.3">
      <c r="P417153" s="83"/>
    </row>
    <row r="417154" spans="16:16" x14ac:dyDescent="0.3">
      <c r="P417154" s="83"/>
    </row>
    <row r="417155" spans="16:16" x14ac:dyDescent="0.3">
      <c r="P417155" s="83"/>
    </row>
    <row r="417156" spans="16:16" x14ac:dyDescent="0.3">
      <c r="P417156" s="83"/>
    </row>
    <row r="417157" spans="16:16" x14ac:dyDescent="0.3">
      <c r="P417157" s="83"/>
    </row>
    <row r="417158" spans="16:16" x14ac:dyDescent="0.3">
      <c r="P417158" s="83"/>
    </row>
    <row r="417159" spans="16:16" x14ac:dyDescent="0.3">
      <c r="P417159" s="83"/>
    </row>
    <row r="417160" spans="16:16" x14ac:dyDescent="0.3">
      <c r="P417160" s="83"/>
    </row>
    <row r="417161" spans="16:16" x14ac:dyDescent="0.3">
      <c r="P417161" s="83"/>
    </row>
    <row r="417162" spans="16:16" x14ac:dyDescent="0.3">
      <c r="P417162" s="83"/>
    </row>
    <row r="417163" spans="16:16" x14ac:dyDescent="0.3">
      <c r="P417163" s="83"/>
    </row>
    <row r="417164" spans="16:16" x14ac:dyDescent="0.3">
      <c r="P417164" s="83"/>
    </row>
    <row r="417165" spans="16:16" x14ac:dyDescent="0.3">
      <c r="P417165" s="83"/>
    </row>
    <row r="417166" spans="16:16" x14ac:dyDescent="0.3">
      <c r="P417166" s="83"/>
    </row>
    <row r="417167" spans="16:16" x14ac:dyDescent="0.3">
      <c r="P417167" s="83"/>
    </row>
    <row r="417168" spans="16:16" x14ac:dyDescent="0.3">
      <c r="P417168" s="83"/>
    </row>
    <row r="417169" spans="16:16" x14ac:dyDescent="0.3">
      <c r="P417169" s="83"/>
    </row>
    <row r="417170" spans="16:16" x14ac:dyDescent="0.3">
      <c r="P417170" s="83"/>
    </row>
    <row r="417171" spans="16:16" x14ac:dyDescent="0.3">
      <c r="P417171" s="83"/>
    </row>
    <row r="417172" spans="16:16" x14ac:dyDescent="0.3">
      <c r="P417172" s="83"/>
    </row>
    <row r="417173" spans="16:16" x14ac:dyDescent="0.3">
      <c r="P417173" s="83"/>
    </row>
    <row r="417174" spans="16:16" x14ac:dyDescent="0.3">
      <c r="P417174" s="83"/>
    </row>
    <row r="417175" spans="16:16" x14ac:dyDescent="0.3">
      <c r="P417175" s="83"/>
    </row>
    <row r="417176" spans="16:16" x14ac:dyDescent="0.3">
      <c r="P417176" s="83"/>
    </row>
    <row r="417177" spans="16:16" x14ac:dyDescent="0.3">
      <c r="P417177" s="83"/>
    </row>
    <row r="417178" spans="16:16" x14ac:dyDescent="0.3">
      <c r="P417178" s="83"/>
    </row>
    <row r="417179" spans="16:16" x14ac:dyDescent="0.3">
      <c r="P417179" s="83"/>
    </row>
    <row r="417180" spans="16:16" x14ac:dyDescent="0.3">
      <c r="P417180" s="83"/>
    </row>
    <row r="417181" spans="16:16" x14ac:dyDescent="0.3">
      <c r="P417181" s="83"/>
    </row>
    <row r="417182" spans="16:16" x14ac:dyDescent="0.3">
      <c r="P417182" s="83"/>
    </row>
    <row r="417183" spans="16:16" x14ac:dyDescent="0.3">
      <c r="P417183" s="83"/>
    </row>
    <row r="417184" spans="16:16" x14ac:dyDescent="0.3">
      <c r="P417184" s="83"/>
    </row>
    <row r="417185" spans="16:16" x14ac:dyDescent="0.3">
      <c r="P417185" s="83"/>
    </row>
    <row r="417186" spans="16:16" x14ac:dyDescent="0.3">
      <c r="P417186" s="83"/>
    </row>
    <row r="417187" spans="16:16" x14ac:dyDescent="0.3">
      <c r="P417187" s="83"/>
    </row>
    <row r="417188" spans="16:16" x14ac:dyDescent="0.3">
      <c r="P417188" s="83"/>
    </row>
    <row r="417189" spans="16:16" x14ac:dyDescent="0.3">
      <c r="P417189" s="83"/>
    </row>
    <row r="417190" spans="16:16" x14ac:dyDescent="0.3">
      <c r="P417190" s="83"/>
    </row>
    <row r="417191" spans="16:16" x14ac:dyDescent="0.3">
      <c r="P417191" s="83"/>
    </row>
    <row r="417192" spans="16:16" x14ac:dyDescent="0.3">
      <c r="P417192" s="83"/>
    </row>
    <row r="417193" spans="16:16" x14ac:dyDescent="0.3">
      <c r="P417193" s="83"/>
    </row>
    <row r="417194" spans="16:16" x14ac:dyDescent="0.3">
      <c r="P417194" s="83"/>
    </row>
    <row r="417195" spans="16:16" x14ac:dyDescent="0.3">
      <c r="P417195" s="83"/>
    </row>
    <row r="417196" spans="16:16" x14ac:dyDescent="0.3">
      <c r="P417196" s="83"/>
    </row>
    <row r="417197" spans="16:16" x14ac:dyDescent="0.3">
      <c r="P417197" s="83"/>
    </row>
    <row r="417198" spans="16:16" x14ac:dyDescent="0.3">
      <c r="P417198" s="83"/>
    </row>
    <row r="417199" spans="16:16" x14ac:dyDescent="0.3">
      <c r="P417199" s="83"/>
    </row>
    <row r="417200" spans="16:16" x14ac:dyDescent="0.3">
      <c r="P417200" s="83"/>
    </row>
    <row r="417201" spans="16:16" x14ac:dyDescent="0.3">
      <c r="P417201" s="83"/>
    </row>
    <row r="417202" spans="16:16" x14ac:dyDescent="0.3">
      <c r="P417202" s="83"/>
    </row>
    <row r="417203" spans="16:16" x14ac:dyDescent="0.3">
      <c r="P417203" s="83"/>
    </row>
    <row r="417204" spans="16:16" x14ac:dyDescent="0.3">
      <c r="P417204" s="83"/>
    </row>
    <row r="417205" spans="16:16" x14ac:dyDescent="0.3">
      <c r="P417205" s="83"/>
    </row>
    <row r="417206" spans="16:16" x14ac:dyDescent="0.3">
      <c r="P417206" s="83"/>
    </row>
    <row r="417207" spans="16:16" x14ac:dyDescent="0.3">
      <c r="P417207" s="83"/>
    </row>
    <row r="417208" spans="16:16" x14ac:dyDescent="0.3">
      <c r="P417208" s="83"/>
    </row>
    <row r="417209" spans="16:16" x14ac:dyDescent="0.3">
      <c r="P417209" s="83"/>
    </row>
    <row r="417210" spans="16:16" x14ac:dyDescent="0.3">
      <c r="P417210" s="83"/>
    </row>
    <row r="417211" spans="16:16" x14ac:dyDescent="0.3">
      <c r="P417211" s="83"/>
    </row>
    <row r="417212" spans="16:16" x14ac:dyDescent="0.3">
      <c r="P417212" s="83"/>
    </row>
    <row r="417213" spans="16:16" x14ac:dyDescent="0.3">
      <c r="P417213" s="83"/>
    </row>
    <row r="417214" spans="16:16" x14ac:dyDescent="0.3">
      <c r="P417214" s="83"/>
    </row>
    <row r="417215" spans="16:16" x14ac:dyDescent="0.3">
      <c r="P417215" s="83"/>
    </row>
    <row r="417216" spans="16:16" x14ac:dyDescent="0.3">
      <c r="P417216" s="83"/>
    </row>
    <row r="417217" spans="16:16" x14ac:dyDescent="0.3">
      <c r="P417217" s="83"/>
    </row>
    <row r="417218" spans="16:16" x14ac:dyDescent="0.3">
      <c r="P417218" s="83"/>
    </row>
    <row r="417219" spans="16:16" x14ac:dyDescent="0.3">
      <c r="P417219" s="83"/>
    </row>
    <row r="417220" spans="16:16" x14ac:dyDescent="0.3">
      <c r="P417220" s="83"/>
    </row>
    <row r="417221" spans="16:16" x14ac:dyDescent="0.3">
      <c r="P417221" s="83"/>
    </row>
    <row r="417222" spans="16:16" x14ac:dyDescent="0.3">
      <c r="P417222" s="83"/>
    </row>
    <row r="417223" spans="16:16" x14ac:dyDescent="0.3">
      <c r="P417223" s="83"/>
    </row>
    <row r="417224" spans="16:16" x14ac:dyDescent="0.3">
      <c r="P417224" s="83"/>
    </row>
    <row r="417225" spans="16:16" x14ac:dyDescent="0.3">
      <c r="P417225" s="83"/>
    </row>
    <row r="417226" spans="16:16" x14ac:dyDescent="0.3">
      <c r="P417226" s="83"/>
    </row>
    <row r="417227" spans="16:16" x14ac:dyDescent="0.3">
      <c r="P417227" s="83"/>
    </row>
    <row r="417228" spans="16:16" x14ac:dyDescent="0.3">
      <c r="P417228" s="83"/>
    </row>
    <row r="417229" spans="16:16" x14ac:dyDescent="0.3">
      <c r="P417229" s="83"/>
    </row>
    <row r="417230" spans="16:16" x14ac:dyDescent="0.3">
      <c r="P417230" s="83"/>
    </row>
    <row r="417231" spans="16:16" x14ac:dyDescent="0.3">
      <c r="P417231" s="83"/>
    </row>
    <row r="417232" spans="16:16" x14ac:dyDescent="0.3">
      <c r="P417232" s="83"/>
    </row>
    <row r="417233" spans="16:16" x14ac:dyDescent="0.3">
      <c r="P417233" s="83"/>
    </row>
    <row r="417234" spans="16:16" x14ac:dyDescent="0.3">
      <c r="P417234" s="83"/>
    </row>
    <row r="417235" spans="16:16" x14ac:dyDescent="0.3">
      <c r="P417235" s="83"/>
    </row>
    <row r="417236" spans="16:16" x14ac:dyDescent="0.3">
      <c r="P417236" s="83"/>
    </row>
    <row r="417237" spans="16:16" x14ac:dyDescent="0.3">
      <c r="P417237" s="83"/>
    </row>
    <row r="417238" spans="16:16" x14ac:dyDescent="0.3">
      <c r="P417238" s="83"/>
    </row>
    <row r="417239" spans="16:16" x14ac:dyDescent="0.3">
      <c r="P417239" s="83"/>
    </row>
    <row r="417240" spans="16:16" x14ac:dyDescent="0.3">
      <c r="P417240" s="83"/>
    </row>
    <row r="417241" spans="16:16" x14ac:dyDescent="0.3">
      <c r="P417241" s="83"/>
    </row>
    <row r="417242" spans="16:16" x14ac:dyDescent="0.3">
      <c r="P417242" s="83"/>
    </row>
    <row r="417243" spans="16:16" x14ac:dyDescent="0.3">
      <c r="P417243" s="83"/>
    </row>
    <row r="417244" spans="16:16" x14ac:dyDescent="0.3">
      <c r="P417244" s="83"/>
    </row>
    <row r="417245" spans="16:16" x14ac:dyDescent="0.3">
      <c r="P417245" s="83"/>
    </row>
    <row r="417246" spans="16:16" x14ac:dyDescent="0.3">
      <c r="P417246" s="83"/>
    </row>
    <row r="417247" spans="16:16" x14ac:dyDescent="0.3">
      <c r="P417247" s="83"/>
    </row>
    <row r="417248" spans="16:16" x14ac:dyDescent="0.3">
      <c r="P417248" s="83"/>
    </row>
    <row r="417249" spans="16:16" x14ac:dyDescent="0.3">
      <c r="P417249" s="83"/>
    </row>
    <row r="417250" spans="16:16" x14ac:dyDescent="0.3">
      <c r="P417250" s="83"/>
    </row>
    <row r="417251" spans="16:16" x14ac:dyDescent="0.3">
      <c r="P417251" s="83"/>
    </row>
    <row r="417252" spans="16:16" x14ac:dyDescent="0.3">
      <c r="P417252" s="83"/>
    </row>
    <row r="417253" spans="16:16" x14ac:dyDescent="0.3">
      <c r="P417253" s="83"/>
    </row>
    <row r="417254" spans="16:16" x14ac:dyDescent="0.3">
      <c r="P417254" s="83"/>
    </row>
    <row r="417255" spans="16:16" x14ac:dyDescent="0.3">
      <c r="P417255" s="83"/>
    </row>
    <row r="417256" spans="16:16" x14ac:dyDescent="0.3">
      <c r="P417256" s="83"/>
    </row>
    <row r="417257" spans="16:16" x14ac:dyDescent="0.3">
      <c r="P417257" s="83"/>
    </row>
    <row r="417258" spans="16:16" x14ac:dyDescent="0.3">
      <c r="P417258" s="83"/>
    </row>
    <row r="417259" spans="16:16" x14ac:dyDescent="0.3">
      <c r="P417259" s="83"/>
    </row>
    <row r="417260" spans="16:16" x14ac:dyDescent="0.3">
      <c r="P417260" s="83"/>
    </row>
    <row r="417261" spans="16:16" x14ac:dyDescent="0.3">
      <c r="P417261" s="83"/>
    </row>
    <row r="417262" spans="16:16" x14ac:dyDescent="0.3">
      <c r="P417262" s="83"/>
    </row>
    <row r="417263" spans="16:16" x14ac:dyDescent="0.3">
      <c r="P417263" s="83"/>
    </row>
    <row r="417264" spans="16:16" x14ac:dyDescent="0.3">
      <c r="P417264" s="83"/>
    </row>
    <row r="417265" spans="16:16" x14ac:dyDescent="0.3">
      <c r="P417265" s="83"/>
    </row>
    <row r="417266" spans="16:16" x14ac:dyDescent="0.3">
      <c r="P417266" s="83"/>
    </row>
    <row r="417267" spans="16:16" x14ac:dyDescent="0.3">
      <c r="P417267" s="83"/>
    </row>
    <row r="417268" spans="16:16" x14ac:dyDescent="0.3">
      <c r="P417268" s="83"/>
    </row>
    <row r="417269" spans="16:16" x14ac:dyDescent="0.3">
      <c r="P417269" s="83"/>
    </row>
    <row r="417270" spans="16:16" x14ac:dyDescent="0.3">
      <c r="P417270" s="83"/>
    </row>
    <row r="417271" spans="16:16" x14ac:dyDescent="0.3">
      <c r="P417271" s="83"/>
    </row>
    <row r="417272" spans="16:16" x14ac:dyDescent="0.3">
      <c r="P417272" s="83"/>
    </row>
    <row r="417273" spans="16:16" x14ac:dyDescent="0.3">
      <c r="P417273" s="83"/>
    </row>
    <row r="417274" spans="16:16" x14ac:dyDescent="0.3">
      <c r="P417274" s="83"/>
    </row>
    <row r="417275" spans="16:16" x14ac:dyDescent="0.3">
      <c r="P417275" s="83"/>
    </row>
    <row r="417276" spans="16:16" x14ac:dyDescent="0.3">
      <c r="P417276" s="83"/>
    </row>
    <row r="417277" spans="16:16" x14ac:dyDescent="0.3">
      <c r="P417277" s="83"/>
    </row>
    <row r="417278" spans="16:16" x14ac:dyDescent="0.3">
      <c r="P417278" s="83"/>
    </row>
    <row r="417279" spans="16:16" x14ac:dyDescent="0.3">
      <c r="P417279" s="83"/>
    </row>
    <row r="417280" spans="16:16" x14ac:dyDescent="0.3">
      <c r="P417280" s="83"/>
    </row>
    <row r="417281" spans="16:16" x14ac:dyDescent="0.3">
      <c r="P417281" s="83"/>
    </row>
    <row r="417282" spans="16:16" x14ac:dyDescent="0.3">
      <c r="P417282" s="83"/>
    </row>
    <row r="417283" spans="16:16" x14ac:dyDescent="0.3">
      <c r="P417283" s="83"/>
    </row>
    <row r="417284" spans="16:16" x14ac:dyDescent="0.3">
      <c r="P417284" s="83"/>
    </row>
    <row r="417285" spans="16:16" x14ac:dyDescent="0.3">
      <c r="P417285" s="83"/>
    </row>
    <row r="417286" spans="16:16" x14ac:dyDescent="0.3">
      <c r="P417286" s="83"/>
    </row>
    <row r="417287" spans="16:16" x14ac:dyDescent="0.3">
      <c r="P417287" s="83"/>
    </row>
    <row r="417288" spans="16:16" x14ac:dyDescent="0.3">
      <c r="P417288" s="83"/>
    </row>
    <row r="417289" spans="16:16" x14ac:dyDescent="0.3">
      <c r="P417289" s="83"/>
    </row>
    <row r="417290" spans="16:16" x14ac:dyDescent="0.3">
      <c r="P417290" s="83"/>
    </row>
    <row r="417291" spans="16:16" x14ac:dyDescent="0.3">
      <c r="P417291" s="83"/>
    </row>
    <row r="417292" spans="16:16" x14ac:dyDescent="0.3">
      <c r="P417292" s="83"/>
    </row>
    <row r="417293" spans="16:16" x14ac:dyDescent="0.3">
      <c r="P417293" s="83"/>
    </row>
    <row r="417294" spans="16:16" x14ac:dyDescent="0.3">
      <c r="P417294" s="83"/>
    </row>
    <row r="417295" spans="16:16" x14ac:dyDescent="0.3">
      <c r="P417295" s="83"/>
    </row>
    <row r="417296" spans="16:16" x14ac:dyDescent="0.3">
      <c r="P417296" s="83"/>
    </row>
    <row r="417297" spans="16:16" x14ac:dyDescent="0.3">
      <c r="P417297" s="83"/>
    </row>
    <row r="417298" spans="16:16" x14ac:dyDescent="0.3">
      <c r="P417298" s="83"/>
    </row>
    <row r="417299" spans="16:16" x14ac:dyDescent="0.3">
      <c r="P417299" s="83"/>
    </row>
    <row r="417300" spans="16:16" x14ac:dyDescent="0.3">
      <c r="P417300" s="83"/>
    </row>
    <row r="417301" spans="16:16" x14ac:dyDescent="0.3">
      <c r="P417301" s="83"/>
    </row>
    <row r="417302" spans="16:16" x14ac:dyDescent="0.3">
      <c r="P417302" s="83"/>
    </row>
    <row r="417303" spans="16:16" x14ac:dyDescent="0.3">
      <c r="P417303" s="83"/>
    </row>
    <row r="417304" spans="16:16" x14ac:dyDescent="0.3">
      <c r="P417304" s="83"/>
    </row>
    <row r="417305" spans="16:16" x14ac:dyDescent="0.3">
      <c r="P417305" s="83"/>
    </row>
    <row r="417306" spans="16:16" x14ac:dyDescent="0.3">
      <c r="P417306" s="83"/>
    </row>
    <row r="417307" spans="16:16" x14ac:dyDescent="0.3">
      <c r="P417307" s="83"/>
    </row>
    <row r="417308" spans="16:16" x14ac:dyDescent="0.3">
      <c r="P417308" s="83"/>
    </row>
    <row r="417309" spans="16:16" x14ac:dyDescent="0.3">
      <c r="P417309" s="83"/>
    </row>
    <row r="417310" spans="16:16" x14ac:dyDescent="0.3">
      <c r="P417310" s="83"/>
    </row>
    <row r="417311" spans="16:16" x14ac:dyDescent="0.3">
      <c r="P417311" s="83"/>
    </row>
    <row r="417312" spans="16:16" x14ac:dyDescent="0.3">
      <c r="P417312" s="83"/>
    </row>
    <row r="417313" spans="16:16" x14ac:dyDescent="0.3">
      <c r="P417313" s="83"/>
    </row>
    <row r="417314" spans="16:16" x14ac:dyDescent="0.3">
      <c r="P417314" s="83"/>
    </row>
    <row r="417315" spans="16:16" x14ac:dyDescent="0.3">
      <c r="P417315" s="83"/>
    </row>
    <row r="417316" spans="16:16" x14ac:dyDescent="0.3">
      <c r="P417316" s="83"/>
    </row>
    <row r="417317" spans="16:16" x14ac:dyDescent="0.3">
      <c r="P417317" s="83"/>
    </row>
    <row r="417318" spans="16:16" x14ac:dyDescent="0.3">
      <c r="P417318" s="83"/>
    </row>
    <row r="417319" spans="16:16" x14ac:dyDescent="0.3">
      <c r="P417319" s="83"/>
    </row>
    <row r="417320" spans="16:16" x14ac:dyDescent="0.3">
      <c r="P417320" s="83"/>
    </row>
    <row r="417321" spans="16:16" x14ac:dyDescent="0.3">
      <c r="P417321" s="83"/>
    </row>
    <row r="417322" spans="16:16" x14ac:dyDescent="0.3">
      <c r="P417322" s="83"/>
    </row>
    <row r="417323" spans="16:16" x14ac:dyDescent="0.3">
      <c r="P417323" s="83"/>
    </row>
    <row r="417324" spans="16:16" x14ac:dyDescent="0.3">
      <c r="P417324" s="83"/>
    </row>
    <row r="417325" spans="16:16" x14ac:dyDescent="0.3">
      <c r="P417325" s="83"/>
    </row>
    <row r="417326" spans="16:16" x14ac:dyDescent="0.3">
      <c r="P417326" s="83"/>
    </row>
    <row r="417327" spans="16:16" x14ac:dyDescent="0.3">
      <c r="P417327" s="83"/>
    </row>
    <row r="417328" spans="16:16" x14ac:dyDescent="0.3">
      <c r="P417328" s="83"/>
    </row>
    <row r="417329" spans="16:16" x14ac:dyDescent="0.3">
      <c r="P417329" s="83"/>
    </row>
    <row r="417330" spans="16:16" x14ac:dyDescent="0.3">
      <c r="P417330" s="83"/>
    </row>
    <row r="417331" spans="16:16" x14ac:dyDescent="0.3">
      <c r="P417331" s="83"/>
    </row>
    <row r="417332" spans="16:16" x14ac:dyDescent="0.3">
      <c r="P417332" s="83"/>
    </row>
    <row r="417333" spans="16:16" x14ac:dyDescent="0.3">
      <c r="P417333" s="83"/>
    </row>
    <row r="417334" spans="16:16" x14ac:dyDescent="0.3">
      <c r="P417334" s="83"/>
    </row>
    <row r="417335" spans="16:16" x14ac:dyDescent="0.3">
      <c r="P417335" s="83"/>
    </row>
    <row r="417336" spans="16:16" x14ac:dyDescent="0.3">
      <c r="P417336" s="83"/>
    </row>
    <row r="417337" spans="16:16" x14ac:dyDescent="0.3">
      <c r="P417337" s="83"/>
    </row>
    <row r="417338" spans="16:16" x14ac:dyDescent="0.3">
      <c r="P417338" s="83"/>
    </row>
    <row r="417339" spans="16:16" x14ac:dyDescent="0.3">
      <c r="P417339" s="83"/>
    </row>
    <row r="417340" spans="16:16" x14ac:dyDescent="0.3">
      <c r="P417340" s="83"/>
    </row>
    <row r="417341" spans="16:16" x14ac:dyDescent="0.3">
      <c r="P417341" s="83"/>
    </row>
    <row r="417342" spans="16:16" x14ac:dyDescent="0.3">
      <c r="P417342" s="83"/>
    </row>
    <row r="417343" spans="16:16" x14ac:dyDescent="0.3">
      <c r="P417343" s="83"/>
    </row>
    <row r="417344" spans="16:16" x14ac:dyDescent="0.3">
      <c r="P417344" s="83"/>
    </row>
    <row r="417345" spans="16:16" x14ac:dyDescent="0.3">
      <c r="P417345" s="83"/>
    </row>
    <row r="417346" spans="16:16" x14ac:dyDescent="0.3">
      <c r="P417346" s="83"/>
    </row>
    <row r="417347" spans="16:16" x14ac:dyDescent="0.3">
      <c r="P417347" s="83"/>
    </row>
    <row r="417348" spans="16:16" x14ac:dyDescent="0.3">
      <c r="P417348" s="83"/>
    </row>
    <row r="417349" spans="16:16" x14ac:dyDescent="0.3">
      <c r="P417349" s="83"/>
    </row>
    <row r="417350" spans="16:16" x14ac:dyDescent="0.3">
      <c r="P417350" s="83"/>
    </row>
    <row r="417351" spans="16:16" x14ac:dyDescent="0.3">
      <c r="P417351" s="83"/>
    </row>
    <row r="417352" spans="16:16" x14ac:dyDescent="0.3">
      <c r="P417352" s="83"/>
    </row>
    <row r="417353" spans="16:16" x14ac:dyDescent="0.3">
      <c r="P417353" s="83"/>
    </row>
    <row r="417354" spans="16:16" x14ac:dyDescent="0.3">
      <c r="P417354" s="83"/>
    </row>
    <row r="417355" spans="16:16" x14ac:dyDescent="0.3">
      <c r="P417355" s="83"/>
    </row>
    <row r="417356" spans="16:16" x14ac:dyDescent="0.3">
      <c r="P417356" s="83"/>
    </row>
    <row r="417357" spans="16:16" x14ac:dyDescent="0.3">
      <c r="P417357" s="83"/>
    </row>
    <row r="417358" spans="16:16" x14ac:dyDescent="0.3">
      <c r="P417358" s="83"/>
    </row>
    <row r="417359" spans="16:16" x14ac:dyDescent="0.3">
      <c r="P417359" s="83"/>
    </row>
    <row r="417360" spans="16:16" x14ac:dyDescent="0.3">
      <c r="P417360" s="83"/>
    </row>
    <row r="417361" spans="16:16" x14ac:dyDescent="0.3">
      <c r="P417361" s="83"/>
    </row>
    <row r="417362" spans="16:16" x14ac:dyDescent="0.3">
      <c r="P417362" s="83"/>
    </row>
    <row r="417363" spans="16:16" x14ac:dyDescent="0.3">
      <c r="P417363" s="83"/>
    </row>
    <row r="417364" spans="16:16" x14ac:dyDescent="0.3">
      <c r="P417364" s="83"/>
    </row>
    <row r="417365" spans="16:16" x14ac:dyDescent="0.3">
      <c r="P417365" s="83"/>
    </row>
    <row r="417366" spans="16:16" x14ac:dyDescent="0.3">
      <c r="P417366" s="83"/>
    </row>
    <row r="417367" spans="16:16" x14ac:dyDescent="0.3">
      <c r="P417367" s="83"/>
    </row>
    <row r="417368" spans="16:16" x14ac:dyDescent="0.3">
      <c r="P417368" s="83"/>
    </row>
    <row r="417369" spans="16:16" x14ac:dyDescent="0.3">
      <c r="P417369" s="83"/>
    </row>
    <row r="417370" spans="16:16" x14ac:dyDescent="0.3">
      <c r="P417370" s="83"/>
    </row>
    <row r="417371" spans="16:16" x14ac:dyDescent="0.3">
      <c r="P417371" s="83"/>
    </row>
    <row r="417372" spans="16:16" x14ac:dyDescent="0.3">
      <c r="P417372" s="83"/>
    </row>
    <row r="417373" spans="16:16" x14ac:dyDescent="0.3">
      <c r="P417373" s="83"/>
    </row>
    <row r="417374" spans="16:16" x14ac:dyDescent="0.3">
      <c r="P417374" s="83"/>
    </row>
    <row r="417375" spans="16:16" x14ac:dyDescent="0.3">
      <c r="P417375" s="83"/>
    </row>
    <row r="417376" spans="16:16" x14ac:dyDescent="0.3">
      <c r="P417376" s="83"/>
    </row>
    <row r="417377" spans="16:16" x14ac:dyDescent="0.3">
      <c r="P417377" s="83"/>
    </row>
    <row r="417378" spans="16:16" x14ac:dyDescent="0.3">
      <c r="P417378" s="83"/>
    </row>
    <row r="417379" spans="16:16" x14ac:dyDescent="0.3">
      <c r="P417379" s="83"/>
    </row>
    <row r="417380" spans="16:16" x14ac:dyDescent="0.3">
      <c r="P417380" s="83"/>
    </row>
    <row r="417381" spans="16:16" x14ac:dyDescent="0.3">
      <c r="P417381" s="83"/>
    </row>
    <row r="417382" spans="16:16" x14ac:dyDescent="0.3">
      <c r="P417382" s="83"/>
    </row>
    <row r="417383" spans="16:16" x14ac:dyDescent="0.3">
      <c r="P417383" s="83"/>
    </row>
    <row r="417384" spans="16:16" x14ac:dyDescent="0.3">
      <c r="P417384" s="83"/>
    </row>
    <row r="417385" spans="16:16" x14ac:dyDescent="0.3">
      <c r="P417385" s="83"/>
    </row>
    <row r="417386" spans="16:16" x14ac:dyDescent="0.3">
      <c r="P417386" s="83"/>
    </row>
    <row r="417387" spans="16:16" x14ac:dyDescent="0.3">
      <c r="P417387" s="83"/>
    </row>
    <row r="417388" spans="16:16" x14ac:dyDescent="0.3">
      <c r="P417388" s="83"/>
    </row>
    <row r="417389" spans="16:16" x14ac:dyDescent="0.3">
      <c r="P417389" s="83"/>
    </row>
    <row r="417390" spans="16:16" x14ac:dyDescent="0.3">
      <c r="P417390" s="83"/>
    </row>
    <row r="417391" spans="16:16" x14ac:dyDescent="0.3">
      <c r="P417391" s="83"/>
    </row>
    <row r="417392" spans="16:16" x14ac:dyDescent="0.3">
      <c r="P417392" s="83"/>
    </row>
    <row r="417393" spans="16:16" x14ac:dyDescent="0.3">
      <c r="P417393" s="83"/>
    </row>
    <row r="417394" spans="16:16" x14ac:dyDescent="0.3">
      <c r="P417394" s="83"/>
    </row>
    <row r="417395" spans="16:16" x14ac:dyDescent="0.3">
      <c r="P417395" s="83"/>
    </row>
    <row r="417396" spans="16:16" x14ac:dyDescent="0.3">
      <c r="P417396" s="83"/>
    </row>
    <row r="417397" spans="16:16" x14ac:dyDescent="0.3">
      <c r="P417397" s="83"/>
    </row>
    <row r="417398" spans="16:16" x14ac:dyDescent="0.3">
      <c r="P417398" s="83"/>
    </row>
    <row r="417399" spans="16:16" x14ac:dyDescent="0.3">
      <c r="P417399" s="83"/>
    </row>
    <row r="417400" spans="16:16" x14ac:dyDescent="0.3">
      <c r="P417400" s="83"/>
    </row>
    <row r="417401" spans="16:16" x14ac:dyDescent="0.3">
      <c r="P417401" s="83"/>
    </row>
    <row r="417402" spans="16:16" x14ac:dyDescent="0.3">
      <c r="P417402" s="83"/>
    </row>
    <row r="417403" spans="16:16" x14ac:dyDescent="0.3">
      <c r="P417403" s="83"/>
    </row>
    <row r="417404" spans="16:16" x14ac:dyDescent="0.3">
      <c r="P417404" s="83"/>
    </row>
    <row r="417405" spans="16:16" x14ac:dyDescent="0.3">
      <c r="P417405" s="83"/>
    </row>
    <row r="417406" spans="16:16" x14ac:dyDescent="0.3">
      <c r="P417406" s="83"/>
    </row>
    <row r="417407" spans="16:16" x14ac:dyDescent="0.3">
      <c r="P417407" s="83"/>
    </row>
    <row r="417408" spans="16:16" x14ac:dyDescent="0.3">
      <c r="P417408" s="83"/>
    </row>
    <row r="417409" spans="16:16" x14ac:dyDescent="0.3">
      <c r="P417409" s="83"/>
    </row>
    <row r="417410" spans="16:16" x14ac:dyDescent="0.3">
      <c r="P417410" s="83"/>
    </row>
    <row r="417411" spans="16:16" x14ac:dyDescent="0.3">
      <c r="P417411" s="83"/>
    </row>
    <row r="417412" spans="16:16" x14ac:dyDescent="0.3">
      <c r="P417412" s="83"/>
    </row>
    <row r="417413" spans="16:16" x14ac:dyDescent="0.3">
      <c r="P417413" s="83"/>
    </row>
    <row r="417414" spans="16:16" x14ac:dyDescent="0.3">
      <c r="P417414" s="83"/>
    </row>
    <row r="417415" spans="16:16" x14ac:dyDescent="0.3">
      <c r="P417415" s="83"/>
    </row>
    <row r="417416" spans="16:16" x14ac:dyDescent="0.3">
      <c r="P417416" s="83"/>
    </row>
    <row r="417417" spans="16:16" x14ac:dyDescent="0.3">
      <c r="P417417" s="83"/>
    </row>
    <row r="417418" spans="16:16" x14ac:dyDescent="0.3">
      <c r="P417418" s="83"/>
    </row>
    <row r="417419" spans="16:16" x14ac:dyDescent="0.3">
      <c r="P417419" s="83"/>
    </row>
    <row r="417420" spans="16:16" x14ac:dyDescent="0.3">
      <c r="P417420" s="83"/>
    </row>
    <row r="417421" spans="16:16" x14ac:dyDescent="0.3">
      <c r="P417421" s="83"/>
    </row>
    <row r="417422" spans="16:16" x14ac:dyDescent="0.3">
      <c r="P417422" s="83"/>
    </row>
    <row r="417423" spans="16:16" x14ac:dyDescent="0.3">
      <c r="P417423" s="83"/>
    </row>
    <row r="417424" spans="16:16" x14ac:dyDescent="0.3">
      <c r="P417424" s="83"/>
    </row>
    <row r="417425" spans="16:16" x14ac:dyDescent="0.3">
      <c r="P417425" s="83"/>
    </row>
    <row r="417426" spans="16:16" x14ac:dyDescent="0.3">
      <c r="P417426" s="83"/>
    </row>
    <row r="417427" spans="16:16" x14ac:dyDescent="0.3">
      <c r="P417427" s="83"/>
    </row>
    <row r="417428" spans="16:16" x14ac:dyDescent="0.3">
      <c r="P417428" s="83"/>
    </row>
    <row r="417429" spans="16:16" x14ac:dyDescent="0.3">
      <c r="P417429" s="83"/>
    </row>
    <row r="417430" spans="16:16" x14ac:dyDescent="0.3">
      <c r="P417430" s="83"/>
    </row>
    <row r="417431" spans="16:16" x14ac:dyDescent="0.3">
      <c r="P417431" s="83"/>
    </row>
    <row r="417432" spans="16:16" x14ac:dyDescent="0.3">
      <c r="P417432" s="83"/>
    </row>
    <row r="417433" spans="16:16" x14ac:dyDescent="0.3">
      <c r="P417433" s="83"/>
    </row>
    <row r="417434" spans="16:16" x14ac:dyDescent="0.3">
      <c r="P417434" s="83"/>
    </row>
    <row r="417435" spans="16:16" x14ac:dyDescent="0.3">
      <c r="P417435" s="83"/>
    </row>
    <row r="417436" spans="16:16" x14ac:dyDescent="0.3">
      <c r="P417436" s="83"/>
    </row>
    <row r="417437" spans="16:16" x14ac:dyDescent="0.3">
      <c r="P417437" s="83"/>
    </row>
    <row r="417438" spans="16:16" x14ac:dyDescent="0.3">
      <c r="P417438" s="83"/>
    </row>
    <row r="417439" spans="16:16" x14ac:dyDescent="0.3">
      <c r="P417439" s="83"/>
    </row>
    <row r="417440" spans="16:16" x14ac:dyDescent="0.3">
      <c r="P417440" s="83"/>
    </row>
    <row r="417441" spans="16:16" x14ac:dyDescent="0.3">
      <c r="P417441" s="83"/>
    </row>
    <row r="417442" spans="16:16" x14ac:dyDescent="0.3">
      <c r="P417442" s="83"/>
    </row>
    <row r="417443" spans="16:16" x14ac:dyDescent="0.3">
      <c r="P417443" s="83"/>
    </row>
    <row r="417444" spans="16:16" x14ac:dyDescent="0.3">
      <c r="P417444" s="83"/>
    </row>
    <row r="417445" spans="16:16" x14ac:dyDescent="0.3">
      <c r="P417445" s="83"/>
    </row>
    <row r="417446" spans="16:16" x14ac:dyDescent="0.3">
      <c r="P417446" s="83"/>
    </row>
    <row r="417447" spans="16:16" x14ac:dyDescent="0.3">
      <c r="P417447" s="83"/>
    </row>
    <row r="417448" spans="16:16" x14ac:dyDescent="0.3">
      <c r="P417448" s="83"/>
    </row>
    <row r="417449" spans="16:16" x14ac:dyDescent="0.3">
      <c r="P417449" s="83"/>
    </row>
    <row r="417450" spans="16:16" x14ac:dyDescent="0.3">
      <c r="P417450" s="83"/>
    </row>
    <row r="417451" spans="16:16" x14ac:dyDescent="0.3">
      <c r="P417451" s="83"/>
    </row>
    <row r="417452" spans="16:16" x14ac:dyDescent="0.3">
      <c r="P417452" s="83"/>
    </row>
    <row r="417453" spans="16:16" x14ac:dyDescent="0.3">
      <c r="P417453" s="83"/>
    </row>
    <row r="417454" spans="16:16" x14ac:dyDescent="0.3">
      <c r="P417454" s="83"/>
    </row>
    <row r="417455" spans="16:16" x14ac:dyDescent="0.3">
      <c r="P417455" s="83"/>
    </row>
    <row r="417456" spans="16:16" x14ac:dyDescent="0.3">
      <c r="P417456" s="83"/>
    </row>
    <row r="417457" spans="16:16" x14ac:dyDescent="0.3">
      <c r="P417457" s="83"/>
    </row>
    <row r="417458" spans="16:16" x14ac:dyDescent="0.3">
      <c r="P417458" s="83"/>
    </row>
    <row r="417459" spans="16:16" x14ac:dyDescent="0.3">
      <c r="P417459" s="83"/>
    </row>
    <row r="417460" spans="16:16" x14ac:dyDescent="0.3">
      <c r="P417460" s="83"/>
    </row>
    <row r="417461" spans="16:16" x14ac:dyDescent="0.3">
      <c r="P417461" s="83"/>
    </row>
    <row r="417462" spans="16:16" x14ac:dyDescent="0.3">
      <c r="P417462" s="83"/>
    </row>
    <row r="417463" spans="16:16" x14ac:dyDescent="0.3">
      <c r="P417463" s="83"/>
    </row>
    <row r="417464" spans="16:16" x14ac:dyDescent="0.3">
      <c r="P417464" s="83"/>
    </row>
    <row r="417465" spans="16:16" x14ac:dyDescent="0.3">
      <c r="P417465" s="83"/>
    </row>
    <row r="417466" spans="16:16" x14ac:dyDescent="0.3">
      <c r="P417466" s="83"/>
    </row>
    <row r="417467" spans="16:16" x14ac:dyDescent="0.3">
      <c r="P417467" s="83"/>
    </row>
    <row r="417468" spans="16:16" x14ac:dyDescent="0.3">
      <c r="P417468" s="83"/>
    </row>
    <row r="417469" spans="16:16" x14ac:dyDescent="0.3">
      <c r="P417469" s="83"/>
    </row>
    <row r="417470" spans="16:16" x14ac:dyDescent="0.3">
      <c r="P417470" s="83"/>
    </row>
    <row r="417471" spans="16:16" x14ac:dyDescent="0.3">
      <c r="P417471" s="83"/>
    </row>
    <row r="417472" spans="16:16" x14ac:dyDescent="0.3">
      <c r="P417472" s="83"/>
    </row>
    <row r="417473" spans="16:16" x14ac:dyDescent="0.3">
      <c r="P417473" s="83"/>
    </row>
    <row r="417474" spans="16:16" x14ac:dyDescent="0.3">
      <c r="P417474" s="83"/>
    </row>
    <row r="417475" spans="16:16" x14ac:dyDescent="0.3">
      <c r="P417475" s="83"/>
    </row>
    <row r="417476" spans="16:16" x14ac:dyDescent="0.3">
      <c r="P417476" s="83"/>
    </row>
    <row r="417477" spans="16:16" x14ac:dyDescent="0.3">
      <c r="P417477" s="83"/>
    </row>
    <row r="417478" spans="16:16" x14ac:dyDescent="0.3">
      <c r="P417478" s="83"/>
    </row>
    <row r="417479" spans="16:16" x14ac:dyDescent="0.3">
      <c r="P417479" s="83"/>
    </row>
    <row r="417480" spans="16:16" x14ac:dyDescent="0.3">
      <c r="P417480" s="83"/>
    </row>
    <row r="417481" spans="16:16" x14ac:dyDescent="0.3">
      <c r="P417481" s="83"/>
    </row>
    <row r="417482" spans="16:16" x14ac:dyDescent="0.3">
      <c r="P417482" s="83"/>
    </row>
    <row r="417483" spans="16:16" x14ac:dyDescent="0.3">
      <c r="P417483" s="83"/>
    </row>
    <row r="417484" spans="16:16" x14ac:dyDescent="0.3">
      <c r="P417484" s="83"/>
    </row>
    <row r="417485" spans="16:16" x14ac:dyDescent="0.3">
      <c r="P417485" s="83"/>
    </row>
    <row r="417486" spans="16:16" x14ac:dyDescent="0.3">
      <c r="P417486" s="83"/>
    </row>
    <row r="417487" spans="16:16" x14ac:dyDescent="0.3">
      <c r="P417487" s="83"/>
    </row>
    <row r="417488" spans="16:16" x14ac:dyDescent="0.3">
      <c r="P417488" s="83"/>
    </row>
    <row r="417489" spans="16:16" x14ac:dyDescent="0.3">
      <c r="P417489" s="83"/>
    </row>
    <row r="417490" spans="16:16" x14ac:dyDescent="0.3">
      <c r="P417490" s="83"/>
    </row>
    <row r="417491" spans="16:16" x14ac:dyDescent="0.3">
      <c r="P417491" s="83"/>
    </row>
    <row r="417492" spans="16:16" x14ac:dyDescent="0.3">
      <c r="P417492" s="83"/>
    </row>
    <row r="417493" spans="16:16" x14ac:dyDescent="0.3">
      <c r="P417493" s="83"/>
    </row>
    <row r="417494" spans="16:16" x14ac:dyDescent="0.3">
      <c r="P417494" s="83"/>
    </row>
    <row r="417495" spans="16:16" x14ac:dyDescent="0.3">
      <c r="P417495" s="83"/>
    </row>
    <row r="417496" spans="16:16" x14ac:dyDescent="0.3">
      <c r="P417496" s="83"/>
    </row>
    <row r="417497" spans="16:16" x14ac:dyDescent="0.3">
      <c r="P417497" s="83"/>
    </row>
    <row r="417498" spans="16:16" x14ac:dyDescent="0.3">
      <c r="P417498" s="83"/>
    </row>
    <row r="417499" spans="16:16" x14ac:dyDescent="0.3">
      <c r="P417499" s="83"/>
    </row>
    <row r="417500" spans="16:16" x14ac:dyDescent="0.3">
      <c r="P417500" s="83"/>
    </row>
    <row r="417501" spans="16:16" x14ac:dyDescent="0.3">
      <c r="P417501" s="83"/>
    </row>
    <row r="417502" spans="16:16" x14ac:dyDescent="0.3">
      <c r="P417502" s="83"/>
    </row>
    <row r="417503" spans="16:16" x14ac:dyDescent="0.3">
      <c r="P417503" s="83"/>
    </row>
    <row r="417504" spans="16:16" x14ac:dyDescent="0.3">
      <c r="P417504" s="83"/>
    </row>
    <row r="417505" spans="16:16" x14ac:dyDescent="0.3">
      <c r="P417505" s="83"/>
    </row>
    <row r="417506" spans="16:16" x14ac:dyDescent="0.3">
      <c r="P417506" s="83"/>
    </row>
    <row r="417507" spans="16:16" x14ac:dyDescent="0.3">
      <c r="P417507" s="83"/>
    </row>
    <row r="417508" spans="16:16" x14ac:dyDescent="0.3">
      <c r="P417508" s="83"/>
    </row>
    <row r="417509" spans="16:16" x14ac:dyDescent="0.3">
      <c r="P417509" s="83"/>
    </row>
    <row r="417510" spans="16:16" x14ac:dyDescent="0.3">
      <c r="P417510" s="83"/>
    </row>
    <row r="417511" spans="16:16" x14ac:dyDescent="0.3">
      <c r="P417511" s="83"/>
    </row>
    <row r="417512" spans="16:16" x14ac:dyDescent="0.3">
      <c r="P417512" s="83"/>
    </row>
    <row r="417513" spans="16:16" x14ac:dyDescent="0.3">
      <c r="P417513" s="83"/>
    </row>
    <row r="417514" spans="16:16" x14ac:dyDescent="0.3">
      <c r="P417514" s="83"/>
    </row>
    <row r="417515" spans="16:16" x14ac:dyDescent="0.3">
      <c r="P417515" s="83"/>
    </row>
    <row r="417516" spans="16:16" x14ac:dyDescent="0.3">
      <c r="P417516" s="83"/>
    </row>
    <row r="417517" spans="16:16" x14ac:dyDescent="0.3">
      <c r="P417517" s="83"/>
    </row>
    <row r="417518" spans="16:16" x14ac:dyDescent="0.3">
      <c r="P417518" s="83"/>
    </row>
    <row r="417519" spans="16:16" x14ac:dyDescent="0.3">
      <c r="P417519" s="83"/>
    </row>
    <row r="417520" spans="16:16" x14ac:dyDescent="0.3">
      <c r="P417520" s="83"/>
    </row>
    <row r="417521" spans="16:16" x14ac:dyDescent="0.3">
      <c r="P417521" s="83"/>
    </row>
    <row r="417522" spans="16:16" x14ac:dyDescent="0.3">
      <c r="P417522" s="83"/>
    </row>
    <row r="417523" spans="16:16" x14ac:dyDescent="0.3">
      <c r="P417523" s="83"/>
    </row>
    <row r="417524" spans="16:16" x14ac:dyDescent="0.3">
      <c r="P417524" s="83"/>
    </row>
    <row r="417525" spans="16:16" x14ac:dyDescent="0.3">
      <c r="P417525" s="83"/>
    </row>
    <row r="417526" spans="16:16" x14ac:dyDescent="0.3">
      <c r="P417526" s="83"/>
    </row>
    <row r="417527" spans="16:16" x14ac:dyDescent="0.3">
      <c r="P417527" s="83"/>
    </row>
    <row r="417528" spans="16:16" x14ac:dyDescent="0.3">
      <c r="P417528" s="83"/>
    </row>
    <row r="417529" spans="16:16" x14ac:dyDescent="0.3">
      <c r="P417529" s="83"/>
    </row>
    <row r="417530" spans="16:16" x14ac:dyDescent="0.3">
      <c r="P417530" s="83"/>
    </row>
    <row r="417531" spans="16:16" x14ac:dyDescent="0.3">
      <c r="P417531" s="83"/>
    </row>
    <row r="417532" spans="16:16" x14ac:dyDescent="0.3">
      <c r="P417532" s="83"/>
    </row>
    <row r="417533" spans="16:16" x14ac:dyDescent="0.3">
      <c r="P417533" s="83"/>
    </row>
    <row r="417534" spans="16:16" x14ac:dyDescent="0.3">
      <c r="P417534" s="83"/>
    </row>
    <row r="417535" spans="16:16" x14ac:dyDescent="0.3">
      <c r="P417535" s="83"/>
    </row>
    <row r="417536" spans="16:16" x14ac:dyDescent="0.3">
      <c r="P417536" s="83"/>
    </row>
    <row r="417537" spans="16:16" x14ac:dyDescent="0.3">
      <c r="P417537" s="83"/>
    </row>
    <row r="417538" spans="16:16" x14ac:dyDescent="0.3">
      <c r="P417538" s="83"/>
    </row>
    <row r="417539" spans="16:16" x14ac:dyDescent="0.3">
      <c r="P417539" s="83"/>
    </row>
    <row r="417540" spans="16:16" x14ac:dyDescent="0.3">
      <c r="P417540" s="83"/>
    </row>
    <row r="417541" spans="16:16" x14ac:dyDescent="0.3">
      <c r="P417541" s="83"/>
    </row>
    <row r="417542" spans="16:16" x14ac:dyDescent="0.3">
      <c r="P417542" s="83"/>
    </row>
    <row r="417543" spans="16:16" x14ac:dyDescent="0.3">
      <c r="P417543" s="83"/>
    </row>
    <row r="417544" spans="16:16" x14ac:dyDescent="0.3">
      <c r="P417544" s="83"/>
    </row>
    <row r="417545" spans="16:16" x14ac:dyDescent="0.3">
      <c r="P417545" s="83"/>
    </row>
    <row r="417546" spans="16:16" x14ac:dyDescent="0.3">
      <c r="P417546" s="83"/>
    </row>
    <row r="417547" spans="16:16" x14ac:dyDescent="0.3">
      <c r="P417547" s="83"/>
    </row>
    <row r="417548" spans="16:16" x14ac:dyDescent="0.3">
      <c r="P417548" s="83"/>
    </row>
    <row r="417549" spans="16:16" x14ac:dyDescent="0.3">
      <c r="P417549" s="83"/>
    </row>
    <row r="417550" spans="16:16" x14ac:dyDescent="0.3">
      <c r="P417550" s="83"/>
    </row>
    <row r="417551" spans="16:16" x14ac:dyDescent="0.3">
      <c r="P417551" s="83"/>
    </row>
    <row r="417552" spans="16:16" x14ac:dyDescent="0.3">
      <c r="P417552" s="83"/>
    </row>
    <row r="417553" spans="16:16" x14ac:dyDescent="0.3">
      <c r="P417553" s="83"/>
    </row>
    <row r="417554" spans="16:16" x14ac:dyDescent="0.3">
      <c r="P417554" s="83"/>
    </row>
    <row r="417555" spans="16:16" x14ac:dyDescent="0.3">
      <c r="P417555" s="83"/>
    </row>
    <row r="417556" spans="16:16" x14ac:dyDescent="0.3">
      <c r="P417556" s="83"/>
    </row>
    <row r="417557" spans="16:16" x14ac:dyDescent="0.3">
      <c r="P417557" s="83"/>
    </row>
    <row r="417558" spans="16:16" x14ac:dyDescent="0.3">
      <c r="P417558" s="83"/>
    </row>
    <row r="417559" spans="16:16" x14ac:dyDescent="0.3">
      <c r="P417559" s="83"/>
    </row>
    <row r="417560" spans="16:16" x14ac:dyDescent="0.3">
      <c r="P417560" s="83"/>
    </row>
    <row r="417561" spans="16:16" x14ac:dyDescent="0.3">
      <c r="P417561" s="83"/>
    </row>
    <row r="417562" spans="16:16" x14ac:dyDescent="0.3">
      <c r="P417562" s="83"/>
    </row>
    <row r="417563" spans="16:16" x14ac:dyDescent="0.3">
      <c r="P417563" s="83"/>
    </row>
    <row r="417564" spans="16:16" x14ac:dyDescent="0.3">
      <c r="P417564" s="83"/>
    </row>
    <row r="417565" spans="16:16" x14ac:dyDescent="0.3">
      <c r="P417565" s="83"/>
    </row>
    <row r="417566" spans="16:16" x14ac:dyDescent="0.3">
      <c r="P417566" s="83"/>
    </row>
    <row r="417567" spans="16:16" x14ac:dyDescent="0.3">
      <c r="P417567" s="83"/>
    </row>
    <row r="417568" spans="16:16" x14ac:dyDescent="0.3">
      <c r="P417568" s="83"/>
    </row>
    <row r="417569" spans="16:16" x14ac:dyDescent="0.3">
      <c r="P417569" s="83"/>
    </row>
    <row r="417570" spans="16:16" x14ac:dyDescent="0.3">
      <c r="P417570" s="83"/>
    </row>
    <row r="417571" spans="16:16" x14ac:dyDescent="0.3">
      <c r="P417571" s="83"/>
    </row>
    <row r="417572" spans="16:16" x14ac:dyDescent="0.3">
      <c r="P417572" s="83"/>
    </row>
    <row r="417573" spans="16:16" x14ac:dyDescent="0.3">
      <c r="P417573" s="83"/>
    </row>
    <row r="417574" spans="16:16" x14ac:dyDescent="0.3">
      <c r="P417574" s="83"/>
    </row>
    <row r="417575" spans="16:16" x14ac:dyDescent="0.3">
      <c r="P417575" s="83"/>
    </row>
    <row r="417576" spans="16:16" x14ac:dyDescent="0.3">
      <c r="P417576" s="83"/>
    </row>
    <row r="417577" spans="16:16" x14ac:dyDescent="0.3">
      <c r="P417577" s="83"/>
    </row>
    <row r="417578" spans="16:16" x14ac:dyDescent="0.3">
      <c r="P417578" s="83"/>
    </row>
    <row r="417579" spans="16:16" x14ac:dyDescent="0.3">
      <c r="P417579" s="83"/>
    </row>
    <row r="417580" spans="16:16" x14ac:dyDescent="0.3">
      <c r="P417580" s="83"/>
    </row>
    <row r="417581" spans="16:16" x14ac:dyDescent="0.3">
      <c r="P417581" s="83"/>
    </row>
    <row r="417582" spans="16:16" x14ac:dyDescent="0.3">
      <c r="P417582" s="83"/>
    </row>
    <row r="417583" spans="16:16" x14ac:dyDescent="0.3">
      <c r="P417583" s="83"/>
    </row>
    <row r="417584" spans="16:16" x14ac:dyDescent="0.3">
      <c r="P417584" s="83"/>
    </row>
    <row r="417585" spans="16:16" x14ac:dyDescent="0.3">
      <c r="P417585" s="83"/>
    </row>
    <row r="417586" spans="16:16" x14ac:dyDescent="0.3">
      <c r="P417586" s="83"/>
    </row>
    <row r="417587" spans="16:16" x14ac:dyDescent="0.3">
      <c r="P417587" s="83"/>
    </row>
    <row r="417588" spans="16:16" x14ac:dyDescent="0.3">
      <c r="P417588" s="83"/>
    </row>
    <row r="417589" spans="16:16" x14ac:dyDescent="0.3">
      <c r="P417589" s="83"/>
    </row>
    <row r="417590" spans="16:16" x14ac:dyDescent="0.3">
      <c r="P417590" s="83"/>
    </row>
    <row r="417591" spans="16:16" x14ac:dyDescent="0.3">
      <c r="P417591" s="83"/>
    </row>
    <row r="417592" spans="16:16" x14ac:dyDescent="0.3">
      <c r="P417592" s="83"/>
    </row>
    <row r="417593" spans="16:16" x14ac:dyDescent="0.3">
      <c r="P417593" s="83"/>
    </row>
    <row r="417594" spans="16:16" x14ac:dyDescent="0.3">
      <c r="P417594" s="83"/>
    </row>
    <row r="417595" spans="16:16" x14ac:dyDescent="0.3">
      <c r="P417595" s="83"/>
    </row>
    <row r="417596" spans="16:16" x14ac:dyDescent="0.3">
      <c r="P417596" s="83"/>
    </row>
    <row r="417597" spans="16:16" x14ac:dyDescent="0.3">
      <c r="P417597" s="83"/>
    </row>
    <row r="417598" spans="16:16" x14ac:dyDescent="0.3">
      <c r="P417598" s="83"/>
    </row>
    <row r="417599" spans="16:16" x14ac:dyDescent="0.3">
      <c r="P417599" s="83"/>
    </row>
    <row r="417600" spans="16:16" x14ac:dyDescent="0.3">
      <c r="P417600" s="83"/>
    </row>
    <row r="417601" spans="16:16" x14ac:dyDescent="0.3">
      <c r="P417601" s="83"/>
    </row>
    <row r="417602" spans="16:16" x14ac:dyDescent="0.3">
      <c r="P417602" s="83"/>
    </row>
    <row r="417603" spans="16:16" x14ac:dyDescent="0.3">
      <c r="P417603" s="83"/>
    </row>
    <row r="417604" spans="16:16" x14ac:dyDescent="0.3">
      <c r="P417604" s="83"/>
    </row>
    <row r="417605" spans="16:16" x14ac:dyDescent="0.3">
      <c r="P417605" s="83"/>
    </row>
    <row r="417606" spans="16:16" x14ac:dyDescent="0.3">
      <c r="P417606" s="83"/>
    </row>
    <row r="417607" spans="16:16" x14ac:dyDescent="0.3">
      <c r="P417607" s="83"/>
    </row>
    <row r="417608" spans="16:16" x14ac:dyDescent="0.3">
      <c r="P417608" s="83"/>
    </row>
    <row r="417609" spans="16:16" x14ac:dyDescent="0.3">
      <c r="P417609" s="83"/>
    </row>
    <row r="417610" spans="16:16" x14ac:dyDescent="0.3">
      <c r="P417610" s="83"/>
    </row>
    <row r="417611" spans="16:16" x14ac:dyDescent="0.3">
      <c r="P417611" s="83"/>
    </row>
    <row r="417612" spans="16:16" x14ac:dyDescent="0.3">
      <c r="P417612" s="83"/>
    </row>
    <row r="417613" spans="16:16" x14ac:dyDescent="0.3">
      <c r="P417613" s="83"/>
    </row>
    <row r="417614" spans="16:16" x14ac:dyDescent="0.3">
      <c r="P417614" s="83"/>
    </row>
    <row r="417615" spans="16:16" x14ac:dyDescent="0.3">
      <c r="P417615" s="83"/>
    </row>
    <row r="417616" spans="16:16" x14ac:dyDescent="0.3">
      <c r="P417616" s="83"/>
    </row>
    <row r="417617" spans="16:16" x14ac:dyDescent="0.3">
      <c r="P417617" s="83"/>
    </row>
    <row r="417618" spans="16:16" x14ac:dyDescent="0.3">
      <c r="P417618" s="83"/>
    </row>
    <row r="417619" spans="16:16" x14ac:dyDescent="0.3">
      <c r="P417619" s="83"/>
    </row>
    <row r="417620" spans="16:16" x14ac:dyDescent="0.3">
      <c r="P417620" s="83"/>
    </row>
    <row r="417621" spans="16:16" x14ac:dyDescent="0.3">
      <c r="P417621" s="83"/>
    </row>
    <row r="417622" spans="16:16" x14ac:dyDescent="0.3">
      <c r="P417622" s="83"/>
    </row>
    <row r="417623" spans="16:16" x14ac:dyDescent="0.3">
      <c r="P417623" s="83"/>
    </row>
    <row r="417624" spans="16:16" x14ac:dyDescent="0.3">
      <c r="P417624" s="83"/>
    </row>
    <row r="417625" spans="16:16" x14ac:dyDescent="0.3">
      <c r="P417625" s="83"/>
    </row>
    <row r="417626" spans="16:16" x14ac:dyDescent="0.3">
      <c r="P417626" s="83"/>
    </row>
    <row r="417627" spans="16:16" x14ac:dyDescent="0.3">
      <c r="P417627" s="83"/>
    </row>
    <row r="417628" spans="16:16" x14ac:dyDescent="0.3">
      <c r="P417628" s="83"/>
    </row>
    <row r="417629" spans="16:16" x14ac:dyDescent="0.3">
      <c r="P417629" s="83"/>
    </row>
    <row r="417630" spans="16:16" x14ac:dyDescent="0.3">
      <c r="P417630" s="83"/>
    </row>
    <row r="417631" spans="16:16" x14ac:dyDescent="0.3">
      <c r="P417631" s="83"/>
    </row>
    <row r="417632" spans="16:16" x14ac:dyDescent="0.3">
      <c r="P417632" s="83"/>
    </row>
    <row r="417633" spans="16:16" x14ac:dyDescent="0.3">
      <c r="P417633" s="83"/>
    </row>
    <row r="417634" spans="16:16" x14ac:dyDescent="0.3">
      <c r="P417634" s="83"/>
    </row>
    <row r="417635" spans="16:16" x14ac:dyDescent="0.3">
      <c r="P417635" s="83"/>
    </row>
    <row r="417636" spans="16:16" x14ac:dyDescent="0.3">
      <c r="P417636" s="83"/>
    </row>
    <row r="417637" spans="16:16" x14ac:dyDescent="0.3">
      <c r="P417637" s="83"/>
    </row>
    <row r="417638" spans="16:16" x14ac:dyDescent="0.3">
      <c r="P417638" s="83"/>
    </row>
    <row r="417639" spans="16:16" x14ac:dyDescent="0.3">
      <c r="P417639" s="83"/>
    </row>
    <row r="417640" spans="16:16" x14ac:dyDescent="0.3">
      <c r="P417640" s="83"/>
    </row>
    <row r="417641" spans="16:16" x14ac:dyDescent="0.3">
      <c r="P417641" s="83"/>
    </row>
    <row r="417642" spans="16:16" x14ac:dyDescent="0.3">
      <c r="P417642" s="83"/>
    </row>
    <row r="417643" spans="16:16" x14ac:dyDescent="0.3">
      <c r="P417643" s="83"/>
    </row>
    <row r="417644" spans="16:16" x14ac:dyDescent="0.3">
      <c r="P417644" s="83"/>
    </row>
    <row r="417645" spans="16:16" x14ac:dyDescent="0.3">
      <c r="P417645" s="83"/>
    </row>
    <row r="417646" spans="16:16" x14ac:dyDescent="0.3">
      <c r="P417646" s="83"/>
    </row>
    <row r="417647" spans="16:16" x14ac:dyDescent="0.3">
      <c r="P417647" s="83"/>
    </row>
    <row r="417648" spans="16:16" x14ac:dyDescent="0.3">
      <c r="P417648" s="83"/>
    </row>
    <row r="417649" spans="16:16" x14ac:dyDescent="0.3">
      <c r="P417649" s="83"/>
    </row>
    <row r="417650" spans="16:16" x14ac:dyDescent="0.3">
      <c r="P417650" s="83"/>
    </row>
    <row r="417651" spans="16:16" x14ac:dyDescent="0.3">
      <c r="P417651" s="83"/>
    </row>
    <row r="417652" spans="16:16" x14ac:dyDescent="0.3">
      <c r="P417652" s="83"/>
    </row>
    <row r="417653" spans="16:16" x14ac:dyDescent="0.3">
      <c r="P417653" s="83"/>
    </row>
    <row r="417654" spans="16:16" x14ac:dyDescent="0.3">
      <c r="P417654" s="83"/>
    </row>
    <row r="417655" spans="16:16" x14ac:dyDescent="0.3">
      <c r="P417655" s="83"/>
    </row>
    <row r="417656" spans="16:16" x14ac:dyDescent="0.3">
      <c r="P417656" s="83"/>
    </row>
    <row r="417657" spans="16:16" x14ac:dyDescent="0.3">
      <c r="P417657" s="83"/>
    </row>
    <row r="417658" spans="16:16" x14ac:dyDescent="0.3">
      <c r="P417658" s="83"/>
    </row>
    <row r="417659" spans="16:16" x14ac:dyDescent="0.3">
      <c r="P417659" s="83"/>
    </row>
    <row r="417660" spans="16:16" x14ac:dyDescent="0.3">
      <c r="P417660" s="83"/>
    </row>
    <row r="417661" spans="16:16" x14ac:dyDescent="0.3">
      <c r="P417661" s="83"/>
    </row>
    <row r="417662" spans="16:16" x14ac:dyDescent="0.3">
      <c r="P417662" s="83"/>
    </row>
    <row r="417663" spans="16:16" x14ac:dyDescent="0.3">
      <c r="P417663" s="83"/>
    </row>
    <row r="417664" spans="16:16" x14ac:dyDescent="0.3">
      <c r="P417664" s="83"/>
    </row>
    <row r="417665" spans="16:16" x14ac:dyDescent="0.3">
      <c r="P417665" s="83"/>
    </row>
    <row r="417666" spans="16:16" x14ac:dyDescent="0.3">
      <c r="P417666" s="83"/>
    </row>
    <row r="417667" spans="16:16" x14ac:dyDescent="0.3">
      <c r="P417667" s="83"/>
    </row>
    <row r="417668" spans="16:16" x14ac:dyDescent="0.3">
      <c r="P417668" s="83"/>
    </row>
    <row r="417669" spans="16:16" x14ac:dyDescent="0.3">
      <c r="P417669" s="83"/>
    </row>
    <row r="417670" spans="16:16" x14ac:dyDescent="0.3">
      <c r="P417670" s="83"/>
    </row>
    <row r="417671" spans="16:16" x14ac:dyDescent="0.3">
      <c r="P417671" s="83"/>
    </row>
    <row r="417672" spans="16:16" x14ac:dyDescent="0.3">
      <c r="P417672" s="83"/>
    </row>
    <row r="417673" spans="16:16" x14ac:dyDescent="0.3">
      <c r="P417673" s="83"/>
    </row>
    <row r="417674" spans="16:16" x14ac:dyDescent="0.3">
      <c r="P417674" s="83"/>
    </row>
    <row r="417675" spans="16:16" x14ac:dyDescent="0.3">
      <c r="P417675" s="83"/>
    </row>
    <row r="417676" spans="16:16" x14ac:dyDescent="0.3">
      <c r="P417676" s="83"/>
    </row>
    <row r="417677" spans="16:16" x14ac:dyDescent="0.3">
      <c r="P417677" s="83"/>
    </row>
    <row r="417678" spans="16:16" x14ac:dyDescent="0.3">
      <c r="P417678" s="83"/>
    </row>
    <row r="417679" spans="16:16" x14ac:dyDescent="0.3">
      <c r="P417679" s="83"/>
    </row>
    <row r="417680" spans="16:16" x14ac:dyDescent="0.3">
      <c r="P417680" s="83"/>
    </row>
    <row r="417681" spans="16:16" x14ac:dyDescent="0.3">
      <c r="P417681" s="83"/>
    </row>
    <row r="417682" spans="16:16" x14ac:dyDescent="0.3">
      <c r="P417682" s="83"/>
    </row>
    <row r="417683" spans="16:16" x14ac:dyDescent="0.3">
      <c r="P417683" s="83"/>
    </row>
    <row r="417684" spans="16:16" x14ac:dyDescent="0.3">
      <c r="P417684" s="83"/>
    </row>
    <row r="417685" spans="16:16" x14ac:dyDescent="0.3">
      <c r="P417685" s="83"/>
    </row>
    <row r="417686" spans="16:16" x14ac:dyDescent="0.3">
      <c r="P417686" s="83"/>
    </row>
    <row r="417687" spans="16:16" x14ac:dyDescent="0.3">
      <c r="P417687" s="83"/>
    </row>
    <row r="417688" spans="16:16" x14ac:dyDescent="0.3">
      <c r="P417688" s="83"/>
    </row>
    <row r="417689" spans="16:16" x14ac:dyDescent="0.3">
      <c r="P417689" s="83"/>
    </row>
    <row r="417690" spans="16:16" x14ac:dyDescent="0.3">
      <c r="P417690" s="83"/>
    </row>
    <row r="417691" spans="16:16" x14ac:dyDescent="0.3">
      <c r="P417691" s="83"/>
    </row>
    <row r="417692" spans="16:16" x14ac:dyDescent="0.3">
      <c r="P417692" s="83"/>
    </row>
    <row r="417693" spans="16:16" x14ac:dyDescent="0.3">
      <c r="P417693" s="83"/>
    </row>
    <row r="417694" spans="16:16" x14ac:dyDescent="0.3">
      <c r="P417694" s="83"/>
    </row>
    <row r="417695" spans="16:16" x14ac:dyDescent="0.3">
      <c r="P417695" s="83"/>
    </row>
    <row r="417696" spans="16:16" x14ac:dyDescent="0.3">
      <c r="P417696" s="83"/>
    </row>
    <row r="417697" spans="16:16" x14ac:dyDescent="0.3">
      <c r="P417697" s="83"/>
    </row>
    <row r="417698" spans="16:16" x14ac:dyDescent="0.3">
      <c r="P417698" s="83"/>
    </row>
    <row r="417699" spans="16:16" x14ac:dyDescent="0.3">
      <c r="P417699" s="83"/>
    </row>
    <row r="417700" spans="16:16" x14ac:dyDescent="0.3">
      <c r="P417700" s="83"/>
    </row>
    <row r="417701" spans="16:16" x14ac:dyDescent="0.3">
      <c r="P417701" s="83"/>
    </row>
    <row r="417702" spans="16:16" x14ac:dyDescent="0.3">
      <c r="P417702" s="83"/>
    </row>
    <row r="417703" spans="16:16" x14ac:dyDescent="0.3">
      <c r="P417703" s="83"/>
    </row>
    <row r="417704" spans="16:16" x14ac:dyDescent="0.3">
      <c r="P417704" s="83"/>
    </row>
    <row r="417705" spans="16:16" x14ac:dyDescent="0.3">
      <c r="P417705" s="83"/>
    </row>
    <row r="417706" spans="16:16" x14ac:dyDescent="0.3">
      <c r="P417706" s="83"/>
    </row>
    <row r="417707" spans="16:16" x14ac:dyDescent="0.3">
      <c r="P417707" s="83"/>
    </row>
    <row r="417708" spans="16:16" x14ac:dyDescent="0.3">
      <c r="P417708" s="83"/>
    </row>
    <row r="417709" spans="16:16" x14ac:dyDescent="0.3">
      <c r="P417709" s="83"/>
    </row>
    <row r="417710" spans="16:16" x14ac:dyDescent="0.3">
      <c r="P417710" s="83"/>
    </row>
    <row r="417711" spans="16:16" x14ac:dyDescent="0.3">
      <c r="P417711" s="83"/>
    </row>
    <row r="417712" spans="16:16" x14ac:dyDescent="0.3">
      <c r="P417712" s="83"/>
    </row>
    <row r="417713" spans="16:16" x14ac:dyDescent="0.3">
      <c r="P417713" s="83"/>
    </row>
    <row r="417714" spans="16:16" x14ac:dyDescent="0.3">
      <c r="P417714" s="83"/>
    </row>
    <row r="417715" spans="16:16" x14ac:dyDescent="0.3">
      <c r="P417715" s="83"/>
    </row>
    <row r="417716" spans="16:16" x14ac:dyDescent="0.3">
      <c r="P417716" s="83"/>
    </row>
    <row r="417717" spans="16:16" x14ac:dyDescent="0.3">
      <c r="P417717" s="83"/>
    </row>
    <row r="417718" spans="16:16" x14ac:dyDescent="0.3">
      <c r="P417718" s="83"/>
    </row>
    <row r="417719" spans="16:16" x14ac:dyDescent="0.3">
      <c r="P417719" s="83"/>
    </row>
    <row r="417720" spans="16:16" x14ac:dyDescent="0.3">
      <c r="P417720" s="83"/>
    </row>
    <row r="417721" spans="16:16" x14ac:dyDescent="0.3">
      <c r="P417721" s="83"/>
    </row>
    <row r="417722" spans="16:16" x14ac:dyDescent="0.3">
      <c r="P417722" s="83"/>
    </row>
    <row r="417723" spans="16:16" x14ac:dyDescent="0.3">
      <c r="P417723" s="83"/>
    </row>
    <row r="417724" spans="16:16" x14ac:dyDescent="0.3">
      <c r="P417724" s="83"/>
    </row>
    <row r="417725" spans="16:16" x14ac:dyDescent="0.3">
      <c r="P417725" s="83"/>
    </row>
    <row r="417726" spans="16:16" x14ac:dyDescent="0.3">
      <c r="P417726" s="83"/>
    </row>
    <row r="417727" spans="16:16" x14ac:dyDescent="0.3">
      <c r="P417727" s="83"/>
    </row>
    <row r="417728" spans="16:16" x14ac:dyDescent="0.3">
      <c r="P417728" s="83"/>
    </row>
    <row r="417729" spans="16:16" x14ac:dyDescent="0.3">
      <c r="P417729" s="83"/>
    </row>
    <row r="417730" spans="16:16" x14ac:dyDescent="0.3">
      <c r="P417730" s="83"/>
    </row>
    <row r="417731" spans="16:16" x14ac:dyDescent="0.3">
      <c r="P417731" s="83"/>
    </row>
    <row r="417732" spans="16:16" x14ac:dyDescent="0.3">
      <c r="P417732" s="83"/>
    </row>
    <row r="417733" spans="16:16" x14ac:dyDescent="0.3">
      <c r="P417733" s="83"/>
    </row>
    <row r="417734" spans="16:16" x14ac:dyDescent="0.3">
      <c r="P417734" s="83"/>
    </row>
    <row r="417735" spans="16:16" x14ac:dyDescent="0.3">
      <c r="P417735" s="83"/>
    </row>
    <row r="417736" spans="16:16" x14ac:dyDescent="0.3">
      <c r="P417736" s="83"/>
    </row>
    <row r="417737" spans="16:16" x14ac:dyDescent="0.3">
      <c r="P417737" s="83"/>
    </row>
    <row r="417738" spans="16:16" x14ac:dyDescent="0.3">
      <c r="P417738" s="83"/>
    </row>
    <row r="417739" spans="16:16" x14ac:dyDescent="0.3">
      <c r="P417739" s="83"/>
    </row>
    <row r="417740" spans="16:16" x14ac:dyDescent="0.3">
      <c r="P417740" s="83"/>
    </row>
    <row r="417741" spans="16:16" x14ac:dyDescent="0.3">
      <c r="P417741" s="83"/>
    </row>
    <row r="417742" spans="16:16" x14ac:dyDescent="0.3">
      <c r="P417742" s="83"/>
    </row>
    <row r="417743" spans="16:16" x14ac:dyDescent="0.3">
      <c r="P417743" s="83"/>
    </row>
    <row r="417744" spans="16:16" x14ac:dyDescent="0.3">
      <c r="P417744" s="83"/>
    </row>
    <row r="417745" spans="16:16" x14ac:dyDescent="0.3">
      <c r="P417745" s="83"/>
    </row>
    <row r="417746" spans="16:16" x14ac:dyDescent="0.3">
      <c r="P417746" s="83"/>
    </row>
    <row r="417747" spans="16:16" x14ac:dyDescent="0.3">
      <c r="P417747" s="83"/>
    </row>
    <row r="417748" spans="16:16" x14ac:dyDescent="0.3">
      <c r="P417748" s="83"/>
    </row>
    <row r="417749" spans="16:16" x14ac:dyDescent="0.3">
      <c r="P417749" s="83"/>
    </row>
    <row r="417750" spans="16:16" x14ac:dyDescent="0.3">
      <c r="P417750" s="83"/>
    </row>
    <row r="417751" spans="16:16" x14ac:dyDescent="0.3">
      <c r="P417751" s="83"/>
    </row>
    <row r="417752" spans="16:16" x14ac:dyDescent="0.3">
      <c r="P417752" s="83"/>
    </row>
    <row r="417753" spans="16:16" x14ac:dyDescent="0.3">
      <c r="P417753" s="83"/>
    </row>
    <row r="417754" spans="16:16" x14ac:dyDescent="0.3">
      <c r="P417754" s="83"/>
    </row>
    <row r="417755" spans="16:16" x14ac:dyDescent="0.3">
      <c r="P417755" s="83"/>
    </row>
    <row r="417756" spans="16:16" x14ac:dyDescent="0.3">
      <c r="P417756" s="83"/>
    </row>
    <row r="417757" spans="16:16" x14ac:dyDescent="0.3">
      <c r="P417757" s="83"/>
    </row>
    <row r="417758" spans="16:16" x14ac:dyDescent="0.3">
      <c r="P417758" s="83"/>
    </row>
    <row r="417759" spans="16:16" x14ac:dyDescent="0.3">
      <c r="P417759" s="83"/>
    </row>
    <row r="417760" spans="16:16" x14ac:dyDescent="0.3">
      <c r="P417760" s="83"/>
    </row>
    <row r="417761" spans="16:16" x14ac:dyDescent="0.3">
      <c r="P417761" s="83"/>
    </row>
    <row r="417762" spans="16:16" x14ac:dyDescent="0.3">
      <c r="P417762" s="83"/>
    </row>
    <row r="417763" spans="16:16" x14ac:dyDescent="0.3">
      <c r="P417763" s="83"/>
    </row>
    <row r="417764" spans="16:16" x14ac:dyDescent="0.3">
      <c r="P417764" s="83"/>
    </row>
    <row r="417765" spans="16:16" x14ac:dyDescent="0.3">
      <c r="P417765" s="83"/>
    </row>
    <row r="417766" spans="16:16" x14ac:dyDescent="0.3">
      <c r="P417766" s="83"/>
    </row>
    <row r="417767" spans="16:16" x14ac:dyDescent="0.3">
      <c r="P417767" s="83"/>
    </row>
    <row r="417768" spans="16:16" x14ac:dyDescent="0.3">
      <c r="P417768" s="83"/>
    </row>
    <row r="417769" spans="16:16" x14ac:dyDescent="0.3">
      <c r="P417769" s="83"/>
    </row>
    <row r="417770" spans="16:16" x14ac:dyDescent="0.3">
      <c r="P417770" s="83"/>
    </row>
    <row r="417771" spans="16:16" x14ac:dyDescent="0.3">
      <c r="P417771" s="83"/>
    </row>
    <row r="417772" spans="16:16" x14ac:dyDescent="0.3">
      <c r="P417772" s="83"/>
    </row>
    <row r="417773" spans="16:16" x14ac:dyDescent="0.3">
      <c r="P417773" s="83"/>
    </row>
    <row r="417774" spans="16:16" x14ac:dyDescent="0.3">
      <c r="P417774" s="83"/>
    </row>
    <row r="417775" spans="16:16" x14ac:dyDescent="0.3">
      <c r="P417775" s="83"/>
    </row>
    <row r="417776" spans="16:16" x14ac:dyDescent="0.3">
      <c r="P417776" s="83"/>
    </row>
    <row r="417777" spans="16:16" x14ac:dyDescent="0.3">
      <c r="P417777" s="83"/>
    </row>
    <row r="417778" spans="16:16" x14ac:dyDescent="0.3">
      <c r="P417778" s="83"/>
    </row>
    <row r="417779" spans="16:16" x14ac:dyDescent="0.3">
      <c r="P417779" s="83"/>
    </row>
    <row r="417780" spans="16:16" x14ac:dyDescent="0.3">
      <c r="P417780" s="83"/>
    </row>
    <row r="417781" spans="16:16" x14ac:dyDescent="0.3">
      <c r="P417781" s="83"/>
    </row>
    <row r="417782" spans="16:16" x14ac:dyDescent="0.3">
      <c r="P417782" s="83"/>
    </row>
    <row r="417783" spans="16:16" x14ac:dyDescent="0.3">
      <c r="P417783" s="83"/>
    </row>
    <row r="417784" spans="16:16" x14ac:dyDescent="0.3">
      <c r="P417784" s="83"/>
    </row>
    <row r="417785" spans="16:16" x14ac:dyDescent="0.3">
      <c r="P417785" s="83"/>
    </row>
    <row r="417786" spans="16:16" x14ac:dyDescent="0.3">
      <c r="P417786" s="83"/>
    </row>
    <row r="417787" spans="16:16" x14ac:dyDescent="0.3">
      <c r="P417787" s="83"/>
    </row>
    <row r="417788" spans="16:16" x14ac:dyDescent="0.3">
      <c r="P417788" s="83"/>
    </row>
    <row r="417789" spans="16:16" x14ac:dyDescent="0.3">
      <c r="P417789" s="83"/>
    </row>
    <row r="417790" spans="16:16" x14ac:dyDescent="0.3">
      <c r="P417790" s="83"/>
    </row>
    <row r="417791" spans="16:16" x14ac:dyDescent="0.3">
      <c r="P417791" s="83"/>
    </row>
    <row r="417792" spans="16:16" x14ac:dyDescent="0.3">
      <c r="P417792" s="83"/>
    </row>
    <row r="417793" spans="16:16" x14ac:dyDescent="0.3">
      <c r="P417793" s="83"/>
    </row>
    <row r="417794" spans="16:16" x14ac:dyDescent="0.3">
      <c r="P417794" s="83"/>
    </row>
    <row r="417795" spans="16:16" x14ac:dyDescent="0.3">
      <c r="P417795" s="83"/>
    </row>
    <row r="417796" spans="16:16" x14ac:dyDescent="0.3">
      <c r="P417796" s="83"/>
    </row>
    <row r="417797" spans="16:16" x14ac:dyDescent="0.3">
      <c r="P417797" s="83"/>
    </row>
    <row r="417798" spans="16:16" x14ac:dyDescent="0.3">
      <c r="P417798" s="83"/>
    </row>
    <row r="417799" spans="16:16" x14ac:dyDescent="0.3">
      <c r="P417799" s="83"/>
    </row>
    <row r="417800" spans="16:16" x14ac:dyDescent="0.3">
      <c r="P417800" s="83"/>
    </row>
    <row r="417801" spans="16:16" x14ac:dyDescent="0.3">
      <c r="P417801" s="83"/>
    </row>
    <row r="417802" spans="16:16" x14ac:dyDescent="0.3">
      <c r="P417802" s="83"/>
    </row>
    <row r="417803" spans="16:16" x14ac:dyDescent="0.3">
      <c r="P417803" s="83"/>
    </row>
    <row r="417804" spans="16:16" x14ac:dyDescent="0.3">
      <c r="P417804" s="83"/>
    </row>
    <row r="417805" spans="16:16" x14ac:dyDescent="0.3">
      <c r="P417805" s="83"/>
    </row>
    <row r="417806" spans="16:16" x14ac:dyDescent="0.3">
      <c r="P417806" s="83"/>
    </row>
    <row r="417807" spans="16:16" x14ac:dyDescent="0.3">
      <c r="P417807" s="83"/>
    </row>
    <row r="417808" spans="16:16" x14ac:dyDescent="0.3">
      <c r="P417808" s="83"/>
    </row>
    <row r="417809" spans="16:16" x14ac:dyDescent="0.3">
      <c r="P417809" s="83"/>
    </row>
    <row r="417810" spans="16:16" x14ac:dyDescent="0.3">
      <c r="P417810" s="83"/>
    </row>
    <row r="417811" spans="16:16" x14ac:dyDescent="0.3">
      <c r="P417811" s="83"/>
    </row>
    <row r="417812" spans="16:16" x14ac:dyDescent="0.3">
      <c r="P417812" s="83"/>
    </row>
    <row r="417813" spans="16:16" x14ac:dyDescent="0.3">
      <c r="P417813" s="83"/>
    </row>
    <row r="417814" spans="16:16" x14ac:dyDescent="0.3">
      <c r="P417814" s="83"/>
    </row>
    <row r="417815" spans="16:16" x14ac:dyDescent="0.3">
      <c r="P417815" s="83"/>
    </row>
    <row r="417816" spans="16:16" x14ac:dyDescent="0.3">
      <c r="P417816" s="83"/>
    </row>
    <row r="417817" spans="16:16" x14ac:dyDescent="0.3">
      <c r="P417817" s="83"/>
    </row>
    <row r="417818" spans="16:16" x14ac:dyDescent="0.3">
      <c r="P417818" s="83"/>
    </row>
    <row r="417819" spans="16:16" x14ac:dyDescent="0.3">
      <c r="P417819" s="83"/>
    </row>
    <row r="417820" spans="16:16" x14ac:dyDescent="0.3">
      <c r="P417820" s="83"/>
    </row>
    <row r="417821" spans="16:16" x14ac:dyDescent="0.3">
      <c r="P417821" s="83"/>
    </row>
    <row r="417822" spans="16:16" x14ac:dyDescent="0.3">
      <c r="P417822" s="83"/>
    </row>
    <row r="417823" spans="16:16" x14ac:dyDescent="0.3">
      <c r="P417823" s="83"/>
    </row>
    <row r="417824" spans="16:16" x14ac:dyDescent="0.3">
      <c r="P417824" s="83"/>
    </row>
    <row r="417825" spans="16:16" x14ac:dyDescent="0.3">
      <c r="P417825" s="83"/>
    </row>
    <row r="417826" spans="16:16" x14ac:dyDescent="0.3">
      <c r="P417826" s="83"/>
    </row>
    <row r="417827" spans="16:16" x14ac:dyDescent="0.3">
      <c r="P417827" s="83"/>
    </row>
    <row r="417828" spans="16:16" x14ac:dyDescent="0.3">
      <c r="P417828" s="83"/>
    </row>
    <row r="417829" spans="16:16" x14ac:dyDescent="0.3">
      <c r="P417829" s="83"/>
    </row>
    <row r="417830" spans="16:16" x14ac:dyDescent="0.3">
      <c r="P417830" s="83"/>
    </row>
    <row r="417831" spans="16:16" x14ac:dyDescent="0.3">
      <c r="P417831" s="83"/>
    </row>
    <row r="417832" spans="16:16" x14ac:dyDescent="0.3">
      <c r="P417832" s="83"/>
    </row>
    <row r="417833" spans="16:16" x14ac:dyDescent="0.3">
      <c r="P417833" s="83"/>
    </row>
    <row r="417834" spans="16:16" x14ac:dyDescent="0.3">
      <c r="P417834" s="83"/>
    </row>
    <row r="417835" spans="16:16" x14ac:dyDescent="0.3">
      <c r="P417835" s="83"/>
    </row>
    <row r="417836" spans="16:16" x14ac:dyDescent="0.3">
      <c r="P417836" s="83"/>
    </row>
    <row r="417837" spans="16:16" x14ac:dyDescent="0.3">
      <c r="P417837" s="83"/>
    </row>
    <row r="417838" spans="16:16" x14ac:dyDescent="0.3">
      <c r="P417838" s="83"/>
    </row>
    <row r="417839" spans="16:16" x14ac:dyDescent="0.3">
      <c r="P417839" s="83"/>
    </row>
    <row r="417840" spans="16:16" x14ac:dyDescent="0.3">
      <c r="P417840" s="83"/>
    </row>
    <row r="417841" spans="16:16" x14ac:dyDescent="0.3">
      <c r="P417841" s="83"/>
    </row>
    <row r="417842" spans="16:16" x14ac:dyDescent="0.3">
      <c r="P417842" s="83"/>
    </row>
    <row r="417843" spans="16:16" x14ac:dyDescent="0.3">
      <c r="P417843" s="83"/>
    </row>
    <row r="417844" spans="16:16" x14ac:dyDescent="0.3">
      <c r="P417844" s="83"/>
    </row>
    <row r="417845" spans="16:16" x14ac:dyDescent="0.3">
      <c r="P417845" s="83"/>
    </row>
    <row r="417846" spans="16:16" x14ac:dyDescent="0.3">
      <c r="P417846" s="83"/>
    </row>
    <row r="417847" spans="16:16" x14ac:dyDescent="0.3">
      <c r="P417847" s="83"/>
    </row>
    <row r="417848" spans="16:16" x14ac:dyDescent="0.3">
      <c r="P417848" s="83"/>
    </row>
    <row r="417849" spans="16:16" x14ac:dyDescent="0.3">
      <c r="P417849" s="83"/>
    </row>
    <row r="417850" spans="16:16" x14ac:dyDescent="0.3">
      <c r="P417850" s="83"/>
    </row>
    <row r="417851" spans="16:16" x14ac:dyDescent="0.3">
      <c r="P417851" s="83"/>
    </row>
    <row r="417852" spans="16:16" x14ac:dyDescent="0.3">
      <c r="P417852" s="83"/>
    </row>
    <row r="417853" spans="16:16" x14ac:dyDescent="0.3">
      <c r="P417853" s="83"/>
    </row>
    <row r="417854" spans="16:16" x14ac:dyDescent="0.3">
      <c r="P417854" s="83"/>
    </row>
    <row r="417855" spans="16:16" x14ac:dyDescent="0.3">
      <c r="P417855" s="83"/>
    </row>
    <row r="417856" spans="16:16" x14ac:dyDescent="0.3">
      <c r="P417856" s="83"/>
    </row>
    <row r="417857" spans="16:16" x14ac:dyDescent="0.3">
      <c r="P417857" s="83"/>
    </row>
    <row r="417858" spans="16:16" x14ac:dyDescent="0.3">
      <c r="P417858" s="83"/>
    </row>
    <row r="417859" spans="16:16" x14ac:dyDescent="0.3">
      <c r="P417859" s="83"/>
    </row>
    <row r="417860" spans="16:16" x14ac:dyDescent="0.3">
      <c r="P417860" s="83"/>
    </row>
    <row r="417861" spans="16:16" x14ac:dyDescent="0.3">
      <c r="P417861" s="83"/>
    </row>
    <row r="417862" spans="16:16" x14ac:dyDescent="0.3">
      <c r="P417862" s="83"/>
    </row>
    <row r="417863" spans="16:16" x14ac:dyDescent="0.3">
      <c r="P417863" s="83"/>
    </row>
    <row r="417864" spans="16:16" x14ac:dyDescent="0.3">
      <c r="P417864" s="83"/>
    </row>
    <row r="417865" spans="16:16" x14ac:dyDescent="0.3">
      <c r="P417865" s="83"/>
    </row>
    <row r="417866" spans="16:16" x14ac:dyDescent="0.3">
      <c r="P417866" s="83"/>
    </row>
    <row r="417867" spans="16:16" x14ac:dyDescent="0.3">
      <c r="P417867" s="83"/>
    </row>
    <row r="417868" spans="16:16" x14ac:dyDescent="0.3">
      <c r="P417868" s="83"/>
    </row>
    <row r="417869" spans="16:16" x14ac:dyDescent="0.3">
      <c r="P417869" s="83"/>
    </row>
    <row r="417870" spans="16:16" x14ac:dyDescent="0.3">
      <c r="P417870" s="83"/>
    </row>
    <row r="417871" spans="16:16" x14ac:dyDescent="0.3">
      <c r="P417871" s="83"/>
    </row>
    <row r="417872" spans="16:16" x14ac:dyDescent="0.3">
      <c r="P417872" s="83"/>
    </row>
    <row r="417873" spans="16:16" x14ac:dyDescent="0.3">
      <c r="P417873" s="83"/>
    </row>
    <row r="417874" spans="16:16" x14ac:dyDescent="0.3">
      <c r="P417874" s="83"/>
    </row>
    <row r="417875" spans="16:16" x14ac:dyDescent="0.3">
      <c r="P417875" s="83"/>
    </row>
    <row r="417876" spans="16:16" x14ac:dyDescent="0.3">
      <c r="P417876" s="83"/>
    </row>
    <row r="417877" spans="16:16" x14ac:dyDescent="0.3">
      <c r="P417877" s="83"/>
    </row>
    <row r="417878" spans="16:16" x14ac:dyDescent="0.3">
      <c r="P417878" s="83"/>
    </row>
    <row r="417879" spans="16:16" x14ac:dyDescent="0.3">
      <c r="P417879" s="83"/>
    </row>
    <row r="417880" spans="16:16" x14ac:dyDescent="0.3">
      <c r="P417880" s="83"/>
    </row>
    <row r="417881" spans="16:16" x14ac:dyDescent="0.3">
      <c r="P417881" s="83"/>
    </row>
    <row r="417882" spans="16:16" x14ac:dyDescent="0.3">
      <c r="P417882" s="83"/>
    </row>
    <row r="417883" spans="16:16" x14ac:dyDescent="0.3">
      <c r="P417883" s="83"/>
    </row>
    <row r="417884" spans="16:16" x14ac:dyDescent="0.3">
      <c r="P417884" s="83"/>
    </row>
    <row r="417885" spans="16:16" x14ac:dyDescent="0.3">
      <c r="P417885" s="83"/>
    </row>
    <row r="417886" spans="16:16" x14ac:dyDescent="0.3">
      <c r="P417886" s="83"/>
    </row>
    <row r="417887" spans="16:16" x14ac:dyDescent="0.3">
      <c r="P417887" s="83"/>
    </row>
    <row r="417888" spans="16:16" x14ac:dyDescent="0.3">
      <c r="P417888" s="83"/>
    </row>
    <row r="417889" spans="16:16" x14ac:dyDescent="0.3">
      <c r="P417889" s="83"/>
    </row>
    <row r="417890" spans="16:16" x14ac:dyDescent="0.3">
      <c r="P417890" s="83"/>
    </row>
    <row r="417891" spans="16:16" x14ac:dyDescent="0.3">
      <c r="P417891" s="83"/>
    </row>
    <row r="417892" spans="16:16" x14ac:dyDescent="0.3">
      <c r="P417892" s="83"/>
    </row>
    <row r="417893" spans="16:16" x14ac:dyDescent="0.3">
      <c r="P417893" s="83"/>
    </row>
    <row r="417894" spans="16:16" x14ac:dyDescent="0.3">
      <c r="P417894" s="83"/>
    </row>
    <row r="417895" spans="16:16" x14ac:dyDescent="0.3">
      <c r="P417895" s="83"/>
    </row>
    <row r="417896" spans="16:16" x14ac:dyDescent="0.3">
      <c r="P417896" s="83"/>
    </row>
    <row r="417897" spans="16:16" x14ac:dyDescent="0.3">
      <c r="P417897" s="83"/>
    </row>
    <row r="417898" spans="16:16" x14ac:dyDescent="0.3">
      <c r="P417898" s="83"/>
    </row>
    <row r="417899" spans="16:16" x14ac:dyDescent="0.3">
      <c r="P417899" s="83"/>
    </row>
    <row r="417900" spans="16:16" x14ac:dyDescent="0.3">
      <c r="P417900" s="83"/>
    </row>
    <row r="417901" spans="16:16" x14ac:dyDescent="0.3">
      <c r="P417901" s="83"/>
    </row>
    <row r="417902" spans="16:16" x14ac:dyDescent="0.3">
      <c r="P417902" s="83"/>
    </row>
    <row r="417903" spans="16:16" x14ac:dyDescent="0.3">
      <c r="P417903" s="83"/>
    </row>
    <row r="417904" spans="16:16" x14ac:dyDescent="0.3">
      <c r="P417904" s="83"/>
    </row>
    <row r="417905" spans="16:16" x14ac:dyDescent="0.3">
      <c r="P417905" s="83"/>
    </row>
    <row r="417906" spans="16:16" x14ac:dyDescent="0.3">
      <c r="P417906" s="83"/>
    </row>
    <row r="417907" spans="16:16" x14ac:dyDescent="0.3">
      <c r="P417907" s="83"/>
    </row>
    <row r="417908" spans="16:16" x14ac:dyDescent="0.3">
      <c r="P417908" s="83"/>
    </row>
    <row r="417909" spans="16:16" x14ac:dyDescent="0.3">
      <c r="P417909" s="83"/>
    </row>
    <row r="417910" spans="16:16" x14ac:dyDescent="0.3">
      <c r="P417910" s="83"/>
    </row>
    <row r="417911" spans="16:16" x14ac:dyDescent="0.3">
      <c r="P417911" s="83"/>
    </row>
    <row r="417912" spans="16:16" x14ac:dyDescent="0.3">
      <c r="P417912" s="83"/>
    </row>
    <row r="417913" spans="16:16" x14ac:dyDescent="0.3">
      <c r="P417913" s="83"/>
    </row>
    <row r="417914" spans="16:16" x14ac:dyDescent="0.3">
      <c r="P417914" s="83"/>
    </row>
    <row r="417915" spans="16:16" x14ac:dyDescent="0.3">
      <c r="P417915" s="83"/>
    </row>
    <row r="417916" spans="16:16" x14ac:dyDescent="0.3">
      <c r="P417916" s="83"/>
    </row>
    <row r="417917" spans="16:16" x14ac:dyDescent="0.3">
      <c r="P417917" s="83"/>
    </row>
    <row r="417918" spans="16:16" x14ac:dyDescent="0.3">
      <c r="P417918" s="83"/>
    </row>
    <row r="417919" spans="16:16" x14ac:dyDescent="0.3">
      <c r="P417919" s="83"/>
    </row>
    <row r="417920" spans="16:16" x14ac:dyDescent="0.3">
      <c r="P417920" s="83"/>
    </row>
    <row r="417921" spans="16:16" x14ac:dyDescent="0.3">
      <c r="P417921" s="83"/>
    </row>
    <row r="417922" spans="16:16" x14ac:dyDescent="0.3">
      <c r="P417922" s="83"/>
    </row>
    <row r="417923" spans="16:16" x14ac:dyDescent="0.3">
      <c r="P417923" s="83"/>
    </row>
    <row r="417924" spans="16:16" x14ac:dyDescent="0.3">
      <c r="P417924" s="83"/>
    </row>
    <row r="417925" spans="16:16" x14ac:dyDescent="0.3">
      <c r="P417925" s="83"/>
    </row>
    <row r="417926" spans="16:16" x14ac:dyDescent="0.3">
      <c r="P417926" s="83"/>
    </row>
    <row r="417927" spans="16:16" x14ac:dyDescent="0.3">
      <c r="P417927" s="83"/>
    </row>
    <row r="417928" spans="16:16" x14ac:dyDescent="0.3">
      <c r="P417928" s="83"/>
    </row>
    <row r="417929" spans="16:16" x14ac:dyDescent="0.3">
      <c r="P417929" s="83"/>
    </row>
    <row r="417930" spans="16:16" x14ac:dyDescent="0.3">
      <c r="P417930" s="83"/>
    </row>
    <row r="417931" spans="16:16" x14ac:dyDescent="0.3">
      <c r="P417931" s="83"/>
    </row>
    <row r="417932" spans="16:16" x14ac:dyDescent="0.3">
      <c r="P417932" s="83"/>
    </row>
    <row r="417933" spans="16:16" x14ac:dyDescent="0.3">
      <c r="P417933" s="83"/>
    </row>
    <row r="417934" spans="16:16" x14ac:dyDescent="0.3">
      <c r="P417934" s="83"/>
    </row>
    <row r="417935" spans="16:16" x14ac:dyDescent="0.3">
      <c r="P417935" s="83"/>
    </row>
    <row r="417936" spans="16:16" x14ac:dyDescent="0.3">
      <c r="P417936" s="83"/>
    </row>
    <row r="417937" spans="16:16" x14ac:dyDescent="0.3">
      <c r="P417937" s="83"/>
    </row>
    <row r="417938" spans="16:16" x14ac:dyDescent="0.3">
      <c r="P417938" s="83"/>
    </row>
    <row r="417939" spans="16:16" x14ac:dyDescent="0.3">
      <c r="P417939" s="83"/>
    </row>
    <row r="417940" spans="16:16" x14ac:dyDescent="0.3">
      <c r="P417940" s="83"/>
    </row>
    <row r="417941" spans="16:16" x14ac:dyDescent="0.3">
      <c r="P417941" s="83"/>
    </row>
    <row r="417942" spans="16:16" x14ac:dyDescent="0.3">
      <c r="P417942" s="83"/>
    </row>
    <row r="417943" spans="16:16" x14ac:dyDescent="0.3">
      <c r="P417943" s="83"/>
    </row>
    <row r="417944" spans="16:16" x14ac:dyDescent="0.3">
      <c r="P417944" s="83"/>
    </row>
    <row r="417945" spans="16:16" x14ac:dyDescent="0.3">
      <c r="P417945" s="83"/>
    </row>
    <row r="417946" spans="16:16" x14ac:dyDescent="0.3">
      <c r="P417946" s="83"/>
    </row>
    <row r="417947" spans="16:16" x14ac:dyDescent="0.3">
      <c r="P417947" s="83"/>
    </row>
    <row r="417948" spans="16:16" x14ac:dyDescent="0.3">
      <c r="P417948" s="83"/>
    </row>
    <row r="417949" spans="16:16" x14ac:dyDescent="0.3">
      <c r="P417949" s="83"/>
    </row>
    <row r="417950" spans="16:16" x14ac:dyDescent="0.3">
      <c r="P417950" s="83"/>
    </row>
    <row r="417951" spans="16:16" x14ac:dyDescent="0.3">
      <c r="P417951" s="83"/>
    </row>
    <row r="417952" spans="16:16" x14ac:dyDescent="0.3">
      <c r="P417952" s="83"/>
    </row>
    <row r="417953" spans="16:16" x14ac:dyDescent="0.3">
      <c r="P417953" s="83"/>
    </row>
    <row r="417954" spans="16:16" x14ac:dyDescent="0.3">
      <c r="P417954" s="83"/>
    </row>
    <row r="417955" spans="16:16" x14ac:dyDescent="0.3">
      <c r="P417955" s="83"/>
    </row>
    <row r="417956" spans="16:16" x14ac:dyDescent="0.3">
      <c r="P417956" s="83"/>
    </row>
    <row r="417957" spans="16:16" x14ac:dyDescent="0.3">
      <c r="P417957" s="83"/>
    </row>
    <row r="417958" spans="16:16" x14ac:dyDescent="0.3">
      <c r="P417958" s="83"/>
    </row>
    <row r="417959" spans="16:16" x14ac:dyDescent="0.3">
      <c r="P417959" s="83"/>
    </row>
    <row r="417960" spans="16:16" x14ac:dyDescent="0.3">
      <c r="P417960" s="83"/>
    </row>
    <row r="417961" spans="16:16" x14ac:dyDescent="0.3">
      <c r="P417961" s="83"/>
    </row>
    <row r="417962" spans="16:16" x14ac:dyDescent="0.3">
      <c r="P417962" s="83"/>
    </row>
    <row r="417963" spans="16:16" x14ac:dyDescent="0.3">
      <c r="P417963" s="83"/>
    </row>
    <row r="417964" spans="16:16" x14ac:dyDescent="0.3">
      <c r="P417964" s="83"/>
    </row>
    <row r="417965" spans="16:16" x14ac:dyDescent="0.3">
      <c r="P417965" s="83"/>
    </row>
    <row r="417966" spans="16:16" x14ac:dyDescent="0.3">
      <c r="P417966" s="83"/>
    </row>
    <row r="417967" spans="16:16" x14ac:dyDescent="0.3">
      <c r="P417967" s="83"/>
    </row>
    <row r="417968" spans="16:16" x14ac:dyDescent="0.3">
      <c r="P417968" s="83"/>
    </row>
    <row r="417969" spans="16:16" x14ac:dyDescent="0.3">
      <c r="P417969" s="83"/>
    </row>
    <row r="417970" spans="16:16" x14ac:dyDescent="0.3">
      <c r="P417970" s="83"/>
    </row>
    <row r="417971" spans="16:16" x14ac:dyDescent="0.3">
      <c r="P417971" s="83"/>
    </row>
    <row r="417972" spans="16:16" x14ac:dyDescent="0.3">
      <c r="P417972" s="83"/>
    </row>
    <row r="417973" spans="16:16" x14ac:dyDescent="0.3">
      <c r="P417973" s="83"/>
    </row>
    <row r="417974" spans="16:16" x14ac:dyDescent="0.3">
      <c r="P417974" s="83"/>
    </row>
    <row r="417975" spans="16:16" x14ac:dyDescent="0.3">
      <c r="P417975" s="83"/>
    </row>
    <row r="417976" spans="16:16" x14ac:dyDescent="0.3">
      <c r="P417976" s="83"/>
    </row>
    <row r="417977" spans="16:16" x14ac:dyDescent="0.3">
      <c r="P417977" s="83"/>
    </row>
    <row r="417978" spans="16:16" x14ac:dyDescent="0.3">
      <c r="P417978" s="83"/>
    </row>
    <row r="417979" spans="16:16" x14ac:dyDescent="0.3">
      <c r="P417979" s="83"/>
    </row>
    <row r="417980" spans="16:16" x14ac:dyDescent="0.3">
      <c r="P417980" s="83"/>
    </row>
    <row r="417981" spans="16:16" x14ac:dyDescent="0.3">
      <c r="P417981" s="83"/>
    </row>
    <row r="417982" spans="16:16" x14ac:dyDescent="0.3">
      <c r="P417982" s="83"/>
    </row>
    <row r="417983" spans="16:16" x14ac:dyDescent="0.3">
      <c r="P417983" s="83"/>
    </row>
    <row r="417984" spans="16:16" x14ac:dyDescent="0.3">
      <c r="P417984" s="83"/>
    </row>
    <row r="417985" spans="16:16" x14ac:dyDescent="0.3">
      <c r="P417985" s="83"/>
    </row>
    <row r="417986" spans="16:16" x14ac:dyDescent="0.3">
      <c r="P417986" s="83"/>
    </row>
    <row r="417987" spans="16:16" x14ac:dyDescent="0.3">
      <c r="P417987" s="83"/>
    </row>
    <row r="417988" spans="16:16" x14ac:dyDescent="0.3">
      <c r="P417988" s="83"/>
    </row>
    <row r="417989" spans="16:16" x14ac:dyDescent="0.3">
      <c r="P417989" s="83"/>
    </row>
    <row r="417990" spans="16:16" x14ac:dyDescent="0.3">
      <c r="P417990" s="83"/>
    </row>
    <row r="417991" spans="16:16" x14ac:dyDescent="0.3">
      <c r="P417991" s="83"/>
    </row>
    <row r="417992" spans="16:16" x14ac:dyDescent="0.3">
      <c r="P417992" s="83"/>
    </row>
    <row r="417993" spans="16:16" x14ac:dyDescent="0.3">
      <c r="P417993" s="83"/>
    </row>
    <row r="417994" spans="16:16" x14ac:dyDescent="0.3">
      <c r="P417994" s="83"/>
    </row>
    <row r="417995" spans="16:16" x14ac:dyDescent="0.3">
      <c r="P417995" s="83"/>
    </row>
    <row r="417996" spans="16:16" x14ac:dyDescent="0.3">
      <c r="P417996" s="83"/>
    </row>
    <row r="417997" spans="16:16" x14ac:dyDescent="0.3">
      <c r="P417997" s="83"/>
    </row>
    <row r="417998" spans="16:16" x14ac:dyDescent="0.3">
      <c r="P417998" s="83"/>
    </row>
    <row r="417999" spans="16:16" x14ac:dyDescent="0.3">
      <c r="P417999" s="83"/>
    </row>
    <row r="418000" spans="16:16" x14ac:dyDescent="0.3">
      <c r="P418000" s="83"/>
    </row>
    <row r="418001" spans="16:16" x14ac:dyDescent="0.3">
      <c r="P418001" s="83"/>
    </row>
    <row r="418002" spans="16:16" x14ac:dyDescent="0.3">
      <c r="P418002" s="83"/>
    </row>
    <row r="418003" spans="16:16" x14ac:dyDescent="0.3">
      <c r="P418003" s="83"/>
    </row>
    <row r="418004" spans="16:16" x14ac:dyDescent="0.3">
      <c r="P418004" s="83"/>
    </row>
    <row r="418005" spans="16:16" x14ac:dyDescent="0.3">
      <c r="P418005" s="83"/>
    </row>
    <row r="418006" spans="16:16" x14ac:dyDescent="0.3">
      <c r="P418006" s="83"/>
    </row>
    <row r="418007" spans="16:16" x14ac:dyDescent="0.3">
      <c r="P418007" s="83"/>
    </row>
    <row r="418008" spans="16:16" x14ac:dyDescent="0.3">
      <c r="P418008" s="83"/>
    </row>
    <row r="418009" spans="16:16" x14ac:dyDescent="0.3">
      <c r="P418009" s="83"/>
    </row>
    <row r="418010" spans="16:16" x14ac:dyDescent="0.3">
      <c r="P418010" s="83"/>
    </row>
    <row r="418011" spans="16:16" x14ac:dyDescent="0.3">
      <c r="P418011" s="83"/>
    </row>
    <row r="418012" spans="16:16" x14ac:dyDescent="0.3">
      <c r="P418012" s="83"/>
    </row>
    <row r="418013" spans="16:16" x14ac:dyDescent="0.3">
      <c r="P418013" s="83"/>
    </row>
    <row r="418014" spans="16:16" x14ac:dyDescent="0.3">
      <c r="P418014" s="83"/>
    </row>
    <row r="418015" spans="16:16" x14ac:dyDescent="0.3">
      <c r="P418015" s="83"/>
    </row>
    <row r="418016" spans="16:16" x14ac:dyDescent="0.3">
      <c r="P418016" s="83"/>
    </row>
    <row r="418017" spans="16:16" x14ac:dyDescent="0.3">
      <c r="P418017" s="83"/>
    </row>
    <row r="418018" spans="16:16" x14ac:dyDescent="0.3">
      <c r="P418018" s="83"/>
    </row>
    <row r="418019" spans="16:16" x14ac:dyDescent="0.3">
      <c r="P418019" s="83"/>
    </row>
    <row r="418020" spans="16:16" x14ac:dyDescent="0.3">
      <c r="P418020" s="83"/>
    </row>
    <row r="418021" spans="16:16" x14ac:dyDescent="0.3">
      <c r="P418021" s="83"/>
    </row>
    <row r="418022" spans="16:16" x14ac:dyDescent="0.3">
      <c r="P418022" s="83"/>
    </row>
    <row r="418023" spans="16:16" x14ac:dyDescent="0.3">
      <c r="P418023" s="83"/>
    </row>
    <row r="418024" spans="16:16" x14ac:dyDescent="0.3">
      <c r="P418024" s="83"/>
    </row>
    <row r="418025" spans="16:16" x14ac:dyDescent="0.3">
      <c r="P418025" s="83"/>
    </row>
    <row r="418026" spans="16:16" x14ac:dyDescent="0.3">
      <c r="P418026" s="83"/>
    </row>
    <row r="418027" spans="16:16" x14ac:dyDescent="0.3">
      <c r="P418027" s="83"/>
    </row>
    <row r="418028" spans="16:16" x14ac:dyDescent="0.3">
      <c r="P418028" s="83"/>
    </row>
    <row r="418029" spans="16:16" x14ac:dyDescent="0.3">
      <c r="P418029" s="83"/>
    </row>
    <row r="418030" spans="16:16" x14ac:dyDescent="0.3">
      <c r="P418030" s="83"/>
    </row>
    <row r="418031" spans="16:16" x14ac:dyDescent="0.3">
      <c r="P418031" s="83"/>
    </row>
    <row r="418032" spans="16:16" x14ac:dyDescent="0.3">
      <c r="P418032" s="83"/>
    </row>
    <row r="418033" spans="16:16" x14ac:dyDescent="0.3">
      <c r="P418033" s="83"/>
    </row>
    <row r="418034" spans="16:16" x14ac:dyDescent="0.3">
      <c r="P418034" s="83"/>
    </row>
    <row r="418035" spans="16:16" x14ac:dyDescent="0.3">
      <c r="P418035" s="83"/>
    </row>
    <row r="418036" spans="16:16" x14ac:dyDescent="0.3">
      <c r="P418036" s="83"/>
    </row>
    <row r="418037" spans="16:16" x14ac:dyDescent="0.3">
      <c r="P418037" s="83"/>
    </row>
    <row r="418038" spans="16:16" x14ac:dyDescent="0.3">
      <c r="P418038" s="83"/>
    </row>
    <row r="418039" spans="16:16" x14ac:dyDescent="0.3">
      <c r="P418039" s="83"/>
    </row>
    <row r="418040" spans="16:16" x14ac:dyDescent="0.3">
      <c r="P418040" s="83"/>
    </row>
    <row r="418041" spans="16:16" x14ac:dyDescent="0.3">
      <c r="P418041" s="83"/>
    </row>
    <row r="418042" spans="16:16" x14ac:dyDescent="0.3">
      <c r="P418042" s="83"/>
    </row>
    <row r="418043" spans="16:16" x14ac:dyDescent="0.3">
      <c r="P418043" s="83"/>
    </row>
    <row r="418044" spans="16:16" x14ac:dyDescent="0.3">
      <c r="P418044" s="83"/>
    </row>
    <row r="418045" spans="16:16" x14ac:dyDescent="0.3">
      <c r="P418045" s="83"/>
    </row>
    <row r="418046" spans="16:16" x14ac:dyDescent="0.3">
      <c r="P418046" s="83"/>
    </row>
    <row r="418047" spans="16:16" x14ac:dyDescent="0.3">
      <c r="P418047" s="83"/>
    </row>
    <row r="418048" spans="16:16" x14ac:dyDescent="0.3">
      <c r="P418048" s="83"/>
    </row>
    <row r="418049" spans="16:16" x14ac:dyDescent="0.3">
      <c r="P418049" s="83"/>
    </row>
    <row r="418050" spans="16:16" x14ac:dyDescent="0.3">
      <c r="P418050" s="83"/>
    </row>
    <row r="418051" spans="16:16" x14ac:dyDescent="0.3">
      <c r="P418051" s="83"/>
    </row>
    <row r="418052" spans="16:16" x14ac:dyDescent="0.3">
      <c r="P418052" s="83"/>
    </row>
    <row r="418053" spans="16:16" x14ac:dyDescent="0.3">
      <c r="P418053" s="83"/>
    </row>
    <row r="418054" spans="16:16" x14ac:dyDescent="0.3">
      <c r="P418054" s="83"/>
    </row>
    <row r="418055" spans="16:16" x14ac:dyDescent="0.3">
      <c r="P418055" s="83"/>
    </row>
    <row r="418056" spans="16:16" x14ac:dyDescent="0.3">
      <c r="P418056" s="83"/>
    </row>
    <row r="418057" spans="16:16" x14ac:dyDescent="0.3">
      <c r="P418057" s="83"/>
    </row>
    <row r="418058" spans="16:16" x14ac:dyDescent="0.3">
      <c r="P418058" s="83"/>
    </row>
    <row r="418059" spans="16:16" x14ac:dyDescent="0.3">
      <c r="P418059" s="83"/>
    </row>
    <row r="418060" spans="16:16" x14ac:dyDescent="0.3">
      <c r="P418060" s="83"/>
    </row>
    <row r="418061" spans="16:16" x14ac:dyDescent="0.3">
      <c r="P418061" s="83"/>
    </row>
    <row r="418062" spans="16:16" x14ac:dyDescent="0.3">
      <c r="P418062" s="83"/>
    </row>
    <row r="418063" spans="16:16" x14ac:dyDescent="0.3">
      <c r="P418063" s="83"/>
    </row>
    <row r="418064" spans="16:16" x14ac:dyDescent="0.3">
      <c r="P418064" s="83"/>
    </row>
    <row r="418065" spans="16:16" x14ac:dyDescent="0.3">
      <c r="P418065" s="83"/>
    </row>
    <row r="418066" spans="16:16" x14ac:dyDescent="0.3">
      <c r="P418066" s="83"/>
    </row>
    <row r="418067" spans="16:16" x14ac:dyDescent="0.3">
      <c r="P418067" s="83"/>
    </row>
    <row r="418068" spans="16:16" x14ac:dyDescent="0.3">
      <c r="P418068" s="83"/>
    </row>
    <row r="418069" spans="16:16" x14ac:dyDescent="0.3">
      <c r="P418069" s="83"/>
    </row>
    <row r="418070" spans="16:16" x14ac:dyDescent="0.3">
      <c r="P418070" s="83"/>
    </row>
    <row r="418071" spans="16:16" x14ac:dyDescent="0.3">
      <c r="P418071" s="83"/>
    </row>
    <row r="418072" spans="16:16" x14ac:dyDescent="0.3">
      <c r="P418072" s="83"/>
    </row>
    <row r="418073" spans="16:16" x14ac:dyDescent="0.3">
      <c r="P418073" s="83"/>
    </row>
    <row r="418074" spans="16:16" x14ac:dyDescent="0.3">
      <c r="P418074" s="83"/>
    </row>
    <row r="418075" spans="16:16" x14ac:dyDescent="0.3">
      <c r="P418075" s="83"/>
    </row>
    <row r="418076" spans="16:16" x14ac:dyDescent="0.3">
      <c r="P418076" s="83"/>
    </row>
    <row r="418077" spans="16:16" x14ac:dyDescent="0.3">
      <c r="P418077" s="83"/>
    </row>
    <row r="418078" spans="16:16" x14ac:dyDescent="0.3">
      <c r="P418078" s="83"/>
    </row>
    <row r="418079" spans="16:16" x14ac:dyDescent="0.3">
      <c r="P418079" s="83"/>
    </row>
    <row r="418080" spans="16:16" x14ac:dyDescent="0.3">
      <c r="P418080" s="83"/>
    </row>
    <row r="418081" spans="16:16" x14ac:dyDescent="0.3">
      <c r="P418081" s="83"/>
    </row>
    <row r="418082" spans="16:16" x14ac:dyDescent="0.3">
      <c r="P418082" s="83"/>
    </row>
    <row r="418083" spans="16:16" x14ac:dyDescent="0.3">
      <c r="P418083" s="83"/>
    </row>
    <row r="418084" spans="16:16" x14ac:dyDescent="0.3">
      <c r="P418084" s="83"/>
    </row>
    <row r="418085" spans="16:16" x14ac:dyDescent="0.3">
      <c r="P418085" s="83"/>
    </row>
    <row r="418086" spans="16:16" x14ac:dyDescent="0.3">
      <c r="P418086" s="83"/>
    </row>
    <row r="418087" spans="16:16" x14ac:dyDescent="0.3">
      <c r="P418087" s="83"/>
    </row>
    <row r="418088" spans="16:16" x14ac:dyDescent="0.3">
      <c r="P418088" s="83"/>
    </row>
    <row r="418089" spans="16:16" x14ac:dyDescent="0.3">
      <c r="P418089" s="83"/>
    </row>
    <row r="418090" spans="16:16" x14ac:dyDescent="0.3">
      <c r="P418090" s="83"/>
    </row>
    <row r="418091" spans="16:16" x14ac:dyDescent="0.3">
      <c r="P418091" s="83"/>
    </row>
    <row r="418092" spans="16:16" x14ac:dyDescent="0.3">
      <c r="P418092" s="83"/>
    </row>
    <row r="418093" spans="16:16" x14ac:dyDescent="0.3">
      <c r="P418093" s="83"/>
    </row>
    <row r="418094" spans="16:16" x14ac:dyDescent="0.3">
      <c r="P418094" s="83"/>
    </row>
    <row r="418095" spans="16:16" x14ac:dyDescent="0.3">
      <c r="P418095" s="83"/>
    </row>
    <row r="418096" spans="16:16" x14ac:dyDescent="0.3">
      <c r="P418096" s="83"/>
    </row>
    <row r="418097" spans="16:16" x14ac:dyDescent="0.3">
      <c r="P418097" s="83"/>
    </row>
    <row r="418098" spans="16:16" x14ac:dyDescent="0.3">
      <c r="P418098" s="83"/>
    </row>
    <row r="418099" spans="16:16" x14ac:dyDescent="0.3">
      <c r="P418099" s="83"/>
    </row>
    <row r="418100" spans="16:16" x14ac:dyDescent="0.3">
      <c r="P418100" s="83"/>
    </row>
    <row r="418101" spans="16:16" x14ac:dyDescent="0.3">
      <c r="P418101" s="83"/>
    </row>
    <row r="418102" spans="16:16" x14ac:dyDescent="0.3">
      <c r="P418102" s="83"/>
    </row>
    <row r="418103" spans="16:16" x14ac:dyDescent="0.3">
      <c r="P418103" s="83"/>
    </row>
    <row r="418104" spans="16:16" x14ac:dyDescent="0.3">
      <c r="P418104" s="83"/>
    </row>
    <row r="418105" spans="16:16" x14ac:dyDescent="0.3">
      <c r="P418105" s="83"/>
    </row>
    <row r="418106" spans="16:16" x14ac:dyDescent="0.3">
      <c r="P418106" s="83"/>
    </row>
    <row r="418107" spans="16:16" x14ac:dyDescent="0.3">
      <c r="P418107" s="83"/>
    </row>
    <row r="418108" spans="16:16" x14ac:dyDescent="0.3">
      <c r="P418108" s="83"/>
    </row>
    <row r="418109" spans="16:16" x14ac:dyDescent="0.3">
      <c r="P418109" s="83"/>
    </row>
    <row r="418110" spans="16:16" x14ac:dyDescent="0.3">
      <c r="P418110" s="83"/>
    </row>
    <row r="418111" spans="16:16" x14ac:dyDescent="0.3">
      <c r="P418111" s="83"/>
    </row>
    <row r="418112" spans="16:16" x14ac:dyDescent="0.3">
      <c r="P418112" s="83"/>
    </row>
    <row r="418113" spans="16:16" x14ac:dyDescent="0.3">
      <c r="P418113" s="83"/>
    </row>
    <row r="418114" spans="16:16" x14ac:dyDescent="0.3">
      <c r="P418114" s="83"/>
    </row>
    <row r="418115" spans="16:16" x14ac:dyDescent="0.3">
      <c r="P418115" s="83"/>
    </row>
    <row r="418116" spans="16:16" x14ac:dyDescent="0.3">
      <c r="P418116" s="83"/>
    </row>
    <row r="418117" spans="16:16" x14ac:dyDescent="0.3">
      <c r="P418117" s="83"/>
    </row>
    <row r="418118" spans="16:16" x14ac:dyDescent="0.3">
      <c r="P418118" s="83"/>
    </row>
    <row r="418119" spans="16:16" x14ac:dyDescent="0.3">
      <c r="P418119" s="83"/>
    </row>
    <row r="418120" spans="16:16" x14ac:dyDescent="0.3">
      <c r="P418120" s="83"/>
    </row>
    <row r="418121" spans="16:16" x14ac:dyDescent="0.3">
      <c r="P418121" s="83"/>
    </row>
    <row r="418122" spans="16:16" x14ac:dyDescent="0.3">
      <c r="P418122" s="83"/>
    </row>
    <row r="418123" spans="16:16" x14ac:dyDescent="0.3">
      <c r="P418123" s="83"/>
    </row>
    <row r="418124" spans="16:16" x14ac:dyDescent="0.3">
      <c r="P418124" s="83"/>
    </row>
    <row r="418125" spans="16:16" x14ac:dyDescent="0.3">
      <c r="P418125" s="83"/>
    </row>
    <row r="418126" spans="16:16" x14ac:dyDescent="0.3">
      <c r="P418126" s="83"/>
    </row>
    <row r="418127" spans="16:16" x14ac:dyDescent="0.3">
      <c r="P418127" s="83"/>
    </row>
    <row r="418128" spans="16:16" x14ac:dyDescent="0.3">
      <c r="P418128" s="83"/>
    </row>
    <row r="418129" spans="16:16" x14ac:dyDescent="0.3">
      <c r="P418129" s="83"/>
    </row>
    <row r="418130" spans="16:16" x14ac:dyDescent="0.3">
      <c r="P418130" s="83"/>
    </row>
    <row r="418131" spans="16:16" x14ac:dyDescent="0.3">
      <c r="P418131" s="83"/>
    </row>
    <row r="418132" spans="16:16" x14ac:dyDescent="0.3">
      <c r="P418132" s="83"/>
    </row>
    <row r="418133" spans="16:16" x14ac:dyDescent="0.3">
      <c r="P418133" s="83"/>
    </row>
    <row r="418134" spans="16:16" x14ac:dyDescent="0.3">
      <c r="P418134" s="83"/>
    </row>
    <row r="418135" spans="16:16" x14ac:dyDescent="0.3">
      <c r="P418135" s="83"/>
    </row>
    <row r="418136" spans="16:16" x14ac:dyDescent="0.3">
      <c r="P418136" s="83"/>
    </row>
    <row r="418137" spans="16:16" x14ac:dyDescent="0.3">
      <c r="P418137" s="83"/>
    </row>
    <row r="418138" spans="16:16" x14ac:dyDescent="0.3">
      <c r="P418138" s="83"/>
    </row>
    <row r="418139" spans="16:16" x14ac:dyDescent="0.3">
      <c r="P418139" s="83"/>
    </row>
    <row r="418140" spans="16:16" x14ac:dyDescent="0.3">
      <c r="P418140" s="83"/>
    </row>
    <row r="418141" spans="16:16" x14ac:dyDescent="0.3">
      <c r="P418141" s="83"/>
    </row>
    <row r="418142" spans="16:16" x14ac:dyDescent="0.3">
      <c r="P418142" s="83"/>
    </row>
    <row r="418143" spans="16:16" x14ac:dyDescent="0.3">
      <c r="P418143" s="83"/>
    </row>
    <row r="418144" spans="16:16" x14ac:dyDescent="0.3">
      <c r="P418144" s="83"/>
    </row>
    <row r="418145" spans="16:16" x14ac:dyDescent="0.3">
      <c r="P418145" s="83"/>
    </row>
    <row r="418146" spans="16:16" x14ac:dyDescent="0.3">
      <c r="P418146" s="83"/>
    </row>
    <row r="418147" spans="16:16" x14ac:dyDescent="0.3">
      <c r="P418147" s="83"/>
    </row>
    <row r="418148" spans="16:16" x14ac:dyDescent="0.3">
      <c r="P418148" s="83"/>
    </row>
    <row r="418149" spans="16:16" x14ac:dyDescent="0.3">
      <c r="P418149" s="83"/>
    </row>
    <row r="418150" spans="16:16" x14ac:dyDescent="0.3">
      <c r="P418150" s="83"/>
    </row>
    <row r="418151" spans="16:16" x14ac:dyDescent="0.3">
      <c r="P418151" s="83"/>
    </row>
    <row r="418152" spans="16:16" x14ac:dyDescent="0.3">
      <c r="P418152" s="83"/>
    </row>
    <row r="418153" spans="16:16" x14ac:dyDescent="0.3">
      <c r="P418153" s="83"/>
    </row>
    <row r="418154" spans="16:16" x14ac:dyDescent="0.3">
      <c r="P418154" s="83"/>
    </row>
    <row r="418155" spans="16:16" x14ac:dyDescent="0.3">
      <c r="P418155" s="83"/>
    </row>
    <row r="418156" spans="16:16" x14ac:dyDescent="0.3">
      <c r="P418156" s="83"/>
    </row>
    <row r="418157" spans="16:16" x14ac:dyDescent="0.3">
      <c r="P418157" s="83"/>
    </row>
    <row r="418158" spans="16:16" x14ac:dyDescent="0.3">
      <c r="P418158" s="83"/>
    </row>
    <row r="418159" spans="16:16" x14ac:dyDescent="0.3">
      <c r="P418159" s="83"/>
    </row>
    <row r="418160" spans="16:16" x14ac:dyDescent="0.3">
      <c r="P418160" s="83"/>
    </row>
    <row r="418161" spans="16:16" x14ac:dyDescent="0.3">
      <c r="P418161" s="83"/>
    </row>
    <row r="418162" spans="16:16" x14ac:dyDescent="0.3">
      <c r="P418162" s="83"/>
    </row>
    <row r="418163" spans="16:16" x14ac:dyDescent="0.3">
      <c r="P418163" s="83"/>
    </row>
    <row r="418164" spans="16:16" x14ac:dyDescent="0.3">
      <c r="P418164" s="83"/>
    </row>
    <row r="418165" spans="16:16" x14ac:dyDescent="0.3">
      <c r="P418165" s="83"/>
    </row>
    <row r="418166" spans="16:16" x14ac:dyDescent="0.3">
      <c r="P418166" s="83"/>
    </row>
    <row r="418167" spans="16:16" x14ac:dyDescent="0.3">
      <c r="P418167" s="83"/>
    </row>
    <row r="418168" spans="16:16" x14ac:dyDescent="0.3">
      <c r="P418168" s="83"/>
    </row>
    <row r="418169" spans="16:16" x14ac:dyDescent="0.3">
      <c r="P418169" s="83"/>
    </row>
    <row r="418170" spans="16:16" x14ac:dyDescent="0.3">
      <c r="P418170" s="83"/>
    </row>
    <row r="418171" spans="16:16" x14ac:dyDescent="0.3">
      <c r="P418171" s="83"/>
    </row>
    <row r="418172" spans="16:16" x14ac:dyDescent="0.3">
      <c r="P418172" s="83"/>
    </row>
    <row r="418173" spans="16:16" x14ac:dyDescent="0.3">
      <c r="P418173" s="83"/>
    </row>
    <row r="418174" spans="16:16" x14ac:dyDescent="0.3">
      <c r="P418174" s="83"/>
    </row>
    <row r="418175" spans="16:16" x14ac:dyDescent="0.3">
      <c r="P418175" s="83"/>
    </row>
    <row r="418176" spans="16:16" x14ac:dyDescent="0.3">
      <c r="P418176" s="83"/>
    </row>
    <row r="418177" spans="16:16" x14ac:dyDescent="0.3">
      <c r="P418177" s="83"/>
    </row>
    <row r="418178" spans="16:16" x14ac:dyDescent="0.3">
      <c r="P418178" s="83"/>
    </row>
    <row r="418179" spans="16:16" x14ac:dyDescent="0.3">
      <c r="P418179" s="83"/>
    </row>
    <row r="418180" spans="16:16" x14ac:dyDescent="0.3">
      <c r="P418180" s="83"/>
    </row>
    <row r="418181" spans="16:16" x14ac:dyDescent="0.3">
      <c r="P418181" s="83"/>
    </row>
    <row r="418182" spans="16:16" x14ac:dyDescent="0.3">
      <c r="P418182" s="83"/>
    </row>
    <row r="418183" spans="16:16" x14ac:dyDescent="0.3">
      <c r="P418183" s="83"/>
    </row>
    <row r="418184" spans="16:16" x14ac:dyDescent="0.3">
      <c r="P418184" s="83"/>
    </row>
    <row r="418185" spans="16:16" x14ac:dyDescent="0.3">
      <c r="P418185" s="83"/>
    </row>
    <row r="418186" spans="16:16" x14ac:dyDescent="0.3">
      <c r="P418186" s="83"/>
    </row>
    <row r="418187" spans="16:16" x14ac:dyDescent="0.3">
      <c r="P418187" s="83"/>
    </row>
    <row r="418188" spans="16:16" x14ac:dyDescent="0.3">
      <c r="P418188" s="83"/>
    </row>
    <row r="418189" spans="16:16" x14ac:dyDescent="0.3">
      <c r="P418189" s="83"/>
    </row>
    <row r="418190" spans="16:16" x14ac:dyDescent="0.3">
      <c r="P418190" s="83"/>
    </row>
    <row r="418191" spans="16:16" x14ac:dyDescent="0.3">
      <c r="P418191" s="83"/>
    </row>
    <row r="418192" spans="16:16" x14ac:dyDescent="0.3">
      <c r="P418192" s="83"/>
    </row>
    <row r="418193" spans="16:16" x14ac:dyDescent="0.3">
      <c r="P418193" s="83"/>
    </row>
    <row r="418194" spans="16:16" x14ac:dyDescent="0.3">
      <c r="P418194" s="83"/>
    </row>
    <row r="418195" spans="16:16" x14ac:dyDescent="0.3">
      <c r="P418195" s="83"/>
    </row>
    <row r="418196" spans="16:16" x14ac:dyDescent="0.3">
      <c r="P418196" s="83"/>
    </row>
    <row r="418197" spans="16:16" x14ac:dyDescent="0.3">
      <c r="P418197" s="83"/>
    </row>
    <row r="418198" spans="16:16" x14ac:dyDescent="0.3">
      <c r="P418198" s="83"/>
    </row>
    <row r="418199" spans="16:16" x14ac:dyDescent="0.3">
      <c r="P418199" s="83"/>
    </row>
    <row r="418200" spans="16:16" x14ac:dyDescent="0.3">
      <c r="P418200" s="83"/>
    </row>
    <row r="418201" spans="16:16" x14ac:dyDescent="0.3">
      <c r="P418201" s="83"/>
    </row>
    <row r="418202" spans="16:16" x14ac:dyDescent="0.3">
      <c r="P418202" s="83"/>
    </row>
    <row r="418203" spans="16:16" x14ac:dyDescent="0.3">
      <c r="P418203" s="83"/>
    </row>
    <row r="418204" spans="16:16" x14ac:dyDescent="0.3">
      <c r="P418204" s="83"/>
    </row>
    <row r="418205" spans="16:16" x14ac:dyDescent="0.3">
      <c r="P418205" s="83"/>
    </row>
    <row r="418206" spans="16:16" x14ac:dyDescent="0.3">
      <c r="P418206" s="83"/>
    </row>
    <row r="418207" spans="16:16" x14ac:dyDescent="0.3">
      <c r="P418207" s="83"/>
    </row>
    <row r="418208" spans="16:16" x14ac:dyDescent="0.3">
      <c r="P418208" s="83"/>
    </row>
    <row r="418209" spans="16:16" x14ac:dyDescent="0.3">
      <c r="P418209" s="83"/>
    </row>
    <row r="418210" spans="16:16" x14ac:dyDescent="0.3">
      <c r="P418210" s="83"/>
    </row>
    <row r="418211" spans="16:16" x14ac:dyDescent="0.3">
      <c r="P418211" s="83"/>
    </row>
    <row r="418212" spans="16:16" x14ac:dyDescent="0.3">
      <c r="P418212" s="83"/>
    </row>
    <row r="418213" spans="16:16" x14ac:dyDescent="0.3">
      <c r="P418213" s="83"/>
    </row>
    <row r="418214" spans="16:16" x14ac:dyDescent="0.3">
      <c r="P418214" s="83"/>
    </row>
    <row r="418215" spans="16:16" x14ac:dyDescent="0.3">
      <c r="P418215" s="83"/>
    </row>
    <row r="418216" spans="16:16" x14ac:dyDescent="0.3">
      <c r="P418216" s="83"/>
    </row>
    <row r="418217" spans="16:16" x14ac:dyDescent="0.3">
      <c r="P418217" s="83"/>
    </row>
    <row r="418218" spans="16:16" x14ac:dyDescent="0.3">
      <c r="P418218" s="83"/>
    </row>
    <row r="418219" spans="16:16" x14ac:dyDescent="0.3">
      <c r="P418219" s="83"/>
    </row>
    <row r="418220" spans="16:16" x14ac:dyDescent="0.3">
      <c r="P418220" s="83"/>
    </row>
    <row r="418221" spans="16:16" x14ac:dyDescent="0.3">
      <c r="P418221" s="83"/>
    </row>
    <row r="418222" spans="16:16" x14ac:dyDescent="0.3">
      <c r="P418222" s="83"/>
    </row>
    <row r="418223" spans="16:16" x14ac:dyDescent="0.3">
      <c r="P418223" s="83"/>
    </row>
    <row r="418224" spans="16:16" x14ac:dyDescent="0.3">
      <c r="P418224" s="83"/>
    </row>
    <row r="418225" spans="16:16" x14ac:dyDescent="0.3">
      <c r="P418225" s="83"/>
    </row>
    <row r="418226" spans="16:16" x14ac:dyDescent="0.3">
      <c r="P418226" s="83"/>
    </row>
    <row r="418227" spans="16:16" x14ac:dyDescent="0.3">
      <c r="P418227" s="83"/>
    </row>
    <row r="418228" spans="16:16" x14ac:dyDescent="0.3">
      <c r="P418228" s="83"/>
    </row>
    <row r="418229" spans="16:16" x14ac:dyDescent="0.3">
      <c r="P418229" s="83"/>
    </row>
    <row r="418230" spans="16:16" x14ac:dyDescent="0.3">
      <c r="P418230" s="83"/>
    </row>
    <row r="418231" spans="16:16" x14ac:dyDescent="0.3">
      <c r="P418231" s="83"/>
    </row>
    <row r="418232" spans="16:16" x14ac:dyDescent="0.3">
      <c r="P418232" s="83"/>
    </row>
    <row r="418233" spans="16:16" x14ac:dyDescent="0.3">
      <c r="P418233" s="83"/>
    </row>
    <row r="418234" spans="16:16" x14ac:dyDescent="0.3">
      <c r="P418234" s="83"/>
    </row>
    <row r="418235" spans="16:16" x14ac:dyDescent="0.3">
      <c r="P418235" s="83"/>
    </row>
    <row r="418236" spans="16:16" x14ac:dyDescent="0.3">
      <c r="P418236" s="83"/>
    </row>
    <row r="418237" spans="16:16" x14ac:dyDescent="0.3">
      <c r="P418237" s="83"/>
    </row>
    <row r="418238" spans="16:16" x14ac:dyDescent="0.3">
      <c r="P418238" s="83"/>
    </row>
    <row r="418239" spans="16:16" x14ac:dyDescent="0.3">
      <c r="P418239" s="83"/>
    </row>
    <row r="418240" spans="16:16" x14ac:dyDescent="0.3">
      <c r="P418240" s="83"/>
    </row>
    <row r="418241" spans="16:16" x14ac:dyDescent="0.3">
      <c r="P418241" s="83"/>
    </row>
    <row r="418242" spans="16:16" x14ac:dyDescent="0.3">
      <c r="P418242" s="83"/>
    </row>
    <row r="418243" spans="16:16" x14ac:dyDescent="0.3">
      <c r="P418243" s="83"/>
    </row>
    <row r="418244" spans="16:16" x14ac:dyDescent="0.3">
      <c r="P418244" s="83"/>
    </row>
    <row r="418245" spans="16:16" x14ac:dyDescent="0.3">
      <c r="P418245" s="83"/>
    </row>
    <row r="418246" spans="16:16" x14ac:dyDescent="0.3">
      <c r="P418246" s="83"/>
    </row>
    <row r="418247" spans="16:16" x14ac:dyDescent="0.3">
      <c r="P418247" s="83"/>
    </row>
    <row r="418248" spans="16:16" x14ac:dyDescent="0.3">
      <c r="P418248" s="83"/>
    </row>
    <row r="418249" spans="16:16" x14ac:dyDescent="0.3">
      <c r="P418249" s="83"/>
    </row>
    <row r="418250" spans="16:16" x14ac:dyDescent="0.3">
      <c r="P418250" s="83"/>
    </row>
    <row r="418251" spans="16:16" x14ac:dyDescent="0.3">
      <c r="P418251" s="83"/>
    </row>
    <row r="418252" spans="16:16" x14ac:dyDescent="0.3">
      <c r="P418252" s="83"/>
    </row>
    <row r="418253" spans="16:16" x14ac:dyDescent="0.3">
      <c r="P418253" s="83"/>
    </row>
    <row r="418254" spans="16:16" x14ac:dyDescent="0.3">
      <c r="P418254" s="83"/>
    </row>
    <row r="418255" spans="16:16" x14ac:dyDescent="0.3">
      <c r="P418255" s="83"/>
    </row>
    <row r="418256" spans="16:16" x14ac:dyDescent="0.3">
      <c r="P418256" s="83"/>
    </row>
    <row r="418257" spans="16:16" x14ac:dyDescent="0.3">
      <c r="P418257" s="83"/>
    </row>
    <row r="418258" spans="16:16" x14ac:dyDescent="0.3">
      <c r="P418258" s="83"/>
    </row>
    <row r="418259" spans="16:16" x14ac:dyDescent="0.3">
      <c r="P418259" s="83"/>
    </row>
    <row r="418260" spans="16:16" x14ac:dyDescent="0.3">
      <c r="P418260" s="83"/>
    </row>
    <row r="418261" spans="16:16" x14ac:dyDescent="0.3">
      <c r="P418261" s="83"/>
    </row>
    <row r="418262" spans="16:16" x14ac:dyDescent="0.3">
      <c r="P418262" s="83"/>
    </row>
    <row r="418263" spans="16:16" x14ac:dyDescent="0.3">
      <c r="P418263" s="83"/>
    </row>
    <row r="418264" spans="16:16" x14ac:dyDescent="0.3">
      <c r="P418264" s="83"/>
    </row>
    <row r="418265" spans="16:16" x14ac:dyDescent="0.3">
      <c r="P418265" s="83"/>
    </row>
    <row r="418266" spans="16:16" x14ac:dyDescent="0.3">
      <c r="P418266" s="83"/>
    </row>
    <row r="418267" spans="16:16" x14ac:dyDescent="0.3">
      <c r="P418267" s="83"/>
    </row>
    <row r="418268" spans="16:16" x14ac:dyDescent="0.3">
      <c r="P418268" s="83"/>
    </row>
    <row r="418269" spans="16:16" x14ac:dyDescent="0.3">
      <c r="P418269" s="83"/>
    </row>
    <row r="418270" spans="16:16" x14ac:dyDescent="0.3">
      <c r="P418270" s="83"/>
    </row>
    <row r="418271" spans="16:16" x14ac:dyDescent="0.3">
      <c r="P418271" s="83"/>
    </row>
    <row r="418272" spans="16:16" x14ac:dyDescent="0.3">
      <c r="P418272" s="83"/>
    </row>
    <row r="418273" spans="16:16" x14ac:dyDescent="0.3">
      <c r="P418273" s="83"/>
    </row>
    <row r="418274" spans="16:16" x14ac:dyDescent="0.3">
      <c r="P418274" s="83"/>
    </row>
    <row r="418275" spans="16:16" x14ac:dyDescent="0.3">
      <c r="P418275" s="83"/>
    </row>
    <row r="418276" spans="16:16" x14ac:dyDescent="0.3">
      <c r="P418276" s="83"/>
    </row>
    <row r="418277" spans="16:16" x14ac:dyDescent="0.3">
      <c r="P418277" s="83"/>
    </row>
    <row r="418278" spans="16:16" x14ac:dyDescent="0.3">
      <c r="P418278" s="83"/>
    </row>
    <row r="418279" spans="16:16" x14ac:dyDescent="0.3">
      <c r="P418279" s="83"/>
    </row>
    <row r="418280" spans="16:16" x14ac:dyDescent="0.3">
      <c r="P418280" s="83"/>
    </row>
    <row r="418281" spans="16:16" x14ac:dyDescent="0.3">
      <c r="P418281" s="83"/>
    </row>
    <row r="418282" spans="16:16" x14ac:dyDescent="0.3">
      <c r="P418282" s="83"/>
    </row>
    <row r="418283" spans="16:16" x14ac:dyDescent="0.3">
      <c r="P418283" s="83"/>
    </row>
    <row r="418284" spans="16:16" x14ac:dyDescent="0.3">
      <c r="P418284" s="83"/>
    </row>
    <row r="418285" spans="16:16" x14ac:dyDescent="0.3">
      <c r="P418285" s="83"/>
    </row>
    <row r="418286" spans="16:16" x14ac:dyDescent="0.3">
      <c r="P418286" s="83"/>
    </row>
    <row r="418287" spans="16:16" x14ac:dyDescent="0.3">
      <c r="P418287" s="83"/>
    </row>
    <row r="418288" spans="16:16" x14ac:dyDescent="0.3">
      <c r="P418288" s="83"/>
    </row>
    <row r="418289" spans="16:16" x14ac:dyDescent="0.3">
      <c r="P418289" s="83"/>
    </row>
    <row r="418290" spans="16:16" x14ac:dyDescent="0.3">
      <c r="P418290" s="83"/>
    </row>
    <row r="418291" spans="16:16" x14ac:dyDescent="0.3">
      <c r="P418291" s="83"/>
    </row>
    <row r="418292" spans="16:16" x14ac:dyDescent="0.3">
      <c r="P418292" s="83"/>
    </row>
    <row r="418293" spans="16:16" x14ac:dyDescent="0.3">
      <c r="P418293" s="83"/>
    </row>
    <row r="418294" spans="16:16" x14ac:dyDescent="0.3">
      <c r="P418294" s="83"/>
    </row>
    <row r="418295" spans="16:16" x14ac:dyDescent="0.3">
      <c r="P418295" s="83"/>
    </row>
    <row r="418296" spans="16:16" x14ac:dyDescent="0.3">
      <c r="P418296" s="83"/>
    </row>
    <row r="418297" spans="16:16" x14ac:dyDescent="0.3">
      <c r="P418297" s="83"/>
    </row>
    <row r="418298" spans="16:16" x14ac:dyDescent="0.3">
      <c r="P418298" s="83"/>
    </row>
    <row r="418299" spans="16:16" x14ac:dyDescent="0.3">
      <c r="P418299" s="83"/>
    </row>
    <row r="418300" spans="16:16" x14ac:dyDescent="0.3">
      <c r="P418300" s="83"/>
    </row>
    <row r="418301" spans="16:16" x14ac:dyDescent="0.3">
      <c r="P418301" s="83"/>
    </row>
    <row r="418302" spans="16:16" x14ac:dyDescent="0.3">
      <c r="P418302" s="83"/>
    </row>
    <row r="418303" spans="16:16" x14ac:dyDescent="0.3">
      <c r="P418303" s="83"/>
    </row>
    <row r="418304" spans="16:16" x14ac:dyDescent="0.3">
      <c r="P418304" s="83"/>
    </row>
    <row r="418305" spans="16:16" x14ac:dyDescent="0.3">
      <c r="P418305" s="83"/>
    </row>
    <row r="418306" spans="16:16" x14ac:dyDescent="0.3">
      <c r="P418306" s="83"/>
    </row>
    <row r="418307" spans="16:16" x14ac:dyDescent="0.3">
      <c r="P418307" s="83"/>
    </row>
    <row r="418308" spans="16:16" x14ac:dyDescent="0.3">
      <c r="P418308" s="83"/>
    </row>
    <row r="418309" spans="16:16" x14ac:dyDescent="0.3">
      <c r="P418309" s="83"/>
    </row>
    <row r="418310" spans="16:16" x14ac:dyDescent="0.3">
      <c r="P418310" s="83"/>
    </row>
    <row r="418311" spans="16:16" x14ac:dyDescent="0.3">
      <c r="P418311" s="83"/>
    </row>
    <row r="418312" spans="16:16" x14ac:dyDescent="0.3">
      <c r="P418312" s="83"/>
    </row>
    <row r="418313" spans="16:16" x14ac:dyDescent="0.3">
      <c r="P418313" s="83"/>
    </row>
    <row r="418314" spans="16:16" x14ac:dyDescent="0.3">
      <c r="P418314" s="83"/>
    </row>
    <row r="418315" spans="16:16" x14ac:dyDescent="0.3">
      <c r="P418315" s="83"/>
    </row>
    <row r="418316" spans="16:16" x14ac:dyDescent="0.3">
      <c r="P418316" s="83"/>
    </row>
    <row r="418317" spans="16:16" x14ac:dyDescent="0.3">
      <c r="P418317" s="83"/>
    </row>
    <row r="418318" spans="16:16" x14ac:dyDescent="0.3">
      <c r="P418318" s="83"/>
    </row>
    <row r="418319" spans="16:16" x14ac:dyDescent="0.3">
      <c r="P418319" s="83"/>
    </row>
    <row r="418320" spans="16:16" x14ac:dyDescent="0.3">
      <c r="P418320" s="83"/>
    </row>
    <row r="418321" spans="16:16" x14ac:dyDescent="0.3">
      <c r="P418321" s="83"/>
    </row>
    <row r="418322" spans="16:16" x14ac:dyDescent="0.3">
      <c r="P418322" s="83"/>
    </row>
    <row r="418323" spans="16:16" x14ac:dyDescent="0.3">
      <c r="P418323" s="83"/>
    </row>
    <row r="418324" spans="16:16" x14ac:dyDescent="0.3">
      <c r="P418324" s="83"/>
    </row>
    <row r="418325" spans="16:16" x14ac:dyDescent="0.3">
      <c r="P418325" s="83"/>
    </row>
    <row r="418326" spans="16:16" x14ac:dyDescent="0.3">
      <c r="P418326" s="83"/>
    </row>
    <row r="418327" spans="16:16" x14ac:dyDescent="0.3">
      <c r="P418327" s="83"/>
    </row>
    <row r="418328" spans="16:16" x14ac:dyDescent="0.3">
      <c r="P418328" s="83"/>
    </row>
    <row r="418329" spans="16:16" x14ac:dyDescent="0.3">
      <c r="P418329" s="83"/>
    </row>
    <row r="418330" spans="16:16" x14ac:dyDescent="0.3">
      <c r="P418330" s="83"/>
    </row>
    <row r="418331" spans="16:16" x14ac:dyDescent="0.3">
      <c r="P418331" s="83"/>
    </row>
    <row r="418332" spans="16:16" x14ac:dyDescent="0.3">
      <c r="P418332" s="83"/>
    </row>
    <row r="418333" spans="16:16" x14ac:dyDescent="0.3">
      <c r="P418333" s="83"/>
    </row>
    <row r="418334" spans="16:16" x14ac:dyDescent="0.3">
      <c r="P418334" s="83"/>
    </row>
    <row r="418335" spans="16:16" x14ac:dyDescent="0.3">
      <c r="P418335" s="83"/>
    </row>
    <row r="418336" spans="16:16" x14ac:dyDescent="0.3">
      <c r="P418336" s="83"/>
    </row>
    <row r="418337" spans="16:16" x14ac:dyDescent="0.3">
      <c r="P418337" s="83"/>
    </row>
    <row r="418338" spans="16:16" x14ac:dyDescent="0.3">
      <c r="P418338" s="83"/>
    </row>
    <row r="418339" spans="16:16" x14ac:dyDescent="0.3">
      <c r="P418339" s="83"/>
    </row>
    <row r="418340" spans="16:16" x14ac:dyDescent="0.3">
      <c r="P418340" s="83"/>
    </row>
    <row r="418341" spans="16:16" x14ac:dyDescent="0.3">
      <c r="P418341" s="83"/>
    </row>
    <row r="418342" spans="16:16" x14ac:dyDescent="0.3">
      <c r="P418342" s="83"/>
    </row>
    <row r="418343" spans="16:16" x14ac:dyDescent="0.3">
      <c r="P418343" s="83"/>
    </row>
    <row r="418344" spans="16:16" x14ac:dyDescent="0.3">
      <c r="P418344" s="83"/>
    </row>
    <row r="418345" spans="16:16" x14ac:dyDescent="0.3">
      <c r="P418345" s="83"/>
    </row>
    <row r="418346" spans="16:16" x14ac:dyDescent="0.3">
      <c r="P418346" s="83"/>
    </row>
    <row r="418347" spans="16:16" x14ac:dyDescent="0.3">
      <c r="P418347" s="83"/>
    </row>
    <row r="418348" spans="16:16" x14ac:dyDescent="0.3">
      <c r="P418348" s="83"/>
    </row>
    <row r="418349" spans="16:16" x14ac:dyDescent="0.3">
      <c r="P418349" s="83"/>
    </row>
    <row r="418350" spans="16:16" x14ac:dyDescent="0.3">
      <c r="P418350" s="83"/>
    </row>
    <row r="418351" spans="16:16" x14ac:dyDescent="0.3">
      <c r="P418351" s="83"/>
    </row>
    <row r="418352" spans="16:16" x14ac:dyDescent="0.3">
      <c r="P418352" s="83"/>
    </row>
    <row r="418353" spans="16:16" x14ac:dyDescent="0.3">
      <c r="P418353" s="83"/>
    </row>
    <row r="418354" spans="16:16" x14ac:dyDescent="0.3">
      <c r="P418354" s="83"/>
    </row>
    <row r="418355" spans="16:16" x14ac:dyDescent="0.3">
      <c r="P418355" s="83"/>
    </row>
    <row r="418356" spans="16:16" x14ac:dyDescent="0.3">
      <c r="P418356" s="83"/>
    </row>
    <row r="418357" spans="16:16" x14ac:dyDescent="0.3">
      <c r="P418357" s="83"/>
    </row>
    <row r="418358" spans="16:16" x14ac:dyDescent="0.3">
      <c r="P418358" s="83"/>
    </row>
    <row r="418359" spans="16:16" x14ac:dyDescent="0.3">
      <c r="P418359" s="83"/>
    </row>
    <row r="418360" spans="16:16" x14ac:dyDescent="0.3">
      <c r="P418360" s="83"/>
    </row>
    <row r="418361" spans="16:16" x14ac:dyDescent="0.3">
      <c r="P418361" s="83"/>
    </row>
    <row r="418362" spans="16:16" x14ac:dyDescent="0.3">
      <c r="P418362" s="83"/>
    </row>
    <row r="418363" spans="16:16" x14ac:dyDescent="0.3">
      <c r="P418363" s="83"/>
    </row>
    <row r="418364" spans="16:16" x14ac:dyDescent="0.3">
      <c r="P418364" s="83"/>
    </row>
    <row r="418365" spans="16:16" x14ac:dyDescent="0.3">
      <c r="P418365" s="83"/>
    </row>
    <row r="418366" spans="16:16" x14ac:dyDescent="0.3">
      <c r="P418366" s="83"/>
    </row>
    <row r="418367" spans="16:16" x14ac:dyDescent="0.3">
      <c r="P418367" s="83"/>
    </row>
    <row r="418368" spans="16:16" x14ac:dyDescent="0.3">
      <c r="P418368" s="83"/>
    </row>
    <row r="418369" spans="16:16" x14ac:dyDescent="0.3">
      <c r="P418369" s="83"/>
    </row>
    <row r="418370" spans="16:16" x14ac:dyDescent="0.3">
      <c r="P418370" s="83"/>
    </row>
    <row r="418371" spans="16:16" x14ac:dyDescent="0.3">
      <c r="P418371" s="83"/>
    </row>
    <row r="418372" spans="16:16" x14ac:dyDescent="0.3">
      <c r="P418372" s="83"/>
    </row>
    <row r="418373" spans="16:16" x14ac:dyDescent="0.3">
      <c r="P418373" s="83"/>
    </row>
    <row r="418374" spans="16:16" x14ac:dyDescent="0.3">
      <c r="P418374" s="83"/>
    </row>
    <row r="418375" spans="16:16" x14ac:dyDescent="0.3">
      <c r="P418375" s="83"/>
    </row>
    <row r="418376" spans="16:16" x14ac:dyDescent="0.3">
      <c r="P418376" s="83"/>
    </row>
    <row r="418377" spans="16:16" x14ac:dyDescent="0.3">
      <c r="P418377" s="83"/>
    </row>
    <row r="418378" spans="16:16" x14ac:dyDescent="0.3">
      <c r="P418378" s="83"/>
    </row>
    <row r="418379" spans="16:16" x14ac:dyDescent="0.3">
      <c r="P418379" s="83"/>
    </row>
    <row r="418380" spans="16:16" x14ac:dyDescent="0.3">
      <c r="P418380" s="83"/>
    </row>
    <row r="418381" spans="16:16" x14ac:dyDescent="0.3">
      <c r="P418381" s="83"/>
    </row>
    <row r="418382" spans="16:16" x14ac:dyDescent="0.3">
      <c r="P418382" s="83"/>
    </row>
    <row r="418383" spans="16:16" x14ac:dyDescent="0.3">
      <c r="P418383" s="83"/>
    </row>
    <row r="418384" spans="16:16" x14ac:dyDescent="0.3">
      <c r="P418384" s="83"/>
    </row>
    <row r="418385" spans="16:16" x14ac:dyDescent="0.3">
      <c r="P418385" s="83"/>
    </row>
    <row r="418386" spans="16:16" x14ac:dyDescent="0.3">
      <c r="P418386" s="83"/>
    </row>
    <row r="418387" spans="16:16" x14ac:dyDescent="0.3">
      <c r="P418387" s="83"/>
    </row>
    <row r="418388" spans="16:16" x14ac:dyDescent="0.3">
      <c r="P418388" s="83"/>
    </row>
    <row r="418389" spans="16:16" x14ac:dyDescent="0.3">
      <c r="P418389" s="83"/>
    </row>
    <row r="418390" spans="16:16" x14ac:dyDescent="0.3">
      <c r="P418390" s="83"/>
    </row>
    <row r="418391" spans="16:16" x14ac:dyDescent="0.3">
      <c r="P418391" s="83"/>
    </row>
    <row r="418392" spans="16:16" x14ac:dyDescent="0.3">
      <c r="P418392" s="83"/>
    </row>
    <row r="418393" spans="16:16" x14ac:dyDescent="0.3">
      <c r="P418393" s="83"/>
    </row>
    <row r="418394" spans="16:16" x14ac:dyDescent="0.3">
      <c r="P418394" s="83"/>
    </row>
    <row r="418395" spans="16:16" x14ac:dyDescent="0.3">
      <c r="P418395" s="83"/>
    </row>
    <row r="418396" spans="16:16" x14ac:dyDescent="0.3">
      <c r="P418396" s="83"/>
    </row>
    <row r="418397" spans="16:16" x14ac:dyDescent="0.3">
      <c r="P418397" s="83"/>
    </row>
    <row r="418398" spans="16:16" x14ac:dyDescent="0.3">
      <c r="P418398" s="83"/>
    </row>
    <row r="418399" spans="16:16" x14ac:dyDescent="0.3">
      <c r="P418399" s="83"/>
    </row>
    <row r="418400" spans="16:16" x14ac:dyDescent="0.3">
      <c r="P418400" s="83"/>
    </row>
    <row r="418401" spans="16:16" x14ac:dyDescent="0.3">
      <c r="P418401" s="83"/>
    </row>
    <row r="418402" spans="16:16" x14ac:dyDescent="0.3">
      <c r="P418402" s="83"/>
    </row>
    <row r="418403" spans="16:16" x14ac:dyDescent="0.3">
      <c r="P418403" s="83"/>
    </row>
    <row r="418404" spans="16:16" x14ac:dyDescent="0.3">
      <c r="P418404" s="83"/>
    </row>
    <row r="418405" spans="16:16" x14ac:dyDescent="0.3">
      <c r="P418405" s="83"/>
    </row>
    <row r="418406" spans="16:16" x14ac:dyDescent="0.3">
      <c r="P418406" s="83"/>
    </row>
    <row r="418407" spans="16:16" x14ac:dyDescent="0.3">
      <c r="P418407" s="83"/>
    </row>
    <row r="418408" spans="16:16" x14ac:dyDescent="0.3">
      <c r="P418408" s="83"/>
    </row>
    <row r="418409" spans="16:16" x14ac:dyDescent="0.3">
      <c r="P418409" s="83"/>
    </row>
    <row r="418410" spans="16:16" x14ac:dyDescent="0.3">
      <c r="P418410" s="83"/>
    </row>
    <row r="418411" spans="16:16" x14ac:dyDescent="0.3">
      <c r="P418411" s="83"/>
    </row>
    <row r="418412" spans="16:16" x14ac:dyDescent="0.3">
      <c r="P418412" s="83"/>
    </row>
    <row r="418413" spans="16:16" x14ac:dyDescent="0.3">
      <c r="P418413" s="83"/>
    </row>
    <row r="418414" spans="16:16" x14ac:dyDescent="0.3">
      <c r="P418414" s="83"/>
    </row>
    <row r="418415" spans="16:16" x14ac:dyDescent="0.3">
      <c r="P418415" s="83"/>
    </row>
    <row r="418416" spans="16:16" x14ac:dyDescent="0.3">
      <c r="P418416" s="83"/>
    </row>
    <row r="418417" spans="16:16" x14ac:dyDescent="0.3">
      <c r="P418417" s="83"/>
    </row>
    <row r="418418" spans="16:16" x14ac:dyDescent="0.3">
      <c r="P418418" s="83"/>
    </row>
    <row r="418419" spans="16:16" x14ac:dyDescent="0.3">
      <c r="P418419" s="83"/>
    </row>
    <row r="418420" spans="16:16" x14ac:dyDescent="0.3">
      <c r="P418420" s="83"/>
    </row>
    <row r="418421" spans="16:16" x14ac:dyDescent="0.3">
      <c r="P418421" s="83"/>
    </row>
    <row r="418422" spans="16:16" x14ac:dyDescent="0.3">
      <c r="P418422" s="83"/>
    </row>
    <row r="418423" spans="16:16" x14ac:dyDescent="0.3">
      <c r="P418423" s="83"/>
    </row>
    <row r="418424" spans="16:16" x14ac:dyDescent="0.3">
      <c r="P418424" s="83"/>
    </row>
    <row r="418425" spans="16:16" x14ac:dyDescent="0.3">
      <c r="P418425" s="83"/>
    </row>
    <row r="418426" spans="16:16" x14ac:dyDescent="0.3">
      <c r="P418426" s="83"/>
    </row>
    <row r="418427" spans="16:16" x14ac:dyDescent="0.3">
      <c r="P418427" s="83"/>
    </row>
    <row r="418428" spans="16:16" x14ac:dyDescent="0.3">
      <c r="P418428" s="83"/>
    </row>
    <row r="418429" spans="16:16" x14ac:dyDescent="0.3">
      <c r="P418429" s="83"/>
    </row>
    <row r="418430" spans="16:16" x14ac:dyDescent="0.3">
      <c r="P418430" s="83"/>
    </row>
    <row r="418431" spans="16:16" x14ac:dyDescent="0.3">
      <c r="P418431" s="83"/>
    </row>
    <row r="418432" spans="16:16" x14ac:dyDescent="0.3">
      <c r="P418432" s="83"/>
    </row>
    <row r="418433" spans="16:16" x14ac:dyDescent="0.3">
      <c r="P418433" s="83"/>
    </row>
    <row r="418434" spans="16:16" x14ac:dyDescent="0.3">
      <c r="P418434" s="83"/>
    </row>
    <row r="418435" spans="16:16" x14ac:dyDescent="0.3">
      <c r="P418435" s="83"/>
    </row>
    <row r="418436" spans="16:16" x14ac:dyDescent="0.3">
      <c r="P418436" s="83"/>
    </row>
    <row r="418437" spans="16:16" x14ac:dyDescent="0.3">
      <c r="P418437" s="83"/>
    </row>
    <row r="418438" spans="16:16" x14ac:dyDescent="0.3">
      <c r="P418438" s="83"/>
    </row>
    <row r="418439" spans="16:16" x14ac:dyDescent="0.3">
      <c r="P418439" s="83"/>
    </row>
    <row r="418440" spans="16:16" x14ac:dyDescent="0.3">
      <c r="P418440" s="83"/>
    </row>
    <row r="418441" spans="16:16" x14ac:dyDescent="0.3">
      <c r="P418441" s="83"/>
    </row>
    <row r="418442" spans="16:16" x14ac:dyDescent="0.3">
      <c r="P418442" s="83"/>
    </row>
    <row r="418443" spans="16:16" x14ac:dyDescent="0.3">
      <c r="P418443" s="83"/>
    </row>
    <row r="418444" spans="16:16" x14ac:dyDescent="0.3">
      <c r="P418444" s="83"/>
    </row>
    <row r="418445" spans="16:16" x14ac:dyDescent="0.3">
      <c r="P418445" s="83"/>
    </row>
    <row r="418446" spans="16:16" x14ac:dyDescent="0.3">
      <c r="P418446" s="83"/>
    </row>
    <row r="418447" spans="16:16" x14ac:dyDescent="0.3">
      <c r="P418447" s="83"/>
    </row>
    <row r="418448" spans="16:16" x14ac:dyDescent="0.3">
      <c r="P418448" s="83"/>
    </row>
    <row r="418449" spans="16:16" x14ac:dyDescent="0.3">
      <c r="P418449" s="83"/>
    </row>
    <row r="418450" spans="16:16" x14ac:dyDescent="0.3">
      <c r="P418450" s="83"/>
    </row>
    <row r="418451" spans="16:16" x14ac:dyDescent="0.3">
      <c r="P418451" s="83"/>
    </row>
    <row r="418452" spans="16:16" x14ac:dyDescent="0.3">
      <c r="P418452" s="83"/>
    </row>
    <row r="418453" spans="16:16" x14ac:dyDescent="0.3">
      <c r="P418453" s="83"/>
    </row>
    <row r="418454" spans="16:16" x14ac:dyDescent="0.3">
      <c r="P418454" s="83"/>
    </row>
    <row r="418455" spans="16:16" x14ac:dyDescent="0.3">
      <c r="P418455" s="83"/>
    </row>
    <row r="418456" spans="16:16" x14ac:dyDescent="0.3">
      <c r="P418456" s="83"/>
    </row>
    <row r="418457" spans="16:16" x14ac:dyDescent="0.3">
      <c r="P418457" s="83"/>
    </row>
    <row r="418458" spans="16:16" x14ac:dyDescent="0.3">
      <c r="P418458" s="83"/>
    </row>
    <row r="418459" spans="16:16" x14ac:dyDescent="0.3">
      <c r="P418459" s="83"/>
    </row>
    <row r="418460" spans="16:16" x14ac:dyDescent="0.3">
      <c r="P418460" s="83"/>
    </row>
    <row r="418461" spans="16:16" x14ac:dyDescent="0.3">
      <c r="P418461" s="83"/>
    </row>
    <row r="418462" spans="16:16" x14ac:dyDescent="0.3">
      <c r="P418462" s="83"/>
    </row>
    <row r="418463" spans="16:16" x14ac:dyDescent="0.3">
      <c r="P418463" s="83"/>
    </row>
    <row r="418464" spans="16:16" x14ac:dyDescent="0.3">
      <c r="P418464" s="83"/>
    </row>
    <row r="418465" spans="16:16" x14ac:dyDescent="0.3">
      <c r="P418465" s="83"/>
    </row>
    <row r="418466" spans="16:16" x14ac:dyDescent="0.3">
      <c r="P418466" s="83"/>
    </row>
    <row r="418467" spans="16:16" x14ac:dyDescent="0.3">
      <c r="P418467" s="83"/>
    </row>
    <row r="418468" spans="16:16" x14ac:dyDescent="0.3">
      <c r="P418468" s="83"/>
    </row>
    <row r="418469" spans="16:16" x14ac:dyDescent="0.3">
      <c r="P418469" s="83"/>
    </row>
    <row r="418470" spans="16:16" x14ac:dyDescent="0.3">
      <c r="P418470" s="83"/>
    </row>
    <row r="418471" spans="16:16" x14ac:dyDescent="0.3">
      <c r="P418471" s="83"/>
    </row>
    <row r="418472" spans="16:16" x14ac:dyDescent="0.3">
      <c r="P418472" s="83"/>
    </row>
    <row r="418473" spans="16:16" x14ac:dyDescent="0.3">
      <c r="P418473" s="83"/>
    </row>
    <row r="418474" spans="16:16" x14ac:dyDescent="0.3">
      <c r="P418474" s="83"/>
    </row>
    <row r="418475" spans="16:16" x14ac:dyDescent="0.3">
      <c r="P418475" s="83"/>
    </row>
    <row r="418476" spans="16:16" x14ac:dyDescent="0.3">
      <c r="P418476" s="83"/>
    </row>
    <row r="418477" spans="16:16" x14ac:dyDescent="0.3">
      <c r="P418477" s="83"/>
    </row>
    <row r="418478" spans="16:16" x14ac:dyDescent="0.3">
      <c r="P418478" s="83"/>
    </row>
    <row r="418479" spans="16:16" x14ac:dyDescent="0.3">
      <c r="P418479" s="83"/>
    </row>
    <row r="418480" spans="16:16" x14ac:dyDescent="0.3">
      <c r="P418480" s="83"/>
    </row>
    <row r="418481" spans="16:16" x14ac:dyDescent="0.3">
      <c r="P418481" s="83"/>
    </row>
    <row r="418482" spans="16:16" x14ac:dyDescent="0.3">
      <c r="P418482" s="83"/>
    </row>
    <row r="418483" spans="16:16" x14ac:dyDescent="0.3">
      <c r="P418483" s="83"/>
    </row>
    <row r="418484" spans="16:16" x14ac:dyDescent="0.3">
      <c r="P418484" s="83"/>
    </row>
    <row r="418485" spans="16:16" x14ac:dyDescent="0.3">
      <c r="P418485" s="83"/>
    </row>
    <row r="418486" spans="16:16" x14ac:dyDescent="0.3">
      <c r="P418486" s="83"/>
    </row>
    <row r="418487" spans="16:16" x14ac:dyDescent="0.3">
      <c r="P418487" s="83"/>
    </row>
    <row r="418488" spans="16:16" x14ac:dyDescent="0.3">
      <c r="P418488" s="83"/>
    </row>
    <row r="418489" spans="16:16" x14ac:dyDescent="0.3">
      <c r="P418489" s="83"/>
    </row>
    <row r="418490" spans="16:16" x14ac:dyDescent="0.3">
      <c r="P418490" s="83"/>
    </row>
    <row r="418491" spans="16:16" x14ac:dyDescent="0.3">
      <c r="P418491" s="83"/>
    </row>
    <row r="418492" spans="16:16" x14ac:dyDescent="0.3">
      <c r="P418492" s="83"/>
    </row>
    <row r="418493" spans="16:16" x14ac:dyDescent="0.3">
      <c r="P418493" s="83"/>
    </row>
    <row r="418494" spans="16:16" x14ac:dyDescent="0.3">
      <c r="P418494" s="83"/>
    </row>
    <row r="418495" spans="16:16" x14ac:dyDescent="0.3">
      <c r="P418495" s="83"/>
    </row>
    <row r="418496" spans="16:16" x14ac:dyDescent="0.3">
      <c r="P418496" s="83"/>
    </row>
    <row r="418497" spans="16:16" x14ac:dyDescent="0.3">
      <c r="P418497" s="83"/>
    </row>
    <row r="418498" spans="16:16" x14ac:dyDescent="0.3">
      <c r="P418498" s="83"/>
    </row>
    <row r="418499" spans="16:16" x14ac:dyDescent="0.3">
      <c r="P418499" s="83"/>
    </row>
    <row r="418500" spans="16:16" x14ac:dyDescent="0.3">
      <c r="P418500" s="83"/>
    </row>
    <row r="418501" spans="16:16" x14ac:dyDescent="0.3">
      <c r="P418501" s="83"/>
    </row>
    <row r="418502" spans="16:16" x14ac:dyDescent="0.3">
      <c r="P418502" s="83"/>
    </row>
    <row r="418503" spans="16:16" x14ac:dyDescent="0.3">
      <c r="P418503" s="83"/>
    </row>
    <row r="418504" spans="16:16" x14ac:dyDescent="0.3">
      <c r="P418504" s="83"/>
    </row>
    <row r="418505" spans="16:16" x14ac:dyDescent="0.3">
      <c r="P418505" s="83"/>
    </row>
    <row r="418506" spans="16:16" x14ac:dyDescent="0.3">
      <c r="P418506" s="83"/>
    </row>
    <row r="418507" spans="16:16" x14ac:dyDescent="0.3">
      <c r="P418507" s="83"/>
    </row>
    <row r="418508" spans="16:16" x14ac:dyDescent="0.3">
      <c r="P418508" s="83"/>
    </row>
    <row r="418509" spans="16:16" x14ac:dyDescent="0.3">
      <c r="P418509" s="83"/>
    </row>
    <row r="418510" spans="16:16" x14ac:dyDescent="0.3">
      <c r="P418510" s="83"/>
    </row>
    <row r="418511" spans="16:16" x14ac:dyDescent="0.3">
      <c r="P418511" s="83"/>
    </row>
    <row r="418512" spans="16:16" x14ac:dyDescent="0.3">
      <c r="P418512" s="83"/>
    </row>
    <row r="418513" spans="16:16" x14ac:dyDescent="0.3">
      <c r="P418513" s="83"/>
    </row>
    <row r="418514" spans="16:16" x14ac:dyDescent="0.3">
      <c r="P418514" s="83"/>
    </row>
    <row r="418515" spans="16:16" x14ac:dyDescent="0.3">
      <c r="P418515" s="83"/>
    </row>
    <row r="418516" spans="16:16" x14ac:dyDescent="0.3">
      <c r="P418516" s="83"/>
    </row>
    <row r="418517" spans="16:16" x14ac:dyDescent="0.3">
      <c r="P418517" s="83"/>
    </row>
    <row r="418518" spans="16:16" x14ac:dyDescent="0.3">
      <c r="P418518" s="83"/>
    </row>
    <row r="418519" spans="16:16" x14ac:dyDescent="0.3">
      <c r="P418519" s="83"/>
    </row>
    <row r="418520" spans="16:16" x14ac:dyDescent="0.3">
      <c r="P418520" s="83"/>
    </row>
    <row r="418521" spans="16:16" x14ac:dyDescent="0.3">
      <c r="P418521" s="83"/>
    </row>
    <row r="418522" spans="16:16" x14ac:dyDescent="0.3">
      <c r="P418522" s="83"/>
    </row>
    <row r="418523" spans="16:16" x14ac:dyDescent="0.3">
      <c r="P418523" s="83"/>
    </row>
    <row r="418524" spans="16:16" x14ac:dyDescent="0.3">
      <c r="P418524" s="83"/>
    </row>
    <row r="418525" spans="16:16" x14ac:dyDescent="0.3">
      <c r="P418525" s="83"/>
    </row>
    <row r="418526" spans="16:16" x14ac:dyDescent="0.3">
      <c r="P418526" s="83"/>
    </row>
    <row r="418527" spans="16:16" x14ac:dyDescent="0.3">
      <c r="P418527" s="83"/>
    </row>
    <row r="418528" spans="16:16" x14ac:dyDescent="0.3">
      <c r="P418528" s="83"/>
    </row>
    <row r="418529" spans="16:16" x14ac:dyDescent="0.3">
      <c r="P418529" s="83"/>
    </row>
    <row r="418530" spans="16:16" x14ac:dyDescent="0.3">
      <c r="P418530" s="83"/>
    </row>
    <row r="418531" spans="16:16" x14ac:dyDescent="0.3">
      <c r="P418531" s="83"/>
    </row>
    <row r="418532" spans="16:16" x14ac:dyDescent="0.3">
      <c r="P418532" s="83"/>
    </row>
    <row r="418533" spans="16:16" x14ac:dyDescent="0.3">
      <c r="P418533" s="83"/>
    </row>
    <row r="418534" spans="16:16" x14ac:dyDescent="0.3">
      <c r="P418534" s="83"/>
    </row>
    <row r="418535" spans="16:16" x14ac:dyDescent="0.3">
      <c r="P418535" s="83"/>
    </row>
    <row r="418536" spans="16:16" x14ac:dyDescent="0.3">
      <c r="P418536" s="83"/>
    </row>
    <row r="418537" spans="16:16" x14ac:dyDescent="0.3">
      <c r="P418537" s="83"/>
    </row>
    <row r="418538" spans="16:16" x14ac:dyDescent="0.3">
      <c r="P418538" s="83"/>
    </row>
    <row r="418539" spans="16:16" x14ac:dyDescent="0.3">
      <c r="P418539" s="83"/>
    </row>
    <row r="418540" spans="16:16" x14ac:dyDescent="0.3">
      <c r="P418540" s="83"/>
    </row>
    <row r="418541" spans="16:16" x14ac:dyDescent="0.3">
      <c r="P418541" s="83"/>
    </row>
    <row r="418542" spans="16:16" x14ac:dyDescent="0.3">
      <c r="P418542" s="83"/>
    </row>
    <row r="418543" spans="16:16" x14ac:dyDescent="0.3">
      <c r="P418543" s="83"/>
    </row>
    <row r="418544" spans="16:16" x14ac:dyDescent="0.3">
      <c r="P418544" s="83"/>
    </row>
    <row r="418545" spans="16:16" x14ac:dyDescent="0.3">
      <c r="P418545" s="83"/>
    </row>
    <row r="418546" spans="16:16" x14ac:dyDescent="0.3">
      <c r="P418546" s="83"/>
    </row>
    <row r="418547" spans="16:16" x14ac:dyDescent="0.3">
      <c r="P418547" s="83"/>
    </row>
    <row r="418548" spans="16:16" x14ac:dyDescent="0.3">
      <c r="P418548" s="83"/>
    </row>
    <row r="418549" spans="16:16" x14ac:dyDescent="0.3">
      <c r="P418549" s="83"/>
    </row>
    <row r="418550" spans="16:16" x14ac:dyDescent="0.3">
      <c r="P418550" s="83"/>
    </row>
    <row r="418551" spans="16:16" x14ac:dyDescent="0.3">
      <c r="P418551" s="83"/>
    </row>
    <row r="418552" spans="16:16" x14ac:dyDescent="0.3">
      <c r="P418552" s="83"/>
    </row>
    <row r="418553" spans="16:16" x14ac:dyDescent="0.3">
      <c r="P418553" s="83"/>
    </row>
    <row r="418554" spans="16:16" x14ac:dyDescent="0.3">
      <c r="P418554" s="83"/>
    </row>
    <row r="418555" spans="16:16" x14ac:dyDescent="0.3">
      <c r="P418555" s="83"/>
    </row>
    <row r="418556" spans="16:16" x14ac:dyDescent="0.3">
      <c r="P418556" s="83"/>
    </row>
    <row r="418557" spans="16:16" x14ac:dyDescent="0.3">
      <c r="P418557" s="83"/>
    </row>
    <row r="418558" spans="16:16" x14ac:dyDescent="0.3">
      <c r="P418558" s="83"/>
    </row>
    <row r="418559" spans="16:16" x14ac:dyDescent="0.3">
      <c r="P418559" s="83"/>
    </row>
    <row r="418560" spans="16:16" x14ac:dyDescent="0.3">
      <c r="P418560" s="83"/>
    </row>
    <row r="418561" spans="16:16" x14ac:dyDescent="0.3">
      <c r="P418561" s="83"/>
    </row>
    <row r="418562" spans="16:16" x14ac:dyDescent="0.3">
      <c r="P418562" s="83"/>
    </row>
    <row r="418563" spans="16:16" x14ac:dyDescent="0.3">
      <c r="P418563" s="83"/>
    </row>
    <row r="418564" spans="16:16" x14ac:dyDescent="0.3">
      <c r="P418564" s="83"/>
    </row>
    <row r="418565" spans="16:16" x14ac:dyDescent="0.3">
      <c r="P418565" s="83"/>
    </row>
    <row r="418566" spans="16:16" x14ac:dyDescent="0.3">
      <c r="P418566" s="83"/>
    </row>
    <row r="418567" spans="16:16" x14ac:dyDescent="0.3">
      <c r="P418567" s="83"/>
    </row>
    <row r="418568" spans="16:16" x14ac:dyDescent="0.3">
      <c r="P418568" s="83"/>
    </row>
    <row r="418569" spans="16:16" x14ac:dyDescent="0.3">
      <c r="P418569" s="83"/>
    </row>
    <row r="418570" spans="16:16" x14ac:dyDescent="0.3">
      <c r="P418570" s="83"/>
    </row>
    <row r="418571" spans="16:16" x14ac:dyDescent="0.3">
      <c r="P418571" s="83"/>
    </row>
    <row r="418572" spans="16:16" x14ac:dyDescent="0.3">
      <c r="P418572" s="83"/>
    </row>
    <row r="418573" spans="16:16" x14ac:dyDescent="0.3">
      <c r="P418573" s="83"/>
    </row>
    <row r="418574" spans="16:16" x14ac:dyDescent="0.3">
      <c r="P418574" s="83"/>
    </row>
    <row r="418575" spans="16:16" x14ac:dyDescent="0.3">
      <c r="P418575" s="83"/>
    </row>
    <row r="418576" spans="16:16" x14ac:dyDescent="0.3">
      <c r="P418576" s="83"/>
    </row>
    <row r="418577" spans="16:16" x14ac:dyDescent="0.3">
      <c r="P418577" s="83"/>
    </row>
    <row r="418578" spans="16:16" x14ac:dyDescent="0.3">
      <c r="P418578" s="83"/>
    </row>
    <row r="418579" spans="16:16" x14ac:dyDescent="0.3">
      <c r="P418579" s="83"/>
    </row>
    <row r="418580" spans="16:16" x14ac:dyDescent="0.3">
      <c r="P418580" s="83"/>
    </row>
    <row r="418581" spans="16:16" x14ac:dyDescent="0.3">
      <c r="P418581" s="83"/>
    </row>
    <row r="418582" spans="16:16" x14ac:dyDescent="0.3">
      <c r="P418582" s="83"/>
    </row>
    <row r="418583" spans="16:16" x14ac:dyDescent="0.3">
      <c r="P418583" s="83"/>
    </row>
    <row r="418584" spans="16:16" x14ac:dyDescent="0.3">
      <c r="P418584" s="83"/>
    </row>
    <row r="418585" spans="16:16" x14ac:dyDescent="0.3">
      <c r="P418585" s="83"/>
    </row>
    <row r="418586" spans="16:16" x14ac:dyDescent="0.3">
      <c r="P418586" s="83"/>
    </row>
    <row r="418587" spans="16:16" x14ac:dyDescent="0.3">
      <c r="P418587" s="83"/>
    </row>
    <row r="418588" spans="16:16" x14ac:dyDescent="0.3">
      <c r="P418588" s="83"/>
    </row>
    <row r="418589" spans="16:16" x14ac:dyDescent="0.3">
      <c r="P418589" s="83"/>
    </row>
    <row r="418590" spans="16:16" x14ac:dyDescent="0.3">
      <c r="P418590" s="83"/>
    </row>
    <row r="418591" spans="16:16" x14ac:dyDescent="0.3">
      <c r="P418591" s="83"/>
    </row>
    <row r="418592" spans="16:16" x14ac:dyDescent="0.3">
      <c r="P418592" s="83"/>
    </row>
    <row r="418593" spans="16:16" x14ac:dyDescent="0.3">
      <c r="P418593" s="83"/>
    </row>
    <row r="418594" spans="16:16" x14ac:dyDescent="0.3">
      <c r="P418594" s="83"/>
    </row>
    <row r="418595" spans="16:16" x14ac:dyDescent="0.3">
      <c r="P418595" s="83"/>
    </row>
    <row r="418596" spans="16:16" x14ac:dyDescent="0.3">
      <c r="P418596" s="83"/>
    </row>
    <row r="418597" spans="16:16" x14ac:dyDescent="0.3">
      <c r="P418597" s="83"/>
    </row>
    <row r="418598" spans="16:16" x14ac:dyDescent="0.3">
      <c r="P418598" s="83"/>
    </row>
    <row r="418599" spans="16:16" x14ac:dyDescent="0.3">
      <c r="P418599" s="83"/>
    </row>
    <row r="418600" spans="16:16" x14ac:dyDescent="0.3">
      <c r="P418600" s="83"/>
    </row>
    <row r="418601" spans="16:16" x14ac:dyDescent="0.3">
      <c r="P418601" s="83"/>
    </row>
    <row r="418602" spans="16:16" x14ac:dyDescent="0.3">
      <c r="P418602" s="83"/>
    </row>
    <row r="418603" spans="16:16" x14ac:dyDescent="0.3">
      <c r="P418603" s="83"/>
    </row>
    <row r="418604" spans="16:16" x14ac:dyDescent="0.3">
      <c r="P418604" s="83"/>
    </row>
    <row r="418605" spans="16:16" x14ac:dyDescent="0.3">
      <c r="P418605" s="83"/>
    </row>
    <row r="418606" spans="16:16" x14ac:dyDescent="0.3">
      <c r="P418606" s="83"/>
    </row>
    <row r="418607" spans="16:16" x14ac:dyDescent="0.3">
      <c r="P418607" s="83"/>
    </row>
    <row r="418608" spans="16:16" x14ac:dyDescent="0.3">
      <c r="P418608" s="83"/>
    </row>
    <row r="418609" spans="16:16" x14ac:dyDescent="0.3">
      <c r="P418609" s="83"/>
    </row>
    <row r="418610" spans="16:16" x14ac:dyDescent="0.3">
      <c r="P418610" s="83"/>
    </row>
    <row r="418611" spans="16:16" x14ac:dyDescent="0.3">
      <c r="P418611" s="83"/>
    </row>
    <row r="418612" spans="16:16" x14ac:dyDescent="0.3">
      <c r="P418612" s="83"/>
    </row>
    <row r="418613" spans="16:16" x14ac:dyDescent="0.3">
      <c r="P418613" s="83"/>
    </row>
    <row r="418614" spans="16:16" x14ac:dyDescent="0.3">
      <c r="P418614" s="83"/>
    </row>
    <row r="418615" spans="16:16" x14ac:dyDescent="0.3">
      <c r="P418615" s="83"/>
    </row>
    <row r="418616" spans="16:16" x14ac:dyDescent="0.3">
      <c r="P418616" s="83"/>
    </row>
    <row r="418617" spans="16:16" x14ac:dyDescent="0.3">
      <c r="P418617" s="83"/>
    </row>
    <row r="418618" spans="16:16" x14ac:dyDescent="0.3">
      <c r="P418618" s="83"/>
    </row>
    <row r="418619" spans="16:16" x14ac:dyDescent="0.3">
      <c r="P418619" s="83"/>
    </row>
    <row r="418620" spans="16:16" x14ac:dyDescent="0.3">
      <c r="P418620" s="83"/>
    </row>
    <row r="418621" spans="16:16" x14ac:dyDescent="0.3">
      <c r="P418621" s="83"/>
    </row>
    <row r="418622" spans="16:16" x14ac:dyDescent="0.3">
      <c r="P418622" s="83"/>
    </row>
    <row r="418623" spans="16:16" x14ac:dyDescent="0.3">
      <c r="P418623" s="83"/>
    </row>
    <row r="418624" spans="16:16" x14ac:dyDescent="0.3">
      <c r="P418624" s="83"/>
    </row>
    <row r="418625" spans="16:16" x14ac:dyDescent="0.3">
      <c r="P418625" s="83"/>
    </row>
    <row r="418626" spans="16:16" x14ac:dyDescent="0.3">
      <c r="P418626" s="83"/>
    </row>
    <row r="418627" spans="16:16" x14ac:dyDescent="0.3">
      <c r="P418627" s="83"/>
    </row>
    <row r="418628" spans="16:16" x14ac:dyDescent="0.3">
      <c r="P418628" s="83"/>
    </row>
    <row r="418629" spans="16:16" x14ac:dyDescent="0.3">
      <c r="P418629" s="83"/>
    </row>
    <row r="418630" spans="16:16" x14ac:dyDescent="0.3">
      <c r="P418630" s="83"/>
    </row>
    <row r="418631" spans="16:16" x14ac:dyDescent="0.3">
      <c r="P418631" s="83"/>
    </row>
    <row r="418632" spans="16:16" x14ac:dyDescent="0.3">
      <c r="P418632" s="83"/>
    </row>
    <row r="418633" spans="16:16" x14ac:dyDescent="0.3">
      <c r="P418633" s="83"/>
    </row>
    <row r="418634" spans="16:16" x14ac:dyDescent="0.3">
      <c r="P418634" s="83"/>
    </row>
    <row r="418635" spans="16:16" x14ac:dyDescent="0.3">
      <c r="P418635" s="83"/>
    </row>
    <row r="418636" spans="16:16" x14ac:dyDescent="0.3">
      <c r="P418636" s="83"/>
    </row>
    <row r="418637" spans="16:16" x14ac:dyDescent="0.3">
      <c r="P418637" s="83"/>
    </row>
    <row r="418638" spans="16:16" x14ac:dyDescent="0.3">
      <c r="P418638" s="83"/>
    </row>
    <row r="418639" spans="16:16" x14ac:dyDescent="0.3">
      <c r="P418639" s="83"/>
    </row>
    <row r="418640" spans="16:16" x14ac:dyDescent="0.3">
      <c r="P418640" s="83"/>
    </row>
    <row r="418641" spans="16:16" x14ac:dyDescent="0.3">
      <c r="P418641" s="83"/>
    </row>
    <row r="418642" spans="16:16" x14ac:dyDescent="0.3">
      <c r="P418642" s="83"/>
    </row>
    <row r="418643" spans="16:16" x14ac:dyDescent="0.3">
      <c r="P418643" s="83"/>
    </row>
    <row r="418644" spans="16:16" x14ac:dyDescent="0.3">
      <c r="P418644" s="83"/>
    </row>
    <row r="418645" spans="16:16" x14ac:dyDescent="0.3">
      <c r="P418645" s="83"/>
    </row>
    <row r="418646" spans="16:16" x14ac:dyDescent="0.3">
      <c r="P418646" s="83"/>
    </row>
    <row r="418647" spans="16:16" x14ac:dyDescent="0.3">
      <c r="P418647" s="83"/>
    </row>
    <row r="418648" spans="16:16" x14ac:dyDescent="0.3">
      <c r="P418648" s="83"/>
    </row>
    <row r="418649" spans="16:16" x14ac:dyDescent="0.3">
      <c r="P418649" s="83"/>
    </row>
    <row r="418650" spans="16:16" x14ac:dyDescent="0.3">
      <c r="P418650" s="83"/>
    </row>
    <row r="418651" spans="16:16" x14ac:dyDescent="0.3">
      <c r="P418651" s="83"/>
    </row>
    <row r="418652" spans="16:16" x14ac:dyDescent="0.3">
      <c r="P418652" s="83"/>
    </row>
    <row r="418653" spans="16:16" x14ac:dyDescent="0.3">
      <c r="P418653" s="83"/>
    </row>
    <row r="418654" spans="16:16" x14ac:dyDescent="0.3">
      <c r="P418654" s="83"/>
    </row>
    <row r="418655" spans="16:16" x14ac:dyDescent="0.3">
      <c r="P418655" s="83"/>
    </row>
    <row r="418656" spans="16:16" x14ac:dyDescent="0.3">
      <c r="P418656" s="83"/>
    </row>
    <row r="418657" spans="16:16" x14ac:dyDescent="0.3">
      <c r="P418657" s="83"/>
    </row>
    <row r="418658" spans="16:16" x14ac:dyDescent="0.3">
      <c r="P418658" s="83"/>
    </row>
    <row r="418659" spans="16:16" x14ac:dyDescent="0.3">
      <c r="P418659" s="83"/>
    </row>
    <row r="418660" spans="16:16" x14ac:dyDescent="0.3">
      <c r="P418660" s="83"/>
    </row>
    <row r="418661" spans="16:16" x14ac:dyDescent="0.3">
      <c r="P418661" s="83"/>
    </row>
    <row r="418662" spans="16:16" x14ac:dyDescent="0.3">
      <c r="P418662" s="83"/>
    </row>
    <row r="418663" spans="16:16" x14ac:dyDescent="0.3">
      <c r="P418663" s="83"/>
    </row>
    <row r="418664" spans="16:16" x14ac:dyDescent="0.3">
      <c r="P418664" s="83"/>
    </row>
    <row r="418665" spans="16:16" x14ac:dyDescent="0.3">
      <c r="P418665" s="83"/>
    </row>
    <row r="418666" spans="16:16" x14ac:dyDescent="0.3">
      <c r="P418666" s="83"/>
    </row>
    <row r="418667" spans="16:16" x14ac:dyDescent="0.3">
      <c r="P418667" s="83"/>
    </row>
    <row r="418668" spans="16:16" x14ac:dyDescent="0.3">
      <c r="P418668" s="83"/>
    </row>
    <row r="418669" spans="16:16" x14ac:dyDescent="0.3">
      <c r="P418669" s="83"/>
    </row>
    <row r="418670" spans="16:16" x14ac:dyDescent="0.3">
      <c r="P418670" s="83"/>
    </row>
    <row r="418671" spans="16:16" x14ac:dyDescent="0.3">
      <c r="P418671" s="83"/>
    </row>
    <row r="418672" spans="16:16" x14ac:dyDescent="0.3">
      <c r="P418672" s="83"/>
    </row>
    <row r="418673" spans="16:16" x14ac:dyDescent="0.3">
      <c r="P418673" s="83"/>
    </row>
    <row r="418674" spans="16:16" x14ac:dyDescent="0.3">
      <c r="P418674" s="83"/>
    </row>
    <row r="418675" spans="16:16" x14ac:dyDescent="0.3">
      <c r="P418675" s="83"/>
    </row>
    <row r="418676" spans="16:16" x14ac:dyDescent="0.3">
      <c r="P418676" s="83"/>
    </row>
    <row r="418677" spans="16:16" x14ac:dyDescent="0.3">
      <c r="P418677" s="83"/>
    </row>
    <row r="418678" spans="16:16" x14ac:dyDescent="0.3">
      <c r="P418678" s="83"/>
    </row>
    <row r="418679" spans="16:16" x14ac:dyDescent="0.3">
      <c r="P418679" s="83"/>
    </row>
    <row r="418680" spans="16:16" x14ac:dyDescent="0.3">
      <c r="P418680" s="83"/>
    </row>
    <row r="418681" spans="16:16" x14ac:dyDescent="0.3">
      <c r="P418681" s="83"/>
    </row>
    <row r="418682" spans="16:16" x14ac:dyDescent="0.3">
      <c r="P418682" s="83"/>
    </row>
    <row r="418683" spans="16:16" x14ac:dyDescent="0.3">
      <c r="P418683" s="83"/>
    </row>
    <row r="418684" spans="16:16" x14ac:dyDescent="0.3">
      <c r="P418684" s="83"/>
    </row>
    <row r="418685" spans="16:16" x14ac:dyDescent="0.3">
      <c r="P418685" s="83"/>
    </row>
    <row r="418686" spans="16:16" x14ac:dyDescent="0.3">
      <c r="P418686" s="83"/>
    </row>
    <row r="418687" spans="16:16" x14ac:dyDescent="0.3">
      <c r="P418687" s="83"/>
    </row>
    <row r="418688" spans="16:16" x14ac:dyDescent="0.3">
      <c r="P418688" s="83"/>
    </row>
    <row r="418689" spans="16:16" x14ac:dyDescent="0.3">
      <c r="P418689" s="83"/>
    </row>
    <row r="418690" spans="16:16" x14ac:dyDescent="0.3">
      <c r="P418690" s="83"/>
    </row>
    <row r="418691" spans="16:16" x14ac:dyDescent="0.3">
      <c r="P418691" s="83"/>
    </row>
    <row r="418692" spans="16:16" x14ac:dyDescent="0.3">
      <c r="P418692" s="83"/>
    </row>
    <row r="418693" spans="16:16" x14ac:dyDescent="0.3">
      <c r="P418693" s="83"/>
    </row>
    <row r="418694" spans="16:16" x14ac:dyDescent="0.3">
      <c r="P418694" s="83"/>
    </row>
    <row r="418695" spans="16:16" x14ac:dyDescent="0.3">
      <c r="P418695" s="83"/>
    </row>
    <row r="418696" spans="16:16" x14ac:dyDescent="0.3">
      <c r="P418696" s="83"/>
    </row>
    <row r="418697" spans="16:16" x14ac:dyDescent="0.3">
      <c r="P418697" s="83"/>
    </row>
    <row r="418698" spans="16:16" x14ac:dyDescent="0.3">
      <c r="P418698" s="83"/>
    </row>
    <row r="418699" spans="16:16" x14ac:dyDescent="0.3">
      <c r="P418699" s="83"/>
    </row>
    <row r="418700" spans="16:16" x14ac:dyDescent="0.3">
      <c r="P418700" s="83"/>
    </row>
    <row r="418701" spans="16:16" x14ac:dyDescent="0.3">
      <c r="P418701" s="83"/>
    </row>
    <row r="418702" spans="16:16" x14ac:dyDescent="0.3">
      <c r="P418702" s="83"/>
    </row>
    <row r="418703" spans="16:16" x14ac:dyDescent="0.3">
      <c r="P418703" s="83"/>
    </row>
    <row r="418704" spans="16:16" x14ac:dyDescent="0.3">
      <c r="P418704" s="83"/>
    </row>
    <row r="418705" spans="16:16" x14ac:dyDescent="0.3">
      <c r="P418705" s="83"/>
    </row>
    <row r="418706" spans="16:16" x14ac:dyDescent="0.3">
      <c r="P418706" s="83"/>
    </row>
    <row r="418707" spans="16:16" x14ac:dyDescent="0.3">
      <c r="P418707" s="83"/>
    </row>
    <row r="418708" spans="16:16" x14ac:dyDescent="0.3">
      <c r="P418708" s="83"/>
    </row>
    <row r="418709" spans="16:16" x14ac:dyDescent="0.3">
      <c r="P418709" s="83"/>
    </row>
    <row r="418710" spans="16:16" x14ac:dyDescent="0.3">
      <c r="P418710" s="83"/>
    </row>
    <row r="418711" spans="16:16" x14ac:dyDescent="0.3">
      <c r="P418711" s="83"/>
    </row>
    <row r="418712" spans="16:16" x14ac:dyDescent="0.3">
      <c r="P418712" s="83"/>
    </row>
    <row r="418713" spans="16:16" x14ac:dyDescent="0.3">
      <c r="P418713" s="83"/>
    </row>
    <row r="418714" spans="16:16" x14ac:dyDescent="0.3">
      <c r="P418714" s="83"/>
    </row>
    <row r="418715" spans="16:16" x14ac:dyDescent="0.3">
      <c r="P418715" s="83"/>
    </row>
    <row r="418716" spans="16:16" x14ac:dyDescent="0.3">
      <c r="P418716" s="83"/>
    </row>
    <row r="418717" spans="16:16" x14ac:dyDescent="0.3">
      <c r="P418717" s="83"/>
    </row>
    <row r="418718" spans="16:16" x14ac:dyDescent="0.3">
      <c r="P418718" s="83"/>
    </row>
    <row r="418719" spans="16:16" x14ac:dyDescent="0.3">
      <c r="P418719" s="83"/>
    </row>
    <row r="418720" spans="16:16" x14ac:dyDescent="0.3">
      <c r="P418720" s="83"/>
    </row>
    <row r="418721" spans="16:16" x14ac:dyDescent="0.3">
      <c r="P418721" s="83"/>
    </row>
    <row r="418722" spans="16:16" x14ac:dyDescent="0.3">
      <c r="P418722" s="83"/>
    </row>
    <row r="418723" spans="16:16" x14ac:dyDescent="0.3">
      <c r="P418723" s="83"/>
    </row>
    <row r="418724" spans="16:16" x14ac:dyDescent="0.3">
      <c r="P418724" s="83"/>
    </row>
    <row r="418725" spans="16:16" x14ac:dyDescent="0.3">
      <c r="P418725" s="83"/>
    </row>
    <row r="418726" spans="16:16" x14ac:dyDescent="0.3">
      <c r="P418726" s="83"/>
    </row>
    <row r="418727" spans="16:16" x14ac:dyDescent="0.3">
      <c r="P418727" s="83"/>
    </row>
    <row r="418728" spans="16:16" x14ac:dyDescent="0.3">
      <c r="P418728" s="83"/>
    </row>
    <row r="418729" spans="16:16" x14ac:dyDescent="0.3">
      <c r="P418729" s="83"/>
    </row>
    <row r="418730" spans="16:16" x14ac:dyDescent="0.3">
      <c r="P418730" s="83"/>
    </row>
    <row r="418731" spans="16:16" x14ac:dyDescent="0.3">
      <c r="P418731" s="83"/>
    </row>
    <row r="418732" spans="16:16" x14ac:dyDescent="0.3">
      <c r="P418732" s="83"/>
    </row>
    <row r="418733" spans="16:16" x14ac:dyDescent="0.3">
      <c r="P418733" s="83"/>
    </row>
    <row r="418734" spans="16:16" x14ac:dyDescent="0.3">
      <c r="P418734" s="83"/>
    </row>
    <row r="418735" spans="16:16" x14ac:dyDescent="0.3">
      <c r="P418735" s="83"/>
    </row>
    <row r="418736" spans="16:16" x14ac:dyDescent="0.3">
      <c r="P418736" s="83"/>
    </row>
    <row r="418737" spans="16:16" x14ac:dyDescent="0.3">
      <c r="P418737" s="83"/>
    </row>
    <row r="418738" spans="16:16" x14ac:dyDescent="0.3">
      <c r="P418738" s="83"/>
    </row>
    <row r="418739" spans="16:16" x14ac:dyDescent="0.3">
      <c r="P418739" s="83"/>
    </row>
    <row r="418740" spans="16:16" x14ac:dyDescent="0.3">
      <c r="P418740" s="83"/>
    </row>
    <row r="418741" spans="16:16" x14ac:dyDescent="0.3">
      <c r="P418741" s="83"/>
    </row>
    <row r="418742" spans="16:16" x14ac:dyDescent="0.3">
      <c r="P418742" s="83"/>
    </row>
    <row r="418743" spans="16:16" x14ac:dyDescent="0.3">
      <c r="P418743" s="83"/>
    </row>
    <row r="418744" spans="16:16" x14ac:dyDescent="0.3">
      <c r="P418744" s="83"/>
    </row>
    <row r="418745" spans="16:16" x14ac:dyDescent="0.3">
      <c r="P418745" s="83"/>
    </row>
    <row r="418746" spans="16:16" x14ac:dyDescent="0.3">
      <c r="P418746" s="83"/>
    </row>
    <row r="418747" spans="16:16" x14ac:dyDescent="0.3">
      <c r="P418747" s="83"/>
    </row>
    <row r="418748" spans="16:16" x14ac:dyDescent="0.3">
      <c r="P418748" s="83"/>
    </row>
    <row r="418749" spans="16:16" x14ac:dyDescent="0.3">
      <c r="P418749" s="83"/>
    </row>
    <row r="418750" spans="16:16" x14ac:dyDescent="0.3">
      <c r="P418750" s="83"/>
    </row>
    <row r="418751" spans="16:16" x14ac:dyDescent="0.3">
      <c r="P418751" s="83"/>
    </row>
    <row r="418752" spans="16:16" x14ac:dyDescent="0.3">
      <c r="P418752" s="83"/>
    </row>
    <row r="418753" spans="16:16" x14ac:dyDescent="0.3">
      <c r="P418753" s="83"/>
    </row>
    <row r="418754" spans="16:16" x14ac:dyDescent="0.3">
      <c r="P418754" s="83"/>
    </row>
    <row r="418755" spans="16:16" x14ac:dyDescent="0.3">
      <c r="P418755" s="83"/>
    </row>
    <row r="418756" spans="16:16" x14ac:dyDescent="0.3">
      <c r="P418756" s="83"/>
    </row>
    <row r="418757" spans="16:16" x14ac:dyDescent="0.3">
      <c r="P418757" s="83"/>
    </row>
    <row r="418758" spans="16:16" x14ac:dyDescent="0.3">
      <c r="P418758" s="83"/>
    </row>
    <row r="418759" spans="16:16" x14ac:dyDescent="0.3">
      <c r="P418759" s="83"/>
    </row>
    <row r="418760" spans="16:16" x14ac:dyDescent="0.3">
      <c r="P418760" s="83"/>
    </row>
    <row r="418761" spans="16:16" x14ac:dyDescent="0.3">
      <c r="P418761" s="83"/>
    </row>
    <row r="418762" spans="16:16" x14ac:dyDescent="0.3">
      <c r="P418762" s="83"/>
    </row>
    <row r="418763" spans="16:16" x14ac:dyDescent="0.3">
      <c r="P418763" s="83"/>
    </row>
    <row r="418764" spans="16:16" x14ac:dyDescent="0.3">
      <c r="P418764" s="83"/>
    </row>
    <row r="418765" spans="16:16" x14ac:dyDescent="0.3">
      <c r="P418765" s="83"/>
    </row>
    <row r="418766" spans="16:16" x14ac:dyDescent="0.3">
      <c r="P418766" s="83"/>
    </row>
    <row r="418767" spans="16:16" x14ac:dyDescent="0.3">
      <c r="P418767" s="83"/>
    </row>
    <row r="418768" spans="16:16" x14ac:dyDescent="0.3">
      <c r="P418768" s="83"/>
    </row>
    <row r="418769" spans="16:16" x14ac:dyDescent="0.3">
      <c r="P418769" s="83"/>
    </row>
    <row r="418770" spans="16:16" x14ac:dyDescent="0.3">
      <c r="P418770" s="83"/>
    </row>
    <row r="418771" spans="16:16" x14ac:dyDescent="0.3">
      <c r="P418771" s="83"/>
    </row>
    <row r="418772" spans="16:16" x14ac:dyDescent="0.3">
      <c r="P418772" s="83"/>
    </row>
    <row r="418773" spans="16:16" x14ac:dyDescent="0.3">
      <c r="P418773" s="83"/>
    </row>
    <row r="418774" spans="16:16" x14ac:dyDescent="0.3">
      <c r="P418774" s="83"/>
    </row>
    <row r="418775" spans="16:16" x14ac:dyDescent="0.3">
      <c r="P418775" s="83"/>
    </row>
    <row r="418776" spans="16:16" x14ac:dyDescent="0.3">
      <c r="P418776" s="83"/>
    </row>
    <row r="418777" spans="16:16" x14ac:dyDescent="0.3">
      <c r="P418777" s="83"/>
    </row>
    <row r="418778" spans="16:16" x14ac:dyDescent="0.3">
      <c r="P418778" s="83"/>
    </row>
    <row r="418779" spans="16:16" x14ac:dyDescent="0.3">
      <c r="P418779" s="83"/>
    </row>
    <row r="418780" spans="16:16" x14ac:dyDescent="0.3">
      <c r="P418780" s="83"/>
    </row>
    <row r="418781" spans="16:16" x14ac:dyDescent="0.3">
      <c r="P418781" s="83"/>
    </row>
    <row r="418782" spans="16:16" x14ac:dyDescent="0.3">
      <c r="P418782" s="83"/>
    </row>
    <row r="418783" spans="16:16" x14ac:dyDescent="0.3">
      <c r="P418783" s="83"/>
    </row>
    <row r="418784" spans="16:16" x14ac:dyDescent="0.3">
      <c r="P418784" s="83"/>
    </row>
    <row r="418785" spans="16:16" x14ac:dyDescent="0.3">
      <c r="P418785" s="83"/>
    </row>
    <row r="418786" spans="16:16" x14ac:dyDescent="0.3">
      <c r="P418786" s="83"/>
    </row>
    <row r="418787" spans="16:16" x14ac:dyDescent="0.3">
      <c r="P418787" s="83"/>
    </row>
    <row r="418788" spans="16:16" x14ac:dyDescent="0.3">
      <c r="P418788" s="83"/>
    </row>
    <row r="418789" spans="16:16" x14ac:dyDescent="0.3">
      <c r="P418789" s="83"/>
    </row>
    <row r="418790" spans="16:16" x14ac:dyDescent="0.3">
      <c r="P418790" s="83"/>
    </row>
    <row r="418791" spans="16:16" x14ac:dyDescent="0.3">
      <c r="P418791" s="83"/>
    </row>
    <row r="418792" spans="16:16" x14ac:dyDescent="0.3">
      <c r="P418792" s="83"/>
    </row>
    <row r="418793" spans="16:16" x14ac:dyDescent="0.3">
      <c r="P418793" s="83"/>
    </row>
    <row r="418794" spans="16:16" x14ac:dyDescent="0.3">
      <c r="P418794" s="83"/>
    </row>
    <row r="418795" spans="16:16" x14ac:dyDescent="0.3">
      <c r="P418795" s="83"/>
    </row>
    <row r="418796" spans="16:16" x14ac:dyDescent="0.3">
      <c r="P418796" s="83"/>
    </row>
    <row r="418797" spans="16:16" x14ac:dyDescent="0.3">
      <c r="P418797" s="83"/>
    </row>
    <row r="418798" spans="16:16" x14ac:dyDescent="0.3">
      <c r="P418798" s="83"/>
    </row>
    <row r="418799" spans="16:16" x14ac:dyDescent="0.3">
      <c r="P418799" s="83"/>
    </row>
    <row r="418800" spans="16:16" x14ac:dyDescent="0.3">
      <c r="P418800" s="83"/>
    </row>
    <row r="418801" spans="16:16" x14ac:dyDescent="0.3">
      <c r="P418801" s="83"/>
    </row>
    <row r="418802" spans="16:16" x14ac:dyDescent="0.3">
      <c r="P418802" s="83"/>
    </row>
    <row r="418803" spans="16:16" x14ac:dyDescent="0.3">
      <c r="P418803" s="83"/>
    </row>
    <row r="418804" spans="16:16" x14ac:dyDescent="0.3">
      <c r="P418804" s="83"/>
    </row>
    <row r="418805" spans="16:16" x14ac:dyDescent="0.3">
      <c r="P418805" s="83"/>
    </row>
    <row r="418806" spans="16:16" x14ac:dyDescent="0.3">
      <c r="P418806" s="83"/>
    </row>
    <row r="418807" spans="16:16" x14ac:dyDescent="0.3">
      <c r="P418807" s="83"/>
    </row>
    <row r="418808" spans="16:16" x14ac:dyDescent="0.3">
      <c r="P418808" s="83"/>
    </row>
    <row r="418809" spans="16:16" x14ac:dyDescent="0.3">
      <c r="P418809" s="83"/>
    </row>
    <row r="418810" spans="16:16" x14ac:dyDescent="0.3">
      <c r="P418810" s="83"/>
    </row>
    <row r="418811" spans="16:16" x14ac:dyDescent="0.3">
      <c r="P418811" s="83"/>
    </row>
    <row r="418812" spans="16:16" x14ac:dyDescent="0.3">
      <c r="P418812" s="83"/>
    </row>
    <row r="418813" spans="16:16" x14ac:dyDescent="0.3">
      <c r="P418813" s="83"/>
    </row>
    <row r="418814" spans="16:16" x14ac:dyDescent="0.3">
      <c r="P418814" s="83"/>
    </row>
    <row r="418815" spans="16:16" x14ac:dyDescent="0.3">
      <c r="P418815" s="83"/>
    </row>
    <row r="418816" spans="16:16" x14ac:dyDescent="0.3">
      <c r="P418816" s="83"/>
    </row>
    <row r="418817" spans="16:16" x14ac:dyDescent="0.3">
      <c r="P418817" s="83"/>
    </row>
    <row r="418818" spans="16:16" x14ac:dyDescent="0.3">
      <c r="P418818" s="83"/>
    </row>
    <row r="418819" spans="16:16" x14ac:dyDescent="0.3">
      <c r="P418819" s="83"/>
    </row>
    <row r="418820" spans="16:16" x14ac:dyDescent="0.3">
      <c r="P418820" s="83"/>
    </row>
    <row r="418821" spans="16:16" x14ac:dyDescent="0.3">
      <c r="P418821" s="83"/>
    </row>
    <row r="418822" spans="16:16" x14ac:dyDescent="0.3">
      <c r="P418822" s="83"/>
    </row>
    <row r="418823" spans="16:16" x14ac:dyDescent="0.3">
      <c r="P418823" s="83"/>
    </row>
    <row r="418824" spans="16:16" x14ac:dyDescent="0.3">
      <c r="P418824" s="83"/>
    </row>
    <row r="418825" spans="16:16" x14ac:dyDescent="0.3">
      <c r="P418825" s="83"/>
    </row>
    <row r="418826" spans="16:16" x14ac:dyDescent="0.3">
      <c r="P418826" s="83"/>
    </row>
    <row r="418827" spans="16:16" x14ac:dyDescent="0.3">
      <c r="P418827" s="83"/>
    </row>
    <row r="418828" spans="16:16" x14ac:dyDescent="0.3">
      <c r="P418828" s="83"/>
    </row>
    <row r="418829" spans="16:16" x14ac:dyDescent="0.3">
      <c r="P418829" s="83"/>
    </row>
    <row r="418830" spans="16:16" x14ac:dyDescent="0.3">
      <c r="P418830" s="83"/>
    </row>
    <row r="418831" spans="16:16" x14ac:dyDescent="0.3">
      <c r="P418831" s="83"/>
    </row>
    <row r="418832" spans="16:16" x14ac:dyDescent="0.3">
      <c r="P418832" s="83"/>
    </row>
    <row r="418833" spans="16:16" x14ac:dyDescent="0.3">
      <c r="P418833" s="83"/>
    </row>
    <row r="418834" spans="16:16" x14ac:dyDescent="0.3">
      <c r="P418834" s="83"/>
    </row>
    <row r="418835" spans="16:16" x14ac:dyDescent="0.3">
      <c r="P418835" s="83"/>
    </row>
    <row r="418836" spans="16:16" x14ac:dyDescent="0.3">
      <c r="P418836" s="83"/>
    </row>
    <row r="418837" spans="16:16" x14ac:dyDescent="0.3">
      <c r="P418837" s="83"/>
    </row>
    <row r="418838" spans="16:16" x14ac:dyDescent="0.3">
      <c r="P418838" s="83"/>
    </row>
    <row r="418839" spans="16:16" x14ac:dyDescent="0.3">
      <c r="P418839" s="83"/>
    </row>
    <row r="418840" spans="16:16" x14ac:dyDescent="0.3">
      <c r="P418840" s="83"/>
    </row>
    <row r="418841" spans="16:16" x14ac:dyDescent="0.3">
      <c r="P418841" s="83"/>
    </row>
    <row r="418842" spans="16:16" x14ac:dyDescent="0.3">
      <c r="P418842" s="83"/>
    </row>
    <row r="418843" spans="16:16" x14ac:dyDescent="0.3">
      <c r="P418843" s="83"/>
    </row>
    <row r="418844" spans="16:16" x14ac:dyDescent="0.3">
      <c r="P418844" s="83"/>
    </row>
    <row r="418845" spans="16:16" x14ac:dyDescent="0.3">
      <c r="P418845" s="83"/>
    </row>
    <row r="418846" spans="16:16" x14ac:dyDescent="0.3">
      <c r="P418846" s="83"/>
    </row>
    <row r="418847" spans="16:16" x14ac:dyDescent="0.3">
      <c r="P418847" s="83"/>
    </row>
    <row r="418848" spans="16:16" x14ac:dyDescent="0.3">
      <c r="P418848" s="83"/>
    </row>
    <row r="418849" spans="16:16" x14ac:dyDescent="0.3">
      <c r="P418849" s="83"/>
    </row>
    <row r="418850" spans="16:16" x14ac:dyDescent="0.3">
      <c r="P418850" s="83"/>
    </row>
    <row r="418851" spans="16:16" x14ac:dyDescent="0.3">
      <c r="P418851" s="83"/>
    </row>
    <row r="418852" spans="16:16" x14ac:dyDescent="0.3">
      <c r="P418852" s="83"/>
    </row>
    <row r="418853" spans="16:16" x14ac:dyDescent="0.3">
      <c r="P418853" s="83"/>
    </row>
    <row r="418854" spans="16:16" x14ac:dyDescent="0.3">
      <c r="P418854" s="83"/>
    </row>
    <row r="418855" spans="16:16" x14ac:dyDescent="0.3">
      <c r="P418855" s="83"/>
    </row>
    <row r="418856" spans="16:16" x14ac:dyDescent="0.3">
      <c r="P418856" s="83"/>
    </row>
    <row r="418857" spans="16:16" x14ac:dyDescent="0.3">
      <c r="P418857" s="83"/>
    </row>
    <row r="418858" spans="16:16" x14ac:dyDescent="0.3">
      <c r="P418858" s="83"/>
    </row>
    <row r="418859" spans="16:16" x14ac:dyDescent="0.3">
      <c r="P418859" s="83"/>
    </row>
    <row r="418860" spans="16:16" x14ac:dyDescent="0.3">
      <c r="P418860" s="83"/>
    </row>
    <row r="418861" spans="16:16" x14ac:dyDescent="0.3">
      <c r="P418861" s="83"/>
    </row>
    <row r="418862" spans="16:16" x14ac:dyDescent="0.3">
      <c r="P418862" s="83"/>
    </row>
    <row r="418863" spans="16:16" x14ac:dyDescent="0.3">
      <c r="P418863" s="83"/>
    </row>
    <row r="418864" spans="16:16" x14ac:dyDescent="0.3">
      <c r="P418864" s="83"/>
    </row>
    <row r="418865" spans="16:16" x14ac:dyDescent="0.3">
      <c r="P418865" s="83"/>
    </row>
    <row r="418866" spans="16:16" x14ac:dyDescent="0.3">
      <c r="P418866" s="83"/>
    </row>
    <row r="418867" spans="16:16" x14ac:dyDescent="0.3">
      <c r="P418867" s="83"/>
    </row>
    <row r="418868" spans="16:16" x14ac:dyDescent="0.3">
      <c r="P418868" s="83"/>
    </row>
    <row r="418869" spans="16:16" x14ac:dyDescent="0.3">
      <c r="P418869" s="83"/>
    </row>
    <row r="418870" spans="16:16" x14ac:dyDescent="0.3">
      <c r="P418870" s="83"/>
    </row>
    <row r="418871" spans="16:16" x14ac:dyDescent="0.3">
      <c r="P418871" s="83"/>
    </row>
    <row r="418872" spans="16:16" x14ac:dyDescent="0.3">
      <c r="P418872" s="83"/>
    </row>
    <row r="418873" spans="16:16" x14ac:dyDescent="0.3">
      <c r="P418873" s="83"/>
    </row>
    <row r="418874" spans="16:16" x14ac:dyDescent="0.3">
      <c r="P418874" s="83"/>
    </row>
    <row r="418875" spans="16:16" x14ac:dyDescent="0.3">
      <c r="P418875" s="83"/>
    </row>
    <row r="418876" spans="16:16" x14ac:dyDescent="0.3">
      <c r="P418876" s="83"/>
    </row>
    <row r="418877" spans="16:16" x14ac:dyDescent="0.3">
      <c r="P418877" s="83"/>
    </row>
    <row r="418878" spans="16:16" x14ac:dyDescent="0.3">
      <c r="P418878" s="83"/>
    </row>
    <row r="418879" spans="16:16" x14ac:dyDescent="0.3">
      <c r="P418879" s="83"/>
    </row>
    <row r="418880" spans="16:16" x14ac:dyDescent="0.3">
      <c r="P418880" s="83"/>
    </row>
    <row r="418881" spans="16:16" x14ac:dyDescent="0.3">
      <c r="P418881" s="83"/>
    </row>
    <row r="418882" spans="16:16" x14ac:dyDescent="0.3">
      <c r="P418882" s="83"/>
    </row>
    <row r="418883" spans="16:16" x14ac:dyDescent="0.3">
      <c r="P418883" s="83"/>
    </row>
    <row r="418884" spans="16:16" x14ac:dyDescent="0.3">
      <c r="P418884" s="83"/>
    </row>
    <row r="418885" spans="16:16" x14ac:dyDescent="0.3">
      <c r="P418885" s="83"/>
    </row>
    <row r="418886" spans="16:16" x14ac:dyDescent="0.3">
      <c r="P418886" s="83"/>
    </row>
    <row r="418887" spans="16:16" x14ac:dyDescent="0.3">
      <c r="P418887" s="83"/>
    </row>
    <row r="418888" spans="16:16" x14ac:dyDescent="0.3">
      <c r="P418888" s="83"/>
    </row>
    <row r="418889" spans="16:16" x14ac:dyDescent="0.3">
      <c r="P418889" s="83"/>
    </row>
    <row r="418890" spans="16:16" x14ac:dyDescent="0.3">
      <c r="P418890" s="83"/>
    </row>
    <row r="418891" spans="16:16" x14ac:dyDescent="0.3">
      <c r="P418891" s="83"/>
    </row>
    <row r="418892" spans="16:16" x14ac:dyDescent="0.3">
      <c r="P418892" s="83"/>
    </row>
    <row r="418893" spans="16:16" x14ac:dyDescent="0.3">
      <c r="P418893" s="83"/>
    </row>
    <row r="418894" spans="16:16" x14ac:dyDescent="0.3">
      <c r="P418894" s="83"/>
    </row>
    <row r="418895" spans="16:16" x14ac:dyDescent="0.3">
      <c r="P418895" s="83"/>
    </row>
    <row r="418896" spans="16:16" x14ac:dyDescent="0.3">
      <c r="P418896" s="83"/>
    </row>
    <row r="418897" spans="16:16" x14ac:dyDescent="0.3">
      <c r="P418897" s="83"/>
    </row>
    <row r="418898" spans="16:16" x14ac:dyDescent="0.3">
      <c r="P418898" s="83"/>
    </row>
    <row r="418899" spans="16:16" x14ac:dyDescent="0.3">
      <c r="P418899" s="83"/>
    </row>
    <row r="418900" spans="16:16" x14ac:dyDescent="0.3">
      <c r="P418900" s="83"/>
    </row>
    <row r="418901" spans="16:16" x14ac:dyDescent="0.3">
      <c r="P418901" s="83"/>
    </row>
    <row r="418902" spans="16:16" x14ac:dyDescent="0.3">
      <c r="P418902" s="83"/>
    </row>
    <row r="418903" spans="16:16" x14ac:dyDescent="0.3">
      <c r="P418903" s="83"/>
    </row>
    <row r="418904" spans="16:16" x14ac:dyDescent="0.3">
      <c r="P418904" s="83"/>
    </row>
    <row r="418905" spans="16:16" x14ac:dyDescent="0.3">
      <c r="P418905" s="83"/>
    </row>
    <row r="418906" spans="16:16" x14ac:dyDescent="0.3">
      <c r="P418906" s="83"/>
    </row>
    <row r="418907" spans="16:16" x14ac:dyDescent="0.3">
      <c r="P418907" s="83"/>
    </row>
    <row r="418908" spans="16:16" x14ac:dyDescent="0.3">
      <c r="P418908" s="83"/>
    </row>
    <row r="418909" spans="16:16" x14ac:dyDescent="0.3">
      <c r="P418909" s="83"/>
    </row>
    <row r="418910" spans="16:16" x14ac:dyDescent="0.3">
      <c r="P418910" s="83"/>
    </row>
    <row r="418911" spans="16:16" x14ac:dyDescent="0.3">
      <c r="P418911" s="83"/>
    </row>
    <row r="418912" spans="16:16" x14ac:dyDescent="0.3">
      <c r="P418912" s="83"/>
    </row>
    <row r="418913" spans="16:16" x14ac:dyDescent="0.3">
      <c r="P418913" s="83"/>
    </row>
    <row r="418914" spans="16:16" x14ac:dyDescent="0.3">
      <c r="P418914" s="83"/>
    </row>
    <row r="418915" spans="16:16" x14ac:dyDescent="0.3">
      <c r="P418915" s="83"/>
    </row>
    <row r="418916" spans="16:16" x14ac:dyDescent="0.3">
      <c r="P418916" s="83"/>
    </row>
    <row r="418917" spans="16:16" x14ac:dyDescent="0.3">
      <c r="P418917" s="83"/>
    </row>
    <row r="418918" spans="16:16" x14ac:dyDescent="0.3">
      <c r="P418918" s="83"/>
    </row>
    <row r="418919" spans="16:16" x14ac:dyDescent="0.3">
      <c r="P418919" s="83"/>
    </row>
    <row r="418920" spans="16:16" x14ac:dyDescent="0.3">
      <c r="P418920" s="83"/>
    </row>
    <row r="418921" spans="16:16" x14ac:dyDescent="0.3">
      <c r="P418921" s="83"/>
    </row>
    <row r="418922" spans="16:16" x14ac:dyDescent="0.3">
      <c r="P418922" s="83"/>
    </row>
    <row r="418923" spans="16:16" x14ac:dyDescent="0.3">
      <c r="P418923" s="83"/>
    </row>
    <row r="418924" spans="16:16" x14ac:dyDescent="0.3">
      <c r="P418924" s="83"/>
    </row>
    <row r="418925" spans="16:16" x14ac:dyDescent="0.3">
      <c r="P418925" s="83"/>
    </row>
    <row r="418926" spans="16:16" x14ac:dyDescent="0.3">
      <c r="P418926" s="83"/>
    </row>
    <row r="418927" spans="16:16" x14ac:dyDescent="0.3">
      <c r="P418927" s="83"/>
    </row>
    <row r="418928" spans="16:16" x14ac:dyDescent="0.3">
      <c r="P418928" s="83"/>
    </row>
    <row r="418929" spans="16:16" x14ac:dyDescent="0.3">
      <c r="P418929" s="83"/>
    </row>
    <row r="418930" spans="16:16" x14ac:dyDescent="0.3">
      <c r="P418930" s="83"/>
    </row>
    <row r="418931" spans="16:16" x14ac:dyDescent="0.3">
      <c r="P418931" s="83"/>
    </row>
    <row r="418932" spans="16:16" x14ac:dyDescent="0.3">
      <c r="P418932" s="83"/>
    </row>
    <row r="418933" spans="16:16" x14ac:dyDescent="0.3">
      <c r="P418933" s="83"/>
    </row>
    <row r="418934" spans="16:16" x14ac:dyDescent="0.3">
      <c r="P418934" s="83"/>
    </row>
    <row r="418935" spans="16:16" x14ac:dyDescent="0.3">
      <c r="P418935" s="83"/>
    </row>
    <row r="418936" spans="16:16" x14ac:dyDescent="0.3">
      <c r="P418936" s="83"/>
    </row>
    <row r="418937" spans="16:16" x14ac:dyDescent="0.3">
      <c r="P418937" s="83"/>
    </row>
    <row r="418938" spans="16:16" x14ac:dyDescent="0.3">
      <c r="P418938" s="83"/>
    </row>
    <row r="418939" spans="16:16" x14ac:dyDescent="0.3">
      <c r="P418939" s="83"/>
    </row>
    <row r="418940" spans="16:16" x14ac:dyDescent="0.3">
      <c r="P418940" s="83"/>
    </row>
    <row r="418941" spans="16:16" x14ac:dyDescent="0.3">
      <c r="P418941" s="83"/>
    </row>
    <row r="418942" spans="16:16" x14ac:dyDescent="0.3">
      <c r="P418942" s="83"/>
    </row>
    <row r="418943" spans="16:16" x14ac:dyDescent="0.3">
      <c r="P418943" s="83"/>
    </row>
    <row r="418944" spans="16:16" x14ac:dyDescent="0.3">
      <c r="P418944" s="83"/>
    </row>
    <row r="418945" spans="16:16" x14ac:dyDescent="0.3">
      <c r="P418945" s="83"/>
    </row>
    <row r="418946" spans="16:16" x14ac:dyDescent="0.3">
      <c r="P418946" s="83"/>
    </row>
    <row r="418947" spans="16:16" x14ac:dyDescent="0.3">
      <c r="P418947" s="83"/>
    </row>
    <row r="418948" spans="16:16" x14ac:dyDescent="0.3">
      <c r="P418948" s="83"/>
    </row>
    <row r="418949" spans="16:16" x14ac:dyDescent="0.3">
      <c r="P418949" s="83"/>
    </row>
    <row r="418950" spans="16:16" x14ac:dyDescent="0.3">
      <c r="P418950" s="83"/>
    </row>
    <row r="418951" spans="16:16" x14ac:dyDescent="0.3">
      <c r="P418951" s="83"/>
    </row>
    <row r="418952" spans="16:16" x14ac:dyDescent="0.3">
      <c r="P418952" s="83"/>
    </row>
    <row r="418953" spans="16:16" x14ac:dyDescent="0.3">
      <c r="P418953" s="83"/>
    </row>
    <row r="418954" spans="16:16" x14ac:dyDescent="0.3">
      <c r="P418954" s="83"/>
    </row>
    <row r="418955" spans="16:16" x14ac:dyDescent="0.3">
      <c r="P418955" s="83"/>
    </row>
    <row r="418956" spans="16:16" x14ac:dyDescent="0.3">
      <c r="P418956" s="83"/>
    </row>
    <row r="418957" spans="16:16" x14ac:dyDescent="0.3">
      <c r="P418957" s="83"/>
    </row>
    <row r="418958" spans="16:16" x14ac:dyDescent="0.3">
      <c r="P418958" s="83"/>
    </row>
    <row r="418959" spans="16:16" x14ac:dyDescent="0.3">
      <c r="P418959" s="83"/>
    </row>
    <row r="418960" spans="16:16" x14ac:dyDescent="0.3">
      <c r="P418960" s="83"/>
    </row>
    <row r="418961" spans="16:16" x14ac:dyDescent="0.3">
      <c r="P418961" s="83"/>
    </row>
    <row r="418962" spans="16:16" x14ac:dyDescent="0.3">
      <c r="P418962" s="83"/>
    </row>
    <row r="418963" spans="16:16" x14ac:dyDescent="0.3">
      <c r="P418963" s="83"/>
    </row>
    <row r="418964" spans="16:16" x14ac:dyDescent="0.3">
      <c r="P418964" s="83"/>
    </row>
    <row r="418965" spans="16:16" x14ac:dyDescent="0.3">
      <c r="P418965" s="83"/>
    </row>
    <row r="418966" spans="16:16" x14ac:dyDescent="0.3">
      <c r="P418966" s="83"/>
    </row>
    <row r="418967" spans="16:16" x14ac:dyDescent="0.3">
      <c r="P418967" s="83"/>
    </row>
    <row r="418968" spans="16:16" x14ac:dyDescent="0.3">
      <c r="P418968" s="83"/>
    </row>
    <row r="418969" spans="16:16" x14ac:dyDescent="0.3">
      <c r="P418969" s="83"/>
    </row>
    <row r="418970" spans="16:16" x14ac:dyDescent="0.3">
      <c r="P418970" s="83"/>
    </row>
    <row r="418971" spans="16:16" x14ac:dyDescent="0.3">
      <c r="P418971" s="83"/>
    </row>
    <row r="418972" spans="16:16" x14ac:dyDescent="0.3">
      <c r="P418972" s="83"/>
    </row>
    <row r="418973" spans="16:16" x14ac:dyDescent="0.3">
      <c r="P418973" s="83"/>
    </row>
    <row r="418974" spans="16:16" x14ac:dyDescent="0.3">
      <c r="P418974" s="83"/>
    </row>
    <row r="418975" spans="16:16" x14ac:dyDescent="0.3">
      <c r="P418975" s="83"/>
    </row>
    <row r="418976" spans="16:16" x14ac:dyDescent="0.3">
      <c r="P418976" s="83"/>
    </row>
    <row r="418977" spans="16:16" x14ac:dyDescent="0.3">
      <c r="P418977" s="83"/>
    </row>
    <row r="418978" spans="16:16" x14ac:dyDescent="0.3">
      <c r="P418978" s="83"/>
    </row>
    <row r="418979" spans="16:16" x14ac:dyDescent="0.3">
      <c r="P418979" s="83"/>
    </row>
    <row r="418980" spans="16:16" x14ac:dyDescent="0.3">
      <c r="P418980" s="83"/>
    </row>
    <row r="418981" spans="16:16" x14ac:dyDescent="0.3">
      <c r="P418981" s="83"/>
    </row>
    <row r="418982" spans="16:16" x14ac:dyDescent="0.3">
      <c r="P418982" s="83"/>
    </row>
    <row r="418983" spans="16:16" x14ac:dyDescent="0.3">
      <c r="P418983" s="83"/>
    </row>
    <row r="418984" spans="16:16" x14ac:dyDescent="0.3">
      <c r="P418984" s="83"/>
    </row>
    <row r="418985" spans="16:16" x14ac:dyDescent="0.3">
      <c r="P418985" s="83"/>
    </row>
    <row r="418986" spans="16:16" x14ac:dyDescent="0.3">
      <c r="P418986" s="83"/>
    </row>
    <row r="418987" spans="16:16" x14ac:dyDescent="0.3">
      <c r="P418987" s="83"/>
    </row>
    <row r="418988" spans="16:16" x14ac:dyDescent="0.3">
      <c r="P418988" s="83"/>
    </row>
    <row r="418989" spans="16:16" x14ac:dyDescent="0.3">
      <c r="P418989" s="83"/>
    </row>
    <row r="418990" spans="16:16" x14ac:dyDescent="0.3">
      <c r="P418990" s="83"/>
    </row>
    <row r="418991" spans="16:16" x14ac:dyDescent="0.3">
      <c r="P418991" s="83"/>
    </row>
    <row r="418992" spans="16:16" x14ac:dyDescent="0.3">
      <c r="P418992" s="83"/>
    </row>
    <row r="418993" spans="16:16" x14ac:dyDescent="0.3">
      <c r="P418993" s="83"/>
    </row>
    <row r="418994" spans="16:16" x14ac:dyDescent="0.3">
      <c r="P418994" s="83"/>
    </row>
    <row r="418995" spans="16:16" x14ac:dyDescent="0.3">
      <c r="P418995" s="83"/>
    </row>
    <row r="418996" spans="16:16" x14ac:dyDescent="0.3">
      <c r="P418996" s="83"/>
    </row>
    <row r="418997" spans="16:16" x14ac:dyDescent="0.3">
      <c r="P418997" s="83"/>
    </row>
    <row r="418998" spans="16:16" x14ac:dyDescent="0.3">
      <c r="P418998" s="83"/>
    </row>
    <row r="418999" spans="16:16" x14ac:dyDescent="0.3">
      <c r="P418999" s="83"/>
    </row>
    <row r="419000" spans="16:16" x14ac:dyDescent="0.3">
      <c r="P419000" s="83"/>
    </row>
    <row r="419001" spans="16:16" x14ac:dyDescent="0.3">
      <c r="P419001" s="83"/>
    </row>
    <row r="419002" spans="16:16" x14ac:dyDescent="0.3">
      <c r="P419002" s="83"/>
    </row>
    <row r="419003" spans="16:16" x14ac:dyDescent="0.3">
      <c r="P419003" s="83"/>
    </row>
    <row r="419004" spans="16:16" x14ac:dyDescent="0.3">
      <c r="P419004" s="83"/>
    </row>
    <row r="419005" spans="16:16" x14ac:dyDescent="0.3">
      <c r="P419005" s="83"/>
    </row>
    <row r="419006" spans="16:16" x14ac:dyDescent="0.3">
      <c r="P419006" s="83"/>
    </row>
    <row r="419007" spans="16:16" x14ac:dyDescent="0.3">
      <c r="P419007" s="83"/>
    </row>
    <row r="419008" spans="16:16" x14ac:dyDescent="0.3">
      <c r="P419008" s="83"/>
    </row>
    <row r="419009" spans="16:16" x14ac:dyDescent="0.3">
      <c r="P419009" s="83"/>
    </row>
    <row r="419010" spans="16:16" x14ac:dyDescent="0.3">
      <c r="P419010" s="83"/>
    </row>
    <row r="419011" spans="16:16" x14ac:dyDescent="0.3">
      <c r="P419011" s="83"/>
    </row>
    <row r="419012" spans="16:16" x14ac:dyDescent="0.3">
      <c r="P419012" s="83"/>
    </row>
    <row r="419013" spans="16:16" x14ac:dyDescent="0.3">
      <c r="P419013" s="83"/>
    </row>
    <row r="419014" spans="16:16" x14ac:dyDescent="0.3">
      <c r="P419014" s="83"/>
    </row>
    <row r="419015" spans="16:16" x14ac:dyDescent="0.3">
      <c r="P419015" s="83"/>
    </row>
    <row r="419016" spans="16:16" x14ac:dyDescent="0.3">
      <c r="P419016" s="83"/>
    </row>
    <row r="419017" spans="16:16" x14ac:dyDescent="0.3">
      <c r="P419017" s="83"/>
    </row>
    <row r="419018" spans="16:16" x14ac:dyDescent="0.3">
      <c r="P419018" s="83"/>
    </row>
    <row r="419019" spans="16:16" x14ac:dyDescent="0.3">
      <c r="P419019" s="83"/>
    </row>
    <row r="419020" spans="16:16" x14ac:dyDescent="0.3">
      <c r="P419020" s="83"/>
    </row>
    <row r="419021" spans="16:16" x14ac:dyDescent="0.3">
      <c r="P419021" s="83"/>
    </row>
    <row r="419022" spans="16:16" x14ac:dyDescent="0.3">
      <c r="P419022" s="83"/>
    </row>
    <row r="419023" spans="16:16" x14ac:dyDescent="0.3">
      <c r="P419023" s="83"/>
    </row>
    <row r="419024" spans="16:16" x14ac:dyDescent="0.3">
      <c r="P419024" s="83"/>
    </row>
    <row r="419025" spans="16:16" x14ac:dyDescent="0.3">
      <c r="P419025" s="83"/>
    </row>
    <row r="419026" spans="16:16" x14ac:dyDescent="0.3">
      <c r="P419026" s="83"/>
    </row>
    <row r="419027" spans="16:16" x14ac:dyDescent="0.3">
      <c r="P419027" s="83"/>
    </row>
    <row r="419028" spans="16:16" x14ac:dyDescent="0.3">
      <c r="P419028" s="83"/>
    </row>
    <row r="419029" spans="16:16" x14ac:dyDescent="0.3">
      <c r="P419029" s="83"/>
    </row>
    <row r="419030" spans="16:16" x14ac:dyDescent="0.3">
      <c r="P419030" s="83"/>
    </row>
    <row r="419031" spans="16:16" x14ac:dyDescent="0.3">
      <c r="P419031" s="83"/>
    </row>
    <row r="419032" spans="16:16" x14ac:dyDescent="0.3">
      <c r="P419032" s="83"/>
    </row>
    <row r="419033" spans="16:16" x14ac:dyDescent="0.3">
      <c r="P419033" s="83"/>
    </row>
    <row r="419034" spans="16:16" x14ac:dyDescent="0.3">
      <c r="P419034" s="83"/>
    </row>
    <row r="419035" spans="16:16" x14ac:dyDescent="0.3">
      <c r="P419035" s="83"/>
    </row>
    <row r="419036" spans="16:16" x14ac:dyDescent="0.3">
      <c r="P419036" s="83"/>
    </row>
    <row r="419037" spans="16:16" x14ac:dyDescent="0.3">
      <c r="P419037" s="83"/>
    </row>
    <row r="419038" spans="16:16" x14ac:dyDescent="0.3">
      <c r="P419038" s="83"/>
    </row>
    <row r="419039" spans="16:16" x14ac:dyDescent="0.3">
      <c r="P419039" s="83"/>
    </row>
    <row r="419040" spans="16:16" x14ac:dyDescent="0.3">
      <c r="P419040" s="83"/>
    </row>
    <row r="419041" spans="16:16" x14ac:dyDescent="0.3">
      <c r="P419041" s="83"/>
    </row>
    <row r="419042" spans="16:16" x14ac:dyDescent="0.3">
      <c r="P419042" s="83"/>
    </row>
    <row r="419043" spans="16:16" x14ac:dyDescent="0.3">
      <c r="P419043" s="83"/>
    </row>
    <row r="419044" spans="16:16" x14ac:dyDescent="0.3">
      <c r="P419044" s="83"/>
    </row>
    <row r="419045" spans="16:16" x14ac:dyDescent="0.3">
      <c r="P419045" s="83"/>
    </row>
    <row r="419046" spans="16:16" x14ac:dyDescent="0.3">
      <c r="P419046" s="83"/>
    </row>
    <row r="419047" spans="16:16" x14ac:dyDescent="0.3">
      <c r="P419047" s="83"/>
    </row>
    <row r="419048" spans="16:16" x14ac:dyDescent="0.3">
      <c r="P419048" s="83"/>
    </row>
    <row r="419049" spans="16:16" x14ac:dyDescent="0.3">
      <c r="P419049" s="83"/>
    </row>
    <row r="419050" spans="16:16" x14ac:dyDescent="0.3">
      <c r="P419050" s="83"/>
    </row>
    <row r="419051" spans="16:16" x14ac:dyDescent="0.3">
      <c r="P419051" s="83"/>
    </row>
    <row r="419052" spans="16:16" x14ac:dyDescent="0.3">
      <c r="P419052" s="83"/>
    </row>
    <row r="419053" spans="16:16" x14ac:dyDescent="0.3">
      <c r="P419053" s="83"/>
    </row>
    <row r="419054" spans="16:16" x14ac:dyDescent="0.3">
      <c r="P419054" s="83"/>
    </row>
    <row r="419055" spans="16:16" x14ac:dyDescent="0.3">
      <c r="P419055" s="83"/>
    </row>
    <row r="419056" spans="16:16" x14ac:dyDescent="0.3">
      <c r="P419056" s="83"/>
    </row>
    <row r="419057" spans="16:16" x14ac:dyDescent="0.3">
      <c r="P419057" s="83"/>
    </row>
    <row r="419058" spans="16:16" x14ac:dyDescent="0.3">
      <c r="P419058" s="83"/>
    </row>
    <row r="419059" spans="16:16" x14ac:dyDescent="0.3">
      <c r="P419059" s="83"/>
    </row>
    <row r="419060" spans="16:16" x14ac:dyDescent="0.3">
      <c r="P419060" s="83"/>
    </row>
    <row r="419061" spans="16:16" x14ac:dyDescent="0.3">
      <c r="P419061" s="83"/>
    </row>
    <row r="419062" spans="16:16" x14ac:dyDescent="0.3">
      <c r="P419062" s="83"/>
    </row>
    <row r="419063" spans="16:16" x14ac:dyDescent="0.3">
      <c r="P419063" s="83"/>
    </row>
    <row r="419064" spans="16:16" x14ac:dyDescent="0.3">
      <c r="P419064" s="83"/>
    </row>
    <row r="419065" spans="16:16" x14ac:dyDescent="0.3">
      <c r="P419065" s="83"/>
    </row>
    <row r="419066" spans="16:16" x14ac:dyDescent="0.3">
      <c r="P419066" s="83"/>
    </row>
    <row r="419067" spans="16:16" x14ac:dyDescent="0.3">
      <c r="P419067" s="83"/>
    </row>
    <row r="419068" spans="16:16" x14ac:dyDescent="0.3">
      <c r="P419068" s="83"/>
    </row>
    <row r="419069" spans="16:16" x14ac:dyDescent="0.3">
      <c r="P419069" s="83"/>
    </row>
    <row r="419070" spans="16:16" x14ac:dyDescent="0.3">
      <c r="P419070" s="83"/>
    </row>
    <row r="419071" spans="16:16" x14ac:dyDescent="0.3">
      <c r="P419071" s="83"/>
    </row>
    <row r="419072" spans="16:16" x14ac:dyDescent="0.3">
      <c r="P419072" s="83"/>
    </row>
    <row r="419073" spans="16:16" x14ac:dyDescent="0.3">
      <c r="P419073" s="83"/>
    </row>
    <row r="419074" spans="16:16" x14ac:dyDescent="0.3">
      <c r="P419074" s="83"/>
    </row>
    <row r="419075" spans="16:16" x14ac:dyDescent="0.3">
      <c r="P419075" s="83"/>
    </row>
    <row r="419076" spans="16:16" x14ac:dyDescent="0.3">
      <c r="P419076" s="83"/>
    </row>
    <row r="419077" spans="16:16" x14ac:dyDescent="0.3">
      <c r="P419077" s="83"/>
    </row>
    <row r="419078" spans="16:16" x14ac:dyDescent="0.3">
      <c r="P419078" s="83"/>
    </row>
    <row r="419079" spans="16:16" x14ac:dyDescent="0.3">
      <c r="P419079" s="83"/>
    </row>
    <row r="419080" spans="16:16" x14ac:dyDescent="0.3">
      <c r="P419080" s="83"/>
    </row>
    <row r="419081" spans="16:16" x14ac:dyDescent="0.3">
      <c r="P419081" s="83"/>
    </row>
    <row r="419082" spans="16:16" x14ac:dyDescent="0.3">
      <c r="P419082" s="83"/>
    </row>
    <row r="419083" spans="16:16" x14ac:dyDescent="0.3">
      <c r="P419083" s="83"/>
    </row>
    <row r="419084" spans="16:16" x14ac:dyDescent="0.3">
      <c r="P419084" s="83"/>
    </row>
    <row r="419085" spans="16:16" x14ac:dyDescent="0.3">
      <c r="P419085" s="83"/>
    </row>
    <row r="419086" spans="16:16" x14ac:dyDescent="0.3">
      <c r="P419086" s="83"/>
    </row>
    <row r="419087" spans="16:16" x14ac:dyDescent="0.3">
      <c r="P419087" s="83"/>
    </row>
    <row r="419088" spans="16:16" x14ac:dyDescent="0.3">
      <c r="P419088" s="83"/>
    </row>
    <row r="419089" spans="16:16" x14ac:dyDescent="0.3">
      <c r="P419089" s="83"/>
    </row>
    <row r="419090" spans="16:16" x14ac:dyDescent="0.3">
      <c r="P419090" s="83"/>
    </row>
    <row r="419091" spans="16:16" x14ac:dyDescent="0.3">
      <c r="P419091" s="83"/>
    </row>
    <row r="419092" spans="16:16" x14ac:dyDescent="0.3">
      <c r="P419092" s="83"/>
    </row>
    <row r="419093" spans="16:16" x14ac:dyDescent="0.3">
      <c r="P419093" s="83"/>
    </row>
    <row r="419094" spans="16:16" x14ac:dyDescent="0.3">
      <c r="P419094" s="83"/>
    </row>
    <row r="419095" spans="16:16" x14ac:dyDescent="0.3">
      <c r="P419095" s="83"/>
    </row>
    <row r="419096" spans="16:16" x14ac:dyDescent="0.3">
      <c r="P419096" s="83"/>
    </row>
    <row r="419097" spans="16:16" x14ac:dyDescent="0.3">
      <c r="P419097" s="83"/>
    </row>
    <row r="419098" spans="16:16" x14ac:dyDescent="0.3">
      <c r="P419098" s="83"/>
    </row>
    <row r="419099" spans="16:16" x14ac:dyDescent="0.3">
      <c r="P419099" s="83"/>
    </row>
    <row r="419100" spans="16:16" x14ac:dyDescent="0.3">
      <c r="P419100" s="83"/>
    </row>
    <row r="419101" spans="16:16" x14ac:dyDescent="0.3">
      <c r="P419101" s="83"/>
    </row>
    <row r="419102" spans="16:16" x14ac:dyDescent="0.3">
      <c r="P419102" s="83"/>
    </row>
    <row r="419103" spans="16:16" x14ac:dyDescent="0.3">
      <c r="P419103" s="83"/>
    </row>
    <row r="419104" spans="16:16" x14ac:dyDescent="0.3">
      <c r="P419104" s="83"/>
    </row>
    <row r="419105" spans="16:16" x14ac:dyDescent="0.3">
      <c r="P419105" s="83"/>
    </row>
    <row r="419106" spans="16:16" x14ac:dyDescent="0.3">
      <c r="P419106" s="83"/>
    </row>
    <row r="419107" spans="16:16" x14ac:dyDescent="0.3">
      <c r="P419107" s="83"/>
    </row>
    <row r="419108" spans="16:16" x14ac:dyDescent="0.3">
      <c r="P419108" s="83"/>
    </row>
    <row r="419109" spans="16:16" x14ac:dyDescent="0.3">
      <c r="P419109" s="83"/>
    </row>
    <row r="419110" spans="16:16" x14ac:dyDescent="0.3">
      <c r="P419110" s="83"/>
    </row>
    <row r="419111" spans="16:16" x14ac:dyDescent="0.3">
      <c r="P419111" s="83"/>
    </row>
    <row r="419112" spans="16:16" x14ac:dyDescent="0.3">
      <c r="P419112" s="83"/>
    </row>
    <row r="419113" spans="16:16" x14ac:dyDescent="0.3">
      <c r="P419113" s="83"/>
    </row>
    <row r="419114" spans="16:16" x14ac:dyDescent="0.3">
      <c r="P419114" s="83"/>
    </row>
    <row r="419115" spans="16:16" x14ac:dyDescent="0.3">
      <c r="P419115" s="83"/>
    </row>
    <row r="419116" spans="16:16" x14ac:dyDescent="0.3">
      <c r="P419116" s="83"/>
    </row>
    <row r="419117" spans="16:16" x14ac:dyDescent="0.3">
      <c r="P419117" s="83"/>
    </row>
    <row r="419118" spans="16:16" x14ac:dyDescent="0.3">
      <c r="P419118" s="83"/>
    </row>
    <row r="419119" spans="16:16" x14ac:dyDescent="0.3">
      <c r="P419119" s="83"/>
    </row>
    <row r="419120" spans="16:16" x14ac:dyDescent="0.3">
      <c r="P419120" s="83"/>
    </row>
    <row r="419121" spans="16:16" x14ac:dyDescent="0.3">
      <c r="P419121" s="83"/>
    </row>
    <row r="419122" spans="16:16" x14ac:dyDescent="0.3">
      <c r="P419122" s="83"/>
    </row>
    <row r="419123" spans="16:16" x14ac:dyDescent="0.3">
      <c r="P419123" s="83"/>
    </row>
    <row r="419124" spans="16:16" x14ac:dyDescent="0.3">
      <c r="P419124" s="83"/>
    </row>
    <row r="419125" spans="16:16" x14ac:dyDescent="0.3">
      <c r="P419125" s="83"/>
    </row>
    <row r="419126" spans="16:16" x14ac:dyDescent="0.3">
      <c r="P419126" s="83"/>
    </row>
    <row r="419127" spans="16:16" x14ac:dyDescent="0.3">
      <c r="P419127" s="83"/>
    </row>
    <row r="419128" spans="16:16" x14ac:dyDescent="0.3">
      <c r="P419128" s="83"/>
    </row>
    <row r="419129" spans="16:16" x14ac:dyDescent="0.3">
      <c r="P419129" s="83"/>
    </row>
    <row r="419130" spans="16:16" x14ac:dyDescent="0.3">
      <c r="P419130" s="83"/>
    </row>
    <row r="419131" spans="16:16" x14ac:dyDescent="0.3">
      <c r="P419131" s="83"/>
    </row>
    <row r="419132" spans="16:16" x14ac:dyDescent="0.3">
      <c r="P419132" s="83"/>
    </row>
    <row r="419133" spans="16:16" x14ac:dyDescent="0.3">
      <c r="P419133" s="83"/>
    </row>
    <row r="419134" spans="16:16" x14ac:dyDescent="0.3">
      <c r="P419134" s="83"/>
    </row>
    <row r="419135" spans="16:16" x14ac:dyDescent="0.3">
      <c r="P419135" s="83"/>
    </row>
    <row r="419136" spans="16:16" x14ac:dyDescent="0.3">
      <c r="P419136" s="83"/>
    </row>
    <row r="419137" spans="16:16" x14ac:dyDescent="0.3">
      <c r="P419137" s="83"/>
    </row>
    <row r="419138" spans="16:16" x14ac:dyDescent="0.3">
      <c r="P419138" s="83"/>
    </row>
    <row r="419139" spans="16:16" x14ac:dyDescent="0.3">
      <c r="P419139" s="83"/>
    </row>
    <row r="419140" spans="16:16" x14ac:dyDescent="0.3">
      <c r="P419140" s="83"/>
    </row>
    <row r="419141" spans="16:16" x14ac:dyDescent="0.3">
      <c r="P419141" s="83"/>
    </row>
    <row r="419142" spans="16:16" x14ac:dyDescent="0.3">
      <c r="P419142" s="83"/>
    </row>
    <row r="419143" spans="16:16" x14ac:dyDescent="0.3">
      <c r="P419143" s="83"/>
    </row>
    <row r="419144" spans="16:16" x14ac:dyDescent="0.3">
      <c r="P419144" s="83"/>
    </row>
    <row r="419145" spans="16:16" x14ac:dyDescent="0.3">
      <c r="P419145" s="83"/>
    </row>
    <row r="419146" spans="16:16" x14ac:dyDescent="0.3">
      <c r="P419146" s="83"/>
    </row>
    <row r="419147" spans="16:16" x14ac:dyDescent="0.3">
      <c r="P419147" s="83"/>
    </row>
    <row r="419148" spans="16:16" x14ac:dyDescent="0.3">
      <c r="P419148" s="83"/>
    </row>
    <row r="419149" spans="16:16" x14ac:dyDescent="0.3">
      <c r="P419149" s="83"/>
    </row>
    <row r="419150" spans="16:16" x14ac:dyDescent="0.3">
      <c r="P419150" s="83"/>
    </row>
    <row r="419151" spans="16:16" x14ac:dyDescent="0.3">
      <c r="P419151" s="83"/>
    </row>
    <row r="419152" spans="16:16" x14ac:dyDescent="0.3">
      <c r="P419152" s="83"/>
    </row>
    <row r="419153" spans="16:16" x14ac:dyDescent="0.3">
      <c r="P419153" s="83"/>
    </row>
    <row r="419154" spans="16:16" x14ac:dyDescent="0.3">
      <c r="P419154" s="83"/>
    </row>
    <row r="419155" spans="16:16" x14ac:dyDescent="0.3">
      <c r="P419155" s="83"/>
    </row>
    <row r="419156" spans="16:16" x14ac:dyDescent="0.3">
      <c r="P419156" s="83"/>
    </row>
    <row r="419157" spans="16:16" x14ac:dyDescent="0.3">
      <c r="P419157" s="83"/>
    </row>
    <row r="419158" spans="16:16" x14ac:dyDescent="0.3">
      <c r="P419158" s="83"/>
    </row>
    <row r="419159" spans="16:16" x14ac:dyDescent="0.3">
      <c r="P419159" s="83"/>
    </row>
    <row r="419160" spans="16:16" x14ac:dyDescent="0.3">
      <c r="P419160" s="83"/>
    </row>
    <row r="419161" spans="16:16" x14ac:dyDescent="0.3">
      <c r="P419161" s="83"/>
    </row>
    <row r="419162" spans="16:16" x14ac:dyDescent="0.3">
      <c r="P419162" s="83"/>
    </row>
    <row r="419163" spans="16:16" x14ac:dyDescent="0.3">
      <c r="P419163" s="83"/>
    </row>
    <row r="419164" spans="16:16" x14ac:dyDescent="0.3">
      <c r="P419164" s="83"/>
    </row>
    <row r="419165" spans="16:16" x14ac:dyDescent="0.3">
      <c r="P419165" s="83"/>
    </row>
    <row r="419166" spans="16:16" x14ac:dyDescent="0.3">
      <c r="P419166" s="83"/>
    </row>
    <row r="419167" spans="16:16" x14ac:dyDescent="0.3">
      <c r="P419167" s="83"/>
    </row>
    <row r="419168" spans="16:16" x14ac:dyDescent="0.3">
      <c r="P419168" s="83"/>
    </row>
    <row r="419169" spans="16:16" x14ac:dyDescent="0.3">
      <c r="P419169" s="83"/>
    </row>
    <row r="419170" spans="16:16" x14ac:dyDescent="0.3">
      <c r="P419170" s="83"/>
    </row>
    <row r="419171" spans="16:16" x14ac:dyDescent="0.3">
      <c r="P419171" s="83"/>
    </row>
    <row r="419172" spans="16:16" x14ac:dyDescent="0.3">
      <c r="P419172" s="83"/>
    </row>
    <row r="419173" spans="16:16" x14ac:dyDescent="0.3">
      <c r="P419173" s="83"/>
    </row>
    <row r="419174" spans="16:16" x14ac:dyDescent="0.3">
      <c r="P419174" s="83"/>
    </row>
    <row r="419175" spans="16:16" x14ac:dyDescent="0.3">
      <c r="P419175" s="83"/>
    </row>
    <row r="419176" spans="16:16" x14ac:dyDescent="0.3">
      <c r="P419176" s="83"/>
    </row>
    <row r="419177" spans="16:16" x14ac:dyDescent="0.3">
      <c r="P419177" s="83"/>
    </row>
    <row r="419178" spans="16:16" x14ac:dyDescent="0.3">
      <c r="P419178" s="83"/>
    </row>
    <row r="419179" spans="16:16" x14ac:dyDescent="0.3">
      <c r="P419179" s="83"/>
    </row>
    <row r="419180" spans="16:16" x14ac:dyDescent="0.3">
      <c r="P419180" s="83"/>
    </row>
    <row r="419181" spans="16:16" x14ac:dyDescent="0.3">
      <c r="P419181" s="83"/>
    </row>
    <row r="419182" spans="16:16" x14ac:dyDescent="0.3">
      <c r="P419182" s="83"/>
    </row>
    <row r="419183" spans="16:16" x14ac:dyDescent="0.3">
      <c r="P419183" s="83"/>
    </row>
    <row r="419184" spans="16:16" x14ac:dyDescent="0.3">
      <c r="P419184" s="83"/>
    </row>
    <row r="419185" spans="16:16" x14ac:dyDescent="0.3">
      <c r="P419185" s="83"/>
    </row>
    <row r="419186" spans="16:16" x14ac:dyDescent="0.3">
      <c r="P419186" s="83"/>
    </row>
    <row r="419187" spans="16:16" x14ac:dyDescent="0.3">
      <c r="P419187" s="83"/>
    </row>
    <row r="419188" spans="16:16" x14ac:dyDescent="0.3">
      <c r="P419188" s="83"/>
    </row>
    <row r="419189" spans="16:16" x14ac:dyDescent="0.3">
      <c r="P419189" s="83"/>
    </row>
    <row r="419190" spans="16:16" x14ac:dyDescent="0.3">
      <c r="P419190" s="83"/>
    </row>
    <row r="419191" spans="16:16" x14ac:dyDescent="0.3">
      <c r="P419191" s="83"/>
    </row>
    <row r="419192" spans="16:16" x14ac:dyDescent="0.3">
      <c r="P419192" s="83"/>
    </row>
    <row r="419193" spans="16:16" x14ac:dyDescent="0.3">
      <c r="P419193" s="83"/>
    </row>
    <row r="419194" spans="16:16" x14ac:dyDescent="0.3">
      <c r="P419194" s="83"/>
    </row>
    <row r="419195" spans="16:16" x14ac:dyDescent="0.3">
      <c r="P419195" s="83"/>
    </row>
    <row r="419196" spans="16:16" x14ac:dyDescent="0.3">
      <c r="P419196" s="83"/>
    </row>
    <row r="419197" spans="16:16" x14ac:dyDescent="0.3">
      <c r="P419197" s="83"/>
    </row>
    <row r="419198" spans="16:16" x14ac:dyDescent="0.3">
      <c r="P419198" s="83"/>
    </row>
    <row r="419199" spans="16:16" x14ac:dyDescent="0.3">
      <c r="P419199" s="83"/>
    </row>
    <row r="419200" spans="16:16" x14ac:dyDescent="0.3">
      <c r="P419200" s="83"/>
    </row>
    <row r="419201" spans="16:16" x14ac:dyDescent="0.3">
      <c r="P419201" s="83"/>
    </row>
    <row r="419202" spans="16:16" x14ac:dyDescent="0.3">
      <c r="P419202" s="83"/>
    </row>
    <row r="419203" spans="16:16" x14ac:dyDescent="0.3">
      <c r="P419203" s="83"/>
    </row>
    <row r="419204" spans="16:16" x14ac:dyDescent="0.3">
      <c r="P419204" s="83"/>
    </row>
    <row r="419205" spans="16:16" x14ac:dyDescent="0.3">
      <c r="P419205" s="83"/>
    </row>
    <row r="419206" spans="16:16" x14ac:dyDescent="0.3">
      <c r="P419206" s="83"/>
    </row>
    <row r="419207" spans="16:16" x14ac:dyDescent="0.3">
      <c r="P419207" s="83"/>
    </row>
    <row r="419208" spans="16:16" x14ac:dyDescent="0.3">
      <c r="P419208" s="83"/>
    </row>
    <row r="419209" spans="16:16" x14ac:dyDescent="0.3">
      <c r="P419209" s="83"/>
    </row>
    <row r="419210" spans="16:16" x14ac:dyDescent="0.3">
      <c r="P419210" s="83"/>
    </row>
    <row r="419211" spans="16:16" x14ac:dyDescent="0.3">
      <c r="P419211" s="83"/>
    </row>
    <row r="419212" spans="16:16" x14ac:dyDescent="0.3">
      <c r="P419212" s="83"/>
    </row>
    <row r="419213" spans="16:16" x14ac:dyDescent="0.3">
      <c r="P419213" s="83"/>
    </row>
    <row r="419214" spans="16:16" x14ac:dyDescent="0.3">
      <c r="P419214" s="83"/>
    </row>
    <row r="419215" spans="16:16" x14ac:dyDescent="0.3">
      <c r="P419215" s="83"/>
    </row>
    <row r="419216" spans="16:16" x14ac:dyDescent="0.3">
      <c r="P419216" s="83"/>
    </row>
    <row r="419217" spans="16:16" x14ac:dyDescent="0.3">
      <c r="P419217" s="83"/>
    </row>
    <row r="419218" spans="16:16" x14ac:dyDescent="0.3">
      <c r="P419218" s="83"/>
    </row>
    <row r="419219" spans="16:16" x14ac:dyDescent="0.3">
      <c r="P419219" s="83"/>
    </row>
    <row r="419220" spans="16:16" x14ac:dyDescent="0.3">
      <c r="P419220" s="83"/>
    </row>
    <row r="419221" spans="16:16" x14ac:dyDescent="0.3">
      <c r="P419221" s="83"/>
    </row>
    <row r="419222" spans="16:16" x14ac:dyDescent="0.3">
      <c r="P419222" s="83"/>
    </row>
    <row r="419223" spans="16:16" x14ac:dyDescent="0.3">
      <c r="P419223" s="83"/>
    </row>
    <row r="419224" spans="16:16" x14ac:dyDescent="0.3">
      <c r="P419224" s="83"/>
    </row>
    <row r="419225" spans="16:16" x14ac:dyDescent="0.3">
      <c r="P419225" s="83"/>
    </row>
    <row r="419226" spans="16:16" x14ac:dyDescent="0.3">
      <c r="P419226" s="83"/>
    </row>
    <row r="419227" spans="16:16" x14ac:dyDescent="0.3">
      <c r="P419227" s="83"/>
    </row>
    <row r="419228" spans="16:16" x14ac:dyDescent="0.3">
      <c r="P419228" s="83"/>
    </row>
    <row r="419229" spans="16:16" x14ac:dyDescent="0.3">
      <c r="P419229" s="83"/>
    </row>
    <row r="419230" spans="16:16" x14ac:dyDescent="0.3">
      <c r="P419230" s="83"/>
    </row>
    <row r="419231" spans="16:16" x14ac:dyDescent="0.3">
      <c r="P419231" s="83"/>
    </row>
    <row r="419232" spans="16:16" x14ac:dyDescent="0.3">
      <c r="P419232" s="83"/>
    </row>
    <row r="419233" spans="16:16" x14ac:dyDescent="0.3">
      <c r="P419233" s="83"/>
    </row>
    <row r="419234" spans="16:16" x14ac:dyDescent="0.3">
      <c r="P419234" s="83"/>
    </row>
    <row r="419235" spans="16:16" x14ac:dyDescent="0.3">
      <c r="P419235" s="83"/>
    </row>
    <row r="419236" spans="16:16" x14ac:dyDescent="0.3">
      <c r="P419236" s="83"/>
    </row>
    <row r="419237" spans="16:16" x14ac:dyDescent="0.3">
      <c r="P419237" s="83"/>
    </row>
    <row r="419238" spans="16:16" x14ac:dyDescent="0.3">
      <c r="P419238" s="83"/>
    </row>
    <row r="419239" spans="16:16" x14ac:dyDescent="0.3">
      <c r="P419239" s="83"/>
    </row>
    <row r="419240" spans="16:16" x14ac:dyDescent="0.3">
      <c r="P419240" s="83"/>
    </row>
    <row r="419241" spans="16:16" x14ac:dyDescent="0.3">
      <c r="P419241" s="83"/>
    </row>
    <row r="419242" spans="16:16" x14ac:dyDescent="0.3">
      <c r="P419242" s="83"/>
    </row>
    <row r="419243" spans="16:16" x14ac:dyDescent="0.3">
      <c r="P419243" s="83"/>
    </row>
    <row r="419244" spans="16:16" x14ac:dyDescent="0.3">
      <c r="P419244" s="83"/>
    </row>
    <row r="419245" spans="16:16" x14ac:dyDescent="0.3">
      <c r="P419245" s="83"/>
    </row>
    <row r="419246" spans="16:16" x14ac:dyDescent="0.3">
      <c r="P419246" s="83"/>
    </row>
    <row r="419247" spans="16:16" x14ac:dyDescent="0.3">
      <c r="P419247" s="83"/>
    </row>
    <row r="419248" spans="16:16" x14ac:dyDescent="0.3">
      <c r="P419248" s="83"/>
    </row>
    <row r="419249" spans="16:16" x14ac:dyDescent="0.3">
      <c r="P419249" s="83"/>
    </row>
    <row r="419250" spans="16:16" x14ac:dyDescent="0.3">
      <c r="P419250" s="83"/>
    </row>
    <row r="419251" spans="16:16" x14ac:dyDescent="0.3">
      <c r="P419251" s="83"/>
    </row>
    <row r="419252" spans="16:16" x14ac:dyDescent="0.3">
      <c r="P419252" s="83"/>
    </row>
    <row r="419253" spans="16:16" x14ac:dyDescent="0.3">
      <c r="P419253" s="83"/>
    </row>
    <row r="419254" spans="16:16" x14ac:dyDescent="0.3">
      <c r="P419254" s="83"/>
    </row>
    <row r="419255" spans="16:16" x14ac:dyDescent="0.3">
      <c r="P419255" s="83"/>
    </row>
    <row r="419256" spans="16:16" x14ac:dyDescent="0.3">
      <c r="P419256" s="83"/>
    </row>
    <row r="419257" spans="16:16" x14ac:dyDescent="0.3">
      <c r="P419257" s="83"/>
    </row>
    <row r="419258" spans="16:16" x14ac:dyDescent="0.3">
      <c r="P419258" s="83"/>
    </row>
    <row r="419259" spans="16:16" x14ac:dyDescent="0.3">
      <c r="P419259" s="83"/>
    </row>
    <row r="419260" spans="16:16" x14ac:dyDescent="0.3">
      <c r="P419260" s="83"/>
    </row>
    <row r="419261" spans="16:16" x14ac:dyDescent="0.3">
      <c r="P419261" s="83"/>
    </row>
    <row r="419262" spans="16:16" x14ac:dyDescent="0.3">
      <c r="P419262" s="83"/>
    </row>
    <row r="419263" spans="16:16" x14ac:dyDescent="0.3">
      <c r="P419263" s="83"/>
    </row>
    <row r="419264" spans="16:16" x14ac:dyDescent="0.3">
      <c r="P419264" s="83"/>
    </row>
    <row r="419265" spans="16:16" x14ac:dyDescent="0.3">
      <c r="P419265" s="83"/>
    </row>
    <row r="419266" spans="16:16" x14ac:dyDescent="0.3">
      <c r="P419266" s="83"/>
    </row>
    <row r="419267" spans="16:16" x14ac:dyDescent="0.3">
      <c r="P419267" s="83"/>
    </row>
    <row r="419268" spans="16:16" x14ac:dyDescent="0.3">
      <c r="P419268" s="83"/>
    </row>
    <row r="419269" spans="16:16" x14ac:dyDescent="0.3">
      <c r="P419269" s="83"/>
    </row>
    <row r="419270" spans="16:16" x14ac:dyDescent="0.3">
      <c r="P419270" s="83"/>
    </row>
    <row r="419271" spans="16:16" x14ac:dyDescent="0.3">
      <c r="P419271" s="83"/>
    </row>
    <row r="419272" spans="16:16" x14ac:dyDescent="0.3">
      <c r="P419272" s="83"/>
    </row>
    <row r="419273" spans="16:16" x14ac:dyDescent="0.3">
      <c r="P419273" s="83"/>
    </row>
    <row r="419274" spans="16:16" x14ac:dyDescent="0.3">
      <c r="P419274" s="83"/>
    </row>
    <row r="419275" spans="16:16" x14ac:dyDescent="0.3">
      <c r="P419275" s="83"/>
    </row>
    <row r="419276" spans="16:16" x14ac:dyDescent="0.3">
      <c r="P419276" s="83"/>
    </row>
    <row r="419277" spans="16:16" x14ac:dyDescent="0.3">
      <c r="P419277" s="83"/>
    </row>
    <row r="419278" spans="16:16" x14ac:dyDescent="0.3">
      <c r="P419278" s="83"/>
    </row>
    <row r="419279" spans="16:16" x14ac:dyDescent="0.3">
      <c r="P419279" s="83"/>
    </row>
    <row r="419280" spans="16:16" x14ac:dyDescent="0.3">
      <c r="P419280" s="83"/>
    </row>
    <row r="419281" spans="16:16" x14ac:dyDescent="0.3">
      <c r="P419281" s="83"/>
    </row>
    <row r="419282" spans="16:16" x14ac:dyDescent="0.3">
      <c r="P419282" s="83"/>
    </row>
    <row r="419283" spans="16:16" x14ac:dyDescent="0.3">
      <c r="P419283" s="83"/>
    </row>
    <row r="419284" spans="16:16" x14ac:dyDescent="0.3">
      <c r="P419284" s="83"/>
    </row>
    <row r="419285" spans="16:16" x14ac:dyDescent="0.3">
      <c r="P419285" s="83"/>
    </row>
    <row r="419286" spans="16:16" x14ac:dyDescent="0.3">
      <c r="P419286" s="83"/>
    </row>
    <row r="419287" spans="16:16" x14ac:dyDescent="0.3">
      <c r="P419287" s="83"/>
    </row>
    <row r="419288" spans="16:16" x14ac:dyDescent="0.3">
      <c r="P419288" s="83"/>
    </row>
    <row r="419289" spans="16:16" x14ac:dyDescent="0.3">
      <c r="P419289" s="83"/>
    </row>
    <row r="419290" spans="16:16" x14ac:dyDescent="0.3">
      <c r="P419290" s="83"/>
    </row>
    <row r="419291" spans="16:16" x14ac:dyDescent="0.3">
      <c r="P419291" s="83"/>
    </row>
    <row r="419292" spans="16:16" x14ac:dyDescent="0.3">
      <c r="P419292" s="83"/>
    </row>
    <row r="419293" spans="16:16" x14ac:dyDescent="0.3">
      <c r="P419293" s="83"/>
    </row>
    <row r="419294" spans="16:16" x14ac:dyDescent="0.3">
      <c r="P419294" s="83"/>
    </row>
    <row r="419295" spans="16:16" x14ac:dyDescent="0.3">
      <c r="P419295" s="83"/>
    </row>
    <row r="419296" spans="16:16" x14ac:dyDescent="0.3">
      <c r="P419296" s="83"/>
    </row>
    <row r="419297" spans="16:16" x14ac:dyDescent="0.3">
      <c r="P419297" s="83"/>
    </row>
    <row r="419298" spans="16:16" x14ac:dyDescent="0.3">
      <c r="P419298" s="83"/>
    </row>
    <row r="419299" spans="16:16" x14ac:dyDescent="0.3">
      <c r="P419299" s="83"/>
    </row>
    <row r="419300" spans="16:16" x14ac:dyDescent="0.3">
      <c r="P419300" s="83"/>
    </row>
    <row r="419301" spans="16:16" x14ac:dyDescent="0.3">
      <c r="P419301" s="83"/>
    </row>
    <row r="419302" spans="16:16" x14ac:dyDescent="0.3">
      <c r="P419302" s="83"/>
    </row>
    <row r="419303" spans="16:16" x14ac:dyDescent="0.3">
      <c r="P419303" s="83"/>
    </row>
    <row r="419304" spans="16:16" x14ac:dyDescent="0.3">
      <c r="P419304" s="83"/>
    </row>
    <row r="419305" spans="16:16" x14ac:dyDescent="0.3">
      <c r="P419305" s="83"/>
    </row>
    <row r="419306" spans="16:16" x14ac:dyDescent="0.3">
      <c r="P419306" s="83"/>
    </row>
    <row r="419307" spans="16:16" x14ac:dyDescent="0.3">
      <c r="P419307" s="83"/>
    </row>
    <row r="419308" spans="16:16" x14ac:dyDescent="0.3">
      <c r="P419308" s="83"/>
    </row>
    <row r="419309" spans="16:16" x14ac:dyDescent="0.3">
      <c r="P419309" s="83"/>
    </row>
    <row r="419310" spans="16:16" x14ac:dyDescent="0.3">
      <c r="P419310" s="83"/>
    </row>
    <row r="419311" spans="16:16" x14ac:dyDescent="0.3">
      <c r="P419311" s="83"/>
    </row>
    <row r="419312" spans="16:16" x14ac:dyDescent="0.3">
      <c r="P419312" s="83"/>
    </row>
    <row r="419313" spans="16:16" x14ac:dyDescent="0.3">
      <c r="P419313" s="83"/>
    </row>
    <row r="419314" spans="16:16" x14ac:dyDescent="0.3">
      <c r="P419314" s="83"/>
    </row>
    <row r="419315" spans="16:16" x14ac:dyDescent="0.3">
      <c r="P419315" s="83"/>
    </row>
    <row r="419316" spans="16:16" x14ac:dyDescent="0.3">
      <c r="P419316" s="83"/>
    </row>
    <row r="419317" spans="16:16" x14ac:dyDescent="0.3">
      <c r="P419317" s="83"/>
    </row>
    <row r="419318" spans="16:16" x14ac:dyDescent="0.3">
      <c r="P419318" s="83"/>
    </row>
    <row r="419319" spans="16:16" x14ac:dyDescent="0.3">
      <c r="P419319" s="83"/>
    </row>
    <row r="419320" spans="16:16" x14ac:dyDescent="0.3">
      <c r="P419320" s="83"/>
    </row>
    <row r="419321" spans="16:16" x14ac:dyDescent="0.3">
      <c r="P419321" s="83"/>
    </row>
    <row r="419322" spans="16:16" x14ac:dyDescent="0.3">
      <c r="P419322" s="83"/>
    </row>
    <row r="419323" spans="16:16" x14ac:dyDescent="0.3">
      <c r="P419323" s="83"/>
    </row>
    <row r="419324" spans="16:16" x14ac:dyDescent="0.3">
      <c r="P419324" s="83"/>
    </row>
    <row r="419325" spans="16:16" x14ac:dyDescent="0.3">
      <c r="P419325" s="83"/>
    </row>
    <row r="419326" spans="16:16" x14ac:dyDescent="0.3">
      <c r="P419326" s="83"/>
    </row>
    <row r="419327" spans="16:16" x14ac:dyDescent="0.3">
      <c r="P419327" s="83"/>
    </row>
    <row r="419328" spans="16:16" x14ac:dyDescent="0.3">
      <c r="P419328" s="83"/>
    </row>
    <row r="419329" spans="16:16" x14ac:dyDescent="0.3">
      <c r="P419329" s="83"/>
    </row>
    <row r="419330" spans="16:16" x14ac:dyDescent="0.3">
      <c r="P419330" s="83"/>
    </row>
    <row r="419331" spans="16:16" x14ac:dyDescent="0.3">
      <c r="P419331" s="83"/>
    </row>
    <row r="419332" spans="16:16" x14ac:dyDescent="0.3">
      <c r="P419332" s="83"/>
    </row>
    <row r="419333" spans="16:16" x14ac:dyDescent="0.3">
      <c r="P419333" s="83"/>
    </row>
    <row r="419334" spans="16:16" x14ac:dyDescent="0.3">
      <c r="P419334" s="83"/>
    </row>
    <row r="419335" spans="16:16" x14ac:dyDescent="0.3">
      <c r="P419335" s="83"/>
    </row>
    <row r="419336" spans="16:16" x14ac:dyDescent="0.3">
      <c r="P419336" s="83"/>
    </row>
    <row r="419337" spans="16:16" x14ac:dyDescent="0.3">
      <c r="P419337" s="83"/>
    </row>
    <row r="419338" spans="16:16" x14ac:dyDescent="0.3">
      <c r="P419338" s="83"/>
    </row>
    <row r="419339" spans="16:16" x14ac:dyDescent="0.3">
      <c r="P419339" s="83"/>
    </row>
    <row r="419340" spans="16:16" x14ac:dyDescent="0.3">
      <c r="P419340" s="83"/>
    </row>
    <row r="419341" spans="16:16" x14ac:dyDescent="0.3">
      <c r="P419341" s="83"/>
    </row>
    <row r="419342" spans="16:16" x14ac:dyDescent="0.3">
      <c r="P419342" s="83"/>
    </row>
    <row r="419343" spans="16:16" x14ac:dyDescent="0.3">
      <c r="P419343" s="83"/>
    </row>
    <row r="419344" spans="16:16" x14ac:dyDescent="0.3">
      <c r="P419344" s="83"/>
    </row>
    <row r="419345" spans="16:16" x14ac:dyDescent="0.3">
      <c r="P419345" s="83"/>
    </row>
    <row r="419346" spans="16:16" x14ac:dyDescent="0.3">
      <c r="P419346" s="83"/>
    </row>
    <row r="419347" spans="16:16" x14ac:dyDescent="0.3">
      <c r="P419347" s="83"/>
    </row>
    <row r="419348" spans="16:16" x14ac:dyDescent="0.3">
      <c r="P419348" s="83"/>
    </row>
    <row r="419349" spans="16:16" x14ac:dyDescent="0.3">
      <c r="P419349" s="83"/>
    </row>
    <row r="419350" spans="16:16" x14ac:dyDescent="0.3">
      <c r="P419350" s="83"/>
    </row>
    <row r="419351" spans="16:16" x14ac:dyDescent="0.3">
      <c r="P419351" s="83"/>
    </row>
    <row r="419352" spans="16:16" x14ac:dyDescent="0.3">
      <c r="P419352" s="83"/>
    </row>
    <row r="419353" spans="16:16" x14ac:dyDescent="0.3">
      <c r="P419353" s="83"/>
    </row>
    <row r="419354" spans="16:16" x14ac:dyDescent="0.3">
      <c r="P419354" s="83"/>
    </row>
    <row r="419355" spans="16:16" x14ac:dyDescent="0.3">
      <c r="P419355" s="83"/>
    </row>
    <row r="419356" spans="16:16" x14ac:dyDescent="0.3">
      <c r="P419356" s="83"/>
    </row>
    <row r="419357" spans="16:16" x14ac:dyDescent="0.3">
      <c r="P419357" s="83"/>
    </row>
    <row r="419358" spans="16:16" x14ac:dyDescent="0.3">
      <c r="P419358" s="83"/>
    </row>
    <row r="419359" spans="16:16" x14ac:dyDescent="0.3">
      <c r="P419359" s="83"/>
    </row>
    <row r="419360" spans="16:16" x14ac:dyDescent="0.3">
      <c r="P419360" s="83"/>
    </row>
    <row r="419361" spans="16:16" x14ac:dyDescent="0.3">
      <c r="P419361" s="83"/>
    </row>
    <row r="419362" spans="16:16" x14ac:dyDescent="0.3">
      <c r="P419362" s="83"/>
    </row>
    <row r="419363" spans="16:16" x14ac:dyDescent="0.3">
      <c r="P419363" s="83"/>
    </row>
    <row r="419364" spans="16:16" x14ac:dyDescent="0.3">
      <c r="P419364" s="83"/>
    </row>
    <row r="419365" spans="16:16" x14ac:dyDescent="0.3">
      <c r="P419365" s="83"/>
    </row>
    <row r="419366" spans="16:16" x14ac:dyDescent="0.3">
      <c r="P419366" s="83"/>
    </row>
    <row r="419367" spans="16:16" x14ac:dyDescent="0.3">
      <c r="P419367" s="83"/>
    </row>
    <row r="419368" spans="16:16" x14ac:dyDescent="0.3">
      <c r="P419368" s="83"/>
    </row>
    <row r="419369" spans="16:16" x14ac:dyDescent="0.3">
      <c r="P419369" s="83"/>
    </row>
    <row r="419370" spans="16:16" x14ac:dyDescent="0.3">
      <c r="P419370" s="83"/>
    </row>
    <row r="419371" spans="16:16" x14ac:dyDescent="0.3">
      <c r="P419371" s="83"/>
    </row>
    <row r="419372" spans="16:16" x14ac:dyDescent="0.3">
      <c r="P419372" s="83"/>
    </row>
    <row r="419373" spans="16:16" x14ac:dyDescent="0.3">
      <c r="P419373" s="83"/>
    </row>
    <row r="419374" spans="16:16" x14ac:dyDescent="0.3">
      <c r="P419374" s="83"/>
    </row>
    <row r="419375" spans="16:16" x14ac:dyDescent="0.3">
      <c r="P419375" s="83"/>
    </row>
    <row r="419376" spans="16:16" x14ac:dyDescent="0.3">
      <c r="P419376" s="83"/>
    </row>
    <row r="419377" spans="16:16" x14ac:dyDescent="0.3">
      <c r="P419377" s="83"/>
    </row>
    <row r="419378" spans="16:16" x14ac:dyDescent="0.3">
      <c r="P419378" s="83"/>
    </row>
    <row r="419379" spans="16:16" x14ac:dyDescent="0.3">
      <c r="P419379" s="83"/>
    </row>
    <row r="419380" spans="16:16" x14ac:dyDescent="0.3">
      <c r="P419380" s="83"/>
    </row>
    <row r="419381" spans="16:16" x14ac:dyDescent="0.3">
      <c r="P419381" s="83"/>
    </row>
    <row r="419382" spans="16:16" x14ac:dyDescent="0.3">
      <c r="P419382" s="83"/>
    </row>
    <row r="419383" spans="16:16" x14ac:dyDescent="0.3">
      <c r="P419383" s="83"/>
    </row>
    <row r="419384" spans="16:16" x14ac:dyDescent="0.3">
      <c r="P419384" s="83"/>
    </row>
    <row r="419385" spans="16:16" x14ac:dyDescent="0.3">
      <c r="P419385" s="83"/>
    </row>
    <row r="419386" spans="16:16" x14ac:dyDescent="0.3">
      <c r="P419386" s="83"/>
    </row>
    <row r="419387" spans="16:16" x14ac:dyDescent="0.3">
      <c r="P419387" s="83"/>
    </row>
    <row r="419388" spans="16:16" x14ac:dyDescent="0.3">
      <c r="P419388" s="83"/>
    </row>
    <row r="419389" spans="16:16" x14ac:dyDescent="0.3">
      <c r="P419389" s="83"/>
    </row>
    <row r="419390" spans="16:16" x14ac:dyDescent="0.3">
      <c r="P419390" s="83"/>
    </row>
    <row r="419391" spans="16:16" x14ac:dyDescent="0.3">
      <c r="P419391" s="83"/>
    </row>
    <row r="419392" spans="16:16" x14ac:dyDescent="0.3">
      <c r="P419392" s="83"/>
    </row>
    <row r="419393" spans="16:16" x14ac:dyDescent="0.3">
      <c r="P419393" s="83"/>
    </row>
    <row r="419394" spans="16:16" x14ac:dyDescent="0.3">
      <c r="P419394" s="83"/>
    </row>
    <row r="419395" spans="16:16" x14ac:dyDescent="0.3">
      <c r="P419395" s="83"/>
    </row>
    <row r="419396" spans="16:16" x14ac:dyDescent="0.3">
      <c r="P419396" s="83"/>
    </row>
    <row r="419397" spans="16:16" x14ac:dyDescent="0.3">
      <c r="P419397" s="83"/>
    </row>
    <row r="419398" spans="16:16" x14ac:dyDescent="0.3">
      <c r="P419398" s="83"/>
    </row>
    <row r="419399" spans="16:16" x14ac:dyDescent="0.3">
      <c r="P419399" s="83"/>
    </row>
    <row r="419400" spans="16:16" x14ac:dyDescent="0.3">
      <c r="P419400" s="83"/>
    </row>
    <row r="419401" spans="16:16" x14ac:dyDescent="0.3">
      <c r="P419401" s="83"/>
    </row>
    <row r="419402" spans="16:16" x14ac:dyDescent="0.3">
      <c r="P419402" s="83"/>
    </row>
    <row r="419403" spans="16:16" x14ac:dyDescent="0.3">
      <c r="P419403" s="83"/>
    </row>
    <row r="419404" spans="16:16" x14ac:dyDescent="0.3">
      <c r="P419404" s="83"/>
    </row>
    <row r="419405" spans="16:16" x14ac:dyDescent="0.3">
      <c r="P419405" s="83"/>
    </row>
    <row r="419406" spans="16:16" x14ac:dyDescent="0.3">
      <c r="P419406" s="83"/>
    </row>
    <row r="419407" spans="16:16" x14ac:dyDescent="0.3">
      <c r="P419407" s="83"/>
    </row>
    <row r="419408" spans="16:16" x14ac:dyDescent="0.3">
      <c r="P419408" s="83"/>
    </row>
    <row r="419409" spans="16:16" x14ac:dyDescent="0.3">
      <c r="P419409" s="83"/>
    </row>
    <row r="419410" spans="16:16" x14ac:dyDescent="0.3">
      <c r="P419410" s="83"/>
    </row>
    <row r="419411" spans="16:16" x14ac:dyDescent="0.3">
      <c r="P419411" s="83"/>
    </row>
    <row r="419412" spans="16:16" x14ac:dyDescent="0.3">
      <c r="P419412" s="83"/>
    </row>
    <row r="419413" spans="16:16" x14ac:dyDescent="0.3">
      <c r="P419413" s="83"/>
    </row>
    <row r="419414" spans="16:16" x14ac:dyDescent="0.3">
      <c r="P419414" s="83"/>
    </row>
    <row r="419415" spans="16:16" x14ac:dyDescent="0.3">
      <c r="P419415" s="83"/>
    </row>
    <row r="419416" spans="16:16" x14ac:dyDescent="0.3">
      <c r="P419416" s="83"/>
    </row>
    <row r="419417" spans="16:16" x14ac:dyDescent="0.3">
      <c r="P419417" s="83"/>
    </row>
    <row r="419418" spans="16:16" x14ac:dyDescent="0.3">
      <c r="P419418" s="83"/>
    </row>
    <row r="419419" spans="16:16" x14ac:dyDescent="0.3">
      <c r="P419419" s="83"/>
    </row>
    <row r="419420" spans="16:16" x14ac:dyDescent="0.3">
      <c r="P419420" s="83"/>
    </row>
    <row r="419421" spans="16:16" x14ac:dyDescent="0.3">
      <c r="P419421" s="83"/>
    </row>
    <row r="419422" spans="16:16" x14ac:dyDescent="0.3">
      <c r="P419422" s="83"/>
    </row>
    <row r="419423" spans="16:16" x14ac:dyDescent="0.3">
      <c r="P419423" s="83"/>
    </row>
    <row r="419424" spans="16:16" x14ac:dyDescent="0.3">
      <c r="P419424" s="83"/>
    </row>
    <row r="419425" spans="16:16" x14ac:dyDescent="0.3">
      <c r="P419425" s="83"/>
    </row>
    <row r="419426" spans="16:16" x14ac:dyDescent="0.3">
      <c r="P419426" s="83"/>
    </row>
    <row r="419427" spans="16:16" x14ac:dyDescent="0.3">
      <c r="P419427" s="83"/>
    </row>
    <row r="419428" spans="16:16" x14ac:dyDescent="0.3">
      <c r="P419428" s="83"/>
    </row>
    <row r="419429" spans="16:16" x14ac:dyDescent="0.3">
      <c r="P419429" s="83"/>
    </row>
    <row r="419430" spans="16:16" x14ac:dyDescent="0.3">
      <c r="P419430" s="83"/>
    </row>
    <row r="419431" spans="16:16" x14ac:dyDescent="0.3">
      <c r="P419431" s="83"/>
    </row>
    <row r="419432" spans="16:16" x14ac:dyDescent="0.3">
      <c r="P419432" s="83"/>
    </row>
    <row r="419433" spans="16:16" x14ac:dyDescent="0.3">
      <c r="P419433" s="83"/>
    </row>
    <row r="419434" spans="16:16" x14ac:dyDescent="0.3">
      <c r="P419434" s="83"/>
    </row>
    <row r="419435" spans="16:16" x14ac:dyDescent="0.3">
      <c r="P419435" s="83"/>
    </row>
    <row r="419436" spans="16:16" x14ac:dyDescent="0.3">
      <c r="P419436" s="83"/>
    </row>
    <row r="419437" spans="16:16" x14ac:dyDescent="0.3">
      <c r="P419437" s="83"/>
    </row>
    <row r="419438" spans="16:16" x14ac:dyDescent="0.3">
      <c r="P419438" s="83"/>
    </row>
    <row r="419439" spans="16:16" x14ac:dyDescent="0.3">
      <c r="P419439" s="83"/>
    </row>
    <row r="419440" spans="16:16" x14ac:dyDescent="0.3">
      <c r="P419440" s="83"/>
    </row>
    <row r="419441" spans="16:16" x14ac:dyDescent="0.3">
      <c r="P419441" s="83"/>
    </row>
    <row r="419442" spans="16:16" x14ac:dyDescent="0.3">
      <c r="P419442" s="83"/>
    </row>
    <row r="419443" spans="16:16" x14ac:dyDescent="0.3">
      <c r="P419443" s="83"/>
    </row>
    <row r="419444" spans="16:16" x14ac:dyDescent="0.3">
      <c r="P419444" s="83"/>
    </row>
    <row r="419445" spans="16:16" x14ac:dyDescent="0.3">
      <c r="P419445" s="83"/>
    </row>
    <row r="419446" spans="16:16" x14ac:dyDescent="0.3">
      <c r="P419446" s="83"/>
    </row>
    <row r="419447" spans="16:16" x14ac:dyDescent="0.3">
      <c r="P419447" s="83"/>
    </row>
    <row r="419448" spans="16:16" x14ac:dyDescent="0.3">
      <c r="P419448" s="83"/>
    </row>
    <row r="419449" spans="16:16" x14ac:dyDescent="0.3">
      <c r="P419449" s="83"/>
    </row>
    <row r="419450" spans="16:16" x14ac:dyDescent="0.3">
      <c r="P419450" s="83"/>
    </row>
    <row r="419451" spans="16:16" x14ac:dyDescent="0.3">
      <c r="P419451" s="83"/>
    </row>
    <row r="419452" spans="16:16" x14ac:dyDescent="0.3">
      <c r="P419452" s="83"/>
    </row>
    <row r="419453" spans="16:16" x14ac:dyDescent="0.3">
      <c r="P419453" s="83"/>
    </row>
    <row r="419454" spans="16:16" x14ac:dyDescent="0.3">
      <c r="P419454" s="83"/>
    </row>
    <row r="419455" spans="16:16" x14ac:dyDescent="0.3">
      <c r="P419455" s="83"/>
    </row>
    <row r="419456" spans="16:16" x14ac:dyDescent="0.3">
      <c r="P419456" s="83"/>
    </row>
    <row r="419457" spans="16:16" x14ac:dyDescent="0.3">
      <c r="P419457" s="83"/>
    </row>
    <row r="419458" spans="16:16" x14ac:dyDescent="0.3">
      <c r="P419458" s="83"/>
    </row>
    <row r="419459" spans="16:16" x14ac:dyDescent="0.3">
      <c r="P419459" s="83"/>
    </row>
    <row r="419460" spans="16:16" x14ac:dyDescent="0.3">
      <c r="P419460" s="83"/>
    </row>
    <row r="419461" spans="16:16" x14ac:dyDescent="0.3">
      <c r="P419461" s="83"/>
    </row>
    <row r="419462" spans="16:16" x14ac:dyDescent="0.3">
      <c r="P419462" s="83"/>
    </row>
    <row r="419463" spans="16:16" x14ac:dyDescent="0.3">
      <c r="P419463" s="83"/>
    </row>
    <row r="419464" spans="16:16" x14ac:dyDescent="0.3">
      <c r="P419464" s="83"/>
    </row>
    <row r="419465" spans="16:16" x14ac:dyDescent="0.3">
      <c r="P419465" s="83"/>
    </row>
    <row r="419466" spans="16:16" x14ac:dyDescent="0.3">
      <c r="P419466" s="83"/>
    </row>
    <row r="419467" spans="16:16" x14ac:dyDescent="0.3">
      <c r="P419467" s="83"/>
    </row>
    <row r="419468" spans="16:16" x14ac:dyDescent="0.3">
      <c r="P419468" s="83"/>
    </row>
    <row r="419469" spans="16:16" x14ac:dyDescent="0.3">
      <c r="P419469" s="83"/>
    </row>
    <row r="419470" spans="16:16" x14ac:dyDescent="0.3">
      <c r="P419470" s="83"/>
    </row>
    <row r="419471" spans="16:16" x14ac:dyDescent="0.3">
      <c r="P419471" s="83"/>
    </row>
    <row r="419472" spans="16:16" x14ac:dyDescent="0.3">
      <c r="P419472" s="83"/>
    </row>
    <row r="419473" spans="16:16" x14ac:dyDescent="0.3">
      <c r="P419473" s="83"/>
    </row>
    <row r="419474" spans="16:16" x14ac:dyDescent="0.3">
      <c r="P419474" s="83"/>
    </row>
    <row r="419475" spans="16:16" x14ac:dyDescent="0.3">
      <c r="P419475" s="83"/>
    </row>
    <row r="419476" spans="16:16" x14ac:dyDescent="0.3">
      <c r="P419476" s="83"/>
    </row>
    <row r="419477" spans="16:16" x14ac:dyDescent="0.3">
      <c r="P419477" s="83"/>
    </row>
    <row r="419478" spans="16:16" x14ac:dyDescent="0.3">
      <c r="P419478" s="83"/>
    </row>
    <row r="419479" spans="16:16" x14ac:dyDescent="0.3">
      <c r="P419479" s="83"/>
    </row>
    <row r="419480" spans="16:16" x14ac:dyDescent="0.3">
      <c r="P419480" s="83"/>
    </row>
    <row r="419481" spans="16:16" x14ac:dyDescent="0.3">
      <c r="P419481" s="83"/>
    </row>
    <row r="419482" spans="16:16" x14ac:dyDescent="0.3">
      <c r="P419482" s="83"/>
    </row>
    <row r="419483" spans="16:16" x14ac:dyDescent="0.3">
      <c r="P419483" s="83"/>
    </row>
    <row r="419484" spans="16:16" x14ac:dyDescent="0.3">
      <c r="P419484" s="83"/>
    </row>
    <row r="419485" spans="16:16" x14ac:dyDescent="0.3">
      <c r="P419485" s="83"/>
    </row>
    <row r="419486" spans="16:16" x14ac:dyDescent="0.3">
      <c r="P419486" s="83"/>
    </row>
    <row r="419487" spans="16:16" x14ac:dyDescent="0.3">
      <c r="P419487" s="83"/>
    </row>
    <row r="419488" spans="16:16" x14ac:dyDescent="0.3">
      <c r="P419488" s="83"/>
    </row>
    <row r="419489" spans="16:16" x14ac:dyDescent="0.3">
      <c r="P419489" s="83"/>
    </row>
    <row r="419490" spans="16:16" x14ac:dyDescent="0.3">
      <c r="P419490" s="83"/>
    </row>
    <row r="419491" spans="16:16" x14ac:dyDescent="0.3">
      <c r="P419491" s="83"/>
    </row>
    <row r="419492" spans="16:16" x14ac:dyDescent="0.3">
      <c r="P419492" s="83"/>
    </row>
    <row r="419493" spans="16:16" x14ac:dyDescent="0.3">
      <c r="P419493" s="83"/>
    </row>
    <row r="419494" spans="16:16" x14ac:dyDescent="0.3">
      <c r="P419494" s="83"/>
    </row>
    <row r="419495" spans="16:16" x14ac:dyDescent="0.3">
      <c r="P419495" s="83"/>
    </row>
    <row r="419496" spans="16:16" x14ac:dyDescent="0.3">
      <c r="P419496" s="83"/>
    </row>
    <row r="419497" spans="16:16" x14ac:dyDescent="0.3">
      <c r="P419497" s="83"/>
    </row>
    <row r="419498" spans="16:16" x14ac:dyDescent="0.3">
      <c r="P419498" s="83"/>
    </row>
    <row r="419499" spans="16:16" x14ac:dyDescent="0.3">
      <c r="P419499" s="83"/>
    </row>
    <row r="419500" spans="16:16" x14ac:dyDescent="0.3">
      <c r="P419500" s="83"/>
    </row>
    <row r="419501" spans="16:16" x14ac:dyDescent="0.3">
      <c r="P419501" s="83"/>
    </row>
    <row r="419502" spans="16:16" x14ac:dyDescent="0.3">
      <c r="P419502" s="83"/>
    </row>
    <row r="419503" spans="16:16" x14ac:dyDescent="0.3">
      <c r="P419503" s="83"/>
    </row>
    <row r="419504" spans="16:16" x14ac:dyDescent="0.3">
      <c r="P419504" s="83"/>
    </row>
    <row r="419505" spans="16:16" x14ac:dyDescent="0.3">
      <c r="P419505" s="83"/>
    </row>
    <row r="419506" spans="16:16" x14ac:dyDescent="0.3">
      <c r="P419506" s="83"/>
    </row>
    <row r="419507" spans="16:16" x14ac:dyDescent="0.3">
      <c r="P419507" s="83"/>
    </row>
    <row r="419508" spans="16:16" x14ac:dyDescent="0.3">
      <c r="P419508" s="83"/>
    </row>
    <row r="419509" spans="16:16" x14ac:dyDescent="0.3">
      <c r="P419509" s="83"/>
    </row>
    <row r="419510" spans="16:16" x14ac:dyDescent="0.3">
      <c r="P419510" s="83"/>
    </row>
    <row r="419511" spans="16:16" x14ac:dyDescent="0.3">
      <c r="P419511" s="83"/>
    </row>
    <row r="419512" spans="16:16" x14ac:dyDescent="0.3">
      <c r="P419512" s="83"/>
    </row>
    <row r="419513" spans="16:16" x14ac:dyDescent="0.3">
      <c r="P419513" s="83"/>
    </row>
    <row r="419514" spans="16:16" x14ac:dyDescent="0.3">
      <c r="P419514" s="83"/>
    </row>
    <row r="419515" spans="16:16" x14ac:dyDescent="0.3">
      <c r="P419515" s="83"/>
    </row>
    <row r="419516" spans="16:16" x14ac:dyDescent="0.3">
      <c r="P419516" s="83"/>
    </row>
    <row r="419517" spans="16:16" x14ac:dyDescent="0.3">
      <c r="P419517" s="83"/>
    </row>
    <row r="419518" spans="16:16" x14ac:dyDescent="0.3">
      <c r="P419518" s="83"/>
    </row>
    <row r="419519" spans="16:16" x14ac:dyDescent="0.3">
      <c r="P419519" s="83"/>
    </row>
    <row r="419520" spans="16:16" x14ac:dyDescent="0.3">
      <c r="P419520" s="83"/>
    </row>
    <row r="419521" spans="16:16" x14ac:dyDescent="0.3">
      <c r="P419521" s="83"/>
    </row>
    <row r="419522" spans="16:16" x14ac:dyDescent="0.3">
      <c r="P419522" s="83"/>
    </row>
    <row r="419523" spans="16:16" x14ac:dyDescent="0.3">
      <c r="P419523" s="83"/>
    </row>
    <row r="419524" spans="16:16" x14ac:dyDescent="0.3">
      <c r="P419524" s="83"/>
    </row>
    <row r="419525" spans="16:16" x14ac:dyDescent="0.3">
      <c r="P419525" s="83"/>
    </row>
    <row r="419526" spans="16:16" x14ac:dyDescent="0.3">
      <c r="P419526" s="83"/>
    </row>
    <row r="419527" spans="16:16" x14ac:dyDescent="0.3">
      <c r="P419527" s="83"/>
    </row>
    <row r="419528" spans="16:16" x14ac:dyDescent="0.3">
      <c r="P419528" s="83"/>
    </row>
    <row r="419529" spans="16:16" x14ac:dyDescent="0.3">
      <c r="P419529" s="83"/>
    </row>
    <row r="419530" spans="16:16" x14ac:dyDescent="0.3">
      <c r="P419530" s="83"/>
    </row>
    <row r="419531" spans="16:16" x14ac:dyDescent="0.3">
      <c r="P419531" s="83"/>
    </row>
    <row r="419532" spans="16:16" x14ac:dyDescent="0.3">
      <c r="P419532" s="83"/>
    </row>
    <row r="419533" spans="16:16" x14ac:dyDescent="0.3">
      <c r="P419533" s="83"/>
    </row>
    <row r="419534" spans="16:16" x14ac:dyDescent="0.3">
      <c r="P419534" s="83"/>
    </row>
    <row r="419535" spans="16:16" x14ac:dyDescent="0.3">
      <c r="P419535" s="83"/>
    </row>
    <row r="419536" spans="16:16" x14ac:dyDescent="0.3">
      <c r="P419536" s="83"/>
    </row>
    <row r="419537" spans="16:16" x14ac:dyDescent="0.3">
      <c r="P419537" s="83"/>
    </row>
    <row r="419538" spans="16:16" x14ac:dyDescent="0.3">
      <c r="P419538" s="83"/>
    </row>
    <row r="419539" spans="16:16" x14ac:dyDescent="0.3">
      <c r="P419539" s="83"/>
    </row>
    <row r="419540" spans="16:16" x14ac:dyDescent="0.3">
      <c r="P419540" s="83"/>
    </row>
    <row r="419541" spans="16:16" x14ac:dyDescent="0.3">
      <c r="P419541" s="83"/>
    </row>
    <row r="419542" spans="16:16" x14ac:dyDescent="0.3">
      <c r="P419542" s="83"/>
    </row>
    <row r="419543" spans="16:16" x14ac:dyDescent="0.3">
      <c r="P419543" s="83"/>
    </row>
    <row r="419544" spans="16:16" x14ac:dyDescent="0.3">
      <c r="P419544" s="83"/>
    </row>
    <row r="419545" spans="16:16" x14ac:dyDescent="0.3">
      <c r="P419545" s="83"/>
    </row>
    <row r="419546" spans="16:16" x14ac:dyDescent="0.3">
      <c r="P419546" s="83"/>
    </row>
    <row r="419547" spans="16:16" x14ac:dyDescent="0.3">
      <c r="P419547" s="83"/>
    </row>
    <row r="419548" spans="16:16" x14ac:dyDescent="0.3">
      <c r="P419548" s="83"/>
    </row>
    <row r="419549" spans="16:16" x14ac:dyDescent="0.3">
      <c r="P419549" s="83"/>
    </row>
    <row r="419550" spans="16:16" x14ac:dyDescent="0.3">
      <c r="P419550" s="83"/>
    </row>
    <row r="419551" spans="16:16" x14ac:dyDescent="0.3">
      <c r="P419551" s="83"/>
    </row>
    <row r="419552" spans="16:16" x14ac:dyDescent="0.3">
      <c r="P419552" s="83"/>
    </row>
    <row r="419553" spans="16:16" x14ac:dyDescent="0.3">
      <c r="P419553" s="83"/>
    </row>
    <row r="419554" spans="16:16" x14ac:dyDescent="0.3">
      <c r="P419554" s="83"/>
    </row>
    <row r="419555" spans="16:16" x14ac:dyDescent="0.3">
      <c r="P419555" s="83"/>
    </row>
    <row r="419556" spans="16:16" x14ac:dyDescent="0.3">
      <c r="P419556" s="83"/>
    </row>
    <row r="419557" spans="16:16" x14ac:dyDescent="0.3">
      <c r="P419557" s="83"/>
    </row>
    <row r="419558" spans="16:16" x14ac:dyDescent="0.3">
      <c r="P419558" s="83"/>
    </row>
    <row r="419559" spans="16:16" x14ac:dyDescent="0.3">
      <c r="P419559" s="83"/>
    </row>
    <row r="419560" spans="16:16" x14ac:dyDescent="0.3">
      <c r="P419560" s="83"/>
    </row>
    <row r="419561" spans="16:16" x14ac:dyDescent="0.3">
      <c r="P419561" s="83"/>
    </row>
    <row r="419562" spans="16:16" x14ac:dyDescent="0.3">
      <c r="P419562" s="83"/>
    </row>
    <row r="419563" spans="16:16" x14ac:dyDescent="0.3">
      <c r="P419563" s="83"/>
    </row>
    <row r="419564" spans="16:16" x14ac:dyDescent="0.3">
      <c r="P419564" s="83"/>
    </row>
    <row r="419565" spans="16:16" x14ac:dyDescent="0.3">
      <c r="P419565" s="83"/>
    </row>
    <row r="419566" spans="16:16" x14ac:dyDescent="0.3">
      <c r="P419566" s="83"/>
    </row>
    <row r="419567" spans="16:16" x14ac:dyDescent="0.3">
      <c r="P419567" s="83"/>
    </row>
    <row r="419568" spans="16:16" x14ac:dyDescent="0.3">
      <c r="P419568" s="83"/>
    </row>
    <row r="419569" spans="16:16" x14ac:dyDescent="0.3">
      <c r="P419569" s="83"/>
    </row>
    <row r="419570" spans="16:16" x14ac:dyDescent="0.3">
      <c r="P419570" s="83"/>
    </row>
    <row r="419571" spans="16:16" x14ac:dyDescent="0.3">
      <c r="P419571" s="83"/>
    </row>
    <row r="419572" spans="16:16" x14ac:dyDescent="0.3">
      <c r="P419572" s="83"/>
    </row>
    <row r="419573" spans="16:16" x14ac:dyDescent="0.3">
      <c r="P419573" s="83"/>
    </row>
    <row r="419574" spans="16:16" x14ac:dyDescent="0.3">
      <c r="P419574" s="83"/>
    </row>
    <row r="419575" spans="16:16" x14ac:dyDescent="0.3">
      <c r="P419575" s="83"/>
    </row>
    <row r="419576" spans="16:16" x14ac:dyDescent="0.3">
      <c r="P419576" s="83"/>
    </row>
    <row r="419577" spans="16:16" x14ac:dyDescent="0.3">
      <c r="P419577" s="83"/>
    </row>
    <row r="419578" spans="16:16" x14ac:dyDescent="0.3">
      <c r="P419578" s="83"/>
    </row>
    <row r="419579" spans="16:16" x14ac:dyDescent="0.3">
      <c r="P419579" s="83"/>
    </row>
    <row r="419580" spans="16:16" x14ac:dyDescent="0.3">
      <c r="P419580" s="83"/>
    </row>
    <row r="419581" spans="16:16" x14ac:dyDescent="0.3">
      <c r="P419581" s="83"/>
    </row>
    <row r="419582" spans="16:16" x14ac:dyDescent="0.3">
      <c r="P419582" s="83"/>
    </row>
    <row r="419583" spans="16:16" x14ac:dyDescent="0.3">
      <c r="P419583" s="83"/>
    </row>
    <row r="419584" spans="16:16" x14ac:dyDescent="0.3">
      <c r="P419584" s="83"/>
    </row>
    <row r="419585" spans="16:16" x14ac:dyDescent="0.3">
      <c r="P419585" s="83"/>
    </row>
    <row r="419586" spans="16:16" x14ac:dyDescent="0.3">
      <c r="P419586" s="83"/>
    </row>
    <row r="419587" spans="16:16" x14ac:dyDescent="0.3">
      <c r="P419587" s="83"/>
    </row>
    <row r="419588" spans="16:16" x14ac:dyDescent="0.3">
      <c r="P419588" s="83"/>
    </row>
    <row r="419589" spans="16:16" x14ac:dyDescent="0.3">
      <c r="P419589" s="83"/>
    </row>
    <row r="419590" spans="16:16" x14ac:dyDescent="0.3">
      <c r="P419590" s="83"/>
    </row>
    <row r="419591" spans="16:16" x14ac:dyDescent="0.3">
      <c r="P419591" s="83"/>
    </row>
    <row r="419592" spans="16:16" x14ac:dyDescent="0.3">
      <c r="P419592" s="83"/>
    </row>
    <row r="419593" spans="16:16" x14ac:dyDescent="0.3">
      <c r="P419593" s="83"/>
    </row>
    <row r="419594" spans="16:16" x14ac:dyDescent="0.3">
      <c r="P419594" s="83"/>
    </row>
    <row r="419595" spans="16:16" x14ac:dyDescent="0.3">
      <c r="P419595" s="83"/>
    </row>
    <row r="419596" spans="16:16" x14ac:dyDescent="0.3">
      <c r="P419596" s="83"/>
    </row>
    <row r="419597" spans="16:16" x14ac:dyDescent="0.3">
      <c r="P419597" s="83"/>
    </row>
    <row r="419598" spans="16:16" x14ac:dyDescent="0.3">
      <c r="P419598" s="83"/>
    </row>
    <row r="419599" spans="16:16" x14ac:dyDescent="0.3">
      <c r="P419599" s="83"/>
    </row>
    <row r="419600" spans="16:16" x14ac:dyDescent="0.3">
      <c r="P419600" s="83"/>
    </row>
    <row r="419601" spans="16:16" x14ac:dyDescent="0.3">
      <c r="P419601" s="83"/>
    </row>
    <row r="419602" spans="16:16" x14ac:dyDescent="0.3">
      <c r="P419602" s="83"/>
    </row>
    <row r="419603" spans="16:16" x14ac:dyDescent="0.3">
      <c r="P419603" s="83"/>
    </row>
    <row r="419604" spans="16:16" x14ac:dyDescent="0.3">
      <c r="P419604" s="83"/>
    </row>
    <row r="419605" spans="16:16" x14ac:dyDescent="0.3">
      <c r="P419605" s="83"/>
    </row>
    <row r="419606" spans="16:16" x14ac:dyDescent="0.3">
      <c r="P419606" s="83"/>
    </row>
    <row r="419607" spans="16:16" x14ac:dyDescent="0.3">
      <c r="P419607" s="83"/>
    </row>
    <row r="419608" spans="16:16" x14ac:dyDescent="0.3">
      <c r="P419608" s="83"/>
    </row>
    <row r="419609" spans="16:16" x14ac:dyDescent="0.3">
      <c r="P419609" s="83"/>
    </row>
    <row r="419610" spans="16:16" x14ac:dyDescent="0.3">
      <c r="P419610" s="83"/>
    </row>
    <row r="419611" spans="16:16" x14ac:dyDescent="0.3">
      <c r="P419611" s="83"/>
    </row>
    <row r="419612" spans="16:16" x14ac:dyDescent="0.3">
      <c r="P419612" s="83"/>
    </row>
    <row r="419613" spans="16:16" x14ac:dyDescent="0.3">
      <c r="P419613" s="83"/>
    </row>
    <row r="419614" spans="16:16" x14ac:dyDescent="0.3">
      <c r="P419614" s="83"/>
    </row>
    <row r="419615" spans="16:16" x14ac:dyDescent="0.3">
      <c r="P419615" s="83"/>
    </row>
    <row r="419616" spans="16:16" x14ac:dyDescent="0.3">
      <c r="P419616" s="83"/>
    </row>
    <row r="419617" spans="16:16" x14ac:dyDescent="0.3">
      <c r="P419617" s="83"/>
    </row>
    <row r="419618" spans="16:16" x14ac:dyDescent="0.3">
      <c r="P419618" s="83"/>
    </row>
    <row r="419619" spans="16:16" x14ac:dyDescent="0.3">
      <c r="P419619" s="83"/>
    </row>
    <row r="419620" spans="16:16" x14ac:dyDescent="0.3">
      <c r="P419620" s="83"/>
    </row>
    <row r="419621" spans="16:16" x14ac:dyDescent="0.3">
      <c r="P419621" s="83"/>
    </row>
    <row r="419622" spans="16:16" x14ac:dyDescent="0.3">
      <c r="P419622" s="83"/>
    </row>
    <row r="419623" spans="16:16" x14ac:dyDescent="0.3">
      <c r="P419623" s="83"/>
    </row>
    <row r="419624" spans="16:16" x14ac:dyDescent="0.3">
      <c r="P419624" s="83"/>
    </row>
    <row r="419625" spans="16:16" x14ac:dyDescent="0.3">
      <c r="P419625" s="83"/>
    </row>
    <row r="419626" spans="16:16" x14ac:dyDescent="0.3">
      <c r="P419626" s="83"/>
    </row>
    <row r="419627" spans="16:16" x14ac:dyDescent="0.3">
      <c r="P419627" s="83"/>
    </row>
    <row r="419628" spans="16:16" x14ac:dyDescent="0.3">
      <c r="P419628" s="83"/>
    </row>
    <row r="419629" spans="16:16" x14ac:dyDescent="0.3">
      <c r="P419629" s="83"/>
    </row>
    <row r="419630" spans="16:16" x14ac:dyDescent="0.3">
      <c r="P419630" s="83"/>
    </row>
    <row r="419631" spans="16:16" x14ac:dyDescent="0.3">
      <c r="P419631" s="83"/>
    </row>
    <row r="419632" spans="16:16" x14ac:dyDescent="0.3">
      <c r="P419632" s="83"/>
    </row>
    <row r="419633" spans="16:16" x14ac:dyDescent="0.3">
      <c r="P419633" s="83"/>
    </row>
    <row r="419634" spans="16:16" x14ac:dyDescent="0.3">
      <c r="P419634" s="83"/>
    </row>
    <row r="419635" spans="16:16" x14ac:dyDescent="0.3">
      <c r="P419635" s="83"/>
    </row>
    <row r="419636" spans="16:16" x14ac:dyDescent="0.3">
      <c r="P419636" s="83"/>
    </row>
    <row r="419637" spans="16:16" x14ac:dyDescent="0.3">
      <c r="P419637" s="83"/>
    </row>
    <row r="419638" spans="16:16" x14ac:dyDescent="0.3">
      <c r="P419638" s="83"/>
    </row>
    <row r="419639" spans="16:16" x14ac:dyDescent="0.3">
      <c r="P419639" s="83"/>
    </row>
    <row r="419640" spans="16:16" x14ac:dyDescent="0.3">
      <c r="P419640" s="83"/>
    </row>
    <row r="419641" spans="16:16" x14ac:dyDescent="0.3">
      <c r="P419641" s="83"/>
    </row>
    <row r="419642" spans="16:16" x14ac:dyDescent="0.3">
      <c r="P419642" s="83"/>
    </row>
    <row r="419643" spans="16:16" x14ac:dyDescent="0.3">
      <c r="P419643" s="83"/>
    </row>
    <row r="419644" spans="16:16" x14ac:dyDescent="0.3">
      <c r="P419644" s="83"/>
    </row>
    <row r="419645" spans="16:16" x14ac:dyDescent="0.3">
      <c r="P419645" s="83"/>
    </row>
    <row r="419646" spans="16:16" x14ac:dyDescent="0.3">
      <c r="P419646" s="83"/>
    </row>
    <row r="419647" spans="16:16" x14ac:dyDescent="0.3">
      <c r="P419647" s="83"/>
    </row>
    <row r="419648" spans="16:16" x14ac:dyDescent="0.3">
      <c r="P419648" s="83"/>
    </row>
    <row r="419649" spans="16:16" x14ac:dyDescent="0.3">
      <c r="P419649" s="83"/>
    </row>
    <row r="419650" spans="16:16" x14ac:dyDescent="0.3">
      <c r="P419650" s="83"/>
    </row>
    <row r="419651" spans="16:16" x14ac:dyDescent="0.3">
      <c r="P419651" s="83"/>
    </row>
    <row r="419652" spans="16:16" x14ac:dyDescent="0.3">
      <c r="P419652" s="83"/>
    </row>
    <row r="419653" spans="16:16" x14ac:dyDescent="0.3">
      <c r="P419653" s="83"/>
    </row>
    <row r="419654" spans="16:16" x14ac:dyDescent="0.3">
      <c r="P419654" s="83"/>
    </row>
    <row r="419655" spans="16:16" x14ac:dyDescent="0.3">
      <c r="P419655" s="83"/>
    </row>
    <row r="419656" spans="16:16" x14ac:dyDescent="0.3">
      <c r="P419656" s="83"/>
    </row>
    <row r="419657" spans="16:16" x14ac:dyDescent="0.3">
      <c r="P419657" s="83"/>
    </row>
    <row r="419658" spans="16:16" x14ac:dyDescent="0.3">
      <c r="P419658" s="83"/>
    </row>
    <row r="419659" spans="16:16" x14ac:dyDescent="0.3">
      <c r="P419659" s="83"/>
    </row>
    <row r="419660" spans="16:16" x14ac:dyDescent="0.3">
      <c r="P419660" s="83"/>
    </row>
    <row r="419661" spans="16:16" x14ac:dyDescent="0.3">
      <c r="P419661" s="83"/>
    </row>
    <row r="419662" spans="16:16" x14ac:dyDescent="0.3">
      <c r="P419662" s="83"/>
    </row>
    <row r="419663" spans="16:16" x14ac:dyDescent="0.3">
      <c r="P419663" s="83"/>
    </row>
    <row r="419664" spans="16:16" x14ac:dyDescent="0.3">
      <c r="P419664" s="83"/>
    </row>
    <row r="419665" spans="16:16" x14ac:dyDescent="0.3">
      <c r="P419665" s="83"/>
    </row>
    <row r="419666" spans="16:16" x14ac:dyDescent="0.3">
      <c r="P419666" s="83"/>
    </row>
    <row r="419667" spans="16:16" x14ac:dyDescent="0.3">
      <c r="P419667" s="83"/>
    </row>
    <row r="419668" spans="16:16" x14ac:dyDescent="0.3">
      <c r="P419668" s="83"/>
    </row>
    <row r="419669" spans="16:16" x14ac:dyDescent="0.3">
      <c r="P419669" s="83"/>
    </row>
    <row r="419670" spans="16:16" x14ac:dyDescent="0.3">
      <c r="P419670" s="83"/>
    </row>
    <row r="419671" spans="16:16" x14ac:dyDescent="0.3">
      <c r="P419671" s="83"/>
    </row>
    <row r="419672" spans="16:16" x14ac:dyDescent="0.3">
      <c r="P419672" s="83"/>
    </row>
    <row r="419673" spans="16:16" x14ac:dyDescent="0.3">
      <c r="P419673" s="83"/>
    </row>
    <row r="419674" spans="16:16" x14ac:dyDescent="0.3">
      <c r="P419674" s="83"/>
    </row>
    <row r="419675" spans="16:16" x14ac:dyDescent="0.3">
      <c r="P419675" s="83"/>
    </row>
    <row r="419676" spans="16:16" x14ac:dyDescent="0.3">
      <c r="P419676" s="83"/>
    </row>
    <row r="419677" spans="16:16" x14ac:dyDescent="0.3">
      <c r="P419677" s="83"/>
    </row>
    <row r="419678" spans="16:16" x14ac:dyDescent="0.3">
      <c r="P419678" s="83"/>
    </row>
    <row r="419679" spans="16:16" x14ac:dyDescent="0.3">
      <c r="P419679" s="83"/>
    </row>
    <row r="419680" spans="16:16" x14ac:dyDescent="0.3">
      <c r="P419680" s="83"/>
    </row>
    <row r="419681" spans="16:16" x14ac:dyDescent="0.3">
      <c r="P419681" s="83"/>
    </row>
    <row r="419682" spans="16:16" x14ac:dyDescent="0.3">
      <c r="P419682" s="83"/>
    </row>
    <row r="419683" spans="16:16" x14ac:dyDescent="0.3">
      <c r="P419683" s="83"/>
    </row>
    <row r="419684" spans="16:16" x14ac:dyDescent="0.3">
      <c r="P419684" s="83"/>
    </row>
    <row r="419685" spans="16:16" x14ac:dyDescent="0.3">
      <c r="P419685" s="83"/>
    </row>
    <row r="419686" spans="16:16" x14ac:dyDescent="0.3">
      <c r="P419686" s="83"/>
    </row>
    <row r="419687" spans="16:16" x14ac:dyDescent="0.3">
      <c r="P419687" s="83"/>
    </row>
    <row r="419688" spans="16:16" x14ac:dyDescent="0.3">
      <c r="P419688" s="83"/>
    </row>
    <row r="419689" spans="16:16" x14ac:dyDescent="0.3">
      <c r="P419689" s="83"/>
    </row>
    <row r="419690" spans="16:16" x14ac:dyDescent="0.3">
      <c r="P419690" s="83"/>
    </row>
    <row r="419691" spans="16:16" x14ac:dyDescent="0.3">
      <c r="P419691" s="83"/>
    </row>
    <row r="419692" spans="16:16" x14ac:dyDescent="0.3">
      <c r="P419692" s="83"/>
    </row>
    <row r="419693" spans="16:16" x14ac:dyDescent="0.3">
      <c r="P419693" s="83"/>
    </row>
    <row r="419694" spans="16:16" x14ac:dyDescent="0.3">
      <c r="P419694" s="83"/>
    </row>
    <row r="419695" spans="16:16" x14ac:dyDescent="0.3">
      <c r="P419695" s="83"/>
    </row>
    <row r="419696" spans="16:16" x14ac:dyDescent="0.3">
      <c r="P419696" s="83"/>
    </row>
    <row r="419697" spans="16:16" x14ac:dyDescent="0.3">
      <c r="P419697" s="83"/>
    </row>
    <row r="419698" spans="16:16" x14ac:dyDescent="0.3">
      <c r="P419698" s="83"/>
    </row>
    <row r="419699" spans="16:16" x14ac:dyDescent="0.3">
      <c r="P419699" s="83"/>
    </row>
    <row r="419700" spans="16:16" x14ac:dyDescent="0.3">
      <c r="P419700" s="83"/>
    </row>
    <row r="419701" spans="16:16" x14ac:dyDescent="0.3">
      <c r="P419701" s="83"/>
    </row>
    <row r="419702" spans="16:16" x14ac:dyDescent="0.3">
      <c r="P419702" s="83"/>
    </row>
    <row r="419703" spans="16:16" x14ac:dyDescent="0.3">
      <c r="P419703" s="83"/>
    </row>
    <row r="419704" spans="16:16" x14ac:dyDescent="0.3">
      <c r="P419704" s="83"/>
    </row>
    <row r="419705" spans="16:16" x14ac:dyDescent="0.3">
      <c r="P419705" s="83"/>
    </row>
    <row r="419706" spans="16:16" x14ac:dyDescent="0.3">
      <c r="P419706" s="83"/>
    </row>
    <row r="419707" spans="16:16" x14ac:dyDescent="0.3">
      <c r="P419707" s="83"/>
    </row>
    <row r="419708" spans="16:16" x14ac:dyDescent="0.3">
      <c r="P419708" s="83"/>
    </row>
    <row r="419709" spans="16:16" x14ac:dyDescent="0.3">
      <c r="P419709" s="83"/>
    </row>
    <row r="419710" spans="16:16" x14ac:dyDescent="0.3">
      <c r="P419710" s="83"/>
    </row>
    <row r="419711" spans="16:16" x14ac:dyDescent="0.3">
      <c r="P419711" s="83"/>
    </row>
    <row r="419712" spans="16:16" x14ac:dyDescent="0.3">
      <c r="P419712" s="83"/>
    </row>
    <row r="419713" spans="16:16" x14ac:dyDescent="0.3">
      <c r="P419713" s="83"/>
    </row>
    <row r="419714" spans="16:16" x14ac:dyDescent="0.3">
      <c r="P419714" s="83"/>
    </row>
    <row r="419715" spans="16:16" x14ac:dyDescent="0.3">
      <c r="P419715" s="83"/>
    </row>
    <row r="419716" spans="16:16" x14ac:dyDescent="0.3">
      <c r="P419716" s="83"/>
    </row>
    <row r="419717" spans="16:16" x14ac:dyDescent="0.3">
      <c r="P419717" s="83"/>
    </row>
    <row r="419718" spans="16:16" x14ac:dyDescent="0.3">
      <c r="P419718" s="83"/>
    </row>
    <row r="419719" spans="16:16" x14ac:dyDescent="0.3">
      <c r="P419719" s="83"/>
    </row>
    <row r="419720" spans="16:16" x14ac:dyDescent="0.3">
      <c r="P419720" s="83"/>
    </row>
    <row r="419721" spans="16:16" x14ac:dyDescent="0.3">
      <c r="P419721" s="83"/>
    </row>
    <row r="419722" spans="16:16" x14ac:dyDescent="0.3">
      <c r="P419722" s="83"/>
    </row>
    <row r="419723" spans="16:16" x14ac:dyDescent="0.3">
      <c r="P419723" s="83"/>
    </row>
    <row r="419724" spans="16:16" x14ac:dyDescent="0.3">
      <c r="P419724" s="83"/>
    </row>
    <row r="419725" spans="16:16" x14ac:dyDescent="0.3">
      <c r="P419725" s="83"/>
    </row>
    <row r="419726" spans="16:16" x14ac:dyDescent="0.3">
      <c r="P419726" s="83"/>
    </row>
    <row r="419727" spans="16:16" x14ac:dyDescent="0.3">
      <c r="P419727" s="83"/>
    </row>
    <row r="419728" spans="16:16" x14ac:dyDescent="0.3">
      <c r="P419728" s="83"/>
    </row>
    <row r="419729" spans="16:16" x14ac:dyDescent="0.3">
      <c r="P419729" s="83"/>
    </row>
    <row r="419730" spans="16:16" x14ac:dyDescent="0.3">
      <c r="P419730" s="83"/>
    </row>
    <row r="419731" spans="16:16" x14ac:dyDescent="0.3">
      <c r="P419731" s="83"/>
    </row>
    <row r="419732" spans="16:16" x14ac:dyDescent="0.3">
      <c r="P419732" s="83"/>
    </row>
    <row r="419733" spans="16:16" x14ac:dyDescent="0.3">
      <c r="P419733" s="83"/>
    </row>
    <row r="419734" spans="16:16" x14ac:dyDescent="0.3">
      <c r="P419734" s="83"/>
    </row>
    <row r="419735" spans="16:16" x14ac:dyDescent="0.3">
      <c r="P419735" s="83"/>
    </row>
    <row r="419736" spans="16:16" x14ac:dyDescent="0.3">
      <c r="P419736" s="83"/>
    </row>
    <row r="419737" spans="16:16" x14ac:dyDescent="0.3">
      <c r="P419737" s="83"/>
    </row>
    <row r="419738" spans="16:16" x14ac:dyDescent="0.3">
      <c r="P419738" s="83"/>
    </row>
    <row r="419739" spans="16:16" x14ac:dyDescent="0.3">
      <c r="P419739" s="83"/>
    </row>
    <row r="419740" spans="16:16" x14ac:dyDescent="0.3">
      <c r="P419740" s="83"/>
    </row>
    <row r="419741" spans="16:16" x14ac:dyDescent="0.3">
      <c r="P419741" s="83"/>
    </row>
    <row r="419742" spans="16:16" x14ac:dyDescent="0.3">
      <c r="P419742" s="83"/>
    </row>
    <row r="419743" spans="16:16" x14ac:dyDescent="0.3">
      <c r="P419743" s="83"/>
    </row>
    <row r="419744" spans="16:16" x14ac:dyDescent="0.3">
      <c r="P419744" s="83"/>
    </row>
    <row r="419745" spans="16:16" x14ac:dyDescent="0.3">
      <c r="P419745" s="83"/>
    </row>
    <row r="419746" spans="16:16" x14ac:dyDescent="0.3">
      <c r="P419746" s="83"/>
    </row>
    <row r="419747" spans="16:16" x14ac:dyDescent="0.3">
      <c r="P419747" s="83"/>
    </row>
    <row r="419748" spans="16:16" x14ac:dyDescent="0.3">
      <c r="P419748" s="83"/>
    </row>
    <row r="419749" spans="16:16" x14ac:dyDescent="0.3">
      <c r="P419749" s="83"/>
    </row>
    <row r="419750" spans="16:16" x14ac:dyDescent="0.3">
      <c r="P419750" s="83"/>
    </row>
    <row r="419751" spans="16:16" x14ac:dyDescent="0.3">
      <c r="P419751" s="83"/>
    </row>
    <row r="419752" spans="16:16" x14ac:dyDescent="0.3">
      <c r="P419752" s="83"/>
    </row>
    <row r="419753" spans="16:16" x14ac:dyDescent="0.3">
      <c r="P419753" s="83"/>
    </row>
    <row r="419754" spans="16:16" x14ac:dyDescent="0.3">
      <c r="P419754" s="83"/>
    </row>
    <row r="419755" spans="16:16" x14ac:dyDescent="0.3">
      <c r="P419755" s="83"/>
    </row>
    <row r="419756" spans="16:16" x14ac:dyDescent="0.3">
      <c r="P419756" s="83"/>
    </row>
    <row r="419757" spans="16:16" x14ac:dyDescent="0.3">
      <c r="P419757" s="83"/>
    </row>
    <row r="419758" spans="16:16" x14ac:dyDescent="0.3">
      <c r="P419758" s="83"/>
    </row>
    <row r="419759" spans="16:16" x14ac:dyDescent="0.3">
      <c r="P419759" s="83"/>
    </row>
    <row r="419760" spans="16:16" x14ac:dyDescent="0.3">
      <c r="P419760" s="83"/>
    </row>
    <row r="419761" spans="16:16" x14ac:dyDescent="0.3">
      <c r="P419761" s="83"/>
    </row>
    <row r="419762" spans="16:16" x14ac:dyDescent="0.3">
      <c r="P419762" s="83"/>
    </row>
    <row r="419763" spans="16:16" x14ac:dyDescent="0.3">
      <c r="P419763" s="83"/>
    </row>
    <row r="419764" spans="16:16" x14ac:dyDescent="0.3">
      <c r="P419764" s="83"/>
    </row>
    <row r="419765" spans="16:16" x14ac:dyDescent="0.3">
      <c r="P419765" s="83"/>
    </row>
    <row r="419766" spans="16:16" x14ac:dyDescent="0.3">
      <c r="P419766" s="83"/>
    </row>
    <row r="419767" spans="16:16" x14ac:dyDescent="0.3">
      <c r="P419767" s="83"/>
    </row>
    <row r="419768" spans="16:16" x14ac:dyDescent="0.3">
      <c r="P419768" s="83"/>
    </row>
    <row r="419769" spans="16:16" x14ac:dyDescent="0.3">
      <c r="P419769" s="83"/>
    </row>
    <row r="419770" spans="16:16" x14ac:dyDescent="0.3">
      <c r="P419770" s="83"/>
    </row>
    <row r="419771" spans="16:16" x14ac:dyDescent="0.3">
      <c r="P419771" s="83"/>
    </row>
    <row r="419772" spans="16:16" x14ac:dyDescent="0.3">
      <c r="P419772" s="83"/>
    </row>
    <row r="419773" spans="16:16" x14ac:dyDescent="0.3">
      <c r="P419773" s="83"/>
    </row>
    <row r="419774" spans="16:16" x14ac:dyDescent="0.3">
      <c r="P419774" s="83"/>
    </row>
    <row r="419775" spans="16:16" x14ac:dyDescent="0.3">
      <c r="P419775" s="83"/>
    </row>
    <row r="419776" spans="16:16" x14ac:dyDescent="0.3">
      <c r="P419776" s="83"/>
    </row>
    <row r="419777" spans="16:16" x14ac:dyDescent="0.3">
      <c r="P419777" s="83"/>
    </row>
    <row r="419778" spans="16:16" x14ac:dyDescent="0.3">
      <c r="P419778" s="83"/>
    </row>
    <row r="419779" spans="16:16" x14ac:dyDescent="0.3">
      <c r="P419779" s="83"/>
    </row>
    <row r="419780" spans="16:16" x14ac:dyDescent="0.3">
      <c r="P419780" s="83"/>
    </row>
    <row r="419781" spans="16:16" x14ac:dyDescent="0.3">
      <c r="P419781" s="83"/>
    </row>
    <row r="419782" spans="16:16" x14ac:dyDescent="0.3">
      <c r="P419782" s="83"/>
    </row>
    <row r="419783" spans="16:16" x14ac:dyDescent="0.3">
      <c r="P419783" s="83"/>
    </row>
    <row r="419784" spans="16:16" x14ac:dyDescent="0.3">
      <c r="P419784" s="83"/>
    </row>
    <row r="419785" spans="16:16" x14ac:dyDescent="0.3">
      <c r="P419785" s="83"/>
    </row>
    <row r="419786" spans="16:16" x14ac:dyDescent="0.3">
      <c r="P419786" s="83"/>
    </row>
    <row r="419787" spans="16:16" x14ac:dyDescent="0.3">
      <c r="P419787" s="83"/>
    </row>
    <row r="419788" spans="16:16" x14ac:dyDescent="0.3">
      <c r="P419788" s="83"/>
    </row>
    <row r="419789" spans="16:16" x14ac:dyDescent="0.3">
      <c r="P419789" s="83"/>
    </row>
    <row r="419790" spans="16:16" x14ac:dyDescent="0.3">
      <c r="P419790" s="83"/>
    </row>
    <row r="419791" spans="16:16" x14ac:dyDescent="0.3">
      <c r="P419791" s="83"/>
    </row>
    <row r="419792" spans="16:16" x14ac:dyDescent="0.3">
      <c r="P419792" s="83"/>
    </row>
    <row r="419793" spans="16:16" x14ac:dyDescent="0.3">
      <c r="P419793" s="83"/>
    </row>
    <row r="419794" spans="16:16" x14ac:dyDescent="0.3">
      <c r="P419794" s="83"/>
    </row>
    <row r="419795" spans="16:16" x14ac:dyDescent="0.3">
      <c r="P419795" s="83"/>
    </row>
    <row r="419796" spans="16:16" x14ac:dyDescent="0.3">
      <c r="P419796" s="83"/>
    </row>
    <row r="419797" spans="16:16" x14ac:dyDescent="0.3">
      <c r="P419797" s="83"/>
    </row>
    <row r="419798" spans="16:16" x14ac:dyDescent="0.3">
      <c r="P419798" s="83"/>
    </row>
    <row r="419799" spans="16:16" x14ac:dyDescent="0.3">
      <c r="P419799" s="83"/>
    </row>
    <row r="419800" spans="16:16" x14ac:dyDescent="0.3">
      <c r="P419800" s="83"/>
    </row>
    <row r="419801" spans="16:16" x14ac:dyDescent="0.3">
      <c r="P419801" s="83"/>
    </row>
    <row r="419802" spans="16:16" x14ac:dyDescent="0.3">
      <c r="P419802" s="83"/>
    </row>
    <row r="419803" spans="16:16" x14ac:dyDescent="0.3">
      <c r="P419803" s="83"/>
    </row>
    <row r="419804" spans="16:16" x14ac:dyDescent="0.3">
      <c r="P419804" s="83"/>
    </row>
    <row r="419805" spans="16:16" x14ac:dyDescent="0.3">
      <c r="P419805" s="83"/>
    </row>
    <row r="419806" spans="16:16" x14ac:dyDescent="0.3">
      <c r="P419806" s="83"/>
    </row>
    <row r="419807" spans="16:16" x14ac:dyDescent="0.3">
      <c r="P419807" s="83"/>
    </row>
    <row r="419808" spans="16:16" x14ac:dyDescent="0.3">
      <c r="P419808" s="83"/>
    </row>
    <row r="419809" spans="16:16" x14ac:dyDescent="0.3">
      <c r="P419809" s="83"/>
    </row>
    <row r="419810" spans="16:16" x14ac:dyDescent="0.3">
      <c r="P419810" s="83"/>
    </row>
    <row r="419811" spans="16:16" x14ac:dyDescent="0.3">
      <c r="P419811" s="83"/>
    </row>
    <row r="419812" spans="16:16" x14ac:dyDescent="0.3">
      <c r="P419812" s="83"/>
    </row>
    <row r="419813" spans="16:16" x14ac:dyDescent="0.3">
      <c r="P419813" s="83"/>
    </row>
    <row r="419814" spans="16:16" x14ac:dyDescent="0.3">
      <c r="P419814" s="83"/>
    </row>
    <row r="419815" spans="16:16" x14ac:dyDescent="0.3">
      <c r="P419815" s="83"/>
    </row>
    <row r="419816" spans="16:16" x14ac:dyDescent="0.3">
      <c r="P419816" s="83"/>
    </row>
    <row r="419817" spans="16:16" x14ac:dyDescent="0.3">
      <c r="P419817" s="83"/>
    </row>
    <row r="419818" spans="16:16" x14ac:dyDescent="0.3">
      <c r="P419818" s="83"/>
    </row>
    <row r="419819" spans="16:16" x14ac:dyDescent="0.3">
      <c r="P419819" s="83"/>
    </row>
    <row r="419820" spans="16:16" x14ac:dyDescent="0.3">
      <c r="P419820" s="83"/>
    </row>
    <row r="419821" spans="16:16" x14ac:dyDescent="0.3">
      <c r="P419821" s="83"/>
    </row>
    <row r="419822" spans="16:16" x14ac:dyDescent="0.3">
      <c r="P419822" s="83"/>
    </row>
    <row r="419823" spans="16:16" x14ac:dyDescent="0.3">
      <c r="P419823" s="83"/>
    </row>
    <row r="419824" spans="16:16" x14ac:dyDescent="0.3">
      <c r="P419824" s="83"/>
    </row>
    <row r="419825" spans="16:16" x14ac:dyDescent="0.3">
      <c r="P419825" s="83"/>
    </row>
    <row r="419826" spans="16:16" x14ac:dyDescent="0.3">
      <c r="P419826" s="83"/>
    </row>
    <row r="419827" spans="16:16" x14ac:dyDescent="0.3">
      <c r="P419827" s="83"/>
    </row>
    <row r="419828" spans="16:16" x14ac:dyDescent="0.3">
      <c r="P419828" s="83"/>
    </row>
    <row r="419829" spans="16:16" x14ac:dyDescent="0.3">
      <c r="P419829" s="83"/>
    </row>
    <row r="419830" spans="16:16" x14ac:dyDescent="0.3">
      <c r="P419830" s="83"/>
    </row>
    <row r="419831" spans="16:16" x14ac:dyDescent="0.3">
      <c r="P419831" s="83"/>
    </row>
    <row r="419832" spans="16:16" x14ac:dyDescent="0.3">
      <c r="P419832" s="83"/>
    </row>
    <row r="419833" spans="16:16" x14ac:dyDescent="0.3">
      <c r="P419833" s="83"/>
    </row>
    <row r="419834" spans="16:16" x14ac:dyDescent="0.3">
      <c r="P419834" s="83"/>
    </row>
    <row r="419835" spans="16:16" x14ac:dyDescent="0.3">
      <c r="P419835" s="83"/>
    </row>
    <row r="419836" spans="16:16" x14ac:dyDescent="0.3">
      <c r="P419836" s="83"/>
    </row>
    <row r="419837" spans="16:16" x14ac:dyDescent="0.3">
      <c r="P419837" s="83"/>
    </row>
    <row r="419838" spans="16:16" x14ac:dyDescent="0.3">
      <c r="P419838" s="83"/>
    </row>
    <row r="419839" spans="16:16" x14ac:dyDescent="0.3">
      <c r="P419839" s="83"/>
    </row>
    <row r="419840" spans="16:16" x14ac:dyDescent="0.3">
      <c r="P419840" s="83"/>
    </row>
    <row r="419841" spans="16:16" x14ac:dyDescent="0.3">
      <c r="P419841" s="83"/>
    </row>
    <row r="419842" spans="16:16" x14ac:dyDescent="0.3">
      <c r="P419842" s="83"/>
    </row>
    <row r="419843" spans="16:16" x14ac:dyDescent="0.3">
      <c r="P419843" s="83"/>
    </row>
    <row r="419844" spans="16:16" x14ac:dyDescent="0.3">
      <c r="P419844" s="83"/>
    </row>
    <row r="419845" spans="16:16" x14ac:dyDescent="0.3">
      <c r="P419845" s="83"/>
    </row>
    <row r="419846" spans="16:16" x14ac:dyDescent="0.3">
      <c r="P419846" s="83"/>
    </row>
    <row r="419847" spans="16:16" x14ac:dyDescent="0.3">
      <c r="P419847" s="83"/>
    </row>
    <row r="419848" spans="16:16" x14ac:dyDescent="0.3">
      <c r="P419848" s="83"/>
    </row>
    <row r="419849" spans="16:16" x14ac:dyDescent="0.3">
      <c r="P419849" s="83"/>
    </row>
    <row r="419850" spans="16:16" x14ac:dyDescent="0.3">
      <c r="P419850" s="83"/>
    </row>
    <row r="419851" spans="16:16" x14ac:dyDescent="0.3">
      <c r="P419851" s="83"/>
    </row>
    <row r="419852" spans="16:16" x14ac:dyDescent="0.3">
      <c r="P419852" s="83"/>
    </row>
    <row r="419853" spans="16:16" x14ac:dyDescent="0.3">
      <c r="P419853" s="83"/>
    </row>
    <row r="419854" spans="16:16" x14ac:dyDescent="0.3">
      <c r="P419854" s="83"/>
    </row>
    <row r="419855" spans="16:16" x14ac:dyDescent="0.3">
      <c r="P419855" s="83"/>
    </row>
    <row r="419856" spans="16:16" x14ac:dyDescent="0.3">
      <c r="P419856" s="83"/>
    </row>
    <row r="419857" spans="16:16" x14ac:dyDescent="0.3">
      <c r="P419857" s="83"/>
    </row>
    <row r="419858" spans="16:16" x14ac:dyDescent="0.3">
      <c r="P419858" s="83"/>
    </row>
    <row r="419859" spans="16:16" x14ac:dyDescent="0.3">
      <c r="P419859" s="83"/>
    </row>
    <row r="419860" spans="16:16" x14ac:dyDescent="0.3">
      <c r="P419860" s="83"/>
    </row>
    <row r="419861" spans="16:16" x14ac:dyDescent="0.3">
      <c r="P419861" s="83"/>
    </row>
    <row r="419862" spans="16:16" x14ac:dyDescent="0.3">
      <c r="P419862" s="83"/>
    </row>
    <row r="419863" spans="16:16" x14ac:dyDescent="0.3">
      <c r="P419863" s="83"/>
    </row>
    <row r="419864" spans="16:16" x14ac:dyDescent="0.3">
      <c r="P419864" s="83"/>
    </row>
    <row r="419865" spans="16:16" x14ac:dyDescent="0.3">
      <c r="P419865" s="83"/>
    </row>
    <row r="419866" spans="16:16" x14ac:dyDescent="0.3">
      <c r="P419866" s="83"/>
    </row>
    <row r="419867" spans="16:16" x14ac:dyDescent="0.3">
      <c r="P419867" s="83"/>
    </row>
    <row r="419868" spans="16:16" x14ac:dyDescent="0.3">
      <c r="P419868" s="83"/>
    </row>
    <row r="419869" spans="16:16" x14ac:dyDescent="0.3">
      <c r="P419869" s="83"/>
    </row>
    <row r="419870" spans="16:16" x14ac:dyDescent="0.3">
      <c r="P419870" s="83"/>
    </row>
    <row r="419871" spans="16:16" x14ac:dyDescent="0.3">
      <c r="P419871" s="83"/>
    </row>
    <row r="419872" spans="16:16" x14ac:dyDescent="0.3">
      <c r="P419872" s="83"/>
    </row>
    <row r="419873" spans="16:16" x14ac:dyDescent="0.3">
      <c r="P419873" s="83"/>
    </row>
    <row r="419874" spans="16:16" x14ac:dyDescent="0.3">
      <c r="P419874" s="83"/>
    </row>
    <row r="419875" spans="16:16" x14ac:dyDescent="0.3">
      <c r="P419875" s="83"/>
    </row>
    <row r="419876" spans="16:16" x14ac:dyDescent="0.3">
      <c r="P419876" s="83"/>
    </row>
    <row r="419877" spans="16:16" x14ac:dyDescent="0.3">
      <c r="P419877" s="83"/>
    </row>
    <row r="419878" spans="16:16" x14ac:dyDescent="0.3">
      <c r="P419878" s="83"/>
    </row>
    <row r="419879" spans="16:16" x14ac:dyDescent="0.3">
      <c r="P419879" s="83"/>
    </row>
    <row r="419880" spans="16:16" x14ac:dyDescent="0.3">
      <c r="P419880" s="83"/>
    </row>
    <row r="419881" spans="16:16" x14ac:dyDescent="0.3">
      <c r="P419881" s="83"/>
    </row>
    <row r="419882" spans="16:16" x14ac:dyDescent="0.3">
      <c r="P419882" s="83"/>
    </row>
    <row r="419883" spans="16:16" x14ac:dyDescent="0.3">
      <c r="P419883" s="83"/>
    </row>
    <row r="419884" spans="16:16" x14ac:dyDescent="0.3">
      <c r="P419884" s="83"/>
    </row>
    <row r="419885" spans="16:16" x14ac:dyDescent="0.3">
      <c r="P419885" s="83"/>
    </row>
    <row r="419886" spans="16:16" x14ac:dyDescent="0.3">
      <c r="P419886" s="83"/>
    </row>
    <row r="419887" spans="16:16" x14ac:dyDescent="0.3">
      <c r="P419887" s="83"/>
    </row>
    <row r="419888" spans="16:16" x14ac:dyDescent="0.3">
      <c r="P419888" s="83"/>
    </row>
    <row r="419889" spans="16:16" x14ac:dyDescent="0.3">
      <c r="P419889" s="83"/>
    </row>
    <row r="419890" spans="16:16" x14ac:dyDescent="0.3">
      <c r="P419890" s="83"/>
    </row>
    <row r="419891" spans="16:16" x14ac:dyDescent="0.3">
      <c r="P419891" s="83"/>
    </row>
    <row r="419892" spans="16:16" x14ac:dyDescent="0.3">
      <c r="P419892" s="83"/>
    </row>
    <row r="419893" spans="16:16" x14ac:dyDescent="0.3">
      <c r="P419893" s="83"/>
    </row>
    <row r="419894" spans="16:16" x14ac:dyDescent="0.3">
      <c r="P419894" s="83"/>
    </row>
    <row r="419895" spans="16:16" x14ac:dyDescent="0.3">
      <c r="P419895" s="83"/>
    </row>
    <row r="419896" spans="16:16" x14ac:dyDescent="0.3">
      <c r="P419896" s="83"/>
    </row>
    <row r="419897" spans="16:16" x14ac:dyDescent="0.3">
      <c r="P419897" s="83"/>
    </row>
    <row r="419898" spans="16:16" x14ac:dyDescent="0.3">
      <c r="P419898" s="83"/>
    </row>
    <row r="419899" spans="16:16" x14ac:dyDescent="0.3">
      <c r="P419899" s="83"/>
    </row>
    <row r="419900" spans="16:16" x14ac:dyDescent="0.3">
      <c r="P419900" s="83"/>
    </row>
    <row r="419901" spans="16:16" x14ac:dyDescent="0.3">
      <c r="P419901" s="83"/>
    </row>
    <row r="419902" spans="16:16" x14ac:dyDescent="0.3">
      <c r="P419902" s="83"/>
    </row>
    <row r="419903" spans="16:16" x14ac:dyDescent="0.3">
      <c r="P419903" s="83"/>
    </row>
    <row r="419904" spans="16:16" x14ac:dyDescent="0.3">
      <c r="P419904" s="83"/>
    </row>
    <row r="419905" spans="16:16" x14ac:dyDescent="0.3">
      <c r="P419905" s="83"/>
    </row>
    <row r="419906" spans="16:16" x14ac:dyDescent="0.3">
      <c r="P419906" s="83"/>
    </row>
    <row r="419907" spans="16:16" x14ac:dyDescent="0.3">
      <c r="P419907" s="83"/>
    </row>
    <row r="419908" spans="16:16" x14ac:dyDescent="0.3">
      <c r="P419908" s="83"/>
    </row>
    <row r="419909" spans="16:16" x14ac:dyDescent="0.3">
      <c r="P419909" s="83"/>
    </row>
    <row r="419910" spans="16:16" x14ac:dyDescent="0.3">
      <c r="P419910" s="83"/>
    </row>
    <row r="419911" spans="16:16" x14ac:dyDescent="0.3">
      <c r="P419911" s="83"/>
    </row>
    <row r="419912" spans="16:16" x14ac:dyDescent="0.3">
      <c r="P419912" s="83"/>
    </row>
    <row r="419913" spans="16:16" x14ac:dyDescent="0.3">
      <c r="P419913" s="83"/>
    </row>
    <row r="419914" spans="16:16" x14ac:dyDescent="0.3">
      <c r="P419914" s="83"/>
    </row>
    <row r="419915" spans="16:16" x14ac:dyDescent="0.3">
      <c r="P419915" s="83"/>
    </row>
    <row r="419916" spans="16:16" x14ac:dyDescent="0.3">
      <c r="P419916" s="83"/>
    </row>
    <row r="419917" spans="16:16" x14ac:dyDescent="0.3">
      <c r="P419917" s="83"/>
    </row>
    <row r="419918" spans="16:16" x14ac:dyDescent="0.3">
      <c r="P419918" s="83"/>
    </row>
    <row r="419919" spans="16:16" x14ac:dyDescent="0.3">
      <c r="P419919" s="83"/>
    </row>
    <row r="419920" spans="16:16" x14ac:dyDescent="0.3">
      <c r="P419920" s="83"/>
    </row>
    <row r="419921" spans="16:16" x14ac:dyDescent="0.3">
      <c r="P419921" s="83"/>
    </row>
    <row r="419922" spans="16:16" x14ac:dyDescent="0.3">
      <c r="P419922" s="83"/>
    </row>
    <row r="419923" spans="16:16" x14ac:dyDescent="0.3">
      <c r="P419923" s="83"/>
    </row>
    <row r="419924" spans="16:16" x14ac:dyDescent="0.3">
      <c r="P419924" s="83"/>
    </row>
    <row r="419925" spans="16:16" x14ac:dyDescent="0.3">
      <c r="P419925" s="83"/>
    </row>
    <row r="419926" spans="16:16" x14ac:dyDescent="0.3">
      <c r="P419926" s="83"/>
    </row>
    <row r="419927" spans="16:16" x14ac:dyDescent="0.3">
      <c r="P419927" s="83"/>
    </row>
    <row r="419928" spans="16:16" x14ac:dyDescent="0.3">
      <c r="P419928" s="83"/>
    </row>
    <row r="419929" spans="16:16" x14ac:dyDescent="0.3">
      <c r="P419929" s="83"/>
    </row>
    <row r="419930" spans="16:16" x14ac:dyDescent="0.3">
      <c r="P419930" s="83"/>
    </row>
    <row r="419931" spans="16:16" x14ac:dyDescent="0.3">
      <c r="P419931" s="83"/>
    </row>
    <row r="419932" spans="16:16" x14ac:dyDescent="0.3">
      <c r="P419932" s="83"/>
    </row>
    <row r="419933" spans="16:16" x14ac:dyDescent="0.3">
      <c r="P419933" s="83"/>
    </row>
    <row r="419934" spans="16:16" x14ac:dyDescent="0.3">
      <c r="P419934" s="83"/>
    </row>
    <row r="419935" spans="16:16" x14ac:dyDescent="0.3">
      <c r="P419935" s="83"/>
    </row>
    <row r="419936" spans="16:16" x14ac:dyDescent="0.3">
      <c r="P419936" s="83"/>
    </row>
    <row r="419937" spans="16:16" x14ac:dyDescent="0.3">
      <c r="P419937" s="83"/>
    </row>
    <row r="419938" spans="16:16" x14ac:dyDescent="0.3">
      <c r="P419938" s="83"/>
    </row>
    <row r="419939" spans="16:16" x14ac:dyDescent="0.3">
      <c r="P419939" s="83"/>
    </row>
    <row r="419940" spans="16:16" x14ac:dyDescent="0.3">
      <c r="P419940" s="83"/>
    </row>
    <row r="419941" spans="16:16" x14ac:dyDescent="0.3">
      <c r="P419941" s="83"/>
    </row>
    <row r="419942" spans="16:16" x14ac:dyDescent="0.3">
      <c r="P419942" s="83"/>
    </row>
    <row r="419943" spans="16:16" x14ac:dyDescent="0.3">
      <c r="P419943" s="83"/>
    </row>
    <row r="419944" spans="16:16" x14ac:dyDescent="0.3">
      <c r="P419944" s="83"/>
    </row>
    <row r="419945" spans="16:16" x14ac:dyDescent="0.3">
      <c r="P419945" s="83"/>
    </row>
    <row r="419946" spans="16:16" x14ac:dyDescent="0.3">
      <c r="P419946" s="83"/>
    </row>
    <row r="419947" spans="16:16" x14ac:dyDescent="0.3">
      <c r="P419947" s="83"/>
    </row>
    <row r="419948" spans="16:16" x14ac:dyDescent="0.3">
      <c r="P419948" s="83"/>
    </row>
    <row r="419949" spans="16:16" x14ac:dyDescent="0.3">
      <c r="P419949" s="83"/>
    </row>
    <row r="419950" spans="16:16" x14ac:dyDescent="0.3">
      <c r="P419950" s="83"/>
    </row>
    <row r="419951" spans="16:16" x14ac:dyDescent="0.3">
      <c r="P419951" s="83"/>
    </row>
    <row r="419952" spans="16:16" x14ac:dyDescent="0.3">
      <c r="P419952" s="83"/>
    </row>
    <row r="419953" spans="16:16" x14ac:dyDescent="0.3">
      <c r="P419953" s="83"/>
    </row>
    <row r="419954" spans="16:16" x14ac:dyDescent="0.3">
      <c r="P419954" s="83"/>
    </row>
    <row r="419955" spans="16:16" x14ac:dyDescent="0.3">
      <c r="P419955" s="83"/>
    </row>
    <row r="419956" spans="16:16" x14ac:dyDescent="0.3">
      <c r="P419956" s="83"/>
    </row>
    <row r="419957" spans="16:16" x14ac:dyDescent="0.3">
      <c r="P419957" s="83"/>
    </row>
    <row r="419958" spans="16:16" x14ac:dyDescent="0.3">
      <c r="P419958" s="83"/>
    </row>
    <row r="419959" spans="16:16" x14ac:dyDescent="0.3">
      <c r="P419959" s="83"/>
    </row>
    <row r="419960" spans="16:16" x14ac:dyDescent="0.3">
      <c r="P419960" s="83"/>
    </row>
    <row r="419961" spans="16:16" x14ac:dyDescent="0.3">
      <c r="P419961" s="83"/>
    </row>
    <row r="419962" spans="16:16" x14ac:dyDescent="0.3">
      <c r="P419962" s="83"/>
    </row>
    <row r="419963" spans="16:16" x14ac:dyDescent="0.3">
      <c r="P419963" s="83"/>
    </row>
    <row r="419964" spans="16:16" x14ac:dyDescent="0.3">
      <c r="P419964" s="83"/>
    </row>
    <row r="419965" spans="16:16" x14ac:dyDescent="0.3">
      <c r="P419965" s="83"/>
    </row>
    <row r="419966" spans="16:16" x14ac:dyDescent="0.3">
      <c r="P419966" s="83"/>
    </row>
    <row r="419967" spans="16:16" x14ac:dyDescent="0.3">
      <c r="P419967" s="83"/>
    </row>
    <row r="419968" spans="16:16" x14ac:dyDescent="0.3">
      <c r="P419968" s="83"/>
    </row>
    <row r="419969" spans="16:16" x14ac:dyDescent="0.3">
      <c r="P419969" s="83"/>
    </row>
    <row r="419970" spans="16:16" x14ac:dyDescent="0.3">
      <c r="P419970" s="83"/>
    </row>
    <row r="419971" spans="16:16" x14ac:dyDescent="0.3">
      <c r="P419971" s="83"/>
    </row>
    <row r="419972" spans="16:16" x14ac:dyDescent="0.3">
      <c r="P419972" s="83"/>
    </row>
    <row r="419973" spans="16:16" x14ac:dyDescent="0.3">
      <c r="P419973" s="83"/>
    </row>
    <row r="419974" spans="16:16" x14ac:dyDescent="0.3">
      <c r="P419974" s="83"/>
    </row>
    <row r="419975" spans="16:16" x14ac:dyDescent="0.3">
      <c r="P419975" s="83"/>
    </row>
    <row r="419976" spans="16:16" x14ac:dyDescent="0.3">
      <c r="P419976" s="83"/>
    </row>
    <row r="419977" spans="16:16" x14ac:dyDescent="0.3">
      <c r="P419977" s="83"/>
    </row>
    <row r="419978" spans="16:16" x14ac:dyDescent="0.3">
      <c r="P419978" s="83"/>
    </row>
    <row r="419979" spans="16:16" x14ac:dyDescent="0.3">
      <c r="P419979" s="83"/>
    </row>
    <row r="419980" spans="16:16" x14ac:dyDescent="0.3">
      <c r="P419980" s="83"/>
    </row>
    <row r="419981" spans="16:16" x14ac:dyDescent="0.3">
      <c r="P419981" s="83"/>
    </row>
    <row r="419982" spans="16:16" x14ac:dyDescent="0.3">
      <c r="P419982" s="83"/>
    </row>
    <row r="419983" spans="16:16" x14ac:dyDescent="0.3">
      <c r="P419983" s="83"/>
    </row>
    <row r="419984" spans="16:16" x14ac:dyDescent="0.3">
      <c r="P419984" s="83"/>
    </row>
    <row r="419985" spans="16:16" x14ac:dyDescent="0.3">
      <c r="P419985" s="83"/>
    </row>
    <row r="419986" spans="16:16" x14ac:dyDescent="0.3">
      <c r="P419986" s="83"/>
    </row>
    <row r="419987" spans="16:16" x14ac:dyDescent="0.3">
      <c r="P419987" s="83"/>
    </row>
    <row r="419988" spans="16:16" x14ac:dyDescent="0.3">
      <c r="P419988" s="83"/>
    </row>
    <row r="419989" spans="16:16" x14ac:dyDescent="0.3">
      <c r="P419989" s="83"/>
    </row>
    <row r="419990" spans="16:16" x14ac:dyDescent="0.3">
      <c r="P419990" s="83"/>
    </row>
    <row r="419991" spans="16:16" x14ac:dyDescent="0.3">
      <c r="P419991" s="83"/>
    </row>
    <row r="419992" spans="16:16" x14ac:dyDescent="0.3">
      <c r="P419992" s="83"/>
    </row>
    <row r="419993" spans="16:16" x14ac:dyDescent="0.3">
      <c r="P419993" s="83"/>
    </row>
    <row r="419994" spans="16:16" x14ac:dyDescent="0.3">
      <c r="P419994" s="83"/>
    </row>
    <row r="419995" spans="16:16" x14ac:dyDescent="0.3">
      <c r="P419995" s="83"/>
    </row>
    <row r="419996" spans="16:16" x14ac:dyDescent="0.3">
      <c r="P419996" s="83"/>
    </row>
    <row r="419997" spans="16:16" x14ac:dyDescent="0.3">
      <c r="P419997" s="83"/>
    </row>
    <row r="419998" spans="16:16" x14ac:dyDescent="0.3">
      <c r="P419998" s="83"/>
    </row>
    <row r="419999" spans="16:16" x14ac:dyDescent="0.3">
      <c r="P419999" s="83"/>
    </row>
    <row r="420000" spans="16:16" x14ac:dyDescent="0.3">
      <c r="P420000" s="83"/>
    </row>
    <row r="420001" spans="16:16" x14ac:dyDescent="0.3">
      <c r="P420001" s="83"/>
    </row>
    <row r="420002" spans="16:16" x14ac:dyDescent="0.3">
      <c r="P420002" s="83"/>
    </row>
    <row r="420003" spans="16:16" x14ac:dyDescent="0.3">
      <c r="P420003" s="83"/>
    </row>
    <row r="420004" spans="16:16" x14ac:dyDescent="0.3">
      <c r="P420004" s="83"/>
    </row>
    <row r="420005" spans="16:16" x14ac:dyDescent="0.3">
      <c r="P420005" s="83"/>
    </row>
    <row r="420006" spans="16:16" x14ac:dyDescent="0.3">
      <c r="P420006" s="83"/>
    </row>
    <row r="420007" spans="16:16" x14ac:dyDescent="0.3">
      <c r="P420007" s="83"/>
    </row>
    <row r="420008" spans="16:16" x14ac:dyDescent="0.3">
      <c r="P420008" s="83"/>
    </row>
    <row r="420009" spans="16:16" x14ac:dyDescent="0.3">
      <c r="P420009" s="83"/>
    </row>
    <row r="420010" spans="16:16" x14ac:dyDescent="0.3">
      <c r="P420010" s="83"/>
    </row>
    <row r="420011" spans="16:16" x14ac:dyDescent="0.3">
      <c r="P420011" s="83"/>
    </row>
    <row r="420012" spans="16:16" x14ac:dyDescent="0.3">
      <c r="P420012" s="83"/>
    </row>
    <row r="420013" spans="16:16" x14ac:dyDescent="0.3">
      <c r="P420013" s="83"/>
    </row>
    <row r="420014" spans="16:16" x14ac:dyDescent="0.3">
      <c r="P420014" s="83"/>
    </row>
    <row r="420015" spans="16:16" x14ac:dyDescent="0.3">
      <c r="P420015" s="83"/>
    </row>
    <row r="420016" spans="16:16" x14ac:dyDescent="0.3">
      <c r="P420016" s="83"/>
    </row>
    <row r="420017" spans="16:16" x14ac:dyDescent="0.3">
      <c r="P420017" s="83"/>
    </row>
    <row r="420018" spans="16:16" x14ac:dyDescent="0.3">
      <c r="P420018" s="83"/>
    </row>
    <row r="420019" spans="16:16" x14ac:dyDescent="0.3">
      <c r="P420019" s="83"/>
    </row>
    <row r="420020" spans="16:16" x14ac:dyDescent="0.3">
      <c r="P420020" s="83"/>
    </row>
    <row r="420021" spans="16:16" x14ac:dyDescent="0.3">
      <c r="P420021" s="83"/>
    </row>
    <row r="420022" spans="16:16" x14ac:dyDescent="0.3">
      <c r="P420022" s="83"/>
    </row>
    <row r="420023" spans="16:16" x14ac:dyDescent="0.3">
      <c r="P420023" s="83"/>
    </row>
    <row r="420024" spans="16:16" x14ac:dyDescent="0.3">
      <c r="P420024" s="83"/>
    </row>
    <row r="420025" spans="16:16" x14ac:dyDescent="0.3">
      <c r="P420025" s="83"/>
    </row>
    <row r="420026" spans="16:16" x14ac:dyDescent="0.3">
      <c r="P420026" s="83"/>
    </row>
    <row r="420027" spans="16:16" x14ac:dyDescent="0.3">
      <c r="P420027" s="83"/>
    </row>
    <row r="420028" spans="16:16" x14ac:dyDescent="0.3">
      <c r="P420028" s="83"/>
    </row>
    <row r="420029" spans="16:16" x14ac:dyDescent="0.3">
      <c r="P420029" s="83"/>
    </row>
    <row r="420030" spans="16:16" x14ac:dyDescent="0.3">
      <c r="P420030" s="83"/>
    </row>
    <row r="420031" spans="16:16" x14ac:dyDescent="0.3">
      <c r="P420031" s="83"/>
    </row>
    <row r="420032" spans="16:16" x14ac:dyDescent="0.3">
      <c r="P420032" s="83"/>
    </row>
    <row r="420033" spans="16:16" x14ac:dyDescent="0.3">
      <c r="P420033" s="83"/>
    </row>
    <row r="420034" spans="16:16" x14ac:dyDescent="0.3">
      <c r="P420034" s="83"/>
    </row>
    <row r="420035" spans="16:16" x14ac:dyDescent="0.3">
      <c r="P420035" s="83"/>
    </row>
    <row r="420036" spans="16:16" x14ac:dyDescent="0.3">
      <c r="P420036" s="83"/>
    </row>
    <row r="420037" spans="16:16" x14ac:dyDescent="0.3">
      <c r="P420037" s="83"/>
    </row>
    <row r="420038" spans="16:16" x14ac:dyDescent="0.3">
      <c r="P420038" s="83"/>
    </row>
    <row r="420039" spans="16:16" x14ac:dyDescent="0.3">
      <c r="P420039" s="83"/>
    </row>
    <row r="420040" spans="16:16" x14ac:dyDescent="0.3">
      <c r="P420040" s="83"/>
    </row>
    <row r="420041" spans="16:16" x14ac:dyDescent="0.3">
      <c r="P420041" s="83"/>
    </row>
    <row r="420042" spans="16:16" x14ac:dyDescent="0.3">
      <c r="P420042" s="83"/>
    </row>
    <row r="420043" spans="16:16" x14ac:dyDescent="0.3">
      <c r="P420043" s="83"/>
    </row>
    <row r="420044" spans="16:16" x14ac:dyDescent="0.3">
      <c r="P420044" s="83"/>
    </row>
    <row r="420045" spans="16:16" x14ac:dyDescent="0.3">
      <c r="P420045" s="83"/>
    </row>
    <row r="420046" spans="16:16" x14ac:dyDescent="0.3">
      <c r="P420046" s="83"/>
    </row>
    <row r="420047" spans="16:16" x14ac:dyDescent="0.3">
      <c r="P420047" s="83"/>
    </row>
    <row r="420048" spans="16:16" x14ac:dyDescent="0.3">
      <c r="P420048" s="83"/>
    </row>
    <row r="420049" spans="16:16" x14ac:dyDescent="0.3">
      <c r="P420049" s="83"/>
    </row>
    <row r="420050" spans="16:16" x14ac:dyDescent="0.3">
      <c r="P420050" s="83"/>
    </row>
    <row r="420051" spans="16:16" x14ac:dyDescent="0.3">
      <c r="P420051" s="83"/>
    </row>
    <row r="420052" spans="16:16" x14ac:dyDescent="0.3">
      <c r="P420052" s="83"/>
    </row>
    <row r="420053" spans="16:16" x14ac:dyDescent="0.3">
      <c r="P420053" s="83"/>
    </row>
    <row r="420054" spans="16:16" x14ac:dyDescent="0.3">
      <c r="P420054" s="83"/>
    </row>
    <row r="420055" spans="16:16" x14ac:dyDescent="0.3">
      <c r="P420055" s="83"/>
    </row>
    <row r="420056" spans="16:16" x14ac:dyDescent="0.3">
      <c r="P420056" s="83"/>
    </row>
    <row r="420057" spans="16:16" x14ac:dyDescent="0.3">
      <c r="P420057" s="83"/>
    </row>
    <row r="420058" spans="16:16" x14ac:dyDescent="0.3">
      <c r="P420058" s="83"/>
    </row>
    <row r="420059" spans="16:16" x14ac:dyDescent="0.3">
      <c r="P420059" s="83"/>
    </row>
    <row r="420060" spans="16:16" x14ac:dyDescent="0.3">
      <c r="P420060" s="83"/>
    </row>
    <row r="420061" spans="16:16" x14ac:dyDescent="0.3">
      <c r="P420061" s="83"/>
    </row>
    <row r="420062" spans="16:16" x14ac:dyDescent="0.3">
      <c r="P420062" s="83"/>
    </row>
    <row r="420063" spans="16:16" x14ac:dyDescent="0.3">
      <c r="P420063" s="83"/>
    </row>
    <row r="420064" spans="16:16" x14ac:dyDescent="0.3">
      <c r="P420064" s="83"/>
    </row>
    <row r="420065" spans="16:16" x14ac:dyDescent="0.3">
      <c r="P420065" s="83"/>
    </row>
    <row r="420066" spans="16:16" x14ac:dyDescent="0.3">
      <c r="P420066" s="83"/>
    </row>
    <row r="420067" spans="16:16" x14ac:dyDescent="0.3">
      <c r="P420067" s="83"/>
    </row>
    <row r="420068" spans="16:16" x14ac:dyDescent="0.3">
      <c r="P420068" s="83"/>
    </row>
    <row r="420069" spans="16:16" x14ac:dyDescent="0.3">
      <c r="P420069" s="83"/>
    </row>
    <row r="420070" spans="16:16" x14ac:dyDescent="0.3">
      <c r="P420070" s="83"/>
    </row>
    <row r="420071" spans="16:16" x14ac:dyDescent="0.3">
      <c r="P420071" s="83"/>
    </row>
    <row r="420072" spans="16:16" x14ac:dyDescent="0.3">
      <c r="P420072" s="83"/>
    </row>
    <row r="420073" spans="16:16" x14ac:dyDescent="0.3">
      <c r="P420073" s="83"/>
    </row>
    <row r="420074" spans="16:16" x14ac:dyDescent="0.3">
      <c r="P420074" s="83"/>
    </row>
    <row r="420075" spans="16:16" x14ac:dyDescent="0.3">
      <c r="P420075" s="83"/>
    </row>
    <row r="420076" spans="16:16" x14ac:dyDescent="0.3">
      <c r="P420076" s="83"/>
    </row>
    <row r="420077" spans="16:16" x14ac:dyDescent="0.3">
      <c r="P420077" s="83"/>
    </row>
    <row r="420078" spans="16:16" x14ac:dyDescent="0.3">
      <c r="P420078" s="83"/>
    </row>
    <row r="420079" spans="16:16" x14ac:dyDescent="0.3">
      <c r="P420079" s="83"/>
    </row>
    <row r="420080" spans="16:16" x14ac:dyDescent="0.3">
      <c r="P420080" s="83"/>
    </row>
    <row r="420081" spans="16:16" x14ac:dyDescent="0.3">
      <c r="P420081" s="83"/>
    </row>
    <row r="420082" spans="16:16" x14ac:dyDescent="0.3">
      <c r="P420082" s="83"/>
    </row>
    <row r="420083" spans="16:16" x14ac:dyDescent="0.3">
      <c r="P420083" s="83"/>
    </row>
    <row r="420084" spans="16:16" x14ac:dyDescent="0.3">
      <c r="P420084" s="83"/>
    </row>
    <row r="420085" spans="16:16" x14ac:dyDescent="0.3">
      <c r="P420085" s="83"/>
    </row>
    <row r="420086" spans="16:16" x14ac:dyDescent="0.3">
      <c r="P420086" s="83"/>
    </row>
    <row r="420087" spans="16:16" x14ac:dyDescent="0.3">
      <c r="P420087" s="83"/>
    </row>
    <row r="420088" spans="16:16" x14ac:dyDescent="0.3">
      <c r="P420088" s="83"/>
    </row>
    <row r="420089" spans="16:16" x14ac:dyDescent="0.3">
      <c r="P420089" s="83"/>
    </row>
    <row r="420090" spans="16:16" x14ac:dyDescent="0.3">
      <c r="P420090" s="83"/>
    </row>
    <row r="420091" spans="16:16" x14ac:dyDescent="0.3">
      <c r="P420091" s="83"/>
    </row>
    <row r="420092" spans="16:16" x14ac:dyDescent="0.3">
      <c r="P420092" s="83"/>
    </row>
    <row r="420093" spans="16:16" x14ac:dyDescent="0.3">
      <c r="P420093" s="83"/>
    </row>
    <row r="420094" spans="16:16" x14ac:dyDescent="0.3">
      <c r="P420094" s="83"/>
    </row>
    <row r="420095" spans="16:16" x14ac:dyDescent="0.3">
      <c r="P420095" s="83"/>
    </row>
    <row r="420096" spans="16:16" x14ac:dyDescent="0.3">
      <c r="P420096" s="83"/>
    </row>
    <row r="420097" spans="16:16" x14ac:dyDescent="0.3">
      <c r="P420097" s="83"/>
    </row>
    <row r="420098" spans="16:16" x14ac:dyDescent="0.3">
      <c r="P420098" s="83"/>
    </row>
    <row r="420099" spans="16:16" x14ac:dyDescent="0.3">
      <c r="P420099" s="83"/>
    </row>
    <row r="420100" spans="16:16" x14ac:dyDescent="0.3">
      <c r="P420100" s="83"/>
    </row>
    <row r="420101" spans="16:16" x14ac:dyDescent="0.3">
      <c r="P420101" s="83"/>
    </row>
    <row r="420102" spans="16:16" x14ac:dyDescent="0.3">
      <c r="P420102" s="83"/>
    </row>
    <row r="420103" spans="16:16" x14ac:dyDescent="0.3">
      <c r="P420103" s="83"/>
    </row>
    <row r="420104" spans="16:16" x14ac:dyDescent="0.3">
      <c r="P420104" s="83"/>
    </row>
    <row r="420105" spans="16:16" x14ac:dyDescent="0.3">
      <c r="P420105" s="83"/>
    </row>
    <row r="420106" spans="16:16" x14ac:dyDescent="0.3">
      <c r="P420106" s="83"/>
    </row>
    <row r="420107" spans="16:16" x14ac:dyDescent="0.3">
      <c r="P420107" s="83"/>
    </row>
    <row r="420108" spans="16:16" x14ac:dyDescent="0.3">
      <c r="P420108" s="83"/>
    </row>
    <row r="420109" spans="16:16" x14ac:dyDescent="0.3">
      <c r="P420109" s="83"/>
    </row>
    <row r="420110" spans="16:16" x14ac:dyDescent="0.3">
      <c r="P420110" s="83"/>
    </row>
    <row r="420111" spans="16:16" x14ac:dyDescent="0.3">
      <c r="P420111" s="83"/>
    </row>
    <row r="420112" spans="16:16" x14ac:dyDescent="0.3">
      <c r="P420112" s="83"/>
    </row>
    <row r="420113" spans="16:16" x14ac:dyDescent="0.3">
      <c r="P420113" s="83"/>
    </row>
    <row r="420114" spans="16:16" x14ac:dyDescent="0.3">
      <c r="P420114" s="83"/>
    </row>
    <row r="420115" spans="16:16" x14ac:dyDescent="0.3">
      <c r="P420115" s="83"/>
    </row>
    <row r="420116" spans="16:16" x14ac:dyDescent="0.3">
      <c r="P420116" s="83"/>
    </row>
    <row r="420117" spans="16:16" x14ac:dyDescent="0.3">
      <c r="P420117" s="83"/>
    </row>
    <row r="420118" spans="16:16" x14ac:dyDescent="0.3">
      <c r="P420118" s="83"/>
    </row>
    <row r="420119" spans="16:16" x14ac:dyDescent="0.3">
      <c r="P420119" s="83"/>
    </row>
    <row r="420120" spans="16:16" x14ac:dyDescent="0.3">
      <c r="P420120" s="83"/>
    </row>
    <row r="420121" spans="16:16" x14ac:dyDescent="0.3">
      <c r="P420121" s="83"/>
    </row>
    <row r="420122" spans="16:16" x14ac:dyDescent="0.3">
      <c r="P420122" s="83"/>
    </row>
    <row r="420123" spans="16:16" x14ac:dyDescent="0.3">
      <c r="P420123" s="83"/>
    </row>
    <row r="420124" spans="16:16" x14ac:dyDescent="0.3">
      <c r="P420124" s="83"/>
    </row>
    <row r="420125" spans="16:16" x14ac:dyDescent="0.3">
      <c r="P420125" s="83"/>
    </row>
    <row r="420126" spans="16:16" x14ac:dyDescent="0.3">
      <c r="P420126" s="83"/>
    </row>
    <row r="420127" spans="16:16" x14ac:dyDescent="0.3">
      <c r="P420127" s="83"/>
    </row>
    <row r="420128" spans="16:16" x14ac:dyDescent="0.3">
      <c r="P420128" s="83"/>
    </row>
    <row r="420129" spans="16:16" x14ac:dyDescent="0.3">
      <c r="P420129" s="83"/>
    </row>
    <row r="420130" spans="16:16" x14ac:dyDescent="0.3">
      <c r="P420130" s="83"/>
    </row>
    <row r="420131" spans="16:16" x14ac:dyDescent="0.3">
      <c r="P420131" s="83"/>
    </row>
    <row r="420132" spans="16:16" x14ac:dyDescent="0.3">
      <c r="P420132" s="83"/>
    </row>
    <row r="420133" spans="16:16" x14ac:dyDescent="0.3">
      <c r="P420133" s="83"/>
    </row>
    <row r="420134" spans="16:16" x14ac:dyDescent="0.3">
      <c r="P420134" s="83"/>
    </row>
    <row r="420135" spans="16:16" x14ac:dyDescent="0.3">
      <c r="P420135" s="83"/>
    </row>
    <row r="420136" spans="16:16" x14ac:dyDescent="0.3">
      <c r="P420136" s="83"/>
    </row>
    <row r="420137" spans="16:16" x14ac:dyDescent="0.3">
      <c r="P420137" s="83"/>
    </row>
    <row r="420138" spans="16:16" x14ac:dyDescent="0.3">
      <c r="P420138" s="83"/>
    </row>
    <row r="420139" spans="16:16" x14ac:dyDescent="0.3">
      <c r="P420139" s="83"/>
    </row>
    <row r="420140" spans="16:16" x14ac:dyDescent="0.3">
      <c r="P420140" s="83"/>
    </row>
    <row r="420141" spans="16:16" x14ac:dyDescent="0.3">
      <c r="P420141" s="83"/>
    </row>
    <row r="420142" spans="16:16" x14ac:dyDescent="0.3">
      <c r="P420142" s="83"/>
    </row>
    <row r="420143" spans="16:16" x14ac:dyDescent="0.3">
      <c r="P420143" s="83"/>
    </row>
    <row r="420144" spans="16:16" x14ac:dyDescent="0.3">
      <c r="P420144" s="83"/>
    </row>
    <row r="420145" spans="16:16" x14ac:dyDescent="0.3">
      <c r="P420145" s="83"/>
    </row>
    <row r="420146" spans="16:16" x14ac:dyDescent="0.3">
      <c r="P420146" s="83"/>
    </row>
    <row r="420147" spans="16:16" x14ac:dyDescent="0.3">
      <c r="P420147" s="83"/>
    </row>
    <row r="420148" spans="16:16" x14ac:dyDescent="0.3">
      <c r="P420148" s="83"/>
    </row>
    <row r="420149" spans="16:16" x14ac:dyDescent="0.3">
      <c r="P420149" s="83"/>
    </row>
    <row r="420150" spans="16:16" x14ac:dyDescent="0.3">
      <c r="P420150" s="83"/>
    </row>
    <row r="420151" spans="16:16" x14ac:dyDescent="0.3">
      <c r="P420151" s="83"/>
    </row>
    <row r="420152" spans="16:16" x14ac:dyDescent="0.3">
      <c r="P420152" s="83"/>
    </row>
    <row r="420153" spans="16:16" x14ac:dyDescent="0.3">
      <c r="P420153" s="83"/>
    </row>
    <row r="420154" spans="16:16" x14ac:dyDescent="0.3">
      <c r="P420154" s="83"/>
    </row>
    <row r="420155" spans="16:16" x14ac:dyDescent="0.3">
      <c r="P420155" s="83"/>
    </row>
    <row r="420156" spans="16:16" x14ac:dyDescent="0.3">
      <c r="P420156" s="83"/>
    </row>
    <row r="420157" spans="16:16" x14ac:dyDescent="0.3">
      <c r="P420157" s="83"/>
    </row>
    <row r="420158" spans="16:16" x14ac:dyDescent="0.3">
      <c r="P420158" s="83"/>
    </row>
    <row r="420159" spans="16:16" x14ac:dyDescent="0.3">
      <c r="P420159" s="83"/>
    </row>
    <row r="420160" spans="16:16" x14ac:dyDescent="0.3">
      <c r="P420160" s="83"/>
    </row>
    <row r="420161" spans="16:16" x14ac:dyDescent="0.3">
      <c r="P420161" s="83"/>
    </row>
    <row r="420162" spans="16:16" x14ac:dyDescent="0.3">
      <c r="P420162" s="83"/>
    </row>
    <row r="420163" spans="16:16" x14ac:dyDescent="0.3">
      <c r="P420163" s="83"/>
    </row>
    <row r="420164" spans="16:16" x14ac:dyDescent="0.3">
      <c r="P420164" s="83"/>
    </row>
    <row r="420165" spans="16:16" x14ac:dyDescent="0.3">
      <c r="P420165" s="83"/>
    </row>
    <row r="420166" spans="16:16" x14ac:dyDescent="0.3">
      <c r="P420166" s="83"/>
    </row>
    <row r="420167" spans="16:16" x14ac:dyDescent="0.3">
      <c r="P420167" s="83"/>
    </row>
    <row r="420168" spans="16:16" x14ac:dyDescent="0.3">
      <c r="P420168" s="83"/>
    </row>
    <row r="420169" spans="16:16" x14ac:dyDescent="0.3">
      <c r="P420169" s="83"/>
    </row>
    <row r="420170" spans="16:16" x14ac:dyDescent="0.3">
      <c r="P420170" s="83"/>
    </row>
    <row r="420171" spans="16:16" x14ac:dyDescent="0.3">
      <c r="P420171" s="83"/>
    </row>
    <row r="420172" spans="16:16" x14ac:dyDescent="0.3">
      <c r="P420172" s="83"/>
    </row>
    <row r="420173" spans="16:16" x14ac:dyDescent="0.3">
      <c r="P420173" s="83"/>
    </row>
    <row r="420174" spans="16:16" x14ac:dyDescent="0.3">
      <c r="P420174" s="83"/>
    </row>
    <row r="420175" spans="16:16" x14ac:dyDescent="0.3">
      <c r="P420175" s="83"/>
    </row>
    <row r="420176" spans="16:16" x14ac:dyDescent="0.3">
      <c r="P420176" s="83"/>
    </row>
    <row r="420177" spans="16:16" x14ac:dyDescent="0.3">
      <c r="P420177" s="83"/>
    </row>
    <row r="420178" spans="16:16" x14ac:dyDescent="0.3">
      <c r="P420178" s="83"/>
    </row>
    <row r="420179" spans="16:16" x14ac:dyDescent="0.3">
      <c r="P420179" s="83"/>
    </row>
    <row r="420180" spans="16:16" x14ac:dyDescent="0.3">
      <c r="P420180" s="83"/>
    </row>
    <row r="420181" spans="16:16" x14ac:dyDescent="0.3">
      <c r="P420181" s="83"/>
    </row>
    <row r="420182" spans="16:16" x14ac:dyDescent="0.3">
      <c r="P420182" s="83"/>
    </row>
    <row r="420183" spans="16:16" x14ac:dyDescent="0.3">
      <c r="P420183" s="83"/>
    </row>
    <row r="420184" spans="16:16" x14ac:dyDescent="0.3">
      <c r="P420184" s="83"/>
    </row>
    <row r="420185" spans="16:16" x14ac:dyDescent="0.3">
      <c r="P420185" s="83"/>
    </row>
    <row r="420186" spans="16:16" x14ac:dyDescent="0.3">
      <c r="P420186" s="83"/>
    </row>
    <row r="420187" spans="16:16" x14ac:dyDescent="0.3">
      <c r="P420187" s="83"/>
    </row>
    <row r="420188" spans="16:16" x14ac:dyDescent="0.3">
      <c r="P420188" s="83"/>
    </row>
    <row r="420189" spans="16:16" x14ac:dyDescent="0.3">
      <c r="P420189" s="83"/>
    </row>
    <row r="420190" spans="16:16" x14ac:dyDescent="0.3">
      <c r="P420190" s="83"/>
    </row>
    <row r="420191" spans="16:16" x14ac:dyDescent="0.3">
      <c r="P420191" s="83"/>
    </row>
    <row r="420192" spans="16:16" x14ac:dyDescent="0.3">
      <c r="P420192" s="83"/>
    </row>
    <row r="420193" spans="16:16" x14ac:dyDescent="0.3">
      <c r="P420193" s="83"/>
    </row>
    <row r="420194" spans="16:16" x14ac:dyDescent="0.3">
      <c r="P420194" s="83"/>
    </row>
    <row r="420195" spans="16:16" x14ac:dyDescent="0.3">
      <c r="P420195" s="83"/>
    </row>
    <row r="420196" spans="16:16" x14ac:dyDescent="0.3">
      <c r="P420196" s="83"/>
    </row>
    <row r="420197" spans="16:16" x14ac:dyDescent="0.3">
      <c r="P420197" s="83"/>
    </row>
    <row r="420198" spans="16:16" x14ac:dyDescent="0.3">
      <c r="P420198" s="83"/>
    </row>
    <row r="420199" spans="16:16" x14ac:dyDescent="0.3">
      <c r="P420199" s="83"/>
    </row>
    <row r="420200" spans="16:16" x14ac:dyDescent="0.3">
      <c r="P420200" s="83"/>
    </row>
    <row r="420201" spans="16:16" x14ac:dyDescent="0.3">
      <c r="P420201" s="83"/>
    </row>
    <row r="420202" spans="16:16" x14ac:dyDescent="0.3">
      <c r="P420202" s="83"/>
    </row>
    <row r="420203" spans="16:16" x14ac:dyDescent="0.3">
      <c r="P420203" s="83"/>
    </row>
    <row r="420204" spans="16:16" x14ac:dyDescent="0.3">
      <c r="P420204" s="83"/>
    </row>
    <row r="420205" spans="16:16" x14ac:dyDescent="0.3">
      <c r="P420205" s="83"/>
    </row>
    <row r="420206" spans="16:16" x14ac:dyDescent="0.3">
      <c r="P420206" s="83"/>
    </row>
    <row r="420207" spans="16:16" x14ac:dyDescent="0.3">
      <c r="P420207" s="83"/>
    </row>
    <row r="420208" spans="16:16" x14ac:dyDescent="0.3">
      <c r="P420208" s="83"/>
    </row>
    <row r="420209" spans="16:16" x14ac:dyDescent="0.3">
      <c r="P420209" s="83"/>
    </row>
    <row r="420210" spans="16:16" x14ac:dyDescent="0.3">
      <c r="P420210" s="83"/>
    </row>
    <row r="420211" spans="16:16" x14ac:dyDescent="0.3">
      <c r="P420211" s="83"/>
    </row>
    <row r="420212" spans="16:16" x14ac:dyDescent="0.3">
      <c r="P420212" s="83"/>
    </row>
    <row r="420213" spans="16:16" x14ac:dyDescent="0.3">
      <c r="P420213" s="83"/>
    </row>
    <row r="420214" spans="16:16" x14ac:dyDescent="0.3">
      <c r="P420214" s="83"/>
    </row>
    <row r="420215" spans="16:16" x14ac:dyDescent="0.3">
      <c r="P420215" s="83"/>
    </row>
    <row r="420216" spans="16:16" x14ac:dyDescent="0.3">
      <c r="P420216" s="83"/>
    </row>
    <row r="420217" spans="16:16" x14ac:dyDescent="0.3">
      <c r="P420217" s="83"/>
    </row>
    <row r="420218" spans="16:16" x14ac:dyDescent="0.3">
      <c r="P420218" s="83"/>
    </row>
    <row r="420219" spans="16:16" x14ac:dyDescent="0.3">
      <c r="P420219" s="83"/>
    </row>
    <row r="420220" spans="16:16" x14ac:dyDescent="0.3">
      <c r="P420220" s="83"/>
    </row>
    <row r="420221" spans="16:16" x14ac:dyDescent="0.3">
      <c r="P420221" s="83"/>
    </row>
    <row r="420222" spans="16:16" x14ac:dyDescent="0.3">
      <c r="P420222" s="83"/>
    </row>
    <row r="420223" spans="16:16" x14ac:dyDescent="0.3">
      <c r="P420223" s="83"/>
    </row>
    <row r="420224" spans="16:16" x14ac:dyDescent="0.3">
      <c r="P420224" s="83"/>
    </row>
    <row r="420225" spans="16:16" x14ac:dyDescent="0.3">
      <c r="P420225" s="83"/>
    </row>
    <row r="420226" spans="16:16" x14ac:dyDescent="0.3">
      <c r="P420226" s="83"/>
    </row>
    <row r="420227" spans="16:16" x14ac:dyDescent="0.3">
      <c r="P420227" s="83"/>
    </row>
    <row r="420228" spans="16:16" x14ac:dyDescent="0.3">
      <c r="P420228" s="83"/>
    </row>
    <row r="420229" spans="16:16" x14ac:dyDescent="0.3">
      <c r="P420229" s="83"/>
    </row>
    <row r="420230" spans="16:16" x14ac:dyDescent="0.3">
      <c r="P420230" s="83"/>
    </row>
    <row r="420231" spans="16:16" x14ac:dyDescent="0.3">
      <c r="P420231" s="83"/>
    </row>
    <row r="420232" spans="16:16" x14ac:dyDescent="0.3">
      <c r="P420232" s="83"/>
    </row>
    <row r="420233" spans="16:16" x14ac:dyDescent="0.3">
      <c r="P420233" s="83"/>
    </row>
    <row r="420234" spans="16:16" x14ac:dyDescent="0.3">
      <c r="P420234" s="83"/>
    </row>
    <row r="420235" spans="16:16" x14ac:dyDescent="0.3">
      <c r="P420235" s="83"/>
    </row>
    <row r="420236" spans="16:16" x14ac:dyDescent="0.3">
      <c r="P420236" s="83"/>
    </row>
    <row r="420237" spans="16:16" x14ac:dyDescent="0.3">
      <c r="P420237" s="83"/>
    </row>
    <row r="420238" spans="16:16" x14ac:dyDescent="0.3">
      <c r="P420238" s="83"/>
    </row>
    <row r="420239" spans="16:16" x14ac:dyDescent="0.3">
      <c r="P420239" s="83"/>
    </row>
    <row r="420240" spans="16:16" x14ac:dyDescent="0.3">
      <c r="P420240" s="83"/>
    </row>
    <row r="420241" spans="16:16" x14ac:dyDescent="0.3">
      <c r="P420241" s="83"/>
    </row>
    <row r="420242" spans="16:16" x14ac:dyDescent="0.3">
      <c r="P420242" s="83"/>
    </row>
    <row r="420243" spans="16:16" x14ac:dyDescent="0.3">
      <c r="P420243" s="83"/>
    </row>
    <row r="420244" spans="16:16" x14ac:dyDescent="0.3">
      <c r="P420244" s="83"/>
    </row>
    <row r="420245" spans="16:16" x14ac:dyDescent="0.3">
      <c r="P420245" s="83"/>
    </row>
    <row r="420246" spans="16:16" x14ac:dyDescent="0.3">
      <c r="P420246" s="83"/>
    </row>
    <row r="420247" spans="16:16" x14ac:dyDescent="0.3">
      <c r="P420247" s="83"/>
    </row>
    <row r="420248" spans="16:16" x14ac:dyDescent="0.3">
      <c r="P420248" s="83"/>
    </row>
    <row r="420249" spans="16:16" x14ac:dyDescent="0.3">
      <c r="P420249" s="83"/>
    </row>
    <row r="420250" spans="16:16" x14ac:dyDescent="0.3">
      <c r="P420250" s="83"/>
    </row>
    <row r="420251" spans="16:16" x14ac:dyDescent="0.3">
      <c r="P420251" s="83"/>
    </row>
    <row r="420252" spans="16:16" x14ac:dyDescent="0.3">
      <c r="P420252" s="83"/>
    </row>
    <row r="420253" spans="16:16" x14ac:dyDescent="0.3">
      <c r="P420253" s="83"/>
    </row>
    <row r="420254" spans="16:16" x14ac:dyDescent="0.3">
      <c r="P420254" s="83"/>
    </row>
    <row r="420255" spans="16:16" x14ac:dyDescent="0.3">
      <c r="P420255" s="83"/>
    </row>
    <row r="420256" spans="16:16" x14ac:dyDescent="0.3">
      <c r="P420256" s="83"/>
    </row>
    <row r="420257" spans="16:16" x14ac:dyDescent="0.3">
      <c r="P420257" s="83"/>
    </row>
    <row r="420258" spans="16:16" x14ac:dyDescent="0.3">
      <c r="P420258" s="83"/>
    </row>
    <row r="420259" spans="16:16" x14ac:dyDescent="0.3">
      <c r="P420259" s="83"/>
    </row>
    <row r="420260" spans="16:16" x14ac:dyDescent="0.3">
      <c r="P420260" s="83"/>
    </row>
    <row r="420261" spans="16:16" x14ac:dyDescent="0.3">
      <c r="P420261" s="83"/>
    </row>
    <row r="420262" spans="16:16" x14ac:dyDescent="0.3">
      <c r="P420262" s="83"/>
    </row>
    <row r="420263" spans="16:16" x14ac:dyDescent="0.3">
      <c r="P420263" s="83"/>
    </row>
    <row r="420264" spans="16:16" x14ac:dyDescent="0.3">
      <c r="P420264" s="83"/>
    </row>
    <row r="420265" spans="16:16" x14ac:dyDescent="0.3">
      <c r="P420265" s="83"/>
    </row>
    <row r="420266" spans="16:16" x14ac:dyDescent="0.3">
      <c r="P420266" s="83"/>
    </row>
    <row r="420267" spans="16:16" x14ac:dyDescent="0.3">
      <c r="P420267" s="83"/>
    </row>
    <row r="420268" spans="16:16" x14ac:dyDescent="0.3">
      <c r="P420268" s="83"/>
    </row>
    <row r="420269" spans="16:16" x14ac:dyDescent="0.3">
      <c r="P420269" s="83"/>
    </row>
    <row r="420270" spans="16:16" x14ac:dyDescent="0.3">
      <c r="P420270" s="83"/>
    </row>
    <row r="420271" spans="16:16" x14ac:dyDescent="0.3">
      <c r="P420271" s="83"/>
    </row>
    <row r="420272" spans="16:16" x14ac:dyDescent="0.3">
      <c r="P420272" s="83"/>
    </row>
    <row r="420273" spans="16:16" x14ac:dyDescent="0.3">
      <c r="P420273" s="83"/>
    </row>
    <row r="420274" spans="16:16" x14ac:dyDescent="0.3">
      <c r="P420274" s="83"/>
    </row>
    <row r="420275" spans="16:16" x14ac:dyDescent="0.3">
      <c r="P420275" s="83"/>
    </row>
    <row r="420276" spans="16:16" x14ac:dyDescent="0.3">
      <c r="P420276" s="83"/>
    </row>
    <row r="420277" spans="16:16" x14ac:dyDescent="0.3">
      <c r="P420277" s="83"/>
    </row>
    <row r="420278" spans="16:16" x14ac:dyDescent="0.3">
      <c r="P420278" s="83"/>
    </row>
    <row r="420279" spans="16:16" x14ac:dyDescent="0.3">
      <c r="P420279" s="83"/>
    </row>
    <row r="420280" spans="16:16" x14ac:dyDescent="0.3">
      <c r="P420280" s="83"/>
    </row>
    <row r="420281" spans="16:16" x14ac:dyDescent="0.3">
      <c r="P420281" s="83"/>
    </row>
    <row r="420282" spans="16:16" x14ac:dyDescent="0.3">
      <c r="P420282" s="83"/>
    </row>
    <row r="420283" spans="16:16" x14ac:dyDescent="0.3">
      <c r="P420283" s="83"/>
    </row>
    <row r="420284" spans="16:16" x14ac:dyDescent="0.3">
      <c r="P420284" s="83"/>
    </row>
    <row r="420285" spans="16:16" x14ac:dyDescent="0.3">
      <c r="P420285" s="83"/>
    </row>
    <row r="420286" spans="16:16" x14ac:dyDescent="0.3">
      <c r="P420286" s="83"/>
    </row>
    <row r="420287" spans="16:16" x14ac:dyDescent="0.3">
      <c r="P420287" s="83"/>
    </row>
    <row r="420288" spans="16:16" x14ac:dyDescent="0.3">
      <c r="P420288" s="83"/>
    </row>
    <row r="420289" spans="16:16" x14ac:dyDescent="0.3">
      <c r="P420289" s="83"/>
    </row>
    <row r="420290" spans="16:16" x14ac:dyDescent="0.3">
      <c r="P420290" s="83"/>
    </row>
    <row r="420291" spans="16:16" x14ac:dyDescent="0.3">
      <c r="P420291" s="83"/>
    </row>
    <row r="420292" spans="16:16" x14ac:dyDescent="0.3">
      <c r="P420292" s="83"/>
    </row>
    <row r="420293" spans="16:16" x14ac:dyDescent="0.3">
      <c r="P420293" s="83"/>
    </row>
    <row r="420294" spans="16:16" x14ac:dyDescent="0.3">
      <c r="P420294" s="83"/>
    </row>
    <row r="420295" spans="16:16" x14ac:dyDescent="0.3">
      <c r="P420295" s="83"/>
    </row>
    <row r="420296" spans="16:16" x14ac:dyDescent="0.3">
      <c r="P420296" s="83"/>
    </row>
    <row r="420297" spans="16:16" x14ac:dyDescent="0.3">
      <c r="P420297" s="83"/>
    </row>
    <row r="420298" spans="16:16" x14ac:dyDescent="0.3">
      <c r="P420298" s="83"/>
    </row>
    <row r="420299" spans="16:16" x14ac:dyDescent="0.3">
      <c r="P420299" s="83"/>
    </row>
    <row r="420300" spans="16:16" x14ac:dyDescent="0.3">
      <c r="P420300" s="83"/>
    </row>
    <row r="420301" spans="16:16" x14ac:dyDescent="0.3">
      <c r="P420301" s="83"/>
    </row>
    <row r="420302" spans="16:16" x14ac:dyDescent="0.3">
      <c r="P420302" s="83"/>
    </row>
    <row r="420303" spans="16:16" x14ac:dyDescent="0.3">
      <c r="P420303" s="83"/>
    </row>
    <row r="420304" spans="16:16" x14ac:dyDescent="0.3">
      <c r="P420304" s="83"/>
    </row>
    <row r="420305" spans="16:16" x14ac:dyDescent="0.3">
      <c r="P420305" s="83"/>
    </row>
    <row r="420306" spans="16:16" x14ac:dyDescent="0.3">
      <c r="P420306" s="83"/>
    </row>
    <row r="420307" spans="16:16" x14ac:dyDescent="0.3">
      <c r="P420307" s="83"/>
    </row>
    <row r="420308" spans="16:16" x14ac:dyDescent="0.3">
      <c r="P420308" s="83"/>
    </row>
    <row r="420309" spans="16:16" x14ac:dyDescent="0.3">
      <c r="P420309" s="83"/>
    </row>
    <row r="420310" spans="16:16" x14ac:dyDescent="0.3">
      <c r="P420310" s="83"/>
    </row>
    <row r="420311" spans="16:16" x14ac:dyDescent="0.3">
      <c r="P420311" s="83"/>
    </row>
    <row r="420312" spans="16:16" x14ac:dyDescent="0.3">
      <c r="P420312" s="83"/>
    </row>
    <row r="420313" spans="16:16" x14ac:dyDescent="0.3">
      <c r="P420313" s="83"/>
    </row>
    <row r="420314" spans="16:16" x14ac:dyDescent="0.3">
      <c r="P420314" s="83"/>
    </row>
    <row r="420315" spans="16:16" x14ac:dyDescent="0.3">
      <c r="P420315" s="83"/>
    </row>
    <row r="420316" spans="16:16" x14ac:dyDescent="0.3">
      <c r="P420316" s="83"/>
    </row>
    <row r="420317" spans="16:16" x14ac:dyDescent="0.3">
      <c r="P420317" s="83"/>
    </row>
    <row r="420318" spans="16:16" x14ac:dyDescent="0.3">
      <c r="P420318" s="83"/>
    </row>
    <row r="420319" spans="16:16" x14ac:dyDescent="0.3">
      <c r="P420319" s="83"/>
    </row>
    <row r="420320" spans="16:16" x14ac:dyDescent="0.3">
      <c r="P420320" s="83"/>
    </row>
    <row r="420321" spans="16:16" x14ac:dyDescent="0.3">
      <c r="P420321" s="83"/>
    </row>
    <row r="420322" spans="16:16" x14ac:dyDescent="0.3">
      <c r="P420322" s="83"/>
    </row>
    <row r="420323" spans="16:16" x14ac:dyDescent="0.3">
      <c r="P420323" s="83"/>
    </row>
    <row r="420324" spans="16:16" x14ac:dyDescent="0.3">
      <c r="P420324" s="83"/>
    </row>
    <row r="420325" spans="16:16" x14ac:dyDescent="0.3">
      <c r="P420325" s="83"/>
    </row>
    <row r="420326" spans="16:16" x14ac:dyDescent="0.3">
      <c r="P420326" s="83"/>
    </row>
    <row r="420327" spans="16:16" x14ac:dyDescent="0.3">
      <c r="P420327" s="83"/>
    </row>
    <row r="420328" spans="16:16" x14ac:dyDescent="0.3">
      <c r="P420328" s="83"/>
    </row>
    <row r="420329" spans="16:16" x14ac:dyDescent="0.3">
      <c r="P420329" s="83"/>
    </row>
    <row r="420330" spans="16:16" x14ac:dyDescent="0.3">
      <c r="P420330" s="83"/>
    </row>
    <row r="420331" spans="16:16" x14ac:dyDescent="0.3">
      <c r="P420331" s="83"/>
    </row>
    <row r="420332" spans="16:16" x14ac:dyDescent="0.3">
      <c r="P420332" s="83"/>
    </row>
    <row r="420333" spans="16:16" x14ac:dyDescent="0.3">
      <c r="P420333" s="83"/>
    </row>
    <row r="420334" spans="16:16" x14ac:dyDescent="0.3">
      <c r="P420334" s="83"/>
    </row>
    <row r="420335" spans="16:16" x14ac:dyDescent="0.3">
      <c r="P420335" s="83"/>
    </row>
    <row r="420336" spans="16:16" x14ac:dyDescent="0.3">
      <c r="P420336" s="83"/>
    </row>
    <row r="420337" spans="16:16" x14ac:dyDescent="0.3">
      <c r="P420337" s="83"/>
    </row>
    <row r="420338" spans="16:16" x14ac:dyDescent="0.3">
      <c r="P420338" s="83"/>
    </row>
    <row r="420339" spans="16:16" x14ac:dyDescent="0.3">
      <c r="P420339" s="83"/>
    </row>
    <row r="420340" spans="16:16" x14ac:dyDescent="0.3">
      <c r="P420340" s="83"/>
    </row>
    <row r="420341" spans="16:16" x14ac:dyDescent="0.3">
      <c r="P420341" s="83"/>
    </row>
    <row r="420342" spans="16:16" x14ac:dyDescent="0.3">
      <c r="P420342" s="83"/>
    </row>
    <row r="420343" spans="16:16" x14ac:dyDescent="0.3">
      <c r="P420343" s="83"/>
    </row>
    <row r="420344" spans="16:16" x14ac:dyDescent="0.3">
      <c r="P420344" s="83"/>
    </row>
    <row r="420345" spans="16:16" x14ac:dyDescent="0.3">
      <c r="P420345" s="83"/>
    </row>
    <row r="420346" spans="16:16" x14ac:dyDescent="0.3">
      <c r="P420346" s="83"/>
    </row>
    <row r="420347" spans="16:16" x14ac:dyDescent="0.3">
      <c r="P420347" s="83"/>
    </row>
    <row r="420348" spans="16:16" x14ac:dyDescent="0.3">
      <c r="P420348" s="83"/>
    </row>
    <row r="420349" spans="16:16" x14ac:dyDescent="0.3">
      <c r="P420349" s="83"/>
    </row>
    <row r="420350" spans="16:16" x14ac:dyDescent="0.3">
      <c r="P420350" s="83"/>
    </row>
    <row r="420351" spans="16:16" x14ac:dyDescent="0.3">
      <c r="P420351" s="83"/>
    </row>
    <row r="420352" spans="16:16" x14ac:dyDescent="0.3">
      <c r="P420352" s="83"/>
    </row>
    <row r="420353" spans="16:16" x14ac:dyDescent="0.3">
      <c r="P420353" s="83"/>
    </row>
    <row r="420354" spans="16:16" x14ac:dyDescent="0.3">
      <c r="P420354" s="83"/>
    </row>
    <row r="420355" spans="16:16" x14ac:dyDescent="0.3">
      <c r="P420355" s="83"/>
    </row>
    <row r="420356" spans="16:16" x14ac:dyDescent="0.3">
      <c r="P420356" s="83"/>
    </row>
    <row r="420357" spans="16:16" x14ac:dyDescent="0.3">
      <c r="P420357" s="83"/>
    </row>
    <row r="420358" spans="16:16" x14ac:dyDescent="0.3">
      <c r="P420358" s="83"/>
    </row>
    <row r="420359" spans="16:16" x14ac:dyDescent="0.3">
      <c r="P420359" s="83"/>
    </row>
    <row r="420360" spans="16:16" x14ac:dyDescent="0.3">
      <c r="P420360" s="83"/>
    </row>
    <row r="420361" spans="16:16" x14ac:dyDescent="0.3">
      <c r="P420361" s="83"/>
    </row>
    <row r="420362" spans="16:16" x14ac:dyDescent="0.3">
      <c r="P420362" s="83"/>
    </row>
    <row r="420363" spans="16:16" x14ac:dyDescent="0.3">
      <c r="P420363" s="83"/>
    </row>
    <row r="420364" spans="16:16" x14ac:dyDescent="0.3">
      <c r="P420364" s="83"/>
    </row>
    <row r="420365" spans="16:16" x14ac:dyDescent="0.3">
      <c r="P420365" s="83"/>
    </row>
    <row r="420366" spans="16:16" x14ac:dyDescent="0.3">
      <c r="P420366" s="83"/>
    </row>
    <row r="420367" spans="16:16" x14ac:dyDescent="0.3">
      <c r="P420367" s="83"/>
    </row>
    <row r="420368" spans="16:16" x14ac:dyDescent="0.3">
      <c r="P420368" s="83"/>
    </row>
    <row r="420369" spans="16:16" x14ac:dyDescent="0.3">
      <c r="P420369" s="83"/>
    </row>
    <row r="420370" spans="16:16" x14ac:dyDescent="0.3">
      <c r="P420370" s="83"/>
    </row>
    <row r="420371" spans="16:16" x14ac:dyDescent="0.3">
      <c r="P420371" s="83"/>
    </row>
    <row r="420372" spans="16:16" x14ac:dyDescent="0.3">
      <c r="P420372" s="83"/>
    </row>
    <row r="420373" spans="16:16" x14ac:dyDescent="0.3">
      <c r="P420373" s="83"/>
    </row>
    <row r="420374" spans="16:16" x14ac:dyDescent="0.3">
      <c r="P420374" s="83"/>
    </row>
    <row r="420375" spans="16:16" x14ac:dyDescent="0.3">
      <c r="P420375" s="83"/>
    </row>
    <row r="420376" spans="16:16" x14ac:dyDescent="0.3">
      <c r="P420376" s="83"/>
    </row>
    <row r="420377" spans="16:16" x14ac:dyDescent="0.3">
      <c r="P420377" s="83"/>
    </row>
    <row r="420378" spans="16:16" x14ac:dyDescent="0.3">
      <c r="P420378" s="83"/>
    </row>
    <row r="420379" spans="16:16" x14ac:dyDescent="0.3">
      <c r="P420379" s="83"/>
    </row>
    <row r="420380" spans="16:16" x14ac:dyDescent="0.3">
      <c r="P420380" s="83"/>
    </row>
    <row r="420381" spans="16:16" x14ac:dyDescent="0.3">
      <c r="P420381" s="83"/>
    </row>
    <row r="420382" spans="16:16" x14ac:dyDescent="0.3">
      <c r="P420382" s="83"/>
    </row>
    <row r="420383" spans="16:16" x14ac:dyDescent="0.3">
      <c r="P420383" s="83"/>
    </row>
    <row r="420384" spans="16:16" x14ac:dyDescent="0.3">
      <c r="P420384" s="83"/>
    </row>
    <row r="420385" spans="16:16" x14ac:dyDescent="0.3">
      <c r="P420385" s="83"/>
    </row>
    <row r="420386" spans="16:16" x14ac:dyDescent="0.3">
      <c r="P420386" s="83"/>
    </row>
    <row r="420387" spans="16:16" x14ac:dyDescent="0.3">
      <c r="P420387" s="83"/>
    </row>
    <row r="420388" spans="16:16" x14ac:dyDescent="0.3">
      <c r="P420388" s="83"/>
    </row>
    <row r="420389" spans="16:16" x14ac:dyDescent="0.3">
      <c r="P420389" s="83"/>
    </row>
    <row r="420390" spans="16:16" x14ac:dyDescent="0.3">
      <c r="P420390" s="83"/>
    </row>
    <row r="420391" spans="16:16" x14ac:dyDescent="0.3">
      <c r="P420391" s="83"/>
    </row>
    <row r="420392" spans="16:16" x14ac:dyDescent="0.3">
      <c r="P420392" s="83"/>
    </row>
    <row r="420393" spans="16:16" x14ac:dyDescent="0.3">
      <c r="P420393" s="83"/>
    </row>
    <row r="420394" spans="16:16" x14ac:dyDescent="0.3">
      <c r="P420394" s="83"/>
    </row>
    <row r="420395" spans="16:16" x14ac:dyDescent="0.3">
      <c r="P420395" s="83"/>
    </row>
    <row r="420396" spans="16:16" x14ac:dyDescent="0.3">
      <c r="P420396" s="83"/>
    </row>
    <row r="420397" spans="16:16" x14ac:dyDescent="0.3">
      <c r="P420397" s="83"/>
    </row>
    <row r="420398" spans="16:16" x14ac:dyDescent="0.3">
      <c r="P420398" s="83"/>
    </row>
    <row r="420399" spans="16:16" x14ac:dyDescent="0.3">
      <c r="P420399" s="83"/>
    </row>
    <row r="420400" spans="16:16" x14ac:dyDescent="0.3">
      <c r="P420400" s="83"/>
    </row>
    <row r="420401" spans="16:16" x14ac:dyDescent="0.3">
      <c r="P420401" s="83"/>
    </row>
    <row r="420402" spans="16:16" x14ac:dyDescent="0.3">
      <c r="P420402" s="83"/>
    </row>
    <row r="420403" spans="16:16" x14ac:dyDescent="0.3">
      <c r="P420403" s="83"/>
    </row>
    <row r="420404" spans="16:16" x14ac:dyDescent="0.3">
      <c r="P420404" s="83"/>
    </row>
    <row r="420405" spans="16:16" x14ac:dyDescent="0.3">
      <c r="P420405" s="83"/>
    </row>
    <row r="420406" spans="16:16" x14ac:dyDescent="0.3">
      <c r="P420406" s="83"/>
    </row>
    <row r="420407" spans="16:16" x14ac:dyDescent="0.3">
      <c r="P420407" s="83"/>
    </row>
    <row r="420408" spans="16:16" x14ac:dyDescent="0.3">
      <c r="P420408" s="83"/>
    </row>
    <row r="420409" spans="16:16" x14ac:dyDescent="0.3">
      <c r="P420409" s="83"/>
    </row>
    <row r="420410" spans="16:16" x14ac:dyDescent="0.3">
      <c r="P420410" s="83"/>
    </row>
    <row r="420411" spans="16:16" x14ac:dyDescent="0.3">
      <c r="P420411" s="83"/>
    </row>
    <row r="420412" spans="16:16" x14ac:dyDescent="0.3">
      <c r="P420412" s="83"/>
    </row>
    <row r="420413" spans="16:16" x14ac:dyDescent="0.3">
      <c r="P420413" s="83"/>
    </row>
    <row r="420414" spans="16:16" x14ac:dyDescent="0.3">
      <c r="P420414" s="83"/>
    </row>
    <row r="420415" spans="16:16" x14ac:dyDescent="0.3">
      <c r="P420415" s="83"/>
    </row>
    <row r="420416" spans="16:16" x14ac:dyDescent="0.3">
      <c r="P420416" s="83"/>
    </row>
    <row r="420417" spans="16:16" x14ac:dyDescent="0.3">
      <c r="P420417" s="83"/>
    </row>
    <row r="420418" spans="16:16" x14ac:dyDescent="0.3">
      <c r="P420418" s="83"/>
    </row>
    <row r="420419" spans="16:16" x14ac:dyDescent="0.3">
      <c r="P420419" s="83"/>
    </row>
    <row r="420420" spans="16:16" x14ac:dyDescent="0.3">
      <c r="P420420" s="83"/>
    </row>
    <row r="420421" spans="16:16" x14ac:dyDescent="0.3">
      <c r="P420421" s="83"/>
    </row>
    <row r="420422" spans="16:16" x14ac:dyDescent="0.3">
      <c r="P420422" s="83"/>
    </row>
    <row r="420423" spans="16:16" x14ac:dyDescent="0.3">
      <c r="P420423" s="83"/>
    </row>
    <row r="420424" spans="16:16" x14ac:dyDescent="0.3">
      <c r="P420424" s="83"/>
    </row>
    <row r="420425" spans="16:16" x14ac:dyDescent="0.3">
      <c r="P420425" s="83"/>
    </row>
    <row r="420426" spans="16:16" x14ac:dyDescent="0.3">
      <c r="P420426" s="83"/>
    </row>
    <row r="420427" spans="16:16" x14ac:dyDescent="0.3">
      <c r="P420427" s="83"/>
    </row>
    <row r="420428" spans="16:16" x14ac:dyDescent="0.3">
      <c r="P420428" s="83"/>
    </row>
    <row r="420429" spans="16:16" x14ac:dyDescent="0.3">
      <c r="P420429" s="83"/>
    </row>
    <row r="420430" spans="16:16" x14ac:dyDescent="0.3">
      <c r="P420430" s="83"/>
    </row>
    <row r="420431" spans="16:16" x14ac:dyDescent="0.3">
      <c r="P420431" s="83"/>
    </row>
    <row r="420432" spans="16:16" x14ac:dyDescent="0.3">
      <c r="P420432" s="83"/>
    </row>
    <row r="420433" spans="16:16" x14ac:dyDescent="0.3">
      <c r="P420433" s="83"/>
    </row>
    <row r="420434" spans="16:16" x14ac:dyDescent="0.3">
      <c r="P420434" s="83"/>
    </row>
    <row r="420435" spans="16:16" x14ac:dyDescent="0.3">
      <c r="P420435" s="83"/>
    </row>
    <row r="420436" spans="16:16" x14ac:dyDescent="0.3">
      <c r="P420436" s="83"/>
    </row>
    <row r="420437" spans="16:16" x14ac:dyDescent="0.3">
      <c r="P420437" s="83"/>
    </row>
    <row r="420438" spans="16:16" x14ac:dyDescent="0.3">
      <c r="P420438" s="83"/>
    </row>
    <row r="420439" spans="16:16" x14ac:dyDescent="0.3">
      <c r="P420439" s="83"/>
    </row>
    <row r="420440" spans="16:16" x14ac:dyDescent="0.3">
      <c r="P420440" s="83"/>
    </row>
    <row r="420441" spans="16:16" x14ac:dyDescent="0.3">
      <c r="P420441" s="83"/>
    </row>
    <row r="420442" spans="16:16" x14ac:dyDescent="0.3">
      <c r="P420442" s="83"/>
    </row>
    <row r="420443" spans="16:16" x14ac:dyDescent="0.3">
      <c r="P420443" s="83"/>
    </row>
    <row r="420444" spans="16:16" x14ac:dyDescent="0.3">
      <c r="P420444" s="83"/>
    </row>
    <row r="420445" spans="16:16" x14ac:dyDescent="0.3">
      <c r="P420445" s="83"/>
    </row>
    <row r="420446" spans="16:16" x14ac:dyDescent="0.3">
      <c r="P420446" s="83"/>
    </row>
    <row r="420447" spans="16:16" x14ac:dyDescent="0.3">
      <c r="P420447" s="83"/>
    </row>
    <row r="420448" spans="16:16" x14ac:dyDescent="0.3">
      <c r="P420448" s="83"/>
    </row>
    <row r="420449" spans="16:16" x14ac:dyDescent="0.3">
      <c r="P420449" s="83"/>
    </row>
    <row r="420450" spans="16:16" x14ac:dyDescent="0.3">
      <c r="P420450" s="83"/>
    </row>
    <row r="420451" spans="16:16" x14ac:dyDescent="0.3">
      <c r="P420451" s="83"/>
    </row>
    <row r="420452" spans="16:16" x14ac:dyDescent="0.3">
      <c r="P420452" s="83"/>
    </row>
    <row r="420453" spans="16:16" x14ac:dyDescent="0.3">
      <c r="P420453" s="83"/>
    </row>
    <row r="420454" spans="16:16" x14ac:dyDescent="0.3">
      <c r="P420454" s="83"/>
    </row>
    <row r="420455" spans="16:16" x14ac:dyDescent="0.3">
      <c r="P420455" s="83"/>
    </row>
    <row r="420456" spans="16:16" x14ac:dyDescent="0.3">
      <c r="P420456" s="83"/>
    </row>
    <row r="420457" spans="16:16" x14ac:dyDescent="0.3">
      <c r="P420457" s="83"/>
    </row>
    <row r="420458" spans="16:16" x14ac:dyDescent="0.3">
      <c r="P420458" s="83"/>
    </row>
    <row r="420459" spans="16:16" x14ac:dyDescent="0.3">
      <c r="P420459" s="83"/>
    </row>
    <row r="420460" spans="16:16" x14ac:dyDescent="0.3">
      <c r="P420460" s="83"/>
    </row>
    <row r="420461" spans="16:16" x14ac:dyDescent="0.3">
      <c r="P420461" s="83"/>
    </row>
    <row r="420462" spans="16:16" x14ac:dyDescent="0.3">
      <c r="P420462" s="83"/>
    </row>
    <row r="420463" spans="16:16" x14ac:dyDescent="0.3">
      <c r="P420463" s="83"/>
    </row>
    <row r="420464" spans="16:16" x14ac:dyDescent="0.3">
      <c r="P420464" s="83"/>
    </row>
    <row r="420465" spans="16:16" x14ac:dyDescent="0.3">
      <c r="P420465" s="83"/>
    </row>
    <row r="420466" spans="16:16" x14ac:dyDescent="0.3">
      <c r="P420466" s="83"/>
    </row>
    <row r="420467" spans="16:16" x14ac:dyDescent="0.3">
      <c r="P420467" s="83"/>
    </row>
    <row r="420468" spans="16:16" x14ac:dyDescent="0.3">
      <c r="P420468" s="83"/>
    </row>
    <row r="420469" spans="16:16" x14ac:dyDescent="0.3">
      <c r="P420469" s="83"/>
    </row>
    <row r="420470" spans="16:16" x14ac:dyDescent="0.3">
      <c r="P420470" s="83"/>
    </row>
    <row r="420471" spans="16:16" x14ac:dyDescent="0.3">
      <c r="P420471" s="83"/>
    </row>
    <row r="420472" spans="16:16" x14ac:dyDescent="0.3">
      <c r="P420472" s="83"/>
    </row>
    <row r="420473" spans="16:16" x14ac:dyDescent="0.3">
      <c r="P420473" s="83"/>
    </row>
    <row r="420474" spans="16:16" x14ac:dyDescent="0.3">
      <c r="P420474" s="83"/>
    </row>
    <row r="420475" spans="16:16" x14ac:dyDescent="0.3">
      <c r="P420475" s="83"/>
    </row>
    <row r="420476" spans="16:16" x14ac:dyDescent="0.3">
      <c r="P420476" s="83"/>
    </row>
    <row r="420477" spans="16:16" x14ac:dyDescent="0.3">
      <c r="P420477" s="83"/>
    </row>
    <row r="420478" spans="16:16" x14ac:dyDescent="0.3">
      <c r="P420478" s="83"/>
    </row>
    <row r="420479" spans="16:16" x14ac:dyDescent="0.3">
      <c r="P420479" s="83"/>
    </row>
    <row r="420480" spans="16:16" x14ac:dyDescent="0.3">
      <c r="P420480" s="83"/>
    </row>
    <row r="420481" spans="16:16" x14ac:dyDescent="0.3">
      <c r="P420481" s="83"/>
    </row>
    <row r="420482" spans="16:16" x14ac:dyDescent="0.3">
      <c r="P420482" s="83"/>
    </row>
    <row r="420483" spans="16:16" x14ac:dyDescent="0.3">
      <c r="P420483" s="83"/>
    </row>
    <row r="420484" spans="16:16" x14ac:dyDescent="0.3">
      <c r="P420484" s="83"/>
    </row>
    <row r="420485" spans="16:16" x14ac:dyDescent="0.3">
      <c r="P420485" s="83"/>
    </row>
    <row r="420486" spans="16:16" x14ac:dyDescent="0.3">
      <c r="P420486" s="83"/>
    </row>
    <row r="420487" spans="16:16" x14ac:dyDescent="0.3">
      <c r="P420487" s="83"/>
    </row>
    <row r="420488" spans="16:16" x14ac:dyDescent="0.3">
      <c r="P420488" s="83"/>
    </row>
    <row r="420489" spans="16:16" x14ac:dyDescent="0.3">
      <c r="P420489" s="83"/>
    </row>
    <row r="420490" spans="16:16" x14ac:dyDescent="0.3">
      <c r="P420490" s="83"/>
    </row>
    <row r="420491" spans="16:16" x14ac:dyDescent="0.3">
      <c r="P420491" s="83"/>
    </row>
    <row r="420492" spans="16:16" x14ac:dyDescent="0.3">
      <c r="P420492" s="83"/>
    </row>
    <row r="420493" spans="16:16" x14ac:dyDescent="0.3">
      <c r="P420493" s="83"/>
    </row>
    <row r="420494" spans="16:16" x14ac:dyDescent="0.3">
      <c r="P420494" s="83"/>
    </row>
    <row r="420495" spans="16:16" x14ac:dyDescent="0.3">
      <c r="P420495" s="83"/>
    </row>
    <row r="420496" spans="16:16" x14ac:dyDescent="0.3">
      <c r="P420496" s="83"/>
    </row>
    <row r="420497" spans="16:16" x14ac:dyDescent="0.3">
      <c r="P420497" s="83"/>
    </row>
    <row r="420498" spans="16:16" x14ac:dyDescent="0.3">
      <c r="P420498" s="83"/>
    </row>
    <row r="420499" spans="16:16" x14ac:dyDescent="0.3">
      <c r="P420499" s="83"/>
    </row>
    <row r="420500" spans="16:16" x14ac:dyDescent="0.3">
      <c r="P420500" s="83"/>
    </row>
    <row r="420501" spans="16:16" x14ac:dyDescent="0.3">
      <c r="P420501" s="83"/>
    </row>
    <row r="420502" spans="16:16" x14ac:dyDescent="0.3">
      <c r="P420502" s="83"/>
    </row>
    <row r="420503" spans="16:16" x14ac:dyDescent="0.3">
      <c r="P420503" s="83"/>
    </row>
    <row r="420504" spans="16:16" x14ac:dyDescent="0.3">
      <c r="P420504" s="83"/>
    </row>
    <row r="420505" spans="16:16" x14ac:dyDescent="0.3">
      <c r="P420505" s="83"/>
    </row>
    <row r="420506" spans="16:16" x14ac:dyDescent="0.3">
      <c r="P420506" s="83"/>
    </row>
    <row r="420507" spans="16:16" x14ac:dyDescent="0.3">
      <c r="P420507" s="83"/>
    </row>
    <row r="420508" spans="16:16" x14ac:dyDescent="0.3">
      <c r="P420508" s="83"/>
    </row>
    <row r="420509" spans="16:16" x14ac:dyDescent="0.3">
      <c r="P420509" s="83"/>
    </row>
    <row r="420510" spans="16:16" x14ac:dyDescent="0.3">
      <c r="P420510" s="83"/>
    </row>
    <row r="420511" spans="16:16" x14ac:dyDescent="0.3">
      <c r="P420511" s="83"/>
    </row>
    <row r="420512" spans="16:16" x14ac:dyDescent="0.3">
      <c r="P420512" s="83"/>
    </row>
    <row r="420513" spans="16:16" x14ac:dyDescent="0.3">
      <c r="P420513" s="83"/>
    </row>
    <row r="420514" spans="16:16" x14ac:dyDescent="0.3">
      <c r="P420514" s="83"/>
    </row>
    <row r="420515" spans="16:16" x14ac:dyDescent="0.3">
      <c r="P420515" s="83"/>
    </row>
    <row r="420516" spans="16:16" x14ac:dyDescent="0.3">
      <c r="P420516" s="83"/>
    </row>
    <row r="420517" spans="16:16" x14ac:dyDescent="0.3">
      <c r="P420517" s="83"/>
    </row>
    <row r="420518" spans="16:16" x14ac:dyDescent="0.3">
      <c r="P420518" s="83"/>
    </row>
    <row r="420519" spans="16:16" x14ac:dyDescent="0.3">
      <c r="P420519" s="83"/>
    </row>
    <row r="420520" spans="16:16" x14ac:dyDescent="0.3">
      <c r="P420520" s="83"/>
    </row>
    <row r="420521" spans="16:16" x14ac:dyDescent="0.3">
      <c r="P420521" s="83"/>
    </row>
    <row r="420522" spans="16:16" x14ac:dyDescent="0.3">
      <c r="P420522" s="83"/>
    </row>
    <row r="420523" spans="16:16" x14ac:dyDescent="0.3">
      <c r="P420523" s="83"/>
    </row>
    <row r="420524" spans="16:16" x14ac:dyDescent="0.3">
      <c r="P420524" s="83"/>
    </row>
    <row r="420525" spans="16:16" x14ac:dyDescent="0.3">
      <c r="P420525" s="83"/>
    </row>
    <row r="420526" spans="16:16" x14ac:dyDescent="0.3">
      <c r="P420526" s="83"/>
    </row>
    <row r="420527" spans="16:16" x14ac:dyDescent="0.3">
      <c r="P420527" s="83"/>
    </row>
    <row r="420528" spans="16:16" x14ac:dyDescent="0.3">
      <c r="P420528" s="83"/>
    </row>
    <row r="420529" spans="16:16" x14ac:dyDescent="0.3">
      <c r="P420529" s="83"/>
    </row>
    <row r="420530" spans="16:16" x14ac:dyDescent="0.3">
      <c r="P420530" s="83"/>
    </row>
    <row r="420531" spans="16:16" x14ac:dyDescent="0.3">
      <c r="P420531" s="83"/>
    </row>
    <row r="420532" spans="16:16" x14ac:dyDescent="0.3">
      <c r="P420532" s="83"/>
    </row>
    <row r="420533" spans="16:16" x14ac:dyDescent="0.3">
      <c r="P420533" s="83"/>
    </row>
    <row r="420534" spans="16:16" x14ac:dyDescent="0.3">
      <c r="P420534" s="83"/>
    </row>
    <row r="420535" spans="16:16" x14ac:dyDescent="0.3">
      <c r="P420535" s="83"/>
    </row>
    <row r="420536" spans="16:16" x14ac:dyDescent="0.3">
      <c r="P420536" s="83"/>
    </row>
    <row r="420537" spans="16:16" x14ac:dyDescent="0.3">
      <c r="P420537" s="83"/>
    </row>
    <row r="420538" spans="16:16" x14ac:dyDescent="0.3">
      <c r="P420538" s="83"/>
    </row>
    <row r="420539" spans="16:16" x14ac:dyDescent="0.3">
      <c r="P420539" s="83"/>
    </row>
    <row r="420540" spans="16:16" x14ac:dyDescent="0.3">
      <c r="P420540" s="83"/>
    </row>
    <row r="420541" spans="16:16" x14ac:dyDescent="0.3">
      <c r="P420541" s="83"/>
    </row>
    <row r="420542" spans="16:16" x14ac:dyDescent="0.3">
      <c r="P420542" s="83"/>
    </row>
    <row r="420543" spans="16:16" x14ac:dyDescent="0.3">
      <c r="P420543" s="83"/>
    </row>
    <row r="420544" spans="16:16" x14ac:dyDescent="0.3">
      <c r="P420544" s="83"/>
    </row>
    <row r="420545" spans="16:16" x14ac:dyDescent="0.3">
      <c r="P420545" s="83"/>
    </row>
    <row r="420546" spans="16:16" x14ac:dyDescent="0.3">
      <c r="P420546" s="83"/>
    </row>
    <row r="420547" spans="16:16" x14ac:dyDescent="0.3">
      <c r="P420547" s="83"/>
    </row>
    <row r="420548" spans="16:16" x14ac:dyDescent="0.3">
      <c r="P420548" s="83"/>
    </row>
    <row r="420549" spans="16:16" x14ac:dyDescent="0.3">
      <c r="P420549" s="83"/>
    </row>
    <row r="420550" spans="16:16" x14ac:dyDescent="0.3">
      <c r="P420550" s="83"/>
    </row>
    <row r="420551" spans="16:16" x14ac:dyDescent="0.3">
      <c r="P420551" s="83"/>
    </row>
    <row r="420552" spans="16:16" x14ac:dyDescent="0.3">
      <c r="P420552" s="83"/>
    </row>
    <row r="420553" spans="16:16" x14ac:dyDescent="0.3">
      <c r="P420553" s="83"/>
    </row>
    <row r="420554" spans="16:16" x14ac:dyDescent="0.3">
      <c r="P420554" s="83"/>
    </row>
    <row r="420555" spans="16:16" x14ac:dyDescent="0.3">
      <c r="P420555" s="83"/>
    </row>
    <row r="420556" spans="16:16" x14ac:dyDescent="0.3">
      <c r="P420556" s="83"/>
    </row>
    <row r="420557" spans="16:16" x14ac:dyDescent="0.3">
      <c r="P420557" s="83"/>
    </row>
    <row r="420558" spans="16:16" x14ac:dyDescent="0.3">
      <c r="P420558" s="83"/>
    </row>
    <row r="420559" spans="16:16" x14ac:dyDescent="0.3">
      <c r="P420559" s="83"/>
    </row>
    <row r="420560" spans="16:16" x14ac:dyDescent="0.3">
      <c r="P420560" s="83"/>
    </row>
    <row r="420561" spans="16:16" x14ac:dyDescent="0.3">
      <c r="P420561" s="83"/>
    </row>
    <row r="420562" spans="16:16" x14ac:dyDescent="0.3">
      <c r="P420562" s="83"/>
    </row>
    <row r="420563" spans="16:16" x14ac:dyDescent="0.3">
      <c r="P420563" s="83"/>
    </row>
    <row r="420564" spans="16:16" x14ac:dyDescent="0.3">
      <c r="P420564" s="83"/>
    </row>
    <row r="420565" spans="16:16" x14ac:dyDescent="0.3">
      <c r="P420565" s="83"/>
    </row>
    <row r="420566" spans="16:16" x14ac:dyDescent="0.3">
      <c r="P420566" s="83"/>
    </row>
    <row r="420567" spans="16:16" x14ac:dyDescent="0.3">
      <c r="P420567" s="83"/>
    </row>
    <row r="420568" spans="16:16" x14ac:dyDescent="0.3">
      <c r="P420568" s="83"/>
    </row>
    <row r="420569" spans="16:16" x14ac:dyDescent="0.3">
      <c r="P420569" s="83"/>
    </row>
    <row r="420570" spans="16:16" x14ac:dyDescent="0.3">
      <c r="P420570" s="83"/>
    </row>
    <row r="420571" spans="16:16" x14ac:dyDescent="0.3">
      <c r="P420571" s="83"/>
    </row>
    <row r="420572" spans="16:16" x14ac:dyDescent="0.3">
      <c r="P420572" s="83"/>
    </row>
    <row r="420573" spans="16:16" x14ac:dyDescent="0.3">
      <c r="P420573" s="83"/>
    </row>
    <row r="420574" spans="16:16" x14ac:dyDescent="0.3">
      <c r="P420574" s="83"/>
    </row>
    <row r="420575" spans="16:16" x14ac:dyDescent="0.3">
      <c r="P420575" s="83"/>
    </row>
    <row r="420576" spans="16:16" x14ac:dyDescent="0.3">
      <c r="P420576" s="83"/>
    </row>
    <row r="420577" spans="16:16" x14ac:dyDescent="0.3">
      <c r="P420577" s="83"/>
    </row>
    <row r="420578" spans="16:16" x14ac:dyDescent="0.3">
      <c r="P420578" s="83"/>
    </row>
    <row r="420579" spans="16:16" x14ac:dyDescent="0.3">
      <c r="P420579" s="83"/>
    </row>
    <row r="420580" spans="16:16" x14ac:dyDescent="0.3">
      <c r="P420580" s="83"/>
    </row>
    <row r="420581" spans="16:16" x14ac:dyDescent="0.3">
      <c r="P420581" s="83"/>
    </row>
    <row r="420582" spans="16:16" x14ac:dyDescent="0.3">
      <c r="P420582" s="83"/>
    </row>
    <row r="420583" spans="16:16" x14ac:dyDescent="0.3">
      <c r="P420583" s="83"/>
    </row>
    <row r="420584" spans="16:16" x14ac:dyDescent="0.3">
      <c r="P420584" s="83"/>
    </row>
    <row r="420585" spans="16:16" x14ac:dyDescent="0.3">
      <c r="P420585" s="83"/>
    </row>
    <row r="420586" spans="16:16" x14ac:dyDescent="0.3">
      <c r="P420586" s="83"/>
    </row>
    <row r="420587" spans="16:16" x14ac:dyDescent="0.3">
      <c r="P420587" s="83"/>
    </row>
    <row r="420588" spans="16:16" x14ac:dyDescent="0.3">
      <c r="P420588" s="83"/>
    </row>
    <row r="420589" spans="16:16" x14ac:dyDescent="0.3">
      <c r="P420589" s="83"/>
    </row>
    <row r="420590" spans="16:16" x14ac:dyDescent="0.3">
      <c r="P420590" s="83"/>
    </row>
    <row r="420591" spans="16:16" x14ac:dyDescent="0.3">
      <c r="P420591" s="83"/>
    </row>
    <row r="420592" spans="16:16" x14ac:dyDescent="0.3">
      <c r="P420592" s="83"/>
    </row>
    <row r="420593" spans="16:16" x14ac:dyDescent="0.3">
      <c r="P420593" s="83"/>
    </row>
    <row r="420594" spans="16:16" x14ac:dyDescent="0.3">
      <c r="P420594" s="83"/>
    </row>
    <row r="420595" spans="16:16" x14ac:dyDescent="0.3">
      <c r="P420595" s="83"/>
    </row>
    <row r="420596" spans="16:16" x14ac:dyDescent="0.3">
      <c r="P420596" s="83"/>
    </row>
    <row r="420597" spans="16:16" x14ac:dyDescent="0.3">
      <c r="P420597" s="83"/>
    </row>
    <row r="420598" spans="16:16" x14ac:dyDescent="0.3">
      <c r="P420598" s="83"/>
    </row>
    <row r="420599" spans="16:16" x14ac:dyDescent="0.3">
      <c r="P420599" s="83"/>
    </row>
    <row r="420600" spans="16:16" x14ac:dyDescent="0.3">
      <c r="P420600" s="83"/>
    </row>
    <row r="420601" spans="16:16" x14ac:dyDescent="0.3">
      <c r="P420601" s="83"/>
    </row>
    <row r="420602" spans="16:16" x14ac:dyDescent="0.3">
      <c r="P420602" s="83"/>
    </row>
    <row r="420603" spans="16:16" x14ac:dyDescent="0.3">
      <c r="P420603" s="83"/>
    </row>
    <row r="420604" spans="16:16" x14ac:dyDescent="0.3">
      <c r="P420604" s="83"/>
    </row>
    <row r="420605" spans="16:16" x14ac:dyDescent="0.3">
      <c r="P420605" s="83"/>
    </row>
    <row r="420606" spans="16:16" x14ac:dyDescent="0.3">
      <c r="P420606" s="83"/>
    </row>
    <row r="420607" spans="16:16" x14ac:dyDescent="0.3">
      <c r="P420607" s="83"/>
    </row>
    <row r="420608" spans="16:16" x14ac:dyDescent="0.3">
      <c r="P420608" s="83"/>
    </row>
    <row r="420609" spans="16:16" x14ac:dyDescent="0.3">
      <c r="P420609" s="83"/>
    </row>
    <row r="420610" spans="16:16" x14ac:dyDescent="0.3">
      <c r="P420610" s="83"/>
    </row>
    <row r="420611" spans="16:16" x14ac:dyDescent="0.3">
      <c r="P420611" s="83"/>
    </row>
    <row r="420612" spans="16:16" x14ac:dyDescent="0.3">
      <c r="P420612" s="83"/>
    </row>
    <row r="420613" spans="16:16" x14ac:dyDescent="0.3">
      <c r="P420613" s="83"/>
    </row>
    <row r="420614" spans="16:16" x14ac:dyDescent="0.3">
      <c r="P420614" s="83"/>
    </row>
    <row r="420615" spans="16:16" x14ac:dyDescent="0.3">
      <c r="P420615" s="83"/>
    </row>
    <row r="420616" spans="16:16" x14ac:dyDescent="0.3">
      <c r="P420616" s="83"/>
    </row>
    <row r="420617" spans="16:16" x14ac:dyDescent="0.3">
      <c r="P420617" s="83"/>
    </row>
    <row r="420618" spans="16:16" x14ac:dyDescent="0.3">
      <c r="P420618" s="83"/>
    </row>
    <row r="420619" spans="16:16" x14ac:dyDescent="0.3">
      <c r="P420619" s="83"/>
    </row>
    <row r="420620" spans="16:16" x14ac:dyDescent="0.3">
      <c r="P420620" s="83"/>
    </row>
    <row r="420621" spans="16:16" x14ac:dyDescent="0.3">
      <c r="P420621" s="83"/>
    </row>
    <row r="420622" spans="16:16" x14ac:dyDescent="0.3">
      <c r="P420622" s="83"/>
    </row>
    <row r="420623" spans="16:16" x14ac:dyDescent="0.3">
      <c r="P420623" s="83"/>
    </row>
    <row r="420624" spans="16:16" x14ac:dyDescent="0.3">
      <c r="P420624" s="83"/>
    </row>
    <row r="420625" spans="16:16" x14ac:dyDescent="0.3">
      <c r="P420625" s="83"/>
    </row>
    <row r="420626" spans="16:16" x14ac:dyDescent="0.3">
      <c r="P420626" s="83"/>
    </row>
    <row r="420627" spans="16:16" x14ac:dyDescent="0.3">
      <c r="P420627" s="83"/>
    </row>
    <row r="420628" spans="16:16" x14ac:dyDescent="0.3">
      <c r="P420628" s="83"/>
    </row>
    <row r="420629" spans="16:16" x14ac:dyDescent="0.3">
      <c r="P420629" s="83"/>
    </row>
    <row r="420630" spans="16:16" x14ac:dyDescent="0.3">
      <c r="P420630" s="83"/>
    </row>
    <row r="420631" spans="16:16" x14ac:dyDescent="0.3">
      <c r="P420631" s="83"/>
    </row>
    <row r="420632" spans="16:16" x14ac:dyDescent="0.3">
      <c r="P420632" s="83"/>
    </row>
    <row r="420633" spans="16:16" x14ac:dyDescent="0.3">
      <c r="P420633" s="83"/>
    </row>
    <row r="420634" spans="16:16" x14ac:dyDescent="0.3">
      <c r="P420634" s="83"/>
    </row>
    <row r="420635" spans="16:16" x14ac:dyDescent="0.3">
      <c r="P420635" s="83"/>
    </row>
    <row r="420636" spans="16:16" x14ac:dyDescent="0.3">
      <c r="P420636" s="83"/>
    </row>
    <row r="420637" spans="16:16" x14ac:dyDescent="0.3">
      <c r="P420637" s="83"/>
    </row>
    <row r="420638" spans="16:16" x14ac:dyDescent="0.3">
      <c r="P420638" s="83"/>
    </row>
    <row r="420639" spans="16:16" x14ac:dyDescent="0.3">
      <c r="P420639" s="83"/>
    </row>
    <row r="420640" spans="16:16" x14ac:dyDescent="0.3">
      <c r="P420640" s="83"/>
    </row>
    <row r="420641" spans="16:16" x14ac:dyDescent="0.3">
      <c r="P420641" s="83"/>
    </row>
    <row r="420642" spans="16:16" x14ac:dyDescent="0.3">
      <c r="P420642" s="83"/>
    </row>
    <row r="420643" spans="16:16" x14ac:dyDescent="0.3">
      <c r="P420643" s="83"/>
    </row>
    <row r="420644" spans="16:16" x14ac:dyDescent="0.3">
      <c r="P420644" s="83"/>
    </row>
    <row r="420645" spans="16:16" x14ac:dyDescent="0.3">
      <c r="P420645" s="83"/>
    </row>
    <row r="420646" spans="16:16" x14ac:dyDescent="0.3">
      <c r="P420646" s="83"/>
    </row>
    <row r="420647" spans="16:16" x14ac:dyDescent="0.3">
      <c r="P420647" s="83"/>
    </row>
    <row r="420648" spans="16:16" x14ac:dyDescent="0.3">
      <c r="P420648" s="83"/>
    </row>
    <row r="420649" spans="16:16" x14ac:dyDescent="0.3">
      <c r="P420649" s="83"/>
    </row>
    <row r="420650" spans="16:16" x14ac:dyDescent="0.3">
      <c r="P420650" s="83"/>
    </row>
    <row r="420651" spans="16:16" x14ac:dyDescent="0.3">
      <c r="P420651" s="83"/>
    </row>
    <row r="420652" spans="16:16" x14ac:dyDescent="0.3">
      <c r="P420652" s="83"/>
    </row>
    <row r="420653" spans="16:16" x14ac:dyDescent="0.3">
      <c r="P420653" s="83"/>
    </row>
    <row r="420654" spans="16:16" x14ac:dyDescent="0.3">
      <c r="P420654" s="83"/>
    </row>
    <row r="420655" spans="16:16" x14ac:dyDescent="0.3">
      <c r="P420655" s="83"/>
    </row>
    <row r="420656" spans="16:16" x14ac:dyDescent="0.3">
      <c r="P420656" s="83"/>
    </row>
    <row r="420657" spans="16:16" x14ac:dyDescent="0.3">
      <c r="P420657" s="83"/>
    </row>
    <row r="420658" spans="16:16" x14ac:dyDescent="0.3">
      <c r="P420658" s="83"/>
    </row>
    <row r="420659" spans="16:16" x14ac:dyDescent="0.3">
      <c r="P420659" s="83"/>
    </row>
    <row r="420660" spans="16:16" x14ac:dyDescent="0.3">
      <c r="P420660" s="83"/>
    </row>
    <row r="420661" spans="16:16" x14ac:dyDescent="0.3">
      <c r="P420661" s="83"/>
    </row>
    <row r="420662" spans="16:16" x14ac:dyDescent="0.3">
      <c r="P420662" s="83"/>
    </row>
    <row r="420663" spans="16:16" x14ac:dyDescent="0.3">
      <c r="P420663" s="83"/>
    </row>
    <row r="420664" spans="16:16" x14ac:dyDescent="0.3">
      <c r="P420664" s="83"/>
    </row>
    <row r="420665" spans="16:16" x14ac:dyDescent="0.3">
      <c r="P420665" s="83"/>
    </row>
    <row r="420666" spans="16:16" x14ac:dyDescent="0.3">
      <c r="P420666" s="83"/>
    </row>
    <row r="420667" spans="16:16" x14ac:dyDescent="0.3">
      <c r="P420667" s="83"/>
    </row>
    <row r="420668" spans="16:16" x14ac:dyDescent="0.3">
      <c r="P420668" s="83"/>
    </row>
    <row r="420669" spans="16:16" x14ac:dyDescent="0.3">
      <c r="P420669" s="83"/>
    </row>
    <row r="420670" spans="16:16" x14ac:dyDescent="0.3">
      <c r="P420670" s="83"/>
    </row>
    <row r="420671" spans="16:16" x14ac:dyDescent="0.3">
      <c r="P420671" s="83"/>
    </row>
    <row r="420672" spans="16:16" x14ac:dyDescent="0.3">
      <c r="P420672" s="83"/>
    </row>
    <row r="420673" spans="16:16" x14ac:dyDescent="0.3">
      <c r="P420673" s="83"/>
    </row>
    <row r="420674" spans="16:16" x14ac:dyDescent="0.3">
      <c r="P420674" s="83"/>
    </row>
    <row r="420675" spans="16:16" x14ac:dyDescent="0.3">
      <c r="P420675" s="83"/>
    </row>
    <row r="420676" spans="16:16" x14ac:dyDescent="0.3">
      <c r="P420676" s="83"/>
    </row>
    <row r="420677" spans="16:16" x14ac:dyDescent="0.3">
      <c r="P420677" s="83"/>
    </row>
    <row r="420678" spans="16:16" x14ac:dyDescent="0.3">
      <c r="P420678" s="83"/>
    </row>
    <row r="420679" spans="16:16" x14ac:dyDescent="0.3">
      <c r="P420679" s="83"/>
    </row>
    <row r="420680" spans="16:16" x14ac:dyDescent="0.3">
      <c r="P420680" s="83"/>
    </row>
    <row r="420681" spans="16:16" x14ac:dyDescent="0.3">
      <c r="P420681" s="83"/>
    </row>
    <row r="420682" spans="16:16" x14ac:dyDescent="0.3">
      <c r="P420682" s="83"/>
    </row>
    <row r="420683" spans="16:16" x14ac:dyDescent="0.3">
      <c r="P420683" s="83"/>
    </row>
    <row r="420684" spans="16:16" x14ac:dyDescent="0.3">
      <c r="P420684" s="83"/>
    </row>
    <row r="420685" spans="16:16" x14ac:dyDescent="0.3">
      <c r="P420685" s="83"/>
    </row>
    <row r="420686" spans="16:16" x14ac:dyDescent="0.3">
      <c r="P420686" s="83"/>
    </row>
    <row r="420687" spans="16:16" x14ac:dyDescent="0.3">
      <c r="P420687" s="83"/>
    </row>
    <row r="420688" spans="16:16" x14ac:dyDescent="0.3">
      <c r="P420688" s="83"/>
    </row>
    <row r="420689" spans="16:16" x14ac:dyDescent="0.3">
      <c r="P420689" s="83"/>
    </row>
    <row r="420690" spans="16:16" x14ac:dyDescent="0.3">
      <c r="P420690" s="83"/>
    </row>
    <row r="420691" spans="16:16" x14ac:dyDescent="0.3">
      <c r="P420691" s="83"/>
    </row>
    <row r="420692" spans="16:16" x14ac:dyDescent="0.3">
      <c r="P420692" s="83"/>
    </row>
    <row r="420693" spans="16:16" x14ac:dyDescent="0.3">
      <c r="P420693" s="83"/>
    </row>
    <row r="420694" spans="16:16" x14ac:dyDescent="0.3">
      <c r="P420694" s="83"/>
    </row>
    <row r="420695" spans="16:16" x14ac:dyDescent="0.3">
      <c r="P420695" s="83"/>
    </row>
    <row r="420696" spans="16:16" x14ac:dyDescent="0.3">
      <c r="P420696" s="83"/>
    </row>
    <row r="420697" spans="16:16" x14ac:dyDescent="0.3">
      <c r="P420697" s="83"/>
    </row>
    <row r="420698" spans="16:16" x14ac:dyDescent="0.3">
      <c r="P420698" s="83"/>
    </row>
    <row r="420699" spans="16:16" x14ac:dyDescent="0.3">
      <c r="P420699" s="83"/>
    </row>
    <row r="420700" spans="16:16" x14ac:dyDescent="0.3">
      <c r="P420700" s="83"/>
    </row>
    <row r="420701" spans="16:16" x14ac:dyDescent="0.3">
      <c r="P420701" s="83"/>
    </row>
    <row r="420702" spans="16:16" x14ac:dyDescent="0.3">
      <c r="P420702" s="83"/>
    </row>
    <row r="420703" spans="16:16" x14ac:dyDescent="0.3">
      <c r="P420703" s="83"/>
    </row>
    <row r="420704" spans="16:16" x14ac:dyDescent="0.3">
      <c r="P420704" s="83"/>
    </row>
    <row r="420705" spans="16:16" x14ac:dyDescent="0.3">
      <c r="P420705" s="83"/>
    </row>
    <row r="420706" spans="16:16" x14ac:dyDescent="0.3">
      <c r="P420706" s="83"/>
    </row>
    <row r="420707" spans="16:16" x14ac:dyDescent="0.3">
      <c r="P420707" s="83"/>
    </row>
    <row r="420708" spans="16:16" x14ac:dyDescent="0.3">
      <c r="P420708" s="83"/>
    </row>
    <row r="420709" spans="16:16" x14ac:dyDescent="0.3">
      <c r="P420709" s="83"/>
    </row>
    <row r="420710" spans="16:16" x14ac:dyDescent="0.3">
      <c r="P420710" s="83"/>
    </row>
    <row r="420711" spans="16:16" x14ac:dyDescent="0.3">
      <c r="P420711" s="83"/>
    </row>
    <row r="420712" spans="16:16" x14ac:dyDescent="0.3">
      <c r="P420712" s="83"/>
    </row>
    <row r="420713" spans="16:16" x14ac:dyDescent="0.3">
      <c r="P420713" s="83"/>
    </row>
    <row r="420714" spans="16:16" x14ac:dyDescent="0.3">
      <c r="P420714" s="83"/>
    </row>
    <row r="420715" spans="16:16" x14ac:dyDescent="0.3">
      <c r="P420715" s="83"/>
    </row>
    <row r="420716" spans="16:16" x14ac:dyDescent="0.3">
      <c r="P420716" s="83"/>
    </row>
    <row r="420717" spans="16:16" x14ac:dyDescent="0.3">
      <c r="P420717" s="83"/>
    </row>
    <row r="420718" spans="16:16" x14ac:dyDescent="0.3">
      <c r="P420718" s="83"/>
    </row>
    <row r="420719" spans="16:16" x14ac:dyDescent="0.3">
      <c r="P420719" s="83"/>
    </row>
    <row r="420720" spans="16:16" x14ac:dyDescent="0.3">
      <c r="P420720" s="83"/>
    </row>
    <row r="420721" spans="16:16" x14ac:dyDescent="0.3">
      <c r="P420721" s="83"/>
    </row>
    <row r="420722" spans="16:16" x14ac:dyDescent="0.3">
      <c r="P420722" s="83"/>
    </row>
    <row r="420723" spans="16:16" x14ac:dyDescent="0.3">
      <c r="P420723" s="83"/>
    </row>
    <row r="420724" spans="16:16" x14ac:dyDescent="0.3">
      <c r="P420724" s="83"/>
    </row>
    <row r="420725" spans="16:16" x14ac:dyDescent="0.3">
      <c r="P420725" s="83"/>
    </row>
    <row r="420726" spans="16:16" x14ac:dyDescent="0.3">
      <c r="P420726" s="83"/>
    </row>
    <row r="420727" spans="16:16" x14ac:dyDescent="0.3">
      <c r="P420727" s="83"/>
    </row>
    <row r="420728" spans="16:16" x14ac:dyDescent="0.3">
      <c r="P420728" s="83"/>
    </row>
    <row r="420729" spans="16:16" x14ac:dyDescent="0.3">
      <c r="P420729" s="83"/>
    </row>
    <row r="420730" spans="16:16" x14ac:dyDescent="0.3">
      <c r="P420730" s="83"/>
    </row>
    <row r="420731" spans="16:16" x14ac:dyDescent="0.3">
      <c r="P420731" s="83"/>
    </row>
    <row r="420732" spans="16:16" x14ac:dyDescent="0.3">
      <c r="P420732" s="83"/>
    </row>
    <row r="420733" spans="16:16" x14ac:dyDescent="0.3">
      <c r="P420733" s="83"/>
    </row>
    <row r="420734" spans="16:16" x14ac:dyDescent="0.3">
      <c r="P420734" s="83"/>
    </row>
    <row r="420735" spans="16:16" x14ac:dyDescent="0.3">
      <c r="P420735" s="83"/>
    </row>
    <row r="420736" spans="16:16" x14ac:dyDescent="0.3">
      <c r="P420736" s="83"/>
    </row>
    <row r="420737" spans="16:16" x14ac:dyDescent="0.3">
      <c r="P420737" s="83"/>
    </row>
    <row r="420738" spans="16:16" x14ac:dyDescent="0.3">
      <c r="P420738" s="83"/>
    </row>
    <row r="420739" spans="16:16" x14ac:dyDescent="0.3">
      <c r="P420739" s="83"/>
    </row>
    <row r="420740" spans="16:16" x14ac:dyDescent="0.3">
      <c r="P420740" s="83"/>
    </row>
    <row r="420741" spans="16:16" x14ac:dyDescent="0.3">
      <c r="P420741" s="83"/>
    </row>
    <row r="420742" spans="16:16" x14ac:dyDescent="0.3">
      <c r="P420742" s="83"/>
    </row>
    <row r="420743" spans="16:16" x14ac:dyDescent="0.3">
      <c r="P420743" s="83"/>
    </row>
    <row r="420744" spans="16:16" x14ac:dyDescent="0.3">
      <c r="P420744" s="83"/>
    </row>
    <row r="420745" spans="16:16" x14ac:dyDescent="0.3">
      <c r="P420745" s="83"/>
    </row>
    <row r="420746" spans="16:16" x14ac:dyDescent="0.3">
      <c r="P420746" s="83"/>
    </row>
    <row r="420747" spans="16:16" x14ac:dyDescent="0.3">
      <c r="P420747" s="83"/>
    </row>
    <row r="420748" spans="16:16" x14ac:dyDescent="0.3">
      <c r="P420748" s="83"/>
    </row>
    <row r="420749" spans="16:16" x14ac:dyDescent="0.3">
      <c r="P420749" s="83"/>
    </row>
    <row r="420750" spans="16:16" x14ac:dyDescent="0.3">
      <c r="P420750" s="83"/>
    </row>
    <row r="420751" spans="16:16" x14ac:dyDescent="0.3">
      <c r="P420751" s="83"/>
    </row>
    <row r="420752" spans="16:16" x14ac:dyDescent="0.3">
      <c r="P420752" s="83"/>
    </row>
    <row r="420753" spans="16:16" x14ac:dyDescent="0.3">
      <c r="P420753" s="83"/>
    </row>
    <row r="420754" spans="16:16" x14ac:dyDescent="0.3">
      <c r="P420754" s="83"/>
    </row>
    <row r="420755" spans="16:16" x14ac:dyDescent="0.3">
      <c r="P420755" s="83"/>
    </row>
    <row r="420756" spans="16:16" x14ac:dyDescent="0.3">
      <c r="P420756" s="83"/>
    </row>
    <row r="420757" spans="16:16" x14ac:dyDescent="0.3">
      <c r="P420757" s="83"/>
    </row>
    <row r="420758" spans="16:16" x14ac:dyDescent="0.3">
      <c r="P420758" s="83"/>
    </row>
    <row r="420759" spans="16:16" x14ac:dyDescent="0.3">
      <c r="P420759" s="83"/>
    </row>
    <row r="420760" spans="16:16" x14ac:dyDescent="0.3">
      <c r="P420760" s="83"/>
    </row>
    <row r="420761" spans="16:16" x14ac:dyDescent="0.3">
      <c r="P420761" s="83"/>
    </row>
    <row r="420762" spans="16:16" x14ac:dyDescent="0.3">
      <c r="P420762" s="83"/>
    </row>
    <row r="420763" spans="16:16" x14ac:dyDescent="0.3">
      <c r="P420763" s="83"/>
    </row>
    <row r="420764" spans="16:16" x14ac:dyDescent="0.3">
      <c r="P420764" s="83"/>
    </row>
    <row r="420765" spans="16:16" x14ac:dyDescent="0.3">
      <c r="P420765" s="83"/>
    </row>
    <row r="420766" spans="16:16" x14ac:dyDescent="0.3">
      <c r="P420766" s="83"/>
    </row>
    <row r="420767" spans="16:16" x14ac:dyDescent="0.3">
      <c r="P420767" s="83"/>
    </row>
    <row r="420768" spans="16:16" x14ac:dyDescent="0.3">
      <c r="P420768" s="83"/>
    </row>
    <row r="420769" spans="16:16" x14ac:dyDescent="0.3">
      <c r="P420769" s="83"/>
    </row>
    <row r="420770" spans="16:16" x14ac:dyDescent="0.3">
      <c r="P420770" s="83"/>
    </row>
    <row r="420771" spans="16:16" x14ac:dyDescent="0.3">
      <c r="P420771" s="83"/>
    </row>
    <row r="420772" spans="16:16" x14ac:dyDescent="0.3">
      <c r="P420772" s="83"/>
    </row>
    <row r="420773" spans="16:16" x14ac:dyDescent="0.3">
      <c r="P420773" s="83"/>
    </row>
    <row r="420774" spans="16:16" x14ac:dyDescent="0.3">
      <c r="P420774" s="83"/>
    </row>
    <row r="420775" spans="16:16" x14ac:dyDescent="0.3">
      <c r="P420775" s="83"/>
    </row>
    <row r="420776" spans="16:16" x14ac:dyDescent="0.3">
      <c r="P420776" s="83"/>
    </row>
    <row r="420777" spans="16:16" x14ac:dyDescent="0.3">
      <c r="P420777" s="83"/>
    </row>
    <row r="420778" spans="16:16" x14ac:dyDescent="0.3">
      <c r="P420778" s="83"/>
    </row>
    <row r="420779" spans="16:16" x14ac:dyDescent="0.3">
      <c r="P420779" s="83"/>
    </row>
    <row r="420780" spans="16:16" x14ac:dyDescent="0.3">
      <c r="P420780" s="83"/>
    </row>
    <row r="420781" spans="16:16" x14ac:dyDescent="0.3">
      <c r="P420781" s="83"/>
    </row>
    <row r="420782" spans="16:16" x14ac:dyDescent="0.3">
      <c r="P420782" s="83"/>
    </row>
    <row r="420783" spans="16:16" x14ac:dyDescent="0.3">
      <c r="P420783" s="83"/>
    </row>
    <row r="420784" spans="16:16" x14ac:dyDescent="0.3">
      <c r="P420784" s="83"/>
    </row>
    <row r="420785" spans="16:16" x14ac:dyDescent="0.3">
      <c r="P420785" s="83"/>
    </row>
    <row r="420786" spans="16:16" x14ac:dyDescent="0.3">
      <c r="P420786" s="83"/>
    </row>
    <row r="420787" spans="16:16" x14ac:dyDescent="0.3">
      <c r="P420787" s="83"/>
    </row>
    <row r="420788" spans="16:16" x14ac:dyDescent="0.3">
      <c r="P420788" s="83"/>
    </row>
    <row r="420789" spans="16:16" x14ac:dyDescent="0.3">
      <c r="P420789" s="83"/>
    </row>
    <row r="420790" spans="16:16" x14ac:dyDescent="0.3">
      <c r="P420790" s="83"/>
    </row>
    <row r="420791" spans="16:16" x14ac:dyDescent="0.3">
      <c r="P420791" s="83"/>
    </row>
    <row r="420792" spans="16:16" x14ac:dyDescent="0.3">
      <c r="P420792" s="83"/>
    </row>
    <row r="420793" spans="16:16" x14ac:dyDescent="0.3">
      <c r="P420793" s="83"/>
    </row>
    <row r="420794" spans="16:16" x14ac:dyDescent="0.3">
      <c r="P420794" s="83"/>
    </row>
    <row r="420795" spans="16:16" x14ac:dyDescent="0.3">
      <c r="P420795" s="83"/>
    </row>
    <row r="420796" spans="16:16" x14ac:dyDescent="0.3">
      <c r="P420796" s="83"/>
    </row>
    <row r="420797" spans="16:16" x14ac:dyDescent="0.3">
      <c r="P420797" s="83"/>
    </row>
    <row r="420798" spans="16:16" x14ac:dyDescent="0.3">
      <c r="P420798" s="83"/>
    </row>
    <row r="420799" spans="16:16" x14ac:dyDescent="0.3">
      <c r="P420799" s="83"/>
    </row>
    <row r="420800" spans="16:16" x14ac:dyDescent="0.3">
      <c r="P420800" s="83"/>
    </row>
    <row r="420801" spans="16:16" x14ac:dyDescent="0.3">
      <c r="P420801" s="83"/>
    </row>
    <row r="420802" spans="16:16" x14ac:dyDescent="0.3">
      <c r="P420802" s="83"/>
    </row>
    <row r="420803" spans="16:16" x14ac:dyDescent="0.3">
      <c r="P420803" s="83"/>
    </row>
    <row r="420804" spans="16:16" x14ac:dyDescent="0.3">
      <c r="P420804" s="83"/>
    </row>
    <row r="420805" spans="16:16" x14ac:dyDescent="0.3">
      <c r="P420805" s="83"/>
    </row>
    <row r="420806" spans="16:16" x14ac:dyDescent="0.3">
      <c r="P420806" s="83"/>
    </row>
    <row r="420807" spans="16:16" x14ac:dyDescent="0.3">
      <c r="P420807" s="83"/>
    </row>
    <row r="420808" spans="16:16" x14ac:dyDescent="0.3">
      <c r="P420808" s="83"/>
    </row>
    <row r="420809" spans="16:16" x14ac:dyDescent="0.3">
      <c r="P420809" s="83"/>
    </row>
    <row r="420810" spans="16:16" x14ac:dyDescent="0.3">
      <c r="P420810" s="83"/>
    </row>
    <row r="420811" spans="16:16" x14ac:dyDescent="0.3">
      <c r="P420811" s="83"/>
    </row>
    <row r="420812" spans="16:16" x14ac:dyDescent="0.3">
      <c r="P420812" s="83"/>
    </row>
    <row r="420813" spans="16:16" x14ac:dyDescent="0.3">
      <c r="P420813" s="83"/>
    </row>
    <row r="420814" spans="16:16" x14ac:dyDescent="0.3">
      <c r="P420814" s="83"/>
    </row>
    <row r="420815" spans="16:16" x14ac:dyDescent="0.3">
      <c r="P420815" s="83"/>
    </row>
    <row r="420816" spans="16:16" x14ac:dyDescent="0.3">
      <c r="P420816" s="83"/>
    </row>
    <row r="420817" spans="16:16" x14ac:dyDescent="0.3">
      <c r="P420817" s="83"/>
    </row>
    <row r="420818" spans="16:16" x14ac:dyDescent="0.3">
      <c r="P420818" s="83"/>
    </row>
    <row r="420819" spans="16:16" x14ac:dyDescent="0.3">
      <c r="P420819" s="83"/>
    </row>
    <row r="420820" spans="16:16" x14ac:dyDescent="0.3">
      <c r="P420820" s="83"/>
    </row>
    <row r="420821" spans="16:16" x14ac:dyDescent="0.3">
      <c r="P420821" s="83"/>
    </row>
    <row r="420822" spans="16:16" x14ac:dyDescent="0.3">
      <c r="P420822" s="83"/>
    </row>
    <row r="420823" spans="16:16" x14ac:dyDescent="0.3">
      <c r="P420823" s="83"/>
    </row>
    <row r="420824" spans="16:16" x14ac:dyDescent="0.3">
      <c r="P420824" s="83"/>
    </row>
    <row r="420825" spans="16:16" x14ac:dyDescent="0.3">
      <c r="P420825" s="83"/>
    </row>
    <row r="420826" spans="16:16" x14ac:dyDescent="0.3">
      <c r="P420826" s="83"/>
    </row>
    <row r="420827" spans="16:16" x14ac:dyDescent="0.3">
      <c r="P420827" s="83"/>
    </row>
    <row r="420828" spans="16:16" x14ac:dyDescent="0.3">
      <c r="P420828" s="83"/>
    </row>
    <row r="420829" spans="16:16" x14ac:dyDescent="0.3">
      <c r="P420829" s="83"/>
    </row>
    <row r="420830" spans="16:16" x14ac:dyDescent="0.3">
      <c r="P420830" s="83"/>
    </row>
    <row r="420831" spans="16:16" x14ac:dyDescent="0.3">
      <c r="P420831" s="83"/>
    </row>
    <row r="420832" spans="16:16" x14ac:dyDescent="0.3">
      <c r="P420832" s="83"/>
    </row>
    <row r="420833" spans="16:16" x14ac:dyDescent="0.3">
      <c r="P420833" s="83"/>
    </row>
    <row r="420834" spans="16:16" x14ac:dyDescent="0.3">
      <c r="P420834" s="83"/>
    </row>
    <row r="420835" spans="16:16" x14ac:dyDescent="0.3">
      <c r="P420835" s="83"/>
    </row>
    <row r="420836" spans="16:16" x14ac:dyDescent="0.3">
      <c r="P420836" s="83"/>
    </row>
    <row r="420837" spans="16:16" x14ac:dyDescent="0.3">
      <c r="P420837" s="83"/>
    </row>
    <row r="420838" spans="16:16" x14ac:dyDescent="0.3">
      <c r="P420838" s="83"/>
    </row>
    <row r="420839" spans="16:16" x14ac:dyDescent="0.3">
      <c r="P420839" s="83"/>
    </row>
    <row r="420840" spans="16:16" x14ac:dyDescent="0.3">
      <c r="P420840" s="83"/>
    </row>
    <row r="420841" spans="16:16" x14ac:dyDescent="0.3">
      <c r="P420841" s="83"/>
    </row>
    <row r="420842" spans="16:16" x14ac:dyDescent="0.3">
      <c r="P420842" s="83"/>
    </row>
    <row r="420843" spans="16:16" x14ac:dyDescent="0.3">
      <c r="P420843" s="83"/>
    </row>
    <row r="420844" spans="16:16" x14ac:dyDescent="0.3">
      <c r="P420844" s="83"/>
    </row>
    <row r="420845" spans="16:16" x14ac:dyDescent="0.3">
      <c r="P420845" s="83"/>
    </row>
    <row r="420846" spans="16:16" x14ac:dyDescent="0.3">
      <c r="P420846" s="83"/>
    </row>
    <row r="420847" spans="16:16" x14ac:dyDescent="0.3">
      <c r="P420847" s="83"/>
    </row>
    <row r="420848" spans="16:16" x14ac:dyDescent="0.3">
      <c r="P420848" s="83"/>
    </row>
    <row r="420849" spans="16:16" x14ac:dyDescent="0.3">
      <c r="P420849" s="83"/>
    </row>
    <row r="420850" spans="16:16" x14ac:dyDescent="0.3">
      <c r="P420850" s="83"/>
    </row>
    <row r="420851" spans="16:16" x14ac:dyDescent="0.3">
      <c r="P420851" s="83"/>
    </row>
    <row r="420852" spans="16:16" x14ac:dyDescent="0.3">
      <c r="P420852" s="83"/>
    </row>
    <row r="420853" spans="16:16" x14ac:dyDescent="0.3">
      <c r="P420853" s="83"/>
    </row>
    <row r="420854" spans="16:16" x14ac:dyDescent="0.3">
      <c r="P420854" s="83"/>
    </row>
    <row r="420855" spans="16:16" x14ac:dyDescent="0.3">
      <c r="P420855" s="83"/>
    </row>
    <row r="420856" spans="16:16" x14ac:dyDescent="0.3">
      <c r="P420856" s="83"/>
    </row>
    <row r="420857" spans="16:16" x14ac:dyDescent="0.3">
      <c r="P420857" s="83"/>
    </row>
    <row r="420858" spans="16:16" x14ac:dyDescent="0.3">
      <c r="P420858" s="83"/>
    </row>
    <row r="420859" spans="16:16" x14ac:dyDescent="0.3">
      <c r="P420859" s="83"/>
    </row>
    <row r="420860" spans="16:16" x14ac:dyDescent="0.3">
      <c r="P420860" s="83"/>
    </row>
    <row r="420861" spans="16:16" x14ac:dyDescent="0.3">
      <c r="P420861" s="83"/>
    </row>
    <row r="420862" spans="16:16" x14ac:dyDescent="0.3">
      <c r="P420862" s="83"/>
    </row>
    <row r="420863" spans="16:16" x14ac:dyDescent="0.3">
      <c r="P420863" s="83"/>
    </row>
    <row r="420864" spans="16:16" x14ac:dyDescent="0.3">
      <c r="P420864" s="83"/>
    </row>
    <row r="420865" spans="16:16" x14ac:dyDescent="0.3">
      <c r="P420865" s="83"/>
    </row>
    <row r="420866" spans="16:16" x14ac:dyDescent="0.3">
      <c r="P420866" s="83"/>
    </row>
    <row r="420867" spans="16:16" x14ac:dyDescent="0.3">
      <c r="P420867" s="83"/>
    </row>
    <row r="420868" spans="16:16" x14ac:dyDescent="0.3">
      <c r="P420868" s="83"/>
    </row>
    <row r="420869" spans="16:16" x14ac:dyDescent="0.3">
      <c r="P420869" s="83"/>
    </row>
    <row r="420870" spans="16:16" x14ac:dyDescent="0.3">
      <c r="P420870" s="83"/>
    </row>
    <row r="420871" spans="16:16" x14ac:dyDescent="0.3">
      <c r="P420871" s="83"/>
    </row>
    <row r="420872" spans="16:16" x14ac:dyDescent="0.3">
      <c r="P420872" s="83"/>
    </row>
    <row r="420873" spans="16:16" x14ac:dyDescent="0.3">
      <c r="P420873" s="83"/>
    </row>
    <row r="420874" spans="16:16" x14ac:dyDescent="0.3">
      <c r="P420874" s="83"/>
    </row>
    <row r="420875" spans="16:16" x14ac:dyDescent="0.3">
      <c r="P420875" s="83"/>
    </row>
    <row r="420876" spans="16:16" x14ac:dyDescent="0.3">
      <c r="P420876" s="83"/>
    </row>
    <row r="420877" spans="16:16" x14ac:dyDescent="0.3">
      <c r="P420877" s="83"/>
    </row>
    <row r="420878" spans="16:16" x14ac:dyDescent="0.3">
      <c r="P420878" s="83"/>
    </row>
    <row r="420879" spans="16:16" x14ac:dyDescent="0.3">
      <c r="P420879" s="83"/>
    </row>
    <row r="420880" spans="16:16" x14ac:dyDescent="0.3">
      <c r="P420880" s="83"/>
    </row>
    <row r="420881" spans="16:16" x14ac:dyDescent="0.3">
      <c r="P420881" s="83"/>
    </row>
    <row r="420882" spans="16:16" x14ac:dyDescent="0.3">
      <c r="P420882" s="83"/>
    </row>
    <row r="420883" spans="16:16" x14ac:dyDescent="0.3">
      <c r="P420883" s="83"/>
    </row>
    <row r="420884" spans="16:16" x14ac:dyDescent="0.3">
      <c r="P420884" s="83"/>
    </row>
    <row r="420885" spans="16:16" x14ac:dyDescent="0.3">
      <c r="P420885" s="83"/>
    </row>
    <row r="420886" spans="16:16" x14ac:dyDescent="0.3">
      <c r="P420886" s="83"/>
    </row>
    <row r="420887" spans="16:16" x14ac:dyDescent="0.3">
      <c r="P420887" s="83"/>
    </row>
    <row r="420888" spans="16:16" x14ac:dyDescent="0.3">
      <c r="P420888" s="83"/>
    </row>
    <row r="420889" spans="16:16" x14ac:dyDescent="0.3">
      <c r="P420889" s="83"/>
    </row>
    <row r="420890" spans="16:16" x14ac:dyDescent="0.3">
      <c r="P420890" s="83"/>
    </row>
    <row r="420891" spans="16:16" x14ac:dyDescent="0.3">
      <c r="P420891" s="83"/>
    </row>
    <row r="420892" spans="16:16" x14ac:dyDescent="0.3">
      <c r="P420892" s="83"/>
    </row>
    <row r="420893" spans="16:16" x14ac:dyDescent="0.3">
      <c r="P420893" s="83"/>
    </row>
    <row r="420894" spans="16:16" x14ac:dyDescent="0.3">
      <c r="P420894" s="83"/>
    </row>
    <row r="420895" spans="16:16" x14ac:dyDescent="0.3">
      <c r="P420895" s="83"/>
    </row>
    <row r="420896" spans="16:16" x14ac:dyDescent="0.3">
      <c r="P420896" s="83"/>
    </row>
    <row r="420897" spans="16:16" x14ac:dyDescent="0.3">
      <c r="P420897" s="83"/>
    </row>
    <row r="420898" spans="16:16" x14ac:dyDescent="0.3">
      <c r="P420898" s="83"/>
    </row>
    <row r="420899" spans="16:16" x14ac:dyDescent="0.3">
      <c r="P420899" s="83"/>
    </row>
    <row r="420900" spans="16:16" x14ac:dyDescent="0.3">
      <c r="P420900" s="83"/>
    </row>
    <row r="420901" spans="16:16" x14ac:dyDescent="0.3">
      <c r="P420901" s="83"/>
    </row>
    <row r="420902" spans="16:16" x14ac:dyDescent="0.3">
      <c r="P420902" s="83"/>
    </row>
    <row r="420903" spans="16:16" x14ac:dyDescent="0.3">
      <c r="P420903" s="83"/>
    </row>
    <row r="420904" spans="16:16" x14ac:dyDescent="0.3">
      <c r="P420904" s="83"/>
    </row>
    <row r="420905" spans="16:16" x14ac:dyDescent="0.3">
      <c r="P420905" s="83"/>
    </row>
    <row r="420906" spans="16:16" x14ac:dyDescent="0.3">
      <c r="P420906" s="83"/>
    </row>
    <row r="420907" spans="16:16" x14ac:dyDescent="0.3">
      <c r="P420907" s="83"/>
    </row>
    <row r="420908" spans="16:16" x14ac:dyDescent="0.3">
      <c r="P420908" s="83"/>
    </row>
    <row r="420909" spans="16:16" x14ac:dyDescent="0.3">
      <c r="P420909" s="83"/>
    </row>
    <row r="420910" spans="16:16" x14ac:dyDescent="0.3">
      <c r="P420910" s="83"/>
    </row>
    <row r="420911" spans="16:16" x14ac:dyDescent="0.3">
      <c r="P420911" s="83"/>
    </row>
    <row r="420912" spans="16:16" x14ac:dyDescent="0.3">
      <c r="P420912" s="83"/>
    </row>
    <row r="420913" spans="16:16" x14ac:dyDescent="0.3">
      <c r="P420913" s="83"/>
    </row>
    <row r="420914" spans="16:16" x14ac:dyDescent="0.3">
      <c r="P420914" s="83"/>
    </row>
    <row r="420915" spans="16:16" x14ac:dyDescent="0.3">
      <c r="P420915" s="83"/>
    </row>
    <row r="420916" spans="16:16" x14ac:dyDescent="0.3">
      <c r="P420916" s="83"/>
    </row>
    <row r="420917" spans="16:16" x14ac:dyDescent="0.3">
      <c r="P420917" s="83"/>
    </row>
    <row r="420918" spans="16:16" x14ac:dyDescent="0.3">
      <c r="P420918" s="83"/>
    </row>
    <row r="420919" spans="16:16" x14ac:dyDescent="0.3">
      <c r="P420919" s="83"/>
    </row>
    <row r="420920" spans="16:16" x14ac:dyDescent="0.3">
      <c r="P420920" s="83"/>
    </row>
    <row r="420921" spans="16:16" x14ac:dyDescent="0.3">
      <c r="P420921" s="83"/>
    </row>
    <row r="420922" spans="16:16" x14ac:dyDescent="0.3">
      <c r="P420922" s="83"/>
    </row>
    <row r="420923" spans="16:16" x14ac:dyDescent="0.3">
      <c r="P420923" s="83"/>
    </row>
    <row r="420924" spans="16:16" x14ac:dyDescent="0.3">
      <c r="P420924" s="83"/>
    </row>
    <row r="420925" spans="16:16" x14ac:dyDescent="0.3">
      <c r="P420925" s="83"/>
    </row>
    <row r="420926" spans="16:16" x14ac:dyDescent="0.3">
      <c r="P420926" s="83"/>
    </row>
    <row r="420927" spans="16:16" x14ac:dyDescent="0.3">
      <c r="P420927" s="83"/>
    </row>
    <row r="420928" spans="16:16" x14ac:dyDescent="0.3">
      <c r="P420928" s="83"/>
    </row>
    <row r="420929" spans="16:16" x14ac:dyDescent="0.3">
      <c r="P420929" s="83"/>
    </row>
    <row r="420930" spans="16:16" x14ac:dyDescent="0.3">
      <c r="P420930" s="83"/>
    </row>
    <row r="420931" spans="16:16" x14ac:dyDescent="0.3">
      <c r="P420931" s="83"/>
    </row>
    <row r="420932" spans="16:16" x14ac:dyDescent="0.3">
      <c r="P420932" s="83"/>
    </row>
    <row r="420933" spans="16:16" x14ac:dyDescent="0.3">
      <c r="P420933" s="83"/>
    </row>
    <row r="420934" spans="16:16" x14ac:dyDescent="0.3">
      <c r="P420934" s="83"/>
    </row>
    <row r="420935" spans="16:16" x14ac:dyDescent="0.3">
      <c r="P420935" s="83"/>
    </row>
    <row r="420936" spans="16:16" x14ac:dyDescent="0.3">
      <c r="P420936" s="83"/>
    </row>
    <row r="420937" spans="16:16" x14ac:dyDescent="0.3">
      <c r="P420937" s="83"/>
    </row>
    <row r="420938" spans="16:16" x14ac:dyDescent="0.3">
      <c r="P420938" s="83"/>
    </row>
    <row r="420939" spans="16:16" x14ac:dyDescent="0.3">
      <c r="P420939" s="83"/>
    </row>
    <row r="420940" spans="16:16" x14ac:dyDescent="0.3">
      <c r="P420940" s="83"/>
    </row>
    <row r="420941" spans="16:16" x14ac:dyDescent="0.3">
      <c r="P420941" s="83"/>
    </row>
    <row r="420942" spans="16:16" x14ac:dyDescent="0.3">
      <c r="P420942" s="83"/>
    </row>
    <row r="420943" spans="16:16" x14ac:dyDescent="0.3">
      <c r="P420943" s="83"/>
    </row>
    <row r="420944" spans="16:16" x14ac:dyDescent="0.3">
      <c r="P420944" s="83"/>
    </row>
    <row r="420945" spans="16:16" x14ac:dyDescent="0.3">
      <c r="P420945" s="83"/>
    </row>
    <row r="420946" spans="16:16" x14ac:dyDescent="0.3">
      <c r="P420946" s="83"/>
    </row>
    <row r="420947" spans="16:16" x14ac:dyDescent="0.3">
      <c r="P420947" s="83"/>
    </row>
    <row r="420948" spans="16:16" x14ac:dyDescent="0.3">
      <c r="P420948" s="83"/>
    </row>
    <row r="420949" spans="16:16" x14ac:dyDescent="0.3">
      <c r="P420949" s="83"/>
    </row>
    <row r="420950" spans="16:16" x14ac:dyDescent="0.3">
      <c r="P420950" s="83"/>
    </row>
    <row r="420951" spans="16:16" x14ac:dyDescent="0.3">
      <c r="P420951" s="83"/>
    </row>
    <row r="420952" spans="16:16" x14ac:dyDescent="0.3">
      <c r="P420952" s="83"/>
    </row>
    <row r="420953" spans="16:16" x14ac:dyDescent="0.3">
      <c r="P420953" s="83"/>
    </row>
    <row r="420954" spans="16:16" x14ac:dyDescent="0.3">
      <c r="P420954" s="83"/>
    </row>
    <row r="420955" spans="16:16" x14ac:dyDescent="0.3">
      <c r="P420955" s="83"/>
    </row>
    <row r="420956" spans="16:16" x14ac:dyDescent="0.3">
      <c r="P420956" s="83"/>
    </row>
    <row r="420957" spans="16:16" x14ac:dyDescent="0.3">
      <c r="P420957" s="83"/>
    </row>
    <row r="420958" spans="16:16" x14ac:dyDescent="0.3">
      <c r="P420958" s="83"/>
    </row>
    <row r="420959" spans="16:16" x14ac:dyDescent="0.3">
      <c r="P420959" s="83"/>
    </row>
    <row r="420960" spans="16:16" x14ac:dyDescent="0.3">
      <c r="P420960" s="83"/>
    </row>
    <row r="420961" spans="16:16" x14ac:dyDescent="0.3">
      <c r="P420961" s="83"/>
    </row>
    <row r="420962" spans="16:16" x14ac:dyDescent="0.3">
      <c r="P420962" s="83"/>
    </row>
    <row r="420963" spans="16:16" x14ac:dyDescent="0.3">
      <c r="P420963" s="83"/>
    </row>
    <row r="420964" spans="16:16" x14ac:dyDescent="0.3">
      <c r="P420964" s="83"/>
    </row>
    <row r="420965" spans="16:16" x14ac:dyDescent="0.3">
      <c r="P420965" s="83"/>
    </row>
    <row r="420966" spans="16:16" x14ac:dyDescent="0.3">
      <c r="P420966" s="83"/>
    </row>
    <row r="420967" spans="16:16" x14ac:dyDescent="0.3">
      <c r="P420967" s="83"/>
    </row>
    <row r="420968" spans="16:16" x14ac:dyDescent="0.3">
      <c r="P420968" s="83"/>
    </row>
    <row r="420969" spans="16:16" x14ac:dyDescent="0.3">
      <c r="P420969" s="83"/>
    </row>
    <row r="420970" spans="16:16" x14ac:dyDescent="0.3">
      <c r="P420970" s="83"/>
    </row>
    <row r="420971" spans="16:16" x14ac:dyDescent="0.3">
      <c r="P420971" s="83"/>
    </row>
    <row r="420972" spans="16:16" x14ac:dyDescent="0.3">
      <c r="P420972" s="83"/>
    </row>
    <row r="420973" spans="16:16" x14ac:dyDescent="0.3">
      <c r="P420973" s="83"/>
    </row>
    <row r="420974" spans="16:16" x14ac:dyDescent="0.3">
      <c r="P420974" s="83"/>
    </row>
    <row r="420975" spans="16:16" x14ac:dyDescent="0.3">
      <c r="P420975" s="83"/>
    </row>
    <row r="420976" spans="16:16" x14ac:dyDescent="0.3">
      <c r="P420976" s="83"/>
    </row>
    <row r="420977" spans="16:16" x14ac:dyDescent="0.3">
      <c r="P420977" s="83"/>
    </row>
    <row r="420978" spans="16:16" x14ac:dyDescent="0.3">
      <c r="P420978" s="83"/>
    </row>
    <row r="420979" spans="16:16" x14ac:dyDescent="0.3">
      <c r="P420979" s="83"/>
    </row>
    <row r="420980" spans="16:16" x14ac:dyDescent="0.3">
      <c r="P420980" s="83"/>
    </row>
    <row r="420981" spans="16:16" x14ac:dyDescent="0.3">
      <c r="P420981" s="83"/>
    </row>
    <row r="420982" spans="16:16" x14ac:dyDescent="0.3">
      <c r="P420982" s="83"/>
    </row>
    <row r="420983" spans="16:16" x14ac:dyDescent="0.3">
      <c r="P420983" s="83"/>
    </row>
    <row r="420984" spans="16:16" x14ac:dyDescent="0.3">
      <c r="P420984" s="83"/>
    </row>
    <row r="420985" spans="16:16" x14ac:dyDescent="0.3">
      <c r="P420985" s="83"/>
    </row>
    <row r="420986" spans="16:16" x14ac:dyDescent="0.3">
      <c r="P420986" s="83"/>
    </row>
    <row r="420987" spans="16:16" x14ac:dyDescent="0.3">
      <c r="P420987" s="83"/>
    </row>
    <row r="420988" spans="16:16" x14ac:dyDescent="0.3">
      <c r="P420988" s="83"/>
    </row>
    <row r="420989" spans="16:16" x14ac:dyDescent="0.3">
      <c r="P420989" s="83"/>
    </row>
    <row r="420990" spans="16:16" x14ac:dyDescent="0.3">
      <c r="P420990" s="83"/>
    </row>
    <row r="420991" spans="16:16" x14ac:dyDescent="0.3">
      <c r="P420991" s="83"/>
    </row>
    <row r="420992" spans="16:16" x14ac:dyDescent="0.3">
      <c r="P420992" s="83"/>
    </row>
    <row r="420993" spans="16:16" x14ac:dyDescent="0.3">
      <c r="P420993" s="83"/>
    </row>
    <row r="420994" spans="16:16" x14ac:dyDescent="0.3">
      <c r="P420994" s="83"/>
    </row>
    <row r="420995" spans="16:16" x14ac:dyDescent="0.3">
      <c r="P420995" s="83"/>
    </row>
    <row r="420996" spans="16:16" x14ac:dyDescent="0.3">
      <c r="P420996" s="83"/>
    </row>
    <row r="420997" spans="16:16" x14ac:dyDescent="0.3">
      <c r="P420997" s="83"/>
    </row>
    <row r="420998" spans="16:16" x14ac:dyDescent="0.3">
      <c r="P420998" s="83"/>
    </row>
    <row r="420999" spans="16:16" x14ac:dyDescent="0.3">
      <c r="P420999" s="83"/>
    </row>
    <row r="421000" spans="16:16" x14ac:dyDescent="0.3">
      <c r="P421000" s="83"/>
    </row>
    <row r="421001" spans="16:16" x14ac:dyDescent="0.3">
      <c r="P421001" s="83"/>
    </row>
    <row r="421002" spans="16:16" x14ac:dyDescent="0.3">
      <c r="P421002" s="83"/>
    </row>
    <row r="421003" spans="16:16" x14ac:dyDescent="0.3">
      <c r="P421003" s="83"/>
    </row>
    <row r="421004" spans="16:16" x14ac:dyDescent="0.3">
      <c r="P421004" s="83"/>
    </row>
    <row r="421005" spans="16:16" x14ac:dyDescent="0.3">
      <c r="P421005" s="83"/>
    </row>
    <row r="421006" spans="16:16" x14ac:dyDescent="0.3">
      <c r="P421006" s="83"/>
    </row>
    <row r="421007" spans="16:16" x14ac:dyDescent="0.3">
      <c r="P421007" s="83"/>
    </row>
    <row r="421008" spans="16:16" x14ac:dyDescent="0.3">
      <c r="P421008" s="83"/>
    </row>
    <row r="421009" spans="16:16" x14ac:dyDescent="0.3">
      <c r="P421009" s="83"/>
    </row>
    <row r="421010" spans="16:16" x14ac:dyDescent="0.3">
      <c r="P421010" s="83"/>
    </row>
    <row r="421011" spans="16:16" x14ac:dyDescent="0.3">
      <c r="P421011" s="83"/>
    </row>
    <row r="421012" spans="16:16" x14ac:dyDescent="0.3">
      <c r="P421012" s="83"/>
    </row>
    <row r="421013" spans="16:16" x14ac:dyDescent="0.3">
      <c r="P421013" s="83"/>
    </row>
    <row r="421014" spans="16:16" x14ac:dyDescent="0.3">
      <c r="P421014" s="83"/>
    </row>
    <row r="421015" spans="16:16" x14ac:dyDescent="0.3">
      <c r="P421015" s="83"/>
    </row>
    <row r="421016" spans="16:16" x14ac:dyDescent="0.3">
      <c r="P421016" s="83"/>
    </row>
    <row r="421017" spans="16:16" x14ac:dyDescent="0.3">
      <c r="P421017" s="83"/>
    </row>
    <row r="421018" spans="16:16" x14ac:dyDescent="0.3">
      <c r="P421018" s="83"/>
    </row>
    <row r="421019" spans="16:16" x14ac:dyDescent="0.3">
      <c r="P421019" s="83"/>
    </row>
    <row r="421020" spans="16:16" x14ac:dyDescent="0.3">
      <c r="P421020" s="83"/>
    </row>
    <row r="421021" spans="16:16" x14ac:dyDescent="0.3">
      <c r="P421021" s="83"/>
    </row>
    <row r="421022" spans="16:16" x14ac:dyDescent="0.3">
      <c r="P421022" s="83"/>
    </row>
    <row r="421023" spans="16:16" x14ac:dyDescent="0.3">
      <c r="P421023" s="83"/>
    </row>
    <row r="421024" spans="16:16" x14ac:dyDescent="0.3">
      <c r="P421024" s="83"/>
    </row>
    <row r="421025" spans="16:16" x14ac:dyDescent="0.3">
      <c r="P421025" s="83"/>
    </row>
    <row r="421026" spans="16:16" x14ac:dyDescent="0.3">
      <c r="P421026" s="83"/>
    </row>
    <row r="421027" spans="16:16" x14ac:dyDescent="0.3">
      <c r="P421027" s="83"/>
    </row>
    <row r="421028" spans="16:16" x14ac:dyDescent="0.3">
      <c r="P421028" s="83"/>
    </row>
    <row r="421029" spans="16:16" x14ac:dyDescent="0.3">
      <c r="P421029" s="83"/>
    </row>
    <row r="421030" spans="16:16" x14ac:dyDescent="0.3">
      <c r="P421030" s="83"/>
    </row>
    <row r="421031" spans="16:16" x14ac:dyDescent="0.3">
      <c r="P421031" s="83"/>
    </row>
    <row r="421032" spans="16:16" x14ac:dyDescent="0.3">
      <c r="P421032" s="83"/>
    </row>
    <row r="421033" spans="16:16" x14ac:dyDescent="0.3">
      <c r="P421033" s="83"/>
    </row>
    <row r="421034" spans="16:16" x14ac:dyDescent="0.3">
      <c r="P421034" s="83"/>
    </row>
    <row r="421035" spans="16:16" x14ac:dyDescent="0.3">
      <c r="P421035" s="83"/>
    </row>
    <row r="421036" spans="16:16" x14ac:dyDescent="0.3">
      <c r="P421036" s="83"/>
    </row>
    <row r="421037" spans="16:16" x14ac:dyDescent="0.3">
      <c r="P421037" s="83"/>
    </row>
    <row r="421038" spans="16:16" x14ac:dyDescent="0.3">
      <c r="P421038" s="83"/>
    </row>
    <row r="421039" spans="16:16" x14ac:dyDescent="0.3">
      <c r="P421039" s="83"/>
    </row>
    <row r="421040" spans="16:16" x14ac:dyDescent="0.3">
      <c r="P421040" s="83"/>
    </row>
    <row r="421041" spans="16:16" x14ac:dyDescent="0.3">
      <c r="P421041" s="83"/>
    </row>
    <row r="421042" spans="16:16" x14ac:dyDescent="0.3">
      <c r="P421042" s="83"/>
    </row>
    <row r="421043" spans="16:16" x14ac:dyDescent="0.3">
      <c r="P421043" s="83"/>
    </row>
    <row r="421044" spans="16:16" x14ac:dyDescent="0.3">
      <c r="P421044" s="83"/>
    </row>
    <row r="421045" spans="16:16" x14ac:dyDescent="0.3">
      <c r="P421045" s="83"/>
    </row>
    <row r="421046" spans="16:16" x14ac:dyDescent="0.3">
      <c r="P421046" s="83"/>
    </row>
    <row r="421047" spans="16:16" x14ac:dyDescent="0.3">
      <c r="P421047" s="83"/>
    </row>
    <row r="421048" spans="16:16" x14ac:dyDescent="0.3">
      <c r="P421048" s="83"/>
    </row>
    <row r="421049" spans="16:16" x14ac:dyDescent="0.3">
      <c r="P421049" s="83"/>
    </row>
    <row r="421050" spans="16:16" x14ac:dyDescent="0.3">
      <c r="P421050" s="83"/>
    </row>
    <row r="421051" spans="16:16" x14ac:dyDescent="0.3">
      <c r="P421051" s="83"/>
    </row>
    <row r="421052" spans="16:16" x14ac:dyDescent="0.3">
      <c r="P421052" s="83"/>
    </row>
    <row r="421053" spans="16:16" x14ac:dyDescent="0.3">
      <c r="P421053" s="83"/>
    </row>
    <row r="421054" spans="16:16" x14ac:dyDescent="0.3">
      <c r="P421054" s="83"/>
    </row>
    <row r="421055" spans="16:16" x14ac:dyDescent="0.3">
      <c r="P421055" s="83"/>
    </row>
    <row r="421056" spans="16:16" x14ac:dyDescent="0.3">
      <c r="P421056" s="83"/>
    </row>
    <row r="421057" spans="16:16" x14ac:dyDescent="0.3">
      <c r="P421057" s="83"/>
    </row>
    <row r="421058" spans="16:16" x14ac:dyDescent="0.3">
      <c r="P421058" s="83"/>
    </row>
    <row r="421059" spans="16:16" x14ac:dyDescent="0.3">
      <c r="P421059" s="83"/>
    </row>
    <row r="421060" spans="16:16" x14ac:dyDescent="0.3">
      <c r="P421060" s="83"/>
    </row>
    <row r="421061" spans="16:16" x14ac:dyDescent="0.3">
      <c r="P421061" s="83"/>
    </row>
    <row r="421062" spans="16:16" x14ac:dyDescent="0.3">
      <c r="P421062" s="83"/>
    </row>
    <row r="421063" spans="16:16" x14ac:dyDescent="0.3">
      <c r="P421063" s="83"/>
    </row>
    <row r="421064" spans="16:16" x14ac:dyDescent="0.3">
      <c r="P421064" s="83"/>
    </row>
    <row r="421065" spans="16:16" x14ac:dyDescent="0.3">
      <c r="P421065" s="83"/>
    </row>
    <row r="421066" spans="16:16" x14ac:dyDescent="0.3">
      <c r="P421066" s="83"/>
    </row>
    <row r="421067" spans="16:16" x14ac:dyDescent="0.3">
      <c r="P421067" s="83"/>
    </row>
    <row r="421068" spans="16:16" x14ac:dyDescent="0.3">
      <c r="P421068" s="83"/>
    </row>
    <row r="421069" spans="16:16" x14ac:dyDescent="0.3">
      <c r="P421069" s="83"/>
    </row>
    <row r="421070" spans="16:16" x14ac:dyDescent="0.3">
      <c r="P421070" s="83"/>
    </row>
    <row r="421071" spans="16:16" x14ac:dyDescent="0.3">
      <c r="P421071" s="83"/>
    </row>
    <row r="421072" spans="16:16" x14ac:dyDescent="0.3">
      <c r="P421072" s="83"/>
    </row>
    <row r="421073" spans="16:16" x14ac:dyDescent="0.3">
      <c r="P421073" s="83"/>
    </row>
    <row r="421074" spans="16:16" x14ac:dyDescent="0.3">
      <c r="P421074" s="83"/>
    </row>
    <row r="421075" spans="16:16" x14ac:dyDescent="0.3">
      <c r="P421075" s="83"/>
    </row>
    <row r="421076" spans="16:16" x14ac:dyDescent="0.3">
      <c r="P421076" s="83"/>
    </row>
    <row r="421077" spans="16:16" x14ac:dyDescent="0.3">
      <c r="P421077" s="83"/>
    </row>
    <row r="421078" spans="16:16" x14ac:dyDescent="0.3">
      <c r="P421078" s="83"/>
    </row>
    <row r="421079" spans="16:16" x14ac:dyDescent="0.3">
      <c r="P421079" s="83"/>
    </row>
    <row r="421080" spans="16:16" x14ac:dyDescent="0.3">
      <c r="P421080" s="83"/>
    </row>
    <row r="421081" spans="16:16" x14ac:dyDescent="0.3">
      <c r="P421081" s="83"/>
    </row>
    <row r="421082" spans="16:16" x14ac:dyDescent="0.3">
      <c r="P421082" s="83"/>
    </row>
    <row r="421083" spans="16:16" x14ac:dyDescent="0.3">
      <c r="P421083" s="83"/>
    </row>
    <row r="421084" spans="16:16" x14ac:dyDescent="0.3">
      <c r="P421084" s="83"/>
    </row>
    <row r="421085" spans="16:16" x14ac:dyDescent="0.3">
      <c r="P421085" s="83"/>
    </row>
    <row r="421086" spans="16:16" x14ac:dyDescent="0.3">
      <c r="P421086" s="83"/>
    </row>
    <row r="421087" spans="16:16" x14ac:dyDescent="0.3">
      <c r="P421087" s="83"/>
    </row>
    <row r="421088" spans="16:16" x14ac:dyDescent="0.3">
      <c r="P421088" s="83"/>
    </row>
    <row r="421089" spans="16:16" x14ac:dyDescent="0.3">
      <c r="P421089" s="83"/>
    </row>
    <row r="421090" spans="16:16" x14ac:dyDescent="0.3">
      <c r="P421090" s="83"/>
    </row>
    <row r="421091" spans="16:16" x14ac:dyDescent="0.3">
      <c r="P421091" s="83"/>
    </row>
    <row r="421092" spans="16:16" x14ac:dyDescent="0.3">
      <c r="P421092" s="83"/>
    </row>
    <row r="421093" spans="16:16" x14ac:dyDescent="0.3">
      <c r="P421093" s="83"/>
    </row>
    <row r="421094" spans="16:16" x14ac:dyDescent="0.3">
      <c r="P421094" s="83"/>
    </row>
    <row r="421095" spans="16:16" x14ac:dyDescent="0.3">
      <c r="P421095" s="83"/>
    </row>
    <row r="421096" spans="16:16" x14ac:dyDescent="0.3">
      <c r="P421096" s="83"/>
    </row>
    <row r="421097" spans="16:16" x14ac:dyDescent="0.3">
      <c r="P421097" s="83"/>
    </row>
    <row r="421098" spans="16:16" x14ac:dyDescent="0.3">
      <c r="P421098" s="83"/>
    </row>
    <row r="421099" spans="16:16" x14ac:dyDescent="0.3">
      <c r="P421099" s="83"/>
    </row>
    <row r="421100" spans="16:16" x14ac:dyDescent="0.3">
      <c r="P421100" s="83"/>
    </row>
    <row r="421101" spans="16:16" x14ac:dyDescent="0.3">
      <c r="P421101" s="83"/>
    </row>
    <row r="421102" spans="16:16" x14ac:dyDescent="0.3">
      <c r="P421102" s="83"/>
    </row>
    <row r="421103" spans="16:16" x14ac:dyDescent="0.3">
      <c r="P421103" s="83"/>
    </row>
    <row r="421104" spans="16:16" x14ac:dyDescent="0.3">
      <c r="P421104" s="83"/>
    </row>
    <row r="421105" spans="16:16" x14ac:dyDescent="0.3">
      <c r="P421105" s="83"/>
    </row>
    <row r="421106" spans="16:16" x14ac:dyDescent="0.3">
      <c r="P421106" s="83"/>
    </row>
    <row r="421107" spans="16:16" x14ac:dyDescent="0.3">
      <c r="P421107" s="83"/>
    </row>
    <row r="421108" spans="16:16" x14ac:dyDescent="0.3">
      <c r="P421108" s="83"/>
    </row>
    <row r="421109" spans="16:16" x14ac:dyDescent="0.3">
      <c r="P421109" s="83"/>
    </row>
    <row r="421110" spans="16:16" x14ac:dyDescent="0.3">
      <c r="P421110" s="83"/>
    </row>
    <row r="421111" spans="16:16" x14ac:dyDescent="0.3">
      <c r="P421111" s="83"/>
    </row>
    <row r="421112" spans="16:16" x14ac:dyDescent="0.3">
      <c r="P421112" s="83"/>
    </row>
    <row r="421113" spans="16:16" x14ac:dyDescent="0.3">
      <c r="P421113" s="83"/>
    </row>
    <row r="421114" spans="16:16" x14ac:dyDescent="0.3">
      <c r="P421114" s="83"/>
    </row>
    <row r="421115" spans="16:16" x14ac:dyDescent="0.3">
      <c r="P421115" s="83"/>
    </row>
    <row r="421116" spans="16:16" x14ac:dyDescent="0.3">
      <c r="P421116" s="83"/>
    </row>
    <row r="421117" spans="16:16" x14ac:dyDescent="0.3">
      <c r="P421117" s="83"/>
    </row>
    <row r="421118" spans="16:16" x14ac:dyDescent="0.3">
      <c r="P421118" s="83"/>
    </row>
    <row r="421119" spans="16:16" x14ac:dyDescent="0.3">
      <c r="P421119" s="83"/>
    </row>
    <row r="421120" spans="16:16" x14ac:dyDescent="0.3">
      <c r="P421120" s="83"/>
    </row>
    <row r="421121" spans="16:16" x14ac:dyDescent="0.3">
      <c r="P421121" s="83"/>
    </row>
    <row r="421122" spans="16:16" x14ac:dyDescent="0.3">
      <c r="P421122" s="83"/>
    </row>
    <row r="421123" spans="16:16" x14ac:dyDescent="0.3">
      <c r="P421123" s="83"/>
    </row>
    <row r="421124" spans="16:16" x14ac:dyDescent="0.3">
      <c r="P421124" s="83"/>
    </row>
    <row r="421125" spans="16:16" x14ac:dyDescent="0.3">
      <c r="P421125" s="83"/>
    </row>
    <row r="421126" spans="16:16" x14ac:dyDescent="0.3">
      <c r="P421126" s="83"/>
    </row>
    <row r="421127" spans="16:16" x14ac:dyDescent="0.3">
      <c r="P421127" s="83"/>
    </row>
    <row r="421128" spans="16:16" x14ac:dyDescent="0.3">
      <c r="P421128" s="83"/>
    </row>
    <row r="421129" spans="16:16" x14ac:dyDescent="0.3">
      <c r="P421129" s="83"/>
    </row>
    <row r="421130" spans="16:16" x14ac:dyDescent="0.3">
      <c r="P421130" s="83"/>
    </row>
    <row r="421131" spans="16:16" x14ac:dyDescent="0.3">
      <c r="P421131" s="83"/>
    </row>
    <row r="421132" spans="16:16" x14ac:dyDescent="0.3">
      <c r="P421132" s="83"/>
    </row>
    <row r="421133" spans="16:16" x14ac:dyDescent="0.3">
      <c r="P421133" s="83"/>
    </row>
    <row r="421134" spans="16:16" x14ac:dyDescent="0.3">
      <c r="P421134" s="83"/>
    </row>
    <row r="421135" spans="16:16" x14ac:dyDescent="0.3">
      <c r="P421135" s="83"/>
    </row>
    <row r="421136" spans="16:16" x14ac:dyDescent="0.3">
      <c r="P421136" s="83"/>
    </row>
    <row r="421137" spans="16:16" x14ac:dyDescent="0.3">
      <c r="P421137" s="83"/>
    </row>
    <row r="421138" spans="16:16" x14ac:dyDescent="0.3">
      <c r="P421138" s="83"/>
    </row>
    <row r="421139" spans="16:16" x14ac:dyDescent="0.3">
      <c r="P421139" s="83"/>
    </row>
    <row r="421140" spans="16:16" x14ac:dyDescent="0.3">
      <c r="P421140" s="83"/>
    </row>
    <row r="421141" spans="16:16" x14ac:dyDescent="0.3">
      <c r="P421141" s="83"/>
    </row>
    <row r="421142" spans="16:16" x14ac:dyDescent="0.3">
      <c r="P421142" s="83"/>
    </row>
    <row r="421143" spans="16:16" x14ac:dyDescent="0.3">
      <c r="P421143" s="83"/>
    </row>
    <row r="421144" spans="16:16" x14ac:dyDescent="0.3">
      <c r="P421144" s="83"/>
    </row>
    <row r="421145" spans="16:16" x14ac:dyDescent="0.3">
      <c r="P421145" s="83"/>
    </row>
    <row r="421146" spans="16:16" x14ac:dyDescent="0.3">
      <c r="P421146" s="83"/>
    </row>
    <row r="421147" spans="16:16" x14ac:dyDescent="0.3">
      <c r="P421147" s="83"/>
    </row>
    <row r="421148" spans="16:16" x14ac:dyDescent="0.3">
      <c r="P421148" s="83"/>
    </row>
    <row r="421149" spans="16:16" x14ac:dyDescent="0.3">
      <c r="P421149" s="83"/>
    </row>
    <row r="421150" spans="16:16" x14ac:dyDescent="0.3">
      <c r="P421150" s="83"/>
    </row>
    <row r="421151" spans="16:16" x14ac:dyDescent="0.3">
      <c r="P421151" s="83"/>
    </row>
    <row r="421152" spans="16:16" x14ac:dyDescent="0.3">
      <c r="P421152" s="83"/>
    </row>
    <row r="421153" spans="16:16" x14ac:dyDescent="0.3">
      <c r="P421153" s="83"/>
    </row>
    <row r="421154" spans="16:16" x14ac:dyDescent="0.3">
      <c r="P421154" s="83"/>
    </row>
    <row r="421155" spans="16:16" x14ac:dyDescent="0.3">
      <c r="P421155" s="83"/>
    </row>
    <row r="421156" spans="16:16" x14ac:dyDescent="0.3">
      <c r="P421156" s="83"/>
    </row>
    <row r="421157" spans="16:16" x14ac:dyDescent="0.3">
      <c r="P421157" s="83"/>
    </row>
    <row r="421158" spans="16:16" x14ac:dyDescent="0.3">
      <c r="P421158" s="83"/>
    </row>
    <row r="421159" spans="16:16" x14ac:dyDescent="0.3">
      <c r="P421159" s="83"/>
    </row>
    <row r="421160" spans="16:16" x14ac:dyDescent="0.3">
      <c r="P421160" s="83"/>
    </row>
    <row r="421161" spans="16:16" x14ac:dyDescent="0.3">
      <c r="P421161" s="83"/>
    </row>
    <row r="421162" spans="16:16" x14ac:dyDescent="0.3">
      <c r="P421162" s="83"/>
    </row>
    <row r="421163" spans="16:16" x14ac:dyDescent="0.3">
      <c r="P421163" s="83"/>
    </row>
    <row r="421164" spans="16:16" x14ac:dyDescent="0.3">
      <c r="P421164" s="83"/>
    </row>
    <row r="421165" spans="16:16" x14ac:dyDescent="0.3">
      <c r="P421165" s="83"/>
    </row>
    <row r="421166" spans="16:16" x14ac:dyDescent="0.3">
      <c r="P421166" s="83"/>
    </row>
    <row r="421167" spans="16:16" x14ac:dyDescent="0.3">
      <c r="P421167" s="83"/>
    </row>
    <row r="421168" spans="16:16" x14ac:dyDescent="0.3">
      <c r="P421168" s="83"/>
    </row>
    <row r="421169" spans="16:16" x14ac:dyDescent="0.3">
      <c r="P421169" s="83"/>
    </row>
    <row r="421170" spans="16:16" x14ac:dyDescent="0.3">
      <c r="P421170" s="83"/>
    </row>
    <row r="421171" spans="16:16" x14ac:dyDescent="0.3">
      <c r="P421171" s="83"/>
    </row>
    <row r="421172" spans="16:16" x14ac:dyDescent="0.3">
      <c r="P421172" s="83"/>
    </row>
    <row r="421173" spans="16:16" x14ac:dyDescent="0.3">
      <c r="P421173" s="83"/>
    </row>
    <row r="421174" spans="16:16" x14ac:dyDescent="0.3">
      <c r="P421174" s="83"/>
    </row>
    <row r="421175" spans="16:16" x14ac:dyDescent="0.3">
      <c r="P421175" s="83"/>
    </row>
    <row r="421176" spans="16:16" x14ac:dyDescent="0.3">
      <c r="P421176" s="83"/>
    </row>
    <row r="421177" spans="16:16" x14ac:dyDescent="0.3">
      <c r="P421177" s="83"/>
    </row>
    <row r="421178" spans="16:16" x14ac:dyDescent="0.3">
      <c r="P421178" s="83"/>
    </row>
    <row r="421179" spans="16:16" x14ac:dyDescent="0.3">
      <c r="P421179" s="83"/>
    </row>
    <row r="421180" spans="16:16" x14ac:dyDescent="0.3">
      <c r="P421180" s="83"/>
    </row>
    <row r="421181" spans="16:16" x14ac:dyDescent="0.3">
      <c r="P421181" s="83"/>
    </row>
    <row r="421182" spans="16:16" x14ac:dyDescent="0.3">
      <c r="P421182" s="83"/>
    </row>
    <row r="421183" spans="16:16" x14ac:dyDescent="0.3">
      <c r="P421183" s="83"/>
    </row>
    <row r="421184" spans="16:16" x14ac:dyDescent="0.3">
      <c r="P421184" s="83"/>
    </row>
    <row r="421185" spans="16:16" x14ac:dyDescent="0.3">
      <c r="P421185" s="83"/>
    </row>
    <row r="421186" spans="16:16" x14ac:dyDescent="0.3">
      <c r="P421186" s="83"/>
    </row>
    <row r="421187" spans="16:16" x14ac:dyDescent="0.3">
      <c r="P421187" s="83"/>
    </row>
    <row r="421188" spans="16:16" x14ac:dyDescent="0.3">
      <c r="P421188" s="83"/>
    </row>
    <row r="421189" spans="16:16" x14ac:dyDescent="0.3">
      <c r="P421189" s="83"/>
    </row>
    <row r="421190" spans="16:16" x14ac:dyDescent="0.3">
      <c r="P421190" s="83"/>
    </row>
    <row r="421191" spans="16:16" x14ac:dyDescent="0.3">
      <c r="P421191" s="83"/>
    </row>
    <row r="421192" spans="16:16" x14ac:dyDescent="0.3">
      <c r="P421192" s="83"/>
    </row>
    <row r="421193" spans="16:16" x14ac:dyDescent="0.3">
      <c r="P421193" s="83"/>
    </row>
    <row r="421194" spans="16:16" x14ac:dyDescent="0.3">
      <c r="P421194" s="83"/>
    </row>
    <row r="421195" spans="16:16" x14ac:dyDescent="0.3">
      <c r="P421195" s="83"/>
    </row>
    <row r="421196" spans="16:16" x14ac:dyDescent="0.3">
      <c r="P421196" s="83"/>
    </row>
    <row r="421197" spans="16:16" x14ac:dyDescent="0.3">
      <c r="P421197" s="83"/>
    </row>
    <row r="421198" spans="16:16" x14ac:dyDescent="0.3">
      <c r="P421198" s="83"/>
    </row>
    <row r="421199" spans="16:16" x14ac:dyDescent="0.3">
      <c r="P421199" s="83"/>
    </row>
    <row r="421200" spans="16:16" x14ac:dyDescent="0.3">
      <c r="P421200" s="83"/>
    </row>
    <row r="421201" spans="16:16" x14ac:dyDescent="0.3">
      <c r="P421201" s="83"/>
    </row>
    <row r="421202" spans="16:16" x14ac:dyDescent="0.3">
      <c r="P421202" s="83"/>
    </row>
    <row r="421203" spans="16:16" x14ac:dyDescent="0.3">
      <c r="P421203" s="83"/>
    </row>
    <row r="421204" spans="16:16" x14ac:dyDescent="0.3">
      <c r="P421204" s="83"/>
    </row>
    <row r="421205" spans="16:16" x14ac:dyDescent="0.3">
      <c r="P421205" s="83"/>
    </row>
    <row r="421206" spans="16:16" x14ac:dyDescent="0.3">
      <c r="P421206" s="83"/>
    </row>
    <row r="421207" spans="16:16" x14ac:dyDescent="0.3">
      <c r="P421207" s="83"/>
    </row>
    <row r="421208" spans="16:16" x14ac:dyDescent="0.3">
      <c r="P421208" s="83"/>
    </row>
    <row r="421209" spans="16:16" x14ac:dyDescent="0.3">
      <c r="P421209" s="83"/>
    </row>
    <row r="421210" spans="16:16" x14ac:dyDescent="0.3">
      <c r="P421210" s="83"/>
    </row>
    <row r="421211" spans="16:16" x14ac:dyDescent="0.3">
      <c r="P421211" s="83"/>
    </row>
    <row r="421212" spans="16:16" x14ac:dyDescent="0.3">
      <c r="P421212" s="83"/>
    </row>
    <row r="421213" spans="16:16" x14ac:dyDescent="0.3">
      <c r="P421213" s="83"/>
    </row>
    <row r="421214" spans="16:16" x14ac:dyDescent="0.3">
      <c r="P421214" s="83"/>
    </row>
    <row r="421215" spans="16:16" x14ac:dyDescent="0.3">
      <c r="P421215" s="83"/>
    </row>
    <row r="421216" spans="16:16" x14ac:dyDescent="0.3">
      <c r="P421216" s="83"/>
    </row>
    <row r="421217" spans="16:16" x14ac:dyDescent="0.3">
      <c r="P421217" s="83"/>
    </row>
    <row r="421218" spans="16:16" x14ac:dyDescent="0.3">
      <c r="P421218" s="83"/>
    </row>
    <row r="421219" spans="16:16" x14ac:dyDescent="0.3">
      <c r="P421219" s="83"/>
    </row>
    <row r="421220" spans="16:16" x14ac:dyDescent="0.3">
      <c r="P421220" s="83"/>
    </row>
    <row r="421221" spans="16:16" x14ac:dyDescent="0.3">
      <c r="P421221" s="83"/>
    </row>
    <row r="421222" spans="16:16" x14ac:dyDescent="0.3">
      <c r="P421222" s="83"/>
    </row>
    <row r="421223" spans="16:16" x14ac:dyDescent="0.3">
      <c r="P421223" s="83"/>
    </row>
    <row r="421224" spans="16:16" x14ac:dyDescent="0.3">
      <c r="P421224" s="83"/>
    </row>
    <row r="421225" spans="16:16" x14ac:dyDescent="0.3">
      <c r="P421225" s="83"/>
    </row>
    <row r="421226" spans="16:16" x14ac:dyDescent="0.3">
      <c r="P421226" s="83"/>
    </row>
    <row r="421227" spans="16:16" x14ac:dyDescent="0.3">
      <c r="P421227" s="83"/>
    </row>
    <row r="421228" spans="16:16" x14ac:dyDescent="0.3">
      <c r="P421228" s="83"/>
    </row>
    <row r="421229" spans="16:16" x14ac:dyDescent="0.3">
      <c r="P421229" s="83"/>
    </row>
    <row r="421230" spans="16:16" x14ac:dyDescent="0.3">
      <c r="P421230" s="83"/>
    </row>
    <row r="421231" spans="16:16" x14ac:dyDescent="0.3">
      <c r="P421231" s="83"/>
    </row>
    <row r="421232" spans="16:16" x14ac:dyDescent="0.3">
      <c r="P421232" s="83"/>
    </row>
    <row r="421233" spans="16:16" x14ac:dyDescent="0.3">
      <c r="P421233" s="83"/>
    </row>
    <row r="421234" spans="16:16" x14ac:dyDescent="0.3">
      <c r="P421234" s="83"/>
    </row>
    <row r="421235" spans="16:16" x14ac:dyDescent="0.3">
      <c r="P421235" s="83"/>
    </row>
    <row r="421236" spans="16:16" x14ac:dyDescent="0.3">
      <c r="P421236" s="83"/>
    </row>
    <row r="421237" spans="16:16" x14ac:dyDescent="0.3">
      <c r="P421237" s="83"/>
    </row>
    <row r="421238" spans="16:16" x14ac:dyDescent="0.3">
      <c r="P421238" s="83"/>
    </row>
    <row r="421239" spans="16:16" x14ac:dyDescent="0.3">
      <c r="P421239" s="83"/>
    </row>
    <row r="421240" spans="16:16" x14ac:dyDescent="0.3">
      <c r="P421240" s="83"/>
    </row>
    <row r="421241" spans="16:16" x14ac:dyDescent="0.3">
      <c r="P421241" s="83"/>
    </row>
    <row r="421242" spans="16:16" x14ac:dyDescent="0.3">
      <c r="P421242" s="83"/>
    </row>
    <row r="421243" spans="16:16" x14ac:dyDescent="0.3">
      <c r="P421243" s="83"/>
    </row>
    <row r="421244" spans="16:16" x14ac:dyDescent="0.3">
      <c r="P421244" s="83"/>
    </row>
    <row r="421245" spans="16:16" x14ac:dyDescent="0.3">
      <c r="P421245" s="83"/>
    </row>
    <row r="421246" spans="16:16" x14ac:dyDescent="0.3">
      <c r="P421246" s="83"/>
    </row>
    <row r="421247" spans="16:16" x14ac:dyDescent="0.3">
      <c r="P421247" s="83"/>
    </row>
    <row r="421248" spans="16:16" x14ac:dyDescent="0.3">
      <c r="P421248" s="83"/>
    </row>
    <row r="421249" spans="16:16" x14ac:dyDescent="0.3">
      <c r="P421249" s="83"/>
    </row>
    <row r="421250" spans="16:16" x14ac:dyDescent="0.3">
      <c r="P421250" s="83"/>
    </row>
    <row r="421251" spans="16:16" x14ac:dyDescent="0.3">
      <c r="P421251" s="83"/>
    </row>
    <row r="421252" spans="16:16" x14ac:dyDescent="0.3">
      <c r="P421252" s="83"/>
    </row>
    <row r="421253" spans="16:16" x14ac:dyDescent="0.3">
      <c r="P421253" s="83"/>
    </row>
    <row r="421254" spans="16:16" x14ac:dyDescent="0.3">
      <c r="P421254" s="83"/>
    </row>
    <row r="421255" spans="16:16" x14ac:dyDescent="0.3">
      <c r="P421255" s="83"/>
    </row>
    <row r="421256" spans="16:16" x14ac:dyDescent="0.3">
      <c r="P421256" s="83"/>
    </row>
    <row r="421257" spans="16:16" x14ac:dyDescent="0.3">
      <c r="P421257" s="83"/>
    </row>
    <row r="421258" spans="16:16" x14ac:dyDescent="0.3">
      <c r="P421258" s="83"/>
    </row>
    <row r="421259" spans="16:16" x14ac:dyDescent="0.3">
      <c r="P421259" s="83"/>
    </row>
    <row r="421260" spans="16:16" x14ac:dyDescent="0.3">
      <c r="P421260" s="83"/>
    </row>
    <row r="421261" spans="16:16" x14ac:dyDescent="0.3">
      <c r="P421261" s="83"/>
    </row>
    <row r="421262" spans="16:16" x14ac:dyDescent="0.3">
      <c r="P421262" s="83"/>
    </row>
    <row r="421263" spans="16:16" x14ac:dyDescent="0.3">
      <c r="P421263" s="83"/>
    </row>
    <row r="421264" spans="16:16" x14ac:dyDescent="0.3">
      <c r="P421264" s="83"/>
    </row>
    <row r="421265" spans="16:16" x14ac:dyDescent="0.3">
      <c r="P421265" s="83"/>
    </row>
    <row r="421266" spans="16:16" x14ac:dyDescent="0.3">
      <c r="P421266" s="83"/>
    </row>
    <row r="421267" spans="16:16" x14ac:dyDescent="0.3">
      <c r="P421267" s="83"/>
    </row>
    <row r="421268" spans="16:16" x14ac:dyDescent="0.3">
      <c r="P421268" s="83"/>
    </row>
    <row r="421269" spans="16:16" x14ac:dyDescent="0.3">
      <c r="P421269" s="83"/>
    </row>
    <row r="421270" spans="16:16" x14ac:dyDescent="0.3">
      <c r="P421270" s="83"/>
    </row>
    <row r="421271" spans="16:16" x14ac:dyDescent="0.3">
      <c r="P421271" s="83"/>
    </row>
    <row r="421272" spans="16:16" x14ac:dyDescent="0.3">
      <c r="P421272" s="83"/>
    </row>
    <row r="421273" spans="16:16" x14ac:dyDescent="0.3">
      <c r="P421273" s="83"/>
    </row>
    <row r="421274" spans="16:16" x14ac:dyDescent="0.3">
      <c r="P421274" s="83"/>
    </row>
    <row r="421275" spans="16:16" x14ac:dyDescent="0.3">
      <c r="P421275" s="83"/>
    </row>
    <row r="421276" spans="16:16" x14ac:dyDescent="0.3">
      <c r="P421276" s="83"/>
    </row>
    <row r="421277" spans="16:16" x14ac:dyDescent="0.3">
      <c r="P421277" s="83"/>
    </row>
    <row r="421278" spans="16:16" x14ac:dyDescent="0.3">
      <c r="P421278" s="83"/>
    </row>
    <row r="421279" spans="16:16" x14ac:dyDescent="0.3">
      <c r="P421279" s="83"/>
    </row>
    <row r="421280" spans="16:16" x14ac:dyDescent="0.3">
      <c r="P421280" s="83"/>
    </row>
    <row r="421281" spans="16:16" x14ac:dyDescent="0.3">
      <c r="P421281" s="83"/>
    </row>
    <row r="421282" spans="16:16" x14ac:dyDescent="0.3">
      <c r="P421282" s="83"/>
    </row>
    <row r="421283" spans="16:16" x14ac:dyDescent="0.3">
      <c r="P421283" s="83"/>
    </row>
    <row r="421284" spans="16:16" x14ac:dyDescent="0.3">
      <c r="P421284" s="83"/>
    </row>
    <row r="421285" spans="16:16" x14ac:dyDescent="0.3">
      <c r="P421285" s="83"/>
    </row>
    <row r="421286" spans="16:16" x14ac:dyDescent="0.3">
      <c r="P421286" s="83"/>
    </row>
    <row r="421287" spans="16:16" x14ac:dyDescent="0.3">
      <c r="P421287" s="83"/>
    </row>
    <row r="421288" spans="16:16" x14ac:dyDescent="0.3">
      <c r="P421288" s="83"/>
    </row>
    <row r="421289" spans="16:16" x14ac:dyDescent="0.3">
      <c r="P421289" s="83"/>
    </row>
    <row r="421290" spans="16:16" x14ac:dyDescent="0.3">
      <c r="P421290" s="83"/>
    </row>
    <row r="421291" spans="16:16" x14ac:dyDescent="0.3">
      <c r="P421291" s="83"/>
    </row>
    <row r="421292" spans="16:16" x14ac:dyDescent="0.3">
      <c r="P421292" s="83"/>
    </row>
    <row r="421293" spans="16:16" x14ac:dyDescent="0.3">
      <c r="P421293" s="83"/>
    </row>
    <row r="421294" spans="16:16" x14ac:dyDescent="0.3">
      <c r="P421294" s="83"/>
    </row>
    <row r="421295" spans="16:16" x14ac:dyDescent="0.3">
      <c r="P421295" s="83"/>
    </row>
    <row r="421296" spans="16:16" x14ac:dyDescent="0.3">
      <c r="P421296" s="83"/>
    </row>
    <row r="421297" spans="16:16" x14ac:dyDescent="0.3">
      <c r="P421297" s="83"/>
    </row>
    <row r="421298" spans="16:16" x14ac:dyDescent="0.3">
      <c r="P421298" s="83"/>
    </row>
    <row r="421299" spans="16:16" x14ac:dyDescent="0.3">
      <c r="P421299" s="83"/>
    </row>
    <row r="421300" spans="16:16" x14ac:dyDescent="0.3">
      <c r="P421300" s="83"/>
    </row>
    <row r="421301" spans="16:16" x14ac:dyDescent="0.3">
      <c r="P421301" s="83"/>
    </row>
    <row r="421302" spans="16:16" x14ac:dyDescent="0.3">
      <c r="P421302" s="83"/>
    </row>
    <row r="421303" spans="16:16" x14ac:dyDescent="0.3">
      <c r="P421303" s="83"/>
    </row>
    <row r="421304" spans="16:16" x14ac:dyDescent="0.3">
      <c r="P421304" s="83"/>
    </row>
    <row r="421305" spans="16:16" x14ac:dyDescent="0.3">
      <c r="P421305" s="83"/>
    </row>
    <row r="421306" spans="16:16" x14ac:dyDescent="0.3">
      <c r="P421306" s="83"/>
    </row>
    <row r="421307" spans="16:16" x14ac:dyDescent="0.3">
      <c r="P421307" s="83"/>
    </row>
    <row r="421308" spans="16:16" x14ac:dyDescent="0.3">
      <c r="P421308" s="83"/>
    </row>
    <row r="421309" spans="16:16" x14ac:dyDescent="0.3">
      <c r="P421309" s="83"/>
    </row>
    <row r="421310" spans="16:16" x14ac:dyDescent="0.3">
      <c r="P421310" s="83"/>
    </row>
    <row r="421311" spans="16:16" x14ac:dyDescent="0.3">
      <c r="P421311" s="83"/>
    </row>
    <row r="421312" spans="16:16" x14ac:dyDescent="0.3">
      <c r="P421312" s="83"/>
    </row>
    <row r="421313" spans="16:16" x14ac:dyDescent="0.3">
      <c r="P421313" s="83"/>
    </row>
    <row r="421314" spans="16:16" x14ac:dyDescent="0.3">
      <c r="P421314" s="83"/>
    </row>
    <row r="421315" spans="16:16" x14ac:dyDescent="0.3">
      <c r="P421315" s="83"/>
    </row>
    <row r="421316" spans="16:16" x14ac:dyDescent="0.3">
      <c r="P421316" s="83"/>
    </row>
    <row r="421317" spans="16:16" x14ac:dyDescent="0.3">
      <c r="P421317" s="83"/>
    </row>
    <row r="421318" spans="16:16" x14ac:dyDescent="0.3">
      <c r="P421318" s="83"/>
    </row>
    <row r="421319" spans="16:16" x14ac:dyDescent="0.3">
      <c r="P421319" s="83"/>
    </row>
    <row r="421320" spans="16:16" x14ac:dyDescent="0.3">
      <c r="P421320" s="83"/>
    </row>
    <row r="421321" spans="16:16" x14ac:dyDescent="0.3">
      <c r="P421321" s="83"/>
    </row>
    <row r="421322" spans="16:16" x14ac:dyDescent="0.3">
      <c r="P421322" s="83"/>
    </row>
    <row r="421323" spans="16:16" x14ac:dyDescent="0.3">
      <c r="P421323" s="83"/>
    </row>
    <row r="421324" spans="16:16" x14ac:dyDescent="0.3">
      <c r="P421324" s="83"/>
    </row>
    <row r="421325" spans="16:16" x14ac:dyDescent="0.3">
      <c r="P421325" s="83"/>
    </row>
    <row r="421326" spans="16:16" x14ac:dyDescent="0.3">
      <c r="P421326" s="83"/>
    </row>
    <row r="421327" spans="16:16" x14ac:dyDescent="0.3">
      <c r="P421327" s="83"/>
    </row>
    <row r="421328" spans="16:16" x14ac:dyDescent="0.3">
      <c r="P421328" s="83"/>
    </row>
    <row r="421329" spans="16:16" x14ac:dyDescent="0.3">
      <c r="P421329" s="83"/>
    </row>
    <row r="421330" spans="16:16" x14ac:dyDescent="0.3">
      <c r="P421330" s="83"/>
    </row>
    <row r="421331" spans="16:16" x14ac:dyDescent="0.3">
      <c r="P421331" s="83"/>
    </row>
    <row r="421332" spans="16:16" x14ac:dyDescent="0.3">
      <c r="P421332" s="83"/>
    </row>
    <row r="421333" spans="16:16" x14ac:dyDescent="0.3">
      <c r="P421333" s="83"/>
    </row>
    <row r="421334" spans="16:16" x14ac:dyDescent="0.3">
      <c r="P421334" s="83"/>
    </row>
    <row r="421335" spans="16:16" x14ac:dyDescent="0.3">
      <c r="P421335" s="83"/>
    </row>
    <row r="421336" spans="16:16" x14ac:dyDescent="0.3">
      <c r="P421336" s="83"/>
    </row>
    <row r="421337" spans="16:16" x14ac:dyDescent="0.3">
      <c r="P421337" s="83"/>
    </row>
    <row r="421338" spans="16:16" x14ac:dyDescent="0.3">
      <c r="P421338" s="83"/>
    </row>
    <row r="421339" spans="16:16" x14ac:dyDescent="0.3">
      <c r="P421339" s="83"/>
    </row>
    <row r="421340" spans="16:16" x14ac:dyDescent="0.3">
      <c r="P421340" s="83"/>
    </row>
    <row r="421341" spans="16:16" x14ac:dyDescent="0.3">
      <c r="P421341" s="83"/>
    </row>
    <row r="421342" spans="16:16" x14ac:dyDescent="0.3">
      <c r="P421342" s="83"/>
    </row>
    <row r="421343" spans="16:16" x14ac:dyDescent="0.3">
      <c r="P421343" s="83"/>
    </row>
    <row r="421344" spans="16:16" x14ac:dyDescent="0.3">
      <c r="P421344" s="83"/>
    </row>
    <row r="421345" spans="16:16" x14ac:dyDescent="0.3">
      <c r="P421345" s="83"/>
    </row>
    <row r="421346" spans="16:16" x14ac:dyDescent="0.3">
      <c r="P421346" s="83"/>
    </row>
    <row r="421347" spans="16:16" x14ac:dyDescent="0.3">
      <c r="P421347" s="83"/>
    </row>
    <row r="421348" spans="16:16" x14ac:dyDescent="0.3">
      <c r="P421348" s="83"/>
    </row>
    <row r="421349" spans="16:16" x14ac:dyDescent="0.3">
      <c r="P421349" s="83"/>
    </row>
    <row r="421350" spans="16:16" x14ac:dyDescent="0.3">
      <c r="P421350" s="83"/>
    </row>
    <row r="421351" spans="16:16" x14ac:dyDescent="0.3">
      <c r="P421351" s="83"/>
    </row>
    <row r="421352" spans="16:16" x14ac:dyDescent="0.3">
      <c r="P421352" s="83"/>
    </row>
    <row r="421353" spans="16:16" x14ac:dyDescent="0.3">
      <c r="P421353" s="83"/>
    </row>
    <row r="421354" spans="16:16" x14ac:dyDescent="0.3">
      <c r="P421354" s="83"/>
    </row>
    <row r="421355" spans="16:16" x14ac:dyDescent="0.3">
      <c r="P421355" s="83"/>
    </row>
    <row r="421356" spans="16:16" x14ac:dyDescent="0.3">
      <c r="P421356" s="83"/>
    </row>
    <row r="421357" spans="16:16" x14ac:dyDescent="0.3">
      <c r="P421357" s="83"/>
    </row>
    <row r="421358" spans="16:16" x14ac:dyDescent="0.3">
      <c r="P421358" s="83"/>
    </row>
    <row r="421359" spans="16:16" x14ac:dyDescent="0.3">
      <c r="P421359" s="83"/>
    </row>
    <row r="421360" spans="16:16" x14ac:dyDescent="0.3">
      <c r="P421360" s="83"/>
    </row>
    <row r="421361" spans="16:16" x14ac:dyDescent="0.3">
      <c r="P421361" s="83"/>
    </row>
    <row r="421362" spans="16:16" x14ac:dyDescent="0.3">
      <c r="P421362" s="83"/>
    </row>
    <row r="421363" spans="16:16" x14ac:dyDescent="0.3">
      <c r="P421363" s="83"/>
    </row>
    <row r="421364" spans="16:16" x14ac:dyDescent="0.3">
      <c r="P421364" s="83"/>
    </row>
    <row r="421365" spans="16:16" x14ac:dyDescent="0.3">
      <c r="P421365" s="83"/>
    </row>
    <row r="421366" spans="16:16" x14ac:dyDescent="0.3">
      <c r="P421366" s="83"/>
    </row>
    <row r="421367" spans="16:16" x14ac:dyDescent="0.3">
      <c r="P421367" s="83"/>
    </row>
    <row r="421368" spans="16:16" x14ac:dyDescent="0.3">
      <c r="P421368" s="83"/>
    </row>
    <row r="421369" spans="16:16" x14ac:dyDescent="0.3">
      <c r="P421369" s="83"/>
    </row>
    <row r="421370" spans="16:16" x14ac:dyDescent="0.3">
      <c r="P421370" s="83"/>
    </row>
    <row r="421371" spans="16:16" x14ac:dyDescent="0.3">
      <c r="P421371" s="83"/>
    </row>
    <row r="421372" spans="16:16" x14ac:dyDescent="0.3">
      <c r="P421372" s="83"/>
    </row>
    <row r="421373" spans="16:16" x14ac:dyDescent="0.3">
      <c r="P421373" s="83"/>
    </row>
    <row r="421374" spans="16:16" x14ac:dyDescent="0.3">
      <c r="P421374" s="83"/>
    </row>
    <row r="421375" spans="16:16" x14ac:dyDescent="0.3">
      <c r="P421375" s="83"/>
    </row>
    <row r="421376" spans="16:16" x14ac:dyDescent="0.3">
      <c r="P421376" s="83"/>
    </row>
    <row r="421377" spans="16:16" x14ac:dyDescent="0.3">
      <c r="P421377" s="83"/>
    </row>
    <row r="421378" spans="16:16" x14ac:dyDescent="0.3">
      <c r="P421378" s="83"/>
    </row>
    <row r="421379" spans="16:16" x14ac:dyDescent="0.3">
      <c r="P421379" s="83"/>
    </row>
    <row r="421380" spans="16:16" x14ac:dyDescent="0.3">
      <c r="P421380" s="83"/>
    </row>
    <row r="421381" spans="16:16" x14ac:dyDescent="0.3">
      <c r="P421381" s="83"/>
    </row>
    <row r="421382" spans="16:16" x14ac:dyDescent="0.3">
      <c r="P421382" s="83"/>
    </row>
    <row r="421383" spans="16:16" x14ac:dyDescent="0.3">
      <c r="P421383" s="83"/>
    </row>
    <row r="421384" spans="16:16" x14ac:dyDescent="0.3">
      <c r="P421384" s="83"/>
    </row>
    <row r="421385" spans="16:16" x14ac:dyDescent="0.3">
      <c r="P421385" s="83"/>
    </row>
    <row r="421386" spans="16:16" x14ac:dyDescent="0.3">
      <c r="P421386" s="83"/>
    </row>
    <row r="421387" spans="16:16" x14ac:dyDescent="0.3">
      <c r="P421387" s="83"/>
    </row>
    <row r="421388" spans="16:16" x14ac:dyDescent="0.3">
      <c r="P421388" s="83"/>
    </row>
    <row r="421389" spans="16:16" x14ac:dyDescent="0.3">
      <c r="P421389" s="83"/>
    </row>
    <row r="421390" spans="16:16" x14ac:dyDescent="0.3">
      <c r="P421390" s="83"/>
    </row>
    <row r="421391" spans="16:16" x14ac:dyDescent="0.3">
      <c r="P421391" s="83"/>
    </row>
    <row r="421392" spans="16:16" x14ac:dyDescent="0.3">
      <c r="P421392" s="83"/>
    </row>
    <row r="421393" spans="16:16" x14ac:dyDescent="0.3">
      <c r="P421393" s="83"/>
    </row>
    <row r="421394" spans="16:16" x14ac:dyDescent="0.3">
      <c r="P421394" s="83"/>
    </row>
    <row r="421395" spans="16:16" x14ac:dyDescent="0.3">
      <c r="P421395" s="83"/>
    </row>
    <row r="421396" spans="16:16" x14ac:dyDescent="0.3">
      <c r="P421396" s="83"/>
    </row>
    <row r="421397" spans="16:16" x14ac:dyDescent="0.3">
      <c r="P421397" s="83"/>
    </row>
    <row r="421398" spans="16:16" x14ac:dyDescent="0.3">
      <c r="P421398" s="83"/>
    </row>
    <row r="421399" spans="16:16" x14ac:dyDescent="0.3">
      <c r="P421399" s="83"/>
    </row>
    <row r="421400" spans="16:16" x14ac:dyDescent="0.3">
      <c r="P421400" s="83"/>
    </row>
    <row r="421401" spans="16:16" x14ac:dyDescent="0.3">
      <c r="P421401" s="83"/>
    </row>
    <row r="421402" spans="16:16" x14ac:dyDescent="0.3">
      <c r="P421402" s="83"/>
    </row>
    <row r="421403" spans="16:16" x14ac:dyDescent="0.3">
      <c r="P421403" s="83"/>
    </row>
    <row r="421404" spans="16:16" x14ac:dyDescent="0.3">
      <c r="P421404" s="83"/>
    </row>
    <row r="421405" spans="16:16" x14ac:dyDescent="0.3">
      <c r="P421405" s="83"/>
    </row>
    <row r="421406" spans="16:16" x14ac:dyDescent="0.3">
      <c r="P421406" s="83"/>
    </row>
    <row r="421407" spans="16:16" x14ac:dyDescent="0.3">
      <c r="P421407" s="83"/>
    </row>
    <row r="421408" spans="16:16" x14ac:dyDescent="0.3">
      <c r="P421408" s="83"/>
    </row>
    <row r="421409" spans="16:16" x14ac:dyDescent="0.3">
      <c r="P421409" s="83"/>
    </row>
    <row r="421410" spans="16:16" x14ac:dyDescent="0.3">
      <c r="P421410" s="83"/>
    </row>
    <row r="421411" spans="16:16" x14ac:dyDescent="0.3">
      <c r="P421411" s="83"/>
    </row>
    <row r="421412" spans="16:16" x14ac:dyDescent="0.3">
      <c r="P421412" s="83"/>
    </row>
    <row r="421413" spans="16:16" x14ac:dyDescent="0.3">
      <c r="P421413" s="83"/>
    </row>
    <row r="421414" spans="16:16" x14ac:dyDescent="0.3">
      <c r="P421414" s="83"/>
    </row>
    <row r="421415" spans="16:16" x14ac:dyDescent="0.3">
      <c r="P421415" s="83"/>
    </row>
    <row r="421416" spans="16:16" x14ac:dyDescent="0.3">
      <c r="P421416" s="83"/>
    </row>
    <row r="421417" spans="16:16" x14ac:dyDescent="0.3">
      <c r="P421417" s="83"/>
    </row>
    <row r="421418" spans="16:16" x14ac:dyDescent="0.3">
      <c r="P421418" s="83"/>
    </row>
    <row r="421419" spans="16:16" x14ac:dyDescent="0.3">
      <c r="P421419" s="83"/>
    </row>
    <row r="421420" spans="16:16" x14ac:dyDescent="0.3">
      <c r="P421420" s="83"/>
    </row>
    <row r="421421" spans="16:16" x14ac:dyDescent="0.3">
      <c r="P421421" s="83"/>
    </row>
    <row r="421422" spans="16:16" x14ac:dyDescent="0.3">
      <c r="P421422" s="83"/>
    </row>
    <row r="421423" spans="16:16" x14ac:dyDescent="0.3">
      <c r="P421423" s="83"/>
    </row>
    <row r="421424" spans="16:16" x14ac:dyDescent="0.3">
      <c r="P421424" s="83"/>
    </row>
    <row r="421425" spans="16:16" x14ac:dyDescent="0.3">
      <c r="P421425" s="83"/>
    </row>
    <row r="421426" spans="16:16" x14ac:dyDescent="0.3">
      <c r="P421426" s="83"/>
    </row>
    <row r="421427" spans="16:16" x14ac:dyDescent="0.3">
      <c r="P421427" s="83"/>
    </row>
    <row r="421428" spans="16:16" x14ac:dyDescent="0.3">
      <c r="P421428" s="83"/>
    </row>
    <row r="421429" spans="16:16" x14ac:dyDescent="0.3">
      <c r="P421429" s="83"/>
    </row>
    <row r="421430" spans="16:16" x14ac:dyDescent="0.3">
      <c r="P421430" s="83"/>
    </row>
    <row r="421431" spans="16:16" x14ac:dyDescent="0.3">
      <c r="P421431" s="83"/>
    </row>
    <row r="421432" spans="16:16" x14ac:dyDescent="0.3">
      <c r="P421432" s="83"/>
    </row>
    <row r="421433" spans="16:16" x14ac:dyDescent="0.3">
      <c r="P421433" s="83"/>
    </row>
    <row r="421434" spans="16:16" x14ac:dyDescent="0.3">
      <c r="P421434" s="83"/>
    </row>
    <row r="421435" spans="16:16" x14ac:dyDescent="0.3">
      <c r="P421435" s="83"/>
    </row>
    <row r="421436" spans="16:16" x14ac:dyDescent="0.3">
      <c r="P421436" s="83"/>
    </row>
    <row r="421437" spans="16:16" x14ac:dyDescent="0.3">
      <c r="P421437" s="83"/>
    </row>
    <row r="421438" spans="16:16" x14ac:dyDescent="0.3">
      <c r="P421438" s="83"/>
    </row>
    <row r="421439" spans="16:16" x14ac:dyDescent="0.3">
      <c r="P421439" s="83"/>
    </row>
    <row r="421440" spans="16:16" x14ac:dyDescent="0.3">
      <c r="P421440" s="83"/>
    </row>
    <row r="421441" spans="16:16" x14ac:dyDescent="0.3">
      <c r="P421441" s="83"/>
    </row>
    <row r="421442" spans="16:16" x14ac:dyDescent="0.3">
      <c r="P421442" s="83"/>
    </row>
    <row r="421443" spans="16:16" x14ac:dyDescent="0.3">
      <c r="P421443" s="83"/>
    </row>
    <row r="421444" spans="16:16" x14ac:dyDescent="0.3">
      <c r="P421444" s="83"/>
    </row>
    <row r="421445" spans="16:16" x14ac:dyDescent="0.3">
      <c r="P421445" s="83"/>
    </row>
    <row r="421446" spans="16:16" x14ac:dyDescent="0.3">
      <c r="P421446" s="83"/>
    </row>
    <row r="421447" spans="16:16" x14ac:dyDescent="0.3">
      <c r="P421447" s="83"/>
    </row>
    <row r="421448" spans="16:16" x14ac:dyDescent="0.3">
      <c r="P421448" s="83"/>
    </row>
    <row r="421449" spans="16:16" x14ac:dyDescent="0.3">
      <c r="P421449" s="83"/>
    </row>
    <row r="421450" spans="16:16" x14ac:dyDescent="0.3">
      <c r="P421450" s="83"/>
    </row>
    <row r="421451" spans="16:16" x14ac:dyDescent="0.3">
      <c r="P421451" s="83"/>
    </row>
    <row r="421452" spans="16:16" x14ac:dyDescent="0.3">
      <c r="P421452" s="83"/>
    </row>
    <row r="421453" spans="16:16" x14ac:dyDescent="0.3">
      <c r="P421453" s="83"/>
    </row>
    <row r="421454" spans="16:16" x14ac:dyDescent="0.3">
      <c r="P421454" s="83"/>
    </row>
    <row r="421455" spans="16:16" x14ac:dyDescent="0.3">
      <c r="P421455" s="83"/>
    </row>
    <row r="421456" spans="16:16" x14ac:dyDescent="0.3">
      <c r="P421456" s="83"/>
    </row>
    <row r="421457" spans="16:16" x14ac:dyDescent="0.3">
      <c r="P421457" s="83"/>
    </row>
    <row r="421458" spans="16:16" x14ac:dyDescent="0.3">
      <c r="P421458" s="83"/>
    </row>
    <row r="421459" spans="16:16" x14ac:dyDescent="0.3">
      <c r="P421459" s="83"/>
    </row>
    <row r="421460" spans="16:16" x14ac:dyDescent="0.3">
      <c r="P421460" s="83"/>
    </row>
    <row r="421461" spans="16:16" x14ac:dyDescent="0.3">
      <c r="P421461" s="83"/>
    </row>
    <row r="421462" spans="16:16" x14ac:dyDescent="0.3">
      <c r="P421462" s="83"/>
    </row>
    <row r="421463" spans="16:16" x14ac:dyDescent="0.3">
      <c r="P421463" s="83"/>
    </row>
    <row r="421464" spans="16:16" x14ac:dyDescent="0.3">
      <c r="P421464" s="83"/>
    </row>
    <row r="421465" spans="16:16" x14ac:dyDescent="0.3">
      <c r="P421465" s="83"/>
    </row>
    <row r="421466" spans="16:16" x14ac:dyDescent="0.3">
      <c r="P421466" s="83"/>
    </row>
    <row r="421467" spans="16:16" x14ac:dyDescent="0.3">
      <c r="P421467" s="83"/>
    </row>
    <row r="421468" spans="16:16" x14ac:dyDescent="0.3">
      <c r="P421468" s="83"/>
    </row>
    <row r="421469" spans="16:16" x14ac:dyDescent="0.3">
      <c r="P421469" s="83"/>
    </row>
    <row r="421470" spans="16:16" x14ac:dyDescent="0.3">
      <c r="P421470" s="83"/>
    </row>
    <row r="421471" spans="16:16" x14ac:dyDescent="0.3">
      <c r="P421471" s="83"/>
    </row>
    <row r="421472" spans="16:16" x14ac:dyDescent="0.3">
      <c r="P421472" s="83"/>
    </row>
    <row r="421473" spans="16:16" x14ac:dyDescent="0.3">
      <c r="P421473" s="83"/>
    </row>
    <row r="421474" spans="16:16" x14ac:dyDescent="0.3">
      <c r="P421474" s="83"/>
    </row>
    <row r="421475" spans="16:16" x14ac:dyDescent="0.3">
      <c r="P421475" s="83"/>
    </row>
    <row r="421476" spans="16:16" x14ac:dyDescent="0.3">
      <c r="P421476" s="83"/>
    </row>
    <row r="421477" spans="16:16" x14ac:dyDescent="0.3">
      <c r="P421477" s="83"/>
    </row>
    <row r="421478" spans="16:16" x14ac:dyDescent="0.3">
      <c r="P421478" s="83"/>
    </row>
    <row r="421479" spans="16:16" x14ac:dyDescent="0.3">
      <c r="P421479" s="83"/>
    </row>
    <row r="421480" spans="16:16" x14ac:dyDescent="0.3">
      <c r="P421480" s="83"/>
    </row>
    <row r="421481" spans="16:16" x14ac:dyDescent="0.3">
      <c r="P421481" s="83"/>
    </row>
    <row r="421482" spans="16:16" x14ac:dyDescent="0.3">
      <c r="P421482" s="83"/>
    </row>
    <row r="421483" spans="16:16" x14ac:dyDescent="0.3">
      <c r="P421483" s="83"/>
    </row>
    <row r="421484" spans="16:16" x14ac:dyDescent="0.3">
      <c r="P421484" s="83"/>
    </row>
    <row r="421485" spans="16:16" x14ac:dyDescent="0.3">
      <c r="P421485" s="83"/>
    </row>
    <row r="421486" spans="16:16" x14ac:dyDescent="0.3">
      <c r="P421486" s="83"/>
    </row>
    <row r="421487" spans="16:16" x14ac:dyDescent="0.3">
      <c r="P421487" s="83"/>
    </row>
    <row r="421488" spans="16:16" x14ac:dyDescent="0.3">
      <c r="P421488" s="83"/>
    </row>
    <row r="421489" spans="16:16" x14ac:dyDescent="0.3">
      <c r="P421489" s="83"/>
    </row>
    <row r="421490" spans="16:16" x14ac:dyDescent="0.3">
      <c r="P421490" s="83"/>
    </row>
    <row r="421491" spans="16:16" x14ac:dyDescent="0.3">
      <c r="P421491" s="83"/>
    </row>
    <row r="421492" spans="16:16" x14ac:dyDescent="0.3">
      <c r="P421492" s="83"/>
    </row>
    <row r="421493" spans="16:16" x14ac:dyDescent="0.3">
      <c r="P421493" s="83"/>
    </row>
    <row r="421494" spans="16:16" x14ac:dyDescent="0.3">
      <c r="P421494" s="83"/>
    </row>
    <row r="421495" spans="16:16" x14ac:dyDescent="0.3">
      <c r="P421495" s="83"/>
    </row>
    <row r="421496" spans="16:16" x14ac:dyDescent="0.3">
      <c r="P421496" s="83"/>
    </row>
    <row r="421497" spans="16:16" x14ac:dyDescent="0.3">
      <c r="P421497" s="83"/>
    </row>
    <row r="421498" spans="16:16" x14ac:dyDescent="0.3">
      <c r="P421498" s="83"/>
    </row>
    <row r="421499" spans="16:16" x14ac:dyDescent="0.3">
      <c r="P421499" s="83"/>
    </row>
    <row r="421500" spans="16:16" x14ac:dyDescent="0.3">
      <c r="P421500" s="83"/>
    </row>
    <row r="421501" spans="16:16" x14ac:dyDescent="0.3">
      <c r="P421501" s="83"/>
    </row>
    <row r="421502" spans="16:16" x14ac:dyDescent="0.3">
      <c r="P421502" s="83"/>
    </row>
    <row r="421503" spans="16:16" x14ac:dyDescent="0.3">
      <c r="P421503" s="83"/>
    </row>
    <row r="421504" spans="16:16" x14ac:dyDescent="0.3">
      <c r="P421504" s="83"/>
    </row>
    <row r="421505" spans="16:16" x14ac:dyDescent="0.3">
      <c r="P421505" s="83"/>
    </row>
    <row r="421506" spans="16:16" x14ac:dyDescent="0.3">
      <c r="P421506" s="83"/>
    </row>
    <row r="421507" spans="16:16" x14ac:dyDescent="0.3">
      <c r="P421507" s="83"/>
    </row>
    <row r="421508" spans="16:16" x14ac:dyDescent="0.3">
      <c r="P421508" s="83"/>
    </row>
    <row r="421509" spans="16:16" x14ac:dyDescent="0.3">
      <c r="P421509" s="83"/>
    </row>
    <row r="421510" spans="16:16" x14ac:dyDescent="0.3">
      <c r="P421510" s="83"/>
    </row>
    <row r="421511" spans="16:16" x14ac:dyDescent="0.3">
      <c r="P421511" s="83"/>
    </row>
    <row r="421512" spans="16:16" x14ac:dyDescent="0.3">
      <c r="P421512" s="83"/>
    </row>
    <row r="421513" spans="16:16" x14ac:dyDescent="0.3">
      <c r="P421513" s="83"/>
    </row>
    <row r="421514" spans="16:16" x14ac:dyDescent="0.3">
      <c r="P421514" s="83"/>
    </row>
    <row r="421515" spans="16:16" x14ac:dyDescent="0.3">
      <c r="P421515" s="83"/>
    </row>
    <row r="421516" spans="16:16" x14ac:dyDescent="0.3">
      <c r="P421516" s="83"/>
    </row>
    <row r="421517" spans="16:16" x14ac:dyDescent="0.3">
      <c r="P421517" s="83"/>
    </row>
    <row r="421518" spans="16:16" x14ac:dyDescent="0.3">
      <c r="P421518" s="83"/>
    </row>
    <row r="421519" spans="16:16" x14ac:dyDescent="0.3">
      <c r="P421519" s="83"/>
    </row>
    <row r="421520" spans="16:16" x14ac:dyDescent="0.3">
      <c r="P421520" s="83"/>
    </row>
    <row r="421521" spans="16:16" x14ac:dyDescent="0.3">
      <c r="P421521" s="83"/>
    </row>
    <row r="421522" spans="16:16" x14ac:dyDescent="0.3">
      <c r="P421522" s="83"/>
    </row>
    <row r="421523" spans="16:16" x14ac:dyDescent="0.3">
      <c r="P421523" s="83"/>
    </row>
    <row r="421524" spans="16:16" x14ac:dyDescent="0.3">
      <c r="P421524" s="83"/>
    </row>
    <row r="421525" spans="16:16" x14ac:dyDescent="0.3">
      <c r="P421525" s="83"/>
    </row>
    <row r="421526" spans="16:16" x14ac:dyDescent="0.3">
      <c r="P421526" s="83"/>
    </row>
    <row r="421527" spans="16:16" x14ac:dyDescent="0.3">
      <c r="P421527" s="83"/>
    </row>
    <row r="421528" spans="16:16" x14ac:dyDescent="0.3">
      <c r="P421528" s="83"/>
    </row>
    <row r="421529" spans="16:16" x14ac:dyDescent="0.3">
      <c r="P421529" s="83"/>
    </row>
    <row r="421530" spans="16:16" x14ac:dyDescent="0.3">
      <c r="P421530" s="83"/>
    </row>
    <row r="421531" spans="16:16" x14ac:dyDescent="0.3">
      <c r="P421531" s="83"/>
    </row>
    <row r="421532" spans="16:16" x14ac:dyDescent="0.3">
      <c r="P421532" s="83"/>
    </row>
    <row r="421533" spans="16:16" x14ac:dyDescent="0.3">
      <c r="P421533" s="83"/>
    </row>
    <row r="421534" spans="16:16" x14ac:dyDescent="0.3">
      <c r="P421534" s="83"/>
    </row>
    <row r="421535" spans="16:16" x14ac:dyDescent="0.3">
      <c r="P421535" s="83"/>
    </row>
    <row r="421536" spans="16:16" x14ac:dyDescent="0.3">
      <c r="P421536" s="83"/>
    </row>
    <row r="421537" spans="16:16" x14ac:dyDescent="0.3">
      <c r="P421537" s="83"/>
    </row>
    <row r="421538" spans="16:16" x14ac:dyDescent="0.3">
      <c r="P421538" s="83"/>
    </row>
    <row r="421539" spans="16:16" x14ac:dyDescent="0.3">
      <c r="P421539" s="83"/>
    </row>
    <row r="421540" spans="16:16" x14ac:dyDescent="0.3">
      <c r="P421540" s="83"/>
    </row>
    <row r="421541" spans="16:16" x14ac:dyDescent="0.3">
      <c r="P421541" s="83"/>
    </row>
    <row r="421542" spans="16:16" x14ac:dyDescent="0.3">
      <c r="P421542" s="83"/>
    </row>
    <row r="421543" spans="16:16" x14ac:dyDescent="0.3">
      <c r="P421543" s="83"/>
    </row>
    <row r="421544" spans="16:16" x14ac:dyDescent="0.3">
      <c r="P421544" s="83"/>
    </row>
    <row r="421545" spans="16:16" x14ac:dyDescent="0.3">
      <c r="P421545" s="83"/>
    </row>
    <row r="421546" spans="16:16" x14ac:dyDescent="0.3">
      <c r="P421546" s="83"/>
    </row>
    <row r="421547" spans="16:16" x14ac:dyDescent="0.3">
      <c r="P421547" s="83"/>
    </row>
    <row r="421548" spans="16:16" x14ac:dyDescent="0.3">
      <c r="P421548" s="83"/>
    </row>
    <row r="421549" spans="16:16" x14ac:dyDescent="0.3">
      <c r="P421549" s="83"/>
    </row>
    <row r="421550" spans="16:16" x14ac:dyDescent="0.3">
      <c r="P421550" s="83"/>
    </row>
    <row r="421551" spans="16:16" x14ac:dyDescent="0.3">
      <c r="P421551" s="83"/>
    </row>
    <row r="421552" spans="16:16" x14ac:dyDescent="0.3">
      <c r="P421552" s="83"/>
    </row>
    <row r="421553" spans="16:16" x14ac:dyDescent="0.3">
      <c r="P421553" s="83"/>
    </row>
    <row r="421554" spans="16:16" x14ac:dyDescent="0.3">
      <c r="P421554" s="83"/>
    </row>
    <row r="421555" spans="16:16" x14ac:dyDescent="0.3">
      <c r="P421555" s="83"/>
    </row>
    <row r="421556" spans="16:16" x14ac:dyDescent="0.3">
      <c r="P421556" s="83"/>
    </row>
    <row r="421557" spans="16:16" x14ac:dyDescent="0.3">
      <c r="P421557" s="83"/>
    </row>
    <row r="421558" spans="16:16" x14ac:dyDescent="0.3">
      <c r="P421558" s="83"/>
    </row>
    <row r="421559" spans="16:16" x14ac:dyDescent="0.3">
      <c r="P421559" s="83"/>
    </row>
    <row r="421560" spans="16:16" x14ac:dyDescent="0.3">
      <c r="P421560" s="83"/>
    </row>
    <row r="421561" spans="16:16" x14ac:dyDescent="0.3">
      <c r="P421561" s="83"/>
    </row>
    <row r="421562" spans="16:16" x14ac:dyDescent="0.3">
      <c r="P421562" s="83"/>
    </row>
    <row r="421563" spans="16:16" x14ac:dyDescent="0.3">
      <c r="P421563" s="83"/>
    </row>
    <row r="421564" spans="16:16" x14ac:dyDescent="0.3">
      <c r="P421564" s="83"/>
    </row>
    <row r="421565" spans="16:16" x14ac:dyDescent="0.3">
      <c r="P421565" s="83"/>
    </row>
    <row r="421566" spans="16:16" x14ac:dyDescent="0.3">
      <c r="P421566" s="83"/>
    </row>
    <row r="421567" spans="16:16" x14ac:dyDescent="0.3">
      <c r="P421567" s="83"/>
    </row>
    <row r="421568" spans="16:16" x14ac:dyDescent="0.3">
      <c r="P421568" s="83"/>
    </row>
    <row r="421569" spans="16:16" x14ac:dyDescent="0.3">
      <c r="P421569" s="83"/>
    </row>
    <row r="421570" spans="16:16" x14ac:dyDescent="0.3">
      <c r="P421570" s="83"/>
    </row>
    <row r="421571" spans="16:16" x14ac:dyDescent="0.3">
      <c r="P421571" s="83"/>
    </row>
    <row r="421572" spans="16:16" x14ac:dyDescent="0.3">
      <c r="P421572" s="83"/>
    </row>
    <row r="421573" spans="16:16" x14ac:dyDescent="0.3">
      <c r="P421573" s="83"/>
    </row>
    <row r="421574" spans="16:16" x14ac:dyDescent="0.3">
      <c r="P421574" s="83"/>
    </row>
    <row r="421575" spans="16:16" x14ac:dyDescent="0.3">
      <c r="P421575" s="83"/>
    </row>
    <row r="421576" spans="16:16" x14ac:dyDescent="0.3">
      <c r="P421576" s="83"/>
    </row>
    <row r="421577" spans="16:16" x14ac:dyDescent="0.3">
      <c r="P421577" s="83"/>
    </row>
    <row r="421578" spans="16:16" x14ac:dyDescent="0.3">
      <c r="P421578" s="83"/>
    </row>
    <row r="421579" spans="16:16" x14ac:dyDescent="0.3">
      <c r="P421579" s="83"/>
    </row>
    <row r="421580" spans="16:16" x14ac:dyDescent="0.3">
      <c r="P421580" s="83"/>
    </row>
    <row r="421581" spans="16:16" x14ac:dyDescent="0.3">
      <c r="P421581" s="83"/>
    </row>
    <row r="421582" spans="16:16" x14ac:dyDescent="0.3">
      <c r="P421582" s="83"/>
    </row>
    <row r="421583" spans="16:16" x14ac:dyDescent="0.3">
      <c r="P421583" s="83"/>
    </row>
    <row r="421584" spans="16:16" x14ac:dyDescent="0.3">
      <c r="P421584" s="83"/>
    </row>
    <row r="421585" spans="16:16" x14ac:dyDescent="0.3">
      <c r="P421585" s="83"/>
    </row>
    <row r="421586" spans="16:16" x14ac:dyDescent="0.3">
      <c r="P421586" s="83"/>
    </row>
    <row r="421587" spans="16:16" x14ac:dyDescent="0.3">
      <c r="P421587" s="83"/>
    </row>
    <row r="421588" spans="16:16" x14ac:dyDescent="0.3">
      <c r="P421588" s="83"/>
    </row>
    <row r="421589" spans="16:16" x14ac:dyDescent="0.3">
      <c r="P421589" s="83"/>
    </row>
    <row r="421590" spans="16:16" x14ac:dyDescent="0.3">
      <c r="P421590" s="83"/>
    </row>
    <row r="421591" spans="16:16" x14ac:dyDescent="0.3">
      <c r="P421591" s="83"/>
    </row>
    <row r="421592" spans="16:16" x14ac:dyDescent="0.3">
      <c r="P421592" s="83"/>
    </row>
    <row r="421593" spans="16:16" x14ac:dyDescent="0.3">
      <c r="P421593" s="83"/>
    </row>
    <row r="421594" spans="16:16" x14ac:dyDescent="0.3">
      <c r="P421594" s="83"/>
    </row>
    <row r="421595" spans="16:16" x14ac:dyDescent="0.3">
      <c r="P421595" s="83"/>
    </row>
    <row r="421596" spans="16:16" x14ac:dyDescent="0.3">
      <c r="P421596" s="83"/>
    </row>
    <row r="421597" spans="16:16" x14ac:dyDescent="0.3">
      <c r="P421597" s="83"/>
    </row>
    <row r="421598" spans="16:16" x14ac:dyDescent="0.3">
      <c r="P421598" s="83"/>
    </row>
    <row r="421599" spans="16:16" x14ac:dyDescent="0.3">
      <c r="P421599" s="83"/>
    </row>
    <row r="421600" spans="16:16" x14ac:dyDescent="0.3">
      <c r="P421600" s="83"/>
    </row>
    <row r="421601" spans="16:16" x14ac:dyDescent="0.3">
      <c r="P421601" s="83"/>
    </row>
    <row r="421602" spans="16:16" x14ac:dyDescent="0.3">
      <c r="P421602" s="83"/>
    </row>
    <row r="421603" spans="16:16" x14ac:dyDescent="0.3">
      <c r="P421603" s="83"/>
    </row>
    <row r="421604" spans="16:16" x14ac:dyDescent="0.3">
      <c r="P421604" s="83"/>
    </row>
    <row r="421605" spans="16:16" x14ac:dyDescent="0.3">
      <c r="P421605" s="83"/>
    </row>
    <row r="421606" spans="16:16" x14ac:dyDescent="0.3">
      <c r="P421606" s="83"/>
    </row>
    <row r="421607" spans="16:16" x14ac:dyDescent="0.3">
      <c r="P421607" s="83"/>
    </row>
    <row r="421608" spans="16:16" x14ac:dyDescent="0.3">
      <c r="P421608" s="83"/>
    </row>
    <row r="421609" spans="16:16" x14ac:dyDescent="0.3">
      <c r="P421609" s="83"/>
    </row>
    <row r="421610" spans="16:16" x14ac:dyDescent="0.3">
      <c r="P421610" s="83"/>
    </row>
    <row r="421611" spans="16:16" x14ac:dyDescent="0.3">
      <c r="P421611" s="83"/>
    </row>
    <row r="421612" spans="16:16" x14ac:dyDescent="0.3">
      <c r="P421612" s="83"/>
    </row>
    <row r="421613" spans="16:16" x14ac:dyDescent="0.3">
      <c r="P421613" s="83"/>
    </row>
    <row r="421614" spans="16:16" x14ac:dyDescent="0.3">
      <c r="P421614" s="83"/>
    </row>
    <row r="421615" spans="16:16" x14ac:dyDescent="0.3">
      <c r="P421615" s="83"/>
    </row>
    <row r="421616" spans="16:16" x14ac:dyDescent="0.3">
      <c r="P421616" s="83"/>
    </row>
    <row r="421617" spans="16:16" x14ac:dyDescent="0.3">
      <c r="P421617" s="83"/>
    </row>
    <row r="421618" spans="16:16" x14ac:dyDescent="0.3">
      <c r="P421618" s="83"/>
    </row>
    <row r="421619" spans="16:16" x14ac:dyDescent="0.3">
      <c r="P421619" s="83"/>
    </row>
    <row r="421620" spans="16:16" x14ac:dyDescent="0.3">
      <c r="P421620" s="83"/>
    </row>
    <row r="421621" spans="16:16" x14ac:dyDescent="0.3">
      <c r="P421621" s="83"/>
    </row>
    <row r="421622" spans="16:16" x14ac:dyDescent="0.3">
      <c r="P421622" s="83"/>
    </row>
    <row r="421623" spans="16:16" x14ac:dyDescent="0.3">
      <c r="P421623" s="83"/>
    </row>
    <row r="421624" spans="16:16" x14ac:dyDescent="0.3">
      <c r="P421624" s="83"/>
    </row>
    <row r="421625" spans="16:16" x14ac:dyDescent="0.3">
      <c r="P421625" s="83"/>
    </row>
    <row r="421626" spans="16:16" x14ac:dyDescent="0.3">
      <c r="P421626" s="83"/>
    </row>
    <row r="421627" spans="16:16" x14ac:dyDescent="0.3">
      <c r="P421627" s="83"/>
    </row>
    <row r="421628" spans="16:16" x14ac:dyDescent="0.3">
      <c r="P421628" s="83"/>
    </row>
    <row r="421629" spans="16:16" x14ac:dyDescent="0.3">
      <c r="P421629" s="83"/>
    </row>
    <row r="421630" spans="16:16" x14ac:dyDescent="0.3">
      <c r="P421630" s="83"/>
    </row>
    <row r="421631" spans="16:16" x14ac:dyDescent="0.3">
      <c r="P421631" s="83"/>
    </row>
    <row r="421632" spans="16:16" x14ac:dyDescent="0.3">
      <c r="P421632" s="83"/>
    </row>
    <row r="421633" spans="16:16" x14ac:dyDescent="0.3">
      <c r="P421633" s="83"/>
    </row>
    <row r="421634" spans="16:16" x14ac:dyDescent="0.3">
      <c r="P421634" s="83"/>
    </row>
    <row r="421635" spans="16:16" x14ac:dyDescent="0.3">
      <c r="P421635" s="83"/>
    </row>
    <row r="421636" spans="16:16" x14ac:dyDescent="0.3">
      <c r="P421636" s="83"/>
    </row>
    <row r="421637" spans="16:16" x14ac:dyDescent="0.3">
      <c r="P421637" s="83"/>
    </row>
    <row r="421638" spans="16:16" x14ac:dyDescent="0.3">
      <c r="P421638" s="83"/>
    </row>
    <row r="421639" spans="16:16" x14ac:dyDescent="0.3">
      <c r="P421639" s="83"/>
    </row>
    <row r="421640" spans="16:16" x14ac:dyDescent="0.3">
      <c r="P421640" s="83"/>
    </row>
    <row r="421641" spans="16:16" x14ac:dyDescent="0.3">
      <c r="P421641" s="83"/>
    </row>
    <row r="421642" spans="16:16" x14ac:dyDescent="0.3">
      <c r="P421642" s="83"/>
    </row>
    <row r="421643" spans="16:16" x14ac:dyDescent="0.3">
      <c r="P421643" s="83"/>
    </row>
    <row r="421644" spans="16:16" x14ac:dyDescent="0.3">
      <c r="P421644" s="83"/>
    </row>
    <row r="421645" spans="16:16" x14ac:dyDescent="0.3">
      <c r="P421645" s="83"/>
    </row>
    <row r="421646" spans="16:16" x14ac:dyDescent="0.3">
      <c r="P421646" s="83"/>
    </row>
    <row r="421647" spans="16:16" x14ac:dyDescent="0.3">
      <c r="P421647" s="83"/>
    </row>
    <row r="421648" spans="16:16" x14ac:dyDescent="0.3">
      <c r="P421648" s="83"/>
    </row>
    <row r="421649" spans="16:16" x14ac:dyDescent="0.3">
      <c r="P421649" s="83"/>
    </row>
    <row r="421650" spans="16:16" x14ac:dyDescent="0.3">
      <c r="P421650" s="83"/>
    </row>
    <row r="421651" spans="16:16" x14ac:dyDescent="0.3">
      <c r="P421651" s="83"/>
    </row>
    <row r="421652" spans="16:16" x14ac:dyDescent="0.3">
      <c r="P421652" s="83"/>
    </row>
    <row r="421653" spans="16:16" x14ac:dyDescent="0.3">
      <c r="P421653" s="83"/>
    </row>
    <row r="421654" spans="16:16" x14ac:dyDescent="0.3">
      <c r="P421654" s="83"/>
    </row>
    <row r="421655" spans="16:16" x14ac:dyDescent="0.3">
      <c r="P421655" s="83"/>
    </row>
    <row r="421656" spans="16:16" x14ac:dyDescent="0.3">
      <c r="P421656" s="83"/>
    </row>
    <row r="421657" spans="16:16" x14ac:dyDescent="0.3">
      <c r="P421657" s="83"/>
    </row>
    <row r="421658" spans="16:16" x14ac:dyDescent="0.3">
      <c r="P421658" s="83"/>
    </row>
    <row r="421659" spans="16:16" x14ac:dyDescent="0.3">
      <c r="P421659" s="83"/>
    </row>
    <row r="421660" spans="16:16" x14ac:dyDescent="0.3">
      <c r="P421660" s="83"/>
    </row>
    <row r="421661" spans="16:16" x14ac:dyDescent="0.3">
      <c r="P421661" s="83"/>
    </row>
    <row r="421662" spans="16:16" x14ac:dyDescent="0.3">
      <c r="P421662" s="83"/>
    </row>
    <row r="421663" spans="16:16" x14ac:dyDescent="0.3">
      <c r="P421663" s="83"/>
    </row>
    <row r="421664" spans="16:16" x14ac:dyDescent="0.3">
      <c r="P421664" s="83"/>
    </row>
    <row r="421665" spans="16:16" x14ac:dyDescent="0.3">
      <c r="P421665" s="83"/>
    </row>
    <row r="421666" spans="16:16" x14ac:dyDescent="0.3">
      <c r="P421666" s="83"/>
    </row>
    <row r="421667" spans="16:16" x14ac:dyDescent="0.3">
      <c r="P421667" s="83"/>
    </row>
    <row r="421668" spans="16:16" x14ac:dyDescent="0.3">
      <c r="P421668" s="83"/>
    </row>
    <row r="421669" spans="16:16" x14ac:dyDescent="0.3">
      <c r="P421669" s="83"/>
    </row>
    <row r="421670" spans="16:16" x14ac:dyDescent="0.3">
      <c r="P421670" s="83"/>
    </row>
    <row r="421671" spans="16:16" x14ac:dyDescent="0.3">
      <c r="P421671" s="83"/>
    </row>
    <row r="421672" spans="16:16" x14ac:dyDescent="0.3">
      <c r="P421672" s="83"/>
    </row>
    <row r="421673" spans="16:16" x14ac:dyDescent="0.3">
      <c r="P421673" s="83"/>
    </row>
    <row r="421674" spans="16:16" x14ac:dyDescent="0.3">
      <c r="P421674" s="83"/>
    </row>
    <row r="421675" spans="16:16" x14ac:dyDescent="0.3">
      <c r="P421675" s="83"/>
    </row>
    <row r="421676" spans="16:16" x14ac:dyDescent="0.3">
      <c r="P421676" s="83"/>
    </row>
    <row r="421677" spans="16:16" x14ac:dyDescent="0.3">
      <c r="P421677" s="83"/>
    </row>
    <row r="421678" spans="16:16" x14ac:dyDescent="0.3">
      <c r="P421678" s="83"/>
    </row>
    <row r="421679" spans="16:16" x14ac:dyDescent="0.3">
      <c r="P421679" s="83"/>
    </row>
    <row r="421680" spans="16:16" x14ac:dyDescent="0.3">
      <c r="P421680" s="83"/>
    </row>
    <row r="421681" spans="16:16" x14ac:dyDescent="0.3">
      <c r="P421681" s="83"/>
    </row>
    <row r="421682" spans="16:16" x14ac:dyDescent="0.3">
      <c r="P421682" s="83"/>
    </row>
    <row r="421683" spans="16:16" x14ac:dyDescent="0.3">
      <c r="P421683" s="83"/>
    </row>
    <row r="421684" spans="16:16" x14ac:dyDescent="0.3">
      <c r="P421684" s="83"/>
    </row>
    <row r="421685" spans="16:16" x14ac:dyDescent="0.3">
      <c r="P421685" s="83"/>
    </row>
    <row r="421686" spans="16:16" x14ac:dyDescent="0.3">
      <c r="P421686" s="83"/>
    </row>
    <row r="421687" spans="16:16" x14ac:dyDescent="0.3">
      <c r="P421687" s="83"/>
    </row>
    <row r="421688" spans="16:16" x14ac:dyDescent="0.3">
      <c r="P421688" s="83"/>
    </row>
    <row r="421689" spans="16:16" x14ac:dyDescent="0.3">
      <c r="P421689" s="83"/>
    </row>
    <row r="421690" spans="16:16" x14ac:dyDescent="0.3">
      <c r="P421690" s="83"/>
    </row>
    <row r="421691" spans="16:16" x14ac:dyDescent="0.3">
      <c r="P421691" s="83"/>
    </row>
    <row r="421692" spans="16:16" x14ac:dyDescent="0.3">
      <c r="P421692" s="83"/>
    </row>
    <row r="421693" spans="16:16" x14ac:dyDescent="0.3">
      <c r="P421693" s="83"/>
    </row>
    <row r="421694" spans="16:16" x14ac:dyDescent="0.3">
      <c r="P421694" s="83"/>
    </row>
    <row r="421695" spans="16:16" x14ac:dyDescent="0.3">
      <c r="P421695" s="83"/>
    </row>
    <row r="421696" spans="16:16" x14ac:dyDescent="0.3">
      <c r="P421696" s="83"/>
    </row>
    <row r="421697" spans="16:16" x14ac:dyDescent="0.3">
      <c r="P421697" s="83"/>
    </row>
    <row r="421698" spans="16:16" x14ac:dyDescent="0.3">
      <c r="P421698" s="83"/>
    </row>
    <row r="421699" spans="16:16" x14ac:dyDescent="0.3">
      <c r="P421699" s="83"/>
    </row>
    <row r="421700" spans="16:16" x14ac:dyDescent="0.3">
      <c r="P421700" s="83"/>
    </row>
    <row r="421701" spans="16:16" x14ac:dyDescent="0.3">
      <c r="P421701" s="83"/>
    </row>
    <row r="421702" spans="16:16" x14ac:dyDescent="0.3">
      <c r="P421702" s="83"/>
    </row>
    <row r="421703" spans="16:16" x14ac:dyDescent="0.3">
      <c r="P421703" s="83"/>
    </row>
    <row r="421704" spans="16:16" x14ac:dyDescent="0.3">
      <c r="P421704" s="83"/>
    </row>
    <row r="421705" spans="16:16" x14ac:dyDescent="0.3">
      <c r="P421705" s="83"/>
    </row>
    <row r="421706" spans="16:16" x14ac:dyDescent="0.3">
      <c r="P421706" s="83"/>
    </row>
    <row r="421707" spans="16:16" x14ac:dyDescent="0.3">
      <c r="P421707" s="83"/>
    </row>
    <row r="421708" spans="16:16" x14ac:dyDescent="0.3">
      <c r="P421708" s="83"/>
    </row>
    <row r="421709" spans="16:16" x14ac:dyDescent="0.3">
      <c r="P421709" s="83"/>
    </row>
    <row r="421710" spans="16:16" x14ac:dyDescent="0.3">
      <c r="P421710" s="83"/>
    </row>
    <row r="421711" spans="16:16" x14ac:dyDescent="0.3">
      <c r="P421711" s="83"/>
    </row>
    <row r="421712" spans="16:16" x14ac:dyDescent="0.3">
      <c r="P421712" s="83"/>
    </row>
    <row r="421713" spans="16:16" x14ac:dyDescent="0.3">
      <c r="P421713" s="83"/>
    </row>
    <row r="421714" spans="16:16" x14ac:dyDescent="0.3">
      <c r="P421714" s="83"/>
    </row>
    <row r="421715" spans="16:16" x14ac:dyDescent="0.3">
      <c r="P421715" s="83"/>
    </row>
    <row r="421716" spans="16:16" x14ac:dyDescent="0.3">
      <c r="P421716" s="83"/>
    </row>
    <row r="421717" spans="16:16" x14ac:dyDescent="0.3">
      <c r="P421717" s="83"/>
    </row>
    <row r="421718" spans="16:16" x14ac:dyDescent="0.3">
      <c r="P421718" s="83"/>
    </row>
    <row r="421719" spans="16:16" x14ac:dyDescent="0.3">
      <c r="P421719" s="83"/>
    </row>
    <row r="421720" spans="16:16" x14ac:dyDescent="0.3">
      <c r="P421720" s="83"/>
    </row>
    <row r="421721" spans="16:16" x14ac:dyDescent="0.3">
      <c r="P421721" s="83"/>
    </row>
    <row r="421722" spans="16:16" x14ac:dyDescent="0.3">
      <c r="P421722" s="83"/>
    </row>
    <row r="421723" spans="16:16" x14ac:dyDescent="0.3">
      <c r="P421723" s="83"/>
    </row>
    <row r="421724" spans="16:16" x14ac:dyDescent="0.3">
      <c r="P421724" s="83"/>
    </row>
    <row r="421725" spans="16:16" x14ac:dyDescent="0.3">
      <c r="P421725" s="83"/>
    </row>
    <row r="421726" spans="16:16" x14ac:dyDescent="0.3">
      <c r="P421726" s="83"/>
    </row>
    <row r="421727" spans="16:16" x14ac:dyDescent="0.3">
      <c r="P421727" s="83"/>
    </row>
    <row r="421728" spans="16:16" x14ac:dyDescent="0.3">
      <c r="P421728" s="83"/>
    </row>
    <row r="421729" spans="16:16" x14ac:dyDescent="0.3">
      <c r="P421729" s="83"/>
    </row>
    <row r="421730" spans="16:16" x14ac:dyDescent="0.3">
      <c r="P421730" s="83"/>
    </row>
    <row r="421731" spans="16:16" x14ac:dyDescent="0.3">
      <c r="P421731" s="83"/>
    </row>
    <row r="421732" spans="16:16" x14ac:dyDescent="0.3">
      <c r="P421732" s="83"/>
    </row>
    <row r="421733" spans="16:16" x14ac:dyDescent="0.3">
      <c r="P421733" s="83"/>
    </row>
    <row r="421734" spans="16:16" x14ac:dyDescent="0.3">
      <c r="P421734" s="83"/>
    </row>
    <row r="421735" spans="16:16" x14ac:dyDescent="0.3">
      <c r="P421735" s="83"/>
    </row>
    <row r="421736" spans="16:16" x14ac:dyDescent="0.3">
      <c r="P421736" s="83"/>
    </row>
    <row r="421737" spans="16:16" x14ac:dyDescent="0.3">
      <c r="P421737" s="83"/>
    </row>
    <row r="421738" spans="16:16" x14ac:dyDescent="0.3">
      <c r="P421738" s="83"/>
    </row>
    <row r="421739" spans="16:16" x14ac:dyDescent="0.3">
      <c r="P421739" s="83"/>
    </row>
    <row r="421740" spans="16:16" x14ac:dyDescent="0.3">
      <c r="P421740" s="83"/>
    </row>
    <row r="421741" spans="16:16" x14ac:dyDescent="0.3">
      <c r="P421741" s="83"/>
    </row>
    <row r="421742" spans="16:16" x14ac:dyDescent="0.3">
      <c r="P421742" s="83"/>
    </row>
    <row r="421743" spans="16:16" x14ac:dyDescent="0.3">
      <c r="P421743" s="83"/>
    </row>
    <row r="421744" spans="16:16" x14ac:dyDescent="0.3">
      <c r="P421744" s="83"/>
    </row>
    <row r="421745" spans="16:16" x14ac:dyDescent="0.3">
      <c r="P421745" s="83"/>
    </row>
    <row r="421746" spans="16:16" x14ac:dyDescent="0.3">
      <c r="P421746" s="83"/>
    </row>
    <row r="421747" spans="16:16" x14ac:dyDescent="0.3">
      <c r="P421747" s="83"/>
    </row>
    <row r="421748" spans="16:16" x14ac:dyDescent="0.3">
      <c r="P421748" s="83"/>
    </row>
    <row r="421749" spans="16:16" x14ac:dyDescent="0.3">
      <c r="P421749" s="83"/>
    </row>
    <row r="421750" spans="16:16" x14ac:dyDescent="0.3">
      <c r="P421750" s="83"/>
    </row>
    <row r="421751" spans="16:16" x14ac:dyDescent="0.3">
      <c r="P421751" s="83"/>
    </row>
    <row r="421752" spans="16:16" x14ac:dyDescent="0.3">
      <c r="P421752" s="83"/>
    </row>
    <row r="421753" spans="16:16" x14ac:dyDescent="0.3">
      <c r="P421753" s="83"/>
    </row>
    <row r="421754" spans="16:16" x14ac:dyDescent="0.3">
      <c r="P421754" s="83"/>
    </row>
    <row r="421755" spans="16:16" x14ac:dyDescent="0.3">
      <c r="P421755" s="83"/>
    </row>
    <row r="421756" spans="16:16" x14ac:dyDescent="0.3">
      <c r="P421756" s="83"/>
    </row>
    <row r="421757" spans="16:16" x14ac:dyDescent="0.3">
      <c r="P421757" s="83"/>
    </row>
    <row r="421758" spans="16:16" x14ac:dyDescent="0.3">
      <c r="P421758" s="83"/>
    </row>
    <row r="421759" spans="16:16" x14ac:dyDescent="0.3">
      <c r="P421759" s="83"/>
    </row>
    <row r="421760" spans="16:16" x14ac:dyDescent="0.3">
      <c r="P421760" s="83"/>
    </row>
    <row r="421761" spans="16:16" x14ac:dyDescent="0.3">
      <c r="P421761" s="83"/>
    </row>
    <row r="421762" spans="16:16" x14ac:dyDescent="0.3">
      <c r="P421762" s="83"/>
    </row>
    <row r="421763" spans="16:16" x14ac:dyDescent="0.3">
      <c r="P421763" s="83"/>
    </row>
    <row r="421764" spans="16:16" x14ac:dyDescent="0.3">
      <c r="P421764" s="83"/>
    </row>
    <row r="421765" spans="16:16" x14ac:dyDescent="0.3">
      <c r="P421765" s="83"/>
    </row>
    <row r="421766" spans="16:16" x14ac:dyDescent="0.3">
      <c r="P421766" s="83"/>
    </row>
    <row r="421767" spans="16:16" x14ac:dyDescent="0.3">
      <c r="P421767" s="83"/>
    </row>
    <row r="421768" spans="16:16" x14ac:dyDescent="0.3">
      <c r="P421768" s="83"/>
    </row>
    <row r="421769" spans="16:16" x14ac:dyDescent="0.3">
      <c r="P421769" s="83"/>
    </row>
    <row r="421770" spans="16:16" x14ac:dyDescent="0.3">
      <c r="P421770" s="83"/>
    </row>
    <row r="421771" spans="16:16" x14ac:dyDescent="0.3">
      <c r="P421771" s="83"/>
    </row>
    <row r="421772" spans="16:16" x14ac:dyDescent="0.3">
      <c r="P421772" s="83"/>
    </row>
    <row r="421773" spans="16:16" x14ac:dyDescent="0.3">
      <c r="P421773" s="83"/>
    </row>
    <row r="421774" spans="16:16" x14ac:dyDescent="0.3">
      <c r="P421774" s="83"/>
    </row>
    <row r="421775" spans="16:16" x14ac:dyDescent="0.3">
      <c r="P421775" s="83"/>
    </row>
    <row r="421776" spans="16:16" x14ac:dyDescent="0.3">
      <c r="P421776" s="83"/>
    </row>
    <row r="421777" spans="16:16" x14ac:dyDescent="0.3">
      <c r="P421777" s="83"/>
    </row>
    <row r="421778" spans="16:16" x14ac:dyDescent="0.3">
      <c r="P421778" s="83"/>
    </row>
    <row r="421779" spans="16:16" x14ac:dyDescent="0.3">
      <c r="P421779" s="83"/>
    </row>
    <row r="421780" spans="16:16" x14ac:dyDescent="0.3">
      <c r="P421780" s="83"/>
    </row>
    <row r="421781" spans="16:16" x14ac:dyDescent="0.3">
      <c r="P421781" s="83"/>
    </row>
    <row r="421782" spans="16:16" x14ac:dyDescent="0.3">
      <c r="P421782" s="83"/>
    </row>
    <row r="421783" spans="16:16" x14ac:dyDescent="0.3">
      <c r="P421783" s="83"/>
    </row>
    <row r="421784" spans="16:16" x14ac:dyDescent="0.3">
      <c r="P421784" s="83"/>
    </row>
    <row r="421785" spans="16:16" x14ac:dyDescent="0.3">
      <c r="P421785" s="83"/>
    </row>
    <row r="421786" spans="16:16" x14ac:dyDescent="0.3">
      <c r="P421786" s="83"/>
    </row>
    <row r="421787" spans="16:16" x14ac:dyDescent="0.3">
      <c r="P421787" s="83"/>
    </row>
    <row r="421788" spans="16:16" x14ac:dyDescent="0.3">
      <c r="P421788" s="83"/>
    </row>
    <row r="421789" spans="16:16" x14ac:dyDescent="0.3">
      <c r="P421789" s="83"/>
    </row>
    <row r="421790" spans="16:16" x14ac:dyDescent="0.3">
      <c r="P421790" s="83"/>
    </row>
    <row r="421791" spans="16:16" x14ac:dyDescent="0.3">
      <c r="P421791" s="83"/>
    </row>
    <row r="421792" spans="16:16" x14ac:dyDescent="0.3">
      <c r="P421792" s="83"/>
    </row>
    <row r="421793" spans="16:16" x14ac:dyDescent="0.3">
      <c r="P421793" s="83"/>
    </row>
    <row r="421794" spans="16:16" x14ac:dyDescent="0.3">
      <c r="P421794" s="83"/>
    </row>
    <row r="421795" spans="16:16" x14ac:dyDescent="0.3">
      <c r="P421795" s="83"/>
    </row>
    <row r="421796" spans="16:16" x14ac:dyDescent="0.3">
      <c r="P421796" s="83"/>
    </row>
    <row r="421797" spans="16:16" x14ac:dyDescent="0.3">
      <c r="P421797" s="83"/>
    </row>
    <row r="421798" spans="16:16" x14ac:dyDescent="0.3">
      <c r="P421798" s="83"/>
    </row>
    <row r="421799" spans="16:16" x14ac:dyDescent="0.3">
      <c r="P421799" s="83"/>
    </row>
    <row r="421800" spans="16:16" x14ac:dyDescent="0.3">
      <c r="P421800" s="83"/>
    </row>
    <row r="421801" spans="16:16" x14ac:dyDescent="0.3">
      <c r="P421801" s="83"/>
    </row>
    <row r="421802" spans="16:16" x14ac:dyDescent="0.3">
      <c r="P421802" s="83"/>
    </row>
    <row r="421803" spans="16:16" x14ac:dyDescent="0.3">
      <c r="P421803" s="83"/>
    </row>
    <row r="421804" spans="16:16" x14ac:dyDescent="0.3">
      <c r="P421804" s="83"/>
    </row>
    <row r="421805" spans="16:16" x14ac:dyDescent="0.3">
      <c r="P421805" s="83"/>
    </row>
    <row r="421806" spans="16:16" x14ac:dyDescent="0.3">
      <c r="P421806" s="83"/>
    </row>
    <row r="421807" spans="16:16" x14ac:dyDescent="0.3">
      <c r="P421807" s="83"/>
    </row>
    <row r="421808" spans="16:16" x14ac:dyDescent="0.3">
      <c r="P421808" s="83"/>
    </row>
    <row r="421809" spans="16:16" x14ac:dyDescent="0.3">
      <c r="P421809" s="83"/>
    </row>
    <row r="421810" spans="16:16" x14ac:dyDescent="0.3">
      <c r="P421810" s="83"/>
    </row>
    <row r="421811" spans="16:16" x14ac:dyDescent="0.3">
      <c r="P421811" s="83"/>
    </row>
    <row r="421812" spans="16:16" x14ac:dyDescent="0.3">
      <c r="P421812" s="83"/>
    </row>
    <row r="421813" spans="16:16" x14ac:dyDescent="0.3">
      <c r="P421813" s="83"/>
    </row>
    <row r="421814" spans="16:16" x14ac:dyDescent="0.3">
      <c r="P421814" s="83"/>
    </row>
    <row r="421815" spans="16:16" x14ac:dyDescent="0.3">
      <c r="P421815" s="83"/>
    </row>
    <row r="421816" spans="16:16" x14ac:dyDescent="0.3">
      <c r="P421816" s="83"/>
    </row>
    <row r="421817" spans="16:16" x14ac:dyDescent="0.3">
      <c r="P421817" s="83"/>
    </row>
    <row r="421818" spans="16:16" x14ac:dyDescent="0.3">
      <c r="P421818" s="83"/>
    </row>
    <row r="421819" spans="16:16" x14ac:dyDescent="0.3">
      <c r="P421819" s="83"/>
    </row>
    <row r="421820" spans="16:16" x14ac:dyDescent="0.3">
      <c r="P421820" s="83"/>
    </row>
    <row r="421821" spans="16:16" x14ac:dyDescent="0.3">
      <c r="P421821" s="83"/>
    </row>
    <row r="421822" spans="16:16" x14ac:dyDescent="0.3">
      <c r="P421822" s="83"/>
    </row>
    <row r="421823" spans="16:16" x14ac:dyDescent="0.3">
      <c r="P421823" s="83"/>
    </row>
    <row r="421824" spans="16:16" x14ac:dyDescent="0.3">
      <c r="P421824" s="83"/>
    </row>
    <row r="421825" spans="16:16" x14ac:dyDescent="0.3">
      <c r="P421825" s="83"/>
    </row>
    <row r="421826" spans="16:16" x14ac:dyDescent="0.3">
      <c r="P421826" s="83"/>
    </row>
    <row r="421827" spans="16:16" x14ac:dyDescent="0.3">
      <c r="P421827" s="83"/>
    </row>
    <row r="421828" spans="16:16" x14ac:dyDescent="0.3">
      <c r="P421828" s="83"/>
    </row>
    <row r="421829" spans="16:16" x14ac:dyDescent="0.3">
      <c r="P421829" s="83"/>
    </row>
    <row r="421830" spans="16:16" x14ac:dyDescent="0.3">
      <c r="P421830" s="83"/>
    </row>
    <row r="421831" spans="16:16" x14ac:dyDescent="0.3">
      <c r="P421831" s="83"/>
    </row>
    <row r="421832" spans="16:16" x14ac:dyDescent="0.3">
      <c r="P421832" s="83"/>
    </row>
    <row r="421833" spans="16:16" x14ac:dyDescent="0.3">
      <c r="P421833" s="83"/>
    </row>
    <row r="421834" spans="16:16" x14ac:dyDescent="0.3">
      <c r="P421834" s="83"/>
    </row>
    <row r="421835" spans="16:16" x14ac:dyDescent="0.3">
      <c r="P421835" s="83"/>
    </row>
    <row r="421836" spans="16:16" x14ac:dyDescent="0.3">
      <c r="P421836" s="83"/>
    </row>
    <row r="421837" spans="16:16" x14ac:dyDescent="0.3">
      <c r="P421837" s="83"/>
    </row>
    <row r="421838" spans="16:16" x14ac:dyDescent="0.3">
      <c r="P421838" s="83"/>
    </row>
    <row r="421839" spans="16:16" x14ac:dyDescent="0.3">
      <c r="P421839" s="83"/>
    </row>
    <row r="421840" spans="16:16" x14ac:dyDescent="0.3">
      <c r="P421840" s="83"/>
    </row>
    <row r="421841" spans="16:16" x14ac:dyDescent="0.3">
      <c r="P421841" s="83"/>
    </row>
    <row r="421842" spans="16:16" x14ac:dyDescent="0.3">
      <c r="P421842" s="83"/>
    </row>
    <row r="421843" spans="16:16" x14ac:dyDescent="0.3">
      <c r="P421843" s="83"/>
    </row>
    <row r="421844" spans="16:16" x14ac:dyDescent="0.3">
      <c r="P421844" s="83"/>
    </row>
    <row r="421845" spans="16:16" x14ac:dyDescent="0.3">
      <c r="P421845" s="83"/>
    </row>
    <row r="421846" spans="16:16" x14ac:dyDescent="0.3">
      <c r="P421846" s="83"/>
    </row>
    <row r="421847" spans="16:16" x14ac:dyDescent="0.3">
      <c r="P421847" s="83"/>
    </row>
    <row r="421848" spans="16:16" x14ac:dyDescent="0.3">
      <c r="P421848" s="83"/>
    </row>
    <row r="421849" spans="16:16" x14ac:dyDescent="0.3">
      <c r="P421849" s="83"/>
    </row>
    <row r="421850" spans="16:16" x14ac:dyDescent="0.3">
      <c r="P421850" s="83"/>
    </row>
    <row r="421851" spans="16:16" x14ac:dyDescent="0.3">
      <c r="P421851" s="83"/>
    </row>
    <row r="421852" spans="16:16" x14ac:dyDescent="0.3">
      <c r="P421852" s="83"/>
    </row>
    <row r="421853" spans="16:16" x14ac:dyDescent="0.3">
      <c r="P421853" s="83"/>
    </row>
    <row r="421854" spans="16:16" x14ac:dyDescent="0.3">
      <c r="P421854" s="83"/>
    </row>
    <row r="421855" spans="16:16" x14ac:dyDescent="0.3">
      <c r="P421855" s="83"/>
    </row>
    <row r="421856" spans="16:16" x14ac:dyDescent="0.3">
      <c r="P421856" s="83"/>
    </row>
    <row r="421857" spans="16:16" x14ac:dyDescent="0.3">
      <c r="P421857" s="83"/>
    </row>
    <row r="421858" spans="16:16" x14ac:dyDescent="0.3">
      <c r="P421858" s="83"/>
    </row>
    <row r="421859" spans="16:16" x14ac:dyDescent="0.3">
      <c r="P421859" s="83"/>
    </row>
    <row r="421860" spans="16:16" x14ac:dyDescent="0.3">
      <c r="P421860" s="83"/>
    </row>
    <row r="421861" spans="16:16" x14ac:dyDescent="0.3">
      <c r="P421861" s="83"/>
    </row>
    <row r="421862" spans="16:16" x14ac:dyDescent="0.3">
      <c r="P421862" s="83"/>
    </row>
    <row r="421863" spans="16:16" x14ac:dyDescent="0.3">
      <c r="P421863" s="83"/>
    </row>
    <row r="421864" spans="16:16" x14ac:dyDescent="0.3">
      <c r="P421864" s="83"/>
    </row>
    <row r="421865" spans="16:16" x14ac:dyDescent="0.3">
      <c r="P421865" s="83"/>
    </row>
    <row r="421866" spans="16:16" x14ac:dyDescent="0.3">
      <c r="P421866" s="83"/>
    </row>
    <row r="421867" spans="16:16" x14ac:dyDescent="0.3">
      <c r="P421867" s="83"/>
    </row>
    <row r="421868" spans="16:16" x14ac:dyDescent="0.3">
      <c r="P421868" s="83"/>
    </row>
    <row r="421869" spans="16:16" x14ac:dyDescent="0.3">
      <c r="P421869" s="83"/>
    </row>
    <row r="421870" spans="16:16" x14ac:dyDescent="0.3">
      <c r="P421870" s="83"/>
    </row>
    <row r="421871" spans="16:16" x14ac:dyDescent="0.3">
      <c r="P421871" s="83"/>
    </row>
    <row r="421872" spans="16:16" x14ac:dyDescent="0.3">
      <c r="P421872" s="83"/>
    </row>
    <row r="421873" spans="16:16" x14ac:dyDescent="0.3">
      <c r="P421873" s="83"/>
    </row>
    <row r="421874" spans="16:16" x14ac:dyDescent="0.3">
      <c r="P421874" s="83"/>
    </row>
    <row r="421875" spans="16:16" x14ac:dyDescent="0.3">
      <c r="P421875" s="83"/>
    </row>
    <row r="421876" spans="16:16" x14ac:dyDescent="0.3">
      <c r="P421876" s="83"/>
    </row>
    <row r="421877" spans="16:16" x14ac:dyDescent="0.3">
      <c r="P421877" s="83"/>
    </row>
    <row r="421878" spans="16:16" x14ac:dyDescent="0.3">
      <c r="P421878" s="83"/>
    </row>
    <row r="421879" spans="16:16" x14ac:dyDescent="0.3">
      <c r="P421879" s="83"/>
    </row>
    <row r="421880" spans="16:16" x14ac:dyDescent="0.3">
      <c r="P421880" s="83"/>
    </row>
    <row r="421881" spans="16:16" x14ac:dyDescent="0.3">
      <c r="P421881" s="83"/>
    </row>
    <row r="421882" spans="16:16" x14ac:dyDescent="0.3">
      <c r="P421882" s="83"/>
    </row>
    <row r="421883" spans="16:16" x14ac:dyDescent="0.3">
      <c r="P421883" s="83"/>
    </row>
    <row r="421884" spans="16:16" x14ac:dyDescent="0.3">
      <c r="P421884" s="83"/>
    </row>
    <row r="421885" spans="16:16" x14ac:dyDescent="0.3">
      <c r="P421885" s="83"/>
    </row>
    <row r="421886" spans="16:16" x14ac:dyDescent="0.3">
      <c r="P421886" s="83"/>
    </row>
    <row r="421887" spans="16:16" x14ac:dyDescent="0.3">
      <c r="P421887" s="83"/>
    </row>
    <row r="421888" spans="16:16" x14ac:dyDescent="0.3">
      <c r="P421888" s="83"/>
    </row>
    <row r="421889" spans="16:16" x14ac:dyDescent="0.3">
      <c r="P421889" s="83"/>
    </row>
    <row r="421890" spans="16:16" x14ac:dyDescent="0.3">
      <c r="P421890" s="83"/>
    </row>
    <row r="421891" spans="16:16" x14ac:dyDescent="0.3">
      <c r="P421891" s="83"/>
    </row>
    <row r="421892" spans="16:16" x14ac:dyDescent="0.3">
      <c r="P421892" s="83"/>
    </row>
    <row r="421893" spans="16:16" x14ac:dyDescent="0.3">
      <c r="P421893" s="83"/>
    </row>
    <row r="421894" spans="16:16" x14ac:dyDescent="0.3">
      <c r="P421894" s="83"/>
    </row>
    <row r="421895" spans="16:16" x14ac:dyDescent="0.3">
      <c r="P421895" s="83"/>
    </row>
    <row r="421896" spans="16:16" x14ac:dyDescent="0.3">
      <c r="P421896" s="83"/>
    </row>
    <row r="421897" spans="16:16" x14ac:dyDescent="0.3">
      <c r="P421897" s="83"/>
    </row>
    <row r="421898" spans="16:16" x14ac:dyDescent="0.3">
      <c r="P421898" s="83"/>
    </row>
    <row r="421899" spans="16:16" x14ac:dyDescent="0.3">
      <c r="P421899" s="83"/>
    </row>
    <row r="421900" spans="16:16" x14ac:dyDescent="0.3">
      <c r="P421900" s="83"/>
    </row>
    <row r="421901" spans="16:16" x14ac:dyDescent="0.3">
      <c r="P421901" s="83"/>
    </row>
    <row r="421902" spans="16:16" x14ac:dyDescent="0.3">
      <c r="P421902" s="83"/>
    </row>
    <row r="421903" spans="16:16" x14ac:dyDescent="0.3">
      <c r="P421903" s="83"/>
    </row>
    <row r="421904" spans="16:16" x14ac:dyDescent="0.3">
      <c r="P421904" s="83"/>
    </row>
    <row r="421905" spans="16:16" x14ac:dyDescent="0.3">
      <c r="P421905" s="83"/>
    </row>
    <row r="421906" spans="16:16" x14ac:dyDescent="0.3">
      <c r="P421906" s="83"/>
    </row>
    <row r="421907" spans="16:16" x14ac:dyDescent="0.3">
      <c r="P421907" s="83"/>
    </row>
    <row r="421908" spans="16:16" x14ac:dyDescent="0.3">
      <c r="P421908" s="83"/>
    </row>
    <row r="421909" spans="16:16" x14ac:dyDescent="0.3">
      <c r="P421909" s="83"/>
    </row>
    <row r="421910" spans="16:16" x14ac:dyDescent="0.3">
      <c r="P421910" s="83"/>
    </row>
    <row r="421911" spans="16:16" x14ac:dyDescent="0.3">
      <c r="P421911" s="83"/>
    </row>
    <row r="421912" spans="16:16" x14ac:dyDescent="0.3">
      <c r="P421912" s="83"/>
    </row>
    <row r="421913" spans="16:16" x14ac:dyDescent="0.3">
      <c r="P421913" s="83"/>
    </row>
    <row r="421914" spans="16:16" x14ac:dyDescent="0.3">
      <c r="P421914" s="83"/>
    </row>
    <row r="421915" spans="16:16" x14ac:dyDescent="0.3">
      <c r="P421915" s="83"/>
    </row>
    <row r="421916" spans="16:16" x14ac:dyDescent="0.3">
      <c r="P421916" s="83"/>
    </row>
    <row r="421917" spans="16:16" x14ac:dyDescent="0.3">
      <c r="P421917" s="83"/>
    </row>
    <row r="421918" spans="16:16" x14ac:dyDescent="0.3">
      <c r="P421918" s="83"/>
    </row>
    <row r="421919" spans="16:16" x14ac:dyDescent="0.3">
      <c r="P421919" s="83"/>
    </row>
    <row r="421920" spans="16:16" x14ac:dyDescent="0.3">
      <c r="P421920" s="83"/>
    </row>
    <row r="421921" spans="16:16" x14ac:dyDescent="0.3">
      <c r="P421921" s="83"/>
    </row>
    <row r="421922" spans="16:16" x14ac:dyDescent="0.3">
      <c r="P421922" s="83"/>
    </row>
    <row r="421923" spans="16:16" x14ac:dyDescent="0.3">
      <c r="P421923" s="83"/>
    </row>
    <row r="421924" spans="16:16" x14ac:dyDescent="0.3">
      <c r="P421924" s="83"/>
    </row>
    <row r="421925" spans="16:16" x14ac:dyDescent="0.3">
      <c r="P421925" s="83"/>
    </row>
    <row r="421926" spans="16:16" x14ac:dyDescent="0.3">
      <c r="P421926" s="83"/>
    </row>
    <row r="421927" spans="16:16" x14ac:dyDescent="0.3">
      <c r="P421927" s="83"/>
    </row>
    <row r="421928" spans="16:16" x14ac:dyDescent="0.3">
      <c r="P421928" s="83"/>
    </row>
    <row r="421929" spans="16:16" x14ac:dyDescent="0.3">
      <c r="P421929" s="83"/>
    </row>
    <row r="421930" spans="16:16" x14ac:dyDescent="0.3">
      <c r="P421930" s="83"/>
    </row>
    <row r="421931" spans="16:16" x14ac:dyDescent="0.3">
      <c r="P421931" s="83"/>
    </row>
    <row r="421932" spans="16:16" x14ac:dyDescent="0.3">
      <c r="P421932" s="83"/>
    </row>
    <row r="421933" spans="16:16" x14ac:dyDescent="0.3">
      <c r="P421933" s="83"/>
    </row>
    <row r="421934" spans="16:16" x14ac:dyDescent="0.3">
      <c r="P421934" s="83"/>
    </row>
    <row r="421935" spans="16:16" x14ac:dyDescent="0.3">
      <c r="P421935" s="83"/>
    </row>
    <row r="421936" spans="16:16" x14ac:dyDescent="0.3">
      <c r="P421936" s="83"/>
    </row>
    <row r="421937" spans="16:16" x14ac:dyDescent="0.3">
      <c r="P421937" s="83"/>
    </row>
    <row r="421938" spans="16:16" x14ac:dyDescent="0.3">
      <c r="P421938" s="83"/>
    </row>
    <row r="421939" spans="16:16" x14ac:dyDescent="0.3">
      <c r="P421939" s="83"/>
    </row>
    <row r="421940" spans="16:16" x14ac:dyDescent="0.3">
      <c r="P421940" s="83"/>
    </row>
    <row r="421941" spans="16:16" x14ac:dyDescent="0.3">
      <c r="P421941" s="83"/>
    </row>
    <row r="421942" spans="16:16" x14ac:dyDescent="0.3">
      <c r="P421942" s="83"/>
    </row>
    <row r="421943" spans="16:16" x14ac:dyDescent="0.3">
      <c r="P421943" s="83"/>
    </row>
    <row r="421944" spans="16:16" x14ac:dyDescent="0.3">
      <c r="P421944" s="83"/>
    </row>
    <row r="421945" spans="16:16" x14ac:dyDescent="0.3">
      <c r="P421945" s="83"/>
    </row>
    <row r="421946" spans="16:16" x14ac:dyDescent="0.3">
      <c r="P421946" s="83"/>
    </row>
    <row r="421947" spans="16:16" x14ac:dyDescent="0.3">
      <c r="P421947" s="83"/>
    </row>
    <row r="421948" spans="16:16" x14ac:dyDescent="0.3">
      <c r="P421948" s="83"/>
    </row>
    <row r="421949" spans="16:16" x14ac:dyDescent="0.3">
      <c r="P421949" s="83"/>
    </row>
    <row r="421950" spans="16:16" x14ac:dyDescent="0.3">
      <c r="P421950" s="83"/>
    </row>
    <row r="421951" spans="16:16" x14ac:dyDescent="0.3">
      <c r="P421951" s="83"/>
    </row>
    <row r="421952" spans="16:16" x14ac:dyDescent="0.3">
      <c r="P421952" s="83"/>
    </row>
    <row r="421953" spans="16:16" x14ac:dyDescent="0.3">
      <c r="P421953" s="83"/>
    </row>
    <row r="421954" spans="16:16" x14ac:dyDescent="0.3">
      <c r="P421954" s="83"/>
    </row>
    <row r="421955" spans="16:16" x14ac:dyDescent="0.3">
      <c r="P421955" s="83"/>
    </row>
    <row r="421956" spans="16:16" x14ac:dyDescent="0.3">
      <c r="P421956" s="83"/>
    </row>
    <row r="421957" spans="16:16" x14ac:dyDescent="0.3">
      <c r="P421957" s="83"/>
    </row>
    <row r="421958" spans="16:16" x14ac:dyDescent="0.3">
      <c r="P421958" s="83"/>
    </row>
    <row r="421959" spans="16:16" x14ac:dyDescent="0.3">
      <c r="P421959" s="83"/>
    </row>
    <row r="421960" spans="16:16" x14ac:dyDescent="0.3">
      <c r="P421960" s="83"/>
    </row>
    <row r="421961" spans="16:16" x14ac:dyDescent="0.3">
      <c r="P421961" s="83"/>
    </row>
    <row r="421962" spans="16:16" x14ac:dyDescent="0.3">
      <c r="P421962" s="83"/>
    </row>
    <row r="421963" spans="16:16" x14ac:dyDescent="0.3">
      <c r="P421963" s="83"/>
    </row>
    <row r="421964" spans="16:16" x14ac:dyDescent="0.3">
      <c r="P421964" s="83"/>
    </row>
    <row r="421965" spans="16:16" x14ac:dyDescent="0.3">
      <c r="P421965" s="83"/>
    </row>
    <row r="421966" spans="16:16" x14ac:dyDescent="0.3">
      <c r="P421966" s="83"/>
    </row>
    <row r="421967" spans="16:16" x14ac:dyDescent="0.3">
      <c r="P421967" s="83"/>
    </row>
    <row r="421968" spans="16:16" x14ac:dyDescent="0.3">
      <c r="P421968" s="83"/>
    </row>
    <row r="421969" spans="16:16" x14ac:dyDescent="0.3">
      <c r="P421969" s="83"/>
    </row>
    <row r="421970" spans="16:16" x14ac:dyDescent="0.3">
      <c r="P421970" s="83"/>
    </row>
    <row r="421971" spans="16:16" x14ac:dyDescent="0.3">
      <c r="P421971" s="83"/>
    </row>
    <row r="421972" spans="16:16" x14ac:dyDescent="0.3">
      <c r="P421972" s="83"/>
    </row>
    <row r="421973" spans="16:16" x14ac:dyDescent="0.3">
      <c r="P421973" s="83"/>
    </row>
    <row r="421974" spans="16:16" x14ac:dyDescent="0.3">
      <c r="P421974" s="83"/>
    </row>
    <row r="421975" spans="16:16" x14ac:dyDescent="0.3">
      <c r="P421975" s="83"/>
    </row>
    <row r="421976" spans="16:16" x14ac:dyDescent="0.3">
      <c r="P421976" s="83"/>
    </row>
    <row r="421977" spans="16:16" x14ac:dyDescent="0.3">
      <c r="P421977" s="83"/>
    </row>
    <row r="421978" spans="16:16" x14ac:dyDescent="0.3">
      <c r="P421978" s="83"/>
    </row>
    <row r="421979" spans="16:16" x14ac:dyDescent="0.3">
      <c r="P421979" s="83"/>
    </row>
    <row r="421980" spans="16:16" x14ac:dyDescent="0.3">
      <c r="P421980" s="83"/>
    </row>
    <row r="421981" spans="16:16" x14ac:dyDescent="0.3">
      <c r="P421981" s="83"/>
    </row>
    <row r="421982" spans="16:16" x14ac:dyDescent="0.3">
      <c r="P421982" s="83"/>
    </row>
    <row r="421983" spans="16:16" x14ac:dyDescent="0.3">
      <c r="P421983" s="83"/>
    </row>
    <row r="421984" spans="16:16" x14ac:dyDescent="0.3">
      <c r="P421984" s="83"/>
    </row>
    <row r="421985" spans="16:16" x14ac:dyDescent="0.3">
      <c r="P421985" s="83"/>
    </row>
    <row r="421986" spans="16:16" x14ac:dyDescent="0.3">
      <c r="P421986" s="83"/>
    </row>
    <row r="421987" spans="16:16" x14ac:dyDescent="0.3">
      <c r="P421987" s="83"/>
    </row>
    <row r="421988" spans="16:16" x14ac:dyDescent="0.3">
      <c r="P421988" s="83"/>
    </row>
    <row r="421989" spans="16:16" x14ac:dyDescent="0.3">
      <c r="P421989" s="83"/>
    </row>
    <row r="421990" spans="16:16" x14ac:dyDescent="0.3">
      <c r="P421990" s="83"/>
    </row>
    <row r="421991" spans="16:16" x14ac:dyDescent="0.3">
      <c r="P421991" s="83"/>
    </row>
    <row r="421992" spans="16:16" x14ac:dyDescent="0.3">
      <c r="P421992" s="83"/>
    </row>
    <row r="421993" spans="16:16" x14ac:dyDescent="0.3">
      <c r="P421993" s="83"/>
    </row>
    <row r="421994" spans="16:16" x14ac:dyDescent="0.3">
      <c r="P421994" s="83"/>
    </row>
    <row r="421995" spans="16:16" x14ac:dyDescent="0.3">
      <c r="P421995" s="83"/>
    </row>
    <row r="421996" spans="16:16" x14ac:dyDescent="0.3">
      <c r="P421996" s="83"/>
    </row>
    <row r="421997" spans="16:16" x14ac:dyDescent="0.3">
      <c r="P421997" s="83"/>
    </row>
    <row r="421998" spans="16:16" x14ac:dyDescent="0.3">
      <c r="P421998" s="83"/>
    </row>
    <row r="421999" spans="16:16" x14ac:dyDescent="0.3">
      <c r="P421999" s="83"/>
    </row>
    <row r="422000" spans="16:16" x14ac:dyDescent="0.3">
      <c r="P422000" s="83"/>
    </row>
    <row r="422001" spans="16:16" x14ac:dyDescent="0.3">
      <c r="P422001" s="83"/>
    </row>
    <row r="422002" spans="16:16" x14ac:dyDescent="0.3">
      <c r="P422002" s="83"/>
    </row>
    <row r="422003" spans="16:16" x14ac:dyDescent="0.3">
      <c r="P422003" s="83"/>
    </row>
    <row r="422004" spans="16:16" x14ac:dyDescent="0.3">
      <c r="P422004" s="83"/>
    </row>
    <row r="422005" spans="16:16" x14ac:dyDescent="0.3">
      <c r="P422005" s="83"/>
    </row>
    <row r="422006" spans="16:16" x14ac:dyDescent="0.3">
      <c r="P422006" s="83"/>
    </row>
    <row r="422007" spans="16:16" x14ac:dyDescent="0.3">
      <c r="P422007" s="83"/>
    </row>
    <row r="422008" spans="16:16" x14ac:dyDescent="0.3">
      <c r="P422008" s="83"/>
    </row>
    <row r="422009" spans="16:16" x14ac:dyDescent="0.3">
      <c r="P422009" s="83"/>
    </row>
    <row r="422010" spans="16:16" x14ac:dyDescent="0.3">
      <c r="P422010" s="83"/>
    </row>
    <row r="422011" spans="16:16" x14ac:dyDescent="0.3">
      <c r="P422011" s="83"/>
    </row>
    <row r="422012" spans="16:16" x14ac:dyDescent="0.3">
      <c r="P422012" s="83"/>
    </row>
    <row r="422013" spans="16:16" x14ac:dyDescent="0.3">
      <c r="P422013" s="83"/>
    </row>
    <row r="422014" spans="16:16" x14ac:dyDescent="0.3">
      <c r="P422014" s="83"/>
    </row>
    <row r="422015" spans="16:16" x14ac:dyDescent="0.3">
      <c r="P422015" s="83"/>
    </row>
    <row r="422016" spans="16:16" x14ac:dyDescent="0.3">
      <c r="P422016" s="83"/>
    </row>
    <row r="422017" spans="16:16" x14ac:dyDescent="0.3">
      <c r="P422017" s="83"/>
    </row>
    <row r="422018" spans="16:16" x14ac:dyDescent="0.3">
      <c r="P422018" s="83"/>
    </row>
    <row r="422019" spans="16:16" x14ac:dyDescent="0.3">
      <c r="P422019" s="83"/>
    </row>
    <row r="422020" spans="16:16" x14ac:dyDescent="0.3">
      <c r="P422020" s="83"/>
    </row>
    <row r="422021" spans="16:16" x14ac:dyDescent="0.3">
      <c r="P422021" s="83"/>
    </row>
    <row r="422022" spans="16:16" x14ac:dyDescent="0.3">
      <c r="P422022" s="83"/>
    </row>
    <row r="422023" spans="16:16" x14ac:dyDescent="0.3">
      <c r="P422023" s="83"/>
    </row>
    <row r="422024" spans="16:16" x14ac:dyDescent="0.3">
      <c r="P422024" s="83"/>
    </row>
    <row r="422025" spans="16:16" x14ac:dyDescent="0.3">
      <c r="P422025" s="83"/>
    </row>
    <row r="422026" spans="16:16" x14ac:dyDescent="0.3">
      <c r="P422026" s="83"/>
    </row>
    <row r="422027" spans="16:16" x14ac:dyDescent="0.3">
      <c r="P422027" s="83"/>
    </row>
    <row r="422028" spans="16:16" x14ac:dyDescent="0.3">
      <c r="P422028" s="83"/>
    </row>
    <row r="422029" spans="16:16" x14ac:dyDescent="0.3">
      <c r="P422029" s="83"/>
    </row>
    <row r="422030" spans="16:16" x14ac:dyDescent="0.3">
      <c r="P422030" s="83"/>
    </row>
    <row r="422031" spans="16:16" x14ac:dyDescent="0.3">
      <c r="P422031" s="83"/>
    </row>
    <row r="422032" spans="16:16" x14ac:dyDescent="0.3">
      <c r="P422032" s="83"/>
    </row>
    <row r="422033" spans="16:16" x14ac:dyDescent="0.3">
      <c r="P422033" s="83"/>
    </row>
    <row r="422034" spans="16:16" x14ac:dyDescent="0.3">
      <c r="P422034" s="83"/>
    </row>
    <row r="422035" spans="16:16" x14ac:dyDescent="0.3">
      <c r="P422035" s="83"/>
    </row>
    <row r="422036" spans="16:16" x14ac:dyDescent="0.3">
      <c r="P422036" s="83"/>
    </row>
    <row r="422037" spans="16:16" x14ac:dyDescent="0.3">
      <c r="P422037" s="83"/>
    </row>
    <row r="422038" spans="16:16" x14ac:dyDescent="0.3">
      <c r="P422038" s="83"/>
    </row>
    <row r="422039" spans="16:16" x14ac:dyDescent="0.3">
      <c r="P422039" s="83"/>
    </row>
    <row r="422040" spans="16:16" x14ac:dyDescent="0.3">
      <c r="P422040" s="83"/>
    </row>
    <row r="422041" spans="16:16" x14ac:dyDescent="0.3">
      <c r="P422041" s="83"/>
    </row>
    <row r="422042" spans="16:16" x14ac:dyDescent="0.3">
      <c r="P422042" s="83"/>
    </row>
    <row r="422043" spans="16:16" x14ac:dyDescent="0.3">
      <c r="P422043" s="83"/>
    </row>
    <row r="422044" spans="16:16" x14ac:dyDescent="0.3">
      <c r="P422044" s="83"/>
    </row>
    <row r="422045" spans="16:16" x14ac:dyDescent="0.3">
      <c r="P422045" s="83"/>
    </row>
    <row r="422046" spans="16:16" x14ac:dyDescent="0.3">
      <c r="P422046" s="83"/>
    </row>
    <row r="422047" spans="16:16" x14ac:dyDescent="0.3">
      <c r="P422047" s="83"/>
    </row>
    <row r="422048" spans="16:16" x14ac:dyDescent="0.3">
      <c r="P422048" s="83"/>
    </row>
    <row r="422049" spans="16:16" x14ac:dyDescent="0.3">
      <c r="P422049" s="83"/>
    </row>
    <row r="422050" spans="16:16" x14ac:dyDescent="0.3">
      <c r="P422050" s="83"/>
    </row>
    <row r="422051" spans="16:16" x14ac:dyDescent="0.3">
      <c r="P422051" s="83"/>
    </row>
    <row r="422052" spans="16:16" x14ac:dyDescent="0.3">
      <c r="P422052" s="83"/>
    </row>
    <row r="422053" spans="16:16" x14ac:dyDescent="0.3">
      <c r="P422053" s="83"/>
    </row>
    <row r="422054" spans="16:16" x14ac:dyDescent="0.3">
      <c r="P422054" s="83"/>
    </row>
    <row r="422055" spans="16:16" x14ac:dyDescent="0.3">
      <c r="P422055" s="83"/>
    </row>
    <row r="422056" spans="16:16" x14ac:dyDescent="0.3">
      <c r="P422056" s="83"/>
    </row>
    <row r="422057" spans="16:16" x14ac:dyDescent="0.3">
      <c r="P422057" s="83"/>
    </row>
    <row r="422058" spans="16:16" x14ac:dyDescent="0.3">
      <c r="P422058" s="83"/>
    </row>
    <row r="422059" spans="16:16" x14ac:dyDescent="0.3">
      <c r="P422059" s="83"/>
    </row>
    <row r="422060" spans="16:16" x14ac:dyDescent="0.3">
      <c r="P422060" s="83"/>
    </row>
    <row r="422061" spans="16:16" x14ac:dyDescent="0.3">
      <c r="P422061" s="83"/>
    </row>
    <row r="422062" spans="16:16" x14ac:dyDescent="0.3">
      <c r="P422062" s="83"/>
    </row>
    <row r="422063" spans="16:16" x14ac:dyDescent="0.3">
      <c r="P422063" s="83"/>
    </row>
    <row r="422064" spans="16:16" x14ac:dyDescent="0.3">
      <c r="P422064" s="83"/>
    </row>
    <row r="422065" spans="16:16" x14ac:dyDescent="0.3">
      <c r="P422065" s="83"/>
    </row>
    <row r="422066" spans="16:16" x14ac:dyDescent="0.3">
      <c r="P422066" s="83"/>
    </row>
    <row r="422067" spans="16:16" x14ac:dyDescent="0.3">
      <c r="P422067" s="83"/>
    </row>
    <row r="422068" spans="16:16" x14ac:dyDescent="0.3">
      <c r="P422068" s="83"/>
    </row>
    <row r="422069" spans="16:16" x14ac:dyDescent="0.3">
      <c r="P422069" s="83"/>
    </row>
    <row r="422070" spans="16:16" x14ac:dyDescent="0.3">
      <c r="P422070" s="83"/>
    </row>
    <row r="422071" spans="16:16" x14ac:dyDescent="0.3">
      <c r="P422071" s="83"/>
    </row>
    <row r="422072" spans="16:16" x14ac:dyDescent="0.3">
      <c r="P422072" s="83"/>
    </row>
    <row r="422073" spans="16:16" x14ac:dyDescent="0.3">
      <c r="P422073" s="83"/>
    </row>
    <row r="422074" spans="16:16" x14ac:dyDescent="0.3">
      <c r="P422074" s="83"/>
    </row>
    <row r="422075" spans="16:16" x14ac:dyDescent="0.3">
      <c r="P422075" s="83"/>
    </row>
    <row r="422076" spans="16:16" x14ac:dyDescent="0.3">
      <c r="P422076" s="83"/>
    </row>
    <row r="422077" spans="16:16" x14ac:dyDescent="0.3">
      <c r="P422077" s="83"/>
    </row>
    <row r="422078" spans="16:16" x14ac:dyDescent="0.3">
      <c r="P422078" s="83"/>
    </row>
    <row r="422079" spans="16:16" x14ac:dyDescent="0.3">
      <c r="P422079" s="83"/>
    </row>
    <row r="422080" spans="16:16" x14ac:dyDescent="0.3">
      <c r="P422080" s="83"/>
    </row>
    <row r="422081" spans="16:16" x14ac:dyDescent="0.3">
      <c r="P422081" s="83"/>
    </row>
    <row r="422082" spans="16:16" x14ac:dyDescent="0.3">
      <c r="P422082" s="83"/>
    </row>
    <row r="422083" spans="16:16" x14ac:dyDescent="0.3">
      <c r="P422083" s="83"/>
    </row>
    <row r="422084" spans="16:16" x14ac:dyDescent="0.3">
      <c r="P422084" s="83"/>
    </row>
    <row r="422085" spans="16:16" x14ac:dyDescent="0.3">
      <c r="P422085" s="83"/>
    </row>
    <row r="422086" spans="16:16" x14ac:dyDescent="0.3">
      <c r="P422086" s="83"/>
    </row>
    <row r="422087" spans="16:16" x14ac:dyDescent="0.3">
      <c r="P422087" s="83"/>
    </row>
    <row r="422088" spans="16:16" x14ac:dyDescent="0.3">
      <c r="P422088" s="83"/>
    </row>
    <row r="422089" spans="16:16" x14ac:dyDescent="0.3">
      <c r="P422089" s="83"/>
    </row>
    <row r="422090" spans="16:16" x14ac:dyDescent="0.3">
      <c r="P422090" s="83"/>
    </row>
    <row r="422091" spans="16:16" x14ac:dyDescent="0.3">
      <c r="P422091" s="83"/>
    </row>
    <row r="422092" spans="16:16" x14ac:dyDescent="0.3">
      <c r="P422092" s="83"/>
    </row>
    <row r="422093" spans="16:16" x14ac:dyDescent="0.3">
      <c r="P422093" s="83"/>
    </row>
    <row r="422094" spans="16:16" x14ac:dyDescent="0.3">
      <c r="P422094" s="83"/>
    </row>
    <row r="422095" spans="16:16" x14ac:dyDescent="0.3">
      <c r="P422095" s="83"/>
    </row>
    <row r="422096" spans="16:16" x14ac:dyDescent="0.3">
      <c r="P422096" s="83"/>
    </row>
    <row r="422097" spans="16:16" x14ac:dyDescent="0.3">
      <c r="P422097" s="83"/>
    </row>
    <row r="422098" spans="16:16" x14ac:dyDescent="0.3">
      <c r="P422098" s="83"/>
    </row>
    <row r="422099" spans="16:16" x14ac:dyDescent="0.3">
      <c r="P422099" s="83"/>
    </row>
    <row r="422100" spans="16:16" x14ac:dyDescent="0.3">
      <c r="P422100" s="83"/>
    </row>
    <row r="422101" spans="16:16" x14ac:dyDescent="0.3">
      <c r="P422101" s="83"/>
    </row>
    <row r="422102" spans="16:16" x14ac:dyDescent="0.3">
      <c r="P422102" s="83"/>
    </row>
    <row r="422103" spans="16:16" x14ac:dyDescent="0.3">
      <c r="P422103" s="83"/>
    </row>
    <row r="422104" spans="16:16" x14ac:dyDescent="0.3">
      <c r="P422104" s="83"/>
    </row>
    <row r="422105" spans="16:16" x14ac:dyDescent="0.3">
      <c r="P422105" s="83"/>
    </row>
    <row r="422106" spans="16:16" x14ac:dyDescent="0.3">
      <c r="P422106" s="83"/>
    </row>
    <row r="422107" spans="16:16" x14ac:dyDescent="0.3">
      <c r="P422107" s="83"/>
    </row>
    <row r="422108" spans="16:16" x14ac:dyDescent="0.3">
      <c r="P422108" s="83"/>
    </row>
    <row r="422109" spans="16:16" x14ac:dyDescent="0.3">
      <c r="P422109" s="83"/>
    </row>
    <row r="422110" spans="16:16" x14ac:dyDescent="0.3">
      <c r="P422110" s="83"/>
    </row>
    <row r="422111" spans="16:16" x14ac:dyDescent="0.3">
      <c r="P422111" s="83"/>
    </row>
    <row r="422112" spans="16:16" x14ac:dyDescent="0.3">
      <c r="P422112" s="83"/>
    </row>
    <row r="422113" spans="16:16" x14ac:dyDescent="0.3">
      <c r="P422113" s="83"/>
    </row>
    <row r="422114" spans="16:16" x14ac:dyDescent="0.3">
      <c r="P422114" s="83"/>
    </row>
    <row r="422115" spans="16:16" x14ac:dyDescent="0.3">
      <c r="P422115" s="83"/>
    </row>
    <row r="422116" spans="16:16" x14ac:dyDescent="0.3">
      <c r="P422116" s="83"/>
    </row>
    <row r="422117" spans="16:16" x14ac:dyDescent="0.3">
      <c r="P422117" s="83"/>
    </row>
    <row r="422118" spans="16:16" x14ac:dyDescent="0.3">
      <c r="P422118" s="83"/>
    </row>
    <row r="422119" spans="16:16" x14ac:dyDescent="0.3">
      <c r="P422119" s="83"/>
    </row>
    <row r="422120" spans="16:16" x14ac:dyDescent="0.3">
      <c r="P422120" s="83"/>
    </row>
    <row r="422121" spans="16:16" x14ac:dyDescent="0.3">
      <c r="P422121" s="83"/>
    </row>
    <row r="422122" spans="16:16" x14ac:dyDescent="0.3">
      <c r="P422122" s="83"/>
    </row>
    <row r="422123" spans="16:16" x14ac:dyDescent="0.3">
      <c r="P422123" s="83"/>
    </row>
    <row r="422124" spans="16:16" x14ac:dyDescent="0.3">
      <c r="P422124" s="83"/>
    </row>
    <row r="422125" spans="16:16" x14ac:dyDescent="0.3">
      <c r="P422125" s="83"/>
    </row>
    <row r="422126" spans="16:16" x14ac:dyDescent="0.3">
      <c r="P422126" s="83"/>
    </row>
    <row r="422127" spans="16:16" x14ac:dyDescent="0.3">
      <c r="P422127" s="83"/>
    </row>
    <row r="422128" spans="16:16" x14ac:dyDescent="0.3">
      <c r="P422128" s="83"/>
    </row>
    <row r="422129" spans="16:16" x14ac:dyDescent="0.3">
      <c r="P422129" s="83"/>
    </row>
    <row r="422130" spans="16:16" x14ac:dyDescent="0.3">
      <c r="P422130" s="83"/>
    </row>
    <row r="422131" spans="16:16" x14ac:dyDescent="0.3">
      <c r="P422131" s="83"/>
    </row>
    <row r="422132" spans="16:16" x14ac:dyDescent="0.3">
      <c r="P422132" s="83"/>
    </row>
    <row r="422133" spans="16:16" x14ac:dyDescent="0.3">
      <c r="P422133" s="83"/>
    </row>
    <row r="422134" spans="16:16" x14ac:dyDescent="0.3">
      <c r="P422134" s="83"/>
    </row>
    <row r="422135" spans="16:16" x14ac:dyDescent="0.3">
      <c r="P422135" s="83"/>
    </row>
    <row r="422136" spans="16:16" x14ac:dyDescent="0.3">
      <c r="P422136" s="83"/>
    </row>
    <row r="422137" spans="16:16" x14ac:dyDescent="0.3">
      <c r="P422137" s="83"/>
    </row>
    <row r="422138" spans="16:16" x14ac:dyDescent="0.3">
      <c r="P422138" s="83"/>
    </row>
    <row r="422139" spans="16:16" x14ac:dyDescent="0.3">
      <c r="P422139" s="83"/>
    </row>
    <row r="422140" spans="16:16" x14ac:dyDescent="0.3">
      <c r="P422140" s="83"/>
    </row>
    <row r="422141" spans="16:16" x14ac:dyDescent="0.3">
      <c r="P422141" s="83"/>
    </row>
    <row r="422142" spans="16:16" x14ac:dyDescent="0.3">
      <c r="P422142" s="83"/>
    </row>
    <row r="422143" spans="16:16" x14ac:dyDescent="0.3">
      <c r="P422143" s="83"/>
    </row>
    <row r="422144" spans="16:16" x14ac:dyDescent="0.3">
      <c r="P422144" s="83"/>
    </row>
    <row r="422145" spans="16:16" x14ac:dyDescent="0.3">
      <c r="P422145" s="83"/>
    </row>
    <row r="422146" spans="16:16" x14ac:dyDescent="0.3">
      <c r="P422146" s="83"/>
    </row>
    <row r="422147" spans="16:16" x14ac:dyDescent="0.3">
      <c r="P422147" s="83"/>
    </row>
    <row r="422148" spans="16:16" x14ac:dyDescent="0.3">
      <c r="P422148" s="83"/>
    </row>
    <row r="422149" spans="16:16" x14ac:dyDescent="0.3">
      <c r="P422149" s="83"/>
    </row>
    <row r="422150" spans="16:16" x14ac:dyDescent="0.3">
      <c r="P422150" s="83"/>
    </row>
    <row r="422151" spans="16:16" x14ac:dyDescent="0.3">
      <c r="P422151" s="83"/>
    </row>
    <row r="422152" spans="16:16" x14ac:dyDescent="0.3">
      <c r="P422152" s="83"/>
    </row>
    <row r="422153" spans="16:16" x14ac:dyDescent="0.3">
      <c r="P422153" s="83"/>
    </row>
    <row r="422154" spans="16:16" x14ac:dyDescent="0.3">
      <c r="P422154" s="83"/>
    </row>
    <row r="422155" spans="16:16" x14ac:dyDescent="0.3">
      <c r="P422155" s="83"/>
    </row>
    <row r="422156" spans="16:16" x14ac:dyDescent="0.3">
      <c r="P422156" s="83"/>
    </row>
    <row r="422157" spans="16:16" x14ac:dyDescent="0.3">
      <c r="P422157" s="83"/>
    </row>
    <row r="422158" spans="16:16" x14ac:dyDescent="0.3">
      <c r="P422158" s="83"/>
    </row>
    <row r="422159" spans="16:16" x14ac:dyDescent="0.3">
      <c r="P422159" s="83"/>
    </row>
    <row r="422160" spans="16:16" x14ac:dyDescent="0.3">
      <c r="P422160" s="83"/>
    </row>
    <row r="422161" spans="16:16" x14ac:dyDescent="0.3">
      <c r="P422161" s="83"/>
    </row>
    <row r="422162" spans="16:16" x14ac:dyDescent="0.3">
      <c r="P422162" s="83"/>
    </row>
    <row r="422163" spans="16:16" x14ac:dyDescent="0.3">
      <c r="P422163" s="83"/>
    </row>
    <row r="422164" spans="16:16" x14ac:dyDescent="0.3">
      <c r="P422164" s="83"/>
    </row>
    <row r="422165" spans="16:16" x14ac:dyDescent="0.3">
      <c r="P422165" s="83"/>
    </row>
    <row r="422166" spans="16:16" x14ac:dyDescent="0.3">
      <c r="P422166" s="83"/>
    </row>
    <row r="422167" spans="16:16" x14ac:dyDescent="0.3">
      <c r="P422167" s="83"/>
    </row>
    <row r="422168" spans="16:16" x14ac:dyDescent="0.3">
      <c r="P422168" s="83"/>
    </row>
    <row r="422169" spans="16:16" x14ac:dyDescent="0.3">
      <c r="P422169" s="83"/>
    </row>
    <row r="422170" spans="16:16" x14ac:dyDescent="0.3">
      <c r="P422170" s="83"/>
    </row>
    <row r="422171" spans="16:16" x14ac:dyDescent="0.3">
      <c r="P422171" s="83"/>
    </row>
    <row r="422172" spans="16:16" x14ac:dyDescent="0.3">
      <c r="P422172" s="83"/>
    </row>
    <row r="422173" spans="16:16" x14ac:dyDescent="0.3">
      <c r="P422173" s="83"/>
    </row>
    <row r="422174" spans="16:16" x14ac:dyDescent="0.3">
      <c r="P422174" s="83"/>
    </row>
    <row r="422175" spans="16:16" x14ac:dyDescent="0.3">
      <c r="P422175" s="83"/>
    </row>
    <row r="422176" spans="16:16" x14ac:dyDescent="0.3">
      <c r="P422176" s="83"/>
    </row>
    <row r="422177" spans="16:16" x14ac:dyDescent="0.3">
      <c r="P422177" s="83"/>
    </row>
    <row r="422178" spans="16:16" x14ac:dyDescent="0.3">
      <c r="P422178" s="83"/>
    </row>
    <row r="422179" spans="16:16" x14ac:dyDescent="0.3">
      <c r="P422179" s="83"/>
    </row>
    <row r="422180" spans="16:16" x14ac:dyDescent="0.3">
      <c r="P422180" s="83"/>
    </row>
    <row r="422181" spans="16:16" x14ac:dyDescent="0.3">
      <c r="P422181" s="83"/>
    </row>
    <row r="422182" spans="16:16" x14ac:dyDescent="0.3">
      <c r="P422182" s="83"/>
    </row>
    <row r="422183" spans="16:16" x14ac:dyDescent="0.3">
      <c r="P422183" s="83"/>
    </row>
    <row r="422184" spans="16:16" x14ac:dyDescent="0.3">
      <c r="P422184" s="83"/>
    </row>
    <row r="422185" spans="16:16" x14ac:dyDescent="0.3">
      <c r="P422185" s="83"/>
    </row>
    <row r="422186" spans="16:16" x14ac:dyDescent="0.3">
      <c r="P422186" s="83"/>
    </row>
    <row r="422187" spans="16:16" x14ac:dyDescent="0.3">
      <c r="P422187" s="83"/>
    </row>
    <row r="422188" spans="16:16" x14ac:dyDescent="0.3">
      <c r="P422188" s="83"/>
    </row>
    <row r="422189" spans="16:16" x14ac:dyDescent="0.3">
      <c r="P422189" s="83"/>
    </row>
    <row r="422190" spans="16:16" x14ac:dyDescent="0.3">
      <c r="P422190" s="83"/>
    </row>
    <row r="422191" spans="16:16" x14ac:dyDescent="0.3">
      <c r="P422191" s="83"/>
    </row>
    <row r="422192" spans="16:16" x14ac:dyDescent="0.3">
      <c r="P422192" s="83"/>
    </row>
    <row r="422193" spans="16:16" x14ac:dyDescent="0.3">
      <c r="P422193" s="83"/>
    </row>
    <row r="422194" spans="16:16" x14ac:dyDescent="0.3">
      <c r="P422194" s="83"/>
    </row>
    <row r="422195" spans="16:16" x14ac:dyDescent="0.3">
      <c r="P422195" s="83"/>
    </row>
    <row r="422196" spans="16:16" x14ac:dyDescent="0.3">
      <c r="P422196" s="83"/>
    </row>
    <row r="422197" spans="16:16" x14ac:dyDescent="0.3">
      <c r="P422197" s="83"/>
    </row>
    <row r="422198" spans="16:16" x14ac:dyDescent="0.3">
      <c r="P422198" s="83"/>
    </row>
    <row r="422199" spans="16:16" x14ac:dyDescent="0.3">
      <c r="P422199" s="83"/>
    </row>
    <row r="422200" spans="16:16" x14ac:dyDescent="0.3">
      <c r="P422200" s="83"/>
    </row>
    <row r="422201" spans="16:16" x14ac:dyDescent="0.3">
      <c r="P422201" s="83"/>
    </row>
    <row r="422202" spans="16:16" x14ac:dyDescent="0.3">
      <c r="P422202" s="83"/>
    </row>
    <row r="422203" spans="16:16" x14ac:dyDescent="0.3">
      <c r="P422203" s="83"/>
    </row>
    <row r="422204" spans="16:16" x14ac:dyDescent="0.3">
      <c r="P422204" s="83"/>
    </row>
    <row r="422205" spans="16:16" x14ac:dyDescent="0.3">
      <c r="P422205" s="83"/>
    </row>
    <row r="422206" spans="16:16" x14ac:dyDescent="0.3">
      <c r="P422206" s="83"/>
    </row>
    <row r="422207" spans="16:16" x14ac:dyDescent="0.3">
      <c r="P422207" s="83"/>
    </row>
    <row r="422208" spans="16:16" x14ac:dyDescent="0.3">
      <c r="P422208" s="83"/>
    </row>
    <row r="422209" spans="16:16" x14ac:dyDescent="0.3">
      <c r="P422209" s="83"/>
    </row>
    <row r="422210" spans="16:16" x14ac:dyDescent="0.3">
      <c r="P422210" s="83"/>
    </row>
    <row r="422211" spans="16:16" x14ac:dyDescent="0.3">
      <c r="P422211" s="83"/>
    </row>
    <row r="422212" spans="16:16" x14ac:dyDescent="0.3">
      <c r="P422212" s="83"/>
    </row>
    <row r="422213" spans="16:16" x14ac:dyDescent="0.3">
      <c r="P422213" s="83"/>
    </row>
    <row r="422214" spans="16:16" x14ac:dyDescent="0.3">
      <c r="P422214" s="83"/>
    </row>
    <row r="422215" spans="16:16" x14ac:dyDescent="0.3">
      <c r="P422215" s="83"/>
    </row>
    <row r="422216" spans="16:16" x14ac:dyDescent="0.3">
      <c r="P422216" s="83"/>
    </row>
    <row r="422217" spans="16:16" x14ac:dyDescent="0.3">
      <c r="P422217" s="83"/>
    </row>
    <row r="422218" spans="16:16" x14ac:dyDescent="0.3">
      <c r="P422218" s="83"/>
    </row>
    <row r="422219" spans="16:16" x14ac:dyDescent="0.3">
      <c r="P422219" s="83"/>
    </row>
    <row r="422220" spans="16:16" x14ac:dyDescent="0.3">
      <c r="P422220" s="83"/>
    </row>
    <row r="422221" spans="16:16" x14ac:dyDescent="0.3">
      <c r="P422221" s="83"/>
    </row>
    <row r="422222" spans="16:16" x14ac:dyDescent="0.3">
      <c r="P422222" s="83"/>
    </row>
    <row r="422223" spans="16:16" x14ac:dyDescent="0.3">
      <c r="P422223" s="83"/>
    </row>
    <row r="422224" spans="16:16" x14ac:dyDescent="0.3">
      <c r="P422224" s="83"/>
    </row>
    <row r="422225" spans="16:16" x14ac:dyDescent="0.3">
      <c r="P422225" s="83"/>
    </row>
    <row r="422226" spans="16:16" x14ac:dyDescent="0.3">
      <c r="P422226" s="83"/>
    </row>
    <row r="422227" spans="16:16" x14ac:dyDescent="0.3">
      <c r="P422227" s="83"/>
    </row>
    <row r="422228" spans="16:16" x14ac:dyDescent="0.3">
      <c r="P422228" s="83"/>
    </row>
    <row r="422229" spans="16:16" x14ac:dyDescent="0.3">
      <c r="P422229" s="83"/>
    </row>
    <row r="422230" spans="16:16" x14ac:dyDescent="0.3">
      <c r="P422230" s="83"/>
    </row>
    <row r="422231" spans="16:16" x14ac:dyDescent="0.3">
      <c r="P422231" s="83"/>
    </row>
    <row r="422232" spans="16:16" x14ac:dyDescent="0.3">
      <c r="P422232" s="83"/>
    </row>
    <row r="422233" spans="16:16" x14ac:dyDescent="0.3">
      <c r="P422233" s="83"/>
    </row>
    <row r="422234" spans="16:16" x14ac:dyDescent="0.3">
      <c r="P422234" s="83"/>
    </row>
    <row r="422235" spans="16:16" x14ac:dyDescent="0.3">
      <c r="P422235" s="83"/>
    </row>
    <row r="422236" spans="16:16" x14ac:dyDescent="0.3">
      <c r="P422236" s="83"/>
    </row>
    <row r="422237" spans="16:16" x14ac:dyDescent="0.3">
      <c r="P422237" s="83"/>
    </row>
    <row r="422238" spans="16:16" x14ac:dyDescent="0.3">
      <c r="P422238" s="83"/>
    </row>
    <row r="422239" spans="16:16" x14ac:dyDescent="0.3">
      <c r="P422239" s="83"/>
    </row>
    <row r="422240" spans="16:16" x14ac:dyDescent="0.3">
      <c r="P422240" s="83"/>
    </row>
    <row r="422241" spans="16:16" x14ac:dyDescent="0.3">
      <c r="P422241" s="83"/>
    </row>
    <row r="422242" spans="16:16" x14ac:dyDescent="0.3">
      <c r="P422242" s="83"/>
    </row>
    <row r="422243" spans="16:16" x14ac:dyDescent="0.3">
      <c r="P422243" s="83"/>
    </row>
    <row r="422244" spans="16:16" x14ac:dyDescent="0.3">
      <c r="P422244" s="83"/>
    </row>
    <row r="422245" spans="16:16" x14ac:dyDescent="0.3">
      <c r="P422245" s="83"/>
    </row>
    <row r="422246" spans="16:16" x14ac:dyDescent="0.3">
      <c r="P422246" s="83"/>
    </row>
    <row r="422247" spans="16:16" x14ac:dyDescent="0.3">
      <c r="P422247" s="83"/>
    </row>
    <row r="422248" spans="16:16" x14ac:dyDescent="0.3">
      <c r="P422248" s="83"/>
    </row>
    <row r="422249" spans="16:16" x14ac:dyDescent="0.3">
      <c r="P422249" s="83"/>
    </row>
    <row r="422250" spans="16:16" x14ac:dyDescent="0.3">
      <c r="P422250" s="83"/>
    </row>
    <row r="422251" spans="16:16" x14ac:dyDescent="0.3">
      <c r="P422251" s="83"/>
    </row>
    <row r="422252" spans="16:16" x14ac:dyDescent="0.3">
      <c r="P422252" s="83"/>
    </row>
    <row r="422253" spans="16:16" x14ac:dyDescent="0.3">
      <c r="P422253" s="83"/>
    </row>
    <row r="422254" spans="16:16" x14ac:dyDescent="0.3">
      <c r="P422254" s="83"/>
    </row>
    <row r="422255" spans="16:16" x14ac:dyDescent="0.3">
      <c r="P422255" s="83"/>
    </row>
    <row r="422256" spans="16:16" x14ac:dyDescent="0.3">
      <c r="P422256" s="83"/>
    </row>
    <row r="422257" spans="16:16" x14ac:dyDescent="0.3">
      <c r="P422257" s="83"/>
    </row>
    <row r="422258" spans="16:16" x14ac:dyDescent="0.3">
      <c r="P422258" s="83"/>
    </row>
    <row r="422259" spans="16:16" x14ac:dyDescent="0.3">
      <c r="P422259" s="83"/>
    </row>
    <row r="422260" spans="16:16" x14ac:dyDescent="0.3">
      <c r="P422260" s="83"/>
    </row>
    <row r="422261" spans="16:16" x14ac:dyDescent="0.3">
      <c r="P422261" s="83"/>
    </row>
    <row r="422262" spans="16:16" x14ac:dyDescent="0.3">
      <c r="P422262" s="83"/>
    </row>
    <row r="422263" spans="16:16" x14ac:dyDescent="0.3">
      <c r="P422263" s="83"/>
    </row>
    <row r="422264" spans="16:16" x14ac:dyDescent="0.3">
      <c r="P422264" s="83"/>
    </row>
    <row r="422265" spans="16:16" x14ac:dyDescent="0.3">
      <c r="P422265" s="83"/>
    </row>
    <row r="422266" spans="16:16" x14ac:dyDescent="0.3">
      <c r="P422266" s="83"/>
    </row>
    <row r="422267" spans="16:16" x14ac:dyDescent="0.3">
      <c r="P422267" s="83"/>
    </row>
    <row r="422268" spans="16:16" x14ac:dyDescent="0.3">
      <c r="P422268" s="83"/>
    </row>
    <row r="422269" spans="16:16" x14ac:dyDescent="0.3">
      <c r="P422269" s="83"/>
    </row>
    <row r="422270" spans="16:16" x14ac:dyDescent="0.3">
      <c r="P422270" s="83"/>
    </row>
    <row r="422271" spans="16:16" x14ac:dyDescent="0.3">
      <c r="P422271" s="83"/>
    </row>
    <row r="422272" spans="16:16" x14ac:dyDescent="0.3">
      <c r="P422272" s="83"/>
    </row>
    <row r="422273" spans="16:16" x14ac:dyDescent="0.3">
      <c r="P422273" s="83"/>
    </row>
    <row r="422274" spans="16:16" x14ac:dyDescent="0.3">
      <c r="P422274" s="83"/>
    </row>
    <row r="422275" spans="16:16" x14ac:dyDescent="0.3">
      <c r="P422275" s="83"/>
    </row>
    <row r="422276" spans="16:16" x14ac:dyDescent="0.3">
      <c r="P422276" s="83"/>
    </row>
    <row r="422277" spans="16:16" x14ac:dyDescent="0.3">
      <c r="P422277" s="83"/>
    </row>
    <row r="422278" spans="16:16" x14ac:dyDescent="0.3">
      <c r="P422278" s="83"/>
    </row>
    <row r="422279" spans="16:16" x14ac:dyDescent="0.3">
      <c r="P422279" s="83"/>
    </row>
    <row r="422280" spans="16:16" x14ac:dyDescent="0.3">
      <c r="P422280" s="83"/>
    </row>
    <row r="422281" spans="16:16" x14ac:dyDescent="0.3">
      <c r="P422281" s="83"/>
    </row>
    <row r="422282" spans="16:16" x14ac:dyDescent="0.3">
      <c r="P422282" s="83"/>
    </row>
    <row r="422283" spans="16:16" x14ac:dyDescent="0.3">
      <c r="P422283" s="83"/>
    </row>
    <row r="422284" spans="16:16" x14ac:dyDescent="0.3">
      <c r="P422284" s="83"/>
    </row>
    <row r="422285" spans="16:16" x14ac:dyDescent="0.3">
      <c r="P422285" s="83"/>
    </row>
    <row r="422286" spans="16:16" x14ac:dyDescent="0.3">
      <c r="P422286" s="83"/>
    </row>
    <row r="422287" spans="16:16" x14ac:dyDescent="0.3">
      <c r="P422287" s="83"/>
    </row>
    <row r="422288" spans="16:16" x14ac:dyDescent="0.3">
      <c r="P422288" s="83"/>
    </row>
    <row r="422289" spans="16:16" x14ac:dyDescent="0.3">
      <c r="P422289" s="83"/>
    </row>
    <row r="422290" spans="16:16" x14ac:dyDescent="0.3">
      <c r="P422290" s="83"/>
    </row>
    <row r="422291" spans="16:16" x14ac:dyDescent="0.3">
      <c r="P422291" s="83"/>
    </row>
    <row r="422292" spans="16:16" x14ac:dyDescent="0.3">
      <c r="P422292" s="83"/>
    </row>
    <row r="422293" spans="16:16" x14ac:dyDescent="0.3">
      <c r="P422293" s="83"/>
    </row>
    <row r="422294" spans="16:16" x14ac:dyDescent="0.3">
      <c r="P422294" s="83"/>
    </row>
    <row r="422295" spans="16:16" x14ac:dyDescent="0.3">
      <c r="P422295" s="83"/>
    </row>
    <row r="422296" spans="16:16" x14ac:dyDescent="0.3">
      <c r="P422296" s="83"/>
    </row>
    <row r="422297" spans="16:16" x14ac:dyDescent="0.3">
      <c r="P422297" s="83"/>
    </row>
    <row r="422298" spans="16:16" x14ac:dyDescent="0.3">
      <c r="P422298" s="83"/>
    </row>
    <row r="422299" spans="16:16" x14ac:dyDescent="0.3">
      <c r="P422299" s="83"/>
    </row>
    <row r="422300" spans="16:16" x14ac:dyDescent="0.3">
      <c r="P422300" s="83"/>
    </row>
    <row r="422301" spans="16:16" x14ac:dyDescent="0.3">
      <c r="P422301" s="83"/>
    </row>
    <row r="422302" spans="16:16" x14ac:dyDescent="0.3">
      <c r="P422302" s="83"/>
    </row>
    <row r="422303" spans="16:16" x14ac:dyDescent="0.3">
      <c r="P422303" s="83"/>
    </row>
    <row r="422304" spans="16:16" x14ac:dyDescent="0.3">
      <c r="P422304" s="83"/>
    </row>
    <row r="422305" spans="16:16" x14ac:dyDescent="0.3">
      <c r="P422305" s="83"/>
    </row>
    <row r="422306" spans="16:16" x14ac:dyDescent="0.3">
      <c r="P422306" s="83"/>
    </row>
    <row r="422307" spans="16:16" x14ac:dyDescent="0.3">
      <c r="P422307" s="83"/>
    </row>
    <row r="422308" spans="16:16" x14ac:dyDescent="0.3">
      <c r="P422308" s="83"/>
    </row>
    <row r="422309" spans="16:16" x14ac:dyDescent="0.3">
      <c r="P422309" s="83"/>
    </row>
    <row r="422310" spans="16:16" x14ac:dyDescent="0.3">
      <c r="P422310" s="83"/>
    </row>
    <row r="422311" spans="16:16" x14ac:dyDescent="0.3">
      <c r="P422311" s="83"/>
    </row>
    <row r="422312" spans="16:16" x14ac:dyDescent="0.3">
      <c r="P422312" s="83"/>
    </row>
    <row r="422313" spans="16:16" x14ac:dyDescent="0.3">
      <c r="P422313" s="83"/>
    </row>
    <row r="422314" spans="16:16" x14ac:dyDescent="0.3">
      <c r="P422314" s="83"/>
    </row>
    <row r="422315" spans="16:16" x14ac:dyDescent="0.3">
      <c r="P422315" s="83"/>
    </row>
    <row r="422316" spans="16:16" x14ac:dyDescent="0.3">
      <c r="P422316" s="83"/>
    </row>
    <row r="422317" spans="16:16" x14ac:dyDescent="0.3">
      <c r="P422317" s="83"/>
    </row>
    <row r="422318" spans="16:16" x14ac:dyDescent="0.3">
      <c r="P422318" s="83"/>
    </row>
    <row r="422319" spans="16:16" x14ac:dyDescent="0.3">
      <c r="P422319" s="83"/>
    </row>
    <row r="422320" spans="16:16" x14ac:dyDescent="0.3">
      <c r="P422320" s="83"/>
    </row>
    <row r="422321" spans="16:16" x14ac:dyDescent="0.3">
      <c r="P422321" s="83"/>
    </row>
    <row r="422322" spans="16:16" x14ac:dyDescent="0.3">
      <c r="P422322" s="83"/>
    </row>
    <row r="422323" spans="16:16" x14ac:dyDescent="0.3">
      <c r="P422323" s="83"/>
    </row>
    <row r="422324" spans="16:16" x14ac:dyDescent="0.3">
      <c r="P422324" s="83"/>
    </row>
    <row r="422325" spans="16:16" x14ac:dyDescent="0.3">
      <c r="P422325" s="83"/>
    </row>
    <row r="422326" spans="16:16" x14ac:dyDescent="0.3">
      <c r="P422326" s="83"/>
    </row>
    <row r="422327" spans="16:16" x14ac:dyDescent="0.3">
      <c r="P422327" s="83"/>
    </row>
    <row r="422328" spans="16:16" x14ac:dyDescent="0.3">
      <c r="P422328" s="83"/>
    </row>
    <row r="422329" spans="16:16" x14ac:dyDescent="0.3">
      <c r="P422329" s="83"/>
    </row>
    <row r="422330" spans="16:16" x14ac:dyDescent="0.3">
      <c r="P422330" s="83"/>
    </row>
    <row r="422331" spans="16:16" x14ac:dyDescent="0.3">
      <c r="P422331" s="83"/>
    </row>
    <row r="422332" spans="16:16" x14ac:dyDescent="0.3">
      <c r="P422332" s="83"/>
    </row>
    <row r="422333" spans="16:16" x14ac:dyDescent="0.3">
      <c r="P422333" s="83"/>
    </row>
    <row r="422334" spans="16:16" x14ac:dyDescent="0.3">
      <c r="P422334" s="83"/>
    </row>
    <row r="422335" spans="16:16" x14ac:dyDescent="0.3">
      <c r="P422335" s="83"/>
    </row>
    <row r="422336" spans="16:16" x14ac:dyDescent="0.3">
      <c r="P422336" s="83"/>
    </row>
    <row r="422337" spans="16:16" x14ac:dyDescent="0.3">
      <c r="P422337" s="83"/>
    </row>
    <row r="422338" spans="16:16" x14ac:dyDescent="0.3">
      <c r="P422338" s="83"/>
    </row>
    <row r="422339" spans="16:16" x14ac:dyDescent="0.3">
      <c r="P422339" s="83"/>
    </row>
    <row r="422340" spans="16:16" x14ac:dyDescent="0.3">
      <c r="P422340" s="83"/>
    </row>
    <row r="422341" spans="16:16" x14ac:dyDescent="0.3">
      <c r="P422341" s="83"/>
    </row>
    <row r="422342" spans="16:16" x14ac:dyDescent="0.3">
      <c r="P422342" s="83"/>
    </row>
    <row r="422343" spans="16:16" x14ac:dyDescent="0.3">
      <c r="P422343" s="83"/>
    </row>
    <row r="422344" spans="16:16" x14ac:dyDescent="0.3">
      <c r="P422344" s="83"/>
    </row>
    <row r="422345" spans="16:16" x14ac:dyDescent="0.3">
      <c r="P422345" s="83"/>
    </row>
    <row r="422346" spans="16:16" x14ac:dyDescent="0.3">
      <c r="P422346" s="83"/>
    </row>
    <row r="422347" spans="16:16" x14ac:dyDescent="0.3">
      <c r="P422347" s="83"/>
    </row>
    <row r="422348" spans="16:16" x14ac:dyDescent="0.3">
      <c r="P422348" s="83"/>
    </row>
    <row r="422349" spans="16:16" x14ac:dyDescent="0.3">
      <c r="P422349" s="83"/>
    </row>
    <row r="422350" spans="16:16" x14ac:dyDescent="0.3">
      <c r="P422350" s="83"/>
    </row>
    <row r="422351" spans="16:16" x14ac:dyDescent="0.3">
      <c r="P422351" s="83"/>
    </row>
    <row r="422352" spans="16:16" x14ac:dyDescent="0.3">
      <c r="P422352" s="83"/>
    </row>
    <row r="422353" spans="16:16" x14ac:dyDescent="0.3">
      <c r="P422353" s="83"/>
    </row>
    <row r="422354" spans="16:16" x14ac:dyDescent="0.3">
      <c r="P422354" s="83"/>
    </row>
    <row r="422355" spans="16:16" x14ac:dyDescent="0.3">
      <c r="P422355" s="83"/>
    </row>
    <row r="422356" spans="16:16" x14ac:dyDescent="0.3">
      <c r="P422356" s="83"/>
    </row>
    <row r="422357" spans="16:16" x14ac:dyDescent="0.3">
      <c r="P422357" s="83"/>
    </row>
    <row r="422358" spans="16:16" x14ac:dyDescent="0.3">
      <c r="P422358" s="83"/>
    </row>
    <row r="422359" spans="16:16" x14ac:dyDescent="0.3">
      <c r="P422359" s="83"/>
    </row>
    <row r="422360" spans="16:16" x14ac:dyDescent="0.3">
      <c r="P422360" s="83"/>
    </row>
    <row r="422361" spans="16:16" x14ac:dyDescent="0.3">
      <c r="P422361" s="83"/>
    </row>
    <row r="422362" spans="16:16" x14ac:dyDescent="0.3">
      <c r="P422362" s="83"/>
    </row>
    <row r="422363" spans="16:16" x14ac:dyDescent="0.3">
      <c r="P422363" s="83"/>
    </row>
    <row r="422364" spans="16:16" x14ac:dyDescent="0.3">
      <c r="P422364" s="83"/>
    </row>
    <row r="422365" spans="16:16" x14ac:dyDescent="0.3">
      <c r="P422365" s="83"/>
    </row>
    <row r="422366" spans="16:16" x14ac:dyDescent="0.3">
      <c r="P422366" s="83"/>
    </row>
    <row r="422367" spans="16:16" x14ac:dyDescent="0.3">
      <c r="P422367" s="83"/>
    </row>
    <row r="422368" spans="16:16" x14ac:dyDescent="0.3">
      <c r="P422368" s="83"/>
    </row>
    <row r="422369" spans="16:16" x14ac:dyDescent="0.3">
      <c r="P422369" s="83"/>
    </row>
    <row r="422370" spans="16:16" x14ac:dyDescent="0.3">
      <c r="P422370" s="83"/>
    </row>
    <row r="422371" spans="16:16" x14ac:dyDescent="0.3">
      <c r="P422371" s="83"/>
    </row>
    <row r="422372" spans="16:16" x14ac:dyDescent="0.3">
      <c r="P422372" s="83"/>
    </row>
    <row r="422373" spans="16:16" x14ac:dyDescent="0.3">
      <c r="P422373" s="83"/>
    </row>
    <row r="422374" spans="16:16" x14ac:dyDescent="0.3">
      <c r="P422374" s="83"/>
    </row>
    <row r="422375" spans="16:16" x14ac:dyDescent="0.3">
      <c r="P422375" s="83"/>
    </row>
    <row r="422376" spans="16:16" x14ac:dyDescent="0.3">
      <c r="P422376" s="83"/>
    </row>
    <row r="422377" spans="16:16" x14ac:dyDescent="0.3">
      <c r="P422377" s="83"/>
    </row>
    <row r="422378" spans="16:16" x14ac:dyDescent="0.3">
      <c r="P422378" s="83"/>
    </row>
    <row r="422379" spans="16:16" x14ac:dyDescent="0.3">
      <c r="P422379" s="83"/>
    </row>
    <row r="422380" spans="16:16" x14ac:dyDescent="0.3">
      <c r="P422380" s="83"/>
    </row>
    <row r="422381" spans="16:16" x14ac:dyDescent="0.3">
      <c r="P422381" s="83"/>
    </row>
    <row r="422382" spans="16:16" x14ac:dyDescent="0.3">
      <c r="P422382" s="83"/>
    </row>
    <row r="422383" spans="16:16" x14ac:dyDescent="0.3">
      <c r="P422383" s="83"/>
    </row>
    <row r="422384" spans="16:16" x14ac:dyDescent="0.3">
      <c r="P422384" s="83"/>
    </row>
    <row r="422385" spans="16:16" x14ac:dyDescent="0.3">
      <c r="P422385" s="83"/>
    </row>
    <row r="422386" spans="16:16" x14ac:dyDescent="0.3">
      <c r="P422386" s="83"/>
    </row>
    <row r="422387" spans="16:16" x14ac:dyDescent="0.3">
      <c r="P422387" s="83"/>
    </row>
    <row r="422388" spans="16:16" x14ac:dyDescent="0.3">
      <c r="P422388" s="83"/>
    </row>
    <row r="422389" spans="16:16" x14ac:dyDescent="0.3">
      <c r="P422389" s="83"/>
    </row>
    <row r="422390" spans="16:16" x14ac:dyDescent="0.3">
      <c r="P422390" s="83"/>
    </row>
    <row r="422391" spans="16:16" x14ac:dyDescent="0.3">
      <c r="P422391" s="83"/>
    </row>
    <row r="422392" spans="16:16" x14ac:dyDescent="0.3">
      <c r="P422392" s="83"/>
    </row>
    <row r="422393" spans="16:16" x14ac:dyDescent="0.3">
      <c r="P422393" s="83"/>
    </row>
    <row r="422394" spans="16:16" x14ac:dyDescent="0.3">
      <c r="P422394" s="83"/>
    </row>
    <row r="422395" spans="16:16" x14ac:dyDescent="0.3">
      <c r="P422395" s="83"/>
    </row>
    <row r="422396" spans="16:16" x14ac:dyDescent="0.3">
      <c r="P422396" s="83"/>
    </row>
    <row r="422397" spans="16:16" x14ac:dyDescent="0.3">
      <c r="P422397" s="83"/>
    </row>
    <row r="422398" spans="16:16" x14ac:dyDescent="0.3">
      <c r="P422398" s="83"/>
    </row>
    <row r="422399" spans="16:16" x14ac:dyDescent="0.3">
      <c r="P422399" s="83"/>
    </row>
    <row r="422400" spans="16:16" x14ac:dyDescent="0.3">
      <c r="P422400" s="83"/>
    </row>
    <row r="422401" spans="16:16" x14ac:dyDescent="0.3">
      <c r="P422401" s="83"/>
    </row>
    <row r="422402" spans="16:16" x14ac:dyDescent="0.3">
      <c r="P422402" s="83"/>
    </row>
    <row r="422403" spans="16:16" x14ac:dyDescent="0.3">
      <c r="P422403" s="83"/>
    </row>
    <row r="422404" spans="16:16" x14ac:dyDescent="0.3">
      <c r="P422404" s="83"/>
    </row>
    <row r="422405" spans="16:16" x14ac:dyDescent="0.3">
      <c r="P422405" s="83"/>
    </row>
    <row r="422406" spans="16:16" x14ac:dyDescent="0.3">
      <c r="P422406" s="83"/>
    </row>
    <row r="422407" spans="16:16" x14ac:dyDescent="0.3">
      <c r="P422407" s="83"/>
    </row>
    <row r="422408" spans="16:16" x14ac:dyDescent="0.3">
      <c r="P422408" s="83"/>
    </row>
    <row r="422409" spans="16:16" x14ac:dyDescent="0.3">
      <c r="P422409" s="83"/>
    </row>
    <row r="422410" spans="16:16" x14ac:dyDescent="0.3">
      <c r="P422410" s="83"/>
    </row>
    <row r="422411" spans="16:16" x14ac:dyDescent="0.3">
      <c r="P422411" s="83"/>
    </row>
    <row r="422412" spans="16:16" x14ac:dyDescent="0.3">
      <c r="P422412" s="83"/>
    </row>
    <row r="422413" spans="16:16" x14ac:dyDescent="0.3">
      <c r="P422413" s="83"/>
    </row>
    <row r="422414" spans="16:16" x14ac:dyDescent="0.3">
      <c r="P422414" s="83"/>
    </row>
    <row r="422415" spans="16:16" x14ac:dyDescent="0.3">
      <c r="P422415" s="83"/>
    </row>
    <row r="422416" spans="16:16" x14ac:dyDescent="0.3">
      <c r="P422416" s="83"/>
    </row>
    <row r="422417" spans="16:16" x14ac:dyDescent="0.3">
      <c r="P422417" s="83"/>
    </row>
    <row r="422418" spans="16:16" x14ac:dyDescent="0.3">
      <c r="P422418" s="83"/>
    </row>
    <row r="422419" spans="16:16" x14ac:dyDescent="0.3">
      <c r="P422419" s="83"/>
    </row>
    <row r="422420" spans="16:16" x14ac:dyDescent="0.3">
      <c r="P422420" s="83"/>
    </row>
    <row r="422421" spans="16:16" x14ac:dyDescent="0.3">
      <c r="P422421" s="83"/>
    </row>
    <row r="422422" spans="16:16" x14ac:dyDescent="0.3">
      <c r="P422422" s="83"/>
    </row>
    <row r="422423" spans="16:16" x14ac:dyDescent="0.3">
      <c r="P422423" s="83"/>
    </row>
    <row r="422424" spans="16:16" x14ac:dyDescent="0.3">
      <c r="P422424" s="83"/>
    </row>
    <row r="422425" spans="16:16" x14ac:dyDescent="0.3">
      <c r="P422425" s="83"/>
    </row>
    <row r="422426" spans="16:16" x14ac:dyDescent="0.3">
      <c r="P422426" s="83"/>
    </row>
    <row r="422427" spans="16:16" x14ac:dyDescent="0.3">
      <c r="P422427" s="83"/>
    </row>
    <row r="422428" spans="16:16" x14ac:dyDescent="0.3">
      <c r="P422428" s="83"/>
    </row>
    <row r="422429" spans="16:16" x14ac:dyDescent="0.3">
      <c r="P422429" s="83"/>
    </row>
    <row r="422430" spans="16:16" x14ac:dyDescent="0.3">
      <c r="P422430" s="83"/>
    </row>
    <row r="422431" spans="16:16" x14ac:dyDescent="0.3">
      <c r="P422431" s="83"/>
    </row>
    <row r="422432" spans="16:16" x14ac:dyDescent="0.3">
      <c r="P422432" s="83"/>
    </row>
    <row r="422433" spans="16:16" x14ac:dyDescent="0.3">
      <c r="P422433" s="83"/>
    </row>
    <row r="422434" spans="16:16" x14ac:dyDescent="0.3">
      <c r="P422434" s="83"/>
    </row>
    <row r="422435" spans="16:16" x14ac:dyDescent="0.3">
      <c r="P422435" s="83"/>
    </row>
    <row r="422436" spans="16:16" x14ac:dyDescent="0.3">
      <c r="P422436" s="83"/>
    </row>
    <row r="422437" spans="16:16" x14ac:dyDescent="0.3">
      <c r="P422437" s="83"/>
    </row>
    <row r="422438" spans="16:16" x14ac:dyDescent="0.3">
      <c r="P422438" s="83"/>
    </row>
    <row r="422439" spans="16:16" x14ac:dyDescent="0.3">
      <c r="P422439" s="83"/>
    </row>
    <row r="422440" spans="16:16" x14ac:dyDescent="0.3">
      <c r="P422440" s="83"/>
    </row>
    <row r="422441" spans="16:16" x14ac:dyDescent="0.3">
      <c r="P422441" s="83"/>
    </row>
    <row r="422442" spans="16:16" x14ac:dyDescent="0.3">
      <c r="P422442" s="83"/>
    </row>
    <row r="422443" spans="16:16" x14ac:dyDescent="0.3">
      <c r="P422443" s="83"/>
    </row>
    <row r="422444" spans="16:16" x14ac:dyDescent="0.3">
      <c r="P422444" s="83"/>
    </row>
    <row r="422445" spans="16:16" x14ac:dyDescent="0.3">
      <c r="P422445" s="83"/>
    </row>
    <row r="422446" spans="16:16" x14ac:dyDescent="0.3">
      <c r="P422446" s="83"/>
    </row>
    <row r="422447" spans="16:16" x14ac:dyDescent="0.3">
      <c r="P422447" s="83"/>
    </row>
    <row r="422448" spans="16:16" x14ac:dyDescent="0.3">
      <c r="P422448" s="83"/>
    </row>
    <row r="422449" spans="16:16" x14ac:dyDescent="0.3">
      <c r="P422449" s="83"/>
    </row>
    <row r="422450" spans="16:16" x14ac:dyDescent="0.3">
      <c r="P422450" s="83"/>
    </row>
    <row r="422451" spans="16:16" x14ac:dyDescent="0.3">
      <c r="P422451" s="83"/>
    </row>
    <row r="422452" spans="16:16" x14ac:dyDescent="0.3">
      <c r="P422452" s="83"/>
    </row>
    <row r="422453" spans="16:16" x14ac:dyDescent="0.3">
      <c r="P422453" s="83"/>
    </row>
    <row r="422454" spans="16:16" x14ac:dyDescent="0.3">
      <c r="P422454" s="83"/>
    </row>
    <row r="422455" spans="16:16" x14ac:dyDescent="0.3">
      <c r="P422455" s="83"/>
    </row>
    <row r="422456" spans="16:16" x14ac:dyDescent="0.3">
      <c r="P422456" s="83"/>
    </row>
    <row r="422457" spans="16:16" x14ac:dyDescent="0.3">
      <c r="P422457" s="83"/>
    </row>
    <row r="422458" spans="16:16" x14ac:dyDescent="0.3">
      <c r="P422458" s="83"/>
    </row>
    <row r="422459" spans="16:16" x14ac:dyDescent="0.3">
      <c r="P422459" s="83"/>
    </row>
    <row r="422460" spans="16:16" x14ac:dyDescent="0.3">
      <c r="P422460" s="83"/>
    </row>
    <row r="422461" spans="16:16" x14ac:dyDescent="0.3">
      <c r="P422461" s="83"/>
    </row>
    <row r="422462" spans="16:16" x14ac:dyDescent="0.3">
      <c r="P422462" s="83"/>
    </row>
    <row r="422463" spans="16:16" x14ac:dyDescent="0.3">
      <c r="P422463" s="83"/>
    </row>
    <row r="422464" spans="16:16" x14ac:dyDescent="0.3">
      <c r="P422464" s="83"/>
    </row>
    <row r="422465" spans="16:16" x14ac:dyDescent="0.3">
      <c r="P422465" s="83"/>
    </row>
    <row r="422466" spans="16:16" x14ac:dyDescent="0.3">
      <c r="P422466" s="83"/>
    </row>
    <row r="422467" spans="16:16" x14ac:dyDescent="0.3">
      <c r="P422467" s="83"/>
    </row>
    <row r="422468" spans="16:16" x14ac:dyDescent="0.3">
      <c r="P422468" s="83"/>
    </row>
    <row r="422469" spans="16:16" x14ac:dyDescent="0.3">
      <c r="P422469" s="83"/>
    </row>
    <row r="422470" spans="16:16" x14ac:dyDescent="0.3">
      <c r="P422470" s="83"/>
    </row>
    <row r="422471" spans="16:16" x14ac:dyDescent="0.3">
      <c r="P422471" s="83"/>
    </row>
    <row r="422472" spans="16:16" x14ac:dyDescent="0.3">
      <c r="P422472" s="83"/>
    </row>
    <row r="422473" spans="16:16" x14ac:dyDescent="0.3">
      <c r="P422473" s="83"/>
    </row>
    <row r="422474" spans="16:16" x14ac:dyDescent="0.3">
      <c r="P422474" s="83"/>
    </row>
    <row r="422475" spans="16:16" x14ac:dyDescent="0.3">
      <c r="P422475" s="83"/>
    </row>
    <row r="422476" spans="16:16" x14ac:dyDescent="0.3">
      <c r="P422476" s="83"/>
    </row>
    <row r="422477" spans="16:16" x14ac:dyDescent="0.3">
      <c r="P422477" s="83"/>
    </row>
    <row r="422478" spans="16:16" x14ac:dyDescent="0.3">
      <c r="P422478" s="83"/>
    </row>
    <row r="422479" spans="16:16" x14ac:dyDescent="0.3">
      <c r="P422479" s="83"/>
    </row>
    <row r="422480" spans="16:16" x14ac:dyDescent="0.3">
      <c r="P422480" s="83"/>
    </row>
    <row r="422481" spans="16:16" x14ac:dyDescent="0.3">
      <c r="P422481" s="83"/>
    </row>
    <row r="422482" spans="16:16" x14ac:dyDescent="0.3">
      <c r="P422482" s="83"/>
    </row>
    <row r="422483" spans="16:16" x14ac:dyDescent="0.3">
      <c r="P422483" s="83"/>
    </row>
    <row r="422484" spans="16:16" x14ac:dyDescent="0.3">
      <c r="P422484" s="83"/>
    </row>
    <row r="422485" spans="16:16" x14ac:dyDescent="0.3">
      <c r="P422485" s="83"/>
    </row>
    <row r="422486" spans="16:16" x14ac:dyDescent="0.3">
      <c r="P422486" s="83"/>
    </row>
    <row r="422487" spans="16:16" x14ac:dyDescent="0.3">
      <c r="P422487" s="83"/>
    </row>
    <row r="422488" spans="16:16" x14ac:dyDescent="0.3">
      <c r="P422488" s="83"/>
    </row>
    <row r="422489" spans="16:16" x14ac:dyDescent="0.3">
      <c r="P422489" s="83"/>
    </row>
    <row r="422490" spans="16:16" x14ac:dyDescent="0.3">
      <c r="P422490" s="83"/>
    </row>
    <row r="422491" spans="16:16" x14ac:dyDescent="0.3">
      <c r="P422491" s="83"/>
    </row>
    <row r="422492" spans="16:16" x14ac:dyDescent="0.3">
      <c r="P422492" s="83"/>
    </row>
    <row r="422493" spans="16:16" x14ac:dyDescent="0.3">
      <c r="P422493" s="83"/>
    </row>
    <row r="422494" spans="16:16" x14ac:dyDescent="0.3">
      <c r="P422494" s="83"/>
    </row>
    <row r="422495" spans="16:16" x14ac:dyDescent="0.3">
      <c r="P422495" s="83"/>
    </row>
    <row r="422496" spans="16:16" x14ac:dyDescent="0.3">
      <c r="P422496" s="83"/>
    </row>
    <row r="422497" spans="16:16" x14ac:dyDescent="0.3">
      <c r="P422497" s="83"/>
    </row>
    <row r="422498" spans="16:16" x14ac:dyDescent="0.3">
      <c r="P422498" s="83"/>
    </row>
    <row r="422499" spans="16:16" x14ac:dyDescent="0.3">
      <c r="P422499" s="83"/>
    </row>
    <row r="422500" spans="16:16" x14ac:dyDescent="0.3">
      <c r="P422500" s="83"/>
    </row>
    <row r="422501" spans="16:16" x14ac:dyDescent="0.3">
      <c r="P422501" s="83"/>
    </row>
    <row r="422502" spans="16:16" x14ac:dyDescent="0.3">
      <c r="P422502" s="83"/>
    </row>
    <row r="422503" spans="16:16" x14ac:dyDescent="0.3">
      <c r="P422503" s="83"/>
    </row>
    <row r="422504" spans="16:16" x14ac:dyDescent="0.3">
      <c r="P422504" s="83"/>
    </row>
    <row r="422505" spans="16:16" x14ac:dyDescent="0.3">
      <c r="P422505" s="83"/>
    </row>
    <row r="422506" spans="16:16" x14ac:dyDescent="0.3">
      <c r="P422506" s="83"/>
    </row>
    <row r="422507" spans="16:16" x14ac:dyDescent="0.3">
      <c r="P422507" s="83"/>
    </row>
    <row r="422508" spans="16:16" x14ac:dyDescent="0.3">
      <c r="P422508" s="83"/>
    </row>
    <row r="422509" spans="16:16" x14ac:dyDescent="0.3">
      <c r="P422509" s="83"/>
    </row>
    <row r="422510" spans="16:16" x14ac:dyDescent="0.3">
      <c r="P422510" s="83"/>
    </row>
    <row r="422511" spans="16:16" x14ac:dyDescent="0.3">
      <c r="P422511" s="83"/>
    </row>
    <row r="422512" spans="16:16" x14ac:dyDescent="0.3">
      <c r="P422512" s="83"/>
    </row>
    <row r="422513" spans="16:16" x14ac:dyDescent="0.3">
      <c r="P422513" s="83"/>
    </row>
    <row r="422514" spans="16:16" x14ac:dyDescent="0.3">
      <c r="P422514" s="83"/>
    </row>
    <row r="422515" spans="16:16" x14ac:dyDescent="0.3">
      <c r="P422515" s="83"/>
    </row>
    <row r="422516" spans="16:16" x14ac:dyDescent="0.3">
      <c r="P422516" s="83"/>
    </row>
    <row r="422517" spans="16:16" x14ac:dyDescent="0.3">
      <c r="P422517" s="83"/>
    </row>
    <row r="422518" spans="16:16" x14ac:dyDescent="0.3">
      <c r="P422518" s="83"/>
    </row>
    <row r="422519" spans="16:16" x14ac:dyDescent="0.3">
      <c r="P422519" s="83"/>
    </row>
    <row r="422520" spans="16:16" x14ac:dyDescent="0.3">
      <c r="P422520" s="83"/>
    </row>
    <row r="422521" spans="16:16" x14ac:dyDescent="0.3">
      <c r="P422521" s="83"/>
    </row>
    <row r="422522" spans="16:16" x14ac:dyDescent="0.3">
      <c r="P422522" s="83"/>
    </row>
    <row r="422523" spans="16:16" x14ac:dyDescent="0.3">
      <c r="P422523" s="83"/>
    </row>
    <row r="422524" spans="16:16" x14ac:dyDescent="0.3">
      <c r="P422524" s="83"/>
    </row>
    <row r="422525" spans="16:16" x14ac:dyDescent="0.3">
      <c r="P422525" s="83"/>
    </row>
    <row r="422526" spans="16:16" x14ac:dyDescent="0.3">
      <c r="P422526" s="83"/>
    </row>
    <row r="422527" spans="16:16" x14ac:dyDescent="0.3">
      <c r="P422527" s="83"/>
    </row>
    <row r="422528" spans="16:16" x14ac:dyDescent="0.3">
      <c r="P422528" s="83"/>
    </row>
    <row r="422529" spans="16:16" x14ac:dyDescent="0.3">
      <c r="P422529" s="83"/>
    </row>
    <row r="422530" spans="16:16" x14ac:dyDescent="0.3">
      <c r="P422530" s="83"/>
    </row>
    <row r="422531" spans="16:16" x14ac:dyDescent="0.3">
      <c r="P422531" s="83"/>
    </row>
    <row r="422532" spans="16:16" x14ac:dyDescent="0.3">
      <c r="P422532" s="83"/>
    </row>
    <row r="422533" spans="16:16" x14ac:dyDescent="0.3">
      <c r="P422533" s="83"/>
    </row>
    <row r="422534" spans="16:16" x14ac:dyDescent="0.3">
      <c r="P422534" s="83"/>
    </row>
    <row r="422535" spans="16:16" x14ac:dyDescent="0.3">
      <c r="P422535" s="83"/>
    </row>
    <row r="422536" spans="16:16" x14ac:dyDescent="0.3">
      <c r="P422536" s="83"/>
    </row>
    <row r="422537" spans="16:16" x14ac:dyDescent="0.3">
      <c r="P422537" s="83"/>
    </row>
    <row r="422538" spans="16:16" x14ac:dyDescent="0.3">
      <c r="P422538" s="83"/>
    </row>
    <row r="422539" spans="16:16" x14ac:dyDescent="0.3">
      <c r="P422539" s="83"/>
    </row>
    <row r="422540" spans="16:16" x14ac:dyDescent="0.3">
      <c r="P422540" s="83"/>
    </row>
    <row r="422541" spans="16:16" x14ac:dyDescent="0.3">
      <c r="P422541" s="83"/>
    </row>
    <row r="422542" spans="16:16" x14ac:dyDescent="0.3">
      <c r="P422542" s="83"/>
    </row>
    <row r="422543" spans="16:16" x14ac:dyDescent="0.3">
      <c r="P422543" s="83"/>
    </row>
    <row r="422544" spans="16:16" x14ac:dyDescent="0.3">
      <c r="P422544" s="83"/>
    </row>
    <row r="422545" spans="16:16" x14ac:dyDescent="0.3">
      <c r="P422545" s="83"/>
    </row>
    <row r="422546" spans="16:16" x14ac:dyDescent="0.3">
      <c r="P422546" s="83"/>
    </row>
    <row r="422547" spans="16:16" x14ac:dyDescent="0.3">
      <c r="P422547" s="83"/>
    </row>
    <row r="422548" spans="16:16" x14ac:dyDescent="0.3">
      <c r="P422548" s="83"/>
    </row>
    <row r="422549" spans="16:16" x14ac:dyDescent="0.3">
      <c r="P422549" s="83"/>
    </row>
    <row r="422550" spans="16:16" x14ac:dyDescent="0.3">
      <c r="P422550" s="83"/>
    </row>
    <row r="422551" spans="16:16" x14ac:dyDescent="0.3">
      <c r="P422551" s="83"/>
    </row>
    <row r="422552" spans="16:16" x14ac:dyDescent="0.3">
      <c r="P422552" s="83"/>
    </row>
    <row r="422553" spans="16:16" x14ac:dyDescent="0.3">
      <c r="P422553" s="83"/>
    </row>
    <row r="422554" spans="16:16" x14ac:dyDescent="0.3">
      <c r="P422554" s="83"/>
    </row>
    <row r="422555" spans="16:16" x14ac:dyDescent="0.3">
      <c r="P422555" s="83"/>
    </row>
    <row r="422556" spans="16:16" x14ac:dyDescent="0.3">
      <c r="P422556" s="83"/>
    </row>
    <row r="422557" spans="16:16" x14ac:dyDescent="0.3">
      <c r="P422557" s="83"/>
    </row>
    <row r="422558" spans="16:16" x14ac:dyDescent="0.3">
      <c r="P422558" s="83"/>
    </row>
    <row r="422559" spans="16:16" x14ac:dyDescent="0.3">
      <c r="P422559" s="83"/>
    </row>
    <row r="422560" spans="16:16" x14ac:dyDescent="0.3">
      <c r="P422560" s="83"/>
    </row>
    <row r="422561" spans="16:16" x14ac:dyDescent="0.3">
      <c r="P422561" s="83"/>
    </row>
    <row r="422562" spans="16:16" x14ac:dyDescent="0.3">
      <c r="P422562" s="83"/>
    </row>
    <row r="422563" spans="16:16" x14ac:dyDescent="0.3">
      <c r="P422563" s="83"/>
    </row>
    <row r="422564" spans="16:16" x14ac:dyDescent="0.3">
      <c r="P422564" s="83"/>
    </row>
    <row r="422565" spans="16:16" x14ac:dyDescent="0.3">
      <c r="P422565" s="83"/>
    </row>
    <row r="422566" spans="16:16" x14ac:dyDescent="0.3">
      <c r="P422566" s="83"/>
    </row>
    <row r="422567" spans="16:16" x14ac:dyDescent="0.3">
      <c r="P422567" s="83"/>
    </row>
    <row r="422568" spans="16:16" x14ac:dyDescent="0.3">
      <c r="P422568" s="83"/>
    </row>
    <row r="422569" spans="16:16" x14ac:dyDescent="0.3">
      <c r="P422569" s="83"/>
    </row>
    <row r="422570" spans="16:16" x14ac:dyDescent="0.3">
      <c r="P422570" s="83"/>
    </row>
    <row r="422571" spans="16:16" x14ac:dyDescent="0.3">
      <c r="P422571" s="83"/>
    </row>
    <row r="422572" spans="16:16" x14ac:dyDescent="0.3">
      <c r="P422572" s="83"/>
    </row>
    <row r="422573" spans="16:16" x14ac:dyDescent="0.3">
      <c r="P422573" s="83"/>
    </row>
    <row r="422574" spans="16:16" x14ac:dyDescent="0.3">
      <c r="P422574" s="83"/>
    </row>
    <row r="422575" spans="16:16" x14ac:dyDescent="0.3">
      <c r="P422575" s="83"/>
    </row>
    <row r="422576" spans="16:16" x14ac:dyDescent="0.3">
      <c r="P422576" s="83"/>
    </row>
    <row r="422577" spans="16:16" x14ac:dyDescent="0.3">
      <c r="P422577" s="83"/>
    </row>
    <row r="422578" spans="16:16" x14ac:dyDescent="0.3">
      <c r="P422578" s="83"/>
    </row>
    <row r="422579" spans="16:16" x14ac:dyDescent="0.3">
      <c r="P422579" s="83"/>
    </row>
    <row r="422580" spans="16:16" x14ac:dyDescent="0.3">
      <c r="P422580" s="83"/>
    </row>
    <row r="422581" spans="16:16" x14ac:dyDescent="0.3">
      <c r="P422581" s="83"/>
    </row>
    <row r="422582" spans="16:16" x14ac:dyDescent="0.3">
      <c r="P422582" s="83"/>
    </row>
    <row r="422583" spans="16:16" x14ac:dyDescent="0.3">
      <c r="P422583" s="83"/>
    </row>
    <row r="422584" spans="16:16" x14ac:dyDescent="0.3">
      <c r="P422584" s="83"/>
    </row>
    <row r="422585" spans="16:16" x14ac:dyDescent="0.3">
      <c r="P422585" s="83"/>
    </row>
    <row r="422586" spans="16:16" x14ac:dyDescent="0.3">
      <c r="P422586" s="83"/>
    </row>
    <row r="422587" spans="16:16" x14ac:dyDescent="0.3">
      <c r="P422587" s="83"/>
    </row>
    <row r="422588" spans="16:16" x14ac:dyDescent="0.3">
      <c r="P422588" s="83"/>
    </row>
    <row r="422589" spans="16:16" x14ac:dyDescent="0.3">
      <c r="P422589" s="83"/>
    </row>
    <row r="422590" spans="16:16" x14ac:dyDescent="0.3">
      <c r="P422590" s="83"/>
    </row>
    <row r="422591" spans="16:16" x14ac:dyDescent="0.3">
      <c r="P422591" s="83"/>
    </row>
    <row r="422592" spans="16:16" x14ac:dyDescent="0.3">
      <c r="P422592" s="83"/>
    </row>
    <row r="422593" spans="16:16" x14ac:dyDescent="0.3">
      <c r="P422593" s="83"/>
    </row>
    <row r="422594" spans="16:16" x14ac:dyDescent="0.3">
      <c r="P422594" s="83"/>
    </row>
    <row r="422595" spans="16:16" x14ac:dyDescent="0.3">
      <c r="P422595" s="83"/>
    </row>
    <row r="422596" spans="16:16" x14ac:dyDescent="0.3">
      <c r="P422596" s="83"/>
    </row>
    <row r="422597" spans="16:16" x14ac:dyDescent="0.3">
      <c r="P422597" s="83"/>
    </row>
    <row r="422598" spans="16:16" x14ac:dyDescent="0.3">
      <c r="P422598" s="83"/>
    </row>
    <row r="422599" spans="16:16" x14ac:dyDescent="0.3">
      <c r="P422599" s="83"/>
    </row>
    <row r="422600" spans="16:16" x14ac:dyDescent="0.3">
      <c r="P422600" s="83"/>
    </row>
    <row r="422601" spans="16:16" x14ac:dyDescent="0.3">
      <c r="P422601" s="83"/>
    </row>
    <row r="422602" spans="16:16" x14ac:dyDescent="0.3">
      <c r="P422602" s="83"/>
    </row>
    <row r="422603" spans="16:16" x14ac:dyDescent="0.3">
      <c r="P422603" s="83"/>
    </row>
    <row r="422604" spans="16:16" x14ac:dyDescent="0.3">
      <c r="P422604" s="83"/>
    </row>
    <row r="422605" spans="16:16" x14ac:dyDescent="0.3">
      <c r="P422605" s="83"/>
    </row>
    <row r="422606" spans="16:16" x14ac:dyDescent="0.3">
      <c r="P422606" s="83"/>
    </row>
    <row r="422607" spans="16:16" x14ac:dyDescent="0.3">
      <c r="P422607" s="83"/>
    </row>
    <row r="422608" spans="16:16" x14ac:dyDescent="0.3">
      <c r="P422608" s="83"/>
    </row>
    <row r="422609" spans="16:16" x14ac:dyDescent="0.3">
      <c r="P422609" s="83"/>
    </row>
    <row r="422610" spans="16:16" x14ac:dyDescent="0.3">
      <c r="P422610" s="83"/>
    </row>
    <row r="422611" spans="16:16" x14ac:dyDescent="0.3">
      <c r="P422611" s="83"/>
    </row>
    <row r="422612" spans="16:16" x14ac:dyDescent="0.3">
      <c r="P422612" s="83"/>
    </row>
    <row r="422613" spans="16:16" x14ac:dyDescent="0.3">
      <c r="P422613" s="83"/>
    </row>
    <row r="422614" spans="16:16" x14ac:dyDescent="0.3">
      <c r="P422614" s="83"/>
    </row>
    <row r="422615" spans="16:16" x14ac:dyDescent="0.3">
      <c r="P422615" s="83"/>
    </row>
    <row r="422616" spans="16:16" x14ac:dyDescent="0.3">
      <c r="P422616" s="83"/>
    </row>
    <row r="422617" spans="16:16" x14ac:dyDescent="0.3">
      <c r="P422617" s="83"/>
    </row>
    <row r="422618" spans="16:16" x14ac:dyDescent="0.3">
      <c r="P422618" s="83"/>
    </row>
    <row r="422619" spans="16:16" x14ac:dyDescent="0.3">
      <c r="P422619" s="83"/>
    </row>
    <row r="422620" spans="16:16" x14ac:dyDescent="0.3">
      <c r="P422620" s="83"/>
    </row>
    <row r="422621" spans="16:16" x14ac:dyDescent="0.3">
      <c r="P422621" s="83"/>
    </row>
    <row r="422622" spans="16:16" x14ac:dyDescent="0.3">
      <c r="P422622" s="83"/>
    </row>
    <row r="422623" spans="16:16" x14ac:dyDescent="0.3">
      <c r="P422623" s="83"/>
    </row>
    <row r="422624" spans="16:16" x14ac:dyDescent="0.3">
      <c r="P422624" s="83"/>
    </row>
    <row r="422625" spans="16:16" x14ac:dyDescent="0.3">
      <c r="P422625" s="83"/>
    </row>
    <row r="422626" spans="16:16" x14ac:dyDescent="0.3">
      <c r="P422626" s="83"/>
    </row>
    <row r="422627" spans="16:16" x14ac:dyDescent="0.3">
      <c r="P422627" s="83"/>
    </row>
    <row r="422628" spans="16:16" x14ac:dyDescent="0.3">
      <c r="P422628" s="83"/>
    </row>
    <row r="422629" spans="16:16" x14ac:dyDescent="0.3">
      <c r="P422629" s="83"/>
    </row>
    <row r="422630" spans="16:16" x14ac:dyDescent="0.3">
      <c r="P422630" s="83"/>
    </row>
    <row r="422631" spans="16:16" x14ac:dyDescent="0.3">
      <c r="P422631" s="83"/>
    </row>
    <row r="422632" spans="16:16" x14ac:dyDescent="0.3">
      <c r="P422632" s="83"/>
    </row>
    <row r="422633" spans="16:16" x14ac:dyDescent="0.3">
      <c r="P422633" s="83"/>
    </row>
    <row r="422634" spans="16:16" x14ac:dyDescent="0.3">
      <c r="P422634" s="83"/>
    </row>
    <row r="422635" spans="16:16" x14ac:dyDescent="0.3">
      <c r="P422635" s="83"/>
    </row>
    <row r="422636" spans="16:16" x14ac:dyDescent="0.3">
      <c r="P422636" s="83"/>
    </row>
    <row r="422637" spans="16:16" x14ac:dyDescent="0.3">
      <c r="P422637" s="83"/>
    </row>
    <row r="422638" spans="16:16" x14ac:dyDescent="0.3">
      <c r="P422638" s="83"/>
    </row>
    <row r="422639" spans="16:16" x14ac:dyDescent="0.3">
      <c r="P422639" s="83"/>
    </row>
    <row r="422640" spans="16:16" x14ac:dyDescent="0.3">
      <c r="P422640" s="83"/>
    </row>
    <row r="422641" spans="16:16" x14ac:dyDescent="0.3">
      <c r="P422641" s="83"/>
    </row>
    <row r="422642" spans="16:16" x14ac:dyDescent="0.3">
      <c r="P422642" s="83"/>
    </row>
    <row r="422643" spans="16:16" x14ac:dyDescent="0.3">
      <c r="P422643" s="83"/>
    </row>
    <row r="422644" spans="16:16" x14ac:dyDescent="0.3">
      <c r="P422644" s="83"/>
    </row>
    <row r="422645" spans="16:16" x14ac:dyDescent="0.3">
      <c r="P422645" s="83"/>
    </row>
    <row r="422646" spans="16:16" x14ac:dyDescent="0.3">
      <c r="P422646" s="83"/>
    </row>
    <row r="422647" spans="16:16" x14ac:dyDescent="0.3">
      <c r="P422647" s="83"/>
    </row>
    <row r="422648" spans="16:16" x14ac:dyDescent="0.3">
      <c r="P422648" s="83"/>
    </row>
    <row r="422649" spans="16:16" x14ac:dyDescent="0.3">
      <c r="P422649" s="83"/>
    </row>
    <row r="422650" spans="16:16" x14ac:dyDescent="0.3">
      <c r="P422650" s="83"/>
    </row>
    <row r="422651" spans="16:16" x14ac:dyDescent="0.3">
      <c r="P422651" s="83"/>
    </row>
    <row r="422652" spans="16:16" x14ac:dyDescent="0.3">
      <c r="P422652" s="83"/>
    </row>
    <row r="422653" spans="16:16" x14ac:dyDescent="0.3">
      <c r="P422653" s="83"/>
    </row>
    <row r="422654" spans="16:16" x14ac:dyDescent="0.3">
      <c r="P422654" s="83"/>
    </row>
    <row r="422655" spans="16:16" x14ac:dyDescent="0.3">
      <c r="P422655" s="83"/>
    </row>
    <row r="422656" spans="16:16" x14ac:dyDescent="0.3">
      <c r="P422656" s="83"/>
    </row>
    <row r="422657" spans="16:16" x14ac:dyDescent="0.3">
      <c r="P422657" s="83"/>
    </row>
    <row r="422658" spans="16:16" x14ac:dyDescent="0.3">
      <c r="P422658" s="83"/>
    </row>
    <row r="422659" spans="16:16" x14ac:dyDescent="0.3">
      <c r="P422659" s="83"/>
    </row>
    <row r="422660" spans="16:16" x14ac:dyDescent="0.3">
      <c r="P422660" s="83"/>
    </row>
    <row r="422661" spans="16:16" x14ac:dyDescent="0.3">
      <c r="P422661" s="83"/>
    </row>
    <row r="422662" spans="16:16" x14ac:dyDescent="0.3">
      <c r="P422662" s="83"/>
    </row>
    <row r="422663" spans="16:16" x14ac:dyDescent="0.3">
      <c r="P422663" s="83"/>
    </row>
    <row r="422664" spans="16:16" x14ac:dyDescent="0.3">
      <c r="P422664" s="83"/>
    </row>
    <row r="422665" spans="16:16" x14ac:dyDescent="0.3">
      <c r="P422665" s="83"/>
    </row>
    <row r="422666" spans="16:16" x14ac:dyDescent="0.3">
      <c r="P422666" s="83"/>
    </row>
    <row r="422667" spans="16:16" x14ac:dyDescent="0.3">
      <c r="P422667" s="83"/>
    </row>
    <row r="422668" spans="16:16" x14ac:dyDescent="0.3">
      <c r="P422668" s="83"/>
    </row>
    <row r="422669" spans="16:16" x14ac:dyDescent="0.3">
      <c r="P422669" s="83"/>
    </row>
    <row r="422670" spans="16:16" x14ac:dyDescent="0.3">
      <c r="P422670" s="83"/>
    </row>
    <row r="422671" spans="16:16" x14ac:dyDescent="0.3">
      <c r="P422671" s="83"/>
    </row>
    <row r="422672" spans="16:16" x14ac:dyDescent="0.3">
      <c r="P422672" s="83"/>
    </row>
    <row r="422673" spans="16:16" x14ac:dyDescent="0.3">
      <c r="P422673" s="83"/>
    </row>
    <row r="422674" spans="16:16" x14ac:dyDescent="0.3">
      <c r="P422674" s="83"/>
    </row>
    <row r="422675" spans="16:16" x14ac:dyDescent="0.3">
      <c r="P422675" s="83"/>
    </row>
    <row r="422676" spans="16:16" x14ac:dyDescent="0.3">
      <c r="P422676" s="83"/>
    </row>
    <row r="422677" spans="16:16" x14ac:dyDescent="0.3">
      <c r="P422677" s="83"/>
    </row>
    <row r="422678" spans="16:16" x14ac:dyDescent="0.3">
      <c r="P422678" s="83"/>
    </row>
    <row r="422679" spans="16:16" x14ac:dyDescent="0.3">
      <c r="P422679" s="83"/>
    </row>
    <row r="422680" spans="16:16" x14ac:dyDescent="0.3">
      <c r="P422680" s="83"/>
    </row>
    <row r="422681" spans="16:16" x14ac:dyDescent="0.3">
      <c r="P422681" s="83"/>
    </row>
    <row r="422682" spans="16:16" x14ac:dyDescent="0.3">
      <c r="P422682" s="83"/>
    </row>
    <row r="422683" spans="16:16" x14ac:dyDescent="0.3">
      <c r="P422683" s="83"/>
    </row>
    <row r="422684" spans="16:16" x14ac:dyDescent="0.3">
      <c r="P422684" s="83"/>
    </row>
    <row r="422685" spans="16:16" x14ac:dyDescent="0.3">
      <c r="P422685" s="83"/>
    </row>
    <row r="422686" spans="16:16" x14ac:dyDescent="0.3">
      <c r="P422686" s="83"/>
    </row>
    <row r="422687" spans="16:16" x14ac:dyDescent="0.3">
      <c r="P422687" s="83"/>
    </row>
    <row r="422688" spans="16:16" x14ac:dyDescent="0.3">
      <c r="P422688" s="83"/>
    </row>
    <row r="422689" spans="16:16" x14ac:dyDescent="0.3">
      <c r="P422689" s="83"/>
    </row>
    <row r="422690" spans="16:16" x14ac:dyDescent="0.3">
      <c r="P422690" s="83"/>
    </row>
    <row r="422691" spans="16:16" x14ac:dyDescent="0.3">
      <c r="P422691" s="83"/>
    </row>
    <row r="422692" spans="16:16" x14ac:dyDescent="0.3">
      <c r="P422692" s="83"/>
    </row>
    <row r="422693" spans="16:16" x14ac:dyDescent="0.3">
      <c r="P422693" s="83"/>
    </row>
    <row r="422694" spans="16:16" x14ac:dyDescent="0.3">
      <c r="P422694" s="83"/>
    </row>
    <row r="422695" spans="16:16" x14ac:dyDescent="0.3">
      <c r="P422695" s="83"/>
    </row>
    <row r="422696" spans="16:16" x14ac:dyDescent="0.3">
      <c r="P422696" s="83"/>
    </row>
    <row r="422697" spans="16:16" x14ac:dyDescent="0.3">
      <c r="P422697" s="83"/>
    </row>
    <row r="422698" spans="16:16" x14ac:dyDescent="0.3">
      <c r="P422698" s="83"/>
    </row>
    <row r="422699" spans="16:16" x14ac:dyDescent="0.3">
      <c r="P422699" s="83"/>
    </row>
    <row r="422700" spans="16:16" x14ac:dyDescent="0.3">
      <c r="P422700" s="83"/>
    </row>
    <row r="422701" spans="16:16" x14ac:dyDescent="0.3">
      <c r="P422701" s="83"/>
    </row>
    <row r="422702" spans="16:16" x14ac:dyDescent="0.3">
      <c r="P422702" s="83"/>
    </row>
    <row r="422703" spans="16:16" x14ac:dyDescent="0.3">
      <c r="P422703" s="83"/>
    </row>
    <row r="422704" spans="16:16" x14ac:dyDescent="0.3">
      <c r="P422704" s="83"/>
    </row>
    <row r="422705" spans="16:16" x14ac:dyDescent="0.3">
      <c r="P422705" s="83"/>
    </row>
    <row r="422706" spans="16:16" x14ac:dyDescent="0.3">
      <c r="P422706" s="83"/>
    </row>
    <row r="422707" spans="16:16" x14ac:dyDescent="0.3">
      <c r="P422707" s="83"/>
    </row>
    <row r="422708" spans="16:16" x14ac:dyDescent="0.3">
      <c r="P422708" s="83"/>
    </row>
    <row r="422709" spans="16:16" x14ac:dyDescent="0.3">
      <c r="P422709" s="83"/>
    </row>
    <row r="422710" spans="16:16" x14ac:dyDescent="0.3">
      <c r="P422710" s="83"/>
    </row>
    <row r="422711" spans="16:16" x14ac:dyDescent="0.3">
      <c r="P422711" s="83"/>
    </row>
    <row r="422712" spans="16:16" x14ac:dyDescent="0.3">
      <c r="P422712" s="83"/>
    </row>
    <row r="422713" spans="16:16" x14ac:dyDescent="0.3">
      <c r="P422713" s="83"/>
    </row>
    <row r="422714" spans="16:16" x14ac:dyDescent="0.3">
      <c r="P422714" s="83"/>
    </row>
    <row r="422715" spans="16:16" x14ac:dyDescent="0.3">
      <c r="P422715" s="83"/>
    </row>
    <row r="422716" spans="16:16" x14ac:dyDescent="0.3">
      <c r="P422716" s="83"/>
    </row>
    <row r="422717" spans="16:16" x14ac:dyDescent="0.3">
      <c r="P422717" s="83"/>
    </row>
    <row r="422718" spans="16:16" x14ac:dyDescent="0.3">
      <c r="P422718" s="83"/>
    </row>
    <row r="422719" spans="16:16" x14ac:dyDescent="0.3">
      <c r="P422719" s="83"/>
    </row>
    <row r="422720" spans="16:16" x14ac:dyDescent="0.3">
      <c r="P422720" s="83"/>
    </row>
    <row r="422721" spans="16:16" x14ac:dyDescent="0.3">
      <c r="P422721" s="83"/>
    </row>
    <row r="422722" spans="16:16" x14ac:dyDescent="0.3">
      <c r="P422722" s="83"/>
    </row>
    <row r="422723" spans="16:16" x14ac:dyDescent="0.3">
      <c r="P422723" s="83"/>
    </row>
    <row r="422724" spans="16:16" x14ac:dyDescent="0.3">
      <c r="P422724" s="83"/>
    </row>
    <row r="422725" spans="16:16" x14ac:dyDescent="0.3">
      <c r="P422725" s="83"/>
    </row>
    <row r="422726" spans="16:16" x14ac:dyDescent="0.3">
      <c r="P422726" s="83"/>
    </row>
    <row r="422727" spans="16:16" x14ac:dyDescent="0.3">
      <c r="P422727" s="83"/>
    </row>
    <row r="422728" spans="16:16" x14ac:dyDescent="0.3">
      <c r="P422728" s="83"/>
    </row>
    <row r="422729" spans="16:16" x14ac:dyDescent="0.3">
      <c r="P422729" s="83"/>
    </row>
    <row r="422730" spans="16:16" x14ac:dyDescent="0.3">
      <c r="P422730" s="83"/>
    </row>
    <row r="422731" spans="16:16" x14ac:dyDescent="0.3">
      <c r="P422731" s="83"/>
    </row>
    <row r="422732" spans="16:16" x14ac:dyDescent="0.3">
      <c r="P422732" s="83"/>
    </row>
    <row r="422733" spans="16:16" x14ac:dyDescent="0.3">
      <c r="P422733" s="83"/>
    </row>
    <row r="422734" spans="16:16" x14ac:dyDescent="0.3">
      <c r="P422734" s="83"/>
    </row>
    <row r="422735" spans="16:16" x14ac:dyDescent="0.3">
      <c r="P422735" s="83"/>
    </row>
    <row r="422736" spans="16:16" x14ac:dyDescent="0.3">
      <c r="P422736" s="83"/>
    </row>
    <row r="422737" spans="16:16" x14ac:dyDescent="0.3">
      <c r="P422737" s="83"/>
    </row>
    <row r="422738" spans="16:16" x14ac:dyDescent="0.3">
      <c r="P422738" s="83"/>
    </row>
    <row r="422739" spans="16:16" x14ac:dyDescent="0.3">
      <c r="P422739" s="83"/>
    </row>
    <row r="422740" spans="16:16" x14ac:dyDescent="0.3">
      <c r="P422740" s="83"/>
    </row>
    <row r="422741" spans="16:16" x14ac:dyDescent="0.3">
      <c r="P422741" s="83"/>
    </row>
    <row r="422742" spans="16:16" x14ac:dyDescent="0.3">
      <c r="P422742" s="83"/>
    </row>
    <row r="422743" spans="16:16" x14ac:dyDescent="0.3">
      <c r="P422743" s="83"/>
    </row>
    <row r="422744" spans="16:16" x14ac:dyDescent="0.3">
      <c r="P422744" s="83"/>
    </row>
    <row r="422745" spans="16:16" x14ac:dyDescent="0.3">
      <c r="P422745" s="83"/>
    </row>
    <row r="422746" spans="16:16" x14ac:dyDescent="0.3">
      <c r="P422746" s="83"/>
    </row>
    <row r="422747" spans="16:16" x14ac:dyDescent="0.3">
      <c r="P422747" s="83"/>
    </row>
    <row r="422748" spans="16:16" x14ac:dyDescent="0.3">
      <c r="P422748" s="83"/>
    </row>
    <row r="422749" spans="16:16" x14ac:dyDescent="0.3">
      <c r="P422749" s="83"/>
    </row>
    <row r="422750" spans="16:16" x14ac:dyDescent="0.3">
      <c r="P422750" s="83"/>
    </row>
    <row r="422751" spans="16:16" x14ac:dyDescent="0.3">
      <c r="P422751" s="83"/>
    </row>
    <row r="422752" spans="16:16" x14ac:dyDescent="0.3">
      <c r="P422752" s="83"/>
    </row>
    <row r="422753" spans="16:16" x14ac:dyDescent="0.3">
      <c r="P422753" s="83"/>
    </row>
    <row r="422754" spans="16:16" x14ac:dyDescent="0.3">
      <c r="P422754" s="83"/>
    </row>
    <row r="422755" spans="16:16" x14ac:dyDescent="0.3">
      <c r="P422755" s="83"/>
    </row>
    <row r="422756" spans="16:16" x14ac:dyDescent="0.3">
      <c r="P422756" s="83"/>
    </row>
    <row r="422757" spans="16:16" x14ac:dyDescent="0.3">
      <c r="P422757" s="83"/>
    </row>
    <row r="422758" spans="16:16" x14ac:dyDescent="0.3">
      <c r="P422758" s="83"/>
    </row>
    <row r="422759" spans="16:16" x14ac:dyDescent="0.3">
      <c r="P422759" s="83"/>
    </row>
    <row r="422760" spans="16:16" x14ac:dyDescent="0.3">
      <c r="P422760" s="83"/>
    </row>
    <row r="422761" spans="16:16" x14ac:dyDescent="0.3">
      <c r="P422761" s="83"/>
    </row>
    <row r="422762" spans="16:16" x14ac:dyDescent="0.3">
      <c r="P422762" s="83"/>
    </row>
    <row r="422763" spans="16:16" x14ac:dyDescent="0.3">
      <c r="P422763" s="83"/>
    </row>
    <row r="422764" spans="16:16" x14ac:dyDescent="0.3">
      <c r="P422764" s="83"/>
    </row>
    <row r="422765" spans="16:16" x14ac:dyDescent="0.3">
      <c r="P422765" s="83"/>
    </row>
    <row r="422766" spans="16:16" x14ac:dyDescent="0.3">
      <c r="P422766" s="83"/>
    </row>
    <row r="422767" spans="16:16" x14ac:dyDescent="0.3">
      <c r="P422767" s="83"/>
    </row>
    <row r="422768" spans="16:16" x14ac:dyDescent="0.3">
      <c r="P422768" s="83"/>
    </row>
    <row r="422769" spans="16:16" x14ac:dyDescent="0.3">
      <c r="P422769" s="83"/>
    </row>
    <row r="422770" spans="16:16" x14ac:dyDescent="0.3">
      <c r="P422770" s="83"/>
    </row>
    <row r="422771" spans="16:16" x14ac:dyDescent="0.3">
      <c r="P422771" s="83"/>
    </row>
    <row r="422772" spans="16:16" x14ac:dyDescent="0.3">
      <c r="P422772" s="83"/>
    </row>
    <row r="422773" spans="16:16" x14ac:dyDescent="0.3">
      <c r="P422773" s="83"/>
    </row>
    <row r="422774" spans="16:16" x14ac:dyDescent="0.3">
      <c r="P422774" s="83"/>
    </row>
    <row r="422775" spans="16:16" x14ac:dyDescent="0.3">
      <c r="P422775" s="83"/>
    </row>
    <row r="422776" spans="16:16" x14ac:dyDescent="0.3">
      <c r="P422776" s="83"/>
    </row>
    <row r="422777" spans="16:16" x14ac:dyDescent="0.3">
      <c r="P422777" s="83"/>
    </row>
    <row r="422778" spans="16:16" x14ac:dyDescent="0.3">
      <c r="P422778" s="83"/>
    </row>
    <row r="422779" spans="16:16" x14ac:dyDescent="0.3">
      <c r="P422779" s="83"/>
    </row>
    <row r="422780" spans="16:16" x14ac:dyDescent="0.3">
      <c r="P422780" s="83"/>
    </row>
    <row r="422781" spans="16:16" x14ac:dyDescent="0.3">
      <c r="P422781" s="83"/>
    </row>
    <row r="422782" spans="16:16" x14ac:dyDescent="0.3">
      <c r="P422782" s="83"/>
    </row>
    <row r="422783" spans="16:16" x14ac:dyDescent="0.3">
      <c r="P422783" s="83"/>
    </row>
    <row r="422784" spans="16:16" x14ac:dyDescent="0.3">
      <c r="P422784" s="83"/>
    </row>
    <row r="422785" spans="16:16" x14ac:dyDescent="0.3">
      <c r="P422785" s="83"/>
    </row>
    <row r="422786" spans="16:16" x14ac:dyDescent="0.3">
      <c r="P422786" s="83"/>
    </row>
    <row r="422787" spans="16:16" x14ac:dyDescent="0.3">
      <c r="P422787" s="83"/>
    </row>
    <row r="422788" spans="16:16" x14ac:dyDescent="0.3">
      <c r="P422788" s="83"/>
    </row>
    <row r="422789" spans="16:16" x14ac:dyDescent="0.3">
      <c r="P422789" s="83"/>
    </row>
    <row r="422790" spans="16:16" x14ac:dyDescent="0.3">
      <c r="P422790" s="83"/>
    </row>
    <row r="422791" spans="16:16" x14ac:dyDescent="0.3">
      <c r="P422791" s="83"/>
    </row>
    <row r="422792" spans="16:16" x14ac:dyDescent="0.3">
      <c r="P422792" s="83"/>
    </row>
    <row r="422793" spans="16:16" x14ac:dyDescent="0.3">
      <c r="P422793" s="83"/>
    </row>
    <row r="422794" spans="16:16" x14ac:dyDescent="0.3">
      <c r="P422794" s="83"/>
    </row>
    <row r="422795" spans="16:16" x14ac:dyDescent="0.3">
      <c r="P422795" s="83"/>
    </row>
    <row r="422796" spans="16:16" x14ac:dyDescent="0.3">
      <c r="P422796" s="83"/>
    </row>
    <row r="422797" spans="16:16" x14ac:dyDescent="0.3">
      <c r="P422797" s="83"/>
    </row>
    <row r="422798" spans="16:16" x14ac:dyDescent="0.3">
      <c r="P422798" s="83"/>
    </row>
    <row r="422799" spans="16:16" x14ac:dyDescent="0.3">
      <c r="P422799" s="83"/>
    </row>
    <row r="422800" spans="16:16" x14ac:dyDescent="0.3">
      <c r="P422800" s="83"/>
    </row>
    <row r="422801" spans="16:16" x14ac:dyDescent="0.3">
      <c r="P422801" s="83"/>
    </row>
    <row r="422802" spans="16:16" x14ac:dyDescent="0.3">
      <c r="P422802" s="83"/>
    </row>
    <row r="422803" spans="16:16" x14ac:dyDescent="0.3">
      <c r="P422803" s="83"/>
    </row>
    <row r="422804" spans="16:16" x14ac:dyDescent="0.3">
      <c r="P422804" s="83"/>
    </row>
    <row r="422805" spans="16:16" x14ac:dyDescent="0.3">
      <c r="P422805" s="83"/>
    </row>
    <row r="422806" spans="16:16" x14ac:dyDescent="0.3">
      <c r="P422806" s="83"/>
    </row>
    <row r="422807" spans="16:16" x14ac:dyDescent="0.3">
      <c r="P422807" s="83"/>
    </row>
    <row r="422808" spans="16:16" x14ac:dyDescent="0.3">
      <c r="P422808" s="83"/>
    </row>
    <row r="422809" spans="16:16" x14ac:dyDescent="0.3">
      <c r="P422809" s="83"/>
    </row>
    <row r="422810" spans="16:16" x14ac:dyDescent="0.3">
      <c r="P422810" s="83"/>
    </row>
    <row r="422811" spans="16:16" x14ac:dyDescent="0.3">
      <c r="P422811" s="83"/>
    </row>
    <row r="422812" spans="16:16" x14ac:dyDescent="0.3">
      <c r="P422812" s="83"/>
    </row>
    <row r="422813" spans="16:16" x14ac:dyDescent="0.3">
      <c r="P422813" s="83"/>
    </row>
    <row r="422814" spans="16:16" x14ac:dyDescent="0.3">
      <c r="P422814" s="83"/>
    </row>
    <row r="422815" spans="16:16" x14ac:dyDescent="0.3">
      <c r="P422815" s="83"/>
    </row>
    <row r="422816" spans="16:16" x14ac:dyDescent="0.3">
      <c r="P422816" s="83"/>
    </row>
    <row r="422817" spans="16:16" x14ac:dyDescent="0.3">
      <c r="P422817" s="83"/>
    </row>
    <row r="422818" spans="16:16" x14ac:dyDescent="0.3">
      <c r="P422818" s="83"/>
    </row>
    <row r="422819" spans="16:16" x14ac:dyDescent="0.3">
      <c r="P422819" s="83"/>
    </row>
    <row r="422820" spans="16:16" x14ac:dyDescent="0.3">
      <c r="P422820" s="83"/>
    </row>
    <row r="422821" spans="16:16" x14ac:dyDescent="0.3">
      <c r="P422821" s="83"/>
    </row>
    <row r="422822" spans="16:16" x14ac:dyDescent="0.3">
      <c r="P422822" s="83"/>
    </row>
    <row r="422823" spans="16:16" x14ac:dyDescent="0.3">
      <c r="P422823" s="83"/>
    </row>
    <row r="422824" spans="16:16" x14ac:dyDescent="0.3">
      <c r="P422824" s="83"/>
    </row>
    <row r="422825" spans="16:16" x14ac:dyDescent="0.3">
      <c r="P422825" s="83"/>
    </row>
    <row r="422826" spans="16:16" x14ac:dyDescent="0.3">
      <c r="P422826" s="83"/>
    </row>
    <row r="422827" spans="16:16" x14ac:dyDescent="0.3">
      <c r="P422827" s="83"/>
    </row>
    <row r="422828" spans="16:16" x14ac:dyDescent="0.3">
      <c r="P422828" s="83"/>
    </row>
    <row r="422829" spans="16:16" x14ac:dyDescent="0.3">
      <c r="P422829" s="83"/>
    </row>
    <row r="422830" spans="16:16" x14ac:dyDescent="0.3">
      <c r="P422830" s="83"/>
    </row>
    <row r="422831" spans="16:16" x14ac:dyDescent="0.3">
      <c r="P422831" s="83"/>
    </row>
    <row r="422832" spans="16:16" x14ac:dyDescent="0.3">
      <c r="P422832" s="83"/>
    </row>
    <row r="422833" spans="16:16" x14ac:dyDescent="0.3">
      <c r="P422833" s="83"/>
    </row>
    <row r="422834" spans="16:16" x14ac:dyDescent="0.3">
      <c r="P422834" s="83"/>
    </row>
    <row r="422835" spans="16:16" x14ac:dyDescent="0.3">
      <c r="P422835" s="83"/>
    </row>
    <row r="422836" spans="16:16" x14ac:dyDescent="0.3">
      <c r="P422836" s="83"/>
    </row>
    <row r="422837" spans="16:16" x14ac:dyDescent="0.3">
      <c r="P422837" s="83"/>
    </row>
    <row r="422838" spans="16:16" x14ac:dyDescent="0.3">
      <c r="P422838" s="83"/>
    </row>
    <row r="422839" spans="16:16" x14ac:dyDescent="0.3">
      <c r="P422839" s="83"/>
    </row>
    <row r="422840" spans="16:16" x14ac:dyDescent="0.3">
      <c r="P422840" s="83"/>
    </row>
    <row r="422841" spans="16:16" x14ac:dyDescent="0.3">
      <c r="P422841" s="83"/>
    </row>
    <row r="422842" spans="16:16" x14ac:dyDescent="0.3">
      <c r="P422842" s="83"/>
    </row>
    <row r="422843" spans="16:16" x14ac:dyDescent="0.3">
      <c r="P422843" s="83"/>
    </row>
    <row r="422844" spans="16:16" x14ac:dyDescent="0.3">
      <c r="P422844" s="83"/>
    </row>
    <row r="422845" spans="16:16" x14ac:dyDescent="0.3">
      <c r="P422845" s="83"/>
    </row>
    <row r="422846" spans="16:16" x14ac:dyDescent="0.3">
      <c r="P422846" s="83"/>
    </row>
    <row r="422847" spans="16:16" x14ac:dyDescent="0.3">
      <c r="P422847" s="83"/>
    </row>
    <row r="422848" spans="16:16" x14ac:dyDescent="0.3">
      <c r="P422848" s="83"/>
    </row>
    <row r="422849" spans="16:16" x14ac:dyDescent="0.3">
      <c r="P422849" s="83"/>
    </row>
    <row r="422850" spans="16:16" x14ac:dyDescent="0.3">
      <c r="P422850" s="83"/>
    </row>
    <row r="422851" spans="16:16" x14ac:dyDescent="0.3">
      <c r="P422851" s="83"/>
    </row>
    <row r="422852" spans="16:16" x14ac:dyDescent="0.3">
      <c r="P422852" s="83"/>
    </row>
    <row r="422853" spans="16:16" x14ac:dyDescent="0.3">
      <c r="P422853" s="83"/>
    </row>
    <row r="422854" spans="16:16" x14ac:dyDescent="0.3">
      <c r="P422854" s="83"/>
    </row>
    <row r="422855" spans="16:16" x14ac:dyDescent="0.3">
      <c r="P422855" s="83"/>
    </row>
    <row r="422856" spans="16:16" x14ac:dyDescent="0.3">
      <c r="P422856" s="83"/>
    </row>
    <row r="422857" spans="16:16" x14ac:dyDescent="0.3">
      <c r="P422857" s="83"/>
    </row>
    <row r="422858" spans="16:16" x14ac:dyDescent="0.3">
      <c r="P422858" s="83"/>
    </row>
    <row r="422859" spans="16:16" x14ac:dyDescent="0.3">
      <c r="P422859" s="83"/>
    </row>
    <row r="422860" spans="16:16" x14ac:dyDescent="0.3">
      <c r="P422860" s="83"/>
    </row>
    <row r="422861" spans="16:16" x14ac:dyDescent="0.3">
      <c r="P422861" s="83"/>
    </row>
    <row r="422862" spans="16:16" x14ac:dyDescent="0.3">
      <c r="P422862" s="83"/>
    </row>
    <row r="422863" spans="16:16" x14ac:dyDescent="0.3">
      <c r="P422863" s="83"/>
    </row>
    <row r="422864" spans="16:16" x14ac:dyDescent="0.3">
      <c r="P422864" s="83"/>
    </row>
    <row r="422865" spans="16:16" x14ac:dyDescent="0.3">
      <c r="P422865" s="83"/>
    </row>
    <row r="422866" spans="16:16" x14ac:dyDescent="0.3">
      <c r="P422866" s="83"/>
    </row>
    <row r="422867" spans="16:16" x14ac:dyDescent="0.3">
      <c r="P422867" s="83"/>
    </row>
    <row r="422868" spans="16:16" x14ac:dyDescent="0.3">
      <c r="P422868" s="83"/>
    </row>
    <row r="422869" spans="16:16" x14ac:dyDescent="0.3">
      <c r="P422869" s="83"/>
    </row>
    <row r="422870" spans="16:16" x14ac:dyDescent="0.3">
      <c r="P422870" s="83"/>
    </row>
    <row r="422871" spans="16:16" x14ac:dyDescent="0.3">
      <c r="P422871" s="83"/>
    </row>
    <row r="422872" spans="16:16" x14ac:dyDescent="0.3">
      <c r="P422872" s="83"/>
    </row>
    <row r="422873" spans="16:16" x14ac:dyDescent="0.3">
      <c r="P422873" s="83"/>
    </row>
    <row r="422874" spans="16:16" x14ac:dyDescent="0.3">
      <c r="P422874" s="83"/>
    </row>
    <row r="422875" spans="16:16" x14ac:dyDescent="0.3">
      <c r="P422875" s="83"/>
    </row>
    <row r="422876" spans="16:16" x14ac:dyDescent="0.3">
      <c r="P422876" s="83"/>
    </row>
    <row r="422877" spans="16:16" x14ac:dyDescent="0.3">
      <c r="P422877" s="83"/>
    </row>
    <row r="422878" spans="16:16" x14ac:dyDescent="0.3">
      <c r="P422878" s="83"/>
    </row>
    <row r="422879" spans="16:16" x14ac:dyDescent="0.3">
      <c r="P422879" s="83"/>
    </row>
    <row r="422880" spans="16:16" x14ac:dyDescent="0.3">
      <c r="P422880" s="83"/>
    </row>
    <row r="422881" spans="16:16" x14ac:dyDescent="0.3">
      <c r="P422881" s="83"/>
    </row>
    <row r="422882" spans="16:16" x14ac:dyDescent="0.3">
      <c r="P422882" s="83"/>
    </row>
    <row r="422883" spans="16:16" x14ac:dyDescent="0.3">
      <c r="P422883" s="83"/>
    </row>
    <row r="422884" spans="16:16" x14ac:dyDescent="0.3">
      <c r="P422884" s="83"/>
    </row>
    <row r="422885" spans="16:16" x14ac:dyDescent="0.3">
      <c r="P422885" s="83"/>
    </row>
    <row r="422886" spans="16:16" x14ac:dyDescent="0.3">
      <c r="P422886" s="83"/>
    </row>
    <row r="422887" spans="16:16" x14ac:dyDescent="0.3">
      <c r="P422887" s="83"/>
    </row>
    <row r="422888" spans="16:16" x14ac:dyDescent="0.3">
      <c r="P422888" s="83"/>
    </row>
    <row r="422889" spans="16:16" x14ac:dyDescent="0.3">
      <c r="P422889" s="83"/>
    </row>
    <row r="422890" spans="16:16" x14ac:dyDescent="0.3">
      <c r="P422890" s="83"/>
    </row>
    <row r="422891" spans="16:16" x14ac:dyDescent="0.3">
      <c r="P422891" s="83"/>
    </row>
    <row r="422892" spans="16:16" x14ac:dyDescent="0.3">
      <c r="P422892" s="83"/>
    </row>
    <row r="422893" spans="16:16" x14ac:dyDescent="0.3">
      <c r="P422893" s="83"/>
    </row>
    <row r="422894" spans="16:16" x14ac:dyDescent="0.3">
      <c r="P422894" s="83"/>
    </row>
    <row r="422895" spans="16:16" x14ac:dyDescent="0.3">
      <c r="P422895" s="83"/>
    </row>
    <row r="422896" spans="16:16" x14ac:dyDescent="0.3">
      <c r="P422896" s="83"/>
    </row>
    <row r="422897" spans="16:16" x14ac:dyDescent="0.3">
      <c r="P422897" s="83"/>
    </row>
    <row r="422898" spans="16:16" x14ac:dyDescent="0.3">
      <c r="P422898" s="83"/>
    </row>
    <row r="422899" spans="16:16" x14ac:dyDescent="0.3">
      <c r="P422899" s="83"/>
    </row>
    <row r="422900" spans="16:16" x14ac:dyDescent="0.3">
      <c r="P422900" s="83"/>
    </row>
    <row r="422901" spans="16:16" x14ac:dyDescent="0.3">
      <c r="P422901" s="83"/>
    </row>
    <row r="422902" spans="16:16" x14ac:dyDescent="0.3">
      <c r="P422902" s="83"/>
    </row>
    <row r="422903" spans="16:16" x14ac:dyDescent="0.3">
      <c r="P422903" s="83"/>
    </row>
    <row r="422904" spans="16:16" x14ac:dyDescent="0.3">
      <c r="P422904" s="83"/>
    </row>
    <row r="422905" spans="16:16" x14ac:dyDescent="0.3">
      <c r="P422905" s="83"/>
    </row>
    <row r="422906" spans="16:16" x14ac:dyDescent="0.3">
      <c r="P422906" s="83"/>
    </row>
    <row r="422907" spans="16:16" x14ac:dyDescent="0.3">
      <c r="P422907" s="83"/>
    </row>
    <row r="422908" spans="16:16" x14ac:dyDescent="0.3">
      <c r="P422908" s="83"/>
    </row>
    <row r="422909" spans="16:16" x14ac:dyDescent="0.3">
      <c r="P422909" s="83"/>
    </row>
    <row r="422910" spans="16:16" x14ac:dyDescent="0.3">
      <c r="P422910" s="83"/>
    </row>
    <row r="422911" spans="16:16" x14ac:dyDescent="0.3">
      <c r="P422911" s="83"/>
    </row>
    <row r="422912" spans="16:16" x14ac:dyDescent="0.3">
      <c r="P422912" s="83"/>
    </row>
    <row r="422913" spans="16:16" x14ac:dyDescent="0.3">
      <c r="P422913" s="83"/>
    </row>
    <row r="422914" spans="16:16" x14ac:dyDescent="0.3">
      <c r="P422914" s="83"/>
    </row>
    <row r="422915" spans="16:16" x14ac:dyDescent="0.3">
      <c r="P422915" s="83"/>
    </row>
    <row r="422916" spans="16:16" x14ac:dyDescent="0.3">
      <c r="P422916" s="83"/>
    </row>
    <row r="422917" spans="16:16" x14ac:dyDescent="0.3">
      <c r="P422917" s="83"/>
    </row>
    <row r="422918" spans="16:16" x14ac:dyDescent="0.3">
      <c r="P422918" s="83"/>
    </row>
    <row r="422919" spans="16:16" x14ac:dyDescent="0.3">
      <c r="P422919" s="83"/>
    </row>
    <row r="422920" spans="16:16" x14ac:dyDescent="0.3">
      <c r="P422920" s="83"/>
    </row>
    <row r="422921" spans="16:16" x14ac:dyDescent="0.3">
      <c r="P422921" s="83"/>
    </row>
    <row r="422922" spans="16:16" x14ac:dyDescent="0.3">
      <c r="P422922" s="83"/>
    </row>
    <row r="422923" spans="16:16" x14ac:dyDescent="0.3">
      <c r="P422923" s="83"/>
    </row>
    <row r="422924" spans="16:16" x14ac:dyDescent="0.3">
      <c r="P422924" s="83"/>
    </row>
    <row r="422925" spans="16:16" x14ac:dyDescent="0.3">
      <c r="P422925" s="83"/>
    </row>
    <row r="422926" spans="16:16" x14ac:dyDescent="0.3">
      <c r="P422926" s="83"/>
    </row>
    <row r="422927" spans="16:16" x14ac:dyDescent="0.3">
      <c r="P422927" s="83"/>
    </row>
    <row r="422928" spans="16:16" x14ac:dyDescent="0.3">
      <c r="P422928" s="83"/>
    </row>
    <row r="422929" spans="16:16" x14ac:dyDescent="0.3">
      <c r="P422929" s="83"/>
    </row>
    <row r="422930" spans="16:16" x14ac:dyDescent="0.3">
      <c r="P422930" s="83"/>
    </row>
    <row r="422931" spans="16:16" x14ac:dyDescent="0.3">
      <c r="P422931" s="83"/>
    </row>
    <row r="422932" spans="16:16" x14ac:dyDescent="0.3">
      <c r="P422932" s="83"/>
    </row>
    <row r="422933" spans="16:16" x14ac:dyDescent="0.3">
      <c r="P422933" s="83"/>
    </row>
    <row r="422934" spans="16:16" x14ac:dyDescent="0.3">
      <c r="P422934" s="83"/>
    </row>
    <row r="422935" spans="16:16" x14ac:dyDescent="0.3">
      <c r="P422935" s="83"/>
    </row>
    <row r="422936" spans="16:16" x14ac:dyDescent="0.3">
      <c r="P422936" s="83"/>
    </row>
    <row r="422937" spans="16:16" x14ac:dyDescent="0.3">
      <c r="P422937" s="83"/>
    </row>
    <row r="422938" spans="16:16" x14ac:dyDescent="0.3">
      <c r="P422938" s="83"/>
    </row>
    <row r="422939" spans="16:16" x14ac:dyDescent="0.3">
      <c r="P422939" s="83"/>
    </row>
    <row r="422940" spans="16:16" x14ac:dyDescent="0.3">
      <c r="P422940" s="83"/>
    </row>
    <row r="422941" spans="16:16" x14ac:dyDescent="0.3">
      <c r="P422941" s="83"/>
    </row>
    <row r="422942" spans="16:16" x14ac:dyDescent="0.3">
      <c r="P422942" s="83"/>
    </row>
    <row r="422943" spans="16:16" x14ac:dyDescent="0.3">
      <c r="P422943" s="83"/>
    </row>
    <row r="422944" spans="16:16" x14ac:dyDescent="0.3">
      <c r="P422944" s="83"/>
    </row>
    <row r="422945" spans="16:16" x14ac:dyDescent="0.3">
      <c r="P422945" s="83"/>
    </row>
    <row r="422946" spans="16:16" x14ac:dyDescent="0.3">
      <c r="P422946" s="83"/>
    </row>
    <row r="422947" spans="16:16" x14ac:dyDescent="0.3">
      <c r="P422947" s="83"/>
    </row>
    <row r="422948" spans="16:16" x14ac:dyDescent="0.3">
      <c r="P422948" s="83"/>
    </row>
    <row r="422949" spans="16:16" x14ac:dyDescent="0.3">
      <c r="P422949" s="83"/>
    </row>
    <row r="422950" spans="16:16" x14ac:dyDescent="0.3">
      <c r="P422950" s="83"/>
    </row>
    <row r="422951" spans="16:16" x14ac:dyDescent="0.3">
      <c r="P422951" s="83"/>
    </row>
    <row r="422952" spans="16:16" x14ac:dyDescent="0.3">
      <c r="P422952" s="83"/>
    </row>
    <row r="422953" spans="16:16" x14ac:dyDescent="0.3">
      <c r="P422953" s="83"/>
    </row>
    <row r="422954" spans="16:16" x14ac:dyDescent="0.3">
      <c r="P422954" s="83"/>
    </row>
    <row r="422955" spans="16:16" x14ac:dyDescent="0.3">
      <c r="P422955" s="83"/>
    </row>
    <row r="422956" spans="16:16" x14ac:dyDescent="0.3">
      <c r="P422956" s="83"/>
    </row>
    <row r="422957" spans="16:16" x14ac:dyDescent="0.3">
      <c r="P422957" s="83"/>
    </row>
    <row r="422958" spans="16:16" x14ac:dyDescent="0.3">
      <c r="P422958" s="83"/>
    </row>
    <row r="422959" spans="16:16" x14ac:dyDescent="0.3">
      <c r="P422959" s="83"/>
    </row>
    <row r="422960" spans="16:16" x14ac:dyDescent="0.3">
      <c r="P422960" s="83"/>
    </row>
    <row r="422961" spans="16:16" x14ac:dyDescent="0.3">
      <c r="P422961" s="83"/>
    </row>
    <row r="422962" spans="16:16" x14ac:dyDescent="0.3">
      <c r="P422962" s="83"/>
    </row>
    <row r="422963" spans="16:16" x14ac:dyDescent="0.3">
      <c r="P422963" s="83"/>
    </row>
    <row r="422964" spans="16:16" x14ac:dyDescent="0.3">
      <c r="P422964" s="83"/>
    </row>
    <row r="422965" spans="16:16" x14ac:dyDescent="0.3">
      <c r="P422965" s="83"/>
    </row>
    <row r="422966" spans="16:16" x14ac:dyDescent="0.3">
      <c r="P422966" s="83"/>
    </row>
    <row r="422967" spans="16:16" x14ac:dyDescent="0.3">
      <c r="P422967" s="83"/>
    </row>
    <row r="422968" spans="16:16" x14ac:dyDescent="0.3">
      <c r="P422968" s="83"/>
    </row>
    <row r="422969" spans="16:16" x14ac:dyDescent="0.3">
      <c r="P422969" s="83"/>
    </row>
    <row r="422970" spans="16:16" x14ac:dyDescent="0.3">
      <c r="P422970" s="83"/>
    </row>
    <row r="422971" spans="16:16" x14ac:dyDescent="0.3">
      <c r="P422971" s="83"/>
    </row>
    <row r="422972" spans="16:16" x14ac:dyDescent="0.3">
      <c r="P422972" s="83"/>
    </row>
    <row r="422973" spans="16:16" x14ac:dyDescent="0.3">
      <c r="P422973" s="83"/>
    </row>
    <row r="422974" spans="16:16" x14ac:dyDescent="0.3">
      <c r="P422974" s="83"/>
    </row>
    <row r="422975" spans="16:16" x14ac:dyDescent="0.3">
      <c r="P422975" s="83"/>
    </row>
    <row r="422976" spans="16:16" x14ac:dyDescent="0.3">
      <c r="P422976" s="83"/>
    </row>
    <row r="422977" spans="16:16" x14ac:dyDescent="0.3">
      <c r="P422977" s="83"/>
    </row>
    <row r="422978" spans="16:16" x14ac:dyDescent="0.3">
      <c r="P422978" s="83"/>
    </row>
    <row r="422979" spans="16:16" x14ac:dyDescent="0.3">
      <c r="P422979" s="83"/>
    </row>
    <row r="422980" spans="16:16" x14ac:dyDescent="0.3">
      <c r="P422980" s="83"/>
    </row>
    <row r="422981" spans="16:16" x14ac:dyDescent="0.3">
      <c r="P422981" s="83"/>
    </row>
    <row r="422982" spans="16:16" x14ac:dyDescent="0.3">
      <c r="P422982" s="83"/>
    </row>
    <row r="422983" spans="16:16" x14ac:dyDescent="0.3">
      <c r="P422983" s="83"/>
    </row>
    <row r="422984" spans="16:16" x14ac:dyDescent="0.3">
      <c r="P422984" s="83"/>
    </row>
    <row r="422985" spans="16:16" x14ac:dyDescent="0.3">
      <c r="P422985" s="83"/>
    </row>
    <row r="422986" spans="16:16" x14ac:dyDescent="0.3">
      <c r="P422986" s="83"/>
    </row>
    <row r="422987" spans="16:16" x14ac:dyDescent="0.3">
      <c r="P422987" s="83"/>
    </row>
    <row r="422988" spans="16:16" x14ac:dyDescent="0.3">
      <c r="P422988" s="83"/>
    </row>
    <row r="422989" spans="16:16" x14ac:dyDescent="0.3">
      <c r="P422989" s="83"/>
    </row>
    <row r="422990" spans="16:16" x14ac:dyDescent="0.3">
      <c r="P422990" s="83"/>
    </row>
    <row r="422991" spans="16:16" x14ac:dyDescent="0.3">
      <c r="P422991" s="83"/>
    </row>
    <row r="422992" spans="16:16" x14ac:dyDescent="0.3">
      <c r="P422992" s="83"/>
    </row>
    <row r="422993" spans="16:16" x14ac:dyDescent="0.3">
      <c r="P422993" s="83"/>
    </row>
    <row r="422994" spans="16:16" x14ac:dyDescent="0.3">
      <c r="P422994" s="83"/>
    </row>
    <row r="422995" spans="16:16" x14ac:dyDescent="0.3">
      <c r="P422995" s="83"/>
    </row>
    <row r="422996" spans="16:16" x14ac:dyDescent="0.3">
      <c r="P422996" s="83"/>
    </row>
    <row r="422997" spans="16:16" x14ac:dyDescent="0.3">
      <c r="P422997" s="83"/>
    </row>
    <row r="422998" spans="16:16" x14ac:dyDescent="0.3">
      <c r="P422998" s="83"/>
    </row>
    <row r="422999" spans="16:16" x14ac:dyDescent="0.3">
      <c r="P422999" s="83"/>
    </row>
    <row r="423000" spans="16:16" x14ac:dyDescent="0.3">
      <c r="P423000" s="83"/>
    </row>
    <row r="423001" spans="16:16" x14ac:dyDescent="0.3">
      <c r="P423001" s="83"/>
    </row>
    <row r="423002" spans="16:16" x14ac:dyDescent="0.3">
      <c r="P423002" s="83"/>
    </row>
    <row r="423003" spans="16:16" x14ac:dyDescent="0.3">
      <c r="P423003" s="83"/>
    </row>
    <row r="423004" spans="16:16" x14ac:dyDescent="0.3">
      <c r="P423004" s="83"/>
    </row>
    <row r="423005" spans="16:16" x14ac:dyDescent="0.3">
      <c r="P423005" s="83"/>
    </row>
    <row r="423006" spans="16:16" x14ac:dyDescent="0.3">
      <c r="P423006" s="83"/>
    </row>
    <row r="423007" spans="16:16" x14ac:dyDescent="0.3">
      <c r="P423007" s="83"/>
    </row>
    <row r="423008" spans="16:16" x14ac:dyDescent="0.3">
      <c r="P423008" s="83"/>
    </row>
    <row r="423009" spans="16:16" x14ac:dyDescent="0.3">
      <c r="P423009" s="83"/>
    </row>
    <row r="423010" spans="16:16" x14ac:dyDescent="0.3">
      <c r="P423010" s="83"/>
    </row>
    <row r="423011" spans="16:16" x14ac:dyDescent="0.3">
      <c r="P423011" s="83"/>
    </row>
    <row r="423012" spans="16:16" x14ac:dyDescent="0.3">
      <c r="P423012" s="83"/>
    </row>
    <row r="423013" spans="16:16" x14ac:dyDescent="0.3">
      <c r="P423013" s="83"/>
    </row>
    <row r="423014" spans="16:16" x14ac:dyDescent="0.3">
      <c r="P423014" s="83"/>
    </row>
    <row r="423015" spans="16:16" x14ac:dyDescent="0.3">
      <c r="P423015" s="83"/>
    </row>
    <row r="423016" spans="16:16" x14ac:dyDescent="0.3">
      <c r="P423016" s="83"/>
    </row>
    <row r="423017" spans="16:16" x14ac:dyDescent="0.3">
      <c r="P423017" s="83"/>
    </row>
    <row r="423018" spans="16:16" x14ac:dyDescent="0.3">
      <c r="P423018" s="83"/>
    </row>
    <row r="423019" spans="16:16" x14ac:dyDescent="0.3">
      <c r="P423019" s="83"/>
    </row>
    <row r="423020" spans="16:16" x14ac:dyDescent="0.3">
      <c r="P423020" s="83"/>
    </row>
    <row r="423021" spans="16:16" x14ac:dyDescent="0.3">
      <c r="P423021" s="83"/>
    </row>
    <row r="423022" spans="16:16" x14ac:dyDescent="0.3">
      <c r="P423022" s="83"/>
    </row>
    <row r="423023" spans="16:16" x14ac:dyDescent="0.3">
      <c r="P423023" s="83"/>
    </row>
    <row r="423024" spans="16:16" x14ac:dyDescent="0.3">
      <c r="P423024" s="83"/>
    </row>
    <row r="423025" spans="16:16" x14ac:dyDescent="0.3">
      <c r="P423025" s="83"/>
    </row>
    <row r="423026" spans="16:16" x14ac:dyDescent="0.3">
      <c r="P423026" s="83"/>
    </row>
    <row r="423027" spans="16:16" x14ac:dyDescent="0.3">
      <c r="P423027" s="83"/>
    </row>
    <row r="423028" spans="16:16" x14ac:dyDescent="0.3">
      <c r="P423028" s="83"/>
    </row>
    <row r="423029" spans="16:16" x14ac:dyDescent="0.3">
      <c r="P423029" s="83"/>
    </row>
    <row r="423030" spans="16:16" x14ac:dyDescent="0.3">
      <c r="P423030" s="83"/>
    </row>
    <row r="423031" spans="16:16" x14ac:dyDescent="0.3">
      <c r="P423031" s="83"/>
    </row>
    <row r="423032" spans="16:16" x14ac:dyDescent="0.3">
      <c r="P423032" s="83"/>
    </row>
    <row r="423033" spans="16:16" x14ac:dyDescent="0.3">
      <c r="P423033" s="83"/>
    </row>
    <row r="423034" spans="16:16" x14ac:dyDescent="0.3">
      <c r="P423034" s="83"/>
    </row>
    <row r="423035" spans="16:16" x14ac:dyDescent="0.3">
      <c r="P423035" s="83"/>
    </row>
    <row r="423036" spans="16:16" x14ac:dyDescent="0.3">
      <c r="P423036" s="83"/>
    </row>
    <row r="423037" spans="16:16" x14ac:dyDescent="0.3">
      <c r="P423037" s="83"/>
    </row>
    <row r="423038" spans="16:16" x14ac:dyDescent="0.3">
      <c r="P423038" s="83"/>
    </row>
    <row r="423039" spans="16:16" x14ac:dyDescent="0.3">
      <c r="P423039" s="83"/>
    </row>
    <row r="423040" spans="16:16" x14ac:dyDescent="0.3">
      <c r="P423040" s="83"/>
    </row>
    <row r="423041" spans="16:16" x14ac:dyDescent="0.3">
      <c r="P423041" s="83"/>
    </row>
    <row r="423042" spans="16:16" x14ac:dyDescent="0.3">
      <c r="P423042" s="83"/>
    </row>
    <row r="423043" spans="16:16" x14ac:dyDescent="0.3">
      <c r="P423043" s="83"/>
    </row>
    <row r="423044" spans="16:16" x14ac:dyDescent="0.3">
      <c r="P423044" s="83"/>
    </row>
    <row r="423045" spans="16:16" x14ac:dyDescent="0.3">
      <c r="P423045" s="83"/>
    </row>
    <row r="423046" spans="16:16" x14ac:dyDescent="0.3">
      <c r="P423046" s="83"/>
    </row>
    <row r="423047" spans="16:16" x14ac:dyDescent="0.3">
      <c r="P423047" s="83"/>
    </row>
    <row r="423048" spans="16:16" x14ac:dyDescent="0.3">
      <c r="P423048" s="83"/>
    </row>
    <row r="423049" spans="16:16" x14ac:dyDescent="0.3">
      <c r="P423049" s="83"/>
    </row>
    <row r="423050" spans="16:16" x14ac:dyDescent="0.3">
      <c r="P423050" s="83"/>
    </row>
    <row r="423051" spans="16:16" x14ac:dyDescent="0.3">
      <c r="P423051" s="83"/>
    </row>
    <row r="423052" spans="16:16" x14ac:dyDescent="0.3">
      <c r="P423052" s="83"/>
    </row>
    <row r="423053" spans="16:16" x14ac:dyDescent="0.3">
      <c r="P423053" s="83"/>
    </row>
    <row r="423054" spans="16:16" x14ac:dyDescent="0.3">
      <c r="P423054" s="83"/>
    </row>
    <row r="423055" spans="16:16" x14ac:dyDescent="0.3">
      <c r="P423055" s="83"/>
    </row>
    <row r="423056" spans="16:16" x14ac:dyDescent="0.3">
      <c r="P423056" s="83"/>
    </row>
    <row r="423057" spans="16:16" x14ac:dyDescent="0.3">
      <c r="P423057" s="83"/>
    </row>
    <row r="423058" spans="16:16" x14ac:dyDescent="0.3">
      <c r="P423058" s="83"/>
    </row>
    <row r="423059" spans="16:16" x14ac:dyDescent="0.3">
      <c r="P423059" s="83"/>
    </row>
    <row r="423060" spans="16:16" x14ac:dyDescent="0.3">
      <c r="P423060" s="83"/>
    </row>
    <row r="423061" spans="16:16" x14ac:dyDescent="0.3">
      <c r="P423061" s="83"/>
    </row>
    <row r="423062" spans="16:16" x14ac:dyDescent="0.3">
      <c r="P423062" s="83"/>
    </row>
    <row r="423063" spans="16:16" x14ac:dyDescent="0.3">
      <c r="P423063" s="83"/>
    </row>
    <row r="423064" spans="16:16" x14ac:dyDescent="0.3">
      <c r="P423064" s="83"/>
    </row>
    <row r="423065" spans="16:16" x14ac:dyDescent="0.3">
      <c r="P423065" s="83"/>
    </row>
    <row r="423066" spans="16:16" x14ac:dyDescent="0.3">
      <c r="P423066" s="83"/>
    </row>
    <row r="423067" spans="16:16" x14ac:dyDescent="0.3">
      <c r="P423067" s="83"/>
    </row>
    <row r="423068" spans="16:16" x14ac:dyDescent="0.3">
      <c r="P423068" s="83"/>
    </row>
    <row r="423069" spans="16:16" x14ac:dyDescent="0.3">
      <c r="P423069" s="83"/>
    </row>
    <row r="423070" spans="16:16" x14ac:dyDescent="0.3">
      <c r="P423070" s="83"/>
    </row>
    <row r="423071" spans="16:16" x14ac:dyDescent="0.3">
      <c r="P423071" s="83"/>
    </row>
    <row r="423072" spans="16:16" x14ac:dyDescent="0.3">
      <c r="P423072" s="83"/>
    </row>
    <row r="423073" spans="16:16" x14ac:dyDescent="0.3">
      <c r="P423073" s="83"/>
    </row>
    <row r="423074" spans="16:16" x14ac:dyDescent="0.3">
      <c r="P423074" s="83"/>
    </row>
    <row r="423075" spans="16:16" x14ac:dyDescent="0.3">
      <c r="P423075" s="83"/>
    </row>
    <row r="423076" spans="16:16" x14ac:dyDescent="0.3">
      <c r="P423076" s="83"/>
    </row>
    <row r="423077" spans="16:16" x14ac:dyDescent="0.3">
      <c r="P423077" s="83"/>
    </row>
    <row r="423078" spans="16:16" x14ac:dyDescent="0.3">
      <c r="P423078" s="83"/>
    </row>
    <row r="423079" spans="16:16" x14ac:dyDescent="0.3">
      <c r="P423079" s="83"/>
    </row>
    <row r="423080" spans="16:16" x14ac:dyDescent="0.3">
      <c r="P423080" s="83"/>
    </row>
    <row r="423081" spans="16:16" x14ac:dyDescent="0.3">
      <c r="P423081" s="83"/>
    </row>
    <row r="423082" spans="16:16" x14ac:dyDescent="0.3">
      <c r="P423082" s="83"/>
    </row>
    <row r="423083" spans="16:16" x14ac:dyDescent="0.3">
      <c r="P423083" s="83"/>
    </row>
    <row r="423084" spans="16:16" x14ac:dyDescent="0.3">
      <c r="P423084" s="83"/>
    </row>
    <row r="423085" spans="16:16" x14ac:dyDescent="0.3">
      <c r="P423085" s="83"/>
    </row>
    <row r="423086" spans="16:16" x14ac:dyDescent="0.3">
      <c r="P423086" s="83"/>
    </row>
    <row r="423087" spans="16:16" x14ac:dyDescent="0.3">
      <c r="P423087" s="83"/>
    </row>
    <row r="423088" spans="16:16" x14ac:dyDescent="0.3">
      <c r="P423088" s="83"/>
    </row>
    <row r="423089" spans="16:16" x14ac:dyDescent="0.3">
      <c r="P423089" s="83"/>
    </row>
    <row r="423090" spans="16:16" x14ac:dyDescent="0.3">
      <c r="P423090" s="83"/>
    </row>
    <row r="423091" spans="16:16" x14ac:dyDescent="0.3">
      <c r="P423091" s="83"/>
    </row>
    <row r="423092" spans="16:16" x14ac:dyDescent="0.3">
      <c r="P423092" s="83"/>
    </row>
    <row r="423093" spans="16:16" x14ac:dyDescent="0.3">
      <c r="P423093" s="83"/>
    </row>
    <row r="423094" spans="16:16" x14ac:dyDescent="0.3">
      <c r="P423094" s="83"/>
    </row>
    <row r="423095" spans="16:16" x14ac:dyDescent="0.3">
      <c r="P423095" s="83"/>
    </row>
    <row r="423096" spans="16:16" x14ac:dyDescent="0.3">
      <c r="P423096" s="83"/>
    </row>
    <row r="423097" spans="16:16" x14ac:dyDescent="0.3">
      <c r="P423097" s="83"/>
    </row>
    <row r="423098" spans="16:16" x14ac:dyDescent="0.3">
      <c r="P423098" s="83"/>
    </row>
    <row r="423099" spans="16:16" x14ac:dyDescent="0.3">
      <c r="P423099" s="83"/>
    </row>
    <row r="423100" spans="16:16" x14ac:dyDescent="0.3">
      <c r="P423100" s="83"/>
    </row>
    <row r="423101" spans="16:16" x14ac:dyDescent="0.3">
      <c r="P423101" s="83"/>
    </row>
    <row r="423102" spans="16:16" x14ac:dyDescent="0.3">
      <c r="P423102" s="83"/>
    </row>
    <row r="423103" spans="16:16" x14ac:dyDescent="0.3">
      <c r="P423103" s="83"/>
    </row>
    <row r="423104" spans="16:16" x14ac:dyDescent="0.3">
      <c r="P423104" s="83"/>
    </row>
    <row r="423105" spans="16:16" x14ac:dyDescent="0.3">
      <c r="P423105" s="83"/>
    </row>
    <row r="423106" spans="16:16" x14ac:dyDescent="0.3">
      <c r="P423106" s="83"/>
    </row>
    <row r="423107" spans="16:16" x14ac:dyDescent="0.3">
      <c r="P423107" s="83"/>
    </row>
    <row r="423108" spans="16:16" x14ac:dyDescent="0.3">
      <c r="P423108" s="83"/>
    </row>
    <row r="423109" spans="16:16" x14ac:dyDescent="0.3">
      <c r="P423109" s="83"/>
    </row>
    <row r="423110" spans="16:16" x14ac:dyDescent="0.3">
      <c r="P423110" s="83"/>
    </row>
    <row r="423111" spans="16:16" x14ac:dyDescent="0.3">
      <c r="P423111" s="83"/>
    </row>
    <row r="423112" spans="16:16" x14ac:dyDescent="0.3">
      <c r="P423112" s="83"/>
    </row>
    <row r="423113" spans="16:16" x14ac:dyDescent="0.3">
      <c r="P423113" s="83"/>
    </row>
    <row r="423114" spans="16:16" x14ac:dyDescent="0.3">
      <c r="P423114" s="83"/>
    </row>
    <row r="423115" spans="16:16" x14ac:dyDescent="0.3">
      <c r="P423115" s="83"/>
    </row>
    <row r="423116" spans="16:16" x14ac:dyDescent="0.3">
      <c r="P423116" s="83"/>
    </row>
    <row r="423117" spans="16:16" x14ac:dyDescent="0.3">
      <c r="P423117" s="83"/>
    </row>
    <row r="423118" spans="16:16" x14ac:dyDescent="0.3">
      <c r="P423118" s="83"/>
    </row>
    <row r="423119" spans="16:16" x14ac:dyDescent="0.3">
      <c r="P423119" s="83"/>
    </row>
    <row r="423120" spans="16:16" x14ac:dyDescent="0.3">
      <c r="P423120" s="83"/>
    </row>
    <row r="423121" spans="16:16" x14ac:dyDescent="0.3">
      <c r="P423121" s="83"/>
    </row>
    <row r="423122" spans="16:16" x14ac:dyDescent="0.3">
      <c r="P423122" s="83"/>
    </row>
    <row r="423123" spans="16:16" x14ac:dyDescent="0.3">
      <c r="P423123" s="83"/>
    </row>
    <row r="423124" spans="16:16" x14ac:dyDescent="0.3">
      <c r="P423124" s="83"/>
    </row>
    <row r="423125" spans="16:16" x14ac:dyDescent="0.3">
      <c r="P423125" s="83"/>
    </row>
    <row r="423126" spans="16:16" x14ac:dyDescent="0.3">
      <c r="P423126" s="83"/>
    </row>
    <row r="423127" spans="16:16" x14ac:dyDescent="0.3">
      <c r="P423127" s="83"/>
    </row>
    <row r="423128" spans="16:16" x14ac:dyDescent="0.3">
      <c r="P423128" s="83"/>
    </row>
    <row r="423129" spans="16:16" x14ac:dyDescent="0.3">
      <c r="P423129" s="83"/>
    </row>
    <row r="423130" spans="16:16" x14ac:dyDescent="0.3">
      <c r="P423130" s="83"/>
    </row>
    <row r="423131" spans="16:16" x14ac:dyDescent="0.3">
      <c r="P423131" s="83"/>
    </row>
    <row r="423132" spans="16:16" x14ac:dyDescent="0.3">
      <c r="P423132" s="83"/>
    </row>
    <row r="423133" spans="16:16" x14ac:dyDescent="0.3">
      <c r="P423133" s="83"/>
    </row>
    <row r="423134" spans="16:16" x14ac:dyDescent="0.3">
      <c r="P423134" s="83"/>
    </row>
    <row r="423135" spans="16:16" x14ac:dyDescent="0.3">
      <c r="P423135" s="83"/>
    </row>
    <row r="423136" spans="16:16" x14ac:dyDescent="0.3">
      <c r="P423136" s="83"/>
    </row>
    <row r="423137" spans="16:16" x14ac:dyDescent="0.3">
      <c r="P423137" s="83"/>
    </row>
    <row r="423138" spans="16:16" x14ac:dyDescent="0.3">
      <c r="P423138" s="83"/>
    </row>
    <row r="423139" spans="16:16" x14ac:dyDescent="0.3">
      <c r="P423139" s="83"/>
    </row>
    <row r="423140" spans="16:16" x14ac:dyDescent="0.3">
      <c r="P423140" s="83"/>
    </row>
    <row r="423141" spans="16:16" x14ac:dyDescent="0.3">
      <c r="P423141" s="83"/>
    </row>
    <row r="423142" spans="16:16" x14ac:dyDescent="0.3">
      <c r="P423142" s="83"/>
    </row>
    <row r="423143" spans="16:16" x14ac:dyDescent="0.3">
      <c r="P423143" s="83"/>
    </row>
    <row r="423144" spans="16:16" x14ac:dyDescent="0.3">
      <c r="P423144" s="83"/>
    </row>
    <row r="423145" spans="16:16" x14ac:dyDescent="0.3">
      <c r="P423145" s="83"/>
    </row>
    <row r="423146" spans="16:16" x14ac:dyDescent="0.3">
      <c r="P423146" s="83"/>
    </row>
    <row r="423147" spans="16:16" x14ac:dyDescent="0.3">
      <c r="P423147" s="83"/>
    </row>
    <row r="423148" spans="16:16" x14ac:dyDescent="0.3">
      <c r="P423148" s="83"/>
    </row>
    <row r="423149" spans="16:16" x14ac:dyDescent="0.3">
      <c r="P423149" s="83"/>
    </row>
    <row r="423150" spans="16:16" x14ac:dyDescent="0.3">
      <c r="P423150" s="83"/>
    </row>
    <row r="423151" spans="16:16" x14ac:dyDescent="0.3">
      <c r="P423151" s="83"/>
    </row>
    <row r="423152" spans="16:16" x14ac:dyDescent="0.3">
      <c r="P423152" s="83"/>
    </row>
    <row r="423153" spans="16:16" x14ac:dyDescent="0.3">
      <c r="P423153" s="83"/>
    </row>
    <row r="423154" spans="16:16" x14ac:dyDescent="0.3">
      <c r="P423154" s="83"/>
    </row>
    <row r="423155" spans="16:16" x14ac:dyDescent="0.3">
      <c r="P423155" s="83"/>
    </row>
    <row r="423156" spans="16:16" x14ac:dyDescent="0.3">
      <c r="P423156" s="83"/>
    </row>
    <row r="423157" spans="16:16" x14ac:dyDescent="0.3">
      <c r="P423157" s="83"/>
    </row>
    <row r="423158" spans="16:16" x14ac:dyDescent="0.3">
      <c r="P423158" s="83"/>
    </row>
    <row r="423159" spans="16:16" x14ac:dyDescent="0.3">
      <c r="P423159" s="83"/>
    </row>
    <row r="423160" spans="16:16" x14ac:dyDescent="0.3">
      <c r="P423160" s="83"/>
    </row>
    <row r="423161" spans="16:16" x14ac:dyDescent="0.3">
      <c r="P423161" s="83"/>
    </row>
    <row r="423162" spans="16:16" x14ac:dyDescent="0.3">
      <c r="P423162" s="83"/>
    </row>
    <row r="423163" spans="16:16" x14ac:dyDescent="0.3">
      <c r="P423163" s="83"/>
    </row>
    <row r="423164" spans="16:16" x14ac:dyDescent="0.3">
      <c r="P423164" s="83"/>
    </row>
    <row r="423165" spans="16:16" x14ac:dyDescent="0.3">
      <c r="P423165" s="83"/>
    </row>
    <row r="423166" spans="16:16" x14ac:dyDescent="0.3">
      <c r="P423166" s="83"/>
    </row>
    <row r="423167" spans="16:16" x14ac:dyDescent="0.3">
      <c r="P423167" s="83"/>
    </row>
    <row r="423168" spans="16:16" x14ac:dyDescent="0.3">
      <c r="P423168" s="83"/>
    </row>
    <row r="423169" spans="16:16" x14ac:dyDescent="0.3">
      <c r="P423169" s="83"/>
    </row>
    <row r="423170" spans="16:16" x14ac:dyDescent="0.3">
      <c r="P423170" s="83"/>
    </row>
    <row r="423171" spans="16:16" x14ac:dyDescent="0.3">
      <c r="P423171" s="83"/>
    </row>
    <row r="423172" spans="16:16" x14ac:dyDescent="0.3">
      <c r="P423172" s="83"/>
    </row>
    <row r="423173" spans="16:16" x14ac:dyDescent="0.3">
      <c r="P423173" s="83"/>
    </row>
    <row r="423174" spans="16:16" x14ac:dyDescent="0.3">
      <c r="P423174" s="83"/>
    </row>
    <row r="423175" spans="16:16" x14ac:dyDescent="0.3">
      <c r="P423175" s="83"/>
    </row>
    <row r="423176" spans="16:16" x14ac:dyDescent="0.3">
      <c r="P423176" s="83"/>
    </row>
    <row r="423177" spans="16:16" x14ac:dyDescent="0.3">
      <c r="P423177" s="83"/>
    </row>
    <row r="423178" spans="16:16" x14ac:dyDescent="0.3">
      <c r="P423178" s="83"/>
    </row>
    <row r="423179" spans="16:16" x14ac:dyDescent="0.3">
      <c r="P423179" s="83"/>
    </row>
    <row r="423180" spans="16:16" x14ac:dyDescent="0.3">
      <c r="P423180" s="83"/>
    </row>
    <row r="423181" spans="16:16" x14ac:dyDescent="0.3">
      <c r="P423181" s="83"/>
    </row>
    <row r="423182" spans="16:16" x14ac:dyDescent="0.3">
      <c r="P423182" s="83"/>
    </row>
    <row r="423183" spans="16:16" x14ac:dyDescent="0.3">
      <c r="P423183" s="83"/>
    </row>
    <row r="423184" spans="16:16" x14ac:dyDescent="0.3">
      <c r="P423184" s="83"/>
    </row>
    <row r="423185" spans="16:16" x14ac:dyDescent="0.3">
      <c r="P423185" s="83"/>
    </row>
    <row r="423186" spans="16:16" x14ac:dyDescent="0.3">
      <c r="P423186" s="83"/>
    </row>
    <row r="423187" spans="16:16" x14ac:dyDescent="0.3">
      <c r="P423187" s="83"/>
    </row>
    <row r="423188" spans="16:16" x14ac:dyDescent="0.3">
      <c r="P423188" s="83"/>
    </row>
    <row r="423189" spans="16:16" x14ac:dyDescent="0.3">
      <c r="P423189" s="83"/>
    </row>
    <row r="423190" spans="16:16" x14ac:dyDescent="0.3">
      <c r="P423190" s="83"/>
    </row>
    <row r="423191" spans="16:16" x14ac:dyDescent="0.3">
      <c r="P423191" s="83"/>
    </row>
    <row r="423192" spans="16:16" x14ac:dyDescent="0.3">
      <c r="P423192" s="83"/>
    </row>
    <row r="423193" spans="16:16" x14ac:dyDescent="0.3">
      <c r="P423193" s="83"/>
    </row>
    <row r="423194" spans="16:16" x14ac:dyDescent="0.3">
      <c r="P423194" s="83"/>
    </row>
    <row r="423195" spans="16:16" x14ac:dyDescent="0.3">
      <c r="P423195" s="83"/>
    </row>
    <row r="423196" spans="16:16" x14ac:dyDescent="0.3">
      <c r="P423196" s="83"/>
    </row>
    <row r="423197" spans="16:16" x14ac:dyDescent="0.3">
      <c r="P423197" s="83"/>
    </row>
    <row r="423198" spans="16:16" x14ac:dyDescent="0.3">
      <c r="P423198" s="83"/>
    </row>
    <row r="423199" spans="16:16" x14ac:dyDescent="0.3">
      <c r="P423199" s="83"/>
    </row>
    <row r="423200" spans="16:16" x14ac:dyDescent="0.3">
      <c r="P423200" s="83"/>
    </row>
    <row r="423201" spans="16:16" x14ac:dyDescent="0.3">
      <c r="P423201" s="83"/>
    </row>
    <row r="423202" spans="16:16" x14ac:dyDescent="0.3">
      <c r="P423202" s="83"/>
    </row>
    <row r="423203" spans="16:16" x14ac:dyDescent="0.3">
      <c r="P423203" s="83"/>
    </row>
    <row r="423204" spans="16:16" x14ac:dyDescent="0.3">
      <c r="P423204" s="83"/>
    </row>
    <row r="423205" spans="16:16" x14ac:dyDescent="0.3">
      <c r="P423205" s="83"/>
    </row>
    <row r="423206" spans="16:16" x14ac:dyDescent="0.3">
      <c r="P423206" s="83"/>
    </row>
    <row r="423207" spans="16:16" x14ac:dyDescent="0.3">
      <c r="P423207" s="83"/>
    </row>
    <row r="423208" spans="16:16" x14ac:dyDescent="0.3">
      <c r="P423208" s="83"/>
    </row>
    <row r="423209" spans="16:16" x14ac:dyDescent="0.3">
      <c r="P423209" s="83"/>
    </row>
    <row r="423210" spans="16:16" x14ac:dyDescent="0.3">
      <c r="P423210" s="83"/>
    </row>
    <row r="423211" spans="16:16" x14ac:dyDescent="0.3">
      <c r="P423211" s="83"/>
    </row>
    <row r="423212" spans="16:16" x14ac:dyDescent="0.3">
      <c r="P423212" s="83"/>
    </row>
    <row r="423213" spans="16:16" x14ac:dyDescent="0.3">
      <c r="P423213" s="83"/>
    </row>
    <row r="423214" spans="16:16" x14ac:dyDescent="0.3">
      <c r="P423214" s="83"/>
    </row>
    <row r="423215" spans="16:16" x14ac:dyDescent="0.3">
      <c r="P423215" s="83"/>
    </row>
    <row r="423216" spans="16:16" x14ac:dyDescent="0.3">
      <c r="P423216" s="83"/>
    </row>
    <row r="423217" spans="16:16" x14ac:dyDescent="0.3">
      <c r="P423217" s="83"/>
    </row>
    <row r="423218" spans="16:16" x14ac:dyDescent="0.3">
      <c r="P423218" s="83"/>
    </row>
    <row r="423219" spans="16:16" x14ac:dyDescent="0.3">
      <c r="P423219" s="83"/>
    </row>
    <row r="423220" spans="16:16" x14ac:dyDescent="0.3">
      <c r="P423220" s="83"/>
    </row>
    <row r="423221" spans="16:16" x14ac:dyDescent="0.3">
      <c r="P423221" s="83"/>
    </row>
    <row r="423222" spans="16:16" x14ac:dyDescent="0.3">
      <c r="P423222" s="83"/>
    </row>
    <row r="423223" spans="16:16" x14ac:dyDescent="0.3">
      <c r="P423223" s="83"/>
    </row>
    <row r="423224" spans="16:16" x14ac:dyDescent="0.3">
      <c r="P423224" s="83"/>
    </row>
    <row r="423225" spans="16:16" x14ac:dyDescent="0.3">
      <c r="P423225" s="83"/>
    </row>
    <row r="423226" spans="16:16" x14ac:dyDescent="0.3">
      <c r="P423226" s="83"/>
    </row>
    <row r="423227" spans="16:16" x14ac:dyDescent="0.3">
      <c r="P423227" s="83"/>
    </row>
    <row r="423228" spans="16:16" x14ac:dyDescent="0.3">
      <c r="P423228" s="83"/>
    </row>
    <row r="423229" spans="16:16" x14ac:dyDescent="0.3">
      <c r="P423229" s="83"/>
    </row>
    <row r="423230" spans="16:16" x14ac:dyDescent="0.3">
      <c r="P423230" s="83"/>
    </row>
    <row r="423231" spans="16:16" x14ac:dyDescent="0.3">
      <c r="P423231" s="83"/>
    </row>
    <row r="423232" spans="16:16" x14ac:dyDescent="0.3">
      <c r="P423232" s="83"/>
    </row>
    <row r="423233" spans="16:16" x14ac:dyDescent="0.3">
      <c r="P423233" s="83"/>
    </row>
    <row r="423234" spans="16:16" x14ac:dyDescent="0.3">
      <c r="P423234" s="83"/>
    </row>
    <row r="423235" spans="16:16" x14ac:dyDescent="0.3">
      <c r="P423235" s="83"/>
    </row>
    <row r="423236" spans="16:16" x14ac:dyDescent="0.3">
      <c r="P423236" s="83"/>
    </row>
    <row r="423237" spans="16:16" x14ac:dyDescent="0.3">
      <c r="P423237" s="83"/>
    </row>
    <row r="423238" spans="16:16" x14ac:dyDescent="0.3">
      <c r="P423238" s="83"/>
    </row>
    <row r="423239" spans="16:16" x14ac:dyDescent="0.3">
      <c r="P423239" s="83"/>
    </row>
    <row r="423240" spans="16:16" x14ac:dyDescent="0.3">
      <c r="P423240" s="83"/>
    </row>
    <row r="423241" spans="16:16" x14ac:dyDescent="0.3">
      <c r="P423241" s="83"/>
    </row>
    <row r="423242" spans="16:16" x14ac:dyDescent="0.3">
      <c r="P423242" s="83"/>
    </row>
    <row r="423243" spans="16:16" x14ac:dyDescent="0.3">
      <c r="P423243" s="83"/>
    </row>
    <row r="423244" spans="16:16" x14ac:dyDescent="0.3">
      <c r="P423244" s="83"/>
    </row>
    <row r="423245" spans="16:16" x14ac:dyDescent="0.3">
      <c r="P423245" s="83"/>
    </row>
    <row r="423246" spans="16:16" x14ac:dyDescent="0.3">
      <c r="P423246" s="83"/>
    </row>
    <row r="423247" spans="16:16" x14ac:dyDescent="0.3">
      <c r="P423247" s="83"/>
    </row>
    <row r="423248" spans="16:16" x14ac:dyDescent="0.3">
      <c r="P423248" s="83"/>
    </row>
    <row r="423249" spans="16:16" x14ac:dyDescent="0.3">
      <c r="P423249" s="83"/>
    </row>
    <row r="423250" spans="16:16" x14ac:dyDescent="0.3">
      <c r="P423250" s="83"/>
    </row>
    <row r="423251" spans="16:16" x14ac:dyDescent="0.3">
      <c r="P423251" s="83"/>
    </row>
    <row r="423252" spans="16:16" x14ac:dyDescent="0.3">
      <c r="P423252" s="83"/>
    </row>
    <row r="423253" spans="16:16" x14ac:dyDescent="0.3">
      <c r="P423253" s="83"/>
    </row>
    <row r="423254" spans="16:16" x14ac:dyDescent="0.3">
      <c r="P423254" s="83"/>
    </row>
    <row r="423255" spans="16:16" x14ac:dyDescent="0.3">
      <c r="P423255" s="83"/>
    </row>
    <row r="423256" spans="16:16" x14ac:dyDescent="0.3">
      <c r="P423256" s="83"/>
    </row>
    <row r="423257" spans="16:16" x14ac:dyDescent="0.3">
      <c r="P423257" s="83"/>
    </row>
    <row r="423258" spans="16:16" x14ac:dyDescent="0.3">
      <c r="P423258" s="83"/>
    </row>
    <row r="423259" spans="16:16" x14ac:dyDescent="0.3">
      <c r="P423259" s="83"/>
    </row>
    <row r="423260" spans="16:16" x14ac:dyDescent="0.3">
      <c r="P423260" s="83"/>
    </row>
    <row r="423261" spans="16:16" x14ac:dyDescent="0.3">
      <c r="P423261" s="83"/>
    </row>
    <row r="423262" spans="16:16" x14ac:dyDescent="0.3">
      <c r="P423262" s="83"/>
    </row>
    <row r="423263" spans="16:16" x14ac:dyDescent="0.3">
      <c r="P423263" s="83"/>
    </row>
    <row r="423264" spans="16:16" x14ac:dyDescent="0.3">
      <c r="P423264" s="83"/>
    </row>
    <row r="423265" spans="16:16" x14ac:dyDescent="0.3">
      <c r="P423265" s="83"/>
    </row>
    <row r="423266" spans="16:16" x14ac:dyDescent="0.3">
      <c r="P423266" s="83"/>
    </row>
    <row r="423267" spans="16:16" x14ac:dyDescent="0.3">
      <c r="P423267" s="83"/>
    </row>
    <row r="423268" spans="16:16" x14ac:dyDescent="0.3">
      <c r="P423268" s="83"/>
    </row>
    <row r="423269" spans="16:16" x14ac:dyDescent="0.3">
      <c r="P423269" s="83"/>
    </row>
    <row r="423270" spans="16:16" x14ac:dyDescent="0.3">
      <c r="P423270" s="83"/>
    </row>
    <row r="423271" spans="16:16" x14ac:dyDescent="0.3">
      <c r="P423271" s="83"/>
    </row>
    <row r="423272" spans="16:16" x14ac:dyDescent="0.3">
      <c r="P423272" s="83"/>
    </row>
    <row r="423273" spans="16:16" x14ac:dyDescent="0.3">
      <c r="P423273" s="83"/>
    </row>
    <row r="423274" spans="16:16" x14ac:dyDescent="0.3">
      <c r="P423274" s="83"/>
    </row>
    <row r="423275" spans="16:16" x14ac:dyDescent="0.3">
      <c r="P423275" s="83"/>
    </row>
    <row r="423276" spans="16:16" x14ac:dyDescent="0.3">
      <c r="P423276" s="83"/>
    </row>
    <row r="423277" spans="16:16" x14ac:dyDescent="0.3">
      <c r="P423277" s="83"/>
    </row>
    <row r="423278" spans="16:16" x14ac:dyDescent="0.3">
      <c r="P423278" s="83"/>
    </row>
    <row r="423279" spans="16:16" x14ac:dyDescent="0.3">
      <c r="P423279" s="83"/>
    </row>
    <row r="423280" spans="16:16" x14ac:dyDescent="0.3">
      <c r="P423280" s="83"/>
    </row>
    <row r="423281" spans="16:16" x14ac:dyDescent="0.3">
      <c r="P423281" s="83"/>
    </row>
    <row r="423282" spans="16:16" x14ac:dyDescent="0.3">
      <c r="P423282" s="83"/>
    </row>
    <row r="423283" spans="16:16" x14ac:dyDescent="0.3">
      <c r="P423283" s="83"/>
    </row>
    <row r="423284" spans="16:16" x14ac:dyDescent="0.3">
      <c r="P423284" s="83"/>
    </row>
    <row r="423285" spans="16:16" x14ac:dyDescent="0.3">
      <c r="P423285" s="83"/>
    </row>
    <row r="423286" spans="16:16" x14ac:dyDescent="0.3">
      <c r="P423286" s="83"/>
    </row>
    <row r="423287" spans="16:16" x14ac:dyDescent="0.3">
      <c r="P423287" s="83"/>
    </row>
    <row r="423288" spans="16:16" x14ac:dyDescent="0.3">
      <c r="P423288" s="83"/>
    </row>
    <row r="423289" spans="16:16" x14ac:dyDescent="0.3">
      <c r="P423289" s="83"/>
    </row>
    <row r="423290" spans="16:16" x14ac:dyDescent="0.3">
      <c r="P423290" s="83"/>
    </row>
    <row r="423291" spans="16:16" x14ac:dyDescent="0.3">
      <c r="P423291" s="83"/>
    </row>
    <row r="423292" spans="16:16" x14ac:dyDescent="0.3">
      <c r="P423292" s="83"/>
    </row>
    <row r="423293" spans="16:16" x14ac:dyDescent="0.3">
      <c r="P423293" s="83"/>
    </row>
    <row r="423294" spans="16:16" x14ac:dyDescent="0.3">
      <c r="P423294" s="83"/>
    </row>
    <row r="423295" spans="16:16" x14ac:dyDescent="0.3">
      <c r="P423295" s="83"/>
    </row>
    <row r="423296" spans="16:16" x14ac:dyDescent="0.3">
      <c r="P423296" s="83"/>
    </row>
    <row r="423297" spans="16:16" x14ac:dyDescent="0.3">
      <c r="P423297" s="83"/>
    </row>
    <row r="423298" spans="16:16" x14ac:dyDescent="0.3">
      <c r="P423298" s="83"/>
    </row>
    <row r="423299" spans="16:16" x14ac:dyDescent="0.3">
      <c r="P423299" s="83"/>
    </row>
    <row r="423300" spans="16:16" x14ac:dyDescent="0.3">
      <c r="P423300" s="83"/>
    </row>
    <row r="423301" spans="16:16" x14ac:dyDescent="0.3">
      <c r="P423301" s="83"/>
    </row>
    <row r="423302" spans="16:16" x14ac:dyDescent="0.3">
      <c r="P423302" s="83"/>
    </row>
    <row r="423303" spans="16:16" x14ac:dyDescent="0.3">
      <c r="P423303" s="83"/>
    </row>
    <row r="423304" spans="16:16" x14ac:dyDescent="0.3">
      <c r="P423304" s="83"/>
    </row>
    <row r="423305" spans="16:16" x14ac:dyDescent="0.3">
      <c r="P423305" s="83"/>
    </row>
    <row r="423306" spans="16:16" x14ac:dyDescent="0.3">
      <c r="P423306" s="83"/>
    </row>
    <row r="423307" spans="16:16" x14ac:dyDescent="0.3">
      <c r="P423307" s="83"/>
    </row>
    <row r="423308" spans="16:16" x14ac:dyDescent="0.3">
      <c r="P423308" s="83"/>
    </row>
    <row r="423309" spans="16:16" x14ac:dyDescent="0.3">
      <c r="P423309" s="83"/>
    </row>
    <row r="423310" spans="16:16" x14ac:dyDescent="0.3">
      <c r="P423310" s="83"/>
    </row>
    <row r="423311" spans="16:16" x14ac:dyDescent="0.3">
      <c r="P423311" s="83"/>
    </row>
    <row r="423312" spans="16:16" x14ac:dyDescent="0.3">
      <c r="P423312" s="83"/>
    </row>
    <row r="423313" spans="16:16" x14ac:dyDescent="0.3">
      <c r="P423313" s="83"/>
    </row>
    <row r="423314" spans="16:16" x14ac:dyDescent="0.3">
      <c r="P423314" s="83"/>
    </row>
    <row r="423315" spans="16:16" x14ac:dyDescent="0.3">
      <c r="P423315" s="83"/>
    </row>
    <row r="423316" spans="16:16" x14ac:dyDescent="0.3">
      <c r="P423316" s="83"/>
    </row>
    <row r="423317" spans="16:16" x14ac:dyDescent="0.3">
      <c r="P423317" s="83"/>
    </row>
    <row r="423318" spans="16:16" x14ac:dyDescent="0.3">
      <c r="P423318" s="83"/>
    </row>
    <row r="423319" spans="16:16" x14ac:dyDescent="0.3">
      <c r="P423319" s="83"/>
    </row>
    <row r="423320" spans="16:16" x14ac:dyDescent="0.3">
      <c r="P423320" s="83"/>
    </row>
    <row r="423321" spans="16:16" x14ac:dyDescent="0.3">
      <c r="P423321" s="83"/>
    </row>
    <row r="423322" spans="16:16" x14ac:dyDescent="0.3">
      <c r="P423322" s="83"/>
    </row>
    <row r="423323" spans="16:16" x14ac:dyDescent="0.3">
      <c r="P423323" s="83"/>
    </row>
    <row r="423324" spans="16:16" x14ac:dyDescent="0.3">
      <c r="P423324" s="83"/>
    </row>
    <row r="423325" spans="16:16" x14ac:dyDescent="0.3">
      <c r="P423325" s="83"/>
    </row>
    <row r="423326" spans="16:16" x14ac:dyDescent="0.3">
      <c r="P423326" s="83"/>
    </row>
    <row r="423327" spans="16:16" x14ac:dyDescent="0.3">
      <c r="P423327" s="83"/>
    </row>
    <row r="423328" spans="16:16" x14ac:dyDescent="0.3">
      <c r="P423328" s="83"/>
    </row>
    <row r="423329" spans="16:16" x14ac:dyDescent="0.3">
      <c r="P423329" s="83"/>
    </row>
    <row r="423330" spans="16:16" x14ac:dyDescent="0.3">
      <c r="P423330" s="83"/>
    </row>
    <row r="423331" spans="16:16" x14ac:dyDescent="0.3">
      <c r="P423331" s="83"/>
    </row>
    <row r="423332" spans="16:16" x14ac:dyDescent="0.3">
      <c r="P423332" s="83"/>
    </row>
    <row r="423333" spans="16:16" x14ac:dyDescent="0.3">
      <c r="P423333" s="83"/>
    </row>
    <row r="423334" spans="16:16" x14ac:dyDescent="0.3">
      <c r="P423334" s="83"/>
    </row>
    <row r="423335" spans="16:16" x14ac:dyDescent="0.3">
      <c r="P423335" s="83"/>
    </row>
    <row r="423336" spans="16:16" x14ac:dyDescent="0.3">
      <c r="P423336" s="83"/>
    </row>
    <row r="423337" spans="16:16" x14ac:dyDescent="0.3">
      <c r="P423337" s="83"/>
    </row>
    <row r="423338" spans="16:16" x14ac:dyDescent="0.3">
      <c r="P423338" s="83"/>
    </row>
    <row r="423339" spans="16:16" x14ac:dyDescent="0.3">
      <c r="P423339" s="83"/>
    </row>
    <row r="423340" spans="16:16" x14ac:dyDescent="0.3">
      <c r="P423340" s="83"/>
    </row>
    <row r="423341" spans="16:16" x14ac:dyDescent="0.3">
      <c r="P423341" s="83"/>
    </row>
    <row r="423342" spans="16:16" x14ac:dyDescent="0.3">
      <c r="P423342" s="83"/>
    </row>
    <row r="423343" spans="16:16" x14ac:dyDescent="0.3">
      <c r="P423343" s="83"/>
    </row>
    <row r="423344" spans="16:16" x14ac:dyDescent="0.3">
      <c r="P423344" s="83"/>
    </row>
    <row r="423345" spans="16:16" x14ac:dyDescent="0.3">
      <c r="P423345" s="83"/>
    </row>
    <row r="423346" spans="16:16" x14ac:dyDescent="0.3">
      <c r="P423346" s="83"/>
    </row>
    <row r="423347" spans="16:16" x14ac:dyDescent="0.3">
      <c r="P423347" s="83"/>
    </row>
    <row r="423348" spans="16:16" x14ac:dyDescent="0.3">
      <c r="P423348" s="83"/>
    </row>
    <row r="423349" spans="16:16" x14ac:dyDescent="0.3">
      <c r="P423349" s="83"/>
    </row>
    <row r="423350" spans="16:16" x14ac:dyDescent="0.3">
      <c r="P423350" s="83"/>
    </row>
    <row r="423351" spans="16:16" x14ac:dyDescent="0.3">
      <c r="P423351" s="83"/>
    </row>
    <row r="423352" spans="16:16" x14ac:dyDescent="0.3">
      <c r="P423352" s="83"/>
    </row>
    <row r="423353" spans="16:16" x14ac:dyDescent="0.3">
      <c r="P423353" s="83"/>
    </row>
    <row r="423354" spans="16:16" x14ac:dyDescent="0.3">
      <c r="P423354" s="83"/>
    </row>
    <row r="423355" spans="16:16" x14ac:dyDescent="0.3">
      <c r="P423355" s="83"/>
    </row>
    <row r="423356" spans="16:16" x14ac:dyDescent="0.3">
      <c r="P423356" s="83"/>
    </row>
    <row r="423357" spans="16:16" x14ac:dyDescent="0.3">
      <c r="P423357" s="83"/>
    </row>
    <row r="423358" spans="16:16" x14ac:dyDescent="0.3">
      <c r="P423358" s="83"/>
    </row>
    <row r="423359" spans="16:16" x14ac:dyDescent="0.3">
      <c r="P423359" s="83"/>
    </row>
    <row r="423360" spans="16:16" x14ac:dyDescent="0.3">
      <c r="P423360" s="83"/>
    </row>
    <row r="423361" spans="16:16" x14ac:dyDescent="0.3">
      <c r="P423361" s="83"/>
    </row>
    <row r="423362" spans="16:16" x14ac:dyDescent="0.3">
      <c r="P423362" s="83"/>
    </row>
    <row r="423363" spans="16:16" x14ac:dyDescent="0.3">
      <c r="P423363" s="83"/>
    </row>
    <row r="423364" spans="16:16" x14ac:dyDescent="0.3">
      <c r="P423364" s="83"/>
    </row>
    <row r="423365" spans="16:16" x14ac:dyDescent="0.3">
      <c r="P423365" s="83"/>
    </row>
    <row r="423366" spans="16:16" x14ac:dyDescent="0.3">
      <c r="P423366" s="83"/>
    </row>
    <row r="423367" spans="16:16" x14ac:dyDescent="0.3">
      <c r="P423367" s="83"/>
    </row>
    <row r="423368" spans="16:16" x14ac:dyDescent="0.3">
      <c r="P423368" s="83"/>
    </row>
    <row r="423369" spans="16:16" x14ac:dyDescent="0.3">
      <c r="P423369" s="83"/>
    </row>
    <row r="423370" spans="16:16" x14ac:dyDescent="0.3">
      <c r="P423370" s="83"/>
    </row>
    <row r="423371" spans="16:16" x14ac:dyDescent="0.3">
      <c r="P423371" s="83"/>
    </row>
    <row r="423372" spans="16:16" x14ac:dyDescent="0.3">
      <c r="P423372" s="83"/>
    </row>
    <row r="423373" spans="16:16" x14ac:dyDescent="0.3">
      <c r="P423373" s="83"/>
    </row>
    <row r="423374" spans="16:16" x14ac:dyDescent="0.3">
      <c r="P423374" s="83"/>
    </row>
    <row r="423375" spans="16:16" x14ac:dyDescent="0.3">
      <c r="P423375" s="83"/>
    </row>
    <row r="423376" spans="16:16" x14ac:dyDescent="0.3">
      <c r="P423376" s="83"/>
    </row>
    <row r="423377" spans="16:16" x14ac:dyDescent="0.3">
      <c r="P423377" s="83"/>
    </row>
    <row r="423378" spans="16:16" x14ac:dyDescent="0.3">
      <c r="P423378" s="83"/>
    </row>
    <row r="423379" spans="16:16" x14ac:dyDescent="0.3">
      <c r="P423379" s="83"/>
    </row>
    <row r="423380" spans="16:16" x14ac:dyDescent="0.3">
      <c r="P423380" s="83"/>
    </row>
    <row r="423381" spans="16:16" x14ac:dyDescent="0.3">
      <c r="P423381" s="83"/>
    </row>
    <row r="423382" spans="16:16" x14ac:dyDescent="0.3">
      <c r="P423382" s="83"/>
    </row>
    <row r="423383" spans="16:16" x14ac:dyDescent="0.3">
      <c r="P423383" s="83"/>
    </row>
    <row r="423384" spans="16:16" x14ac:dyDescent="0.3">
      <c r="P423384" s="83"/>
    </row>
    <row r="423385" spans="16:16" x14ac:dyDescent="0.3">
      <c r="P423385" s="83"/>
    </row>
    <row r="423386" spans="16:16" x14ac:dyDescent="0.3">
      <c r="P423386" s="83"/>
    </row>
    <row r="423387" spans="16:16" x14ac:dyDescent="0.3">
      <c r="P423387" s="83"/>
    </row>
    <row r="423388" spans="16:16" x14ac:dyDescent="0.3">
      <c r="P423388" s="83"/>
    </row>
    <row r="423389" spans="16:16" x14ac:dyDescent="0.3">
      <c r="P423389" s="83"/>
    </row>
    <row r="423390" spans="16:16" x14ac:dyDescent="0.3">
      <c r="P423390" s="83"/>
    </row>
    <row r="423391" spans="16:16" x14ac:dyDescent="0.3">
      <c r="P423391" s="83"/>
    </row>
    <row r="423392" spans="16:16" x14ac:dyDescent="0.3">
      <c r="P423392" s="83"/>
    </row>
    <row r="423393" spans="16:16" x14ac:dyDescent="0.3">
      <c r="P423393" s="83"/>
    </row>
    <row r="423394" spans="16:16" x14ac:dyDescent="0.3">
      <c r="P423394" s="83"/>
    </row>
    <row r="423395" spans="16:16" x14ac:dyDescent="0.3">
      <c r="P423395" s="83"/>
    </row>
    <row r="423396" spans="16:16" x14ac:dyDescent="0.3">
      <c r="P423396" s="83"/>
    </row>
    <row r="423397" spans="16:16" x14ac:dyDescent="0.3">
      <c r="P423397" s="83"/>
    </row>
    <row r="423398" spans="16:16" x14ac:dyDescent="0.3">
      <c r="P423398" s="83"/>
    </row>
    <row r="423399" spans="16:16" x14ac:dyDescent="0.3">
      <c r="P423399" s="83"/>
    </row>
    <row r="423400" spans="16:16" x14ac:dyDescent="0.3">
      <c r="P423400" s="83"/>
    </row>
    <row r="423401" spans="16:16" x14ac:dyDescent="0.3">
      <c r="P423401" s="83"/>
    </row>
    <row r="423402" spans="16:16" x14ac:dyDescent="0.3">
      <c r="P423402" s="83"/>
    </row>
    <row r="423403" spans="16:16" x14ac:dyDescent="0.3">
      <c r="P423403" s="83"/>
    </row>
    <row r="423404" spans="16:16" x14ac:dyDescent="0.3">
      <c r="P423404" s="83"/>
    </row>
    <row r="423405" spans="16:16" x14ac:dyDescent="0.3">
      <c r="P423405" s="83"/>
    </row>
    <row r="423406" spans="16:16" x14ac:dyDescent="0.3">
      <c r="P423406" s="83"/>
    </row>
    <row r="423407" spans="16:16" x14ac:dyDescent="0.3">
      <c r="P423407" s="83"/>
    </row>
    <row r="423408" spans="16:16" x14ac:dyDescent="0.3">
      <c r="P423408" s="83"/>
    </row>
    <row r="423409" spans="16:16" x14ac:dyDescent="0.3">
      <c r="P423409" s="83"/>
    </row>
    <row r="423410" spans="16:16" x14ac:dyDescent="0.3">
      <c r="P423410" s="83"/>
    </row>
    <row r="423411" spans="16:16" x14ac:dyDescent="0.3">
      <c r="P423411" s="83"/>
    </row>
    <row r="423412" spans="16:16" x14ac:dyDescent="0.3">
      <c r="P423412" s="83"/>
    </row>
    <row r="423413" spans="16:16" x14ac:dyDescent="0.3">
      <c r="P423413" s="83"/>
    </row>
    <row r="423414" spans="16:16" x14ac:dyDescent="0.3">
      <c r="P423414" s="83"/>
    </row>
    <row r="423415" spans="16:16" x14ac:dyDescent="0.3">
      <c r="P423415" s="83"/>
    </row>
    <row r="423416" spans="16:16" x14ac:dyDescent="0.3">
      <c r="P423416" s="83"/>
    </row>
    <row r="423417" spans="16:16" x14ac:dyDescent="0.3">
      <c r="P423417" s="83"/>
    </row>
    <row r="423418" spans="16:16" x14ac:dyDescent="0.3">
      <c r="P423418" s="83"/>
    </row>
    <row r="423419" spans="16:16" x14ac:dyDescent="0.3">
      <c r="P423419" s="83"/>
    </row>
    <row r="423420" spans="16:16" x14ac:dyDescent="0.3">
      <c r="P423420" s="83"/>
    </row>
    <row r="423421" spans="16:16" x14ac:dyDescent="0.3">
      <c r="P423421" s="83"/>
    </row>
    <row r="423422" spans="16:16" x14ac:dyDescent="0.3">
      <c r="P423422" s="83"/>
    </row>
    <row r="423423" spans="16:16" x14ac:dyDescent="0.3">
      <c r="P423423" s="83"/>
    </row>
    <row r="423424" spans="16:16" x14ac:dyDescent="0.3">
      <c r="P423424" s="83"/>
    </row>
    <row r="423425" spans="16:16" x14ac:dyDescent="0.3">
      <c r="P423425" s="83"/>
    </row>
    <row r="423426" spans="16:16" x14ac:dyDescent="0.3">
      <c r="P423426" s="83"/>
    </row>
    <row r="423427" spans="16:16" x14ac:dyDescent="0.3">
      <c r="P423427" s="83"/>
    </row>
    <row r="423428" spans="16:16" x14ac:dyDescent="0.3">
      <c r="P423428" s="83"/>
    </row>
    <row r="423429" spans="16:16" x14ac:dyDescent="0.3">
      <c r="P423429" s="83"/>
    </row>
    <row r="423430" spans="16:16" x14ac:dyDescent="0.3">
      <c r="P423430" s="83"/>
    </row>
    <row r="423431" spans="16:16" x14ac:dyDescent="0.3">
      <c r="P423431" s="83"/>
    </row>
    <row r="423432" spans="16:16" x14ac:dyDescent="0.3">
      <c r="P423432" s="83"/>
    </row>
    <row r="423433" spans="16:16" x14ac:dyDescent="0.3">
      <c r="P423433" s="83"/>
    </row>
    <row r="423434" spans="16:16" x14ac:dyDescent="0.3">
      <c r="P423434" s="83"/>
    </row>
    <row r="423435" spans="16:16" x14ac:dyDescent="0.3">
      <c r="P423435" s="83"/>
    </row>
    <row r="423436" spans="16:16" x14ac:dyDescent="0.3">
      <c r="P423436" s="83"/>
    </row>
    <row r="423437" spans="16:16" x14ac:dyDescent="0.3">
      <c r="P423437" s="83"/>
    </row>
    <row r="423438" spans="16:16" x14ac:dyDescent="0.3">
      <c r="P423438" s="83"/>
    </row>
    <row r="423439" spans="16:16" x14ac:dyDescent="0.3">
      <c r="P423439" s="83"/>
    </row>
    <row r="423440" spans="16:16" x14ac:dyDescent="0.3">
      <c r="P423440" s="83"/>
    </row>
    <row r="423441" spans="16:16" x14ac:dyDescent="0.3">
      <c r="P423441" s="83"/>
    </row>
    <row r="423442" spans="16:16" x14ac:dyDescent="0.3">
      <c r="P423442" s="83"/>
    </row>
    <row r="423443" spans="16:16" x14ac:dyDescent="0.3">
      <c r="P423443" s="83"/>
    </row>
    <row r="423444" spans="16:16" x14ac:dyDescent="0.3">
      <c r="P423444" s="83"/>
    </row>
    <row r="423445" spans="16:16" x14ac:dyDescent="0.3">
      <c r="P423445" s="83"/>
    </row>
    <row r="423446" spans="16:16" x14ac:dyDescent="0.3">
      <c r="P423446" s="83"/>
    </row>
    <row r="423447" spans="16:16" x14ac:dyDescent="0.3">
      <c r="P423447" s="83"/>
    </row>
    <row r="423448" spans="16:16" x14ac:dyDescent="0.3">
      <c r="P423448" s="83"/>
    </row>
    <row r="423449" spans="16:16" x14ac:dyDescent="0.3">
      <c r="P423449" s="83"/>
    </row>
    <row r="423450" spans="16:16" x14ac:dyDescent="0.3">
      <c r="P423450" s="83"/>
    </row>
    <row r="423451" spans="16:16" x14ac:dyDescent="0.3">
      <c r="P423451" s="83"/>
    </row>
    <row r="423452" spans="16:16" x14ac:dyDescent="0.3">
      <c r="P423452" s="83"/>
    </row>
    <row r="423453" spans="16:16" x14ac:dyDescent="0.3">
      <c r="P423453" s="83"/>
    </row>
    <row r="423454" spans="16:16" x14ac:dyDescent="0.3">
      <c r="P423454" s="83"/>
    </row>
    <row r="423455" spans="16:16" x14ac:dyDescent="0.3">
      <c r="P423455" s="83"/>
    </row>
    <row r="423456" spans="16:16" x14ac:dyDescent="0.3">
      <c r="P423456" s="83"/>
    </row>
    <row r="423457" spans="16:16" x14ac:dyDescent="0.3">
      <c r="P423457" s="83"/>
    </row>
    <row r="423458" spans="16:16" x14ac:dyDescent="0.3">
      <c r="P423458" s="83"/>
    </row>
    <row r="423459" spans="16:16" x14ac:dyDescent="0.3">
      <c r="P423459" s="83"/>
    </row>
    <row r="423460" spans="16:16" x14ac:dyDescent="0.3">
      <c r="P423460" s="83"/>
    </row>
    <row r="423461" spans="16:16" x14ac:dyDescent="0.3">
      <c r="P423461" s="83"/>
    </row>
    <row r="423462" spans="16:16" x14ac:dyDescent="0.3">
      <c r="P423462" s="83"/>
    </row>
    <row r="423463" spans="16:16" x14ac:dyDescent="0.3">
      <c r="P423463" s="83"/>
    </row>
    <row r="423464" spans="16:16" x14ac:dyDescent="0.3">
      <c r="P423464" s="83"/>
    </row>
    <row r="423465" spans="16:16" x14ac:dyDescent="0.3">
      <c r="P423465" s="83"/>
    </row>
    <row r="423466" spans="16:16" x14ac:dyDescent="0.3">
      <c r="P423466" s="83"/>
    </row>
    <row r="423467" spans="16:16" x14ac:dyDescent="0.3">
      <c r="P423467" s="83"/>
    </row>
    <row r="423468" spans="16:16" x14ac:dyDescent="0.3">
      <c r="P423468" s="83"/>
    </row>
    <row r="423469" spans="16:16" x14ac:dyDescent="0.3">
      <c r="P423469" s="83"/>
    </row>
    <row r="423470" spans="16:16" x14ac:dyDescent="0.3">
      <c r="P423470" s="83"/>
    </row>
    <row r="423471" spans="16:16" x14ac:dyDescent="0.3">
      <c r="P423471" s="83"/>
    </row>
    <row r="423472" spans="16:16" x14ac:dyDescent="0.3">
      <c r="P423472" s="83"/>
    </row>
    <row r="423473" spans="16:16" x14ac:dyDescent="0.3">
      <c r="P423473" s="83"/>
    </row>
    <row r="423474" spans="16:16" x14ac:dyDescent="0.3">
      <c r="P423474" s="83"/>
    </row>
    <row r="423475" spans="16:16" x14ac:dyDescent="0.3">
      <c r="P423475" s="83"/>
    </row>
    <row r="423476" spans="16:16" x14ac:dyDescent="0.3">
      <c r="P423476" s="83"/>
    </row>
    <row r="423477" spans="16:16" x14ac:dyDescent="0.3">
      <c r="P423477" s="83"/>
    </row>
    <row r="423478" spans="16:16" x14ac:dyDescent="0.3">
      <c r="P423478" s="83"/>
    </row>
    <row r="423479" spans="16:16" x14ac:dyDescent="0.3">
      <c r="P423479" s="83"/>
    </row>
    <row r="423480" spans="16:16" x14ac:dyDescent="0.3">
      <c r="P423480" s="83"/>
    </row>
    <row r="423481" spans="16:16" x14ac:dyDescent="0.3">
      <c r="P423481" s="83"/>
    </row>
    <row r="423482" spans="16:16" x14ac:dyDescent="0.3">
      <c r="P423482" s="83"/>
    </row>
    <row r="423483" spans="16:16" x14ac:dyDescent="0.3">
      <c r="P423483" s="83"/>
    </row>
    <row r="423484" spans="16:16" x14ac:dyDescent="0.3">
      <c r="P423484" s="83"/>
    </row>
    <row r="423485" spans="16:16" x14ac:dyDescent="0.3">
      <c r="P423485" s="83"/>
    </row>
    <row r="423486" spans="16:16" x14ac:dyDescent="0.3">
      <c r="P423486" s="83"/>
    </row>
    <row r="423487" spans="16:16" x14ac:dyDescent="0.3">
      <c r="P423487" s="83"/>
    </row>
    <row r="423488" spans="16:16" x14ac:dyDescent="0.3">
      <c r="P423488" s="83"/>
    </row>
    <row r="423489" spans="16:16" x14ac:dyDescent="0.3">
      <c r="P423489" s="83"/>
    </row>
    <row r="423490" spans="16:16" x14ac:dyDescent="0.3">
      <c r="P423490" s="83"/>
    </row>
    <row r="423491" spans="16:16" x14ac:dyDescent="0.3">
      <c r="P423491" s="83"/>
    </row>
    <row r="423492" spans="16:16" x14ac:dyDescent="0.3">
      <c r="P423492" s="83"/>
    </row>
    <row r="423493" spans="16:16" x14ac:dyDescent="0.3">
      <c r="P423493" s="83"/>
    </row>
    <row r="423494" spans="16:16" x14ac:dyDescent="0.3">
      <c r="P423494" s="83"/>
    </row>
    <row r="423495" spans="16:16" x14ac:dyDescent="0.3">
      <c r="P423495" s="83"/>
    </row>
    <row r="423496" spans="16:16" x14ac:dyDescent="0.3">
      <c r="P423496" s="83"/>
    </row>
    <row r="423497" spans="16:16" x14ac:dyDescent="0.3">
      <c r="P423497" s="83"/>
    </row>
    <row r="423498" spans="16:16" x14ac:dyDescent="0.3">
      <c r="P423498" s="83"/>
    </row>
    <row r="423499" spans="16:16" x14ac:dyDescent="0.3">
      <c r="P423499" s="83"/>
    </row>
    <row r="423500" spans="16:16" x14ac:dyDescent="0.3">
      <c r="P423500" s="83"/>
    </row>
    <row r="423501" spans="16:16" x14ac:dyDescent="0.3">
      <c r="P423501" s="83"/>
    </row>
    <row r="423502" spans="16:16" x14ac:dyDescent="0.3">
      <c r="P423502" s="83"/>
    </row>
    <row r="423503" spans="16:16" x14ac:dyDescent="0.3">
      <c r="P423503" s="83"/>
    </row>
    <row r="423504" spans="16:16" x14ac:dyDescent="0.3">
      <c r="P423504" s="83"/>
    </row>
    <row r="423505" spans="16:16" x14ac:dyDescent="0.3">
      <c r="P423505" s="83"/>
    </row>
    <row r="423506" spans="16:16" x14ac:dyDescent="0.3">
      <c r="P423506" s="83"/>
    </row>
    <row r="423507" spans="16:16" x14ac:dyDescent="0.3">
      <c r="P423507" s="83"/>
    </row>
    <row r="423508" spans="16:16" x14ac:dyDescent="0.3">
      <c r="P423508" s="83"/>
    </row>
    <row r="423509" spans="16:16" x14ac:dyDescent="0.3">
      <c r="P423509" s="83"/>
    </row>
    <row r="423510" spans="16:16" x14ac:dyDescent="0.3">
      <c r="P423510" s="83"/>
    </row>
    <row r="423511" spans="16:16" x14ac:dyDescent="0.3">
      <c r="P423511" s="83"/>
    </row>
    <row r="423512" spans="16:16" x14ac:dyDescent="0.3">
      <c r="P423512" s="83"/>
    </row>
    <row r="423513" spans="16:16" x14ac:dyDescent="0.3">
      <c r="P423513" s="83"/>
    </row>
    <row r="423514" spans="16:16" x14ac:dyDescent="0.3">
      <c r="P423514" s="83"/>
    </row>
    <row r="423515" spans="16:16" x14ac:dyDescent="0.3">
      <c r="P423515" s="83"/>
    </row>
    <row r="423516" spans="16:16" x14ac:dyDescent="0.3">
      <c r="P423516" s="83"/>
    </row>
    <row r="423517" spans="16:16" x14ac:dyDescent="0.3">
      <c r="P423517" s="83"/>
    </row>
    <row r="423518" spans="16:16" x14ac:dyDescent="0.3">
      <c r="P423518" s="83"/>
    </row>
    <row r="423519" spans="16:16" x14ac:dyDescent="0.3">
      <c r="P423519" s="83"/>
    </row>
    <row r="423520" spans="16:16" x14ac:dyDescent="0.3">
      <c r="P423520" s="83"/>
    </row>
    <row r="423521" spans="16:16" x14ac:dyDescent="0.3">
      <c r="P423521" s="83"/>
    </row>
    <row r="423522" spans="16:16" x14ac:dyDescent="0.3">
      <c r="P423522" s="83"/>
    </row>
    <row r="423523" spans="16:16" x14ac:dyDescent="0.3">
      <c r="P423523" s="83"/>
    </row>
    <row r="423524" spans="16:16" x14ac:dyDescent="0.3">
      <c r="P423524" s="83"/>
    </row>
    <row r="423525" spans="16:16" x14ac:dyDescent="0.3">
      <c r="P423525" s="83"/>
    </row>
    <row r="423526" spans="16:16" x14ac:dyDescent="0.3">
      <c r="P423526" s="83"/>
    </row>
    <row r="423527" spans="16:16" x14ac:dyDescent="0.3">
      <c r="P423527" s="83"/>
    </row>
    <row r="423528" spans="16:16" x14ac:dyDescent="0.3">
      <c r="P423528" s="83"/>
    </row>
    <row r="423529" spans="16:16" x14ac:dyDescent="0.3">
      <c r="P423529" s="83"/>
    </row>
    <row r="423530" spans="16:16" x14ac:dyDescent="0.3">
      <c r="P423530" s="83"/>
    </row>
    <row r="423531" spans="16:16" x14ac:dyDescent="0.3">
      <c r="P423531" s="83"/>
    </row>
    <row r="423532" spans="16:16" x14ac:dyDescent="0.3">
      <c r="P423532" s="83"/>
    </row>
    <row r="423533" spans="16:16" x14ac:dyDescent="0.3">
      <c r="P423533" s="83"/>
    </row>
    <row r="423534" spans="16:16" x14ac:dyDescent="0.3">
      <c r="P423534" s="83"/>
    </row>
    <row r="423535" spans="16:16" x14ac:dyDescent="0.3">
      <c r="P423535" s="83"/>
    </row>
    <row r="423536" spans="16:16" x14ac:dyDescent="0.3">
      <c r="P423536" s="83"/>
    </row>
    <row r="423537" spans="16:16" x14ac:dyDescent="0.3">
      <c r="P423537" s="83"/>
    </row>
    <row r="423538" spans="16:16" x14ac:dyDescent="0.3">
      <c r="P423538" s="83"/>
    </row>
    <row r="423539" spans="16:16" x14ac:dyDescent="0.3">
      <c r="P423539" s="83"/>
    </row>
    <row r="423540" spans="16:16" x14ac:dyDescent="0.3">
      <c r="P423540" s="83"/>
    </row>
    <row r="423541" spans="16:16" x14ac:dyDescent="0.3">
      <c r="P423541" s="83"/>
    </row>
    <row r="423542" spans="16:16" x14ac:dyDescent="0.3">
      <c r="P423542" s="83"/>
    </row>
    <row r="423543" spans="16:16" x14ac:dyDescent="0.3">
      <c r="P423543" s="83"/>
    </row>
    <row r="423544" spans="16:16" x14ac:dyDescent="0.3">
      <c r="P423544" s="83"/>
    </row>
    <row r="423545" spans="16:16" x14ac:dyDescent="0.3">
      <c r="P423545" s="83"/>
    </row>
    <row r="423546" spans="16:16" x14ac:dyDescent="0.3">
      <c r="P423546" s="83"/>
    </row>
    <row r="423547" spans="16:16" x14ac:dyDescent="0.3">
      <c r="P423547" s="83"/>
    </row>
    <row r="423548" spans="16:16" x14ac:dyDescent="0.3">
      <c r="P423548" s="83"/>
    </row>
    <row r="423549" spans="16:16" x14ac:dyDescent="0.3">
      <c r="P423549" s="83"/>
    </row>
    <row r="423550" spans="16:16" x14ac:dyDescent="0.3">
      <c r="P423550" s="83"/>
    </row>
    <row r="423551" spans="16:16" x14ac:dyDescent="0.3">
      <c r="P423551" s="83"/>
    </row>
    <row r="423552" spans="16:16" x14ac:dyDescent="0.3">
      <c r="P423552" s="83"/>
    </row>
    <row r="423553" spans="16:16" x14ac:dyDescent="0.3">
      <c r="P423553" s="83"/>
    </row>
    <row r="423554" spans="16:16" x14ac:dyDescent="0.3">
      <c r="P423554" s="83"/>
    </row>
    <row r="423555" spans="16:16" x14ac:dyDescent="0.3">
      <c r="P423555" s="83"/>
    </row>
    <row r="423556" spans="16:16" x14ac:dyDescent="0.3">
      <c r="P423556" s="83"/>
    </row>
    <row r="423557" spans="16:16" x14ac:dyDescent="0.3">
      <c r="P423557" s="83"/>
    </row>
    <row r="423558" spans="16:16" x14ac:dyDescent="0.3">
      <c r="P423558" s="83"/>
    </row>
    <row r="423559" spans="16:16" x14ac:dyDescent="0.3">
      <c r="P423559" s="83"/>
    </row>
    <row r="423560" spans="16:16" x14ac:dyDescent="0.3">
      <c r="P423560" s="83"/>
    </row>
    <row r="423561" spans="16:16" x14ac:dyDescent="0.3">
      <c r="P423561" s="83"/>
    </row>
    <row r="423562" spans="16:16" x14ac:dyDescent="0.3">
      <c r="P423562" s="83"/>
    </row>
    <row r="423563" spans="16:16" x14ac:dyDescent="0.3">
      <c r="P423563" s="83"/>
    </row>
    <row r="423564" spans="16:16" x14ac:dyDescent="0.3">
      <c r="P423564" s="83"/>
    </row>
    <row r="423565" spans="16:16" x14ac:dyDescent="0.3">
      <c r="P423565" s="83"/>
    </row>
    <row r="423566" spans="16:16" x14ac:dyDescent="0.3">
      <c r="P423566" s="83"/>
    </row>
    <row r="423567" spans="16:16" x14ac:dyDescent="0.3">
      <c r="P423567" s="83"/>
    </row>
    <row r="423568" spans="16:16" x14ac:dyDescent="0.3">
      <c r="P423568" s="83"/>
    </row>
    <row r="423569" spans="16:16" x14ac:dyDescent="0.3">
      <c r="P423569" s="83"/>
    </row>
    <row r="423570" spans="16:16" x14ac:dyDescent="0.3">
      <c r="P423570" s="83"/>
    </row>
    <row r="423571" spans="16:16" x14ac:dyDescent="0.3">
      <c r="P423571" s="83"/>
    </row>
    <row r="423572" spans="16:16" x14ac:dyDescent="0.3">
      <c r="P423572" s="83"/>
    </row>
    <row r="423573" spans="16:16" x14ac:dyDescent="0.3">
      <c r="P423573" s="83"/>
    </row>
    <row r="423574" spans="16:16" x14ac:dyDescent="0.3">
      <c r="P423574" s="83"/>
    </row>
    <row r="423575" spans="16:16" x14ac:dyDescent="0.3">
      <c r="P423575" s="83"/>
    </row>
    <row r="423576" spans="16:16" x14ac:dyDescent="0.3">
      <c r="P423576" s="83"/>
    </row>
    <row r="423577" spans="16:16" x14ac:dyDescent="0.3">
      <c r="P423577" s="83"/>
    </row>
    <row r="423578" spans="16:16" x14ac:dyDescent="0.3">
      <c r="P423578" s="83"/>
    </row>
    <row r="423579" spans="16:16" x14ac:dyDescent="0.3">
      <c r="P423579" s="83"/>
    </row>
    <row r="423580" spans="16:16" x14ac:dyDescent="0.3">
      <c r="P423580" s="83"/>
    </row>
    <row r="423581" spans="16:16" x14ac:dyDescent="0.3">
      <c r="P423581" s="83"/>
    </row>
    <row r="423582" spans="16:16" x14ac:dyDescent="0.3">
      <c r="P423582" s="83"/>
    </row>
    <row r="423583" spans="16:16" x14ac:dyDescent="0.3">
      <c r="P423583" s="83"/>
    </row>
    <row r="423584" spans="16:16" x14ac:dyDescent="0.3">
      <c r="P423584" s="83"/>
    </row>
    <row r="423585" spans="16:16" x14ac:dyDescent="0.3">
      <c r="P423585" s="83"/>
    </row>
    <row r="423586" spans="16:16" x14ac:dyDescent="0.3">
      <c r="P423586" s="83"/>
    </row>
    <row r="423587" spans="16:16" x14ac:dyDescent="0.3">
      <c r="P423587" s="83"/>
    </row>
    <row r="423588" spans="16:16" x14ac:dyDescent="0.3">
      <c r="P423588" s="83"/>
    </row>
    <row r="423589" spans="16:16" x14ac:dyDescent="0.3">
      <c r="P423589" s="83"/>
    </row>
    <row r="423590" spans="16:16" x14ac:dyDescent="0.3">
      <c r="P423590" s="83"/>
    </row>
    <row r="423591" spans="16:16" x14ac:dyDescent="0.3">
      <c r="P423591" s="83"/>
    </row>
    <row r="423592" spans="16:16" x14ac:dyDescent="0.3">
      <c r="P423592" s="83"/>
    </row>
    <row r="423593" spans="16:16" x14ac:dyDescent="0.3">
      <c r="P423593" s="83"/>
    </row>
    <row r="423594" spans="16:16" x14ac:dyDescent="0.3">
      <c r="P423594" s="83"/>
    </row>
    <row r="423595" spans="16:16" x14ac:dyDescent="0.3">
      <c r="P423595" s="83"/>
    </row>
    <row r="423596" spans="16:16" x14ac:dyDescent="0.3">
      <c r="P423596" s="83"/>
    </row>
    <row r="423597" spans="16:16" x14ac:dyDescent="0.3">
      <c r="P423597" s="83"/>
    </row>
    <row r="423598" spans="16:16" x14ac:dyDescent="0.3">
      <c r="P423598" s="83"/>
    </row>
    <row r="423599" spans="16:16" x14ac:dyDescent="0.3">
      <c r="P423599" s="83"/>
    </row>
    <row r="423600" spans="16:16" x14ac:dyDescent="0.3">
      <c r="P423600" s="83"/>
    </row>
    <row r="423601" spans="16:16" x14ac:dyDescent="0.3">
      <c r="P423601" s="83"/>
    </row>
    <row r="423602" spans="16:16" x14ac:dyDescent="0.3">
      <c r="P423602" s="83"/>
    </row>
    <row r="423603" spans="16:16" x14ac:dyDescent="0.3">
      <c r="P423603" s="83"/>
    </row>
    <row r="423604" spans="16:16" x14ac:dyDescent="0.3">
      <c r="P423604" s="83"/>
    </row>
    <row r="423605" spans="16:16" x14ac:dyDescent="0.3">
      <c r="P423605" s="83"/>
    </row>
    <row r="423606" spans="16:16" x14ac:dyDescent="0.3">
      <c r="P423606" s="83"/>
    </row>
    <row r="423607" spans="16:16" x14ac:dyDescent="0.3">
      <c r="P423607" s="83"/>
    </row>
    <row r="423608" spans="16:16" x14ac:dyDescent="0.3">
      <c r="P423608" s="83"/>
    </row>
    <row r="423609" spans="16:16" x14ac:dyDescent="0.3">
      <c r="P423609" s="83"/>
    </row>
    <row r="423610" spans="16:16" x14ac:dyDescent="0.3">
      <c r="P423610" s="83"/>
    </row>
    <row r="423611" spans="16:16" x14ac:dyDescent="0.3">
      <c r="P423611" s="83"/>
    </row>
    <row r="423612" spans="16:16" x14ac:dyDescent="0.3">
      <c r="P423612" s="83"/>
    </row>
    <row r="423613" spans="16:16" x14ac:dyDescent="0.3">
      <c r="P423613" s="83"/>
    </row>
    <row r="423614" spans="16:16" x14ac:dyDescent="0.3">
      <c r="P423614" s="83"/>
    </row>
    <row r="423615" spans="16:16" x14ac:dyDescent="0.3">
      <c r="P423615" s="83"/>
    </row>
    <row r="423616" spans="16:16" x14ac:dyDescent="0.3">
      <c r="P423616" s="83"/>
    </row>
    <row r="423617" spans="16:16" x14ac:dyDescent="0.3">
      <c r="P423617" s="83"/>
    </row>
    <row r="423618" spans="16:16" x14ac:dyDescent="0.3">
      <c r="P423618" s="83"/>
    </row>
    <row r="423619" spans="16:16" x14ac:dyDescent="0.3">
      <c r="P423619" s="83"/>
    </row>
    <row r="423620" spans="16:16" x14ac:dyDescent="0.3">
      <c r="P423620" s="83"/>
    </row>
    <row r="423621" spans="16:16" x14ac:dyDescent="0.3">
      <c r="P423621" s="83"/>
    </row>
    <row r="423622" spans="16:16" x14ac:dyDescent="0.3">
      <c r="P423622" s="83"/>
    </row>
    <row r="423623" spans="16:16" x14ac:dyDescent="0.3">
      <c r="P423623" s="83"/>
    </row>
    <row r="423624" spans="16:16" x14ac:dyDescent="0.3">
      <c r="P423624" s="83"/>
    </row>
    <row r="423625" spans="16:16" x14ac:dyDescent="0.3">
      <c r="P423625" s="83"/>
    </row>
    <row r="423626" spans="16:16" x14ac:dyDescent="0.3">
      <c r="P423626" s="83"/>
    </row>
    <row r="423627" spans="16:16" x14ac:dyDescent="0.3">
      <c r="P423627" s="83"/>
    </row>
    <row r="423628" spans="16:16" x14ac:dyDescent="0.3">
      <c r="P423628" s="83"/>
    </row>
    <row r="423629" spans="16:16" x14ac:dyDescent="0.3">
      <c r="P423629" s="83"/>
    </row>
    <row r="423630" spans="16:16" x14ac:dyDescent="0.3">
      <c r="P423630" s="83"/>
    </row>
    <row r="423631" spans="16:16" x14ac:dyDescent="0.3">
      <c r="P423631" s="83"/>
    </row>
    <row r="423632" spans="16:16" x14ac:dyDescent="0.3">
      <c r="P423632" s="83"/>
    </row>
    <row r="423633" spans="16:16" x14ac:dyDescent="0.3">
      <c r="P423633" s="83"/>
    </row>
    <row r="423634" spans="16:16" x14ac:dyDescent="0.3">
      <c r="P423634" s="83"/>
    </row>
    <row r="423635" spans="16:16" x14ac:dyDescent="0.3">
      <c r="P423635" s="83"/>
    </row>
    <row r="423636" spans="16:16" x14ac:dyDescent="0.3">
      <c r="P423636" s="83"/>
    </row>
    <row r="423637" spans="16:16" x14ac:dyDescent="0.3">
      <c r="P423637" s="83"/>
    </row>
    <row r="423638" spans="16:16" x14ac:dyDescent="0.3">
      <c r="P423638" s="83"/>
    </row>
    <row r="423639" spans="16:16" x14ac:dyDescent="0.3">
      <c r="P423639" s="83"/>
    </row>
    <row r="423640" spans="16:16" x14ac:dyDescent="0.3">
      <c r="P423640" s="83"/>
    </row>
    <row r="423641" spans="16:16" x14ac:dyDescent="0.3">
      <c r="P423641" s="83"/>
    </row>
    <row r="423642" spans="16:16" x14ac:dyDescent="0.3">
      <c r="P423642" s="83"/>
    </row>
    <row r="423643" spans="16:16" x14ac:dyDescent="0.3">
      <c r="P423643" s="83"/>
    </row>
    <row r="423644" spans="16:16" x14ac:dyDescent="0.3">
      <c r="P423644" s="83"/>
    </row>
    <row r="423645" spans="16:16" x14ac:dyDescent="0.3">
      <c r="P423645" s="83"/>
    </row>
    <row r="423646" spans="16:16" x14ac:dyDescent="0.3">
      <c r="P423646" s="83"/>
    </row>
    <row r="423647" spans="16:16" x14ac:dyDescent="0.3">
      <c r="P423647" s="83"/>
    </row>
    <row r="423648" spans="16:16" x14ac:dyDescent="0.3">
      <c r="P423648" s="83"/>
    </row>
    <row r="423649" spans="16:16" x14ac:dyDescent="0.3">
      <c r="P423649" s="83"/>
    </row>
    <row r="423650" spans="16:16" x14ac:dyDescent="0.3">
      <c r="P423650" s="83"/>
    </row>
    <row r="423651" spans="16:16" x14ac:dyDescent="0.3">
      <c r="P423651" s="83"/>
    </row>
    <row r="423652" spans="16:16" x14ac:dyDescent="0.3">
      <c r="P423652" s="83"/>
    </row>
    <row r="423653" spans="16:16" x14ac:dyDescent="0.3">
      <c r="P423653" s="83"/>
    </row>
    <row r="423654" spans="16:16" x14ac:dyDescent="0.3">
      <c r="P423654" s="83"/>
    </row>
    <row r="423655" spans="16:16" x14ac:dyDescent="0.3">
      <c r="P423655" s="83"/>
    </row>
    <row r="423656" spans="16:16" x14ac:dyDescent="0.3">
      <c r="P423656" s="83"/>
    </row>
    <row r="423657" spans="16:16" x14ac:dyDescent="0.3">
      <c r="P423657" s="83"/>
    </row>
    <row r="423658" spans="16:16" x14ac:dyDescent="0.3">
      <c r="P423658" s="83"/>
    </row>
    <row r="423659" spans="16:16" x14ac:dyDescent="0.3">
      <c r="P423659" s="83"/>
    </row>
    <row r="423660" spans="16:16" x14ac:dyDescent="0.3">
      <c r="P423660" s="83"/>
    </row>
    <row r="423661" spans="16:16" x14ac:dyDescent="0.3">
      <c r="P423661" s="83"/>
    </row>
    <row r="423662" spans="16:16" x14ac:dyDescent="0.3">
      <c r="P423662" s="83"/>
    </row>
    <row r="423663" spans="16:16" x14ac:dyDescent="0.3">
      <c r="P423663" s="83"/>
    </row>
    <row r="423664" spans="16:16" x14ac:dyDescent="0.3">
      <c r="P423664" s="83"/>
    </row>
    <row r="423665" spans="16:16" x14ac:dyDescent="0.3">
      <c r="P423665" s="83"/>
    </row>
    <row r="423666" spans="16:16" x14ac:dyDescent="0.3">
      <c r="P423666" s="83"/>
    </row>
    <row r="423667" spans="16:16" x14ac:dyDescent="0.3">
      <c r="P423667" s="83"/>
    </row>
    <row r="423668" spans="16:16" x14ac:dyDescent="0.3">
      <c r="P423668" s="83"/>
    </row>
    <row r="423669" spans="16:16" x14ac:dyDescent="0.3">
      <c r="P423669" s="83"/>
    </row>
    <row r="423670" spans="16:16" x14ac:dyDescent="0.3">
      <c r="P423670" s="83"/>
    </row>
    <row r="423671" spans="16:16" x14ac:dyDescent="0.3">
      <c r="P423671" s="83"/>
    </row>
    <row r="423672" spans="16:16" x14ac:dyDescent="0.3">
      <c r="P423672" s="83"/>
    </row>
    <row r="423673" spans="16:16" x14ac:dyDescent="0.3">
      <c r="P423673" s="83"/>
    </row>
    <row r="423674" spans="16:16" x14ac:dyDescent="0.3">
      <c r="P423674" s="83"/>
    </row>
    <row r="423675" spans="16:16" x14ac:dyDescent="0.3">
      <c r="P423675" s="83"/>
    </row>
    <row r="423676" spans="16:16" x14ac:dyDescent="0.3">
      <c r="P423676" s="83"/>
    </row>
    <row r="423677" spans="16:16" x14ac:dyDescent="0.3">
      <c r="P423677" s="83"/>
    </row>
    <row r="423678" spans="16:16" x14ac:dyDescent="0.3">
      <c r="P423678" s="83"/>
    </row>
    <row r="423679" spans="16:16" x14ac:dyDescent="0.3">
      <c r="P423679" s="83"/>
    </row>
    <row r="423680" spans="16:16" x14ac:dyDescent="0.3">
      <c r="P423680" s="83"/>
    </row>
    <row r="423681" spans="16:16" x14ac:dyDescent="0.3">
      <c r="P423681" s="83"/>
    </row>
    <row r="423682" spans="16:16" x14ac:dyDescent="0.3">
      <c r="P423682" s="83"/>
    </row>
    <row r="423683" spans="16:16" x14ac:dyDescent="0.3">
      <c r="P423683" s="83"/>
    </row>
    <row r="423684" spans="16:16" x14ac:dyDescent="0.3">
      <c r="P423684" s="83"/>
    </row>
    <row r="423685" spans="16:16" x14ac:dyDescent="0.3">
      <c r="P423685" s="83"/>
    </row>
    <row r="423686" spans="16:16" x14ac:dyDescent="0.3">
      <c r="P423686" s="83"/>
    </row>
    <row r="423687" spans="16:16" x14ac:dyDescent="0.3">
      <c r="P423687" s="83"/>
    </row>
    <row r="423688" spans="16:16" x14ac:dyDescent="0.3">
      <c r="P423688" s="83"/>
    </row>
    <row r="423689" spans="16:16" x14ac:dyDescent="0.3">
      <c r="P423689" s="83"/>
    </row>
    <row r="423690" spans="16:16" x14ac:dyDescent="0.3">
      <c r="P423690" s="83"/>
    </row>
    <row r="423691" spans="16:16" x14ac:dyDescent="0.3">
      <c r="P423691" s="83"/>
    </row>
    <row r="423692" spans="16:16" x14ac:dyDescent="0.3">
      <c r="P423692" s="83"/>
    </row>
    <row r="423693" spans="16:16" x14ac:dyDescent="0.3">
      <c r="P423693" s="83"/>
    </row>
    <row r="423694" spans="16:16" x14ac:dyDescent="0.3">
      <c r="P423694" s="83"/>
    </row>
    <row r="423695" spans="16:16" x14ac:dyDescent="0.3">
      <c r="P423695" s="83"/>
    </row>
    <row r="423696" spans="16:16" x14ac:dyDescent="0.3">
      <c r="P423696" s="83"/>
    </row>
    <row r="423697" spans="16:16" x14ac:dyDescent="0.3">
      <c r="P423697" s="83"/>
    </row>
    <row r="423698" spans="16:16" x14ac:dyDescent="0.3">
      <c r="P423698" s="83"/>
    </row>
    <row r="423699" spans="16:16" x14ac:dyDescent="0.3">
      <c r="P423699" s="83"/>
    </row>
    <row r="423700" spans="16:16" x14ac:dyDescent="0.3">
      <c r="P423700" s="83"/>
    </row>
    <row r="423701" spans="16:16" x14ac:dyDescent="0.3">
      <c r="P423701" s="83"/>
    </row>
    <row r="423702" spans="16:16" x14ac:dyDescent="0.3">
      <c r="P423702" s="83"/>
    </row>
    <row r="423703" spans="16:16" x14ac:dyDescent="0.3">
      <c r="P423703" s="83"/>
    </row>
    <row r="423704" spans="16:16" x14ac:dyDescent="0.3">
      <c r="P423704" s="83"/>
    </row>
    <row r="423705" spans="16:16" x14ac:dyDescent="0.3">
      <c r="P423705" s="83"/>
    </row>
    <row r="423706" spans="16:16" x14ac:dyDescent="0.3">
      <c r="P423706" s="83"/>
    </row>
    <row r="423707" spans="16:16" x14ac:dyDescent="0.3">
      <c r="P423707" s="83"/>
    </row>
    <row r="423708" spans="16:16" x14ac:dyDescent="0.3">
      <c r="P423708" s="83"/>
    </row>
    <row r="423709" spans="16:16" x14ac:dyDescent="0.3">
      <c r="P423709" s="83"/>
    </row>
    <row r="423710" spans="16:16" x14ac:dyDescent="0.3">
      <c r="P423710" s="83"/>
    </row>
    <row r="423711" spans="16:16" x14ac:dyDescent="0.3">
      <c r="P423711" s="83"/>
    </row>
    <row r="423712" spans="16:16" x14ac:dyDescent="0.3">
      <c r="P423712" s="83"/>
    </row>
    <row r="423713" spans="16:16" x14ac:dyDescent="0.3">
      <c r="P423713" s="83"/>
    </row>
    <row r="423714" spans="16:16" x14ac:dyDescent="0.3">
      <c r="P423714" s="83"/>
    </row>
    <row r="423715" spans="16:16" x14ac:dyDescent="0.3">
      <c r="P423715" s="83"/>
    </row>
    <row r="423716" spans="16:16" x14ac:dyDescent="0.3">
      <c r="P423716" s="83"/>
    </row>
    <row r="423717" spans="16:16" x14ac:dyDescent="0.3">
      <c r="P423717" s="83"/>
    </row>
    <row r="423718" spans="16:16" x14ac:dyDescent="0.3">
      <c r="P423718" s="83"/>
    </row>
    <row r="423719" spans="16:16" x14ac:dyDescent="0.3">
      <c r="P423719" s="83"/>
    </row>
    <row r="423720" spans="16:16" x14ac:dyDescent="0.3">
      <c r="P423720" s="83"/>
    </row>
    <row r="423721" spans="16:16" x14ac:dyDescent="0.3">
      <c r="P423721" s="83"/>
    </row>
    <row r="423722" spans="16:16" x14ac:dyDescent="0.3">
      <c r="P423722" s="83"/>
    </row>
    <row r="423723" spans="16:16" x14ac:dyDescent="0.3">
      <c r="P423723" s="83"/>
    </row>
    <row r="423724" spans="16:16" x14ac:dyDescent="0.3">
      <c r="P423724" s="83"/>
    </row>
    <row r="423725" spans="16:16" x14ac:dyDescent="0.3">
      <c r="P423725" s="83"/>
    </row>
    <row r="423726" spans="16:16" x14ac:dyDescent="0.3">
      <c r="P423726" s="83"/>
    </row>
    <row r="423727" spans="16:16" x14ac:dyDescent="0.3">
      <c r="P423727" s="83"/>
    </row>
    <row r="423728" spans="16:16" x14ac:dyDescent="0.3">
      <c r="P423728" s="83"/>
    </row>
    <row r="423729" spans="16:16" x14ac:dyDescent="0.3">
      <c r="P423729" s="83"/>
    </row>
    <row r="423730" spans="16:16" x14ac:dyDescent="0.3">
      <c r="P423730" s="83"/>
    </row>
    <row r="423731" spans="16:16" x14ac:dyDescent="0.3">
      <c r="P423731" s="83"/>
    </row>
    <row r="423732" spans="16:16" x14ac:dyDescent="0.3">
      <c r="P423732" s="83"/>
    </row>
    <row r="423733" spans="16:16" x14ac:dyDescent="0.3">
      <c r="P423733" s="83"/>
    </row>
    <row r="423734" spans="16:16" x14ac:dyDescent="0.3">
      <c r="P423734" s="83"/>
    </row>
    <row r="423735" spans="16:16" x14ac:dyDescent="0.3">
      <c r="P423735" s="83"/>
    </row>
    <row r="423736" spans="16:16" x14ac:dyDescent="0.3">
      <c r="P423736" s="83"/>
    </row>
    <row r="423737" spans="16:16" x14ac:dyDescent="0.3">
      <c r="P423737" s="83"/>
    </row>
    <row r="423738" spans="16:16" x14ac:dyDescent="0.3">
      <c r="P423738" s="83"/>
    </row>
    <row r="423739" spans="16:16" x14ac:dyDescent="0.3">
      <c r="P423739" s="83"/>
    </row>
    <row r="423740" spans="16:16" x14ac:dyDescent="0.3">
      <c r="P423740" s="83"/>
    </row>
    <row r="423741" spans="16:16" x14ac:dyDescent="0.3">
      <c r="P423741" s="83"/>
    </row>
    <row r="423742" spans="16:16" x14ac:dyDescent="0.3">
      <c r="P423742" s="83"/>
    </row>
    <row r="423743" spans="16:16" x14ac:dyDescent="0.3">
      <c r="P423743" s="83"/>
    </row>
    <row r="423744" spans="16:16" x14ac:dyDescent="0.3">
      <c r="P423744" s="83"/>
    </row>
    <row r="423745" spans="16:16" x14ac:dyDescent="0.3">
      <c r="P423745" s="83"/>
    </row>
    <row r="423746" spans="16:16" x14ac:dyDescent="0.3">
      <c r="P423746" s="83"/>
    </row>
    <row r="423747" spans="16:16" x14ac:dyDescent="0.3">
      <c r="P423747" s="83"/>
    </row>
    <row r="423748" spans="16:16" x14ac:dyDescent="0.3">
      <c r="P423748" s="83"/>
    </row>
    <row r="423749" spans="16:16" x14ac:dyDescent="0.3">
      <c r="P423749" s="83"/>
    </row>
    <row r="423750" spans="16:16" x14ac:dyDescent="0.3">
      <c r="P423750" s="83"/>
    </row>
    <row r="423751" spans="16:16" x14ac:dyDescent="0.3">
      <c r="P423751" s="83"/>
    </row>
    <row r="423752" spans="16:16" x14ac:dyDescent="0.3">
      <c r="P423752" s="83"/>
    </row>
    <row r="423753" spans="16:16" x14ac:dyDescent="0.3">
      <c r="P423753" s="83"/>
    </row>
    <row r="423754" spans="16:16" x14ac:dyDescent="0.3">
      <c r="P423754" s="83"/>
    </row>
    <row r="423755" spans="16:16" x14ac:dyDescent="0.3">
      <c r="P423755" s="83"/>
    </row>
    <row r="423756" spans="16:16" x14ac:dyDescent="0.3">
      <c r="P423756" s="83"/>
    </row>
    <row r="423757" spans="16:16" x14ac:dyDescent="0.3">
      <c r="P423757" s="83"/>
    </row>
    <row r="423758" spans="16:16" x14ac:dyDescent="0.3">
      <c r="P423758" s="83"/>
    </row>
    <row r="423759" spans="16:16" x14ac:dyDescent="0.3">
      <c r="P423759" s="83"/>
    </row>
    <row r="423760" spans="16:16" x14ac:dyDescent="0.3">
      <c r="P423760" s="83"/>
    </row>
    <row r="423761" spans="16:16" x14ac:dyDescent="0.3">
      <c r="P423761" s="83"/>
    </row>
    <row r="423762" spans="16:16" x14ac:dyDescent="0.3">
      <c r="P423762" s="83"/>
    </row>
    <row r="423763" spans="16:16" x14ac:dyDescent="0.3">
      <c r="P423763" s="83"/>
    </row>
    <row r="423764" spans="16:16" x14ac:dyDescent="0.3">
      <c r="P423764" s="83"/>
    </row>
    <row r="423765" spans="16:16" x14ac:dyDescent="0.3">
      <c r="P423765" s="83"/>
    </row>
    <row r="423766" spans="16:16" x14ac:dyDescent="0.3">
      <c r="P423766" s="83"/>
    </row>
    <row r="423767" spans="16:16" x14ac:dyDescent="0.3">
      <c r="P423767" s="83"/>
    </row>
    <row r="423768" spans="16:16" x14ac:dyDescent="0.3">
      <c r="P423768" s="83"/>
    </row>
    <row r="423769" spans="16:16" x14ac:dyDescent="0.3">
      <c r="P423769" s="83"/>
    </row>
    <row r="423770" spans="16:16" x14ac:dyDescent="0.3">
      <c r="P423770" s="83"/>
    </row>
    <row r="423771" spans="16:16" x14ac:dyDescent="0.3">
      <c r="P423771" s="83"/>
    </row>
    <row r="423772" spans="16:16" x14ac:dyDescent="0.3">
      <c r="P423772" s="83"/>
    </row>
    <row r="423773" spans="16:16" x14ac:dyDescent="0.3">
      <c r="P423773" s="83"/>
    </row>
    <row r="423774" spans="16:16" x14ac:dyDescent="0.3">
      <c r="P423774" s="83"/>
    </row>
    <row r="423775" spans="16:16" x14ac:dyDescent="0.3">
      <c r="P423775" s="83"/>
    </row>
    <row r="423776" spans="16:16" x14ac:dyDescent="0.3">
      <c r="P423776" s="83"/>
    </row>
    <row r="423777" spans="16:16" x14ac:dyDescent="0.3">
      <c r="P423777" s="83"/>
    </row>
    <row r="423778" spans="16:16" x14ac:dyDescent="0.3">
      <c r="P423778" s="83"/>
    </row>
    <row r="423779" spans="16:16" x14ac:dyDescent="0.3">
      <c r="P423779" s="83"/>
    </row>
    <row r="423780" spans="16:16" x14ac:dyDescent="0.3">
      <c r="P423780" s="83"/>
    </row>
    <row r="423781" spans="16:16" x14ac:dyDescent="0.3">
      <c r="P423781" s="83"/>
    </row>
    <row r="423782" spans="16:16" x14ac:dyDescent="0.3">
      <c r="P423782" s="83"/>
    </row>
    <row r="423783" spans="16:16" x14ac:dyDescent="0.3">
      <c r="P423783" s="83"/>
    </row>
    <row r="423784" spans="16:16" x14ac:dyDescent="0.3">
      <c r="P423784" s="83"/>
    </row>
    <row r="423785" spans="16:16" x14ac:dyDescent="0.3">
      <c r="P423785" s="83"/>
    </row>
    <row r="423786" spans="16:16" x14ac:dyDescent="0.3">
      <c r="P423786" s="83"/>
    </row>
    <row r="423787" spans="16:16" x14ac:dyDescent="0.3">
      <c r="P423787" s="83"/>
    </row>
    <row r="423788" spans="16:16" x14ac:dyDescent="0.3">
      <c r="P423788" s="83"/>
    </row>
    <row r="423789" spans="16:16" x14ac:dyDescent="0.3">
      <c r="P423789" s="83"/>
    </row>
    <row r="423790" spans="16:16" x14ac:dyDescent="0.3">
      <c r="P423790" s="83"/>
    </row>
    <row r="423791" spans="16:16" x14ac:dyDescent="0.3">
      <c r="P423791" s="83"/>
    </row>
    <row r="423792" spans="16:16" x14ac:dyDescent="0.3">
      <c r="P423792" s="83"/>
    </row>
    <row r="423793" spans="16:16" x14ac:dyDescent="0.3">
      <c r="P423793" s="83"/>
    </row>
    <row r="423794" spans="16:16" x14ac:dyDescent="0.3">
      <c r="P423794" s="83"/>
    </row>
    <row r="423795" spans="16:16" x14ac:dyDescent="0.3">
      <c r="P423795" s="83"/>
    </row>
    <row r="423796" spans="16:16" x14ac:dyDescent="0.3">
      <c r="P423796" s="83"/>
    </row>
    <row r="423797" spans="16:16" x14ac:dyDescent="0.3">
      <c r="P423797" s="83"/>
    </row>
    <row r="423798" spans="16:16" x14ac:dyDescent="0.3">
      <c r="P423798" s="83"/>
    </row>
    <row r="423799" spans="16:16" x14ac:dyDescent="0.3">
      <c r="P423799" s="83"/>
    </row>
    <row r="423800" spans="16:16" x14ac:dyDescent="0.3">
      <c r="P423800" s="83"/>
    </row>
    <row r="423801" spans="16:16" x14ac:dyDescent="0.3">
      <c r="P423801" s="83"/>
    </row>
    <row r="423802" spans="16:16" x14ac:dyDescent="0.3">
      <c r="P423802" s="83"/>
    </row>
    <row r="423803" spans="16:16" x14ac:dyDescent="0.3">
      <c r="P423803" s="83"/>
    </row>
    <row r="423804" spans="16:16" x14ac:dyDescent="0.3">
      <c r="P423804" s="83"/>
    </row>
    <row r="423805" spans="16:16" x14ac:dyDescent="0.3">
      <c r="P423805" s="83"/>
    </row>
    <row r="423806" spans="16:16" x14ac:dyDescent="0.3">
      <c r="P423806" s="83"/>
    </row>
    <row r="423807" spans="16:16" x14ac:dyDescent="0.3">
      <c r="P423807" s="83"/>
    </row>
    <row r="423808" spans="16:16" x14ac:dyDescent="0.3">
      <c r="P423808" s="83"/>
    </row>
    <row r="423809" spans="16:16" x14ac:dyDescent="0.3">
      <c r="P423809" s="83"/>
    </row>
    <row r="423810" spans="16:16" x14ac:dyDescent="0.3">
      <c r="P423810" s="83"/>
    </row>
    <row r="423811" spans="16:16" x14ac:dyDescent="0.3">
      <c r="P423811" s="83"/>
    </row>
    <row r="423812" spans="16:16" x14ac:dyDescent="0.3">
      <c r="P423812" s="83"/>
    </row>
    <row r="423813" spans="16:16" x14ac:dyDescent="0.3">
      <c r="P423813" s="83"/>
    </row>
    <row r="423814" spans="16:16" x14ac:dyDescent="0.3">
      <c r="P423814" s="83"/>
    </row>
    <row r="423815" spans="16:16" x14ac:dyDescent="0.3">
      <c r="P423815" s="83"/>
    </row>
    <row r="423816" spans="16:16" x14ac:dyDescent="0.3">
      <c r="P423816" s="83"/>
    </row>
    <row r="423817" spans="16:16" x14ac:dyDescent="0.3">
      <c r="P423817" s="83"/>
    </row>
    <row r="423818" spans="16:16" x14ac:dyDescent="0.3">
      <c r="P423818" s="83"/>
    </row>
    <row r="423819" spans="16:16" x14ac:dyDescent="0.3">
      <c r="P423819" s="83"/>
    </row>
    <row r="423820" spans="16:16" x14ac:dyDescent="0.3">
      <c r="P423820" s="83"/>
    </row>
    <row r="423821" spans="16:16" x14ac:dyDescent="0.3">
      <c r="P423821" s="83"/>
    </row>
    <row r="423822" spans="16:16" x14ac:dyDescent="0.3">
      <c r="P423822" s="83"/>
    </row>
    <row r="423823" spans="16:16" x14ac:dyDescent="0.3">
      <c r="P423823" s="83"/>
    </row>
    <row r="423824" spans="16:16" x14ac:dyDescent="0.3">
      <c r="P423824" s="83"/>
    </row>
    <row r="423825" spans="16:16" x14ac:dyDescent="0.3">
      <c r="P423825" s="83"/>
    </row>
    <row r="423826" spans="16:16" x14ac:dyDescent="0.3">
      <c r="P423826" s="83"/>
    </row>
    <row r="423827" spans="16:16" x14ac:dyDescent="0.3">
      <c r="P423827" s="83"/>
    </row>
    <row r="423828" spans="16:16" x14ac:dyDescent="0.3">
      <c r="P423828" s="83"/>
    </row>
    <row r="423829" spans="16:16" x14ac:dyDescent="0.3">
      <c r="P423829" s="83"/>
    </row>
    <row r="423830" spans="16:16" x14ac:dyDescent="0.3">
      <c r="P423830" s="83"/>
    </row>
    <row r="423831" spans="16:16" x14ac:dyDescent="0.3">
      <c r="P423831" s="83"/>
    </row>
    <row r="423832" spans="16:16" x14ac:dyDescent="0.3">
      <c r="P423832" s="83"/>
    </row>
    <row r="423833" spans="16:16" x14ac:dyDescent="0.3">
      <c r="P423833" s="83"/>
    </row>
    <row r="423834" spans="16:16" x14ac:dyDescent="0.3">
      <c r="P423834" s="83"/>
    </row>
    <row r="423835" spans="16:16" x14ac:dyDescent="0.3">
      <c r="P423835" s="83"/>
    </row>
    <row r="423836" spans="16:16" x14ac:dyDescent="0.3">
      <c r="P423836" s="83"/>
    </row>
    <row r="423837" spans="16:16" x14ac:dyDescent="0.3">
      <c r="P423837" s="83"/>
    </row>
    <row r="423838" spans="16:16" x14ac:dyDescent="0.3">
      <c r="P423838" s="83"/>
    </row>
    <row r="423839" spans="16:16" x14ac:dyDescent="0.3">
      <c r="P423839" s="83"/>
    </row>
    <row r="423840" spans="16:16" x14ac:dyDescent="0.3">
      <c r="P423840" s="83"/>
    </row>
    <row r="423841" spans="16:16" x14ac:dyDescent="0.3">
      <c r="P423841" s="83"/>
    </row>
    <row r="423842" spans="16:16" x14ac:dyDescent="0.3">
      <c r="P423842" s="83"/>
    </row>
    <row r="423843" spans="16:16" x14ac:dyDescent="0.3">
      <c r="P423843" s="83"/>
    </row>
    <row r="423844" spans="16:16" x14ac:dyDescent="0.3">
      <c r="P423844" s="83"/>
    </row>
    <row r="423845" spans="16:16" x14ac:dyDescent="0.3">
      <c r="P423845" s="83"/>
    </row>
    <row r="423846" spans="16:16" x14ac:dyDescent="0.3">
      <c r="P423846" s="83"/>
    </row>
    <row r="423847" spans="16:16" x14ac:dyDescent="0.3">
      <c r="P423847" s="83"/>
    </row>
    <row r="423848" spans="16:16" x14ac:dyDescent="0.3">
      <c r="P423848" s="83"/>
    </row>
    <row r="423849" spans="16:16" x14ac:dyDescent="0.3">
      <c r="P423849" s="83"/>
    </row>
    <row r="423850" spans="16:16" x14ac:dyDescent="0.3">
      <c r="P423850" s="83"/>
    </row>
    <row r="423851" spans="16:16" x14ac:dyDescent="0.3">
      <c r="P423851" s="83"/>
    </row>
    <row r="423852" spans="16:16" x14ac:dyDescent="0.3">
      <c r="P423852" s="83"/>
    </row>
    <row r="423853" spans="16:16" x14ac:dyDescent="0.3">
      <c r="P423853" s="83"/>
    </row>
    <row r="423854" spans="16:16" x14ac:dyDescent="0.3">
      <c r="P423854" s="83"/>
    </row>
    <row r="423855" spans="16:16" x14ac:dyDescent="0.3">
      <c r="P423855" s="83"/>
    </row>
    <row r="423856" spans="16:16" x14ac:dyDescent="0.3">
      <c r="P423856" s="83"/>
    </row>
    <row r="423857" spans="16:16" x14ac:dyDescent="0.3">
      <c r="P423857" s="83"/>
    </row>
    <row r="423858" spans="16:16" x14ac:dyDescent="0.3">
      <c r="P423858" s="83"/>
    </row>
    <row r="423859" spans="16:16" x14ac:dyDescent="0.3">
      <c r="P423859" s="83"/>
    </row>
    <row r="423860" spans="16:16" x14ac:dyDescent="0.3">
      <c r="P423860" s="83"/>
    </row>
    <row r="423861" spans="16:16" x14ac:dyDescent="0.3">
      <c r="P423861" s="83"/>
    </row>
    <row r="423862" spans="16:16" x14ac:dyDescent="0.3">
      <c r="P423862" s="83"/>
    </row>
    <row r="423863" spans="16:16" x14ac:dyDescent="0.3">
      <c r="P423863" s="83"/>
    </row>
    <row r="423864" spans="16:16" x14ac:dyDescent="0.3">
      <c r="P423864" s="83"/>
    </row>
    <row r="423865" spans="16:16" x14ac:dyDescent="0.3">
      <c r="P423865" s="83"/>
    </row>
    <row r="423866" spans="16:16" x14ac:dyDescent="0.3">
      <c r="P423866" s="83"/>
    </row>
    <row r="423867" spans="16:16" x14ac:dyDescent="0.3">
      <c r="P423867" s="83"/>
    </row>
    <row r="423868" spans="16:16" x14ac:dyDescent="0.3">
      <c r="P423868" s="83"/>
    </row>
    <row r="423869" spans="16:16" x14ac:dyDescent="0.3">
      <c r="P423869" s="83"/>
    </row>
    <row r="423870" spans="16:16" x14ac:dyDescent="0.3">
      <c r="P423870" s="83"/>
    </row>
    <row r="423871" spans="16:16" x14ac:dyDescent="0.3">
      <c r="P423871" s="83"/>
    </row>
    <row r="423872" spans="16:16" x14ac:dyDescent="0.3">
      <c r="P423872" s="83"/>
    </row>
    <row r="423873" spans="16:16" x14ac:dyDescent="0.3">
      <c r="P423873" s="83"/>
    </row>
    <row r="423874" spans="16:16" x14ac:dyDescent="0.3">
      <c r="P423874" s="83"/>
    </row>
    <row r="423875" spans="16:16" x14ac:dyDescent="0.3">
      <c r="P423875" s="83"/>
    </row>
    <row r="423876" spans="16:16" x14ac:dyDescent="0.3">
      <c r="P423876" s="83"/>
    </row>
    <row r="423877" spans="16:16" x14ac:dyDescent="0.3">
      <c r="P423877" s="83"/>
    </row>
    <row r="423878" spans="16:16" x14ac:dyDescent="0.3">
      <c r="P423878" s="83"/>
    </row>
    <row r="423879" spans="16:16" x14ac:dyDescent="0.3">
      <c r="P423879" s="83"/>
    </row>
    <row r="423880" spans="16:16" x14ac:dyDescent="0.3">
      <c r="P423880" s="83"/>
    </row>
    <row r="423881" spans="16:16" x14ac:dyDescent="0.3">
      <c r="P423881" s="83"/>
    </row>
    <row r="423882" spans="16:16" x14ac:dyDescent="0.3">
      <c r="P423882" s="83"/>
    </row>
    <row r="423883" spans="16:16" x14ac:dyDescent="0.3">
      <c r="P423883" s="83"/>
    </row>
    <row r="423884" spans="16:16" x14ac:dyDescent="0.3">
      <c r="P423884" s="83"/>
    </row>
    <row r="423885" spans="16:16" x14ac:dyDescent="0.3">
      <c r="P423885" s="83"/>
    </row>
    <row r="423886" spans="16:16" x14ac:dyDescent="0.3">
      <c r="P423886" s="83"/>
    </row>
    <row r="423887" spans="16:16" x14ac:dyDescent="0.3">
      <c r="P423887" s="83"/>
    </row>
    <row r="423888" spans="16:16" x14ac:dyDescent="0.3">
      <c r="P423888" s="83"/>
    </row>
    <row r="423889" spans="16:16" x14ac:dyDescent="0.3">
      <c r="P423889" s="83"/>
    </row>
    <row r="423890" spans="16:16" x14ac:dyDescent="0.3">
      <c r="P423890" s="83"/>
    </row>
    <row r="423891" spans="16:16" x14ac:dyDescent="0.3">
      <c r="P423891" s="83"/>
    </row>
    <row r="423892" spans="16:16" x14ac:dyDescent="0.3">
      <c r="P423892" s="83"/>
    </row>
    <row r="423893" spans="16:16" x14ac:dyDescent="0.3">
      <c r="P423893" s="83"/>
    </row>
    <row r="423894" spans="16:16" x14ac:dyDescent="0.3">
      <c r="P423894" s="83"/>
    </row>
    <row r="423895" spans="16:16" x14ac:dyDescent="0.3">
      <c r="P423895" s="83"/>
    </row>
    <row r="423896" spans="16:16" x14ac:dyDescent="0.3">
      <c r="P423896" s="83"/>
    </row>
    <row r="423897" spans="16:16" x14ac:dyDescent="0.3">
      <c r="P423897" s="83"/>
    </row>
    <row r="423898" spans="16:16" x14ac:dyDescent="0.3">
      <c r="P423898" s="83"/>
    </row>
    <row r="423899" spans="16:16" x14ac:dyDescent="0.3">
      <c r="P423899" s="83"/>
    </row>
    <row r="423900" spans="16:16" x14ac:dyDescent="0.3">
      <c r="P423900" s="83"/>
    </row>
    <row r="423901" spans="16:16" x14ac:dyDescent="0.3">
      <c r="P423901" s="83"/>
    </row>
    <row r="423902" spans="16:16" x14ac:dyDescent="0.3">
      <c r="P423902" s="83"/>
    </row>
    <row r="423903" spans="16:16" x14ac:dyDescent="0.3">
      <c r="P423903" s="83"/>
    </row>
    <row r="423904" spans="16:16" x14ac:dyDescent="0.3">
      <c r="P423904" s="83"/>
    </row>
    <row r="423905" spans="16:16" x14ac:dyDescent="0.3">
      <c r="P423905" s="83"/>
    </row>
    <row r="423906" spans="16:16" x14ac:dyDescent="0.3">
      <c r="P423906" s="83"/>
    </row>
    <row r="423907" spans="16:16" x14ac:dyDescent="0.3">
      <c r="P423907" s="83"/>
    </row>
    <row r="423908" spans="16:16" x14ac:dyDescent="0.3">
      <c r="P423908" s="83"/>
    </row>
    <row r="423909" spans="16:16" x14ac:dyDescent="0.3">
      <c r="P423909" s="83"/>
    </row>
    <row r="423910" spans="16:16" x14ac:dyDescent="0.3">
      <c r="P423910" s="83"/>
    </row>
    <row r="423911" spans="16:16" x14ac:dyDescent="0.3">
      <c r="P423911" s="83"/>
    </row>
    <row r="423912" spans="16:16" x14ac:dyDescent="0.3">
      <c r="P423912" s="83"/>
    </row>
    <row r="423913" spans="16:16" x14ac:dyDescent="0.3">
      <c r="P423913" s="83"/>
    </row>
    <row r="423914" spans="16:16" x14ac:dyDescent="0.3">
      <c r="P423914" s="83"/>
    </row>
    <row r="423915" spans="16:16" x14ac:dyDescent="0.3">
      <c r="P423915" s="83"/>
    </row>
    <row r="423916" spans="16:16" x14ac:dyDescent="0.3">
      <c r="P423916" s="83"/>
    </row>
    <row r="423917" spans="16:16" x14ac:dyDescent="0.3">
      <c r="P423917" s="83"/>
    </row>
    <row r="423918" spans="16:16" x14ac:dyDescent="0.3">
      <c r="P423918" s="83"/>
    </row>
    <row r="423919" spans="16:16" x14ac:dyDescent="0.3">
      <c r="P423919" s="83"/>
    </row>
    <row r="423920" spans="16:16" x14ac:dyDescent="0.3">
      <c r="P423920" s="83"/>
    </row>
    <row r="423921" spans="16:16" x14ac:dyDescent="0.3">
      <c r="P423921" s="83"/>
    </row>
    <row r="423922" spans="16:16" x14ac:dyDescent="0.3">
      <c r="P423922" s="83"/>
    </row>
    <row r="423923" spans="16:16" x14ac:dyDescent="0.3">
      <c r="P423923" s="83"/>
    </row>
    <row r="423924" spans="16:16" x14ac:dyDescent="0.3">
      <c r="P423924" s="83"/>
    </row>
    <row r="423925" spans="16:16" x14ac:dyDescent="0.3">
      <c r="P423925" s="83"/>
    </row>
    <row r="423926" spans="16:16" x14ac:dyDescent="0.3">
      <c r="P423926" s="83"/>
    </row>
    <row r="423927" spans="16:16" x14ac:dyDescent="0.3">
      <c r="P423927" s="83"/>
    </row>
    <row r="423928" spans="16:16" x14ac:dyDescent="0.3">
      <c r="P423928" s="83"/>
    </row>
    <row r="423929" spans="16:16" x14ac:dyDescent="0.3">
      <c r="P423929" s="83"/>
    </row>
    <row r="423930" spans="16:16" x14ac:dyDescent="0.3">
      <c r="P423930" s="83"/>
    </row>
    <row r="423931" spans="16:16" x14ac:dyDescent="0.3">
      <c r="P423931" s="83"/>
    </row>
    <row r="423932" spans="16:16" x14ac:dyDescent="0.3">
      <c r="P423932" s="83"/>
    </row>
    <row r="423933" spans="16:16" x14ac:dyDescent="0.3">
      <c r="P423933" s="83"/>
    </row>
    <row r="423934" spans="16:16" x14ac:dyDescent="0.3">
      <c r="P423934" s="83"/>
    </row>
    <row r="423935" spans="16:16" x14ac:dyDescent="0.3">
      <c r="P423935" s="83"/>
    </row>
    <row r="423936" spans="16:16" x14ac:dyDescent="0.3">
      <c r="P423936" s="83"/>
    </row>
    <row r="423937" spans="16:16" x14ac:dyDescent="0.3">
      <c r="P423937" s="83"/>
    </row>
    <row r="423938" spans="16:16" x14ac:dyDescent="0.3">
      <c r="P423938" s="83"/>
    </row>
    <row r="423939" spans="16:16" x14ac:dyDescent="0.3">
      <c r="P423939" s="83"/>
    </row>
    <row r="423940" spans="16:16" x14ac:dyDescent="0.3">
      <c r="P423940" s="83"/>
    </row>
    <row r="423941" spans="16:16" x14ac:dyDescent="0.3">
      <c r="P423941" s="83"/>
    </row>
    <row r="423942" spans="16:16" x14ac:dyDescent="0.3">
      <c r="P423942" s="83"/>
    </row>
    <row r="423943" spans="16:16" x14ac:dyDescent="0.3">
      <c r="P423943" s="83"/>
    </row>
    <row r="423944" spans="16:16" x14ac:dyDescent="0.3">
      <c r="P423944" s="83"/>
    </row>
    <row r="423945" spans="16:16" x14ac:dyDescent="0.3">
      <c r="P423945" s="83"/>
    </row>
    <row r="423946" spans="16:16" x14ac:dyDescent="0.3">
      <c r="P423946" s="83"/>
    </row>
    <row r="423947" spans="16:16" x14ac:dyDescent="0.3">
      <c r="P423947" s="83"/>
    </row>
    <row r="423948" spans="16:16" x14ac:dyDescent="0.3">
      <c r="P423948" s="83"/>
    </row>
    <row r="423949" spans="16:16" x14ac:dyDescent="0.3">
      <c r="P423949" s="83"/>
    </row>
    <row r="423950" spans="16:16" x14ac:dyDescent="0.3">
      <c r="P423950" s="83"/>
    </row>
    <row r="423951" spans="16:16" x14ac:dyDescent="0.3">
      <c r="P423951" s="83"/>
    </row>
    <row r="423952" spans="16:16" x14ac:dyDescent="0.3">
      <c r="P423952" s="83"/>
    </row>
    <row r="423953" spans="16:16" x14ac:dyDescent="0.3">
      <c r="P423953" s="83"/>
    </row>
    <row r="423954" spans="16:16" x14ac:dyDescent="0.3">
      <c r="P423954" s="83"/>
    </row>
    <row r="423955" spans="16:16" x14ac:dyDescent="0.3">
      <c r="P423955" s="83"/>
    </row>
    <row r="423956" spans="16:16" x14ac:dyDescent="0.3">
      <c r="P423956" s="83"/>
    </row>
    <row r="423957" spans="16:16" x14ac:dyDescent="0.3">
      <c r="P423957" s="83"/>
    </row>
    <row r="423958" spans="16:16" x14ac:dyDescent="0.3">
      <c r="P423958" s="83"/>
    </row>
    <row r="423959" spans="16:16" x14ac:dyDescent="0.3">
      <c r="P423959" s="83"/>
    </row>
    <row r="423960" spans="16:16" x14ac:dyDescent="0.3">
      <c r="P423960" s="83"/>
    </row>
    <row r="423961" spans="16:16" x14ac:dyDescent="0.3">
      <c r="P423961" s="83"/>
    </row>
    <row r="423962" spans="16:16" x14ac:dyDescent="0.3">
      <c r="P423962" s="83"/>
    </row>
    <row r="423963" spans="16:16" x14ac:dyDescent="0.3">
      <c r="P423963" s="83"/>
    </row>
    <row r="423964" spans="16:16" x14ac:dyDescent="0.3">
      <c r="P423964" s="83"/>
    </row>
    <row r="423965" spans="16:16" x14ac:dyDescent="0.3">
      <c r="P423965" s="83"/>
    </row>
    <row r="423966" spans="16:16" x14ac:dyDescent="0.3">
      <c r="P423966" s="83"/>
    </row>
    <row r="423967" spans="16:16" x14ac:dyDescent="0.3">
      <c r="P423967" s="83"/>
    </row>
    <row r="423968" spans="16:16" x14ac:dyDescent="0.3">
      <c r="P423968" s="83"/>
    </row>
    <row r="423969" spans="16:16" x14ac:dyDescent="0.3">
      <c r="P423969" s="83"/>
    </row>
    <row r="423970" spans="16:16" x14ac:dyDescent="0.3">
      <c r="P423970" s="83"/>
    </row>
    <row r="423971" spans="16:16" x14ac:dyDescent="0.3">
      <c r="P423971" s="83"/>
    </row>
    <row r="423972" spans="16:16" x14ac:dyDescent="0.3">
      <c r="P423972" s="83"/>
    </row>
    <row r="423973" spans="16:16" x14ac:dyDescent="0.3">
      <c r="P423973" s="83"/>
    </row>
    <row r="423974" spans="16:16" x14ac:dyDescent="0.3">
      <c r="P423974" s="83"/>
    </row>
    <row r="423975" spans="16:16" x14ac:dyDescent="0.3">
      <c r="P423975" s="83"/>
    </row>
    <row r="423976" spans="16:16" x14ac:dyDescent="0.3">
      <c r="P423976" s="83"/>
    </row>
    <row r="423977" spans="16:16" x14ac:dyDescent="0.3">
      <c r="P423977" s="83"/>
    </row>
    <row r="423978" spans="16:16" x14ac:dyDescent="0.3">
      <c r="P423978" s="83"/>
    </row>
    <row r="423979" spans="16:16" x14ac:dyDescent="0.3">
      <c r="P423979" s="83"/>
    </row>
    <row r="423980" spans="16:16" x14ac:dyDescent="0.3">
      <c r="P423980" s="83"/>
    </row>
    <row r="423981" spans="16:16" x14ac:dyDescent="0.3">
      <c r="P423981" s="83"/>
    </row>
    <row r="423982" spans="16:16" x14ac:dyDescent="0.3">
      <c r="P423982" s="83"/>
    </row>
    <row r="423983" spans="16:16" x14ac:dyDescent="0.3">
      <c r="P423983" s="83"/>
    </row>
    <row r="423984" spans="16:16" x14ac:dyDescent="0.3">
      <c r="P423984" s="83"/>
    </row>
    <row r="423985" spans="16:16" x14ac:dyDescent="0.3">
      <c r="P423985" s="83"/>
    </row>
    <row r="423986" spans="16:16" x14ac:dyDescent="0.3">
      <c r="P423986" s="83"/>
    </row>
    <row r="423987" spans="16:16" x14ac:dyDescent="0.3">
      <c r="P423987" s="83"/>
    </row>
    <row r="423988" spans="16:16" x14ac:dyDescent="0.3">
      <c r="P423988" s="83"/>
    </row>
    <row r="423989" spans="16:16" x14ac:dyDescent="0.3">
      <c r="P423989" s="83"/>
    </row>
    <row r="423990" spans="16:16" x14ac:dyDescent="0.3">
      <c r="P423990" s="83"/>
    </row>
    <row r="423991" spans="16:16" x14ac:dyDescent="0.3">
      <c r="P423991" s="83"/>
    </row>
    <row r="423992" spans="16:16" x14ac:dyDescent="0.3">
      <c r="P423992" s="83"/>
    </row>
    <row r="423993" spans="16:16" x14ac:dyDescent="0.3">
      <c r="P423993" s="83"/>
    </row>
    <row r="423994" spans="16:16" x14ac:dyDescent="0.3">
      <c r="P423994" s="83"/>
    </row>
    <row r="423995" spans="16:16" x14ac:dyDescent="0.3">
      <c r="P423995" s="83"/>
    </row>
    <row r="423996" spans="16:16" x14ac:dyDescent="0.3">
      <c r="P423996" s="83"/>
    </row>
    <row r="423997" spans="16:16" x14ac:dyDescent="0.3">
      <c r="P423997" s="83"/>
    </row>
    <row r="423998" spans="16:16" x14ac:dyDescent="0.3">
      <c r="P423998" s="83"/>
    </row>
    <row r="423999" spans="16:16" x14ac:dyDescent="0.3">
      <c r="P423999" s="83"/>
    </row>
    <row r="424000" spans="16:16" x14ac:dyDescent="0.3">
      <c r="P424000" s="83"/>
    </row>
    <row r="424001" spans="16:16" x14ac:dyDescent="0.3">
      <c r="P424001" s="83"/>
    </row>
    <row r="424002" spans="16:16" x14ac:dyDescent="0.3">
      <c r="P424002" s="83"/>
    </row>
    <row r="424003" spans="16:16" x14ac:dyDescent="0.3">
      <c r="P424003" s="83"/>
    </row>
    <row r="424004" spans="16:16" x14ac:dyDescent="0.3">
      <c r="P424004" s="83"/>
    </row>
    <row r="424005" spans="16:16" x14ac:dyDescent="0.3">
      <c r="P424005" s="83"/>
    </row>
    <row r="424006" spans="16:16" x14ac:dyDescent="0.3">
      <c r="P424006" s="83"/>
    </row>
    <row r="424007" spans="16:16" x14ac:dyDescent="0.3">
      <c r="P424007" s="83"/>
    </row>
    <row r="424008" spans="16:16" x14ac:dyDescent="0.3">
      <c r="P424008" s="83"/>
    </row>
    <row r="424009" spans="16:16" x14ac:dyDescent="0.3">
      <c r="P424009" s="83"/>
    </row>
    <row r="424010" spans="16:16" x14ac:dyDescent="0.3">
      <c r="P424010" s="83"/>
    </row>
    <row r="424011" spans="16:16" x14ac:dyDescent="0.3">
      <c r="P424011" s="83"/>
    </row>
    <row r="424012" spans="16:16" x14ac:dyDescent="0.3">
      <c r="P424012" s="83"/>
    </row>
    <row r="424013" spans="16:16" x14ac:dyDescent="0.3">
      <c r="P424013" s="83"/>
    </row>
    <row r="424014" spans="16:16" x14ac:dyDescent="0.3">
      <c r="P424014" s="83"/>
    </row>
    <row r="424015" spans="16:16" x14ac:dyDescent="0.3">
      <c r="P424015" s="83"/>
    </row>
    <row r="424016" spans="16:16" x14ac:dyDescent="0.3">
      <c r="P424016" s="83"/>
    </row>
    <row r="424017" spans="16:16" x14ac:dyDescent="0.3">
      <c r="P424017" s="83"/>
    </row>
    <row r="424018" spans="16:16" x14ac:dyDescent="0.3">
      <c r="P424018" s="83"/>
    </row>
    <row r="424019" spans="16:16" x14ac:dyDescent="0.3">
      <c r="P424019" s="83"/>
    </row>
    <row r="424020" spans="16:16" x14ac:dyDescent="0.3">
      <c r="P424020" s="83"/>
    </row>
    <row r="424021" spans="16:16" x14ac:dyDescent="0.3">
      <c r="P424021" s="83"/>
    </row>
    <row r="424022" spans="16:16" x14ac:dyDescent="0.3">
      <c r="P424022" s="83"/>
    </row>
    <row r="424023" spans="16:16" x14ac:dyDescent="0.3">
      <c r="P424023" s="83"/>
    </row>
    <row r="424024" spans="16:16" x14ac:dyDescent="0.3">
      <c r="P424024" s="83"/>
    </row>
    <row r="424025" spans="16:16" x14ac:dyDescent="0.3">
      <c r="P424025" s="83"/>
    </row>
    <row r="424026" spans="16:16" x14ac:dyDescent="0.3">
      <c r="P424026" s="83"/>
    </row>
    <row r="424027" spans="16:16" x14ac:dyDescent="0.3">
      <c r="P424027" s="83"/>
    </row>
    <row r="424028" spans="16:16" x14ac:dyDescent="0.3">
      <c r="P424028" s="83"/>
    </row>
    <row r="424029" spans="16:16" x14ac:dyDescent="0.3">
      <c r="P424029" s="83"/>
    </row>
    <row r="424030" spans="16:16" x14ac:dyDescent="0.3">
      <c r="P424030" s="83"/>
    </row>
    <row r="424031" spans="16:16" x14ac:dyDescent="0.3">
      <c r="P424031" s="83"/>
    </row>
    <row r="424032" spans="16:16" x14ac:dyDescent="0.3">
      <c r="P424032" s="83"/>
    </row>
    <row r="424033" spans="16:16" x14ac:dyDescent="0.3">
      <c r="P424033" s="83"/>
    </row>
    <row r="424034" spans="16:16" x14ac:dyDescent="0.3">
      <c r="P424034" s="83"/>
    </row>
    <row r="424035" spans="16:16" x14ac:dyDescent="0.3">
      <c r="P424035" s="83"/>
    </row>
    <row r="424036" spans="16:16" x14ac:dyDescent="0.3">
      <c r="P424036" s="83"/>
    </row>
    <row r="424037" spans="16:16" x14ac:dyDescent="0.3">
      <c r="P424037" s="83"/>
    </row>
    <row r="424038" spans="16:16" x14ac:dyDescent="0.3">
      <c r="P424038" s="83"/>
    </row>
    <row r="424039" spans="16:16" x14ac:dyDescent="0.3">
      <c r="P424039" s="83"/>
    </row>
    <row r="424040" spans="16:16" x14ac:dyDescent="0.3">
      <c r="P424040" s="83"/>
    </row>
    <row r="424041" spans="16:16" x14ac:dyDescent="0.3">
      <c r="P424041" s="83"/>
    </row>
    <row r="424042" spans="16:16" x14ac:dyDescent="0.3">
      <c r="P424042" s="83"/>
    </row>
    <row r="424043" spans="16:16" x14ac:dyDescent="0.3">
      <c r="P424043" s="83"/>
    </row>
    <row r="424044" spans="16:16" x14ac:dyDescent="0.3">
      <c r="P424044" s="83"/>
    </row>
    <row r="424045" spans="16:16" x14ac:dyDescent="0.3">
      <c r="P424045" s="83"/>
    </row>
    <row r="424046" spans="16:16" x14ac:dyDescent="0.3">
      <c r="P424046" s="83"/>
    </row>
    <row r="424047" spans="16:16" x14ac:dyDescent="0.3">
      <c r="P424047" s="83"/>
    </row>
    <row r="424048" spans="16:16" x14ac:dyDescent="0.3">
      <c r="P424048" s="83"/>
    </row>
    <row r="424049" spans="16:16" x14ac:dyDescent="0.3">
      <c r="P424049" s="83"/>
    </row>
    <row r="424050" spans="16:16" x14ac:dyDescent="0.3">
      <c r="P424050" s="83"/>
    </row>
    <row r="424051" spans="16:16" x14ac:dyDescent="0.3">
      <c r="P424051" s="83"/>
    </row>
    <row r="424052" spans="16:16" x14ac:dyDescent="0.3">
      <c r="P424052" s="83"/>
    </row>
    <row r="424053" spans="16:16" x14ac:dyDescent="0.3">
      <c r="P424053" s="83"/>
    </row>
    <row r="424054" spans="16:16" x14ac:dyDescent="0.3">
      <c r="P424054" s="83"/>
    </row>
    <row r="424055" spans="16:16" x14ac:dyDescent="0.3">
      <c r="P424055" s="83"/>
    </row>
    <row r="424056" spans="16:16" x14ac:dyDescent="0.3">
      <c r="P424056" s="83"/>
    </row>
    <row r="424057" spans="16:16" x14ac:dyDescent="0.3">
      <c r="P424057" s="83"/>
    </row>
    <row r="424058" spans="16:16" x14ac:dyDescent="0.3">
      <c r="P424058" s="83"/>
    </row>
    <row r="424059" spans="16:16" x14ac:dyDescent="0.3">
      <c r="P424059" s="83"/>
    </row>
    <row r="424060" spans="16:16" x14ac:dyDescent="0.3">
      <c r="P424060" s="83"/>
    </row>
    <row r="424061" spans="16:16" x14ac:dyDescent="0.3">
      <c r="P424061" s="83"/>
    </row>
    <row r="424062" spans="16:16" x14ac:dyDescent="0.3">
      <c r="P424062" s="83"/>
    </row>
    <row r="424063" spans="16:16" x14ac:dyDescent="0.3">
      <c r="P424063" s="83"/>
    </row>
    <row r="424064" spans="16:16" x14ac:dyDescent="0.3">
      <c r="P424064" s="83"/>
    </row>
    <row r="424065" spans="16:16" x14ac:dyDescent="0.3">
      <c r="P424065" s="83"/>
    </row>
    <row r="424066" spans="16:16" x14ac:dyDescent="0.3">
      <c r="P424066" s="83"/>
    </row>
    <row r="424067" spans="16:16" x14ac:dyDescent="0.3">
      <c r="P424067" s="83"/>
    </row>
    <row r="424068" spans="16:16" x14ac:dyDescent="0.3">
      <c r="P424068" s="83"/>
    </row>
    <row r="424069" spans="16:16" x14ac:dyDescent="0.3">
      <c r="P424069" s="83"/>
    </row>
    <row r="424070" spans="16:16" x14ac:dyDescent="0.3">
      <c r="P424070" s="83"/>
    </row>
    <row r="424071" spans="16:16" x14ac:dyDescent="0.3">
      <c r="P424071" s="83"/>
    </row>
    <row r="424072" spans="16:16" x14ac:dyDescent="0.3">
      <c r="P424072" s="83"/>
    </row>
    <row r="424073" spans="16:16" x14ac:dyDescent="0.3">
      <c r="P424073" s="83"/>
    </row>
    <row r="424074" spans="16:16" x14ac:dyDescent="0.3">
      <c r="P424074" s="83"/>
    </row>
    <row r="424075" spans="16:16" x14ac:dyDescent="0.3">
      <c r="P424075" s="83"/>
    </row>
    <row r="424076" spans="16:16" x14ac:dyDescent="0.3">
      <c r="P424076" s="83"/>
    </row>
    <row r="424077" spans="16:16" x14ac:dyDescent="0.3">
      <c r="P424077" s="83"/>
    </row>
    <row r="424078" spans="16:16" x14ac:dyDescent="0.3">
      <c r="P424078" s="83"/>
    </row>
    <row r="424079" spans="16:16" x14ac:dyDescent="0.3">
      <c r="P424079" s="83"/>
    </row>
    <row r="424080" spans="16:16" x14ac:dyDescent="0.3">
      <c r="P424080" s="83"/>
    </row>
    <row r="424081" spans="16:16" x14ac:dyDescent="0.3">
      <c r="P424081" s="83"/>
    </row>
    <row r="424082" spans="16:16" x14ac:dyDescent="0.3">
      <c r="P424082" s="83"/>
    </row>
    <row r="424083" spans="16:16" x14ac:dyDescent="0.3">
      <c r="P424083" s="83"/>
    </row>
    <row r="424084" spans="16:16" x14ac:dyDescent="0.3">
      <c r="P424084" s="83"/>
    </row>
    <row r="424085" spans="16:16" x14ac:dyDescent="0.3">
      <c r="P424085" s="83"/>
    </row>
    <row r="424086" spans="16:16" x14ac:dyDescent="0.3">
      <c r="P424086" s="83"/>
    </row>
    <row r="424087" spans="16:16" x14ac:dyDescent="0.3">
      <c r="P424087" s="83"/>
    </row>
    <row r="424088" spans="16:16" x14ac:dyDescent="0.3">
      <c r="P424088" s="83"/>
    </row>
    <row r="424089" spans="16:16" x14ac:dyDescent="0.3">
      <c r="P424089" s="83"/>
    </row>
    <row r="424090" spans="16:16" x14ac:dyDescent="0.3">
      <c r="P424090" s="83"/>
    </row>
    <row r="424091" spans="16:16" x14ac:dyDescent="0.3">
      <c r="P424091" s="83"/>
    </row>
    <row r="424092" spans="16:16" x14ac:dyDescent="0.3">
      <c r="P424092" s="83"/>
    </row>
    <row r="424093" spans="16:16" x14ac:dyDescent="0.3">
      <c r="P424093" s="83"/>
    </row>
    <row r="424094" spans="16:16" x14ac:dyDescent="0.3">
      <c r="P424094" s="83"/>
    </row>
    <row r="424095" spans="16:16" x14ac:dyDescent="0.3">
      <c r="P424095" s="83"/>
    </row>
    <row r="424096" spans="16:16" x14ac:dyDescent="0.3">
      <c r="P424096" s="83"/>
    </row>
    <row r="424097" spans="16:16" x14ac:dyDescent="0.3">
      <c r="P424097" s="83"/>
    </row>
    <row r="424098" spans="16:16" x14ac:dyDescent="0.3">
      <c r="P424098" s="83"/>
    </row>
    <row r="424099" spans="16:16" x14ac:dyDescent="0.3">
      <c r="P424099" s="83"/>
    </row>
    <row r="424100" spans="16:16" x14ac:dyDescent="0.3">
      <c r="P424100" s="83"/>
    </row>
    <row r="424101" spans="16:16" x14ac:dyDescent="0.3">
      <c r="P424101" s="83"/>
    </row>
    <row r="424102" spans="16:16" x14ac:dyDescent="0.3">
      <c r="P424102" s="83"/>
    </row>
    <row r="424103" spans="16:16" x14ac:dyDescent="0.3">
      <c r="P424103" s="83"/>
    </row>
    <row r="424104" spans="16:16" x14ac:dyDescent="0.3">
      <c r="P424104" s="83"/>
    </row>
    <row r="424105" spans="16:16" x14ac:dyDescent="0.3">
      <c r="P424105" s="83"/>
    </row>
    <row r="424106" spans="16:16" x14ac:dyDescent="0.3">
      <c r="P424106" s="83"/>
    </row>
    <row r="424107" spans="16:16" x14ac:dyDescent="0.3">
      <c r="P424107" s="83"/>
    </row>
    <row r="424108" spans="16:16" x14ac:dyDescent="0.3">
      <c r="P424108" s="83"/>
    </row>
    <row r="424109" spans="16:16" x14ac:dyDescent="0.3">
      <c r="P424109" s="83"/>
    </row>
    <row r="424110" spans="16:16" x14ac:dyDescent="0.3">
      <c r="P424110" s="83"/>
    </row>
    <row r="424111" spans="16:16" x14ac:dyDescent="0.3">
      <c r="P424111" s="83"/>
    </row>
    <row r="424112" spans="16:16" x14ac:dyDescent="0.3">
      <c r="P424112" s="83"/>
    </row>
    <row r="424113" spans="16:16" x14ac:dyDescent="0.3">
      <c r="P424113" s="83"/>
    </row>
    <row r="424114" spans="16:16" x14ac:dyDescent="0.3">
      <c r="P424114" s="83"/>
    </row>
    <row r="424115" spans="16:16" x14ac:dyDescent="0.3">
      <c r="P424115" s="83"/>
    </row>
    <row r="424116" spans="16:16" x14ac:dyDescent="0.3">
      <c r="P424116" s="83"/>
    </row>
    <row r="424117" spans="16:16" x14ac:dyDescent="0.3">
      <c r="P424117" s="83"/>
    </row>
    <row r="424118" spans="16:16" x14ac:dyDescent="0.3">
      <c r="P424118" s="83"/>
    </row>
    <row r="424119" spans="16:16" x14ac:dyDescent="0.3">
      <c r="P424119" s="83"/>
    </row>
    <row r="424120" spans="16:16" x14ac:dyDescent="0.3">
      <c r="P424120" s="83"/>
    </row>
    <row r="424121" spans="16:16" x14ac:dyDescent="0.3">
      <c r="P424121" s="83"/>
    </row>
    <row r="424122" spans="16:16" x14ac:dyDescent="0.3">
      <c r="P424122" s="83"/>
    </row>
    <row r="424123" spans="16:16" x14ac:dyDescent="0.3">
      <c r="P424123" s="83"/>
    </row>
    <row r="424124" spans="16:16" x14ac:dyDescent="0.3">
      <c r="P424124" s="83"/>
    </row>
    <row r="424125" spans="16:16" x14ac:dyDescent="0.3">
      <c r="P424125" s="83"/>
    </row>
    <row r="424126" spans="16:16" x14ac:dyDescent="0.3">
      <c r="P424126" s="83"/>
    </row>
    <row r="424127" spans="16:16" x14ac:dyDescent="0.3">
      <c r="P424127" s="83"/>
    </row>
    <row r="424128" spans="16:16" x14ac:dyDescent="0.3">
      <c r="P424128" s="83"/>
    </row>
    <row r="424129" spans="16:16" x14ac:dyDescent="0.3">
      <c r="P424129" s="83"/>
    </row>
    <row r="424130" spans="16:16" x14ac:dyDescent="0.3">
      <c r="P424130" s="83"/>
    </row>
    <row r="424131" spans="16:16" x14ac:dyDescent="0.3">
      <c r="P424131" s="83"/>
    </row>
    <row r="424132" spans="16:16" x14ac:dyDescent="0.3">
      <c r="P424132" s="83"/>
    </row>
    <row r="424133" spans="16:16" x14ac:dyDescent="0.3">
      <c r="P424133" s="83"/>
    </row>
    <row r="424134" spans="16:16" x14ac:dyDescent="0.3">
      <c r="P424134" s="83"/>
    </row>
    <row r="424135" spans="16:16" x14ac:dyDescent="0.3">
      <c r="P424135" s="83"/>
    </row>
    <row r="424136" spans="16:16" x14ac:dyDescent="0.3">
      <c r="P424136" s="83"/>
    </row>
    <row r="424137" spans="16:16" x14ac:dyDescent="0.3">
      <c r="P424137" s="83"/>
    </row>
    <row r="424138" spans="16:16" x14ac:dyDescent="0.3">
      <c r="P424138" s="83"/>
    </row>
    <row r="424139" spans="16:16" x14ac:dyDescent="0.3">
      <c r="P424139" s="83"/>
    </row>
    <row r="424140" spans="16:16" x14ac:dyDescent="0.3">
      <c r="P424140" s="83"/>
    </row>
    <row r="424141" spans="16:16" x14ac:dyDescent="0.3">
      <c r="P424141" s="83"/>
    </row>
    <row r="424142" spans="16:16" x14ac:dyDescent="0.3">
      <c r="P424142" s="83"/>
    </row>
    <row r="424143" spans="16:16" x14ac:dyDescent="0.3">
      <c r="P424143" s="83"/>
    </row>
    <row r="424144" spans="16:16" x14ac:dyDescent="0.3">
      <c r="P424144" s="83"/>
    </row>
    <row r="424145" spans="16:16" x14ac:dyDescent="0.3">
      <c r="P424145" s="83"/>
    </row>
    <row r="424146" spans="16:16" x14ac:dyDescent="0.3">
      <c r="P424146" s="83"/>
    </row>
    <row r="424147" spans="16:16" x14ac:dyDescent="0.3">
      <c r="P424147" s="83"/>
    </row>
    <row r="424148" spans="16:16" x14ac:dyDescent="0.3">
      <c r="P424148" s="83"/>
    </row>
    <row r="424149" spans="16:16" x14ac:dyDescent="0.3">
      <c r="P424149" s="83"/>
    </row>
    <row r="424150" spans="16:16" x14ac:dyDescent="0.3">
      <c r="P424150" s="83"/>
    </row>
    <row r="424151" spans="16:16" x14ac:dyDescent="0.3">
      <c r="P424151" s="83"/>
    </row>
    <row r="424152" spans="16:16" x14ac:dyDescent="0.3">
      <c r="P424152" s="83"/>
    </row>
    <row r="424153" spans="16:16" x14ac:dyDescent="0.3">
      <c r="P424153" s="83"/>
    </row>
    <row r="424154" spans="16:16" x14ac:dyDescent="0.3">
      <c r="P424154" s="83"/>
    </row>
    <row r="424155" spans="16:16" x14ac:dyDescent="0.3">
      <c r="P424155" s="83"/>
    </row>
    <row r="424156" spans="16:16" x14ac:dyDescent="0.3">
      <c r="P424156" s="83"/>
    </row>
    <row r="424157" spans="16:16" x14ac:dyDescent="0.3">
      <c r="P424157" s="83"/>
    </row>
    <row r="424158" spans="16:16" x14ac:dyDescent="0.3">
      <c r="P424158" s="83"/>
    </row>
    <row r="424159" spans="16:16" x14ac:dyDescent="0.3">
      <c r="P424159" s="83"/>
    </row>
    <row r="424160" spans="16:16" x14ac:dyDescent="0.3">
      <c r="P424160" s="83"/>
    </row>
    <row r="424161" spans="16:16" x14ac:dyDescent="0.3">
      <c r="P424161" s="83"/>
    </row>
    <row r="424162" spans="16:16" x14ac:dyDescent="0.3">
      <c r="P424162" s="83"/>
    </row>
    <row r="424163" spans="16:16" x14ac:dyDescent="0.3">
      <c r="P424163" s="83"/>
    </row>
    <row r="424164" spans="16:16" x14ac:dyDescent="0.3">
      <c r="P424164" s="83"/>
    </row>
    <row r="424165" spans="16:16" x14ac:dyDescent="0.3">
      <c r="P424165" s="83"/>
    </row>
    <row r="424166" spans="16:16" x14ac:dyDescent="0.3">
      <c r="P424166" s="83"/>
    </row>
    <row r="424167" spans="16:16" x14ac:dyDescent="0.3">
      <c r="P424167" s="83"/>
    </row>
    <row r="424168" spans="16:16" x14ac:dyDescent="0.3">
      <c r="P424168" s="83"/>
    </row>
    <row r="424169" spans="16:16" x14ac:dyDescent="0.3">
      <c r="P424169" s="83"/>
    </row>
    <row r="424170" spans="16:16" x14ac:dyDescent="0.3">
      <c r="P424170" s="83"/>
    </row>
    <row r="424171" spans="16:16" x14ac:dyDescent="0.3">
      <c r="P424171" s="83"/>
    </row>
    <row r="424172" spans="16:16" x14ac:dyDescent="0.3">
      <c r="P424172" s="83"/>
    </row>
    <row r="424173" spans="16:16" x14ac:dyDescent="0.3">
      <c r="P424173" s="83"/>
    </row>
    <row r="424174" spans="16:16" x14ac:dyDescent="0.3">
      <c r="P424174" s="83"/>
    </row>
    <row r="424175" spans="16:16" x14ac:dyDescent="0.3">
      <c r="P424175" s="83"/>
    </row>
    <row r="424176" spans="16:16" x14ac:dyDescent="0.3">
      <c r="P424176" s="83"/>
    </row>
    <row r="424177" spans="16:16" x14ac:dyDescent="0.3">
      <c r="P424177" s="83"/>
    </row>
    <row r="424178" spans="16:16" x14ac:dyDescent="0.3">
      <c r="P424178" s="83"/>
    </row>
    <row r="424179" spans="16:16" x14ac:dyDescent="0.3">
      <c r="P424179" s="83"/>
    </row>
    <row r="424180" spans="16:16" x14ac:dyDescent="0.3">
      <c r="P424180" s="83"/>
    </row>
    <row r="424181" spans="16:16" x14ac:dyDescent="0.3">
      <c r="P424181" s="83"/>
    </row>
    <row r="424182" spans="16:16" x14ac:dyDescent="0.3">
      <c r="P424182" s="83"/>
    </row>
    <row r="424183" spans="16:16" x14ac:dyDescent="0.3">
      <c r="P424183" s="83"/>
    </row>
    <row r="424184" spans="16:16" x14ac:dyDescent="0.3">
      <c r="P424184" s="83"/>
    </row>
    <row r="424185" spans="16:16" x14ac:dyDescent="0.3">
      <c r="P424185" s="83"/>
    </row>
    <row r="424186" spans="16:16" x14ac:dyDescent="0.3">
      <c r="P424186" s="83"/>
    </row>
    <row r="424187" spans="16:16" x14ac:dyDescent="0.3">
      <c r="P424187" s="83"/>
    </row>
    <row r="424188" spans="16:16" x14ac:dyDescent="0.3">
      <c r="P424188" s="83"/>
    </row>
    <row r="424189" spans="16:16" x14ac:dyDescent="0.3">
      <c r="P424189" s="83"/>
    </row>
    <row r="424190" spans="16:16" x14ac:dyDescent="0.3">
      <c r="P424190" s="83"/>
    </row>
    <row r="424191" spans="16:16" x14ac:dyDescent="0.3">
      <c r="P424191" s="83"/>
    </row>
    <row r="424192" spans="16:16" x14ac:dyDescent="0.3">
      <c r="P424192" s="83"/>
    </row>
    <row r="424193" spans="16:16" x14ac:dyDescent="0.3">
      <c r="P424193" s="83"/>
    </row>
    <row r="424194" spans="16:16" x14ac:dyDescent="0.3">
      <c r="P424194" s="83"/>
    </row>
    <row r="424195" spans="16:16" x14ac:dyDescent="0.3">
      <c r="P424195" s="83"/>
    </row>
    <row r="424196" spans="16:16" x14ac:dyDescent="0.3">
      <c r="P424196" s="83"/>
    </row>
    <row r="424197" spans="16:16" x14ac:dyDescent="0.3">
      <c r="P424197" s="83"/>
    </row>
    <row r="424198" spans="16:16" x14ac:dyDescent="0.3">
      <c r="P424198" s="83"/>
    </row>
    <row r="424199" spans="16:16" x14ac:dyDescent="0.3">
      <c r="P424199" s="83"/>
    </row>
    <row r="424200" spans="16:16" x14ac:dyDescent="0.3">
      <c r="P424200" s="83"/>
    </row>
    <row r="424201" spans="16:16" x14ac:dyDescent="0.3">
      <c r="P424201" s="83"/>
    </row>
    <row r="424202" spans="16:16" x14ac:dyDescent="0.3">
      <c r="P424202" s="83"/>
    </row>
    <row r="424203" spans="16:16" x14ac:dyDescent="0.3">
      <c r="P424203" s="83"/>
    </row>
    <row r="424204" spans="16:16" x14ac:dyDescent="0.3">
      <c r="P424204" s="83"/>
    </row>
    <row r="424205" spans="16:16" x14ac:dyDescent="0.3">
      <c r="P424205" s="83"/>
    </row>
    <row r="424206" spans="16:16" x14ac:dyDescent="0.3">
      <c r="P424206" s="83"/>
    </row>
    <row r="424207" spans="16:16" x14ac:dyDescent="0.3">
      <c r="P424207" s="83"/>
    </row>
    <row r="424208" spans="16:16" x14ac:dyDescent="0.3">
      <c r="P424208" s="83"/>
    </row>
    <row r="424209" spans="16:16" x14ac:dyDescent="0.3">
      <c r="P424209" s="83"/>
    </row>
    <row r="424210" spans="16:16" x14ac:dyDescent="0.3">
      <c r="P424210" s="83"/>
    </row>
    <row r="424211" spans="16:16" x14ac:dyDescent="0.3">
      <c r="P424211" s="83"/>
    </row>
    <row r="424212" spans="16:16" x14ac:dyDescent="0.3">
      <c r="P424212" s="83"/>
    </row>
    <row r="424213" spans="16:16" x14ac:dyDescent="0.3">
      <c r="P424213" s="83"/>
    </row>
    <row r="424214" spans="16:16" x14ac:dyDescent="0.3">
      <c r="P424214" s="83"/>
    </row>
    <row r="424215" spans="16:16" x14ac:dyDescent="0.3">
      <c r="P424215" s="83"/>
    </row>
    <row r="424216" spans="16:16" x14ac:dyDescent="0.3">
      <c r="P424216" s="83"/>
    </row>
    <row r="424217" spans="16:16" x14ac:dyDescent="0.3">
      <c r="P424217" s="83"/>
    </row>
    <row r="424218" spans="16:16" x14ac:dyDescent="0.3">
      <c r="P424218" s="83"/>
    </row>
    <row r="424219" spans="16:16" x14ac:dyDescent="0.3">
      <c r="P424219" s="83"/>
    </row>
    <row r="424220" spans="16:16" x14ac:dyDescent="0.3">
      <c r="P424220" s="83"/>
    </row>
    <row r="424221" spans="16:16" x14ac:dyDescent="0.3">
      <c r="P424221" s="83"/>
    </row>
    <row r="424222" spans="16:16" x14ac:dyDescent="0.3">
      <c r="P424222" s="83"/>
    </row>
    <row r="424223" spans="16:16" x14ac:dyDescent="0.3">
      <c r="P424223" s="83"/>
    </row>
    <row r="424224" spans="16:16" x14ac:dyDescent="0.3">
      <c r="P424224" s="83"/>
    </row>
    <row r="424225" spans="16:16" x14ac:dyDescent="0.3">
      <c r="P424225" s="83"/>
    </row>
    <row r="424226" spans="16:16" x14ac:dyDescent="0.3">
      <c r="P424226" s="83"/>
    </row>
    <row r="424227" spans="16:16" x14ac:dyDescent="0.3">
      <c r="P424227" s="83"/>
    </row>
    <row r="424228" spans="16:16" x14ac:dyDescent="0.3">
      <c r="P424228" s="83"/>
    </row>
    <row r="424229" spans="16:16" x14ac:dyDescent="0.3">
      <c r="P424229" s="83"/>
    </row>
    <row r="424230" spans="16:16" x14ac:dyDescent="0.3">
      <c r="P424230" s="83"/>
    </row>
    <row r="424231" spans="16:16" x14ac:dyDescent="0.3">
      <c r="P424231" s="83"/>
    </row>
    <row r="424232" spans="16:16" x14ac:dyDescent="0.3">
      <c r="P424232" s="83"/>
    </row>
    <row r="424233" spans="16:16" x14ac:dyDescent="0.3">
      <c r="P424233" s="83"/>
    </row>
    <row r="424234" spans="16:16" x14ac:dyDescent="0.3">
      <c r="P424234" s="83"/>
    </row>
    <row r="424235" spans="16:16" x14ac:dyDescent="0.3">
      <c r="P424235" s="83"/>
    </row>
    <row r="424236" spans="16:16" x14ac:dyDescent="0.3">
      <c r="P424236" s="83"/>
    </row>
    <row r="424237" spans="16:16" x14ac:dyDescent="0.3">
      <c r="P424237" s="83"/>
    </row>
    <row r="424238" spans="16:16" x14ac:dyDescent="0.3">
      <c r="P424238" s="83"/>
    </row>
    <row r="424239" spans="16:16" x14ac:dyDescent="0.3">
      <c r="P424239" s="83"/>
    </row>
    <row r="424240" spans="16:16" x14ac:dyDescent="0.3">
      <c r="P424240" s="83"/>
    </row>
    <row r="424241" spans="16:16" x14ac:dyDescent="0.3">
      <c r="P424241" s="83"/>
    </row>
    <row r="424242" spans="16:16" x14ac:dyDescent="0.3">
      <c r="P424242" s="83"/>
    </row>
    <row r="424243" spans="16:16" x14ac:dyDescent="0.3">
      <c r="P424243" s="83"/>
    </row>
    <row r="424244" spans="16:16" x14ac:dyDescent="0.3">
      <c r="P424244" s="83"/>
    </row>
    <row r="424245" spans="16:16" x14ac:dyDescent="0.3">
      <c r="P424245" s="83"/>
    </row>
    <row r="424246" spans="16:16" x14ac:dyDescent="0.3">
      <c r="P424246" s="83"/>
    </row>
    <row r="424247" spans="16:16" x14ac:dyDescent="0.3">
      <c r="P424247" s="83"/>
    </row>
    <row r="424248" spans="16:16" x14ac:dyDescent="0.3">
      <c r="P424248" s="83"/>
    </row>
    <row r="424249" spans="16:16" x14ac:dyDescent="0.3">
      <c r="P424249" s="83"/>
    </row>
    <row r="424250" spans="16:16" x14ac:dyDescent="0.3">
      <c r="P424250" s="83"/>
    </row>
    <row r="424251" spans="16:16" x14ac:dyDescent="0.3">
      <c r="P424251" s="83"/>
    </row>
    <row r="424252" spans="16:16" x14ac:dyDescent="0.3">
      <c r="P424252" s="83"/>
    </row>
    <row r="424253" spans="16:16" x14ac:dyDescent="0.3">
      <c r="P424253" s="83"/>
    </row>
    <row r="424254" spans="16:16" x14ac:dyDescent="0.3">
      <c r="P424254" s="83"/>
    </row>
    <row r="424255" spans="16:16" x14ac:dyDescent="0.3">
      <c r="P424255" s="83"/>
    </row>
    <row r="424256" spans="16:16" x14ac:dyDescent="0.3">
      <c r="P424256" s="83"/>
    </row>
    <row r="424257" spans="16:16" x14ac:dyDescent="0.3">
      <c r="P424257" s="83"/>
    </row>
    <row r="424258" spans="16:16" x14ac:dyDescent="0.3">
      <c r="P424258" s="83"/>
    </row>
    <row r="424259" spans="16:16" x14ac:dyDescent="0.3">
      <c r="P424259" s="83"/>
    </row>
    <row r="424260" spans="16:16" x14ac:dyDescent="0.3">
      <c r="P424260" s="83"/>
    </row>
    <row r="424261" spans="16:16" x14ac:dyDescent="0.3">
      <c r="P424261" s="83"/>
    </row>
    <row r="424262" spans="16:16" x14ac:dyDescent="0.3">
      <c r="P424262" s="83"/>
    </row>
    <row r="424263" spans="16:16" x14ac:dyDescent="0.3">
      <c r="P424263" s="83"/>
    </row>
    <row r="424264" spans="16:16" x14ac:dyDescent="0.3">
      <c r="P424264" s="83"/>
    </row>
    <row r="424265" spans="16:16" x14ac:dyDescent="0.3">
      <c r="P424265" s="83"/>
    </row>
    <row r="424266" spans="16:16" x14ac:dyDescent="0.3">
      <c r="P424266" s="83"/>
    </row>
    <row r="424267" spans="16:16" x14ac:dyDescent="0.3">
      <c r="P424267" s="83"/>
    </row>
    <row r="424268" spans="16:16" x14ac:dyDescent="0.3">
      <c r="P424268" s="83"/>
    </row>
    <row r="424269" spans="16:16" x14ac:dyDescent="0.3">
      <c r="P424269" s="83"/>
    </row>
    <row r="424270" spans="16:16" x14ac:dyDescent="0.3">
      <c r="P424270" s="83"/>
    </row>
    <row r="424271" spans="16:16" x14ac:dyDescent="0.3">
      <c r="P424271" s="83"/>
    </row>
    <row r="424272" spans="16:16" x14ac:dyDescent="0.3">
      <c r="P424272" s="83"/>
    </row>
    <row r="424273" spans="16:16" x14ac:dyDescent="0.3">
      <c r="P424273" s="83"/>
    </row>
    <row r="424274" spans="16:16" x14ac:dyDescent="0.3">
      <c r="P424274" s="83"/>
    </row>
    <row r="424275" spans="16:16" x14ac:dyDescent="0.3">
      <c r="P424275" s="83"/>
    </row>
    <row r="424276" spans="16:16" x14ac:dyDescent="0.3">
      <c r="P424276" s="83"/>
    </row>
    <row r="424277" spans="16:16" x14ac:dyDescent="0.3">
      <c r="P424277" s="83"/>
    </row>
    <row r="424278" spans="16:16" x14ac:dyDescent="0.3">
      <c r="P424278" s="83"/>
    </row>
    <row r="424279" spans="16:16" x14ac:dyDescent="0.3">
      <c r="P424279" s="83"/>
    </row>
    <row r="424280" spans="16:16" x14ac:dyDescent="0.3">
      <c r="P424280" s="83"/>
    </row>
    <row r="424281" spans="16:16" x14ac:dyDescent="0.3">
      <c r="P424281" s="83"/>
    </row>
    <row r="424282" spans="16:16" x14ac:dyDescent="0.3">
      <c r="P424282" s="83"/>
    </row>
    <row r="424283" spans="16:16" x14ac:dyDescent="0.3">
      <c r="P424283" s="83"/>
    </row>
    <row r="424284" spans="16:16" x14ac:dyDescent="0.3">
      <c r="P424284" s="83"/>
    </row>
    <row r="424285" spans="16:16" x14ac:dyDescent="0.3">
      <c r="P424285" s="83"/>
    </row>
    <row r="424286" spans="16:16" x14ac:dyDescent="0.3">
      <c r="P424286" s="83"/>
    </row>
    <row r="424287" spans="16:16" x14ac:dyDescent="0.3">
      <c r="P424287" s="83"/>
    </row>
    <row r="424288" spans="16:16" x14ac:dyDescent="0.3">
      <c r="P424288" s="83"/>
    </row>
    <row r="424289" spans="16:16" x14ac:dyDescent="0.3">
      <c r="P424289" s="83"/>
    </row>
    <row r="424290" spans="16:16" x14ac:dyDescent="0.3">
      <c r="P424290" s="83"/>
    </row>
    <row r="424291" spans="16:16" x14ac:dyDescent="0.3">
      <c r="P424291" s="83"/>
    </row>
    <row r="424292" spans="16:16" x14ac:dyDescent="0.3">
      <c r="P424292" s="83"/>
    </row>
    <row r="424293" spans="16:16" x14ac:dyDescent="0.3">
      <c r="P424293" s="83"/>
    </row>
    <row r="424294" spans="16:16" x14ac:dyDescent="0.3">
      <c r="P424294" s="83"/>
    </row>
    <row r="424295" spans="16:16" x14ac:dyDescent="0.3">
      <c r="P424295" s="83"/>
    </row>
    <row r="424296" spans="16:16" x14ac:dyDescent="0.3">
      <c r="P424296" s="83"/>
    </row>
    <row r="424297" spans="16:16" x14ac:dyDescent="0.3">
      <c r="P424297" s="83"/>
    </row>
    <row r="424298" spans="16:16" x14ac:dyDescent="0.3">
      <c r="P424298" s="83"/>
    </row>
    <row r="424299" spans="16:16" x14ac:dyDescent="0.3">
      <c r="P424299" s="83"/>
    </row>
    <row r="424300" spans="16:16" x14ac:dyDescent="0.3">
      <c r="P424300" s="83"/>
    </row>
    <row r="424301" spans="16:16" x14ac:dyDescent="0.3">
      <c r="P424301" s="83"/>
    </row>
    <row r="424302" spans="16:16" x14ac:dyDescent="0.3">
      <c r="P424302" s="83"/>
    </row>
    <row r="424303" spans="16:16" x14ac:dyDescent="0.3">
      <c r="P424303" s="83"/>
    </row>
    <row r="424304" spans="16:16" x14ac:dyDescent="0.3">
      <c r="P424304" s="83"/>
    </row>
    <row r="424305" spans="16:16" x14ac:dyDescent="0.3">
      <c r="P424305" s="83"/>
    </row>
    <row r="424306" spans="16:16" x14ac:dyDescent="0.3">
      <c r="P424306" s="83"/>
    </row>
    <row r="424307" spans="16:16" x14ac:dyDescent="0.3">
      <c r="P424307" s="83"/>
    </row>
    <row r="424308" spans="16:16" x14ac:dyDescent="0.3">
      <c r="P424308" s="83"/>
    </row>
    <row r="424309" spans="16:16" x14ac:dyDescent="0.3">
      <c r="P424309" s="83"/>
    </row>
    <row r="424310" spans="16:16" x14ac:dyDescent="0.3">
      <c r="P424310" s="83"/>
    </row>
    <row r="424311" spans="16:16" x14ac:dyDescent="0.3">
      <c r="P424311" s="83"/>
    </row>
    <row r="424312" spans="16:16" x14ac:dyDescent="0.3">
      <c r="P424312" s="83"/>
    </row>
    <row r="424313" spans="16:16" x14ac:dyDescent="0.3">
      <c r="P424313" s="83"/>
    </row>
    <row r="424314" spans="16:16" x14ac:dyDescent="0.3">
      <c r="P424314" s="83"/>
    </row>
    <row r="424315" spans="16:16" x14ac:dyDescent="0.3">
      <c r="P424315" s="83"/>
    </row>
    <row r="424316" spans="16:16" x14ac:dyDescent="0.3">
      <c r="P424316" s="83"/>
    </row>
    <row r="424317" spans="16:16" x14ac:dyDescent="0.3">
      <c r="P424317" s="83"/>
    </row>
    <row r="424318" spans="16:16" x14ac:dyDescent="0.3">
      <c r="P424318" s="83"/>
    </row>
    <row r="424319" spans="16:16" x14ac:dyDescent="0.3">
      <c r="P424319" s="83"/>
    </row>
    <row r="424320" spans="16:16" x14ac:dyDescent="0.3">
      <c r="P424320" s="83"/>
    </row>
    <row r="424321" spans="16:16" x14ac:dyDescent="0.3">
      <c r="P424321" s="83"/>
    </row>
    <row r="424322" spans="16:16" x14ac:dyDescent="0.3">
      <c r="P424322" s="83"/>
    </row>
    <row r="424323" spans="16:16" x14ac:dyDescent="0.3">
      <c r="P424323" s="83"/>
    </row>
    <row r="424324" spans="16:16" x14ac:dyDescent="0.3">
      <c r="P424324" s="83"/>
    </row>
    <row r="424325" spans="16:16" x14ac:dyDescent="0.3">
      <c r="P424325" s="83"/>
    </row>
    <row r="424326" spans="16:16" x14ac:dyDescent="0.3">
      <c r="P424326" s="83"/>
    </row>
    <row r="424327" spans="16:16" x14ac:dyDescent="0.3">
      <c r="P424327" s="83"/>
    </row>
    <row r="424328" spans="16:16" x14ac:dyDescent="0.3">
      <c r="P424328" s="83"/>
    </row>
    <row r="424329" spans="16:16" x14ac:dyDescent="0.3">
      <c r="P424329" s="83"/>
    </row>
    <row r="424330" spans="16:16" x14ac:dyDescent="0.3">
      <c r="P424330" s="83"/>
    </row>
    <row r="424331" spans="16:16" x14ac:dyDescent="0.3">
      <c r="P424331" s="83"/>
    </row>
    <row r="424332" spans="16:16" x14ac:dyDescent="0.3">
      <c r="P424332" s="83"/>
    </row>
    <row r="424333" spans="16:16" x14ac:dyDescent="0.3">
      <c r="P424333" s="83"/>
    </row>
    <row r="424334" spans="16:16" x14ac:dyDescent="0.3">
      <c r="P424334" s="83"/>
    </row>
    <row r="424335" spans="16:16" x14ac:dyDescent="0.3">
      <c r="P424335" s="83"/>
    </row>
    <row r="424336" spans="16:16" x14ac:dyDescent="0.3">
      <c r="P424336" s="83"/>
    </row>
    <row r="424337" spans="16:16" x14ac:dyDescent="0.3">
      <c r="P424337" s="83"/>
    </row>
    <row r="424338" spans="16:16" x14ac:dyDescent="0.3">
      <c r="P424338" s="83"/>
    </row>
    <row r="424339" spans="16:16" x14ac:dyDescent="0.3">
      <c r="P424339" s="83"/>
    </row>
    <row r="424340" spans="16:16" x14ac:dyDescent="0.3">
      <c r="P424340" s="83"/>
    </row>
    <row r="424341" spans="16:16" x14ac:dyDescent="0.3">
      <c r="P424341" s="83"/>
    </row>
    <row r="424342" spans="16:16" x14ac:dyDescent="0.3">
      <c r="P424342" s="83"/>
    </row>
    <row r="424343" spans="16:16" x14ac:dyDescent="0.3">
      <c r="P424343" s="83"/>
    </row>
    <row r="424344" spans="16:16" x14ac:dyDescent="0.3">
      <c r="P424344" s="83"/>
    </row>
    <row r="424345" spans="16:16" x14ac:dyDescent="0.3">
      <c r="P424345" s="83"/>
    </row>
    <row r="424346" spans="16:16" x14ac:dyDescent="0.3">
      <c r="P424346" s="83"/>
    </row>
    <row r="424347" spans="16:16" x14ac:dyDescent="0.3">
      <c r="P424347" s="83"/>
    </row>
    <row r="424348" spans="16:16" x14ac:dyDescent="0.3">
      <c r="P424348" s="83"/>
    </row>
    <row r="424349" spans="16:16" x14ac:dyDescent="0.3">
      <c r="P424349" s="83"/>
    </row>
    <row r="424350" spans="16:16" x14ac:dyDescent="0.3">
      <c r="P424350" s="83"/>
    </row>
    <row r="424351" spans="16:16" x14ac:dyDescent="0.3">
      <c r="P424351" s="83"/>
    </row>
    <row r="424352" spans="16:16" x14ac:dyDescent="0.3">
      <c r="P424352" s="83"/>
    </row>
    <row r="424353" spans="16:16" x14ac:dyDescent="0.3">
      <c r="P424353" s="83"/>
    </row>
    <row r="424354" spans="16:16" x14ac:dyDescent="0.3">
      <c r="P424354" s="83"/>
    </row>
    <row r="424355" spans="16:16" x14ac:dyDescent="0.3">
      <c r="P424355" s="83"/>
    </row>
    <row r="424356" spans="16:16" x14ac:dyDescent="0.3">
      <c r="P424356" s="83"/>
    </row>
    <row r="424357" spans="16:16" x14ac:dyDescent="0.3">
      <c r="P424357" s="83"/>
    </row>
    <row r="424358" spans="16:16" x14ac:dyDescent="0.3">
      <c r="P424358" s="83"/>
    </row>
    <row r="424359" spans="16:16" x14ac:dyDescent="0.3">
      <c r="P424359" s="83"/>
    </row>
    <row r="424360" spans="16:16" x14ac:dyDescent="0.3">
      <c r="P424360" s="83"/>
    </row>
    <row r="424361" spans="16:16" x14ac:dyDescent="0.3">
      <c r="P424361" s="83"/>
    </row>
    <row r="424362" spans="16:16" x14ac:dyDescent="0.3">
      <c r="P424362" s="83"/>
    </row>
    <row r="424363" spans="16:16" x14ac:dyDescent="0.3">
      <c r="P424363" s="83"/>
    </row>
    <row r="424364" spans="16:16" x14ac:dyDescent="0.3">
      <c r="P424364" s="83"/>
    </row>
    <row r="424365" spans="16:16" x14ac:dyDescent="0.3">
      <c r="P424365" s="83"/>
    </row>
    <row r="424366" spans="16:16" x14ac:dyDescent="0.3">
      <c r="P424366" s="83"/>
    </row>
    <row r="424367" spans="16:16" x14ac:dyDescent="0.3">
      <c r="P424367" s="83"/>
    </row>
    <row r="424368" spans="16:16" x14ac:dyDescent="0.3">
      <c r="P424368" s="83"/>
    </row>
    <row r="424369" spans="16:16" x14ac:dyDescent="0.3">
      <c r="P424369" s="83"/>
    </row>
    <row r="424370" spans="16:16" x14ac:dyDescent="0.3">
      <c r="P424370" s="83"/>
    </row>
    <row r="424371" spans="16:16" x14ac:dyDescent="0.3">
      <c r="P424371" s="83"/>
    </row>
    <row r="424372" spans="16:16" x14ac:dyDescent="0.3">
      <c r="P424372" s="83"/>
    </row>
    <row r="424373" spans="16:16" x14ac:dyDescent="0.3">
      <c r="P424373" s="83"/>
    </row>
    <row r="424374" spans="16:16" x14ac:dyDescent="0.3">
      <c r="P424374" s="83"/>
    </row>
    <row r="424375" spans="16:16" x14ac:dyDescent="0.3">
      <c r="P424375" s="83"/>
    </row>
    <row r="424376" spans="16:16" x14ac:dyDescent="0.3">
      <c r="P424376" s="83"/>
    </row>
    <row r="424377" spans="16:16" x14ac:dyDescent="0.3">
      <c r="P424377" s="83"/>
    </row>
    <row r="424378" spans="16:16" x14ac:dyDescent="0.3">
      <c r="P424378" s="83"/>
    </row>
    <row r="424379" spans="16:16" x14ac:dyDescent="0.3">
      <c r="P424379" s="83"/>
    </row>
    <row r="424380" spans="16:16" x14ac:dyDescent="0.3">
      <c r="P424380" s="83"/>
    </row>
    <row r="424381" spans="16:16" x14ac:dyDescent="0.3">
      <c r="P424381" s="83"/>
    </row>
    <row r="424382" spans="16:16" x14ac:dyDescent="0.3">
      <c r="P424382" s="83"/>
    </row>
    <row r="424383" spans="16:16" x14ac:dyDescent="0.3">
      <c r="P424383" s="83"/>
    </row>
    <row r="424384" spans="16:16" x14ac:dyDescent="0.3">
      <c r="P424384" s="83"/>
    </row>
    <row r="424385" spans="16:16" x14ac:dyDescent="0.3">
      <c r="P424385" s="83"/>
    </row>
    <row r="424386" spans="16:16" x14ac:dyDescent="0.3">
      <c r="P424386" s="83"/>
    </row>
    <row r="424387" spans="16:16" x14ac:dyDescent="0.3">
      <c r="P424387" s="83"/>
    </row>
    <row r="424388" spans="16:16" x14ac:dyDescent="0.3">
      <c r="P424388" s="83"/>
    </row>
    <row r="424389" spans="16:16" x14ac:dyDescent="0.3">
      <c r="P424389" s="83"/>
    </row>
    <row r="424390" spans="16:16" x14ac:dyDescent="0.3">
      <c r="P424390" s="83"/>
    </row>
    <row r="424391" spans="16:16" x14ac:dyDescent="0.3">
      <c r="P424391" s="83"/>
    </row>
    <row r="424392" spans="16:16" x14ac:dyDescent="0.3">
      <c r="P424392" s="83"/>
    </row>
    <row r="424393" spans="16:16" x14ac:dyDescent="0.3">
      <c r="P424393" s="83"/>
    </row>
    <row r="424394" spans="16:16" x14ac:dyDescent="0.3">
      <c r="P424394" s="83"/>
    </row>
    <row r="424395" spans="16:16" x14ac:dyDescent="0.3">
      <c r="P424395" s="83"/>
    </row>
    <row r="424396" spans="16:16" x14ac:dyDescent="0.3">
      <c r="P424396" s="83"/>
    </row>
    <row r="424397" spans="16:16" x14ac:dyDescent="0.3">
      <c r="P424397" s="83"/>
    </row>
    <row r="424398" spans="16:16" x14ac:dyDescent="0.3">
      <c r="P424398" s="83"/>
    </row>
    <row r="424399" spans="16:16" x14ac:dyDescent="0.3">
      <c r="P424399" s="83"/>
    </row>
    <row r="424400" spans="16:16" x14ac:dyDescent="0.3">
      <c r="P424400" s="83"/>
    </row>
    <row r="424401" spans="16:16" x14ac:dyDescent="0.3">
      <c r="P424401" s="83"/>
    </row>
    <row r="424402" spans="16:16" x14ac:dyDescent="0.3">
      <c r="P424402" s="83"/>
    </row>
    <row r="424403" spans="16:16" x14ac:dyDescent="0.3">
      <c r="P424403" s="83"/>
    </row>
    <row r="424404" spans="16:16" x14ac:dyDescent="0.3">
      <c r="P424404" s="83"/>
    </row>
    <row r="424405" spans="16:16" x14ac:dyDescent="0.3">
      <c r="P424405" s="83"/>
    </row>
    <row r="424406" spans="16:16" x14ac:dyDescent="0.3">
      <c r="P424406" s="83"/>
    </row>
    <row r="424407" spans="16:16" x14ac:dyDescent="0.3">
      <c r="P424407" s="83"/>
    </row>
    <row r="424408" spans="16:16" x14ac:dyDescent="0.3">
      <c r="P424408" s="83"/>
    </row>
    <row r="424409" spans="16:16" x14ac:dyDescent="0.3">
      <c r="P424409" s="83"/>
    </row>
    <row r="424410" spans="16:16" x14ac:dyDescent="0.3">
      <c r="P424410" s="83"/>
    </row>
    <row r="424411" spans="16:16" x14ac:dyDescent="0.3">
      <c r="P424411" s="83"/>
    </row>
    <row r="424412" spans="16:16" x14ac:dyDescent="0.3">
      <c r="P424412" s="83"/>
    </row>
    <row r="424413" spans="16:16" x14ac:dyDescent="0.3">
      <c r="P424413" s="83"/>
    </row>
    <row r="424414" spans="16:16" x14ac:dyDescent="0.3">
      <c r="P424414" s="83"/>
    </row>
    <row r="424415" spans="16:16" x14ac:dyDescent="0.3">
      <c r="P424415" s="83"/>
    </row>
    <row r="424416" spans="16:16" x14ac:dyDescent="0.3">
      <c r="P424416" s="83"/>
    </row>
    <row r="424417" spans="16:16" x14ac:dyDescent="0.3">
      <c r="P424417" s="83"/>
    </row>
    <row r="424418" spans="16:16" x14ac:dyDescent="0.3">
      <c r="P424418" s="83"/>
    </row>
    <row r="424419" spans="16:16" x14ac:dyDescent="0.3">
      <c r="P424419" s="83"/>
    </row>
    <row r="424420" spans="16:16" x14ac:dyDescent="0.3">
      <c r="P424420" s="83"/>
    </row>
    <row r="424421" spans="16:16" x14ac:dyDescent="0.3">
      <c r="P424421" s="83"/>
    </row>
    <row r="424422" spans="16:16" x14ac:dyDescent="0.3">
      <c r="P424422" s="83"/>
    </row>
    <row r="424423" spans="16:16" x14ac:dyDescent="0.3">
      <c r="P424423" s="83"/>
    </row>
    <row r="424424" spans="16:16" x14ac:dyDescent="0.3">
      <c r="P424424" s="83"/>
    </row>
    <row r="424425" spans="16:16" x14ac:dyDescent="0.3">
      <c r="P424425" s="83"/>
    </row>
    <row r="424426" spans="16:16" x14ac:dyDescent="0.3">
      <c r="P424426" s="83"/>
    </row>
    <row r="424427" spans="16:16" x14ac:dyDescent="0.3">
      <c r="P424427" s="83"/>
    </row>
    <row r="424428" spans="16:16" x14ac:dyDescent="0.3">
      <c r="P424428" s="83"/>
    </row>
    <row r="424429" spans="16:16" x14ac:dyDescent="0.3">
      <c r="P424429" s="83"/>
    </row>
    <row r="424430" spans="16:16" x14ac:dyDescent="0.3">
      <c r="P424430" s="83"/>
    </row>
    <row r="424431" spans="16:16" x14ac:dyDescent="0.3">
      <c r="P424431" s="83"/>
    </row>
    <row r="424432" spans="16:16" x14ac:dyDescent="0.3">
      <c r="P424432" s="83"/>
    </row>
    <row r="424433" spans="16:16" x14ac:dyDescent="0.3">
      <c r="P424433" s="83"/>
    </row>
    <row r="424434" spans="16:16" x14ac:dyDescent="0.3">
      <c r="P424434" s="83"/>
    </row>
    <row r="424435" spans="16:16" x14ac:dyDescent="0.3">
      <c r="P424435" s="83"/>
    </row>
    <row r="424436" spans="16:16" x14ac:dyDescent="0.3">
      <c r="P424436" s="83"/>
    </row>
    <row r="424437" spans="16:16" x14ac:dyDescent="0.3">
      <c r="P424437" s="83"/>
    </row>
    <row r="424438" spans="16:16" x14ac:dyDescent="0.3">
      <c r="P424438" s="83"/>
    </row>
    <row r="424439" spans="16:16" x14ac:dyDescent="0.3">
      <c r="P424439" s="83"/>
    </row>
    <row r="424440" spans="16:16" x14ac:dyDescent="0.3">
      <c r="P424440" s="83"/>
    </row>
    <row r="424441" spans="16:16" x14ac:dyDescent="0.3">
      <c r="P424441" s="83"/>
    </row>
    <row r="424442" spans="16:16" x14ac:dyDescent="0.3">
      <c r="P424442" s="83"/>
    </row>
    <row r="424443" spans="16:16" x14ac:dyDescent="0.3">
      <c r="P424443" s="83"/>
    </row>
    <row r="424444" spans="16:16" x14ac:dyDescent="0.3">
      <c r="P424444" s="83"/>
    </row>
    <row r="424445" spans="16:16" x14ac:dyDescent="0.3">
      <c r="P424445" s="83"/>
    </row>
    <row r="424446" spans="16:16" x14ac:dyDescent="0.3">
      <c r="P424446" s="83"/>
    </row>
    <row r="424447" spans="16:16" x14ac:dyDescent="0.3">
      <c r="P424447" s="83"/>
    </row>
    <row r="424448" spans="16:16" x14ac:dyDescent="0.3">
      <c r="P424448" s="83"/>
    </row>
    <row r="424449" spans="16:16" x14ac:dyDescent="0.3">
      <c r="P424449" s="83"/>
    </row>
    <row r="424450" spans="16:16" x14ac:dyDescent="0.3">
      <c r="P424450" s="83"/>
    </row>
    <row r="424451" spans="16:16" x14ac:dyDescent="0.3">
      <c r="P424451" s="83"/>
    </row>
    <row r="424452" spans="16:16" x14ac:dyDescent="0.3">
      <c r="P424452" s="83"/>
    </row>
    <row r="424453" spans="16:16" x14ac:dyDescent="0.3">
      <c r="P424453" s="83"/>
    </row>
    <row r="424454" spans="16:16" x14ac:dyDescent="0.3">
      <c r="P424454" s="83"/>
    </row>
    <row r="424455" spans="16:16" x14ac:dyDescent="0.3">
      <c r="P424455" s="83"/>
    </row>
    <row r="424456" spans="16:16" x14ac:dyDescent="0.3">
      <c r="P424456" s="83"/>
    </row>
    <row r="424457" spans="16:16" x14ac:dyDescent="0.3">
      <c r="P424457" s="83"/>
    </row>
    <row r="424458" spans="16:16" x14ac:dyDescent="0.3">
      <c r="P424458" s="83"/>
    </row>
    <row r="424459" spans="16:16" x14ac:dyDescent="0.3">
      <c r="P424459" s="83"/>
    </row>
    <row r="424460" spans="16:16" x14ac:dyDescent="0.3">
      <c r="P424460" s="83"/>
    </row>
    <row r="424461" spans="16:16" x14ac:dyDescent="0.3">
      <c r="P424461" s="83"/>
    </row>
    <row r="424462" spans="16:16" x14ac:dyDescent="0.3">
      <c r="P424462" s="83"/>
    </row>
    <row r="424463" spans="16:16" x14ac:dyDescent="0.3">
      <c r="P424463" s="83"/>
    </row>
    <row r="424464" spans="16:16" x14ac:dyDescent="0.3">
      <c r="P424464" s="83"/>
    </row>
    <row r="424465" spans="16:16" x14ac:dyDescent="0.3">
      <c r="P424465" s="83"/>
    </row>
    <row r="424466" spans="16:16" x14ac:dyDescent="0.3">
      <c r="P424466" s="83"/>
    </row>
    <row r="424467" spans="16:16" x14ac:dyDescent="0.3">
      <c r="P424467" s="83"/>
    </row>
    <row r="424468" spans="16:16" x14ac:dyDescent="0.3">
      <c r="P424468" s="83"/>
    </row>
    <row r="424469" spans="16:16" x14ac:dyDescent="0.3">
      <c r="P424469" s="83"/>
    </row>
    <row r="424470" spans="16:16" x14ac:dyDescent="0.3">
      <c r="P424470" s="83"/>
    </row>
    <row r="424471" spans="16:16" x14ac:dyDescent="0.3">
      <c r="P424471" s="83"/>
    </row>
    <row r="424472" spans="16:16" x14ac:dyDescent="0.3">
      <c r="P424472" s="83"/>
    </row>
    <row r="424473" spans="16:16" x14ac:dyDescent="0.3">
      <c r="P424473" s="83"/>
    </row>
    <row r="424474" spans="16:16" x14ac:dyDescent="0.3">
      <c r="P424474" s="83"/>
    </row>
    <row r="424475" spans="16:16" x14ac:dyDescent="0.3">
      <c r="P424475" s="83"/>
    </row>
    <row r="424476" spans="16:16" x14ac:dyDescent="0.3">
      <c r="P424476" s="83"/>
    </row>
    <row r="424477" spans="16:16" x14ac:dyDescent="0.3">
      <c r="P424477" s="83"/>
    </row>
    <row r="424478" spans="16:16" x14ac:dyDescent="0.3">
      <c r="P424478" s="83"/>
    </row>
    <row r="424479" spans="16:16" x14ac:dyDescent="0.3">
      <c r="P424479" s="83"/>
    </row>
    <row r="424480" spans="16:16" x14ac:dyDescent="0.3">
      <c r="P424480" s="83"/>
    </row>
    <row r="424481" spans="16:16" x14ac:dyDescent="0.3">
      <c r="P424481" s="83"/>
    </row>
    <row r="424482" spans="16:16" x14ac:dyDescent="0.3">
      <c r="P424482" s="83"/>
    </row>
    <row r="424483" spans="16:16" x14ac:dyDescent="0.3">
      <c r="P424483" s="83"/>
    </row>
    <row r="424484" spans="16:16" x14ac:dyDescent="0.3">
      <c r="P424484" s="83"/>
    </row>
    <row r="424485" spans="16:16" x14ac:dyDescent="0.3">
      <c r="P424485" s="83"/>
    </row>
    <row r="424486" spans="16:16" x14ac:dyDescent="0.3">
      <c r="P424486" s="83"/>
    </row>
    <row r="424487" spans="16:16" x14ac:dyDescent="0.3">
      <c r="P424487" s="83"/>
    </row>
    <row r="424488" spans="16:16" x14ac:dyDescent="0.3">
      <c r="P424488" s="83"/>
    </row>
    <row r="424489" spans="16:16" x14ac:dyDescent="0.3">
      <c r="P424489" s="83"/>
    </row>
    <row r="424490" spans="16:16" x14ac:dyDescent="0.3">
      <c r="P424490" s="83"/>
    </row>
    <row r="424491" spans="16:16" x14ac:dyDescent="0.3">
      <c r="P424491" s="83"/>
    </row>
    <row r="424492" spans="16:16" x14ac:dyDescent="0.3">
      <c r="P424492" s="83"/>
    </row>
    <row r="424493" spans="16:16" x14ac:dyDescent="0.3">
      <c r="P424493" s="83"/>
    </row>
    <row r="424494" spans="16:16" x14ac:dyDescent="0.3">
      <c r="P424494" s="83"/>
    </row>
    <row r="424495" spans="16:16" x14ac:dyDescent="0.3">
      <c r="P424495" s="83"/>
    </row>
    <row r="424496" spans="16:16" x14ac:dyDescent="0.3">
      <c r="P424496" s="83"/>
    </row>
    <row r="424497" spans="16:16" x14ac:dyDescent="0.3">
      <c r="P424497" s="83"/>
    </row>
    <row r="424498" spans="16:16" x14ac:dyDescent="0.3">
      <c r="P424498" s="83"/>
    </row>
    <row r="424499" spans="16:16" x14ac:dyDescent="0.3">
      <c r="P424499" s="83"/>
    </row>
    <row r="424500" spans="16:16" x14ac:dyDescent="0.3">
      <c r="P424500" s="83"/>
    </row>
    <row r="424501" spans="16:16" x14ac:dyDescent="0.3">
      <c r="P424501" s="83"/>
    </row>
    <row r="424502" spans="16:16" x14ac:dyDescent="0.3">
      <c r="P424502" s="83"/>
    </row>
    <row r="424503" spans="16:16" x14ac:dyDescent="0.3">
      <c r="P424503" s="83"/>
    </row>
    <row r="424504" spans="16:16" x14ac:dyDescent="0.3">
      <c r="P424504" s="83"/>
    </row>
    <row r="424505" spans="16:16" x14ac:dyDescent="0.3">
      <c r="P424505" s="83"/>
    </row>
    <row r="424506" spans="16:16" x14ac:dyDescent="0.3">
      <c r="P424506" s="83"/>
    </row>
    <row r="424507" spans="16:16" x14ac:dyDescent="0.3">
      <c r="P424507" s="83"/>
    </row>
    <row r="424508" spans="16:16" x14ac:dyDescent="0.3">
      <c r="P424508" s="83"/>
    </row>
    <row r="424509" spans="16:16" x14ac:dyDescent="0.3">
      <c r="P424509" s="83"/>
    </row>
    <row r="424510" spans="16:16" x14ac:dyDescent="0.3">
      <c r="P424510" s="83"/>
    </row>
    <row r="424511" spans="16:16" x14ac:dyDescent="0.3">
      <c r="P424511" s="83"/>
    </row>
    <row r="424512" spans="16:16" x14ac:dyDescent="0.3">
      <c r="P424512" s="83"/>
    </row>
    <row r="424513" spans="16:16" x14ac:dyDescent="0.3">
      <c r="P424513" s="83"/>
    </row>
    <row r="424514" spans="16:16" x14ac:dyDescent="0.3">
      <c r="P424514" s="83"/>
    </row>
    <row r="424515" spans="16:16" x14ac:dyDescent="0.3">
      <c r="P424515" s="83"/>
    </row>
    <row r="424516" spans="16:16" x14ac:dyDescent="0.3">
      <c r="P424516" s="83"/>
    </row>
    <row r="424517" spans="16:16" x14ac:dyDescent="0.3">
      <c r="P424517" s="83"/>
    </row>
    <row r="424518" spans="16:16" x14ac:dyDescent="0.3">
      <c r="P424518" s="83"/>
    </row>
    <row r="424519" spans="16:16" x14ac:dyDescent="0.3">
      <c r="P424519" s="83"/>
    </row>
    <row r="424520" spans="16:16" x14ac:dyDescent="0.3">
      <c r="P424520" s="83"/>
    </row>
    <row r="424521" spans="16:16" x14ac:dyDescent="0.3">
      <c r="P424521" s="83"/>
    </row>
    <row r="424522" spans="16:16" x14ac:dyDescent="0.3">
      <c r="P424522" s="83"/>
    </row>
    <row r="424523" spans="16:16" x14ac:dyDescent="0.3">
      <c r="P424523" s="83"/>
    </row>
    <row r="424524" spans="16:16" x14ac:dyDescent="0.3">
      <c r="P424524" s="83"/>
    </row>
    <row r="424525" spans="16:16" x14ac:dyDescent="0.3">
      <c r="P424525" s="83"/>
    </row>
    <row r="424526" spans="16:16" x14ac:dyDescent="0.3">
      <c r="P424526" s="83"/>
    </row>
    <row r="424527" spans="16:16" x14ac:dyDescent="0.3">
      <c r="P424527" s="83"/>
    </row>
    <row r="424528" spans="16:16" x14ac:dyDescent="0.3">
      <c r="P424528" s="83"/>
    </row>
    <row r="424529" spans="16:16" x14ac:dyDescent="0.3">
      <c r="P424529" s="83"/>
    </row>
    <row r="424530" spans="16:16" x14ac:dyDescent="0.3">
      <c r="P424530" s="83"/>
    </row>
    <row r="424531" spans="16:16" x14ac:dyDescent="0.3">
      <c r="P424531" s="83"/>
    </row>
    <row r="424532" spans="16:16" x14ac:dyDescent="0.3">
      <c r="P424532" s="83"/>
    </row>
    <row r="424533" spans="16:16" x14ac:dyDescent="0.3">
      <c r="P424533" s="83"/>
    </row>
    <row r="424534" spans="16:16" x14ac:dyDescent="0.3">
      <c r="P424534" s="83"/>
    </row>
    <row r="424535" spans="16:16" x14ac:dyDescent="0.3">
      <c r="P424535" s="83"/>
    </row>
    <row r="424536" spans="16:16" x14ac:dyDescent="0.3">
      <c r="P424536" s="83"/>
    </row>
    <row r="424537" spans="16:16" x14ac:dyDescent="0.3">
      <c r="P424537" s="83"/>
    </row>
    <row r="424538" spans="16:16" x14ac:dyDescent="0.3">
      <c r="P424538" s="83"/>
    </row>
    <row r="424539" spans="16:16" x14ac:dyDescent="0.3">
      <c r="P424539" s="83"/>
    </row>
    <row r="424540" spans="16:16" x14ac:dyDescent="0.3">
      <c r="P424540" s="83"/>
    </row>
    <row r="424541" spans="16:16" x14ac:dyDescent="0.3">
      <c r="P424541" s="83"/>
    </row>
    <row r="424542" spans="16:16" x14ac:dyDescent="0.3">
      <c r="P424542" s="83"/>
    </row>
    <row r="424543" spans="16:16" x14ac:dyDescent="0.3">
      <c r="P424543" s="83"/>
    </row>
    <row r="424544" spans="16:16" x14ac:dyDescent="0.3">
      <c r="P424544" s="83"/>
    </row>
    <row r="424545" spans="16:16" x14ac:dyDescent="0.3">
      <c r="P424545" s="83"/>
    </row>
    <row r="424546" spans="16:16" x14ac:dyDescent="0.3">
      <c r="P424546" s="83"/>
    </row>
    <row r="424547" spans="16:16" x14ac:dyDescent="0.3">
      <c r="P424547" s="83"/>
    </row>
    <row r="424548" spans="16:16" x14ac:dyDescent="0.3">
      <c r="P424548" s="83"/>
    </row>
    <row r="424549" spans="16:16" x14ac:dyDescent="0.3">
      <c r="P424549" s="83"/>
    </row>
    <row r="424550" spans="16:16" x14ac:dyDescent="0.3">
      <c r="P424550" s="83"/>
    </row>
    <row r="424551" spans="16:16" x14ac:dyDescent="0.3">
      <c r="P424551" s="83"/>
    </row>
    <row r="424552" spans="16:16" x14ac:dyDescent="0.3">
      <c r="P424552" s="83"/>
    </row>
    <row r="424553" spans="16:16" x14ac:dyDescent="0.3">
      <c r="P424553" s="83"/>
    </row>
    <row r="424554" spans="16:16" x14ac:dyDescent="0.3">
      <c r="P424554" s="83"/>
    </row>
    <row r="424555" spans="16:16" x14ac:dyDescent="0.3">
      <c r="P424555" s="83"/>
    </row>
    <row r="424556" spans="16:16" x14ac:dyDescent="0.3">
      <c r="P424556" s="83"/>
    </row>
    <row r="424557" spans="16:16" x14ac:dyDescent="0.3">
      <c r="P424557" s="83"/>
    </row>
    <row r="424558" spans="16:16" x14ac:dyDescent="0.3">
      <c r="P424558" s="83"/>
    </row>
    <row r="424559" spans="16:16" x14ac:dyDescent="0.3">
      <c r="P424559" s="83"/>
    </row>
    <row r="424560" spans="16:16" x14ac:dyDescent="0.3">
      <c r="P424560" s="83"/>
    </row>
    <row r="424561" spans="16:16" x14ac:dyDescent="0.3">
      <c r="P424561" s="83"/>
    </row>
    <row r="424562" spans="16:16" x14ac:dyDescent="0.3">
      <c r="P424562" s="83"/>
    </row>
    <row r="424563" spans="16:16" x14ac:dyDescent="0.3">
      <c r="P424563" s="83"/>
    </row>
    <row r="424564" spans="16:16" x14ac:dyDescent="0.3">
      <c r="P424564" s="83"/>
    </row>
    <row r="424565" spans="16:16" x14ac:dyDescent="0.3">
      <c r="P424565" s="83"/>
    </row>
    <row r="424566" spans="16:16" x14ac:dyDescent="0.3">
      <c r="P424566" s="83"/>
    </row>
    <row r="424567" spans="16:16" x14ac:dyDescent="0.3">
      <c r="P424567" s="83"/>
    </row>
    <row r="424568" spans="16:16" x14ac:dyDescent="0.3">
      <c r="P424568" s="83"/>
    </row>
    <row r="424569" spans="16:16" x14ac:dyDescent="0.3">
      <c r="P424569" s="83"/>
    </row>
    <row r="424570" spans="16:16" x14ac:dyDescent="0.3">
      <c r="P424570" s="83"/>
    </row>
    <row r="424571" spans="16:16" x14ac:dyDescent="0.3">
      <c r="P424571" s="83"/>
    </row>
    <row r="424572" spans="16:16" x14ac:dyDescent="0.3">
      <c r="P424572" s="83"/>
    </row>
    <row r="424573" spans="16:16" x14ac:dyDescent="0.3">
      <c r="P424573" s="83"/>
    </row>
    <row r="424574" spans="16:16" x14ac:dyDescent="0.3">
      <c r="P424574" s="83"/>
    </row>
    <row r="424575" spans="16:16" x14ac:dyDescent="0.3">
      <c r="P424575" s="83"/>
    </row>
    <row r="424576" spans="16:16" x14ac:dyDescent="0.3">
      <c r="P424576" s="83"/>
    </row>
    <row r="424577" spans="16:16" x14ac:dyDescent="0.3">
      <c r="P424577" s="83"/>
    </row>
    <row r="424578" spans="16:16" x14ac:dyDescent="0.3">
      <c r="P424578" s="83"/>
    </row>
    <row r="424579" spans="16:16" x14ac:dyDescent="0.3">
      <c r="P424579" s="83"/>
    </row>
    <row r="424580" spans="16:16" x14ac:dyDescent="0.3">
      <c r="P424580" s="83"/>
    </row>
    <row r="424581" spans="16:16" x14ac:dyDescent="0.3">
      <c r="P424581" s="83"/>
    </row>
    <row r="424582" spans="16:16" x14ac:dyDescent="0.3">
      <c r="P424582" s="83"/>
    </row>
    <row r="424583" spans="16:16" x14ac:dyDescent="0.3">
      <c r="P424583" s="83"/>
    </row>
    <row r="424584" spans="16:16" x14ac:dyDescent="0.3">
      <c r="P424584" s="83"/>
    </row>
    <row r="424585" spans="16:16" x14ac:dyDescent="0.3">
      <c r="P424585" s="83"/>
    </row>
    <row r="424586" spans="16:16" x14ac:dyDescent="0.3">
      <c r="P424586" s="83"/>
    </row>
    <row r="424587" spans="16:16" x14ac:dyDescent="0.3">
      <c r="P424587" s="83"/>
    </row>
    <row r="424588" spans="16:16" x14ac:dyDescent="0.3">
      <c r="P424588" s="83"/>
    </row>
    <row r="424589" spans="16:16" x14ac:dyDescent="0.3">
      <c r="P424589" s="83"/>
    </row>
    <row r="424590" spans="16:16" x14ac:dyDescent="0.3">
      <c r="P424590" s="83"/>
    </row>
    <row r="424591" spans="16:16" x14ac:dyDescent="0.3">
      <c r="P424591" s="83"/>
    </row>
    <row r="424592" spans="16:16" x14ac:dyDescent="0.3">
      <c r="P424592" s="83"/>
    </row>
    <row r="424593" spans="16:16" x14ac:dyDescent="0.3">
      <c r="P424593" s="83"/>
    </row>
    <row r="424594" spans="16:16" x14ac:dyDescent="0.3">
      <c r="P424594" s="83"/>
    </row>
    <row r="424595" spans="16:16" x14ac:dyDescent="0.3">
      <c r="P424595" s="83"/>
    </row>
    <row r="424596" spans="16:16" x14ac:dyDescent="0.3">
      <c r="P424596" s="83"/>
    </row>
    <row r="424597" spans="16:16" x14ac:dyDescent="0.3">
      <c r="P424597" s="83"/>
    </row>
    <row r="424598" spans="16:16" x14ac:dyDescent="0.3">
      <c r="P424598" s="83"/>
    </row>
    <row r="424599" spans="16:16" x14ac:dyDescent="0.3">
      <c r="P424599" s="83"/>
    </row>
    <row r="424600" spans="16:16" x14ac:dyDescent="0.3">
      <c r="P424600" s="83"/>
    </row>
    <row r="424601" spans="16:16" x14ac:dyDescent="0.3">
      <c r="P424601" s="83"/>
    </row>
    <row r="424602" spans="16:16" x14ac:dyDescent="0.3">
      <c r="P424602" s="83"/>
    </row>
    <row r="424603" spans="16:16" x14ac:dyDescent="0.3">
      <c r="P424603" s="83"/>
    </row>
    <row r="424604" spans="16:16" x14ac:dyDescent="0.3">
      <c r="P424604" s="83"/>
    </row>
    <row r="424605" spans="16:16" x14ac:dyDescent="0.3">
      <c r="P424605" s="83"/>
    </row>
    <row r="424606" spans="16:16" x14ac:dyDescent="0.3">
      <c r="P424606" s="83"/>
    </row>
    <row r="424607" spans="16:16" x14ac:dyDescent="0.3">
      <c r="P424607" s="83"/>
    </row>
    <row r="424608" spans="16:16" x14ac:dyDescent="0.3">
      <c r="P424608" s="83"/>
    </row>
    <row r="424609" spans="16:16" x14ac:dyDescent="0.3">
      <c r="P424609" s="83"/>
    </row>
    <row r="424610" spans="16:16" x14ac:dyDescent="0.3">
      <c r="P424610" s="83"/>
    </row>
    <row r="424611" spans="16:16" x14ac:dyDescent="0.3">
      <c r="P424611" s="83"/>
    </row>
    <row r="424612" spans="16:16" x14ac:dyDescent="0.3">
      <c r="P424612" s="83"/>
    </row>
    <row r="424613" spans="16:16" x14ac:dyDescent="0.3">
      <c r="P424613" s="83"/>
    </row>
    <row r="424614" spans="16:16" x14ac:dyDescent="0.3">
      <c r="P424614" s="83"/>
    </row>
    <row r="424615" spans="16:16" x14ac:dyDescent="0.3">
      <c r="P424615" s="83"/>
    </row>
    <row r="424616" spans="16:16" x14ac:dyDescent="0.3">
      <c r="P424616" s="83"/>
    </row>
    <row r="424617" spans="16:16" x14ac:dyDescent="0.3">
      <c r="P424617" s="83"/>
    </row>
    <row r="424618" spans="16:16" x14ac:dyDescent="0.3">
      <c r="P424618" s="83"/>
    </row>
    <row r="424619" spans="16:16" x14ac:dyDescent="0.3">
      <c r="P424619" s="83"/>
    </row>
    <row r="424620" spans="16:16" x14ac:dyDescent="0.3">
      <c r="P424620" s="83"/>
    </row>
    <row r="424621" spans="16:16" x14ac:dyDescent="0.3">
      <c r="P424621" s="83"/>
    </row>
    <row r="424622" spans="16:16" x14ac:dyDescent="0.3">
      <c r="P424622" s="83"/>
    </row>
    <row r="424623" spans="16:16" x14ac:dyDescent="0.3">
      <c r="P424623" s="83"/>
    </row>
    <row r="424624" spans="16:16" x14ac:dyDescent="0.3">
      <c r="P424624" s="83"/>
    </row>
    <row r="424625" spans="16:16" x14ac:dyDescent="0.3">
      <c r="P424625" s="83"/>
    </row>
    <row r="424626" spans="16:16" x14ac:dyDescent="0.3">
      <c r="P424626" s="83"/>
    </row>
    <row r="424627" spans="16:16" x14ac:dyDescent="0.3">
      <c r="P424627" s="83"/>
    </row>
    <row r="424628" spans="16:16" x14ac:dyDescent="0.3">
      <c r="P424628" s="83"/>
    </row>
    <row r="424629" spans="16:16" x14ac:dyDescent="0.3">
      <c r="P424629" s="83"/>
    </row>
    <row r="424630" spans="16:16" x14ac:dyDescent="0.3">
      <c r="P424630" s="83"/>
    </row>
    <row r="424631" spans="16:16" x14ac:dyDescent="0.3">
      <c r="P424631" s="83"/>
    </row>
    <row r="424632" spans="16:16" x14ac:dyDescent="0.3">
      <c r="P424632" s="83"/>
    </row>
    <row r="424633" spans="16:16" x14ac:dyDescent="0.3">
      <c r="P424633" s="83"/>
    </row>
    <row r="424634" spans="16:16" x14ac:dyDescent="0.3">
      <c r="P424634" s="83"/>
    </row>
    <row r="424635" spans="16:16" x14ac:dyDescent="0.3">
      <c r="P424635" s="83"/>
    </row>
    <row r="424636" spans="16:16" x14ac:dyDescent="0.3">
      <c r="P424636" s="83"/>
    </row>
    <row r="424637" spans="16:16" x14ac:dyDescent="0.3">
      <c r="P424637" s="83"/>
    </row>
    <row r="424638" spans="16:16" x14ac:dyDescent="0.3">
      <c r="P424638" s="83"/>
    </row>
    <row r="424639" spans="16:16" x14ac:dyDescent="0.3">
      <c r="P424639" s="83"/>
    </row>
    <row r="424640" spans="16:16" x14ac:dyDescent="0.3">
      <c r="P424640" s="83"/>
    </row>
    <row r="424641" spans="16:16" x14ac:dyDescent="0.3">
      <c r="P424641" s="83"/>
    </row>
    <row r="424642" spans="16:16" x14ac:dyDescent="0.3">
      <c r="P424642" s="83"/>
    </row>
    <row r="424643" spans="16:16" x14ac:dyDescent="0.3">
      <c r="P424643" s="83"/>
    </row>
    <row r="424644" spans="16:16" x14ac:dyDescent="0.3">
      <c r="P424644" s="83"/>
    </row>
    <row r="424645" spans="16:16" x14ac:dyDescent="0.3">
      <c r="P424645" s="83"/>
    </row>
    <row r="424646" spans="16:16" x14ac:dyDescent="0.3">
      <c r="P424646" s="83"/>
    </row>
    <row r="424647" spans="16:16" x14ac:dyDescent="0.3">
      <c r="P424647" s="83"/>
    </row>
    <row r="424648" spans="16:16" x14ac:dyDescent="0.3">
      <c r="P424648" s="83"/>
    </row>
    <row r="424649" spans="16:16" x14ac:dyDescent="0.3">
      <c r="P424649" s="83"/>
    </row>
    <row r="424650" spans="16:16" x14ac:dyDescent="0.3">
      <c r="P424650" s="83"/>
    </row>
    <row r="424651" spans="16:16" x14ac:dyDescent="0.3">
      <c r="P424651" s="83"/>
    </row>
    <row r="424652" spans="16:16" x14ac:dyDescent="0.3">
      <c r="P424652" s="83"/>
    </row>
    <row r="424653" spans="16:16" x14ac:dyDescent="0.3">
      <c r="P424653" s="83"/>
    </row>
    <row r="424654" spans="16:16" x14ac:dyDescent="0.3">
      <c r="P424654" s="83"/>
    </row>
    <row r="424655" spans="16:16" x14ac:dyDescent="0.3">
      <c r="P424655" s="83"/>
    </row>
    <row r="424656" spans="16:16" x14ac:dyDescent="0.3">
      <c r="P424656" s="83"/>
    </row>
    <row r="424657" spans="16:16" x14ac:dyDescent="0.3">
      <c r="P424657" s="83"/>
    </row>
    <row r="424658" spans="16:16" x14ac:dyDescent="0.3">
      <c r="P424658" s="83"/>
    </row>
    <row r="424659" spans="16:16" x14ac:dyDescent="0.3">
      <c r="P424659" s="83"/>
    </row>
    <row r="424660" spans="16:16" x14ac:dyDescent="0.3">
      <c r="P424660" s="83"/>
    </row>
    <row r="424661" spans="16:16" x14ac:dyDescent="0.3">
      <c r="P424661" s="83"/>
    </row>
    <row r="424662" spans="16:16" x14ac:dyDescent="0.3">
      <c r="P424662" s="83"/>
    </row>
    <row r="424663" spans="16:16" x14ac:dyDescent="0.3">
      <c r="P424663" s="83"/>
    </row>
    <row r="424664" spans="16:16" x14ac:dyDescent="0.3">
      <c r="P424664" s="83"/>
    </row>
    <row r="424665" spans="16:16" x14ac:dyDescent="0.3">
      <c r="P424665" s="83"/>
    </row>
    <row r="424666" spans="16:16" x14ac:dyDescent="0.3">
      <c r="P424666" s="83"/>
    </row>
    <row r="424667" spans="16:16" x14ac:dyDescent="0.3">
      <c r="P424667" s="83"/>
    </row>
    <row r="424668" spans="16:16" x14ac:dyDescent="0.3">
      <c r="P424668" s="83"/>
    </row>
    <row r="424669" spans="16:16" x14ac:dyDescent="0.3">
      <c r="P424669" s="83"/>
    </row>
    <row r="424670" spans="16:16" x14ac:dyDescent="0.3">
      <c r="P424670" s="83"/>
    </row>
    <row r="424671" spans="16:16" x14ac:dyDescent="0.3">
      <c r="P424671" s="83"/>
    </row>
    <row r="424672" spans="16:16" x14ac:dyDescent="0.3">
      <c r="P424672" s="83"/>
    </row>
    <row r="424673" spans="16:16" x14ac:dyDescent="0.3">
      <c r="P424673" s="83"/>
    </row>
    <row r="424674" spans="16:16" x14ac:dyDescent="0.3">
      <c r="P424674" s="83"/>
    </row>
    <row r="424675" spans="16:16" x14ac:dyDescent="0.3">
      <c r="P424675" s="83"/>
    </row>
    <row r="424676" spans="16:16" x14ac:dyDescent="0.3">
      <c r="P424676" s="83"/>
    </row>
    <row r="424677" spans="16:16" x14ac:dyDescent="0.3">
      <c r="P424677" s="83"/>
    </row>
    <row r="424678" spans="16:16" x14ac:dyDescent="0.3">
      <c r="P424678" s="83"/>
    </row>
    <row r="424679" spans="16:16" x14ac:dyDescent="0.3">
      <c r="P424679" s="83"/>
    </row>
    <row r="424680" spans="16:16" x14ac:dyDescent="0.3">
      <c r="P424680" s="83"/>
    </row>
    <row r="424681" spans="16:16" x14ac:dyDescent="0.3">
      <c r="P424681" s="83"/>
    </row>
    <row r="424682" spans="16:16" x14ac:dyDescent="0.3">
      <c r="P424682" s="83"/>
    </row>
    <row r="424683" spans="16:16" x14ac:dyDescent="0.3">
      <c r="P424683" s="83"/>
    </row>
    <row r="424684" spans="16:16" x14ac:dyDescent="0.3">
      <c r="P424684" s="83"/>
    </row>
    <row r="424685" spans="16:16" x14ac:dyDescent="0.3">
      <c r="P424685" s="83"/>
    </row>
    <row r="424686" spans="16:16" x14ac:dyDescent="0.3">
      <c r="P424686" s="83"/>
    </row>
    <row r="424687" spans="16:16" x14ac:dyDescent="0.3">
      <c r="P424687" s="83"/>
    </row>
    <row r="424688" spans="16:16" x14ac:dyDescent="0.3">
      <c r="P424688" s="83"/>
    </row>
    <row r="424689" spans="16:16" x14ac:dyDescent="0.3">
      <c r="P424689" s="83"/>
    </row>
    <row r="424690" spans="16:16" x14ac:dyDescent="0.3">
      <c r="P424690" s="83"/>
    </row>
    <row r="424691" spans="16:16" x14ac:dyDescent="0.3">
      <c r="P424691" s="83"/>
    </row>
    <row r="424692" spans="16:16" x14ac:dyDescent="0.3">
      <c r="P424692" s="83"/>
    </row>
    <row r="424693" spans="16:16" x14ac:dyDescent="0.3">
      <c r="P424693" s="83"/>
    </row>
    <row r="424694" spans="16:16" x14ac:dyDescent="0.3">
      <c r="P424694" s="83"/>
    </row>
    <row r="424695" spans="16:16" x14ac:dyDescent="0.3">
      <c r="P424695" s="83"/>
    </row>
    <row r="424696" spans="16:16" x14ac:dyDescent="0.3">
      <c r="P424696" s="83"/>
    </row>
    <row r="424697" spans="16:16" x14ac:dyDescent="0.3">
      <c r="P424697" s="83"/>
    </row>
    <row r="424698" spans="16:16" x14ac:dyDescent="0.3">
      <c r="P424698" s="83"/>
    </row>
    <row r="424699" spans="16:16" x14ac:dyDescent="0.3">
      <c r="P424699" s="83"/>
    </row>
    <row r="424700" spans="16:16" x14ac:dyDescent="0.3">
      <c r="P424700" s="83"/>
    </row>
    <row r="424701" spans="16:16" x14ac:dyDescent="0.3">
      <c r="P424701" s="83"/>
    </row>
    <row r="424702" spans="16:16" x14ac:dyDescent="0.3">
      <c r="P424702" s="83"/>
    </row>
    <row r="424703" spans="16:16" x14ac:dyDescent="0.3">
      <c r="P424703" s="83"/>
    </row>
    <row r="424704" spans="16:16" x14ac:dyDescent="0.3">
      <c r="P424704" s="83"/>
    </row>
    <row r="424705" spans="16:16" x14ac:dyDescent="0.3">
      <c r="P424705" s="83"/>
    </row>
    <row r="424706" spans="16:16" x14ac:dyDescent="0.3">
      <c r="P424706" s="83"/>
    </row>
    <row r="424707" spans="16:16" x14ac:dyDescent="0.3">
      <c r="P424707" s="83"/>
    </row>
    <row r="424708" spans="16:16" x14ac:dyDescent="0.3">
      <c r="P424708" s="83"/>
    </row>
    <row r="424709" spans="16:16" x14ac:dyDescent="0.3">
      <c r="P424709" s="83"/>
    </row>
    <row r="424710" spans="16:16" x14ac:dyDescent="0.3">
      <c r="P424710" s="83"/>
    </row>
    <row r="424711" spans="16:16" x14ac:dyDescent="0.3">
      <c r="P424711" s="83"/>
    </row>
    <row r="424712" spans="16:16" x14ac:dyDescent="0.3">
      <c r="P424712" s="83"/>
    </row>
    <row r="424713" spans="16:16" x14ac:dyDescent="0.3">
      <c r="P424713" s="83"/>
    </row>
    <row r="424714" spans="16:16" x14ac:dyDescent="0.3">
      <c r="P424714" s="83"/>
    </row>
    <row r="424715" spans="16:16" x14ac:dyDescent="0.3">
      <c r="P424715" s="83"/>
    </row>
    <row r="424716" spans="16:16" x14ac:dyDescent="0.3">
      <c r="P424716" s="83"/>
    </row>
    <row r="424717" spans="16:16" x14ac:dyDescent="0.3">
      <c r="P424717" s="83"/>
    </row>
    <row r="424718" spans="16:16" x14ac:dyDescent="0.3">
      <c r="P424718" s="83"/>
    </row>
    <row r="424719" spans="16:16" x14ac:dyDescent="0.3">
      <c r="P424719" s="83"/>
    </row>
    <row r="424720" spans="16:16" x14ac:dyDescent="0.3">
      <c r="P424720" s="83"/>
    </row>
    <row r="424721" spans="16:16" x14ac:dyDescent="0.3">
      <c r="P424721" s="83"/>
    </row>
    <row r="424722" spans="16:16" x14ac:dyDescent="0.3">
      <c r="P424722" s="83"/>
    </row>
    <row r="424723" spans="16:16" x14ac:dyDescent="0.3">
      <c r="P424723" s="83"/>
    </row>
    <row r="424724" spans="16:16" x14ac:dyDescent="0.3">
      <c r="P424724" s="83"/>
    </row>
    <row r="424725" spans="16:16" x14ac:dyDescent="0.3">
      <c r="P424725" s="83"/>
    </row>
    <row r="424726" spans="16:16" x14ac:dyDescent="0.3">
      <c r="P424726" s="83"/>
    </row>
    <row r="424727" spans="16:16" x14ac:dyDescent="0.3">
      <c r="P424727" s="83"/>
    </row>
    <row r="424728" spans="16:16" x14ac:dyDescent="0.3">
      <c r="P424728" s="83"/>
    </row>
    <row r="424729" spans="16:16" x14ac:dyDescent="0.3">
      <c r="P424729" s="83"/>
    </row>
    <row r="424730" spans="16:16" x14ac:dyDescent="0.3">
      <c r="P424730" s="83"/>
    </row>
    <row r="424731" spans="16:16" x14ac:dyDescent="0.3">
      <c r="P424731" s="83"/>
    </row>
    <row r="424732" spans="16:16" x14ac:dyDescent="0.3">
      <c r="P424732" s="83"/>
    </row>
    <row r="424733" spans="16:16" x14ac:dyDescent="0.3">
      <c r="P424733" s="83"/>
    </row>
    <row r="424734" spans="16:16" x14ac:dyDescent="0.3">
      <c r="P424734" s="83"/>
    </row>
    <row r="424735" spans="16:16" x14ac:dyDescent="0.3">
      <c r="P424735" s="83"/>
    </row>
    <row r="424736" spans="16:16" x14ac:dyDescent="0.3">
      <c r="P424736" s="83"/>
    </row>
    <row r="424737" spans="16:16" x14ac:dyDescent="0.3">
      <c r="P424737" s="83"/>
    </row>
    <row r="424738" spans="16:16" x14ac:dyDescent="0.3">
      <c r="P424738" s="83"/>
    </row>
    <row r="424739" spans="16:16" x14ac:dyDescent="0.3">
      <c r="P424739" s="83"/>
    </row>
    <row r="424740" spans="16:16" x14ac:dyDescent="0.3">
      <c r="P424740" s="83"/>
    </row>
    <row r="424741" spans="16:16" x14ac:dyDescent="0.3">
      <c r="P424741" s="83"/>
    </row>
    <row r="424742" spans="16:16" x14ac:dyDescent="0.3">
      <c r="P424742" s="83"/>
    </row>
    <row r="424743" spans="16:16" x14ac:dyDescent="0.3">
      <c r="P424743" s="83"/>
    </row>
    <row r="424744" spans="16:16" x14ac:dyDescent="0.3">
      <c r="P424744" s="83"/>
    </row>
    <row r="424745" spans="16:16" x14ac:dyDescent="0.3">
      <c r="P424745" s="83"/>
    </row>
    <row r="424746" spans="16:16" x14ac:dyDescent="0.3">
      <c r="P424746" s="83"/>
    </row>
    <row r="424747" spans="16:16" x14ac:dyDescent="0.3">
      <c r="P424747" s="83"/>
    </row>
    <row r="424748" spans="16:16" x14ac:dyDescent="0.3">
      <c r="P424748" s="83"/>
    </row>
    <row r="424749" spans="16:16" x14ac:dyDescent="0.3">
      <c r="P424749" s="83"/>
    </row>
    <row r="424750" spans="16:16" x14ac:dyDescent="0.3">
      <c r="P424750" s="83"/>
    </row>
    <row r="424751" spans="16:16" x14ac:dyDescent="0.3">
      <c r="P424751" s="83"/>
    </row>
    <row r="424752" spans="16:16" x14ac:dyDescent="0.3">
      <c r="P424752" s="83"/>
    </row>
    <row r="424753" spans="16:16" x14ac:dyDescent="0.3">
      <c r="P424753" s="83"/>
    </row>
    <row r="424754" spans="16:16" x14ac:dyDescent="0.3">
      <c r="P424754" s="83"/>
    </row>
    <row r="424755" spans="16:16" x14ac:dyDescent="0.3">
      <c r="P424755" s="83"/>
    </row>
    <row r="424756" spans="16:16" x14ac:dyDescent="0.3">
      <c r="P424756" s="83"/>
    </row>
    <row r="424757" spans="16:16" x14ac:dyDescent="0.3">
      <c r="P424757" s="83"/>
    </row>
    <row r="424758" spans="16:16" x14ac:dyDescent="0.3">
      <c r="P424758" s="83"/>
    </row>
    <row r="424759" spans="16:16" x14ac:dyDescent="0.3">
      <c r="P424759" s="83"/>
    </row>
    <row r="424760" spans="16:16" x14ac:dyDescent="0.3">
      <c r="P424760" s="83"/>
    </row>
    <row r="424761" spans="16:16" x14ac:dyDescent="0.3">
      <c r="P424761" s="83"/>
    </row>
    <row r="424762" spans="16:16" x14ac:dyDescent="0.3">
      <c r="P424762" s="83"/>
    </row>
    <row r="424763" spans="16:16" x14ac:dyDescent="0.3">
      <c r="P424763" s="83"/>
    </row>
    <row r="424764" spans="16:16" x14ac:dyDescent="0.3">
      <c r="P424764" s="83"/>
    </row>
    <row r="424765" spans="16:16" x14ac:dyDescent="0.3">
      <c r="P424765" s="83"/>
    </row>
    <row r="424766" spans="16:16" x14ac:dyDescent="0.3">
      <c r="P424766" s="83"/>
    </row>
    <row r="424767" spans="16:16" x14ac:dyDescent="0.3">
      <c r="P424767" s="83"/>
    </row>
    <row r="424768" spans="16:16" x14ac:dyDescent="0.3">
      <c r="P424768" s="83"/>
    </row>
    <row r="424769" spans="16:16" x14ac:dyDescent="0.3">
      <c r="P424769" s="83"/>
    </row>
    <row r="424770" spans="16:16" x14ac:dyDescent="0.3">
      <c r="P424770" s="83"/>
    </row>
    <row r="424771" spans="16:16" x14ac:dyDescent="0.3">
      <c r="P424771" s="83"/>
    </row>
    <row r="424772" spans="16:16" x14ac:dyDescent="0.3">
      <c r="P424772" s="83"/>
    </row>
    <row r="424773" spans="16:16" x14ac:dyDescent="0.3">
      <c r="P424773" s="83"/>
    </row>
    <row r="424774" spans="16:16" x14ac:dyDescent="0.3">
      <c r="P424774" s="83"/>
    </row>
    <row r="424775" spans="16:16" x14ac:dyDescent="0.3">
      <c r="P424775" s="83"/>
    </row>
    <row r="424776" spans="16:16" x14ac:dyDescent="0.3">
      <c r="P424776" s="83"/>
    </row>
    <row r="424777" spans="16:16" x14ac:dyDescent="0.3">
      <c r="P424777" s="83"/>
    </row>
    <row r="424778" spans="16:16" x14ac:dyDescent="0.3">
      <c r="P424778" s="83"/>
    </row>
    <row r="424779" spans="16:16" x14ac:dyDescent="0.3">
      <c r="P424779" s="83"/>
    </row>
    <row r="424780" spans="16:16" x14ac:dyDescent="0.3">
      <c r="P424780" s="83"/>
    </row>
    <row r="424781" spans="16:16" x14ac:dyDescent="0.3">
      <c r="P424781" s="83"/>
    </row>
    <row r="424782" spans="16:16" x14ac:dyDescent="0.3">
      <c r="P424782" s="83"/>
    </row>
    <row r="424783" spans="16:16" x14ac:dyDescent="0.3">
      <c r="P424783" s="83"/>
    </row>
    <row r="424784" spans="16:16" x14ac:dyDescent="0.3">
      <c r="P424784" s="83"/>
    </row>
    <row r="424785" spans="16:16" x14ac:dyDescent="0.3">
      <c r="P424785" s="83"/>
    </row>
    <row r="424786" spans="16:16" x14ac:dyDescent="0.3">
      <c r="P424786" s="83"/>
    </row>
    <row r="424787" spans="16:16" x14ac:dyDescent="0.3">
      <c r="P424787" s="83"/>
    </row>
    <row r="424788" spans="16:16" x14ac:dyDescent="0.3">
      <c r="P424788" s="83"/>
    </row>
    <row r="424789" spans="16:16" x14ac:dyDescent="0.3">
      <c r="P424789" s="83"/>
    </row>
    <row r="424790" spans="16:16" x14ac:dyDescent="0.3">
      <c r="P424790" s="83"/>
    </row>
    <row r="424791" spans="16:16" x14ac:dyDescent="0.3">
      <c r="P424791" s="83"/>
    </row>
    <row r="424792" spans="16:16" x14ac:dyDescent="0.3">
      <c r="P424792" s="83"/>
    </row>
    <row r="424793" spans="16:16" x14ac:dyDescent="0.3">
      <c r="P424793" s="83"/>
    </row>
    <row r="424794" spans="16:16" x14ac:dyDescent="0.3">
      <c r="P424794" s="83"/>
    </row>
    <row r="424795" spans="16:16" x14ac:dyDescent="0.3">
      <c r="P424795" s="83"/>
    </row>
    <row r="424796" spans="16:16" x14ac:dyDescent="0.3">
      <c r="P424796" s="83"/>
    </row>
    <row r="424797" spans="16:16" x14ac:dyDescent="0.3">
      <c r="P424797" s="83"/>
    </row>
    <row r="424798" spans="16:16" x14ac:dyDescent="0.3">
      <c r="P424798" s="83"/>
    </row>
    <row r="424799" spans="16:16" x14ac:dyDescent="0.3">
      <c r="P424799" s="83"/>
    </row>
    <row r="424800" spans="16:16" x14ac:dyDescent="0.3">
      <c r="P424800" s="83"/>
    </row>
    <row r="424801" spans="16:16" x14ac:dyDescent="0.3">
      <c r="P424801" s="83"/>
    </row>
    <row r="424802" spans="16:16" x14ac:dyDescent="0.3">
      <c r="P424802" s="83"/>
    </row>
    <row r="424803" spans="16:16" x14ac:dyDescent="0.3">
      <c r="P424803" s="83"/>
    </row>
    <row r="424804" spans="16:16" x14ac:dyDescent="0.3">
      <c r="P424804" s="83"/>
    </row>
    <row r="424805" spans="16:16" x14ac:dyDescent="0.3">
      <c r="P424805" s="83"/>
    </row>
    <row r="424806" spans="16:16" x14ac:dyDescent="0.3">
      <c r="P424806" s="83"/>
    </row>
    <row r="424807" spans="16:16" x14ac:dyDescent="0.3">
      <c r="P424807" s="83"/>
    </row>
    <row r="424808" spans="16:16" x14ac:dyDescent="0.3">
      <c r="P424808" s="83"/>
    </row>
    <row r="424809" spans="16:16" x14ac:dyDescent="0.3">
      <c r="P424809" s="83"/>
    </row>
    <row r="424810" spans="16:16" x14ac:dyDescent="0.3">
      <c r="P424810" s="83"/>
    </row>
    <row r="424811" spans="16:16" x14ac:dyDescent="0.3">
      <c r="P424811" s="83"/>
    </row>
    <row r="424812" spans="16:16" x14ac:dyDescent="0.3">
      <c r="P424812" s="83"/>
    </row>
    <row r="424813" spans="16:16" x14ac:dyDescent="0.3">
      <c r="P424813" s="83"/>
    </row>
    <row r="424814" spans="16:16" x14ac:dyDescent="0.3">
      <c r="P424814" s="83"/>
    </row>
    <row r="424815" spans="16:16" x14ac:dyDescent="0.3">
      <c r="P424815" s="83"/>
    </row>
    <row r="424816" spans="16:16" x14ac:dyDescent="0.3">
      <c r="P424816" s="83"/>
    </row>
    <row r="424817" spans="16:16" x14ac:dyDescent="0.3">
      <c r="P424817" s="83"/>
    </row>
    <row r="424818" spans="16:16" x14ac:dyDescent="0.3">
      <c r="P424818" s="83"/>
    </row>
    <row r="424819" spans="16:16" x14ac:dyDescent="0.3">
      <c r="P424819" s="83"/>
    </row>
    <row r="424820" spans="16:16" x14ac:dyDescent="0.3">
      <c r="P424820" s="83"/>
    </row>
    <row r="424821" spans="16:16" x14ac:dyDescent="0.3">
      <c r="P424821" s="83"/>
    </row>
    <row r="424822" spans="16:16" x14ac:dyDescent="0.3">
      <c r="P424822" s="83"/>
    </row>
    <row r="424823" spans="16:16" x14ac:dyDescent="0.3">
      <c r="P424823" s="83"/>
    </row>
    <row r="424824" spans="16:16" x14ac:dyDescent="0.3">
      <c r="P424824" s="83"/>
    </row>
    <row r="424825" spans="16:16" x14ac:dyDescent="0.3">
      <c r="P424825" s="83"/>
    </row>
    <row r="424826" spans="16:16" x14ac:dyDescent="0.3">
      <c r="P424826" s="83"/>
    </row>
    <row r="424827" spans="16:16" x14ac:dyDescent="0.3">
      <c r="P424827" s="83"/>
    </row>
    <row r="424828" spans="16:16" x14ac:dyDescent="0.3">
      <c r="P424828" s="83"/>
    </row>
    <row r="424829" spans="16:16" x14ac:dyDescent="0.3">
      <c r="P424829" s="83"/>
    </row>
    <row r="424830" spans="16:16" x14ac:dyDescent="0.3">
      <c r="P424830" s="83"/>
    </row>
    <row r="424831" spans="16:16" x14ac:dyDescent="0.3">
      <c r="P424831" s="83"/>
    </row>
    <row r="424832" spans="16:16" x14ac:dyDescent="0.3">
      <c r="P424832" s="83"/>
    </row>
    <row r="424833" spans="16:16" x14ac:dyDescent="0.3">
      <c r="P424833" s="83"/>
    </row>
    <row r="424834" spans="16:16" x14ac:dyDescent="0.3">
      <c r="P424834" s="83"/>
    </row>
    <row r="424835" spans="16:16" x14ac:dyDescent="0.3">
      <c r="P424835" s="83"/>
    </row>
    <row r="424836" spans="16:16" x14ac:dyDescent="0.3">
      <c r="P424836" s="83"/>
    </row>
    <row r="424837" spans="16:16" x14ac:dyDescent="0.3">
      <c r="P424837" s="83"/>
    </row>
    <row r="424838" spans="16:16" x14ac:dyDescent="0.3">
      <c r="P424838" s="83"/>
    </row>
    <row r="424839" spans="16:16" x14ac:dyDescent="0.3">
      <c r="P424839" s="83"/>
    </row>
    <row r="424840" spans="16:16" x14ac:dyDescent="0.3">
      <c r="P424840" s="83"/>
    </row>
    <row r="424841" spans="16:16" x14ac:dyDescent="0.3">
      <c r="P424841" s="83"/>
    </row>
    <row r="424842" spans="16:16" x14ac:dyDescent="0.3">
      <c r="P424842" s="83"/>
    </row>
    <row r="424843" spans="16:16" x14ac:dyDescent="0.3">
      <c r="P424843" s="83"/>
    </row>
    <row r="424844" spans="16:16" x14ac:dyDescent="0.3">
      <c r="P424844" s="83"/>
    </row>
    <row r="424845" spans="16:16" x14ac:dyDescent="0.3">
      <c r="P424845" s="83"/>
    </row>
    <row r="424846" spans="16:16" x14ac:dyDescent="0.3">
      <c r="P424846" s="83"/>
    </row>
    <row r="424847" spans="16:16" x14ac:dyDescent="0.3">
      <c r="P424847" s="83"/>
    </row>
    <row r="424848" spans="16:16" x14ac:dyDescent="0.3">
      <c r="P424848" s="83"/>
    </row>
    <row r="424849" spans="16:16" x14ac:dyDescent="0.3">
      <c r="P424849" s="83"/>
    </row>
    <row r="424850" spans="16:16" x14ac:dyDescent="0.3">
      <c r="P424850" s="83"/>
    </row>
    <row r="424851" spans="16:16" x14ac:dyDescent="0.3">
      <c r="P424851" s="83"/>
    </row>
    <row r="424852" spans="16:16" x14ac:dyDescent="0.3">
      <c r="P424852" s="83"/>
    </row>
    <row r="424853" spans="16:16" x14ac:dyDescent="0.3">
      <c r="P424853" s="83"/>
    </row>
    <row r="424854" spans="16:16" x14ac:dyDescent="0.3">
      <c r="P424854" s="83"/>
    </row>
    <row r="424855" spans="16:16" x14ac:dyDescent="0.3">
      <c r="P424855" s="83"/>
    </row>
    <row r="424856" spans="16:16" x14ac:dyDescent="0.3">
      <c r="P424856" s="83"/>
    </row>
    <row r="424857" spans="16:16" x14ac:dyDescent="0.3">
      <c r="P424857" s="83"/>
    </row>
    <row r="424858" spans="16:16" x14ac:dyDescent="0.3">
      <c r="P424858" s="83"/>
    </row>
    <row r="424859" spans="16:16" x14ac:dyDescent="0.3">
      <c r="P424859" s="83"/>
    </row>
    <row r="424860" spans="16:16" x14ac:dyDescent="0.3">
      <c r="P424860" s="83"/>
    </row>
    <row r="424861" spans="16:16" x14ac:dyDescent="0.3">
      <c r="P424861" s="83"/>
    </row>
    <row r="424862" spans="16:16" x14ac:dyDescent="0.3">
      <c r="P424862" s="83"/>
    </row>
    <row r="424863" spans="16:16" x14ac:dyDescent="0.3">
      <c r="P424863" s="83"/>
    </row>
    <row r="424864" spans="16:16" x14ac:dyDescent="0.3">
      <c r="P424864" s="83"/>
    </row>
    <row r="424865" spans="16:16" x14ac:dyDescent="0.3">
      <c r="P424865" s="83"/>
    </row>
    <row r="424866" spans="16:16" x14ac:dyDescent="0.3">
      <c r="P424866" s="83"/>
    </row>
    <row r="424867" spans="16:16" x14ac:dyDescent="0.3">
      <c r="P424867" s="83"/>
    </row>
    <row r="424868" spans="16:16" x14ac:dyDescent="0.3">
      <c r="P424868" s="83"/>
    </row>
    <row r="424869" spans="16:16" x14ac:dyDescent="0.3">
      <c r="P424869" s="83"/>
    </row>
    <row r="424870" spans="16:16" x14ac:dyDescent="0.3">
      <c r="P424870" s="83"/>
    </row>
    <row r="424871" spans="16:16" x14ac:dyDescent="0.3">
      <c r="P424871" s="83"/>
    </row>
    <row r="424872" spans="16:16" x14ac:dyDescent="0.3">
      <c r="P424872" s="83"/>
    </row>
    <row r="424873" spans="16:16" x14ac:dyDescent="0.3">
      <c r="P424873" s="83"/>
    </row>
    <row r="424874" spans="16:16" x14ac:dyDescent="0.3">
      <c r="P424874" s="83"/>
    </row>
    <row r="424875" spans="16:16" x14ac:dyDescent="0.3">
      <c r="P424875" s="83"/>
    </row>
    <row r="424876" spans="16:16" x14ac:dyDescent="0.3">
      <c r="P424876" s="83"/>
    </row>
    <row r="424877" spans="16:16" x14ac:dyDescent="0.3">
      <c r="P424877" s="83"/>
    </row>
    <row r="424878" spans="16:16" x14ac:dyDescent="0.3">
      <c r="P424878" s="83"/>
    </row>
    <row r="424879" spans="16:16" x14ac:dyDescent="0.3">
      <c r="P424879" s="83"/>
    </row>
    <row r="424880" spans="16:16" x14ac:dyDescent="0.3">
      <c r="P424880" s="83"/>
    </row>
    <row r="424881" spans="16:16" x14ac:dyDescent="0.3">
      <c r="P424881" s="83"/>
    </row>
    <row r="424882" spans="16:16" x14ac:dyDescent="0.3">
      <c r="P424882" s="83"/>
    </row>
    <row r="424883" spans="16:16" x14ac:dyDescent="0.3">
      <c r="P424883" s="83"/>
    </row>
    <row r="424884" spans="16:16" x14ac:dyDescent="0.3">
      <c r="P424884" s="83"/>
    </row>
    <row r="424885" spans="16:16" x14ac:dyDescent="0.3">
      <c r="P424885" s="83"/>
    </row>
    <row r="424886" spans="16:16" x14ac:dyDescent="0.3">
      <c r="P424886" s="83"/>
    </row>
    <row r="424887" spans="16:16" x14ac:dyDescent="0.3">
      <c r="P424887" s="83"/>
    </row>
    <row r="424888" spans="16:16" x14ac:dyDescent="0.3">
      <c r="P424888" s="83"/>
    </row>
    <row r="424889" spans="16:16" x14ac:dyDescent="0.3">
      <c r="P424889" s="83"/>
    </row>
    <row r="424890" spans="16:16" x14ac:dyDescent="0.3">
      <c r="P424890" s="83"/>
    </row>
    <row r="424891" spans="16:16" x14ac:dyDescent="0.3">
      <c r="P424891" s="83"/>
    </row>
    <row r="424892" spans="16:16" x14ac:dyDescent="0.3">
      <c r="P424892" s="83"/>
    </row>
    <row r="424893" spans="16:16" x14ac:dyDescent="0.3">
      <c r="P424893" s="83"/>
    </row>
    <row r="424894" spans="16:16" x14ac:dyDescent="0.3">
      <c r="P424894" s="83"/>
    </row>
    <row r="424895" spans="16:16" x14ac:dyDescent="0.3">
      <c r="P424895" s="83"/>
    </row>
    <row r="424896" spans="16:16" x14ac:dyDescent="0.3">
      <c r="P424896" s="83"/>
    </row>
    <row r="424897" spans="16:16" x14ac:dyDescent="0.3">
      <c r="P424897" s="83"/>
    </row>
    <row r="424898" spans="16:16" x14ac:dyDescent="0.3">
      <c r="P424898" s="83"/>
    </row>
    <row r="424899" spans="16:16" x14ac:dyDescent="0.3">
      <c r="P424899" s="83"/>
    </row>
    <row r="424900" spans="16:16" x14ac:dyDescent="0.3">
      <c r="P424900" s="83"/>
    </row>
    <row r="424901" spans="16:16" x14ac:dyDescent="0.3">
      <c r="P424901" s="83"/>
    </row>
    <row r="424902" spans="16:16" x14ac:dyDescent="0.3">
      <c r="P424902" s="83"/>
    </row>
    <row r="424903" spans="16:16" x14ac:dyDescent="0.3">
      <c r="P424903" s="83"/>
    </row>
    <row r="424904" spans="16:16" x14ac:dyDescent="0.3">
      <c r="P424904" s="83"/>
    </row>
    <row r="424905" spans="16:16" x14ac:dyDescent="0.3">
      <c r="P424905" s="83"/>
    </row>
    <row r="424906" spans="16:16" x14ac:dyDescent="0.3">
      <c r="P424906" s="83"/>
    </row>
    <row r="424907" spans="16:16" x14ac:dyDescent="0.3">
      <c r="P424907" s="83"/>
    </row>
    <row r="424908" spans="16:16" x14ac:dyDescent="0.3">
      <c r="P424908" s="83"/>
    </row>
    <row r="424909" spans="16:16" x14ac:dyDescent="0.3">
      <c r="P424909" s="83"/>
    </row>
    <row r="424910" spans="16:16" x14ac:dyDescent="0.3">
      <c r="P424910" s="83"/>
    </row>
    <row r="424911" spans="16:16" x14ac:dyDescent="0.3">
      <c r="P424911" s="83"/>
    </row>
    <row r="424912" spans="16:16" x14ac:dyDescent="0.3">
      <c r="P424912" s="83"/>
    </row>
    <row r="424913" spans="16:16" x14ac:dyDescent="0.3">
      <c r="P424913" s="83"/>
    </row>
    <row r="424914" spans="16:16" x14ac:dyDescent="0.3">
      <c r="P424914" s="83"/>
    </row>
    <row r="424915" spans="16:16" x14ac:dyDescent="0.3">
      <c r="P424915" s="83"/>
    </row>
    <row r="424916" spans="16:16" x14ac:dyDescent="0.3">
      <c r="P424916" s="83"/>
    </row>
    <row r="424917" spans="16:16" x14ac:dyDescent="0.3">
      <c r="P424917" s="83"/>
    </row>
    <row r="424918" spans="16:16" x14ac:dyDescent="0.3">
      <c r="P424918" s="83"/>
    </row>
    <row r="424919" spans="16:16" x14ac:dyDescent="0.3">
      <c r="P424919" s="83"/>
    </row>
    <row r="424920" spans="16:16" x14ac:dyDescent="0.3">
      <c r="P424920" s="83"/>
    </row>
    <row r="424921" spans="16:16" x14ac:dyDescent="0.3">
      <c r="P424921" s="83"/>
    </row>
    <row r="424922" spans="16:16" x14ac:dyDescent="0.3">
      <c r="P424922" s="83"/>
    </row>
    <row r="424923" spans="16:16" x14ac:dyDescent="0.3">
      <c r="P424923" s="83"/>
    </row>
    <row r="424924" spans="16:16" x14ac:dyDescent="0.3">
      <c r="P424924" s="83"/>
    </row>
    <row r="424925" spans="16:16" x14ac:dyDescent="0.3">
      <c r="P424925" s="83"/>
    </row>
    <row r="424926" spans="16:16" x14ac:dyDescent="0.3">
      <c r="P424926" s="83"/>
    </row>
    <row r="424927" spans="16:16" x14ac:dyDescent="0.3">
      <c r="P424927" s="83"/>
    </row>
    <row r="424928" spans="16:16" x14ac:dyDescent="0.3">
      <c r="P424928" s="83"/>
    </row>
    <row r="424929" spans="16:16" x14ac:dyDescent="0.3">
      <c r="P424929" s="83"/>
    </row>
    <row r="424930" spans="16:16" x14ac:dyDescent="0.3">
      <c r="P424930" s="83"/>
    </row>
    <row r="424931" spans="16:16" x14ac:dyDescent="0.3">
      <c r="P424931" s="83"/>
    </row>
    <row r="424932" spans="16:16" x14ac:dyDescent="0.3">
      <c r="P424932" s="83"/>
    </row>
    <row r="424933" spans="16:16" x14ac:dyDescent="0.3">
      <c r="P424933" s="83"/>
    </row>
    <row r="424934" spans="16:16" x14ac:dyDescent="0.3">
      <c r="P424934" s="83"/>
    </row>
    <row r="424935" spans="16:16" x14ac:dyDescent="0.3">
      <c r="P424935" s="83"/>
    </row>
    <row r="424936" spans="16:16" x14ac:dyDescent="0.3">
      <c r="P424936" s="83"/>
    </row>
    <row r="424937" spans="16:16" x14ac:dyDescent="0.3">
      <c r="P424937" s="83"/>
    </row>
    <row r="424938" spans="16:16" x14ac:dyDescent="0.3">
      <c r="P424938" s="83"/>
    </row>
    <row r="424939" spans="16:16" x14ac:dyDescent="0.3">
      <c r="P424939" s="83"/>
    </row>
    <row r="424940" spans="16:16" x14ac:dyDescent="0.3">
      <c r="P424940" s="83"/>
    </row>
    <row r="424941" spans="16:16" x14ac:dyDescent="0.3">
      <c r="P424941" s="83"/>
    </row>
    <row r="424942" spans="16:16" x14ac:dyDescent="0.3">
      <c r="P424942" s="83"/>
    </row>
    <row r="424943" spans="16:16" x14ac:dyDescent="0.3">
      <c r="P424943" s="83"/>
    </row>
    <row r="424944" spans="16:16" x14ac:dyDescent="0.3">
      <c r="P424944" s="83"/>
    </row>
    <row r="424945" spans="16:16" x14ac:dyDescent="0.3">
      <c r="P424945" s="83"/>
    </row>
    <row r="424946" spans="16:16" x14ac:dyDescent="0.3">
      <c r="P424946" s="83"/>
    </row>
    <row r="424947" spans="16:16" x14ac:dyDescent="0.3">
      <c r="P424947" s="83"/>
    </row>
    <row r="424948" spans="16:16" x14ac:dyDescent="0.3">
      <c r="P424948" s="83"/>
    </row>
    <row r="424949" spans="16:16" x14ac:dyDescent="0.3">
      <c r="P424949" s="83"/>
    </row>
    <row r="424950" spans="16:16" x14ac:dyDescent="0.3">
      <c r="P424950" s="83"/>
    </row>
    <row r="424951" spans="16:16" x14ac:dyDescent="0.3">
      <c r="P424951" s="83"/>
    </row>
    <row r="424952" spans="16:16" x14ac:dyDescent="0.3">
      <c r="P424952" s="83"/>
    </row>
    <row r="424953" spans="16:16" x14ac:dyDescent="0.3">
      <c r="P424953" s="83"/>
    </row>
    <row r="424954" spans="16:16" x14ac:dyDescent="0.3">
      <c r="P424954" s="83"/>
    </row>
    <row r="424955" spans="16:16" x14ac:dyDescent="0.3">
      <c r="P424955" s="83"/>
    </row>
    <row r="424956" spans="16:16" x14ac:dyDescent="0.3">
      <c r="P424956" s="83"/>
    </row>
    <row r="424957" spans="16:16" x14ac:dyDescent="0.3">
      <c r="P424957" s="83"/>
    </row>
    <row r="424958" spans="16:16" x14ac:dyDescent="0.3">
      <c r="P424958" s="83"/>
    </row>
    <row r="424959" spans="16:16" x14ac:dyDescent="0.3">
      <c r="P424959" s="83"/>
    </row>
    <row r="424960" spans="16:16" x14ac:dyDescent="0.3">
      <c r="P424960" s="83"/>
    </row>
    <row r="424961" spans="16:16" x14ac:dyDescent="0.3">
      <c r="P424961" s="83"/>
    </row>
    <row r="424962" spans="16:16" x14ac:dyDescent="0.3">
      <c r="P424962" s="83"/>
    </row>
    <row r="424963" spans="16:16" x14ac:dyDescent="0.3">
      <c r="P424963" s="83"/>
    </row>
    <row r="424964" spans="16:16" x14ac:dyDescent="0.3">
      <c r="P424964" s="83"/>
    </row>
    <row r="424965" spans="16:16" x14ac:dyDescent="0.3">
      <c r="P424965" s="83"/>
    </row>
    <row r="424966" spans="16:16" x14ac:dyDescent="0.3">
      <c r="P424966" s="83"/>
    </row>
    <row r="424967" spans="16:16" x14ac:dyDescent="0.3">
      <c r="P424967" s="83"/>
    </row>
    <row r="424968" spans="16:16" x14ac:dyDescent="0.3">
      <c r="P424968" s="83"/>
    </row>
    <row r="424969" spans="16:16" x14ac:dyDescent="0.3">
      <c r="P424969" s="83"/>
    </row>
    <row r="424970" spans="16:16" x14ac:dyDescent="0.3">
      <c r="P424970" s="83"/>
    </row>
    <row r="424971" spans="16:16" x14ac:dyDescent="0.3">
      <c r="P424971" s="83"/>
    </row>
    <row r="424972" spans="16:16" x14ac:dyDescent="0.3">
      <c r="P424972" s="83"/>
    </row>
    <row r="424973" spans="16:16" x14ac:dyDescent="0.3">
      <c r="P424973" s="83"/>
    </row>
    <row r="424974" spans="16:16" x14ac:dyDescent="0.3">
      <c r="P424974" s="83"/>
    </row>
    <row r="424975" spans="16:16" x14ac:dyDescent="0.3">
      <c r="P424975" s="83"/>
    </row>
    <row r="424976" spans="16:16" x14ac:dyDescent="0.3">
      <c r="P424976" s="83"/>
    </row>
    <row r="424977" spans="16:16" x14ac:dyDescent="0.3">
      <c r="P424977" s="83"/>
    </row>
    <row r="424978" spans="16:16" x14ac:dyDescent="0.3">
      <c r="P424978" s="83"/>
    </row>
    <row r="424979" spans="16:16" x14ac:dyDescent="0.3">
      <c r="P424979" s="83"/>
    </row>
    <row r="424980" spans="16:16" x14ac:dyDescent="0.3">
      <c r="P424980" s="83"/>
    </row>
    <row r="424981" spans="16:16" x14ac:dyDescent="0.3">
      <c r="P424981" s="83"/>
    </row>
    <row r="424982" spans="16:16" x14ac:dyDescent="0.3">
      <c r="P424982" s="83"/>
    </row>
    <row r="424983" spans="16:16" x14ac:dyDescent="0.3">
      <c r="P424983" s="83"/>
    </row>
    <row r="424984" spans="16:16" x14ac:dyDescent="0.3">
      <c r="P424984" s="83"/>
    </row>
    <row r="424985" spans="16:16" x14ac:dyDescent="0.3">
      <c r="P424985" s="83"/>
    </row>
    <row r="424986" spans="16:16" x14ac:dyDescent="0.3">
      <c r="P424986" s="83"/>
    </row>
    <row r="424987" spans="16:16" x14ac:dyDescent="0.3">
      <c r="P424987" s="83"/>
    </row>
    <row r="424988" spans="16:16" x14ac:dyDescent="0.3">
      <c r="P424988" s="83"/>
    </row>
    <row r="424989" spans="16:16" x14ac:dyDescent="0.3">
      <c r="P424989" s="83"/>
    </row>
    <row r="424990" spans="16:16" x14ac:dyDescent="0.3">
      <c r="P424990" s="83"/>
    </row>
    <row r="424991" spans="16:16" x14ac:dyDescent="0.3">
      <c r="P424991" s="83"/>
    </row>
    <row r="424992" spans="16:16" x14ac:dyDescent="0.3">
      <c r="P424992" s="83"/>
    </row>
    <row r="424993" spans="16:16" x14ac:dyDescent="0.3">
      <c r="P424993" s="83"/>
    </row>
    <row r="424994" spans="16:16" x14ac:dyDescent="0.3">
      <c r="P424994" s="83"/>
    </row>
    <row r="424995" spans="16:16" x14ac:dyDescent="0.3">
      <c r="P424995" s="83"/>
    </row>
    <row r="424996" spans="16:16" x14ac:dyDescent="0.3">
      <c r="P424996" s="83"/>
    </row>
    <row r="424997" spans="16:16" x14ac:dyDescent="0.3">
      <c r="P424997" s="83"/>
    </row>
    <row r="424998" spans="16:16" x14ac:dyDescent="0.3">
      <c r="P424998" s="83"/>
    </row>
    <row r="424999" spans="16:16" x14ac:dyDescent="0.3">
      <c r="P424999" s="83"/>
    </row>
    <row r="425000" spans="16:16" x14ac:dyDescent="0.3">
      <c r="P425000" s="83"/>
    </row>
    <row r="425001" spans="16:16" x14ac:dyDescent="0.3">
      <c r="P425001" s="83"/>
    </row>
    <row r="425002" spans="16:16" x14ac:dyDescent="0.3">
      <c r="P425002" s="83"/>
    </row>
    <row r="425003" spans="16:16" x14ac:dyDescent="0.3">
      <c r="P425003" s="83"/>
    </row>
    <row r="425004" spans="16:16" x14ac:dyDescent="0.3">
      <c r="P425004" s="83"/>
    </row>
    <row r="425005" spans="16:16" x14ac:dyDescent="0.3">
      <c r="P425005" s="83"/>
    </row>
    <row r="425006" spans="16:16" x14ac:dyDescent="0.3">
      <c r="P425006" s="83"/>
    </row>
    <row r="425007" spans="16:16" x14ac:dyDescent="0.3">
      <c r="P425007" s="83"/>
    </row>
    <row r="425008" spans="16:16" x14ac:dyDescent="0.3">
      <c r="P425008" s="83"/>
    </row>
    <row r="425009" spans="16:16" x14ac:dyDescent="0.3">
      <c r="P425009" s="83"/>
    </row>
    <row r="425010" spans="16:16" x14ac:dyDescent="0.3">
      <c r="P425010" s="83"/>
    </row>
    <row r="425011" spans="16:16" x14ac:dyDescent="0.3">
      <c r="P425011" s="83"/>
    </row>
    <row r="425012" spans="16:16" x14ac:dyDescent="0.3">
      <c r="P425012" s="83"/>
    </row>
    <row r="425013" spans="16:16" x14ac:dyDescent="0.3">
      <c r="P425013" s="83"/>
    </row>
    <row r="425014" spans="16:16" x14ac:dyDescent="0.3">
      <c r="P425014" s="83"/>
    </row>
    <row r="425015" spans="16:16" x14ac:dyDescent="0.3">
      <c r="P425015" s="83"/>
    </row>
    <row r="425016" spans="16:16" x14ac:dyDescent="0.3">
      <c r="P425016" s="83"/>
    </row>
    <row r="425017" spans="16:16" x14ac:dyDescent="0.3">
      <c r="P425017" s="83"/>
    </row>
    <row r="425018" spans="16:16" x14ac:dyDescent="0.3">
      <c r="P425018" s="83"/>
    </row>
    <row r="425019" spans="16:16" x14ac:dyDescent="0.3">
      <c r="P425019" s="83"/>
    </row>
    <row r="425020" spans="16:16" x14ac:dyDescent="0.3">
      <c r="P425020" s="83"/>
    </row>
    <row r="425021" spans="16:16" x14ac:dyDescent="0.3">
      <c r="P425021" s="83"/>
    </row>
    <row r="425022" spans="16:16" x14ac:dyDescent="0.3">
      <c r="P425022" s="83"/>
    </row>
    <row r="425023" spans="16:16" x14ac:dyDescent="0.3">
      <c r="P425023" s="83"/>
    </row>
    <row r="425024" spans="16:16" x14ac:dyDescent="0.3">
      <c r="P425024" s="83"/>
    </row>
    <row r="425025" spans="16:16" x14ac:dyDescent="0.3">
      <c r="P425025" s="83"/>
    </row>
    <row r="425026" spans="16:16" x14ac:dyDescent="0.3">
      <c r="P425026" s="83"/>
    </row>
    <row r="425027" spans="16:16" x14ac:dyDescent="0.3">
      <c r="P425027" s="83"/>
    </row>
    <row r="425028" spans="16:16" x14ac:dyDescent="0.3">
      <c r="P425028" s="83"/>
    </row>
    <row r="425029" spans="16:16" x14ac:dyDescent="0.3">
      <c r="P425029" s="83"/>
    </row>
    <row r="425030" spans="16:16" x14ac:dyDescent="0.3">
      <c r="P425030" s="83"/>
    </row>
    <row r="425031" spans="16:16" x14ac:dyDescent="0.3">
      <c r="P425031" s="83"/>
    </row>
    <row r="425032" spans="16:16" x14ac:dyDescent="0.3">
      <c r="P425032" s="83"/>
    </row>
    <row r="425033" spans="16:16" x14ac:dyDescent="0.3">
      <c r="P425033" s="83"/>
    </row>
    <row r="425034" spans="16:16" x14ac:dyDescent="0.3">
      <c r="P425034" s="83"/>
    </row>
    <row r="425035" spans="16:16" x14ac:dyDescent="0.3">
      <c r="P425035" s="83"/>
    </row>
    <row r="425036" spans="16:16" x14ac:dyDescent="0.3">
      <c r="P425036" s="83"/>
    </row>
    <row r="425037" spans="16:16" x14ac:dyDescent="0.3">
      <c r="P425037" s="83"/>
    </row>
    <row r="425038" spans="16:16" x14ac:dyDescent="0.3">
      <c r="P425038" s="83"/>
    </row>
    <row r="425039" spans="16:16" x14ac:dyDescent="0.3">
      <c r="P425039" s="83"/>
    </row>
    <row r="425040" spans="16:16" x14ac:dyDescent="0.3">
      <c r="P425040" s="83"/>
    </row>
    <row r="425041" spans="16:16" x14ac:dyDescent="0.3">
      <c r="P425041" s="83"/>
    </row>
    <row r="425042" spans="16:16" x14ac:dyDescent="0.3">
      <c r="P425042" s="83"/>
    </row>
    <row r="425043" spans="16:16" x14ac:dyDescent="0.3">
      <c r="P425043" s="83"/>
    </row>
    <row r="425044" spans="16:16" x14ac:dyDescent="0.3">
      <c r="P425044" s="83"/>
    </row>
    <row r="425045" spans="16:16" x14ac:dyDescent="0.3">
      <c r="P425045" s="83"/>
    </row>
    <row r="425046" spans="16:16" x14ac:dyDescent="0.3">
      <c r="P425046" s="83"/>
    </row>
    <row r="425047" spans="16:16" x14ac:dyDescent="0.3">
      <c r="P425047" s="83"/>
    </row>
    <row r="425048" spans="16:16" x14ac:dyDescent="0.3">
      <c r="P425048" s="83"/>
    </row>
    <row r="425049" spans="16:16" x14ac:dyDescent="0.3">
      <c r="P425049" s="83"/>
    </row>
    <row r="425050" spans="16:16" x14ac:dyDescent="0.3">
      <c r="P425050" s="83"/>
    </row>
    <row r="425051" spans="16:16" x14ac:dyDescent="0.3">
      <c r="P425051" s="83"/>
    </row>
    <row r="425052" spans="16:16" x14ac:dyDescent="0.3">
      <c r="P425052" s="83"/>
    </row>
    <row r="425053" spans="16:16" x14ac:dyDescent="0.3">
      <c r="P425053" s="83"/>
    </row>
    <row r="425054" spans="16:16" x14ac:dyDescent="0.3">
      <c r="P425054" s="83"/>
    </row>
    <row r="425055" spans="16:16" x14ac:dyDescent="0.3">
      <c r="P425055" s="83"/>
    </row>
    <row r="425056" spans="16:16" x14ac:dyDescent="0.3">
      <c r="P425056" s="83"/>
    </row>
    <row r="425057" spans="16:16" x14ac:dyDescent="0.3">
      <c r="P425057" s="83"/>
    </row>
    <row r="425058" spans="16:16" x14ac:dyDescent="0.3">
      <c r="P425058" s="83"/>
    </row>
    <row r="425059" spans="16:16" x14ac:dyDescent="0.3">
      <c r="P425059" s="83"/>
    </row>
    <row r="425060" spans="16:16" x14ac:dyDescent="0.3">
      <c r="P425060" s="83"/>
    </row>
    <row r="425061" spans="16:16" x14ac:dyDescent="0.3">
      <c r="P425061" s="83"/>
    </row>
    <row r="425062" spans="16:16" x14ac:dyDescent="0.3">
      <c r="P425062" s="83"/>
    </row>
    <row r="425063" spans="16:16" x14ac:dyDescent="0.3">
      <c r="P425063" s="83"/>
    </row>
    <row r="425064" spans="16:16" x14ac:dyDescent="0.3">
      <c r="P425064" s="83"/>
    </row>
    <row r="425065" spans="16:16" x14ac:dyDescent="0.3">
      <c r="P425065" s="83"/>
    </row>
    <row r="425066" spans="16:16" x14ac:dyDescent="0.3">
      <c r="P425066" s="83"/>
    </row>
    <row r="425067" spans="16:16" x14ac:dyDescent="0.3">
      <c r="P425067" s="83"/>
    </row>
    <row r="425068" spans="16:16" x14ac:dyDescent="0.3">
      <c r="P425068" s="83"/>
    </row>
    <row r="425069" spans="16:16" x14ac:dyDescent="0.3">
      <c r="P425069" s="83"/>
    </row>
    <row r="425070" spans="16:16" x14ac:dyDescent="0.3">
      <c r="P425070" s="83"/>
    </row>
    <row r="425071" spans="16:16" x14ac:dyDescent="0.3">
      <c r="P425071" s="83"/>
    </row>
    <row r="425072" spans="16:16" x14ac:dyDescent="0.3">
      <c r="P425072" s="83"/>
    </row>
    <row r="425073" spans="16:16" x14ac:dyDescent="0.3">
      <c r="P425073" s="83"/>
    </row>
    <row r="425074" spans="16:16" x14ac:dyDescent="0.3">
      <c r="P425074" s="83"/>
    </row>
    <row r="425075" spans="16:16" x14ac:dyDescent="0.3">
      <c r="P425075" s="83"/>
    </row>
    <row r="425076" spans="16:16" x14ac:dyDescent="0.3">
      <c r="P425076" s="83"/>
    </row>
    <row r="425077" spans="16:16" x14ac:dyDescent="0.3">
      <c r="P425077" s="83"/>
    </row>
    <row r="425078" spans="16:16" x14ac:dyDescent="0.3">
      <c r="P425078" s="83"/>
    </row>
    <row r="425079" spans="16:16" x14ac:dyDescent="0.3">
      <c r="P425079" s="83"/>
    </row>
    <row r="425080" spans="16:16" x14ac:dyDescent="0.3">
      <c r="P425080" s="83"/>
    </row>
    <row r="425081" spans="16:16" x14ac:dyDescent="0.3">
      <c r="P425081" s="83"/>
    </row>
    <row r="425082" spans="16:16" x14ac:dyDescent="0.3">
      <c r="P425082" s="83"/>
    </row>
    <row r="425083" spans="16:16" x14ac:dyDescent="0.3">
      <c r="P425083" s="83"/>
    </row>
    <row r="425084" spans="16:16" x14ac:dyDescent="0.3">
      <c r="P425084" s="83"/>
    </row>
    <row r="425085" spans="16:16" x14ac:dyDescent="0.3">
      <c r="P425085" s="83"/>
    </row>
    <row r="425086" spans="16:16" x14ac:dyDescent="0.3">
      <c r="P425086" s="83"/>
    </row>
    <row r="425087" spans="16:16" x14ac:dyDescent="0.3">
      <c r="P425087" s="83"/>
    </row>
    <row r="425088" spans="16:16" x14ac:dyDescent="0.3">
      <c r="P425088" s="83"/>
    </row>
    <row r="425089" spans="16:16" x14ac:dyDescent="0.3">
      <c r="P425089" s="83"/>
    </row>
    <row r="425090" spans="16:16" x14ac:dyDescent="0.3">
      <c r="P425090" s="83"/>
    </row>
    <row r="425091" spans="16:16" x14ac:dyDescent="0.3">
      <c r="P425091" s="83"/>
    </row>
    <row r="425092" spans="16:16" x14ac:dyDescent="0.3">
      <c r="P425092" s="83"/>
    </row>
    <row r="425093" spans="16:16" x14ac:dyDescent="0.3">
      <c r="P425093" s="83"/>
    </row>
    <row r="425094" spans="16:16" x14ac:dyDescent="0.3">
      <c r="P425094" s="83"/>
    </row>
    <row r="425095" spans="16:16" x14ac:dyDescent="0.3">
      <c r="P425095" s="83"/>
    </row>
    <row r="425096" spans="16:16" x14ac:dyDescent="0.3">
      <c r="P425096" s="83"/>
    </row>
    <row r="425097" spans="16:16" x14ac:dyDescent="0.3">
      <c r="P425097" s="83"/>
    </row>
    <row r="425098" spans="16:16" x14ac:dyDescent="0.3">
      <c r="P425098" s="83"/>
    </row>
    <row r="425099" spans="16:16" x14ac:dyDescent="0.3">
      <c r="P425099" s="83"/>
    </row>
    <row r="425100" spans="16:16" x14ac:dyDescent="0.3">
      <c r="P425100" s="83"/>
    </row>
    <row r="425101" spans="16:16" x14ac:dyDescent="0.3">
      <c r="P425101" s="83"/>
    </row>
    <row r="425102" spans="16:16" x14ac:dyDescent="0.3">
      <c r="P425102" s="83"/>
    </row>
    <row r="425103" spans="16:16" x14ac:dyDescent="0.3">
      <c r="P425103" s="83"/>
    </row>
    <row r="425104" spans="16:16" x14ac:dyDescent="0.3">
      <c r="P425104" s="83"/>
    </row>
    <row r="425105" spans="16:16" x14ac:dyDescent="0.3">
      <c r="P425105" s="83"/>
    </row>
    <row r="425106" spans="16:16" x14ac:dyDescent="0.3">
      <c r="P425106" s="83"/>
    </row>
    <row r="425107" spans="16:16" x14ac:dyDescent="0.3">
      <c r="P425107" s="83"/>
    </row>
    <row r="425108" spans="16:16" x14ac:dyDescent="0.3">
      <c r="P425108" s="83"/>
    </row>
    <row r="425109" spans="16:16" x14ac:dyDescent="0.3">
      <c r="P425109" s="83"/>
    </row>
    <row r="425110" spans="16:16" x14ac:dyDescent="0.3">
      <c r="P425110" s="83"/>
    </row>
    <row r="425111" spans="16:16" x14ac:dyDescent="0.3">
      <c r="P425111" s="83"/>
    </row>
    <row r="425112" spans="16:16" x14ac:dyDescent="0.3">
      <c r="P425112" s="83"/>
    </row>
    <row r="425113" spans="16:16" x14ac:dyDescent="0.3">
      <c r="P425113" s="83"/>
    </row>
    <row r="425114" spans="16:16" x14ac:dyDescent="0.3">
      <c r="P425114" s="83"/>
    </row>
    <row r="425115" spans="16:16" x14ac:dyDescent="0.3">
      <c r="P425115" s="83"/>
    </row>
    <row r="425116" spans="16:16" x14ac:dyDescent="0.3">
      <c r="P425116" s="83"/>
    </row>
    <row r="425117" spans="16:16" x14ac:dyDescent="0.3">
      <c r="P425117" s="83"/>
    </row>
    <row r="425118" spans="16:16" x14ac:dyDescent="0.3">
      <c r="P425118" s="83"/>
    </row>
    <row r="425119" spans="16:16" x14ac:dyDescent="0.3">
      <c r="P425119" s="83"/>
    </row>
    <row r="425120" spans="16:16" x14ac:dyDescent="0.3">
      <c r="P425120" s="83"/>
    </row>
    <row r="425121" spans="16:16" x14ac:dyDescent="0.3">
      <c r="P425121" s="83"/>
    </row>
    <row r="425122" spans="16:16" x14ac:dyDescent="0.3">
      <c r="P425122" s="83"/>
    </row>
    <row r="425123" spans="16:16" x14ac:dyDescent="0.3">
      <c r="P425123" s="83"/>
    </row>
    <row r="425124" spans="16:16" x14ac:dyDescent="0.3">
      <c r="P425124" s="83"/>
    </row>
    <row r="425125" spans="16:16" x14ac:dyDescent="0.3">
      <c r="P425125" s="83"/>
    </row>
    <row r="425126" spans="16:16" x14ac:dyDescent="0.3">
      <c r="P425126" s="83"/>
    </row>
    <row r="425127" spans="16:16" x14ac:dyDescent="0.3">
      <c r="P425127" s="83"/>
    </row>
    <row r="425128" spans="16:16" x14ac:dyDescent="0.3">
      <c r="P425128" s="83"/>
    </row>
    <row r="425129" spans="16:16" x14ac:dyDescent="0.3">
      <c r="P425129" s="83"/>
    </row>
    <row r="425130" spans="16:16" x14ac:dyDescent="0.3">
      <c r="P425130" s="83"/>
    </row>
    <row r="425131" spans="16:16" x14ac:dyDescent="0.3">
      <c r="P425131" s="83"/>
    </row>
    <row r="425132" spans="16:16" x14ac:dyDescent="0.3">
      <c r="P425132" s="83"/>
    </row>
    <row r="425133" spans="16:16" x14ac:dyDescent="0.3">
      <c r="P425133" s="83"/>
    </row>
    <row r="425134" spans="16:16" x14ac:dyDescent="0.3">
      <c r="P425134" s="83"/>
    </row>
    <row r="425135" spans="16:16" x14ac:dyDescent="0.3">
      <c r="P425135" s="83"/>
    </row>
    <row r="425136" spans="16:16" x14ac:dyDescent="0.3">
      <c r="P425136" s="83"/>
    </row>
    <row r="425137" spans="16:16" x14ac:dyDescent="0.3">
      <c r="P425137" s="83"/>
    </row>
    <row r="425138" spans="16:16" x14ac:dyDescent="0.3">
      <c r="P425138" s="83"/>
    </row>
    <row r="425139" spans="16:16" x14ac:dyDescent="0.3">
      <c r="P425139" s="83"/>
    </row>
    <row r="425140" spans="16:16" x14ac:dyDescent="0.3">
      <c r="P425140" s="83"/>
    </row>
    <row r="425141" spans="16:16" x14ac:dyDescent="0.3">
      <c r="P425141" s="83"/>
    </row>
    <row r="425142" spans="16:16" x14ac:dyDescent="0.3">
      <c r="P425142" s="83"/>
    </row>
    <row r="425143" spans="16:16" x14ac:dyDescent="0.3">
      <c r="P425143" s="83"/>
    </row>
    <row r="425144" spans="16:16" x14ac:dyDescent="0.3">
      <c r="P425144" s="83"/>
    </row>
    <row r="425145" spans="16:16" x14ac:dyDescent="0.3">
      <c r="P425145" s="83"/>
    </row>
    <row r="425146" spans="16:16" x14ac:dyDescent="0.3">
      <c r="P425146" s="83"/>
    </row>
    <row r="425147" spans="16:16" x14ac:dyDescent="0.3">
      <c r="P425147" s="83"/>
    </row>
    <row r="425148" spans="16:16" x14ac:dyDescent="0.3">
      <c r="P425148" s="83"/>
    </row>
    <row r="425149" spans="16:16" x14ac:dyDescent="0.3">
      <c r="P425149" s="83"/>
    </row>
    <row r="425150" spans="16:16" x14ac:dyDescent="0.3">
      <c r="P425150" s="83"/>
    </row>
    <row r="425151" spans="16:16" x14ac:dyDescent="0.3">
      <c r="P425151" s="83"/>
    </row>
    <row r="425152" spans="16:16" x14ac:dyDescent="0.3">
      <c r="P425152" s="83"/>
    </row>
    <row r="425153" spans="16:16" x14ac:dyDescent="0.3">
      <c r="P425153" s="83"/>
    </row>
    <row r="425154" spans="16:16" x14ac:dyDescent="0.3">
      <c r="P425154" s="83"/>
    </row>
    <row r="425155" spans="16:16" x14ac:dyDescent="0.3">
      <c r="P425155" s="83"/>
    </row>
    <row r="425156" spans="16:16" x14ac:dyDescent="0.3">
      <c r="P425156" s="83"/>
    </row>
    <row r="425157" spans="16:16" x14ac:dyDescent="0.3">
      <c r="P425157" s="83"/>
    </row>
    <row r="425158" spans="16:16" x14ac:dyDescent="0.3">
      <c r="P425158" s="83"/>
    </row>
    <row r="425159" spans="16:16" x14ac:dyDescent="0.3">
      <c r="P425159" s="83"/>
    </row>
    <row r="425160" spans="16:16" x14ac:dyDescent="0.3">
      <c r="P425160" s="83"/>
    </row>
    <row r="425161" spans="16:16" x14ac:dyDescent="0.3">
      <c r="P425161" s="83"/>
    </row>
    <row r="425162" spans="16:16" x14ac:dyDescent="0.3">
      <c r="P425162" s="83"/>
    </row>
    <row r="425163" spans="16:16" x14ac:dyDescent="0.3">
      <c r="P425163" s="83"/>
    </row>
    <row r="425164" spans="16:16" x14ac:dyDescent="0.3">
      <c r="P425164" s="83"/>
    </row>
    <row r="425165" spans="16:16" x14ac:dyDescent="0.3">
      <c r="P425165" s="83"/>
    </row>
    <row r="425166" spans="16:16" x14ac:dyDescent="0.3">
      <c r="P425166" s="83"/>
    </row>
    <row r="425167" spans="16:16" x14ac:dyDescent="0.3">
      <c r="P425167" s="83"/>
    </row>
    <row r="425168" spans="16:16" x14ac:dyDescent="0.3">
      <c r="P425168" s="83"/>
    </row>
    <row r="425169" spans="16:16" x14ac:dyDescent="0.3">
      <c r="P425169" s="83"/>
    </row>
    <row r="425170" spans="16:16" x14ac:dyDescent="0.3">
      <c r="P425170" s="83"/>
    </row>
    <row r="425171" spans="16:16" x14ac:dyDescent="0.3">
      <c r="P425171" s="83"/>
    </row>
    <row r="425172" spans="16:16" x14ac:dyDescent="0.3">
      <c r="P425172" s="83"/>
    </row>
    <row r="425173" spans="16:16" x14ac:dyDescent="0.3">
      <c r="P425173" s="83"/>
    </row>
    <row r="425174" spans="16:16" x14ac:dyDescent="0.3">
      <c r="P425174" s="83"/>
    </row>
    <row r="425175" spans="16:16" x14ac:dyDescent="0.3">
      <c r="P425175" s="83"/>
    </row>
    <row r="425176" spans="16:16" x14ac:dyDescent="0.3">
      <c r="P425176" s="83"/>
    </row>
    <row r="425177" spans="16:16" x14ac:dyDescent="0.3">
      <c r="P425177" s="83"/>
    </row>
    <row r="425178" spans="16:16" x14ac:dyDescent="0.3">
      <c r="P425178" s="83"/>
    </row>
    <row r="425179" spans="16:16" x14ac:dyDescent="0.3">
      <c r="P425179" s="83"/>
    </row>
    <row r="425180" spans="16:16" x14ac:dyDescent="0.3">
      <c r="P425180" s="83"/>
    </row>
    <row r="425181" spans="16:16" x14ac:dyDescent="0.3">
      <c r="P425181" s="83"/>
    </row>
    <row r="425182" spans="16:16" x14ac:dyDescent="0.3">
      <c r="P425182" s="83"/>
    </row>
    <row r="425183" spans="16:16" x14ac:dyDescent="0.3">
      <c r="P425183" s="83"/>
    </row>
    <row r="425184" spans="16:16" x14ac:dyDescent="0.3">
      <c r="P425184" s="83"/>
    </row>
    <row r="425185" spans="16:16" x14ac:dyDescent="0.3">
      <c r="P425185" s="83"/>
    </row>
    <row r="425186" spans="16:16" x14ac:dyDescent="0.3">
      <c r="P425186" s="83"/>
    </row>
    <row r="425187" spans="16:16" x14ac:dyDescent="0.3">
      <c r="P425187" s="83"/>
    </row>
    <row r="425188" spans="16:16" x14ac:dyDescent="0.3">
      <c r="P425188" s="83"/>
    </row>
    <row r="425189" spans="16:16" x14ac:dyDescent="0.3">
      <c r="P425189" s="83"/>
    </row>
    <row r="425190" spans="16:16" x14ac:dyDescent="0.3">
      <c r="P425190" s="83"/>
    </row>
    <row r="425191" spans="16:16" x14ac:dyDescent="0.3">
      <c r="P425191" s="83"/>
    </row>
    <row r="425192" spans="16:16" x14ac:dyDescent="0.3">
      <c r="P425192" s="83"/>
    </row>
    <row r="425193" spans="16:16" x14ac:dyDescent="0.3">
      <c r="P425193" s="83"/>
    </row>
    <row r="425194" spans="16:16" x14ac:dyDescent="0.3">
      <c r="P425194" s="83"/>
    </row>
    <row r="425195" spans="16:16" x14ac:dyDescent="0.3">
      <c r="P425195" s="83"/>
    </row>
    <row r="425196" spans="16:16" x14ac:dyDescent="0.3">
      <c r="P425196" s="83"/>
    </row>
    <row r="425197" spans="16:16" x14ac:dyDescent="0.3">
      <c r="P425197" s="83"/>
    </row>
    <row r="425198" spans="16:16" x14ac:dyDescent="0.3">
      <c r="P425198" s="83"/>
    </row>
    <row r="425199" spans="16:16" x14ac:dyDescent="0.3">
      <c r="P425199" s="83"/>
    </row>
    <row r="425200" spans="16:16" x14ac:dyDescent="0.3">
      <c r="P425200" s="83"/>
    </row>
    <row r="425201" spans="16:16" x14ac:dyDescent="0.3">
      <c r="P425201" s="83"/>
    </row>
    <row r="425202" spans="16:16" x14ac:dyDescent="0.3">
      <c r="P425202" s="83"/>
    </row>
    <row r="425203" spans="16:16" x14ac:dyDescent="0.3">
      <c r="P425203" s="83"/>
    </row>
    <row r="425204" spans="16:16" x14ac:dyDescent="0.3">
      <c r="P425204" s="83"/>
    </row>
    <row r="425205" spans="16:16" x14ac:dyDescent="0.3">
      <c r="P425205" s="83"/>
    </row>
    <row r="425206" spans="16:16" x14ac:dyDescent="0.3">
      <c r="P425206" s="83"/>
    </row>
    <row r="425207" spans="16:16" x14ac:dyDescent="0.3">
      <c r="P425207" s="83"/>
    </row>
    <row r="425208" spans="16:16" x14ac:dyDescent="0.3">
      <c r="P425208" s="83"/>
    </row>
    <row r="425209" spans="16:16" x14ac:dyDescent="0.3">
      <c r="P425209" s="83"/>
    </row>
    <row r="425210" spans="16:16" x14ac:dyDescent="0.3">
      <c r="P425210" s="83"/>
    </row>
    <row r="425211" spans="16:16" x14ac:dyDescent="0.3">
      <c r="P425211" s="83"/>
    </row>
    <row r="425212" spans="16:16" x14ac:dyDescent="0.3">
      <c r="P425212" s="83"/>
    </row>
    <row r="425213" spans="16:16" x14ac:dyDescent="0.3">
      <c r="P425213" s="83"/>
    </row>
    <row r="425214" spans="16:16" x14ac:dyDescent="0.3">
      <c r="P425214" s="83"/>
    </row>
    <row r="425215" spans="16:16" x14ac:dyDescent="0.3">
      <c r="P425215" s="83"/>
    </row>
    <row r="425216" spans="16:16" x14ac:dyDescent="0.3">
      <c r="P425216" s="83"/>
    </row>
    <row r="425217" spans="16:16" x14ac:dyDescent="0.3">
      <c r="P425217" s="83"/>
    </row>
    <row r="425218" spans="16:16" x14ac:dyDescent="0.3">
      <c r="P425218" s="83"/>
    </row>
    <row r="425219" spans="16:16" x14ac:dyDescent="0.3">
      <c r="P425219" s="83"/>
    </row>
    <row r="425220" spans="16:16" x14ac:dyDescent="0.3">
      <c r="P425220" s="83"/>
    </row>
    <row r="425221" spans="16:16" x14ac:dyDescent="0.3">
      <c r="P425221" s="83"/>
    </row>
    <row r="425222" spans="16:16" x14ac:dyDescent="0.3">
      <c r="P425222" s="83"/>
    </row>
    <row r="425223" spans="16:16" x14ac:dyDescent="0.3">
      <c r="P425223" s="83"/>
    </row>
    <row r="425224" spans="16:16" x14ac:dyDescent="0.3">
      <c r="P425224" s="83"/>
    </row>
    <row r="425225" spans="16:16" x14ac:dyDescent="0.3">
      <c r="P425225" s="83"/>
    </row>
    <row r="425226" spans="16:16" x14ac:dyDescent="0.3">
      <c r="P425226" s="83"/>
    </row>
    <row r="425227" spans="16:16" x14ac:dyDescent="0.3">
      <c r="P425227" s="83"/>
    </row>
    <row r="425228" spans="16:16" x14ac:dyDescent="0.3">
      <c r="P425228" s="83"/>
    </row>
    <row r="425229" spans="16:16" x14ac:dyDescent="0.3">
      <c r="P425229" s="83"/>
    </row>
    <row r="425230" spans="16:16" x14ac:dyDescent="0.3">
      <c r="P425230" s="83"/>
    </row>
    <row r="425231" spans="16:16" x14ac:dyDescent="0.3">
      <c r="P425231" s="83"/>
    </row>
    <row r="425232" spans="16:16" x14ac:dyDescent="0.3">
      <c r="P425232" s="83"/>
    </row>
    <row r="425233" spans="16:16" x14ac:dyDescent="0.3">
      <c r="P425233" s="83"/>
    </row>
    <row r="425234" spans="16:16" x14ac:dyDescent="0.3">
      <c r="P425234" s="83"/>
    </row>
    <row r="425235" spans="16:16" x14ac:dyDescent="0.3">
      <c r="P425235" s="83"/>
    </row>
    <row r="425236" spans="16:16" x14ac:dyDescent="0.3">
      <c r="P425236" s="83"/>
    </row>
    <row r="425237" spans="16:16" x14ac:dyDescent="0.3">
      <c r="P425237" s="83"/>
    </row>
    <row r="425238" spans="16:16" x14ac:dyDescent="0.3">
      <c r="P425238" s="83"/>
    </row>
    <row r="425239" spans="16:16" x14ac:dyDescent="0.3">
      <c r="P425239" s="83"/>
    </row>
    <row r="425240" spans="16:16" x14ac:dyDescent="0.3">
      <c r="P425240" s="83"/>
    </row>
    <row r="425241" spans="16:16" x14ac:dyDescent="0.3">
      <c r="P425241" s="83"/>
    </row>
    <row r="425242" spans="16:16" x14ac:dyDescent="0.3">
      <c r="P425242" s="83"/>
    </row>
    <row r="425243" spans="16:16" x14ac:dyDescent="0.3">
      <c r="P425243" s="83"/>
    </row>
    <row r="425244" spans="16:16" x14ac:dyDescent="0.3">
      <c r="P425244" s="83"/>
    </row>
    <row r="425245" spans="16:16" x14ac:dyDescent="0.3">
      <c r="P425245" s="83"/>
    </row>
    <row r="425246" spans="16:16" x14ac:dyDescent="0.3">
      <c r="P425246" s="83"/>
    </row>
    <row r="425247" spans="16:16" x14ac:dyDescent="0.3">
      <c r="P425247" s="83"/>
    </row>
    <row r="425248" spans="16:16" x14ac:dyDescent="0.3">
      <c r="P425248" s="83"/>
    </row>
    <row r="425249" spans="16:16" x14ac:dyDescent="0.3">
      <c r="P425249" s="83"/>
    </row>
    <row r="425250" spans="16:16" x14ac:dyDescent="0.3">
      <c r="P425250" s="83"/>
    </row>
    <row r="425251" spans="16:16" x14ac:dyDescent="0.3">
      <c r="P425251" s="83"/>
    </row>
    <row r="425252" spans="16:16" x14ac:dyDescent="0.3">
      <c r="P425252" s="83"/>
    </row>
    <row r="425253" spans="16:16" x14ac:dyDescent="0.3">
      <c r="P425253" s="83"/>
    </row>
    <row r="425254" spans="16:16" x14ac:dyDescent="0.3">
      <c r="P425254" s="83"/>
    </row>
    <row r="425255" spans="16:16" x14ac:dyDescent="0.3">
      <c r="P425255" s="83"/>
    </row>
    <row r="425256" spans="16:16" x14ac:dyDescent="0.3">
      <c r="P425256" s="83"/>
    </row>
    <row r="425257" spans="16:16" x14ac:dyDescent="0.3">
      <c r="P425257" s="83"/>
    </row>
    <row r="425258" spans="16:16" x14ac:dyDescent="0.3">
      <c r="P425258" s="83"/>
    </row>
    <row r="425259" spans="16:16" x14ac:dyDescent="0.3">
      <c r="P425259" s="83"/>
    </row>
    <row r="425260" spans="16:16" x14ac:dyDescent="0.3">
      <c r="P425260" s="83"/>
    </row>
    <row r="425261" spans="16:16" x14ac:dyDescent="0.3">
      <c r="P425261" s="83"/>
    </row>
    <row r="425262" spans="16:16" x14ac:dyDescent="0.3">
      <c r="P425262" s="83"/>
    </row>
    <row r="425263" spans="16:16" x14ac:dyDescent="0.3">
      <c r="P425263" s="83"/>
    </row>
    <row r="425264" spans="16:16" x14ac:dyDescent="0.3">
      <c r="P425264" s="83"/>
    </row>
    <row r="425265" spans="16:16" x14ac:dyDescent="0.3">
      <c r="P425265" s="83"/>
    </row>
    <row r="425266" spans="16:16" x14ac:dyDescent="0.3">
      <c r="P425266" s="83"/>
    </row>
    <row r="425267" spans="16:16" x14ac:dyDescent="0.3">
      <c r="P425267" s="83"/>
    </row>
    <row r="425268" spans="16:16" x14ac:dyDescent="0.3">
      <c r="P425268" s="83"/>
    </row>
    <row r="425269" spans="16:16" x14ac:dyDescent="0.3">
      <c r="P425269" s="83"/>
    </row>
    <row r="425270" spans="16:16" x14ac:dyDescent="0.3">
      <c r="P425270" s="83"/>
    </row>
    <row r="425271" spans="16:16" x14ac:dyDescent="0.3">
      <c r="P425271" s="83"/>
    </row>
    <row r="425272" spans="16:16" x14ac:dyDescent="0.3">
      <c r="P425272" s="83"/>
    </row>
    <row r="425273" spans="16:16" x14ac:dyDescent="0.3">
      <c r="P425273" s="83"/>
    </row>
    <row r="425274" spans="16:16" x14ac:dyDescent="0.3">
      <c r="P425274" s="83"/>
    </row>
    <row r="425275" spans="16:16" x14ac:dyDescent="0.3">
      <c r="P425275" s="83"/>
    </row>
    <row r="425276" spans="16:16" x14ac:dyDescent="0.3">
      <c r="P425276" s="83"/>
    </row>
    <row r="425277" spans="16:16" x14ac:dyDescent="0.3">
      <c r="P425277" s="83"/>
    </row>
    <row r="425278" spans="16:16" x14ac:dyDescent="0.3">
      <c r="P425278" s="83"/>
    </row>
    <row r="425279" spans="16:16" x14ac:dyDescent="0.3">
      <c r="P425279" s="83"/>
    </row>
    <row r="425280" spans="16:16" x14ac:dyDescent="0.3">
      <c r="P425280" s="83"/>
    </row>
    <row r="425281" spans="16:16" x14ac:dyDescent="0.3">
      <c r="P425281" s="83"/>
    </row>
    <row r="425282" spans="16:16" x14ac:dyDescent="0.3">
      <c r="P425282" s="83"/>
    </row>
    <row r="425283" spans="16:16" x14ac:dyDescent="0.3">
      <c r="P425283" s="83"/>
    </row>
    <row r="425284" spans="16:16" x14ac:dyDescent="0.3">
      <c r="P425284" s="83"/>
    </row>
    <row r="425285" spans="16:16" x14ac:dyDescent="0.3">
      <c r="P425285" s="83"/>
    </row>
    <row r="425286" spans="16:16" x14ac:dyDescent="0.3">
      <c r="P425286" s="83"/>
    </row>
    <row r="425287" spans="16:16" x14ac:dyDescent="0.3">
      <c r="P425287" s="83"/>
    </row>
    <row r="425288" spans="16:16" x14ac:dyDescent="0.3">
      <c r="P425288" s="83"/>
    </row>
    <row r="425289" spans="16:16" x14ac:dyDescent="0.3">
      <c r="P425289" s="83"/>
    </row>
    <row r="425290" spans="16:16" x14ac:dyDescent="0.3">
      <c r="P425290" s="83"/>
    </row>
    <row r="425291" spans="16:16" x14ac:dyDescent="0.3">
      <c r="P425291" s="83"/>
    </row>
    <row r="425292" spans="16:16" x14ac:dyDescent="0.3">
      <c r="P425292" s="83"/>
    </row>
    <row r="425293" spans="16:16" x14ac:dyDescent="0.3">
      <c r="P425293" s="83"/>
    </row>
    <row r="425294" spans="16:16" x14ac:dyDescent="0.3">
      <c r="P425294" s="83"/>
    </row>
    <row r="425295" spans="16:16" x14ac:dyDescent="0.3">
      <c r="P425295" s="83"/>
    </row>
    <row r="425296" spans="16:16" x14ac:dyDescent="0.3">
      <c r="P425296" s="83"/>
    </row>
    <row r="425297" spans="16:16" x14ac:dyDescent="0.3">
      <c r="P425297" s="83"/>
    </row>
    <row r="425298" spans="16:16" x14ac:dyDescent="0.3">
      <c r="P425298" s="83"/>
    </row>
    <row r="425299" spans="16:16" x14ac:dyDescent="0.3">
      <c r="P425299" s="83"/>
    </row>
    <row r="425300" spans="16:16" x14ac:dyDescent="0.3">
      <c r="P425300" s="83"/>
    </row>
    <row r="425301" spans="16:16" x14ac:dyDescent="0.3">
      <c r="P425301" s="83"/>
    </row>
    <row r="425302" spans="16:16" x14ac:dyDescent="0.3">
      <c r="P425302" s="83"/>
    </row>
    <row r="425303" spans="16:16" x14ac:dyDescent="0.3">
      <c r="P425303" s="83"/>
    </row>
    <row r="425304" spans="16:16" x14ac:dyDescent="0.3">
      <c r="P425304" s="83"/>
    </row>
    <row r="425305" spans="16:16" x14ac:dyDescent="0.3">
      <c r="P425305" s="83"/>
    </row>
    <row r="425306" spans="16:16" x14ac:dyDescent="0.3">
      <c r="P425306" s="83"/>
    </row>
    <row r="425307" spans="16:16" x14ac:dyDescent="0.3">
      <c r="P425307" s="83"/>
    </row>
    <row r="425308" spans="16:16" x14ac:dyDescent="0.3">
      <c r="P425308" s="83"/>
    </row>
    <row r="425309" spans="16:16" x14ac:dyDescent="0.3">
      <c r="P425309" s="83"/>
    </row>
    <row r="425310" spans="16:16" x14ac:dyDescent="0.3">
      <c r="P425310" s="83"/>
    </row>
    <row r="425311" spans="16:16" x14ac:dyDescent="0.3">
      <c r="P425311" s="83"/>
    </row>
    <row r="425312" spans="16:16" x14ac:dyDescent="0.3">
      <c r="P425312" s="83"/>
    </row>
    <row r="425313" spans="16:16" x14ac:dyDescent="0.3">
      <c r="P425313" s="83"/>
    </row>
    <row r="425314" spans="16:16" x14ac:dyDescent="0.3">
      <c r="P425314" s="83"/>
    </row>
    <row r="425315" spans="16:16" x14ac:dyDescent="0.3">
      <c r="P425315" s="83"/>
    </row>
    <row r="425316" spans="16:16" x14ac:dyDescent="0.3">
      <c r="P425316" s="83"/>
    </row>
    <row r="425317" spans="16:16" x14ac:dyDescent="0.3">
      <c r="P425317" s="83"/>
    </row>
    <row r="425318" spans="16:16" x14ac:dyDescent="0.3">
      <c r="P425318" s="83"/>
    </row>
    <row r="425319" spans="16:16" x14ac:dyDescent="0.3">
      <c r="P425319" s="83"/>
    </row>
    <row r="425320" spans="16:16" x14ac:dyDescent="0.3">
      <c r="P425320" s="83"/>
    </row>
    <row r="425321" spans="16:16" x14ac:dyDescent="0.3">
      <c r="P425321" s="83"/>
    </row>
    <row r="425322" spans="16:16" x14ac:dyDescent="0.3">
      <c r="P425322" s="83"/>
    </row>
    <row r="425323" spans="16:16" x14ac:dyDescent="0.3">
      <c r="P425323" s="83"/>
    </row>
    <row r="425324" spans="16:16" x14ac:dyDescent="0.3">
      <c r="P425324" s="83"/>
    </row>
    <row r="425325" spans="16:16" x14ac:dyDescent="0.3">
      <c r="P425325" s="83"/>
    </row>
    <row r="425326" spans="16:16" x14ac:dyDescent="0.3">
      <c r="P425326" s="83"/>
    </row>
    <row r="425327" spans="16:16" x14ac:dyDescent="0.3">
      <c r="P425327" s="83"/>
    </row>
    <row r="425328" spans="16:16" x14ac:dyDescent="0.3">
      <c r="P425328" s="83"/>
    </row>
    <row r="425329" spans="16:16" x14ac:dyDescent="0.3">
      <c r="P425329" s="83"/>
    </row>
    <row r="425330" spans="16:16" x14ac:dyDescent="0.3">
      <c r="P425330" s="83"/>
    </row>
    <row r="425331" spans="16:16" x14ac:dyDescent="0.3">
      <c r="P425331" s="83"/>
    </row>
    <row r="425332" spans="16:16" x14ac:dyDescent="0.3">
      <c r="P425332" s="83"/>
    </row>
    <row r="425333" spans="16:16" x14ac:dyDescent="0.3">
      <c r="P425333" s="83"/>
    </row>
    <row r="425334" spans="16:16" x14ac:dyDescent="0.3">
      <c r="P425334" s="83"/>
    </row>
    <row r="425335" spans="16:16" x14ac:dyDescent="0.3">
      <c r="P425335" s="83"/>
    </row>
    <row r="425336" spans="16:16" x14ac:dyDescent="0.3">
      <c r="P425336" s="83"/>
    </row>
    <row r="425337" spans="16:16" x14ac:dyDescent="0.3">
      <c r="P425337" s="83"/>
    </row>
    <row r="425338" spans="16:16" x14ac:dyDescent="0.3">
      <c r="P425338" s="83"/>
    </row>
    <row r="425339" spans="16:16" x14ac:dyDescent="0.3">
      <c r="P425339" s="83"/>
    </row>
    <row r="425340" spans="16:16" x14ac:dyDescent="0.3">
      <c r="P425340" s="83"/>
    </row>
    <row r="425341" spans="16:16" x14ac:dyDescent="0.3">
      <c r="P425341" s="83"/>
    </row>
    <row r="425342" spans="16:16" x14ac:dyDescent="0.3">
      <c r="P425342" s="83"/>
    </row>
    <row r="425343" spans="16:16" x14ac:dyDescent="0.3">
      <c r="P425343" s="83"/>
    </row>
    <row r="425344" spans="16:16" x14ac:dyDescent="0.3">
      <c r="P425344" s="83"/>
    </row>
    <row r="425345" spans="16:16" x14ac:dyDescent="0.3">
      <c r="P425345" s="83"/>
    </row>
    <row r="425346" spans="16:16" x14ac:dyDescent="0.3">
      <c r="P425346" s="83"/>
    </row>
    <row r="425347" spans="16:16" x14ac:dyDescent="0.3">
      <c r="P425347" s="83"/>
    </row>
    <row r="425348" spans="16:16" x14ac:dyDescent="0.3">
      <c r="P425348" s="83"/>
    </row>
    <row r="425349" spans="16:16" x14ac:dyDescent="0.3">
      <c r="P425349" s="83"/>
    </row>
    <row r="425350" spans="16:16" x14ac:dyDescent="0.3">
      <c r="P425350" s="83"/>
    </row>
    <row r="425351" spans="16:16" x14ac:dyDescent="0.3">
      <c r="P425351" s="83"/>
    </row>
    <row r="425352" spans="16:16" x14ac:dyDescent="0.3">
      <c r="P425352" s="83"/>
    </row>
    <row r="425353" spans="16:16" x14ac:dyDescent="0.3">
      <c r="P425353" s="83"/>
    </row>
    <row r="425354" spans="16:16" x14ac:dyDescent="0.3">
      <c r="P425354" s="83"/>
    </row>
    <row r="425355" spans="16:16" x14ac:dyDescent="0.3">
      <c r="P425355" s="83"/>
    </row>
    <row r="425356" spans="16:16" x14ac:dyDescent="0.3">
      <c r="P425356" s="83"/>
    </row>
    <row r="425357" spans="16:16" x14ac:dyDescent="0.3">
      <c r="P425357" s="83"/>
    </row>
    <row r="425358" spans="16:16" x14ac:dyDescent="0.3">
      <c r="P425358" s="83"/>
    </row>
    <row r="425359" spans="16:16" x14ac:dyDescent="0.3">
      <c r="P425359" s="83"/>
    </row>
    <row r="425360" spans="16:16" x14ac:dyDescent="0.3">
      <c r="P425360" s="83"/>
    </row>
    <row r="425361" spans="16:16" x14ac:dyDescent="0.3">
      <c r="P425361" s="83"/>
    </row>
    <row r="425362" spans="16:16" x14ac:dyDescent="0.3">
      <c r="P425362" s="83"/>
    </row>
    <row r="425363" spans="16:16" x14ac:dyDescent="0.3">
      <c r="P425363" s="83"/>
    </row>
    <row r="425364" spans="16:16" x14ac:dyDescent="0.3">
      <c r="P425364" s="83"/>
    </row>
    <row r="425365" spans="16:16" x14ac:dyDescent="0.3">
      <c r="P425365" s="83"/>
    </row>
    <row r="425366" spans="16:16" x14ac:dyDescent="0.3">
      <c r="P425366" s="83"/>
    </row>
    <row r="425367" spans="16:16" x14ac:dyDescent="0.3">
      <c r="P425367" s="83"/>
    </row>
    <row r="425368" spans="16:16" x14ac:dyDescent="0.3">
      <c r="P425368" s="83"/>
    </row>
    <row r="425369" spans="16:16" x14ac:dyDescent="0.3">
      <c r="P425369" s="83"/>
    </row>
    <row r="425370" spans="16:16" x14ac:dyDescent="0.3">
      <c r="P425370" s="83"/>
    </row>
    <row r="425371" spans="16:16" x14ac:dyDescent="0.3">
      <c r="P425371" s="83"/>
    </row>
    <row r="425372" spans="16:16" x14ac:dyDescent="0.3">
      <c r="P425372" s="83"/>
    </row>
    <row r="425373" spans="16:16" x14ac:dyDescent="0.3">
      <c r="P425373" s="83"/>
    </row>
    <row r="425374" spans="16:16" x14ac:dyDescent="0.3">
      <c r="P425374" s="83"/>
    </row>
    <row r="425375" spans="16:16" x14ac:dyDescent="0.3">
      <c r="P425375" s="83"/>
    </row>
    <row r="425376" spans="16:16" x14ac:dyDescent="0.3">
      <c r="P425376" s="83"/>
    </row>
    <row r="425377" spans="16:16" x14ac:dyDescent="0.3">
      <c r="P425377" s="83"/>
    </row>
    <row r="425378" spans="16:16" x14ac:dyDescent="0.3">
      <c r="P425378" s="83"/>
    </row>
    <row r="425379" spans="16:16" x14ac:dyDescent="0.3">
      <c r="P425379" s="83"/>
    </row>
    <row r="425380" spans="16:16" x14ac:dyDescent="0.3">
      <c r="P425380" s="83"/>
    </row>
    <row r="425381" spans="16:16" x14ac:dyDescent="0.3">
      <c r="P425381" s="83"/>
    </row>
    <row r="425382" spans="16:16" x14ac:dyDescent="0.3">
      <c r="P425382" s="83"/>
    </row>
    <row r="425383" spans="16:16" x14ac:dyDescent="0.3">
      <c r="P425383" s="83"/>
    </row>
    <row r="425384" spans="16:16" x14ac:dyDescent="0.3">
      <c r="P425384" s="83"/>
    </row>
    <row r="425385" spans="16:16" x14ac:dyDescent="0.3">
      <c r="P425385" s="83"/>
    </row>
    <row r="425386" spans="16:16" x14ac:dyDescent="0.3">
      <c r="P425386" s="83"/>
    </row>
    <row r="425387" spans="16:16" x14ac:dyDescent="0.3">
      <c r="P425387" s="83"/>
    </row>
    <row r="425388" spans="16:16" x14ac:dyDescent="0.3">
      <c r="P425388" s="83"/>
    </row>
    <row r="425389" spans="16:16" x14ac:dyDescent="0.3">
      <c r="P425389" s="83"/>
    </row>
    <row r="425390" spans="16:16" x14ac:dyDescent="0.3">
      <c r="P425390" s="83"/>
    </row>
    <row r="425391" spans="16:16" x14ac:dyDescent="0.3">
      <c r="P425391" s="83"/>
    </row>
    <row r="425392" spans="16:16" x14ac:dyDescent="0.3">
      <c r="P425392" s="83"/>
    </row>
    <row r="425393" spans="16:16" x14ac:dyDescent="0.3">
      <c r="P425393" s="83"/>
    </row>
    <row r="425394" spans="16:16" x14ac:dyDescent="0.3">
      <c r="P425394" s="83"/>
    </row>
    <row r="425395" spans="16:16" x14ac:dyDescent="0.3">
      <c r="P425395" s="83"/>
    </row>
    <row r="425396" spans="16:16" x14ac:dyDescent="0.3">
      <c r="P425396" s="83"/>
    </row>
    <row r="425397" spans="16:16" x14ac:dyDescent="0.3">
      <c r="P425397" s="83"/>
    </row>
    <row r="425398" spans="16:16" x14ac:dyDescent="0.3">
      <c r="P425398" s="83"/>
    </row>
    <row r="425399" spans="16:16" x14ac:dyDescent="0.3">
      <c r="P425399" s="83"/>
    </row>
    <row r="425400" spans="16:16" x14ac:dyDescent="0.3">
      <c r="P425400" s="83"/>
    </row>
    <row r="425401" spans="16:16" x14ac:dyDescent="0.3">
      <c r="P425401" s="83"/>
    </row>
    <row r="425402" spans="16:16" x14ac:dyDescent="0.3">
      <c r="P425402" s="83"/>
    </row>
    <row r="425403" spans="16:16" x14ac:dyDescent="0.3">
      <c r="P425403" s="83"/>
    </row>
    <row r="425404" spans="16:16" x14ac:dyDescent="0.3">
      <c r="P425404" s="83"/>
    </row>
    <row r="425405" spans="16:16" x14ac:dyDescent="0.3">
      <c r="P425405" s="83"/>
    </row>
    <row r="425406" spans="16:16" x14ac:dyDescent="0.3">
      <c r="P425406" s="83"/>
    </row>
    <row r="425407" spans="16:16" x14ac:dyDescent="0.3">
      <c r="P425407" s="83"/>
    </row>
    <row r="425408" spans="16:16" x14ac:dyDescent="0.3">
      <c r="P425408" s="83"/>
    </row>
    <row r="425409" spans="16:16" x14ac:dyDescent="0.3">
      <c r="P425409" s="83"/>
    </row>
    <row r="425410" spans="16:16" x14ac:dyDescent="0.3">
      <c r="P425410" s="83"/>
    </row>
    <row r="425411" spans="16:16" x14ac:dyDescent="0.3">
      <c r="P425411" s="83"/>
    </row>
    <row r="425412" spans="16:16" x14ac:dyDescent="0.3">
      <c r="P425412" s="83"/>
    </row>
    <row r="425413" spans="16:16" x14ac:dyDescent="0.3">
      <c r="P425413" s="83"/>
    </row>
    <row r="425414" spans="16:16" x14ac:dyDescent="0.3">
      <c r="P425414" s="83"/>
    </row>
    <row r="425415" spans="16:16" x14ac:dyDescent="0.3">
      <c r="P425415" s="83"/>
    </row>
    <row r="425416" spans="16:16" x14ac:dyDescent="0.3">
      <c r="P425416" s="83"/>
    </row>
    <row r="425417" spans="16:16" x14ac:dyDescent="0.3">
      <c r="P425417" s="83"/>
    </row>
    <row r="425418" spans="16:16" x14ac:dyDescent="0.3">
      <c r="P425418" s="83"/>
    </row>
    <row r="425419" spans="16:16" x14ac:dyDescent="0.3">
      <c r="P425419" s="83"/>
    </row>
    <row r="425420" spans="16:16" x14ac:dyDescent="0.3">
      <c r="P425420" s="83"/>
    </row>
    <row r="425421" spans="16:16" x14ac:dyDescent="0.3">
      <c r="P425421" s="83"/>
    </row>
    <row r="425422" spans="16:16" x14ac:dyDescent="0.3">
      <c r="P425422" s="83"/>
    </row>
    <row r="425423" spans="16:16" x14ac:dyDescent="0.3">
      <c r="P425423" s="83"/>
    </row>
    <row r="425424" spans="16:16" x14ac:dyDescent="0.3">
      <c r="P425424" s="83"/>
    </row>
    <row r="425425" spans="16:16" x14ac:dyDescent="0.3">
      <c r="P425425" s="83"/>
    </row>
    <row r="425426" spans="16:16" x14ac:dyDescent="0.3">
      <c r="P425426" s="83"/>
    </row>
    <row r="425427" spans="16:16" x14ac:dyDescent="0.3">
      <c r="P425427" s="83"/>
    </row>
    <row r="425428" spans="16:16" x14ac:dyDescent="0.3">
      <c r="P425428" s="83"/>
    </row>
    <row r="425429" spans="16:16" x14ac:dyDescent="0.3">
      <c r="P425429" s="83"/>
    </row>
    <row r="425430" spans="16:16" x14ac:dyDescent="0.3">
      <c r="P425430" s="83"/>
    </row>
    <row r="425431" spans="16:16" x14ac:dyDescent="0.3">
      <c r="P425431" s="83"/>
    </row>
    <row r="425432" spans="16:16" x14ac:dyDescent="0.3">
      <c r="P425432" s="83"/>
    </row>
    <row r="425433" spans="16:16" x14ac:dyDescent="0.3">
      <c r="P425433" s="83"/>
    </row>
    <row r="425434" spans="16:16" x14ac:dyDescent="0.3">
      <c r="P425434" s="83"/>
    </row>
    <row r="425435" spans="16:16" x14ac:dyDescent="0.3">
      <c r="P425435" s="83"/>
    </row>
    <row r="425436" spans="16:16" x14ac:dyDescent="0.3">
      <c r="P425436" s="83"/>
    </row>
    <row r="425437" spans="16:16" x14ac:dyDescent="0.3">
      <c r="P425437" s="83"/>
    </row>
    <row r="425438" spans="16:16" x14ac:dyDescent="0.3">
      <c r="P425438" s="83"/>
    </row>
    <row r="425439" spans="16:16" x14ac:dyDescent="0.3">
      <c r="P425439" s="83"/>
    </row>
    <row r="425440" spans="16:16" x14ac:dyDescent="0.3">
      <c r="P425440" s="83"/>
    </row>
    <row r="425441" spans="16:16" x14ac:dyDescent="0.3">
      <c r="P425441" s="83"/>
    </row>
    <row r="425442" spans="16:16" x14ac:dyDescent="0.3">
      <c r="P425442" s="83"/>
    </row>
    <row r="425443" spans="16:16" x14ac:dyDescent="0.3">
      <c r="P425443" s="83"/>
    </row>
    <row r="425444" spans="16:16" x14ac:dyDescent="0.3">
      <c r="P425444" s="83"/>
    </row>
    <row r="425445" spans="16:16" x14ac:dyDescent="0.3">
      <c r="P425445" s="83"/>
    </row>
    <row r="425446" spans="16:16" x14ac:dyDescent="0.3">
      <c r="P425446" s="83"/>
    </row>
    <row r="425447" spans="16:16" x14ac:dyDescent="0.3">
      <c r="P425447" s="83"/>
    </row>
    <row r="425448" spans="16:16" x14ac:dyDescent="0.3">
      <c r="P425448" s="83"/>
    </row>
    <row r="425449" spans="16:16" x14ac:dyDescent="0.3">
      <c r="P425449" s="83"/>
    </row>
    <row r="425450" spans="16:16" x14ac:dyDescent="0.3">
      <c r="P425450" s="83"/>
    </row>
    <row r="425451" spans="16:16" x14ac:dyDescent="0.3">
      <c r="P425451" s="83"/>
    </row>
    <row r="425452" spans="16:16" x14ac:dyDescent="0.3">
      <c r="P425452" s="83"/>
    </row>
    <row r="425453" spans="16:16" x14ac:dyDescent="0.3">
      <c r="P425453" s="83"/>
    </row>
    <row r="425454" spans="16:16" x14ac:dyDescent="0.3">
      <c r="P425454" s="83"/>
    </row>
    <row r="425455" spans="16:16" x14ac:dyDescent="0.3">
      <c r="P425455" s="83"/>
    </row>
    <row r="425456" spans="16:16" x14ac:dyDescent="0.3">
      <c r="P425456" s="83"/>
    </row>
    <row r="425457" spans="16:16" x14ac:dyDescent="0.3">
      <c r="P425457" s="83"/>
    </row>
    <row r="425458" spans="16:16" x14ac:dyDescent="0.3">
      <c r="P425458" s="83"/>
    </row>
    <row r="425459" spans="16:16" x14ac:dyDescent="0.3">
      <c r="P425459" s="83"/>
    </row>
    <row r="425460" spans="16:16" x14ac:dyDescent="0.3">
      <c r="P425460" s="83"/>
    </row>
    <row r="425461" spans="16:16" x14ac:dyDescent="0.3">
      <c r="P425461" s="83"/>
    </row>
    <row r="425462" spans="16:16" x14ac:dyDescent="0.3">
      <c r="P425462" s="83"/>
    </row>
    <row r="425463" spans="16:16" x14ac:dyDescent="0.3">
      <c r="P425463" s="83"/>
    </row>
    <row r="425464" spans="16:16" x14ac:dyDescent="0.3">
      <c r="P425464" s="83"/>
    </row>
    <row r="425465" spans="16:16" x14ac:dyDescent="0.3">
      <c r="P425465" s="83"/>
    </row>
    <row r="425466" spans="16:16" x14ac:dyDescent="0.3">
      <c r="P425466" s="83"/>
    </row>
    <row r="425467" spans="16:16" x14ac:dyDescent="0.3">
      <c r="P425467" s="83"/>
    </row>
    <row r="425468" spans="16:16" x14ac:dyDescent="0.3">
      <c r="P425468" s="83"/>
    </row>
    <row r="425469" spans="16:16" x14ac:dyDescent="0.3">
      <c r="P425469" s="83"/>
    </row>
    <row r="425470" spans="16:16" x14ac:dyDescent="0.3">
      <c r="P425470" s="83"/>
    </row>
    <row r="425471" spans="16:16" x14ac:dyDescent="0.3">
      <c r="P425471" s="83"/>
    </row>
    <row r="425472" spans="16:16" x14ac:dyDescent="0.3">
      <c r="P425472" s="83"/>
    </row>
    <row r="425473" spans="16:16" x14ac:dyDescent="0.3">
      <c r="P425473" s="83"/>
    </row>
    <row r="425474" spans="16:16" x14ac:dyDescent="0.3">
      <c r="P425474" s="83"/>
    </row>
    <row r="425475" spans="16:16" x14ac:dyDescent="0.3">
      <c r="P425475" s="83"/>
    </row>
    <row r="425476" spans="16:16" x14ac:dyDescent="0.3">
      <c r="P425476" s="83"/>
    </row>
    <row r="425477" spans="16:16" x14ac:dyDescent="0.3">
      <c r="P425477" s="83"/>
    </row>
    <row r="425478" spans="16:16" x14ac:dyDescent="0.3">
      <c r="P425478" s="83"/>
    </row>
    <row r="425479" spans="16:16" x14ac:dyDescent="0.3">
      <c r="P425479" s="83"/>
    </row>
    <row r="425480" spans="16:16" x14ac:dyDescent="0.3">
      <c r="P425480" s="83"/>
    </row>
    <row r="425481" spans="16:16" x14ac:dyDescent="0.3">
      <c r="P425481" s="83"/>
    </row>
    <row r="425482" spans="16:16" x14ac:dyDescent="0.3">
      <c r="P425482" s="83"/>
    </row>
    <row r="425483" spans="16:16" x14ac:dyDescent="0.3">
      <c r="P425483" s="83"/>
    </row>
    <row r="425484" spans="16:16" x14ac:dyDescent="0.3">
      <c r="P425484" s="83"/>
    </row>
    <row r="425485" spans="16:16" x14ac:dyDescent="0.3">
      <c r="P425485" s="83"/>
    </row>
    <row r="425486" spans="16:16" x14ac:dyDescent="0.3">
      <c r="P425486" s="83"/>
    </row>
    <row r="425487" spans="16:16" x14ac:dyDescent="0.3">
      <c r="P425487" s="83"/>
    </row>
    <row r="425488" spans="16:16" x14ac:dyDescent="0.3">
      <c r="P425488" s="83"/>
    </row>
    <row r="425489" spans="16:16" x14ac:dyDescent="0.3">
      <c r="P425489" s="83"/>
    </row>
    <row r="425490" spans="16:16" x14ac:dyDescent="0.3">
      <c r="P425490" s="83"/>
    </row>
    <row r="425491" spans="16:16" x14ac:dyDescent="0.3">
      <c r="P425491" s="83"/>
    </row>
    <row r="425492" spans="16:16" x14ac:dyDescent="0.3">
      <c r="P425492" s="83"/>
    </row>
    <row r="425493" spans="16:16" x14ac:dyDescent="0.3">
      <c r="P425493" s="83"/>
    </row>
    <row r="425494" spans="16:16" x14ac:dyDescent="0.3">
      <c r="P425494" s="83"/>
    </row>
    <row r="425495" spans="16:16" x14ac:dyDescent="0.3">
      <c r="P425495" s="83"/>
    </row>
    <row r="425496" spans="16:16" x14ac:dyDescent="0.3">
      <c r="P425496" s="83"/>
    </row>
    <row r="425497" spans="16:16" x14ac:dyDescent="0.3">
      <c r="P425497" s="83"/>
    </row>
    <row r="425498" spans="16:16" x14ac:dyDescent="0.3">
      <c r="P425498" s="83"/>
    </row>
    <row r="425499" spans="16:16" x14ac:dyDescent="0.3">
      <c r="P425499" s="83"/>
    </row>
    <row r="425500" spans="16:16" x14ac:dyDescent="0.3">
      <c r="P425500" s="83"/>
    </row>
    <row r="425501" spans="16:16" x14ac:dyDescent="0.3">
      <c r="P425501" s="83"/>
    </row>
    <row r="425502" spans="16:16" x14ac:dyDescent="0.3">
      <c r="P425502" s="83"/>
    </row>
    <row r="425503" spans="16:16" x14ac:dyDescent="0.3">
      <c r="P425503" s="83"/>
    </row>
    <row r="425504" spans="16:16" x14ac:dyDescent="0.3">
      <c r="P425504" s="83"/>
    </row>
    <row r="425505" spans="16:16" x14ac:dyDescent="0.3">
      <c r="P425505" s="83"/>
    </row>
    <row r="425506" spans="16:16" x14ac:dyDescent="0.3">
      <c r="P425506" s="83"/>
    </row>
    <row r="425507" spans="16:16" x14ac:dyDescent="0.3">
      <c r="P425507" s="83"/>
    </row>
    <row r="425508" spans="16:16" x14ac:dyDescent="0.3">
      <c r="P425508" s="83"/>
    </row>
    <row r="425509" spans="16:16" x14ac:dyDescent="0.3">
      <c r="P425509" s="83"/>
    </row>
    <row r="425510" spans="16:16" x14ac:dyDescent="0.3">
      <c r="P425510" s="83"/>
    </row>
    <row r="425511" spans="16:16" x14ac:dyDescent="0.3">
      <c r="P425511" s="83"/>
    </row>
    <row r="425512" spans="16:16" x14ac:dyDescent="0.3">
      <c r="P425512" s="83"/>
    </row>
    <row r="425513" spans="16:16" x14ac:dyDescent="0.3">
      <c r="P425513" s="83"/>
    </row>
    <row r="425514" spans="16:16" x14ac:dyDescent="0.3">
      <c r="P425514" s="83"/>
    </row>
    <row r="425515" spans="16:16" x14ac:dyDescent="0.3">
      <c r="P425515" s="83"/>
    </row>
    <row r="425516" spans="16:16" x14ac:dyDescent="0.3">
      <c r="P425516" s="83"/>
    </row>
    <row r="425517" spans="16:16" x14ac:dyDescent="0.3">
      <c r="P425517" s="83"/>
    </row>
    <row r="425518" spans="16:16" x14ac:dyDescent="0.3">
      <c r="P425518" s="83"/>
    </row>
    <row r="425519" spans="16:16" x14ac:dyDescent="0.3">
      <c r="P425519" s="83"/>
    </row>
    <row r="425520" spans="16:16" x14ac:dyDescent="0.3">
      <c r="P425520" s="83"/>
    </row>
    <row r="425521" spans="16:16" x14ac:dyDescent="0.3">
      <c r="P425521" s="83"/>
    </row>
    <row r="425522" spans="16:16" x14ac:dyDescent="0.3">
      <c r="P425522" s="83"/>
    </row>
    <row r="425523" spans="16:16" x14ac:dyDescent="0.3">
      <c r="P425523" s="83"/>
    </row>
    <row r="425524" spans="16:16" x14ac:dyDescent="0.3">
      <c r="P425524" s="83"/>
    </row>
    <row r="425525" spans="16:16" x14ac:dyDescent="0.3">
      <c r="P425525" s="83"/>
    </row>
    <row r="425526" spans="16:16" x14ac:dyDescent="0.3">
      <c r="P425526" s="83"/>
    </row>
    <row r="425527" spans="16:16" x14ac:dyDescent="0.3">
      <c r="P425527" s="83"/>
    </row>
    <row r="425528" spans="16:16" x14ac:dyDescent="0.3">
      <c r="P425528" s="83"/>
    </row>
    <row r="425529" spans="16:16" x14ac:dyDescent="0.3">
      <c r="P425529" s="83"/>
    </row>
    <row r="425530" spans="16:16" x14ac:dyDescent="0.3">
      <c r="P425530" s="83"/>
    </row>
    <row r="425531" spans="16:16" x14ac:dyDescent="0.3">
      <c r="P425531" s="83"/>
    </row>
    <row r="425532" spans="16:16" x14ac:dyDescent="0.3">
      <c r="P425532" s="83"/>
    </row>
    <row r="425533" spans="16:16" x14ac:dyDescent="0.3">
      <c r="P425533" s="83"/>
    </row>
    <row r="425534" spans="16:16" x14ac:dyDescent="0.3">
      <c r="P425534" s="83"/>
    </row>
    <row r="425535" spans="16:16" x14ac:dyDescent="0.3">
      <c r="P425535" s="83"/>
    </row>
    <row r="425536" spans="16:16" x14ac:dyDescent="0.3">
      <c r="P425536" s="83"/>
    </row>
    <row r="425537" spans="16:16" x14ac:dyDescent="0.3">
      <c r="P425537" s="83"/>
    </row>
    <row r="425538" spans="16:16" x14ac:dyDescent="0.3">
      <c r="P425538" s="83"/>
    </row>
    <row r="425539" spans="16:16" x14ac:dyDescent="0.3">
      <c r="P425539" s="83"/>
    </row>
    <row r="425540" spans="16:16" x14ac:dyDescent="0.3">
      <c r="P425540" s="83"/>
    </row>
    <row r="425541" spans="16:16" x14ac:dyDescent="0.3">
      <c r="P425541" s="83"/>
    </row>
    <row r="425542" spans="16:16" x14ac:dyDescent="0.3">
      <c r="P425542" s="83"/>
    </row>
    <row r="425543" spans="16:16" x14ac:dyDescent="0.3">
      <c r="P425543" s="83"/>
    </row>
    <row r="425544" spans="16:16" x14ac:dyDescent="0.3">
      <c r="P425544" s="83"/>
    </row>
    <row r="425545" spans="16:16" x14ac:dyDescent="0.3">
      <c r="P425545" s="83"/>
    </row>
    <row r="425546" spans="16:16" x14ac:dyDescent="0.3">
      <c r="P425546" s="83"/>
    </row>
    <row r="425547" spans="16:16" x14ac:dyDescent="0.3">
      <c r="P425547" s="83"/>
    </row>
    <row r="425548" spans="16:16" x14ac:dyDescent="0.3">
      <c r="P425548" s="83"/>
    </row>
    <row r="425549" spans="16:16" x14ac:dyDescent="0.3">
      <c r="P425549" s="83"/>
    </row>
    <row r="425550" spans="16:16" x14ac:dyDescent="0.3">
      <c r="P425550" s="83"/>
    </row>
    <row r="425551" spans="16:16" x14ac:dyDescent="0.3">
      <c r="P425551" s="83"/>
    </row>
    <row r="425552" spans="16:16" x14ac:dyDescent="0.3">
      <c r="P425552" s="83"/>
    </row>
    <row r="425553" spans="16:16" x14ac:dyDescent="0.3">
      <c r="P425553" s="83"/>
    </row>
    <row r="425554" spans="16:16" x14ac:dyDescent="0.3">
      <c r="P425554" s="83"/>
    </row>
    <row r="425555" spans="16:16" x14ac:dyDescent="0.3">
      <c r="P425555" s="83"/>
    </row>
    <row r="425556" spans="16:16" x14ac:dyDescent="0.3">
      <c r="P425556" s="83"/>
    </row>
    <row r="425557" spans="16:16" x14ac:dyDescent="0.3">
      <c r="P425557" s="83"/>
    </row>
    <row r="425558" spans="16:16" x14ac:dyDescent="0.3">
      <c r="P425558" s="83"/>
    </row>
    <row r="425559" spans="16:16" x14ac:dyDescent="0.3">
      <c r="P425559" s="83"/>
    </row>
    <row r="425560" spans="16:16" x14ac:dyDescent="0.3">
      <c r="P425560" s="83"/>
    </row>
    <row r="425561" spans="16:16" x14ac:dyDescent="0.3">
      <c r="P425561" s="83"/>
    </row>
    <row r="425562" spans="16:16" x14ac:dyDescent="0.3">
      <c r="P425562" s="83"/>
    </row>
    <row r="425563" spans="16:16" x14ac:dyDescent="0.3">
      <c r="P425563" s="83"/>
    </row>
    <row r="425564" spans="16:16" x14ac:dyDescent="0.3">
      <c r="P425564" s="83"/>
    </row>
    <row r="425565" spans="16:16" x14ac:dyDescent="0.3">
      <c r="P425565" s="83"/>
    </row>
    <row r="425566" spans="16:16" x14ac:dyDescent="0.3">
      <c r="P425566" s="83"/>
    </row>
    <row r="425567" spans="16:16" x14ac:dyDescent="0.3">
      <c r="P425567" s="83"/>
    </row>
    <row r="425568" spans="16:16" x14ac:dyDescent="0.3">
      <c r="P425568" s="83"/>
    </row>
    <row r="425569" spans="16:16" x14ac:dyDescent="0.3">
      <c r="P425569" s="83"/>
    </row>
    <row r="425570" spans="16:16" x14ac:dyDescent="0.3">
      <c r="P425570" s="83"/>
    </row>
    <row r="425571" spans="16:16" x14ac:dyDescent="0.3">
      <c r="P425571" s="83"/>
    </row>
    <row r="425572" spans="16:16" x14ac:dyDescent="0.3">
      <c r="P425572" s="83"/>
    </row>
    <row r="425573" spans="16:16" x14ac:dyDescent="0.3">
      <c r="P425573" s="83"/>
    </row>
    <row r="425574" spans="16:16" x14ac:dyDescent="0.3">
      <c r="P425574" s="83"/>
    </row>
    <row r="425575" spans="16:16" x14ac:dyDescent="0.3">
      <c r="P425575" s="83"/>
    </row>
    <row r="425576" spans="16:16" x14ac:dyDescent="0.3">
      <c r="P425576" s="83"/>
    </row>
    <row r="425577" spans="16:16" x14ac:dyDescent="0.3">
      <c r="P425577" s="83"/>
    </row>
    <row r="425578" spans="16:16" x14ac:dyDescent="0.3">
      <c r="P425578" s="83"/>
    </row>
    <row r="425579" spans="16:16" x14ac:dyDescent="0.3">
      <c r="P425579" s="83"/>
    </row>
    <row r="425580" spans="16:16" x14ac:dyDescent="0.3">
      <c r="P425580" s="83"/>
    </row>
    <row r="425581" spans="16:16" x14ac:dyDescent="0.3">
      <c r="P425581" s="83"/>
    </row>
    <row r="425582" spans="16:16" x14ac:dyDescent="0.3">
      <c r="P425582" s="83"/>
    </row>
    <row r="425583" spans="16:16" x14ac:dyDescent="0.3">
      <c r="P425583" s="83"/>
    </row>
    <row r="425584" spans="16:16" x14ac:dyDescent="0.3">
      <c r="P425584" s="83"/>
    </row>
    <row r="425585" spans="16:16" x14ac:dyDescent="0.3">
      <c r="P425585" s="83"/>
    </row>
    <row r="425586" spans="16:16" x14ac:dyDescent="0.3">
      <c r="P425586" s="83"/>
    </row>
    <row r="425587" spans="16:16" x14ac:dyDescent="0.3">
      <c r="P425587" s="83"/>
    </row>
    <row r="425588" spans="16:16" x14ac:dyDescent="0.3">
      <c r="P425588" s="83"/>
    </row>
    <row r="425589" spans="16:16" x14ac:dyDescent="0.3">
      <c r="P425589" s="83"/>
    </row>
    <row r="425590" spans="16:16" x14ac:dyDescent="0.3">
      <c r="P425590" s="83"/>
    </row>
    <row r="425591" spans="16:16" x14ac:dyDescent="0.3">
      <c r="P425591" s="83"/>
    </row>
    <row r="425592" spans="16:16" x14ac:dyDescent="0.3">
      <c r="P425592" s="83"/>
    </row>
    <row r="425593" spans="16:16" x14ac:dyDescent="0.3">
      <c r="P425593" s="83"/>
    </row>
    <row r="425594" spans="16:16" x14ac:dyDescent="0.3">
      <c r="P425594" s="83"/>
    </row>
    <row r="425595" spans="16:16" x14ac:dyDescent="0.3">
      <c r="P425595" s="83"/>
    </row>
    <row r="425596" spans="16:16" x14ac:dyDescent="0.3">
      <c r="P425596" s="83"/>
    </row>
    <row r="425597" spans="16:16" x14ac:dyDescent="0.3">
      <c r="P425597" s="83"/>
    </row>
    <row r="425598" spans="16:16" x14ac:dyDescent="0.3">
      <c r="P425598" s="83"/>
    </row>
    <row r="425599" spans="16:16" x14ac:dyDescent="0.3">
      <c r="P425599" s="83"/>
    </row>
    <row r="425600" spans="16:16" x14ac:dyDescent="0.3">
      <c r="P425600" s="83"/>
    </row>
    <row r="425601" spans="16:16" x14ac:dyDescent="0.3">
      <c r="P425601" s="83"/>
    </row>
    <row r="425602" spans="16:16" x14ac:dyDescent="0.3">
      <c r="P425602" s="83"/>
    </row>
    <row r="425603" spans="16:16" x14ac:dyDescent="0.3">
      <c r="P425603" s="83"/>
    </row>
    <row r="425604" spans="16:16" x14ac:dyDescent="0.3">
      <c r="P425604" s="83"/>
    </row>
    <row r="425605" spans="16:16" x14ac:dyDescent="0.3">
      <c r="P425605" s="83"/>
    </row>
    <row r="425606" spans="16:16" x14ac:dyDescent="0.3">
      <c r="P425606" s="83"/>
    </row>
    <row r="425607" spans="16:16" x14ac:dyDescent="0.3">
      <c r="P425607" s="83"/>
    </row>
    <row r="425608" spans="16:16" x14ac:dyDescent="0.3">
      <c r="P425608" s="83"/>
    </row>
    <row r="425609" spans="16:16" x14ac:dyDescent="0.3">
      <c r="P425609" s="83"/>
    </row>
    <row r="425610" spans="16:16" x14ac:dyDescent="0.3">
      <c r="P425610" s="83"/>
    </row>
    <row r="425611" spans="16:16" x14ac:dyDescent="0.3">
      <c r="P425611" s="83"/>
    </row>
    <row r="425612" spans="16:16" x14ac:dyDescent="0.3">
      <c r="P425612" s="83"/>
    </row>
    <row r="425613" spans="16:16" x14ac:dyDescent="0.3">
      <c r="P425613" s="83"/>
    </row>
    <row r="425614" spans="16:16" x14ac:dyDescent="0.3">
      <c r="P425614" s="83"/>
    </row>
    <row r="425615" spans="16:16" x14ac:dyDescent="0.3">
      <c r="P425615" s="83"/>
    </row>
    <row r="425616" spans="16:16" x14ac:dyDescent="0.3">
      <c r="P425616" s="83"/>
    </row>
    <row r="425617" spans="16:16" x14ac:dyDescent="0.3">
      <c r="P425617" s="83"/>
    </row>
    <row r="425618" spans="16:16" x14ac:dyDescent="0.3">
      <c r="P425618" s="83"/>
    </row>
    <row r="425619" spans="16:16" x14ac:dyDescent="0.3">
      <c r="P425619" s="83"/>
    </row>
    <row r="425620" spans="16:16" x14ac:dyDescent="0.3">
      <c r="P425620" s="83"/>
    </row>
    <row r="425621" spans="16:16" x14ac:dyDescent="0.3">
      <c r="P425621" s="83"/>
    </row>
    <row r="425622" spans="16:16" x14ac:dyDescent="0.3">
      <c r="P425622" s="83"/>
    </row>
    <row r="425623" spans="16:16" x14ac:dyDescent="0.3">
      <c r="P425623" s="83"/>
    </row>
    <row r="425624" spans="16:16" x14ac:dyDescent="0.3">
      <c r="P425624" s="83"/>
    </row>
    <row r="425625" spans="16:16" x14ac:dyDescent="0.3">
      <c r="P425625" s="83"/>
    </row>
    <row r="425626" spans="16:16" x14ac:dyDescent="0.3">
      <c r="P425626" s="83"/>
    </row>
    <row r="425627" spans="16:16" x14ac:dyDescent="0.3">
      <c r="P425627" s="83"/>
    </row>
    <row r="425628" spans="16:16" x14ac:dyDescent="0.3">
      <c r="P425628" s="83"/>
    </row>
    <row r="425629" spans="16:16" x14ac:dyDescent="0.3">
      <c r="P425629" s="83"/>
    </row>
    <row r="425630" spans="16:16" x14ac:dyDescent="0.3">
      <c r="P425630" s="83"/>
    </row>
    <row r="425631" spans="16:16" x14ac:dyDescent="0.3">
      <c r="P425631" s="83"/>
    </row>
    <row r="425632" spans="16:16" x14ac:dyDescent="0.3">
      <c r="P425632" s="83"/>
    </row>
    <row r="425633" spans="16:16" x14ac:dyDescent="0.3">
      <c r="P425633" s="83"/>
    </row>
    <row r="425634" spans="16:16" x14ac:dyDescent="0.3">
      <c r="P425634" s="83"/>
    </row>
    <row r="425635" spans="16:16" x14ac:dyDescent="0.3">
      <c r="P425635" s="83"/>
    </row>
    <row r="425636" spans="16:16" x14ac:dyDescent="0.3">
      <c r="P425636" s="83"/>
    </row>
    <row r="425637" spans="16:16" x14ac:dyDescent="0.3">
      <c r="P425637" s="83"/>
    </row>
    <row r="425638" spans="16:16" x14ac:dyDescent="0.3">
      <c r="P425638" s="83"/>
    </row>
    <row r="425639" spans="16:16" x14ac:dyDescent="0.3">
      <c r="P425639" s="83"/>
    </row>
    <row r="425640" spans="16:16" x14ac:dyDescent="0.3">
      <c r="P425640" s="83"/>
    </row>
    <row r="425641" spans="16:16" x14ac:dyDescent="0.3">
      <c r="P425641" s="83"/>
    </row>
    <row r="425642" spans="16:16" x14ac:dyDescent="0.3">
      <c r="P425642" s="83"/>
    </row>
    <row r="425643" spans="16:16" x14ac:dyDescent="0.3">
      <c r="P425643" s="83"/>
    </row>
    <row r="425644" spans="16:16" x14ac:dyDescent="0.3">
      <c r="P425644" s="83"/>
    </row>
    <row r="425645" spans="16:16" x14ac:dyDescent="0.3">
      <c r="P425645" s="83"/>
    </row>
    <row r="425646" spans="16:16" x14ac:dyDescent="0.3">
      <c r="P425646" s="83"/>
    </row>
    <row r="425647" spans="16:16" x14ac:dyDescent="0.3">
      <c r="P425647" s="83"/>
    </row>
    <row r="425648" spans="16:16" x14ac:dyDescent="0.3">
      <c r="P425648" s="83"/>
    </row>
    <row r="425649" spans="16:16" x14ac:dyDescent="0.3">
      <c r="P425649" s="83"/>
    </row>
    <row r="425650" spans="16:16" x14ac:dyDescent="0.3">
      <c r="P425650" s="83"/>
    </row>
    <row r="425651" spans="16:16" x14ac:dyDescent="0.3">
      <c r="P425651" s="83"/>
    </row>
    <row r="425652" spans="16:16" x14ac:dyDescent="0.3">
      <c r="P425652" s="83"/>
    </row>
    <row r="425653" spans="16:16" x14ac:dyDescent="0.3">
      <c r="P425653" s="83"/>
    </row>
    <row r="425654" spans="16:16" x14ac:dyDescent="0.3">
      <c r="P425654" s="83"/>
    </row>
    <row r="425655" spans="16:16" x14ac:dyDescent="0.3">
      <c r="P425655" s="83"/>
    </row>
    <row r="425656" spans="16:16" x14ac:dyDescent="0.3">
      <c r="P425656" s="83"/>
    </row>
    <row r="425657" spans="16:16" x14ac:dyDescent="0.3">
      <c r="P425657" s="83"/>
    </row>
    <row r="425658" spans="16:16" x14ac:dyDescent="0.3">
      <c r="P425658" s="83"/>
    </row>
    <row r="425659" spans="16:16" x14ac:dyDescent="0.3">
      <c r="P425659" s="83"/>
    </row>
    <row r="425660" spans="16:16" x14ac:dyDescent="0.3">
      <c r="P425660" s="83"/>
    </row>
    <row r="425661" spans="16:16" x14ac:dyDescent="0.3">
      <c r="P425661" s="83"/>
    </row>
    <row r="425662" spans="16:16" x14ac:dyDescent="0.3">
      <c r="P425662" s="83"/>
    </row>
    <row r="425663" spans="16:16" x14ac:dyDescent="0.3">
      <c r="P425663" s="83"/>
    </row>
    <row r="425664" spans="16:16" x14ac:dyDescent="0.3">
      <c r="P425664" s="83"/>
    </row>
    <row r="425665" spans="16:16" x14ac:dyDescent="0.3">
      <c r="P425665" s="83"/>
    </row>
    <row r="425666" spans="16:16" x14ac:dyDescent="0.3">
      <c r="P425666" s="83"/>
    </row>
    <row r="425667" spans="16:16" x14ac:dyDescent="0.3">
      <c r="P425667" s="83"/>
    </row>
    <row r="425668" spans="16:16" x14ac:dyDescent="0.3">
      <c r="P425668" s="83"/>
    </row>
    <row r="425669" spans="16:16" x14ac:dyDescent="0.3">
      <c r="P425669" s="83"/>
    </row>
    <row r="425670" spans="16:16" x14ac:dyDescent="0.3">
      <c r="P425670" s="83"/>
    </row>
    <row r="425671" spans="16:16" x14ac:dyDescent="0.3">
      <c r="P425671" s="83"/>
    </row>
    <row r="425672" spans="16:16" x14ac:dyDescent="0.3">
      <c r="P425672" s="83"/>
    </row>
    <row r="425673" spans="16:16" x14ac:dyDescent="0.3">
      <c r="P425673" s="83"/>
    </row>
    <row r="425674" spans="16:16" x14ac:dyDescent="0.3">
      <c r="P425674" s="83"/>
    </row>
    <row r="425675" spans="16:16" x14ac:dyDescent="0.3">
      <c r="P425675" s="83"/>
    </row>
    <row r="425676" spans="16:16" x14ac:dyDescent="0.3">
      <c r="P425676" s="83"/>
    </row>
    <row r="425677" spans="16:16" x14ac:dyDescent="0.3">
      <c r="P425677" s="83"/>
    </row>
    <row r="425678" spans="16:16" x14ac:dyDescent="0.3">
      <c r="P425678" s="83"/>
    </row>
    <row r="425679" spans="16:16" x14ac:dyDescent="0.3">
      <c r="P425679" s="83"/>
    </row>
    <row r="425680" spans="16:16" x14ac:dyDescent="0.3">
      <c r="P425680" s="83"/>
    </row>
    <row r="425681" spans="16:16" x14ac:dyDescent="0.3">
      <c r="P425681" s="83"/>
    </row>
    <row r="425682" spans="16:16" x14ac:dyDescent="0.3">
      <c r="P425682" s="83"/>
    </row>
    <row r="425683" spans="16:16" x14ac:dyDescent="0.3">
      <c r="P425683" s="83"/>
    </row>
    <row r="425684" spans="16:16" x14ac:dyDescent="0.3">
      <c r="P425684" s="83"/>
    </row>
    <row r="425685" spans="16:16" x14ac:dyDescent="0.3">
      <c r="P425685" s="83"/>
    </row>
    <row r="425686" spans="16:16" x14ac:dyDescent="0.3">
      <c r="P425686" s="83"/>
    </row>
    <row r="425687" spans="16:16" x14ac:dyDescent="0.3">
      <c r="P425687" s="83"/>
    </row>
    <row r="425688" spans="16:16" x14ac:dyDescent="0.3">
      <c r="P425688" s="83"/>
    </row>
    <row r="425689" spans="16:16" x14ac:dyDescent="0.3">
      <c r="P425689" s="83"/>
    </row>
    <row r="425690" spans="16:16" x14ac:dyDescent="0.3">
      <c r="P425690" s="83"/>
    </row>
    <row r="425691" spans="16:16" x14ac:dyDescent="0.3">
      <c r="P425691" s="83"/>
    </row>
    <row r="425692" spans="16:16" x14ac:dyDescent="0.3">
      <c r="P425692" s="83"/>
    </row>
    <row r="425693" spans="16:16" x14ac:dyDescent="0.3">
      <c r="P425693" s="83"/>
    </row>
    <row r="425694" spans="16:16" x14ac:dyDescent="0.3">
      <c r="P425694" s="83"/>
    </row>
    <row r="425695" spans="16:16" x14ac:dyDescent="0.3">
      <c r="P425695" s="83"/>
    </row>
    <row r="425696" spans="16:16" x14ac:dyDescent="0.3">
      <c r="P425696" s="83"/>
    </row>
    <row r="425697" spans="16:16" x14ac:dyDescent="0.3">
      <c r="P425697" s="83"/>
    </row>
    <row r="425698" spans="16:16" x14ac:dyDescent="0.3">
      <c r="P425698" s="83"/>
    </row>
    <row r="425699" spans="16:16" x14ac:dyDescent="0.3">
      <c r="P425699" s="83"/>
    </row>
    <row r="425700" spans="16:16" x14ac:dyDescent="0.3">
      <c r="P425700" s="83"/>
    </row>
    <row r="425701" spans="16:16" x14ac:dyDescent="0.3">
      <c r="P425701" s="83"/>
    </row>
    <row r="425702" spans="16:16" x14ac:dyDescent="0.3">
      <c r="P425702" s="83"/>
    </row>
    <row r="425703" spans="16:16" x14ac:dyDescent="0.3">
      <c r="P425703" s="83"/>
    </row>
    <row r="425704" spans="16:16" x14ac:dyDescent="0.3">
      <c r="P425704" s="83"/>
    </row>
    <row r="425705" spans="16:16" x14ac:dyDescent="0.3">
      <c r="P425705" s="83"/>
    </row>
    <row r="425706" spans="16:16" x14ac:dyDescent="0.3">
      <c r="P425706" s="83"/>
    </row>
    <row r="425707" spans="16:16" x14ac:dyDescent="0.3">
      <c r="P425707" s="83"/>
    </row>
    <row r="425708" spans="16:16" x14ac:dyDescent="0.3">
      <c r="P425708" s="83"/>
    </row>
    <row r="425709" spans="16:16" x14ac:dyDescent="0.3">
      <c r="P425709" s="83"/>
    </row>
    <row r="425710" spans="16:16" x14ac:dyDescent="0.3">
      <c r="P425710" s="83"/>
    </row>
    <row r="425711" spans="16:16" x14ac:dyDescent="0.3">
      <c r="P425711" s="83"/>
    </row>
    <row r="425712" spans="16:16" x14ac:dyDescent="0.3">
      <c r="P425712" s="83"/>
    </row>
    <row r="425713" spans="16:16" x14ac:dyDescent="0.3">
      <c r="P425713" s="83"/>
    </row>
    <row r="425714" spans="16:16" x14ac:dyDescent="0.3">
      <c r="P425714" s="83"/>
    </row>
    <row r="425715" spans="16:16" x14ac:dyDescent="0.3">
      <c r="P425715" s="83"/>
    </row>
    <row r="425716" spans="16:16" x14ac:dyDescent="0.3">
      <c r="P425716" s="83"/>
    </row>
    <row r="425717" spans="16:16" x14ac:dyDescent="0.3">
      <c r="P425717" s="83"/>
    </row>
    <row r="425718" spans="16:16" x14ac:dyDescent="0.3">
      <c r="P425718" s="83"/>
    </row>
    <row r="425719" spans="16:16" x14ac:dyDescent="0.3">
      <c r="P425719" s="83"/>
    </row>
    <row r="425720" spans="16:16" x14ac:dyDescent="0.3">
      <c r="P425720" s="83"/>
    </row>
    <row r="425721" spans="16:16" x14ac:dyDescent="0.3">
      <c r="P425721" s="83"/>
    </row>
    <row r="425722" spans="16:16" x14ac:dyDescent="0.3">
      <c r="P425722" s="83"/>
    </row>
    <row r="425723" spans="16:16" x14ac:dyDescent="0.3">
      <c r="P425723" s="83"/>
    </row>
    <row r="425724" spans="16:16" x14ac:dyDescent="0.3">
      <c r="P425724" s="83"/>
    </row>
    <row r="425725" spans="16:16" x14ac:dyDescent="0.3">
      <c r="P425725" s="83"/>
    </row>
    <row r="425726" spans="16:16" x14ac:dyDescent="0.3">
      <c r="P425726" s="83"/>
    </row>
    <row r="425727" spans="16:16" x14ac:dyDescent="0.3">
      <c r="P425727" s="83"/>
    </row>
    <row r="425728" spans="16:16" x14ac:dyDescent="0.3">
      <c r="P425728" s="83"/>
    </row>
    <row r="425729" spans="16:16" x14ac:dyDescent="0.3">
      <c r="P425729" s="83"/>
    </row>
    <row r="425730" spans="16:16" x14ac:dyDescent="0.3">
      <c r="P425730" s="83"/>
    </row>
    <row r="425731" spans="16:16" x14ac:dyDescent="0.3">
      <c r="P425731" s="83"/>
    </row>
    <row r="425732" spans="16:16" x14ac:dyDescent="0.3">
      <c r="P425732" s="83"/>
    </row>
    <row r="425733" spans="16:16" x14ac:dyDescent="0.3">
      <c r="P425733" s="83"/>
    </row>
    <row r="425734" spans="16:16" x14ac:dyDescent="0.3">
      <c r="P425734" s="83"/>
    </row>
    <row r="425735" spans="16:16" x14ac:dyDescent="0.3">
      <c r="P425735" s="83"/>
    </row>
    <row r="425736" spans="16:16" x14ac:dyDescent="0.3">
      <c r="P425736" s="83"/>
    </row>
    <row r="425737" spans="16:16" x14ac:dyDescent="0.3">
      <c r="P425737" s="83"/>
    </row>
    <row r="425738" spans="16:16" x14ac:dyDescent="0.3">
      <c r="P425738" s="83"/>
    </row>
    <row r="425739" spans="16:16" x14ac:dyDescent="0.3">
      <c r="P425739" s="83"/>
    </row>
    <row r="425740" spans="16:16" x14ac:dyDescent="0.3">
      <c r="P425740" s="83"/>
    </row>
    <row r="425741" spans="16:16" x14ac:dyDescent="0.3">
      <c r="P425741" s="83"/>
    </row>
    <row r="425742" spans="16:16" x14ac:dyDescent="0.3">
      <c r="P425742" s="83"/>
    </row>
    <row r="425743" spans="16:16" x14ac:dyDescent="0.3">
      <c r="P425743" s="83"/>
    </row>
    <row r="425744" spans="16:16" x14ac:dyDescent="0.3">
      <c r="P425744" s="83"/>
    </row>
    <row r="425745" spans="16:16" x14ac:dyDescent="0.3">
      <c r="P425745" s="83"/>
    </row>
    <row r="425746" spans="16:16" x14ac:dyDescent="0.3">
      <c r="P425746" s="83"/>
    </row>
    <row r="425747" spans="16:16" x14ac:dyDescent="0.3">
      <c r="P425747" s="83"/>
    </row>
    <row r="425748" spans="16:16" x14ac:dyDescent="0.3">
      <c r="P425748" s="83"/>
    </row>
    <row r="425749" spans="16:16" x14ac:dyDescent="0.3">
      <c r="P425749" s="83"/>
    </row>
    <row r="425750" spans="16:16" x14ac:dyDescent="0.3">
      <c r="P425750" s="83"/>
    </row>
    <row r="425751" spans="16:16" x14ac:dyDescent="0.3">
      <c r="P425751" s="83"/>
    </row>
    <row r="425752" spans="16:16" x14ac:dyDescent="0.3">
      <c r="P425752" s="83"/>
    </row>
    <row r="425753" spans="16:16" x14ac:dyDescent="0.3">
      <c r="P425753" s="83"/>
    </row>
    <row r="425754" spans="16:16" x14ac:dyDescent="0.3">
      <c r="P425754" s="83"/>
    </row>
    <row r="425755" spans="16:16" x14ac:dyDescent="0.3">
      <c r="P425755" s="83"/>
    </row>
    <row r="425756" spans="16:16" x14ac:dyDescent="0.3">
      <c r="P425756" s="83"/>
    </row>
    <row r="425757" spans="16:16" x14ac:dyDescent="0.3">
      <c r="P425757" s="83"/>
    </row>
    <row r="425758" spans="16:16" x14ac:dyDescent="0.3">
      <c r="P425758" s="83"/>
    </row>
    <row r="425759" spans="16:16" x14ac:dyDescent="0.3">
      <c r="P425759" s="83"/>
    </row>
    <row r="425760" spans="16:16" x14ac:dyDescent="0.3">
      <c r="P425760" s="83"/>
    </row>
    <row r="425761" spans="16:16" x14ac:dyDescent="0.3">
      <c r="P425761" s="83"/>
    </row>
    <row r="425762" spans="16:16" x14ac:dyDescent="0.3">
      <c r="P425762" s="83"/>
    </row>
    <row r="425763" spans="16:16" x14ac:dyDescent="0.3">
      <c r="P425763" s="83"/>
    </row>
    <row r="425764" spans="16:16" x14ac:dyDescent="0.3">
      <c r="P425764" s="83"/>
    </row>
    <row r="425765" spans="16:16" x14ac:dyDescent="0.3">
      <c r="P425765" s="83"/>
    </row>
    <row r="425766" spans="16:16" x14ac:dyDescent="0.3">
      <c r="P425766" s="83"/>
    </row>
    <row r="425767" spans="16:16" x14ac:dyDescent="0.3">
      <c r="P425767" s="83"/>
    </row>
    <row r="425768" spans="16:16" x14ac:dyDescent="0.3">
      <c r="P425768" s="83"/>
    </row>
    <row r="425769" spans="16:16" x14ac:dyDescent="0.3">
      <c r="P425769" s="83"/>
    </row>
    <row r="425770" spans="16:16" x14ac:dyDescent="0.3">
      <c r="P425770" s="83"/>
    </row>
    <row r="425771" spans="16:16" x14ac:dyDescent="0.3">
      <c r="P425771" s="83"/>
    </row>
    <row r="425772" spans="16:16" x14ac:dyDescent="0.3">
      <c r="P425772" s="83"/>
    </row>
    <row r="425773" spans="16:16" x14ac:dyDescent="0.3">
      <c r="P425773" s="83"/>
    </row>
    <row r="425774" spans="16:16" x14ac:dyDescent="0.3">
      <c r="P425774" s="83"/>
    </row>
    <row r="425775" spans="16:16" x14ac:dyDescent="0.3">
      <c r="P425775" s="83"/>
    </row>
    <row r="425776" spans="16:16" x14ac:dyDescent="0.3">
      <c r="P425776" s="83"/>
    </row>
    <row r="425777" spans="16:16" x14ac:dyDescent="0.3">
      <c r="P425777" s="83"/>
    </row>
    <row r="425778" spans="16:16" x14ac:dyDescent="0.3">
      <c r="P425778" s="83"/>
    </row>
    <row r="425779" spans="16:16" x14ac:dyDescent="0.3">
      <c r="P425779" s="83"/>
    </row>
    <row r="425780" spans="16:16" x14ac:dyDescent="0.3">
      <c r="P425780" s="83"/>
    </row>
    <row r="425781" spans="16:16" x14ac:dyDescent="0.3">
      <c r="P425781" s="83"/>
    </row>
    <row r="425782" spans="16:16" x14ac:dyDescent="0.3">
      <c r="P425782" s="83"/>
    </row>
    <row r="425783" spans="16:16" x14ac:dyDescent="0.3">
      <c r="P425783" s="83"/>
    </row>
    <row r="425784" spans="16:16" x14ac:dyDescent="0.3">
      <c r="P425784" s="83"/>
    </row>
    <row r="425785" spans="16:16" x14ac:dyDescent="0.3">
      <c r="P425785" s="83"/>
    </row>
    <row r="425786" spans="16:16" x14ac:dyDescent="0.3">
      <c r="P425786" s="83"/>
    </row>
    <row r="425787" spans="16:16" x14ac:dyDescent="0.3">
      <c r="P425787" s="83"/>
    </row>
    <row r="425788" spans="16:16" x14ac:dyDescent="0.3">
      <c r="P425788" s="83"/>
    </row>
    <row r="425789" spans="16:16" x14ac:dyDescent="0.3">
      <c r="P425789" s="83"/>
    </row>
    <row r="425790" spans="16:16" x14ac:dyDescent="0.3">
      <c r="P425790" s="83"/>
    </row>
    <row r="425791" spans="16:16" x14ac:dyDescent="0.3">
      <c r="P425791" s="83"/>
    </row>
    <row r="425792" spans="16:16" x14ac:dyDescent="0.3">
      <c r="P425792" s="83"/>
    </row>
    <row r="425793" spans="16:16" x14ac:dyDescent="0.3">
      <c r="P425793" s="83"/>
    </row>
    <row r="425794" spans="16:16" x14ac:dyDescent="0.3">
      <c r="P425794" s="83"/>
    </row>
    <row r="425795" spans="16:16" x14ac:dyDescent="0.3">
      <c r="P425795" s="83"/>
    </row>
    <row r="425796" spans="16:16" x14ac:dyDescent="0.3">
      <c r="P425796" s="83"/>
    </row>
    <row r="425797" spans="16:16" x14ac:dyDescent="0.3">
      <c r="P425797" s="83"/>
    </row>
    <row r="425798" spans="16:16" x14ac:dyDescent="0.3">
      <c r="P425798" s="83"/>
    </row>
    <row r="425799" spans="16:16" x14ac:dyDescent="0.3">
      <c r="P425799" s="83"/>
    </row>
    <row r="425800" spans="16:16" x14ac:dyDescent="0.3">
      <c r="P425800" s="83"/>
    </row>
    <row r="425801" spans="16:16" x14ac:dyDescent="0.3">
      <c r="P425801" s="83"/>
    </row>
    <row r="425802" spans="16:16" x14ac:dyDescent="0.3">
      <c r="P425802" s="83"/>
    </row>
    <row r="425803" spans="16:16" x14ac:dyDescent="0.3">
      <c r="P425803" s="83"/>
    </row>
    <row r="425804" spans="16:16" x14ac:dyDescent="0.3">
      <c r="P425804" s="83"/>
    </row>
    <row r="425805" spans="16:16" x14ac:dyDescent="0.3">
      <c r="P425805" s="83"/>
    </row>
    <row r="425806" spans="16:16" x14ac:dyDescent="0.3">
      <c r="P425806" s="83"/>
    </row>
    <row r="425807" spans="16:16" x14ac:dyDescent="0.3">
      <c r="P425807" s="83"/>
    </row>
    <row r="425808" spans="16:16" x14ac:dyDescent="0.3">
      <c r="P425808" s="83"/>
    </row>
    <row r="425809" spans="16:16" x14ac:dyDescent="0.3">
      <c r="P425809" s="83"/>
    </row>
    <row r="425810" spans="16:16" x14ac:dyDescent="0.3">
      <c r="P425810" s="83"/>
    </row>
    <row r="425811" spans="16:16" x14ac:dyDescent="0.3">
      <c r="P425811" s="83"/>
    </row>
    <row r="425812" spans="16:16" x14ac:dyDescent="0.3">
      <c r="P425812" s="83"/>
    </row>
    <row r="425813" spans="16:16" x14ac:dyDescent="0.3">
      <c r="P425813" s="83"/>
    </row>
    <row r="425814" spans="16:16" x14ac:dyDescent="0.3">
      <c r="P425814" s="83"/>
    </row>
    <row r="425815" spans="16:16" x14ac:dyDescent="0.3">
      <c r="P425815" s="83"/>
    </row>
    <row r="425816" spans="16:16" x14ac:dyDescent="0.3">
      <c r="P425816" s="83"/>
    </row>
    <row r="425817" spans="16:16" x14ac:dyDescent="0.3">
      <c r="P425817" s="83"/>
    </row>
    <row r="425818" spans="16:16" x14ac:dyDescent="0.3">
      <c r="P425818" s="83"/>
    </row>
    <row r="425819" spans="16:16" x14ac:dyDescent="0.3">
      <c r="P425819" s="83"/>
    </row>
    <row r="425820" spans="16:16" x14ac:dyDescent="0.3">
      <c r="P425820" s="83"/>
    </row>
    <row r="425821" spans="16:16" x14ac:dyDescent="0.3">
      <c r="P425821" s="83"/>
    </row>
    <row r="425822" spans="16:16" x14ac:dyDescent="0.3">
      <c r="P425822" s="83"/>
    </row>
    <row r="425823" spans="16:16" x14ac:dyDescent="0.3">
      <c r="P425823" s="83"/>
    </row>
    <row r="425824" spans="16:16" x14ac:dyDescent="0.3">
      <c r="P425824" s="83"/>
    </row>
    <row r="425825" spans="16:16" x14ac:dyDescent="0.3">
      <c r="P425825" s="83"/>
    </row>
    <row r="425826" spans="16:16" x14ac:dyDescent="0.3">
      <c r="P425826" s="83"/>
    </row>
    <row r="425827" spans="16:16" x14ac:dyDescent="0.3">
      <c r="P425827" s="83"/>
    </row>
    <row r="425828" spans="16:16" x14ac:dyDescent="0.3">
      <c r="P425828" s="83"/>
    </row>
    <row r="425829" spans="16:16" x14ac:dyDescent="0.3">
      <c r="P425829" s="83"/>
    </row>
    <row r="425830" spans="16:16" x14ac:dyDescent="0.3">
      <c r="P425830" s="83"/>
    </row>
    <row r="425831" spans="16:16" x14ac:dyDescent="0.3">
      <c r="P425831" s="83"/>
    </row>
    <row r="425832" spans="16:16" x14ac:dyDescent="0.3">
      <c r="P425832" s="83"/>
    </row>
    <row r="425833" spans="16:16" x14ac:dyDescent="0.3">
      <c r="P425833" s="83"/>
    </row>
    <row r="425834" spans="16:16" x14ac:dyDescent="0.3">
      <c r="P425834" s="83"/>
    </row>
    <row r="425835" spans="16:16" x14ac:dyDescent="0.3">
      <c r="P425835" s="83"/>
    </row>
    <row r="425836" spans="16:16" x14ac:dyDescent="0.3">
      <c r="P425836" s="83"/>
    </row>
    <row r="425837" spans="16:16" x14ac:dyDescent="0.3">
      <c r="P425837" s="83"/>
    </row>
    <row r="425838" spans="16:16" x14ac:dyDescent="0.3">
      <c r="P425838" s="83"/>
    </row>
    <row r="425839" spans="16:16" x14ac:dyDescent="0.3">
      <c r="P425839" s="83"/>
    </row>
    <row r="425840" spans="16:16" x14ac:dyDescent="0.3">
      <c r="P425840" s="83"/>
    </row>
    <row r="425841" spans="16:16" x14ac:dyDescent="0.3">
      <c r="P425841" s="83"/>
    </row>
    <row r="425842" spans="16:16" x14ac:dyDescent="0.3">
      <c r="P425842" s="83"/>
    </row>
    <row r="425843" spans="16:16" x14ac:dyDescent="0.3">
      <c r="P425843" s="83"/>
    </row>
    <row r="425844" spans="16:16" x14ac:dyDescent="0.3">
      <c r="P425844" s="83"/>
    </row>
    <row r="425845" spans="16:16" x14ac:dyDescent="0.3">
      <c r="P425845" s="83"/>
    </row>
    <row r="425846" spans="16:16" x14ac:dyDescent="0.3">
      <c r="P425846" s="83"/>
    </row>
    <row r="425847" spans="16:16" x14ac:dyDescent="0.3">
      <c r="P425847" s="83"/>
    </row>
    <row r="425848" spans="16:16" x14ac:dyDescent="0.3">
      <c r="P425848" s="83"/>
    </row>
    <row r="425849" spans="16:16" x14ac:dyDescent="0.3">
      <c r="P425849" s="83"/>
    </row>
    <row r="425850" spans="16:16" x14ac:dyDescent="0.3">
      <c r="P425850" s="83"/>
    </row>
    <row r="425851" spans="16:16" x14ac:dyDescent="0.3">
      <c r="P425851" s="83"/>
    </row>
    <row r="425852" spans="16:16" x14ac:dyDescent="0.3">
      <c r="P425852" s="83"/>
    </row>
    <row r="425853" spans="16:16" x14ac:dyDescent="0.3">
      <c r="P425853" s="83"/>
    </row>
    <row r="425854" spans="16:16" x14ac:dyDescent="0.3">
      <c r="P425854" s="83"/>
    </row>
    <row r="425855" spans="16:16" x14ac:dyDescent="0.3">
      <c r="P425855" s="83"/>
    </row>
    <row r="425856" spans="16:16" x14ac:dyDescent="0.3">
      <c r="P425856" s="83"/>
    </row>
    <row r="425857" spans="16:16" x14ac:dyDescent="0.3">
      <c r="P425857" s="83"/>
    </row>
    <row r="425858" spans="16:16" x14ac:dyDescent="0.3">
      <c r="P425858" s="83"/>
    </row>
    <row r="425859" spans="16:16" x14ac:dyDescent="0.3">
      <c r="P425859" s="83"/>
    </row>
    <row r="425860" spans="16:16" x14ac:dyDescent="0.3">
      <c r="P425860" s="83"/>
    </row>
    <row r="425861" spans="16:16" x14ac:dyDescent="0.3">
      <c r="P425861" s="83"/>
    </row>
    <row r="425862" spans="16:16" x14ac:dyDescent="0.3">
      <c r="P425862" s="83"/>
    </row>
    <row r="425863" spans="16:16" x14ac:dyDescent="0.3">
      <c r="P425863" s="83"/>
    </row>
    <row r="425864" spans="16:16" x14ac:dyDescent="0.3">
      <c r="P425864" s="83"/>
    </row>
    <row r="425865" spans="16:16" x14ac:dyDescent="0.3">
      <c r="P425865" s="83"/>
    </row>
    <row r="425866" spans="16:16" x14ac:dyDescent="0.3">
      <c r="P425866" s="83"/>
    </row>
    <row r="425867" spans="16:16" x14ac:dyDescent="0.3">
      <c r="P425867" s="83"/>
    </row>
    <row r="425868" spans="16:16" x14ac:dyDescent="0.3">
      <c r="P425868" s="83"/>
    </row>
    <row r="425869" spans="16:16" x14ac:dyDescent="0.3">
      <c r="P425869" s="83"/>
    </row>
    <row r="425870" spans="16:16" x14ac:dyDescent="0.3">
      <c r="P425870" s="83"/>
    </row>
    <row r="425871" spans="16:16" x14ac:dyDescent="0.3">
      <c r="P425871" s="83"/>
    </row>
    <row r="425872" spans="16:16" x14ac:dyDescent="0.3">
      <c r="P425872" s="83"/>
    </row>
    <row r="425873" spans="16:16" x14ac:dyDescent="0.3">
      <c r="P425873" s="83"/>
    </row>
    <row r="425874" spans="16:16" x14ac:dyDescent="0.3">
      <c r="P425874" s="83"/>
    </row>
    <row r="425875" spans="16:16" x14ac:dyDescent="0.3">
      <c r="P425875" s="83"/>
    </row>
    <row r="425876" spans="16:16" x14ac:dyDescent="0.3">
      <c r="P425876" s="83"/>
    </row>
    <row r="425877" spans="16:16" x14ac:dyDescent="0.3">
      <c r="P425877" s="83"/>
    </row>
    <row r="425878" spans="16:16" x14ac:dyDescent="0.3">
      <c r="P425878" s="83"/>
    </row>
    <row r="425879" spans="16:16" x14ac:dyDescent="0.3">
      <c r="P425879" s="83"/>
    </row>
    <row r="425880" spans="16:16" x14ac:dyDescent="0.3">
      <c r="P425880" s="83"/>
    </row>
    <row r="425881" spans="16:16" x14ac:dyDescent="0.3">
      <c r="P425881" s="83"/>
    </row>
    <row r="425882" spans="16:16" x14ac:dyDescent="0.3">
      <c r="P425882" s="83"/>
    </row>
    <row r="425883" spans="16:16" x14ac:dyDescent="0.3">
      <c r="P425883" s="83"/>
    </row>
    <row r="425884" spans="16:16" x14ac:dyDescent="0.3">
      <c r="P425884" s="83"/>
    </row>
    <row r="425885" spans="16:16" x14ac:dyDescent="0.3">
      <c r="P425885" s="83"/>
    </row>
    <row r="425886" spans="16:16" x14ac:dyDescent="0.3">
      <c r="P425886" s="83"/>
    </row>
    <row r="425887" spans="16:16" x14ac:dyDescent="0.3">
      <c r="P425887" s="83"/>
    </row>
    <row r="425888" spans="16:16" x14ac:dyDescent="0.3">
      <c r="P425888" s="83"/>
    </row>
    <row r="425889" spans="16:16" x14ac:dyDescent="0.3">
      <c r="P425889" s="83"/>
    </row>
    <row r="425890" spans="16:16" x14ac:dyDescent="0.3">
      <c r="P425890" s="83"/>
    </row>
    <row r="425891" spans="16:16" x14ac:dyDescent="0.3">
      <c r="P425891" s="83"/>
    </row>
    <row r="425892" spans="16:16" x14ac:dyDescent="0.3">
      <c r="P425892" s="83"/>
    </row>
    <row r="425893" spans="16:16" x14ac:dyDescent="0.3">
      <c r="P425893" s="83"/>
    </row>
    <row r="425894" spans="16:16" x14ac:dyDescent="0.3">
      <c r="P425894" s="83"/>
    </row>
    <row r="425895" spans="16:16" x14ac:dyDescent="0.3">
      <c r="P425895" s="83"/>
    </row>
    <row r="425896" spans="16:16" x14ac:dyDescent="0.3">
      <c r="P425896" s="83"/>
    </row>
    <row r="425897" spans="16:16" x14ac:dyDescent="0.3">
      <c r="P425897" s="83"/>
    </row>
    <row r="425898" spans="16:16" x14ac:dyDescent="0.3">
      <c r="P425898" s="83"/>
    </row>
    <row r="425899" spans="16:16" x14ac:dyDescent="0.3">
      <c r="P425899" s="83"/>
    </row>
    <row r="425900" spans="16:16" x14ac:dyDescent="0.3">
      <c r="P425900" s="83"/>
    </row>
    <row r="425901" spans="16:16" x14ac:dyDescent="0.3">
      <c r="P425901" s="83"/>
    </row>
    <row r="425902" spans="16:16" x14ac:dyDescent="0.3">
      <c r="P425902" s="83"/>
    </row>
    <row r="425903" spans="16:16" x14ac:dyDescent="0.3">
      <c r="P425903" s="83"/>
    </row>
    <row r="425904" spans="16:16" x14ac:dyDescent="0.3">
      <c r="P425904" s="83"/>
    </row>
    <row r="425905" spans="16:16" x14ac:dyDescent="0.3">
      <c r="P425905" s="83"/>
    </row>
    <row r="425906" spans="16:16" x14ac:dyDescent="0.3">
      <c r="P425906" s="83"/>
    </row>
    <row r="425907" spans="16:16" x14ac:dyDescent="0.3">
      <c r="P425907" s="83"/>
    </row>
    <row r="425908" spans="16:16" x14ac:dyDescent="0.3">
      <c r="P425908" s="83"/>
    </row>
    <row r="425909" spans="16:16" x14ac:dyDescent="0.3">
      <c r="P425909" s="83"/>
    </row>
    <row r="425910" spans="16:16" x14ac:dyDescent="0.3">
      <c r="P425910" s="83"/>
    </row>
    <row r="425911" spans="16:16" x14ac:dyDescent="0.3">
      <c r="P425911" s="83"/>
    </row>
    <row r="425912" spans="16:16" x14ac:dyDescent="0.3">
      <c r="P425912" s="83"/>
    </row>
    <row r="425913" spans="16:16" x14ac:dyDescent="0.3">
      <c r="P425913" s="83"/>
    </row>
    <row r="425914" spans="16:16" x14ac:dyDescent="0.3">
      <c r="P425914" s="83"/>
    </row>
    <row r="425915" spans="16:16" x14ac:dyDescent="0.3">
      <c r="P425915" s="83"/>
    </row>
    <row r="425916" spans="16:16" x14ac:dyDescent="0.3">
      <c r="P425916" s="83"/>
    </row>
    <row r="425917" spans="16:16" x14ac:dyDescent="0.3">
      <c r="P425917" s="83"/>
    </row>
    <row r="425918" spans="16:16" x14ac:dyDescent="0.3">
      <c r="P425918" s="83"/>
    </row>
    <row r="425919" spans="16:16" x14ac:dyDescent="0.3">
      <c r="P425919" s="83"/>
    </row>
    <row r="425920" spans="16:16" x14ac:dyDescent="0.3">
      <c r="P425920" s="83"/>
    </row>
    <row r="425921" spans="16:16" x14ac:dyDescent="0.3">
      <c r="P425921" s="83"/>
    </row>
    <row r="425922" spans="16:16" x14ac:dyDescent="0.3">
      <c r="P425922" s="83"/>
    </row>
    <row r="425923" spans="16:16" x14ac:dyDescent="0.3">
      <c r="P425923" s="83"/>
    </row>
    <row r="425924" spans="16:16" x14ac:dyDescent="0.3">
      <c r="P425924" s="83"/>
    </row>
    <row r="425925" spans="16:16" x14ac:dyDescent="0.3">
      <c r="P425925" s="83"/>
    </row>
    <row r="425926" spans="16:16" x14ac:dyDescent="0.3">
      <c r="P425926" s="83"/>
    </row>
    <row r="425927" spans="16:16" x14ac:dyDescent="0.3">
      <c r="P425927" s="83"/>
    </row>
    <row r="425928" spans="16:16" x14ac:dyDescent="0.3">
      <c r="P425928" s="83"/>
    </row>
    <row r="425929" spans="16:16" x14ac:dyDescent="0.3">
      <c r="P425929" s="83"/>
    </row>
    <row r="425930" spans="16:16" x14ac:dyDescent="0.3">
      <c r="P425930" s="83"/>
    </row>
    <row r="425931" spans="16:16" x14ac:dyDescent="0.3">
      <c r="P425931" s="83"/>
    </row>
    <row r="425932" spans="16:16" x14ac:dyDescent="0.3">
      <c r="P425932" s="83"/>
    </row>
    <row r="425933" spans="16:16" x14ac:dyDescent="0.3">
      <c r="P425933" s="83"/>
    </row>
    <row r="425934" spans="16:16" x14ac:dyDescent="0.3">
      <c r="P425934" s="83"/>
    </row>
    <row r="425935" spans="16:16" x14ac:dyDescent="0.3">
      <c r="P425935" s="83"/>
    </row>
    <row r="425936" spans="16:16" x14ac:dyDescent="0.3">
      <c r="P425936" s="83"/>
    </row>
    <row r="425937" spans="16:16" x14ac:dyDescent="0.3">
      <c r="P425937" s="83"/>
    </row>
    <row r="425938" spans="16:16" x14ac:dyDescent="0.3">
      <c r="P425938" s="83"/>
    </row>
    <row r="425939" spans="16:16" x14ac:dyDescent="0.3">
      <c r="P425939" s="83"/>
    </row>
    <row r="425940" spans="16:16" x14ac:dyDescent="0.3">
      <c r="P425940" s="83"/>
    </row>
    <row r="425941" spans="16:16" x14ac:dyDescent="0.3">
      <c r="P425941" s="83"/>
    </row>
    <row r="425942" spans="16:16" x14ac:dyDescent="0.3">
      <c r="P425942" s="83"/>
    </row>
    <row r="425943" spans="16:16" x14ac:dyDescent="0.3">
      <c r="P425943" s="83"/>
    </row>
    <row r="425944" spans="16:16" x14ac:dyDescent="0.3">
      <c r="P425944" s="83"/>
    </row>
    <row r="425945" spans="16:16" x14ac:dyDescent="0.3">
      <c r="P425945" s="83"/>
    </row>
    <row r="425946" spans="16:16" x14ac:dyDescent="0.3">
      <c r="P425946" s="83"/>
    </row>
    <row r="425947" spans="16:16" x14ac:dyDescent="0.3">
      <c r="P425947" s="83"/>
    </row>
    <row r="425948" spans="16:16" x14ac:dyDescent="0.3">
      <c r="P425948" s="83"/>
    </row>
    <row r="425949" spans="16:16" x14ac:dyDescent="0.3">
      <c r="P425949" s="83"/>
    </row>
    <row r="425950" spans="16:16" x14ac:dyDescent="0.3">
      <c r="P425950" s="83"/>
    </row>
    <row r="425951" spans="16:16" x14ac:dyDescent="0.3">
      <c r="P425951" s="83"/>
    </row>
    <row r="425952" spans="16:16" x14ac:dyDescent="0.3">
      <c r="P425952" s="83"/>
    </row>
    <row r="425953" spans="16:16" x14ac:dyDescent="0.3">
      <c r="P425953" s="83"/>
    </row>
    <row r="425954" spans="16:16" x14ac:dyDescent="0.3">
      <c r="P425954" s="83"/>
    </row>
    <row r="425955" spans="16:16" x14ac:dyDescent="0.3">
      <c r="P425955" s="83"/>
    </row>
    <row r="425956" spans="16:16" x14ac:dyDescent="0.3">
      <c r="P425956" s="83"/>
    </row>
    <row r="425957" spans="16:16" x14ac:dyDescent="0.3">
      <c r="P425957" s="83"/>
    </row>
    <row r="425958" spans="16:16" x14ac:dyDescent="0.3">
      <c r="P425958" s="83"/>
    </row>
    <row r="425959" spans="16:16" x14ac:dyDescent="0.3">
      <c r="P425959" s="83"/>
    </row>
    <row r="425960" spans="16:16" x14ac:dyDescent="0.3">
      <c r="P425960" s="83"/>
    </row>
    <row r="425961" spans="16:16" x14ac:dyDescent="0.3">
      <c r="P425961" s="83"/>
    </row>
    <row r="425962" spans="16:16" x14ac:dyDescent="0.3">
      <c r="P425962" s="83"/>
    </row>
    <row r="425963" spans="16:16" x14ac:dyDescent="0.3">
      <c r="P425963" s="83"/>
    </row>
    <row r="425964" spans="16:16" x14ac:dyDescent="0.3">
      <c r="P425964" s="83"/>
    </row>
    <row r="425965" spans="16:16" x14ac:dyDescent="0.3">
      <c r="P425965" s="83"/>
    </row>
    <row r="425966" spans="16:16" x14ac:dyDescent="0.3">
      <c r="P425966" s="83"/>
    </row>
    <row r="425967" spans="16:16" x14ac:dyDescent="0.3">
      <c r="P425967" s="83"/>
    </row>
    <row r="425968" spans="16:16" x14ac:dyDescent="0.3">
      <c r="P425968" s="83"/>
    </row>
    <row r="425969" spans="16:16" x14ac:dyDescent="0.3">
      <c r="P425969" s="83"/>
    </row>
    <row r="425970" spans="16:16" x14ac:dyDescent="0.3">
      <c r="P425970" s="83"/>
    </row>
    <row r="425971" spans="16:16" x14ac:dyDescent="0.3">
      <c r="P425971" s="83"/>
    </row>
    <row r="425972" spans="16:16" x14ac:dyDescent="0.3">
      <c r="P425972" s="83"/>
    </row>
    <row r="425973" spans="16:16" x14ac:dyDescent="0.3">
      <c r="P425973" s="83"/>
    </row>
    <row r="425974" spans="16:16" x14ac:dyDescent="0.3">
      <c r="P425974" s="83"/>
    </row>
    <row r="425975" spans="16:16" x14ac:dyDescent="0.3">
      <c r="P425975" s="83"/>
    </row>
    <row r="425976" spans="16:16" x14ac:dyDescent="0.3">
      <c r="P425976" s="83"/>
    </row>
    <row r="425977" spans="16:16" x14ac:dyDescent="0.3">
      <c r="P425977" s="83"/>
    </row>
    <row r="425978" spans="16:16" x14ac:dyDescent="0.3">
      <c r="P425978" s="83"/>
    </row>
    <row r="425979" spans="16:16" x14ac:dyDescent="0.3">
      <c r="P425979" s="83"/>
    </row>
    <row r="425980" spans="16:16" x14ac:dyDescent="0.3">
      <c r="P425980" s="83"/>
    </row>
    <row r="425981" spans="16:16" x14ac:dyDescent="0.3">
      <c r="P425981" s="83"/>
    </row>
    <row r="425982" spans="16:16" x14ac:dyDescent="0.3">
      <c r="P425982" s="83"/>
    </row>
    <row r="425983" spans="16:16" x14ac:dyDescent="0.3">
      <c r="P425983" s="83"/>
    </row>
    <row r="425984" spans="16:16" x14ac:dyDescent="0.3">
      <c r="P425984" s="83"/>
    </row>
    <row r="425985" spans="16:16" x14ac:dyDescent="0.3">
      <c r="P425985" s="83"/>
    </row>
    <row r="425986" spans="16:16" x14ac:dyDescent="0.3">
      <c r="P425986" s="83"/>
    </row>
    <row r="425987" spans="16:16" x14ac:dyDescent="0.3">
      <c r="P425987" s="83"/>
    </row>
    <row r="425988" spans="16:16" x14ac:dyDescent="0.3">
      <c r="P425988" s="83"/>
    </row>
    <row r="425989" spans="16:16" x14ac:dyDescent="0.3">
      <c r="P425989" s="83"/>
    </row>
    <row r="425990" spans="16:16" x14ac:dyDescent="0.3">
      <c r="P425990" s="83"/>
    </row>
    <row r="425991" spans="16:16" x14ac:dyDescent="0.3">
      <c r="P425991" s="83"/>
    </row>
    <row r="425992" spans="16:16" x14ac:dyDescent="0.3">
      <c r="P425992" s="83"/>
    </row>
    <row r="425993" spans="16:16" x14ac:dyDescent="0.3">
      <c r="P425993" s="83"/>
    </row>
    <row r="425994" spans="16:16" x14ac:dyDescent="0.3">
      <c r="P425994" s="83"/>
    </row>
    <row r="425995" spans="16:16" x14ac:dyDescent="0.3">
      <c r="P425995" s="83"/>
    </row>
    <row r="425996" spans="16:16" x14ac:dyDescent="0.3">
      <c r="P425996" s="83"/>
    </row>
    <row r="425997" spans="16:16" x14ac:dyDescent="0.3">
      <c r="P425997" s="83"/>
    </row>
    <row r="425998" spans="16:16" x14ac:dyDescent="0.3">
      <c r="P425998" s="83"/>
    </row>
    <row r="425999" spans="16:16" x14ac:dyDescent="0.3">
      <c r="P425999" s="83"/>
    </row>
    <row r="426000" spans="16:16" x14ac:dyDescent="0.3">
      <c r="P426000" s="83"/>
    </row>
    <row r="426001" spans="16:16" x14ac:dyDescent="0.3">
      <c r="P426001" s="83"/>
    </row>
    <row r="426002" spans="16:16" x14ac:dyDescent="0.3">
      <c r="P426002" s="83"/>
    </row>
    <row r="426003" spans="16:16" x14ac:dyDescent="0.3">
      <c r="P426003" s="83"/>
    </row>
    <row r="426004" spans="16:16" x14ac:dyDescent="0.3">
      <c r="P426004" s="83"/>
    </row>
    <row r="426005" spans="16:16" x14ac:dyDescent="0.3">
      <c r="P426005" s="83"/>
    </row>
    <row r="426006" spans="16:16" x14ac:dyDescent="0.3">
      <c r="P426006" s="83"/>
    </row>
    <row r="426007" spans="16:16" x14ac:dyDescent="0.3">
      <c r="P426007" s="83"/>
    </row>
    <row r="426008" spans="16:16" x14ac:dyDescent="0.3">
      <c r="P426008" s="83"/>
    </row>
    <row r="426009" spans="16:16" x14ac:dyDescent="0.3">
      <c r="P426009" s="83"/>
    </row>
    <row r="426010" spans="16:16" x14ac:dyDescent="0.3">
      <c r="P426010" s="83"/>
    </row>
    <row r="426011" spans="16:16" x14ac:dyDescent="0.3">
      <c r="P426011" s="83"/>
    </row>
    <row r="426012" spans="16:16" x14ac:dyDescent="0.3">
      <c r="P426012" s="83"/>
    </row>
    <row r="426013" spans="16:16" x14ac:dyDescent="0.3">
      <c r="P426013" s="83"/>
    </row>
    <row r="426014" spans="16:16" x14ac:dyDescent="0.3">
      <c r="P426014" s="83"/>
    </row>
    <row r="426015" spans="16:16" x14ac:dyDescent="0.3">
      <c r="P426015" s="83"/>
    </row>
    <row r="426016" spans="16:16" x14ac:dyDescent="0.3">
      <c r="P426016" s="83"/>
    </row>
    <row r="426017" spans="16:16" x14ac:dyDescent="0.3">
      <c r="P426017" s="83"/>
    </row>
    <row r="426018" spans="16:16" x14ac:dyDescent="0.3">
      <c r="P426018" s="83"/>
    </row>
    <row r="426019" spans="16:16" x14ac:dyDescent="0.3">
      <c r="P426019" s="83"/>
    </row>
    <row r="426020" spans="16:16" x14ac:dyDescent="0.3">
      <c r="P426020" s="83"/>
    </row>
    <row r="426021" spans="16:16" x14ac:dyDescent="0.3">
      <c r="P426021" s="83"/>
    </row>
    <row r="426022" spans="16:16" x14ac:dyDescent="0.3">
      <c r="P426022" s="83"/>
    </row>
    <row r="426023" spans="16:16" x14ac:dyDescent="0.3">
      <c r="P426023" s="83"/>
    </row>
    <row r="426024" spans="16:16" x14ac:dyDescent="0.3">
      <c r="P426024" s="83"/>
    </row>
    <row r="426025" spans="16:16" x14ac:dyDescent="0.3">
      <c r="P426025" s="83"/>
    </row>
    <row r="426026" spans="16:16" x14ac:dyDescent="0.3">
      <c r="P426026" s="83"/>
    </row>
    <row r="426027" spans="16:16" x14ac:dyDescent="0.3">
      <c r="P426027" s="83"/>
    </row>
    <row r="426028" spans="16:16" x14ac:dyDescent="0.3">
      <c r="P426028" s="83"/>
    </row>
    <row r="426029" spans="16:16" x14ac:dyDescent="0.3">
      <c r="P426029" s="83"/>
    </row>
    <row r="426030" spans="16:16" x14ac:dyDescent="0.3">
      <c r="P426030" s="83"/>
    </row>
    <row r="426031" spans="16:16" x14ac:dyDescent="0.3">
      <c r="P426031" s="83"/>
    </row>
    <row r="426032" spans="16:16" x14ac:dyDescent="0.3">
      <c r="P426032" s="83"/>
    </row>
    <row r="426033" spans="16:16" x14ac:dyDescent="0.3">
      <c r="P426033" s="83"/>
    </row>
    <row r="426034" spans="16:16" x14ac:dyDescent="0.3">
      <c r="P426034" s="83"/>
    </row>
    <row r="426035" spans="16:16" x14ac:dyDescent="0.3">
      <c r="P426035" s="83"/>
    </row>
    <row r="426036" spans="16:16" x14ac:dyDescent="0.3">
      <c r="P426036" s="83"/>
    </row>
    <row r="426037" spans="16:16" x14ac:dyDescent="0.3">
      <c r="P426037" s="83"/>
    </row>
    <row r="426038" spans="16:16" x14ac:dyDescent="0.3">
      <c r="P426038" s="83"/>
    </row>
    <row r="426039" spans="16:16" x14ac:dyDescent="0.3">
      <c r="P426039" s="83"/>
    </row>
    <row r="426040" spans="16:16" x14ac:dyDescent="0.3">
      <c r="P426040" s="83"/>
    </row>
    <row r="426041" spans="16:16" x14ac:dyDescent="0.3">
      <c r="P426041" s="83"/>
    </row>
    <row r="426042" spans="16:16" x14ac:dyDescent="0.3">
      <c r="P426042" s="83"/>
    </row>
    <row r="426043" spans="16:16" x14ac:dyDescent="0.3">
      <c r="P426043" s="83"/>
    </row>
    <row r="426044" spans="16:16" x14ac:dyDescent="0.3">
      <c r="P426044" s="83"/>
    </row>
    <row r="426045" spans="16:16" x14ac:dyDescent="0.3">
      <c r="P426045" s="83"/>
    </row>
    <row r="426046" spans="16:16" x14ac:dyDescent="0.3">
      <c r="P426046" s="83"/>
    </row>
    <row r="426047" spans="16:16" x14ac:dyDescent="0.3">
      <c r="P426047" s="83"/>
    </row>
    <row r="426048" spans="16:16" x14ac:dyDescent="0.3">
      <c r="P426048" s="83"/>
    </row>
    <row r="426049" spans="16:16" x14ac:dyDescent="0.3">
      <c r="P426049" s="83"/>
    </row>
    <row r="426050" spans="16:16" x14ac:dyDescent="0.3">
      <c r="P426050" s="83"/>
    </row>
    <row r="426051" spans="16:16" x14ac:dyDescent="0.3">
      <c r="P426051" s="83"/>
    </row>
    <row r="426052" spans="16:16" x14ac:dyDescent="0.3">
      <c r="P426052" s="83"/>
    </row>
    <row r="426053" spans="16:16" x14ac:dyDescent="0.3">
      <c r="P426053" s="83"/>
    </row>
    <row r="426054" spans="16:16" x14ac:dyDescent="0.3">
      <c r="P426054" s="83"/>
    </row>
    <row r="426055" spans="16:16" x14ac:dyDescent="0.3">
      <c r="P426055" s="83"/>
    </row>
    <row r="426056" spans="16:16" x14ac:dyDescent="0.3">
      <c r="P426056" s="83"/>
    </row>
    <row r="426057" spans="16:16" x14ac:dyDescent="0.3">
      <c r="P426057" s="83"/>
    </row>
    <row r="426058" spans="16:16" x14ac:dyDescent="0.3">
      <c r="P426058" s="83"/>
    </row>
    <row r="426059" spans="16:16" x14ac:dyDescent="0.3">
      <c r="P426059" s="83"/>
    </row>
    <row r="426060" spans="16:16" x14ac:dyDescent="0.3">
      <c r="P426060" s="83"/>
    </row>
    <row r="426061" spans="16:16" x14ac:dyDescent="0.3">
      <c r="P426061" s="83"/>
    </row>
    <row r="426062" spans="16:16" x14ac:dyDescent="0.3">
      <c r="P426062" s="83"/>
    </row>
    <row r="426063" spans="16:16" x14ac:dyDescent="0.3">
      <c r="P426063" s="83"/>
    </row>
    <row r="426064" spans="16:16" x14ac:dyDescent="0.3">
      <c r="P426064" s="83"/>
    </row>
    <row r="426065" spans="16:16" x14ac:dyDescent="0.3">
      <c r="P426065" s="83"/>
    </row>
    <row r="426066" spans="16:16" x14ac:dyDescent="0.3">
      <c r="P426066" s="83"/>
    </row>
    <row r="426067" spans="16:16" x14ac:dyDescent="0.3">
      <c r="P426067" s="83"/>
    </row>
    <row r="426068" spans="16:16" x14ac:dyDescent="0.3">
      <c r="P426068" s="83"/>
    </row>
    <row r="426069" spans="16:16" x14ac:dyDescent="0.3">
      <c r="P426069" s="83"/>
    </row>
    <row r="426070" spans="16:16" x14ac:dyDescent="0.3">
      <c r="P426070" s="83"/>
    </row>
    <row r="426071" spans="16:16" x14ac:dyDescent="0.3">
      <c r="P426071" s="83"/>
    </row>
    <row r="426072" spans="16:16" x14ac:dyDescent="0.3">
      <c r="P426072" s="83"/>
    </row>
    <row r="426073" spans="16:16" x14ac:dyDescent="0.3">
      <c r="P426073" s="83"/>
    </row>
    <row r="426074" spans="16:16" x14ac:dyDescent="0.3">
      <c r="P426074" s="83"/>
    </row>
    <row r="426075" spans="16:16" x14ac:dyDescent="0.3">
      <c r="P426075" s="83"/>
    </row>
    <row r="426076" spans="16:16" x14ac:dyDescent="0.3">
      <c r="P426076" s="83"/>
    </row>
    <row r="426077" spans="16:16" x14ac:dyDescent="0.3">
      <c r="P426077" s="83"/>
    </row>
    <row r="426078" spans="16:16" x14ac:dyDescent="0.3">
      <c r="P426078" s="83"/>
    </row>
    <row r="426079" spans="16:16" x14ac:dyDescent="0.3">
      <c r="P426079" s="83"/>
    </row>
    <row r="426080" spans="16:16" x14ac:dyDescent="0.3">
      <c r="P426080" s="83"/>
    </row>
    <row r="426081" spans="16:16" x14ac:dyDescent="0.3">
      <c r="P426081" s="83"/>
    </row>
    <row r="426082" spans="16:16" x14ac:dyDescent="0.3">
      <c r="P426082" s="83"/>
    </row>
    <row r="426083" spans="16:16" x14ac:dyDescent="0.3">
      <c r="P426083" s="83"/>
    </row>
    <row r="426084" spans="16:16" x14ac:dyDescent="0.3">
      <c r="P426084" s="83"/>
    </row>
    <row r="426085" spans="16:16" x14ac:dyDescent="0.3">
      <c r="P426085" s="83"/>
    </row>
    <row r="426086" spans="16:16" x14ac:dyDescent="0.3">
      <c r="P426086" s="83"/>
    </row>
    <row r="426087" spans="16:16" x14ac:dyDescent="0.3">
      <c r="P426087" s="83"/>
    </row>
    <row r="426088" spans="16:16" x14ac:dyDescent="0.3">
      <c r="P426088" s="83"/>
    </row>
    <row r="426089" spans="16:16" x14ac:dyDescent="0.3">
      <c r="P426089" s="83"/>
    </row>
    <row r="426090" spans="16:16" x14ac:dyDescent="0.3">
      <c r="P426090" s="83"/>
    </row>
    <row r="426091" spans="16:16" x14ac:dyDescent="0.3">
      <c r="P426091" s="83"/>
    </row>
    <row r="426092" spans="16:16" x14ac:dyDescent="0.3">
      <c r="P426092" s="83"/>
    </row>
    <row r="426093" spans="16:16" x14ac:dyDescent="0.3">
      <c r="P426093" s="83"/>
    </row>
    <row r="426094" spans="16:16" x14ac:dyDescent="0.3">
      <c r="P426094" s="83"/>
    </row>
    <row r="426095" spans="16:16" x14ac:dyDescent="0.3">
      <c r="P426095" s="83"/>
    </row>
    <row r="426096" spans="16:16" x14ac:dyDescent="0.3">
      <c r="P426096" s="83"/>
    </row>
    <row r="426097" spans="16:16" x14ac:dyDescent="0.3">
      <c r="P426097" s="83"/>
    </row>
    <row r="426098" spans="16:16" x14ac:dyDescent="0.3">
      <c r="P426098" s="83"/>
    </row>
    <row r="426099" spans="16:16" x14ac:dyDescent="0.3">
      <c r="P426099" s="83"/>
    </row>
    <row r="426100" spans="16:16" x14ac:dyDescent="0.3">
      <c r="P426100" s="83"/>
    </row>
    <row r="426101" spans="16:16" x14ac:dyDescent="0.3">
      <c r="P426101" s="83"/>
    </row>
    <row r="426102" spans="16:16" x14ac:dyDescent="0.3">
      <c r="P426102" s="83"/>
    </row>
    <row r="426103" spans="16:16" x14ac:dyDescent="0.3">
      <c r="P426103" s="83"/>
    </row>
    <row r="426104" spans="16:16" x14ac:dyDescent="0.3">
      <c r="P426104" s="83"/>
    </row>
    <row r="426105" spans="16:16" x14ac:dyDescent="0.3">
      <c r="P426105" s="83"/>
    </row>
    <row r="426106" spans="16:16" x14ac:dyDescent="0.3">
      <c r="P426106" s="83"/>
    </row>
    <row r="426107" spans="16:16" x14ac:dyDescent="0.3">
      <c r="P426107" s="83"/>
    </row>
    <row r="426108" spans="16:16" x14ac:dyDescent="0.3">
      <c r="P426108" s="83"/>
    </row>
    <row r="426109" spans="16:16" x14ac:dyDescent="0.3">
      <c r="P426109" s="83"/>
    </row>
    <row r="426110" spans="16:16" x14ac:dyDescent="0.3">
      <c r="P426110" s="83"/>
    </row>
    <row r="426111" spans="16:16" x14ac:dyDescent="0.3">
      <c r="P426111" s="83"/>
    </row>
    <row r="426112" spans="16:16" x14ac:dyDescent="0.3">
      <c r="P426112" s="83"/>
    </row>
    <row r="426113" spans="16:16" x14ac:dyDescent="0.3">
      <c r="P426113" s="83"/>
    </row>
    <row r="426114" spans="16:16" x14ac:dyDescent="0.3">
      <c r="P426114" s="83"/>
    </row>
    <row r="426115" spans="16:16" x14ac:dyDescent="0.3">
      <c r="P426115" s="83"/>
    </row>
    <row r="426116" spans="16:16" x14ac:dyDescent="0.3">
      <c r="P426116" s="83"/>
    </row>
    <row r="426117" spans="16:16" x14ac:dyDescent="0.3">
      <c r="P426117" s="83"/>
    </row>
    <row r="426118" spans="16:16" x14ac:dyDescent="0.3">
      <c r="P426118" s="83"/>
    </row>
    <row r="426119" spans="16:16" x14ac:dyDescent="0.3">
      <c r="P426119" s="83"/>
    </row>
    <row r="426120" spans="16:16" x14ac:dyDescent="0.3">
      <c r="P426120" s="83"/>
    </row>
    <row r="426121" spans="16:16" x14ac:dyDescent="0.3">
      <c r="P426121" s="83"/>
    </row>
    <row r="426122" spans="16:16" x14ac:dyDescent="0.3">
      <c r="P426122" s="83"/>
    </row>
    <row r="426123" spans="16:16" x14ac:dyDescent="0.3">
      <c r="P426123" s="83"/>
    </row>
    <row r="426124" spans="16:16" x14ac:dyDescent="0.3">
      <c r="P426124" s="83"/>
    </row>
    <row r="426125" spans="16:16" x14ac:dyDescent="0.3">
      <c r="P426125" s="83"/>
    </row>
    <row r="426126" spans="16:16" x14ac:dyDescent="0.3">
      <c r="P426126" s="83"/>
    </row>
    <row r="426127" spans="16:16" x14ac:dyDescent="0.3">
      <c r="P426127" s="83"/>
    </row>
    <row r="426128" spans="16:16" x14ac:dyDescent="0.3">
      <c r="P426128" s="83"/>
    </row>
    <row r="426129" spans="16:16" x14ac:dyDescent="0.3">
      <c r="P426129" s="83"/>
    </row>
    <row r="426130" spans="16:16" x14ac:dyDescent="0.3">
      <c r="P426130" s="83"/>
    </row>
    <row r="426131" spans="16:16" x14ac:dyDescent="0.3">
      <c r="P426131" s="83"/>
    </row>
    <row r="426132" spans="16:16" x14ac:dyDescent="0.3">
      <c r="P426132" s="83"/>
    </row>
    <row r="426133" spans="16:16" x14ac:dyDescent="0.3">
      <c r="P426133" s="83"/>
    </row>
    <row r="426134" spans="16:16" x14ac:dyDescent="0.3">
      <c r="P426134" s="83"/>
    </row>
    <row r="426135" spans="16:16" x14ac:dyDescent="0.3">
      <c r="P426135" s="83"/>
    </row>
    <row r="426136" spans="16:16" x14ac:dyDescent="0.3">
      <c r="P426136" s="83"/>
    </row>
    <row r="426137" spans="16:16" x14ac:dyDescent="0.3">
      <c r="P426137" s="83"/>
    </row>
    <row r="426138" spans="16:16" x14ac:dyDescent="0.3">
      <c r="P426138" s="83"/>
    </row>
    <row r="426139" spans="16:16" x14ac:dyDescent="0.3">
      <c r="P426139" s="83"/>
    </row>
    <row r="426140" spans="16:16" x14ac:dyDescent="0.3">
      <c r="P426140" s="83"/>
    </row>
    <row r="426141" spans="16:16" x14ac:dyDescent="0.3">
      <c r="P426141" s="83"/>
    </row>
    <row r="426142" spans="16:16" x14ac:dyDescent="0.3">
      <c r="P426142" s="83"/>
    </row>
    <row r="426143" spans="16:16" x14ac:dyDescent="0.3">
      <c r="P426143" s="83"/>
    </row>
    <row r="426144" spans="16:16" x14ac:dyDescent="0.3">
      <c r="P426144" s="83"/>
    </row>
    <row r="426145" spans="16:16" x14ac:dyDescent="0.3">
      <c r="P426145" s="83"/>
    </row>
    <row r="426146" spans="16:16" x14ac:dyDescent="0.3">
      <c r="P426146" s="83"/>
    </row>
    <row r="426147" spans="16:16" x14ac:dyDescent="0.3">
      <c r="P426147" s="83"/>
    </row>
    <row r="426148" spans="16:16" x14ac:dyDescent="0.3">
      <c r="P426148" s="83"/>
    </row>
    <row r="426149" spans="16:16" x14ac:dyDescent="0.3">
      <c r="P426149" s="83"/>
    </row>
    <row r="426150" spans="16:16" x14ac:dyDescent="0.3">
      <c r="P426150" s="83"/>
    </row>
    <row r="426151" spans="16:16" x14ac:dyDescent="0.3">
      <c r="P426151" s="83"/>
    </row>
    <row r="426152" spans="16:16" x14ac:dyDescent="0.3">
      <c r="P426152" s="83"/>
    </row>
    <row r="426153" spans="16:16" x14ac:dyDescent="0.3">
      <c r="P426153" s="83"/>
    </row>
    <row r="426154" spans="16:16" x14ac:dyDescent="0.3">
      <c r="P426154" s="83"/>
    </row>
    <row r="426155" spans="16:16" x14ac:dyDescent="0.3">
      <c r="P426155" s="83"/>
    </row>
    <row r="426156" spans="16:16" x14ac:dyDescent="0.3">
      <c r="P426156" s="83"/>
    </row>
    <row r="426157" spans="16:16" x14ac:dyDescent="0.3">
      <c r="P426157" s="83"/>
    </row>
    <row r="426158" spans="16:16" x14ac:dyDescent="0.3">
      <c r="P426158" s="83"/>
    </row>
    <row r="426159" spans="16:16" x14ac:dyDescent="0.3">
      <c r="P426159" s="83"/>
    </row>
    <row r="426160" spans="16:16" x14ac:dyDescent="0.3">
      <c r="P426160" s="83"/>
    </row>
    <row r="426161" spans="16:16" x14ac:dyDescent="0.3">
      <c r="P426161" s="83"/>
    </row>
    <row r="426162" spans="16:16" x14ac:dyDescent="0.3">
      <c r="P426162" s="83"/>
    </row>
    <row r="426163" spans="16:16" x14ac:dyDescent="0.3">
      <c r="P426163" s="83"/>
    </row>
    <row r="426164" spans="16:16" x14ac:dyDescent="0.3">
      <c r="P426164" s="83"/>
    </row>
    <row r="426165" spans="16:16" x14ac:dyDescent="0.3">
      <c r="P426165" s="83"/>
    </row>
    <row r="426166" spans="16:16" x14ac:dyDescent="0.3">
      <c r="P426166" s="83"/>
    </row>
    <row r="426167" spans="16:16" x14ac:dyDescent="0.3">
      <c r="P426167" s="83"/>
    </row>
    <row r="426168" spans="16:16" x14ac:dyDescent="0.3">
      <c r="P426168" s="83"/>
    </row>
    <row r="426169" spans="16:16" x14ac:dyDescent="0.3">
      <c r="P426169" s="83"/>
    </row>
    <row r="426170" spans="16:16" x14ac:dyDescent="0.3">
      <c r="P426170" s="83"/>
    </row>
    <row r="426171" spans="16:16" x14ac:dyDescent="0.3">
      <c r="P426171" s="83"/>
    </row>
    <row r="426172" spans="16:16" x14ac:dyDescent="0.3">
      <c r="P426172" s="83"/>
    </row>
    <row r="426173" spans="16:16" x14ac:dyDescent="0.3">
      <c r="P426173" s="83"/>
    </row>
    <row r="426174" spans="16:16" x14ac:dyDescent="0.3">
      <c r="P426174" s="83"/>
    </row>
    <row r="426175" spans="16:16" x14ac:dyDescent="0.3">
      <c r="P426175" s="83"/>
    </row>
    <row r="426176" spans="16:16" x14ac:dyDescent="0.3">
      <c r="P426176" s="83"/>
    </row>
    <row r="426177" spans="16:16" x14ac:dyDescent="0.3">
      <c r="P426177" s="83"/>
    </row>
    <row r="426178" spans="16:16" x14ac:dyDescent="0.3">
      <c r="P426178" s="83"/>
    </row>
    <row r="426179" spans="16:16" x14ac:dyDescent="0.3">
      <c r="P426179" s="83"/>
    </row>
    <row r="426180" spans="16:16" x14ac:dyDescent="0.3">
      <c r="P426180" s="83"/>
    </row>
    <row r="426181" spans="16:16" x14ac:dyDescent="0.3">
      <c r="P426181" s="83"/>
    </row>
    <row r="426182" spans="16:16" x14ac:dyDescent="0.3">
      <c r="P426182" s="83"/>
    </row>
    <row r="426183" spans="16:16" x14ac:dyDescent="0.3">
      <c r="P426183" s="83"/>
    </row>
    <row r="426184" spans="16:16" x14ac:dyDescent="0.3">
      <c r="P426184" s="83"/>
    </row>
    <row r="426185" spans="16:16" x14ac:dyDescent="0.3">
      <c r="P426185" s="83"/>
    </row>
    <row r="426186" spans="16:16" x14ac:dyDescent="0.3">
      <c r="P426186" s="83"/>
    </row>
    <row r="426187" spans="16:16" x14ac:dyDescent="0.3">
      <c r="P426187" s="83"/>
    </row>
    <row r="426188" spans="16:16" x14ac:dyDescent="0.3">
      <c r="P426188" s="83"/>
    </row>
    <row r="426189" spans="16:16" x14ac:dyDescent="0.3">
      <c r="P426189" s="83"/>
    </row>
    <row r="426190" spans="16:16" x14ac:dyDescent="0.3">
      <c r="P426190" s="83"/>
    </row>
    <row r="426191" spans="16:16" x14ac:dyDescent="0.3">
      <c r="P426191" s="83"/>
    </row>
    <row r="426192" spans="16:16" x14ac:dyDescent="0.3">
      <c r="P426192" s="83"/>
    </row>
    <row r="426193" spans="16:16" x14ac:dyDescent="0.3">
      <c r="P426193" s="83"/>
    </row>
    <row r="426194" spans="16:16" x14ac:dyDescent="0.3">
      <c r="P426194" s="83"/>
    </row>
    <row r="426195" spans="16:16" x14ac:dyDescent="0.3">
      <c r="P426195" s="83"/>
    </row>
    <row r="426196" spans="16:16" x14ac:dyDescent="0.3">
      <c r="P426196" s="83"/>
    </row>
    <row r="426197" spans="16:16" x14ac:dyDescent="0.3">
      <c r="P426197" s="83"/>
    </row>
    <row r="426198" spans="16:16" x14ac:dyDescent="0.3">
      <c r="P426198" s="83"/>
    </row>
    <row r="426199" spans="16:16" x14ac:dyDescent="0.3">
      <c r="P426199" s="83"/>
    </row>
    <row r="426200" spans="16:16" x14ac:dyDescent="0.3">
      <c r="P426200" s="83"/>
    </row>
    <row r="426201" spans="16:16" x14ac:dyDescent="0.3">
      <c r="P426201" s="83"/>
    </row>
    <row r="426202" spans="16:16" x14ac:dyDescent="0.3">
      <c r="P426202" s="83"/>
    </row>
    <row r="426203" spans="16:16" x14ac:dyDescent="0.3">
      <c r="P426203" s="83"/>
    </row>
    <row r="426204" spans="16:16" x14ac:dyDescent="0.3">
      <c r="P426204" s="83"/>
    </row>
    <row r="426205" spans="16:16" x14ac:dyDescent="0.3">
      <c r="P426205" s="83"/>
    </row>
    <row r="426206" spans="16:16" x14ac:dyDescent="0.3">
      <c r="P426206" s="83"/>
    </row>
    <row r="426207" spans="16:16" x14ac:dyDescent="0.3">
      <c r="P426207" s="83"/>
    </row>
    <row r="426208" spans="16:16" x14ac:dyDescent="0.3">
      <c r="P426208" s="83"/>
    </row>
    <row r="426209" spans="16:16" x14ac:dyDescent="0.3">
      <c r="P426209" s="83"/>
    </row>
    <row r="426210" spans="16:16" x14ac:dyDescent="0.3">
      <c r="P426210" s="83"/>
    </row>
    <row r="426211" spans="16:16" x14ac:dyDescent="0.3">
      <c r="P426211" s="83"/>
    </row>
    <row r="426212" spans="16:16" x14ac:dyDescent="0.3">
      <c r="P426212" s="83"/>
    </row>
    <row r="426213" spans="16:16" x14ac:dyDescent="0.3">
      <c r="P426213" s="83"/>
    </row>
    <row r="426214" spans="16:16" x14ac:dyDescent="0.3">
      <c r="P426214" s="83"/>
    </row>
    <row r="426215" spans="16:16" x14ac:dyDescent="0.3">
      <c r="P426215" s="83"/>
    </row>
    <row r="426216" spans="16:16" x14ac:dyDescent="0.3">
      <c r="P426216" s="83"/>
    </row>
    <row r="426217" spans="16:16" x14ac:dyDescent="0.3">
      <c r="P426217" s="83"/>
    </row>
    <row r="426218" spans="16:16" x14ac:dyDescent="0.3">
      <c r="P426218" s="83"/>
    </row>
    <row r="426219" spans="16:16" x14ac:dyDescent="0.3">
      <c r="P426219" s="83"/>
    </row>
    <row r="426220" spans="16:16" x14ac:dyDescent="0.3">
      <c r="P426220" s="83"/>
    </row>
    <row r="426221" spans="16:16" x14ac:dyDescent="0.3">
      <c r="P426221" s="83"/>
    </row>
    <row r="426222" spans="16:16" x14ac:dyDescent="0.3">
      <c r="P426222" s="83"/>
    </row>
    <row r="426223" spans="16:16" x14ac:dyDescent="0.3">
      <c r="P426223" s="83"/>
    </row>
    <row r="426224" spans="16:16" x14ac:dyDescent="0.3">
      <c r="P426224" s="83"/>
    </row>
    <row r="426225" spans="16:16" x14ac:dyDescent="0.3">
      <c r="P426225" s="83"/>
    </row>
    <row r="426226" spans="16:16" x14ac:dyDescent="0.3">
      <c r="P426226" s="83"/>
    </row>
    <row r="426227" spans="16:16" x14ac:dyDescent="0.3">
      <c r="P426227" s="83"/>
    </row>
    <row r="426228" spans="16:16" x14ac:dyDescent="0.3">
      <c r="P426228" s="83"/>
    </row>
    <row r="426229" spans="16:16" x14ac:dyDescent="0.3">
      <c r="P426229" s="83"/>
    </row>
    <row r="426230" spans="16:16" x14ac:dyDescent="0.3">
      <c r="P426230" s="83"/>
    </row>
    <row r="426231" spans="16:16" x14ac:dyDescent="0.3">
      <c r="P426231" s="83"/>
    </row>
    <row r="426232" spans="16:16" x14ac:dyDescent="0.3">
      <c r="P426232" s="83"/>
    </row>
    <row r="426233" spans="16:16" x14ac:dyDescent="0.3">
      <c r="P426233" s="83"/>
    </row>
    <row r="426234" spans="16:16" x14ac:dyDescent="0.3">
      <c r="P426234" s="83"/>
    </row>
    <row r="426235" spans="16:16" x14ac:dyDescent="0.3">
      <c r="P426235" s="83"/>
    </row>
    <row r="426236" spans="16:16" x14ac:dyDescent="0.3">
      <c r="P426236" s="83"/>
    </row>
    <row r="426237" spans="16:16" x14ac:dyDescent="0.3">
      <c r="P426237" s="83"/>
    </row>
    <row r="426238" spans="16:16" x14ac:dyDescent="0.3">
      <c r="P426238" s="83"/>
    </row>
    <row r="426239" spans="16:16" x14ac:dyDescent="0.3">
      <c r="P426239" s="83"/>
    </row>
    <row r="426240" spans="16:16" x14ac:dyDescent="0.3">
      <c r="P426240" s="83"/>
    </row>
    <row r="426241" spans="16:16" x14ac:dyDescent="0.3">
      <c r="P426241" s="83"/>
    </row>
    <row r="426242" spans="16:16" x14ac:dyDescent="0.3">
      <c r="P426242" s="83"/>
    </row>
    <row r="426243" spans="16:16" x14ac:dyDescent="0.3">
      <c r="P426243" s="83"/>
    </row>
    <row r="426244" spans="16:16" x14ac:dyDescent="0.3">
      <c r="P426244" s="83"/>
    </row>
    <row r="426245" spans="16:16" x14ac:dyDescent="0.3">
      <c r="P426245" s="83"/>
    </row>
    <row r="426246" spans="16:16" x14ac:dyDescent="0.3">
      <c r="P426246" s="83"/>
    </row>
    <row r="426247" spans="16:16" x14ac:dyDescent="0.3">
      <c r="P426247" s="83"/>
    </row>
    <row r="426248" spans="16:16" x14ac:dyDescent="0.3">
      <c r="P426248" s="83"/>
    </row>
    <row r="426249" spans="16:16" x14ac:dyDescent="0.3">
      <c r="P426249" s="83"/>
    </row>
    <row r="426250" spans="16:16" x14ac:dyDescent="0.3">
      <c r="P426250" s="83"/>
    </row>
    <row r="426251" spans="16:16" x14ac:dyDescent="0.3">
      <c r="P426251" s="83"/>
    </row>
    <row r="426252" spans="16:16" x14ac:dyDescent="0.3">
      <c r="P426252" s="83"/>
    </row>
    <row r="426253" spans="16:16" x14ac:dyDescent="0.3">
      <c r="P426253" s="83"/>
    </row>
    <row r="426254" spans="16:16" x14ac:dyDescent="0.3">
      <c r="P426254" s="83"/>
    </row>
    <row r="426255" spans="16:16" x14ac:dyDescent="0.3">
      <c r="P426255" s="83"/>
    </row>
    <row r="426256" spans="16:16" x14ac:dyDescent="0.3">
      <c r="P426256" s="83"/>
    </row>
    <row r="426257" spans="16:16" x14ac:dyDescent="0.3">
      <c r="P426257" s="83"/>
    </row>
    <row r="426258" spans="16:16" x14ac:dyDescent="0.3">
      <c r="P426258" s="83"/>
    </row>
    <row r="426259" spans="16:16" x14ac:dyDescent="0.3">
      <c r="P426259" s="83"/>
    </row>
    <row r="426260" spans="16:16" x14ac:dyDescent="0.3">
      <c r="P426260" s="83"/>
    </row>
    <row r="426261" spans="16:16" x14ac:dyDescent="0.3">
      <c r="P426261" s="83"/>
    </row>
    <row r="426262" spans="16:16" x14ac:dyDescent="0.3">
      <c r="P426262" s="83"/>
    </row>
    <row r="426263" spans="16:16" x14ac:dyDescent="0.3">
      <c r="P426263" s="83"/>
    </row>
    <row r="426264" spans="16:16" x14ac:dyDescent="0.3">
      <c r="P426264" s="83"/>
    </row>
    <row r="426265" spans="16:16" x14ac:dyDescent="0.3">
      <c r="P426265" s="83"/>
    </row>
    <row r="426266" spans="16:16" x14ac:dyDescent="0.3">
      <c r="P426266" s="83"/>
    </row>
    <row r="426267" spans="16:16" x14ac:dyDescent="0.3">
      <c r="P426267" s="83"/>
    </row>
    <row r="426268" spans="16:16" x14ac:dyDescent="0.3">
      <c r="P426268" s="83"/>
    </row>
    <row r="426269" spans="16:16" x14ac:dyDescent="0.3">
      <c r="P426269" s="83"/>
    </row>
    <row r="426270" spans="16:16" x14ac:dyDescent="0.3">
      <c r="P426270" s="83"/>
    </row>
    <row r="426271" spans="16:16" x14ac:dyDescent="0.3">
      <c r="P426271" s="83"/>
    </row>
    <row r="426272" spans="16:16" x14ac:dyDescent="0.3">
      <c r="P426272" s="83"/>
    </row>
    <row r="426273" spans="16:16" x14ac:dyDescent="0.3">
      <c r="P426273" s="83"/>
    </row>
    <row r="426274" spans="16:16" x14ac:dyDescent="0.3">
      <c r="P426274" s="83"/>
    </row>
    <row r="426275" spans="16:16" x14ac:dyDescent="0.3">
      <c r="P426275" s="83"/>
    </row>
    <row r="426276" spans="16:16" x14ac:dyDescent="0.3">
      <c r="P426276" s="83"/>
    </row>
    <row r="426277" spans="16:16" x14ac:dyDescent="0.3">
      <c r="P426277" s="83"/>
    </row>
    <row r="426278" spans="16:16" x14ac:dyDescent="0.3">
      <c r="P426278" s="83"/>
    </row>
    <row r="426279" spans="16:16" x14ac:dyDescent="0.3">
      <c r="P426279" s="83"/>
    </row>
    <row r="426280" spans="16:16" x14ac:dyDescent="0.3">
      <c r="P426280" s="83"/>
    </row>
    <row r="426281" spans="16:16" x14ac:dyDescent="0.3">
      <c r="P426281" s="83"/>
    </row>
    <row r="426282" spans="16:16" x14ac:dyDescent="0.3">
      <c r="P426282" s="83"/>
    </row>
    <row r="426283" spans="16:16" x14ac:dyDescent="0.3">
      <c r="P426283" s="83"/>
    </row>
    <row r="426284" spans="16:16" x14ac:dyDescent="0.3">
      <c r="P426284" s="83"/>
    </row>
    <row r="426285" spans="16:16" x14ac:dyDescent="0.3">
      <c r="P426285" s="83"/>
    </row>
    <row r="426286" spans="16:16" x14ac:dyDescent="0.3">
      <c r="P426286" s="83"/>
    </row>
    <row r="426287" spans="16:16" x14ac:dyDescent="0.3">
      <c r="P426287" s="83"/>
    </row>
    <row r="426288" spans="16:16" x14ac:dyDescent="0.3">
      <c r="P426288" s="83"/>
    </row>
    <row r="426289" spans="16:16" x14ac:dyDescent="0.3">
      <c r="P426289" s="83"/>
    </row>
    <row r="426290" spans="16:16" x14ac:dyDescent="0.3">
      <c r="P426290" s="83"/>
    </row>
    <row r="426291" spans="16:16" x14ac:dyDescent="0.3">
      <c r="P426291" s="83"/>
    </row>
    <row r="426292" spans="16:16" x14ac:dyDescent="0.3">
      <c r="P426292" s="83"/>
    </row>
    <row r="426293" spans="16:16" x14ac:dyDescent="0.3">
      <c r="P426293" s="83"/>
    </row>
    <row r="426294" spans="16:16" x14ac:dyDescent="0.3">
      <c r="P426294" s="83"/>
    </row>
    <row r="426295" spans="16:16" x14ac:dyDescent="0.3">
      <c r="P426295" s="83"/>
    </row>
    <row r="426296" spans="16:16" x14ac:dyDescent="0.3">
      <c r="P426296" s="83"/>
    </row>
    <row r="426297" spans="16:16" x14ac:dyDescent="0.3">
      <c r="P426297" s="83"/>
    </row>
    <row r="426298" spans="16:16" x14ac:dyDescent="0.3">
      <c r="P426298" s="83"/>
    </row>
    <row r="426299" spans="16:16" x14ac:dyDescent="0.3">
      <c r="P426299" s="83"/>
    </row>
    <row r="426300" spans="16:16" x14ac:dyDescent="0.3">
      <c r="P426300" s="83"/>
    </row>
    <row r="426301" spans="16:16" x14ac:dyDescent="0.3">
      <c r="P426301" s="83"/>
    </row>
    <row r="426302" spans="16:16" x14ac:dyDescent="0.3">
      <c r="P426302" s="83"/>
    </row>
    <row r="426303" spans="16:16" x14ac:dyDescent="0.3">
      <c r="P426303" s="83"/>
    </row>
    <row r="426304" spans="16:16" x14ac:dyDescent="0.3">
      <c r="P426304" s="83"/>
    </row>
    <row r="426305" spans="16:16" x14ac:dyDescent="0.3">
      <c r="P426305" s="83"/>
    </row>
    <row r="426306" spans="16:16" x14ac:dyDescent="0.3">
      <c r="P426306" s="83"/>
    </row>
    <row r="426307" spans="16:16" x14ac:dyDescent="0.3">
      <c r="P426307" s="83"/>
    </row>
    <row r="426308" spans="16:16" x14ac:dyDescent="0.3">
      <c r="P426308" s="83"/>
    </row>
    <row r="426309" spans="16:16" x14ac:dyDescent="0.3">
      <c r="P426309" s="83"/>
    </row>
    <row r="426310" spans="16:16" x14ac:dyDescent="0.3">
      <c r="P426310" s="83"/>
    </row>
    <row r="426311" spans="16:16" x14ac:dyDescent="0.3">
      <c r="P426311" s="83"/>
    </row>
    <row r="426312" spans="16:16" x14ac:dyDescent="0.3">
      <c r="P426312" s="83"/>
    </row>
    <row r="426313" spans="16:16" x14ac:dyDescent="0.3">
      <c r="P426313" s="83"/>
    </row>
    <row r="426314" spans="16:16" x14ac:dyDescent="0.3">
      <c r="P426314" s="83"/>
    </row>
    <row r="426315" spans="16:16" x14ac:dyDescent="0.3">
      <c r="P426315" s="83"/>
    </row>
    <row r="426316" spans="16:16" x14ac:dyDescent="0.3">
      <c r="P426316" s="83"/>
    </row>
    <row r="426317" spans="16:16" x14ac:dyDescent="0.3">
      <c r="P426317" s="83"/>
    </row>
    <row r="426318" spans="16:16" x14ac:dyDescent="0.3">
      <c r="P426318" s="83"/>
    </row>
    <row r="426319" spans="16:16" x14ac:dyDescent="0.3">
      <c r="P426319" s="83"/>
    </row>
    <row r="426320" spans="16:16" x14ac:dyDescent="0.3">
      <c r="P426320" s="83"/>
    </row>
    <row r="426321" spans="16:16" x14ac:dyDescent="0.3">
      <c r="P426321" s="83"/>
    </row>
    <row r="426322" spans="16:16" x14ac:dyDescent="0.3">
      <c r="P426322" s="83"/>
    </row>
    <row r="426323" spans="16:16" x14ac:dyDescent="0.3">
      <c r="P426323" s="83"/>
    </row>
    <row r="426324" spans="16:16" x14ac:dyDescent="0.3">
      <c r="P426324" s="83"/>
    </row>
    <row r="426325" spans="16:16" x14ac:dyDescent="0.3">
      <c r="P426325" s="83"/>
    </row>
    <row r="426326" spans="16:16" x14ac:dyDescent="0.3">
      <c r="P426326" s="83"/>
    </row>
    <row r="426327" spans="16:16" x14ac:dyDescent="0.3">
      <c r="P426327" s="83"/>
    </row>
    <row r="426328" spans="16:16" x14ac:dyDescent="0.3">
      <c r="P426328" s="83"/>
    </row>
    <row r="426329" spans="16:16" x14ac:dyDescent="0.3">
      <c r="P426329" s="83"/>
    </row>
    <row r="426330" spans="16:16" x14ac:dyDescent="0.3">
      <c r="P426330" s="83"/>
    </row>
    <row r="426331" spans="16:16" x14ac:dyDescent="0.3">
      <c r="P426331" s="83"/>
    </row>
    <row r="426332" spans="16:16" x14ac:dyDescent="0.3">
      <c r="P426332" s="83"/>
    </row>
    <row r="426333" spans="16:16" x14ac:dyDescent="0.3">
      <c r="P426333" s="83"/>
    </row>
    <row r="426334" spans="16:16" x14ac:dyDescent="0.3">
      <c r="P426334" s="83"/>
    </row>
    <row r="426335" spans="16:16" x14ac:dyDescent="0.3">
      <c r="P426335" s="83"/>
    </row>
    <row r="426336" spans="16:16" x14ac:dyDescent="0.3">
      <c r="P426336" s="83"/>
    </row>
    <row r="426337" spans="16:16" x14ac:dyDescent="0.3">
      <c r="P426337" s="83"/>
    </row>
    <row r="426338" spans="16:16" x14ac:dyDescent="0.3">
      <c r="P426338" s="83"/>
    </row>
    <row r="426339" spans="16:16" x14ac:dyDescent="0.3">
      <c r="P426339" s="83"/>
    </row>
    <row r="426340" spans="16:16" x14ac:dyDescent="0.3">
      <c r="P426340" s="83"/>
    </row>
    <row r="426341" spans="16:16" x14ac:dyDescent="0.3">
      <c r="P426341" s="83"/>
    </row>
    <row r="426342" spans="16:16" x14ac:dyDescent="0.3">
      <c r="P426342" s="83"/>
    </row>
    <row r="426343" spans="16:16" x14ac:dyDescent="0.3">
      <c r="P426343" s="83"/>
    </row>
    <row r="426344" spans="16:16" x14ac:dyDescent="0.3">
      <c r="P426344" s="83"/>
    </row>
    <row r="426345" spans="16:16" x14ac:dyDescent="0.3">
      <c r="P426345" s="83"/>
    </row>
    <row r="426346" spans="16:16" x14ac:dyDescent="0.3">
      <c r="P426346" s="83"/>
    </row>
    <row r="426347" spans="16:16" x14ac:dyDescent="0.3">
      <c r="P426347" s="83"/>
    </row>
    <row r="426348" spans="16:16" x14ac:dyDescent="0.3">
      <c r="P426348" s="83"/>
    </row>
    <row r="426349" spans="16:16" x14ac:dyDescent="0.3">
      <c r="P426349" s="83"/>
    </row>
    <row r="426350" spans="16:16" x14ac:dyDescent="0.3">
      <c r="P426350" s="83"/>
    </row>
    <row r="426351" spans="16:16" x14ac:dyDescent="0.3">
      <c r="P426351" s="83"/>
    </row>
    <row r="426352" spans="16:16" x14ac:dyDescent="0.3">
      <c r="P426352" s="83"/>
    </row>
    <row r="426353" spans="16:16" x14ac:dyDescent="0.3">
      <c r="P426353" s="83"/>
    </row>
    <row r="426354" spans="16:16" x14ac:dyDescent="0.3">
      <c r="P426354" s="83"/>
    </row>
    <row r="426355" spans="16:16" x14ac:dyDescent="0.3">
      <c r="P426355" s="83"/>
    </row>
    <row r="426356" spans="16:16" x14ac:dyDescent="0.3">
      <c r="P426356" s="83"/>
    </row>
    <row r="426357" spans="16:16" x14ac:dyDescent="0.3">
      <c r="P426357" s="83"/>
    </row>
    <row r="426358" spans="16:16" x14ac:dyDescent="0.3">
      <c r="P426358" s="83"/>
    </row>
    <row r="426359" spans="16:16" x14ac:dyDescent="0.3">
      <c r="P426359" s="83"/>
    </row>
    <row r="426360" spans="16:16" x14ac:dyDescent="0.3">
      <c r="P426360" s="83"/>
    </row>
    <row r="426361" spans="16:16" x14ac:dyDescent="0.3">
      <c r="P426361" s="83"/>
    </row>
    <row r="426362" spans="16:16" x14ac:dyDescent="0.3">
      <c r="P426362" s="83"/>
    </row>
    <row r="426363" spans="16:16" x14ac:dyDescent="0.3">
      <c r="P426363" s="83"/>
    </row>
    <row r="426364" spans="16:16" x14ac:dyDescent="0.3">
      <c r="P426364" s="83"/>
    </row>
    <row r="426365" spans="16:16" x14ac:dyDescent="0.3">
      <c r="P426365" s="83"/>
    </row>
    <row r="426366" spans="16:16" x14ac:dyDescent="0.3">
      <c r="P426366" s="83"/>
    </row>
    <row r="426367" spans="16:16" x14ac:dyDescent="0.3">
      <c r="P426367" s="83"/>
    </row>
    <row r="426368" spans="16:16" x14ac:dyDescent="0.3">
      <c r="P426368" s="83"/>
    </row>
    <row r="426369" spans="16:16" x14ac:dyDescent="0.3">
      <c r="P426369" s="83"/>
    </row>
    <row r="426370" spans="16:16" x14ac:dyDescent="0.3">
      <c r="P426370" s="83"/>
    </row>
    <row r="426371" spans="16:16" x14ac:dyDescent="0.3">
      <c r="P426371" s="83"/>
    </row>
    <row r="426372" spans="16:16" x14ac:dyDescent="0.3">
      <c r="P426372" s="83"/>
    </row>
    <row r="426373" spans="16:16" x14ac:dyDescent="0.3">
      <c r="P426373" s="83"/>
    </row>
    <row r="426374" spans="16:16" x14ac:dyDescent="0.3">
      <c r="P426374" s="83"/>
    </row>
    <row r="426375" spans="16:16" x14ac:dyDescent="0.3">
      <c r="P426375" s="83"/>
    </row>
    <row r="426376" spans="16:16" x14ac:dyDescent="0.3">
      <c r="P426376" s="83"/>
    </row>
    <row r="426377" spans="16:16" x14ac:dyDescent="0.3">
      <c r="P426377" s="83"/>
    </row>
    <row r="426378" spans="16:16" x14ac:dyDescent="0.3">
      <c r="P426378" s="83"/>
    </row>
    <row r="426379" spans="16:16" x14ac:dyDescent="0.3">
      <c r="P426379" s="83"/>
    </row>
    <row r="426380" spans="16:16" x14ac:dyDescent="0.3">
      <c r="P426380" s="83"/>
    </row>
    <row r="426381" spans="16:16" x14ac:dyDescent="0.3">
      <c r="P426381" s="83"/>
    </row>
    <row r="426382" spans="16:16" x14ac:dyDescent="0.3">
      <c r="P426382" s="83"/>
    </row>
    <row r="426383" spans="16:16" x14ac:dyDescent="0.3">
      <c r="P426383" s="83"/>
    </row>
    <row r="426384" spans="16:16" x14ac:dyDescent="0.3">
      <c r="P426384" s="83"/>
    </row>
    <row r="426385" spans="16:16" x14ac:dyDescent="0.3">
      <c r="P426385" s="83"/>
    </row>
    <row r="426386" spans="16:16" x14ac:dyDescent="0.3">
      <c r="P426386" s="83"/>
    </row>
    <row r="426387" spans="16:16" x14ac:dyDescent="0.3">
      <c r="P426387" s="83"/>
    </row>
    <row r="426388" spans="16:16" x14ac:dyDescent="0.3">
      <c r="P426388" s="83"/>
    </row>
    <row r="426389" spans="16:16" x14ac:dyDescent="0.3">
      <c r="P426389" s="83"/>
    </row>
    <row r="426390" spans="16:16" x14ac:dyDescent="0.3">
      <c r="P426390" s="83"/>
    </row>
    <row r="426391" spans="16:16" x14ac:dyDescent="0.3">
      <c r="P426391" s="83"/>
    </row>
    <row r="426392" spans="16:16" x14ac:dyDescent="0.3">
      <c r="P426392" s="83"/>
    </row>
    <row r="426393" spans="16:16" x14ac:dyDescent="0.3">
      <c r="P426393" s="83"/>
    </row>
    <row r="426394" spans="16:16" x14ac:dyDescent="0.3">
      <c r="P426394" s="83"/>
    </row>
    <row r="426395" spans="16:16" x14ac:dyDescent="0.3">
      <c r="P426395" s="83"/>
    </row>
    <row r="426396" spans="16:16" x14ac:dyDescent="0.3">
      <c r="P426396" s="83"/>
    </row>
    <row r="426397" spans="16:16" x14ac:dyDescent="0.3">
      <c r="P426397" s="83"/>
    </row>
    <row r="426398" spans="16:16" x14ac:dyDescent="0.3">
      <c r="P426398" s="83"/>
    </row>
    <row r="426399" spans="16:16" x14ac:dyDescent="0.3">
      <c r="P426399" s="83"/>
    </row>
    <row r="426400" spans="16:16" x14ac:dyDescent="0.3">
      <c r="P426400" s="83"/>
    </row>
    <row r="426401" spans="16:16" x14ac:dyDescent="0.3">
      <c r="P426401" s="83"/>
    </row>
    <row r="426402" spans="16:16" x14ac:dyDescent="0.3">
      <c r="P426402" s="83"/>
    </row>
    <row r="426403" spans="16:16" x14ac:dyDescent="0.3">
      <c r="P426403" s="83"/>
    </row>
    <row r="426404" spans="16:16" x14ac:dyDescent="0.3">
      <c r="P426404" s="83"/>
    </row>
    <row r="426405" spans="16:16" x14ac:dyDescent="0.3">
      <c r="P426405" s="83"/>
    </row>
    <row r="426406" spans="16:16" x14ac:dyDescent="0.3">
      <c r="P426406" s="83"/>
    </row>
    <row r="426407" spans="16:16" x14ac:dyDescent="0.3">
      <c r="P426407" s="83"/>
    </row>
    <row r="426408" spans="16:16" x14ac:dyDescent="0.3">
      <c r="P426408" s="83"/>
    </row>
    <row r="426409" spans="16:16" x14ac:dyDescent="0.3">
      <c r="P426409" s="83"/>
    </row>
    <row r="426410" spans="16:16" x14ac:dyDescent="0.3">
      <c r="P426410" s="83"/>
    </row>
    <row r="426411" spans="16:16" x14ac:dyDescent="0.3">
      <c r="P426411" s="83"/>
    </row>
    <row r="426412" spans="16:16" x14ac:dyDescent="0.3">
      <c r="P426412" s="83"/>
    </row>
    <row r="426413" spans="16:16" x14ac:dyDescent="0.3">
      <c r="P426413" s="83"/>
    </row>
    <row r="426414" spans="16:16" x14ac:dyDescent="0.3">
      <c r="P426414" s="83"/>
    </row>
    <row r="426415" spans="16:16" x14ac:dyDescent="0.3">
      <c r="P426415" s="83"/>
    </row>
    <row r="426416" spans="16:16" x14ac:dyDescent="0.3">
      <c r="P426416" s="83"/>
    </row>
    <row r="426417" spans="16:16" x14ac:dyDescent="0.3">
      <c r="P426417" s="83"/>
    </row>
    <row r="426418" spans="16:16" x14ac:dyDescent="0.3">
      <c r="P426418" s="83"/>
    </row>
    <row r="426419" spans="16:16" x14ac:dyDescent="0.3">
      <c r="P426419" s="83"/>
    </row>
    <row r="426420" spans="16:16" x14ac:dyDescent="0.3">
      <c r="P426420" s="83"/>
    </row>
    <row r="426421" spans="16:16" x14ac:dyDescent="0.3">
      <c r="P426421" s="83"/>
    </row>
    <row r="426422" spans="16:16" x14ac:dyDescent="0.3">
      <c r="P426422" s="83"/>
    </row>
    <row r="426423" spans="16:16" x14ac:dyDescent="0.3">
      <c r="P426423" s="83"/>
    </row>
    <row r="426424" spans="16:16" x14ac:dyDescent="0.3">
      <c r="P426424" s="83"/>
    </row>
    <row r="426425" spans="16:16" x14ac:dyDescent="0.3">
      <c r="P426425" s="83"/>
    </row>
    <row r="426426" spans="16:16" x14ac:dyDescent="0.3">
      <c r="P426426" s="83"/>
    </row>
    <row r="426427" spans="16:16" x14ac:dyDescent="0.3">
      <c r="P426427" s="83"/>
    </row>
    <row r="426428" spans="16:16" x14ac:dyDescent="0.3">
      <c r="P426428" s="83"/>
    </row>
    <row r="426429" spans="16:16" x14ac:dyDescent="0.3">
      <c r="P426429" s="83"/>
    </row>
    <row r="426430" spans="16:16" x14ac:dyDescent="0.3">
      <c r="P426430" s="83"/>
    </row>
    <row r="426431" spans="16:16" x14ac:dyDescent="0.3">
      <c r="P426431" s="83"/>
    </row>
    <row r="426432" spans="16:16" x14ac:dyDescent="0.3">
      <c r="P426432" s="83"/>
    </row>
    <row r="426433" spans="16:16" x14ac:dyDescent="0.3">
      <c r="P426433" s="83"/>
    </row>
    <row r="426434" spans="16:16" x14ac:dyDescent="0.3">
      <c r="P426434" s="83"/>
    </row>
    <row r="426435" spans="16:16" x14ac:dyDescent="0.3">
      <c r="P426435" s="83"/>
    </row>
    <row r="426436" spans="16:16" x14ac:dyDescent="0.3">
      <c r="P426436" s="83"/>
    </row>
    <row r="426437" spans="16:16" x14ac:dyDescent="0.3">
      <c r="P426437" s="83"/>
    </row>
    <row r="426438" spans="16:16" x14ac:dyDescent="0.3">
      <c r="P426438" s="83"/>
    </row>
    <row r="426439" spans="16:16" x14ac:dyDescent="0.3">
      <c r="P426439" s="83"/>
    </row>
    <row r="426440" spans="16:16" x14ac:dyDescent="0.3">
      <c r="P426440" s="83"/>
    </row>
    <row r="426441" spans="16:16" x14ac:dyDescent="0.3">
      <c r="P426441" s="83"/>
    </row>
    <row r="426442" spans="16:16" x14ac:dyDescent="0.3">
      <c r="P426442" s="83"/>
    </row>
    <row r="426443" spans="16:16" x14ac:dyDescent="0.3">
      <c r="P426443" s="83"/>
    </row>
    <row r="426444" spans="16:16" x14ac:dyDescent="0.3">
      <c r="P426444" s="83"/>
    </row>
    <row r="426445" spans="16:16" x14ac:dyDescent="0.3">
      <c r="P426445" s="83"/>
    </row>
    <row r="426446" spans="16:16" x14ac:dyDescent="0.3">
      <c r="P426446" s="83"/>
    </row>
    <row r="426447" spans="16:16" x14ac:dyDescent="0.3">
      <c r="P426447" s="83"/>
    </row>
    <row r="426448" spans="16:16" x14ac:dyDescent="0.3">
      <c r="P426448" s="83"/>
    </row>
    <row r="426449" spans="16:16" x14ac:dyDescent="0.3">
      <c r="P426449" s="83"/>
    </row>
    <row r="426450" spans="16:16" x14ac:dyDescent="0.3">
      <c r="P426450" s="83"/>
    </row>
    <row r="426451" spans="16:16" x14ac:dyDescent="0.3">
      <c r="P426451" s="83"/>
    </row>
    <row r="426452" spans="16:16" x14ac:dyDescent="0.3">
      <c r="P426452" s="83"/>
    </row>
    <row r="426453" spans="16:16" x14ac:dyDescent="0.3">
      <c r="P426453" s="83"/>
    </row>
    <row r="426454" spans="16:16" x14ac:dyDescent="0.3">
      <c r="P426454" s="83"/>
    </row>
    <row r="426455" spans="16:16" x14ac:dyDescent="0.3">
      <c r="P426455" s="83"/>
    </row>
    <row r="426456" spans="16:16" x14ac:dyDescent="0.3">
      <c r="P426456" s="83"/>
    </row>
    <row r="426457" spans="16:16" x14ac:dyDescent="0.3">
      <c r="P426457" s="83"/>
    </row>
    <row r="426458" spans="16:16" x14ac:dyDescent="0.3">
      <c r="P426458" s="83"/>
    </row>
    <row r="426459" spans="16:16" x14ac:dyDescent="0.3">
      <c r="P426459" s="83"/>
    </row>
    <row r="426460" spans="16:16" x14ac:dyDescent="0.3">
      <c r="P426460" s="83"/>
    </row>
    <row r="426461" spans="16:16" x14ac:dyDescent="0.3">
      <c r="P426461" s="83"/>
    </row>
    <row r="426462" spans="16:16" x14ac:dyDescent="0.3">
      <c r="P426462" s="83"/>
    </row>
    <row r="426463" spans="16:16" x14ac:dyDescent="0.3">
      <c r="P426463" s="83"/>
    </row>
    <row r="426464" spans="16:16" x14ac:dyDescent="0.3">
      <c r="P426464" s="83"/>
    </row>
    <row r="426465" spans="16:16" x14ac:dyDescent="0.3">
      <c r="P426465" s="83"/>
    </row>
    <row r="426466" spans="16:16" x14ac:dyDescent="0.3">
      <c r="P426466" s="83"/>
    </row>
    <row r="426467" spans="16:16" x14ac:dyDescent="0.3">
      <c r="P426467" s="83"/>
    </row>
    <row r="426468" spans="16:16" x14ac:dyDescent="0.3">
      <c r="P426468" s="83"/>
    </row>
    <row r="426469" spans="16:16" x14ac:dyDescent="0.3">
      <c r="P426469" s="83"/>
    </row>
    <row r="426470" spans="16:16" x14ac:dyDescent="0.3">
      <c r="P426470" s="83"/>
    </row>
    <row r="426471" spans="16:16" x14ac:dyDescent="0.3">
      <c r="P426471" s="83"/>
    </row>
    <row r="426472" spans="16:16" x14ac:dyDescent="0.3">
      <c r="P426472" s="83"/>
    </row>
    <row r="426473" spans="16:16" x14ac:dyDescent="0.3">
      <c r="P426473" s="83"/>
    </row>
    <row r="426474" spans="16:16" x14ac:dyDescent="0.3">
      <c r="P426474" s="83"/>
    </row>
    <row r="426475" spans="16:16" x14ac:dyDescent="0.3">
      <c r="P426475" s="83"/>
    </row>
    <row r="426476" spans="16:16" x14ac:dyDescent="0.3">
      <c r="P426476" s="83"/>
    </row>
    <row r="426477" spans="16:16" x14ac:dyDescent="0.3">
      <c r="P426477" s="83"/>
    </row>
    <row r="426478" spans="16:16" x14ac:dyDescent="0.3">
      <c r="P426478" s="83"/>
    </row>
    <row r="426479" spans="16:16" x14ac:dyDescent="0.3">
      <c r="P426479" s="83"/>
    </row>
    <row r="426480" spans="16:16" x14ac:dyDescent="0.3">
      <c r="P426480" s="83"/>
    </row>
    <row r="426481" spans="16:16" x14ac:dyDescent="0.3">
      <c r="P426481" s="83"/>
    </row>
    <row r="426482" spans="16:16" x14ac:dyDescent="0.3">
      <c r="P426482" s="83"/>
    </row>
    <row r="426483" spans="16:16" x14ac:dyDescent="0.3">
      <c r="P426483" s="83"/>
    </row>
    <row r="426484" spans="16:16" x14ac:dyDescent="0.3">
      <c r="P426484" s="83"/>
    </row>
    <row r="426485" spans="16:16" x14ac:dyDescent="0.3">
      <c r="P426485" s="83"/>
    </row>
    <row r="426486" spans="16:16" x14ac:dyDescent="0.3">
      <c r="P426486" s="83"/>
    </row>
    <row r="426487" spans="16:16" x14ac:dyDescent="0.3">
      <c r="P426487" s="83"/>
    </row>
    <row r="426488" spans="16:16" x14ac:dyDescent="0.3">
      <c r="P426488" s="83"/>
    </row>
    <row r="426489" spans="16:16" x14ac:dyDescent="0.3">
      <c r="P426489" s="83"/>
    </row>
    <row r="426490" spans="16:16" x14ac:dyDescent="0.3">
      <c r="P426490" s="83"/>
    </row>
    <row r="426491" spans="16:16" x14ac:dyDescent="0.3">
      <c r="P426491" s="83"/>
    </row>
    <row r="426492" spans="16:16" x14ac:dyDescent="0.3">
      <c r="P426492" s="83"/>
    </row>
    <row r="426493" spans="16:16" x14ac:dyDescent="0.3">
      <c r="P426493" s="83"/>
    </row>
    <row r="426494" spans="16:16" x14ac:dyDescent="0.3">
      <c r="P426494" s="83"/>
    </row>
    <row r="426495" spans="16:16" x14ac:dyDescent="0.3">
      <c r="P426495" s="83"/>
    </row>
    <row r="426496" spans="16:16" x14ac:dyDescent="0.3">
      <c r="P426496" s="83"/>
    </row>
    <row r="426497" spans="16:16" x14ac:dyDescent="0.3">
      <c r="P426497" s="83"/>
    </row>
    <row r="426498" spans="16:16" x14ac:dyDescent="0.3">
      <c r="P426498" s="83"/>
    </row>
    <row r="426499" spans="16:16" x14ac:dyDescent="0.3">
      <c r="P426499" s="83"/>
    </row>
    <row r="426500" spans="16:16" x14ac:dyDescent="0.3">
      <c r="P426500" s="83"/>
    </row>
    <row r="426501" spans="16:16" x14ac:dyDescent="0.3">
      <c r="P426501" s="83"/>
    </row>
    <row r="426502" spans="16:16" x14ac:dyDescent="0.3">
      <c r="P426502" s="83"/>
    </row>
    <row r="426503" spans="16:16" x14ac:dyDescent="0.3">
      <c r="P426503" s="83"/>
    </row>
    <row r="426504" spans="16:16" x14ac:dyDescent="0.3">
      <c r="P426504" s="83"/>
    </row>
    <row r="426505" spans="16:16" x14ac:dyDescent="0.3">
      <c r="P426505" s="83"/>
    </row>
    <row r="426506" spans="16:16" x14ac:dyDescent="0.3">
      <c r="P426506" s="83"/>
    </row>
    <row r="426507" spans="16:16" x14ac:dyDescent="0.3">
      <c r="P426507" s="83"/>
    </row>
    <row r="426508" spans="16:16" x14ac:dyDescent="0.3">
      <c r="P426508" s="83"/>
    </row>
    <row r="426509" spans="16:16" x14ac:dyDescent="0.3">
      <c r="P426509" s="83"/>
    </row>
    <row r="426510" spans="16:16" x14ac:dyDescent="0.3">
      <c r="P426510" s="83"/>
    </row>
    <row r="426511" spans="16:16" x14ac:dyDescent="0.3">
      <c r="P426511" s="83"/>
    </row>
    <row r="426512" spans="16:16" x14ac:dyDescent="0.3">
      <c r="P426512" s="83"/>
    </row>
    <row r="426513" spans="16:16" x14ac:dyDescent="0.3">
      <c r="P426513" s="83"/>
    </row>
    <row r="426514" spans="16:16" x14ac:dyDescent="0.3">
      <c r="P426514" s="83"/>
    </row>
    <row r="426515" spans="16:16" x14ac:dyDescent="0.3">
      <c r="P426515" s="83"/>
    </row>
    <row r="426516" spans="16:16" x14ac:dyDescent="0.3">
      <c r="P426516" s="83"/>
    </row>
    <row r="426517" spans="16:16" x14ac:dyDescent="0.3">
      <c r="P426517" s="83"/>
    </row>
    <row r="426518" spans="16:16" x14ac:dyDescent="0.3">
      <c r="P426518" s="83"/>
    </row>
    <row r="426519" spans="16:16" x14ac:dyDescent="0.3">
      <c r="P426519" s="83"/>
    </row>
    <row r="426520" spans="16:16" x14ac:dyDescent="0.3">
      <c r="P426520" s="83"/>
    </row>
    <row r="426521" spans="16:16" x14ac:dyDescent="0.3">
      <c r="P426521" s="83"/>
    </row>
    <row r="426522" spans="16:16" x14ac:dyDescent="0.3">
      <c r="P426522" s="83"/>
    </row>
    <row r="426523" spans="16:16" x14ac:dyDescent="0.3">
      <c r="P426523" s="83"/>
    </row>
    <row r="426524" spans="16:16" x14ac:dyDescent="0.3">
      <c r="P426524" s="83"/>
    </row>
    <row r="426525" spans="16:16" x14ac:dyDescent="0.3">
      <c r="P426525" s="83"/>
    </row>
    <row r="426526" spans="16:16" x14ac:dyDescent="0.3">
      <c r="P426526" s="83"/>
    </row>
    <row r="426527" spans="16:16" x14ac:dyDescent="0.3">
      <c r="P426527" s="83"/>
    </row>
    <row r="426528" spans="16:16" x14ac:dyDescent="0.3">
      <c r="P426528" s="83"/>
    </row>
    <row r="426529" spans="16:16" x14ac:dyDescent="0.3">
      <c r="P426529" s="83"/>
    </row>
    <row r="426530" spans="16:16" x14ac:dyDescent="0.3">
      <c r="P426530" s="83"/>
    </row>
    <row r="426531" spans="16:16" x14ac:dyDescent="0.3">
      <c r="P426531" s="83"/>
    </row>
    <row r="426532" spans="16:16" x14ac:dyDescent="0.3">
      <c r="P426532" s="83"/>
    </row>
    <row r="426533" spans="16:16" x14ac:dyDescent="0.3">
      <c r="P426533" s="83"/>
    </row>
    <row r="426534" spans="16:16" x14ac:dyDescent="0.3">
      <c r="P426534" s="83"/>
    </row>
    <row r="426535" spans="16:16" x14ac:dyDescent="0.3">
      <c r="P426535" s="83"/>
    </row>
    <row r="426536" spans="16:16" x14ac:dyDescent="0.3">
      <c r="P426536" s="83"/>
    </row>
    <row r="426537" spans="16:16" x14ac:dyDescent="0.3">
      <c r="P426537" s="83"/>
    </row>
    <row r="426538" spans="16:16" x14ac:dyDescent="0.3">
      <c r="P426538" s="83"/>
    </row>
    <row r="426539" spans="16:16" x14ac:dyDescent="0.3">
      <c r="P426539" s="83"/>
    </row>
    <row r="426540" spans="16:16" x14ac:dyDescent="0.3">
      <c r="P426540" s="83"/>
    </row>
    <row r="426541" spans="16:16" x14ac:dyDescent="0.3">
      <c r="P426541" s="83"/>
    </row>
    <row r="426542" spans="16:16" x14ac:dyDescent="0.3">
      <c r="P426542" s="83"/>
    </row>
    <row r="426543" spans="16:16" x14ac:dyDescent="0.3">
      <c r="P426543" s="83"/>
    </row>
    <row r="426544" spans="16:16" x14ac:dyDescent="0.3">
      <c r="P426544" s="83"/>
    </row>
    <row r="426545" spans="16:16" x14ac:dyDescent="0.3">
      <c r="P426545" s="83"/>
    </row>
    <row r="426546" spans="16:16" x14ac:dyDescent="0.3">
      <c r="P426546" s="83"/>
    </row>
    <row r="426547" spans="16:16" x14ac:dyDescent="0.3">
      <c r="P426547" s="83"/>
    </row>
    <row r="426548" spans="16:16" x14ac:dyDescent="0.3">
      <c r="P426548" s="83"/>
    </row>
    <row r="426549" spans="16:16" x14ac:dyDescent="0.3">
      <c r="P426549" s="83"/>
    </row>
    <row r="426550" spans="16:16" x14ac:dyDescent="0.3">
      <c r="P426550" s="83"/>
    </row>
    <row r="426551" spans="16:16" x14ac:dyDescent="0.3">
      <c r="P426551" s="83"/>
    </row>
    <row r="426552" spans="16:16" x14ac:dyDescent="0.3">
      <c r="P426552" s="83"/>
    </row>
    <row r="426553" spans="16:16" x14ac:dyDescent="0.3">
      <c r="P426553" s="83"/>
    </row>
    <row r="426554" spans="16:16" x14ac:dyDescent="0.3">
      <c r="P426554" s="83"/>
    </row>
    <row r="426555" spans="16:16" x14ac:dyDescent="0.3">
      <c r="P426555" s="83"/>
    </row>
    <row r="426556" spans="16:16" x14ac:dyDescent="0.3">
      <c r="P426556" s="83"/>
    </row>
    <row r="426557" spans="16:16" x14ac:dyDescent="0.3">
      <c r="P426557" s="83"/>
    </row>
    <row r="426558" spans="16:16" x14ac:dyDescent="0.3">
      <c r="P426558" s="83"/>
    </row>
    <row r="426559" spans="16:16" x14ac:dyDescent="0.3">
      <c r="P426559" s="83"/>
    </row>
    <row r="426560" spans="16:16" x14ac:dyDescent="0.3">
      <c r="P426560" s="83"/>
    </row>
    <row r="426561" spans="16:16" x14ac:dyDescent="0.3">
      <c r="P426561" s="83"/>
    </row>
    <row r="426562" spans="16:16" x14ac:dyDescent="0.3">
      <c r="P426562" s="83"/>
    </row>
    <row r="426563" spans="16:16" x14ac:dyDescent="0.3">
      <c r="P426563" s="83"/>
    </row>
    <row r="426564" spans="16:16" x14ac:dyDescent="0.3">
      <c r="P426564" s="83"/>
    </row>
    <row r="426565" spans="16:16" x14ac:dyDescent="0.3">
      <c r="P426565" s="83"/>
    </row>
    <row r="426566" spans="16:16" x14ac:dyDescent="0.3">
      <c r="P426566" s="83"/>
    </row>
    <row r="426567" spans="16:16" x14ac:dyDescent="0.3">
      <c r="P426567" s="83"/>
    </row>
    <row r="426568" spans="16:16" x14ac:dyDescent="0.3">
      <c r="P426568" s="83"/>
    </row>
    <row r="426569" spans="16:16" x14ac:dyDescent="0.3">
      <c r="P426569" s="83"/>
    </row>
    <row r="426570" spans="16:16" x14ac:dyDescent="0.3">
      <c r="P426570" s="83"/>
    </row>
    <row r="426571" spans="16:16" x14ac:dyDescent="0.3">
      <c r="P426571" s="83"/>
    </row>
    <row r="426572" spans="16:16" x14ac:dyDescent="0.3">
      <c r="P426572" s="83"/>
    </row>
    <row r="426573" spans="16:16" x14ac:dyDescent="0.3">
      <c r="P426573" s="83"/>
    </row>
    <row r="426574" spans="16:16" x14ac:dyDescent="0.3">
      <c r="P426574" s="83"/>
    </row>
    <row r="426575" spans="16:16" x14ac:dyDescent="0.3">
      <c r="P426575" s="83"/>
    </row>
    <row r="426576" spans="16:16" x14ac:dyDescent="0.3">
      <c r="P426576" s="83"/>
    </row>
    <row r="426577" spans="16:16" x14ac:dyDescent="0.3">
      <c r="P426577" s="83"/>
    </row>
    <row r="426578" spans="16:16" x14ac:dyDescent="0.3">
      <c r="P426578" s="83"/>
    </row>
    <row r="426579" spans="16:16" x14ac:dyDescent="0.3">
      <c r="P426579" s="83"/>
    </row>
    <row r="426580" spans="16:16" x14ac:dyDescent="0.3">
      <c r="P426580" s="83"/>
    </row>
    <row r="426581" spans="16:16" x14ac:dyDescent="0.3">
      <c r="P426581" s="83"/>
    </row>
    <row r="426582" spans="16:16" x14ac:dyDescent="0.3">
      <c r="P426582" s="83"/>
    </row>
    <row r="426583" spans="16:16" x14ac:dyDescent="0.3">
      <c r="P426583" s="83"/>
    </row>
    <row r="426584" spans="16:16" x14ac:dyDescent="0.3">
      <c r="P426584" s="83"/>
    </row>
    <row r="426585" spans="16:16" x14ac:dyDescent="0.3">
      <c r="P426585" s="83"/>
    </row>
    <row r="426586" spans="16:16" x14ac:dyDescent="0.3">
      <c r="P426586" s="83"/>
    </row>
    <row r="426587" spans="16:16" x14ac:dyDescent="0.3">
      <c r="P426587" s="83"/>
    </row>
    <row r="426588" spans="16:16" x14ac:dyDescent="0.3">
      <c r="P426588" s="83"/>
    </row>
    <row r="426589" spans="16:16" x14ac:dyDescent="0.3">
      <c r="P426589" s="83"/>
    </row>
    <row r="426590" spans="16:16" x14ac:dyDescent="0.3">
      <c r="P426590" s="83"/>
    </row>
    <row r="426591" spans="16:16" x14ac:dyDescent="0.3">
      <c r="P426591" s="83"/>
    </row>
    <row r="426592" spans="16:16" x14ac:dyDescent="0.3">
      <c r="P426592" s="83"/>
    </row>
    <row r="426593" spans="16:16" x14ac:dyDescent="0.3">
      <c r="P426593" s="83"/>
    </row>
    <row r="426594" spans="16:16" x14ac:dyDescent="0.3">
      <c r="P426594" s="83"/>
    </row>
    <row r="426595" spans="16:16" x14ac:dyDescent="0.3">
      <c r="P426595" s="83"/>
    </row>
    <row r="426596" spans="16:16" x14ac:dyDescent="0.3">
      <c r="P426596" s="83"/>
    </row>
    <row r="426597" spans="16:16" x14ac:dyDescent="0.3">
      <c r="P426597" s="83"/>
    </row>
    <row r="426598" spans="16:16" x14ac:dyDescent="0.3">
      <c r="P426598" s="83"/>
    </row>
    <row r="426599" spans="16:16" x14ac:dyDescent="0.3">
      <c r="P426599" s="83"/>
    </row>
    <row r="426600" spans="16:16" x14ac:dyDescent="0.3">
      <c r="P426600" s="83"/>
    </row>
    <row r="426601" spans="16:16" x14ac:dyDescent="0.3">
      <c r="P426601" s="83"/>
    </row>
    <row r="426602" spans="16:16" x14ac:dyDescent="0.3">
      <c r="P426602" s="83"/>
    </row>
    <row r="426603" spans="16:16" x14ac:dyDescent="0.3">
      <c r="P426603" s="83"/>
    </row>
    <row r="426604" spans="16:16" x14ac:dyDescent="0.3">
      <c r="P426604" s="83"/>
    </row>
    <row r="426605" spans="16:16" x14ac:dyDescent="0.3">
      <c r="P426605" s="83"/>
    </row>
    <row r="426606" spans="16:16" x14ac:dyDescent="0.3">
      <c r="P426606" s="83"/>
    </row>
    <row r="426607" spans="16:16" x14ac:dyDescent="0.3">
      <c r="P426607" s="83"/>
    </row>
    <row r="426608" spans="16:16" x14ac:dyDescent="0.3">
      <c r="P426608" s="83"/>
    </row>
    <row r="426609" spans="16:16" x14ac:dyDescent="0.3">
      <c r="P426609" s="83"/>
    </row>
    <row r="426610" spans="16:16" x14ac:dyDescent="0.3">
      <c r="P426610" s="83"/>
    </row>
    <row r="426611" spans="16:16" x14ac:dyDescent="0.3">
      <c r="P426611" s="83"/>
    </row>
    <row r="426612" spans="16:16" x14ac:dyDescent="0.3">
      <c r="P426612" s="83"/>
    </row>
    <row r="426613" spans="16:16" x14ac:dyDescent="0.3">
      <c r="P426613" s="83"/>
    </row>
    <row r="426614" spans="16:16" x14ac:dyDescent="0.3">
      <c r="P426614" s="83"/>
    </row>
    <row r="426615" spans="16:16" x14ac:dyDescent="0.3">
      <c r="P426615" s="83"/>
    </row>
    <row r="426616" spans="16:16" x14ac:dyDescent="0.3">
      <c r="P426616" s="83"/>
    </row>
    <row r="426617" spans="16:16" x14ac:dyDescent="0.3">
      <c r="P426617" s="83"/>
    </row>
    <row r="426618" spans="16:16" x14ac:dyDescent="0.3">
      <c r="P426618" s="83"/>
    </row>
    <row r="426619" spans="16:16" x14ac:dyDescent="0.3">
      <c r="P426619" s="83"/>
    </row>
    <row r="426620" spans="16:16" x14ac:dyDescent="0.3">
      <c r="P426620" s="83"/>
    </row>
    <row r="426621" spans="16:16" x14ac:dyDescent="0.3">
      <c r="P426621" s="83"/>
    </row>
    <row r="426622" spans="16:16" x14ac:dyDescent="0.3">
      <c r="P426622" s="83"/>
    </row>
    <row r="426623" spans="16:16" x14ac:dyDescent="0.3">
      <c r="P426623" s="83"/>
    </row>
    <row r="426624" spans="16:16" x14ac:dyDescent="0.3">
      <c r="P426624" s="83"/>
    </row>
    <row r="426625" spans="16:16" x14ac:dyDescent="0.3">
      <c r="P426625" s="83"/>
    </row>
    <row r="426626" spans="16:16" x14ac:dyDescent="0.3">
      <c r="P426626" s="83"/>
    </row>
    <row r="426627" spans="16:16" x14ac:dyDescent="0.3">
      <c r="P426627" s="83"/>
    </row>
    <row r="426628" spans="16:16" x14ac:dyDescent="0.3">
      <c r="P426628" s="83"/>
    </row>
    <row r="426629" spans="16:16" x14ac:dyDescent="0.3">
      <c r="P426629" s="83"/>
    </row>
    <row r="426630" spans="16:16" x14ac:dyDescent="0.3">
      <c r="P426630" s="83"/>
    </row>
    <row r="426631" spans="16:16" x14ac:dyDescent="0.3">
      <c r="P426631" s="83"/>
    </row>
    <row r="426632" spans="16:16" x14ac:dyDescent="0.3">
      <c r="P426632" s="83"/>
    </row>
    <row r="426633" spans="16:16" x14ac:dyDescent="0.3">
      <c r="P426633" s="83"/>
    </row>
    <row r="426634" spans="16:16" x14ac:dyDescent="0.3">
      <c r="P426634" s="83"/>
    </row>
    <row r="426635" spans="16:16" x14ac:dyDescent="0.3">
      <c r="P426635" s="83"/>
    </row>
    <row r="426636" spans="16:16" x14ac:dyDescent="0.3">
      <c r="P426636" s="83"/>
    </row>
    <row r="426637" spans="16:16" x14ac:dyDescent="0.3">
      <c r="P426637" s="83"/>
    </row>
    <row r="426638" spans="16:16" x14ac:dyDescent="0.3">
      <c r="P426638" s="83"/>
    </row>
    <row r="426639" spans="16:16" x14ac:dyDescent="0.3">
      <c r="P426639" s="83"/>
    </row>
    <row r="426640" spans="16:16" x14ac:dyDescent="0.3">
      <c r="P426640" s="83"/>
    </row>
    <row r="426641" spans="16:16" x14ac:dyDescent="0.3">
      <c r="P426641" s="83"/>
    </row>
    <row r="426642" spans="16:16" x14ac:dyDescent="0.3">
      <c r="P426642" s="83"/>
    </row>
    <row r="426643" spans="16:16" x14ac:dyDescent="0.3">
      <c r="P426643" s="83"/>
    </row>
    <row r="426644" spans="16:16" x14ac:dyDescent="0.3">
      <c r="P426644" s="83"/>
    </row>
    <row r="426645" spans="16:16" x14ac:dyDescent="0.3">
      <c r="P426645" s="83"/>
    </row>
    <row r="426646" spans="16:16" x14ac:dyDescent="0.3">
      <c r="P426646" s="83"/>
    </row>
    <row r="426647" spans="16:16" x14ac:dyDescent="0.3">
      <c r="P426647" s="83"/>
    </row>
    <row r="426648" spans="16:16" x14ac:dyDescent="0.3">
      <c r="P426648" s="83"/>
    </row>
    <row r="426649" spans="16:16" x14ac:dyDescent="0.3">
      <c r="P426649" s="83"/>
    </row>
    <row r="426650" spans="16:16" x14ac:dyDescent="0.3">
      <c r="P426650" s="83"/>
    </row>
    <row r="426651" spans="16:16" x14ac:dyDescent="0.3">
      <c r="P426651" s="83"/>
    </row>
    <row r="426652" spans="16:16" x14ac:dyDescent="0.3">
      <c r="P426652" s="83"/>
    </row>
    <row r="426653" spans="16:16" x14ac:dyDescent="0.3">
      <c r="P426653" s="83"/>
    </row>
    <row r="426654" spans="16:16" x14ac:dyDescent="0.3">
      <c r="P426654" s="83"/>
    </row>
    <row r="426655" spans="16:16" x14ac:dyDescent="0.3">
      <c r="P426655" s="83"/>
    </row>
    <row r="426656" spans="16:16" x14ac:dyDescent="0.3">
      <c r="P426656" s="83"/>
    </row>
    <row r="426657" spans="16:16" x14ac:dyDescent="0.3">
      <c r="P426657" s="83"/>
    </row>
    <row r="426658" spans="16:16" x14ac:dyDescent="0.3">
      <c r="P426658" s="83"/>
    </row>
    <row r="426659" spans="16:16" x14ac:dyDescent="0.3">
      <c r="P426659" s="83"/>
    </row>
    <row r="426660" spans="16:16" x14ac:dyDescent="0.3">
      <c r="P426660" s="83"/>
    </row>
    <row r="426661" spans="16:16" x14ac:dyDescent="0.3">
      <c r="P426661" s="83"/>
    </row>
    <row r="426662" spans="16:16" x14ac:dyDescent="0.3">
      <c r="P426662" s="83"/>
    </row>
    <row r="426663" spans="16:16" x14ac:dyDescent="0.3">
      <c r="P426663" s="83"/>
    </row>
    <row r="426664" spans="16:16" x14ac:dyDescent="0.3">
      <c r="P426664" s="83"/>
    </row>
    <row r="426665" spans="16:16" x14ac:dyDescent="0.3">
      <c r="P426665" s="83"/>
    </row>
    <row r="426666" spans="16:16" x14ac:dyDescent="0.3">
      <c r="P426666" s="83"/>
    </row>
    <row r="426667" spans="16:16" x14ac:dyDescent="0.3">
      <c r="P426667" s="83"/>
    </row>
    <row r="426668" spans="16:16" x14ac:dyDescent="0.3">
      <c r="P426668" s="83"/>
    </row>
    <row r="426669" spans="16:16" x14ac:dyDescent="0.3">
      <c r="P426669" s="83"/>
    </row>
    <row r="426670" spans="16:16" x14ac:dyDescent="0.3">
      <c r="P426670" s="83"/>
    </row>
    <row r="426671" spans="16:16" x14ac:dyDescent="0.3">
      <c r="P426671" s="83"/>
    </row>
    <row r="426672" spans="16:16" x14ac:dyDescent="0.3">
      <c r="P426672" s="83"/>
    </row>
    <row r="426673" spans="16:16" x14ac:dyDescent="0.3">
      <c r="P426673" s="83"/>
    </row>
    <row r="426674" spans="16:16" x14ac:dyDescent="0.3">
      <c r="P426674" s="83"/>
    </row>
    <row r="426675" spans="16:16" x14ac:dyDescent="0.3">
      <c r="P426675" s="83"/>
    </row>
    <row r="426676" spans="16:16" x14ac:dyDescent="0.3">
      <c r="P426676" s="83"/>
    </row>
    <row r="426677" spans="16:16" x14ac:dyDescent="0.3">
      <c r="P426677" s="83"/>
    </row>
    <row r="426678" spans="16:16" x14ac:dyDescent="0.3">
      <c r="P426678" s="83"/>
    </row>
    <row r="426679" spans="16:16" x14ac:dyDescent="0.3">
      <c r="P426679" s="83"/>
    </row>
    <row r="426680" spans="16:16" x14ac:dyDescent="0.3">
      <c r="P426680" s="83"/>
    </row>
    <row r="426681" spans="16:16" x14ac:dyDescent="0.3">
      <c r="P426681" s="83"/>
    </row>
    <row r="426682" spans="16:16" x14ac:dyDescent="0.3">
      <c r="P426682" s="83"/>
    </row>
    <row r="426683" spans="16:16" x14ac:dyDescent="0.3">
      <c r="P426683" s="83"/>
    </row>
    <row r="426684" spans="16:16" x14ac:dyDescent="0.3">
      <c r="P426684" s="83"/>
    </row>
    <row r="426685" spans="16:16" x14ac:dyDescent="0.3">
      <c r="P426685" s="83"/>
    </row>
    <row r="426686" spans="16:16" x14ac:dyDescent="0.3">
      <c r="P426686" s="83"/>
    </row>
    <row r="426687" spans="16:16" x14ac:dyDescent="0.3">
      <c r="P426687" s="83"/>
    </row>
    <row r="426688" spans="16:16" x14ac:dyDescent="0.3">
      <c r="P426688" s="83"/>
    </row>
    <row r="426689" spans="16:16" x14ac:dyDescent="0.3">
      <c r="P426689" s="83"/>
    </row>
    <row r="426690" spans="16:16" x14ac:dyDescent="0.3">
      <c r="P426690" s="83"/>
    </row>
    <row r="426691" spans="16:16" x14ac:dyDescent="0.3">
      <c r="P426691" s="83"/>
    </row>
    <row r="426692" spans="16:16" x14ac:dyDescent="0.3">
      <c r="P426692" s="83"/>
    </row>
    <row r="426693" spans="16:16" x14ac:dyDescent="0.3">
      <c r="P426693" s="83"/>
    </row>
    <row r="426694" spans="16:16" x14ac:dyDescent="0.3">
      <c r="P426694" s="83"/>
    </row>
    <row r="426695" spans="16:16" x14ac:dyDescent="0.3">
      <c r="P426695" s="83"/>
    </row>
    <row r="426696" spans="16:16" x14ac:dyDescent="0.3">
      <c r="P426696" s="83"/>
    </row>
    <row r="426697" spans="16:16" x14ac:dyDescent="0.3">
      <c r="P426697" s="83"/>
    </row>
    <row r="426698" spans="16:16" x14ac:dyDescent="0.3">
      <c r="P426698" s="83"/>
    </row>
    <row r="426699" spans="16:16" x14ac:dyDescent="0.3">
      <c r="P426699" s="83"/>
    </row>
    <row r="426700" spans="16:16" x14ac:dyDescent="0.3">
      <c r="P426700" s="83"/>
    </row>
    <row r="426701" spans="16:16" x14ac:dyDescent="0.3">
      <c r="P426701" s="83"/>
    </row>
    <row r="426702" spans="16:16" x14ac:dyDescent="0.3">
      <c r="P426702" s="83"/>
    </row>
    <row r="426703" spans="16:16" x14ac:dyDescent="0.3">
      <c r="P426703" s="83"/>
    </row>
    <row r="426704" spans="16:16" x14ac:dyDescent="0.3">
      <c r="P426704" s="83"/>
    </row>
    <row r="426705" spans="16:16" x14ac:dyDescent="0.3">
      <c r="P426705" s="83"/>
    </row>
    <row r="426706" spans="16:16" x14ac:dyDescent="0.3">
      <c r="P426706" s="83"/>
    </row>
    <row r="426707" spans="16:16" x14ac:dyDescent="0.3">
      <c r="P426707" s="83"/>
    </row>
    <row r="426708" spans="16:16" x14ac:dyDescent="0.3">
      <c r="P426708" s="83"/>
    </row>
    <row r="426709" spans="16:16" x14ac:dyDescent="0.3">
      <c r="P426709" s="83"/>
    </row>
    <row r="426710" spans="16:16" x14ac:dyDescent="0.3">
      <c r="P426710" s="83"/>
    </row>
    <row r="426711" spans="16:16" x14ac:dyDescent="0.3">
      <c r="P426711" s="83"/>
    </row>
    <row r="426712" spans="16:16" x14ac:dyDescent="0.3">
      <c r="P426712" s="83"/>
    </row>
    <row r="426713" spans="16:16" x14ac:dyDescent="0.3">
      <c r="P426713" s="83"/>
    </row>
    <row r="426714" spans="16:16" x14ac:dyDescent="0.3">
      <c r="P426714" s="83"/>
    </row>
    <row r="426715" spans="16:16" x14ac:dyDescent="0.3">
      <c r="P426715" s="83"/>
    </row>
    <row r="426716" spans="16:16" x14ac:dyDescent="0.3">
      <c r="P426716" s="83"/>
    </row>
    <row r="426717" spans="16:16" x14ac:dyDescent="0.3">
      <c r="P426717" s="83"/>
    </row>
    <row r="426718" spans="16:16" x14ac:dyDescent="0.3">
      <c r="P426718" s="83"/>
    </row>
    <row r="426719" spans="16:16" x14ac:dyDescent="0.3">
      <c r="P426719" s="83"/>
    </row>
    <row r="426720" spans="16:16" x14ac:dyDescent="0.3">
      <c r="P426720" s="83"/>
    </row>
    <row r="426721" spans="16:16" x14ac:dyDescent="0.3">
      <c r="P426721" s="83"/>
    </row>
    <row r="426722" spans="16:16" x14ac:dyDescent="0.3">
      <c r="P426722" s="83"/>
    </row>
    <row r="426723" spans="16:16" x14ac:dyDescent="0.3">
      <c r="P426723" s="83"/>
    </row>
    <row r="426724" spans="16:16" x14ac:dyDescent="0.3">
      <c r="P426724" s="83"/>
    </row>
    <row r="426725" spans="16:16" x14ac:dyDescent="0.3">
      <c r="P426725" s="83"/>
    </row>
    <row r="426726" spans="16:16" x14ac:dyDescent="0.3">
      <c r="P426726" s="83"/>
    </row>
    <row r="426727" spans="16:16" x14ac:dyDescent="0.3">
      <c r="P426727" s="83"/>
    </row>
    <row r="426728" spans="16:16" x14ac:dyDescent="0.3">
      <c r="P426728" s="83"/>
    </row>
    <row r="426729" spans="16:16" x14ac:dyDescent="0.3">
      <c r="P426729" s="83"/>
    </row>
    <row r="426730" spans="16:16" x14ac:dyDescent="0.3">
      <c r="P426730" s="83"/>
    </row>
    <row r="426731" spans="16:16" x14ac:dyDescent="0.3">
      <c r="P426731" s="83"/>
    </row>
    <row r="426732" spans="16:16" x14ac:dyDescent="0.3">
      <c r="P426732" s="83"/>
    </row>
    <row r="426733" spans="16:16" x14ac:dyDescent="0.3">
      <c r="P426733" s="83"/>
    </row>
    <row r="426734" spans="16:16" x14ac:dyDescent="0.3">
      <c r="P426734" s="83"/>
    </row>
    <row r="426735" spans="16:16" x14ac:dyDescent="0.3">
      <c r="P426735" s="83"/>
    </row>
    <row r="426736" spans="16:16" x14ac:dyDescent="0.3">
      <c r="P426736" s="83"/>
    </row>
    <row r="426737" spans="16:16" x14ac:dyDescent="0.3">
      <c r="P426737" s="83"/>
    </row>
    <row r="426738" spans="16:16" x14ac:dyDescent="0.3">
      <c r="P426738" s="83"/>
    </row>
    <row r="426739" spans="16:16" x14ac:dyDescent="0.3">
      <c r="P426739" s="83"/>
    </row>
    <row r="426740" spans="16:16" x14ac:dyDescent="0.3">
      <c r="P426740" s="83"/>
    </row>
    <row r="426741" spans="16:16" x14ac:dyDescent="0.3">
      <c r="P426741" s="83"/>
    </row>
    <row r="426742" spans="16:16" x14ac:dyDescent="0.3">
      <c r="P426742" s="83"/>
    </row>
    <row r="426743" spans="16:16" x14ac:dyDescent="0.3">
      <c r="P426743" s="83"/>
    </row>
    <row r="426744" spans="16:16" x14ac:dyDescent="0.3">
      <c r="P426744" s="83"/>
    </row>
    <row r="426745" spans="16:16" x14ac:dyDescent="0.3">
      <c r="P426745" s="83"/>
    </row>
    <row r="426746" spans="16:16" x14ac:dyDescent="0.3">
      <c r="P426746" s="83"/>
    </row>
    <row r="426747" spans="16:16" x14ac:dyDescent="0.3">
      <c r="P426747" s="83"/>
    </row>
    <row r="426748" spans="16:16" x14ac:dyDescent="0.3">
      <c r="P426748" s="83"/>
    </row>
    <row r="426749" spans="16:16" x14ac:dyDescent="0.3">
      <c r="P426749" s="83"/>
    </row>
    <row r="426750" spans="16:16" x14ac:dyDescent="0.3">
      <c r="P426750" s="83"/>
    </row>
    <row r="426751" spans="16:16" x14ac:dyDescent="0.3">
      <c r="P426751" s="83"/>
    </row>
    <row r="426752" spans="16:16" x14ac:dyDescent="0.3">
      <c r="P426752" s="83"/>
    </row>
    <row r="426753" spans="16:16" x14ac:dyDescent="0.3">
      <c r="P426753" s="83"/>
    </row>
    <row r="426754" spans="16:16" x14ac:dyDescent="0.3">
      <c r="P426754" s="83"/>
    </row>
    <row r="426755" spans="16:16" x14ac:dyDescent="0.3">
      <c r="P426755" s="83"/>
    </row>
    <row r="426756" spans="16:16" x14ac:dyDescent="0.3">
      <c r="P426756" s="83"/>
    </row>
    <row r="426757" spans="16:16" x14ac:dyDescent="0.3">
      <c r="P426757" s="83"/>
    </row>
    <row r="426758" spans="16:16" x14ac:dyDescent="0.3">
      <c r="P426758" s="83"/>
    </row>
    <row r="426759" spans="16:16" x14ac:dyDescent="0.3">
      <c r="P426759" s="83"/>
    </row>
    <row r="426760" spans="16:16" x14ac:dyDescent="0.3">
      <c r="P426760" s="83"/>
    </row>
    <row r="426761" spans="16:16" x14ac:dyDescent="0.3">
      <c r="P426761" s="83"/>
    </row>
    <row r="426762" spans="16:16" x14ac:dyDescent="0.3">
      <c r="P426762" s="83"/>
    </row>
    <row r="426763" spans="16:16" x14ac:dyDescent="0.3">
      <c r="P426763" s="83"/>
    </row>
    <row r="426764" spans="16:16" x14ac:dyDescent="0.3">
      <c r="P426764" s="83"/>
    </row>
    <row r="426765" spans="16:16" x14ac:dyDescent="0.3">
      <c r="P426765" s="83"/>
    </row>
    <row r="426766" spans="16:16" x14ac:dyDescent="0.3">
      <c r="P426766" s="83"/>
    </row>
    <row r="426767" spans="16:16" x14ac:dyDescent="0.3">
      <c r="P426767" s="83"/>
    </row>
    <row r="426768" spans="16:16" x14ac:dyDescent="0.3">
      <c r="P426768" s="83"/>
    </row>
    <row r="426769" spans="16:16" x14ac:dyDescent="0.3">
      <c r="P426769" s="83"/>
    </row>
    <row r="426770" spans="16:16" x14ac:dyDescent="0.3">
      <c r="P426770" s="83"/>
    </row>
    <row r="426771" spans="16:16" x14ac:dyDescent="0.3">
      <c r="P426771" s="83"/>
    </row>
    <row r="426772" spans="16:16" x14ac:dyDescent="0.3">
      <c r="P426772" s="83"/>
    </row>
    <row r="426773" spans="16:16" x14ac:dyDescent="0.3">
      <c r="P426773" s="83"/>
    </row>
    <row r="426774" spans="16:16" x14ac:dyDescent="0.3">
      <c r="P426774" s="83"/>
    </row>
    <row r="426775" spans="16:16" x14ac:dyDescent="0.3">
      <c r="P426775" s="83"/>
    </row>
    <row r="426776" spans="16:16" x14ac:dyDescent="0.3">
      <c r="P426776" s="83"/>
    </row>
    <row r="426777" spans="16:16" x14ac:dyDescent="0.3">
      <c r="P426777" s="83"/>
    </row>
    <row r="426778" spans="16:16" x14ac:dyDescent="0.3">
      <c r="P426778" s="83"/>
    </row>
    <row r="426779" spans="16:16" x14ac:dyDescent="0.3">
      <c r="P426779" s="83"/>
    </row>
    <row r="426780" spans="16:16" x14ac:dyDescent="0.3">
      <c r="P426780" s="83"/>
    </row>
    <row r="426781" spans="16:16" x14ac:dyDescent="0.3">
      <c r="P426781" s="83"/>
    </row>
    <row r="426782" spans="16:16" x14ac:dyDescent="0.3">
      <c r="P426782" s="83"/>
    </row>
    <row r="426783" spans="16:16" x14ac:dyDescent="0.3">
      <c r="P426783" s="83"/>
    </row>
    <row r="426784" spans="16:16" x14ac:dyDescent="0.3">
      <c r="P426784" s="83"/>
    </row>
    <row r="426785" spans="16:16" x14ac:dyDescent="0.3">
      <c r="P426785" s="83"/>
    </row>
    <row r="426786" spans="16:16" x14ac:dyDescent="0.3">
      <c r="P426786" s="83"/>
    </row>
    <row r="426787" spans="16:16" x14ac:dyDescent="0.3">
      <c r="P426787" s="83"/>
    </row>
    <row r="426788" spans="16:16" x14ac:dyDescent="0.3">
      <c r="P426788" s="83"/>
    </row>
    <row r="426789" spans="16:16" x14ac:dyDescent="0.3">
      <c r="P426789" s="83"/>
    </row>
    <row r="426790" spans="16:16" x14ac:dyDescent="0.3">
      <c r="P426790" s="83"/>
    </row>
    <row r="426791" spans="16:16" x14ac:dyDescent="0.3">
      <c r="P426791" s="83"/>
    </row>
    <row r="426792" spans="16:16" x14ac:dyDescent="0.3">
      <c r="P426792" s="83"/>
    </row>
    <row r="426793" spans="16:16" x14ac:dyDescent="0.3">
      <c r="P426793" s="83"/>
    </row>
    <row r="426794" spans="16:16" x14ac:dyDescent="0.3">
      <c r="P426794" s="83"/>
    </row>
    <row r="426795" spans="16:16" x14ac:dyDescent="0.3">
      <c r="P426795" s="83"/>
    </row>
    <row r="426796" spans="16:16" x14ac:dyDescent="0.3">
      <c r="P426796" s="83"/>
    </row>
    <row r="426797" spans="16:16" x14ac:dyDescent="0.3">
      <c r="P426797" s="83"/>
    </row>
    <row r="426798" spans="16:16" x14ac:dyDescent="0.3">
      <c r="P426798" s="83"/>
    </row>
    <row r="426799" spans="16:16" x14ac:dyDescent="0.3">
      <c r="P426799" s="83"/>
    </row>
    <row r="426800" spans="16:16" x14ac:dyDescent="0.3">
      <c r="P426800" s="83"/>
    </row>
    <row r="426801" spans="16:16" x14ac:dyDescent="0.3">
      <c r="P426801" s="83"/>
    </row>
    <row r="426802" spans="16:16" x14ac:dyDescent="0.3">
      <c r="P426802" s="83"/>
    </row>
    <row r="426803" spans="16:16" x14ac:dyDescent="0.3">
      <c r="P426803" s="83"/>
    </row>
    <row r="426804" spans="16:16" x14ac:dyDescent="0.3">
      <c r="P426804" s="83"/>
    </row>
    <row r="426805" spans="16:16" x14ac:dyDescent="0.3">
      <c r="P426805" s="83"/>
    </row>
    <row r="426806" spans="16:16" x14ac:dyDescent="0.3">
      <c r="P426806" s="83"/>
    </row>
    <row r="426807" spans="16:16" x14ac:dyDescent="0.3">
      <c r="P426807" s="83"/>
    </row>
    <row r="426808" spans="16:16" x14ac:dyDescent="0.3">
      <c r="P426808" s="83"/>
    </row>
    <row r="426809" spans="16:16" x14ac:dyDescent="0.3">
      <c r="P426809" s="83"/>
    </row>
    <row r="426810" spans="16:16" x14ac:dyDescent="0.3">
      <c r="P426810" s="83"/>
    </row>
    <row r="426811" spans="16:16" x14ac:dyDescent="0.3">
      <c r="P426811" s="83"/>
    </row>
    <row r="426812" spans="16:16" x14ac:dyDescent="0.3">
      <c r="P426812" s="83"/>
    </row>
    <row r="426813" spans="16:16" x14ac:dyDescent="0.3">
      <c r="P426813" s="83"/>
    </row>
    <row r="426814" spans="16:16" x14ac:dyDescent="0.3">
      <c r="P426814" s="83"/>
    </row>
    <row r="426815" spans="16:16" x14ac:dyDescent="0.3">
      <c r="P426815" s="83"/>
    </row>
    <row r="426816" spans="16:16" x14ac:dyDescent="0.3">
      <c r="P426816" s="83"/>
    </row>
    <row r="426817" spans="16:16" x14ac:dyDescent="0.3">
      <c r="P426817" s="83"/>
    </row>
    <row r="426818" spans="16:16" x14ac:dyDescent="0.3">
      <c r="P426818" s="83"/>
    </row>
    <row r="426819" spans="16:16" x14ac:dyDescent="0.3">
      <c r="P426819" s="83"/>
    </row>
    <row r="426820" spans="16:16" x14ac:dyDescent="0.3">
      <c r="P426820" s="83"/>
    </row>
    <row r="426821" spans="16:16" x14ac:dyDescent="0.3">
      <c r="P426821" s="83"/>
    </row>
    <row r="426822" spans="16:16" x14ac:dyDescent="0.3">
      <c r="P426822" s="83"/>
    </row>
    <row r="426823" spans="16:16" x14ac:dyDescent="0.3">
      <c r="P426823" s="83"/>
    </row>
    <row r="426824" spans="16:16" x14ac:dyDescent="0.3">
      <c r="P426824" s="83"/>
    </row>
    <row r="426825" spans="16:16" x14ac:dyDescent="0.3">
      <c r="P426825" s="83"/>
    </row>
    <row r="426826" spans="16:16" x14ac:dyDescent="0.3">
      <c r="P426826" s="83"/>
    </row>
    <row r="426827" spans="16:16" x14ac:dyDescent="0.3">
      <c r="P426827" s="83"/>
    </row>
    <row r="426828" spans="16:16" x14ac:dyDescent="0.3">
      <c r="P426828" s="83"/>
    </row>
    <row r="426829" spans="16:16" x14ac:dyDescent="0.3">
      <c r="P426829" s="83"/>
    </row>
    <row r="426830" spans="16:16" x14ac:dyDescent="0.3">
      <c r="P426830" s="83"/>
    </row>
    <row r="426831" spans="16:16" x14ac:dyDescent="0.3">
      <c r="P426831" s="83"/>
    </row>
    <row r="426832" spans="16:16" x14ac:dyDescent="0.3">
      <c r="P426832" s="83"/>
    </row>
    <row r="426833" spans="16:16" x14ac:dyDescent="0.3">
      <c r="P426833" s="83"/>
    </row>
    <row r="426834" spans="16:16" x14ac:dyDescent="0.3">
      <c r="P426834" s="83"/>
    </row>
    <row r="426835" spans="16:16" x14ac:dyDescent="0.3">
      <c r="P426835" s="83"/>
    </row>
    <row r="426836" spans="16:16" x14ac:dyDescent="0.3">
      <c r="P426836" s="83"/>
    </row>
    <row r="426837" spans="16:16" x14ac:dyDescent="0.3">
      <c r="P426837" s="83"/>
    </row>
    <row r="426838" spans="16:16" x14ac:dyDescent="0.3">
      <c r="P426838" s="83"/>
    </row>
    <row r="426839" spans="16:16" x14ac:dyDescent="0.3">
      <c r="P426839" s="83"/>
    </row>
    <row r="426840" spans="16:16" x14ac:dyDescent="0.3">
      <c r="P426840" s="83"/>
    </row>
    <row r="426841" spans="16:16" x14ac:dyDescent="0.3">
      <c r="P426841" s="83"/>
    </row>
    <row r="426842" spans="16:16" x14ac:dyDescent="0.3">
      <c r="P426842" s="83"/>
    </row>
    <row r="426843" spans="16:16" x14ac:dyDescent="0.3">
      <c r="P426843" s="83"/>
    </row>
    <row r="426844" spans="16:16" x14ac:dyDescent="0.3">
      <c r="P426844" s="83"/>
    </row>
    <row r="426845" spans="16:16" x14ac:dyDescent="0.3">
      <c r="P426845" s="83"/>
    </row>
    <row r="426846" spans="16:16" x14ac:dyDescent="0.3">
      <c r="P426846" s="83"/>
    </row>
    <row r="426847" spans="16:16" x14ac:dyDescent="0.3">
      <c r="P426847" s="83"/>
    </row>
    <row r="426848" spans="16:16" x14ac:dyDescent="0.3">
      <c r="P426848" s="83"/>
    </row>
    <row r="426849" spans="16:16" x14ac:dyDescent="0.3">
      <c r="P426849" s="83"/>
    </row>
    <row r="426850" spans="16:16" x14ac:dyDescent="0.3">
      <c r="P426850" s="83"/>
    </row>
    <row r="426851" spans="16:16" x14ac:dyDescent="0.3">
      <c r="P426851" s="83"/>
    </row>
    <row r="426852" spans="16:16" x14ac:dyDescent="0.3">
      <c r="P426852" s="83"/>
    </row>
    <row r="426853" spans="16:16" x14ac:dyDescent="0.3">
      <c r="P426853" s="83"/>
    </row>
    <row r="426854" spans="16:16" x14ac:dyDescent="0.3">
      <c r="P426854" s="83"/>
    </row>
    <row r="426855" spans="16:16" x14ac:dyDescent="0.3">
      <c r="P426855" s="83"/>
    </row>
    <row r="426856" spans="16:16" x14ac:dyDescent="0.3">
      <c r="P426856" s="83"/>
    </row>
    <row r="426857" spans="16:16" x14ac:dyDescent="0.3">
      <c r="P426857" s="83"/>
    </row>
    <row r="426858" spans="16:16" x14ac:dyDescent="0.3">
      <c r="P426858" s="83"/>
    </row>
    <row r="426859" spans="16:16" x14ac:dyDescent="0.3">
      <c r="P426859" s="83"/>
    </row>
    <row r="426860" spans="16:16" x14ac:dyDescent="0.3">
      <c r="P426860" s="83"/>
    </row>
    <row r="426861" spans="16:16" x14ac:dyDescent="0.3">
      <c r="P426861" s="83"/>
    </row>
    <row r="426862" spans="16:16" x14ac:dyDescent="0.3">
      <c r="P426862" s="83"/>
    </row>
    <row r="426863" spans="16:16" x14ac:dyDescent="0.3">
      <c r="P426863" s="83"/>
    </row>
    <row r="426864" spans="16:16" x14ac:dyDescent="0.3">
      <c r="P426864" s="83"/>
    </row>
    <row r="426865" spans="16:16" x14ac:dyDescent="0.3">
      <c r="P426865" s="83"/>
    </row>
    <row r="426866" spans="16:16" x14ac:dyDescent="0.3">
      <c r="P426866" s="83"/>
    </row>
    <row r="426867" spans="16:16" x14ac:dyDescent="0.3">
      <c r="P426867" s="83"/>
    </row>
    <row r="426868" spans="16:16" x14ac:dyDescent="0.3">
      <c r="P426868" s="83"/>
    </row>
    <row r="426869" spans="16:16" x14ac:dyDescent="0.3">
      <c r="P426869" s="83"/>
    </row>
    <row r="426870" spans="16:16" x14ac:dyDescent="0.3">
      <c r="P426870" s="83"/>
    </row>
    <row r="426871" spans="16:16" x14ac:dyDescent="0.3">
      <c r="P426871" s="83"/>
    </row>
    <row r="426872" spans="16:16" x14ac:dyDescent="0.3">
      <c r="P426872" s="83"/>
    </row>
    <row r="426873" spans="16:16" x14ac:dyDescent="0.3">
      <c r="P426873" s="83"/>
    </row>
    <row r="426874" spans="16:16" x14ac:dyDescent="0.3">
      <c r="P426874" s="83"/>
    </row>
    <row r="426875" spans="16:16" x14ac:dyDescent="0.3">
      <c r="P426875" s="83"/>
    </row>
    <row r="426876" spans="16:16" x14ac:dyDescent="0.3">
      <c r="P426876" s="83"/>
    </row>
    <row r="426877" spans="16:16" x14ac:dyDescent="0.3">
      <c r="P426877" s="83"/>
    </row>
    <row r="426878" spans="16:16" x14ac:dyDescent="0.3">
      <c r="P426878" s="83"/>
    </row>
    <row r="426879" spans="16:16" x14ac:dyDescent="0.3">
      <c r="P426879" s="83"/>
    </row>
    <row r="426880" spans="16:16" x14ac:dyDescent="0.3">
      <c r="P426880" s="83"/>
    </row>
    <row r="426881" spans="16:16" x14ac:dyDescent="0.3">
      <c r="P426881" s="83"/>
    </row>
    <row r="426882" spans="16:16" x14ac:dyDescent="0.3">
      <c r="P426882" s="83"/>
    </row>
    <row r="426883" spans="16:16" x14ac:dyDescent="0.3">
      <c r="P426883" s="83"/>
    </row>
    <row r="426884" spans="16:16" x14ac:dyDescent="0.3">
      <c r="P426884" s="83"/>
    </row>
    <row r="426885" spans="16:16" x14ac:dyDescent="0.3">
      <c r="P426885" s="83"/>
    </row>
    <row r="426886" spans="16:16" x14ac:dyDescent="0.3">
      <c r="P426886" s="83"/>
    </row>
    <row r="426887" spans="16:16" x14ac:dyDescent="0.3">
      <c r="P426887" s="83"/>
    </row>
    <row r="426888" spans="16:16" x14ac:dyDescent="0.3">
      <c r="P426888" s="83"/>
    </row>
    <row r="426889" spans="16:16" x14ac:dyDescent="0.3">
      <c r="P426889" s="83"/>
    </row>
    <row r="426890" spans="16:16" x14ac:dyDescent="0.3">
      <c r="P426890" s="83"/>
    </row>
    <row r="426891" spans="16:16" x14ac:dyDescent="0.3">
      <c r="P426891" s="83"/>
    </row>
    <row r="426892" spans="16:16" x14ac:dyDescent="0.3">
      <c r="P426892" s="83"/>
    </row>
    <row r="426893" spans="16:16" x14ac:dyDescent="0.3">
      <c r="P426893" s="83"/>
    </row>
    <row r="426894" spans="16:16" x14ac:dyDescent="0.3">
      <c r="P426894" s="83"/>
    </row>
    <row r="426895" spans="16:16" x14ac:dyDescent="0.3">
      <c r="P426895" s="83"/>
    </row>
    <row r="426896" spans="16:16" x14ac:dyDescent="0.3">
      <c r="P426896" s="83"/>
    </row>
    <row r="426897" spans="16:16" x14ac:dyDescent="0.3">
      <c r="P426897" s="83"/>
    </row>
    <row r="426898" spans="16:16" x14ac:dyDescent="0.3">
      <c r="P426898" s="83"/>
    </row>
    <row r="426899" spans="16:16" x14ac:dyDescent="0.3">
      <c r="P426899" s="83"/>
    </row>
    <row r="426900" spans="16:16" x14ac:dyDescent="0.3">
      <c r="P426900" s="83"/>
    </row>
    <row r="426901" spans="16:16" x14ac:dyDescent="0.3">
      <c r="P426901" s="83"/>
    </row>
    <row r="426902" spans="16:16" x14ac:dyDescent="0.3">
      <c r="P426902" s="83"/>
    </row>
    <row r="426903" spans="16:16" x14ac:dyDescent="0.3">
      <c r="P426903" s="83"/>
    </row>
    <row r="426904" spans="16:16" x14ac:dyDescent="0.3">
      <c r="P426904" s="83"/>
    </row>
    <row r="426905" spans="16:16" x14ac:dyDescent="0.3">
      <c r="P426905" s="83"/>
    </row>
    <row r="426906" spans="16:16" x14ac:dyDescent="0.3">
      <c r="P426906" s="83"/>
    </row>
    <row r="426907" spans="16:16" x14ac:dyDescent="0.3">
      <c r="P426907" s="83"/>
    </row>
    <row r="426908" spans="16:16" x14ac:dyDescent="0.3">
      <c r="P426908" s="83"/>
    </row>
    <row r="426909" spans="16:16" x14ac:dyDescent="0.3">
      <c r="P426909" s="83"/>
    </row>
    <row r="426910" spans="16:16" x14ac:dyDescent="0.3">
      <c r="P426910" s="83"/>
    </row>
    <row r="426911" spans="16:16" x14ac:dyDescent="0.3">
      <c r="P426911" s="83"/>
    </row>
    <row r="426912" spans="16:16" x14ac:dyDescent="0.3">
      <c r="P426912" s="83"/>
    </row>
    <row r="426913" spans="16:16" x14ac:dyDescent="0.3">
      <c r="P426913" s="83"/>
    </row>
    <row r="426914" spans="16:16" x14ac:dyDescent="0.3">
      <c r="P426914" s="83"/>
    </row>
    <row r="426915" spans="16:16" x14ac:dyDescent="0.3">
      <c r="P426915" s="83"/>
    </row>
    <row r="426916" spans="16:16" x14ac:dyDescent="0.3">
      <c r="P426916" s="83"/>
    </row>
    <row r="426917" spans="16:16" x14ac:dyDescent="0.3">
      <c r="P426917" s="83"/>
    </row>
    <row r="426918" spans="16:16" x14ac:dyDescent="0.3">
      <c r="P426918" s="83"/>
    </row>
    <row r="426919" spans="16:16" x14ac:dyDescent="0.3">
      <c r="P426919" s="83"/>
    </row>
    <row r="426920" spans="16:16" x14ac:dyDescent="0.3">
      <c r="P426920" s="83"/>
    </row>
    <row r="426921" spans="16:16" x14ac:dyDescent="0.3">
      <c r="P426921" s="83"/>
    </row>
    <row r="426922" spans="16:16" x14ac:dyDescent="0.3">
      <c r="P426922" s="83"/>
    </row>
    <row r="426923" spans="16:16" x14ac:dyDescent="0.3">
      <c r="P426923" s="83"/>
    </row>
    <row r="426924" spans="16:16" x14ac:dyDescent="0.3">
      <c r="P426924" s="83"/>
    </row>
    <row r="426925" spans="16:16" x14ac:dyDescent="0.3">
      <c r="P426925" s="83"/>
    </row>
    <row r="426926" spans="16:16" x14ac:dyDescent="0.3">
      <c r="P426926" s="83"/>
    </row>
    <row r="426927" spans="16:16" x14ac:dyDescent="0.3">
      <c r="P426927" s="83"/>
    </row>
    <row r="426928" spans="16:16" x14ac:dyDescent="0.3">
      <c r="P426928" s="83"/>
    </row>
    <row r="426929" spans="16:16" x14ac:dyDescent="0.3">
      <c r="P426929" s="83"/>
    </row>
    <row r="426930" spans="16:16" x14ac:dyDescent="0.3">
      <c r="P426930" s="83"/>
    </row>
    <row r="426931" spans="16:16" x14ac:dyDescent="0.3">
      <c r="P426931" s="83"/>
    </row>
    <row r="426932" spans="16:16" x14ac:dyDescent="0.3">
      <c r="P426932" s="83"/>
    </row>
    <row r="426933" spans="16:16" x14ac:dyDescent="0.3">
      <c r="P426933" s="83"/>
    </row>
    <row r="426934" spans="16:16" x14ac:dyDescent="0.3">
      <c r="P426934" s="83"/>
    </row>
    <row r="426935" spans="16:16" x14ac:dyDescent="0.3">
      <c r="P426935" s="83"/>
    </row>
    <row r="426936" spans="16:16" x14ac:dyDescent="0.3">
      <c r="P426936" s="83"/>
    </row>
    <row r="426937" spans="16:16" x14ac:dyDescent="0.3">
      <c r="P426937" s="83"/>
    </row>
    <row r="426938" spans="16:16" x14ac:dyDescent="0.3">
      <c r="P426938" s="83"/>
    </row>
    <row r="426939" spans="16:16" x14ac:dyDescent="0.3">
      <c r="P426939" s="83"/>
    </row>
    <row r="426940" spans="16:16" x14ac:dyDescent="0.3">
      <c r="P426940" s="83"/>
    </row>
    <row r="426941" spans="16:16" x14ac:dyDescent="0.3">
      <c r="P426941" s="83"/>
    </row>
    <row r="426942" spans="16:16" x14ac:dyDescent="0.3">
      <c r="P426942" s="83"/>
    </row>
    <row r="426943" spans="16:16" x14ac:dyDescent="0.3">
      <c r="P426943" s="83"/>
    </row>
    <row r="426944" spans="16:16" x14ac:dyDescent="0.3">
      <c r="P426944" s="83"/>
    </row>
    <row r="426945" spans="16:16" x14ac:dyDescent="0.3">
      <c r="P426945" s="83"/>
    </row>
    <row r="426946" spans="16:16" x14ac:dyDescent="0.3">
      <c r="P426946" s="83"/>
    </row>
    <row r="426947" spans="16:16" x14ac:dyDescent="0.3">
      <c r="P426947" s="83"/>
    </row>
    <row r="426948" spans="16:16" x14ac:dyDescent="0.3">
      <c r="P426948" s="83"/>
    </row>
    <row r="426949" spans="16:16" x14ac:dyDescent="0.3">
      <c r="P426949" s="83"/>
    </row>
    <row r="426950" spans="16:16" x14ac:dyDescent="0.3">
      <c r="P426950" s="83"/>
    </row>
    <row r="426951" spans="16:16" x14ac:dyDescent="0.3">
      <c r="P426951" s="83"/>
    </row>
    <row r="426952" spans="16:16" x14ac:dyDescent="0.3">
      <c r="P426952" s="83"/>
    </row>
    <row r="426953" spans="16:16" x14ac:dyDescent="0.3">
      <c r="P426953" s="83"/>
    </row>
    <row r="426954" spans="16:16" x14ac:dyDescent="0.3">
      <c r="P426954" s="83"/>
    </row>
    <row r="426955" spans="16:16" x14ac:dyDescent="0.3">
      <c r="P426955" s="83"/>
    </row>
    <row r="426956" spans="16:16" x14ac:dyDescent="0.3">
      <c r="P426956" s="83"/>
    </row>
    <row r="426957" spans="16:16" x14ac:dyDescent="0.3">
      <c r="P426957" s="83"/>
    </row>
    <row r="426958" spans="16:16" x14ac:dyDescent="0.3">
      <c r="P426958" s="83"/>
    </row>
    <row r="426959" spans="16:16" x14ac:dyDescent="0.3">
      <c r="P426959" s="83"/>
    </row>
    <row r="426960" spans="16:16" x14ac:dyDescent="0.3">
      <c r="P426960" s="83"/>
    </row>
    <row r="426961" spans="16:16" x14ac:dyDescent="0.3">
      <c r="P426961" s="83"/>
    </row>
    <row r="426962" spans="16:16" x14ac:dyDescent="0.3">
      <c r="P426962" s="83"/>
    </row>
    <row r="426963" spans="16:16" x14ac:dyDescent="0.3">
      <c r="P426963" s="83"/>
    </row>
    <row r="426964" spans="16:16" x14ac:dyDescent="0.3">
      <c r="P426964" s="83"/>
    </row>
    <row r="426965" spans="16:16" x14ac:dyDescent="0.3">
      <c r="P426965" s="83"/>
    </row>
    <row r="426966" spans="16:16" x14ac:dyDescent="0.3">
      <c r="P426966" s="83"/>
    </row>
    <row r="426967" spans="16:16" x14ac:dyDescent="0.3">
      <c r="P426967" s="83"/>
    </row>
    <row r="426968" spans="16:16" x14ac:dyDescent="0.3">
      <c r="P426968" s="83"/>
    </row>
    <row r="426969" spans="16:16" x14ac:dyDescent="0.3">
      <c r="P426969" s="83"/>
    </row>
    <row r="426970" spans="16:16" x14ac:dyDescent="0.3">
      <c r="P426970" s="83"/>
    </row>
    <row r="426971" spans="16:16" x14ac:dyDescent="0.3">
      <c r="P426971" s="83"/>
    </row>
    <row r="426972" spans="16:16" x14ac:dyDescent="0.3">
      <c r="P426972" s="83"/>
    </row>
    <row r="426973" spans="16:16" x14ac:dyDescent="0.3">
      <c r="P426973" s="83"/>
    </row>
    <row r="426974" spans="16:16" x14ac:dyDescent="0.3">
      <c r="P426974" s="83"/>
    </row>
    <row r="426975" spans="16:16" x14ac:dyDescent="0.3">
      <c r="P426975" s="83"/>
    </row>
    <row r="426976" spans="16:16" x14ac:dyDescent="0.3">
      <c r="P426976" s="83"/>
    </row>
    <row r="426977" spans="16:16" x14ac:dyDescent="0.3">
      <c r="P426977" s="83"/>
    </row>
    <row r="426978" spans="16:16" x14ac:dyDescent="0.3">
      <c r="P426978" s="83"/>
    </row>
    <row r="426979" spans="16:16" x14ac:dyDescent="0.3">
      <c r="P426979" s="83"/>
    </row>
    <row r="426980" spans="16:16" x14ac:dyDescent="0.3">
      <c r="P426980" s="83"/>
    </row>
    <row r="426981" spans="16:16" x14ac:dyDescent="0.3">
      <c r="P426981" s="83"/>
    </row>
    <row r="426982" spans="16:16" x14ac:dyDescent="0.3">
      <c r="P426982" s="83"/>
    </row>
    <row r="426983" spans="16:16" x14ac:dyDescent="0.3">
      <c r="P426983" s="83"/>
    </row>
    <row r="426984" spans="16:16" x14ac:dyDescent="0.3">
      <c r="P426984" s="83"/>
    </row>
    <row r="426985" spans="16:16" x14ac:dyDescent="0.3">
      <c r="P426985" s="83"/>
    </row>
    <row r="426986" spans="16:16" x14ac:dyDescent="0.3">
      <c r="P426986" s="83"/>
    </row>
    <row r="426987" spans="16:16" x14ac:dyDescent="0.3">
      <c r="P426987" s="83"/>
    </row>
    <row r="426988" spans="16:16" x14ac:dyDescent="0.3">
      <c r="P426988" s="83"/>
    </row>
    <row r="426989" spans="16:16" x14ac:dyDescent="0.3">
      <c r="P426989" s="83"/>
    </row>
    <row r="426990" spans="16:16" x14ac:dyDescent="0.3">
      <c r="P426990" s="83"/>
    </row>
    <row r="426991" spans="16:16" x14ac:dyDescent="0.3">
      <c r="P426991" s="83"/>
    </row>
    <row r="426992" spans="16:16" x14ac:dyDescent="0.3">
      <c r="P426992" s="83"/>
    </row>
    <row r="426993" spans="16:16" x14ac:dyDescent="0.3">
      <c r="P426993" s="83"/>
    </row>
    <row r="426994" spans="16:16" x14ac:dyDescent="0.3">
      <c r="P426994" s="83"/>
    </row>
    <row r="426995" spans="16:16" x14ac:dyDescent="0.3">
      <c r="P426995" s="83"/>
    </row>
    <row r="426996" spans="16:16" x14ac:dyDescent="0.3">
      <c r="P426996" s="83"/>
    </row>
    <row r="426997" spans="16:16" x14ac:dyDescent="0.3">
      <c r="P426997" s="83"/>
    </row>
    <row r="426998" spans="16:16" x14ac:dyDescent="0.3">
      <c r="P426998" s="83"/>
    </row>
    <row r="426999" spans="16:16" x14ac:dyDescent="0.3">
      <c r="P426999" s="83"/>
    </row>
    <row r="427000" spans="16:16" x14ac:dyDescent="0.3">
      <c r="P427000" s="83"/>
    </row>
    <row r="427001" spans="16:16" x14ac:dyDescent="0.3">
      <c r="P427001" s="83"/>
    </row>
    <row r="427002" spans="16:16" x14ac:dyDescent="0.3">
      <c r="P427002" s="83"/>
    </row>
    <row r="427003" spans="16:16" x14ac:dyDescent="0.3">
      <c r="P427003" s="83"/>
    </row>
    <row r="427004" spans="16:16" x14ac:dyDescent="0.3">
      <c r="P427004" s="83"/>
    </row>
    <row r="427005" spans="16:16" x14ac:dyDescent="0.3">
      <c r="P427005" s="83"/>
    </row>
    <row r="427006" spans="16:16" x14ac:dyDescent="0.3">
      <c r="P427006" s="83"/>
    </row>
    <row r="427007" spans="16:16" x14ac:dyDescent="0.3">
      <c r="P427007" s="83"/>
    </row>
    <row r="427008" spans="16:16" x14ac:dyDescent="0.3">
      <c r="P427008" s="83"/>
    </row>
    <row r="427009" spans="16:16" x14ac:dyDescent="0.3">
      <c r="P427009" s="83"/>
    </row>
    <row r="427010" spans="16:16" x14ac:dyDescent="0.3">
      <c r="P427010" s="83"/>
    </row>
    <row r="427011" spans="16:16" x14ac:dyDescent="0.3">
      <c r="P427011" s="83"/>
    </row>
    <row r="427012" spans="16:16" x14ac:dyDescent="0.3">
      <c r="P427012" s="83"/>
    </row>
    <row r="427013" spans="16:16" x14ac:dyDescent="0.3">
      <c r="P427013" s="83"/>
    </row>
    <row r="427014" spans="16:16" x14ac:dyDescent="0.3">
      <c r="P427014" s="83"/>
    </row>
    <row r="427015" spans="16:16" x14ac:dyDescent="0.3">
      <c r="P427015" s="83"/>
    </row>
    <row r="427016" spans="16:16" x14ac:dyDescent="0.3">
      <c r="P427016" s="83"/>
    </row>
    <row r="427017" spans="16:16" x14ac:dyDescent="0.3">
      <c r="P427017" s="83"/>
    </row>
    <row r="427018" spans="16:16" x14ac:dyDescent="0.3">
      <c r="P427018" s="83"/>
    </row>
    <row r="427019" spans="16:16" x14ac:dyDescent="0.3">
      <c r="P427019" s="83"/>
    </row>
    <row r="427020" spans="16:16" x14ac:dyDescent="0.3">
      <c r="P427020" s="83"/>
    </row>
    <row r="427021" spans="16:16" x14ac:dyDescent="0.3">
      <c r="P427021" s="83"/>
    </row>
    <row r="427022" spans="16:16" x14ac:dyDescent="0.3">
      <c r="P427022" s="83"/>
    </row>
    <row r="427023" spans="16:16" x14ac:dyDescent="0.3">
      <c r="P427023" s="83"/>
    </row>
    <row r="427024" spans="16:16" x14ac:dyDescent="0.3">
      <c r="P427024" s="83"/>
    </row>
    <row r="427025" spans="16:16" x14ac:dyDescent="0.3">
      <c r="P427025" s="83"/>
    </row>
    <row r="427026" spans="16:16" x14ac:dyDescent="0.3">
      <c r="P427026" s="83"/>
    </row>
    <row r="427027" spans="16:16" x14ac:dyDescent="0.3">
      <c r="P427027" s="83"/>
    </row>
    <row r="427028" spans="16:16" x14ac:dyDescent="0.3">
      <c r="P427028" s="83"/>
    </row>
    <row r="427029" spans="16:16" x14ac:dyDescent="0.3">
      <c r="P427029" s="83"/>
    </row>
    <row r="427030" spans="16:16" x14ac:dyDescent="0.3">
      <c r="P427030" s="83"/>
    </row>
    <row r="427031" spans="16:16" x14ac:dyDescent="0.3">
      <c r="P427031" s="83"/>
    </row>
    <row r="427032" spans="16:16" x14ac:dyDescent="0.3">
      <c r="P427032" s="83"/>
    </row>
    <row r="427033" spans="16:16" x14ac:dyDescent="0.3">
      <c r="P427033" s="83"/>
    </row>
    <row r="427034" spans="16:16" x14ac:dyDescent="0.3">
      <c r="P427034" s="83"/>
    </row>
    <row r="427035" spans="16:16" x14ac:dyDescent="0.3">
      <c r="P427035" s="83"/>
    </row>
    <row r="427036" spans="16:16" x14ac:dyDescent="0.3">
      <c r="P427036" s="83"/>
    </row>
    <row r="427037" spans="16:16" x14ac:dyDescent="0.3">
      <c r="P427037" s="83"/>
    </row>
    <row r="427038" spans="16:16" x14ac:dyDescent="0.3">
      <c r="P427038" s="83"/>
    </row>
    <row r="427039" spans="16:16" x14ac:dyDescent="0.3">
      <c r="P427039" s="83"/>
    </row>
    <row r="427040" spans="16:16" x14ac:dyDescent="0.3">
      <c r="P427040" s="83"/>
    </row>
    <row r="427041" spans="16:16" x14ac:dyDescent="0.3">
      <c r="P427041" s="83"/>
    </row>
    <row r="427042" spans="16:16" x14ac:dyDescent="0.3">
      <c r="P427042" s="83"/>
    </row>
    <row r="427043" spans="16:16" x14ac:dyDescent="0.3">
      <c r="P427043" s="83"/>
    </row>
    <row r="427044" spans="16:16" x14ac:dyDescent="0.3">
      <c r="P427044" s="83"/>
    </row>
    <row r="427045" spans="16:16" x14ac:dyDescent="0.3">
      <c r="P427045" s="83"/>
    </row>
    <row r="427046" spans="16:16" x14ac:dyDescent="0.3">
      <c r="P427046" s="83"/>
    </row>
    <row r="427047" spans="16:16" x14ac:dyDescent="0.3">
      <c r="P427047" s="83"/>
    </row>
    <row r="427048" spans="16:16" x14ac:dyDescent="0.3">
      <c r="P427048" s="83"/>
    </row>
    <row r="427049" spans="16:16" x14ac:dyDescent="0.3">
      <c r="P427049" s="83"/>
    </row>
    <row r="427050" spans="16:16" x14ac:dyDescent="0.3">
      <c r="P427050" s="83"/>
    </row>
    <row r="427051" spans="16:16" x14ac:dyDescent="0.3">
      <c r="P427051" s="83"/>
    </row>
    <row r="427052" spans="16:16" x14ac:dyDescent="0.3">
      <c r="P427052" s="83"/>
    </row>
    <row r="427053" spans="16:16" x14ac:dyDescent="0.3">
      <c r="P427053" s="83"/>
    </row>
    <row r="427054" spans="16:16" x14ac:dyDescent="0.3">
      <c r="P427054" s="83"/>
    </row>
    <row r="427055" spans="16:16" x14ac:dyDescent="0.3">
      <c r="P427055" s="83"/>
    </row>
    <row r="427056" spans="16:16" x14ac:dyDescent="0.3">
      <c r="P427056" s="83"/>
    </row>
    <row r="427057" spans="16:16" x14ac:dyDescent="0.3">
      <c r="P427057" s="83"/>
    </row>
    <row r="427058" spans="16:16" x14ac:dyDescent="0.3">
      <c r="P427058" s="83"/>
    </row>
    <row r="427059" spans="16:16" x14ac:dyDescent="0.3">
      <c r="P427059" s="83"/>
    </row>
    <row r="427060" spans="16:16" x14ac:dyDescent="0.3">
      <c r="P427060" s="83"/>
    </row>
    <row r="427061" spans="16:16" x14ac:dyDescent="0.3">
      <c r="P427061" s="83"/>
    </row>
    <row r="427062" spans="16:16" x14ac:dyDescent="0.3">
      <c r="P427062" s="83"/>
    </row>
    <row r="427063" spans="16:16" x14ac:dyDescent="0.3">
      <c r="P427063" s="83"/>
    </row>
    <row r="427064" spans="16:16" x14ac:dyDescent="0.3">
      <c r="P427064" s="83"/>
    </row>
    <row r="427065" spans="16:16" x14ac:dyDescent="0.3">
      <c r="P427065" s="83"/>
    </row>
    <row r="427066" spans="16:16" x14ac:dyDescent="0.3">
      <c r="P427066" s="83"/>
    </row>
    <row r="427067" spans="16:16" x14ac:dyDescent="0.3">
      <c r="P427067" s="83"/>
    </row>
    <row r="427068" spans="16:16" x14ac:dyDescent="0.3">
      <c r="P427068" s="83"/>
    </row>
    <row r="427069" spans="16:16" x14ac:dyDescent="0.3">
      <c r="P427069" s="83"/>
    </row>
    <row r="427070" spans="16:16" x14ac:dyDescent="0.3">
      <c r="P427070" s="83"/>
    </row>
    <row r="427071" spans="16:16" x14ac:dyDescent="0.3">
      <c r="P427071" s="83"/>
    </row>
    <row r="427072" spans="16:16" x14ac:dyDescent="0.3">
      <c r="P427072" s="83"/>
    </row>
    <row r="427073" spans="16:16" x14ac:dyDescent="0.3">
      <c r="P427073" s="83"/>
    </row>
    <row r="427074" spans="16:16" x14ac:dyDescent="0.3">
      <c r="P427074" s="83"/>
    </row>
    <row r="427075" spans="16:16" x14ac:dyDescent="0.3">
      <c r="P427075" s="83"/>
    </row>
    <row r="427076" spans="16:16" x14ac:dyDescent="0.3">
      <c r="P427076" s="83"/>
    </row>
    <row r="427077" spans="16:16" x14ac:dyDescent="0.3">
      <c r="P427077" s="83"/>
    </row>
    <row r="427078" spans="16:16" x14ac:dyDescent="0.3">
      <c r="P427078" s="83"/>
    </row>
    <row r="427079" spans="16:16" x14ac:dyDescent="0.3">
      <c r="P427079" s="83"/>
    </row>
    <row r="427080" spans="16:16" x14ac:dyDescent="0.3">
      <c r="P427080" s="83"/>
    </row>
    <row r="427081" spans="16:16" x14ac:dyDescent="0.3">
      <c r="P427081" s="83"/>
    </row>
    <row r="427082" spans="16:16" x14ac:dyDescent="0.3">
      <c r="P427082" s="83"/>
    </row>
    <row r="427083" spans="16:16" x14ac:dyDescent="0.3">
      <c r="P427083" s="83"/>
    </row>
    <row r="427084" spans="16:16" x14ac:dyDescent="0.3">
      <c r="P427084" s="83"/>
    </row>
    <row r="427085" spans="16:16" x14ac:dyDescent="0.3">
      <c r="P427085" s="83"/>
    </row>
    <row r="427086" spans="16:16" x14ac:dyDescent="0.3">
      <c r="P427086" s="83"/>
    </row>
    <row r="427087" spans="16:16" x14ac:dyDescent="0.3">
      <c r="P427087" s="83"/>
    </row>
    <row r="427088" spans="16:16" x14ac:dyDescent="0.3">
      <c r="P427088" s="83"/>
    </row>
    <row r="427089" spans="16:16" x14ac:dyDescent="0.3">
      <c r="P427089" s="83"/>
    </row>
    <row r="427090" spans="16:16" x14ac:dyDescent="0.3">
      <c r="P427090" s="83"/>
    </row>
    <row r="427091" spans="16:16" x14ac:dyDescent="0.3">
      <c r="P427091" s="83"/>
    </row>
    <row r="427092" spans="16:16" x14ac:dyDescent="0.3">
      <c r="P427092" s="83"/>
    </row>
    <row r="427093" spans="16:16" x14ac:dyDescent="0.3">
      <c r="P427093" s="83"/>
    </row>
    <row r="427094" spans="16:16" x14ac:dyDescent="0.3">
      <c r="P427094" s="83"/>
    </row>
    <row r="427095" spans="16:16" x14ac:dyDescent="0.3">
      <c r="P427095" s="83"/>
    </row>
    <row r="427096" spans="16:16" x14ac:dyDescent="0.3">
      <c r="P427096" s="83"/>
    </row>
    <row r="427097" spans="16:16" x14ac:dyDescent="0.3">
      <c r="P427097" s="83"/>
    </row>
    <row r="427098" spans="16:16" x14ac:dyDescent="0.3">
      <c r="P427098" s="83"/>
    </row>
    <row r="427099" spans="16:16" x14ac:dyDescent="0.3">
      <c r="P427099" s="83"/>
    </row>
    <row r="427100" spans="16:16" x14ac:dyDescent="0.3">
      <c r="P427100" s="83"/>
    </row>
    <row r="427101" spans="16:16" x14ac:dyDescent="0.3">
      <c r="P427101" s="83"/>
    </row>
    <row r="427102" spans="16:16" x14ac:dyDescent="0.3">
      <c r="P427102" s="83"/>
    </row>
    <row r="427103" spans="16:16" x14ac:dyDescent="0.3">
      <c r="P427103" s="83"/>
    </row>
    <row r="427104" spans="16:16" x14ac:dyDescent="0.3">
      <c r="P427104" s="83"/>
    </row>
    <row r="427105" spans="16:16" x14ac:dyDescent="0.3">
      <c r="P427105" s="83"/>
    </row>
    <row r="427106" spans="16:16" x14ac:dyDescent="0.3">
      <c r="P427106" s="83"/>
    </row>
    <row r="427107" spans="16:16" x14ac:dyDescent="0.3">
      <c r="P427107" s="83"/>
    </row>
    <row r="427108" spans="16:16" x14ac:dyDescent="0.3">
      <c r="P427108" s="83"/>
    </row>
    <row r="427109" spans="16:16" x14ac:dyDescent="0.3">
      <c r="P427109" s="83"/>
    </row>
    <row r="427110" spans="16:16" x14ac:dyDescent="0.3">
      <c r="P427110" s="83"/>
    </row>
    <row r="427111" spans="16:16" x14ac:dyDescent="0.3">
      <c r="P427111" s="83"/>
    </row>
    <row r="427112" spans="16:16" x14ac:dyDescent="0.3">
      <c r="P427112" s="83"/>
    </row>
    <row r="427113" spans="16:16" x14ac:dyDescent="0.3">
      <c r="P427113" s="83"/>
    </row>
    <row r="427114" spans="16:16" x14ac:dyDescent="0.3">
      <c r="P427114" s="83"/>
    </row>
    <row r="427115" spans="16:16" x14ac:dyDescent="0.3">
      <c r="P427115" s="83"/>
    </row>
    <row r="427116" spans="16:16" x14ac:dyDescent="0.3">
      <c r="P427116" s="83"/>
    </row>
    <row r="427117" spans="16:16" x14ac:dyDescent="0.3">
      <c r="P427117" s="83"/>
    </row>
    <row r="427118" spans="16:16" x14ac:dyDescent="0.3">
      <c r="P427118" s="83"/>
    </row>
    <row r="427119" spans="16:16" x14ac:dyDescent="0.3">
      <c r="P427119" s="83"/>
    </row>
    <row r="427120" spans="16:16" x14ac:dyDescent="0.3">
      <c r="P427120" s="83"/>
    </row>
    <row r="427121" spans="16:16" x14ac:dyDescent="0.3">
      <c r="P427121" s="83"/>
    </row>
    <row r="427122" spans="16:16" x14ac:dyDescent="0.3">
      <c r="P427122" s="83"/>
    </row>
    <row r="427123" spans="16:16" x14ac:dyDescent="0.3">
      <c r="P427123" s="83"/>
    </row>
    <row r="427124" spans="16:16" x14ac:dyDescent="0.3">
      <c r="P427124" s="83"/>
    </row>
    <row r="427125" spans="16:16" x14ac:dyDescent="0.3">
      <c r="P427125" s="83"/>
    </row>
    <row r="427126" spans="16:16" x14ac:dyDescent="0.3">
      <c r="P427126" s="83"/>
    </row>
    <row r="427127" spans="16:16" x14ac:dyDescent="0.3">
      <c r="P427127" s="83"/>
    </row>
    <row r="427128" spans="16:16" x14ac:dyDescent="0.3">
      <c r="P427128" s="83"/>
    </row>
    <row r="427129" spans="16:16" x14ac:dyDescent="0.3">
      <c r="P427129" s="83"/>
    </row>
    <row r="427130" spans="16:16" x14ac:dyDescent="0.3">
      <c r="P427130" s="83"/>
    </row>
    <row r="427131" spans="16:16" x14ac:dyDescent="0.3">
      <c r="P427131" s="83"/>
    </row>
    <row r="427132" spans="16:16" x14ac:dyDescent="0.3">
      <c r="P427132" s="83"/>
    </row>
    <row r="427133" spans="16:16" x14ac:dyDescent="0.3">
      <c r="P427133" s="83"/>
    </row>
    <row r="427134" spans="16:16" x14ac:dyDescent="0.3">
      <c r="P427134" s="83"/>
    </row>
    <row r="427135" spans="16:16" x14ac:dyDescent="0.3">
      <c r="P427135" s="83"/>
    </row>
    <row r="427136" spans="16:16" x14ac:dyDescent="0.3">
      <c r="P427136" s="83"/>
    </row>
    <row r="427137" spans="16:16" x14ac:dyDescent="0.3">
      <c r="P427137" s="83"/>
    </row>
    <row r="427138" spans="16:16" x14ac:dyDescent="0.3">
      <c r="P427138" s="83"/>
    </row>
    <row r="427139" spans="16:16" x14ac:dyDescent="0.3">
      <c r="P427139" s="83"/>
    </row>
    <row r="427140" spans="16:16" x14ac:dyDescent="0.3">
      <c r="P427140" s="83"/>
    </row>
    <row r="427141" spans="16:16" x14ac:dyDescent="0.3">
      <c r="P427141" s="83"/>
    </row>
    <row r="427142" spans="16:16" x14ac:dyDescent="0.3">
      <c r="P427142" s="83"/>
    </row>
    <row r="427143" spans="16:16" x14ac:dyDescent="0.3">
      <c r="P427143" s="83"/>
    </row>
    <row r="427144" spans="16:16" x14ac:dyDescent="0.3">
      <c r="P427144" s="83"/>
    </row>
    <row r="427145" spans="16:16" x14ac:dyDescent="0.3">
      <c r="P427145" s="83"/>
    </row>
    <row r="427146" spans="16:16" x14ac:dyDescent="0.3">
      <c r="P427146" s="83"/>
    </row>
    <row r="427147" spans="16:16" x14ac:dyDescent="0.3">
      <c r="P427147" s="83"/>
    </row>
    <row r="427148" spans="16:16" x14ac:dyDescent="0.3">
      <c r="P427148" s="83"/>
    </row>
    <row r="427149" spans="16:16" x14ac:dyDescent="0.3">
      <c r="P427149" s="83"/>
    </row>
    <row r="427150" spans="16:16" x14ac:dyDescent="0.3">
      <c r="P427150" s="83"/>
    </row>
    <row r="427151" spans="16:16" x14ac:dyDescent="0.3">
      <c r="P427151" s="83"/>
    </row>
    <row r="427152" spans="16:16" x14ac:dyDescent="0.3">
      <c r="P427152" s="83"/>
    </row>
    <row r="427153" spans="16:16" x14ac:dyDescent="0.3">
      <c r="P427153" s="83"/>
    </row>
    <row r="427154" spans="16:16" x14ac:dyDescent="0.3">
      <c r="P427154" s="83"/>
    </row>
    <row r="427155" spans="16:16" x14ac:dyDescent="0.3">
      <c r="P427155" s="83"/>
    </row>
    <row r="427156" spans="16:16" x14ac:dyDescent="0.3">
      <c r="P427156" s="83"/>
    </row>
    <row r="427157" spans="16:16" x14ac:dyDescent="0.3">
      <c r="P427157" s="83"/>
    </row>
    <row r="427158" spans="16:16" x14ac:dyDescent="0.3">
      <c r="P427158" s="83"/>
    </row>
    <row r="427159" spans="16:16" x14ac:dyDescent="0.3">
      <c r="P427159" s="83"/>
    </row>
    <row r="427160" spans="16:16" x14ac:dyDescent="0.3">
      <c r="P427160" s="83"/>
    </row>
    <row r="427161" spans="16:16" x14ac:dyDescent="0.3">
      <c r="P427161" s="83"/>
    </row>
    <row r="427162" spans="16:16" x14ac:dyDescent="0.3">
      <c r="P427162" s="83"/>
    </row>
    <row r="427163" spans="16:16" x14ac:dyDescent="0.3">
      <c r="P427163" s="83"/>
    </row>
    <row r="427164" spans="16:16" x14ac:dyDescent="0.3">
      <c r="P427164" s="83"/>
    </row>
    <row r="427165" spans="16:16" x14ac:dyDescent="0.3">
      <c r="P427165" s="83"/>
    </row>
    <row r="427166" spans="16:16" x14ac:dyDescent="0.3">
      <c r="P427166" s="83"/>
    </row>
    <row r="427167" spans="16:16" x14ac:dyDescent="0.3">
      <c r="P427167" s="83"/>
    </row>
    <row r="427168" spans="16:16" x14ac:dyDescent="0.3">
      <c r="P427168" s="83"/>
    </row>
    <row r="427169" spans="16:16" x14ac:dyDescent="0.3">
      <c r="P427169" s="83"/>
    </row>
    <row r="427170" spans="16:16" x14ac:dyDescent="0.3">
      <c r="P427170" s="83"/>
    </row>
    <row r="427171" spans="16:16" x14ac:dyDescent="0.3">
      <c r="P427171" s="83"/>
    </row>
    <row r="427172" spans="16:16" x14ac:dyDescent="0.3">
      <c r="P427172" s="83"/>
    </row>
    <row r="427173" spans="16:16" x14ac:dyDescent="0.3">
      <c r="P427173" s="83"/>
    </row>
    <row r="427174" spans="16:16" x14ac:dyDescent="0.3">
      <c r="P427174" s="83"/>
    </row>
    <row r="427175" spans="16:16" x14ac:dyDescent="0.3">
      <c r="P427175" s="83"/>
    </row>
    <row r="427176" spans="16:16" x14ac:dyDescent="0.3">
      <c r="P427176" s="83"/>
    </row>
    <row r="427177" spans="16:16" x14ac:dyDescent="0.3">
      <c r="P427177" s="83"/>
    </row>
    <row r="427178" spans="16:16" x14ac:dyDescent="0.3">
      <c r="P427178" s="83"/>
    </row>
    <row r="427179" spans="16:16" x14ac:dyDescent="0.3">
      <c r="P427179" s="83"/>
    </row>
    <row r="427180" spans="16:16" x14ac:dyDescent="0.3">
      <c r="P427180" s="83"/>
    </row>
    <row r="427181" spans="16:16" x14ac:dyDescent="0.3">
      <c r="P427181" s="83"/>
    </row>
    <row r="427182" spans="16:16" x14ac:dyDescent="0.3">
      <c r="P427182" s="83"/>
    </row>
    <row r="427183" spans="16:16" x14ac:dyDescent="0.3">
      <c r="P427183" s="83"/>
    </row>
    <row r="427184" spans="16:16" x14ac:dyDescent="0.3">
      <c r="P427184" s="83"/>
    </row>
    <row r="427185" spans="16:16" x14ac:dyDescent="0.3">
      <c r="P427185" s="83"/>
    </row>
    <row r="427186" spans="16:16" x14ac:dyDescent="0.3">
      <c r="P427186" s="83"/>
    </row>
    <row r="427187" spans="16:16" x14ac:dyDescent="0.3">
      <c r="P427187" s="83"/>
    </row>
    <row r="427188" spans="16:16" x14ac:dyDescent="0.3">
      <c r="P427188" s="83"/>
    </row>
    <row r="427189" spans="16:16" x14ac:dyDescent="0.3">
      <c r="P427189" s="83"/>
    </row>
    <row r="427190" spans="16:16" x14ac:dyDescent="0.3">
      <c r="P427190" s="83"/>
    </row>
    <row r="427191" spans="16:16" x14ac:dyDescent="0.3">
      <c r="P427191" s="83"/>
    </row>
    <row r="427192" spans="16:16" x14ac:dyDescent="0.3">
      <c r="P427192" s="83"/>
    </row>
    <row r="427193" spans="16:16" x14ac:dyDescent="0.3">
      <c r="P427193" s="83"/>
    </row>
    <row r="427194" spans="16:16" x14ac:dyDescent="0.3">
      <c r="P427194" s="83"/>
    </row>
    <row r="427195" spans="16:16" x14ac:dyDescent="0.3">
      <c r="P427195" s="83"/>
    </row>
    <row r="427196" spans="16:16" x14ac:dyDescent="0.3">
      <c r="P427196" s="83"/>
    </row>
    <row r="427197" spans="16:16" x14ac:dyDescent="0.3">
      <c r="P427197" s="83"/>
    </row>
    <row r="427198" spans="16:16" x14ac:dyDescent="0.3">
      <c r="P427198" s="83"/>
    </row>
    <row r="427199" spans="16:16" x14ac:dyDescent="0.3">
      <c r="P427199" s="83"/>
    </row>
    <row r="427200" spans="16:16" x14ac:dyDescent="0.3">
      <c r="P427200" s="83"/>
    </row>
    <row r="427201" spans="16:16" x14ac:dyDescent="0.3">
      <c r="P427201" s="83"/>
    </row>
    <row r="427202" spans="16:16" x14ac:dyDescent="0.3">
      <c r="P427202" s="83"/>
    </row>
    <row r="427203" spans="16:16" x14ac:dyDescent="0.3">
      <c r="P427203" s="83"/>
    </row>
    <row r="427204" spans="16:16" x14ac:dyDescent="0.3">
      <c r="P427204" s="83"/>
    </row>
    <row r="427205" spans="16:16" x14ac:dyDescent="0.3">
      <c r="P427205" s="83"/>
    </row>
    <row r="427206" spans="16:16" x14ac:dyDescent="0.3">
      <c r="P427206" s="83"/>
    </row>
    <row r="427207" spans="16:16" x14ac:dyDescent="0.3">
      <c r="P427207" s="83"/>
    </row>
    <row r="427208" spans="16:16" x14ac:dyDescent="0.3">
      <c r="P427208" s="83"/>
    </row>
    <row r="427209" spans="16:16" x14ac:dyDescent="0.3">
      <c r="P427209" s="83"/>
    </row>
    <row r="427210" spans="16:16" x14ac:dyDescent="0.3">
      <c r="P427210" s="83"/>
    </row>
    <row r="427211" spans="16:16" x14ac:dyDescent="0.3">
      <c r="P427211" s="83"/>
    </row>
    <row r="427212" spans="16:16" x14ac:dyDescent="0.3">
      <c r="P427212" s="83"/>
    </row>
    <row r="427213" spans="16:16" x14ac:dyDescent="0.3">
      <c r="P427213" s="83"/>
    </row>
    <row r="427214" spans="16:16" x14ac:dyDescent="0.3">
      <c r="P427214" s="83"/>
    </row>
    <row r="427215" spans="16:16" x14ac:dyDescent="0.3">
      <c r="P427215" s="83"/>
    </row>
    <row r="427216" spans="16:16" x14ac:dyDescent="0.3">
      <c r="P427216" s="83"/>
    </row>
    <row r="427217" spans="16:16" x14ac:dyDescent="0.3">
      <c r="P427217" s="83"/>
    </row>
    <row r="427218" spans="16:16" x14ac:dyDescent="0.3">
      <c r="P427218" s="83"/>
    </row>
    <row r="427219" spans="16:16" x14ac:dyDescent="0.3">
      <c r="P427219" s="83"/>
    </row>
    <row r="427220" spans="16:16" x14ac:dyDescent="0.3">
      <c r="P427220" s="83"/>
    </row>
    <row r="427221" spans="16:16" x14ac:dyDescent="0.3">
      <c r="P427221" s="83"/>
    </row>
    <row r="427222" spans="16:16" x14ac:dyDescent="0.3">
      <c r="P427222" s="83"/>
    </row>
    <row r="427223" spans="16:16" x14ac:dyDescent="0.3">
      <c r="P427223" s="83"/>
    </row>
    <row r="427224" spans="16:16" x14ac:dyDescent="0.3">
      <c r="P427224" s="83"/>
    </row>
    <row r="427225" spans="16:16" x14ac:dyDescent="0.3">
      <c r="P427225" s="83"/>
    </row>
    <row r="427226" spans="16:16" x14ac:dyDescent="0.3">
      <c r="P427226" s="83"/>
    </row>
    <row r="427227" spans="16:16" x14ac:dyDescent="0.3">
      <c r="P427227" s="83"/>
    </row>
    <row r="427228" spans="16:16" x14ac:dyDescent="0.3">
      <c r="P427228" s="83"/>
    </row>
    <row r="427229" spans="16:16" x14ac:dyDescent="0.3">
      <c r="P427229" s="83"/>
    </row>
    <row r="427230" spans="16:16" x14ac:dyDescent="0.3">
      <c r="P427230" s="83"/>
    </row>
    <row r="427231" spans="16:16" x14ac:dyDescent="0.3">
      <c r="P427231" s="83"/>
    </row>
    <row r="427232" spans="16:16" x14ac:dyDescent="0.3">
      <c r="P427232" s="83"/>
    </row>
    <row r="427233" spans="16:16" x14ac:dyDescent="0.3">
      <c r="P427233" s="83"/>
    </row>
    <row r="427234" spans="16:16" x14ac:dyDescent="0.3">
      <c r="P427234" s="83"/>
    </row>
    <row r="427235" spans="16:16" x14ac:dyDescent="0.3">
      <c r="P427235" s="83"/>
    </row>
    <row r="427236" spans="16:16" x14ac:dyDescent="0.3">
      <c r="P427236" s="83"/>
    </row>
    <row r="427237" spans="16:16" x14ac:dyDescent="0.3">
      <c r="P427237" s="83"/>
    </row>
    <row r="427238" spans="16:16" x14ac:dyDescent="0.3">
      <c r="P427238" s="83"/>
    </row>
    <row r="427239" spans="16:16" x14ac:dyDescent="0.3">
      <c r="P427239" s="83"/>
    </row>
    <row r="427240" spans="16:16" x14ac:dyDescent="0.3">
      <c r="P427240" s="83"/>
    </row>
    <row r="427241" spans="16:16" x14ac:dyDescent="0.3">
      <c r="P427241" s="83"/>
    </row>
    <row r="427242" spans="16:16" x14ac:dyDescent="0.3">
      <c r="P427242" s="83"/>
    </row>
    <row r="427243" spans="16:16" x14ac:dyDescent="0.3">
      <c r="P427243" s="83"/>
    </row>
    <row r="427244" spans="16:16" x14ac:dyDescent="0.3">
      <c r="P427244" s="83"/>
    </row>
    <row r="427245" spans="16:16" x14ac:dyDescent="0.3">
      <c r="P427245" s="83"/>
    </row>
    <row r="427246" spans="16:16" x14ac:dyDescent="0.3">
      <c r="P427246" s="83"/>
    </row>
    <row r="427247" spans="16:16" x14ac:dyDescent="0.3">
      <c r="P427247" s="83"/>
    </row>
    <row r="427248" spans="16:16" x14ac:dyDescent="0.3">
      <c r="P427248" s="83"/>
    </row>
    <row r="427249" spans="16:16" x14ac:dyDescent="0.3">
      <c r="P427249" s="83"/>
    </row>
    <row r="427250" spans="16:16" x14ac:dyDescent="0.3">
      <c r="P427250" s="83"/>
    </row>
    <row r="427251" spans="16:16" x14ac:dyDescent="0.3">
      <c r="P427251" s="83"/>
    </row>
    <row r="427252" spans="16:16" x14ac:dyDescent="0.3">
      <c r="P427252" s="83"/>
    </row>
    <row r="427253" spans="16:16" x14ac:dyDescent="0.3">
      <c r="P427253" s="83"/>
    </row>
    <row r="427254" spans="16:16" x14ac:dyDescent="0.3">
      <c r="P427254" s="83"/>
    </row>
    <row r="427255" spans="16:16" x14ac:dyDescent="0.3">
      <c r="P427255" s="83"/>
    </row>
    <row r="427256" spans="16:16" x14ac:dyDescent="0.3">
      <c r="P427256" s="83"/>
    </row>
    <row r="427257" spans="16:16" x14ac:dyDescent="0.3">
      <c r="P427257" s="83"/>
    </row>
    <row r="427258" spans="16:16" x14ac:dyDescent="0.3">
      <c r="P427258" s="83"/>
    </row>
    <row r="427259" spans="16:16" x14ac:dyDescent="0.3">
      <c r="P427259" s="83"/>
    </row>
    <row r="427260" spans="16:16" x14ac:dyDescent="0.3">
      <c r="P427260" s="83"/>
    </row>
    <row r="427261" spans="16:16" x14ac:dyDescent="0.3">
      <c r="P427261" s="83"/>
    </row>
    <row r="427262" spans="16:16" x14ac:dyDescent="0.3">
      <c r="P427262" s="83"/>
    </row>
    <row r="427263" spans="16:16" x14ac:dyDescent="0.3">
      <c r="P427263" s="83"/>
    </row>
    <row r="427264" spans="16:16" x14ac:dyDescent="0.3">
      <c r="P427264" s="83"/>
    </row>
    <row r="427265" spans="16:16" x14ac:dyDescent="0.3">
      <c r="P427265" s="83"/>
    </row>
    <row r="427266" spans="16:16" x14ac:dyDescent="0.3">
      <c r="P427266" s="83"/>
    </row>
    <row r="427267" spans="16:16" x14ac:dyDescent="0.3">
      <c r="P427267" s="83"/>
    </row>
    <row r="427268" spans="16:16" x14ac:dyDescent="0.3">
      <c r="P427268" s="83"/>
    </row>
    <row r="427269" spans="16:16" x14ac:dyDescent="0.3">
      <c r="P427269" s="83"/>
    </row>
    <row r="427270" spans="16:16" x14ac:dyDescent="0.3">
      <c r="P427270" s="83"/>
    </row>
    <row r="427271" spans="16:16" x14ac:dyDescent="0.3">
      <c r="P427271" s="83"/>
    </row>
    <row r="427272" spans="16:16" x14ac:dyDescent="0.3">
      <c r="P427272" s="83"/>
    </row>
    <row r="427273" spans="16:16" x14ac:dyDescent="0.3">
      <c r="P427273" s="83"/>
    </row>
    <row r="427274" spans="16:16" x14ac:dyDescent="0.3">
      <c r="P427274" s="83"/>
    </row>
    <row r="427275" spans="16:16" x14ac:dyDescent="0.3">
      <c r="P427275" s="83"/>
    </row>
    <row r="427276" spans="16:16" x14ac:dyDescent="0.3">
      <c r="P427276" s="83"/>
    </row>
    <row r="427277" spans="16:16" x14ac:dyDescent="0.3">
      <c r="P427277" s="83"/>
    </row>
    <row r="427278" spans="16:16" x14ac:dyDescent="0.3">
      <c r="P427278" s="83"/>
    </row>
    <row r="427279" spans="16:16" x14ac:dyDescent="0.3">
      <c r="P427279" s="83"/>
    </row>
    <row r="427280" spans="16:16" x14ac:dyDescent="0.3">
      <c r="P427280" s="83"/>
    </row>
    <row r="427281" spans="16:16" x14ac:dyDescent="0.3">
      <c r="P427281" s="83"/>
    </row>
    <row r="427282" spans="16:16" x14ac:dyDescent="0.3">
      <c r="P427282" s="83"/>
    </row>
    <row r="427283" spans="16:16" x14ac:dyDescent="0.3">
      <c r="P427283" s="83"/>
    </row>
    <row r="427284" spans="16:16" x14ac:dyDescent="0.3">
      <c r="P427284" s="83"/>
    </row>
    <row r="427285" spans="16:16" x14ac:dyDescent="0.3">
      <c r="P427285" s="83"/>
    </row>
    <row r="427286" spans="16:16" x14ac:dyDescent="0.3">
      <c r="P427286" s="83"/>
    </row>
    <row r="427287" spans="16:16" x14ac:dyDescent="0.3">
      <c r="P427287" s="83"/>
    </row>
    <row r="427288" spans="16:16" x14ac:dyDescent="0.3">
      <c r="P427288" s="83"/>
    </row>
    <row r="427289" spans="16:16" x14ac:dyDescent="0.3">
      <c r="P427289" s="83"/>
    </row>
    <row r="427290" spans="16:16" x14ac:dyDescent="0.3">
      <c r="P427290" s="83"/>
    </row>
    <row r="427291" spans="16:16" x14ac:dyDescent="0.3">
      <c r="P427291" s="83"/>
    </row>
    <row r="427292" spans="16:16" x14ac:dyDescent="0.3">
      <c r="P427292" s="83"/>
    </row>
    <row r="427293" spans="16:16" x14ac:dyDescent="0.3">
      <c r="P427293" s="83"/>
    </row>
    <row r="427294" spans="16:16" x14ac:dyDescent="0.3">
      <c r="P427294" s="83"/>
    </row>
    <row r="427295" spans="16:16" x14ac:dyDescent="0.3">
      <c r="P427295" s="83"/>
    </row>
    <row r="427296" spans="16:16" x14ac:dyDescent="0.3">
      <c r="P427296" s="83"/>
    </row>
    <row r="427297" spans="16:16" x14ac:dyDescent="0.3">
      <c r="P427297" s="83"/>
    </row>
    <row r="427298" spans="16:16" x14ac:dyDescent="0.3">
      <c r="P427298" s="83"/>
    </row>
    <row r="427299" spans="16:16" x14ac:dyDescent="0.3">
      <c r="P427299" s="83"/>
    </row>
    <row r="427300" spans="16:16" x14ac:dyDescent="0.3">
      <c r="P427300" s="83"/>
    </row>
    <row r="427301" spans="16:16" x14ac:dyDescent="0.3">
      <c r="P427301" s="83"/>
    </row>
    <row r="427302" spans="16:16" x14ac:dyDescent="0.3">
      <c r="P427302" s="83"/>
    </row>
    <row r="427303" spans="16:16" x14ac:dyDescent="0.3">
      <c r="P427303" s="83"/>
    </row>
    <row r="427304" spans="16:16" x14ac:dyDescent="0.3">
      <c r="P427304" s="83"/>
    </row>
    <row r="427305" spans="16:16" x14ac:dyDescent="0.3">
      <c r="P427305" s="83"/>
    </row>
    <row r="427306" spans="16:16" x14ac:dyDescent="0.3">
      <c r="P427306" s="83"/>
    </row>
    <row r="427307" spans="16:16" x14ac:dyDescent="0.3">
      <c r="P427307" s="83"/>
    </row>
    <row r="427308" spans="16:16" x14ac:dyDescent="0.3">
      <c r="P427308" s="83"/>
    </row>
    <row r="427309" spans="16:16" x14ac:dyDescent="0.3">
      <c r="P427309" s="83"/>
    </row>
    <row r="427310" spans="16:16" x14ac:dyDescent="0.3">
      <c r="P427310" s="83"/>
    </row>
    <row r="427311" spans="16:16" x14ac:dyDescent="0.3">
      <c r="P427311" s="83"/>
    </row>
    <row r="427312" spans="16:16" x14ac:dyDescent="0.3">
      <c r="P427312" s="83"/>
    </row>
    <row r="427313" spans="16:16" x14ac:dyDescent="0.3">
      <c r="P427313" s="83"/>
    </row>
    <row r="427314" spans="16:16" x14ac:dyDescent="0.3">
      <c r="P427314" s="83"/>
    </row>
    <row r="427315" spans="16:16" x14ac:dyDescent="0.3">
      <c r="P427315" s="83"/>
    </row>
    <row r="427316" spans="16:16" x14ac:dyDescent="0.3">
      <c r="P427316" s="83"/>
    </row>
    <row r="427317" spans="16:16" x14ac:dyDescent="0.3">
      <c r="P427317" s="83"/>
    </row>
    <row r="427318" spans="16:16" x14ac:dyDescent="0.3">
      <c r="P427318" s="83"/>
    </row>
    <row r="427319" spans="16:16" x14ac:dyDescent="0.3">
      <c r="P427319" s="83"/>
    </row>
    <row r="427320" spans="16:16" x14ac:dyDescent="0.3">
      <c r="P427320" s="83"/>
    </row>
    <row r="427321" spans="16:16" x14ac:dyDescent="0.3">
      <c r="P427321" s="83"/>
    </row>
    <row r="427322" spans="16:16" x14ac:dyDescent="0.3">
      <c r="P427322" s="83"/>
    </row>
    <row r="427323" spans="16:16" x14ac:dyDescent="0.3">
      <c r="P427323" s="83"/>
    </row>
    <row r="427324" spans="16:16" x14ac:dyDescent="0.3">
      <c r="P427324" s="83"/>
    </row>
    <row r="427325" spans="16:16" x14ac:dyDescent="0.3">
      <c r="P427325" s="83"/>
    </row>
    <row r="427326" spans="16:16" x14ac:dyDescent="0.3">
      <c r="P427326" s="83"/>
    </row>
    <row r="427327" spans="16:16" x14ac:dyDescent="0.3">
      <c r="P427327" s="83"/>
    </row>
    <row r="427328" spans="16:16" x14ac:dyDescent="0.3">
      <c r="P427328" s="83"/>
    </row>
    <row r="427329" spans="16:16" x14ac:dyDescent="0.3">
      <c r="P427329" s="83"/>
    </row>
    <row r="427330" spans="16:16" x14ac:dyDescent="0.3">
      <c r="P427330" s="83"/>
    </row>
    <row r="427331" spans="16:16" x14ac:dyDescent="0.3">
      <c r="P427331" s="83"/>
    </row>
    <row r="427332" spans="16:16" x14ac:dyDescent="0.3">
      <c r="P427332" s="83"/>
    </row>
    <row r="427333" spans="16:16" x14ac:dyDescent="0.3">
      <c r="P427333" s="83"/>
    </row>
    <row r="427334" spans="16:16" x14ac:dyDescent="0.3">
      <c r="P427334" s="83"/>
    </row>
    <row r="427335" spans="16:16" x14ac:dyDescent="0.3">
      <c r="P427335" s="83"/>
    </row>
    <row r="427336" spans="16:16" x14ac:dyDescent="0.3">
      <c r="P427336" s="83"/>
    </row>
    <row r="427337" spans="16:16" x14ac:dyDescent="0.3">
      <c r="P427337" s="83"/>
    </row>
    <row r="427338" spans="16:16" x14ac:dyDescent="0.3">
      <c r="P427338" s="83"/>
    </row>
    <row r="427339" spans="16:16" x14ac:dyDescent="0.3">
      <c r="P427339" s="83"/>
    </row>
    <row r="427340" spans="16:16" x14ac:dyDescent="0.3">
      <c r="P427340" s="83"/>
    </row>
    <row r="427341" spans="16:16" x14ac:dyDescent="0.3">
      <c r="P427341" s="83"/>
    </row>
    <row r="427342" spans="16:16" x14ac:dyDescent="0.3">
      <c r="P427342" s="83"/>
    </row>
    <row r="427343" spans="16:16" x14ac:dyDescent="0.3">
      <c r="P427343" s="83"/>
    </row>
    <row r="427344" spans="16:16" x14ac:dyDescent="0.3">
      <c r="P427344" s="83"/>
    </row>
    <row r="427345" spans="16:16" x14ac:dyDescent="0.3">
      <c r="P427345" s="83"/>
    </row>
    <row r="427346" spans="16:16" x14ac:dyDescent="0.3">
      <c r="P427346" s="83"/>
    </row>
    <row r="427347" spans="16:16" x14ac:dyDescent="0.3">
      <c r="P427347" s="83"/>
    </row>
    <row r="427348" spans="16:16" x14ac:dyDescent="0.3">
      <c r="P427348" s="83"/>
    </row>
    <row r="427349" spans="16:16" x14ac:dyDescent="0.3">
      <c r="P427349" s="83"/>
    </row>
    <row r="427350" spans="16:16" x14ac:dyDescent="0.3">
      <c r="P427350" s="83"/>
    </row>
    <row r="427351" spans="16:16" x14ac:dyDescent="0.3">
      <c r="P427351" s="83"/>
    </row>
    <row r="427352" spans="16:16" x14ac:dyDescent="0.3">
      <c r="P427352" s="83"/>
    </row>
    <row r="427353" spans="16:16" x14ac:dyDescent="0.3">
      <c r="P427353" s="83"/>
    </row>
    <row r="427354" spans="16:16" x14ac:dyDescent="0.3">
      <c r="P427354" s="83"/>
    </row>
    <row r="427355" spans="16:16" x14ac:dyDescent="0.3">
      <c r="P427355" s="83"/>
    </row>
    <row r="427356" spans="16:16" x14ac:dyDescent="0.3">
      <c r="P427356" s="83"/>
    </row>
    <row r="427357" spans="16:16" x14ac:dyDescent="0.3">
      <c r="P427357" s="83"/>
    </row>
    <row r="427358" spans="16:16" x14ac:dyDescent="0.3">
      <c r="P427358" s="83"/>
    </row>
    <row r="427359" spans="16:16" x14ac:dyDescent="0.3">
      <c r="P427359" s="83"/>
    </row>
    <row r="427360" spans="16:16" x14ac:dyDescent="0.3">
      <c r="P427360" s="83"/>
    </row>
    <row r="427361" spans="16:16" x14ac:dyDescent="0.3">
      <c r="P427361" s="83"/>
    </row>
    <row r="427362" spans="16:16" x14ac:dyDescent="0.3">
      <c r="P427362" s="83"/>
    </row>
    <row r="427363" spans="16:16" x14ac:dyDescent="0.3">
      <c r="P427363" s="83"/>
    </row>
    <row r="427364" spans="16:16" x14ac:dyDescent="0.3">
      <c r="P427364" s="83"/>
    </row>
    <row r="427365" spans="16:16" x14ac:dyDescent="0.3">
      <c r="P427365" s="83"/>
    </row>
    <row r="427366" spans="16:16" x14ac:dyDescent="0.3">
      <c r="P427366" s="83"/>
    </row>
    <row r="427367" spans="16:16" x14ac:dyDescent="0.3">
      <c r="P427367" s="83"/>
    </row>
    <row r="427368" spans="16:16" x14ac:dyDescent="0.3">
      <c r="P427368" s="83"/>
    </row>
    <row r="427369" spans="16:16" x14ac:dyDescent="0.3">
      <c r="P427369" s="83"/>
    </row>
    <row r="427370" spans="16:16" x14ac:dyDescent="0.3">
      <c r="P427370" s="83"/>
    </row>
    <row r="427371" spans="16:16" x14ac:dyDescent="0.3">
      <c r="P427371" s="83"/>
    </row>
    <row r="427372" spans="16:16" x14ac:dyDescent="0.3">
      <c r="P427372" s="83"/>
    </row>
    <row r="427373" spans="16:16" x14ac:dyDescent="0.3">
      <c r="P427373" s="83"/>
    </row>
    <row r="427374" spans="16:16" x14ac:dyDescent="0.3">
      <c r="P427374" s="83"/>
    </row>
    <row r="427375" spans="16:16" x14ac:dyDescent="0.3">
      <c r="P427375" s="83"/>
    </row>
    <row r="427376" spans="16:16" x14ac:dyDescent="0.3">
      <c r="P427376" s="83"/>
    </row>
    <row r="427377" spans="16:16" x14ac:dyDescent="0.3">
      <c r="P427377" s="83"/>
    </row>
    <row r="427378" spans="16:16" x14ac:dyDescent="0.3">
      <c r="P427378" s="83"/>
    </row>
    <row r="427379" spans="16:16" x14ac:dyDescent="0.3">
      <c r="P427379" s="83"/>
    </row>
    <row r="427380" spans="16:16" x14ac:dyDescent="0.3">
      <c r="P427380" s="83"/>
    </row>
    <row r="427381" spans="16:16" x14ac:dyDescent="0.3">
      <c r="P427381" s="83"/>
    </row>
    <row r="427382" spans="16:16" x14ac:dyDescent="0.3">
      <c r="P427382" s="83"/>
    </row>
    <row r="427383" spans="16:16" x14ac:dyDescent="0.3">
      <c r="P427383" s="83"/>
    </row>
    <row r="427384" spans="16:16" x14ac:dyDescent="0.3">
      <c r="P427384" s="83"/>
    </row>
    <row r="427385" spans="16:16" x14ac:dyDescent="0.3">
      <c r="P427385" s="83"/>
    </row>
    <row r="427386" spans="16:16" x14ac:dyDescent="0.3">
      <c r="P427386" s="83"/>
    </row>
    <row r="427387" spans="16:16" x14ac:dyDescent="0.3">
      <c r="P427387" s="83"/>
    </row>
    <row r="427388" spans="16:16" x14ac:dyDescent="0.3">
      <c r="P427388" s="83"/>
    </row>
    <row r="427389" spans="16:16" x14ac:dyDescent="0.3">
      <c r="P427389" s="83"/>
    </row>
    <row r="427390" spans="16:16" x14ac:dyDescent="0.3">
      <c r="P427390" s="83"/>
    </row>
    <row r="427391" spans="16:16" x14ac:dyDescent="0.3">
      <c r="P427391" s="83"/>
    </row>
    <row r="427392" spans="16:16" x14ac:dyDescent="0.3">
      <c r="P427392" s="83"/>
    </row>
    <row r="427393" spans="16:16" x14ac:dyDescent="0.3">
      <c r="P427393" s="83"/>
    </row>
    <row r="427394" spans="16:16" x14ac:dyDescent="0.3">
      <c r="P427394" s="83"/>
    </row>
    <row r="427395" spans="16:16" x14ac:dyDescent="0.3">
      <c r="P427395" s="83"/>
    </row>
    <row r="427396" spans="16:16" x14ac:dyDescent="0.3">
      <c r="P427396" s="83"/>
    </row>
    <row r="427397" spans="16:16" x14ac:dyDescent="0.3">
      <c r="P427397" s="83"/>
    </row>
    <row r="427398" spans="16:16" x14ac:dyDescent="0.3">
      <c r="P427398" s="83"/>
    </row>
    <row r="427399" spans="16:16" x14ac:dyDescent="0.3">
      <c r="P427399" s="83"/>
    </row>
    <row r="427400" spans="16:16" x14ac:dyDescent="0.3">
      <c r="P427400" s="83"/>
    </row>
    <row r="427401" spans="16:16" x14ac:dyDescent="0.3">
      <c r="P427401" s="83"/>
    </row>
    <row r="427402" spans="16:16" x14ac:dyDescent="0.3">
      <c r="P427402" s="83"/>
    </row>
    <row r="427403" spans="16:16" x14ac:dyDescent="0.3">
      <c r="P427403" s="83"/>
    </row>
    <row r="427404" spans="16:16" x14ac:dyDescent="0.3">
      <c r="P427404" s="83"/>
    </row>
    <row r="427405" spans="16:16" x14ac:dyDescent="0.3">
      <c r="P427405" s="83"/>
    </row>
    <row r="427406" spans="16:16" x14ac:dyDescent="0.3">
      <c r="P427406" s="83"/>
    </row>
    <row r="427407" spans="16:16" x14ac:dyDescent="0.3">
      <c r="P427407" s="83"/>
    </row>
    <row r="427408" spans="16:16" x14ac:dyDescent="0.3">
      <c r="P427408" s="83"/>
    </row>
    <row r="427409" spans="16:16" x14ac:dyDescent="0.3">
      <c r="P427409" s="83"/>
    </row>
    <row r="427410" spans="16:16" x14ac:dyDescent="0.3">
      <c r="P427410" s="83"/>
    </row>
    <row r="427411" spans="16:16" x14ac:dyDescent="0.3">
      <c r="P427411" s="83"/>
    </row>
    <row r="427412" spans="16:16" x14ac:dyDescent="0.3">
      <c r="P427412" s="83"/>
    </row>
    <row r="427413" spans="16:16" x14ac:dyDescent="0.3">
      <c r="P427413" s="83"/>
    </row>
    <row r="427414" spans="16:16" x14ac:dyDescent="0.3">
      <c r="P427414" s="83"/>
    </row>
    <row r="427415" spans="16:16" x14ac:dyDescent="0.3">
      <c r="P427415" s="83"/>
    </row>
    <row r="427416" spans="16:16" x14ac:dyDescent="0.3">
      <c r="P427416" s="83"/>
    </row>
    <row r="427417" spans="16:16" x14ac:dyDescent="0.3">
      <c r="P427417" s="83"/>
    </row>
    <row r="427418" spans="16:16" x14ac:dyDescent="0.3">
      <c r="P427418" s="83"/>
    </row>
    <row r="427419" spans="16:16" x14ac:dyDescent="0.3">
      <c r="P427419" s="83"/>
    </row>
    <row r="427420" spans="16:16" x14ac:dyDescent="0.3">
      <c r="P427420" s="83"/>
    </row>
    <row r="427421" spans="16:16" x14ac:dyDescent="0.3">
      <c r="P427421" s="83"/>
    </row>
    <row r="427422" spans="16:16" x14ac:dyDescent="0.3">
      <c r="P427422" s="83"/>
    </row>
    <row r="427423" spans="16:16" x14ac:dyDescent="0.3">
      <c r="P427423" s="83"/>
    </row>
    <row r="427424" spans="16:16" x14ac:dyDescent="0.3">
      <c r="P427424" s="83"/>
    </row>
    <row r="427425" spans="16:16" x14ac:dyDescent="0.3">
      <c r="P427425" s="83"/>
    </row>
    <row r="427426" spans="16:16" x14ac:dyDescent="0.3">
      <c r="P427426" s="83"/>
    </row>
    <row r="427427" spans="16:16" x14ac:dyDescent="0.3">
      <c r="P427427" s="83"/>
    </row>
    <row r="427428" spans="16:16" x14ac:dyDescent="0.3">
      <c r="P427428" s="83"/>
    </row>
    <row r="427429" spans="16:16" x14ac:dyDescent="0.3">
      <c r="P427429" s="83"/>
    </row>
    <row r="427430" spans="16:16" x14ac:dyDescent="0.3">
      <c r="P427430" s="83"/>
    </row>
    <row r="427431" spans="16:16" x14ac:dyDescent="0.3">
      <c r="P427431" s="83"/>
    </row>
    <row r="427432" spans="16:16" x14ac:dyDescent="0.3">
      <c r="P427432" s="83"/>
    </row>
    <row r="427433" spans="16:16" x14ac:dyDescent="0.3">
      <c r="P427433" s="83"/>
    </row>
    <row r="427434" spans="16:16" x14ac:dyDescent="0.3">
      <c r="P427434" s="83"/>
    </row>
    <row r="427435" spans="16:16" x14ac:dyDescent="0.3">
      <c r="P427435" s="83"/>
    </row>
    <row r="427436" spans="16:16" x14ac:dyDescent="0.3">
      <c r="P427436" s="83"/>
    </row>
    <row r="427437" spans="16:16" x14ac:dyDescent="0.3">
      <c r="P427437" s="83"/>
    </row>
    <row r="427438" spans="16:16" x14ac:dyDescent="0.3">
      <c r="P427438" s="83"/>
    </row>
    <row r="427439" spans="16:16" x14ac:dyDescent="0.3">
      <c r="P427439" s="83"/>
    </row>
    <row r="427440" spans="16:16" x14ac:dyDescent="0.3">
      <c r="P427440" s="83"/>
    </row>
    <row r="427441" spans="16:16" x14ac:dyDescent="0.3">
      <c r="P427441" s="83"/>
    </row>
    <row r="427442" spans="16:16" x14ac:dyDescent="0.3">
      <c r="P427442" s="83"/>
    </row>
    <row r="427443" spans="16:16" x14ac:dyDescent="0.3">
      <c r="P427443" s="83"/>
    </row>
    <row r="427444" spans="16:16" x14ac:dyDescent="0.3">
      <c r="P427444" s="83"/>
    </row>
    <row r="427445" spans="16:16" x14ac:dyDescent="0.3">
      <c r="P427445" s="83"/>
    </row>
    <row r="427446" spans="16:16" x14ac:dyDescent="0.3">
      <c r="P427446" s="83"/>
    </row>
    <row r="427447" spans="16:16" x14ac:dyDescent="0.3">
      <c r="P427447" s="83"/>
    </row>
    <row r="427448" spans="16:16" x14ac:dyDescent="0.3">
      <c r="P427448" s="83"/>
    </row>
    <row r="427449" spans="16:16" x14ac:dyDescent="0.3">
      <c r="P427449" s="83"/>
    </row>
    <row r="427450" spans="16:16" x14ac:dyDescent="0.3">
      <c r="P427450" s="83"/>
    </row>
    <row r="427451" spans="16:16" x14ac:dyDescent="0.3">
      <c r="P427451" s="83"/>
    </row>
    <row r="427452" spans="16:16" x14ac:dyDescent="0.3">
      <c r="P427452" s="83"/>
    </row>
    <row r="427453" spans="16:16" x14ac:dyDescent="0.3">
      <c r="P427453" s="83"/>
    </row>
    <row r="427454" spans="16:16" x14ac:dyDescent="0.3">
      <c r="P427454" s="83"/>
    </row>
    <row r="427455" spans="16:16" x14ac:dyDescent="0.3">
      <c r="P427455" s="83"/>
    </row>
    <row r="427456" spans="16:16" x14ac:dyDescent="0.3">
      <c r="P427456" s="83"/>
    </row>
    <row r="427457" spans="16:16" x14ac:dyDescent="0.3">
      <c r="P427457" s="83"/>
    </row>
    <row r="427458" spans="16:16" x14ac:dyDescent="0.3">
      <c r="P427458" s="83"/>
    </row>
    <row r="427459" spans="16:16" x14ac:dyDescent="0.3">
      <c r="P427459" s="83"/>
    </row>
    <row r="427460" spans="16:16" x14ac:dyDescent="0.3">
      <c r="P427460" s="83"/>
    </row>
    <row r="427461" spans="16:16" x14ac:dyDescent="0.3">
      <c r="P427461" s="83"/>
    </row>
    <row r="427462" spans="16:16" x14ac:dyDescent="0.3">
      <c r="P427462" s="83"/>
    </row>
    <row r="427463" spans="16:16" x14ac:dyDescent="0.3">
      <c r="P427463" s="83"/>
    </row>
    <row r="427464" spans="16:16" x14ac:dyDescent="0.3">
      <c r="P427464" s="83"/>
    </row>
    <row r="427465" spans="16:16" x14ac:dyDescent="0.3">
      <c r="P427465" s="83"/>
    </row>
    <row r="427466" spans="16:16" x14ac:dyDescent="0.3">
      <c r="P427466" s="83"/>
    </row>
    <row r="427467" spans="16:16" x14ac:dyDescent="0.3">
      <c r="P427467" s="83"/>
    </row>
    <row r="427468" spans="16:16" x14ac:dyDescent="0.3">
      <c r="P427468" s="83"/>
    </row>
    <row r="427469" spans="16:16" x14ac:dyDescent="0.3">
      <c r="P427469" s="83"/>
    </row>
    <row r="427470" spans="16:16" x14ac:dyDescent="0.3">
      <c r="P427470" s="83"/>
    </row>
    <row r="427471" spans="16:16" x14ac:dyDescent="0.3">
      <c r="P427471" s="83"/>
    </row>
    <row r="427472" spans="16:16" x14ac:dyDescent="0.3">
      <c r="P427472" s="83"/>
    </row>
    <row r="427473" spans="16:16" x14ac:dyDescent="0.3">
      <c r="P427473" s="83"/>
    </row>
    <row r="427474" spans="16:16" x14ac:dyDescent="0.3">
      <c r="P427474" s="83"/>
    </row>
    <row r="427475" spans="16:16" x14ac:dyDescent="0.3">
      <c r="P427475" s="83"/>
    </row>
    <row r="427476" spans="16:16" x14ac:dyDescent="0.3">
      <c r="P427476" s="83"/>
    </row>
    <row r="427477" spans="16:16" x14ac:dyDescent="0.3">
      <c r="P427477" s="83"/>
    </row>
    <row r="427478" spans="16:16" x14ac:dyDescent="0.3">
      <c r="P427478" s="83"/>
    </row>
    <row r="427479" spans="16:16" x14ac:dyDescent="0.3">
      <c r="P427479" s="83"/>
    </row>
    <row r="427480" spans="16:16" x14ac:dyDescent="0.3">
      <c r="P427480" s="83"/>
    </row>
    <row r="427481" spans="16:16" x14ac:dyDescent="0.3">
      <c r="P427481" s="83"/>
    </row>
    <row r="427482" spans="16:16" x14ac:dyDescent="0.3">
      <c r="P427482" s="83"/>
    </row>
    <row r="427483" spans="16:16" x14ac:dyDescent="0.3">
      <c r="P427483" s="83"/>
    </row>
    <row r="427484" spans="16:16" x14ac:dyDescent="0.3">
      <c r="P427484" s="83"/>
    </row>
    <row r="427485" spans="16:16" x14ac:dyDescent="0.3">
      <c r="P427485" s="83"/>
    </row>
    <row r="427486" spans="16:16" x14ac:dyDescent="0.3">
      <c r="P427486" s="83"/>
    </row>
    <row r="427487" spans="16:16" x14ac:dyDescent="0.3">
      <c r="P427487" s="83"/>
    </row>
    <row r="427488" spans="16:16" x14ac:dyDescent="0.3">
      <c r="P427488" s="83"/>
    </row>
    <row r="427489" spans="16:16" x14ac:dyDescent="0.3">
      <c r="P427489" s="83"/>
    </row>
    <row r="427490" spans="16:16" x14ac:dyDescent="0.3">
      <c r="P427490" s="83"/>
    </row>
    <row r="427491" spans="16:16" x14ac:dyDescent="0.3">
      <c r="P427491" s="83"/>
    </row>
    <row r="427492" spans="16:16" x14ac:dyDescent="0.3">
      <c r="P427492" s="83"/>
    </row>
    <row r="427493" spans="16:16" x14ac:dyDescent="0.3">
      <c r="P427493" s="83"/>
    </row>
    <row r="427494" spans="16:16" x14ac:dyDescent="0.3">
      <c r="P427494" s="83"/>
    </row>
    <row r="427495" spans="16:16" x14ac:dyDescent="0.3">
      <c r="P427495" s="83"/>
    </row>
    <row r="427496" spans="16:16" x14ac:dyDescent="0.3">
      <c r="P427496" s="83"/>
    </row>
    <row r="427497" spans="16:16" x14ac:dyDescent="0.3">
      <c r="P427497" s="83"/>
    </row>
    <row r="427498" spans="16:16" x14ac:dyDescent="0.3">
      <c r="P427498" s="83"/>
    </row>
    <row r="427499" spans="16:16" x14ac:dyDescent="0.3">
      <c r="P427499" s="83"/>
    </row>
    <row r="427500" spans="16:16" x14ac:dyDescent="0.3">
      <c r="P427500" s="83"/>
    </row>
    <row r="427501" spans="16:16" x14ac:dyDescent="0.3">
      <c r="P427501" s="83"/>
    </row>
    <row r="427502" spans="16:16" x14ac:dyDescent="0.3">
      <c r="P427502" s="83"/>
    </row>
    <row r="427503" spans="16:16" x14ac:dyDescent="0.3">
      <c r="P427503" s="83"/>
    </row>
    <row r="427504" spans="16:16" x14ac:dyDescent="0.3">
      <c r="P427504" s="83"/>
    </row>
    <row r="427505" spans="16:16" x14ac:dyDescent="0.3">
      <c r="P427505" s="83"/>
    </row>
    <row r="427506" spans="16:16" x14ac:dyDescent="0.3">
      <c r="P427506" s="83"/>
    </row>
    <row r="427507" spans="16:16" x14ac:dyDescent="0.3">
      <c r="P427507" s="83"/>
    </row>
    <row r="427508" spans="16:16" x14ac:dyDescent="0.3">
      <c r="P427508" s="83"/>
    </row>
    <row r="427509" spans="16:16" x14ac:dyDescent="0.3">
      <c r="P427509" s="83"/>
    </row>
    <row r="427510" spans="16:16" x14ac:dyDescent="0.3">
      <c r="P427510" s="83"/>
    </row>
    <row r="427511" spans="16:16" x14ac:dyDescent="0.3">
      <c r="P427511" s="83"/>
    </row>
    <row r="427512" spans="16:16" x14ac:dyDescent="0.3">
      <c r="P427512" s="83"/>
    </row>
    <row r="427513" spans="16:16" x14ac:dyDescent="0.3">
      <c r="P427513" s="83"/>
    </row>
    <row r="427514" spans="16:16" x14ac:dyDescent="0.3">
      <c r="P427514" s="83"/>
    </row>
    <row r="427515" spans="16:16" x14ac:dyDescent="0.3">
      <c r="P427515" s="83"/>
    </row>
    <row r="427516" spans="16:16" x14ac:dyDescent="0.3">
      <c r="P427516" s="83"/>
    </row>
    <row r="427517" spans="16:16" x14ac:dyDescent="0.3">
      <c r="P427517" s="83"/>
    </row>
    <row r="427518" spans="16:16" x14ac:dyDescent="0.3">
      <c r="P427518" s="83"/>
    </row>
    <row r="427519" spans="16:16" x14ac:dyDescent="0.3">
      <c r="P427519" s="83"/>
    </row>
    <row r="427520" spans="16:16" x14ac:dyDescent="0.3">
      <c r="P427520" s="83"/>
    </row>
    <row r="427521" spans="16:16" x14ac:dyDescent="0.3">
      <c r="P427521" s="83"/>
    </row>
    <row r="427522" spans="16:16" x14ac:dyDescent="0.3">
      <c r="P427522" s="83"/>
    </row>
    <row r="427523" spans="16:16" x14ac:dyDescent="0.3">
      <c r="P427523" s="83"/>
    </row>
    <row r="427524" spans="16:16" x14ac:dyDescent="0.3">
      <c r="P427524" s="83"/>
    </row>
    <row r="427525" spans="16:16" x14ac:dyDescent="0.3">
      <c r="P427525" s="83"/>
    </row>
    <row r="427526" spans="16:16" x14ac:dyDescent="0.3">
      <c r="P427526" s="83"/>
    </row>
    <row r="427527" spans="16:16" x14ac:dyDescent="0.3">
      <c r="P427527" s="83"/>
    </row>
    <row r="427528" spans="16:16" x14ac:dyDescent="0.3">
      <c r="P427528" s="83"/>
    </row>
    <row r="427529" spans="16:16" x14ac:dyDescent="0.3">
      <c r="P427529" s="83"/>
    </row>
    <row r="427530" spans="16:16" x14ac:dyDescent="0.3">
      <c r="P427530" s="83"/>
    </row>
    <row r="427531" spans="16:16" x14ac:dyDescent="0.3">
      <c r="P427531" s="83"/>
    </row>
    <row r="427532" spans="16:16" x14ac:dyDescent="0.3">
      <c r="P427532" s="83"/>
    </row>
    <row r="427533" spans="16:16" x14ac:dyDescent="0.3">
      <c r="P427533" s="83"/>
    </row>
    <row r="427534" spans="16:16" x14ac:dyDescent="0.3">
      <c r="P427534" s="83"/>
    </row>
    <row r="427535" spans="16:16" x14ac:dyDescent="0.3">
      <c r="P427535" s="83"/>
    </row>
    <row r="427536" spans="16:16" x14ac:dyDescent="0.3">
      <c r="P427536" s="83"/>
    </row>
    <row r="427537" spans="16:16" x14ac:dyDescent="0.3">
      <c r="P427537" s="83"/>
    </row>
    <row r="427538" spans="16:16" x14ac:dyDescent="0.3">
      <c r="P427538" s="83"/>
    </row>
    <row r="427539" spans="16:16" x14ac:dyDescent="0.3">
      <c r="P427539" s="83"/>
    </row>
    <row r="427540" spans="16:16" x14ac:dyDescent="0.3">
      <c r="P427540" s="83"/>
    </row>
    <row r="427541" spans="16:16" x14ac:dyDescent="0.3">
      <c r="P427541" s="83"/>
    </row>
    <row r="427542" spans="16:16" x14ac:dyDescent="0.3">
      <c r="P427542" s="83"/>
    </row>
    <row r="427543" spans="16:16" x14ac:dyDescent="0.3">
      <c r="P427543" s="83"/>
    </row>
    <row r="427544" spans="16:16" x14ac:dyDescent="0.3">
      <c r="P427544" s="83"/>
    </row>
    <row r="427545" spans="16:16" x14ac:dyDescent="0.3">
      <c r="P427545" s="83"/>
    </row>
    <row r="427546" spans="16:16" x14ac:dyDescent="0.3">
      <c r="P427546" s="83"/>
    </row>
    <row r="427547" spans="16:16" x14ac:dyDescent="0.3">
      <c r="P427547" s="83"/>
    </row>
    <row r="427548" spans="16:16" x14ac:dyDescent="0.3">
      <c r="P427548" s="83"/>
    </row>
    <row r="427549" spans="16:16" x14ac:dyDescent="0.3">
      <c r="P427549" s="83"/>
    </row>
    <row r="427550" spans="16:16" x14ac:dyDescent="0.3">
      <c r="P427550" s="83"/>
    </row>
    <row r="427551" spans="16:16" x14ac:dyDescent="0.3">
      <c r="P427551" s="83"/>
    </row>
    <row r="427552" spans="16:16" x14ac:dyDescent="0.3">
      <c r="P427552" s="83"/>
    </row>
    <row r="427553" spans="16:16" x14ac:dyDescent="0.3">
      <c r="P427553" s="83"/>
    </row>
    <row r="427554" spans="16:16" x14ac:dyDescent="0.3">
      <c r="P427554" s="83"/>
    </row>
    <row r="427555" spans="16:16" x14ac:dyDescent="0.3">
      <c r="P427555" s="83"/>
    </row>
    <row r="427556" spans="16:16" x14ac:dyDescent="0.3">
      <c r="P427556" s="83"/>
    </row>
    <row r="427557" spans="16:16" x14ac:dyDescent="0.3">
      <c r="P427557" s="83"/>
    </row>
    <row r="427558" spans="16:16" x14ac:dyDescent="0.3">
      <c r="P427558" s="83"/>
    </row>
    <row r="427559" spans="16:16" x14ac:dyDescent="0.3">
      <c r="P427559" s="83"/>
    </row>
    <row r="427560" spans="16:16" x14ac:dyDescent="0.3">
      <c r="P427560" s="83"/>
    </row>
    <row r="427561" spans="16:16" x14ac:dyDescent="0.3">
      <c r="P427561" s="83"/>
    </row>
    <row r="427562" spans="16:16" x14ac:dyDescent="0.3">
      <c r="P427562" s="83"/>
    </row>
    <row r="427563" spans="16:16" x14ac:dyDescent="0.3">
      <c r="P427563" s="83"/>
    </row>
    <row r="427564" spans="16:16" x14ac:dyDescent="0.3">
      <c r="P427564" s="83"/>
    </row>
    <row r="427565" spans="16:16" x14ac:dyDescent="0.3">
      <c r="P427565" s="83"/>
    </row>
    <row r="427566" spans="16:16" x14ac:dyDescent="0.3">
      <c r="P427566" s="83"/>
    </row>
    <row r="427567" spans="16:16" x14ac:dyDescent="0.3">
      <c r="P427567" s="83"/>
    </row>
    <row r="427568" spans="16:16" x14ac:dyDescent="0.3">
      <c r="P427568" s="83"/>
    </row>
    <row r="427569" spans="16:16" x14ac:dyDescent="0.3">
      <c r="P427569" s="83"/>
    </row>
    <row r="427570" spans="16:16" x14ac:dyDescent="0.3">
      <c r="P427570" s="83"/>
    </row>
    <row r="427571" spans="16:16" x14ac:dyDescent="0.3">
      <c r="P427571" s="83"/>
    </row>
    <row r="427572" spans="16:16" x14ac:dyDescent="0.3">
      <c r="P427572" s="83"/>
    </row>
    <row r="427573" spans="16:16" x14ac:dyDescent="0.3">
      <c r="P427573" s="83"/>
    </row>
    <row r="427574" spans="16:16" x14ac:dyDescent="0.3">
      <c r="P427574" s="83"/>
    </row>
    <row r="427575" spans="16:16" x14ac:dyDescent="0.3">
      <c r="P427575" s="83"/>
    </row>
    <row r="427576" spans="16:16" x14ac:dyDescent="0.3">
      <c r="P427576" s="83"/>
    </row>
    <row r="427577" spans="16:16" x14ac:dyDescent="0.3">
      <c r="P427577" s="83"/>
    </row>
    <row r="427578" spans="16:16" x14ac:dyDescent="0.3">
      <c r="P427578" s="83"/>
    </row>
    <row r="427579" spans="16:16" x14ac:dyDescent="0.3">
      <c r="P427579" s="83"/>
    </row>
    <row r="427580" spans="16:16" x14ac:dyDescent="0.3">
      <c r="P427580" s="83"/>
    </row>
    <row r="427581" spans="16:16" x14ac:dyDescent="0.3">
      <c r="P427581" s="83"/>
    </row>
    <row r="427582" spans="16:16" x14ac:dyDescent="0.3">
      <c r="P427582" s="83"/>
    </row>
    <row r="427583" spans="16:16" x14ac:dyDescent="0.3">
      <c r="P427583" s="83"/>
    </row>
    <row r="427584" spans="16:16" x14ac:dyDescent="0.3">
      <c r="P427584" s="83"/>
    </row>
    <row r="427585" spans="16:16" x14ac:dyDescent="0.3">
      <c r="P427585" s="83"/>
    </row>
    <row r="427586" spans="16:16" x14ac:dyDescent="0.3">
      <c r="P427586" s="83"/>
    </row>
    <row r="427587" spans="16:16" x14ac:dyDescent="0.3">
      <c r="P427587" s="83"/>
    </row>
    <row r="427588" spans="16:16" x14ac:dyDescent="0.3">
      <c r="P427588" s="83"/>
    </row>
    <row r="427589" spans="16:16" x14ac:dyDescent="0.3">
      <c r="P427589" s="83"/>
    </row>
    <row r="427590" spans="16:16" x14ac:dyDescent="0.3">
      <c r="P427590" s="83"/>
    </row>
    <row r="427591" spans="16:16" x14ac:dyDescent="0.3">
      <c r="P427591" s="83"/>
    </row>
    <row r="427592" spans="16:16" x14ac:dyDescent="0.3">
      <c r="P427592" s="83"/>
    </row>
    <row r="427593" spans="16:16" x14ac:dyDescent="0.3">
      <c r="P427593" s="83"/>
    </row>
    <row r="427594" spans="16:16" x14ac:dyDescent="0.3">
      <c r="P427594" s="83"/>
    </row>
    <row r="427595" spans="16:16" x14ac:dyDescent="0.3">
      <c r="P427595" s="83"/>
    </row>
    <row r="427596" spans="16:16" x14ac:dyDescent="0.3">
      <c r="P427596" s="83"/>
    </row>
    <row r="427597" spans="16:16" x14ac:dyDescent="0.3">
      <c r="P427597" s="83"/>
    </row>
    <row r="427598" spans="16:16" x14ac:dyDescent="0.3">
      <c r="P427598" s="83"/>
    </row>
    <row r="427599" spans="16:16" x14ac:dyDescent="0.3">
      <c r="P427599" s="83"/>
    </row>
    <row r="427600" spans="16:16" x14ac:dyDescent="0.3">
      <c r="P427600" s="83"/>
    </row>
    <row r="427601" spans="16:16" x14ac:dyDescent="0.3">
      <c r="P427601" s="83"/>
    </row>
    <row r="427602" spans="16:16" x14ac:dyDescent="0.3">
      <c r="P427602" s="83"/>
    </row>
    <row r="427603" spans="16:16" x14ac:dyDescent="0.3">
      <c r="P427603" s="83"/>
    </row>
    <row r="427604" spans="16:16" x14ac:dyDescent="0.3">
      <c r="P427604" s="83"/>
    </row>
    <row r="427605" spans="16:16" x14ac:dyDescent="0.3">
      <c r="P427605" s="83"/>
    </row>
    <row r="427606" spans="16:16" x14ac:dyDescent="0.3">
      <c r="P427606" s="83"/>
    </row>
    <row r="427607" spans="16:16" x14ac:dyDescent="0.3">
      <c r="P427607" s="83"/>
    </row>
    <row r="427608" spans="16:16" x14ac:dyDescent="0.3">
      <c r="P427608" s="83"/>
    </row>
    <row r="427609" spans="16:16" x14ac:dyDescent="0.3">
      <c r="P427609" s="83"/>
    </row>
    <row r="427610" spans="16:16" x14ac:dyDescent="0.3">
      <c r="P427610" s="83"/>
    </row>
    <row r="427611" spans="16:16" x14ac:dyDescent="0.3">
      <c r="P427611" s="83"/>
    </row>
    <row r="427612" spans="16:16" x14ac:dyDescent="0.3">
      <c r="P427612" s="83"/>
    </row>
    <row r="427613" spans="16:16" x14ac:dyDescent="0.3">
      <c r="P427613" s="83"/>
    </row>
    <row r="427614" spans="16:16" x14ac:dyDescent="0.3">
      <c r="P427614" s="83"/>
    </row>
    <row r="427615" spans="16:16" x14ac:dyDescent="0.3">
      <c r="P427615" s="83"/>
    </row>
    <row r="427616" spans="16:16" x14ac:dyDescent="0.3">
      <c r="P427616" s="83"/>
    </row>
    <row r="427617" spans="16:16" x14ac:dyDescent="0.3">
      <c r="P427617" s="83"/>
    </row>
    <row r="427618" spans="16:16" x14ac:dyDescent="0.3">
      <c r="P427618" s="83"/>
    </row>
    <row r="427619" spans="16:16" x14ac:dyDescent="0.3">
      <c r="P427619" s="83"/>
    </row>
    <row r="427620" spans="16:16" x14ac:dyDescent="0.3">
      <c r="P427620" s="83"/>
    </row>
    <row r="427621" spans="16:16" x14ac:dyDescent="0.3">
      <c r="P427621" s="83"/>
    </row>
    <row r="427622" spans="16:16" x14ac:dyDescent="0.3">
      <c r="P427622" s="83"/>
    </row>
    <row r="427623" spans="16:16" x14ac:dyDescent="0.3">
      <c r="P427623" s="83"/>
    </row>
    <row r="427624" spans="16:16" x14ac:dyDescent="0.3">
      <c r="P427624" s="83"/>
    </row>
    <row r="427625" spans="16:16" x14ac:dyDescent="0.3">
      <c r="P427625" s="83"/>
    </row>
    <row r="427626" spans="16:16" x14ac:dyDescent="0.3">
      <c r="P427626" s="83"/>
    </row>
    <row r="427627" spans="16:16" x14ac:dyDescent="0.3">
      <c r="P427627" s="83"/>
    </row>
    <row r="427628" spans="16:16" x14ac:dyDescent="0.3">
      <c r="P427628" s="83"/>
    </row>
    <row r="427629" spans="16:16" x14ac:dyDescent="0.3">
      <c r="P427629" s="83"/>
    </row>
    <row r="427630" spans="16:16" x14ac:dyDescent="0.3">
      <c r="P427630" s="83"/>
    </row>
    <row r="427631" spans="16:16" x14ac:dyDescent="0.3">
      <c r="P427631" s="83"/>
    </row>
    <row r="427632" spans="16:16" x14ac:dyDescent="0.3">
      <c r="P427632" s="83"/>
    </row>
    <row r="427633" spans="16:16" x14ac:dyDescent="0.3">
      <c r="P427633" s="83"/>
    </row>
    <row r="427634" spans="16:16" x14ac:dyDescent="0.3">
      <c r="P427634" s="83"/>
    </row>
    <row r="427635" spans="16:16" x14ac:dyDescent="0.3">
      <c r="P427635" s="83"/>
    </row>
    <row r="427636" spans="16:16" x14ac:dyDescent="0.3">
      <c r="P427636" s="83"/>
    </row>
    <row r="427637" spans="16:16" x14ac:dyDescent="0.3">
      <c r="P427637" s="83"/>
    </row>
    <row r="427638" spans="16:16" x14ac:dyDescent="0.3">
      <c r="P427638" s="83"/>
    </row>
    <row r="427639" spans="16:16" x14ac:dyDescent="0.3">
      <c r="P427639" s="83"/>
    </row>
    <row r="427640" spans="16:16" x14ac:dyDescent="0.3">
      <c r="P427640" s="83"/>
    </row>
    <row r="427641" spans="16:16" x14ac:dyDescent="0.3">
      <c r="P427641" s="83"/>
    </row>
    <row r="427642" spans="16:16" x14ac:dyDescent="0.3">
      <c r="P427642" s="83"/>
    </row>
    <row r="427643" spans="16:16" x14ac:dyDescent="0.3">
      <c r="P427643" s="83"/>
    </row>
    <row r="427644" spans="16:16" x14ac:dyDescent="0.3">
      <c r="P427644" s="83"/>
    </row>
    <row r="427645" spans="16:16" x14ac:dyDescent="0.3">
      <c r="P427645" s="83"/>
    </row>
    <row r="427646" spans="16:16" x14ac:dyDescent="0.3">
      <c r="P427646" s="83"/>
    </row>
    <row r="427647" spans="16:16" x14ac:dyDescent="0.3">
      <c r="P427647" s="83"/>
    </row>
    <row r="427648" spans="16:16" x14ac:dyDescent="0.3">
      <c r="P427648" s="83"/>
    </row>
    <row r="427649" spans="16:16" x14ac:dyDescent="0.3">
      <c r="P427649" s="83"/>
    </row>
    <row r="427650" spans="16:16" x14ac:dyDescent="0.3">
      <c r="P427650" s="83"/>
    </row>
    <row r="427651" spans="16:16" x14ac:dyDescent="0.3">
      <c r="P427651" s="83"/>
    </row>
    <row r="427652" spans="16:16" x14ac:dyDescent="0.3">
      <c r="P427652" s="83"/>
    </row>
    <row r="427653" spans="16:16" x14ac:dyDescent="0.3">
      <c r="P427653" s="83"/>
    </row>
    <row r="427654" spans="16:16" x14ac:dyDescent="0.3">
      <c r="P427654" s="83"/>
    </row>
    <row r="427655" spans="16:16" x14ac:dyDescent="0.3">
      <c r="P427655" s="83"/>
    </row>
    <row r="427656" spans="16:16" x14ac:dyDescent="0.3">
      <c r="P427656" s="83"/>
    </row>
    <row r="427657" spans="16:16" x14ac:dyDescent="0.3">
      <c r="P427657" s="83"/>
    </row>
    <row r="427658" spans="16:16" x14ac:dyDescent="0.3">
      <c r="P427658" s="83"/>
    </row>
    <row r="427659" spans="16:16" x14ac:dyDescent="0.3">
      <c r="P427659" s="83"/>
    </row>
    <row r="427660" spans="16:16" x14ac:dyDescent="0.3">
      <c r="P427660" s="83"/>
    </row>
    <row r="427661" spans="16:16" x14ac:dyDescent="0.3">
      <c r="P427661" s="83"/>
    </row>
    <row r="427662" spans="16:16" x14ac:dyDescent="0.3">
      <c r="P427662" s="83"/>
    </row>
    <row r="427663" spans="16:16" x14ac:dyDescent="0.3">
      <c r="P427663" s="83"/>
    </row>
    <row r="427664" spans="16:16" x14ac:dyDescent="0.3">
      <c r="P427664" s="83"/>
    </row>
    <row r="427665" spans="16:16" x14ac:dyDescent="0.3">
      <c r="P427665" s="83"/>
    </row>
    <row r="427666" spans="16:16" x14ac:dyDescent="0.3">
      <c r="P427666" s="83"/>
    </row>
    <row r="427667" spans="16:16" x14ac:dyDescent="0.3">
      <c r="P427667" s="83"/>
    </row>
    <row r="427668" spans="16:16" x14ac:dyDescent="0.3">
      <c r="P427668" s="83"/>
    </row>
    <row r="427669" spans="16:16" x14ac:dyDescent="0.3">
      <c r="P427669" s="83"/>
    </row>
    <row r="427670" spans="16:16" x14ac:dyDescent="0.3">
      <c r="P427670" s="83"/>
    </row>
    <row r="427671" spans="16:16" x14ac:dyDescent="0.3">
      <c r="P427671" s="83"/>
    </row>
    <row r="427672" spans="16:16" x14ac:dyDescent="0.3">
      <c r="P427672" s="83"/>
    </row>
    <row r="427673" spans="16:16" x14ac:dyDescent="0.3">
      <c r="P427673" s="83"/>
    </row>
    <row r="427674" spans="16:16" x14ac:dyDescent="0.3">
      <c r="P427674" s="83"/>
    </row>
    <row r="427675" spans="16:16" x14ac:dyDescent="0.3">
      <c r="P427675" s="83"/>
    </row>
    <row r="427676" spans="16:16" x14ac:dyDescent="0.3">
      <c r="P427676" s="83"/>
    </row>
    <row r="427677" spans="16:16" x14ac:dyDescent="0.3">
      <c r="P427677" s="83"/>
    </row>
    <row r="427678" spans="16:16" x14ac:dyDescent="0.3">
      <c r="P427678" s="83"/>
    </row>
    <row r="427679" spans="16:16" x14ac:dyDescent="0.3">
      <c r="P427679" s="83"/>
    </row>
    <row r="427680" spans="16:16" x14ac:dyDescent="0.3">
      <c r="P427680" s="83"/>
    </row>
    <row r="427681" spans="16:16" x14ac:dyDescent="0.3">
      <c r="P427681" s="83"/>
    </row>
    <row r="427682" spans="16:16" x14ac:dyDescent="0.3">
      <c r="P427682" s="83"/>
    </row>
    <row r="427683" spans="16:16" x14ac:dyDescent="0.3">
      <c r="P427683" s="83"/>
    </row>
    <row r="427684" spans="16:16" x14ac:dyDescent="0.3">
      <c r="P427684" s="83"/>
    </row>
    <row r="427685" spans="16:16" x14ac:dyDescent="0.3">
      <c r="P427685" s="83"/>
    </row>
    <row r="427686" spans="16:16" x14ac:dyDescent="0.3">
      <c r="P427686" s="83"/>
    </row>
    <row r="427687" spans="16:16" x14ac:dyDescent="0.3">
      <c r="P427687" s="83"/>
    </row>
    <row r="427688" spans="16:16" x14ac:dyDescent="0.3">
      <c r="P427688" s="83"/>
    </row>
    <row r="427689" spans="16:16" x14ac:dyDescent="0.3">
      <c r="P427689" s="83"/>
    </row>
    <row r="427690" spans="16:16" x14ac:dyDescent="0.3">
      <c r="P427690" s="83"/>
    </row>
    <row r="427691" spans="16:16" x14ac:dyDescent="0.3">
      <c r="P427691" s="83"/>
    </row>
    <row r="427692" spans="16:16" x14ac:dyDescent="0.3">
      <c r="P427692" s="83"/>
    </row>
    <row r="427693" spans="16:16" x14ac:dyDescent="0.3">
      <c r="P427693" s="83"/>
    </row>
    <row r="427694" spans="16:16" x14ac:dyDescent="0.3">
      <c r="P427694" s="83"/>
    </row>
    <row r="427695" spans="16:16" x14ac:dyDescent="0.3">
      <c r="P427695" s="83"/>
    </row>
    <row r="427696" spans="16:16" x14ac:dyDescent="0.3">
      <c r="P427696" s="83"/>
    </row>
    <row r="427697" spans="16:16" x14ac:dyDescent="0.3">
      <c r="P427697" s="83"/>
    </row>
    <row r="427698" spans="16:16" x14ac:dyDescent="0.3">
      <c r="P427698" s="83"/>
    </row>
    <row r="427699" spans="16:16" x14ac:dyDescent="0.3">
      <c r="P427699" s="83"/>
    </row>
    <row r="427700" spans="16:16" x14ac:dyDescent="0.3">
      <c r="P427700" s="83"/>
    </row>
    <row r="427701" spans="16:16" x14ac:dyDescent="0.3">
      <c r="P427701" s="83"/>
    </row>
    <row r="427702" spans="16:16" x14ac:dyDescent="0.3">
      <c r="P427702" s="83"/>
    </row>
    <row r="427703" spans="16:16" x14ac:dyDescent="0.3">
      <c r="P427703" s="83"/>
    </row>
    <row r="427704" spans="16:16" x14ac:dyDescent="0.3">
      <c r="P427704" s="83"/>
    </row>
    <row r="427705" spans="16:16" x14ac:dyDescent="0.3">
      <c r="P427705" s="83"/>
    </row>
    <row r="427706" spans="16:16" x14ac:dyDescent="0.3">
      <c r="P427706" s="83"/>
    </row>
    <row r="427707" spans="16:16" x14ac:dyDescent="0.3">
      <c r="P427707" s="83"/>
    </row>
    <row r="427708" spans="16:16" x14ac:dyDescent="0.3">
      <c r="P427708" s="83"/>
    </row>
    <row r="427709" spans="16:16" x14ac:dyDescent="0.3">
      <c r="P427709" s="83"/>
    </row>
    <row r="427710" spans="16:16" x14ac:dyDescent="0.3">
      <c r="P427710" s="83"/>
    </row>
    <row r="427711" spans="16:16" x14ac:dyDescent="0.3">
      <c r="P427711" s="83"/>
    </row>
    <row r="427712" spans="16:16" x14ac:dyDescent="0.3">
      <c r="P427712" s="83"/>
    </row>
    <row r="427713" spans="16:16" x14ac:dyDescent="0.3">
      <c r="P427713" s="83"/>
    </row>
    <row r="427714" spans="16:16" x14ac:dyDescent="0.3">
      <c r="P427714" s="83"/>
    </row>
    <row r="427715" spans="16:16" x14ac:dyDescent="0.3">
      <c r="P427715" s="83"/>
    </row>
    <row r="427716" spans="16:16" x14ac:dyDescent="0.3">
      <c r="P427716" s="83"/>
    </row>
    <row r="427717" spans="16:16" x14ac:dyDescent="0.3">
      <c r="P427717" s="83"/>
    </row>
    <row r="427718" spans="16:16" x14ac:dyDescent="0.3">
      <c r="P427718" s="83"/>
    </row>
    <row r="427719" spans="16:16" x14ac:dyDescent="0.3">
      <c r="P427719" s="83"/>
    </row>
    <row r="427720" spans="16:16" x14ac:dyDescent="0.3">
      <c r="P427720" s="83"/>
    </row>
    <row r="427721" spans="16:16" x14ac:dyDescent="0.3">
      <c r="P427721" s="83"/>
    </row>
    <row r="427722" spans="16:16" x14ac:dyDescent="0.3">
      <c r="P427722" s="83"/>
    </row>
    <row r="427723" spans="16:16" x14ac:dyDescent="0.3">
      <c r="P427723" s="83"/>
    </row>
    <row r="427724" spans="16:16" x14ac:dyDescent="0.3">
      <c r="P427724" s="83"/>
    </row>
    <row r="427725" spans="16:16" x14ac:dyDescent="0.3">
      <c r="P427725" s="83"/>
    </row>
    <row r="427726" spans="16:16" x14ac:dyDescent="0.3">
      <c r="P427726" s="83"/>
    </row>
    <row r="427727" spans="16:16" x14ac:dyDescent="0.3">
      <c r="P427727" s="83"/>
    </row>
    <row r="427728" spans="16:16" x14ac:dyDescent="0.3">
      <c r="P427728" s="83"/>
    </row>
    <row r="427729" spans="16:16" x14ac:dyDescent="0.3">
      <c r="P427729" s="83"/>
    </row>
    <row r="427730" spans="16:16" x14ac:dyDescent="0.3">
      <c r="P427730" s="83"/>
    </row>
    <row r="427731" spans="16:16" x14ac:dyDescent="0.3">
      <c r="P427731" s="83"/>
    </row>
    <row r="427732" spans="16:16" x14ac:dyDescent="0.3">
      <c r="P427732" s="83"/>
    </row>
    <row r="427733" spans="16:16" x14ac:dyDescent="0.3">
      <c r="P427733" s="83"/>
    </row>
    <row r="427734" spans="16:16" x14ac:dyDescent="0.3">
      <c r="P427734" s="83"/>
    </row>
    <row r="427735" spans="16:16" x14ac:dyDescent="0.3">
      <c r="P427735" s="83"/>
    </row>
    <row r="427736" spans="16:16" x14ac:dyDescent="0.3">
      <c r="P427736" s="83"/>
    </row>
    <row r="427737" spans="16:16" x14ac:dyDescent="0.3">
      <c r="P427737" s="83"/>
    </row>
    <row r="427738" spans="16:16" x14ac:dyDescent="0.3">
      <c r="P427738" s="83"/>
    </row>
    <row r="427739" spans="16:16" x14ac:dyDescent="0.3">
      <c r="P427739" s="83"/>
    </row>
    <row r="427740" spans="16:16" x14ac:dyDescent="0.3">
      <c r="P427740" s="83"/>
    </row>
    <row r="427741" spans="16:16" x14ac:dyDescent="0.3">
      <c r="P427741" s="83"/>
    </row>
    <row r="427742" spans="16:16" x14ac:dyDescent="0.3">
      <c r="P427742" s="83"/>
    </row>
    <row r="427743" spans="16:16" x14ac:dyDescent="0.3">
      <c r="P427743" s="83"/>
    </row>
    <row r="427744" spans="16:16" x14ac:dyDescent="0.3">
      <c r="P427744" s="83"/>
    </row>
    <row r="427745" spans="16:16" x14ac:dyDescent="0.3">
      <c r="P427745" s="83"/>
    </row>
    <row r="427746" spans="16:16" x14ac:dyDescent="0.3">
      <c r="P427746" s="83"/>
    </row>
    <row r="427747" spans="16:16" x14ac:dyDescent="0.3">
      <c r="P427747" s="83"/>
    </row>
    <row r="427748" spans="16:16" x14ac:dyDescent="0.3">
      <c r="P427748" s="83"/>
    </row>
    <row r="427749" spans="16:16" x14ac:dyDescent="0.3">
      <c r="P427749" s="83"/>
    </row>
    <row r="427750" spans="16:16" x14ac:dyDescent="0.3">
      <c r="P427750" s="83"/>
    </row>
    <row r="427751" spans="16:16" x14ac:dyDescent="0.3">
      <c r="P427751" s="83"/>
    </row>
    <row r="427752" spans="16:16" x14ac:dyDescent="0.3">
      <c r="P427752" s="83"/>
    </row>
    <row r="427753" spans="16:16" x14ac:dyDescent="0.3">
      <c r="P427753" s="83"/>
    </row>
    <row r="427754" spans="16:16" x14ac:dyDescent="0.3">
      <c r="P427754" s="83"/>
    </row>
    <row r="427755" spans="16:16" x14ac:dyDescent="0.3">
      <c r="P427755" s="83"/>
    </row>
    <row r="427756" spans="16:16" x14ac:dyDescent="0.3">
      <c r="P427756" s="83"/>
    </row>
    <row r="427757" spans="16:16" x14ac:dyDescent="0.3">
      <c r="P427757" s="83"/>
    </row>
    <row r="427758" spans="16:16" x14ac:dyDescent="0.3">
      <c r="P427758" s="83"/>
    </row>
    <row r="427759" spans="16:16" x14ac:dyDescent="0.3">
      <c r="P427759" s="83"/>
    </row>
    <row r="427760" spans="16:16" x14ac:dyDescent="0.3">
      <c r="P427760" s="83"/>
    </row>
    <row r="427761" spans="16:16" x14ac:dyDescent="0.3">
      <c r="P427761" s="83"/>
    </row>
    <row r="427762" spans="16:16" x14ac:dyDescent="0.3">
      <c r="P427762" s="83"/>
    </row>
    <row r="427763" spans="16:16" x14ac:dyDescent="0.3">
      <c r="P427763" s="83"/>
    </row>
    <row r="427764" spans="16:16" x14ac:dyDescent="0.3">
      <c r="P427764" s="83"/>
    </row>
    <row r="427765" spans="16:16" x14ac:dyDescent="0.3">
      <c r="P427765" s="83"/>
    </row>
    <row r="427766" spans="16:16" x14ac:dyDescent="0.3">
      <c r="P427766" s="83"/>
    </row>
    <row r="427767" spans="16:16" x14ac:dyDescent="0.3">
      <c r="P427767" s="83"/>
    </row>
    <row r="427768" spans="16:16" x14ac:dyDescent="0.3">
      <c r="P427768" s="83"/>
    </row>
    <row r="427769" spans="16:16" x14ac:dyDescent="0.3">
      <c r="P427769" s="83"/>
    </row>
    <row r="427770" spans="16:16" x14ac:dyDescent="0.3">
      <c r="P427770" s="83"/>
    </row>
    <row r="427771" spans="16:16" x14ac:dyDescent="0.3">
      <c r="P427771" s="83"/>
    </row>
    <row r="427772" spans="16:16" x14ac:dyDescent="0.3">
      <c r="P427772" s="83"/>
    </row>
    <row r="427773" spans="16:16" x14ac:dyDescent="0.3">
      <c r="P427773" s="83"/>
    </row>
    <row r="427774" spans="16:16" x14ac:dyDescent="0.3">
      <c r="P427774" s="83"/>
    </row>
    <row r="427775" spans="16:16" x14ac:dyDescent="0.3">
      <c r="P427775" s="83"/>
    </row>
    <row r="427776" spans="16:16" x14ac:dyDescent="0.3">
      <c r="P427776" s="83"/>
    </row>
    <row r="427777" spans="16:16" x14ac:dyDescent="0.3">
      <c r="P427777" s="83"/>
    </row>
    <row r="427778" spans="16:16" x14ac:dyDescent="0.3">
      <c r="P427778" s="83"/>
    </row>
    <row r="427779" spans="16:16" x14ac:dyDescent="0.3">
      <c r="P427779" s="83"/>
    </row>
    <row r="427780" spans="16:16" x14ac:dyDescent="0.3">
      <c r="P427780" s="83"/>
    </row>
    <row r="427781" spans="16:16" x14ac:dyDescent="0.3">
      <c r="P427781" s="83"/>
    </row>
    <row r="427782" spans="16:16" x14ac:dyDescent="0.3">
      <c r="P427782" s="83"/>
    </row>
    <row r="427783" spans="16:16" x14ac:dyDescent="0.3">
      <c r="P427783" s="83"/>
    </row>
    <row r="427784" spans="16:16" x14ac:dyDescent="0.3">
      <c r="P427784" s="83"/>
    </row>
    <row r="427785" spans="16:16" x14ac:dyDescent="0.3">
      <c r="P427785" s="83"/>
    </row>
    <row r="427786" spans="16:16" x14ac:dyDescent="0.3">
      <c r="P427786" s="83"/>
    </row>
    <row r="427787" spans="16:16" x14ac:dyDescent="0.3">
      <c r="P427787" s="83"/>
    </row>
    <row r="427788" spans="16:16" x14ac:dyDescent="0.3">
      <c r="P427788" s="83"/>
    </row>
    <row r="427789" spans="16:16" x14ac:dyDescent="0.3">
      <c r="P427789" s="83"/>
    </row>
    <row r="427790" spans="16:16" x14ac:dyDescent="0.3">
      <c r="P427790" s="83"/>
    </row>
    <row r="427791" spans="16:16" x14ac:dyDescent="0.3">
      <c r="P427791" s="83"/>
    </row>
    <row r="427792" spans="16:16" x14ac:dyDescent="0.3">
      <c r="P427792" s="83"/>
    </row>
    <row r="427793" spans="16:16" x14ac:dyDescent="0.3">
      <c r="P427793" s="83"/>
    </row>
    <row r="427794" spans="16:16" x14ac:dyDescent="0.3">
      <c r="P427794" s="83"/>
    </row>
    <row r="427795" spans="16:16" x14ac:dyDescent="0.3">
      <c r="P427795" s="83"/>
    </row>
    <row r="427796" spans="16:16" x14ac:dyDescent="0.3">
      <c r="P427796" s="83"/>
    </row>
    <row r="427797" spans="16:16" x14ac:dyDescent="0.3">
      <c r="P427797" s="83"/>
    </row>
    <row r="427798" spans="16:16" x14ac:dyDescent="0.3">
      <c r="P427798" s="83"/>
    </row>
    <row r="427799" spans="16:16" x14ac:dyDescent="0.3">
      <c r="P427799" s="83"/>
    </row>
    <row r="427800" spans="16:16" x14ac:dyDescent="0.3">
      <c r="P427800" s="83"/>
    </row>
    <row r="427801" spans="16:16" x14ac:dyDescent="0.3">
      <c r="P427801" s="83"/>
    </row>
    <row r="427802" spans="16:16" x14ac:dyDescent="0.3">
      <c r="P427802" s="83"/>
    </row>
    <row r="427803" spans="16:16" x14ac:dyDescent="0.3">
      <c r="P427803" s="83"/>
    </row>
    <row r="427804" spans="16:16" x14ac:dyDescent="0.3">
      <c r="P427804" s="83"/>
    </row>
    <row r="427805" spans="16:16" x14ac:dyDescent="0.3">
      <c r="P427805" s="83"/>
    </row>
    <row r="427806" spans="16:16" x14ac:dyDescent="0.3">
      <c r="P427806" s="83"/>
    </row>
    <row r="427807" spans="16:16" x14ac:dyDescent="0.3">
      <c r="P427807" s="83"/>
    </row>
    <row r="427808" spans="16:16" x14ac:dyDescent="0.3">
      <c r="P427808" s="83"/>
    </row>
    <row r="427809" spans="16:16" x14ac:dyDescent="0.3">
      <c r="P427809" s="83"/>
    </row>
    <row r="427810" spans="16:16" x14ac:dyDescent="0.3">
      <c r="P427810" s="83"/>
    </row>
    <row r="427811" spans="16:16" x14ac:dyDescent="0.3">
      <c r="P427811" s="83"/>
    </row>
    <row r="427812" spans="16:16" x14ac:dyDescent="0.3">
      <c r="P427812" s="83"/>
    </row>
    <row r="427813" spans="16:16" x14ac:dyDescent="0.3">
      <c r="P427813" s="83"/>
    </row>
    <row r="427814" spans="16:16" x14ac:dyDescent="0.3">
      <c r="P427814" s="83"/>
    </row>
    <row r="427815" spans="16:16" x14ac:dyDescent="0.3">
      <c r="P427815" s="83"/>
    </row>
    <row r="427816" spans="16:16" x14ac:dyDescent="0.3">
      <c r="P427816" s="83"/>
    </row>
    <row r="427817" spans="16:16" x14ac:dyDescent="0.3">
      <c r="P427817" s="83"/>
    </row>
    <row r="427818" spans="16:16" x14ac:dyDescent="0.3">
      <c r="P427818" s="83"/>
    </row>
    <row r="427819" spans="16:16" x14ac:dyDescent="0.3">
      <c r="P427819" s="83"/>
    </row>
    <row r="427820" spans="16:16" x14ac:dyDescent="0.3">
      <c r="P427820" s="83"/>
    </row>
    <row r="427821" spans="16:16" x14ac:dyDescent="0.3">
      <c r="P427821" s="83"/>
    </row>
    <row r="427822" spans="16:16" x14ac:dyDescent="0.3">
      <c r="P427822" s="83"/>
    </row>
    <row r="427823" spans="16:16" x14ac:dyDescent="0.3">
      <c r="P427823" s="83"/>
    </row>
    <row r="427824" spans="16:16" x14ac:dyDescent="0.3">
      <c r="P427824" s="83"/>
    </row>
    <row r="427825" spans="16:16" x14ac:dyDescent="0.3">
      <c r="P427825" s="83"/>
    </row>
    <row r="427826" spans="16:16" x14ac:dyDescent="0.3">
      <c r="P427826" s="83"/>
    </row>
    <row r="427827" spans="16:16" x14ac:dyDescent="0.3">
      <c r="P427827" s="83"/>
    </row>
    <row r="427828" spans="16:16" x14ac:dyDescent="0.3">
      <c r="P427828" s="83"/>
    </row>
    <row r="427829" spans="16:16" x14ac:dyDescent="0.3">
      <c r="P427829" s="83"/>
    </row>
    <row r="427830" spans="16:16" x14ac:dyDescent="0.3">
      <c r="P427830" s="83"/>
    </row>
    <row r="427831" spans="16:16" x14ac:dyDescent="0.3">
      <c r="P427831" s="83"/>
    </row>
    <row r="427832" spans="16:16" x14ac:dyDescent="0.3">
      <c r="P427832" s="83"/>
    </row>
    <row r="427833" spans="16:16" x14ac:dyDescent="0.3">
      <c r="P427833" s="83"/>
    </row>
    <row r="427834" spans="16:16" x14ac:dyDescent="0.3">
      <c r="P427834" s="83"/>
    </row>
    <row r="427835" spans="16:16" x14ac:dyDescent="0.3">
      <c r="P427835" s="83"/>
    </row>
    <row r="427836" spans="16:16" x14ac:dyDescent="0.3">
      <c r="P427836" s="83"/>
    </row>
    <row r="427837" spans="16:16" x14ac:dyDescent="0.3">
      <c r="P427837" s="83"/>
    </row>
    <row r="427838" spans="16:16" x14ac:dyDescent="0.3">
      <c r="P427838" s="83"/>
    </row>
    <row r="427839" spans="16:16" x14ac:dyDescent="0.3">
      <c r="P427839" s="83"/>
    </row>
    <row r="427840" spans="16:16" x14ac:dyDescent="0.3">
      <c r="P427840" s="83"/>
    </row>
    <row r="427841" spans="16:16" x14ac:dyDescent="0.3">
      <c r="P427841" s="83"/>
    </row>
    <row r="427842" spans="16:16" x14ac:dyDescent="0.3">
      <c r="P427842" s="83"/>
    </row>
    <row r="427843" spans="16:16" x14ac:dyDescent="0.3">
      <c r="P427843" s="83"/>
    </row>
    <row r="427844" spans="16:16" x14ac:dyDescent="0.3">
      <c r="P427844" s="83"/>
    </row>
    <row r="427845" spans="16:16" x14ac:dyDescent="0.3">
      <c r="P427845" s="83"/>
    </row>
    <row r="427846" spans="16:16" x14ac:dyDescent="0.3">
      <c r="P427846" s="83"/>
    </row>
    <row r="427847" spans="16:16" x14ac:dyDescent="0.3">
      <c r="P427847" s="83"/>
    </row>
    <row r="427848" spans="16:16" x14ac:dyDescent="0.3">
      <c r="P427848" s="83"/>
    </row>
    <row r="427849" spans="16:16" x14ac:dyDescent="0.3">
      <c r="P427849" s="83"/>
    </row>
    <row r="427850" spans="16:16" x14ac:dyDescent="0.3">
      <c r="P427850" s="83"/>
    </row>
    <row r="427851" spans="16:16" x14ac:dyDescent="0.3">
      <c r="P427851" s="83"/>
    </row>
    <row r="427852" spans="16:16" x14ac:dyDescent="0.3">
      <c r="P427852" s="83"/>
    </row>
    <row r="427853" spans="16:16" x14ac:dyDescent="0.3">
      <c r="P427853" s="83"/>
    </row>
    <row r="427854" spans="16:16" x14ac:dyDescent="0.3">
      <c r="P427854" s="83"/>
    </row>
    <row r="427855" spans="16:16" x14ac:dyDescent="0.3">
      <c r="P427855" s="83"/>
    </row>
    <row r="427856" spans="16:16" x14ac:dyDescent="0.3">
      <c r="P427856" s="83"/>
    </row>
    <row r="427857" spans="16:16" x14ac:dyDescent="0.3">
      <c r="P427857" s="83"/>
    </row>
    <row r="427858" spans="16:16" x14ac:dyDescent="0.3">
      <c r="P427858" s="83"/>
    </row>
    <row r="427859" spans="16:16" x14ac:dyDescent="0.3">
      <c r="P427859" s="83"/>
    </row>
    <row r="427860" spans="16:16" x14ac:dyDescent="0.3">
      <c r="P427860" s="83"/>
    </row>
    <row r="427861" spans="16:16" x14ac:dyDescent="0.3">
      <c r="P427861" s="83"/>
    </row>
    <row r="427862" spans="16:16" x14ac:dyDescent="0.3">
      <c r="P427862" s="83"/>
    </row>
    <row r="427863" spans="16:16" x14ac:dyDescent="0.3">
      <c r="P427863" s="83"/>
    </row>
    <row r="427864" spans="16:16" x14ac:dyDescent="0.3">
      <c r="P427864" s="83"/>
    </row>
    <row r="427865" spans="16:16" x14ac:dyDescent="0.3">
      <c r="P427865" s="83"/>
    </row>
    <row r="427866" spans="16:16" x14ac:dyDescent="0.3">
      <c r="P427866" s="83"/>
    </row>
    <row r="427867" spans="16:16" x14ac:dyDescent="0.3">
      <c r="P427867" s="83"/>
    </row>
    <row r="427868" spans="16:16" x14ac:dyDescent="0.3">
      <c r="P427868" s="83"/>
    </row>
    <row r="427869" spans="16:16" x14ac:dyDescent="0.3">
      <c r="P427869" s="83"/>
    </row>
    <row r="427870" spans="16:16" x14ac:dyDescent="0.3">
      <c r="P427870" s="83"/>
    </row>
    <row r="427871" spans="16:16" x14ac:dyDescent="0.3">
      <c r="P427871" s="83"/>
    </row>
    <row r="427872" spans="16:16" x14ac:dyDescent="0.3">
      <c r="P427872" s="83"/>
    </row>
    <row r="427873" spans="16:16" x14ac:dyDescent="0.3">
      <c r="P427873" s="83"/>
    </row>
    <row r="427874" spans="16:16" x14ac:dyDescent="0.3">
      <c r="P427874" s="83"/>
    </row>
    <row r="427875" spans="16:16" x14ac:dyDescent="0.3">
      <c r="P427875" s="83"/>
    </row>
    <row r="427876" spans="16:16" x14ac:dyDescent="0.3">
      <c r="P427876" s="83"/>
    </row>
    <row r="427877" spans="16:16" x14ac:dyDescent="0.3">
      <c r="P427877" s="83"/>
    </row>
    <row r="427878" spans="16:16" x14ac:dyDescent="0.3">
      <c r="P427878" s="83"/>
    </row>
    <row r="427879" spans="16:16" x14ac:dyDescent="0.3">
      <c r="P427879" s="83"/>
    </row>
    <row r="427880" spans="16:16" x14ac:dyDescent="0.3">
      <c r="P427880" s="83"/>
    </row>
    <row r="427881" spans="16:16" x14ac:dyDescent="0.3">
      <c r="P427881" s="83"/>
    </row>
    <row r="427882" spans="16:16" x14ac:dyDescent="0.3">
      <c r="P427882" s="83"/>
    </row>
    <row r="427883" spans="16:16" x14ac:dyDescent="0.3">
      <c r="P427883" s="83"/>
    </row>
    <row r="427884" spans="16:16" x14ac:dyDescent="0.3">
      <c r="P427884" s="83"/>
    </row>
    <row r="427885" spans="16:16" x14ac:dyDescent="0.3">
      <c r="P427885" s="83"/>
    </row>
    <row r="427886" spans="16:16" x14ac:dyDescent="0.3">
      <c r="P427886" s="83"/>
    </row>
    <row r="427887" spans="16:16" x14ac:dyDescent="0.3">
      <c r="P427887" s="83"/>
    </row>
    <row r="427888" spans="16:16" x14ac:dyDescent="0.3">
      <c r="P427888" s="83"/>
    </row>
    <row r="427889" spans="16:16" x14ac:dyDescent="0.3">
      <c r="P427889" s="83"/>
    </row>
    <row r="427890" spans="16:16" x14ac:dyDescent="0.3">
      <c r="P427890" s="83"/>
    </row>
    <row r="427891" spans="16:16" x14ac:dyDescent="0.3">
      <c r="P427891" s="83"/>
    </row>
    <row r="427892" spans="16:16" x14ac:dyDescent="0.3">
      <c r="P427892" s="83"/>
    </row>
    <row r="427893" spans="16:16" x14ac:dyDescent="0.3">
      <c r="P427893" s="83"/>
    </row>
    <row r="427894" spans="16:16" x14ac:dyDescent="0.3">
      <c r="P427894" s="83"/>
    </row>
    <row r="427895" spans="16:16" x14ac:dyDescent="0.3">
      <c r="P427895" s="83"/>
    </row>
    <row r="427896" spans="16:16" x14ac:dyDescent="0.3">
      <c r="P427896" s="83"/>
    </row>
    <row r="427897" spans="16:16" x14ac:dyDescent="0.3">
      <c r="P427897" s="83"/>
    </row>
    <row r="427898" spans="16:16" x14ac:dyDescent="0.3">
      <c r="P427898" s="83"/>
    </row>
    <row r="427899" spans="16:16" x14ac:dyDescent="0.3">
      <c r="P427899" s="83"/>
    </row>
    <row r="427900" spans="16:16" x14ac:dyDescent="0.3">
      <c r="P427900" s="83"/>
    </row>
    <row r="427901" spans="16:16" x14ac:dyDescent="0.3">
      <c r="P427901" s="83"/>
    </row>
    <row r="427902" spans="16:16" x14ac:dyDescent="0.3">
      <c r="P427902" s="83"/>
    </row>
    <row r="427903" spans="16:16" x14ac:dyDescent="0.3">
      <c r="P427903" s="83"/>
    </row>
    <row r="427904" spans="16:16" x14ac:dyDescent="0.3">
      <c r="P427904" s="83"/>
    </row>
    <row r="427905" spans="16:16" x14ac:dyDescent="0.3">
      <c r="P427905" s="83"/>
    </row>
    <row r="427906" spans="16:16" x14ac:dyDescent="0.3">
      <c r="P427906" s="83"/>
    </row>
    <row r="427907" spans="16:16" x14ac:dyDescent="0.3">
      <c r="P427907" s="83"/>
    </row>
    <row r="427908" spans="16:16" x14ac:dyDescent="0.3">
      <c r="P427908" s="83"/>
    </row>
    <row r="427909" spans="16:16" x14ac:dyDescent="0.3">
      <c r="P427909" s="83"/>
    </row>
    <row r="427910" spans="16:16" x14ac:dyDescent="0.3">
      <c r="P427910" s="83"/>
    </row>
    <row r="427911" spans="16:16" x14ac:dyDescent="0.3">
      <c r="P427911" s="83"/>
    </row>
    <row r="427912" spans="16:16" x14ac:dyDescent="0.3">
      <c r="P427912" s="83"/>
    </row>
    <row r="427913" spans="16:16" x14ac:dyDescent="0.3">
      <c r="P427913" s="83"/>
    </row>
    <row r="427914" spans="16:16" x14ac:dyDescent="0.3">
      <c r="P427914" s="83"/>
    </row>
    <row r="427915" spans="16:16" x14ac:dyDescent="0.3">
      <c r="P427915" s="83"/>
    </row>
    <row r="427916" spans="16:16" x14ac:dyDescent="0.3">
      <c r="P427916" s="83"/>
    </row>
    <row r="427917" spans="16:16" x14ac:dyDescent="0.3">
      <c r="P427917" s="83"/>
    </row>
    <row r="427918" spans="16:16" x14ac:dyDescent="0.3">
      <c r="P427918" s="83"/>
    </row>
    <row r="427919" spans="16:16" x14ac:dyDescent="0.3">
      <c r="P427919" s="83"/>
    </row>
    <row r="427920" spans="16:16" x14ac:dyDescent="0.3">
      <c r="P427920" s="83"/>
    </row>
    <row r="427921" spans="16:16" x14ac:dyDescent="0.3">
      <c r="P427921" s="83"/>
    </row>
    <row r="427922" spans="16:16" x14ac:dyDescent="0.3">
      <c r="P427922" s="83"/>
    </row>
    <row r="427923" spans="16:16" x14ac:dyDescent="0.3">
      <c r="P427923" s="83"/>
    </row>
    <row r="427924" spans="16:16" x14ac:dyDescent="0.3">
      <c r="P427924" s="83"/>
    </row>
    <row r="427925" spans="16:16" x14ac:dyDescent="0.3">
      <c r="P427925" s="83"/>
    </row>
    <row r="427926" spans="16:16" x14ac:dyDescent="0.3">
      <c r="P427926" s="83"/>
    </row>
    <row r="427927" spans="16:16" x14ac:dyDescent="0.3">
      <c r="P427927" s="83"/>
    </row>
    <row r="427928" spans="16:16" x14ac:dyDescent="0.3">
      <c r="P427928" s="83"/>
    </row>
    <row r="427929" spans="16:16" x14ac:dyDescent="0.3">
      <c r="P427929" s="83"/>
    </row>
    <row r="427930" spans="16:16" x14ac:dyDescent="0.3">
      <c r="P427930" s="83"/>
    </row>
    <row r="427931" spans="16:16" x14ac:dyDescent="0.3">
      <c r="P427931" s="83"/>
    </row>
    <row r="427932" spans="16:16" x14ac:dyDescent="0.3">
      <c r="P427932" s="83"/>
    </row>
    <row r="427933" spans="16:16" x14ac:dyDescent="0.3">
      <c r="P427933" s="83"/>
    </row>
    <row r="427934" spans="16:16" x14ac:dyDescent="0.3">
      <c r="P427934" s="83"/>
    </row>
    <row r="427935" spans="16:16" x14ac:dyDescent="0.3">
      <c r="P427935" s="83"/>
    </row>
    <row r="427936" spans="16:16" x14ac:dyDescent="0.3">
      <c r="P427936" s="83"/>
    </row>
    <row r="427937" spans="16:16" x14ac:dyDescent="0.3">
      <c r="P427937" s="83"/>
    </row>
    <row r="427938" spans="16:16" x14ac:dyDescent="0.3">
      <c r="P427938" s="83"/>
    </row>
    <row r="427939" spans="16:16" x14ac:dyDescent="0.3">
      <c r="P427939" s="83"/>
    </row>
    <row r="427940" spans="16:16" x14ac:dyDescent="0.3">
      <c r="P427940" s="83"/>
    </row>
    <row r="427941" spans="16:16" x14ac:dyDescent="0.3">
      <c r="P427941" s="83"/>
    </row>
    <row r="427942" spans="16:16" x14ac:dyDescent="0.3">
      <c r="P427942" s="83"/>
    </row>
    <row r="427943" spans="16:16" x14ac:dyDescent="0.3">
      <c r="P427943" s="83"/>
    </row>
    <row r="427944" spans="16:16" x14ac:dyDescent="0.3">
      <c r="P427944" s="83"/>
    </row>
    <row r="427945" spans="16:16" x14ac:dyDescent="0.3">
      <c r="P427945" s="83"/>
    </row>
    <row r="427946" spans="16:16" x14ac:dyDescent="0.3">
      <c r="P427946" s="83"/>
    </row>
    <row r="427947" spans="16:16" x14ac:dyDescent="0.3">
      <c r="P427947" s="83"/>
    </row>
    <row r="427948" spans="16:16" x14ac:dyDescent="0.3">
      <c r="P427948" s="83"/>
    </row>
    <row r="427949" spans="16:16" x14ac:dyDescent="0.3">
      <c r="P427949" s="83"/>
    </row>
    <row r="427950" spans="16:16" x14ac:dyDescent="0.3">
      <c r="P427950" s="83"/>
    </row>
    <row r="427951" spans="16:16" x14ac:dyDescent="0.3">
      <c r="P427951" s="83"/>
    </row>
    <row r="427952" spans="16:16" x14ac:dyDescent="0.3">
      <c r="P427952" s="83"/>
    </row>
    <row r="427953" spans="16:16" x14ac:dyDescent="0.3">
      <c r="P427953" s="83"/>
    </row>
    <row r="427954" spans="16:16" x14ac:dyDescent="0.3">
      <c r="P427954" s="83"/>
    </row>
    <row r="427955" spans="16:16" x14ac:dyDescent="0.3">
      <c r="P427955" s="83"/>
    </row>
    <row r="427956" spans="16:16" x14ac:dyDescent="0.3">
      <c r="P427956" s="83"/>
    </row>
    <row r="427957" spans="16:16" x14ac:dyDescent="0.3">
      <c r="P427957" s="83"/>
    </row>
    <row r="427958" spans="16:16" x14ac:dyDescent="0.3">
      <c r="P427958" s="83"/>
    </row>
    <row r="427959" spans="16:16" x14ac:dyDescent="0.3">
      <c r="P427959" s="83"/>
    </row>
    <row r="427960" spans="16:16" x14ac:dyDescent="0.3">
      <c r="P427960" s="83"/>
    </row>
    <row r="427961" spans="16:16" x14ac:dyDescent="0.3">
      <c r="P427961" s="83"/>
    </row>
    <row r="427962" spans="16:16" x14ac:dyDescent="0.3">
      <c r="P427962" s="83"/>
    </row>
    <row r="427963" spans="16:16" x14ac:dyDescent="0.3">
      <c r="P427963" s="83"/>
    </row>
    <row r="427964" spans="16:16" x14ac:dyDescent="0.3">
      <c r="P427964" s="83"/>
    </row>
    <row r="427965" spans="16:16" x14ac:dyDescent="0.3">
      <c r="P427965" s="83"/>
    </row>
    <row r="427966" spans="16:16" x14ac:dyDescent="0.3">
      <c r="P427966" s="83"/>
    </row>
    <row r="427967" spans="16:16" x14ac:dyDescent="0.3">
      <c r="P427967" s="83"/>
    </row>
    <row r="427968" spans="16:16" x14ac:dyDescent="0.3">
      <c r="P427968" s="83"/>
    </row>
    <row r="427969" spans="16:16" x14ac:dyDescent="0.3">
      <c r="P427969" s="83"/>
    </row>
    <row r="427970" spans="16:16" x14ac:dyDescent="0.3">
      <c r="P427970" s="83"/>
    </row>
    <row r="427971" spans="16:16" x14ac:dyDescent="0.3">
      <c r="P427971" s="83"/>
    </row>
    <row r="427972" spans="16:16" x14ac:dyDescent="0.3">
      <c r="P427972" s="83"/>
    </row>
    <row r="427973" spans="16:16" x14ac:dyDescent="0.3">
      <c r="P427973" s="83"/>
    </row>
    <row r="427974" spans="16:16" x14ac:dyDescent="0.3">
      <c r="P427974" s="83"/>
    </row>
    <row r="427975" spans="16:16" x14ac:dyDescent="0.3">
      <c r="P427975" s="83"/>
    </row>
    <row r="427976" spans="16:16" x14ac:dyDescent="0.3">
      <c r="P427976" s="83"/>
    </row>
    <row r="427977" spans="16:16" x14ac:dyDescent="0.3">
      <c r="P427977" s="83"/>
    </row>
    <row r="427978" spans="16:16" x14ac:dyDescent="0.3">
      <c r="P427978" s="83"/>
    </row>
    <row r="427979" spans="16:16" x14ac:dyDescent="0.3">
      <c r="P427979" s="83"/>
    </row>
    <row r="427980" spans="16:16" x14ac:dyDescent="0.3">
      <c r="P427980" s="83"/>
    </row>
    <row r="427981" spans="16:16" x14ac:dyDescent="0.3">
      <c r="P427981" s="83"/>
    </row>
    <row r="427982" spans="16:16" x14ac:dyDescent="0.3">
      <c r="P427982" s="83"/>
    </row>
    <row r="427983" spans="16:16" x14ac:dyDescent="0.3">
      <c r="P427983" s="83"/>
    </row>
    <row r="427984" spans="16:16" x14ac:dyDescent="0.3">
      <c r="P427984" s="83"/>
    </row>
    <row r="427985" spans="16:16" x14ac:dyDescent="0.3">
      <c r="P427985" s="83"/>
    </row>
    <row r="427986" spans="16:16" x14ac:dyDescent="0.3">
      <c r="P427986" s="83"/>
    </row>
    <row r="427987" spans="16:16" x14ac:dyDescent="0.3">
      <c r="P427987" s="83"/>
    </row>
    <row r="427988" spans="16:16" x14ac:dyDescent="0.3">
      <c r="P427988" s="83"/>
    </row>
    <row r="427989" spans="16:16" x14ac:dyDescent="0.3">
      <c r="P427989" s="83"/>
    </row>
    <row r="427990" spans="16:16" x14ac:dyDescent="0.3">
      <c r="P427990" s="83"/>
    </row>
    <row r="427991" spans="16:16" x14ac:dyDescent="0.3">
      <c r="P427991" s="83"/>
    </row>
    <row r="427992" spans="16:16" x14ac:dyDescent="0.3">
      <c r="P427992" s="83"/>
    </row>
    <row r="427993" spans="16:16" x14ac:dyDescent="0.3">
      <c r="P427993" s="83"/>
    </row>
    <row r="427994" spans="16:16" x14ac:dyDescent="0.3">
      <c r="P427994" s="83"/>
    </row>
    <row r="427995" spans="16:16" x14ac:dyDescent="0.3">
      <c r="P427995" s="83"/>
    </row>
    <row r="427996" spans="16:16" x14ac:dyDescent="0.3">
      <c r="P427996" s="83"/>
    </row>
    <row r="427997" spans="16:16" x14ac:dyDescent="0.3">
      <c r="P427997" s="83"/>
    </row>
    <row r="427998" spans="16:16" x14ac:dyDescent="0.3">
      <c r="P427998" s="83"/>
    </row>
    <row r="427999" spans="16:16" x14ac:dyDescent="0.3">
      <c r="P427999" s="83"/>
    </row>
    <row r="428000" spans="16:16" x14ac:dyDescent="0.3">
      <c r="P428000" s="83"/>
    </row>
    <row r="428001" spans="16:16" x14ac:dyDescent="0.3">
      <c r="P428001" s="83"/>
    </row>
    <row r="428002" spans="16:16" x14ac:dyDescent="0.3">
      <c r="P428002" s="83"/>
    </row>
    <row r="428003" spans="16:16" x14ac:dyDescent="0.3">
      <c r="P428003" s="83"/>
    </row>
    <row r="428004" spans="16:16" x14ac:dyDescent="0.3">
      <c r="P428004" s="83"/>
    </row>
    <row r="428005" spans="16:16" x14ac:dyDescent="0.3">
      <c r="P428005" s="83"/>
    </row>
    <row r="428006" spans="16:16" x14ac:dyDescent="0.3">
      <c r="P428006" s="83"/>
    </row>
    <row r="428007" spans="16:16" x14ac:dyDescent="0.3">
      <c r="P428007" s="83"/>
    </row>
    <row r="428008" spans="16:16" x14ac:dyDescent="0.3">
      <c r="P428008" s="83"/>
    </row>
    <row r="428009" spans="16:16" x14ac:dyDescent="0.3">
      <c r="P428009" s="83"/>
    </row>
    <row r="428010" spans="16:16" x14ac:dyDescent="0.3">
      <c r="P428010" s="83"/>
    </row>
    <row r="428011" spans="16:16" x14ac:dyDescent="0.3">
      <c r="P428011" s="83"/>
    </row>
    <row r="428012" spans="16:16" x14ac:dyDescent="0.3">
      <c r="P428012" s="83"/>
    </row>
    <row r="428013" spans="16:16" x14ac:dyDescent="0.3">
      <c r="P428013" s="83"/>
    </row>
    <row r="428014" spans="16:16" x14ac:dyDescent="0.3">
      <c r="P428014" s="83"/>
    </row>
    <row r="428015" spans="16:16" x14ac:dyDescent="0.3">
      <c r="P428015" s="83"/>
    </row>
    <row r="428016" spans="16:16" x14ac:dyDescent="0.3">
      <c r="P428016" s="83"/>
    </row>
    <row r="428017" spans="16:16" x14ac:dyDescent="0.3">
      <c r="P428017" s="83"/>
    </row>
    <row r="428018" spans="16:16" x14ac:dyDescent="0.3">
      <c r="P428018" s="83"/>
    </row>
    <row r="428019" spans="16:16" x14ac:dyDescent="0.3">
      <c r="P428019" s="83"/>
    </row>
    <row r="428020" spans="16:16" x14ac:dyDescent="0.3">
      <c r="P428020" s="83"/>
    </row>
    <row r="428021" spans="16:16" x14ac:dyDescent="0.3">
      <c r="P428021" s="83"/>
    </row>
    <row r="428022" spans="16:16" x14ac:dyDescent="0.3">
      <c r="P428022" s="83"/>
    </row>
    <row r="428023" spans="16:16" x14ac:dyDescent="0.3">
      <c r="P428023" s="83"/>
    </row>
    <row r="428024" spans="16:16" x14ac:dyDescent="0.3">
      <c r="P428024" s="83"/>
    </row>
    <row r="428025" spans="16:16" x14ac:dyDescent="0.3">
      <c r="P428025" s="83"/>
    </row>
    <row r="428026" spans="16:16" x14ac:dyDescent="0.3">
      <c r="P428026" s="83"/>
    </row>
    <row r="428027" spans="16:16" x14ac:dyDescent="0.3">
      <c r="P428027" s="83"/>
    </row>
    <row r="428028" spans="16:16" x14ac:dyDescent="0.3">
      <c r="P428028" s="83"/>
    </row>
    <row r="428029" spans="16:16" x14ac:dyDescent="0.3">
      <c r="P428029" s="83"/>
    </row>
    <row r="428030" spans="16:16" x14ac:dyDescent="0.3">
      <c r="P428030" s="83"/>
    </row>
    <row r="428031" spans="16:16" x14ac:dyDescent="0.3">
      <c r="P428031" s="83"/>
    </row>
    <row r="428032" spans="16:16" x14ac:dyDescent="0.3">
      <c r="P428032" s="83"/>
    </row>
    <row r="428033" spans="16:16" x14ac:dyDescent="0.3">
      <c r="P428033" s="83"/>
    </row>
    <row r="428034" spans="16:16" x14ac:dyDescent="0.3">
      <c r="P428034" s="83"/>
    </row>
    <row r="428035" spans="16:16" x14ac:dyDescent="0.3">
      <c r="P428035" s="83"/>
    </row>
    <row r="428036" spans="16:16" x14ac:dyDescent="0.3">
      <c r="P428036" s="83"/>
    </row>
    <row r="428037" spans="16:16" x14ac:dyDescent="0.3">
      <c r="P428037" s="83"/>
    </row>
    <row r="428038" spans="16:16" x14ac:dyDescent="0.3">
      <c r="P428038" s="83"/>
    </row>
    <row r="428039" spans="16:16" x14ac:dyDescent="0.3">
      <c r="P428039" s="83"/>
    </row>
    <row r="428040" spans="16:16" x14ac:dyDescent="0.3">
      <c r="P428040" s="83"/>
    </row>
    <row r="428041" spans="16:16" x14ac:dyDescent="0.3">
      <c r="P428041" s="83"/>
    </row>
    <row r="428042" spans="16:16" x14ac:dyDescent="0.3">
      <c r="P428042" s="83"/>
    </row>
    <row r="428043" spans="16:16" x14ac:dyDescent="0.3">
      <c r="P428043" s="83"/>
    </row>
    <row r="428044" spans="16:16" x14ac:dyDescent="0.3">
      <c r="P428044" s="83"/>
    </row>
    <row r="428045" spans="16:16" x14ac:dyDescent="0.3">
      <c r="P428045" s="83"/>
    </row>
    <row r="428046" spans="16:16" x14ac:dyDescent="0.3">
      <c r="P428046" s="83"/>
    </row>
    <row r="428047" spans="16:16" x14ac:dyDescent="0.3">
      <c r="P428047" s="83"/>
    </row>
    <row r="428048" spans="16:16" x14ac:dyDescent="0.3">
      <c r="P428048" s="83"/>
    </row>
    <row r="428049" spans="16:16" x14ac:dyDescent="0.3">
      <c r="P428049" s="83"/>
    </row>
    <row r="428050" spans="16:16" x14ac:dyDescent="0.3">
      <c r="P428050" s="83"/>
    </row>
    <row r="428051" spans="16:16" x14ac:dyDescent="0.3">
      <c r="P428051" s="83"/>
    </row>
    <row r="428052" spans="16:16" x14ac:dyDescent="0.3">
      <c r="P428052" s="83"/>
    </row>
    <row r="428053" spans="16:16" x14ac:dyDescent="0.3">
      <c r="P428053" s="83"/>
    </row>
    <row r="428054" spans="16:16" x14ac:dyDescent="0.3">
      <c r="P428054" s="83"/>
    </row>
    <row r="428055" spans="16:16" x14ac:dyDescent="0.3">
      <c r="P428055" s="83"/>
    </row>
    <row r="428056" spans="16:16" x14ac:dyDescent="0.3">
      <c r="P428056" s="83"/>
    </row>
    <row r="428057" spans="16:16" x14ac:dyDescent="0.3">
      <c r="P428057" s="83"/>
    </row>
    <row r="428058" spans="16:16" x14ac:dyDescent="0.3">
      <c r="P428058" s="83"/>
    </row>
    <row r="428059" spans="16:16" x14ac:dyDescent="0.3">
      <c r="P428059" s="83"/>
    </row>
    <row r="428060" spans="16:16" x14ac:dyDescent="0.3">
      <c r="P428060" s="83"/>
    </row>
    <row r="428061" spans="16:16" x14ac:dyDescent="0.3">
      <c r="P428061" s="83"/>
    </row>
    <row r="428062" spans="16:16" x14ac:dyDescent="0.3">
      <c r="P428062" s="83"/>
    </row>
    <row r="428063" spans="16:16" x14ac:dyDescent="0.3">
      <c r="P428063" s="83"/>
    </row>
    <row r="428064" spans="16:16" x14ac:dyDescent="0.3">
      <c r="P428064" s="83"/>
    </row>
    <row r="428065" spans="16:16" x14ac:dyDescent="0.3">
      <c r="P428065" s="83"/>
    </row>
    <row r="428066" spans="16:16" x14ac:dyDescent="0.3">
      <c r="P428066" s="83"/>
    </row>
    <row r="428067" spans="16:16" x14ac:dyDescent="0.3">
      <c r="P428067" s="83"/>
    </row>
    <row r="428068" spans="16:16" x14ac:dyDescent="0.3">
      <c r="P428068" s="83"/>
    </row>
    <row r="428069" spans="16:16" x14ac:dyDescent="0.3">
      <c r="P428069" s="83"/>
    </row>
    <row r="428070" spans="16:16" x14ac:dyDescent="0.3">
      <c r="P428070" s="83"/>
    </row>
    <row r="428071" spans="16:16" x14ac:dyDescent="0.3">
      <c r="P428071" s="83"/>
    </row>
    <row r="428072" spans="16:16" x14ac:dyDescent="0.3">
      <c r="P428072" s="83"/>
    </row>
    <row r="428073" spans="16:16" x14ac:dyDescent="0.3">
      <c r="P428073" s="83"/>
    </row>
    <row r="428074" spans="16:16" x14ac:dyDescent="0.3">
      <c r="P428074" s="83"/>
    </row>
    <row r="428075" spans="16:16" x14ac:dyDescent="0.3">
      <c r="P428075" s="83"/>
    </row>
    <row r="428076" spans="16:16" x14ac:dyDescent="0.3">
      <c r="P428076" s="83"/>
    </row>
    <row r="428077" spans="16:16" x14ac:dyDescent="0.3">
      <c r="P428077" s="83"/>
    </row>
    <row r="428078" spans="16:16" x14ac:dyDescent="0.3">
      <c r="P428078" s="83"/>
    </row>
    <row r="428079" spans="16:16" x14ac:dyDescent="0.3">
      <c r="P428079" s="83"/>
    </row>
    <row r="428080" spans="16:16" x14ac:dyDescent="0.3">
      <c r="P428080" s="83"/>
    </row>
    <row r="428081" spans="16:16" x14ac:dyDescent="0.3">
      <c r="P428081" s="83"/>
    </row>
    <row r="428082" spans="16:16" x14ac:dyDescent="0.3">
      <c r="P428082" s="83"/>
    </row>
    <row r="428083" spans="16:16" x14ac:dyDescent="0.3">
      <c r="P428083" s="83"/>
    </row>
    <row r="428084" spans="16:16" x14ac:dyDescent="0.3">
      <c r="P428084" s="83"/>
    </row>
    <row r="428085" spans="16:16" x14ac:dyDescent="0.3">
      <c r="P428085" s="83"/>
    </row>
    <row r="428086" spans="16:16" x14ac:dyDescent="0.3">
      <c r="P428086" s="83"/>
    </row>
    <row r="428087" spans="16:16" x14ac:dyDescent="0.3">
      <c r="P428087" s="83"/>
    </row>
    <row r="428088" spans="16:16" x14ac:dyDescent="0.3">
      <c r="P428088" s="83"/>
    </row>
    <row r="428089" spans="16:16" x14ac:dyDescent="0.3">
      <c r="P428089" s="83"/>
    </row>
    <row r="428090" spans="16:16" x14ac:dyDescent="0.3">
      <c r="P428090" s="83"/>
    </row>
    <row r="428091" spans="16:16" x14ac:dyDescent="0.3">
      <c r="P428091" s="83"/>
    </row>
    <row r="428092" spans="16:16" x14ac:dyDescent="0.3">
      <c r="P428092" s="83"/>
    </row>
    <row r="428093" spans="16:16" x14ac:dyDescent="0.3">
      <c r="P428093" s="83"/>
    </row>
    <row r="428094" spans="16:16" x14ac:dyDescent="0.3">
      <c r="P428094" s="83"/>
    </row>
    <row r="428095" spans="16:16" x14ac:dyDescent="0.3">
      <c r="P428095" s="83"/>
    </row>
    <row r="428096" spans="16:16" x14ac:dyDescent="0.3">
      <c r="P428096" s="83"/>
    </row>
    <row r="428097" spans="16:16" x14ac:dyDescent="0.3">
      <c r="P428097" s="83"/>
    </row>
    <row r="428098" spans="16:16" x14ac:dyDescent="0.3">
      <c r="P428098" s="83"/>
    </row>
    <row r="428099" spans="16:16" x14ac:dyDescent="0.3">
      <c r="P428099" s="83"/>
    </row>
    <row r="428100" spans="16:16" x14ac:dyDescent="0.3">
      <c r="P428100" s="83"/>
    </row>
    <row r="428101" spans="16:16" x14ac:dyDescent="0.3">
      <c r="P428101" s="83"/>
    </row>
    <row r="428102" spans="16:16" x14ac:dyDescent="0.3">
      <c r="P428102" s="83"/>
    </row>
    <row r="428103" spans="16:16" x14ac:dyDescent="0.3">
      <c r="P428103" s="83"/>
    </row>
    <row r="428104" spans="16:16" x14ac:dyDescent="0.3">
      <c r="P428104" s="83"/>
    </row>
    <row r="428105" spans="16:16" x14ac:dyDescent="0.3">
      <c r="P428105" s="83"/>
    </row>
    <row r="428106" spans="16:16" x14ac:dyDescent="0.3">
      <c r="P428106" s="83"/>
    </row>
    <row r="428107" spans="16:16" x14ac:dyDescent="0.3">
      <c r="P428107" s="83"/>
    </row>
    <row r="428108" spans="16:16" x14ac:dyDescent="0.3">
      <c r="P428108" s="83"/>
    </row>
    <row r="428109" spans="16:16" x14ac:dyDescent="0.3">
      <c r="P428109" s="83"/>
    </row>
    <row r="428110" spans="16:16" x14ac:dyDescent="0.3">
      <c r="P428110" s="83"/>
    </row>
    <row r="428111" spans="16:16" x14ac:dyDescent="0.3">
      <c r="P428111" s="83"/>
    </row>
    <row r="428112" spans="16:16" x14ac:dyDescent="0.3">
      <c r="P428112" s="83"/>
    </row>
    <row r="428113" spans="16:16" x14ac:dyDescent="0.3">
      <c r="P428113" s="83"/>
    </row>
    <row r="428114" spans="16:16" x14ac:dyDescent="0.3">
      <c r="P428114" s="83"/>
    </row>
    <row r="428115" spans="16:16" x14ac:dyDescent="0.3">
      <c r="P428115" s="83"/>
    </row>
    <row r="428116" spans="16:16" x14ac:dyDescent="0.3">
      <c r="P428116" s="83"/>
    </row>
    <row r="428117" spans="16:16" x14ac:dyDescent="0.3">
      <c r="P428117" s="83"/>
    </row>
    <row r="428118" spans="16:16" x14ac:dyDescent="0.3">
      <c r="P428118" s="83"/>
    </row>
    <row r="428119" spans="16:16" x14ac:dyDescent="0.3">
      <c r="P428119" s="83"/>
    </row>
    <row r="428120" spans="16:16" x14ac:dyDescent="0.3">
      <c r="P428120" s="83"/>
    </row>
    <row r="428121" spans="16:16" x14ac:dyDescent="0.3">
      <c r="P428121" s="83"/>
    </row>
    <row r="428122" spans="16:16" x14ac:dyDescent="0.3">
      <c r="P428122" s="83"/>
    </row>
    <row r="428123" spans="16:16" x14ac:dyDescent="0.3">
      <c r="P428123" s="83"/>
    </row>
    <row r="428124" spans="16:16" x14ac:dyDescent="0.3">
      <c r="P428124" s="83"/>
    </row>
    <row r="428125" spans="16:16" x14ac:dyDescent="0.3">
      <c r="P428125" s="83"/>
    </row>
    <row r="428126" spans="16:16" x14ac:dyDescent="0.3">
      <c r="P428126" s="83"/>
    </row>
    <row r="428127" spans="16:16" x14ac:dyDescent="0.3">
      <c r="P428127" s="83"/>
    </row>
    <row r="428128" spans="16:16" x14ac:dyDescent="0.3">
      <c r="P428128" s="83"/>
    </row>
    <row r="428129" spans="16:16" x14ac:dyDescent="0.3">
      <c r="P428129" s="83"/>
    </row>
    <row r="428130" spans="16:16" x14ac:dyDescent="0.3">
      <c r="P428130" s="83"/>
    </row>
    <row r="428131" spans="16:16" x14ac:dyDescent="0.3">
      <c r="P428131" s="83"/>
    </row>
    <row r="428132" spans="16:16" x14ac:dyDescent="0.3">
      <c r="P428132" s="83"/>
    </row>
    <row r="428133" spans="16:16" x14ac:dyDescent="0.3">
      <c r="P428133" s="83"/>
    </row>
    <row r="428134" spans="16:16" x14ac:dyDescent="0.3">
      <c r="P428134" s="83"/>
    </row>
    <row r="428135" spans="16:16" x14ac:dyDescent="0.3">
      <c r="P428135" s="83"/>
    </row>
    <row r="428136" spans="16:16" x14ac:dyDescent="0.3">
      <c r="P428136" s="83"/>
    </row>
    <row r="428137" spans="16:16" x14ac:dyDescent="0.3">
      <c r="P428137" s="83"/>
    </row>
    <row r="428138" spans="16:16" x14ac:dyDescent="0.3">
      <c r="P428138" s="83"/>
    </row>
    <row r="428139" spans="16:16" x14ac:dyDescent="0.3">
      <c r="P428139" s="83"/>
    </row>
    <row r="428140" spans="16:16" x14ac:dyDescent="0.3">
      <c r="P428140" s="83"/>
    </row>
    <row r="428141" spans="16:16" x14ac:dyDescent="0.3">
      <c r="P428141" s="83"/>
    </row>
    <row r="428142" spans="16:16" x14ac:dyDescent="0.3">
      <c r="P428142" s="83"/>
    </row>
    <row r="428143" spans="16:16" x14ac:dyDescent="0.3">
      <c r="P428143" s="83"/>
    </row>
    <row r="428144" spans="16:16" x14ac:dyDescent="0.3">
      <c r="P428144" s="83"/>
    </row>
    <row r="428145" spans="16:16" x14ac:dyDescent="0.3">
      <c r="P428145" s="83"/>
    </row>
    <row r="428146" spans="16:16" x14ac:dyDescent="0.3">
      <c r="P428146" s="83"/>
    </row>
    <row r="428147" spans="16:16" x14ac:dyDescent="0.3">
      <c r="P428147" s="83"/>
    </row>
    <row r="428148" spans="16:16" x14ac:dyDescent="0.3">
      <c r="P428148" s="83"/>
    </row>
    <row r="428149" spans="16:16" x14ac:dyDescent="0.3">
      <c r="P428149" s="83"/>
    </row>
    <row r="428150" spans="16:16" x14ac:dyDescent="0.3">
      <c r="P428150" s="83"/>
    </row>
    <row r="428151" spans="16:16" x14ac:dyDescent="0.3">
      <c r="P428151" s="83"/>
    </row>
    <row r="428152" spans="16:16" x14ac:dyDescent="0.3">
      <c r="P428152" s="83"/>
    </row>
    <row r="428153" spans="16:16" x14ac:dyDescent="0.3">
      <c r="P428153" s="83"/>
    </row>
    <row r="428154" spans="16:16" x14ac:dyDescent="0.3">
      <c r="P428154" s="83"/>
    </row>
    <row r="428155" spans="16:16" x14ac:dyDescent="0.3">
      <c r="P428155" s="83"/>
    </row>
    <row r="428156" spans="16:16" x14ac:dyDescent="0.3">
      <c r="P428156" s="83"/>
    </row>
    <row r="428157" spans="16:16" x14ac:dyDescent="0.3">
      <c r="P428157" s="83"/>
    </row>
    <row r="428158" spans="16:16" x14ac:dyDescent="0.3">
      <c r="P428158" s="83"/>
    </row>
    <row r="428159" spans="16:16" x14ac:dyDescent="0.3">
      <c r="P428159" s="83"/>
    </row>
    <row r="428160" spans="16:16" x14ac:dyDescent="0.3">
      <c r="P428160" s="83"/>
    </row>
    <row r="428161" spans="16:16" x14ac:dyDescent="0.3">
      <c r="P428161" s="83"/>
    </row>
    <row r="428162" spans="16:16" x14ac:dyDescent="0.3">
      <c r="P428162" s="83"/>
    </row>
    <row r="428163" spans="16:16" x14ac:dyDescent="0.3">
      <c r="P428163" s="83"/>
    </row>
    <row r="428164" spans="16:16" x14ac:dyDescent="0.3">
      <c r="P428164" s="83"/>
    </row>
    <row r="428165" spans="16:16" x14ac:dyDescent="0.3">
      <c r="P428165" s="83"/>
    </row>
    <row r="428166" spans="16:16" x14ac:dyDescent="0.3">
      <c r="P428166" s="83"/>
    </row>
    <row r="428167" spans="16:16" x14ac:dyDescent="0.3">
      <c r="P428167" s="83"/>
    </row>
    <row r="428168" spans="16:16" x14ac:dyDescent="0.3">
      <c r="P428168" s="83"/>
    </row>
    <row r="428169" spans="16:16" x14ac:dyDescent="0.3">
      <c r="P428169" s="83"/>
    </row>
    <row r="428170" spans="16:16" x14ac:dyDescent="0.3">
      <c r="P428170" s="83"/>
    </row>
    <row r="428171" spans="16:16" x14ac:dyDescent="0.3">
      <c r="P428171" s="83"/>
    </row>
    <row r="428172" spans="16:16" x14ac:dyDescent="0.3">
      <c r="P428172" s="83"/>
    </row>
    <row r="428173" spans="16:16" x14ac:dyDescent="0.3">
      <c r="P428173" s="83"/>
    </row>
    <row r="428174" spans="16:16" x14ac:dyDescent="0.3">
      <c r="P428174" s="83"/>
    </row>
    <row r="428175" spans="16:16" x14ac:dyDescent="0.3">
      <c r="P428175" s="83"/>
    </row>
    <row r="428176" spans="16:16" x14ac:dyDescent="0.3">
      <c r="P428176" s="83"/>
    </row>
    <row r="428177" spans="16:16" x14ac:dyDescent="0.3">
      <c r="P428177" s="83"/>
    </row>
    <row r="428178" spans="16:16" x14ac:dyDescent="0.3">
      <c r="P428178" s="83"/>
    </row>
    <row r="428179" spans="16:16" x14ac:dyDescent="0.3">
      <c r="P428179" s="83"/>
    </row>
    <row r="428180" spans="16:16" x14ac:dyDescent="0.3">
      <c r="P428180" s="83"/>
    </row>
    <row r="428181" spans="16:16" x14ac:dyDescent="0.3">
      <c r="P428181" s="83"/>
    </row>
    <row r="428182" spans="16:16" x14ac:dyDescent="0.3">
      <c r="P428182" s="83"/>
    </row>
    <row r="428183" spans="16:16" x14ac:dyDescent="0.3">
      <c r="P428183" s="83"/>
    </row>
    <row r="428184" spans="16:16" x14ac:dyDescent="0.3">
      <c r="P428184" s="83"/>
    </row>
    <row r="428185" spans="16:16" x14ac:dyDescent="0.3">
      <c r="P428185" s="83"/>
    </row>
    <row r="428186" spans="16:16" x14ac:dyDescent="0.3">
      <c r="P428186" s="83"/>
    </row>
    <row r="428187" spans="16:16" x14ac:dyDescent="0.3">
      <c r="P428187" s="83"/>
    </row>
    <row r="428188" spans="16:16" x14ac:dyDescent="0.3">
      <c r="P428188" s="83"/>
    </row>
    <row r="428189" spans="16:16" x14ac:dyDescent="0.3">
      <c r="P428189" s="83"/>
    </row>
    <row r="428190" spans="16:16" x14ac:dyDescent="0.3">
      <c r="P428190" s="83"/>
    </row>
    <row r="428191" spans="16:16" x14ac:dyDescent="0.3">
      <c r="P428191" s="83"/>
    </row>
    <row r="428192" spans="16:16" x14ac:dyDescent="0.3">
      <c r="P428192" s="83"/>
    </row>
    <row r="428193" spans="16:16" x14ac:dyDescent="0.3">
      <c r="P428193" s="83"/>
    </row>
    <row r="428194" spans="16:16" x14ac:dyDescent="0.3">
      <c r="P428194" s="83"/>
    </row>
    <row r="428195" spans="16:16" x14ac:dyDescent="0.3">
      <c r="P428195" s="83"/>
    </row>
    <row r="428196" spans="16:16" x14ac:dyDescent="0.3">
      <c r="P428196" s="83"/>
    </row>
    <row r="428197" spans="16:16" x14ac:dyDescent="0.3">
      <c r="P428197" s="83"/>
    </row>
    <row r="428198" spans="16:16" x14ac:dyDescent="0.3">
      <c r="P428198" s="83"/>
    </row>
    <row r="428199" spans="16:16" x14ac:dyDescent="0.3">
      <c r="P428199" s="83"/>
    </row>
    <row r="428200" spans="16:16" x14ac:dyDescent="0.3">
      <c r="P428200" s="83"/>
    </row>
    <row r="428201" spans="16:16" x14ac:dyDescent="0.3">
      <c r="P428201" s="83"/>
    </row>
    <row r="428202" spans="16:16" x14ac:dyDescent="0.3">
      <c r="P428202" s="83"/>
    </row>
    <row r="428203" spans="16:16" x14ac:dyDescent="0.3">
      <c r="P428203" s="83"/>
    </row>
    <row r="428204" spans="16:16" x14ac:dyDescent="0.3">
      <c r="P428204" s="83"/>
    </row>
    <row r="428205" spans="16:16" x14ac:dyDescent="0.3">
      <c r="P428205" s="83"/>
    </row>
    <row r="428206" spans="16:16" x14ac:dyDescent="0.3">
      <c r="P428206" s="83"/>
    </row>
    <row r="428207" spans="16:16" x14ac:dyDescent="0.3">
      <c r="P428207" s="83"/>
    </row>
    <row r="428208" spans="16:16" x14ac:dyDescent="0.3">
      <c r="P428208" s="83"/>
    </row>
    <row r="428209" spans="16:16" x14ac:dyDescent="0.3">
      <c r="P428209" s="83"/>
    </row>
    <row r="428210" spans="16:16" x14ac:dyDescent="0.3">
      <c r="P428210" s="83"/>
    </row>
    <row r="428211" spans="16:16" x14ac:dyDescent="0.3">
      <c r="P428211" s="83"/>
    </row>
    <row r="428212" spans="16:16" x14ac:dyDescent="0.3">
      <c r="P428212" s="83"/>
    </row>
    <row r="428213" spans="16:16" x14ac:dyDescent="0.3">
      <c r="P428213" s="83"/>
    </row>
    <row r="428214" spans="16:16" x14ac:dyDescent="0.3">
      <c r="P428214" s="83"/>
    </row>
    <row r="428215" spans="16:16" x14ac:dyDescent="0.3">
      <c r="P428215" s="83"/>
    </row>
    <row r="428216" spans="16:16" x14ac:dyDescent="0.3">
      <c r="P428216" s="83"/>
    </row>
    <row r="428217" spans="16:16" x14ac:dyDescent="0.3">
      <c r="P428217" s="83"/>
    </row>
    <row r="428218" spans="16:16" x14ac:dyDescent="0.3">
      <c r="P428218" s="83"/>
    </row>
    <row r="428219" spans="16:16" x14ac:dyDescent="0.3">
      <c r="P428219" s="83"/>
    </row>
    <row r="428220" spans="16:16" x14ac:dyDescent="0.3">
      <c r="P428220" s="83"/>
    </row>
    <row r="428221" spans="16:16" x14ac:dyDescent="0.3">
      <c r="P428221" s="83"/>
    </row>
    <row r="428222" spans="16:16" x14ac:dyDescent="0.3">
      <c r="P428222" s="83"/>
    </row>
    <row r="428223" spans="16:16" x14ac:dyDescent="0.3">
      <c r="P428223" s="83"/>
    </row>
    <row r="428224" spans="16:16" x14ac:dyDescent="0.3">
      <c r="P428224" s="83"/>
    </row>
    <row r="428225" spans="16:16" x14ac:dyDescent="0.3">
      <c r="P428225" s="83"/>
    </row>
    <row r="428226" spans="16:16" x14ac:dyDescent="0.3">
      <c r="P428226" s="83"/>
    </row>
    <row r="428227" spans="16:16" x14ac:dyDescent="0.3">
      <c r="P428227" s="83"/>
    </row>
    <row r="428228" spans="16:16" x14ac:dyDescent="0.3">
      <c r="P428228" s="83"/>
    </row>
    <row r="428229" spans="16:16" x14ac:dyDescent="0.3">
      <c r="P428229" s="83"/>
    </row>
    <row r="428230" spans="16:16" x14ac:dyDescent="0.3">
      <c r="P428230" s="83"/>
    </row>
    <row r="428231" spans="16:16" x14ac:dyDescent="0.3">
      <c r="P428231" s="83"/>
    </row>
    <row r="428232" spans="16:16" x14ac:dyDescent="0.3">
      <c r="P428232" s="83"/>
    </row>
    <row r="428233" spans="16:16" x14ac:dyDescent="0.3">
      <c r="P428233" s="83"/>
    </row>
    <row r="428234" spans="16:16" x14ac:dyDescent="0.3">
      <c r="P428234" s="83"/>
    </row>
    <row r="428235" spans="16:16" x14ac:dyDescent="0.3">
      <c r="P428235" s="83"/>
    </row>
    <row r="428236" spans="16:16" x14ac:dyDescent="0.3">
      <c r="P428236" s="83"/>
    </row>
    <row r="428237" spans="16:16" x14ac:dyDescent="0.3">
      <c r="P428237" s="83"/>
    </row>
    <row r="428238" spans="16:16" x14ac:dyDescent="0.3">
      <c r="P428238" s="83"/>
    </row>
    <row r="428239" spans="16:16" x14ac:dyDescent="0.3">
      <c r="P428239" s="83"/>
    </row>
    <row r="428240" spans="16:16" x14ac:dyDescent="0.3">
      <c r="P428240" s="83"/>
    </row>
    <row r="428241" spans="16:16" x14ac:dyDescent="0.3">
      <c r="P428241" s="83"/>
    </row>
    <row r="428242" spans="16:16" x14ac:dyDescent="0.3">
      <c r="P428242" s="83"/>
    </row>
    <row r="428243" spans="16:16" x14ac:dyDescent="0.3">
      <c r="P428243" s="83"/>
    </row>
    <row r="428244" spans="16:16" x14ac:dyDescent="0.3">
      <c r="P428244" s="83"/>
    </row>
    <row r="428245" spans="16:16" x14ac:dyDescent="0.3">
      <c r="P428245" s="83"/>
    </row>
    <row r="428246" spans="16:16" x14ac:dyDescent="0.3">
      <c r="P428246" s="83"/>
    </row>
    <row r="428247" spans="16:16" x14ac:dyDescent="0.3">
      <c r="P428247" s="83"/>
    </row>
    <row r="428248" spans="16:16" x14ac:dyDescent="0.3">
      <c r="P428248" s="83"/>
    </row>
    <row r="428249" spans="16:16" x14ac:dyDescent="0.3">
      <c r="P428249" s="83"/>
    </row>
    <row r="428250" spans="16:16" x14ac:dyDescent="0.3">
      <c r="P428250" s="83"/>
    </row>
    <row r="428251" spans="16:16" x14ac:dyDescent="0.3">
      <c r="P428251" s="83"/>
    </row>
    <row r="428252" spans="16:16" x14ac:dyDescent="0.3">
      <c r="P428252" s="83"/>
    </row>
    <row r="428253" spans="16:16" x14ac:dyDescent="0.3">
      <c r="P428253" s="83"/>
    </row>
    <row r="428254" spans="16:16" x14ac:dyDescent="0.3">
      <c r="P428254" s="83"/>
    </row>
    <row r="428255" spans="16:16" x14ac:dyDescent="0.3">
      <c r="P428255" s="83"/>
    </row>
    <row r="428256" spans="16:16" x14ac:dyDescent="0.3">
      <c r="P428256" s="83"/>
    </row>
    <row r="428257" spans="16:16" x14ac:dyDescent="0.3">
      <c r="P428257" s="83"/>
    </row>
    <row r="428258" spans="16:16" x14ac:dyDescent="0.3">
      <c r="P428258" s="83"/>
    </row>
    <row r="428259" spans="16:16" x14ac:dyDescent="0.3">
      <c r="P428259" s="83"/>
    </row>
    <row r="428260" spans="16:16" x14ac:dyDescent="0.3">
      <c r="P428260" s="83"/>
    </row>
    <row r="428261" spans="16:16" x14ac:dyDescent="0.3">
      <c r="P428261" s="83"/>
    </row>
    <row r="428262" spans="16:16" x14ac:dyDescent="0.3">
      <c r="P428262" s="83"/>
    </row>
    <row r="428263" spans="16:16" x14ac:dyDescent="0.3">
      <c r="P428263" s="83"/>
    </row>
    <row r="428264" spans="16:16" x14ac:dyDescent="0.3">
      <c r="P428264" s="83"/>
    </row>
    <row r="428265" spans="16:16" x14ac:dyDescent="0.3">
      <c r="P428265" s="83"/>
    </row>
    <row r="428266" spans="16:16" x14ac:dyDescent="0.3">
      <c r="P428266" s="83"/>
    </row>
    <row r="428267" spans="16:16" x14ac:dyDescent="0.3">
      <c r="P428267" s="83"/>
    </row>
    <row r="428268" spans="16:16" x14ac:dyDescent="0.3">
      <c r="P428268" s="83"/>
    </row>
    <row r="428269" spans="16:16" x14ac:dyDescent="0.3">
      <c r="P428269" s="83"/>
    </row>
    <row r="428270" spans="16:16" x14ac:dyDescent="0.3">
      <c r="P428270" s="83"/>
    </row>
    <row r="428271" spans="16:16" x14ac:dyDescent="0.3">
      <c r="P428271" s="83"/>
    </row>
    <row r="428272" spans="16:16" x14ac:dyDescent="0.3">
      <c r="P428272" s="83"/>
    </row>
    <row r="428273" spans="16:16" x14ac:dyDescent="0.3">
      <c r="P428273" s="83"/>
    </row>
    <row r="428274" spans="16:16" x14ac:dyDescent="0.3">
      <c r="P428274" s="83"/>
    </row>
    <row r="428275" spans="16:16" x14ac:dyDescent="0.3">
      <c r="P428275" s="83"/>
    </row>
    <row r="428276" spans="16:16" x14ac:dyDescent="0.3">
      <c r="P428276" s="83"/>
    </row>
    <row r="428277" spans="16:16" x14ac:dyDescent="0.3">
      <c r="P428277" s="83"/>
    </row>
    <row r="428278" spans="16:16" x14ac:dyDescent="0.3">
      <c r="P428278" s="83"/>
    </row>
    <row r="428279" spans="16:16" x14ac:dyDescent="0.3">
      <c r="P428279" s="83"/>
    </row>
    <row r="428280" spans="16:16" x14ac:dyDescent="0.3">
      <c r="P428280" s="83"/>
    </row>
    <row r="428281" spans="16:16" x14ac:dyDescent="0.3">
      <c r="P428281" s="83"/>
    </row>
    <row r="428282" spans="16:16" x14ac:dyDescent="0.3">
      <c r="P428282" s="83"/>
    </row>
    <row r="428283" spans="16:16" x14ac:dyDescent="0.3">
      <c r="P428283" s="83"/>
    </row>
    <row r="428284" spans="16:16" x14ac:dyDescent="0.3">
      <c r="P428284" s="83"/>
    </row>
    <row r="428285" spans="16:16" x14ac:dyDescent="0.3">
      <c r="P428285" s="83"/>
    </row>
    <row r="428286" spans="16:16" x14ac:dyDescent="0.3">
      <c r="P428286" s="83"/>
    </row>
    <row r="428287" spans="16:16" x14ac:dyDescent="0.3">
      <c r="P428287" s="83"/>
    </row>
    <row r="428288" spans="16:16" x14ac:dyDescent="0.3">
      <c r="P428288" s="83"/>
    </row>
    <row r="428289" spans="16:16" x14ac:dyDescent="0.3">
      <c r="P428289" s="83"/>
    </row>
    <row r="428290" spans="16:16" x14ac:dyDescent="0.3">
      <c r="P428290" s="83"/>
    </row>
    <row r="428291" spans="16:16" x14ac:dyDescent="0.3">
      <c r="P428291" s="83"/>
    </row>
    <row r="428292" spans="16:16" x14ac:dyDescent="0.3">
      <c r="P428292" s="83"/>
    </row>
    <row r="428293" spans="16:16" x14ac:dyDescent="0.3">
      <c r="P428293" s="83"/>
    </row>
    <row r="428294" spans="16:16" x14ac:dyDescent="0.3">
      <c r="P428294" s="83"/>
    </row>
    <row r="428295" spans="16:16" x14ac:dyDescent="0.3">
      <c r="P428295" s="83"/>
    </row>
    <row r="428296" spans="16:16" x14ac:dyDescent="0.3">
      <c r="P428296" s="83"/>
    </row>
    <row r="428297" spans="16:16" x14ac:dyDescent="0.3">
      <c r="P428297" s="83"/>
    </row>
    <row r="428298" spans="16:16" x14ac:dyDescent="0.3">
      <c r="P428298" s="83"/>
    </row>
    <row r="428299" spans="16:16" x14ac:dyDescent="0.3">
      <c r="P428299" s="83"/>
    </row>
    <row r="428300" spans="16:16" x14ac:dyDescent="0.3">
      <c r="P428300" s="83"/>
    </row>
    <row r="428301" spans="16:16" x14ac:dyDescent="0.3">
      <c r="P428301" s="83"/>
    </row>
    <row r="428302" spans="16:16" x14ac:dyDescent="0.3">
      <c r="P428302" s="83"/>
    </row>
    <row r="428303" spans="16:16" x14ac:dyDescent="0.3">
      <c r="P428303" s="83"/>
    </row>
    <row r="428304" spans="16:16" x14ac:dyDescent="0.3">
      <c r="P428304" s="83"/>
    </row>
    <row r="428305" spans="16:16" x14ac:dyDescent="0.3">
      <c r="P428305" s="83"/>
    </row>
    <row r="428306" spans="16:16" x14ac:dyDescent="0.3">
      <c r="P428306" s="83"/>
    </row>
    <row r="428307" spans="16:16" x14ac:dyDescent="0.3">
      <c r="P428307" s="83"/>
    </row>
    <row r="428308" spans="16:16" x14ac:dyDescent="0.3">
      <c r="P428308" s="83"/>
    </row>
    <row r="428309" spans="16:16" x14ac:dyDescent="0.3">
      <c r="P428309" s="83"/>
    </row>
    <row r="428310" spans="16:16" x14ac:dyDescent="0.3">
      <c r="P428310" s="83"/>
    </row>
    <row r="428311" spans="16:16" x14ac:dyDescent="0.3">
      <c r="P428311" s="83"/>
    </row>
    <row r="428312" spans="16:16" x14ac:dyDescent="0.3">
      <c r="P428312" s="83"/>
    </row>
    <row r="428313" spans="16:16" x14ac:dyDescent="0.3">
      <c r="P428313" s="83"/>
    </row>
    <row r="428314" spans="16:16" x14ac:dyDescent="0.3">
      <c r="P428314" s="83"/>
    </row>
    <row r="428315" spans="16:16" x14ac:dyDescent="0.3">
      <c r="P428315" s="83"/>
    </row>
    <row r="428316" spans="16:16" x14ac:dyDescent="0.3">
      <c r="P428316" s="83"/>
    </row>
    <row r="428317" spans="16:16" x14ac:dyDescent="0.3">
      <c r="P428317" s="83"/>
    </row>
    <row r="428318" spans="16:16" x14ac:dyDescent="0.3">
      <c r="P428318" s="83"/>
    </row>
    <row r="428319" spans="16:16" x14ac:dyDescent="0.3">
      <c r="P428319" s="83"/>
    </row>
    <row r="428320" spans="16:16" x14ac:dyDescent="0.3">
      <c r="P428320" s="83"/>
    </row>
    <row r="428321" spans="16:16" x14ac:dyDescent="0.3">
      <c r="P428321" s="83"/>
    </row>
    <row r="428322" spans="16:16" x14ac:dyDescent="0.3">
      <c r="P428322" s="83"/>
    </row>
    <row r="428323" spans="16:16" x14ac:dyDescent="0.3">
      <c r="P428323" s="83"/>
    </row>
    <row r="428324" spans="16:16" x14ac:dyDescent="0.3">
      <c r="P428324" s="83"/>
    </row>
    <row r="428325" spans="16:16" x14ac:dyDescent="0.3">
      <c r="P428325" s="83"/>
    </row>
    <row r="428326" spans="16:16" x14ac:dyDescent="0.3">
      <c r="P428326" s="83"/>
    </row>
    <row r="428327" spans="16:16" x14ac:dyDescent="0.3">
      <c r="P428327" s="83"/>
    </row>
    <row r="428328" spans="16:16" x14ac:dyDescent="0.3">
      <c r="P428328" s="83"/>
    </row>
    <row r="428329" spans="16:16" x14ac:dyDescent="0.3">
      <c r="P428329" s="83"/>
    </row>
    <row r="428330" spans="16:16" x14ac:dyDescent="0.3">
      <c r="P428330" s="83"/>
    </row>
    <row r="428331" spans="16:16" x14ac:dyDescent="0.3">
      <c r="P428331" s="83"/>
    </row>
    <row r="428332" spans="16:16" x14ac:dyDescent="0.3">
      <c r="P428332" s="83"/>
    </row>
    <row r="428333" spans="16:16" x14ac:dyDescent="0.3">
      <c r="P428333" s="83"/>
    </row>
    <row r="428334" spans="16:16" x14ac:dyDescent="0.3">
      <c r="P428334" s="83"/>
    </row>
    <row r="428335" spans="16:16" x14ac:dyDescent="0.3">
      <c r="P428335" s="83"/>
    </row>
    <row r="428336" spans="16:16" x14ac:dyDescent="0.3">
      <c r="P428336" s="83"/>
    </row>
    <row r="428337" spans="16:16" x14ac:dyDescent="0.3">
      <c r="P428337" s="83"/>
    </row>
    <row r="428338" spans="16:16" x14ac:dyDescent="0.3">
      <c r="P428338" s="83"/>
    </row>
    <row r="428339" spans="16:16" x14ac:dyDescent="0.3">
      <c r="P428339" s="83"/>
    </row>
    <row r="428340" spans="16:16" x14ac:dyDescent="0.3">
      <c r="P428340" s="83"/>
    </row>
    <row r="428341" spans="16:16" x14ac:dyDescent="0.3">
      <c r="P428341" s="83"/>
    </row>
    <row r="428342" spans="16:16" x14ac:dyDescent="0.3">
      <c r="P428342" s="83"/>
    </row>
    <row r="428343" spans="16:16" x14ac:dyDescent="0.3">
      <c r="P428343" s="83"/>
    </row>
    <row r="428344" spans="16:16" x14ac:dyDescent="0.3">
      <c r="P428344" s="83"/>
    </row>
    <row r="428345" spans="16:16" x14ac:dyDescent="0.3">
      <c r="P428345" s="83"/>
    </row>
    <row r="428346" spans="16:16" x14ac:dyDescent="0.3">
      <c r="P428346" s="83"/>
    </row>
    <row r="428347" spans="16:16" x14ac:dyDescent="0.3">
      <c r="P428347" s="83"/>
    </row>
    <row r="428348" spans="16:16" x14ac:dyDescent="0.3">
      <c r="P428348" s="83"/>
    </row>
    <row r="428349" spans="16:16" x14ac:dyDescent="0.3">
      <c r="P428349" s="83"/>
    </row>
    <row r="428350" spans="16:16" x14ac:dyDescent="0.3">
      <c r="P428350" s="83"/>
    </row>
    <row r="428351" spans="16:16" x14ac:dyDescent="0.3">
      <c r="P428351" s="83"/>
    </row>
    <row r="428352" spans="16:16" x14ac:dyDescent="0.3">
      <c r="P428352" s="83"/>
    </row>
    <row r="428353" spans="16:16" x14ac:dyDescent="0.3">
      <c r="P428353" s="83"/>
    </row>
    <row r="428354" spans="16:16" x14ac:dyDescent="0.3">
      <c r="P428354" s="83"/>
    </row>
    <row r="428355" spans="16:16" x14ac:dyDescent="0.3">
      <c r="P428355" s="83"/>
    </row>
    <row r="428356" spans="16:16" x14ac:dyDescent="0.3">
      <c r="P428356" s="83"/>
    </row>
    <row r="428357" spans="16:16" x14ac:dyDescent="0.3">
      <c r="P428357" s="83"/>
    </row>
    <row r="428358" spans="16:16" x14ac:dyDescent="0.3">
      <c r="P428358" s="83"/>
    </row>
    <row r="428359" spans="16:16" x14ac:dyDescent="0.3">
      <c r="P428359" s="83"/>
    </row>
    <row r="428360" spans="16:16" x14ac:dyDescent="0.3">
      <c r="P428360" s="83"/>
    </row>
    <row r="428361" spans="16:16" x14ac:dyDescent="0.3">
      <c r="P428361" s="83"/>
    </row>
    <row r="428362" spans="16:16" x14ac:dyDescent="0.3">
      <c r="P428362" s="83"/>
    </row>
    <row r="428363" spans="16:16" x14ac:dyDescent="0.3">
      <c r="P428363" s="83"/>
    </row>
    <row r="428364" spans="16:16" x14ac:dyDescent="0.3">
      <c r="P428364" s="83"/>
    </row>
    <row r="428365" spans="16:16" x14ac:dyDescent="0.3">
      <c r="P428365" s="83"/>
    </row>
    <row r="428366" spans="16:16" x14ac:dyDescent="0.3">
      <c r="P428366" s="83"/>
    </row>
    <row r="428367" spans="16:16" x14ac:dyDescent="0.3">
      <c r="P428367" s="83"/>
    </row>
    <row r="428368" spans="16:16" x14ac:dyDescent="0.3">
      <c r="P428368" s="83"/>
    </row>
    <row r="428369" spans="16:16" x14ac:dyDescent="0.3">
      <c r="P428369" s="83"/>
    </row>
    <row r="428370" spans="16:16" x14ac:dyDescent="0.3">
      <c r="P428370" s="83"/>
    </row>
    <row r="428371" spans="16:16" x14ac:dyDescent="0.3">
      <c r="P428371" s="83"/>
    </row>
    <row r="428372" spans="16:16" x14ac:dyDescent="0.3">
      <c r="P428372" s="83"/>
    </row>
    <row r="428373" spans="16:16" x14ac:dyDescent="0.3">
      <c r="P428373" s="83"/>
    </row>
    <row r="428374" spans="16:16" x14ac:dyDescent="0.3">
      <c r="P428374" s="83"/>
    </row>
    <row r="428375" spans="16:16" x14ac:dyDescent="0.3">
      <c r="P428375" s="83"/>
    </row>
    <row r="428376" spans="16:16" x14ac:dyDescent="0.3">
      <c r="P428376" s="83"/>
    </row>
    <row r="428377" spans="16:16" x14ac:dyDescent="0.3">
      <c r="P428377" s="83"/>
    </row>
    <row r="428378" spans="16:16" x14ac:dyDescent="0.3">
      <c r="P428378" s="83"/>
    </row>
    <row r="428379" spans="16:16" x14ac:dyDescent="0.3">
      <c r="P428379" s="83"/>
    </row>
    <row r="428380" spans="16:16" x14ac:dyDescent="0.3">
      <c r="P428380" s="83"/>
    </row>
    <row r="428381" spans="16:16" x14ac:dyDescent="0.3">
      <c r="P428381" s="83"/>
    </row>
    <row r="428382" spans="16:16" x14ac:dyDescent="0.3">
      <c r="P428382" s="83"/>
    </row>
    <row r="428383" spans="16:16" x14ac:dyDescent="0.3">
      <c r="P428383" s="83"/>
    </row>
    <row r="428384" spans="16:16" x14ac:dyDescent="0.3">
      <c r="P428384" s="83"/>
    </row>
    <row r="428385" spans="16:16" x14ac:dyDescent="0.3">
      <c r="P428385" s="83"/>
    </row>
    <row r="428386" spans="16:16" x14ac:dyDescent="0.3">
      <c r="P428386" s="83"/>
    </row>
    <row r="428387" spans="16:16" x14ac:dyDescent="0.3">
      <c r="P428387" s="83"/>
    </row>
    <row r="428388" spans="16:16" x14ac:dyDescent="0.3">
      <c r="P428388" s="83"/>
    </row>
    <row r="428389" spans="16:16" x14ac:dyDescent="0.3">
      <c r="P428389" s="83"/>
    </row>
    <row r="428390" spans="16:16" x14ac:dyDescent="0.3">
      <c r="P428390" s="83"/>
    </row>
    <row r="428391" spans="16:16" x14ac:dyDescent="0.3">
      <c r="P428391" s="83"/>
    </row>
    <row r="428392" spans="16:16" x14ac:dyDescent="0.3">
      <c r="P428392" s="83"/>
    </row>
    <row r="428393" spans="16:16" x14ac:dyDescent="0.3">
      <c r="P428393" s="83"/>
    </row>
    <row r="428394" spans="16:16" x14ac:dyDescent="0.3">
      <c r="P428394" s="83"/>
    </row>
    <row r="428395" spans="16:16" x14ac:dyDescent="0.3">
      <c r="P428395" s="83"/>
    </row>
    <row r="428396" spans="16:16" x14ac:dyDescent="0.3">
      <c r="P428396" s="83"/>
    </row>
    <row r="428397" spans="16:16" x14ac:dyDescent="0.3">
      <c r="P428397" s="83"/>
    </row>
    <row r="428398" spans="16:16" x14ac:dyDescent="0.3">
      <c r="P428398" s="83"/>
    </row>
    <row r="428399" spans="16:16" x14ac:dyDescent="0.3">
      <c r="P428399" s="83"/>
    </row>
    <row r="428400" spans="16:16" x14ac:dyDescent="0.3">
      <c r="P428400" s="83"/>
    </row>
    <row r="428401" spans="16:16" x14ac:dyDescent="0.3">
      <c r="P428401" s="83"/>
    </row>
    <row r="428402" spans="16:16" x14ac:dyDescent="0.3">
      <c r="P428402" s="83"/>
    </row>
    <row r="428403" spans="16:16" x14ac:dyDescent="0.3">
      <c r="P428403" s="83"/>
    </row>
    <row r="428404" spans="16:16" x14ac:dyDescent="0.3">
      <c r="P428404" s="83"/>
    </row>
    <row r="428405" spans="16:16" x14ac:dyDescent="0.3">
      <c r="P428405" s="83"/>
    </row>
    <row r="428406" spans="16:16" x14ac:dyDescent="0.3">
      <c r="P428406" s="83"/>
    </row>
    <row r="428407" spans="16:16" x14ac:dyDescent="0.3">
      <c r="P428407" s="83"/>
    </row>
    <row r="428408" spans="16:16" x14ac:dyDescent="0.3">
      <c r="P428408" s="83"/>
    </row>
    <row r="428409" spans="16:16" x14ac:dyDescent="0.3">
      <c r="P428409" s="83"/>
    </row>
    <row r="428410" spans="16:16" x14ac:dyDescent="0.3">
      <c r="P428410" s="83"/>
    </row>
    <row r="428411" spans="16:16" x14ac:dyDescent="0.3">
      <c r="P428411" s="83"/>
    </row>
    <row r="428412" spans="16:16" x14ac:dyDescent="0.3">
      <c r="P428412" s="83"/>
    </row>
    <row r="428413" spans="16:16" x14ac:dyDescent="0.3">
      <c r="P428413" s="83"/>
    </row>
    <row r="428414" spans="16:16" x14ac:dyDescent="0.3">
      <c r="P428414" s="83"/>
    </row>
    <row r="428415" spans="16:16" x14ac:dyDescent="0.3">
      <c r="P428415" s="83"/>
    </row>
    <row r="428416" spans="16:16" x14ac:dyDescent="0.3">
      <c r="P428416" s="83"/>
    </row>
    <row r="428417" spans="16:16" x14ac:dyDescent="0.3">
      <c r="P428417" s="83"/>
    </row>
    <row r="428418" spans="16:16" x14ac:dyDescent="0.3">
      <c r="P428418" s="83"/>
    </row>
    <row r="428419" spans="16:16" x14ac:dyDescent="0.3">
      <c r="P428419" s="83"/>
    </row>
    <row r="428420" spans="16:16" x14ac:dyDescent="0.3">
      <c r="P428420" s="83"/>
    </row>
    <row r="428421" spans="16:16" x14ac:dyDescent="0.3">
      <c r="P428421" s="83"/>
    </row>
    <row r="428422" spans="16:16" x14ac:dyDescent="0.3">
      <c r="P428422" s="83"/>
    </row>
    <row r="428423" spans="16:16" x14ac:dyDescent="0.3">
      <c r="P428423" s="83"/>
    </row>
    <row r="428424" spans="16:16" x14ac:dyDescent="0.3">
      <c r="P428424" s="83"/>
    </row>
    <row r="428425" spans="16:16" x14ac:dyDescent="0.3">
      <c r="P428425" s="83"/>
    </row>
    <row r="428426" spans="16:16" x14ac:dyDescent="0.3">
      <c r="P428426" s="83"/>
    </row>
    <row r="428427" spans="16:16" x14ac:dyDescent="0.3">
      <c r="P428427" s="83"/>
    </row>
    <row r="428428" spans="16:16" x14ac:dyDescent="0.3">
      <c r="P428428" s="83"/>
    </row>
    <row r="428429" spans="16:16" x14ac:dyDescent="0.3">
      <c r="P428429" s="83"/>
    </row>
    <row r="428430" spans="16:16" x14ac:dyDescent="0.3">
      <c r="P428430" s="83"/>
    </row>
    <row r="428431" spans="16:16" x14ac:dyDescent="0.3">
      <c r="P428431" s="83"/>
    </row>
    <row r="428432" spans="16:16" x14ac:dyDescent="0.3">
      <c r="P428432" s="83"/>
    </row>
    <row r="428433" spans="16:16" x14ac:dyDescent="0.3">
      <c r="P428433" s="83"/>
    </row>
    <row r="428434" spans="16:16" x14ac:dyDescent="0.3">
      <c r="P428434" s="83"/>
    </row>
    <row r="428435" spans="16:16" x14ac:dyDescent="0.3">
      <c r="P428435" s="83"/>
    </row>
    <row r="428436" spans="16:16" x14ac:dyDescent="0.3">
      <c r="P428436" s="83"/>
    </row>
    <row r="428437" spans="16:16" x14ac:dyDescent="0.3">
      <c r="P428437" s="83"/>
    </row>
    <row r="428438" spans="16:16" x14ac:dyDescent="0.3">
      <c r="P428438" s="83"/>
    </row>
    <row r="428439" spans="16:16" x14ac:dyDescent="0.3">
      <c r="P428439" s="83"/>
    </row>
    <row r="428440" spans="16:16" x14ac:dyDescent="0.3">
      <c r="P428440" s="83"/>
    </row>
    <row r="428441" spans="16:16" x14ac:dyDescent="0.3">
      <c r="P428441" s="83"/>
    </row>
    <row r="428442" spans="16:16" x14ac:dyDescent="0.3">
      <c r="P428442" s="83"/>
    </row>
    <row r="428443" spans="16:16" x14ac:dyDescent="0.3">
      <c r="P428443" s="83"/>
    </row>
    <row r="428444" spans="16:16" x14ac:dyDescent="0.3">
      <c r="P428444" s="83"/>
    </row>
    <row r="428445" spans="16:16" x14ac:dyDescent="0.3">
      <c r="P428445" s="83"/>
    </row>
    <row r="428446" spans="16:16" x14ac:dyDescent="0.3">
      <c r="P428446" s="83"/>
    </row>
    <row r="428447" spans="16:16" x14ac:dyDescent="0.3">
      <c r="P428447" s="83"/>
    </row>
    <row r="428448" spans="16:16" x14ac:dyDescent="0.3">
      <c r="P428448" s="83"/>
    </row>
    <row r="428449" spans="16:16" x14ac:dyDescent="0.3">
      <c r="P428449" s="83"/>
    </row>
    <row r="428450" spans="16:16" x14ac:dyDescent="0.3">
      <c r="P428450" s="83"/>
    </row>
    <row r="428451" spans="16:16" x14ac:dyDescent="0.3">
      <c r="P428451" s="83"/>
    </row>
    <row r="428452" spans="16:16" x14ac:dyDescent="0.3">
      <c r="P428452" s="83"/>
    </row>
    <row r="428453" spans="16:16" x14ac:dyDescent="0.3">
      <c r="P428453" s="83"/>
    </row>
    <row r="428454" spans="16:16" x14ac:dyDescent="0.3">
      <c r="P428454" s="83"/>
    </row>
    <row r="428455" spans="16:16" x14ac:dyDescent="0.3">
      <c r="P428455" s="83"/>
    </row>
    <row r="428456" spans="16:16" x14ac:dyDescent="0.3">
      <c r="P428456" s="83"/>
    </row>
    <row r="428457" spans="16:16" x14ac:dyDescent="0.3">
      <c r="P428457" s="83"/>
    </row>
    <row r="428458" spans="16:16" x14ac:dyDescent="0.3">
      <c r="P428458" s="83"/>
    </row>
    <row r="428459" spans="16:16" x14ac:dyDescent="0.3">
      <c r="P428459" s="83"/>
    </row>
    <row r="428460" spans="16:16" x14ac:dyDescent="0.3">
      <c r="P428460" s="83"/>
    </row>
    <row r="428461" spans="16:16" x14ac:dyDescent="0.3">
      <c r="P428461" s="83"/>
    </row>
    <row r="428462" spans="16:16" x14ac:dyDescent="0.3">
      <c r="P428462" s="83"/>
    </row>
    <row r="428463" spans="16:16" x14ac:dyDescent="0.3">
      <c r="P428463" s="83"/>
    </row>
    <row r="428464" spans="16:16" x14ac:dyDescent="0.3">
      <c r="P428464" s="83"/>
    </row>
    <row r="428465" spans="16:16" x14ac:dyDescent="0.3">
      <c r="P428465" s="83"/>
    </row>
    <row r="428466" spans="16:16" x14ac:dyDescent="0.3">
      <c r="P428466" s="83"/>
    </row>
    <row r="428467" spans="16:16" x14ac:dyDescent="0.3">
      <c r="P428467" s="83"/>
    </row>
    <row r="428468" spans="16:16" x14ac:dyDescent="0.3">
      <c r="P428468" s="83"/>
    </row>
    <row r="428469" spans="16:16" x14ac:dyDescent="0.3">
      <c r="P428469" s="83"/>
    </row>
    <row r="428470" spans="16:16" x14ac:dyDescent="0.3">
      <c r="P428470" s="83"/>
    </row>
    <row r="428471" spans="16:16" x14ac:dyDescent="0.3">
      <c r="P428471" s="83"/>
    </row>
    <row r="428472" spans="16:16" x14ac:dyDescent="0.3">
      <c r="P428472" s="83"/>
    </row>
    <row r="428473" spans="16:16" x14ac:dyDescent="0.3">
      <c r="P428473" s="83"/>
    </row>
    <row r="428474" spans="16:16" x14ac:dyDescent="0.3">
      <c r="P428474" s="83"/>
    </row>
    <row r="428475" spans="16:16" x14ac:dyDescent="0.3">
      <c r="P428475" s="83"/>
    </row>
    <row r="428476" spans="16:16" x14ac:dyDescent="0.3">
      <c r="P428476" s="83"/>
    </row>
    <row r="428477" spans="16:16" x14ac:dyDescent="0.3">
      <c r="P428477" s="83"/>
    </row>
    <row r="428478" spans="16:16" x14ac:dyDescent="0.3">
      <c r="P428478" s="83"/>
    </row>
    <row r="428479" spans="16:16" x14ac:dyDescent="0.3">
      <c r="P428479" s="83"/>
    </row>
    <row r="428480" spans="16:16" x14ac:dyDescent="0.3">
      <c r="P428480" s="83"/>
    </row>
    <row r="428481" spans="16:16" x14ac:dyDescent="0.3">
      <c r="P428481" s="83"/>
    </row>
    <row r="428482" spans="16:16" x14ac:dyDescent="0.3">
      <c r="P428482" s="83"/>
    </row>
    <row r="428483" spans="16:16" x14ac:dyDescent="0.3">
      <c r="P428483" s="83"/>
    </row>
    <row r="428484" spans="16:16" x14ac:dyDescent="0.3">
      <c r="P428484" s="83"/>
    </row>
    <row r="428485" spans="16:16" x14ac:dyDescent="0.3">
      <c r="P428485" s="83"/>
    </row>
    <row r="428486" spans="16:16" x14ac:dyDescent="0.3">
      <c r="P428486" s="83"/>
    </row>
    <row r="428487" spans="16:16" x14ac:dyDescent="0.3">
      <c r="P428487" s="83"/>
    </row>
    <row r="428488" spans="16:16" x14ac:dyDescent="0.3">
      <c r="P428488" s="83"/>
    </row>
    <row r="428489" spans="16:16" x14ac:dyDescent="0.3">
      <c r="P428489" s="83"/>
    </row>
    <row r="428490" spans="16:16" x14ac:dyDescent="0.3">
      <c r="P428490" s="83"/>
    </row>
    <row r="428491" spans="16:16" x14ac:dyDescent="0.3">
      <c r="P428491" s="83"/>
    </row>
    <row r="428492" spans="16:16" x14ac:dyDescent="0.3">
      <c r="P428492" s="83"/>
    </row>
    <row r="428493" spans="16:16" x14ac:dyDescent="0.3">
      <c r="P428493" s="83"/>
    </row>
    <row r="428494" spans="16:16" x14ac:dyDescent="0.3">
      <c r="P428494" s="83"/>
    </row>
    <row r="428495" spans="16:16" x14ac:dyDescent="0.3">
      <c r="P428495" s="83"/>
    </row>
    <row r="428496" spans="16:16" x14ac:dyDescent="0.3">
      <c r="P428496" s="83"/>
    </row>
    <row r="428497" spans="16:16" x14ac:dyDescent="0.3">
      <c r="P428497" s="83"/>
    </row>
    <row r="428498" spans="16:16" x14ac:dyDescent="0.3">
      <c r="P428498" s="83"/>
    </row>
    <row r="428499" spans="16:16" x14ac:dyDescent="0.3">
      <c r="P428499" s="83"/>
    </row>
    <row r="428500" spans="16:16" x14ac:dyDescent="0.3">
      <c r="P428500" s="83"/>
    </row>
    <row r="428501" spans="16:16" x14ac:dyDescent="0.3">
      <c r="P428501" s="83"/>
    </row>
    <row r="428502" spans="16:16" x14ac:dyDescent="0.3">
      <c r="P428502" s="83"/>
    </row>
    <row r="428503" spans="16:16" x14ac:dyDescent="0.3">
      <c r="P428503" s="83"/>
    </row>
    <row r="428504" spans="16:16" x14ac:dyDescent="0.3">
      <c r="P428504" s="83"/>
    </row>
    <row r="428505" spans="16:16" x14ac:dyDescent="0.3">
      <c r="P428505" s="83"/>
    </row>
    <row r="428506" spans="16:16" x14ac:dyDescent="0.3">
      <c r="P428506" s="83"/>
    </row>
    <row r="428507" spans="16:16" x14ac:dyDescent="0.3">
      <c r="P428507" s="83"/>
    </row>
    <row r="428508" spans="16:16" x14ac:dyDescent="0.3">
      <c r="P428508" s="83"/>
    </row>
    <row r="428509" spans="16:16" x14ac:dyDescent="0.3">
      <c r="P428509" s="83"/>
    </row>
    <row r="428510" spans="16:16" x14ac:dyDescent="0.3">
      <c r="P428510" s="83"/>
    </row>
    <row r="428511" spans="16:16" x14ac:dyDescent="0.3">
      <c r="P428511" s="83"/>
    </row>
    <row r="428512" spans="16:16" x14ac:dyDescent="0.3">
      <c r="P428512" s="83"/>
    </row>
    <row r="428513" spans="16:16" x14ac:dyDescent="0.3">
      <c r="P428513" s="83"/>
    </row>
    <row r="428514" spans="16:16" x14ac:dyDescent="0.3">
      <c r="P428514" s="83"/>
    </row>
    <row r="428515" spans="16:16" x14ac:dyDescent="0.3">
      <c r="P428515" s="83"/>
    </row>
    <row r="428516" spans="16:16" x14ac:dyDescent="0.3">
      <c r="P428516" s="83"/>
    </row>
    <row r="428517" spans="16:16" x14ac:dyDescent="0.3">
      <c r="P428517" s="83"/>
    </row>
    <row r="428518" spans="16:16" x14ac:dyDescent="0.3">
      <c r="P428518" s="83"/>
    </row>
    <row r="428519" spans="16:16" x14ac:dyDescent="0.3">
      <c r="P428519" s="83"/>
    </row>
    <row r="428520" spans="16:16" x14ac:dyDescent="0.3">
      <c r="P428520" s="83"/>
    </row>
    <row r="428521" spans="16:16" x14ac:dyDescent="0.3">
      <c r="P428521" s="83"/>
    </row>
    <row r="428522" spans="16:16" x14ac:dyDescent="0.3">
      <c r="P428522" s="83"/>
    </row>
    <row r="428523" spans="16:16" x14ac:dyDescent="0.3">
      <c r="P428523" s="83"/>
    </row>
    <row r="428524" spans="16:16" x14ac:dyDescent="0.3">
      <c r="P428524" s="83"/>
    </row>
    <row r="428525" spans="16:16" x14ac:dyDescent="0.3">
      <c r="P428525" s="83"/>
    </row>
    <row r="428526" spans="16:16" x14ac:dyDescent="0.3">
      <c r="P428526" s="83"/>
    </row>
    <row r="428527" spans="16:16" x14ac:dyDescent="0.3">
      <c r="P428527" s="83"/>
    </row>
    <row r="428528" spans="16:16" x14ac:dyDescent="0.3">
      <c r="P428528" s="83"/>
    </row>
    <row r="428529" spans="16:16" x14ac:dyDescent="0.3">
      <c r="P428529" s="83"/>
    </row>
    <row r="428530" spans="16:16" x14ac:dyDescent="0.3">
      <c r="P428530" s="83"/>
    </row>
    <row r="428531" spans="16:16" x14ac:dyDescent="0.3">
      <c r="P428531" s="83"/>
    </row>
    <row r="428532" spans="16:16" x14ac:dyDescent="0.3">
      <c r="P428532" s="83"/>
    </row>
    <row r="428533" spans="16:16" x14ac:dyDescent="0.3">
      <c r="P428533" s="83"/>
    </row>
    <row r="428534" spans="16:16" x14ac:dyDescent="0.3">
      <c r="P428534" s="83"/>
    </row>
    <row r="428535" spans="16:16" x14ac:dyDescent="0.3">
      <c r="P428535" s="83"/>
    </row>
    <row r="428536" spans="16:16" x14ac:dyDescent="0.3">
      <c r="P428536" s="83"/>
    </row>
    <row r="428537" spans="16:16" x14ac:dyDescent="0.3">
      <c r="P428537" s="83"/>
    </row>
    <row r="428538" spans="16:16" x14ac:dyDescent="0.3">
      <c r="P428538" s="83"/>
    </row>
    <row r="428539" spans="16:16" x14ac:dyDescent="0.3">
      <c r="P428539" s="83"/>
    </row>
    <row r="428540" spans="16:16" x14ac:dyDescent="0.3">
      <c r="P428540" s="83"/>
    </row>
    <row r="428541" spans="16:16" x14ac:dyDescent="0.3">
      <c r="P428541" s="83"/>
    </row>
    <row r="428542" spans="16:16" x14ac:dyDescent="0.3">
      <c r="P428542" s="83"/>
    </row>
    <row r="428543" spans="16:16" x14ac:dyDescent="0.3">
      <c r="P428543" s="83"/>
    </row>
    <row r="428544" spans="16:16" x14ac:dyDescent="0.3">
      <c r="P428544" s="83"/>
    </row>
    <row r="428545" spans="16:16" x14ac:dyDescent="0.3">
      <c r="P428545" s="83"/>
    </row>
    <row r="428546" spans="16:16" x14ac:dyDescent="0.3">
      <c r="P428546" s="83"/>
    </row>
    <row r="428547" spans="16:16" x14ac:dyDescent="0.3">
      <c r="P428547" s="83"/>
    </row>
    <row r="428548" spans="16:16" x14ac:dyDescent="0.3">
      <c r="P428548" s="83"/>
    </row>
    <row r="428549" spans="16:16" x14ac:dyDescent="0.3">
      <c r="P428549" s="83"/>
    </row>
    <row r="428550" spans="16:16" x14ac:dyDescent="0.3">
      <c r="P428550" s="83"/>
    </row>
    <row r="428551" spans="16:16" x14ac:dyDescent="0.3">
      <c r="P428551" s="83"/>
    </row>
    <row r="428552" spans="16:16" x14ac:dyDescent="0.3">
      <c r="P428552" s="83"/>
    </row>
    <row r="428553" spans="16:16" x14ac:dyDescent="0.3">
      <c r="P428553" s="83"/>
    </row>
    <row r="428554" spans="16:16" x14ac:dyDescent="0.3">
      <c r="P428554" s="83"/>
    </row>
    <row r="428555" spans="16:16" x14ac:dyDescent="0.3">
      <c r="P428555" s="83"/>
    </row>
    <row r="428556" spans="16:16" x14ac:dyDescent="0.3">
      <c r="P428556" s="83"/>
    </row>
    <row r="428557" spans="16:16" x14ac:dyDescent="0.3">
      <c r="P428557" s="83"/>
    </row>
    <row r="428558" spans="16:16" x14ac:dyDescent="0.3">
      <c r="P428558" s="83"/>
    </row>
    <row r="428559" spans="16:16" x14ac:dyDescent="0.3">
      <c r="P428559" s="83"/>
    </row>
    <row r="428560" spans="16:16" x14ac:dyDescent="0.3">
      <c r="P428560" s="83"/>
    </row>
    <row r="428561" spans="16:16" x14ac:dyDescent="0.3">
      <c r="P428561" s="83"/>
    </row>
    <row r="428562" spans="16:16" x14ac:dyDescent="0.3">
      <c r="P428562" s="83"/>
    </row>
    <row r="428563" spans="16:16" x14ac:dyDescent="0.3">
      <c r="P428563" s="83"/>
    </row>
    <row r="428564" spans="16:16" x14ac:dyDescent="0.3">
      <c r="P428564" s="83"/>
    </row>
    <row r="428565" spans="16:16" x14ac:dyDescent="0.3">
      <c r="P428565" s="83"/>
    </row>
    <row r="428566" spans="16:16" x14ac:dyDescent="0.3">
      <c r="P428566" s="83"/>
    </row>
    <row r="428567" spans="16:16" x14ac:dyDescent="0.3">
      <c r="P428567" s="83"/>
    </row>
    <row r="428568" spans="16:16" x14ac:dyDescent="0.3">
      <c r="P428568" s="83"/>
    </row>
    <row r="428569" spans="16:16" x14ac:dyDescent="0.3">
      <c r="P428569" s="83"/>
    </row>
    <row r="428570" spans="16:16" x14ac:dyDescent="0.3">
      <c r="P428570" s="83"/>
    </row>
    <row r="428571" spans="16:16" x14ac:dyDescent="0.3">
      <c r="P428571" s="83"/>
    </row>
    <row r="428572" spans="16:16" x14ac:dyDescent="0.3">
      <c r="P428572" s="83"/>
    </row>
    <row r="428573" spans="16:16" x14ac:dyDescent="0.3">
      <c r="P428573" s="83"/>
    </row>
    <row r="428574" spans="16:16" x14ac:dyDescent="0.3">
      <c r="P428574" s="83"/>
    </row>
    <row r="428575" spans="16:16" x14ac:dyDescent="0.3">
      <c r="P428575" s="83"/>
    </row>
    <row r="428576" spans="16:16" x14ac:dyDescent="0.3">
      <c r="P428576" s="83"/>
    </row>
    <row r="428577" spans="16:16" x14ac:dyDescent="0.3">
      <c r="P428577" s="83"/>
    </row>
    <row r="428578" spans="16:16" x14ac:dyDescent="0.3">
      <c r="P428578" s="83"/>
    </row>
    <row r="428579" spans="16:16" x14ac:dyDescent="0.3">
      <c r="P428579" s="83"/>
    </row>
    <row r="428580" spans="16:16" x14ac:dyDescent="0.3">
      <c r="P428580" s="83"/>
    </row>
    <row r="428581" spans="16:16" x14ac:dyDescent="0.3">
      <c r="P428581" s="83"/>
    </row>
    <row r="428582" spans="16:16" x14ac:dyDescent="0.3">
      <c r="P428582" s="83"/>
    </row>
    <row r="428583" spans="16:16" x14ac:dyDescent="0.3">
      <c r="P428583" s="83"/>
    </row>
    <row r="428584" spans="16:16" x14ac:dyDescent="0.3">
      <c r="P428584" s="83"/>
    </row>
    <row r="428585" spans="16:16" x14ac:dyDescent="0.3">
      <c r="P428585" s="83"/>
    </row>
    <row r="428586" spans="16:16" x14ac:dyDescent="0.3">
      <c r="P428586" s="83"/>
    </row>
    <row r="428587" spans="16:16" x14ac:dyDescent="0.3">
      <c r="P428587" s="83"/>
    </row>
    <row r="428588" spans="16:16" x14ac:dyDescent="0.3">
      <c r="P428588" s="83"/>
    </row>
    <row r="428589" spans="16:16" x14ac:dyDescent="0.3">
      <c r="P428589" s="83"/>
    </row>
    <row r="428590" spans="16:16" x14ac:dyDescent="0.3">
      <c r="P428590" s="83"/>
    </row>
    <row r="428591" spans="16:16" x14ac:dyDescent="0.3">
      <c r="P428591" s="83"/>
    </row>
    <row r="428592" spans="16:16" x14ac:dyDescent="0.3">
      <c r="P428592" s="83"/>
    </row>
    <row r="428593" spans="16:16" x14ac:dyDescent="0.3">
      <c r="P428593" s="83"/>
    </row>
    <row r="428594" spans="16:16" x14ac:dyDescent="0.3">
      <c r="P428594" s="83"/>
    </row>
    <row r="428595" spans="16:16" x14ac:dyDescent="0.3">
      <c r="P428595" s="83"/>
    </row>
    <row r="428596" spans="16:16" x14ac:dyDescent="0.3">
      <c r="P428596" s="83"/>
    </row>
    <row r="428597" spans="16:16" x14ac:dyDescent="0.3">
      <c r="P428597" s="83"/>
    </row>
    <row r="428598" spans="16:16" x14ac:dyDescent="0.3">
      <c r="P428598" s="83"/>
    </row>
    <row r="428599" spans="16:16" x14ac:dyDescent="0.3">
      <c r="P428599" s="83"/>
    </row>
    <row r="428600" spans="16:16" x14ac:dyDescent="0.3">
      <c r="P428600" s="83"/>
    </row>
    <row r="428601" spans="16:16" x14ac:dyDescent="0.3">
      <c r="P428601" s="83"/>
    </row>
    <row r="428602" spans="16:16" x14ac:dyDescent="0.3">
      <c r="P428602" s="83"/>
    </row>
    <row r="428603" spans="16:16" x14ac:dyDescent="0.3">
      <c r="P428603" s="83"/>
    </row>
    <row r="428604" spans="16:16" x14ac:dyDescent="0.3">
      <c r="P428604" s="83"/>
    </row>
    <row r="428605" spans="16:16" x14ac:dyDescent="0.3">
      <c r="P428605" s="83"/>
    </row>
    <row r="428606" spans="16:16" x14ac:dyDescent="0.3">
      <c r="P428606" s="83"/>
    </row>
    <row r="428607" spans="16:16" x14ac:dyDescent="0.3">
      <c r="P428607" s="83"/>
    </row>
    <row r="428608" spans="16:16" x14ac:dyDescent="0.3">
      <c r="P428608" s="83"/>
    </row>
    <row r="428609" spans="16:16" x14ac:dyDescent="0.3">
      <c r="P428609" s="83"/>
    </row>
    <row r="428610" spans="16:16" x14ac:dyDescent="0.3">
      <c r="P428610" s="83"/>
    </row>
    <row r="428611" spans="16:16" x14ac:dyDescent="0.3">
      <c r="P428611" s="83"/>
    </row>
    <row r="428612" spans="16:16" x14ac:dyDescent="0.3">
      <c r="P428612" s="83"/>
    </row>
    <row r="428613" spans="16:16" x14ac:dyDescent="0.3">
      <c r="P428613" s="83"/>
    </row>
    <row r="428614" spans="16:16" x14ac:dyDescent="0.3">
      <c r="P428614" s="83"/>
    </row>
    <row r="428615" spans="16:16" x14ac:dyDescent="0.3">
      <c r="P428615" s="83"/>
    </row>
    <row r="428616" spans="16:16" x14ac:dyDescent="0.3">
      <c r="P428616" s="83"/>
    </row>
    <row r="428617" spans="16:16" x14ac:dyDescent="0.3">
      <c r="P428617" s="83"/>
    </row>
    <row r="428618" spans="16:16" x14ac:dyDescent="0.3">
      <c r="P428618" s="83"/>
    </row>
    <row r="428619" spans="16:16" x14ac:dyDescent="0.3">
      <c r="P428619" s="83"/>
    </row>
    <row r="428620" spans="16:16" x14ac:dyDescent="0.3">
      <c r="P428620" s="83"/>
    </row>
    <row r="428621" spans="16:16" x14ac:dyDescent="0.3">
      <c r="P428621" s="83"/>
    </row>
    <row r="428622" spans="16:16" x14ac:dyDescent="0.3">
      <c r="P428622" s="83"/>
    </row>
    <row r="428623" spans="16:16" x14ac:dyDescent="0.3">
      <c r="P428623" s="83"/>
    </row>
    <row r="428624" spans="16:16" x14ac:dyDescent="0.3">
      <c r="P428624" s="83"/>
    </row>
    <row r="428625" spans="16:16" x14ac:dyDescent="0.3">
      <c r="P428625" s="83"/>
    </row>
    <row r="428626" spans="16:16" x14ac:dyDescent="0.3">
      <c r="P428626" s="83"/>
    </row>
    <row r="428627" spans="16:16" x14ac:dyDescent="0.3">
      <c r="P428627" s="83"/>
    </row>
    <row r="428628" spans="16:16" x14ac:dyDescent="0.3">
      <c r="P428628" s="83"/>
    </row>
    <row r="428629" spans="16:16" x14ac:dyDescent="0.3">
      <c r="P428629" s="83"/>
    </row>
    <row r="428630" spans="16:16" x14ac:dyDescent="0.3">
      <c r="P428630" s="83"/>
    </row>
    <row r="428631" spans="16:16" x14ac:dyDescent="0.3">
      <c r="P428631" s="83"/>
    </row>
    <row r="428632" spans="16:16" x14ac:dyDescent="0.3">
      <c r="P428632" s="83"/>
    </row>
    <row r="428633" spans="16:16" x14ac:dyDescent="0.3">
      <c r="P428633" s="83"/>
    </row>
    <row r="428634" spans="16:16" x14ac:dyDescent="0.3">
      <c r="P428634" s="83"/>
    </row>
    <row r="428635" spans="16:16" x14ac:dyDescent="0.3">
      <c r="P428635" s="83"/>
    </row>
    <row r="428636" spans="16:16" x14ac:dyDescent="0.3">
      <c r="P428636" s="83"/>
    </row>
    <row r="428637" spans="16:16" x14ac:dyDescent="0.3">
      <c r="P428637" s="83"/>
    </row>
    <row r="428638" spans="16:16" x14ac:dyDescent="0.3">
      <c r="P428638" s="83"/>
    </row>
    <row r="428639" spans="16:16" x14ac:dyDescent="0.3">
      <c r="P428639" s="83"/>
    </row>
    <row r="428640" spans="16:16" x14ac:dyDescent="0.3">
      <c r="P428640" s="83"/>
    </row>
    <row r="428641" spans="16:16" x14ac:dyDescent="0.3">
      <c r="P428641" s="83"/>
    </row>
    <row r="428642" spans="16:16" x14ac:dyDescent="0.3">
      <c r="P428642" s="83"/>
    </row>
    <row r="428643" spans="16:16" x14ac:dyDescent="0.3">
      <c r="P428643" s="83"/>
    </row>
    <row r="428644" spans="16:16" x14ac:dyDescent="0.3">
      <c r="P428644" s="83"/>
    </row>
    <row r="428645" spans="16:16" x14ac:dyDescent="0.3">
      <c r="P428645" s="83"/>
    </row>
    <row r="428646" spans="16:16" x14ac:dyDescent="0.3">
      <c r="P428646" s="83"/>
    </row>
    <row r="428647" spans="16:16" x14ac:dyDescent="0.3">
      <c r="P428647" s="83"/>
    </row>
    <row r="428648" spans="16:16" x14ac:dyDescent="0.3">
      <c r="P428648" s="83"/>
    </row>
    <row r="428649" spans="16:16" x14ac:dyDescent="0.3">
      <c r="P428649" s="83"/>
    </row>
    <row r="428650" spans="16:16" x14ac:dyDescent="0.3">
      <c r="P428650" s="83"/>
    </row>
    <row r="428651" spans="16:16" x14ac:dyDescent="0.3">
      <c r="P428651" s="83"/>
    </row>
    <row r="428652" spans="16:16" x14ac:dyDescent="0.3">
      <c r="P428652" s="83"/>
    </row>
    <row r="428653" spans="16:16" x14ac:dyDescent="0.3">
      <c r="P428653" s="83"/>
    </row>
    <row r="428654" spans="16:16" x14ac:dyDescent="0.3">
      <c r="P428654" s="83"/>
    </row>
    <row r="428655" spans="16:16" x14ac:dyDescent="0.3">
      <c r="P428655" s="83"/>
    </row>
    <row r="428656" spans="16:16" x14ac:dyDescent="0.3">
      <c r="P428656" s="83"/>
    </row>
    <row r="428657" spans="16:16" x14ac:dyDescent="0.3">
      <c r="P428657" s="83"/>
    </row>
    <row r="428658" spans="16:16" x14ac:dyDescent="0.3">
      <c r="P428658" s="83"/>
    </row>
    <row r="428659" spans="16:16" x14ac:dyDescent="0.3">
      <c r="P428659" s="83"/>
    </row>
    <row r="428660" spans="16:16" x14ac:dyDescent="0.3">
      <c r="P428660" s="83"/>
    </row>
    <row r="428661" spans="16:16" x14ac:dyDescent="0.3">
      <c r="P428661" s="83"/>
    </row>
    <row r="428662" spans="16:16" x14ac:dyDescent="0.3">
      <c r="P428662" s="83"/>
    </row>
    <row r="428663" spans="16:16" x14ac:dyDescent="0.3">
      <c r="P428663" s="83"/>
    </row>
    <row r="428664" spans="16:16" x14ac:dyDescent="0.3">
      <c r="P428664" s="83"/>
    </row>
    <row r="428665" spans="16:16" x14ac:dyDescent="0.3">
      <c r="P428665" s="83"/>
    </row>
    <row r="428666" spans="16:16" x14ac:dyDescent="0.3">
      <c r="P428666" s="83"/>
    </row>
    <row r="428667" spans="16:16" x14ac:dyDescent="0.3">
      <c r="P428667" s="83"/>
    </row>
    <row r="428668" spans="16:16" x14ac:dyDescent="0.3">
      <c r="P428668" s="83"/>
    </row>
    <row r="428669" spans="16:16" x14ac:dyDescent="0.3">
      <c r="P428669" s="83"/>
    </row>
    <row r="428670" spans="16:16" x14ac:dyDescent="0.3">
      <c r="P428670" s="83"/>
    </row>
    <row r="428671" spans="16:16" x14ac:dyDescent="0.3">
      <c r="P428671" s="83"/>
    </row>
    <row r="428672" spans="16:16" x14ac:dyDescent="0.3">
      <c r="P428672" s="83"/>
    </row>
    <row r="428673" spans="16:16" x14ac:dyDescent="0.3">
      <c r="P428673" s="83"/>
    </row>
    <row r="428674" spans="16:16" x14ac:dyDescent="0.3">
      <c r="P428674" s="83"/>
    </row>
    <row r="428675" spans="16:16" x14ac:dyDescent="0.3">
      <c r="P428675" s="83"/>
    </row>
    <row r="428676" spans="16:16" x14ac:dyDescent="0.3">
      <c r="P428676" s="83"/>
    </row>
    <row r="428677" spans="16:16" x14ac:dyDescent="0.3">
      <c r="P428677" s="83"/>
    </row>
    <row r="428678" spans="16:16" x14ac:dyDescent="0.3">
      <c r="P428678" s="83"/>
    </row>
    <row r="428679" spans="16:16" x14ac:dyDescent="0.3">
      <c r="P428679" s="83"/>
    </row>
    <row r="428680" spans="16:16" x14ac:dyDescent="0.3">
      <c r="P428680" s="83"/>
    </row>
    <row r="428681" spans="16:16" x14ac:dyDescent="0.3">
      <c r="P428681" s="83"/>
    </row>
    <row r="428682" spans="16:16" x14ac:dyDescent="0.3">
      <c r="P428682" s="83"/>
    </row>
    <row r="428683" spans="16:16" x14ac:dyDescent="0.3">
      <c r="P428683" s="83"/>
    </row>
    <row r="428684" spans="16:16" x14ac:dyDescent="0.3">
      <c r="P428684" s="83"/>
    </row>
    <row r="428685" spans="16:16" x14ac:dyDescent="0.3">
      <c r="P428685" s="83"/>
    </row>
    <row r="428686" spans="16:16" x14ac:dyDescent="0.3">
      <c r="P428686" s="83"/>
    </row>
    <row r="428687" spans="16:16" x14ac:dyDescent="0.3">
      <c r="P428687" s="83"/>
    </row>
    <row r="428688" spans="16:16" x14ac:dyDescent="0.3">
      <c r="P428688" s="83"/>
    </row>
    <row r="428689" spans="16:16" x14ac:dyDescent="0.3">
      <c r="P428689" s="83"/>
    </row>
    <row r="428690" spans="16:16" x14ac:dyDescent="0.3">
      <c r="P428690" s="83"/>
    </row>
    <row r="428691" spans="16:16" x14ac:dyDescent="0.3">
      <c r="P428691" s="83"/>
    </row>
    <row r="428692" spans="16:16" x14ac:dyDescent="0.3">
      <c r="P428692" s="83"/>
    </row>
    <row r="428693" spans="16:16" x14ac:dyDescent="0.3">
      <c r="P428693" s="83"/>
    </row>
    <row r="428694" spans="16:16" x14ac:dyDescent="0.3">
      <c r="P428694" s="83"/>
    </row>
    <row r="428695" spans="16:16" x14ac:dyDescent="0.3">
      <c r="P428695" s="83"/>
    </row>
    <row r="428696" spans="16:16" x14ac:dyDescent="0.3">
      <c r="P428696" s="83"/>
    </row>
    <row r="428697" spans="16:16" x14ac:dyDescent="0.3">
      <c r="P428697" s="83"/>
    </row>
    <row r="428698" spans="16:16" x14ac:dyDescent="0.3">
      <c r="P428698" s="83"/>
    </row>
    <row r="428699" spans="16:16" x14ac:dyDescent="0.3">
      <c r="P428699" s="83"/>
    </row>
    <row r="428700" spans="16:16" x14ac:dyDescent="0.3">
      <c r="P428700" s="83"/>
    </row>
    <row r="428701" spans="16:16" x14ac:dyDescent="0.3">
      <c r="P428701" s="83"/>
    </row>
    <row r="428702" spans="16:16" x14ac:dyDescent="0.3">
      <c r="P428702" s="83"/>
    </row>
    <row r="428703" spans="16:16" x14ac:dyDescent="0.3">
      <c r="P428703" s="83"/>
    </row>
    <row r="428704" spans="16:16" x14ac:dyDescent="0.3">
      <c r="P428704" s="83"/>
    </row>
    <row r="428705" spans="16:16" x14ac:dyDescent="0.3">
      <c r="P428705" s="83"/>
    </row>
    <row r="428706" spans="16:16" x14ac:dyDescent="0.3">
      <c r="P428706" s="83"/>
    </row>
    <row r="428707" spans="16:16" x14ac:dyDescent="0.3">
      <c r="P428707" s="83"/>
    </row>
    <row r="428708" spans="16:16" x14ac:dyDescent="0.3">
      <c r="P428708" s="83"/>
    </row>
    <row r="428709" spans="16:16" x14ac:dyDescent="0.3">
      <c r="P428709" s="83"/>
    </row>
    <row r="428710" spans="16:16" x14ac:dyDescent="0.3">
      <c r="P428710" s="83"/>
    </row>
    <row r="428711" spans="16:16" x14ac:dyDescent="0.3">
      <c r="P428711" s="83"/>
    </row>
    <row r="428712" spans="16:16" x14ac:dyDescent="0.3">
      <c r="P428712" s="83"/>
    </row>
    <row r="428713" spans="16:16" x14ac:dyDescent="0.3">
      <c r="P428713" s="83"/>
    </row>
    <row r="428714" spans="16:16" x14ac:dyDescent="0.3">
      <c r="P428714" s="83"/>
    </row>
    <row r="428715" spans="16:16" x14ac:dyDescent="0.3">
      <c r="P428715" s="83"/>
    </row>
    <row r="428716" spans="16:16" x14ac:dyDescent="0.3">
      <c r="P428716" s="83"/>
    </row>
    <row r="428717" spans="16:16" x14ac:dyDescent="0.3">
      <c r="P428717" s="83"/>
    </row>
    <row r="428718" spans="16:16" x14ac:dyDescent="0.3">
      <c r="P428718" s="83"/>
    </row>
    <row r="428719" spans="16:16" x14ac:dyDescent="0.3">
      <c r="P428719" s="83"/>
    </row>
    <row r="428720" spans="16:16" x14ac:dyDescent="0.3">
      <c r="P428720" s="83"/>
    </row>
    <row r="428721" spans="16:16" x14ac:dyDescent="0.3">
      <c r="P428721" s="83"/>
    </row>
    <row r="428722" spans="16:16" x14ac:dyDescent="0.3">
      <c r="P428722" s="83"/>
    </row>
    <row r="428723" spans="16:16" x14ac:dyDescent="0.3">
      <c r="P428723" s="83"/>
    </row>
    <row r="428724" spans="16:16" x14ac:dyDescent="0.3">
      <c r="P428724" s="83"/>
    </row>
    <row r="428725" spans="16:16" x14ac:dyDescent="0.3">
      <c r="P428725" s="83"/>
    </row>
    <row r="428726" spans="16:16" x14ac:dyDescent="0.3">
      <c r="P428726" s="83"/>
    </row>
    <row r="428727" spans="16:16" x14ac:dyDescent="0.3">
      <c r="P428727" s="83"/>
    </row>
    <row r="428728" spans="16:16" x14ac:dyDescent="0.3">
      <c r="P428728" s="83"/>
    </row>
    <row r="428729" spans="16:16" x14ac:dyDescent="0.3">
      <c r="P428729" s="83"/>
    </row>
    <row r="428730" spans="16:16" x14ac:dyDescent="0.3">
      <c r="P428730" s="83"/>
    </row>
    <row r="428731" spans="16:16" x14ac:dyDescent="0.3">
      <c r="P428731" s="83"/>
    </row>
    <row r="428732" spans="16:16" x14ac:dyDescent="0.3">
      <c r="P428732" s="83"/>
    </row>
    <row r="428733" spans="16:16" x14ac:dyDescent="0.3">
      <c r="P428733" s="83"/>
    </row>
    <row r="428734" spans="16:16" x14ac:dyDescent="0.3">
      <c r="P428734" s="83"/>
    </row>
    <row r="428735" spans="16:16" x14ac:dyDescent="0.3">
      <c r="P428735" s="83"/>
    </row>
    <row r="428736" spans="16:16" x14ac:dyDescent="0.3">
      <c r="P428736" s="83"/>
    </row>
    <row r="428737" spans="16:16" x14ac:dyDescent="0.3">
      <c r="P428737" s="83"/>
    </row>
    <row r="428738" spans="16:16" x14ac:dyDescent="0.3">
      <c r="P428738" s="83"/>
    </row>
    <row r="428739" spans="16:16" x14ac:dyDescent="0.3">
      <c r="P428739" s="83"/>
    </row>
    <row r="428740" spans="16:16" x14ac:dyDescent="0.3">
      <c r="P428740" s="83"/>
    </row>
    <row r="428741" spans="16:16" x14ac:dyDescent="0.3">
      <c r="P428741" s="83"/>
    </row>
    <row r="428742" spans="16:16" x14ac:dyDescent="0.3">
      <c r="P428742" s="83"/>
    </row>
    <row r="428743" spans="16:16" x14ac:dyDescent="0.3">
      <c r="P428743" s="83"/>
    </row>
    <row r="428744" spans="16:16" x14ac:dyDescent="0.3">
      <c r="P428744" s="83"/>
    </row>
    <row r="428745" spans="16:16" x14ac:dyDescent="0.3">
      <c r="P428745" s="83"/>
    </row>
    <row r="428746" spans="16:16" x14ac:dyDescent="0.3">
      <c r="P428746" s="83"/>
    </row>
    <row r="428747" spans="16:16" x14ac:dyDescent="0.3">
      <c r="P428747" s="83"/>
    </row>
    <row r="428748" spans="16:16" x14ac:dyDescent="0.3">
      <c r="P428748" s="83"/>
    </row>
    <row r="428749" spans="16:16" x14ac:dyDescent="0.3">
      <c r="P428749" s="83"/>
    </row>
    <row r="428750" spans="16:16" x14ac:dyDescent="0.3">
      <c r="P428750" s="83"/>
    </row>
    <row r="428751" spans="16:16" x14ac:dyDescent="0.3">
      <c r="P428751" s="83"/>
    </row>
    <row r="428752" spans="16:16" x14ac:dyDescent="0.3">
      <c r="P428752" s="83"/>
    </row>
    <row r="428753" spans="16:16" x14ac:dyDescent="0.3">
      <c r="P428753" s="83"/>
    </row>
    <row r="428754" spans="16:16" x14ac:dyDescent="0.3">
      <c r="P428754" s="83"/>
    </row>
    <row r="428755" spans="16:16" x14ac:dyDescent="0.3">
      <c r="P428755" s="83"/>
    </row>
    <row r="428756" spans="16:16" x14ac:dyDescent="0.3">
      <c r="P428756" s="83"/>
    </row>
    <row r="428757" spans="16:16" x14ac:dyDescent="0.3">
      <c r="P428757" s="83"/>
    </row>
    <row r="428758" spans="16:16" x14ac:dyDescent="0.3">
      <c r="P428758" s="83"/>
    </row>
    <row r="428759" spans="16:16" x14ac:dyDescent="0.3">
      <c r="P428759" s="83"/>
    </row>
    <row r="428760" spans="16:16" x14ac:dyDescent="0.3">
      <c r="P428760" s="83"/>
    </row>
    <row r="428761" spans="16:16" x14ac:dyDescent="0.3">
      <c r="P428761" s="83"/>
    </row>
    <row r="428762" spans="16:16" x14ac:dyDescent="0.3">
      <c r="P428762" s="83"/>
    </row>
    <row r="428763" spans="16:16" x14ac:dyDescent="0.3">
      <c r="P428763" s="83"/>
    </row>
    <row r="428764" spans="16:16" x14ac:dyDescent="0.3">
      <c r="P428764" s="83"/>
    </row>
    <row r="428765" spans="16:16" x14ac:dyDescent="0.3">
      <c r="P428765" s="83"/>
    </row>
    <row r="428766" spans="16:16" x14ac:dyDescent="0.3">
      <c r="P428766" s="83"/>
    </row>
    <row r="428767" spans="16:16" x14ac:dyDescent="0.3">
      <c r="P428767" s="83"/>
    </row>
    <row r="428768" spans="16:16" x14ac:dyDescent="0.3">
      <c r="P428768" s="83"/>
    </row>
    <row r="428769" spans="16:16" x14ac:dyDescent="0.3">
      <c r="P428769" s="83"/>
    </row>
    <row r="428770" spans="16:16" x14ac:dyDescent="0.3">
      <c r="P428770" s="83"/>
    </row>
    <row r="428771" spans="16:16" x14ac:dyDescent="0.3">
      <c r="P428771" s="83"/>
    </row>
    <row r="428772" spans="16:16" x14ac:dyDescent="0.3">
      <c r="P428772" s="83"/>
    </row>
    <row r="428773" spans="16:16" x14ac:dyDescent="0.3">
      <c r="P428773" s="83"/>
    </row>
    <row r="428774" spans="16:16" x14ac:dyDescent="0.3">
      <c r="P428774" s="83"/>
    </row>
    <row r="428775" spans="16:16" x14ac:dyDescent="0.3">
      <c r="P428775" s="83"/>
    </row>
    <row r="428776" spans="16:16" x14ac:dyDescent="0.3">
      <c r="P428776" s="83"/>
    </row>
    <row r="428777" spans="16:16" x14ac:dyDescent="0.3">
      <c r="P428777" s="83"/>
    </row>
    <row r="428778" spans="16:16" x14ac:dyDescent="0.3">
      <c r="P428778" s="83"/>
    </row>
    <row r="428779" spans="16:16" x14ac:dyDescent="0.3">
      <c r="P428779" s="83"/>
    </row>
    <row r="428780" spans="16:16" x14ac:dyDescent="0.3">
      <c r="P428780" s="83"/>
    </row>
    <row r="428781" spans="16:16" x14ac:dyDescent="0.3">
      <c r="P428781" s="83"/>
    </row>
    <row r="428782" spans="16:16" x14ac:dyDescent="0.3">
      <c r="P428782" s="83"/>
    </row>
    <row r="428783" spans="16:16" x14ac:dyDescent="0.3">
      <c r="P428783" s="83"/>
    </row>
    <row r="428784" spans="16:16" x14ac:dyDescent="0.3">
      <c r="P428784" s="83"/>
    </row>
    <row r="428785" spans="16:16" x14ac:dyDescent="0.3">
      <c r="P428785" s="83"/>
    </row>
    <row r="428786" spans="16:16" x14ac:dyDescent="0.3">
      <c r="P428786" s="83"/>
    </row>
    <row r="428787" spans="16:16" x14ac:dyDescent="0.3">
      <c r="P428787" s="83"/>
    </row>
    <row r="428788" spans="16:16" x14ac:dyDescent="0.3">
      <c r="P428788" s="83"/>
    </row>
    <row r="428789" spans="16:16" x14ac:dyDescent="0.3">
      <c r="P428789" s="83"/>
    </row>
    <row r="428790" spans="16:16" x14ac:dyDescent="0.3">
      <c r="P428790" s="83"/>
    </row>
    <row r="428791" spans="16:16" x14ac:dyDescent="0.3">
      <c r="P428791" s="83"/>
    </row>
    <row r="428792" spans="16:16" x14ac:dyDescent="0.3">
      <c r="P428792" s="83"/>
    </row>
    <row r="428793" spans="16:16" x14ac:dyDescent="0.3">
      <c r="P428793" s="83"/>
    </row>
    <row r="428794" spans="16:16" x14ac:dyDescent="0.3">
      <c r="P428794" s="83"/>
    </row>
    <row r="428795" spans="16:16" x14ac:dyDescent="0.3">
      <c r="P428795" s="83"/>
    </row>
    <row r="428796" spans="16:16" x14ac:dyDescent="0.3">
      <c r="P428796" s="83"/>
    </row>
    <row r="428797" spans="16:16" x14ac:dyDescent="0.3">
      <c r="P428797" s="83"/>
    </row>
    <row r="428798" spans="16:16" x14ac:dyDescent="0.3">
      <c r="P428798" s="83"/>
    </row>
    <row r="428799" spans="16:16" x14ac:dyDescent="0.3">
      <c r="P428799" s="83"/>
    </row>
    <row r="428800" spans="16:16" x14ac:dyDescent="0.3">
      <c r="P428800" s="83"/>
    </row>
    <row r="428801" spans="16:16" x14ac:dyDescent="0.3">
      <c r="P428801" s="83"/>
    </row>
    <row r="428802" spans="16:16" x14ac:dyDescent="0.3">
      <c r="P428802" s="83"/>
    </row>
    <row r="428803" spans="16:16" x14ac:dyDescent="0.3">
      <c r="P428803" s="83"/>
    </row>
    <row r="428804" spans="16:16" x14ac:dyDescent="0.3">
      <c r="P428804" s="83"/>
    </row>
    <row r="428805" spans="16:16" x14ac:dyDescent="0.3">
      <c r="P428805" s="83"/>
    </row>
    <row r="428806" spans="16:16" x14ac:dyDescent="0.3">
      <c r="P428806" s="83"/>
    </row>
    <row r="428807" spans="16:16" x14ac:dyDescent="0.3">
      <c r="P428807" s="83"/>
    </row>
    <row r="428808" spans="16:16" x14ac:dyDescent="0.3">
      <c r="P428808" s="83"/>
    </row>
    <row r="428809" spans="16:16" x14ac:dyDescent="0.3">
      <c r="P428809" s="83"/>
    </row>
    <row r="428810" spans="16:16" x14ac:dyDescent="0.3">
      <c r="P428810" s="83"/>
    </row>
    <row r="428811" spans="16:16" x14ac:dyDescent="0.3">
      <c r="P428811" s="83"/>
    </row>
    <row r="428812" spans="16:16" x14ac:dyDescent="0.3">
      <c r="P428812" s="83"/>
    </row>
    <row r="428813" spans="16:16" x14ac:dyDescent="0.3">
      <c r="P428813" s="83"/>
    </row>
    <row r="428814" spans="16:16" x14ac:dyDescent="0.3">
      <c r="P428814" s="83"/>
    </row>
    <row r="428815" spans="16:16" x14ac:dyDescent="0.3">
      <c r="P428815" s="83"/>
    </row>
    <row r="428816" spans="16:16" x14ac:dyDescent="0.3">
      <c r="P428816" s="83"/>
    </row>
    <row r="428817" spans="16:16" x14ac:dyDescent="0.3">
      <c r="P428817" s="83"/>
    </row>
    <row r="428818" spans="16:16" x14ac:dyDescent="0.3">
      <c r="P428818" s="83"/>
    </row>
    <row r="428819" spans="16:16" x14ac:dyDescent="0.3">
      <c r="P428819" s="83"/>
    </row>
    <row r="428820" spans="16:16" x14ac:dyDescent="0.3">
      <c r="P428820" s="83"/>
    </row>
    <row r="428821" spans="16:16" x14ac:dyDescent="0.3">
      <c r="P428821" s="83"/>
    </row>
    <row r="428822" spans="16:16" x14ac:dyDescent="0.3">
      <c r="P428822" s="83"/>
    </row>
    <row r="428823" spans="16:16" x14ac:dyDescent="0.3">
      <c r="P428823" s="83"/>
    </row>
    <row r="428824" spans="16:16" x14ac:dyDescent="0.3">
      <c r="P428824" s="83"/>
    </row>
    <row r="428825" spans="16:16" x14ac:dyDescent="0.3">
      <c r="P428825" s="83"/>
    </row>
    <row r="428826" spans="16:16" x14ac:dyDescent="0.3">
      <c r="P428826" s="83"/>
    </row>
    <row r="428827" spans="16:16" x14ac:dyDescent="0.3">
      <c r="P428827" s="83"/>
    </row>
    <row r="428828" spans="16:16" x14ac:dyDescent="0.3">
      <c r="P428828" s="83"/>
    </row>
    <row r="428829" spans="16:16" x14ac:dyDescent="0.3">
      <c r="P428829" s="83"/>
    </row>
    <row r="428830" spans="16:16" x14ac:dyDescent="0.3">
      <c r="P428830" s="83"/>
    </row>
    <row r="428831" spans="16:16" x14ac:dyDescent="0.3">
      <c r="P428831" s="83"/>
    </row>
    <row r="428832" spans="16:16" x14ac:dyDescent="0.3">
      <c r="P428832" s="83"/>
    </row>
    <row r="428833" spans="16:16" x14ac:dyDescent="0.3">
      <c r="P428833" s="83"/>
    </row>
    <row r="428834" spans="16:16" x14ac:dyDescent="0.3">
      <c r="P428834" s="83"/>
    </row>
    <row r="428835" spans="16:16" x14ac:dyDescent="0.3">
      <c r="P428835" s="83"/>
    </row>
    <row r="428836" spans="16:16" x14ac:dyDescent="0.3">
      <c r="P428836" s="83"/>
    </row>
    <row r="428837" spans="16:16" x14ac:dyDescent="0.3">
      <c r="P428837" s="83"/>
    </row>
    <row r="428838" spans="16:16" x14ac:dyDescent="0.3">
      <c r="P428838" s="83"/>
    </row>
    <row r="428839" spans="16:16" x14ac:dyDescent="0.3">
      <c r="P428839" s="83"/>
    </row>
    <row r="428840" spans="16:16" x14ac:dyDescent="0.3">
      <c r="P428840" s="83"/>
    </row>
    <row r="428841" spans="16:16" x14ac:dyDescent="0.3">
      <c r="P428841" s="83"/>
    </row>
    <row r="428842" spans="16:16" x14ac:dyDescent="0.3">
      <c r="P428842" s="83"/>
    </row>
    <row r="428843" spans="16:16" x14ac:dyDescent="0.3">
      <c r="P428843" s="83"/>
    </row>
    <row r="428844" spans="16:16" x14ac:dyDescent="0.3">
      <c r="P428844" s="83"/>
    </row>
    <row r="428845" spans="16:16" x14ac:dyDescent="0.3">
      <c r="P428845" s="83"/>
    </row>
    <row r="428846" spans="16:16" x14ac:dyDescent="0.3">
      <c r="P428846" s="83"/>
    </row>
    <row r="428847" spans="16:16" x14ac:dyDescent="0.3">
      <c r="P428847" s="83"/>
    </row>
    <row r="428848" spans="16:16" x14ac:dyDescent="0.3">
      <c r="P428848" s="83"/>
    </row>
    <row r="428849" spans="16:16" x14ac:dyDescent="0.3">
      <c r="P428849" s="83"/>
    </row>
    <row r="428850" spans="16:16" x14ac:dyDescent="0.3">
      <c r="P428850" s="83"/>
    </row>
    <row r="428851" spans="16:16" x14ac:dyDescent="0.3">
      <c r="P428851" s="83"/>
    </row>
    <row r="428852" spans="16:16" x14ac:dyDescent="0.3">
      <c r="P428852" s="83"/>
    </row>
    <row r="428853" spans="16:16" x14ac:dyDescent="0.3">
      <c r="P428853" s="83"/>
    </row>
    <row r="428854" spans="16:16" x14ac:dyDescent="0.3">
      <c r="P428854" s="83"/>
    </row>
    <row r="428855" spans="16:16" x14ac:dyDescent="0.3">
      <c r="P428855" s="83"/>
    </row>
    <row r="428856" spans="16:16" x14ac:dyDescent="0.3">
      <c r="P428856" s="83"/>
    </row>
    <row r="428857" spans="16:16" x14ac:dyDescent="0.3">
      <c r="P428857" s="83"/>
    </row>
    <row r="428858" spans="16:16" x14ac:dyDescent="0.3">
      <c r="P428858" s="83"/>
    </row>
    <row r="428859" spans="16:16" x14ac:dyDescent="0.3">
      <c r="P428859" s="83"/>
    </row>
    <row r="428860" spans="16:16" x14ac:dyDescent="0.3">
      <c r="P428860" s="83"/>
    </row>
    <row r="428861" spans="16:16" x14ac:dyDescent="0.3">
      <c r="P428861" s="83"/>
    </row>
    <row r="428862" spans="16:16" x14ac:dyDescent="0.3">
      <c r="P428862" s="83"/>
    </row>
    <row r="428863" spans="16:16" x14ac:dyDescent="0.3">
      <c r="P428863" s="83"/>
    </row>
    <row r="428864" spans="16:16" x14ac:dyDescent="0.3">
      <c r="P428864" s="83"/>
    </row>
    <row r="428865" spans="16:16" x14ac:dyDescent="0.3">
      <c r="P428865" s="83"/>
    </row>
    <row r="428866" spans="16:16" x14ac:dyDescent="0.3">
      <c r="P428866" s="83"/>
    </row>
    <row r="428867" spans="16:16" x14ac:dyDescent="0.3">
      <c r="P428867" s="83"/>
    </row>
    <row r="428868" spans="16:16" x14ac:dyDescent="0.3">
      <c r="P428868" s="83"/>
    </row>
    <row r="428869" spans="16:16" x14ac:dyDescent="0.3">
      <c r="P428869" s="83"/>
    </row>
    <row r="428870" spans="16:16" x14ac:dyDescent="0.3">
      <c r="P428870" s="83"/>
    </row>
    <row r="428871" spans="16:16" x14ac:dyDescent="0.3">
      <c r="P428871" s="83"/>
    </row>
    <row r="428872" spans="16:16" x14ac:dyDescent="0.3">
      <c r="P428872" s="83"/>
    </row>
    <row r="428873" spans="16:16" x14ac:dyDescent="0.3">
      <c r="P428873" s="83"/>
    </row>
    <row r="428874" spans="16:16" x14ac:dyDescent="0.3">
      <c r="P428874" s="83"/>
    </row>
    <row r="428875" spans="16:16" x14ac:dyDescent="0.3">
      <c r="P428875" s="83"/>
    </row>
    <row r="428876" spans="16:16" x14ac:dyDescent="0.3">
      <c r="P428876" s="83"/>
    </row>
    <row r="428877" spans="16:16" x14ac:dyDescent="0.3">
      <c r="P428877" s="83"/>
    </row>
    <row r="428878" spans="16:16" x14ac:dyDescent="0.3">
      <c r="P428878" s="83"/>
    </row>
    <row r="428879" spans="16:16" x14ac:dyDescent="0.3">
      <c r="P428879" s="83"/>
    </row>
    <row r="428880" spans="16:16" x14ac:dyDescent="0.3">
      <c r="P428880" s="83"/>
    </row>
    <row r="428881" spans="16:16" x14ac:dyDescent="0.3">
      <c r="P428881" s="83"/>
    </row>
    <row r="428882" spans="16:16" x14ac:dyDescent="0.3">
      <c r="P428882" s="83"/>
    </row>
    <row r="428883" spans="16:16" x14ac:dyDescent="0.3">
      <c r="P428883" s="83"/>
    </row>
    <row r="428884" spans="16:16" x14ac:dyDescent="0.3">
      <c r="P428884" s="83"/>
    </row>
    <row r="428885" spans="16:16" x14ac:dyDescent="0.3">
      <c r="P428885" s="83"/>
    </row>
    <row r="428886" spans="16:16" x14ac:dyDescent="0.3">
      <c r="P428886" s="83"/>
    </row>
    <row r="428887" spans="16:16" x14ac:dyDescent="0.3">
      <c r="P428887" s="83"/>
    </row>
    <row r="428888" spans="16:16" x14ac:dyDescent="0.3">
      <c r="P428888" s="83"/>
    </row>
    <row r="428889" spans="16:16" x14ac:dyDescent="0.3">
      <c r="P428889" s="83"/>
    </row>
    <row r="428890" spans="16:16" x14ac:dyDescent="0.3">
      <c r="P428890" s="83"/>
    </row>
    <row r="428891" spans="16:16" x14ac:dyDescent="0.3">
      <c r="P428891" s="83"/>
    </row>
    <row r="428892" spans="16:16" x14ac:dyDescent="0.3">
      <c r="P428892" s="83"/>
    </row>
    <row r="428893" spans="16:16" x14ac:dyDescent="0.3">
      <c r="P428893" s="83"/>
    </row>
    <row r="428894" spans="16:16" x14ac:dyDescent="0.3">
      <c r="P428894" s="83"/>
    </row>
    <row r="428895" spans="16:16" x14ac:dyDescent="0.3">
      <c r="P428895" s="83"/>
    </row>
    <row r="428896" spans="16:16" x14ac:dyDescent="0.3">
      <c r="P428896" s="83"/>
    </row>
    <row r="428897" spans="16:16" x14ac:dyDescent="0.3">
      <c r="P428897" s="83"/>
    </row>
    <row r="428898" spans="16:16" x14ac:dyDescent="0.3">
      <c r="P428898" s="83"/>
    </row>
    <row r="428899" spans="16:16" x14ac:dyDescent="0.3">
      <c r="P428899" s="83"/>
    </row>
    <row r="428900" spans="16:16" x14ac:dyDescent="0.3">
      <c r="P428900" s="83"/>
    </row>
    <row r="428901" spans="16:16" x14ac:dyDescent="0.3">
      <c r="P428901" s="83"/>
    </row>
    <row r="428902" spans="16:16" x14ac:dyDescent="0.3">
      <c r="P428902" s="83"/>
    </row>
    <row r="428903" spans="16:16" x14ac:dyDescent="0.3">
      <c r="P428903" s="83"/>
    </row>
    <row r="428904" spans="16:16" x14ac:dyDescent="0.3">
      <c r="P428904" s="83"/>
    </row>
    <row r="428905" spans="16:16" x14ac:dyDescent="0.3">
      <c r="P428905" s="83"/>
    </row>
    <row r="428906" spans="16:16" x14ac:dyDescent="0.3">
      <c r="P428906" s="83"/>
    </row>
    <row r="428907" spans="16:16" x14ac:dyDescent="0.3">
      <c r="P428907" s="83"/>
    </row>
    <row r="428908" spans="16:16" x14ac:dyDescent="0.3">
      <c r="P428908" s="83"/>
    </row>
    <row r="428909" spans="16:16" x14ac:dyDescent="0.3">
      <c r="P428909" s="83"/>
    </row>
    <row r="428910" spans="16:16" x14ac:dyDescent="0.3">
      <c r="P428910" s="83"/>
    </row>
    <row r="428911" spans="16:16" x14ac:dyDescent="0.3">
      <c r="P428911" s="83"/>
    </row>
    <row r="428912" spans="16:16" x14ac:dyDescent="0.3">
      <c r="P428912" s="83"/>
    </row>
    <row r="428913" spans="16:16" x14ac:dyDescent="0.3">
      <c r="P428913" s="83"/>
    </row>
    <row r="428914" spans="16:16" x14ac:dyDescent="0.3">
      <c r="P428914" s="83"/>
    </row>
    <row r="428915" spans="16:16" x14ac:dyDescent="0.3">
      <c r="P428915" s="83"/>
    </row>
    <row r="428916" spans="16:16" x14ac:dyDescent="0.3">
      <c r="P428916" s="83"/>
    </row>
    <row r="428917" spans="16:16" x14ac:dyDescent="0.3">
      <c r="P428917" s="83"/>
    </row>
    <row r="428918" spans="16:16" x14ac:dyDescent="0.3">
      <c r="P428918" s="83"/>
    </row>
    <row r="428919" spans="16:16" x14ac:dyDescent="0.3">
      <c r="P428919" s="83"/>
    </row>
    <row r="428920" spans="16:16" x14ac:dyDescent="0.3">
      <c r="P428920" s="83"/>
    </row>
    <row r="428921" spans="16:16" x14ac:dyDescent="0.3">
      <c r="P428921" s="83"/>
    </row>
    <row r="428922" spans="16:16" x14ac:dyDescent="0.3">
      <c r="P428922" s="83"/>
    </row>
    <row r="428923" spans="16:16" x14ac:dyDescent="0.3">
      <c r="P428923" s="83"/>
    </row>
    <row r="428924" spans="16:16" x14ac:dyDescent="0.3">
      <c r="P428924" s="83"/>
    </row>
    <row r="428925" spans="16:16" x14ac:dyDescent="0.3">
      <c r="P428925" s="83"/>
    </row>
    <row r="428926" spans="16:16" x14ac:dyDescent="0.3">
      <c r="P428926" s="83"/>
    </row>
    <row r="428927" spans="16:16" x14ac:dyDescent="0.3">
      <c r="P428927" s="83"/>
    </row>
    <row r="428928" spans="16:16" x14ac:dyDescent="0.3">
      <c r="P428928" s="83"/>
    </row>
    <row r="428929" spans="16:16" x14ac:dyDescent="0.3">
      <c r="P428929" s="83"/>
    </row>
    <row r="428930" spans="16:16" x14ac:dyDescent="0.3">
      <c r="P428930" s="83"/>
    </row>
    <row r="428931" spans="16:16" x14ac:dyDescent="0.3">
      <c r="P428931" s="83"/>
    </row>
    <row r="428932" spans="16:16" x14ac:dyDescent="0.3">
      <c r="P428932" s="83"/>
    </row>
    <row r="428933" spans="16:16" x14ac:dyDescent="0.3">
      <c r="P428933" s="83"/>
    </row>
    <row r="428934" spans="16:16" x14ac:dyDescent="0.3">
      <c r="P428934" s="83"/>
    </row>
    <row r="428935" spans="16:16" x14ac:dyDescent="0.3">
      <c r="P428935" s="83"/>
    </row>
    <row r="428936" spans="16:16" x14ac:dyDescent="0.3">
      <c r="P428936" s="83"/>
    </row>
    <row r="428937" spans="16:16" x14ac:dyDescent="0.3">
      <c r="P428937" s="83"/>
    </row>
    <row r="428938" spans="16:16" x14ac:dyDescent="0.3">
      <c r="P428938" s="83"/>
    </row>
    <row r="428939" spans="16:16" x14ac:dyDescent="0.3">
      <c r="P428939" s="83"/>
    </row>
    <row r="428940" spans="16:16" x14ac:dyDescent="0.3">
      <c r="P428940" s="83"/>
    </row>
    <row r="428941" spans="16:16" x14ac:dyDescent="0.3">
      <c r="P428941" s="83"/>
    </row>
    <row r="428942" spans="16:16" x14ac:dyDescent="0.3">
      <c r="P428942" s="83"/>
    </row>
    <row r="428943" spans="16:16" x14ac:dyDescent="0.3">
      <c r="P428943" s="83"/>
    </row>
    <row r="428944" spans="16:16" x14ac:dyDescent="0.3">
      <c r="P428944" s="83"/>
    </row>
    <row r="428945" spans="16:16" x14ac:dyDescent="0.3">
      <c r="P428945" s="83"/>
    </row>
    <row r="428946" spans="16:16" x14ac:dyDescent="0.3">
      <c r="P428946" s="83"/>
    </row>
    <row r="428947" spans="16:16" x14ac:dyDescent="0.3">
      <c r="P428947" s="83"/>
    </row>
    <row r="428948" spans="16:16" x14ac:dyDescent="0.3">
      <c r="P428948" s="83"/>
    </row>
    <row r="428949" spans="16:16" x14ac:dyDescent="0.3">
      <c r="P428949" s="83"/>
    </row>
    <row r="428950" spans="16:16" x14ac:dyDescent="0.3">
      <c r="P428950" s="83"/>
    </row>
    <row r="428951" spans="16:16" x14ac:dyDescent="0.3">
      <c r="P428951" s="83"/>
    </row>
    <row r="428952" spans="16:16" x14ac:dyDescent="0.3">
      <c r="P428952" s="83"/>
    </row>
    <row r="428953" spans="16:16" x14ac:dyDescent="0.3">
      <c r="P428953" s="83"/>
    </row>
    <row r="428954" spans="16:16" x14ac:dyDescent="0.3">
      <c r="P428954" s="83"/>
    </row>
    <row r="428955" spans="16:16" x14ac:dyDescent="0.3">
      <c r="P428955" s="83"/>
    </row>
    <row r="428956" spans="16:16" x14ac:dyDescent="0.3">
      <c r="P428956" s="83"/>
    </row>
    <row r="428957" spans="16:16" x14ac:dyDescent="0.3">
      <c r="P428957" s="83"/>
    </row>
    <row r="428958" spans="16:16" x14ac:dyDescent="0.3">
      <c r="P428958" s="83"/>
    </row>
    <row r="428959" spans="16:16" x14ac:dyDescent="0.3">
      <c r="P428959" s="83"/>
    </row>
    <row r="428960" spans="16:16" x14ac:dyDescent="0.3">
      <c r="P428960" s="83"/>
    </row>
    <row r="428961" spans="16:16" x14ac:dyDescent="0.3">
      <c r="P428961" s="83"/>
    </row>
    <row r="428962" spans="16:16" x14ac:dyDescent="0.3">
      <c r="P428962" s="83"/>
    </row>
    <row r="428963" spans="16:16" x14ac:dyDescent="0.3">
      <c r="P428963" s="83"/>
    </row>
    <row r="428964" spans="16:16" x14ac:dyDescent="0.3">
      <c r="P428964" s="83"/>
    </row>
    <row r="428965" spans="16:16" x14ac:dyDescent="0.3">
      <c r="P428965" s="83"/>
    </row>
    <row r="428966" spans="16:16" x14ac:dyDescent="0.3">
      <c r="P428966" s="83"/>
    </row>
    <row r="428967" spans="16:16" x14ac:dyDescent="0.3">
      <c r="P428967" s="83"/>
    </row>
    <row r="428968" spans="16:16" x14ac:dyDescent="0.3">
      <c r="P428968" s="83"/>
    </row>
    <row r="428969" spans="16:16" x14ac:dyDescent="0.3">
      <c r="P428969" s="83"/>
    </row>
    <row r="428970" spans="16:16" x14ac:dyDescent="0.3">
      <c r="P428970" s="83"/>
    </row>
    <row r="428971" spans="16:16" x14ac:dyDescent="0.3">
      <c r="P428971" s="83"/>
    </row>
    <row r="428972" spans="16:16" x14ac:dyDescent="0.3">
      <c r="P428972" s="83"/>
    </row>
    <row r="428973" spans="16:16" x14ac:dyDescent="0.3">
      <c r="P428973" s="83"/>
    </row>
    <row r="428974" spans="16:16" x14ac:dyDescent="0.3">
      <c r="P428974" s="83"/>
    </row>
    <row r="428975" spans="16:16" x14ac:dyDescent="0.3">
      <c r="P428975" s="83"/>
    </row>
    <row r="428976" spans="16:16" x14ac:dyDescent="0.3">
      <c r="P428976" s="83"/>
    </row>
    <row r="428977" spans="16:16" x14ac:dyDescent="0.3">
      <c r="P428977" s="83"/>
    </row>
    <row r="428978" spans="16:16" x14ac:dyDescent="0.3">
      <c r="P428978" s="83"/>
    </row>
    <row r="428979" spans="16:16" x14ac:dyDescent="0.3">
      <c r="P428979" s="83"/>
    </row>
    <row r="428980" spans="16:16" x14ac:dyDescent="0.3">
      <c r="P428980" s="83"/>
    </row>
    <row r="428981" spans="16:16" x14ac:dyDescent="0.3">
      <c r="P428981" s="83"/>
    </row>
    <row r="428982" spans="16:16" x14ac:dyDescent="0.3">
      <c r="P428982" s="83"/>
    </row>
    <row r="428983" spans="16:16" x14ac:dyDescent="0.3">
      <c r="P428983" s="83"/>
    </row>
    <row r="428984" spans="16:16" x14ac:dyDescent="0.3">
      <c r="P428984" s="83"/>
    </row>
    <row r="428985" spans="16:16" x14ac:dyDescent="0.3">
      <c r="P428985" s="83"/>
    </row>
    <row r="428986" spans="16:16" x14ac:dyDescent="0.3">
      <c r="P428986" s="83"/>
    </row>
    <row r="428987" spans="16:16" x14ac:dyDescent="0.3">
      <c r="P428987" s="83"/>
    </row>
    <row r="428988" spans="16:16" x14ac:dyDescent="0.3">
      <c r="P428988" s="83"/>
    </row>
    <row r="428989" spans="16:16" x14ac:dyDescent="0.3">
      <c r="P428989" s="83"/>
    </row>
    <row r="428990" spans="16:16" x14ac:dyDescent="0.3">
      <c r="P428990" s="83"/>
    </row>
    <row r="428991" spans="16:16" x14ac:dyDescent="0.3">
      <c r="P428991" s="83"/>
    </row>
    <row r="428992" spans="16:16" x14ac:dyDescent="0.3">
      <c r="P428992" s="83"/>
    </row>
    <row r="428993" spans="16:16" x14ac:dyDescent="0.3">
      <c r="P428993" s="83"/>
    </row>
    <row r="428994" spans="16:16" x14ac:dyDescent="0.3">
      <c r="P428994" s="83"/>
    </row>
    <row r="428995" spans="16:16" x14ac:dyDescent="0.3">
      <c r="P428995" s="83"/>
    </row>
    <row r="428996" spans="16:16" x14ac:dyDescent="0.3">
      <c r="P428996" s="83"/>
    </row>
    <row r="428997" spans="16:16" x14ac:dyDescent="0.3">
      <c r="P428997" s="83"/>
    </row>
    <row r="428998" spans="16:16" x14ac:dyDescent="0.3">
      <c r="P428998" s="83"/>
    </row>
    <row r="428999" spans="16:16" x14ac:dyDescent="0.3">
      <c r="P428999" s="83"/>
    </row>
    <row r="429000" spans="16:16" x14ac:dyDescent="0.3">
      <c r="P429000" s="83"/>
    </row>
    <row r="429001" spans="16:16" x14ac:dyDescent="0.3">
      <c r="P429001" s="83"/>
    </row>
    <row r="429002" spans="16:16" x14ac:dyDescent="0.3">
      <c r="P429002" s="83"/>
    </row>
    <row r="429003" spans="16:16" x14ac:dyDescent="0.3">
      <c r="P429003" s="83"/>
    </row>
    <row r="429004" spans="16:16" x14ac:dyDescent="0.3">
      <c r="P429004" s="83"/>
    </row>
    <row r="429005" spans="16:16" x14ac:dyDescent="0.3">
      <c r="P429005" s="83"/>
    </row>
    <row r="429006" spans="16:16" x14ac:dyDescent="0.3">
      <c r="P429006" s="83"/>
    </row>
    <row r="429007" spans="16:16" x14ac:dyDescent="0.3">
      <c r="P429007" s="83"/>
    </row>
    <row r="429008" spans="16:16" x14ac:dyDescent="0.3">
      <c r="P429008" s="83"/>
    </row>
    <row r="429009" spans="16:16" x14ac:dyDescent="0.3">
      <c r="P429009" s="83"/>
    </row>
    <row r="429010" spans="16:16" x14ac:dyDescent="0.3">
      <c r="P429010" s="83"/>
    </row>
    <row r="429011" spans="16:16" x14ac:dyDescent="0.3">
      <c r="P429011" s="83"/>
    </row>
    <row r="429012" spans="16:16" x14ac:dyDescent="0.3">
      <c r="P429012" s="83"/>
    </row>
    <row r="429013" spans="16:16" x14ac:dyDescent="0.3">
      <c r="P429013" s="83"/>
    </row>
    <row r="429014" spans="16:16" x14ac:dyDescent="0.3">
      <c r="P429014" s="83"/>
    </row>
    <row r="429015" spans="16:16" x14ac:dyDescent="0.3">
      <c r="P429015" s="83"/>
    </row>
    <row r="429016" spans="16:16" x14ac:dyDescent="0.3">
      <c r="P429016" s="83"/>
    </row>
    <row r="429017" spans="16:16" x14ac:dyDescent="0.3">
      <c r="P429017" s="83"/>
    </row>
    <row r="429018" spans="16:16" x14ac:dyDescent="0.3">
      <c r="P429018" s="83"/>
    </row>
    <row r="429019" spans="16:16" x14ac:dyDescent="0.3">
      <c r="P429019" s="83"/>
    </row>
    <row r="429020" spans="16:16" x14ac:dyDescent="0.3">
      <c r="P429020" s="83"/>
    </row>
    <row r="429021" spans="16:16" x14ac:dyDescent="0.3">
      <c r="P429021" s="83"/>
    </row>
    <row r="429022" spans="16:16" x14ac:dyDescent="0.3">
      <c r="P429022" s="83"/>
    </row>
    <row r="429023" spans="16:16" x14ac:dyDescent="0.3">
      <c r="P429023" s="83"/>
    </row>
    <row r="429024" spans="16:16" x14ac:dyDescent="0.3">
      <c r="P429024" s="83"/>
    </row>
    <row r="429025" spans="16:16" x14ac:dyDescent="0.3">
      <c r="P429025" s="83"/>
    </row>
    <row r="429026" spans="16:16" x14ac:dyDescent="0.3">
      <c r="P429026" s="83"/>
    </row>
    <row r="429027" spans="16:16" x14ac:dyDescent="0.3">
      <c r="P429027" s="83"/>
    </row>
    <row r="429028" spans="16:16" x14ac:dyDescent="0.3">
      <c r="P429028" s="83"/>
    </row>
    <row r="429029" spans="16:16" x14ac:dyDescent="0.3">
      <c r="P429029" s="83"/>
    </row>
    <row r="429030" spans="16:16" x14ac:dyDescent="0.3">
      <c r="P429030" s="83"/>
    </row>
    <row r="429031" spans="16:16" x14ac:dyDescent="0.3">
      <c r="P429031" s="83"/>
    </row>
    <row r="429032" spans="16:16" x14ac:dyDescent="0.3">
      <c r="P429032" s="83"/>
    </row>
    <row r="429033" spans="16:16" x14ac:dyDescent="0.3">
      <c r="P429033" s="83"/>
    </row>
    <row r="429034" spans="16:16" x14ac:dyDescent="0.3">
      <c r="P429034" s="83"/>
    </row>
    <row r="429035" spans="16:16" x14ac:dyDescent="0.3">
      <c r="P429035" s="83"/>
    </row>
    <row r="429036" spans="16:16" x14ac:dyDescent="0.3">
      <c r="P429036" s="83"/>
    </row>
    <row r="429037" spans="16:16" x14ac:dyDescent="0.3">
      <c r="P429037" s="83"/>
    </row>
    <row r="429038" spans="16:16" x14ac:dyDescent="0.3">
      <c r="P429038" s="83"/>
    </row>
    <row r="429039" spans="16:16" x14ac:dyDescent="0.3">
      <c r="P429039" s="83"/>
    </row>
    <row r="429040" spans="16:16" x14ac:dyDescent="0.3">
      <c r="P429040" s="83"/>
    </row>
    <row r="429041" spans="16:16" x14ac:dyDescent="0.3">
      <c r="P429041" s="83"/>
    </row>
    <row r="429042" spans="16:16" x14ac:dyDescent="0.3">
      <c r="P429042" s="83"/>
    </row>
    <row r="429043" spans="16:16" x14ac:dyDescent="0.3">
      <c r="P429043" s="83"/>
    </row>
    <row r="429044" spans="16:16" x14ac:dyDescent="0.3">
      <c r="P429044" s="83"/>
    </row>
    <row r="429045" spans="16:16" x14ac:dyDescent="0.3">
      <c r="P429045" s="83"/>
    </row>
    <row r="429046" spans="16:16" x14ac:dyDescent="0.3">
      <c r="P429046" s="83"/>
    </row>
    <row r="429047" spans="16:16" x14ac:dyDescent="0.3">
      <c r="P429047" s="83"/>
    </row>
    <row r="429048" spans="16:16" x14ac:dyDescent="0.3">
      <c r="P429048" s="83"/>
    </row>
    <row r="429049" spans="16:16" x14ac:dyDescent="0.3">
      <c r="P429049" s="83"/>
    </row>
    <row r="429050" spans="16:16" x14ac:dyDescent="0.3">
      <c r="P429050" s="83"/>
    </row>
    <row r="429051" spans="16:16" x14ac:dyDescent="0.3">
      <c r="P429051" s="83"/>
    </row>
    <row r="429052" spans="16:16" x14ac:dyDescent="0.3">
      <c r="P429052" s="83"/>
    </row>
    <row r="429053" spans="16:16" x14ac:dyDescent="0.3">
      <c r="P429053" s="83"/>
    </row>
    <row r="429054" spans="16:16" x14ac:dyDescent="0.3">
      <c r="P429054" s="83"/>
    </row>
    <row r="429055" spans="16:16" x14ac:dyDescent="0.3">
      <c r="P429055" s="83"/>
    </row>
    <row r="429056" spans="16:16" x14ac:dyDescent="0.3">
      <c r="P429056" s="83"/>
    </row>
    <row r="429057" spans="16:16" x14ac:dyDescent="0.3">
      <c r="P429057" s="83"/>
    </row>
    <row r="429058" spans="16:16" x14ac:dyDescent="0.3">
      <c r="P429058" s="83"/>
    </row>
    <row r="429059" spans="16:16" x14ac:dyDescent="0.3">
      <c r="P429059" s="83"/>
    </row>
    <row r="429060" spans="16:16" x14ac:dyDescent="0.3">
      <c r="P429060" s="83"/>
    </row>
    <row r="429061" spans="16:16" x14ac:dyDescent="0.3">
      <c r="P429061" s="83"/>
    </row>
    <row r="429062" spans="16:16" x14ac:dyDescent="0.3">
      <c r="P429062" s="83"/>
    </row>
    <row r="429063" spans="16:16" x14ac:dyDescent="0.3">
      <c r="P429063" s="83"/>
    </row>
    <row r="429064" spans="16:16" x14ac:dyDescent="0.3">
      <c r="P429064" s="83"/>
    </row>
    <row r="429065" spans="16:16" x14ac:dyDescent="0.3">
      <c r="P429065" s="83"/>
    </row>
    <row r="429066" spans="16:16" x14ac:dyDescent="0.3">
      <c r="P429066" s="83"/>
    </row>
    <row r="429067" spans="16:16" x14ac:dyDescent="0.3">
      <c r="P429067" s="83"/>
    </row>
    <row r="429068" spans="16:16" x14ac:dyDescent="0.3">
      <c r="P429068" s="83"/>
    </row>
    <row r="429069" spans="16:16" x14ac:dyDescent="0.3">
      <c r="P429069" s="83"/>
    </row>
    <row r="429070" spans="16:16" x14ac:dyDescent="0.3">
      <c r="P429070" s="83"/>
    </row>
    <row r="429071" spans="16:16" x14ac:dyDescent="0.3">
      <c r="P429071" s="83"/>
    </row>
    <row r="429072" spans="16:16" x14ac:dyDescent="0.3">
      <c r="P429072" s="83"/>
    </row>
    <row r="429073" spans="16:16" x14ac:dyDescent="0.3">
      <c r="P429073" s="83"/>
    </row>
    <row r="429074" spans="16:16" x14ac:dyDescent="0.3">
      <c r="P429074" s="83"/>
    </row>
    <row r="429075" spans="16:16" x14ac:dyDescent="0.3">
      <c r="P429075" s="83"/>
    </row>
    <row r="429076" spans="16:16" x14ac:dyDescent="0.3">
      <c r="P429076" s="83"/>
    </row>
    <row r="429077" spans="16:16" x14ac:dyDescent="0.3">
      <c r="P429077" s="83"/>
    </row>
    <row r="429078" spans="16:16" x14ac:dyDescent="0.3">
      <c r="P429078" s="83"/>
    </row>
    <row r="429079" spans="16:16" x14ac:dyDescent="0.3">
      <c r="P429079" s="83"/>
    </row>
    <row r="429080" spans="16:16" x14ac:dyDescent="0.3">
      <c r="P429080" s="83"/>
    </row>
    <row r="429081" spans="16:16" x14ac:dyDescent="0.3">
      <c r="P429081" s="83"/>
    </row>
    <row r="429082" spans="16:16" x14ac:dyDescent="0.3">
      <c r="P429082" s="83"/>
    </row>
    <row r="429083" spans="16:16" x14ac:dyDescent="0.3">
      <c r="P429083" s="83"/>
    </row>
    <row r="429084" spans="16:16" x14ac:dyDescent="0.3">
      <c r="P429084" s="83"/>
    </row>
    <row r="429085" spans="16:16" x14ac:dyDescent="0.3">
      <c r="P429085" s="83"/>
    </row>
    <row r="429086" spans="16:16" x14ac:dyDescent="0.3">
      <c r="P429086" s="83"/>
    </row>
    <row r="429087" spans="16:16" x14ac:dyDescent="0.3">
      <c r="P429087" s="83"/>
    </row>
    <row r="429088" spans="16:16" x14ac:dyDescent="0.3">
      <c r="P429088" s="83"/>
    </row>
    <row r="429089" spans="16:16" x14ac:dyDescent="0.3">
      <c r="P429089" s="83"/>
    </row>
    <row r="429090" spans="16:16" x14ac:dyDescent="0.3">
      <c r="P429090" s="83"/>
    </row>
    <row r="429091" spans="16:16" x14ac:dyDescent="0.3">
      <c r="P429091" s="83"/>
    </row>
    <row r="429092" spans="16:16" x14ac:dyDescent="0.3">
      <c r="P429092" s="83"/>
    </row>
    <row r="429093" spans="16:16" x14ac:dyDescent="0.3">
      <c r="P429093" s="83"/>
    </row>
    <row r="429094" spans="16:16" x14ac:dyDescent="0.3">
      <c r="P429094" s="83"/>
    </row>
    <row r="429095" spans="16:16" x14ac:dyDescent="0.3">
      <c r="P429095" s="83"/>
    </row>
    <row r="429096" spans="16:16" x14ac:dyDescent="0.3">
      <c r="P429096" s="83"/>
    </row>
    <row r="429097" spans="16:16" x14ac:dyDescent="0.3">
      <c r="P429097" s="83"/>
    </row>
    <row r="429098" spans="16:16" x14ac:dyDescent="0.3">
      <c r="P429098" s="83"/>
    </row>
    <row r="429099" spans="16:16" x14ac:dyDescent="0.3">
      <c r="P429099" s="83"/>
    </row>
    <row r="429100" spans="16:16" x14ac:dyDescent="0.3">
      <c r="P429100" s="83"/>
    </row>
    <row r="429101" spans="16:16" x14ac:dyDescent="0.3">
      <c r="P429101" s="83"/>
    </row>
    <row r="429102" spans="16:16" x14ac:dyDescent="0.3">
      <c r="P429102" s="83"/>
    </row>
    <row r="429103" spans="16:16" x14ac:dyDescent="0.3">
      <c r="P429103" s="83"/>
    </row>
    <row r="429104" spans="16:16" x14ac:dyDescent="0.3">
      <c r="P429104" s="83"/>
    </row>
    <row r="429105" spans="16:16" x14ac:dyDescent="0.3">
      <c r="P429105" s="83"/>
    </row>
    <row r="429106" spans="16:16" x14ac:dyDescent="0.3">
      <c r="P429106" s="83"/>
    </row>
    <row r="429107" spans="16:16" x14ac:dyDescent="0.3">
      <c r="P429107" s="83"/>
    </row>
    <row r="429108" spans="16:16" x14ac:dyDescent="0.3">
      <c r="P429108" s="83"/>
    </row>
    <row r="429109" spans="16:16" x14ac:dyDescent="0.3">
      <c r="P429109" s="83"/>
    </row>
    <row r="429110" spans="16:16" x14ac:dyDescent="0.3">
      <c r="P429110" s="83"/>
    </row>
    <row r="429111" spans="16:16" x14ac:dyDescent="0.3">
      <c r="P429111" s="83"/>
    </row>
    <row r="429112" spans="16:16" x14ac:dyDescent="0.3">
      <c r="P429112" s="83"/>
    </row>
    <row r="429113" spans="16:16" x14ac:dyDescent="0.3">
      <c r="P429113" s="83"/>
    </row>
    <row r="429114" spans="16:16" x14ac:dyDescent="0.3">
      <c r="P429114" s="83"/>
    </row>
    <row r="429115" spans="16:16" x14ac:dyDescent="0.3">
      <c r="P429115" s="83"/>
    </row>
    <row r="429116" spans="16:16" x14ac:dyDescent="0.3">
      <c r="P429116" s="83"/>
    </row>
    <row r="429117" spans="16:16" x14ac:dyDescent="0.3">
      <c r="P429117" s="83"/>
    </row>
    <row r="429118" spans="16:16" x14ac:dyDescent="0.3">
      <c r="P429118" s="83"/>
    </row>
    <row r="429119" spans="16:16" x14ac:dyDescent="0.3">
      <c r="P429119" s="83"/>
    </row>
    <row r="429120" spans="16:16" x14ac:dyDescent="0.3">
      <c r="P429120" s="83"/>
    </row>
    <row r="429121" spans="16:16" x14ac:dyDescent="0.3">
      <c r="P429121" s="83"/>
    </row>
    <row r="429122" spans="16:16" x14ac:dyDescent="0.3">
      <c r="P429122" s="83"/>
    </row>
    <row r="429123" spans="16:16" x14ac:dyDescent="0.3">
      <c r="P429123" s="83"/>
    </row>
    <row r="429124" spans="16:16" x14ac:dyDescent="0.3">
      <c r="P429124" s="83"/>
    </row>
    <row r="429125" spans="16:16" x14ac:dyDescent="0.3">
      <c r="P429125" s="83"/>
    </row>
    <row r="429126" spans="16:16" x14ac:dyDescent="0.3">
      <c r="P429126" s="83"/>
    </row>
    <row r="429127" spans="16:16" x14ac:dyDescent="0.3">
      <c r="P429127" s="83"/>
    </row>
    <row r="429128" spans="16:16" x14ac:dyDescent="0.3">
      <c r="P429128" s="83"/>
    </row>
    <row r="429129" spans="16:16" x14ac:dyDescent="0.3">
      <c r="P429129" s="83"/>
    </row>
    <row r="429130" spans="16:16" x14ac:dyDescent="0.3">
      <c r="P429130" s="83"/>
    </row>
    <row r="429131" spans="16:16" x14ac:dyDescent="0.3">
      <c r="P429131" s="83"/>
    </row>
    <row r="429132" spans="16:16" x14ac:dyDescent="0.3">
      <c r="P429132" s="83"/>
    </row>
    <row r="429133" spans="16:16" x14ac:dyDescent="0.3">
      <c r="P429133" s="83"/>
    </row>
    <row r="429134" spans="16:16" x14ac:dyDescent="0.3">
      <c r="P429134" s="83"/>
    </row>
    <row r="429135" spans="16:16" x14ac:dyDescent="0.3">
      <c r="P429135" s="83"/>
    </row>
    <row r="429136" spans="16:16" x14ac:dyDescent="0.3">
      <c r="P429136" s="83"/>
    </row>
    <row r="429137" spans="16:16" x14ac:dyDescent="0.3">
      <c r="P429137" s="83"/>
    </row>
    <row r="429138" spans="16:16" x14ac:dyDescent="0.3">
      <c r="P429138" s="83"/>
    </row>
    <row r="429139" spans="16:16" x14ac:dyDescent="0.3">
      <c r="P429139" s="83"/>
    </row>
    <row r="429140" spans="16:16" x14ac:dyDescent="0.3">
      <c r="P429140" s="83"/>
    </row>
    <row r="429141" spans="16:16" x14ac:dyDescent="0.3">
      <c r="P429141" s="83"/>
    </row>
    <row r="429142" spans="16:16" x14ac:dyDescent="0.3">
      <c r="P429142" s="83"/>
    </row>
    <row r="429143" spans="16:16" x14ac:dyDescent="0.3">
      <c r="P429143" s="83"/>
    </row>
    <row r="429144" spans="16:16" x14ac:dyDescent="0.3">
      <c r="P429144" s="83"/>
    </row>
    <row r="429145" spans="16:16" x14ac:dyDescent="0.3">
      <c r="P429145" s="83"/>
    </row>
    <row r="429146" spans="16:16" x14ac:dyDescent="0.3">
      <c r="P429146" s="83"/>
    </row>
    <row r="429147" spans="16:16" x14ac:dyDescent="0.3">
      <c r="P429147" s="83"/>
    </row>
    <row r="429148" spans="16:16" x14ac:dyDescent="0.3">
      <c r="P429148" s="83"/>
    </row>
    <row r="429149" spans="16:16" x14ac:dyDescent="0.3">
      <c r="P429149" s="83"/>
    </row>
    <row r="429150" spans="16:16" x14ac:dyDescent="0.3">
      <c r="P429150" s="83"/>
    </row>
    <row r="429151" spans="16:16" x14ac:dyDescent="0.3">
      <c r="P429151" s="83"/>
    </row>
    <row r="429152" spans="16:16" x14ac:dyDescent="0.3">
      <c r="P429152" s="83"/>
    </row>
    <row r="429153" spans="16:16" x14ac:dyDescent="0.3">
      <c r="P429153" s="83"/>
    </row>
    <row r="429154" spans="16:16" x14ac:dyDescent="0.3">
      <c r="P429154" s="83"/>
    </row>
    <row r="429155" spans="16:16" x14ac:dyDescent="0.3">
      <c r="P429155" s="83"/>
    </row>
    <row r="429156" spans="16:16" x14ac:dyDescent="0.3">
      <c r="P429156" s="83"/>
    </row>
    <row r="429157" spans="16:16" x14ac:dyDescent="0.3">
      <c r="P429157" s="83"/>
    </row>
    <row r="429158" spans="16:16" x14ac:dyDescent="0.3">
      <c r="P429158" s="83"/>
    </row>
    <row r="429159" spans="16:16" x14ac:dyDescent="0.3">
      <c r="P429159" s="83"/>
    </row>
    <row r="429160" spans="16:16" x14ac:dyDescent="0.3">
      <c r="P429160" s="83"/>
    </row>
    <row r="429161" spans="16:16" x14ac:dyDescent="0.3">
      <c r="P429161" s="83"/>
    </row>
    <row r="429162" spans="16:16" x14ac:dyDescent="0.3">
      <c r="P429162" s="83"/>
    </row>
    <row r="429163" spans="16:16" x14ac:dyDescent="0.3">
      <c r="P429163" s="83"/>
    </row>
    <row r="429164" spans="16:16" x14ac:dyDescent="0.3">
      <c r="P429164" s="83"/>
    </row>
    <row r="429165" spans="16:16" x14ac:dyDescent="0.3">
      <c r="P429165" s="83"/>
    </row>
    <row r="429166" spans="16:16" x14ac:dyDescent="0.3">
      <c r="P429166" s="83"/>
    </row>
    <row r="429167" spans="16:16" x14ac:dyDescent="0.3">
      <c r="P429167" s="83"/>
    </row>
    <row r="429168" spans="16:16" x14ac:dyDescent="0.3">
      <c r="P429168" s="83"/>
    </row>
    <row r="429169" spans="16:16" x14ac:dyDescent="0.3">
      <c r="P429169" s="83"/>
    </row>
    <row r="429170" spans="16:16" x14ac:dyDescent="0.3">
      <c r="P429170" s="83"/>
    </row>
    <row r="429171" spans="16:16" x14ac:dyDescent="0.3">
      <c r="P429171" s="83"/>
    </row>
    <row r="429172" spans="16:16" x14ac:dyDescent="0.3">
      <c r="P429172" s="83"/>
    </row>
    <row r="429173" spans="16:16" x14ac:dyDescent="0.3">
      <c r="P429173" s="83"/>
    </row>
    <row r="429174" spans="16:16" x14ac:dyDescent="0.3">
      <c r="P429174" s="83"/>
    </row>
    <row r="429175" spans="16:16" x14ac:dyDescent="0.3">
      <c r="P429175" s="83"/>
    </row>
    <row r="429176" spans="16:16" x14ac:dyDescent="0.3">
      <c r="P429176" s="83"/>
    </row>
    <row r="429177" spans="16:16" x14ac:dyDescent="0.3">
      <c r="P429177" s="83"/>
    </row>
    <row r="429178" spans="16:16" x14ac:dyDescent="0.3">
      <c r="P429178" s="83"/>
    </row>
    <row r="429179" spans="16:16" x14ac:dyDescent="0.3">
      <c r="P429179" s="83"/>
    </row>
    <row r="429180" spans="16:16" x14ac:dyDescent="0.3">
      <c r="P429180" s="83"/>
    </row>
    <row r="429181" spans="16:16" x14ac:dyDescent="0.3">
      <c r="P429181" s="83"/>
    </row>
    <row r="429182" spans="16:16" x14ac:dyDescent="0.3">
      <c r="P429182" s="83"/>
    </row>
    <row r="429183" spans="16:16" x14ac:dyDescent="0.3">
      <c r="P429183" s="83"/>
    </row>
    <row r="429184" spans="16:16" x14ac:dyDescent="0.3">
      <c r="P429184" s="83"/>
    </row>
    <row r="429185" spans="16:16" x14ac:dyDescent="0.3">
      <c r="P429185" s="83"/>
    </row>
    <row r="429186" spans="16:16" x14ac:dyDescent="0.3">
      <c r="P429186" s="83"/>
    </row>
    <row r="429187" spans="16:16" x14ac:dyDescent="0.3">
      <c r="P429187" s="83"/>
    </row>
    <row r="429188" spans="16:16" x14ac:dyDescent="0.3">
      <c r="P429188" s="83"/>
    </row>
    <row r="429189" spans="16:16" x14ac:dyDescent="0.3">
      <c r="P429189" s="83"/>
    </row>
    <row r="429190" spans="16:16" x14ac:dyDescent="0.3">
      <c r="P429190" s="83"/>
    </row>
    <row r="429191" spans="16:16" x14ac:dyDescent="0.3">
      <c r="P429191" s="83"/>
    </row>
    <row r="429192" spans="16:16" x14ac:dyDescent="0.3">
      <c r="P429192" s="83"/>
    </row>
    <row r="429193" spans="16:16" x14ac:dyDescent="0.3">
      <c r="P429193" s="83"/>
    </row>
    <row r="429194" spans="16:16" x14ac:dyDescent="0.3">
      <c r="P429194" s="83"/>
    </row>
    <row r="429195" spans="16:16" x14ac:dyDescent="0.3">
      <c r="P429195" s="83"/>
    </row>
    <row r="429196" spans="16:16" x14ac:dyDescent="0.3">
      <c r="P429196" s="83"/>
    </row>
    <row r="429197" spans="16:16" x14ac:dyDescent="0.3">
      <c r="P429197" s="83"/>
    </row>
    <row r="429198" spans="16:16" x14ac:dyDescent="0.3">
      <c r="P429198" s="83"/>
    </row>
    <row r="429199" spans="16:16" x14ac:dyDescent="0.3">
      <c r="P429199" s="83"/>
    </row>
    <row r="429200" spans="16:16" x14ac:dyDescent="0.3">
      <c r="P429200" s="83"/>
    </row>
    <row r="429201" spans="16:16" x14ac:dyDescent="0.3">
      <c r="P429201" s="83"/>
    </row>
    <row r="429202" spans="16:16" x14ac:dyDescent="0.3">
      <c r="P429202" s="83"/>
    </row>
    <row r="429203" spans="16:16" x14ac:dyDescent="0.3">
      <c r="P429203" s="83"/>
    </row>
    <row r="429204" spans="16:16" x14ac:dyDescent="0.3">
      <c r="P429204" s="83"/>
    </row>
    <row r="429205" spans="16:16" x14ac:dyDescent="0.3">
      <c r="P429205" s="83"/>
    </row>
    <row r="429206" spans="16:16" x14ac:dyDescent="0.3">
      <c r="P429206" s="83"/>
    </row>
    <row r="429207" spans="16:16" x14ac:dyDescent="0.3">
      <c r="P429207" s="83"/>
    </row>
    <row r="429208" spans="16:16" x14ac:dyDescent="0.3">
      <c r="P429208" s="83"/>
    </row>
    <row r="429209" spans="16:16" x14ac:dyDescent="0.3">
      <c r="P429209" s="83"/>
    </row>
    <row r="429210" spans="16:16" x14ac:dyDescent="0.3">
      <c r="P429210" s="83"/>
    </row>
    <row r="429211" spans="16:16" x14ac:dyDescent="0.3">
      <c r="P429211" s="83"/>
    </row>
    <row r="429212" spans="16:16" x14ac:dyDescent="0.3">
      <c r="P429212" s="83"/>
    </row>
    <row r="429213" spans="16:16" x14ac:dyDescent="0.3">
      <c r="P429213" s="83"/>
    </row>
    <row r="429214" spans="16:16" x14ac:dyDescent="0.3">
      <c r="P429214" s="83"/>
    </row>
    <row r="429215" spans="16:16" x14ac:dyDescent="0.3">
      <c r="P429215" s="83"/>
    </row>
    <row r="429216" spans="16:16" x14ac:dyDescent="0.3">
      <c r="P429216" s="83"/>
    </row>
    <row r="429217" spans="16:16" x14ac:dyDescent="0.3">
      <c r="P429217" s="83"/>
    </row>
    <row r="429218" spans="16:16" x14ac:dyDescent="0.3">
      <c r="P429218" s="83"/>
    </row>
    <row r="429219" spans="16:16" x14ac:dyDescent="0.3">
      <c r="P429219" s="83"/>
    </row>
    <row r="429220" spans="16:16" x14ac:dyDescent="0.3">
      <c r="P429220" s="83"/>
    </row>
    <row r="429221" spans="16:16" x14ac:dyDescent="0.3">
      <c r="P429221" s="83"/>
    </row>
    <row r="429222" spans="16:16" x14ac:dyDescent="0.3">
      <c r="P429222" s="83"/>
    </row>
    <row r="429223" spans="16:16" x14ac:dyDescent="0.3">
      <c r="P429223" s="83"/>
    </row>
    <row r="429224" spans="16:16" x14ac:dyDescent="0.3">
      <c r="P429224" s="83"/>
    </row>
    <row r="429225" spans="16:16" x14ac:dyDescent="0.3">
      <c r="P429225" s="83"/>
    </row>
    <row r="429226" spans="16:16" x14ac:dyDescent="0.3">
      <c r="P429226" s="83"/>
    </row>
    <row r="429227" spans="16:16" x14ac:dyDescent="0.3">
      <c r="P429227" s="83"/>
    </row>
    <row r="429228" spans="16:16" x14ac:dyDescent="0.3">
      <c r="P429228" s="83"/>
    </row>
    <row r="429229" spans="16:16" x14ac:dyDescent="0.3">
      <c r="P429229" s="83"/>
    </row>
    <row r="429230" spans="16:16" x14ac:dyDescent="0.3">
      <c r="P429230" s="83"/>
    </row>
    <row r="429231" spans="16:16" x14ac:dyDescent="0.3">
      <c r="P429231" s="83"/>
    </row>
    <row r="429232" spans="16:16" x14ac:dyDescent="0.3">
      <c r="P429232" s="83"/>
    </row>
    <row r="429233" spans="16:16" x14ac:dyDescent="0.3">
      <c r="P429233" s="83"/>
    </row>
    <row r="429234" spans="16:16" x14ac:dyDescent="0.3">
      <c r="P429234" s="83"/>
    </row>
    <row r="429235" spans="16:16" x14ac:dyDescent="0.3">
      <c r="P429235" s="83"/>
    </row>
    <row r="429236" spans="16:16" x14ac:dyDescent="0.3">
      <c r="P429236" s="83"/>
    </row>
    <row r="429237" spans="16:16" x14ac:dyDescent="0.3">
      <c r="P429237" s="83"/>
    </row>
    <row r="429238" spans="16:16" x14ac:dyDescent="0.3">
      <c r="P429238" s="83"/>
    </row>
    <row r="429239" spans="16:16" x14ac:dyDescent="0.3">
      <c r="P429239" s="83"/>
    </row>
    <row r="429240" spans="16:16" x14ac:dyDescent="0.3">
      <c r="P429240" s="83"/>
    </row>
    <row r="429241" spans="16:16" x14ac:dyDescent="0.3">
      <c r="P429241" s="83"/>
    </row>
    <row r="429242" spans="16:16" x14ac:dyDescent="0.3">
      <c r="P429242" s="83"/>
    </row>
    <row r="429243" spans="16:16" x14ac:dyDescent="0.3">
      <c r="P429243" s="83"/>
    </row>
    <row r="429244" spans="16:16" x14ac:dyDescent="0.3">
      <c r="P429244" s="83"/>
    </row>
    <row r="429245" spans="16:16" x14ac:dyDescent="0.3">
      <c r="P429245" s="83"/>
    </row>
    <row r="429246" spans="16:16" x14ac:dyDescent="0.3">
      <c r="P429246" s="83"/>
    </row>
    <row r="429247" spans="16:16" x14ac:dyDescent="0.3">
      <c r="P429247" s="83"/>
    </row>
    <row r="429248" spans="16:16" x14ac:dyDescent="0.3">
      <c r="P429248" s="83"/>
    </row>
    <row r="429249" spans="16:16" x14ac:dyDescent="0.3">
      <c r="P429249" s="83"/>
    </row>
    <row r="429250" spans="16:16" x14ac:dyDescent="0.3">
      <c r="P429250" s="83"/>
    </row>
    <row r="429251" spans="16:16" x14ac:dyDescent="0.3">
      <c r="P429251" s="83"/>
    </row>
    <row r="429252" spans="16:16" x14ac:dyDescent="0.3">
      <c r="P429252" s="83"/>
    </row>
    <row r="429253" spans="16:16" x14ac:dyDescent="0.3">
      <c r="P429253" s="83"/>
    </row>
    <row r="429254" spans="16:16" x14ac:dyDescent="0.3">
      <c r="P429254" s="83"/>
    </row>
    <row r="429255" spans="16:16" x14ac:dyDescent="0.3">
      <c r="P429255" s="83"/>
    </row>
    <row r="429256" spans="16:16" x14ac:dyDescent="0.3">
      <c r="P429256" s="83"/>
    </row>
    <row r="429257" spans="16:16" x14ac:dyDescent="0.3">
      <c r="P429257" s="83"/>
    </row>
    <row r="429258" spans="16:16" x14ac:dyDescent="0.3">
      <c r="P429258" s="83"/>
    </row>
    <row r="429259" spans="16:16" x14ac:dyDescent="0.3">
      <c r="P429259" s="83"/>
    </row>
    <row r="429260" spans="16:16" x14ac:dyDescent="0.3">
      <c r="P429260" s="83"/>
    </row>
    <row r="429261" spans="16:16" x14ac:dyDescent="0.3">
      <c r="P429261" s="83"/>
    </row>
    <row r="429262" spans="16:16" x14ac:dyDescent="0.3">
      <c r="P429262" s="83"/>
    </row>
    <row r="429263" spans="16:16" x14ac:dyDescent="0.3">
      <c r="P429263" s="83"/>
    </row>
    <row r="429264" spans="16:16" x14ac:dyDescent="0.3">
      <c r="P429264" s="83"/>
    </row>
    <row r="429265" spans="16:16" x14ac:dyDescent="0.3">
      <c r="P429265" s="83"/>
    </row>
    <row r="429266" spans="16:16" x14ac:dyDescent="0.3">
      <c r="P429266" s="83"/>
    </row>
    <row r="429267" spans="16:16" x14ac:dyDescent="0.3">
      <c r="P429267" s="83"/>
    </row>
    <row r="429268" spans="16:16" x14ac:dyDescent="0.3">
      <c r="P429268" s="83"/>
    </row>
    <row r="429269" spans="16:16" x14ac:dyDescent="0.3">
      <c r="P429269" s="83"/>
    </row>
    <row r="429270" spans="16:16" x14ac:dyDescent="0.3">
      <c r="P429270" s="83"/>
    </row>
    <row r="429271" spans="16:16" x14ac:dyDescent="0.3">
      <c r="P429271" s="83"/>
    </row>
    <row r="429272" spans="16:16" x14ac:dyDescent="0.3">
      <c r="P429272" s="83"/>
    </row>
    <row r="429273" spans="16:16" x14ac:dyDescent="0.3">
      <c r="P429273" s="83"/>
    </row>
    <row r="429274" spans="16:16" x14ac:dyDescent="0.3">
      <c r="P429274" s="83"/>
    </row>
    <row r="429275" spans="16:16" x14ac:dyDescent="0.3">
      <c r="P429275" s="83"/>
    </row>
    <row r="429276" spans="16:16" x14ac:dyDescent="0.3">
      <c r="P429276" s="83"/>
    </row>
    <row r="429277" spans="16:16" x14ac:dyDescent="0.3">
      <c r="P429277" s="83"/>
    </row>
    <row r="429278" spans="16:16" x14ac:dyDescent="0.3">
      <c r="P429278" s="83"/>
    </row>
    <row r="429279" spans="16:16" x14ac:dyDescent="0.3">
      <c r="P429279" s="83"/>
    </row>
    <row r="429280" spans="16:16" x14ac:dyDescent="0.3">
      <c r="P429280" s="83"/>
    </row>
    <row r="429281" spans="16:16" x14ac:dyDescent="0.3">
      <c r="P429281" s="83"/>
    </row>
    <row r="429282" spans="16:16" x14ac:dyDescent="0.3">
      <c r="P429282" s="83"/>
    </row>
    <row r="429283" spans="16:16" x14ac:dyDescent="0.3">
      <c r="P429283" s="83"/>
    </row>
    <row r="429284" spans="16:16" x14ac:dyDescent="0.3">
      <c r="P429284" s="83"/>
    </row>
    <row r="429285" spans="16:16" x14ac:dyDescent="0.3">
      <c r="P429285" s="83"/>
    </row>
    <row r="429286" spans="16:16" x14ac:dyDescent="0.3">
      <c r="P429286" s="83"/>
    </row>
    <row r="429287" spans="16:16" x14ac:dyDescent="0.3">
      <c r="P429287" s="83"/>
    </row>
    <row r="429288" spans="16:16" x14ac:dyDescent="0.3">
      <c r="P429288" s="83"/>
    </row>
    <row r="429289" spans="16:16" x14ac:dyDescent="0.3">
      <c r="P429289" s="83"/>
    </row>
    <row r="429290" spans="16:16" x14ac:dyDescent="0.3">
      <c r="P429290" s="83"/>
    </row>
    <row r="429291" spans="16:16" x14ac:dyDescent="0.3">
      <c r="P429291" s="83"/>
    </row>
    <row r="429292" spans="16:16" x14ac:dyDescent="0.3">
      <c r="P429292" s="83"/>
    </row>
    <row r="429293" spans="16:16" x14ac:dyDescent="0.3">
      <c r="P429293" s="83"/>
    </row>
    <row r="429294" spans="16:16" x14ac:dyDescent="0.3">
      <c r="P429294" s="83"/>
    </row>
    <row r="429295" spans="16:16" x14ac:dyDescent="0.3">
      <c r="P429295" s="83"/>
    </row>
    <row r="429296" spans="16:16" x14ac:dyDescent="0.3">
      <c r="P429296" s="83"/>
    </row>
    <row r="429297" spans="16:16" x14ac:dyDescent="0.3">
      <c r="P429297" s="83"/>
    </row>
    <row r="429298" spans="16:16" x14ac:dyDescent="0.3">
      <c r="P429298" s="83"/>
    </row>
    <row r="429299" spans="16:16" x14ac:dyDescent="0.3">
      <c r="P429299" s="83"/>
    </row>
    <row r="429300" spans="16:16" x14ac:dyDescent="0.3">
      <c r="P429300" s="83"/>
    </row>
    <row r="429301" spans="16:16" x14ac:dyDescent="0.3">
      <c r="P429301" s="83"/>
    </row>
    <row r="429302" spans="16:16" x14ac:dyDescent="0.3">
      <c r="P429302" s="83"/>
    </row>
    <row r="429303" spans="16:16" x14ac:dyDescent="0.3">
      <c r="P429303" s="83"/>
    </row>
    <row r="429304" spans="16:16" x14ac:dyDescent="0.3">
      <c r="P429304" s="83"/>
    </row>
    <row r="429305" spans="16:16" x14ac:dyDescent="0.3">
      <c r="P429305" s="83"/>
    </row>
    <row r="429306" spans="16:16" x14ac:dyDescent="0.3">
      <c r="P429306" s="83"/>
    </row>
    <row r="429307" spans="16:16" x14ac:dyDescent="0.3">
      <c r="P429307" s="83"/>
    </row>
    <row r="429308" spans="16:16" x14ac:dyDescent="0.3">
      <c r="P429308" s="83"/>
    </row>
    <row r="429309" spans="16:16" x14ac:dyDescent="0.3">
      <c r="P429309" s="83"/>
    </row>
    <row r="429310" spans="16:16" x14ac:dyDescent="0.3">
      <c r="P429310" s="83"/>
    </row>
    <row r="429311" spans="16:16" x14ac:dyDescent="0.3">
      <c r="P429311" s="83"/>
    </row>
    <row r="429312" spans="16:16" x14ac:dyDescent="0.3">
      <c r="P429312" s="83"/>
    </row>
    <row r="429313" spans="16:16" x14ac:dyDescent="0.3">
      <c r="P429313" s="83"/>
    </row>
    <row r="429314" spans="16:16" x14ac:dyDescent="0.3">
      <c r="P429314" s="83"/>
    </row>
    <row r="429315" spans="16:16" x14ac:dyDescent="0.3">
      <c r="P429315" s="83"/>
    </row>
    <row r="429316" spans="16:16" x14ac:dyDescent="0.3">
      <c r="P429316" s="83"/>
    </row>
    <row r="429317" spans="16:16" x14ac:dyDescent="0.3">
      <c r="P429317" s="83"/>
    </row>
    <row r="429318" spans="16:16" x14ac:dyDescent="0.3">
      <c r="P429318" s="83"/>
    </row>
    <row r="429319" spans="16:16" x14ac:dyDescent="0.3">
      <c r="P429319" s="83"/>
    </row>
    <row r="429320" spans="16:16" x14ac:dyDescent="0.3">
      <c r="P429320" s="83"/>
    </row>
    <row r="429321" spans="16:16" x14ac:dyDescent="0.3">
      <c r="P429321" s="83"/>
    </row>
    <row r="429322" spans="16:16" x14ac:dyDescent="0.3">
      <c r="P429322" s="83"/>
    </row>
    <row r="429323" spans="16:16" x14ac:dyDescent="0.3">
      <c r="P429323" s="83"/>
    </row>
    <row r="429324" spans="16:16" x14ac:dyDescent="0.3">
      <c r="P429324" s="83"/>
    </row>
    <row r="429325" spans="16:16" x14ac:dyDescent="0.3">
      <c r="P429325" s="83"/>
    </row>
    <row r="429326" spans="16:16" x14ac:dyDescent="0.3">
      <c r="P429326" s="83"/>
    </row>
    <row r="429327" spans="16:16" x14ac:dyDescent="0.3">
      <c r="P429327" s="83"/>
    </row>
    <row r="429328" spans="16:16" x14ac:dyDescent="0.3">
      <c r="P429328" s="83"/>
    </row>
    <row r="429329" spans="16:16" x14ac:dyDescent="0.3">
      <c r="P429329" s="83"/>
    </row>
    <row r="429330" spans="16:16" x14ac:dyDescent="0.3">
      <c r="P429330" s="83"/>
    </row>
    <row r="429331" spans="16:16" x14ac:dyDescent="0.3">
      <c r="P429331" s="83"/>
    </row>
    <row r="429332" spans="16:16" x14ac:dyDescent="0.3">
      <c r="P429332" s="83"/>
    </row>
    <row r="429333" spans="16:16" x14ac:dyDescent="0.3">
      <c r="P429333" s="83"/>
    </row>
    <row r="429334" spans="16:16" x14ac:dyDescent="0.3">
      <c r="P429334" s="83"/>
    </row>
    <row r="429335" spans="16:16" x14ac:dyDescent="0.3">
      <c r="P429335" s="83"/>
    </row>
    <row r="429336" spans="16:16" x14ac:dyDescent="0.3">
      <c r="P429336" s="83"/>
    </row>
    <row r="429337" spans="16:16" x14ac:dyDescent="0.3">
      <c r="P429337" s="83"/>
    </row>
    <row r="429338" spans="16:16" x14ac:dyDescent="0.3">
      <c r="P429338" s="83"/>
    </row>
    <row r="429339" spans="16:16" x14ac:dyDescent="0.3">
      <c r="P429339" s="83"/>
    </row>
    <row r="429340" spans="16:16" x14ac:dyDescent="0.3">
      <c r="P429340" s="83"/>
    </row>
    <row r="429341" spans="16:16" x14ac:dyDescent="0.3">
      <c r="P429341" s="83"/>
    </row>
    <row r="429342" spans="16:16" x14ac:dyDescent="0.3">
      <c r="P429342" s="83"/>
    </row>
    <row r="429343" spans="16:16" x14ac:dyDescent="0.3">
      <c r="P429343" s="83"/>
    </row>
    <row r="429344" spans="16:16" x14ac:dyDescent="0.3">
      <c r="P429344" s="83"/>
    </row>
    <row r="429345" spans="16:16" x14ac:dyDescent="0.3">
      <c r="P429345" s="83"/>
    </row>
    <row r="429346" spans="16:16" x14ac:dyDescent="0.3">
      <c r="P429346" s="83"/>
    </row>
    <row r="429347" spans="16:16" x14ac:dyDescent="0.3">
      <c r="P429347" s="83"/>
    </row>
    <row r="429348" spans="16:16" x14ac:dyDescent="0.3">
      <c r="P429348" s="83"/>
    </row>
    <row r="429349" spans="16:16" x14ac:dyDescent="0.3">
      <c r="P429349" s="83"/>
    </row>
    <row r="429350" spans="16:16" x14ac:dyDescent="0.3">
      <c r="P429350" s="83"/>
    </row>
    <row r="429351" spans="16:16" x14ac:dyDescent="0.3">
      <c r="P429351" s="83"/>
    </row>
    <row r="429352" spans="16:16" x14ac:dyDescent="0.3">
      <c r="P429352" s="83"/>
    </row>
    <row r="429353" spans="16:16" x14ac:dyDescent="0.3">
      <c r="P429353" s="83"/>
    </row>
    <row r="429354" spans="16:16" x14ac:dyDescent="0.3">
      <c r="P429354" s="83"/>
    </row>
    <row r="429355" spans="16:16" x14ac:dyDescent="0.3">
      <c r="P429355" s="83"/>
    </row>
    <row r="429356" spans="16:16" x14ac:dyDescent="0.3">
      <c r="P429356" s="83"/>
    </row>
    <row r="429357" spans="16:16" x14ac:dyDescent="0.3">
      <c r="P429357" s="83"/>
    </row>
    <row r="429358" spans="16:16" x14ac:dyDescent="0.3">
      <c r="P429358" s="83"/>
    </row>
    <row r="429359" spans="16:16" x14ac:dyDescent="0.3">
      <c r="P429359" s="83"/>
    </row>
    <row r="429360" spans="16:16" x14ac:dyDescent="0.3">
      <c r="P429360" s="83"/>
    </row>
    <row r="429361" spans="16:16" x14ac:dyDescent="0.3">
      <c r="P429361" s="83"/>
    </row>
    <row r="429362" spans="16:16" x14ac:dyDescent="0.3">
      <c r="P429362" s="83"/>
    </row>
    <row r="429363" spans="16:16" x14ac:dyDescent="0.3">
      <c r="P429363" s="83"/>
    </row>
    <row r="429364" spans="16:16" x14ac:dyDescent="0.3">
      <c r="P429364" s="83"/>
    </row>
    <row r="429365" spans="16:16" x14ac:dyDescent="0.3">
      <c r="P429365" s="83"/>
    </row>
    <row r="429366" spans="16:16" x14ac:dyDescent="0.3">
      <c r="P429366" s="83"/>
    </row>
    <row r="429367" spans="16:16" x14ac:dyDescent="0.3">
      <c r="P429367" s="83"/>
    </row>
    <row r="429368" spans="16:16" x14ac:dyDescent="0.3">
      <c r="P429368" s="83"/>
    </row>
    <row r="429369" spans="16:16" x14ac:dyDescent="0.3">
      <c r="P429369" s="83"/>
    </row>
    <row r="429370" spans="16:16" x14ac:dyDescent="0.3">
      <c r="P429370" s="83"/>
    </row>
    <row r="429371" spans="16:16" x14ac:dyDescent="0.3">
      <c r="P429371" s="83"/>
    </row>
    <row r="429372" spans="16:16" x14ac:dyDescent="0.3">
      <c r="P429372" s="83"/>
    </row>
    <row r="429373" spans="16:16" x14ac:dyDescent="0.3">
      <c r="P429373" s="83"/>
    </row>
    <row r="429374" spans="16:16" x14ac:dyDescent="0.3">
      <c r="P429374" s="83"/>
    </row>
    <row r="429375" spans="16:16" x14ac:dyDescent="0.3">
      <c r="P429375" s="83"/>
    </row>
    <row r="429376" spans="16:16" x14ac:dyDescent="0.3">
      <c r="P429376" s="83"/>
    </row>
    <row r="429377" spans="16:16" x14ac:dyDescent="0.3">
      <c r="P429377" s="83"/>
    </row>
    <row r="429378" spans="16:16" x14ac:dyDescent="0.3">
      <c r="P429378" s="83"/>
    </row>
    <row r="429379" spans="16:16" x14ac:dyDescent="0.3">
      <c r="P429379" s="83"/>
    </row>
    <row r="429380" spans="16:16" x14ac:dyDescent="0.3">
      <c r="P429380" s="83"/>
    </row>
    <row r="429381" spans="16:16" x14ac:dyDescent="0.3">
      <c r="P429381" s="83"/>
    </row>
    <row r="429382" spans="16:16" x14ac:dyDescent="0.3">
      <c r="P429382" s="83"/>
    </row>
    <row r="429383" spans="16:16" x14ac:dyDescent="0.3">
      <c r="P429383" s="83"/>
    </row>
    <row r="429384" spans="16:16" x14ac:dyDescent="0.3">
      <c r="P429384" s="83"/>
    </row>
    <row r="429385" spans="16:16" x14ac:dyDescent="0.3">
      <c r="P429385" s="83"/>
    </row>
    <row r="429386" spans="16:16" x14ac:dyDescent="0.3">
      <c r="P429386" s="83"/>
    </row>
    <row r="429387" spans="16:16" x14ac:dyDescent="0.3">
      <c r="P429387" s="83"/>
    </row>
    <row r="429388" spans="16:16" x14ac:dyDescent="0.3">
      <c r="P429388" s="83"/>
    </row>
    <row r="429389" spans="16:16" x14ac:dyDescent="0.3">
      <c r="P429389" s="83"/>
    </row>
    <row r="429390" spans="16:16" x14ac:dyDescent="0.3">
      <c r="P429390" s="83"/>
    </row>
    <row r="429391" spans="16:16" x14ac:dyDescent="0.3">
      <c r="P429391" s="83"/>
    </row>
    <row r="429392" spans="16:16" x14ac:dyDescent="0.3">
      <c r="P429392" s="83"/>
    </row>
    <row r="429393" spans="16:16" x14ac:dyDescent="0.3">
      <c r="P429393" s="83"/>
    </row>
    <row r="429394" spans="16:16" x14ac:dyDescent="0.3">
      <c r="P429394" s="83"/>
    </row>
    <row r="429395" spans="16:16" x14ac:dyDescent="0.3">
      <c r="P429395" s="83"/>
    </row>
    <row r="429396" spans="16:16" x14ac:dyDescent="0.3">
      <c r="P429396" s="83"/>
    </row>
    <row r="429397" spans="16:16" x14ac:dyDescent="0.3">
      <c r="P429397" s="83"/>
    </row>
    <row r="429398" spans="16:16" x14ac:dyDescent="0.3">
      <c r="P429398" s="83"/>
    </row>
    <row r="429399" spans="16:16" x14ac:dyDescent="0.3">
      <c r="P429399" s="83"/>
    </row>
    <row r="429400" spans="16:16" x14ac:dyDescent="0.3">
      <c r="P429400" s="83"/>
    </row>
    <row r="429401" spans="16:16" x14ac:dyDescent="0.3">
      <c r="P429401" s="83"/>
    </row>
    <row r="429402" spans="16:16" x14ac:dyDescent="0.3">
      <c r="P429402" s="83"/>
    </row>
    <row r="429403" spans="16:16" x14ac:dyDescent="0.3">
      <c r="P429403" s="83"/>
    </row>
    <row r="429404" spans="16:16" x14ac:dyDescent="0.3">
      <c r="P429404" s="83"/>
    </row>
    <row r="429405" spans="16:16" x14ac:dyDescent="0.3">
      <c r="P429405" s="83"/>
    </row>
    <row r="429406" spans="16:16" x14ac:dyDescent="0.3">
      <c r="P429406" s="83"/>
    </row>
    <row r="429407" spans="16:16" x14ac:dyDescent="0.3">
      <c r="P429407" s="83"/>
    </row>
    <row r="429408" spans="16:16" x14ac:dyDescent="0.3">
      <c r="P429408" s="83"/>
    </row>
    <row r="429409" spans="16:16" x14ac:dyDescent="0.3">
      <c r="P429409" s="83"/>
    </row>
    <row r="429410" spans="16:16" x14ac:dyDescent="0.3">
      <c r="P429410" s="83"/>
    </row>
    <row r="429411" spans="16:16" x14ac:dyDescent="0.3">
      <c r="P429411" s="83"/>
    </row>
    <row r="429412" spans="16:16" x14ac:dyDescent="0.3">
      <c r="P429412" s="83"/>
    </row>
    <row r="429413" spans="16:16" x14ac:dyDescent="0.3">
      <c r="P429413" s="83"/>
    </row>
    <row r="429414" spans="16:16" x14ac:dyDescent="0.3">
      <c r="P429414" s="83"/>
    </row>
    <row r="429415" spans="16:16" x14ac:dyDescent="0.3">
      <c r="P429415" s="83"/>
    </row>
    <row r="429416" spans="16:16" x14ac:dyDescent="0.3">
      <c r="P429416" s="83"/>
    </row>
    <row r="429417" spans="16:16" x14ac:dyDescent="0.3">
      <c r="P429417" s="83"/>
    </row>
    <row r="429418" spans="16:16" x14ac:dyDescent="0.3">
      <c r="P429418" s="83"/>
    </row>
    <row r="429419" spans="16:16" x14ac:dyDescent="0.3">
      <c r="P429419" s="83"/>
    </row>
    <row r="429420" spans="16:16" x14ac:dyDescent="0.3">
      <c r="P429420" s="83"/>
    </row>
    <row r="429421" spans="16:16" x14ac:dyDescent="0.3">
      <c r="P429421" s="83"/>
    </row>
    <row r="429422" spans="16:16" x14ac:dyDescent="0.3">
      <c r="P429422" s="83"/>
    </row>
    <row r="429423" spans="16:16" x14ac:dyDescent="0.3">
      <c r="P429423" s="83"/>
    </row>
    <row r="429424" spans="16:16" x14ac:dyDescent="0.3">
      <c r="P429424" s="83"/>
    </row>
    <row r="429425" spans="16:16" x14ac:dyDescent="0.3">
      <c r="P429425" s="83"/>
    </row>
    <row r="429426" spans="16:16" x14ac:dyDescent="0.3">
      <c r="P429426" s="83"/>
    </row>
    <row r="429427" spans="16:16" x14ac:dyDescent="0.3">
      <c r="P429427" s="83"/>
    </row>
    <row r="429428" spans="16:16" x14ac:dyDescent="0.3">
      <c r="P429428" s="83"/>
    </row>
    <row r="429429" spans="16:16" x14ac:dyDescent="0.3">
      <c r="P429429" s="83"/>
    </row>
    <row r="429430" spans="16:16" x14ac:dyDescent="0.3">
      <c r="P429430" s="83"/>
    </row>
    <row r="429431" spans="16:16" x14ac:dyDescent="0.3">
      <c r="P429431" s="83"/>
    </row>
    <row r="429432" spans="16:16" x14ac:dyDescent="0.3">
      <c r="P429432" s="83"/>
    </row>
    <row r="429433" spans="16:16" x14ac:dyDescent="0.3">
      <c r="P429433" s="83"/>
    </row>
    <row r="429434" spans="16:16" x14ac:dyDescent="0.3">
      <c r="P429434" s="83"/>
    </row>
    <row r="429435" spans="16:16" x14ac:dyDescent="0.3">
      <c r="P429435" s="83"/>
    </row>
    <row r="429436" spans="16:16" x14ac:dyDescent="0.3">
      <c r="P429436" s="83"/>
    </row>
    <row r="429437" spans="16:16" x14ac:dyDescent="0.3">
      <c r="P429437" s="83"/>
    </row>
    <row r="429438" spans="16:16" x14ac:dyDescent="0.3">
      <c r="P429438" s="83"/>
    </row>
    <row r="429439" spans="16:16" x14ac:dyDescent="0.3">
      <c r="P429439" s="83"/>
    </row>
    <row r="429440" spans="16:16" x14ac:dyDescent="0.3">
      <c r="P429440" s="83"/>
    </row>
    <row r="429441" spans="16:16" x14ac:dyDescent="0.3">
      <c r="P429441" s="83"/>
    </row>
    <row r="429442" spans="16:16" x14ac:dyDescent="0.3">
      <c r="P429442" s="83"/>
    </row>
    <row r="429443" spans="16:16" x14ac:dyDescent="0.3">
      <c r="P429443" s="83"/>
    </row>
    <row r="429444" spans="16:16" x14ac:dyDescent="0.3">
      <c r="P429444" s="83"/>
    </row>
    <row r="429445" spans="16:16" x14ac:dyDescent="0.3">
      <c r="P429445" s="83"/>
    </row>
    <row r="429446" spans="16:16" x14ac:dyDescent="0.3">
      <c r="P429446" s="83"/>
    </row>
    <row r="429447" spans="16:16" x14ac:dyDescent="0.3">
      <c r="P429447" s="83"/>
    </row>
    <row r="429448" spans="16:16" x14ac:dyDescent="0.3">
      <c r="P429448" s="83"/>
    </row>
    <row r="429449" spans="16:16" x14ac:dyDescent="0.3">
      <c r="P429449" s="83"/>
    </row>
    <row r="429450" spans="16:16" x14ac:dyDescent="0.3">
      <c r="P429450" s="83"/>
    </row>
    <row r="429451" spans="16:16" x14ac:dyDescent="0.3">
      <c r="P429451" s="83"/>
    </row>
    <row r="429452" spans="16:16" x14ac:dyDescent="0.3">
      <c r="P429452" s="83"/>
    </row>
    <row r="429453" spans="16:16" x14ac:dyDescent="0.3">
      <c r="P429453" s="83"/>
    </row>
    <row r="429454" spans="16:16" x14ac:dyDescent="0.3">
      <c r="P429454" s="83"/>
    </row>
    <row r="429455" spans="16:16" x14ac:dyDescent="0.3">
      <c r="P429455" s="83"/>
    </row>
    <row r="429456" spans="16:16" x14ac:dyDescent="0.3">
      <c r="P429456" s="83"/>
    </row>
    <row r="429457" spans="16:16" x14ac:dyDescent="0.3">
      <c r="P429457" s="83"/>
    </row>
    <row r="429458" spans="16:16" x14ac:dyDescent="0.3">
      <c r="P429458" s="83"/>
    </row>
    <row r="429459" spans="16:16" x14ac:dyDescent="0.3">
      <c r="P429459" s="83"/>
    </row>
    <row r="429460" spans="16:16" x14ac:dyDescent="0.3">
      <c r="P429460" s="83"/>
    </row>
    <row r="429461" spans="16:16" x14ac:dyDescent="0.3">
      <c r="P429461" s="83"/>
    </row>
    <row r="429462" spans="16:16" x14ac:dyDescent="0.3">
      <c r="P429462" s="83"/>
    </row>
    <row r="429463" spans="16:16" x14ac:dyDescent="0.3">
      <c r="P429463" s="83"/>
    </row>
    <row r="429464" spans="16:16" x14ac:dyDescent="0.3">
      <c r="P429464" s="83"/>
    </row>
    <row r="429465" spans="16:16" x14ac:dyDescent="0.3">
      <c r="P429465" s="83"/>
    </row>
    <row r="429466" spans="16:16" x14ac:dyDescent="0.3">
      <c r="P429466" s="83"/>
    </row>
    <row r="429467" spans="16:16" x14ac:dyDescent="0.3">
      <c r="P429467" s="83"/>
    </row>
    <row r="429468" spans="16:16" x14ac:dyDescent="0.3">
      <c r="P429468" s="83"/>
    </row>
    <row r="429469" spans="16:16" x14ac:dyDescent="0.3">
      <c r="P429469" s="83"/>
    </row>
    <row r="429470" spans="16:16" x14ac:dyDescent="0.3">
      <c r="P429470" s="83"/>
    </row>
    <row r="429471" spans="16:16" x14ac:dyDescent="0.3">
      <c r="P429471" s="83"/>
    </row>
    <row r="429472" spans="16:16" x14ac:dyDescent="0.3">
      <c r="P429472" s="83"/>
    </row>
    <row r="429473" spans="16:16" x14ac:dyDescent="0.3">
      <c r="P429473" s="83"/>
    </row>
    <row r="429474" spans="16:16" x14ac:dyDescent="0.3">
      <c r="P429474" s="83"/>
    </row>
    <row r="429475" spans="16:16" x14ac:dyDescent="0.3">
      <c r="P429475" s="83"/>
    </row>
    <row r="429476" spans="16:16" x14ac:dyDescent="0.3">
      <c r="P429476" s="83"/>
    </row>
    <row r="429477" spans="16:16" x14ac:dyDescent="0.3">
      <c r="P429477" s="83"/>
    </row>
    <row r="429478" spans="16:16" x14ac:dyDescent="0.3">
      <c r="P429478" s="83"/>
    </row>
    <row r="429479" spans="16:16" x14ac:dyDescent="0.3">
      <c r="P429479" s="83"/>
    </row>
    <row r="429480" spans="16:16" x14ac:dyDescent="0.3">
      <c r="P429480" s="83"/>
    </row>
    <row r="429481" spans="16:16" x14ac:dyDescent="0.3">
      <c r="P429481" s="83"/>
    </row>
    <row r="429482" spans="16:16" x14ac:dyDescent="0.3">
      <c r="P429482" s="83"/>
    </row>
    <row r="429483" spans="16:16" x14ac:dyDescent="0.3">
      <c r="P429483" s="83"/>
    </row>
    <row r="429484" spans="16:16" x14ac:dyDescent="0.3">
      <c r="P429484" s="83"/>
    </row>
    <row r="429485" spans="16:16" x14ac:dyDescent="0.3">
      <c r="P429485" s="83"/>
    </row>
    <row r="429486" spans="16:16" x14ac:dyDescent="0.3">
      <c r="P429486" s="83"/>
    </row>
    <row r="429487" spans="16:16" x14ac:dyDescent="0.3">
      <c r="P429487" s="83"/>
    </row>
    <row r="429488" spans="16:16" x14ac:dyDescent="0.3">
      <c r="P429488" s="83"/>
    </row>
    <row r="429489" spans="16:16" x14ac:dyDescent="0.3">
      <c r="P429489" s="83"/>
    </row>
    <row r="429490" spans="16:16" x14ac:dyDescent="0.3">
      <c r="P429490" s="83"/>
    </row>
    <row r="429491" spans="16:16" x14ac:dyDescent="0.3">
      <c r="P429491" s="83"/>
    </row>
    <row r="429492" spans="16:16" x14ac:dyDescent="0.3">
      <c r="P429492" s="83"/>
    </row>
    <row r="429493" spans="16:16" x14ac:dyDescent="0.3">
      <c r="P429493" s="83"/>
    </row>
    <row r="429494" spans="16:16" x14ac:dyDescent="0.3">
      <c r="P429494" s="83"/>
    </row>
    <row r="429495" spans="16:16" x14ac:dyDescent="0.3">
      <c r="P429495" s="83"/>
    </row>
    <row r="429496" spans="16:16" x14ac:dyDescent="0.3">
      <c r="P429496" s="83"/>
    </row>
    <row r="429497" spans="16:16" x14ac:dyDescent="0.3">
      <c r="P429497" s="83"/>
    </row>
    <row r="429498" spans="16:16" x14ac:dyDescent="0.3">
      <c r="P429498" s="83"/>
    </row>
    <row r="429499" spans="16:16" x14ac:dyDescent="0.3">
      <c r="P429499" s="83"/>
    </row>
    <row r="429500" spans="16:16" x14ac:dyDescent="0.3">
      <c r="P429500" s="83"/>
    </row>
    <row r="429501" spans="16:16" x14ac:dyDescent="0.3">
      <c r="P429501" s="83"/>
    </row>
    <row r="429502" spans="16:16" x14ac:dyDescent="0.3">
      <c r="P429502" s="83"/>
    </row>
    <row r="429503" spans="16:16" x14ac:dyDescent="0.3">
      <c r="P429503" s="83"/>
    </row>
    <row r="429504" spans="16:16" x14ac:dyDescent="0.3">
      <c r="P429504" s="83"/>
    </row>
    <row r="429505" spans="16:16" x14ac:dyDescent="0.3">
      <c r="P429505" s="83"/>
    </row>
    <row r="429506" spans="16:16" x14ac:dyDescent="0.3">
      <c r="P429506" s="83"/>
    </row>
    <row r="429507" spans="16:16" x14ac:dyDescent="0.3">
      <c r="P429507" s="83"/>
    </row>
    <row r="429508" spans="16:16" x14ac:dyDescent="0.3">
      <c r="P429508" s="83"/>
    </row>
    <row r="429509" spans="16:16" x14ac:dyDescent="0.3">
      <c r="P429509" s="83"/>
    </row>
    <row r="429510" spans="16:16" x14ac:dyDescent="0.3">
      <c r="P429510" s="83"/>
    </row>
    <row r="429511" spans="16:16" x14ac:dyDescent="0.3">
      <c r="P429511" s="83"/>
    </row>
    <row r="429512" spans="16:16" x14ac:dyDescent="0.3">
      <c r="P429512" s="83"/>
    </row>
    <row r="429513" spans="16:16" x14ac:dyDescent="0.3">
      <c r="P429513" s="83"/>
    </row>
    <row r="429514" spans="16:16" x14ac:dyDescent="0.3">
      <c r="P429514" s="83"/>
    </row>
    <row r="429515" spans="16:16" x14ac:dyDescent="0.3">
      <c r="P429515" s="83"/>
    </row>
    <row r="429516" spans="16:16" x14ac:dyDescent="0.3">
      <c r="P429516" s="83"/>
    </row>
    <row r="429517" spans="16:16" x14ac:dyDescent="0.3">
      <c r="P429517" s="83"/>
    </row>
    <row r="429518" spans="16:16" x14ac:dyDescent="0.3">
      <c r="P429518" s="83"/>
    </row>
    <row r="429519" spans="16:16" x14ac:dyDescent="0.3">
      <c r="P429519" s="83"/>
    </row>
    <row r="429520" spans="16:16" x14ac:dyDescent="0.3">
      <c r="P429520" s="83"/>
    </row>
    <row r="429521" spans="16:16" x14ac:dyDescent="0.3">
      <c r="P429521" s="83"/>
    </row>
    <row r="429522" spans="16:16" x14ac:dyDescent="0.3">
      <c r="P429522" s="83"/>
    </row>
    <row r="429523" spans="16:16" x14ac:dyDescent="0.3">
      <c r="P429523" s="83"/>
    </row>
    <row r="429524" spans="16:16" x14ac:dyDescent="0.3">
      <c r="P429524" s="83"/>
    </row>
    <row r="429525" spans="16:16" x14ac:dyDescent="0.3">
      <c r="P429525" s="83"/>
    </row>
    <row r="429526" spans="16:16" x14ac:dyDescent="0.3">
      <c r="P429526" s="83"/>
    </row>
    <row r="429527" spans="16:16" x14ac:dyDescent="0.3">
      <c r="P429527" s="83"/>
    </row>
    <row r="429528" spans="16:16" x14ac:dyDescent="0.3">
      <c r="P429528" s="83"/>
    </row>
    <row r="429529" spans="16:16" x14ac:dyDescent="0.3">
      <c r="P429529" s="83"/>
    </row>
    <row r="429530" spans="16:16" x14ac:dyDescent="0.3">
      <c r="P429530" s="83"/>
    </row>
    <row r="429531" spans="16:16" x14ac:dyDescent="0.3">
      <c r="P429531" s="83"/>
    </row>
    <row r="429532" spans="16:16" x14ac:dyDescent="0.3">
      <c r="P429532" s="83"/>
    </row>
    <row r="429533" spans="16:16" x14ac:dyDescent="0.3">
      <c r="P429533" s="83"/>
    </row>
    <row r="429534" spans="16:16" x14ac:dyDescent="0.3">
      <c r="P429534" s="83"/>
    </row>
    <row r="429535" spans="16:16" x14ac:dyDescent="0.3">
      <c r="P429535" s="83"/>
    </row>
    <row r="429536" spans="16:16" x14ac:dyDescent="0.3">
      <c r="P429536" s="83"/>
    </row>
    <row r="429537" spans="16:16" x14ac:dyDescent="0.3">
      <c r="P429537" s="83"/>
    </row>
    <row r="429538" spans="16:16" x14ac:dyDescent="0.3">
      <c r="P429538" s="83"/>
    </row>
    <row r="429539" spans="16:16" x14ac:dyDescent="0.3">
      <c r="P429539" s="83"/>
    </row>
    <row r="429540" spans="16:16" x14ac:dyDescent="0.3">
      <c r="P429540" s="83"/>
    </row>
    <row r="429541" spans="16:16" x14ac:dyDescent="0.3">
      <c r="P429541" s="83"/>
    </row>
    <row r="429542" spans="16:16" x14ac:dyDescent="0.3">
      <c r="P429542" s="83"/>
    </row>
    <row r="429543" spans="16:16" x14ac:dyDescent="0.3">
      <c r="P429543" s="83"/>
    </row>
    <row r="429544" spans="16:16" x14ac:dyDescent="0.3">
      <c r="P429544" s="83"/>
    </row>
    <row r="429545" spans="16:16" x14ac:dyDescent="0.3">
      <c r="P429545" s="83"/>
    </row>
    <row r="429546" spans="16:16" x14ac:dyDescent="0.3">
      <c r="P429546" s="83"/>
    </row>
    <row r="429547" spans="16:16" x14ac:dyDescent="0.3">
      <c r="P429547" s="83"/>
    </row>
    <row r="429548" spans="16:16" x14ac:dyDescent="0.3">
      <c r="P429548" s="83"/>
    </row>
    <row r="429549" spans="16:16" x14ac:dyDescent="0.3">
      <c r="P429549" s="83"/>
    </row>
    <row r="429550" spans="16:16" x14ac:dyDescent="0.3">
      <c r="P429550" s="83"/>
    </row>
    <row r="429551" spans="16:16" x14ac:dyDescent="0.3">
      <c r="P429551" s="83"/>
    </row>
    <row r="429552" spans="16:16" x14ac:dyDescent="0.3">
      <c r="P429552" s="83"/>
    </row>
    <row r="429553" spans="16:16" x14ac:dyDescent="0.3">
      <c r="P429553" s="83"/>
    </row>
    <row r="429554" spans="16:16" x14ac:dyDescent="0.3">
      <c r="P429554" s="83"/>
    </row>
    <row r="429555" spans="16:16" x14ac:dyDescent="0.3">
      <c r="P429555" s="83"/>
    </row>
    <row r="429556" spans="16:16" x14ac:dyDescent="0.3">
      <c r="P429556" s="83"/>
    </row>
    <row r="429557" spans="16:16" x14ac:dyDescent="0.3">
      <c r="P429557" s="83"/>
    </row>
    <row r="429558" spans="16:16" x14ac:dyDescent="0.3">
      <c r="P429558" s="83"/>
    </row>
    <row r="429559" spans="16:16" x14ac:dyDescent="0.3">
      <c r="P429559" s="83"/>
    </row>
    <row r="429560" spans="16:16" x14ac:dyDescent="0.3">
      <c r="P429560" s="83"/>
    </row>
    <row r="429561" spans="16:16" x14ac:dyDescent="0.3">
      <c r="P429561" s="83"/>
    </row>
    <row r="429562" spans="16:16" x14ac:dyDescent="0.3">
      <c r="P429562" s="83"/>
    </row>
    <row r="429563" spans="16:16" x14ac:dyDescent="0.3">
      <c r="P429563" s="83"/>
    </row>
    <row r="429564" spans="16:16" x14ac:dyDescent="0.3">
      <c r="P429564" s="83"/>
    </row>
    <row r="429565" spans="16:16" x14ac:dyDescent="0.3">
      <c r="P429565" s="83"/>
    </row>
    <row r="429566" spans="16:16" x14ac:dyDescent="0.3">
      <c r="P429566" s="83"/>
    </row>
    <row r="429567" spans="16:16" x14ac:dyDescent="0.3">
      <c r="P429567" s="83"/>
    </row>
    <row r="429568" spans="16:16" x14ac:dyDescent="0.3">
      <c r="P429568" s="83"/>
    </row>
    <row r="429569" spans="16:16" x14ac:dyDescent="0.3">
      <c r="P429569" s="83"/>
    </row>
    <row r="429570" spans="16:16" x14ac:dyDescent="0.3">
      <c r="P429570" s="83"/>
    </row>
    <row r="429571" spans="16:16" x14ac:dyDescent="0.3">
      <c r="P429571" s="83"/>
    </row>
    <row r="429572" spans="16:16" x14ac:dyDescent="0.3">
      <c r="P429572" s="83"/>
    </row>
    <row r="429573" spans="16:16" x14ac:dyDescent="0.3">
      <c r="P429573" s="83"/>
    </row>
    <row r="429574" spans="16:16" x14ac:dyDescent="0.3">
      <c r="P429574" s="83"/>
    </row>
    <row r="429575" spans="16:16" x14ac:dyDescent="0.3">
      <c r="P429575" s="83"/>
    </row>
    <row r="429576" spans="16:16" x14ac:dyDescent="0.3">
      <c r="P429576" s="83"/>
    </row>
    <row r="429577" spans="16:16" x14ac:dyDescent="0.3">
      <c r="P429577" s="83"/>
    </row>
    <row r="429578" spans="16:16" x14ac:dyDescent="0.3">
      <c r="P429578" s="83"/>
    </row>
    <row r="429579" spans="16:16" x14ac:dyDescent="0.3">
      <c r="P429579" s="83"/>
    </row>
    <row r="429580" spans="16:16" x14ac:dyDescent="0.3">
      <c r="P429580" s="83"/>
    </row>
    <row r="429581" spans="16:16" x14ac:dyDescent="0.3">
      <c r="P429581" s="83"/>
    </row>
    <row r="429582" spans="16:16" x14ac:dyDescent="0.3">
      <c r="P429582" s="83"/>
    </row>
    <row r="429583" spans="16:16" x14ac:dyDescent="0.3">
      <c r="P429583" s="83"/>
    </row>
    <row r="429584" spans="16:16" x14ac:dyDescent="0.3">
      <c r="P429584" s="83"/>
    </row>
    <row r="429585" spans="16:16" x14ac:dyDescent="0.3">
      <c r="P429585" s="83"/>
    </row>
    <row r="429586" spans="16:16" x14ac:dyDescent="0.3">
      <c r="P429586" s="83"/>
    </row>
    <row r="429587" spans="16:16" x14ac:dyDescent="0.3">
      <c r="P429587" s="83"/>
    </row>
    <row r="429588" spans="16:16" x14ac:dyDescent="0.3">
      <c r="P429588" s="83"/>
    </row>
    <row r="429589" spans="16:16" x14ac:dyDescent="0.3">
      <c r="P429589" s="83"/>
    </row>
    <row r="429590" spans="16:16" x14ac:dyDescent="0.3">
      <c r="P429590" s="83"/>
    </row>
    <row r="429591" spans="16:16" x14ac:dyDescent="0.3">
      <c r="P429591" s="83"/>
    </row>
    <row r="429592" spans="16:16" x14ac:dyDescent="0.3">
      <c r="P429592" s="83"/>
    </row>
    <row r="429593" spans="16:16" x14ac:dyDescent="0.3">
      <c r="P429593" s="83"/>
    </row>
    <row r="429594" spans="16:16" x14ac:dyDescent="0.3">
      <c r="P429594" s="83"/>
    </row>
    <row r="429595" spans="16:16" x14ac:dyDescent="0.3">
      <c r="P429595" s="83"/>
    </row>
    <row r="429596" spans="16:16" x14ac:dyDescent="0.3">
      <c r="P429596" s="83"/>
    </row>
    <row r="429597" spans="16:16" x14ac:dyDescent="0.3">
      <c r="P429597" s="83"/>
    </row>
    <row r="429598" spans="16:16" x14ac:dyDescent="0.3">
      <c r="P429598" s="83"/>
    </row>
    <row r="429599" spans="16:16" x14ac:dyDescent="0.3">
      <c r="P429599" s="83"/>
    </row>
    <row r="429600" spans="16:16" x14ac:dyDescent="0.3">
      <c r="P429600" s="83"/>
    </row>
    <row r="429601" spans="16:16" x14ac:dyDescent="0.3">
      <c r="P429601" s="83"/>
    </row>
    <row r="429602" spans="16:16" x14ac:dyDescent="0.3">
      <c r="P429602" s="83"/>
    </row>
    <row r="429603" spans="16:16" x14ac:dyDescent="0.3">
      <c r="P429603" s="83"/>
    </row>
    <row r="429604" spans="16:16" x14ac:dyDescent="0.3">
      <c r="P429604" s="83"/>
    </row>
    <row r="429605" spans="16:16" x14ac:dyDescent="0.3">
      <c r="P429605" s="83"/>
    </row>
    <row r="429606" spans="16:16" x14ac:dyDescent="0.3">
      <c r="P429606" s="83"/>
    </row>
    <row r="429607" spans="16:16" x14ac:dyDescent="0.3">
      <c r="P429607" s="83"/>
    </row>
    <row r="429608" spans="16:16" x14ac:dyDescent="0.3">
      <c r="P429608" s="83"/>
    </row>
    <row r="429609" spans="16:16" x14ac:dyDescent="0.3">
      <c r="P429609" s="83"/>
    </row>
    <row r="429610" spans="16:16" x14ac:dyDescent="0.3">
      <c r="P429610" s="83"/>
    </row>
    <row r="429611" spans="16:16" x14ac:dyDescent="0.3">
      <c r="P429611" s="83"/>
    </row>
    <row r="429612" spans="16:16" x14ac:dyDescent="0.3">
      <c r="P429612" s="83"/>
    </row>
    <row r="429613" spans="16:16" x14ac:dyDescent="0.3">
      <c r="P429613" s="83"/>
    </row>
    <row r="429614" spans="16:16" x14ac:dyDescent="0.3">
      <c r="P429614" s="83"/>
    </row>
    <row r="429615" spans="16:16" x14ac:dyDescent="0.3">
      <c r="P429615" s="83"/>
    </row>
    <row r="429616" spans="16:16" x14ac:dyDescent="0.3">
      <c r="P429616" s="83"/>
    </row>
    <row r="429617" spans="16:16" x14ac:dyDescent="0.3">
      <c r="P429617" s="83"/>
    </row>
    <row r="429618" spans="16:16" x14ac:dyDescent="0.3">
      <c r="P429618" s="83"/>
    </row>
    <row r="429619" spans="16:16" x14ac:dyDescent="0.3">
      <c r="P429619" s="83"/>
    </row>
    <row r="429620" spans="16:16" x14ac:dyDescent="0.3">
      <c r="P429620" s="83"/>
    </row>
    <row r="429621" spans="16:16" x14ac:dyDescent="0.3">
      <c r="P429621" s="83"/>
    </row>
    <row r="429622" spans="16:16" x14ac:dyDescent="0.3">
      <c r="P429622" s="83"/>
    </row>
    <row r="429623" spans="16:16" x14ac:dyDescent="0.3">
      <c r="P429623" s="83"/>
    </row>
    <row r="429624" spans="16:16" x14ac:dyDescent="0.3">
      <c r="P429624" s="83"/>
    </row>
    <row r="429625" spans="16:16" x14ac:dyDescent="0.3">
      <c r="P429625" s="83"/>
    </row>
    <row r="429626" spans="16:16" x14ac:dyDescent="0.3">
      <c r="P429626" s="83"/>
    </row>
    <row r="429627" spans="16:16" x14ac:dyDescent="0.3">
      <c r="P429627" s="83"/>
    </row>
    <row r="429628" spans="16:16" x14ac:dyDescent="0.3">
      <c r="P429628" s="83"/>
    </row>
    <row r="429629" spans="16:16" x14ac:dyDescent="0.3">
      <c r="P429629" s="83"/>
    </row>
    <row r="429630" spans="16:16" x14ac:dyDescent="0.3">
      <c r="P429630" s="83"/>
    </row>
    <row r="429631" spans="16:16" x14ac:dyDescent="0.3">
      <c r="P429631" s="83"/>
    </row>
    <row r="429632" spans="16:16" x14ac:dyDescent="0.3">
      <c r="P429632" s="83"/>
    </row>
    <row r="429633" spans="16:16" x14ac:dyDescent="0.3">
      <c r="P429633" s="83"/>
    </row>
    <row r="429634" spans="16:16" x14ac:dyDescent="0.3">
      <c r="P429634" s="83"/>
    </row>
    <row r="429635" spans="16:16" x14ac:dyDescent="0.3">
      <c r="P429635" s="83"/>
    </row>
    <row r="429636" spans="16:16" x14ac:dyDescent="0.3">
      <c r="P429636" s="83"/>
    </row>
    <row r="429637" spans="16:16" x14ac:dyDescent="0.3">
      <c r="P429637" s="83"/>
    </row>
    <row r="429638" spans="16:16" x14ac:dyDescent="0.3">
      <c r="P429638" s="83"/>
    </row>
    <row r="429639" spans="16:16" x14ac:dyDescent="0.3">
      <c r="P429639" s="83"/>
    </row>
    <row r="429640" spans="16:16" x14ac:dyDescent="0.3">
      <c r="P429640" s="83"/>
    </row>
    <row r="429641" spans="16:16" x14ac:dyDescent="0.3">
      <c r="P429641" s="83"/>
    </row>
    <row r="429642" spans="16:16" x14ac:dyDescent="0.3">
      <c r="P429642" s="83"/>
    </row>
    <row r="429643" spans="16:16" x14ac:dyDescent="0.3">
      <c r="P429643" s="83"/>
    </row>
    <row r="429644" spans="16:16" x14ac:dyDescent="0.3">
      <c r="P429644" s="83"/>
    </row>
    <row r="429645" spans="16:16" x14ac:dyDescent="0.3">
      <c r="P429645" s="83"/>
    </row>
    <row r="429646" spans="16:16" x14ac:dyDescent="0.3">
      <c r="P429646" s="83"/>
    </row>
    <row r="429647" spans="16:16" x14ac:dyDescent="0.3">
      <c r="P429647" s="83"/>
    </row>
    <row r="429648" spans="16:16" x14ac:dyDescent="0.3">
      <c r="P429648" s="83"/>
    </row>
    <row r="429649" spans="16:16" x14ac:dyDescent="0.3">
      <c r="P429649" s="83"/>
    </row>
    <row r="429650" spans="16:16" x14ac:dyDescent="0.3">
      <c r="P429650" s="83"/>
    </row>
    <row r="429651" spans="16:16" x14ac:dyDescent="0.3">
      <c r="P429651" s="83"/>
    </row>
    <row r="429652" spans="16:16" x14ac:dyDescent="0.3">
      <c r="P429652" s="83"/>
    </row>
    <row r="429653" spans="16:16" x14ac:dyDescent="0.3">
      <c r="P429653" s="83"/>
    </row>
    <row r="429654" spans="16:16" x14ac:dyDescent="0.3">
      <c r="P429654" s="83"/>
    </row>
    <row r="429655" spans="16:16" x14ac:dyDescent="0.3">
      <c r="P429655" s="83"/>
    </row>
    <row r="429656" spans="16:16" x14ac:dyDescent="0.3">
      <c r="P429656" s="83"/>
    </row>
    <row r="429657" spans="16:16" x14ac:dyDescent="0.3">
      <c r="P429657" s="83"/>
    </row>
    <row r="429658" spans="16:16" x14ac:dyDescent="0.3">
      <c r="P429658" s="83"/>
    </row>
    <row r="429659" spans="16:16" x14ac:dyDescent="0.3">
      <c r="P429659" s="83"/>
    </row>
    <row r="429660" spans="16:16" x14ac:dyDescent="0.3">
      <c r="P429660" s="83"/>
    </row>
    <row r="429661" spans="16:16" x14ac:dyDescent="0.3">
      <c r="P429661" s="83"/>
    </row>
    <row r="429662" spans="16:16" x14ac:dyDescent="0.3">
      <c r="P429662" s="83"/>
    </row>
    <row r="429663" spans="16:16" x14ac:dyDescent="0.3">
      <c r="P429663" s="83"/>
    </row>
    <row r="429664" spans="16:16" x14ac:dyDescent="0.3">
      <c r="P429664" s="83"/>
    </row>
    <row r="429665" spans="16:16" x14ac:dyDescent="0.3">
      <c r="P429665" s="83"/>
    </row>
    <row r="429666" spans="16:16" x14ac:dyDescent="0.3">
      <c r="P429666" s="83"/>
    </row>
    <row r="429667" spans="16:16" x14ac:dyDescent="0.3">
      <c r="P429667" s="83"/>
    </row>
    <row r="429668" spans="16:16" x14ac:dyDescent="0.3">
      <c r="P429668" s="83"/>
    </row>
    <row r="429669" spans="16:16" x14ac:dyDescent="0.3">
      <c r="P429669" s="83"/>
    </row>
    <row r="429670" spans="16:16" x14ac:dyDescent="0.3">
      <c r="P429670" s="83"/>
    </row>
    <row r="429671" spans="16:16" x14ac:dyDescent="0.3">
      <c r="P429671" s="83"/>
    </row>
    <row r="429672" spans="16:16" x14ac:dyDescent="0.3">
      <c r="P429672" s="83"/>
    </row>
    <row r="429673" spans="16:16" x14ac:dyDescent="0.3">
      <c r="P429673" s="83"/>
    </row>
    <row r="429674" spans="16:16" x14ac:dyDescent="0.3">
      <c r="P429674" s="83"/>
    </row>
    <row r="429675" spans="16:16" x14ac:dyDescent="0.3">
      <c r="P429675" s="83"/>
    </row>
    <row r="429676" spans="16:16" x14ac:dyDescent="0.3">
      <c r="P429676" s="83"/>
    </row>
    <row r="429677" spans="16:16" x14ac:dyDescent="0.3">
      <c r="P429677" s="83"/>
    </row>
    <row r="429678" spans="16:16" x14ac:dyDescent="0.3">
      <c r="P429678" s="83"/>
    </row>
    <row r="429679" spans="16:16" x14ac:dyDescent="0.3">
      <c r="P429679" s="83"/>
    </row>
    <row r="429680" spans="16:16" x14ac:dyDescent="0.3">
      <c r="P429680" s="83"/>
    </row>
    <row r="429681" spans="16:16" x14ac:dyDescent="0.3">
      <c r="P429681" s="83"/>
    </row>
    <row r="429682" spans="16:16" x14ac:dyDescent="0.3">
      <c r="P429682" s="83"/>
    </row>
    <row r="429683" spans="16:16" x14ac:dyDescent="0.3">
      <c r="P429683" s="83"/>
    </row>
    <row r="429684" spans="16:16" x14ac:dyDescent="0.3">
      <c r="P429684" s="83"/>
    </row>
    <row r="429685" spans="16:16" x14ac:dyDescent="0.3">
      <c r="P429685" s="83"/>
    </row>
    <row r="429686" spans="16:16" x14ac:dyDescent="0.3">
      <c r="P429686" s="83"/>
    </row>
    <row r="429687" spans="16:16" x14ac:dyDescent="0.3">
      <c r="P429687" s="83"/>
    </row>
    <row r="429688" spans="16:16" x14ac:dyDescent="0.3">
      <c r="P429688" s="83"/>
    </row>
    <row r="429689" spans="16:16" x14ac:dyDescent="0.3">
      <c r="P429689" s="83"/>
    </row>
    <row r="429690" spans="16:16" x14ac:dyDescent="0.3">
      <c r="P429690" s="83"/>
    </row>
    <row r="429691" spans="16:16" x14ac:dyDescent="0.3">
      <c r="P429691" s="83"/>
    </row>
    <row r="429692" spans="16:16" x14ac:dyDescent="0.3">
      <c r="P429692" s="83"/>
    </row>
    <row r="429693" spans="16:16" x14ac:dyDescent="0.3">
      <c r="P429693" s="83"/>
    </row>
    <row r="429694" spans="16:16" x14ac:dyDescent="0.3">
      <c r="P429694" s="83"/>
    </row>
    <row r="429695" spans="16:16" x14ac:dyDescent="0.3">
      <c r="P429695" s="83"/>
    </row>
    <row r="429696" spans="16:16" x14ac:dyDescent="0.3">
      <c r="P429696" s="83"/>
    </row>
    <row r="429697" spans="16:16" x14ac:dyDescent="0.3">
      <c r="P429697" s="83"/>
    </row>
    <row r="429698" spans="16:16" x14ac:dyDescent="0.3">
      <c r="P429698" s="83"/>
    </row>
    <row r="429699" spans="16:16" x14ac:dyDescent="0.3">
      <c r="P429699" s="83"/>
    </row>
    <row r="429700" spans="16:16" x14ac:dyDescent="0.3">
      <c r="P429700" s="83"/>
    </row>
    <row r="429701" spans="16:16" x14ac:dyDescent="0.3">
      <c r="P429701" s="83"/>
    </row>
    <row r="429702" spans="16:16" x14ac:dyDescent="0.3">
      <c r="P429702" s="83"/>
    </row>
    <row r="429703" spans="16:16" x14ac:dyDescent="0.3">
      <c r="P429703" s="83"/>
    </row>
    <row r="429704" spans="16:16" x14ac:dyDescent="0.3">
      <c r="P429704" s="83"/>
    </row>
    <row r="429705" spans="16:16" x14ac:dyDescent="0.3">
      <c r="P429705" s="83"/>
    </row>
    <row r="429706" spans="16:16" x14ac:dyDescent="0.3">
      <c r="P429706" s="83"/>
    </row>
    <row r="429707" spans="16:16" x14ac:dyDescent="0.3">
      <c r="P429707" s="83"/>
    </row>
    <row r="429708" spans="16:16" x14ac:dyDescent="0.3">
      <c r="P429708" s="83"/>
    </row>
    <row r="429709" spans="16:16" x14ac:dyDescent="0.3">
      <c r="P429709" s="83"/>
    </row>
    <row r="429710" spans="16:16" x14ac:dyDescent="0.3">
      <c r="P429710" s="83"/>
    </row>
    <row r="429711" spans="16:16" x14ac:dyDescent="0.3">
      <c r="P429711" s="83"/>
    </row>
    <row r="429712" spans="16:16" x14ac:dyDescent="0.3">
      <c r="P429712" s="83"/>
    </row>
    <row r="429713" spans="16:16" x14ac:dyDescent="0.3">
      <c r="P429713" s="83"/>
    </row>
    <row r="429714" spans="16:16" x14ac:dyDescent="0.3">
      <c r="P429714" s="83"/>
    </row>
    <row r="429715" spans="16:16" x14ac:dyDescent="0.3">
      <c r="P429715" s="83"/>
    </row>
    <row r="429716" spans="16:16" x14ac:dyDescent="0.3">
      <c r="P429716" s="83"/>
    </row>
    <row r="429717" spans="16:16" x14ac:dyDescent="0.3">
      <c r="P429717" s="83"/>
    </row>
    <row r="429718" spans="16:16" x14ac:dyDescent="0.3">
      <c r="P429718" s="83"/>
    </row>
    <row r="429719" spans="16:16" x14ac:dyDescent="0.3">
      <c r="P429719" s="83"/>
    </row>
    <row r="429720" spans="16:16" x14ac:dyDescent="0.3">
      <c r="P429720" s="83"/>
    </row>
    <row r="429721" spans="16:16" x14ac:dyDescent="0.3">
      <c r="P429721" s="83"/>
    </row>
    <row r="429722" spans="16:16" x14ac:dyDescent="0.3">
      <c r="P429722" s="83"/>
    </row>
    <row r="429723" spans="16:16" x14ac:dyDescent="0.3">
      <c r="P429723" s="83"/>
    </row>
    <row r="429724" spans="16:16" x14ac:dyDescent="0.3">
      <c r="P429724" s="83"/>
    </row>
    <row r="429725" spans="16:16" x14ac:dyDescent="0.3">
      <c r="P429725" s="83"/>
    </row>
    <row r="429726" spans="16:16" x14ac:dyDescent="0.3">
      <c r="P429726" s="83"/>
    </row>
    <row r="429727" spans="16:16" x14ac:dyDescent="0.3">
      <c r="P429727" s="83"/>
    </row>
    <row r="429728" spans="16:16" x14ac:dyDescent="0.3">
      <c r="P429728" s="83"/>
    </row>
    <row r="429729" spans="16:16" x14ac:dyDescent="0.3">
      <c r="P429729" s="83"/>
    </row>
    <row r="429730" spans="16:16" x14ac:dyDescent="0.3">
      <c r="P429730" s="83"/>
    </row>
    <row r="429731" spans="16:16" x14ac:dyDescent="0.3">
      <c r="P429731" s="83"/>
    </row>
    <row r="429732" spans="16:16" x14ac:dyDescent="0.3">
      <c r="P429732" s="83"/>
    </row>
    <row r="429733" spans="16:16" x14ac:dyDescent="0.3">
      <c r="P429733" s="83"/>
    </row>
    <row r="429734" spans="16:16" x14ac:dyDescent="0.3">
      <c r="P429734" s="83"/>
    </row>
    <row r="429735" spans="16:16" x14ac:dyDescent="0.3">
      <c r="P429735" s="83"/>
    </row>
    <row r="429736" spans="16:16" x14ac:dyDescent="0.3">
      <c r="P429736" s="83"/>
    </row>
    <row r="429737" spans="16:16" x14ac:dyDescent="0.3">
      <c r="P429737" s="83"/>
    </row>
    <row r="429738" spans="16:16" x14ac:dyDescent="0.3">
      <c r="P429738" s="83"/>
    </row>
    <row r="429739" spans="16:16" x14ac:dyDescent="0.3">
      <c r="P429739" s="83"/>
    </row>
    <row r="429740" spans="16:16" x14ac:dyDescent="0.3">
      <c r="P429740" s="83"/>
    </row>
    <row r="429741" spans="16:16" x14ac:dyDescent="0.3">
      <c r="P429741" s="83"/>
    </row>
    <row r="429742" spans="16:16" x14ac:dyDescent="0.3">
      <c r="P429742" s="83"/>
    </row>
    <row r="429743" spans="16:16" x14ac:dyDescent="0.3">
      <c r="P429743" s="83"/>
    </row>
    <row r="429744" spans="16:16" x14ac:dyDescent="0.3">
      <c r="P429744" s="83"/>
    </row>
    <row r="429745" spans="16:16" x14ac:dyDescent="0.3">
      <c r="P429745" s="83"/>
    </row>
    <row r="429746" spans="16:16" x14ac:dyDescent="0.3">
      <c r="P429746" s="83"/>
    </row>
    <row r="429747" spans="16:16" x14ac:dyDescent="0.3">
      <c r="P429747" s="83"/>
    </row>
    <row r="429748" spans="16:16" x14ac:dyDescent="0.3">
      <c r="P429748" s="83"/>
    </row>
    <row r="429749" spans="16:16" x14ac:dyDescent="0.3">
      <c r="P429749" s="83"/>
    </row>
    <row r="429750" spans="16:16" x14ac:dyDescent="0.3">
      <c r="P429750" s="83"/>
    </row>
    <row r="429751" spans="16:16" x14ac:dyDescent="0.3">
      <c r="P429751" s="83"/>
    </row>
    <row r="429752" spans="16:16" x14ac:dyDescent="0.3">
      <c r="P429752" s="83"/>
    </row>
    <row r="429753" spans="16:16" x14ac:dyDescent="0.3">
      <c r="P429753" s="83"/>
    </row>
    <row r="429754" spans="16:16" x14ac:dyDescent="0.3">
      <c r="P429754" s="83"/>
    </row>
    <row r="429755" spans="16:16" x14ac:dyDescent="0.3">
      <c r="P429755" s="83"/>
    </row>
    <row r="429756" spans="16:16" x14ac:dyDescent="0.3">
      <c r="P429756" s="83"/>
    </row>
    <row r="429757" spans="16:16" x14ac:dyDescent="0.3">
      <c r="P429757" s="83"/>
    </row>
    <row r="429758" spans="16:16" x14ac:dyDescent="0.3">
      <c r="P429758" s="83"/>
    </row>
    <row r="429759" spans="16:16" x14ac:dyDescent="0.3">
      <c r="P429759" s="83"/>
    </row>
    <row r="429760" spans="16:16" x14ac:dyDescent="0.3">
      <c r="P429760" s="83"/>
    </row>
    <row r="429761" spans="16:16" x14ac:dyDescent="0.3">
      <c r="P429761" s="83"/>
    </row>
    <row r="429762" spans="16:16" x14ac:dyDescent="0.3">
      <c r="P429762" s="83"/>
    </row>
    <row r="429763" spans="16:16" x14ac:dyDescent="0.3">
      <c r="P429763" s="83"/>
    </row>
    <row r="429764" spans="16:16" x14ac:dyDescent="0.3">
      <c r="P429764" s="83"/>
    </row>
    <row r="429765" spans="16:16" x14ac:dyDescent="0.3">
      <c r="P429765" s="83"/>
    </row>
    <row r="429766" spans="16:16" x14ac:dyDescent="0.3">
      <c r="P429766" s="83"/>
    </row>
    <row r="429767" spans="16:16" x14ac:dyDescent="0.3">
      <c r="P429767" s="83"/>
    </row>
    <row r="429768" spans="16:16" x14ac:dyDescent="0.3">
      <c r="P429768" s="83"/>
    </row>
    <row r="429769" spans="16:16" x14ac:dyDescent="0.3">
      <c r="P429769" s="83"/>
    </row>
    <row r="429770" spans="16:16" x14ac:dyDescent="0.3">
      <c r="P429770" s="83"/>
    </row>
    <row r="429771" spans="16:16" x14ac:dyDescent="0.3">
      <c r="P429771" s="83"/>
    </row>
    <row r="429772" spans="16:16" x14ac:dyDescent="0.3">
      <c r="P429772" s="83"/>
    </row>
    <row r="429773" spans="16:16" x14ac:dyDescent="0.3">
      <c r="P429773" s="83"/>
    </row>
    <row r="429774" spans="16:16" x14ac:dyDescent="0.3">
      <c r="P429774" s="83"/>
    </row>
    <row r="429775" spans="16:16" x14ac:dyDescent="0.3">
      <c r="P429775" s="83"/>
    </row>
    <row r="429776" spans="16:16" x14ac:dyDescent="0.3">
      <c r="P429776" s="83"/>
    </row>
    <row r="429777" spans="16:16" x14ac:dyDescent="0.3">
      <c r="P429777" s="83"/>
    </row>
    <row r="429778" spans="16:16" x14ac:dyDescent="0.3">
      <c r="P429778" s="83"/>
    </row>
    <row r="429779" spans="16:16" x14ac:dyDescent="0.3">
      <c r="P429779" s="83"/>
    </row>
    <row r="429780" spans="16:16" x14ac:dyDescent="0.3">
      <c r="P429780" s="83"/>
    </row>
    <row r="429781" spans="16:16" x14ac:dyDescent="0.3">
      <c r="P429781" s="83"/>
    </row>
    <row r="429782" spans="16:16" x14ac:dyDescent="0.3">
      <c r="P429782" s="83"/>
    </row>
    <row r="429783" spans="16:16" x14ac:dyDescent="0.3">
      <c r="P429783" s="83"/>
    </row>
    <row r="429784" spans="16:16" x14ac:dyDescent="0.3">
      <c r="P429784" s="83"/>
    </row>
    <row r="429785" spans="16:16" x14ac:dyDescent="0.3">
      <c r="P429785" s="83"/>
    </row>
    <row r="429786" spans="16:16" x14ac:dyDescent="0.3">
      <c r="P429786" s="83"/>
    </row>
    <row r="429787" spans="16:16" x14ac:dyDescent="0.3">
      <c r="P429787" s="83"/>
    </row>
    <row r="429788" spans="16:16" x14ac:dyDescent="0.3">
      <c r="P429788" s="83"/>
    </row>
    <row r="429789" spans="16:16" x14ac:dyDescent="0.3">
      <c r="P429789" s="83"/>
    </row>
    <row r="429790" spans="16:16" x14ac:dyDescent="0.3">
      <c r="P429790" s="83"/>
    </row>
    <row r="429791" spans="16:16" x14ac:dyDescent="0.3">
      <c r="P429791" s="83"/>
    </row>
    <row r="429792" spans="16:16" x14ac:dyDescent="0.3">
      <c r="P429792" s="83"/>
    </row>
    <row r="429793" spans="16:16" x14ac:dyDescent="0.3">
      <c r="P429793" s="83"/>
    </row>
    <row r="429794" spans="16:16" x14ac:dyDescent="0.3">
      <c r="P429794" s="83"/>
    </row>
    <row r="429795" spans="16:16" x14ac:dyDescent="0.3">
      <c r="P429795" s="83"/>
    </row>
    <row r="429796" spans="16:16" x14ac:dyDescent="0.3">
      <c r="P429796" s="83"/>
    </row>
    <row r="429797" spans="16:16" x14ac:dyDescent="0.3">
      <c r="P429797" s="83"/>
    </row>
    <row r="429798" spans="16:16" x14ac:dyDescent="0.3">
      <c r="P429798" s="83"/>
    </row>
    <row r="429799" spans="16:16" x14ac:dyDescent="0.3">
      <c r="P429799" s="83"/>
    </row>
    <row r="429800" spans="16:16" x14ac:dyDescent="0.3">
      <c r="P429800" s="83"/>
    </row>
    <row r="429801" spans="16:16" x14ac:dyDescent="0.3">
      <c r="P429801" s="83"/>
    </row>
    <row r="429802" spans="16:16" x14ac:dyDescent="0.3">
      <c r="P429802" s="83"/>
    </row>
    <row r="429803" spans="16:16" x14ac:dyDescent="0.3">
      <c r="P429803" s="83"/>
    </row>
    <row r="429804" spans="16:16" x14ac:dyDescent="0.3">
      <c r="P429804" s="83"/>
    </row>
    <row r="429805" spans="16:16" x14ac:dyDescent="0.3">
      <c r="P429805" s="83"/>
    </row>
    <row r="429806" spans="16:16" x14ac:dyDescent="0.3">
      <c r="P429806" s="83"/>
    </row>
    <row r="429807" spans="16:16" x14ac:dyDescent="0.3">
      <c r="P429807" s="83"/>
    </row>
    <row r="429808" spans="16:16" x14ac:dyDescent="0.3">
      <c r="P429808" s="83"/>
    </row>
    <row r="429809" spans="16:16" x14ac:dyDescent="0.3">
      <c r="P429809" s="83"/>
    </row>
    <row r="429810" spans="16:16" x14ac:dyDescent="0.3">
      <c r="P429810" s="83"/>
    </row>
    <row r="429811" spans="16:16" x14ac:dyDescent="0.3">
      <c r="P429811" s="83"/>
    </row>
    <row r="429812" spans="16:16" x14ac:dyDescent="0.3">
      <c r="P429812" s="83"/>
    </row>
    <row r="429813" spans="16:16" x14ac:dyDescent="0.3">
      <c r="P429813" s="83"/>
    </row>
    <row r="429814" spans="16:16" x14ac:dyDescent="0.3">
      <c r="P429814" s="83"/>
    </row>
    <row r="429815" spans="16:16" x14ac:dyDescent="0.3">
      <c r="P429815" s="83"/>
    </row>
    <row r="429816" spans="16:16" x14ac:dyDescent="0.3">
      <c r="P429816" s="83"/>
    </row>
    <row r="429817" spans="16:16" x14ac:dyDescent="0.3">
      <c r="P429817" s="83"/>
    </row>
    <row r="429818" spans="16:16" x14ac:dyDescent="0.3">
      <c r="P429818" s="83"/>
    </row>
    <row r="429819" spans="16:16" x14ac:dyDescent="0.3">
      <c r="P429819" s="83"/>
    </row>
    <row r="429820" spans="16:16" x14ac:dyDescent="0.3">
      <c r="P429820" s="83"/>
    </row>
    <row r="429821" spans="16:16" x14ac:dyDescent="0.3">
      <c r="P429821" s="83"/>
    </row>
    <row r="429822" spans="16:16" x14ac:dyDescent="0.3">
      <c r="P429822" s="83"/>
    </row>
    <row r="429823" spans="16:16" x14ac:dyDescent="0.3">
      <c r="P429823" s="83"/>
    </row>
    <row r="429824" spans="16:16" x14ac:dyDescent="0.3">
      <c r="P429824" s="83"/>
    </row>
    <row r="429825" spans="16:16" x14ac:dyDescent="0.3">
      <c r="P429825" s="83"/>
    </row>
    <row r="429826" spans="16:16" x14ac:dyDescent="0.3">
      <c r="P429826" s="83"/>
    </row>
    <row r="429827" spans="16:16" x14ac:dyDescent="0.3">
      <c r="P429827" s="83"/>
    </row>
    <row r="429828" spans="16:16" x14ac:dyDescent="0.3">
      <c r="P429828" s="83"/>
    </row>
    <row r="429829" spans="16:16" x14ac:dyDescent="0.3">
      <c r="P429829" s="83"/>
    </row>
    <row r="429830" spans="16:16" x14ac:dyDescent="0.3">
      <c r="P429830" s="83"/>
    </row>
    <row r="429831" spans="16:16" x14ac:dyDescent="0.3">
      <c r="P429831" s="83"/>
    </row>
    <row r="429832" spans="16:16" x14ac:dyDescent="0.3">
      <c r="P429832" s="83"/>
    </row>
    <row r="429833" spans="16:16" x14ac:dyDescent="0.3">
      <c r="P429833" s="83"/>
    </row>
    <row r="429834" spans="16:16" x14ac:dyDescent="0.3">
      <c r="P429834" s="83"/>
    </row>
    <row r="429835" spans="16:16" x14ac:dyDescent="0.3">
      <c r="P429835" s="83"/>
    </row>
    <row r="429836" spans="16:16" x14ac:dyDescent="0.3">
      <c r="P429836" s="83"/>
    </row>
    <row r="429837" spans="16:16" x14ac:dyDescent="0.3">
      <c r="P429837" s="83"/>
    </row>
    <row r="429838" spans="16:16" x14ac:dyDescent="0.3">
      <c r="P429838" s="83"/>
    </row>
    <row r="429839" spans="16:16" x14ac:dyDescent="0.3">
      <c r="P429839" s="83"/>
    </row>
    <row r="429840" spans="16:16" x14ac:dyDescent="0.3">
      <c r="P429840" s="83"/>
    </row>
    <row r="429841" spans="16:16" x14ac:dyDescent="0.3">
      <c r="P429841" s="83"/>
    </row>
    <row r="429842" spans="16:16" x14ac:dyDescent="0.3">
      <c r="P429842" s="83"/>
    </row>
    <row r="429843" spans="16:16" x14ac:dyDescent="0.3">
      <c r="P429843" s="83"/>
    </row>
    <row r="429844" spans="16:16" x14ac:dyDescent="0.3">
      <c r="P429844" s="83"/>
    </row>
    <row r="429845" spans="16:16" x14ac:dyDescent="0.3">
      <c r="P429845" s="83"/>
    </row>
    <row r="429846" spans="16:16" x14ac:dyDescent="0.3">
      <c r="P429846" s="83"/>
    </row>
    <row r="429847" spans="16:16" x14ac:dyDescent="0.3">
      <c r="P429847" s="83"/>
    </row>
    <row r="429848" spans="16:16" x14ac:dyDescent="0.3">
      <c r="P429848" s="83"/>
    </row>
    <row r="429849" spans="16:16" x14ac:dyDescent="0.3">
      <c r="P429849" s="83"/>
    </row>
    <row r="429850" spans="16:16" x14ac:dyDescent="0.3">
      <c r="P429850" s="83"/>
    </row>
    <row r="429851" spans="16:16" x14ac:dyDescent="0.3">
      <c r="P429851" s="83"/>
    </row>
    <row r="429852" spans="16:16" x14ac:dyDescent="0.3">
      <c r="P429852" s="83"/>
    </row>
    <row r="429853" spans="16:16" x14ac:dyDescent="0.3">
      <c r="P429853" s="83"/>
    </row>
    <row r="429854" spans="16:16" x14ac:dyDescent="0.3">
      <c r="P429854" s="83"/>
    </row>
    <row r="429855" spans="16:16" x14ac:dyDescent="0.3">
      <c r="P429855" s="83"/>
    </row>
    <row r="429856" spans="16:16" x14ac:dyDescent="0.3">
      <c r="P429856" s="83"/>
    </row>
    <row r="429857" spans="16:16" x14ac:dyDescent="0.3">
      <c r="P429857" s="83"/>
    </row>
    <row r="429858" spans="16:16" x14ac:dyDescent="0.3">
      <c r="P429858" s="83"/>
    </row>
    <row r="429859" spans="16:16" x14ac:dyDescent="0.3">
      <c r="P429859" s="83"/>
    </row>
    <row r="429860" spans="16:16" x14ac:dyDescent="0.3">
      <c r="P429860" s="83"/>
    </row>
    <row r="429861" spans="16:16" x14ac:dyDescent="0.3">
      <c r="P429861" s="83"/>
    </row>
    <row r="429862" spans="16:16" x14ac:dyDescent="0.3">
      <c r="P429862" s="83"/>
    </row>
    <row r="429863" spans="16:16" x14ac:dyDescent="0.3">
      <c r="P429863" s="83"/>
    </row>
    <row r="429864" spans="16:16" x14ac:dyDescent="0.3">
      <c r="P429864" s="83"/>
    </row>
    <row r="429865" spans="16:16" x14ac:dyDescent="0.3">
      <c r="P429865" s="83"/>
    </row>
    <row r="429866" spans="16:16" x14ac:dyDescent="0.3">
      <c r="P429866" s="83"/>
    </row>
    <row r="429867" spans="16:16" x14ac:dyDescent="0.3">
      <c r="P429867" s="83"/>
    </row>
    <row r="429868" spans="16:16" x14ac:dyDescent="0.3">
      <c r="P429868" s="83"/>
    </row>
    <row r="429869" spans="16:16" x14ac:dyDescent="0.3">
      <c r="P429869" s="83"/>
    </row>
    <row r="429870" spans="16:16" x14ac:dyDescent="0.3">
      <c r="P429870" s="83"/>
    </row>
    <row r="429871" spans="16:16" x14ac:dyDescent="0.3">
      <c r="P429871" s="83"/>
    </row>
    <row r="429872" spans="16:16" x14ac:dyDescent="0.3">
      <c r="P429872" s="83"/>
    </row>
    <row r="429873" spans="16:16" x14ac:dyDescent="0.3">
      <c r="P429873" s="83"/>
    </row>
    <row r="429874" spans="16:16" x14ac:dyDescent="0.3">
      <c r="P429874" s="83"/>
    </row>
    <row r="429875" spans="16:16" x14ac:dyDescent="0.3">
      <c r="P429875" s="83"/>
    </row>
    <row r="429876" spans="16:16" x14ac:dyDescent="0.3">
      <c r="P429876" s="83"/>
    </row>
    <row r="429877" spans="16:16" x14ac:dyDescent="0.3">
      <c r="P429877" s="83"/>
    </row>
    <row r="429878" spans="16:16" x14ac:dyDescent="0.3">
      <c r="P429878" s="83"/>
    </row>
    <row r="429879" spans="16:16" x14ac:dyDescent="0.3">
      <c r="P429879" s="83"/>
    </row>
    <row r="429880" spans="16:16" x14ac:dyDescent="0.3">
      <c r="P429880" s="83"/>
    </row>
    <row r="429881" spans="16:16" x14ac:dyDescent="0.3">
      <c r="P429881" s="83"/>
    </row>
    <row r="429882" spans="16:16" x14ac:dyDescent="0.3">
      <c r="P429882" s="83"/>
    </row>
    <row r="429883" spans="16:16" x14ac:dyDescent="0.3">
      <c r="P429883" s="83"/>
    </row>
    <row r="429884" spans="16:16" x14ac:dyDescent="0.3">
      <c r="P429884" s="83"/>
    </row>
    <row r="429885" spans="16:16" x14ac:dyDescent="0.3">
      <c r="P429885" s="83"/>
    </row>
    <row r="429886" spans="16:16" x14ac:dyDescent="0.3">
      <c r="P429886" s="83"/>
    </row>
    <row r="429887" spans="16:16" x14ac:dyDescent="0.3">
      <c r="P429887" s="83"/>
    </row>
    <row r="429888" spans="16:16" x14ac:dyDescent="0.3">
      <c r="P429888" s="83"/>
    </row>
    <row r="429889" spans="16:16" x14ac:dyDescent="0.3">
      <c r="P429889" s="83"/>
    </row>
    <row r="429890" spans="16:16" x14ac:dyDescent="0.3">
      <c r="P429890" s="83"/>
    </row>
    <row r="429891" spans="16:16" x14ac:dyDescent="0.3">
      <c r="P429891" s="83"/>
    </row>
    <row r="429892" spans="16:16" x14ac:dyDescent="0.3">
      <c r="P429892" s="83"/>
    </row>
    <row r="429893" spans="16:16" x14ac:dyDescent="0.3">
      <c r="P429893" s="83"/>
    </row>
    <row r="429894" spans="16:16" x14ac:dyDescent="0.3">
      <c r="P429894" s="83"/>
    </row>
    <row r="429895" spans="16:16" x14ac:dyDescent="0.3">
      <c r="P429895" s="83"/>
    </row>
    <row r="429896" spans="16:16" x14ac:dyDescent="0.3">
      <c r="P429896" s="83"/>
    </row>
    <row r="429897" spans="16:16" x14ac:dyDescent="0.3">
      <c r="P429897" s="83"/>
    </row>
    <row r="429898" spans="16:16" x14ac:dyDescent="0.3">
      <c r="P429898" s="83"/>
    </row>
    <row r="429899" spans="16:16" x14ac:dyDescent="0.3">
      <c r="P429899" s="83"/>
    </row>
    <row r="429900" spans="16:16" x14ac:dyDescent="0.3">
      <c r="P429900" s="83"/>
    </row>
    <row r="429901" spans="16:16" x14ac:dyDescent="0.3">
      <c r="P429901" s="83"/>
    </row>
    <row r="429902" spans="16:16" x14ac:dyDescent="0.3">
      <c r="P429902" s="83"/>
    </row>
    <row r="429903" spans="16:16" x14ac:dyDescent="0.3">
      <c r="P429903" s="83"/>
    </row>
    <row r="429904" spans="16:16" x14ac:dyDescent="0.3">
      <c r="P429904" s="83"/>
    </row>
    <row r="429905" spans="16:16" x14ac:dyDescent="0.3">
      <c r="P429905" s="83"/>
    </row>
    <row r="429906" spans="16:16" x14ac:dyDescent="0.3">
      <c r="P429906" s="83"/>
    </row>
    <row r="429907" spans="16:16" x14ac:dyDescent="0.3">
      <c r="P429907" s="83"/>
    </row>
    <row r="429908" spans="16:16" x14ac:dyDescent="0.3">
      <c r="P429908" s="83"/>
    </row>
    <row r="429909" spans="16:16" x14ac:dyDescent="0.3">
      <c r="P429909" s="83"/>
    </row>
    <row r="429910" spans="16:16" x14ac:dyDescent="0.3">
      <c r="P429910" s="83"/>
    </row>
    <row r="429911" spans="16:16" x14ac:dyDescent="0.3">
      <c r="P429911" s="83"/>
    </row>
    <row r="429912" spans="16:16" x14ac:dyDescent="0.3">
      <c r="P429912" s="83"/>
    </row>
    <row r="429913" spans="16:16" x14ac:dyDescent="0.3">
      <c r="P429913" s="83"/>
    </row>
    <row r="429914" spans="16:16" x14ac:dyDescent="0.3">
      <c r="P429914" s="83"/>
    </row>
    <row r="429915" spans="16:16" x14ac:dyDescent="0.3">
      <c r="P429915" s="83"/>
    </row>
    <row r="429916" spans="16:16" x14ac:dyDescent="0.3">
      <c r="P429916" s="83"/>
    </row>
    <row r="429917" spans="16:16" x14ac:dyDescent="0.3">
      <c r="P429917" s="83"/>
    </row>
    <row r="429918" spans="16:16" x14ac:dyDescent="0.3">
      <c r="P429918" s="83"/>
    </row>
    <row r="429919" spans="16:16" x14ac:dyDescent="0.3">
      <c r="P429919" s="83"/>
    </row>
    <row r="429920" spans="16:16" x14ac:dyDescent="0.3">
      <c r="P429920" s="83"/>
    </row>
    <row r="429921" spans="16:16" x14ac:dyDescent="0.3">
      <c r="P429921" s="83"/>
    </row>
    <row r="429922" spans="16:16" x14ac:dyDescent="0.3">
      <c r="P429922" s="83"/>
    </row>
    <row r="429923" spans="16:16" x14ac:dyDescent="0.3">
      <c r="P429923" s="83"/>
    </row>
    <row r="429924" spans="16:16" x14ac:dyDescent="0.3">
      <c r="P429924" s="83"/>
    </row>
    <row r="429925" spans="16:16" x14ac:dyDescent="0.3">
      <c r="P429925" s="83"/>
    </row>
    <row r="429926" spans="16:16" x14ac:dyDescent="0.3">
      <c r="P429926" s="83"/>
    </row>
    <row r="429927" spans="16:16" x14ac:dyDescent="0.3">
      <c r="P429927" s="83"/>
    </row>
    <row r="429928" spans="16:16" x14ac:dyDescent="0.3">
      <c r="P429928" s="83"/>
    </row>
    <row r="429929" spans="16:16" x14ac:dyDescent="0.3">
      <c r="P429929" s="83"/>
    </row>
    <row r="429930" spans="16:16" x14ac:dyDescent="0.3">
      <c r="P429930" s="83"/>
    </row>
    <row r="429931" spans="16:16" x14ac:dyDescent="0.3">
      <c r="P429931" s="83"/>
    </row>
    <row r="429932" spans="16:16" x14ac:dyDescent="0.3">
      <c r="P429932" s="83"/>
    </row>
    <row r="429933" spans="16:16" x14ac:dyDescent="0.3">
      <c r="P429933" s="83"/>
    </row>
    <row r="429934" spans="16:16" x14ac:dyDescent="0.3">
      <c r="P429934" s="83"/>
    </row>
    <row r="429935" spans="16:16" x14ac:dyDescent="0.3">
      <c r="P429935" s="83"/>
    </row>
    <row r="429936" spans="16:16" x14ac:dyDescent="0.3">
      <c r="P429936" s="83"/>
    </row>
    <row r="429937" spans="16:16" x14ac:dyDescent="0.3">
      <c r="P429937" s="83"/>
    </row>
    <row r="429938" spans="16:16" x14ac:dyDescent="0.3">
      <c r="P429938" s="83"/>
    </row>
    <row r="429939" spans="16:16" x14ac:dyDescent="0.3">
      <c r="P429939" s="83"/>
    </row>
    <row r="429940" spans="16:16" x14ac:dyDescent="0.3">
      <c r="P429940" s="83"/>
    </row>
    <row r="429941" spans="16:16" x14ac:dyDescent="0.3">
      <c r="P429941" s="83"/>
    </row>
    <row r="429942" spans="16:16" x14ac:dyDescent="0.3">
      <c r="P429942" s="83"/>
    </row>
    <row r="429943" spans="16:16" x14ac:dyDescent="0.3">
      <c r="P429943" s="83"/>
    </row>
    <row r="429944" spans="16:16" x14ac:dyDescent="0.3">
      <c r="P429944" s="83"/>
    </row>
    <row r="429945" spans="16:16" x14ac:dyDescent="0.3">
      <c r="P429945" s="83"/>
    </row>
    <row r="429946" spans="16:16" x14ac:dyDescent="0.3">
      <c r="P429946" s="83"/>
    </row>
    <row r="429947" spans="16:16" x14ac:dyDescent="0.3">
      <c r="P429947" s="83"/>
    </row>
    <row r="429948" spans="16:16" x14ac:dyDescent="0.3">
      <c r="P429948" s="83"/>
    </row>
    <row r="429949" spans="16:16" x14ac:dyDescent="0.3">
      <c r="P429949" s="83"/>
    </row>
    <row r="429950" spans="16:16" x14ac:dyDescent="0.3">
      <c r="P429950" s="83"/>
    </row>
    <row r="429951" spans="16:16" x14ac:dyDescent="0.3">
      <c r="P429951" s="83"/>
    </row>
    <row r="429952" spans="16:16" x14ac:dyDescent="0.3">
      <c r="P429952" s="83"/>
    </row>
    <row r="429953" spans="16:16" x14ac:dyDescent="0.3">
      <c r="P429953" s="83"/>
    </row>
    <row r="429954" spans="16:16" x14ac:dyDescent="0.3">
      <c r="P429954" s="83"/>
    </row>
    <row r="429955" spans="16:16" x14ac:dyDescent="0.3">
      <c r="P429955" s="83"/>
    </row>
    <row r="429956" spans="16:16" x14ac:dyDescent="0.3">
      <c r="P429956" s="83"/>
    </row>
    <row r="429957" spans="16:16" x14ac:dyDescent="0.3">
      <c r="P429957" s="83"/>
    </row>
    <row r="429958" spans="16:16" x14ac:dyDescent="0.3">
      <c r="P429958" s="83"/>
    </row>
    <row r="429959" spans="16:16" x14ac:dyDescent="0.3">
      <c r="P429959" s="83"/>
    </row>
    <row r="429960" spans="16:16" x14ac:dyDescent="0.3">
      <c r="P429960" s="83"/>
    </row>
    <row r="429961" spans="16:16" x14ac:dyDescent="0.3">
      <c r="P429961" s="83"/>
    </row>
    <row r="429962" spans="16:16" x14ac:dyDescent="0.3">
      <c r="P429962" s="83"/>
    </row>
    <row r="429963" spans="16:16" x14ac:dyDescent="0.3">
      <c r="P429963" s="83"/>
    </row>
    <row r="429964" spans="16:16" x14ac:dyDescent="0.3">
      <c r="P429964" s="83"/>
    </row>
    <row r="429965" spans="16:16" x14ac:dyDescent="0.3">
      <c r="P429965" s="83"/>
    </row>
    <row r="429966" spans="16:16" x14ac:dyDescent="0.3">
      <c r="P429966" s="83"/>
    </row>
    <row r="429967" spans="16:16" x14ac:dyDescent="0.3">
      <c r="P429967" s="83"/>
    </row>
    <row r="429968" spans="16:16" x14ac:dyDescent="0.3">
      <c r="P429968" s="83"/>
    </row>
    <row r="429969" spans="16:16" x14ac:dyDescent="0.3">
      <c r="P429969" s="83"/>
    </row>
    <row r="429970" spans="16:16" x14ac:dyDescent="0.3">
      <c r="P429970" s="83"/>
    </row>
    <row r="429971" spans="16:16" x14ac:dyDescent="0.3">
      <c r="P429971" s="83"/>
    </row>
    <row r="429972" spans="16:16" x14ac:dyDescent="0.3">
      <c r="P429972" s="83"/>
    </row>
    <row r="429973" spans="16:16" x14ac:dyDescent="0.3">
      <c r="P429973" s="83"/>
    </row>
    <row r="429974" spans="16:16" x14ac:dyDescent="0.3">
      <c r="P429974" s="83"/>
    </row>
    <row r="429975" spans="16:16" x14ac:dyDescent="0.3">
      <c r="P429975" s="83"/>
    </row>
    <row r="429976" spans="16:16" x14ac:dyDescent="0.3">
      <c r="P429976" s="83"/>
    </row>
    <row r="429977" spans="16:16" x14ac:dyDescent="0.3">
      <c r="P429977" s="83"/>
    </row>
    <row r="429978" spans="16:16" x14ac:dyDescent="0.3">
      <c r="P429978" s="83"/>
    </row>
    <row r="429979" spans="16:16" x14ac:dyDescent="0.3">
      <c r="P429979" s="83"/>
    </row>
    <row r="429980" spans="16:16" x14ac:dyDescent="0.3">
      <c r="P429980" s="83"/>
    </row>
    <row r="429981" spans="16:16" x14ac:dyDescent="0.3">
      <c r="P429981" s="83"/>
    </row>
    <row r="429982" spans="16:16" x14ac:dyDescent="0.3">
      <c r="P429982" s="83"/>
    </row>
    <row r="429983" spans="16:16" x14ac:dyDescent="0.3">
      <c r="P429983" s="83"/>
    </row>
    <row r="429984" spans="16:16" x14ac:dyDescent="0.3">
      <c r="P429984" s="83"/>
    </row>
    <row r="429985" spans="16:16" x14ac:dyDescent="0.3">
      <c r="P429985" s="83"/>
    </row>
    <row r="429986" spans="16:16" x14ac:dyDescent="0.3">
      <c r="P429986" s="83"/>
    </row>
    <row r="429987" spans="16:16" x14ac:dyDescent="0.3">
      <c r="P429987" s="83"/>
    </row>
    <row r="429988" spans="16:16" x14ac:dyDescent="0.3">
      <c r="P429988" s="83"/>
    </row>
    <row r="429989" spans="16:16" x14ac:dyDescent="0.3">
      <c r="P429989" s="83"/>
    </row>
    <row r="429990" spans="16:16" x14ac:dyDescent="0.3">
      <c r="P429990" s="83"/>
    </row>
    <row r="429991" spans="16:16" x14ac:dyDescent="0.3">
      <c r="P429991" s="83"/>
    </row>
    <row r="429992" spans="16:16" x14ac:dyDescent="0.3">
      <c r="P429992" s="83"/>
    </row>
    <row r="429993" spans="16:16" x14ac:dyDescent="0.3">
      <c r="P429993" s="83"/>
    </row>
    <row r="429994" spans="16:16" x14ac:dyDescent="0.3">
      <c r="P429994" s="83"/>
    </row>
    <row r="429995" spans="16:16" x14ac:dyDescent="0.3">
      <c r="P429995" s="83"/>
    </row>
    <row r="429996" spans="16:16" x14ac:dyDescent="0.3">
      <c r="P429996" s="83"/>
    </row>
    <row r="429997" spans="16:16" x14ac:dyDescent="0.3">
      <c r="P429997" s="83"/>
    </row>
    <row r="429998" spans="16:16" x14ac:dyDescent="0.3">
      <c r="P429998" s="83"/>
    </row>
    <row r="429999" spans="16:16" x14ac:dyDescent="0.3">
      <c r="P429999" s="83"/>
    </row>
    <row r="430000" spans="16:16" x14ac:dyDescent="0.3">
      <c r="P430000" s="83"/>
    </row>
    <row r="430001" spans="16:16" x14ac:dyDescent="0.3">
      <c r="P430001" s="83"/>
    </row>
    <row r="430002" spans="16:16" x14ac:dyDescent="0.3">
      <c r="P430002" s="83"/>
    </row>
    <row r="430003" spans="16:16" x14ac:dyDescent="0.3">
      <c r="P430003" s="83"/>
    </row>
    <row r="430004" spans="16:16" x14ac:dyDescent="0.3">
      <c r="P430004" s="83"/>
    </row>
    <row r="430005" spans="16:16" x14ac:dyDescent="0.3">
      <c r="P430005" s="83"/>
    </row>
    <row r="430006" spans="16:16" x14ac:dyDescent="0.3">
      <c r="P430006" s="83"/>
    </row>
    <row r="430007" spans="16:16" x14ac:dyDescent="0.3">
      <c r="P430007" s="83"/>
    </row>
    <row r="430008" spans="16:16" x14ac:dyDescent="0.3">
      <c r="P430008" s="83"/>
    </row>
    <row r="430009" spans="16:16" x14ac:dyDescent="0.3">
      <c r="P430009" s="83"/>
    </row>
    <row r="430010" spans="16:16" x14ac:dyDescent="0.3">
      <c r="P430010" s="83"/>
    </row>
    <row r="430011" spans="16:16" x14ac:dyDescent="0.3">
      <c r="P430011" s="83"/>
    </row>
    <row r="430012" spans="16:16" x14ac:dyDescent="0.3">
      <c r="P430012" s="83"/>
    </row>
    <row r="430013" spans="16:16" x14ac:dyDescent="0.3">
      <c r="P430013" s="83"/>
    </row>
    <row r="430014" spans="16:16" x14ac:dyDescent="0.3">
      <c r="P430014" s="83"/>
    </row>
    <row r="430015" spans="16:16" x14ac:dyDescent="0.3">
      <c r="P430015" s="83"/>
    </row>
    <row r="430016" spans="16:16" x14ac:dyDescent="0.3">
      <c r="P430016" s="83"/>
    </row>
    <row r="430017" spans="16:16" x14ac:dyDescent="0.3">
      <c r="P430017" s="83"/>
    </row>
    <row r="430018" spans="16:16" x14ac:dyDescent="0.3">
      <c r="P430018" s="83"/>
    </row>
    <row r="430019" spans="16:16" x14ac:dyDescent="0.3">
      <c r="P430019" s="83"/>
    </row>
    <row r="430020" spans="16:16" x14ac:dyDescent="0.3">
      <c r="P430020" s="83"/>
    </row>
    <row r="430021" spans="16:16" x14ac:dyDescent="0.3">
      <c r="P430021" s="83"/>
    </row>
    <row r="430022" spans="16:16" x14ac:dyDescent="0.3">
      <c r="P430022" s="83"/>
    </row>
    <row r="430023" spans="16:16" x14ac:dyDescent="0.3">
      <c r="P430023" s="83"/>
    </row>
    <row r="430024" spans="16:16" x14ac:dyDescent="0.3">
      <c r="P430024" s="83"/>
    </row>
    <row r="430025" spans="16:16" x14ac:dyDescent="0.3">
      <c r="P430025" s="83"/>
    </row>
    <row r="430026" spans="16:16" x14ac:dyDescent="0.3">
      <c r="P430026" s="83"/>
    </row>
    <row r="430027" spans="16:16" x14ac:dyDescent="0.3">
      <c r="P430027" s="83"/>
    </row>
    <row r="430028" spans="16:16" x14ac:dyDescent="0.3">
      <c r="P430028" s="83"/>
    </row>
    <row r="430029" spans="16:16" x14ac:dyDescent="0.3">
      <c r="P430029" s="83"/>
    </row>
    <row r="430030" spans="16:16" x14ac:dyDescent="0.3">
      <c r="P430030" s="83"/>
    </row>
    <row r="430031" spans="16:16" x14ac:dyDescent="0.3">
      <c r="P430031" s="83"/>
    </row>
    <row r="430032" spans="16:16" x14ac:dyDescent="0.3">
      <c r="P430032" s="83"/>
    </row>
    <row r="430033" spans="16:16" x14ac:dyDescent="0.3">
      <c r="P430033" s="83"/>
    </row>
    <row r="430034" spans="16:16" x14ac:dyDescent="0.3">
      <c r="P430034" s="83"/>
    </row>
    <row r="430035" spans="16:16" x14ac:dyDescent="0.3">
      <c r="P430035" s="83"/>
    </row>
    <row r="430036" spans="16:16" x14ac:dyDescent="0.3">
      <c r="P430036" s="83"/>
    </row>
    <row r="430037" spans="16:16" x14ac:dyDescent="0.3">
      <c r="P430037" s="83"/>
    </row>
    <row r="430038" spans="16:16" x14ac:dyDescent="0.3">
      <c r="P430038" s="83"/>
    </row>
    <row r="430039" spans="16:16" x14ac:dyDescent="0.3">
      <c r="P430039" s="83"/>
    </row>
    <row r="430040" spans="16:16" x14ac:dyDescent="0.3">
      <c r="P430040" s="83"/>
    </row>
    <row r="430041" spans="16:16" x14ac:dyDescent="0.3">
      <c r="P430041" s="83"/>
    </row>
    <row r="430042" spans="16:16" x14ac:dyDescent="0.3">
      <c r="P430042" s="83"/>
    </row>
    <row r="430043" spans="16:16" x14ac:dyDescent="0.3">
      <c r="P430043" s="83"/>
    </row>
    <row r="430044" spans="16:16" x14ac:dyDescent="0.3">
      <c r="P430044" s="83"/>
    </row>
    <row r="430045" spans="16:16" x14ac:dyDescent="0.3">
      <c r="P430045" s="83"/>
    </row>
    <row r="430046" spans="16:16" x14ac:dyDescent="0.3">
      <c r="P430046" s="83"/>
    </row>
    <row r="430047" spans="16:16" x14ac:dyDescent="0.3">
      <c r="P430047" s="83"/>
    </row>
    <row r="430048" spans="16:16" x14ac:dyDescent="0.3">
      <c r="P430048" s="83"/>
    </row>
    <row r="430049" spans="16:16" x14ac:dyDescent="0.3">
      <c r="P430049" s="83"/>
    </row>
    <row r="430050" spans="16:16" x14ac:dyDescent="0.3">
      <c r="P430050" s="83"/>
    </row>
    <row r="430051" spans="16:16" x14ac:dyDescent="0.3">
      <c r="P430051" s="83"/>
    </row>
    <row r="430052" spans="16:16" x14ac:dyDescent="0.3">
      <c r="P430052" s="83"/>
    </row>
    <row r="430053" spans="16:16" x14ac:dyDescent="0.3">
      <c r="P430053" s="83"/>
    </row>
    <row r="430054" spans="16:16" x14ac:dyDescent="0.3">
      <c r="P430054" s="83"/>
    </row>
    <row r="430055" spans="16:16" x14ac:dyDescent="0.3">
      <c r="P430055" s="83"/>
    </row>
    <row r="430056" spans="16:16" x14ac:dyDescent="0.3">
      <c r="P430056" s="83"/>
    </row>
    <row r="430057" spans="16:16" x14ac:dyDescent="0.3">
      <c r="P430057" s="83"/>
    </row>
    <row r="430058" spans="16:16" x14ac:dyDescent="0.3">
      <c r="P430058" s="83"/>
    </row>
    <row r="430059" spans="16:16" x14ac:dyDescent="0.3">
      <c r="P430059" s="83"/>
    </row>
    <row r="430060" spans="16:16" x14ac:dyDescent="0.3">
      <c r="P430060" s="83"/>
    </row>
    <row r="430061" spans="16:16" x14ac:dyDescent="0.3">
      <c r="P430061" s="83"/>
    </row>
    <row r="430062" spans="16:16" x14ac:dyDescent="0.3">
      <c r="P430062" s="83"/>
    </row>
    <row r="430063" spans="16:16" x14ac:dyDescent="0.3">
      <c r="P430063" s="83"/>
    </row>
    <row r="430064" spans="16:16" x14ac:dyDescent="0.3">
      <c r="P430064" s="83"/>
    </row>
    <row r="430065" spans="16:16" x14ac:dyDescent="0.3">
      <c r="P430065" s="83"/>
    </row>
    <row r="430066" spans="16:16" x14ac:dyDescent="0.3">
      <c r="P430066" s="83"/>
    </row>
    <row r="430067" spans="16:16" x14ac:dyDescent="0.3">
      <c r="P430067" s="83"/>
    </row>
    <row r="430068" spans="16:16" x14ac:dyDescent="0.3">
      <c r="P430068" s="83"/>
    </row>
    <row r="430069" spans="16:16" x14ac:dyDescent="0.3">
      <c r="P430069" s="83"/>
    </row>
    <row r="430070" spans="16:16" x14ac:dyDescent="0.3">
      <c r="P430070" s="83"/>
    </row>
    <row r="430071" spans="16:16" x14ac:dyDescent="0.3">
      <c r="P430071" s="83"/>
    </row>
    <row r="430072" spans="16:16" x14ac:dyDescent="0.3">
      <c r="P430072" s="83"/>
    </row>
    <row r="430073" spans="16:16" x14ac:dyDescent="0.3">
      <c r="P430073" s="83"/>
    </row>
    <row r="430074" spans="16:16" x14ac:dyDescent="0.3">
      <c r="P430074" s="83"/>
    </row>
    <row r="430075" spans="16:16" x14ac:dyDescent="0.3">
      <c r="P430075" s="83"/>
    </row>
    <row r="430076" spans="16:16" x14ac:dyDescent="0.3">
      <c r="P430076" s="83"/>
    </row>
    <row r="430077" spans="16:16" x14ac:dyDescent="0.3">
      <c r="P430077" s="83"/>
    </row>
    <row r="430078" spans="16:16" x14ac:dyDescent="0.3">
      <c r="P430078" s="83"/>
    </row>
    <row r="430079" spans="16:16" x14ac:dyDescent="0.3">
      <c r="P430079" s="83"/>
    </row>
    <row r="430080" spans="16:16" x14ac:dyDescent="0.3">
      <c r="P430080" s="83"/>
    </row>
    <row r="430081" spans="16:16" x14ac:dyDescent="0.3">
      <c r="P430081" s="83"/>
    </row>
    <row r="430082" spans="16:16" x14ac:dyDescent="0.3">
      <c r="P430082" s="83"/>
    </row>
    <row r="430083" spans="16:16" x14ac:dyDescent="0.3">
      <c r="P430083" s="83"/>
    </row>
    <row r="430084" spans="16:16" x14ac:dyDescent="0.3">
      <c r="P430084" s="83"/>
    </row>
    <row r="430085" spans="16:16" x14ac:dyDescent="0.3">
      <c r="P430085" s="83"/>
    </row>
    <row r="430086" spans="16:16" x14ac:dyDescent="0.3">
      <c r="P430086" s="83"/>
    </row>
    <row r="430087" spans="16:16" x14ac:dyDescent="0.3">
      <c r="P430087" s="83"/>
    </row>
    <row r="430088" spans="16:16" x14ac:dyDescent="0.3">
      <c r="P430088" s="83"/>
    </row>
    <row r="430089" spans="16:16" x14ac:dyDescent="0.3">
      <c r="P430089" s="83"/>
    </row>
    <row r="430090" spans="16:16" x14ac:dyDescent="0.3">
      <c r="P430090" s="83"/>
    </row>
    <row r="430091" spans="16:16" x14ac:dyDescent="0.3">
      <c r="P430091" s="83"/>
    </row>
    <row r="430092" spans="16:16" x14ac:dyDescent="0.3">
      <c r="P430092" s="83"/>
    </row>
    <row r="430093" spans="16:16" x14ac:dyDescent="0.3">
      <c r="P430093" s="83"/>
    </row>
    <row r="430094" spans="16:16" x14ac:dyDescent="0.3">
      <c r="P430094" s="83"/>
    </row>
    <row r="430095" spans="16:16" x14ac:dyDescent="0.3">
      <c r="P430095" s="83"/>
    </row>
    <row r="430096" spans="16:16" x14ac:dyDescent="0.3">
      <c r="P430096" s="83"/>
    </row>
    <row r="430097" spans="16:16" x14ac:dyDescent="0.3">
      <c r="P430097" s="83"/>
    </row>
    <row r="430098" spans="16:16" x14ac:dyDescent="0.3">
      <c r="P430098" s="83"/>
    </row>
    <row r="430099" spans="16:16" x14ac:dyDescent="0.3">
      <c r="P430099" s="83"/>
    </row>
    <row r="430100" spans="16:16" x14ac:dyDescent="0.3">
      <c r="P430100" s="83"/>
    </row>
    <row r="430101" spans="16:16" x14ac:dyDescent="0.3">
      <c r="P430101" s="83"/>
    </row>
    <row r="430102" spans="16:16" x14ac:dyDescent="0.3">
      <c r="P430102" s="83"/>
    </row>
    <row r="430103" spans="16:16" x14ac:dyDescent="0.3">
      <c r="P430103" s="83"/>
    </row>
    <row r="430104" spans="16:16" x14ac:dyDescent="0.3">
      <c r="P430104" s="83"/>
    </row>
    <row r="430105" spans="16:16" x14ac:dyDescent="0.3">
      <c r="P430105" s="83"/>
    </row>
    <row r="430106" spans="16:16" x14ac:dyDescent="0.3">
      <c r="P430106" s="83"/>
    </row>
    <row r="430107" spans="16:16" x14ac:dyDescent="0.3">
      <c r="P430107" s="83"/>
    </row>
    <row r="430108" spans="16:16" x14ac:dyDescent="0.3">
      <c r="P430108" s="83"/>
    </row>
    <row r="430109" spans="16:16" x14ac:dyDescent="0.3">
      <c r="P430109" s="83"/>
    </row>
    <row r="430110" spans="16:16" x14ac:dyDescent="0.3">
      <c r="P430110" s="83"/>
    </row>
    <row r="430111" spans="16:16" x14ac:dyDescent="0.3">
      <c r="P430111" s="83"/>
    </row>
    <row r="430112" spans="16:16" x14ac:dyDescent="0.3">
      <c r="P430112" s="83"/>
    </row>
    <row r="430113" spans="16:16" x14ac:dyDescent="0.3">
      <c r="P430113" s="83"/>
    </row>
    <row r="430114" spans="16:16" x14ac:dyDescent="0.3">
      <c r="P430114" s="83"/>
    </row>
    <row r="430115" spans="16:16" x14ac:dyDescent="0.3">
      <c r="P430115" s="83"/>
    </row>
    <row r="430116" spans="16:16" x14ac:dyDescent="0.3">
      <c r="P430116" s="83"/>
    </row>
    <row r="430117" spans="16:16" x14ac:dyDescent="0.3">
      <c r="P430117" s="83"/>
    </row>
    <row r="430118" spans="16:16" x14ac:dyDescent="0.3">
      <c r="P430118" s="83"/>
    </row>
    <row r="430119" spans="16:16" x14ac:dyDescent="0.3">
      <c r="P430119" s="83"/>
    </row>
    <row r="430120" spans="16:16" x14ac:dyDescent="0.3">
      <c r="P430120" s="83"/>
    </row>
    <row r="430121" spans="16:16" x14ac:dyDescent="0.3">
      <c r="P430121" s="83"/>
    </row>
    <row r="430122" spans="16:16" x14ac:dyDescent="0.3">
      <c r="P430122" s="83"/>
    </row>
    <row r="430123" spans="16:16" x14ac:dyDescent="0.3">
      <c r="P430123" s="83"/>
    </row>
    <row r="430124" spans="16:16" x14ac:dyDescent="0.3">
      <c r="P430124" s="83"/>
    </row>
    <row r="430125" spans="16:16" x14ac:dyDescent="0.3">
      <c r="P430125" s="83"/>
    </row>
    <row r="430126" spans="16:16" x14ac:dyDescent="0.3">
      <c r="P430126" s="83"/>
    </row>
    <row r="430127" spans="16:16" x14ac:dyDescent="0.3">
      <c r="P430127" s="83"/>
    </row>
    <row r="430128" spans="16:16" x14ac:dyDescent="0.3">
      <c r="P430128" s="83"/>
    </row>
    <row r="430129" spans="16:16" x14ac:dyDescent="0.3">
      <c r="P430129" s="83"/>
    </row>
    <row r="430130" spans="16:16" x14ac:dyDescent="0.3">
      <c r="P430130" s="83"/>
    </row>
    <row r="430131" spans="16:16" x14ac:dyDescent="0.3">
      <c r="P430131" s="83"/>
    </row>
    <row r="430132" spans="16:16" x14ac:dyDescent="0.3">
      <c r="P430132" s="83"/>
    </row>
    <row r="430133" spans="16:16" x14ac:dyDescent="0.3">
      <c r="P430133" s="83"/>
    </row>
    <row r="430134" spans="16:16" x14ac:dyDescent="0.3">
      <c r="P430134" s="83"/>
    </row>
    <row r="430135" spans="16:16" x14ac:dyDescent="0.3">
      <c r="P430135" s="83"/>
    </row>
    <row r="430136" spans="16:16" x14ac:dyDescent="0.3">
      <c r="P430136" s="83"/>
    </row>
    <row r="430137" spans="16:16" x14ac:dyDescent="0.3">
      <c r="P430137" s="83"/>
    </row>
    <row r="430138" spans="16:16" x14ac:dyDescent="0.3">
      <c r="P430138" s="83"/>
    </row>
    <row r="430139" spans="16:16" x14ac:dyDescent="0.3">
      <c r="P430139" s="83"/>
    </row>
    <row r="430140" spans="16:16" x14ac:dyDescent="0.3">
      <c r="P430140" s="83"/>
    </row>
    <row r="430141" spans="16:16" x14ac:dyDescent="0.3">
      <c r="P430141" s="83"/>
    </row>
    <row r="430142" spans="16:16" x14ac:dyDescent="0.3">
      <c r="P430142" s="83"/>
    </row>
    <row r="430143" spans="16:16" x14ac:dyDescent="0.3">
      <c r="P430143" s="83"/>
    </row>
    <row r="430144" spans="16:16" x14ac:dyDescent="0.3">
      <c r="P430144" s="83"/>
    </row>
    <row r="430145" spans="16:16" x14ac:dyDescent="0.3">
      <c r="P430145" s="83"/>
    </row>
    <row r="430146" spans="16:16" x14ac:dyDescent="0.3">
      <c r="P430146" s="83"/>
    </row>
    <row r="430147" spans="16:16" x14ac:dyDescent="0.3">
      <c r="P430147" s="83"/>
    </row>
    <row r="430148" spans="16:16" x14ac:dyDescent="0.3">
      <c r="P430148" s="83"/>
    </row>
    <row r="430149" spans="16:16" x14ac:dyDescent="0.3">
      <c r="P430149" s="83"/>
    </row>
    <row r="430150" spans="16:16" x14ac:dyDescent="0.3">
      <c r="P430150" s="83"/>
    </row>
    <row r="430151" spans="16:16" x14ac:dyDescent="0.3">
      <c r="P430151" s="83"/>
    </row>
    <row r="430152" spans="16:16" x14ac:dyDescent="0.3">
      <c r="P430152" s="83"/>
    </row>
    <row r="430153" spans="16:16" x14ac:dyDescent="0.3">
      <c r="P430153" s="83"/>
    </row>
    <row r="430154" spans="16:16" x14ac:dyDescent="0.3">
      <c r="P430154" s="83"/>
    </row>
    <row r="430155" spans="16:16" x14ac:dyDescent="0.3">
      <c r="P430155" s="83"/>
    </row>
    <row r="430156" spans="16:16" x14ac:dyDescent="0.3">
      <c r="P430156" s="83"/>
    </row>
    <row r="430157" spans="16:16" x14ac:dyDescent="0.3">
      <c r="P430157" s="83"/>
    </row>
    <row r="430158" spans="16:16" x14ac:dyDescent="0.3">
      <c r="P430158" s="83"/>
    </row>
    <row r="430159" spans="16:16" x14ac:dyDescent="0.3">
      <c r="P430159" s="83"/>
    </row>
    <row r="430160" spans="16:16" x14ac:dyDescent="0.3">
      <c r="P430160" s="83"/>
    </row>
    <row r="430161" spans="16:16" x14ac:dyDescent="0.3">
      <c r="P430161" s="83"/>
    </row>
    <row r="430162" spans="16:16" x14ac:dyDescent="0.3">
      <c r="P430162" s="83"/>
    </row>
    <row r="430163" spans="16:16" x14ac:dyDescent="0.3">
      <c r="P430163" s="83"/>
    </row>
    <row r="430164" spans="16:16" x14ac:dyDescent="0.3">
      <c r="P430164" s="83"/>
    </row>
    <row r="430165" spans="16:16" x14ac:dyDescent="0.3">
      <c r="P430165" s="83"/>
    </row>
    <row r="430166" spans="16:16" x14ac:dyDescent="0.3">
      <c r="P430166" s="83"/>
    </row>
    <row r="430167" spans="16:16" x14ac:dyDescent="0.3">
      <c r="P430167" s="83"/>
    </row>
    <row r="430168" spans="16:16" x14ac:dyDescent="0.3">
      <c r="P430168" s="83"/>
    </row>
    <row r="430169" spans="16:16" x14ac:dyDescent="0.3">
      <c r="P430169" s="83"/>
    </row>
    <row r="430170" spans="16:16" x14ac:dyDescent="0.3">
      <c r="P430170" s="83"/>
    </row>
    <row r="430171" spans="16:16" x14ac:dyDescent="0.3">
      <c r="P430171" s="83"/>
    </row>
    <row r="430172" spans="16:16" x14ac:dyDescent="0.3">
      <c r="P430172" s="83"/>
    </row>
    <row r="430173" spans="16:16" x14ac:dyDescent="0.3">
      <c r="P430173" s="83"/>
    </row>
    <row r="430174" spans="16:16" x14ac:dyDescent="0.3">
      <c r="P430174" s="83"/>
    </row>
    <row r="430175" spans="16:16" x14ac:dyDescent="0.3">
      <c r="P430175" s="83"/>
    </row>
    <row r="430176" spans="16:16" x14ac:dyDescent="0.3">
      <c r="P430176" s="83"/>
    </row>
    <row r="430177" spans="16:16" x14ac:dyDescent="0.3">
      <c r="P430177" s="83"/>
    </row>
    <row r="430178" spans="16:16" x14ac:dyDescent="0.3">
      <c r="P430178" s="83"/>
    </row>
    <row r="430179" spans="16:16" x14ac:dyDescent="0.3">
      <c r="P430179" s="83"/>
    </row>
    <row r="430180" spans="16:16" x14ac:dyDescent="0.3">
      <c r="P430180" s="83"/>
    </row>
    <row r="430181" spans="16:16" x14ac:dyDescent="0.3">
      <c r="P430181" s="83"/>
    </row>
    <row r="430182" spans="16:16" x14ac:dyDescent="0.3">
      <c r="P430182" s="83"/>
    </row>
    <row r="430183" spans="16:16" x14ac:dyDescent="0.3">
      <c r="P430183" s="83"/>
    </row>
    <row r="430184" spans="16:16" x14ac:dyDescent="0.3">
      <c r="P430184" s="83"/>
    </row>
    <row r="430185" spans="16:16" x14ac:dyDescent="0.3">
      <c r="P430185" s="83"/>
    </row>
    <row r="430186" spans="16:16" x14ac:dyDescent="0.3">
      <c r="P430186" s="83"/>
    </row>
    <row r="430187" spans="16:16" x14ac:dyDescent="0.3">
      <c r="P430187" s="83"/>
    </row>
    <row r="430188" spans="16:16" x14ac:dyDescent="0.3">
      <c r="P430188" s="83"/>
    </row>
    <row r="430189" spans="16:16" x14ac:dyDescent="0.3">
      <c r="P430189" s="83"/>
    </row>
    <row r="430190" spans="16:16" x14ac:dyDescent="0.3">
      <c r="P430190" s="83"/>
    </row>
    <row r="430191" spans="16:16" x14ac:dyDescent="0.3">
      <c r="P430191" s="83"/>
    </row>
    <row r="430192" spans="16:16" x14ac:dyDescent="0.3">
      <c r="P430192" s="83"/>
    </row>
    <row r="430193" spans="16:16" x14ac:dyDescent="0.3">
      <c r="P430193" s="83"/>
    </row>
    <row r="430194" spans="16:16" x14ac:dyDescent="0.3">
      <c r="P430194" s="83"/>
    </row>
    <row r="430195" spans="16:16" x14ac:dyDescent="0.3">
      <c r="P430195" s="83"/>
    </row>
    <row r="430196" spans="16:16" x14ac:dyDescent="0.3">
      <c r="P430196" s="83"/>
    </row>
    <row r="430197" spans="16:16" x14ac:dyDescent="0.3">
      <c r="P430197" s="83"/>
    </row>
    <row r="430198" spans="16:16" x14ac:dyDescent="0.3">
      <c r="P430198" s="83"/>
    </row>
    <row r="430199" spans="16:16" x14ac:dyDescent="0.3">
      <c r="P430199" s="83"/>
    </row>
    <row r="430200" spans="16:16" x14ac:dyDescent="0.3">
      <c r="P430200" s="83"/>
    </row>
    <row r="430201" spans="16:16" x14ac:dyDescent="0.3">
      <c r="P430201" s="83"/>
    </row>
    <row r="430202" spans="16:16" x14ac:dyDescent="0.3">
      <c r="P430202" s="83"/>
    </row>
    <row r="430203" spans="16:16" x14ac:dyDescent="0.3">
      <c r="P430203" s="83"/>
    </row>
    <row r="430204" spans="16:16" x14ac:dyDescent="0.3">
      <c r="P430204" s="83"/>
    </row>
    <row r="430205" spans="16:16" x14ac:dyDescent="0.3">
      <c r="P430205" s="83"/>
    </row>
    <row r="430206" spans="16:16" x14ac:dyDescent="0.3">
      <c r="P430206" s="83"/>
    </row>
    <row r="430207" spans="16:16" x14ac:dyDescent="0.3">
      <c r="P430207" s="83"/>
    </row>
    <row r="430208" spans="16:16" x14ac:dyDescent="0.3">
      <c r="P430208" s="83"/>
    </row>
    <row r="430209" spans="16:16" x14ac:dyDescent="0.3">
      <c r="P430209" s="83"/>
    </row>
    <row r="430210" spans="16:16" x14ac:dyDescent="0.3">
      <c r="P430210" s="83"/>
    </row>
    <row r="430211" spans="16:16" x14ac:dyDescent="0.3">
      <c r="P430211" s="83"/>
    </row>
    <row r="430212" spans="16:16" x14ac:dyDescent="0.3">
      <c r="P430212" s="83"/>
    </row>
    <row r="430213" spans="16:16" x14ac:dyDescent="0.3">
      <c r="P430213" s="83"/>
    </row>
    <row r="430214" spans="16:16" x14ac:dyDescent="0.3">
      <c r="P430214" s="83"/>
    </row>
    <row r="430215" spans="16:16" x14ac:dyDescent="0.3">
      <c r="P430215" s="83"/>
    </row>
    <row r="430216" spans="16:16" x14ac:dyDescent="0.3">
      <c r="P430216" s="83"/>
    </row>
    <row r="430217" spans="16:16" x14ac:dyDescent="0.3">
      <c r="P430217" s="83"/>
    </row>
    <row r="430218" spans="16:16" x14ac:dyDescent="0.3">
      <c r="P430218" s="83"/>
    </row>
    <row r="430219" spans="16:16" x14ac:dyDescent="0.3">
      <c r="P430219" s="83"/>
    </row>
    <row r="430220" spans="16:16" x14ac:dyDescent="0.3">
      <c r="P430220" s="83"/>
    </row>
    <row r="430221" spans="16:16" x14ac:dyDescent="0.3">
      <c r="P430221" s="83"/>
    </row>
    <row r="430222" spans="16:16" x14ac:dyDescent="0.3">
      <c r="P430222" s="83"/>
    </row>
    <row r="430223" spans="16:16" x14ac:dyDescent="0.3">
      <c r="P430223" s="83"/>
    </row>
    <row r="430224" spans="16:16" x14ac:dyDescent="0.3">
      <c r="P430224" s="83"/>
    </row>
    <row r="430225" spans="16:16" x14ac:dyDescent="0.3">
      <c r="P430225" s="83"/>
    </row>
    <row r="430226" spans="16:16" x14ac:dyDescent="0.3">
      <c r="P430226" s="83"/>
    </row>
    <row r="430227" spans="16:16" x14ac:dyDescent="0.3">
      <c r="P430227" s="83"/>
    </row>
    <row r="430228" spans="16:16" x14ac:dyDescent="0.3">
      <c r="P430228" s="83"/>
    </row>
    <row r="430229" spans="16:16" x14ac:dyDescent="0.3">
      <c r="P430229" s="83"/>
    </row>
    <row r="430230" spans="16:16" x14ac:dyDescent="0.3">
      <c r="P430230" s="83"/>
    </row>
    <row r="430231" spans="16:16" x14ac:dyDescent="0.3">
      <c r="P430231" s="83"/>
    </row>
    <row r="430232" spans="16:16" x14ac:dyDescent="0.3">
      <c r="P430232" s="83"/>
    </row>
    <row r="430233" spans="16:16" x14ac:dyDescent="0.3">
      <c r="P430233" s="83"/>
    </row>
    <row r="430234" spans="16:16" x14ac:dyDescent="0.3">
      <c r="P430234" s="83"/>
    </row>
    <row r="430235" spans="16:16" x14ac:dyDescent="0.3">
      <c r="P430235" s="83"/>
    </row>
    <row r="430236" spans="16:16" x14ac:dyDescent="0.3">
      <c r="P430236" s="83"/>
    </row>
    <row r="430237" spans="16:16" x14ac:dyDescent="0.3">
      <c r="P430237" s="83"/>
    </row>
    <row r="430238" spans="16:16" x14ac:dyDescent="0.3">
      <c r="P430238" s="83"/>
    </row>
    <row r="430239" spans="16:16" x14ac:dyDescent="0.3">
      <c r="P430239" s="83"/>
    </row>
    <row r="430240" spans="16:16" x14ac:dyDescent="0.3">
      <c r="P430240" s="83"/>
    </row>
    <row r="430241" spans="16:16" x14ac:dyDescent="0.3">
      <c r="P430241" s="83"/>
    </row>
    <row r="430242" spans="16:16" x14ac:dyDescent="0.3">
      <c r="P430242" s="83"/>
    </row>
    <row r="430243" spans="16:16" x14ac:dyDescent="0.3">
      <c r="P430243" s="83"/>
    </row>
    <row r="430244" spans="16:16" x14ac:dyDescent="0.3">
      <c r="P430244" s="83"/>
    </row>
    <row r="430245" spans="16:16" x14ac:dyDescent="0.3">
      <c r="P430245" s="83"/>
    </row>
    <row r="430246" spans="16:16" x14ac:dyDescent="0.3">
      <c r="P430246" s="83"/>
    </row>
    <row r="430247" spans="16:16" x14ac:dyDescent="0.3">
      <c r="P430247" s="83"/>
    </row>
    <row r="430248" spans="16:16" x14ac:dyDescent="0.3">
      <c r="P430248" s="83"/>
    </row>
    <row r="430249" spans="16:16" x14ac:dyDescent="0.3">
      <c r="P430249" s="83"/>
    </row>
    <row r="430250" spans="16:16" x14ac:dyDescent="0.3">
      <c r="P430250" s="83"/>
    </row>
    <row r="430251" spans="16:16" x14ac:dyDescent="0.3">
      <c r="P430251" s="83"/>
    </row>
    <row r="430252" spans="16:16" x14ac:dyDescent="0.3">
      <c r="P430252" s="83"/>
    </row>
    <row r="430253" spans="16:16" x14ac:dyDescent="0.3">
      <c r="P430253" s="83"/>
    </row>
    <row r="430254" spans="16:16" x14ac:dyDescent="0.3">
      <c r="P430254" s="83"/>
    </row>
    <row r="430255" spans="16:16" x14ac:dyDescent="0.3">
      <c r="P430255" s="83"/>
    </row>
    <row r="430256" spans="16:16" x14ac:dyDescent="0.3">
      <c r="P430256" s="83"/>
    </row>
    <row r="430257" spans="16:16" x14ac:dyDescent="0.3">
      <c r="P430257" s="83"/>
    </row>
    <row r="430258" spans="16:16" x14ac:dyDescent="0.3">
      <c r="P430258" s="83"/>
    </row>
    <row r="430259" spans="16:16" x14ac:dyDescent="0.3">
      <c r="P430259" s="83"/>
    </row>
    <row r="430260" spans="16:16" x14ac:dyDescent="0.3">
      <c r="P430260" s="83"/>
    </row>
    <row r="430261" spans="16:16" x14ac:dyDescent="0.3">
      <c r="P430261" s="83"/>
    </row>
    <row r="430262" spans="16:16" x14ac:dyDescent="0.3">
      <c r="P430262" s="83"/>
    </row>
    <row r="430263" spans="16:16" x14ac:dyDescent="0.3">
      <c r="P430263" s="83"/>
    </row>
    <row r="430264" spans="16:16" x14ac:dyDescent="0.3">
      <c r="P430264" s="83"/>
    </row>
    <row r="430265" spans="16:16" x14ac:dyDescent="0.3">
      <c r="P430265" s="83"/>
    </row>
    <row r="430266" spans="16:16" x14ac:dyDescent="0.3">
      <c r="P430266" s="83"/>
    </row>
    <row r="430267" spans="16:16" x14ac:dyDescent="0.3">
      <c r="P430267" s="83"/>
    </row>
    <row r="430268" spans="16:16" x14ac:dyDescent="0.3">
      <c r="P430268" s="83"/>
    </row>
    <row r="430269" spans="16:16" x14ac:dyDescent="0.3">
      <c r="P430269" s="83"/>
    </row>
    <row r="430270" spans="16:16" x14ac:dyDescent="0.3">
      <c r="P430270" s="83"/>
    </row>
    <row r="430271" spans="16:16" x14ac:dyDescent="0.3">
      <c r="P430271" s="83"/>
    </row>
    <row r="430272" spans="16:16" x14ac:dyDescent="0.3">
      <c r="P430272" s="83"/>
    </row>
    <row r="430273" spans="16:16" x14ac:dyDescent="0.3">
      <c r="P430273" s="83"/>
    </row>
    <row r="430274" spans="16:16" x14ac:dyDescent="0.3">
      <c r="P430274" s="83"/>
    </row>
    <row r="430275" spans="16:16" x14ac:dyDescent="0.3">
      <c r="P430275" s="83"/>
    </row>
    <row r="430276" spans="16:16" x14ac:dyDescent="0.3">
      <c r="P430276" s="83"/>
    </row>
    <row r="430277" spans="16:16" x14ac:dyDescent="0.3">
      <c r="P430277" s="83"/>
    </row>
    <row r="430278" spans="16:16" x14ac:dyDescent="0.3">
      <c r="P430278" s="83"/>
    </row>
    <row r="430279" spans="16:16" x14ac:dyDescent="0.3">
      <c r="P430279" s="83"/>
    </row>
    <row r="430280" spans="16:16" x14ac:dyDescent="0.3">
      <c r="P430280" s="83"/>
    </row>
    <row r="430281" spans="16:16" x14ac:dyDescent="0.3">
      <c r="P430281" s="83"/>
    </row>
    <row r="430282" spans="16:16" x14ac:dyDescent="0.3">
      <c r="P430282" s="83"/>
    </row>
    <row r="430283" spans="16:16" x14ac:dyDescent="0.3">
      <c r="P430283" s="83"/>
    </row>
    <row r="430284" spans="16:16" x14ac:dyDescent="0.3">
      <c r="P430284" s="83"/>
    </row>
    <row r="430285" spans="16:16" x14ac:dyDescent="0.3">
      <c r="P430285" s="83"/>
    </row>
    <row r="430286" spans="16:16" x14ac:dyDescent="0.3">
      <c r="P430286" s="83"/>
    </row>
    <row r="430287" spans="16:16" x14ac:dyDescent="0.3">
      <c r="P430287" s="83"/>
    </row>
    <row r="430288" spans="16:16" x14ac:dyDescent="0.3">
      <c r="P430288" s="83"/>
    </row>
    <row r="430289" spans="16:16" x14ac:dyDescent="0.3">
      <c r="P430289" s="83"/>
    </row>
    <row r="430290" spans="16:16" x14ac:dyDescent="0.3">
      <c r="P430290" s="83"/>
    </row>
    <row r="430291" spans="16:16" x14ac:dyDescent="0.3">
      <c r="P430291" s="83"/>
    </row>
    <row r="430292" spans="16:16" x14ac:dyDescent="0.3">
      <c r="P430292" s="83"/>
    </row>
    <row r="430293" spans="16:16" x14ac:dyDescent="0.3">
      <c r="P430293" s="83"/>
    </row>
    <row r="430294" spans="16:16" x14ac:dyDescent="0.3">
      <c r="P430294" s="83"/>
    </row>
    <row r="430295" spans="16:16" x14ac:dyDescent="0.3">
      <c r="P430295" s="83"/>
    </row>
    <row r="430296" spans="16:16" x14ac:dyDescent="0.3">
      <c r="P430296" s="83"/>
    </row>
    <row r="430297" spans="16:16" x14ac:dyDescent="0.3">
      <c r="P430297" s="83"/>
    </row>
    <row r="430298" spans="16:16" x14ac:dyDescent="0.3">
      <c r="P430298" s="83"/>
    </row>
    <row r="430299" spans="16:16" x14ac:dyDescent="0.3">
      <c r="P430299" s="83"/>
    </row>
    <row r="430300" spans="16:16" x14ac:dyDescent="0.3">
      <c r="P430300" s="83"/>
    </row>
    <row r="430301" spans="16:16" x14ac:dyDescent="0.3">
      <c r="P430301" s="83"/>
    </row>
    <row r="430302" spans="16:16" x14ac:dyDescent="0.3">
      <c r="P430302" s="83"/>
    </row>
    <row r="430303" spans="16:16" x14ac:dyDescent="0.3">
      <c r="P430303" s="83"/>
    </row>
    <row r="430304" spans="16:16" x14ac:dyDescent="0.3">
      <c r="P430304" s="83"/>
    </row>
    <row r="430305" spans="16:16" x14ac:dyDescent="0.3">
      <c r="P430305" s="83"/>
    </row>
    <row r="430306" spans="16:16" x14ac:dyDescent="0.3">
      <c r="P430306" s="83"/>
    </row>
    <row r="430307" spans="16:16" x14ac:dyDescent="0.3">
      <c r="P430307" s="83"/>
    </row>
    <row r="430308" spans="16:16" x14ac:dyDescent="0.3">
      <c r="P430308" s="83"/>
    </row>
    <row r="430309" spans="16:16" x14ac:dyDescent="0.3">
      <c r="P430309" s="83"/>
    </row>
    <row r="430310" spans="16:16" x14ac:dyDescent="0.3">
      <c r="P430310" s="83"/>
    </row>
    <row r="430311" spans="16:16" x14ac:dyDescent="0.3">
      <c r="P430311" s="83"/>
    </row>
    <row r="430312" spans="16:16" x14ac:dyDescent="0.3">
      <c r="P430312" s="83"/>
    </row>
    <row r="430313" spans="16:16" x14ac:dyDescent="0.3">
      <c r="P430313" s="83"/>
    </row>
    <row r="430314" spans="16:16" x14ac:dyDescent="0.3">
      <c r="P430314" s="83"/>
    </row>
    <row r="430315" spans="16:16" x14ac:dyDescent="0.3">
      <c r="P430315" s="83"/>
    </row>
    <row r="430316" spans="16:16" x14ac:dyDescent="0.3">
      <c r="P430316" s="83"/>
    </row>
    <row r="430317" spans="16:16" x14ac:dyDescent="0.3">
      <c r="P430317" s="83"/>
    </row>
    <row r="430318" spans="16:16" x14ac:dyDescent="0.3">
      <c r="P430318" s="83"/>
    </row>
    <row r="430319" spans="16:16" x14ac:dyDescent="0.3">
      <c r="P430319" s="83"/>
    </row>
    <row r="430320" spans="16:16" x14ac:dyDescent="0.3">
      <c r="P430320" s="83"/>
    </row>
    <row r="430321" spans="16:16" x14ac:dyDescent="0.3">
      <c r="P430321" s="83"/>
    </row>
    <row r="430322" spans="16:16" x14ac:dyDescent="0.3">
      <c r="P430322" s="83"/>
    </row>
    <row r="430323" spans="16:16" x14ac:dyDescent="0.3">
      <c r="P430323" s="83"/>
    </row>
    <row r="430324" spans="16:16" x14ac:dyDescent="0.3">
      <c r="P430324" s="83"/>
    </row>
    <row r="430325" spans="16:16" x14ac:dyDescent="0.3">
      <c r="P430325" s="83"/>
    </row>
    <row r="430326" spans="16:16" x14ac:dyDescent="0.3">
      <c r="P430326" s="83"/>
    </row>
    <row r="430327" spans="16:16" x14ac:dyDescent="0.3">
      <c r="P430327" s="83"/>
    </row>
    <row r="430328" spans="16:16" x14ac:dyDescent="0.3">
      <c r="P430328" s="83"/>
    </row>
    <row r="430329" spans="16:16" x14ac:dyDescent="0.3">
      <c r="P430329" s="83"/>
    </row>
    <row r="430330" spans="16:16" x14ac:dyDescent="0.3">
      <c r="P430330" s="83"/>
    </row>
    <row r="430331" spans="16:16" x14ac:dyDescent="0.3">
      <c r="P430331" s="83"/>
    </row>
    <row r="430332" spans="16:16" x14ac:dyDescent="0.3">
      <c r="P430332" s="83"/>
    </row>
    <row r="430333" spans="16:16" x14ac:dyDescent="0.3">
      <c r="P430333" s="83"/>
    </row>
    <row r="430334" spans="16:16" x14ac:dyDescent="0.3">
      <c r="P430334" s="83"/>
    </row>
    <row r="430335" spans="16:16" x14ac:dyDescent="0.3">
      <c r="P430335" s="83"/>
    </row>
    <row r="430336" spans="16:16" x14ac:dyDescent="0.3">
      <c r="P430336" s="83"/>
    </row>
    <row r="430337" spans="16:16" x14ac:dyDescent="0.3">
      <c r="P430337" s="83"/>
    </row>
    <row r="430338" spans="16:16" x14ac:dyDescent="0.3">
      <c r="P430338" s="83"/>
    </row>
    <row r="430339" spans="16:16" x14ac:dyDescent="0.3">
      <c r="P430339" s="83"/>
    </row>
    <row r="430340" spans="16:16" x14ac:dyDescent="0.3">
      <c r="P430340" s="83"/>
    </row>
    <row r="430341" spans="16:16" x14ac:dyDescent="0.3">
      <c r="P430341" s="83"/>
    </row>
    <row r="430342" spans="16:16" x14ac:dyDescent="0.3">
      <c r="P430342" s="83"/>
    </row>
    <row r="430343" spans="16:16" x14ac:dyDescent="0.3">
      <c r="P430343" s="83"/>
    </row>
    <row r="430344" spans="16:16" x14ac:dyDescent="0.3">
      <c r="P430344" s="83"/>
    </row>
    <row r="430345" spans="16:16" x14ac:dyDescent="0.3">
      <c r="P430345" s="83"/>
    </row>
    <row r="430346" spans="16:16" x14ac:dyDescent="0.3">
      <c r="P430346" s="83"/>
    </row>
    <row r="430347" spans="16:16" x14ac:dyDescent="0.3">
      <c r="P430347" s="83"/>
    </row>
    <row r="430348" spans="16:16" x14ac:dyDescent="0.3">
      <c r="P430348" s="83"/>
    </row>
    <row r="430349" spans="16:16" x14ac:dyDescent="0.3">
      <c r="P430349" s="83"/>
    </row>
    <row r="430350" spans="16:16" x14ac:dyDescent="0.3">
      <c r="P430350" s="83"/>
    </row>
    <row r="430351" spans="16:16" x14ac:dyDescent="0.3">
      <c r="P430351" s="83"/>
    </row>
    <row r="430352" spans="16:16" x14ac:dyDescent="0.3">
      <c r="P430352" s="83"/>
    </row>
    <row r="430353" spans="16:16" x14ac:dyDescent="0.3">
      <c r="P430353" s="83"/>
    </row>
    <row r="430354" spans="16:16" x14ac:dyDescent="0.3">
      <c r="P430354" s="83"/>
    </row>
    <row r="430355" spans="16:16" x14ac:dyDescent="0.3">
      <c r="P430355" s="83"/>
    </row>
    <row r="430356" spans="16:16" x14ac:dyDescent="0.3">
      <c r="P430356" s="83"/>
    </row>
    <row r="430357" spans="16:16" x14ac:dyDescent="0.3">
      <c r="P430357" s="83"/>
    </row>
    <row r="430358" spans="16:16" x14ac:dyDescent="0.3">
      <c r="P430358" s="83"/>
    </row>
    <row r="430359" spans="16:16" x14ac:dyDescent="0.3">
      <c r="P430359" s="83"/>
    </row>
    <row r="430360" spans="16:16" x14ac:dyDescent="0.3">
      <c r="P430360" s="83"/>
    </row>
    <row r="430361" spans="16:16" x14ac:dyDescent="0.3">
      <c r="P430361" s="83"/>
    </row>
    <row r="430362" spans="16:16" x14ac:dyDescent="0.3">
      <c r="P430362" s="83"/>
    </row>
    <row r="430363" spans="16:16" x14ac:dyDescent="0.3">
      <c r="P430363" s="83"/>
    </row>
    <row r="430364" spans="16:16" x14ac:dyDescent="0.3">
      <c r="P430364" s="83"/>
    </row>
    <row r="430365" spans="16:16" x14ac:dyDescent="0.3">
      <c r="P430365" s="83"/>
    </row>
    <row r="430366" spans="16:16" x14ac:dyDescent="0.3">
      <c r="P430366" s="83"/>
    </row>
    <row r="430367" spans="16:16" x14ac:dyDescent="0.3">
      <c r="P430367" s="83"/>
    </row>
    <row r="430368" spans="16:16" x14ac:dyDescent="0.3">
      <c r="P430368" s="83"/>
    </row>
    <row r="430369" spans="16:16" x14ac:dyDescent="0.3">
      <c r="P430369" s="83"/>
    </row>
    <row r="430370" spans="16:16" x14ac:dyDescent="0.3">
      <c r="P430370" s="83"/>
    </row>
    <row r="430371" spans="16:16" x14ac:dyDescent="0.3">
      <c r="P430371" s="83"/>
    </row>
    <row r="430372" spans="16:16" x14ac:dyDescent="0.3">
      <c r="P430372" s="83"/>
    </row>
    <row r="430373" spans="16:16" x14ac:dyDescent="0.3">
      <c r="P430373" s="83"/>
    </row>
    <row r="430374" spans="16:16" x14ac:dyDescent="0.3">
      <c r="P430374" s="83"/>
    </row>
    <row r="430375" spans="16:16" x14ac:dyDescent="0.3">
      <c r="P430375" s="83"/>
    </row>
    <row r="430376" spans="16:16" x14ac:dyDescent="0.3">
      <c r="P430376" s="83"/>
    </row>
    <row r="430377" spans="16:16" x14ac:dyDescent="0.3">
      <c r="P430377" s="83"/>
    </row>
    <row r="430378" spans="16:16" x14ac:dyDescent="0.3">
      <c r="P430378" s="83"/>
    </row>
    <row r="430379" spans="16:16" x14ac:dyDescent="0.3">
      <c r="P430379" s="83"/>
    </row>
    <row r="430380" spans="16:16" x14ac:dyDescent="0.3">
      <c r="P430380" s="83"/>
    </row>
    <row r="430381" spans="16:16" x14ac:dyDescent="0.3">
      <c r="P430381" s="83"/>
    </row>
    <row r="430382" spans="16:16" x14ac:dyDescent="0.3">
      <c r="P430382" s="83"/>
    </row>
    <row r="430383" spans="16:16" x14ac:dyDescent="0.3">
      <c r="P430383" s="83"/>
    </row>
    <row r="430384" spans="16:16" x14ac:dyDescent="0.3">
      <c r="P430384" s="83"/>
    </row>
    <row r="430385" spans="16:16" x14ac:dyDescent="0.3">
      <c r="P430385" s="83"/>
    </row>
    <row r="430386" spans="16:16" x14ac:dyDescent="0.3">
      <c r="P430386" s="83"/>
    </row>
    <row r="430387" spans="16:16" x14ac:dyDescent="0.3">
      <c r="P430387" s="83"/>
    </row>
    <row r="430388" spans="16:16" x14ac:dyDescent="0.3">
      <c r="P430388" s="83"/>
    </row>
    <row r="430389" spans="16:16" x14ac:dyDescent="0.3">
      <c r="P430389" s="83"/>
    </row>
    <row r="430390" spans="16:16" x14ac:dyDescent="0.3">
      <c r="P430390" s="83"/>
    </row>
    <row r="430391" spans="16:16" x14ac:dyDescent="0.3">
      <c r="P430391" s="83"/>
    </row>
    <row r="430392" spans="16:16" x14ac:dyDescent="0.3">
      <c r="P430392" s="83"/>
    </row>
    <row r="430393" spans="16:16" x14ac:dyDescent="0.3">
      <c r="P430393" s="83"/>
    </row>
    <row r="430394" spans="16:16" x14ac:dyDescent="0.3">
      <c r="P430394" s="83"/>
    </row>
    <row r="430395" spans="16:16" x14ac:dyDescent="0.3">
      <c r="P430395" s="83"/>
    </row>
    <row r="430396" spans="16:16" x14ac:dyDescent="0.3">
      <c r="P430396" s="83"/>
    </row>
    <row r="430397" spans="16:16" x14ac:dyDescent="0.3">
      <c r="P430397" s="83"/>
    </row>
    <row r="430398" spans="16:16" x14ac:dyDescent="0.3">
      <c r="P430398" s="83"/>
    </row>
    <row r="430399" spans="16:16" x14ac:dyDescent="0.3">
      <c r="P430399" s="83"/>
    </row>
    <row r="430400" spans="16:16" x14ac:dyDescent="0.3">
      <c r="P430400" s="83"/>
    </row>
    <row r="430401" spans="16:16" x14ac:dyDescent="0.3">
      <c r="P430401" s="83"/>
    </row>
    <row r="430402" spans="16:16" x14ac:dyDescent="0.3">
      <c r="P430402" s="83"/>
    </row>
    <row r="430403" spans="16:16" x14ac:dyDescent="0.3">
      <c r="P430403" s="83"/>
    </row>
    <row r="430404" spans="16:16" x14ac:dyDescent="0.3">
      <c r="P430404" s="83"/>
    </row>
    <row r="430405" spans="16:16" x14ac:dyDescent="0.3">
      <c r="P430405" s="83"/>
    </row>
    <row r="430406" spans="16:16" x14ac:dyDescent="0.3">
      <c r="P430406" s="83"/>
    </row>
    <row r="430407" spans="16:16" x14ac:dyDescent="0.3">
      <c r="P430407" s="83"/>
    </row>
    <row r="430408" spans="16:16" x14ac:dyDescent="0.3">
      <c r="P430408" s="83"/>
    </row>
    <row r="430409" spans="16:16" x14ac:dyDescent="0.3">
      <c r="P430409" s="83"/>
    </row>
    <row r="430410" spans="16:16" x14ac:dyDescent="0.3">
      <c r="P430410" s="83"/>
    </row>
    <row r="430411" spans="16:16" x14ac:dyDescent="0.3">
      <c r="P430411" s="83"/>
    </row>
    <row r="430412" spans="16:16" x14ac:dyDescent="0.3">
      <c r="P430412" s="83"/>
    </row>
    <row r="430413" spans="16:16" x14ac:dyDescent="0.3">
      <c r="P430413" s="83"/>
    </row>
    <row r="430414" spans="16:16" x14ac:dyDescent="0.3">
      <c r="P430414" s="83"/>
    </row>
    <row r="430415" spans="16:16" x14ac:dyDescent="0.3">
      <c r="P430415" s="83"/>
    </row>
    <row r="430416" spans="16:16" x14ac:dyDescent="0.3">
      <c r="P430416" s="83"/>
    </row>
    <row r="430417" spans="16:16" x14ac:dyDescent="0.3">
      <c r="P430417" s="83"/>
    </row>
    <row r="430418" spans="16:16" x14ac:dyDescent="0.3">
      <c r="P430418" s="83"/>
    </row>
    <row r="430419" spans="16:16" x14ac:dyDescent="0.3">
      <c r="P430419" s="83"/>
    </row>
    <row r="430420" spans="16:16" x14ac:dyDescent="0.3">
      <c r="P430420" s="83"/>
    </row>
    <row r="430421" spans="16:16" x14ac:dyDescent="0.3">
      <c r="P430421" s="83"/>
    </row>
    <row r="430422" spans="16:16" x14ac:dyDescent="0.3">
      <c r="P430422" s="83"/>
    </row>
    <row r="430423" spans="16:16" x14ac:dyDescent="0.3">
      <c r="P430423" s="83"/>
    </row>
    <row r="430424" spans="16:16" x14ac:dyDescent="0.3">
      <c r="P430424" s="83"/>
    </row>
    <row r="430425" spans="16:16" x14ac:dyDescent="0.3">
      <c r="P430425" s="83"/>
    </row>
    <row r="430426" spans="16:16" x14ac:dyDescent="0.3">
      <c r="P430426" s="83"/>
    </row>
    <row r="430427" spans="16:16" x14ac:dyDescent="0.3">
      <c r="P430427" s="83"/>
    </row>
    <row r="430428" spans="16:16" x14ac:dyDescent="0.3">
      <c r="P430428" s="83"/>
    </row>
    <row r="430429" spans="16:16" x14ac:dyDescent="0.3">
      <c r="P430429" s="83"/>
    </row>
    <row r="430430" spans="16:16" x14ac:dyDescent="0.3">
      <c r="P430430" s="83"/>
    </row>
    <row r="430431" spans="16:16" x14ac:dyDescent="0.3">
      <c r="P430431" s="83"/>
    </row>
    <row r="430432" spans="16:16" x14ac:dyDescent="0.3">
      <c r="P430432" s="83"/>
    </row>
    <row r="430433" spans="16:16" x14ac:dyDescent="0.3">
      <c r="P430433" s="83"/>
    </row>
    <row r="430434" spans="16:16" x14ac:dyDescent="0.3">
      <c r="P430434" s="83"/>
    </row>
    <row r="430435" spans="16:16" x14ac:dyDescent="0.3">
      <c r="P430435" s="83"/>
    </row>
    <row r="430436" spans="16:16" x14ac:dyDescent="0.3">
      <c r="P430436" s="83"/>
    </row>
    <row r="430437" spans="16:16" x14ac:dyDescent="0.3">
      <c r="P430437" s="83"/>
    </row>
    <row r="430438" spans="16:16" x14ac:dyDescent="0.3">
      <c r="P430438" s="83"/>
    </row>
    <row r="430439" spans="16:16" x14ac:dyDescent="0.3">
      <c r="P430439" s="83"/>
    </row>
    <row r="430440" spans="16:16" x14ac:dyDescent="0.3">
      <c r="P430440" s="83"/>
    </row>
    <row r="430441" spans="16:16" x14ac:dyDescent="0.3">
      <c r="P430441" s="83"/>
    </row>
    <row r="430442" spans="16:16" x14ac:dyDescent="0.3">
      <c r="P430442" s="83"/>
    </row>
    <row r="430443" spans="16:16" x14ac:dyDescent="0.3">
      <c r="P430443" s="83"/>
    </row>
    <row r="430444" spans="16:16" x14ac:dyDescent="0.3">
      <c r="P430444" s="83"/>
    </row>
    <row r="430445" spans="16:16" x14ac:dyDescent="0.3">
      <c r="P430445" s="83"/>
    </row>
    <row r="430446" spans="16:16" x14ac:dyDescent="0.3">
      <c r="P430446" s="83"/>
    </row>
    <row r="430447" spans="16:16" x14ac:dyDescent="0.3">
      <c r="P430447" s="83"/>
    </row>
    <row r="430448" spans="16:16" x14ac:dyDescent="0.3">
      <c r="P430448" s="83"/>
    </row>
    <row r="430449" spans="16:16" x14ac:dyDescent="0.3">
      <c r="P430449" s="83"/>
    </row>
    <row r="430450" spans="16:16" x14ac:dyDescent="0.3">
      <c r="P430450" s="83"/>
    </row>
    <row r="430451" spans="16:16" x14ac:dyDescent="0.3">
      <c r="P430451" s="83"/>
    </row>
    <row r="430452" spans="16:16" x14ac:dyDescent="0.3">
      <c r="P430452" s="83"/>
    </row>
    <row r="430453" spans="16:16" x14ac:dyDescent="0.3">
      <c r="P430453" s="83"/>
    </row>
    <row r="430454" spans="16:16" x14ac:dyDescent="0.3">
      <c r="P430454" s="83"/>
    </row>
    <row r="430455" spans="16:16" x14ac:dyDescent="0.3">
      <c r="P430455" s="83"/>
    </row>
    <row r="430456" spans="16:16" x14ac:dyDescent="0.3">
      <c r="P430456" s="83"/>
    </row>
    <row r="430457" spans="16:16" x14ac:dyDescent="0.3">
      <c r="P430457" s="83"/>
    </row>
    <row r="430458" spans="16:16" x14ac:dyDescent="0.3">
      <c r="P430458" s="83"/>
    </row>
    <row r="430459" spans="16:16" x14ac:dyDescent="0.3">
      <c r="P430459" s="83"/>
    </row>
    <row r="430460" spans="16:16" x14ac:dyDescent="0.3">
      <c r="P430460" s="83"/>
    </row>
    <row r="430461" spans="16:16" x14ac:dyDescent="0.3">
      <c r="P430461" s="83"/>
    </row>
    <row r="430462" spans="16:16" x14ac:dyDescent="0.3">
      <c r="P430462" s="83"/>
    </row>
    <row r="430463" spans="16:16" x14ac:dyDescent="0.3">
      <c r="P430463" s="83"/>
    </row>
    <row r="430464" spans="16:16" x14ac:dyDescent="0.3">
      <c r="P430464" s="83"/>
    </row>
    <row r="430465" spans="16:16" x14ac:dyDescent="0.3">
      <c r="P430465" s="83"/>
    </row>
    <row r="430466" spans="16:16" x14ac:dyDescent="0.3">
      <c r="P430466" s="83"/>
    </row>
    <row r="430467" spans="16:16" x14ac:dyDescent="0.3">
      <c r="P430467" s="83"/>
    </row>
    <row r="430468" spans="16:16" x14ac:dyDescent="0.3">
      <c r="P430468" s="83"/>
    </row>
    <row r="430469" spans="16:16" x14ac:dyDescent="0.3">
      <c r="P430469" s="83"/>
    </row>
    <row r="430470" spans="16:16" x14ac:dyDescent="0.3">
      <c r="P430470" s="83"/>
    </row>
    <row r="430471" spans="16:16" x14ac:dyDescent="0.3">
      <c r="P430471" s="83"/>
    </row>
    <row r="430472" spans="16:16" x14ac:dyDescent="0.3">
      <c r="P430472" s="83"/>
    </row>
    <row r="430473" spans="16:16" x14ac:dyDescent="0.3">
      <c r="P430473" s="83"/>
    </row>
    <row r="430474" spans="16:16" x14ac:dyDescent="0.3">
      <c r="P430474" s="83"/>
    </row>
    <row r="430475" spans="16:16" x14ac:dyDescent="0.3">
      <c r="P430475" s="83"/>
    </row>
    <row r="430476" spans="16:16" x14ac:dyDescent="0.3">
      <c r="P430476" s="83"/>
    </row>
    <row r="430477" spans="16:16" x14ac:dyDescent="0.3">
      <c r="P430477" s="83"/>
    </row>
    <row r="430478" spans="16:16" x14ac:dyDescent="0.3">
      <c r="P430478" s="83"/>
    </row>
    <row r="430479" spans="16:16" x14ac:dyDescent="0.3">
      <c r="P430479" s="83"/>
    </row>
    <row r="430480" spans="16:16" x14ac:dyDescent="0.3">
      <c r="P430480" s="83"/>
    </row>
    <row r="430481" spans="16:16" x14ac:dyDescent="0.3">
      <c r="P430481" s="83"/>
    </row>
    <row r="430482" spans="16:16" x14ac:dyDescent="0.3">
      <c r="P430482" s="83"/>
    </row>
    <row r="430483" spans="16:16" x14ac:dyDescent="0.3">
      <c r="P430483" s="83"/>
    </row>
    <row r="430484" spans="16:16" x14ac:dyDescent="0.3">
      <c r="P430484" s="83"/>
    </row>
    <row r="430485" spans="16:16" x14ac:dyDescent="0.3">
      <c r="P430485" s="83"/>
    </row>
    <row r="430486" spans="16:16" x14ac:dyDescent="0.3">
      <c r="P430486" s="83"/>
    </row>
    <row r="430487" spans="16:16" x14ac:dyDescent="0.3">
      <c r="P430487" s="83"/>
    </row>
    <row r="430488" spans="16:16" x14ac:dyDescent="0.3">
      <c r="P430488" s="83"/>
    </row>
    <row r="430489" spans="16:16" x14ac:dyDescent="0.3">
      <c r="P430489" s="83"/>
    </row>
    <row r="430490" spans="16:16" x14ac:dyDescent="0.3">
      <c r="P430490" s="83"/>
    </row>
    <row r="430491" spans="16:16" x14ac:dyDescent="0.3">
      <c r="P430491" s="83"/>
    </row>
    <row r="430492" spans="16:16" x14ac:dyDescent="0.3">
      <c r="P430492" s="83"/>
    </row>
    <row r="430493" spans="16:16" x14ac:dyDescent="0.3">
      <c r="P430493" s="83"/>
    </row>
    <row r="430494" spans="16:16" x14ac:dyDescent="0.3">
      <c r="P430494" s="83"/>
    </row>
    <row r="430495" spans="16:16" x14ac:dyDescent="0.3">
      <c r="P430495" s="83"/>
    </row>
    <row r="430496" spans="16:16" x14ac:dyDescent="0.3">
      <c r="P430496" s="83"/>
    </row>
    <row r="430497" spans="16:16" x14ac:dyDescent="0.3">
      <c r="P430497" s="83"/>
    </row>
    <row r="430498" spans="16:16" x14ac:dyDescent="0.3">
      <c r="P430498" s="83"/>
    </row>
    <row r="430499" spans="16:16" x14ac:dyDescent="0.3">
      <c r="P430499" s="83"/>
    </row>
    <row r="430500" spans="16:16" x14ac:dyDescent="0.3">
      <c r="P430500" s="83"/>
    </row>
    <row r="430501" spans="16:16" x14ac:dyDescent="0.3">
      <c r="P430501" s="83"/>
    </row>
    <row r="430502" spans="16:16" x14ac:dyDescent="0.3">
      <c r="P430502" s="83"/>
    </row>
    <row r="430503" spans="16:16" x14ac:dyDescent="0.3">
      <c r="P430503" s="83"/>
    </row>
    <row r="430504" spans="16:16" x14ac:dyDescent="0.3">
      <c r="P430504" s="83"/>
    </row>
    <row r="430505" spans="16:16" x14ac:dyDescent="0.3">
      <c r="P430505" s="83"/>
    </row>
    <row r="430506" spans="16:16" x14ac:dyDescent="0.3">
      <c r="P430506" s="83"/>
    </row>
    <row r="430507" spans="16:16" x14ac:dyDescent="0.3">
      <c r="P430507" s="83"/>
    </row>
    <row r="430508" spans="16:16" x14ac:dyDescent="0.3">
      <c r="P430508" s="83"/>
    </row>
    <row r="430509" spans="16:16" x14ac:dyDescent="0.3">
      <c r="P430509" s="83"/>
    </row>
    <row r="430510" spans="16:16" x14ac:dyDescent="0.3">
      <c r="P430510" s="83"/>
    </row>
    <row r="430511" spans="16:16" x14ac:dyDescent="0.3">
      <c r="P430511" s="83"/>
    </row>
    <row r="430512" spans="16:16" x14ac:dyDescent="0.3">
      <c r="P430512" s="83"/>
    </row>
    <row r="430513" spans="16:16" x14ac:dyDescent="0.3">
      <c r="P430513" s="83"/>
    </row>
    <row r="430514" spans="16:16" x14ac:dyDescent="0.3">
      <c r="P430514" s="83"/>
    </row>
    <row r="430515" spans="16:16" x14ac:dyDescent="0.3">
      <c r="P430515" s="83"/>
    </row>
    <row r="430516" spans="16:16" x14ac:dyDescent="0.3">
      <c r="P430516" s="83"/>
    </row>
    <row r="430517" spans="16:16" x14ac:dyDescent="0.3">
      <c r="P430517" s="83"/>
    </row>
    <row r="430518" spans="16:16" x14ac:dyDescent="0.3">
      <c r="P430518" s="83"/>
    </row>
    <row r="430519" spans="16:16" x14ac:dyDescent="0.3">
      <c r="P430519" s="83"/>
    </row>
    <row r="430520" spans="16:16" x14ac:dyDescent="0.3">
      <c r="P430520" s="83"/>
    </row>
    <row r="430521" spans="16:16" x14ac:dyDescent="0.3">
      <c r="P430521" s="83"/>
    </row>
    <row r="430522" spans="16:16" x14ac:dyDescent="0.3">
      <c r="P430522" s="83"/>
    </row>
    <row r="430523" spans="16:16" x14ac:dyDescent="0.3">
      <c r="P430523" s="83"/>
    </row>
    <row r="430524" spans="16:16" x14ac:dyDescent="0.3">
      <c r="P430524" s="83"/>
    </row>
    <row r="430525" spans="16:16" x14ac:dyDescent="0.3">
      <c r="P430525" s="83"/>
    </row>
    <row r="430526" spans="16:16" x14ac:dyDescent="0.3">
      <c r="P430526" s="83"/>
    </row>
    <row r="430527" spans="16:16" x14ac:dyDescent="0.3">
      <c r="P430527" s="83"/>
    </row>
    <row r="430528" spans="16:16" x14ac:dyDescent="0.3">
      <c r="P430528" s="83"/>
    </row>
    <row r="430529" spans="16:16" x14ac:dyDescent="0.3">
      <c r="P430529" s="83"/>
    </row>
    <row r="430530" spans="16:16" x14ac:dyDescent="0.3">
      <c r="P430530" s="83"/>
    </row>
    <row r="430531" spans="16:16" x14ac:dyDescent="0.3">
      <c r="P430531" s="83"/>
    </row>
    <row r="430532" spans="16:16" x14ac:dyDescent="0.3">
      <c r="P430532" s="83"/>
    </row>
    <row r="430533" spans="16:16" x14ac:dyDescent="0.3">
      <c r="P430533" s="83"/>
    </row>
    <row r="430534" spans="16:16" x14ac:dyDescent="0.3">
      <c r="P430534" s="83"/>
    </row>
    <row r="430535" spans="16:16" x14ac:dyDescent="0.3">
      <c r="P430535" s="83"/>
    </row>
    <row r="430536" spans="16:16" x14ac:dyDescent="0.3">
      <c r="P430536" s="83"/>
    </row>
    <row r="430537" spans="16:16" x14ac:dyDescent="0.3">
      <c r="P430537" s="83"/>
    </row>
    <row r="430538" spans="16:16" x14ac:dyDescent="0.3">
      <c r="P430538" s="83"/>
    </row>
    <row r="430539" spans="16:16" x14ac:dyDescent="0.3">
      <c r="P430539" s="83"/>
    </row>
    <row r="430540" spans="16:16" x14ac:dyDescent="0.3">
      <c r="P430540" s="83"/>
    </row>
    <row r="430541" spans="16:16" x14ac:dyDescent="0.3">
      <c r="P430541" s="83"/>
    </row>
    <row r="430542" spans="16:16" x14ac:dyDescent="0.3">
      <c r="P430542" s="83"/>
    </row>
    <row r="430543" spans="16:16" x14ac:dyDescent="0.3">
      <c r="P430543" s="83"/>
    </row>
    <row r="430544" spans="16:16" x14ac:dyDescent="0.3">
      <c r="P430544" s="83"/>
    </row>
    <row r="430545" spans="16:16" x14ac:dyDescent="0.3">
      <c r="P430545" s="83"/>
    </row>
    <row r="430546" spans="16:16" x14ac:dyDescent="0.3">
      <c r="P430546" s="83"/>
    </row>
    <row r="430547" spans="16:16" x14ac:dyDescent="0.3">
      <c r="P430547" s="83"/>
    </row>
    <row r="430548" spans="16:16" x14ac:dyDescent="0.3">
      <c r="P430548" s="83"/>
    </row>
    <row r="430549" spans="16:16" x14ac:dyDescent="0.3">
      <c r="P430549" s="83"/>
    </row>
    <row r="430550" spans="16:16" x14ac:dyDescent="0.3">
      <c r="P430550" s="83"/>
    </row>
    <row r="430551" spans="16:16" x14ac:dyDescent="0.3">
      <c r="P430551" s="83"/>
    </row>
    <row r="430552" spans="16:16" x14ac:dyDescent="0.3">
      <c r="P430552" s="83"/>
    </row>
    <row r="430553" spans="16:16" x14ac:dyDescent="0.3">
      <c r="P430553" s="83"/>
    </row>
    <row r="430554" spans="16:16" x14ac:dyDescent="0.3">
      <c r="P430554" s="83"/>
    </row>
    <row r="430555" spans="16:16" x14ac:dyDescent="0.3">
      <c r="P430555" s="83"/>
    </row>
    <row r="430556" spans="16:16" x14ac:dyDescent="0.3">
      <c r="P430556" s="83"/>
    </row>
    <row r="430557" spans="16:16" x14ac:dyDescent="0.3">
      <c r="P430557" s="83"/>
    </row>
    <row r="430558" spans="16:16" x14ac:dyDescent="0.3">
      <c r="P430558" s="83"/>
    </row>
    <row r="430559" spans="16:16" x14ac:dyDescent="0.3">
      <c r="P430559" s="83"/>
    </row>
    <row r="430560" spans="16:16" x14ac:dyDescent="0.3">
      <c r="P430560" s="83"/>
    </row>
    <row r="430561" spans="16:16" x14ac:dyDescent="0.3">
      <c r="P430561" s="83"/>
    </row>
    <row r="430562" spans="16:16" x14ac:dyDescent="0.3">
      <c r="P430562" s="83"/>
    </row>
    <row r="430563" spans="16:16" x14ac:dyDescent="0.3">
      <c r="P430563" s="83"/>
    </row>
    <row r="430564" spans="16:16" x14ac:dyDescent="0.3">
      <c r="P430564" s="83"/>
    </row>
    <row r="430565" spans="16:16" x14ac:dyDescent="0.3">
      <c r="P430565" s="83"/>
    </row>
    <row r="430566" spans="16:16" x14ac:dyDescent="0.3">
      <c r="P430566" s="83"/>
    </row>
    <row r="430567" spans="16:16" x14ac:dyDescent="0.3">
      <c r="P430567" s="83"/>
    </row>
    <row r="430568" spans="16:16" x14ac:dyDescent="0.3">
      <c r="P430568" s="83"/>
    </row>
    <row r="430569" spans="16:16" x14ac:dyDescent="0.3">
      <c r="P430569" s="83"/>
    </row>
    <row r="430570" spans="16:16" x14ac:dyDescent="0.3">
      <c r="P430570" s="83"/>
    </row>
    <row r="430571" spans="16:16" x14ac:dyDescent="0.3">
      <c r="P430571" s="83"/>
    </row>
    <row r="430572" spans="16:16" x14ac:dyDescent="0.3">
      <c r="P430572" s="83"/>
    </row>
    <row r="430573" spans="16:16" x14ac:dyDescent="0.3">
      <c r="P430573" s="83"/>
    </row>
    <row r="430574" spans="16:16" x14ac:dyDescent="0.3">
      <c r="P430574" s="83"/>
    </row>
    <row r="430575" spans="16:16" x14ac:dyDescent="0.3">
      <c r="P430575" s="83"/>
    </row>
    <row r="430576" spans="16:16" x14ac:dyDescent="0.3">
      <c r="P430576" s="83"/>
    </row>
    <row r="430577" spans="16:16" x14ac:dyDescent="0.3">
      <c r="P430577" s="83"/>
    </row>
    <row r="430578" spans="16:16" x14ac:dyDescent="0.3">
      <c r="P430578" s="83"/>
    </row>
    <row r="430579" spans="16:16" x14ac:dyDescent="0.3">
      <c r="P430579" s="83"/>
    </row>
    <row r="430580" spans="16:16" x14ac:dyDescent="0.3">
      <c r="P430580" s="83"/>
    </row>
    <row r="430581" spans="16:16" x14ac:dyDescent="0.3">
      <c r="P430581" s="83"/>
    </row>
    <row r="430582" spans="16:16" x14ac:dyDescent="0.3">
      <c r="P430582" s="83"/>
    </row>
    <row r="430583" spans="16:16" x14ac:dyDescent="0.3">
      <c r="P430583" s="83"/>
    </row>
    <row r="430584" spans="16:16" x14ac:dyDescent="0.3">
      <c r="P430584" s="83"/>
    </row>
    <row r="430585" spans="16:16" x14ac:dyDescent="0.3">
      <c r="P430585" s="83"/>
    </row>
    <row r="430586" spans="16:16" x14ac:dyDescent="0.3">
      <c r="P430586" s="83"/>
    </row>
    <row r="430587" spans="16:16" x14ac:dyDescent="0.3">
      <c r="P430587" s="83"/>
    </row>
    <row r="430588" spans="16:16" x14ac:dyDescent="0.3">
      <c r="P430588" s="83"/>
    </row>
    <row r="430589" spans="16:16" x14ac:dyDescent="0.3">
      <c r="P430589" s="83"/>
    </row>
    <row r="430590" spans="16:16" x14ac:dyDescent="0.3">
      <c r="P430590" s="83"/>
    </row>
    <row r="430591" spans="16:16" x14ac:dyDescent="0.3">
      <c r="P430591" s="83"/>
    </row>
    <row r="430592" spans="16:16" x14ac:dyDescent="0.3">
      <c r="P430592" s="83"/>
    </row>
    <row r="430593" spans="16:16" x14ac:dyDescent="0.3">
      <c r="P430593" s="83"/>
    </row>
    <row r="430594" spans="16:16" x14ac:dyDescent="0.3">
      <c r="P430594" s="83"/>
    </row>
    <row r="430595" spans="16:16" x14ac:dyDescent="0.3">
      <c r="P430595" s="83"/>
    </row>
    <row r="430596" spans="16:16" x14ac:dyDescent="0.3">
      <c r="P430596" s="83"/>
    </row>
    <row r="430597" spans="16:16" x14ac:dyDescent="0.3">
      <c r="P430597" s="83"/>
    </row>
    <row r="430598" spans="16:16" x14ac:dyDescent="0.3">
      <c r="P430598" s="83"/>
    </row>
    <row r="430599" spans="16:16" x14ac:dyDescent="0.3">
      <c r="P430599" s="83"/>
    </row>
    <row r="430600" spans="16:16" x14ac:dyDescent="0.3">
      <c r="P430600" s="83"/>
    </row>
    <row r="430601" spans="16:16" x14ac:dyDescent="0.3">
      <c r="P430601" s="83"/>
    </row>
    <row r="430602" spans="16:16" x14ac:dyDescent="0.3">
      <c r="P430602" s="83"/>
    </row>
    <row r="430603" spans="16:16" x14ac:dyDescent="0.3">
      <c r="P430603" s="83"/>
    </row>
    <row r="430604" spans="16:16" x14ac:dyDescent="0.3">
      <c r="P430604" s="83"/>
    </row>
    <row r="430605" spans="16:16" x14ac:dyDescent="0.3">
      <c r="P430605" s="83"/>
    </row>
    <row r="430606" spans="16:16" x14ac:dyDescent="0.3">
      <c r="P430606" s="83"/>
    </row>
    <row r="430607" spans="16:16" x14ac:dyDescent="0.3">
      <c r="P430607" s="83"/>
    </row>
    <row r="430608" spans="16:16" x14ac:dyDescent="0.3">
      <c r="P430608" s="83"/>
    </row>
    <row r="430609" spans="16:16" x14ac:dyDescent="0.3">
      <c r="P430609" s="83"/>
    </row>
    <row r="430610" spans="16:16" x14ac:dyDescent="0.3">
      <c r="P430610" s="83"/>
    </row>
    <row r="430611" spans="16:16" x14ac:dyDescent="0.3">
      <c r="P430611" s="83"/>
    </row>
    <row r="430612" spans="16:16" x14ac:dyDescent="0.3">
      <c r="P430612" s="83"/>
    </row>
    <row r="430613" spans="16:16" x14ac:dyDescent="0.3">
      <c r="P430613" s="83"/>
    </row>
    <row r="430614" spans="16:16" x14ac:dyDescent="0.3">
      <c r="P430614" s="83"/>
    </row>
    <row r="430615" spans="16:16" x14ac:dyDescent="0.3">
      <c r="P430615" s="83"/>
    </row>
    <row r="430616" spans="16:16" x14ac:dyDescent="0.3">
      <c r="P430616" s="83"/>
    </row>
    <row r="430617" spans="16:16" x14ac:dyDescent="0.3">
      <c r="P430617" s="83"/>
    </row>
    <row r="430618" spans="16:16" x14ac:dyDescent="0.3">
      <c r="P430618" s="83"/>
    </row>
    <row r="430619" spans="16:16" x14ac:dyDescent="0.3">
      <c r="P430619" s="83"/>
    </row>
    <row r="430620" spans="16:16" x14ac:dyDescent="0.3">
      <c r="P430620" s="83"/>
    </row>
    <row r="430621" spans="16:16" x14ac:dyDescent="0.3">
      <c r="P430621" s="83"/>
    </row>
    <row r="430622" spans="16:16" x14ac:dyDescent="0.3">
      <c r="P430622" s="83"/>
    </row>
    <row r="430623" spans="16:16" x14ac:dyDescent="0.3">
      <c r="P430623" s="83"/>
    </row>
    <row r="430624" spans="16:16" x14ac:dyDescent="0.3">
      <c r="P430624" s="83"/>
    </row>
    <row r="430625" spans="16:16" x14ac:dyDescent="0.3">
      <c r="P430625" s="83"/>
    </row>
    <row r="430626" spans="16:16" x14ac:dyDescent="0.3">
      <c r="P430626" s="83"/>
    </row>
    <row r="430627" spans="16:16" x14ac:dyDescent="0.3">
      <c r="P430627" s="83"/>
    </row>
    <row r="430628" spans="16:16" x14ac:dyDescent="0.3">
      <c r="P430628" s="83"/>
    </row>
    <row r="430629" spans="16:16" x14ac:dyDescent="0.3">
      <c r="P430629" s="83"/>
    </row>
    <row r="430630" spans="16:16" x14ac:dyDescent="0.3">
      <c r="P430630" s="83"/>
    </row>
    <row r="430631" spans="16:16" x14ac:dyDescent="0.3">
      <c r="P430631" s="83"/>
    </row>
    <row r="430632" spans="16:16" x14ac:dyDescent="0.3">
      <c r="P430632" s="83"/>
    </row>
    <row r="430633" spans="16:16" x14ac:dyDescent="0.3">
      <c r="P430633" s="83"/>
    </row>
    <row r="430634" spans="16:16" x14ac:dyDescent="0.3">
      <c r="P430634" s="83"/>
    </row>
    <row r="430635" spans="16:16" x14ac:dyDescent="0.3">
      <c r="P430635" s="83"/>
    </row>
    <row r="430636" spans="16:16" x14ac:dyDescent="0.3">
      <c r="P430636" s="83"/>
    </row>
    <row r="430637" spans="16:16" x14ac:dyDescent="0.3">
      <c r="P430637" s="83"/>
    </row>
    <row r="430638" spans="16:16" x14ac:dyDescent="0.3">
      <c r="P430638" s="83"/>
    </row>
    <row r="430639" spans="16:16" x14ac:dyDescent="0.3">
      <c r="P430639" s="83"/>
    </row>
    <row r="430640" spans="16:16" x14ac:dyDescent="0.3">
      <c r="P430640" s="83"/>
    </row>
    <row r="430641" spans="16:16" x14ac:dyDescent="0.3">
      <c r="P430641" s="83"/>
    </row>
    <row r="430642" spans="16:16" x14ac:dyDescent="0.3">
      <c r="P430642" s="83"/>
    </row>
    <row r="430643" spans="16:16" x14ac:dyDescent="0.3">
      <c r="P430643" s="83"/>
    </row>
    <row r="430644" spans="16:16" x14ac:dyDescent="0.3">
      <c r="P430644" s="83"/>
    </row>
    <row r="430645" spans="16:16" x14ac:dyDescent="0.3">
      <c r="P430645" s="83"/>
    </row>
    <row r="430646" spans="16:16" x14ac:dyDescent="0.3">
      <c r="P430646" s="83"/>
    </row>
    <row r="430647" spans="16:16" x14ac:dyDescent="0.3">
      <c r="P430647" s="83"/>
    </row>
    <row r="430648" spans="16:16" x14ac:dyDescent="0.3">
      <c r="P430648" s="83"/>
    </row>
    <row r="430649" spans="16:16" x14ac:dyDescent="0.3">
      <c r="P430649" s="83"/>
    </row>
    <row r="430650" spans="16:16" x14ac:dyDescent="0.3">
      <c r="P430650" s="83"/>
    </row>
    <row r="430651" spans="16:16" x14ac:dyDescent="0.3">
      <c r="P430651" s="83"/>
    </row>
    <row r="430652" spans="16:16" x14ac:dyDescent="0.3">
      <c r="P430652" s="83"/>
    </row>
    <row r="430653" spans="16:16" x14ac:dyDescent="0.3">
      <c r="P430653" s="83"/>
    </row>
    <row r="430654" spans="16:16" x14ac:dyDescent="0.3">
      <c r="P430654" s="83"/>
    </row>
    <row r="430655" spans="16:16" x14ac:dyDescent="0.3">
      <c r="P430655" s="83"/>
    </row>
    <row r="430656" spans="16:16" x14ac:dyDescent="0.3">
      <c r="P430656" s="83"/>
    </row>
    <row r="430657" spans="16:16" x14ac:dyDescent="0.3">
      <c r="P430657" s="83"/>
    </row>
    <row r="430658" spans="16:16" x14ac:dyDescent="0.3">
      <c r="P430658" s="83"/>
    </row>
    <row r="430659" spans="16:16" x14ac:dyDescent="0.3">
      <c r="P430659" s="83"/>
    </row>
    <row r="430660" spans="16:16" x14ac:dyDescent="0.3">
      <c r="P430660" s="83"/>
    </row>
    <row r="430661" spans="16:16" x14ac:dyDescent="0.3">
      <c r="P430661" s="83"/>
    </row>
    <row r="430662" spans="16:16" x14ac:dyDescent="0.3">
      <c r="P430662" s="83"/>
    </row>
    <row r="430663" spans="16:16" x14ac:dyDescent="0.3">
      <c r="P430663" s="83"/>
    </row>
    <row r="430664" spans="16:16" x14ac:dyDescent="0.3">
      <c r="P430664" s="83"/>
    </row>
    <row r="430665" spans="16:16" x14ac:dyDescent="0.3">
      <c r="P430665" s="83"/>
    </row>
    <row r="430666" spans="16:16" x14ac:dyDescent="0.3">
      <c r="P430666" s="83"/>
    </row>
    <row r="430667" spans="16:16" x14ac:dyDescent="0.3">
      <c r="P430667" s="83"/>
    </row>
    <row r="430668" spans="16:16" x14ac:dyDescent="0.3">
      <c r="P430668" s="83"/>
    </row>
    <row r="430669" spans="16:16" x14ac:dyDescent="0.3">
      <c r="P430669" s="83"/>
    </row>
    <row r="430670" spans="16:16" x14ac:dyDescent="0.3">
      <c r="P430670" s="83"/>
    </row>
    <row r="430671" spans="16:16" x14ac:dyDescent="0.3">
      <c r="P430671" s="83"/>
    </row>
    <row r="430672" spans="16:16" x14ac:dyDescent="0.3">
      <c r="P430672" s="83"/>
    </row>
    <row r="430673" spans="16:16" x14ac:dyDescent="0.3">
      <c r="P430673" s="83"/>
    </row>
    <row r="430674" spans="16:16" x14ac:dyDescent="0.3">
      <c r="P430674" s="83"/>
    </row>
    <row r="430675" spans="16:16" x14ac:dyDescent="0.3">
      <c r="P430675" s="83"/>
    </row>
    <row r="430676" spans="16:16" x14ac:dyDescent="0.3">
      <c r="P430676" s="83"/>
    </row>
    <row r="430677" spans="16:16" x14ac:dyDescent="0.3">
      <c r="P430677" s="83"/>
    </row>
    <row r="430678" spans="16:16" x14ac:dyDescent="0.3">
      <c r="P430678" s="83"/>
    </row>
    <row r="430679" spans="16:16" x14ac:dyDescent="0.3">
      <c r="P430679" s="83"/>
    </row>
    <row r="430680" spans="16:16" x14ac:dyDescent="0.3">
      <c r="P430680" s="83"/>
    </row>
    <row r="430681" spans="16:16" x14ac:dyDescent="0.3">
      <c r="P430681" s="83"/>
    </row>
    <row r="430682" spans="16:16" x14ac:dyDescent="0.3">
      <c r="P430682" s="83"/>
    </row>
    <row r="430683" spans="16:16" x14ac:dyDescent="0.3">
      <c r="P430683" s="83"/>
    </row>
    <row r="430684" spans="16:16" x14ac:dyDescent="0.3">
      <c r="P430684" s="83"/>
    </row>
    <row r="430685" spans="16:16" x14ac:dyDescent="0.3">
      <c r="P430685" s="83"/>
    </row>
    <row r="430686" spans="16:16" x14ac:dyDescent="0.3">
      <c r="P430686" s="83"/>
    </row>
    <row r="430687" spans="16:16" x14ac:dyDescent="0.3">
      <c r="P430687" s="83"/>
    </row>
    <row r="430688" spans="16:16" x14ac:dyDescent="0.3">
      <c r="P430688" s="83"/>
    </row>
    <row r="430689" spans="16:16" x14ac:dyDescent="0.3">
      <c r="P430689" s="83"/>
    </row>
    <row r="430690" spans="16:16" x14ac:dyDescent="0.3">
      <c r="P430690" s="83"/>
    </row>
    <row r="430691" spans="16:16" x14ac:dyDescent="0.3">
      <c r="P430691" s="83"/>
    </row>
    <row r="430692" spans="16:16" x14ac:dyDescent="0.3">
      <c r="P430692" s="83"/>
    </row>
    <row r="430693" spans="16:16" x14ac:dyDescent="0.3">
      <c r="P430693" s="83"/>
    </row>
    <row r="430694" spans="16:16" x14ac:dyDescent="0.3">
      <c r="P430694" s="83"/>
    </row>
    <row r="430695" spans="16:16" x14ac:dyDescent="0.3">
      <c r="P430695" s="83"/>
    </row>
    <row r="430696" spans="16:16" x14ac:dyDescent="0.3">
      <c r="P430696" s="83"/>
    </row>
    <row r="430697" spans="16:16" x14ac:dyDescent="0.3">
      <c r="P430697" s="83"/>
    </row>
    <row r="430698" spans="16:16" x14ac:dyDescent="0.3">
      <c r="P430698" s="83"/>
    </row>
    <row r="430699" spans="16:16" x14ac:dyDescent="0.3">
      <c r="P430699" s="83"/>
    </row>
    <row r="430700" spans="16:16" x14ac:dyDescent="0.3">
      <c r="P430700" s="83"/>
    </row>
    <row r="430701" spans="16:16" x14ac:dyDescent="0.3">
      <c r="P430701" s="83"/>
    </row>
    <row r="430702" spans="16:16" x14ac:dyDescent="0.3">
      <c r="P430702" s="83"/>
    </row>
    <row r="430703" spans="16:16" x14ac:dyDescent="0.3">
      <c r="P430703" s="83"/>
    </row>
    <row r="430704" spans="16:16" x14ac:dyDescent="0.3">
      <c r="P430704" s="83"/>
    </row>
    <row r="430705" spans="16:16" x14ac:dyDescent="0.3">
      <c r="P430705" s="83"/>
    </row>
    <row r="430706" spans="16:16" x14ac:dyDescent="0.3">
      <c r="P430706" s="83"/>
    </row>
    <row r="430707" spans="16:16" x14ac:dyDescent="0.3">
      <c r="P430707" s="83"/>
    </row>
    <row r="430708" spans="16:16" x14ac:dyDescent="0.3">
      <c r="P430708" s="83"/>
    </row>
    <row r="430709" spans="16:16" x14ac:dyDescent="0.3">
      <c r="P430709" s="83"/>
    </row>
    <row r="430710" spans="16:16" x14ac:dyDescent="0.3">
      <c r="P430710" s="83"/>
    </row>
    <row r="430711" spans="16:16" x14ac:dyDescent="0.3">
      <c r="P430711" s="83"/>
    </row>
    <row r="430712" spans="16:16" x14ac:dyDescent="0.3">
      <c r="P430712" s="83"/>
    </row>
    <row r="430713" spans="16:16" x14ac:dyDescent="0.3">
      <c r="P430713" s="83"/>
    </row>
    <row r="430714" spans="16:16" x14ac:dyDescent="0.3">
      <c r="P430714" s="83"/>
    </row>
    <row r="430715" spans="16:16" x14ac:dyDescent="0.3">
      <c r="P430715" s="83"/>
    </row>
    <row r="430716" spans="16:16" x14ac:dyDescent="0.3">
      <c r="P430716" s="83"/>
    </row>
    <row r="430717" spans="16:16" x14ac:dyDescent="0.3">
      <c r="P430717" s="83"/>
    </row>
    <row r="430718" spans="16:16" x14ac:dyDescent="0.3">
      <c r="P430718" s="83"/>
    </row>
    <row r="430719" spans="16:16" x14ac:dyDescent="0.3">
      <c r="P430719" s="83"/>
    </row>
    <row r="430720" spans="16:16" x14ac:dyDescent="0.3">
      <c r="P430720" s="83"/>
    </row>
    <row r="430721" spans="16:16" x14ac:dyDescent="0.3">
      <c r="P430721" s="83"/>
    </row>
    <row r="430722" spans="16:16" x14ac:dyDescent="0.3">
      <c r="P430722" s="83"/>
    </row>
    <row r="430723" spans="16:16" x14ac:dyDescent="0.3">
      <c r="P430723" s="83"/>
    </row>
    <row r="430724" spans="16:16" x14ac:dyDescent="0.3">
      <c r="P430724" s="83"/>
    </row>
    <row r="430725" spans="16:16" x14ac:dyDescent="0.3">
      <c r="P430725" s="83"/>
    </row>
    <row r="430726" spans="16:16" x14ac:dyDescent="0.3">
      <c r="P430726" s="83"/>
    </row>
    <row r="430727" spans="16:16" x14ac:dyDescent="0.3">
      <c r="P430727" s="83"/>
    </row>
    <row r="430728" spans="16:16" x14ac:dyDescent="0.3">
      <c r="P430728" s="83"/>
    </row>
    <row r="430729" spans="16:16" x14ac:dyDescent="0.3">
      <c r="P430729" s="83"/>
    </row>
    <row r="430730" spans="16:16" x14ac:dyDescent="0.3">
      <c r="P430730" s="83"/>
    </row>
    <row r="430731" spans="16:16" x14ac:dyDescent="0.3">
      <c r="P430731" s="83"/>
    </row>
    <row r="430732" spans="16:16" x14ac:dyDescent="0.3">
      <c r="P430732" s="83"/>
    </row>
    <row r="430733" spans="16:16" x14ac:dyDescent="0.3">
      <c r="P430733" s="83"/>
    </row>
    <row r="430734" spans="16:16" x14ac:dyDescent="0.3">
      <c r="P430734" s="83"/>
    </row>
    <row r="430735" spans="16:16" x14ac:dyDescent="0.3">
      <c r="P430735" s="83"/>
    </row>
    <row r="430736" spans="16:16" x14ac:dyDescent="0.3">
      <c r="P430736" s="83"/>
    </row>
    <row r="430737" spans="16:16" x14ac:dyDescent="0.3">
      <c r="P430737" s="83"/>
    </row>
    <row r="430738" spans="16:16" x14ac:dyDescent="0.3">
      <c r="P430738" s="83"/>
    </row>
    <row r="430739" spans="16:16" x14ac:dyDescent="0.3">
      <c r="P430739" s="83"/>
    </row>
    <row r="430740" spans="16:16" x14ac:dyDescent="0.3">
      <c r="P430740" s="83"/>
    </row>
    <row r="430741" spans="16:16" x14ac:dyDescent="0.3">
      <c r="P430741" s="83"/>
    </row>
    <row r="430742" spans="16:16" x14ac:dyDescent="0.3">
      <c r="P430742" s="83"/>
    </row>
    <row r="430743" spans="16:16" x14ac:dyDescent="0.3">
      <c r="P430743" s="83"/>
    </row>
    <row r="430744" spans="16:16" x14ac:dyDescent="0.3">
      <c r="P430744" s="83"/>
    </row>
    <row r="430745" spans="16:16" x14ac:dyDescent="0.3">
      <c r="P430745" s="83"/>
    </row>
    <row r="430746" spans="16:16" x14ac:dyDescent="0.3">
      <c r="P430746" s="83"/>
    </row>
    <row r="430747" spans="16:16" x14ac:dyDescent="0.3">
      <c r="P430747" s="83"/>
    </row>
    <row r="430748" spans="16:16" x14ac:dyDescent="0.3">
      <c r="P430748" s="83"/>
    </row>
    <row r="430749" spans="16:16" x14ac:dyDescent="0.3">
      <c r="P430749" s="83"/>
    </row>
    <row r="430750" spans="16:16" x14ac:dyDescent="0.3">
      <c r="P430750" s="83"/>
    </row>
    <row r="430751" spans="16:16" x14ac:dyDescent="0.3">
      <c r="P430751" s="83"/>
    </row>
    <row r="430752" spans="16:16" x14ac:dyDescent="0.3">
      <c r="P430752" s="83"/>
    </row>
    <row r="430753" spans="16:16" x14ac:dyDescent="0.3">
      <c r="P430753" s="83"/>
    </row>
    <row r="430754" spans="16:16" x14ac:dyDescent="0.3">
      <c r="P430754" s="83"/>
    </row>
    <row r="430755" spans="16:16" x14ac:dyDescent="0.3">
      <c r="P430755" s="83"/>
    </row>
    <row r="430756" spans="16:16" x14ac:dyDescent="0.3">
      <c r="P430756" s="83"/>
    </row>
    <row r="430757" spans="16:16" x14ac:dyDescent="0.3">
      <c r="P430757" s="83"/>
    </row>
    <row r="430758" spans="16:16" x14ac:dyDescent="0.3">
      <c r="P430758" s="83"/>
    </row>
    <row r="430759" spans="16:16" x14ac:dyDescent="0.3">
      <c r="P430759" s="83"/>
    </row>
    <row r="430760" spans="16:16" x14ac:dyDescent="0.3">
      <c r="P430760" s="83"/>
    </row>
    <row r="430761" spans="16:16" x14ac:dyDescent="0.3">
      <c r="P430761" s="83"/>
    </row>
    <row r="430762" spans="16:16" x14ac:dyDescent="0.3">
      <c r="P430762" s="83"/>
    </row>
    <row r="430763" spans="16:16" x14ac:dyDescent="0.3">
      <c r="P430763" s="83"/>
    </row>
    <row r="430764" spans="16:16" x14ac:dyDescent="0.3">
      <c r="P430764" s="83"/>
    </row>
    <row r="430765" spans="16:16" x14ac:dyDescent="0.3">
      <c r="P430765" s="83"/>
    </row>
    <row r="430766" spans="16:16" x14ac:dyDescent="0.3">
      <c r="P430766" s="83"/>
    </row>
    <row r="430767" spans="16:16" x14ac:dyDescent="0.3">
      <c r="P430767" s="83"/>
    </row>
    <row r="430768" spans="16:16" x14ac:dyDescent="0.3">
      <c r="P430768" s="83"/>
    </row>
    <row r="430769" spans="16:16" x14ac:dyDescent="0.3">
      <c r="P430769" s="83"/>
    </row>
    <row r="430770" spans="16:16" x14ac:dyDescent="0.3">
      <c r="P430770" s="83"/>
    </row>
    <row r="430771" spans="16:16" x14ac:dyDescent="0.3">
      <c r="P430771" s="83"/>
    </row>
    <row r="430772" spans="16:16" x14ac:dyDescent="0.3">
      <c r="P430772" s="83"/>
    </row>
    <row r="430773" spans="16:16" x14ac:dyDescent="0.3">
      <c r="P430773" s="83"/>
    </row>
    <row r="430774" spans="16:16" x14ac:dyDescent="0.3">
      <c r="P430774" s="83"/>
    </row>
    <row r="430775" spans="16:16" x14ac:dyDescent="0.3">
      <c r="P430775" s="83"/>
    </row>
    <row r="430776" spans="16:16" x14ac:dyDescent="0.3">
      <c r="P430776" s="83"/>
    </row>
    <row r="430777" spans="16:16" x14ac:dyDescent="0.3">
      <c r="P430777" s="83"/>
    </row>
    <row r="430778" spans="16:16" x14ac:dyDescent="0.3">
      <c r="P430778" s="83"/>
    </row>
    <row r="430779" spans="16:16" x14ac:dyDescent="0.3">
      <c r="P430779" s="83"/>
    </row>
    <row r="430780" spans="16:16" x14ac:dyDescent="0.3">
      <c r="P430780" s="83"/>
    </row>
    <row r="430781" spans="16:16" x14ac:dyDescent="0.3">
      <c r="P430781" s="83"/>
    </row>
    <row r="430782" spans="16:16" x14ac:dyDescent="0.3">
      <c r="P430782" s="83"/>
    </row>
    <row r="430783" spans="16:16" x14ac:dyDescent="0.3">
      <c r="P430783" s="83"/>
    </row>
    <row r="430784" spans="16:16" x14ac:dyDescent="0.3">
      <c r="P430784" s="83"/>
    </row>
    <row r="430785" spans="16:16" x14ac:dyDescent="0.3">
      <c r="P430785" s="83"/>
    </row>
    <row r="430786" spans="16:16" x14ac:dyDescent="0.3">
      <c r="P430786" s="83"/>
    </row>
    <row r="430787" spans="16:16" x14ac:dyDescent="0.3">
      <c r="P430787" s="83"/>
    </row>
    <row r="430788" spans="16:16" x14ac:dyDescent="0.3">
      <c r="P430788" s="83"/>
    </row>
    <row r="430789" spans="16:16" x14ac:dyDescent="0.3">
      <c r="P430789" s="83"/>
    </row>
    <row r="430790" spans="16:16" x14ac:dyDescent="0.3">
      <c r="P430790" s="83"/>
    </row>
    <row r="430791" spans="16:16" x14ac:dyDescent="0.3">
      <c r="P430791" s="83"/>
    </row>
    <row r="430792" spans="16:16" x14ac:dyDescent="0.3">
      <c r="P430792" s="83"/>
    </row>
    <row r="430793" spans="16:16" x14ac:dyDescent="0.3">
      <c r="P430793" s="83"/>
    </row>
    <row r="430794" spans="16:16" x14ac:dyDescent="0.3">
      <c r="P430794" s="83"/>
    </row>
    <row r="430795" spans="16:16" x14ac:dyDescent="0.3">
      <c r="P430795" s="83"/>
    </row>
    <row r="430796" spans="16:16" x14ac:dyDescent="0.3">
      <c r="P430796" s="83"/>
    </row>
    <row r="430797" spans="16:16" x14ac:dyDescent="0.3">
      <c r="P430797" s="83"/>
    </row>
    <row r="430798" spans="16:16" x14ac:dyDescent="0.3">
      <c r="P430798" s="83"/>
    </row>
    <row r="430799" spans="16:16" x14ac:dyDescent="0.3">
      <c r="P430799" s="83"/>
    </row>
    <row r="430800" spans="16:16" x14ac:dyDescent="0.3">
      <c r="P430800" s="83"/>
    </row>
    <row r="430801" spans="16:16" x14ac:dyDescent="0.3">
      <c r="P430801" s="83"/>
    </row>
    <row r="430802" spans="16:16" x14ac:dyDescent="0.3">
      <c r="P430802" s="83"/>
    </row>
    <row r="430803" spans="16:16" x14ac:dyDescent="0.3">
      <c r="P430803" s="83"/>
    </row>
    <row r="430804" spans="16:16" x14ac:dyDescent="0.3">
      <c r="P430804" s="83"/>
    </row>
    <row r="430805" spans="16:16" x14ac:dyDescent="0.3">
      <c r="P430805" s="83"/>
    </row>
    <row r="430806" spans="16:16" x14ac:dyDescent="0.3">
      <c r="P430806" s="83"/>
    </row>
    <row r="430807" spans="16:16" x14ac:dyDescent="0.3">
      <c r="P430807" s="83"/>
    </row>
    <row r="430808" spans="16:16" x14ac:dyDescent="0.3">
      <c r="P430808" s="83"/>
    </row>
    <row r="430809" spans="16:16" x14ac:dyDescent="0.3">
      <c r="P430809" s="83"/>
    </row>
    <row r="430810" spans="16:16" x14ac:dyDescent="0.3">
      <c r="P430810" s="83"/>
    </row>
    <row r="430811" spans="16:16" x14ac:dyDescent="0.3">
      <c r="P430811" s="83"/>
    </row>
    <row r="430812" spans="16:16" x14ac:dyDescent="0.3">
      <c r="P430812" s="83"/>
    </row>
    <row r="430813" spans="16:16" x14ac:dyDescent="0.3">
      <c r="P430813" s="83"/>
    </row>
    <row r="430814" spans="16:16" x14ac:dyDescent="0.3">
      <c r="P430814" s="83"/>
    </row>
    <row r="430815" spans="16:16" x14ac:dyDescent="0.3">
      <c r="P430815" s="83"/>
    </row>
    <row r="430816" spans="16:16" x14ac:dyDescent="0.3">
      <c r="P430816" s="83"/>
    </row>
    <row r="430817" spans="16:16" x14ac:dyDescent="0.3">
      <c r="P430817" s="83"/>
    </row>
    <row r="430818" spans="16:16" x14ac:dyDescent="0.3">
      <c r="P430818" s="83"/>
    </row>
    <row r="430819" spans="16:16" x14ac:dyDescent="0.3">
      <c r="P430819" s="83"/>
    </row>
    <row r="430820" spans="16:16" x14ac:dyDescent="0.3">
      <c r="P430820" s="83"/>
    </row>
    <row r="430821" spans="16:16" x14ac:dyDescent="0.3">
      <c r="P430821" s="83"/>
    </row>
    <row r="430822" spans="16:16" x14ac:dyDescent="0.3">
      <c r="P430822" s="83"/>
    </row>
    <row r="430823" spans="16:16" x14ac:dyDescent="0.3">
      <c r="P430823" s="83"/>
    </row>
    <row r="430824" spans="16:16" x14ac:dyDescent="0.3">
      <c r="P430824" s="83"/>
    </row>
    <row r="430825" spans="16:16" x14ac:dyDescent="0.3">
      <c r="P430825" s="83"/>
    </row>
    <row r="430826" spans="16:16" x14ac:dyDescent="0.3">
      <c r="P430826" s="83"/>
    </row>
    <row r="430827" spans="16:16" x14ac:dyDescent="0.3">
      <c r="P430827" s="83"/>
    </row>
    <row r="430828" spans="16:16" x14ac:dyDescent="0.3">
      <c r="P430828" s="83"/>
    </row>
    <row r="430829" spans="16:16" x14ac:dyDescent="0.3">
      <c r="P430829" s="83"/>
    </row>
    <row r="430830" spans="16:16" x14ac:dyDescent="0.3">
      <c r="P430830" s="83"/>
    </row>
    <row r="430831" spans="16:16" x14ac:dyDescent="0.3">
      <c r="P430831" s="83"/>
    </row>
    <row r="430832" spans="16:16" x14ac:dyDescent="0.3">
      <c r="P430832" s="83"/>
    </row>
    <row r="430833" spans="16:16" x14ac:dyDescent="0.3">
      <c r="P430833" s="83"/>
    </row>
    <row r="430834" spans="16:16" x14ac:dyDescent="0.3">
      <c r="P430834" s="83"/>
    </row>
    <row r="430835" spans="16:16" x14ac:dyDescent="0.3">
      <c r="P430835" s="83"/>
    </row>
    <row r="430836" spans="16:16" x14ac:dyDescent="0.3">
      <c r="P430836" s="83"/>
    </row>
    <row r="430837" spans="16:16" x14ac:dyDescent="0.3">
      <c r="P430837" s="83"/>
    </row>
    <row r="430838" spans="16:16" x14ac:dyDescent="0.3">
      <c r="P430838" s="83"/>
    </row>
    <row r="430839" spans="16:16" x14ac:dyDescent="0.3">
      <c r="P430839" s="83"/>
    </row>
    <row r="430840" spans="16:16" x14ac:dyDescent="0.3">
      <c r="P430840" s="83"/>
    </row>
    <row r="430841" spans="16:16" x14ac:dyDescent="0.3">
      <c r="P430841" s="83"/>
    </row>
    <row r="430842" spans="16:16" x14ac:dyDescent="0.3">
      <c r="P430842" s="83"/>
    </row>
    <row r="430843" spans="16:16" x14ac:dyDescent="0.3">
      <c r="P430843" s="83"/>
    </row>
    <row r="430844" spans="16:16" x14ac:dyDescent="0.3">
      <c r="P430844" s="83"/>
    </row>
    <row r="430845" spans="16:16" x14ac:dyDescent="0.3">
      <c r="P430845" s="83"/>
    </row>
    <row r="430846" spans="16:16" x14ac:dyDescent="0.3">
      <c r="P430846" s="83"/>
    </row>
    <row r="430847" spans="16:16" x14ac:dyDescent="0.3">
      <c r="P430847" s="83"/>
    </row>
    <row r="430848" spans="16:16" x14ac:dyDescent="0.3">
      <c r="P430848" s="83"/>
    </row>
    <row r="430849" spans="16:16" x14ac:dyDescent="0.3">
      <c r="P430849" s="83"/>
    </row>
    <row r="430850" spans="16:16" x14ac:dyDescent="0.3">
      <c r="P430850" s="83"/>
    </row>
    <row r="430851" spans="16:16" x14ac:dyDescent="0.3">
      <c r="P430851" s="83"/>
    </row>
    <row r="430852" spans="16:16" x14ac:dyDescent="0.3">
      <c r="P430852" s="83"/>
    </row>
    <row r="430853" spans="16:16" x14ac:dyDescent="0.3">
      <c r="P430853" s="83"/>
    </row>
    <row r="430854" spans="16:16" x14ac:dyDescent="0.3">
      <c r="P430854" s="83"/>
    </row>
    <row r="430855" spans="16:16" x14ac:dyDescent="0.3">
      <c r="P430855" s="83"/>
    </row>
    <row r="430856" spans="16:16" x14ac:dyDescent="0.3">
      <c r="P430856" s="83"/>
    </row>
    <row r="430857" spans="16:16" x14ac:dyDescent="0.3">
      <c r="P430857" s="83"/>
    </row>
    <row r="430858" spans="16:16" x14ac:dyDescent="0.3">
      <c r="P430858" s="83"/>
    </row>
    <row r="430859" spans="16:16" x14ac:dyDescent="0.3">
      <c r="P430859" s="83"/>
    </row>
    <row r="430860" spans="16:16" x14ac:dyDescent="0.3">
      <c r="P430860" s="83"/>
    </row>
    <row r="430861" spans="16:16" x14ac:dyDescent="0.3">
      <c r="P430861" s="83"/>
    </row>
    <row r="430862" spans="16:16" x14ac:dyDescent="0.3">
      <c r="P430862" s="83"/>
    </row>
    <row r="430863" spans="16:16" x14ac:dyDescent="0.3">
      <c r="P430863" s="83"/>
    </row>
    <row r="430864" spans="16:16" x14ac:dyDescent="0.3">
      <c r="P430864" s="83"/>
    </row>
    <row r="430865" spans="16:16" x14ac:dyDescent="0.3">
      <c r="P430865" s="83"/>
    </row>
    <row r="430866" spans="16:16" x14ac:dyDescent="0.3">
      <c r="P430866" s="83"/>
    </row>
    <row r="430867" spans="16:16" x14ac:dyDescent="0.3">
      <c r="P430867" s="83"/>
    </row>
    <row r="430868" spans="16:16" x14ac:dyDescent="0.3">
      <c r="P430868" s="83"/>
    </row>
    <row r="430869" spans="16:16" x14ac:dyDescent="0.3">
      <c r="P430869" s="83"/>
    </row>
    <row r="430870" spans="16:16" x14ac:dyDescent="0.3">
      <c r="P430870" s="83"/>
    </row>
    <row r="430871" spans="16:16" x14ac:dyDescent="0.3">
      <c r="P430871" s="83"/>
    </row>
    <row r="430872" spans="16:16" x14ac:dyDescent="0.3">
      <c r="P430872" s="83"/>
    </row>
    <row r="430873" spans="16:16" x14ac:dyDescent="0.3">
      <c r="P430873" s="83"/>
    </row>
    <row r="430874" spans="16:16" x14ac:dyDescent="0.3">
      <c r="P430874" s="83"/>
    </row>
    <row r="430875" spans="16:16" x14ac:dyDescent="0.3">
      <c r="P430875" s="83"/>
    </row>
    <row r="430876" spans="16:16" x14ac:dyDescent="0.3">
      <c r="P430876" s="83"/>
    </row>
    <row r="430877" spans="16:16" x14ac:dyDescent="0.3">
      <c r="P430877" s="83"/>
    </row>
    <row r="430878" spans="16:16" x14ac:dyDescent="0.3">
      <c r="P430878" s="83"/>
    </row>
    <row r="430879" spans="16:16" x14ac:dyDescent="0.3">
      <c r="P430879" s="83"/>
    </row>
    <row r="430880" spans="16:16" x14ac:dyDescent="0.3">
      <c r="P430880" s="83"/>
    </row>
    <row r="430881" spans="16:16" x14ac:dyDescent="0.3">
      <c r="P430881" s="83"/>
    </row>
    <row r="430882" spans="16:16" x14ac:dyDescent="0.3">
      <c r="P430882" s="83"/>
    </row>
    <row r="430883" spans="16:16" x14ac:dyDescent="0.3">
      <c r="P430883" s="83"/>
    </row>
    <row r="430884" spans="16:16" x14ac:dyDescent="0.3">
      <c r="P430884" s="83"/>
    </row>
    <row r="430885" spans="16:16" x14ac:dyDescent="0.3">
      <c r="P430885" s="83"/>
    </row>
    <row r="430886" spans="16:16" x14ac:dyDescent="0.3">
      <c r="P430886" s="83"/>
    </row>
    <row r="430887" spans="16:16" x14ac:dyDescent="0.3">
      <c r="P430887" s="83"/>
    </row>
    <row r="430888" spans="16:16" x14ac:dyDescent="0.3">
      <c r="P430888" s="83"/>
    </row>
    <row r="430889" spans="16:16" x14ac:dyDescent="0.3">
      <c r="P430889" s="83"/>
    </row>
    <row r="430890" spans="16:16" x14ac:dyDescent="0.3">
      <c r="P430890" s="83"/>
    </row>
    <row r="430891" spans="16:16" x14ac:dyDescent="0.3">
      <c r="P430891" s="83"/>
    </row>
    <row r="430892" spans="16:16" x14ac:dyDescent="0.3">
      <c r="P430892" s="83"/>
    </row>
    <row r="430893" spans="16:16" x14ac:dyDescent="0.3">
      <c r="P430893" s="83"/>
    </row>
    <row r="430894" spans="16:16" x14ac:dyDescent="0.3">
      <c r="P430894" s="83"/>
    </row>
    <row r="430895" spans="16:16" x14ac:dyDescent="0.3">
      <c r="P430895" s="83"/>
    </row>
    <row r="430896" spans="16:16" x14ac:dyDescent="0.3">
      <c r="P430896" s="83"/>
    </row>
    <row r="430897" spans="16:16" x14ac:dyDescent="0.3">
      <c r="P430897" s="83"/>
    </row>
    <row r="430898" spans="16:16" x14ac:dyDescent="0.3">
      <c r="P430898" s="83"/>
    </row>
    <row r="430899" spans="16:16" x14ac:dyDescent="0.3">
      <c r="P430899" s="83"/>
    </row>
    <row r="430900" spans="16:16" x14ac:dyDescent="0.3">
      <c r="P430900" s="83"/>
    </row>
    <row r="430901" spans="16:16" x14ac:dyDescent="0.3">
      <c r="P430901" s="83"/>
    </row>
    <row r="430902" spans="16:16" x14ac:dyDescent="0.3">
      <c r="P430902" s="83"/>
    </row>
    <row r="430903" spans="16:16" x14ac:dyDescent="0.3">
      <c r="P430903" s="83"/>
    </row>
    <row r="430904" spans="16:16" x14ac:dyDescent="0.3">
      <c r="P430904" s="83"/>
    </row>
    <row r="430905" spans="16:16" x14ac:dyDescent="0.3">
      <c r="P430905" s="83"/>
    </row>
    <row r="430906" spans="16:16" x14ac:dyDescent="0.3">
      <c r="P430906" s="83"/>
    </row>
    <row r="430907" spans="16:16" x14ac:dyDescent="0.3">
      <c r="P430907" s="83"/>
    </row>
    <row r="430908" spans="16:16" x14ac:dyDescent="0.3">
      <c r="P430908" s="83"/>
    </row>
    <row r="430909" spans="16:16" x14ac:dyDescent="0.3">
      <c r="P430909" s="83"/>
    </row>
    <row r="430910" spans="16:16" x14ac:dyDescent="0.3">
      <c r="P430910" s="83"/>
    </row>
    <row r="430911" spans="16:16" x14ac:dyDescent="0.3">
      <c r="P430911" s="83"/>
    </row>
    <row r="430912" spans="16:16" x14ac:dyDescent="0.3">
      <c r="P430912" s="83"/>
    </row>
    <row r="430913" spans="16:16" x14ac:dyDescent="0.3">
      <c r="P430913" s="83"/>
    </row>
    <row r="430914" spans="16:16" x14ac:dyDescent="0.3">
      <c r="P430914" s="83"/>
    </row>
    <row r="430915" spans="16:16" x14ac:dyDescent="0.3">
      <c r="P430915" s="83"/>
    </row>
    <row r="430916" spans="16:16" x14ac:dyDescent="0.3">
      <c r="P430916" s="83"/>
    </row>
    <row r="430917" spans="16:16" x14ac:dyDescent="0.3">
      <c r="P430917" s="83"/>
    </row>
    <row r="430918" spans="16:16" x14ac:dyDescent="0.3">
      <c r="P430918" s="83"/>
    </row>
    <row r="430919" spans="16:16" x14ac:dyDescent="0.3">
      <c r="P430919" s="83"/>
    </row>
    <row r="430920" spans="16:16" x14ac:dyDescent="0.3">
      <c r="P430920" s="83"/>
    </row>
    <row r="430921" spans="16:16" x14ac:dyDescent="0.3">
      <c r="P430921" s="83"/>
    </row>
    <row r="430922" spans="16:16" x14ac:dyDescent="0.3">
      <c r="P430922" s="83"/>
    </row>
    <row r="430923" spans="16:16" x14ac:dyDescent="0.3">
      <c r="P430923" s="83"/>
    </row>
    <row r="430924" spans="16:16" x14ac:dyDescent="0.3">
      <c r="P430924" s="83"/>
    </row>
    <row r="430925" spans="16:16" x14ac:dyDescent="0.3">
      <c r="P430925" s="83"/>
    </row>
    <row r="430926" spans="16:16" x14ac:dyDescent="0.3">
      <c r="P430926" s="83"/>
    </row>
    <row r="430927" spans="16:16" x14ac:dyDescent="0.3">
      <c r="P430927" s="83"/>
    </row>
    <row r="430928" spans="16:16" x14ac:dyDescent="0.3">
      <c r="P430928" s="83"/>
    </row>
    <row r="430929" spans="16:16" x14ac:dyDescent="0.3">
      <c r="P430929" s="83"/>
    </row>
    <row r="430930" spans="16:16" x14ac:dyDescent="0.3">
      <c r="P430930" s="83"/>
    </row>
    <row r="430931" spans="16:16" x14ac:dyDescent="0.3">
      <c r="P430931" s="83"/>
    </row>
    <row r="430932" spans="16:16" x14ac:dyDescent="0.3">
      <c r="P430932" s="83"/>
    </row>
    <row r="430933" spans="16:16" x14ac:dyDescent="0.3">
      <c r="P430933" s="83"/>
    </row>
    <row r="430934" spans="16:16" x14ac:dyDescent="0.3">
      <c r="P430934" s="83"/>
    </row>
    <row r="430935" spans="16:16" x14ac:dyDescent="0.3">
      <c r="P430935" s="83"/>
    </row>
    <row r="430936" spans="16:16" x14ac:dyDescent="0.3">
      <c r="P430936" s="83"/>
    </row>
    <row r="430937" spans="16:16" x14ac:dyDescent="0.3">
      <c r="P430937" s="83"/>
    </row>
    <row r="430938" spans="16:16" x14ac:dyDescent="0.3">
      <c r="P430938" s="83"/>
    </row>
    <row r="430939" spans="16:16" x14ac:dyDescent="0.3">
      <c r="P430939" s="83"/>
    </row>
    <row r="430940" spans="16:16" x14ac:dyDescent="0.3">
      <c r="P430940" s="83"/>
    </row>
    <row r="430941" spans="16:16" x14ac:dyDescent="0.3">
      <c r="P430941" s="83"/>
    </row>
    <row r="430942" spans="16:16" x14ac:dyDescent="0.3">
      <c r="P430942" s="83"/>
    </row>
    <row r="430943" spans="16:16" x14ac:dyDescent="0.3">
      <c r="P430943" s="83"/>
    </row>
    <row r="430944" spans="16:16" x14ac:dyDescent="0.3">
      <c r="P430944" s="83"/>
    </row>
    <row r="430945" spans="16:16" x14ac:dyDescent="0.3">
      <c r="P430945" s="83"/>
    </row>
    <row r="430946" spans="16:16" x14ac:dyDescent="0.3">
      <c r="P430946" s="83"/>
    </row>
    <row r="430947" spans="16:16" x14ac:dyDescent="0.3">
      <c r="P430947" s="83"/>
    </row>
    <row r="430948" spans="16:16" x14ac:dyDescent="0.3">
      <c r="P430948" s="83"/>
    </row>
    <row r="430949" spans="16:16" x14ac:dyDescent="0.3">
      <c r="P430949" s="83"/>
    </row>
    <row r="430950" spans="16:16" x14ac:dyDescent="0.3">
      <c r="P430950" s="83"/>
    </row>
    <row r="430951" spans="16:16" x14ac:dyDescent="0.3">
      <c r="P430951" s="83"/>
    </row>
    <row r="430952" spans="16:16" x14ac:dyDescent="0.3">
      <c r="P430952" s="83"/>
    </row>
    <row r="430953" spans="16:16" x14ac:dyDescent="0.3">
      <c r="P430953" s="83"/>
    </row>
    <row r="430954" spans="16:16" x14ac:dyDescent="0.3">
      <c r="P430954" s="83"/>
    </row>
    <row r="430955" spans="16:16" x14ac:dyDescent="0.3">
      <c r="P430955" s="83"/>
    </row>
    <row r="430956" spans="16:16" x14ac:dyDescent="0.3">
      <c r="P430956" s="83"/>
    </row>
    <row r="430957" spans="16:16" x14ac:dyDescent="0.3">
      <c r="P430957" s="83"/>
    </row>
    <row r="430958" spans="16:16" x14ac:dyDescent="0.3">
      <c r="P430958" s="83"/>
    </row>
    <row r="430959" spans="16:16" x14ac:dyDescent="0.3">
      <c r="P430959" s="83"/>
    </row>
    <row r="430960" spans="16:16" x14ac:dyDescent="0.3">
      <c r="P430960" s="83"/>
    </row>
    <row r="430961" spans="16:16" x14ac:dyDescent="0.3">
      <c r="P430961" s="83"/>
    </row>
    <row r="430962" spans="16:16" x14ac:dyDescent="0.3">
      <c r="P430962" s="83"/>
    </row>
    <row r="430963" spans="16:16" x14ac:dyDescent="0.3">
      <c r="P430963" s="83"/>
    </row>
    <row r="430964" spans="16:16" x14ac:dyDescent="0.3">
      <c r="P430964" s="83"/>
    </row>
    <row r="430965" spans="16:16" x14ac:dyDescent="0.3">
      <c r="P430965" s="83"/>
    </row>
    <row r="430966" spans="16:16" x14ac:dyDescent="0.3">
      <c r="P430966" s="83"/>
    </row>
    <row r="430967" spans="16:16" x14ac:dyDescent="0.3">
      <c r="P430967" s="83"/>
    </row>
    <row r="430968" spans="16:16" x14ac:dyDescent="0.3">
      <c r="P430968" s="83"/>
    </row>
    <row r="430969" spans="16:16" x14ac:dyDescent="0.3">
      <c r="P430969" s="83"/>
    </row>
    <row r="430970" spans="16:16" x14ac:dyDescent="0.3">
      <c r="P430970" s="83"/>
    </row>
    <row r="430971" spans="16:16" x14ac:dyDescent="0.3">
      <c r="P430971" s="83"/>
    </row>
    <row r="430972" spans="16:16" x14ac:dyDescent="0.3">
      <c r="P430972" s="83"/>
    </row>
    <row r="430973" spans="16:16" x14ac:dyDescent="0.3">
      <c r="P430973" s="83"/>
    </row>
    <row r="430974" spans="16:16" x14ac:dyDescent="0.3">
      <c r="P430974" s="83"/>
    </row>
    <row r="430975" spans="16:16" x14ac:dyDescent="0.3">
      <c r="P430975" s="83"/>
    </row>
    <row r="430976" spans="16:16" x14ac:dyDescent="0.3">
      <c r="P430976" s="83"/>
    </row>
    <row r="430977" spans="16:16" x14ac:dyDescent="0.3">
      <c r="P430977" s="83"/>
    </row>
    <row r="430978" spans="16:16" x14ac:dyDescent="0.3">
      <c r="P430978" s="83"/>
    </row>
    <row r="430979" spans="16:16" x14ac:dyDescent="0.3">
      <c r="P430979" s="83"/>
    </row>
    <row r="430980" spans="16:16" x14ac:dyDescent="0.3">
      <c r="P430980" s="83"/>
    </row>
    <row r="430981" spans="16:16" x14ac:dyDescent="0.3">
      <c r="P430981" s="83"/>
    </row>
    <row r="430982" spans="16:16" x14ac:dyDescent="0.3">
      <c r="P430982" s="83"/>
    </row>
    <row r="430983" spans="16:16" x14ac:dyDescent="0.3">
      <c r="P430983" s="83"/>
    </row>
    <row r="430984" spans="16:16" x14ac:dyDescent="0.3">
      <c r="P430984" s="83"/>
    </row>
    <row r="430985" spans="16:16" x14ac:dyDescent="0.3">
      <c r="P430985" s="83"/>
    </row>
    <row r="430986" spans="16:16" x14ac:dyDescent="0.3">
      <c r="P430986" s="83"/>
    </row>
    <row r="430987" spans="16:16" x14ac:dyDescent="0.3">
      <c r="P430987" s="83"/>
    </row>
    <row r="430988" spans="16:16" x14ac:dyDescent="0.3">
      <c r="P430988" s="83"/>
    </row>
    <row r="430989" spans="16:16" x14ac:dyDescent="0.3">
      <c r="P430989" s="83"/>
    </row>
    <row r="430990" spans="16:16" x14ac:dyDescent="0.3">
      <c r="P430990" s="83"/>
    </row>
    <row r="430991" spans="16:16" x14ac:dyDescent="0.3">
      <c r="P430991" s="83"/>
    </row>
    <row r="430992" spans="16:16" x14ac:dyDescent="0.3">
      <c r="P430992" s="83"/>
    </row>
    <row r="430993" spans="16:16" x14ac:dyDescent="0.3">
      <c r="P430993" s="83"/>
    </row>
    <row r="430994" spans="16:16" x14ac:dyDescent="0.3">
      <c r="P430994" s="83"/>
    </row>
    <row r="430995" spans="16:16" x14ac:dyDescent="0.3">
      <c r="P430995" s="83"/>
    </row>
    <row r="430996" spans="16:16" x14ac:dyDescent="0.3">
      <c r="P430996" s="83"/>
    </row>
    <row r="430997" spans="16:16" x14ac:dyDescent="0.3">
      <c r="P430997" s="83"/>
    </row>
    <row r="430998" spans="16:16" x14ac:dyDescent="0.3">
      <c r="P430998" s="83"/>
    </row>
    <row r="430999" spans="16:16" x14ac:dyDescent="0.3">
      <c r="P430999" s="83"/>
    </row>
    <row r="431000" spans="16:16" x14ac:dyDescent="0.3">
      <c r="P431000" s="83"/>
    </row>
    <row r="431001" spans="16:16" x14ac:dyDescent="0.3">
      <c r="P431001" s="83"/>
    </row>
    <row r="431002" spans="16:16" x14ac:dyDescent="0.3">
      <c r="P431002" s="83"/>
    </row>
    <row r="431003" spans="16:16" x14ac:dyDescent="0.3">
      <c r="P431003" s="83"/>
    </row>
    <row r="431004" spans="16:16" x14ac:dyDescent="0.3">
      <c r="P431004" s="83"/>
    </row>
    <row r="431005" spans="16:16" x14ac:dyDescent="0.3">
      <c r="P431005" s="83"/>
    </row>
    <row r="431006" spans="16:16" x14ac:dyDescent="0.3">
      <c r="P431006" s="83"/>
    </row>
    <row r="431007" spans="16:16" x14ac:dyDescent="0.3">
      <c r="P431007" s="83"/>
    </row>
    <row r="431008" spans="16:16" x14ac:dyDescent="0.3">
      <c r="P431008" s="83"/>
    </row>
    <row r="431009" spans="16:16" x14ac:dyDescent="0.3">
      <c r="P431009" s="83"/>
    </row>
    <row r="431010" spans="16:16" x14ac:dyDescent="0.3">
      <c r="P431010" s="83"/>
    </row>
    <row r="431011" spans="16:16" x14ac:dyDescent="0.3">
      <c r="P431011" s="83"/>
    </row>
    <row r="431012" spans="16:16" x14ac:dyDescent="0.3">
      <c r="P431012" s="83"/>
    </row>
    <row r="431013" spans="16:16" x14ac:dyDescent="0.3">
      <c r="P431013" s="83"/>
    </row>
    <row r="431014" spans="16:16" x14ac:dyDescent="0.3">
      <c r="P431014" s="83"/>
    </row>
    <row r="431015" spans="16:16" x14ac:dyDescent="0.3">
      <c r="P431015" s="83"/>
    </row>
    <row r="431016" spans="16:16" x14ac:dyDescent="0.3">
      <c r="P431016" s="83"/>
    </row>
    <row r="431017" spans="16:16" x14ac:dyDescent="0.3">
      <c r="P431017" s="83"/>
    </row>
    <row r="431018" spans="16:16" x14ac:dyDescent="0.3">
      <c r="P431018" s="83"/>
    </row>
    <row r="431019" spans="16:16" x14ac:dyDescent="0.3">
      <c r="P431019" s="83"/>
    </row>
    <row r="431020" spans="16:16" x14ac:dyDescent="0.3">
      <c r="P431020" s="83"/>
    </row>
    <row r="431021" spans="16:16" x14ac:dyDescent="0.3">
      <c r="P431021" s="83"/>
    </row>
    <row r="431022" spans="16:16" x14ac:dyDescent="0.3">
      <c r="P431022" s="83"/>
    </row>
    <row r="431023" spans="16:16" x14ac:dyDescent="0.3">
      <c r="P431023" s="83"/>
    </row>
    <row r="431024" spans="16:16" x14ac:dyDescent="0.3">
      <c r="P431024" s="83"/>
    </row>
    <row r="431025" spans="16:16" x14ac:dyDescent="0.3">
      <c r="P431025" s="83"/>
    </row>
    <row r="431026" spans="16:16" x14ac:dyDescent="0.3">
      <c r="P431026" s="83"/>
    </row>
    <row r="431027" spans="16:16" x14ac:dyDescent="0.3">
      <c r="P431027" s="83"/>
    </row>
    <row r="431028" spans="16:16" x14ac:dyDescent="0.3">
      <c r="P431028" s="83"/>
    </row>
    <row r="431029" spans="16:16" x14ac:dyDescent="0.3">
      <c r="P431029" s="83"/>
    </row>
    <row r="431030" spans="16:16" x14ac:dyDescent="0.3">
      <c r="P431030" s="83"/>
    </row>
    <row r="431031" spans="16:16" x14ac:dyDescent="0.3">
      <c r="P431031" s="83"/>
    </row>
    <row r="431032" spans="16:16" x14ac:dyDescent="0.3">
      <c r="P431032" s="83"/>
    </row>
    <row r="431033" spans="16:16" x14ac:dyDescent="0.3">
      <c r="P431033" s="83"/>
    </row>
    <row r="431034" spans="16:16" x14ac:dyDescent="0.3">
      <c r="P431034" s="83"/>
    </row>
    <row r="431035" spans="16:16" x14ac:dyDescent="0.3">
      <c r="P431035" s="83"/>
    </row>
    <row r="431036" spans="16:16" x14ac:dyDescent="0.3">
      <c r="P431036" s="83"/>
    </row>
    <row r="431037" spans="16:16" x14ac:dyDescent="0.3">
      <c r="P431037" s="83"/>
    </row>
    <row r="431038" spans="16:16" x14ac:dyDescent="0.3">
      <c r="P431038" s="83"/>
    </row>
    <row r="431039" spans="16:16" x14ac:dyDescent="0.3">
      <c r="P431039" s="83"/>
    </row>
    <row r="431040" spans="16:16" x14ac:dyDescent="0.3">
      <c r="P431040" s="83"/>
    </row>
    <row r="431041" spans="16:16" x14ac:dyDescent="0.3">
      <c r="P431041" s="83"/>
    </row>
    <row r="431042" spans="16:16" x14ac:dyDescent="0.3">
      <c r="P431042" s="83"/>
    </row>
    <row r="431043" spans="16:16" x14ac:dyDescent="0.3">
      <c r="P431043" s="83"/>
    </row>
    <row r="431044" spans="16:16" x14ac:dyDescent="0.3">
      <c r="P431044" s="83"/>
    </row>
    <row r="431045" spans="16:16" x14ac:dyDescent="0.3">
      <c r="P431045" s="83"/>
    </row>
    <row r="431046" spans="16:16" x14ac:dyDescent="0.3">
      <c r="P431046" s="83"/>
    </row>
    <row r="431047" spans="16:16" x14ac:dyDescent="0.3">
      <c r="P431047" s="83"/>
    </row>
    <row r="431048" spans="16:16" x14ac:dyDescent="0.3">
      <c r="P431048" s="83"/>
    </row>
    <row r="431049" spans="16:16" x14ac:dyDescent="0.3">
      <c r="P431049" s="83"/>
    </row>
    <row r="431050" spans="16:16" x14ac:dyDescent="0.3">
      <c r="P431050" s="83"/>
    </row>
    <row r="431051" spans="16:16" x14ac:dyDescent="0.3">
      <c r="P431051" s="83"/>
    </row>
    <row r="431052" spans="16:16" x14ac:dyDescent="0.3">
      <c r="P431052" s="83"/>
    </row>
    <row r="431053" spans="16:16" x14ac:dyDescent="0.3">
      <c r="P431053" s="83"/>
    </row>
    <row r="431054" spans="16:16" x14ac:dyDescent="0.3">
      <c r="P431054" s="83"/>
    </row>
    <row r="431055" spans="16:16" x14ac:dyDescent="0.3">
      <c r="P431055" s="83"/>
    </row>
    <row r="431056" spans="16:16" x14ac:dyDescent="0.3">
      <c r="P431056" s="83"/>
    </row>
    <row r="431057" spans="16:16" x14ac:dyDescent="0.3">
      <c r="P431057" s="83"/>
    </row>
    <row r="431058" spans="16:16" x14ac:dyDescent="0.3">
      <c r="P431058" s="83"/>
    </row>
    <row r="431059" spans="16:16" x14ac:dyDescent="0.3">
      <c r="P431059" s="83"/>
    </row>
    <row r="431060" spans="16:16" x14ac:dyDescent="0.3">
      <c r="P431060" s="83"/>
    </row>
    <row r="431061" spans="16:16" x14ac:dyDescent="0.3">
      <c r="P431061" s="83"/>
    </row>
    <row r="431062" spans="16:16" x14ac:dyDescent="0.3">
      <c r="P431062" s="83"/>
    </row>
    <row r="431063" spans="16:16" x14ac:dyDescent="0.3">
      <c r="P431063" s="83"/>
    </row>
    <row r="431064" spans="16:16" x14ac:dyDescent="0.3">
      <c r="P431064" s="83"/>
    </row>
    <row r="431065" spans="16:16" x14ac:dyDescent="0.3">
      <c r="P431065" s="83"/>
    </row>
    <row r="431066" spans="16:16" x14ac:dyDescent="0.3">
      <c r="P431066" s="83"/>
    </row>
    <row r="431067" spans="16:16" x14ac:dyDescent="0.3">
      <c r="P431067" s="83"/>
    </row>
    <row r="431068" spans="16:16" x14ac:dyDescent="0.3">
      <c r="P431068" s="83"/>
    </row>
    <row r="431069" spans="16:16" x14ac:dyDescent="0.3">
      <c r="P431069" s="83"/>
    </row>
    <row r="431070" spans="16:16" x14ac:dyDescent="0.3">
      <c r="P431070" s="83"/>
    </row>
    <row r="431071" spans="16:16" x14ac:dyDescent="0.3">
      <c r="P431071" s="83"/>
    </row>
    <row r="431072" spans="16:16" x14ac:dyDescent="0.3">
      <c r="P431072" s="83"/>
    </row>
    <row r="431073" spans="16:16" x14ac:dyDescent="0.3">
      <c r="P431073" s="83"/>
    </row>
    <row r="431074" spans="16:16" x14ac:dyDescent="0.3">
      <c r="P431074" s="83"/>
    </row>
    <row r="431075" spans="16:16" x14ac:dyDescent="0.3">
      <c r="P431075" s="83"/>
    </row>
    <row r="431076" spans="16:16" x14ac:dyDescent="0.3">
      <c r="P431076" s="83"/>
    </row>
    <row r="431077" spans="16:16" x14ac:dyDescent="0.3">
      <c r="P431077" s="83"/>
    </row>
    <row r="431078" spans="16:16" x14ac:dyDescent="0.3">
      <c r="P431078" s="83"/>
    </row>
    <row r="431079" spans="16:16" x14ac:dyDescent="0.3">
      <c r="P431079" s="83"/>
    </row>
    <row r="431080" spans="16:16" x14ac:dyDescent="0.3">
      <c r="P431080" s="83"/>
    </row>
    <row r="431081" spans="16:16" x14ac:dyDescent="0.3">
      <c r="P431081" s="83"/>
    </row>
    <row r="431082" spans="16:16" x14ac:dyDescent="0.3">
      <c r="P431082" s="83"/>
    </row>
    <row r="431083" spans="16:16" x14ac:dyDescent="0.3">
      <c r="P431083" s="83"/>
    </row>
    <row r="431084" spans="16:16" x14ac:dyDescent="0.3">
      <c r="P431084" s="83"/>
    </row>
    <row r="431085" spans="16:16" x14ac:dyDescent="0.3">
      <c r="P431085" s="83"/>
    </row>
    <row r="431086" spans="16:16" x14ac:dyDescent="0.3">
      <c r="P431086" s="83"/>
    </row>
    <row r="431087" spans="16:16" x14ac:dyDescent="0.3">
      <c r="P431087" s="83"/>
    </row>
    <row r="431088" spans="16:16" x14ac:dyDescent="0.3">
      <c r="P431088" s="83"/>
    </row>
    <row r="431089" spans="16:16" x14ac:dyDescent="0.3">
      <c r="P431089" s="83"/>
    </row>
    <row r="431090" spans="16:16" x14ac:dyDescent="0.3">
      <c r="P431090" s="83"/>
    </row>
    <row r="431091" spans="16:16" x14ac:dyDescent="0.3">
      <c r="P431091" s="83"/>
    </row>
    <row r="431092" spans="16:16" x14ac:dyDescent="0.3">
      <c r="P431092" s="83"/>
    </row>
    <row r="431093" spans="16:16" x14ac:dyDescent="0.3">
      <c r="P431093" s="83"/>
    </row>
    <row r="431094" spans="16:16" x14ac:dyDescent="0.3">
      <c r="P431094" s="83"/>
    </row>
    <row r="431095" spans="16:16" x14ac:dyDescent="0.3">
      <c r="P431095" s="83"/>
    </row>
    <row r="431096" spans="16:16" x14ac:dyDescent="0.3">
      <c r="P431096" s="83"/>
    </row>
    <row r="431097" spans="16:16" x14ac:dyDescent="0.3">
      <c r="P431097" s="83"/>
    </row>
    <row r="431098" spans="16:16" x14ac:dyDescent="0.3">
      <c r="P431098" s="83"/>
    </row>
    <row r="431099" spans="16:16" x14ac:dyDescent="0.3">
      <c r="P431099" s="83"/>
    </row>
    <row r="431100" spans="16:16" x14ac:dyDescent="0.3">
      <c r="P431100" s="83"/>
    </row>
    <row r="431101" spans="16:16" x14ac:dyDescent="0.3">
      <c r="P431101" s="83"/>
    </row>
    <row r="431102" spans="16:16" x14ac:dyDescent="0.3">
      <c r="P431102" s="83"/>
    </row>
    <row r="431103" spans="16:16" x14ac:dyDescent="0.3">
      <c r="P431103" s="83"/>
    </row>
    <row r="431104" spans="16:16" x14ac:dyDescent="0.3">
      <c r="P431104" s="83"/>
    </row>
    <row r="431105" spans="16:16" x14ac:dyDescent="0.3">
      <c r="P431105" s="83"/>
    </row>
    <row r="431106" spans="16:16" x14ac:dyDescent="0.3">
      <c r="P431106" s="83"/>
    </row>
    <row r="431107" spans="16:16" x14ac:dyDescent="0.3">
      <c r="P431107" s="83"/>
    </row>
    <row r="431108" spans="16:16" x14ac:dyDescent="0.3">
      <c r="P431108" s="83"/>
    </row>
    <row r="431109" spans="16:16" x14ac:dyDescent="0.3">
      <c r="P431109" s="83"/>
    </row>
    <row r="431110" spans="16:16" x14ac:dyDescent="0.3">
      <c r="P431110" s="83"/>
    </row>
    <row r="431111" spans="16:16" x14ac:dyDescent="0.3">
      <c r="P431111" s="83"/>
    </row>
    <row r="431112" spans="16:16" x14ac:dyDescent="0.3">
      <c r="P431112" s="83"/>
    </row>
    <row r="431113" spans="16:16" x14ac:dyDescent="0.3">
      <c r="P431113" s="83"/>
    </row>
    <row r="431114" spans="16:16" x14ac:dyDescent="0.3">
      <c r="P431114" s="83"/>
    </row>
    <row r="431115" spans="16:16" x14ac:dyDescent="0.3">
      <c r="P431115" s="83"/>
    </row>
    <row r="431116" spans="16:16" x14ac:dyDescent="0.3">
      <c r="P431116" s="83"/>
    </row>
    <row r="431117" spans="16:16" x14ac:dyDescent="0.3">
      <c r="P431117" s="83"/>
    </row>
    <row r="431118" spans="16:16" x14ac:dyDescent="0.3">
      <c r="P431118" s="83"/>
    </row>
    <row r="431119" spans="16:16" x14ac:dyDescent="0.3">
      <c r="P431119" s="83"/>
    </row>
    <row r="431120" spans="16:16" x14ac:dyDescent="0.3">
      <c r="P431120" s="83"/>
    </row>
    <row r="431121" spans="16:16" x14ac:dyDescent="0.3">
      <c r="P431121" s="83"/>
    </row>
    <row r="431122" spans="16:16" x14ac:dyDescent="0.3">
      <c r="P431122" s="83"/>
    </row>
    <row r="431123" spans="16:16" x14ac:dyDescent="0.3">
      <c r="P431123" s="83"/>
    </row>
    <row r="431124" spans="16:16" x14ac:dyDescent="0.3">
      <c r="P431124" s="83"/>
    </row>
    <row r="431125" spans="16:16" x14ac:dyDescent="0.3">
      <c r="P431125" s="83"/>
    </row>
    <row r="431126" spans="16:16" x14ac:dyDescent="0.3">
      <c r="P431126" s="83"/>
    </row>
    <row r="431127" spans="16:16" x14ac:dyDescent="0.3">
      <c r="P431127" s="83"/>
    </row>
    <row r="431128" spans="16:16" x14ac:dyDescent="0.3">
      <c r="P431128" s="83"/>
    </row>
    <row r="431129" spans="16:16" x14ac:dyDescent="0.3">
      <c r="P431129" s="83"/>
    </row>
    <row r="431130" spans="16:16" x14ac:dyDescent="0.3">
      <c r="P431130" s="83"/>
    </row>
    <row r="431131" spans="16:16" x14ac:dyDescent="0.3">
      <c r="P431131" s="83"/>
    </row>
    <row r="431132" spans="16:16" x14ac:dyDescent="0.3">
      <c r="P431132" s="83"/>
    </row>
    <row r="431133" spans="16:16" x14ac:dyDescent="0.3">
      <c r="P431133" s="83"/>
    </row>
    <row r="431134" spans="16:16" x14ac:dyDescent="0.3">
      <c r="P431134" s="83"/>
    </row>
    <row r="431135" spans="16:16" x14ac:dyDescent="0.3">
      <c r="P431135" s="83"/>
    </row>
    <row r="431136" spans="16:16" x14ac:dyDescent="0.3">
      <c r="P431136" s="83"/>
    </row>
    <row r="431137" spans="16:16" x14ac:dyDescent="0.3">
      <c r="P431137" s="83"/>
    </row>
    <row r="431138" spans="16:16" x14ac:dyDescent="0.3">
      <c r="P431138" s="83"/>
    </row>
    <row r="431139" spans="16:16" x14ac:dyDescent="0.3">
      <c r="P431139" s="83"/>
    </row>
    <row r="431140" spans="16:16" x14ac:dyDescent="0.3">
      <c r="P431140" s="83"/>
    </row>
    <row r="431141" spans="16:16" x14ac:dyDescent="0.3">
      <c r="P431141" s="83"/>
    </row>
    <row r="431142" spans="16:16" x14ac:dyDescent="0.3">
      <c r="P431142" s="83"/>
    </row>
    <row r="431143" spans="16:16" x14ac:dyDescent="0.3">
      <c r="P431143" s="83"/>
    </row>
    <row r="431144" spans="16:16" x14ac:dyDescent="0.3">
      <c r="P431144" s="83"/>
    </row>
    <row r="431145" spans="16:16" x14ac:dyDescent="0.3">
      <c r="P431145" s="83"/>
    </row>
    <row r="431146" spans="16:16" x14ac:dyDescent="0.3">
      <c r="P431146" s="83"/>
    </row>
    <row r="431147" spans="16:16" x14ac:dyDescent="0.3">
      <c r="P431147" s="83"/>
    </row>
    <row r="431148" spans="16:16" x14ac:dyDescent="0.3">
      <c r="P431148" s="83"/>
    </row>
    <row r="431149" spans="16:16" x14ac:dyDescent="0.3">
      <c r="P431149" s="83"/>
    </row>
    <row r="431150" spans="16:16" x14ac:dyDescent="0.3">
      <c r="P431150" s="83"/>
    </row>
    <row r="431151" spans="16:16" x14ac:dyDescent="0.3">
      <c r="P431151" s="83"/>
    </row>
    <row r="431152" spans="16:16" x14ac:dyDescent="0.3">
      <c r="P431152" s="83"/>
    </row>
    <row r="431153" spans="16:16" x14ac:dyDescent="0.3">
      <c r="P431153" s="83"/>
    </row>
    <row r="431154" spans="16:16" x14ac:dyDescent="0.3">
      <c r="P431154" s="83"/>
    </row>
    <row r="431155" spans="16:16" x14ac:dyDescent="0.3">
      <c r="P431155" s="83"/>
    </row>
    <row r="431156" spans="16:16" x14ac:dyDescent="0.3">
      <c r="P431156" s="83"/>
    </row>
    <row r="431157" spans="16:16" x14ac:dyDescent="0.3">
      <c r="P431157" s="83"/>
    </row>
    <row r="431158" spans="16:16" x14ac:dyDescent="0.3">
      <c r="P431158" s="83"/>
    </row>
    <row r="431159" spans="16:16" x14ac:dyDescent="0.3">
      <c r="P431159" s="83"/>
    </row>
    <row r="431160" spans="16:16" x14ac:dyDescent="0.3">
      <c r="P431160" s="83"/>
    </row>
    <row r="431161" spans="16:16" x14ac:dyDescent="0.3">
      <c r="P431161" s="83"/>
    </row>
    <row r="431162" spans="16:16" x14ac:dyDescent="0.3">
      <c r="P431162" s="83"/>
    </row>
    <row r="431163" spans="16:16" x14ac:dyDescent="0.3">
      <c r="P431163" s="83"/>
    </row>
    <row r="431164" spans="16:16" x14ac:dyDescent="0.3">
      <c r="P431164" s="83"/>
    </row>
    <row r="431165" spans="16:16" x14ac:dyDescent="0.3">
      <c r="P431165" s="83"/>
    </row>
    <row r="431166" spans="16:16" x14ac:dyDescent="0.3">
      <c r="P431166" s="83"/>
    </row>
    <row r="431167" spans="16:16" x14ac:dyDescent="0.3">
      <c r="P431167" s="83"/>
    </row>
    <row r="431168" spans="16:16" x14ac:dyDescent="0.3">
      <c r="P431168" s="83"/>
    </row>
    <row r="431169" spans="16:16" x14ac:dyDescent="0.3">
      <c r="P431169" s="83"/>
    </row>
    <row r="431170" spans="16:16" x14ac:dyDescent="0.3">
      <c r="P431170" s="83"/>
    </row>
    <row r="431171" spans="16:16" x14ac:dyDescent="0.3">
      <c r="P431171" s="83"/>
    </row>
    <row r="431172" spans="16:16" x14ac:dyDescent="0.3">
      <c r="P431172" s="83"/>
    </row>
    <row r="431173" spans="16:16" x14ac:dyDescent="0.3">
      <c r="P431173" s="83"/>
    </row>
    <row r="431174" spans="16:16" x14ac:dyDescent="0.3">
      <c r="P431174" s="83"/>
    </row>
    <row r="431175" spans="16:16" x14ac:dyDescent="0.3">
      <c r="P431175" s="83"/>
    </row>
    <row r="431176" spans="16:16" x14ac:dyDescent="0.3">
      <c r="P431176" s="83"/>
    </row>
    <row r="431177" spans="16:16" x14ac:dyDescent="0.3">
      <c r="P431177" s="83"/>
    </row>
    <row r="431178" spans="16:16" x14ac:dyDescent="0.3">
      <c r="P431178" s="83"/>
    </row>
    <row r="431179" spans="16:16" x14ac:dyDescent="0.3">
      <c r="P431179" s="83"/>
    </row>
    <row r="431180" spans="16:16" x14ac:dyDescent="0.3">
      <c r="P431180" s="83"/>
    </row>
    <row r="431181" spans="16:16" x14ac:dyDescent="0.3">
      <c r="P431181" s="83"/>
    </row>
    <row r="431182" spans="16:16" x14ac:dyDescent="0.3">
      <c r="P431182" s="83"/>
    </row>
    <row r="431183" spans="16:16" x14ac:dyDescent="0.3">
      <c r="P431183" s="83"/>
    </row>
    <row r="431184" spans="16:16" x14ac:dyDescent="0.3">
      <c r="P431184" s="83"/>
    </row>
    <row r="431185" spans="16:16" x14ac:dyDescent="0.3">
      <c r="P431185" s="83"/>
    </row>
    <row r="431186" spans="16:16" x14ac:dyDescent="0.3">
      <c r="P431186" s="83"/>
    </row>
    <row r="431187" spans="16:16" x14ac:dyDescent="0.3">
      <c r="P431187" s="83"/>
    </row>
    <row r="431188" spans="16:16" x14ac:dyDescent="0.3">
      <c r="P431188" s="83"/>
    </row>
    <row r="431189" spans="16:16" x14ac:dyDescent="0.3">
      <c r="P431189" s="83"/>
    </row>
    <row r="431190" spans="16:16" x14ac:dyDescent="0.3">
      <c r="P431190" s="83"/>
    </row>
    <row r="431191" spans="16:16" x14ac:dyDescent="0.3">
      <c r="P431191" s="83"/>
    </row>
    <row r="431192" spans="16:16" x14ac:dyDescent="0.3">
      <c r="P431192" s="83"/>
    </row>
    <row r="431193" spans="16:16" x14ac:dyDescent="0.3">
      <c r="P431193" s="83"/>
    </row>
    <row r="431194" spans="16:16" x14ac:dyDescent="0.3">
      <c r="P431194" s="83"/>
    </row>
    <row r="431195" spans="16:16" x14ac:dyDescent="0.3">
      <c r="P431195" s="83"/>
    </row>
    <row r="431196" spans="16:16" x14ac:dyDescent="0.3">
      <c r="P431196" s="83"/>
    </row>
    <row r="431197" spans="16:16" x14ac:dyDescent="0.3">
      <c r="P431197" s="83"/>
    </row>
    <row r="431198" spans="16:16" x14ac:dyDescent="0.3">
      <c r="P431198" s="83"/>
    </row>
    <row r="431199" spans="16:16" x14ac:dyDescent="0.3">
      <c r="P431199" s="83"/>
    </row>
    <row r="431200" spans="16:16" x14ac:dyDescent="0.3">
      <c r="P431200" s="83"/>
    </row>
    <row r="431201" spans="16:16" x14ac:dyDescent="0.3">
      <c r="P431201" s="83"/>
    </row>
    <row r="431202" spans="16:16" x14ac:dyDescent="0.3">
      <c r="P431202" s="83"/>
    </row>
    <row r="431203" spans="16:16" x14ac:dyDescent="0.3">
      <c r="P431203" s="83"/>
    </row>
    <row r="431204" spans="16:16" x14ac:dyDescent="0.3">
      <c r="P431204" s="83"/>
    </row>
    <row r="431205" spans="16:16" x14ac:dyDescent="0.3">
      <c r="P431205" s="83"/>
    </row>
    <row r="431206" spans="16:16" x14ac:dyDescent="0.3">
      <c r="P431206" s="83"/>
    </row>
    <row r="431207" spans="16:16" x14ac:dyDescent="0.3">
      <c r="P431207" s="83"/>
    </row>
    <row r="431208" spans="16:16" x14ac:dyDescent="0.3">
      <c r="P431208" s="83"/>
    </row>
    <row r="431209" spans="16:16" x14ac:dyDescent="0.3">
      <c r="P431209" s="83"/>
    </row>
    <row r="431210" spans="16:16" x14ac:dyDescent="0.3">
      <c r="P431210" s="83"/>
    </row>
    <row r="431211" spans="16:16" x14ac:dyDescent="0.3">
      <c r="P431211" s="83"/>
    </row>
    <row r="431212" spans="16:16" x14ac:dyDescent="0.3">
      <c r="P431212" s="83"/>
    </row>
    <row r="431213" spans="16:16" x14ac:dyDescent="0.3">
      <c r="P431213" s="83"/>
    </row>
    <row r="431214" spans="16:16" x14ac:dyDescent="0.3">
      <c r="P431214" s="83"/>
    </row>
    <row r="431215" spans="16:16" x14ac:dyDescent="0.3">
      <c r="P431215" s="83"/>
    </row>
    <row r="431216" spans="16:16" x14ac:dyDescent="0.3">
      <c r="P431216" s="83"/>
    </row>
    <row r="431217" spans="16:16" x14ac:dyDescent="0.3">
      <c r="P431217" s="83"/>
    </row>
    <row r="431218" spans="16:16" x14ac:dyDescent="0.3">
      <c r="P431218" s="83"/>
    </row>
    <row r="431219" spans="16:16" x14ac:dyDescent="0.3">
      <c r="P431219" s="83"/>
    </row>
    <row r="431220" spans="16:16" x14ac:dyDescent="0.3">
      <c r="P431220" s="83"/>
    </row>
    <row r="431221" spans="16:16" x14ac:dyDescent="0.3">
      <c r="P431221" s="83"/>
    </row>
    <row r="431222" spans="16:16" x14ac:dyDescent="0.3">
      <c r="P431222" s="83"/>
    </row>
    <row r="431223" spans="16:16" x14ac:dyDescent="0.3">
      <c r="P431223" s="83"/>
    </row>
    <row r="431224" spans="16:16" x14ac:dyDescent="0.3">
      <c r="P431224" s="83"/>
    </row>
    <row r="431225" spans="16:16" x14ac:dyDescent="0.3">
      <c r="P431225" s="83"/>
    </row>
    <row r="431226" spans="16:16" x14ac:dyDescent="0.3">
      <c r="P431226" s="83"/>
    </row>
    <row r="431227" spans="16:16" x14ac:dyDescent="0.3">
      <c r="P431227" s="83"/>
    </row>
    <row r="431228" spans="16:16" x14ac:dyDescent="0.3">
      <c r="P431228" s="83"/>
    </row>
    <row r="431229" spans="16:16" x14ac:dyDescent="0.3">
      <c r="P431229" s="83"/>
    </row>
    <row r="431230" spans="16:16" x14ac:dyDescent="0.3">
      <c r="P431230" s="83"/>
    </row>
    <row r="431231" spans="16:16" x14ac:dyDescent="0.3">
      <c r="P431231" s="83"/>
    </row>
    <row r="431232" spans="16:16" x14ac:dyDescent="0.3">
      <c r="P431232" s="83"/>
    </row>
    <row r="431233" spans="16:16" x14ac:dyDescent="0.3">
      <c r="P431233" s="83"/>
    </row>
    <row r="431234" spans="16:16" x14ac:dyDescent="0.3">
      <c r="P431234" s="83"/>
    </row>
    <row r="431235" spans="16:16" x14ac:dyDescent="0.3">
      <c r="P431235" s="83"/>
    </row>
    <row r="431236" spans="16:16" x14ac:dyDescent="0.3">
      <c r="P431236" s="83"/>
    </row>
    <row r="431237" spans="16:16" x14ac:dyDescent="0.3">
      <c r="P431237" s="83"/>
    </row>
    <row r="431238" spans="16:16" x14ac:dyDescent="0.3">
      <c r="P431238" s="83"/>
    </row>
    <row r="431239" spans="16:16" x14ac:dyDescent="0.3">
      <c r="P431239" s="83"/>
    </row>
    <row r="431240" spans="16:16" x14ac:dyDescent="0.3">
      <c r="P431240" s="83"/>
    </row>
    <row r="431241" spans="16:16" x14ac:dyDescent="0.3">
      <c r="P431241" s="83"/>
    </row>
    <row r="431242" spans="16:16" x14ac:dyDescent="0.3">
      <c r="P431242" s="83"/>
    </row>
    <row r="431243" spans="16:16" x14ac:dyDescent="0.3">
      <c r="P431243" s="83"/>
    </row>
    <row r="431244" spans="16:16" x14ac:dyDescent="0.3">
      <c r="P431244" s="83"/>
    </row>
    <row r="431245" spans="16:16" x14ac:dyDescent="0.3">
      <c r="P431245" s="83"/>
    </row>
    <row r="431246" spans="16:16" x14ac:dyDescent="0.3">
      <c r="P431246" s="83"/>
    </row>
    <row r="431247" spans="16:16" x14ac:dyDescent="0.3">
      <c r="P431247" s="83"/>
    </row>
    <row r="431248" spans="16:16" x14ac:dyDescent="0.3">
      <c r="P431248" s="83"/>
    </row>
    <row r="431249" spans="16:16" x14ac:dyDescent="0.3">
      <c r="P431249" s="83"/>
    </row>
    <row r="431250" spans="16:16" x14ac:dyDescent="0.3">
      <c r="P431250" s="83"/>
    </row>
    <row r="431251" spans="16:16" x14ac:dyDescent="0.3">
      <c r="P431251" s="83"/>
    </row>
    <row r="431252" spans="16:16" x14ac:dyDescent="0.3">
      <c r="P431252" s="83"/>
    </row>
    <row r="431253" spans="16:16" x14ac:dyDescent="0.3">
      <c r="P431253" s="83"/>
    </row>
    <row r="431254" spans="16:16" x14ac:dyDescent="0.3">
      <c r="P431254" s="83"/>
    </row>
    <row r="431255" spans="16:16" x14ac:dyDescent="0.3">
      <c r="P431255" s="83"/>
    </row>
    <row r="431256" spans="16:16" x14ac:dyDescent="0.3">
      <c r="P431256" s="83"/>
    </row>
    <row r="431257" spans="16:16" x14ac:dyDescent="0.3">
      <c r="P431257" s="83"/>
    </row>
    <row r="431258" spans="16:16" x14ac:dyDescent="0.3">
      <c r="P431258" s="83"/>
    </row>
    <row r="431259" spans="16:16" x14ac:dyDescent="0.3">
      <c r="P431259" s="83"/>
    </row>
    <row r="431260" spans="16:16" x14ac:dyDescent="0.3">
      <c r="P431260" s="83"/>
    </row>
    <row r="431261" spans="16:16" x14ac:dyDescent="0.3">
      <c r="P431261" s="83"/>
    </row>
    <row r="431262" spans="16:16" x14ac:dyDescent="0.3">
      <c r="P431262" s="83"/>
    </row>
    <row r="431263" spans="16:16" x14ac:dyDescent="0.3">
      <c r="P431263" s="83"/>
    </row>
    <row r="431264" spans="16:16" x14ac:dyDescent="0.3">
      <c r="P431264" s="83"/>
    </row>
    <row r="431265" spans="16:16" x14ac:dyDescent="0.3">
      <c r="P431265" s="83"/>
    </row>
    <row r="431266" spans="16:16" x14ac:dyDescent="0.3">
      <c r="P431266" s="83"/>
    </row>
    <row r="431267" spans="16:16" x14ac:dyDescent="0.3">
      <c r="P431267" s="83"/>
    </row>
    <row r="431268" spans="16:16" x14ac:dyDescent="0.3">
      <c r="P431268" s="83"/>
    </row>
    <row r="431269" spans="16:16" x14ac:dyDescent="0.3">
      <c r="P431269" s="83"/>
    </row>
    <row r="431270" spans="16:16" x14ac:dyDescent="0.3">
      <c r="P431270" s="83"/>
    </row>
    <row r="431271" spans="16:16" x14ac:dyDescent="0.3">
      <c r="P431271" s="83"/>
    </row>
    <row r="431272" spans="16:16" x14ac:dyDescent="0.3">
      <c r="P431272" s="83"/>
    </row>
    <row r="431273" spans="16:16" x14ac:dyDescent="0.3">
      <c r="P431273" s="83"/>
    </row>
    <row r="431274" spans="16:16" x14ac:dyDescent="0.3">
      <c r="P431274" s="83"/>
    </row>
    <row r="431275" spans="16:16" x14ac:dyDescent="0.3">
      <c r="P431275" s="83"/>
    </row>
    <row r="431276" spans="16:16" x14ac:dyDescent="0.3">
      <c r="P431276" s="83"/>
    </row>
    <row r="431277" spans="16:16" x14ac:dyDescent="0.3">
      <c r="P431277" s="83"/>
    </row>
    <row r="431278" spans="16:16" x14ac:dyDescent="0.3">
      <c r="P431278" s="83"/>
    </row>
    <row r="431279" spans="16:16" x14ac:dyDescent="0.3">
      <c r="P431279" s="83"/>
    </row>
    <row r="431280" spans="16:16" x14ac:dyDescent="0.3">
      <c r="P431280" s="83"/>
    </row>
    <row r="431281" spans="16:16" x14ac:dyDescent="0.3">
      <c r="P431281" s="83"/>
    </row>
    <row r="431282" spans="16:16" x14ac:dyDescent="0.3">
      <c r="P431282" s="83"/>
    </row>
    <row r="431283" spans="16:16" x14ac:dyDescent="0.3">
      <c r="P431283" s="83"/>
    </row>
    <row r="431284" spans="16:16" x14ac:dyDescent="0.3">
      <c r="P431284" s="83"/>
    </row>
    <row r="431285" spans="16:16" x14ac:dyDescent="0.3">
      <c r="P431285" s="83"/>
    </row>
    <row r="431286" spans="16:16" x14ac:dyDescent="0.3">
      <c r="P431286" s="83"/>
    </row>
    <row r="431287" spans="16:16" x14ac:dyDescent="0.3">
      <c r="P431287" s="83"/>
    </row>
    <row r="431288" spans="16:16" x14ac:dyDescent="0.3">
      <c r="P431288" s="83"/>
    </row>
    <row r="431289" spans="16:16" x14ac:dyDescent="0.3">
      <c r="P431289" s="83"/>
    </row>
    <row r="431290" spans="16:16" x14ac:dyDescent="0.3">
      <c r="P431290" s="83"/>
    </row>
    <row r="431291" spans="16:16" x14ac:dyDescent="0.3">
      <c r="P431291" s="83"/>
    </row>
    <row r="431292" spans="16:16" x14ac:dyDescent="0.3">
      <c r="P431292" s="83"/>
    </row>
    <row r="431293" spans="16:16" x14ac:dyDescent="0.3">
      <c r="P431293" s="83"/>
    </row>
    <row r="431294" spans="16:16" x14ac:dyDescent="0.3">
      <c r="P431294" s="83"/>
    </row>
    <row r="431295" spans="16:16" x14ac:dyDescent="0.3">
      <c r="P431295" s="83"/>
    </row>
    <row r="431296" spans="16:16" x14ac:dyDescent="0.3">
      <c r="P431296" s="83"/>
    </row>
    <row r="431297" spans="16:16" x14ac:dyDescent="0.3">
      <c r="P431297" s="83"/>
    </row>
    <row r="431298" spans="16:16" x14ac:dyDescent="0.3">
      <c r="P431298" s="83"/>
    </row>
    <row r="431299" spans="16:16" x14ac:dyDescent="0.3">
      <c r="P431299" s="83"/>
    </row>
    <row r="431300" spans="16:16" x14ac:dyDescent="0.3">
      <c r="P431300" s="83"/>
    </row>
    <row r="431301" spans="16:16" x14ac:dyDescent="0.3">
      <c r="P431301" s="83"/>
    </row>
    <row r="431302" spans="16:16" x14ac:dyDescent="0.3">
      <c r="P431302" s="83"/>
    </row>
    <row r="431303" spans="16:16" x14ac:dyDescent="0.3">
      <c r="P431303" s="83"/>
    </row>
    <row r="431304" spans="16:16" x14ac:dyDescent="0.3">
      <c r="P431304" s="83"/>
    </row>
    <row r="431305" spans="16:16" x14ac:dyDescent="0.3">
      <c r="P431305" s="83"/>
    </row>
    <row r="431306" spans="16:16" x14ac:dyDescent="0.3">
      <c r="P431306" s="83"/>
    </row>
    <row r="431307" spans="16:16" x14ac:dyDescent="0.3">
      <c r="P431307" s="83"/>
    </row>
    <row r="431308" spans="16:16" x14ac:dyDescent="0.3">
      <c r="P431308" s="83"/>
    </row>
    <row r="431309" spans="16:16" x14ac:dyDescent="0.3">
      <c r="P431309" s="83"/>
    </row>
    <row r="431310" spans="16:16" x14ac:dyDescent="0.3">
      <c r="P431310" s="83"/>
    </row>
    <row r="431311" spans="16:16" x14ac:dyDescent="0.3">
      <c r="P431311" s="83"/>
    </row>
    <row r="431312" spans="16:16" x14ac:dyDescent="0.3">
      <c r="P431312" s="83"/>
    </row>
    <row r="431313" spans="16:16" x14ac:dyDescent="0.3">
      <c r="P431313" s="83"/>
    </row>
    <row r="431314" spans="16:16" x14ac:dyDescent="0.3">
      <c r="P431314" s="83"/>
    </row>
    <row r="431315" spans="16:16" x14ac:dyDescent="0.3">
      <c r="P431315" s="83"/>
    </row>
    <row r="431316" spans="16:16" x14ac:dyDescent="0.3">
      <c r="P431316" s="83"/>
    </row>
    <row r="431317" spans="16:16" x14ac:dyDescent="0.3">
      <c r="P431317" s="83"/>
    </row>
    <row r="431318" spans="16:16" x14ac:dyDescent="0.3">
      <c r="P431318" s="83"/>
    </row>
    <row r="431319" spans="16:16" x14ac:dyDescent="0.3">
      <c r="P431319" s="83"/>
    </row>
    <row r="431320" spans="16:16" x14ac:dyDescent="0.3">
      <c r="P431320" s="83"/>
    </row>
    <row r="431321" spans="16:16" x14ac:dyDescent="0.3">
      <c r="P431321" s="83"/>
    </row>
    <row r="431322" spans="16:16" x14ac:dyDescent="0.3">
      <c r="P431322" s="83"/>
    </row>
    <row r="431323" spans="16:16" x14ac:dyDescent="0.3">
      <c r="P431323" s="83"/>
    </row>
    <row r="431324" spans="16:16" x14ac:dyDescent="0.3">
      <c r="P431324" s="83"/>
    </row>
    <row r="431325" spans="16:16" x14ac:dyDescent="0.3">
      <c r="P431325" s="83"/>
    </row>
    <row r="431326" spans="16:16" x14ac:dyDescent="0.3">
      <c r="P431326" s="83"/>
    </row>
    <row r="431327" spans="16:16" x14ac:dyDescent="0.3">
      <c r="P431327" s="83"/>
    </row>
    <row r="431328" spans="16:16" x14ac:dyDescent="0.3">
      <c r="P431328" s="83"/>
    </row>
    <row r="431329" spans="16:16" x14ac:dyDescent="0.3">
      <c r="P431329" s="83"/>
    </row>
    <row r="431330" spans="16:16" x14ac:dyDescent="0.3">
      <c r="P431330" s="83"/>
    </row>
    <row r="431331" spans="16:16" x14ac:dyDescent="0.3">
      <c r="P431331" s="83"/>
    </row>
    <row r="431332" spans="16:16" x14ac:dyDescent="0.3">
      <c r="P431332" s="83"/>
    </row>
    <row r="431333" spans="16:16" x14ac:dyDescent="0.3">
      <c r="P431333" s="83"/>
    </row>
    <row r="431334" spans="16:16" x14ac:dyDescent="0.3">
      <c r="P431334" s="83"/>
    </row>
    <row r="431335" spans="16:16" x14ac:dyDescent="0.3">
      <c r="P431335" s="83"/>
    </row>
    <row r="431336" spans="16:16" x14ac:dyDescent="0.3">
      <c r="P431336" s="83"/>
    </row>
    <row r="431337" spans="16:16" x14ac:dyDescent="0.3">
      <c r="P431337" s="83"/>
    </row>
    <row r="431338" spans="16:16" x14ac:dyDescent="0.3">
      <c r="P431338" s="83"/>
    </row>
    <row r="431339" spans="16:16" x14ac:dyDescent="0.3">
      <c r="P431339" s="83"/>
    </row>
    <row r="431340" spans="16:16" x14ac:dyDescent="0.3">
      <c r="P431340" s="83"/>
    </row>
    <row r="431341" spans="16:16" x14ac:dyDescent="0.3">
      <c r="P431341" s="83"/>
    </row>
    <row r="431342" spans="16:16" x14ac:dyDescent="0.3">
      <c r="P431342" s="83"/>
    </row>
    <row r="431343" spans="16:16" x14ac:dyDescent="0.3">
      <c r="P431343" s="83"/>
    </row>
    <row r="431344" spans="16:16" x14ac:dyDescent="0.3">
      <c r="P431344" s="83"/>
    </row>
    <row r="431345" spans="16:16" x14ac:dyDescent="0.3">
      <c r="P431345" s="83"/>
    </row>
    <row r="431346" spans="16:16" x14ac:dyDescent="0.3">
      <c r="P431346" s="83"/>
    </row>
    <row r="431347" spans="16:16" x14ac:dyDescent="0.3">
      <c r="P431347" s="83"/>
    </row>
    <row r="431348" spans="16:16" x14ac:dyDescent="0.3">
      <c r="P431348" s="83"/>
    </row>
    <row r="431349" spans="16:16" x14ac:dyDescent="0.3">
      <c r="P431349" s="83"/>
    </row>
    <row r="431350" spans="16:16" x14ac:dyDescent="0.3">
      <c r="P431350" s="83"/>
    </row>
    <row r="431351" spans="16:16" x14ac:dyDescent="0.3">
      <c r="P431351" s="83"/>
    </row>
    <row r="431352" spans="16:16" x14ac:dyDescent="0.3">
      <c r="P431352" s="83"/>
    </row>
    <row r="431353" spans="16:16" x14ac:dyDescent="0.3">
      <c r="P431353" s="83"/>
    </row>
    <row r="431354" spans="16:16" x14ac:dyDescent="0.3">
      <c r="P431354" s="83"/>
    </row>
    <row r="431355" spans="16:16" x14ac:dyDescent="0.3">
      <c r="P431355" s="83"/>
    </row>
    <row r="431356" spans="16:16" x14ac:dyDescent="0.3">
      <c r="P431356" s="83"/>
    </row>
    <row r="431357" spans="16:16" x14ac:dyDescent="0.3">
      <c r="P431357" s="83"/>
    </row>
    <row r="431358" spans="16:16" x14ac:dyDescent="0.3">
      <c r="P431358" s="83"/>
    </row>
    <row r="431359" spans="16:16" x14ac:dyDescent="0.3">
      <c r="P431359" s="83"/>
    </row>
    <row r="431360" spans="16:16" x14ac:dyDescent="0.3">
      <c r="P431360" s="83"/>
    </row>
    <row r="431361" spans="16:16" x14ac:dyDescent="0.3">
      <c r="P431361" s="83"/>
    </row>
    <row r="431362" spans="16:16" x14ac:dyDescent="0.3">
      <c r="P431362" s="83"/>
    </row>
    <row r="431363" spans="16:16" x14ac:dyDescent="0.3">
      <c r="P431363" s="83"/>
    </row>
    <row r="431364" spans="16:16" x14ac:dyDescent="0.3">
      <c r="P431364" s="83"/>
    </row>
    <row r="431365" spans="16:16" x14ac:dyDescent="0.3">
      <c r="P431365" s="83"/>
    </row>
    <row r="431366" spans="16:16" x14ac:dyDescent="0.3">
      <c r="P431366" s="83"/>
    </row>
    <row r="431367" spans="16:16" x14ac:dyDescent="0.3">
      <c r="P431367" s="83"/>
    </row>
    <row r="431368" spans="16:16" x14ac:dyDescent="0.3">
      <c r="P431368" s="83"/>
    </row>
    <row r="431369" spans="16:16" x14ac:dyDescent="0.3">
      <c r="P431369" s="83"/>
    </row>
    <row r="431370" spans="16:16" x14ac:dyDescent="0.3">
      <c r="P431370" s="83"/>
    </row>
    <row r="431371" spans="16:16" x14ac:dyDescent="0.3">
      <c r="P431371" s="83"/>
    </row>
    <row r="431372" spans="16:16" x14ac:dyDescent="0.3">
      <c r="P431372" s="83"/>
    </row>
    <row r="431373" spans="16:16" x14ac:dyDescent="0.3">
      <c r="P431373" s="83"/>
    </row>
    <row r="431374" spans="16:16" x14ac:dyDescent="0.3">
      <c r="P431374" s="83"/>
    </row>
    <row r="431375" spans="16:16" x14ac:dyDescent="0.3">
      <c r="P431375" s="83"/>
    </row>
    <row r="431376" spans="16:16" x14ac:dyDescent="0.3">
      <c r="P431376" s="83"/>
    </row>
    <row r="431377" spans="16:16" x14ac:dyDescent="0.3">
      <c r="P431377" s="83"/>
    </row>
    <row r="431378" spans="16:16" x14ac:dyDescent="0.3">
      <c r="P431378" s="83"/>
    </row>
    <row r="431379" spans="16:16" x14ac:dyDescent="0.3">
      <c r="P431379" s="83"/>
    </row>
    <row r="431380" spans="16:16" x14ac:dyDescent="0.3">
      <c r="P431380" s="83"/>
    </row>
    <row r="431381" spans="16:16" x14ac:dyDescent="0.3">
      <c r="P431381" s="83"/>
    </row>
    <row r="431382" spans="16:16" x14ac:dyDescent="0.3">
      <c r="P431382" s="83"/>
    </row>
    <row r="431383" spans="16:16" x14ac:dyDescent="0.3">
      <c r="P431383" s="83"/>
    </row>
    <row r="431384" spans="16:16" x14ac:dyDescent="0.3">
      <c r="P431384" s="83"/>
    </row>
    <row r="431385" spans="16:16" x14ac:dyDescent="0.3">
      <c r="P431385" s="83"/>
    </row>
    <row r="431386" spans="16:16" x14ac:dyDescent="0.3">
      <c r="P431386" s="83"/>
    </row>
    <row r="431387" spans="16:16" x14ac:dyDescent="0.3">
      <c r="P431387" s="83"/>
    </row>
    <row r="431388" spans="16:16" x14ac:dyDescent="0.3">
      <c r="P431388" s="83"/>
    </row>
    <row r="431389" spans="16:16" x14ac:dyDescent="0.3">
      <c r="P431389" s="83"/>
    </row>
    <row r="431390" spans="16:16" x14ac:dyDescent="0.3">
      <c r="P431390" s="83"/>
    </row>
    <row r="431391" spans="16:16" x14ac:dyDescent="0.3">
      <c r="P431391" s="83"/>
    </row>
    <row r="431392" spans="16:16" x14ac:dyDescent="0.3">
      <c r="P431392" s="83"/>
    </row>
    <row r="431393" spans="16:16" x14ac:dyDescent="0.3">
      <c r="P431393" s="83"/>
    </row>
    <row r="431394" spans="16:16" x14ac:dyDescent="0.3">
      <c r="P431394" s="83"/>
    </row>
    <row r="431395" spans="16:16" x14ac:dyDescent="0.3">
      <c r="P431395" s="83"/>
    </row>
    <row r="431396" spans="16:16" x14ac:dyDescent="0.3">
      <c r="P431396" s="83"/>
    </row>
    <row r="431397" spans="16:16" x14ac:dyDescent="0.3">
      <c r="P431397" s="83"/>
    </row>
    <row r="431398" spans="16:16" x14ac:dyDescent="0.3">
      <c r="P431398" s="83"/>
    </row>
    <row r="431399" spans="16:16" x14ac:dyDescent="0.3">
      <c r="P431399" s="83"/>
    </row>
    <row r="431400" spans="16:16" x14ac:dyDescent="0.3">
      <c r="P431400" s="83"/>
    </row>
    <row r="431401" spans="16:16" x14ac:dyDescent="0.3">
      <c r="P431401" s="83"/>
    </row>
    <row r="431402" spans="16:16" x14ac:dyDescent="0.3">
      <c r="P431402" s="83"/>
    </row>
    <row r="431403" spans="16:16" x14ac:dyDescent="0.3">
      <c r="P431403" s="83"/>
    </row>
    <row r="431404" spans="16:16" x14ac:dyDescent="0.3">
      <c r="P431404" s="83"/>
    </row>
    <row r="431405" spans="16:16" x14ac:dyDescent="0.3">
      <c r="P431405" s="83"/>
    </row>
    <row r="431406" spans="16:16" x14ac:dyDescent="0.3">
      <c r="P431406" s="83"/>
    </row>
    <row r="431407" spans="16:16" x14ac:dyDescent="0.3">
      <c r="P431407" s="83"/>
    </row>
    <row r="431408" spans="16:16" x14ac:dyDescent="0.3">
      <c r="P431408" s="83"/>
    </row>
    <row r="431409" spans="16:16" x14ac:dyDescent="0.3">
      <c r="P431409" s="83"/>
    </row>
    <row r="431410" spans="16:16" x14ac:dyDescent="0.3">
      <c r="P431410" s="83"/>
    </row>
    <row r="431411" spans="16:16" x14ac:dyDescent="0.3">
      <c r="P431411" s="83"/>
    </row>
    <row r="431412" spans="16:16" x14ac:dyDescent="0.3">
      <c r="P431412" s="83"/>
    </row>
    <row r="431413" spans="16:16" x14ac:dyDescent="0.3">
      <c r="P431413" s="83"/>
    </row>
    <row r="431414" spans="16:16" x14ac:dyDescent="0.3">
      <c r="P431414" s="83"/>
    </row>
    <row r="431415" spans="16:16" x14ac:dyDescent="0.3">
      <c r="P431415" s="83"/>
    </row>
    <row r="431416" spans="16:16" x14ac:dyDescent="0.3">
      <c r="P431416" s="83"/>
    </row>
    <row r="431417" spans="16:16" x14ac:dyDescent="0.3">
      <c r="P431417" s="83"/>
    </row>
    <row r="431418" spans="16:16" x14ac:dyDescent="0.3">
      <c r="P431418" s="83"/>
    </row>
    <row r="431419" spans="16:16" x14ac:dyDescent="0.3">
      <c r="P431419" s="83"/>
    </row>
    <row r="431420" spans="16:16" x14ac:dyDescent="0.3">
      <c r="P431420" s="83"/>
    </row>
    <row r="431421" spans="16:16" x14ac:dyDescent="0.3">
      <c r="P431421" s="83"/>
    </row>
    <row r="431422" spans="16:16" x14ac:dyDescent="0.3">
      <c r="P431422" s="83"/>
    </row>
    <row r="431423" spans="16:16" x14ac:dyDescent="0.3">
      <c r="P431423" s="83"/>
    </row>
    <row r="431424" spans="16:16" x14ac:dyDescent="0.3">
      <c r="P431424" s="83"/>
    </row>
    <row r="431425" spans="16:16" x14ac:dyDescent="0.3">
      <c r="P431425" s="83"/>
    </row>
    <row r="431426" spans="16:16" x14ac:dyDescent="0.3">
      <c r="P431426" s="83"/>
    </row>
    <row r="431427" spans="16:16" x14ac:dyDescent="0.3">
      <c r="P431427" s="83"/>
    </row>
    <row r="431428" spans="16:16" x14ac:dyDescent="0.3">
      <c r="P431428" s="83"/>
    </row>
    <row r="431429" spans="16:16" x14ac:dyDescent="0.3">
      <c r="P431429" s="83"/>
    </row>
    <row r="431430" spans="16:16" x14ac:dyDescent="0.3">
      <c r="P431430" s="83"/>
    </row>
    <row r="431431" spans="16:16" x14ac:dyDescent="0.3">
      <c r="P431431" s="83"/>
    </row>
    <row r="431432" spans="16:16" x14ac:dyDescent="0.3">
      <c r="P431432" s="83"/>
    </row>
    <row r="431433" spans="16:16" x14ac:dyDescent="0.3">
      <c r="P431433" s="83"/>
    </row>
    <row r="431434" spans="16:16" x14ac:dyDescent="0.3">
      <c r="P431434" s="83"/>
    </row>
    <row r="431435" spans="16:16" x14ac:dyDescent="0.3">
      <c r="P431435" s="83"/>
    </row>
    <row r="431436" spans="16:16" x14ac:dyDescent="0.3">
      <c r="P431436" s="83"/>
    </row>
    <row r="431437" spans="16:16" x14ac:dyDescent="0.3">
      <c r="P431437" s="83"/>
    </row>
    <row r="431438" spans="16:16" x14ac:dyDescent="0.3">
      <c r="P431438" s="83"/>
    </row>
    <row r="431439" spans="16:16" x14ac:dyDescent="0.3">
      <c r="P431439" s="83"/>
    </row>
    <row r="431440" spans="16:16" x14ac:dyDescent="0.3">
      <c r="P431440" s="83"/>
    </row>
    <row r="431441" spans="16:16" x14ac:dyDescent="0.3">
      <c r="P431441" s="83"/>
    </row>
    <row r="431442" spans="16:16" x14ac:dyDescent="0.3">
      <c r="P431442" s="83"/>
    </row>
    <row r="431443" spans="16:16" x14ac:dyDescent="0.3">
      <c r="P431443" s="83"/>
    </row>
    <row r="431444" spans="16:16" x14ac:dyDescent="0.3">
      <c r="P431444" s="83"/>
    </row>
    <row r="431445" spans="16:16" x14ac:dyDescent="0.3">
      <c r="P431445" s="83"/>
    </row>
    <row r="431446" spans="16:16" x14ac:dyDescent="0.3">
      <c r="P431446" s="83"/>
    </row>
    <row r="431447" spans="16:16" x14ac:dyDescent="0.3">
      <c r="P431447" s="83"/>
    </row>
    <row r="431448" spans="16:16" x14ac:dyDescent="0.3">
      <c r="P431448" s="83"/>
    </row>
    <row r="431449" spans="16:16" x14ac:dyDescent="0.3">
      <c r="P431449" s="83"/>
    </row>
    <row r="431450" spans="16:16" x14ac:dyDescent="0.3">
      <c r="P431450" s="83"/>
    </row>
    <row r="431451" spans="16:16" x14ac:dyDescent="0.3">
      <c r="P431451" s="83"/>
    </row>
    <row r="431452" spans="16:16" x14ac:dyDescent="0.3">
      <c r="P431452" s="83"/>
    </row>
    <row r="431453" spans="16:16" x14ac:dyDescent="0.3">
      <c r="P431453" s="83"/>
    </row>
    <row r="431454" spans="16:16" x14ac:dyDescent="0.3">
      <c r="P431454" s="83"/>
    </row>
    <row r="431455" spans="16:16" x14ac:dyDescent="0.3">
      <c r="P431455" s="83"/>
    </row>
    <row r="431456" spans="16:16" x14ac:dyDescent="0.3">
      <c r="P431456" s="83"/>
    </row>
    <row r="431457" spans="16:16" x14ac:dyDescent="0.3">
      <c r="P431457" s="83"/>
    </row>
    <row r="431458" spans="16:16" x14ac:dyDescent="0.3">
      <c r="P431458" s="83"/>
    </row>
    <row r="431459" spans="16:16" x14ac:dyDescent="0.3">
      <c r="P431459" s="83"/>
    </row>
    <row r="431460" spans="16:16" x14ac:dyDescent="0.3">
      <c r="P431460" s="83"/>
    </row>
    <row r="431461" spans="16:16" x14ac:dyDescent="0.3">
      <c r="P431461" s="83"/>
    </row>
    <row r="431462" spans="16:16" x14ac:dyDescent="0.3">
      <c r="P431462" s="83"/>
    </row>
    <row r="431463" spans="16:16" x14ac:dyDescent="0.3">
      <c r="P431463" s="83"/>
    </row>
    <row r="431464" spans="16:16" x14ac:dyDescent="0.3">
      <c r="P431464" s="83"/>
    </row>
    <row r="431465" spans="16:16" x14ac:dyDescent="0.3">
      <c r="P431465" s="83"/>
    </row>
    <row r="431466" spans="16:16" x14ac:dyDescent="0.3">
      <c r="P431466" s="83"/>
    </row>
    <row r="431467" spans="16:16" x14ac:dyDescent="0.3">
      <c r="P431467" s="83"/>
    </row>
    <row r="431468" spans="16:16" x14ac:dyDescent="0.3">
      <c r="P431468" s="83"/>
    </row>
    <row r="431469" spans="16:16" x14ac:dyDescent="0.3">
      <c r="P431469" s="83"/>
    </row>
    <row r="431470" spans="16:16" x14ac:dyDescent="0.3">
      <c r="P431470" s="83"/>
    </row>
    <row r="431471" spans="16:16" x14ac:dyDescent="0.3">
      <c r="P431471" s="83"/>
    </row>
    <row r="431472" spans="16:16" x14ac:dyDescent="0.3">
      <c r="P431472" s="83"/>
    </row>
    <row r="431473" spans="16:16" x14ac:dyDescent="0.3">
      <c r="P431473" s="83"/>
    </row>
    <row r="431474" spans="16:16" x14ac:dyDescent="0.3">
      <c r="P431474" s="83"/>
    </row>
    <row r="431475" spans="16:16" x14ac:dyDescent="0.3">
      <c r="P431475" s="83"/>
    </row>
    <row r="431476" spans="16:16" x14ac:dyDescent="0.3">
      <c r="P431476" s="83"/>
    </row>
    <row r="431477" spans="16:16" x14ac:dyDescent="0.3">
      <c r="P431477" s="83"/>
    </row>
    <row r="431478" spans="16:16" x14ac:dyDescent="0.3">
      <c r="P431478" s="83"/>
    </row>
    <row r="431479" spans="16:16" x14ac:dyDescent="0.3">
      <c r="P431479" s="83"/>
    </row>
    <row r="431480" spans="16:16" x14ac:dyDescent="0.3">
      <c r="P431480" s="83"/>
    </row>
    <row r="431481" spans="16:16" x14ac:dyDescent="0.3">
      <c r="P431481" s="83"/>
    </row>
    <row r="431482" spans="16:16" x14ac:dyDescent="0.3">
      <c r="P431482" s="83"/>
    </row>
    <row r="431483" spans="16:16" x14ac:dyDescent="0.3">
      <c r="P431483" s="83"/>
    </row>
    <row r="431484" spans="16:16" x14ac:dyDescent="0.3">
      <c r="P431484" s="83"/>
    </row>
    <row r="431485" spans="16:16" x14ac:dyDescent="0.3">
      <c r="P431485" s="83"/>
    </row>
    <row r="431486" spans="16:16" x14ac:dyDescent="0.3">
      <c r="P431486" s="83"/>
    </row>
    <row r="431487" spans="16:16" x14ac:dyDescent="0.3">
      <c r="P431487" s="83"/>
    </row>
    <row r="431488" spans="16:16" x14ac:dyDescent="0.3">
      <c r="P431488" s="83"/>
    </row>
    <row r="431489" spans="16:16" x14ac:dyDescent="0.3">
      <c r="P431489" s="83"/>
    </row>
    <row r="431490" spans="16:16" x14ac:dyDescent="0.3">
      <c r="P431490" s="83"/>
    </row>
    <row r="431491" spans="16:16" x14ac:dyDescent="0.3">
      <c r="P431491" s="83"/>
    </row>
    <row r="431492" spans="16:16" x14ac:dyDescent="0.3">
      <c r="P431492" s="83"/>
    </row>
    <row r="431493" spans="16:16" x14ac:dyDescent="0.3">
      <c r="P431493" s="83"/>
    </row>
    <row r="431494" spans="16:16" x14ac:dyDescent="0.3">
      <c r="P431494" s="83"/>
    </row>
    <row r="431495" spans="16:16" x14ac:dyDescent="0.3">
      <c r="P431495" s="83"/>
    </row>
    <row r="431496" spans="16:16" x14ac:dyDescent="0.3">
      <c r="P431496" s="83"/>
    </row>
    <row r="431497" spans="16:16" x14ac:dyDescent="0.3">
      <c r="P431497" s="83"/>
    </row>
    <row r="431498" spans="16:16" x14ac:dyDescent="0.3">
      <c r="P431498" s="83"/>
    </row>
    <row r="431499" spans="16:16" x14ac:dyDescent="0.3">
      <c r="P431499" s="83"/>
    </row>
    <row r="431500" spans="16:16" x14ac:dyDescent="0.3">
      <c r="P431500" s="83"/>
    </row>
    <row r="431501" spans="16:16" x14ac:dyDescent="0.3">
      <c r="P431501" s="83"/>
    </row>
    <row r="431502" spans="16:16" x14ac:dyDescent="0.3">
      <c r="P431502" s="83"/>
    </row>
    <row r="431503" spans="16:16" x14ac:dyDescent="0.3">
      <c r="P431503" s="83"/>
    </row>
    <row r="431504" spans="16:16" x14ac:dyDescent="0.3">
      <c r="P431504" s="83"/>
    </row>
    <row r="431505" spans="16:16" x14ac:dyDescent="0.3">
      <c r="P431505" s="83"/>
    </row>
    <row r="431506" spans="16:16" x14ac:dyDescent="0.3">
      <c r="P431506" s="83"/>
    </row>
    <row r="431507" spans="16:16" x14ac:dyDescent="0.3">
      <c r="P431507" s="83"/>
    </row>
    <row r="431508" spans="16:16" x14ac:dyDescent="0.3">
      <c r="P431508" s="83"/>
    </row>
    <row r="431509" spans="16:16" x14ac:dyDescent="0.3">
      <c r="P431509" s="83"/>
    </row>
    <row r="431510" spans="16:16" x14ac:dyDescent="0.3">
      <c r="P431510" s="83"/>
    </row>
    <row r="431511" spans="16:16" x14ac:dyDescent="0.3">
      <c r="P431511" s="83"/>
    </row>
    <row r="431512" spans="16:16" x14ac:dyDescent="0.3">
      <c r="P431512" s="83"/>
    </row>
    <row r="431513" spans="16:16" x14ac:dyDescent="0.3">
      <c r="P431513" s="83"/>
    </row>
    <row r="431514" spans="16:16" x14ac:dyDescent="0.3">
      <c r="P431514" s="83"/>
    </row>
    <row r="431515" spans="16:16" x14ac:dyDescent="0.3">
      <c r="P431515" s="83"/>
    </row>
    <row r="431516" spans="16:16" x14ac:dyDescent="0.3">
      <c r="P431516" s="83"/>
    </row>
    <row r="431517" spans="16:16" x14ac:dyDescent="0.3">
      <c r="P431517" s="83"/>
    </row>
    <row r="431518" spans="16:16" x14ac:dyDescent="0.3">
      <c r="P431518" s="83"/>
    </row>
    <row r="431519" spans="16:16" x14ac:dyDescent="0.3">
      <c r="P431519" s="83"/>
    </row>
    <row r="431520" spans="16:16" x14ac:dyDescent="0.3">
      <c r="P431520" s="83"/>
    </row>
    <row r="431521" spans="16:16" x14ac:dyDescent="0.3">
      <c r="P431521" s="83"/>
    </row>
    <row r="431522" spans="16:16" x14ac:dyDescent="0.3">
      <c r="P431522" s="83"/>
    </row>
    <row r="431523" spans="16:16" x14ac:dyDescent="0.3">
      <c r="P431523" s="83"/>
    </row>
    <row r="431524" spans="16:16" x14ac:dyDescent="0.3">
      <c r="P431524" s="83"/>
    </row>
    <row r="431525" spans="16:16" x14ac:dyDescent="0.3">
      <c r="P431525" s="83"/>
    </row>
    <row r="431526" spans="16:16" x14ac:dyDescent="0.3">
      <c r="P431526" s="83"/>
    </row>
    <row r="431527" spans="16:16" x14ac:dyDescent="0.3">
      <c r="P431527" s="83"/>
    </row>
    <row r="431528" spans="16:16" x14ac:dyDescent="0.3">
      <c r="P431528" s="83"/>
    </row>
    <row r="431529" spans="16:16" x14ac:dyDescent="0.3">
      <c r="P431529" s="83"/>
    </row>
    <row r="431530" spans="16:16" x14ac:dyDescent="0.3">
      <c r="P431530" s="83"/>
    </row>
    <row r="431531" spans="16:16" x14ac:dyDescent="0.3">
      <c r="P431531" s="83"/>
    </row>
    <row r="431532" spans="16:16" x14ac:dyDescent="0.3">
      <c r="P431532" s="83"/>
    </row>
    <row r="431533" spans="16:16" x14ac:dyDescent="0.3">
      <c r="P431533" s="83"/>
    </row>
    <row r="431534" spans="16:16" x14ac:dyDescent="0.3">
      <c r="P431534" s="83"/>
    </row>
    <row r="431535" spans="16:16" x14ac:dyDescent="0.3">
      <c r="P431535" s="83"/>
    </row>
    <row r="431536" spans="16:16" x14ac:dyDescent="0.3">
      <c r="P431536" s="83"/>
    </row>
    <row r="431537" spans="16:16" x14ac:dyDescent="0.3">
      <c r="P431537" s="83"/>
    </row>
    <row r="431538" spans="16:16" x14ac:dyDescent="0.3">
      <c r="P431538" s="83"/>
    </row>
    <row r="431539" spans="16:16" x14ac:dyDescent="0.3">
      <c r="P431539" s="83"/>
    </row>
    <row r="431540" spans="16:16" x14ac:dyDescent="0.3">
      <c r="P431540" s="83"/>
    </row>
    <row r="431541" spans="16:16" x14ac:dyDescent="0.3">
      <c r="P431541" s="83"/>
    </row>
    <row r="431542" spans="16:16" x14ac:dyDescent="0.3">
      <c r="P431542" s="83"/>
    </row>
    <row r="431543" spans="16:16" x14ac:dyDescent="0.3">
      <c r="P431543" s="83"/>
    </row>
    <row r="431544" spans="16:16" x14ac:dyDescent="0.3">
      <c r="P431544" s="83"/>
    </row>
    <row r="431545" spans="16:16" x14ac:dyDescent="0.3">
      <c r="P431545" s="83"/>
    </row>
    <row r="431546" spans="16:16" x14ac:dyDescent="0.3">
      <c r="P431546" s="83"/>
    </row>
    <row r="431547" spans="16:16" x14ac:dyDescent="0.3">
      <c r="P431547" s="83"/>
    </row>
    <row r="431548" spans="16:16" x14ac:dyDescent="0.3">
      <c r="P431548" s="83"/>
    </row>
    <row r="431549" spans="16:16" x14ac:dyDescent="0.3">
      <c r="P431549" s="83"/>
    </row>
    <row r="431550" spans="16:16" x14ac:dyDescent="0.3">
      <c r="P431550" s="83"/>
    </row>
    <row r="431551" spans="16:16" x14ac:dyDescent="0.3">
      <c r="P431551" s="83"/>
    </row>
    <row r="431552" spans="16:16" x14ac:dyDescent="0.3">
      <c r="P431552" s="83"/>
    </row>
    <row r="431553" spans="16:16" x14ac:dyDescent="0.3">
      <c r="P431553" s="83"/>
    </row>
    <row r="431554" spans="16:16" x14ac:dyDescent="0.3">
      <c r="P431554" s="83"/>
    </row>
    <row r="431555" spans="16:16" x14ac:dyDescent="0.3">
      <c r="P431555" s="83"/>
    </row>
    <row r="431556" spans="16:16" x14ac:dyDescent="0.3">
      <c r="P431556" s="83"/>
    </row>
    <row r="431557" spans="16:16" x14ac:dyDescent="0.3">
      <c r="P431557" s="83"/>
    </row>
    <row r="431558" spans="16:16" x14ac:dyDescent="0.3">
      <c r="P431558" s="83"/>
    </row>
    <row r="431559" spans="16:16" x14ac:dyDescent="0.3">
      <c r="P431559" s="83"/>
    </row>
    <row r="431560" spans="16:16" x14ac:dyDescent="0.3">
      <c r="P431560" s="83"/>
    </row>
    <row r="431561" spans="16:16" x14ac:dyDescent="0.3">
      <c r="P431561" s="83"/>
    </row>
    <row r="431562" spans="16:16" x14ac:dyDescent="0.3">
      <c r="P431562" s="83"/>
    </row>
    <row r="431563" spans="16:16" x14ac:dyDescent="0.3">
      <c r="P431563" s="83"/>
    </row>
    <row r="431564" spans="16:16" x14ac:dyDescent="0.3">
      <c r="P431564" s="83"/>
    </row>
    <row r="431565" spans="16:16" x14ac:dyDescent="0.3">
      <c r="P431565" s="83"/>
    </row>
    <row r="431566" spans="16:16" x14ac:dyDescent="0.3">
      <c r="P431566" s="83"/>
    </row>
    <row r="431567" spans="16:16" x14ac:dyDescent="0.3">
      <c r="P431567" s="83"/>
    </row>
    <row r="431568" spans="16:16" x14ac:dyDescent="0.3">
      <c r="P431568" s="83"/>
    </row>
    <row r="431569" spans="16:16" x14ac:dyDescent="0.3">
      <c r="P431569" s="83"/>
    </row>
    <row r="431570" spans="16:16" x14ac:dyDescent="0.3">
      <c r="P431570" s="83"/>
    </row>
    <row r="431571" spans="16:16" x14ac:dyDescent="0.3">
      <c r="P431571" s="83"/>
    </row>
    <row r="431572" spans="16:16" x14ac:dyDescent="0.3">
      <c r="P431572" s="83"/>
    </row>
    <row r="431573" spans="16:16" x14ac:dyDescent="0.3">
      <c r="P431573" s="83"/>
    </row>
    <row r="431574" spans="16:16" x14ac:dyDescent="0.3">
      <c r="P431574" s="83"/>
    </row>
    <row r="431575" spans="16:16" x14ac:dyDescent="0.3">
      <c r="P431575" s="83"/>
    </row>
    <row r="431576" spans="16:16" x14ac:dyDescent="0.3">
      <c r="P431576" s="83"/>
    </row>
    <row r="431577" spans="16:16" x14ac:dyDescent="0.3">
      <c r="P431577" s="83"/>
    </row>
    <row r="431578" spans="16:16" x14ac:dyDescent="0.3">
      <c r="P431578" s="83"/>
    </row>
    <row r="431579" spans="16:16" x14ac:dyDescent="0.3">
      <c r="P431579" s="83"/>
    </row>
    <row r="431580" spans="16:16" x14ac:dyDescent="0.3">
      <c r="P431580" s="83"/>
    </row>
    <row r="431581" spans="16:16" x14ac:dyDescent="0.3">
      <c r="P431581" s="83"/>
    </row>
    <row r="431582" spans="16:16" x14ac:dyDescent="0.3">
      <c r="P431582" s="83"/>
    </row>
    <row r="431583" spans="16:16" x14ac:dyDescent="0.3">
      <c r="P431583" s="83"/>
    </row>
    <row r="431584" spans="16:16" x14ac:dyDescent="0.3">
      <c r="P431584" s="83"/>
    </row>
    <row r="431585" spans="16:16" x14ac:dyDescent="0.3">
      <c r="P431585" s="83"/>
    </row>
    <row r="431586" spans="16:16" x14ac:dyDescent="0.3">
      <c r="P431586" s="83"/>
    </row>
    <row r="431587" spans="16:16" x14ac:dyDescent="0.3">
      <c r="P431587" s="83"/>
    </row>
    <row r="431588" spans="16:16" x14ac:dyDescent="0.3">
      <c r="P431588" s="83"/>
    </row>
    <row r="431589" spans="16:16" x14ac:dyDescent="0.3">
      <c r="P431589" s="83"/>
    </row>
    <row r="431590" spans="16:16" x14ac:dyDescent="0.3">
      <c r="P431590" s="83"/>
    </row>
    <row r="431591" spans="16:16" x14ac:dyDescent="0.3">
      <c r="P431591" s="83"/>
    </row>
    <row r="431592" spans="16:16" x14ac:dyDescent="0.3">
      <c r="P431592" s="83"/>
    </row>
    <row r="431593" spans="16:16" x14ac:dyDescent="0.3">
      <c r="P431593" s="83"/>
    </row>
    <row r="431594" spans="16:16" x14ac:dyDescent="0.3">
      <c r="P431594" s="83"/>
    </row>
    <row r="431595" spans="16:16" x14ac:dyDescent="0.3">
      <c r="P431595" s="83"/>
    </row>
    <row r="431596" spans="16:16" x14ac:dyDescent="0.3">
      <c r="P431596" s="83"/>
    </row>
    <row r="431597" spans="16:16" x14ac:dyDescent="0.3">
      <c r="P431597" s="83"/>
    </row>
    <row r="431598" spans="16:16" x14ac:dyDescent="0.3">
      <c r="P431598" s="83"/>
    </row>
    <row r="431599" spans="16:16" x14ac:dyDescent="0.3">
      <c r="P431599" s="83"/>
    </row>
    <row r="431600" spans="16:16" x14ac:dyDescent="0.3">
      <c r="P431600" s="83"/>
    </row>
    <row r="431601" spans="16:16" x14ac:dyDescent="0.3">
      <c r="P431601" s="83"/>
    </row>
    <row r="431602" spans="16:16" x14ac:dyDescent="0.3">
      <c r="P431602" s="83"/>
    </row>
    <row r="431603" spans="16:16" x14ac:dyDescent="0.3">
      <c r="P431603" s="83"/>
    </row>
    <row r="431604" spans="16:16" x14ac:dyDescent="0.3">
      <c r="P431604" s="83"/>
    </row>
    <row r="431605" spans="16:16" x14ac:dyDescent="0.3">
      <c r="P431605" s="83"/>
    </row>
    <row r="431606" spans="16:16" x14ac:dyDescent="0.3">
      <c r="P431606" s="83"/>
    </row>
    <row r="431607" spans="16:16" x14ac:dyDescent="0.3">
      <c r="P431607" s="83"/>
    </row>
    <row r="431608" spans="16:16" x14ac:dyDescent="0.3">
      <c r="P431608" s="83"/>
    </row>
    <row r="431609" spans="16:16" x14ac:dyDescent="0.3">
      <c r="P431609" s="83"/>
    </row>
    <row r="431610" spans="16:16" x14ac:dyDescent="0.3">
      <c r="P431610" s="83"/>
    </row>
    <row r="431611" spans="16:16" x14ac:dyDescent="0.3">
      <c r="P431611" s="83"/>
    </row>
    <row r="431612" spans="16:16" x14ac:dyDescent="0.3">
      <c r="P431612" s="83"/>
    </row>
    <row r="431613" spans="16:16" x14ac:dyDescent="0.3">
      <c r="P431613" s="83"/>
    </row>
    <row r="431614" spans="16:16" x14ac:dyDescent="0.3">
      <c r="P431614" s="83"/>
    </row>
    <row r="431615" spans="16:16" x14ac:dyDescent="0.3">
      <c r="P431615" s="83"/>
    </row>
    <row r="431616" spans="16:16" x14ac:dyDescent="0.3">
      <c r="P431616" s="83"/>
    </row>
    <row r="431617" spans="16:16" x14ac:dyDescent="0.3">
      <c r="P431617" s="83"/>
    </row>
    <row r="431618" spans="16:16" x14ac:dyDescent="0.3">
      <c r="P431618" s="83"/>
    </row>
    <row r="431619" spans="16:16" x14ac:dyDescent="0.3">
      <c r="P431619" s="83"/>
    </row>
    <row r="431620" spans="16:16" x14ac:dyDescent="0.3">
      <c r="P431620" s="83"/>
    </row>
    <row r="431621" spans="16:16" x14ac:dyDescent="0.3">
      <c r="P431621" s="83"/>
    </row>
    <row r="431622" spans="16:16" x14ac:dyDescent="0.3">
      <c r="P431622" s="83"/>
    </row>
    <row r="431623" spans="16:16" x14ac:dyDescent="0.3">
      <c r="P431623" s="83"/>
    </row>
    <row r="431624" spans="16:16" x14ac:dyDescent="0.3">
      <c r="P431624" s="83"/>
    </row>
    <row r="431625" spans="16:16" x14ac:dyDescent="0.3">
      <c r="P431625" s="83"/>
    </row>
    <row r="431626" spans="16:16" x14ac:dyDescent="0.3">
      <c r="P431626" s="83"/>
    </row>
    <row r="431627" spans="16:16" x14ac:dyDescent="0.3">
      <c r="P431627" s="83"/>
    </row>
    <row r="431628" spans="16:16" x14ac:dyDescent="0.3">
      <c r="P431628" s="83"/>
    </row>
    <row r="431629" spans="16:16" x14ac:dyDescent="0.3">
      <c r="P431629" s="83"/>
    </row>
    <row r="431630" spans="16:16" x14ac:dyDescent="0.3">
      <c r="P431630" s="83"/>
    </row>
    <row r="431631" spans="16:16" x14ac:dyDescent="0.3">
      <c r="P431631" s="83"/>
    </row>
    <row r="431632" spans="16:16" x14ac:dyDescent="0.3">
      <c r="P431632" s="83"/>
    </row>
    <row r="431633" spans="16:16" x14ac:dyDescent="0.3">
      <c r="P431633" s="83"/>
    </row>
    <row r="431634" spans="16:16" x14ac:dyDescent="0.3">
      <c r="P431634" s="83"/>
    </row>
    <row r="431635" spans="16:16" x14ac:dyDescent="0.3">
      <c r="P431635" s="83"/>
    </row>
    <row r="431636" spans="16:16" x14ac:dyDescent="0.3">
      <c r="P431636" s="83"/>
    </row>
    <row r="431637" spans="16:16" x14ac:dyDescent="0.3">
      <c r="P431637" s="83"/>
    </row>
    <row r="431638" spans="16:16" x14ac:dyDescent="0.3">
      <c r="P431638" s="83"/>
    </row>
    <row r="431639" spans="16:16" x14ac:dyDescent="0.3">
      <c r="P431639" s="83"/>
    </row>
    <row r="431640" spans="16:16" x14ac:dyDescent="0.3">
      <c r="P431640" s="83"/>
    </row>
    <row r="431641" spans="16:16" x14ac:dyDescent="0.3">
      <c r="P431641" s="83"/>
    </row>
    <row r="431642" spans="16:16" x14ac:dyDescent="0.3">
      <c r="P431642" s="83"/>
    </row>
    <row r="431643" spans="16:16" x14ac:dyDescent="0.3">
      <c r="P431643" s="83"/>
    </row>
    <row r="431644" spans="16:16" x14ac:dyDescent="0.3">
      <c r="P431644" s="83"/>
    </row>
    <row r="431645" spans="16:16" x14ac:dyDescent="0.3">
      <c r="P431645" s="83"/>
    </row>
    <row r="431646" spans="16:16" x14ac:dyDescent="0.3">
      <c r="P431646" s="83"/>
    </row>
    <row r="431647" spans="16:16" x14ac:dyDescent="0.3">
      <c r="P431647" s="83"/>
    </row>
    <row r="431648" spans="16:16" x14ac:dyDescent="0.3">
      <c r="P431648" s="83"/>
    </row>
    <row r="431649" spans="16:16" x14ac:dyDescent="0.3">
      <c r="P431649" s="83"/>
    </row>
    <row r="431650" spans="16:16" x14ac:dyDescent="0.3">
      <c r="P431650" s="83"/>
    </row>
    <row r="431651" spans="16:16" x14ac:dyDescent="0.3">
      <c r="P431651" s="83"/>
    </row>
    <row r="431652" spans="16:16" x14ac:dyDescent="0.3">
      <c r="P431652" s="83"/>
    </row>
    <row r="431653" spans="16:16" x14ac:dyDescent="0.3">
      <c r="P431653" s="83"/>
    </row>
    <row r="431654" spans="16:16" x14ac:dyDescent="0.3">
      <c r="P431654" s="83"/>
    </row>
    <row r="431655" spans="16:16" x14ac:dyDescent="0.3">
      <c r="P431655" s="83"/>
    </row>
    <row r="431656" spans="16:16" x14ac:dyDescent="0.3">
      <c r="P431656" s="83"/>
    </row>
    <row r="431657" spans="16:16" x14ac:dyDescent="0.3">
      <c r="P431657" s="83"/>
    </row>
    <row r="431658" spans="16:16" x14ac:dyDescent="0.3">
      <c r="P431658" s="83"/>
    </row>
    <row r="431659" spans="16:16" x14ac:dyDescent="0.3">
      <c r="P431659" s="83"/>
    </row>
    <row r="431660" spans="16:16" x14ac:dyDescent="0.3">
      <c r="P431660" s="83"/>
    </row>
    <row r="431661" spans="16:16" x14ac:dyDescent="0.3">
      <c r="P431661" s="83"/>
    </row>
    <row r="431662" spans="16:16" x14ac:dyDescent="0.3">
      <c r="P431662" s="83"/>
    </row>
    <row r="431663" spans="16:16" x14ac:dyDescent="0.3">
      <c r="P431663" s="83"/>
    </row>
    <row r="431664" spans="16:16" x14ac:dyDescent="0.3">
      <c r="P431664" s="83"/>
    </row>
    <row r="431665" spans="16:16" x14ac:dyDescent="0.3">
      <c r="P431665" s="83"/>
    </row>
    <row r="431666" spans="16:16" x14ac:dyDescent="0.3">
      <c r="P431666" s="83"/>
    </row>
    <row r="431667" spans="16:16" x14ac:dyDescent="0.3">
      <c r="P431667" s="83"/>
    </row>
    <row r="431668" spans="16:16" x14ac:dyDescent="0.3">
      <c r="P431668" s="83"/>
    </row>
    <row r="431669" spans="16:16" x14ac:dyDescent="0.3">
      <c r="P431669" s="83"/>
    </row>
    <row r="431670" spans="16:16" x14ac:dyDescent="0.3">
      <c r="P431670" s="83"/>
    </row>
    <row r="431671" spans="16:16" x14ac:dyDescent="0.3">
      <c r="P431671" s="83"/>
    </row>
    <row r="431672" spans="16:16" x14ac:dyDescent="0.3">
      <c r="P431672" s="83"/>
    </row>
    <row r="431673" spans="16:16" x14ac:dyDescent="0.3">
      <c r="P431673" s="83"/>
    </row>
    <row r="431674" spans="16:16" x14ac:dyDescent="0.3">
      <c r="P431674" s="83"/>
    </row>
    <row r="431675" spans="16:16" x14ac:dyDescent="0.3">
      <c r="P431675" s="83"/>
    </row>
    <row r="431676" spans="16:16" x14ac:dyDescent="0.3">
      <c r="P431676" s="83"/>
    </row>
    <row r="431677" spans="16:16" x14ac:dyDescent="0.3">
      <c r="P431677" s="83"/>
    </row>
    <row r="431678" spans="16:16" x14ac:dyDescent="0.3">
      <c r="P431678" s="83"/>
    </row>
    <row r="431679" spans="16:16" x14ac:dyDescent="0.3">
      <c r="P431679" s="83"/>
    </row>
    <row r="431680" spans="16:16" x14ac:dyDescent="0.3">
      <c r="P431680" s="83"/>
    </row>
    <row r="431681" spans="16:16" x14ac:dyDescent="0.3">
      <c r="P431681" s="83"/>
    </row>
    <row r="431682" spans="16:16" x14ac:dyDescent="0.3">
      <c r="P431682" s="83"/>
    </row>
    <row r="431683" spans="16:16" x14ac:dyDescent="0.3">
      <c r="P431683" s="83"/>
    </row>
    <row r="431684" spans="16:16" x14ac:dyDescent="0.3">
      <c r="P431684" s="83"/>
    </row>
    <row r="431685" spans="16:16" x14ac:dyDescent="0.3">
      <c r="P431685" s="83"/>
    </row>
    <row r="431686" spans="16:16" x14ac:dyDescent="0.3">
      <c r="P431686" s="83"/>
    </row>
    <row r="431687" spans="16:16" x14ac:dyDescent="0.3">
      <c r="P431687" s="83"/>
    </row>
    <row r="431688" spans="16:16" x14ac:dyDescent="0.3">
      <c r="P431688" s="83"/>
    </row>
    <row r="431689" spans="16:16" x14ac:dyDescent="0.3">
      <c r="P431689" s="83"/>
    </row>
    <row r="431690" spans="16:16" x14ac:dyDescent="0.3">
      <c r="P431690" s="83"/>
    </row>
    <row r="431691" spans="16:16" x14ac:dyDescent="0.3">
      <c r="P431691" s="83"/>
    </row>
    <row r="431692" spans="16:16" x14ac:dyDescent="0.3">
      <c r="P431692" s="83"/>
    </row>
    <row r="431693" spans="16:16" x14ac:dyDescent="0.3">
      <c r="P431693" s="83"/>
    </row>
    <row r="431694" spans="16:16" x14ac:dyDescent="0.3">
      <c r="P431694" s="83"/>
    </row>
    <row r="431695" spans="16:16" x14ac:dyDescent="0.3">
      <c r="P431695" s="83"/>
    </row>
    <row r="431696" spans="16:16" x14ac:dyDescent="0.3">
      <c r="P431696" s="83"/>
    </row>
    <row r="431697" spans="16:16" x14ac:dyDescent="0.3">
      <c r="P431697" s="83"/>
    </row>
    <row r="431698" spans="16:16" x14ac:dyDescent="0.3">
      <c r="P431698" s="83"/>
    </row>
    <row r="431699" spans="16:16" x14ac:dyDescent="0.3">
      <c r="P431699" s="83"/>
    </row>
    <row r="431700" spans="16:16" x14ac:dyDescent="0.3">
      <c r="P431700" s="83"/>
    </row>
    <row r="431701" spans="16:16" x14ac:dyDescent="0.3">
      <c r="P431701" s="83"/>
    </row>
    <row r="431702" spans="16:16" x14ac:dyDescent="0.3">
      <c r="P431702" s="83"/>
    </row>
    <row r="431703" spans="16:16" x14ac:dyDescent="0.3">
      <c r="P431703" s="83"/>
    </row>
    <row r="431704" spans="16:16" x14ac:dyDescent="0.3">
      <c r="P431704" s="83"/>
    </row>
    <row r="431705" spans="16:16" x14ac:dyDescent="0.3">
      <c r="P431705" s="83"/>
    </row>
    <row r="431706" spans="16:16" x14ac:dyDescent="0.3">
      <c r="P431706" s="83"/>
    </row>
    <row r="431707" spans="16:16" x14ac:dyDescent="0.3">
      <c r="P431707" s="83"/>
    </row>
    <row r="431708" spans="16:16" x14ac:dyDescent="0.3">
      <c r="P431708" s="83"/>
    </row>
    <row r="431709" spans="16:16" x14ac:dyDescent="0.3">
      <c r="P431709" s="83"/>
    </row>
    <row r="431710" spans="16:16" x14ac:dyDescent="0.3">
      <c r="P431710" s="83"/>
    </row>
    <row r="431711" spans="16:16" x14ac:dyDescent="0.3">
      <c r="P431711" s="83"/>
    </row>
    <row r="431712" spans="16:16" x14ac:dyDescent="0.3">
      <c r="P431712" s="83"/>
    </row>
    <row r="431713" spans="16:16" x14ac:dyDescent="0.3">
      <c r="P431713" s="83"/>
    </row>
    <row r="431714" spans="16:16" x14ac:dyDescent="0.3">
      <c r="P431714" s="83"/>
    </row>
    <row r="431715" spans="16:16" x14ac:dyDescent="0.3">
      <c r="P431715" s="83"/>
    </row>
    <row r="431716" spans="16:16" x14ac:dyDescent="0.3">
      <c r="P431716" s="83"/>
    </row>
    <row r="431717" spans="16:16" x14ac:dyDescent="0.3">
      <c r="P431717" s="83"/>
    </row>
    <row r="431718" spans="16:16" x14ac:dyDescent="0.3">
      <c r="P431718" s="83"/>
    </row>
    <row r="431719" spans="16:16" x14ac:dyDescent="0.3">
      <c r="P431719" s="83"/>
    </row>
    <row r="431720" spans="16:16" x14ac:dyDescent="0.3">
      <c r="P431720" s="83"/>
    </row>
    <row r="431721" spans="16:16" x14ac:dyDescent="0.3">
      <c r="P431721" s="83"/>
    </row>
    <row r="431722" spans="16:16" x14ac:dyDescent="0.3">
      <c r="P431722" s="83"/>
    </row>
    <row r="431723" spans="16:16" x14ac:dyDescent="0.3">
      <c r="P431723" s="83"/>
    </row>
    <row r="431724" spans="16:16" x14ac:dyDescent="0.3">
      <c r="P431724" s="83"/>
    </row>
    <row r="431725" spans="16:16" x14ac:dyDescent="0.3">
      <c r="P431725" s="83"/>
    </row>
    <row r="431726" spans="16:16" x14ac:dyDescent="0.3">
      <c r="P431726" s="83"/>
    </row>
    <row r="431727" spans="16:16" x14ac:dyDescent="0.3">
      <c r="P431727" s="83"/>
    </row>
    <row r="431728" spans="16:16" x14ac:dyDescent="0.3">
      <c r="P431728" s="83"/>
    </row>
    <row r="431729" spans="16:16" x14ac:dyDescent="0.3">
      <c r="P431729" s="83"/>
    </row>
    <row r="431730" spans="16:16" x14ac:dyDescent="0.3">
      <c r="P431730" s="83"/>
    </row>
    <row r="431731" spans="16:16" x14ac:dyDescent="0.3">
      <c r="P431731" s="83"/>
    </row>
    <row r="431732" spans="16:16" x14ac:dyDescent="0.3">
      <c r="P431732" s="83"/>
    </row>
    <row r="431733" spans="16:16" x14ac:dyDescent="0.3">
      <c r="P431733" s="83"/>
    </row>
    <row r="431734" spans="16:16" x14ac:dyDescent="0.3">
      <c r="P431734" s="83"/>
    </row>
    <row r="431735" spans="16:16" x14ac:dyDescent="0.3">
      <c r="P431735" s="83"/>
    </row>
    <row r="431736" spans="16:16" x14ac:dyDescent="0.3">
      <c r="P431736" s="83"/>
    </row>
    <row r="431737" spans="16:16" x14ac:dyDescent="0.3">
      <c r="P431737" s="83"/>
    </row>
    <row r="431738" spans="16:16" x14ac:dyDescent="0.3">
      <c r="P431738" s="83"/>
    </row>
    <row r="431739" spans="16:16" x14ac:dyDescent="0.3">
      <c r="P431739" s="83"/>
    </row>
    <row r="431740" spans="16:16" x14ac:dyDescent="0.3">
      <c r="P431740" s="83"/>
    </row>
    <row r="431741" spans="16:16" x14ac:dyDescent="0.3">
      <c r="P431741" s="83"/>
    </row>
    <row r="431742" spans="16:16" x14ac:dyDescent="0.3">
      <c r="P431742" s="83"/>
    </row>
    <row r="431743" spans="16:16" x14ac:dyDescent="0.3">
      <c r="P431743" s="83"/>
    </row>
    <row r="431744" spans="16:16" x14ac:dyDescent="0.3">
      <c r="P431744" s="83"/>
    </row>
    <row r="431745" spans="16:16" x14ac:dyDescent="0.3">
      <c r="P431745" s="83"/>
    </row>
    <row r="431746" spans="16:16" x14ac:dyDescent="0.3">
      <c r="P431746" s="83"/>
    </row>
    <row r="431747" spans="16:16" x14ac:dyDescent="0.3">
      <c r="P431747" s="83"/>
    </row>
    <row r="431748" spans="16:16" x14ac:dyDescent="0.3">
      <c r="P431748" s="83"/>
    </row>
    <row r="431749" spans="16:16" x14ac:dyDescent="0.3">
      <c r="P431749" s="83"/>
    </row>
    <row r="431750" spans="16:16" x14ac:dyDescent="0.3">
      <c r="P431750" s="83"/>
    </row>
    <row r="431751" spans="16:16" x14ac:dyDescent="0.3">
      <c r="P431751" s="83"/>
    </row>
    <row r="431752" spans="16:16" x14ac:dyDescent="0.3">
      <c r="P431752" s="83"/>
    </row>
    <row r="431753" spans="16:16" x14ac:dyDescent="0.3">
      <c r="P431753" s="83"/>
    </row>
    <row r="431754" spans="16:16" x14ac:dyDescent="0.3">
      <c r="P431754" s="83"/>
    </row>
    <row r="431755" spans="16:16" x14ac:dyDescent="0.3">
      <c r="P431755" s="83"/>
    </row>
    <row r="431756" spans="16:16" x14ac:dyDescent="0.3">
      <c r="P431756" s="83"/>
    </row>
    <row r="431757" spans="16:16" x14ac:dyDescent="0.3">
      <c r="P431757" s="83"/>
    </row>
    <row r="431758" spans="16:16" x14ac:dyDescent="0.3">
      <c r="P431758" s="83"/>
    </row>
    <row r="431759" spans="16:16" x14ac:dyDescent="0.3">
      <c r="P431759" s="83"/>
    </row>
    <row r="431760" spans="16:16" x14ac:dyDescent="0.3">
      <c r="P431760" s="83"/>
    </row>
    <row r="431761" spans="16:16" x14ac:dyDescent="0.3">
      <c r="P431761" s="83"/>
    </row>
    <row r="431762" spans="16:16" x14ac:dyDescent="0.3">
      <c r="P431762" s="83"/>
    </row>
    <row r="431763" spans="16:16" x14ac:dyDescent="0.3">
      <c r="P431763" s="83"/>
    </row>
    <row r="431764" spans="16:16" x14ac:dyDescent="0.3">
      <c r="P431764" s="83"/>
    </row>
    <row r="431765" spans="16:16" x14ac:dyDescent="0.3">
      <c r="P431765" s="83"/>
    </row>
    <row r="431766" spans="16:16" x14ac:dyDescent="0.3">
      <c r="P431766" s="83"/>
    </row>
    <row r="431767" spans="16:16" x14ac:dyDescent="0.3">
      <c r="P431767" s="83"/>
    </row>
    <row r="431768" spans="16:16" x14ac:dyDescent="0.3">
      <c r="P431768" s="83"/>
    </row>
    <row r="431769" spans="16:16" x14ac:dyDescent="0.3">
      <c r="P431769" s="83"/>
    </row>
    <row r="431770" spans="16:16" x14ac:dyDescent="0.3">
      <c r="P431770" s="83"/>
    </row>
    <row r="431771" spans="16:16" x14ac:dyDescent="0.3">
      <c r="P431771" s="83"/>
    </row>
    <row r="431772" spans="16:16" x14ac:dyDescent="0.3">
      <c r="P431772" s="83"/>
    </row>
    <row r="431773" spans="16:16" x14ac:dyDescent="0.3">
      <c r="P431773" s="83"/>
    </row>
    <row r="431774" spans="16:16" x14ac:dyDescent="0.3">
      <c r="P431774" s="83"/>
    </row>
    <row r="431775" spans="16:16" x14ac:dyDescent="0.3">
      <c r="P431775" s="83"/>
    </row>
    <row r="431776" spans="16:16" x14ac:dyDescent="0.3">
      <c r="P431776" s="83"/>
    </row>
    <row r="431777" spans="16:16" x14ac:dyDescent="0.3">
      <c r="P431777" s="83"/>
    </row>
    <row r="431778" spans="16:16" x14ac:dyDescent="0.3">
      <c r="P431778" s="83"/>
    </row>
    <row r="431779" spans="16:16" x14ac:dyDescent="0.3">
      <c r="P431779" s="83"/>
    </row>
    <row r="431780" spans="16:16" x14ac:dyDescent="0.3">
      <c r="P431780" s="83"/>
    </row>
    <row r="431781" spans="16:16" x14ac:dyDescent="0.3">
      <c r="P431781" s="83"/>
    </row>
    <row r="431782" spans="16:16" x14ac:dyDescent="0.3">
      <c r="P431782" s="83"/>
    </row>
    <row r="431783" spans="16:16" x14ac:dyDescent="0.3">
      <c r="P431783" s="83"/>
    </row>
    <row r="431784" spans="16:16" x14ac:dyDescent="0.3">
      <c r="P431784" s="83"/>
    </row>
    <row r="431785" spans="16:16" x14ac:dyDescent="0.3">
      <c r="P431785" s="83"/>
    </row>
    <row r="431786" spans="16:16" x14ac:dyDescent="0.3">
      <c r="P431786" s="83"/>
    </row>
    <row r="431787" spans="16:16" x14ac:dyDescent="0.3">
      <c r="P431787" s="83"/>
    </row>
    <row r="431788" spans="16:16" x14ac:dyDescent="0.3">
      <c r="P431788" s="83"/>
    </row>
    <row r="431789" spans="16:16" x14ac:dyDescent="0.3">
      <c r="P431789" s="83"/>
    </row>
    <row r="431790" spans="16:16" x14ac:dyDescent="0.3">
      <c r="P431790" s="83"/>
    </row>
    <row r="431791" spans="16:16" x14ac:dyDescent="0.3">
      <c r="P431791" s="83"/>
    </row>
    <row r="431792" spans="16:16" x14ac:dyDescent="0.3">
      <c r="P431792" s="83"/>
    </row>
    <row r="431793" spans="16:16" x14ac:dyDescent="0.3">
      <c r="P431793" s="83"/>
    </row>
    <row r="431794" spans="16:16" x14ac:dyDescent="0.3">
      <c r="P431794" s="83"/>
    </row>
    <row r="431795" spans="16:16" x14ac:dyDescent="0.3">
      <c r="P431795" s="83"/>
    </row>
    <row r="431796" spans="16:16" x14ac:dyDescent="0.3">
      <c r="P431796" s="83"/>
    </row>
    <row r="431797" spans="16:16" x14ac:dyDescent="0.3">
      <c r="P431797" s="83"/>
    </row>
    <row r="431798" spans="16:16" x14ac:dyDescent="0.3">
      <c r="P431798" s="83"/>
    </row>
    <row r="431799" spans="16:16" x14ac:dyDescent="0.3">
      <c r="P431799" s="83"/>
    </row>
    <row r="431800" spans="16:16" x14ac:dyDescent="0.3">
      <c r="P431800" s="83"/>
    </row>
    <row r="431801" spans="16:16" x14ac:dyDescent="0.3">
      <c r="P431801" s="83"/>
    </row>
    <row r="431802" spans="16:16" x14ac:dyDescent="0.3">
      <c r="P431802" s="83"/>
    </row>
    <row r="431803" spans="16:16" x14ac:dyDescent="0.3">
      <c r="P431803" s="83"/>
    </row>
    <row r="431804" spans="16:16" x14ac:dyDescent="0.3">
      <c r="P431804" s="83"/>
    </row>
    <row r="431805" spans="16:16" x14ac:dyDescent="0.3">
      <c r="P431805" s="83"/>
    </row>
    <row r="431806" spans="16:16" x14ac:dyDescent="0.3">
      <c r="P431806" s="83"/>
    </row>
    <row r="431807" spans="16:16" x14ac:dyDescent="0.3">
      <c r="P431807" s="83"/>
    </row>
    <row r="431808" spans="16:16" x14ac:dyDescent="0.3">
      <c r="P431808" s="83"/>
    </row>
    <row r="431809" spans="16:16" x14ac:dyDescent="0.3">
      <c r="P431809" s="83"/>
    </row>
    <row r="431810" spans="16:16" x14ac:dyDescent="0.3">
      <c r="P431810" s="83"/>
    </row>
    <row r="431811" spans="16:16" x14ac:dyDescent="0.3">
      <c r="P431811" s="83"/>
    </row>
    <row r="431812" spans="16:16" x14ac:dyDescent="0.3">
      <c r="P431812" s="83"/>
    </row>
    <row r="431813" spans="16:16" x14ac:dyDescent="0.3">
      <c r="P431813" s="83"/>
    </row>
    <row r="431814" spans="16:16" x14ac:dyDescent="0.3">
      <c r="P431814" s="83"/>
    </row>
    <row r="431815" spans="16:16" x14ac:dyDescent="0.3">
      <c r="P431815" s="83"/>
    </row>
    <row r="431816" spans="16:16" x14ac:dyDescent="0.3">
      <c r="P431816" s="83"/>
    </row>
    <row r="431817" spans="16:16" x14ac:dyDescent="0.3">
      <c r="P431817" s="83"/>
    </row>
    <row r="431818" spans="16:16" x14ac:dyDescent="0.3">
      <c r="P431818" s="83"/>
    </row>
    <row r="431819" spans="16:16" x14ac:dyDescent="0.3">
      <c r="P431819" s="83"/>
    </row>
    <row r="431820" spans="16:16" x14ac:dyDescent="0.3">
      <c r="P431820" s="83"/>
    </row>
    <row r="431821" spans="16:16" x14ac:dyDescent="0.3">
      <c r="P431821" s="83"/>
    </row>
    <row r="431822" spans="16:16" x14ac:dyDescent="0.3">
      <c r="P431822" s="83"/>
    </row>
    <row r="431823" spans="16:16" x14ac:dyDescent="0.3">
      <c r="P431823" s="83"/>
    </row>
    <row r="431824" spans="16:16" x14ac:dyDescent="0.3">
      <c r="P431824" s="83"/>
    </row>
    <row r="431825" spans="16:16" x14ac:dyDescent="0.3">
      <c r="P431825" s="83"/>
    </row>
    <row r="431826" spans="16:16" x14ac:dyDescent="0.3">
      <c r="P431826" s="83"/>
    </row>
    <row r="431827" spans="16:16" x14ac:dyDescent="0.3">
      <c r="P431827" s="83"/>
    </row>
    <row r="431828" spans="16:16" x14ac:dyDescent="0.3">
      <c r="P431828" s="83"/>
    </row>
    <row r="431829" spans="16:16" x14ac:dyDescent="0.3">
      <c r="P431829" s="83"/>
    </row>
    <row r="431830" spans="16:16" x14ac:dyDescent="0.3">
      <c r="P431830" s="83"/>
    </row>
    <row r="431831" spans="16:16" x14ac:dyDescent="0.3">
      <c r="P431831" s="83"/>
    </row>
    <row r="431832" spans="16:16" x14ac:dyDescent="0.3">
      <c r="P431832" s="83"/>
    </row>
    <row r="431833" spans="16:16" x14ac:dyDescent="0.3">
      <c r="P431833" s="83"/>
    </row>
    <row r="431834" spans="16:16" x14ac:dyDescent="0.3">
      <c r="P431834" s="83"/>
    </row>
    <row r="431835" spans="16:16" x14ac:dyDescent="0.3">
      <c r="P431835" s="83"/>
    </row>
    <row r="431836" spans="16:16" x14ac:dyDescent="0.3">
      <c r="P431836" s="83"/>
    </row>
    <row r="431837" spans="16:16" x14ac:dyDescent="0.3">
      <c r="P431837" s="83"/>
    </row>
    <row r="431838" spans="16:16" x14ac:dyDescent="0.3">
      <c r="P431838" s="83"/>
    </row>
    <row r="431839" spans="16:16" x14ac:dyDescent="0.3">
      <c r="P431839" s="83"/>
    </row>
    <row r="431840" spans="16:16" x14ac:dyDescent="0.3">
      <c r="P431840" s="83"/>
    </row>
    <row r="431841" spans="16:16" x14ac:dyDescent="0.3">
      <c r="P431841" s="83"/>
    </row>
    <row r="431842" spans="16:16" x14ac:dyDescent="0.3">
      <c r="P431842" s="83"/>
    </row>
    <row r="431843" spans="16:16" x14ac:dyDescent="0.3">
      <c r="P431843" s="83"/>
    </row>
    <row r="431844" spans="16:16" x14ac:dyDescent="0.3">
      <c r="P431844" s="83"/>
    </row>
    <row r="431845" spans="16:16" x14ac:dyDescent="0.3">
      <c r="P431845" s="83"/>
    </row>
    <row r="431846" spans="16:16" x14ac:dyDescent="0.3">
      <c r="P431846" s="83"/>
    </row>
    <row r="431847" spans="16:16" x14ac:dyDescent="0.3">
      <c r="P431847" s="83"/>
    </row>
    <row r="431848" spans="16:16" x14ac:dyDescent="0.3">
      <c r="P431848" s="83"/>
    </row>
    <row r="431849" spans="16:16" x14ac:dyDescent="0.3">
      <c r="P431849" s="83"/>
    </row>
    <row r="431850" spans="16:16" x14ac:dyDescent="0.3">
      <c r="P431850" s="83"/>
    </row>
    <row r="431851" spans="16:16" x14ac:dyDescent="0.3">
      <c r="P431851" s="83"/>
    </row>
    <row r="431852" spans="16:16" x14ac:dyDescent="0.3">
      <c r="P431852" s="83"/>
    </row>
    <row r="431853" spans="16:16" x14ac:dyDescent="0.3">
      <c r="P431853" s="83"/>
    </row>
    <row r="431854" spans="16:16" x14ac:dyDescent="0.3">
      <c r="P431854" s="83"/>
    </row>
    <row r="431855" spans="16:16" x14ac:dyDescent="0.3">
      <c r="P431855" s="83"/>
    </row>
    <row r="431856" spans="16:16" x14ac:dyDescent="0.3">
      <c r="P431856" s="83"/>
    </row>
    <row r="431857" spans="16:16" x14ac:dyDescent="0.3">
      <c r="P431857" s="83"/>
    </row>
    <row r="431858" spans="16:16" x14ac:dyDescent="0.3">
      <c r="P431858" s="83"/>
    </row>
    <row r="431859" spans="16:16" x14ac:dyDescent="0.3">
      <c r="P431859" s="83"/>
    </row>
    <row r="431860" spans="16:16" x14ac:dyDescent="0.3">
      <c r="P431860" s="83"/>
    </row>
    <row r="431861" spans="16:16" x14ac:dyDescent="0.3">
      <c r="P431861" s="83"/>
    </row>
    <row r="431862" spans="16:16" x14ac:dyDescent="0.3">
      <c r="P431862" s="83"/>
    </row>
    <row r="431863" spans="16:16" x14ac:dyDescent="0.3">
      <c r="P431863" s="83"/>
    </row>
    <row r="431864" spans="16:16" x14ac:dyDescent="0.3">
      <c r="P431864" s="83"/>
    </row>
    <row r="431865" spans="16:16" x14ac:dyDescent="0.3">
      <c r="P431865" s="83"/>
    </row>
    <row r="431866" spans="16:16" x14ac:dyDescent="0.3">
      <c r="P431866" s="83"/>
    </row>
    <row r="431867" spans="16:16" x14ac:dyDescent="0.3">
      <c r="P431867" s="83"/>
    </row>
    <row r="431868" spans="16:16" x14ac:dyDescent="0.3">
      <c r="P431868" s="83"/>
    </row>
    <row r="431869" spans="16:16" x14ac:dyDescent="0.3">
      <c r="P431869" s="83"/>
    </row>
    <row r="431870" spans="16:16" x14ac:dyDescent="0.3">
      <c r="P431870" s="83"/>
    </row>
    <row r="431871" spans="16:16" x14ac:dyDescent="0.3">
      <c r="P431871" s="83"/>
    </row>
    <row r="431872" spans="16:16" x14ac:dyDescent="0.3">
      <c r="P431872" s="83"/>
    </row>
    <row r="431873" spans="16:16" x14ac:dyDescent="0.3">
      <c r="P431873" s="83"/>
    </row>
    <row r="431874" spans="16:16" x14ac:dyDescent="0.3">
      <c r="P431874" s="83"/>
    </row>
    <row r="431875" spans="16:16" x14ac:dyDescent="0.3">
      <c r="P431875" s="83"/>
    </row>
    <row r="431876" spans="16:16" x14ac:dyDescent="0.3">
      <c r="P431876" s="83"/>
    </row>
    <row r="431877" spans="16:16" x14ac:dyDescent="0.3">
      <c r="P431877" s="83"/>
    </row>
    <row r="431878" spans="16:16" x14ac:dyDescent="0.3">
      <c r="P431878" s="83"/>
    </row>
    <row r="431879" spans="16:16" x14ac:dyDescent="0.3">
      <c r="P431879" s="83"/>
    </row>
    <row r="431880" spans="16:16" x14ac:dyDescent="0.3">
      <c r="P431880" s="83"/>
    </row>
    <row r="431881" spans="16:16" x14ac:dyDescent="0.3">
      <c r="P431881" s="83"/>
    </row>
    <row r="431882" spans="16:16" x14ac:dyDescent="0.3">
      <c r="P431882" s="83"/>
    </row>
    <row r="431883" spans="16:16" x14ac:dyDescent="0.3">
      <c r="P431883" s="83"/>
    </row>
    <row r="431884" spans="16:16" x14ac:dyDescent="0.3">
      <c r="P431884" s="83"/>
    </row>
    <row r="431885" spans="16:16" x14ac:dyDescent="0.3">
      <c r="P431885" s="83"/>
    </row>
    <row r="431886" spans="16:16" x14ac:dyDescent="0.3">
      <c r="P431886" s="83"/>
    </row>
    <row r="431887" spans="16:16" x14ac:dyDescent="0.3">
      <c r="P431887" s="83"/>
    </row>
    <row r="431888" spans="16:16" x14ac:dyDescent="0.3">
      <c r="P431888" s="83"/>
    </row>
    <row r="431889" spans="16:16" x14ac:dyDescent="0.3">
      <c r="P431889" s="83"/>
    </row>
    <row r="431890" spans="16:16" x14ac:dyDescent="0.3">
      <c r="P431890" s="83"/>
    </row>
    <row r="431891" spans="16:16" x14ac:dyDescent="0.3">
      <c r="P431891" s="83"/>
    </row>
    <row r="431892" spans="16:16" x14ac:dyDescent="0.3">
      <c r="P431892" s="83"/>
    </row>
    <row r="431893" spans="16:16" x14ac:dyDescent="0.3">
      <c r="P431893" s="83"/>
    </row>
    <row r="431894" spans="16:16" x14ac:dyDescent="0.3">
      <c r="P431894" s="83"/>
    </row>
    <row r="431895" spans="16:16" x14ac:dyDescent="0.3">
      <c r="P431895" s="83"/>
    </row>
    <row r="431896" spans="16:16" x14ac:dyDescent="0.3">
      <c r="P431896" s="83"/>
    </row>
    <row r="431897" spans="16:16" x14ac:dyDescent="0.3">
      <c r="P431897" s="83"/>
    </row>
    <row r="431898" spans="16:16" x14ac:dyDescent="0.3">
      <c r="P431898" s="83"/>
    </row>
    <row r="431899" spans="16:16" x14ac:dyDescent="0.3">
      <c r="P431899" s="83"/>
    </row>
    <row r="431900" spans="16:16" x14ac:dyDescent="0.3">
      <c r="P431900" s="83"/>
    </row>
    <row r="431901" spans="16:16" x14ac:dyDescent="0.3">
      <c r="P431901" s="83"/>
    </row>
    <row r="431902" spans="16:16" x14ac:dyDescent="0.3">
      <c r="P431902" s="83"/>
    </row>
    <row r="431903" spans="16:16" x14ac:dyDescent="0.3">
      <c r="P431903" s="83"/>
    </row>
    <row r="431904" spans="16:16" x14ac:dyDescent="0.3">
      <c r="P431904" s="83"/>
    </row>
    <row r="431905" spans="16:16" x14ac:dyDescent="0.3">
      <c r="P431905" s="83"/>
    </row>
    <row r="431906" spans="16:16" x14ac:dyDescent="0.3">
      <c r="P431906" s="83"/>
    </row>
    <row r="431907" spans="16:16" x14ac:dyDescent="0.3">
      <c r="P431907" s="83"/>
    </row>
    <row r="431908" spans="16:16" x14ac:dyDescent="0.3">
      <c r="P431908" s="83"/>
    </row>
    <row r="431909" spans="16:16" x14ac:dyDescent="0.3">
      <c r="P431909" s="83"/>
    </row>
    <row r="431910" spans="16:16" x14ac:dyDescent="0.3">
      <c r="P431910" s="83"/>
    </row>
    <row r="431911" spans="16:16" x14ac:dyDescent="0.3">
      <c r="P431911" s="83"/>
    </row>
    <row r="431912" spans="16:16" x14ac:dyDescent="0.3">
      <c r="P431912" s="83"/>
    </row>
    <row r="431913" spans="16:16" x14ac:dyDescent="0.3">
      <c r="P431913" s="83"/>
    </row>
    <row r="431914" spans="16:16" x14ac:dyDescent="0.3">
      <c r="P431914" s="83"/>
    </row>
    <row r="431915" spans="16:16" x14ac:dyDescent="0.3">
      <c r="P431915" s="83"/>
    </row>
    <row r="431916" spans="16:16" x14ac:dyDescent="0.3">
      <c r="P431916" s="83"/>
    </row>
    <row r="431917" spans="16:16" x14ac:dyDescent="0.3">
      <c r="P431917" s="83"/>
    </row>
    <row r="431918" spans="16:16" x14ac:dyDescent="0.3">
      <c r="P431918" s="83"/>
    </row>
    <row r="431919" spans="16:16" x14ac:dyDescent="0.3">
      <c r="P431919" s="83"/>
    </row>
    <row r="431920" spans="16:16" x14ac:dyDescent="0.3">
      <c r="P431920" s="83"/>
    </row>
    <row r="431921" spans="16:16" x14ac:dyDescent="0.3">
      <c r="P431921" s="83"/>
    </row>
    <row r="431922" spans="16:16" x14ac:dyDescent="0.3">
      <c r="P431922" s="83"/>
    </row>
    <row r="431923" spans="16:16" x14ac:dyDescent="0.3">
      <c r="P431923" s="83"/>
    </row>
    <row r="431924" spans="16:16" x14ac:dyDescent="0.3">
      <c r="P431924" s="83"/>
    </row>
    <row r="431925" spans="16:16" x14ac:dyDescent="0.3">
      <c r="P431925" s="83"/>
    </row>
    <row r="431926" spans="16:16" x14ac:dyDescent="0.3">
      <c r="P431926" s="83"/>
    </row>
    <row r="431927" spans="16:16" x14ac:dyDescent="0.3">
      <c r="P431927" s="83"/>
    </row>
    <row r="431928" spans="16:16" x14ac:dyDescent="0.3">
      <c r="P431928" s="83"/>
    </row>
    <row r="431929" spans="16:16" x14ac:dyDescent="0.3">
      <c r="P431929" s="83"/>
    </row>
    <row r="431930" spans="16:16" x14ac:dyDescent="0.3">
      <c r="P431930" s="83"/>
    </row>
    <row r="431931" spans="16:16" x14ac:dyDescent="0.3">
      <c r="P431931" s="83"/>
    </row>
    <row r="431932" spans="16:16" x14ac:dyDescent="0.3">
      <c r="P431932" s="83"/>
    </row>
    <row r="431933" spans="16:16" x14ac:dyDescent="0.3">
      <c r="P431933" s="83"/>
    </row>
    <row r="431934" spans="16:16" x14ac:dyDescent="0.3">
      <c r="P431934" s="83"/>
    </row>
    <row r="431935" spans="16:16" x14ac:dyDescent="0.3">
      <c r="P431935" s="83"/>
    </row>
    <row r="431936" spans="16:16" x14ac:dyDescent="0.3">
      <c r="P431936" s="83"/>
    </row>
    <row r="431937" spans="16:16" x14ac:dyDescent="0.3">
      <c r="P431937" s="83"/>
    </row>
    <row r="431938" spans="16:16" x14ac:dyDescent="0.3">
      <c r="P431938" s="83"/>
    </row>
    <row r="431939" spans="16:16" x14ac:dyDescent="0.3">
      <c r="P431939" s="83"/>
    </row>
    <row r="431940" spans="16:16" x14ac:dyDescent="0.3">
      <c r="P431940" s="83"/>
    </row>
    <row r="431941" spans="16:16" x14ac:dyDescent="0.3">
      <c r="P431941" s="83"/>
    </row>
    <row r="431942" spans="16:16" x14ac:dyDescent="0.3">
      <c r="P431942" s="83"/>
    </row>
    <row r="431943" spans="16:16" x14ac:dyDescent="0.3">
      <c r="P431943" s="83"/>
    </row>
    <row r="431944" spans="16:16" x14ac:dyDescent="0.3">
      <c r="P431944" s="83"/>
    </row>
    <row r="431945" spans="16:16" x14ac:dyDescent="0.3">
      <c r="P431945" s="83"/>
    </row>
    <row r="431946" spans="16:16" x14ac:dyDescent="0.3">
      <c r="P431946" s="83"/>
    </row>
    <row r="431947" spans="16:16" x14ac:dyDescent="0.3">
      <c r="P431947" s="83"/>
    </row>
    <row r="431948" spans="16:16" x14ac:dyDescent="0.3">
      <c r="P431948" s="83"/>
    </row>
    <row r="431949" spans="16:16" x14ac:dyDescent="0.3">
      <c r="P431949" s="83"/>
    </row>
    <row r="431950" spans="16:16" x14ac:dyDescent="0.3">
      <c r="P431950" s="83"/>
    </row>
    <row r="431951" spans="16:16" x14ac:dyDescent="0.3">
      <c r="P431951" s="83"/>
    </row>
    <row r="431952" spans="16:16" x14ac:dyDescent="0.3">
      <c r="P431952" s="83"/>
    </row>
    <row r="431953" spans="16:16" x14ac:dyDescent="0.3">
      <c r="P431953" s="83"/>
    </row>
    <row r="431954" spans="16:16" x14ac:dyDescent="0.3">
      <c r="P431954" s="83"/>
    </row>
    <row r="431955" spans="16:16" x14ac:dyDescent="0.3">
      <c r="P431955" s="83"/>
    </row>
    <row r="431956" spans="16:16" x14ac:dyDescent="0.3">
      <c r="P431956" s="83"/>
    </row>
    <row r="431957" spans="16:16" x14ac:dyDescent="0.3">
      <c r="P431957" s="83"/>
    </row>
    <row r="431958" spans="16:16" x14ac:dyDescent="0.3">
      <c r="P431958" s="83"/>
    </row>
    <row r="431959" spans="16:16" x14ac:dyDescent="0.3">
      <c r="P431959" s="83"/>
    </row>
    <row r="431960" spans="16:16" x14ac:dyDescent="0.3">
      <c r="P431960" s="83"/>
    </row>
    <row r="431961" spans="16:16" x14ac:dyDescent="0.3">
      <c r="P431961" s="83"/>
    </row>
    <row r="431962" spans="16:16" x14ac:dyDescent="0.3">
      <c r="P431962" s="83"/>
    </row>
    <row r="431963" spans="16:16" x14ac:dyDescent="0.3">
      <c r="P431963" s="83"/>
    </row>
    <row r="431964" spans="16:16" x14ac:dyDescent="0.3">
      <c r="P431964" s="83"/>
    </row>
    <row r="431965" spans="16:16" x14ac:dyDescent="0.3">
      <c r="P431965" s="83"/>
    </row>
    <row r="431966" spans="16:16" x14ac:dyDescent="0.3">
      <c r="P431966" s="83"/>
    </row>
    <row r="431967" spans="16:16" x14ac:dyDescent="0.3">
      <c r="P431967" s="83"/>
    </row>
    <row r="431968" spans="16:16" x14ac:dyDescent="0.3">
      <c r="P431968" s="83"/>
    </row>
    <row r="431969" spans="16:16" x14ac:dyDescent="0.3">
      <c r="P431969" s="83"/>
    </row>
    <row r="431970" spans="16:16" x14ac:dyDescent="0.3">
      <c r="P431970" s="83"/>
    </row>
    <row r="431971" spans="16:16" x14ac:dyDescent="0.3">
      <c r="P431971" s="83"/>
    </row>
    <row r="431972" spans="16:16" x14ac:dyDescent="0.3">
      <c r="P431972" s="83"/>
    </row>
    <row r="431973" spans="16:16" x14ac:dyDescent="0.3">
      <c r="P431973" s="83"/>
    </row>
    <row r="431974" spans="16:16" x14ac:dyDescent="0.3">
      <c r="P431974" s="83"/>
    </row>
    <row r="431975" spans="16:16" x14ac:dyDescent="0.3">
      <c r="P431975" s="83"/>
    </row>
    <row r="431976" spans="16:16" x14ac:dyDescent="0.3">
      <c r="P431976" s="83"/>
    </row>
    <row r="431977" spans="16:16" x14ac:dyDescent="0.3">
      <c r="P431977" s="83"/>
    </row>
    <row r="431978" spans="16:16" x14ac:dyDescent="0.3">
      <c r="P431978" s="83"/>
    </row>
    <row r="431979" spans="16:16" x14ac:dyDescent="0.3">
      <c r="P431979" s="83"/>
    </row>
    <row r="431980" spans="16:16" x14ac:dyDescent="0.3">
      <c r="P431980" s="83"/>
    </row>
    <row r="431981" spans="16:16" x14ac:dyDescent="0.3">
      <c r="P431981" s="83"/>
    </row>
    <row r="431982" spans="16:16" x14ac:dyDescent="0.3">
      <c r="P431982" s="83"/>
    </row>
    <row r="431983" spans="16:16" x14ac:dyDescent="0.3">
      <c r="P431983" s="83"/>
    </row>
    <row r="431984" spans="16:16" x14ac:dyDescent="0.3">
      <c r="P431984" s="83"/>
    </row>
    <row r="431985" spans="16:16" x14ac:dyDescent="0.3">
      <c r="P431985" s="83"/>
    </row>
    <row r="431986" spans="16:16" x14ac:dyDescent="0.3">
      <c r="P431986" s="83"/>
    </row>
    <row r="431987" spans="16:16" x14ac:dyDescent="0.3">
      <c r="P431987" s="83"/>
    </row>
    <row r="431988" spans="16:16" x14ac:dyDescent="0.3">
      <c r="P431988" s="83"/>
    </row>
    <row r="431989" spans="16:16" x14ac:dyDescent="0.3">
      <c r="P431989" s="83"/>
    </row>
    <row r="431990" spans="16:16" x14ac:dyDescent="0.3">
      <c r="P431990" s="83"/>
    </row>
    <row r="431991" spans="16:16" x14ac:dyDescent="0.3">
      <c r="P431991" s="83"/>
    </row>
    <row r="431992" spans="16:16" x14ac:dyDescent="0.3">
      <c r="P431992" s="83"/>
    </row>
    <row r="431993" spans="16:16" x14ac:dyDescent="0.3">
      <c r="P431993" s="83"/>
    </row>
    <row r="431994" spans="16:16" x14ac:dyDescent="0.3">
      <c r="P431994" s="83"/>
    </row>
    <row r="431995" spans="16:16" x14ac:dyDescent="0.3">
      <c r="P431995" s="83"/>
    </row>
    <row r="431996" spans="16:16" x14ac:dyDescent="0.3">
      <c r="P431996" s="83"/>
    </row>
    <row r="431997" spans="16:16" x14ac:dyDescent="0.3">
      <c r="P431997" s="83"/>
    </row>
    <row r="431998" spans="16:16" x14ac:dyDescent="0.3">
      <c r="P431998" s="83"/>
    </row>
    <row r="431999" spans="16:16" x14ac:dyDescent="0.3">
      <c r="P431999" s="83"/>
    </row>
    <row r="432000" spans="16:16" x14ac:dyDescent="0.3">
      <c r="P432000" s="83"/>
    </row>
    <row r="432001" spans="16:16" x14ac:dyDescent="0.3">
      <c r="P432001" s="83"/>
    </row>
    <row r="432002" spans="16:16" x14ac:dyDescent="0.3">
      <c r="P432002" s="83"/>
    </row>
    <row r="432003" spans="16:16" x14ac:dyDescent="0.3">
      <c r="P432003" s="83"/>
    </row>
    <row r="432004" spans="16:16" x14ac:dyDescent="0.3">
      <c r="P432004" s="83"/>
    </row>
    <row r="432005" spans="16:16" x14ac:dyDescent="0.3">
      <c r="P432005" s="83"/>
    </row>
    <row r="432006" spans="16:16" x14ac:dyDescent="0.3">
      <c r="P432006" s="83"/>
    </row>
    <row r="432007" spans="16:16" x14ac:dyDescent="0.3">
      <c r="P432007" s="83"/>
    </row>
    <row r="432008" spans="16:16" x14ac:dyDescent="0.3">
      <c r="P432008" s="83"/>
    </row>
    <row r="432009" spans="16:16" x14ac:dyDescent="0.3">
      <c r="P432009" s="83"/>
    </row>
    <row r="432010" spans="16:16" x14ac:dyDescent="0.3">
      <c r="P432010" s="83"/>
    </row>
    <row r="432011" spans="16:16" x14ac:dyDescent="0.3">
      <c r="P432011" s="83"/>
    </row>
    <row r="432012" spans="16:16" x14ac:dyDescent="0.3">
      <c r="P432012" s="83"/>
    </row>
    <row r="432013" spans="16:16" x14ac:dyDescent="0.3">
      <c r="P432013" s="83"/>
    </row>
    <row r="432014" spans="16:16" x14ac:dyDescent="0.3">
      <c r="P432014" s="83"/>
    </row>
    <row r="432015" spans="16:16" x14ac:dyDescent="0.3">
      <c r="P432015" s="83"/>
    </row>
    <row r="432016" spans="16:16" x14ac:dyDescent="0.3">
      <c r="P432016" s="83"/>
    </row>
    <row r="432017" spans="16:16" x14ac:dyDescent="0.3">
      <c r="P432017" s="83"/>
    </row>
    <row r="432018" spans="16:16" x14ac:dyDescent="0.3">
      <c r="P432018" s="83"/>
    </row>
    <row r="432019" spans="16:16" x14ac:dyDescent="0.3">
      <c r="P432019" s="83"/>
    </row>
    <row r="432020" spans="16:16" x14ac:dyDescent="0.3">
      <c r="P432020" s="83"/>
    </row>
    <row r="432021" spans="16:16" x14ac:dyDescent="0.3">
      <c r="P432021" s="83"/>
    </row>
    <row r="432022" spans="16:16" x14ac:dyDescent="0.3">
      <c r="P432022" s="83"/>
    </row>
    <row r="432023" spans="16:16" x14ac:dyDescent="0.3">
      <c r="P432023" s="83"/>
    </row>
    <row r="432024" spans="16:16" x14ac:dyDescent="0.3">
      <c r="P432024" s="83"/>
    </row>
    <row r="432025" spans="16:16" x14ac:dyDescent="0.3">
      <c r="P432025" s="83"/>
    </row>
    <row r="432026" spans="16:16" x14ac:dyDescent="0.3">
      <c r="P432026" s="83"/>
    </row>
    <row r="432027" spans="16:16" x14ac:dyDescent="0.3">
      <c r="P432027" s="83"/>
    </row>
    <row r="432028" spans="16:16" x14ac:dyDescent="0.3">
      <c r="P432028" s="83"/>
    </row>
    <row r="432029" spans="16:16" x14ac:dyDescent="0.3">
      <c r="P432029" s="83"/>
    </row>
    <row r="432030" spans="16:16" x14ac:dyDescent="0.3">
      <c r="P432030" s="83"/>
    </row>
    <row r="432031" spans="16:16" x14ac:dyDescent="0.3">
      <c r="P432031" s="83"/>
    </row>
    <row r="432032" spans="16:16" x14ac:dyDescent="0.3">
      <c r="P432032" s="83"/>
    </row>
    <row r="432033" spans="16:16" x14ac:dyDescent="0.3">
      <c r="P432033" s="83"/>
    </row>
    <row r="432034" spans="16:16" x14ac:dyDescent="0.3">
      <c r="P432034" s="83"/>
    </row>
    <row r="432035" spans="16:16" x14ac:dyDescent="0.3">
      <c r="P432035" s="83"/>
    </row>
    <row r="432036" spans="16:16" x14ac:dyDescent="0.3">
      <c r="P432036" s="83"/>
    </row>
    <row r="432037" spans="16:16" x14ac:dyDescent="0.3">
      <c r="P432037" s="83"/>
    </row>
    <row r="432038" spans="16:16" x14ac:dyDescent="0.3">
      <c r="P432038" s="83"/>
    </row>
    <row r="432039" spans="16:16" x14ac:dyDescent="0.3">
      <c r="P432039" s="83"/>
    </row>
    <row r="432040" spans="16:16" x14ac:dyDescent="0.3">
      <c r="P432040" s="83"/>
    </row>
    <row r="432041" spans="16:16" x14ac:dyDescent="0.3">
      <c r="P432041" s="83"/>
    </row>
    <row r="432042" spans="16:16" x14ac:dyDescent="0.3">
      <c r="P432042" s="83"/>
    </row>
    <row r="432043" spans="16:16" x14ac:dyDescent="0.3">
      <c r="P432043" s="83"/>
    </row>
    <row r="432044" spans="16:16" x14ac:dyDescent="0.3">
      <c r="P432044" s="83"/>
    </row>
    <row r="432045" spans="16:16" x14ac:dyDescent="0.3">
      <c r="P432045" s="83"/>
    </row>
    <row r="432046" spans="16:16" x14ac:dyDescent="0.3">
      <c r="P432046" s="83"/>
    </row>
    <row r="432047" spans="16:16" x14ac:dyDescent="0.3">
      <c r="P432047" s="83"/>
    </row>
    <row r="432048" spans="16:16" x14ac:dyDescent="0.3">
      <c r="P432048" s="83"/>
    </row>
    <row r="432049" spans="16:16" x14ac:dyDescent="0.3">
      <c r="P432049" s="83"/>
    </row>
    <row r="432050" spans="16:16" x14ac:dyDescent="0.3">
      <c r="P432050" s="83"/>
    </row>
    <row r="432051" spans="16:16" x14ac:dyDescent="0.3">
      <c r="P432051" s="83"/>
    </row>
    <row r="432052" spans="16:16" x14ac:dyDescent="0.3">
      <c r="P432052" s="83"/>
    </row>
    <row r="432053" spans="16:16" x14ac:dyDescent="0.3">
      <c r="P432053" s="83"/>
    </row>
    <row r="432054" spans="16:16" x14ac:dyDescent="0.3">
      <c r="P432054" s="83"/>
    </row>
    <row r="432055" spans="16:16" x14ac:dyDescent="0.3">
      <c r="P432055" s="83"/>
    </row>
    <row r="432056" spans="16:16" x14ac:dyDescent="0.3">
      <c r="P432056" s="83"/>
    </row>
    <row r="432057" spans="16:16" x14ac:dyDescent="0.3">
      <c r="P432057" s="83"/>
    </row>
    <row r="432058" spans="16:16" x14ac:dyDescent="0.3">
      <c r="P432058" s="83"/>
    </row>
    <row r="432059" spans="16:16" x14ac:dyDescent="0.3">
      <c r="P432059" s="83"/>
    </row>
    <row r="432060" spans="16:16" x14ac:dyDescent="0.3">
      <c r="P432060" s="83"/>
    </row>
    <row r="432061" spans="16:16" x14ac:dyDescent="0.3">
      <c r="P432061" s="83"/>
    </row>
    <row r="432062" spans="16:16" x14ac:dyDescent="0.3">
      <c r="P432062" s="83"/>
    </row>
    <row r="432063" spans="16:16" x14ac:dyDescent="0.3">
      <c r="P432063" s="83"/>
    </row>
    <row r="432064" spans="16:16" x14ac:dyDescent="0.3">
      <c r="P432064" s="83"/>
    </row>
    <row r="432065" spans="16:16" x14ac:dyDescent="0.3">
      <c r="P432065" s="83"/>
    </row>
    <row r="432066" spans="16:16" x14ac:dyDescent="0.3">
      <c r="P432066" s="83"/>
    </row>
    <row r="432067" spans="16:16" x14ac:dyDescent="0.3">
      <c r="P432067" s="83"/>
    </row>
    <row r="432068" spans="16:16" x14ac:dyDescent="0.3">
      <c r="P432068" s="83"/>
    </row>
    <row r="432069" spans="16:16" x14ac:dyDescent="0.3">
      <c r="P432069" s="83"/>
    </row>
    <row r="432070" spans="16:16" x14ac:dyDescent="0.3">
      <c r="P432070" s="83"/>
    </row>
    <row r="432071" spans="16:16" x14ac:dyDescent="0.3">
      <c r="P432071" s="83"/>
    </row>
    <row r="432072" spans="16:16" x14ac:dyDescent="0.3">
      <c r="P432072" s="83"/>
    </row>
    <row r="432073" spans="16:16" x14ac:dyDescent="0.3">
      <c r="P432073" s="83"/>
    </row>
    <row r="432074" spans="16:16" x14ac:dyDescent="0.3">
      <c r="P432074" s="83"/>
    </row>
    <row r="432075" spans="16:16" x14ac:dyDescent="0.3">
      <c r="P432075" s="83"/>
    </row>
    <row r="432076" spans="16:16" x14ac:dyDescent="0.3">
      <c r="P432076" s="83"/>
    </row>
    <row r="432077" spans="16:16" x14ac:dyDescent="0.3">
      <c r="P432077" s="83"/>
    </row>
    <row r="432078" spans="16:16" x14ac:dyDescent="0.3">
      <c r="P432078" s="83"/>
    </row>
    <row r="432079" spans="16:16" x14ac:dyDescent="0.3">
      <c r="P432079" s="83"/>
    </row>
    <row r="432080" spans="16:16" x14ac:dyDescent="0.3">
      <c r="P432080" s="83"/>
    </row>
    <row r="432081" spans="16:16" x14ac:dyDescent="0.3">
      <c r="P432081" s="83"/>
    </row>
    <row r="432082" spans="16:16" x14ac:dyDescent="0.3">
      <c r="P432082" s="83"/>
    </row>
    <row r="432083" spans="16:16" x14ac:dyDescent="0.3">
      <c r="P432083" s="83"/>
    </row>
    <row r="432084" spans="16:16" x14ac:dyDescent="0.3">
      <c r="P432084" s="83"/>
    </row>
    <row r="432085" spans="16:16" x14ac:dyDescent="0.3">
      <c r="P432085" s="83"/>
    </row>
    <row r="432086" spans="16:16" x14ac:dyDescent="0.3">
      <c r="P432086" s="83"/>
    </row>
    <row r="432087" spans="16:16" x14ac:dyDescent="0.3">
      <c r="P432087" s="83"/>
    </row>
    <row r="432088" spans="16:16" x14ac:dyDescent="0.3">
      <c r="P432088" s="83"/>
    </row>
    <row r="432089" spans="16:16" x14ac:dyDescent="0.3">
      <c r="P432089" s="83"/>
    </row>
    <row r="432090" spans="16:16" x14ac:dyDescent="0.3">
      <c r="P432090" s="83"/>
    </row>
    <row r="432091" spans="16:16" x14ac:dyDescent="0.3">
      <c r="P432091" s="83"/>
    </row>
    <row r="432092" spans="16:16" x14ac:dyDescent="0.3">
      <c r="P432092" s="83"/>
    </row>
    <row r="432093" spans="16:16" x14ac:dyDescent="0.3">
      <c r="P432093" s="83"/>
    </row>
    <row r="432094" spans="16:16" x14ac:dyDescent="0.3">
      <c r="P432094" s="83"/>
    </row>
    <row r="432095" spans="16:16" x14ac:dyDescent="0.3">
      <c r="P432095" s="83"/>
    </row>
    <row r="432096" spans="16:16" x14ac:dyDescent="0.3">
      <c r="P432096" s="83"/>
    </row>
    <row r="432097" spans="16:16" x14ac:dyDescent="0.3">
      <c r="P432097" s="83"/>
    </row>
    <row r="432098" spans="16:16" x14ac:dyDescent="0.3">
      <c r="P432098" s="83"/>
    </row>
    <row r="432099" spans="16:16" x14ac:dyDescent="0.3">
      <c r="P432099" s="83"/>
    </row>
    <row r="432100" spans="16:16" x14ac:dyDescent="0.3">
      <c r="P432100" s="83"/>
    </row>
    <row r="432101" spans="16:16" x14ac:dyDescent="0.3">
      <c r="P432101" s="83"/>
    </row>
    <row r="432102" spans="16:16" x14ac:dyDescent="0.3">
      <c r="P432102" s="83"/>
    </row>
    <row r="432103" spans="16:16" x14ac:dyDescent="0.3">
      <c r="P432103" s="83"/>
    </row>
    <row r="432104" spans="16:16" x14ac:dyDescent="0.3">
      <c r="P432104" s="83"/>
    </row>
    <row r="432105" spans="16:16" x14ac:dyDescent="0.3">
      <c r="P432105" s="83"/>
    </row>
    <row r="432106" spans="16:16" x14ac:dyDescent="0.3">
      <c r="P432106" s="83"/>
    </row>
    <row r="432107" spans="16:16" x14ac:dyDescent="0.3">
      <c r="P432107" s="83"/>
    </row>
    <row r="432108" spans="16:16" x14ac:dyDescent="0.3">
      <c r="P432108" s="83"/>
    </row>
    <row r="432109" spans="16:16" x14ac:dyDescent="0.3">
      <c r="P432109" s="83"/>
    </row>
    <row r="432110" spans="16:16" x14ac:dyDescent="0.3">
      <c r="P432110" s="83"/>
    </row>
    <row r="432111" spans="16:16" x14ac:dyDescent="0.3">
      <c r="P432111" s="83"/>
    </row>
    <row r="432112" spans="16:16" x14ac:dyDescent="0.3">
      <c r="P432112" s="83"/>
    </row>
    <row r="432113" spans="16:16" x14ac:dyDescent="0.3">
      <c r="P432113" s="83"/>
    </row>
    <row r="432114" spans="16:16" x14ac:dyDescent="0.3">
      <c r="P432114" s="83"/>
    </row>
    <row r="432115" spans="16:16" x14ac:dyDescent="0.3">
      <c r="P432115" s="83"/>
    </row>
    <row r="432116" spans="16:16" x14ac:dyDescent="0.3">
      <c r="P432116" s="83"/>
    </row>
    <row r="432117" spans="16:16" x14ac:dyDescent="0.3">
      <c r="P432117" s="83"/>
    </row>
    <row r="432118" spans="16:16" x14ac:dyDescent="0.3">
      <c r="P432118" s="83"/>
    </row>
    <row r="432119" spans="16:16" x14ac:dyDescent="0.3">
      <c r="P432119" s="83"/>
    </row>
    <row r="432120" spans="16:16" x14ac:dyDescent="0.3">
      <c r="P432120" s="83"/>
    </row>
    <row r="432121" spans="16:16" x14ac:dyDescent="0.3">
      <c r="P432121" s="83"/>
    </row>
    <row r="432122" spans="16:16" x14ac:dyDescent="0.3">
      <c r="P432122" s="83"/>
    </row>
    <row r="432123" spans="16:16" x14ac:dyDescent="0.3">
      <c r="P432123" s="83"/>
    </row>
    <row r="432124" spans="16:16" x14ac:dyDescent="0.3">
      <c r="P432124" s="83"/>
    </row>
    <row r="432125" spans="16:16" x14ac:dyDescent="0.3">
      <c r="P432125" s="83"/>
    </row>
    <row r="432126" spans="16:16" x14ac:dyDescent="0.3">
      <c r="P432126" s="83"/>
    </row>
    <row r="432127" spans="16:16" x14ac:dyDescent="0.3">
      <c r="P432127" s="83"/>
    </row>
    <row r="432128" spans="16:16" x14ac:dyDescent="0.3">
      <c r="P432128" s="83"/>
    </row>
    <row r="432129" spans="16:16" x14ac:dyDescent="0.3">
      <c r="P432129" s="83"/>
    </row>
    <row r="432130" spans="16:16" x14ac:dyDescent="0.3">
      <c r="P432130" s="83"/>
    </row>
    <row r="432131" spans="16:16" x14ac:dyDescent="0.3">
      <c r="P432131" s="83"/>
    </row>
    <row r="432132" spans="16:16" x14ac:dyDescent="0.3">
      <c r="P432132" s="83"/>
    </row>
    <row r="432133" spans="16:16" x14ac:dyDescent="0.3">
      <c r="P432133" s="83"/>
    </row>
    <row r="432134" spans="16:16" x14ac:dyDescent="0.3">
      <c r="P432134" s="83"/>
    </row>
    <row r="432135" spans="16:16" x14ac:dyDescent="0.3">
      <c r="P432135" s="83"/>
    </row>
    <row r="432136" spans="16:16" x14ac:dyDescent="0.3">
      <c r="P432136" s="83"/>
    </row>
    <row r="432137" spans="16:16" x14ac:dyDescent="0.3">
      <c r="P432137" s="83"/>
    </row>
    <row r="432138" spans="16:16" x14ac:dyDescent="0.3">
      <c r="P432138" s="83"/>
    </row>
    <row r="432139" spans="16:16" x14ac:dyDescent="0.3">
      <c r="P432139" s="83"/>
    </row>
    <row r="432140" spans="16:16" x14ac:dyDescent="0.3">
      <c r="P432140" s="83"/>
    </row>
    <row r="432141" spans="16:16" x14ac:dyDescent="0.3">
      <c r="P432141" s="83"/>
    </row>
    <row r="432142" spans="16:16" x14ac:dyDescent="0.3">
      <c r="P432142" s="83"/>
    </row>
    <row r="432143" spans="16:16" x14ac:dyDescent="0.3">
      <c r="P432143" s="83"/>
    </row>
    <row r="432144" spans="16:16" x14ac:dyDescent="0.3">
      <c r="P432144" s="83"/>
    </row>
    <row r="432145" spans="16:16" x14ac:dyDescent="0.3">
      <c r="P432145" s="83"/>
    </row>
    <row r="432146" spans="16:16" x14ac:dyDescent="0.3">
      <c r="P432146" s="83"/>
    </row>
    <row r="432147" spans="16:16" x14ac:dyDescent="0.3">
      <c r="P432147" s="83"/>
    </row>
    <row r="432148" spans="16:16" x14ac:dyDescent="0.3">
      <c r="P432148" s="83"/>
    </row>
    <row r="432149" spans="16:16" x14ac:dyDescent="0.3">
      <c r="P432149" s="83"/>
    </row>
    <row r="432150" spans="16:16" x14ac:dyDescent="0.3">
      <c r="P432150" s="83"/>
    </row>
    <row r="432151" spans="16:16" x14ac:dyDescent="0.3">
      <c r="P432151" s="83"/>
    </row>
    <row r="432152" spans="16:16" x14ac:dyDescent="0.3">
      <c r="P432152" s="83"/>
    </row>
    <row r="432153" spans="16:16" x14ac:dyDescent="0.3">
      <c r="P432153" s="83"/>
    </row>
    <row r="432154" spans="16:16" x14ac:dyDescent="0.3">
      <c r="P432154" s="83"/>
    </row>
    <row r="432155" spans="16:16" x14ac:dyDescent="0.3">
      <c r="P432155" s="83"/>
    </row>
    <row r="432156" spans="16:16" x14ac:dyDescent="0.3">
      <c r="P432156" s="83"/>
    </row>
    <row r="432157" spans="16:16" x14ac:dyDescent="0.3">
      <c r="P432157" s="83"/>
    </row>
    <row r="432158" spans="16:16" x14ac:dyDescent="0.3">
      <c r="P432158" s="83"/>
    </row>
    <row r="432159" spans="16:16" x14ac:dyDescent="0.3">
      <c r="P432159" s="83"/>
    </row>
    <row r="432160" spans="16:16" x14ac:dyDescent="0.3">
      <c r="P432160" s="83"/>
    </row>
    <row r="432161" spans="16:16" x14ac:dyDescent="0.3">
      <c r="P432161" s="83"/>
    </row>
    <row r="432162" spans="16:16" x14ac:dyDescent="0.3">
      <c r="P432162" s="83"/>
    </row>
    <row r="432163" spans="16:16" x14ac:dyDescent="0.3">
      <c r="P432163" s="83"/>
    </row>
    <row r="432164" spans="16:16" x14ac:dyDescent="0.3">
      <c r="P432164" s="83"/>
    </row>
    <row r="432165" spans="16:16" x14ac:dyDescent="0.3">
      <c r="P432165" s="83"/>
    </row>
    <row r="432166" spans="16:16" x14ac:dyDescent="0.3">
      <c r="P432166" s="83"/>
    </row>
    <row r="432167" spans="16:16" x14ac:dyDescent="0.3">
      <c r="P432167" s="83"/>
    </row>
    <row r="432168" spans="16:16" x14ac:dyDescent="0.3">
      <c r="P432168" s="83"/>
    </row>
    <row r="432169" spans="16:16" x14ac:dyDescent="0.3">
      <c r="P432169" s="83"/>
    </row>
    <row r="432170" spans="16:16" x14ac:dyDescent="0.3">
      <c r="P432170" s="83"/>
    </row>
    <row r="432171" spans="16:16" x14ac:dyDescent="0.3">
      <c r="P432171" s="83"/>
    </row>
    <row r="432172" spans="16:16" x14ac:dyDescent="0.3">
      <c r="P432172" s="83"/>
    </row>
    <row r="432173" spans="16:16" x14ac:dyDescent="0.3">
      <c r="P432173" s="83"/>
    </row>
    <row r="432174" spans="16:16" x14ac:dyDescent="0.3">
      <c r="P432174" s="83"/>
    </row>
    <row r="432175" spans="16:16" x14ac:dyDescent="0.3">
      <c r="P432175" s="83"/>
    </row>
    <row r="432176" spans="16:16" x14ac:dyDescent="0.3">
      <c r="P432176" s="83"/>
    </row>
    <row r="432177" spans="16:16" x14ac:dyDescent="0.3">
      <c r="P432177" s="83"/>
    </row>
    <row r="432178" spans="16:16" x14ac:dyDescent="0.3">
      <c r="P432178" s="83"/>
    </row>
    <row r="432179" spans="16:16" x14ac:dyDescent="0.3">
      <c r="P432179" s="83"/>
    </row>
    <row r="432180" spans="16:16" x14ac:dyDescent="0.3">
      <c r="P432180" s="83"/>
    </row>
    <row r="432181" spans="16:16" x14ac:dyDescent="0.3">
      <c r="P432181" s="83"/>
    </row>
    <row r="432182" spans="16:16" x14ac:dyDescent="0.3">
      <c r="P432182" s="83"/>
    </row>
    <row r="432183" spans="16:16" x14ac:dyDescent="0.3">
      <c r="P432183" s="83"/>
    </row>
    <row r="432184" spans="16:16" x14ac:dyDescent="0.3">
      <c r="P432184" s="83"/>
    </row>
    <row r="432185" spans="16:16" x14ac:dyDescent="0.3">
      <c r="P432185" s="83"/>
    </row>
    <row r="432186" spans="16:16" x14ac:dyDescent="0.3">
      <c r="P432186" s="83"/>
    </row>
    <row r="432187" spans="16:16" x14ac:dyDescent="0.3">
      <c r="P432187" s="83"/>
    </row>
    <row r="432188" spans="16:16" x14ac:dyDescent="0.3">
      <c r="P432188" s="83"/>
    </row>
    <row r="432189" spans="16:16" x14ac:dyDescent="0.3">
      <c r="P432189" s="83"/>
    </row>
    <row r="432190" spans="16:16" x14ac:dyDescent="0.3">
      <c r="P432190" s="83"/>
    </row>
    <row r="432191" spans="16:16" x14ac:dyDescent="0.3">
      <c r="P432191" s="83"/>
    </row>
    <row r="432192" spans="16:16" x14ac:dyDescent="0.3">
      <c r="P432192" s="83"/>
    </row>
    <row r="432193" spans="16:16" x14ac:dyDescent="0.3">
      <c r="P432193" s="83"/>
    </row>
    <row r="432194" spans="16:16" x14ac:dyDescent="0.3">
      <c r="P432194" s="83"/>
    </row>
    <row r="432195" spans="16:16" x14ac:dyDescent="0.3">
      <c r="P432195" s="83"/>
    </row>
    <row r="432196" spans="16:16" x14ac:dyDescent="0.3">
      <c r="P432196" s="83"/>
    </row>
    <row r="432197" spans="16:16" x14ac:dyDescent="0.3">
      <c r="P432197" s="83"/>
    </row>
    <row r="432198" spans="16:16" x14ac:dyDescent="0.3">
      <c r="P432198" s="83"/>
    </row>
    <row r="432199" spans="16:16" x14ac:dyDescent="0.3">
      <c r="P432199" s="83"/>
    </row>
    <row r="432200" spans="16:16" x14ac:dyDescent="0.3">
      <c r="P432200" s="83"/>
    </row>
    <row r="432201" spans="16:16" x14ac:dyDescent="0.3">
      <c r="P432201" s="83"/>
    </row>
    <row r="432202" spans="16:16" x14ac:dyDescent="0.3">
      <c r="P432202" s="83"/>
    </row>
    <row r="432203" spans="16:16" x14ac:dyDescent="0.3">
      <c r="P432203" s="83"/>
    </row>
    <row r="432204" spans="16:16" x14ac:dyDescent="0.3">
      <c r="P432204" s="83"/>
    </row>
    <row r="432205" spans="16:16" x14ac:dyDescent="0.3">
      <c r="P432205" s="83"/>
    </row>
    <row r="432206" spans="16:16" x14ac:dyDescent="0.3">
      <c r="P432206" s="83"/>
    </row>
    <row r="432207" spans="16:16" x14ac:dyDescent="0.3">
      <c r="P432207" s="83"/>
    </row>
    <row r="432208" spans="16:16" x14ac:dyDescent="0.3">
      <c r="P432208" s="83"/>
    </row>
    <row r="432209" spans="16:16" x14ac:dyDescent="0.3">
      <c r="P432209" s="83"/>
    </row>
    <row r="432210" spans="16:16" x14ac:dyDescent="0.3">
      <c r="P432210" s="83"/>
    </row>
    <row r="432211" spans="16:16" x14ac:dyDescent="0.3">
      <c r="P432211" s="83"/>
    </row>
    <row r="432212" spans="16:16" x14ac:dyDescent="0.3">
      <c r="P432212" s="83"/>
    </row>
    <row r="432213" spans="16:16" x14ac:dyDescent="0.3">
      <c r="P432213" s="83"/>
    </row>
    <row r="432214" spans="16:16" x14ac:dyDescent="0.3">
      <c r="P432214" s="83"/>
    </row>
    <row r="432215" spans="16:16" x14ac:dyDescent="0.3">
      <c r="P432215" s="83"/>
    </row>
    <row r="432216" spans="16:16" x14ac:dyDescent="0.3">
      <c r="P432216" s="83"/>
    </row>
    <row r="432217" spans="16:16" x14ac:dyDescent="0.3">
      <c r="P432217" s="83"/>
    </row>
    <row r="432218" spans="16:16" x14ac:dyDescent="0.3">
      <c r="P432218" s="83"/>
    </row>
    <row r="432219" spans="16:16" x14ac:dyDescent="0.3">
      <c r="P432219" s="83"/>
    </row>
    <row r="432220" spans="16:16" x14ac:dyDescent="0.3">
      <c r="P432220" s="83"/>
    </row>
    <row r="432221" spans="16:16" x14ac:dyDescent="0.3">
      <c r="P432221" s="83"/>
    </row>
    <row r="432222" spans="16:16" x14ac:dyDescent="0.3">
      <c r="P432222" s="83"/>
    </row>
    <row r="432223" spans="16:16" x14ac:dyDescent="0.3">
      <c r="P432223" s="83"/>
    </row>
    <row r="432224" spans="16:16" x14ac:dyDescent="0.3">
      <c r="P432224" s="83"/>
    </row>
    <row r="432225" spans="16:16" x14ac:dyDescent="0.3">
      <c r="P432225" s="83"/>
    </row>
    <row r="432226" spans="16:16" x14ac:dyDescent="0.3">
      <c r="P432226" s="83"/>
    </row>
    <row r="432227" spans="16:16" x14ac:dyDescent="0.3">
      <c r="P432227" s="83"/>
    </row>
    <row r="432228" spans="16:16" x14ac:dyDescent="0.3">
      <c r="P432228" s="83"/>
    </row>
    <row r="432229" spans="16:16" x14ac:dyDescent="0.3">
      <c r="P432229" s="83"/>
    </row>
    <row r="432230" spans="16:16" x14ac:dyDescent="0.3">
      <c r="P432230" s="83"/>
    </row>
    <row r="432231" spans="16:16" x14ac:dyDescent="0.3">
      <c r="P432231" s="83"/>
    </row>
    <row r="432232" spans="16:16" x14ac:dyDescent="0.3">
      <c r="P432232" s="83"/>
    </row>
    <row r="432233" spans="16:16" x14ac:dyDescent="0.3">
      <c r="P432233" s="83"/>
    </row>
    <row r="432234" spans="16:16" x14ac:dyDescent="0.3">
      <c r="P432234" s="83"/>
    </row>
    <row r="432235" spans="16:16" x14ac:dyDescent="0.3">
      <c r="P432235" s="83"/>
    </row>
    <row r="432236" spans="16:16" x14ac:dyDescent="0.3">
      <c r="P432236" s="83"/>
    </row>
    <row r="432237" spans="16:16" x14ac:dyDescent="0.3">
      <c r="P432237" s="83"/>
    </row>
    <row r="432238" spans="16:16" x14ac:dyDescent="0.3">
      <c r="P432238" s="83"/>
    </row>
    <row r="432239" spans="16:16" x14ac:dyDescent="0.3">
      <c r="P432239" s="83"/>
    </row>
    <row r="432240" spans="16:16" x14ac:dyDescent="0.3">
      <c r="P432240" s="83"/>
    </row>
    <row r="432241" spans="16:16" x14ac:dyDescent="0.3">
      <c r="P432241" s="83"/>
    </row>
    <row r="432242" spans="16:16" x14ac:dyDescent="0.3">
      <c r="P432242" s="83"/>
    </row>
    <row r="432243" spans="16:16" x14ac:dyDescent="0.3">
      <c r="P432243" s="83"/>
    </row>
    <row r="432244" spans="16:16" x14ac:dyDescent="0.3">
      <c r="P432244" s="83"/>
    </row>
    <row r="432245" spans="16:16" x14ac:dyDescent="0.3">
      <c r="P432245" s="83"/>
    </row>
    <row r="432246" spans="16:16" x14ac:dyDescent="0.3">
      <c r="P432246" s="83"/>
    </row>
    <row r="432247" spans="16:16" x14ac:dyDescent="0.3">
      <c r="P432247" s="83"/>
    </row>
    <row r="432248" spans="16:16" x14ac:dyDescent="0.3">
      <c r="P432248" s="83"/>
    </row>
    <row r="432249" spans="16:16" x14ac:dyDescent="0.3">
      <c r="P432249" s="83"/>
    </row>
    <row r="432250" spans="16:16" x14ac:dyDescent="0.3">
      <c r="P432250" s="83"/>
    </row>
    <row r="432251" spans="16:16" x14ac:dyDescent="0.3">
      <c r="P432251" s="83"/>
    </row>
    <row r="432252" spans="16:16" x14ac:dyDescent="0.3">
      <c r="P432252" s="83"/>
    </row>
    <row r="432253" spans="16:16" x14ac:dyDescent="0.3">
      <c r="P432253" s="83"/>
    </row>
    <row r="432254" spans="16:16" x14ac:dyDescent="0.3">
      <c r="P432254" s="83"/>
    </row>
    <row r="432255" spans="16:16" x14ac:dyDescent="0.3">
      <c r="P432255" s="83"/>
    </row>
    <row r="432256" spans="16:16" x14ac:dyDescent="0.3">
      <c r="P432256" s="83"/>
    </row>
    <row r="432257" spans="16:16" x14ac:dyDescent="0.3">
      <c r="P432257" s="83"/>
    </row>
    <row r="432258" spans="16:16" x14ac:dyDescent="0.3">
      <c r="P432258" s="83"/>
    </row>
    <row r="432259" spans="16:16" x14ac:dyDescent="0.3">
      <c r="P432259" s="83"/>
    </row>
    <row r="432260" spans="16:16" x14ac:dyDescent="0.3">
      <c r="P432260" s="83"/>
    </row>
    <row r="432261" spans="16:16" x14ac:dyDescent="0.3">
      <c r="P432261" s="83"/>
    </row>
    <row r="432262" spans="16:16" x14ac:dyDescent="0.3">
      <c r="P432262" s="83"/>
    </row>
    <row r="432263" spans="16:16" x14ac:dyDescent="0.3">
      <c r="P432263" s="83"/>
    </row>
    <row r="432264" spans="16:16" x14ac:dyDescent="0.3">
      <c r="P432264" s="83"/>
    </row>
    <row r="432265" spans="16:16" x14ac:dyDescent="0.3">
      <c r="P432265" s="83"/>
    </row>
    <row r="432266" spans="16:16" x14ac:dyDescent="0.3">
      <c r="P432266" s="83"/>
    </row>
    <row r="432267" spans="16:16" x14ac:dyDescent="0.3">
      <c r="P432267" s="83"/>
    </row>
    <row r="432268" spans="16:16" x14ac:dyDescent="0.3">
      <c r="P432268" s="83"/>
    </row>
    <row r="432269" spans="16:16" x14ac:dyDescent="0.3">
      <c r="P432269" s="83"/>
    </row>
    <row r="432270" spans="16:16" x14ac:dyDescent="0.3">
      <c r="P432270" s="83"/>
    </row>
    <row r="432271" spans="16:16" x14ac:dyDescent="0.3">
      <c r="P432271" s="83"/>
    </row>
    <row r="432272" spans="16:16" x14ac:dyDescent="0.3">
      <c r="P432272" s="83"/>
    </row>
    <row r="432273" spans="16:16" x14ac:dyDescent="0.3">
      <c r="P432273" s="83"/>
    </row>
    <row r="432274" spans="16:16" x14ac:dyDescent="0.3">
      <c r="P432274" s="83"/>
    </row>
    <row r="432275" spans="16:16" x14ac:dyDescent="0.3">
      <c r="P432275" s="83"/>
    </row>
    <row r="432276" spans="16:16" x14ac:dyDescent="0.3">
      <c r="P432276" s="83"/>
    </row>
    <row r="432277" spans="16:16" x14ac:dyDescent="0.3">
      <c r="P432277" s="83"/>
    </row>
    <row r="432278" spans="16:16" x14ac:dyDescent="0.3">
      <c r="P432278" s="83"/>
    </row>
    <row r="432279" spans="16:16" x14ac:dyDescent="0.3">
      <c r="P432279" s="83"/>
    </row>
    <row r="432280" spans="16:16" x14ac:dyDescent="0.3">
      <c r="P432280" s="83"/>
    </row>
    <row r="432281" spans="16:16" x14ac:dyDescent="0.3">
      <c r="P432281" s="83"/>
    </row>
    <row r="432282" spans="16:16" x14ac:dyDescent="0.3">
      <c r="P432282" s="83"/>
    </row>
    <row r="432283" spans="16:16" x14ac:dyDescent="0.3">
      <c r="P432283" s="83"/>
    </row>
    <row r="432284" spans="16:16" x14ac:dyDescent="0.3">
      <c r="P432284" s="83"/>
    </row>
    <row r="432285" spans="16:16" x14ac:dyDescent="0.3">
      <c r="P432285" s="83"/>
    </row>
    <row r="432286" spans="16:16" x14ac:dyDescent="0.3">
      <c r="P432286" s="83"/>
    </row>
    <row r="432287" spans="16:16" x14ac:dyDescent="0.3">
      <c r="P432287" s="83"/>
    </row>
    <row r="432288" spans="16:16" x14ac:dyDescent="0.3">
      <c r="P432288" s="83"/>
    </row>
    <row r="432289" spans="16:16" x14ac:dyDescent="0.3">
      <c r="P432289" s="83"/>
    </row>
    <row r="432290" spans="16:16" x14ac:dyDescent="0.3">
      <c r="P432290" s="83"/>
    </row>
    <row r="432291" spans="16:16" x14ac:dyDescent="0.3">
      <c r="P432291" s="83"/>
    </row>
    <row r="432292" spans="16:16" x14ac:dyDescent="0.3">
      <c r="P432292" s="83"/>
    </row>
    <row r="432293" spans="16:16" x14ac:dyDescent="0.3">
      <c r="P432293" s="83"/>
    </row>
    <row r="432294" spans="16:16" x14ac:dyDescent="0.3">
      <c r="P432294" s="83"/>
    </row>
    <row r="432295" spans="16:16" x14ac:dyDescent="0.3">
      <c r="P432295" s="83"/>
    </row>
    <row r="432296" spans="16:16" x14ac:dyDescent="0.3">
      <c r="P432296" s="83"/>
    </row>
    <row r="432297" spans="16:16" x14ac:dyDescent="0.3">
      <c r="P432297" s="83"/>
    </row>
    <row r="432298" spans="16:16" x14ac:dyDescent="0.3">
      <c r="P432298" s="83"/>
    </row>
    <row r="432299" spans="16:16" x14ac:dyDescent="0.3">
      <c r="P432299" s="83"/>
    </row>
    <row r="432300" spans="16:16" x14ac:dyDescent="0.3">
      <c r="P432300" s="83"/>
    </row>
    <row r="432301" spans="16:16" x14ac:dyDescent="0.3">
      <c r="P432301" s="83"/>
    </row>
    <row r="432302" spans="16:16" x14ac:dyDescent="0.3">
      <c r="P432302" s="83"/>
    </row>
    <row r="432303" spans="16:16" x14ac:dyDescent="0.3">
      <c r="P432303" s="83"/>
    </row>
    <row r="432304" spans="16:16" x14ac:dyDescent="0.3">
      <c r="P432304" s="83"/>
    </row>
    <row r="432305" spans="16:16" x14ac:dyDescent="0.3">
      <c r="P432305" s="83"/>
    </row>
    <row r="432306" spans="16:16" x14ac:dyDescent="0.3">
      <c r="P432306" s="83"/>
    </row>
    <row r="432307" spans="16:16" x14ac:dyDescent="0.3">
      <c r="P432307" s="83"/>
    </row>
    <row r="432308" spans="16:16" x14ac:dyDescent="0.3">
      <c r="P432308" s="83"/>
    </row>
    <row r="432309" spans="16:16" x14ac:dyDescent="0.3">
      <c r="P432309" s="83"/>
    </row>
    <row r="432310" spans="16:16" x14ac:dyDescent="0.3">
      <c r="P432310" s="83"/>
    </row>
    <row r="432311" spans="16:16" x14ac:dyDescent="0.3">
      <c r="P432311" s="83"/>
    </row>
    <row r="432312" spans="16:16" x14ac:dyDescent="0.3">
      <c r="P432312" s="83"/>
    </row>
    <row r="432313" spans="16:16" x14ac:dyDescent="0.3">
      <c r="P432313" s="83"/>
    </row>
    <row r="432314" spans="16:16" x14ac:dyDescent="0.3">
      <c r="P432314" s="83"/>
    </row>
    <row r="432315" spans="16:16" x14ac:dyDescent="0.3">
      <c r="P432315" s="83"/>
    </row>
    <row r="432316" spans="16:16" x14ac:dyDescent="0.3">
      <c r="P432316" s="83"/>
    </row>
    <row r="432317" spans="16:16" x14ac:dyDescent="0.3">
      <c r="P432317" s="83"/>
    </row>
    <row r="432318" spans="16:16" x14ac:dyDescent="0.3">
      <c r="P432318" s="83"/>
    </row>
    <row r="432319" spans="16:16" x14ac:dyDescent="0.3">
      <c r="P432319" s="83"/>
    </row>
    <row r="432320" spans="16:16" x14ac:dyDescent="0.3">
      <c r="P432320" s="83"/>
    </row>
    <row r="432321" spans="16:16" x14ac:dyDescent="0.3">
      <c r="P432321" s="83"/>
    </row>
    <row r="432322" spans="16:16" x14ac:dyDescent="0.3">
      <c r="P432322" s="83"/>
    </row>
    <row r="432323" spans="16:16" x14ac:dyDescent="0.3">
      <c r="P432323" s="83"/>
    </row>
    <row r="432324" spans="16:16" x14ac:dyDescent="0.3">
      <c r="P432324" s="83"/>
    </row>
    <row r="432325" spans="16:16" x14ac:dyDescent="0.3">
      <c r="P432325" s="83"/>
    </row>
    <row r="432326" spans="16:16" x14ac:dyDescent="0.3">
      <c r="P432326" s="83"/>
    </row>
    <row r="432327" spans="16:16" x14ac:dyDescent="0.3">
      <c r="P432327" s="83"/>
    </row>
    <row r="432328" spans="16:16" x14ac:dyDescent="0.3">
      <c r="P432328" s="83"/>
    </row>
    <row r="432329" spans="16:16" x14ac:dyDescent="0.3">
      <c r="P432329" s="83"/>
    </row>
    <row r="432330" spans="16:16" x14ac:dyDescent="0.3">
      <c r="P432330" s="83"/>
    </row>
    <row r="432331" spans="16:16" x14ac:dyDescent="0.3">
      <c r="P432331" s="83"/>
    </row>
    <row r="432332" spans="16:16" x14ac:dyDescent="0.3">
      <c r="P432332" s="83"/>
    </row>
    <row r="432333" spans="16:16" x14ac:dyDescent="0.3">
      <c r="P432333" s="83"/>
    </row>
    <row r="432334" spans="16:16" x14ac:dyDescent="0.3">
      <c r="P432334" s="83"/>
    </row>
    <row r="432335" spans="16:16" x14ac:dyDescent="0.3">
      <c r="P432335" s="83"/>
    </row>
    <row r="432336" spans="16:16" x14ac:dyDescent="0.3">
      <c r="P432336" s="83"/>
    </row>
    <row r="432337" spans="16:16" x14ac:dyDescent="0.3">
      <c r="P432337" s="83"/>
    </row>
    <row r="432338" spans="16:16" x14ac:dyDescent="0.3">
      <c r="P432338" s="83"/>
    </row>
    <row r="432339" spans="16:16" x14ac:dyDescent="0.3">
      <c r="P432339" s="83"/>
    </row>
    <row r="432340" spans="16:16" x14ac:dyDescent="0.3">
      <c r="P432340" s="83"/>
    </row>
    <row r="432341" spans="16:16" x14ac:dyDescent="0.3">
      <c r="P432341" s="83"/>
    </row>
    <row r="432342" spans="16:16" x14ac:dyDescent="0.3">
      <c r="P432342" s="83"/>
    </row>
    <row r="432343" spans="16:16" x14ac:dyDescent="0.3">
      <c r="P432343" s="83"/>
    </row>
    <row r="432344" spans="16:16" x14ac:dyDescent="0.3">
      <c r="P432344" s="83"/>
    </row>
    <row r="432345" spans="16:16" x14ac:dyDescent="0.3">
      <c r="P432345" s="83"/>
    </row>
    <row r="432346" spans="16:16" x14ac:dyDescent="0.3">
      <c r="P432346" s="83"/>
    </row>
    <row r="432347" spans="16:16" x14ac:dyDescent="0.3">
      <c r="P432347" s="83"/>
    </row>
    <row r="432348" spans="16:16" x14ac:dyDescent="0.3">
      <c r="P432348" s="83"/>
    </row>
    <row r="432349" spans="16:16" x14ac:dyDescent="0.3">
      <c r="P432349" s="83"/>
    </row>
    <row r="432350" spans="16:16" x14ac:dyDescent="0.3">
      <c r="P432350" s="83"/>
    </row>
    <row r="432351" spans="16:16" x14ac:dyDescent="0.3">
      <c r="P432351" s="83"/>
    </row>
    <row r="432352" spans="16:16" x14ac:dyDescent="0.3">
      <c r="P432352" s="83"/>
    </row>
    <row r="432353" spans="16:16" x14ac:dyDescent="0.3">
      <c r="P432353" s="83"/>
    </row>
    <row r="432354" spans="16:16" x14ac:dyDescent="0.3">
      <c r="P432354" s="83"/>
    </row>
    <row r="432355" spans="16:16" x14ac:dyDescent="0.3">
      <c r="P432355" s="83"/>
    </row>
    <row r="432356" spans="16:16" x14ac:dyDescent="0.3">
      <c r="P432356" s="83"/>
    </row>
    <row r="432357" spans="16:16" x14ac:dyDescent="0.3">
      <c r="P432357" s="83"/>
    </row>
    <row r="432358" spans="16:16" x14ac:dyDescent="0.3">
      <c r="P432358" s="83"/>
    </row>
    <row r="432359" spans="16:16" x14ac:dyDescent="0.3">
      <c r="P432359" s="83"/>
    </row>
    <row r="432360" spans="16:16" x14ac:dyDescent="0.3">
      <c r="P432360" s="83"/>
    </row>
    <row r="432361" spans="16:16" x14ac:dyDescent="0.3">
      <c r="P432361" s="83"/>
    </row>
    <row r="432362" spans="16:16" x14ac:dyDescent="0.3">
      <c r="P432362" s="83"/>
    </row>
    <row r="432363" spans="16:16" x14ac:dyDescent="0.3">
      <c r="P432363" s="83"/>
    </row>
    <row r="432364" spans="16:16" x14ac:dyDescent="0.3">
      <c r="P432364" s="83"/>
    </row>
    <row r="432365" spans="16:16" x14ac:dyDescent="0.3">
      <c r="P432365" s="83"/>
    </row>
    <row r="432366" spans="16:16" x14ac:dyDescent="0.3">
      <c r="P432366" s="83"/>
    </row>
    <row r="432367" spans="16:16" x14ac:dyDescent="0.3">
      <c r="P432367" s="83"/>
    </row>
    <row r="432368" spans="16:16" x14ac:dyDescent="0.3">
      <c r="P432368" s="83"/>
    </row>
    <row r="432369" spans="16:16" x14ac:dyDescent="0.3">
      <c r="P432369" s="83"/>
    </row>
    <row r="432370" spans="16:16" x14ac:dyDescent="0.3">
      <c r="P432370" s="83"/>
    </row>
    <row r="432371" spans="16:16" x14ac:dyDescent="0.3">
      <c r="P432371" s="83"/>
    </row>
    <row r="432372" spans="16:16" x14ac:dyDescent="0.3">
      <c r="P432372" s="83"/>
    </row>
    <row r="432373" spans="16:16" x14ac:dyDescent="0.3">
      <c r="P432373" s="83"/>
    </row>
    <row r="432374" spans="16:16" x14ac:dyDescent="0.3">
      <c r="P432374" s="83"/>
    </row>
    <row r="432375" spans="16:16" x14ac:dyDescent="0.3">
      <c r="P432375" s="83"/>
    </row>
    <row r="432376" spans="16:16" x14ac:dyDescent="0.3">
      <c r="P432376" s="83"/>
    </row>
    <row r="432377" spans="16:16" x14ac:dyDescent="0.3">
      <c r="P432377" s="83"/>
    </row>
    <row r="432378" spans="16:16" x14ac:dyDescent="0.3">
      <c r="P432378" s="83"/>
    </row>
    <row r="432379" spans="16:16" x14ac:dyDescent="0.3">
      <c r="P432379" s="83"/>
    </row>
    <row r="432380" spans="16:16" x14ac:dyDescent="0.3">
      <c r="P432380" s="83"/>
    </row>
    <row r="432381" spans="16:16" x14ac:dyDescent="0.3">
      <c r="P432381" s="83"/>
    </row>
    <row r="432382" spans="16:16" x14ac:dyDescent="0.3">
      <c r="P432382" s="83"/>
    </row>
    <row r="432383" spans="16:16" x14ac:dyDescent="0.3">
      <c r="P432383" s="83"/>
    </row>
    <row r="432384" spans="16:16" x14ac:dyDescent="0.3">
      <c r="P432384" s="83"/>
    </row>
    <row r="432385" spans="16:16" x14ac:dyDescent="0.3">
      <c r="P432385" s="83"/>
    </row>
    <row r="432386" spans="16:16" x14ac:dyDescent="0.3">
      <c r="P432386" s="83"/>
    </row>
    <row r="432387" spans="16:16" x14ac:dyDescent="0.3">
      <c r="P432387" s="83"/>
    </row>
    <row r="432388" spans="16:16" x14ac:dyDescent="0.3">
      <c r="P432388" s="83"/>
    </row>
    <row r="432389" spans="16:16" x14ac:dyDescent="0.3">
      <c r="P432389" s="83"/>
    </row>
    <row r="432390" spans="16:16" x14ac:dyDescent="0.3">
      <c r="P432390" s="83"/>
    </row>
    <row r="432391" spans="16:16" x14ac:dyDescent="0.3">
      <c r="P432391" s="83"/>
    </row>
    <row r="432392" spans="16:16" x14ac:dyDescent="0.3">
      <c r="P432392" s="83"/>
    </row>
    <row r="432393" spans="16:16" x14ac:dyDescent="0.3">
      <c r="P432393" s="83"/>
    </row>
    <row r="432394" spans="16:16" x14ac:dyDescent="0.3">
      <c r="P432394" s="83"/>
    </row>
    <row r="432395" spans="16:16" x14ac:dyDescent="0.3">
      <c r="P432395" s="83"/>
    </row>
    <row r="432396" spans="16:16" x14ac:dyDescent="0.3">
      <c r="P432396" s="83"/>
    </row>
    <row r="432397" spans="16:16" x14ac:dyDescent="0.3">
      <c r="P432397" s="83"/>
    </row>
    <row r="432398" spans="16:16" x14ac:dyDescent="0.3">
      <c r="P432398" s="83"/>
    </row>
    <row r="432399" spans="16:16" x14ac:dyDescent="0.3">
      <c r="P432399" s="83"/>
    </row>
    <row r="432400" spans="16:16" x14ac:dyDescent="0.3">
      <c r="P432400" s="83"/>
    </row>
    <row r="432401" spans="16:16" x14ac:dyDescent="0.3">
      <c r="P432401" s="83"/>
    </row>
    <row r="432402" spans="16:16" x14ac:dyDescent="0.3">
      <c r="P432402" s="83"/>
    </row>
    <row r="432403" spans="16:16" x14ac:dyDescent="0.3">
      <c r="P432403" s="83"/>
    </row>
    <row r="432404" spans="16:16" x14ac:dyDescent="0.3">
      <c r="P432404" s="83"/>
    </row>
    <row r="432405" spans="16:16" x14ac:dyDescent="0.3">
      <c r="P432405" s="83"/>
    </row>
    <row r="432406" spans="16:16" x14ac:dyDescent="0.3">
      <c r="P432406" s="83"/>
    </row>
    <row r="432407" spans="16:16" x14ac:dyDescent="0.3">
      <c r="P432407" s="83"/>
    </row>
    <row r="432408" spans="16:16" x14ac:dyDescent="0.3">
      <c r="P432408" s="83"/>
    </row>
    <row r="432409" spans="16:16" x14ac:dyDescent="0.3">
      <c r="P432409" s="83"/>
    </row>
    <row r="432410" spans="16:16" x14ac:dyDescent="0.3">
      <c r="P432410" s="83"/>
    </row>
    <row r="432411" spans="16:16" x14ac:dyDescent="0.3">
      <c r="P432411" s="83"/>
    </row>
    <row r="432412" spans="16:16" x14ac:dyDescent="0.3">
      <c r="P432412" s="83"/>
    </row>
    <row r="432413" spans="16:16" x14ac:dyDescent="0.3">
      <c r="P432413" s="83"/>
    </row>
    <row r="432414" spans="16:16" x14ac:dyDescent="0.3">
      <c r="P432414" s="83"/>
    </row>
    <row r="432415" spans="16:16" x14ac:dyDescent="0.3">
      <c r="P432415" s="83"/>
    </row>
    <row r="432416" spans="16:16" x14ac:dyDescent="0.3">
      <c r="P432416" s="83"/>
    </row>
    <row r="432417" spans="16:16" x14ac:dyDescent="0.3">
      <c r="P432417" s="83"/>
    </row>
    <row r="432418" spans="16:16" x14ac:dyDescent="0.3">
      <c r="P432418" s="83"/>
    </row>
    <row r="432419" spans="16:16" x14ac:dyDescent="0.3">
      <c r="P432419" s="83"/>
    </row>
    <row r="432420" spans="16:16" x14ac:dyDescent="0.3">
      <c r="P432420" s="83"/>
    </row>
    <row r="432421" spans="16:16" x14ac:dyDescent="0.3">
      <c r="P432421" s="83"/>
    </row>
    <row r="432422" spans="16:16" x14ac:dyDescent="0.3">
      <c r="P432422" s="83"/>
    </row>
    <row r="432423" spans="16:16" x14ac:dyDescent="0.3">
      <c r="P432423" s="83"/>
    </row>
    <row r="432424" spans="16:16" x14ac:dyDescent="0.3">
      <c r="P432424" s="83"/>
    </row>
    <row r="432425" spans="16:16" x14ac:dyDescent="0.3">
      <c r="P432425" s="83"/>
    </row>
    <row r="432426" spans="16:16" x14ac:dyDescent="0.3">
      <c r="P432426" s="83"/>
    </row>
    <row r="432427" spans="16:16" x14ac:dyDescent="0.3">
      <c r="P432427" s="83"/>
    </row>
    <row r="432428" spans="16:16" x14ac:dyDescent="0.3">
      <c r="P432428" s="83"/>
    </row>
    <row r="432429" spans="16:16" x14ac:dyDescent="0.3">
      <c r="P432429" s="83"/>
    </row>
    <row r="432430" spans="16:16" x14ac:dyDescent="0.3">
      <c r="P432430" s="83"/>
    </row>
    <row r="432431" spans="16:16" x14ac:dyDescent="0.3">
      <c r="P432431" s="83"/>
    </row>
    <row r="432432" spans="16:16" x14ac:dyDescent="0.3">
      <c r="P432432" s="83"/>
    </row>
    <row r="432433" spans="16:16" x14ac:dyDescent="0.3">
      <c r="P432433" s="83"/>
    </row>
    <row r="432434" spans="16:16" x14ac:dyDescent="0.3">
      <c r="P432434" s="83"/>
    </row>
    <row r="432435" spans="16:16" x14ac:dyDescent="0.3">
      <c r="P432435" s="83"/>
    </row>
    <row r="432436" spans="16:16" x14ac:dyDescent="0.3">
      <c r="P432436" s="83"/>
    </row>
    <row r="432437" spans="16:16" x14ac:dyDescent="0.3">
      <c r="P432437" s="83"/>
    </row>
    <row r="432438" spans="16:16" x14ac:dyDescent="0.3">
      <c r="P432438" s="83"/>
    </row>
    <row r="432439" spans="16:16" x14ac:dyDescent="0.3">
      <c r="P432439" s="83"/>
    </row>
    <row r="432440" spans="16:16" x14ac:dyDescent="0.3">
      <c r="P432440" s="83"/>
    </row>
    <row r="432441" spans="16:16" x14ac:dyDescent="0.3">
      <c r="P432441" s="83"/>
    </row>
    <row r="432442" spans="16:16" x14ac:dyDescent="0.3">
      <c r="P432442" s="83"/>
    </row>
    <row r="432443" spans="16:16" x14ac:dyDescent="0.3">
      <c r="P432443" s="83"/>
    </row>
    <row r="432444" spans="16:16" x14ac:dyDescent="0.3">
      <c r="P432444" s="83"/>
    </row>
    <row r="432445" spans="16:16" x14ac:dyDescent="0.3">
      <c r="P432445" s="83"/>
    </row>
    <row r="432446" spans="16:16" x14ac:dyDescent="0.3">
      <c r="P432446" s="83"/>
    </row>
    <row r="432447" spans="16:16" x14ac:dyDescent="0.3">
      <c r="P432447" s="83"/>
    </row>
    <row r="432448" spans="16:16" x14ac:dyDescent="0.3">
      <c r="P432448" s="83"/>
    </row>
    <row r="432449" spans="16:16" x14ac:dyDescent="0.3">
      <c r="P432449" s="83"/>
    </row>
    <row r="432450" spans="16:16" x14ac:dyDescent="0.3">
      <c r="P432450" s="83"/>
    </row>
    <row r="432451" spans="16:16" x14ac:dyDescent="0.3">
      <c r="P432451" s="83"/>
    </row>
    <row r="432452" spans="16:16" x14ac:dyDescent="0.3">
      <c r="P432452" s="83"/>
    </row>
    <row r="432453" spans="16:16" x14ac:dyDescent="0.3">
      <c r="P432453" s="83"/>
    </row>
    <row r="432454" spans="16:16" x14ac:dyDescent="0.3">
      <c r="P432454" s="83"/>
    </row>
    <row r="432455" spans="16:16" x14ac:dyDescent="0.3">
      <c r="P432455" s="83"/>
    </row>
    <row r="432456" spans="16:16" x14ac:dyDescent="0.3">
      <c r="P432456" s="83"/>
    </row>
    <row r="432457" spans="16:16" x14ac:dyDescent="0.3">
      <c r="P432457" s="83"/>
    </row>
    <row r="432458" spans="16:16" x14ac:dyDescent="0.3">
      <c r="P432458" s="83"/>
    </row>
    <row r="432459" spans="16:16" x14ac:dyDescent="0.3">
      <c r="P432459" s="83"/>
    </row>
    <row r="432460" spans="16:16" x14ac:dyDescent="0.3">
      <c r="P432460" s="83"/>
    </row>
    <row r="432461" spans="16:16" x14ac:dyDescent="0.3">
      <c r="P432461" s="83"/>
    </row>
    <row r="432462" spans="16:16" x14ac:dyDescent="0.3">
      <c r="P432462" s="83"/>
    </row>
    <row r="432463" spans="16:16" x14ac:dyDescent="0.3">
      <c r="P432463" s="83"/>
    </row>
    <row r="432464" spans="16:16" x14ac:dyDescent="0.3">
      <c r="P432464" s="83"/>
    </row>
    <row r="432465" spans="16:16" x14ac:dyDescent="0.3">
      <c r="P432465" s="83"/>
    </row>
    <row r="432466" spans="16:16" x14ac:dyDescent="0.3">
      <c r="P432466" s="83"/>
    </row>
    <row r="432467" spans="16:16" x14ac:dyDescent="0.3">
      <c r="P432467" s="83"/>
    </row>
    <row r="432468" spans="16:16" x14ac:dyDescent="0.3">
      <c r="P432468" s="83"/>
    </row>
    <row r="432469" spans="16:16" x14ac:dyDescent="0.3">
      <c r="P432469" s="83"/>
    </row>
    <row r="432470" spans="16:16" x14ac:dyDescent="0.3">
      <c r="P432470" s="83"/>
    </row>
    <row r="432471" spans="16:16" x14ac:dyDescent="0.3">
      <c r="P432471" s="83"/>
    </row>
    <row r="432472" spans="16:16" x14ac:dyDescent="0.3">
      <c r="P432472" s="83"/>
    </row>
    <row r="432473" spans="16:16" x14ac:dyDescent="0.3">
      <c r="P432473" s="83"/>
    </row>
    <row r="432474" spans="16:16" x14ac:dyDescent="0.3">
      <c r="P432474" s="83"/>
    </row>
    <row r="432475" spans="16:16" x14ac:dyDescent="0.3">
      <c r="P432475" s="83"/>
    </row>
    <row r="432476" spans="16:16" x14ac:dyDescent="0.3">
      <c r="P432476" s="83"/>
    </row>
    <row r="432477" spans="16:16" x14ac:dyDescent="0.3">
      <c r="P432477" s="83"/>
    </row>
    <row r="432478" spans="16:16" x14ac:dyDescent="0.3">
      <c r="P432478" s="83"/>
    </row>
    <row r="432479" spans="16:16" x14ac:dyDescent="0.3">
      <c r="P432479" s="83"/>
    </row>
    <row r="432480" spans="16:16" x14ac:dyDescent="0.3">
      <c r="P432480" s="83"/>
    </row>
    <row r="432481" spans="16:16" x14ac:dyDescent="0.3">
      <c r="P432481" s="83"/>
    </row>
    <row r="432482" spans="16:16" x14ac:dyDescent="0.3">
      <c r="P432482" s="83"/>
    </row>
    <row r="432483" spans="16:16" x14ac:dyDescent="0.3">
      <c r="P432483" s="83"/>
    </row>
    <row r="432484" spans="16:16" x14ac:dyDescent="0.3">
      <c r="P432484" s="83"/>
    </row>
    <row r="432485" spans="16:16" x14ac:dyDescent="0.3">
      <c r="P432485" s="83"/>
    </row>
    <row r="432486" spans="16:16" x14ac:dyDescent="0.3">
      <c r="P432486" s="83"/>
    </row>
    <row r="432487" spans="16:16" x14ac:dyDescent="0.3">
      <c r="P432487" s="83"/>
    </row>
    <row r="432488" spans="16:16" x14ac:dyDescent="0.3">
      <c r="P432488" s="83"/>
    </row>
    <row r="432489" spans="16:16" x14ac:dyDescent="0.3">
      <c r="P432489" s="83"/>
    </row>
    <row r="432490" spans="16:16" x14ac:dyDescent="0.3">
      <c r="P432490" s="83"/>
    </row>
    <row r="432491" spans="16:16" x14ac:dyDescent="0.3">
      <c r="P432491" s="83"/>
    </row>
    <row r="432492" spans="16:16" x14ac:dyDescent="0.3">
      <c r="P432492" s="83"/>
    </row>
    <row r="432493" spans="16:16" x14ac:dyDescent="0.3">
      <c r="P432493" s="83"/>
    </row>
    <row r="432494" spans="16:16" x14ac:dyDescent="0.3">
      <c r="P432494" s="83"/>
    </row>
    <row r="432495" spans="16:16" x14ac:dyDescent="0.3">
      <c r="P432495" s="83"/>
    </row>
    <row r="432496" spans="16:16" x14ac:dyDescent="0.3">
      <c r="P432496" s="83"/>
    </row>
    <row r="432497" spans="16:16" x14ac:dyDescent="0.3">
      <c r="P432497" s="83"/>
    </row>
    <row r="432498" spans="16:16" x14ac:dyDescent="0.3">
      <c r="P432498" s="83"/>
    </row>
    <row r="432499" spans="16:16" x14ac:dyDescent="0.3">
      <c r="P432499" s="83"/>
    </row>
    <row r="432500" spans="16:16" x14ac:dyDescent="0.3">
      <c r="P432500" s="83"/>
    </row>
    <row r="432501" spans="16:16" x14ac:dyDescent="0.3">
      <c r="P432501" s="83"/>
    </row>
    <row r="432502" spans="16:16" x14ac:dyDescent="0.3">
      <c r="P432502" s="83"/>
    </row>
    <row r="432503" spans="16:16" x14ac:dyDescent="0.3">
      <c r="P432503" s="83"/>
    </row>
    <row r="432504" spans="16:16" x14ac:dyDescent="0.3">
      <c r="P432504" s="83"/>
    </row>
    <row r="432505" spans="16:16" x14ac:dyDescent="0.3">
      <c r="P432505" s="83"/>
    </row>
    <row r="432506" spans="16:16" x14ac:dyDescent="0.3">
      <c r="P432506" s="83"/>
    </row>
    <row r="432507" spans="16:16" x14ac:dyDescent="0.3">
      <c r="P432507" s="83"/>
    </row>
    <row r="432508" spans="16:16" x14ac:dyDescent="0.3">
      <c r="P432508" s="83"/>
    </row>
    <row r="432509" spans="16:16" x14ac:dyDescent="0.3">
      <c r="P432509" s="83"/>
    </row>
    <row r="432510" spans="16:16" x14ac:dyDescent="0.3">
      <c r="P432510" s="83"/>
    </row>
    <row r="432511" spans="16:16" x14ac:dyDescent="0.3">
      <c r="P432511" s="83"/>
    </row>
    <row r="432512" spans="16:16" x14ac:dyDescent="0.3">
      <c r="P432512" s="83"/>
    </row>
    <row r="432513" spans="16:16" x14ac:dyDescent="0.3">
      <c r="P432513" s="83"/>
    </row>
    <row r="432514" spans="16:16" x14ac:dyDescent="0.3">
      <c r="P432514" s="83"/>
    </row>
    <row r="432515" spans="16:16" x14ac:dyDescent="0.3">
      <c r="P432515" s="83"/>
    </row>
    <row r="432516" spans="16:16" x14ac:dyDescent="0.3">
      <c r="P432516" s="83"/>
    </row>
    <row r="432517" spans="16:16" x14ac:dyDescent="0.3">
      <c r="P432517" s="83"/>
    </row>
    <row r="432518" spans="16:16" x14ac:dyDescent="0.3">
      <c r="P432518" s="83"/>
    </row>
    <row r="432519" spans="16:16" x14ac:dyDescent="0.3">
      <c r="P432519" s="83"/>
    </row>
    <row r="432520" spans="16:16" x14ac:dyDescent="0.3">
      <c r="P432520" s="83"/>
    </row>
    <row r="432521" spans="16:16" x14ac:dyDescent="0.3">
      <c r="P432521" s="83"/>
    </row>
    <row r="432522" spans="16:16" x14ac:dyDescent="0.3">
      <c r="P432522" s="83"/>
    </row>
    <row r="432523" spans="16:16" x14ac:dyDescent="0.3">
      <c r="P432523" s="83"/>
    </row>
    <row r="432524" spans="16:16" x14ac:dyDescent="0.3">
      <c r="P432524" s="83"/>
    </row>
    <row r="432525" spans="16:16" x14ac:dyDescent="0.3">
      <c r="P432525" s="83"/>
    </row>
    <row r="432526" spans="16:16" x14ac:dyDescent="0.3">
      <c r="P432526" s="83"/>
    </row>
    <row r="432527" spans="16:16" x14ac:dyDescent="0.3">
      <c r="P432527" s="83"/>
    </row>
    <row r="432528" spans="16:16" x14ac:dyDescent="0.3">
      <c r="P432528" s="83"/>
    </row>
    <row r="432529" spans="16:16" x14ac:dyDescent="0.3">
      <c r="P432529" s="83"/>
    </row>
    <row r="432530" spans="16:16" x14ac:dyDescent="0.3">
      <c r="P432530" s="83"/>
    </row>
    <row r="432531" spans="16:16" x14ac:dyDescent="0.3">
      <c r="P432531" s="83"/>
    </row>
    <row r="432532" spans="16:16" x14ac:dyDescent="0.3">
      <c r="P432532" s="83"/>
    </row>
    <row r="432533" spans="16:16" x14ac:dyDescent="0.3">
      <c r="P432533" s="83"/>
    </row>
    <row r="432534" spans="16:16" x14ac:dyDescent="0.3">
      <c r="P432534" s="83"/>
    </row>
    <row r="432535" spans="16:16" x14ac:dyDescent="0.3">
      <c r="P432535" s="83"/>
    </row>
    <row r="432536" spans="16:16" x14ac:dyDescent="0.3">
      <c r="P432536" s="83"/>
    </row>
    <row r="432537" spans="16:16" x14ac:dyDescent="0.3">
      <c r="P432537" s="83"/>
    </row>
    <row r="432538" spans="16:16" x14ac:dyDescent="0.3">
      <c r="P432538" s="83"/>
    </row>
    <row r="432539" spans="16:16" x14ac:dyDescent="0.3">
      <c r="P432539" s="83"/>
    </row>
    <row r="432540" spans="16:16" x14ac:dyDescent="0.3">
      <c r="P432540" s="83"/>
    </row>
    <row r="432541" spans="16:16" x14ac:dyDescent="0.3">
      <c r="P432541" s="83"/>
    </row>
    <row r="432542" spans="16:16" x14ac:dyDescent="0.3">
      <c r="P432542" s="83"/>
    </row>
    <row r="432543" spans="16:16" x14ac:dyDescent="0.3">
      <c r="P432543" s="83"/>
    </row>
    <row r="432544" spans="16:16" x14ac:dyDescent="0.3">
      <c r="P432544" s="83"/>
    </row>
    <row r="432545" spans="16:16" x14ac:dyDescent="0.3">
      <c r="P432545" s="83"/>
    </row>
    <row r="432546" spans="16:16" x14ac:dyDescent="0.3">
      <c r="P432546" s="83"/>
    </row>
    <row r="432547" spans="16:16" x14ac:dyDescent="0.3">
      <c r="P432547" s="83"/>
    </row>
    <row r="432548" spans="16:16" x14ac:dyDescent="0.3">
      <c r="P432548" s="83"/>
    </row>
    <row r="432549" spans="16:16" x14ac:dyDescent="0.3">
      <c r="P432549" s="83"/>
    </row>
    <row r="432550" spans="16:16" x14ac:dyDescent="0.3">
      <c r="P432550" s="83"/>
    </row>
    <row r="432551" spans="16:16" x14ac:dyDescent="0.3">
      <c r="P432551" s="83"/>
    </row>
    <row r="432552" spans="16:16" x14ac:dyDescent="0.3">
      <c r="P432552" s="83"/>
    </row>
    <row r="432553" spans="16:16" x14ac:dyDescent="0.3">
      <c r="P432553" s="83"/>
    </row>
    <row r="432554" spans="16:16" x14ac:dyDescent="0.3">
      <c r="P432554" s="83"/>
    </row>
    <row r="432555" spans="16:16" x14ac:dyDescent="0.3">
      <c r="P432555" s="83"/>
    </row>
    <row r="432556" spans="16:16" x14ac:dyDescent="0.3">
      <c r="P432556" s="83"/>
    </row>
    <row r="432557" spans="16:16" x14ac:dyDescent="0.3">
      <c r="P432557" s="83"/>
    </row>
    <row r="432558" spans="16:16" x14ac:dyDescent="0.3">
      <c r="P432558" s="83"/>
    </row>
    <row r="432559" spans="16:16" x14ac:dyDescent="0.3">
      <c r="P432559" s="83"/>
    </row>
    <row r="432560" spans="16:16" x14ac:dyDescent="0.3">
      <c r="P432560" s="83"/>
    </row>
    <row r="432561" spans="16:16" x14ac:dyDescent="0.3">
      <c r="P432561" s="83"/>
    </row>
    <row r="432562" spans="16:16" x14ac:dyDescent="0.3">
      <c r="P432562" s="83"/>
    </row>
    <row r="432563" spans="16:16" x14ac:dyDescent="0.3">
      <c r="P432563" s="83"/>
    </row>
    <row r="432564" spans="16:16" x14ac:dyDescent="0.3">
      <c r="P432564" s="83"/>
    </row>
    <row r="432565" spans="16:16" x14ac:dyDescent="0.3">
      <c r="P432565" s="83"/>
    </row>
    <row r="432566" spans="16:16" x14ac:dyDescent="0.3">
      <c r="P432566" s="83"/>
    </row>
    <row r="432567" spans="16:16" x14ac:dyDescent="0.3">
      <c r="P432567" s="83"/>
    </row>
    <row r="432568" spans="16:16" x14ac:dyDescent="0.3">
      <c r="P432568" s="83"/>
    </row>
    <row r="432569" spans="16:16" x14ac:dyDescent="0.3">
      <c r="P432569" s="83"/>
    </row>
    <row r="432570" spans="16:16" x14ac:dyDescent="0.3">
      <c r="P432570" s="83"/>
    </row>
    <row r="432571" spans="16:16" x14ac:dyDescent="0.3">
      <c r="P432571" s="83"/>
    </row>
    <row r="432572" spans="16:16" x14ac:dyDescent="0.3">
      <c r="P432572" s="83"/>
    </row>
    <row r="432573" spans="16:16" x14ac:dyDescent="0.3">
      <c r="P432573" s="83"/>
    </row>
    <row r="432574" spans="16:16" x14ac:dyDescent="0.3">
      <c r="P432574" s="83"/>
    </row>
    <row r="432575" spans="16:16" x14ac:dyDescent="0.3">
      <c r="P432575" s="83"/>
    </row>
    <row r="432576" spans="16:16" x14ac:dyDescent="0.3">
      <c r="P432576" s="83"/>
    </row>
    <row r="432577" spans="16:16" x14ac:dyDescent="0.3">
      <c r="P432577" s="83"/>
    </row>
    <row r="432578" spans="16:16" x14ac:dyDescent="0.3">
      <c r="P432578" s="83"/>
    </row>
    <row r="432579" spans="16:16" x14ac:dyDescent="0.3">
      <c r="P432579" s="83"/>
    </row>
    <row r="432580" spans="16:16" x14ac:dyDescent="0.3">
      <c r="P432580" s="83"/>
    </row>
    <row r="432581" spans="16:16" x14ac:dyDescent="0.3">
      <c r="P432581" s="83"/>
    </row>
    <row r="432582" spans="16:16" x14ac:dyDescent="0.3">
      <c r="P432582" s="83"/>
    </row>
    <row r="432583" spans="16:16" x14ac:dyDescent="0.3">
      <c r="P432583" s="83"/>
    </row>
    <row r="432584" spans="16:16" x14ac:dyDescent="0.3">
      <c r="P432584" s="83"/>
    </row>
    <row r="432585" spans="16:16" x14ac:dyDescent="0.3">
      <c r="P432585" s="83"/>
    </row>
    <row r="432586" spans="16:16" x14ac:dyDescent="0.3">
      <c r="P432586" s="83"/>
    </row>
    <row r="432587" spans="16:16" x14ac:dyDescent="0.3">
      <c r="P432587" s="83"/>
    </row>
    <row r="432588" spans="16:16" x14ac:dyDescent="0.3">
      <c r="P432588" s="83"/>
    </row>
    <row r="432589" spans="16:16" x14ac:dyDescent="0.3">
      <c r="P432589" s="83"/>
    </row>
    <row r="432590" spans="16:16" x14ac:dyDescent="0.3">
      <c r="P432590" s="83"/>
    </row>
    <row r="432591" spans="16:16" x14ac:dyDescent="0.3">
      <c r="P432591" s="83"/>
    </row>
    <row r="432592" spans="16:16" x14ac:dyDescent="0.3">
      <c r="P432592" s="83"/>
    </row>
    <row r="432593" spans="16:16" x14ac:dyDescent="0.3">
      <c r="P432593" s="83"/>
    </row>
    <row r="432594" spans="16:16" x14ac:dyDescent="0.3">
      <c r="P432594" s="83"/>
    </row>
    <row r="432595" spans="16:16" x14ac:dyDescent="0.3">
      <c r="P432595" s="83"/>
    </row>
    <row r="432596" spans="16:16" x14ac:dyDescent="0.3">
      <c r="P432596" s="83"/>
    </row>
    <row r="432597" spans="16:16" x14ac:dyDescent="0.3">
      <c r="P432597" s="83"/>
    </row>
    <row r="432598" spans="16:16" x14ac:dyDescent="0.3">
      <c r="P432598" s="83"/>
    </row>
    <row r="432599" spans="16:16" x14ac:dyDescent="0.3">
      <c r="P432599" s="83"/>
    </row>
    <row r="432600" spans="16:16" x14ac:dyDescent="0.3">
      <c r="P432600" s="83"/>
    </row>
    <row r="432601" spans="16:16" x14ac:dyDescent="0.3">
      <c r="P432601" s="83"/>
    </row>
    <row r="432602" spans="16:16" x14ac:dyDescent="0.3">
      <c r="P432602" s="83"/>
    </row>
    <row r="432603" spans="16:16" x14ac:dyDescent="0.3">
      <c r="P432603" s="83"/>
    </row>
    <row r="432604" spans="16:16" x14ac:dyDescent="0.3">
      <c r="P432604" s="83"/>
    </row>
    <row r="432605" spans="16:16" x14ac:dyDescent="0.3">
      <c r="P432605" s="83"/>
    </row>
    <row r="432606" spans="16:16" x14ac:dyDescent="0.3">
      <c r="P432606" s="83"/>
    </row>
    <row r="432607" spans="16:16" x14ac:dyDescent="0.3">
      <c r="P432607" s="83"/>
    </row>
    <row r="432608" spans="16:16" x14ac:dyDescent="0.3">
      <c r="P432608" s="83"/>
    </row>
    <row r="432609" spans="16:16" x14ac:dyDescent="0.3">
      <c r="P432609" s="83"/>
    </row>
    <row r="432610" spans="16:16" x14ac:dyDescent="0.3">
      <c r="P432610" s="83"/>
    </row>
    <row r="432611" spans="16:16" x14ac:dyDescent="0.3">
      <c r="P432611" s="83"/>
    </row>
    <row r="432612" spans="16:16" x14ac:dyDescent="0.3">
      <c r="P432612" s="83"/>
    </row>
    <row r="432613" spans="16:16" x14ac:dyDescent="0.3">
      <c r="P432613" s="83"/>
    </row>
    <row r="432614" spans="16:16" x14ac:dyDescent="0.3">
      <c r="P432614" s="83"/>
    </row>
    <row r="432615" spans="16:16" x14ac:dyDescent="0.3">
      <c r="P432615" s="83"/>
    </row>
    <row r="432616" spans="16:16" x14ac:dyDescent="0.3">
      <c r="P432616" s="83"/>
    </row>
    <row r="432617" spans="16:16" x14ac:dyDescent="0.3">
      <c r="P432617" s="83"/>
    </row>
    <row r="432618" spans="16:16" x14ac:dyDescent="0.3">
      <c r="P432618" s="83"/>
    </row>
    <row r="432619" spans="16:16" x14ac:dyDescent="0.3">
      <c r="P432619" s="83"/>
    </row>
    <row r="432620" spans="16:16" x14ac:dyDescent="0.3">
      <c r="P432620" s="83"/>
    </row>
    <row r="432621" spans="16:16" x14ac:dyDescent="0.3">
      <c r="P432621" s="83"/>
    </row>
    <row r="432622" spans="16:16" x14ac:dyDescent="0.3">
      <c r="P432622" s="83"/>
    </row>
    <row r="432623" spans="16:16" x14ac:dyDescent="0.3">
      <c r="P432623" s="83"/>
    </row>
    <row r="432624" spans="16:16" x14ac:dyDescent="0.3">
      <c r="P432624" s="83"/>
    </row>
    <row r="432625" spans="16:16" x14ac:dyDescent="0.3">
      <c r="P432625" s="83"/>
    </row>
    <row r="432626" spans="16:16" x14ac:dyDescent="0.3">
      <c r="P432626" s="83"/>
    </row>
    <row r="432627" spans="16:16" x14ac:dyDescent="0.3">
      <c r="P432627" s="83"/>
    </row>
    <row r="432628" spans="16:16" x14ac:dyDescent="0.3">
      <c r="P432628" s="83"/>
    </row>
    <row r="432629" spans="16:16" x14ac:dyDescent="0.3">
      <c r="P432629" s="83"/>
    </row>
    <row r="432630" spans="16:16" x14ac:dyDescent="0.3">
      <c r="P432630" s="83"/>
    </row>
    <row r="432631" spans="16:16" x14ac:dyDescent="0.3">
      <c r="P432631" s="83"/>
    </row>
    <row r="432632" spans="16:16" x14ac:dyDescent="0.3">
      <c r="P432632" s="83"/>
    </row>
    <row r="432633" spans="16:16" x14ac:dyDescent="0.3">
      <c r="P432633" s="83"/>
    </row>
    <row r="432634" spans="16:16" x14ac:dyDescent="0.3">
      <c r="P432634" s="83"/>
    </row>
    <row r="432635" spans="16:16" x14ac:dyDescent="0.3">
      <c r="P432635" s="83"/>
    </row>
    <row r="432636" spans="16:16" x14ac:dyDescent="0.3">
      <c r="P432636" s="83"/>
    </row>
    <row r="432637" spans="16:16" x14ac:dyDescent="0.3">
      <c r="P432637" s="83"/>
    </row>
    <row r="432638" spans="16:16" x14ac:dyDescent="0.3">
      <c r="P432638" s="83"/>
    </row>
    <row r="432639" spans="16:16" x14ac:dyDescent="0.3">
      <c r="P432639" s="83"/>
    </row>
    <row r="432640" spans="16:16" x14ac:dyDescent="0.3">
      <c r="P432640" s="83"/>
    </row>
    <row r="432641" spans="16:16" x14ac:dyDescent="0.3">
      <c r="P432641" s="83"/>
    </row>
    <row r="432642" spans="16:16" x14ac:dyDescent="0.3">
      <c r="P432642" s="83"/>
    </row>
    <row r="432643" spans="16:16" x14ac:dyDescent="0.3">
      <c r="P432643" s="83"/>
    </row>
    <row r="432644" spans="16:16" x14ac:dyDescent="0.3">
      <c r="P432644" s="83"/>
    </row>
    <row r="432645" spans="16:16" x14ac:dyDescent="0.3">
      <c r="P432645" s="83"/>
    </row>
    <row r="432646" spans="16:16" x14ac:dyDescent="0.3">
      <c r="P432646" s="83"/>
    </row>
    <row r="432647" spans="16:16" x14ac:dyDescent="0.3">
      <c r="P432647" s="83"/>
    </row>
    <row r="432648" spans="16:16" x14ac:dyDescent="0.3">
      <c r="P432648" s="83"/>
    </row>
    <row r="432649" spans="16:16" x14ac:dyDescent="0.3">
      <c r="P432649" s="83"/>
    </row>
    <row r="432650" spans="16:16" x14ac:dyDescent="0.3">
      <c r="P432650" s="83"/>
    </row>
    <row r="432651" spans="16:16" x14ac:dyDescent="0.3">
      <c r="P432651" s="83"/>
    </row>
    <row r="432652" spans="16:16" x14ac:dyDescent="0.3">
      <c r="P432652" s="83"/>
    </row>
    <row r="432653" spans="16:16" x14ac:dyDescent="0.3">
      <c r="P432653" s="83"/>
    </row>
    <row r="432654" spans="16:16" x14ac:dyDescent="0.3">
      <c r="P432654" s="83"/>
    </row>
    <row r="432655" spans="16:16" x14ac:dyDescent="0.3">
      <c r="P432655" s="83"/>
    </row>
    <row r="432656" spans="16:16" x14ac:dyDescent="0.3">
      <c r="P432656" s="83"/>
    </row>
    <row r="432657" spans="16:16" x14ac:dyDescent="0.3">
      <c r="P432657" s="83"/>
    </row>
    <row r="432658" spans="16:16" x14ac:dyDescent="0.3">
      <c r="P432658" s="83"/>
    </row>
    <row r="432659" spans="16:16" x14ac:dyDescent="0.3">
      <c r="P432659" s="83"/>
    </row>
    <row r="432660" spans="16:16" x14ac:dyDescent="0.3">
      <c r="P432660" s="83"/>
    </row>
    <row r="432661" spans="16:16" x14ac:dyDescent="0.3">
      <c r="P432661" s="83"/>
    </row>
    <row r="432662" spans="16:16" x14ac:dyDescent="0.3">
      <c r="P432662" s="83"/>
    </row>
    <row r="432663" spans="16:16" x14ac:dyDescent="0.3">
      <c r="P432663" s="83"/>
    </row>
    <row r="432664" spans="16:16" x14ac:dyDescent="0.3">
      <c r="P432664" s="83"/>
    </row>
    <row r="432665" spans="16:16" x14ac:dyDescent="0.3">
      <c r="P432665" s="83"/>
    </row>
    <row r="432666" spans="16:16" x14ac:dyDescent="0.3">
      <c r="P432666" s="83"/>
    </row>
    <row r="432667" spans="16:16" x14ac:dyDescent="0.3">
      <c r="P432667" s="83"/>
    </row>
    <row r="432668" spans="16:16" x14ac:dyDescent="0.3">
      <c r="P432668" s="83"/>
    </row>
    <row r="432669" spans="16:16" x14ac:dyDescent="0.3">
      <c r="P432669" s="83"/>
    </row>
    <row r="432670" spans="16:16" x14ac:dyDescent="0.3">
      <c r="P432670" s="83"/>
    </row>
    <row r="432671" spans="16:16" x14ac:dyDescent="0.3">
      <c r="P432671" s="83"/>
    </row>
    <row r="432672" spans="16:16" x14ac:dyDescent="0.3">
      <c r="P432672" s="83"/>
    </row>
    <row r="432673" spans="16:16" x14ac:dyDescent="0.3">
      <c r="P432673" s="83"/>
    </row>
    <row r="432674" spans="16:16" x14ac:dyDescent="0.3">
      <c r="P432674" s="83"/>
    </row>
    <row r="432675" spans="16:16" x14ac:dyDescent="0.3">
      <c r="P432675" s="83"/>
    </row>
    <row r="432676" spans="16:16" x14ac:dyDescent="0.3">
      <c r="P432676" s="83"/>
    </row>
    <row r="432677" spans="16:16" x14ac:dyDescent="0.3">
      <c r="P432677" s="83"/>
    </row>
    <row r="432678" spans="16:16" x14ac:dyDescent="0.3">
      <c r="P432678" s="83"/>
    </row>
    <row r="432679" spans="16:16" x14ac:dyDescent="0.3">
      <c r="P432679" s="83"/>
    </row>
    <row r="432680" spans="16:16" x14ac:dyDescent="0.3">
      <c r="P432680" s="83"/>
    </row>
    <row r="432681" spans="16:16" x14ac:dyDescent="0.3">
      <c r="P432681" s="83"/>
    </row>
    <row r="432682" spans="16:16" x14ac:dyDescent="0.3">
      <c r="P432682" s="83"/>
    </row>
    <row r="432683" spans="16:16" x14ac:dyDescent="0.3">
      <c r="P432683" s="83"/>
    </row>
    <row r="432684" spans="16:16" x14ac:dyDescent="0.3">
      <c r="P432684" s="83"/>
    </row>
    <row r="432685" spans="16:16" x14ac:dyDescent="0.3">
      <c r="P432685" s="83"/>
    </row>
    <row r="432686" spans="16:16" x14ac:dyDescent="0.3">
      <c r="P432686" s="83"/>
    </row>
    <row r="432687" spans="16:16" x14ac:dyDescent="0.3">
      <c r="P432687" s="83"/>
    </row>
    <row r="432688" spans="16:16" x14ac:dyDescent="0.3">
      <c r="P432688" s="83"/>
    </row>
    <row r="432689" spans="16:16" x14ac:dyDescent="0.3">
      <c r="P432689" s="83"/>
    </row>
    <row r="432690" spans="16:16" x14ac:dyDescent="0.3">
      <c r="P432690" s="83"/>
    </row>
    <row r="432691" spans="16:16" x14ac:dyDescent="0.3">
      <c r="P432691" s="83"/>
    </row>
    <row r="432692" spans="16:16" x14ac:dyDescent="0.3">
      <c r="P432692" s="83"/>
    </row>
    <row r="432693" spans="16:16" x14ac:dyDescent="0.3">
      <c r="P432693" s="83"/>
    </row>
    <row r="432694" spans="16:16" x14ac:dyDescent="0.3">
      <c r="P432694" s="83"/>
    </row>
    <row r="432695" spans="16:16" x14ac:dyDescent="0.3">
      <c r="P432695" s="83"/>
    </row>
    <row r="432696" spans="16:16" x14ac:dyDescent="0.3">
      <c r="P432696" s="83"/>
    </row>
    <row r="432697" spans="16:16" x14ac:dyDescent="0.3">
      <c r="P432697" s="83"/>
    </row>
    <row r="432698" spans="16:16" x14ac:dyDescent="0.3">
      <c r="P432698" s="83"/>
    </row>
    <row r="432699" spans="16:16" x14ac:dyDescent="0.3">
      <c r="P432699" s="83"/>
    </row>
    <row r="432700" spans="16:16" x14ac:dyDescent="0.3">
      <c r="P432700" s="83"/>
    </row>
    <row r="432701" spans="16:16" x14ac:dyDescent="0.3">
      <c r="P432701" s="83"/>
    </row>
    <row r="432702" spans="16:16" x14ac:dyDescent="0.3">
      <c r="P432702" s="83"/>
    </row>
    <row r="432703" spans="16:16" x14ac:dyDescent="0.3">
      <c r="P432703" s="83"/>
    </row>
    <row r="432704" spans="16:16" x14ac:dyDescent="0.3">
      <c r="P432704" s="83"/>
    </row>
    <row r="432705" spans="16:16" x14ac:dyDescent="0.3">
      <c r="P432705" s="83"/>
    </row>
    <row r="432706" spans="16:16" x14ac:dyDescent="0.3">
      <c r="P432706" s="83"/>
    </row>
    <row r="432707" spans="16:16" x14ac:dyDescent="0.3">
      <c r="P432707" s="83"/>
    </row>
    <row r="432708" spans="16:16" x14ac:dyDescent="0.3">
      <c r="P432708" s="83"/>
    </row>
    <row r="432709" spans="16:16" x14ac:dyDescent="0.3">
      <c r="P432709" s="83"/>
    </row>
    <row r="432710" spans="16:16" x14ac:dyDescent="0.3">
      <c r="P432710" s="83"/>
    </row>
    <row r="432711" spans="16:16" x14ac:dyDescent="0.3">
      <c r="P432711" s="83"/>
    </row>
    <row r="432712" spans="16:16" x14ac:dyDescent="0.3">
      <c r="P432712" s="83"/>
    </row>
    <row r="432713" spans="16:16" x14ac:dyDescent="0.3">
      <c r="P432713" s="83"/>
    </row>
    <row r="432714" spans="16:16" x14ac:dyDescent="0.3">
      <c r="P432714" s="83"/>
    </row>
    <row r="432715" spans="16:16" x14ac:dyDescent="0.3">
      <c r="P432715" s="83"/>
    </row>
    <row r="432716" spans="16:16" x14ac:dyDescent="0.3">
      <c r="P432716" s="83"/>
    </row>
    <row r="432717" spans="16:16" x14ac:dyDescent="0.3">
      <c r="P432717" s="83"/>
    </row>
    <row r="432718" spans="16:16" x14ac:dyDescent="0.3">
      <c r="P432718" s="83"/>
    </row>
    <row r="432719" spans="16:16" x14ac:dyDescent="0.3">
      <c r="P432719" s="83"/>
    </row>
    <row r="432720" spans="16:16" x14ac:dyDescent="0.3">
      <c r="P432720" s="83"/>
    </row>
    <row r="432721" spans="16:16" x14ac:dyDescent="0.3">
      <c r="P432721" s="83"/>
    </row>
    <row r="432722" spans="16:16" x14ac:dyDescent="0.3">
      <c r="P432722" s="83"/>
    </row>
    <row r="432723" spans="16:16" x14ac:dyDescent="0.3">
      <c r="P432723" s="83"/>
    </row>
    <row r="432724" spans="16:16" x14ac:dyDescent="0.3">
      <c r="P432724" s="83"/>
    </row>
    <row r="432725" spans="16:16" x14ac:dyDescent="0.3">
      <c r="P432725" s="83"/>
    </row>
    <row r="432726" spans="16:16" x14ac:dyDescent="0.3">
      <c r="P432726" s="83"/>
    </row>
    <row r="432727" spans="16:16" x14ac:dyDescent="0.3">
      <c r="P432727" s="83"/>
    </row>
    <row r="432728" spans="16:16" x14ac:dyDescent="0.3">
      <c r="P432728" s="83"/>
    </row>
    <row r="432729" spans="16:16" x14ac:dyDescent="0.3">
      <c r="P432729" s="83"/>
    </row>
    <row r="432730" spans="16:16" x14ac:dyDescent="0.3">
      <c r="P432730" s="83"/>
    </row>
    <row r="432731" spans="16:16" x14ac:dyDescent="0.3">
      <c r="P432731" s="83"/>
    </row>
    <row r="432732" spans="16:16" x14ac:dyDescent="0.3">
      <c r="P432732" s="83"/>
    </row>
    <row r="432733" spans="16:16" x14ac:dyDescent="0.3">
      <c r="P432733" s="83"/>
    </row>
    <row r="432734" spans="16:16" x14ac:dyDescent="0.3">
      <c r="P432734" s="83"/>
    </row>
    <row r="432735" spans="16:16" x14ac:dyDescent="0.3">
      <c r="P432735" s="83"/>
    </row>
    <row r="432736" spans="16:16" x14ac:dyDescent="0.3">
      <c r="P432736" s="83"/>
    </row>
    <row r="432737" spans="16:16" x14ac:dyDescent="0.3">
      <c r="P432737" s="83"/>
    </row>
    <row r="432738" spans="16:16" x14ac:dyDescent="0.3">
      <c r="P432738" s="83"/>
    </row>
    <row r="432739" spans="16:16" x14ac:dyDescent="0.3">
      <c r="P432739" s="83"/>
    </row>
    <row r="432740" spans="16:16" x14ac:dyDescent="0.3">
      <c r="P432740" s="83"/>
    </row>
    <row r="432741" spans="16:16" x14ac:dyDescent="0.3">
      <c r="P432741" s="83"/>
    </row>
    <row r="432742" spans="16:16" x14ac:dyDescent="0.3">
      <c r="P432742" s="83"/>
    </row>
    <row r="432743" spans="16:16" x14ac:dyDescent="0.3">
      <c r="P432743" s="83"/>
    </row>
    <row r="432744" spans="16:16" x14ac:dyDescent="0.3">
      <c r="P432744" s="83"/>
    </row>
    <row r="432745" spans="16:16" x14ac:dyDescent="0.3">
      <c r="P432745" s="83"/>
    </row>
    <row r="432746" spans="16:16" x14ac:dyDescent="0.3">
      <c r="P432746" s="83"/>
    </row>
    <row r="432747" spans="16:16" x14ac:dyDescent="0.3">
      <c r="P432747" s="83"/>
    </row>
    <row r="432748" spans="16:16" x14ac:dyDescent="0.3">
      <c r="P432748" s="83"/>
    </row>
    <row r="432749" spans="16:16" x14ac:dyDescent="0.3">
      <c r="P432749" s="83"/>
    </row>
    <row r="432750" spans="16:16" x14ac:dyDescent="0.3">
      <c r="P432750" s="83"/>
    </row>
    <row r="432751" spans="16:16" x14ac:dyDescent="0.3">
      <c r="P432751" s="83"/>
    </row>
    <row r="432752" spans="16:16" x14ac:dyDescent="0.3">
      <c r="P432752" s="83"/>
    </row>
    <row r="432753" spans="16:16" x14ac:dyDescent="0.3">
      <c r="P432753" s="83"/>
    </row>
    <row r="432754" spans="16:16" x14ac:dyDescent="0.3">
      <c r="P432754" s="83"/>
    </row>
    <row r="432755" spans="16:16" x14ac:dyDescent="0.3">
      <c r="P432755" s="83"/>
    </row>
    <row r="432756" spans="16:16" x14ac:dyDescent="0.3">
      <c r="P432756" s="83"/>
    </row>
    <row r="432757" spans="16:16" x14ac:dyDescent="0.3">
      <c r="P432757" s="83"/>
    </row>
    <row r="432758" spans="16:16" x14ac:dyDescent="0.3">
      <c r="P432758" s="83"/>
    </row>
    <row r="432759" spans="16:16" x14ac:dyDescent="0.3">
      <c r="P432759" s="83"/>
    </row>
    <row r="432760" spans="16:16" x14ac:dyDescent="0.3">
      <c r="P432760" s="83"/>
    </row>
    <row r="432761" spans="16:16" x14ac:dyDescent="0.3">
      <c r="P432761" s="83"/>
    </row>
    <row r="432762" spans="16:16" x14ac:dyDescent="0.3">
      <c r="P432762" s="83"/>
    </row>
    <row r="432763" spans="16:16" x14ac:dyDescent="0.3">
      <c r="P432763" s="83"/>
    </row>
    <row r="432764" spans="16:16" x14ac:dyDescent="0.3">
      <c r="P432764" s="83"/>
    </row>
    <row r="432765" spans="16:16" x14ac:dyDescent="0.3">
      <c r="P432765" s="83"/>
    </row>
    <row r="432766" spans="16:16" x14ac:dyDescent="0.3">
      <c r="P432766" s="83"/>
    </row>
    <row r="432767" spans="16:16" x14ac:dyDescent="0.3">
      <c r="P432767" s="83"/>
    </row>
    <row r="432768" spans="16:16" x14ac:dyDescent="0.3">
      <c r="P432768" s="83"/>
    </row>
    <row r="432769" spans="16:16" x14ac:dyDescent="0.3">
      <c r="P432769" s="83"/>
    </row>
    <row r="432770" spans="16:16" x14ac:dyDescent="0.3">
      <c r="P432770" s="83"/>
    </row>
    <row r="432771" spans="16:16" x14ac:dyDescent="0.3">
      <c r="P432771" s="83"/>
    </row>
    <row r="432772" spans="16:16" x14ac:dyDescent="0.3">
      <c r="P432772" s="83"/>
    </row>
    <row r="432773" spans="16:16" x14ac:dyDescent="0.3">
      <c r="P432773" s="83"/>
    </row>
    <row r="432774" spans="16:16" x14ac:dyDescent="0.3">
      <c r="P432774" s="83"/>
    </row>
    <row r="432775" spans="16:16" x14ac:dyDescent="0.3">
      <c r="P432775" s="83"/>
    </row>
    <row r="432776" spans="16:16" x14ac:dyDescent="0.3">
      <c r="P432776" s="83"/>
    </row>
    <row r="432777" spans="16:16" x14ac:dyDescent="0.3">
      <c r="P432777" s="83"/>
    </row>
    <row r="432778" spans="16:16" x14ac:dyDescent="0.3">
      <c r="P432778" s="83"/>
    </row>
    <row r="432779" spans="16:16" x14ac:dyDescent="0.3">
      <c r="P432779" s="83"/>
    </row>
    <row r="432780" spans="16:16" x14ac:dyDescent="0.3">
      <c r="P432780" s="83"/>
    </row>
    <row r="432781" spans="16:16" x14ac:dyDescent="0.3">
      <c r="P432781" s="83"/>
    </row>
    <row r="432782" spans="16:16" x14ac:dyDescent="0.3">
      <c r="P432782" s="83"/>
    </row>
    <row r="432783" spans="16:16" x14ac:dyDescent="0.3">
      <c r="P432783" s="83"/>
    </row>
    <row r="432784" spans="16:16" x14ac:dyDescent="0.3">
      <c r="P432784" s="83"/>
    </row>
    <row r="432785" spans="16:16" x14ac:dyDescent="0.3">
      <c r="P432785" s="83"/>
    </row>
    <row r="432786" spans="16:16" x14ac:dyDescent="0.3">
      <c r="P432786" s="83"/>
    </row>
    <row r="432787" spans="16:16" x14ac:dyDescent="0.3">
      <c r="P432787" s="83"/>
    </row>
    <row r="432788" spans="16:16" x14ac:dyDescent="0.3">
      <c r="P432788" s="83"/>
    </row>
    <row r="432789" spans="16:16" x14ac:dyDescent="0.3">
      <c r="P432789" s="83"/>
    </row>
    <row r="432790" spans="16:16" x14ac:dyDescent="0.3">
      <c r="P432790" s="83"/>
    </row>
    <row r="432791" spans="16:16" x14ac:dyDescent="0.3">
      <c r="P432791" s="83"/>
    </row>
    <row r="432792" spans="16:16" x14ac:dyDescent="0.3">
      <c r="P432792" s="83"/>
    </row>
    <row r="432793" spans="16:16" x14ac:dyDescent="0.3">
      <c r="P432793" s="83"/>
    </row>
    <row r="432794" spans="16:16" x14ac:dyDescent="0.3">
      <c r="P432794" s="83"/>
    </row>
    <row r="432795" spans="16:16" x14ac:dyDescent="0.3">
      <c r="P432795" s="83"/>
    </row>
    <row r="432796" spans="16:16" x14ac:dyDescent="0.3">
      <c r="P432796" s="83"/>
    </row>
    <row r="432797" spans="16:16" x14ac:dyDescent="0.3">
      <c r="P432797" s="83"/>
    </row>
    <row r="432798" spans="16:16" x14ac:dyDescent="0.3">
      <c r="P432798" s="83"/>
    </row>
    <row r="432799" spans="16:16" x14ac:dyDescent="0.3">
      <c r="P432799" s="83"/>
    </row>
    <row r="432800" spans="16:16" x14ac:dyDescent="0.3">
      <c r="P432800" s="83"/>
    </row>
    <row r="432801" spans="16:16" x14ac:dyDescent="0.3">
      <c r="P432801" s="83"/>
    </row>
    <row r="432802" spans="16:16" x14ac:dyDescent="0.3">
      <c r="P432802" s="83"/>
    </row>
    <row r="432803" spans="16:16" x14ac:dyDescent="0.3">
      <c r="P432803" s="83"/>
    </row>
    <row r="432804" spans="16:16" x14ac:dyDescent="0.3">
      <c r="P432804" s="83"/>
    </row>
    <row r="432805" spans="16:16" x14ac:dyDescent="0.3">
      <c r="P432805" s="83"/>
    </row>
    <row r="432806" spans="16:16" x14ac:dyDescent="0.3">
      <c r="P432806" s="83"/>
    </row>
    <row r="432807" spans="16:16" x14ac:dyDescent="0.3">
      <c r="P432807" s="83"/>
    </row>
    <row r="432808" spans="16:16" x14ac:dyDescent="0.3">
      <c r="P432808" s="83"/>
    </row>
    <row r="432809" spans="16:16" x14ac:dyDescent="0.3">
      <c r="P432809" s="83"/>
    </row>
    <row r="432810" spans="16:16" x14ac:dyDescent="0.3">
      <c r="P432810" s="83"/>
    </row>
    <row r="432811" spans="16:16" x14ac:dyDescent="0.3">
      <c r="P432811" s="83"/>
    </row>
    <row r="432812" spans="16:16" x14ac:dyDescent="0.3">
      <c r="P432812" s="83"/>
    </row>
    <row r="432813" spans="16:16" x14ac:dyDescent="0.3">
      <c r="P432813" s="83"/>
    </row>
    <row r="432814" spans="16:16" x14ac:dyDescent="0.3">
      <c r="P432814" s="83"/>
    </row>
    <row r="432815" spans="16:16" x14ac:dyDescent="0.3">
      <c r="P432815" s="83"/>
    </row>
    <row r="432816" spans="16:16" x14ac:dyDescent="0.3">
      <c r="P432816" s="83"/>
    </row>
    <row r="432817" spans="16:16" x14ac:dyDescent="0.3">
      <c r="P432817" s="83"/>
    </row>
    <row r="432818" spans="16:16" x14ac:dyDescent="0.3">
      <c r="P432818" s="83"/>
    </row>
    <row r="432819" spans="16:16" x14ac:dyDescent="0.3">
      <c r="P432819" s="83"/>
    </row>
    <row r="432820" spans="16:16" x14ac:dyDescent="0.3">
      <c r="P432820" s="83"/>
    </row>
    <row r="432821" spans="16:16" x14ac:dyDescent="0.3">
      <c r="P432821" s="83"/>
    </row>
    <row r="432822" spans="16:16" x14ac:dyDescent="0.3">
      <c r="P432822" s="83"/>
    </row>
    <row r="432823" spans="16:16" x14ac:dyDescent="0.3">
      <c r="P432823" s="83"/>
    </row>
    <row r="432824" spans="16:16" x14ac:dyDescent="0.3">
      <c r="P432824" s="83"/>
    </row>
    <row r="432825" spans="16:16" x14ac:dyDescent="0.3">
      <c r="P432825" s="83"/>
    </row>
    <row r="432826" spans="16:16" x14ac:dyDescent="0.3">
      <c r="P432826" s="83"/>
    </row>
    <row r="432827" spans="16:16" x14ac:dyDescent="0.3">
      <c r="P432827" s="83"/>
    </row>
    <row r="432828" spans="16:16" x14ac:dyDescent="0.3">
      <c r="P432828" s="83"/>
    </row>
    <row r="432829" spans="16:16" x14ac:dyDescent="0.3">
      <c r="P432829" s="83"/>
    </row>
    <row r="432830" spans="16:16" x14ac:dyDescent="0.3">
      <c r="P432830" s="83"/>
    </row>
    <row r="432831" spans="16:16" x14ac:dyDescent="0.3">
      <c r="P432831" s="83"/>
    </row>
    <row r="432832" spans="16:16" x14ac:dyDescent="0.3">
      <c r="P432832" s="83"/>
    </row>
    <row r="432833" spans="16:16" x14ac:dyDescent="0.3">
      <c r="P432833" s="83"/>
    </row>
    <row r="432834" spans="16:16" x14ac:dyDescent="0.3">
      <c r="P432834" s="83"/>
    </row>
    <row r="432835" spans="16:16" x14ac:dyDescent="0.3">
      <c r="P432835" s="83"/>
    </row>
    <row r="432836" spans="16:16" x14ac:dyDescent="0.3">
      <c r="P432836" s="83"/>
    </row>
    <row r="432837" spans="16:16" x14ac:dyDescent="0.3">
      <c r="P432837" s="83"/>
    </row>
    <row r="432838" spans="16:16" x14ac:dyDescent="0.3">
      <c r="P432838" s="83"/>
    </row>
    <row r="432839" spans="16:16" x14ac:dyDescent="0.3">
      <c r="P432839" s="83"/>
    </row>
    <row r="432840" spans="16:16" x14ac:dyDescent="0.3">
      <c r="P432840" s="83"/>
    </row>
    <row r="432841" spans="16:16" x14ac:dyDescent="0.3">
      <c r="P432841" s="83"/>
    </row>
    <row r="432842" spans="16:16" x14ac:dyDescent="0.3">
      <c r="P432842" s="83"/>
    </row>
    <row r="432843" spans="16:16" x14ac:dyDescent="0.3">
      <c r="P432843" s="83"/>
    </row>
    <row r="432844" spans="16:16" x14ac:dyDescent="0.3">
      <c r="P432844" s="83"/>
    </row>
    <row r="432845" spans="16:16" x14ac:dyDescent="0.3">
      <c r="P432845" s="83"/>
    </row>
    <row r="432846" spans="16:16" x14ac:dyDescent="0.3">
      <c r="P432846" s="83"/>
    </row>
    <row r="432847" spans="16:16" x14ac:dyDescent="0.3">
      <c r="P432847" s="83"/>
    </row>
    <row r="432848" spans="16:16" x14ac:dyDescent="0.3">
      <c r="P432848" s="83"/>
    </row>
    <row r="432849" spans="16:16" x14ac:dyDescent="0.3">
      <c r="P432849" s="83"/>
    </row>
    <row r="432850" spans="16:16" x14ac:dyDescent="0.3">
      <c r="P432850" s="83"/>
    </row>
    <row r="432851" spans="16:16" x14ac:dyDescent="0.3">
      <c r="P432851" s="83"/>
    </row>
    <row r="432852" spans="16:16" x14ac:dyDescent="0.3">
      <c r="P432852" s="83"/>
    </row>
    <row r="432853" spans="16:16" x14ac:dyDescent="0.3">
      <c r="P432853" s="83"/>
    </row>
    <row r="432854" spans="16:16" x14ac:dyDescent="0.3">
      <c r="P432854" s="83"/>
    </row>
    <row r="432855" spans="16:16" x14ac:dyDescent="0.3">
      <c r="P432855" s="83"/>
    </row>
    <row r="432856" spans="16:16" x14ac:dyDescent="0.3">
      <c r="P432856" s="83"/>
    </row>
    <row r="432857" spans="16:16" x14ac:dyDescent="0.3">
      <c r="P432857" s="83"/>
    </row>
    <row r="432858" spans="16:16" x14ac:dyDescent="0.3">
      <c r="P432858" s="83"/>
    </row>
    <row r="432859" spans="16:16" x14ac:dyDescent="0.3">
      <c r="P432859" s="83"/>
    </row>
    <row r="432860" spans="16:16" x14ac:dyDescent="0.3">
      <c r="P432860" s="83"/>
    </row>
    <row r="432861" spans="16:16" x14ac:dyDescent="0.3">
      <c r="P432861" s="83"/>
    </row>
    <row r="432862" spans="16:16" x14ac:dyDescent="0.3">
      <c r="P432862" s="83"/>
    </row>
    <row r="432863" spans="16:16" x14ac:dyDescent="0.3">
      <c r="P432863" s="83"/>
    </row>
    <row r="432864" spans="16:16" x14ac:dyDescent="0.3">
      <c r="P432864" s="83"/>
    </row>
    <row r="432865" spans="16:16" x14ac:dyDescent="0.3">
      <c r="P432865" s="83"/>
    </row>
    <row r="432866" spans="16:16" x14ac:dyDescent="0.3">
      <c r="P432866" s="83"/>
    </row>
    <row r="432867" spans="16:16" x14ac:dyDescent="0.3">
      <c r="P432867" s="83"/>
    </row>
    <row r="432868" spans="16:16" x14ac:dyDescent="0.3">
      <c r="P432868" s="83"/>
    </row>
    <row r="432869" spans="16:16" x14ac:dyDescent="0.3">
      <c r="P432869" s="83"/>
    </row>
    <row r="432870" spans="16:16" x14ac:dyDescent="0.3">
      <c r="P432870" s="83"/>
    </row>
    <row r="432871" spans="16:16" x14ac:dyDescent="0.3">
      <c r="P432871" s="83"/>
    </row>
    <row r="432872" spans="16:16" x14ac:dyDescent="0.3">
      <c r="P432872" s="83"/>
    </row>
    <row r="432873" spans="16:16" x14ac:dyDescent="0.3">
      <c r="P432873" s="83"/>
    </row>
    <row r="432874" spans="16:16" x14ac:dyDescent="0.3">
      <c r="P432874" s="83"/>
    </row>
    <row r="432875" spans="16:16" x14ac:dyDescent="0.3">
      <c r="P432875" s="83"/>
    </row>
    <row r="432876" spans="16:16" x14ac:dyDescent="0.3">
      <c r="P432876" s="83"/>
    </row>
    <row r="432877" spans="16:16" x14ac:dyDescent="0.3">
      <c r="P432877" s="83"/>
    </row>
    <row r="432878" spans="16:16" x14ac:dyDescent="0.3">
      <c r="P432878" s="83"/>
    </row>
    <row r="432879" spans="16:16" x14ac:dyDescent="0.3">
      <c r="P432879" s="83"/>
    </row>
    <row r="432880" spans="16:16" x14ac:dyDescent="0.3">
      <c r="P432880" s="83"/>
    </row>
    <row r="432881" spans="16:16" x14ac:dyDescent="0.3">
      <c r="P432881" s="83"/>
    </row>
    <row r="432882" spans="16:16" x14ac:dyDescent="0.3">
      <c r="P432882" s="83"/>
    </row>
    <row r="432883" spans="16:16" x14ac:dyDescent="0.3">
      <c r="P432883" s="83"/>
    </row>
    <row r="432884" spans="16:16" x14ac:dyDescent="0.3">
      <c r="P432884" s="83"/>
    </row>
    <row r="432885" spans="16:16" x14ac:dyDescent="0.3">
      <c r="P432885" s="83"/>
    </row>
    <row r="432886" spans="16:16" x14ac:dyDescent="0.3">
      <c r="P432886" s="83"/>
    </row>
    <row r="432887" spans="16:16" x14ac:dyDescent="0.3">
      <c r="P432887" s="83"/>
    </row>
    <row r="432888" spans="16:16" x14ac:dyDescent="0.3">
      <c r="P432888" s="83"/>
    </row>
    <row r="432889" spans="16:16" x14ac:dyDescent="0.3">
      <c r="P432889" s="83"/>
    </row>
    <row r="432890" spans="16:16" x14ac:dyDescent="0.3">
      <c r="P432890" s="83"/>
    </row>
    <row r="432891" spans="16:16" x14ac:dyDescent="0.3">
      <c r="P432891" s="83"/>
    </row>
    <row r="432892" spans="16:16" x14ac:dyDescent="0.3">
      <c r="P432892" s="83"/>
    </row>
    <row r="432893" spans="16:16" x14ac:dyDescent="0.3">
      <c r="P432893" s="83"/>
    </row>
    <row r="432894" spans="16:16" x14ac:dyDescent="0.3">
      <c r="P432894" s="83"/>
    </row>
    <row r="432895" spans="16:16" x14ac:dyDescent="0.3">
      <c r="P432895" s="83"/>
    </row>
    <row r="432896" spans="16:16" x14ac:dyDescent="0.3">
      <c r="P432896" s="83"/>
    </row>
    <row r="432897" spans="16:16" x14ac:dyDescent="0.3">
      <c r="P432897" s="83"/>
    </row>
    <row r="432898" spans="16:16" x14ac:dyDescent="0.3">
      <c r="P432898" s="83"/>
    </row>
    <row r="432899" spans="16:16" x14ac:dyDescent="0.3">
      <c r="P432899" s="83"/>
    </row>
    <row r="432900" spans="16:16" x14ac:dyDescent="0.3">
      <c r="P432900" s="83"/>
    </row>
    <row r="432901" spans="16:16" x14ac:dyDescent="0.3">
      <c r="P432901" s="83"/>
    </row>
    <row r="432902" spans="16:16" x14ac:dyDescent="0.3">
      <c r="P432902" s="83"/>
    </row>
    <row r="432903" spans="16:16" x14ac:dyDescent="0.3">
      <c r="P432903" s="83"/>
    </row>
    <row r="432904" spans="16:16" x14ac:dyDescent="0.3">
      <c r="P432904" s="83"/>
    </row>
    <row r="432905" spans="16:16" x14ac:dyDescent="0.3">
      <c r="P432905" s="83"/>
    </row>
    <row r="432906" spans="16:16" x14ac:dyDescent="0.3">
      <c r="P432906" s="83"/>
    </row>
    <row r="432907" spans="16:16" x14ac:dyDescent="0.3">
      <c r="P432907" s="83"/>
    </row>
    <row r="432908" spans="16:16" x14ac:dyDescent="0.3">
      <c r="P432908" s="83"/>
    </row>
    <row r="432909" spans="16:16" x14ac:dyDescent="0.3">
      <c r="P432909" s="83"/>
    </row>
    <row r="432910" spans="16:16" x14ac:dyDescent="0.3">
      <c r="P432910" s="83"/>
    </row>
    <row r="432911" spans="16:16" x14ac:dyDescent="0.3">
      <c r="P432911" s="83"/>
    </row>
    <row r="432912" spans="16:16" x14ac:dyDescent="0.3">
      <c r="P432912" s="83"/>
    </row>
    <row r="432913" spans="16:16" x14ac:dyDescent="0.3">
      <c r="P432913" s="83"/>
    </row>
    <row r="432914" spans="16:16" x14ac:dyDescent="0.3">
      <c r="P432914" s="83"/>
    </row>
    <row r="432915" spans="16:16" x14ac:dyDescent="0.3">
      <c r="P432915" s="83"/>
    </row>
    <row r="432916" spans="16:16" x14ac:dyDescent="0.3">
      <c r="P432916" s="83"/>
    </row>
    <row r="432917" spans="16:16" x14ac:dyDescent="0.3">
      <c r="P432917" s="83"/>
    </row>
    <row r="432918" spans="16:16" x14ac:dyDescent="0.3">
      <c r="P432918" s="83"/>
    </row>
    <row r="432919" spans="16:16" x14ac:dyDescent="0.3">
      <c r="P432919" s="83"/>
    </row>
    <row r="432920" spans="16:16" x14ac:dyDescent="0.3">
      <c r="P432920" s="83"/>
    </row>
    <row r="432921" spans="16:16" x14ac:dyDescent="0.3">
      <c r="P432921" s="83"/>
    </row>
    <row r="432922" spans="16:16" x14ac:dyDescent="0.3">
      <c r="P432922" s="83"/>
    </row>
    <row r="432923" spans="16:16" x14ac:dyDescent="0.3">
      <c r="P432923" s="83"/>
    </row>
    <row r="432924" spans="16:16" x14ac:dyDescent="0.3">
      <c r="P432924" s="83"/>
    </row>
    <row r="432925" spans="16:16" x14ac:dyDescent="0.3">
      <c r="P432925" s="83"/>
    </row>
    <row r="432926" spans="16:16" x14ac:dyDescent="0.3">
      <c r="P432926" s="83"/>
    </row>
    <row r="432927" spans="16:16" x14ac:dyDescent="0.3">
      <c r="P432927" s="83"/>
    </row>
    <row r="432928" spans="16:16" x14ac:dyDescent="0.3">
      <c r="P432928" s="83"/>
    </row>
    <row r="432929" spans="16:16" x14ac:dyDescent="0.3">
      <c r="P432929" s="83"/>
    </row>
    <row r="432930" spans="16:16" x14ac:dyDescent="0.3">
      <c r="P432930" s="83"/>
    </row>
    <row r="432931" spans="16:16" x14ac:dyDescent="0.3">
      <c r="P432931" s="83"/>
    </row>
    <row r="432932" spans="16:16" x14ac:dyDescent="0.3">
      <c r="P432932" s="83"/>
    </row>
    <row r="432933" spans="16:16" x14ac:dyDescent="0.3">
      <c r="P432933" s="83"/>
    </row>
    <row r="432934" spans="16:16" x14ac:dyDescent="0.3">
      <c r="P432934" s="83"/>
    </row>
    <row r="432935" spans="16:16" x14ac:dyDescent="0.3">
      <c r="P432935" s="83"/>
    </row>
    <row r="432936" spans="16:16" x14ac:dyDescent="0.3">
      <c r="P432936" s="83"/>
    </row>
    <row r="432937" spans="16:16" x14ac:dyDescent="0.3">
      <c r="P432937" s="83"/>
    </row>
    <row r="432938" spans="16:16" x14ac:dyDescent="0.3">
      <c r="P432938" s="83"/>
    </row>
    <row r="432939" spans="16:16" x14ac:dyDescent="0.3">
      <c r="P432939" s="83"/>
    </row>
    <row r="432940" spans="16:16" x14ac:dyDescent="0.3">
      <c r="P432940" s="83"/>
    </row>
    <row r="432941" spans="16:16" x14ac:dyDescent="0.3">
      <c r="P432941" s="83"/>
    </row>
    <row r="432942" spans="16:16" x14ac:dyDescent="0.3">
      <c r="P432942" s="83"/>
    </row>
    <row r="432943" spans="16:16" x14ac:dyDescent="0.3">
      <c r="P432943" s="83"/>
    </row>
    <row r="432944" spans="16:16" x14ac:dyDescent="0.3">
      <c r="P432944" s="83"/>
    </row>
    <row r="432945" spans="16:16" x14ac:dyDescent="0.3">
      <c r="P432945" s="83"/>
    </row>
    <row r="432946" spans="16:16" x14ac:dyDescent="0.3">
      <c r="P432946" s="83"/>
    </row>
    <row r="432947" spans="16:16" x14ac:dyDescent="0.3">
      <c r="P432947" s="83"/>
    </row>
    <row r="432948" spans="16:16" x14ac:dyDescent="0.3">
      <c r="P432948" s="83"/>
    </row>
    <row r="432949" spans="16:16" x14ac:dyDescent="0.3">
      <c r="P432949" s="83"/>
    </row>
    <row r="432950" spans="16:16" x14ac:dyDescent="0.3">
      <c r="P432950" s="83"/>
    </row>
    <row r="432951" spans="16:16" x14ac:dyDescent="0.3">
      <c r="P432951" s="83"/>
    </row>
    <row r="432952" spans="16:16" x14ac:dyDescent="0.3">
      <c r="P432952" s="83"/>
    </row>
    <row r="432953" spans="16:16" x14ac:dyDescent="0.3">
      <c r="P432953" s="83"/>
    </row>
    <row r="432954" spans="16:16" x14ac:dyDescent="0.3">
      <c r="P432954" s="83"/>
    </row>
    <row r="432955" spans="16:16" x14ac:dyDescent="0.3">
      <c r="P432955" s="83"/>
    </row>
    <row r="432956" spans="16:16" x14ac:dyDescent="0.3">
      <c r="P432956" s="83"/>
    </row>
    <row r="432957" spans="16:16" x14ac:dyDescent="0.3">
      <c r="P432957" s="83"/>
    </row>
    <row r="432958" spans="16:16" x14ac:dyDescent="0.3">
      <c r="P432958" s="83"/>
    </row>
    <row r="432959" spans="16:16" x14ac:dyDescent="0.3">
      <c r="P432959" s="83"/>
    </row>
    <row r="432960" spans="16:16" x14ac:dyDescent="0.3">
      <c r="P432960" s="83"/>
    </row>
    <row r="432961" spans="16:16" x14ac:dyDescent="0.3">
      <c r="P432961" s="83"/>
    </row>
    <row r="432962" spans="16:16" x14ac:dyDescent="0.3">
      <c r="P432962" s="83"/>
    </row>
    <row r="432963" spans="16:16" x14ac:dyDescent="0.3">
      <c r="P432963" s="83"/>
    </row>
    <row r="432964" spans="16:16" x14ac:dyDescent="0.3">
      <c r="P432964" s="83"/>
    </row>
    <row r="432965" spans="16:16" x14ac:dyDescent="0.3">
      <c r="P432965" s="83"/>
    </row>
    <row r="432966" spans="16:16" x14ac:dyDescent="0.3">
      <c r="P432966" s="83"/>
    </row>
    <row r="432967" spans="16:16" x14ac:dyDescent="0.3">
      <c r="P432967" s="83"/>
    </row>
    <row r="432968" spans="16:16" x14ac:dyDescent="0.3">
      <c r="P432968" s="83"/>
    </row>
    <row r="432969" spans="16:16" x14ac:dyDescent="0.3">
      <c r="P432969" s="83"/>
    </row>
    <row r="432970" spans="16:16" x14ac:dyDescent="0.3">
      <c r="P432970" s="83"/>
    </row>
    <row r="432971" spans="16:16" x14ac:dyDescent="0.3">
      <c r="P432971" s="83"/>
    </row>
    <row r="432972" spans="16:16" x14ac:dyDescent="0.3">
      <c r="P432972" s="83"/>
    </row>
    <row r="432973" spans="16:16" x14ac:dyDescent="0.3">
      <c r="P432973" s="83"/>
    </row>
    <row r="432974" spans="16:16" x14ac:dyDescent="0.3">
      <c r="P432974" s="83"/>
    </row>
    <row r="432975" spans="16:16" x14ac:dyDescent="0.3">
      <c r="P432975" s="83"/>
    </row>
    <row r="432976" spans="16:16" x14ac:dyDescent="0.3">
      <c r="P432976" s="83"/>
    </row>
    <row r="432977" spans="16:16" x14ac:dyDescent="0.3">
      <c r="P432977" s="83"/>
    </row>
    <row r="432978" spans="16:16" x14ac:dyDescent="0.3">
      <c r="P432978" s="83"/>
    </row>
    <row r="432979" spans="16:16" x14ac:dyDescent="0.3">
      <c r="P432979" s="83"/>
    </row>
    <row r="432980" spans="16:16" x14ac:dyDescent="0.3">
      <c r="P432980" s="83"/>
    </row>
    <row r="432981" spans="16:16" x14ac:dyDescent="0.3">
      <c r="P432981" s="83"/>
    </row>
    <row r="432982" spans="16:16" x14ac:dyDescent="0.3">
      <c r="P432982" s="83"/>
    </row>
    <row r="432983" spans="16:16" x14ac:dyDescent="0.3">
      <c r="P432983" s="83"/>
    </row>
    <row r="432984" spans="16:16" x14ac:dyDescent="0.3">
      <c r="P432984" s="83"/>
    </row>
    <row r="432985" spans="16:16" x14ac:dyDescent="0.3">
      <c r="P432985" s="83"/>
    </row>
    <row r="432986" spans="16:16" x14ac:dyDescent="0.3">
      <c r="P432986" s="83"/>
    </row>
    <row r="432987" spans="16:16" x14ac:dyDescent="0.3">
      <c r="P432987" s="83"/>
    </row>
    <row r="432988" spans="16:16" x14ac:dyDescent="0.3">
      <c r="P432988" s="83"/>
    </row>
    <row r="432989" spans="16:16" x14ac:dyDescent="0.3">
      <c r="P432989" s="83"/>
    </row>
    <row r="432990" spans="16:16" x14ac:dyDescent="0.3">
      <c r="P432990" s="83"/>
    </row>
    <row r="432991" spans="16:16" x14ac:dyDescent="0.3">
      <c r="P432991" s="83"/>
    </row>
    <row r="432992" spans="16:16" x14ac:dyDescent="0.3">
      <c r="P432992" s="83"/>
    </row>
    <row r="432993" spans="16:16" x14ac:dyDescent="0.3">
      <c r="P432993" s="83"/>
    </row>
    <row r="432994" spans="16:16" x14ac:dyDescent="0.3">
      <c r="P432994" s="83"/>
    </row>
    <row r="432995" spans="16:16" x14ac:dyDescent="0.3">
      <c r="P432995" s="83"/>
    </row>
    <row r="432996" spans="16:16" x14ac:dyDescent="0.3">
      <c r="P432996" s="83"/>
    </row>
    <row r="432997" spans="16:16" x14ac:dyDescent="0.3">
      <c r="P432997" s="83"/>
    </row>
    <row r="432998" spans="16:16" x14ac:dyDescent="0.3">
      <c r="P432998" s="83"/>
    </row>
    <row r="432999" spans="16:16" x14ac:dyDescent="0.3">
      <c r="P432999" s="83"/>
    </row>
    <row r="433000" spans="16:16" x14ac:dyDescent="0.3">
      <c r="P433000" s="83"/>
    </row>
    <row r="433001" spans="16:16" x14ac:dyDescent="0.3">
      <c r="P433001" s="83"/>
    </row>
    <row r="433002" spans="16:16" x14ac:dyDescent="0.3">
      <c r="P433002" s="83"/>
    </row>
    <row r="433003" spans="16:16" x14ac:dyDescent="0.3">
      <c r="P433003" s="83"/>
    </row>
    <row r="433004" spans="16:16" x14ac:dyDescent="0.3">
      <c r="P433004" s="83"/>
    </row>
    <row r="433005" spans="16:16" x14ac:dyDescent="0.3">
      <c r="P433005" s="83"/>
    </row>
    <row r="433006" spans="16:16" x14ac:dyDescent="0.3">
      <c r="P433006" s="83"/>
    </row>
    <row r="433007" spans="16:16" x14ac:dyDescent="0.3">
      <c r="P433007" s="83"/>
    </row>
    <row r="433008" spans="16:16" x14ac:dyDescent="0.3">
      <c r="P433008" s="83"/>
    </row>
    <row r="433009" spans="16:16" x14ac:dyDescent="0.3">
      <c r="P433009" s="83"/>
    </row>
    <row r="433010" spans="16:16" x14ac:dyDescent="0.3">
      <c r="P433010" s="83"/>
    </row>
    <row r="433011" spans="16:16" x14ac:dyDescent="0.3">
      <c r="P433011" s="83"/>
    </row>
    <row r="433012" spans="16:16" x14ac:dyDescent="0.3">
      <c r="P433012" s="83"/>
    </row>
    <row r="433013" spans="16:16" x14ac:dyDescent="0.3">
      <c r="P433013" s="83"/>
    </row>
    <row r="433014" spans="16:16" x14ac:dyDescent="0.3">
      <c r="P433014" s="83"/>
    </row>
    <row r="433015" spans="16:16" x14ac:dyDescent="0.3">
      <c r="P433015" s="83"/>
    </row>
    <row r="433016" spans="16:16" x14ac:dyDescent="0.3">
      <c r="P433016" s="83"/>
    </row>
    <row r="433017" spans="16:16" x14ac:dyDescent="0.3">
      <c r="P433017" s="83"/>
    </row>
    <row r="433018" spans="16:16" x14ac:dyDescent="0.3">
      <c r="P433018" s="83"/>
    </row>
    <row r="433019" spans="16:16" x14ac:dyDescent="0.3">
      <c r="P433019" s="83"/>
    </row>
    <row r="433020" spans="16:16" x14ac:dyDescent="0.3">
      <c r="P433020" s="83"/>
    </row>
    <row r="433021" spans="16:16" x14ac:dyDescent="0.3">
      <c r="P433021" s="83"/>
    </row>
    <row r="433022" spans="16:16" x14ac:dyDescent="0.3">
      <c r="P433022" s="83"/>
    </row>
    <row r="433023" spans="16:16" x14ac:dyDescent="0.3">
      <c r="P433023" s="83"/>
    </row>
    <row r="433024" spans="16:16" x14ac:dyDescent="0.3">
      <c r="P433024" s="83"/>
    </row>
    <row r="433025" spans="16:16" x14ac:dyDescent="0.3">
      <c r="P433025" s="83"/>
    </row>
    <row r="433026" spans="16:16" x14ac:dyDescent="0.3">
      <c r="P433026" s="83"/>
    </row>
    <row r="433027" spans="16:16" x14ac:dyDescent="0.3">
      <c r="P433027" s="83"/>
    </row>
    <row r="433028" spans="16:16" x14ac:dyDescent="0.3">
      <c r="P433028" s="83"/>
    </row>
    <row r="433029" spans="16:16" x14ac:dyDescent="0.3">
      <c r="P433029" s="83"/>
    </row>
    <row r="433030" spans="16:16" x14ac:dyDescent="0.3">
      <c r="P433030" s="83"/>
    </row>
    <row r="433031" spans="16:16" x14ac:dyDescent="0.3">
      <c r="P433031" s="83"/>
    </row>
    <row r="433032" spans="16:16" x14ac:dyDescent="0.3">
      <c r="P433032" s="83"/>
    </row>
    <row r="433033" spans="16:16" x14ac:dyDescent="0.3">
      <c r="P433033" s="83"/>
    </row>
    <row r="433034" spans="16:16" x14ac:dyDescent="0.3">
      <c r="P433034" s="83"/>
    </row>
    <row r="433035" spans="16:16" x14ac:dyDescent="0.3">
      <c r="P433035" s="83"/>
    </row>
    <row r="433036" spans="16:16" x14ac:dyDescent="0.3">
      <c r="P433036" s="83"/>
    </row>
    <row r="433037" spans="16:16" x14ac:dyDescent="0.3">
      <c r="P433037" s="83"/>
    </row>
    <row r="433038" spans="16:16" x14ac:dyDescent="0.3">
      <c r="P433038" s="83"/>
    </row>
    <row r="433039" spans="16:16" x14ac:dyDescent="0.3">
      <c r="P433039" s="83"/>
    </row>
    <row r="433040" spans="16:16" x14ac:dyDescent="0.3">
      <c r="P433040" s="83"/>
    </row>
    <row r="433041" spans="16:16" x14ac:dyDescent="0.3">
      <c r="P433041" s="83"/>
    </row>
    <row r="433042" spans="16:16" x14ac:dyDescent="0.3">
      <c r="P433042" s="83"/>
    </row>
    <row r="433043" spans="16:16" x14ac:dyDescent="0.3">
      <c r="P433043" s="83"/>
    </row>
    <row r="433044" spans="16:16" x14ac:dyDescent="0.3">
      <c r="P433044" s="83"/>
    </row>
    <row r="433045" spans="16:16" x14ac:dyDescent="0.3">
      <c r="P433045" s="83"/>
    </row>
    <row r="433046" spans="16:16" x14ac:dyDescent="0.3">
      <c r="P433046" s="83"/>
    </row>
    <row r="433047" spans="16:16" x14ac:dyDescent="0.3">
      <c r="P433047" s="83"/>
    </row>
    <row r="433048" spans="16:16" x14ac:dyDescent="0.3">
      <c r="P433048" s="83"/>
    </row>
    <row r="433049" spans="16:16" x14ac:dyDescent="0.3">
      <c r="P433049" s="83"/>
    </row>
    <row r="433050" spans="16:16" x14ac:dyDescent="0.3">
      <c r="P433050" s="83"/>
    </row>
    <row r="433051" spans="16:16" x14ac:dyDescent="0.3">
      <c r="P433051" s="83"/>
    </row>
    <row r="433052" spans="16:16" x14ac:dyDescent="0.3">
      <c r="P433052" s="83"/>
    </row>
    <row r="433053" spans="16:16" x14ac:dyDescent="0.3">
      <c r="P433053" s="83"/>
    </row>
    <row r="433054" spans="16:16" x14ac:dyDescent="0.3">
      <c r="P433054" s="83"/>
    </row>
    <row r="433055" spans="16:16" x14ac:dyDescent="0.3">
      <c r="P433055" s="83"/>
    </row>
    <row r="433056" spans="16:16" x14ac:dyDescent="0.3">
      <c r="P433056" s="83"/>
    </row>
    <row r="433057" spans="16:16" x14ac:dyDescent="0.3">
      <c r="P433057" s="83"/>
    </row>
    <row r="433058" spans="16:16" x14ac:dyDescent="0.3">
      <c r="P433058" s="83"/>
    </row>
    <row r="433059" spans="16:16" x14ac:dyDescent="0.3">
      <c r="P433059" s="83"/>
    </row>
    <row r="433060" spans="16:16" x14ac:dyDescent="0.3">
      <c r="P433060" s="83"/>
    </row>
    <row r="433061" spans="16:16" x14ac:dyDescent="0.3">
      <c r="P433061" s="83"/>
    </row>
    <row r="433062" spans="16:16" x14ac:dyDescent="0.3">
      <c r="P433062" s="83"/>
    </row>
    <row r="433063" spans="16:16" x14ac:dyDescent="0.3">
      <c r="P433063" s="83"/>
    </row>
    <row r="433064" spans="16:16" x14ac:dyDescent="0.3">
      <c r="P433064" s="83"/>
    </row>
    <row r="433065" spans="16:16" x14ac:dyDescent="0.3">
      <c r="P433065" s="83"/>
    </row>
    <row r="433066" spans="16:16" x14ac:dyDescent="0.3">
      <c r="P433066" s="83"/>
    </row>
    <row r="433067" spans="16:16" x14ac:dyDescent="0.3">
      <c r="P433067" s="83"/>
    </row>
    <row r="433068" spans="16:16" x14ac:dyDescent="0.3">
      <c r="P433068" s="83"/>
    </row>
    <row r="433069" spans="16:16" x14ac:dyDescent="0.3">
      <c r="P433069" s="83"/>
    </row>
    <row r="433070" spans="16:16" x14ac:dyDescent="0.3">
      <c r="P433070" s="83"/>
    </row>
    <row r="433071" spans="16:16" x14ac:dyDescent="0.3">
      <c r="P433071" s="83"/>
    </row>
    <row r="433072" spans="16:16" x14ac:dyDescent="0.3">
      <c r="P433072" s="83"/>
    </row>
    <row r="433073" spans="16:16" x14ac:dyDescent="0.3">
      <c r="P433073" s="83"/>
    </row>
    <row r="433074" spans="16:16" x14ac:dyDescent="0.3">
      <c r="P433074" s="83"/>
    </row>
    <row r="433075" spans="16:16" x14ac:dyDescent="0.3">
      <c r="P433075" s="83"/>
    </row>
    <row r="433076" spans="16:16" x14ac:dyDescent="0.3">
      <c r="P433076" s="83"/>
    </row>
    <row r="433077" spans="16:16" x14ac:dyDescent="0.3">
      <c r="P433077" s="83"/>
    </row>
    <row r="433078" spans="16:16" x14ac:dyDescent="0.3">
      <c r="P433078" s="83"/>
    </row>
    <row r="433079" spans="16:16" x14ac:dyDescent="0.3">
      <c r="P433079" s="83"/>
    </row>
    <row r="433080" spans="16:16" x14ac:dyDescent="0.3">
      <c r="P433080" s="83"/>
    </row>
    <row r="433081" spans="16:16" x14ac:dyDescent="0.3">
      <c r="P433081" s="83"/>
    </row>
    <row r="433082" spans="16:16" x14ac:dyDescent="0.3">
      <c r="P433082" s="83"/>
    </row>
    <row r="433083" spans="16:16" x14ac:dyDescent="0.3">
      <c r="P433083" s="83"/>
    </row>
    <row r="433084" spans="16:16" x14ac:dyDescent="0.3">
      <c r="P433084" s="83"/>
    </row>
    <row r="433085" spans="16:16" x14ac:dyDescent="0.3">
      <c r="P433085" s="83"/>
    </row>
    <row r="433086" spans="16:16" x14ac:dyDescent="0.3">
      <c r="P433086" s="83"/>
    </row>
    <row r="433087" spans="16:16" x14ac:dyDescent="0.3">
      <c r="P433087" s="83"/>
    </row>
    <row r="433088" spans="16:16" x14ac:dyDescent="0.3">
      <c r="P433088" s="83"/>
    </row>
    <row r="433089" spans="16:16" x14ac:dyDescent="0.3">
      <c r="P433089" s="83"/>
    </row>
    <row r="433090" spans="16:16" x14ac:dyDescent="0.3">
      <c r="P433090" s="83"/>
    </row>
    <row r="433091" spans="16:16" x14ac:dyDescent="0.3">
      <c r="P433091" s="83"/>
    </row>
    <row r="433092" spans="16:16" x14ac:dyDescent="0.3">
      <c r="P433092" s="83"/>
    </row>
    <row r="433093" spans="16:16" x14ac:dyDescent="0.3">
      <c r="P433093" s="83"/>
    </row>
    <row r="433094" spans="16:16" x14ac:dyDescent="0.3">
      <c r="P433094" s="83"/>
    </row>
    <row r="433095" spans="16:16" x14ac:dyDescent="0.3">
      <c r="P433095" s="83"/>
    </row>
    <row r="433096" spans="16:16" x14ac:dyDescent="0.3">
      <c r="P433096" s="83"/>
    </row>
    <row r="433097" spans="16:16" x14ac:dyDescent="0.3">
      <c r="P433097" s="83"/>
    </row>
    <row r="433098" spans="16:16" x14ac:dyDescent="0.3">
      <c r="P433098" s="83"/>
    </row>
    <row r="433099" spans="16:16" x14ac:dyDescent="0.3">
      <c r="P433099" s="83"/>
    </row>
    <row r="433100" spans="16:16" x14ac:dyDescent="0.3">
      <c r="P433100" s="83"/>
    </row>
    <row r="433101" spans="16:16" x14ac:dyDescent="0.3">
      <c r="P433101" s="83"/>
    </row>
    <row r="433102" spans="16:16" x14ac:dyDescent="0.3">
      <c r="P433102" s="83"/>
    </row>
    <row r="433103" spans="16:16" x14ac:dyDescent="0.3">
      <c r="P433103" s="83"/>
    </row>
    <row r="433104" spans="16:16" x14ac:dyDescent="0.3">
      <c r="P433104" s="83"/>
    </row>
    <row r="433105" spans="16:16" x14ac:dyDescent="0.3">
      <c r="P433105" s="83"/>
    </row>
    <row r="433106" spans="16:16" x14ac:dyDescent="0.3">
      <c r="P433106" s="83"/>
    </row>
    <row r="433107" spans="16:16" x14ac:dyDescent="0.3">
      <c r="P433107" s="83"/>
    </row>
    <row r="433108" spans="16:16" x14ac:dyDescent="0.3">
      <c r="P433108" s="83"/>
    </row>
    <row r="433109" spans="16:16" x14ac:dyDescent="0.3">
      <c r="P433109" s="83"/>
    </row>
    <row r="433110" spans="16:16" x14ac:dyDescent="0.3">
      <c r="P433110" s="83"/>
    </row>
    <row r="433111" spans="16:16" x14ac:dyDescent="0.3">
      <c r="P433111" s="83"/>
    </row>
    <row r="433112" spans="16:16" x14ac:dyDescent="0.3">
      <c r="P433112" s="83"/>
    </row>
    <row r="433113" spans="16:16" x14ac:dyDescent="0.3">
      <c r="P433113" s="83"/>
    </row>
    <row r="433114" spans="16:16" x14ac:dyDescent="0.3">
      <c r="P433114" s="83"/>
    </row>
    <row r="433115" spans="16:16" x14ac:dyDescent="0.3">
      <c r="P433115" s="83"/>
    </row>
    <row r="433116" spans="16:16" x14ac:dyDescent="0.3">
      <c r="P433116" s="83"/>
    </row>
    <row r="433117" spans="16:16" x14ac:dyDescent="0.3">
      <c r="P433117" s="83"/>
    </row>
    <row r="433118" spans="16:16" x14ac:dyDescent="0.3">
      <c r="P433118" s="83"/>
    </row>
    <row r="433119" spans="16:16" x14ac:dyDescent="0.3">
      <c r="P433119" s="83"/>
    </row>
    <row r="433120" spans="16:16" x14ac:dyDescent="0.3">
      <c r="P433120" s="83"/>
    </row>
    <row r="433121" spans="16:16" x14ac:dyDescent="0.3">
      <c r="P433121" s="83"/>
    </row>
    <row r="433122" spans="16:16" x14ac:dyDescent="0.3">
      <c r="P433122" s="83"/>
    </row>
    <row r="433123" spans="16:16" x14ac:dyDescent="0.3">
      <c r="P433123" s="83"/>
    </row>
    <row r="433124" spans="16:16" x14ac:dyDescent="0.3">
      <c r="P433124" s="83"/>
    </row>
    <row r="433125" spans="16:16" x14ac:dyDescent="0.3">
      <c r="P433125" s="83"/>
    </row>
    <row r="433126" spans="16:16" x14ac:dyDescent="0.3">
      <c r="P433126" s="83"/>
    </row>
    <row r="433127" spans="16:16" x14ac:dyDescent="0.3">
      <c r="P433127" s="83"/>
    </row>
    <row r="433128" spans="16:16" x14ac:dyDescent="0.3">
      <c r="P433128" s="83"/>
    </row>
    <row r="433129" spans="16:16" x14ac:dyDescent="0.3">
      <c r="P433129" s="83"/>
    </row>
    <row r="433130" spans="16:16" x14ac:dyDescent="0.3">
      <c r="P433130" s="83"/>
    </row>
    <row r="433131" spans="16:16" x14ac:dyDescent="0.3">
      <c r="P433131" s="83"/>
    </row>
    <row r="433132" spans="16:16" x14ac:dyDescent="0.3">
      <c r="P433132" s="83"/>
    </row>
    <row r="433133" spans="16:16" x14ac:dyDescent="0.3">
      <c r="P433133" s="83"/>
    </row>
    <row r="433134" spans="16:16" x14ac:dyDescent="0.3">
      <c r="P433134" s="83"/>
    </row>
    <row r="433135" spans="16:16" x14ac:dyDescent="0.3">
      <c r="P433135" s="83"/>
    </row>
    <row r="433136" spans="16:16" x14ac:dyDescent="0.3">
      <c r="P433136" s="83"/>
    </row>
    <row r="433137" spans="16:16" x14ac:dyDescent="0.3">
      <c r="P433137" s="83"/>
    </row>
    <row r="433138" spans="16:16" x14ac:dyDescent="0.3">
      <c r="P433138" s="83"/>
    </row>
    <row r="433139" spans="16:16" x14ac:dyDescent="0.3">
      <c r="P433139" s="83"/>
    </row>
    <row r="433140" spans="16:16" x14ac:dyDescent="0.3">
      <c r="P433140" s="83"/>
    </row>
    <row r="433141" spans="16:16" x14ac:dyDescent="0.3">
      <c r="P433141" s="83"/>
    </row>
    <row r="433142" spans="16:16" x14ac:dyDescent="0.3">
      <c r="P433142" s="83"/>
    </row>
    <row r="433143" spans="16:16" x14ac:dyDescent="0.3">
      <c r="P433143" s="83"/>
    </row>
    <row r="433144" spans="16:16" x14ac:dyDescent="0.3">
      <c r="P433144" s="83"/>
    </row>
    <row r="433145" spans="16:16" x14ac:dyDescent="0.3">
      <c r="P433145" s="83"/>
    </row>
    <row r="433146" spans="16:16" x14ac:dyDescent="0.3">
      <c r="P433146" s="83"/>
    </row>
    <row r="433147" spans="16:16" x14ac:dyDescent="0.3">
      <c r="P433147" s="83"/>
    </row>
    <row r="433148" spans="16:16" x14ac:dyDescent="0.3">
      <c r="P433148" s="83"/>
    </row>
    <row r="433149" spans="16:16" x14ac:dyDescent="0.3">
      <c r="P433149" s="83"/>
    </row>
    <row r="433150" spans="16:16" x14ac:dyDescent="0.3">
      <c r="P433150" s="83"/>
    </row>
    <row r="433151" spans="16:16" x14ac:dyDescent="0.3">
      <c r="P433151" s="83"/>
    </row>
    <row r="433152" spans="16:16" x14ac:dyDescent="0.3">
      <c r="P433152" s="83"/>
    </row>
    <row r="433153" spans="16:16" x14ac:dyDescent="0.3">
      <c r="P433153" s="83"/>
    </row>
    <row r="433154" spans="16:16" x14ac:dyDescent="0.3">
      <c r="P433154" s="83"/>
    </row>
    <row r="433155" spans="16:16" x14ac:dyDescent="0.3">
      <c r="P433155" s="83"/>
    </row>
    <row r="433156" spans="16:16" x14ac:dyDescent="0.3">
      <c r="P433156" s="83"/>
    </row>
    <row r="433157" spans="16:16" x14ac:dyDescent="0.3">
      <c r="P433157" s="83"/>
    </row>
    <row r="433158" spans="16:16" x14ac:dyDescent="0.3">
      <c r="P433158" s="83"/>
    </row>
    <row r="433159" spans="16:16" x14ac:dyDescent="0.3">
      <c r="P433159" s="83"/>
    </row>
    <row r="433160" spans="16:16" x14ac:dyDescent="0.3">
      <c r="P433160" s="83"/>
    </row>
    <row r="433161" spans="16:16" x14ac:dyDescent="0.3">
      <c r="P433161" s="83"/>
    </row>
    <row r="433162" spans="16:16" x14ac:dyDescent="0.3">
      <c r="P433162" s="83"/>
    </row>
    <row r="433163" spans="16:16" x14ac:dyDescent="0.3">
      <c r="P433163" s="83"/>
    </row>
    <row r="433164" spans="16:16" x14ac:dyDescent="0.3">
      <c r="P433164" s="83"/>
    </row>
    <row r="433165" spans="16:16" x14ac:dyDescent="0.3">
      <c r="P433165" s="83"/>
    </row>
    <row r="433166" spans="16:16" x14ac:dyDescent="0.3">
      <c r="P433166" s="83"/>
    </row>
    <row r="433167" spans="16:16" x14ac:dyDescent="0.3">
      <c r="P433167" s="83"/>
    </row>
    <row r="433168" spans="16:16" x14ac:dyDescent="0.3">
      <c r="P433168" s="83"/>
    </row>
    <row r="433169" spans="16:16" x14ac:dyDescent="0.3">
      <c r="P433169" s="83"/>
    </row>
    <row r="433170" spans="16:16" x14ac:dyDescent="0.3">
      <c r="P433170" s="83"/>
    </row>
    <row r="433171" spans="16:16" x14ac:dyDescent="0.3">
      <c r="P433171" s="83"/>
    </row>
    <row r="433172" spans="16:16" x14ac:dyDescent="0.3">
      <c r="P433172" s="83"/>
    </row>
    <row r="433173" spans="16:16" x14ac:dyDescent="0.3">
      <c r="P433173" s="83"/>
    </row>
    <row r="433174" spans="16:16" x14ac:dyDescent="0.3">
      <c r="P433174" s="83"/>
    </row>
    <row r="433175" spans="16:16" x14ac:dyDescent="0.3">
      <c r="P433175" s="83"/>
    </row>
    <row r="433176" spans="16:16" x14ac:dyDescent="0.3">
      <c r="P433176" s="83"/>
    </row>
    <row r="433177" spans="16:16" x14ac:dyDescent="0.3">
      <c r="P433177" s="83"/>
    </row>
    <row r="433178" spans="16:16" x14ac:dyDescent="0.3">
      <c r="P433178" s="83"/>
    </row>
    <row r="433179" spans="16:16" x14ac:dyDescent="0.3">
      <c r="P433179" s="83"/>
    </row>
    <row r="433180" spans="16:16" x14ac:dyDescent="0.3">
      <c r="P433180" s="83"/>
    </row>
    <row r="433181" spans="16:16" x14ac:dyDescent="0.3">
      <c r="P433181" s="83"/>
    </row>
    <row r="433182" spans="16:16" x14ac:dyDescent="0.3">
      <c r="P433182" s="83"/>
    </row>
    <row r="433183" spans="16:16" x14ac:dyDescent="0.3">
      <c r="P433183" s="83"/>
    </row>
    <row r="433184" spans="16:16" x14ac:dyDescent="0.3">
      <c r="P433184" s="83"/>
    </row>
    <row r="433185" spans="16:16" x14ac:dyDescent="0.3">
      <c r="P433185" s="83"/>
    </row>
    <row r="433186" spans="16:16" x14ac:dyDescent="0.3">
      <c r="P433186" s="83"/>
    </row>
    <row r="433187" spans="16:16" x14ac:dyDescent="0.3">
      <c r="P433187" s="83"/>
    </row>
    <row r="433188" spans="16:16" x14ac:dyDescent="0.3">
      <c r="P433188" s="83"/>
    </row>
    <row r="433189" spans="16:16" x14ac:dyDescent="0.3">
      <c r="P433189" s="83"/>
    </row>
    <row r="433190" spans="16:16" x14ac:dyDescent="0.3">
      <c r="P433190" s="83"/>
    </row>
    <row r="433191" spans="16:16" x14ac:dyDescent="0.3">
      <c r="P433191" s="83"/>
    </row>
    <row r="433192" spans="16:16" x14ac:dyDescent="0.3">
      <c r="P433192" s="83"/>
    </row>
    <row r="433193" spans="16:16" x14ac:dyDescent="0.3">
      <c r="P433193" s="83"/>
    </row>
    <row r="433194" spans="16:16" x14ac:dyDescent="0.3">
      <c r="P433194" s="83"/>
    </row>
    <row r="433195" spans="16:16" x14ac:dyDescent="0.3">
      <c r="P433195" s="83"/>
    </row>
    <row r="433196" spans="16:16" x14ac:dyDescent="0.3">
      <c r="P433196" s="83"/>
    </row>
    <row r="433197" spans="16:16" x14ac:dyDescent="0.3">
      <c r="P433197" s="83"/>
    </row>
    <row r="433198" spans="16:16" x14ac:dyDescent="0.3">
      <c r="P433198" s="83"/>
    </row>
    <row r="433199" spans="16:16" x14ac:dyDescent="0.3">
      <c r="P433199" s="83"/>
    </row>
    <row r="433200" spans="16:16" x14ac:dyDescent="0.3">
      <c r="P433200" s="83"/>
    </row>
    <row r="433201" spans="16:16" x14ac:dyDescent="0.3">
      <c r="P433201" s="83"/>
    </row>
    <row r="433202" spans="16:16" x14ac:dyDescent="0.3">
      <c r="P433202" s="83"/>
    </row>
    <row r="433203" spans="16:16" x14ac:dyDescent="0.3">
      <c r="P433203" s="83"/>
    </row>
    <row r="433204" spans="16:16" x14ac:dyDescent="0.3">
      <c r="P433204" s="83"/>
    </row>
    <row r="433205" spans="16:16" x14ac:dyDescent="0.3">
      <c r="P433205" s="83"/>
    </row>
    <row r="433206" spans="16:16" x14ac:dyDescent="0.3">
      <c r="P433206" s="83"/>
    </row>
    <row r="433207" spans="16:16" x14ac:dyDescent="0.3">
      <c r="P433207" s="83"/>
    </row>
    <row r="433208" spans="16:16" x14ac:dyDescent="0.3">
      <c r="P433208" s="83"/>
    </row>
    <row r="433209" spans="16:16" x14ac:dyDescent="0.3">
      <c r="P433209" s="83"/>
    </row>
    <row r="433210" spans="16:16" x14ac:dyDescent="0.3">
      <c r="P433210" s="83"/>
    </row>
    <row r="433211" spans="16:16" x14ac:dyDescent="0.3">
      <c r="P433211" s="83"/>
    </row>
    <row r="433212" spans="16:16" x14ac:dyDescent="0.3">
      <c r="P433212" s="83"/>
    </row>
    <row r="433213" spans="16:16" x14ac:dyDescent="0.3">
      <c r="P433213" s="83"/>
    </row>
    <row r="433214" spans="16:16" x14ac:dyDescent="0.3">
      <c r="P433214" s="83"/>
    </row>
    <row r="433215" spans="16:16" x14ac:dyDescent="0.3">
      <c r="P433215" s="83"/>
    </row>
    <row r="433216" spans="16:16" x14ac:dyDescent="0.3">
      <c r="P433216" s="83"/>
    </row>
    <row r="433217" spans="16:16" x14ac:dyDescent="0.3">
      <c r="P433217" s="83"/>
    </row>
    <row r="433218" spans="16:16" x14ac:dyDescent="0.3">
      <c r="P433218" s="83"/>
    </row>
    <row r="433219" spans="16:16" x14ac:dyDescent="0.3">
      <c r="P433219" s="83"/>
    </row>
    <row r="433220" spans="16:16" x14ac:dyDescent="0.3">
      <c r="P433220" s="83"/>
    </row>
    <row r="433221" spans="16:16" x14ac:dyDescent="0.3">
      <c r="P433221" s="83"/>
    </row>
    <row r="433222" spans="16:16" x14ac:dyDescent="0.3">
      <c r="P433222" s="83"/>
    </row>
    <row r="433223" spans="16:16" x14ac:dyDescent="0.3">
      <c r="P433223" s="83"/>
    </row>
    <row r="433224" spans="16:16" x14ac:dyDescent="0.3">
      <c r="P433224" s="83"/>
    </row>
    <row r="433225" spans="16:16" x14ac:dyDescent="0.3">
      <c r="P433225" s="83"/>
    </row>
    <row r="433226" spans="16:16" x14ac:dyDescent="0.3">
      <c r="P433226" s="83"/>
    </row>
    <row r="433227" spans="16:16" x14ac:dyDescent="0.3">
      <c r="P433227" s="83"/>
    </row>
    <row r="433228" spans="16:16" x14ac:dyDescent="0.3">
      <c r="P433228" s="83"/>
    </row>
    <row r="433229" spans="16:16" x14ac:dyDescent="0.3">
      <c r="P433229" s="83"/>
    </row>
    <row r="433230" spans="16:16" x14ac:dyDescent="0.3">
      <c r="P433230" s="83"/>
    </row>
    <row r="433231" spans="16:16" x14ac:dyDescent="0.3">
      <c r="P433231" s="83"/>
    </row>
    <row r="433232" spans="16:16" x14ac:dyDescent="0.3">
      <c r="P433232" s="83"/>
    </row>
    <row r="433233" spans="16:16" x14ac:dyDescent="0.3">
      <c r="P433233" s="83"/>
    </row>
    <row r="433234" spans="16:16" x14ac:dyDescent="0.3">
      <c r="P433234" s="83"/>
    </row>
    <row r="433235" spans="16:16" x14ac:dyDescent="0.3">
      <c r="P433235" s="83"/>
    </row>
    <row r="433236" spans="16:16" x14ac:dyDescent="0.3">
      <c r="P433236" s="83"/>
    </row>
    <row r="433237" spans="16:16" x14ac:dyDescent="0.3">
      <c r="P433237" s="83"/>
    </row>
    <row r="433238" spans="16:16" x14ac:dyDescent="0.3">
      <c r="P433238" s="83"/>
    </row>
    <row r="433239" spans="16:16" x14ac:dyDescent="0.3">
      <c r="P433239" s="83"/>
    </row>
    <row r="433240" spans="16:16" x14ac:dyDescent="0.3">
      <c r="P433240" s="83"/>
    </row>
    <row r="433241" spans="16:16" x14ac:dyDescent="0.3">
      <c r="P433241" s="83"/>
    </row>
    <row r="433242" spans="16:16" x14ac:dyDescent="0.3">
      <c r="P433242" s="83"/>
    </row>
    <row r="433243" spans="16:16" x14ac:dyDescent="0.3">
      <c r="P433243" s="83"/>
    </row>
    <row r="433244" spans="16:16" x14ac:dyDescent="0.3">
      <c r="P433244" s="83"/>
    </row>
    <row r="433245" spans="16:16" x14ac:dyDescent="0.3">
      <c r="P433245" s="83"/>
    </row>
    <row r="433246" spans="16:16" x14ac:dyDescent="0.3">
      <c r="P433246" s="83"/>
    </row>
    <row r="433247" spans="16:16" x14ac:dyDescent="0.3">
      <c r="P433247" s="83"/>
    </row>
    <row r="433248" spans="16:16" x14ac:dyDescent="0.3">
      <c r="P433248" s="83"/>
    </row>
    <row r="433249" spans="16:16" x14ac:dyDescent="0.3">
      <c r="P433249" s="83"/>
    </row>
    <row r="433250" spans="16:16" x14ac:dyDescent="0.3">
      <c r="P433250" s="83"/>
    </row>
    <row r="433251" spans="16:16" x14ac:dyDescent="0.3">
      <c r="P433251" s="83"/>
    </row>
    <row r="433252" spans="16:16" x14ac:dyDescent="0.3">
      <c r="P433252" s="83"/>
    </row>
    <row r="433253" spans="16:16" x14ac:dyDescent="0.3">
      <c r="P433253" s="83"/>
    </row>
    <row r="433254" spans="16:16" x14ac:dyDescent="0.3">
      <c r="P433254" s="83"/>
    </row>
    <row r="433255" spans="16:16" x14ac:dyDescent="0.3">
      <c r="P433255" s="83"/>
    </row>
    <row r="433256" spans="16:16" x14ac:dyDescent="0.3">
      <c r="P433256" s="83"/>
    </row>
    <row r="433257" spans="16:16" x14ac:dyDescent="0.3">
      <c r="P433257" s="83"/>
    </row>
    <row r="433258" spans="16:16" x14ac:dyDescent="0.3">
      <c r="P433258" s="83"/>
    </row>
    <row r="433259" spans="16:16" x14ac:dyDescent="0.3">
      <c r="P433259" s="83"/>
    </row>
    <row r="433260" spans="16:16" x14ac:dyDescent="0.3">
      <c r="P433260" s="83"/>
    </row>
    <row r="433261" spans="16:16" x14ac:dyDescent="0.3">
      <c r="P433261" s="83"/>
    </row>
    <row r="433262" spans="16:16" x14ac:dyDescent="0.3">
      <c r="P433262" s="83"/>
    </row>
    <row r="433263" spans="16:16" x14ac:dyDescent="0.3">
      <c r="P433263" s="83"/>
    </row>
    <row r="433264" spans="16:16" x14ac:dyDescent="0.3">
      <c r="P433264" s="83"/>
    </row>
    <row r="433265" spans="16:16" x14ac:dyDescent="0.3">
      <c r="P433265" s="83"/>
    </row>
    <row r="433266" spans="16:16" x14ac:dyDescent="0.3">
      <c r="P433266" s="83"/>
    </row>
    <row r="433267" spans="16:16" x14ac:dyDescent="0.3">
      <c r="P433267" s="83"/>
    </row>
    <row r="433268" spans="16:16" x14ac:dyDescent="0.3">
      <c r="P433268" s="83"/>
    </row>
    <row r="433269" spans="16:16" x14ac:dyDescent="0.3">
      <c r="P433269" s="83"/>
    </row>
    <row r="433270" spans="16:16" x14ac:dyDescent="0.3">
      <c r="P433270" s="83"/>
    </row>
    <row r="433271" spans="16:16" x14ac:dyDescent="0.3">
      <c r="P433271" s="83"/>
    </row>
    <row r="433272" spans="16:16" x14ac:dyDescent="0.3">
      <c r="P433272" s="83"/>
    </row>
    <row r="433273" spans="16:16" x14ac:dyDescent="0.3">
      <c r="P433273" s="83"/>
    </row>
    <row r="433274" spans="16:16" x14ac:dyDescent="0.3">
      <c r="P433274" s="83"/>
    </row>
    <row r="433275" spans="16:16" x14ac:dyDescent="0.3">
      <c r="P433275" s="83"/>
    </row>
    <row r="433276" spans="16:16" x14ac:dyDescent="0.3">
      <c r="P433276" s="83"/>
    </row>
    <row r="433277" spans="16:16" x14ac:dyDescent="0.3">
      <c r="P433277" s="83"/>
    </row>
    <row r="433278" spans="16:16" x14ac:dyDescent="0.3">
      <c r="P433278" s="83"/>
    </row>
    <row r="433279" spans="16:16" x14ac:dyDescent="0.3">
      <c r="P433279" s="83"/>
    </row>
    <row r="433280" spans="16:16" x14ac:dyDescent="0.3">
      <c r="P433280" s="83"/>
    </row>
    <row r="433281" spans="16:16" x14ac:dyDescent="0.3">
      <c r="P433281" s="83"/>
    </row>
    <row r="433282" spans="16:16" x14ac:dyDescent="0.3">
      <c r="P433282" s="83"/>
    </row>
    <row r="433283" spans="16:16" x14ac:dyDescent="0.3">
      <c r="P433283" s="83"/>
    </row>
    <row r="433284" spans="16:16" x14ac:dyDescent="0.3">
      <c r="P433284" s="83"/>
    </row>
    <row r="433285" spans="16:16" x14ac:dyDescent="0.3">
      <c r="P433285" s="83"/>
    </row>
    <row r="433286" spans="16:16" x14ac:dyDescent="0.3">
      <c r="P433286" s="83"/>
    </row>
    <row r="433287" spans="16:16" x14ac:dyDescent="0.3">
      <c r="P433287" s="83"/>
    </row>
    <row r="433288" spans="16:16" x14ac:dyDescent="0.3">
      <c r="P433288" s="83"/>
    </row>
    <row r="433289" spans="16:16" x14ac:dyDescent="0.3">
      <c r="P433289" s="83"/>
    </row>
    <row r="433290" spans="16:16" x14ac:dyDescent="0.3">
      <c r="P433290" s="83"/>
    </row>
    <row r="433291" spans="16:16" x14ac:dyDescent="0.3">
      <c r="P433291" s="83"/>
    </row>
    <row r="433292" spans="16:16" x14ac:dyDescent="0.3">
      <c r="P433292" s="83"/>
    </row>
    <row r="433293" spans="16:16" x14ac:dyDescent="0.3">
      <c r="P433293" s="83"/>
    </row>
    <row r="433294" spans="16:16" x14ac:dyDescent="0.3">
      <c r="P433294" s="83"/>
    </row>
    <row r="433295" spans="16:16" x14ac:dyDescent="0.3">
      <c r="P433295" s="83"/>
    </row>
    <row r="433296" spans="16:16" x14ac:dyDescent="0.3">
      <c r="P433296" s="83"/>
    </row>
    <row r="433297" spans="16:16" x14ac:dyDescent="0.3">
      <c r="P433297" s="83"/>
    </row>
    <row r="433298" spans="16:16" x14ac:dyDescent="0.3">
      <c r="P433298" s="83"/>
    </row>
    <row r="433299" spans="16:16" x14ac:dyDescent="0.3">
      <c r="P433299" s="83"/>
    </row>
    <row r="433300" spans="16:16" x14ac:dyDescent="0.3">
      <c r="P433300" s="83"/>
    </row>
    <row r="433301" spans="16:16" x14ac:dyDescent="0.3">
      <c r="P433301" s="83"/>
    </row>
    <row r="433302" spans="16:16" x14ac:dyDescent="0.3">
      <c r="P433302" s="83"/>
    </row>
    <row r="433303" spans="16:16" x14ac:dyDescent="0.3">
      <c r="P433303" s="83"/>
    </row>
    <row r="433304" spans="16:16" x14ac:dyDescent="0.3">
      <c r="P433304" s="83"/>
    </row>
    <row r="433305" spans="16:16" x14ac:dyDescent="0.3">
      <c r="P433305" s="83"/>
    </row>
    <row r="433306" spans="16:16" x14ac:dyDescent="0.3">
      <c r="P433306" s="83"/>
    </row>
    <row r="433307" spans="16:16" x14ac:dyDescent="0.3">
      <c r="P433307" s="83"/>
    </row>
    <row r="433308" spans="16:16" x14ac:dyDescent="0.3">
      <c r="P433308" s="83"/>
    </row>
    <row r="433309" spans="16:16" x14ac:dyDescent="0.3">
      <c r="P433309" s="83"/>
    </row>
    <row r="433310" spans="16:16" x14ac:dyDescent="0.3">
      <c r="P433310" s="83"/>
    </row>
    <row r="433311" spans="16:16" x14ac:dyDescent="0.3">
      <c r="P433311" s="83"/>
    </row>
    <row r="433312" spans="16:16" x14ac:dyDescent="0.3">
      <c r="P433312" s="83"/>
    </row>
    <row r="433313" spans="16:16" x14ac:dyDescent="0.3">
      <c r="P433313" s="83"/>
    </row>
    <row r="433314" spans="16:16" x14ac:dyDescent="0.3">
      <c r="P433314" s="83"/>
    </row>
    <row r="433315" spans="16:16" x14ac:dyDescent="0.3">
      <c r="P433315" s="83"/>
    </row>
    <row r="433316" spans="16:16" x14ac:dyDescent="0.3">
      <c r="P433316" s="83"/>
    </row>
    <row r="433317" spans="16:16" x14ac:dyDescent="0.3">
      <c r="P433317" s="83"/>
    </row>
    <row r="433318" spans="16:16" x14ac:dyDescent="0.3">
      <c r="P433318" s="83"/>
    </row>
    <row r="433319" spans="16:16" x14ac:dyDescent="0.3">
      <c r="P433319" s="83"/>
    </row>
    <row r="433320" spans="16:16" x14ac:dyDescent="0.3">
      <c r="P433320" s="83"/>
    </row>
    <row r="433321" spans="16:16" x14ac:dyDescent="0.3">
      <c r="P433321" s="83"/>
    </row>
    <row r="433322" spans="16:16" x14ac:dyDescent="0.3">
      <c r="P433322" s="83"/>
    </row>
    <row r="433323" spans="16:16" x14ac:dyDescent="0.3">
      <c r="P433323" s="83"/>
    </row>
    <row r="433324" spans="16:16" x14ac:dyDescent="0.3">
      <c r="P433324" s="83"/>
    </row>
    <row r="433325" spans="16:16" x14ac:dyDescent="0.3">
      <c r="P433325" s="83"/>
    </row>
    <row r="433326" spans="16:16" x14ac:dyDescent="0.3">
      <c r="P433326" s="83"/>
    </row>
    <row r="433327" spans="16:16" x14ac:dyDescent="0.3">
      <c r="P433327" s="83"/>
    </row>
    <row r="433328" spans="16:16" x14ac:dyDescent="0.3">
      <c r="P433328" s="83"/>
    </row>
    <row r="433329" spans="16:16" x14ac:dyDescent="0.3">
      <c r="P433329" s="83"/>
    </row>
    <row r="433330" spans="16:16" x14ac:dyDescent="0.3">
      <c r="P433330" s="83"/>
    </row>
    <row r="433331" spans="16:16" x14ac:dyDescent="0.3">
      <c r="P433331" s="83"/>
    </row>
    <row r="433332" spans="16:16" x14ac:dyDescent="0.3">
      <c r="P433332" s="83"/>
    </row>
    <row r="433333" spans="16:16" x14ac:dyDescent="0.3">
      <c r="P433333" s="83"/>
    </row>
    <row r="433334" spans="16:16" x14ac:dyDescent="0.3">
      <c r="P433334" s="83"/>
    </row>
    <row r="433335" spans="16:16" x14ac:dyDescent="0.3">
      <c r="P433335" s="83"/>
    </row>
    <row r="433336" spans="16:16" x14ac:dyDescent="0.3">
      <c r="P433336" s="83"/>
    </row>
    <row r="433337" spans="16:16" x14ac:dyDescent="0.3">
      <c r="P433337" s="83"/>
    </row>
    <row r="433338" spans="16:16" x14ac:dyDescent="0.3">
      <c r="P433338" s="83"/>
    </row>
    <row r="433339" spans="16:16" x14ac:dyDescent="0.3">
      <c r="P433339" s="83"/>
    </row>
    <row r="433340" spans="16:16" x14ac:dyDescent="0.3">
      <c r="P433340" s="83"/>
    </row>
    <row r="433341" spans="16:16" x14ac:dyDescent="0.3">
      <c r="P433341" s="83"/>
    </row>
    <row r="433342" spans="16:16" x14ac:dyDescent="0.3">
      <c r="P433342" s="83"/>
    </row>
    <row r="433343" spans="16:16" x14ac:dyDescent="0.3">
      <c r="P433343" s="83"/>
    </row>
    <row r="433344" spans="16:16" x14ac:dyDescent="0.3">
      <c r="P433344" s="83"/>
    </row>
    <row r="433345" spans="16:16" x14ac:dyDescent="0.3">
      <c r="P433345" s="83"/>
    </row>
    <row r="433346" spans="16:16" x14ac:dyDescent="0.3">
      <c r="P433346" s="83"/>
    </row>
    <row r="433347" spans="16:16" x14ac:dyDescent="0.3">
      <c r="P433347" s="83"/>
    </row>
    <row r="433348" spans="16:16" x14ac:dyDescent="0.3">
      <c r="P433348" s="83"/>
    </row>
    <row r="433349" spans="16:16" x14ac:dyDescent="0.3">
      <c r="P433349" s="83"/>
    </row>
    <row r="433350" spans="16:16" x14ac:dyDescent="0.3">
      <c r="P433350" s="83"/>
    </row>
    <row r="433351" spans="16:16" x14ac:dyDescent="0.3">
      <c r="P433351" s="83"/>
    </row>
    <row r="433352" spans="16:16" x14ac:dyDescent="0.3">
      <c r="P433352" s="83"/>
    </row>
    <row r="433353" spans="16:16" x14ac:dyDescent="0.3">
      <c r="P433353" s="83"/>
    </row>
    <row r="433354" spans="16:16" x14ac:dyDescent="0.3">
      <c r="P433354" s="83"/>
    </row>
    <row r="433355" spans="16:16" x14ac:dyDescent="0.3">
      <c r="P433355" s="83"/>
    </row>
    <row r="433356" spans="16:16" x14ac:dyDescent="0.3">
      <c r="P433356" s="83"/>
    </row>
    <row r="433357" spans="16:16" x14ac:dyDescent="0.3">
      <c r="P433357" s="83"/>
    </row>
    <row r="433358" spans="16:16" x14ac:dyDescent="0.3">
      <c r="P433358" s="83"/>
    </row>
    <row r="433359" spans="16:16" x14ac:dyDescent="0.3">
      <c r="P433359" s="83"/>
    </row>
    <row r="433360" spans="16:16" x14ac:dyDescent="0.3">
      <c r="P433360" s="83"/>
    </row>
    <row r="433361" spans="16:16" x14ac:dyDescent="0.3">
      <c r="P433361" s="83"/>
    </row>
    <row r="433362" spans="16:16" x14ac:dyDescent="0.3">
      <c r="P433362" s="83"/>
    </row>
    <row r="433363" spans="16:16" x14ac:dyDescent="0.3">
      <c r="P433363" s="83"/>
    </row>
    <row r="433364" spans="16:16" x14ac:dyDescent="0.3">
      <c r="P433364" s="83"/>
    </row>
    <row r="433365" spans="16:16" x14ac:dyDescent="0.3">
      <c r="P433365" s="83"/>
    </row>
    <row r="433366" spans="16:16" x14ac:dyDescent="0.3">
      <c r="P433366" s="83"/>
    </row>
    <row r="433367" spans="16:16" x14ac:dyDescent="0.3">
      <c r="P433367" s="83"/>
    </row>
    <row r="433368" spans="16:16" x14ac:dyDescent="0.3">
      <c r="P433368" s="83"/>
    </row>
    <row r="433369" spans="16:16" x14ac:dyDescent="0.3">
      <c r="P433369" s="83"/>
    </row>
    <row r="433370" spans="16:16" x14ac:dyDescent="0.3">
      <c r="P433370" s="83"/>
    </row>
    <row r="433371" spans="16:16" x14ac:dyDescent="0.3">
      <c r="P433371" s="83"/>
    </row>
    <row r="433372" spans="16:16" x14ac:dyDescent="0.3">
      <c r="P433372" s="83"/>
    </row>
    <row r="433373" spans="16:16" x14ac:dyDescent="0.3">
      <c r="P433373" s="83"/>
    </row>
    <row r="433374" spans="16:16" x14ac:dyDescent="0.3">
      <c r="P433374" s="83"/>
    </row>
    <row r="433375" spans="16:16" x14ac:dyDescent="0.3">
      <c r="P433375" s="83"/>
    </row>
    <row r="433376" spans="16:16" x14ac:dyDescent="0.3">
      <c r="P433376" s="83"/>
    </row>
    <row r="433377" spans="16:16" x14ac:dyDescent="0.3">
      <c r="P433377" s="83"/>
    </row>
    <row r="433378" spans="16:16" x14ac:dyDescent="0.3">
      <c r="P433378" s="83"/>
    </row>
    <row r="433379" spans="16:16" x14ac:dyDescent="0.3">
      <c r="P433379" s="83"/>
    </row>
    <row r="433380" spans="16:16" x14ac:dyDescent="0.3">
      <c r="P433380" s="83"/>
    </row>
    <row r="433381" spans="16:16" x14ac:dyDescent="0.3">
      <c r="P433381" s="83"/>
    </row>
    <row r="433382" spans="16:16" x14ac:dyDescent="0.3">
      <c r="P433382" s="83"/>
    </row>
    <row r="433383" spans="16:16" x14ac:dyDescent="0.3">
      <c r="P433383" s="83"/>
    </row>
    <row r="433384" spans="16:16" x14ac:dyDescent="0.3">
      <c r="P433384" s="83"/>
    </row>
    <row r="433385" spans="16:16" x14ac:dyDescent="0.3">
      <c r="P433385" s="83"/>
    </row>
    <row r="433386" spans="16:16" x14ac:dyDescent="0.3">
      <c r="P433386" s="83"/>
    </row>
    <row r="433387" spans="16:16" x14ac:dyDescent="0.3">
      <c r="P433387" s="83"/>
    </row>
    <row r="433388" spans="16:16" x14ac:dyDescent="0.3">
      <c r="P433388" s="83"/>
    </row>
    <row r="433389" spans="16:16" x14ac:dyDescent="0.3">
      <c r="P433389" s="83"/>
    </row>
    <row r="433390" spans="16:16" x14ac:dyDescent="0.3">
      <c r="P433390" s="83"/>
    </row>
    <row r="433391" spans="16:16" x14ac:dyDescent="0.3">
      <c r="P433391" s="83"/>
    </row>
    <row r="433392" spans="16:16" x14ac:dyDescent="0.3">
      <c r="P433392" s="83"/>
    </row>
    <row r="433393" spans="16:16" x14ac:dyDescent="0.3">
      <c r="P433393" s="83"/>
    </row>
    <row r="433394" spans="16:16" x14ac:dyDescent="0.3">
      <c r="P433394" s="83"/>
    </row>
    <row r="433395" spans="16:16" x14ac:dyDescent="0.3">
      <c r="P433395" s="83"/>
    </row>
    <row r="433396" spans="16:16" x14ac:dyDescent="0.3">
      <c r="P433396" s="83"/>
    </row>
    <row r="433397" spans="16:16" x14ac:dyDescent="0.3">
      <c r="P433397" s="83"/>
    </row>
    <row r="433398" spans="16:16" x14ac:dyDescent="0.3">
      <c r="P433398" s="83"/>
    </row>
    <row r="433399" spans="16:16" x14ac:dyDescent="0.3">
      <c r="P433399" s="83"/>
    </row>
    <row r="433400" spans="16:16" x14ac:dyDescent="0.3">
      <c r="P433400" s="83"/>
    </row>
    <row r="433401" spans="16:16" x14ac:dyDescent="0.3">
      <c r="P433401" s="83"/>
    </row>
    <row r="433402" spans="16:16" x14ac:dyDescent="0.3">
      <c r="P433402" s="83"/>
    </row>
    <row r="433403" spans="16:16" x14ac:dyDescent="0.3">
      <c r="P433403" s="83"/>
    </row>
    <row r="433404" spans="16:16" x14ac:dyDescent="0.3">
      <c r="P433404" s="83"/>
    </row>
    <row r="433405" spans="16:16" x14ac:dyDescent="0.3">
      <c r="P433405" s="83"/>
    </row>
    <row r="433406" spans="16:16" x14ac:dyDescent="0.3">
      <c r="P433406" s="83"/>
    </row>
    <row r="433407" spans="16:16" x14ac:dyDescent="0.3">
      <c r="P433407" s="83"/>
    </row>
    <row r="433408" spans="16:16" x14ac:dyDescent="0.3">
      <c r="P433408" s="83"/>
    </row>
    <row r="433409" spans="16:16" x14ac:dyDescent="0.3">
      <c r="P433409" s="83"/>
    </row>
    <row r="433410" spans="16:16" x14ac:dyDescent="0.3">
      <c r="P433410" s="83"/>
    </row>
    <row r="433411" spans="16:16" x14ac:dyDescent="0.3">
      <c r="P433411" s="83"/>
    </row>
    <row r="433412" spans="16:16" x14ac:dyDescent="0.3">
      <c r="P433412" s="83"/>
    </row>
    <row r="433413" spans="16:16" x14ac:dyDescent="0.3">
      <c r="P433413" s="83"/>
    </row>
    <row r="433414" spans="16:16" x14ac:dyDescent="0.3">
      <c r="P433414" s="83"/>
    </row>
    <row r="433415" spans="16:16" x14ac:dyDescent="0.3">
      <c r="P433415" s="83"/>
    </row>
    <row r="433416" spans="16:16" x14ac:dyDescent="0.3">
      <c r="P433416" s="83"/>
    </row>
    <row r="433417" spans="16:16" x14ac:dyDescent="0.3">
      <c r="P433417" s="83"/>
    </row>
    <row r="433418" spans="16:16" x14ac:dyDescent="0.3">
      <c r="P433418" s="83"/>
    </row>
    <row r="433419" spans="16:16" x14ac:dyDescent="0.3">
      <c r="P433419" s="83"/>
    </row>
    <row r="433420" spans="16:16" x14ac:dyDescent="0.3">
      <c r="P433420" s="83"/>
    </row>
    <row r="433421" spans="16:16" x14ac:dyDescent="0.3">
      <c r="P433421" s="83"/>
    </row>
    <row r="433422" spans="16:16" x14ac:dyDescent="0.3">
      <c r="P433422" s="83"/>
    </row>
    <row r="433423" spans="16:16" x14ac:dyDescent="0.3">
      <c r="P433423" s="83"/>
    </row>
    <row r="433424" spans="16:16" x14ac:dyDescent="0.3">
      <c r="P433424" s="83"/>
    </row>
    <row r="433425" spans="16:16" x14ac:dyDescent="0.3">
      <c r="P433425" s="83"/>
    </row>
    <row r="433426" spans="16:16" x14ac:dyDescent="0.3">
      <c r="P433426" s="83"/>
    </row>
    <row r="433427" spans="16:16" x14ac:dyDescent="0.3">
      <c r="P433427" s="83"/>
    </row>
    <row r="433428" spans="16:16" x14ac:dyDescent="0.3">
      <c r="P433428" s="83"/>
    </row>
    <row r="433429" spans="16:16" x14ac:dyDescent="0.3">
      <c r="P433429" s="83"/>
    </row>
    <row r="433430" spans="16:16" x14ac:dyDescent="0.3">
      <c r="P433430" s="83"/>
    </row>
    <row r="433431" spans="16:16" x14ac:dyDescent="0.3">
      <c r="P433431" s="83"/>
    </row>
    <row r="433432" spans="16:16" x14ac:dyDescent="0.3">
      <c r="P433432" s="83"/>
    </row>
    <row r="433433" spans="16:16" x14ac:dyDescent="0.3">
      <c r="P433433" s="83"/>
    </row>
    <row r="433434" spans="16:16" x14ac:dyDescent="0.3">
      <c r="P433434" s="83"/>
    </row>
    <row r="433435" spans="16:16" x14ac:dyDescent="0.3">
      <c r="P433435" s="83"/>
    </row>
    <row r="433436" spans="16:16" x14ac:dyDescent="0.3">
      <c r="P433436" s="83"/>
    </row>
    <row r="433437" spans="16:16" x14ac:dyDescent="0.3">
      <c r="P433437" s="83"/>
    </row>
    <row r="433438" spans="16:16" x14ac:dyDescent="0.3">
      <c r="P433438" s="83"/>
    </row>
    <row r="433439" spans="16:16" x14ac:dyDescent="0.3">
      <c r="P433439" s="83"/>
    </row>
    <row r="433440" spans="16:16" x14ac:dyDescent="0.3">
      <c r="P433440" s="83"/>
    </row>
    <row r="433441" spans="16:16" x14ac:dyDescent="0.3">
      <c r="P433441" s="83"/>
    </row>
    <row r="433442" spans="16:16" x14ac:dyDescent="0.3">
      <c r="P433442" s="83"/>
    </row>
    <row r="433443" spans="16:16" x14ac:dyDescent="0.3">
      <c r="P433443" s="83"/>
    </row>
    <row r="433444" spans="16:16" x14ac:dyDescent="0.3">
      <c r="P433444" s="83"/>
    </row>
    <row r="433445" spans="16:16" x14ac:dyDescent="0.3">
      <c r="P433445" s="83"/>
    </row>
    <row r="433446" spans="16:16" x14ac:dyDescent="0.3">
      <c r="P433446" s="83"/>
    </row>
    <row r="433447" spans="16:16" x14ac:dyDescent="0.3">
      <c r="P433447" s="83"/>
    </row>
    <row r="433448" spans="16:16" x14ac:dyDescent="0.3">
      <c r="P433448" s="83"/>
    </row>
    <row r="433449" spans="16:16" x14ac:dyDescent="0.3">
      <c r="P433449" s="83"/>
    </row>
    <row r="433450" spans="16:16" x14ac:dyDescent="0.3">
      <c r="P433450" s="83"/>
    </row>
    <row r="433451" spans="16:16" x14ac:dyDescent="0.3">
      <c r="P433451" s="83"/>
    </row>
    <row r="433452" spans="16:16" x14ac:dyDescent="0.3">
      <c r="P433452" s="83"/>
    </row>
    <row r="433453" spans="16:16" x14ac:dyDescent="0.3">
      <c r="P433453" s="83"/>
    </row>
    <row r="433454" spans="16:16" x14ac:dyDescent="0.3">
      <c r="P433454" s="83"/>
    </row>
    <row r="433455" spans="16:16" x14ac:dyDescent="0.3">
      <c r="P433455" s="83"/>
    </row>
    <row r="433456" spans="16:16" x14ac:dyDescent="0.3">
      <c r="P433456" s="83"/>
    </row>
    <row r="433457" spans="16:16" x14ac:dyDescent="0.3">
      <c r="P433457" s="83"/>
    </row>
    <row r="433458" spans="16:16" x14ac:dyDescent="0.3">
      <c r="P433458" s="83"/>
    </row>
    <row r="433459" spans="16:16" x14ac:dyDescent="0.3">
      <c r="P433459" s="83"/>
    </row>
    <row r="433460" spans="16:16" x14ac:dyDescent="0.3">
      <c r="P433460" s="83"/>
    </row>
    <row r="433461" spans="16:16" x14ac:dyDescent="0.3">
      <c r="P433461" s="83"/>
    </row>
    <row r="433462" spans="16:16" x14ac:dyDescent="0.3">
      <c r="P433462" s="83"/>
    </row>
    <row r="433463" spans="16:16" x14ac:dyDescent="0.3">
      <c r="P433463" s="83"/>
    </row>
    <row r="433464" spans="16:16" x14ac:dyDescent="0.3">
      <c r="P433464" s="83"/>
    </row>
    <row r="433465" spans="16:16" x14ac:dyDescent="0.3">
      <c r="P433465" s="83"/>
    </row>
    <row r="433466" spans="16:16" x14ac:dyDescent="0.3">
      <c r="P433466" s="83"/>
    </row>
    <row r="433467" spans="16:16" x14ac:dyDescent="0.3">
      <c r="P433467" s="83"/>
    </row>
    <row r="433468" spans="16:16" x14ac:dyDescent="0.3">
      <c r="P433468" s="83"/>
    </row>
    <row r="433469" spans="16:16" x14ac:dyDescent="0.3">
      <c r="P433469" s="83"/>
    </row>
    <row r="433470" spans="16:16" x14ac:dyDescent="0.3">
      <c r="P433470" s="83"/>
    </row>
    <row r="433471" spans="16:16" x14ac:dyDescent="0.3">
      <c r="P433471" s="83"/>
    </row>
    <row r="433472" spans="16:16" x14ac:dyDescent="0.3">
      <c r="P433472" s="83"/>
    </row>
    <row r="433473" spans="16:16" x14ac:dyDescent="0.3">
      <c r="P433473" s="83"/>
    </row>
    <row r="433474" spans="16:16" x14ac:dyDescent="0.3">
      <c r="P433474" s="83"/>
    </row>
    <row r="433475" spans="16:16" x14ac:dyDescent="0.3">
      <c r="P433475" s="83"/>
    </row>
    <row r="433476" spans="16:16" x14ac:dyDescent="0.3">
      <c r="P433476" s="83"/>
    </row>
    <row r="433477" spans="16:16" x14ac:dyDescent="0.3">
      <c r="P433477" s="83"/>
    </row>
    <row r="433478" spans="16:16" x14ac:dyDescent="0.3">
      <c r="P433478" s="83"/>
    </row>
    <row r="433479" spans="16:16" x14ac:dyDescent="0.3">
      <c r="P433479" s="83"/>
    </row>
    <row r="433480" spans="16:16" x14ac:dyDescent="0.3">
      <c r="P433480" s="83"/>
    </row>
    <row r="433481" spans="16:16" x14ac:dyDescent="0.3">
      <c r="P433481" s="83"/>
    </row>
    <row r="433482" spans="16:16" x14ac:dyDescent="0.3">
      <c r="P433482" s="83"/>
    </row>
    <row r="433483" spans="16:16" x14ac:dyDescent="0.3">
      <c r="P433483" s="83"/>
    </row>
    <row r="433484" spans="16:16" x14ac:dyDescent="0.3">
      <c r="P433484" s="83"/>
    </row>
    <row r="433485" spans="16:16" x14ac:dyDescent="0.3">
      <c r="P433485" s="83"/>
    </row>
    <row r="433486" spans="16:16" x14ac:dyDescent="0.3">
      <c r="P433486" s="83"/>
    </row>
    <row r="433487" spans="16:16" x14ac:dyDescent="0.3">
      <c r="P433487" s="83"/>
    </row>
    <row r="433488" spans="16:16" x14ac:dyDescent="0.3">
      <c r="P433488" s="83"/>
    </row>
    <row r="433489" spans="16:16" x14ac:dyDescent="0.3">
      <c r="P433489" s="83"/>
    </row>
    <row r="433490" spans="16:16" x14ac:dyDescent="0.3">
      <c r="P433490" s="83"/>
    </row>
    <row r="433491" spans="16:16" x14ac:dyDescent="0.3">
      <c r="P433491" s="83"/>
    </row>
    <row r="433492" spans="16:16" x14ac:dyDescent="0.3">
      <c r="P433492" s="83"/>
    </row>
    <row r="433493" spans="16:16" x14ac:dyDescent="0.3">
      <c r="P433493" s="83"/>
    </row>
    <row r="433494" spans="16:16" x14ac:dyDescent="0.3">
      <c r="P433494" s="83"/>
    </row>
    <row r="433495" spans="16:16" x14ac:dyDescent="0.3">
      <c r="P433495" s="83"/>
    </row>
    <row r="433496" spans="16:16" x14ac:dyDescent="0.3">
      <c r="P433496" s="83"/>
    </row>
    <row r="433497" spans="16:16" x14ac:dyDescent="0.3">
      <c r="P433497" s="83"/>
    </row>
    <row r="433498" spans="16:16" x14ac:dyDescent="0.3">
      <c r="P433498" s="83"/>
    </row>
    <row r="433499" spans="16:16" x14ac:dyDescent="0.3">
      <c r="P433499" s="83"/>
    </row>
    <row r="433500" spans="16:16" x14ac:dyDescent="0.3">
      <c r="P433500" s="83"/>
    </row>
    <row r="433501" spans="16:16" x14ac:dyDescent="0.3">
      <c r="P433501" s="83"/>
    </row>
    <row r="433502" spans="16:16" x14ac:dyDescent="0.3">
      <c r="P433502" s="83"/>
    </row>
    <row r="433503" spans="16:16" x14ac:dyDescent="0.3">
      <c r="P433503" s="83"/>
    </row>
    <row r="433504" spans="16:16" x14ac:dyDescent="0.3">
      <c r="P433504" s="83"/>
    </row>
    <row r="433505" spans="16:16" x14ac:dyDescent="0.3">
      <c r="P433505" s="83"/>
    </row>
    <row r="433506" spans="16:16" x14ac:dyDescent="0.3">
      <c r="P433506" s="83"/>
    </row>
    <row r="433507" spans="16:16" x14ac:dyDescent="0.3">
      <c r="P433507" s="83"/>
    </row>
    <row r="433508" spans="16:16" x14ac:dyDescent="0.3">
      <c r="P433508" s="83"/>
    </row>
    <row r="433509" spans="16:16" x14ac:dyDescent="0.3">
      <c r="P433509" s="83"/>
    </row>
    <row r="433510" spans="16:16" x14ac:dyDescent="0.3">
      <c r="P433510" s="83"/>
    </row>
    <row r="433511" spans="16:16" x14ac:dyDescent="0.3">
      <c r="P433511" s="83"/>
    </row>
    <row r="433512" spans="16:16" x14ac:dyDescent="0.3">
      <c r="P433512" s="83"/>
    </row>
    <row r="433513" spans="16:16" x14ac:dyDescent="0.3">
      <c r="P433513" s="83"/>
    </row>
    <row r="433514" spans="16:16" x14ac:dyDescent="0.3">
      <c r="P433514" s="83"/>
    </row>
    <row r="433515" spans="16:16" x14ac:dyDescent="0.3">
      <c r="P433515" s="83"/>
    </row>
    <row r="433516" spans="16:16" x14ac:dyDescent="0.3">
      <c r="P433516" s="83"/>
    </row>
    <row r="433517" spans="16:16" x14ac:dyDescent="0.3">
      <c r="P433517" s="83"/>
    </row>
    <row r="433518" spans="16:16" x14ac:dyDescent="0.3">
      <c r="P433518" s="83"/>
    </row>
    <row r="433519" spans="16:16" x14ac:dyDescent="0.3">
      <c r="P433519" s="83"/>
    </row>
    <row r="433520" spans="16:16" x14ac:dyDescent="0.3">
      <c r="P433520" s="83"/>
    </row>
    <row r="433521" spans="16:16" x14ac:dyDescent="0.3">
      <c r="P433521" s="83"/>
    </row>
    <row r="433522" spans="16:16" x14ac:dyDescent="0.3">
      <c r="P433522" s="83"/>
    </row>
    <row r="433523" spans="16:16" x14ac:dyDescent="0.3">
      <c r="P433523" s="83"/>
    </row>
    <row r="433524" spans="16:16" x14ac:dyDescent="0.3">
      <c r="P433524" s="83"/>
    </row>
    <row r="433525" spans="16:16" x14ac:dyDescent="0.3">
      <c r="P433525" s="83"/>
    </row>
    <row r="433526" spans="16:16" x14ac:dyDescent="0.3">
      <c r="P433526" s="83"/>
    </row>
    <row r="433527" spans="16:16" x14ac:dyDescent="0.3">
      <c r="P433527" s="83"/>
    </row>
    <row r="433528" spans="16:16" x14ac:dyDescent="0.3">
      <c r="P433528" s="83"/>
    </row>
    <row r="433529" spans="16:16" x14ac:dyDescent="0.3">
      <c r="P433529" s="83"/>
    </row>
    <row r="433530" spans="16:16" x14ac:dyDescent="0.3">
      <c r="P433530" s="83"/>
    </row>
    <row r="433531" spans="16:16" x14ac:dyDescent="0.3">
      <c r="P433531" s="83"/>
    </row>
    <row r="433532" spans="16:16" x14ac:dyDescent="0.3">
      <c r="P433532" s="83"/>
    </row>
    <row r="433533" spans="16:16" x14ac:dyDescent="0.3">
      <c r="P433533" s="83"/>
    </row>
    <row r="433534" spans="16:16" x14ac:dyDescent="0.3">
      <c r="P433534" s="83"/>
    </row>
    <row r="433535" spans="16:16" x14ac:dyDescent="0.3">
      <c r="P433535" s="83"/>
    </row>
    <row r="433536" spans="16:16" x14ac:dyDescent="0.3">
      <c r="P433536" s="83"/>
    </row>
    <row r="433537" spans="16:16" x14ac:dyDescent="0.3">
      <c r="P433537" s="83"/>
    </row>
    <row r="433538" spans="16:16" x14ac:dyDescent="0.3">
      <c r="P433538" s="83"/>
    </row>
    <row r="433539" spans="16:16" x14ac:dyDescent="0.3">
      <c r="P433539" s="83"/>
    </row>
    <row r="433540" spans="16:16" x14ac:dyDescent="0.3">
      <c r="P433540" s="83"/>
    </row>
    <row r="433541" spans="16:16" x14ac:dyDescent="0.3">
      <c r="P433541" s="83"/>
    </row>
    <row r="433542" spans="16:16" x14ac:dyDescent="0.3">
      <c r="P433542" s="83"/>
    </row>
    <row r="433543" spans="16:16" x14ac:dyDescent="0.3">
      <c r="P433543" s="83"/>
    </row>
    <row r="433544" spans="16:16" x14ac:dyDescent="0.3">
      <c r="P433544" s="83"/>
    </row>
    <row r="433545" spans="16:16" x14ac:dyDescent="0.3">
      <c r="P433545" s="83"/>
    </row>
    <row r="433546" spans="16:16" x14ac:dyDescent="0.3">
      <c r="P433546" s="83"/>
    </row>
    <row r="433547" spans="16:16" x14ac:dyDescent="0.3">
      <c r="P433547" s="83"/>
    </row>
    <row r="433548" spans="16:16" x14ac:dyDescent="0.3">
      <c r="P433548" s="83"/>
    </row>
    <row r="433549" spans="16:16" x14ac:dyDescent="0.3">
      <c r="P433549" s="83"/>
    </row>
    <row r="433550" spans="16:16" x14ac:dyDescent="0.3">
      <c r="P433550" s="83"/>
    </row>
    <row r="433551" spans="16:16" x14ac:dyDescent="0.3">
      <c r="P433551" s="83"/>
    </row>
    <row r="433552" spans="16:16" x14ac:dyDescent="0.3">
      <c r="P433552" s="83"/>
    </row>
    <row r="433553" spans="16:16" x14ac:dyDescent="0.3">
      <c r="P433553" s="83"/>
    </row>
    <row r="433554" spans="16:16" x14ac:dyDescent="0.3">
      <c r="P433554" s="83"/>
    </row>
    <row r="433555" spans="16:16" x14ac:dyDescent="0.3">
      <c r="P433555" s="83"/>
    </row>
    <row r="433556" spans="16:16" x14ac:dyDescent="0.3">
      <c r="P433556" s="83"/>
    </row>
    <row r="433557" spans="16:16" x14ac:dyDescent="0.3">
      <c r="P433557" s="83"/>
    </row>
    <row r="433558" spans="16:16" x14ac:dyDescent="0.3">
      <c r="P433558" s="83"/>
    </row>
    <row r="433559" spans="16:16" x14ac:dyDescent="0.3">
      <c r="P433559" s="83"/>
    </row>
    <row r="433560" spans="16:16" x14ac:dyDescent="0.3">
      <c r="P433560" s="83"/>
    </row>
    <row r="433561" spans="16:16" x14ac:dyDescent="0.3">
      <c r="P433561" s="83"/>
    </row>
    <row r="433562" spans="16:16" x14ac:dyDescent="0.3">
      <c r="P433562" s="83"/>
    </row>
    <row r="433563" spans="16:16" x14ac:dyDescent="0.3">
      <c r="P433563" s="83"/>
    </row>
    <row r="433564" spans="16:16" x14ac:dyDescent="0.3">
      <c r="P433564" s="83"/>
    </row>
    <row r="433565" spans="16:16" x14ac:dyDescent="0.3">
      <c r="P433565" s="83"/>
    </row>
    <row r="433566" spans="16:16" x14ac:dyDescent="0.3">
      <c r="P433566" s="83"/>
    </row>
    <row r="433567" spans="16:16" x14ac:dyDescent="0.3">
      <c r="P433567" s="83"/>
    </row>
    <row r="433568" spans="16:16" x14ac:dyDescent="0.3">
      <c r="P433568" s="83"/>
    </row>
    <row r="433569" spans="16:16" x14ac:dyDescent="0.3">
      <c r="P433569" s="83"/>
    </row>
    <row r="433570" spans="16:16" x14ac:dyDescent="0.3">
      <c r="P433570" s="83"/>
    </row>
    <row r="433571" spans="16:16" x14ac:dyDescent="0.3">
      <c r="P433571" s="83"/>
    </row>
    <row r="433572" spans="16:16" x14ac:dyDescent="0.3">
      <c r="P433572" s="83"/>
    </row>
    <row r="433573" spans="16:16" x14ac:dyDescent="0.3">
      <c r="P433573" s="83"/>
    </row>
    <row r="433574" spans="16:16" x14ac:dyDescent="0.3">
      <c r="P433574" s="83"/>
    </row>
    <row r="433575" spans="16:16" x14ac:dyDescent="0.3">
      <c r="P433575" s="83"/>
    </row>
    <row r="433576" spans="16:16" x14ac:dyDescent="0.3">
      <c r="P433576" s="83"/>
    </row>
    <row r="433577" spans="16:16" x14ac:dyDescent="0.3">
      <c r="P433577" s="83"/>
    </row>
    <row r="433578" spans="16:16" x14ac:dyDescent="0.3">
      <c r="P433578" s="83"/>
    </row>
    <row r="433579" spans="16:16" x14ac:dyDescent="0.3">
      <c r="P433579" s="83"/>
    </row>
    <row r="433580" spans="16:16" x14ac:dyDescent="0.3">
      <c r="P433580" s="83"/>
    </row>
    <row r="433581" spans="16:16" x14ac:dyDescent="0.3">
      <c r="P433581" s="83"/>
    </row>
    <row r="433582" spans="16:16" x14ac:dyDescent="0.3">
      <c r="P433582" s="83"/>
    </row>
    <row r="433583" spans="16:16" x14ac:dyDescent="0.3">
      <c r="P433583" s="83"/>
    </row>
    <row r="433584" spans="16:16" x14ac:dyDescent="0.3">
      <c r="P433584" s="83"/>
    </row>
    <row r="433585" spans="16:16" x14ac:dyDescent="0.3">
      <c r="P433585" s="83"/>
    </row>
    <row r="433586" spans="16:16" x14ac:dyDescent="0.3">
      <c r="P433586" s="83"/>
    </row>
    <row r="433587" spans="16:16" x14ac:dyDescent="0.3">
      <c r="P433587" s="83"/>
    </row>
    <row r="433588" spans="16:16" x14ac:dyDescent="0.3">
      <c r="P433588" s="83"/>
    </row>
    <row r="433589" spans="16:16" x14ac:dyDescent="0.3">
      <c r="P433589" s="83"/>
    </row>
    <row r="433590" spans="16:16" x14ac:dyDescent="0.3">
      <c r="P433590" s="83"/>
    </row>
    <row r="433591" spans="16:16" x14ac:dyDescent="0.3">
      <c r="P433591" s="83"/>
    </row>
    <row r="433592" spans="16:16" x14ac:dyDescent="0.3">
      <c r="P433592" s="83"/>
    </row>
    <row r="433593" spans="16:16" x14ac:dyDescent="0.3">
      <c r="P433593" s="83"/>
    </row>
    <row r="433594" spans="16:16" x14ac:dyDescent="0.3">
      <c r="P433594" s="83"/>
    </row>
    <row r="433595" spans="16:16" x14ac:dyDescent="0.3">
      <c r="P433595" s="83"/>
    </row>
    <row r="433596" spans="16:16" x14ac:dyDescent="0.3">
      <c r="P433596" s="83"/>
    </row>
    <row r="433597" spans="16:16" x14ac:dyDescent="0.3">
      <c r="P433597" s="83"/>
    </row>
    <row r="433598" spans="16:16" x14ac:dyDescent="0.3">
      <c r="P433598" s="83"/>
    </row>
    <row r="433599" spans="16:16" x14ac:dyDescent="0.3">
      <c r="P433599" s="83"/>
    </row>
    <row r="433600" spans="16:16" x14ac:dyDescent="0.3">
      <c r="P433600" s="83"/>
    </row>
    <row r="433601" spans="16:16" x14ac:dyDescent="0.3">
      <c r="P433601" s="83"/>
    </row>
    <row r="433602" spans="16:16" x14ac:dyDescent="0.3">
      <c r="P433602" s="83"/>
    </row>
    <row r="433603" spans="16:16" x14ac:dyDescent="0.3">
      <c r="P433603" s="83"/>
    </row>
    <row r="433604" spans="16:16" x14ac:dyDescent="0.3">
      <c r="P433604" s="83"/>
    </row>
    <row r="433605" spans="16:16" x14ac:dyDescent="0.3">
      <c r="P433605" s="83"/>
    </row>
    <row r="433606" spans="16:16" x14ac:dyDescent="0.3">
      <c r="P433606" s="83"/>
    </row>
    <row r="433607" spans="16:16" x14ac:dyDescent="0.3">
      <c r="P433607" s="83"/>
    </row>
    <row r="433608" spans="16:16" x14ac:dyDescent="0.3">
      <c r="P433608" s="83"/>
    </row>
    <row r="433609" spans="16:16" x14ac:dyDescent="0.3">
      <c r="P433609" s="83"/>
    </row>
    <row r="433610" spans="16:16" x14ac:dyDescent="0.3">
      <c r="P433610" s="83"/>
    </row>
    <row r="433611" spans="16:16" x14ac:dyDescent="0.3">
      <c r="P433611" s="83"/>
    </row>
    <row r="433612" spans="16:16" x14ac:dyDescent="0.3">
      <c r="P433612" s="83"/>
    </row>
    <row r="433613" spans="16:16" x14ac:dyDescent="0.3">
      <c r="P433613" s="83"/>
    </row>
    <row r="433614" spans="16:16" x14ac:dyDescent="0.3">
      <c r="P433614" s="83"/>
    </row>
    <row r="433615" spans="16:16" x14ac:dyDescent="0.3">
      <c r="P433615" s="83"/>
    </row>
    <row r="433616" spans="16:16" x14ac:dyDescent="0.3">
      <c r="P433616" s="83"/>
    </row>
    <row r="433617" spans="16:16" x14ac:dyDescent="0.3">
      <c r="P433617" s="83"/>
    </row>
    <row r="433618" spans="16:16" x14ac:dyDescent="0.3">
      <c r="P433618" s="83"/>
    </row>
    <row r="433619" spans="16:16" x14ac:dyDescent="0.3">
      <c r="P433619" s="83"/>
    </row>
    <row r="433620" spans="16:16" x14ac:dyDescent="0.3">
      <c r="P433620" s="83"/>
    </row>
    <row r="433621" spans="16:16" x14ac:dyDescent="0.3">
      <c r="P433621" s="83"/>
    </row>
    <row r="433622" spans="16:16" x14ac:dyDescent="0.3">
      <c r="P433622" s="83"/>
    </row>
    <row r="433623" spans="16:16" x14ac:dyDescent="0.3">
      <c r="P433623" s="83"/>
    </row>
    <row r="433624" spans="16:16" x14ac:dyDescent="0.3">
      <c r="P433624" s="83"/>
    </row>
    <row r="433625" spans="16:16" x14ac:dyDescent="0.3">
      <c r="P433625" s="83"/>
    </row>
    <row r="433626" spans="16:16" x14ac:dyDescent="0.3">
      <c r="P433626" s="83"/>
    </row>
    <row r="433627" spans="16:16" x14ac:dyDescent="0.3">
      <c r="P433627" s="83"/>
    </row>
    <row r="433628" spans="16:16" x14ac:dyDescent="0.3">
      <c r="P433628" s="83"/>
    </row>
    <row r="433629" spans="16:16" x14ac:dyDescent="0.3">
      <c r="P433629" s="83"/>
    </row>
    <row r="433630" spans="16:16" x14ac:dyDescent="0.3">
      <c r="P433630" s="83"/>
    </row>
    <row r="433631" spans="16:16" x14ac:dyDescent="0.3">
      <c r="P433631" s="83"/>
    </row>
    <row r="433632" spans="16:16" x14ac:dyDescent="0.3">
      <c r="P433632" s="83"/>
    </row>
    <row r="433633" spans="16:16" x14ac:dyDescent="0.3">
      <c r="P433633" s="83"/>
    </row>
    <row r="433634" spans="16:16" x14ac:dyDescent="0.3">
      <c r="P433634" s="83"/>
    </row>
    <row r="433635" spans="16:16" x14ac:dyDescent="0.3">
      <c r="P433635" s="83"/>
    </row>
    <row r="433636" spans="16:16" x14ac:dyDescent="0.3">
      <c r="P433636" s="83"/>
    </row>
    <row r="433637" spans="16:16" x14ac:dyDescent="0.3">
      <c r="P433637" s="83"/>
    </row>
    <row r="433638" spans="16:16" x14ac:dyDescent="0.3">
      <c r="P433638" s="83"/>
    </row>
    <row r="433639" spans="16:16" x14ac:dyDescent="0.3">
      <c r="P433639" s="83"/>
    </row>
    <row r="433640" spans="16:16" x14ac:dyDescent="0.3">
      <c r="P433640" s="83"/>
    </row>
    <row r="433641" spans="16:16" x14ac:dyDescent="0.3">
      <c r="P433641" s="83"/>
    </row>
    <row r="433642" spans="16:16" x14ac:dyDescent="0.3">
      <c r="P433642" s="83"/>
    </row>
    <row r="433643" spans="16:16" x14ac:dyDescent="0.3">
      <c r="P433643" s="83"/>
    </row>
    <row r="433644" spans="16:16" x14ac:dyDescent="0.3">
      <c r="P433644" s="83"/>
    </row>
    <row r="433645" spans="16:16" x14ac:dyDescent="0.3">
      <c r="P433645" s="83"/>
    </row>
    <row r="433646" spans="16:16" x14ac:dyDescent="0.3">
      <c r="P433646" s="83"/>
    </row>
    <row r="433647" spans="16:16" x14ac:dyDescent="0.3">
      <c r="P433647" s="83"/>
    </row>
    <row r="433648" spans="16:16" x14ac:dyDescent="0.3">
      <c r="P433648" s="83"/>
    </row>
    <row r="433649" spans="16:16" x14ac:dyDescent="0.3">
      <c r="P433649" s="83"/>
    </row>
    <row r="433650" spans="16:16" x14ac:dyDescent="0.3">
      <c r="P433650" s="83"/>
    </row>
    <row r="433651" spans="16:16" x14ac:dyDescent="0.3">
      <c r="P433651" s="83"/>
    </row>
    <row r="433652" spans="16:16" x14ac:dyDescent="0.3">
      <c r="P433652" s="83"/>
    </row>
    <row r="433653" spans="16:16" x14ac:dyDescent="0.3">
      <c r="P433653" s="83"/>
    </row>
    <row r="433654" spans="16:16" x14ac:dyDescent="0.3">
      <c r="P433654" s="83"/>
    </row>
    <row r="433655" spans="16:16" x14ac:dyDescent="0.3">
      <c r="P433655" s="83"/>
    </row>
    <row r="433656" spans="16:16" x14ac:dyDescent="0.3">
      <c r="P433656" s="83"/>
    </row>
    <row r="433657" spans="16:16" x14ac:dyDescent="0.3">
      <c r="P433657" s="83"/>
    </row>
    <row r="433658" spans="16:16" x14ac:dyDescent="0.3">
      <c r="P433658" s="83"/>
    </row>
    <row r="433659" spans="16:16" x14ac:dyDescent="0.3">
      <c r="P433659" s="83"/>
    </row>
    <row r="433660" spans="16:16" x14ac:dyDescent="0.3">
      <c r="P433660" s="83"/>
    </row>
    <row r="433661" spans="16:16" x14ac:dyDescent="0.3">
      <c r="P433661" s="83"/>
    </row>
    <row r="433662" spans="16:16" x14ac:dyDescent="0.3">
      <c r="P433662" s="83"/>
    </row>
    <row r="433663" spans="16:16" x14ac:dyDescent="0.3">
      <c r="P433663" s="83"/>
    </row>
    <row r="433664" spans="16:16" x14ac:dyDescent="0.3">
      <c r="P433664" s="83"/>
    </row>
    <row r="433665" spans="16:16" x14ac:dyDescent="0.3">
      <c r="P433665" s="83"/>
    </row>
    <row r="433666" spans="16:16" x14ac:dyDescent="0.3">
      <c r="P433666" s="83"/>
    </row>
    <row r="433667" spans="16:16" x14ac:dyDescent="0.3">
      <c r="P433667" s="83"/>
    </row>
    <row r="433668" spans="16:16" x14ac:dyDescent="0.3">
      <c r="P433668" s="83"/>
    </row>
    <row r="433669" spans="16:16" x14ac:dyDescent="0.3">
      <c r="P433669" s="83"/>
    </row>
    <row r="433670" spans="16:16" x14ac:dyDescent="0.3">
      <c r="P433670" s="83"/>
    </row>
    <row r="433671" spans="16:16" x14ac:dyDescent="0.3">
      <c r="P433671" s="83"/>
    </row>
    <row r="433672" spans="16:16" x14ac:dyDescent="0.3">
      <c r="P433672" s="83"/>
    </row>
    <row r="433673" spans="16:16" x14ac:dyDescent="0.3">
      <c r="P433673" s="83"/>
    </row>
    <row r="433674" spans="16:16" x14ac:dyDescent="0.3">
      <c r="P433674" s="83"/>
    </row>
    <row r="433675" spans="16:16" x14ac:dyDescent="0.3">
      <c r="P433675" s="83"/>
    </row>
    <row r="433676" spans="16:16" x14ac:dyDescent="0.3">
      <c r="P433676" s="83"/>
    </row>
    <row r="433677" spans="16:16" x14ac:dyDescent="0.3">
      <c r="P433677" s="83"/>
    </row>
    <row r="433678" spans="16:16" x14ac:dyDescent="0.3">
      <c r="P433678" s="83"/>
    </row>
    <row r="433679" spans="16:16" x14ac:dyDescent="0.3">
      <c r="P433679" s="83"/>
    </row>
    <row r="433680" spans="16:16" x14ac:dyDescent="0.3">
      <c r="P433680" s="83"/>
    </row>
    <row r="433681" spans="16:16" x14ac:dyDescent="0.3">
      <c r="P433681" s="83"/>
    </row>
    <row r="433682" spans="16:16" x14ac:dyDescent="0.3">
      <c r="P433682" s="83"/>
    </row>
    <row r="433683" spans="16:16" x14ac:dyDescent="0.3">
      <c r="P433683" s="83"/>
    </row>
    <row r="433684" spans="16:16" x14ac:dyDescent="0.3">
      <c r="P433684" s="83"/>
    </row>
    <row r="433685" spans="16:16" x14ac:dyDescent="0.3">
      <c r="P433685" s="83"/>
    </row>
    <row r="433686" spans="16:16" x14ac:dyDescent="0.3">
      <c r="P433686" s="83"/>
    </row>
    <row r="433687" spans="16:16" x14ac:dyDescent="0.3">
      <c r="P433687" s="83"/>
    </row>
    <row r="433688" spans="16:16" x14ac:dyDescent="0.3">
      <c r="P433688" s="83"/>
    </row>
    <row r="433689" spans="16:16" x14ac:dyDescent="0.3">
      <c r="P433689" s="83"/>
    </row>
    <row r="433690" spans="16:16" x14ac:dyDescent="0.3">
      <c r="P433690" s="83"/>
    </row>
    <row r="433691" spans="16:16" x14ac:dyDescent="0.3">
      <c r="P433691" s="83"/>
    </row>
    <row r="433692" spans="16:16" x14ac:dyDescent="0.3">
      <c r="P433692" s="83"/>
    </row>
    <row r="433693" spans="16:16" x14ac:dyDescent="0.3">
      <c r="P433693" s="83"/>
    </row>
    <row r="433694" spans="16:16" x14ac:dyDescent="0.3">
      <c r="P433694" s="83"/>
    </row>
    <row r="433695" spans="16:16" x14ac:dyDescent="0.3">
      <c r="P433695" s="83"/>
    </row>
    <row r="433696" spans="16:16" x14ac:dyDescent="0.3">
      <c r="P433696" s="83"/>
    </row>
    <row r="433697" spans="16:16" x14ac:dyDescent="0.3">
      <c r="P433697" s="83"/>
    </row>
    <row r="433698" spans="16:16" x14ac:dyDescent="0.3">
      <c r="P433698" s="83"/>
    </row>
    <row r="433699" spans="16:16" x14ac:dyDescent="0.3">
      <c r="P433699" s="83"/>
    </row>
    <row r="433700" spans="16:16" x14ac:dyDescent="0.3">
      <c r="P433700" s="83"/>
    </row>
    <row r="433701" spans="16:16" x14ac:dyDescent="0.3">
      <c r="P433701" s="83"/>
    </row>
    <row r="433702" spans="16:16" x14ac:dyDescent="0.3">
      <c r="P433702" s="83"/>
    </row>
    <row r="433703" spans="16:16" x14ac:dyDescent="0.3">
      <c r="P433703" s="83"/>
    </row>
    <row r="433704" spans="16:16" x14ac:dyDescent="0.3">
      <c r="P433704" s="83"/>
    </row>
    <row r="433705" spans="16:16" x14ac:dyDescent="0.3">
      <c r="P433705" s="83"/>
    </row>
    <row r="433706" spans="16:16" x14ac:dyDescent="0.3">
      <c r="P433706" s="83"/>
    </row>
    <row r="433707" spans="16:16" x14ac:dyDescent="0.3">
      <c r="P433707" s="83"/>
    </row>
    <row r="433708" spans="16:16" x14ac:dyDescent="0.3">
      <c r="P433708" s="83"/>
    </row>
    <row r="433709" spans="16:16" x14ac:dyDescent="0.3">
      <c r="P433709" s="83"/>
    </row>
    <row r="433710" spans="16:16" x14ac:dyDescent="0.3">
      <c r="P433710" s="83"/>
    </row>
    <row r="433711" spans="16:16" x14ac:dyDescent="0.3">
      <c r="P433711" s="83"/>
    </row>
    <row r="433712" spans="16:16" x14ac:dyDescent="0.3">
      <c r="P433712" s="83"/>
    </row>
    <row r="433713" spans="16:16" x14ac:dyDescent="0.3">
      <c r="P433713" s="83"/>
    </row>
    <row r="433714" spans="16:16" x14ac:dyDescent="0.3">
      <c r="P433714" s="83"/>
    </row>
    <row r="433715" spans="16:16" x14ac:dyDescent="0.3">
      <c r="P433715" s="83"/>
    </row>
    <row r="433716" spans="16:16" x14ac:dyDescent="0.3">
      <c r="P433716" s="83"/>
    </row>
    <row r="433717" spans="16:16" x14ac:dyDescent="0.3">
      <c r="P433717" s="83"/>
    </row>
    <row r="433718" spans="16:16" x14ac:dyDescent="0.3">
      <c r="P433718" s="83"/>
    </row>
    <row r="433719" spans="16:16" x14ac:dyDescent="0.3">
      <c r="P433719" s="83"/>
    </row>
    <row r="433720" spans="16:16" x14ac:dyDescent="0.3">
      <c r="P433720" s="83"/>
    </row>
    <row r="433721" spans="16:16" x14ac:dyDescent="0.3">
      <c r="P433721" s="83"/>
    </row>
    <row r="433722" spans="16:16" x14ac:dyDescent="0.3">
      <c r="P433722" s="83"/>
    </row>
    <row r="433723" spans="16:16" x14ac:dyDescent="0.3">
      <c r="P433723" s="83"/>
    </row>
    <row r="433724" spans="16:16" x14ac:dyDescent="0.3">
      <c r="P433724" s="83"/>
    </row>
    <row r="433725" spans="16:16" x14ac:dyDescent="0.3">
      <c r="P433725" s="83"/>
    </row>
    <row r="433726" spans="16:16" x14ac:dyDescent="0.3">
      <c r="P433726" s="83"/>
    </row>
    <row r="433727" spans="16:16" x14ac:dyDescent="0.3">
      <c r="P433727" s="83"/>
    </row>
    <row r="433728" spans="16:16" x14ac:dyDescent="0.3">
      <c r="P433728" s="83"/>
    </row>
    <row r="433729" spans="16:16" x14ac:dyDescent="0.3">
      <c r="P433729" s="83"/>
    </row>
    <row r="433730" spans="16:16" x14ac:dyDescent="0.3">
      <c r="P433730" s="83"/>
    </row>
    <row r="433731" spans="16:16" x14ac:dyDescent="0.3">
      <c r="P433731" s="83"/>
    </row>
    <row r="433732" spans="16:16" x14ac:dyDescent="0.3">
      <c r="P433732" s="83"/>
    </row>
    <row r="433733" spans="16:16" x14ac:dyDescent="0.3">
      <c r="P433733" s="83"/>
    </row>
    <row r="433734" spans="16:16" x14ac:dyDescent="0.3">
      <c r="P433734" s="83"/>
    </row>
    <row r="433735" spans="16:16" x14ac:dyDescent="0.3">
      <c r="P433735" s="83"/>
    </row>
    <row r="433736" spans="16:16" x14ac:dyDescent="0.3">
      <c r="P433736" s="83"/>
    </row>
    <row r="433737" spans="16:16" x14ac:dyDescent="0.3">
      <c r="P433737" s="83"/>
    </row>
    <row r="433738" spans="16:16" x14ac:dyDescent="0.3">
      <c r="P433738" s="83"/>
    </row>
    <row r="433739" spans="16:16" x14ac:dyDescent="0.3">
      <c r="P433739" s="83"/>
    </row>
    <row r="433740" spans="16:16" x14ac:dyDescent="0.3">
      <c r="P433740" s="83"/>
    </row>
    <row r="433741" spans="16:16" x14ac:dyDescent="0.3">
      <c r="P433741" s="83"/>
    </row>
    <row r="433742" spans="16:16" x14ac:dyDescent="0.3">
      <c r="P433742" s="83"/>
    </row>
    <row r="433743" spans="16:16" x14ac:dyDescent="0.3">
      <c r="P433743" s="83"/>
    </row>
    <row r="433744" spans="16:16" x14ac:dyDescent="0.3">
      <c r="P433744" s="83"/>
    </row>
    <row r="433745" spans="16:16" x14ac:dyDescent="0.3">
      <c r="P433745" s="83"/>
    </row>
    <row r="433746" spans="16:16" x14ac:dyDescent="0.3">
      <c r="P433746" s="83"/>
    </row>
    <row r="433747" spans="16:16" x14ac:dyDescent="0.3">
      <c r="P433747" s="83"/>
    </row>
    <row r="433748" spans="16:16" x14ac:dyDescent="0.3">
      <c r="P433748" s="83"/>
    </row>
    <row r="433749" spans="16:16" x14ac:dyDescent="0.3">
      <c r="P433749" s="83"/>
    </row>
    <row r="433750" spans="16:16" x14ac:dyDescent="0.3">
      <c r="P433750" s="83"/>
    </row>
    <row r="433751" spans="16:16" x14ac:dyDescent="0.3">
      <c r="P433751" s="83"/>
    </row>
    <row r="433752" spans="16:16" x14ac:dyDescent="0.3">
      <c r="P433752" s="83"/>
    </row>
    <row r="433753" spans="16:16" x14ac:dyDescent="0.3">
      <c r="P433753" s="83"/>
    </row>
    <row r="433754" spans="16:16" x14ac:dyDescent="0.3">
      <c r="P433754" s="83"/>
    </row>
    <row r="433755" spans="16:16" x14ac:dyDescent="0.3">
      <c r="P433755" s="83"/>
    </row>
    <row r="433756" spans="16:16" x14ac:dyDescent="0.3">
      <c r="P433756" s="83"/>
    </row>
    <row r="433757" spans="16:16" x14ac:dyDescent="0.3">
      <c r="P433757" s="83"/>
    </row>
    <row r="433758" spans="16:16" x14ac:dyDescent="0.3">
      <c r="P433758" s="83"/>
    </row>
    <row r="433759" spans="16:16" x14ac:dyDescent="0.3">
      <c r="P433759" s="83"/>
    </row>
    <row r="433760" spans="16:16" x14ac:dyDescent="0.3">
      <c r="P433760" s="83"/>
    </row>
    <row r="433761" spans="16:16" x14ac:dyDescent="0.3">
      <c r="P433761" s="83"/>
    </row>
    <row r="433762" spans="16:16" x14ac:dyDescent="0.3">
      <c r="P433762" s="83"/>
    </row>
    <row r="433763" spans="16:16" x14ac:dyDescent="0.3">
      <c r="P433763" s="83"/>
    </row>
    <row r="433764" spans="16:16" x14ac:dyDescent="0.3">
      <c r="P433764" s="83"/>
    </row>
    <row r="433765" spans="16:16" x14ac:dyDescent="0.3">
      <c r="P433765" s="83"/>
    </row>
    <row r="433766" spans="16:16" x14ac:dyDescent="0.3">
      <c r="P433766" s="83"/>
    </row>
    <row r="433767" spans="16:16" x14ac:dyDescent="0.3">
      <c r="P433767" s="83"/>
    </row>
    <row r="433768" spans="16:16" x14ac:dyDescent="0.3">
      <c r="P433768" s="83"/>
    </row>
    <row r="433769" spans="16:16" x14ac:dyDescent="0.3">
      <c r="P433769" s="83"/>
    </row>
    <row r="433770" spans="16:16" x14ac:dyDescent="0.3">
      <c r="P433770" s="83"/>
    </row>
    <row r="433771" spans="16:16" x14ac:dyDescent="0.3">
      <c r="P433771" s="83"/>
    </row>
    <row r="433772" spans="16:16" x14ac:dyDescent="0.3">
      <c r="P433772" s="83"/>
    </row>
    <row r="433773" spans="16:16" x14ac:dyDescent="0.3">
      <c r="P433773" s="83"/>
    </row>
    <row r="433774" spans="16:16" x14ac:dyDescent="0.3">
      <c r="P433774" s="83"/>
    </row>
    <row r="433775" spans="16:16" x14ac:dyDescent="0.3">
      <c r="P433775" s="83"/>
    </row>
    <row r="433776" spans="16:16" x14ac:dyDescent="0.3">
      <c r="P433776" s="83"/>
    </row>
    <row r="433777" spans="16:16" x14ac:dyDescent="0.3">
      <c r="P433777" s="83"/>
    </row>
    <row r="433778" spans="16:16" x14ac:dyDescent="0.3">
      <c r="P433778" s="83"/>
    </row>
    <row r="433779" spans="16:16" x14ac:dyDescent="0.3">
      <c r="P433779" s="83"/>
    </row>
    <row r="433780" spans="16:16" x14ac:dyDescent="0.3">
      <c r="P433780" s="83"/>
    </row>
    <row r="433781" spans="16:16" x14ac:dyDescent="0.3">
      <c r="P433781" s="83"/>
    </row>
    <row r="433782" spans="16:16" x14ac:dyDescent="0.3">
      <c r="P433782" s="83"/>
    </row>
    <row r="433783" spans="16:16" x14ac:dyDescent="0.3">
      <c r="P433783" s="83"/>
    </row>
    <row r="433784" spans="16:16" x14ac:dyDescent="0.3">
      <c r="P433784" s="83"/>
    </row>
    <row r="433785" spans="16:16" x14ac:dyDescent="0.3">
      <c r="P433785" s="83"/>
    </row>
    <row r="433786" spans="16:16" x14ac:dyDescent="0.3">
      <c r="P433786" s="83"/>
    </row>
    <row r="433787" spans="16:16" x14ac:dyDescent="0.3">
      <c r="P433787" s="83"/>
    </row>
    <row r="433788" spans="16:16" x14ac:dyDescent="0.3">
      <c r="P433788" s="83"/>
    </row>
    <row r="433789" spans="16:16" x14ac:dyDescent="0.3">
      <c r="P433789" s="83"/>
    </row>
    <row r="433790" spans="16:16" x14ac:dyDescent="0.3">
      <c r="P433790" s="83"/>
    </row>
    <row r="433791" spans="16:16" x14ac:dyDescent="0.3">
      <c r="P433791" s="83"/>
    </row>
    <row r="433792" spans="16:16" x14ac:dyDescent="0.3">
      <c r="P433792" s="83"/>
    </row>
    <row r="433793" spans="16:16" x14ac:dyDescent="0.3">
      <c r="P433793" s="83"/>
    </row>
    <row r="433794" spans="16:16" x14ac:dyDescent="0.3">
      <c r="P433794" s="83"/>
    </row>
    <row r="433795" spans="16:16" x14ac:dyDescent="0.3">
      <c r="P433795" s="83"/>
    </row>
    <row r="433796" spans="16:16" x14ac:dyDescent="0.3">
      <c r="P433796" s="83"/>
    </row>
    <row r="433797" spans="16:16" x14ac:dyDescent="0.3">
      <c r="P433797" s="83"/>
    </row>
    <row r="433798" spans="16:16" x14ac:dyDescent="0.3">
      <c r="P433798" s="83"/>
    </row>
    <row r="433799" spans="16:16" x14ac:dyDescent="0.3">
      <c r="P433799" s="83"/>
    </row>
    <row r="433800" spans="16:16" x14ac:dyDescent="0.3">
      <c r="P433800" s="83"/>
    </row>
    <row r="433801" spans="16:16" x14ac:dyDescent="0.3">
      <c r="P433801" s="83"/>
    </row>
    <row r="433802" spans="16:16" x14ac:dyDescent="0.3">
      <c r="P433802" s="83"/>
    </row>
    <row r="433803" spans="16:16" x14ac:dyDescent="0.3">
      <c r="P433803" s="83"/>
    </row>
    <row r="433804" spans="16:16" x14ac:dyDescent="0.3">
      <c r="P433804" s="83"/>
    </row>
    <row r="433805" spans="16:16" x14ac:dyDescent="0.3">
      <c r="P433805" s="83"/>
    </row>
    <row r="433806" spans="16:16" x14ac:dyDescent="0.3">
      <c r="P433806" s="83"/>
    </row>
    <row r="433807" spans="16:16" x14ac:dyDescent="0.3">
      <c r="P433807" s="83"/>
    </row>
    <row r="433808" spans="16:16" x14ac:dyDescent="0.3">
      <c r="P433808" s="83"/>
    </row>
    <row r="433809" spans="16:16" x14ac:dyDescent="0.3">
      <c r="P433809" s="83"/>
    </row>
    <row r="433810" spans="16:16" x14ac:dyDescent="0.3">
      <c r="P433810" s="83"/>
    </row>
    <row r="433811" spans="16:16" x14ac:dyDescent="0.3">
      <c r="P433811" s="83"/>
    </row>
    <row r="433812" spans="16:16" x14ac:dyDescent="0.3">
      <c r="P433812" s="83"/>
    </row>
    <row r="433813" spans="16:16" x14ac:dyDescent="0.3">
      <c r="P433813" s="83"/>
    </row>
    <row r="433814" spans="16:16" x14ac:dyDescent="0.3">
      <c r="P433814" s="83"/>
    </row>
    <row r="433815" spans="16:16" x14ac:dyDescent="0.3">
      <c r="P433815" s="83"/>
    </row>
    <row r="433816" spans="16:16" x14ac:dyDescent="0.3">
      <c r="P433816" s="83"/>
    </row>
    <row r="433817" spans="16:16" x14ac:dyDescent="0.3">
      <c r="P433817" s="83"/>
    </row>
    <row r="433818" spans="16:16" x14ac:dyDescent="0.3">
      <c r="P433818" s="83"/>
    </row>
    <row r="433819" spans="16:16" x14ac:dyDescent="0.3">
      <c r="P433819" s="83"/>
    </row>
    <row r="433820" spans="16:16" x14ac:dyDescent="0.3">
      <c r="P433820" s="83"/>
    </row>
    <row r="433821" spans="16:16" x14ac:dyDescent="0.3">
      <c r="P433821" s="83"/>
    </row>
    <row r="433822" spans="16:16" x14ac:dyDescent="0.3">
      <c r="P433822" s="83"/>
    </row>
    <row r="433823" spans="16:16" x14ac:dyDescent="0.3">
      <c r="P433823" s="83"/>
    </row>
    <row r="433824" spans="16:16" x14ac:dyDescent="0.3">
      <c r="P433824" s="83"/>
    </row>
    <row r="433825" spans="16:16" x14ac:dyDescent="0.3">
      <c r="P433825" s="83"/>
    </row>
    <row r="433826" spans="16:16" x14ac:dyDescent="0.3">
      <c r="P433826" s="83"/>
    </row>
    <row r="433827" spans="16:16" x14ac:dyDescent="0.3">
      <c r="P433827" s="83"/>
    </row>
    <row r="433828" spans="16:16" x14ac:dyDescent="0.3">
      <c r="P433828" s="83"/>
    </row>
    <row r="433829" spans="16:16" x14ac:dyDescent="0.3">
      <c r="P433829" s="83"/>
    </row>
    <row r="433830" spans="16:16" x14ac:dyDescent="0.3">
      <c r="P433830" s="83"/>
    </row>
    <row r="433831" spans="16:16" x14ac:dyDescent="0.3">
      <c r="P433831" s="83"/>
    </row>
    <row r="433832" spans="16:16" x14ac:dyDescent="0.3">
      <c r="P433832" s="83"/>
    </row>
    <row r="433833" spans="16:16" x14ac:dyDescent="0.3">
      <c r="P433833" s="83"/>
    </row>
    <row r="433834" spans="16:16" x14ac:dyDescent="0.3">
      <c r="P433834" s="83"/>
    </row>
    <row r="433835" spans="16:16" x14ac:dyDescent="0.3">
      <c r="P433835" s="83"/>
    </row>
    <row r="433836" spans="16:16" x14ac:dyDescent="0.3">
      <c r="P433836" s="83"/>
    </row>
    <row r="433837" spans="16:16" x14ac:dyDescent="0.3">
      <c r="P433837" s="83"/>
    </row>
    <row r="433838" spans="16:16" x14ac:dyDescent="0.3">
      <c r="P433838" s="83"/>
    </row>
    <row r="433839" spans="16:16" x14ac:dyDescent="0.3">
      <c r="P433839" s="83"/>
    </row>
    <row r="433840" spans="16:16" x14ac:dyDescent="0.3">
      <c r="P433840" s="83"/>
    </row>
    <row r="433841" spans="16:16" x14ac:dyDescent="0.3">
      <c r="P433841" s="83"/>
    </row>
    <row r="433842" spans="16:16" x14ac:dyDescent="0.3">
      <c r="P433842" s="83"/>
    </row>
    <row r="433843" spans="16:16" x14ac:dyDescent="0.3">
      <c r="P433843" s="83"/>
    </row>
    <row r="433844" spans="16:16" x14ac:dyDescent="0.3">
      <c r="P433844" s="83"/>
    </row>
    <row r="433845" spans="16:16" x14ac:dyDescent="0.3">
      <c r="P433845" s="83"/>
    </row>
    <row r="433846" spans="16:16" x14ac:dyDescent="0.3">
      <c r="P433846" s="83"/>
    </row>
    <row r="433847" spans="16:16" x14ac:dyDescent="0.3">
      <c r="P433847" s="83"/>
    </row>
    <row r="433848" spans="16:16" x14ac:dyDescent="0.3">
      <c r="P433848" s="83"/>
    </row>
    <row r="433849" spans="16:16" x14ac:dyDescent="0.3">
      <c r="P433849" s="83"/>
    </row>
    <row r="433850" spans="16:16" x14ac:dyDescent="0.3">
      <c r="P433850" s="83"/>
    </row>
    <row r="433851" spans="16:16" x14ac:dyDescent="0.3">
      <c r="P433851" s="83"/>
    </row>
    <row r="433852" spans="16:16" x14ac:dyDescent="0.3">
      <c r="P433852" s="83"/>
    </row>
    <row r="433853" spans="16:16" x14ac:dyDescent="0.3">
      <c r="P433853" s="83"/>
    </row>
    <row r="433854" spans="16:16" x14ac:dyDescent="0.3">
      <c r="P433854" s="83"/>
    </row>
    <row r="433855" spans="16:16" x14ac:dyDescent="0.3">
      <c r="P433855" s="83"/>
    </row>
    <row r="433856" spans="16:16" x14ac:dyDescent="0.3">
      <c r="P433856" s="83"/>
    </row>
    <row r="433857" spans="16:16" x14ac:dyDescent="0.3">
      <c r="P433857" s="83"/>
    </row>
    <row r="433858" spans="16:16" x14ac:dyDescent="0.3">
      <c r="P433858" s="83"/>
    </row>
    <row r="433859" spans="16:16" x14ac:dyDescent="0.3">
      <c r="P433859" s="83"/>
    </row>
    <row r="433860" spans="16:16" x14ac:dyDescent="0.3">
      <c r="P433860" s="83"/>
    </row>
    <row r="433861" spans="16:16" x14ac:dyDescent="0.3">
      <c r="P433861" s="83"/>
    </row>
    <row r="433862" spans="16:16" x14ac:dyDescent="0.3">
      <c r="P433862" s="83"/>
    </row>
    <row r="433863" spans="16:16" x14ac:dyDescent="0.3">
      <c r="P433863" s="83"/>
    </row>
    <row r="433864" spans="16:16" x14ac:dyDescent="0.3">
      <c r="P433864" s="83"/>
    </row>
    <row r="433865" spans="16:16" x14ac:dyDescent="0.3">
      <c r="P433865" s="83"/>
    </row>
    <row r="433866" spans="16:16" x14ac:dyDescent="0.3">
      <c r="P433866" s="83"/>
    </row>
    <row r="433867" spans="16:16" x14ac:dyDescent="0.3">
      <c r="P433867" s="83"/>
    </row>
    <row r="433868" spans="16:16" x14ac:dyDescent="0.3">
      <c r="P433868" s="83"/>
    </row>
    <row r="433869" spans="16:16" x14ac:dyDescent="0.3">
      <c r="P433869" s="83"/>
    </row>
    <row r="433870" spans="16:16" x14ac:dyDescent="0.3">
      <c r="P433870" s="83"/>
    </row>
    <row r="433871" spans="16:16" x14ac:dyDescent="0.3">
      <c r="P433871" s="83"/>
    </row>
    <row r="433872" spans="16:16" x14ac:dyDescent="0.3">
      <c r="P433872" s="83"/>
    </row>
    <row r="433873" spans="16:16" x14ac:dyDescent="0.3">
      <c r="P433873" s="83"/>
    </row>
    <row r="433874" spans="16:16" x14ac:dyDescent="0.3">
      <c r="P433874" s="83"/>
    </row>
    <row r="433875" spans="16:16" x14ac:dyDescent="0.3">
      <c r="P433875" s="83"/>
    </row>
    <row r="433876" spans="16:16" x14ac:dyDescent="0.3">
      <c r="P433876" s="83"/>
    </row>
    <row r="433877" spans="16:16" x14ac:dyDescent="0.3">
      <c r="P433877" s="83"/>
    </row>
    <row r="433878" spans="16:16" x14ac:dyDescent="0.3">
      <c r="P433878" s="83"/>
    </row>
    <row r="433879" spans="16:16" x14ac:dyDescent="0.3">
      <c r="P433879" s="83"/>
    </row>
    <row r="433880" spans="16:16" x14ac:dyDescent="0.3">
      <c r="P433880" s="83"/>
    </row>
    <row r="433881" spans="16:16" x14ac:dyDescent="0.3">
      <c r="P433881" s="83"/>
    </row>
    <row r="433882" spans="16:16" x14ac:dyDescent="0.3">
      <c r="P433882" s="83"/>
    </row>
    <row r="433883" spans="16:16" x14ac:dyDescent="0.3">
      <c r="P433883" s="83"/>
    </row>
    <row r="433884" spans="16:16" x14ac:dyDescent="0.3">
      <c r="P433884" s="83"/>
    </row>
    <row r="433885" spans="16:16" x14ac:dyDescent="0.3">
      <c r="P433885" s="83"/>
    </row>
    <row r="433886" spans="16:16" x14ac:dyDescent="0.3">
      <c r="P433886" s="83"/>
    </row>
    <row r="433887" spans="16:16" x14ac:dyDescent="0.3">
      <c r="P433887" s="83"/>
    </row>
    <row r="433888" spans="16:16" x14ac:dyDescent="0.3">
      <c r="P433888" s="83"/>
    </row>
    <row r="433889" spans="16:16" x14ac:dyDescent="0.3">
      <c r="P433889" s="83"/>
    </row>
    <row r="433890" spans="16:16" x14ac:dyDescent="0.3">
      <c r="P433890" s="83"/>
    </row>
    <row r="433891" spans="16:16" x14ac:dyDescent="0.3">
      <c r="P433891" s="83"/>
    </row>
    <row r="433892" spans="16:16" x14ac:dyDescent="0.3">
      <c r="P433892" s="83"/>
    </row>
    <row r="433893" spans="16:16" x14ac:dyDescent="0.3">
      <c r="P433893" s="83"/>
    </row>
    <row r="433894" spans="16:16" x14ac:dyDescent="0.3">
      <c r="P433894" s="83"/>
    </row>
    <row r="433895" spans="16:16" x14ac:dyDescent="0.3">
      <c r="P433895" s="83"/>
    </row>
    <row r="433896" spans="16:16" x14ac:dyDescent="0.3">
      <c r="P433896" s="83"/>
    </row>
    <row r="433897" spans="16:16" x14ac:dyDescent="0.3">
      <c r="P433897" s="83"/>
    </row>
    <row r="433898" spans="16:16" x14ac:dyDescent="0.3">
      <c r="P433898" s="83"/>
    </row>
    <row r="433899" spans="16:16" x14ac:dyDescent="0.3">
      <c r="P433899" s="83"/>
    </row>
    <row r="433900" spans="16:16" x14ac:dyDescent="0.3">
      <c r="P433900" s="83"/>
    </row>
    <row r="433901" spans="16:16" x14ac:dyDescent="0.3">
      <c r="P433901" s="83"/>
    </row>
    <row r="433902" spans="16:16" x14ac:dyDescent="0.3">
      <c r="P433902" s="83"/>
    </row>
    <row r="433903" spans="16:16" x14ac:dyDescent="0.3">
      <c r="P433903" s="83"/>
    </row>
    <row r="433904" spans="16:16" x14ac:dyDescent="0.3">
      <c r="P433904" s="83"/>
    </row>
    <row r="433905" spans="16:16" x14ac:dyDescent="0.3">
      <c r="P433905" s="83"/>
    </row>
    <row r="433906" spans="16:16" x14ac:dyDescent="0.3">
      <c r="P433906" s="83"/>
    </row>
    <row r="433907" spans="16:16" x14ac:dyDescent="0.3">
      <c r="P433907" s="83"/>
    </row>
    <row r="433908" spans="16:16" x14ac:dyDescent="0.3">
      <c r="P433908" s="83"/>
    </row>
    <row r="433909" spans="16:16" x14ac:dyDescent="0.3">
      <c r="P433909" s="83"/>
    </row>
    <row r="433910" spans="16:16" x14ac:dyDescent="0.3">
      <c r="P433910" s="83"/>
    </row>
    <row r="433911" spans="16:16" x14ac:dyDescent="0.3">
      <c r="P433911" s="83"/>
    </row>
    <row r="433912" spans="16:16" x14ac:dyDescent="0.3">
      <c r="P433912" s="83"/>
    </row>
    <row r="433913" spans="16:16" x14ac:dyDescent="0.3">
      <c r="P433913" s="83"/>
    </row>
    <row r="433914" spans="16:16" x14ac:dyDescent="0.3">
      <c r="P433914" s="83"/>
    </row>
    <row r="433915" spans="16:16" x14ac:dyDescent="0.3">
      <c r="P433915" s="83"/>
    </row>
    <row r="433916" spans="16:16" x14ac:dyDescent="0.3">
      <c r="P433916" s="83"/>
    </row>
    <row r="433917" spans="16:16" x14ac:dyDescent="0.3">
      <c r="P433917" s="83"/>
    </row>
    <row r="433918" spans="16:16" x14ac:dyDescent="0.3">
      <c r="P433918" s="83"/>
    </row>
    <row r="433919" spans="16:16" x14ac:dyDescent="0.3">
      <c r="P433919" s="83"/>
    </row>
    <row r="433920" spans="16:16" x14ac:dyDescent="0.3">
      <c r="P433920" s="83"/>
    </row>
    <row r="433921" spans="16:16" x14ac:dyDescent="0.3">
      <c r="P433921" s="83"/>
    </row>
    <row r="433922" spans="16:16" x14ac:dyDescent="0.3">
      <c r="P433922" s="83"/>
    </row>
    <row r="433923" spans="16:16" x14ac:dyDescent="0.3">
      <c r="P433923" s="83"/>
    </row>
    <row r="433924" spans="16:16" x14ac:dyDescent="0.3">
      <c r="P433924" s="83"/>
    </row>
    <row r="433925" spans="16:16" x14ac:dyDescent="0.3">
      <c r="P433925" s="83"/>
    </row>
    <row r="433926" spans="16:16" x14ac:dyDescent="0.3">
      <c r="P433926" s="83"/>
    </row>
    <row r="433927" spans="16:16" x14ac:dyDescent="0.3">
      <c r="P433927" s="83"/>
    </row>
    <row r="433928" spans="16:16" x14ac:dyDescent="0.3">
      <c r="P433928" s="83"/>
    </row>
    <row r="433929" spans="16:16" x14ac:dyDescent="0.3">
      <c r="P433929" s="83"/>
    </row>
    <row r="433930" spans="16:16" x14ac:dyDescent="0.3">
      <c r="P433930" s="83"/>
    </row>
    <row r="433931" spans="16:16" x14ac:dyDescent="0.3">
      <c r="P433931" s="83"/>
    </row>
    <row r="433932" spans="16:16" x14ac:dyDescent="0.3">
      <c r="P433932" s="83"/>
    </row>
    <row r="433933" spans="16:16" x14ac:dyDescent="0.3">
      <c r="P433933" s="83"/>
    </row>
    <row r="433934" spans="16:16" x14ac:dyDescent="0.3">
      <c r="P433934" s="83"/>
    </row>
    <row r="433935" spans="16:16" x14ac:dyDescent="0.3">
      <c r="P433935" s="83"/>
    </row>
    <row r="433936" spans="16:16" x14ac:dyDescent="0.3">
      <c r="P433936" s="83"/>
    </row>
    <row r="433937" spans="16:16" x14ac:dyDescent="0.3">
      <c r="P433937" s="83"/>
    </row>
    <row r="433938" spans="16:16" x14ac:dyDescent="0.3">
      <c r="P433938" s="83"/>
    </row>
    <row r="433939" spans="16:16" x14ac:dyDescent="0.3">
      <c r="P433939" s="83"/>
    </row>
    <row r="433940" spans="16:16" x14ac:dyDescent="0.3">
      <c r="P433940" s="83"/>
    </row>
    <row r="433941" spans="16:16" x14ac:dyDescent="0.3">
      <c r="P433941" s="83"/>
    </row>
    <row r="433942" spans="16:16" x14ac:dyDescent="0.3">
      <c r="P433942" s="83"/>
    </row>
    <row r="433943" spans="16:16" x14ac:dyDescent="0.3">
      <c r="P433943" s="83"/>
    </row>
    <row r="433944" spans="16:16" x14ac:dyDescent="0.3">
      <c r="P433944" s="83"/>
    </row>
    <row r="433945" spans="16:16" x14ac:dyDescent="0.3">
      <c r="P433945" s="83"/>
    </row>
    <row r="433946" spans="16:16" x14ac:dyDescent="0.3">
      <c r="P433946" s="83"/>
    </row>
    <row r="433947" spans="16:16" x14ac:dyDescent="0.3">
      <c r="P433947" s="83"/>
    </row>
    <row r="433948" spans="16:16" x14ac:dyDescent="0.3">
      <c r="P433948" s="83"/>
    </row>
    <row r="433949" spans="16:16" x14ac:dyDescent="0.3">
      <c r="P433949" s="83"/>
    </row>
    <row r="433950" spans="16:16" x14ac:dyDescent="0.3">
      <c r="P433950" s="83"/>
    </row>
    <row r="433951" spans="16:16" x14ac:dyDescent="0.3">
      <c r="P433951" s="83"/>
    </row>
    <row r="433952" spans="16:16" x14ac:dyDescent="0.3">
      <c r="P433952" s="83"/>
    </row>
    <row r="433953" spans="16:16" x14ac:dyDescent="0.3">
      <c r="P433953" s="83"/>
    </row>
    <row r="433954" spans="16:16" x14ac:dyDescent="0.3">
      <c r="P433954" s="83"/>
    </row>
    <row r="433955" spans="16:16" x14ac:dyDescent="0.3">
      <c r="P433955" s="83"/>
    </row>
    <row r="433956" spans="16:16" x14ac:dyDescent="0.3">
      <c r="P433956" s="83"/>
    </row>
    <row r="433957" spans="16:16" x14ac:dyDescent="0.3">
      <c r="P433957" s="83"/>
    </row>
    <row r="433958" spans="16:16" x14ac:dyDescent="0.3">
      <c r="P433958" s="83"/>
    </row>
    <row r="433959" spans="16:16" x14ac:dyDescent="0.3">
      <c r="P433959" s="83"/>
    </row>
    <row r="433960" spans="16:16" x14ac:dyDescent="0.3">
      <c r="P433960" s="83"/>
    </row>
    <row r="433961" spans="16:16" x14ac:dyDescent="0.3">
      <c r="P433961" s="83"/>
    </row>
    <row r="433962" spans="16:16" x14ac:dyDescent="0.3">
      <c r="P433962" s="83"/>
    </row>
    <row r="433963" spans="16:16" x14ac:dyDescent="0.3">
      <c r="P433963" s="83"/>
    </row>
    <row r="433964" spans="16:16" x14ac:dyDescent="0.3">
      <c r="P433964" s="83"/>
    </row>
    <row r="433965" spans="16:16" x14ac:dyDescent="0.3">
      <c r="P433965" s="83"/>
    </row>
    <row r="433966" spans="16:16" x14ac:dyDescent="0.3">
      <c r="P433966" s="83"/>
    </row>
    <row r="433967" spans="16:16" x14ac:dyDescent="0.3">
      <c r="P433967" s="83"/>
    </row>
    <row r="433968" spans="16:16" x14ac:dyDescent="0.3">
      <c r="P433968" s="83"/>
    </row>
    <row r="433969" spans="16:16" x14ac:dyDescent="0.3">
      <c r="P433969" s="83"/>
    </row>
    <row r="433970" spans="16:16" x14ac:dyDescent="0.3">
      <c r="P433970" s="83"/>
    </row>
    <row r="433971" spans="16:16" x14ac:dyDescent="0.3">
      <c r="P433971" s="83"/>
    </row>
    <row r="433972" spans="16:16" x14ac:dyDescent="0.3">
      <c r="P433972" s="83"/>
    </row>
    <row r="433973" spans="16:16" x14ac:dyDescent="0.3">
      <c r="P433973" s="83"/>
    </row>
    <row r="433974" spans="16:16" x14ac:dyDescent="0.3">
      <c r="P433974" s="83"/>
    </row>
    <row r="433975" spans="16:16" x14ac:dyDescent="0.3">
      <c r="P433975" s="83"/>
    </row>
    <row r="433976" spans="16:16" x14ac:dyDescent="0.3">
      <c r="P433976" s="83"/>
    </row>
    <row r="433977" spans="16:16" x14ac:dyDescent="0.3">
      <c r="P433977" s="83"/>
    </row>
    <row r="433978" spans="16:16" x14ac:dyDescent="0.3">
      <c r="P433978" s="83"/>
    </row>
    <row r="433979" spans="16:16" x14ac:dyDescent="0.3">
      <c r="P433979" s="83"/>
    </row>
    <row r="433980" spans="16:16" x14ac:dyDescent="0.3">
      <c r="P433980" s="83"/>
    </row>
    <row r="433981" spans="16:16" x14ac:dyDescent="0.3">
      <c r="P433981" s="83"/>
    </row>
    <row r="433982" spans="16:16" x14ac:dyDescent="0.3">
      <c r="P433982" s="83"/>
    </row>
    <row r="433983" spans="16:16" x14ac:dyDescent="0.3">
      <c r="P433983" s="83"/>
    </row>
    <row r="433984" spans="16:16" x14ac:dyDescent="0.3">
      <c r="P433984" s="83"/>
    </row>
    <row r="433985" spans="16:16" x14ac:dyDescent="0.3">
      <c r="P433985" s="83"/>
    </row>
    <row r="433986" spans="16:16" x14ac:dyDescent="0.3">
      <c r="P433986" s="83"/>
    </row>
    <row r="433987" spans="16:16" x14ac:dyDescent="0.3">
      <c r="P433987" s="83"/>
    </row>
    <row r="433988" spans="16:16" x14ac:dyDescent="0.3">
      <c r="P433988" s="83"/>
    </row>
    <row r="433989" spans="16:16" x14ac:dyDescent="0.3">
      <c r="P433989" s="83"/>
    </row>
    <row r="433990" spans="16:16" x14ac:dyDescent="0.3">
      <c r="P433990" s="83"/>
    </row>
    <row r="433991" spans="16:16" x14ac:dyDescent="0.3">
      <c r="P433991" s="83"/>
    </row>
    <row r="433992" spans="16:16" x14ac:dyDescent="0.3">
      <c r="P433992" s="83"/>
    </row>
    <row r="433993" spans="16:16" x14ac:dyDescent="0.3">
      <c r="P433993" s="83"/>
    </row>
    <row r="433994" spans="16:16" x14ac:dyDescent="0.3">
      <c r="P433994" s="83"/>
    </row>
    <row r="433995" spans="16:16" x14ac:dyDescent="0.3">
      <c r="P433995" s="83"/>
    </row>
    <row r="433996" spans="16:16" x14ac:dyDescent="0.3">
      <c r="P433996" s="83"/>
    </row>
    <row r="433997" spans="16:16" x14ac:dyDescent="0.3">
      <c r="P433997" s="83"/>
    </row>
    <row r="433998" spans="16:16" x14ac:dyDescent="0.3">
      <c r="P433998" s="83"/>
    </row>
    <row r="433999" spans="16:16" x14ac:dyDescent="0.3">
      <c r="P433999" s="83"/>
    </row>
    <row r="434000" spans="16:16" x14ac:dyDescent="0.3">
      <c r="P434000" s="83"/>
    </row>
    <row r="434001" spans="16:16" x14ac:dyDescent="0.3">
      <c r="P434001" s="83"/>
    </row>
    <row r="434002" spans="16:16" x14ac:dyDescent="0.3">
      <c r="P434002" s="83"/>
    </row>
    <row r="434003" spans="16:16" x14ac:dyDescent="0.3">
      <c r="P434003" s="83"/>
    </row>
    <row r="434004" spans="16:16" x14ac:dyDescent="0.3">
      <c r="P434004" s="83"/>
    </row>
    <row r="434005" spans="16:16" x14ac:dyDescent="0.3">
      <c r="P434005" s="83"/>
    </row>
    <row r="434006" spans="16:16" x14ac:dyDescent="0.3">
      <c r="P434006" s="83"/>
    </row>
    <row r="434007" spans="16:16" x14ac:dyDescent="0.3">
      <c r="P434007" s="83"/>
    </row>
    <row r="434008" spans="16:16" x14ac:dyDescent="0.3">
      <c r="P434008" s="83"/>
    </row>
    <row r="434009" spans="16:16" x14ac:dyDescent="0.3">
      <c r="P434009" s="83"/>
    </row>
    <row r="434010" spans="16:16" x14ac:dyDescent="0.3">
      <c r="P434010" s="83"/>
    </row>
    <row r="434011" spans="16:16" x14ac:dyDescent="0.3">
      <c r="P434011" s="83"/>
    </row>
    <row r="434012" spans="16:16" x14ac:dyDescent="0.3">
      <c r="P434012" s="83"/>
    </row>
    <row r="434013" spans="16:16" x14ac:dyDescent="0.3">
      <c r="P434013" s="83"/>
    </row>
    <row r="434014" spans="16:16" x14ac:dyDescent="0.3">
      <c r="P434014" s="83"/>
    </row>
    <row r="434015" spans="16:16" x14ac:dyDescent="0.3">
      <c r="P434015" s="83"/>
    </row>
    <row r="434016" spans="16:16" x14ac:dyDescent="0.3">
      <c r="P434016" s="83"/>
    </row>
    <row r="434017" spans="16:16" x14ac:dyDescent="0.3">
      <c r="P434017" s="83"/>
    </row>
    <row r="434018" spans="16:16" x14ac:dyDescent="0.3">
      <c r="P434018" s="83"/>
    </row>
    <row r="434019" spans="16:16" x14ac:dyDescent="0.3">
      <c r="P434019" s="83"/>
    </row>
    <row r="434020" spans="16:16" x14ac:dyDescent="0.3">
      <c r="P434020" s="83"/>
    </row>
    <row r="434021" spans="16:16" x14ac:dyDescent="0.3">
      <c r="P434021" s="83"/>
    </row>
    <row r="434022" spans="16:16" x14ac:dyDescent="0.3">
      <c r="P434022" s="83"/>
    </row>
    <row r="434023" spans="16:16" x14ac:dyDescent="0.3">
      <c r="P434023" s="83"/>
    </row>
    <row r="434024" spans="16:16" x14ac:dyDescent="0.3">
      <c r="P434024" s="83"/>
    </row>
    <row r="434025" spans="16:16" x14ac:dyDescent="0.3">
      <c r="P434025" s="83"/>
    </row>
    <row r="434026" spans="16:16" x14ac:dyDescent="0.3">
      <c r="P434026" s="83"/>
    </row>
    <row r="434027" spans="16:16" x14ac:dyDescent="0.3">
      <c r="P434027" s="83"/>
    </row>
    <row r="434028" spans="16:16" x14ac:dyDescent="0.3">
      <c r="P434028" s="83"/>
    </row>
    <row r="434029" spans="16:16" x14ac:dyDescent="0.3">
      <c r="P434029" s="83"/>
    </row>
    <row r="434030" spans="16:16" x14ac:dyDescent="0.3">
      <c r="P434030" s="83"/>
    </row>
    <row r="434031" spans="16:16" x14ac:dyDescent="0.3">
      <c r="P434031" s="83"/>
    </row>
    <row r="434032" spans="16:16" x14ac:dyDescent="0.3">
      <c r="P434032" s="83"/>
    </row>
    <row r="434033" spans="16:16" x14ac:dyDescent="0.3">
      <c r="P434033" s="83"/>
    </row>
    <row r="434034" spans="16:16" x14ac:dyDescent="0.3">
      <c r="P434034" s="83"/>
    </row>
    <row r="434035" spans="16:16" x14ac:dyDescent="0.3">
      <c r="P434035" s="83"/>
    </row>
    <row r="434036" spans="16:16" x14ac:dyDescent="0.3">
      <c r="P434036" s="83"/>
    </row>
    <row r="434037" spans="16:16" x14ac:dyDescent="0.3">
      <c r="P434037" s="83"/>
    </row>
    <row r="434038" spans="16:16" x14ac:dyDescent="0.3">
      <c r="P434038" s="83"/>
    </row>
    <row r="434039" spans="16:16" x14ac:dyDescent="0.3">
      <c r="P434039" s="83"/>
    </row>
    <row r="434040" spans="16:16" x14ac:dyDescent="0.3">
      <c r="P434040" s="83"/>
    </row>
    <row r="434041" spans="16:16" x14ac:dyDescent="0.3">
      <c r="P434041" s="83"/>
    </row>
    <row r="434042" spans="16:16" x14ac:dyDescent="0.3">
      <c r="P434042" s="83"/>
    </row>
    <row r="434043" spans="16:16" x14ac:dyDescent="0.3">
      <c r="P434043" s="83"/>
    </row>
    <row r="434044" spans="16:16" x14ac:dyDescent="0.3">
      <c r="P434044" s="83"/>
    </row>
    <row r="434045" spans="16:16" x14ac:dyDescent="0.3">
      <c r="P434045" s="83"/>
    </row>
    <row r="434046" spans="16:16" x14ac:dyDescent="0.3">
      <c r="P434046" s="83"/>
    </row>
    <row r="434047" spans="16:16" x14ac:dyDescent="0.3">
      <c r="P434047" s="83"/>
    </row>
    <row r="434048" spans="16:16" x14ac:dyDescent="0.3">
      <c r="P434048" s="83"/>
    </row>
    <row r="434049" spans="16:16" x14ac:dyDescent="0.3">
      <c r="P434049" s="83"/>
    </row>
    <row r="434050" spans="16:16" x14ac:dyDescent="0.3">
      <c r="P434050" s="83"/>
    </row>
    <row r="434051" spans="16:16" x14ac:dyDescent="0.3">
      <c r="P434051" s="83"/>
    </row>
    <row r="434052" spans="16:16" x14ac:dyDescent="0.3">
      <c r="P434052" s="83"/>
    </row>
    <row r="434053" spans="16:16" x14ac:dyDescent="0.3">
      <c r="P434053" s="83"/>
    </row>
    <row r="434054" spans="16:16" x14ac:dyDescent="0.3">
      <c r="P434054" s="83"/>
    </row>
    <row r="434055" spans="16:16" x14ac:dyDescent="0.3">
      <c r="P434055" s="83"/>
    </row>
    <row r="434056" spans="16:16" x14ac:dyDescent="0.3">
      <c r="P434056" s="83"/>
    </row>
    <row r="434057" spans="16:16" x14ac:dyDescent="0.3">
      <c r="P434057" s="83"/>
    </row>
    <row r="434058" spans="16:16" x14ac:dyDescent="0.3">
      <c r="P434058" s="83"/>
    </row>
    <row r="434059" spans="16:16" x14ac:dyDescent="0.3">
      <c r="P434059" s="83"/>
    </row>
    <row r="434060" spans="16:16" x14ac:dyDescent="0.3">
      <c r="P434060" s="83"/>
    </row>
    <row r="434061" spans="16:16" x14ac:dyDescent="0.3">
      <c r="P434061" s="83"/>
    </row>
    <row r="434062" spans="16:16" x14ac:dyDescent="0.3">
      <c r="P434062" s="83"/>
    </row>
    <row r="434063" spans="16:16" x14ac:dyDescent="0.3">
      <c r="P434063" s="83"/>
    </row>
    <row r="434064" spans="16:16" x14ac:dyDescent="0.3">
      <c r="P434064" s="83"/>
    </row>
    <row r="434065" spans="16:16" x14ac:dyDescent="0.3">
      <c r="P434065" s="83"/>
    </row>
    <row r="434066" spans="16:16" x14ac:dyDescent="0.3">
      <c r="P434066" s="83"/>
    </row>
    <row r="434067" spans="16:16" x14ac:dyDescent="0.3">
      <c r="P434067" s="83"/>
    </row>
    <row r="434068" spans="16:16" x14ac:dyDescent="0.3">
      <c r="P434068" s="83"/>
    </row>
    <row r="434069" spans="16:16" x14ac:dyDescent="0.3">
      <c r="P434069" s="83"/>
    </row>
    <row r="434070" spans="16:16" x14ac:dyDescent="0.3">
      <c r="P434070" s="83"/>
    </row>
    <row r="434071" spans="16:16" x14ac:dyDescent="0.3">
      <c r="P434071" s="83"/>
    </row>
    <row r="434072" spans="16:16" x14ac:dyDescent="0.3">
      <c r="P434072" s="83"/>
    </row>
    <row r="434073" spans="16:16" x14ac:dyDescent="0.3">
      <c r="P434073" s="83"/>
    </row>
    <row r="434074" spans="16:16" x14ac:dyDescent="0.3">
      <c r="P434074" s="83"/>
    </row>
    <row r="434075" spans="16:16" x14ac:dyDescent="0.3">
      <c r="P434075" s="83"/>
    </row>
    <row r="434076" spans="16:16" x14ac:dyDescent="0.3">
      <c r="P434076" s="83"/>
    </row>
    <row r="434077" spans="16:16" x14ac:dyDescent="0.3">
      <c r="P434077" s="83"/>
    </row>
    <row r="434078" spans="16:16" x14ac:dyDescent="0.3">
      <c r="P434078" s="83"/>
    </row>
    <row r="434079" spans="16:16" x14ac:dyDescent="0.3">
      <c r="P434079" s="83"/>
    </row>
    <row r="434080" spans="16:16" x14ac:dyDescent="0.3">
      <c r="P434080" s="83"/>
    </row>
    <row r="434081" spans="16:16" x14ac:dyDescent="0.3">
      <c r="P434081" s="83"/>
    </row>
    <row r="434082" spans="16:16" x14ac:dyDescent="0.3">
      <c r="P434082" s="83"/>
    </row>
    <row r="434083" spans="16:16" x14ac:dyDescent="0.3">
      <c r="P434083" s="83"/>
    </row>
    <row r="434084" spans="16:16" x14ac:dyDescent="0.3">
      <c r="P434084" s="83"/>
    </row>
    <row r="434085" spans="16:16" x14ac:dyDescent="0.3">
      <c r="P434085" s="83"/>
    </row>
    <row r="434086" spans="16:16" x14ac:dyDescent="0.3">
      <c r="P434086" s="83"/>
    </row>
    <row r="434087" spans="16:16" x14ac:dyDescent="0.3">
      <c r="P434087" s="83"/>
    </row>
    <row r="434088" spans="16:16" x14ac:dyDescent="0.3">
      <c r="P434088" s="83"/>
    </row>
    <row r="434089" spans="16:16" x14ac:dyDescent="0.3">
      <c r="P434089" s="83"/>
    </row>
    <row r="434090" spans="16:16" x14ac:dyDescent="0.3">
      <c r="P434090" s="83"/>
    </row>
    <row r="434091" spans="16:16" x14ac:dyDescent="0.3">
      <c r="P434091" s="83"/>
    </row>
    <row r="434092" spans="16:16" x14ac:dyDescent="0.3">
      <c r="P434092" s="83"/>
    </row>
    <row r="434093" spans="16:16" x14ac:dyDescent="0.3">
      <c r="P434093" s="83"/>
    </row>
    <row r="434094" spans="16:16" x14ac:dyDescent="0.3">
      <c r="P434094" s="83"/>
    </row>
    <row r="434095" spans="16:16" x14ac:dyDescent="0.3">
      <c r="P434095" s="83"/>
    </row>
    <row r="434096" spans="16:16" x14ac:dyDescent="0.3">
      <c r="P434096" s="83"/>
    </row>
    <row r="434097" spans="16:16" x14ac:dyDescent="0.3">
      <c r="P434097" s="83"/>
    </row>
    <row r="434098" spans="16:16" x14ac:dyDescent="0.3">
      <c r="P434098" s="83"/>
    </row>
    <row r="434099" spans="16:16" x14ac:dyDescent="0.3">
      <c r="P434099" s="83"/>
    </row>
    <row r="434100" spans="16:16" x14ac:dyDescent="0.3">
      <c r="P434100" s="83"/>
    </row>
    <row r="434101" spans="16:16" x14ac:dyDescent="0.3">
      <c r="P434101" s="83"/>
    </row>
    <row r="434102" spans="16:16" x14ac:dyDescent="0.3">
      <c r="P434102" s="83"/>
    </row>
    <row r="434103" spans="16:16" x14ac:dyDescent="0.3">
      <c r="P434103" s="83"/>
    </row>
    <row r="434104" spans="16:16" x14ac:dyDescent="0.3">
      <c r="P434104" s="83"/>
    </row>
    <row r="434105" spans="16:16" x14ac:dyDescent="0.3">
      <c r="P434105" s="83"/>
    </row>
    <row r="434106" spans="16:16" x14ac:dyDescent="0.3">
      <c r="P434106" s="83"/>
    </row>
    <row r="434107" spans="16:16" x14ac:dyDescent="0.3">
      <c r="P434107" s="83"/>
    </row>
    <row r="434108" spans="16:16" x14ac:dyDescent="0.3">
      <c r="P434108" s="83"/>
    </row>
    <row r="434109" spans="16:16" x14ac:dyDescent="0.3">
      <c r="P434109" s="83"/>
    </row>
    <row r="434110" spans="16:16" x14ac:dyDescent="0.3">
      <c r="P434110" s="83"/>
    </row>
    <row r="434111" spans="16:16" x14ac:dyDescent="0.3">
      <c r="P434111" s="83"/>
    </row>
    <row r="434112" spans="16:16" x14ac:dyDescent="0.3">
      <c r="P434112" s="83"/>
    </row>
    <row r="434113" spans="16:16" x14ac:dyDescent="0.3">
      <c r="P434113" s="83"/>
    </row>
    <row r="434114" spans="16:16" x14ac:dyDescent="0.3">
      <c r="P434114" s="83"/>
    </row>
    <row r="434115" spans="16:16" x14ac:dyDescent="0.3">
      <c r="P434115" s="83"/>
    </row>
    <row r="434116" spans="16:16" x14ac:dyDescent="0.3">
      <c r="P434116" s="83"/>
    </row>
    <row r="434117" spans="16:16" x14ac:dyDescent="0.3">
      <c r="P434117" s="83"/>
    </row>
    <row r="434118" spans="16:16" x14ac:dyDescent="0.3">
      <c r="P434118" s="83"/>
    </row>
    <row r="434119" spans="16:16" x14ac:dyDescent="0.3">
      <c r="P434119" s="83"/>
    </row>
    <row r="434120" spans="16:16" x14ac:dyDescent="0.3">
      <c r="P434120" s="83"/>
    </row>
    <row r="434121" spans="16:16" x14ac:dyDescent="0.3">
      <c r="P434121" s="83"/>
    </row>
    <row r="434122" spans="16:16" x14ac:dyDescent="0.3">
      <c r="P434122" s="83"/>
    </row>
    <row r="434123" spans="16:16" x14ac:dyDescent="0.3">
      <c r="P434123" s="83"/>
    </row>
    <row r="434124" spans="16:16" x14ac:dyDescent="0.3">
      <c r="P434124" s="83"/>
    </row>
    <row r="434125" spans="16:16" x14ac:dyDescent="0.3">
      <c r="P434125" s="83"/>
    </row>
    <row r="434126" spans="16:16" x14ac:dyDescent="0.3">
      <c r="P434126" s="83"/>
    </row>
    <row r="434127" spans="16:16" x14ac:dyDescent="0.3">
      <c r="P434127" s="83"/>
    </row>
    <row r="434128" spans="16:16" x14ac:dyDescent="0.3">
      <c r="P434128" s="83"/>
    </row>
    <row r="434129" spans="16:16" x14ac:dyDescent="0.3">
      <c r="P434129" s="83"/>
    </row>
    <row r="434130" spans="16:16" x14ac:dyDescent="0.3">
      <c r="P434130" s="83"/>
    </row>
    <row r="434131" spans="16:16" x14ac:dyDescent="0.3">
      <c r="P434131" s="83"/>
    </row>
    <row r="434132" spans="16:16" x14ac:dyDescent="0.3">
      <c r="P434132" s="83"/>
    </row>
    <row r="434133" spans="16:16" x14ac:dyDescent="0.3">
      <c r="P434133" s="83"/>
    </row>
    <row r="434134" spans="16:16" x14ac:dyDescent="0.3">
      <c r="P434134" s="83"/>
    </row>
    <row r="434135" spans="16:16" x14ac:dyDescent="0.3">
      <c r="P434135" s="83"/>
    </row>
    <row r="434136" spans="16:16" x14ac:dyDescent="0.3">
      <c r="P434136" s="83"/>
    </row>
    <row r="434137" spans="16:16" x14ac:dyDescent="0.3">
      <c r="P434137" s="83"/>
    </row>
    <row r="434138" spans="16:16" x14ac:dyDescent="0.3">
      <c r="P434138" s="83"/>
    </row>
    <row r="434139" spans="16:16" x14ac:dyDescent="0.3">
      <c r="P434139" s="83"/>
    </row>
    <row r="434140" spans="16:16" x14ac:dyDescent="0.3">
      <c r="P434140" s="83"/>
    </row>
    <row r="434141" spans="16:16" x14ac:dyDescent="0.3">
      <c r="P434141" s="83"/>
    </row>
    <row r="434142" spans="16:16" x14ac:dyDescent="0.3">
      <c r="P434142" s="83"/>
    </row>
    <row r="434143" spans="16:16" x14ac:dyDescent="0.3">
      <c r="P434143" s="83"/>
    </row>
    <row r="434144" spans="16:16" x14ac:dyDescent="0.3">
      <c r="P434144" s="83"/>
    </row>
    <row r="434145" spans="16:16" x14ac:dyDescent="0.3">
      <c r="P434145" s="83"/>
    </row>
    <row r="434146" spans="16:16" x14ac:dyDescent="0.3">
      <c r="P434146" s="83"/>
    </row>
    <row r="434147" spans="16:16" x14ac:dyDescent="0.3">
      <c r="P434147" s="83"/>
    </row>
    <row r="434148" spans="16:16" x14ac:dyDescent="0.3">
      <c r="P434148" s="83"/>
    </row>
    <row r="434149" spans="16:16" x14ac:dyDescent="0.3">
      <c r="P434149" s="83"/>
    </row>
    <row r="434150" spans="16:16" x14ac:dyDescent="0.3">
      <c r="P434150" s="83"/>
    </row>
    <row r="434151" spans="16:16" x14ac:dyDescent="0.3">
      <c r="P434151" s="83"/>
    </row>
    <row r="434152" spans="16:16" x14ac:dyDescent="0.3">
      <c r="P434152" s="83"/>
    </row>
    <row r="434153" spans="16:16" x14ac:dyDescent="0.3">
      <c r="P434153" s="83"/>
    </row>
    <row r="434154" spans="16:16" x14ac:dyDescent="0.3">
      <c r="P434154" s="83"/>
    </row>
    <row r="434155" spans="16:16" x14ac:dyDescent="0.3">
      <c r="P434155" s="83"/>
    </row>
    <row r="434156" spans="16:16" x14ac:dyDescent="0.3">
      <c r="P434156" s="83"/>
    </row>
    <row r="434157" spans="16:16" x14ac:dyDescent="0.3">
      <c r="P434157" s="83"/>
    </row>
    <row r="434158" spans="16:16" x14ac:dyDescent="0.3">
      <c r="P434158" s="83"/>
    </row>
    <row r="434159" spans="16:16" x14ac:dyDescent="0.3">
      <c r="P434159" s="83"/>
    </row>
    <row r="434160" spans="16:16" x14ac:dyDescent="0.3">
      <c r="P434160" s="83"/>
    </row>
    <row r="434161" spans="16:16" x14ac:dyDescent="0.3">
      <c r="P434161" s="83"/>
    </row>
    <row r="434162" spans="16:16" x14ac:dyDescent="0.3">
      <c r="P434162" s="83"/>
    </row>
    <row r="434163" spans="16:16" x14ac:dyDescent="0.3">
      <c r="P434163" s="83"/>
    </row>
    <row r="434164" spans="16:16" x14ac:dyDescent="0.3">
      <c r="P434164" s="83"/>
    </row>
    <row r="434165" spans="16:16" x14ac:dyDescent="0.3">
      <c r="P434165" s="83"/>
    </row>
    <row r="434166" spans="16:16" x14ac:dyDescent="0.3">
      <c r="P434166" s="83"/>
    </row>
    <row r="434167" spans="16:16" x14ac:dyDescent="0.3">
      <c r="P434167" s="83"/>
    </row>
    <row r="434168" spans="16:16" x14ac:dyDescent="0.3">
      <c r="P434168" s="83"/>
    </row>
    <row r="434169" spans="16:16" x14ac:dyDescent="0.3">
      <c r="P434169" s="83"/>
    </row>
    <row r="434170" spans="16:16" x14ac:dyDescent="0.3">
      <c r="P434170" s="83"/>
    </row>
    <row r="434171" spans="16:16" x14ac:dyDescent="0.3">
      <c r="P434171" s="83"/>
    </row>
    <row r="434172" spans="16:16" x14ac:dyDescent="0.3">
      <c r="P434172" s="83"/>
    </row>
    <row r="434173" spans="16:16" x14ac:dyDescent="0.3">
      <c r="P434173" s="83"/>
    </row>
    <row r="434174" spans="16:16" x14ac:dyDescent="0.3">
      <c r="P434174" s="83"/>
    </row>
    <row r="434175" spans="16:16" x14ac:dyDescent="0.3">
      <c r="P434175" s="83"/>
    </row>
    <row r="434176" spans="16:16" x14ac:dyDescent="0.3">
      <c r="P434176" s="83"/>
    </row>
    <row r="434177" spans="16:16" x14ac:dyDescent="0.3">
      <c r="P434177" s="83"/>
    </row>
    <row r="434178" spans="16:16" x14ac:dyDescent="0.3">
      <c r="P434178" s="83"/>
    </row>
    <row r="434179" spans="16:16" x14ac:dyDescent="0.3">
      <c r="P434179" s="83"/>
    </row>
    <row r="434180" spans="16:16" x14ac:dyDescent="0.3">
      <c r="P434180" s="83"/>
    </row>
    <row r="434181" spans="16:16" x14ac:dyDescent="0.3">
      <c r="P434181" s="83"/>
    </row>
    <row r="434182" spans="16:16" x14ac:dyDescent="0.3">
      <c r="P434182" s="83"/>
    </row>
    <row r="434183" spans="16:16" x14ac:dyDescent="0.3">
      <c r="P434183" s="83"/>
    </row>
    <row r="434184" spans="16:16" x14ac:dyDescent="0.3">
      <c r="P434184" s="83"/>
    </row>
    <row r="434185" spans="16:16" x14ac:dyDescent="0.3">
      <c r="P434185" s="83"/>
    </row>
    <row r="434186" spans="16:16" x14ac:dyDescent="0.3">
      <c r="P434186" s="83"/>
    </row>
    <row r="434187" spans="16:16" x14ac:dyDescent="0.3">
      <c r="P434187" s="83"/>
    </row>
    <row r="434188" spans="16:16" x14ac:dyDescent="0.3">
      <c r="P434188" s="83"/>
    </row>
    <row r="434189" spans="16:16" x14ac:dyDescent="0.3">
      <c r="P434189" s="83"/>
    </row>
    <row r="434190" spans="16:16" x14ac:dyDescent="0.3">
      <c r="P434190" s="83"/>
    </row>
    <row r="434191" spans="16:16" x14ac:dyDescent="0.3">
      <c r="P434191" s="83"/>
    </row>
    <row r="434192" spans="16:16" x14ac:dyDescent="0.3">
      <c r="P434192" s="83"/>
    </row>
    <row r="434193" spans="16:16" x14ac:dyDescent="0.3">
      <c r="P434193" s="83"/>
    </row>
    <row r="434194" spans="16:16" x14ac:dyDescent="0.3">
      <c r="P434194" s="83"/>
    </row>
    <row r="434195" spans="16:16" x14ac:dyDescent="0.3">
      <c r="P434195" s="83"/>
    </row>
    <row r="434196" spans="16:16" x14ac:dyDescent="0.3">
      <c r="P434196" s="83"/>
    </row>
    <row r="434197" spans="16:16" x14ac:dyDescent="0.3">
      <c r="P434197" s="83"/>
    </row>
    <row r="434198" spans="16:16" x14ac:dyDescent="0.3">
      <c r="P434198" s="83"/>
    </row>
    <row r="434199" spans="16:16" x14ac:dyDescent="0.3">
      <c r="P434199" s="83"/>
    </row>
    <row r="434200" spans="16:16" x14ac:dyDescent="0.3">
      <c r="P434200" s="83"/>
    </row>
    <row r="434201" spans="16:16" x14ac:dyDescent="0.3">
      <c r="P434201" s="83"/>
    </row>
    <row r="434202" spans="16:16" x14ac:dyDescent="0.3">
      <c r="P434202" s="83"/>
    </row>
    <row r="434203" spans="16:16" x14ac:dyDescent="0.3">
      <c r="P434203" s="83"/>
    </row>
    <row r="434204" spans="16:16" x14ac:dyDescent="0.3">
      <c r="P434204" s="83"/>
    </row>
    <row r="434205" spans="16:16" x14ac:dyDescent="0.3">
      <c r="P434205" s="83"/>
    </row>
    <row r="434206" spans="16:16" x14ac:dyDescent="0.3">
      <c r="P434206" s="83"/>
    </row>
    <row r="434207" spans="16:16" x14ac:dyDescent="0.3">
      <c r="P434207" s="83"/>
    </row>
    <row r="434208" spans="16:16" x14ac:dyDescent="0.3">
      <c r="P434208" s="83"/>
    </row>
    <row r="434209" spans="16:16" x14ac:dyDescent="0.3">
      <c r="P434209" s="83"/>
    </row>
    <row r="434210" spans="16:16" x14ac:dyDescent="0.3">
      <c r="P434210" s="83"/>
    </row>
    <row r="434211" spans="16:16" x14ac:dyDescent="0.3">
      <c r="P434211" s="83"/>
    </row>
    <row r="434212" spans="16:16" x14ac:dyDescent="0.3">
      <c r="P434212" s="83"/>
    </row>
    <row r="434213" spans="16:16" x14ac:dyDescent="0.3">
      <c r="P434213" s="83"/>
    </row>
    <row r="434214" spans="16:16" x14ac:dyDescent="0.3">
      <c r="P434214" s="83"/>
    </row>
    <row r="434215" spans="16:16" x14ac:dyDescent="0.3">
      <c r="P434215" s="83"/>
    </row>
    <row r="434216" spans="16:16" x14ac:dyDescent="0.3">
      <c r="P434216" s="83"/>
    </row>
    <row r="434217" spans="16:16" x14ac:dyDescent="0.3">
      <c r="P434217" s="83"/>
    </row>
    <row r="434218" spans="16:16" x14ac:dyDescent="0.3">
      <c r="P434218" s="83"/>
    </row>
    <row r="434219" spans="16:16" x14ac:dyDescent="0.3">
      <c r="P434219" s="83"/>
    </row>
    <row r="434220" spans="16:16" x14ac:dyDescent="0.3">
      <c r="P434220" s="83"/>
    </row>
    <row r="434221" spans="16:16" x14ac:dyDescent="0.3">
      <c r="P434221" s="83"/>
    </row>
    <row r="434222" spans="16:16" x14ac:dyDescent="0.3">
      <c r="P434222" s="83"/>
    </row>
    <row r="434223" spans="16:16" x14ac:dyDescent="0.3">
      <c r="P434223" s="83"/>
    </row>
    <row r="434224" spans="16:16" x14ac:dyDescent="0.3">
      <c r="P434224" s="83"/>
    </row>
    <row r="434225" spans="16:16" x14ac:dyDescent="0.3">
      <c r="P434225" s="83"/>
    </row>
    <row r="434226" spans="16:16" x14ac:dyDescent="0.3">
      <c r="P434226" s="83"/>
    </row>
    <row r="434227" spans="16:16" x14ac:dyDescent="0.3">
      <c r="P434227" s="83"/>
    </row>
    <row r="434228" spans="16:16" x14ac:dyDescent="0.3">
      <c r="P434228" s="83"/>
    </row>
    <row r="434229" spans="16:16" x14ac:dyDescent="0.3">
      <c r="P434229" s="83"/>
    </row>
    <row r="434230" spans="16:16" x14ac:dyDescent="0.3">
      <c r="P434230" s="83"/>
    </row>
    <row r="434231" spans="16:16" x14ac:dyDescent="0.3">
      <c r="P434231" s="83"/>
    </row>
    <row r="434232" spans="16:16" x14ac:dyDescent="0.3">
      <c r="P434232" s="83"/>
    </row>
    <row r="434233" spans="16:16" x14ac:dyDescent="0.3">
      <c r="P434233" s="83"/>
    </row>
    <row r="434234" spans="16:16" x14ac:dyDescent="0.3">
      <c r="P434234" s="83"/>
    </row>
    <row r="434235" spans="16:16" x14ac:dyDescent="0.3">
      <c r="P434235" s="83"/>
    </row>
    <row r="434236" spans="16:16" x14ac:dyDescent="0.3">
      <c r="P434236" s="83"/>
    </row>
    <row r="434237" spans="16:16" x14ac:dyDescent="0.3">
      <c r="P434237" s="83"/>
    </row>
    <row r="434238" spans="16:16" x14ac:dyDescent="0.3">
      <c r="P434238" s="83"/>
    </row>
    <row r="434239" spans="16:16" x14ac:dyDescent="0.3">
      <c r="P434239" s="83"/>
    </row>
    <row r="434240" spans="16:16" x14ac:dyDescent="0.3">
      <c r="P434240" s="83"/>
    </row>
    <row r="434241" spans="16:16" x14ac:dyDescent="0.3">
      <c r="P434241" s="83"/>
    </row>
    <row r="434242" spans="16:16" x14ac:dyDescent="0.3">
      <c r="P434242" s="83"/>
    </row>
    <row r="434243" spans="16:16" x14ac:dyDescent="0.3">
      <c r="P434243" s="83"/>
    </row>
    <row r="434244" spans="16:16" x14ac:dyDescent="0.3">
      <c r="P434244" s="83"/>
    </row>
    <row r="434245" spans="16:16" x14ac:dyDescent="0.3">
      <c r="P434245" s="83"/>
    </row>
    <row r="434246" spans="16:16" x14ac:dyDescent="0.3">
      <c r="P434246" s="83"/>
    </row>
    <row r="434247" spans="16:16" x14ac:dyDescent="0.3">
      <c r="P434247" s="83"/>
    </row>
    <row r="434248" spans="16:16" x14ac:dyDescent="0.3">
      <c r="P434248" s="83"/>
    </row>
    <row r="434249" spans="16:16" x14ac:dyDescent="0.3">
      <c r="P434249" s="83"/>
    </row>
    <row r="434250" spans="16:16" x14ac:dyDescent="0.3">
      <c r="P434250" s="83"/>
    </row>
    <row r="434251" spans="16:16" x14ac:dyDescent="0.3">
      <c r="P434251" s="83"/>
    </row>
    <row r="434252" spans="16:16" x14ac:dyDescent="0.3">
      <c r="P434252" s="83"/>
    </row>
    <row r="434253" spans="16:16" x14ac:dyDescent="0.3">
      <c r="P434253" s="83"/>
    </row>
    <row r="434254" spans="16:16" x14ac:dyDescent="0.3">
      <c r="P434254" s="83"/>
    </row>
    <row r="434255" spans="16:16" x14ac:dyDescent="0.3">
      <c r="P434255" s="83"/>
    </row>
    <row r="434256" spans="16:16" x14ac:dyDescent="0.3">
      <c r="P434256" s="83"/>
    </row>
    <row r="434257" spans="16:16" x14ac:dyDescent="0.3">
      <c r="P434257" s="83"/>
    </row>
    <row r="434258" spans="16:16" x14ac:dyDescent="0.3">
      <c r="P434258" s="83"/>
    </row>
    <row r="434259" spans="16:16" x14ac:dyDescent="0.3">
      <c r="P434259" s="83"/>
    </row>
    <row r="434260" spans="16:16" x14ac:dyDescent="0.3">
      <c r="P434260" s="83"/>
    </row>
    <row r="434261" spans="16:16" x14ac:dyDescent="0.3">
      <c r="P434261" s="83"/>
    </row>
    <row r="434262" spans="16:16" x14ac:dyDescent="0.3">
      <c r="P434262" s="83"/>
    </row>
    <row r="434263" spans="16:16" x14ac:dyDescent="0.3">
      <c r="P434263" s="83"/>
    </row>
    <row r="434264" spans="16:16" x14ac:dyDescent="0.3">
      <c r="P434264" s="83"/>
    </row>
    <row r="434265" spans="16:16" x14ac:dyDescent="0.3">
      <c r="P434265" s="83"/>
    </row>
    <row r="434266" spans="16:16" x14ac:dyDescent="0.3">
      <c r="P434266" s="83"/>
    </row>
    <row r="434267" spans="16:16" x14ac:dyDescent="0.3">
      <c r="P434267" s="83"/>
    </row>
    <row r="434268" spans="16:16" x14ac:dyDescent="0.3">
      <c r="P434268" s="83"/>
    </row>
    <row r="434269" spans="16:16" x14ac:dyDescent="0.3">
      <c r="P434269" s="83"/>
    </row>
    <row r="434270" spans="16:16" x14ac:dyDescent="0.3">
      <c r="P434270" s="83"/>
    </row>
    <row r="434271" spans="16:16" x14ac:dyDescent="0.3">
      <c r="P434271" s="83"/>
    </row>
    <row r="434272" spans="16:16" x14ac:dyDescent="0.3">
      <c r="P434272" s="83"/>
    </row>
    <row r="434273" spans="16:16" x14ac:dyDescent="0.3">
      <c r="P434273" s="83"/>
    </row>
    <row r="434274" spans="16:16" x14ac:dyDescent="0.3">
      <c r="P434274" s="83"/>
    </row>
    <row r="434275" spans="16:16" x14ac:dyDescent="0.3">
      <c r="P434275" s="83"/>
    </row>
    <row r="434276" spans="16:16" x14ac:dyDescent="0.3">
      <c r="P434276" s="83"/>
    </row>
    <row r="434277" spans="16:16" x14ac:dyDescent="0.3">
      <c r="P434277" s="83"/>
    </row>
    <row r="434278" spans="16:16" x14ac:dyDescent="0.3">
      <c r="P434278" s="83"/>
    </row>
    <row r="434279" spans="16:16" x14ac:dyDescent="0.3">
      <c r="P434279" s="83"/>
    </row>
    <row r="434280" spans="16:16" x14ac:dyDescent="0.3">
      <c r="P434280" s="83"/>
    </row>
    <row r="434281" spans="16:16" x14ac:dyDescent="0.3">
      <c r="P434281" s="83"/>
    </row>
    <row r="434282" spans="16:16" x14ac:dyDescent="0.3">
      <c r="P434282" s="83"/>
    </row>
    <row r="434283" spans="16:16" x14ac:dyDescent="0.3">
      <c r="P434283" s="83"/>
    </row>
    <row r="434284" spans="16:16" x14ac:dyDescent="0.3">
      <c r="P434284" s="83"/>
    </row>
    <row r="434285" spans="16:16" x14ac:dyDescent="0.3">
      <c r="P434285" s="83"/>
    </row>
    <row r="434286" spans="16:16" x14ac:dyDescent="0.3">
      <c r="P434286" s="83"/>
    </row>
    <row r="434287" spans="16:16" x14ac:dyDescent="0.3">
      <c r="P434287" s="83"/>
    </row>
    <row r="434288" spans="16:16" x14ac:dyDescent="0.3">
      <c r="P434288" s="83"/>
    </row>
    <row r="434289" spans="16:16" x14ac:dyDescent="0.3">
      <c r="P434289" s="83"/>
    </row>
    <row r="434290" spans="16:16" x14ac:dyDescent="0.3">
      <c r="P434290" s="83"/>
    </row>
    <row r="434291" spans="16:16" x14ac:dyDescent="0.3">
      <c r="P434291" s="83"/>
    </row>
    <row r="434292" spans="16:16" x14ac:dyDescent="0.3">
      <c r="P434292" s="83"/>
    </row>
    <row r="434293" spans="16:16" x14ac:dyDescent="0.3">
      <c r="P434293" s="83"/>
    </row>
    <row r="434294" spans="16:16" x14ac:dyDescent="0.3">
      <c r="P434294" s="83"/>
    </row>
    <row r="434295" spans="16:16" x14ac:dyDescent="0.3">
      <c r="P434295" s="83"/>
    </row>
    <row r="434296" spans="16:16" x14ac:dyDescent="0.3">
      <c r="P434296" s="83"/>
    </row>
    <row r="434297" spans="16:16" x14ac:dyDescent="0.3">
      <c r="P434297" s="83"/>
    </row>
    <row r="434298" spans="16:16" x14ac:dyDescent="0.3">
      <c r="P434298" s="83"/>
    </row>
    <row r="434299" spans="16:16" x14ac:dyDescent="0.3">
      <c r="P434299" s="83"/>
    </row>
    <row r="434300" spans="16:16" x14ac:dyDescent="0.3">
      <c r="P434300" s="83"/>
    </row>
    <row r="434301" spans="16:16" x14ac:dyDescent="0.3">
      <c r="P434301" s="83"/>
    </row>
    <row r="434302" spans="16:16" x14ac:dyDescent="0.3">
      <c r="P434302" s="83"/>
    </row>
    <row r="434303" spans="16:16" x14ac:dyDescent="0.3">
      <c r="P434303" s="83"/>
    </row>
    <row r="434304" spans="16:16" x14ac:dyDescent="0.3">
      <c r="P434304" s="83"/>
    </row>
    <row r="434305" spans="16:16" x14ac:dyDescent="0.3">
      <c r="P434305" s="83"/>
    </row>
    <row r="434306" spans="16:16" x14ac:dyDescent="0.3">
      <c r="P434306" s="83"/>
    </row>
    <row r="434307" spans="16:16" x14ac:dyDescent="0.3">
      <c r="P434307" s="83"/>
    </row>
    <row r="434308" spans="16:16" x14ac:dyDescent="0.3">
      <c r="P434308" s="83"/>
    </row>
    <row r="434309" spans="16:16" x14ac:dyDescent="0.3">
      <c r="P434309" s="83"/>
    </row>
    <row r="434310" spans="16:16" x14ac:dyDescent="0.3">
      <c r="P434310" s="83"/>
    </row>
    <row r="434311" spans="16:16" x14ac:dyDescent="0.3">
      <c r="P434311" s="83"/>
    </row>
    <row r="434312" spans="16:16" x14ac:dyDescent="0.3">
      <c r="P434312" s="83"/>
    </row>
    <row r="434313" spans="16:16" x14ac:dyDescent="0.3">
      <c r="P434313" s="83"/>
    </row>
    <row r="434314" spans="16:16" x14ac:dyDescent="0.3">
      <c r="P434314" s="83"/>
    </row>
    <row r="434315" spans="16:16" x14ac:dyDescent="0.3">
      <c r="P434315" s="83"/>
    </row>
    <row r="434316" spans="16:16" x14ac:dyDescent="0.3">
      <c r="P434316" s="83"/>
    </row>
    <row r="434317" spans="16:16" x14ac:dyDescent="0.3">
      <c r="P434317" s="83"/>
    </row>
    <row r="434318" spans="16:16" x14ac:dyDescent="0.3">
      <c r="P434318" s="83"/>
    </row>
    <row r="434319" spans="16:16" x14ac:dyDescent="0.3">
      <c r="P434319" s="83"/>
    </row>
    <row r="434320" spans="16:16" x14ac:dyDescent="0.3">
      <c r="P434320" s="83"/>
    </row>
    <row r="434321" spans="16:16" x14ac:dyDescent="0.3">
      <c r="P434321" s="83"/>
    </row>
    <row r="434322" spans="16:16" x14ac:dyDescent="0.3">
      <c r="P434322" s="83"/>
    </row>
    <row r="434323" spans="16:16" x14ac:dyDescent="0.3">
      <c r="P434323" s="83"/>
    </row>
    <row r="434324" spans="16:16" x14ac:dyDescent="0.3">
      <c r="P434324" s="83"/>
    </row>
    <row r="434325" spans="16:16" x14ac:dyDescent="0.3">
      <c r="P434325" s="83"/>
    </row>
    <row r="434326" spans="16:16" x14ac:dyDescent="0.3">
      <c r="P434326" s="83"/>
    </row>
    <row r="434327" spans="16:16" x14ac:dyDescent="0.3">
      <c r="P434327" s="83"/>
    </row>
    <row r="434328" spans="16:16" x14ac:dyDescent="0.3">
      <c r="P434328" s="83"/>
    </row>
    <row r="434329" spans="16:16" x14ac:dyDescent="0.3">
      <c r="P434329" s="83"/>
    </row>
    <row r="434330" spans="16:16" x14ac:dyDescent="0.3">
      <c r="P434330" s="83"/>
    </row>
    <row r="434331" spans="16:16" x14ac:dyDescent="0.3">
      <c r="P434331" s="83"/>
    </row>
    <row r="434332" spans="16:16" x14ac:dyDescent="0.3">
      <c r="P434332" s="83"/>
    </row>
    <row r="434333" spans="16:16" x14ac:dyDescent="0.3">
      <c r="P434333" s="83"/>
    </row>
    <row r="434334" spans="16:16" x14ac:dyDescent="0.3">
      <c r="P434334" s="83"/>
    </row>
    <row r="434335" spans="16:16" x14ac:dyDescent="0.3">
      <c r="P434335" s="83"/>
    </row>
    <row r="434336" spans="16:16" x14ac:dyDescent="0.3">
      <c r="P434336" s="83"/>
    </row>
    <row r="434337" spans="16:16" x14ac:dyDescent="0.3">
      <c r="P434337" s="83"/>
    </row>
    <row r="434338" spans="16:16" x14ac:dyDescent="0.3">
      <c r="P434338" s="83"/>
    </row>
    <row r="434339" spans="16:16" x14ac:dyDescent="0.3">
      <c r="P434339" s="83"/>
    </row>
    <row r="434340" spans="16:16" x14ac:dyDescent="0.3">
      <c r="P434340" s="83"/>
    </row>
    <row r="434341" spans="16:16" x14ac:dyDescent="0.3">
      <c r="P434341" s="83"/>
    </row>
    <row r="434342" spans="16:16" x14ac:dyDescent="0.3">
      <c r="P434342" s="83"/>
    </row>
    <row r="434343" spans="16:16" x14ac:dyDescent="0.3">
      <c r="P434343" s="83"/>
    </row>
    <row r="434344" spans="16:16" x14ac:dyDescent="0.3">
      <c r="P434344" s="83"/>
    </row>
    <row r="434345" spans="16:16" x14ac:dyDescent="0.3">
      <c r="P434345" s="83"/>
    </row>
    <row r="434346" spans="16:16" x14ac:dyDescent="0.3">
      <c r="P434346" s="83"/>
    </row>
    <row r="434347" spans="16:16" x14ac:dyDescent="0.3">
      <c r="P434347" s="83"/>
    </row>
    <row r="434348" spans="16:16" x14ac:dyDescent="0.3">
      <c r="P434348" s="83"/>
    </row>
    <row r="434349" spans="16:16" x14ac:dyDescent="0.3">
      <c r="P434349" s="83"/>
    </row>
    <row r="434350" spans="16:16" x14ac:dyDescent="0.3">
      <c r="P434350" s="83"/>
    </row>
    <row r="434351" spans="16:16" x14ac:dyDescent="0.3">
      <c r="P434351" s="83"/>
    </row>
    <row r="434352" spans="16:16" x14ac:dyDescent="0.3">
      <c r="P434352" s="83"/>
    </row>
    <row r="434353" spans="16:16" x14ac:dyDescent="0.3">
      <c r="P434353" s="83"/>
    </row>
    <row r="434354" spans="16:16" x14ac:dyDescent="0.3">
      <c r="P434354" s="83"/>
    </row>
    <row r="434355" spans="16:16" x14ac:dyDescent="0.3">
      <c r="P434355" s="83"/>
    </row>
    <row r="434356" spans="16:16" x14ac:dyDescent="0.3">
      <c r="P434356" s="83"/>
    </row>
    <row r="434357" spans="16:16" x14ac:dyDescent="0.3">
      <c r="P434357" s="83"/>
    </row>
    <row r="434358" spans="16:16" x14ac:dyDescent="0.3">
      <c r="P434358" s="83"/>
    </row>
    <row r="434359" spans="16:16" x14ac:dyDescent="0.3">
      <c r="P434359" s="83"/>
    </row>
    <row r="434360" spans="16:16" x14ac:dyDescent="0.3">
      <c r="P434360" s="83"/>
    </row>
    <row r="434361" spans="16:16" x14ac:dyDescent="0.3">
      <c r="P434361" s="83"/>
    </row>
    <row r="434362" spans="16:16" x14ac:dyDescent="0.3">
      <c r="P434362" s="83"/>
    </row>
    <row r="434363" spans="16:16" x14ac:dyDescent="0.3">
      <c r="P434363" s="83"/>
    </row>
    <row r="434364" spans="16:16" x14ac:dyDescent="0.3">
      <c r="P434364" s="83"/>
    </row>
    <row r="434365" spans="16:16" x14ac:dyDescent="0.3">
      <c r="P434365" s="83"/>
    </row>
    <row r="434366" spans="16:16" x14ac:dyDescent="0.3">
      <c r="P434366" s="83"/>
    </row>
    <row r="434367" spans="16:16" x14ac:dyDescent="0.3">
      <c r="P434367" s="83"/>
    </row>
    <row r="434368" spans="16:16" x14ac:dyDescent="0.3">
      <c r="P434368" s="83"/>
    </row>
    <row r="434369" spans="16:16" x14ac:dyDescent="0.3">
      <c r="P434369" s="83"/>
    </row>
    <row r="434370" spans="16:16" x14ac:dyDescent="0.3">
      <c r="P434370" s="83"/>
    </row>
    <row r="434371" spans="16:16" x14ac:dyDescent="0.3">
      <c r="P434371" s="83"/>
    </row>
    <row r="434372" spans="16:16" x14ac:dyDescent="0.3">
      <c r="P434372" s="83"/>
    </row>
    <row r="434373" spans="16:16" x14ac:dyDescent="0.3">
      <c r="P434373" s="83"/>
    </row>
    <row r="434374" spans="16:16" x14ac:dyDescent="0.3">
      <c r="P434374" s="83"/>
    </row>
    <row r="434375" spans="16:16" x14ac:dyDescent="0.3">
      <c r="P434375" s="83"/>
    </row>
    <row r="434376" spans="16:16" x14ac:dyDescent="0.3">
      <c r="P434376" s="83"/>
    </row>
    <row r="434377" spans="16:16" x14ac:dyDescent="0.3">
      <c r="P434377" s="83"/>
    </row>
    <row r="434378" spans="16:16" x14ac:dyDescent="0.3">
      <c r="P434378" s="83"/>
    </row>
    <row r="434379" spans="16:16" x14ac:dyDescent="0.3">
      <c r="P434379" s="83"/>
    </row>
    <row r="434380" spans="16:16" x14ac:dyDescent="0.3">
      <c r="P434380" s="83"/>
    </row>
    <row r="434381" spans="16:16" x14ac:dyDescent="0.3">
      <c r="P434381" s="83"/>
    </row>
    <row r="434382" spans="16:16" x14ac:dyDescent="0.3">
      <c r="P434382" s="83"/>
    </row>
    <row r="434383" spans="16:16" x14ac:dyDescent="0.3">
      <c r="P434383" s="83"/>
    </row>
    <row r="434384" spans="16:16" x14ac:dyDescent="0.3">
      <c r="P434384" s="83"/>
    </row>
    <row r="434385" spans="16:16" x14ac:dyDescent="0.3">
      <c r="P434385" s="83"/>
    </row>
    <row r="434386" spans="16:16" x14ac:dyDescent="0.3">
      <c r="P434386" s="83"/>
    </row>
    <row r="434387" spans="16:16" x14ac:dyDescent="0.3">
      <c r="P434387" s="83"/>
    </row>
    <row r="434388" spans="16:16" x14ac:dyDescent="0.3">
      <c r="P434388" s="83"/>
    </row>
    <row r="434389" spans="16:16" x14ac:dyDescent="0.3">
      <c r="P434389" s="83"/>
    </row>
    <row r="434390" spans="16:16" x14ac:dyDescent="0.3">
      <c r="P434390" s="83"/>
    </row>
    <row r="434391" spans="16:16" x14ac:dyDescent="0.3">
      <c r="P434391" s="83"/>
    </row>
    <row r="434392" spans="16:16" x14ac:dyDescent="0.3">
      <c r="P434392" s="83"/>
    </row>
    <row r="434393" spans="16:16" x14ac:dyDescent="0.3">
      <c r="P434393" s="83"/>
    </row>
    <row r="434394" spans="16:16" x14ac:dyDescent="0.3">
      <c r="P434394" s="83"/>
    </row>
    <row r="434395" spans="16:16" x14ac:dyDescent="0.3">
      <c r="P434395" s="83"/>
    </row>
    <row r="434396" spans="16:16" x14ac:dyDescent="0.3">
      <c r="P434396" s="83"/>
    </row>
    <row r="434397" spans="16:16" x14ac:dyDescent="0.3">
      <c r="P434397" s="83"/>
    </row>
    <row r="434398" spans="16:16" x14ac:dyDescent="0.3">
      <c r="P434398" s="83"/>
    </row>
    <row r="434399" spans="16:16" x14ac:dyDescent="0.3">
      <c r="P434399" s="83"/>
    </row>
    <row r="434400" spans="16:16" x14ac:dyDescent="0.3">
      <c r="P434400" s="83"/>
    </row>
    <row r="434401" spans="16:16" x14ac:dyDescent="0.3">
      <c r="P434401" s="83"/>
    </row>
    <row r="434402" spans="16:16" x14ac:dyDescent="0.3">
      <c r="P434402" s="83"/>
    </row>
    <row r="434403" spans="16:16" x14ac:dyDescent="0.3">
      <c r="P434403" s="83"/>
    </row>
    <row r="434404" spans="16:16" x14ac:dyDescent="0.3">
      <c r="P434404" s="83"/>
    </row>
    <row r="434405" spans="16:16" x14ac:dyDescent="0.3">
      <c r="P434405" s="83"/>
    </row>
    <row r="434406" spans="16:16" x14ac:dyDescent="0.3">
      <c r="P434406" s="83"/>
    </row>
    <row r="434407" spans="16:16" x14ac:dyDescent="0.3">
      <c r="P434407" s="83"/>
    </row>
    <row r="434408" spans="16:16" x14ac:dyDescent="0.3">
      <c r="P434408" s="83"/>
    </row>
    <row r="434409" spans="16:16" x14ac:dyDescent="0.3">
      <c r="P434409" s="83"/>
    </row>
    <row r="434410" spans="16:16" x14ac:dyDescent="0.3">
      <c r="P434410" s="83"/>
    </row>
    <row r="434411" spans="16:16" x14ac:dyDescent="0.3">
      <c r="P434411" s="83"/>
    </row>
    <row r="434412" spans="16:16" x14ac:dyDescent="0.3">
      <c r="P434412" s="83"/>
    </row>
    <row r="434413" spans="16:16" x14ac:dyDescent="0.3">
      <c r="P434413" s="83"/>
    </row>
    <row r="434414" spans="16:16" x14ac:dyDescent="0.3">
      <c r="P434414" s="83"/>
    </row>
    <row r="434415" spans="16:16" x14ac:dyDescent="0.3">
      <c r="P434415" s="83"/>
    </row>
    <row r="434416" spans="16:16" x14ac:dyDescent="0.3">
      <c r="P434416" s="83"/>
    </row>
    <row r="434417" spans="16:16" x14ac:dyDescent="0.3">
      <c r="P434417" s="83"/>
    </row>
    <row r="434418" spans="16:16" x14ac:dyDescent="0.3">
      <c r="P434418" s="83"/>
    </row>
    <row r="434419" spans="16:16" x14ac:dyDescent="0.3">
      <c r="P434419" s="83"/>
    </row>
    <row r="434420" spans="16:16" x14ac:dyDescent="0.3">
      <c r="P434420" s="83"/>
    </row>
    <row r="434421" spans="16:16" x14ac:dyDescent="0.3">
      <c r="P434421" s="83"/>
    </row>
    <row r="434422" spans="16:16" x14ac:dyDescent="0.3">
      <c r="P434422" s="83"/>
    </row>
    <row r="434423" spans="16:16" x14ac:dyDescent="0.3">
      <c r="P434423" s="83"/>
    </row>
    <row r="434424" spans="16:16" x14ac:dyDescent="0.3">
      <c r="P434424" s="83"/>
    </row>
    <row r="434425" spans="16:16" x14ac:dyDescent="0.3">
      <c r="P434425" s="83"/>
    </row>
    <row r="434426" spans="16:16" x14ac:dyDescent="0.3">
      <c r="P434426" s="83"/>
    </row>
    <row r="434427" spans="16:16" x14ac:dyDescent="0.3">
      <c r="P434427" s="83"/>
    </row>
    <row r="434428" spans="16:16" x14ac:dyDescent="0.3">
      <c r="P434428" s="83"/>
    </row>
    <row r="434429" spans="16:16" x14ac:dyDescent="0.3">
      <c r="P434429" s="83"/>
    </row>
    <row r="434430" spans="16:16" x14ac:dyDescent="0.3">
      <c r="P434430" s="83"/>
    </row>
    <row r="434431" spans="16:16" x14ac:dyDescent="0.3">
      <c r="P434431" s="83"/>
    </row>
    <row r="434432" spans="16:16" x14ac:dyDescent="0.3">
      <c r="P434432" s="83"/>
    </row>
    <row r="434433" spans="16:16" x14ac:dyDescent="0.3">
      <c r="P434433" s="83"/>
    </row>
    <row r="434434" spans="16:16" x14ac:dyDescent="0.3">
      <c r="P434434" s="83"/>
    </row>
    <row r="434435" spans="16:16" x14ac:dyDescent="0.3">
      <c r="P434435" s="83"/>
    </row>
    <row r="434436" spans="16:16" x14ac:dyDescent="0.3">
      <c r="P434436" s="83"/>
    </row>
    <row r="434437" spans="16:16" x14ac:dyDescent="0.3">
      <c r="P434437" s="83"/>
    </row>
    <row r="434438" spans="16:16" x14ac:dyDescent="0.3">
      <c r="P434438" s="83"/>
    </row>
    <row r="434439" spans="16:16" x14ac:dyDescent="0.3">
      <c r="P434439" s="83"/>
    </row>
    <row r="434440" spans="16:16" x14ac:dyDescent="0.3">
      <c r="P434440" s="83"/>
    </row>
    <row r="434441" spans="16:16" x14ac:dyDescent="0.3">
      <c r="P434441" s="83"/>
    </row>
    <row r="434442" spans="16:16" x14ac:dyDescent="0.3">
      <c r="P434442" s="83"/>
    </row>
    <row r="434443" spans="16:16" x14ac:dyDescent="0.3">
      <c r="P434443" s="83"/>
    </row>
    <row r="434444" spans="16:16" x14ac:dyDescent="0.3">
      <c r="P434444" s="83"/>
    </row>
    <row r="434445" spans="16:16" x14ac:dyDescent="0.3">
      <c r="P434445" s="83"/>
    </row>
    <row r="434446" spans="16:16" x14ac:dyDescent="0.3">
      <c r="P434446" s="83"/>
    </row>
    <row r="434447" spans="16:16" x14ac:dyDescent="0.3">
      <c r="P434447" s="83"/>
    </row>
    <row r="434448" spans="16:16" x14ac:dyDescent="0.3">
      <c r="P434448" s="83"/>
    </row>
    <row r="434449" spans="16:16" x14ac:dyDescent="0.3">
      <c r="P434449" s="83"/>
    </row>
    <row r="434450" spans="16:16" x14ac:dyDescent="0.3">
      <c r="P434450" s="83"/>
    </row>
    <row r="434451" spans="16:16" x14ac:dyDescent="0.3">
      <c r="P434451" s="83"/>
    </row>
    <row r="434452" spans="16:16" x14ac:dyDescent="0.3">
      <c r="P434452" s="83"/>
    </row>
    <row r="434453" spans="16:16" x14ac:dyDescent="0.3">
      <c r="P434453" s="83"/>
    </row>
    <row r="434454" spans="16:16" x14ac:dyDescent="0.3">
      <c r="P434454" s="83"/>
    </row>
    <row r="434455" spans="16:16" x14ac:dyDescent="0.3">
      <c r="P434455" s="83"/>
    </row>
    <row r="434456" spans="16:16" x14ac:dyDescent="0.3">
      <c r="P434456" s="83"/>
    </row>
    <row r="434457" spans="16:16" x14ac:dyDescent="0.3">
      <c r="P434457" s="83"/>
    </row>
    <row r="434458" spans="16:16" x14ac:dyDescent="0.3">
      <c r="P434458" s="83"/>
    </row>
    <row r="434459" spans="16:16" x14ac:dyDescent="0.3">
      <c r="P434459" s="83"/>
    </row>
    <row r="434460" spans="16:16" x14ac:dyDescent="0.3">
      <c r="P434460" s="83"/>
    </row>
    <row r="434461" spans="16:16" x14ac:dyDescent="0.3">
      <c r="P434461" s="83"/>
    </row>
    <row r="434462" spans="16:16" x14ac:dyDescent="0.3">
      <c r="P434462" s="83"/>
    </row>
    <row r="434463" spans="16:16" x14ac:dyDescent="0.3">
      <c r="P434463" s="83"/>
    </row>
    <row r="434464" spans="16:16" x14ac:dyDescent="0.3">
      <c r="P434464" s="83"/>
    </row>
    <row r="434465" spans="16:16" x14ac:dyDescent="0.3">
      <c r="P434465" s="83"/>
    </row>
    <row r="434466" spans="16:16" x14ac:dyDescent="0.3">
      <c r="P434466" s="83"/>
    </row>
    <row r="434467" spans="16:16" x14ac:dyDescent="0.3">
      <c r="P434467" s="83"/>
    </row>
    <row r="434468" spans="16:16" x14ac:dyDescent="0.3">
      <c r="P434468" s="83"/>
    </row>
    <row r="434469" spans="16:16" x14ac:dyDescent="0.3">
      <c r="P434469" s="83"/>
    </row>
    <row r="434470" spans="16:16" x14ac:dyDescent="0.3">
      <c r="P434470" s="83"/>
    </row>
    <row r="434471" spans="16:16" x14ac:dyDescent="0.3">
      <c r="P434471" s="83"/>
    </row>
    <row r="434472" spans="16:16" x14ac:dyDescent="0.3">
      <c r="P434472" s="83"/>
    </row>
    <row r="434473" spans="16:16" x14ac:dyDescent="0.3">
      <c r="P434473" s="83"/>
    </row>
    <row r="434474" spans="16:16" x14ac:dyDescent="0.3">
      <c r="P434474" s="83"/>
    </row>
    <row r="434475" spans="16:16" x14ac:dyDescent="0.3">
      <c r="P434475" s="83"/>
    </row>
    <row r="434476" spans="16:16" x14ac:dyDescent="0.3">
      <c r="P434476" s="83"/>
    </row>
    <row r="434477" spans="16:16" x14ac:dyDescent="0.3">
      <c r="P434477" s="83"/>
    </row>
    <row r="434478" spans="16:16" x14ac:dyDescent="0.3">
      <c r="P434478" s="83"/>
    </row>
    <row r="434479" spans="16:16" x14ac:dyDescent="0.3">
      <c r="P434479" s="83"/>
    </row>
    <row r="434480" spans="16:16" x14ac:dyDescent="0.3">
      <c r="P434480" s="83"/>
    </row>
    <row r="434481" spans="16:16" x14ac:dyDescent="0.3">
      <c r="P434481" s="83"/>
    </row>
    <row r="434482" spans="16:16" x14ac:dyDescent="0.3">
      <c r="P434482" s="83"/>
    </row>
    <row r="434483" spans="16:16" x14ac:dyDescent="0.3">
      <c r="P434483" s="83"/>
    </row>
    <row r="434484" spans="16:16" x14ac:dyDescent="0.3">
      <c r="P434484" s="83"/>
    </row>
    <row r="434485" spans="16:16" x14ac:dyDescent="0.3">
      <c r="P434485" s="83"/>
    </row>
    <row r="434486" spans="16:16" x14ac:dyDescent="0.3">
      <c r="P434486" s="83"/>
    </row>
    <row r="434487" spans="16:16" x14ac:dyDescent="0.3">
      <c r="P434487" s="83"/>
    </row>
    <row r="434488" spans="16:16" x14ac:dyDescent="0.3">
      <c r="P434488" s="83"/>
    </row>
    <row r="434489" spans="16:16" x14ac:dyDescent="0.3">
      <c r="P434489" s="83"/>
    </row>
    <row r="434490" spans="16:16" x14ac:dyDescent="0.3">
      <c r="P434490" s="83"/>
    </row>
    <row r="434491" spans="16:16" x14ac:dyDescent="0.3">
      <c r="P434491" s="83"/>
    </row>
    <row r="434492" spans="16:16" x14ac:dyDescent="0.3">
      <c r="P434492" s="83"/>
    </row>
    <row r="434493" spans="16:16" x14ac:dyDescent="0.3">
      <c r="P434493" s="83"/>
    </row>
    <row r="434494" spans="16:16" x14ac:dyDescent="0.3">
      <c r="P434494" s="83"/>
    </row>
    <row r="434495" spans="16:16" x14ac:dyDescent="0.3">
      <c r="P434495" s="83"/>
    </row>
    <row r="434496" spans="16:16" x14ac:dyDescent="0.3">
      <c r="P434496" s="83"/>
    </row>
    <row r="434497" spans="16:16" x14ac:dyDescent="0.3">
      <c r="P434497" s="83"/>
    </row>
    <row r="434498" spans="16:16" x14ac:dyDescent="0.3">
      <c r="P434498" s="83"/>
    </row>
    <row r="434499" spans="16:16" x14ac:dyDescent="0.3">
      <c r="P434499" s="83"/>
    </row>
    <row r="434500" spans="16:16" x14ac:dyDescent="0.3">
      <c r="P434500" s="83"/>
    </row>
    <row r="434501" spans="16:16" x14ac:dyDescent="0.3">
      <c r="P434501" s="83"/>
    </row>
    <row r="434502" spans="16:16" x14ac:dyDescent="0.3">
      <c r="P434502" s="83"/>
    </row>
    <row r="434503" spans="16:16" x14ac:dyDescent="0.3">
      <c r="P434503" s="83"/>
    </row>
    <row r="434504" spans="16:16" x14ac:dyDescent="0.3">
      <c r="P434504" s="83"/>
    </row>
    <row r="434505" spans="16:16" x14ac:dyDescent="0.3">
      <c r="P434505" s="83"/>
    </row>
    <row r="434506" spans="16:16" x14ac:dyDescent="0.3">
      <c r="P434506" s="83"/>
    </row>
    <row r="434507" spans="16:16" x14ac:dyDescent="0.3">
      <c r="P434507" s="83"/>
    </row>
    <row r="434508" spans="16:16" x14ac:dyDescent="0.3">
      <c r="P434508" s="83"/>
    </row>
    <row r="434509" spans="16:16" x14ac:dyDescent="0.3">
      <c r="P434509" s="83"/>
    </row>
    <row r="434510" spans="16:16" x14ac:dyDescent="0.3">
      <c r="P434510" s="83"/>
    </row>
    <row r="434511" spans="16:16" x14ac:dyDescent="0.3">
      <c r="P434511" s="83"/>
    </row>
    <row r="434512" spans="16:16" x14ac:dyDescent="0.3">
      <c r="P434512" s="83"/>
    </row>
    <row r="434513" spans="16:16" x14ac:dyDescent="0.3">
      <c r="P434513" s="83"/>
    </row>
    <row r="434514" spans="16:16" x14ac:dyDescent="0.3">
      <c r="P434514" s="83"/>
    </row>
    <row r="434515" spans="16:16" x14ac:dyDescent="0.3">
      <c r="P434515" s="83"/>
    </row>
    <row r="434516" spans="16:16" x14ac:dyDescent="0.3">
      <c r="P434516" s="83"/>
    </row>
    <row r="434517" spans="16:16" x14ac:dyDescent="0.3">
      <c r="P434517" s="83"/>
    </row>
    <row r="434518" spans="16:16" x14ac:dyDescent="0.3">
      <c r="P434518" s="83"/>
    </row>
    <row r="434519" spans="16:16" x14ac:dyDescent="0.3">
      <c r="P434519" s="83"/>
    </row>
    <row r="434520" spans="16:16" x14ac:dyDescent="0.3">
      <c r="P434520" s="83"/>
    </row>
    <row r="434521" spans="16:16" x14ac:dyDescent="0.3">
      <c r="P434521" s="83"/>
    </row>
    <row r="434522" spans="16:16" x14ac:dyDescent="0.3">
      <c r="P434522" s="83"/>
    </row>
    <row r="434523" spans="16:16" x14ac:dyDescent="0.3">
      <c r="P434523" s="83"/>
    </row>
    <row r="434524" spans="16:16" x14ac:dyDescent="0.3">
      <c r="P434524" s="83"/>
    </row>
    <row r="434525" spans="16:16" x14ac:dyDescent="0.3">
      <c r="P434525" s="83"/>
    </row>
    <row r="434526" spans="16:16" x14ac:dyDescent="0.3">
      <c r="P434526" s="83"/>
    </row>
    <row r="434527" spans="16:16" x14ac:dyDescent="0.3">
      <c r="P434527" s="83"/>
    </row>
    <row r="434528" spans="16:16" x14ac:dyDescent="0.3">
      <c r="P434528" s="83"/>
    </row>
    <row r="434529" spans="16:16" x14ac:dyDescent="0.3">
      <c r="P434529" s="83"/>
    </row>
    <row r="434530" spans="16:16" x14ac:dyDescent="0.3">
      <c r="P434530" s="83"/>
    </row>
    <row r="434531" spans="16:16" x14ac:dyDescent="0.3">
      <c r="P434531" s="83"/>
    </row>
    <row r="434532" spans="16:16" x14ac:dyDescent="0.3">
      <c r="P434532" s="83"/>
    </row>
    <row r="434533" spans="16:16" x14ac:dyDescent="0.3">
      <c r="P434533" s="83"/>
    </row>
    <row r="434534" spans="16:16" x14ac:dyDescent="0.3">
      <c r="P434534" s="83"/>
    </row>
    <row r="434535" spans="16:16" x14ac:dyDescent="0.3">
      <c r="P434535" s="83"/>
    </row>
    <row r="434536" spans="16:16" x14ac:dyDescent="0.3">
      <c r="P434536" s="83"/>
    </row>
    <row r="434537" spans="16:16" x14ac:dyDescent="0.3">
      <c r="P434537" s="83"/>
    </row>
    <row r="434538" spans="16:16" x14ac:dyDescent="0.3">
      <c r="P434538" s="83"/>
    </row>
    <row r="434539" spans="16:16" x14ac:dyDescent="0.3">
      <c r="P434539" s="83"/>
    </row>
    <row r="434540" spans="16:16" x14ac:dyDescent="0.3">
      <c r="P434540" s="83"/>
    </row>
    <row r="434541" spans="16:16" x14ac:dyDescent="0.3">
      <c r="P434541" s="83"/>
    </row>
    <row r="434542" spans="16:16" x14ac:dyDescent="0.3">
      <c r="P434542" s="83"/>
    </row>
    <row r="434543" spans="16:16" x14ac:dyDescent="0.3">
      <c r="P434543" s="83"/>
    </row>
    <row r="434544" spans="16:16" x14ac:dyDescent="0.3">
      <c r="P434544" s="83"/>
    </row>
    <row r="434545" spans="16:16" x14ac:dyDescent="0.3">
      <c r="P434545" s="83"/>
    </row>
    <row r="434546" spans="16:16" x14ac:dyDescent="0.3">
      <c r="P434546" s="83"/>
    </row>
    <row r="434547" spans="16:16" x14ac:dyDescent="0.3">
      <c r="P434547" s="83"/>
    </row>
    <row r="434548" spans="16:16" x14ac:dyDescent="0.3">
      <c r="P434548" s="83"/>
    </row>
    <row r="434549" spans="16:16" x14ac:dyDescent="0.3">
      <c r="P434549" s="83"/>
    </row>
    <row r="434550" spans="16:16" x14ac:dyDescent="0.3">
      <c r="P434550" s="83"/>
    </row>
    <row r="434551" spans="16:16" x14ac:dyDescent="0.3">
      <c r="P434551" s="83"/>
    </row>
    <row r="434552" spans="16:16" x14ac:dyDescent="0.3">
      <c r="P434552" s="83"/>
    </row>
    <row r="434553" spans="16:16" x14ac:dyDescent="0.3">
      <c r="P434553" s="83"/>
    </row>
    <row r="434554" spans="16:16" x14ac:dyDescent="0.3">
      <c r="P434554" s="83"/>
    </row>
    <row r="434555" spans="16:16" x14ac:dyDescent="0.3">
      <c r="P434555" s="83"/>
    </row>
    <row r="434556" spans="16:16" x14ac:dyDescent="0.3">
      <c r="P434556" s="83"/>
    </row>
    <row r="434557" spans="16:16" x14ac:dyDescent="0.3">
      <c r="P434557" s="83"/>
    </row>
    <row r="434558" spans="16:16" x14ac:dyDescent="0.3">
      <c r="P434558" s="83"/>
    </row>
    <row r="434559" spans="16:16" x14ac:dyDescent="0.3">
      <c r="P434559" s="83"/>
    </row>
    <row r="434560" spans="16:16" x14ac:dyDescent="0.3">
      <c r="P434560" s="83"/>
    </row>
    <row r="434561" spans="16:16" x14ac:dyDescent="0.3">
      <c r="P434561" s="83"/>
    </row>
    <row r="434562" spans="16:16" x14ac:dyDescent="0.3">
      <c r="P434562" s="83"/>
    </row>
    <row r="434563" spans="16:16" x14ac:dyDescent="0.3">
      <c r="P434563" s="83"/>
    </row>
    <row r="434564" spans="16:16" x14ac:dyDescent="0.3">
      <c r="P434564" s="83"/>
    </row>
    <row r="434565" spans="16:16" x14ac:dyDescent="0.3">
      <c r="P434565" s="83"/>
    </row>
    <row r="434566" spans="16:16" x14ac:dyDescent="0.3">
      <c r="P434566" s="83"/>
    </row>
    <row r="434567" spans="16:16" x14ac:dyDescent="0.3">
      <c r="P434567" s="83"/>
    </row>
    <row r="434568" spans="16:16" x14ac:dyDescent="0.3">
      <c r="P434568" s="83"/>
    </row>
    <row r="434569" spans="16:16" x14ac:dyDescent="0.3">
      <c r="P434569" s="83"/>
    </row>
    <row r="434570" spans="16:16" x14ac:dyDescent="0.3">
      <c r="P434570" s="83"/>
    </row>
    <row r="434571" spans="16:16" x14ac:dyDescent="0.3">
      <c r="P434571" s="83"/>
    </row>
    <row r="434572" spans="16:16" x14ac:dyDescent="0.3">
      <c r="P434572" s="83"/>
    </row>
    <row r="434573" spans="16:16" x14ac:dyDescent="0.3">
      <c r="P434573" s="83"/>
    </row>
    <row r="434574" spans="16:16" x14ac:dyDescent="0.3">
      <c r="P434574" s="83"/>
    </row>
    <row r="434575" spans="16:16" x14ac:dyDescent="0.3">
      <c r="P434575" s="83"/>
    </row>
    <row r="434576" spans="16:16" x14ac:dyDescent="0.3">
      <c r="P434576" s="83"/>
    </row>
    <row r="434577" spans="16:16" x14ac:dyDescent="0.3">
      <c r="P434577" s="83"/>
    </row>
    <row r="434578" spans="16:16" x14ac:dyDescent="0.3">
      <c r="P434578" s="83"/>
    </row>
    <row r="434579" spans="16:16" x14ac:dyDescent="0.3">
      <c r="P434579" s="83"/>
    </row>
    <row r="434580" spans="16:16" x14ac:dyDescent="0.3">
      <c r="P434580" s="83"/>
    </row>
    <row r="434581" spans="16:16" x14ac:dyDescent="0.3">
      <c r="P434581" s="83"/>
    </row>
    <row r="434582" spans="16:16" x14ac:dyDescent="0.3">
      <c r="P434582" s="83"/>
    </row>
    <row r="434583" spans="16:16" x14ac:dyDescent="0.3">
      <c r="P434583" s="83"/>
    </row>
    <row r="434584" spans="16:16" x14ac:dyDescent="0.3">
      <c r="P434584" s="83"/>
    </row>
    <row r="434585" spans="16:16" x14ac:dyDescent="0.3">
      <c r="P434585" s="83"/>
    </row>
    <row r="434586" spans="16:16" x14ac:dyDescent="0.3">
      <c r="P434586" s="83"/>
    </row>
    <row r="434587" spans="16:16" x14ac:dyDescent="0.3">
      <c r="P434587" s="83"/>
    </row>
    <row r="434588" spans="16:16" x14ac:dyDescent="0.3">
      <c r="P434588" s="83"/>
    </row>
    <row r="434589" spans="16:16" x14ac:dyDescent="0.3">
      <c r="P434589" s="83"/>
    </row>
    <row r="434590" spans="16:16" x14ac:dyDescent="0.3">
      <c r="P434590" s="83"/>
    </row>
    <row r="434591" spans="16:16" x14ac:dyDescent="0.3">
      <c r="P434591" s="83"/>
    </row>
    <row r="434592" spans="16:16" x14ac:dyDescent="0.3">
      <c r="P434592" s="83"/>
    </row>
    <row r="434593" spans="16:16" x14ac:dyDescent="0.3">
      <c r="P434593" s="83"/>
    </row>
    <row r="434594" spans="16:16" x14ac:dyDescent="0.3">
      <c r="P434594" s="83"/>
    </row>
    <row r="434595" spans="16:16" x14ac:dyDescent="0.3">
      <c r="P434595" s="83"/>
    </row>
    <row r="434596" spans="16:16" x14ac:dyDescent="0.3">
      <c r="P434596" s="83"/>
    </row>
    <row r="434597" spans="16:16" x14ac:dyDescent="0.3">
      <c r="P434597" s="83"/>
    </row>
    <row r="434598" spans="16:16" x14ac:dyDescent="0.3">
      <c r="P434598" s="83"/>
    </row>
    <row r="434599" spans="16:16" x14ac:dyDescent="0.3">
      <c r="P434599" s="83"/>
    </row>
    <row r="434600" spans="16:16" x14ac:dyDescent="0.3">
      <c r="P434600" s="83"/>
    </row>
    <row r="434601" spans="16:16" x14ac:dyDescent="0.3">
      <c r="P434601" s="83"/>
    </row>
    <row r="434602" spans="16:16" x14ac:dyDescent="0.3">
      <c r="P434602" s="83"/>
    </row>
    <row r="434603" spans="16:16" x14ac:dyDescent="0.3">
      <c r="P434603" s="83"/>
    </row>
    <row r="434604" spans="16:16" x14ac:dyDescent="0.3">
      <c r="P434604" s="83"/>
    </row>
    <row r="434605" spans="16:16" x14ac:dyDescent="0.3">
      <c r="P434605" s="83"/>
    </row>
    <row r="434606" spans="16:16" x14ac:dyDescent="0.3">
      <c r="P434606" s="83"/>
    </row>
    <row r="434607" spans="16:16" x14ac:dyDescent="0.3">
      <c r="P434607" s="83"/>
    </row>
    <row r="434608" spans="16:16" x14ac:dyDescent="0.3">
      <c r="P434608" s="83"/>
    </row>
    <row r="434609" spans="16:16" x14ac:dyDescent="0.3">
      <c r="P434609" s="83"/>
    </row>
    <row r="434610" spans="16:16" x14ac:dyDescent="0.3">
      <c r="P434610" s="83"/>
    </row>
    <row r="434611" spans="16:16" x14ac:dyDescent="0.3">
      <c r="P434611" s="83"/>
    </row>
    <row r="434612" spans="16:16" x14ac:dyDescent="0.3">
      <c r="P434612" s="83"/>
    </row>
    <row r="434613" spans="16:16" x14ac:dyDescent="0.3">
      <c r="P434613" s="83"/>
    </row>
    <row r="434614" spans="16:16" x14ac:dyDescent="0.3">
      <c r="P434614" s="83"/>
    </row>
    <row r="434615" spans="16:16" x14ac:dyDescent="0.3">
      <c r="P434615" s="83"/>
    </row>
    <row r="434616" spans="16:16" x14ac:dyDescent="0.3">
      <c r="P434616" s="83"/>
    </row>
    <row r="434617" spans="16:16" x14ac:dyDescent="0.3">
      <c r="P434617" s="83"/>
    </row>
    <row r="434618" spans="16:16" x14ac:dyDescent="0.3">
      <c r="P434618" s="83"/>
    </row>
    <row r="434619" spans="16:16" x14ac:dyDescent="0.3">
      <c r="P434619" s="83"/>
    </row>
    <row r="434620" spans="16:16" x14ac:dyDescent="0.3">
      <c r="P434620" s="83"/>
    </row>
    <row r="434621" spans="16:16" x14ac:dyDescent="0.3">
      <c r="P434621" s="83"/>
    </row>
    <row r="434622" spans="16:16" x14ac:dyDescent="0.3">
      <c r="P434622" s="83"/>
    </row>
    <row r="434623" spans="16:16" x14ac:dyDescent="0.3">
      <c r="P434623" s="83"/>
    </row>
    <row r="434624" spans="16:16" x14ac:dyDescent="0.3">
      <c r="P434624" s="83"/>
    </row>
    <row r="434625" spans="16:16" x14ac:dyDescent="0.3">
      <c r="P434625" s="83"/>
    </row>
    <row r="434626" spans="16:16" x14ac:dyDescent="0.3">
      <c r="P434626" s="83"/>
    </row>
    <row r="434627" spans="16:16" x14ac:dyDescent="0.3">
      <c r="P434627" s="83"/>
    </row>
    <row r="434628" spans="16:16" x14ac:dyDescent="0.3">
      <c r="P434628" s="83"/>
    </row>
    <row r="434629" spans="16:16" x14ac:dyDescent="0.3">
      <c r="P434629" s="83"/>
    </row>
    <row r="434630" spans="16:16" x14ac:dyDescent="0.3">
      <c r="P434630" s="83"/>
    </row>
    <row r="434631" spans="16:16" x14ac:dyDescent="0.3">
      <c r="P434631" s="83"/>
    </row>
    <row r="434632" spans="16:16" x14ac:dyDescent="0.3">
      <c r="P434632" s="83"/>
    </row>
    <row r="434633" spans="16:16" x14ac:dyDescent="0.3">
      <c r="P434633" s="83"/>
    </row>
    <row r="434634" spans="16:16" x14ac:dyDescent="0.3">
      <c r="P434634" s="83"/>
    </row>
    <row r="434635" spans="16:16" x14ac:dyDescent="0.3">
      <c r="P434635" s="83"/>
    </row>
    <row r="434636" spans="16:16" x14ac:dyDescent="0.3">
      <c r="P434636" s="83"/>
    </row>
    <row r="434637" spans="16:16" x14ac:dyDescent="0.3">
      <c r="P434637" s="83"/>
    </row>
    <row r="434638" spans="16:16" x14ac:dyDescent="0.3">
      <c r="P434638" s="83"/>
    </row>
    <row r="434639" spans="16:16" x14ac:dyDescent="0.3">
      <c r="P434639" s="83"/>
    </row>
    <row r="434640" spans="16:16" x14ac:dyDescent="0.3">
      <c r="P434640" s="83"/>
    </row>
    <row r="434641" spans="16:16" x14ac:dyDescent="0.3">
      <c r="P434641" s="83"/>
    </row>
    <row r="434642" spans="16:16" x14ac:dyDescent="0.3">
      <c r="P434642" s="83"/>
    </row>
    <row r="434643" spans="16:16" x14ac:dyDescent="0.3">
      <c r="P434643" s="83"/>
    </row>
    <row r="434644" spans="16:16" x14ac:dyDescent="0.3">
      <c r="P434644" s="83"/>
    </row>
    <row r="434645" spans="16:16" x14ac:dyDescent="0.3">
      <c r="P434645" s="83"/>
    </row>
    <row r="434646" spans="16:16" x14ac:dyDescent="0.3">
      <c r="P434646" s="83"/>
    </row>
    <row r="434647" spans="16:16" x14ac:dyDescent="0.3">
      <c r="P434647" s="83"/>
    </row>
    <row r="434648" spans="16:16" x14ac:dyDescent="0.3">
      <c r="P434648" s="83"/>
    </row>
    <row r="434649" spans="16:16" x14ac:dyDescent="0.3">
      <c r="P434649" s="83"/>
    </row>
    <row r="434650" spans="16:16" x14ac:dyDescent="0.3">
      <c r="P434650" s="83"/>
    </row>
    <row r="434651" spans="16:16" x14ac:dyDescent="0.3">
      <c r="P434651" s="83"/>
    </row>
    <row r="434652" spans="16:16" x14ac:dyDescent="0.3">
      <c r="P434652" s="83"/>
    </row>
    <row r="434653" spans="16:16" x14ac:dyDescent="0.3">
      <c r="P434653" s="83"/>
    </row>
    <row r="434654" spans="16:16" x14ac:dyDescent="0.3">
      <c r="P434654" s="83"/>
    </row>
    <row r="434655" spans="16:16" x14ac:dyDescent="0.3">
      <c r="P434655" s="83"/>
    </row>
    <row r="434656" spans="16:16" x14ac:dyDescent="0.3">
      <c r="P434656" s="83"/>
    </row>
    <row r="434657" spans="16:16" x14ac:dyDescent="0.3">
      <c r="P434657" s="83"/>
    </row>
    <row r="434658" spans="16:16" x14ac:dyDescent="0.3">
      <c r="P434658" s="83"/>
    </row>
    <row r="434659" spans="16:16" x14ac:dyDescent="0.3">
      <c r="P434659" s="83"/>
    </row>
    <row r="434660" spans="16:16" x14ac:dyDescent="0.3">
      <c r="P434660" s="83"/>
    </row>
    <row r="434661" spans="16:16" x14ac:dyDescent="0.3">
      <c r="P434661" s="83"/>
    </row>
    <row r="434662" spans="16:16" x14ac:dyDescent="0.3">
      <c r="P434662" s="83"/>
    </row>
    <row r="434663" spans="16:16" x14ac:dyDescent="0.3">
      <c r="P434663" s="83"/>
    </row>
    <row r="434664" spans="16:16" x14ac:dyDescent="0.3">
      <c r="P434664" s="83"/>
    </row>
    <row r="434665" spans="16:16" x14ac:dyDescent="0.3">
      <c r="P434665" s="83"/>
    </row>
    <row r="434666" spans="16:16" x14ac:dyDescent="0.3">
      <c r="P434666" s="83"/>
    </row>
    <row r="434667" spans="16:16" x14ac:dyDescent="0.3">
      <c r="P434667" s="83"/>
    </row>
    <row r="434668" spans="16:16" x14ac:dyDescent="0.3">
      <c r="P434668" s="83"/>
    </row>
    <row r="434669" spans="16:16" x14ac:dyDescent="0.3">
      <c r="P434669" s="83"/>
    </row>
    <row r="434670" spans="16:16" x14ac:dyDescent="0.3">
      <c r="P434670" s="83"/>
    </row>
    <row r="434671" spans="16:16" x14ac:dyDescent="0.3">
      <c r="P434671" s="83"/>
    </row>
    <row r="434672" spans="16:16" x14ac:dyDescent="0.3">
      <c r="P434672" s="83"/>
    </row>
    <row r="434673" spans="16:16" x14ac:dyDescent="0.3">
      <c r="P434673" s="83"/>
    </row>
    <row r="434674" spans="16:16" x14ac:dyDescent="0.3">
      <c r="P434674" s="83"/>
    </row>
    <row r="434675" spans="16:16" x14ac:dyDescent="0.3">
      <c r="P434675" s="83"/>
    </row>
    <row r="434676" spans="16:16" x14ac:dyDescent="0.3">
      <c r="P434676" s="83"/>
    </row>
    <row r="434677" spans="16:16" x14ac:dyDescent="0.3">
      <c r="P434677" s="83"/>
    </row>
    <row r="434678" spans="16:16" x14ac:dyDescent="0.3">
      <c r="P434678" s="83"/>
    </row>
    <row r="434679" spans="16:16" x14ac:dyDescent="0.3">
      <c r="P434679" s="83"/>
    </row>
    <row r="434680" spans="16:16" x14ac:dyDescent="0.3">
      <c r="P434680" s="83"/>
    </row>
    <row r="434681" spans="16:16" x14ac:dyDescent="0.3">
      <c r="P434681" s="83"/>
    </row>
    <row r="434682" spans="16:16" x14ac:dyDescent="0.3">
      <c r="P434682" s="83"/>
    </row>
    <row r="434683" spans="16:16" x14ac:dyDescent="0.3">
      <c r="P434683" s="83"/>
    </row>
    <row r="434684" spans="16:16" x14ac:dyDescent="0.3">
      <c r="P434684" s="83"/>
    </row>
    <row r="434685" spans="16:16" x14ac:dyDescent="0.3">
      <c r="P434685" s="83"/>
    </row>
    <row r="434686" spans="16:16" x14ac:dyDescent="0.3">
      <c r="P434686" s="83"/>
    </row>
    <row r="434687" spans="16:16" x14ac:dyDescent="0.3">
      <c r="P434687" s="83"/>
    </row>
    <row r="434688" spans="16:16" x14ac:dyDescent="0.3">
      <c r="P434688" s="83"/>
    </row>
    <row r="434689" spans="16:16" x14ac:dyDescent="0.3">
      <c r="P434689" s="83"/>
    </row>
    <row r="434690" spans="16:16" x14ac:dyDescent="0.3">
      <c r="P434690" s="83"/>
    </row>
    <row r="434691" spans="16:16" x14ac:dyDescent="0.3">
      <c r="P434691" s="83"/>
    </row>
    <row r="434692" spans="16:16" x14ac:dyDescent="0.3">
      <c r="P434692" s="83"/>
    </row>
    <row r="434693" spans="16:16" x14ac:dyDescent="0.3">
      <c r="P434693" s="83"/>
    </row>
    <row r="434694" spans="16:16" x14ac:dyDescent="0.3">
      <c r="P434694" s="83"/>
    </row>
    <row r="434695" spans="16:16" x14ac:dyDescent="0.3">
      <c r="P434695" s="83"/>
    </row>
    <row r="434696" spans="16:16" x14ac:dyDescent="0.3">
      <c r="P434696" s="83"/>
    </row>
    <row r="434697" spans="16:16" x14ac:dyDescent="0.3">
      <c r="P434697" s="83"/>
    </row>
    <row r="434698" spans="16:16" x14ac:dyDescent="0.3">
      <c r="P434698" s="83"/>
    </row>
    <row r="434699" spans="16:16" x14ac:dyDescent="0.3">
      <c r="P434699" s="83"/>
    </row>
    <row r="434700" spans="16:16" x14ac:dyDescent="0.3">
      <c r="P434700" s="83"/>
    </row>
    <row r="434701" spans="16:16" x14ac:dyDescent="0.3">
      <c r="P434701" s="83"/>
    </row>
    <row r="434702" spans="16:16" x14ac:dyDescent="0.3">
      <c r="P434702" s="83"/>
    </row>
    <row r="434703" spans="16:16" x14ac:dyDescent="0.3">
      <c r="P434703" s="83"/>
    </row>
    <row r="434704" spans="16:16" x14ac:dyDescent="0.3">
      <c r="P434704" s="83"/>
    </row>
    <row r="434705" spans="16:16" x14ac:dyDescent="0.3">
      <c r="P434705" s="83"/>
    </row>
    <row r="434706" spans="16:16" x14ac:dyDescent="0.3">
      <c r="P434706" s="83"/>
    </row>
    <row r="434707" spans="16:16" x14ac:dyDescent="0.3">
      <c r="P434707" s="83"/>
    </row>
    <row r="434708" spans="16:16" x14ac:dyDescent="0.3">
      <c r="P434708" s="83"/>
    </row>
    <row r="434709" spans="16:16" x14ac:dyDescent="0.3">
      <c r="P434709" s="83"/>
    </row>
    <row r="434710" spans="16:16" x14ac:dyDescent="0.3">
      <c r="P434710" s="83"/>
    </row>
    <row r="434711" spans="16:16" x14ac:dyDescent="0.3">
      <c r="P434711" s="83"/>
    </row>
    <row r="434712" spans="16:16" x14ac:dyDescent="0.3">
      <c r="P434712" s="83"/>
    </row>
    <row r="434713" spans="16:16" x14ac:dyDescent="0.3">
      <c r="P434713" s="83"/>
    </row>
    <row r="434714" spans="16:16" x14ac:dyDescent="0.3">
      <c r="P434714" s="83"/>
    </row>
    <row r="434715" spans="16:16" x14ac:dyDescent="0.3">
      <c r="P434715" s="83"/>
    </row>
    <row r="434716" spans="16:16" x14ac:dyDescent="0.3">
      <c r="P434716" s="83"/>
    </row>
    <row r="434717" spans="16:16" x14ac:dyDescent="0.3">
      <c r="P434717" s="83"/>
    </row>
    <row r="434718" spans="16:16" x14ac:dyDescent="0.3">
      <c r="P434718" s="83"/>
    </row>
    <row r="434719" spans="16:16" x14ac:dyDescent="0.3">
      <c r="P434719" s="83"/>
    </row>
    <row r="434720" spans="16:16" x14ac:dyDescent="0.3">
      <c r="P434720" s="83"/>
    </row>
    <row r="434721" spans="16:16" x14ac:dyDescent="0.3">
      <c r="P434721" s="83"/>
    </row>
    <row r="434722" spans="16:16" x14ac:dyDescent="0.3">
      <c r="P434722" s="83"/>
    </row>
    <row r="434723" spans="16:16" x14ac:dyDescent="0.3">
      <c r="P434723" s="83"/>
    </row>
    <row r="434724" spans="16:16" x14ac:dyDescent="0.3">
      <c r="P434724" s="83"/>
    </row>
    <row r="434725" spans="16:16" x14ac:dyDescent="0.3">
      <c r="P434725" s="83"/>
    </row>
    <row r="434726" spans="16:16" x14ac:dyDescent="0.3">
      <c r="P434726" s="83"/>
    </row>
    <row r="434727" spans="16:16" x14ac:dyDescent="0.3">
      <c r="P434727" s="83"/>
    </row>
    <row r="434728" spans="16:16" x14ac:dyDescent="0.3">
      <c r="P434728" s="83"/>
    </row>
    <row r="434729" spans="16:16" x14ac:dyDescent="0.3">
      <c r="P434729" s="83"/>
    </row>
    <row r="434730" spans="16:16" x14ac:dyDescent="0.3">
      <c r="P434730" s="83"/>
    </row>
    <row r="434731" spans="16:16" x14ac:dyDescent="0.3">
      <c r="P434731" s="83"/>
    </row>
    <row r="434732" spans="16:16" x14ac:dyDescent="0.3">
      <c r="P434732" s="83"/>
    </row>
    <row r="434733" spans="16:16" x14ac:dyDescent="0.3">
      <c r="P434733" s="83"/>
    </row>
    <row r="434734" spans="16:16" x14ac:dyDescent="0.3">
      <c r="P434734" s="83"/>
    </row>
    <row r="434735" spans="16:16" x14ac:dyDescent="0.3">
      <c r="P434735" s="83"/>
    </row>
    <row r="434736" spans="16:16" x14ac:dyDescent="0.3">
      <c r="P434736" s="83"/>
    </row>
    <row r="434737" spans="16:16" x14ac:dyDescent="0.3">
      <c r="P434737" s="83"/>
    </row>
    <row r="434738" spans="16:16" x14ac:dyDescent="0.3">
      <c r="P434738" s="83"/>
    </row>
    <row r="434739" spans="16:16" x14ac:dyDescent="0.3">
      <c r="P434739" s="83"/>
    </row>
    <row r="434740" spans="16:16" x14ac:dyDescent="0.3">
      <c r="P434740" s="83"/>
    </row>
    <row r="434741" spans="16:16" x14ac:dyDescent="0.3">
      <c r="P434741" s="83"/>
    </row>
    <row r="434742" spans="16:16" x14ac:dyDescent="0.3">
      <c r="P434742" s="83"/>
    </row>
    <row r="434743" spans="16:16" x14ac:dyDescent="0.3">
      <c r="P434743" s="83"/>
    </row>
    <row r="434744" spans="16:16" x14ac:dyDescent="0.3">
      <c r="P434744" s="83"/>
    </row>
    <row r="434745" spans="16:16" x14ac:dyDescent="0.3">
      <c r="P434745" s="83"/>
    </row>
    <row r="434746" spans="16:16" x14ac:dyDescent="0.3">
      <c r="P434746" s="83"/>
    </row>
    <row r="434747" spans="16:16" x14ac:dyDescent="0.3">
      <c r="P434747" s="83"/>
    </row>
    <row r="434748" spans="16:16" x14ac:dyDescent="0.3">
      <c r="P434748" s="83"/>
    </row>
    <row r="434749" spans="16:16" x14ac:dyDescent="0.3">
      <c r="P434749" s="83"/>
    </row>
    <row r="434750" spans="16:16" x14ac:dyDescent="0.3">
      <c r="P434750" s="83"/>
    </row>
    <row r="434751" spans="16:16" x14ac:dyDescent="0.3">
      <c r="P434751" s="83"/>
    </row>
    <row r="434752" spans="16:16" x14ac:dyDescent="0.3">
      <c r="P434752" s="83"/>
    </row>
    <row r="434753" spans="16:16" x14ac:dyDescent="0.3">
      <c r="P434753" s="83"/>
    </row>
    <row r="434754" spans="16:16" x14ac:dyDescent="0.3">
      <c r="P434754" s="83"/>
    </row>
    <row r="434755" spans="16:16" x14ac:dyDescent="0.3">
      <c r="P434755" s="83"/>
    </row>
    <row r="434756" spans="16:16" x14ac:dyDescent="0.3">
      <c r="P434756" s="83"/>
    </row>
    <row r="434757" spans="16:16" x14ac:dyDescent="0.3">
      <c r="P434757" s="83"/>
    </row>
    <row r="434758" spans="16:16" x14ac:dyDescent="0.3">
      <c r="P434758" s="83"/>
    </row>
    <row r="434759" spans="16:16" x14ac:dyDescent="0.3">
      <c r="P434759" s="83"/>
    </row>
    <row r="434760" spans="16:16" x14ac:dyDescent="0.3">
      <c r="P434760" s="83"/>
    </row>
    <row r="434761" spans="16:16" x14ac:dyDescent="0.3">
      <c r="P434761" s="83"/>
    </row>
    <row r="434762" spans="16:16" x14ac:dyDescent="0.3">
      <c r="P434762" s="83"/>
    </row>
    <row r="434763" spans="16:16" x14ac:dyDescent="0.3">
      <c r="P434763" s="83"/>
    </row>
    <row r="434764" spans="16:16" x14ac:dyDescent="0.3">
      <c r="P434764" s="83"/>
    </row>
    <row r="434765" spans="16:16" x14ac:dyDescent="0.3">
      <c r="P434765" s="83"/>
    </row>
    <row r="434766" spans="16:16" x14ac:dyDescent="0.3">
      <c r="P434766" s="83"/>
    </row>
    <row r="434767" spans="16:16" x14ac:dyDescent="0.3">
      <c r="P434767" s="83"/>
    </row>
    <row r="434768" spans="16:16" x14ac:dyDescent="0.3">
      <c r="P434768" s="83"/>
    </row>
    <row r="434769" spans="16:16" x14ac:dyDescent="0.3">
      <c r="P434769" s="83"/>
    </row>
    <row r="434770" spans="16:16" x14ac:dyDescent="0.3">
      <c r="P434770" s="83"/>
    </row>
    <row r="434771" spans="16:16" x14ac:dyDescent="0.3">
      <c r="P434771" s="83"/>
    </row>
    <row r="434772" spans="16:16" x14ac:dyDescent="0.3">
      <c r="P434772" s="83"/>
    </row>
    <row r="434773" spans="16:16" x14ac:dyDescent="0.3">
      <c r="P434773" s="83"/>
    </row>
    <row r="434774" spans="16:16" x14ac:dyDescent="0.3">
      <c r="P434774" s="83"/>
    </row>
    <row r="434775" spans="16:16" x14ac:dyDescent="0.3">
      <c r="P434775" s="83"/>
    </row>
    <row r="434776" spans="16:16" x14ac:dyDescent="0.3">
      <c r="P434776" s="83"/>
    </row>
    <row r="434777" spans="16:16" x14ac:dyDescent="0.3">
      <c r="P434777" s="83"/>
    </row>
    <row r="434778" spans="16:16" x14ac:dyDescent="0.3">
      <c r="P434778" s="83"/>
    </row>
    <row r="434779" spans="16:16" x14ac:dyDescent="0.3">
      <c r="P434779" s="83"/>
    </row>
    <row r="434780" spans="16:16" x14ac:dyDescent="0.3">
      <c r="P434780" s="83"/>
    </row>
    <row r="434781" spans="16:16" x14ac:dyDescent="0.3">
      <c r="P434781" s="83"/>
    </row>
    <row r="434782" spans="16:16" x14ac:dyDescent="0.3">
      <c r="P434782" s="83"/>
    </row>
    <row r="434783" spans="16:16" x14ac:dyDescent="0.3">
      <c r="P434783" s="83"/>
    </row>
    <row r="434784" spans="16:16" x14ac:dyDescent="0.3">
      <c r="P434784" s="83"/>
    </row>
    <row r="434785" spans="16:16" x14ac:dyDescent="0.3">
      <c r="P434785" s="83"/>
    </row>
    <row r="434786" spans="16:16" x14ac:dyDescent="0.3">
      <c r="P434786" s="83"/>
    </row>
    <row r="434787" spans="16:16" x14ac:dyDescent="0.3">
      <c r="P434787" s="83"/>
    </row>
    <row r="434788" spans="16:16" x14ac:dyDescent="0.3">
      <c r="P434788" s="83"/>
    </row>
    <row r="434789" spans="16:16" x14ac:dyDescent="0.3">
      <c r="P434789" s="83"/>
    </row>
    <row r="434790" spans="16:16" x14ac:dyDescent="0.3">
      <c r="P434790" s="83"/>
    </row>
    <row r="434791" spans="16:16" x14ac:dyDescent="0.3">
      <c r="P434791" s="83"/>
    </row>
    <row r="434792" spans="16:16" x14ac:dyDescent="0.3">
      <c r="P434792" s="83"/>
    </row>
    <row r="434793" spans="16:16" x14ac:dyDescent="0.3">
      <c r="P434793" s="83"/>
    </row>
    <row r="434794" spans="16:16" x14ac:dyDescent="0.3">
      <c r="P434794" s="83"/>
    </row>
    <row r="434795" spans="16:16" x14ac:dyDescent="0.3">
      <c r="P434795" s="83"/>
    </row>
    <row r="434796" spans="16:16" x14ac:dyDescent="0.3">
      <c r="P434796" s="83"/>
    </row>
    <row r="434797" spans="16:16" x14ac:dyDescent="0.3">
      <c r="P434797" s="83"/>
    </row>
    <row r="434798" spans="16:16" x14ac:dyDescent="0.3">
      <c r="P434798" s="83"/>
    </row>
    <row r="434799" spans="16:16" x14ac:dyDescent="0.3">
      <c r="P434799" s="83"/>
    </row>
    <row r="434800" spans="16:16" x14ac:dyDescent="0.3">
      <c r="P434800" s="83"/>
    </row>
    <row r="434801" spans="16:16" x14ac:dyDescent="0.3">
      <c r="P434801" s="83"/>
    </row>
    <row r="434802" spans="16:16" x14ac:dyDescent="0.3">
      <c r="P434802" s="83"/>
    </row>
    <row r="434803" spans="16:16" x14ac:dyDescent="0.3">
      <c r="P434803" s="83"/>
    </row>
    <row r="434804" spans="16:16" x14ac:dyDescent="0.3">
      <c r="P434804" s="83"/>
    </row>
    <row r="434805" spans="16:16" x14ac:dyDescent="0.3">
      <c r="P434805" s="83"/>
    </row>
    <row r="434806" spans="16:16" x14ac:dyDescent="0.3">
      <c r="P434806" s="83"/>
    </row>
    <row r="434807" spans="16:16" x14ac:dyDescent="0.3">
      <c r="P434807" s="83"/>
    </row>
    <row r="434808" spans="16:16" x14ac:dyDescent="0.3">
      <c r="P434808" s="83"/>
    </row>
    <row r="434809" spans="16:16" x14ac:dyDescent="0.3">
      <c r="P434809" s="83"/>
    </row>
    <row r="434810" spans="16:16" x14ac:dyDescent="0.3">
      <c r="P434810" s="83"/>
    </row>
    <row r="434811" spans="16:16" x14ac:dyDescent="0.3">
      <c r="P434811" s="83"/>
    </row>
    <row r="434812" spans="16:16" x14ac:dyDescent="0.3">
      <c r="P434812" s="83"/>
    </row>
    <row r="434813" spans="16:16" x14ac:dyDescent="0.3">
      <c r="P434813" s="83"/>
    </row>
    <row r="434814" spans="16:16" x14ac:dyDescent="0.3">
      <c r="P434814" s="83"/>
    </row>
    <row r="434815" spans="16:16" x14ac:dyDescent="0.3">
      <c r="P434815" s="83"/>
    </row>
    <row r="434816" spans="16:16" x14ac:dyDescent="0.3">
      <c r="P434816" s="83"/>
    </row>
    <row r="434817" spans="16:16" x14ac:dyDescent="0.3">
      <c r="P434817" s="83"/>
    </row>
    <row r="434818" spans="16:16" x14ac:dyDescent="0.3">
      <c r="P434818" s="83"/>
    </row>
    <row r="434819" spans="16:16" x14ac:dyDescent="0.3">
      <c r="P434819" s="83"/>
    </row>
    <row r="434820" spans="16:16" x14ac:dyDescent="0.3">
      <c r="P434820" s="83"/>
    </row>
    <row r="434821" spans="16:16" x14ac:dyDescent="0.3">
      <c r="P434821" s="83"/>
    </row>
    <row r="434822" spans="16:16" x14ac:dyDescent="0.3">
      <c r="P434822" s="83"/>
    </row>
    <row r="434823" spans="16:16" x14ac:dyDescent="0.3">
      <c r="P434823" s="83"/>
    </row>
    <row r="434824" spans="16:16" x14ac:dyDescent="0.3">
      <c r="P434824" s="83"/>
    </row>
    <row r="434825" spans="16:16" x14ac:dyDescent="0.3">
      <c r="P434825" s="83"/>
    </row>
    <row r="434826" spans="16:16" x14ac:dyDescent="0.3">
      <c r="P434826" s="83"/>
    </row>
    <row r="434827" spans="16:16" x14ac:dyDescent="0.3">
      <c r="P434827" s="83"/>
    </row>
    <row r="434828" spans="16:16" x14ac:dyDescent="0.3">
      <c r="P434828" s="83"/>
    </row>
    <row r="434829" spans="16:16" x14ac:dyDescent="0.3">
      <c r="P434829" s="83"/>
    </row>
    <row r="434830" spans="16:16" x14ac:dyDescent="0.3">
      <c r="P434830" s="83"/>
    </row>
    <row r="434831" spans="16:16" x14ac:dyDescent="0.3">
      <c r="P434831" s="83"/>
    </row>
    <row r="434832" spans="16:16" x14ac:dyDescent="0.3">
      <c r="P434832" s="83"/>
    </row>
    <row r="434833" spans="16:16" x14ac:dyDescent="0.3">
      <c r="P434833" s="83"/>
    </row>
    <row r="434834" spans="16:16" x14ac:dyDescent="0.3">
      <c r="P434834" s="83"/>
    </row>
    <row r="434835" spans="16:16" x14ac:dyDescent="0.3">
      <c r="P434835" s="83"/>
    </row>
    <row r="434836" spans="16:16" x14ac:dyDescent="0.3">
      <c r="P434836" s="83"/>
    </row>
    <row r="434837" spans="16:16" x14ac:dyDescent="0.3">
      <c r="P434837" s="83"/>
    </row>
    <row r="434838" spans="16:16" x14ac:dyDescent="0.3">
      <c r="P434838" s="83"/>
    </row>
    <row r="434839" spans="16:16" x14ac:dyDescent="0.3">
      <c r="P434839" s="83"/>
    </row>
    <row r="434840" spans="16:16" x14ac:dyDescent="0.3">
      <c r="P434840" s="83"/>
    </row>
    <row r="434841" spans="16:16" x14ac:dyDescent="0.3">
      <c r="P434841" s="83"/>
    </row>
    <row r="434842" spans="16:16" x14ac:dyDescent="0.3">
      <c r="P434842" s="83"/>
    </row>
    <row r="434843" spans="16:16" x14ac:dyDescent="0.3">
      <c r="P434843" s="83"/>
    </row>
    <row r="434844" spans="16:16" x14ac:dyDescent="0.3">
      <c r="P434844" s="83"/>
    </row>
    <row r="434845" spans="16:16" x14ac:dyDescent="0.3">
      <c r="P434845" s="83"/>
    </row>
    <row r="434846" spans="16:16" x14ac:dyDescent="0.3">
      <c r="P434846" s="83"/>
    </row>
    <row r="434847" spans="16:16" x14ac:dyDescent="0.3">
      <c r="P434847" s="83"/>
    </row>
    <row r="434848" spans="16:16" x14ac:dyDescent="0.3">
      <c r="P434848" s="83"/>
    </row>
    <row r="434849" spans="16:16" x14ac:dyDescent="0.3">
      <c r="P434849" s="83"/>
    </row>
    <row r="434850" spans="16:16" x14ac:dyDescent="0.3">
      <c r="P434850" s="83"/>
    </row>
    <row r="434851" spans="16:16" x14ac:dyDescent="0.3">
      <c r="P434851" s="83"/>
    </row>
    <row r="434852" spans="16:16" x14ac:dyDescent="0.3">
      <c r="P434852" s="83"/>
    </row>
    <row r="434853" spans="16:16" x14ac:dyDescent="0.3">
      <c r="P434853" s="83"/>
    </row>
    <row r="434854" spans="16:16" x14ac:dyDescent="0.3">
      <c r="P434854" s="83"/>
    </row>
    <row r="434855" spans="16:16" x14ac:dyDescent="0.3">
      <c r="P434855" s="83"/>
    </row>
    <row r="434856" spans="16:16" x14ac:dyDescent="0.3">
      <c r="P434856" s="83"/>
    </row>
    <row r="434857" spans="16:16" x14ac:dyDescent="0.3">
      <c r="P434857" s="83"/>
    </row>
    <row r="434858" spans="16:16" x14ac:dyDescent="0.3">
      <c r="P434858" s="83"/>
    </row>
    <row r="434859" spans="16:16" x14ac:dyDescent="0.3">
      <c r="P434859" s="83"/>
    </row>
    <row r="434860" spans="16:16" x14ac:dyDescent="0.3">
      <c r="P434860" s="83"/>
    </row>
    <row r="434861" spans="16:16" x14ac:dyDescent="0.3">
      <c r="P434861" s="83"/>
    </row>
    <row r="434862" spans="16:16" x14ac:dyDescent="0.3">
      <c r="P434862" s="83"/>
    </row>
    <row r="434863" spans="16:16" x14ac:dyDescent="0.3">
      <c r="P434863" s="83"/>
    </row>
    <row r="434864" spans="16:16" x14ac:dyDescent="0.3">
      <c r="P434864" s="83"/>
    </row>
    <row r="434865" spans="16:16" x14ac:dyDescent="0.3">
      <c r="P434865" s="83"/>
    </row>
    <row r="434866" spans="16:16" x14ac:dyDescent="0.3">
      <c r="P434866" s="83"/>
    </row>
    <row r="434867" spans="16:16" x14ac:dyDescent="0.3">
      <c r="P434867" s="83"/>
    </row>
    <row r="434868" spans="16:16" x14ac:dyDescent="0.3">
      <c r="P434868" s="83"/>
    </row>
    <row r="434869" spans="16:16" x14ac:dyDescent="0.3">
      <c r="P434869" s="83"/>
    </row>
    <row r="434870" spans="16:16" x14ac:dyDescent="0.3">
      <c r="P434870" s="83"/>
    </row>
    <row r="434871" spans="16:16" x14ac:dyDescent="0.3">
      <c r="P434871" s="83"/>
    </row>
    <row r="434872" spans="16:16" x14ac:dyDescent="0.3">
      <c r="P434872" s="83"/>
    </row>
    <row r="434873" spans="16:16" x14ac:dyDescent="0.3">
      <c r="P434873" s="83"/>
    </row>
    <row r="434874" spans="16:16" x14ac:dyDescent="0.3">
      <c r="P434874" s="83"/>
    </row>
    <row r="434875" spans="16:16" x14ac:dyDescent="0.3">
      <c r="P434875" s="83"/>
    </row>
    <row r="434876" spans="16:16" x14ac:dyDescent="0.3">
      <c r="P434876" s="83"/>
    </row>
    <row r="434877" spans="16:16" x14ac:dyDescent="0.3">
      <c r="P434877" s="83"/>
    </row>
    <row r="434878" spans="16:16" x14ac:dyDescent="0.3">
      <c r="P434878" s="83"/>
    </row>
    <row r="434879" spans="16:16" x14ac:dyDescent="0.3">
      <c r="P434879" s="83"/>
    </row>
    <row r="434880" spans="16:16" x14ac:dyDescent="0.3">
      <c r="P434880" s="83"/>
    </row>
    <row r="434881" spans="16:16" x14ac:dyDescent="0.3">
      <c r="P434881" s="83"/>
    </row>
    <row r="434882" spans="16:16" x14ac:dyDescent="0.3">
      <c r="P434882" s="83"/>
    </row>
    <row r="434883" spans="16:16" x14ac:dyDescent="0.3">
      <c r="P434883" s="83"/>
    </row>
    <row r="434884" spans="16:16" x14ac:dyDescent="0.3">
      <c r="P434884" s="83"/>
    </row>
    <row r="434885" spans="16:16" x14ac:dyDescent="0.3">
      <c r="P434885" s="83"/>
    </row>
    <row r="434886" spans="16:16" x14ac:dyDescent="0.3">
      <c r="P434886" s="83"/>
    </row>
    <row r="434887" spans="16:16" x14ac:dyDescent="0.3">
      <c r="P434887" s="83"/>
    </row>
    <row r="434888" spans="16:16" x14ac:dyDescent="0.3">
      <c r="P434888" s="83"/>
    </row>
    <row r="434889" spans="16:16" x14ac:dyDescent="0.3">
      <c r="P434889" s="83"/>
    </row>
    <row r="434890" spans="16:16" x14ac:dyDescent="0.3">
      <c r="P434890" s="83"/>
    </row>
    <row r="434891" spans="16:16" x14ac:dyDescent="0.3">
      <c r="P434891" s="83"/>
    </row>
    <row r="434892" spans="16:16" x14ac:dyDescent="0.3">
      <c r="P434892" s="83"/>
    </row>
    <row r="434893" spans="16:16" x14ac:dyDescent="0.3">
      <c r="P434893" s="83"/>
    </row>
    <row r="434894" spans="16:16" x14ac:dyDescent="0.3">
      <c r="P434894" s="83"/>
    </row>
    <row r="434895" spans="16:16" x14ac:dyDescent="0.3">
      <c r="P434895" s="83"/>
    </row>
    <row r="434896" spans="16:16" x14ac:dyDescent="0.3">
      <c r="P434896" s="83"/>
    </row>
    <row r="434897" spans="16:16" x14ac:dyDescent="0.3">
      <c r="P434897" s="83"/>
    </row>
    <row r="434898" spans="16:16" x14ac:dyDescent="0.3">
      <c r="P434898" s="83"/>
    </row>
    <row r="434899" spans="16:16" x14ac:dyDescent="0.3">
      <c r="P434899" s="83"/>
    </row>
    <row r="434900" spans="16:16" x14ac:dyDescent="0.3">
      <c r="P434900" s="83"/>
    </row>
    <row r="434901" spans="16:16" x14ac:dyDescent="0.3">
      <c r="P434901" s="83"/>
    </row>
    <row r="434902" spans="16:16" x14ac:dyDescent="0.3">
      <c r="P434902" s="83"/>
    </row>
    <row r="434903" spans="16:16" x14ac:dyDescent="0.3">
      <c r="P434903" s="83"/>
    </row>
    <row r="434904" spans="16:16" x14ac:dyDescent="0.3">
      <c r="P434904" s="83"/>
    </row>
    <row r="434905" spans="16:16" x14ac:dyDescent="0.3">
      <c r="P434905" s="83"/>
    </row>
    <row r="434906" spans="16:16" x14ac:dyDescent="0.3">
      <c r="P434906" s="83"/>
    </row>
    <row r="434907" spans="16:16" x14ac:dyDescent="0.3">
      <c r="P434907" s="83"/>
    </row>
    <row r="434908" spans="16:16" x14ac:dyDescent="0.3">
      <c r="P434908" s="83"/>
    </row>
    <row r="434909" spans="16:16" x14ac:dyDescent="0.3">
      <c r="P434909" s="83"/>
    </row>
    <row r="434910" spans="16:16" x14ac:dyDescent="0.3">
      <c r="P434910" s="83"/>
    </row>
    <row r="434911" spans="16:16" x14ac:dyDescent="0.3">
      <c r="P434911" s="83"/>
    </row>
    <row r="434912" spans="16:16" x14ac:dyDescent="0.3">
      <c r="P434912" s="83"/>
    </row>
    <row r="434913" spans="16:16" x14ac:dyDescent="0.3">
      <c r="P434913" s="83"/>
    </row>
    <row r="434914" spans="16:16" x14ac:dyDescent="0.3">
      <c r="P434914" s="83"/>
    </row>
    <row r="434915" spans="16:16" x14ac:dyDescent="0.3">
      <c r="P434915" s="83"/>
    </row>
    <row r="434916" spans="16:16" x14ac:dyDescent="0.3">
      <c r="P434916" s="83"/>
    </row>
    <row r="434917" spans="16:16" x14ac:dyDescent="0.3">
      <c r="P434917" s="83"/>
    </row>
    <row r="434918" spans="16:16" x14ac:dyDescent="0.3">
      <c r="P434918" s="83"/>
    </row>
    <row r="434919" spans="16:16" x14ac:dyDescent="0.3">
      <c r="P434919" s="83"/>
    </row>
    <row r="434920" spans="16:16" x14ac:dyDescent="0.3">
      <c r="P434920" s="83"/>
    </row>
    <row r="434921" spans="16:16" x14ac:dyDescent="0.3">
      <c r="P434921" s="83"/>
    </row>
    <row r="434922" spans="16:16" x14ac:dyDescent="0.3">
      <c r="P434922" s="83"/>
    </row>
    <row r="434923" spans="16:16" x14ac:dyDescent="0.3">
      <c r="P434923" s="83"/>
    </row>
    <row r="434924" spans="16:16" x14ac:dyDescent="0.3">
      <c r="P434924" s="83"/>
    </row>
    <row r="434925" spans="16:16" x14ac:dyDescent="0.3">
      <c r="P434925" s="83"/>
    </row>
    <row r="434926" spans="16:16" x14ac:dyDescent="0.3">
      <c r="P434926" s="83"/>
    </row>
    <row r="434927" spans="16:16" x14ac:dyDescent="0.3">
      <c r="P434927" s="83"/>
    </row>
    <row r="434928" spans="16:16" x14ac:dyDescent="0.3">
      <c r="P434928" s="83"/>
    </row>
    <row r="434929" spans="16:16" x14ac:dyDescent="0.3">
      <c r="P434929" s="83"/>
    </row>
    <row r="434930" spans="16:16" x14ac:dyDescent="0.3">
      <c r="P434930" s="83"/>
    </row>
    <row r="434931" spans="16:16" x14ac:dyDescent="0.3">
      <c r="P434931" s="83"/>
    </row>
    <row r="434932" spans="16:16" x14ac:dyDescent="0.3">
      <c r="P434932" s="83"/>
    </row>
    <row r="434933" spans="16:16" x14ac:dyDescent="0.3">
      <c r="P434933" s="83"/>
    </row>
    <row r="434934" spans="16:16" x14ac:dyDescent="0.3">
      <c r="P434934" s="83"/>
    </row>
    <row r="434935" spans="16:16" x14ac:dyDescent="0.3">
      <c r="P434935" s="83"/>
    </row>
    <row r="434936" spans="16:16" x14ac:dyDescent="0.3">
      <c r="P434936" s="83"/>
    </row>
    <row r="434937" spans="16:16" x14ac:dyDescent="0.3">
      <c r="P434937" s="83"/>
    </row>
    <row r="434938" spans="16:16" x14ac:dyDescent="0.3">
      <c r="P434938" s="83"/>
    </row>
    <row r="434939" spans="16:16" x14ac:dyDescent="0.3">
      <c r="P434939" s="83"/>
    </row>
    <row r="434940" spans="16:16" x14ac:dyDescent="0.3">
      <c r="P434940" s="83"/>
    </row>
    <row r="434941" spans="16:16" x14ac:dyDescent="0.3">
      <c r="P434941" s="83"/>
    </row>
    <row r="434942" spans="16:16" x14ac:dyDescent="0.3">
      <c r="P434942" s="83"/>
    </row>
    <row r="434943" spans="16:16" x14ac:dyDescent="0.3">
      <c r="P434943" s="83"/>
    </row>
    <row r="434944" spans="16:16" x14ac:dyDescent="0.3">
      <c r="P434944" s="83"/>
    </row>
    <row r="434945" spans="16:16" x14ac:dyDescent="0.3">
      <c r="P434945" s="83"/>
    </row>
    <row r="434946" spans="16:16" x14ac:dyDescent="0.3">
      <c r="P434946" s="83"/>
    </row>
    <row r="434947" spans="16:16" x14ac:dyDescent="0.3">
      <c r="P434947" s="83"/>
    </row>
    <row r="434948" spans="16:16" x14ac:dyDescent="0.3">
      <c r="P434948" s="83"/>
    </row>
    <row r="434949" spans="16:16" x14ac:dyDescent="0.3">
      <c r="P434949" s="83"/>
    </row>
    <row r="434950" spans="16:16" x14ac:dyDescent="0.3">
      <c r="P434950" s="83"/>
    </row>
    <row r="434951" spans="16:16" x14ac:dyDescent="0.3">
      <c r="P434951" s="83"/>
    </row>
    <row r="434952" spans="16:16" x14ac:dyDescent="0.3">
      <c r="P434952" s="83"/>
    </row>
    <row r="434953" spans="16:16" x14ac:dyDescent="0.3">
      <c r="P434953" s="83"/>
    </row>
    <row r="434954" spans="16:16" x14ac:dyDescent="0.3">
      <c r="P434954" s="83"/>
    </row>
    <row r="434955" spans="16:16" x14ac:dyDescent="0.3">
      <c r="P434955" s="83"/>
    </row>
    <row r="434956" spans="16:16" x14ac:dyDescent="0.3">
      <c r="P434956" s="83"/>
    </row>
    <row r="434957" spans="16:16" x14ac:dyDescent="0.3">
      <c r="P434957" s="83"/>
    </row>
    <row r="434958" spans="16:16" x14ac:dyDescent="0.3">
      <c r="P434958" s="83"/>
    </row>
    <row r="434959" spans="16:16" x14ac:dyDescent="0.3">
      <c r="P434959" s="83"/>
    </row>
    <row r="434960" spans="16:16" x14ac:dyDescent="0.3">
      <c r="P434960" s="83"/>
    </row>
    <row r="434961" spans="16:16" x14ac:dyDescent="0.3">
      <c r="P434961" s="83"/>
    </row>
    <row r="434962" spans="16:16" x14ac:dyDescent="0.3">
      <c r="P434962" s="83"/>
    </row>
    <row r="434963" spans="16:16" x14ac:dyDescent="0.3">
      <c r="P434963" s="83"/>
    </row>
    <row r="434964" spans="16:16" x14ac:dyDescent="0.3">
      <c r="P434964" s="83"/>
    </row>
    <row r="434965" spans="16:16" x14ac:dyDescent="0.3">
      <c r="P434965" s="83"/>
    </row>
    <row r="434966" spans="16:16" x14ac:dyDescent="0.3">
      <c r="P434966" s="83"/>
    </row>
    <row r="434967" spans="16:16" x14ac:dyDescent="0.3">
      <c r="P434967" s="83"/>
    </row>
    <row r="434968" spans="16:16" x14ac:dyDescent="0.3">
      <c r="P434968" s="83"/>
    </row>
    <row r="434969" spans="16:16" x14ac:dyDescent="0.3">
      <c r="P434969" s="83"/>
    </row>
    <row r="434970" spans="16:16" x14ac:dyDescent="0.3">
      <c r="P434970" s="83"/>
    </row>
    <row r="434971" spans="16:16" x14ac:dyDescent="0.3">
      <c r="P434971" s="83"/>
    </row>
    <row r="434972" spans="16:16" x14ac:dyDescent="0.3">
      <c r="P434972" s="83"/>
    </row>
    <row r="434973" spans="16:16" x14ac:dyDescent="0.3">
      <c r="P434973" s="83"/>
    </row>
    <row r="434974" spans="16:16" x14ac:dyDescent="0.3">
      <c r="P434974" s="83"/>
    </row>
    <row r="434975" spans="16:16" x14ac:dyDescent="0.3">
      <c r="P434975" s="83"/>
    </row>
    <row r="434976" spans="16:16" x14ac:dyDescent="0.3">
      <c r="P434976" s="83"/>
    </row>
    <row r="434977" spans="16:16" x14ac:dyDescent="0.3">
      <c r="P434977" s="83"/>
    </row>
    <row r="434978" spans="16:16" x14ac:dyDescent="0.3">
      <c r="P434978" s="83"/>
    </row>
    <row r="434979" spans="16:16" x14ac:dyDescent="0.3">
      <c r="P434979" s="83"/>
    </row>
    <row r="434980" spans="16:16" x14ac:dyDescent="0.3">
      <c r="P434980" s="83"/>
    </row>
    <row r="434981" spans="16:16" x14ac:dyDescent="0.3">
      <c r="P434981" s="83"/>
    </row>
    <row r="434982" spans="16:16" x14ac:dyDescent="0.3">
      <c r="P434982" s="83"/>
    </row>
    <row r="434983" spans="16:16" x14ac:dyDescent="0.3">
      <c r="P434983" s="83"/>
    </row>
    <row r="434984" spans="16:16" x14ac:dyDescent="0.3">
      <c r="P434984" s="83"/>
    </row>
    <row r="434985" spans="16:16" x14ac:dyDescent="0.3">
      <c r="P434985" s="83"/>
    </row>
    <row r="434986" spans="16:16" x14ac:dyDescent="0.3">
      <c r="P434986" s="83"/>
    </row>
    <row r="434987" spans="16:16" x14ac:dyDescent="0.3">
      <c r="P434987" s="83"/>
    </row>
    <row r="434988" spans="16:16" x14ac:dyDescent="0.3">
      <c r="P434988" s="83"/>
    </row>
    <row r="434989" spans="16:16" x14ac:dyDescent="0.3">
      <c r="P434989" s="83"/>
    </row>
    <row r="434990" spans="16:16" x14ac:dyDescent="0.3">
      <c r="P434990" s="83"/>
    </row>
    <row r="434991" spans="16:16" x14ac:dyDescent="0.3">
      <c r="P434991" s="83"/>
    </row>
    <row r="434992" spans="16:16" x14ac:dyDescent="0.3">
      <c r="P434992" s="83"/>
    </row>
    <row r="434993" spans="16:16" x14ac:dyDescent="0.3">
      <c r="P434993" s="83"/>
    </row>
    <row r="434994" spans="16:16" x14ac:dyDescent="0.3">
      <c r="P434994" s="83"/>
    </row>
    <row r="434995" spans="16:16" x14ac:dyDescent="0.3">
      <c r="P434995" s="83"/>
    </row>
    <row r="434996" spans="16:16" x14ac:dyDescent="0.3">
      <c r="P434996" s="83"/>
    </row>
    <row r="434997" spans="16:16" x14ac:dyDescent="0.3">
      <c r="P434997" s="83"/>
    </row>
    <row r="434998" spans="16:16" x14ac:dyDescent="0.3">
      <c r="P434998" s="83"/>
    </row>
    <row r="434999" spans="16:16" x14ac:dyDescent="0.3">
      <c r="P434999" s="83"/>
    </row>
    <row r="435000" spans="16:16" x14ac:dyDescent="0.3">
      <c r="P435000" s="83"/>
    </row>
    <row r="435001" spans="16:16" x14ac:dyDescent="0.3">
      <c r="P435001" s="83"/>
    </row>
    <row r="435002" spans="16:16" x14ac:dyDescent="0.3">
      <c r="P435002" s="83"/>
    </row>
    <row r="435003" spans="16:16" x14ac:dyDescent="0.3">
      <c r="P435003" s="83"/>
    </row>
    <row r="435004" spans="16:16" x14ac:dyDescent="0.3">
      <c r="P435004" s="83"/>
    </row>
    <row r="435005" spans="16:16" x14ac:dyDescent="0.3">
      <c r="P435005" s="83"/>
    </row>
    <row r="435006" spans="16:16" x14ac:dyDescent="0.3">
      <c r="P435006" s="83"/>
    </row>
    <row r="435007" spans="16:16" x14ac:dyDescent="0.3">
      <c r="P435007" s="83"/>
    </row>
    <row r="435008" spans="16:16" x14ac:dyDescent="0.3">
      <c r="P435008" s="83"/>
    </row>
    <row r="435009" spans="16:16" x14ac:dyDescent="0.3">
      <c r="P435009" s="83"/>
    </row>
    <row r="435010" spans="16:16" x14ac:dyDescent="0.3">
      <c r="P435010" s="83"/>
    </row>
    <row r="435011" spans="16:16" x14ac:dyDescent="0.3">
      <c r="P435011" s="83"/>
    </row>
    <row r="435012" spans="16:16" x14ac:dyDescent="0.3">
      <c r="P435012" s="83"/>
    </row>
    <row r="435013" spans="16:16" x14ac:dyDescent="0.3">
      <c r="P435013" s="83"/>
    </row>
    <row r="435014" spans="16:16" x14ac:dyDescent="0.3">
      <c r="P435014" s="83"/>
    </row>
    <row r="435015" spans="16:16" x14ac:dyDescent="0.3">
      <c r="P435015" s="83"/>
    </row>
    <row r="435016" spans="16:16" x14ac:dyDescent="0.3">
      <c r="P435016" s="83"/>
    </row>
    <row r="435017" spans="16:16" x14ac:dyDescent="0.3">
      <c r="P435017" s="83"/>
    </row>
    <row r="435018" spans="16:16" x14ac:dyDescent="0.3">
      <c r="P435018" s="83"/>
    </row>
    <row r="435019" spans="16:16" x14ac:dyDescent="0.3">
      <c r="P435019" s="83"/>
    </row>
    <row r="435020" spans="16:16" x14ac:dyDescent="0.3">
      <c r="P435020" s="83"/>
    </row>
    <row r="435021" spans="16:16" x14ac:dyDescent="0.3">
      <c r="P435021" s="83"/>
    </row>
    <row r="435022" spans="16:16" x14ac:dyDescent="0.3">
      <c r="P435022" s="83"/>
    </row>
    <row r="435023" spans="16:16" x14ac:dyDescent="0.3">
      <c r="P435023" s="83"/>
    </row>
    <row r="435024" spans="16:16" x14ac:dyDescent="0.3">
      <c r="P435024" s="83"/>
    </row>
    <row r="435025" spans="16:16" x14ac:dyDescent="0.3">
      <c r="P435025" s="83"/>
    </row>
    <row r="435026" spans="16:16" x14ac:dyDescent="0.3">
      <c r="P435026" s="83"/>
    </row>
    <row r="435027" spans="16:16" x14ac:dyDescent="0.3">
      <c r="P435027" s="83"/>
    </row>
    <row r="435028" spans="16:16" x14ac:dyDescent="0.3">
      <c r="P435028" s="83"/>
    </row>
    <row r="435029" spans="16:16" x14ac:dyDescent="0.3">
      <c r="P435029" s="83"/>
    </row>
    <row r="435030" spans="16:16" x14ac:dyDescent="0.3">
      <c r="P435030" s="83"/>
    </row>
    <row r="435031" spans="16:16" x14ac:dyDescent="0.3">
      <c r="P435031" s="83"/>
    </row>
    <row r="435032" spans="16:16" x14ac:dyDescent="0.3">
      <c r="P435032" s="83"/>
    </row>
    <row r="435033" spans="16:16" x14ac:dyDescent="0.3">
      <c r="P435033" s="83"/>
    </row>
    <row r="435034" spans="16:16" x14ac:dyDescent="0.3">
      <c r="P435034" s="83"/>
    </row>
    <row r="435035" spans="16:16" x14ac:dyDescent="0.3">
      <c r="P435035" s="83"/>
    </row>
    <row r="435036" spans="16:16" x14ac:dyDescent="0.3">
      <c r="P435036" s="83"/>
    </row>
    <row r="435037" spans="16:16" x14ac:dyDescent="0.3">
      <c r="P435037" s="83"/>
    </row>
    <row r="435038" spans="16:16" x14ac:dyDescent="0.3">
      <c r="P435038" s="83"/>
    </row>
    <row r="435039" spans="16:16" x14ac:dyDescent="0.3">
      <c r="P435039" s="83"/>
    </row>
    <row r="435040" spans="16:16" x14ac:dyDescent="0.3">
      <c r="P435040" s="83"/>
    </row>
    <row r="435041" spans="16:16" x14ac:dyDescent="0.3">
      <c r="P435041" s="83"/>
    </row>
    <row r="435042" spans="16:16" x14ac:dyDescent="0.3">
      <c r="P435042" s="83"/>
    </row>
    <row r="435043" spans="16:16" x14ac:dyDescent="0.3">
      <c r="P435043" s="83"/>
    </row>
    <row r="435044" spans="16:16" x14ac:dyDescent="0.3">
      <c r="P435044" s="83"/>
    </row>
    <row r="435045" spans="16:16" x14ac:dyDescent="0.3">
      <c r="P435045" s="83"/>
    </row>
    <row r="435046" spans="16:16" x14ac:dyDescent="0.3">
      <c r="P435046" s="83"/>
    </row>
    <row r="435047" spans="16:16" x14ac:dyDescent="0.3">
      <c r="P435047" s="83"/>
    </row>
    <row r="435048" spans="16:16" x14ac:dyDescent="0.3">
      <c r="P435048" s="83"/>
    </row>
    <row r="435049" spans="16:16" x14ac:dyDescent="0.3">
      <c r="P435049" s="83"/>
    </row>
    <row r="435050" spans="16:16" x14ac:dyDescent="0.3">
      <c r="P435050" s="83"/>
    </row>
    <row r="435051" spans="16:16" x14ac:dyDescent="0.3">
      <c r="P435051" s="83"/>
    </row>
    <row r="435052" spans="16:16" x14ac:dyDescent="0.3">
      <c r="P435052" s="83"/>
    </row>
    <row r="435053" spans="16:16" x14ac:dyDescent="0.3">
      <c r="P435053" s="83"/>
    </row>
    <row r="435054" spans="16:16" x14ac:dyDescent="0.3">
      <c r="P435054" s="83"/>
    </row>
    <row r="435055" spans="16:16" x14ac:dyDescent="0.3">
      <c r="P435055" s="83"/>
    </row>
    <row r="435056" spans="16:16" x14ac:dyDescent="0.3">
      <c r="P435056" s="83"/>
    </row>
    <row r="435057" spans="16:16" x14ac:dyDescent="0.3">
      <c r="P435057" s="83"/>
    </row>
    <row r="435058" spans="16:16" x14ac:dyDescent="0.3">
      <c r="P435058" s="83"/>
    </row>
    <row r="435059" spans="16:16" x14ac:dyDescent="0.3">
      <c r="P435059" s="83"/>
    </row>
    <row r="435060" spans="16:16" x14ac:dyDescent="0.3">
      <c r="P435060" s="83"/>
    </row>
    <row r="435061" spans="16:16" x14ac:dyDescent="0.3">
      <c r="P435061" s="83"/>
    </row>
    <row r="435062" spans="16:16" x14ac:dyDescent="0.3">
      <c r="P435062" s="83"/>
    </row>
    <row r="435063" spans="16:16" x14ac:dyDescent="0.3">
      <c r="P435063" s="83"/>
    </row>
    <row r="435064" spans="16:16" x14ac:dyDescent="0.3">
      <c r="P435064" s="83"/>
    </row>
    <row r="435065" spans="16:16" x14ac:dyDescent="0.3">
      <c r="P435065" s="83"/>
    </row>
    <row r="435066" spans="16:16" x14ac:dyDescent="0.3">
      <c r="P435066" s="83"/>
    </row>
    <row r="435067" spans="16:16" x14ac:dyDescent="0.3">
      <c r="P435067" s="83"/>
    </row>
    <row r="435068" spans="16:16" x14ac:dyDescent="0.3">
      <c r="P435068" s="83"/>
    </row>
    <row r="435069" spans="16:16" x14ac:dyDescent="0.3">
      <c r="P435069" s="83"/>
    </row>
    <row r="435070" spans="16:16" x14ac:dyDescent="0.3">
      <c r="P435070" s="83"/>
    </row>
    <row r="435071" spans="16:16" x14ac:dyDescent="0.3">
      <c r="P435071" s="83"/>
    </row>
    <row r="435072" spans="16:16" x14ac:dyDescent="0.3">
      <c r="P435072" s="83"/>
    </row>
    <row r="435073" spans="16:16" x14ac:dyDescent="0.3">
      <c r="P435073" s="83"/>
    </row>
    <row r="435074" spans="16:16" x14ac:dyDescent="0.3">
      <c r="P435074" s="83"/>
    </row>
    <row r="435075" spans="16:16" x14ac:dyDescent="0.3">
      <c r="P435075" s="83"/>
    </row>
    <row r="435076" spans="16:16" x14ac:dyDescent="0.3">
      <c r="P435076" s="83"/>
    </row>
    <row r="435077" spans="16:16" x14ac:dyDescent="0.3">
      <c r="P435077" s="83"/>
    </row>
    <row r="435078" spans="16:16" x14ac:dyDescent="0.3">
      <c r="P435078" s="83"/>
    </row>
    <row r="435079" spans="16:16" x14ac:dyDescent="0.3">
      <c r="P435079" s="83"/>
    </row>
    <row r="435080" spans="16:16" x14ac:dyDescent="0.3">
      <c r="P435080" s="83"/>
    </row>
    <row r="435081" spans="16:16" x14ac:dyDescent="0.3">
      <c r="P435081" s="83"/>
    </row>
    <row r="435082" spans="16:16" x14ac:dyDescent="0.3">
      <c r="P435082" s="83"/>
    </row>
    <row r="435083" spans="16:16" x14ac:dyDescent="0.3">
      <c r="P435083" s="83"/>
    </row>
    <row r="435084" spans="16:16" x14ac:dyDescent="0.3">
      <c r="P435084" s="83"/>
    </row>
    <row r="435085" spans="16:16" x14ac:dyDescent="0.3">
      <c r="P435085" s="83"/>
    </row>
    <row r="435086" spans="16:16" x14ac:dyDescent="0.3">
      <c r="P435086" s="83"/>
    </row>
    <row r="435087" spans="16:16" x14ac:dyDescent="0.3">
      <c r="P435087" s="83"/>
    </row>
    <row r="435088" spans="16:16" x14ac:dyDescent="0.3">
      <c r="P435088" s="83"/>
    </row>
    <row r="435089" spans="16:16" x14ac:dyDescent="0.3">
      <c r="P435089" s="83"/>
    </row>
    <row r="435090" spans="16:16" x14ac:dyDescent="0.3">
      <c r="P435090" s="83"/>
    </row>
    <row r="435091" spans="16:16" x14ac:dyDescent="0.3">
      <c r="P435091" s="83"/>
    </row>
    <row r="435092" spans="16:16" x14ac:dyDescent="0.3">
      <c r="P435092" s="83"/>
    </row>
    <row r="435093" spans="16:16" x14ac:dyDescent="0.3">
      <c r="P435093" s="83"/>
    </row>
    <row r="435094" spans="16:16" x14ac:dyDescent="0.3">
      <c r="P435094" s="83"/>
    </row>
    <row r="435095" spans="16:16" x14ac:dyDescent="0.3">
      <c r="P435095" s="83"/>
    </row>
    <row r="435096" spans="16:16" x14ac:dyDescent="0.3">
      <c r="P435096" s="83"/>
    </row>
    <row r="435097" spans="16:16" x14ac:dyDescent="0.3">
      <c r="P435097" s="83"/>
    </row>
    <row r="435098" spans="16:16" x14ac:dyDescent="0.3">
      <c r="P435098" s="83"/>
    </row>
    <row r="435099" spans="16:16" x14ac:dyDescent="0.3">
      <c r="P435099" s="83"/>
    </row>
    <row r="435100" spans="16:16" x14ac:dyDescent="0.3">
      <c r="P435100" s="83"/>
    </row>
    <row r="435101" spans="16:16" x14ac:dyDescent="0.3">
      <c r="P435101" s="83"/>
    </row>
    <row r="435102" spans="16:16" x14ac:dyDescent="0.3">
      <c r="P435102" s="83"/>
    </row>
    <row r="435103" spans="16:16" x14ac:dyDescent="0.3">
      <c r="P435103" s="83"/>
    </row>
    <row r="435104" spans="16:16" x14ac:dyDescent="0.3">
      <c r="P435104" s="83"/>
    </row>
    <row r="435105" spans="16:16" x14ac:dyDescent="0.3">
      <c r="P435105" s="83"/>
    </row>
    <row r="435106" spans="16:16" x14ac:dyDescent="0.3">
      <c r="P435106" s="83"/>
    </row>
    <row r="435107" spans="16:16" x14ac:dyDescent="0.3">
      <c r="P435107" s="83"/>
    </row>
    <row r="435108" spans="16:16" x14ac:dyDescent="0.3">
      <c r="P435108" s="83"/>
    </row>
    <row r="435109" spans="16:16" x14ac:dyDescent="0.3">
      <c r="P435109" s="83"/>
    </row>
    <row r="435110" spans="16:16" x14ac:dyDescent="0.3">
      <c r="P435110" s="83"/>
    </row>
    <row r="435111" spans="16:16" x14ac:dyDescent="0.3">
      <c r="P435111" s="83"/>
    </row>
    <row r="435112" spans="16:16" x14ac:dyDescent="0.3">
      <c r="P435112" s="83"/>
    </row>
    <row r="435113" spans="16:16" x14ac:dyDescent="0.3">
      <c r="P435113" s="83"/>
    </row>
    <row r="435114" spans="16:16" x14ac:dyDescent="0.3">
      <c r="P435114" s="83"/>
    </row>
    <row r="435115" spans="16:16" x14ac:dyDescent="0.3">
      <c r="P435115" s="83"/>
    </row>
    <row r="435116" spans="16:16" x14ac:dyDescent="0.3">
      <c r="P435116" s="83"/>
    </row>
    <row r="435117" spans="16:16" x14ac:dyDescent="0.3">
      <c r="P435117" s="83"/>
    </row>
    <row r="435118" spans="16:16" x14ac:dyDescent="0.3">
      <c r="P435118" s="83"/>
    </row>
    <row r="435119" spans="16:16" x14ac:dyDescent="0.3">
      <c r="P435119" s="83"/>
    </row>
    <row r="435120" spans="16:16" x14ac:dyDescent="0.3">
      <c r="P435120" s="83"/>
    </row>
    <row r="435121" spans="16:16" x14ac:dyDescent="0.3">
      <c r="P435121" s="83"/>
    </row>
    <row r="435122" spans="16:16" x14ac:dyDescent="0.3">
      <c r="P435122" s="83"/>
    </row>
    <row r="435123" spans="16:16" x14ac:dyDescent="0.3">
      <c r="P435123" s="83"/>
    </row>
    <row r="435124" spans="16:16" x14ac:dyDescent="0.3">
      <c r="P435124" s="83"/>
    </row>
    <row r="435125" spans="16:16" x14ac:dyDescent="0.3">
      <c r="P435125" s="83"/>
    </row>
    <row r="435126" spans="16:16" x14ac:dyDescent="0.3">
      <c r="P435126" s="83"/>
    </row>
    <row r="435127" spans="16:16" x14ac:dyDescent="0.3">
      <c r="P435127" s="83"/>
    </row>
    <row r="435128" spans="16:16" x14ac:dyDescent="0.3">
      <c r="P435128" s="83"/>
    </row>
    <row r="435129" spans="16:16" x14ac:dyDescent="0.3">
      <c r="P435129" s="83"/>
    </row>
    <row r="435130" spans="16:16" x14ac:dyDescent="0.3">
      <c r="P435130" s="83"/>
    </row>
    <row r="435131" spans="16:16" x14ac:dyDescent="0.3">
      <c r="P435131" s="83"/>
    </row>
    <row r="435132" spans="16:16" x14ac:dyDescent="0.3">
      <c r="P435132" s="83"/>
    </row>
    <row r="435133" spans="16:16" x14ac:dyDescent="0.3">
      <c r="P435133" s="83"/>
    </row>
    <row r="435134" spans="16:16" x14ac:dyDescent="0.3">
      <c r="P435134" s="83"/>
    </row>
    <row r="435135" spans="16:16" x14ac:dyDescent="0.3">
      <c r="P435135" s="83"/>
    </row>
    <row r="435136" spans="16:16" x14ac:dyDescent="0.3">
      <c r="P435136" s="83"/>
    </row>
    <row r="435137" spans="16:16" x14ac:dyDescent="0.3">
      <c r="P435137" s="83"/>
    </row>
    <row r="435138" spans="16:16" x14ac:dyDescent="0.3">
      <c r="P435138" s="83"/>
    </row>
    <row r="435139" spans="16:16" x14ac:dyDescent="0.3">
      <c r="P435139" s="83"/>
    </row>
    <row r="435140" spans="16:16" x14ac:dyDescent="0.3">
      <c r="P435140" s="83"/>
    </row>
    <row r="435141" spans="16:16" x14ac:dyDescent="0.3">
      <c r="P435141" s="83"/>
    </row>
    <row r="435142" spans="16:16" x14ac:dyDescent="0.3">
      <c r="P435142" s="83"/>
    </row>
    <row r="435143" spans="16:16" x14ac:dyDescent="0.3">
      <c r="P435143" s="83"/>
    </row>
    <row r="435144" spans="16:16" x14ac:dyDescent="0.3">
      <c r="P435144" s="83"/>
    </row>
    <row r="435145" spans="16:16" x14ac:dyDescent="0.3">
      <c r="P435145" s="83"/>
    </row>
    <row r="435146" spans="16:16" x14ac:dyDescent="0.3">
      <c r="P435146" s="83"/>
    </row>
    <row r="435147" spans="16:16" x14ac:dyDescent="0.3">
      <c r="P435147" s="83"/>
    </row>
    <row r="435148" spans="16:16" x14ac:dyDescent="0.3">
      <c r="P435148" s="83"/>
    </row>
    <row r="435149" spans="16:16" x14ac:dyDescent="0.3">
      <c r="P435149" s="83"/>
    </row>
    <row r="435150" spans="16:16" x14ac:dyDescent="0.3">
      <c r="P435150" s="83"/>
    </row>
    <row r="435151" spans="16:16" x14ac:dyDescent="0.3">
      <c r="P435151" s="83"/>
    </row>
    <row r="435152" spans="16:16" x14ac:dyDescent="0.3">
      <c r="P435152" s="83"/>
    </row>
    <row r="435153" spans="16:16" x14ac:dyDescent="0.3">
      <c r="P435153" s="83"/>
    </row>
    <row r="435154" spans="16:16" x14ac:dyDescent="0.3">
      <c r="P435154" s="83"/>
    </row>
    <row r="435155" spans="16:16" x14ac:dyDescent="0.3">
      <c r="P435155" s="83"/>
    </row>
    <row r="435156" spans="16:16" x14ac:dyDescent="0.3">
      <c r="P435156" s="83"/>
    </row>
    <row r="435157" spans="16:16" x14ac:dyDescent="0.3">
      <c r="P435157" s="83"/>
    </row>
    <row r="435158" spans="16:16" x14ac:dyDescent="0.3">
      <c r="P435158" s="83"/>
    </row>
    <row r="435159" spans="16:16" x14ac:dyDescent="0.3">
      <c r="P435159" s="83"/>
    </row>
    <row r="435160" spans="16:16" x14ac:dyDescent="0.3">
      <c r="P435160" s="83"/>
    </row>
    <row r="435161" spans="16:16" x14ac:dyDescent="0.3">
      <c r="P435161" s="83"/>
    </row>
    <row r="435162" spans="16:16" x14ac:dyDescent="0.3">
      <c r="P435162" s="83"/>
    </row>
    <row r="435163" spans="16:16" x14ac:dyDescent="0.3">
      <c r="P435163" s="83"/>
    </row>
    <row r="435164" spans="16:16" x14ac:dyDescent="0.3">
      <c r="P435164" s="83"/>
    </row>
    <row r="435165" spans="16:16" x14ac:dyDescent="0.3">
      <c r="P435165" s="83"/>
    </row>
    <row r="435166" spans="16:16" x14ac:dyDescent="0.3">
      <c r="P435166" s="83"/>
    </row>
    <row r="435167" spans="16:16" x14ac:dyDescent="0.3">
      <c r="P435167" s="83"/>
    </row>
    <row r="435168" spans="16:16" x14ac:dyDescent="0.3">
      <c r="P435168" s="83"/>
    </row>
    <row r="435169" spans="16:16" x14ac:dyDescent="0.3">
      <c r="P435169" s="83"/>
    </row>
    <row r="435170" spans="16:16" x14ac:dyDescent="0.3">
      <c r="P435170" s="83"/>
    </row>
    <row r="435171" spans="16:16" x14ac:dyDescent="0.3">
      <c r="P435171" s="83"/>
    </row>
    <row r="435172" spans="16:16" x14ac:dyDescent="0.3">
      <c r="P435172" s="83"/>
    </row>
    <row r="435173" spans="16:16" x14ac:dyDescent="0.3">
      <c r="P435173" s="83"/>
    </row>
    <row r="435174" spans="16:16" x14ac:dyDescent="0.3">
      <c r="P435174" s="83"/>
    </row>
    <row r="435175" spans="16:16" x14ac:dyDescent="0.3">
      <c r="P435175" s="83"/>
    </row>
    <row r="435176" spans="16:16" x14ac:dyDescent="0.3">
      <c r="P435176" s="83"/>
    </row>
    <row r="435177" spans="16:16" x14ac:dyDescent="0.3">
      <c r="P435177" s="83"/>
    </row>
    <row r="435178" spans="16:16" x14ac:dyDescent="0.3">
      <c r="P435178" s="83"/>
    </row>
    <row r="435179" spans="16:16" x14ac:dyDescent="0.3">
      <c r="P435179" s="83"/>
    </row>
    <row r="435180" spans="16:16" x14ac:dyDescent="0.3">
      <c r="P435180" s="83"/>
    </row>
    <row r="435181" spans="16:16" x14ac:dyDescent="0.3">
      <c r="P435181" s="83"/>
    </row>
    <row r="435182" spans="16:16" x14ac:dyDescent="0.3">
      <c r="P435182" s="83"/>
    </row>
    <row r="435183" spans="16:16" x14ac:dyDescent="0.3">
      <c r="P435183" s="83"/>
    </row>
    <row r="435184" spans="16:16" x14ac:dyDescent="0.3">
      <c r="P435184" s="83"/>
    </row>
    <row r="435185" spans="16:16" x14ac:dyDescent="0.3">
      <c r="P435185" s="83"/>
    </row>
    <row r="435186" spans="16:16" x14ac:dyDescent="0.3">
      <c r="P435186" s="83"/>
    </row>
    <row r="435187" spans="16:16" x14ac:dyDescent="0.3">
      <c r="P435187" s="83"/>
    </row>
    <row r="435188" spans="16:16" x14ac:dyDescent="0.3">
      <c r="P435188" s="83"/>
    </row>
    <row r="435189" spans="16:16" x14ac:dyDescent="0.3">
      <c r="P435189" s="83"/>
    </row>
    <row r="435190" spans="16:16" x14ac:dyDescent="0.3">
      <c r="P435190" s="83"/>
    </row>
    <row r="435191" spans="16:16" x14ac:dyDescent="0.3">
      <c r="P435191" s="83"/>
    </row>
    <row r="435192" spans="16:16" x14ac:dyDescent="0.3">
      <c r="P435192" s="83"/>
    </row>
    <row r="435193" spans="16:16" x14ac:dyDescent="0.3">
      <c r="P435193" s="83"/>
    </row>
    <row r="435194" spans="16:16" x14ac:dyDescent="0.3">
      <c r="P435194" s="83"/>
    </row>
    <row r="435195" spans="16:16" x14ac:dyDescent="0.3">
      <c r="P435195" s="83"/>
    </row>
    <row r="435196" spans="16:16" x14ac:dyDescent="0.3">
      <c r="P435196" s="83"/>
    </row>
    <row r="435197" spans="16:16" x14ac:dyDescent="0.3">
      <c r="P435197" s="83"/>
    </row>
    <row r="435198" spans="16:16" x14ac:dyDescent="0.3">
      <c r="P435198" s="83"/>
    </row>
    <row r="435199" spans="16:16" x14ac:dyDescent="0.3">
      <c r="P435199" s="83"/>
    </row>
    <row r="435200" spans="16:16" x14ac:dyDescent="0.3">
      <c r="P435200" s="83"/>
    </row>
    <row r="435201" spans="16:16" x14ac:dyDescent="0.3">
      <c r="P435201" s="83"/>
    </row>
    <row r="435202" spans="16:16" x14ac:dyDescent="0.3">
      <c r="P435202" s="83"/>
    </row>
    <row r="435203" spans="16:16" x14ac:dyDescent="0.3">
      <c r="P435203" s="83"/>
    </row>
    <row r="435204" spans="16:16" x14ac:dyDescent="0.3">
      <c r="P435204" s="83"/>
    </row>
    <row r="435205" spans="16:16" x14ac:dyDescent="0.3">
      <c r="P435205" s="83"/>
    </row>
    <row r="435206" spans="16:16" x14ac:dyDescent="0.3">
      <c r="P435206" s="83"/>
    </row>
    <row r="435207" spans="16:16" x14ac:dyDescent="0.3">
      <c r="P435207" s="83"/>
    </row>
    <row r="435208" spans="16:16" x14ac:dyDescent="0.3">
      <c r="P435208" s="83"/>
    </row>
    <row r="435209" spans="16:16" x14ac:dyDescent="0.3">
      <c r="P435209" s="83"/>
    </row>
    <row r="435210" spans="16:16" x14ac:dyDescent="0.3">
      <c r="P435210" s="83"/>
    </row>
    <row r="435211" spans="16:16" x14ac:dyDescent="0.3">
      <c r="P435211" s="83"/>
    </row>
    <row r="435212" spans="16:16" x14ac:dyDescent="0.3">
      <c r="P435212" s="83"/>
    </row>
    <row r="435213" spans="16:16" x14ac:dyDescent="0.3">
      <c r="P435213" s="83"/>
    </row>
    <row r="435214" spans="16:16" x14ac:dyDescent="0.3">
      <c r="P435214" s="83"/>
    </row>
    <row r="435215" spans="16:16" x14ac:dyDescent="0.3">
      <c r="P435215" s="83"/>
    </row>
    <row r="435216" spans="16:16" x14ac:dyDescent="0.3">
      <c r="P435216" s="83"/>
    </row>
    <row r="435217" spans="16:16" x14ac:dyDescent="0.3">
      <c r="P435217" s="83"/>
    </row>
    <row r="435218" spans="16:16" x14ac:dyDescent="0.3">
      <c r="P435218" s="83"/>
    </row>
    <row r="435219" spans="16:16" x14ac:dyDescent="0.3">
      <c r="P435219" s="83"/>
    </row>
    <row r="435220" spans="16:16" x14ac:dyDescent="0.3">
      <c r="P435220" s="83"/>
    </row>
    <row r="435221" spans="16:16" x14ac:dyDescent="0.3">
      <c r="P435221" s="83"/>
    </row>
    <row r="435222" spans="16:16" x14ac:dyDescent="0.3">
      <c r="P435222" s="83"/>
    </row>
    <row r="435223" spans="16:16" x14ac:dyDescent="0.3">
      <c r="P435223" s="83"/>
    </row>
    <row r="435224" spans="16:16" x14ac:dyDescent="0.3">
      <c r="P435224" s="83"/>
    </row>
    <row r="435225" spans="16:16" x14ac:dyDescent="0.3">
      <c r="P435225" s="83"/>
    </row>
    <row r="435226" spans="16:16" x14ac:dyDescent="0.3">
      <c r="P435226" s="83"/>
    </row>
    <row r="435227" spans="16:16" x14ac:dyDescent="0.3">
      <c r="P435227" s="83"/>
    </row>
    <row r="435228" spans="16:16" x14ac:dyDescent="0.3">
      <c r="P435228" s="83"/>
    </row>
    <row r="435229" spans="16:16" x14ac:dyDescent="0.3">
      <c r="P435229" s="83"/>
    </row>
    <row r="435230" spans="16:16" x14ac:dyDescent="0.3">
      <c r="P435230" s="83"/>
    </row>
    <row r="435231" spans="16:16" x14ac:dyDescent="0.3">
      <c r="P435231" s="83"/>
    </row>
    <row r="435232" spans="16:16" x14ac:dyDescent="0.3">
      <c r="P435232" s="83"/>
    </row>
    <row r="435233" spans="16:16" x14ac:dyDescent="0.3">
      <c r="P435233" s="83"/>
    </row>
    <row r="435234" spans="16:16" x14ac:dyDescent="0.3">
      <c r="P435234" s="83"/>
    </row>
    <row r="435235" spans="16:16" x14ac:dyDescent="0.3">
      <c r="P435235" s="83"/>
    </row>
    <row r="435236" spans="16:16" x14ac:dyDescent="0.3">
      <c r="P435236" s="83"/>
    </row>
    <row r="435237" spans="16:16" x14ac:dyDescent="0.3">
      <c r="P435237" s="83"/>
    </row>
    <row r="435238" spans="16:16" x14ac:dyDescent="0.3">
      <c r="P435238" s="83"/>
    </row>
    <row r="435239" spans="16:16" x14ac:dyDescent="0.3">
      <c r="P435239" s="83"/>
    </row>
    <row r="435240" spans="16:16" x14ac:dyDescent="0.3">
      <c r="P435240" s="83"/>
    </row>
    <row r="435241" spans="16:16" x14ac:dyDescent="0.3">
      <c r="P435241" s="83"/>
    </row>
    <row r="435242" spans="16:16" x14ac:dyDescent="0.3">
      <c r="P435242" s="83"/>
    </row>
    <row r="435243" spans="16:16" x14ac:dyDescent="0.3">
      <c r="P435243" s="83"/>
    </row>
    <row r="435244" spans="16:16" x14ac:dyDescent="0.3">
      <c r="P435244" s="83"/>
    </row>
    <row r="435245" spans="16:16" x14ac:dyDescent="0.3">
      <c r="P435245" s="83"/>
    </row>
    <row r="435246" spans="16:16" x14ac:dyDescent="0.3">
      <c r="P435246" s="83"/>
    </row>
    <row r="435247" spans="16:16" x14ac:dyDescent="0.3">
      <c r="P435247" s="83"/>
    </row>
    <row r="435248" spans="16:16" x14ac:dyDescent="0.3">
      <c r="P435248" s="83"/>
    </row>
    <row r="435249" spans="16:16" x14ac:dyDescent="0.3">
      <c r="P435249" s="83"/>
    </row>
    <row r="435250" spans="16:16" x14ac:dyDescent="0.3">
      <c r="P435250" s="83"/>
    </row>
    <row r="435251" spans="16:16" x14ac:dyDescent="0.3">
      <c r="P435251" s="83"/>
    </row>
    <row r="435252" spans="16:16" x14ac:dyDescent="0.3">
      <c r="P435252" s="83"/>
    </row>
    <row r="435253" spans="16:16" x14ac:dyDescent="0.3">
      <c r="P435253" s="83"/>
    </row>
    <row r="435254" spans="16:16" x14ac:dyDescent="0.3">
      <c r="P435254" s="83"/>
    </row>
    <row r="435255" spans="16:16" x14ac:dyDescent="0.3">
      <c r="P435255" s="83"/>
    </row>
    <row r="435256" spans="16:16" x14ac:dyDescent="0.3">
      <c r="P435256" s="83"/>
    </row>
    <row r="435257" spans="16:16" x14ac:dyDescent="0.3">
      <c r="P435257" s="83"/>
    </row>
    <row r="435258" spans="16:16" x14ac:dyDescent="0.3">
      <c r="P435258" s="83"/>
    </row>
    <row r="435259" spans="16:16" x14ac:dyDescent="0.3">
      <c r="P435259" s="83"/>
    </row>
    <row r="435260" spans="16:16" x14ac:dyDescent="0.3">
      <c r="P435260" s="83"/>
    </row>
    <row r="435261" spans="16:16" x14ac:dyDescent="0.3">
      <c r="P435261" s="83"/>
    </row>
    <row r="435262" spans="16:16" x14ac:dyDescent="0.3">
      <c r="P435262" s="83"/>
    </row>
    <row r="435263" spans="16:16" x14ac:dyDescent="0.3">
      <c r="P435263" s="83"/>
    </row>
    <row r="435264" spans="16:16" x14ac:dyDescent="0.3">
      <c r="P435264" s="83"/>
    </row>
    <row r="435265" spans="16:16" x14ac:dyDescent="0.3">
      <c r="P435265" s="83"/>
    </row>
    <row r="435266" spans="16:16" x14ac:dyDescent="0.3">
      <c r="P435266" s="83"/>
    </row>
    <row r="435267" spans="16:16" x14ac:dyDescent="0.3">
      <c r="P435267" s="83"/>
    </row>
    <row r="435268" spans="16:16" x14ac:dyDescent="0.3">
      <c r="P435268" s="83"/>
    </row>
    <row r="435269" spans="16:16" x14ac:dyDescent="0.3">
      <c r="P435269" s="83"/>
    </row>
    <row r="435270" spans="16:16" x14ac:dyDescent="0.3">
      <c r="P435270" s="83"/>
    </row>
    <row r="435271" spans="16:16" x14ac:dyDescent="0.3">
      <c r="P435271" s="83"/>
    </row>
    <row r="435272" spans="16:16" x14ac:dyDescent="0.3">
      <c r="P435272" s="83"/>
    </row>
    <row r="435273" spans="16:16" x14ac:dyDescent="0.3">
      <c r="P435273" s="83"/>
    </row>
    <row r="435274" spans="16:16" x14ac:dyDescent="0.3">
      <c r="P435274" s="83"/>
    </row>
    <row r="435275" spans="16:16" x14ac:dyDescent="0.3">
      <c r="P435275" s="83"/>
    </row>
    <row r="435276" spans="16:16" x14ac:dyDescent="0.3">
      <c r="P435276" s="83"/>
    </row>
    <row r="435277" spans="16:16" x14ac:dyDescent="0.3">
      <c r="P435277" s="83"/>
    </row>
    <row r="435278" spans="16:16" x14ac:dyDescent="0.3">
      <c r="P435278" s="83"/>
    </row>
    <row r="435279" spans="16:16" x14ac:dyDescent="0.3">
      <c r="P435279" s="83"/>
    </row>
    <row r="435280" spans="16:16" x14ac:dyDescent="0.3">
      <c r="P435280" s="83"/>
    </row>
    <row r="435281" spans="16:16" x14ac:dyDescent="0.3">
      <c r="P435281" s="83"/>
    </row>
    <row r="435282" spans="16:16" x14ac:dyDescent="0.3">
      <c r="P435282" s="83"/>
    </row>
    <row r="435283" spans="16:16" x14ac:dyDescent="0.3">
      <c r="P435283" s="83"/>
    </row>
    <row r="435284" spans="16:16" x14ac:dyDescent="0.3">
      <c r="P435284" s="83"/>
    </row>
    <row r="435285" spans="16:16" x14ac:dyDescent="0.3">
      <c r="P435285" s="83"/>
    </row>
    <row r="435286" spans="16:16" x14ac:dyDescent="0.3">
      <c r="P435286" s="83"/>
    </row>
    <row r="435287" spans="16:16" x14ac:dyDescent="0.3">
      <c r="P435287" s="83"/>
    </row>
    <row r="435288" spans="16:16" x14ac:dyDescent="0.3">
      <c r="P435288" s="83"/>
    </row>
    <row r="435289" spans="16:16" x14ac:dyDescent="0.3">
      <c r="P435289" s="83"/>
    </row>
    <row r="435290" spans="16:16" x14ac:dyDescent="0.3">
      <c r="P435290" s="83"/>
    </row>
    <row r="435291" spans="16:16" x14ac:dyDescent="0.3">
      <c r="P435291" s="83"/>
    </row>
    <row r="435292" spans="16:16" x14ac:dyDescent="0.3">
      <c r="P435292" s="83"/>
    </row>
    <row r="435293" spans="16:16" x14ac:dyDescent="0.3">
      <c r="P435293" s="83"/>
    </row>
    <row r="435294" spans="16:16" x14ac:dyDescent="0.3">
      <c r="P435294" s="83"/>
    </row>
    <row r="435295" spans="16:16" x14ac:dyDescent="0.3">
      <c r="P435295" s="83"/>
    </row>
    <row r="435296" spans="16:16" x14ac:dyDescent="0.3">
      <c r="P435296" s="83"/>
    </row>
    <row r="435297" spans="16:16" x14ac:dyDescent="0.3">
      <c r="P435297" s="83"/>
    </row>
    <row r="435298" spans="16:16" x14ac:dyDescent="0.3">
      <c r="P435298" s="83"/>
    </row>
    <row r="435299" spans="16:16" x14ac:dyDescent="0.3">
      <c r="P435299" s="83"/>
    </row>
    <row r="435300" spans="16:16" x14ac:dyDescent="0.3">
      <c r="P435300" s="83"/>
    </row>
    <row r="435301" spans="16:16" x14ac:dyDescent="0.3">
      <c r="P435301" s="83"/>
    </row>
    <row r="435302" spans="16:16" x14ac:dyDescent="0.3">
      <c r="P435302" s="83"/>
    </row>
    <row r="435303" spans="16:16" x14ac:dyDescent="0.3">
      <c r="P435303" s="83"/>
    </row>
    <row r="435304" spans="16:16" x14ac:dyDescent="0.3">
      <c r="P435304" s="83"/>
    </row>
    <row r="435305" spans="16:16" x14ac:dyDescent="0.3">
      <c r="P435305" s="83"/>
    </row>
    <row r="435306" spans="16:16" x14ac:dyDescent="0.3">
      <c r="P435306" s="83"/>
    </row>
    <row r="435307" spans="16:16" x14ac:dyDescent="0.3">
      <c r="P435307" s="83"/>
    </row>
    <row r="435308" spans="16:16" x14ac:dyDescent="0.3">
      <c r="P435308" s="83"/>
    </row>
    <row r="435309" spans="16:16" x14ac:dyDescent="0.3">
      <c r="P435309" s="83"/>
    </row>
    <row r="435310" spans="16:16" x14ac:dyDescent="0.3">
      <c r="P435310" s="83"/>
    </row>
    <row r="435311" spans="16:16" x14ac:dyDescent="0.3">
      <c r="P435311" s="83"/>
    </row>
    <row r="435312" spans="16:16" x14ac:dyDescent="0.3">
      <c r="P435312" s="83"/>
    </row>
    <row r="435313" spans="16:16" x14ac:dyDescent="0.3">
      <c r="P435313" s="83"/>
    </row>
    <row r="435314" spans="16:16" x14ac:dyDescent="0.3">
      <c r="P435314" s="83"/>
    </row>
    <row r="435315" spans="16:16" x14ac:dyDescent="0.3">
      <c r="P435315" s="83"/>
    </row>
    <row r="435316" spans="16:16" x14ac:dyDescent="0.3">
      <c r="P435316" s="83"/>
    </row>
    <row r="435317" spans="16:16" x14ac:dyDescent="0.3">
      <c r="P435317" s="83"/>
    </row>
    <row r="435318" spans="16:16" x14ac:dyDescent="0.3">
      <c r="P435318" s="83"/>
    </row>
    <row r="435319" spans="16:16" x14ac:dyDescent="0.3">
      <c r="P435319" s="83"/>
    </row>
    <row r="435320" spans="16:16" x14ac:dyDescent="0.3">
      <c r="P435320" s="83"/>
    </row>
    <row r="435321" spans="16:16" x14ac:dyDescent="0.3">
      <c r="P435321" s="83"/>
    </row>
    <row r="435322" spans="16:16" x14ac:dyDescent="0.3">
      <c r="P435322" s="83"/>
    </row>
    <row r="435323" spans="16:16" x14ac:dyDescent="0.3">
      <c r="P435323" s="83"/>
    </row>
    <row r="435324" spans="16:16" x14ac:dyDescent="0.3">
      <c r="P435324" s="83"/>
    </row>
    <row r="435325" spans="16:16" x14ac:dyDescent="0.3">
      <c r="P435325" s="83"/>
    </row>
    <row r="435326" spans="16:16" x14ac:dyDescent="0.3">
      <c r="P435326" s="83"/>
    </row>
    <row r="435327" spans="16:16" x14ac:dyDescent="0.3">
      <c r="P435327" s="83"/>
    </row>
    <row r="435328" spans="16:16" x14ac:dyDescent="0.3">
      <c r="P435328" s="83"/>
    </row>
    <row r="435329" spans="16:16" x14ac:dyDescent="0.3">
      <c r="P435329" s="83"/>
    </row>
    <row r="435330" spans="16:16" x14ac:dyDescent="0.3">
      <c r="P435330" s="83"/>
    </row>
    <row r="435331" spans="16:16" x14ac:dyDescent="0.3">
      <c r="P435331" s="83"/>
    </row>
    <row r="435332" spans="16:16" x14ac:dyDescent="0.3">
      <c r="P435332" s="83"/>
    </row>
    <row r="435333" spans="16:16" x14ac:dyDescent="0.3">
      <c r="P435333" s="83"/>
    </row>
    <row r="435334" spans="16:16" x14ac:dyDescent="0.3">
      <c r="P435334" s="83"/>
    </row>
    <row r="435335" spans="16:16" x14ac:dyDescent="0.3">
      <c r="P435335" s="83"/>
    </row>
    <row r="435336" spans="16:16" x14ac:dyDescent="0.3">
      <c r="P435336" s="83"/>
    </row>
    <row r="435337" spans="16:16" x14ac:dyDescent="0.3">
      <c r="P435337" s="83"/>
    </row>
    <row r="435338" spans="16:16" x14ac:dyDescent="0.3">
      <c r="P435338" s="83"/>
    </row>
    <row r="435339" spans="16:16" x14ac:dyDescent="0.3">
      <c r="P435339" s="83"/>
    </row>
    <row r="435340" spans="16:16" x14ac:dyDescent="0.3">
      <c r="P435340" s="83"/>
    </row>
    <row r="435341" spans="16:16" x14ac:dyDescent="0.3">
      <c r="P435341" s="83"/>
    </row>
    <row r="435342" spans="16:16" x14ac:dyDescent="0.3">
      <c r="P435342" s="83"/>
    </row>
    <row r="435343" spans="16:16" x14ac:dyDescent="0.3">
      <c r="P435343" s="83"/>
    </row>
    <row r="435344" spans="16:16" x14ac:dyDescent="0.3">
      <c r="P435344" s="83"/>
    </row>
    <row r="435345" spans="16:16" x14ac:dyDescent="0.3">
      <c r="P435345" s="83"/>
    </row>
    <row r="435346" spans="16:16" x14ac:dyDescent="0.3">
      <c r="P435346" s="83"/>
    </row>
    <row r="435347" spans="16:16" x14ac:dyDescent="0.3">
      <c r="P435347" s="83"/>
    </row>
    <row r="435348" spans="16:16" x14ac:dyDescent="0.3">
      <c r="P435348" s="83"/>
    </row>
    <row r="435349" spans="16:16" x14ac:dyDescent="0.3">
      <c r="P435349" s="83"/>
    </row>
    <row r="435350" spans="16:16" x14ac:dyDescent="0.3">
      <c r="P435350" s="83"/>
    </row>
    <row r="435351" spans="16:16" x14ac:dyDescent="0.3">
      <c r="P435351" s="83"/>
    </row>
    <row r="435352" spans="16:16" x14ac:dyDescent="0.3">
      <c r="P435352" s="83"/>
    </row>
    <row r="435353" spans="16:16" x14ac:dyDescent="0.3">
      <c r="P435353" s="83"/>
    </row>
    <row r="435354" spans="16:16" x14ac:dyDescent="0.3">
      <c r="P435354" s="83"/>
    </row>
    <row r="435355" spans="16:16" x14ac:dyDescent="0.3">
      <c r="P435355" s="83"/>
    </row>
    <row r="435356" spans="16:16" x14ac:dyDescent="0.3">
      <c r="P435356" s="83"/>
    </row>
    <row r="435357" spans="16:16" x14ac:dyDescent="0.3">
      <c r="P435357" s="83"/>
    </row>
    <row r="435358" spans="16:16" x14ac:dyDescent="0.3">
      <c r="P435358" s="83"/>
    </row>
    <row r="435359" spans="16:16" x14ac:dyDescent="0.3">
      <c r="P435359" s="83"/>
    </row>
    <row r="435360" spans="16:16" x14ac:dyDescent="0.3">
      <c r="P435360" s="83"/>
    </row>
    <row r="435361" spans="16:16" x14ac:dyDescent="0.3">
      <c r="P435361" s="83"/>
    </row>
    <row r="435362" spans="16:16" x14ac:dyDescent="0.3">
      <c r="P435362" s="83"/>
    </row>
    <row r="435363" spans="16:16" x14ac:dyDescent="0.3">
      <c r="P435363" s="83"/>
    </row>
    <row r="435364" spans="16:16" x14ac:dyDescent="0.3">
      <c r="P435364" s="83"/>
    </row>
    <row r="435365" spans="16:16" x14ac:dyDescent="0.3">
      <c r="P435365" s="83"/>
    </row>
    <row r="435366" spans="16:16" x14ac:dyDescent="0.3">
      <c r="P435366" s="83"/>
    </row>
    <row r="435367" spans="16:16" x14ac:dyDescent="0.3">
      <c r="P435367" s="83"/>
    </row>
    <row r="435368" spans="16:16" x14ac:dyDescent="0.3">
      <c r="P435368" s="83"/>
    </row>
    <row r="435369" spans="16:16" x14ac:dyDescent="0.3">
      <c r="P435369" s="83"/>
    </row>
    <row r="435370" spans="16:16" x14ac:dyDescent="0.3">
      <c r="P435370" s="83"/>
    </row>
    <row r="435371" spans="16:16" x14ac:dyDescent="0.3">
      <c r="P435371" s="83"/>
    </row>
    <row r="435372" spans="16:16" x14ac:dyDescent="0.3">
      <c r="P435372" s="83"/>
    </row>
    <row r="435373" spans="16:16" x14ac:dyDescent="0.3">
      <c r="P435373" s="83"/>
    </row>
    <row r="435374" spans="16:16" x14ac:dyDescent="0.3">
      <c r="P435374" s="83"/>
    </row>
    <row r="435375" spans="16:16" x14ac:dyDescent="0.3">
      <c r="P435375" s="83"/>
    </row>
    <row r="435376" spans="16:16" x14ac:dyDescent="0.3">
      <c r="P435376" s="83"/>
    </row>
    <row r="435377" spans="16:16" x14ac:dyDescent="0.3">
      <c r="P435377" s="83"/>
    </row>
    <row r="435378" spans="16:16" x14ac:dyDescent="0.3">
      <c r="P435378" s="83"/>
    </row>
    <row r="435379" spans="16:16" x14ac:dyDescent="0.3">
      <c r="P435379" s="83"/>
    </row>
    <row r="435380" spans="16:16" x14ac:dyDescent="0.3">
      <c r="P435380" s="83"/>
    </row>
    <row r="435381" spans="16:16" x14ac:dyDescent="0.3">
      <c r="P435381" s="83"/>
    </row>
    <row r="435382" spans="16:16" x14ac:dyDescent="0.3">
      <c r="P435382" s="83"/>
    </row>
    <row r="435383" spans="16:16" x14ac:dyDescent="0.3">
      <c r="P435383" s="83"/>
    </row>
    <row r="435384" spans="16:16" x14ac:dyDescent="0.3">
      <c r="P435384" s="83"/>
    </row>
    <row r="435385" spans="16:16" x14ac:dyDescent="0.3">
      <c r="P435385" s="83"/>
    </row>
    <row r="435386" spans="16:16" x14ac:dyDescent="0.3">
      <c r="P435386" s="83"/>
    </row>
    <row r="435387" spans="16:16" x14ac:dyDescent="0.3">
      <c r="P435387" s="83"/>
    </row>
    <row r="435388" spans="16:16" x14ac:dyDescent="0.3">
      <c r="P435388" s="83"/>
    </row>
    <row r="435389" spans="16:16" x14ac:dyDescent="0.3">
      <c r="P435389" s="83"/>
    </row>
    <row r="435390" spans="16:16" x14ac:dyDescent="0.3">
      <c r="P435390" s="83"/>
    </row>
    <row r="435391" spans="16:16" x14ac:dyDescent="0.3">
      <c r="P435391" s="83"/>
    </row>
    <row r="435392" spans="16:16" x14ac:dyDescent="0.3">
      <c r="P435392" s="83"/>
    </row>
    <row r="435393" spans="16:16" x14ac:dyDescent="0.3">
      <c r="P435393" s="83"/>
    </row>
    <row r="435394" spans="16:16" x14ac:dyDescent="0.3">
      <c r="P435394" s="83"/>
    </row>
    <row r="435395" spans="16:16" x14ac:dyDescent="0.3">
      <c r="P435395" s="83"/>
    </row>
    <row r="435396" spans="16:16" x14ac:dyDescent="0.3">
      <c r="P435396" s="83"/>
    </row>
    <row r="435397" spans="16:16" x14ac:dyDescent="0.3">
      <c r="P435397" s="83"/>
    </row>
    <row r="435398" spans="16:16" x14ac:dyDescent="0.3">
      <c r="P435398" s="83"/>
    </row>
    <row r="435399" spans="16:16" x14ac:dyDescent="0.3">
      <c r="P435399" s="83"/>
    </row>
    <row r="435400" spans="16:16" x14ac:dyDescent="0.3">
      <c r="P435400" s="83"/>
    </row>
    <row r="435401" spans="16:16" x14ac:dyDescent="0.3">
      <c r="P435401" s="83"/>
    </row>
    <row r="435402" spans="16:16" x14ac:dyDescent="0.3">
      <c r="P435402" s="83"/>
    </row>
    <row r="435403" spans="16:16" x14ac:dyDescent="0.3">
      <c r="P435403" s="83"/>
    </row>
    <row r="435404" spans="16:16" x14ac:dyDescent="0.3">
      <c r="P435404" s="83"/>
    </row>
    <row r="435405" spans="16:16" x14ac:dyDescent="0.3">
      <c r="P435405" s="83"/>
    </row>
    <row r="435406" spans="16:16" x14ac:dyDescent="0.3">
      <c r="P435406" s="83"/>
    </row>
    <row r="435407" spans="16:16" x14ac:dyDescent="0.3">
      <c r="P435407" s="83"/>
    </row>
    <row r="435408" spans="16:16" x14ac:dyDescent="0.3">
      <c r="P435408" s="83"/>
    </row>
    <row r="435409" spans="16:16" x14ac:dyDescent="0.3">
      <c r="P435409" s="83"/>
    </row>
    <row r="435410" spans="16:16" x14ac:dyDescent="0.3">
      <c r="P435410" s="83"/>
    </row>
    <row r="435411" spans="16:16" x14ac:dyDescent="0.3">
      <c r="P435411" s="83"/>
    </row>
    <row r="435412" spans="16:16" x14ac:dyDescent="0.3">
      <c r="P435412" s="83"/>
    </row>
    <row r="435413" spans="16:16" x14ac:dyDescent="0.3">
      <c r="P435413" s="83"/>
    </row>
    <row r="435414" spans="16:16" x14ac:dyDescent="0.3">
      <c r="P435414" s="83"/>
    </row>
    <row r="435415" spans="16:16" x14ac:dyDescent="0.3">
      <c r="P435415" s="83"/>
    </row>
    <row r="435416" spans="16:16" x14ac:dyDescent="0.3">
      <c r="P435416" s="83"/>
    </row>
    <row r="435417" spans="16:16" x14ac:dyDescent="0.3">
      <c r="P435417" s="83"/>
    </row>
    <row r="435418" spans="16:16" x14ac:dyDescent="0.3">
      <c r="P435418" s="83"/>
    </row>
    <row r="435419" spans="16:16" x14ac:dyDescent="0.3">
      <c r="P435419" s="83"/>
    </row>
    <row r="435420" spans="16:16" x14ac:dyDescent="0.3">
      <c r="P435420" s="83"/>
    </row>
    <row r="435421" spans="16:16" x14ac:dyDescent="0.3">
      <c r="P435421" s="83"/>
    </row>
    <row r="435422" spans="16:16" x14ac:dyDescent="0.3">
      <c r="P435422" s="83"/>
    </row>
    <row r="435423" spans="16:16" x14ac:dyDescent="0.3">
      <c r="P435423" s="83"/>
    </row>
    <row r="435424" spans="16:16" x14ac:dyDescent="0.3">
      <c r="P435424" s="83"/>
    </row>
    <row r="435425" spans="16:16" x14ac:dyDescent="0.3">
      <c r="P435425" s="83"/>
    </row>
    <row r="435426" spans="16:16" x14ac:dyDescent="0.3">
      <c r="P435426" s="83"/>
    </row>
    <row r="435427" spans="16:16" x14ac:dyDescent="0.3">
      <c r="P435427" s="83"/>
    </row>
    <row r="435428" spans="16:16" x14ac:dyDescent="0.3">
      <c r="P435428" s="83"/>
    </row>
    <row r="435429" spans="16:16" x14ac:dyDescent="0.3">
      <c r="P435429" s="83"/>
    </row>
    <row r="435430" spans="16:16" x14ac:dyDescent="0.3">
      <c r="P435430" s="83"/>
    </row>
    <row r="435431" spans="16:16" x14ac:dyDescent="0.3">
      <c r="P435431" s="83"/>
    </row>
    <row r="435432" spans="16:16" x14ac:dyDescent="0.3">
      <c r="P435432" s="83"/>
    </row>
    <row r="435433" spans="16:16" x14ac:dyDescent="0.3">
      <c r="P435433" s="83"/>
    </row>
    <row r="435434" spans="16:16" x14ac:dyDescent="0.3">
      <c r="P435434" s="83"/>
    </row>
    <row r="435435" spans="16:16" x14ac:dyDescent="0.3">
      <c r="P435435" s="83"/>
    </row>
    <row r="435436" spans="16:16" x14ac:dyDescent="0.3">
      <c r="P435436" s="83"/>
    </row>
    <row r="435437" spans="16:16" x14ac:dyDescent="0.3">
      <c r="P435437" s="83"/>
    </row>
    <row r="435438" spans="16:16" x14ac:dyDescent="0.3">
      <c r="P435438" s="83"/>
    </row>
    <row r="435439" spans="16:16" x14ac:dyDescent="0.3">
      <c r="P435439" s="83"/>
    </row>
    <row r="435440" spans="16:16" x14ac:dyDescent="0.3">
      <c r="P435440" s="83"/>
    </row>
    <row r="435441" spans="16:16" x14ac:dyDescent="0.3">
      <c r="P435441" s="83"/>
    </row>
    <row r="435442" spans="16:16" x14ac:dyDescent="0.3">
      <c r="P435442" s="83"/>
    </row>
    <row r="435443" spans="16:16" x14ac:dyDescent="0.3">
      <c r="P435443" s="83"/>
    </row>
    <row r="435444" spans="16:16" x14ac:dyDescent="0.3">
      <c r="P435444" s="83"/>
    </row>
    <row r="435445" spans="16:16" x14ac:dyDescent="0.3">
      <c r="P435445" s="83"/>
    </row>
    <row r="435446" spans="16:16" x14ac:dyDescent="0.3">
      <c r="P435446" s="83"/>
    </row>
    <row r="435447" spans="16:16" x14ac:dyDescent="0.3">
      <c r="P435447" s="83"/>
    </row>
    <row r="435448" spans="16:16" x14ac:dyDescent="0.3">
      <c r="P435448" s="83"/>
    </row>
    <row r="435449" spans="16:16" x14ac:dyDescent="0.3">
      <c r="P435449" s="83"/>
    </row>
    <row r="435450" spans="16:16" x14ac:dyDescent="0.3">
      <c r="P435450" s="83"/>
    </row>
    <row r="435451" spans="16:16" x14ac:dyDescent="0.3">
      <c r="P435451" s="83"/>
    </row>
    <row r="435452" spans="16:16" x14ac:dyDescent="0.3">
      <c r="P435452" s="83"/>
    </row>
    <row r="435453" spans="16:16" x14ac:dyDescent="0.3">
      <c r="P435453" s="83"/>
    </row>
    <row r="435454" spans="16:16" x14ac:dyDescent="0.3">
      <c r="P435454" s="83"/>
    </row>
    <row r="435455" spans="16:16" x14ac:dyDescent="0.3">
      <c r="P435455" s="83"/>
    </row>
    <row r="435456" spans="16:16" x14ac:dyDescent="0.3">
      <c r="P435456" s="83"/>
    </row>
    <row r="435457" spans="16:16" x14ac:dyDescent="0.3">
      <c r="P435457" s="83"/>
    </row>
    <row r="435458" spans="16:16" x14ac:dyDescent="0.3">
      <c r="P435458" s="83"/>
    </row>
    <row r="435459" spans="16:16" x14ac:dyDescent="0.3">
      <c r="P435459" s="83"/>
    </row>
    <row r="435460" spans="16:16" x14ac:dyDescent="0.3">
      <c r="P435460" s="83"/>
    </row>
    <row r="435461" spans="16:16" x14ac:dyDescent="0.3">
      <c r="P435461" s="83"/>
    </row>
    <row r="435462" spans="16:16" x14ac:dyDescent="0.3">
      <c r="P435462" s="83"/>
    </row>
    <row r="435463" spans="16:16" x14ac:dyDescent="0.3">
      <c r="P435463" s="83"/>
    </row>
    <row r="435464" spans="16:16" x14ac:dyDescent="0.3">
      <c r="P435464" s="83"/>
    </row>
    <row r="435465" spans="16:16" x14ac:dyDescent="0.3">
      <c r="P435465" s="83"/>
    </row>
    <row r="435466" spans="16:16" x14ac:dyDescent="0.3">
      <c r="P435466" s="83"/>
    </row>
    <row r="435467" spans="16:16" x14ac:dyDescent="0.3">
      <c r="P435467" s="83"/>
    </row>
    <row r="435468" spans="16:16" x14ac:dyDescent="0.3">
      <c r="P435468" s="83"/>
    </row>
    <row r="435469" spans="16:16" x14ac:dyDescent="0.3">
      <c r="P435469" s="83"/>
    </row>
    <row r="435470" spans="16:16" x14ac:dyDescent="0.3">
      <c r="P435470" s="83"/>
    </row>
    <row r="435471" spans="16:16" x14ac:dyDescent="0.3">
      <c r="P435471" s="83"/>
    </row>
    <row r="435472" spans="16:16" x14ac:dyDescent="0.3">
      <c r="P435472" s="83"/>
    </row>
    <row r="435473" spans="16:16" x14ac:dyDescent="0.3">
      <c r="P435473" s="83"/>
    </row>
    <row r="435474" spans="16:16" x14ac:dyDescent="0.3">
      <c r="P435474" s="83"/>
    </row>
    <row r="435475" spans="16:16" x14ac:dyDescent="0.3">
      <c r="P435475" s="83"/>
    </row>
    <row r="435476" spans="16:16" x14ac:dyDescent="0.3">
      <c r="P435476" s="83"/>
    </row>
    <row r="435477" spans="16:16" x14ac:dyDescent="0.3">
      <c r="P435477" s="83"/>
    </row>
    <row r="435478" spans="16:16" x14ac:dyDescent="0.3">
      <c r="P435478" s="83"/>
    </row>
    <row r="435479" spans="16:16" x14ac:dyDescent="0.3">
      <c r="P435479" s="83"/>
    </row>
    <row r="435480" spans="16:16" x14ac:dyDescent="0.3">
      <c r="P435480" s="83"/>
    </row>
    <row r="435481" spans="16:16" x14ac:dyDescent="0.3">
      <c r="P435481" s="83"/>
    </row>
    <row r="435482" spans="16:16" x14ac:dyDescent="0.3">
      <c r="P435482" s="83"/>
    </row>
    <row r="435483" spans="16:16" x14ac:dyDescent="0.3">
      <c r="P435483" s="83"/>
    </row>
    <row r="435484" spans="16:16" x14ac:dyDescent="0.3">
      <c r="P435484" s="83"/>
    </row>
    <row r="435485" spans="16:16" x14ac:dyDescent="0.3">
      <c r="P435485" s="83"/>
    </row>
    <row r="435486" spans="16:16" x14ac:dyDescent="0.3">
      <c r="P435486" s="83"/>
    </row>
    <row r="435487" spans="16:16" x14ac:dyDescent="0.3">
      <c r="P435487" s="83"/>
    </row>
    <row r="435488" spans="16:16" x14ac:dyDescent="0.3">
      <c r="P435488" s="83"/>
    </row>
    <row r="435489" spans="16:16" x14ac:dyDescent="0.3">
      <c r="P435489" s="83"/>
    </row>
    <row r="435490" spans="16:16" x14ac:dyDescent="0.3">
      <c r="P435490" s="83"/>
    </row>
    <row r="435491" spans="16:16" x14ac:dyDescent="0.3">
      <c r="P435491" s="83"/>
    </row>
    <row r="435492" spans="16:16" x14ac:dyDescent="0.3">
      <c r="P435492" s="83"/>
    </row>
    <row r="435493" spans="16:16" x14ac:dyDescent="0.3">
      <c r="P435493" s="83"/>
    </row>
    <row r="435494" spans="16:16" x14ac:dyDescent="0.3">
      <c r="P435494" s="83"/>
    </row>
    <row r="435495" spans="16:16" x14ac:dyDescent="0.3">
      <c r="P435495" s="83"/>
    </row>
    <row r="435496" spans="16:16" x14ac:dyDescent="0.3">
      <c r="P435496" s="83"/>
    </row>
    <row r="435497" spans="16:16" x14ac:dyDescent="0.3">
      <c r="P435497" s="83"/>
    </row>
    <row r="435498" spans="16:16" x14ac:dyDescent="0.3">
      <c r="P435498" s="83"/>
    </row>
    <row r="435499" spans="16:16" x14ac:dyDescent="0.3">
      <c r="P435499" s="83"/>
    </row>
    <row r="435500" spans="16:16" x14ac:dyDescent="0.3">
      <c r="P435500" s="83"/>
    </row>
    <row r="435501" spans="16:16" x14ac:dyDescent="0.3">
      <c r="P435501" s="83"/>
    </row>
    <row r="435502" spans="16:16" x14ac:dyDescent="0.3">
      <c r="P435502" s="83"/>
    </row>
    <row r="435503" spans="16:16" x14ac:dyDescent="0.3">
      <c r="P435503" s="83"/>
    </row>
    <row r="435504" spans="16:16" x14ac:dyDescent="0.3">
      <c r="P435504" s="83"/>
    </row>
    <row r="435505" spans="16:16" x14ac:dyDescent="0.3">
      <c r="P435505" s="83"/>
    </row>
    <row r="435506" spans="16:16" x14ac:dyDescent="0.3">
      <c r="P435506" s="83"/>
    </row>
    <row r="435507" spans="16:16" x14ac:dyDescent="0.3">
      <c r="P435507" s="83"/>
    </row>
    <row r="435508" spans="16:16" x14ac:dyDescent="0.3">
      <c r="P435508" s="83"/>
    </row>
    <row r="435509" spans="16:16" x14ac:dyDescent="0.3">
      <c r="P435509" s="83"/>
    </row>
    <row r="435510" spans="16:16" x14ac:dyDescent="0.3">
      <c r="P435510" s="83"/>
    </row>
    <row r="435511" spans="16:16" x14ac:dyDescent="0.3">
      <c r="P435511" s="83"/>
    </row>
    <row r="435512" spans="16:16" x14ac:dyDescent="0.3">
      <c r="P435512" s="83"/>
    </row>
    <row r="435513" spans="16:16" x14ac:dyDescent="0.3">
      <c r="P435513" s="83"/>
    </row>
    <row r="435514" spans="16:16" x14ac:dyDescent="0.3">
      <c r="P435514" s="83"/>
    </row>
    <row r="435515" spans="16:16" x14ac:dyDescent="0.3">
      <c r="P435515" s="83"/>
    </row>
    <row r="435516" spans="16:16" x14ac:dyDescent="0.3">
      <c r="P435516" s="83"/>
    </row>
    <row r="435517" spans="16:16" x14ac:dyDescent="0.3">
      <c r="P435517" s="83"/>
    </row>
    <row r="435518" spans="16:16" x14ac:dyDescent="0.3">
      <c r="P435518" s="83"/>
    </row>
    <row r="435519" spans="16:16" x14ac:dyDescent="0.3">
      <c r="P435519" s="83"/>
    </row>
    <row r="435520" spans="16:16" x14ac:dyDescent="0.3">
      <c r="P435520" s="83"/>
    </row>
    <row r="435521" spans="16:16" x14ac:dyDescent="0.3">
      <c r="P435521" s="83"/>
    </row>
    <row r="435522" spans="16:16" x14ac:dyDescent="0.3">
      <c r="P435522" s="83"/>
    </row>
    <row r="435523" spans="16:16" x14ac:dyDescent="0.3">
      <c r="P435523" s="83"/>
    </row>
    <row r="435524" spans="16:16" x14ac:dyDescent="0.3">
      <c r="P435524" s="83"/>
    </row>
    <row r="435525" spans="16:16" x14ac:dyDescent="0.3">
      <c r="P435525" s="83"/>
    </row>
    <row r="435526" spans="16:16" x14ac:dyDescent="0.3">
      <c r="P435526" s="83"/>
    </row>
    <row r="435527" spans="16:16" x14ac:dyDescent="0.3">
      <c r="P435527" s="83"/>
    </row>
    <row r="435528" spans="16:16" x14ac:dyDescent="0.3">
      <c r="P435528" s="83"/>
    </row>
    <row r="435529" spans="16:16" x14ac:dyDescent="0.3">
      <c r="P435529" s="83"/>
    </row>
    <row r="435530" spans="16:16" x14ac:dyDescent="0.3">
      <c r="P435530" s="83"/>
    </row>
    <row r="435531" spans="16:16" x14ac:dyDescent="0.3">
      <c r="P435531" s="83"/>
    </row>
    <row r="435532" spans="16:16" x14ac:dyDescent="0.3">
      <c r="P435532" s="83"/>
    </row>
    <row r="435533" spans="16:16" x14ac:dyDescent="0.3">
      <c r="P435533" s="83"/>
    </row>
    <row r="435534" spans="16:16" x14ac:dyDescent="0.3">
      <c r="P435534" s="83"/>
    </row>
    <row r="435535" spans="16:16" x14ac:dyDescent="0.3">
      <c r="P435535" s="83"/>
    </row>
    <row r="435536" spans="16:16" x14ac:dyDescent="0.3">
      <c r="P435536" s="83"/>
    </row>
    <row r="435537" spans="16:16" x14ac:dyDescent="0.3">
      <c r="P435537" s="83"/>
    </row>
    <row r="435538" spans="16:16" x14ac:dyDescent="0.3">
      <c r="P435538" s="83"/>
    </row>
    <row r="435539" spans="16:16" x14ac:dyDescent="0.3">
      <c r="P435539" s="83"/>
    </row>
    <row r="435540" spans="16:16" x14ac:dyDescent="0.3">
      <c r="P435540" s="83"/>
    </row>
    <row r="435541" spans="16:16" x14ac:dyDescent="0.3">
      <c r="P435541" s="83"/>
    </row>
    <row r="435542" spans="16:16" x14ac:dyDescent="0.3">
      <c r="P435542" s="83"/>
    </row>
    <row r="435543" spans="16:16" x14ac:dyDescent="0.3">
      <c r="P435543" s="83"/>
    </row>
    <row r="435544" spans="16:16" x14ac:dyDescent="0.3">
      <c r="P435544" s="83"/>
    </row>
    <row r="435545" spans="16:16" x14ac:dyDescent="0.3">
      <c r="P435545" s="83"/>
    </row>
    <row r="435546" spans="16:16" x14ac:dyDescent="0.3">
      <c r="P435546" s="83"/>
    </row>
    <row r="435547" spans="16:16" x14ac:dyDescent="0.3">
      <c r="P435547" s="83"/>
    </row>
    <row r="435548" spans="16:16" x14ac:dyDescent="0.3">
      <c r="P435548" s="83"/>
    </row>
    <row r="435549" spans="16:16" x14ac:dyDescent="0.3">
      <c r="P435549" s="83"/>
    </row>
    <row r="435550" spans="16:16" x14ac:dyDescent="0.3">
      <c r="P435550" s="83"/>
    </row>
    <row r="435551" spans="16:16" x14ac:dyDescent="0.3">
      <c r="P435551" s="83"/>
    </row>
    <row r="435552" spans="16:16" x14ac:dyDescent="0.3">
      <c r="P435552" s="83"/>
    </row>
    <row r="435553" spans="16:16" x14ac:dyDescent="0.3">
      <c r="P435553" s="83"/>
    </row>
    <row r="435554" spans="16:16" x14ac:dyDescent="0.3">
      <c r="P435554" s="83"/>
    </row>
    <row r="435555" spans="16:16" x14ac:dyDescent="0.3">
      <c r="P435555" s="83"/>
    </row>
    <row r="435556" spans="16:16" x14ac:dyDescent="0.3">
      <c r="P435556" s="83"/>
    </row>
    <row r="435557" spans="16:16" x14ac:dyDescent="0.3">
      <c r="P435557" s="83"/>
    </row>
    <row r="435558" spans="16:16" x14ac:dyDescent="0.3">
      <c r="P435558" s="83"/>
    </row>
    <row r="435559" spans="16:16" x14ac:dyDescent="0.3">
      <c r="P435559" s="83"/>
    </row>
    <row r="435560" spans="16:16" x14ac:dyDescent="0.3">
      <c r="P435560" s="83"/>
    </row>
    <row r="435561" spans="16:16" x14ac:dyDescent="0.3">
      <c r="P435561" s="83"/>
    </row>
    <row r="435562" spans="16:16" x14ac:dyDescent="0.3">
      <c r="P435562" s="83"/>
    </row>
    <row r="435563" spans="16:16" x14ac:dyDescent="0.3">
      <c r="P435563" s="83"/>
    </row>
    <row r="435564" spans="16:16" x14ac:dyDescent="0.3">
      <c r="P435564" s="83"/>
    </row>
    <row r="435565" spans="16:16" x14ac:dyDescent="0.3">
      <c r="P435565" s="83"/>
    </row>
    <row r="435566" spans="16:16" x14ac:dyDescent="0.3">
      <c r="P435566" s="83"/>
    </row>
    <row r="435567" spans="16:16" x14ac:dyDescent="0.3">
      <c r="P435567" s="83"/>
    </row>
    <row r="435568" spans="16:16" x14ac:dyDescent="0.3">
      <c r="P435568" s="83"/>
    </row>
    <row r="435569" spans="16:16" x14ac:dyDescent="0.3">
      <c r="P435569" s="83"/>
    </row>
    <row r="435570" spans="16:16" x14ac:dyDescent="0.3">
      <c r="P435570" s="83"/>
    </row>
    <row r="435571" spans="16:16" x14ac:dyDescent="0.3">
      <c r="P435571" s="83"/>
    </row>
    <row r="435572" spans="16:16" x14ac:dyDescent="0.3">
      <c r="P435572" s="83"/>
    </row>
    <row r="435573" spans="16:16" x14ac:dyDescent="0.3">
      <c r="P435573" s="83"/>
    </row>
    <row r="435574" spans="16:16" x14ac:dyDescent="0.3">
      <c r="P435574" s="83"/>
    </row>
    <row r="435575" spans="16:16" x14ac:dyDescent="0.3">
      <c r="P435575" s="83"/>
    </row>
    <row r="435576" spans="16:16" x14ac:dyDescent="0.3">
      <c r="P435576" s="83"/>
    </row>
    <row r="435577" spans="16:16" x14ac:dyDescent="0.3">
      <c r="P435577" s="83"/>
    </row>
    <row r="435578" spans="16:16" x14ac:dyDescent="0.3">
      <c r="P435578" s="83"/>
    </row>
    <row r="435579" spans="16:16" x14ac:dyDescent="0.3">
      <c r="P435579" s="83"/>
    </row>
    <row r="435580" spans="16:16" x14ac:dyDescent="0.3">
      <c r="P435580" s="83"/>
    </row>
    <row r="435581" spans="16:16" x14ac:dyDescent="0.3">
      <c r="P435581" s="83"/>
    </row>
    <row r="435582" spans="16:16" x14ac:dyDescent="0.3">
      <c r="P435582" s="83"/>
    </row>
    <row r="435583" spans="16:16" x14ac:dyDescent="0.3">
      <c r="P435583" s="83"/>
    </row>
    <row r="435584" spans="16:16" x14ac:dyDescent="0.3">
      <c r="P435584" s="83"/>
    </row>
    <row r="435585" spans="16:16" x14ac:dyDescent="0.3">
      <c r="P435585" s="83"/>
    </row>
    <row r="435586" spans="16:16" x14ac:dyDescent="0.3">
      <c r="P435586" s="83"/>
    </row>
    <row r="435587" spans="16:16" x14ac:dyDescent="0.3">
      <c r="P435587" s="83"/>
    </row>
    <row r="435588" spans="16:16" x14ac:dyDescent="0.3">
      <c r="P435588" s="83"/>
    </row>
    <row r="435589" spans="16:16" x14ac:dyDescent="0.3">
      <c r="P435589" s="83"/>
    </row>
    <row r="435590" spans="16:16" x14ac:dyDescent="0.3">
      <c r="P435590" s="83"/>
    </row>
    <row r="435591" spans="16:16" x14ac:dyDescent="0.3">
      <c r="P435591" s="83"/>
    </row>
    <row r="435592" spans="16:16" x14ac:dyDescent="0.3">
      <c r="P435592" s="83"/>
    </row>
    <row r="435593" spans="16:16" x14ac:dyDescent="0.3">
      <c r="P435593" s="83"/>
    </row>
    <row r="435594" spans="16:16" x14ac:dyDescent="0.3">
      <c r="P435594" s="83"/>
    </row>
    <row r="435595" spans="16:16" x14ac:dyDescent="0.3">
      <c r="P435595" s="83"/>
    </row>
    <row r="435596" spans="16:16" x14ac:dyDescent="0.3">
      <c r="P435596" s="83"/>
    </row>
    <row r="435597" spans="16:16" x14ac:dyDescent="0.3">
      <c r="P435597" s="83"/>
    </row>
    <row r="435598" spans="16:16" x14ac:dyDescent="0.3">
      <c r="P435598" s="83"/>
    </row>
    <row r="435599" spans="16:16" x14ac:dyDescent="0.3">
      <c r="P435599" s="83"/>
    </row>
    <row r="435600" spans="16:16" x14ac:dyDescent="0.3">
      <c r="P435600" s="83"/>
    </row>
    <row r="435601" spans="16:16" x14ac:dyDescent="0.3">
      <c r="P435601" s="83"/>
    </row>
    <row r="435602" spans="16:16" x14ac:dyDescent="0.3">
      <c r="P435602" s="83"/>
    </row>
    <row r="435603" spans="16:16" x14ac:dyDescent="0.3">
      <c r="P435603" s="83"/>
    </row>
    <row r="435604" spans="16:16" x14ac:dyDescent="0.3">
      <c r="P435604" s="83"/>
    </row>
    <row r="435605" spans="16:16" x14ac:dyDescent="0.3">
      <c r="P435605" s="83"/>
    </row>
    <row r="435606" spans="16:16" x14ac:dyDescent="0.3">
      <c r="P435606" s="83"/>
    </row>
    <row r="435607" spans="16:16" x14ac:dyDescent="0.3">
      <c r="P435607" s="83"/>
    </row>
    <row r="435608" spans="16:16" x14ac:dyDescent="0.3">
      <c r="P435608" s="83"/>
    </row>
    <row r="435609" spans="16:16" x14ac:dyDescent="0.3">
      <c r="P435609" s="83"/>
    </row>
    <row r="435610" spans="16:16" x14ac:dyDescent="0.3">
      <c r="P435610" s="83"/>
    </row>
    <row r="435611" spans="16:16" x14ac:dyDescent="0.3">
      <c r="P435611" s="83"/>
    </row>
    <row r="435612" spans="16:16" x14ac:dyDescent="0.3">
      <c r="P435612" s="83"/>
    </row>
    <row r="435613" spans="16:16" x14ac:dyDescent="0.3">
      <c r="P435613" s="83"/>
    </row>
    <row r="435614" spans="16:16" x14ac:dyDescent="0.3">
      <c r="P435614" s="83"/>
    </row>
    <row r="435615" spans="16:16" x14ac:dyDescent="0.3">
      <c r="P435615" s="83"/>
    </row>
    <row r="435616" spans="16:16" x14ac:dyDescent="0.3">
      <c r="P435616" s="83"/>
    </row>
    <row r="435617" spans="16:16" x14ac:dyDescent="0.3">
      <c r="P435617" s="83"/>
    </row>
    <row r="435618" spans="16:16" x14ac:dyDescent="0.3">
      <c r="P435618" s="83"/>
    </row>
    <row r="435619" spans="16:16" x14ac:dyDescent="0.3">
      <c r="P435619" s="83"/>
    </row>
    <row r="435620" spans="16:16" x14ac:dyDescent="0.3">
      <c r="P435620" s="83"/>
    </row>
    <row r="435621" spans="16:16" x14ac:dyDescent="0.3">
      <c r="P435621" s="83"/>
    </row>
    <row r="435622" spans="16:16" x14ac:dyDescent="0.3">
      <c r="P435622" s="83"/>
    </row>
    <row r="435623" spans="16:16" x14ac:dyDescent="0.3">
      <c r="P435623" s="83"/>
    </row>
    <row r="435624" spans="16:16" x14ac:dyDescent="0.3">
      <c r="P435624" s="83"/>
    </row>
    <row r="435625" spans="16:16" x14ac:dyDescent="0.3">
      <c r="P435625" s="83"/>
    </row>
    <row r="435626" spans="16:16" x14ac:dyDescent="0.3">
      <c r="P435626" s="83"/>
    </row>
    <row r="435627" spans="16:16" x14ac:dyDescent="0.3">
      <c r="P435627" s="83"/>
    </row>
    <row r="435628" spans="16:16" x14ac:dyDescent="0.3">
      <c r="P435628" s="83"/>
    </row>
    <row r="435629" spans="16:16" x14ac:dyDescent="0.3">
      <c r="P435629" s="83"/>
    </row>
    <row r="435630" spans="16:16" x14ac:dyDescent="0.3">
      <c r="P435630" s="83"/>
    </row>
    <row r="435631" spans="16:16" x14ac:dyDescent="0.3">
      <c r="P435631" s="83"/>
    </row>
    <row r="435632" spans="16:16" x14ac:dyDescent="0.3">
      <c r="P435632" s="83"/>
    </row>
    <row r="435633" spans="16:16" x14ac:dyDescent="0.3">
      <c r="P435633" s="83"/>
    </row>
    <row r="435634" spans="16:16" x14ac:dyDescent="0.3">
      <c r="P435634" s="83"/>
    </row>
    <row r="435635" spans="16:16" x14ac:dyDescent="0.3">
      <c r="P435635" s="83"/>
    </row>
    <row r="435636" spans="16:16" x14ac:dyDescent="0.3">
      <c r="P435636" s="83"/>
    </row>
    <row r="435637" spans="16:16" x14ac:dyDescent="0.3">
      <c r="P435637" s="83"/>
    </row>
    <row r="435638" spans="16:16" x14ac:dyDescent="0.3">
      <c r="P435638" s="83"/>
    </row>
    <row r="435639" spans="16:16" x14ac:dyDescent="0.3">
      <c r="P435639" s="83"/>
    </row>
    <row r="435640" spans="16:16" x14ac:dyDescent="0.3">
      <c r="P435640" s="83"/>
    </row>
    <row r="435641" spans="16:16" x14ac:dyDescent="0.3">
      <c r="P435641" s="83"/>
    </row>
    <row r="435642" spans="16:16" x14ac:dyDescent="0.3">
      <c r="P435642" s="83"/>
    </row>
    <row r="435643" spans="16:16" x14ac:dyDescent="0.3">
      <c r="P435643" s="83"/>
    </row>
    <row r="435644" spans="16:16" x14ac:dyDescent="0.3">
      <c r="P435644" s="83"/>
    </row>
    <row r="435645" spans="16:16" x14ac:dyDescent="0.3">
      <c r="P435645" s="83"/>
    </row>
    <row r="435646" spans="16:16" x14ac:dyDescent="0.3">
      <c r="P435646" s="83"/>
    </row>
    <row r="435647" spans="16:16" x14ac:dyDescent="0.3">
      <c r="P435647" s="83"/>
    </row>
    <row r="435648" spans="16:16" x14ac:dyDescent="0.3">
      <c r="P435648" s="83"/>
    </row>
    <row r="435649" spans="16:16" x14ac:dyDescent="0.3">
      <c r="P435649" s="83"/>
    </row>
    <row r="435650" spans="16:16" x14ac:dyDescent="0.3">
      <c r="P435650" s="83"/>
    </row>
    <row r="435651" spans="16:16" x14ac:dyDescent="0.3">
      <c r="P435651" s="83"/>
    </row>
    <row r="435652" spans="16:16" x14ac:dyDescent="0.3">
      <c r="P435652" s="83"/>
    </row>
    <row r="435653" spans="16:16" x14ac:dyDescent="0.3">
      <c r="P435653" s="83"/>
    </row>
    <row r="435654" spans="16:16" x14ac:dyDescent="0.3">
      <c r="P435654" s="83"/>
    </row>
    <row r="435655" spans="16:16" x14ac:dyDescent="0.3">
      <c r="P435655" s="83"/>
    </row>
    <row r="435656" spans="16:16" x14ac:dyDescent="0.3">
      <c r="P435656" s="83"/>
    </row>
    <row r="435657" spans="16:16" x14ac:dyDescent="0.3">
      <c r="P435657" s="83"/>
    </row>
    <row r="435658" spans="16:16" x14ac:dyDescent="0.3">
      <c r="P435658" s="83"/>
    </row>
    <row r="435659" spans="16:16" x14ac:dyDescent="0.3">
      <c r="P435659" s="83"/>
    </row>
    <row r="435660" spans="16:16" x14ac:dyDescent="0.3">
      <c r="P435660" s="83"/>
    </row>
    <row r="435661" spans="16:16" x14ac:dyDescent="0.3">
      <c r="P435661" s="83"/>
    </row>
    <row r="435662" spans="16:16" x14ac:dyDescent="0.3">
      <c r="P435662" s="83"/>
    </row>
    <row r="435663" spans="16:16" x14ac:dyDescent="0.3">
      <c r="P435663" s="83"/>
    </row>
    <row r="435664" spans="16:16" x14ac:dyDescent="0.3">
      <c r="P435664" s="83"/>
    </row>
    <row r="435665" spans="16:16" x14ac:dyDescent="0.3">
      <c r="P435665" s="83"/>
    </row>
    <row r="435666" spans="16:16" x14ac:dyDescent="0.3">
      <c r="P435666" s="83"/>
    </row>
    <row r="435667" spans="16:16" x14ac:dyDescent="0.3">
      <c r="P435667" s="83"/>
    </row>
    <row r="435668" spans="16:16" x14ac:dyDescent="0.3">
      <c r="P435668" s="83"/>
    </row>
    <row r="435669" spans="16:16" x14ac:dyDescent="0.3">
      <c r="P435669" s="83"/>
    </row>
    <row r="435670" spans="16:16" x14ac:dyDescent="0.3">
      <c r="P435670" s="83"/>
    </row>
    <row r="435671" spans="16:16" x14ac:dyDescent="0.3">
      <c r="P435671" s="83"/>
    </row>
    <row r="435672" spans="16:16" x14ac:dyDescent="0.3">
      <c r="P435672" s="83"/>
    </row>
    <row r="435673" spans="16:16" x14ac:dyDescent="0.3">
      <c r="P435673" s="83"/>
    </row>
    <row r="435674" spans="16:16" x14ac:dyDescent="0.3">
      <c r="P435674" s="83"/>
    </row>
    <row r="435675" spans="16:16" x14ac:dyDescent="0.3">
      <c r="P435675" s="83"/>
    </row>
    <row r="435676" spans="16:16" x14ac:dyDescent="0.3">
      <c r="P435676" s="83"/>
    </row>
    <row r="435677" spans="16:16" x14ac:dyDescent="0.3">
      <c r="P435677" s="83"/>
    </row>
    <row r="435678" spans="16:16" x14ac:dyDescent="0.3">
      <c r="P435678" s="83"/>
    </row>
    <row r="435679" spans="16:16" x14ac:dyDescent="0.3">
      <c r="P435679" s="83"/>
    </row>
    <row r="435680" spans="16:16" x14ac:dyDescent="0.3">
      <c r="P435680" s="83"/>
    </row>
    <row r="435681" spans="16:16" x14ac:dyDescent="0.3">
      <c r="P435681" s="83"/>
    </row>
    <row r="435682" spans="16:16" x14ac:dyDescent="0.3">
      <c r="P435682" s="83"/>
    </row>
    <row r="435683" spans="16:16" x14ac:dyDescent="0.3">
      <c r="P435683" s="83"/>
    </row>
    <row r="435684" spans="16:16" x14ac:dyDescent="0.3">
      <c r="P435684" s="83"/>
    </row>
    <row r="435685" spans="16:16" x14ac:dyDescent="0.3">
      <c r="P435685" s="83"/>
    </row>
    <row r="435686" spans="16:16" x14ac:dyDescent="0.3">
      <c r="P435686" s="83"/>
    </row>
    <row r="435687" spans="16:16" x14ac:dyDescent="0.3">
      <c r="P435687" s="83"/>
    </row>
    <row r="435688" spans="16:16" x14ac:dyDescent="0.3">
      <c r="P435688" s="83"/>
    </row>
    <row r="435689" spans="16:16" x14ac:dyDescent="0.3">
      <c r="P435689" s="83"/>
    </row>
    <row r="435690" spans="16:16" x14ac:dyDescent="0.3">
      <c r="P435690" s="83"/>
    </row>
    <row r="435691" spans="16:16" x14ac:dyDescent="0.3">
      <c r="P435691" s="83"/>
    </row>
    <row r="435692" spans="16:16" x14ac:dyDescent="0.3">
      <c r="P435692" s="83"/>
    </row>
    <row r="435693" spans="16:16" x14ac:dyDescent="0.3">
      <c r="P435693" s="83"/>
    </row>
    <row r="435694" spans="16:16" x14ac:dyDescent="0.3">
      <c r="P435694" s="83"/>
    </row>
    <row r="435695" spans="16:16" x14ac:dyDescent="0.3">
      <c r="P435695" s="83"/>
    </row>
    <row r="435696" spans="16:16" x14ac:dyDescent="0.3">
      <c r="P435696" s="83"/>
    </row>
    <row r="435697" spans="16:16" x14ac:dyDescent="0.3">
      <c r="P435697" s="83"/>
    </row>
    <row r="435698" spans="16:16" x14ac:dyDescent="0.3">
      <c r="P435698" s="83"/>
    </row>
    <row r="435699" spans="16:16" x14ac:dyDescent="0.3">
      <c r="P435699" s="83"/>
    </row>
    <row r="435700" spans="16:16" x14ac:dyDescent="0.3">
      <c r="P435700" s="83"/>
    </row>
    <row r="435701" spans="16:16" x14ac:dyDescent="0.3">
      <c r="P435701" s="83"/>
    </row>
    <row r="435702" spans="16:16" x14ac:dyDescent="0.3">
      <c r="P435702" s="83"/>
    </row>
    <row r="435703" spans="16:16" x14ac:dyDescent="0.3">
      <c r="P435703" s="83"/>
    </row>
    <row r="435704" spans="16:16" x14ac:dyDescent="0.3">
      <c r="P435704" s="83"/>
    </row>
    <row r="435705" spans="16:16" x14ac:dyDescent="0.3">
      <c r="P435705" s="83"/>
    </row>
    <row r="435706" spans="16:16" x14ac:dyDescent="0.3">
      <c r="P435706" s="83"/>
    </row>
    <row r="435707" spans="16:16" x14ac:dyDescent="0.3">
      <c r="P435707" s="83"/>
    </row>
    <row r="435708" spans="16:16" x14ac:dyDescent="0.3">
      <c r="P435708" s="83"/>
    </row>
    <row r="435709" spans="16:16" x14ac:dyDescent="0.3">
      <c r="P435709" s="83"/>
    </row>
    <row r="435710" spans="16:16" x14ac:dyDescent="0.3">
      <c r="P435710" s="83"/>
    </row>
    <row r="435711" spans="16:16" x14ac:dyDescent="0.3">
      <c r="P435711" s="83"/>
    </row>
    <row r="435712" spans="16:16" x14ac:dyDescent="0.3">
      <c r="P435712" s="83"/>
    </row>
    <row r="435713" spans="16:16" x14ac:dyDescent="0.3">
      <c r="P435713" s="83"/>
    </row>
    <row r="435714" spans="16:16" x14ac:dyDescent="0.3">
      <c r="P435714" s="83"/>
    </row>
    <row r="435715" spans="16:16" x14ac:dyDescent="0.3">
      <c r="P435715" s="83"/>
    </row>
    <row r="435716" spans="16:16" x14ac:dyDescent="0.3">
      <c r="P435716" s="83"/>
    </row>
    <row r="435717" spans="16:16" x14ac:dyDescent="0.3">
      <c r="P435717" s="83"/>
    </row>
    <row r="435718" spans="16:16" x14ac:dyDescent="0.3">
      <c r="P435718" s="83"/>
    </row>
    <row r="435719" spans="16:16" x14ac:dyDescent="0.3">
      <c r="P435719" s="83"/>
    </row>
    <row r="435720" spans="16:16" x14ac:dyDescent="0.3">
      <c r="P435720" s="83"/>
    </row>
    <row r="435721" spans="16:16" x14ac:dyDescent="0.3">
      <c r="P435721" s="83"/>
    </row>
    <row r="435722" spans="16:16" x14ac:dyDescent="0.3">
      <c r="P435722" s="83"/>
    </row>
    <row r="435723" spans="16:16" x14ac:dyDescent="0.3">
      <c r="P435723" s="83"/>
    </row>
    <row r="435724" spans="16:16" x14ac:dyDescent="0.3">
      <c r="P435724" s="83"/>
    </row>
    <row r="435725" spans="16:16" x14ac:dyDescent="0.3">
      <c r="P435725" s="83"/>
    </row>
    <row r="435726" spans="16:16" x14ac:dyDescent="0.3">
      <c r="P435726" s="83"/>
    </row>
    <row r="435727" spans="16:16" x14ac:dyDescent="0.3">
      <c r="P435727" s="83"/>
    </row>
    <row r="435728" spans="16:16" x14ac:dyDescent="0.3">
      <c r="P435728" s="83"/>
    </row>
    <row r="435729" spans="16:16" x14ac:dyDescent="0.3">
      <c r="P435729" s="83"/>
    </row>
    <row r="435730" spans="16:16" x14ac:dyDescent="0.3">
      <c r="P435730" s="83"/>
    </row>
    <row r="435731" spans="16:16" x14ac:dyDescent="0.3">
      <c r="P435731" s="83"/>
    </row>
    <row r="435732" spans="16:16" x14ac:dyDescent="0.3">
      <c r="P435732" s="83"/>
    </row>
    <row r="435733" spans="16:16" x14ac:dyDescent="0.3">
      <c r="P435733" s="83"/>
    </row>
    <row r="435734" spans="16:16" x14ac:dyDescent="0.3">
      <c r="P435734" s="83"/>
    </row>
    <row r="435735" spans="16:16" x14ac:dyDescent="0.3">
      <c r="P435735" s="83"/>
    </row>
    <row r="435736" spans="16:16" x14ac:dyDescent="0.3">
      <c r="P435736" s="83"/>
    </row>
    <row r="435737" spans="16:16" x14ac:dyDescent="0.3">
      <c r="P435737" s="83"/>
    </row>
    <row r="435738" spans="16:16" x14ac:dyDescent="0.3">
      <c r="P435738" s="83"/>
    </row>
    <row r="435739" spans="16:16" x14ac:dyDescent="0.3">
      <c r="P435739" s="83"/>
    </row>
    <row r="435740" spans="16:16" x14ac:dyDescent="0.3">
      <c r="P435740" s="83"/>
    </row>
    <row r="435741" spans="16:16" x14ac:dyDescent="0.3">
      <c r="P435741" s="83"/>
    </row>
    <row r="435742" spans="16:16" x14ac:dyDescent="0.3">
      <c r="P435742" s="83"/>
    </row>
    <row r="435743" spans="16:16" x14ac:dyDescent="0.3">
      <c r="P435743" s="83"/>
    </row>
    <row r="435744" spans="16:16" x14ac:dyDescent="0.3">
      <c r="P435744" s="83"/>
    </row>
    <row r="435745" spans="16:16" x14ac:dyDescent="0.3">
      <c r="P435745" s="83"/>
    </row>
    <row r="435746" spans="16:16" x14ac:dyDescent="0.3">
      <c r="P435746" s="83"/>
    </row>
    <row r="435747" spans="16:16" x14ac:dyDescent="0.3">
      <c r="P435747" s="83"/>
    </row>
    <row r="435748" spans="16:16" x14ac:dyDescent="0.3">
      <c r="P435748" s="83"/>
    </row>
    <row r="435749" spans="16:16" x14ac:dyDescent="0.3">
      <c r="P435749" s="83"/>
    </row>
    <row r="435750" spans="16:16" x14ac:dyDescent="0.3">
      <c r="P435750" s="83"/>
    </row>
    <row r="435751" spans="16:16" x14ac:dyDescent="0.3">
      <c r="P435751" s="83"/>
    </row>
    <row r="435752" spans="16:16" x14ac:dyDescent="0.3">
      <c r="P435752" s="83"/>
    </row>
    <row r="435753" spans="16:16" x14ac:dyDescent="0.3">
      <c r="P435753" s="83"/>
    </row>
    <row r="435754" spans="16:16" x14ac:dyDescent="0.3">
      <c r="P435754" s="83"/>
    </row>
    <row r="435755" spans="16:16" x14ac:dyDescent="0.3">
      <c r="P435755" s="83"/>
    </row>
    <row r="435756" spans="16:16" x14ac:dyDescent="0.3">
      <c r="P435756" s="83"/>
    </row>
    <row r="435757" spans="16:16" x14ac:dyDescent="0.3">
      <c r="P435757" s="83"/>
    </row>
    <row r="435758" spans="16:16" x14ac:dyDescent="0.3">
      <c r="P435758" s="83"/>
    </row>
    <row r="435759" spans="16:16" x14ac:dyDescent="0.3">
      <c r="P435759" s="83"/>
    </row>
    <row r="435760" spans="16:16" x14ac:dyDescent="0.3">
      <c r="P435760" s="83"/>
    </row>
    <row r="435761" spans="16:16" x14ac:dyDescent="0.3">
      <c r="P435761" s="83"/>
    </row>
    <row r="435762" spans="16:16" x14ac:dyDescent="0.3">
      <c r="P435762" s="83"/>
    </row>
    <row r="435763" spans="16:16" x14ac:dyDescent="0.3">
      <c r="P435763" s="83"/>
    </row>
    <row r="435764" spans="16:16" x14ac:dyDescent="0.3">
      <c r="P435764" s="83"/>
    </row>
    <row r="435765" spans="16:16" x14ac:dyDescent="0.3">
      <c r="P435765" s="83"/>
    </row>
    <row r="435766" spans="16:16" x14ac:dyDescent="0.3">
      <c r="P435766" s="83"/>
    </row>
    <row r="435767" spans="16:16" x14ac:dyDescent="0.3">
      <c r="P435767" s="83"/>
    </row>
    <row r="435768" spans="16:16" x14ac:dyDescent="0.3">
      <c r="P435768" s="83"/>
    </row>
    <row r="435769" spans="16:16" x14ac:dyDescent="0.3">
      <c r="P435769" s="83"/>
    </row>
    <row r="435770" spans="16:16" x14ac:dyDescent="0.3">
      <c r="P435770" s="83"/>
    </row>
    <row r="435771" spans="16:16" x14ac:dyDescent="0.3">
      <c r="P435771" s="83"/>
    </row>
    <row r="435772" spans="16:16" x14ac:dyDescent="0.3">
      <c r="P435772" s="83"/>
    </row>
    <row r="435773" spans="16:16" x14ac:dyDescent="0.3">
      <c r="P435773" s="83"/>
    </row>
    <row r="435774" spans="16:16" x14ac:dyDescent="0.3">
      <c r="P435774" s="83"/>
    </row>
    <row r="435775" spans="16:16" x14ac:dyDescent="0.3">
      <c r="P435775" s="83"/>
    </row>
    <row r="435776" spans="16:16" x14ac:dyDescent="0.3">
      <c r="P435776" s="83"/>
    </row>
    <row r="435777" spans="16:16" x14ac:dyDescent="0.3">
      <c r="P435777" s="83"/>
    </row>
    <row r="435778" spans="16:16" x14ac:dyDescent="0.3">
      <c r="P435778" s="83"/>
    </row>
    <row r="435779" spans="16:16" x14ac:dyDescent="0.3">
      <c r="P435779" s="83"/>
    </row>
    <row r="435780" spans="16:16" x14ac:dyDescent="0.3">
      <c r="P435780" s="83"/>
    </row>
    <row r="435781" spans="16:16" x14ac:dyDescent="0.3">
      <c r="P435781" s="83"/>
    </row>
    <row r="435782" spans="16:16" x14ac:dyDescent="0.3">
      <c r="P435782" s="83"/>
    </row>
    <row r="435783" spans="16:16" x14ac:dyDescent="0.3">
      <c r="P435783" s="83"/>
    </row>
    <row r="435784" spans="16:16" x14ac:dyDescent="0.3">
      <c r="P435784" s="83"/>
    </row>
    <row r="435785" spans="16:16" x14ac:dyDescent="0.3">
      <c r="P435785" s="83"/>
    </row>
    <row r="435786" spans="16:16" x14ac:dyDescent="0.3">
      <c r="P435786" s="83"/>
    </row>
    <row r="435787" spans="16:16" x14ac:dyDescent="0.3">
      <c r="P435787" s="83"/>
    </row>
    <row r="435788" spans="16:16" x14ac:dyDescent="0.3">
      <c r="P435788" s="83"/>
    </row>
    <row r="435789" spans="16:16" x14ac:dyDescent="0.3">
      <c r="P435789" s="83"/>
    </row>
    <row r="435790" spans="16:16" x14ac:dyDescent="0.3">
      <c r="P435790" s="83"/>
    </row>
    <row r="435791" spans="16:16" x14ac:dyDescent="0.3">
      <c r="P435791" s="83"/>
    </row>
    <row r="435792" spans="16:16" x14ac:dyDescent="0.3">
      <c r="P435792" s="83"/>
    </row>
    <row r="435793" spans="16:16" x14ac:dyDescent="0.3">
      <c r="P435793" s="83"/>
    </row>
    <row r="435794" spans="16:16" x14ac:dyDescent="0.3">
      <c r="P435794" s="83"/>
    </row>
    <row r="435795" spans="16:16" x14ac:dyDescent="0.3">
      <c r="P435795" s="83"/>
    </row>
    <row r="435796" spans="16:16" x14ac:dyDescent="0.3">
      <c r="P435796" s="83"/>
    </row>
    <row r="435797" spans="16:16" x14ac:dyDescent="0.3">
      <c r="P435797" s="83"/>
    </row>
    <row r="435798" spans="16:16" x14ac:dyDescent="0.3">
      <c r="P435798" s="83"/>
    </row>
    <row r="435799" spans="16:16" x14ac:dyDescent="0.3">
      <c r="P435799" s="83"/>
    </row>
    <row r="435800" spans="16:16" x14ac:dyDescent="0.3">
      <c r="P435800" s="83"/>
    </row>
    <row r="435801" spans="16:16" x14ac:dyDescent="0.3">
      <c r="P435801" s="83"/>
    </row>
    <row r="435802" spans="16:16" x14ac:dyDescent="0.3">
      <c r="P435802" s="83"/>
    </row>
    <row r="435803" spans="16:16" x14ac:dyDescent="0.3">
      <c r="P435803" s="83"/>
    </row>
    <row r="435804" spans="16:16" x14ac:dyDescent="0.3">
      <c r="P435804" s="83"/>
    </row>
    <row r="435805" spans="16:16" x14ac:dyDescent="0.3">
      <c r="P435805" s="83"/>
    </row>
    <row r="435806" spans="16:16" x14ac:dyDescent="0.3">
      <c r="P435806" s="83"/>
    </row>
    <row r="435807" spans="16:16" x14ac:dyDescent="0.3">
      <c r="P435807" s="83"/>
    </row>
    <row r="435808" spans="16:16" x14ac:dyDescent="0.3">
      <c r="P435808" s="83"/>
    </row>
    <row r="435809" spans="16:16" x14ac:dyDescent="0.3">
      <c r="P435809" s="83"/>
    </row>
    <row r="435810" spans="16:16" x14ac:dyDescent="0.3">
      <c r="P435810" s="83"/>
    </row>
    <row r="435811" spans="16:16" x14ac:dyDescent="0.3">
      <c r="P435811" s="83"/>
    </row>
    <row r="435812" spans="16:16" x14ac:dyDescent="0.3">
      <c r="P435812" s="83"/>
    </row>
    <row r="435813" spans="16:16" x14ac:dyDescent="0.3">
      <c r="P435813" s="83"/>
    </row>
    <row r="435814" spans="16:16" x14ac:dyDescent="0.3">
      <c r="P435814" s="83"/>
    </row>
    <row r="435815" spans="16:16" x14ac:dyDescent="0.3">
      <c r="P435815" s="83"/>
    </row>
    <row r="435816" spans="16:16" x14ac:dyDescent="0.3">
      <c r="P435816" s="83"/>
    </row>
    <row r="435817" spans="16:16" x14ac:dyDescent="0.3">
      <c r="P435817" s="83"/>
    </row>
    <row r="435818" spans="16:16" x14ac:dyDescent="0.3">
      <c r="P435818" s="83"/>
    </row>
    <row r="435819" spans="16:16" x14ac:dyDescent="0.3">
      <c r="P435819" s="83"/>
    </row>
    <row r="435820" spans="16:16" x14ac:dyDescent="0.3">
      <c r="P435820" s="83"/>
    </row>
    <row r="435821" spans="16:16" x14ac:dyDescent="0.3">
      <c r="P435821" s="83"/>
    </row>
    <row r="435822" spans="16:16" x14ac:dyDescent="0.3">
      <c r="P435822" s="83"/>
    </row>
    <row r="435823" spans="16:16" x14ac:dyDescent="0.3">
      <c r="P435823" s="83"/>
    </row>
    <row r="435824" spans="16:16" x14ac:dyDescent="0.3">
      <c r="P435824" s="83"/>
    </row>
    <row r="435825" spans="16:16" x14ac:dyDescent="0.3">
      <c r="P435825" s="83"/>
    </row>
    <row r="435826" spans="16:16" x14ac:dyDescent="0.3">
      <c r="P435826" s="83"/>
    </row>
    <row r="435827" spans="16:16" x14ac:dyDescent="0.3">
      <c r="P435827" s="83"/>
    </row>
    <row r="435828" spans="16:16" x14ac:dyDescent="0.3">
      <c r="P435828" s="83"/>
    </row>
    <row r="435829" spans="16:16" x14ac:dyDescent="0.3">
      <c r="P435829" s="83"/>
    </row>
    <row r="435830" spans="16:16" x14ac:dyDescent="0.3">
      <c r="P435830" s="83"/>
    </row>
    <row r="435831" spans="16:16" x14ac:dyDescent="0.3">
      <c r="P435831" s="83"/>
    </row>
    <row r="435832" spans="16:16" x14ac:dyDescent="0.3">
      <c r="P435832" s="83"/>
    </row>
    <row r="435833" spans="16:16" x14ac:dyDescent="0.3">
      <c r="P435833" s="83"/>
    </row>
    <row r="435834" spans="16:16" x14ac:dyDescent="0.3">
      <c r="P435834" s="83"/>
    </row>
    <row r="435835" spans="16:16" x14ac:dyDescent="0.3">
      <c r="P435835" s="83"/>
    </row>
    <row r="435836" spans="16:16" x14ac:dyDescent="0.3">
      <c r="P435836" s="83"/>
    </row>
    <row r="435837" spans="16:16" x14ac:dyDescent="0.3">
      <c r="P435837" s="83"/>
    </row>
    <row r="435838" spans="16:16" x14ac:dyDescent="0.3">
      <c r="P435838" s="83"/>
    </row>
    <row r="435839" spans="16:16" x14ac:dyDescent="0.3">
      <c r="P435839" s="83"/>
    </row>
    <row r="435840" spans="16:16" x14ac:dyDescent="0.3">
      <c r="P435840" s="83"/>
    </row>
    <row r="435841" spans="16:16" x14ac:dyDescent="0.3">
      <c r="P435841" s="83"/>
    </row>
    <row r="435842" spans="16:16" x14ac:dyDescent="0.3">
      <c r="P435842" s="83"/>
    </row>
    <row r="435843" spans="16:16" x14ac:dyDescent="0.3">
      <c r="P435843" s="83"/>
    </row>
    <row r="435844" spans="16:16" x14ac:dyDescent="0.3">
      <c r="P435844" s="83"/>
    </row>
    <row r="435845" spans="16:16" x14ac:dyDescent="0.3">
      <c r="P435845" s="83"/>
    </row>
    <row r="435846" spans="16:16" x14ac:dyDescent="0.3">
      <c r="P435846" s="83"/>
    </row>
    <row r="435847" spans="16:16" x14ac:dyDescent="0.3">
      <c r="P435847" s="83"/>
    </row>
    <row r="435848" spans="16:16" x14ac:dyDescent="0.3">
      <c r="P435848" s="83"/>
    </row>
    <row r="435849" spans="16:16" x14ac:dyDescent="0.3">
      <c r="P435849" s="83"/>
    </row>
    <row r="435850" spans="16:16" x14ac:dyDescent="0.3">
      <c r="P435850" s="83"/>
    </row>
    <row r="435851" spans="16:16" x14ac:dyDescent="0.3">
      <c r="P435851" s="83"/>
    </row>
    <row r="435852" spans="16:16" x14ac:dyDescent="0.3">
      <c r="P435852" s="83"/>
    </row>
    <row r="435853" spans="16:16" x14ac:dyDescent="0.3">
      <c r="P435853" s="83"/>
    </row>
    <row r="435854" spans="16:16" x14ac:dyDescent="0.3">
      <c r="P435854" s="83"/>
    </row>
    <row r="435855" spans="16:16" x14ac:dyDescent="0.3">
      <c r="P435855" s="83"/>
    </row>
    <row r="435856" spans="16:16" x14ac:dyDescent="0.3">
      <c r="P435856" s="83"/>
    </row>
    <row r="435857" spans="16:16" x14ac:dyDescent="0.3">
      <c r="P435857" s="83"/>
    </row>
    <row r="435858" spans="16:16" x14ac:dyDescent="0.3">
      <c r="P435858" s="83"/>
    </row>
    <row r="435859" spans="16:16" x14ac:dyDescent="0.3">
      <c r="P435859" s="83"/>
    </row>
    <row r="435860" spans="16:16" x14ac:dyDescent="0.3">
      <c r="P435860" s="83"/>
    </row>
    <row r="435861" spans="16:16" x14ac:dyDescent="0.3">
      <c r="P435861" s="83"/>
    </row>
    <row r="435862" spans="16:16" x14ac:dyDescent="0.3">
      <c r="P435862" s="83"/>
    </row>
    <row r="435863" spans="16:16" x14ac:dyDescent="0.3">
      <c r="P435863" s="83"/>
    </row>
    <row r="435864" spans="16:16" x14ac:dyDescent="0.3">
      <c r="P435864" s="83"/>
    </row>
    <row r="435865" spans="16:16" x14ac:dyDescent="0.3">
      <c r="P435865" s="83"/>
    </row>
    <row r="435866" spans="16:16" x14ac:dyDescent="0.3">
      <c r="P435866" s="83"/>
    </row>
    <row r="435867" spans="16:16" x14ac:dyDescent="0.3">
      <c r="P435867" s="83"/>
    </row>
    <row r="435868" spans="16:16" x14ac:dyDescent="0.3">
      <c r="P435868" s="83"/>
    </row>
    <row r="435869" spans="16:16" x14ac:dyDescent="0.3">
      <c r="P435869" s="83"/>
    </row>
    <row r="435870" spans="16:16" x14ac:dyDescent="0.3">
      <c r="P435870" s="83"/>
    </row>
    <row r="435871" spans="16:16" x14ac:dyDescent="0.3">
      <c r="P435871" s="83"/>
    </row>
    <row r="435872" spans="16:16" x14ac:dyDescent="0.3">
      <c r="P435872" s="83"/>
    </row>
    <row r="435873" spans="16:16" x14ac:dyDescent="0.3">
      <c r="P435873" s="83"/>
    </row>
    <row r="435874" spans="16:16" x14ac:dyDescent="0.3">
      <c r="P435874" s="83"/>
    </row>
    <row r="435875" spans="16:16" x14ac:dyDescent="0.3">
      <c r="P435875" s="83"/>
    </row>
    <row r="435876" spans="16:16" x14ac:dyDescent="0.3">
      <c r="P435876" s="83"/>
    </row>
    <row r="435877" spans="16:16" x14ac:dyDescent="0.3">
      <c r="P435877" s="83"/>
    </row>
    <row r="435878" spans="16:16" x14ac:dyDescent="0.3">
      <c r="P435878" s="83"/>
    </row>
    <row r="435879" spans="16:16" x14ac:dyDescent="0.3">
      <c r="P435879" s="83"/>
    </row>
    <row r="435880" spans="16:16" x14ac:dyDescent="0.3">
      <c r="P435880" s="83"/>
    </row>
    <row r="435881" spans="16:16" x14ac:dyDescent="0.3">
      <c r="P435881" s="83"/>
    </row>
    <row r="435882" spans="16:16" x14ac:dyDescent="0.3">
      <c r="P435882" s="83"/>
    </row>
    <row r="435883" spans="16:16" x14ac:dyDescent="0.3">
      <c r="P435883" s="83"/>
    </row>
    <row r="435884" spans="16:16" x14ac:dyDescent="0.3">
      <c r="P435884" s="83"/>
    </row>
    <row r="435885" spans="16:16" x14ac:dyDescent="0.3">
      <c r="P435885" s="83"/>
    </row>
    <row r="435886" spans="16:16" x14ac:dyDescent="0.3">
      <c r="P435886" s="83"/>
    </row>
    <row r="435887" spans="16:16" x14ac:dyDescent="0.3">
      <c r="P435887" s="83"/>
    </row>
    <row r="435888" spans="16:16" x14ac:dyDescent="0.3">
      <c r="P435888" s="83"/>
    </row>
    <row r="435889" spans="16:16" x14ac:dyDescent="0.3">
      <c r="P435889" s="83"/>
    </row>
    <row r="435890" spans="16:16" x14ac:dyDescent="0.3">
      <c r="P435890" s="83"/>
    </row>
    <row r="435891" spans="16:16" x14ac:dyDescent="0.3">
      <c r="P435891" s="83"/>
    </row>
    <row r="435892" spans="16:16" x14ac:dyDescent="0.3">
      <c r="P435892" s="83"/>
    </row>
    <row r="435893" spans="16:16" x14ac:dyDescent="0.3">
      <c r="P435893" s="83"/>
    </row>
    <row r="435894" spans="16:16" x14ac:dyDescent="0.3">
      <c r="P435894" s="83"/>
    </row>
    <row r="435895" spans="16:16" x14ac:dyDescent="0.3">
      <c r="P435895" s="83"/>
    </row>
    <row r="435896" spans="16:16" x14ac:dyDescent="0.3">
      <c r="P435896" s="83"/>
    </row>
    <row r="435897" spans="16:16" x14ac:dyDescent="0.3">
      <c r="P435897" s="83"/>
    </row>
    <row r="435898" spans="16:16" x14ac:dyDescent="0.3">
      <c r="P435898" s="83"/>
    </row>
    <row r="435899" spans="16:16" x14ac:dyDescent="0.3">
      <c r="P435899" s="83"/>
    </row>
    <row r="435900" spans="16:16" x14ac:dyDescent="0.3">
      <c r="P435900" s="83"/>
    </row>
    <row r="435901" spans="16:16" x14ac:dyDescent="0.3">
      <c r="P435901" s="83"/>
    </row>
    <row r="435902" spans="16:16" x14ac:dyDescent="0.3">
      <c r="P435902" s="83"/>
    </row>
    <row r="435903" spans="16:16" x14ac:dyDescent="0.3">
      <c r="P435903" s="83"/>
    </row>
    <row r="435904" spans="16:16" x14ac:dyDescent="0.3">
      <c r="P435904" s="83"/>
    </row>
    <row r="435905" spans="16:16" x14ac:dyDescent="0.3">
      <c r="P435905" s="83"/>
    </row>
    <row r="435906" spans="16:16" x14ac:dyDescent="0.3">
      <c r="P435906" s="83"/>
    </row>
    <row r="435907" spans="16:16" x14ac:dyDescent="0.3">
      <c r="P435907" s="83"/>
    </row>
    <row r="435908" spans="16:16" x14ac:dyDescent="0.3">
      <c r="P435908" s="83"/>
    </row>
    <row r="435909" spans="16:16" x14ac:dyDescent="0.3">
      <c r="P435909" s="83"/>
    </row>
    <row r="435910" spans="16:16" x14ac:dyDescent="0.3">
      <c r="P435910" s="83"/>
    </row>
    <row r="435911" spans="16:16" x14ac:dyDescent="0.3">
      <c r="P435911" s="83"/>
    </row>
    <row r="435912" spans="16:16" x14ac:dyDescent="0.3">
      <c r="P435912" s="83"/>
    </row>
    <row r="435913" spans="16:16" x14ac:dyDescent="0.3">
      <c r="P435913" s="83"/>
    </row>
    <row r="435914" spans="16:16" x14ac:dyDescent="0.3">
      <c r="P435914" s="83"/>
    </row>
    <row r="435915" spans="16:16" x14ac:dyDescent="0.3">
      <c r="P435915" s="83"/>
    </row>
    <row r="435916" spans="16:16" x14ac:dyDescent="0.3">
      <c r="P435916" s="83"/>
    </row>
    <row r="435917" spans="16:16" x14ac:dyDescent="0.3">
      <c r="P435917" s="83"/>
    </row>
    <row r="435918" spans="16:16" x14ac:dyDescent="0.3">
      <c r="P435918" s="83"/>
    </row>
    <row r="435919" spans="16:16" x14ac:dyDescent="0.3">
      <c r="P435919" s="83"/>
    </row>
    <row r="435920" spans="16:16" x14ac:dyDescent="0.3">
      <c r="P435920" s="83"/>
    </row>
    <row r="435921" spans="16:16" x14ac:dyDescent="0.3">
      <c r="P435921" s="83"/>
    </row>
    <row r="435922" spans="16:16" x14ac:dyDescent="0.3">
      <c r="P435922" s="83"/>
    </row>
    <row r="435923" spans="16:16" x14ac:dyDescent="0.3">
      <c r="P435923" s="83"/>
    </row>
    <row r="435924" spans="16:16" x14ac:dyDescent="0.3">
      <c r="P435924" s="83"/>
    </row>
    <row r="435925" spans="16:16" x14ac:dyDescent="0.3">
      <c r="P435925" s="83"/>
    </row>
    <row r="435926" spans="16:16" x14ac:dyDescent="0.3">
      <c r="P435926" s="83"/>
    </row>
    <row r="435927" spans="16:16" x14ac:dyDescent="0.3">
      <c r="P435927" s="83"/>
    </row>
    <row r="435928" spans="16:16" x14ac:dyDescent="0.3">
      <c r="P435928" s="83"/>
    </row>
    <row r="435929" spans="16:16" x14ac:dyDescent="0.3">
      <c r="P435929" s="83"/>
    </row>
    <row r="435930" spans="16:16" x14ac:dyDescent="0.3">
      <c r="P435930" s="83"/>
    </row>
    <row r="435931" spans="16:16" x14ac:dyDescent="0.3">
      <c r="P435931" s="83"/>
    </row>
    <row r="435932" spans="16:16" x14ac:dyDescent="0.3">
      <c r="P435932" s="83"/>
    </row>
    <row r="435933" spans="16:16" x14ac:dyDescent="0.3">
      <c r="P435933" s="83"/>
    </row>
    <row r="435934" spans="16:16" x14ac:dyDescent="0.3">
      <c r="P435934" s="83"/>
    </row>
    <row r="435935" spans="16:16" x14ac:dyDescent="0.3">
      <c r="P435935" s="83"/>
    </row>
    <row r="435936" spans="16:16" x14ac:dyDescent="0.3">
      <c r="P435936" s="83"/>
    </row>
    <row r="435937" spans="16:16" x14ac:dyDescent="0.3">
      <c r="P435937" s="83"/>
    </row>
    <row r="435938" spans="16:16" x14ac:dyDescent="0.3">
      <c r="P435938" s="83"/>
    </row>
    <row r="435939" spans="16:16" x14ac:dyDescent="0.3">
      <c r="P435939" s="83"/>
    </row>
    <row r="435940" spans="16:16" x14ac:dyDescent="0.3">
      <c r="P435940" s="83"/>
    </row>
    <row r="435941" spans="16:16" x14ac:dyDescent="0.3">
      <c r="P435941" s="83"/>
    </row>
    <row r="435942" spans="16:16" x14ac:dyDescent="0.3">
      <c r="P435942" s="83"/>
    </row>
    <row r="435943" spans="16:16" x14ac:dyDescent="0.3">
      <c r="P435943" s="83"/>
    </row>
    <row r="435944" spans="16:16" x14ac:dyDescent="0.3">
      <c r="P435944" s="83"/>
    </row>
    <row r="435945" spans="16:16" x14ac:dyDescent="0.3">
      <c r="P435945" s="83"/>
    </row>
    <row r="435946" spans="16:16" x14ac:dyDescent="0.3">
      <c r="P435946" s="83"/>
    </row>
    <row r="435947" spans="16:16" x14ac:dyDescent="0.3">
      <c r="P435947" s="83"/>
    </row>
    <row r="435948" spans="16:16" x14ac:dyDescent="0.3">
      <c r="P435948" s="83"/>
    </row>
    <row r="435949" spans="16:16" x14ac:dyDescent="0.3">
      <c r="P435949" s="83"/>
    </row>
    <row r="435950" spans="16:16" x14ac:dyDescent="0.3">
      <c r="P435950" s="83"/>
    </row>
    <row r="435951" spans="16:16" x14ac:dyDescent="0.3">
      <c r="P435951" s="83"/>
    </row>
    <row r="435952" spans="16:16" x14ac:dyDescent="0.3">
      <c r="P435952" s="83"/>
    </row>
    <row r="435953" spans="16:16" x14ac:dyDescent="0.3">
      <c r="P435953" s="83"/>
    </row>
    <row r="435954" spans="16:16" x14ac:dyDescent="0.3">
      <c r="P435954" s="83"/>
    </row>
    <row r="435955" spans="16:16" x14ac:dyDescent="0.3">
      <c r="P435955" s="83"/>
    </row>
    <row r="435956" spans="16:16" x14ac:dyDescent="0.3">
      <c r="P435956" s="83"/>
    </row>
    <row r="435957" spans="16:16" x14ac:dyDescent="0.3">
      <c r="P435957" s="83"/>
    </row>
    <row r="435958" spans="16:16" x14ac:dyDescent="0.3">
      <c r="P435958" s="83"/>
    </row>
    <row r="435959" spans="16:16" x14ac:dyDescent="0.3">
      <c r="P435959" s="83"/>
    </row>
    <row r="435960" spans="16:16" x14ac:dyDescent="0.3">
      <c r="P435960" s="83"/>
    </row>
    <row r="435961" spans="16:16" x14ac:dyDescent="0.3">
      <c r="P435961" s="83"/>
    </row>
    <row r="435962" spans="16:16" x14ac:dyDescent="0.3">
      <c r="P435962" s="83"/>
    </row>
    <row r="435963" spans="16:16" x14ac:dyDescent="0.3">
      <c r="P435963" s="83"/>
    </row>
    <row r="435964" spans="16:16" x14ac:dyDescent="0.3">
      <c r="P435964" s="83"/>
    </row>
    <row r="435965" spans="16:16" x14ac:dyDescent="0.3">
      <c r="P435965" s="83"/>
    </row>
    <row r="435966" spans="16:16" x14ac:dyDescent="0.3">
      <c r="P435966" s="83"/>
    </row>
    <row r="435967" spans="16:16" x14ac:dyDescent="0.3">
      <c r="P435967" s="83"/>
    </row>
    <row r="435968" spans="16:16" x14ac:dyDescent="0.3">
      <c r="P435968" s="83"/>
    </row>
    <row r="435969" spans="16:16" x14ac:dyDescent="0.3">
      <c r="P435969" s="83"/>
    </row>
    <row r="435970" spans="16:16" x14ac:dyDescent="0.3">
      <c r="P435970" s="83"/>
    </row>
    <row r="435971" spans="16:16" x14ac:dyDescent="0.3">
      <c r="P435971" s="83"/>
    </row>
    <row r="435972" spans="16:16" x14ac:dyDescent="0.3">
      <c r="P435972" s="83"/>
    </row>
    <row r="435973" spans="16:16" x14ac:dyDescent="0.3">
      <c r="P435973" s="83"/>
    </row>
    <row r="435974" spans="16:16" x14ac:dyDescent="0.3">
      <c r="P435974" s="83"/>
    </row>
    <row r="435975" spans="16:16" x14ac:dyDescent="0.3">
      <c r="P435975" s="83"/>
    </row>
    <row r="435976" spans="16:16" x14ac:dyDescent="0.3">
      <c r="P435976" s="83"/>
    </row>
    <row r="435977" spans="16:16" x14ac:dyDescent="0.3">
      <c r="P435977" s="83"/>
    </row>
    <row r="435978" spans="16:16" x14ac:dyDescent="0.3">
      <c r="P435978" s="83"/>
    </row>
    <row r="435979" spans="16:16" x14ac:dyDescent="0.3">
      <c r="P435979" s="83"/>
    </row>
    <row r="435980" spans="16:16" x14ac:dyDescent="0.3">
      <c r="P435980" s="83"/>
    </row>
    <row r="435981" spans="16:16" x14ac:dyDescent="0.3">
      <c r="P435981" s="83"/>
    </row>
    <row r="435982" spans="16:16" x14ac:dyDescent="0.3">
      <c r="P435982" s="83"/>
    </row>
    <row r="435983" spans="16:16" x14ac:dyDescent="0.3">
      <c r="P435983" s="83"/>
    </row>
    <row r="435984" spans="16:16" x14ac:dyDescent="0.3">
      <c r="P435984" s="83"/>
    </row>
    <row r="435985" spans="16:16" x14ac:dyDescent="0.3">
      <c r="P435985" s="83"/>
    </row>
    <row r="435986" spans="16:16" x14ac:dyDescent="0.3">
      <c r="P435986" s="83"/>
    </row>
    <row r="435987" spans="16:16" x14ac:dyDescent="0.3">
      <c r="P435987" s="83"/>
    </row>
    <row r="435988" spans="16:16" x14ac:dyDescent="0.3">
      <c r="P435988" s="83"/>
    </row>
    <row r="435989" spans="16:16" x14ac:dyDescent="0.3">
      <c r="P435989" s="83"/>
    </row>
    <row r="435990" spans="16:16" x14ac:dyDescent="0.3">
      <c r="P435990" s="83"/>
    </row>
    <row r="435991" spans="16:16" x14ac:dyDescent="0.3">
      <c r="P435991" s="83"/>
    </row>
    <row r="435992" spans="16:16" x14ac:dyDescent="0.3">
      <c r="P435992" s="83"/>
    </row>
    <row r="435993" spans="16:16" x14ac:dyDescent="0.3">
      <c r="P435993" s="83"/>
    </row>
    <row r="435994" spans="16:16" x14ac:dyDescent="0.3">
      <c r="P435994" s="83"/>
    </row>
    <row r="435995" spans="16:16" x14ac:dyDescent="0.3">
      <c r="P435995" s="83"/>
    </row>
    <row r="435996" spans="16:16" x14ac:dyDescent="0.3">
      <c r="P435996" s="83"/>
    </row>
    <row r="435997" spans="16:16" x14ac:dyDescent="0.3">
      <c r="P435997" s="83"/>
    </row>
    <row r="435998" spans="16:16" x14ac:dyDescent="0.3">
      <c r="P435998" s="83"/>
    </row>
    <row r="435999" spans="16:16" x14ac:dyDescent="0.3">
      <c r="P435999" s="83"/>
    </row>
    <row r="436000" spans="16:16" x14ac:dyDescent="0.3">
      <c r="P436000" s="83"/>
    </row>
    <row r="436001" spans="16:16" x14ac:dyDescent="0.3">
      <c r="P436001" s="83"/>
    </row>
    <row r="436002" spans="16:16" x14ac:dyDescent="0.3">
      <c r="P436002" s="83"/>
    </row>
    <row r="436003" spans="16:16" x14ac:dyDescent="0.3">
      <c r="P436003" s="83"/>
    </row>
    <row r="436004" spans="16:16" x14ac:dyDescent="0.3">
      <c r="P436004" s="83"/>
    </row>
    <row r="436005" spans="16:16" x14ac:dyDescent="0.3">
      <c r="P436005" s="83"/>
    </row>
    <row r="436006" spans="16:16" x14ac:dyDescent="0.3">
      <c r="P436006" s="83"/>
    </row>
    <row r="436007" spans="16:16" x14ac:dyDescent="0.3">
      <c r="P436007" s="83"/>
    </row>
    <row r="436008" spans="16:16" x14ac:dyDescent="0.3">
      <c r="P436008" s="83"/>
    </row>
    <row r="436009" spans="16:16" x14ac:dyDescent="0.3">
      <c r="P436009" s="83"/>
    </row>
    <row r="436010" spans="16:16" x14ac:dyDescent="0.3">
      <c r="P436010" s="83"/>
    </row>
    <row r="436011" spans="16:16" x14ac:dyDescent="0.3">
      <c r="P436011" s="83"/>
    </row>
    <row r="436012" spans="16:16" x14ac:dyDescent="0.3">
      <c r="P436012" s="83"/>
    </row>
    <row r="436013" spans="16:16" x14ac:dyDescent="0.3">
      <c r="P436013" s="83"/>
    </row>
    <row r="436014" spans="16:16" x14ac:dyDescent="0.3">
      <c r="P436014" s="83"/>
    </row>
    <row r="436015" spans="16:16" x14ac:dyDescent="0.3">
      <c r="P436015" s="83"/>
    </row>
    <row r="436016" spans="16:16" x14ac:dyDescent="0.3">
      <c r="P436016" s="83"/>
    </row>
    <row r="436017" spans="16:16" x14ac:dyDescent="0.3">
      <c r="P436017" s="83"/>
    </row>
    <row r="436018" spans="16:16" x14ac:dyDescent="0.3">
      <c r="P436018" s="83"/>
    </row>
    <row r="436019" spans="16:16" x14ac:dyDescent="0.3">
      <c r="P436019" s="83"/>
    </row>
    <row r="436020" spans="16:16" x14ac:dyDescent="0.3">
      <c r="P436020" s="83"/>
    </row>
    <row r="436021" spans="16:16" x14ac:dyDescent="0.3">
      <c r="P436021" s="83"/>
    </row>
    <row r="436022" spans="16:16" x14ac:dyDescent="0.3">
      <c r="P436022" s="83"/>
    </row>
    <row r="436023" spans="16:16" x14ac:dyDescent="0.3">
      <c r="P436023" s="83"/>
    </row>
    <row r="436024" spans="16:16" x14ac:dyDescent="0.3">
      <c r="P436024" s="83"/>
    </row>
    <row r="436025" spans="16:16" x14ac:dyDescent="0.3">
      <c r="P436025" s="83"/>
    </row>
    <row r="436026" spans="16:16" x14ac:dyDescent="0.3">
      <c r="P436026" s="83"/>
    </row>
    <row r="436027" spans="16:16" x14ac:dyDescent="0.3">
      <c r="P436027" s="83"/>
    </row>
    <row r="436028" spans="16:16" x14ac:dyDescent="0.3">
      <c r="P436028" s="83"/>
    </row>
    <row r="436029" spans="16:16" x14ac:dyDescent="0.3">
      <c r="P436029" s="83"/>
    </row>
    <row r="436030" spans="16:16" x14ac:dyDescent="0.3">
      <c r="P436030" s="83"/>
    </row>
    <row r="436031" spans="16:16" x14ac:dyDescent="0.3">
      <c r="P436031" s="83"/>
    </row>
    <row r="436032" spans="16:16" x14ac:dyDescent="0.3">
      <c r="P436032" s="83"/>
    </row>
    <row r="436033" spans="16:16" x14ac:dyDescent="0.3">
      <c r="P436033" s="83"/>
    </row>
    <row r="436034" spans="16:16" x14ac:dyDescent="0.3">
      <c r="P436034" s="83"/>
    </row>
    <row r="436035" spans="16:16" x14ac:dyDescent="0.3">
      <c r="P436035" s="83"/>
    </row>
    <row r="436036" spans="16:16" x14ac:dyDescent="0.3">
      <c r="P436036" s="83"/>
    </row>
    <row r="436037" spans="16:16" x14ac:dyDescent="0.3">
      <c r="P436037" s="83"/>
    </row>
    <row r="436038" spans="16:16" x14ac:dyDescent="0.3">
      <c r="P436038" s="83"/>
    </row>
    <row r="436039" spans="16:16" x14ac:dyDescent="0.3">
      <c r="P436039" s="83"/>
    </row>
    <row r="436040" spans="16:16" x14ac:dyDescent="0.3">
      <c r="P436040" s="83"/>
    </row>
    <row r="436041" spans="16:16" x14ac:dyDescent="0.3">
      <c r="P436041" s="83"/>
    </row>
    <row r="436042" spans="16:16" x14ac:dyDescent="0.3">
      <c r="P436042" s="83"/>
    </row>
    <row r="436043" spans="16:16" x14ac:dyDescent="0.3">
      <c r="P436043" s="83"/>
    </row>
    <row r="436044" spans="16:16" x14ac:dyDescent="0.3">
      <c r="P436044" s="83"/>
    </row>
    <row r="436045" spans="16:16" x14ac:dyDescent="0.3">
      <c r="P436045" s="83"/>
    </row>
    <row r="436046" spans="16:16" x14ac:dyDescent="0.3">
      <c r="P436046" s="83"/>
    </row>
    <row r="436047" spans="16:16" x14ac:dyDescent="0.3">
      <c r="P436047" s="83"/>
    </row>
    <row r="436048" spans="16:16" x14ac:dyDescent="0.3">
      <c r="P436048" s="83"/>
    </row>
    <row r="436049" spans="16:16" x14ac:dyDescent="0.3">
      <c r="P436049" s="83"/>
    </row>
    <row r="436050" spans="16:16" x14ac:dyDescent="0.3">
      <c r="P436050" s="83"/>
    </row>
    <row r="436051" spans="16:16" x14ac:dyDescent="0.3">
      <c r="P436051" s="83"/>
    </row>
    <row r="436052" spans="16:16" x14ac:dyDescent="0.3">
      <c r="P436052" s="83"/>
    </row>
    <row r="436053" spans="16:16" x14ac:dyDescent="0.3">
      <c r="P436053" s="83"/>
    </row>
    <row r="436054" spans="16:16" x14ac:dyDescent="0.3">
      <c r="P436054" s="83"/>
    </row>
    <row r="436055" spans="16:16" x14ac:dyDescent="0.3">
      <c r="P436055" s="83"/>
    </row>
    <row r="436056" spans="16:16" x14ac:dyDescent="0.3">
      <c r="P436056" s="83"/>
    </row>
    <row r="436057" spans="16:16" x14ac:dyDescent="0.3">
      <c r="P436057" s="83"/>
    </row>
    <row r="436058" spans="16:16" x14ac:dyDescent="0.3">
      <c r="P436058" s="83"/>
    </row>
    <row r="436059" spans="16:16" x14ac:dyDescent="0.3">
      <c r="P436059" s="83"/>
    </row>
    <row r="436060" spans="16:16" x14ac:dyDescent="0.3">
      <c r="P436060" s="83"/>
    </row>
    <row r="436061" spans="16:16" x14ac:dyDescent="0.3">
      <c r="P436061" s="83"/>
    </row>
    <row r="436062" spans="16:16" x14ac:dyDescent="0.3">
      <c r="P436062" s="83"/>
    </row>
    <row r="436063" spans="16:16" x14ac:dyDescent="0.3">
      <c r="P436063" s="83"/>
    </row>
    <row r="436064" spans="16:16" x14ac:dyDescent="0.3">
      <c r="P436064" s="83"/>
    </row>
    <row r="436065" spans="16:16" x14ac:dyDescent="0.3">
      <c r="P436065" s="83"/>
    </row>
    <row r="436066" spans="16:16" x14ac:dyDescent="0.3">
      <c r="P436066" s="83"/>
    </row>
    <row r="436067" spans="16:16" x14ac:dyDescent="0.3">
      <c r="P436067" s="83"/>
    </row>
    <row r="436068" spans="16:16" x14ac:dyDescent="0.3">
      <c r="P436068" s="83"/>
    </row>
    <row r="436069" spans="16:16" x14ac:dyDescent="0.3">
      <c r="P436069" s="83"/>
    </row>
    <row r="436070" spans="16:16" x14ac:dyDescent="0.3">
      <c r="P436070" s="83"/>
    </row>
    <row r="436071" spans="16:16" x14ac:dyDescent="0.3">
      <c r="P436071" s="83"/>
    </row>
    <row r="436072" spans="16:16" x14ac:dyDescent="0.3">
      <c r="P436072" s="83"/>
    </row>
    <row r="436073" spans="16:16" x14ac:dyDescent="0.3">
      <c r="P436073" s="83"/>
    </row>
    <row r="436074" spans="16:16" x14ac:dyDescent="0.3">
      <c r="P436074" s="83"/>
    </row>
    <row r="436075" spans="16:16" x14ac:dyDescent="0.3">
      <c r="P436075" s="83"/>
    </row>
    <row r="436076" spans="16:16" x14ac:dyDescent="0.3">
      <c r="P436076" s="83"/>
    </row>
    <row r="436077" spans="16:16" x14ac:dyDescent="0.3">
      <c r="P436077" s="83"/>
    </row>
    <row r="436078" spans="16:16" x14ac:dyDescent="0.3">
      <c r="P436078" s="83"/>
    </row>
    <row r="436079" spans="16:16" x14ac:dyDescent="0.3">
      <c r="P436079" s="83"/>
    </row>
    <row r="436080" spans="16:16" x14ac:dyDescent="0.3">
      <c r="P436080" s="83"/>
    </row>
    <row r="436081" spans="16:16" x14ac:dyDescent="0.3">
      <c r="P436081" s="83"/>
    </row>
    <row r="436082" spans="16:16" x14ac:dyDescent="0.3">
      <c r="P436082" s="83"/>
    </row>
    <row r="436083" spans="16:16" x14ac:dyDescent="0.3">
      <c r="P436083" s="83"/>
    </row>
    <row r="436084" spans="16:16" x14ac:dyDescent="0.3">
      <c r="P436084" s="83"/>
    </row>
    <row r="436085" spans="16:16" x14ac:dyDescent="0.3">
      <c r="P436085" s="83"/>
    </row>
    <row r="436086" spans="16:16" x14ac:dyDescent="0.3">
      <c r="P436086" s="83"/>
    </row>
    <row r="436087" spans="16:16" x14ac:dyDescent="0.3">
      <c r="P436087" s="83"/>
    </row>
    <row r="436088" spans="16:16" x14ac:dyDescent="0.3">
      <c r="P436088" s="83"/>
    </row>
    <row r="436089" spans="16:16" x14ac:dyDescent="0.3">
      <c r="P436089" s="83"/>
    </row>
    <row r="436090" spans="16:16" x14ac:dyDescent="0.3">
      <c r="P436090" s="83"/>
    </row>
    <row r="436091" spans="16:16" x14ac:dyDescent="0.3">
      <c r="P436091" s="83"/>
    </row>
    <row r="436092" spans="16:16" x14ac:dyDescent="0.3">
      <c r="P436092" s="83"/>
    </row>
    <row r="436093" spans="16:16" x14ac:dyDescent="0.3">
      <c r="P436093" s="83"/>
    </row>
    <row r="436094" spans="16:16" x14ac:dyDescent="0.3">
      <c r="P436094" s="83"/>
    </row>
    <row r="436095" spans="16:16" x14ac:dyDescent="0.3">
      <c r="P436095" s="83"/>
    </row>
    <row r="436096" spans="16:16" x14ac:dyDescent="0.3">
      <c r="P436096" s="83"/>
    </row>
    <row r="436097" spans="16:16" x14ac:dyDescent="0.3">
      <c r="P436097" s="83"/>
    </row>
    <row r="436098" spans="16:16" x14ac:dyDescent="0.3">
      <c r="P436098" s="83"/>
    </row>
    <row r="436099" spans="16:16" x14ac:dyDescent="0.3">
      <c r="P436099" s="83"/>
    </row>
    <row r="436100" spans="16:16" x14ac:dyDescent="0.3">
      <c r="P436100" s="83"/>
    </row>
    <row r="436101" spans="16:16" x14ac:dyDescent="0.3">
      <c r="P436101" s="83"/>
    </row>
    <row r="436102" spans="16:16" x14ac:dyDescent="0.3">
      <c r="P436102" s="83"/>
    </row>
    <row r="436103" spans="16:16" x14ac:dyDescent="0.3">
      <c r="P436103" s="83"/>
    </row>
    <row r="436104" spans="16:16" x14ac:dyDescent="0.3">
      <c r="P436104" s="83"/>
    </row>
    <row r="436105" spans="16:16" x14ac:dyDescent="0.3">
      <c r="P436105" s="83"/>
    </row>
    <row r="436106" spans="16:16" x14ac:dyDescent="0.3">
      <c r="P436106" s="83"/>
    </row>
    <row r="436107" spans="16:16" x14ac:dyDescent="0.3">
      <c r="P436107" s="83"/>
    </row>
    <row r="436108" spans="16:16" x14ac:dyDescent="0.3">
      <c r="P436108" s="83"/>
    </row>
    <row r="436109" spans="16:16" x14ac:dyDescent="0.3">
      <c r="P436109" s="83"/>
    </row>
    <row r="436110" spans="16:16" x14ac:dyDescent="0.3">
      <c r="P436110" s="83"/>
    </row>
    <row r="436111" spans="16:16" x14ac:dyDescent="0.3">
      <c r="P436111" s="83"/>
    </row>
    <row r="436112" spans="16:16" x14ac:dyDescent="0.3">
      <c r="P436112" s="83"/>
    </row>
    <row r="436113" spans="16:16" x14ac:dyDescent="0.3">
      <c r="P436113" s="83"/>
    </row>
    <row r="436114" spans="16:16" x14ac:dyDescent="0.3">
      <c r="P436114" s="83"/>
    </row>
    <row r="436115" spans="16:16" x14ac:dyDescent="0.3">
      <c r="P436115" s="83"/>
    </row>
    <row r="436116" spans="16:16" x14ac:dyDescent="0.3">
      <c r="P436116" s="83"/>
    </row>
    <row r="436117" spans="16:16" x14ac:dyDescent="0.3">
      <c r="P436117" s="83"/>
    </row>
    <row r="436118" spans="16:16" x14ac:dyDescent="0.3">
      <c r="P436118" s="83"/>
    </row>
    <row r="436119" spans="16:16" x14ac:dyDescent="0.3">
      <c r="P436119" s="83"/>
    </row>
    <row r="436120" spans="16:16" x14ac:dyDescent="0.3">
      <c r="P436120" s="83"/>
    </row>
    <row r="436121" spans="16:16" x14ac:dyDescent="0.3">
      <c r="P436121" s="83"/>
    </row>
    <row r="436122" spans="16:16" x14ac:dyDescent="0.3">
      <c r="P436122" s="83"/>
    </row>
    <row r="436123" spans="16:16" x14ac:dyDescent="0.3">
      <c r="P436123" s="83"/>
    </row>
    <row r="436124" spans="16:16" x14ac:dyDescent="0.3">
      <c r="P436124" s="83"/>
    </row>
    <row r="436125" spans="16:16" x14ac:dyDescent="0.3">
      <c r="P436125" s="83"/>
    </row>
    <row r="436126" spans="16:16" x14ac:dyDescent="0.3">
      <c r="P436126" s="83"/>
    </row>
    <row r="436127" spans="16:16" x14ac:dyDescent="0.3">
      <c r="P436127" s="83"/>
    </row>
    <row r="436128" spans="16:16" x14ac:dyDescent="0.3">
      <c r="P436128" s="83"/>
    </row>
    <row r="436129" spans="16:16" x14ac:dyDescent="0.3">
      <c r="P436129" s="83"/>
    </row>
    <row r="436130" spans="16:16" x14ac:dyDescent="0.3">
      <c r="P436130" s="83"/>
    </row>
    <row r="436131" spans="16:16" x14ac:dyDescent="0.3">
      <c r="P436131" s="83"/>
    </row>
    <row r="436132" spans="16:16" x14ac:dyDescent="0.3">
      <c r="P436132" s="83"/>
    </row>
    <row r="436133" spans="16:16" x14ac:dyDescent="0.3">
      <c r="P436133" s="83"/>
    </row>
    <row r="436134" spans="16:16" x14ac:dyDescent="0.3">
      <c r="P436134" s="83"/>
    </row>
    <row r="436135" spans="16:16" x14ac:dyDescent="0.3">
      <c r="P436135" s="83"/>
    </row>
    <row r="436136" spans="16:16" x14ac:dyDescent="0.3">
      <c r="P436136" s="83"/>
    </row>
    <row r="436137" spans="16:16" x14ac:dyDescent="0.3">
      <c r="P436137" s="83"/>
    </row>
    <row r="436138" spans="16:16" x14ac:dyDescent="0.3">
      <c r="P436138" s="83"/>
    </row>
    <row r="436139" spans="16:16" x14ac:dyDescent="0.3">
      <c r="P436139" s="83"/>
    </row>
    <row r="436140" spans="16:16" x14ac:dyDescent="0.3">
      <c r="P436140" s="83"/>
    </row>
    <row r="436141" spans="16:16" x14ac:dyDescent="0.3">
      <c r="P436141" s="83"/>
    </row>
    <row r="436142" spans="16:16" x14ac:dyDescent="0.3">
      <c r="P436142" s="83"/>
    </row>
    <row r="436143" spans="16:16" x14ac:dyDescent="0.3">
      <c r="P436143" s="83"/>
    </row>
    <row r="436144" spans="16:16" x14ac:dyDescent="0.3">
      <c r="P436144" s="83"/>
    </row>
    <row r="436145" spans="16:16" x14ac:dyDescent="0.3">
      <c r="P436145" s="83"/>
    </row>
    <row r="436146" spans="16:16" x14ac:dyDescent="0.3">
      <c r="P436146" s="83"/>
    </row>
    <row r="436147" spans="16:16" x14ac:dyDescent="0.3">
      <c r="P436147" s="83"/>
    </row>
    <row r="436148" spans="16:16" x14ac:dyDescent="0.3">
      <c r="P436148" s="83"/>
    </row>
    <row r="436149" spans="16:16" x14ac:dyDescent="0.3">
      <c r="P436149" s="83"/>
    </row>
    <row r="436150" spans="16:16" x14ac:dyDescent="0.3">
      <c r="P436150" s="83"/>
    </row>
    <row r="436151" spans="16:16" x14ac:dyDescent="0.3">
      <c r="P436151" s="83"/>
    </row>
    <row r="436152" spans="16:16" x14ac:dyDescent="0.3">
      <c r="P436152" s="83"/>
    </row>
    <row r="436153" spans="16:16" x14ac:dyDescent="0.3">
      <c r="P436153" s="83"/>
    </row>
    <row r="436154" spans="16:16" x14ac:dyDescent="0.3">
      <c r="P436154" s="83"/>
    </row>
    <row r="436155" spans="16:16" x14ac:dyDescent="0.3">
      <c r="P436155" s="83"/>
    </row>
    <row r="436156" spans="16:16" x14ac:dyDescent="0.3">
      <c r="P436156" s="83"/>
    </row>
    <row r="436157" spans="16:16" x14ac:dyDescent="0.3">
      <c r="P436157" s="83"/>
    </row>
    <row r="436158" spans="16:16" x14ac:dyDescent="0.3">
      <c r="P436158" s="83"/>
    </row>
    <row r="436159" spans="16:16" x14ac:dyDescent="0.3">
      <c r="P436159" s="83"/>
    </row>
    <row r="436160" spans="16:16" x14ac:dyDescent="0.3">
      <c r="P436160" s="83"/>
    </row>
    <row r="436161" spans="16:16" x14ac:dyDescent="0.3">
      <c r="P436161" s="83"/>
    </row>
    <row r="436162" spans="16:16" x14ac:dyDescent="0.3">
      <c r="P436162" s="83"/>
    </row>
    <row r="436163" spans="16:16" x14ac:dyDescent="0.3">
      <c r="P436163" s="83"/>
    </row>
    <row r="436164" spans="16:16" x14ac:dyDescent="0.3">
      <c r="P436164" s="83"/>
    </row>
    <row r="436165" spans="16:16" x14ac:dyDescent="0.3">
      <c r="P436165" s="83"/>
    </row>
    <row r="436166" spans="16:16" x14ac:dyDescent="0.3">
      <c r="P436166" s="83"/>
    </row>
    <row r="436167" spans="16:16" x14ac:dyDescent="0.3">
      <c r="P436167" s="83"/>
    </row>
    <row r="436168" spans="16:16" x14ac:dyDescent="0.3">
      <c r="P436168" s="83"/>
    </row>
    <row r="436169" spans="16:16" x14ac:dyDescent="0.3">
      <c r="P436169" s="83"/>
    </row>
    <row r="436170" spans="16:16" x14ac:dyDescent="0.3">
      <c r="P436170" s="83"/>
    </row>
    <row r="436171" spans="16:16" x14ac:dyDescent="0.3">
      <c r="P436171" s="83"/>
    </row>
    <row r="436172" spans="16:16" x14ac:dyDescent="0.3">
      <c r="P436172" s="83"/>
    </row>
    <row r="436173" spans="16:16" x14ac:dyDescent="0.3">
      <c r="P436173" s="83"/>
    </row>
    <row r="436174" spans="16:16" x14ac:dyDescent="0.3">
      <c r="P436174" s="83"/>
    </row>
    <row r="436175" spans="16:16" x14ac:dyDescent="0.3">
      <c r="P436175" s="83"/>
    </row>
    <row r="436176" spans="16:16" x14ac:dyDescent="0.3">
      <c r="P436176" s="83"/>
    </row>
    <row r="436177" spans="16:16" x14ac:dyDescent="0.3">
      <c r="P436177" s="83"/>
    </row>
    <row r="436178" spans="16:16" x14ac:dyDescent="0.3">
      <c r="P436178" s="83"/>
    </row>
    <row r="436179" spans="16:16" x14ac:dyDescent="0.3">
      <c r="P436179" s="83"/>
    </row>
    <row r="436180" spans="16:16" x14ac:dyDescent="0.3">
      <c r="P436180" s="83"/>
    </row>
    <row r="436181" spans="16:16" x14ac:dyDescent="0.3">
      <c r="P436181" s="83"/>
    </row>
    <row r="436182" spans="16:16" x14ac:dyDescent="0.3">
      <c r="P436182" s="83"/>
    </row>
    <row r="436183" spans="16:16" x14ac:dyDescent="0.3">
      <c r="P436183" s="83"/>
    </row>
    <row r="436184" spans="16:16" x14ac:dyDescent="0.3">
      <c r="P436184" s="83"/>
    </row>
    <row r="436185" spans="16:16" x14ac:dyDescent="0.3">
      <c r="P436185" s="83"/>
    </row>
    <row r="436186" spans="16:16" x14ac:dyDescent="0.3">
      <c r="P436186" s="83"/>
    </row>
    <row r="436187" spans="16:16" x14ac:dyDescent="0.3">
      <c r="P436187" s="83"/>
    </row>
    <row r="436188" spans="16:16" x14ac:dyDescent="0.3">
      <c r="P436188" s="83"/>
    </row>
    <row r="436189" spans="16:16" x14ac:dyDescent="0.3">
      <c r="P436189" s="83"/>
    </row>
    <row r="436190" spans="16:16" x14ac:dyDescent="0.3">
      <c r="P436190" s="83"/>
    </row>
    <row r="436191" spans="16:16" x14ac:dyDescent="0.3">
      <c r="P436191" s="83"/>
    </row>
    <row r="436192" spans="16:16" x14ac:dyDescent="0.3">
      <c r="P436192" s="83"/>
    </row>
    <row r="436193" spans="16:16" x14ac:dyDescent="0.3">
      <c r="P436193" s="83"/>
    </row>
    <row r="436194" spans="16:16" x14ac:dyDescent="0.3">
      <c r="P436194" s="83"/>
    </row>
    <row r="436195" spans="16:16" x14ac:dyDescent="0.3">
      <c r="P436195" s="83"/>
    </row>
    <row r="436196" spans="16:16" x14ac:dyDescent="0.3">
      <c r="P436196" s="83"/>
    </row>
    <row r="436197" spans="16:16" x14ac:dyDescent="0.3">
      <c r="P436197" s="83"/>
    </row>
    <row r="436198" spans="16:16" x14ac:dyDescent="0.3">
      <c r="P436198" s="83"/>
    </row>
    <row r="436199" spans="16:16" x14ac:dyDescent="0.3">
      <c r="P436199" s="83"/>
    </row>
    <row r="436200" spans="16:16" x14ac:dyDescent="0.3">
      <c r="P436200" s="83"/>
    </row>
    <row r="436201" spans="16:16" x14ac:dyDescent="0.3">
      <c r="P436201" s="83"/>
    </row>
    <row r="436202" spans="16:16" x14ac:dyDescent="0.3">
      <c r="P436202" s="83"/>
    </row>
    <row r="436203" spans="16:16" x14ac:dyDescent="0.3">
      <c r="P436203" s="83"/>
    </row>
    <row r="436204" spans="16:16" x14ac:dyDescent="0.3">
      <c r="P436204" s="83"/>
    </row>
    <row r="436205" spans="16:16" x14ac:dyDescent="0.3">
      <c r="P436205" s="83"/>
    </row>
    <row r="436206" spans="16:16" x14ac:dyDescent="0.3">
      <c r="P436206" s="83"/>
    </row>
    <row r="436207" spans="16:16" x14ac:dyDescent="0.3">
      <c r="P436207" s="83"/>
    </row>
    <row r="436208" spans="16:16" x14ac:dyDescent="0.3">
      <c r="P436208" s="83"/>
    </row>
    <row r="436209" spans="16:16" x14ac:dyDescent="0.3">
      <c r="P436209" s="83"/>
    </row>
    <row r="436210" spans="16:16" x14ac:dyDescent="0.3">
      <c r="P436210" s="83"/>
    </row>
    <row r="436211" spans="16:16" x14ac:dyDescent="0.3">
      <c r="P436211" s="83"/>
    </row>
    <row r="436212" spans="16:16" x14ac:dyDescent="0.3">
      <c r="P436212" s="83"/>
    </row>
    <row r="436213" spans="16:16" x14ac:dyDescent="0.3">
      <c r="P436213" s="83"/>
    </row>
    <row r="436214" spans="16:16" x14ac:dyDescent="0.3">
      <c r="P436214" s="83"/>
    </row>
    <row r="436215" spans="16:16" x14ac:dyDescent="0.3">
      <c r="P436215" s="83"/>
    </row>
    <row r="436216" spans="16:16" x14ac:dyDescent="0.3">
      <c r="P436216" s="83"/>
    </row>
    <row r="436217" spans="16:16" x14ac:dyDescent="0.3">
      <c r="P436217" s="83"/>
    </row>
    <row r="436218" spans="16:16" x14ac:dyDescent="0.3">
      <c r="P436218" s="83"/>
    </row>
    <row r="436219" spans="16:16" x14ac:dyDescent="0.3">
      <c r="P436219" s="83"/>
    </row>
    <row r="436220" spans="16:16" x14ac:dyDescent="0.3">
      <c r="P436220" s="83"/>
    </row>
    <row r="436221" spans="16:16" x14ac:dyDescent="0.3">
      <c r="P436221" s="83"/>
    </row>
    <row r="436222" spans="16:16" x14ac:dyDescent="0.3">
      <c r="P436222" s="83"/>
    </row>
    <row r="436223" spans="16:16" x14ac:dyDescent="0.3">
      <c r="P436223" s="83"/>
    </row>
    <row r="436224" spans="16:16" x14ac:dyDescent="0.3">
      <c r="P436224" s="83"/>
    </row>
    <row r="436225" spans="16:16" x14ac:dyDescent="0.3">
      <c r="P436225" s="83"/>
    </row>
    <row r="436226" spans="16:16" x14ac:dyDescent="0.3">
      <c r="P436226" s="83"/>
    </row>
    <row r="436227" spans="16:16" x14ac:dyDescent="0.3">
      <c r="P436227" s="83"/>
    </row>
    <row r="436228" spans="16:16" x14ac:dyDescent="0.3">
      <c r="P436228" s="83"/>
    </row>
    <row r="436229" spans="16:16" x14ac:dyDescent="0.3">
      <c r="P436229" s="83"/>
    </row>
    <row r="436230" spans="16:16" x14ac:dyDescent="0.3">
      <c r="P436230" s="83"/>
    </row>
    <row r="436231" spans="16:16" x14ac:dyDescent="0.3">
      <c r="P436231" s="83"/>
    </row>
    <row r="436232" spans="16:16" x14ac:dyDescent="0.3">
      <c r="P436232" s="83"/>
    </row>
    <row r="436233" spans="16:16" x14ac:dyDescent="0.3">
      <c r="P436233" s="83"/>
    </row>
    <row r="436234" spans="16:16" x14ac:dyDescent="0.3">
      <c r="P436234" s="83"/>
    </row>
    <row r="436235" spans="16:16" x14ac:dyDescent="0.3">
      <c r="P436235" s="83"/>
    </row>
    <row r="436236" spans="16:16" x14ac:dyDescent="0.3">
      <c r="P436236" s="83"/>
    </row>
    <row r="436237" spans="16:16" x14ac:dyDescent="0.3">
      <c r="P436237" s="83"/>
    </row>
    <row r="436238" spans="16:16" x14ac:dyDescent="0.3">
      <c r="P436238" s="83"/>
    </row>
    <row r="436239" spans="16:16" x14ac:dyDescent="0.3">
      <c r="P436239" s="83"/>
    </row>
    <row r="436240" spans="16:16" x14ac:dyDescent="0.3">
      <c r="P436240" s="83"/>
    </row>
    <row r="436241" spans="16:16" x14ac:dyDescent="0.3">
      <c r="P436241" s="83"/>
    </row>
    <row r="436242" spans="16:16" x14ac:dyDescent="0.3">
      <c r="P436242" s="83"/>
    </row>
    <row r="436243" spans="16:16" x14ac:dyDescent="0.3">
      <c r="P436243" s="83"/>
    </row>
    <row r="436244" spans="16:16" x14ac:dyDescent="0.3">
      <c r="P436244" s="83"/>
    </row>
    <row r="436245" spans="16:16" x14ac:dyDescent="0.3">
      <c r="P436245" s="83"/>
    </row>
    <row r="436246" spans="16:16" x14ac:dyDescent="0.3">
      <c r="P436246" s="83"/>
    </row>
    <row r="436247" spans="16:16" x14ac:dyDescent="0.3">
      <c r="P436247" s="83"/>
    </row>
    <row r="436248" spans="16:16" x14ac:dyDescent="0.3">
      <c r="P436248" s="83"/>
    </row>
    <row r="436249" spans="16:16" x14ac:dyDescent="0.3">
      <c r="P436249" s="83"/>
    </row>
    <row r="436250" spans="16:16" x14ac:dyDescent="0.3">
      <c r="P436250" s="83"/>
    </row>
    <row r="436251" spans="16:16" x14ac:dyDescent="0.3">
      <c r="P436251" s="83"/>
    </row>
    <row r="436252" spans="16:16" x14ac:dyDescent="0.3">
      <c r="P436252" s="83"/>
    </row>
    <row r="436253" spans="16:16" x14ac:dyDescent="0.3">
      <c r="P436253" s="83"/>
    </row>
    <row r="436254" spans="16:16" x14ac:dyDescent="0.3">
      <c r="P436254" s="83"/>
    </row>
    <row r="436255" spans="16:16" x14ac:dyDescent="0.3">
      <c r="P436255" s="83"/>
    </row>
    <row r="436256" spans="16:16" x14ac:dyDescent="0.3">
      <c r="P436256" s="83"/>
    </row>
    <row r="436257" spans="16:16" x14ac:dyDescent="0.3">
      <c r="P436257" s="83"/>
    </row>
    <row r="436258" spans="16:16" x14ac:dyDescent="0.3">
      <c r="P436258" s="83"/>
    </row>
    <row r="436259" spans="16:16" x14ac:dyDescent="0.3">
      <c r="P436259" s="83"/>
    </row>
    <row r="436260" spans="16:16" x14ac:dyDescent="0.3">
      <c r="P436260" s="83"/>
    </row>
    <row r="436261" spans="16:16" x14ac:dyDescent="0.3">
      <c r="P436261" s="83"/>
    </row>
    <row r="436262" spans="16:16" x14ac:dyDescent="0.3">
      <c r="P436262" s="83"/>
    </row>
    <row r="436263" spans="16:16" x14ac:dyDescent="0.3">
      <c r="P436263" s="83"/>
    </row>
    <row r="436264" spans="16:16" x14ac:dyDescent="0.3">
      <c r="P436264" s="83"/>
    </row>
    <row r="436265" spans="16:16" x14ac:dyDescent="0.3">
      <c r="P436265" s="83"/>
    </row>
    <row r="436266" spans="16:16" x14ac:dyDescent="0.3">
      <c r="P436266" s="83"/>
    </row>
    <row r="436267" spans="16:16" x14ac:dyDescent="0.3">
      <c r="P436267" s="83"/>
    </row>
    <row r="436268" spans="16:16" x14ac:dyDescent="0.3">
      <c r="P436268" s="83"/>
    </row>
    <row r="436269" spans="16:16" x14ac:dyDescent="0.3">
      <c r="P436269" s="83"/>
    </row>
    <row r="436270" spans="16:16" x14ac:dyDescent="0.3">
      <c r="P436270" s="83"/>
    </row>
    <row r="436271" spans="16:16" x14ac:dyDescent="0.3">
      <c r="P436271" s="83"/>
    </row>
    <row r="436272" spans="16:16" x14ac:dyDescent="0.3">
      <c r="P436272" s="83"/>
    </row>
    <row r="436273" spans="16:16" x14ac:dyDescent="0.3">
      <c r="P436273" s="83"/>
    </row>
    <row r="436274" spans="16:16" x14ac:dyDescent="0.3">
      <c r="P436274" s="83"/>
    </row>
    <row r="436275" spans="16:16" x14ac:dyDescent="0.3">
      <c r="P436275" s="83"/>
    </row>
    <row r="436276" spans="16:16" x14ac:dyDescent="0.3">
      <c r="P436276" s="83"/>
    </row>
    <row r="436277" spans="16:16" x14ac:dyDescent="0.3">
      <c r="P436277" s="83"/>
    </row>
    <row r="436278" spans="16:16" x14ac:dyDescent="0.3">
      <c r="P436278" s="83"/>
    </row>
    <row r="436279" spans="16:16" x14ac:dyDescent="0.3">
      <c r="P436279" s="83"/>
    </row>
    <row r="436280" spans="16:16" x14ac:dyDescent="0.3">
      <c r="P436280" s="83"/>
    </row>
    <row r="436281" spans="16:16" x14ac:dyDescent="0.3">
      <c r="P436281" s="83"/>
    </row>
    <row r="436282" spans="16:16" x14ac:dyDescent="0.3">
      <c r="P436282" s="83"/>
    </row>
    <row r="436283" spans="16:16" x14ac:dyDescent="0.3">
      <c r="P436283" s="83"/>
    </row>
    <row r="436284" spans="16:16" x14ac:dyDescent="0.3">
      <c r="P436284" s="83"/>
    </row>
    <row r="436285" spans="16:16" x14ac:dyDescent="0.3">
      <c r="P436285" s="83"/>
    </row>
    <row r="436286" spans="16:16" x14ac:dyDescent="0.3">
      <c r="P436286" s="83"/>
    </row>
    <row r="436287" spans="16:16" x14ac:dyDescent="0.3">
      <c r="P436287" s="83"/>
    </row>
    <row r="436288" spans="16:16" x14ac:dyDescent="0.3">
      <c r="P436288" s="83"/>
    </row>
    <row r="436289" spans="16:16" x14ac:dyDescent="0.3">
      <c r="P436289" s="83"/>
    </row>
    <row r="436290" spans="16:16" x14ac:dyDescent="0.3">
      <c r="P436290" s="83"/>
    </row>
    <row r="436291" spans="16:16" x14ac:dyDescent="0.3">
      <c r="P436291" s="83"/>
    </row>
    <row r="436292" spans="16:16" x14ac:dyDescent="0.3">
      <c r="P436292" s="83"/>
    </row>
    <row r="436293" spans="16:16" x14ac:dyDescent="0.3">
      <c r="P436293" s="83"/>
    </row>
    <row r="436294" spans="16:16" x14ac:dyDescent="0.3">
      <c r="P436294" s="83"/>
    </row>
    <row r="436295" spans="16:16" x14ac:dyDescent="0.3">
      <c r="P436295" s="83"/>
    </row>
    <row r="436296" spans="16:16" x14ac:dyDescent="0.3">
      <c r="P436296" s="83"/>
    </row>
    <row r="436297" spans="16:16" x14ac:dyDescent="0.3">
      <c r="P436297" s="83"/>
    </row>
    <row r="436298" spans="16:16" x14ac:dyDescent="0.3">
      <c r="P436298" s="83"/>
    </row>
    <row r="436299" spans="16:16" x14ac:dyDescent="0.3">
      <c r="P436299" s="83"/>
    </row>
    <row r="436300" spans="16:16" x14ac:dyDescent="0.3">
      <c r="P436300" s="83"/>
    </row>
    <row r="436301" spans="16:16" x14ac:dyDescent="0.3">
      <c r="P436301" s="83"/>
    </row>
    <row r="436302" spans="16:16" x14ac:dyDescent="0.3">
      <c r="P436302" s="83"/>
    </row>
    <row r="436303" spans="16:16" x14ac:dyDescent="0.3">
      <c r="P436303" s="83"/>
    </row>
    <row r="436304" spans="16:16" x14ac:dyDescent="0.3">
      <c r="P436304" s="83"/>
    </row>
    <row r="436305" spans="16:16" x14ac:dyDescent="0.3">
      <c r="P436305" s="83"/>
    </row>
    <row r="436306" spans="16:16" x14ac:dyDescent="0.3">
      <c r="P436306" s="83"/>
    </row>
    <row r="436307" spans="16:16" x14ac:dyDescent="0.3">
      <c r="P436307" s="83"/>
    </row>
    <row r="436308" spans="16:16" x14ac:dyDescent="0.3">
      <c r="P436308" s="83"/>
    </row>
    <row r="436309" spans="16:16" x14ac:dyDescent="0.3">
      <c r="P436309" s="83"/>
    </row>
    <row r="436310" spans="16:16" x14ac:dyDescent="0.3">
      <c r="P436310" s="83"/>
    </row>
    <row r="436311" spans="16:16" x14ac:dyDescent="0.3">
      <c r="P436311" s="83"/>
    </row>
    <row r="436312" spans="16:16" x14ac:dyDescent="0.3">
      <c r="P436312" s="83"/>
    </row>
    <row r="436313" spans="16:16" x14ac:dyDescent="0.3">
      <c r="P436313" s="83"/>
    </row>
    <row r="436314" spans="16:16" x14ac:dyDescent="0.3">
      <c r="P436314" s="83"/>
    </row>
    <row r="436315" spans="16:16" x14ac:dyDescent="0.3">
      <c r="P436315" s="83"/>
    </row>
    <row r="436316" spans="16:16" x14ac:dyDescent="0.3">
      <c r="P436316" s="83"/>
    </row>
    <row r="436317" spans="16:16" x14ac:dyDescent="0.3">
      <c r="P436317" s="83"/>
    </row>
    <row r="436318" spans="16:16" x14ac:dyDescent="0.3">
      <c r="P436318" s="83"/>
    </row>
    <row r="436319" spans="16:16" x14ac:dyDescent="0.3">
      <c r="P436319" s="83"/>
    </row>
    <row r="436320" spans="16:16" x14ac:dyDescent="0.3">
      <c r="P436320" s="83"/>
    </row>
    <row r="436321" spans="16:16" x14ac:dyDescent="0.3">
      <c r="P436321" s="83"/>
    </row>
    <row r="436322" spans="16:16" x14ac:dyDescent="0.3">
      <c r="P436322" s="83"/>
    </row>
    <row r="436323" spans="16:16" x14ac:dyDescent="0.3">
      <c r="P436323" s="83"/>
    </row>
    <row r="436324" spans="16:16" x14ac:dyDescent="0.3">
      <c r="P436324" s="83"/>
    </row>
    <row r="436325" spans="16:16" x14ac:dyDescent="0.3">
      <c r="P436325" s="83"/>
    </row>
    <row r="436326" spans="16:16" x14ac:dyDescent="0.3">
      <c r="P436326" s="83"/>
    </row>
    <row r="436327" spans="16:16" x14ac:dyDescent="0.3">
      <c r="P436327" s="83"/>
    </row>
    <row r="436328" spans="16:16" x14ac:dyDescent="0.3">
      <c r="P436328" s="83"/>
    </row>
    <row r="436329" spans="16:16" x14ac:dyDescent="0.3">
      <c r="P436329" s="83"/>
    </row>
    <row r="436330" spans="16:16" x14ac:dyDescent="0.3">
      <c r="P436330" s="83"/>
    </row>
    <row r="436331" spans="16:16" x14ac:dyDescent="0.3">
      <c r="P436331" s="83"/>
    </row>
    <row r="436332" spans="16:16" x14ac:dyDescent="0.3">
      <c r="P436332" s="83"/>
    </row>
    <row r="436333" spans="16:16" x14ac:dyDescent="0.3">
      <c r="P436333" s="83"/>
    </row>
    <row r="436334" spans="16:16" x14ac:dyDescent="0.3">
      <c r="P436334" s="83"/>
    </row>
    <row r="436335" spans="16:16" x14ac:dyDescent="0.3">
      <c r="P436335" s="83"/>
    </row>
    <row r="436336" spans="16:16" x14ac:dyDescent="0.3">
      <c r="P436336" s="83"/>
    </row>
    <row r="436337" spans="16:16" x14ac:dyDescent="0.3">
      <c r="P436337" s="83"/>
    </row>
    <row r="436338" spans="16:16" x14ac:dyDescent="0.3">
      <c r="P436338" s="83"/>
    </row>
    <row r="436339" spans="16:16" x14ac:dyDescent="0.3">
      <c r="P436339" s="83"/>
    </row>
    <row r="436340" spans="16:16" x14ac:dyDescent="0.3">
      <c r="P436340" s="83"/>
    </row>
    <row r="436341" spans="16:16" x14ac:dyDescent="0.3">
      <c r="P436341" s="83"/>
    </row>
    <row r="436342" spans="16:16" x14ac:dyDescent="0.3">
      <c r="P436342" s="83"/>
    </row>
    <row r="436343" spans="16:16" x14ac:dyDescent="0.3">
      <c r="P436343" s="83"/>
    </row>
    <row r="436344" spans="16:16" x14ac:dyDescent="0.3">
      <c r="P436344" s="83"/>
    </row>
    <row r="436345" spans="16:16" x14ac:dyDescent="0.3">
      <c r="P436345" s="83"/>
    </row>
    <row r="436346" spans="16:16" x14ac:dyDescent="0.3">
      <c r="P436346" s="83"/>
    </row>
    <row r="436347" spans="16:16" x14ac:dyDescent="0.3">
      <c r="P436347" s="83"/>
    </row>
    <row r="436348" spans="16:16" x14ac:dyDescent="0.3">
      <c r="P436348" s="83"/>
    </row>
    <row r="436349" spans="16:16" x14ac:dyDescent="0.3">
      <c r="P436349" s="83"/>
    </row>
    <row r="436350" spans="16:16" x14ac:dyDescent="0.3">
      <c r="P436350" s="83"/>
    </row>
    <row r="436351" spans="16:16" x14ac:dyDescent="0.3">
      <c r="P436351" s="83"/>
    </row>
    <row r="436352" spans="16:16" x14ac:dyDescent="0.3">
      <c r="P436352" s="83"/>
    </row>
    <row r="436353" spans="16:16" x14ac:dyDescent="0.3">
      <c r="P436353" s="83"/>
    </row>
    <row r="436354" spans="16:16" x14ac:dyDescent="0.3">
      <c r="P436354" s="83"/>
    </row>
    <row r="436355" spans="16:16" x14ac:dyDescent="0.3">
      <c r="P436355" s="83"/>
    </row>
    <row r="436356" spans="16:16" x14ac:dyDescent="0.3">
      <c r="P436356" s="83"/>
    </row>
    <row r="436357" spans="16:16" x14ac:dyDescent="0.3">
      <c r="P436357" s="83"/>
    </row>
    <row r="436358" spans="16:16" x14ac:dyDescent="0.3">
      <c r="P436358" s="83"/>
    </row>
    <row r="436359" spans="16:16" x14ac:dyDescent="0.3">
      <c r="P436359" s="83"/>
    </row>
    <row r="436360" spans="16:16" x14ac:dyDescent="0.3">
      <c r="P436360" s="83"/>
    </row>
    <row r="436361" spans="16:16" x14ac:dyDescent="0.3">
      <c r="P436361" s="83"/>
    </row>
    <row r="436362" spans="16:16" x14ac:dyDescent="0.3">
      <c r="P436362" s="83"/>
    </row>
    <row r="436363" spans="16:16" x14ac:dyDescent="0.3">
      <c r="P436363" s="83"/>
    </row>
    <row r="436364" spans="16:16" x14ac:dyDescent="0.3">
      <c r="P436364" s="83"/>
    </row>
    <row r="436365" spans="16:16" x14ac:dyDescent="0.3">
      <c r="P436365" s="83"/>
    </row>
    <row r="436366" spans="16:16" x14ac:dyDescent="0.3">
      <c r="P436366" s="83"/>
    </row>
    <row r="436367" spans="16:16" x14ac:dyDescent="0.3">
      <c r="P436367" s="83"/>
    </row>
    <row r="436368" spans="16:16" x14ac:dyDescent="0.3">
      <c r="P436368" s="83"/>
    </row>
    <row r="436369" spans="16:16" x14ac:dyDescent="0.3">
      <c r="P436369" s="83"/>
    </row>
    <row r="436370" spans="16:16" x14ac:dyDescent="0.3">
      <c r="P436370" s="83"/>
    </row>
    <row r="436371" spans="16:16" x14ac:dyDescent="0.3">
      <c r="P436371" s="83"/>
    </row>
    <row r="436372" spans="16:16" x14ac:dyDescent="0.3">
      <c r="P436372" s="83"/>
    </row>
    <row r="436373" spans="16:16" x14ac:dyDescent="0.3">
      <c r="P436373" s="83"/>
    </row>
    <row r="436374" spans="16:16" x14ac:dyDescent="0.3">
      <c r="P436374" s="83"/>
    </row>
    <row r="436375" spans="16:16" x14ac:dyDescent="0.3">
      <c r="P436375" s="83"/>
    </row>
    <row r="436376" spans="16:16" x14ac:dyDescent="0.3">
      <c r="P436376" s="83"/>
    </row>
    <row r="436377" spans="16:16" x14ac:dyDescent="0.3">
      <c r="P436377" s="83"/>
    </row>
    <row r="436378" spans="16:16" x14ac:dyDescent="0.3">
      <c r="P436378" s="83"/>
    </row>
    <row r="436379" spans="16:16" x14ac:dyDescent="0.3">
      <c r="P436379" s="83"/>
    </row>
    <row r="436380" spans="16:16" x14ac:dyDescent="0.3">
      <c r="P436380" s="83"/>
    </row>
    <row r="436381" spans="16:16" x14ac:dyDescent="0.3">
      <c r="P436381" s="83"/>
    </row>
    <row r="436382" spans="16:16" x14ac:dyDescent="0.3">
      <c r="P436382" s="83"/>
    </row>
    <row r="436383" spans="16:16" x14ac:dyDescent="0.3">
      <c r="P436383" s="83"/>
    </row>
    <row r="436384" spans="16:16" x14ac:dyDescent="0.3">
      <c r="P436384" s="83"/>
    </row>
    <row r="436385" spans="16:16" x14ac:dyDescent="0.3">
      <c r="P436385" s="83"/>
    </row>
    <row r="436386" spans="16:16" x14ac:dyDescent="0.3">
      <c r="P436386" s="83"/>
    </row>
    <row r="436387" spans="16:16" x14ac:dyDescent="0.3">
      <c r="P436387" s="83"/>
    </row>
    <row r="436388" spans="16:16" x14ac:dyDescent="0.3">
      <c r="P436388" s="83"/>
    </row>
    <row r="436389" spans="16:16" x14ac:dyDescent="0.3">
      <c r="P436389" s="83"/>
    </row>
    <row r="436390" spans="16:16" x14ac:dyDescent="0.3">
      <c r="P436390" s="83"/>
    </row>
    <row r="436391" spans="16:16" x14ac:dyDescent="0.3">
      <c r="P436391" s="83"/>
    </row>
    <row r="436392" spans="16:16" x14ac:dyDescent="0.3">
      <c r="P436392" s="83"/>
    </row>
    <row r="436393" spans="16:16" x14ac:dyDescent="0.3">
      <c r="P436393" s="83"/>
    </row>
    <row r="436394" spans="16:16" x14ac:dyDescent="0.3">
      <c r="P436394" s="83"/>
    </row>
    <row r="436395" spans="16:16" x14ac:dyDescent="0.3">
      <c r="P436395" s="83"/>
    </row>
    <row r="436396" spans="16:16" x14ac:dyDescent="0.3">
      <c r="P436396" s="83"/>
    </row>
    <row r="436397" spans="16:16" x14ac:dyDescent="0.3">
      <c r="P436397" s="83"/>
    </row>
    <row r="436398" spans="16:16" x14ac:dyDescent="0.3">
      <c r="P436398" s="83"/>
    </row>
    <row r="436399" spans="16:16" x14ac:dyDescent="0.3">
      <c r="P436399" s="83"/>
    </row>
    <row r="436400" spans="16:16" x14ac:dyDescent="0.3">
      <c r="P436400" s="83"/>
    </row>
    <row r="436401" spans="16:16" x14ac:dyDescent="0.3">
      <c r="P436401" s="83"/>
    </row>
    <row r="436402" spans="16:16" x14ac:dyDescent="0.3">
      <c r="P436402" s="83"/>
    </row>
    <row r="436403" spans="16:16" x14ac:dyDescent="0.3">
      <c r="P436403" s="83"/>
    </row>
    <row r="436404" spans="16:16" x14ac:dyDescent="0.3">
      <c r="P436404" s="83"/>
    </row>
    <row r="436405" spans="16:16" x14ac:dyDescent="0.3">
      <c r="P436405" s="83"/>
    </row>
    <row r="436406" spans="16:16" x14ac:dyDescent="0.3">
      <c r="P436406" s="83"/>
    </row>
    <row r="436407" spans="16:16" x14ac:dyDescent="0.3">
      <c r="P436407" s="83"/>
    </row>
    <row r="436408" spans="16:16" x14ac:dyDescent="0.3">
      <c r="P436408" s="83"/>
    </row>
    <row r="436409" spans="16:16" x14ac:dyDescent="0.3">
      <c r="P436409" s="83"/>
    </row>
    <row r="436410" spans="16:16" x14ac:dyDescent="0.3">
      <c r="P436410" s="83"/>
    </row>
    <row r="436411" spans="16:16" x14ac:dyDescent="0.3">
      <c r="P436411" s="83"/>
    </row>
    <row r="436412" spans="16:16" x14ac:dyDescent="0.3">
      <c r="P436412" s="83"/>
    </row>
    <row r="436413" spans="16:16" x14ac:dyDescent="0.3">
      <c r="P436413" s="83"/>
    </row>
    <row r="436414" spans="16:16" x14ac:dyDescent="0.3">
      <c r="P436414" s="83"/>
    </row>
    <row r="436415" spans="16:16" x14ac:dyDescent="0.3">
      <c r="P436415" s="83"/>
    </row>
    <row r="436416" spans="16:16" x14ac:dyDescent="0.3">
      <c r="P436416" s="83"/>
    </row>
    <row r="436417" spans="16:16" x14ac:dyDescent="0.3">
      <c r="P436417" s="83"/>
    </row>
    <row r="436418" spans="16:16" x14ac:dyDescent="0.3">
      <c r="P436418" s="83"/>
    </row>
    <row r="436419" spans="16:16" x14ac:dyDescent="0.3">
      <c r="P436419" s="83"/>
    </row>
    <row r="436420" spans="16:16" x14ac:dyDescent="0.3">
      <c r="P436420" s="83"/>
    </row>
    <row r="436421" spans="16:16" x14ac:dyDescent="0.3">
      <c r="P436421" s="83"/>
    </row>
    <row r="436422" spans="16:16" x14ac:dyDescent="0.3">
      <c r="P436422" s="83"/>
    </row>
    <row r="436423" spans="16:16" x14ac:dyDescent="0.3">
      <c r="P436423" s="83"/>
    </row>
    <row r="436424" spans="16:16" x14ac:dyDescent="0.3">
      <c r="P436424" s="83"/>
    </row>
    <row r="436425" spans="16:16" x14ac:dyDescent="0.3">
      <c r="P436425" s="83"/>
    </row>
    <row r="436426" spans="16:16" x14ac:dyDescent="0.3">
      <c r="P436426" s="83"/>
    </row>
    <row r="436427" spans="16:16" x14ac:dyDescent="0.3">
      <c r="P436427" s="83"/>
    </row>
    <row r="436428" spans="16:16" x14ac:dyDescent="0.3">
      <c r="P436428" s="83"/>
    </row>
    <row r="436429" spans="16:16" x14ac:dyDescent="0.3">
      <c r="P436429" s="83"/>
    </row>
    <row r="436430" spans="16:16" x14ac:dyDescent="0.3">
      <c r="P436430" s="83"/>
    </row>
    <row r="436431" spans="16:16" x14ac:dyDescent="0.3">
      <c r="P436431" s="83"/>
    </row>
    <row r="436432" spans="16:16" x14ac:dyDescent="0.3">
      <c r="P436432" s="83"/>
    </row>
    <row r="436433" spans="16:16" x14ac:dyDescent="0.3">
      <c r="P436433" s="83"/>
    </row>
    <row r="436434" spans="16:16" x14ac:dyDescent="0.3">
      <c r="P436434" s="83"/>
    </row>
    <row r="436435" spans="16:16" x14ac:dyDescent="0.3">
      <c r="P436435" s="83"/>
    </row>
    <row r="436436" spans="16:16" x14ac:dyDescent="0.3">
      <c r="P436436" s="83"/>
    </row>
    <row r="436437" spans="16:16" x14ac:dyDescent="0.3">
      <c r="P436437" s="83"/>
    </row>
    <row r="436438" spans="16:16" x14ac:dyDescent="0.3">
      <c r="P436438" s="83"/>
    </row>
    <row r="436439" spans="16:16" x14ac:dyDescent="0.3">
      <c r="P436439" s="83"/>
    </row>
    <row r="436440" spans="16:16" x14ac:dyDescent="0.3">
      <c r="P436440" s="83"/>
    </row>
    <row r="436441" spans="16:16" x14ac:dyDescent="0.3">
      <c r="P436441" s="83"/>
    </row>
    <row r="436442" spans="16:16" x14ac:dyDescent="0.3">
      <c r="P436442" s="83"/>
    </row>
    <row r="436443" spans="16:16" x14ac:dyDescent="0.3">
      <c r="P436443" s="83"/>
    </row>
    <row r="436444" spans="16:16" x14ac:dyDescent="0.3">
      <c r="P436444" s="83"/>
    </row>
    <row r="436445" spans="16:16" x14ac:dyDescent="0.3">
      <c r="P436445" s="83"/>
    </row>
    <row r="436446" spans="16:16" x14ac:dyDescent="0.3">
      <c r="P436446" s="83"/>
    </row>
    <row r="436447" spans="16:16" x14ac:dyDescent="0.3">
      <c r="P436447" s="83"/>
    </row>
    <row r="436448" spans="16:16" x14ac:dyDescent="0.3">
      <c r="P436448" s="83"/>
    </row>
    <row r="436449" spans="16:16" x14ac:dyDescent="0.3">
      <c r="P436449" s="83"/>
    </row>
    <row r="436450" spans="16:16" x14ac:dyDescent="0.3">
      <c r="P436450" s="83"/>
    </row>
    <row r="436451" spans="16:16" x14ac:dyDescent="0.3">
      <c r="P436451" s="83"/>
    </row>
    <row r="436452" spans="16:16" x14ac:dyDescent="0.3">
      <c r="P436452" s="83"/>
    </row>
    <row r="436453" spans="16:16" x14ac:dyDescent="0.3">
      <c r="P436453" s="83"/>
    </row>
    <row r="436454" spans="16:16" x14ac:dyDescent="0.3">
      <c r="P436454" s="83"/>
    </row>
    <row r="436455" spans="16:16" x14ac:dyDescent="0.3">
      <c r="P436455" s="83"/>
    </row>
    <row r="436456" spans="16:16" x14ac:dyDescent="0.3">
      <c r="P436456" s="83"/>
    </row>
    <row r="436457" spans="16:16" x14ac:dyDescent="0.3">
      <c r="P436457" s="83"/>
    </row>
    <row r="436458" spans="16:16" x14ac:dyDescent="0.3">
      <c r="P436458" s="83"/>
    </row>
    <row r="436459" spans="16:16" x14ac:dyDescent="0.3">
      <c r="P436459" s="83"/>
    </row>
    <row r="436460" spans="16:16" x14ac:dyDescent="0.3">
      <c r="P436460" s="83"/>
    </row>
    <row r="436461" spans="16:16" x14ac:dyDescent="0.3">
      <c r="P436461" s="83"/>
    </row>
    <row r="436462" spans="16:16" x14ac:dyDescent="0.3">
      <c r="P436462" s="83"/>
    </row>
    <row r="436463" spans="16:16" x14ac:dyDescent="0.3">
      <c r="P436463" s="83"/>
    </row>
    <row r="436464" spans="16:16" x14ac:dyDescent="0.3">
      <c r="P436464" s="83"/>
    </row>
    <row r="436465" spans="16:16" x14ac:dyDescent="0.3">
      <c r="P436465" s="83"/>
    </row>
    <row r="436466" spans="16:16" x14ac:dyDescent="0.3">
      <c r="P436466" s="83"/>
    </row>
    <row r="436467" spans="16:16" x14ac:dyDescent="0.3">
      <c r="P436467" s="83"/>
    </row>
    <row r="436468" spans="16:16" x14ac:dyDescent="0.3">
      <c r="P436468" s="83"/>
    </row>
    <row r="436469" spans="16:16" x14ac:dyDescent="0.3">
      <c r="P436469" s="83"/>
    </row>
    <row r="436470" spans="16:16" x14ac:dyDescent="0.3">
      <c r="P436470" s="83"/>
    </row>
    <row r="436471" spans="16:16" x14ac:dyDescent="0.3">
      <c r="P436471" s="83"/>
    </row>
    <row r="436472" spans="16:16" x14ac:dyDescent="0.3">
      <c r="P436472" s="83"/>
    </row>
    <row r="436473" spans="16:16" x14ac:dyDescent="0.3">
      <c r="P436473" s="83"/>
    </row>
    <row r="436474" spans="16:16" x14ac:dyDescent="0.3">
      <c r="P436474" s="83"/>
    </row>
    <row r="436475" spans="16:16" x14ac:dyDescent="0.3">
      <c r="P436475" s="83"/>
    </row>
    <row r="436476" spans="16:16" x14ac:dyDescent="0.3">
      <c r="P436476" s="83"/>
    </row>
    <row r="436477" spans="16:16" x14ac:dyDescent="0.3">
      <c r="P436477" s="83"/>
    </row>
    <row r="436478" spans="16:16" x14ac:dyDescent="0.3">
      <c r="P436478" s="83"/>
    </row>
    <row r="436479" spans="16:16" x14ac:dyDescent="0.3">
      <c r="P436479" s="83"/>
    </row>
    <row r="436480" spans="16:16" x14ac:dyDescent="0.3">
      <c r="P436480" s="83"/>
    </row>
    <row r="436481" spans="16:16" x14ac:dyDescent="0.3">
      <c r="P436481" s="83"/>
    </row>
    <row r="436482" spans="16:16" x14ac:dyDescent="0.3">
      <c r="P436482" s="83"/>
    </row>
    <row r="436483" spans="16:16" x14ac:dyDescent="0.3">
      <c r="P436483" s="83"/>
    </row>
    <row r="436484" spans="16:16" x14ac:dyDescent="0.3">
      <c r="P436484" s="83"/>
    </row>
    <row r="436485" spans="16:16" x14ac:dyDescent="0.3">
      <c r="P436485" s="83"/>
    </row>
    <row r="436486" spans="16:16" x14ac:dyDescent="0.3">
      <c r="P436486" s="83"/>
    </row>
    <row r="436487" spans="16:16" x14ac:dyDescent="0.3">
      <c r="P436487" s="83"/>
    </row>
    <row r="436488" spans="16:16" x14ac:dyDescent="0.3">
      <c r="P436488" s="83"/>
    </row>
    <row r="436489" spans="16:16" x14ac:dyDescent="0.3">
      <c r="P436489" s="83"/>
    </row>
    <row r="436490" spans="16:16" x14ac:dyDescent="0.3">
      <c r="P436490" s="83"/>
    </row>
    <row r="436491" spans="16:16" x14ac:dyDescent="0.3">
      <c r="P436491" s="83"/>
    </row>
    <row r="436492" spans="16:16" x14ac:dyDescent="0.3">
      <c r="P436492" s="83"/>
    </row>
    <row r="436493" spans="16:16" x14ac:dyDescent="0.3">
      <c r="P436493" s="83"/>
    </row>
    <row r="436494" spans="16:16" x14ac:dyDescent="0.3">
      <c r="P436494" s="83"/>
    </row>
    <row r="436495" spans="16:16" x14ac:dyDescent="0.3">
      <c r="P436495" s="83"/>
    </row>
    <row r="436496" spans="16:16" x14ac:dyDescent="0.3">
      <c r="P436496" s="83"/>
    </row>
    <row r="436497" spans="16:16" x14ac:dyDescent="0.3">
      <c r="P436497" s="83"/>
    </row>
    <row r="436498" spans="16:16" x14ac:dyDescent="0.3">
      <c r="P436498" s="83"/>
    </row>
    <row r="436499" spans="16:16" x14ac:dyDescent="0.3">
      <c r="P436499" s="83"/>
    </row>
    <row r="436500" spans="16:16" x14ac:dyDescent="0.3">
      <c r="P436500" s="83"/>
    </row>
    <row r="436501" spans="16:16" x14ac:dyDescent="0.3">
      <c r="P436501" s="83"/>
    </row>
    <row r="436502" spans="16:16" x14ac:dyDescent="0.3">
      <c r="P436502" s="83"/>
    </row>
    <row r="436503" spans="16:16" x14ac:dyDescent="0.3">
      <c r="P436503" s="83"/>
    </row>
    <row r="436504" spans="16:16" x14ac:dyDescent="0.3">
      <c r="P436504" s="83"/>
    </row>
    <row r="436505" spans="16:16" x14ac:dyDescent="0.3">
      <c r="P436505" s="83"/>
    </row>
    <row r="436506" spans="16:16" x14ac:dyDescent="0.3">
      <c r="P436506" s="83"/>
    </row>
    <row r="436507" spans="16:16" x14ac:dyDescent="0.3">
      <c r="P436507" s="83"/>
    </row>
    <row r="436508" spans="16:16" x14ac:dyDescent="0.3">
      <c r="P436508" s="83"/>
    </row>
    <row r="436509" spans="16:16" x14ac:dyDescent="0.3">
      <c r="P436509" s="83"/>
    </row>
    <row r="436510" spans="16:16" x14ac:dyDescent="0.3">
      <c r="P436510" s="83"/>
    </row>
    <row r="436511" spans="16:16" x14ac:dyDescent="0.3">
      <c r="P436511" s="83"/>
    </row>
    <row r="436512" spans="16:16" x14ac:dyDescent="0.3">
      <c r="P436512" s="83"/>
    </row>
    <row r="436513" spans="16:16" x14ac:dyDescent="0.3">
      <c r="P436513" s="83"/>
    </row>
    <row r="436514" spans="16:16" x14ac:dyDescent="0.3">
      <c r="P436514" s="83"/>
    </row>
    <row r="436515" spans="16:16" x14ac:dyDescent="0.3">
      <c r="P436515" s="83"/>
    </row>
    <row r="436516" spans="16:16" x14ac:dyDescent="0.3">
      <c r="P436516" s="83"/>
    </row>
    <row r="436517" spans="16:16" x14ac:dyDescent="0.3">
      <c r="P436517" s="83"/>
    </row>
    <row r="436518" spans="16:16" x14ac:dyDescent="0.3">
      <c r="P436518" s="83"/>
    </row>
    <row r="436519" spans="16:16" x14ac:dyDescent="0.3">
      <c r="P436519" s="83"/>
    </row>
    <row r="436520" spans="16:16" x14ac:dyDescent="0.3">
      <c r="P436520" s="83"/>
    </row>
    <row r="436521" spans="16:16" x14ac:dyDescent="0.3">
      <c r="P436521" s="83"/>
    </row>
    <row r="436522" spans="16:16" x14ac:dyDescent="0.3">
      <c r="P436522" s="83"/>
    </row>
    <row r="436523" spans="16:16" x14ac:dyDescent="0.3">
      <c r="P436523" s="83"/>
    </row>
    <row r="436524" spans="16:16" x14ac:dyDescent="0.3">
      <c r="P436524" s="83"/>
    </row>
    <row r="436525" spans="16:16" x14ac:dyDescent="0.3">
      <c r="P436525" s="83"/>
    </row>
    <row r="436526" spans="16:16" x14ac:dyDescent="0.3">
      <c r="P436526" s="83"/>
    </row>
    <row r="436527" spans="16:16" x14ac:dyDescent="0.3">
      <c r="P436527" s="83"/>
    </row>
    <row r="436528" spans="16:16" x14ac:dyDescent="0.3">
      <c r="P436528" s="83"/>
    </row>
    <row r="436529" spans="16:16" x14ac:dyDescent="0.3">
      <c r="P436529" s="83"/>
    </row>
    <row r="436530" spans="16:16" x14ac:dyDescent="0.3">
      <c r="P436530" s="83"/>
    </row>
    <row r="436531" spans="16:16" x14ac:dyDescent="0.3">
      <c r="P436531" s="83"/>
    </row>
    <row r="436532" spans="16:16" x14ac:dyDescent="0.3">
      <c r="P436532" s="83"/>
    </row>
    <row r="436533" spans="16:16" x14ac:dyDescent="0.3">
      <c r="P436533" s="83"/>
    </row>
    <row r="436534" spans="16:16" x14ac:dyDescent="0.3">
      <c r="P436534" s="83"/>
    </row>
    <row r="436535" spans="16:16" x14ac:dyDescent="0.3">
      <c r="P436535" s="83"/>
    </row>
    <row r="436536" spans="16:16" x14ac:dyDescent="0.3">
      <c r="P436536" s="83"/>
    </row>
    <row r="436537" spans="16:16" x14ac:dyDescent="0.3">
      <c r="P436537" s="83"/>
    </row>
    <row r="436538" spans="16:16" x14ac:dyDescent="0.3">
      <c r="P436538" s="83"/>
    </row>
    <row r="436539" spans="16:16" x14ac:dyDescent="0.3">
      <c r="P436539" s="83"/>
    </row>
    <row r="436540" spans="16:16" x14ac:dyDescent="0.3">
      <c r="P436540" s="83"/>
    </row>
    <row r="436541" spans="16:16" x14ac:dyDescent="0.3">
      <c r="P436541" s="83"/>
    </row>
    <row r="436542" spans="16:16" x14ac:dyDescent="0.3">
      <c r="P436542" s="83"/>
    </row>
    <row r="436543" spans="16:16" x14ac:dyDescent="0.3">
      <c r="P436543" s="83"/>
    </row>
    <row r="436544" spans="16:16" x14ac:dyDescent="0.3">
      <c r="P436544" s="83"/>
    </row>
    <row r="436545" spans="16:16" x14ac:dyDescent="0.3">
      <c r="P436545" s="83"/>
    </row>
    <row r="436546" spans="16:16" x14ac:dyDescent="0.3">
      <c r="P436546" s="83"/>
    </row>
    <row r="436547" spans="16:16" x14ac:dyDescent="0.3">
      <c r="P436547" s="83"/>
    </row>
    <row r="436548" spans="16:16" x14ac:dyDescent="0.3">
      <c r="P436548" s="83"/>
    </row>
    <row r="436549" spans="16:16" x14ac:dyDescent="0.3">
      <c r="P436549" s="83"/>
    </row>
    <row r="436550" spans="16:16" x14ac:dyDescent="0.3">
      <c r="P436550" s="83"/>
    </row>
    <row r="436551" spans="16:16" x14ac:dyDescent="0.3">
      <c r="P436551" s="83"/>
    </row>
    <row r="436552" spans="16:16" x14ac:dyDescent="0.3">
      <c r="P436552" s="83"/>
    </row>
    <row r="436553" spans="16:16" x14ac:dyDescent="0.3">
      <c r="P436553" s="83"/>
    </row>
    <row r="436554" spans="16:16" x14ac:dyDescent="0.3">
      <c r="P436554" s="83"/>
    </row>
    <row r="436555" spans="16:16" x14ac:dyDescent="0.3">
      <c r="P436555" s="83"/>
    </row>
    <row r="436556" spans="16:16" x14ac:dyDescent="0.3">
      <c r="P436556" s="83"/>
    </row>
    <row r="436557" spans="16:16" x14ac:dyDescent="0.3">
      <c r="P436557" s="83"/>
    </row>
    <row r="436558" spans="16:16" x14ac:dyDescent="0.3">
      <c r="P436558" s="83"/>
    </row>
    <row r="436559" spans="16:16" x14ac:dyDescent="0.3">
      <c r="P436559" s="83"/>
    </row>
    <row r="436560" spans="16:16" x14ac:dyDescent="0.3">
      <c r="P436560" s="83"/>
    </row>
    <row r="436561" spans="16:16" x14ac:dyDescent="0.3">
      <c r="P436561" s="83"/>
    </row>
    <row r="436562" spans="16:16" x14ac:dyDescent="0.3">
      <c r="P436562" s="83"/>
    </row>
    <row r="436563" spans="16:16" x14ac:dyDescent="0.3">
      <c r="P436563" s="83"/>
    </row>
    <row r="436564" spans="16:16" x14ac:dyDescent="0.3">
      <c r="P436564" s="83"/>
    </row>
    <row r="436565" spans="16:16" x14ac:dyDescent="0.3">
      <c r="P436565" s="83"/>
    </row>
    <row r="436566" spans="16:16" x14ac:dyDescent="0.3">
      <c r="P436566" s="83"/>
    </row>
    <row r="436567" spans="16:16" x14ac:dyDescent="0.3">
      <c r="P436567" s="83"/>
    </row>
    <row r="436568" spans="16:16" x14ac:dyDescent="0.3">
      <c r="P436568" s="83"/>
    </row>
    <row r="436569" spans="16:16" x14ac:dyDescent="0.3">
      <c r="P436569" s="83"/>
    </row>
    <row r="436570" spans="16:16" x14ac:dyDescent="0.3">
      <c r="P436570" s="83"/>
    </row>
    <row r="436571" spans="16:16" x14ac:dyDescent="0.3">
      <c r="P436571" s="83"/>
    </row>
    <row r="436572" spans="16:16" x14ac:dyDescent="0.3">
      <c r="P436572" s="83"/>
    </row>
    <row r="436573" spans="16:16" x14ac:dyDescent="0.3">
      <c r="P436573" s="83"/>
    </row>
    <row r="436574" spans="16:16" x14ac:dyDescent="0.3">
      <c r="P436574" s="83"/>
    </row>
    <row r="436575" spans="16:16" x14ac:dyDescent="0.3">
      <c r="P436575" s="83"/>
    </row>
    <row r="436576" spans="16:16" x14ac:dyDescent="0.3">
      <c r="P436576" s="83"/>
    </row>
    <row r="436577" spans="16:16" x14ac:dyDescent="0.3">
      <c r="P436577" s="83"/>
    </row>
    <row r="436578" spans="16:16" x14ac:dyDescent="0.3">
      <c r="P436578" s="83"/>
    </row>
    <row r="436579" spans="16:16" x14ac:dyDescent="0.3">
      <c r="P436579" s="83"/>
    </row>
    <row r="436580" spans="16:16" x14ac:dyDescent="0.3">
      <c r="P436580" s="83"/>
    </row>
    <row r="436581" spans="16:16" x14ac:dyDescent="0.3">
      <c r="P436581" s="83"/>
    </row>
    <row r="436582" spans="16:16" x14ac:dyDescent="0.3">
      <c r="P436582" s="83"/>
    </row>
    <row r="436583" spans="16:16" x14ac:dyDescent="0.3">
      <c r="P436583" s="83"/>
    </row>
    <row r="436584" spans="16:16" x14ac:dyDescent="0.3">
      <c r="P436584" s="83"/>
    </row>
    <row r="436585" spans="16:16" x14ac:dyDescent="0.3">
      <c r="P436585" s="83"/>
    </row>
    <row r="436586" spans="16:16" x14ac:dyDescent="0.3">
      <c r="P436586" s="83"/>
    </row>
    <row r="436587" spans="16:16" x14ac:dyDescent="0.3">
      <c r="P436587" s="83"/>
    </row>
    <row r="436588" spans="16:16" x14ac:dyDescent="0.3">
      <c r="P436588" s="83"/>
    </row>
    <row r="436589" spans="16:16" x14ac:dyDescent="0.3">
      <c r="P436589" s="83"/>
    </row>
    <row r="436590" spans="16:16" x14ac:dyDescent="0.3">
      <c r="P436590" s="83"/>
    </row>
    <row r="436591" spans="16:16" x14ac:dyDescent="0.3">
      <c r="P436591" s="83"/>
    </row>
    <row r="436592" spans="16:16" x14ac:dyDescent="0.3">
      <c r="P436592" s="83"/>
    </row>
    <row r="436593" spans="16:16" x14ac:dyDescent="0.3">
      <c r="P436593" s="83"/>
    </row>
    <row r="436594" spans="16:16" x14ac:dyDescent="0.3">
      <c r="P436594" s="83"/>
    </row>
    <row r="436595" spans="16:16" x14ac:dyDescent="0.3">
      <c r="P436595" s="83"/>
    </row>
    <row r="436596" spans="16:16" x14ac:dyDescent="0.3">
      <c r="P436596" s="83"/>
    </row>
    <row r="436597" spans="16:16" x14ac:dyDescent="0.3">
      <c r="P436597" s="83"/>
    </row>
    <row r="436598" spans="16:16" x14ac:dyDescent="0.3">
      <c r="P436598" s="83"/>
    </row>
    <row r="436599" spans="16:16" x14ac:dyDescent="0.3">
      <c r="P436599" s="83"/>
    </row>
    <row r="436600" spans="16:16" x14ac:dyDescent="0.3">
      <c r="P436600" s="83"/>
    </row>
    <row r="436601" spans="16:16" x14ac:dyDescent="0.3">
      <c r="P436601" s="83"/>
    </row>
    <row r="436602" spans="16:16" x14ac:dyDescent="0.3">
      <c r="P436602" s="83"/>
    </row>
    <row r="436603" spans="16:16" x14ac:dyDescent="0.3">
      <c r="P436603" s="83"/>
    </row>
    <row r="436604" spans="16:16" x14ac:dyDescent="0.3">
      <c r="P436604" s="83"/>
    </row>
    <row r="436605" spans="16:16" x14ac:dyDescent="0.3">
      <c r="P436605" s="83"/>
    </row>
    <row r="436606" spans="16:16" x14ac:dyDescent="0.3">
      <c r="P436606" s="83"/>
    </row>
    <row r="436607" spans="16:16" x14ac:dyDescent="0.3">
      <c r="P436607" s="83"/>
    </row>
    <row r="436608" spans="16:16" x14ac:dyDescent="0.3">
      <c r="P436608" s="83"/>
    </row>
    <row r="436609" spans="16:16" x14ac:dyDescent="0.3">
      <c r="P436609" s="83"/>
    </row>
    <row r="436610" spans="16:16" x14ac:dyDescent="0.3">
      <c r="P436610" s="83"/>
    </row>
    <row r="436611" spans="16:16" x14ac:dyDescent="0.3">
      <c r="P436611" s="83"/>
    </row>
    <row r="436612" spans="16:16" x14ac:dyDescent="0.3">
      <c r="P436612" s="83"/>
    </row>
    <row r="436613" spans="16:16" x14ac:dyDescent="0.3">
      <c r="P436613" s="83"/>
    </row>
    <row r="436614" spans="16:16" x14ac:dyDescent="0.3">
      <c r="P436614" s="83"/>
    </row>
    <row r="436615" spans="16:16" x14ac:dyDescent="0.3">
      <c r="P436615" s="83"/>
    </row>
    <row r="436616" spans="16:16" x14ac:dyDescent="0.3">
      <c r="P436616" s="83"/>
    </row>
    <row r="436617" spans="16:16" x14ac:dyDescent="0.3">
      <c r="P436617" s="83"/>
    </row>
    <row r="436618" spans="16:16" x14ac:dyDescent="0.3">
      <c r="P436618" s="83"/>
    </row>
    <row r="436619" spans="16:16" x14ac:dyDescent="0.3">
      <c r="P436619" s="83"/>
    </row>
    <row r="436620" spans="16:16" x14ac:dyDescent="0.3">
      <c r="P436620" s="83"/>
    </row>
    <row r="436621" spans="16:16" x14ac:dyDescent="0.3">
      <c r="P436621" s="83"/>
    </row>
    <row r="436622" spans="16:16" x14ac:dyDescent="0.3">
      <c r="P436622" s="83"/>
    </row>
    <row r="436623" spans="16:16" x14ac:dyDescent="0.3">
      <c r="P436623" s="83"/>
    </row>
    <row r="436624" spans="16:16" x14ac:dyDescent="0.3">
      <c r="P436624" s="83"/>
    </row>
    <row r="436625" spans="16:16" x14ac:dyDescent="0.3">
      <c r="P436625" s="83"/>
    </row>
    <row r="436626" spans="16:16" x14ac:dyDescent="0.3">
      <c r="P436626" s="83"/>
    </row>
    <row r="436627" spans="16:16" x14ac:dyDescent="0.3">
      <c r="P436627" s="83"/>
    </row>
    <row r="436628" spans="16:16" x14ac:dyDescent="0.3">
      <c r="P436628" s="83"/>
    </row>
    <row r="436629" spans="16:16" x14ac:dyDescent="0.3">
      <c r="P436629" s="83"/>
    </row>
    <row r="436630" spans="16:16" x14ac:dyDescent="0.3">
      <c r="P436630" s="83"/>
    </row>
    <row r="436631" spans="16:16" x14ac:dyDescent="0.3">
      <c r="P436631" s="83"/>
    </row>
    <row r="436632" spans="16:16" x14ac:dyDescent="0.3">
      <c r="P436632" s="83"/>
    </row>
    <row r="436633" spans="16:16" x14ac:dyDescent="0.3">
      <c r="P436633" s="83"/>
    </row>
    <row r="436634" spans="16:16" x14ac:dyDescent="0.3">
      <c r="P436634" s="83"/>
    </row>
    <row r="436635" spans="16:16" x14ac:dyDescent="0.3">
      <c r="P436635" s="83"/>
    </row>
    <row r="436636" spans="16:16" x14ac:dyDescent="0.3">
      <c r="P436636" s="83"/>
    </row>
    <row r="436637" spans="16:16" x14ac:dyDescent="0.3">
      <c r="P436637" s="83"/>
    </row>
    <row r="436638" spans="16:16" x14ac:dyDescent="0.3">
      <c r="P436638" s="83"/>
    </row>
    <row r="436639" spans="16:16" x14ac:dyDescent="0.3">
      <c r="P436639" s="83"/>
    </row>
    <row r="436640" spans="16:16" x14ac:dyDescent="0.3">
      <c r="P436640" s="83"/>
    </row>
    <row r="436641" spans="16:16" x14ac:dyDescent="0.3">
      <c r="P436641" s="83"/>
    </row>
    <row r="436642" spans="16:16" x14ac:dyDescent="0.3">
      <c r="P436642" s="83"/>
    </row>
    <row r="436643" spans="16:16" x14ac:dyDescent="0.3">
      <c r="P436643" s="83"/>
    </row>
    <row r="436644" spans="16:16" x14ac:dyDescent="0.3">
      <c r="P436644" s="83"/>
    </row>
    <row r="436645" spans="16:16" x14ac:dyDescent="0.3">
      <c r="P436645" s="83"/>
    </row>
    <row r="436646" spans="16:16" x14ac:dyDescent="0.3">
      <c r="P436646" s="83"/>
    </row>
    <row r="436647" spans="16:16" x14ac:dyDescent="0.3">
      <c r="P436647" s="83"/>
    </row>
    <row r="436648" spans="16:16" x14ac:dyDescent="0.3">
      <c r="P436648" s="83"/>
    </row>
    <row r="436649" spans="16:16" x14ac:dyDescent="0.3">
      <c r="P436649" s="83"/>
    </row>
    <row r="436650" spans="16:16" x14ac:dyDescent="0.3">
      <c r="P436650" s="83"/>
    </row>
    <row r="436651" spans="16:16" x14ac:dyDescent="0.3">
      <c r="P436651" s="83"/>
    </row>
    <row r="436652" spans="16:16" x14ac:dyDescent="0.3">
      <c r="P436652" s="83"/>
    </row>
    <row r="436653" spans="16:16" x14ac:dyDescent="0.3">
      <c r="P436653" s="83"/>
    </row>
    <row r="436654" spans="16:16" x14ac:dyDescent="0.3">
      <c r="P436654" s="83"/>
    </row>
    <row r="436655" spans="16:16" x14ac:dyDescent="0.3">
      <c r="P436655" s="83"/>
    </row>
    <row r="436656" spans="16:16" x14ac:dyDescent="0.3">
      <c r="P436656" s="83"/>
    </row>
    <row r="436657" spans="16:16" x14ac:dyDescent="0.3">
      <c r="P436657" s="83"/>
    </row>
    <row r="436658" spans="16:16" x14ac:dyDescent="0.3">
      <c r="P436658" s="83"/>
    </row>
    <row r="436659" spans="16:16" x14ac:dyDescent="0.3">
      <c r="P436659" s="83"/>
    </row>
    <row r="436660" spans="16:16" x14ac:dyDescent="0.3">
      <c r="P436660" s="83"/>
    </row>
    <row r="436661" spans="16:16" x14ac:dyDescent="0.3">
      <c r="P436661" s="83"/>
    </row>
    <row r="436662" spans="16:16" x14ac:dyDescent="0.3">
      <c r="P436662" s="83"/>
    </row>
    <row r="436663" spans="16:16" x14ac:dyDescent="0.3">
      <c r="P436663" s="83"/>
    </row>
    <row r="436664" spans="16:16" x14ac:dyDescent="0.3">
      <c r="P436664" s="83"/>
    </row>
    <row r="436665" spans="16:16" x14ac:dyDescent="0.3">
      <c r="P436665" s="83"/>
    </row>
    <row r="436666" spans="16:16" x14ac:dyDescent="0.3">
      <c r="P436666" s="83"/>
    </row>
    <row r="436667" spans="16:16" x14ac:dyDescent="0.3">
      <c r="P436667" s="83"/>
    </row>
    <row r="436668" spans="16:16" x14ac:dyDescent="0.3">
      <c r="P436668" s="83"/>
    </row>
    <row r="436669" spans="16:16" x14ac:dyDescent="0.3">
      <c r="P436669" s="83"/>
    </row>
    <row r="436670" spans="16:16" x14ac:dyDescent="0.3">
      <c r="P436670" s="83"/>
    </row>
    <row r="436671" spans="16:16" x14ac:dyDescent="0.3">
      <c r="P436671" s="83"/>
    </row>
    <row r="436672" spans="16:16" x14ac:dyDescent="0.3">
      <c r="P436672" s="83"/>
    </row>
    <row r="436673" spans="16:16" x14ac:dyDescent="0.3">
      <c r="P436673" s="83"/>
    </row>
    <row r="436674" spans="16:16" x14ac:dyDescent="0.3">
      <c r="P436674" s="83"/>
    </row>
    <row r="436675" spans="16:16" x14ac:dyDescent="0.3">
      <c r="P436675" s="83"/>
    </row>
    <row r="436676" spans="16:16" x14ac:dyDescent="0.3">
      <c r="P436676" s="83"/>
    </row>
    <row r="436677" spans="16:16" x14ac:dyDescent="0.3">
      <c r="P436677" s="83"/>
    </row>
    <row r="436678" spans="16:16" x14ac:dyDescent="0.3">
      <c r="P436678" s="83"/>
    </row>
    <row r="436679" spans="16:16" x14ac:dyDescent="0.3">
      <c r="P436679" s="83"/>
    </row>
    <row r="436680" spans="16:16" x14ac:dyDescent="0.3">
      <c r="P436680" s="83"/>
    </row>
    <row r="436681" spans="16:16" x14ac:dyDescent="0.3">
      <c r="P436681" s="83"/>
    </row>
    <row r="436682" spans="16:16" x14ac:dyDescent="0.3">
      <c r="P436682" s="83"/>
    </row>
    <row r="436683" spans="16:16" x14ac:dyDescent="0.3">
      <c r="P436683" s="83"/>
    </row>
    <row r="436684" spans="16:16" x14ac:dyDescent="0.3">
      <c r="P436684" s="83"/>
    </row>
    <row r="436685" spans="16:16" x14ac:dyDescent="0.3">
      <c r="P436685" s="83"/>
    </row>
    <row r="436686" spans="16:16" x14ac:dyDescent="0.3">
      <c r="P436686" s="83"/>
    </row>
    <row r="436687" spans="16:16" x14ac:dyDescent="0.3">
      <c r="P436687" s="83"/>
    </row>
    <row r="436688" spans="16:16" x14ac:dyDescent="0.3">
      <c r="P436688" s="83"/>
    </row>
    <row r="436689" spans="16:16" x14ac:dyDescent="0.3">
      <c r="P436689" s="83"/>
    </row>
    <row r="436690" spans="16:16" x14ac:dyDescent="0.3">
      <c r="P436690" s="83"/>
    </row>
    <row r="436691" spans="16:16" x14ac:dyDescent="0.3">
      <c r="P436691" s="83"/>
    </row>
    <row r="436692" spans="16:16" x14ac:dyDescent="0.3">
      <c r="P436692" s="83"/>
    </row>
    <row r="436693" spans="16:16" x14ac:dyDescent="0.3">
      <c r="P436693" s="83"/>
    </row>
    <row r="436694" spans="16:16" x14ac:dyDescent="0.3">
      <c r="P436694" s="83"/>
    </row>
    <row r="436695" spans="16:16" x14ac:dyDescent="0.3">
      <c r="P436695" s="83"/>
    </row>
    <row r="436696" spans="16:16" x14ac:dyDescent="0.3">
      <c r="P436696" s="83"/>
    </row>
    <row r="436697" spans="16:16" x14ac:dyDescent="0.3">
      <c r="P436697" s="83"/>
    </row>
    <row r="436698" spans="16:16" x14ac:dyDescent="0.3">
      <c r="P436698" s="83"/>
    </row>
    <row r="436699" spans="16:16" x14ac:dyDescent="0.3">
      <c r="P436699" s="83"/>
    </row>
    <row r="436700" spans="16:16" x14ac:dyDescent="0.3">
      <c r="P436700" s="83"/>
    </row>
    <row r="436701" spans="16:16" x14ac:dyDescent="0.3">
      <c r="P436701" s="83"/>
    </row>
    <row r="436702" spans="16:16" x14ac:dyDescent="0.3">
      <c r="P436702" s="83"/>
    </row>
    <row r="436703" spans="16:16" x14ac:dyDescent="0.3">
      <c r="P436703" s="83"/>
    </row>
    <row r="436704" spans="16:16" x14ac:dyDescent="0.3">
      <c r="P436704" s="83"/>
    </row>
    <row r="436705" spans="16:16" x14ac:dyDescent="0.3">
      <c r="P436705" s="83"/>
    </row>
    <row r="436706" spans="16:16" x14ac:dyDescent="0.3">
      <c r="P436706" s="83"/>
    </row>
    <row r="436707" spans="16:16" x14ac:dyDescent="0.3">
      <c r="P436707" s="83"/>
    </row>
    <row r="436708" spans="16:16" x14ac:dyDescent="0.3">
      <c r="P436708" s="83"/>
    </row>
    <row r="436709" spans="16:16" x14ac:dyDescent="0.3">
      <c r="P436709" s="83"/>
    </row>
    <row r="436710" spans="16:16" x14ac:dyDescent="0.3">
      <c r="P436710" s="83"/>
    </row>
    <row r="436711" spans="16:16" x14ac:dyDescent="0.3">
      <c r="P436711" s="83"/>
    </row>
    <row r="436712" spans="16:16" x14ac:dyDescent="0.3">
      <c r="P436712" s="83"/>
    </row>
    <row r="436713" spans="16:16" x14ac:dyDescent="0.3">
      <c r="P436713" s="83"/>
    </row>
    <row r="436714" spans="16:16" x14ac:dyDescent="0.3">
      <c r="P436714" s="83"/>
    </row>
    <row r="436715" spans="16:16" x14ac:dyDescent="0.3">
      <c r="P436715" s="83"/>
    </row>
    <row r="436716" spans="16:16" x14ac:dyDescent="0.3">
      <c r="P436716" s="83"/>
    </row>
    <row r="436717" spans="16:16" x14ac:dyDescent="0.3">
      <c r="P436717" s="83"/>
    </row>
    <row r="436718" spans="16:16" x14ac:dyDescent="0.3">
      <c r="P436718" s="83"/>
    </row>
    <row r="436719" spans="16:16" x14ac:dyDescent="0.3">
      <c r="P436719" s="83"/>
    </row>
    <row r="436720" spans="16:16" x14ac:dyDescent="0.3">
      <c r="P436720" s="83"/>
    </row>
    <row r="436721" spans="16:16" x14ac:dyDescent="0.3">
      <c r="P436721" s="83"/>
    </row>
    <row r="436722" spans="16:16" x14ac:dyDescent="0.3">
      <c r="P436722" s="83"/>
    </row>
    <row r="436723" spans="16:16" x14ac:dyDescent="0.3">
      <c r="P436723" s="83"/>
    </row>
    <row r="436724" spans="16:16" x14ac:dyDescent="0.3">
      <c r="P436724" s="83"/>
    </row>
    <row r="436725" spans="16:16" x14ac:dyDescent="0.3">
      <c r="P436725" s="83"/>
    </row>
    <row r="436726" spans="16:16" x14ac:dyDescent="0.3">
      <c r="P436726" s="83"/>
    </row>
    <row r="436727" spans="16:16" x14ac:dyDescent="0.3">
      <c r="P436727" s="83"/>
    </row>
    <row r="436728" spans="16:16" x14ac:dyDescent="0.3">
      <c r="P436728" s="83"/>
    </row>
    <row r="436729" spans="16:16" x14ac:dyDescent="0.3">
      <c r="P436729" s="83"/>
    </row>
    <row r="436730" spans="16:16" x14ac:dyDescent="0.3">
      <c r="P436730" s="83"/>
    </row>
    <row r="436731" spans="16:16" x14ac:dyDescent="0.3">
      <c r="P436731" s="83"/>
    </row>
    <row r="436732" spans="16:16" x14ac:dyDescent="0.3">
      <c r="P436732" s="83"/>
    </row>
    <row r="436733" spans="16:16" x14ac:dyDescent="0.3">
      <c r="P436733" s="83"/>
    </row>
    <row r="436734" spans="16:16" x14ac:dyDescent="0.3">
      <c r="P436734" s="83"/>
    </row>
    <row r="436735" spans="16:16" x14ac:dyDescent="0.3">
      <c r="P436735" s="83"/>
    </row>
    <row r="436736" spans="16:16" x14ac:dyDescent="0.3">
      <c r="P436736" s="83"/>
    </row>
    <row r="436737" spans="16:16" x14ac:dyDescent="0.3">
      <c r="P436737" s="83"/>
    </row>
    <row r="436738" spans="16:16" x14ac:dyDescent="0.3">
      <c r="P436738" s="83"/>
    </row>
    <row r="436739" spans="16:16" x14ac:dyDescent="0.3">
      <c r="P436739" s="83"/>
    </row>
    <row r="436740" spans="16:16" x14ac:dyDescent="0.3">
      <c r="P436740" s="83"/>
    </row>
    <row r="436741" spans="16:16" x14ac:dyDescent="0.3">
      <c r="P436741" s="83"/>
    </row>
    <row r="436742" spans="16:16" x14ac:dyDescent="0.3">
      <c r="P436742" s="83"/>
    </row>
    <row r="436743" spans="16:16" x14ac:dyDescent="0.3">
      <c r="P436743" s="83"/>
    </row>
    <row r="436744" spans="16:16" x14ac:dyDescent="0.3">
      <c r="P436744" s="83"/>
    </row>
    <row r="436745" spans="16:16" x14ac:dyDescent="0.3">
      <c r="P436745" s="83"/>
    </row>
    <row r="436746" spans="16:16" x14ac:dyDescent="0.3">
      <c r="P436746" s="83"/>
    </row>
    <row r="436747" spans="16:16" x14ac:dyDescent="0.3">
      <c r="P436747" s="83"/>
    </row>
    <row r="436748" spans="16:16" x14ac:dyDescent="0.3">
      <c r="P436748" s="83"/>
    </row>
    <row r="436749" spans="16:16" x14ac:dyDescent="0.3">
      <c r="P436749" s="83"/>
    </row>
    <row r="436750" spans="16:16" x14ac:dyDescent="0.3">
      <c r="P436750" s="83"/>
    </row>
    <row r="436751" spans="16:16" x14ac:dyDescent="0.3">
      <c r="P436751" s="83"/>
    </row>
    <row r="436752" spans="16:16" x14ac:dyDescent="0.3">
      <c r="P436752" s="83"/>
    </row>
    <row r="436753" spans="16:16" x14ac:dyDescent="0.3">
      <c r="P436753" s="83"/>
    </row>
    <row r="436754" spans="16:16" x14ac:dyDescent="0.3">
      <c r="P436754" s="83"/>
    </row>
    <row r="436755" spans="16:16" x14ac:dyDescent="0.3">
      <c r="P436755" s="83"/>
    </row>
    <row r="436756" spans="16:16" x14ac:dyDescent="0.3">
      <c r="P436756" s="83"/>
    </row>
    <row r="436757" spans="16:16" x14ac:dyDescent="0.3">
      <c r="P436757" s="83"/>
    </row>
    <row r="436758" spans="16:16" x14ac:dyDescent="0.3">
      <c r="P436758" s="83"/>
    </row>
    <row r="436759" spans="16:16" x14ac:dyDescent="0.3">
      <c r="P436759" s="83"/>
    </row>
    <row r="436760" spans="16:16" x14ac:dyDescent="0.3">
      <c r="P436760" s="83"/>
    </row>
    <row r="436761" spans="16:16" x14ac:dyDescent="0.3">
      <c r="P436761" s="83"/>
    </row>
    <row r="436762" spans="16:16" x14ac:dyDescent="0.3">
      <c r="P436762" s="83"/>
    </row>
    <row r="436763" spans="16:16" x14ac:dyDescent="0.3">
      <c r="P436763" s="83"/>
    </row>
    <row r="436764" spans="16:16" x14ac:dyDescent="0.3">
      <c r="P436764" s="83"/>
    </row>
    <row r="436765" spans="16:16" x14ac:dyDescent="0.3">
      <c r="P436765" s="83"/>
    </row>
    <row r="436766" spans="16:16" x14ac:dyDescent="0.3">
      <c r="P436766" s="83"/>
    </row>
    <row r="436767" spans="16:16" x14ac:dyDescent="0.3">
      <c r="P436767" s="83"/>
    </row>
    <row r="436768" spans="16:16" x14ac:dyDescent="0.3">
      <c r="P436768" s="83"/>
    </row>
    <row r="436769" spans="16:16" x14ac:dyDescent="0.3">
      <c r="P436769" s="83"/>
    </row>
    <row r="436770" spans="16:16" x14ac:dyDescent="0.3">
      <c r="P436770" s="83"/>
    </row>
    <row r="436771" spans="16:16" x14ac:dyDescent="0.3">
      <c r="P436771" s="83"/>
    </row>
    <row r="436772" spans="16:16" x14ac:dyDescent="0.3">
      <c r="P436772" s="83"/>
    </row>
    <row r="436773" spans="16:16" x14ac:dyDescent="0.3">
      <c r="P436773" s="83"/>
    </row>
    <row r="436774" spans="16:16" x14ac:dyDescent="0.3">
      <c r="P436774" s="83"/>
    </row>
    <row r="436775" spans="16:16" x14ac:dyDescent="0.3">
      <c r="P436775" s="83"/>
    </row>
    <row r="436776" spans="16:16" x14ac:dyDescent="0.3">
      <c r="P436776" s="83"/>
    </row>
    <row r="436777" spans="16:16" x14ac:dyDescent="0.3">
      <c r="P436777" s="83"/>
    </row>
    <row r="436778" spans="16:16" x14ac:dyDescent="0.3">
      <c r="P436778" s="83"/>
    </row>
    <row r="436779" spans="16:16" x14ac:dyDescent="0.3">
      <c r="P436779" s="83"/>
    </row>
    <row r="436780" spans="16:16" x14ac:dyDescent="0.3">
      <c r="P436780" s="83"/>
    </row>
    <row r="436781" spans="16:16" x14ac:dyDescent="0.3">
      <c r="P436781" s="83"/>
    </row>
    <row r="436782" spans="16:16" x14ac:dyDescent="0.3">
      <c r="P436782" s="83"/>
    </row>
    <row r="436783" spans="16:16" x14ac:dyDescent="0.3">
      <c r="P436783" s="83"/>
    </row>
    <row r="436784" spans="16:16" x14ac:dyDescent="0.3">
      <c r="P436784" s="83"/>
    </row>
    <row r="436785" spans="16:16" x14ac:dyDescent="0.3">
      <c r="P436785" s="83"/>
    </row>
    <row r="436786" spans="16:16" x14ac:dyDescent="0.3">
      <c r="P436786" s="83"/>
    </row>
    <row r="436787" spans="16:16" x14ac:dyDescent="0.3">
      <c r="P436787" s="83"/>
    </row>
    <row r="436788" spans="16:16" x14ac:dyDescent="0.3">
      <c r="P436788" s="83"/>
    </row>
    <row r="436789" spans="16:16" x14ac:dyDescent="0.3">
      <c r="P436789" s="83"/>
    </row>
    <row r="436790" spans="16:16" x14ac:dyDescent="0.3">
      <c r="P436790" s="83"/>
    </row>
    <row r="436791" spans="16:16" x14ac:dyDescent="0.3">
      <c r="P436791" s="83"/>
    </row>
    <row r="436792" spans="16:16" x14ac:dyDescent="0.3">
      <c r="P436792" s="83"/>
    </row>
    <row r="436793" spans="16:16" x14ac:dyDescent="0.3">
      <c r="P436793" s="83"/>
    </row>
    <row r="436794" spans="16:16" x14ac:dyDescent="0.3">
      <c r="P436794" s="83"/>
    </row>
    <row r="436795" spans="16:16" x14ac:dyDescent="0.3">
      <c r="P436795" s="83"/>
    </row>
    <row r="436796" spans="16:16" x14ac:dyDescent="0.3">
      <c r="P436796" s="83"/>
    </row>
    <row r="436797" spans="16:16" x14ac:dyDescent="0.3">
      <c r="P436797" s="83"/>
    </row>
    <row r="436798" spans="16:16" x14ac:dyDescent="0.3">
      <c r="P436798" s="83"/>
    </row>
    <row r="436799" spans="16:16" x14ac:dyDescent="0.3">
      <c r="P436799" s="83"/>
    </row>
    <row r="436800" spans="16:16" x14ac:dyDescent="0.3">
      <c r="P436800" s="83"/>
    </row>
    <row r="436801" spans="16:16" x14ac:dyDescent="0.3">
      <c r="P436801" s="83"/>
    </row>
    <row r="436802" spans="16:16" x14ac:dyDescent="0.3">
      <c r="P436802" s="83"/>
    </row>
    <row r="436803" spans="16:16" x14ac:dyDescent="0.3">
      <c r="P436803" s="83"/>
    </row>
    <row r="436804" spans="16:16" x14ac:dyDescent="0.3">
      <c r="P436804" s="83"/>
    </row>
    <row r="436805" spans="16:16" x14ac:dyDescent="0.3">
      <c r="P436805" s="83"/>
    </row>
    <row r="436806" spans="16:16" x14ac:dyDescent="0.3">
      <c r="P436806" s="83"/>
    </row>
    <row r="436807" spans="16:16" x14ac:dyDescent="0.3">
      <c r="P436807" s="83"/>
    </row>
    <row r="436808" spans="16:16" x14ac:dyDescent="0.3">
      <c r="P436808" s="83"/>
    </row>
    <row r="436809" spans="16:16" x14ac:dyDescent="0.3">
      <c r="P436809" s="83"/>
    </row>
    <row r="436810" spans="16:16" x14ac:dyDescent="0.3">
      <c r="P436810" s="83"/>
    </row>
    <row r="436811" spans="16:16" x14ac:dyDescent="0.3">
      <c r="P436811" s="83"/>
    </row>
    <row r="436812" spans="16:16" x14ac:dyDescent="0.3">
      <c r="P436812" s="83"/>
    </row>
    <row r="436813" spans="16:16" x14ac:dyDescent="0.3">
      <c r="P436813" s="83"/>
    </row>
    <row r="436814" spans="16:16" x14ac:dyDescent="0.3">
      <c r="P436814" s="83"/>
    </row>
    <row r="436815" spans="16:16" x14ac:dyDescent="0.3">
      <c r="P436815" s="83"/>
    </row>
    <row r="436816" spans="16:16" x14ac:dyDescent="0.3">
      <c r="P436816" s="83"/>
    </row>
    <row r="436817" spans="16:16" x14ac:dyDescent="0.3">
      <c r="P436817" s="83"/>
    </row>
    <row r="436818" spans="16:16" x14ac:dyDescent="0.3">
      <c r="P436818" s="83"/>
    </row>
    <row r="436819" spans="16:16" x14ac:dyDescent="0.3">
      <c r="P436819" s="83"/>
    </row>
    <row r="436820" spans="16:16" x14ac:dyDescent="0.3">
      <c r="P436820" s="83"/>
    </row>
    <row r="436821" spans="16:16" x14ac:dyDescent="0.3">
      <c r="P436821" s="83"/>
    </row>
    <row r="436822" spans="16:16" x14ac:dyDescent="0.3">
      <c r="P436822" s="83"/>
    </row>
    <row r="436823" spans="16:16" x14ac:dyDescent="0.3">
      <c r="P436823" s="83"/>
    </row>
    <row r="436824" spans="16:16" x14ac:dyDescent="0.3">
      <c r="P436824" s="83"/>
    </row>
    <row r="436825" spans="16:16" x14ac:dyDescent="0.3">
      <c r="P436825" s="83"/>
    </row>
    <row r="436826" spans="16:16" x14ac:dyDescent="0.3">
      <c r="P436826" s="83"/>
    </row>
    <row r="436827" spans="16:16" x14ac:dyDescent="0.3">
      <c r="P436827" s="83"/>
    </row>
    <row r="436828" spans="16:16" x14ac:dyDescent="0.3">
      <c r="P436828" s="83"/>
    </row>
    <row r="436829" spans="16:16" x14ac:dyDescent="0.3">
      <c r="P436829" s="83"/>
    </row>
    <row r="436830" spans="16:16" x14ac:dyDescent="0.3">
      <c r="P436830" s="83"/>
    </row>
    <row r="436831" spans="16:16" x14ac:dyDescent="0.3">
      <c r="P436831" s="83"/>
    </row>
    <row r="436832" spans="16:16" x14ac:dyDescent="0.3">
      <c r="P436832" s="83"/>
    </row>
    <row r="436833" spans="16:16" x14ac:dyDescent="0.3">
      <c r="P436833" s="83"/>
    </row>
    <row r="436834" spans="16:16" x14ac:dyDescent="0.3">
      <c r="P436834" s="83"/>
    </row>
    <row r="436835" spans="16:16" x14ac:dyDescent="0.3">
      <c r="P436835" s="83"/>
    </row>
    <row r="436836" spans="16:16" x14ac:dyDescent="0.3">
      <c r="P436836" s="83"/>
    </row>
    <row r="436837" spans="16:16" x14ac:dyDescent="0.3">
      <c r="P436837" s="83"/>
    </row>
    <row r="436838" spans="16:16" x14ac:dyDescent="0.3">
      <c r="P436838" s="83"/>
    </row>
    <row r="436839" spans="16:16" x14ac:dyDescent="0.3">
      <c r="P436839" s="83"/>
    </row>
    <row r="436840" spans="16:16" x14ac:dyDescent="0.3">
      <c r="P436840" s="83"/>
    </row>
    <row r="436841" spans="16:16" x14ac:dyDescent="0.3">
      <c r="P436841" s="83"/>
    </row>
    <row r="436842" spans="16:16" x14ac:dyDescent="0.3">
      <c r="P436842" s="83"/>
    </row>
    <row r="436843" spans="16:16" x14ac:dyDescent="0.3">
      <c r="P436843" s="83"/>
    </row>
    <row r="436844" spans="16:16" x14ac:dyDescent="0.3">
      <c r="P436844" s="83"/>
    </row>
    <row r="436845" spans="16:16" x14ac:dyDescent="0.3">
      <c r="P436845" s="83"/>
    </row>
    <row r="436846" spans="16:16" x14ac:dyDescent="0.3">
      <c r="P436846" s="83"/>
    </row>
    <row r="436847" spans="16:16" x14ac:dyDescent="0.3">
      <c r="P436847" s="83"/>
    </row>
    <row r="436848" spans="16:16" x14ac:dyDescent="0.3">
      <c r="P436848" s="83"/>
    </row>
    <row r="436849" spans="16:16" x14ac:dyDescent="0.3">
      <c r="P436849" s="83"/>
    </row>
    <row r="436850" spans="16:16" x14ac:dyDescent="0.3">
      <c r="P436850" s="83"/>
    </row>
    <row r="436851" spans="16:16" x14ac:dyDescent="0.3">
      <c r="P436851" s="83"/>
    </row>
    <row r="436852" spans="16:16" x14ac:dyDescent="0.3">
      <c r="P436852" s="83"/>
    </row>
    <row r="436853" spans="16:16" x14ac:dyDescent="0.3">
      <c r="P436853" s="83"/>
    </row>
    <row r="436854" spans="16:16" x14ac:dyDescent="0.3">
      <c r="P436854" s="83"/>
    </row>
    <row r="436855" spans="16:16" x14ac:dyDescent="0.3">
      <c r="P436855" s="83"/>
    </row>
    <row r="436856" spans="16:16" x14ac:dyDescent="0.3">
      <c r="P436856" s="83"/>
    </row>
    <row r="436857" spans="16:16" x14ac:dyDescent="0.3">
      <c r="P436857" s="83"/>
    </row>
    <row r="436858" spans="16:16" x14ac:dyDescent="0.3">
      <c r="P436858" s="83"/>
    </row>
    <row r="436859" spans="16:16" x14ac:dyDescent="0.3">
      <c r="P436859" s="83"/>
    </row>
    <row r="436860" spans="16:16" x14ac:dyDescent="0.3">
      <c r="P436860" s="83"/>
    </row>
    <row r="436861" spans="16:16" x14ac:dyDescent="0.3">
      <c r="P436861" s="83"/>
    </row>
    <row r="436862" spans="16:16" x14ac:dyDescent="0.3">
      <c r="P436862" s="83"/>
    </row>
    <row r="436863" spans="16:16" x14ac:dyDescent="0.3">
      <c r="P436863" s="83"/>
    </row>
    <row r="436864" spans="16:16" x14ac:dyDescent="0.3">
      <c r="P436864" s="83"/>
    </row>
    <row r="436865" spans="16:16" x14ac:dyDescent="0.3">
      <c r="P436865" s="83"/>
    </row>
    <row r="436866" spans="16:16" x14ac:dyDescent="0.3">
      <c r="P436866" s="83"/>
    </row>
    <row r="436867" spans="16:16" x14ac:dyDescent="0.3">
      <c r="P436867" s="83"/>
    </row>
    <row r="436868" spans="16:16" x14ac:dyDescent="0.3">
      <c r="P436868" s="83"/>
    </row>
    <row r="436869" spans="16:16" x14ac:dyDescent="0.3">
      <c r="P436869" s="83"/>
    </row>
    <row r="436870" spans="16:16" x14ac:dyDescent="0.3">
      <c r="P436870" s="83"/>
    </row>
    <row r="436871" spans="16:16" x14ac:dyDescent="0.3">
      <c r="P436871" s="83"/>
    </row>
    <row r="436872" spans="16:16" x14ac:dyDescent="0.3">
      <c r="P436872" s="83"/>
    </row>
    <row r="436873" spans="16:16" x14ac:dyDescent="0.3">
      <c r="P436873" s="83"/>
    </row>
    <row r="436874" spans="16:16" x14ac:dyDescent="0.3">
      <c r="P436874" s="83"/>
    </row>
    <row r="436875" spans="16:16" x14ac:dyDescent="0.3">
      <c r="P436875" s="83"/>
    </row>
    <row r="436876" spans="16:16" x14ac:dyDescent="0.3">
      <c r="P436876" s="83"/>
    </row>
    <row r="436877" spans="16:16" x14ac:dyDescent="0.3">
      <c r="P436877" s="83"/>
    </row>
    <row r="436878" spans="16:16" x14ac:dyDescent="0.3">
      <c r="P436878" s="83"/>
    </row>
    <row r="436879" spans="16:16" x14ac:dyDescent="0.3">
      <c r="P436879" s="83"/>
    </row>
    <row r="436880" spans="16:16" x14ac:dyDescent="0.3">
      <c r="P436880" s="83"/>
    </row>
    <row r="436881" spans="16:16" x14ac:dyDescent="0.3">
      <c r="P436881" s="83"/>
    </row>
    <row r="436882" spans="16:16" x14ac:dyDescent="0.3">
      <c r="P436882" s="83"/>
    </row>
    <row r="436883" spans="16:16" x14ac:dyDescent="0.3">
      <c r="P436883" s="83"/>
    </row>
    <row r="436884" spans="16:16" x14ac:dyDescent="0.3">
      <c r="P436884" s="83"/>
    </row>
    <row r="436885" spans="16:16" x14ac:dyDescent="0.3">
      <c r="P436885" s="83"/>
    </row>
    <row r="436886" spans="16:16" x14ac:dyDescent="0.3">
      <c r="P436886" s="83"/>
    </row>
    <row r="436887" spans="16:16" x14ac:dyDescent="0.3">
      <c r="P436887" s="83"/>
    </row>
    <row r="436888" spans="16:16" x14ac:dyDescent="0.3">
      <c r="P436888" s="83"/>
    </row>
    <row r="436889" spans="16:16" x14ac:dyDescent="0.3">
      <c r="P436889" s="83"/>
    </row>
    <row r="436890" spans="16:16" x14ac:dyDescent="0.3">
      <c r="P436890" s="83"/>
    </row>
    <row r="436891" spans="16:16" x14ac:dyDescent="0.3">
      <c r="P436891" s="83"/>
    </row>
    <row r="436892" spans="16:16" x14ac:dyDescent="0.3">
      <c r="P436892" s="83"/>
    </row>
    <row r="436893" spans="16:16" x14ac:dyDescent="0.3">
      <c r="P436893" s="83"/>
    </row>
    <row r="436894" spans="16:16" x14ac:dyDescent="0.3">
      <c r="P436894" s="83"/>
    </row>
    <row r="436895" spans="16:16" x14ac:dyDescent="0.3">
      <c r="P436895" s="83"/>
    </row>
    <row r="436896" spans="16:16" x14ac:dyDescent="0.3">
      <c r="P436896" s="83"/>
    </row>
    <row r="436897" spans="16:16" x14ac:dyDescent="0.3">
      <c r="P436897" s="83"/>
    </row>
    <row r="436898" spans="16:16" x14ac:dyDescent="0.3">
      <c r="P436898" s="83"/>
    </row>
    <row r="436899" spans="16:16" x14ac:dyDescent="0.3">
      <c r="P436899" s="83"/>
    </row>
    <row r="436900" spans="16:16" x14ac:dyDescent="0.3">
      <c r="P436900" s="83"/>
    </row>
    <row r="436901" spans="16:16" x14ac:dyDescent="0.3">
      <c r="P436901" s="83"/>
    </row>
    <row r="436902" spans="16:16" x14ac:dyDescent="0.3">
      <c r="P436902" s="83"/>
    </row>
    <row r="436903" spans="16:16" x14ac:dyDescent="0.3">
      <c r="P436903" s="83"/>
    </row>
    <row r="436904" spans="16:16" x14ac:dyDescent="0.3">
      <c r="P436904" s="83"/>
    </row>
    <row r="436905" spans="16:16" x14ac:dyDescent="0.3">
      <c r="P436905" s="83"/>
    </row>
    <row r="436906" spans="16:16" x14ac:dyDescent="0.3">
      <c r="P436906" s="83"/>
    </row>
    <row r="436907" spans="16:16" x14ac:dyDescent="0.3">
      <c r="P436907" s="83"/>
    </row>
    <row r="436908" spans="16:16" x14ac:dyDescent="0.3">
      <c r="P436908" s="83"/>
    </row>
    <row r="436909" spans="16:16" x14ac:dyDescent="0.3">
      <c r="P436909" s="83"/>
    </row>
    <row r="436910" spans="16:16" x14ac:dyDescent="0.3">
      <c r="P436910" s="83"/>
    </row>
    <row r="436911" spans="16:16" x14ac:dyDescent="0.3">
      <c r="P436911" s="83"/>
    </row>
    <row r="436912" spans="16:16" x14ac:dyDescent="0.3">
      <c r="P436912" s="83"/>
    </row>
    <row r="436913" spans="16:16" x14ac:dyDescent="0.3">
      <c r="P436913" s="83"/>
    </row>
    <row r="436914" spans="16:16" x14ac:dyDescent="0.3">
      <c r="P436914" s="83"/>
    </row>
    <row r="436915" spans="16:16" x14ac:dyDescent="0.3">
      <c r="P436915" s="83"/>
    </row>
    <row r="436916" spans="16:16" x14ac:dyDescent="0.3">
      <c r="P436916" s="83"/>
    </row>
    <row r="436917" spans="16:16" x14ac:dyDescent="0.3">
      <c r="P436917" s="83"/>
    </row>
    <row r="436918" spans="16:16" x14ac:dyDescent="0.3">
      <c r="P436918" s="83"/>
    </row>
    <row r="436919" spans="16:16" x14ac:dyDescent="0.3">
      <c r="P436919" s="83"/>
    </row>
    <row r="436920" spans="16:16" x14ac:dyDescent="0.3">
      <c r="P436920" s="83"/>
    </row>
    <row r="436921" spans="16:16" x14ac:dyDescent="0.3">
      <c r="P436921" s="83"/>
    </row>
    <row r="436922" spans="16:16" x14ac:dyDescent="0.3">
      <c r="P436922" s="83"/>
    </row>
    <row r="436923" spans="16:16" x14ac:dyDescent="0.3">
      <c r="P436923" s="83"/>
    </row>
    <row r="436924" spans="16:16" x14ac:dyDescent="0.3">
      <c r="P436924" s="83"/>
    </row>
    <row r="436925" spans="16:16" x14ac:dyDescent="0.3">
      <c r="P436925" s="83"/>
    </row>
    <row r="436926" spans="16:16" x14ac:dyDescent="0.3">
      <c r="P436926" s="83"/>
    </row>
    <row r="436927" spans="16:16" x14ac:dyDescent="0.3">
      <c r="P436927" s="83"/>
    </row>
    <row r="436928" spans="16:16" x14ac:dyDescent="0.3">
      <c r="P436928" s="83"/>
    </row>
    <row r="436929" spans="16:16" x14ac:dyDescent="0.3">
      <c r="P436929" s="83"/>
    </row>
    <row r="436930" spans="16:16" x14ac:dyDescent="0.3">
      <c r="P436930" s="83"/>
    </row>
    <row r="436931" spans="16:16" x14ac:dyDescent="0.3">
      <c r="P436931" s="83"/>
    </row>
    <row r="436932" spans="16:16" x14ac:dyDescent="0.3">
      <c r="P436932" s="83"/>
    </row>
    <row r="436933" spans="16:16" x14ac:dyDescent="0.3">
      <c r="P436933" s="83"/>
    </row>
    <row r="436934" spans="16:16" x14ac:dyDescent="0.3">
      <c r="P436934" s="83"/>
    </row>
    <row r="436935" spans="16:16" x14ac:dyDescent="0.3">
      <c r="P436935" s="83"/>
    </row>
    <row r="436936" spans="16:16" x14ac:dyDescent="0.3">
      <c r="P436936" s="83"/>
    </row>
    <row r="436937" spans="16:16" x14ac:dyDescent="0.3">
      <c r="P436937" s="83"/>
    </row>
    <row r="436938" spans="16:16" x14ac:dyDescent="0.3">
      <c r="P436938" s="83"/>
    </row>
    <row r="436939" spans="16:16" x14ac:dyDescent="0.3">
      <c r="P436939" s="83"/>
    </row>
    <row r="436940" spans="16:16" x14ac:dyDescent="0.3">
      <c r="P436940" s="83"/>
    </row>
    <row r="436941" spans="16:16" x14ac:dyDescent="0.3">
      <c r="P436941" s="83"/>
    </row>
    <row r="436942" spans="16:16" x14ac:dyDescent="0.3">
      <c r="P436942" s="83"/>
    </row>
    <row r="436943" spans="16:16" x14ac:dyDescent="0.3">
      <c r="P436943" s="83"/>
    </row>
    <row r="436944" spans="16:16" x14ac:dyDescent="0.3">
      <c r="P436944" s="83"/>
    </row>
    <row r="436945" spans="16:16" x14ac:dyDescent="0.3">
      <c r="P436945" s="83"/>
    </row>
    <row r="436946" spans="16:16" x14ac:dyDescent="0.3">
      <c r="P436946" s="83"/>
    </row>
    <row r="436947" spans="16:16" x14ac:dyDescent="0.3">
      <c r="P436947" s="83"/>
    </row>
    <row r="436948" spans="16:16" x14ac:dyDescent="0.3">
      <c r="P436948" s="83"/>
    </row>
    <row r="436949" spans="16:16" x14ac:dyDescent="0.3">
      <c r="P436949" s="83"/>
    </row>
    <row r="436950" spans="16:16" x14ac:dyDescent="0.3">
      <c r="P436950" s="83"/>
    </row>
    <row r="436951" spans="16:16" x14ac:dyDescent="0.3">
      <c r="P436951" s="83"/>
    </row>
    <row r="436952" spans="16:16" x14ac:dyDescent="0.3">
      <c r="P436952" s="83"/>
    </row>
    <row r="436953" spans="16:16" x14ac:dyDescent="0.3">
      <c r="P436953" s="83"/>
    </row>
    <row r="436954" spans="16:16" x14ac:dyDescent="0.3">
      <c r="P436954" s="83"/>
    </row>
    <row r="436955" spans="16:16" x14ac:dyDescent="0.3">
      <c r="P436955" s="83"/>
    </row>
    <row r="436956" spans="16:16" x14ac:dyDescent="0.3">
      <c r="P436956" s="83"/>
    </row>
    <row r="436957" spans="16:16" x14ac:dyDescent="0.3">
      <c r="P436957" s="83"/>
    </row>
    <row r="436958" spans="16:16" x14ac:dyDescent="0.3">
      <c r="P436958" s="83"/>
    </row>
    <row r="436959" spans="16:16" x14ac:dyDescent="0.3">
      <c r="P436959" s="83"/>
    </row>
    <row r="436960" spans="16:16" x14ac:dyDescent="0.3">
      <c r="P436960" s="83"/>
    </row>
    <row r="436961" spans="16:16" x14ac:dyDescent="0.3">
      <c r="P436961" s="83"/>
    </row>
    <row r="436962" spans="16:16" x14ac:dyDescent="0.3">
      <c r="P436962" s="83"/>
    </row>
    <row r="436963" spans="16:16" x14ac:dyDescent="0.3">
      <c r="P436963" s="83"/>
    </row>
    <row r="436964" spans="16:16" x14ac:dyDescent="0.3">
      <c r="P436964" s="83"/>
    </row>
    <row r="436965" spans="16:16" x14ac:dyDescent="0.3">
      <c r="P436965" s="83"/>
    </row>
    <row r="436966" spans="16:16" x14ac:dyDescent="0.3">
      <c r="P436966" s="83"/>
    </row>
    <row r="436967" spans="16:16" x14ac:dyDescent="0.3">
      <c r="P436967" s="83"/>
    </row>
    <row r="436968" spans="16:16" x14ac:dyDescent="0.3">
      <c r="P436968" s="83"/>
    </row>
    <row r="436969" spans="16:16" x14ac:dyDescent="0.3">
      <c r="P436969" s="83"/>
    </row>
    <row r="436970" spans="16:16" x14ac:dyDescent="0.3">
      <c r="P436970" s="83"/>
    </row>
    <row r="436971" spans="16:16" x14ac:dyDescent="0.3">
      <c r="P436971" s="83"/>
    </row>
    <row r="436972" spans="16:16" x14ac:dyDescent="0.3">
      <c r="P436972" s="83"/>
    </row>
    <row r="436973" spans="16:16" x14ac:dyDescent="0.3">
      <c r="P436973" s="83"/>
    </row>
    <row r="436974" spans="16:16" x14ac:dyDescent="0.3">
      <c r="P436974" s="83"/>
    </row>
    <row r="436975" spans="16:16" x14ac:dyDescent="0.3">
      <c r="P436975" s="83"/>
    </row>
    <row r="436976" spans="16:16" x14ac:dyDescent="0.3">
      <c r="P436976" s="83"/>
    </row>
    <row r="436977" spans="16:16" x14ac:dyDescent="0.3">
      <c r="P436977" s="83"/>
    </row>
    <row r="436978" spans="16:16" x14ac:dyDescent="0.3">
      <c r="P436978" s="83"/>
    </row>
    <row r="436979" spans="16:16" x14ac:dyDescent="0.3">
      <c r="P436979" s="83"/>
    </row>
    <row r="436980" spans="16:16" x14ac:dyDescent="0.3">
      <c r="P436980" s="83"/>
    </row>
    <row r="436981" spans="16:16" x14ac:dyDescent="0.3">
      <c r="P436981" s="83"/>
    </row>
    <row r="436982" spans="16:16" x14ac:dyDescent="0.3">
      <c r="P436982" s="83"/>
    </row>
    <row r="436983" spans="16:16" x14ac:dyDescent="0.3">
      <c r="P436983" s="83"/>
    </row>
    <row r="436984" spans="16:16" x14ac:dyDescent="0.3">
      <c r="P436984" s="83"/>
    </row>
    <row r="436985" spans="16:16" x14ac:dyDescent="0.3">
      <c r="P436985" s="83"/>
    </row>
    <row r="436986" spans="16:16" x14ac:dyDescent="0.3">
      <c r="P436986" s="83"/>
    </row>
    <row r="436987" spans="16:16" x14ac:dyDescent="0.3">
      <c r="P436987" s="83"/>
    </row>
    <row r="436988" spans="16:16" x14ac:dyDescent="0.3">
      <c r="P436988" s="83"/>
    </row>
    <row r="436989" spans="16:16" x14ac:dyDescent="0.3">
      <c r="P436989" s="83"/>
    </row>
    <row r="436990" spans="16:16" x14ac:dyDescent="0.3">
      <c r="P436990" s="83"/>
    </row>
    <row r="436991" spans="16:16" x14ac:dyDescent="0.3">
      <c r="P436991" s="83"/>
    </row>
    <row r="436992" spans="16:16" x14ac:dyDescent="0.3">
      <c r="P436992" s="83"/>
    </row>
    <row r="436993" spans="16:16" x14ac:dyDescent="0.3">
      <c r="P436993" s="83"/>
    </row>
    <row r="436994" spans="16:16" x14ac:dyDescent="0.3">
      <c r="P436994" s="83"/>
    </row>
    <row r="436995" spans="16:16" x14ac:dyDescent="0.3">
      <c r="P436995" s="83"/>
    </row>
    <row r="436996" spans="16:16" x14ac:dyDescent="0.3">
      <c r="P436996" s="83"/>
    </row>
    <row r="436997" spans="16:16" x14ac:dyDescent="0.3">
      <c r="P436997" s="83"/>
    </row>
    <row r="436998" spans="16:16" x14ac:dyDescent="0.3">
      <c r="P436998" s="83"/>
    </row>
    <row r="436999" spans="16:16" x14ac:dyDescent="0.3">
      <c r="P436999" s="83"/>
    </row>
    <row r="437000" spans="16:16" x14ac:dyDescent="0.3">
      <c r="P437000" s="83"/>
    </row>
    <row r="437001" spans="16:16" x14ac:dyDescent="0.3">
      <c r="P437001" s="83"/>
    </row>
    <row r="437002" spans="16:16" x14ac:dyDescent="0.3">
      <c r="P437002" s="83"/>
    </row>
    <row r="437003" spans="16:16" x14ac:dyDescent="0.3">
      <c r="P437003" s="83"/>
    </row>
    <row r="437004" spans="16:16" x14ac:dyDescent="0.3">
      <c r="P437004" s="83"/>
    </row>
    <row r="437005" spans="16:16" x14ac:dyDescent="0.3">
      <c r="P437005" s="83"/>
    </row>
    <row r="437006" spans="16:16" x14ac:dyDescent="0.3">
      <c r="P437006" s="83"/>
    </row>
    <row r="437007" spans="16:16" x14ac:dyDescent="0.3">
      <c r="P437007" s="83"/>
    </row>
    <row r="437008" spans="16:16" x14ac:dyDescent="0.3">
      <c r="P437008" s="83"/>
    </row>
    <row r="437009" spans="16:16" x14ac:dyDescent="0.3">
      <c r="P437009" s="83"/>
    </row>
    <row r="437010" spans="16:16" x14ac:dyDescent="0.3">
      <c r="P437010" s="83"/>
    </row>
    <row r="437011" spans="16:16" x14ac:dyDescent="0.3">
      <c r="P437011" s="83"/>
    </row>
    <row r="437012" spans="16:16" x14ac:dyDescent="0.3">
      <c r="P437012" s="83"/>
    </row>
    <row r="437013" spans="16:16" x14ac:dyDescent="0.3">
      <c r="P437013" s="83"/>
    </row>
    <row r="437014" spans="16:16" x14ac:dyDescent="0.3">
      <c r="P437014" s="83"/>
    </row>
    <row r="437015" spans="16:16" x14ac:dyDescent="0.3">
      <c r="P437015" s="83"/>
    </row>
    <row r="437016" spans="16:16" x14ac:dyDescent="0.3">
      <c r="P437016" s="83"/>
    </row>
    <row r="437017" spans="16:16" x14ac:dyDescent="0.3">
      <c r="P437017" s="83"/>
    </row>
    <row r="437018" spans="16:16" x14ac:dyDescent="0.3">
      <c r="P437018" s="83"/>
    </row>
    <row r="437019" spans="16:16" x14ac:dyDescent="0.3">
      <c r="P437019" s="83"/>
    </row>
    <row r="437020" spans="16:16" x14ac:dyDescent="0.3">
      <c r="P437020" s="83"/>
    </row>
    <row r="437021" spans="16:16" x14ac:dyDescent="0.3">
      <c r="P437021" s="83"/>
    </row>
    <row r="437022" spans="16:16" x14ac:dyDescent="0.3">
      <c r="P437022" s="83"/>
    </row>
    <row r="437023" spans="16:16" x14ac:dyDescent="0.3">
      <c r="P437023" s="83"/>
    </row>
    <row r="437024" spans="16:16" x14ac:dyDescent="0.3">
      <c r="P437024" s="83"/>
    </row>
    <row r="437025" spans="16:16" x14ac:dyDescent="0.3">
      <c r="P437025" s="83"/>
    </row>
    <row r="437026" spans="16:16" x14ac:dyDescent="0.3">
      <c r="P437026" s="83"/>
    </row>
    <row r="437027" spans="16:16" x14ac:dyDescent="0.3">
      <c r="P437027" s="83"/>
    </row>
    <row r="437028" spans="16:16" x14ac:dyDescent="0.3">
      <c r="P437028" s="83"/>
    </row>
    <row r="437029" spans="16:16" x14ac:dyDescent="0.3">
      <c r="P437029" s="83"/>
    </row>
    <row r="437030" spans="16:16" x14ac:dyDescent="0.3">
      <c r="P437030" s="83"/>
    </row>
    <row r="437031" spans="16:16" x14ac:dyDescent="0.3">
      <c r="P437031" s="83"/>
    </row>
    <row r="437032" spans="16:16" x14ac:dyDescent="0.3">
      <c r="P437032" s="83"/>
    </row>
    <row r="437033" spans="16:16" x14ac:dyDescent="0.3">
      <c r="P437033" s="83"/>
    </row>
    <row r="437034" spans="16:16" x14ac:dyDescent="0.3">
      <c r="P437034" s="83"/>
    </row>
    <row r="437035" spans="16:16" x14ac:dyDescent="0.3">
      <c r="P437035" s="83"/>
    </row>
    <row r="437036" spans="16:16" x14ac:dyDescent="0.3">
      <c r="P437036" s="83"/>
    </row>
    <row r="437037" spans="16:16" x14ac:dyDescent="0.3">
      <c r="P437037" s="83"/>
    </row>
    <row r="437038" spans="16:16" x14ac:dyDescent="0.3">
      <c r="P437038" s="83"/>
    </row>
    <row r="437039" spans="16:16" x14ac:dyDescent="0.3">
      <c r="P437039" s="83"/>
    </row>
    <row r="437040" spans="16:16" x14ac:dyDescent="0.3">
      <c r="P437040" s="83"/>
    </row>
    <row r="437041" spans="16:16" x14ac:dyDescent="0.3">
      <c r="P437041" s="83"/>
    </row>
    <row r="437042" spans="16:16" x14ac:dyDescent="0.3">
      <c r="P437042" s="83"/>
    </row>
    <row r="437043" spans="16:16" x14ac:dyDescent="0.3">
      <c r="P437043" s="83"/>
    </row>
    <row r="437044" spans="16:16" x14ac:dyDescent="0.3">
      <c r="P437044" s="83"/>
    </row>
    <row r="437045" spans="16:16" x14ac:dyDescent="0.3">
      <c r="P437045" s="83"/>
    </row>
    <row r="437046" spans="16:16" x14ac:dyDescent="0.3">
      <c r="P437046" s="83"/>
    </row>
    <row r="437047" spans="16:16" x14ac:dyDescent="0.3">
      <c r="P437047" s="83"/>
    </row>
    <row r="437048" spans="16:16" x14ac:dyDescent="0.3">
      <c r="P437048" s="83"/>
    </row>
    <row r="437049" spans="16:16" x14ac:dyDescent="0.3">
      <c r="P437049" s="83"/>
    </row>
    <row r="437050" spans="16:16" x14ac:dyDescent="0.3">
      <c r="P437050" s="83"/>
    </row>
    <row r="437051" spans="16:16" x14ac:dyDescent="0.3">
      <c r="P437051" s="83"/>
    </row>
    <row r="437052" spans="16:16" x14ac:dyDescent="0.3">
      <c r="P437052" s="83"/>
    </row>
    <row r="437053" spans="16:16" x14ac:dyDescent="0.3">
      <c r="P437053" s="83"/>
    </row>
    <row r="437054" spans="16:16" x14ac:dyDescent="0.3">
      <c r="P437054" s="83"/>
    </row>
    <row r="437055" spans="16:16" x14ac:dyDescent="0.3">
      <c r="P437055" s="83"/>
    </row>
    <row r="437056" spans="16:16" x14ac:dyDescent="0.3">
      <c r="P437056" s="83"/>
    </row>
    <row r="437057" spans="16:16" x14ac:dyDescent="0.3">
      <c r="P437057" s="83"/>
    </row>
    <row r="437058" spans="16:16" x14ac:dyDescent="0.3">
      <c r="P437058" s="83"/>
    </row>
    <row r="437059" spans="16:16" x14ac:dyDescent="0.3">
      <c r="P437059" s="83"/>
    </row>
    <row r="437060" spans="16:16" x14ac:dyDescent="0.3">
      <c r="P437060" s="83"/>
    </row>
    <row r="437061" spans="16:16" x14ac:dyDescent="0.3">
      <c r="P437061" s="83"/>
    </row>
    <row r="437062" spans="16:16" x14ac:dyDescent="0.3">
      <c r="P437062" s="83"/>
    </row>
    <row r="437063" spans="16:16" x14ac:dyDescent="0.3">
      <c r="P437063" s="83"/>
    </row>
    <row r="437064" spans="16:16" x14ac:dyDescent="0.3">
      <c r="P437064" s="83"/>
    </row>
    <row r="437065" spans="16:16" x14ac:dyDescent="0.3">
      <c r="P437065" s="83"/>
    </row>
    <row r="437066" spans="16:16" x14ac:dyDescent="0.3">
      <c r="P437066" s="83"/>
    </row>
    <row r="437067" spans="16:16" x14ac:dyDescent="0.3">
      <c r="P437067" s="83"/>
    </row>
    <row r="437068" spans="16:16" x14ac:dyDescent="0.3">
      <c r="P437068" s="83"/>
    </row>
    <row r="437069" spans="16:16" x14ac:dyDescent="0.3">
      <c r="P437069" s="83"/>
    </row>
    <row r="437070" spans="16:16" x14ac:dyDescent="0.3">
      <c r="P437070" s="83"/>
    </row>
    <row r="437071" spans="16:16" x14ac:dyDescent="0.3">
      <c r="P437071" s="83"/>
    </row>
    <row r="437072" spans="16:16" x14ac:dyDescent="0.3">
      <c r="P437072" s="83"/>
    </row>
    <row r="437073" spans="16:16" x14ac:dyDescent="0.3">
      <c r="P437073" s="83"/>
    </row>
    <row r="437074" spans="16:16" x14ac:dyDescent="0.3">
      <c r="P437074" s="83"/>
    </row>
    <row r="437075" spans="16:16" x14ac:dyDescent="0.3">
      <c r="P437075" s="83"/>
    </row>
    <row r="437076" spans="16:16" x14ac:dyDescent="0.3">
      <c r="P437076" s="83"/>
    </row>
    <row r="437077" spans="16:16" x14ac:dyDescent="0.3">
      <c r="P437077" s="83"/>
    </row>
    <row r="437078" spans="16:16" x14ac:dyDescent="0.3">
      <c r="P437078" s="83"/>
    </row>
    <row r="437079" spans="16:16" x14ac:dyDescent="0.3">
      <c r="P437079" s="83"/>
    </row>
    <row r="437080" spans="16:16" x14ac:dyDescent="0.3">
      <c r="P437080" s="83"/>
    </row>
    <row r="437081" spans="16:16" x14ac:dyDescent="0.3">
      <c r="P437081" s="83"/>
    </row>
    <row r="437082" spans="16:16" x14ac:dyDescent="0.3">
      <c r="P437082" s="83"/>
    </row>
    <row r="437083" spans="16:16" x14ac:dyDescent="0.3">
      <c r="P437083" s="83"/>
    </row>
    <row r="437084" spans="16:16" x14ac:dyDescent="0.3">
      <c r="P437084" s="83"/>
    </row>
    <row r="437085" spans="16:16" x14ac:dyDescent="0.3">
      <c r="P437085" s="83"/>
    </row>
    <row r="437086" spans="16:16" x14ac:dyDescent="0.3">
      <c r="P437086" s="83"/>
    </row>
    <row r="437087" spans="16:16" x14ac:dyDescent="0.3">
      <c r="P437087" s="83"/>
    </row>
    <row r="437088" spans="16:16" x14ac:dyDescent="0.3">
      <c r="P437088" s="83"/>
    </row>
    <row r="437089" spans="16:16" x14ac:dyDescent="0.3">
      <c r="P437089" s="83"/>
    </row>
    <row r="437090" spans="16:16" x14ac:dyDescent="0.3">
      <c r="P437090" s="83"/>
    </row>
    <row r="437091" spans="16:16" x14ac:dyDescent="0.3">
      <c r="P437091" s="83"/>
    </row>
    <row r="437092" spans="16:16" x14ac:dyDescent="0.3">
      <c r="P437092" s="83"/>
    </row>
    <row r="437093" spans="16:16" x14ac:dyDescent="0.3">
      <c r="P437093" s="83"/>
    </row>
    <row r="437094" spans="16:16" x14ac:dyDescent="0.3">
      <c r="P437094" s="83"/>
    </row>
    <row r="437095" spans="16:16" x14ac:dyDescent="0.3">
      <c r="P437095" s="83"/>
    </row>
    <row r="437096" spans="16:16" x14ac:dyDescent="0.3">
      <c r="P437096" s="83"/>
    </row>
    <row r="437097" spans="16:16" x14ac:dyDescent="0.3">
      <c r="P437097" s="83"/>
    </row>
    <row r="437098" spans="16:16" x14ac:dyDescent="0.3">
      <c r="P437098" s="83"/>
    </row>
    <row r="437099" spans="16:16" x14ac:dyDescent="0.3">
      <c r="P437099" s="83"/>
    </row>
    <row r="437100" spans="16:16" x14ac:dyDescent="0.3">
      <c r="P437100" s="83"/>
    </row>
    <row r="437101" spans="16:16" x14ac:dyDescent="0.3">
      <c r="P437101" s="83"/>
    </row>
    <row r="437102" spans="16:16" x14ac:dyDescent="0.3">
      <c r="P437102" s="83"/>
    </row>
    <row r="437103" spans="16:16" x14ac:dyDescent="0.3">
      <c r="P437103" s="83"/>
    </row>
    <row r="437104" spans="16:16" x14ac:dyDescent="0.3">
      <c r="P437104" s="83"/>
    </row>
    <row r="437105" spans="16:16" x14ac:dyDescent="0.3">
      <c r="P437105" s="83"/>
    </row>
    <row r="437106" spans="16:16" x14ac:dyDescent="0.3">
      <c r="P437106" s="83"/>
    </row>
    <row r="437107" spans="16:16" x14ac:dyDescent="0.3">
      <c r="P437107" s="83"/>
    </row>
    <row r="437108" spans="16:16" x14ac:dyDescent="0.3">
      <c r="P437108" s="83"/>
    </row>
    <row r="437109" spans="16:16" x14ac:dyDescent="0.3">
      <c r="P437109" s="83"/>
    </row>
    <row r="437110" spans="16:16" x14ac:dyDescent="0.3">
      <c r="P437110" s="83"/>
    </row>
    <row r="437111" spans="16:16" x14ac:dyDescent="0.3">
      <c r="P437111" s="83"/>
    </row>
    <row r="437112" spans="16:16" x14ac:dyDescent="0.3">
      <c r="P437112" s="83"/>
    </row>
    <row r="437113" spans="16:16" x14ac:dyDescent="0.3">
      <c r="P437113" s="83"/>
    </row>
    <row r="437114" spans="16:16" x14ac:dyDescent="0.3">
      <c r="P437114" s="83"/>
    </row>
    <row r="437115" spans="16:16" x14ac:dyDescent="0.3">
      <c r="P437115" s="83"/>
    </row>
    <row r="437116" spans="16:16" x14ac:dyDescent="0.3">
      <c r="P437116" s="83"/>
    </row>
    <row r="437117" spans="16:16" x14ac:dyDescent="0.3">
      <c r="P437117" s="83"/>
    </row>
    <row r="437118" spans="16:16" x14ac:dyDescent="0.3">
      <c r="P437118" s="83"/>
    </row>
    <row r="437119" spans="16:16" x14ac:dyDescent="0.3">
      <c r="P437119" s="83"/>
    </row>
    <row r="437120" spans="16:16" x14ac:dyDescent="0.3">
      <c r="P437120" s="83"/>
    </row>
    <row r="437121" spans="16:16" x14ac:dyDescent="0.3">
      <c r="P437121" s="83"/>
    </row>
    <row r="437122" spans="16:16" x14ac:dyDescent="0.3">
      <c r="P437122" s="83"/>
    </row>
    <row r="437123" spans="16:16" x14ac:dyDescent="0.3">
      <c r="P437123" s="83"/>
    </row>
    <row r="437124" spans="16:16" x14ac:dyDescent="0.3">
      <c r="P437124" s="83"/>
    </row>
    <row r="437125" spans="16:16" x14ac:dyDescent="0.3">
      <c r="P437125" s="83"/>
    </row>
    <row r="437126" spans="16:16" x14ac:dyDescent="0.3">
      <c r="P437126" s="83"/>
    </row>
    <row r="437127" spans="16:16" x14ac:dyDescent="0.3">
      <c r="P437127" s="83"/>
    </row>
    <row r="437128" spans="16:16" x14ac:dyDescent="0.3">
      <c r="P437128" s="83"/>
    </row>
    <row r="437129" spans="16:16" x14ac:dyDescent="0.3">
      <c r="P437129" s="83"/>
    </row>
    <row r="437130" spans="16:16" x14ac:dyDescent="0.3">
      <c r="P437130" s="83"/>
    </row>
    <row r="437131" spans="16:16" x14ac:dyDescent="0.3">
      <c r="P437131" s="83"/>
    </row>
    <row r="437132" spans="16:16" x14ac:dyDescent="0.3">
      <c r="P437132" s="83"/>
    </row>
    <row r="437133" spans="16:16" x14ac:dyDescent="0.3">
      <c r="P437133" s="83"/>
    </row>
    <row r="437134" spans="16:16" x14ac:dyDescent="0.3">
      <c r="P437134" s="83"/>
    </row>
    <row r="437135" spans="16:16" x14ac:dyDescent="0.3">
      <c r="P437135" s="83"/>
    </row>
    <row r="437136" spans="16:16" x14ac:dyDescent="0.3">
      <c r="P437136" s="83"/>
    </row>
    <row r="437137" spans="16:16" x14ac:dyDescent="0.3">
      <c r="P437137" s="83"/>
    </row>
    <row r="437138" spans="16:16" x14ac:dyDescent="0.3">
      <c r="P437138" s="83"/>
    </row>
    <row r="437139" spans="16:16" x14ac:dyDescent="0.3">
      <c r="P437139" s="83"/>
    </row>
    <row r="437140" spans="16:16" x14ac:dyDescent="0.3">
      <c r="P437140" s="83"/>
    </row>
    <row r="437141" spans="16:16" x14ac:dyDescent="0.3">
      <c r="P437141" s="83"/>
    </row>
    <row r="437142" spans="16:16" x14ac:dyDescent="0.3">
      <c r="P437142" s="83"/>
    </row>
    <row r="437143" spans="16:16" x14ac:dyDescent="0.3">
      <c r="P437143" s="83"/>
    </row>
    <row r="437144" spans="16:16" x14ac:dyDescent="0.3">
      <c r="P437144" s="83"/>
    </row>
    <row r="437145" spans="16:16" x14ac:dyDescent="0.3">
      <c r="P437145" s="83"/>
    </row>
    <row r="437146" spans="16:16" x14ac:dyDescent="0.3">
      <c r="P437146" s="83"/>
    </row>
    <row r="437147" spans="16:16" x14ac:dyDescent="0.3">
      <c r="P437147" s="83"/>
    </row>
    <row r="437148" spans="16:16" x14ac:dyDescent="0.3">
      <c r="P437148" s="83"/>
    </row>
    <row r="437149" spans="16:16" x14ac:dyDescent="0.3">
      <c r="P437149" s="83"/>
    </row>
    <row r="437150" spans="16:16" x14ac:dyDescent="0.3">
      <c r="P437150" s="83"/>
    </row>
    <row r="437151" spans="16:16" x14ac:dyDescent="0.3">
      <c r="P437151" s="83"/>
    </row>
    <row r="437152" spans="16:16" x14ac:dyDescent="0.3">
      <c r="P437152" s="83"/>
    </row>
    <row r="437153" spans="16:16" x14ac:dyDescent="0.3">
      <c r="P437153" s="83"/>
    </row>
    <row r="437154" spans="16:16" x14ac:dyDescent="0.3">
      <c r="P437154" s="83"/>
    </row>
    <row r="437155" spans="16:16" x14ac:dyDescent="0.3">
      <c r="P437155" s="83"/>
    </row>
    <row r="437156" spans="16:16" x14ac:dyDescent="0.3">
      <c r="P437156" s="83"/>
    </row>
    <row r="437157" spans="16:16" x14ac:dyDescent="0.3">
      <c r="P437157" s="83"/>
    </row>
    <row r="437158" spans="16:16" x14ac:dyDescent="0.3">
      <c r="P437158" s="83"/>
    </row>
    <row r="437159" spans="16:16" x14ac:dyDescent="0.3">
      <c r="P437159" s="83"/>
    </row>
    <row r="437160" spans="16:16" x14ac:dyDescent="0.3">
      <c r="P437160" s="83"/>
    </row>
    <row r="437161" spans="16:16" x14ac:dyDescent="0.3">
      <c r="P437161" s="83"/>
    </row>
    <row r="437162" spans="16:16" x14ac:dyDescent="0.3">
      <c r="P437162" s="83"/>
    </row>
    <row r="437163" spans="16:16" x14ac:dyDescent="0.3">
      <c r="P437163" s="83"/>
    </row>
    <row r="437164" spans="16:16" x14ac:dyDescent="0.3">
      <c r="P437164" s="83"/>
    </row>
    <row r="437165" spans="16:16" x14ac:dyDescent="0.3">
      <c r="P437165" s="83"/>
    </row>
    <row r="437166" spans="16:16" x14ac:dyDescent="0.3">
      <c r="P437166" s="83"/>
    </row>
    <row r="437167" spans="16:16" x14ac:dyDescent="0.3">
      <c r="P437167" s="83"/>
    </row>
    <row r="437168" spans="16:16" x14ac:dyDescent="0.3">
      <c r="P437168" s="83"/>
    </row>
    <row r="437169" spans="16:16" x14ac:dyDescent="0.3">
      <c r="P437169" s="83"/>
    </row>
    <row r="437170" spans="16:16" x14ac:dyDescent="0.3">
      <c r="P437170" s="83"/>
    </row>
    <row r="437171" spans="16:16" x14ac:dyDescent="0.3">
      <c r="P437171" s="83"/>
    </row>
    <row r="437172" spans="16:16" x14ac:dyDescent="0.3">
      <c r="P437172" s="83"/>
    </row>
    <row r="437173" spans="16:16" x14ac:dyDescent="0.3">
      <c r="P437173" s="83"/>
    </row>
    <row r="437174" spans="16:16" x14ac:dyDescent="0.3">
      <c r="P437174" s="83"/>
    </row>
    <row r="437175" spans="16:16" x14ac:dyDescent="0.3">
      <c r="P437175" s="83"/>
    </row>
    <row r="437176" spans="16:16" x14ac:dyDescent="0.3">
      <c r="P437176" s="83"/>
    </row>
    <row r="437177" spans="16:16" x14ac:dyDescent="0.3">
      <c r="P437177" s="83"/>
    </row>
    <row r="437178" spans="16:16" x14ac:dyDescent="0.3">
      <c r="P437178" s="83"/>
    </row>
    <row r="437179" spans="16:16" x14ac:dyDescent="0.3">
      <c r="P437179" s="83"/>
    </row>
    <row r="437180" spans="16:16" x14ac:dyDescent="0.3">
      <c r="P437180" s="83"/>
    </row>
    <row r="437181" spans="16:16" x14ac:dyDescent="0.3">
      <c r="P437181" s="83"/>
    </row>
    <row r="437182" spans="16:16" x14ac:dyDescent="0.3">
      <c r="P437182" s="83"/>
    </row>
    <row r="437183" spans="16:16" x14ac:dyDescent="0.3">
      <c r="P437183" s="83"/>
    </row>
    <row r="437184" spans="16:16" x14ac:dyDescent="0.3">
      <c r="P437184" s="83"/>
    </row>
    <row r="437185" spans="16:16" x14ac:dyDescent="0.3">
      <c r="P437185" s="83"/>
    </row>
    <row r="437186" spans="16:16" x14ac:dyDescent="0.3">
      <c r="P437186" s="83"/>
    </row>
    <row r="437187" spans="16:16" x14ac:dyDescent="0.3">
      <c r="P437187" s="83"/>
    </row>
    <row r="437188" spans="16:16" x14ac:dyDescent="0.3">
      <c r="P437188" s="83"/>
    </row>
    <row r="437189" spans="16:16" x14ac:dyDescent="0.3">
      <c r="P437189" s="83"/>
    </row>
    <row r="437190" spans="16:16" x14ac:dyDescent="0.3">
      <c r="P437190" s="83"/>
    </row>
    <row r="437191" spans="16:16" x14ac:dyDescent="0.3">
      <c r="P437191" s="83"/>
    </row>
    <row r="437192" spans="16:16" x14ac:dyDescent="0.3">
      <c r="P437192" s="83"/>
    </row>
    <row r="437193" spans="16:16" x14ac:dyDescent="0.3">
      <c r="P437193" s="83"/>
    </row>
    <row r="437194" spans="16:16" x14ac:dyDescent="0.3">
      <c r="P437194" s="83"/>
    </row>
    <row r="437195" spans="16:16" x14ac:dyDescent="0.3">
      <c r="P437195" s="83"/>
    </row>
    <row r="437196" spans="16:16" x14ac:dyDescent="0.3">
      <c r="P437196" s="83"/>
    </row>
    <row r="437197" spans="16:16" x14ac:dyDescent="0.3">
      <c r="P437197" s="83"/>
    </row>
    <row r="437198" spans="16:16" x14ac:dyDescent="0.3">
      <c r="P437198" s="83"/>
    </row>
    <row r="437199" spans="16:16" x14ac:dyDescent="0.3">
      <c r="P437199" s="83"/>
    </row>
    <row r="437200" spans="16:16" x14ac:dyDescent="0.3">
      <c r="P437200" s="83"/>
    </row>
    <row r="437201" spans="16:16" x14ac:dyDescent="0.3">
      <c r="P437201" s="83"/>
    </row>
    <row r="437202" spans="16:16" x14ac:dyDescent="0.3">
      <c r="P437202" s="83"/>
    </row>
    <row r="437203" spans="16:16" x14ac:dyDescent="0.3">
      <c r="P437203" s="83"/>
    </row>
    <row r="437204" spans="16:16" x14ac:dyDescent="0.3">
      <c r="P437204" s="83"/>
    </row>
    <row r="437205" spans="16:16" x14ac:dyDescent="0.3">
      <c r="P437205" s="83"/>
    </row>
    <row r="437206" spans="16:16" x14ac:dyDescent="0.3">
      <c r="P437206" s="83"/>
    </row>
    <row r="437207" spans="16:16" x14ac:dyDescent="0.3">
      <c r="P437207" s="83"/>
    </row>
    <row r="437208" spans="16:16" x14ac:dyDescent="0.3">
      <c r="P437208" s="83"/>
    </row>
    <row r="437209" spans="16:16" x14ac:dyDescent="0.3">
      <c r="P437209" s="83"/>
    </row>
    <row r="437210" spans="16:16" x14ac:dyDescent="0.3">
      <c r="P437210" s="83"/>
    </row>
    <row r="437211" spans="16:16" x14ac:dyDescent="0.3">
      <c r="P437211" s="83"/>
    </row>
    <row r="437212" spans="16:16" x14ac:dyDescent="0.3">
      <c r="P437212" s="83"/>
    </row>
    <row r="437213" spans="16:16" x14ac:dyDescent="0.3">
      <c r="P437213" s="83"/>
    </row>
    <row r="437214" spans="16:16" x14ac:dyDescent="0.3">
      <c r="P437214" s="83"/>
    </row>
    <row r="437215" spans="16:16" x14ac:dyDescent="0.3">
      <c r="P437215" s="83"/>
    </row>
    <row r="437216" spans="16:16" x14ac:dyDescent="0.3">
      <c r="P437216" s="83"/>
    </row>
    <row r="437217" spans="16:16" x14ac:dyDescent="0.3">
      <c r="P437217" s="83"/>
    </row>
    <row r="437218" spans="16:16" x14ac:dyDescent="0.3">
      <c r="P437218" s="83"/>
    </row>
    <row r="437219" spans="16:16" x14ac:dyDescent="0.3">
      <c r="P437219" s="83"/>
    </row>
    <row r="437220" spans="16:16" x14ac:dyDescent="0.3">
      <c r="P437220" s="83"/>
    </row>
    <row r="437221" spans="16:16" x14ac:dyDescent="0.3">
      <c r="P437221" s="83"/>
    </row>
    <row r="437222" spans="16:16" x14ac:dyDescent="0.3">
      <c r="P437222" s="83"/>
    </row>
    <row r="437223" spans="16:16" x14ac:dyDescent="0.3">
      <c r="P437223" s="83"/>
    </row>
    <row r="437224" spans="16:16" x14ac:dyDescent="0.3">
      <c r="P437224" s="83"/>
    </row>
    <row r="437225" spans="16:16" x14ac:dyDescent="0.3">
      <c r="P437225" s="83"/>
    </row>
    <row r="437226" spans="16:16" x14ac:dyDescent="0.3">
      <c r="P437226" s="83"/>
    </row>
    <row r="437227" spans="16:16" x14ac:dyDescent="0.3">
      <c r="P437227" s="83"/>
    </row>
    <row r="437228" spans="16:16" x14ac:dyDescent="0.3">
      <c r="P437228" s="83"/>
    </row>
    <row r="437229" spans="16:16" x14ac:dyDescent="0.3">
      <c r="P437229" s="83"/>
    </row>
    <row r="437230" spans="16:16" x14ac:dyDescent="0.3">
      <c r="P437230" s="83"/>
    </row>
    <row r="437231" spans="16:16" x14ac:dyDescent="0.3">
      <c r="P437231" s="83"/>
    </row>
    <row r="437232" spans="16:16" x14ac:dyDescent="0.3">
      <c r="P437232" s="83"/>
    </row>
    <row r="437233" spans="16:16" x14ac:dyDescent="0.3">
      <c r="P437233" s="83"/>
    </row>
    <row r="437234" spans="16:16" x14ac:dyDescent="0.3">
      <c r="P437234" s="83"/>
    </row>
    <row r="437235" spans="16:16" x14ac:dyDescent="0.3">
      <c r="P437235" s="83"/>
    </row>
    <row r="437236" spans="16:16" x14ac:dyDescent="0.3">
      <c r="P437236" s="83"/>
    </row>
    <row r="437237" spans="16:16" x14ac:dyDescent="0.3">
      <c r="P437237" s="83"/>
    </row>
    <row r="437238" spans="16:16" x14ac:dyDescent="0.3">
      <c r="P437238" s="83"/>
    </row>
    <row r="437239" spans="16:16" x14ac:dyDescent="0.3">
      <c r="P437239" s="83"/>
    </row>
    <row r="437240" spans="16:16" x14ac:dyDescent="0.3">
      <c r="P437240" s="83"/>
    </row>
    <row r="437241" spans="16:16" x14ac:dyDescent="0.3">
      <c r="P437241" s="83"/>
    </row>
    <row r="437242" spans="16:16" x14ac:dyDescent="0.3">
      <c r="P437242" s="83"/>
    </row>
    <row r="437243" spans="16:16" x14ac:dyDescent="0.3">
      <c r="P437243" s="83"/>
    </row>
    <row r="437244" spans="16:16" x14ac:dyDescent="0.3">
      <c r="P437244" s="83"/>
    </row>
    <row r="437245" spans="16:16" x14ac:dyDescent="0.3">
      <c r="P437245" s="83"/>
    </row>
    <row r="437246" spans="16:16" x14ac:dyDescent="0.3">
      <c r="P437246" s="83"/>
    </row>
    <row r="437247" spans="16:16" x14ac:dyDescent="0.3">
      <c r="P437247" s="83"/>
    </row>
    <row r="437248" spans="16:16" x14ac:dyDescent="0.3">
      <c r="P437248" s="83"/>
    </row>
    <row r="437249" spans="16:16" x14ac:dyDescent="0.3">
      <c r="P437249" s="83"/>
    </row>
    <row r="437250" spans="16:16" x14ac:dyDescent="0.3">
      <c r="P437250" s="83"/>
    </row>
    <row r="437251" spans="16:16" x14ac:dyDescent="0.3">
      <c r="P437251" s="83"/>
    </row>
    <row r="437252" spans="16:16" x14ac:dyDescent="0.3">
      <c r="P437252" s="83"/>
    </row>
    <row r="437253" spans="16:16" x14ac:dyDescent="0.3">
      <c r="P437253" s="83"/>
    </row>
    <row r="437254" spans="16:16" x14ac:dyDescent="0.3">
      <c r="P437254" s="83"/>
    </row>
    <row r="437255" spans="16:16" x14ac:dyDescent="0.3">
      <c r="P437255" s="83"/>
    </row>
    <row r="437256" spans="16:16" x14ac:dyDescent="0.3">
      <c r="P437256" s="83"/>
    </row>
    <row r="437257" spans="16:16" x14ac:dyDescent="0.3">
      <c r="P437257" s="83"/>
    </row>
    <row r="437258" spans="16:16" x14ac:dyDescent="0.3">
      <c r="P437258" s="83"/>
    </row>
    <row r="437259" spans="16:16" x14ac:dyDescent="0.3">
      <c r="P437259" s="83"/>
    </row>
    <row r="437260" spans="16:16" x14ac:dyDescent="0.3">
      <c r="P437260" s="83"/>
    </row>
    <row r="437261" spans="16:16" x14ac:dyDescent="0.3">
      <c r="P437261" s="83"/>
    </row>
    <row r="437262" spans="16:16" x14ac:dyDescent="0.3">
      <c r="P437262" s="83"/>
    </row>
    <row r="437263" spans="16:16" x14ac:dyDescent="0.3">
      <c r="P437263" s="83"/>
    </row>
    <row r="437264" spans="16:16" x14ac:dyDescent="0.3">
      <c r="P437264" s="83"/>
    </row>
    <row r="437265" spans="16:16" x14ac:dyDescent="0.3">
      <c r="P437265" s="83"/>
    </row>
    <row r="437266" spans="16:16" x14ac:dyDescent="0.3">
      <c r="P437266" s="83"/>
    </row>
    <row r="437267" spans="16:16" x14ac:dyDescent="0.3">
      <c r="P437267" s="83"/>
    </row>
    <row r="437268" spans="16:16" x14ac:dyDescent="0.3">
      <c r="P437268" s="83"/>
    </row>
    <row r="437269" spans="16:16" x14ac:dyDescent="0.3">
      <c r="P437269" s="83"/>
    </row>
    <row r="437270" spans="16:16" x14ac:dyDescent="0.3">
      <c r="P437270" s="83"/>
    </row>
    <row r="437271" spans="16:16" x14ac:dyDescent="0.3">
      <c r="P437271" s="83"/>
    </row>
    <row r="437272" spans="16:16" x14ac:dyDescent="0.3">
      <c r="P437272" s="83"/>
    </row>
    <row r="437273" spans="16:16" x14ac:dyDescent="0.3">
      <c r="P437273" s="83"/>
    </row>
    <row r="437274" spans="16:16" x14ac:dyDescent="0.3">
      <c r="P437274" s="83"/>
    </row>
    <row r="437275" spans="16:16" x14ac:dyDescent="0.3">
      <c r="P437275" s="83"/>
    </row>
    <row r="437276" spans="16:16" x14ac:dyDescent="0.3">
      <c r="P437276" s="83"/>
    </row>
    <row r="437277" spans="16:16" x14ac:dyDescent="0.3">
      <c r="P437277" s="83"/>
    </row>
    <row r="437278" spans="16:16" x14ac:dyDescent="0.3">
      <c r="P437278" s="83"/>
    </row>
    <row r="437279" spans="16:16" x14ac:dyDescent="0.3">
      <c r="P437279" s="83"/>
    </row>
    <row r="437280" spans="16:16" x14ac:dyDescent="0.3">
      <c r="P437280" s="83"/>
    </row>
    <row r="437281" spans="16:16" x14ac:dyDescent="0.3">
      <c r="P437281" s="83"/>
    </row>
    <row r="437282" spans="16:16" x14ac:dyDescent="0.3">
      <c r="P437282" s="83"/>
    </row>
    <row r="437283" spans="16:16" x14ac:dyDescent="0.3">
      <c r="P437283" s="83"/>
    </row>
    <row r="437284" spans="16:16" x14ac:dyDescent="0.3">
      <c r="P437284" s="83"/>
    </row>
    <row r="437285" spans="16:16" x14ac:dyDescent="0.3">
      <c r="P437285" s="83"/>
    </row>
    <row r="437286" spans="16:16" x14ac:dyDescent="0.3">
      <c r="P437286" s="83"/>
    </row>
    <row r="437287" spans="16:16" x14ac:dyDescent="0.3">
      <c r="P437287" s="83"/>
    </row>
    <row r="437288" spans="16:16" x14ac:dyDescent="0.3">
      <c r="P437288" s="83"/>
    </row>
    <row r="437289" spans="16:16" x14ac:dyDescent="0.3">
      <c r="P437289" s="83"/>
    </row>
    <row r="437290" spans="16:16" x14ac:dyDescent="0.3">
      <c r="P437290" s="83"/>
    </row>
    <row r="437291" spans="16:16" x14ac:dyDescent="0.3">
      <c r="P437291" s="83"/>
    </row>
    <row r="437292" spans="16:16" x14ac:dyDescent="0.3">
      <c r="P437292" s="83"/>
    </row>
    <row r="437293" spans="16:16" x14ac:dyDescent="0.3">
      <c r="P437293" s="83"/>
    </row>
    <row r="437294" spans="16:16" x14ac:dyDescent="0.3">
      <c r="P437294" s="83"/>
    </row>
    <row r="437295" spans="16:16" x14ac:dyDescent="0.3">
      <c r="P437295" s="83"/>
    </row>
    <row r="437296" spans="16:16" x14ac:dyDescent="0.3">
      <c r="P437296" s="83"/>
    </row>
    <row r="437297" spans="16:16" x14ac:dyDescent="0.3">
      <c r="P437297" s="83"/>
    </row>
    <row r="437298" spans="16:16" x14ac:dyDescent="0.3">
      <c r="P437298" s="83"/>
    </row>
    <row r="437299" spans="16:16" x14ac:dyDescent="0.3">
      <c r="P437299" s="83"/>
    </row>
    <row r="437300" spans="16:16" x14ac:dyDescent="0.3">
      <c r="P437300" s="83"/>
    </row>
    <row r="437301" spans="16:16" x14ac:dyDescent="0.3">
      <c r="P437301" s="83"/>
    </row>
    <row r="437302" spans="16:16" x14ac:dyDescent="0.3">
      <c r="P437302" s="83"/>
    </row>
    <row r="437303" spans="16:16" x14ac:dyDescent="0.3">
      <c r="P437303" s="83"/>
    </row>
    <row r="437304" spans="16:16" x14ac:dyDescent="0.3">
      <c r="P437304" s="83"/>
    </row>
    <row r="437305" spans="16:16" x14ac:dyDescent="0.3">
      <c r="P437305" s="83"/>
    </row>
    <row r="437306" spans="16:16" x14ac:dyDescent="0.3">
      <c r="P437306" s="83"/>
    </row>
    <row r="437307" spans="16:16" x14ac:dyDescent="0.3">
      <c r="P437307" s="83"/>
    </row>
    <row r="437308" spans="16:16" x14ac:dyDescent="0.3">
      <c r="P437308" s="83"/>
    </row>
    <row r="437309" spans="16:16" x14ac:dyDescent="0.3">
      <c r="P437309" s="83"/>
    </row>
    <row r="437310" spans="16:16" x14ac:dyDescent="0.3">
      <c r="P437310" s="83"/>
    </row>
    <row r="437311" spans="16:16" x14ac:dyDescent="0.3">
      <c r="P437311" s="83"/>
    </row>
    <row r="437312" spans="16:16" x14ac:dyDescent="0.3">
      <c r="P437312" s="83"/>
    </row>
    <row r="437313" spans="16:16" x14ac:dyDescent="0.3">
      <c r="P437313" s="83"/>
    </row>
    <row r="437314" spans="16:16" x14ac:dyDescent="0.3">
      <c r="P437314" s="83"/>
    </row>
    <row r="437315" spans="16:16" x14ac:dyDescent="0.3">
      <c r="P437315" s="83"/>
    </row>
    <row r="437316" spans="16:16" x14ac:dyDescent="0.3">
      <c r="P437316" s="83"/>
    </row>
    <row r="437317" spans="16:16" x14ac:dyDescent="0.3">
      <c r="P437317" s="83"/>
    </row>
    <row r="437318" spans="16:16" x14ac:dyDescent="0.3">
      <c r="P437318" s="83"/>
    </row>
    <row r="437319" spans="16:16" x14ac:dyDescent="0.3">
      <c r="P437319" s="83"/>
    </row>
    <row r="437320" spans="16:16" x14ac:dyDescent="0.3">
      <c r="P437320" s="83"/>
    </row>
    <row r="437321" spans="16:16" x14ac:dyDescent="0.3">
      <c r="P437321" s="83"/>
    </row>
    <row r="437322" spans="16:16" x14ac:dyDescent="0.3">
      <c r="P437322" s="83"/>
    </row>
    <row r="437323" spans="16:16" x14ac:dyDescent="0.3">
      <c r="P437323" s="83"/>
    </row>
    <row r="437324" spans="16:16" x14ac:dyDescent="0.3">
      <c r="P437324" s="83"/>
    </row>
    <row r="437325" spans="16:16" x14ac:dyDescent="0.3">
      <c r="P437325" s="83"/>
    </row>
    <row r="437326" spans="16:16" x14ac:dyDescent="0.3">
      <c r="P437326" s="83"/>
    </row>
    <row r="437327" spans="16:16" x14ac:dyDescent="0.3">
      <c r="P437327" s="83"/>
    </row>
    <row r="437328" spans="16:16" x14ac:dyDescent="0.3">
      <c r="P437328" s="83"/>
    </row>
    <row r="437329" spans="16:16" x14ac:dyDescent="0.3">
      <c r="P437329" s="83"/>
    </row>
    <row r="437330" spans="16:16" x14ac:dyDescent="0.3">
      <c r="P437330" s="83"/>
    </row>
    <row r="437331" spans="16:16" x14ac:dyDescent="0.3">
      <c r="P437331" s="83"/>
    </row>
    <row r="437332" spans="16:16" x14ac:dyDescent="0.3">
      <c r="P437332" s="83"/>
    </row>
    <row r="437333" spans="16:16" x14ac:dyDescent="0.3">
      <c r="P437333" s="83"/>
    </row>
    <row r="437334" spans="16:16" x14ac:dyDescent="0.3">
      <c r="P437334" s="83"/>
    </row>
    <row r="437335" spans="16:16" x14ac:dyDescent="0.3">
      <c r="P437335" s="83"/>
    </row>
    <row r="437336" spans="16:16" x14ac:dyDescent="0.3">
      <c r="P437336" s="83"/>
    </row>
    <row r="437337" spans="16:16" x14ac:dyDescent="0.3">
      <c r="P437337" s="83"/>
    </row>
    <row r="437338" spans="16:16" x14ac:dyDescent="0.3">
      <c r="P437338" s="83"/>
    </row>
    <row r="437339" spans="16:16" x14ac:dyDescent="0.3">
      <c r="P437339" s="83"/>
    </row>
    <row r="437340" spans="16:16" x14ac:dyDescent="0.3">
      <c r="P437340" s="83"/>
    </row>
    <row r="437341" spans="16:16" x14ac:dyDescent="0.3">
      <c r="P437341" s="83"/>
    </row>
    <row r="437342" spans="16:16" x14ac:dyDescent="0.3">
      <c r="P437342" s="83"/>
    </row>
    <row r="437343" spans="16:16" x14ac:dyDescent="0.3">
      <c r="P437343" s="83"/>
    </row>
    <row r="437344" spans="16:16" x14ac:dyDescent="0.3">
      <c r="P437344" s="83"/>
    </row>
    <row r="437345" spans="16:16" x14ac:dyDescent="0.3">
      <c r="P437345" s="83"/>
    </row>
    <row r="437346" spans="16:16" x14ac:dyDescent="0.3">
      <c r="P437346" s="83"/>
    </row>
    <row r="437347" spans="16:16" x14ac:dyDescent="0.3">
      <c r="P437347" s="83"/>
    </row>
    <row r="437348" spans="16:16" x14ac:dyDescent="0.3">
      <c r="P437348" s="83"/>
    </row>
    <row r="437349" spans="16:16" x14ac:dyDescent="0.3">
      <c r="P437349" s="83"/>
    </row>
    <row r="437350" spans="16:16" x14ac:dyDescent="0.3">
      <c r="P437350" s="83"/>
    </row>
    <row r="437351" spans="16:16" x14ac:dyDescent="0.3">
      <c r="P437351" s="83"/>
    </row>
    <row r="437352" spans="16:16" x14ac:dyDescent="0.3">
      <c r="P437352" s="83"/>
    </row>
    <row r="437353" spans="16:16" x14ac:dyDescent="0.3">
      <c r="P437353" s="83"/>
    </row>
    <row r="437354" spans="16:16" x14ac:dyDescent="0.3">
      <c r="P437354" s="83"/>
    </row>
    <row r="437355" spans="16:16" x14ac:dyDescent="0.3">
      <c r="P437355" s="83"/>
    </row>
    <row r="437356" spans="16:16" x14ac:dyDescent="0.3">
      <c r="P437356" s="83"/>
    </row>
    <row r="437357" spans="16:16" x14ac:dyDescent="0.3">
      <c r="P437357" s="83"/>
    </row>
    <row r="437358" spans="16:16" x14ac:dyDescent="0.3">
      <c r="P437358" s="83"/>
    </row>
    <row r="437359" spans="16:16" x14ac:dyDescent="0.3">
      <c r="P437359" s="83"/>
    </row>
    <row r="437360" spans="16:16" x14ac:dyDescent="0.3">
      <c r="P437360" s="83"/>
    </row>
    <row r="437361" spans="16:16" x14ac:dyDescent="0.3">
      <c r="P437361" s="83"/>
    </row>
    <row r="437362" spans="16:16" x14ac:dyDescent="0.3">
      <c r="P437362" s="83"/>
    </row>
    <row r="437363" spans="16:16" x14ac:dyDescent="0.3">
      <c r="P437363" s="83"/>
    </row>
    <row r="437364" spans="16:16" x14ac:dyDescent="0.3">
      <c r="P437364" s="83"/>
    </row>
    <row r="437365" spans="16:16" x14ac:dyDescent="0.3">
      <c r="P437365" s="83"/>
    </row>
    <row r="437366" spans="16:16" x14ac:dyDescent="0.3">
      <c r="P437366" s="83"/>
    </row>
    <row r="437367" spans="16:16" x14ac:dyDescent="0.3">
      <c r="P437367" s="83"/>
    </row>
    <row r="437368" spans="16:16" x14ac:dyDescent="0.3">
      <c r="P437368" s="83"/>
    </row>
    <row r="437369" spans="16:16" x14ac:dyDescent="0.3">
      <c r="P437369" s="83"/>
    </row>
    <row r="437370" spans="16:16" x14ac:dyDescent="0.3">
      <c r="P437370" s="83"/>
    </row>
    <row r="437371" spans="16:16" x14ac:dyDescent="0.3">
      <c r="P437371" s="83"/>
    </row>
    <row r="437372" spans="16:16" x14ac:dyDescent="0.3">
      <c r="P437372" s="83"/>
    </row>
    <row r="437373" spans="16:16" x14ac:dyDescent="0.3">
      <c r="P437373" s="83"/>
    </row>
    <row r="437374" spans="16:16" x14ac:dyDescent="0.3">
      <c r="P437374" s="83"/>
    </row>
    <row r="437375" spans="16:16" x14ac:dyDescent="0.3">
      <c r="P437375" s="83"/>
    </row>
    <row r="437376" spans="16:16" x14ac:dyDescent="0.3">
      <c r="P437376" s="83"/>
    </row>
    <row r="437377" spans="16:16" x14ac:dyDescent="0.3">
      <c r="P437377" s="83"/>
    </row>
    <row r="437378" spans="16:16" x14ac:dyDescent="0.3">
      <c r="P437378" s="83"/>
    </row>
    <row r="437379" spans="16:16" x14ac:dyDescent="0.3">
      <c r="P437379" s="83"/>
    </row>
    <row r="437380" spans="16:16" x14ac:dyDescent="0.3">
      <c r="P437380" s="83"/>
    </row>
    <row r="437381" spans="16:16" x14ac:dyDescent="0.3">
      <c r="P437381" s="83"/>
    </row>
    <row r="437382" spans="16:16" x14ac:dyDescent="0.3">
      <c r="P437382" s="83"/>
    </row>
    <row r="437383" spans="16:16" x14ac:dyDescent="0.3">
      <c r="P437383" s="83"/>
    </row>
    <row r="437384" spans="16:16" x14ac:dyDescent="0.3">
      <c r="P437384" s="83"/>
    </row>
    <row r="437385" spans="16:16" x14ac:dyDescent="0.3">
      <c r="P437385" s="83"/>
    </row>
    <row r="437386" spans="16:16" x14ac:dyDescent="0.3">
      <c r="P437386" s="83"/>
    </row>
    <row r="437387" spans="16:16" x14ac:dyDescent="0.3">
      <c r="P437387" s="83"/>
    </row>
    <row r="437388" spans="16:16" x14ac:dyDescent="0.3">
      <c r="P437388" s="83"/>
    </row>
    <row r="437389" spans="16:16" x14ac:dyDescent="0.3">
      <c r="P437389" s="83"/>
    </row>
    <row r="437390" spans="16:16" x14ac:dyDescent="0.3">
      <c r="P437390" s="83"/>
    </row>
    <row r="437391" spans="16:16" x14ac:dyDescent="0.3">
      <c r="P437391" s="83"/>
    </row>
    <row r="437392" spans="16:16" x14ac:dyDescent="0.3">
      <c r="P437392" s="83"/>
    </row>
    <row r="437393" spans="16:16" x14ac:dyDescent="0.3">
      <c r="P437393" s="83"/>
    </row>
    <row r="437394" spans="16:16" x14ac:dyDescent="0.3">
      <c r="P437394" s="83"/>
    </row>
    <row r="437395" spans="16:16" x14ac:dyDescent="0.3">
      <c r="P437395" s="83"/>
    </row>
    <row r="437396" spans="16:16" x14ac:dyDescent="0.3">
      <c r="P437396" s="83"/>
    </row>
    <row r="437397" spans="16:16" x14ac:dyDescent="0.3">
      <c r="P437397" s="83"/>
    </row>
    <row r="437398" spans="16:16" x14ac:dyDescent="0.3">
      <c r="P437398" s="83"/>
    </row>
    <row r="437399" spans="16:16" x14ac:dyDescent="0.3">
      <c r="P437399" s="83"/>
    </row>
    <row r="437400" spans="16:16" x14ac:dyDescent="0.3">
      <c r="P437400" s="83"/>
    </row>
    <row r="437401" spans="16:16" x14ac:dyDescent="0.3">
      <c r="P437401" s="83"/>
    </row>
    <row r="437402" spans="16:16" x14ac:dyDescent="0.3">
      <c r="P437402" s="83"/>
    </row>
    <row r="437403" spans="16:16" x14ac:dyDescent="0.3">
      <c r="P437403" s="83"/>
    </row>
    <row r="437404" spans="16:16" x14ac:dyDescent="0.3">
      <c r="P437404" s="83"/>
    </row>
    <row r="437405" spans="16:16" x14ac:dyDescent="0.3">
      <c r="P437405" s="83"/>
    </row>
    <row r="437406" spans="16:16" x14ac:dyDescent="0.3">
      <c r="P437406" s="83"/>
    </row>
    <row r="437407" spans="16:16" x14ac:dyDescent="0.3">
      <c r="P437407" s="83"/>
    </row>
    <row r="437408" spans="16:16" x14ac:dyDescent="0.3">
      <c r="P437408" s="83"/>
    </row>
    <row r="437409" spans="16:16" x14ac:dyDescent="0.3">
      <c r="P437409" s="83"/>
    </row>
    <row r="437410" spans="16:16" x14ac:dyDescent="0.3">
      <c r="P437410" s="83"/>
    </row>
    <row r="437411" spans="16:16" x14ac:dyDescent="0.3">
      <c r="P437411" s="83"/>
    </row>
    <row r="437412" spans="16:16" x14ac:dyDescent="0.3">
      <c r="P437412" s="83"/>
    </row>
    <row r="437413" spans="16:16" x14ac:dyDescent="0.3">
      <c r="P437413" s="83"/>
    </row>
    <row r="437414" spans="16:16" x14ac:dyDescent="0.3">
      <c r="P437414" s="83"/>
    </row>
    <row r="437415" spans="16:16" x14ac:dyDescent="0.3">
      <c r="P437415" s="83"/>
    </row>
    <row r="437416" spans="16:16" x14ac:dyDescent="0.3">
      <c r="P437416" s="83"/>
    </row>
    <row r="437417" spans="16:16" x14ac:dyDescent="0.3">
      <c r="P437417" s="83"/>
    </row>
    <row r="437418" spans="16:16" x14ac:dyDescent="0.3">
      <c r="P437418" s="83"/>
    </row>
    <row r="437419" spans="16:16" x14ac:dyDescent="0.3">
      <c r="P437419" s="83"/>
    </row>
    <row r="437420" spans="16:16" x14ac:dyDescent="0.3">
      <c r="P437420" s="83"/>
    </row>
    <row r="437421" spans="16:16" x14ac:dyDescent="0.3">
      <c r="P437421" s="83"/>
    </row>
    <row r="437422" spans="16:16" x14ac:dyDescent="0.3">
      <c r="P437422" s="83"/>
    </row>
    <row r="437423" spans="16:16" x14ac:dyDescent="0.3">
      <c r="P437423" s="83"/>
    </row>
    <row r="437424" spans="16:16" x14ac:dyDescent="0.3">
      <c r="P437424" s="83"/>
    </row>
    <row r="437425" spans="16:16" x14ac:dyDescent="0.3">
      <c r="P437425" s="83"/>
    </row>
    <row r="437426" spans="16:16" x14ac:dyDescent="0.3">
      <c r="P437426" s="83"/>
    </row>
    <row r="437427" spans="16:16" x14ac:dyDescent="0.3">
      <c r="P437427" s="83"/>
    </row>
    <row r="437428" spans="16:16" x14ac:dyDescent="0.3">
      <c r="P437428" s="83"/>
    </row>
    <row r="437429" spans="16:16" x14ac:dyDescent="0.3">
      <c r="P437429" s="83"/>
    </row>
    <row r="437430" spans="16:16" x14ac:dyDescent="0.3">
      <c r="P437430" s="83"/>
    </row>
    <row r="437431" spans="16:16" x14ac:dyDescent="0.3">
      <c r="P437431" s="83"/>
    </row>
    <row r="437432" spans="16:16" x14ac:dyDescent="0.3">
      <c r="P437432" s="83"/>
    </row>
    <row r="437433" spans="16:16" x14ac:dyDescent="0.3">
      <c r="P437433" s="83"/>
    </row>
    <row r="437434" spans="16:16" x14ac:dyDescent="0.3">
      <c r="P437434" s="83"/>
    </row>
    <row r="437435" spans="16:16" x14ac:dyDescent="0.3">
      <c r="P437435" s="83"/>
    </row>
    <row r="437436" spans="16:16" x14ac:dyDescent="0.3">
      <c r="P437436" s="83"/>
    </row>
    <row r="437437" spans="16:16" x14ac:dyDescent="0.3">
      <c r="P437437" s="83"/>
    </row>
    <row r="437438" spans="16:16" x14ac:dyDescent="0.3">
      <c r="P437438" s="83"/>
    </row>
    <row r="437439" spans="16:16" x14ac:dyDescent="0.3">
      <c r="P437439" s="83"/>
    </row>
    <row r="437440" spans="16:16" x14ac:dyDescent="0.3">
      <c r="P437440" s="83"/>
    </row>
    <row r="437441" spans="16:16" x14ac:dyDescent="0.3">
      <c r="P437441" s="83"/>
    </row>
    <row r="437442" spans="16:16" x14ac:dyDescent="0.3">
      <c r="P437442" s="83"/>
    </row>
    <row r="437443" spans="16:16" x14ac:dyDescent="0.3">
      <c r="P437443" s="83"/>
    </row>
    <row r="437444" spans="16:16" x14ac:dyDescent="0.3">
      <c r="P437444" s="83"/>
    </row>
    <row r="437445" spans="16:16" x14ac:dyDescent="0.3">
      <c r="P437445" s="83"/>
    </row>
    <row r="437446" spans="16:16" x14ac:dyDescent="0.3">
      <c r="P437446" s="83"/>
    </row>
    <row r="437447" spans="16:16" x14ac:dyDescent="0.3">
      <c r="P437447" s="83"/>
    </row>
    <row r="437448" spans="16:16" x14ac:dyDescent="0.3">
      <c r="P437448" s="83"/>
    </row>
    <row r="437449" spans="16:16" x14ac:dyDescent="0.3">
      <c r="P437449" s="83"/>
    </row>
    <row r="437450" spans="16:16" x14ac:dyDescent="0.3">
      <c r="P437450" s="83"/>
    </row>
    <row r="437451" spans="16:16" x14ac:dyDescent="0.3">
      <c r="P437451" s="83"/>
    </row>
    <row r="437452" spans="16:16" x14ac:dyDescent="0.3">
      <c r="P437452" s="83"/>
    </row>
    <row r="437453" spans="16:16" x14ac:dyDescent="0.3">
      <c r="P437453" s="83"/>
    </row>
    <row r="437454" spans="16:16" x14ac:dyDescent="0.3">
      <c r="P437454" s="83"/>
    </row>
    <row r="437455" spans="16:16" x14ac:dyDescent="0.3">
      <c r="P437455" s="83"/>
    </row>
    <row r="437456" spans="16:16" x14ac:dyDescent="0.3">
      <c r="P437456" s="83"/>
    </row>
    <row r="437457" spans="16:16" x14ac:dyDescent="0.3">
      <c r="P437457" s="83"/>
    </row>
    <row r="437458" spans="16:16" x14ac:dyDescent="0.3">
      <c r="P437458" s="83"/>
    </row>
    <row r="437459" spans="16:16" x14ac:dyDescent="0.3">
      <c r="P437459" s="83"/>
    </row>
    <row r="437460" spans="16:16" x14ac:dyDescent="0.3">
      <c r="P437460" s="83"/>
    </row>
    <row r="437461" spans="16:16" x14ac:dyDescent="0.3">
      <c r="P437461" s="83"/>
    </row>
    <row r="437462" spans="16:16" x14ac:dyDescent="0.3">
      <c r="P437462" s="83"/>
    </row>
    <row r="437463" spans="16:16" x14ac:dyDescent="0.3">
      <c r="P437463" s="83"/>
    </row>
    <row r="437464" spans="16:16" x14ac:dyDescent="0.3">
      <c r="P437464" s="83"/>
    </row>
    <row r="437465" spans="16:16" x14ac:dyDescent="0.3">
      <c r="P437465" s="83"/>
    </row>
    <row r="437466" spans="16:16" x14ac:dyDescent="0.3">
      <c r="P437466" s="83"/>
    </row>
    <row r="437467" spans="16:16" x14ac:dyDescent="0.3">
      <c r="P437467" s="83"/>
    </row>
    <row r="437468" spans="16:16" x14ac:dyDescent="0.3">
      <c r="P437468" s="83"/>
    </row>
    <row r="437469" spans="16:16" x14ac:dyDescent="0.3">
      <c r="P437469" s="83"/>
    </row>
    <row r="437470" spans="16:16" x14ac:dyDescent="0.3">
      <c r="P437470" s="83"/>
    </row>
    <row r="437471" spans="16:16" x14ac:dyDescent="0.3">
      <c r="P437471" s="83"/>
    </row>
    <row r="437472" spans="16:16" x14ac:dyDescent="0.3">
      <c r="P437472" s="83"/>
    </row>
    <row r="437473" spans="16:16" x14ac:dyDescent="0.3">
      <c r="P437473" s="83"/>
    </row>
    <row r="437474" spans="16:16" x14ac:dyDescent="0.3">
      <c r="P437474" s="83"/>
    </row>
    <row r="437475" spans="16:16" x14ac:dyDescent="0.3">
      <c r="P437475" s="83"/>
    </row>
    <row r="437476" spans="16:16" x14ac:dyDescent="0.3">
      <c r="P437476" s="83"/>
    </row>
    <row r="437477" spans="16:16" x14ac:dyDescent="0.3">
      <c r="P437477" s="83"/>
    </row>
    <row r="437478" spans="16:16" x14ac:dyDescent="0.3">
      <c r="P437478" s="83"/>
    </row>
    <row r="437479" spans="16:16" x14ac:dyDescent="0.3">
      <c r="P437479" s="83"/>
    </row>
    <row r="437480" spans="16:16" x14ac:dyDescent="0.3">
      <c r="P437480" s="83"/>
    </row>
    <row r="437481" spans="16:16" x14ac:dyDescent="0.3">
      <c r="P437481" s="83"/>
    </row>
    <row r="437482" spans="16:16" x14ac:dyDescent="0.3">
      <c r="P437482" s="83"/>
    </row>
    <row r="437483" spans="16:16" x14ac:dyDescent="0.3">
      <c r="P437483" s="83"/>
    </row>
    <row r="437484" spans="16:16" x14ac:dyDescent="0.3">
      <c r="P437484" s="83"/>
    </row>
    <row r="437485" spans="16:16" x14ac:dyDescent="0.3">
      <c r="P437485" s="83"/>
    </row>
    <row r="437486" spans="16:16" x14ac:dyDescent="0.3">
      <c r="P437486" s="83"/>
    </row>
    <row r="437487" spans="16:16" x14ac:dyDescent="0.3">
      <c r="P437487" s="83"/>
    </row>
    <row r="437488" spans="16:16" x14ac:dyDescent="0.3">
      <c r="P437488" s="83"/>
    </row>
    <row r="437489" spans="16:16" x14ac:dyDescent="0.3">
      <c r="P437489" s="83"/>
    </row>
    <row r="437490" spans="16:16" x14ac:dyDescent="0.3">
      <c r="P437490" s="83"/>
    </row>
    <row r="437491" spans="16:16" x14ac:dyDescent="0.3">
      <c r="P437491" s="83"/>
    </row>
    <row r="437492" spans="16:16" x14ac:dyDescent="0.3">
      <c r="P437492" s="83"/>
    </row>
    <row r="437493" spans="16:16" x14ac:dyDescent="0.3">
      <c r="P437493" s="83"/>
    </row>
    <row r="437494" spans="16:16" x14ac:dyDescent="0.3">
      <c r="P437494" s="83"/>
    </row>
    <row r="437495" spans="16:16" x14ac:dyDescent="0.3">
      <c r="P437495" s="83"/>
    </row>
    <row r="437496" spans="16:16" x14ac:dyDescent="0.3">
      <c r="P437496" s="83"/>
    </row>
    <row r="437497" spans="16:16" x14ac:dyDescent="0.3">
      <c r="P437497" s="83"/>
    </row>
    <row r="437498" spans="16:16" x14ac:dyDescent="0.3">
      <c r="P437498" s="83"/>
    </row>
    <row r="437499" spans="16:16" x14ac:dyDescent="0.3">
      <c r="P437499" s="83"/>
    </row>
    <row r="437500" spans="16:16" x14ac:dyDescent="0.3">
      <c r="P437500" s="83"/>
    </row>
    <row r="437501" spans="16:16" x14ac:dyDescent="0.3">
      <c r="P437501" s="83"/>
    </row>
    <row r="437502" spans="16:16" x14ac:dyDescent="0.3">
      <c r="P437502" s="83"/>
    </row>
    <row r="437503" spans="16:16" x14ac:dyDescent="0.3">
      <c r="P437503" s="83"/>
    </row>
    <row r="437504" spans="16:16" x14ac:dyDescent="0.3">
      <c r="P437504" s="83"/>
    </row>
    <row r="437505" spans="16:16" x14ac:dyDescent="0.3">
      <c r="P437505" s="83"/>
    </row>
    <row r="437506" spans="16:16" x14ac:dyDescent="0.3">
      <c r="P437506" s="83"/>
    </row>
    <row r="437507" spans="16:16" x14ac:dyDescent="0.3">
      <c r="P437507" s="83"/>
    </row>
    <row r="437508" spans="16:16" x14ac:dyDescent="0.3">
      <c r="P437508" s="83"/>
    </row>
    <row r="437509" spans="16:16" x14ac:dyDescent="0.3">
      <c r="P437509" s="83"/>
    </row>
    <row r="437510" spans="16:16" x14ac:dyDescent="0.3">
      <c r="P437510" s="83"/>
    </row>
    <row r="437511" spans="16:16" x14ac:dyDescent="0.3">
      <c r="P437511" s="83"/>
    </row>
    <row r="437512" spans="16:16" x14ac:dyDescent="0.3">
      <c r="P437512" s="83"/>
    </row>
    <row r="437513" spans="16:16" x14ac:dyDescent="0.3">
      <c r="P437513" s="83"/>
    </row>
    <row r="437514" spans="16:16" x14ac:dyDescent="0.3">
      <c r="P437514" s="83"/>
    </row>
    <row r="437515" spans="16:16" x14ac:dyDescent="0.3">
      <c r="P437515" s="83"/>
    </row>
    <row r="437516" spans="16:16" x14ac:dyDescent="0.3">
      <c r="P437516" s="83"/>
    </row>
    <row r="437517" spans="16:16" x14ac:dyDescent="0.3">
      <c r="P437517" s="83"/>
    </row>
    <row r="437518" spans="16:16" x14ac:dyDescent="0.3">
      <c r="P437518" s="83"/>
    </row>
    <row r="437519" spans="16:16" x14ac:dyDescent="0.3">
      <c r="P437519" s="83"/>
    </row>
    <row r="437520" spans="16:16" x14ac:dyDescent="0.3">
      <c r="P437520" s="83"/>
    </row>
    <row r="437521" spans="16:16" x14ac:dyDescent="0.3">
      <c r="P437521" s="83"/>
    </row>
    <row r="437522" spans="16:16" x14ac:dyDescent="0.3">
      <c r="P437522" s="83"/>
    </row>
    <row r="437523" spans="16:16" x14ac:dyDescent="0.3">
      <c r="P437523" s="83"/>
    </row>
    <row r="437524" spans="16:16" x14ac:dyDescent="0.3">
      <c r="P437524" s="83"/>
    </row>
    <row r="437525" spans="16:16" x14ac:dyDescent="0.3">
      <c r="P437525" s="83"/>
    </row>
    <row r="437526" spans="16:16" x14ac:dyDescent="0.3">
      <c r="P437526" s="83"/>
    </row>
    <row r="437527" spans="16:16" x14ac:dyDescent="0.3">
      <c r="P437527" s="83"/>
    </row>
    <row r="437528" spans="16:16" x14ac:dyDescent="0.3">
      <c r="P437528" s="83"/>
    </row>
    <row r="437529" spans="16:16" x14ac:dyDescent="0.3">
      <c r="P437529" s="83"/>
    </row>
    <row r="437530" spans="16:16" x14ac:dyDescent="0.3">
      <c r="P437530" s="83"/>
    </row>
    <row r="437531" spans="16:16" x14ac:dyDescent="0.3">
      <c r="P437531" s="83"/>
    </row>
    <row r="437532" spans="16:16" x14ac:dyDescent="0.3">
      <c r="P437532" s="83"/>
    </row>
    <row r="437533" spans="16:16" x14ac:dyDescent="0.3">
      <c r="P437533" s="83"/>
    </row>
    <row r="437534" spans="16:16" x14ac:dyDescent="0.3">
      <c r="P437534" s="83"/>
    </row>
    <row r="437535" spans="16:16" x14ac:dyDescent="0.3">
      <c r="P437535" s="83"/>
    </row>
    <row r="437536" spans="16:16" x14ac:dyDescent="0.3">
      <c r="P437536" s="83"/>
    </row>
    <row r="437537" spans="16:16" x14ac:dyDescent="0.3">
      <c r="P437537" s="83"/>
    </row>
    <row r="437538" spans="16:16" x14ac:dyDescent="0.3">
      <c r="P437538" s="83"/>
    </row>
    <row r="437539" spans="16:16" x14ac:dyDescent="0.3">
      <c r="P437539" s="83"/>
    </row>
    <row r="437540" spans="16:16" x14ac:dyDescent="0.3">
      <c r="P437540" s="83"/>
    </row>
    <row r="437541" spans="16:16" x14ac:dyDescent="0.3">
      <c r="P437541" s="83"/>
    </row>
    <row r="437542" spans="16:16" x14ac:dyDescent="0.3">
      <c r="P437542" s="83"/>
    </row>
    <row r="437543" spans="16:16" x14ac:dyDescent="0.3">
      <c r="P437543" s="83"/>
    </row>
    <row r="437544" spans="16:16" x14ac:dyDescent="0.3">
      <c r="P437544" s="83"/>
    </row>
    <row r="437545" spans="16:16" x14ac:dyDescent="0.3">
      <c r="P437545" s="83"/>
    </row>
    <row r="437546" spans="16:16" x14ac:dyDescent="0.3">
      <c r="P437546" s="83"/>
    </row>
    <row r="437547" spans="16:16" x14ac:dyDescent="0.3">
      <c r="P437547" s="83"/>
    </row>
    <row r="437548" spans="16:16" x14ac:dyDescent="0.3">
      <c r="P437548" s="83"/>
    </row>
    <row r="437549" spans="16:16" x14ac:dyDescent="0.3">
      <c r="P437549" s="83"/>
    </row>
    <row r="437550" spans="16:16" x14ac:dyDescent="0.3">
      <c r="P437550" s="83"/>
    </row>
    <row r="437551" spans="16:16" x14ac:dyDescent="0.3">
      <c r="P437551" s="83"/>
    </row>
    <row r="437552" spans="16:16" x14ac:dyDescent="0.3">
      <c r="P437552" s="83"/>
    </row>
    <row r="437553" spans="16:16" x14ac:dyDescent="0.3">
      <c r="P437553" s="83"/>
    </row>
    <row r="437554" spans="16:16" x14ac:dyDescent="0.3">
      <c r="P437554" s="83"/>
    </row>
    <row r="437555" spans="16:16" x14ac:dyDescent="0.3">
      <c r="P437555" s="83"/>
    </row>
    <row r="437556" spans="16:16" x14ac:dyDescent="0.3">
      <c r="P437556" s="83"/>
    </row>
    <row r="437557" spans="16:16" x14ac:dyDescent="0.3">
      <c r="P437557" s="83"/>
    </row>
    <row r="437558" spans="16:16" x14ac:dyDescent="0.3">
      <c r="P437558" s="83"/>
    </row>
    <row r="437559" spans="16:16" x14ac:dyDescent="0.3">
      <c r="P437559" s="83"/>
    </row>
    <row r="437560" spans="16:16" x14ac:dyDescent="0.3">
      <c r="P437560" s="83"/>
    </row>
    <row r="437561" spans="16:16" x14ac:dyDescent="0.3">
      <c r="P437561" s="83"/>
    </row>
    <row r="437562" spans="16:16" x14ac:dyDescent="0.3">
      <c r="P437562" s="83"/>
    </row>
    <row r="437563" spans="16:16" x14ac:dyDescent="0.3">
      <c r="P437563" s="83"/>
    </row>
    <row r="437564" spans="16:16" x14ac:dyDescent="0.3">
      <c r="P437564" s="83"/>
    </row>
    <row r="437565" spans="16:16" x14ac:dyDescent="0.3">
      <c r="P437565" s="83"/>
    </row>
    <row r="437566" spans="16:16" x14ac:dyDescent="0.3">
      <c r="P437566" s="83"/>
    </row>
    <row r="437567" spans="16:16" x14ac:dyDescent="0.3">
      <c r="P437567" s="83"/>
    </row>
    <row r="437568" spans="16:16" x14ac:dyDescent="0.3">
      <c r="P437568" s="83"/>
    </row>
    <row r="437569" spans="16:16" x14ac:dyDescent="0.3">
      <c r="P437569" s="83"/>
    </row>
    <row r="437570" spans="16:16" x14ac:dyDescent="0.3">
      <c r="P437570" s="83"/>
    </row>
    <row r="437571" spans="16:16" x14ac:dyDescent="0.3">
      <c r="P437571" s="83"/>
    </row>
    <row r="437572" spans="16:16" x14ac:dyDescent="0.3">
      <c r="P437572" s="83"/>
    </row>
    <row r="437573" spans="16:16" x14ac:dyDescent="0.3">
      <c r="P437573" s="83"/>
    </row>
    <row r="437574" spans="16:16" x14ac:dyDescent="0.3">
      <c r="P437574" s="83"/>
    </row>
    <row r="437575" spans="16:16" x14ac:dyDescent="0.3">
      <c r="P437575" s="83"/>
    </row>
    <row r="437576" spans="16:16" x14ac:dyDescent="0.3">
      <c r="P437576" s="83"/>
    </row>
    <row r="437577" spans="16:16" x14ac:dyDescent="0.3">
      <c r="P437577" s="83"/>
    </row>
    <row r="437578" spans="16:16" x14ac:dyDescent="0.3">
      <c r="P437578" s="83"/>
    </row>
    <row r="437579" spans="16:16" x14ac:dyDescent="0.3">
      <c r="P437579" s="83"/>
    </row>
    <row r="437580" spans="16:16" x14ac:dyDescent="0.3">
      <c r="P437580" s="83"/>
    </row>
    <row r="437581" spans="16:16" x14ac:dyDescent="0.3">
      <c r="P437581" s="83"/>
    </row>
    <row r="437582" spans="16:16" x14ac:dyDescent="0.3">
      <c r="P437582" s="83"/>
    </row>
    <row r="437583" spans="16:16" x14ac:dyDescent="0.3">
      <c r="P437583" s="83"/>
    </row>
    <row r="437584" spans="16:16" x14ac:dyDescent="0.3">
      <c r="P437584" s="83"/>
    </row>
    <row r="437585" spans="16:16" x14ac:dyDescent="0.3">
      <c r="P437585" s="83"/>
    </row>
    <row r="437586" spans="16:16" x14ac:dyDescent="0.3">
      <c r="P437586" s="83"/>
    </row>
    <row r="437587" spans="16:16" x14ac:dyDescent="0.3">
      <c r="P437587" s="83"/>
    </row>
    <row r="437588" spans="16:16" x14ac:dyDescent="0.3">
      <c r="P437588" s="83"/>
    </row>
    <row r="437589" spans="16:16" x14ac:dyDescent="0.3">
      <c r="P437589" s="83"/>
    </row>
    <row r="437590" spans="16:16" x14ac:dyDescent="0.3">
      <c r="P437590" s="83"/>
    </row>
    <row r="437591" spans="16:16" x14ac:dyDescent="0.3">
      <c r="P437591" s="83"/>
    </row>
    <row r="437592" spans="16:16" x14ac:dyDescent="0.3">
      <c r="P437592" s="83"/>
    </row>
    <row r="437593" spans="16:16" x14ac:dyDescent="0.3">
      <c r="P437593" s="83"/>
    </row>
    <row r="437594" spans="16:16" x14ac:dyDescent="0.3">
      <c r="P437594" s="83"/>
    </row>
    <row r="437595" spans="16:16" x14ac:dyDescent="0.3">
      <c r="P437595" s="83"/>
    </row>
    <row r="437596" spans="16:16" x14ac:dyDescent="0.3">
      <c r="P437596" s="83"/>
    </row>
    <row r="437597" spans="16:16" x14ac:dyDescent="0.3">
      <c r="P437597" s="83"/>
    </row>
    <row r="437598" spans="16:16" x14ac:dyDescent="0.3">
      <c r="P437598" s="83"/>
    </row>
    <row r="437599" spans="16:16" x14ac:dyDescent="0.3">
      <c r="P437599" s="83"/>
    </row>
    <row r="437600" spans="16:16" x14ac:dyDescent="0.3">
      <c r="P437600" s="83"/>
    </row>
    <row r="437601" spans="16:16" x14ac:dyDescent="0.3">
      <c r="P437601" s="83"/>
    </row>
    <row r="437602" spans="16:16" x14ac:dyDescent="0.3">
      <c r="P437602" s="83"/>
    </row>
    <row r="437603" spans="16:16" x14ac:dyDescent="0.3">
      <c r="P437603" s="83"/>
    </row>
    <row r="437604" spans="16:16" x14ac:dyDescent="0.3">
      <c r="P437604" s="83"/>
    </row>
    <row r="437605" spans="16:16" x14ac:dyDescent="0.3">
      <c r="P437605" s="83"/>
    </row>
    <row r="437606" spans="16:16" x14ac:dyDescent="0.3">
      <c r="P437606" s="83"/>
    </row>
    <row r="437607" spans="16:16" x14ac:dyDescent="0.3">
      <c r="P437607" s="83"/>
    </row>
    <row r="437608" spans="16:16" x14ac:dyDescent="0.3">
      <c r="P437608" s="83"/>
    </row>
    <row r="437609" spans="16:16" x14ac:dyDescent="0.3">
      <c r="P437609" s="83"/>
    </row>
    <row r="437610" spans="16:16" x14ac:dyDescent="0.3">
      <c r="P437610" s="83"/>
    </row>
    <row r="437611" spans="16:16" x14ac:dyDescent="0.3">
      <c r="P437611" s="83"/>
    </row>
    <row r="437612" spans="16:16" x14ac:dyDescent="0.3">
      <c r="P437612" s="83"/>
    </row>
    <row r="437613" spans="16:16" x14ac:dyDescent="0.3">
      <c r="P437613" s="83"/>
    </row>
    <row r="437614" spans="16:16" x14ac:dyDescent="0.3">
      <c r="P437614" s="83"/>
    </row>
    <row r="437615" spans="16:16" x14ac:dyDescent="0.3">
      <c r="P437615" s="83"/>
    </row>
    <row r="437616" spans="16:16" x14ac:dyDescent="0.3">
      <c r="P437616" s="83"/>
    </row>
    <row r="437617" spans="16:16" x14ac:dyDescent="0.3">
      <c r="P437617" s="83"/>
    </row>
    <row r="437618" spans="16:16" x14ac:dyDescent="0.3">
      <c r="P437618" s="83"/>
    </row>
    <row r="437619" spans="16:16" x14ac:dyDescent="0.3">
      <c r="P437619" s="83"/>
    </row>
    <row r="437620" spans="16:16" x14ac:dyDescent="0.3">
      <c r="P437620" s="83"/>
    </row>
    <row r="437621" spans="16:16" x14ac:dyDescent="0.3">
      <c r="P437621" s="83"/>
    </row>
    <row r="437622" spans="16:16" x14ac:dyDescent="0.3">
      <c r="P437622" s="83"/>
    </row>
    <row r="437623" spans="16:16" x14ac:dyDescent="0.3">
      <c r="P437623" s="83"/>
    </row>
    <row r="437624" spans="16:16" x14ac:dyDescent="0.3">
      <c r="P437624" s="83"/>
    </row>
    <row r="437625" spans="16:16" x14ac:dyDescent="0.3">
      <c r="P437625" s="83"/>
    </row>
    <row r="437626" spans="16:16" x14ac:dyDescent="0.3">
      <c r="P437626" s="83"/>
    </row>
    <row r="437627" spans="16:16" x14ac:dyDescent="0.3">
      <c r="P437627" s="83"/>
    </row>
    <row r="437628" spans="16:16" x14ac:dyDescent="0.3">
      <c r="P437628" s="83"/>
    </row>
    <row r="437629" spans="16:16" x14ac:dyDescent="0.3">
      <c r="P437629" s="83"/>
    </row>
    <row r="437630" spans="16:16" x14ac:dyDescent="0.3">
      <c r="P437630" s="83"/>
    </row>
    <row r="437631" spans="16:16" x14ac:dyDescent="0.3">
      <c r="P437631" s="83"/>
    </row>
    <row r="437632" spans="16:16" x14ac:dyDescent="0.3">
      <c r="P437632" s="83"/>
    </row>
    <row r="437633" spans="16:16" x14ac:dyDescent="0.3">
      <c r="P437633" s="83"/>
    </row>
    <row r="437634" spans="16:16" x14ac:dyDescent="0.3">
      <c r="P437634" s="83"/>
    </row>
    <row r="437635" spans="16:16" x14ac:dyDescent="0.3">
      <c r="P437635" s="83"/>
    </row>
    <row r="437636" spans="16:16" x14ac:dyDescent="0.3">
      <c r="P437636" s="83"/>
    </row>
    <row r="437637" spans="16:16" x14ac:dyDescent="0.3">
      <c r="P437637" s="83"/>
    </row>
    <row r="437638" spans="16:16" x14ac:dyDescent="0.3">
      <c r="P437638" s="83"/>
    </row>
    <row r="437639" spans="16:16" x14ac:dyDescent="0.3">
      <c r="P437639" s="83"/>
    </row>
    <row r="437640" spans="16:16" x14ac:dyDescent="0.3">
      <c r="P437640" s="83"/>
    </row>
    <row r="437641" spans="16:16" x14ac:dyDescent="0.3">
      <c r="P437641" s="83"/>
    </row>
    <row r="437642" spans="16:16" x14ac:dyDescent="0.3">
      <c r="P437642" s="83"/>
    </row>
    <row r="437643" spans="16:16" x14ac:dyDescent="0.3">
      <c r="P437643" s="83"/>
    </row>
    <row r="437644" spans="16:16" x14ac:dyDescent="0.3">
      <c r="P437644" s="83"/>
    </row>
    <row r="437645" spans="16:16" x14ac:dyDescent="0.3">
      <c r="P437645" s="83"/>
    </row>
    <row r="437646" spans="16:16" x14ac:dyDescent="0.3">
      <c r="P437646" s="83"/>
    </row>
    <row r="437647" spans="16:16" x14ac:dyDescent="0.3">
      <c r="P437647" s="83"/>
    </row>
    <row r="437648" spans="16:16" x14ac:dyDescent="0.3">
      <c r="P437648" s="83"/>
    </row>
    <row r="437649" spans="16:16" x14ac:dyDescent="0.3">
      <c r="P437649" s="83"/>
    </row>
    <row r="437650" spans="16:16" x14ac:dyDescent="0.3">
      <c r="P437650" s="83"/>
    </row>
    <row r="437651" spans="16:16" x14ac:dyDescent="0.3">
      <c r="P437651" s="83"/>
    </row>
    <row r="437652" spans="16:16" x14ac:dyDescent="0.3">
      <c r="P437652" s="83"/>
    </row>
    <row r="437653" spans="16:16" x14ac:dyDescent="0.3">
      <c r="P437653" s="83"/>
    </row>
    <row r="437654" spans="16:16" x14ac:dyDescent="0.3">
      <c r="P437654" s="83"/>
    </row>
    <row r="437655" spans="16:16" x14ac:dyDescent="0.3">
      <c r="P437655" s="83"/>
    </row>
    <row r="437656" spans="16:16" x14ac:dyDescent="0.3">
      <c r="P437656" s="83"/>
    </row>
    <row r="437657" spans="16:16" x14ac:dyDescent="0.3">
      <c r="P437657" s="83"/>
    </row>
    <row r="437658" spans="16:16" x14ac:dyDescent="0.3">
      <c r="P437658" s="83"/>
    </row>
    <row r="437659" spans="16:16" x14ac:dyDescent="0.3">
      <c r="P437659" s="83"/>
    </row>
    <row r="437660" spans="16:16" x14ac:dyDescent="0.3">
      <c r="P437660" s="83"/>
    </row>
    <row r="437661" spans="16:16" x14ac:dyDescent="0.3">
      <c r="P437661" s="83"/>
    </row>
    <row r="437662" spans="16:16" x14ac:dyDescent="0.3">
      <c r="P437662" s="83"/>
    </row>
    <row r="437663" spans="16:16" x14ac:dyDescent="0.3">
      <c r="P437663" s="83"/>
    </row>
    <row r="437664" spans="16:16" x14ac:dyDescent="0.3">
      <c r="P437664" s="83"/>
    </row>
    <row r="437665" spans="16:16" x14ac:dyDescent="0.3">
      <c r="P437665" s="83"/>
    </row>
    <row r="437666" spans="16:16" x14ac:dyDescent="0.3">
      <c r="P437666" s="83"/>
    </row>
    <row r="437667" spans="16:16" x14ac:dyDescent="0.3">
      <c r="P437667" s="83"/>
    </row>
    <row r="437668" spans="16:16" x14ac:dyDescent="0.3">
      <c r="P437668" s="83"/>
    </row>
    <row r="437669" spans="16:16" x14ac:dyDescent="0.3">
      <c r="P437669" s="83"/>
    </row>
    <row r="437670" spans="16:16" x14ac:dyDescent="0.3">
      <c r="P437670" s="83"/>
    </row>
    <row r="437671" spans="16:16" x14ac:dyDescent="0.3">
      <c r="P437671" s="83"/>
    </row>
    <row r="437672" spans="16:16" x14ac:dyDescent="0.3">
      <c r="P437672" s="83"/>
    </row>
    <row r="437673" spans="16:16" x14ac:dyDescent="0.3">
      <c r="P437673" s="83"/>
    </row>
    <row r="437674" spans="16:16" x14ac:dyDescent="0.3">
      <c r="P437674" s="83"/>
    </row>
    <row r="437675" spans="16:16" x14ac:dyDescent="0.3">
      <c r="P437675" s="83"/>
    </row>
    <row r="437676" spans="16:16" x14ac:dyDescent="0.3">
      <c r="P437676" s="83"/>
    </row>
    <row r="437677" spans="16:16" x14ac:dyDescent="0.3">
      <c r="P437677" s="83"/>
    </row>
    <row r="437678" spans="16:16" x14ac:dyDescent="0.3">
      <c r="P437678" s="83"/>
    </row>
    <row r="437679" spans="16:16" x14ac:dyDescent="0.3">
      <c r="P437679" s="83"/>
    </row>
    <row r="437680" spans="16:16" x14ac:dyDescent="0.3">
      <c r="P437680" s="83"/>
    </row>
    <row r="437681" spans="16:16" x14ac:dyDescent="0.3">
      <c r="P437681" s="83"/>
    </row>
    <row r="437682" spans="16:16" x14ac:dyDescent="0.3">
      <c r="P437682" s="83"/>
    </row>
    <row r="437683" spans="16:16" x14ac:dyDescent="0.3">
      <c r="P437683" s="83"/>
    </row>
    <row r="437684" spans="16:16" x14ac:dyDescent="0.3">
      <c r="P437684" s="83"/>
    </row>
    <row r="437685" spans="16:16" x14ac:dyDescent="0.3">
      <c r="P437685" s="83"/>
    </row>
    <row r="437686" spans="16:16" x14ac:dyDescent="0.3">
      <c r="P437686" s="83"/>
    </row>
    <row r="437687" spans="16:16" x14ac:dyDescent="0.3">
      <c r="P437687" s="83"/>
    </row>
    <row r="437688" spans="16:16" x14ac:dyDescent="0.3">
      <c r="P437688" s="83"/>
    </row>
    <row r="437689" spans="16:16" x14ac:dyDescent="0.3">
      <c r="P437689" s="83"/>
    </row>
    <row r="437690" spans="16:16" x14ac:dyDescent="0.3">
      <c r="P437690" s="83"/>
    </row>
    <row r="437691" spans="16:16" x14ac:dyDescent="0.3">
      <c r="P437691" s="83"/>
    </row>
    <row r="437692" spans="16:16" x14ac:dyDescent="0.3">
      <c r="P437692" s="83"/>
    </row>
    <row r="437693" spans="16:16" x14ac:dyDescent="0.3">
      <c r="P437693" s="83"/>
    </row>
    <row r="437694" spans="16:16" x14ac:dyDescent="0.3">
      <c r="P437694" s="83"/>
    </row>
    <row r="437695" spans="16:16" x14ac:dyDescent="0.3">
      <c r="P437695" s="83"/>
    </row>
    <row r="437696" spans="16:16" x14ac:dyDescent="0.3">
      <c r="P437696" s="83"/>
    </row>
    <row r="437697" spans="16:16" x14ac:dyDescent="0.3">
      <c r="P437697" s="83"/>
    </row>
    <row r="437698" spans="16:16" x14ac:dyDescent="0.3">
      <c r="P437698" s="83"/>
    </row>
    <row r="437699" spans="16:16" x14ac:dyDescent="0.3">
      <c r="P437699" s="83"/>
    </row>
    <row r="437700" spans="16:16" x14ac:dyDescent="0.3">
      <c r="P437700" s="83"/>
    </row>
    <row r="437701" spans="16:16" x14ac:dyDescent="0.3">
      <c r="P437701" s="83"/>
    </row>
    <row r="437702" spans="16:16" x14ac:dyDescent="0.3">
      <c r="P437702" s="83"/>
    </row>
    <row r="437703" spans="16:16" x14ac:dyDescent="0.3">
      <c r="P437703" s="83"/>
    </row>
    <row r="437704" spans="16:16" x14ac:dyDescent="0.3">
      <c r="P437704" s="83"/>
    </row>
    <row r="437705" spans="16:16" x14ac:dyDescent="0.3">
      <c r="P437705" s="83"/>
    </row>
    <row r="437706" spans="16:16" x14ac:dyDescent="0.3">
      <c r="P437706" s="83"/>
    </row>
    <row r="437707" spans="16:16" x14ac:dyDescent="0.3">
      <c r="P437707" s="83"/>
    </row>
    <row r="437708" spans="16:16" x14ac:dyDescent="0.3">
      <c r="P437708" s="83"/>
    </row>
    <row r="437709" spans="16:16" x14ac:dyDescent="0.3">
      <c r="P437709" s="83"/>
    </row>
    <row r="437710" spans="16:16" x14ac:dyDescent="0.3">
      <c r="P437710" s="83"/>
    </row>
    <row r="437711" spans="16:16" x14ac:dyDescent="0.3">
      <c r="P437711" s="83"/>
    </row>
    <row r="437712" spans="16:16" x14ac:dyDescent="0.3">
      <c r="P437712" s="83"/>
    </row>
    <row r="437713" spans="16:16" x14ac:dyDescent="0.3">
      <c r="P437713" s="83"/>
    </row>
    <row r="437714" spans="16:16" x14ac:dyDescent="0.3">
      <c r="P437714" s="83"/>
    </row>
    <row r="437715" spans="16:16" x14ac:dyDescent="0.3">
      <c r="P437715" s="83"/>
    </row>
    <row r="437716" spans="16:16" x14ac:dyDescent="0.3">
      <c r="P437716" s="83"/>
    </row>
    <row r="437717" spans="16:16" x14ac:dyDescent="0.3">
      <c r="P437717" s="83"/>
    </row>
    <row r="437718" spans="16:16" x14ac:dyDescent="0.3">
      <c r="P437718" s="83"/>
    </row>
    <row r="437719" spans="16:16" x14ac:dyDescent="0.3">
      <c r="P437719" s="83"/>
    </row>
    <row r="437720" spans="16:16" x14ac:dyDescent="0.3">
      <c r="P437720" s="83"/>
    </row>
    <row r="437721" spans="16:16" x14ac:dyDescent="0.3">
      <c r="P437721" s="83"/>
    </row>
    <row r="437722" spans="16:16" x14ac:dyDescent="0.3">
      <c r="P437722" s="83"/>
    </row>
    <row r="437723" spans="16:16" x14ac:dyDescent="0.3">
      <c r="P437723" s="83"/>
    </row>
    <row r="437724" spans="16:16" x14ac:dyDescent="0.3">
      <c r="P437724" s="83"/>
    </row>
    <row r="437725" spans="16:16" x14ac:dyDescent="0.3">
      <c r="P437725" s="83"/>
    </row>
    <row r="437726" spans="16:16" x14ac:dyDescent="0.3">
      <c r="P437726" s="83"/>
    </row>
    <row r="437727" spans="16:16" x14ac:dyDescent="0.3">
      <c r="P437727" s="83"/>
    </row>
    <row r="437728" spans="16:16" x14ac:dyDescent="0.3">
      <c r="P437728" s="83"/>
    </row>
    <row r="437729" spans="16:16" x14ac:dyDescent="0.3">
      <c r="P437729" s="83"/>
    </row>
    <row r="437730" spans="16:16" x14ac:dyDescent="0.3">
      <c r="P437730" s="83"/>
    </row>
    <row r="437731" spans="16:16" x14ac:dyDescent="0.3">
      <c r="P437731" s="83"/>
    </row>
    <row r="437732" spans="16:16" x14ac:dyDescent="0.3">
      <c r="P437732" s="83"/>
    </row>
    <row r="437733" spans="16:16" x14ac:dyDescent="0.3">
      <c r="P437733" s="83"/>
    </row>
    <row r="437734" spans="16:16" x14ac:dyDescent="0.3">
      <c r="P437734" s="83"/>
    </row>
    <row r="437735" spans="16:16" x14ac:dyDescent="0.3">
      <c r="P437735" s="83"/>
    </row>
    <row r="437736" spans="16:16" x14ac:dyDescent="0.3">
      <c r="P437736" s="83"/>
    </row>
    <row r="437737" spans="16:16" x14ac:dyDescent="0.3">
      <c r="P437737" s="83"/>
    </row>
    <row r="437738" spans="16:16" x14ac:dyDescent="0.3">
      <c r="P437738" s="83"/>
    </row>
    <row r="437739" spans="16:16" x14ac:dyDescent="0.3">
      <c r="P437739" s="83"/>
    </row>
    <row r="437740" spans="16:16" x14ac:dyDescent="0.3">
      <c r="P437740" s="83"/>
    </row>
    <row r="437741" spans="16:16" x14ac:dyDescent="0.3">
      <c r="P437741" s="83"/>
    </row>
    <row r="437742" spans="16:16" x14ac:dyDescent="0.3">
      <c r="P437742" s="83"/>
    </row>
    <row r="437743" spans="16:16" x14ac:dyDescent="0.3">
      <c r="P437743" s="83"/>
    </row>
    <row r="437744" spans="16:16" x14ac:dyDescent="0.3">
      <c r="P437744" s="83"/>
    </row>
    <row r="437745" spans="16:16" x14ac:dyDescent="0.3">
      <c r="P437745" s="83"/>
    </row>
    <row r="437746" spans="16:16" x14ac:dyDescent="0.3">
      <c r="P437746" s="83"/>
    </row>
    <row r="437747" spans="16:16" x14ac:dyDescent="0.3">
      <c r="P437747" s="83"/>
    </row>
    <row r="437748" spans="16:16" x14ac:dyDescent="0.3">
      <c r="P437748" s="83"/>
    </row>
    <row r="437749" spans="16:16" x14ac:dyDescent="0.3">
      <c r="P437749" s="83"/>
    </row>
    <row r="437750" spans="16:16" x14ac:dyDescent="0.3">
      <c r="P437750" s="83"/>
    </row>
    <row r="437751" spans="16:16" x14ac:dyDescent="0.3">
      <c r="P437751" s="83"/>
    </row>
    <row r="437752" spans="16:16" x14ac:dyDescent="0.3">
      <c r="P437752" s="83"/>
    </row>
    <row r="437753" spans="16:16" x14ac:dyDescent="0.3">
      <c r="P437753" s="83"/>
    </row>
    <row r="437754" spans="16:16" x14ac:dyDescent="0.3">
      <c r="P437754" s="83"/>
    </row>
    <row r="437755" spans="16:16" x14ac:dyDescent="0.3">
      <c r="P437755" s="83"/>
    </row>
    <row r="437756" spans="16:16" x14ac:dyDescent="0.3">
      <c r="P437756" s="83"/>
    </row>
    <row r="437757" spans="16:16" x14ac:dyDescent="0.3">
      <c r="P437757" s="83"/>
    </row>
    <row r="437758" spans="16:16" x14ac:dyDescent="0.3">
      <c r="P437758" s="83"/>
    </row>
    <row r="437759" spans="16:16" x14ac:dyDescent="0.3">
      <c r="P437759" s="83"/>
    </row>
    <row r="437760" spans="16:16" x14ac:dyDescent="0.3">
      <c r="P437760" s="83"/>
    </row>
    <row r="437761" spans="16:16" x14ac:dyDescent="0.3">
      <c r="P437761" s="83"/>
    </row>
    <row r="437762" spans="16:16" x14ac:dyDescent="0.3">
      <c r="P437762" s="83"/>
    </row>
    <row r="437763" spans="16:16" x14ac:dyDescent="0.3">
      <c r="P437763" s="83"/>
    </row>
    <row r="437764" spans="16:16" x14ac:dyDescent="0.3">
      <c r="P437764" s="83"/>
    </row>
    <row r="437765" spans="16:16" x14ac:dyDescent="0.3">
      <c r="P437765" s="83"/>
    </row>
    <row r="437766" spans="16:16" x14ac:dyDescent="0.3">
      <c r="P437766" s="83"/>
    </row>
    <row r="437767" spans="16:16" x14ac:dyDescent="0.3">
      <c r="P437767" s="83"/>
    </row>
    <row r="437768" spans="16:16" x14ac:dyDescent="0.3">
      <c r="P437768" s="83"/>
    </row>
    <row r="437769" spans="16:16" x14ac:dyDescent="0.3">
      <c r="P437769" s="83"/>
    </row>
    <row r="437770" spans="16:16" x14ac:dyDescent="0.3">
      <c r="P437770" s="83"/>
    </row>
    <row r="437771" spans="16:16" x14ac:dyDescent="0.3">
      <c r="P437771" s="83"/>
    </row>
    <row r="437772" spans="16:16" x14ac:dyDescent="0.3">
      <c r="P437772" s="83"/>
    </row>
    <row r="437773" spans="16:16" x14ac:dyDescent="0.3">
      <c r="P437773" s="83"/>
    </row>
    <row r="437774" spans="16:16" x14ac:dyDescent="0.3">
      <c r="P437774" s="83"/>
    </row>
    <row r="437775" spans="16:16" x14ac:dyDescent="0.3">
      <c r="P437775" s="83"/>
    </row>
    <row r="437776" spans="16:16" x14ac:dyDescent="0.3">
      <c r="P437776" s="83"/>
    </row>
    <row r="437777" spans="16:16" x14ac:dyDescent="0.3">
      <c r="P437777" s="83"/>
    </row>
    <row r="437778" spans="16:16" x14ac:dyDescent="0.3">
      <c r="P437778" s="83"/>
    </row>
    <row r="437779" spans="16:16" x14ac:dyDescent="0.3">
      <c r="P437779" s="83"/>
    </row>
    <row r="437780" spans="16:16" x14ac:dyDescent="0.3">
      <c r="P437780" s="83"/>
    </row>
    <row r="437781" spans="16:16" x14ac:dyDescent="0.3">
      <c r="P437781" s="83"/>
    </row>
    <row r="437782" spans="16:16" x14ac:dyDescent="0.3">
      <c r="P437782" s="83"/>
    </row>
    <row r="437783" spans="16:16" x14ac:dyDescent="0.3">
      <c r="P437783" s="83"/>
    </row>
    <row r="437784" spans="16:16" x14ac:dyDescent="0.3">
      <c r="P437784" s="83"/>
    </row>
    <row r="437785" spans="16:16" x14ac:dyDescent="0.3">
      <c r="P437785" s="83"/>
    </row>
    <row r="437786" spans="16:16" x14ac:dyDescent="0.3">
      <c r="P437786" s="83"/>
    </row>
    <row r="437787" spans="16:16" x14ac:dyDescent="0.3">
      <c r="P437787" s="83"/>
    </row>
    <row r="437788" spans="16:16" x14ac:dyDescent="0.3">
      <c r="P437788" s="83"/>
    </row>
    <row r="437789" spans="16:16" x14ac:dyDescent="0.3">
      <c r="P437789" s="83"/>
    </row>
    <row r="437790" spans="16:16" x14ac:dyDescent="0.3">
      <c r="P437790" s="83"/>
    </row>
    <row r="437791" spans="16:16" x14ac:dyDescent="0.3">
      <c r="P437791" s="83"/>
    </row>
    <row r="437792" spans="16:16" x14ac:dyDescent="0.3">
      <c r="P437792" s="83"/>
    </row>
    <row r="437793" spans="16:16" x14ac:dyDescent="0.3">
      <c r="P437793" s="83"/>
    </row>
    <row r="437794" spans="16:16" x14ac:dyDescent="0.3">
      <c r="P437794" s="83"/>
    </row>
    <row r="437795" spans="16:16" x14ac:dyDescent="0.3">
      <c r="P437795" s="83"/>
    </row>
    <row r="437796" spans="16:16" x14ac:dyDescent="0.3">
      <c r="P437796" s="83"/>
    </row>
    <row r="437797" spans="16:16" x14ac:dyDescent="0.3">
      <c r="P437797" s="83"/>
    </row>
    <row r="437798" spans="16:16" x14ac:dyDescent="0.3">
      <c r="P437798" s="83"/>
    </row>
    <row r="437799" spans="16:16" x14ac:dyDescent="0.3">
      <c r="P437799" s="83"/>
    </row>
    <row r="437800" spans="16:16" x14ac:dyDescent="0.3">
      <c r="P437800" s="83"/>
    </row>
    <row r="437801" spans="16:16" x14ac:dyDescent="0.3">
      <c r="P437801" s="83"/>
    </row>
    <row r="437802" spans="16:16" x14ac:dyDescent="0.3">
      <c r="P437802" s="83"/>
    </row>
    <row r="437803" spans="16:16" x14ac:dyDescent="0.3">
      <c r="P437803" s="83"/>
    </row>
    <row r="437804" spans="16:16" x14ac:dyDescent="0.3">
      <c r="P437804" s="83"/>
    </row>
    <row r="437805" spans="16:16" x14ac:dyDescent="0.3">
      <c r="P437805" s="83"/>
    </row>
    <row r="437806" spans="16:16" x14ac:dyDescent="0.3">
      <c r="P437806" s="83"/>
    </row>
    <row r="437807" spans="16:16" x14ac:dyDescent="0.3">
      <c r="P437807" s="83"/>
    </row>
    <row r="437808" spans="16:16" x14ac:dyDescent="0.3">
      <c r="P437808" s="83"/>
    </row>
    <row r="437809" spans="16:16" x14ac:dyDescent="0.3">
      <c r="P437809" s="83"/>
    </row>
    <row r="437810" spans="16:16" x14ac:dyDescent="0.3">
      <c r="P437810" s="83"/>
    </row>
    <row r="437811" spans="16:16" x14ac:dyDescent="0.3">
      <c r="P437811" s="83"/>
    </row>
    <row r="437812" spans="16:16" x14ac:dyDescent="0.3">
      <c r="P437812" s="83"/>
    </row>
    <row r="437813" spans="16:16" x14ac:dyDescent="0.3">
      <c r="P437813" s="83"/>
    </row>
    <row r="437814" spans="16:16" x14ac:dyDescent="0.3">
      <c r="P437814" s="83"/>
    </row>
    <row r="437815" spans="16:16" x14ac:dyDescent="0.3">
      <c r="P437815" s="83"/>
    </row>
    <row r="437816" spans="16:16" x14ac:dyDescent="0.3">
      <c r="P437816" s="83"/>
    </row>
    <row r="437817" spans="16:16" x14ac:dyDescent="0.3">
      <c r="P437817" s="83"/>
    </row>
    <row r="437818" spans="16:16" x14ac:dyDescent="0.3">
      <c r="P437818" s="83"/>
    </row>
    <row r="437819" spans="16:16" x14ac:dyDescent="0.3">
      <c r="P437819" s="83"/>
    </row>
    <row r="437820" spans="16:16" x14ac:dyDescent="0.3">
      <c r="P437820" s="83"/>
    </row>
    <row r="437821" spans="16:16" x14ac:dyDescent="0.3">
      <c r="P437821" s="83"/>
    </row>
    <row r="437822" spans="16:16" x14ac:dyDescent="0.3">
      <c r="P437822" s="83"/>
    </row>
    <row r="437823" spans="16:16" x14ac:dyDescent="0.3">
      <c r="P437823" s="83"/>
    </row>
    <row r="437824" spans="16:16" x14ac:dyDescent="0.3">
      <c r="P437824" s="83"/>
    </row>
    <row r="437825" spans="16:16" x14ac:dyDescent="0.3">
      <c r="P437825" s="83"/>
    </row>
    <row r="437826" spans="16:16" x14ac:dyDescent="0.3">
      <c r="P437826" s="83"/>
    </row>
    <row r="437827" spans="16:16" x14ac:dyDescent="0.3">
      <c r="P437827" s="83"/>
    </row>
    <row r="437828" spans="16:16" x14ac:dyDescent="0.3">
      <c r="P437828" s="83"/>
    </row>
    <row r="437829" spans="16:16" x14ac:dyDescent="0.3">
      <c r="P437829" s="83"/>
    </row>
    <row r="437830" spans="16:16" x14ac:dyDescent="0.3">
      <c r="P437830" s="83"/>
    </row>
    <row r="437831" spans="16:16" x14ac:dyDescent="0.3">
      <c r="P437831" s="83"/>
    </row>
    <row r="437832" spans="16:16" x14ac:dyDescent="0.3">
      <c r="P437832" s="83"/>
    </row>
    <row r="437833" spans="16:16" x14ac:dyDescent="0.3">
      <c r="P437833" s="83"/>
    </row>
    <row r="437834" spans="16:16" x14ac:dyDescent="0.3">
      <c r="P437834" s="83"/>
    </row>
    <row r="437835" spans="16:16" x14ac:dyDescent="0.3">
      <c r="P437835" s="83"/>
    </row>
    <row r="437836" spans="16:16" x14ac:dyDescent="0.3">
      <c r="P437836" s="83"/>
    </row>
    <row r="437837" spans="16:16" x14ac:dyDescent="0.3">
      <c r="P437837" s="83"/>
    </row>
    <row r="437838" spans="16:16" x14ac:dyDescent="0.3">
      <c r="P437838" s="83"/>
    </row>
    <row r="437839" spans="16:16" x14ac:dyDescent="0.3">
      <c r="P437839" s="83"/>
    </row>
    <row r="437840" spans="16:16" x14ac:dyDescent="0.3">
      <c r="P437840" s="83"/>
    </row>
    <row r="437841" spans="16:16" x14ac:dyDescent="0.3">
      <c r="P437841" s="83"/>
    </row>
    <row r="437842" spans="16:16" x14ac:dyDescent="0.3">
      <c r="P437842" s="83"/>
    </row>
    <row r="437843" spans="16:16" x14ac:dyDescent="0.3">
      <c r="P437843" s="83"/>
    </row>
    <row r="437844" spans="16:16" x14ac:dyDescent="0.3">
      <c r="P437844" s="83"/>
    </row>
    <row r="437845" spans="16:16" x14ac:dyDescent="0.3">
      <c r="P437845" s="83"/>
    </row>
    <row r="437846" spans="16:16" x14ac:dyDescent="0.3">
      <c r="P437846" s="83"/>
    </row>
    <row r="437847" spans="16:16" x14ac:dyDescent="0.3">
      <c r="P437847" s="83"/>
    </row>
    <row r="437848" spans="16:16" x14ac:dyDescent="0.3">
      <c r="P437848" s="83"/>
    </row>
    <row r="437849" spans="16:16" x14ac:dyDescent="0.3">
      <c r="P437849" s="83"/>
    </row>
    <row r="437850" spans="16:16" x14ac:dyDescent="0.3">
      <c r="P437850" s="83"/>
    </row>
    <row r="437851" spans="16:16" x14ac:dyDescent="0.3">
      <c r="P437851" s="83"/>
    </row>
    <row r="437852" spans="16:16" x14ac:dyDescent="0.3">
      <c r="P437852" s="83"/>
    </row>
    <row r="437853" spans="16:16" x14ac:dyDescent="0.3">
      <c r="P437853" s="83"/>
    </row>
    <row r="437854" spans="16:16" x14ac:dyDescent="0.3">
      <c r="P437854" s="83"/>
    </row>
    <row r="437855" spans="16:16" x14ac:dyDescent="0.3">
      <c r="P437855" s="83"/>
    </row>
    <row r="437856" spans="16:16" x14ac:dyDescent="0.3">
      <c r="P437856" s="83"/>
    </row>
    <row r="437857" spans="16:16" x14ac:dyDescent="0.3">
      <c r="P437857" s="83"/>
    </row>
    <row r="437858" spans="16:16" x14ac:dyDescent="0.3">
      <c r="P437858" s="83"/>
    </row>
    <row r="437859" spans="16:16" x14ac:dyDescent="0.3">
      <c r="P437859" s="83"/>
    </row>
    <row r="437860" spans="16:16" x14ac:dyDescent="0.3">
      <c r="P437860" s="83"/>
    </row>
    <row r="437861" spans="16:16" x14ac:dyDescent="0.3">
      <c r="P437861" s="83"/>
    </row>
    <row r="437862" spans="16:16" x14ac:dyDescent="0.3">
      <c r="P437862" s="83"/>
    </row>
    <row r="437863" spans="16:16" x14ac:dyDescent="0.3">
      <c r="P437863" s="83"/>
    </row>
    <row r="437864" spans="16:16" x14ac:dyDescent="0.3">
      <c r="P437864" s="83"/>
    </row>
    <row r="437865" spans="16:16" x14ac:dyDescent="0.3">
      <c r="P437865" s="83"/>
    </row>
    <row r="437866" spans="16:16" x14ac:dyDescent="0.3">
      <c r="P437866" s="83"/>
    </row>
    <row r="437867" spans="16:16" x14ac:dyDescent="0.3">
      <c r="P437867" s="83"/>
    </row>
    <row r="437868" spans="16:16" x14ac:dyDescent="0.3">
      <c r="P437868" s="83"/>
    </row>
    <row r="437869" spans="16:16" x14ac:dyDescent="0.3">
      <c r="P437869" s="83"/>
    </row>
    <row r="437870" spans="16:16" x14ac:dyDescent="0.3">
      <c r="P437870" s="83"/>
    </row>
    <row r="437871" spans="16:16" x14ac:dyDescent="0.3">
      <c r="P437871" s="83"/>
    </row>
    <row r="437872" spans="16:16" x14ac:dyDescent="0.3">
      <c r="P437872" s="83"/>
    </row>
    <row r="437873" spans="16:16" x14ac:dyDescent="0.3">
      <c r="P437873" s="83"/>
    </row>
    <row r="437874" spans="16:16" x14ac:dyDescent="0.3">
      <c r="P437874" s="83"/>
    </row>
    <row r="437875" spans="16:16" x14ac:dyDescent="0.3">
      <c r="P437875" s="83"/>
    </row>
    <row r="437876" spans="16:16" x14ac:dyDescent="0.3">
      <c r="P437876" s="83"/>
    </row>
    <row r="437877" spans="16:16" x14ac:dyDescent="0.3">
      <c r="P437877" s="83"/>
    </row>
    <row r="437878" spans="16:16" x14ac:dyDescent="0.3">
      <c r="P437878" s="83"/>
    </row>
    <row r="437879" spans="16:16" x14ac:dyDescent="0.3">
      <c r="P437879" s="83"/>
    </row>
    <row r="437880" spans="16:16" x14ac:dyDescent="0.3">
      <c r="P437880" s="83"/>
    </row>
    <row r="437881" spans="16:16" x14ac:dyDescent="0.3">
      <c r="P437881" s="83"/>
    </row>
    <row r="437882" spans="16:16" x14ac:dyDescent="0.3">
      <c r="P437882" s="83"/>
    </row>
    <row r="437883" spans="16:16" x14ac:dyDescent="0.3">
      <c r="P437883" s="83"/>
    </row>
    <row r="437884" spans="16:16" x14ac:dyDescent="0.3">
      <c r="P437884" s="83"/>
    </row>
    <row r="437885" spans="16:16" x14ac:dyDescent="0.3">
      <c r="P437885" s="83"/>
    </row>
    <row r="437886" spans="16:16" x14ac:dyDescent="0.3">
      <c r="P437886" s="83"/>
    </row>
    <row r="437887" spans="16:16" x14ac:dyDescent="0.3">
      <c r="P437887" s="83"/>
    </row>
    <row r="437888" spans="16:16" x14ac:dyDescent="0.3">
      <c r="P437888" s="83"/>
    </row>
    <row r="437889" spans="16:16" x14ac:dyDescent="0.3">
      <c r="P437889" s="83"/>
    </row>
    <row r="437890" spans="16:16" x14ac:dyDescent="0.3">
      <c r="P437890" s="83"/>
    </row>
    <row r="437891" spans="16:16" x14ac:dyDescent="0.3">
      <c r="P437891" s="83"/>
    </row>
    <row r="437892" spans="16:16" x14ac:dyDescent="0.3">
      <c r="P437892" s="83"/>
    </row>
    <row r="437893" spans="16:16" x14ac:dyDescent="0.3">
      <c r="P437893" s="83"/>
    </row>
    <row r="437894" spans="16:16" x14ac:dyDescent="0.3">
      <c r="P437894" s="83"/>
    </row>
    <row r="437895" spans="16:16" x14ac:dyDescent="0.3">
      <c r="P437895" s="83"/>
    </row>
    <row r="437896" spans="16:16" x14ac:dyDescent="0.3">
      <c r="P437896" s="83"/>
    </row>
    <row r="437897" spans="16:16" x14ac:dyDescent="0.3">
      <c r="P437897" s="83"/>
    </row>
    <row r="437898" spans="16:16" x14ac:dyDescent="0.3">
      <c r="P437898" s="83"/>
    </row>
    <row r="437899" spans="16:16" x14ac:dyDescent="0.3">
      <c r="P437899" s="83"/>
    </row>
    <row r="437900" spans="16:16" x14ac:dyDescent="0.3">
      <c r="P437900" s="83"/>
    </row>
    <row r="437901" spans="16:16" x14ac:dyDescent="0.3">
      <c r="P437901" s="83"/>
    </row>
    <row r="437902" spans="16:16" x14ac:dyDescent="0.3">
      <c r="P437902" s="83"/>
    </row>
    <row r="437903" spans="16:16" x14ac:dyDescent="0.3">
      <c r="P437903" s="83"/>
    </row>
    <row r="437904" spans="16:16" x14ac:dyDescent="0.3">
      <c r="P437904" s="83"/>
    </row>
    <row r="437905" spans="16:16" x14ac:dyDescent="0.3">
      <c r="P437905" s="83"/>
    </row>
    <row r="437906" spans="16:16" x14ac:dyDescent="0.3">
      <c r="P437906" s="83"/>
    </row>
    <row r="437907" spans="16:16" x14ac:dyDescent="0.3">
      <c r="P437907" s="83"/>
    </row>
    <row r="437908" spans="16:16" x14ac:dyDescent="0.3">
      <c r="P437908" s="83"/>
    </row>
    <row r="437909" spans="16:16" x14ac:dyDescent="0.3">
      <c r="P437909" s="83"/>
    </row>
    <row r="437910" spans="16:16" x14ac:dyDescent="0.3">
      <c r="P437910" s="83"/>
    </row>
    <row r="437911" spans="16:16" x14ac:dyDescent="0.3">
      <c r="P437911" s="83"/>
    </row>
    <row r="437912" spans="16:16" x14ac:dyDescent="0.3">
      <c r="P437912" s="83"/>
    </row>
    <row r="437913" spans="16:16" x14ac:dyDescent="0.3">
      <c r="P437913" s="83"/>
    </row>
    <row r="437914" spans="16:16" x14ac:dyDescent="0.3">
      <c r="P437914" s="83"/>
    </row>
    <row r="437915" spans="16:16" x14ac:dyDescent="0.3">
      <c r="P437915" s="83"/>
    </row>
    <row r="437916" spans="16:16" x14ac:dyDescent="0.3">
      <c r="P437916" s="83"/>
    </row>
    <row r="437917" spans="16:16" x14ac:dyDescent="0.3">
      <c r="P437917" s="83"/>
    </row>
    <row r="437918" spans="16:16" x14ac:dyDescent="0.3">
      <c r="P437918" s="83"/>
    </row>
    <row r="437919" spans="16:16" x14ac:dyDescent="0.3">
      <c r="P437919" s="83"/>
    </row>
    <row r="437920" spans="16:16" x14ac:dyDescent="0.3">
      <c r="P437920" s="83"/>
    </row>
    <row r="437921" spans="16:16" x14ac:dyDescent="0.3">
      <c r="P437921" s="83"/>
    </row>
    <row r="437922" spans="16:16" x14ac:dyDescent="0.3">
      <c r="P437922" s="83"/>
    </row>
    <row r="437923" spans="16:16" x14ac:dyDescent="0.3">
      <c r="P437923" s="83"/>
    </row>
    <row r="437924" spans="16:16" x14ac:dyDescent="0.3">
      <c r="P437924" s="83"/>
    </row>
    <row r="437925" spans="16:16" x14ac:dyDescent="0.3">
      <c r="P437925" s="83"/>
    </row>
    <row r="437926" spans="16:16" x14ac:dyDescent="0.3">
      <c r="P437926" s="83"/>
    </row>
    <row r="437927" spans="16:16" x14ac:dyDescent="0.3">
      <c r="P437927" s="83"/>
    </row>
    <row r="437928" spans="16:16" x14ac:dyDescent="0.3">
      <c r="P437928" s="83"/>
    </row>
    <row r="437929" spans="16:16" x14ac:dyDescent="0.3">
      <c r="P437929" s="83"/>
    </row>
    <row r="437930" spans="16:16" x14ac:dyDescent="0.3">
      <c r="P437930" s="83"/>
    </row>
    <row r="437931" spans="16:16" x14ac:dyDescent="0.3">
      <c r="P437931" s="83"/>
    </row>
    <row r="437932" spans="16:16" x14ac:dyDescent="0.3">
      <c r="P437932" s="83"/>
    </row>
    <row r="437933" spans="16:16" x14ac:dyDescent="0.3">
      <c r="P437933" s="83"/>
    </row>
    <row r="437934" spans="16:16" x14ac:dyDescent="0.3">
      <c r="P437934" s="83"/>
    </row>
    <row r="437935" spans="16:16" x14ac:dyDescent="0.3">
      <c r="P437935" s="83"/>
    </row>
    <row r="437936" spans="16:16" x14ac:dyDescent="0.3">
      <c r="P437936" s="83"/>
    </row>
    <row r="437937" spans="16:16" x14ac:dyDescent="0.3">
      <c r="P437937" s="83"/>
    </row>
    <row r="437938" spans="16:16" x14ac:dyDescent="0.3">
      <c r="P437938" s="83"/>
    </row>
    <row r="437939" spans="16:16" x14ac:dyDescent="0.3">
      <c r="P437939" s="83"/>
    </row>
    <row r="437940" spans="16:16" x14ac:dyDescent="0.3">
      <c r="P437940" s="83"/>
    </row>
    <row r="437941" spans="16:16" x14ac:dyDescent="0.3">
      <c r="P437941" s="83"/>
    </row>
    <row r="437942" spans="16:16" x14ac:dyDescent="0.3">
      <c r="P437942" s="83"/>
    </row>
    <row r="437943" spans="16:16" x14ac:dyDescent="0.3">
      <c r="P437943" s="83"/>
    </row>
    <row r="437944" spans="16:16" x14ac:dyDescent="0.3">
      <c r="P437944" s="83"/>
    </row>
    <row r="437945" spans="16:16" x14ac:dyDescent="0.3">
      <c r="P437945" s="83"/>
    </row>
    <row r="437946" spans="16:16" x14ac:dyDescent="0.3">
      <c r="P437946" s="83"/>
    </row>
    <row r="437947" spans="16:16" x14ac:dyDescent="0.3">
      <c r="P437947" s="83"/>
    </row>
    <row r="437948" spans="16:16" x14ac:dyDescent="0.3">
      <c r="P437948" s="83"/>
    </row>
    <row r="437949" spans="16:16" x14ac:dyDescent="0.3">
      <c r="P437949" s="83"/>
    </row>
    <row r="437950" spans="16:16" x14ac:dyDescent="0.3">
      <c r="P437950" s="83"/>
    </row>
    <row r="437951" spans="16:16" x14ac:dyDescent="0.3">
      <c r="P437951" s="83"/>
    </row>
    <row r="437952" spans="16:16" x14ac:dyDescent="0.3">
      <c r="P437952" s="83"/>
    </row>
    <row r="437953" spans="16:16" x14ac:dyDescent="0.3">
      <c r="P437953" s="83"/>
    </row>
    <row r="437954" spans="16:16" x14ac:dyDescent="0.3">
      <c r="P437954" s="83"/>
    </row>
    <row r="437955" spans="16:16" x14ac:dyDescent="0.3">
      <c r="P437955" s="83"/>
    </row>
    <row r="437956" spans="16:16" x14ac:dyDescent="0.3">
      <c r="P437956" s="83"/>
    </row>
    <row r="437957" spans="16:16" x14ac:dyDescent="0.3">
      <c r="P437957" s="83"/>
    </row>
    <row r="437958" spans="16:16" x14ac:dyDescent="0.3">
      <c r="P437958" s="83"/>
    </row>
    <row r="437959" spans="16:16" x14ac:dyDescent="0.3">
      <c r="P437959" s="83"/>
    </row>
    <row r="437960" spans="16:16" x14ac:dyDescent="0.3">
      <c r="P437960" s="83"/>
    </row>
    <row r="437961" spans="16:16" x14ac:dyDescent="0.3">
      <c r="P437961" s="83"/>
    </row>
    <row r="437962" spans="16:16" x14ac:dyDescent="0.3">
      <c r="P437962" s="83"/>
    </row>
    <row r="437963" spans="16:16" x14ac:dyDescent="0.3">
      <c r="P437963" s="83"/>
    </row>
    <row r="437964" spans="16:16" x14ac:dyDescent="0.3">
      <c r="P437964" s="83"/>
    </row>
    <row r="437965" spans="16:16" x14ac:dyDescent="0.3">
      <c r="P437965" s="83"/>
    </row>
    <row r="437966" spans="16:16" x14ac:dyDescent="0.3">
      <c r="P437966" s="83"/>
    </row>
    <row r="437967" spans="16:16" x14ac:dyDescent="0.3">
      <c r="P437967" s="83"/>
    </row>
    <row r="437968" spans="16:16" x14ac:dyDescent="0.3">
      <c r="P437968" s="83"/>
    </row>
    <row r="437969" spans="16:16" x14ac:dyDescent="0.3">
      <c r="P437969" s="83"/>
    </row>
    <row r="437970" spans="16:16" x14ac:dyDescent="0.3">
      <c r="P437970" s="83"/>
    </row>
    <row r="437971" spans="16:16" x14ac:dyDescent="0.3">
      <c r="P437971" s="83"/>
    </row>
    <row r="437972" spans="16:16" x14ac:dyDescent="0.3">
      <c r="P437972" s="83"/>
    </row>
    <row r="437973" spans="16:16" x14ac:dyDescent="0.3">
      <c r="P437973" s="83"/>
    </row>
    <row r="437974" spans="16:16" x14ac:dyDescent="0.3">
      <c r="P437974" s="83"/>
    </row>
    <row r="437975" spans="16:16" x14ac:dyDescent="0.3">
      <c r="P437975" s="83"/>
    </row>
    <row r="437976" spans="16:16" x14ac:dyDescent="0.3">
      <c r="P437976" s="83"/>
    </row>
    <row r="437977" spans="16:16" x14ac:dyDescent="0.3">
      <c r="P437977" s="83"/>
    </row>
    <row r="437978" spans="16:16" x14ac:dyDescent="0.3">
      <c r="P437978" s="83"/>
    </row>
    <row r="437979" spans="16:16" x14ac:dyDescent="0.3">
      <c r="P437979" s="83"/>
    </row>
    <row r="437980" spans="16:16" x14ac:dyDescent="0.3">
      <c r="P437980" s="83"/>
    </row>
    <row r="437981" spans="16:16" x14ac:dyDescent="0.3">
      <c r="P437981" s="83"/>
    </row>
    <row r="437982" spans="16:16" x14ac:dyDescent="0.3">
      <c r="P437982" s="83"/>
    </row>
    <row r="437983" spans="16:16" x14ac:dyDescent="0.3">
      <c r="P437983" s="83"/>
    </row>
    <row r="437984" spans="16:16" x14ac:dyDescent="0.3">
      <c r="P437984" s="83"/>
    </row>
    <row r="437985" spans="16:16" x14ac:dyDescent="0.3">
      <c r="P437985" s="83"/>
    </row>
    <row r="437986" spans="16:16" x14ac:dyDescent="0.3">
      <c r="P437986" s="83"/>
    </row>
    <row r="437987" spans="16:16" x14ac:dyDescent="0.3">
      <c r="P437987" s="83"/>
    </row>
    <row r="437988" spans="16:16" x14ac:dyDescent="0.3">
      <c r="P437988" s="83"/>
    </row>
    <row r="437989" spans="16:16" x14ac:dyDescent="0.3">
      <c r="P437989" s="83"/>
    </row>
    <row r="437990" spans="16:16" x14ac:dyDescent="0.3">
      <c r="P437990" s="83"/>
    </row>
    <row r="437991" spans="16:16" x14ac:dyDescent="0.3">
      <c r="P437991" s="83"/>
    </row>
    <row r="437992" spans="16:16" x14ac:dyDescent="0.3">
      <c r="P437992" s="83"/>
    </row>
    <row r="437993" spans="16:16" x14ac:dyDescent="0.3">
      <c r="P437993" s="83"/>
    </row>
    <row r="437994" spans="16:16" x14ac:dyDescent="0.3">
      <c r="P437994" s="83"/>
    </row>
    <row r="437995" spans="16:16" x14ac:dyDescent="0.3">
      <c r="P437995" s="83"/>
    </row>
    <row r="437996" spans="16:16" x14ac:dyDescent="0.3">
      <c r="P437996" s="83"/>
    </row>
    <row r="437997" spans="16:16" x14ac:dyDescent="0.3">
      <c r="P437997" s="83"/>
    </row>
    <row r="437998" spans="16:16" x14ac:dyDescent="0.3">
      <c r="P437998" s="83"/>
    </row>
    <row r="437999" spans="16:16" x14ac:dyDescent="0.3">
      <c r="P437999" s="83"/>
    </row>
    <row r="438000" spans="16:16" x14ac:dyDescent="0.3">
      <c r="P438000" s="83"/>
    </row>
    <row r="438001" spans="16:16" x14ac:dyDescent="0.3">
      <c r="P438001" s="83"/>
    </row>
    <row r="438002" spans="16:16" x14ac:dyDescent="0.3">
      <c r="P438002" s="83"/>
    </row>
    <row r="438003" spans="16:16" x14ac:dyDescent="0.3">
      <c r="P438003" s="83"/>
    </row>
    <row r="438004" spans="16:16" x14ac:dyDescent="0.3">
      <c r="P438004" s="83"/>
    </row>
    <row r="438005" spans="16:16" x14ac:dyDescent="0.3">
      <c r="P438005" s="83"/>
    </row>
    <row r="438006" spans="16:16" x14ac:dyDescent="0.3">
      <c r="P438006" s="83"/>
    </row>
    <row r="438007" spans="16:16" x14ac:dyDescent="0.3">
      <c r="P438007" s="83"/>
    </row>
    <row r="438008" spans="16:16" x14ac:dyDescent="0.3">
      <c r="P438008" s="83"/>
    </row>
    <row r="438009" spans="16:16" x14ac:dyDescent="0.3">
      <c r="P438009" s="83"/>
    </row>
    <row r="438010" spans="16:16" x14ac:dyDescent="0.3">
      <c r="P438010" s="83"/>
    </row>
    <row r="438011" spans="16:16" x14ac:dyDescent="0.3">
      <c r="P438011" s="83"/>
    </row>
    <row r="438012" spans="16:16" x14ac:dyDescent="0.3">
      <c r="P438012" s="83"/>
    </row>
    <row r="438013" spans="16:16" x14ac:dyDescent="0.3">
      <c r="P438013" s="83"/>
    </row>
    <row r="438014" spans="16:16" x14ac:dyDescent="0.3">
      <c r="P438014" s="83"/>
    </row>
    <row r="438015" spans="16:16" x14ac:dyDescent="0.3">
      <c r="P438015" s="83"/>
    </row>
    <row r="438016" spans="16:16" x14ac:dyDescent="0.3">
      <c r="P438016" s="83"/>
    </row>
    <row r="438017" spans="16:16" x14ac:dyDescent="0.3">
      <c r="P438017" s="83"/>
    </row>
    <row r="438018" spans="16:16" x14ac:dyDescent="0.3">
      <c r="P438018" s="83"/>
    </row>
    <row r="438019" spans="16:16" x14ac:dyDescent="0.3">
      <c r="P438019" s="83"/>
    </row>
    <row r="438020" spans="16:16" x14ac:dyDescent="0.3">
      <c r="P438020" s="83"/>
    </row>
    <row r="438021" spans="16:16" x14ac:dyDescent="0.3">
      <c r="P438021" s="83"/>
    </row>
    <row r="438022" spans="16:16" x14ac:dyDescent="0.3">
      <c r="P438022" s="83"/>
    </row>
    <row r="438023" spans="16:16" x14ac:dyDescent="0.3">
      <c r="P438023" s="83"/>
    </row>
    <row r="438024" spans="16:16" x14ac:dyDescent="0.3">
      <c r="P438024" s="83"/>
    </row>
    <row r="438025" spans="16:16" x14ac:dyDescent="0.3">
      <c r="P438025" s="83"/>
    </row>
    <row r="438026" spans="16:16" x14ac:dyDescent="0.3">
      <c r="P438026" s="83"/>
    </row>
    <row r="438027" spans="16:16" x14ac:dyDescent="0.3">
      <c r="P438027" s="83"/>
    </row>
    <row r="438028" spans="16:16" x14ac:dyDescent="0.3">
      <c r="P438028" s="83"/>
    </row>
    <row r="438029" spans="16:16" x14ac:dyDescent="0.3">
      <c r="P438029" s="83"/>
    </row>
    <row r="438030" spans="16:16" x14ac:dyDescent="0.3">
      <c r="P438030" s="83"/>
    </row>
    <row r="438031" spans="16:16" x14ac:dyDescent="0.3">
      <c r="P438031" s="83"/>
    </row>
    <row r="438032" spans="16:16" x14ac:dyDescent="0.3">
      <c r="P438032" s="83"/>
    </row>
    <row r="438033" spans="16:16" x14ac:dyDescent="0.3">
      <c r="P438033" s="83"/>
    </row>
    <row r="438034" spans="16:16" x14ac:dyDescent="0.3">
      <c r="P438034" s="83"/>
    </row>
    <row r="438035" spans="16:16" x14ac:dyDescent="0.3">
      <c r="P438035" s="83"/>
    </row>
    <row r="438036" spans="16:16" x14ac:dyDescent="0.3">
      <c r="P438036" s="83"/>
    </row>
    <row r="438037" spans="16:16" x14ac:dyDescent="0.3">
      <c r="P438037" s="83"/>
    </row>
    <row r="438038" spans="16:16" x14ac:dyDescent="0.3">
      <c r="P438038" s="83"/>
    </row>
    <row r="438039" spans="16:16" x14ac:dyDescent="0.3">
      <c r="P438039" s="83"/>
    </row>
    <row r="438040" spans="16:16" x14ac:dyDescent="0.3">
      <c r="P438040" s="83"/>
    </row>
    <row r="438041" spans="16:16" x14ac:dyDescent="0.3">
      <c r="P438041" s="83"/>
    </row>
    <row r="438042" spans="16:16" x14ac:dyDescent="0.3">
      <c r="P438042" s="83"/>
    </row>
    <row r="438043" spans="16:16" x14ac:dyDescent="0.3">
      <c r="P438043" s="83"/>
    </row>
    <row r="438044" spans="16:16" x14ac:dyDescent="0.3">
      <c r="P438044" s="83"/>
    </row>
    <row r="438045" spans="16:16" x14ac:dyDescent="0.3">
      <c r="P438045" s="83"/>
    </row>
    <row r="438046" spans="16:16" x14ac:dyDescent="0.3">
      <c r="P438046" s="83"/>
    </row>
    <row r="438047" spans="16:16" x14ac:dyDescent="0.3">
      <c r="P438047" s="83"/>
    </row>
    <row r="438048" spans="16:16" x14ac:dyDescent="0.3">
      <c r="P438048" s="83"/>
    </row>
    <row r="438049" spans="16:16" x14ac:dyDescent="0.3">
      <c r="P438049" s="83"/>
    </row>
    <row r="438050" spans="16:16" x14ac:dyDescent="0.3">
      <c r="P438050" s="83"/>
    </row>
    <row r="438051" spans="16:16" x14ac:dyDescent="0.3">
      <c r="P438051" s="83"/>
    </row>
    <row r="438052" spans="16:16" x14ac:dyDescent="0.3">
      <c r="P438052" s="83"/>
    </row>
    <row r="438053" spans="16:16" x14ac:dyDescent="0.3">
      <c r="P438053" s="83"/>
    </row>
    <row r="438054" spans="16:16" x14ac:dyDescent="0.3">
      <c r="P438054" s="83"/>
    </row>
    <row r="438055" spans="16:16" x14ac:dyDescent="0.3">
      <c r="P438055" s="83"/>
    </row>
    <row r="438056" spans="16:16" x14ac:dyDescent="0.3">
      <c r="P438056" s="83"/>
    </row>
    <row r="438057" spans="16:16" x14ac:dyDescent="0.3">
      <c r="P438057" s="83"/>
    </row>
    <row r="438058" spans="16:16" x14ac:dyDescent="0.3">
      <c r="P438058" s="83"/>
    </row>
    <row r="438059" spans="16:16" x14ac:dyDescent="0.3">
      <c r="P438059" s="83"/>
    </row>
    <row r="438060" spans="16:16" x14ac:dyDescent="0.3">
      <c r="P438060" s="83"/>
    </row>
    <row r="438061" spans="16:16" x14ac:dyDescent="0.3">
      <c r="P438061" s="83"/>
    </row>
    <row r="438062" spans="16:16" x14ac:dyDescent="0.3">
      <c r="P438062" s="83"/>
    </row>
    <row r="438063" spans="16:16" x14ac:dyDescent="0.3">
      <c r="P438063" s="83"/>
    </row>
    <row r="438064" spans="16:16" x14ac:dyDescent="0.3">
      <c r="P438064" s="83"/>
    </row>
    <row r="438065" spans="16:16" x14ac:dyDescent="0.3">
      <c r="P438065" s="83"/>
    </row>
    <row r="438066" spans="16:16" x14ac:dyDescent="0.3">
      <c r="P438066" s="83"/>
    </row>
    <row r="438067" spans="16:16" x14ac:dyDescent="0.3">
      <c r="P438067" s="83"/>
    </row>
    <row r="438068" spans="16:16" x14ac:dyDescent="0.3">
      <c r="P438068" s="83"/>
    </row>
    <row r="438069" spans="16:16" x14ac:dyDescent="0.3">
      <c r="P438069" s="83"/>
    </row>
    <row r="438070" spans="16:16" x14ac:dyDescent="0.3">
      <c r="P438070" s="83"/>
    </row>
    <row r="438071" spans="16:16" x14ac:dyDescent="0.3">
      <c r="P438071" s="83"/>
    </row>
    <row r="438072" spans="16:16" x14ac:dyDescent="0.3">
      <c r="P438072" s="83"/>
    </row>
    <row r="438073" spans="16:16" x14ac:dyDescent="0.3">
      <c r="P438073" s="83"/>
    </row>
    <row r="438074" spans="16:16" x14ac:dyDescent="0.3">
      <c r="P438074" s="83"/>
    </row>
    <row r="438075" spans="16:16" x14ac:dyDescent="0.3">
      <c r="P438075" s="83"/>
    </row>
    <row r="438076" spans="16:16" x14ac:dyDescent="0.3">
      <c r="P438076" s="83"/>
    </row>
    <row r="438077" spans="16:16" x14ac:dyDescent="0.3">
      <c r="P438077" s="83"/>
    </row>
    <row r="438078" spans="16:16" x14ac:dyDescent="0.3">
      <c r="P438078" s="83"/>
    </row>
    <row r="438079" spans="16:16" x14ac:dyDescent="0.3">
      <c r="P438079" s="83"/>
    </row>
    <row r="438080" spans="16:16" x14ac:dyDescent="0.3">
      <c r="P438080" s="83"/>
    </row>
    <row r="438081" spans="16:16" x14ac:dyDescent="0.3">
      <c r="P438081" s="83"/>
    </row>
    <row r="438082" spans="16:16" x14ac:dyDescent="0.3">
      <c r="P438082" s="83"/>
    </row>
    <row r="438083" spans="16:16" x14ac:dyDescent="0.3">
      <c r="P438083" s="83"/>
    </row>
    <row r="438084" spans="16:16" x14ac:dyDescent="0.3">
      <c r="P438084" s="83"/>
    </row>
    <row r="438085" spans="16:16" x14ac:dyDescent="0.3">
      <c r="P438085" s="83"/>
    </row>
    <row r="438086" spans="16:16" x14ac:dyDescent="0.3">
      <c r="P438086" s="83"/>
    </row>
    <row r="438087" spans="16:16" x14ac:dyDescent="0.3">
      <c r="P438087" s="83"/>
    </row>
    <row r="438088" spans="16:16" x14ac:dyDescent="0.3">
      <c r="P438088" s="83"/>
    </row>
    <row r="438089" spans="16:16" x14ac:dyDescent="0.3">
      <c r="P438089" s="83"/>
    </row>
    <row r="438090" spans="16:16" x14ac:dyDescent="0.3">
      <c r="P438090" s="83"/>
    </row>
    <row r="438091" spans="16:16" x14ac:dyDescent="0.3">
      <c r="P438091" s="83"/>
    </row>
    <row r="438092" spans="16:16" x14ac:dyDescent="0.3">
      <c r="P438092" s="83"/>
    </row>
    <row r="438093" spans="16:16" x14ac:dyDescent="0.3">
      <c r="P438093" s="83"/>
    </row>
    <row r="438094" spans="16:16" x14ac:dyDescent="0.3">
      <c r="P438094" s="83"/>
    </row>
    <row r="438095" spans="16:16" x14ac:dyDescent="0.3">
      <c r="P438095" s="83"/>
    </row>
    <row r="438096" spans="16:16" x14ac:dyDescent="0.3">
      <c r="P438096" s="83"/>
    </row>
    <row r="438097" spans="16:16" x14ac:dyDescent="0.3">
      <c r="P438097" s="83"/>
    </row>
    <row r="438098" spans="16:16" x14ac:dyDescent="0.3">
      <c r="P438098" s="83"/>
    </row>
    <row r="438099" spans="16:16" x14ac:dyDescent="0.3">
      <c r="P438099" s="83"/>
    </row>
    <row r="438100" spans="16:16" x14ac:dyDescent="0.3">
      <c r="P438100" s="83"/>
    </row>
    <row r="438101" spans="16:16" x14ac:dyDescent="0.3">
      <c r="P438101" s="83"/>
    </row>
    <row r="438102" spans="16:16" x14ac:dyDescent="0.3">
      <c r="P438102" s="83"/>
    </row>
    <row r="438103" spans="16:16" x14ac:dyDescent="0.3">
      <c r="P438103" s="83"/>
    </row>
    <row r="438104" spans="16:16" x14ac:dyDescent="0.3">
      <c r="P438104" s="83"/>
    </row>
    <row r="438105" spans="16:16" x14ac:dyDescent="0.3">
      <c r="P438105" s="83"/>
    </row>
    <row r="438106" spans="16:16" x14ac:dyDescent="0.3">
      <c r="P438106" s="83"/>
    </row>
    <row r="438107" spans="16:16" x14ac:dyDescent="0.3">
      <c r="P438107" s="83"/>
    </row>
    <row r="438108" spans="16:16" x14ac:dyDescent="0.3">
      <c r="P438108" s="83"/>
    </row>
    <row r="438109" spans="16:16" x14ac:dyDescent="0.3">
      <c r="P438109" s="83"/>
    </row>
    <row r="438110" spans="16:16" x14ac:dyDescent="0.3">
      <c r="P438110" s="83"/>
    </row>
    <row r="438111" spans="16:16" x14ac:dyDescent="0.3">
      <c r="P438111" s="83"/>
    </row>
    <row r="438112" spans="16:16" x14ac:dyDescent="0.3">
      <c r="P438112" s="83"/>
    </row>
    <row r="438113" spans="16:16" x14ac:dyDescent="0.3">
      <c r="P438113" s="83"/>
    </row>
    <row r="438114" spans="16:16" x14ac:dyDescent="0.3">
      <c r="P438114" s="83"/>
    </row>
    <row r="438115" spans="16:16" x14ac:dyDescent="0.3">
      <c r="P438115" s="83"/>
    </row>
    <row r="438116" spans="16:16" x14ac:dyDescent="0.3">
      <c r="P438116" s="83"/>
    </row>
    <row r="438117" spans="16:16" x14ac:dyDescent="0.3">
      <c r="P438117" s="83"/>
    </row>
    <row r="438118" spans="16:16" x14ac:dyDescent="0.3">
      <c r="P438118" s="83"/>
    </row>
    <row r="438119" spans="16:16" x14ac:dyDescent="0.3">
      <c r="P438119" s="83"/>
    </row>
    <row r="438120" spans="16:16" x14ac:dyDescent="0.3">
      <c r="P438120" s="83"/>
    </row>
    <row r="438121" spans="16:16" x14ac:dyDescent="0.3">
      <c r="P438121" s="83"/>
    </row>
    <row r="438122" spans="16:16" x14ac:dyDescent="0.3">
      <c r="P438122" s="83"/>
    </row>
    <row r="438123" spans="16:16" x14ac:dyDescent="0.3">
      <c r="P438123" s="83"/>
    </row>
    <row r="438124" spans="16:16" x14ac:dyDescent="0.3">
      <c r="P438124" s="83"/>
    </row>
    <row r="438125" spans="16:16" x14ac:dyDescent="0.3">
      <c r="P438125" s="83"/>
    </row>
    <row r="438126" spans="16:16" x14ac:dyDescent="0.3">
      <c r="P438126" s="83"/>
    </row>
    <row r="438127" spans="16:16" x14ac:dyDescent="0.3">
      <c r="P438127" s="83"/>
    </row>
    <row r="438128" spans="16:16" x14ac:dyDescent="0.3">
      <c r="P438128" s="83"/>
    </row>
    <row r="438129" spans="16:16" x14ac:dyDescent="0.3">
      <c r="P438129" s="83"/>
    </row>
    <row r="438130" spans="16:16" x14ac:dyDescent="0.3">
      <c r="P438130" s="83"/>
    </row>
    <row r="438131" spans="16:16" x14ac:dyDescent="0.3">
      <c r="P438131" s="83"/>
    </row>
    <row r="438132" spans="16:16" x14ac:dyDescent="0.3">
      <c r="P438132" s="83"/>
    </row>
    <row r="438133" spans="16:16" x14ac:dyDescent="0.3">
      <c r="P438133" s="83"/>
    </row>
    <row r="438134" spans="16:16" x14ac:dyDescent="0.3">
      <c r="P438134" s="83"/>
    </row>
    <row r="438135" spans="16:16" x14ac:dyDescent="0.3">
      <c r="P438135" s="83"/>
    </row>
    <row r="438136" spans="16:16" x14ac:dyDescent="0.3">
      <c r="P438136" s="83"/>
    </row>
    <row r="438137" spans="16:16" x14ac:dyDescent="0.3">
      <c r="P438137" s="83"/>
    </row>
    <row r="438138" spans="16:16" x14ac:dyDescent="0.3">
      <c r="P438138" s="83"/>
    </row>
    <row r="438139" spans="16:16" x14ac:dyDescent="0.3">
      <c r="P438139" s="83"/>
    </row>
    <row r="438140" spans="16:16" x14ac:dyDescent="0.3">
      <c r="P438140" s="83"/>
    </row>
    <row r="438141" spans="16:16" x14ac:dyDescent="0.3">
      <c r="P438141" s="83"/>
    </row>
    <row r="438142" spans="16:16" x14ac:dyDescent="0.3">
      <c r="P438142" s="83"/>
    </row>
    <row r="438143" spans="16:16" x14ac:dyDescent="0.3">
      <c r="P438143" s="83"/>
    </row>
    <row r="438144" spans="16:16" x14ac:dyDescent="0.3">
      <c r="P438144" s="83"/>
    </row>
    <row r="438145" spans="16:16" x14ac:dyDescent="0.3">
      <c r="P438145" s="83"/>
    </row>
    <row r="438146" spans="16:16" x14ac:dyDescent="0.3">
      <c r="P438146" s="83"/>
    </row>
    <row r="438147" spans="16:16" x14ac:dyDescent="0.3">
      <c r="P438147" s="83"/>
    </row>
    <row r="438148" spans="16:16" x14ac:dyDescent="0.3">
      <c r="P438148" s="83"/>
    </row>
    <row r="438149" spans="16:16" x14ac:dyDescent="0.3">
      <c r="P438149" s="83"/>
    </row>
    <row r="438150" spans="16:16" x14ac:dyDescent="0.3">
      <c r="P438150" s="83"/>
    </row>
    <row r="438151" spans="16:16" x14ac:dyDescent="0.3">
      <c r="P438151" s="83"/>
    </row>
    <row r="438152" spans="16:16" x14ac:dyDescent="0.3">
      <c r="P438152" s="83"/>
    </row>
    <row r="438153" spans="16:16" x14ac:dyDescent="0.3">
      <c r="P438153" s="83"/>
    </row>
    <row r="438154" spans="16:16" x14ac:dyDescent="0.3">
      <c r="P438154" s="83"/>
    </row>
    <row r="438155" spans="16:16" x14ac:dyDescent="0.3">
      <c r="P438155" s="83"/>
    </row>
    <row r="438156" spans="16:16" x14ac:dyDescent="0.3">
      <c r="P438156" s="83"/>
    </row>
    <row r="438157" spans="16:16" x14ac:dyDescent="0.3">
      <c r="P438157" s="83"/>
    </row>
    <row r="438158" spans="16:16" x14ac:dyDescent="0.3">
      <c r="P438158" s="83"/>
    </row>
    <row r="438159" spans="16:16" x14ac:dyDescent="0.3">
      <c r="P438159" s="83"/>
    </row>
    <row r="438160" spans="16:16" x14ac:dyDescent="0.3">
      <c r="P438160" s="83"/>
    </row>
    <row r="438161" spans="16:16" x14ac:dyDescent="0.3">
      <c r="P438161" s="83"/>
    </row>
    <row r="438162" spans="16:16" x14ac:dyDescent="0.3">
      <c r="P438162" s="83"/>
    </row>
    <row r="438163" spans="16:16" x14ac:dyDescent="0.3">
      <c r="P438163" s="83"/>
    </row>
    <row r="438164" spans="16:16" x14ac:dyDescent="0.3">
      <c r="P438164" s="83"/>
    </row>
    <row r="438165" spans="16:16" x14ac:dyDescent="0.3">
      <c r="P438165" s="83"/>
    </row>
    <row r="438166" spans="16:16" x14ac:dyDescent="0.3">
      <c r="P438166" s="83"/>
    </row>
    <row r="438167" spans="16:16" x14ac:dyDescent="0.3">
      <c r="P438167" s="83"/>
    </row>
    <row r="438168" spans="16:16" x14ac:dyDescent="0.3">
      <c r="P438168" s="83"/>
    </row>
    <row r="438169" spans="16:16" x14ac:dyDescent="0.3">
      <c r="P438169" s="83"/>
    </row>
    <row r="438170" spans="16:16" x14ac:dyDescent="0.3">
      <c r="P438170" s="83"/>
    </row>
    <row r="438171" spans="16:16" x14ac:dyDescent="0.3">
      <c r="P438171" s="83"/>
    </row>
    <row r="438172" spans="16:16" x14ac:dyDescent="0.3">
      <c r="P438172" s="83"/>
    </row>
    <row r="438173" spans="16:16" x14ac:dyDescent="0.3">
      <c r="P438173" s="83"/>
    </row>
    <row r="438174" spans="16:16" x14ac:dyDescent="0.3">
      <c r="P438174" s="83"/>
    </row>
    <row r="438175" spans="16:16" x14ac:dyDescent="0.3">
      <c r="P438175" s="83"/>
    </row>
    <row r="438176" spans="16:16" x14ac:dyDescent="0.3">
      <c r="P438176" s="83"/>
    </row>
    <row r="438177" spans="16:16" x14ac:dyDescent="0.3">
      <c r="P438177" s="83"/>
    </row>
    <row r="438178" spans="16:16" x14ac:dyDescent="0.3">
      <c r="P438178" s="83"/>
    </row>
    <row r="438179" spans="16:16" x14ac:dyDescent="0.3">
      <c r="P438179" s="83"/>
    </row>
    <row r="438180" spans="16:16" x14ac:dyDescent="0.3">
      <c r="P438180" s="83"/>
    </row>
    <row r="438181" spans="16:16" x14ac:dyDescent="0.3">
      <c r="P438181" s="83"/>
    </row>
    <row r="438182" spans="16:16" x14ac:dyDescent="0.3">
      <c r="P438182" s="83"/>
    </row>
    <row r="438183" spans="16:16" x14ac:dyDescent="0.3">
      <c r="P438183" s="83"/>
    </row>
    <row r="438184" spans="16:16" x14ac:dyDescent="0.3">
      <c r="P438184" s="83"/>
    </row>
    <row r="438185" spans="16:16" x14ac:dyDescent="0.3">
      <c r="P438185" s="83"/>
    </row>
    <row r="438186" spans="16:16" x14ac:dyDescent="0.3">
      <c r="P438186" s="83"/>
    </row>
    <row r="438187" spans="16:16" x14ac:dyDescent="0.3">
      <c r="P438187" s="83"/>
    </row>
    <row r="438188" spans="16:16" x14ac:dyDescent="0.3">
      <c r="P438188" s="83"/>
    </row>
    <row r="438189" spans="16:16" x14ac:dyDescent="0.3">
      <c r="P438189" s="83"/>
    </row>
    <row r="438190" spans="16:16" x14ac:dyDescent="0.3">
      <c r="P438190" s="83"/>
    </row>
    <row r="438191" spans="16:16" x14ac:dyDescent="0.3">
      <c r="P438191" s="83"/>
    </row>
    <row r="438192" spans="16:16" x14ac:dyDescent="0.3">
      <c r="P438192" s="83"/>
    </row>
    <row r="438193" spans="16:16" x14ac:dyDescent="0.3">
      <c r="P438193" s="83"/>
    </row>
    <row r="438194" spans="16:16" x14ac:dyDescent="0.3">
      <c r="P438194" s="83"/>
    </row>
    <row r="438195" spans="16:16" x14ac:dyDescent="0.3">
      <c r="P438195" s="83"/>
    </row>
    <row r="438196" spans="16:16" x14ac:dyDescent="0.3">
      <c r="P438196" s="83"/>
    </row>
    <row r="438197" spans="16:16" x14ac:dyDescent="0.3">
      <c r="P438197" s="83"/>
    </row>
    <row r="438198" spans="16:16" x14ac:dyDescent="0.3">
      <c r="P438198" s="83"/>
    </row>
    <row r="438199" spans="16:16" x14ac:dyDescent="0.3">
      <c r="P438199" s="83"/>
    </row>
    <row r="438200" spans="16:16" x14ac:dyDescent="0.3">
      <c r="P438200" s="83"/>
    </row>
    <row r="438201" spans="16:16" x14ac:dyDescent="0.3">
      <c r="P438201" s="83"/>
    </row>
    <row r="438202" spans="16:16" x14ac:dyDescent="0.3">
      <c r="P438202" s="83"/>
    </row>
    <row r="438203" spans="16:16" x14ac:dyDescent="0.3">
      <c r="P438203" s="83"/>
    </row>
    <row r="438204" spans="16:16" x14ac:dyDescent="0.3">
      <c r="P438204" s="83"/>
    </row>
    <row r="438205" spans="16:16" x14ac:dyDescent="0.3">
      <c r="P438205" s="83"/>
    </row>
    <row r="438206" spans="16:16" x14ac:dyDescent="0.3">
      <c r="P438206" s="83"/>
    </row>
    <row r="438207" spans="16:16" x14ac:dyDescent="0.3">
      <c r="P438207" s="83"/>
    </row>
    <row r="438208" spans="16:16" x14ac:dyDescent="0.3">
      <c r="P438208" s="83"/>
    </row>
    <row r="438209" spans="16:16" x14ac:dyDescent="0.3">
      <c r="P438209" s="83"/>
    </row>
    <row r="438210" spans="16:16" x14ac:dyDescent="0.3">
      <c r="P438210" s="83"/>
    </row>
    <row r="438211" spans="16:16" x14ac:dyDescent="0.3">
      <c r="P438211" s="83"/>
    </row>
    <row r="438212" spans="16:16" x14ac:dyDescent="0.3">
      <c r="P438212" s="83"/>
    </row>
    <row r="438213" spans="16:16" x14ac:dyDescent="0.3">
      <c r="P438213" s="83"/>
    </row>
    <row r="438214" spans="16:16" x14ac:dyDescent="0.3">
      <c r="P438214" s="83"/>
    </row>
    <row r="438215" spans="16:16" x14ac:dyDescent="0.3">
      <c r="P438215" s="83"/>
    </row>
    <row r="438216" spans="16:16" x14ac:dyDescent="0.3">
      <c r="P438216" s="83"/>
    </row>
    <row r="438217" spans="16:16" x14ac:dyDescent="0.3">
      <c r="P438217" s="83"/>
    </row>
    <row r="438218" spans="16:16" x14ac:dyDescent="0.3">
      <c r="P438218" s="83"/>
    </row>
    <row r="438219" spans="16:16" x14ac:dyDescent="0.3">
      <c r="P438219" s="83"/>
    </row>
    <row r="438220" spans="16:16" x14ac:dyDescent="0.3">
      <c r="P438220" s="83"/>
    </row>
    <row r="438221" spans="16:16" x14ac:dyDescent="0.3">
      <c r="P438221" s="83"/>
    </row>
    <row r="438222" spans="16:16" x14ac:dyDescent="0.3">
      <c r="P438222" s="83"/>
    </row>
    <row r="438223" spans="16:16" x14ac:dyDescent="0.3">
      <c r="P438223" s="83"/>
    </row>
    <row r="438224" spans="16:16" x14ac:dyDescent="0.3">
      <c r="P438224" s="83"/>
    </row>
    <row r="438225" spans="16:16" x14ac:dyDescent="0.3">
      <c r="P438225" s="83"/>
    </row>
    <row r="438226" spans="16:16" x14ac:dyDescent="0.3">
      <c r="P438226" s="83"/>
    </row>
    <row r="438227" spans="16:16" x14ac:dyDescent="0.3">
      <c r="P438227" s="83"/>
    </row>
    <row r="438228" spans="16:16" x14ac:dyDescent="0.3">
      <c r="P438228" s="83"/>
    </row>
    <row r="438229" spans="16:16" x14ac:dyDescent="0.3">
      <c r="P438229" s="83"/>
    </row>
    <row r="438230" spans="16:16" x14ac:dyDescent="0.3">
      <c r="P438230" s="83"/>
    </row>
    <row r="438231" spans="16:16" x14ac:dyDescent="0.3">
      <c r="P438231" s="83"/>
    </row>
    <row r="438232" spans="16:16" x14ac:dyDescent="0.3">
      <c r="P438232" s="83"/>
    </row>
    <row r="438233" spans="16:16" x14ac:dyDescent="0.3">
      <c r="P438233" s="83"/>
    </row>
    <row r="438234" spans="16:16" x14ac:dyDescent="0.3">
      <c r="P438234" s="83"/>
    </row>
    <row r="438235" spans="16:16" x14ac:dyDescent="0.3">
      <c r="P438235" s="83"/>
    </row>
    <row r="438236" spans="16:16" x14ac:dyDescent="0.3">
      <c r="P438236" s="83"/>
    </row>
    <row r="438237" spans="16:16" x14ac:dyDescent="0.3">
      <c r="P438237" s="83"/>
    </row>
    <row r="438238" spans="16:16" x14ac:dyDescent="0.3">
      <c r="P438238" s="83"/>
    </row>
    <row r="438239" spans="16:16" x14ac:dyDescent="0.3">
      <c r="P438239" s="83"/>
    </row>
    <row r="438240" spans="16:16" x14ac:dyDescent="0.3">
      <c r="P438240" s="83"/>
    </row>
    <row r="438241" spans="16:16" x14ac:dyDescent="0.3">
      <c r="P438241" s="83"/>
    </row>
    <row r="438242" spans="16:16" x14ac:dyDescent="0.3">
      <c r="P438242" s="83"/>
    </row>
    <row r="438243" spans="16:16" x14ac:dyDescent="0.3">
      <c r="P438243" s="83"/>
    </row>
    <row r="438244" spans="16:16" x14ac:dyDescent="0.3">
      <c r="P438244" s="83"/>
    </row>
    <row r="438245" spans="16:16" x14ac:dyDescent="0.3">
      <c r="P438245" s="83"/>
    </row>
    <row r="438246" spans="16:16" x14ac:dyDescent="0.3">
      <c r="P438246" s="83"/>
    </row>
    <row r="438247" spans="16:16" x14ac:dyDescent="0.3">
      <c r="P438247" s="83"/>
    </row>
    <row r="438248" spans="16:16" x14ac:dyDescent="0.3">
      <c r="P438248" s="83"/>
    </row>
    <row r="438249" spans="16:16" x14ac:dyDescent="0.3">
      <c r="P438249" s="83"/>
    </row>
    <row r="438250" spans="16:16" x14ac:dyDescent="0.3">
      <c r="P438250" s="83"/>
    </row>
    <row r="438251" spans="16:16" x14ac:dyDescent="0.3">
      <c r="P438251" s="83"/>
    </row>
    <row r="438252" spans="16:16" x14ac:dyDescent="0.3">
      <c r="P438252" s="83"/>
    </row>
    <row r="438253" spans="16:16" x14ac:dyDescent="0.3">
      <c r="P438253" s="83"/>
    </row>
    <row r="438254" spans="16:16" x14ac:dyDescent="0.3">
      <c r="P438254" s="83"/>
    </row>
    <row r="438255" spans="16:16" x14ac:dyDescent="0.3">
      <c r="P438255" s="83"/>
    </row>
    <row r="438256" spans="16:16" x14ac:dyDescent="0.3">
      <c r="P438256" s="83"/>
    </row>
    <row r="438257" spans="16:16" x14ac:dyDescent="0.3">
      <c r="P438257" s="83"/>
    </row>
    <row r="438258" spans="16:16" x14ac:dyDescent="0.3">
      <c r="P438258" s="83"/>
    </row>
    <row r="438259" spans="16:16" x14ac:dyDescent="0.3">
      <c r="P438259" s="83"/>
    </row>
    <row r="438260" spans="16:16" x14ac:dyDescent="0.3">
      <c r="P438260" s="83"/>
    </row>
    <row r="438261" spans="16:16" x14ac:dyDescent="0.3">
      <c r="P438261" s="83"/>
    </row>
    <row r="438262" spans="16:16" x14ac:dyDescent="0.3">
      <c r="P438262" s="83"/>
    </row>
    <row r="438263" spans="16:16" x14ac:dyDescent="0.3">
      <c r="P438263" s="83"/>
    </row>
    <row r="438264" spans="16:16" x14ac:dyDescent="0.3">
      <c r="P438264" s="83"/>
    </row>
    <row r="438265" spans="16:16" x14ac:dyDescent="0.3">
      <c r="P438265" s="83"/>
    </row>
    <row r="438266" spans="16:16" x14ac:dyDescent="0.3">
      <c r="P438266" s="83"/>
    </row>
    <row r="438267" spans="16:16" x14ac:dyDescent="0.3">
      <c r="P438267" s="83"/>
    </row>
    <row r="438268" spans="16:16" x14ac:dyDescent="0.3">
      <c r="P438268" s="83"/>
    </row>
    <row r="438269" spans="16:16" x14ac:dyDescent="0.3">
      <c r="P438269" s="83"/>
    </row>
    <row r="438270" spans="16:16" x14ac:dyDescent="0.3">
      <c r="P438270" s="83"/>
    </row>
    <row r="438271" spans="16:16" x14ac:dyDescent="0.3">
      <c r="P438271" s="83"/>
    </row>
    <row r="438272" spans="16:16" x14ac:dyDescent="0.3">
      <c r="P438272" s="83"/>
    </row>
    <row r="438273" spans="16:16" x14ac:dyDescent="0.3">
      <c r="P438273" s="83"/>
    </row>
    <row r="438274" spans="16:16" x14ac:dyDescent="0.3">
      <c r="P438274" s="83"/>
    </row>
    <row r="438275" spans="16:16" x14ac:dyDescent="0.3">
      <c r="P438275" s="83"/>
    </row>
    <row r="438276" spans="16:16" x14ac:dyDescent="0.3">
      <c r="P438276" s="83"/>
    </row>
    <row r="438277" spans="16:16" x14ac:dyDescent="0.3">
      <c r="P438277" s="83"/>
    </row>
    <row r="438278" spans="16:16" x14ac:dyDescent="0.3">
      <c r="P438278" s="83"/>
    </row>
    <row r="438279" spans="16:16" x14ac:dyDescent="0.3">
      <c r="P438279" s="83"/>
    </row>
    <row r="438280" spans="16:16" x14ac:dyDescent="0.3">
      <c r="P438280" s="83"/>
    </row>
    <row r="438281" spans="16:16" x14ac:dyDescent="0.3">
      <c r="P438281" s="83"/>
    </row>
    <row r="438282" spans="16:16" x14ac:dyDescent="0.3">
      <c r="P438282" s="83"/>
    </row>
    <row r="438283" spans="16:16" x14ac:dyDescent="0.3">
      <c r="P438283" s="83"/>
    </row>
    <row r="438284" spans="16:16" x14ac:dyDescent="0.3">
      <c r="P438284" s="83"/>
    </row>
    <row r="438285" spans="16:16" x14ac:dyDescent="0.3">
      <c r="P438285" s="83"/>
    </row>
    <row r="438286" spans="16:16" x14ac:dyDescent="0.3">
      <c r="P438286" s="83"/>
    </row>
    <row r="438287" spans="16:16" x14ac:dyDescent="0.3">
      <c r="P438287" s="83"/>
    </row>
    <row r="438288" spans="16:16" x14ac:dyDescent="0.3">
      <c r="P438288" s="83"/>
    </row>
    <row r="438289" spans="16:16" x14ac:dyDescent="0.3">
      <c r="P438289" s="83"/>
    </row>
    <row r="438290" spans="16:16" x14ac:dyDescent="0.3">
      <c r="P438290" s="83"/>
    </row>
    <row r="438291" spans="16:16" x14ac:dyDescent="0.3">
      <c r="P438291" s="83"/>
    </row>
    <row r="438292" spans="16:16" x14ac:dyDescent="0.3">
      <c r="P438292" s="83"/>
    </row>
    <row r="438293" spans="16:16" x14ac:dyDescent="0.3">
      <c r="P438293" s="83"/>
    </row>
    <row r="438294" spans="16:16" x14ac:dyDescent="0.3">
      <c r="P438294" s="83"/>
    </row>
    <row r="438295" spans="16:16" x14ac:dyDescent="0.3">
      <c r="P438295" s="83"/>
    </row>
    <row r="438296" spans="16:16" x14ac:dyDescent="0.3">
      <c r="P438296" s="83"/>
    </row>
    <row r="438297" spans="16:16" x14ac:dyDescent="0.3">
      <c r="P438297" s="83"/>
    </row>
    <row r="438298" spans="16:16" x14ac:dyDescent="0.3">
      <c r="P438298" s="83"/>
    </row>
    <row r="438299" spans="16:16" x14ac:dyDescent="0.3">
      <c r="P438299" s="83"/>
    </row>
    <row r="438300" spans="16:16" x14ac:dyDescent="0.3">
      <c r="P438300" s="83"/>
    </row>
    <row r="438301" spans="16:16" x14ac:dyDescent="0.3">
      <c r="P438301" s="83"/>
    </row>
    <row r="438302" spans="16:16" x14ac:dyDescent="0.3">
      <c r="P438302" s="83"/>
    </row>
    <row r="438303" spans="16:16" x14ac:dyDescent="0.3">
      <c r="P438303" s="83"/>
    </row>
    <row r="438304" spans="16:16" x14ac:dyDescent="0.3">
      <c r="P438304" s="83"/>
    </row>
    <row r="438305" spans="16:16" x14ac:dyDescent="0.3">
      <c r="P438305" s="83"/>
    </row>
    <row r="438306" spans="16:16" x14ac:dyDescent="0.3">
      <c r="P438306" s="83"/>
    </row>
    <row r="438307" spans="16:16" x14ac:dyDescent="0.3">
      <c r="P438307" s="83"/>
    </row>
    <row r="438308" spans="16:16" x14ac:dyDescent="0.3">
      <c r="P438308" s="83"/>
    </row>
    <row r="438309" spans="16:16" x14ac:dyDescent="0.3">
      <c r="P438309" s="83"/>
    </row>
    <row r="438310" spans="16:16" x14ac:dyDescent="0.3">
      <c r="P438310" s="83"/>
    </row>
    <row r="438311" spans="16:16" x14ac:dyDescent="0.3">
      <c r="P438311" s="83"/>
    </row>
    <row r="438312" spans="16:16" x14ac:dyDescent="0.3">
      <c r="P438312" s="83"/>
    </row>
    <row r="438313" spans="16:16" x14ac:dyDescent="0.3">
      <c r="P438313" s="83"/>
    </row>
    <row r="438314" spans="16:16" x14ac:dyDescent="0.3">
      <c r="P438314" s="83"/>
    </row>
    <row r="438315" spans="16:16" x14ac:dyDescent="0.3">
      <c r="P438315" s="83"/>
    </row>
    <row r="438316" spans="16:16" x14ac:dyDescent="0.3">
      <c r="P438316" s="83"/>
    </row>
    <row r="438317" spans="16:16" x14ac:dyDescent="0.3">
      <c r="P438317" s="83"/>
    </row>
    <row r="438318" spans="16:16" x14ac:dyDescent="0.3">
      <c r="P438318" s="83"/>
    </row>
    <row r="438319" spans="16:16" x14ac:dyDescent="0.3">
      <c r="P438319" s="83"/>
    </row>
    <row r="438320" spans="16:16" x14ac:dyDescent="0.3">
      <c r="P438320" s="83"/>
    </row>
    <row r="438321" spans="16:16" x14ac:dyDescent="0.3">
      <c r="P438321" s="83"/>
    </row>
    <row r="438322" spans="16:16" x14ac:dyDescent="0.3">
      <c r="P438322" s="83"/>
    </row>
    <row r="438323" spans="16:16" x14ac:dyDescent="0.3">
      <c r="P438323" s="83"/>
    </row>
    <row r="438324" spans="16:16" x14ac:dyDescent="0.3">
      <c r="P438324" s="83"/>
    </row>
    <row r="438325" spans="16:16" x14ac:dyDescent="0.3">
      <c r="P438325" s="83"/>
    </row>
    <row r="438326" spans="16:16" x14ac:dyDescent="0.3">
      <c r="P438326" s="83"/>
    </row>
    <row r="438327" spans="16:16" x14ac:dyDescent="0.3">
      <c r="P438327" s="83"/>
    </row>
    <row r="438328" spans="16:16" x14ac:dyDescent="0.3">
      <c r="P438328" s="83"/>
    </row>
    <row r="438329" spans="16:16" x14ac:dyDescent="0.3">
      <c r="P438329" s="83"/>
    </row>
    <row r="438330" spans="16:16" x14ac:dyDescent="0.3">
      <c r="P438330" s="83"/>
    </row>
    <row r="438331" spans="16:16" x14ac:dyDescent="0.3">
      <c r="P438331" s="83"/>
    </row>
    <row r="438332" spans="16:16" x14ac:dyDescent="0.3">
      <c r="P438332" s="83"/>
    </row>
    <row r="438333" spans="16:16" x14ac:dyDescent="0.3">
      <c r="P438333" s="83"/>
    </row>
    <row r="438334" spans="16:16" x14ac:dyDescent="0.3">
      <c r="P438334" s="83"/>
    </row>
    <row r="438335" spans="16:16" x14ac:dyDescent="0.3">
      <c r="P438335" s="83"/>
    </row>
    <row r="438336" spans="16:16" x14ac:dyDescent="0.3">
      <c r="P438336" s="83"/>
    </row>
    <row r="438337" spans="16:16" x14ac:dyDescent="0.3">
      <c r="P438337" s="83"/>
    </row>
    <row r="438338" spans="16:16" x14ac:dyDescent="0.3">
      <c r="P438338" s="83"/>
    </row>
    <row r="438339" spans="16:16" x14ac:dyDescent="0.3">
      <c r="P438339" s="83"/>
    </row>
    <row r="438340" spans="16:16" x14ac:dyDescent="0.3">
      <c r="P438340" s="83"/>
    </row>
    <row r="438341" spans="16:16" x14ac:dyDescent="0.3">
      <c r="P438341" s="83"/>
    </row>
    <row r="438342" spans="16:16" x14ac:dyDescent="0.3">
      <c r="P438342" s="83"/>
    </row>
    <row r="438343" spans="16:16" x14ac:dyDescent="0.3">
      <c r="P438343" s="83"/>
    </row>
    <row r="438344" spans="16:16" x14ac:dyDescent="0.3">
      <c r="P438344" s="83"/>
    </row>
    <row r="438345" spans="16:16" x14ac:dyDescent="0.3">
      <c r="P438345" s="83"/>
    </row>
    <row r="438346" spans="16:16" x14ac:dyDescent="0.3">
      <c r="P438346" s="83"/>
    </row>
    <row r="438347" spans="16:16" x14ac:dyDescent="0.3">
      <c r="P438347" s="83"/>
    </row>
    <row r="438348" spans="16:16" x14ac:dyDescent="0.3">
      <c r="P438348" s="83"/>
    </row>
    <row r="438349" spans="16:16" x14ac:dyDescent="0.3">
      <c r="P438349" s="83"/>
    </row>
    <row r="438350" spans="16:16" x14ac:dyDescent="0.3">
      <c r="P438350" s="83"/>
    </row>
    <row r="438351" spans="16:16" x14ac:dyDescent="0.3">
      <c r="P438351" s="83"/>
    </row>
    <row r="438352" spans="16:16" x14ac:dyDescent="0.3">
      <c r="P438352" s="83"/>
    </row>
    <row r="438353" spans="16:16" x14ac:dyDescent="0.3">
      <c r="P438353" s="83"/>
    </row>
    <row r="438354" spans="16:16" x14ac:dyDescent="0.3">
      <c r="P438354" s="83"/>
    </row>
    <row r="438355" spans="16:16" x14ac:dyDescent="0.3">
      <c r="P438355" s="83"/>
    </row>
    <row r="438356" spans="16:16" x14ac:dyDescent="0.3">
      <c r="P438356" s="83"/>
    </row>
    <row r="438357" spans="16:16" x14ac:dyDescent="0.3">
      <c r="P438357" s="83"/>
    </row>
    <row r="438358" spans="16:16" x14ac:dyDescent="0.3">
      <c r="P438358" s="83"/>
    </row>
    <row r="438359" spans="16:16" x14ac:dyDescent="0.3">
      <c r="P438359" s="83"/>
    </row>
    <row r="438360" spans="16:16" x14ac:dyDescent="0.3">
      <c r="P438360" s="83"/>
    </row>
    <row r="438361" spans="16:16" x14ac:dyDescent="0.3">
      <c r="P438361" s="83"/>
    </row>
    <row r="438362" spans="16:16" x14ac:dyDescent="0.3">
      <c r="P438362" s="83"/>
    </row>
    <row r="438363" spans="16:16" x14ac:dyDescent="0.3">
      <c r="P438363" s="83"/>
    </row>
    <row r="438364" spans="16:16" x14ac:dyDescent="0.3">
      <c r="P438364" s="83"/>
    </row>
    <row r="438365" spans="16:16" x14ac:dyDescent="0.3">
      <c r="P438365" s="83"/>
    </row>
    <row r="438366" spans="16:16" x14ac:dyDescent="0.3">
      <c r="P438366" s="83"/>
    </row>
    <row r="438367" spans="16:16" x14ac:dyDescent="0.3">
      <c r="P438367" s="83"/>
    </row>
    <row r="438368" spans="16:16" x14ac:dyDescent="0.3">
      <c r="P438368" s="83"/>
    </row>
    <row r="438369" spans="16:16" x14ac:dyDescent="0.3">
      <c r="P438369" s="83"/>
    </row>
    <row r="438370" spans="16:16" x14ac:dyDescent="0.3">
      <c r="P438370" s="83"/>
    </row>
    <row r="438371" spans="16:16" x14ac:dyDescent="0.3">
      <c r="P438371" s="83"/>
    </row>
    <row r="438372" spans="16:16" x14ac:dyDescent="0.3">
      <c r="P438372" s="83"/>
    </row>
    <row r="438373" spans="16:16" x14ac:dyDescent="0.3">
      <c r="P438373" s="83"/>
    </row>
    <row r="438374" spans="16:16" x14ac:dyDescent="0.3">
      <c r="P438374" s="83"/>
    </row>
    <row r="438375" spans="16:16" x14ac:dyDescent="0.3">
      <c r="P438375" s="83"/>
    </row>
    <row r="438376" spans="16:16" x14ac:dyDescent="0.3">
      <c r="P438376" s="83"/>
    </row>
    <row r="438377" spans="16:16" x14ac:dyDescent="0.3">
      <c r="P438377" s="83"/>
    </row>
    <row r="438378" spans="16:16" x14ac:dyDescent="0.3">
      <c r="P438378" s="83"/>
    </row>
    <row r="438379" spans="16:16" x14ac:dyDescent="0.3">
      <c r="P438379" s="83"/>
    </row>
    <row r="438380" spans="16:16" x14ac:dyDescent="0.3">
      <c r="P438380" s="83"/>
    </row>
    <row r="438381" spans="16:16" x14ac:dyDescent="0.3">
      <c r="P438381" s="83"/>
    </row>
    <row r="438382" spans="16:16" x14ac:dyDescent="0.3">
      <c r="P438382" s="83"/>
    </row>
    <row r="438383" spans="16:16" x14ac:dyDescent="0.3">
      <c r="P438383" s="83"/>
    </row>
    <row r="438384" spans="16:16" x14ac:dyDescent="0.3">
      <c r="P438384" s="83"/>
    </row>
    <row r="438385" spans="16:16" x14ac:dyDescent="0.3">
      <c r="P438385" s="83"/>
    </row>
    <row r="438386" spans="16:16" x14ac:dyDescent="0.3">
      <c r="P438386" s="83"/>
    </row>
    <row r="438387" spans="16:16" x14ac:dyDescent="0.3">
      <c r="P438387" s="83"/>
    </row>
    <row r="438388" spans="16:16" x14ac:dyDescent="0.3">
      <c r="P438388" s="83"/>
    </row>
    <row r="438389" spans="16:16" x14ac:dyDescent="0.3">
      <c r="P438389" s="83"/>
    </row>
    <row r="438390" spans="16:16" x14ac:dyDescent="0.3">
      <c r="P438390" s="83"/>
    </row>
    <row r="438391" spans="16:16" x14ac:dyDescent="0.3">
      <c r="P438391" s="83"/>
    </row>
    <row r="438392" spans="16:16" x14ac:dyDescent="0.3">
      <c r="P438392" s="83"/>
    </row>
    <row r="438393" spans="16:16" x14ac:dyDescent="0.3">
      <c r="P438393" s="83"/>
    </row>
    <row r="438394" spans="16:16" x14ac:dyDescent="0.3">
      <c r="P438394" s="83"/>
    </row>
    <row r="438395" spans="16:16" x14ac:dyDescent="0.3">
      <c r="P438395" s="83"/>
    </row>
    <row r="438396" spans="16:16" x14ac:dyDescent="0.3">
      <c r="P438396" s="83"/>
    </row>
    <row r="438397" spans="16:16" x14ac:dyDescent="0.3">
      <c r="P438397" s="83"/>
    </row>
    <row r="438398" spans="16:16" x14ac:dyDescent="0.3">
      <c r="P438398" s="83"/>
    </row>
    <row r="438399" spans="16:16" x14ac:dyDescent="0.3">
      <c r="P438399" s="83"/>
    </row>
    <row r="438400" spans="16:16" x14ac:dyDescent="0.3">
      <c r="P438400" s="83"/>
    </row>
    <row r="438401" spans="16:16" x14ac:dyDescent="0.3">
      <c r="P438401" s="83"/>
    </row>
    <row r="438402" spans="16:16" x14ac:dyDescent="0.3">
      <c r="P438402" s="83"/>
    </row>
    <row r="438403" spans="16:16" x14ac:dyDescent="0.3">
      <c r="P438403" s="83"/>
    </row>
    <row r="438404" spans="16:16" x14ac:dyDescent="0.3">
      <c r="P438404" s="83"/>
    </row>
    <row r="438405" spans="16:16" x14ac:dyDescent="0.3">
      <c r="P438405" s="83"/>
    </row>
    <row r="438406" spans="16:16" x14ac:dyDescent="0.3">
      <c r="P438406" s="83"/>
    </row>
    <row r="438407" spans="16:16" x14ac:dyDescent="0.3">
      <c r="P438407" s="83"/>
    </row>
    <row r="438408" spans="16:16" x14ac:dyDescent="0.3">
      <c r="P438408" s="83"/>
    </row>
    <row r="438409" spans="16:16" x14ac:dyDescent="0.3">
      <c r="P438409" s="83"/>
    </row>
    <row r="438410" spans="16:16" x14ac:dyDescent="0.3">
      <c r="P438410" s="83"/>
    </row>
    <row r="438411" spans="16:16" x14ac:dyDescent="0.3">
      <c r="P438411" s="83"/>
    </row>
    <row r="438412" spans="16:16" x14ac:dyDescent="0.3">
      <c r="P438412" s="83"/>
    </row>
    <row r="438413" spans="16:16" x14ac:dyDescent="0.3">
      <c r="P438413" s="83"/>
    </row>
    <row r="438414" spans="16:16" x14ac:dyDescent="0.3">
      <c r="P438414" s="83"/>
    </row>
    <row r="438415" spans="16:16" x14ac:dyDescent="0.3">
      <c r="P438415" s="83"/>
    </row>
    <row r="438416" spans="16:16" x14ac:dyDescent="0.3">
      <c r="P438416" s="83"/>
    </row>
    <row r="438417" spans="16:16" x14ac:dyDescent="0.3">
      <c r="P438417" s="83"/>
    </row>
    <row r="438418" spans="16:16" x14ac:dyDescent="0.3">
      <c r="P438418" s="83"/>
    </row>
    <row r="438419" spans="16:16" x14ac:dyDescent="0.3">
      <c r="P438419" s="83"/>
    </row>
    <row r="438420" spans="16:16" x14ac:dyDescent="0.3">
      <c r="P438420" s="83"/>
    </row>
    <row r="438421" spans="16:16" x14ac:dyDescent="0.3">
      <c r="P438421" s="83"/>
    </row>
    <row r="438422" spans="16:16" x14ac:dyDescent="0.3">
      <c r="P438422" s="83"/>
    </row>
    <row r="438423" spans="16:16" x14ac:dyDescent="0.3">
      <c r="P438423" s="83"/>
    </row>
    <row r="438424" spans="16:16" x14ac:dyDescent="0.3">
      <c r="P438424" s="83"/>
    </row>
    <row r="438425" spans="16:16" x14ac:dyDescent="0.3">
      <c r="P438425" s="83"/>
    </row>
    <row r="438426" spans="16:16" x14ac:dyDescent="0.3">
      <c r="P438426" s="83"/>
    </row>
    <row r="438427" spans="16:16" x14ac:dyDescent="0.3">
      <c r="P438427" s="83"/>
    </row>
    <row r="438428" spans="16:16" x14ac:dyDescent="0.3">
      <c r="P438428" s="83"/>
    </row>
    <row r="438429" spans="16:16" x14ac:dyDescent="0.3">
      <c r="P438429" s="83"/>
    </row>
    <row r="438430" spans="16:16" x14ac:dyDescent="0.3">
      <c r="P438430" s="83"/>
    </row>
    <row r="438431" spans="16:16" x14ac:dyDescent="0.3">
      <c r="P438431" s="83"/>
    </row>
    <row r="438432" spans="16:16" x14ac:dyDescent="0.3">
      <c r="P438432" s="83"/>
    </row>
    <row r="438433" spans="16:16" x14ac:dyDescent="0.3">
      <c r="P438433" s="83"/>
    </row>
    <row r="438434" spans="16:16" x14ac:dyDescent="0.3">
      <c r="P438434" s="83"/>
    </row>
    <row r="438435" spans="16:16" x14ac:dyDescent="0.3">
      <c r="P438435" s="83"/>
    </row>
    <row r="438436" spans="16:16" x14ac:dyDescent="0.3">
      <c r="P438436" s="83"/>
    </row>
    <row r="438437" spans="16:16" x14ac:dyDescent="0.3">
      <c r="P438437" s="83"/>
    </row>
    <row r="438438" spans="16:16" x14ac:dyDescent="0.3">
      <c r="P438438" s="83"/>
    </row>
    <row r="438439" spans="16:16" x14ac:dyDescent="0.3">
      <c r="P438439" s="83"/>
    </row>
    <row r="438440" spans="16:16" x14ac:dyDescent="0.3">
      <c r="P438440" s="83"/>
    </row>
    <row r="438441" spans="16:16" x14ac:dyDescent="0.3">
      <c r="P438441" s="83"/>
    </row>
    <row r="438442" spans="16:16" x14ac:dyDescent="0.3">
      <c r="P438442" s="83"/>
    </row>
    <row r="438443" spans="16:16" x14ac:dyDescent="0.3">
      <c r="P438443" s="83"/>
    </row>
    <row r="438444" spans="16:16" x14ac:dyDescent="0.3">
      <c r="P438444" s="83"/>
    </row>
    <row r="438445" spans="16:16" x14ac:dyDescent="0.3">
      <c r="P438445" s="83"/>
    </row>
    <row r="438446" spans="16:16" x14ac:dyDescent="0.3">
      <c r="P438446" s="83"/>
    </row>
    <row r="438447" spans="16:16" x14ac:dyDescent="0.3">
      <c r="P438447" s="83"/>
    </row>
    <row r="438448" spans="16:16" x14ac:dyDescent="0.3">
      <c r="P438448" s="83"/>
    </row>
    <row r="438449" spans="16:16" x14ac:dyDescent="0.3">
      <c r="P438449" s="83"/>
    </row>
    <row r="438450" spans="16:16" x14ac:dyDescent="0.3">
      <c r="P438450" s="83"/>
    </row>
    <row r="438451" spans="16:16" x14ac:dyDescent="0.3">
      <c r="P438451" s="83"/>
    </row>
    <row r="438452" spans="16:16" x14ac:dyDescent="0.3">
      <c r="P438452" s="83"/>
    </row>
    <row r="438453" spans="16:16" x14ac:dyDescent="0.3">
      <c r="P438453" s="83"/>
    </row>
    <row r="438454" spans="16:16" x14ac:dyDescent="0.3">
      <c r="P438454" s="83"/>
    </row>
    <row r="438455" spans="16:16" x14ac:dyDescent="0.3">
      <c r="P438455" s="83"/>
    </row>
    <row r="438456" spans="16:16" x14ac:dyDescent="0.3">
      <c r="P438456" s="83"/>
    </row>
    <row r="438457" spans="16:16" x14ac:dyDescent="0.3">
      <c r="P438457" s="83"/>
    </row>
    <row r="438458" spans="16:16" x14ac:dyDescent="0.3">
      <c r="P438458" s="83"/>
    </row>
    <row r="438459" spans="16:16" x14ac:dyDescent="0.3">
      <c r="P438459" s="83"/>
    </row>
    <row r="438460" spans="16:16" x14ac:dyDescent="0.3">
      <c r="P438460" s="83"/>
    </row>
    <row r="438461" spans="16:16" x14ac:dyDescent="0.3">
      <c r="P438461" s="83"/>
    </row>
    <row r="438462" spans="16:16" x14ac:dyDescent="0.3">
      <c r="P438462" s="83"/>
    </row>
    <row r="438463" spans="16:16" x14ac:dyDescent="0.3">
      <c r="P438463" s="83"/>
    </row>
    <row r="438464" spans="16:16" x14ac:dyDescent="0.3">
      <c r="P438464" s="83"/>
    </row>
    <row r="438465" spans="16:16" x14ac:dyDescent="0.3">
      <c r="P438465" s="83"/>
    </row>
    <row r="438466" spans="16:16" x14ac:dyDescent="0.3">
      <c r="P438466" s="83"/>
    </row>
    <row r="438467" spans="16:16" x14ac:dyDescent="0.3">
      <c r="P438467" s="83"/>
    </row>
    <row r="438468" spans="16:16" x14ac:dyDescent="0.3">
      <c r="P438468" s="83"/>
    </row>
    <row r="438469" spans="16:16" x14ac:dyDescent="0.3">
      <c r="P438469" s="83"/>
    </row>
    <row r="438470" spans="16:16" x14ac:dyDescent="0.3">
      <c r="P438470" s="83"/>
    </row>
    <row r="438471" spans="16:16" x14ac:dyDescent="0.3">
      <c r="P438471" s="83"/>
    </row>
    <row r="438472" spans="16:16" x14ac:dyDescent="0.3">
      <c r="P438472" s="83"/>
    </row>
    <row r="438473" spans="16:16" x14ac:dyDescent="0.3">
      <c r="P438473" s="83"/>
    </row>
    <row r="438474" spans="16:16" x14ac:dyDescent="0.3">
      <c r="P438474" s="83"/>
    </row>
    <row r="438475" spans="16:16" x14ac:dyDescent="0.3">
      <c r="P438475" s="83"/>
    </row>
    <row r="438476" spans="16:16" x14ac:dyDescent="0.3">
      <c r="P438476" s="83"/>
    </row>
    <row r="438477" spans="16:16" x14ac:dyDescent="0.3">
      <c r="P438477" s="83"/>
    </row>
    <row r="438478" spans="16:16" x14ac:dyDescent="0.3">
      <c r="P438478" s="83"/>
    </row>
    <row r="438479" spans="16:16" x14ac:dyDescent="0.3">
      <c r="P438479" s="83"/>
    </row>
    <row r="438480" spans="16:16" x14ac:dyDescent="0.3">
      <c r="P438480" s="83"/>
    </row>
    <row r="438481" spans="16:16" x14ac:dyDescent="0.3">
      <c r="P438481" s="83"/>
    </row>
    <row r="438482" spans="16:16" x14ac:dyDescent="0.3">
      <c r="P438482" s="83"/>
    </row>
    <row r="438483" spans="16:16" x14ac:dyDescent="0.3">
      <c r="P438483" s="83"/>
    </row>
    <row r="438484" spans="16:16" x14ac:dyDescent="0.3">
      <c r="P438484" s="83"/>
    </row>
    <row r="438485" spans="16:16" x14ac:dyDescent="0.3">
      <c r="P438485" s="83"/>
    </row>
    <row r="438486" spans="16:16" x14ac:dyDescent="0.3">
      <c r="P438486" s="83"/>
    </row>
    <row r="438487" spans="16:16" x14ac:dyDescent="0.3">
      <c r="P438487" s="83"/>
    </row>
    <row r="438488" spans="16:16" x14ac:dyDescent="0.3">
      <c r="P438488" s="83"/>
    </row>
    <row r="438489" spans="16:16" x14ac:dyDescent="0.3">
      <c r="P438489" s="83"/>
    </row>
    <row r="438490" spans="16:16" x14ac:dyDescent="0.3">
      <c r="P438490" s="83"/>
    </row>
    <row r="438491" spans="16:16" x14ac:dyDescent="0.3">
      <c r="P438491" s="83"/>
    </row>
    <row r="438492" spans="16:16" x14ac:dyDescent="0.3">
      <c r="P438492" s="83"/>
    </row>
    <row r="438493" spans="16:16" x14ac:dyDescent="0.3">
      <c r="P438493" s="83"/>
    </row>
    <row r="438494" spans="16:16" x14ac:dyDescent="0.3">
      <c r="P438494" s="83"/>
    </row>
    <row r="438495" spans="16:16" x14ac:dyDescent="0.3">
      <c r="P438495" s="83"/>
    </row>
    <row r="438496" spans="16:16" x14ac:dyDescent="0.3">
      <c r="P438496" s="83"/>
    </row>
    <row r="438497" spans="16:16" x14ac:dyDescent="0.3">
      <c r="P438497" s="83"/>
    </row>
    <row r="438498" spans="16:16" x14ac:dyDescent="0.3">
      <c r="P438498" s="83"/>
    </row>
    <row r="438499" spans="16:16" x14ac:dyDescent="0.3">
      <c r="P438499" s="83"/>
    </row>
    <row r="438500" spans="16:16" x14ac:dyDescent="0.3">
      <c r="P438500" s="83"/>
    </row>
    <row r="438501" spans="16:16" x14ac:dyDescent="0.3">
      <c r="P438501" s="83"/>
    </row>
    <row r="438502" spans="16:16" x14ac:dyDescent="0.3">
      <c r="P438502" s="83"/>
    </row>
    <row r="438503" spans="16:16" x14ac:dyDescent="0.3">
      <c r="P438503" s="83"/>
    </row>
    <row r="438504" spans="16:16" x14ac:dyDescent="0.3">
      <c r="P438504" s="83"/>
    </row>
    <row r="438505" spans="16:16" x14ac:dyDescent="0.3">
      <c r="P438505" s="83"/>
    </row>
    <row r="438506" spans="16:16" x14ac:dyDescent="0.3">
      <c r="P438506" s="83"/>
    </row>
    <row r="438507" spans="16:16" x14ac:dyDescent="0.3">
      <c r="P438507" s="83"/>
    </row>
    <row r="438508" spans="16:16" x14ac:dyDescent="0.3">
      <c r="P438508" s="83"/>
    </row>
    <row r="438509" spans="16:16" x14ac:dyDescent="0.3">
      <c r="P438509" s="83"/>
    </row>
    <row r="438510" spans="16:16" x14ac:dyDescent="0.3">
      <c r="P438510" s="83"/>
    </row>
    <row r="438511" spans="16:16" x14ac:dyDescent="0.3">
      <c r="P438511" s="83"/>
    </row>
    <row r="438512" spans="16:16" x14ac:dyDescent="0.3">
      <c r="P438512" s="83"/>
    </row>
    <row r="438513" spans="16:16" x14ac:dyDescent="0.3">
      <c r="P438513" s="83"/>
    </row>
    <row r="438514" spans="16:16" x14ac:dyDescent="0.3">
      <c r="P438514" s="83"/>
    </row>
    <row r="438515" spans="16:16" x14ac:dyDescent="0.3">
      <c r="P438515" s="83"/>
    </row>
    <row r="438516" spans="16:16" x14ac:dyDescent="0.3">
      <c r="P438516" s="83"/>
    </row>
    <row r="438517" spans="16:16" x14ac:dyDescent="0.3">
      <c r="P438517" s="83"/>
    </row>
    <row r="438518" spans="16:16" x14ac:dyDescent="0.3">
      <c r="P438518" s="83"/>
    </row>
    <row r="438519" spans="16:16" x14ac:dyDescent="0.3">
      <c r="P438519" s="83"/>
    </row>
    <row r="438520" spans="16:16" x14ac:dyDescent="0.3">
      <c r="P438520" s="83"/>
    </row>
    <row r="438521" spans="16:16" x14ac:dyDescent="0.3">
      <c r="P438521" s="83"/>
    </row>
    <row r="438522" spans="16:16" x14ac:dyDescent="0.3">
      <c r="P438522" s="83"/>
    </row>
    <row r="438523" spans="16:16" x14ac:dyDescent="0.3">
      <c r="P438523" s="83"/>
    </row>
    <row r="438524" spans="16:16" x14ac:dyDescent="0.3">
      <c r="P438524" s="83"/>
    </row>
    <row r="438525" spans="16:16" x14ac:dyDescent="0.3">
      <c r="P438525" s="83"/>
    </row>
    <row r="438526" spans="16:16" x14ac:dyDescent="0.3">
      <c r="P438526" s="83"/>
    </row>
    <row r="438527" spans="16:16" x14ac:dyDescent="0.3">
      <c r="P438527" s="83"/>
    </row>
    <row r="438528" spans="16:16" x14ac:dyDescent="0.3">
      <c r="P438528" s="83"/>
    </row>
    <row r="438529" spans="16:16" x14ac:dyDescent="0.3">
      <c r="P438529" s="83"/>
    </row>
    <row r="438530" spans="16:16" x14ac:dyDescent="0.3">
      <c r="P438530" s="83"/>
    </row>
    <row r="438531" spans="16:16" x14ac:dyDescent="0.3">
      <c r="P438531" s="83"/>
    </row>
    <row r="438532" spans="16:16" x14ac:dyDescent="0.3">
      <c r="P438532" s="83"/>
    </row>
    <row r="438533" spans="16:16" x14ac:dyDescent="0.3">
      <c r="P438533" s="83"/>
    </row>
    <row r="438534" spans="16:16" x14ac:dyDescent="0.3">
      <c r="P438534" s="83"/>
    </row>
    <row r="438535" spans="16:16" x14ac:dyDescent="0.3">
      <c r="P438535" s="83"/>
    </row>
    <row r="438536" spans="16:16" x14ac:dyDescent="0.3">
      <c r="P438536" s="83"/>
    </row>
    <row r="438537" spans="16:16" x14ac:dyDescent="0.3">
      <c r="P438537" s="83"/>
    </row>
    <row r="438538" spans="16:16" x14ac:dyDescent="0.3">
      <c r="P438538" s="83"/>
    </row>
    <row r="438539" spans="16:16" x14ac:dyDescent="0.3">
      <c r="P438539" s="83"/>
    </row>
    <row r="438540" spans="16:16" x14ac:dyDescent="0.3">
      <c r="P438540" s="83"/>
    </row>
    <row r="438541" spans="16:16" x14ac:dyDescent="0.3">
      <c r="P438541" s="83"/>
    </row>
    <row r="438542" spans="16:16" x14ac:dyDescent="0.3">
      <c r="P438542" s="83"/>
    </row>
    <row r="438543" spans="16:16" x14ac:dyDescent="0.3">
      <c r="P438543" s="83"/>
    </row>
    <row r="438544" spans="16:16" x14ac:dyDescent="0.3">
      <c r="P438544" s="83"/>
    </row>
    <row r="438545" spans="16:16" x14ac:dyDescent="0.3">
      <c r="P438545" s="83"/>
    </row>
    <row r="438546" spans="16:16" x14ac:dyDescent="0.3">
      <c r="P438546" s="83"/>
    </row>
    <row r="438547" spans="16:16" x14ac:dyDescent="0.3">
      <c r="P438547" s="83"/>
    </row>
    <row r="438548" spans="16:16" x14ac:dyDescent="0.3">
      <c r="P438548" s="83"/>
    </row>
    <row r="438549" spans="16:16" x14ac:dyDescent="0.3">
      <c r="P438549" s="83"/>
    </row>
    <row r="438550" spans="16:16" x14ac:dyDescent="0.3">
      <c r="P438550" s="83"/>
    </row>
    <row r="438551" spans="16:16" x14ac:dyDescent="0.3">
      <c r="P438551" s="83"/>
    </row>
    <row r="438552" spans="16:16" x14ac:dyDescent="0.3">
      <c r="P438552" s="83"/>
    </row>
    <row r="438553" spans="16:16" x14ac:dyDescent="0.3">
      <c r="P438553" s="83"/>
    </row>
    <row r="438554" spans="16:16" x14ac:dyDescent="0.3">
      <c r="P438554" s="83"/>
    </row>
    <row r="438555" spans="16:16" x14ac:dyDescent="0.3">
      <c r="P438555" s="83"/>
    </row>
    <row r="438556" spans="16:16" x14ac:dyDescent="0.3">
      <c r="P438556" s="83"/>
    </row>
    <row r="438557" spans="16:16" x14ac:dyDescent="0.3">
      <c r="P438557" s="83"/>
    </row>
    <row r="438558" spans="16:16" x14ac:dyDescent="0.3">
      <c r="P438558" s="83"/>
    </row>
    <row r="438559" spans="16:16" x14ac:dyDescent="0.3">
      <c r="P438559" s="83"/>
    </row>
    <row r="438560" spans="16:16" x14ac:dyDescent="0.3">
      <c r="P438560" s="83"/>
    </row>
    <row r="438561" spans="16:16" x14ac:dyDescent="0.3">
      <c r="P438561" s="83"/>
    </row>
    <row r="438562" spans="16:16" x14ac:dyDescent="0.3">
      <c r="P438562" s="83"/>
    </row>
    <row r="438563" spans="16:16" x14ac:dyDescent="0.3">
      <c r="P438563" s="83"/>
    </row>
    <row r="438564" spans="16:16" x14ac:dyDescent="0.3">
      <c r="P438564" s="83"/>
    </row>
    <row r="438565" spans="16:16" x14ac:dyDescent="0.3">
      <c r="P438565" s="83"/>
    </row>
    <row r="438566" spans="16:16" x14ac:dyDescent="0.3">
      <c r="P438566" s="83"/>
    </row>
    <row r="438567" spans="16:16" x14ac:dyDescent="0.3">
      <c r="P438567" s="83"/>
    </row>
    <row r="438568" spans="16:16" x14ac:dyDescent="0.3">
      <c r="P438568" s="83"/>
    </row>
    <row r="438569" spans="16:16" x14ac:dyDescent="0.3">
      <c r="P438569" s="83"/>
    </row>
    <row r="438570" spans="16:16" x14ac:dyDescent="0.3">
      <c r="P438570" s="83"/>
    </row>
    <row r="438571" spans="16:16" x14ac:dyDescent="0.3">
      <c r="P438571" s="83"/>
    </row>
    <row r="438572" spans="16:16" x14ac:dyDescent="0.3">
      <c r="P438572" s="83"/>
    </row>
    <row r="438573" spans="16:16" x14ac:dyDescent="0.3">
      <c r="P438573" s="83"/>
    </row>
    <row r="438574" spans="16:16" x14ac:dyDescent="0.3">
      <c r="P438574" s="83"/>
    </row>
    <row r="438575" spans="16:16" x14ac:dyDescent="0.3">
      <c r="P438575" s="83"/>
    </row>
    <row r="438576" spans="16:16" x14ac:dyDescent="0.3">
      <c r="P438576" s="83"/>
    </row>
    <row r="438577" spans="16:16" x14ac:dyDescent="0.3">
      <c r="P438577" s="83"/>
    </row>
    <row r="438578" spans="16:16" x14ac:dyDescent="0.3">
      <c r="P438578" s="83"/>
    </row>
    <row r="438579" spans="16:16" x14ac:dyDescent="0.3">
      <c r="P438579" s="83"/>
    </row>
    <row r="438580" spans="16:16" x14ac:dyDescent="0.3">
      <c r="P438580" s="83"/>
    </row>
    <row r="438581" spans="16:16" x14ac:dyDescent="0.3">
      <c r="P438581" s="83"/>
    </row>
    <row r="438582" spans="16:16" x14ac:dyDescent="0.3">
      <c r="P438582" s="83"/>
    </row>
    <row r="438583" spans="16:16" x14ac:dyDescent="0.3">
      <c r="P438583" s="83"/>
    </row>
    <row r="438584" spans="16:16" x14ac:dyDescent="0.3">
      <c r="P438584" s="83"/>
    </row>
    <row r="438585" spans="16:16" x14ac:dyDescent="0.3">
      <c r="P438585" s="83"/>
    </row>
    <row r="438586" spans="16:16" x14ac:dyDescent="0.3">
      <c r="P438586" s="83"/>
    </row>
    <row r="438587" spans="16:16" x14ac:dyDescent="0.3">
      <c r="P438587" s="83"/>
    </row>
    <row r="438588" spans="16:16" x14ac:dyDescent="0.3">
      <c r="P438588" s="83"/>
    </row>
    <row r="438589" spans="16:16" x14ac:dyDescent="0.3">
      <c r="P438589" s="83"/>
    </row>
    <row r="438590" spans="16:16" x14ac:dyDescent="0.3">
      <c r="P438590" s="83"/>
    </row>
    <row r="438591" spans="16:16" x14ac:dyDescent="0.3">
      <c r="P438591" s="83"/>
    </row>
    <row r="438592" spans="16:16" x14ac:dyDescent="0.3">
      <c r="P438592" s="83"/>
    </row>
    <row r="438593" spans="16:16" x14ac:dyDescent="0.3">
      <c r="P438593" s="83"/>
    </row>
    <row r="438594" spans="16:16" x14ac:dyDescent="0.3">
      <c r="P438594" s="83"/>
    </row>
    <row r="438595" spans="16:16" x14ac:dyDescent="0.3">
      <c r="P438595" s="83"/>
    </row>
    <row r="438596" spans="16:16" x14ac:dyDescent="0.3">
      <c r="P438596" s="83"/>
    </row>
    <row r="438597" spans="16:16" x14ac:dyDescent="0.3">
      <c r="P438597" s="83"/>
    </row>
    <row r="438598" spans="16:16" x14ac:dyDescent="0.3">
      <c r="P438598" s="83"/>
    </row>
    <row r="438599" spans="16:16" x14ac:dyDescent="0.3">
      <c r="P438599" s="83"/>
    </row>
    <row r="438600" spans="16:16" x14ac:dyDescent="0.3">
      <c r="P438600" s="83"/>
    </row>
    <row r="438601" spans="16:16" x14ac:dyDescent="0.3">
      <c r="P438601" s="83"/>
    </row>
    <row r="438602" spans="16:16" x14ac:dyDescent="0.3">
      <c r="P438602" s="83"/>
    </row>
    <row r="438603" spans="16:16" x14ac:dyDescent="0.3">
      <c r="P438603" s="83"/>
    </row>
    <row r="438604" spans="16:16" x14ac:dyDescent="0.3">
      <c r="P438604" s="83"/>
    </row>
    <row r="438605" spans="16:16" x14ac:dyDescent="0.3">
      <c r="P438605" s="83"/>
    </row>
    <row r="438606" spans="16:16" x14ac:dyDescent="0.3">
      <c r="P438606" s="83"/>
    </row>
    <row r="438607" spans="16:16" x14ac:dyDescent="0.3">
      <c r="P438607" s="83"/>
    </row>
    <row r="438608" spans="16:16" x14ac:dyDescent="0.3">
      <c r="P438608" s="83"/>
    </row>
    <row r="438609" spans="16:16" x14ac:dyDescent="0.3">
      <c r="P438609" s="83"/>
    </row>
    <row r="438610" spans="16:16" x14ac:dyDescent="0.3">
      <c r="P438610" s="83"/>
    </row>
    <row r="438611" spans="16:16" x14ac:dyDescent="0.3">
      <c r="P438611" s="83"/>
    </row>
    <row r="438612" spans="16:16" x14ac:dyDescent="0.3">
      <c r="P438612" s="83"/>
    </row>
    <row r="438613" spans="16:16" x14ac:dyDescent="0.3">
      <c r="P438613" s="83"/>
    </row>
    <row r="438614" spans="16:16" x14ac:dyDescent="0.3">
      <c r="P438614" s="83"/>
    </row>
    <row r="438615" spans="16:16" x14ac:dyDescent="0.3">
      <c r="P438615" s="83"/>
    </row>
    <row r="438616" spans="16:16" x14ac:dyDescent="0.3">
      <c r="P438616" s="83"/>
    </row>
    <row r="438617" spans="16:16" x14ac:dyDescent="0.3">
      <c r="P438617" s="83"/>
    </row>
    <row r="438618" spans="16:16" x14ac:dyDescent="0.3">
      <c r="P438618" s="83"/>
    </row>
    <row r="438619" spans="16:16" x14ac:dyDescent="0.3">
      <c r="P438619" s="83"/>
    </row>
    <row r="438620" spans="16:16" x14ac:dyDescent="0.3">
      <c r="P438620" s="83"/>
    </row>
    <row r="438621" spans="16:16" x14ac:dyDescent="0.3">
      <c r="P438621" s="83"/>
    </row>
    <row r="438622" spans="16:16" x14ac:dyDescent="0.3">
      <c r="P438622" s="83"/>
    </row>
    <row r="438623" spans="16:16" x14ac:dyDescent="0.3">
      <c r="P438623" s="83"/>
    </row>
    <row r="438624" spans="16:16" x14ac:dyDescent="0.3">
      <c r="P438624" s="83"/>
    </row>
    <row r="438625" spans="16:16" x14ac:dyDescent="0.3">
      <c r="P438625" s="83"/>
    </row>
    <row r="438626" spans="16:16" x14ac:dyDescent="0.3">
      <c r="P438626" s="83"/>
    </row>
    <row r="438627" spans="16:16" x14ac:dyDescent="0.3">
      <c r="P438627" s="83"/>
    </row>
    <row r="438628" spans="16:16" x14ac:dyDescent="0.3">
      <c r="P438628" s="83"/>
    </row>
    <row r="438629" spans="16:16" x14ac:dyDescent="0.3">
      <c r="P438629" s="83"/>
    </row>
    <row r="438630" spans="16:16" x14ac:dyDescent="0.3">
      <c r="P438630" s="83"/>
    </row>
    <row r="438631" spans="16:16" x14ac:dyDescent="0.3">
      <c r="P438631" s="83"/>
    </row>
    <row r="438632" spans="16:16" x14ac:dyDescent="0.3">
      <c r="P438632" s="83"/>
    </row>
    <row r="438633" spans="16:16" x14ac:dyDescent="0.3">
      <c r="P438633" s="83"/>
    </row>
    <row r="438634" spans="16:16" x14ac:dyDescent="0.3">
      <c r="P438634" s="83"/>
    </row>
    <row r="438635" spans="16:16" x14ac:dyDescent="0.3">
      <c r="P438635" s="83"/>
    </row>
    <row r="438636" spans="16:16" x14ac:dyDescent="0.3">
      <c r="P438636" s="83"/>
    </row>
    <row r="438637" spans="16:16" x14ac:dyDescent="0.3">
      <c r="P438637" s="83"/>
    </row>
    <row r="438638" spans="16:16" x14ac:dyDescent="0.3">
      <c r="P438638" s="83"/>
    </row>
    <row r="438639" spans="16:16" x14ac:dyDescent="0.3">
      <c r="P438639" s="83"/>
    </row>
    <row r="438640" spans="16:16" x14ac:dyDescent="0.3">
      <c r="P438640" s="83"/>
    </row>
    <row r="438641" spans="16:16" x14ac:dyDescent="0.3">
      <c r="P438641" s="83"/>
    </row>
    <row r="438642" spans="16:16" x14ac:dyDescent="0.3">
      <c r="P438642" s="83"/>
    </row>
    <row r="438643" spans="16:16" x14ac:dyDescent="0.3">
      <c r="P438643" s="83"/>
    </row>
    <row r="438644" spans="16:16" x14ac:dyDescent="0.3">
      <c r="P438644" s="83"/>
    </row>
    <row r="438645" spans="16:16" x14ac:dyDescent="0.3">
      <c r="P438645" s="83"/>
    </row>
    <row r="438646" spans="16:16" x14ac:dyDescent="0.3">
      <c r="P438646" s="83"/>
    </row>
    <row r="438647" spans="16:16" x14ac:dyDescent="0.3">
      <c r="P438647" s="83"/>
    </row>
    <row r="438648" spans="16:16" x14ac:dyDescent="0.3">
      <c r="P438648" s="83"/>
    </row>
    <row r="438649" spans="16:16" x14ac:dyDescent="0.3">
      <c r="P438649" s="83"/>
    </row>
    <row r="438650" spans="16:16" x14ac:dyDescent="0.3">
      <c r="P438650" s="83"/>
    </row>
    <row r="438651" spans="16:16" x14ac:dyDescent="0.3">
      <c r="P438651" s="83"/>
    </row>
    <row r="438652" spans="16:16" x14ac:dyDescent="0.3">
      <c r="P438652" s="83"/>
    </row>
    <row r="438653" spans="16:16" x14ac:dyDescent="0.3">
      <c r="P438653" s="83"/>
    </row>
    <row r="438654" spans="16:16" x14ac:dyDescent="0.3">
      <c r="P438654" s="83"/>
    </row>
    <row r="438655" spans="16:16" x14ac:dyDescent="0.3">
      <c r="P438655" s="83"/>
    </row>
    <row r="438656" spans="16:16" x14ac:dyDescent="0.3">
      <c r="P438656" s="83"/>
    </row>
    <row r="438657" spans="16:16" x14ac:dyDescent="0.3">
      <c r="P438657" s="83"/>
    </row>
    <row r="438658" spans="16:16" x14ac:dyDescent="0.3">
      <c r="P438658" s="83"/>
    </row>
    <row r="438659" spans="16:16" x14ac:dyDescent="0.3">
      <c r="P438659" s="83"/>
    </row>
    <row r="438660" spans="16:16" x14ac:dyDescent="0.3">
      <c r="P438660" s="83"/>
    </row>
    <row r="438661" spans="16:16" x14ac:dyDescent="0.3">
      <c r="P438661" s="83"/>
    </row>
    <row r="438662" spans="16:16" x14ac:dyDescent="0.3">
      <c r="P438662" s="83"/>
    </row>
    <row r="438663" spans="16:16" x14ac:dyDescent="0.3">
      <c r="P438663" s="83"/>
    </row>
    <row r="438664" spans="16:16" x14ac:dyDescent="0.3">
      <c r="P438664" s="83"/>
    </row>
    <row r="438665" spans="16:16" x14ac:dyDescent="0.3">
      <c r="P438665" s="83"/>
    </row>
    <row r="438666" spans="16:16" x14ac:dyDescent="0.3">
      <c r="P438666" s="83"/>
    </row>
    <row r="438667" spans="16:16" x14ac:dyDescent="0.3">
      <c r="P438667" s="83"/>
    </row>
    <row r="438668" spans="16:16" x14ac:dyDescent="0.3">
      <c r="P438668" s="83"/>
    </row>
    <row r="438669" spans="16:16" x14ac:dyDescent="0.3">
      <c r="P438669" s="83"/>
    </row>
    <row r="438670" spans="16:16" x14ac:dyDescent="0.3">
      <c r="P438670" s="83"/>
    </row>
    <row r="438671" spans="16:16" x14ac:dyDescent="0.3">
      <c r="P438671" s="83"/>
    </row>
    <row r="438672" spans="16:16" x14ac:dyDescent="0.3">
      <c r="P438672" s="83"/>
    </row>
    <row r="438673" spans="16:16" x14ac:dyDescent="0.3">
      <c r="P438673" s="83"/>
    </row>
    <row r="438674" spans="16:16" x14ac:dyDescent="0.3">
      <c r="P438674" s="83"/>
    </row>
    <row r="438675" spans="16:16" x14ac:dyDescent="0.3">
      <c r="P438675" s="83"/>
    </row>
    <row r="438676" spans="16:16" x14ac:dyDescent="0.3">
      <c r="P438676" s="83"/>
    </row>
    <row r="438677" spans="16:16" x14ac:dyDescent="0.3">
      <c r="P438677" s="83"/>
    </row>
    <row r="438678" spans="16:16" x14ac:dyDescent="0.3">
      <c r="P438678" s="83"/>
    </row>
    <row r="438679" spans="16:16" x14ac:dyDescent="0.3">
      <c r="P438679" s="83"/>
    </row>
    <row r="438680" spans="16:16" x14ac:dyDescent="0.3">
      <c r="P438680" s="83"/>
    </row>
    <row r="438681" spans="16:16" x14ac:dyDescent="0.3">
      <c r="P438681" s="83"/>
    </row>
    <row r="438682" spans="16:16" x14ac:dyDescent="0.3">
      <c r="P438682" s="83"/>
    </row>
    <row r="438683" spans="16:16" x14ac:dyDescent="0.3">
      <c r="P438683" s="83"/>
    </row>
    <row r="438684" spans="16:16" x14ac:dyDescent="0.3">
      <c r="P438684" s="83"/>
    </row>
    <row r="438685" spans="16:16" x14ac:dyDescent="0.3">
      <c r="P438685" s="83"/>
    </row>
    <row r="438686" spans="16:16" x14ac:dyDescent="0.3">
      <c r="P438686" s="83"/>
    </row>
    <row r="438687" spans="16:16" x14ac:dyDescent="0.3">
      <c r="P438687" s="83"/>
    </row>
    <row r="438688" spans="16:16" x14ac:dyDescent="0.3">
      <c r="P438688" s="83"/>
    </row>
    <row r="438689" spans="16:16" x14ac:dyDescent="0.3">
      <c r="P438689" s="83"/>
    </row>
    <row r="438690" spans="16:16" x14ac:dyDescent="0.3">
      <c r="P438690" s="83"/>
    </row>
    <row r="438691" spans="16:16" x14ac:dyDescent="0.3">
      <c r="P438691" s="83"/>
    </row>
    <row r="438692" spans="16:16" x14ac:dyDescent="0.3">
      <c r="P438692" s="83"/>
    </row>
    <row r="438693" spans="16:16" x14ac:dyDescent="0.3">
      <c r="P438693" s="83"/>
    </row>
    <row r="438694" spans="16:16" x14ac:dyDescent="0.3">
      <c r="P438694" s="83"/>
    </row>
    <row r="438695" spans="16:16" x14ac:dyDescent="0.3">
      <c r="P438695" s="83"/>
    </row>
    <row r="438696" spans="16:16" x14ac:dyDescent="0.3">
      <c r="P438696" s="83"/>
    </row>
    <row r="438697" spans="16:16" x14ac:dyDescent="0.3">
      <c r="P438697" s="83"/>
    </row>
    <row r="438698" spans="16:16" x14ac:dyDescent="0.3">
      <c r="P438698" s="83"/>
    </row>
    <row r="438699" spans="16:16" x14ac:dyDescent="0.3">
      <c r="P438699" s="83"/>
    </row>
    <row r="438700" spans="16:16" x14ac:dyDescent="0.3">
      <c r="P438700" s="83"/>
    </row>
    <row r="438701" spans="16:16" x14ac:dyDescent="0.3">
      <c r="P438701" s="83"/>
    </row>
    <row r="438702" spans="16:16" x14ac:dyDescent="0.3">
      <c r="P438702" s="83"/>
    </row>
    <row r="438703" spans="16:16" x14ac:dyDescent="0.3">
      <c r="P438703" s="83"/>
    </row>
    <row r="438704" spans="16:16" x14ac:dyDescent="0.3">
      <c r="P438704" s="83"/>
    </row>
    <row r="438705" spans="16:16" x14ac:dyDescent="0.3">
      <c r="P438705" s="83"/>
    </row>
    <row r="438706" spans="16:16" x14ac:dyDescent="0.3">
      <c r="P438706" s="83"/>
    </row>
    <row r="438707" spans="16:16" x14ac:dyDescent="0.3">
      <c r="P438707" s="83"/>
    </row>
    <row r="438708" spans="16:16" x14ac:dyDescent="0.3">
      <c r="P438708" s="83"/>
    </row>
    <row r="438709" spans="16:16" x14ac:dyDescent="0.3">
      <c r="P438709" s="83"/>
    </row>
    <row r="438710" spans="16:16" x14ac:dyDescent="0.3">
      <c r="P438710" s="83"/>
    </row>
    <row r="438711" spans="16:16" x14ac:dyDescent="0.3">
      <c r="P438711" s="83"/>
    </row>
    <row r="438712" spans="16:16" x14ac:dyDescent="0.3">
      <c r="P438712" s="83"/>
    </row>
    <row r="438713" spans="16:16" x14ac:dyDescent="0.3">
      <c r="P438713" s="83"/>
    </row>
    <row r="438714" spans="16:16" x14ac:dyDescent="0.3">
      <c r="P438714" s="83"/>
    </row>
    <row r="438715" spans="16:16" x14ac:dyDescent="0.3">
      <c r="P438715" s="83"/>
    </row>
    <row r="438716" spans="16:16" x14ac:dyDescent="0.3">
      <c r="P438716" s="83"/>
    </row>
    <row r="438717" spans="16:16" x14ac:dyDescent="0.3">
      <c r="P438717" s="83"/>
    </row>
    <row r="438718" spans="16:16" x14ac:dyDescent="0.3">
      <c r="P438718" s="83"/>
    </row>
    <row r="438719" spans="16:16" x14ac:dyDescent="0.3">
      <c r="P438719" s="83"/>
    </row>
    <row r="438720" spans="16:16" x14ac:dyDescent="0.3">
      <c r="P438720" s="83"/>
    </row>
    <row r="438721" spans="16:16" x14ac:dyDescent="0.3">
      <c r="P438721" s="83"/>
    </row>
    <row r="438722" spans="16:16" x14ac:dyDescent="0.3">
      <c r="P438722" s="83"/>
    </row>
    <row r="438723" spans="16:16" x14ac:dyDescent="0.3">
      <c r="P438723" s="83"/>
    </row>
    <row r="438724" spans="16:16" x14ac:dyDescent="0.3">
      <c r="P438724" s="83"/>
    </row>
    <row r="438725" spans="16:16" x14ac:dyDescent="0.3">
      <c r="P438725" s="83"/>
    </row>
    <row r="438726" spans="16:16" x14ac:dyDescent="0.3">
      <c r="P438726" s="83"/>
    </row>
    <row r="438727" spans="16:16" x14ac:dyDescent="0.3">
      <c r="P438727" s="83"/>
    </row>
    <row r="438728" spans="16:16" x14ac:dyDescent="0.3">
      <c r="P438728" s="83"/>
    </row>
    <row r="438729" spans="16:16" x14ac:dyDescent="0.3">
      <c r="P438729" s="83"/>
    </row>
    <row r="438730" spans="16:16" x14ac:dyDescent="0.3">
      <c r="P438730" s="83"/>
    </row>
    <row r="438731" spans="16:16" x14ac:dyDescent="0.3">
      <c r="P438731" s="83"/>
    </row>
    <row r="438732" spans="16:16" x14ac:dyDescent="0.3">
      <c r="P438732" s="83"/>
    </row>
    <row r="438733" spans="16:16" x14ac:dyDescent="0.3">
      <c r="P438733" s="83"/>
    </row>
    <row r="438734" spans="16:16" x14ac:dyDescent="0.3">
      <c r="P438734" s="83"/>
    </row>
    <row r="438735" spans="16:16" x14ac:dyDescent="0.3">
      <c r="P438735" s="83"/>
    </row>
    <row r="438736" spans="16:16" x14ac:dyDescent="0.3">
      <c r="P438736" s="83"/>
    </row>
    <row r="438737" spans="16:16" x14ac:dyDescent="0.3">
      <c r="P438737" s="83"/>
    </row>
    <row r="438738" spans="16:16" x14ac:dyDescent="0.3">
      <c r="P438738" s="83"/>
    </row>
    <row r="438739" spans="16:16" x14ac:dyDescent="0.3">
      <c r="P438739" s="83"/>
    </row>
    <row r="438740" spans="16:16" x14ac:dyDescent="0.3">
      <c r="P438740" s="83"/>
    </row>
    <row r="438741" spans="16:16" x14ac:dyDescent="0.3">
      <c r="P438741" s="83"/>
    </row>
    <row r="438742" spans="16:16" x14ac:dyDescent="0.3">
      <c r="P438742" s="83"/>
    </row>
    <row r="438743" spans="16:16" x14ac:dyDescent="0.3">
      <c r="P438743" s="83"/>
    </row>
    <row r="438744" spans="16:16" x14ac:dyDescent="0.3">
      <c r="P438744" s="83"/>
    </row>
    <row r="438745" spans="16:16" x14ac:dyDescent="0.3">
      <c r="P438745" s="83"/>
    </row>
    <row r="438746" spans="16:16" x14ac:dyDescent="0.3">
      <c r="P438746" s="83"/>
    </row>
    <row r="438747" spans="16:16" x14ac:dyDescent="0.3">
      <c r="P438747" s="83"/>
    </row>
    <row r="438748" spans="16:16" x14ac:dyDescent="0.3">
      <c r="P438748" s="83"/>
    </row>
    <row r="438749" spans="16:16" x14ac:dyDescent="0.3">
      <c r="P438749" s="83"/>
    </row>
    <row r="438750" spans="16:16" x14ac:dyDescent="0.3">
      <c r="P438750" s="83"/>
    </row>
    <row r="438751" spans="16:16" x14ac:dyDescent="0.3">
      <c r="P438751" s="83"/>
    </row>
    <row r="438752" spans="16:16" x14ac:dyDescent="0.3">
      <c r="P438752" s="83"/>
    </row>
    <row r="438753" spans="16:16" x14ac:dyDescent="0.3">
      <c r="P438753" s="83"/>
    </row>
    <row r="438754" spans="16:16" x14ac:dyDescent="0.3">
      <c r="P438754" s="83"/>
    </row>
    <row r="438755" spans="16:16" x14ac:dyDescent="0.3">
      <c r="P438755" s="83"/>
    </row>
    <row r="438756" spans="16:16" x14ac:dyDescent="0.3">
      <c r="P438756" s="83"/>
    </row>
    <row r="438757" spans="16:16" x14ac:dyDescent="0.3">
      <c r="P438757" s="83"/>
    </row>
    <row r="438758" spans="16:16" x14ac:dyDescent="0.3">
      <c r="P438758" s="83"/>
    </row>
    <row r="438759" spans="16:16" x14ac:dyDescent="0.3">
      <c r="P438759" s="83"/>
    </row>
    <row r="438760" spans="16:16" x14ac:dyDescent="0.3">
      <c r="P438760" s="83"/>
    </row>
    <row r="438761" spans="16:16" x14ac:dyDescent="0.3">
      <c r="P438761" s="83"/>
    </row>
    <row r="438762" spans="16:16" x14ac:dyDescent="0.3">
      <c r="P438762" s="83"/>
    </row>
    <row r="438763" spans="16:16" x14ac:dyDescent="0.3">
      <c r="P438763" s="83"/>
    </row>
    <row r="438764" spans="16:16" x14ac:dyDescent="0.3">
      <c r="P438764" s="83"/>
    </row>
    <row r="438765" spans="16:16" x14ac:dyDescent="0.3">
      <c r="P438765" s="83"/>
    </row>
    <row r="438766" spans="16:16" x14ac:dyDescent="0.3">
      <c r="P438766" s="83"/>
    </row>
    <row r="438767" spans="16:16" x14ac:dyDescent="0.3">
      <c r="P438767" s="83"/>
    </row>
    <row r="438768" spans="16:16" x14ac:dyDescent="0.3">
      <c r="P438768" s="83"/>
    </row>
    <row r="438769" spans="16:16" x14ac:dyDescent="0.3">
      <c r="P438769" s="83"/>
    </row>
    <row r="438770" spans="16:16" x14ac:dyDescent="0.3">
      <c r="P438770" s="83"/>
    </row>
    <row r="438771" spans="16:16" x14ac:dyDescent="0.3">
      <c r="P438771" s="83"/>
    </row>
    <row r="438772" spans="16:16" x14ac:dyDescent="0.3">
      <c r="P438772" s="83"/>
    </row>
    <row r="438773" spans="16:16" x14ac:dyDescent="0.3">
      <c r="P438773" s="83"/>
    </row>
    <row r="438774" spans="16:16" x14ac:dyDescent="0.3">
      <c r="P438774" s="83"/>
    </row>
    <row r="438775" spans="16:16" x14ac:dyDescent="0.3">
      <c r="P438775" s="83"/>
    </row>
    <row r="438776" spans="16:16" x14ac:dyDescent="0.3">
      <c r="P438776" s="83"/>
    </row>
    <row r="438777" spans="16:16" x14ac:dyDescent="0.3">
      <c r="P438777" s="83"/>
    </row>
    <row r="438778" spans="16:16" x14ac:dyDescent="0.3">
      <c r="P438778" s="83"/>
    </row>
    <row r="438779" spans="16:16" x14ac:dyDescent="0.3">
      <c r="P438779" s="83"/>
    </row>
    <row r="438780" spans="16:16" x14ac:dyDescent="0.3">
      <c r="P438780" s="83"/>
    </row>
    <row r="438781" spans="16:16" x14ac:dyDescent="0.3">
      <c r="P438781" s="83"/>
    </row>
    <row r="438782" spans="16:16" x14ac:dyDescent="0.3">
      <c r="P438782" s="83"/>
    </row>
    <row r="438783" spans="16:16" x14ac:dyDescent="0.3">
      <c r="P438783" s="83"/>
    </row>
    <row r="438784" spans="16:16" x14ac:dyDescent="0.3">
      <c r="P438784" s="83"/>
    </row>
    <row r="438785" spans="16:16" x14ac:dyDescent="0.3">
      <c r="P438785" s="83"/>
    </row>
    <row r="438786" spans="16:16" x14ac:dyDescent="0.3">
      <c r="P438786" s="83"/>
    </row>
    <row r="438787" spans="16:16" x14ac:dyDescent="0.3">
      <c r="P438787" s="83"/>
    </row>
    <row r="438788" spans="16:16" x14ac:dyDescent="0.3">
      <c r="P438788" s="83"/>
    </row>
    <row r="438789" spans="16:16" x14ac:dyDescent="0.3">
      <c r="P438789" s="83"/>
    </row>
    <row r="438790" spans="16:16" x14ac:dyDescent="0.3">
      <c r="P438790" s="83"/>
    </row>
    <row r="438791" spans="16:16" x14ac:dyDescent="0.3">
      <c r="P438791" s="83"/>
    </row>
    <row r="438792" spans="16:16" x14ac:dyDescent="0.3">
      <c r="P438792" s="83"/>
    </row>
    <row r="438793" spans="16:16" x14ac:dyDescent="0.3">
      <c r="P438793" s="83"/>
    </row>
    <row r="438794" spans="16:16" x14ac:dyDescent="0.3">
      <c r="P438794" s="83"/>
    </row>
    <row r="438795" spans="16:16" x14ac:dyDescent="0.3">
      <c r="P438795" s="83"/>
    </row>
    <row r="438796" spans="16:16" x14ac:dyDescent="0.3">
      <c r="P438796" s="83"/>
    </row>
    <row r="438797" spans="16:16" x14ac:dyDescent="0.3">
      <c r="P438797" s="83"/>
    </row>
    <row r="438798" spans="16:16" x14ac:dyDescent="0.3">
      <c r="P438798" s="83"/>
    </row>
    <row r="438799" spans="16:16" x14ac:dyDescent="0.3">
      <c r="P438799" s="83"/>
    </row>
    <row r="438800" spans="16:16" x14ac:dyDescent="0.3">
      <c r="P438800" s="83"/>
    </row>
    <row r="438801" spans="16:16" x14ac:dyDescent="0.3">
      <c r="P438801" s="83"/>
    </row>
    <row r="438802" spans="16:16" x14ac:dyDescent="0.3">
      <c r="P438802" s="83"/>
    </row>
    <row r="438803" spans="16:16" x14ac:dyDescent="0.3">
      <c r="P438803" s="83"/>
    </row>
    <row r="438804" spans="16:16" x14ac:dyDescent="0.3">
      <c r="P438804" s="83"/>
    </row>
    <row r="438805" spans="16:16" x14ac:dyDescent="0.3">
      <c r="P438805" s="83"/>
    </row>
    <row r="438806" spans="16:16" x14ac:dyDescent="0.3">
      <c r="P438806" s="83"/>
    </row>
    <row r="438807" spans="16:16" x14ac:dyDescent="0.3">
      <c r="P438807" s="83"/>
    </row>
    <row r="438808" spans="16:16" x14ac:dyDescent="0.3">
      <c r="P438808" s="83"/>
    </row>
    <row r="438809" spans="16:16" x14ac:dyDescent="0.3">
      <c r="P438809" s="83"/>
    </row>
    <row r="438810" spans="16:16" x14ac:dyDescent="0.3">
      <c r="P438810" s="83"/>
    </row>
    <row r="438811" spans="16:16" x14ac:dyDescent="0.3">
      <c r="P438811" s="83"/>
    </row>
    <row r="438812" spans="16:16" x14ac:dyDescent="0.3">
      <c r="P438812" s="83"/>
    </row>
    <row r="438813" spans="16:16" x14ac:dyDescent="0.3">
      <c r="P438813" s="83"/>
    </row>
    <row r="438814" spans="16:16" x14ac:dyDescent="0.3">
      <c r="P438814" s="83"/>
    </row>
    <row r="438815" spans="16:16" x14ac:dyDescent="0.3">
      <c r="P438815" s="83"/>
    </row>
    <row r="438816" spans="16:16" x14ac:dyDescent="0.3">
      <c r="P438816" s="83"/>
    </row>
    <row r="438817" spans="16:16" x14ac:dyDescent="0.3">
      <c r="P438817" s="83"/>
    </row>
    <row r="438818" spans="16:16" x14ac:dyDescent="0.3">
      <c r="P438818" s="83"/>
    </row>
    <row r="438819" spans="16:16" x14ac:dyDescent="0.3">
      <c r="P438819" s="83"/>
    </row>
    <row r="438820" spans="16:16" x14ac:dyDescent="0.3">
      <c r="P438820" s="83"/>
    </row>
    <row r="438821" spans="16:16" x14ac:dyDescent="0.3">
      <c r="P438821" s="83"/>
    </row>
    <row r="438822" spans="16:16" x14ac:dyDescent="0.3">
      <c r="P438822" s="83"/>
    </row>
    <row r="438823" spans="16:16" x14ac:dyDescent="0.3">
      <c r="P438823" s="83"/>
    </row>
    <row r="438824" spans="16:16" x14ac:dyDescent="0.3">
      <c r="P438824" s="83"/>
    </row>
    <row r="438825" spans="16:16" x14ac:dyDescent="0.3">
      <c r="P438825" s="83"/>
    </row>
    <row r="438826" spans="16:16" x14ac:dyDescent="0.3">
      <c r="P438826" s="83"/>
    </row>
    <row r="438827" spans="16:16" x14ac:dyDescent="0.3">
      <c r="P438827" s="83"/>
    </row>
    <row r="438828" spans="16:16" x14ac:dyDescent="0.3">
      <c r="P438828" s="83"/>
    </row>
    <row r="438829" spans="16:16" x14ac:dyDescent="0.3">
      <c r="P438829" s="83"/>
    </row>
    <row r="438830" spans="16:16" x14ac:dyDescent="0.3">
      <c r="P438830" s="83"/>
    </row>
    <row r="438831" spans="16:16" x14ac:dyDescent="0.3">
      <c r="P438831" s="83"/>
    </row>
    <row r="438832" spans="16:16" x14ac:dyDescent="0.3">
      <c r="P438832" s="83"/>
    </row>
    <row r="438833" spans="16:16" x14ac:dyDescent="0.3">
      <c r="P438833" s="83"/>
    </row>
    <row r="438834" spans="16:16" x14ac:dyDescent="0.3">
      <c r="P438834" s="83"/>
    </row>
    <row r="438835" spans="16:16" x14ac:dyDescent="0.3">
      <c r="P438835" s="83"/>
    </row>
    <row r="438836" spans="16:16" x14ac:dyDescent="0.3">
      <c r="P438836" s="83"/>
    </row>
    <row r="438837" spans="16:16" x14ac:dyDescent="0.3">
      <c r="P438837" s="83"/>
    </row>
    <row r="438838" spans="16:16" x14ac:dyDescent="0.3">
      <c r="P438838" s="83"/>
    </row>
    <row r="438839" spans="16:16" x14ac:dyDescent="0.3">
      <c r="P438839" s="83"/>
    </row>
    <row r="438840" spans="16:16" x14ac:dyDescent="0.3">
      <c r="P438840" s="83"/>
    </row>
    <row r="438841" spans="16:16" x14ac:dyDescent="0.3">
      <c r="P438841" s="83"/>
    </row>
    <row r="438842" spans="16:16" x14ac:dyDescent="0.3">
      <c r="P438842" s="83"/>
    </row>
    <row r="438843" spans="16:16" x14ac:dyDescent="0.3">
      <c r="P438843" s="83"/>
    </row>
    <row r="438844" spans="16:16" x14ac:dyDescent="0.3">
      <c r="P438844" s="83"/>
    </row>
    <row r="438845" spans="16:16" x14ac:dyDescent="0.3">
      <c r="P438845" s="83"/>
    </row>
    <row r="438846" spans="16:16" x14ac:dyDescent="0.3">
      <c r="P438846" s="83"/>
    </row>
    <row r="438847" spans="16:16" x14ac:dyDescent="0.3">
      <c r="P438847" s="83"/>
    </row>
    <row r="438848" spans="16:16" x14ac:dyDescent="0.3">
      <c r="P438848" s="83"/>
    </row>
    <row r="438849" spans="16:16" x14ac:dyDescent="0.3">
      <c r="P438849" s="83"/>
    </row>
    <row r="438850" spans="16:16" x14ac:dyDescent="0.3">
      <c r="P438850" s="83"/>
    </row>
    <row r="438851" spans="16:16" x14ac:dyDescent="0.3">
      <c r="P438851" s="83"/>
    </row>
    <row r="438852" spans="16:16" x14ac:dyDescent="0.3">
      <c r="P438852" s="83"/>
    </row>
    <row r="438853" spans="16:16" x14ac:dyDescent="0.3">
      <c r="P438853" s="83"/>
    </row>
    <row r="438854" spans="16:16" x14ac:dyDescent="0.3">
      <c r="P438854" s="83"/>
    </row>
    <row r="438855" spans="16:16" x14ac:dyDescent="0.3">
      <c r="P438855" s="83"/>
    </row>
    <row r="438856" spans="16:16" x14ac:dyDescent="0.3">
      <c r="P438856" s="83"/>
    </row>
    <row r="438857" spans="16:16" x14ac:dyDescent="0.3">
      <c r="P438857" s="83"/>
    </row>
    <row r="438858" spans="16:16" x14ac:dyDescent="0.3">
      <c r="P438858" s="83"/>
    </row>
    <row r="438859" spans="16:16" x14ac:dyDescent="0.3">
      <c r="P438859" s="83"/>
    </row>
    <row r="438860" spans="16:16" x14ac:dyDescent="0.3">
      <c r="P438860" s="83"/>
    </row>
    <row r="438861" spans="16:16" x14ac:dyDescent="0.3">
      <c r="P438861" s="83"/>
    </row>
    <row r="438862" spans="16:16" x14ac:dyDescent="0.3">
      <c r="P438862" s="83"/>
    </row>
    <row r="438863" spans="16:16" x14ac:dyDescent="0.3">
      <c r="P438863" s="83"/>
    </row>
    <row r="438864" spans="16:16" x14ac:dyDescent="0.3">
      <c r="P438864" s="83"/>
    </row>
    <row r="438865" spans="16:16" x14ac:dyDescent="0.3">
      <c r="P438865" s="83"/>
    </row>
    <row r="438866" spans="16:16" x14ac:dyDescent="0.3">
      <c r="P438866" s="83"/>
    </row>
    <row r="438867" spans="16:16" x14ac:dyDescent="0.3">
      <c r="P438867" s="83"/>
    </row>
    <row r="438868" spans="16:16" x14ac:dyDescent="0.3">
      <c r="P438868" s="83"/>
    </row>
    <row r="438869" spans="16:16" x14ac:dyDescent="0.3">
      <c r="P438869" s="83"/>
    </row>
    <row r="438870" spans="16:16" x14ac:dyDescent="0.3">
      <c r="P438870" s="83"/>
    </row>
    <row r="438871" spans="16:16" x14ac:dyDescent="0.3">
      <c r="P438871" s="83"/>
    </row>
    <row r="438872" spans="16:16" x14ac:dyDescent="0.3">
      <c r="P438872" s="83"/>
    </row>
    <row r="438873" spans="16:16" x14ac:dyDescent="0.3">
      <c r="P438873" s="83"/>
    </row>
    <row r="438874" spans="16:16" x14ac:dyDescent="0.3">
      <c r="P438874" s="83"/>
    </row>
    <row r="438875" spans="16:16" x14ac:dyDescent="0.3">
      <c r="P438875" s="83"/>
    </row>
    <row r="438876" spans="16:16" x14ac:dyDescent="0.3">
      <c r="P438876" s="83"/>
    </row>
    <row r="438877" spans="16:16" x14ac:dyDescent="0.3">
      <c r="P438877" s="83"/>
    </row>
    <row r="438878" spans="16:16" x14ac:dyDescent="0.3">
      <c r="P438878" s="83"/>
    </row>
    <row r="438879" spans="16:16" x14ac:dyDescent="0.3">
      <c r="P438879" s="83"/>
    </row>
    <row r="438880" spans="16:16" x14ac:dyDescent="0.3">
      <c r="P438880" s="83"/>
    </row>
    <row r="438881" spans="16:16" x14ac:dyDescent="0.3">
      <c r="P438881" s="83"/>
    </row>
    <row r="438882" spans="16:16" x14ac:dyDescent="0.3">
      <c r="P438882" s="83"/>
    </row>
    <row r="438883" spans="16:16" x14ac:dyDescent="0.3">
      <c r="P438883" s="83"/>
    </row>
    <row r="438884" spans="16:16" x14ac:dyDescent="0.3">
      <c r="P438884" s="83"/>
    </row>
    <row r="438885" spans="16:16" x14ac:dyDescent="0.3">
      <c r="P438885" s="83"/>
    </row>
    <row r="438886" spans="16:16" x14ac:dyDescent="0.3">
      <c r="P438886" s="83"/>
    </row>
    <row r="438887" spans="16:16" x14ac:dyDescent="0.3">
      <c r="P438887" s="83"/>
    </row>
    <row r="438888" spans="16:16" x14ac:dyDescent="0.3">
      <c r="P438888" s="83"/>
    </row>
    <row r="438889" spans="16:16" x14ac:dyDescent="0.3">
      <c r="P438889" s="83"/>
    </row>
    <row r="438890" spans="16:16" x14ac:dyDescent="0.3">
      <c r="P438890" s="83"/>
    </row>
    <row r="438891" spans="16:16" x14ac:dyDescent="0.3">
      <c r="P438891" s="83"/>
    </row>
    <row r="438892" spans="16:16" x14ac:dyDescent="0.3">
      <c r="P438892" s="83"/>
    </row>
    <row r="438893" spans="16:16" x14ac:dyDescent="0.3">
      <c r="P438893" s="83"/>
    </row>
    <row r="438894" spans="16:16" x14ac:dyDescent="0.3">
      <c r="P438894" s="83"/>
    </row>
    <row r="438895" spans="16:16" x14ac:dyDescent="0.3">
      <c r="P438895" s="83"/>
    </row>
    <row r="438896" spans="16:16" x14ac:dyDescent="0.3">
      <c r="P438896" s="83"/>
    </row>
    <row r="438897" spans="16:16" x14ac:dyDescent="0.3">
      <c r="P438897" s="83"/>
    </row>
    <row r="438898" spans="16:16" x14ac:dyDescent="0.3">
      <c r="P438898" s="83"/>
    </row>
    <row r="438899" spans="16:16" x14ac:dyDescent="0.3">
      <c r="P438899" s="83"/>
    </row>
    <row r="438900" spans="16:16" x14ac:dyDescent="0.3">
      <c r="P438900" s="83"/>
    </row>
    <row r="438901" spans="16:16" x14ac:dyDescent="0.3">
      <c r="P438901" s="83"/>
    </row>
    <row r="438902" spans="16:16" x14ac:dyDescent="0.3">
      <c r="P438902" s="83"/>
    </row>
    <row r="438903" spans="16:16" x14ac:dyDescent="0.3">
      <c r="P438903" s="83"/>
    </row>
    <row r="438904" spans="16:16" x14ac:dyDescent="0.3">
      <c r="P438904" s="83"/>
    </row>
    <row r="438905" spans="16:16" x14ac:dyDescent="0.3">
      <c r="P438905" s="83"/>
    </row>
    <row r="438906" spans="16:16" x14ac:dyDescent="0.3">
      <c r="P438906" s="83"/>
    </row>
    <row r="438907" spans="16:16" x14ac:dyDescent="0.3">
      <c r="P438907" s="83"/>
    </row>
    <row r="438908" spans="16:16" x14ac:dyDescent="0.3">
      <c r="P438908" s="83"/>
    </row>
    <row r="438909" spans="16:16" x14ac:dyDescent="0.3">
      <c r="P438909" s="83"/>
    </row>
    <row r="438910" spans="16:16" x14ac:dyDescent="0.3">
      <c r="P438910" s="83"/>
    </row>
    <row r="438911" spans="16:16" x14ac:dyDescent="0.3">
      <c r="P438911" s="83"/>
    </row>
    <row r="438912" spans="16:16" x14ac:dyDescent="0.3">
      <c r="P438912" s="83"/>
    </row>
    <row r="438913" spans="16:16" x14ac:dyDescent="0.3">
      <c r="P438913" s="83"/>
    </row>
    <row r="438914" spans="16:16" x14ac:dyDescent="0.3">
      <c r="P438914" s="83"/>
    </row>
    <row r="438915" spans="16:16" x14ac:dyDescent="0.3">
      <c r="P438915" s="83"/>
    </row>
    <row r="438916" spans="16:16" x14ac:dyDescent="0.3">
      <c r="P438916" s="83"/>
    </row>
    <row r="438917" spans="16:16" x14ac:dyDescent="0.3">
      <c r="P438917" s="83"/>
    </row>
    <row r="438918" spans="16:16" x14ac:dyDescent="0.3">
      <c r="P438918" s="83"/>
    </row>
    <row r="438919" spans="16:16" x14ac:dyDescent="0.3">
      <c r="P438919" s="83"/>
    </row>
    <row r="438920" spans="16:16" x14ac:dyDescent="0.3">
      <c r="P438920" s="83"/>
    </row>
    <row r="438921" spans="16:16" x14ac:dyDescent="0.3">
      <c r="P438921" s="83"/>
    </row>
    <row r="438922" spans="16:16" x14ac:dyDescent="0.3">
      <c r="P438922" s="83"/>
    </row>
    <row r="438923" spans="16:16" x14ac:dyDescent="0.3">
      <c r="P438923" s="83"/>
    </row>
    <row r="438924" spans="16:16" x14ac:dyDescent="0.3">
      <c r="P438924" s="83"/>
    </row>
    <row r="438925" spans="16:16" x14ac:dyDescent="0.3">
      <c r="P438925" s="83"/>
    </row>
    <row r="438926" spans="16:16" x14ac:dyDescent="0.3">
      <c r="P438926" s="83"/>
    </row>
    <row r="438927" spans="16:16" x14ac:dyDescent="0.3">
      <c r="P438927" s="83"/>
    </row>
    <row r="438928" spans="16:16" x14ac:dyDescent="0.3">
      <c r="P438928" s="83"/>
    </row>
    <row r="438929" spans="16:16" x14ac:dyDescent="0.3">
      <c r="P438929" s="83"/>
    </row>
    <row r="438930" spans="16:16" x14ac:dyDescent="0.3">
      <c r="P438930" s="83"/>
    </row>
    <row r="438931" spans="16:16" x14ac:dyDescent="0.3">
      <c r="P438931" s="83"/>
    </row>
    <row r="438932" spans="16:16" x14ac:dyDescent="0.3">
      <c r="P438932" s="83"/>
    </row>
    <row r="438933" spans="16:16" x14ac:dyDescent="0.3">
      <c r="P438933" s="83"/>
    </row>
    <row r="438934" spans="16:16" x14ac:dyDescent="0.3">
      <c r="P438934" s="83"/>
    </row>
    <row r="438935" spans="16:16" x14ac:dyDescent="0.3">
      <c r="P438935" s="83"/>
    </row>
    <row r="438936" spans="16:16" x14ac:dyDescent="0.3">
      <c r="P438936" s="83"/>
    </row>
    <row r="438937" spans="16:16" x14ac:dyDescent="0.3">
      <c r="P438937" s="83"/>
    </row>
    <row r="438938" spans="16:16" x14ac:dyDescent="0.3">
      <c r="P438938" s="83"/>
    </row>
    <row r="438939" spans="16:16" x14ac:dyDescent="0.3">
      <c r="P438939" s="83"/>
    </row>
    <row r="438940" spans="16:16" x14ac:dyDescent="0.3">
      <c r="P438940" s="83"/>
    </row>
    <row r="438941" spans="16:16" x14ac:dyDescent="0.3">
      <c r="P438941" s="83"/>
    </row>
    <row r="438942" spans="16:16" x14ac:dyDescent="0.3">
      <c r="P438942" s="83"/>
    </row>
    <row r="438943" spans="16:16" x14ac:dyDescent="0.3">
      <c r="P438943" s="83"/>
    </row>
    <row r="438944" spans="16:16" x14ac:dyDescent="0.3">
      <c r="P438944" s="83"/>
    </row>
    <row r="438945" spans="16:16" x14ac:dyDescent="0.3">
      <c r="P438945" s="83"/>
    </row>
    <row r="438946" spans="16:16" x14ac:dyDescent="0.3">
      <c r="P438946" s="83"/>
    </row>
    <row r="438947" spans="16:16" x14ac:dyDescent="0.3">
      <c r="P438947" s="83"/>
    </row>
    <row r="438948" spans="16:16" x14ac:dyDescent="0.3">
      <c r="P438948" s="83"/>
    </row>
    <row r="438949" spans="16:16" x14ac:dyDescent="0.3">
      <c r="P438949" s="83"/>
    </row>
    <row r="438950" spans="16:16" x14ac:dyDescent="0.3">
      <c r="P438950" s="83"/>
    </row>
    <row r="438951" spans="16:16" x14ac:dyDescent="0.3">
      <c r="P438951" s="83"/>
    </row>
    <row r="438952" spans="16:16" x14ac:dyDescent="0.3">
      <c r="P438952" s="83"/>
    </row>
    <row r="438953" spans="16:16" x14ac:dyDescent="0.3">
      <c r="P438953" s="83"/>
    </row>
    <row r="438954" spans="16:16" x14ac:dyDescent="0.3">
      <c r="P438954" s="83"/>
    </row>
    <row r="438955" spans="16:16" x14ac:dyDescent="0.3">
      <c r="P438955" s="83"/>
    </row>
    <row r="438956" spans="16:16" x14ac:dyDescent="0.3">
      <c r="P438956" s="83"/>
    </row>
    <row r="438957" spans="16:16" x14ac:dyDescent="0.3">
      <c r="P438957" s="83"/>
    </row>
    <row r="438958" spans="16:16" x14ac:dyDescent="0.3">
      <c r="P438958" s="83"/>
    </row>
    <row r="438959" spans="16:16" x14ac:dyDescent="0.3">
      <c r="P438959" s="83"/>
    </row>
    <row r="438960" spans="16:16" x14ac:dyDescent="0.3">
      <c r="P438960" s="83"/>
    </row>
    <row r="438961" spans="16:16" x14ac:dyDescent="0.3">
      <c r="P438961" s="83"/>
    </row>
    <row r="438962" spans="16:16" x14ac:dyDescent="0.3">
      <c r="P438962" s="83"/>
    </row>
    <row r="438963" spans="16:16" x14ac:dyDescent="0.3">
      <c r="P438963" s="83"/>
    </row>
    <row r="438964" spans="16:16" x14ac:dyDescent="0.3">
      <c r="P438964" s="83"/>
    </row>
    <row r="438965" spans="16:16" x14ac:dyDescent="0.3">
      <c r="P438965" s="83"/>
    </row>
    <row r="438966" spans="16:16" x14ac:dyDescent="0.3">
      <c r="P438966" s="83"/>
    </row>
    <row r="438967" spans="16:16" x14ac:dyDescent="0.3">
      <c r="P438967" s="83"/>
    </row>
    <row r="438968" spans="16:16" x14ac:dyDescent="0.3">
      <c r="P438968" s="83"/>
    </row>
    <row r="438969" spans="16:16" x14ac:dyDescent="0.3">
      <c r="P438969" s="83"/>
    </row>
    <row r="438970" spans="16:16" x14ac:dyDescent="0.3">
      <c r="P438970" s="83"/>
    </row>
    <row r="438971" spans="16:16" x14ac:dyDescent="0.3">
      <c r="P438971" s="83"/>
    </row>
    <row r="438972" spans="16:16" x14ac:dyDescent="0.3">
      <c r="P438972" s="83"/>
    </row>
    <row r="438973" spans="16:16" x14ac:dyDescent="0.3">
      <c r="P438973" s="83"/>
    </row>
    <row r="438974" spans="16:16" x14ac:dyDescent="0.3">
      <c r="P438974" s="83"/>
    </row>
    <row r="438975" spans="16:16" x14ac:dyDescent="0.3">
      <c r="P438975" s="83"/>
    </row>
    <row r="438976" spans="16:16" x14ac:dyDescent="0.3">
      <c r="P438976" s="83"/>
    </row>
    <row r="438977" spans="16:16" x14ac:dyDescent="0.3">
      <c r="P438977" s="83"/>
    </row>
    <row r="438978" spans="16:16" x14ac:dyDescent="0.3">
      <c r="P438978" s="83"/>
    </row>
    <row r="438979" spans="16:16" x14ac:dyDescent="0.3">
      <c r="P438979" s="83"/>
    </row>
    <row r="438980" spans="16:16" x14ac:dyDescent="0.3">
      <c r="P438980" s="83"/>
    </row>
    <row r="438981" spans="16:16" x14ac:dyDescent="0.3">
      <c r="P438981" s="83"/>
    </row>
    <row r="438982" spans="16:16" x14ac:dyDescent="0.3">
      <c r="P438982" s="83"/>
    </row>
    <row r="438983" spans="16:16" x14ac:dyDescent="0.3">
      <c r="P438983" s="83"/>
    </row>
    <row r="438984" spans="16:16" x14ac:dyDescent="0.3">
      <c r="P438984" s="83"/>
    </row>
    <row r="438985" spans="16:16" x14ac:dyDescent="0.3">
      <c r="P438985" s="83"/>
    </row>
    <row r="438986" spans="16:16" x14ac:dyDescent="0.3">
      <c r="P438986" s="83"/>
    </row>
    <row r="438987" spans="16:16" x14ac:dyDescent="0.3">
      <c r="P438987" s="83"/>
    </row>
    <row r="438988" spans="16:16" x14ac:dyDescent="0.3">
      <c r="P438988" s="83"/>
    </row>
    <row r="438989" spans="16:16" x14ac:dyDescent="0.3">
      <c r="P438989" s="83"/>
    </row>
    <row r="438990" spans="16:16" x14ac:dyDescent="0.3">
      <c r="P438990" s="83"/>
    </row>
    <row r="438991" spans="16:16" x14ac:dyDescent="0.3">
      <c r="P438991" s="83"/>
    </row>
    <row r="438992" spans="16:16" x14ac:dyDescent="0.3">
      <c r="P438992" s="83"/>
    </row>
    <row r="438993" spans="16:16" x14ac:dyDescent="0.3">
      <c r="P438993" s="83"/>
    </row>
    <row r="438994" spans="16:16" x14ac:dyDescent="0.3">
      <c r="P438994" s="83"/>
    </row>
    <row r="438995" spans="16:16" x14ac:dyDescent="0.3">
      <c r="P438995" s="83"/>
    </row>
    <row r="438996" spans="16:16" x14ac:dyDescent="0.3">
      <c r="P438996" s="83"/>
    </row>
    <row r="438997" spans="16:16" x14ac:dyDescent="0.3">
      <c r="P438997" s="83"/>
    </row>
    <row r="438998" spans="16:16" x14ac:dyDescent="0.3">
      <c r="P438998" s="83"/>
    </row>
    <row r="438999" spans="16:16" x14ac:dyDescent="0.3">
      <c r="P438999" s="83"/>
    </row>
    <row r="439000" spans="16:16" x14ac:dyDescent="0.3">
      <c r="P439000" s="83"/>
    </row>
    <row r="439001" spans="16:16" x14ac:dyDescent="0.3">
      <c r="P439001" s="83"/>
    </row>
    <row r="439002" spans="16:16" x14ac:dyDescent="0.3">
      <c r="P439002" s="83"/>
    </row>
    <row r="439003" spans="16:16" x14ac:dyDescent="0.3">
      <c r="P439003" s="83"/>
    </row>
    <row r="439004" spans="16:16" x14ac:dyDescent="0.3">
      <c r="P439004" s="83"/>
    </row>
    <row r="439005" spans="16:16" x14ac:dyDescent="0.3">
      <c r="P439005" s="83"/>
    </row>
    <row r="439006" spans="16:16" x14ac:dyDescent="0.3">
      <c r="P439006" s="83"/>
    </row>
    <row r="439007" spans="16:16" x14ac:dyDescent="0.3">
      <c r="P439007" s="83"/>
    </row>
    <row r="439008" spans="16:16" x14ac:dyDescent="0.3">
      <c r="P439008" s="83"/>
    </row>
    <row r="439009" spans="16:16" x14ac:dyDescent="0.3">
      <c r="P439009" s="83"/>
    </row>
    <row r="439010" spans="16:16" x14ac:dyDescent="0.3">
      <c r="P439010" s="83"/>
    </row>
    <row r="439011" spans="16:16" x14ac:dyDescent="0.3">
      <c r="P439011" s="83"/>
    </row>
    <row r="439012" spans="16:16" x14ac:dyDescent="0.3">
      <c r="P439012" s="83"/>
    </row>
    <row r="439013" spans="16:16" x14ac:dyDescent="0.3">
      <c r="P439013" s="83"/>
    </row>
    <row r="439014" spans="16:16" x14ac:dyDescent="0.3">
      <c r="P439014" s="83"/>
    </row>
    <row r="439015" spans="16:16" x14ac:dyDescent="0.3">
      <c r="P439015" s="83"/>
    </row>
    <row r="439016" spans="16:16" x14ac:dyDescent="0.3">
      <c r="P439016" s="83"/>
    </row>
    <row r="439017" spans="16:16" x14ac:dyDescent="0.3">
      <c r="P439017" s="83"/>
    </row>
    <row r="439018" spans="16:16" x14ac:dyDescent="0.3">
      <c r="P439018" s="83"/>
    </row>
    <row r="439019" spans="16:16" x14ac:dyDescent="0.3">
      <c r="P439019" s="83"/>
    </row>
    <row r="439020" spans="16:16" x14ac:dyDescent="0.3">
      <c r="P439020" s="83"/>
    </row>
    <row r="439021" spans="16:16" x14ac:dyDescent="0.3">
      <c r="P439021" s="83"/>
    </row>
    <row r="439022" spans="16:16" x14ac:dyDescent="0.3">
      <c r="P439022" s="83"/>
    </row>
    <row r="439023" spans="16:16" x14ac:dyDescent="0.3">
      <c r="P439023" s="83"/>
    </row>
    <row r="439024" spans="16:16" x14ac:dyDescent="0.3">
      <c r="P439024" s="83"/>
    </row>
    <row r="439025" spans="16:16" x14ac:dyDescent="0.3">
      <c r="P439025" s="83"/>
    </row>
    <row r="439026" spans="16:16" x14ac:dyDescent="0.3">
      <c r="P439026" s="83"/>
    </row>
    <row r="439027" spans="16:16" x14ac:dyDescent="0.3">
      <c r="P439027" s="83"/>
    </row>
    <row r="439028" spans="16:16" x14ac:dyDescent="0.3">
      <c r="P439028" s="83"/>
    </row>
    <row r="439029" spans="16:16" x14ac:dyDescent="0.3">
      <c r="P439029" s="83"/>
    </row>
    <row r="439030" spans="16:16" x14ac:dyDescent="0.3">
      <c r="P439030" s="83"/>
    </row>
    <row r="439031" spans="16:16" x14ac:dyDescent="0.3">
      <c r="P439031" s="83"/>
    </row>
    <row r="439032" spans="16:16" x14ac:dyDescent="0.3">
      <c r="P439032" s="83"/>
    </row>
    <row r="439033" spans="16:16" x14ac:dyDescent="0.3">
      <c r="P439033" s="83"/>
    </row>
    <row r="439034" spans="16:16" x14ac:dyDescent="0.3">
      <c r="P439034" s="83"/>
    </row>
    <row r="439035" spans="16:16" x14ac:dyDescent="0.3">
      <c r="P439035" s="83"/>
    </row>
    <row r="439036" spans="16:16" x14ac:dyDescent="0.3">
      <c r="P439036" s="83"/>
    </row>
    <row r="439037" spans="16:16" x14ac:dyDescent="0.3">
      <c r="P439037" s="83"/>
    </row>
    <row r="439038" spans="16:16" x14ac:dyDescent="0.3">
      <c r="P439038" s="83"/>
    </row>
    <row r="439039" spans="16:16" x14ac:dyDescent="0.3">
      <c r="P439039" s="83"/>
    </row>
    <row r="439040" spans="16:16" x14ac:dyDescent="0.3">
      <c r="P439040" s="83"/>
    </row>
    <row r="439041" spans="16:16" x14ac:dyDescent="0.3">
      <c r="P439041" s="83"/>
    </row>
    <row r="439042" spans="16:16" x14ac:dyDescent="0.3">
      <c r="P439042" s="83"/>
    </row>
    <row r="439043" spans="16:16" x14ac:dyDescent="0.3">
      <c r="P439043" s="83"/>
    </row>
    <row r="439044" spans="16:16" x14ac:dyDescent="0.3">
      <c r="P439044" s="83"/>
    </row>
    <row r="439045" spans="16:16" x14ac:dyDescent="0.3">
      <c r="P439045" s="83"/>
    </row>
    <row r="439046" spans="16:16" x14ac:dyDescent="0.3">
      <c r="P439046" s="83"/>
    </row>
    <row r="439047" spans="16:16" x14ac:dyDescent="0.3">
      <c r="P439047" s="83"/>
    </row>
    <row r="439048" spans="16:16" x14ac:dyDescent="0.3">
      <c r="P439048" s="83"/>
    </row>
    <row r="439049" spans="16:16" x14ac:dyDescent="0.3">
      <c r="P439049" s="83"/>
    </row>
    <row r="439050" spans="16:16" x14ac:dyDescent="0.3">
      <c r="P439050" s="83"/>
    </row>
    <row r="439051" spans="16:16" x14ac:dyDescent="0.3">
      <c r="P439051" s="83"/>
    </row>
    <row r="439052" spans="16:16" x14ac:dyDescent="0.3">
      <c r="P439052" s="83"/>
    </row>
    <row r="439053" spans="16:16" x14ac:dyDescent="0.3">
      <c r="P439053" s="83"/>
    </row>
    <row r="439054" spans="16:16" x14ac:dyDescent="0.3">
      <c r="P439054" s="83"/>
    </row>
    <row r="439055" spans="16:16" x14ac:dyDescent="0.3">
      <c r="P439055" s="83"/>
    </row>
    <row r="439056" spans="16:16" x14ac:dyDescent="0.3">
      <c r="P439056" s="83"/>
    </row>
    <row r="439057" spans="16:16" x14ac:dyDescent="0.3">
      <c r="P439057" s="83"/>
    </row>
    <row r="439058" spans="16:16" x14ac:dyDescent="0.3">
      <c r="P439058" s="83"/>
    </row>
    <row r="439059" spans="16:16" x14ac:dyDescent="0.3">
      <c r="P439059" s="83"/>
    </row>
    <row r="439060" spans="16:16" x14ac:dyDescent="0.3">
      <c r="P439060" s="83"/>
    </row>
    <row r="439061" spans="16:16" x14ac:dyDescent="0.3">
      <c r="P439061" s="83"/>
    </row>
    <row r="439062" spans="16:16" x14ac:dyDescent="0.3">
      <c r="P439062" s="83"/>
    </row>
    <row r="439063" spans="16:16" x14ac:dyDescent="0.3">
      <c r="P439063" s="83"/>
    </row>
    <row r="439064" spans="16:16" x14ac:dyDescent="0.3">
      <c r="P439064" s="83"/>
    </row>
    <row r="439065" spans="16:16" x14ac:dyDescent="0.3">
      <c r="P439065" s="83"/>
    </row>
    <row r="439066" spans="16:16" x14ac:dyDescent="0.3">
      <c r="P439066" s="83"/>
    </row>
    <row r="439067" spans="16:16" x14ac:dyDescent="0.3">
      <c r="P439067" s="83"/>
    </row>
    <row r="439068" spans="16:16" x14ac:dyDescent="0.3">
      <c r="P439068" s="83"/>
    </row>
    <row r="439069" spans="16:16" x14ac:dyDescent="0.3">
      <c r="P439069" s="83"/>
    </row>
    <row r="439070" spans="16:16" x14ac:dyDescent="0.3">
      <c r="P439070" s="83"/>
    </row>
    <row r="439071" spans="16:16" x14ac:dyDescent="0.3">
      <c r="P439071" s="83"/>
    </row>
    <row r="439072" spans="16:16" x14ac:dyDescent="0.3">
      <c r="P439072" s="83"/>
    </row>
    <row r="439073" spans="16:16" x14ac:dyDescent="0.3">
      <c r="P439073" s="83"/>
    </row>
    <row r="439074" spans="16:16" x14ac:dyDescent="0.3">
      <c r="P439074" s="83"/>
    </row>
    <row r="439075" spans="16:16" x14ac:dyDescent="0.3">
      <c r="P439075" s="83"/>
    </row>
    <row r="439076" spans="16:16" x14ac:dyDescent="0.3">
      <c r="P439076" s="83"/>
    </row>
    <row r="439077" spans="16:16" x14ac:dyDescent="0.3">
      <c r="P439077" s="83"/>
    </row>
    <row r="439078" spans="16:16" x14ac:dyDescent="0.3">
      <c r="P439078" s="83"/>
    </row>
    <row r="439079" spans="16:16" x14ac:dyDescent="0.3">
      <c r="P439079" s="83"/>
    </row>
    <row r="439080" spans="16:16" x14ac:dyDescent="0.3">
      <c r="P439080" s="83"/>
    </row>
    <row r="439081" spans="16:16" x14ac:dyDescent="0.3">
      <c r="P439081" s="83"/>
    </row>
    <row r="439082" spans="16:16" x14ac:dyDescent="0.3">
      <c r="P439082" s="83"/>
    </row>
    <row r="439083" spans="16:16" x14ac:dyDescent="0.3">
      <c r="P439083" s="83"/>
    </row>
    <row r="439084" spans="16:16" x14ac:dyDescent="0.3">
      <c r="P439084" s="83"/>
    </row>
    <row r="439085" spans="16:16" x14ac:dyDescent="0.3">
      <c r="P439085" s="83"/>
    </row>
    <row r="439086" spans="16:16" x14ac:dyDescent="0.3">
      <c r="P439086" s="83"/>
    </row>
    <row r="439087" spans="16:16" x14ac:dyDescent="0.3">
      <c r="P439087" s="83"/>
    </row>
    <row r="439088" spans="16:16" x14ac:dyDescent="0.3">
      <c r="P439088" s="83"/>
    </row>
    <row r="439089" spans="16:16" x14ac:dyDescent="0.3">
      <c r="P439089" s="83"/>
    </row>
    <row r="439090" spans="16:16" x14ac:dyDescent="0.3">
      <c r="P439090" s="83"/>
    </row>
    <row r="439091" spans="16:16" x14ac:dyDescent="0.3">
      <c r="P439091" s="83"/>
    </row>
    <row r="439092" spans="16:16" x14ac:dyDescent="0.3">
      <c r="P439092" s="83"/>
    </row>
    <row r="439093" spans="16:16" x14ac:dyDescent="0.3">
      <c r="P439093" s="83"/>
    </row>
    <row r="439094" spans="16:16" x14ac:dyDescent="0.3">
      <c r="P439094" s="83"/>
    </row>
    <row r="439095" spans="16:16" x14ac:dyDescent="0.3">
      <c r="P439095" s="83"/>
    </row>
    <row r="439096" spans="16:16" x14ac:dyDescent="0.3">
      <c r="P439096" s="83"/>
    </row>
    <row r="439097" spans="16:16" x14ac:dyDescent="0.3">
      <c r="P439097" s="83"/>
    </row>
    <row r="439098" spans="16:16" x14ac:dyDescent="0.3">
      <c r="P439098" s="83"/>
    </row>
    <row r="439099" spans="16:16" x14ac:dyDescent="0.3">
      <c r="P439099" s="83"/>
    </row>
    <row r="439100" spans="16:16" x14ac:dyDescent="0.3">
      <c r="P439100" s="83"/>
    </row>
    <row r="439101" spans="16:16" x14ac:dyDescent="0.3">
      <c r="P439101" s="83"/>
    </row>
    <row r="439102" spans="16:16" x14ac:dyDescent="0.3">
      <c r="P439102" s="83"/>
    </row>
    <row r="439103" spans="16:16" x14ac:dyDescent="0.3">
      <c r="P439103" s="83"/>
    </row>
    <row r="439104" spans="16:16" x14ac:dyDescent="0.3">
      <c r="P439104" s="83"/>
    </row>
    <row r="439105" spans="16:16" x14ac:dyDescent="0.3">
      <c r="P439105" s="83"/>
    </row>
    <row r="439106" spans="16:16" x14ac:dyDescent="0.3">
      <c r="P439106" s="83"/>
    </row>
    <row r="439107" spans="16:16" x14ac:dyDescent="0.3">
      <c r="P439107" s="83"/>
    </row>
    <row r="439108" spans="16:16" x14ac:dyDescent="0.3">
      <c r="P439108" s="83"/>
    </row>
    <row r="439109" spans="16:16" x14ac:dyDescent="0.3">
      <c r="P439109" s="83"/>
    </row>
    <row r="439110" spans="16:16" x14ac:dyDescent="0.3">
      <c r="P439110" s="83"/>
    </row>
    <row r="439111" spans="16:16" x14ac:dyDescent="0.3">
      <c r="P439111" s="83"/>
    </row>
    <row r="439112" spans="16:16" x14ac:dyDescent="0.3">
      <c r="P439112" s="83"/>
    </row>
    <row r="439113" spans="16:16" x14ac:dyDescent="0.3">
      <c r="P439113" s="83"/>
    </row>
    <row r="439114" spans="16:16" x14ac:dyDescent="0.3">
      <c r="P439114" s="83"/>
    </row>
    <row r="439115" spans="16:16" x14ac:dyDescent="0.3">
      <c r="P439115" s="83"/>
    </row>
    <row r="439116" spans="16:16" x14ac:dyDescent="0.3">
      <c r="P439116" s="83"/>
    </row>
    <row r="439117" spans="16:16" x14ac:dyDescent="0.3">
      <c r="P439117" s="83"/>
    </row>
    <row r="439118" spans="16:16" x14ac:dyDescent="0.3">
      <c r="P439118" s="83"/>
    </row>
    <row r="439119" spans="16:16" x14ac:dyDescent="0.3">
      <c r="P439119" s="83"/>
    </row>
    <row r="439120" spans="16:16" x14ac:dyDescent="0.3">
      <c r="P439120" s="83"/>
    </row>
    <row r="439121" spans="16:16" x14ac:dyDescent="0.3">
      <c r="P439121" s="83"/>
    </row>
    <row r="439122" spans="16:16" x14ac:dyDescent="0.3">
      <c r="P439122" s="83"/>
    </row>
    <row r="439123" spans="16:16" x14ac:dyDescent="0.3">
      <c r="P439123" s="83"/>
    </row>
    <row r="439124" spans="16:16" x14ac:dyDescent="0.3">
      <c r="P439124" s="83"/>
    </row>
    <row r="439125" spans="16:16" x14ac:dyDescent="0.3">
      <c r="P439125" s="83"/>
    </row>
    <row r="439126" spans="16:16" x14ac:dyDescent="0.3">
      <c r="P439126" s="83"/>
    </row>
    <row r="439127" spans="16:16" x14ac:dyDescent="0.3">
      <c r="P439127" s="83"/>
    </row>
    <row r="439128" spans="16:16" x14ac:dyDescent="0.3">
      <c r="P439128" s="83"/>
    </row>
    <row r="439129" spans="16:16" x14ac:dyDescent="0.3">
      <c r="P439129" s="83"/>
    </row>
    <row r="439130" spans="16:16" x14ac:dyDescent="0.3">
      <c r="P439130" s="83"/>
    </row>
    <row r="439131" spans="16:16" x14ac:dyDescent="0.3">
      <c r="P439131" s="83"/>
    </row>
    <row r="439132" spans="16:16" x14ac:dyDescent="0.3">
      <c r="P439132" s="83"/>
    </row>
    <row r="439133" spans="16:16" x14ac:dyDescent="0.3">
      <c r="P439133" s="83"/>
    </row>
    <row r="439134" spans="16:16" x14ac:dyDescent="0.3">
      <c r="P439134" s="83"/>
    </row>
    <row r="439135" spans="16:16" x14ac:dyDescent="0.3">
      <c r="P439135" s="83"/>
    </row>
    <row r="439136" spans="16:16" x14ac:dyDescent="0.3">
      <c r="P439136" s="83"/>
    </row>
    <row r="439137" spans="16:16" x14ac:dyDescent="0.3">
      <c r="P439137" s="83"/>
    </row>
    <row r="439138" spans="16:16" x14ac:dyDescent="0.3">
      <c r="P439138" s="83"/>
    </row>
    <row r="439139" spans="16:16" x14ac:dyDescent="0.3">
      <c r="P439139" s="83"/>
    </row>
    <row r="439140" spans="16:16" x14ac:dyDescent="0.3">
      <c r="P439140" s="83"/>
    </row>
    <row r="439141" spans="16:16" x14ac:dyDescent="0.3">
      <c r="P439141" s="83"/>
    </row>
    <row r="439142" spans="16:16" x14ac:dyDescent="0.3">
      <c r="P439142" s="83"/>
    </row>
    <row r="439143" spans="16:16" x14ac:dyDescent="0.3">
      <c r="P439143" s="83"/>
    </row>
    <row r="439144" spans="16:16" x14ac:dyDescent="0.3">
      <c r="P439144" s="83"/>
    </row>
    <row r="439145" spans="16:16" x14ac:dyDescent="0.3">
      <c r="P439145" s="83"/>
    </row>
    <row r="439146" spans="16:16" x14ac:dyDescent="0.3">
      <c r="P439146" s="83"/>
    </row>
    <row r="439147" spans="16:16" x14ac:dyDescent="0.3">
      <c r="P439147" s="83"/>
    </row>
    <row r="439148" spans="16:16" x14ac:dyDescent="0.3">
      <c r="P439148" s="83"/>
    </row>
    <row r="439149" spans="16:16" x14ac:dyDescent="0.3">
      <c r="P439149" s="83"/>
    </row>
    <row r="439150" spans="16:16" x14ac:dyDescent="0.3">
      <c r="P439150" s="83"/>
    </row>
    <row r="439151" spans="16:16" x14ac:dyDescent="0.3">
      <c r="P439151" s="83"/>
    </row>
    <row r="439152" spans="16:16" x14ac:dyDescent="0.3">
      <c r="P439152" s="83"/>
    </row>
    <row r="439153" spans="16:16" x14ac:dyDescent="0.3">
      <c r="P439153" s="83"/>
    </row>
    <row r="439154" spans="16:16" x14ac:dyDescent="0.3">
      <c r="P439154" s="83"/>
    </row>
    <row r="439155" spans="16:16" x14ac:dyDescent="0.3">
      <c r="P439155" s="83"/>
    </row>
    <row r="439156" spans="16:16" x14ac:dyDescent="0.3">
      <c r="P439156" s="83"/>
    </row>
    <row r="439157" spans="16:16" x14ac:dyDescent="0.3">
      <c r="P439157" s="83"/>
    </row>
    <row r="439158" spans="16:16" x14ac:dyDescent="0.3">
      <c r="P439158" s="83"/>
    </row>
    <row r="439159" spans="16:16" x14ac:dyDescent="0.3">
      <c r="P439159" s="83"/>
    </row>
    <row r="439160" spans="16:16" x14ac:dyDescent="0.3">
      <c r="P439160" s="83"/>
    </row>
    <row r="439161" spans="16:16" x14ac:dyDescent="0.3">
      <c r="P439161" s="83"/>
    </row>
    <row r="439162" spans="16:16" x14ac:dyDescent="0.3">
      <c r="P439162" s="83"/>
    </row>
    <row r="439163" spans="16:16" x14ac:dyDescent="0.3">
      <c r="P439163" s="83"/>
    </row>
    <row r="439164" spans="16:16" x14ac:dyDescent="0.3">
      <c r="P439164" s="83"/>
    </row>
    <row r="439165" spans="16:16" x14ac:dyDescent="0.3">
      <c r="P439165" s="83"/>
    </row>
    <row r="439166" spans="16:16" x14ac:dyDescent="0.3">
      <c r="P439166" s="83"/>
    </row>
    <row r="439167" spans="16:16" x14ac:dyDescent="0.3">
      <c r="P439167" s="83"/>
    </row>
    <row r="439168" spans="16:16" x14ac:dyDescent="0.3">
      <c r="P439168" s="83"/>
    </row>
    <row r="439169" spans="16:16" x14ac:dyDescent="0.3">
      <c r="P439169" s="83"/>
    </row>
    <row r="439170" spans="16:16" x14ac:dyDescent="0.3">
      <c r="P439170" s="83"/>
    </row>
    <row r="439171" spans="16:16" x14ac:dyDescent="0.3">
      <c r="P439171" s="83"/>
    </row>
    <row r="439172" spans="16:16" x14ac:dyDescent="0.3">
      <c r="P439172" s="83"/>
    </row>
    <row r="439173" spans="16:16" x14ac:dyDescent="0.3">
      <c r="P439173" s="83"/>
    </row>
    <row r="439174" spans="16:16" x14ac:dyDescent="0.3">
      <c r="P439174" s="83"/>
    </row>
    <row r="439175" spans="16:16" x14ac:dyDescent="0.3">
      <c r="P439175" s="83"/>
    </row>
    <row r="439176" spans="16:16" x14ac:dyDescent="0.3">
      <c r="P439176" s="83"/>
    </row>
    <row r="439177" spans="16:16" x14ac:dyDescent="0.3">
      <c r="P439177" s="83"/>
    </row>
    <row r="439178" spans="16:16" x14ac:dyDescent="0.3">
      <c r="P439178" s="83"/>
    </row>
    <row r="439179" spans="16:16" x14ac:dyDescent="0.3">
      <c r="P439179" s="83"/>
    </row>
    <row r="439180" spans="16:16" x14ac:dyDescent="0.3">
      <c r="P439180" s="83"/>
    </row>
    <row r="439181" spans="16:16" x14ac:dyDescent="0.3">
      <c r="P439181" s="83"/>
    </row>
    <row r="439182" spans="16:16" x14ac:dyDescent="0.3">
      <c r="P439182" s="83"/>
    </row>
    <row r="439183" spans="16:16" x14ac:dyDescent="0.3">
      <c r="P439183" s="83"/>
    </row>
    <row r="439184" spans="16:16" x14ac:dyDescent="0.3">
      <c r="P439184" s="83"/>
    </row>
    <row r="439185" spans="16:16" x14ac:dyDescent="0.3">
      <c r="P439185" s="83"/>
    </row>
    <row r="439186" spans="16:16" x14ac:dyDescent="0.3">
      <c r="P439186" s="83"/>
    </row>
    <row r="439187" spans="16:16" x14ac:dyDescent="0.3">
      <c r="P439187" s="83"/>
    </row>
    <row r="439188" spans="16:16" x14ac:dyDescent="0.3">
      <c r="P439188" s="83"/>
    </row>
    <row r="439189" spans="16:16" x14ac:dyDescent="0.3">
      <c r="P439189" s="83"/>
    </row>
    <row r="439190" spans="16:16" x14ac:dyDescent="0.3">
      <c r="P439190" s="83"/>
    </row>
    <row r="439191" spans="16:16" x14ac:dyDescent="0.3">
      <c r="P439191" s="83"/>
    </row>
    <row r="439192" spans="16:16" x14ac:dyDescent="0.3">
      <c r="P439192" s="83"/>
    </row>
    <row r="439193" spans="16:16" x14ac:dyDescent="0.3">
      <c r="P439193" s="83"/>
    </row>
    <row r="439194" spans="16:16" x14ac:dyDescent="0.3">
      <c r="P439194" s="83"/>
    </row>
    <row r="439195" spans="16:16" x14ac:dyDescent="0.3">
      <c r="P439195" s="83"/>
    </row>
    <row r="439196" spans="16:16" x14ac:dyDescent="0.3">
      <c r="P439196" s="83"/>
    </row>
    <row r="439197" spans="16:16" x14ac:dyDescent="0.3">
      <c r="P439197" s="83"/>
    </row>
    <row r="439198" spans="16:16" x14ac:dyDescent="0.3">
      <c r="P439198" s="83"/>
    </row>
    <row r="439199" spans="16:16" x14ac:dyDescent="0.3">
      <c r="P439199" s="83"/>
    </row>
    <row r="439200" spans="16:16" x14ac:dyDescent="0.3">
      <c r="P439200" s="83"/>
    </row>
    <row r="439201" spans="16:16" x14ac:dyDescent="0.3">
      <c r="P439201" s="83"/>
    </row>
    <row r="439202" spans="16:16" x14ac:dyDescent="0.3">
      <c r="P439202" s="83"/>
    </row>
    <row r="439203" spans="16:16" x14ac:dyDescent="0.3">
      <c r="P439203" s="83"/>
    </row>
    <row r="439204" spans="16:16" x14ac:dyDescent="0.3">
      <c r="P439204" s="83"/>
    </row>
    <row r="439205" spans="16:16" x14ac:dyDescent="0.3">
      <c r="P439205" s="83"/>
    </row>
    <row r="439206" spans="16:16" x14ac:dyDescent="0.3">
      <c r="P439206" s="83"/>
    </row>
    <row r="439207" spans="16:16" x14ac:dyDescent="0.3">
      <c r="P439207" s="83"/>
    </row>
    <row r="439208" spans="16:16" x14ac:dyDescent="0.3">
      <c r="P439208" s="83"/>
    </row>
    <row r="439209" spans="16:16" x14ac:dyDescent="0.3">
      <c r="P439209" s="83"/>
    </row>
    <row r="439210" spans="16:16" x14ac:dyDescent="0.3">
      <c r="P439210" s="83"/>
    </row>
    <row r="439211" spans="16:16" x14ac:dyDescent="0.3">
      <c r="P439211" s="83"/>
    </row>
    <row r="439212" spans="16:16" x14ac:dyDescent="0.3">
      <c r="P439212" s="83"/>
    </row>
    <row r="439213" spans="16:16" x14ac:dyDescent="0.3">
      <c r="P439213" s="83"/>
    </row>
    <row r="439214" spans="16:16" x14ac:dyDescent="0.3">
      <c r="P439214" s="83"/>
    </row>
    <row r="439215" spans="16:16" x14ac:dyDescent="0.3">
      <c r="P439215" s="83"/>
    </row>
    <row r="439216" spans="16:16" x14ac:dyDescent="0.3">
      <c r="P439216" s="83"/>
    </row>
    <row r="439217" spans="16:16" x14ac:dyDescent="0.3">
      <c r="P439217" s="83"/>
    </row>
    <row r="439218" spans="16:16" x14ac:dyDescent="0.3">
      <c r="P439218" s="83"/>
    </row>
    <row r="439219" spans="16:16" x14ac:dyDescent="0.3">
      <c r="P439219" s="83"/>
    </row>
    <row r="439220" spans="16:16" x14ac:dyDescent="0.3">
      <c r="P439220" s="83"/>
    </row>
    <row r="439221" spans="16:16" x14ac:dyDescent="0.3">
      <c r="P439221" s="83"/>
    </row>
    <row r="439222" spans="16:16" x14ac:dyDescent="0.3">
      <c r="P439222" s="83"/>
    </row>
    <row r="439223" spans="16:16" x14ac:dyDescent="0.3">
      <c r="P439223" s="83"/>
    </row>
    <row r="439224" spans="16:16" x14ac:dyDescent="0.3">
      <c r="P439224" s="83"/>
    </row>
    <row r="439225" spans="16:16" x14ac:dyDescent="0.3">
      <c r="P439225" s="83"/>
    </row>
    <row r="439226" spans="16:16" x14ac:dyDescent="0.3">
      <c r="P439226" s="83"/>
    </row>
    <row r="439227" spans="16:16" x14ac:dyDescent="0.3">
      <c r="P439227" s="83"/>
    </row>
    <row r="439228" spans="16:16" x14ac:dyDescent="0.3">
      <c r="P439228" s="83"/>
    </row>
    <row r="439229" spans="16:16" x14ac:dyDescent="0.3">
      <c r="P439229" s="83"/>
    </row>
    <row r="439230" spans="16:16" x14ac:dyDescent="0.3">
      <c r="P439230" s="83"/>
    </row>
    <row r="439231" spans="16:16" x14ac:dyDescent="0.3">
      <c r="P439231" s="83"/>
    </row>
    <row r="439232" spans="16:16" x14ac:dyDescent="0.3">
      <c r="P439232" s="83"/>
    </row>
    <row r="439233" spans="16:16" x14ac:dyDescent="0.3">
      <c r="P439233" s="83"/>
    </row>
    <row r="439234" spans="16:16" x14ac:dyDescent="0.3">
      <c r="P439234" s="83"/>
    </row>
    <row r="439235" spans="16:16" x14ac:dyDescent="0.3">
      <c r="P439235" s="83"/>
    </row>
    <row r="439236" spans="16:16" x14ac:dyDescent="0.3">
      <c r="P439236" s="83"/>
    </row>
    <row r="439237" spans="16:16" x14ac:dyDescent="0.3">
      <c r="P439237" s="83"/>
    </row>
    <row r="439238" spans="16:16" x14ac:dyDescent="0.3">
      <c r="P439238" s="83"/>
    </row>
    <row r="439239" spans="16:16" x14ac:dyDescent="0.3">
      <c r="P439239" s="83"/>
    </row>
    <row r="439240" spans="16:16" x14ac:dyDescent="0.3">
      <c r="P439240" s="83"/>
    </row>
    <row r="439241" spans="16:16" x14ac:dyDescent="0.3">
      <c r="P439241" s="83"/>
    </row>
    <row r="439242" spans="16:16" x14ac:dyDescent="0.3">
      <c r="P439242" s="83"/>
    </row>
    <row r="439243" spans="16:16" x14ac:dyDescent="0.3">
      <c r="P439243" s="83"/>
    </row>
    <row r="439244" spans="16:16" x14ac:dyDescent="0.3">
      <c r="P439244" s="83"/>
    </row>
    <row r="439245" spans="16:16" x14ac:dyDescent="0.3">
      <c r="P439245" s="83"/>
    </row>
    <row r="439246" spans="16:16" x14ac:dyDescent="0.3">
      <c r="P439246" s="83"/>
    </row>
    <row r="439247" spans="16:16" x14ac:dyDescent="0.3">
      <c r="P439247" s="83"/>
    </row>
    <row r="439248" spans="16:16" x14ac:dyDescent="0.3">
      <c r="P439248" s="83"/>
    </row>
    <row r="439249" spans="16:16" x14ac:dyDescent="0.3">
      <c r="P439249" s="83"/>
    </row>
    <row r="439250" spans="16:16" x14ac:dyDescent="0.3">
      <c r="P439250" s="83"/>
    </row>
    <row r="439251" spans="16:16" x14ac:dyDescent="0.3">
      <c r="P439251" s="83"/>
    </row>
    <row r="439252" spans="16:16" x14ac:dyDescent="0.3">
      <c r="P439252" s="83"/>
    </row>
    <row r="439253" spans="16:16" x14ac:dyDescent="0.3">
      <c r="P439253" s="83"/>
    </row>
    <row r="439254" spans="16:16" x14ac:dyDescent="0.3">
      <c r="P439254" s="83"/>
    </row>
    <row r="439255" spans="16:16" x14ac:dyDescent="0.3">
      <c r="P439255" s="83"/>
    </row>
    <row r="439256" spans="16:16" x14ac:dyDescent="0.3">
      <c r="P439256" s="83"/>
    </row>
    <row r="439257" spans="16:16" x14ac:dyDescent="0.3">
      <c r="P439257" s="83"/>
    </row>
    <row r="439258" spans="16:16" x14ac:dyDescent="0.3">
      <c r="P439258" s="83"/>
    </row>
    <row r="439259" spans="16:16" x14ac:dyDescent="0.3">
      <c r="P439259" s="83"/>
    </row>
    <row r="439260" spans="16:16" x14ac:dyDescent="0.3">
      <c r="P439260" s="83"/>
    </row>
    <row r="439261" spans="16:16" x14ac:dyDescent="0.3">
      <c r="P439261" s="83"/>
    </row>
    <row r="439262" spans="16:16" x14ac:dyDescent="0.3">
      <c r="P439262" s="83"/>
    </row>
    <row r="439263" spans="16:16" x14ac:dyDescent="0.3">
      <c r="P439263" s="83"/>
    </row>
    <row r="439264" spans="16:16" x14ac:dyDescent="0.3">
      <c r="P439264" s="83"/>
    </row>
    <row r="439265" spans="16:16" x14ac:dyDescent="0.3">
      <c r="P439265" s="83"/>
    </row>
    <row r="439266" spans="16:16" x14ac:dyDescent="0.3">
      <c r="P439266" s="83"/>
    </row>
    <row r="439267" spans="16:16" x14ac:dyDescent="0.3">
      <c r="P439267" s="83"/>
    </row>
    <row r="439268" spans="16:16" x14ac:dyDescent="0.3">
      <c r="P439268" s="83"/>
    </row>
    <row r="439269" spans="16:16" x14ac:dyDescent="0.3">
      <c r="P439269" s="83"/>
    </row>
    <row r="439270" spans="16:16" x14ac:dyDescent="0.3">
      <c r="P439270" s="83"/>
    </row>
    <row r="439271" spans="16:16" x14ac:dyDescent="0.3">
      <c r="P439271" s="83"/>
    </row>
    <row r="439272" spans="16:16" x14ac:dyDescent="0.3">
      <c r="P439272" s="83"/>
    </row>
    <row r="439273" spans="16:16" x14ac:dyDescent="0.3">
      <c r="P439273" s="83"/>
    </row>
    <row r="439274" spans="16:16" x14ac:dyDescent="0.3">
      <c r="P439274" s="83"/>
    </row>
    <row r="439275" spans="16:16" x14ac:dyDescent="0.3">
      <c r="P439275" s="83"/>
    </row>
    <row r="439276" spans="16:16" x14ac:dyDescent="0.3">
      <c r="P439276" s="83"/>
    </row>
    <row r="439277" spans="16:16" x14ac:dyDescent="0.3">
      <c r="P439277" s="83"/>
    </row>
    <row r="439278" spans="16:16" x14ac:dyDescent="0.3">
      <c r="P439278" s="83"/>
    </row>
    <row r="439279" spans="16:16" x14ac:dyDescent="0.3">
      <c r="P439279" s="83"/>
    </row>
    <row r="439280" spans="16:16" x14ac:dyDescent="0.3">
      <c r="P439280" s="83"/>
    </row>
    <row r="439281" spans="16:16" x14ac:dyDescent="0.3">
      <c r="P439281" s="83"/>
    </row>
    <row r="439282" spans="16:16" x14ac:dyDescent="0.3">
      <c r="P439282" s="83"/>
    </row>
    <row r="439283" spans="16:16" x14ac:dyDescent="0.3">
      <c r="P439283" s="83"/>
    </row>
    <row r="439284" spans="16:16" x14ac:dyDescent="0.3">
      <c r="P439284" s="83"/>
    </row>
    <row r="439285" spans="16:16" x14ac:dyDescent="0.3">
      <c r="P439285" s="83"/>
    </row>
    <row r="439286" spans="16:16" x14ac:dyDescent="0.3">
      <c r="P439286" s="83"/>
    </row>
    <row r="439287" spans="16:16" x14ac:dyDescent="0.3">
      <c r="P439287" s="83"/>
    </row>
    <row r="439288" spans="16:16" x14ac:dyDescent="0.3">
      <c r="P439288" s="83"/>
    </row>
    <row r="439289" spans="16:16" x14ac:dyDescent="0.3">
      <c r="P439289" s="83"/>
    </row>
    <row r="439290" spans="16:16" x14ac:dyDescent="0.3">
      <c r="P439290" s="83"/>
    </row>
    <row r="439291" spans="16:16" x14ac:dyDescent="0.3">
      <c r="P439291" s="83"/>
    </row>
    <row r="439292" spans="16:16" x14ac:dyDescent="0.3">
      <c r="P439292" s="83"/>
    </row>
    <row r="439293" spans="16:16" x14ac:dyDescent="0.3">
      <c r="P439293" s="83"/>
    </row>
    <row r="439294" spans="16:16" x14ac:dyDescent="0.3">
      <c r="P439294" s="83"/>
    </row>
    <row r="439295" spans="16:16" x14ac:dyDescent="0.3">
      <c r="P439295" s="83"/>
    </row>
    <row r="439296" spans="16:16" x14ac:dyDescent="0.3">
      <c r="P439296" s="83"/>
    </row>
    <row r="439297" spans="16:16" x14ac:dyDescent="0.3">
      <c r="P439297" s="83"/>
    </row>
    <row r="439298" spans="16:16" x14ac:dyDescent="0.3">
      <c r="P439298" s="83"/>
    </row>
    <row r="439299" spans="16:16" x14ac:dyDescent="0.3">
      <c r="P439299" s="83"/>
    </row>
    <row r="439300" spans="16:16" x14ac:dyDescent="0.3">
      <c r="P439300" s="83"/>
    </row>
    <row r="439301" spans="16:16" x14ac:dyDescent="0.3">
      <c r="P439301" s="83"/>
    </row>
    <row r="439302" spans="16:16" x14ac:dyDescent="0.3">
      <c r="P439302" s="83"/>
    </row>
    <row r="439303" spans="16:16" x14ac:dyDescent="0.3">
      <c r="P439303" s="83"/>
    </row>
    <row r="439304" spans="16:16" x14ac:dyDescent="0.3">
      <c r="P439304" s="83"/>
    </row>
    <row r="439305" spans="16:16" x14ac:dyDescent="0.3">
      <c r="P439305" s="83"/>
    </row>
    <row r="439306" spans="16:16" x14ac:dyDescent="0.3">
      <c r="P439306" s="83"/>
    </row>
    <row r="439307" spans="16:16" x14ac:dyDescent="0.3">
      <c r="P439307" s="83"/>
    </row>
    <row r="439308" spans="16:16" x14ac:dyDescent="0.3">
      <c r="P439308" s="83"/>
    </row>
    <row r="439309" spans="16:16" x14ac:dyDescent="0.3">
      <c r="P439309" s="83"/>
    </row>
    <row r="439310" spans="16:16" x14ac:dyDescent="0.3">
      <c r="P439310" s="83"/>
    </row>
    <row r="439311" spans="16:16" x14ac:dyDescent="0.3">
      <c r="P439311" s="83"/>
    </row>
    <row r="439312" spans="16:16" x14ac:dyDescent="0.3">
      <c r="P439312" s="83"/>
    </row>
    <row r="439313" spans="16:16" x14ac:dyDescent="0.3">
      <c r="P439313" s="83"/>
    </row>
    <row r="439314" spans="16:16" x14ac:dyDescent="0.3">
      <c r="P439314" s="83"/>
    </row>
    <row r="439315" spans="16:16" x14ac:dyDescent="0.3">
      <c r="P439315" s="83"/>
    </row>
    <row r="439316" spans="16:16" x14ac:dyDescent="0.3">
      <c r="P439316" s="83"/>
    </row>
    <row r="439317" spans="16:16" x14ac:dyDescent="0.3">
      <c r="P439317" s="83"/>
    </row>
    <row r="439318" spans="16:16" x14ac:dyDescent="0.3">
      <c r="P439318" s="83"/>
    </row>
    <row r="439319" spans="16:16" x14ac:dyDescent="0.3">
      <c r="P439319" s="83"/>
    </row>
    <row r="439320" spans="16:16" x14ac:dyDescent="0.3">
      <c r="P439320" s="83"/>
    </row>
    <row r="439321" spans="16:16" x14ac:dyDescent="0.3">
      <c r="P439321" s="83"/>
    </row>
    <row r="439322" spans="16:16" x14ac:dyDescent="0.3">
      <c r="P439322" s="83"/>
    </row>
    <row r="439323" spans="16:16" x14ac:dyDescent="0.3">
      <c r="P439323" s="83"/>
    </row>
    <row r="439324" spans="16:16" x14ac:dyDescent="0.3">
      <c r="P439324" s="83"/>
    </row>
    <row r="439325" spans="16:16" x14ac:dyDescent="0.3">
      <c r="P439325" s="83"/>
    </row>
    <row r="439326" spans="16:16" x14ac:dyDescent="0.3">
      <c r="P439326" s="83"/>
    </row>
    <row r="439327" spans="16:16" x14ac:dyDescent="0.3">
      <c r="P439327" s="83"/>
    </row>
    <row r="439328" spans="16:16" x14ac:dyDescent="0.3">
      <c r="P439328" s="83"/>
    </row>
    <row r="439329" spans="16:16" x14ac:dyDescent="0.3">
      <c r="P439329" s="83"/>
    </row>
    <row r="439330" spans="16:16" x14ac:dyDescent="0.3">
      <c r="P439330" s="83"/>
    </row>
    <row r="439331" spans="16:16" x14ac:dyDescent="0.3">
      <c r="P439331" s="83"/>
    </row>
    <row r="439332" spans="16:16" x14ac:dyDescent="0.3">
      <c r="P439332" s="83"/>
    </row>
    <row r="439333" spans="16:16" x14ac:dyDescent="0.3">
      <c r="P439333" s="83"/>
    </row>
    <row r="439334" spans="16:16" x14ac:dyDescent="0.3">
      <c r="P439334" s="83"/>
    </row>
    <row r="439335" spans="16:16" x14ac:dyDescent="0.3">
      <c r="P439335" s="83"/>
    </row>
    <row r="439336" spans="16:16" x14ac:dyDescent="0.3">
      <c r="P439336" s="83"/>
    </row>
    <row r="439337" spans="16:16" x14ac:dyDescent="0.3">
      <c r="P439337" s="83"/>
    </row>
    <row r="439338" spans="16:16" x14ac:dyDescent="0.3">
      <c r="P439338" s="83"/>
    </row>
    <row r="439339" spans="16:16" x14ac:dyDescent="0.3">
      <c r="P439339" s="83"/>
    </row>
    <row r="439340" spans="16:16" x14ac:dyDescent="0.3">
      <c r="P439340" s="83"/>
    </row>
    <row r="439341" spans="16:16" x14ac:dyDescent="0.3">
      <c r="P439341" s="83"/>
    </row>
    <row r="439342" spans="16:16" x14ac:dyDescent="0.3">
      <c r="P439342" s="83"/>
    </row>
    <row r="439343" spans="16:16" x14ac:dyDescent="0.3">
      <c r="P439343" s="83"/>
    </row>
    <row r="439344" spans="16:16" x14ac:dyDescent="0.3">
      <c r="P439344" s="83"/>
    </row>
    <row r="439345" spans="16:16" x14ac:dyDescent="0.3">
      <c r="P439345" s="83"/>
    </row>
    <row r="439346" spans="16:16" x14ac:dyDescent="0.3">
      <c r="P439346" s="83"/>
    </row>
    <row r="439347" spans="16:16" x14ac:dyDescent="0.3">
      <c r="P439347" s="83"/>
    </row>
    <row r="439348" spans="16:16" x14ac:dyDescent="0.3">
      <c r="P439348" s="83"/>
    </row>
    <row r="439349" spans="16:16" x14ac:dyDescent="0.3">
      <c r="P439349" s="83"/>
    </row>
    <row r="439350" spans="16:16" x14ac:dyDescent="0.3">
      <c r="P439350" s="83"/>
    </row>
    <row r="439351" spans="16:16" x14ac:dyDescent="0.3">
      <c r="P439351" s="83"/>
    </row>
    <row r="439352" spans="16:16" x14ac:dyDescent="0.3">
      <c r="P439352" s="83"/>
    </row>
    <row r="439353" spans="16:16" x14ac:dyDescent="0.3">
      <c r="P439353" s="83"/>
    </row>
    <row r="439354" spans="16:16" x14ac:dyDescent="0.3">
      <c r="P439354" s="83"/>
    </row>
    <row r="439355" spans="16:16" x14ac:dyDescent="0.3">
      <c r="P439355" s="83"/>
    </row>
    <row r="439356" spans="16:16" x14ac:dyDescent="0.3">
      <c r="P439356" s="83"/>
    </row>
    <row r="439357" spans="16:16" x14ac:dyDescent="0.3">
      <c r="P439357" s="83"/>
    </row>
    <row r="439358" spans="16:16" x14ac:dyDescent="0.3">
      <c r="P439358" s="83"/>
    </row>
    <row r="439359" spans="16:16" x14ac:dyDescent="0.3">
      <c r="P439359" s="83"/>
    </row>
    <row r="439360" spans="16:16" x14ac:dyDescent="0.3">
      <c r="P439360" s="83"/>
    </row>
    <row r="439361" spans="16:16" x14ac:dyDescent="0.3">
      <c r="P439361" s="83"/>
    </row>
    <row r="439362" spans="16:16" x14ac:dyDescent="0.3">
      <c r="P439362" s="83"/>
    </row>
    <row r="439363" spans="16:16" x14ac:dyDescent="0.3">
      <c r="P439363" s="83"/>
    </row>
    <row r="439364" spans="16:16" x14ac:dyDescent="0.3">
      <c r="P439364" s="83"/>
    </row>
    <row r="439365" spans="16:16" x14ac:dyDescent="0.3">
      <c r="P439365" s="83"/>
    </row>
    <row r="439366" spans="16:16" x14ac:dyDescent="0.3">
      <c r="P439366" s="83"/>
    </row>
    <row r="439367" spans="16:16" x14ac:dyDescent="0.3">
      <c r="P439367" s="83"/>
    </row>
    <row r="439368" spans="16:16" x14ac:dyDescent="0.3">
      <c r="P439368" s="83"/>
    </row>
    <row r="439369" spans="16:16" x14ac:dyDescent="0.3">
      <c r="P439369" s="83"/>
    </row>
    <row r="439370" spans="16:16" x14ac:dyDescent="0.3">
      <c r="P439370" s="83"/>
    </row>
    <row r="439371" spans="16:16" x14ac:dyDescent="0.3">
      <c r="P439371" s="83"/>
    </row>
    <row r="439372" spans="16:16" x14ac:dyDescent="0.3">
      <c r="P439372" s="83"/>
    </row>
    <row r="439373" spans="16:16" x14ac:dyDescent="0.3">
      <c r="P439373" s="83"/>
    </row>
    <row r="439374" spans="16:16" x14ac:dyDescent="0.3">
      <c r="P439374" s="83"/>
    </row>
    <row r="439375" spans="16:16" x14ac:dyDescent="0.3">
      <c r="P439375" s="83"/>
    </row>
    <row r="439376" spans="16:16" x14ac:dyDescent="0.3">
      <c r="P439376" s="83"/>
    </row>
    <row r="439377" spans="16:16" x14ac:dyDescent="0.3">
      <c r="P439377" s="83"/>
    </row>
    <row r="439378" spans="16:16" x14ac:dyDescent="0.3">
      <c r="P439378" s="83"/>
    </row>
    <row r="439379" spans="16:16" x14ac:dyDescent="0.3">
      <c r="P439379" s="83"/>
    </row>
    <row r="439380" spans="16:16" x14ac:dyDescent="0.3">
      <c r="P439380" s="83"/>
    </row>
    <row r="439381" spans="16:16" x14ac:dyDescent="0.3">
      <c r="P439381" s="83"/>
    </row>
    <row r="439382" spans="16:16" x14ac:dyDescent="0.3">
      <c r="P439382" s="83"/>
    </row>
    <row r="439383" spans="16:16" x14ac:dyDescent="0.3">
      <c r="P439383" s="83"/>
    </row>
    <row r="439384" spans="16:16" x14ac:dyDescent="0.3">
      <c r="P439384" s="83"/>
    </row>
    <row r="439385" spans="16:16" x14ac:dyDescent="0.3">
      <c r="P439385" s="83"/>
    </row>
    <row r="439386" spans="16:16" x14ac:dyDescent="0.3">
      <c r="P439386" s="83"/>
    </row>
    <row r="439387" spans="16:16" x14ac:dyDescent="0.3">
      <c r="P439387" s="83"/>
    </row>
    <row r="439388" spans="16:16" x14ac:dyDescent="0.3">
      <c r="P439388" s="83"/>
    </row>
    <row r="439389" spans="16:16" x14ac:dyDescent="0.3">
      <c r="P439389" s="83"/>
    </row>
    <row r="439390" spans="16:16" x14ac:dyDescent="0.3">
      <c r="P439390" s="83"/>
    </row>
    <row r="439391" spans="16:16" x14ac:dyDescent="0.3">
      <c r="P439391" s="83"/>
    </row>
    <row r="439392" spans="16:16" x14ac:dyDescent="0.3">
      <c r="P439392" s="83"/>
    </row>
    <row r="439393" spans="16:16" x14ac:dyDescent="0.3">
      <c r="P439393" s="83"/>
    </row>
    <row r="439394" spans="16:16" x14ac:dyDescent="0.3">
      <c r="P439394" s="83"/>
    </row>
    <row r="439395" spans="16:16" x14ac:dyDescent="0.3">
      <c r="P439395" s="83"/>
    </row>
    <row r="439396" spans="16:16" x14ac:dyDescent="0.3">
      <c r="P439396" s="83"/>
    </row>
    <row r="439397" spans="16:16" x14ac:dyDescent="0.3">
      <c r="P439397" s="83"/>
    </row>
    <row r="439398" spans="16:16" x14ac:dyDescent="0.3">
      <c r="P439398" s="83"/>
    </row>
    <row r="439399" spans="16:16" x14ac:dyDescent="0.3">
      <c r="P439399" s="83"/>
    </row>
    <row r="439400" spans="16:16" x14ac:dyDescent="0.3">
      <c r="P439400" s="83"/>
    </row>
    <row r="439401" spans="16:16" x14ac:dyDescent="0.3">
      <c r="P439401" s="83"/>
    </row>
    <row r="439402" spans="16:16" x14ac:dyDescent="0.3">
      <c r="P439402" s="83"/>
    </row>
    <row r="439403" spans="16:16" x14ac:dyDescent="0.3">
      <c r="P439403" s="83"/>
    </row>
    <row r="439404" spans="16:16" x14ac:dyDescent="0.3">
      <c r="P439404" s="83"/>
    </row>
    <row r="439405" spans="16:16" x14ac:dyDescent="0.3">
      <c r="P439405" s="83"/>
    </row>
    <row r="439406" spans="16:16" x14ac:dyDescent="0.3">
      <c r="P439406" s="83"/>
    </row>
    <row r="439407" spans="16:16" x14ac:dyDescent="0.3">
      <c r="P439407" s="83"/>
    </row>
    <row r="439408" spans="16:16" x14ac:dyDescent="0.3">
      <c r="P439408" s="83"/>
    </row>
    <row r="439409" spans="16:16" x14ac:dyDescent="0.3">
      <c r="P439409" s="83"/>
    </row>
    <row r="439410" spans="16:16" x14ac:dyDescent="0.3">
      <c r="P439410" s="83"/>
    </row>
    <row r="439411" spans="16:16" x14ac:dyDescent="0.3">
      <c r="P439411" s="83"/>
    </row>
    <row r="439412" spans="16:16" x14ac:dyDescent="0.3">
      <c r="P439412" s="83"/>
    </row>
    <row r="439413" spans="16:16" x14ac:dyDescent="0.3">
      <c r="P439413" s="83"/>
    </row>
    <row r="439414" spans="16:16" x14ac:dyDescent="0.3">
      <c r="P439414" s="83"/>
    </row>
    <row r="439415" spans="16:16" x14ac:dyDescent="0.3">
      <c r="P439415" s="83"/>
    </row>
    <row r="439416" spans="16:16" x14ac:dyDescent="0.3">
      <c r="P439416" s="83"/>
    </row>
    <row r="439417" spans="16:16" x14ac:dyDescent="0.3">
      <c r="P439417" s="83"/>
    </row>
    <row r="439418" spans="16:16" x14ac:dyDescent="0.3">
      <c r="P439418" s="83"/>
    </row>
    <row r="439419" spans="16:16" x14ac:dyDescent="0.3">
      <c r="P439419" s="83"/>
    </row>
    <row r="439420" spans="16:16" x14ac:dyDescent="0.3">
      <c r="P439420" s="83"/>
    </row>
    <row r="439421" spans="16:16" x14ac:dyDescent="0.3">
      <c r="P439421" s="83"/>
    </row>
    <row r="439422" spans="16:16" x14ac:dyDescent="0.3">
      <c r="P439422" s="83"/>
    </row>
    <row r="439423" spans="16:16" x14ac:dyDescent="0.3">
      <c r="P439423" s="83"/>
    </row>
    <row r="439424" spans="16:16" x14ac:dyDescent="0.3">
      <c r="P439424" s="83"/>
    </row>
    <row r="439425" spans="16:16" x14ac:dyDescent="0.3">
      <c r="P439425" s="83"/>
    </row>
    <row r="439426" spans="16:16" x14ac:dyDescent="0.3">
      <c r="P439426" s="83"/>
    </row>
    <row r="439427" spans="16:16" x14ac:dyDescent="0.3">
      <c r="P439427" s="83"/>
    </row>
    <row r="439428" spans="16:16" x14ac:dyDescent="0.3">
      <c r="P439428" s="83"/>
    </row>
    <row r="439429" spans="16:16" x14ac:dyDescent="0.3">
      <c r="P439429" s="83"/>
    </row>
    <row r="439430" spans="16:16" x14ac:dyDescent="0.3">
      <c r="P439430" s="83"/>
    </row>
    <row r="439431" spans="16:16" x14ac:dyDescent="0.3">
      <c r="P439431" s="83"/>
    </row>
    <row r="439432" spans="16:16" x14ac:dyDescent="0.3">
      <c r="P439432" s="83"/>
    </row>
    <row r="439433" spans="16:16" x14ac:dyDescent="0.3">
      <c r="P439433" s="83"/>
    </row>
    <row r="439434" spans="16:16" x14ac:dyDescent="0.3">
      <c r="P439434" s="83"/>
    </row>
    <row r="439435" spans="16:16" x14ac:dyDescent="0.3">
      <c r="P439435" s="83"/>
    </row>
    <row r="439436" spans="16:16" x14ac:dyDescent="0.3">
      <c r="P439436" s="83"/>
    </row>
    <row r="439437" spans="16:16" x14ac:dyDescent="0.3">
      <c r="P439437" s="83"/>
    </row>
    <row r="439438" spans="16:16" x14ac:dyDescent="0.3">
      <c r="P439438" s="83"/>
    </row>
    <row r="439439" spans="16:16" x14ac:dyDescent="0.3">
      <c r="P439439" s="83"/>
    </row>
    <row r="439440" spans="16:16" x14ac:dyDescent="0.3">
      <c r="P439440" s="83"/>
    </row>
    <row r="439441" spans="16:16" x14ac:dyDescent="0.3">
      <c r="P439441" s="83"/>
    </row>
    <row r="439442" spans="16:16" x14ac:dyDescent="0.3">
      <c r="P439442" s="83"/>
    </row>
    <row r="439443" spans="16:16" x14ac:dyDescent="0.3">
      <c r="P439443" s="83"/>
    </row>
    <row r="439444" spans="16:16" x14ac:dyDescent="0.3">
      <c r="P439444" s="83"/>
    </row>
    <row r="439445" spans="16:16" x14ac:dyDescent="0.3">
      <c r="P439445" s="83"/>
    </row>
    <row r="439446" spans="16:16" x14ac:dyDescent="0.3">
      <c r="P439446" s="83"/>
    </row>
    <row r="439447" spans="16:16" x14ac:dyDescent="0.3">
      <c r="P439447" s="83"/>
    </row>
    <row r="439448" spans="16:16" x14ac:dyDescent="0.3">
      <c r="P439448" s="83"/>
    </row>
    <row r="439449" spans="16:16" x14ac:dyDescent="0.3">
      <c r="P439449" s="83"/>
    </row>
    <row r="439450" spans="16:16" x14ac:dyDescent="0.3">
      <c r="P439450" s="83"/>
    </row>
    <row r="439451" spans="16:16" x14ac:dyDescent="0.3">
      <c r="P439451" s="83"/>
    </row>
    <row r="439452" spans="16:16" x14ac:dyDescent="0.3">
      <c r="P439452" s="83"/>
    </row>
    <row r="439453" spans="16:16" x14ac:dyDescent="0.3">
      <c r="P439453" s="83"/>
    </row>
    <row r="439454" spans="16:16" x14ac:dyDescent="0.3">
      <c r="P439454" s="83"/>
    </row>
    <row r="439455" spans="16:16" x14ac:dyDescent="0.3">
      <c r="P439455" s="83"/>
    </row>
    <row r="439456" spans="16:16" x14ac:dyDescent="0.3">
      <c r="P439456" s="83"/>
    </row>
    <row r="439457" spans="16:16" x14ac:dyDescent="0.3">
      <c r="P439457" s="83"/>
    </row>
    <row r="439458" spans="16:16" x14ac:dyDescent="0.3">
      <c r="P439458" s="83"/>
    </row>
    <row r="439459" spans="16:16" x14ac:dyDescent="0.3">
      <c r="P439459" s="83"/>
    </row>
    <row r="439460" spans="16:16" x14ac:dyDescent="0.3">
      <c r="P439460" s="83"/>
    </row>
    <row r="439461" spans="16:16" x14ac:dyDescent="0.3">
      <c r="P439461" s="83"/>
    </row>
    <row r="439462" spans="16:16" x14ac:dyDescent="0.3">
      <c r="P439462" s="83"/>
    </row>
    <row r="439463" spans="16:16" x14ac:dyDescent="0.3">
      <c r="P439463" s="83"/>
    </row>
    <row r="439464" spans="16:16" x14ac:dyDescent="0.3">
      <c r="P439464" s="83"/>
    </row>
    <row r="439465" spans="16:16" x14ac:dyDescent="0.3">
      <c r="P439465" s="83"/>
    </row>
    <row r="439466" spans="16:16" x14ac:dyDescent="0.3">
      <c r="P439466" s="83"/>
    </row>
    <row r="439467" spans="16:16" x14ac:dyDescent="0.3">
      <c r="P439467" s="83"/>
    </row>
    <row r="439468" spans="16:16" x14ac:dyDescent="0.3">
      <c r="P439468" s="83"/>
    </row>
    <row r="439469" spans="16:16" x14ac:dyDescent="0.3">
      <c r="P439469" s="83"/>
    </row>
    <row r="439470" spans="16:16" x14ac:dyDescent="0.3">
      <c r="P439470" s="83"/>
    </row>
    <row r="439471" spans="16:16" x14ac:dyDescent="0.3">
      <c r="P439471" s="83"/>
    </row>
    <row r="439472" spans="16:16" x14ac:dyDescent="0.3">
      <c r="P439472" s="83"/>
    </row>
    <row r="439473" spans="16:16" x14ac:dyDescent="0.3">
      <c r="P439473" s="83"/>
    </row>
    <row r="439474" spans="16:16" x14ac:dyDescent="0.3">
      <c r="P439474" s="83"/>
    </row>
    <row r="439475" spans="16:16" x14ac:dyDescent="0.3">
      <c r="P439475" s="83"/>
    </row>
    <row r="439476" spans="16:16" x14ac:dyDescent="0.3">
      <c r="P439476" s="83"/>
    </row>
    <row r="439477" spans="16:16" x14ac:dyDescent="0.3">
      <c r="P439477" s="83"/>
    </row>
    <row r="439478" spans="16:16" x14ac:dyDescent="0.3">
      <c r="P439478" s="83"/>
    </row>
    <row r="439479" spans="16:16" x14ac:dyDescent="0.3">
      <c r="P439479" s="83"/>
    </row>
    <row r="439480" spans="16:16" x14ac:dyDescent="0.3">
      <c r="P439480" s="83"/>
    </row>
    <row r="439481" spans="16:16" x14ac:dyDescent="0.3">
      <c r="P439481" s="83"/>
    </row>
    <row r="439482" spans="16:16" x14ac:dyDescent="0.3">
      <c r="P439482" s="83"/>
    </row>
    <row r="439483" spans="16:16" x14ac:dyDescent="0.3">
      <c r="P439483" s="83"/>
    </row>
    <row r="439484" spans="16:16" x14ac:dyDescent="0.3">
      <c r="P439484" s="83"/>
    </row>
    <row r="439485" spans="16:16" x14ac:dyDescent="0.3">
      <c r="P439485" s="83"/>
    </row>
    <row r="439486" spans="16:16" x14ac:dyDescent="0.3">
      <c r="P439486" s="83"/>
    </row>
    <row r="439487" spans="16:16" x14ac:dyDescent="0.3">
      <c r="P439487" s="83"/>
    </row>
    <row r="439488" spans="16:16" x14ac:dyDescent="0.3">
      <c r="P439488" s="83"/>
    </row>
    <row r="439489" spans="16:16" x14ac:dyDescent="0.3">
      <c r="P439489" s="83"/>
    </row>
    <row r="439490" spans="16:16" x14ac:dyDescent="0.3">
      <c r="P439490" s="83"/>
    </row>
    <row r="439491" spans="16:16" x14ac:dyDescent="0.3">
      <c r="P439491" s="83"/>
    </row>
    <row r="439492" spans="16:16" x14ac:dyDescent="0.3">
      <c r="P439492" s="83"/>
    </row>
    <row r="439493" spans="16:16" x14ac:dyDescent="0.3">
      <c r="P439493" s="83"/>
    </row>
    <row r="439494" spans="16:16" x14ac:dyDescent="0.3">
      <c r="P439494" s="83"/>
    </row>
    <row r="439495" spans="16:16" x14ac:dyDescent="0.3">
      <c r="P439495" s="83"/>
    </row>
    <row r="439496" spans="16:16" x14ac:dyDescent="0.3">
      <c r="P439496" s="83"/>
    </row>
    <row r="439497" spans="16:16" x14ac:dyDescent="0.3">
      <c r="P439497" s="83"/>
    </row>
    <row r="439498" spans="16:16" x14ac:dyDescent="0.3">
      <c r="P439498" s="83"/>
    </row>
    <row r="439499" spans="16:16" x14ac:dyDescent="0.3">
      <c r="P439499" s="83"/>
    </row>
    <row r="439500" spans="16:16" x14ac:dyDescent="0.3">
      <c r="P439500" s="83"/>
    </row>
    <row r="439501" spans="16:16" x14ac:dyDescent="0.3">
      <c r="P439501" s="83"/>
    </row>
    <row r="439502" spans="16:16" x14ac:dyDescent="0.3">
      <c r="P439502" s="83"/>
    </row>
    <row r="439503" spans="16:16" x14ac:dyDescent="0.3">
      <c r="P439503" s="83"/>
    </row>
    <row r="439504" spans="16:16" x14ac:dyDescent="0.3">
      <c r="P439504" s="83"/>
    </row>
    <row r="439505" spans="16:16" x14ac:dyDescent="0.3">
      <c r="P439505" s="83"/>
    </row>
    <row r="439506" spans="16:16" x14ac:dyDescent="0.3">
      <c r="P439506" s="83"/>
    </row>
    <row r="439507" spans="16:16" x14ac:dyDescent="0.3">
      <c r="P439507" s="83"/>
    </row>
    <row r="439508" spans="16:16" x14ac:dyDescent="0.3">
      <c r="P439508" s="83"/>
    </row>
    <row r="439509" spans="16:16" x14ac:dyDescent="0.3">
      <c r="P439509" s="83"/>
    </row>
    <row r="439510" spans="16:16" x14ac:dyDescent="0.3">
      <c r="P439510" s="83"/>
    </row>
    <row r="439511" spans="16:16" x14ac:dyDescent="0.3">
      <c r="P439511" s="83"/>
    </row>
    <row r="439512" spans="16:16" x14ac:dyDescent="0.3">
      <c r="P439512" s="83"/>
    </row>
    <row r="439513" spans="16:16" x14ac:dyDescent="0.3">
      <c r="P439513" s="83"/>
    </row>
    <row r="439514" spans="16:16" x14ac:dyDescent="0.3">
      <c r="P439514" s="83"/>
    </row>
    <row r="439515" spans="16:16" x14ac:dyDescent="0.3">
      <c r="P439515" s="83"/>
    </row>
    <row r="439516" spans="16:16" x14ac:dyDescent="0.3">
      <c r="P439516" s="83"/>
    </row>
    <row r="439517" spans="16:16" x14ac:dyDescent="0.3">
      <c r="P439517" s="83"/>
    </row>
    <row r="439518" spans="16:16" x14ac:dyDescent="0.3">
      <c r="P439518" s="83"/>
    </row>
    <row r="439519" spans="16:16" x14ac:dyDescent="0.3">
      <c r="P439519" s="83"/>
    </row>
    <row r="439520" spans="16:16" x14ac:dyDescent="0.3">
      <c r="P439520" s="83"/>
    </row>
    <row r="439521" spans="16:16" x14ac:dyDescent="0.3">
      <c r="P439521" s="83"/>
    </row>
    <row r="439522" spans="16:16" x14ac:dyDescent="0.3">
      <c r="P439522" s="83"/>
    </row>
    <row r="439523" spans="16:16" x14ac:dyDescent="0.3">
      <c r="P439523" s="83"/>
    </row>
    <row r="439524" spans="16:16" x14ac:dyDescent="0.3">
      <c r="P439524" s="83"/>
    </row>
    <row r="439525" spans="16:16" x14ac:dyDescent="0.3">
      <c r="P439525" s="83"/>
    </row>
    <row r="439526" spans="16:16" x14ac:dyDescent="0.3">
      <c r="P439526" s="83"/>
    </row>
    <row r="439527" spans="16:16" x14ac:dyDescent="0.3">
      <c r="P439527" s="83"/>
    </row>
    <row r="439528" spans="16:16" x14ac:dyDescent="0.3">
      <c r="P439528" s="83"/>
    </row>
    <row r="439529" spans="16:16" x14ac:dyDescent="0.3">
      <c r="P439529" s="83"/>
    </row>
    <row r="439530" spans="16:16" x14ac:dyDescent="0.3">
      <c r="P439530" s="83"/>
    </row>
    <row r="439531" spans="16:16" x14ac:dyDescent="0.3">
      <c r="P439531" s="83"/>
    </row>
    <row r="439532" spans="16:16" x14ac:dyDescent="0.3">
      <c r="P439532" s="83"/>
    </row>
    <row r="439533" spans="16:16" x14ac:dyDescent="0.3">
      <c r="P439533" s="83"/>
    </row>
    <row r="439534" spans="16:16" x14ac:dyDescent="0.3">
      <c r="P439534" s="83"/>
    </row>
    <row r="439535" spans="16:16" x14ac:dyDescent="0.3">
      <c r="P439535" s="83"/>
    </row>
    <row r="439536" spans="16:16" x14ac:dyDescent="0.3">
      <c r="P439536" s="83"/>
    </row>
    <row r="439537" spans="16:16" x14ac:dyDescent="0.3">
      <c r="P439537" s="83"/>
    </row>
    <row r="439538" spans="16:16" x14ac:dyDescent="0.3">
      <c r="P439538" s="83"/>
    </row>
    <row r="439539" spans="16:16" x14ac:dyDescent="0.3">
      <c r="P439539" s="83"/>
    </row>
    <row r="439540" spans="16:16" x14ac:dyDescent="0.3">
      <c r="P439540" s="83"/>
    </row>
    <row r="439541" spans="16:16" x14ac:dyDescent="0.3">
      <c r="P439541" s="83"/>
    </row>
    <row r="439542" spans="16:16" x14ac:dyDescent="0.3">
      <c r="P439542" s="83"/>
    </row>
    <row r="439543" spans="16:16" x14ac:dyDescent="0.3">
      <c r="P439543" s="83"/>
    </row>
    <row r="439544" spans="16:16" x14ac:dyDescent="0.3">
      <c r="P439544" s="83"/>
    </row>
    <row r="439545" spans="16:16" x14ac:dyDescent="0.3">
      <c r="P439545" s="83"/>
    </row>
    <row r="439546" spans="16:16" x14ac:dyDescent="0.3">
      <c r="P439546" s="83"/>
    </row>
    <row r="439547" spans="16:16" x14ac:dyDescent="0.3">
      <c r="P439547" s="83"/>
    </row>
    <row r="439548" spans="16:16" x14ac:dyDescent="0.3">
      <c r="P439548" s="83"/>
    </row>
    <row r="439549" spans="16:16" x14ac:dyDescent="0.3">
      <c r="P439549" s="83"/>
    </row>
    <row r="439550" spans="16:16" x14ac:dyDescent="0.3">
      <c r="P439550" s="83"/>
    </row>
    <row r="439551" spans="16:16" x14ac:dyDescent="0.3">
      <c r="P439551" s="83"/>
    </row>
    <row r="439552" spans="16:16" x14ac:dyDescent="0.3">
      <c r="P439552" s="83"/>
    </row>
    <row r="439553" spans="16:16" x14ac:dyDescent="0.3">
      <c r="P439553" s="83"/>
    </row>
    <row r="439554" spans="16:16" x14ac:dyDescent="0.3">
      <c r="P439554" s="83"/>
    </row>
    <row r="439555" spans="16:16" x14ac:dyDescent="0.3">
      <c r="P439555" s="83"/>
    </row>
    <row r="439556" spans="16:16" x14ac:dyDescent="0.3">
      <c r="P439556" s="83"/>
    </row>
    <row r="439557" spans="16:16" x14ac:dyDescent="0.3">
      <c r="P439557" s="83"/>
    </row>
    <row r="439558" spans="16:16" x14ac:dyDescent="0.3">
      <c r="P439558" s="83"/>
    </row>
    <row r="439559" spans="16:16" x14ac:dyDescent="0.3">
      <c r="P439559" s="83"/>
    </row>
    <row r="439560" spans="16:16" x14ac:dyDescent="0.3">
      <c r="P439560" s="83"/>
    </row>
    <row r="439561" spans="16:16" x14ac:dyDescent="0.3">
      <c r="P439561" s="83"/>
    </row>
    <row r="439562" spans="16:16" x14ac:dyDescent="0.3">
      <c r="P439562" s="83"/>
    </row>
    <row r="439563" spans="16:16" x14ac:dyDescent="0.3">
      <c r="P439563" s="83"/>
    </row>
    <row r="439564" spans="16:16" x14ac:dyDescent="0.3">
      <c r="P439564" s="83"/>
    </row>
    <row r="439565" spans="16:16" x14ac:dyDescent="0.3">
      <c r="P439565" s="83"/>
    </row>
    <row r="439566" spans="16:16" x14ac:dyDescent="0.3">
      <c r="P439566" s="83"/>
    </row>
    <row r="439567" spans="16:16" x14ac:dyDescent="0.3">
      <c r="P439567" s="83"/>
    </row>
    <row r="439568" spans="16:16" x14ac:dyDescent="0.3">
      <c r="P439568" s="83"/>
    </row>
    <row r="439569" spans="16:16" x14ac:dyDescent="0.3">
      <c r="P439569" s="83"/>
    </row>
    <row r="439570" spans="16:16" x14ac:dyDescent="0.3">
      <c r="P439570" s="83"/>
    </row>
    <row r="439571" spans="16:16" x14ac:dyDescent="0.3">
      <c r="P439571" s="83"/>
    </row>
    <row r="439572" spans="16:16" x14ac:dyDescent="0.3">
      <c r="P439572" s="83"/>
    </row>
    <row r="439573" spans="16:16" x14ac:dyDescent="0.3">
      <c r="P439573" s="83"/>
    </row>
    <row r="439574" spans="16:16" x14ac:dyDescent="0.3">
      <c r="P439574" s="83"/>
    </row>
    <row r="439575" spans="16:16" x14ac:dyDescent="0.3">
      <c r="P439575" s="83"/>
    </row>
    <row r="439576" spans="16:16" x14ac:dyDescent="0.3">
      <c r="P439576" s="83"/>
    </row>
    <row r="439577" spans="16:16" x14ac:dyDescent="0.3">
      <c r="P439577" s="83"/>
    </row>
    <row r="439578" spans="16:16" x14ac:dyDescent="0.3">
      <c r="P439578" s="83"/>
    </row>
    <row r="439579" spans="16:16" x14ac:dyDescent="0.3">
      <c r="P439579" s="83"/>
    </row>
    <row r="439580" spans="16:16" x14ac:dyDescent="0.3">
      <c r="P439580" s="83"/>
    </row>
    <row r="439581" spans="16:16" x14ac:dyDescent="0.3">
      <c r="P439581" s="83"/>
    </row>
    <row r="439582" spans="16:16" x14ac:dyDescent="0.3">
      <c r="P439582" s="83"/>
    </row>
    <row r="439583" spans="16:16" x14ac:dyDescent="0.3">
      <c r="P439583" s="83"/>
    </row>
    <row r="439584" spans="16:16" x14ac:dyDescent="0.3">
      <c r="P439584" s="83"/>
    </row>
    <row r="439585" spans="16:16" x14ac:dyDescent="0.3">
      <c r="P439585" s="83"/>
    </row>
    <row r="439586" spans="16:16" x14ac:dyDescent="0.3">
      <c r="P439586" s="83"/>
    </row>
    <row r="439587" spans="16:16" x14ac:dyDescent="0.3">
      <c r="P439587" s="83"/>
    </row>
    <row r="439588" spans="16:16" x14ac:dyDescent="0.3">
      <c r="P439588" s="83"/>
    </row>
    <row r="439589" spans="16:16" x14ac:dyDescent="0.3">
      <c r="P439589" s="83"/>
    </row>
    <row r="439590" spans="16:16" x14ac:dyDescent="0.3">
      <c r="P439590" s="83"/>
    </row>
    <row r="439591" spans="16:16" x14ac:dyDescent="0.3">
      <c r="P439591" s="83"/>
    </row>
    <row r="439592" spans="16:16" x14ac:dyDescent="0.3">
      <c r="P439592" s="83"/>
    </row>
    <row r="439593" spans="16:16" x14ac:dyDescent="0.3">
      <c r="P439593" s="83"/>
    </row>
    <row r="439594" spans="16:16" x14ac:dyDescent="0.3">
      <c r="P439594" s="83"/>
    </row>
    <row r="439595" spans="16:16" x14ac:dyDescent="0.3">
      <c r="P439595" s="83"/>
    </row>
    <row r="439596" spans="16:16" x14ac:dyDescent="0.3">
      <c r="P439596" s="83"/>
    </row>
    <row r="439597" spans="16:16" x14ac:dyDescent="0.3">
      <c r="P439597" s="83"/>
    </row>
    <row r="439598" spans="16:16" x14ac:dyDescent="0.3">
      <c r="P439598" s="83"/>
    </row>
    <row r="439599" spans="16:16" x14ac:dyDescent="0.3">
      <c r="P439599" s="83"/>
    </row>
    <row r="439600" spans="16:16" x14ac:dyDescent="0.3">
      <c r="P439600" s="83"/>
    </row>
    <row r="439601" spans="16:16" x14ac:dyDescent="0.3">
      <c r="P439601" s="83"/>
    </row>
    <row r="439602" spans="16:16" x14ac:dyDescent="0.3">
      <c r="P439602" s="83"/>
    </row>
    <row r="439603" spans="16:16" x14ac:dyDescent="0.3">
      <c r="P439603" s="83"/>
    </row>
    <row r="439604" spans="16:16" x14ac:dyDescent="0.3">
      <c r="P439604" s="83"/>
    </row>
    <row r="439605" spans="16:16" x14ac:dyDescent="0.3">
      <c r="P439605" s="83"/>
    </row>
    <row r="439606" spans="16:16" x14ac:dyDescent="0.3">
      <c r="P439606" s="83"/>
    </row>
    <row r="439607" spans="16:16" x14ac:dyDescent="0.3">
      <c r="P439607" s="83"/>
    </row>
    <row r="439608" spans="16:16" x14ac:dyDescent="0.3">
      <c r="P439608" s="83"/>
    </row>
    <row r="439609" spans="16:16" x14ac:dyDescent="0.3">
      <c r="P439609" s="83"/>
    </row>
    <row r="439610" spans="16:16" x14ac:dyDescent="0.3">
      <c r="P439610" s="83"/>
    </row>
    <row r="439611" spans="16:16" x14ac:dyDescent="0.3">
      <c r="P439611" s="83"/>
    </row>
    <row r="439612" spans="16:16" x14ac:dyDescent="0.3">
      <c r="P439612" s="83"/>
    </row>
    <row r="439613" spans="16:16" x14ac:dyDescent="0.3">
      <c r="P439613" s="83"/>
    </row>
    <row r="439614" spans="16:16" x14ac:dyDescent="0.3">
      <c r="P439614" s="83"/>
    </row>
    <row r="439615" spans="16:16" x14ac:dyDescent="0.3">
      <c r="P439615" s="83"/>
    </row>
    <row r="439616" spans="16:16" x14ac:dyDescent="0.3">
      <c r="P439616" s="83"/>
    </row>
    <row r="439617" spans="16:16" x14ac:dyDescent="0.3">
      <c r="P439617" s="83"/>
    </row>
    <row r="439618" spans="16:16" x14ac:dyDescent="0.3">
      <c r="P439618" s="83"/>
    </row>
    <row r="439619" spans="16:16" x14ac:dyDescent="0.3">
      <c r="P439619" s="83"/>
    </row>
    <row r="439620" spans="16:16" x14ac:dyDescent="0.3">
      <c r="P439620" s="83"/>
    </row>
    <row r="439621" spans="16:16" x14ac:dyDescent="0.3">
      <c r="P439621" s="83"/>
    </row>
    <row r="439622" spans="16:16" x14ac:dyDescent="0.3">
      <c r="P439622" s="83"/>
    </row>
    <row r="439623" spans="16:16" x14ac:dyDescent="0.3">
      <c r="P439623" s="83"/>
    </row>
    <row r="439624" spans="16:16" x14ac:dyDescent="0.3">
      <c r="P439624" s="83"/>
    </row>
    <row r="439625" spans="16:16" x14ac:dyDescent="0.3">
      <c r="P439625" s="83"/>
    </row>
    <row r="439626" spans="16:16" x14ac:dyDescent="0.3">
      <c r="P439626" s="83"/>
    </row>
    <row r="439627" spans="16:16" x14ac:dyDescent="0.3">
      <c r="P439627" s="83"/>
    </row>
    <row r="439628" spans="16:16" x14ac:dyDescent="0.3">
      <c r="P439628" s="83"/>
    </row>
    <row r="439629" spans="16:16" x14ac:dyDescent="0.3">
      <c r="P439629" s="83"/>
    </row>
    <row r="439630" spans="16:16" x14ac:dyDescent="0.3">
      <c r="P439630" s="83"/>
    </row>
    <row r="439631" spans="16:16" x14ac:dyDescent="0.3">
      <c r="P439631" s="83"/>
    </row>
    <row r="439632" spans="16:16" x14ac:dyDescent="0.3">
      <c r="P439632" s="83"/>
    </row>
    <row r="439633" spans="16:16" x14ac:dyDescent="0.3">
      <c r="P439633" s="83"/>
    </row>
    <row r="439634" spans="16:16" x14ac:dyDescent="0.3">
      <c r="P439634" s="83"/>
    </row>
    <row r="439635" spans="16:16" x14ac:dyDescent="0.3">
      <c r="P439635" s="83"/>
    </row>
    <row r="439636" spans="16:16" x14ac:dyDescent="0.3">
      <c r="P439636" s="83"/>
    </row>
    <row r="439637" spans="16:16" x14ac:dyDescent="0.3">
      <c r="P439637" s="83"/>
    </row>
    <row r="439638" spans="16:16" x14ac:dyDescent="0.3">
      <c r="P439638" s="83"/>
    </row>
    <row r="439639" spans="16:16" x14ac:dyDescent="0.3">
      <c r="P439639" s="83"/>
    </row>
    <row r="439640" spans="16:16" x14ac:dyDescent="0.3">
      <c r="P439640" s="83"/>
    </row>
    <row r="439641" spans="16:16" x14ac:dyDescent="0.3">
      <c r="P439641" s="83"/>
    </row>
    <row r="439642" spans="16:16" x14ac:dyDescent="0.3">
      <c r="P439642" s="83"/>
    </row>
    <row r="439643" spans="16:16" x14ac:dyDescent="0.3">
      <c r="P439643" s="83"/>
    </row>
    <row r="439644" spans="16:16" x14ac:dyDescent="0.3">
      <c r="P439644" s="83"/>
    </row>
    <row r="439645" spans="16:16" x14ac:dyDescent="0.3">
      <c r="P439645" s="83"/>
    </row>
    <row r="439646" spans="16:16" x14ac:dyDescent="0.3">
      <c r="P439646" s="83"/>
    </row>
    <row r="439647" spans="16:16" x14ac:dyDescent="0.3">
      <c r="P439647" s="83"/>
    </row>
    <row r="439648" spans="16:16" x14ac:dyDescent="0.3">
      <c r="P439648" s="83"/>
    </row>
    <row r="439649" spans="16:16" x14ac:dyDescent="0.3">
      <c r="P439649" s="83"/>
    </row>
    <row r="439650" spans="16:16" x14ac:dyDescent="0.3">
      <c r="P439650" s="83"/>
    </row>
    <row r="439651" spans="16:16" x14ac:dyDescent="0.3">
      <c r="P439651" s="83"/>
    </row>
    <row r="439652" spans="16:16" x14ac:dyDescent="0.3">
      <c r="P439652" s="83"/>
    </row>
    <row r="439653" spans="16:16" x14ac:dyDescent="0.3">
      <c r="P439653" s="83"/>
    </row>
    <row r="439654" spans="16:16" x14ac:dyDescent="0.3">
      <c r="P439654" s="83"/>
    </row>
    <row r="439655" spans="16:16" x14ac:dyDescent="0.3">
      <c r="P439655" s="83"/>
    </row>
    <row r="439656" spans="16:16" x14ac:dyDescent="0.3">
      <c r="P439656" s="83"/>
    </row>
    <row r="439657" spans="16:16" x14ac:dyDescent="0.3">
      <c r="P439657" s="83"/>
    </row>
    <row r="439658" spans="16:16" x14ac:dyDescent="0.3">
      <c r="P439658" s="83"/>
    </row>
    <row r="439659" spans="16:16" x14ac:dyDescent="0.3">
      <c r="P439659" s="83"/>
    </row>
    <row r="439660" spans="16:16" x14ac:dyDescent="0.3">
      <c r="P439660" s="83"/>
    </row>
    <row r="439661" spans="16:16" x14ac:dyDescent="0.3">
      <c r="P439661" s="83"/>
    </row>
    <row r="439662" spans="16:16" x14ac:dyDescent="0.3">
      <c r="P439662" s="83"/>
    </row>
    <row r="439663" spans="16:16" x14ac:dyDescent="0.3">
      <c r="P439663" s="83"/>
    </row>
    <row r="439664" spans="16:16" x14ac:dyDescent="0.3">
      <c r="P439664" s="83"/>
    </row>
    <row r="439665" spans="16:16" x14ac:dyDescent="0.3">
      <c r="P439665" s="83"/>
    </row>
    <row r="439666" spans="16:16" x14ac:dyDescent="0.3">
      <c r="P439666" s="83"/>
    </row>
    <row r="439667" spans="16:16" x14ac:dyDescent="0.3">
      <c r="P439667" s="83"/>
    </row>
    <row r="439668" spans="16:16" x14ac:dyDescent="0.3">
      <c r="P439668" s="83"/>
    </row>
    <row r="439669" spans="16:16" x14ac:dyDescent="0.3">
      <c r="P439669" s="83"/>
    </row>
    <row r="439670" spans="16:16" x14ac:dyDescent="0.3">
      <c r="P439670" s="83"/>
    </row>
    <row r="439671" spans="16:16" x14ac:dyDescent="0.3">
      <c r="P439671" s="83"/>
    </row>
    <row r="439672" spans="16:16" x14ac:dyDescent="0.3">
      <c r="P439672" s="83"/>
    </row>
    <row r="439673" spans="16:16" x14ac:dyDescent="0.3">
      <c r="P439673" s="83"/>
    </row>
    <row r="439674" spans="16:16" x14ac:dyDescent="0.3">
      <c r="P439674" s="83"/>
    </row>
    <row r="439675" spans="16:16" x14ac:dyDescent="0.3">
      <c r="P439675" s="83"/>
    </row>
    <row r="439676" spans="16:16" x14ac:dyDescent="0.3">
      <c r="P439676" s="83"/>
    </row>
    <row r="439677" spans="16:16" x14ac:dyDescent="0.3">
      <c r="P439677" s="83"/>
    </row>
    <row r="439678" spans="16:16" x14ac:dyDescent="0.3">
      <c r="P439678" s="83"/>
    </row>
    <row r="439679" spans="16:16" x14ac:dyDescent="0.3">
      <c r="P439679" s="83"/>
    </row>
    <row r="439680" spans="16:16" x14ac:dyDescent="0.3">
      <c r="P439680" s="83"/>
    </row>
    <row r="439681" spans="16:16" x14ac:dyDescent="0.3">
      <c r="P439681" s="83"/>
    </row>
    <row r="439682" spans="16:16" x14ac:dyDescent="0.3">
      <c r="P439682" s="83"/>
    </row>
    <row r="439683" spans="16:16" x14ac:dyDescent="0.3">
      <c r="P439683" s="83"/>
    </row>
    <row r="439684" spans="16:16" x14ac:dyDescent="0.3">
      <c r="P439684" s="83"/>
    </row>
    <row r="439685" spans="16:16" x14ac:dyDescent="0.3">
      <c r="P439685" s="83"/>
    </row>
    <row r="439686" spans="16:16" x14ac:dyDescent="0.3">
      <c r="P439686" s="83"/>
    </row>
    <row r="439687" spans="16:16" x14ac:dyDescent="0.3">
      <c r="P439687" s="83"/>
    </row>
    <row r="439688" spans="16:16" x14ac:dyDescent="0.3">
      <c r="P439688" s="83"/>
    </row>
    <row r="439689" spans="16:16" x14ac:dyDescent="0.3">
      <c r="P439689" s="83"/>
    </row>
    <row r="439690" spans="16:16" x14ac:dyDescent="0.3">
      <c r="P439690" s="83"/>
    </row>
    <row r="439691" spans="16:16" x14ac:dyDescent="0.3">
      <c r="P439691" s="83"/>
    </row>
    <row r="439692" spans="16:16" x14ac:dyDescent="0.3">
      <c r="P439692" s="83"/>
    </row>
    <row r="439693" spans="16:16" x14ac:dyDescent="0.3">
      <c r="P439693" s="83"/>
    </row>
    <row r="439694" spans="16:16" x14ac:dyDescent="0.3">
      <c r="P439694" s="83"/>
    </row>
    <row r="439695" spans="16:16" x14ac:dyDescent="0.3">
      <c r="P439695" s="83"/>
    </row>
    <row r="439696" spans="16:16" x14ac:dyDescent="0.3">
      <c r="P439696" s="83"/>
    </row>
    <row r="439697" spans="16:16" x14ac:dyDescent="0.3">
      <c r="P439697" s="83"/>
    </row>
    <row r="439698" spans="16:16" x14ac:dyDescent="0.3">
      <c r="P439698" s="83"/>
    </row>
    <row r="439699" spans="16:16" x14ac:dyDescent="0.3">
      <c r="P439699" s="83"/>
    </row>
    <row r="439700" spans="16:16" x14ac:dyDescent="0.3">
      <c r="P439700" s="83"/>
    </row>
    <row r="439701" spans="16:16" x14ac:dyDescent="0.3">
      <c r="P439701" s="83"/>
    </row>
    <row r="439702" spans="16:16" x14ac:dyDescent="0.3">
      <c r="P439702" s="83"/>
    </row>
    <row r="439703" spans="16:16" x14ac:dyDescent="0.3">
      <c r="P439703" s="83"/>
    </row>
    <row r="439704" spans="16:16" x14ac:dyDescent="0.3">
      <c r="P439704" s="83"/>
    </row>
    <row r="439705" spans="16:16" x14ac:dyDescent="0.3">
      <c r="P439705" s="83"/>
    </row>
    <row r="439706" spans="16:16" x14ac:dyDescent="0.3">
      <c r="P439706" s="83"/>
    </row>
    <row r="439707" spans="16:16" x14ac:dyDescent="0.3">
      <c r="P439707" s="83"/>
    </row>
    <row r="439708" spans="16:16" x14ac:dyDescent="0.3">
      <c r="P439708" s="83"/>
    </row>
    <row r="439709" spans="16:16" x14ac:dyDescent="0.3">
      <c r="P439709" s="83"/>
    </row>
    <row r="439710" spans="16:16" x14ac:dyDescent="0.3">
      <c r="P439710" s="83"/>
    </row>
    <row r="439711" spans="16:16" x14ac:dyDescent="0.3">
      <c r="P439711" s="83"/>
    </row>
    <row r="439712" spans="16:16" x14ac:dyDescent="0.3">
      <c r="P439712" s="83"/>
    </row>
    <row r="439713" spans="16:16" x14ac:dyDescent="0.3">
      <c r="P439713" s="83"/>
    </row>
    <row r="439714" spans="16:16" x14ac:dyDescent="0.3">
      <c r="P439714" s="83"/>
    </row>
    <row r="439715" spans="16:16" x14ac:dyDescent="0.3">
      <c r="P439715" s="83"/>
    </row>
    <row r="439716" spans="16:16" x14ac:dyDescent="0.3">
      <c r="P439716" s="83"/>
    </row>
    <row r="439717" spans="16:16" x14ac:dyDescent="0.3">
      <c r="P439717" s="83"/>
    </row>
    <row r="439718" spans="16:16" x14ac:dyDescent="0.3">
      <c r="P439718" s="83"/>
    </row>
    <row r="439719" spans="16:16" x14ac:dyDescent="0.3">
      <c r="P439719" s="83"/>
    </row>
    <row r="439720" spans="16:16" x14ac:dyDescent="0.3">
      <c r="P439720" s="83"/>
    </row>
    <row r="439721" spans="16:16" x14ac:dyDescent="0.3">
      <c r="P439721" s="83"/>
    </row>
    <row r="439722" spans="16:16" x14ac:dyDescent="0.3">
      <c r="P439722" s="83"/>
    </row>
    <row r="439723" spans="16:16" x14ac:dyDescent="0.3">
      <c r="P439723" s="83"/>
    </row>
    <row r="439724" spans="16:16" x14ac:dyDescent="0.3">
      <c r="P439724" s="83"/>
    </row>
    <row r="439725" spans="16:16" x14ac:dyDescent="0.3">
      <c r="P439725" s="83"/>
    </row>
    <row r="439726" spans="16:16" x14ac:dyDescent="0.3">
      <c r="P439726" s="83"/>
    </row>
    <row r="439727" spans="16:16" x14ac:dyDescent="0.3">
      <c r="P439727" s="83"/>
    </row>
    <row r="439728" spans="16:16" x14ac:dyDescent="0.3">
      <c r="P439728" s="83"/>
    </row>
    <row r="439729" spans="16:16" x14ac:dyDescent="0.3">
      <c r="P439729" s="83"/>
    </row>
    <row r="439730" spans="16:16" x14ac:dyDescent="0.3">
      <c r="P439730" s="83"/>
    </row>
    <row r="439731" spans="16:16" x14ac:dyDescent="0.3">
      <c r="P439731" s="83"/>
    </row>
    <row r="439732" spans="16:16" x14ac:dyDescent="0.3">
      <c r="P439732" s="83"/>
    </row>
    <row r="439733" spans="16:16" x14ac:dyDescent="0.3">
      <c r="P439733" s="83"/>
    </row>
    <row r="439734" spans="16:16" x14ac:dyDescent="0.3">
      <c r="P439734" s="83"/>
    </row>
    <row r="439735" spans="16:16" x14ac:dyDescent="0.3">
      <c r="P439735" s="83"/>
    </row>
    <row r="439736" spans="16:16" x14ac:dyDescent="0.3">
      <c r="P439736" s="83"/>
    </row>
    <row r="439737" spans="16:16" x14ac:dyDescent="0.3">
      <c r="P439737" s="83"/>
    </row>
    <row r="439738" spans="16:16" x14ac:dyDescent="0.3">
      <c r="P439738" s="83"/>
    </row>
    <row r="439739" spans="16:16" x14ac:dyDescent="0.3">
      <c r="P439739" s="83"/>
    </row>
    <row r="439740" spans="16:16" x14ac:dyDescent="0.3">
      <c r="P439740" s="83"/>
    </row>
    <row r="439741" spans="16:16" x14ac:dyDescent="0.3">
      <c r="P439741" s="83"/>
    </row>
    <row r="439742" spans="16:16" x14ac:dyDescent="0.3">
      <c r="P439742" s="83"/>
    </row>
    <row r="439743" spans="16:16" x14ac:dyDescent="0.3">
      <c r="P439743" s="83"/>
    </row>
    <row r="439744" spans="16:16" x14ac:dyDescent="0.3">
      <c r="P439744" s="83"/>
    </row>
    <row r="439745" spans="16:16" x14ac:dyDescent="0.3">
      <c r="P439745" s="83"/>
    </row>
    <row r="439746" spans="16:16" x14ac:dyDescent="0.3">
      <c r="P439746" s="83"/>
    </row>
    <row r="439747" spans="16:16" x14ac:dyDescent="0.3">
      <c r="P439747" s="83"/>
    </row>
    <row r="439748" spans="16:16" x14ac:dyDescent="0.3">
      <c r="P439748" s="83"/>
    </row>
    <row r="439749" spans="16:16" x14ac:dyDescent="0.3">
      <c r="P439749" s="83"/>
    </row>
    <row r="439750" spans="16:16" x14ac:dyDescent="0.3">
      <c r="P439750" s="83"/>
    </row>
    <row r="439751" spans="16:16" x14ac:dyDescent="0.3">
      <c r="P439751" s="83"/>
    </row>
    <row r="439752" spans="16:16" x14ac:dyDescent="0.3">
      <c r="P439752" s="83"/>
    </row>
    <row r="439753" spans="16:16" x14ac:dyDescent="0.3">
      <c r="P439753" s="83"/>
    </row>
    <row r="439754" spans="16:16" x14ac:dyDescent="0.3">
      <c r="P439754" s="83"/>
    </row>
    <row r="439755" spans="16:16" x14ac:dyDescent="0.3">
      <c r="P439755" s="83"/>
    </row>
    <row r="439756" spans="16:16" x14ac:dyDescent="0.3">
      <c r="P439756" s="83"/>
    </row>
    <row r="439757" spans="16:16" x14ac:dyDescent="0.3">
      <c r="P439757" s="83"/>
    </row>
    <row r="439758" spans="16:16" x14ac:dyDescent="0.3">
      <c r="P439758" s="83"/>
    </row>
    <row r="439759" spans="16:16" x14ac:dyDescent="0.3">
      <c r="P439759" s="83"/>
    </row>
    <row r="439760" spans="16:16" x14ac:dyDescent="0.3">
      <c r="P439760" s="83"/>
    </row>
    <row r="439761" spans="16:16" x14ac:dyDescent="0.3">
      <c r="P439761" s="83"/>
    </row>
    <row r="439762" spans="16:16" x14ac:dyDescent="0.3">
      <c r="P439762" s="83"/>
    </row>
    <row r="439763" spans="16:16" x14ac:dyDescent="0.3">
      <c r="P439763" s="83"/>
    </row>
    <row r="439764" spans="16:16" x14ac:dyDescent="0.3">
      <c r="P439764" s="83"/>
    </row>
    <row r="439765" spans="16:16" x14ac:dyDescent="0.3">
      <c r="P439765" s="83"/>
    </row>
    <row r="439766" spans="16:16" x14ac:dyDescent="0.3">
      <c r="P439766" s="83"/>
    </row>
    <row r="439767" spans="16:16" x14ac:dyDescent="0.3">
      <c r="P439767" s="83"/>
    </row>
    <row r="439768" spans="16:16" x14ac:dyDescent="0.3">
      <c r="P439768" s="83"/>
    </row>
    <row r="439769" spans="16:16" x14ac:dyDescent="0.3">
      <c r="P439769" s="83"/>
    </row>
    <row r="439770" spans="16:16" x14ac:dyDescent="0.3">
      <c r="P439770" s="83"/>
    </row>
    <row r="439771" spans="16:16" x14ac:dyDescent="0.3">
      <c r="P439771" s="83"/>
    </row>
    <row r="439772" spans="16:16" x14ac:dyDescent="0.3">
      <c r="P439772" s="83"/>
    </row>
    <row r="439773" spans="16:16" x14ac:dyDescent="0.3">
      <c r="P439773" s="83"/>
    </row>
    <row r="439774" spans="16:16" x14ac:dyDescent="0.3">
      <c r="P439774" s="83"/>
    </row>
    <row r="439775" spans="16:16" x14ac:dyDescent="0.3">
      <c r="P439775" s="83"/>
    </row>
    <row r="439776" spans="16:16" x14ac:dyDescent="0.3">
      <c r="P439776" s="83"/>
    </row>
    <row r="439777" spans="16:16" x14ac:dyDescent="0.3">
      <c r="P439777" s="83"/>
    </row>
    <row r="439778" spans="16:16" x14ac:dyDescent="0.3">
      <c r="P439778" s="83"/>
    </row>
    <row r="439779" spans="16:16" x14ac:dyDescent="0.3">
      <c r="P439779" s="83"/>
    </row>
    <row r="439780" spans="16:16" x14ac:dyDescent="0.3">
      <c r="P439780" s="83"/>
    </row>
    <row r="439781" spans="16:16" x14ac:dyDescent="0.3">
      <c r="P439781" s="83"/>
    </row>
    <row r="439782" spans="16:16" x14ac:dyDescent="0.3">
      <c r="P439782" s="83"/>
    </row>
    <row r="439783" spans="16:16" x14ac:dyDescent="0.3">
      <c r="P439783" s="83"/>
    </row>
    <row r="439784" spans="16:16" x14ac:dyDescent="0.3">
      <c r="P439784" s="83"/>
    </row>
    <row r="439785" spans="16:16" x14ac:dyDescent="0.3">
      <c r="P439785" s="83"/>
    </row>
    <row r="439786" spans="16:16" x14ac:dyDescent="0.3">
      <c r="P439786" s="83"/>
    </row>
    <row r="439787" spans="16:16" x14ac:dyDescent="0.3">
      <c r="P439787" s="83"/>
    </row>
    <row r="439788" spans="16:16" x14ac:dyDescent="0.3">
      <c r="P439788" s="83"/>
    </row>
    <row r="439789" spans="16:16" x14ac:dyDescent="0.3">
      <c r="P439789" s="83"/>
    </row>
    <row r="439790" spans="16:16" x14ac:dyDescent="0.3">
      <c r="P439790" s="83"/>
    </row>
    <row r="439791" spans="16:16" x14ac:dyDescent="0.3">
      <c r="P439791" s="83"/>
    </row>
    <row r="439792" spans="16:16" x14ac:dyDescent="0.3">
      <c r="P439792" s="83"/>
    </row>
    <row r="439793" spans="16:16" x14ac:dyDescent="0.3">
      <c r="P439793" s="83"/>
    </row>
    <row r="439794" spans="16:16" x14ac:dyDescent="0.3">
      <c r="P439794" s="83"/>
    </row>
    <row r="439795" spans="16:16" x14ac:dyDescent="0.3">
      <c r="P439795" s="83"/>
    </row>
    <row r="439796" spans="16:16" x14ac:dyDescent="0.3">
      <c r="P439796" s="83"/>
    </row>
    <row r="439797" spans="16:16" x14ac:dyDescent="0.3">
      <c r="P439797" s="83"/>
    </row>
    <row r="439798" spans="16:16" x14ac:dyDescent="0.3">
      <c r="P439798" s="83"/>
    </row>
    <row r="439799" spans="16:16" x14ac:dyDescent="0.3">
      <c r="P439799" s="83"/>
    </row>
    <row r="439800" spans="16:16" x14ac:dyDescent="0.3">
      <c r="P439800" s="83"/>
    </row>
    <row r="439801" spans="16:16" x14ac:dyDescent="0.3">
      <c r="P439801" s="83"/>
    </row>
    <row r="439802" spans="16:16" x14ac:dyDescent="0.3">
      <c r="P439802" s="83"/>
    </row>
    <row r="439803" spans="16:16" x14ac:dyDescent="0.3">
      <c r="P439803" s="83"/>
    </row>
    <row r="439804" spans="16:16" x14ac:dyDescent="0.3">
      <c r="P439804" s="83"/>
    </row>
    <row r="439805" spans="16:16" x14ac:dyDescent="0.3">
      <c r="P439805" s="83"/>
    </row>
    <row r="439806" spans="16:16" x14ac:dyDescent="0.3">
      <c r="P439806" s="83"/>
    </row>
    <row r="439807" spans="16:16" x14ac:dyDescent="0.3">
      <c r="P439807" s="83"/>
    </row>
    <row r="439808" spans="16:16" x14ac:dyDescent="0.3">
      <c r="P439808" s="83"/>
    </row>
    <row r="439809" spans="16:16" x14ac:dyDescent="0.3">
      <c r="P439809" s="83"/>
    </row>
    <row r="439810" spans="16:16" x14ac:dyDescent="0.3">
      <c r="P439810" s="83"/>
    </row>
    <row r="439811" spans="16:16" x14ac:dyDescent="0.3">
      <c r="P439811" s="83"/>
    </row>
    <row r="439812" spans="16:16" x14ac:dyDescent="0.3">
      <c r="P439812" s="83"/>
    </row>
    <row r="439813" spans="16:16" x14ac:dyDescent="0.3">
      <c r="P439813" s="83"/>
    </row>
    <row r="439814" spans="16:16" x14ac:dyDescent="0.3">
      <c r="P439814" s="83"/>
    </row>
    <row r="439815" spans="16:16" x14ac:dyDescent="0.3">
      <c r="P439815" s="83"/>
    </row>
    <row r="439816" spans="16:16" x14ac:dyDescent="0.3">
      <c r="P439816" s="83"/>
    </row>
    <row r="439817" spans="16:16" x14ac:dyDescent="0.3">
      <c r="P439817" s="83"/>
    </row>
    <row r="439818" spans="16:16" x14ac:dyDescent="0.3">
      <c r="P439818" s="83"/>
    </row>
    <row r="439819" spans="16:16" x14ac:dyDescent="0.3">
      <c r="P439819" s="83"/>
    </row>
    <row r="439820" spans="16:16" x14ac:dyDescent="0.3">
      <c r="P439820" s="83"/>
    </row>
    <row r="439821" spans="16:16" x14ac:dyDescent="0.3">
      <c r="P439821" s="83"/>
    </row>
    <row r="439822" spans="16:16" x14ac:dyDescent="0.3">
      <c r="P439822" s="83"/>
    </row>
    <row r="439823" spans="16:16" x14ac:dyDescent="0.3">
      <c r="P439823" s="83"/>
    </row>
    <row r="439824" spans="16:16" x14ac:dyDescent="0.3">
      <c r="P439824" s="83"/>
    </row>
    <row r="439825" spans="16:16" x14ac:dyDescent="0.3">
      <c r="P439825" s="83"/>
    </row>
    <row r="439826" spans="16:16" x14ac:dyDescent="0.3">
      <c r="P439826" s="83"/>
    </row>
    <row r="439827" spans="16:16" x14ac:dyDescent="0.3">
      <c r="P439827" s="83"/>
    </row>
    <row r="439828" spans="16:16" x14ac:dyDescent="0.3">
      <c r="P439828" s="83"/>
    </row>
    <row r="439829" spans="16:16" x14ac:dyDescent="0.3">
      <c r="P439829" s="83"/>
    </row>
    <row r="439830" spans="16:16" x14ac:dyDescent="0.3">
      <c r="P439830" s="83"/>
    </row>
    <row r="439831" spans="16:16" x14ac:dyDescent="0.3">
      <c r="P439831" s="83"/>
    </row>
    <row r="439832" spans="16:16" x14ac:dyDescent="0.3">
      <c r="P439832" s="83"/>
    </row>
    <row r="439833" spans="16:16" x14ac:dyDescent="0.3">
      <c r="P439833" s="83"/>
    </row>
    <row r="439834" spans="16:16" x14ac:dyDescent="0.3">
      <c r="P439834" s="83"/>
    </row>
    <row r="439835" spans="16:16" x14ac:dyDescent="0.3">
      <c r="P439835" s="83"/>
    </row>
    <row r="439836" spans="16:16" x14ac:dyDescent="0.3">
      <c r="P439836" s="83"/>
    </row>
    <row r="439837" spans="16:16" x14ac:dyDescent="0.3">
      <c r="P439837" s="83"/>
    </row>
    <row r="439838" spans="16:16" x14ac:dyDescent="0.3">
      <c r="P439838" s="83"/>
    </row>
    <row r="439839" spans="16:16" x14ac:dyDescent="0.3">
      <c r="P439839" s="83"/>
    </row>
    <row r="439840" spans="16:16" x14ac:dyDescent="0.3">
      <c r="P439840" s="83"/>
    </row>
    <row r="439841" spans="16:16" x14ac:dyDescent="0.3">
      <c r="P439841" s="83"/>
    </row>
    <row r="439842" spans="16:16" x14ac:dyDescent="0.3">
      <c r="P439842" s="83"/>
    </row>
    <row r="439843" spans="16:16" x14ac:dyDescent="0.3">
      <c r="P439843" s="83"/>
    </row>
    <row r="439844" spans="16:16" x14ac:dyDescent="0.3">
      <c r="P439844" s="83"/>
    </row>
    <row r="439845" spans="16:16" x14ac:dyDescent="0.3">
      <c r="P439845" s="83"/>
    </row>
    <row r="439846" spans="16:16" x14ac:dyDescent="0.3">
      <c r="P439846" s="83"/>
    </row>
    <row r="439847" spans="16:16" x14ac:dyDescent="0.3">
      <c r="P439847" s="83"/>
    </row>
    <row r="439848" spans="16:16" x14ac:dyDescent="0.3">
      <c r="P439848" s="83"/>
    </row>
    <row r="439849" spans="16:16" x14ac:dyDescent="0.3">
      <c r="P439849" s="83"/>
    </row>
    <row r="439850" spans="16:16" x14ac:dyDescent="0.3">
      <c r="P439850" s="83"/>
    </row>
    <row r="439851" spans="16:16" x14ac:dyDescent="0.3">
      <c r="P439851" s="83"/>
    </row>
    <row r="439852" spans="16:16" x14ac:dyDescent="0.3">
      <c r="P439852" s="83"/>
    </row>
    <row r="439853" spans="16:16" x14ac:dyDescent="0.3">
      <c r="P439853" s="83"/>
    </row>
    <row r="439854" spans="16:16" x14ac:dyDescent="0.3">
      <c r="P439854" s="83"/>
    </row>
    <row r="439855" spans="16:16" x14ac:dyDescent="0.3">
      <c r="P439855" s="83"/>
    </row>
    <row r="439856" spans="16:16" x14ac:dyDescent="0.3">
      <c r="P439856" s="83"/>
    </row>
    <row r="439857" spans="16:16" x14ac:dyDescent="0.3">
      <c r="P439857" s="83"/>
    </row>
    <row r="439858" spans="16:16" x14ac:dyDescent="0.3">
      <c r="P439858" s="83"/>
    </row>
    <row r="439859" spans="16:16" x14ac:dyDescent="0.3">
      <c r="P439859" s="83"/>
    </row>
    <row r="439860" spans="16:16" x14ac:dyDescent="0.3">
      <c r="P439860" s="83"/>
    </row>
    <row r="439861" spans="16:16" x14ac:dyDescent="0.3">
      <c r="P439861" s="83"/>
    </row>
    <row r="439862" spans="16:16" x14ac:dyDescent="0.3">
      <c r="P439862" s="83"/>
    </row>
    <row r="439863" spans="16:16" x14ac:dyDescent="0.3">
      <c r="P439863" s="83"/>
    </row>
    <row r="439864" spans="16:16" x14ac:dyDescent="0.3">
      <c r="P439864" s="83"/>
    </row>
    <row r="439865" spans="16:16" x14ac:dyDescent="0.3">
      <c r="P439865" s="83"/>
    </row>
    <row r="439866" spans="16:16" x14ac:dyDescent="0.3">
      <c r="P439866" s="83"/>
    </row>
    <row r="439867" spans="16:16" x14ac:dyDescent="0.3">
      <c r="P439867" s="83"/>
    </row>
    <row r="439868" spans="16:16" x14ac:dyDescent="0.3">
      <c r="P439868" s="83"/>
    </row>
    <row r="439869" spans="16:16" x14ac:dyDescent="0.3">
      <c r="P439869" s="83"/>
    </row>
    <row r="439870" spans="16:16" x14ac:dyDescent="0.3">
      <c r="P439870" s="83"/>
    </row>
    <row r="439871" spans="16:16" x14ac:dyDescent="0.3">
      <c r="P439871" s="83"/>
    </row>
    <row r="439872" spans="16:16" x14ac:dyDescent="0.3">
      <c r="P439872" s="83"/>
    </row>
    <row r="439873" spans="16:16" x14ac:dyDescent="0.3">
      <c r="P439873" s="83"/>
    </row>
    <row r="439874" spans="16:16" x14ac:dyDescent="0.3">
      <c r="P439874" s="83"/>
    </row>
    <row r="439875" spans="16:16" x14ac:dyDescent="0.3">
      <c r="P439875" s="83"/>
    </row>
    <row r="439876" spans="16:16" x14ac:dyDescent="0.3">
      <c r="P439876" s="83"/>
    </row>
    <row r="439877" spans="16:16" x14ac:dyDescent="0.3">
      <c r="P439877" s="83"/>
    </row>
    <row r="439878" spans="16:16" x14ac:dyDescent="0.3">
      <c r="P439878" s="83"/>
    </row>
    <row r="439879" spans="16:16" x14ac:dyDescent="0.3">
      <c r="P439879" s="83"/>
    </row>
    <row r="439880" spans="16:16" x14ac:dyDescent="0.3">
      <c r="P439880" s="83"/>
    </row>
    <row r="439881" spans="16:16" x14ac:dyDescent="0.3">
      <c r="P439881" s="83"/>
    </row>
    <row r="439882" spans="16:16" x14ac:dyDescent="0.3">
      <c r="P439882" s="83"/>
    </row>
    <row r="439883" spans="16:16" x14ac:dyDescent="0.3">
      <c r="P439883" s="83"/>
    </row>
    <row r="439884" spans="16:16" x14ac:dyDescent="0.3">
      <c r="P439884" s="83"/>
    </row>
    <row r="439885" spans="16:16" x14ac:dyDescent="0.3">
      <c r="P439885" s="83"/>
    </row>
    <row r="439886" spans="16:16" x14ac:dyDescent="0.3">
      <c r="P439886" s="83"/>
    </row>
    <row r="439887" spans="16:16" x14ac:dyDescent="0.3">
      <c r="P439887" s="83"/>
    </row>
    <row r="439888" spans="16:16" x14ac:dyDescent="0.3">
      <c r="P439888" s="83"/>
    </row>
    <row r="439889" spans="16:16" x14ac:dyDescent="0.3">
      <c r="P439889" s="83"/>
    </row>
    <row r="439890" spans="16:16" x14ac:dyDescent="0.3">
      <c r="P439890" s="83"/>
    </row>
    <row r="439891" spans="16:16" x14ac:dyDescent="0.3">
      <c r="P439891" s="83"/>
    </row>
    <row r="439892" spans="16:16" x14ac:dyDescent="0.3">
      <c r="P439892" s="83"/>
    </row>
    <row r="439893" spans="16:16" x14ac:dyDescent="0.3">
      <c r="P439893" s="83"/>
    </row>
    <row r="439894" spans="16:16" x14ac:dyDescent="0.3">
      <c r="P439894" s="83"/>
    </row>
    <row r="439895" spans="16:16" x14ac:dyDescent="0.3">
      <c r="P439895" s="83"/>
    </row>
    <row r="439896" spans="16:16" x14ac:dyDescent="0.3">
      <c r="P439896" s="83"/>
    </row>
    <row r="439897" spans="16:16" x14ac:dyDescent="0.3">
      <c r="P439897" s="83"/>
    </row>
    <row r="439898" spans="16:16" x14ac:dyDescent="0.3">
      <c r="P439898" s="83"/>
    </row>
    <row r="439899" spans="16:16" x14ac:dyDescent="0.3">
      <c r="P439899" s="83"/>
    </row>
    <row r="439900" spans="16:16" x14ac:dyDescent="0.3">
      <c r="P439900" s="83"/>
    </row>
    <row r="439901" spans="16:16" x14ac:dyDescent="0.3">
      <c r="P439901" s="83"/>
    </row>
    <row r="439902" spans="16:16" x14ac:dyDescent="0.3">
      <c r="P439902" s="83"/>
    </row>
    <row r="439903" spans="16:16" x14ac:dyDescent="0.3">
      <c r="P439903" s="83"/>
    </row>
    <row r="439904" spans="16:16" x14ac:dyDescent="0.3">
      <c r="P439904" s="83"/>
    </row>
    <row r="439905" spans="16:16" x14ac:dyDescent="0.3">
      <c r="P439905" s="83"/>
    </row>
    <row r="439906" spans="16:16" x14ac:dyDescent="0.3">
      <c r="P439906" s="83"/>
    </row>
    <row r="439907" spans="16:16" x14ac:dyDescent="0.3">
      <c r="P439907" s="83"/>
    </row>
    <row r="439908" spans="16:16" x14ac:dyDescent="0.3">
      <c r="P439908" s="83"/>
    </row>
    <row r="439909" spans="16:16" x14ac:dyDescent="0.3">
      <c r="P439909" s="83"/>
    </row>
    <row r="439910" spans="16:16" x14ac:dyDescent="0.3">
      <c r="P439910" s="83"/>
    </row>
    <row r="439911" spans="16:16" x14ac:dyDescent="0.3">
      <c r="P439911" s="83"/>
    </row>
    <row r="439912" spans="16:16" x14ac:dyDescent="0.3">
      <c r="P439912" s="83"/>
    </row>
    <row r="439913" spans="16:16" x14ac:dyDescent="0.3">
      <c r="P439913" s="83"/>
    </row>
    <row r="439914" spans="16:16" x14ac:dyDescent="0.3">
      <c r="P439914" s="83"/>
    </row>
    <row r="439915" spans="16:16" x14ac:dyDescent="0.3">
      <c r="P439915" s="83"/>
    </row>
    <row r="439916" spans="16:16" x14ac:dyDescent="0.3">
      <c r="P439916" s="83"/>
    </row>
    <row r="439917" spans="16:16" x14ac:dyDescent="0.3">
      <c r="P439917" s="83"/>
    </row>
    <row r="439918" spans="16:16" x14ac:dyDescent="0.3">
      <c r="P439918" s="83"/>
    </row>
    <row r="439919" spans="16:16" x14ac:dyDescent="0.3">
      <c r="P439919" s="83"/>
    </row>
    <row r="439920" spans="16:16" x14ac:dyDescent="0.3">
      <c r="P439920" s="83"/>
    </row>
    <row r="439921" spans="16:16" x14ac:dyDescent="0.3">
      <c r="P439921" s="83"/>
    </row>
    <row r="439922" spans="16:16" x14ac:dyDescent="0.3">
      <c r="P439922" s="83"/>
    </row>
    <row r="439923" spans="16:16" x14ac:dyDescent="0.3">
      <c r="P439923" s="83"/>
    </row>
    <row r="439924" spans="16:16" x14ac:dyDescent="0.3">
      <c r="P439924" s="83"/>
    </row>
    <row r="439925" spans="16:16" x14ac:dyDescent="0.3">
      <c r="P439925" s="83"/>
    </row>
    <row r="439926" spans="16:16" x14ac:dyDescent="0.3">
      <c r="P439926" s="83"/>
    </row>
    <row r="439927" spans="16:16" x14ac:dyDescent="0.3">
      <c r="P439927" s="83"/>
    </row>
    <row r="439928" spans="16:16" x14ac:dyDescent="0.3">
      <c r="P439928" s="83"/>
    </row>
    <row r="439929" spans="16:16" x14ac:dyDescent="0.3">
      <c r="P439929" s="83"/>
    </row>
    <row r="439930" spans="16:16" x14ac:dyDescent="0.3">
      <c r="P439930" s="83"/>
    </row>
    <row r="439931" spans="16:16" x14ac:dyDescent="0.3">
      <c r="P439931" s="83"/>
    </row>
    <row r="439932" spans="16:16" x14ac:dyDescent="0.3">
      <c r="P439932" s="83"/>
    </row>
    <row r="439933" spans="16:16" x14ac:dyDescent="0.3">
      <c r="P439933" s="83"/>
    </row>
    <row r="439934" spans="16:16" x14ac:dyDescent="0.3">
      <c r="P439934" s="83"/>
    </row>
    <row r="439935" spans="16:16" x14ac:dyDescent="0.3">
      <c r="P439935" s="83"/>
    </row>
    <row r="439936" spans="16:16" x14ac:dyDescent="0.3">
      <c r="P439936" s="83"/>
    </row>
    <row r="439937" spans="16:16" x14ac:dyDescent="0.3">
      <c r="P439937" s="83"/>
    </row>
    <row r="439938" spans="16:16" x14ac:dyDescent="0.3">
      <c r="P439938" s="83"/>
    </row>
    <row r="439939" spans="16:16" x14ac:dyDescent="0.3">
      <c r="P439939" s="83"/>
    </row>
    <row r="439940" spans="16:16" x14ac:dyDescent="0.3">
      <c r="P439940" s="83"/>
    </row>
    <row r="439941" spans="16:16" x14ac:dyDescent="0.3">
      <c r="P439941" s="83"/>
    </row>
    <row r="439942" spans="16:16" x14ac:dyDescent="0.3">
      <c r="P439942" s="83"/>
    </row>
    <row r="439943" spans="16:16" x14ac:dyDescent="0.3">
      <c r="P439943" s="83"/>
    </row>
    <row r="439944" spans="16:16" x14ac:dyDescent="0.3">
      <c r="P439944" s="83"/>
    </row>
    <row r="439945" spans="16:16" x14ac:dyDescent="0.3">
      <c r="P439945" s="83"/>
    </row>
    <row r="439946" spans="16:16" x14ac:dyDescent="0.3">
      <c r="P439946" s="83"/>
    </row>
    <row r="439947" spans="16:16" x14ac:dyDescent="0.3">
      <c r="P439947" s="83"/>
    </row>
    <row r="439948" spans="16:16" x14ac:dyDescent="0.3">
      <c r="P439948" s="83"/>
    </row>
    <row r="439949" spans="16:16" x14ac:dyDescent="0.3">
      <c r="P439949" s="83"/>
    </row>
    <row r="439950" spans="16:16" x14ac:dyDescent="0.3">
      <c r="P439950" s="83"/>
    </row>
    <row r="439951" spans="16:16" x14ac:dyDescent="0.3">
      <c r="P439951" s="83"/>
    </row>
    <row r="439952" spans="16:16" x14ac:dyDescent="0.3">
      <c r="P439952" s="83"/>
    </row>
    <row r="439953" spans="16:16" x14ac:dyDescent="0.3">
      <c r="P439953" s="83"/>
    </row>
    <row r="439954" spans="16:16" x14ac:dyDescent="0.3">
      <c r="P439954" s="83"/>
    </row>
    <row r="439955" spans="16:16" x14ac:dyDescent="0.3">
      <c r="P439955" s="83"/>
    </row>
    <row r="439956" spans="16:16" x14ac:dyDescent="0.3">
      <c r="P439956" s="83"/>
    </row>
    <row r="439957" spans="16:16" x14ac:dyDescent="0.3">
      <c r="P439957" s="83"/>
    </row>
    <row r="439958" spans="16:16" x14ac:dyDescent="0.3">
      <c r="P439958" s="83"/>
    </row>
    <row r="439959" spans="16:16" x14ac:dyDescent="0.3">
      <c r="P439959" s="83"/>
    </row>
    <row r="439960" spans="16:16" x14ac:dyDescent="0.3">
      <c r="P439960" s="83"/>
    </row>
    <row r="439961" spans="16:16" x14ac:dyDescent="0.3">
      <c r="P439961" s="83"/>
    </row>
    <row r="439962" spans="16:16" x14ac:dyDescent="0.3">
      <c r="P439962" s="83"/>
    </row>
    <row r="439963" spans="16:16" x14ac:dyDescent="0.3">
      <c r="P439963" s="83"/>
    </row>
    <row r="439964" spans="16:16" x14ac:dyDescent="0.3">
      <c r="P439964" s="83"/>
    </row>
    <row r="439965" spans="16:16" x14ac:dyDescent="0.3">
      <c r="P439965" s="83"/>
    </row>
    <row r="439966" spans="16:16" x14ac:dyDescent="0.3">
      <c r="P439966" s="83"/>
    </row>
    <row r="439967" spans="16:16" x14ac:dyDescent="0.3">
      <c r="P439967" s="83"/>
    </row>
    <row r="439968" spans="16:16" x14ac:dyDescent="0.3">
      <c r="P439968" s="83"/>
    </row>
    <row r="439969" spans="16:16" x14ac:dyDescent="0.3">
      <c r="P439969" s="83"/>
    </row>
    <row r="439970" spans="16:16" x14ac:dyDescent="0.3">
      <c r="P439970" s="83"/>
    </row>
    <row r="439971" spans="16:16" x14ac:dyDescent="0.3">
      <c r="P439971" s="83"/>
    </row>
    <row r="439972" spans="16:16" x14ac:dyDescent="0.3">
      <c r="P439972" s="83"/>
    </row>
    <row r="439973" spans="16:16" x14ac:dyDescent="0.3">
      <c r="P439973" s="83"/>
    </row>
    <row r="439974" spans="16:16" x14ac:dyDescent="0.3">
      <c r="P439974" s="83"/>
    </row>
    <row r="439975" spans="16:16" x14ac:dyDescent="0.3">
      <c r="P439975" s="83"/>
    </row>
    <row r="439976" spans="16:16" x14ac:dyDescent="0.3">
      <c r="P439976" s="83"/>
    </row>
    <row r="439977" spans="16:16" x14ac:dyDescent="0.3">
      <c r="P439977" s="83"/>
    </row>
    <row r="439978" spans="16:16" x14ac:dyDescent="0.3">
      <c r="P439978" s="83"/>
    </row>
    <row r="439979" spans="16:16" x14ac:dyDescent="0.3">
      <c r="P439979" s="83"/>
    </row>
    <row r="439980" spans="16:16" x14ac:dyDescent="0.3">
      <c r="P439980" s="83"/>
    </row>
    <row r="439981" spans="16:16" x14ac:dyDescent="0.3">
      <c r="P439981" s="83"/>
    </row>
    <row r="439982" spans="16:16" x14ac:dyDescent="0.3">
      <c r="P439982" s="83"/>
    </row>
    <row r="439983" spans="16:16" x14ac:dyDescent="0.3">
      <c r="P439983" s="83"/>
    </row>
    <row r="439984" spans="16:16" x14ac:dyDescent="0.3">
      <c r="P439984" s="83"/>
    </row>
    <row r="439985" spans="16:16" x14ac:dyDescent="0.3">
      <c r="P439985" s="83"/>
    </row>
    <row r="439986" spans="16:16" x14ac:dyDescent="0.3">
      <c r="P439986" s="83"/>
    </row>
    <row r="439987" spans="16:16" x14ac:dyDescent="0.3">
      <c r="P439987" s="83"/>
    </row>
    <row r="439988" spans="16:16" x14ac:dyDescent="0.3">
      <c r="P439988" s="83"/>
    </row>
    <row r="439989" spans="16:16" x14ac:dyDescent="0.3">
      <c r="P439989" s="83"/>
    </row>
    <row r="439990" spans="16:16" x14ac:dyDescent="0.3">
      <c r="P439990" s="83"/>
    </row>
    <row r="439991" spans="16:16" x14ac:dyDescent="0.3">
      <c r="P439991" s="83"/>
    </row>
    <row r="439992" spans="16:16" x14ac:dyDescent="0.3">
      <c r="P439992" s="83"/>
    </row>
    <row r="439993" spans="16:16" x14ac:dyDescent="0.3">
      <c r="P439993" s="83"/>
    </row>
    <row r="439994" spans="16:16" x14ac:dyDescent="0.3">
      <c r="P439994" s="83"/>
    </row>
    <row r="439995" spans="16:16" x14ac:dyDescent="0.3">
      <c r="P439995" s="83"/>
    </row>
    <row r="439996" spans="16:16" x14ac:dyDescent="0.3">
      <c r="P439996" s="83"/>
    </row>
    <row r="439997" spans="16:16" x14ac:dyDescent="0.3">
      <c r="P439997" s="83"/>
    </row>
    <row r="439998" spans="16:16" x14ac:dyDescent="0.3">
      <c r="P439998" s="83"/>
    </row>
    <row r="439999" spans="16:16" x14ac:dyDescent="0.3">
      <c r="P439999" s="83"/>
    </row>
    <row r="440000" spans="16:16" x14ac:dyDescent="0.3">
      <c r="P440000" s="83"/>
    </row>
    <row r="440001" spans="16:16" x14ac:dyDescent="0.3">
      <c r="P440001" s="83"/>
    </row>
    <row r="440002" spans="16:16" x14ac:dyDescent="0.3">
      <c r="P440002" s="83"/>
    </row>
    <row r="440003" spans="16:16" x14ac:dyDescent="0.3">
      <c r="P440003" s="83"/>
    </row>
    <row r="440004" spans="16:16" x14ac:dyDescent="0.3">
      <c r="P440004" s="83"/>
    </row>
    <row r="440005" spans="16:16" x14ac:dyDescent="0.3">
      <c r="P440005" s="83"/>
    </row>
    <row r="440006" spans="16:16" x14ac:dyDescent="0.3">
      <c r="P440006" s="83"/>
    </row>
    <row r="440007" spans="16:16" x14ac:dyDescent="0.3">
      <c r="P440007" s="83"/>
    </row>
    <row r="440008" spans="16:16" x14ac:dyDescent="0.3">
      <c r="P440008" s="83"/>
    </row>
    <row r="440009" spans="16:16" x14ac:dyDescent="0.3">
      <c r="P440009" s="83"/>
    </row>
    <row r="440010" spans="16:16" x14ac:dyDescent="0.3">
      <c r="P440010" s="83"/>
    </row>
    <row r="440011" spans="16:16" x14ac:dyDescent="0.3">
      <c r="P440011" s="83"/>
    </row>
    <row r="440012" spans="16:16" x14ac:dyDescent="0.3">
      <c r="P440012" s="83"/>
    </row>
    <row r="440013" spans="16:16" x14ac:dyDescent="0.3">
      <c r="P440013" s="83"/>
    </row>
    <row r="440014" spans="16:16" x14ac:dyDescent="0.3">
      <c r="P440014" s="83"/>
    </row>
    <row r="440015" spans="16:16" x14ac:dyDescent="0.3">
      <c r="P440015" s="83"/>
    </row>
    <row r="440016" spans="16:16" x14ac:dyDescent="0.3">
      <c r="P440016" s="83"/>
    </row>
    <row r="440017" spans="16:16" x14ac:dyDescent="0.3">
      <c r="P440017" s="83"/>
    </row>
    <row r="440018" spans="16:16" x14ac:dyDescent="0.3">
      <c r="P440018" s="83"/>
    </row>
    <row r="440019" spans="16:16" x14ac:dyDescent="0.3">
      <c r="P440019" s="83"/>
    </row>
    <row r="440020" spans="16:16" x14ac:dyDescent="0.3">
      <c r="P440020" s="83"/>
    </row>
    <row r="440021" spans="16:16" x14ac:dyDescent="0.3">
      <c r="P440021" s="83"/>
    </row>
    <row r="440022" spans="16:16" x14ac:dyDescent="0.3">
      <c r="P440022" s="83"/>
    </row>
    <row r="440023" spans="16:16" x14ac:dyDescent="0.3">
      <c r="P440023" s="83"/>
    </row>
    <row r="440024" spans="16:16" x14ac:dyDescent="0.3">
      <c r="P440024" s="83"/>
    </row>
    <row r="440025" spans="16:16" x14ac:dyDescent="0.3">
      <c r="P440025" s="83"/>
    </row>
    <row r="440026" spans="16:16" x14ac:dyDescent="0.3">
      <c r="P440026" s="83"/>
    </row>
    <row r="440027" spans="16:16" x14ac:dyDescent="0.3">
      <c r="P440027" s="83"/>
    </row>
    <row r="440028" spans="16:16" x14ac:dyDescent="0.3">
      <c r="P440028" s="83"/>
    </row>
    <row r="440029" spans="16:16" x14ac:dyDescent="0.3">
      <c r="P440029" s="83"/>
    </row>
    <row r="440030" spans="16:16" x14ac:dyDescent="0.3">
      <c r="P440030" s="83"/>
    </row>
    <row r="440031" spans="16:16" x14ac:dyDescent="0.3">
      <c r="P440031" s="83"/>
    </row>
    <row r="440032" spans="16:16" x14ac:dyDescent="0.3">
      <c r="P440032" s="83"/>
    </row>
    <row r="440033" spans="16:16" x14ac:dyDescent="0.3">
      <c r="P440033" s="83"/>
    </row>
    <row r="440034" spans="16:16" x14ac:dyDescent="0.3">
      <c r="P440034" s="83"/>
    </row>
    <row r="440035" spans="16:16" x14ac:dyDescent="0.3">
      <c r="P440035" s="83"/>
    </row>
    <row r="440036" spans="16:16" x14ac:dyDescent="0.3">
      <c r="P440036" s="83"/>
    </row>
    <row r="440037" spans="16:16" x14ac:dyDescent="0.3">
      <c r="P440037" s="83"/>
    </row>
    <row r="440038" spans="16:16" x14ac:dyDescent="0.3">
      <c r="P440038" s="83"/>
    </row>
    <row r="440039" spans="16:16" x14ac:dyDescent="0.3">
      <c r="P440039" s="83"/>
    </row>
    <row r="440040" spans="16:16" x14ac:dyDescent="0.3">
      <c r="P440040" s="83"/>
    </row>
    <row r="440041" spans="16:16" x14ac:dyDescent="0.3">
      <c r="P440041" s="83"/>
    </row>
    <row r="440042" spans="16:16" x14ac:dyDescent="0.3">
      <c r="P440042" s="83"/>
    </row>
    <row r="440043" spans="16:16" x14ac:dyDescent="0.3">
      <c r="P440043" s="83"/>
    </row>
    <row r="440044" spans="16:16" x14ac:dyDescent="0.3">
      <c r="P440044" s="83"/>
    </row>
    <row r="440045" spans="16:16" x14ac:dyDescent="0.3">
      <c r="P440045" s="83"/>
    </row>
    <row r="440046" spans="16:16" x14ac:dyDescent="0.3">
      <c r="P440046" s="83"/>
    </row>
    <row r="440047" spans="16:16" x14ac:dyDescent="0.3">
      <c r="P440047" s="83"/>
    </row>
    <row r="440048" spans="16:16" x14ac:dyDescent="0.3">
      <c r="P440048" s="83"/>
    </row>
    <row r="440049" spans="16:16" x14ac:dyDescent="0.3">
      <c r="P440049" s="83"/>
    </row>
    <row r="440050" spans="16:16" x14ac:dyDescent="0.3">
      <c r="P440050" s="83"/>
    </row>
    <row r="440051" spans="16:16" x14ac:dyDescent="0.3">
      <c r="P440051" s="83"/>
    </row>
    <row r="440052" spans="16:16" x14ac:dyDescent="0.3">
      <c r="P440052" s="83"/>
    </row>
    <row r="440053" spans="16:16" x14ac:dyDescent="0.3">
      <c r="P440053" s="83"/>
    </row>
    <row r="440054" spans="16:16" x14ac:dyDescent="0.3">
      <c r="P440054" s="83"/>
    </row>
    <row r="440055" spans="16:16" x14ac:dyDescent="0.3">
      <c r="P440055" s="83"/>
    </row>
    <row r="440056" spans="16:16" x14ac:dyDescent="0.3">
      <c r="P440056" s="83"/>
    </row>
    <row r="440057" spans="16:16" x14ac:dyDescent="0.3">
      <c r="P440057" s="83"/>
    </row>
    <row r="440058" spans="16:16" x14ac:dyDescent="0.3">
      <c r="P440058" s="83"/>
    </row>
    <row r="440059" spans="16:16" x14ac:dyDescent="0.3">
      <c r="P440059" s="83"/>
    </row>
    <row r="440060" spans="16:16" x14ac:dyDescent="0.3">
      <c r="P440060" s="83"/>
    </row>
    <row r="440061" spans="16:16" x14ac:dyDescent="0.3">
      <c r="P440061" s="83"/>
    </row>
    <row r="440062" spans="16:16" x14ac:dyDescent="0.3">
      <c r="P440062" s="83"/>
    </row>
    <row r="440063" spans="16:16" x14ac:dyDescent="0.3">
      <c r="P440063" s="83"/>
    </row>
    <row r="440064" spans="16:16" x14ac:dyDescent="0.3">
      <c r="P440064" s="83"/>
    </row>
    <row r="440065" spans="16:16" x14ac:dyDescent="0.3">
      <c r="P440065" s="83"/>
    </row>
    <row r="440066" spans="16:16" x14ac:dyDescent="0.3">
      <c r="P440066" s="83"/>
    </row>
    <row r="440067" spans="16:16" x14ac:dyDescent="0.3">
      <c r="P440067" s="83"/>
    </row>
    <row r="440068" spans="16:16" x14ac:dyDescent="0.3">
      <c r="P440068" s="83"/>
    </row>
    <row r="440069" spans="16:16" x14ac:dyDescent="0.3">
      <c r="P440069" s="83"/>
    </row>
    <row r="440070" spans="16:16" x14ac:dyDescent="0.3">
      <c r="P440070" s="83"/>
    </row>
    <row r="440071" spans="16:16" x14ac:dyDescent="0.3">
      <c r="P440071" s="83"/>
    </row>
    <row r="440072" spans="16:16" x14ac:dyDescent="0.3">
      <c r="P440072" s="83"/>
    </row>
    <row r="440073" spans="16:16" x14ac:dyDescent="0.3">
      <c r="P440073" s="83"/>
    </row>
    <row r="440074" spans="16:16" x14ac:dyDescent="0.3">
      <c r="P440074" s="83"/>
    </row>
    <row r="440075" spans="16:16" x14ac:dyDescent="0.3">
      <c r="P440075" s="83"/>
    </row>
    <row r="440076" spans="16:16" x14ac:dyDescent="0.3">
      <c r="P440076" s="83"/>
    </row>
    <row r="440077" spans="16:16" x14ac:dyDescent="0.3">
      <c r="P440077" s="83"/>
    </row>
    <row r="440078" spans="16:16" x14ac:dyDescent="0.3">
      <c r="P440078" s="83"/>
    </row>
    <row r="440079" spans="16:16" x14ac:dyDescent="0.3">
      <c r="P440079" s="83"/>
    </row>
    <row r="440080" spans="16:16" x14ac:dyDescent="0.3">
      <c r="P440080" s="83"/>
    </row>
    <row r="440081" spans="16:16" x14ac:dyDescent="0.3">
      <c r="P440081" s="83"/>
    </row>
    <row r="440082" spans="16:16" x14ac:dyDescent="0.3">
      <c r="P440082" s="83"/>
    </row>
    <row r="440083" spans="16:16" x14ac:dyDescent="0.3">
      <c r="P440083" s="83"/>
    </row>
    <row r="440084" spans="16:16" x14ac:dyDescent="0.3">
      <c r="P440084" s="83"/>
    </row>
    <row r="440085" spans="16:16" x14ac:dyDescent="0.3">
      <c r="P440085" s="83"/>
    </row>
    <row r="440086" spans="16:16" x14ac:dyDescent="0.3">
      <c r="P440086" s="83"/>
    </row>
    <row r="440087" spans="16:16" x14ac:dyDescent="0.3">
      <c r="P440087" s="83"/>
    </row>
    <row r="440088" spans="16:16" x14ac:dyDescent="0.3">
      <c r="P440088" s="83"/>
    </row>
    <row r="440089" spans="16:16" x14ac:dyDescent="0.3">
      <c r="P440089" s="83"/>
    </row>
    <row r="440090" spans="16:16" x14ac:dyDescent="0.3">
      <c r="P440090" s="83"/>
    </row>
    <row r="440091" spans="16:16" x14ac:dyDescent="0.3">
      <c r="P440091" s="83"/>
    </row>
    <row r="440092" spans="16:16" x14ac:dyDescent="0.3">
      <c r="P440092" s="83"/>
    </row>
    <row r="440093" spans="16:16" x14ac:dyDescent="0.3">
      <c r="P440093" s="83"/>
    </row>
    <row r="440094" spans="16:16" x14ac:dyDescent="0.3">
      <c r="P440094" s="83"/>
    </row>
    <row r="440095" spans="16:16" x14ac:dyDescent="0.3">
      <c r="P440095" s="83"/>
    </row>
    <row r="440096" spans="16:16" x14ac:dyDescent="0.3">
      <c r="P440096" s="83"/>
    </row>
    <row r="440097" spans="16:16" x14ac:dyDescent="0.3">
      <c r="P440097" s="83"/>
    </row>
    <row r="440098" spans="16:16" x14ac:dyDescent="0.3">
      <c r="P440098" s="83"/>
    </row>
    <row r="440099" spans="16:16" x14ac:dyDescent="0.3">
      <c r="P440099" s="83"/>
    </row>
    <row r="440100" spans="16:16" x14ac:dyDescent="0.3">
      <c r="P440100" s="83"/>
    </row>
    <row r="440101" spans="16:16" x14ac:dyDescent="0.3">
      <c r="P440101" s="83"/>
    </row>
    <row r="440102" spans="16:16" x14ac:dyDescent="0.3">
      <c r="P440102" s="83"/>
    </row>
    <row r="440103" spans="16:16" x14ac:dyDescent="0.3">
      <c r="P440103" s="83"/>
    </row>
    <row r="440104" spans="16:16" x14ac:dyDescent="0.3">
      <c r="P440104" s="83"/>
    </row>
    <row r="440105" spans="16:16" x14ac:dyDescent="0.3">
      <c r="P440105" s="83"/>
    </row>
    <row r="440106" spans="16:16" x14ac:dyDescent="0.3">
      <c r="P440106" s="83"/>
    </row>
    <row r="440107" spans="16:16" x14ac:dyDescent="0.3">
      <c r="P440107" s="83"/>
    </row>
    <row r="440108" spans="16:16" x14ac:dyDescent="0.3">
      <c r="P440108" s="83"/>
    </row>
    <row r="440109" spans="16:16" x14ac:dyDescent="0.3">
      <c r="P440109" s="83"/>
    </row>
    <row r="440110" spans="16:16" x14ac:dyDescent="0.3">
      <c r="P440110" s="83"/>
    </row>
    <row r="440111" spans="16:16" x14ac:dyDescent="0.3">
      <c r="P440111" s="83"/>
    </row>
    <row r="440112" spans="16:16" x14ac:dyDescent="0.3">
      <c r="P440112" s="83"/>
    </row>
    <row r="440113" spans="16:16" x14ac:dyDescent="0.3">
      <c r="P440113" s="83"/>
    </row>
    <row r="440114" spans="16:16" x14ac:dyDescent="0.3">
      <c r="P440114" s="83"/>
    </row>
    <row r="440115" spans="16:16" x14ac:dyDescent="0.3">
      <c r="P440115" s="83"/>
    </row>
    <row r="440116" spans="16:16" x14ac:dyDescent="0.3">
      <c r="P440116" s="83"/>
    </row>
    <row r="440117" spans="16:16" x14ac:dyDescent="0.3">
      <c r="P440117" s="83"/>
    </row>
    <row r="440118" spans="16:16" x14ac:dyDescent="0.3">
      <c r="P440118" s="83"/>
    </row>
    <row r="440119" spans="16:16" x14ac:dyDescent="0.3">
      <c r="P440119" s="83"/>
    </row>
    <row r="440120" spans="16:16" x14ac:dyDescent="0.3">
      <c r="P440120" s="83"/>
    </row>
    <row r="440121" spans="16:16" x14ac:dyDescent="0.3">
      <c r="P440121" s="83"/>
    </row>
    <row r="440122" spans="16:16" x14ac:dyDescent="0.3">
      <c r="P440122" s="83"/>
    </row>
    <row r="440123" spans="16:16" x14ac:dyDescent="0.3">
      <c r="P440123" s="83"/>
    </row>
    <row r="440124" spans="16:16" x14ac:dyDescent="0.3">
      <c r="P440124" s="83"/>
    </row>
    <row r="440125" spans="16:16" x14ac:dyDescent="0.3">
      <c r="P440125" s="83"/>
    </row>
    <row r="440126" spans="16:16" x14ac:dyDescent="0.3">
      <c r="P440126" s="83"/>
    </row>
    <row r="440127" spans="16:16" x14ac:dyDescent="0.3">
      <c r="P440127" s="83"/>
    </row>
    <row r="440128" spans="16:16" x14ac:dyDescent="0.3">
      <c r="P440128" s="83"/>
    </row>
    <row r="440129" spans="16:16" x14ac:dyDescent="0.3">
      <c r="P440129" s="83"/>
    </row>
    <row r="440130" spans="16:16" x14ac:dyDescent="0.3">
      <c r="P440130" s="83"/>
    </row>
    <row r="440131" spans="16:16" x14ac:dyDescent="0.3">
      <c r="P440131" s="83"/>
    </row>
    <row r="440132" spans="16:16" x14ac:dyDescent="0.3">
      <c r="P440132" s="83"/>
    </row>
    <row r="440133" spans="16:16" x14ac:dyDescent="0.3">
      <c r="P440133" s="83"/>
    </row>
    <row r="440134" spans="16:16" x14ac:dyDescent="0.3">
      <c r="P440134" s="83"/>
    </row>
    <row r="440135" spans="16:16" x14ac:dyDescent="0.3">
      <c r="P440135" s="83"/>
    </row>
    <row r="440136" spans="16:16" x14ac:dyDescent="0.3">
      <c r="P440136" s="83"/>
    </row>
    <row r="440137" spans="16:16" x14ac:dyDescent="0.3">
      <c r="P440137" s="83"/>
    </row>
    <row r="440138" spans="16:16" x14ac:dyDescent="0.3">
      <c r="P440138" s="83"/>
    </row>
    <row r="440139" spans="16:16" x14ac:dyDescent="0.3">
      <c r="P440139" s="83"/>
    </row>
    <row r="440140" spans="16:16" x14ac:dyDescent="0.3">
      <c r="P440140" s="83"/>
    </row>
    <row r="440141" spans="16:16" x14ac:dyDescent="0.3">
      <c r="P440141" s="83"/>
    </row>
    <row r="440142" spans="16:16" x14ac:dyDescent="0.3">
      <c r="P440142" s="83"/>
    </row>
    <row r="440143" spans="16:16" x14ac:dyDescent="0.3">
      <c r="P440143" s="83"/>
    </row>
    <row r="440144" spans="16:16" x14ac:dyDescent="0.3">
      <c r="P440144" s="83"/>
    </row>
    <row r="440145" spans="16:16" x14ac:dyDescent="0.3">
      <c r="P440145" s="83"/>
    </row>
    <row r="440146" spans="16:16" x14ac:dyDescent="0.3">
      <c r="P440146" s="83"/>
    </row>
    <row r="440147" spans="16:16" x14ac:dyDescent="0.3">
      <c r="P440147" s="83"/>
    </row>
    <row r="440148" spans="16:16" x14ac:dyDescent="0.3">
      <c r="P440148" s="83"/>
    </row>
    <row r="440149" spans="16:16" x14ac:dyDescent="0.3">
      <c r="P440149" s="83"/>
    </row>
    <row r="440150" spans="16:16" x14ac:dyDescent="0.3">
      <c r="P440150" s="83"/>
    </row>
    <row r="440151" spans="16:16" x14ac:dyDescent="0.3">
      <c r="P440151" s="83"/>
    </row>
    <row r="440152" spans="16:16" x14ac:dyDescent="0.3">
      <c r="P440152" s="83"/>
    </row>
    <row r="440153" spans="16:16" x14ac:dyDescent="0.3">
      <c r="P440153" s="83"/>
    </row>
    <row r="440154" spans="16:16" x14ac:dyDescent="0.3">
      <c r="P440154" s="83"/>
    </row>
    <row r="440155" spans="16:16" x14ac:dyDescent="0.3">
      <c r="P440155" s="83"/>
    </row>
    <row r="440156" spans="16:16" x14ac:dyDescent="0.3">
      <c r="P440156" s="83"/>
    </row>
    <row r="440157" spans="16:16" x14ac:dyDescent="0.3">
      <c r="P440157" s="83"/>
    </row>
    <row r="440158" spans="16:16" x14ac:dyDescent="0.3">
      <c r="P440158" s="83"/>
    </row>
    <row r="440159" spans="16:16" x14ac:dyDescent="0.3">
      <c r="P440159" s="83"/>
    </row>
    <row r="440160" spans="16:16" x14ac:dyDescent="0.3">
      <c r="P440160" s="83"/>
    </row>
    <row r="440161" spans="16:16" x14ac:dyDescent="0.3">
      <c r="P440161" s="83"/>
    </row>
    <row r="440162" spans="16:16" x14ac:dyDescent="0.3">
      <c r="P440162" s="83"/>
    </row>
    <row r="440163" spans="16:16" x14ac:dyDescent="0.3">
      <c r="P440163" s="83"/>
    </row>
    <row r="440164" spans="16:16" x14ac:dyDescent="0.3">
      <c r="P440164" s="83"/>
    </row>
    <row r="440165" spans="16:16" x14ac:dyDescent="0.3">
      <c r="P440165" s="83"/>
    </row>
    <row r="440166" spans="16:16" x14ac:dyDescent="0.3">
      <c r="P440166" s="83"/>
    </row>
    <row r="440167" spans="16:16" x14ac:dyDescent="0.3">
      <c r="P440167" s="83"/>
    </row>
    <row r="440168" spans="16:16" x14ac:dyDescent="0.3">
      <c r="P440168" s="83"/>
    </row>
    <row r="440169" spans="16:16" x14ac:dyDescent="0.3">
      <c r="P440169" s="83"/>
    </row>
    <row r="440170" spans="16:16" x14ac:dyDescent="0.3">
      <c r="P440170" s="83"/>
    </row>
    <row r="440171" spans="16:16" x14ac:dyDescent="0.3">
      <c r="P440171" s="83"/>
    </row>
    <row r="440172" spans="16:16" x14ac:dyDescent="0.3">
      <c r="P440172" s="83"/>
    </row>
    <row r="440173" spans="16:16" x14ac:dyDescent="0.3">
      <c r="P440173" s="83"/>
    </row>
    <row r="440174" spans="16:16" x14ac:dyDescent="0.3">
      <c r="P440174" s="83"/>
    </row>
    <row r="440175" spans="16:16" x14ac:dyDescent="0.3">
      <c r="P440175" s="83"/>
    </row>
    <row r="440176" spans="16:16" x14ac:dyDescent="0.3">
      <c r="P440176" s="83"/>
    </row>
    <row r="440177" spans="16:16" x14ac:dyDescent="0.3">
      <c r="P440177" s="83"/>
    </row>
    <row r="440178" spans="16:16" x14ac:dyDescent="0.3">
      <c r="P440178" s="83"/>
    </row>
    <row r="440179" spans="16:16" x14ac:dyDescent="0.3">
      <c r="P440179" s="83"/>
    </row>
    <row r="440180" spans="16:16" x14ac:dyDescent="0.3">
      <c r="P440180" s="83"/>
    </row>
    <row r="440181" spans="16:16" x14ac:dyDescent="0.3">
      <c r="P440181" s="83"/>
    </row>
    <row r="440182" spans="16:16" x14ac:dyDescent="0.3">
      <c r="P440182" s="83"/>
    </row>
    <row r="440183" spans="16:16" x14ac:dyDescent="0.3">
      <c r="P440183" s="83"/>
    </row>
    <row r="440184" spans="16:16" x14ac:dyDescent="0.3">
      <c r="P440184" s="83"/>
    </row>
    <row r="440185" spans="16:16" x14ac:dyDescent="0.3">
      <c r="P440185" s="83"/>
    </row>
    <row r="440186" spans="16:16" x14ac:dyDescent="0.3">
      <c r="P440186" s="83"/>
    </row>
    <row r="440187" spans="16:16" x14ac:dyDescent="0.3">
      <c r="P440187" s="83"/>
    </row>
    <row r="440188" spans="16:16" x14ac:dyDescent="0.3">
      <c r="P440188" s="83"/>
    </row>
    <row r="440189" spans="16:16" x14ac:dyDescent="0.3">
      <c r="P440189" s="83"/>
    </row>
    <row r="440190" spans="16:16" x14ac:dyDescent="0.3">
      <c r="P440190" s="83"/>
    </row>
    <row r="440191" spans="16:16" x14ac:dyDescent="0.3">
      <c r="P440191" s="83"/>
    </row>
    <row r="440192" spans="16:16" x14ac:dyDescent="0.3">
      <c r="P440192" s="83"/>
    </row>
    <row r="440193" spans="16:16" x14ac:dyDescent="0.3">
      <c r="P440193" s="83"/>
    </row>
    <row r="440194" spans="16:16" x14ac:dyDescent="0.3">
      <c r="P440194" s="83"/>
    </row>
    <row r="440195" spans="16:16" x14ac:dyDescent="0.3">
      <c r="P440195" s="83"/>
    </row>
    <row r="440196" spans="16:16" x14ac:dyDescent="0.3">
      <c r="P440196" s="83"/>
    </row>
    <row r="440197" spans="16:16" x14ac:dyDescent="0.3">
      <c r="P440197" s="83"/>
    </row>
    <row r="440198" spans="16:16" x14ac:dyDescent="0.3">
      <c r="P440198" s="83"/>
    </row>
    <row r="440199" spans="16:16" x14ac:dyDescent="0.3">
      <c r="P440199" s="83"/>
    </row>
    <row r="440200" spans="16:16" x14ac:dyDescent="0.3">
      <c r="P440200" s="83"/>
    </row>
    <row r="440201" spans="16:16" x14ac:dyDescent="0.3">
      <c r="P440201" s="83"/>
    </row>
    <row r="440202" spans="16:16" x14ac:dyDescent="0.3">
      <c r="P440202" s="83"/>
    </row>
    <row r="440203" spans="16:16" x14ac:dyDescent="0.3">
      <c r="P440203" s="83"/>
    </row>
    <row r="440204" spans="16:16" x14ac:dyDescent="0.3">
      <c r="P440204" s="83"/>
    </row>
    <row r="440205" spans="16:16" x14ac:dyDescent="0.3">
      <c r="P440205" s="83"/>
    </row>
    <row r="440206" spans="16:16" x14ac:dyDescent="0.3">
      <c r="P440206" s="83"/>
    </row>
    <row r="440207" spans="16:16" x14ac:dyDescent="0.3">
      <c r="P440207" s="83"/>
    </row>
    <row r="440208" spans="16:16" x14ac:dyDescent="0.3">
      <c r="P440208" s="83"/>
    </row>
    <row r="440209" spans="16:16" x14ac:dyDescent="0.3">
      <c r="P440209" s="83"/>
    </row>
    <row r="440210" spans="16:16" x14ac:dyDescent="0.3">
      <c r="P440210" s="83"/>
    </row>
    <row r="440211" spans="16:16" x14ac:dyDescent="0.3">
      <c r="P440211" s="83"/>
    </row>
    <row r="440212" spans="16:16" x14ac:dyDescent="0.3">
      <c r="P440212" s="83"/>
    </row>
    <row r="440213" spans="16:16" x14ac:dyDescent="0.3">
      <c r="P440213" s="83"/>
    </row>
    <row r="440214" spans="16:16" x14ac:dyDescent="0.3">
      <c r="P440214" s="83"/>
    </row>
    <row r="440215" spans="16:16" x14ac:dyDescent="0.3">
      <c r="P440215" s="83"/>
    </row>
    <row r="440216" spans="16:16" x14ac:dyDescent="0.3">
      <c r="P440216" s="83"/>
    </row>
    <row r="440217" spans="16:16" x14ac:dyDescent="0.3">
      <c r="P440217" s="83"/>
    </row>
    <row r="440218" spans="16:16" x14ac:dyDescent="0.3">
      <c r="P440218" s="83"/>
    </row>
    <row r="440219" spans="16:16" x14ac:dyDescent="0.3">
      <c r="P440219" s="83"/>
    </row>
    <row r="440220" spans="16:16" x14ac:dyDescent="0.3">
      <c r="P440220" s="83"/>
    </row>
    <row r="440221" spans="16:16" x14ac:dyDescent="0.3">
      <c r="P440221" s="83"/>
    </row>
    <row r="440222" spans="16:16" x14ac:dyDescent="0.3">
      <c r="P440222" s="83"/>
    </row>
    <row r="440223" spans="16:16" x14ac:dyDescent="0.3">
      <c r="P440223" s="83"/>
    </row>
    <row r="440224" spans="16:16" x14ac:dyDescent="0.3">
      <c r="P440224" s="83"/>
    </row>
    <row r="440225" spans="16:16" x14ac:dyDescent="0.3">
      <c r="P440225" s="83"/>
    </row>
    <row r="440226" spans="16:16" x14ac:dyDescent="0.3">
      <c r="P440226" s="83"/>
    </row>
    <row r="440227" spans="16:16" x14ac:dyDescent="0.3">
      <c r="P440227" s="83"/>
    </row>
    <row r="440228" spans="16:16" x14ac:dyDescent="0.3">
      <c r="P440228" s="83"/>
    </row>
    <row r="440229" spans="16:16" x14ac:dyDescent="0.3">
      <c r="P440229" s="83"/>
    </row>
    <row r="440230" spans="16:16" x14ac:dyDescent="0.3">
      <c r="P440230" s="83"/>
    </row>
    <row r="440231" spans="16:16" x14ac:dyDescent="0.3">
      <c r="P440231" s="83"/>
    </row>
    <row r="440232" spans="16:16" x14ac:dyDescent="0.3">
      <c r="P440232" s="83"/>
    </row>
    <row r="440233" spans="16:16" x14ac:dyDescent="0.3">
      <c r="P440233" s="83"/>
    </row>
    <row r="440234" spans="16:16" x14ac:dyDescent="0.3">
      <c r="P440234" s="83"/>
    </row>
    <row r="440235" spans="16:16" x14ac:dyDescent="0.3">
      <c r="P440235" s="83"/>
    </row>
    <row r="440236" spans="16:16" x14ac:dyDescent="0.3">
      <c r="P440236" s="83"/>
    </row>
    <row r="440237" spans="16:16" x14ac:dyDescent="0.3">
      <c r="P440237" s="83"/>
    </row>
    <row r="440238" spans="16:16" x14ac:dyDescent="0.3">
      <c r="P440238" s="83"/>
    </row>
    <row r="440239" spans="16:16" x14ac:dyDescent="0.3">
      <c r="P440239" s="83"/>
    </row>
    <row r="440240" spans="16:16" x14ac:dyDescent="0.3">
      <c r="P440240" s="83"/>
    </row>
    <row r="440241" spans="16:16" x14ac:dyDescent="0.3">
      <c r="P440241" s="83"/>
    </row>
    <row r="440242" spans="16:16" x14ac:dyDescent="0.3">
      <c r="P440242" s="83"/>
    </row>
    <row r="440243" spans="16:16" x14ac:dyDescent="0.3">
      <c r="P440243" s="83"/>
    </row>
    <row r="440244" spans="16:16" x14ac:dyDescent="0.3">
      <c r="P440244" s="83"/>
    </row>
    <row r="440245" spans="16:16" x14ac:dyDescent="0.3">
      <c r="P440245" s="83"/>
    </row>
    <row r="440246" spans="16:16" x14ac:dyDescent="0.3">
      <c r="P440246" s="83"/>
    </row>
    <row r="440247" spans="16:16" x14ac:dyDescent="0.3">
      <c r="P440247" s="83"/>
    </row>
    <row r="440248" spans="16:16" x14ac:dyDescent="0.3">
      <c r="P440248" s="83"/>
    </row>
    <row r="440249" spans="16:16" x14ac:dyDescent="0.3">
      <c r="P440249" s="83"/>
    </row>
    <row r="440250" spans="16:16" x14ac:dyDescent="0.3">
      <c r="P440250" s="83"/>
    </row>
    <row r="440251" spans="16:16" x14ac:dyDescent="0.3">
      <c r="P440251" s="83"/>
    </row>
    <row r="440252" spans="16:16" x14ac:dyDescent="0.3">
      <c r="P440252" s="83"/>
    </row>
    <row r="440253" spans="16:16" x14ac:dyDescent="0.3">
      <c r="P440253" s="83"/>
    </row>
    <row r="440254" spans="16:16" x14ac:dyDescent="0.3">
      <c r="P440254" s="83"/>
    </row>
    <row r="440255" spans="16:16" x14ac:dyDescent="0.3">
      <c r="P440255" s="83"/>
    </row>
    <row r="440256" spans="16:16" x14ac:dyDescent="0.3">
      <c r="P440256" s="83"/>
    </row>
    <row r="440257" spans="16:16" x14ac:dyDescent="0.3">
      <c r="P440257" s="83"/>
    </row>
    <row r="440258" spans="16:16" x14ac:dyDescent="0.3">
      <c r="P440258" s="83"/>
    </row>
    <row r="440259" spans="16:16" x14ac:dyDescent="0.3">
      <c r="P440259" s="83"/>
    </row>
    <row r="440260" spans="16:16" x14ac:dyDescent="0.3">
      <c r="P440260" s="83"/>
    </row>
    <row r="440261" spans="16:16" x14ac:dyDescent="0.3">
      <c r="P440261" s="83"/>
    </row>
    <row r="440262" spans="16:16" x14ac:dyDescent="0.3">
      <c r="P440262" s="83"/>
    </row>
    <row r="440263" spans="16:16" x14ac:dyDescent="0.3">
      <c r="P440263" s="83"/>
    </row>
    <row r="440264" spans="16:16" x14ac:dyDescent="0.3">
      <c r="P440264" s="83"/>
    </row>
    <row r="440265" spans="16:16" x14ac:dyDescent="0.3">
      <c r="P440265" s="83"/>
    </row>
    <row r="440266" spans="16:16" x14ac:dyDescent="0.3">
      <c r="P440266" s="83"/>
    </row>
    <row r="440267" spans="16:16" x14ac:dyDescent="0.3">
      <c r="P440267" s="83"/>
    </row>
    <row r="440268" spans="16:16" x14ac:dyDescent="0.3">
      <c r="P440268" s="83"/>
    </row>
    <row r="440269" spans="16:16" x14ac:dyDescent="0.3">
      <c r="P440269" s="83"/>
    </row>
    <row r="440270" spans="16:16" x14ac:dyDescent="0.3">
      <c r="P440270" s="83"/>
    </row>
    <row r="440271" spans="16:16" x14ac:dyDescent="0.3">
      <c r="P440271" s="83"/>
    </row>
    <row r="440272" spans="16:16" x14ac:dyDescent="0.3">
      <c r="P440272" s="83"/>
    </row>
    <row r="440273" spans="16:16" x14ac:dyDescent="0.3">
      <c r="P440273" s="83"/>
    </row>
    <row r="440274" spans="16:16" x14ac:dyDescent="0.3">
      <c r="P440274" s="83"/>
    </row>
    <row r="440275" spans="16:16" x14ac:dyDescent="0.3">
      <c r="P440275" s="83"/>
    </row>
    <row r="440276" spans="16:16" x14ac:dyDescent="0.3">
      <c r="P440276" s="83"/>
    </row>
    <row r="440277" spans="16:16" x14ac:dyDescent="0.3">
      <c r="P440277" s="83"/>
    </row>
    <row r="440278" spans="16:16" x14ac:dyDescent="0.3">
      <c r="P440278" s="83"/>
    </row>
    <row r="440279" spans="16:16" x14ac:dyDescent="0.3">
      <c r="P440279" s="83"/>
    </row>
    <row r="440280" spans="16:16" x14ac:dyDescent="0.3">
      <c r="P440280" s="83"/>
    </row>
    <row r="440281" spans="16:16" x14ac:dyDescent="0.3">
      <c r="P440281" s="83"/>
    </row>
    <row r="440282" spans="16:16" x14ac:dyDescent="0.3">
      <c r="P440282" s="83"/>
    </row>
    <row r="440283" spans="16:16" x14ac:dyDescent="0.3">
      <c r="P440283" s="83"/>
    </row>
    <row r="440284" spans="16:16" x14ac:dyDescent="0.3">
      <c r="P440284" s="83"/>
    </row>
    <row r="440285" spans="16:16" x14ac:dyDescent="0.3">
      <c r="P440285" s="83"/>
    </row>
    <row r="440286" spans="16:16" x14ac:dyDescent="0.3">
      <c r="P440286" s="83"/>
    </row>
    <row r="440287" spans="16:16" x14ac:dyDescent="0.3">
      <c r="P440287" s="83"/>
    </row>
    <row r="440288" spans="16:16" x14ac:dyDescent="0.3">
      <c r="P440288" s="83"/>
    </row>
    <row r="440289" spans="16:16" x14ac:dyDescent="0.3">
      <c r="P440289" s="83"/>
    </row>
    <row r="440290" spans="16:16" x14ac:dyDescent="0.3">
      <c r="P440290" s="83"/>
    </row>
    <row r="440291" spans="16:16" x14ac:dyDescent="0.3">
      <c r="P440291" s="83"/>
    </row>
    <row r="440292" spans="16:16" x14ac:dyDescent="0.3">
      <c r="P440292" s="83"/>
    </row>
    <row r="440293" spans="16:16" x14ac:dyDescent="0.3">
      <c r="P440293" s="83"/>
    </row>
    <row r="440294" spans="16:16" x14ac:dyDescent="0.3">
      <c r="P440294" s="83"/>
    </row>
    <row r="440295" spans="16:16" x14ac:dyDescent="0.3">
      <c r="P440295" s="83"/>
    </row>
    <row r="440296" spans="16:16" x14ac:dyDescent="0.3">
      <c r="P440296" s="83"/>
    </row>
    <row r="440297" spans="16:16" x14ac:dyDescent="0.3">
      <c r="P440297" s="83"/>
    </row>
    <row r="440298" spans="16:16" x14ac:dyDescent="0.3">
      <c r="P440298" s="83"/>
    </row>
    <row r="440299" spans="16:16" x14ac:dyDescent="0.3">
      <c r="P440299" s="83"/>
    </row>
    <row r="440300" spans="16:16" x14ac:dyDescent="0.3">
      <c r="P440300" s="83"/>
    </row>
    <row r="440301" spans="16:16" x14ac:dyDescent="0.3">
      <c r="P440301" s="83"/>
    </row>
    <row r="440302" spans="16:16" x14ac:dyDescent="0.3">
      <c r="P440302" s="83"/>
    </row>
    <row r="440303" spans="16:16" x14ac:dyDescent="0.3">
      <c r="P440303" s="83"/>
    </row>
    <row r="440304" spans="16:16" x14ac:dyDescent="0.3">
      <c r="P440304" s="83"/>
    </row>
    <row r="440305" spans="16:16" x14ac:dyDescent="0.3">
      <c r="P440305" s="83"/>
    </row>
    <row r="440306" spans="16:16" x14ac:dyDescent="0.3">
      <c r="P440306" s="83"/>
    </row>
    <row r="440307" spans="16:16" x14ac:dyDescent="0.3">
      <c r="P440307" s="83"/>
    </row>
    <row r="440308" spans="16:16" x14ac:dyDescent="0.3">
      <c r="P440308" s="83"/>
    </row>
    <row r="440309" spans="16:16" x14ac:dyDescent="0.3">
      <c r="P440309" s="83"/>
    </row>
    <row r="440310" spans="16:16" x14ac:dyDescent="0.3">
      <c r="P440310" s="83"/>
    </row>
    <row r="440311" spans="16:16" x14ac:dyDescent="0.3">
      <c r="P440311" s="83"/>
    </row>
    <row r="440312" spans="16:16" x14ac:dyDescent="0.3">
      <c r="P440312" s="83"/>
    </row>
    <row r="440313" spans="16:16" x14ac:dyDescent="0.3">
      <c r="P440313" s="83"/>
    </row>
    <row r="440314" spans="16:16" x14ac:dyDescent="0.3">
      <c r="P440314" s="83"/>
    </row>
    <row r="440315" spans="16:16" x14ac:dyDescent="0.3">
      <c r="P440315" s="83"/>
    </row>
    <row r="440316" spans="16:16" x14ac:dyDescent="0.3">
      <c r="P440316" s="83"/>
    </row>
    <row r="440317" spans="16:16" x14ac:dyDescent="0.3">
      <c r="P440317" s="83"/>
    </row>
    <row r="440318" spans="16:16" x14ac:dyDescent="0.3">
      <c r="P440318" s="83"/>
    </row>
    <row r="440319" spans="16:16" x14ac:dyDescent="0.3">
      <c r="P440319" s="83"/>
    </row>
    <row r="440320" spans="16:16" x14ac:dyDescent="0.3">
      <c r="P440320" s="83"/>
    </row>
    <row r="440321" spans="16:16" x14ac:dyDescent="0.3">
      <c r="P440321" s="83"/>
    </row>
    <row r="440322" spans="16:16" x14ac:dyDescent="0.3">
      <c r="P440322" s="83"/>
    </row>
    <row r="440323" spans="16:16" x14ac:dyDescent="0.3">
      <c r="P440323" s="83"/>
    </row>
    <row r="440324" spans="16:16" x14ac:dyDescent="0.3">
      <c r="P440324" s="83"/>
    </row>
    <row r="440325" spans="16:16" x14ac:dyDescent="0.3">
      <c r="P440325" s="83"/>
    </row>
    <row r="440326" spans="16:16" x14ac:dyDescent="0.3">
      <c r="P440326" s="83"/>
    </row>
    <row r="440327" spans="16:16" x14ac:dyDescent="0.3">
      <c r="P440327" s="83"/>
    </row>
    <row r="440328" spans="16:16" x14ac:dyDescent="0.3">
      <c r="P440328" s="83"/>
    </row>
    <row r="440329" spans="16:16" x14ac:dyDescent="0.3">
      <c r="P440329" s="83"/>
    </row>
    <row r="440330" spans="16:16" x14ac:dyDescent="0.3">
      <c r="P440330" s="83"/>
    </row>
    <row r="440331" spans="16:16" x14ac:dyDescent="0.3">
      <c r="P440331" s="83"/>
    </row>
    <row r="440332" spans="16:16" x14ac:dyDescent="0.3">
      <c r="P440332" s="83"/>
    </row>
    <row r="440333" spans="16:16" x14ac:dyDescent="0.3">
      <c r="P440333" s="83"/>
    </row>
    <row r="440334" spans="16:16" x14ac:dyDescent="0.3">
      <c r="P440334" s="83"/>
    </row>
    <row r="440335" spans="16:16" x14ac:dyDescent="0.3">
      <c r="P440335" s="83"/>
    </row>
    <row r="440336" spans="16:16" x14ac:dyDescent="0.3">
      <c r="P440336" s="83"/>
    </row>
    <row r="440337" spans="16:16" x14ac:dyDescent="0.3">
      <c r="P440337" s="83"/>
    </row>
    <row r="440338" spans="16:16" x14ac:dyDescent="0.3">
      <c r="P440338" s="83"/>
    </row>
    <row r="440339" spans="16:16" x14ac:dyDescent="0.3">
      <c r="P440339" s="83"/>
    </row>
    <row r="440340" spans="16:16" x14ac:dyDescent="0.3">
      <c r="P440340" s="83"/>
    </row>
    <row r="440341" spans="16:16" x14ac:dyDescent="0.3">
      <c r="P440341" s="83"/>
    </row>
    <row r="440342" spans="16:16" x14ac:dyDescent="0.3">
      <c r="P440342" s="83"/>
    </row>
    <row r="440343" spans="16:16" x14ac:dyDescent="0.3">
      <c r="P440343" s="83"/>
    </row>
    <row r="440344" spans="16:16" x14ac:dyDescent="0.3">
      <c r="P440344" s="83"/>
    </row>
    <row r="440345" spans="16:16" x14ac:dyDescent="0.3">
      <c r="P440345" s="83"/>
    </row>
    <row r="440346" spans="16:16" x14ac:dyDescent="0.3">
      <c r="P440346" s="83"/>
    </row>
    <row r="440347" spans="16:16" x14ac:dyDescent="0.3">
      <c r="P440347" s="83"/>
    </row>
    <row r="440348" spans="16:16" x14ac:dyDescent="0.3">
      <c r="P440348" s="83"/>
    </row>
    <row r="440349" spans="16:16" x14ac:dyDescent="0.3">
      <c r="P440349" s="83"/>
    </row>
    <row r="440350" spans="16:16" x14ac:dyDescent="0.3">
      <c r="P440350" s="83"/>
    </row>
    <row r="440351" spans="16:16" x14ac:dyDescent="0.3">
      <c r="P440351" s="83"/>
    </row>
    <row r="440352" spans="16:16" x14ac:dyDescent="0.3">
      <c r="P440352" s="83"/>
    </row>
    <row r="440353" spans="16:16" x14ac:dyDescent="0.3">
      <c r="P440353" s="83"/>
    </row>
    <row r="440354" spans="16:16" x14ac:dyDescent="0.3">
      <c r="P440354" s="83"/>
    </row>
    <row r="440355" spans="16:16" x14ac:dyDescent="0.3">
      <c r="P440355" s="83"/>
    </row>
    <row r="440356" spans="16:16" x14ac:dyDescent="0.3">
      <c r="P440356" s="83"/>
    </row>
    <row r="440357" spans="16:16" x14ac:dyDescent="0.3">
      <c r="P440357" s="83"/>
    </row>
    <row r="440358" spans="16:16" x14ac:dyDescent="0.3">
      <c r="P440358" s="83"/>
    </row>
    <row r="440359" spans="16:16" x14ac:dyDescent="0.3">
      <c r="P440359" s="83"/>
    </row>
    <row r="440360" spans="16:16" x14ac:dyDescent="0.3">
      <c r="P440360" s="83"/>
    </row>
    <row r="440361" spans="16:16" x14ac:dyDescent="0.3">
      <c r="P440361" s="83"/>
    </row>
    <row r="440362" spans="16:16" x14ac:dyDescent="0.3">
      <c r="P440362" s="83"/>
    </row>
    <row r="440363" spans="16:16" x14ac:dyDescent="0.3">
      <c r="P440363" s="83"/>
    </row>
    <row r="440364" spans="16:16" x14ac:dyDescent="0.3">
      <c r="P440364" s="83"/>
    </row>
    <row r="440365" spans="16:16" x14ac:dyDescent="0.3">
      <c r="P440365" s="83"/>
    </row>
    <row r="440366" spans="16:16" x14ac:dyDescent="0.3">
      <c r="P440366" s="83"/>
    </row>
    <row r="440367" spans="16:16" x14ac:dyDescent="0.3">
      <c r="P440367" s="83"/>
    </row>
    <row r="440368" spans="16:16" x14ac:dyDescent="0.3">
      <c r="P440368" s="83"/>
    </row>
    <row r="440369" spans="16:16" x14ac:dyDescent="0.3">
      <c r="P440369" s="83"/>
    </row>
    <row r="440370" spans="16:16" x14ac:dyDescent="0.3">
      <c r="P440370" s="83"/>
    </row>
    <row r="440371" spans="16:16" x14ac:dyDescent="0.3">
      <c r="P440371" s="83"/>
    </row>
    <row r="440372" spans="16:16" x14ac:dyDescent="0.3">
      <c r="P440372" s="83"/>
    </row>
    <row r="440373" spans="16:16" x14ac:dyDescent="0.3">
      <c r="P440373" s="83"/>
    </row>
    <row r="440374" spans="16:16" x14ac:dyDescent="0.3">
      <c r="P440374" s="83"/>
    </row>
    <row r="440375" spans="16:16" x14ac:dyDescent="0.3">
      <c r="P440375" s="83"/>
    </row>
    <row r="440376" spans="16:16" x14ac:dyDescent="0.3">
      <c r="P440376" s="83"/>
    </row>
    <row r="440377" spans="16:16" x14ac:dyDescent="0.3">
      <c r="P440377" s="83"/>
    </row>
    <row r="440378" spans="16:16" x14ac:dyDescent="0.3">
      <c r="P440378" s="83"/>
    </row>
    <row r="440379" spans="16:16" x14ac:dyDescent="0.3">
      <c r="P440379" s="83"/>
    </row>
    <row r="440380" spans="16:16" x14ac:dyDescent="0.3">
      <c r="P440380" s="83"/>
    </row>
    <row r="440381" spans="16:16" x14ac:dyDescent="0.3">
      <c r="P440381" s="83"/>
    </row>
    <row r="440382" spans="16:16" x14ac:dyDescent="0.3">
      <c r="P440382" s="83"/>
    </row>
    <row r="440383" spans="16:16" x14ac:dyDescent="0.3">
      <c r="P440383" s="83"/>
    </row>
    <row r="440384" spans="16:16" x14ac:dyDescent="0.3">
      <c r="P440384" s="83"/>
    </row>
    <row r="440385" spans="16:16" x14ac:dyDescent="0.3">
      <c r="P440385" s="83"/>
    </row>
    <row r="440386" spans="16:16" x14ac:dyDescent="0.3">
      <c r="P440386" s="83"/>
    </row>
    <row r="440387" spans="16:16" x14ac:dyDescent="0.3">
      <c r="P440387" s="83"/>
    </row>
    <row r="440388" spans="16:16" x14ac:dyDescent="0.3">
      <c r="P440388" s="83"/>
    </row>
    <row r="440389" spans="16:16" x14ac:dyDescent="0.3">
      <c r="P440389" s="83"/>
    </row>
    <row r="440390" spans="16:16" x14ac:dyDescent="0.3">
      <c r="P440390" s="83"/>
    </row>
    <row r="440391" spans="16:16" x14ac:dyDescent="0.3">
      <c r="P440391" s="83"/>
    </row>
    <row r="440392" spans="16:16" x14ac:dyDescent="0.3">
      <c r="P440392" s="83"/>
    </row>
    <row r="440393" spans="16:16" x14ac:dyDescent="0.3">
      <c r="P440393" s="83"/>
    </row>
    <row r="440394" spans="16:16" x14ac:dyDescent="0.3">
      <c r="P440394" s="83"/>
    </row>
    <row r="440395" spans="16:16" x14ac:dyDescent="0.3">
      <c r="P440395" s="83"/>
    </row>
    <row r="440396" spans="16:16" x14ac:dyDescent="0.3">
      <c r="P440396" s="83"/>
    </row>
    <row r="440397" spans="16:16" x14ac:dyDescent="0.3">
      <c r="P440397" s="83"/>
    </row>
    <row r="440398" spans="16:16" x14ac:dyDescent="0.3">
      <c r="P440398" s="83"/>
    </row>
    <row r="440399" spans="16:16" x14ac:dyDescent="0.3">
      <c r="P440399" s="83"/>
    </row>
    <row r="440400" spans="16:16" x14ac:dyDescent="0.3">
      <c r="P440400" s="83"/>
    </row>
    <row r="440401" spans="16:16" x14ac:dyDescent="0.3">
      <c r="P440401" s="83"/>
    </row>
    <row r="440402" spans="16:16" x14ac:dyDescent="0.3">
      <c r="P440402" s="83"/>
    </row>
    <row r="440403" spans="16:16" x14ac:dyDescent="0.3">
      <c r="P440403" s="83"/>
    </row>
    <row r="440404" spans="16:16" x14ac:dyDescent="0.3">
      <c r="P440404" s="83"/>
    </row>
    <row r="440405" spans="16:16" x14ac:dyDescent="0.3">
      <c r="P440405" s="83"/>
    </row>
    <row r="440406" spans="16:16" x14ac:dyDescent="0.3">
      <c r="P440406" s="83"/>
    </row>
    <row r="440407" spans="16:16" x14ac:dyDescent="0.3">
      <c r="P440407" s="83"/>
    </row>
    <row r="440408" spans="16:16" x14ac:dyDescent="0.3">
      <c r="P440408" s="83"/>
    </row>
    <row r="440409" spans="16:16" x14ac:dyDescent="0.3">
      <c r="P440409" s="83"/>
    </row>
    <row r="440410" spans="16:16" x14ac:dyDescent="0.3">
      <c r="P440410" s="83"/>
    </row>
    <row r="440411" spans="16:16" x14ac:dyDescent="0.3">
      <c r="P440411" s="83"/>
    </row>
    <row r="440412" spans="16:16" x14ac:dyDescent="0.3">
      <c r="P440412" s="83"/>
    </row>
    <row r="440413" spans="16:16" x14ac:dyDescent="0.3">
      <c r="P440413" s="83"/>
    </row>
    <row r="440414" spans="16:16" x14ac:dyDescent="0.3">
      <c r="P440414" s="83"/>
    </row>
    <row r="440415" spans="16:16" x14ac:dyDescent="0.3">
      <c r="P440415" s="83"/>
    </row>
    <row r="440416" spans="16:16" x14ac:dyDescent="0.3">
      <c r="P440416" s="83"/>
    </row>
    <row r="440417" spans="16:16" x14ac:dyDescent="0.3">
      <c r="P440417" s="83"/>
    </row>
    <row r="440418" spans="16:16" x14ac:dyDescent="0.3">
      <c r="P440418" s="83"/>
    </row>
    <row r="440419" spans="16:16" x14ac:dyDescent="0.3">
      <c r="P440419" s="83"/>
    </row>
    <row r="440420" spans="16:16" x14ac:dyDescent="0.3">
      <c r="P440420" s="83"/>
    </row>
    <row r="440421" spans="16:16" x14ac:dyDescent="0.3">
      <c r="P440421" s="83"/>
    </row>
    <row r="440422" spans="16:16" x14ac:dyDescent="0.3">
      <c r="P440422" s="83"/>
    </row>
    <row r="440423" spans="16:16" x14ac:dyDescent="0.3">
      <c r="P440423" s="83"/>
    </row>
    <row r="440424" spans="16:16" x14ac:dyDescent="0.3">
      <c r="P440424" s="83"/>
    </row>
    <row r="440425" spans="16:16" x14ac:dyDescent="0.3">
      <c r="P440425" s="83"/>
    </row>
    <row r="440426" spans="16:16" x14ac:dyDescent="0.3">
      <c r="P440426" s="83"/>
    </row>
    <row r="440427" spans="16:16" x14ac:dyDescent="0.3">
      <c r="P440427" s="83"/>
    </row>
    <row r="440428" spans="16:16" x14ac:dyDescent="0.3">
      <c r="P440428" s="83"/>
    </row>
    <row r="440429" spans="16:16" x14ac:dyDescent="0.3">
      <c r="P440429" s="83"/>
    </row>
    <row r="440430" spans="16:16" x14ac:dyDescent="0.3">
      <c r="P440430" s="83"/>
    </row>
    <row r="440431" spans="16:16" x14ac:dyDescent="0.3">
      <c r="P440431" s="83"/>
    </row>
    <row r="440432" spans="16:16" x14ac:dyDescent="0.3">
      <c r="P440432" s="83"/>
    </row>
    <row r="440433" spans="16:16" x14ac:dyDescent="0.3">
      <c r="P440433" s="83"/>
    </row>
    <row r="440434" spans="16:16" x14ac:dyDescent="0.3">
      <c r="P440434" s="83"/>
    </row>
    <row r="440435" spans="16:16" x14ac:dyDescent="0.3">
      <c r="P440435" s="83"/>
    </row>
    <row r="440436" spans="16:16" x14ac:dyDescent="0.3">
      <c r="P440436" s="83"/>
    </row>
    <row r="440437" spans="16:16" x14ac:dyDescent="0.3">
      <c r="P440437" s="83"/>
    </row>
    <row r="440438" spans="16:16" x14ac:dyDescent="0.3">
      <c r="P440438" s="83"/>
    </row>
    <row r="440439" spans="16:16" x14ac:dyDescent="0.3">
      <c r="P440439" s="83"/>
    </row>
    <row r="440440" spans="16:16" x14ac:dyDescent="0.3">
      <c r="P440440" s="83"/>
    </row>
    <row r="440441" spans="16:16" x14ac:dyDescent="0.3">
      <c r="P440441" s="83"/>
    </row>
    <row r="440442" spans="16:16" x14ac:dyDescent="0.3">
      <c r="P440442" s="83"/>
    </row>
    <row r="440443" spans="16:16" x14ac:dyDescent="0.3">
      <c r="P440443" s="83"/>
    </row>
    <row r="440444" spans="16:16" x14ac:dyDescent="0.3">
      <c r="P440444" s="83"/>
    </row>
    <row r="440445" spans="16:16" x14ac:dyDescent="0.3">
      <c r="P440445" s="83"/>
    </row>
    <row r="440446" spans="16:16" x14ac:dyDescent="0.3">
      <c r="P440446" s="83"/>
    </row>
    <row r="440447" spans="16:16" x14ac:dyDescent="0.3">
      <c r="P440447" s="83"/>
    </row>
    <row r="440448" spans="16:16" x14ac:dyDescent="0.3">
      <c r="P440448" s="83"/>
    </row>
    <row r="440449" spans="16:16" x14ac:dyDescent="0.3">
      <c r="P440449" s="83"/>
    </row>
    <row r="440450" spans="16:16" x14ac:dyDescent="0.3">
      <c r="P440450" s="83"/>
    </row>
    <row r="440451" spans="16:16" x14ac:dyDescent="0.3">
      <c r="P440451" s="83"/>
    </row>
    <row r="440452" spans="16:16" x14ac:dyDescent="0.3">
      <c r="P440452" s="83"/>
    </row>
    <row r="440453" spans="16:16" x14ac:dyDescent="0.3">
      <c r="P440453" s="83"/>
    </row>
    <row r="440454" spans="16:16" x14ac:dyDescent="0.3">
      <c r="P440454" s="83"/>
    </row>
    <row r="440455" spans="16:16" x14ac:dyDescent="0.3">
      <c r="P440455" s="83"/>
    </row>
    <row r="440456" spans="16:16" x14ac:dyDescent="0.3">
      <c r="P440456" s="83"/>
    </row>
    <row r="440457" spans="16:16" x14ac:dyDescent="0.3">
      <c r="P440457" s="83"/>
    </row>
    <row r="440458" spans="16:16" x14ac:dyDescent="0.3">
      <c r="P440458" s="83"/>
    </row>
    <row r="440459" spans="16:16" x14ac:dyDescent="0.3">
      <c r="P440459" s="83"/>
    </row>
    <row r="440460" spans="16:16" x14ac:dyDescent="0.3">
      <c r="P440460" s="83"/>
    </row>
    <row r="440461" spans="16:16" x14ac:dyDescent="0.3">
      <c r="P440461" s="83"/>
    </row>
    <row r="440462" spans="16:16" x14ac:dyDescent="0.3">
      <c r="P440462" s="83"/>
    </row>
    <row r="440463" spans="16:16" x14ac:dyDescent="0.3">
      <c r="P440463" s="83"/>
    </row>
    <row r="440464" spans="16:16" x14ac:dyDescent="0.3">
      <c r="P440464" s="83"/>
    </row>
    <row r="440465" spans="16:16" x14ac:dyDescent="0.3">
      <c r="P440465" s="83"/>
    </row>
    <row r="440466" spans="16:16" x14ac:dyDescent="0.3">
      <c r="P440466" s="83"/>
    </row>
    <row r="440467" spans="16:16" x14ac:dyDescent="0.3">
      <c r="P440467" s="83"/>
    </row>
    <row r="440468" spans="16:16" x14ac:dyDescent="0.3">
      <c r="P440468" s="83"/>
    </row>
    <row r="440469" spans="16:16" x14ac:dyDescent="0.3">
      <c r="P440469" s="83"/>
    </row>
    <row r="440470" spans="16:16" x14ac:dyDescent="0.3">
      <c r="P440470" s="83"/>
    </row>
    <row r="440471" spans="16:16" x14ac:dyDescent="0.3">
      <c r="P440471" s="83"/>
    </row>
    <row r="440472" spans="16:16" x14ac:dyDescent="0.3">
      <c r="P440472" s="83"/>
    </row>
    <row r="440473" spans="16:16" x14ac:dyDescent="0.3">
      <c r="P440473" s="83"/>
    </row>
    <row r="440474" spans="16:16" x14ac:dyDescent="0.3">
      <c r="P440474" s="83"/>
    </row>
    <row r="440475" spans="16:16" x14ac:dyDescent="0.3">
      <c r="P440475" s="83"/>
    </row>
    <row r="440476" spans="16:16" x14ac:dyDescent="0.3">
      <c r="P440476" s="83"/>
    </row>
    <row r="440477" spans="16:16" x14ac:dyDescent="0.3">
      <c r="P440477" s="83"/>
    </row>
    <row r="440478" spans="16:16" x14ac:dyDescent="0.3">
      <c r="P440478" s="83"/>
    </row>
    <row r="440479" spans="16:16" x14ac:dyDescent="0.3">
      <c r="P440479" s="83"/>
    </row>
    <row r="440480" spans="16:16" x14ac:dyDescent="0.3">
      <c r="P440480" s="83"/>
    </row>
    <row r="440481" spans="16:16" x14ac:dyDescent="0.3">
      <c r="P440481" s="83"/>
    </row>
    <row r="440482" spans="16:16" x14ac:dyDescent="0.3">
      <c r="P440482" s="83"/>
    </row>
    <row r="440483" spans="16:16" x14ac:dyDescent="0.3">
      <c r="P440483" s="83"/>
    </row>
    <row r="440484" spans="16:16" x14ac:dyDescent="0.3">
      <c r="P440484" s="83"/>
    </row>
    <row r="440485" spans="16:16" x14ac:dyDescent="0.3">
      <c r="P440485" s="83"/>
    </row>
    <row r="440486" spans="16:16" x14ac:dyDescent="0.3">
      <c r="P440486" s="83"/>
    </row>
    <row r="440487" spans="16:16" x14ac:dyDescent="0.3">
      <c r="P440487" s="83"/>
    </row>
    <row r="440488" spans="16:16" x14ac:dyDescent="0.3">
      <c r="P440488" s="83"/>
    </row>
    <row r="440489" spans="16:16" x14ac:dyDescent="0.3">
      <c r="P440489" s="83"/>
    </row>
    <row r="440490" spans="16:16" x14ac:dyDescent="0.3">
      <c r="P440490" s="83"/>
    </row>
    <row r="440491" spans="16:16" x14ac:dyDescent="0.3">
      <c r="P440491" s="83"/>
    </row>
    <row r="440492" spans="16:16" x14ac:dyDescent="0.3">
      <c r="P440492" s="83"/>
    </row>
    <row r="440493" spans="16:16" x14ac:dyDescent="0.3">
      <c r="P440493" s="83"/>
    </row>
    <row r="440494" spans="16:16" x14ac:dyDescent="0.3">
      <c r="P440494" s="83"/>
    </row>
    <row r="440495" spans="16:16" x14ac:dyDescent="0.3">
      <c r="P440495" s="83"/>
    </row>
    <row r="440496" spans="16:16" x14ac:dyDescent="0.3">
      <c r="P440496" s="83"/>
    </row>
    <row r="440497" spans="16:16" x14ac:dyDescent="0.3">
      <c r="P440497" s="83"/>
    </row>
    <row r="440498" spans="16:16" x14ac:dyDescent="0.3">
      <c r="P440498" s="83"/>
    </row>
    <row r="440499" spans="16:16" x14ac:dyDescent="0.3">
      <c r="P440499" s="83"/>
    </row>
    <row r="440500" spans="16:16" x14ac:dyDescent="0.3">
      <c r="P440500" s="83"/>
    </row>
    <row r="440501" spans="16:16" x14ac:dyDescent="0.3">
      <c r="P440501" s="83"/>
    </row>
    <row r="440502" spans="16:16" x14ac:dyDescent="0.3">
      <c r="P440502" s="83"/>
    </row>
    <row r="440503" spans="16:16" x14ac:dyDescent="0.3">
      <c r="P440503" s="83"/>
    </row>
    <row r="440504" spans="16:16" x14ac:dyDescent="0.3">
      <c r="P440504" s="83"/>
    </row>
    <row r="440505" spans="16:16" x14ac:dyDescent="0.3">
      <c r="P440505" s="83"/>
    </row>
    <row r="440506" spans="16:16" x14ac:dyDescent="0.3">
      <c r="P440506" s="83"/>
    </row>
    <row r="440507" spans="16:16" x14ac:dyDescent="0.3">
      <c r="P440507" s="83"/>
    </row>
    <row r="440508" spans="16:16" x14ac:dyDescent="0.3">
      <c r="P440508" s="83"/>
    </row>
    <row r="440509" spans="16:16" x14ac:dyDescent="0.3">
      <c r="P440509" s="83"/>
    </row>
    <row r="440510" spans="16:16" x14ac:dyDescent="0.3">
      <c r="P440510" s="83"/>
    </row>
    <row r="440511" spans="16:16" x14ac:dyDescent="0.3">
      <c r="P440511" s="83"/>
    </row>
    <row r="440512" spans="16:16" x14ac:dyDescent="0.3">
      <c r="P440512" s="83"/>
    </row>
    <row r="440513" spans="16:16" x14ac:dyDescent="0.3">
      <c r="P440513" s="83"/>
    </row>
    <row r="440514" spans="16:16" x14ac:dyDescent="0.3">
      <c r="P440514" s="83"/>
    </row>
    <row r="440515" spans="16:16" x14ac:dyDescent="0.3">
      <c r="P440515" s="83"/>
    </row>
    <row r="440516" spans="16:16" x14ac:dyDescent="0.3">
      <c r="P440516" s="83"/>
    </row>
    <row r="440517" spans="16:16" x14ac:dyDescent="0.3">
      <c r="P440517" s="83"/>
    </row>
    <row r="440518" spans="16:16" x14ac:dyDescent="0.3">
      <c r="P440518" s="83"/>
    </row>
    <row r="440519" spans="16:16" x14ac:dyDescent="0.3">
      <c r="P440519" s="83"/>
    </row>
    <row r="440520" spans="16:16" x14ac:dyDescent="0.3">
      <c r="P440520" s="83"/>
    </row>
    <row r="440521" spans="16:16" x14ac:dyDescent="0.3">
      <c r="P440521" s="83"/>
    </row>
    <row r="440522" spans="16:16" x14ac:dyDescent="0.3">
      <c r="P440522" s="83"/>
    </row>
    <row r="440523" spans="16:16" x14ac:dyDescent="0.3">
      <c r="P440523" s="83"/>
    </row>
    <row r="440524" spans="16:16" x14ac:dyDescent="0.3">
      <c r="P440524" s="83"/>
    </row>
    <row r="440525" spans="16:16" x14ac:dyDescent="0.3">
      <c r="P440525" s="83"/>
    </row>
    <row r="440526" spans="16:16" x14ac:dyDescent="0.3">
      <c r="P440526" s="83"/>
    </row>
    <row r="440527" spans="16:16" x14ac:dyDescent="0.3">
      <c r="P440527" s="83"/>
    </row>
    <row r="440528" spans="16:16" x14ac:dyDescent="0.3">
      <c r="P440528" s="83"/>
    </row>
    <row r="440529" spans="16:16" x14ac:dyDescent="0.3">
      <c r="P440529" s="83"/>
    </row>
    <row r="440530" spans="16:16" x14ac:dyDescent="0.3">
      <c r="P440530" s="83"/>
    </row>
    <row r="440531" spans="16:16" x14ac:dyDescent="0.3">
      <c r="P440531" s="83"/>
    </row>
    <row r="440532" spans="16:16" x14ac:dyDescent="0.3">
      <c r="P440532" s="83"/>
    </row>
    <row r="440533" spans="16:16" x14ac:dyDescent="0.3">
      <c r="P440533" s="83"/>
    </row>
    <row r="440534" spans="16:16" x14ac:dyDescent="0.3">
      <c r="P440534" s="83"/>
    </row>
    <row r="440535" spans="16:16" x14ac:dyDescent="0.3">
      <c r="P440535" s="83"/>
    </row>
    <row r="440536" spans="16:16" x14ac:dyDescent="0.3">
      <c r="P440536" s="83"/>
    </row>
    <row r="440537" spans="16:16" x14ac:dyDescent="0.3">
      <c r="P440537" s="83"/>
    </row>
    <row r="440538" spans="16:16" x14ac:dyDescent="0.3">
      <c r="P440538" s="83"/>
    </row>
    <row r="440539" spans="16:16" x14ac:dyDescent="0.3">
      <c r="P440539" s="83"/>
    </row>
    <row r="440540" spans="16:16" x14ac:dyDescent="0.3">
      <c r="P440540" s="83"/>
    </row>
    <row r="440541" spans="16:16" x14ac:dyDescent="0.3">
      <c r="P440541" s="83"/>
    </row>
    <row r="440542" spans="16:16" x14ac:dyDescent="0.3">
      <c r="P440542" s="83"/>
    </row>
    <row r="440543" spans="16:16" x14ac:dyDescent="0.3">
      <c r="P440543" s="83"/>
    </row>
    <row r="440544" spans="16:16" x14ac:dyDescent="0.3">
      <c r="P440544" s="83"/>
    </row>
    <row r="440545" spans="16:16" x14ac:dyDescent="0.3">
      <c r="P440545" s="83"/>
    </row>
    <row r="440546" spans="16:16" x14ac:dyDescent="0.3">
      <c r="P440546" s="83"/>
    </row>
    <row r="440547" spans="16:16" x14ac:dyDescent="0.3">
      <c r="P440547" s="83"/>
    </row>
    <row r="440548" spans="16:16" x14ac:dyDescent="0.3">
      <c r="P440548" s="83"/>
    </row>
    <row r="440549" spans="16:16" x14ac:dyDescent="0.3">
      <c r="P440549" s="83"/>
    </row>
    <row r="440550" spans="16:16" x14ac:dyDescent="0.3">
      <c r="P440550" s="83"/>
    </row>
    <row r="440551" spans="16:16" x14ac:dyDescent="0.3">
      <c r="P440551" s="83"/>
    </row>
    <row r="440552" spans="16:16" x14ac:dyDescent="0.3">
      <c r="P440552" s="83"/>
    </row>
    <row r="440553" spans="16:16" x14ac:dyDescent="0.3">
      <c r="P440553" s="83"/>
    </row>
    <row r="440554" spans="16:16" x14ac:dyDescent="0.3">
      <c r="P440554" s="83"/>
    </row>
    <row r="440555" spans="16:16" x14ac:dyDescent="0.3">
      <c r="P440555" s="83"/>
    </row>
    <row r="440556" spans="16:16" x14ac:dyDescent="0.3">
      <c r="P440556" s="83"/>
    </row>
    <row r="440557" spans="16:16" x14ac:dyDescent="0.3">
      <c r="P440557" s="83"/>
    </row>
    <row r="440558" spans="16:16" x14ac:dyDescent="0.3">
      <c r="P440558" s="83"/>
    </row>
    <row r="440559" spans="16:16" x14ac:dyDescent="0.3">
      <c r="P440559" s="83"/>
    </row>
    <row r="440560" spans="16:16" x14ac:dyDescent="0.3">
      <c r="P440560" s="83"/>
    </row>
    <row r="440561" spans="16:16" x14ac:dyDescent="0.3">
      <c r="P440561" s="83"/>
    </row>
    <row r="440562" spans="16:16" x14ac:dyDescent="0.3">
      <c r="P440562" s="83"/>
    </row>
    <row r="440563" spans="16:16" x14ac:dyDescent="0.3">
      <c r="P440563" s="83"/>
    </row>
    <row r="440564" spans="16:16" x14ac:dyDescent="0.3">
      <c r="P440564" s="83"/>
    </row>
    <row r="440565" spans="16:16" x14ac:dyDescent="0.3">
      <c r="P440565" s="83"/>
    </row>
    <row r="440566" spans="16:16" x14ac:dyDescent="0.3">
      <c r="P440566" s="83"/>
    </row>
    <row r="440567" spans="16:16" x14ac:dyDescent="0.3">
      <c r="P440567" s="83"/>
    </row>
    <row r="440568" spans="16:16" x14ac:dyDescent="0.3">
      <c r="P440568" s="83"/>
    </row>
    <row r="440569" spans="16:16" x14ac:dyDescent="0.3">
      <c r="P440569" s="83"/>
    </row>
    <row r="440570" spans="16:16" x14ac:dyDescent="0.3">
      <c r="P440570" s="83"/>
    </row>
    <row r="440571" spans="16:16" x14ac:dyDescent="0.3">
      <c r="P440571" s="83"/>
    </row>
    <row r="440572" spans="16:16" x14ac:dyDescent="0.3">
      <c r="P440572" s="83"/>
    </row>
    <row r="440573" spans="16:16" x14ac:dyDescent="0.3">
      <c r="P440573" s="83"/>
    </row>
    <row r="440574" spans="16:16" x14ac:dyDescent="0.3">
      <c r="P440574" s="83"/>
    </row>
    <row r="440575" spans="16:16" x14ac:dyDescent="0.3">
      <c r="P440575" s="83"/>
    </row>
    <row r="440576" spans="16:16" x14ac:dyDescent="0.3">
      <c r="P440576" s="83"/>
    </row>
    <row r="440577" spans="16:16" x14ac:dyDescent="0.3">
      <c r="P440577" s="83"/>
    </row>
    <row r="440578" spans="16:16" x14ac:dyDescent="0.3">
      <c r="P440578" s="83"/>
    </row>
    <row r="440579" spans="16:16" x14ac:dyDescent="0.3">
      <c r="P440579" s="83"/>
    </row>
    <row r="440580" spans="16:16" x14ac:dyDescent="0.3">
      <c r="P440580" s="83"/>
    </row>
    <row r="440581" spans="16:16" x14ac:dyDescent="0.3">
      <c r="P440581" s="83"/>
    </row>
    <row r="440582" spans="16:16" x14ac:dyDescent="0.3">
      <c r="P440582" s="83"/>
    </row>
    <row r="440583" spans="16:16" x14ac:dyDescent="0.3">
      <c r="P440583" s="83"/>
    </row>
    <row r="440584" spans="16:16" x14ac:dyDescent="0.3">
      <c r="P440584" s="83"/>
    </row>
    <row r="440585" spans="16:16" x14ac:dyDescent="0.3">
      <c r="P440585" s="83"/>
    </row>
    <row r="440586" spans="16:16" x14ac:dyDescent="0.3">
      <c r="P440586" s="83"/>
    </row>
    <row r="440587" spans="16:16" x14ac:dyDescent="0.3">
      <c r="P440587" s="83"/>
    </row>
    <row r="440588" spans="16:16" x14ac:dyDescent="0.3">
      <c r="P440588" s="83"/>
    </row>
    <row r="440589" spans="16:16" x14ac:dyDescent="0.3">
      <c r="P440589" s="83"/>
    </row>
    <row r="440590" spans="16:16" x14ac:dyDescent="0.3">
      <c r="P440590" s="83"/>
    </row>
    <row r="440591" spans="16:16" x14ac:dyDescent="0.3">
      <c r="P440591" s="83"/>
    </row>
    <row r="440592" spans="16:16" x14ac:dyDescent="0.3">
      <c r="P440592" s="83"/>
    </row>
    <row r="440593" spans="16:16" x14ac:dyDescent="0.3">
      <c r="P440593" s="83"/>
    </row>
    <row r="440594" spans="16:16" x14ac:dyDescent="0.3">
      <c r="P440594" s="83"/>
    </row>
    <row r="440595" spans="16:16" x14ac:dyDescent="0.3">
      <c r="P440595" s="83"/>
    </row>
    <row r="440596" spans="16:16" x14ac:dyDescent="0.3">
      <c r="P440596" s="83"/>
    </row>
    <row r="440597" spans="16:16" x14ac:dyDescent="0.3">
      <c r="P440597" s="83"/>
    </row>
    <row r="440598" spans="16:16" x14ac:dyDescent="0.3">
      <c r="P440598" s="83"/>
    </row>
    <row r="440599" spans="16:16" x14ac:dyDescent="0.3">
      <c r="P440599" s="83"/>
    </row>
    <row r="440600" spans="16:16" x14ac:dyDescent="0.3">
      <c r="P440600" s="83"/>
    </row>
    <row r="440601" spans="16:16" x14ac:dyDescent="0.3">
      <c r="P440601" s="83"/>
    </row>
    <row r="440602" spans="16:16" x14ac:dyDescent="0.3">
      <c r="P440602" s="83"/>
    </row>
    <row r="440603" spans="16:16" x14ac:dyDescent="0.3">
      <c r="P440603" s="83"/>
    </row>
    <row r="440604" spans="16:16" x14ac:dyDescent="0.3">
      <c r="P440604" s="83"/>
    </row>
    <row r="440605" spans="16:16" x14ac:dyDescent="0.3">
      <c r="P440605" s="83"/>
    </row>
    <row r="440606" spans="16:16" x14ac:dyDescent="0.3">
      <c r="P440606" s="83"/>
    </row>
    <row r="440607" spans="16:16" x14ac:dyDescent="0.3">
      <c r="P440607" s="83"/>
    </row>
    <row r="440608" spans="16:16" x14ac:dyDescent="0.3">
      <c r="P440608" s="83"/>
    </row>
    <row r="440609" spans="16:16" x14ac:dyDescent="0.3">
      <c r="P440609" s="83"/>
    </row>
    <row r="440610" spans="16:16" x14ac:dyDescent="0.3">
      <c r="P440610" s="83"/>
    </row>
    <row r="440611" spans="16:16" x14ac:dyDescent="0.3">
      <c r="P440611" s="83"/>
    </row>
    <row r="440612" spans="16:16" x14ac:dyDescent="0.3">
      <c r="P440612" s="83"/>
    </row>
    <row r="440613" spans="16:16" x14ac:dyDescent="0.3">
      <c r="P440613" s="83"/>
    </row>
    <row r="440614" spans="16:16" x14ac:dyDescent="0.3">
      <c r="P440614" s="83"/>
    </row>
    <row r="440615" spans="16:16" x14ac:dyDescent="0.3">
      <c r="P440615" s="83"/>
    </row>
    <row r="440616" spans="16:16" x14ac:dyDescent="0.3">
      <c r="P440616" s="83"/>
    </row>
    <row r="440617" spans="16:16" x14ac:dyDescent="0.3">
      <c r="P440617" s="83"/>
    </row>
    <row r="440618" spans="16:16" x14ac:dyDescent="0.3">
      <c r="P440618" s="83"/>
    </row>
    <row r="440619" spans="16:16" x14ac:dyDescent="0.3">
      <c r="P440619" s="83"/>
    </row>
    <row r="440620" spans="16:16" x14ac:dyDescent="0.3">
      <c r="P440620" s="83"/>
    </row>
    <row r="440621" spans="16:16" x14ac:dyDescent="0.3">
      <c r="P440621" s="83"/>
    </row>
    <row r="440622" spans="16:16" x14ac:dyDescent="0.3">
      <c r="P440622" s="83"/>
    </row>
    <row r="440623" spans="16:16" x14ac:dyDescent="0.3">
      <c r="P440623" s="83"/>
    </row>
    <row r="440624" spans="16:16" x14ac:dyDescent="0.3">
      <c r="P440624" s="83"/>
    </row>
    <row r="440625" spans="16:16" x14ac:dyDescent="0.3">
      <c r="P440625" s="83"/>
    </row>
    <row r="440626" spans="16:16" x14ac:dyDescent="0.3">
      <c r="P440626" s="83"/>
    </row>
    <row r="440627" spans="16:16" x14ac:dyDescent="0.3">
      <c r="P440627" s="83"/>
    </row>
    <row r="440628" spans="16:16" x14ac:dyDescent="0.3">
      <c r="P440628" s="83"/>
    </row>
    <row r="440629" spans="16:16" x14ac:dyDescent="0.3">
      <c r="P440629" s="83"/>
    </row>
    <row r="440630" spans="16:16" x14ac:dyDescent="0.3">
      <c r="P440630" s="83"/>
    </row>
    <row r="440631" spans="16:16" x14ac:dyDescent="0.3">
      <c r="P440631" s="83"/>
    </row>
    <row r="440632" spans="16:16" x14ac:dyDescent="0.3">
      <c r="P440632" s="83"/>
    </row>
    <row r="440633" spans="16:16" x14ac:dyDescent="0.3">
      <c r="P440633" s="83"/>
    </row>
    <row r="440634" spans="16:16" x14ac:dyDescent="0.3">
      <c r="P440634" s="83"/>
    </row>
    <row r="440635" spans="16:16" x14ac:dyDescent="0.3">
      <c r="P440635" s="83"/>
    </row>
    <row r="440636" spans="16:16" x14ac:dyDescent="0.3">
      <c r="P440636" s="83"/>
    </row>
    <row r="440637" spans="16:16" x14ac:dyDescent="0.3">
      <c r="P440637" s="83"/>
    </row>
    <row r="440638" spans="16:16" x14ac:dyDescent="0.3">
      <c r="P440638" s="83"/>
    </row>
    <row r="440639" spans="16:16" x14ac:dyDescent="0.3">
      <c r="P440639" s="83"/>
    </row>
    <row r="440640" spans="16:16" x14ac:dyDescent="0.3">
      <c r="P440640" s="83"/>
    </row>
    <row r="440641" spans="16:16" x14ac:dyDescent="0.3">
      <c r="P440641" s="83"/>
    </row>
    <row r="440642" spans="16:16" x14ac:dyDescent="0.3">
      <c r="P440642" s="83"/>
    </row>
    <row r="440643" spans="16:16" x14ac:dyDescent="0.3">
      <c r="P440643" s="83"/>
    </row>
    <row r="440644" spans="16:16" x14ac:dyDescent="0.3">
      <c r="P440644" s="83"/>
    </row>
    <row r="440645" spans="16:16" x14ac:dyDescent="0.3">
      <c r="P440645" s="83"/>
    </row>
    <row r="440646" spans="16:16" x14ac:dyDescent="0.3">
      <c r="P440646" s="83"/>
    </row>
    <row r="440647" spans="16:16" x14ac:dyDescent="0.3">
      <c r="P440647" s="83"/>
    </row>
    <row r="440648" spans="16:16" x14ac:dyDescent="0.3">
      <c r="P440648" s="83"/>
    </row>
    <row r="440649" spans="16:16" x14ac:dyDescent="0.3">
      <c r="P440649" s="83"/>
    </row>
    <row r="440650" spans="16:16" x14ac:dyDescent="0.3">
      <c r="P440650" s="83"/>
    </row>
    <row r="440651" spans="16:16" x14ac:dyDescent="0.3">
      <c r="P440651" s="83"/>
    </row>
    <row r="440652" spans="16:16" x14ac:dyDescent="0.3">
      <c r="P440652" s="83"/>
    </row>
    <row r="440653" spans="16:16" x14ac:dyDescent="0.3">
      <c r="P440653" s="83"/>
    </row>
    <row r="440654" spans="16:16" x14ac:dyDescent="0.3">
      <c r="P440654" s="83"/>
    </row>
    <row r="440655" spans="16:16" x14ac:dyDescent="0.3">
      <c r="P440655" s="83"/>
    </row>
    <row r="440656" spans="16:16" x14ac:dyDescent="0.3">
      <c r="P440656" s="83"/>
    </row>
    <row r="440657" spans="16:16" x14ac:dyDescent="0.3">
      <c r="P440657" s="83"/>
    </row>
    <row r="440658" spans="16:16" x14ac:dyDescent="0.3">
      <c r="P440658" s="83"/>
    </row>
    <row r="440659" spans="16:16" x14ac:dyDescent="0.3">
      <c r="P440659" s="83"/>
    </row>
    <row r="440660" spans="16:16" x14ac:dyDescent="0.3">
      <c r="P440660" s="83"/>
    </row>
    <row r="440661" spans="16:16" x14ac:dyDescent="0.3">
      <c r="P440661" s="83"/>
    </row>
    <row r="440662" spans="16:16" x14ac:dyDescent="0.3">
      <c r="P440662" s="83"/>
    </row>
    <row r="440663" spans="16:16" x14ac:dyDescent="0.3">
      <c r="P440663" s="83"/>
    </row>
    <row r="440664" spans="16:16" x14ac:dyDescent="0.3">
      <c r="P440664" s="83"/>
    </row>
    <row r="440665" spans="16:16" x14ac:dyDescent="0.3">
      <c r="P440665" s="83"/>
    </row>
    <row r="440666" spans="16:16" x14ac:dyDescent="0.3">
      <c r="P440666" s="83"/>
    </row>
    <row r="440667" spans="16:16" x14ac:dyDescent="0.3">
      <c r="P440667" s="83"/>
    </row>
    <row r="440668" spans="16:16" x14ac:dyDescent="0.3">
      <c r="P440668" s="83"/>
    </row>
    <row r="440669" spans="16:16" x14ac:dyDescent="0.3">
      <c r="P440669" s="83"/>
    </row>
    <row r="440670" spans="16:16" x14ac:dyDescent="0.3">
      <c r="P440670" s="83"/>
    </row>
    <row r="440671" spans="16:16" x14ac:dyDescent="0.3">
      <c r="P440671" s="83"/>
    </row>
    <row r="440672" spans="16:16" x14ac:dyDescent="0.3">
      <c r="P440672" s="83"/>
    </row>
    <row r="440673" spans="16:16" x14ac:dyDescent="0.3">
      <c r="P440673" s="83"/>
    </row>
    <row r="440674" spans="16:16" x14ac:dyDescent="0.3">
      <c r="P440674" s="83"/>
    </row>
    <row r="440675" spans="16:16" x14ac:dyDescent="0.3">
      <c r="P440675" s="83"/>
    </row>
    <row r="440676" spans="16:16" x14ac:dyDescent="0.3">
      <c r="P440676" s="83"/>
    </row>
    <row r="440677" spans="16:16" x14ac:dyDescent="0.3">
      <c r="P440677" s="83"/>
    </row>
    <row r="440678" spans="16:16" x14ac:dyDescent="0.3">
      <c r="P440678" s="83"/>
    </row>
    <row r="440679" spans="16:16" x14ac:dyDescent="0.3">
      <c r="P440679" s="83"/>
    </row>
    <row r="440680" spans="16:16" x14ac:dyDescent="0.3">
      <c r="P440680" s="83"/>
    </row>
    <row r="440681" spans="16:16" x14ac:dyDescent="0.3">
      <c r="P440681" s="83"/>
    </row>
    <row r="440682" spans="16:16" x14ac:dyDescent="0.3">
      <c r="P440682" s="83"/>
    </row>
    <row r="440683" spans="16:16" x14ac:dyDescent="0.3">
      <c r="P440683" s="83"/>
    </row>
    <row r="440684" spans="16:16" x14ac:dyDescent="0.3">
      <c r="P440684" s="83"/>
    </row>
    <row r="440685" spans="16:16" x14ac:dyDescent="0.3">
      <c r="P440685" s="83"/>
    </row>
    <row r="440686" spans="16:16" x14ac:dyDescent="0.3">
      <c r="P440686" s="83"/>
    </row>
    <row r="440687" spans="16:16" x14ac:dyDescent="0.3">
      <c r="P440687" s="83"/>
    </row>
    <row r="440688" spans="16:16" x14ac:dyDescent="0.3">
      <c r="P440688" s="83"/>
    </row>
    <row r="440689" spans="16:16" x14ac:dyDescent="0.3">
      <c r="P440689" s="83"/>
    </row>
    <row r="440690" spans="16:16" x14ac:dyDescent="0.3">
      <c r="P440690" s="83"/>
    </row>
    <row r="440691" spans="16:16" x14ac:dyDescent="0.3">
      <c r="P440691" s="83"/>
    </row>
    <row r="440692" spans="16:16" x14ac:dyDescent="0.3">
      <c r="P440692" s="83"/>
    </row>
    <row r="440693" spans="16:16" x14ac:dyDescent="0.3">
      <c r="P440693" s="83"/>
    </row>
    <row r="440694" spans="16:16" x14ac:dyDescent="0.3">
      <c r="P440694" s="83"/>
    </row>
    <row r="440695" spans="16:16" x14ac:dyDescent="0.3">
      <c r="P440695" s="83"/>
    </row>
    <row r="440696" spans="16:16" x14ac:dyDescent="0.3">
      <c r="P440696" s="83"/>
    </row>
    <row r="440697" spans="16:16" x14ac:dyDescent="0.3">
      <c r="P440697" s="83"/>
    </row>
    <row r="440698" spans="16:16" x14ac:dyDescent="0.3">
      <c r="P440698" s="83"/>
    </row>
    <row r="440699" spans="16:16" x14ac:dyDescent="0.3">
      <c r="P440699" s="83"/>
    </row>
    <row r="440700" spans="16:16" x14ac:dyDescent="0.3">
      <c r="P440700" s="83"/>
    </row>
    <row r="440701" spans="16:16" x14ac:dyDescent="0.3">
      <c r="P440701" s="83"/>
    </row>
    <row r="440702" spans="16:16" x14ac:dyDescent="0.3">
      <c r="P440702" s="83"/>
    </row>
    <row r="440703" spans="16:16" x14ac:dyDescent="0.3">
      <c r="P440703" s="83"/>
    </row>
    <row r="440704" spans="16:16" x14ac:dyDescent="0.3">
      <c r="P440704" s="83"/>
    </row>
    <row r="440705" spans="16:16" x14ac:dyDescent="0.3">
      <c r="P440705" s="83"/>
    </row>
    <row r="440706" spans="16:16" x14ac:dyDescent="0.3">
      <c r="P440706" s="83"/>
    </row>
    <row r="440707" spans="16:16" x14ac:dyDescent="0.3">
      <c r="P440707" s="83"/>
    </row>
    <row r="440708" spans="16:16" x14ac:dyDescent="0.3">
      <c r="P440708" s="83"/>
    </row>
    <row r="440709" spans="16:16" x14ac:dyDescent="0.3">
      <c r="P440709" s="83"/>
    </row>
    <row r="440710" spans="16:16" x14ac:dyDescent="0.3">
      <c r="P440710" s="83"/>
    </row>
    <row r="440711" spans="16:16" x14ac:dyDescent="0.3">
      <c r="P440711" s="83"/>
    </row>
    <row r="440712" spans="16:16" x14ac:dyDescent="0.3">
      <c r="P440712" s="83"/>
    </row>
    <row r="440713" spans="16:16" x14ac:dyDescent="0.3">
      <c r="P440713" s="83"/>
    </row>
    <row r="440714" spans="16:16" x14ac:dyDescent="0.3">
      <c r="P440714" s="83"/>
    </row>
    <row r="440715" spans="16:16" x14ac:dyDescent="0.3">
      <c r="P440715" s="83"/>
    </row>
    <row r="440716" spans="16:16" x14ac:dyDescent="0.3">
      <c r="P440716" s="83"/>
    </row>
    <row r="440717" spans="16:16" x14ac:dyDescent="0.3">
      <c r="P440717" s="83"/>
    </row>
    <row r="440718" spans="16:16" x14ac:dyDescent="0.3">
      <c r="P440718" s="83"/>
    </row>
    <row r="440719" spans="16:16" x14ac:dyDescent="0.3">
      <c r="P440719" s="83"/>
    </row>
    <row r="440720" spans="16:16" x14ac:dyDescent="0.3">
      <c r="P440720" s="83"/>
    </row>
    <row r="440721" spans="16:16" x14ac:dyDescent="0.3">
      <c r="P440721" s="83"/>
    </row>
    <row r="440722" spans="16:16" x14ac:dyDescent="0.3">
      <c r="P440722" s="83"/>
    </row>
    <row r="440723" spans="16:16" x14ac:dyDescent="0.3">
      <c r="P440723" s="83"/>
    </row>
    <row r="440724" spans="16:16" x14ac:dyDescent="0.3">
      <c r="P440724" s="83"/>
    </row>
    <row r="440725" spans="16:16" x14ac:dyDescent="0.3">
      <c r="P440725" s="83"/>
    </row>
    <row r="440726" spans="16:16" x14ac:dyDescent="0.3">
      <c r="P440726" s="83"/>
    </row>
    <row r="440727" spans="16:16" x14ac:dyDescent="0.3">
      <c r="P440727" s="83"/>
    </row>
    <row r="440728" spans="16:16" x14ac:dyDescent="0.3">
      <c r="P440728" s="83"/>
    </row>
    <row r="440729" spans="16:16" x14ac:dyDescent="0.3">
      <c r="P440729" s="83"/>
    </row>
    <row r="440730" spans="16:16" x14ac:dyDescent="0.3">
      <c r="P440730" s="83"/>
    </row>
    <row r="440731" spans="16:16" x14ac:dyDescent="0.3">
      <c r="P440731" s="83"/>
    </row>
    <row r="440732" spans="16:16" x14ac:dyDescent="0.3">
      <c r="P440732" s="83"/>
    </row>
    <row r="440733" spans="16:16" x14ac:dyDescent="0.3">
      <c r="P440733" s="83"/>
    </row>
    <row r="440734" spans="16:16" x14ac:dyDescent="0.3">
      <c r="P440734" s="83"/>
    </row>
    <row r="440735" spans="16:16" x14ac:dyDescent="0.3">
      <c r="P440735" s="83"/>
    </row>
    <row r="440736" spans="16:16" x14ac:dyDescent="0.3">
      <c r="P440736" s="83"/>
    </row>
    <row r="440737" spans="16:16" x14ac:dyDescent="0.3">
      <c r="P440737" s="83"/>
    </row>
    <row r="440738" spans="16:16" x14ac:dyDescent="0.3">
      <c r="P440738" s="83"/>
    </row>
    <row r="440739" spans="16:16" x14ac:dyDescent="0.3">
      <c r="P440739" s="83"/>
    </row>
    <row r="440740" spans="16:16" x14ac:dyDescent="0.3">
      <c r="P440740" s="83"/>
    </row>
    <row r="440741" spans="16:16" x14ac:dyDescent="0.3">
      <c r="P440741" s="83"/>
    </row>
    <row r="440742" spans="16:16" x14ac:dyDescent="0.3">
      <c r="P440742" s="83"/>
    </row>
    <row r="440743" spans="16:16" x14ac:dyDescent="0.3">
      <c r="P440743" s="83"/>
    </row>
    <row r="440744" spans="16:16" x14ac:dyDescent="0.3">
      <c r="P440744" s="83"/>
    </row>
    <row r="440745" spans="16:16" x14ac:dyDescent="0.3">
      <c r="P440745" s="83"/>
    </row>
    <row r="440746" spans="16:16" x14ac:dyDescent="0.3">
      <c r="P440746" s="83"/>
    </row>
    <row r="440747" spans="16:16" x14ac:dyDescent="0.3">
      <c r="P440747" s="83"/>
    </row>
    <row r="440748" spans="16:16" x14ac:dyDescent="0.3">
      <c r="P440748" s="83"/>
    </row>
    <row r="440749" spans="16:16" x14ac:dyDescent="0.3">
      <c r="P440749" s="83"/>
    </row>
    <row r="440750" spans="16:16" x14ac:dyDescent="0.3">
      <c r="P440750" s="83"/>
    </row>
    <row r="440751" spans="16:16" x14ac:dyDescent="0.3">
      <c r="P440751" s="83"/>
    </row>
    <row r="440752" spans="16:16" x14ac:dyDescent="0.3">
      <c r="P440752" s="83"/>
    </row>
    <row r="440753" spans="16:16" x14ac:dyDescent="0.3">
      <c r="P440753" s="83"/>
    </row>
    <row r="440754" spans="16:16" x14ac:dyDescent="0.3">
      <c r="P440754" s="83"/>
    </row>
    <row r="440755" spans="16:16" x14ac:dyDescent="0.3">
      <c r="P440755" s="83"/>
    </row>
    <row r="440756" spans="16:16" x14ac:dyDescent="0.3">
      <c r="P440756" s="83"/>
    </row>
    <row r="440757" spans="16:16" x14ac:dyDescent="0.3">
      <c r="P440757" s="83"/>
    </row>
    <row r="440758" spans="16:16" x14ac:dyDescent="0.3">
      <c r="P440758" s="83"/>
    </row>
    <row r="440759" spans="16:16" x14ac:dyDescent="0.3">
      <c r="P440759" s="83"/>
    </row>
    <row r="440760" spans="16:16" x14ac:dyDescent="0.3">
      <c r="P440760" s="83"/>
    </row>
    <row r="440761" spans="16:16" x14ac:dyDescent="0.3">
      <c r="P440761" s="83"/>
    </row>
    <row r="440762" spans="16:16" x14ac:dyDescent="0.3">
      <c r="P440762" s="83"/>
    </row>
    <row r="440763" spans="16:16" x14ac:dyDescent="0.3">
      <c r="P440763" s="83"/>
    </row>
    <row r="440764" spans="16:16" x14ac:dyDescent="0.3">
      <c r="P440764" s="83"/>
    </row>
    <row r="440765" spans="16:16" x14ac:dyDescent="0.3">
      <c r="P440765" s="83"/>
    </row>
    <row r="440766" spans="16:16" x14ac:dyDescent="0.3">
      <c r="P440766" s="83"/>
    </row>
    <row r="440767" spans="16:16" x14ac:dyDescent="0.3">
      <c r="P440767" s="83"/>
    </row>
    <row r="440768" spans="16:16" x14ac:dyDescent="0.3">
      <c r="P440768" s="83"/>
    </row>
    <row r="440769" spans="16:16" x14ac:dyDescent="0.3">
      <c r="P440769" s="83"/>
    </row>
    <row r="440770" spans="16:16" x14ac:dyDescent="0.3">
      <c r="P440770" s="83"/>
    </row>
    <row r="440771" spans="16:16" x14ac:dyDescent="0.3">
      <c r="P440771" s="83"/>
    </row>
    <row r="440772" spans="16:16" x14ac:dyDescent="0.3">
      <c r="P440772" s="83"/>
    </row>
    <row r="440773" spans="16:16" x14ac:dyDescent="0.3">
      <c r="P440773" s="83"/>
    </row>
    <row r="440774" spans="16:16" x14ac:dyDescent="0.3">
      <c r="P440774" s="83"/>
    </row>
    <row r="440775" spans="16:16" x14ac:dyDescent="0.3">
      <c r="P440775" s="83"/>
    </row>
    <row r="440776" spans="16:16" x14ac:dyDescent="0.3">
      <c r="P440776" s="83"/>
    </row>
    <row r="440777" spans="16:16" x14ac:dyDescent="0.3">
      <c r="P440777" s="83"/>
    </row>
    <row r="440778" spans="16:16" x14ac:dyDescent="0.3">
      <c r="P440778" s="83"/>
    </row>
    <row r="440779" spans="16:16" x14ac:dyDescent="0.3">
      <c r="P440779" s="83"/>
    </row>
    <row r="440780" spans="16:16" x14ac:dyDescent="0.3">
      <c r="P440780" s="83"/>
    </row>
    <row r="440781" spans="16:16" x14ac:dyDescent="0.3">
      <c r="P440781" s="83"/>
    </row>
    <row r="440782" spans="16:16" x14ac:dyDescent="0.3">
      <c r="P440782" s="83"/>
    </row>
    <row r="440783" spans="16:16" x14ac:dyDescent="0.3">
      <c r="P440783" s="83"/>
    </row>
    <row r="440784" spans="16:16" x14ac:dyDescent="0.3">
      <c r="P440784" s="83"/>
    </row>
    <row r="440785" spans="16:16" x14ac:dyDescent="0.3">
      <c r="P440785" s="83"/>
    </row>
    <row r="440786" spans="16:16" x14ac:dyDescent="0.3">
      <c r="P440786" s="83"/>
    </row>
    <row r="440787" spans="16:16" x14ac:dyDescent="0.3">
      <c r="P440787" s="83"/>
    </row>
    <row r="440788" spans="16:16" x14ac:dyDescent="0.3">
      <c r="P440788" s="83"/>
    </row>
    <row r="440789" spans="16:16" x14ac:dyDescent="0.3">
      <c r="P440789" s="83"/>
    </row>
    <row r="440790" spans="16:16" x14ac:dyDescent="0.3">
      <c r="P440790" s="83"/>
    </row>
    <row r="440791" spans="16:16" x14ac:dyDescent="0.3">
      <c r="P440791" s="83"/>
    </row>
    <row r="440792" spans="16:16" x14ac:dyDescent="0.3">
      <c r="P440792" s="83"/>
    </row>
    <row r="440793" spans="16:16" x14ac:dyDescent="0.3">
      <c r="P440793" s="83"/>
    </row>
    <row r="440794" spans="16:16" x14ac:dyDescent="0.3">
      <c r="P440794" s="83"/>
    </row>
    <row r="440795" spans="16:16" x14ac:dyDescent="0.3">
      <c r="P440795" s="83"/>
    </row>
    <row r="440796" spans="16:16" x14ac:dyDescent="0.3">
      <c r="P440796" s="83"/>
    </row>
    <row r="440797" spans="16:16" x14ac:dyDescent="0.3">
      <c r="P440797" s="83"/>
    </row>
    <row r="440798" spans="16:16" x14ac:dyDescent="0.3">
      <c r="P440798" s="83"/>
    </row>
    <row r="440799" spans="16:16" x14ac:dyDescent="0.3">
      <c r="P440799" s="83"/>
    </row>
    <row r="440800" spans="16:16" x14ac:dyDescent="0.3">
      <c r="P440800" s="83"/>
    </row>
    <row r="440801" spans="16:16" x14ac:dyDescent="0.3">
      <c r="P440801" s="83"/>
    </row>
    <row r="440802" spans="16:16" x14ac:dyDescent="0.3">
      <c r="P440802" s="83"/>
    </row>
    <row r="440803" spans="16:16" x14ac:dyDescent="0.3">
      <c r="P440803" s="83"/>
    </row>
    <row r="440804" spans="16:16" x14ac:dyDescent="0.3">
      <c r="P440804" s="83"/>
    </row>
    <row r="440805" spans="16:16" x14ac:dyDescent="0.3">
      <c r="P440805" s="83"/>
    </row>
    <row r="440806" spans="16:16" x14ac:dyDescent="0.3">
      <c r="P440806" s="83"/>
    </row>
    <row r="440807" spans="16:16" x14ac:dyDescent="0.3">
      <c r="P440807" s="83"/>
    </row>
    <row r="440808" spans="16:16" x14ac:dyDescent="0.3">
      <c r="P440808" s="83"/>
    </row>
    <row r="440809" spans="16:16" x14ac:dyDescent="0.3">
      <c r="P440809" s="83"/>
    </row>
    <row r="440810" spans="16:16" x14ac:dyDescent="0.3">
      <c r="P440810" s="83"/>
    </row>
    <row r="440811" spans="16:16" x14ac:dyDescent="0.3">
      <c r="P440811" s="83"/>
    </row>
    <row r="440812" spans="16:16" x14ac:dyDescent="0.3">
      <c r="P440812" s="83"/>
    </row>
    <row r="440813" spans="16:16" x14ac:dyDescent="0.3">
      <c r="P440813" s="83"/>
    </row>
    <row r="440814" spans="16:16" x14ac:dyDescent="0.3">
      <c r="P440814" s="83"/>
    </row>
    <row r="440815" spans="16:16" x14ac:dyDescent="0.3">
      <c r="P440815" s="83"/>
    </row>
    <row r="440816" spans="16:16" x14ac:dyDescent="0.3">
      <c r="P440816" s="83"/>
    </row>
    <row r="440817" spans="16:16" x14ac:dyDescent="0.3">
      <c r="P440817" s="83"/>
    </row>
    <row r="440818" spans="16:16" x14ac:dyDescent="0.3">
      <c r="P440818" s="83"/>
    </row>
    <row r="440819" spans="16:16" x14ac:dyDescent="0.3">
      <c r="P440819" s="83"/>
    </row>
    <row r="440820" spans="16:16" x14ac:dyDescent="0.3">
      <c r="P440820" s="83"/>
    </row>
    <row r="440821" spans="16:16" x14ac:dyDescent="0.3">
      <c r="P440821" s="83"/>
    </row>
    <row r="440822" spans="16:16" x14ac:dyDescent="0.3">
      <c r="P440822" s="83"/>
    </row>
    <row r="440823" spans="16:16" x14ac:dyDescent="0.3">
      <c r="P440823" s="83"/>
    </row>
    <row r="440824" spans="16:16" x14ac:dyDescent="0.3">
      <c r="P440824" s="83"/>
    </row>
    <row r="440825" spans="16:16" x14ac:dyDescent="0.3">
      <c r="P440825" s="83"/>
    </row>
    <row r="440826" spans="16:16" x14ac:dyDescent="0.3">
      <c r="P440826" s="83"/>
    </row>
    <row r="440827" spans="16:16" x14ac:dyDescent="0.3">
      <c r="P440827" s="83"/>
    </row>
    <row r="440828" spans="16:16" x14ac:dyDescent="0.3">
      <c r="P440828" s="83"/>
    </row>
    <row r="440829" spans="16:16" x14ac:dyDescent="0.3">
      <c r="P440829" s="83"/>
    </row>
    <row r="440830" spans="16:16" x14ac:dyDescent="0.3">
      <c r="P440830" s="83"/>
    </row>
    <row r="440831" spans="16:16" x14ac:dyDescent="0.3">
      <c r="P440831" s="83"/>
    </row>
    <row r="440832" spans="16:16" x14ac:dyDescent="0.3">
      <c r="P440832" s="83"/>
    </row>
    <row r="440833" spans="16:16" x14ac:dyDescent="0.3">
      <c r="P440833" s="83"/>
    </row>
    <row r="440834" spans="16:16" x14ac:dyDescent="0.3">
      <c r="P440834" s="83"/>
    </row>
    <row r="440835" spans="16:16" x14ac:dyDescent="0.3">
      <c r="P440835" s="83"/>
    </row>
    <row r="440836" spans="16:16" x14ac:dyDescent="0.3">
      <c r="P440836" s="83"/>
    </row>
    <row r="440837" spans="16:16" x14ac:dyDescent="0.3">
      <c r="P440837" s="83"/>
    </row>
    <row r="440838" spans="16:16" x14ac:dyDescent="0.3">
      <c r="P440838" s="83"/>
    </row>
    <row r="440839" spans="16:16" x14ac:dyDescent="0.3">
      <c r="P440839" s="83"/>
    </row>
    <row r="440840" spans="16:16" x14ac:dyDescent="0.3">
      <c r="P440840" s="83"/>
    </row>
    <row r="440841" spans="16:16" x14ac:dyDescent="0.3">
      <c r="P440841" s="83"/>
    </row>
    <row r="440842" spans="16:16" x14ac:dyDescent="0.3">
      <c r="P440842" s="83"/>
    </row>
    <row r="440843" spans="16:16" x14ac:dyDescent="0.3">
      <c r="P440843" s="83"/>
    </row>
    <row r="440844" spans="16:16" x14ac:dyDescent="0.3">
      <c r="P440844" s="83"/>
    </row>
    <row r="440845" spans="16:16" x14ac:dyDescent="0.3">
      <c r="P440845" s="83"/>
    </row>
    <row r="440846" spans="16:16" x14ac:dyDescent="0.3">
      <c r="P440846" s="83"/>
    </row>
    <row r="440847" spans="16:16" x14ac:dyDescent="0.3">
      <c r="P440847" s="83"/>
    </row>
    <row r="440848" spans="16:16" x14ac:dyDescent="0.3">
      <c r="P440848" s="83"/>
    </row>
    <row r="440849" spans="16:16" x14ac:dyDescent="0.3">
      <c r="P440849" s="83"/>
    </row>
    <row r="440850" spans="16:16" x14ac:dyDescent="0.3">
      <c r="P440850" s="83"/>
    </row>
    <row r="440851" spans="16:16" x14ac:dyDescent="0.3">
      <c r="P440851" s="83"/>
    </row>
    <row r="440852" spans="16:16" x14ac:dyDescent="0.3">
      <c r="P440852" s="83"/>
    </row>
    <row r="440853" spans="16:16" x14ac:dyDescent="0.3">
      <c r="P440853" s="83"/>
    </row>
    <row r="440854" spans="16:16" x14ac:dyDescent="0.3">
      <c r="P440854" s="83"/>
    </row>
    <row r="440855" spans="16:16" x14ac:dyDescent="0.3">
      <c r="P440855" s="83"/>
    </row>
    <row r="440856" spans="16:16" x14ac:dyDescent="0.3">
      <c r="P440856" s="83"/>
    </row>
    <row r="440857" spans="16:16" x14ac:dyDescent="0.3">
      <c r="P440857" s="83"/>
    </row>
    <row r="440858" spans="16:16" x14ac:dyDescent="0.3">
      <c r="P440858" s="83"/>
    </row>
    <row r="440859" spans="16:16" x14ac:dyDescent="0.3">
      <c r="P440859" s="83"/>
    </row>
    <row r="440860" spans="16:16" x14ac:dyDescent="0.3">
      <c r="P440860" s="83"/>
    </row>
    <row r="440861" spans="16:16" x14ac:dyDescent="0.3">
      <c r="P440861" s="83"/>
    </row>
    <row r="440862" spans="16:16" x14ac:dyDescent="0.3">
      <c r="P440862" s="83"/>
    </row>
    <row r="440863" spans="16:16" x14ac:dyDescent="0.3">
      <c r="P440863" s="83"/>
    </row>
    <row r="440864" spans="16:16" x14ac:dyDescent="0.3">
      <c r="P440864" s="83"/>
    </row>
    <row r="440865" spans="16:16" x14ac:dyDescent="0.3">
      <c r="P440865" s="83"/>
    </row>
    <row r="440866" spans="16:16" x14ac:dyDescent="0.3">
      <c r="P440866" s="83"/>
    </row>
    <row r="440867" spans="16:16" x14ac:dyDescent="0.3">
      <c r="P440867" s="83"/>
    </row>
    <row r="440868" spans="16:16" x14ac:dyDescent="0.3">
      <c r="P440868" s="83"/>
    </row>
    <row r="440869" spans="16:16" x14ac:dyDescent="0.3">
      <c r="P440869" s="83"/>
    </row>
    <row r="440870" spans="16:16" x14ac:dyDescent="0.3">
      <c r="P440870" s="83"/>
    </row>
    <row r="440871" spans="16:16" x14ac:dyDescent="0.3">
      <c r="P440871" s="83"/>
    </row>
    <row r="440872" spans="16:16" x14ac:dyDescent="0.3">
      <c r="P440872" s="83"/>
    </row>
    <row r="440873" spans="16:16" x14ac:dyDescent="0.3">
      <c r="P440873" s="83"/>
    </row>
    <row r="440874" spans="16:16" x14ac:dyDescent="0.3">
      <c r="P440874" s="83"/>
    </row>
    <row r="440875" spans="16:16" x14ac:dyDescent="0.3">
      <c r="P440875" s="83"/>
    </row>
    <row r="440876" spans="16:16" x14ac:dyDescent="0.3">
      <c r="P440876" s="83"/>
    </row>
    <row r="440877" spans="16:16" x14ac:dyDescent="0.3">
      <c r="P440877" s="83"/>
    </row>
    <row r="440878" spans="16:16" x14ac:dyDescent="0.3">
      <c r="P440878" s="83"/>
    </row>
    <row r="440879" spans="16:16" x14ac:dyDescent="0.3">
      <c r="P440879" s="83"/>
    </row>
    <row r="440880" spans="16:16" x14ac:dyDescent="0.3">
      <c r="P440880" s="83"/>
    </row>
    <row r="440881" spans="16:16" x14ac:dyDescent="0.3">
      <c r="P440881" s="83"/>
    </row>
    <row r="440882" spans="16:16" x14ac:dyDescent="0.3">
      <c r="P440882" s="83"/>
    </row>
    <row r="440883" spans="16:16" x14ac:dyDescent="0.3">
      <c r="P440883" s="83"/>
    </row>
    <row r="440884" spans="16:16" x14ac:dyDescent="0.3">
      <c r="P440884" s="83"/>
    </row>
    <row r="440885" spans="16:16" x14ac:dyDescent="0.3">
      <c r="P440885" s="83"/>
    </row>
    <row r="440886" spans="16:16" x14ac:dyDescent="0.3">
      <c r="P440886" s="83"/>
    </row>
    <row r="440887" spans="16:16" x14ac:dyDescent="0.3">
      <c r="P440887" s="83"/>
    </row>
    <row r="440888" spans="16:16" x14ac:dyDescent="0.3">
      <c r="P440888" s="83"/>
    </row>
    <row r="440889" spans="16:16" x14ac:dyDescent="0.3">
      <c r="P440889" s="83"/>
    </row>
    <row r="440890" spans="16:16" x14ac:dyDescent="0.3">
      <c r="P440890" s="83"/>
    </row>
    <row r="440891" spans="16:16" x14ac:dyDescent="0.3">
      <c r="P440891" s="83"/>
    </row>
    <row r="440892" spans="16:16" x14ac:dyDescent="0.3">
      <c r="P440892" s="83"/>
    </row>
    <row r="440893" spans="16:16" x14ac:dyDescent="0.3">
      <c r="P440893" s="83"/>
    </row>
    <row r="440894" spans="16:16" x14ac:dyDescent="0.3">
      <c r="P440894" s="83"/>
    </row>
    <row r="440895" spans="16:16" x14ac:dyDescent="0.3">
      <c r="P440895" s="83"/>
    </row>
    <row r="440896" spans="16:16" x14ac:dyDescent="0.3">
      <c r="P440896" s="83"/>
    </row>
    <row r="440897" spans="16:16" x14ac:dyDescent="0.3">
      <c r="P440897" s="83"/>
    </row>
    <row r="440898" spans="16:16" x14ac:dyDescent="0.3">
      <c r="P440898" s="83"/>
    </row>
    <row r="440899" spans="16:16" x14ac:dyDescent="0.3">
      <c r="P440899" s="83"/>
    </row>
    <row r="440900" spans="16:16" x14ac:dyDescent="0.3">
      <c r="P440900" s="83"/>
    </row>
    <row r="440901" spans="16:16" x14ac:dyDescent="0.3">
      <c r="P440901" s="83"/>
    </row>
    <row r="440902" spans="16:16" x14ac:dyDescent="0.3">
      <c r="P440902" s="83"/>
    </row>
    <row r="440903" spans="16:16" x14ac:dyDescent="0.3">
      <c r="P440903" s="83"/>
    </row>
    <row r="440904" spans="16:16" x14ac:dyDescent="0.3">
      <c r="P440904" s="83"/>
    </row>
    <row r="440905" spans="16:16" x14ac:dyDescent="0.3">
      <c r="P440905" s="83"/>
    </row>
    <row r="440906" spans="16:16" x14ac:dyDescent="0.3">
      <c r="P440906" s="83"/>
    </row>
    <row r="440907" spans="16:16" x14ac:dyDescent="0.3">
      <c r="P440907" s="83"/>
    </row>
    <row r="440908" spans="16:16" x14ac:dyDescent="0.3">
      <c r="P440908" s="83"/>
    </row>
    <row r="440909" spans="16:16" x14ac:dyDescent="0.3">
      <c r="P440909" s="83"/>
    </row>
    <row r="440910" spans="16:16" x14ac:dyDescent="0.3">
      <c r="P440910" s="83"/>
    </row>
    <row r="440911" spans="16:16" x14ac:dyDescent="0.3">
      <c r="P440911" s="83"/>
    </row>
    <row r="440912" spans="16:16" x14ac:dyDescent="0.3">
      <c r="P440912" s="83"/>
    </row>
    <row r="440913" spans="16:16" x14ac:dyDescent="0.3">
      <c r="P440913" s="83"/>
    </row>
    <row r="440914" spans="16:16" x14ac:dyDescent="0.3">
      <c r="P440914" s="83"/>
    </row>
    <row r="440915" spans="16:16" x14ac:dyDescent="0.3">
      <c r="P440915" s="83"/>
    </row>
    <row r="440916" spans="16:16" x14ac:dyDescent="0.3">
      <c r="P440916" s="83"/>
    </row>
    <row r="440917" spans="16:16" x14ac:dyDescent="0.3">
      <c r="P440917" s="83"/>
    </row>
    <row r="440918" spans="16:16" x14ac:dyDescent="0.3">
      <c r="P440918" s="83"/>
    </row>
    <row r="440919" spans="16:16" x14ac:dyDescent="0.3">
      <c r="P440919" s="83"/>
    </row>
    <row r="440920" spans="16:16" x14ac:dyDescent="0.3">
      <c r="P440920" s="83"/>
    </row>
    <row r="440921" spans="16:16" x14ac:dyDescent="0.3">
      <c r="P440921" s="83"/>
    </row>
    <row r="440922" spans="16:16" x14ac:dyDescent="0.3">
      <c r="P440922" s="83"/>
    </row>
    <row r="440923" spans="16:16" x14ac:dyDescent="0.3">
      <c r="P440923" s="83"/>
    </row>
    <row r="440924" spans="16:16" x14ac:dyDescent="0.3">
      <c r="P440924" s="83"/>
    </row>
    <row r="440925" spans="16:16" x14ac:dyDescent="0.3">
      <c r="P440925" s="83"/>
    </row>
    <row r="440926" spans="16:16" x14ac:dyDescent="0.3">
      <c r="P440926" s="83"/>
    </row>
    <row r="440927" spans="16:16" x14ac:dyDescent="0.3">
      <c r="P440927" s="83"/>
    </row>
    <row r="440928" spans="16:16" x14ac:dyDescent="0.3">
      <c r="P440928" s="83"/>
    </row>
    <row r="440929" spans="16:16" x14ac:dyDescent="0.3">
      <c r="P440929" s="83"/>
    </row>
    <row r="440930" spans="16:16" x14ac:dyDescent="0.3">
      <c r="P440930" s="83"/>
    </row>
    <row r="440931" spans="16:16" x14ac:dyDescent="0.3">
      <c r="P440931" s="83"/>
    </row>
    <row r="440932" spans="16:16" x14ac:dyDescent="0.3">
      <c r="P440932" s="83"/>
    </row>
    <row r="440933" spans="16:16" x14ac:dyDescent="0.3">
      <c r="P440933" s="83"/>
    </row>
    <row r="440934" spans="16:16" x14ac:dyDescent="0.3">
      <c r="P440934" s="83"/>
    </row>
    <row r="440935" spans="16:16" x14ac:dyDescent="0.3">
      <c r="P440935" s="83"/>
    </row>
    <row r="440936" spans="16:16" x14ac:dyDescent="0.3">
      <c r="P440936" s="83"/>
    </row>
    <row r="440937" spans="16:16" x14ac:dyDescent="0.3">
      <c r="P440937" s="83"/>
    </row>
    <row r="440938" spans="16:16" x14ac:dyDescent="0.3">
      <c r="P440938" s="83"/>
    </row>
    <row r="440939" spans="16:16" x14ac:dyDescent="0.3">
      <c r="P440939" s="83"/>
    </row>
    <row r="440940" spans="16:16" x14ac:dyDescent="0.3">
      <c r="P440940" s="83"/>
    </row>
    <row r="440941" spans="16:16" x14ac:dyDescent="0.3">
      <c r="P440941" s="83"/>
    </row>
    <row r="440942" spans="16:16" x14ac:dyDescent="0.3">
      <c r="P440942" s="83"/>
    </row>
    <row r="440943" spans="16:16" x14ac:dyDescent="0.3">
      <c r="P440943" s="83"/>
    </row>
    <row r="440944" spans="16:16" x14ac:dyDescent="0.3">
      <c r="P440944" s="83"/>
    </row>
    <row r="440945" spans="16:16" x14ac:dyDescent="0.3">
      <c r="P440945" s="83"/>
    </row>
    <row r="440946" spans="16:16" x14ac:dyDescent="0.3">
      <c r="P440946" s="83"/>
    </row>
    <row r="440947" spans="16:16" x14ac:dyDescent="0.3">
      <c r="P440947" s="83"/>
    </row>
    <row r="440948" spans="16:16" x14ac:dyDescent="0.3">
      <c r="P440948" s="83"/>
    </row>
    <row r="440949" spans="16:16" x14ac:dyDescent="0.3">
      <c r="P440949" s="83"/>
    </row>
    <row r="440950" spans="16:16" x14ac:dyDescent="0.3">
      <c r="P440950" s="83"/>
    </row>
    <row r="440951" spans="16:16" x14ac:dyDescent="0.3">
      <c r="P440951" s="83"/>
    </row>
    <row r="440952" spans="16:16" x14ac:dyDescent="0.3">
      <c r="P440952" s="83"/>
    </row>
    <row r="440953" spans="16:16" x14ac:dyDescent="0.3">
      <c r="P440953" s="83"/>
    </row>
    <row r="440954" spans="16:16" x14ac:dyDescent="0.3">
      <c r="P440954" s="83"/>
    </row>
    <row r="440955" spans="16:16" x14ac:dyDescent="0.3">
      <c r="P440955" s="83"/>
    </row>
    <row r="440956" spans="16:16" x14ac:dyDescent="0.3">
      <c r="P440956" s="83"/>
    </row>
    <row r="440957" spans="16:16" x14ac:dyDescent="0.3">
      <c r="P440957" s="83"/>
    </row>
    <row r="440958" spans="16:16" x14ac:dyDescent="0.3">
      <c r="P440958" s="83"/>
    </row>
    <row r="440959" spans="16:16" x14ac:dyDescent="0.3">
      <c r="P440959" s="83"/>
    </row>
    <row r="440960" spans="16:16" x14ac:dyDescent="0.3">
      <c r="P440960" s="83"/>
    </row>
    <row r="440961" spans="16:16" x14ac:dyDescent="0.3">
      <c r="P440961" s="83"/>
    </row>
    <row r="440962" spans="16:16" x14ac:dyDescent="0.3">
      <c r="P440962" s="83"/>
    </row>
    <row r="440963" spans="16:16" x14ac:dyDescent="0.3">
      <c r="P440963" s="83"/>
    </row>
    <row r="440964" spans="16:16" x14ac:dyDescent="0.3">
      <c r="P440964" s="83"/>
    </row>
    <row r="440965" spans="16:16" x14ac:dyDescent="0.3">
      <c r="P440965" s="83"/>
    </row>
    <row r="440966" spans="16:16" x14ac:dyDescent="0.3">
      <c r="P440966" s="83"/>
    </row>
    <row r="440967" spans="16:16" x14ac:dyDescent="0.3">
      <c r="P440967" s="83"/>
    </row>
    <row r="440968" spans="16:16" x14ac:dyDescent="0.3">
      <c r="P440968" s="83"/>
    </row>
    <row r="440969" spans="16:16" x14ac:dyDescent="0.3">
      <c r="P440969" s="83"/>
    </row>
    <row r="440970" spans="16:16" x14ac:dyDescent="0.3">
      <c r="P440970" s="83"/>
    </row>
    <row r="440971" spans="16:16" x14ac:dyDescent="0.3">
      <c r="P440971" s="83"/>
    </row>
    <row r="440972" spans="16:16" x14ac:dyDescent="0.3">
      <c r="P440972" s="83"/>
    </row>
    <row r="440973" spans="16:16" x14ac:dyDescent="0.3">
      <c r="P440973" s="83"/>
    </row>
    <row r="440974" spans="16:16" x14ac:dyDescent="0.3">
      <c r="P440974" s="83"/>
    </row>
    <row r="440975" spans="16:16" x14ac:dyDescent="0.3">
      <c r="P440975" s="83"/>
    </row>
    <row r="440976" spans="16:16" x14ac:dyDescent="0.3">
      <c r="P440976" s="83"/>
    </row>
    <row r="440977" spans="16:16" x14ac:dyDescent="0.3">
      <c r="P440977" s="83"/>
    </row>
    <row r="440978" spans="16:16" x14ac:dyDescent="0.3">
      <c r="P440978" s="83"/>
    </row>
    <row r="440979" spans="16:16" x14ac:dyDescent="0.3">
      <c r="P440979" s="83"/>
    </row>
    <row r="440980" spans="16:16" x14ac:dyDescent="0.3">
      <c r="P440980" s="83"/>
    </row>
    <row r="440981" spans="16:16" x14ac:dyDescent="0.3">
      <c r="P440981" s="83"/>
    </row>
    <row r="440982" spans="16:16" x14ac:dyDescent="0.3">
      <c r="P440982" s="83"/>
    </row>
    <row r="440983" spans="16:16" x14ac:dyDescent="0.3">
      <c r="P440983" s="83"/>
    </row>
    <row r="440984" spans="16:16" x14ac:dyDescent="0.3">
      <c r="P440984" s="83"/>
    </row>
    <row r="440985" spans="16:16" x14ac:dyDescent="0.3">
      <c r="P440985" s="83"/>
    </row>
    <row r="440986" spans="16:16" x14ac:dyDescent="0.3">
      <c r="P440986" s="83"/>
    </row>
    <row r="440987" spans="16:16" x14ac:dyDescent="0.3">
      <c r="P440987" s="83"/>
    </row>
    <row r="440988" spans="16:16" x14ac:dyDescent="0.3">
      <c r="P440988" s="83"/>
    </row>
    <row r="440989" spans="16:16" x14ac:dyDescent="0.3">
      <c r="P440989" s="83"/>
    </row>
    <row r="440990" spans="16:16" x14ac:dyDescent="0.3">
      <c r="P440990" s="83"/>
    </row>
    <row r="440991" spans="16:16" x14ac:dyDescent="0.3">
      <c r="P440991" s="83"/>
    </row>
    <row r="440992" spans="16:16" x14ac:dyDescent="0.3">
      <c r="P440992" s="83"/>
    </row>
    <row r="440993" spans="16:16" x14ac:dyDescent="0.3">
      <c r="P440993" s="83"/>
    </row>
    <row r="440994" spans="16:16" x14ac:dyDescent="0.3">
      <c r="P440994" s="83"/>
    </row>
    <row r="440995" spans="16:16" x14ac:dyDescent="0.3">
      <c r="P440995" s="83"/>
    </row>
    <row r="440996" spans="16:16" x14ac:dyDescent="0.3">
      <c r="P440996" s="83"/>
    </row>
    <row r="440997" spans="16:16" x14ac:dyDescent="0.3">
      <c r="P440997" s="83"/>
    </row>
    <row r="440998" spans="16:16" x14ac:dyDescent="0.3">
      <c r="P440998" s="83"/>
    </row>
    <row r="440999" spans="16:16" x14ac:dyDescent="0.3">
      <c r="P440999" s="83"/>
    </row>
    <row r="441000" spans="16:16" x14ac:dyDescent="0.3">
      <c r="P441000" s="83"/>
    </row>
    <row r="441001" spans="16:16" x14ac:dyDescent="0.3">
      <c r="P441001" s="83"/>
    </row>
    <row r="441002" spans="16:16" x14ac:dyDescent="0.3">
      <c r="P441002" s="83"/>
    </row>
    <row r="441003" spans="16:16" x14ac:dyDescent="0.3">
      <c r="P441003" s="83"/>
    </row>
    <row r="441004" spans="16:16" x14ac:dyDescent="0.3">
      <c r="P441004" s="83"/>
    </row>
    <row r="441005" spans="16:16" x14ac:dyDescent="0.3">
      <c r="P441005" s="83"/>
    </row>
    <row r="441006" spans="16:16" x14ac:dyDescent="0.3">
      <c r="P441006" s="83"/>
    </row>
    <row r="441007" spans="16:16" x14ac:dyDescent="0.3">
      <c r="P441007" s="83"/>
    </row>
    <row r="441008" spans="16:16" x14ac:dyDescent="0.3">
      <c r="P441008" s="83"/>
    </row>
    <row r="441009" spans="16:16" x14ac:dyDescent="0.3">
      <c r="P441009" s="83"/>
    </row>
    <row r="441010" spans="16:16" x14ac:dyDescent="0.3">
      <c r="P441010" s="83"/>
    </row>
    <row r="441011" spans="16:16" x14ac:dyDescent="0.3">
      <c r="P441011" s="83"/>
    </row>
    <row r="441012" spans="16:16" x14ac:dyDescent="0.3">
      <c r="P441012" s="83"/>
    </row>
    <row r="441013" spans="16:16" x14ac:dyDescent="0.3">
      <c r="P441013" s="83"/>
    </row>
    <row r="441014" spans="16:16" x14ac:dyDescent="0.3">
      <c r="P441014" s="83"/>
    </row>
    <row r="441015" spans="16:16" x14ac:dyDescent="0.3">
      <c r="P441015" s="83"/>
    </row>
    <row r="441016" spans="16:16" x14ac:dyDescent="0.3">
      <c r="P441016" s="83"/>
    </row>
    <row r="441017" spans="16:16" x14ac:dyDescent="0.3">
      <c r="P441017" s="83"/>
    </row>
    <row r="441018" spans="16:16" x14ac:dyDescent="0.3">
      <c r="P441018" s="83"/>
    </row>
    <row r="441019" spans="16:16" x14ac:dyDescent="0.3">
      <c r="P441019" s="83"/>
    </row>
    <row r="441020" spans="16:16" x14ac:dyDescent="0.3">
      <c r="P441020" s="83"/>
    </row>
    <row r="441021" spans="16:16" x14ac:dyDescent="0.3">
      <c r="P441021" s="83"/>
    </row>
    <row r="441022" spans="16:16" x14ac:dyDescent="0.3">
      <c r="P441022" s="83"/>
    </row>
    <row r="441023" spans="16:16" x14ac:dyDescent="0.3">
      <c r="P441023" s="83"/>
    </row>
    <row r="441024" spans="16:16" x14ac:dyDescent="0.3">
      <c r="P441024" s="83"/>
    </row>
    <row r="441025" spans="16:16" x14ac:dyDescent="0.3">
      <c r="P441025" s="83"/>
    </row>
    <row r="441026" spans="16:16" x14ac:dyDescent="0.3">
      <c r="P441026" s="83"/>
    </row>
    <row r="441027" spans="16:16" x14ac:dyDescent="0.3">
      <c r="P441027" s="83"/>
    </row>
    <row r="441028" spans="16:16" x14ac:dyDescent="0.3">
      <c r="P441028" s="83"/>
    </row>
    <row r="441029" spans="16:16" x14ac:dyDescent="0.3">
      <c r="P441029" s="83"/>
    </row>
    <row r="441030" spans="16:16" x14ac:dyDescent="0.3">
      <c r="P441030" s="83"/>
    </row>
    <row r="441031" spans="16:16" x14ac:dyDescent="0.3">
      <c r="P441031" s="83"/>
    </row>
    <row r="441032" spans="16:16" x14ac:dyDescent="0.3">
      <c r="P441032" s="83"/>
    </row>
    <row r="441033" spans="16:16" x14ac:dyDescent="0.3">
      <c r="P441033" s="83"/>
    </row>
    <row r="441034" spans="16:16" x14ac:dyDescent="0.3">
      <c r="P441034" s="83"/>
    </row>
    <row r="441035" spans="16:16" x14ac:dyDescent="0.3">
      <c r="P441035" s="83"/>
    </row>
    <row r="441036" spans="16:16" x14ac:dyDescent="0.3">
      <c r="P441036" s="83"/>
    </row>
    <row r="441037" spans="16:16" x14ac:dyDescent="0.3">
      <c r="P441037" s="83"/>
    </row>
    <row r="441038" spans="16:16" x14ac:dyDescent="0.3">
      <c r="P441038" s="83"/>
    </row>
    <row r="441039" spans="16:16" x14ac:dyDescent="0.3">
      <c r="P441039" s="83"/>
    </row>
    <row r="441040" spans="16:16" x14ac:dyDescent="0.3">
      <c r="P441040" s="83"/>
    </row>
    <row r="441041" spans="16:16" x14ac:dyDescent="0.3">
      <c r="P441041" s="83"/>
    </row>
    <row r="441042" spans="16:16" x14ac:dyDescent="0.3">
      <c r="P441042" s="83"/>
    </row>
    <row r="441043" spans="16:16" x14ac:dyDescent="0.3">
      <c r="P441043" s="83"/>
    </row>
    <row r="441044" spans="16:16" x14ac:dyDescent="0.3">
      <c r="P441044" s="83"/>
    </row>
    <row r="441045" spans="16:16" x14ac:dyDescent="0.3">
      <c r="P441045" s="83"/>
    </row>
    <row r="441046" spans="16:16" x14ac:dyDescent="0.3">
      <c r="P441046" s="83"/>
    </row>
    <row r="441047" spans="16:16" x14ac:dyDescent="0.3">
      <c r="P441047" s="83"/>
    </row>
    <row r="441048" spans="16:16" x14ac:dyDescent="0.3">
      <c r="P441048" s="83"/>
    </row>
    <row r="441049" spans="16:16" x14ac:dyDescent="0.3">
      <c r="P441049" s="83"/>
    </row>
    <row r="441050" spans="16:16" x14ac:dyDescent="0.3">
      <c r="P441050" s="83"/>
    </row>
    <row r="441051" spans="16:16" x14ac:dyDescent="0.3">
      <c r="P441051" s="83"/>
    </row>
    <row r="441052" spans="16:16" x14ac:dyDescent="0.3">
      <c r="P441052" s="83"/>
    </row>
    <row r="441053" spans="16:16" x14ac:dyDescent="0.3">
      <c r="P441053" s="83"/>
    </row>
    <row r="441054" spans="16:16" x14ac:dyDescent="0.3">
      <c r="P441054" s="83"/>
    </row>
    <row r="441055" spans="16:16" x14ac:dyDescent="0.3">
      <c r="P441055" s="83"/>
    </row>
    <row r="441056" spans="16:16" x14ac:dyDescent="0.3">
      <c r="P441056" s="83"/>
    </row>
    <row r="441057" spans="16:16" x14ac:dyDescent="0.3">
      <c r="P441057" s="83"/>
    </row>
    <row r="441058" spans="16:16" x14ac:dyDescent="0.3">
      <c r="P441058" s="83"/>
    </row>
    <row r="441059" spans="16:16" x14ac:dyDescent="0.3">
      <c r="P441059" s="83"/>
    </row>
    <row r="441060" spans="16:16" x14ac:dyDescent="0.3">
      <c r="P441060" s="83"/>
    </row>
    <row r="441061" spans="16:16" x14ac:dyDescent="0.3">
      <c r="P441061" s="83"/>
    </row>
    <row r="441062" spans="16:16" x14ac:dyDescent="0.3">
      <c r="P441062" s="83"/>
    </row>
    <row r="441063" spans="16:16" x14ac:dyDescent="0.3">
      <c r="P441063" s="83"/>
    </row>
    <row r="441064" spans="16:16" x14ac:dyDescent="0.3">
      <c r="P441064" s="83"/>
    </row>
    <row r="441065" spans="16:16" x14ac:dyDescent="0.3">
      <c r="P441065" s="83"/>
    </row>
    <row r="441066" spans="16:16" x14ac:dyDescent="0.3">
      <c r="P441066" s="83"/>
    </row>
    <row r="441067" spans="16:16" x14ac:dyDescent="0.3">
      <c r="P441067" s="83"/>
    </row>
    <row r="441068" spans="16:16" x14ac:dyDescent="0.3">
      <c r="P441068" s="83"/>
    </row>
    <row r="441069" spans="16:16" x14ac:dyDescent="0.3">
      <c r="P441069" s="83"/>
    </row>
    <row r="441070" spans="16:16" x14ac:dyDescent="0.3">
      <c r="P441070" s="83"/>
    </row>
    <row r="441071" spans="16:16" x14ac:dyDescent="0.3">
      <c r="P441071" s="83"/>
    </row>
    <row r="441072" spans="16:16" x14ac:dyDescent="0.3">
      <c r="P441072" s="83"/>
    </row>
    <row r="441073" spans="16:16" x14ac:dyDescent="0.3">
      <c r="P441073" s="83"/>
    </row>
    <row r="441074" spans="16:16" x14ac:dyDescent="0.3">
      <c r="P441074" s="83"/>
    </row>
    <row r="441075" spans="16:16" x14ac:dyDescent="0.3">
      <c r="P441075" s="83"/>
    </row>
    <row r="441076" spans="16:16" x14ac:dyDescent="0.3">
      <c r="P441076" s="83"/>
    </row>
    <row r="441077" spans="16:16" x14ac:dyDescent="0.3">
      <c r="P441077" s="83"/>
    </row>
    <row r="441078" spans="16:16" x14ac:dyDescent="0.3">
      <c r="P441078" s="83"/>
    </row>
    <row r="441079" spans="16:16" x14ac:dyDescent="0.3">
      <c r="P441079" s="83"/>
    </row>
    <row r="441080" spans="16:16" x14ac:dyDescent="0.3">
      <c r="P441080" s="83"/>
    </row>
    <row r="441081" spans="16:16" x14ac:dyDescent="0.3">
      <c r="P441081" s="83"/>
    </row>
    <row r="441082" spans="16:16" x14ac:dyDescent="0.3">
      <c r="P441082" s="83"/>
    </row>
    <row r="441083" spans="16:16" x14ac:dyDescent="0.3">
      <c r="P441083" s="83"/>
    </row>
    <row r="441084" spans="16:16" x14ac:dyDescent="0.3">
      <c r="P441084" s="83"/>
    </row>
    <row r="441085" spans="16:16" x14ac:dyDescent="0.3">
      <c r="P441085" s="83"/>
    </row>
    <row r="441086" spans="16:16" x14ac:dyDescent="0.3">
      <c r="P441086" s="83"/>
    </row>
    <row r="441087" spans="16:16" x14ac:dyDescent="0.3">
      <c r="P441087" s="83"/>
    </row>
    <row r="441088" spans="16:16" x14ac:dyDescent="0.3">
      <c r="P441088" s="83"/>
    </row>
    <row r="441089" spans="16:16" x14ac:dyDescent="0.3">
      <c r="P441089" s="83"/>
    </row>
    <row r="441090" spans="16:16" x14ac:dyDescent="0.3">
      <c r="P441090" s="83"/>
    </row>
    <row r="441091" spans="16:16" x14ac:dyDescent="0.3">
      <c r="P441091" s="83"/>
    </row>
    <row r="441092" spans="16:16" x14ac:dyDescent="0.3">
      <c r="P441092" s="83"/>
    </row>
    <row r="441093" spans="16:16" x14ac:dyDescent="0.3">
      <c r="P441093" s="83"/>
    </row>
    <row r="441094" spans="16:16" x14ac:dyDescent="0.3">
      <c r="P441094" s="83"/>
    </row>
    <row r="441095" spans="16:16" x14ac:dyDescent="0.3">
      <c r="P441095" s="83"/>
    </row>
    <row r="441096" spans="16:16" x14ac:dyDescent="0.3">
      <c r="P441096" s="83"/>
    </row>
    <row r="441097" spans="16:16" x14ac:dyDescent="0.3">
      <c r="P441097" s="83"/>
    </row>
    <row r="441098" spans="16:16" x14ac:dyDescent="0.3">
      <c r="P441098" s="83"/>
    </row>
    <row r="441099" spans="16:16" x14ac:dyDescent="0.3">
      <c r="P441099" s="83"/>
    </row>
    <row r="441100" spans="16:16" x14ac:dyDescent="0.3">
      <c r="P441100" s="83"/>
    </row>
    <row r="441101" spans="16:16" x14ac:dyDescent="0.3">
      <c r="P441101" s="83"/>
    </row>
    <row r="441102" spans="16:16" x14ac:dyDescent="0.3">
      <c r="P441102" s="83"/>
    </row>
    <row r="441103" spans="16:16" x14ac:dyDescent="0.3">
      <c r="P441103" s="83"/>
    </row>
    <row r="441104" spans="16:16" x14ac:dyDescent="0.3">
      <c r="P441104" s="83"/>
    </row>
    <row r="441105" spans="16:16" x14ac:dyDescent="0.3">
      <c r="P441105" s="83"/>
    </row>
    <row r="441106" spans="16:16" x14ac:dyDescent="0.3">
      <c r="P441106" s="83"/>
    </row>
    <row r="441107" spans="16:16" x14ac:dyDescent="0.3">
      <c r="P441107" s="83"/>
    </row>
    <row r="441108" spans="16:16" x14ac:dyDescent="0.3">
      <c r="P441108" s="83"/>
    </row>
    <row r="441109" spans="16:16" x14ac:dyDescent="0.3">
      <c r="P441109" s="83"/>
    </row>
    <row r="441110" spans="16:16" x14ac:dyDescent="0.3">
      <c r="P441110" s="83"/>
    </row>
    <row r="441111" spans="16:16" x14ac:dyDescent="0.3">
      <c r="P441111" s="83"/>
    </row>
    <row r="441112" spans="16:16" x14ac:dyDescent="0.3">
      <c r="P441112" s="83"/>
    </row>
    <row r="441113" spans="16:16" x14ac:dyDescent="0.3">
      <c r="P441113" s="83"/>
    </row>
    <row r="441114" spans="16:16" x14ac:dyDescent="0.3">
      <c r="P441114" s="83"/>
    </row>
    <row r="441115" spans="16:16" x14ac:dyDescent="0.3">
      <c r="P441115" s="83"/>
    </row>
    <row r="441116" spans="16:16" x14ac:dyDescent="0.3">
      <c r="P441116" s="83"/>
    </row>
    <row r="441117" spans="16:16" x14ac:dyDescent="0.3">
      <c r="P441117" s="83"/>
    </row>
    <row r="441118" spans="16:16" x14ac:dyDescent="0.3">
      <c r="P441118" s="83"/>
    </row>
    <row r="441119" spans="16:16" x14ac:dyDescent="0.3">
      <c r="P441119" s="83"/>
    </row>
    <row r="441120" spans="16:16" x14ac:dyDescent="0.3">
      <c r="P441120" s="83"/>
    </row>
    <row r="441121" spans="16:16" x14ac:dyDescent="0.3">
      <c r="P441121" s="83"/>
    </row>
    <row r="441122" spans="16:16" x14ac:dyDescent="0.3">
      <c r="P441122" s="83"/>
    </row>
    <row r="441123" spans="16:16" x14ac:dyDescent="0.3">
      <c r="P441123" s="83"/>
    </row>
    <row r="441124" spans="16:16" x14ac:dyDescent="0.3">
      <c r="P441124" s="83"/>
    </row>
    <row r="441125" spans="16:16" x14ac:dyDescent="0.3">
      <c r="P441125" s="83"/>
    </row>
    <row r="441126" spans="16:16" x14ac:dyDescent="0.3">
      <c r="P441126" s="83"/>
    </row>
    <row r="441127" spans="16:16" x14ac:dyDescent="0.3">
      <c r="P441127" s="83"/>
    </row>
    <row r="441128" spans="16:16" x14ac:dyDescent="0.3">
      <c r="P441128" s="83"/>
    </row>
    <row r="441129" spans="16:16" x14ac:dyDescent="0.3">
      <c r="P441129" s="83"/>
    </row>
    <row r="441130" spans="16:16" x14ac:dyDescent="0.3">
      <c r="P441130" s="83"/>
    </row>
    <row r="441131" spans="16:16" x14ac:dyDescent="0.3">
      <c r="P441131" s="83"/>
    </row>
    <row r="441132" spans="16:16" x14ac:dyDescent="0.3">
      <c r="P441132" s="83"/>
    </row>
    <row r="441133" spans="16:16" x14ac:dyDescent="0.3">
      <c r="P441133" s="83"/>
    </row>
    <row r="441134" spans="16:16" x14ac:dyDescent="0.3">
      <c r="P441134" s="83"/>
    </row>
    <row r="441135" spans="16:16" x14ac:dyDescent="0.3">
      <c r="P441135" s="83"/>
    </row>
    <row r="441136" spans="16:16" x14ac:dyDescent="0.3">
      <c r="P441136" s="83"/>
    </row>
    <row r="441137" spans="16:16" x14ac:dyDescent="0.3">
      <c r="P441137" s="83"/>
    </row>
    <row r="441138" spans="16:16" x14ac:dyDescent="0.3">
      <c r="P441138" s="83"/>
    </row>
    <row r="441139" spans="16:16" x14ac:dyDescent="0.3">
      <c r="P441139" s="83"/>
    </row>
    <row r="441140" spans="16:16" x14ac:dyDescent="0.3">
      <c r="P441140" s="83"/>
    </row>
    <row r="441141" spans="16:16" x14ac:dyDescent="0.3">
      <c r="P441141" s="83"/>
    </row>
    <row r="441142" spans="16:16" x14ac:dyDescent="0.3">
      <c r="P441142" s="83"/>
    </row>
    <row r="441143" spans="16:16" x14ac:dyDescent="0.3">
      <c r="P441143" s="83"/>
    </row>
    <row r="441144" spans="16:16" x14ac:dyDescent="0.3">
      <c r="P441144" s="83"/>
    </row>
    <row r="441145" spans="16:16" x14ac:dyDescent="0.3">
      <c r="P441145" s="83"/>
    </row>
    <row r="441146" spans="16:16" x14ac:dyDescent="0.3">
      <c r="P441146" s="83"/>
    </row>
    <row r="441147" spans="16:16" x14ac:dyDescent="0.3">
      <c r="P441147" s="83"/>
    </row>
    <row r="441148" spans="16:16" x14ac:dyDescent="0.3">
      <c r="P441148" s="83"/>
    </row>
    <row r="441149" spans="16:16" x14ac:dyDescent="0.3">
      <c r="P441149" s="83"/>
    </row>
    <row r="441150" spans="16:16" x14ac:dyDescent="0.3">
      <c r="P441150" s="83"/>
    </row>
    <row r="441151" spans="16:16" x14ac:dyDescent="0.3">
      <c r="P441151" s="83"/>
    </row>
    <row r="441152" spans="16:16" x14ac:dyDescent="0.3">
      <c r="P441152" s="83"/>
    </row>
    <row r="441153" spans="16:16" x14ac:dyDescent="0.3">
      <c r="P441153" s="83"/>
    </row>
    <row r="441154" spans="16:16" x14ac:dyDescent="0.3">
      <c r="P441154" s="83"/>
    </row>
    <row r="441155" spans="16:16" x14ac:dyDescent="0.3">
      <c r="P441155" s="83"/>
    </row>
    <row r="441156" spans="16:16" x14ac:dyDescent="0.3">
      <c r="P441156" s="83"/>
    </row>
    <row r="441157" spans="16:16" x14ac:dyDescent="0.3">
      <c r="P441157" s="83"/>
    </row>
    <row r="441158" spans="16:16" x14ac:dyDescent="0.3">
      <c r="P441158" s="83"/>
    </row>
    <row r="441159" spans="16:16" x14ac:dyDescent="0.3">
      <c r="P441159" s="83"/>
    </row>
    <row r="441160" spans="16:16" x14ac:dyDescent="0.3">
      <c r="P441160" s="83"/>
    </row>
    <row r="441161" spans="16:16" x14ac:dyDescent="0.3">
      <c r="P441161" s="83"/>
    </row>
    <row r="441162" spans="16:16" x14ac:dyDescent="0.3">
      <c r="P441162" s="83"/>
    </row>
    <row r="441163" spans="16:16" x14ac:dyDescent="0.3">
      <c r="P441163" s="83"/>
    </row>
    <row r="441164" spans="16:16" x14ac:dyDescent="0.3">
      <c r="P441164" s="83"/>
    </row>
    <row r="441165" spans="16:16" x14ac:dyDescent="0.3">
      <c r="P441165" s="83"/>
    </row>
    <row r="441166" spans="16:16" x14ac:dyDescent="0.3">
      <c r="P441166" s="83"/>
    </row>
    <row r="441167" spans="16:16" x14ac:dyDescent="0.3">
      <c r="P441167" s="83"/>
    </row>
    <row r="441168" spans="16:16" x14ac:dyDescent="0.3">
      <c r="P441168" s="83"/>
    </row>
    <row r="441169" spans="16:16" x14ac:dyDescent="0.3">
      <c r="P441169" s="83"/>
    </row>
    <row r="441170" spans="16:16" x14ac:dyDescent="0.3">
      <c r="P441170" s="83"/>
    </row>
    <row r="441171" spans="16:16" x14ac:dyDescent="0.3">
      <c r="P441171" s="83"/>
    </row>
    <row r="441172" spans="16:16" x14ac:dyDescent="0.3">
      <c r="P441172" s="83"/>
    </row>
    <row r="441173" spans="16:16" x14ac:dyDescent="0.3">
      <c r="P441173" s="83"/>
    </row>
    <row r="441174" spans="16:16" x14ac:dyDescent="0.3">
      <c r="P441174" s="83"/>
    </row>
    <row r="441175" spans="16:16" x14ac:dyDescent="0.3">
      <c r="P441175" s="83"/>
    </row>
    <row r="441176" spans="16:16" x14ac:dyDescent="0.3">
      <c r="P441176" s="83"/>
    </row>
    <row r="441177" spans="16:16" x14ac:dyDescent="0.3">
      <c r="P441177" s="83"/>
    </row>
    <row r="441178" spans="16:16" x14ac:dyDescent="0.3">
      <c r="P441178" s="83"/>
    </row>
    <row r="441179" spans="16:16" x14ac:dyDescent="0.3">
      <c r="P441179" s="83"/>
    </row>
    <row r="441180" spans="16:16" x14ac:dyDescent="0.3">
      <c r="P441180" s="83"/>
    </row>
    <row r="441181" spans="16:16" x14ac:dyDescent="0.3">
      <c r="P441181" s="83"/>
    </row>
    <row r="441182" spans="16:16" x14ac:dyDescent="0.3">
      <c r="P441182" s="83"/>
    </row>
    <row r="441183" spans="16:16" x14ac:dyDescent="0.3">
      <c r="P441183" s="83"/>
    </row>
    <row r="441184" spans="16:16" x14ac:dyDescent="0.3">
      <c r="P441184" s="83"/>
    </row>
    <row r="441185" spans="16:16" x14ac:dyDescent="0.3">
      <c r="P441185" s="83"/>
    </row>
    <row r="441186" spans="16:16" x14ac:dyDescent="0.3">
      <c r="P441186" s="83"/>
    </row>
    <row r="441187" spans="16:16" x14ac:dyDescent="0.3">
      <c r="P441187" s="83"/>
    </row>
    <row r="441188" spans="16:16" x14ac:dyDescent="0.3">
      <c r="P441188" s="83"/>
    </row>
    <row r="441189" spans="16:16" x14ac:dyDescent="0.3">
      <c r="P441189" s="83"/>
    </row>
    <row r="441190" spans="16:16" x14ac:dyDescent="0.3">
      <c r="P441190" s="83"/>
    </row>
    <row r="441191" spans="16:16" x14ac:dyDescent="0.3">
      <c r="P441191" s="83"/>
    </row>
    <row r="441192" spans="16:16" x14ac:dyDescent="0.3">
      <c r="P441192" s="83"/>
    </row>
    <row r="441193" spans="16:16" x14ac:dyDescent="0.3">
      <c r="P441193" s="83"/>
    </row>
    <row r="441194" spans="16:16" x14ac:dyDescent="0.3">
      <c r="P441194" s="83"/>
    </row>
    <row r="441195" spans="16:16" x14ac:dyDescent="0.3">
      <c r="P441195" s="83"/>
    </row>
    <row r="441196" spans="16:16" x14ac:dyDescent="0.3">
      <c r="P441196" s="83"/>
    </row>
    <row r="441197" spans="16:16" x14ac:dyDescent="0.3">
      <c r="P441197" s="83"/>
    </row>
    <row r="441198" spans="16:16" x14ac:dyDescent="0.3">
      <c r="P441198" s="83"/>
    </row>
    <row r="441199" spans="16:16" x14ac:dyDescent="0.3">
      <c r="P441199" s="83"/>
    </row>
    <row r="441200" spans="16:16" x14ac:dyDescent="0.3">
      <c r="P441200" s="83"/>
    </row>
    <row r="441201" spans="16:16" x14ac:dyDescent="0.3">
      <c r="P441201" s="83"/>
    </row>
    <row r="441202" spans="16:16" x14ac:dyDescent="0.3">
      <c r="P441202" s="83"/>
    </row>
    <row r="441203" spans="16:16" x14ac:dyDescent="0.3">
      <c r="P441203" s="83"/>
    </row>
    <row r="441204" spans="16:16" x14ac:dyDescent="0.3">
      <c r="P441204" s="83"/>
    </row>
    <row r="441205" spans="16:16" x14ac:dyDescent="0.3">
      <c r="P441205" s="83"/>
    </row>
    <row r="441206" spans="16:16" x14ac:dyDescent="0.3">
      <c r="P441206" s="83"/>
    </row>
    <row r="441207" spans="16:16" x14ac:dyDescent="0.3">
      <c r="P441207" s="83"/>
    </row>
    <row r="441208" spans="16:16" x14ac:dyDescent="0.3">
      <c r="P441208" s="83"/>
    </row>
    <row r="441209" spans="16:16" x14ac:dyDescent="0.3">
      <c r="P441209" s="83"/>
    </row>
    <row r="441210" spans="16:16" x14ac:dyDescent="0.3">
      <c r="P441210" s="83"/>
    </row>
    <row r="441211" spans="16:16" x14ac:dyDescent="0.3">
      <c r="P441211" s="83"/>
    </row>
    <row r="441212" spans="16:16" x14ac:dyDescent="0.3">
      <c r="P441212" s="83"/>
    </row>
    <row r="441213" spans="16:16" x14ac:dyDescent="0.3">
      <c r="P441213" s="83"/>
    </row>
    <row r="441214" spans="16:16" x14ac:dyDescent="0.3">
      <c r="P441214" s="83"/>
    </row>
    <row r="441215" spans="16:16" x14ac:dyDescent="0.3">
      <c r="P441215" s="83"/>
    </row>
    <row r="441216" spans="16:16" x14ac:dyDescent="0.3">
      <c r="P441216" s="83"/>
    </row>
    <row r="441217" spans="16:16" x14ac:dyDescent="0.3">
      <c r="P441217" s="83"/>
    </row>
    <row r="441218" spans="16:16" x14ac:dyDescent="0.3">
      <c r="P441218" s="83"/>
    </row>
    <row r="441219" spans="16:16" x14ac:dyDescent="0.3">
      <c r="P441219" s="83"/>
    </row>
    <row r="441220" spans="16:16" x14ac:dyDescent="0.3">
      <c r="P441220" s="83"/>
    </row>
    <row r="441221" spans="16:16" x14ac:dyDescent="0.3">
      <c r="P441221" s="83"/>
    </row>
    <row r="441222" spans="16:16" x14ac:dyDescent="0.3">
      <c r="P441222" s="83"/>
    </row>
    <row r="441223" spans="16:16" x14ac:dyDescent="0.3">
      <c r="P441223" s="83"/>
    </row>
    <row r="441224" spans="16:16" x14ac:dyDescent="0.3">
      <c r="P441224" s="83"/>
    </row>
    <row r="441225" spans="16:16" x14ac:dyDescent="0.3">
      <c r="P441225" s="83"/>
    </row>
    <row r="441226" spans="16:16" x14ac:dyDescent="0.3">
      <c r="P441226" s="83"/>
    </row>
    <row r="441227" spans="16:16" x14ac:dyDescent="0.3">
      <c r="P441227" s="83"/>
    </row>
    <row r="441228" spans="16:16" x14ac:dyDescent="0.3">
      <c r="P441228" s="83"/>
    </row>
    <row r="441229" spans="16:16" x14ac:dyDescent="0.3">
      <c r="P441229" s="83"/>
    </row>
    <row r="441230" spans="16:16" x14ac:dyDescent="0.3">
      <c r="P441230" s="83"/>
    </row>
    <row r="441231" spans="16:16" x14ac:dyDescent="0.3">
      <c r="P441231" s="83"/>
    </row>
    <row r="441232" spans="16:16" x14ac:dyDescent="0.3">
      <c r="P441232" s="83"/>
    </row>
    <row r="441233" spans="16:16" x14ac:dyDescent="0.3">
      <c r="P441233" s="83"/>
    </row>
    <row r="441234" spans="16:16" x14ac:dyDescent="0.3">
      <c r="P441234" s="83"/>
    </row>
    <row r="441235" spans="16:16" x14ac:dyDescent="0.3">
      <c r="P441235" s="83"/>
    </row>
    <row r="441236" spans="16:16" x14ac:dyDescent="0.3">
      <c r="P441236" s="83"/>
    </row>
    <row r="441237" spans="16:16" x14ac:dyDescent="0.3">
      <c r="P441237" s="83"/>
    </row>
    <row r="441238" spans="16:16" x14ac:dyDescent="0.3">
      <c r="P441238" s="83"/>
    </row>
    <row r="441239" spans="16:16" x14ac:dyDescent="0.3">
      <c r="P441239" s="83"/>
    </row>
    <row r="441240" spans="16:16" x14ac:dyDescent="0.3">
      <c r="P441240" s="83"/>
    </row>
    <row r="441241" spans="16:16" x14ac:dyDescent="0.3">
      <c r="P441241" s="83"/>
    </row>
    <row r="441242" spans="16:16" x14ac:dyDescent="0.3">
      <c r="P441242" s="83"/>
    </row>
    <row r="441243" spans="16:16" x14ac:dyDescent="0.3">
      <c r="P441243" s="83"/>
    </row>
    <row r="441244" spans="16:16" x14ac:dyDescent="0.3">
      <c r="P441244" s="83"/>
    </row>
    <row r="441245" spans="16:16" x14ac:dyDescent="0.3">
      <c r="P441245" s="83"/>
    </row>
    <row r="441246" spans="16:16" x14ac:dyDescent="0.3">
      <c r="P441246" s="83"/>
    </row>
    <row r="441247" spans="16:16" x14ac:dyDescent="0.3">
      <c r="P441247" s="83"/>
    </row>
    <row r="441248" spans="16:16" x14ac:dyDescent="0.3">
      <c r="P441248" s="83"/>
    </row>
    <row r="441249" spans="16:16" x14ac:dyDescent="0.3">
      <c r="P441249" s="83"/>
    </row>
    <row r="441250" spans="16:16" x14ac:dyDescent="0.3">
      <c r="P441250" s="83"/>
    </row>
    <row r="441251" spans="16:16" x14ac:dyDescent="0.3">
      <c r="P441251" s="83"/>
    </row>
    <row r="441252" spans="16:16" x14ac:dyDescent="0.3">
      <c r="P441252" s="83"/>
    </row>
    <row r="441253" spans="16:16" x14ac:dyDescent="0.3">
      <c r="P441253" s="83"/>
    </row>
    <row r="441254" spans="16:16" x14ac:dyDescent="0.3">
      <c r="P441254" s="83"/>
    </row>
    <row r="441255" spans="16:16" x14ac:dyDescent="0.3">
      <c r="P441255" s="83"/>
    </row>
    <row r="441256" spans="16:16" x14ac:dyDescent="0.3">
      <c r="P441256" s="83"/>
    </row>
    <row r="441257" spans="16:16" x14ac:dyDescent="0.3">
      <c r="P441257" s="83"/>
    </row>
    <row r="441258" spans="16:16" x14ac:dyDescent="0.3">
      <c r="P441258" s="83"/>
    </row>
    <row r="441259" spans="16:16" x14ac:dyDescent="0.3">
      <c r="P441259" s="83"/>
    </row>
    <row r="441260" spans="16:16" x14ac:dyDescent="0.3">
      <c r="P441260" s="83"/>
    </row>
    <row r="441261" spans="16:16" x14ac:dyDescent="0.3">
      <c r="P441261" s="83"/>
    </row>
    <row r="441262" spans="16:16" x14ac:dyDescent="0.3">
      <c r="P441262" s="83"/>
    </row>
    <row r="441263" spans="16:16" x14ac:dyDescent="0.3">
      <c r="P441263" s="83"/>
    </row>
    <row r="441264" spans="16:16" x14ac:dyDescent="0.3">
      <c r="P441264" s="83"/>
    </row>
    <row r="441265" spans="16:16" x14ac:dyDescent="0.3">
      <c r="P441265" s="83"/>
    </row>
    <row r="441266" spans="16:16" x14ac:dyDescent="0.3">
      <c r="P441266" s="83"/>
    </row>
    <row r="441267" spans="16:16" x14ac:dyDescent="0.3">
      <c r="P441267" s="83"/>
    </row>
    <row r="441268" spans="16:16" x14ac:dyDescent="0.3">
      <c r="P441268" s="83"/>
    </row>
    <row r="441269" spans="16:16" x14ac:dyDescent="0.3">
      <c r="P441269" s="83"/>
    </row>
    <row r="441270" spans="16:16" x14ac:dyDescent="0.3">
      <c r="P441270" s="83"/>
    </row>
    <row r="441271" spans="16:16" x14ac:dyDescent="0.3">
      <c r="P441271" s="83"/>
    </row>
    <row r="441272" spans="16:16" x14ac:dyDescent="0.3">
      <c r="P441272" s="83"/>
    </row>
    <row r="441273" spans="16:16" x14ac:dyDescent="0.3">
      <c r="P441273" s="83"/>
    </row>
    <row r="441274" spans="16:16" x14ac:dyDescent="0.3">
      <c r="P441274" s="83"/>
    </row>
    <row r="441275" spans="16:16" x14ac:dyDescent="0.3">
      <c r="P441275" s="83"/>
    </row>
    <row r="441276" spans="16:16" x14ac:dyDescent="0.3">
      <c r="P441276" s="83"/>
    </row>
    <row r="441277" spans="16:16" x14ac:dyDescent="0.3">
      <c r="P441277" s="83"/>
    </row>
    <row r="441278" spans="16:16" x14ac:dyDescent="0.3">
      <c r="P441278" s="83"/>
    </row>
    <row r="441279" spans="16:16" x14ac:dyDescent="0.3">
      <c r="P441279" s="83"/>
    </row>
    <row r="441280" spans="16:16" x14ac:dyDescent="0.3">
      <c r="P441280" s="83"/>
    </row>
    <row r="441281" spans="16:16" x14ac:dyDescent="0.3">
      <c r="P441281" s="83"/>
    </row>
    <row r="441282" spans="16:16" x14ac:dyDescent="0.3">
      <c r="P441282" s="83"/>
    </row>
    <row r="441283" spans="16:16" x14ac:dyDescent="0.3">
      <c r="P441283" s="83"/>
    </row>
    <row r="441284" spans="16:16" x14ac:dyDescent="0.3">
      <c r="P441284" s="83"/>
    </row>
    <row r="441285" spans="16:16" x14ac:dyDescent="0.3">
      <c r="P441285" s="83"/>
    </row>
    <row r="441286" spans="16:16" x14ac:dyDescent="0.3">
      <c r="P441286" s="83"/>
    </row>
    <row r="441287" spans="16:16" x14ac:dyDescent="0.3">
      <c r="P441287" s="83"/>
    </row>
    <row r="441288" spans="16:16" x14ac:dyDescent="0.3">
      <c r="P441288" s="83"/>
    </row>
    <row r="441289" spans="16:16" x14ac:dyDescent="0.3">
      <c r="P441289" s="83"/>
    </row>
    <row r="441290" spans="16:16" x14ac:dyDescent="0.3">
      <c r="P441290" s="83"/>
    </row>
    <row r="441291" spans="16:16" x14ac:dyDescent="0.3">
      <c r="P441291" s="83"/>
    </row>
    <row r="441292" spans="16:16" x14ac:dyDescent="0.3">
      <c r="P441292" s="83"/>
    </row>
    <row r="441293" spans="16:16" x14ac:dyDescent="0.3">
      <c r="P441293" s="83"/>
    </row>
    <row r="441294" spans="16:16" x14ac:dyDescent="0.3">
      <c r="P441294" s="83"/>
    </row>
    <row r="441295" spans="16:16" x14ac:dyDescent="0.3">
      <c r="P441295" s="83"/>
    </row>
    <row r="441296" spans="16:16" x14ac:dyDescent="0.3">
      <c r="P441296" s="83"/>
    </row>
    <row r="441297" spans="16:16" x14ac:dyDescent="0.3">
      <c r="P441297" s="83"/>
    </row>
    <row r="441298" spans="16:16" x14ac:dyDescent="0.3">
      <c r="P441298" s="83"/>
    </row>
    <row r="441299" spans="16:16" x14ac:dyDescent="0.3">
      <c r="P441299" s="83"/>
    </row>
    <row r="441300" spans="16:16" x14ac:dyDescent="0.3">
      <c r="P441300" s="83"/>
    </row>
    <row r="441301" spans="16:16" x14ac:dyDescent="0.3">
      <c r="P441301" s="83"/>
    </row>
    <row r="441302" spans="16:16" x14ac:dyDescent="0.3">
      <c r="P441302" s="83"/>
    </row>
    <row r="441303" spans="16:16" x14ac:dyDescent="0.3">
      <c r="P441303" s="83"/>
    </row>
    <row r="441304" spans="16:16" x14ac:dyDescent="0.3">
      <c r="P441304" s="83"/>
    </row>
    <row r="441305" spans="16:16" x14ac:dyDescent="0.3">
      <c r="P441305" s="83"/>
    </row>
    <row r="441306" spans="16:16" x14ac:dyDescent="0.3">
      <c r="P441306" s="83"/>
    </row>
    <row r="441307" spans="16:16" x14ac:dyDescent="0.3">
      <c r="P441307" s="83"/>
    </row>
    <row r="441308" spans="16:16" x14ac:dyDescent="0.3">
      <c r="P441308" s="83"/>
    </row>
    <row r="441309" spans="16:16" x14ac:dyDescent="0.3">
      <c r="P441309" s="83"/>
    </row>
    <row r="441310" spans="16:16" x14ac:dyDescent="0.3">
      <c r="P441310" s="83"/>
    </row>
    <row r="441311" spans="16:16" x14ac:dyDescent="0.3">
      <c r="P441311" s="83"/>
    </row>
    <row r="441312" spans="16:16" x14ac:dyDescent="0.3">
      <c r="P441312" s="83"/>
    </row>
    <row r="441313" spans="16:16" x14ac:dyDescent="0.3">
      <c r="P441313" s="83"/>
    </row>
    <row r="441314" spans="16:16" x14ac:dyDescent="0.3">
      <c r="P441314" s="83"/>
    </row>
    <row r="441315" spans="16:16" x14ac:dyDescent="0.3">
      <c r="P441315" s="83"/>
    </row>
    <row r="441316" spans="16:16" x14ac:dyDescent="0.3">
      <c r="P441316" s="83"/>
    </row>
    <row r="441317" spans="16:16" x14ac:dyDescent="0.3">
      <c r="P441317" s="83"/>
    </row>
    <row r="441318" spans="16:16" x14ac:dyDescent="0.3">
      <c r="P441318" s="83"/>
    </row>
    <row r="441319" spans="16:16" x14ac:dyDescent="0.3">
      <c r="P441319" s="83"/>
    </row>
    <row r="441320" spans="16:16" x14ac:dyDescent="0.3">
      <c r="P441320" s="83"/>
    </row>
    <row r="441321" spans="16:16" x14ac:dyDescent="0.3">
      <c r="P441321" s="83"/>
    </row>
    <row r="441322" spans="16:16" x14ac:dyDescent="0.3">
      <c r="P441322" s="83"/>
    </row>
    <row r="441323" spans="16:16" x14ac:dyDescent="0.3">
      <c r="P441323" s="83"/>
    </row>
    <row r="441324" spans="16:16" x14ac:dyDescent="0.3">
      <c r="P441324" s="83"/>
    </row>
    <row r="441325" spans="16:16" x14ac:dyDescent="0.3">
      <c r="P441325" s="83"/>
    </row>
    <row r="441326" spans="16:16" x14ac:dyDescent="0.3">
      <c r="P441326" s="83"/>
    </row>
    <row r="441327" spans="16:16" x14ac:dyDescent="0.3">
      <c r="P441327" s="83"/>
    </row>
    <row r="441328" spans="16:16" x14ac:dyDescent="0.3">
      <c r="P441328" s="83"/>
    </row>
    <row r="441329" spans="16:16" x14ac:dyDescent="0.3">
      <c r="P441329" s="83"/>
    </row>
    <row r="441330" spans="16:16" x14ac:dyDescent="0.3">
      <c r="P441330" s="83"/>
    </row>
    <row r="441331" spans="16:16" x14ac:dyDescent="0.3">
      <c r="P441331" s="83"/>
    </row>
    <row r="441332" spans="16:16" x14ac:dyDescent="0.3">
      <c r="P441332" s="83"/>
    </row>
    <row r="441333" spans="16:16" x14ac:dyDescent="0.3">
      <c r="P441333" s="83"/>
    </row>
    <row r="441334" spans="16:16" x14ac:dyDescent="0.3">
      <c r="P441334" s="83"/>
    </row>
    <row r="441335" spans="16:16" x14ac:dyDescent="0.3">
      <c r="P441335" s="83"/>
    </row>
    <row r="441336" spans="16:16" x14ac:dyDescent="0.3">
      <c r="P441336" s="83"/>
    </row>
    <row r="441337" spans="16:16" x14ac:dyDescent="0.3">
      <c r="P441337" s="83"/>
    </row>
    <row r="441338" spans="16:16" x14ac:dyDescent="0.3">
      <c r="P441338" s="83"/>
    </row>
    <row r="441339" spans="16:16" x14ac:dyDescent="0.3">
      <c r="P441339" s="83"/>
    </row>
    <row r="441340" spans="16:16" x14ac:dyDescent="0.3">
      <c r="P441340" s="83"/>
    </row>
    <row r="441341" spans="16:16" x14ac:dyDescent="0.3">
      <c r="P441341" s="83"/>
    </row>
    <row r="441342" spans="16:16" x14ac:dyDescent="0.3">
      <c r="P441342" s="83"/>
    </row>
    <row r="441343" spans="16:16" x14ac:dyDescent="0.3">
      <c r="P441343" s="83"/>
    </row>
    <row r="441344" spans="16:16" x14ac:dyDescent="0.3">
      <c r="P441344" s="83"/>
    </row>
    <row r="441345" spans="16:16" x14ac:dyDescent="0.3">
      <c r="P441345" s="83"/>
    </row>
    <row r="441346" spans="16:16" x14ac:dyDescent="0.3">
      <c r="P441346" s="83"/>
    </row>
    <row r="441347" spans="16:16" x14ac:dyDescent="0.3">
      <c r="P441347" s="83"/>
    </row>
    <row r="441348" spans="16:16" x14ac:dyDescent="0.3">
      <c r="P441348" s="83"/>
    </row>
    <row r="441349" spans="16:16" x14ac:dyDescent="0.3">
      <c r="P441349" s="83"/>
    </row>
    <row r="441350" spans="16:16" x14ac:dyDescent="0.3">
      <c r="P441350" s="83"/>
    </row>
    <row r="441351" spans="16:16" x14ac:dyDescent="0.3">
      <c r="P441351" s="83"/>
    </row>
    <row r="441352" spans="16:16" x14ac:dyDescent="0.3">
      <c r="P441352" s="83"/>
    </row>
    <row r="441353" spans="16:16" x14ac:dyDescent="0.3">
      <c r="P441353" s="83"/>
    </row>
    <row r="441354" spans="16:16" x14ac:dyDescent="0.3">
      <c r="P441354" s="83"/>
    </row>
    <row r="441355" spans="16:16" x14ac:dyDescent="0.3">
      <c r="P441355" s="83"/>
    </row>
    <row r="441356" spans="16:16" x14ac:dyDescent="0.3">
      <c r="P441356" s="83"/>
    </row>
    <row r="441357" spans="16:16" x14ac:dyDescent="0.3">
      <c r="P441357" s="83"/>
    </row>
    <row r="441358" spans="16:16" x14ac:dyDescent="0.3">
      <c r="P441358" s="83"/>
    </row>
    <row r="441359" spans="16:16" x14ac:dyDescent="0.3">
      <c r="P441359" s="83"/>
    </row>
    <row r="441360" spans="16:16" x14ac:dyDescent="0.3">
      <c r="P441360" s="83"/>
    </row>
    <row r="441361" spans="16:16" x14ac:dyDescent="0.3">
      <c r="P441361" s="83"/>
    </row>
    <row r="441362" spans="16:16" x14ac:dyDescent="0.3">
      <c r="P441362" s="83"/>
    </row>
    <row r="441363" spans="16:16" x14ac:dyDescent="0.3">
      <c r="P441363" s="83"/>
    </row>
    <row r="441364" spans="16:16" x14ac:dyDescent="0.3">
      <c r="P441364" s="83"/>
    </row>
    <row r="441365" spans="16:16" x14ac:dyDescent="0.3">
      <c r="P441365" s="83"/>
    </row>
    <row r="441366" spans="16:16" x14ac:dyDescent="0.3">
      <c r="P441366" s="83"/>
    </row>
    <row r="441367" spans="16:16" x14ac:dyDescent="0.3">
      <c r="P441367" s="83"/>
    </row>
    <row r="441368" spans="16:16" x14ac:dyDescent="0.3">
      <c r="P441368" s="83"/>
    </row>
    <row r="441369" spans="16:16" x14ac:dyDescent="0.3">
      <c r="P441369" s="83"/>
    </row>
    <row r="441370" spans="16:16" x14ac:dyDescent="0.3">
      <c r="P441370" s="83"/>
    </row>
    <row r="441371" spans="16:16" x14ac:dyDescent="0.3">
      <c r="P441371" s="83"/>
    </row>
    <row r="441372" spans="16:16" x14ac:dyDescent="0.3">
      <c r="P441372" s="83"/>
    </row>
    <row r="441373" spans="16:16" x14ac:dyDescent="0.3">
      <c r="P441373" s="83"/>
    </row>
    <row r="441374" spans="16:16" x14ac:dyDescent="0.3">
      <c r="P441374" s="83"/>
    </row>
    <row r="441375" spans="16:16" x14ac:dyDescent="0.3">
      <c r="P441375" s="83"/>
    </row>
    <row r="441376" spans="16:16" x14ac:dyDescent="0.3">
      <c r="P441376" s="83"/>
    </row>
    <row r="441377" spans="16:16" x14ac:dyDescent="0.3">
      <c r="P441377" s="83"/>
    </row>
    <row r="441378" spans="16:16" x14ac:dyDescent="0.3">
      <c r="P441378" s="83"/>
    </row>
    <row r="441379" spans="16:16" x14ac:dyDescent="0.3">
      <c r="P441379" s="83"/>
    </row>
    <row r="441380" spans="16:16" x14ac:dyDescent="0.3">
      <c r="P441380" s="83"/>
    </row>
    <row r="441381" spans="16:16" x14ac:dyDescent="0.3">
      <c r="P441381" s="83"/>
    </row>
    <row r="441382" spans="16:16" x14ac:dyDescent="0.3">
      <c r="P441382" s="83"/>
    </row>
    <row r="441383" spans="16:16" x14ac:dyDescent="0.3">
      <c r="P441383" s="83"/>
    </row>
    <row r="441384" spans="16:16" x14ac:dyDescent="0.3">
      <c r="P441384" s="83"/>
    </row>
    <row r="441385" spans="16:16" x14ac:dyDescent="0.3">
      <c r="P441385" s="83"/>
    </row>
    <row r="441386" spans="16:16" x14ac:dyDescent="0.3">
      <c r="P441386" s="83"/>
    </row>
    <row r="441387" spans="16:16" x14ac:dyDescent="0.3">
      <c r="P441387" s="83"/>
    </row>
    <row r="441388" spans="16:16" x14ac:dyDescent="0.3">
      <c r="P441388" s="83"/>
    </row>
    <row r="441389" spans="16:16" x14ac:dyDescent="0.3">
      <c r="P441389" s="83"/>
    </row>
    <row r="441390" spans="16:16" x14ac:dyDescent="0.3">
      <c r="P441390" s="83"/>
    </row>
    <row r="441391" spans="16:16" x14ac:dyDescent="0.3">
      <c r="P441391" s="83"/>
    </row>
    <row r="441392" spans="16:16" x14ac:dyDescent="0.3">
      <c r="P441392" s="83"/>
    </row>
    <row r="441393" spans="16:16" x14ac:dyDescent="0.3">
      <c r="P441393" s="83"/>
    </row>
    <row r="441394" spans="16:16" x14ac:dyDescent="0.3">
      <c r="P441394" s="83"/>
    </row>
    <row r="441395" spans="16:16" x14ac:dyDescent="0.3">
      <c r="P441395" s="83"/>
    </row>
    <row r="441396" spans="16:16" x14ac:dyDescent="0.3">
      <c r="P441396" s="83"/>
    </row>
    <row r="441397" spans="16:16" x14ac:dyDescent="0.3">
      <c r="P441397" s="83"/>
    </row>
    <row r="441398" spans="16:16" x14ac:dyDescent="0.3">
      <c r="P441398" s="83"/>
    </row>
    <row r="441399" spans="16:16" x14ac:dyDescent="0.3">
      <c r="P441399" s="83"/>
    </row>
    <row r="441400" spans="16:16" x14ac:dyDescent="0.3">
      <c r="P441400" s="83"/>
    </row>
    <row r="441401" spans="16:16" x14ac:dyDescent="0.3">
      <c r="P441401" s="83"/>
    </row>
    <row r="441402" spans="16:16" x14ac:dyDescent="0.3">
      <c r="P441402" s="83"/>
    </row>
    <row r="441403" spans="16:16" x14ac:dyDescent="0.3">
      <c r="P441403" s="83"/>
    </row>
    <row r="441404" spans="16:16" x14ac:dyDescent="0.3">
      <c r="P441404" s="83"/>
    </row>
    <row r="441405" spans="16:16" x14ac:dyDescent="0.3">
      <c r="P441405" s="83"/>
    </row>
    <row r="441406" spans="16:16" x14ac:dyDescent="0.3">
      <c r="P441406" s="83"/>
    </row>
    <row r="441407" spans="16:16" x14ac:dyDescent="0.3">
      <c r="P441407" s="83"/>
    </row>
    <row r="441408" spans="16:16" x14ac:dyDescent="0.3">
      <c r="P441408" s="83"/>
    </row>
    <row r="441409" spans="16:16" x14ac:dyDescent="0.3">
      <c r="P441409" s="83"/>
    </row>
    <row r="441410" spans="16:16" x14ac:dyDescent="0.3">
      <c r="P441410" s="83"/>
    </row>
    <row r="441411" spans="16:16" x14ac:dyDescent="0.3">
      <c r="P441411" s="83"/>
    </row>
    <row r="441412" spans="16:16" x14ac:dyDescent="0.3">
      <c r="P441412" s="83"/>
    </row>
    <row r="441413" spans="16:16" x14ac:dyDescent="0.3">
      <c r="P441413" s="83"/>
    </row>
    <row r="441414" spans="16:16" x14ac:dyDescent="0.3">
      <c r="P441414" s="83"/>
    </row>
    <row r="441415" spans="16:16" x14ac:dyDescent="0.3">
      <c r="P441415" s="83"/>
    </row>
    <row r="441416" spans="16:16" x14ac:dyDescent="0.3">
      <c r="P441416" s="83"/>
    </row>
    <row r="441417" spans="16:16" x14ac:dyDescent="0.3">
      <c r="P441417" s="83"/>
    </row>
    <row r="441418" spans="16:16" x14ac:dyDescent="0.3">
      <c r="P441418" s="83"/>
    </row>
    <row r="441419" spans="16:16" x14ac:dyDescent="0.3">
      <c r="P441419" s="83"/>
    </row>
    <row r="441420" spans="16:16" x14ac:dyDescent="0.3">
      <c r="P441420" s="83"/>
    </row>
    <row r="441421" spans="16:16" x14ac:dyDescent="0.3">
      <c r="P441421" s="83"/>
    </row>
    <row r="441422" spans="16:16" x14ac:dyDescent="0.3">
      <c r="P441422" s="83"/>
    </row>
    <row r="441423" spans="16:16" x14ac:dyDescent="0.3">
      <c r="P441423" s="83"/>
    </row>
    <row r="441424" spans="16:16" x14ac:dyDescent="0.3">
      <c r="P441424" s="83"/>
    </row>
    <row r="441425" spans="16:16" x14ac:dyDescent="0.3">
      <c r="P441425" s="83"/>
    </row>
    <row r="441426" spans="16:16" x14ac:dyDescent="0.3">
      <c r="P441426" s="83"/>
    </row>
    <row r="441427" spans="16:16" x14ac:dyDescent="0.3">
      <c r="P441427" s="83"/>
    </row>
    <row r="441428" spans="16:16" x14ac:dyDescent="0.3">
      <c r="P441428" s="83"/>
    </row>
    <row r="441429" spans="16:16" x14ac:dyDescent="0.3">
      <c r="P441429" s="83"/>
    </row>
    <row r="441430" spans="16:16" x14ac:dyDescent="0.3">
      <c r="P441430" s="83"/>
    </row>
    <row r="441431" spans="16:16" x14ac:dyDescent="0.3">
      <c r="P441431" s="83"/>
    </row>
    <row r="441432" spans="16:16" x14ac:dyDescent="0.3">
      <c r="P441432" s="83"/>
    </row>
    <row r="441433" spans="16:16" x14ac:dyDescent="0.3">
      <c r="P441433" s="83"/>
    </row>
    <row r="441434" spans="16:16" x14ac:dyDescent="0.3">
      <c r="P441434" s="83"/>
    </row>
    <row r="441435" spans="16:16" x14ac:dyDescent="0.3">
      <c r="P441435" s="83"/>
    </row>
    <row r="441436" spans="16:16" x14ac:dyDescent="0.3">
      <c r="P441436" s="83"/>
    </row>
    <row r="441437" spans="16:16" x14ac:dyDescent="0.3">
      <c r="P441437" s="83"/>
    </row>
    <row r="441438" spans="16:16" x14ac:dyDescent="0.3">
      <c r="P441438" s="83"/>
    </row>
    <row r="441439" spans="16:16" x14ac:dyDescent="0.3">
      <c r="P441439" s="83"/>
    </row>
    <row r="441440" spans="16:16" x14ac:dyDescent="0.3">
      <c r="P441440" s="83"/>
    </row>
    <row r="441441" spans="16:16" x14ac:dyDescent="0.3">
      <c r="P441441" s="83"/>
    </row>
    <row r="441442" spans="16:16" x14ac:dyDescent="0.3">
      <c r="P441442" s="83"/>
    </row>
    <row r="441443" spans="16:16" x14ac:dyDescent="0.3">
      <c r="P441443" s="83"/>
    </row>
    <row r="441444" spans="16:16" x14ac:dyDescent="0.3">
      <c r="P441444" s="83"/>
    </row>
    <row r="441445" spans="16:16" x14ac:dyDescent="0.3">
      <c r="P441445" s="83"/>
    </row>
    <row r="441446" spans="16:16" x14ac:dyDescent="0.3">
      <c r="P441446" s="83"/>
    </row>
    <row r="441447" spans="16:16" x14ac:dyDescent="0.3">
      <c r="P441447" s="83"/>
    </row>
    <row r="441448" spans="16:16" x14ac:dyDescent="0.3">
      <c r="P441448" s="83"/>
    </row>
    <row r="441449" spans="16:16" x14ac:dyDescent="0.3">
      <c r="P441449" s="83"/>
    </row>
    <row r="441450" spans="16:16" x14ac:dyDescent="0.3">
      <c r="P441450" s="83"/>
    </row>
    <row r="441451" spans="16:16" x14ac:dyDescent="0.3">
      <c r="P441451" s="83"/>
    </row>
    <row r="441452" spans="16:16" x14ac:dyDescent="0.3">
      <c r="P441452" s="83"/>
    </row>
    <row r="441453" spans="16:16" x14ac:dyDescent="0.3">
      <c r="P441453" s="83"/>
    </row>
    <row r="441454" spans="16:16" x14ac:dyDescent="0.3">
      <c r="P441454" s="83"/>
    </row>
    <row r="441455" spans="16:16" x14ac:dyDescent="0.3">
      <c r="P441455" s="83"/>
    </row>
    <row r="441456" spans="16:16" x14ac:dyDescent="0.3">
      <c r="P441456" s="83"/>
    </row>
    <row r="441457" spans="16:16" x14ac:dyDescent="0.3">
      <c r="P441457" s="83"/>
    </row>
    <row r="441458" spans="16:16" x14ac:dyDescent="0.3">
      <c r="P441458" s="83"/>
    </row>
    <row r="441459" spans="16:16" x14ac:dyDescent="0.3">
      <c r="P441459" s="83"/>
    </row>
    <row r="441460" spans="16:16" x14ac:dyDescent="0.3">
      <c r="P441460" s="83"/>
    </row>
    <row r="441461" spans="16:16" x14ac:dyDescent="0.3">
      <c r="P441461" s="83"/>
    </row>
    <row r="441462" spans="16:16" x14ac:dyDescent="0.3">
      <c r="P441462" s="83"/>
    </row>
    <row r="441463" spans="16:16" x14ac:dyDescent="0.3">
      <c r="P441463" s="83"/>
    </row>
    <row r="441464" spans="16:16" x14ac:dyDescent="0.3">
      <c r="P441464" s="83"/>
    </row>
    <row r="441465" spans="16:16" x14ac:dyDescent="0.3">
      <c r="P441465" s="83"/>
    </row>
    <row r="441466" spans="16:16" x14ac:dyDescent="0.3">
      <c r="P441466" s="83"/>
    </row>
    <row r="441467" spans="16:16" x14ac:dyDescent="0.3">
      <c r="P441467" s="83"/>
    </row>
    <row r="441468" spans="16:16" x14ac:dyDescent="0.3">
      <c r="P441468" s="83"/>
    </row>
    <row r="441469" spans="16:16" x14ac:dyDescent="0.3">
      <c r="P441469" s="83"/>
    </row>
    <row r="441470" spans="16:16" x14ac:dyDescent="0.3">
      <c r="P441470" s="83"/>
    </row>
    <row r="441471" spans="16:16" x14ac:dyDescent="0.3">
      <c r="P441471" s="83"/>
    </row>
    <row r="441472" spans="16:16" x14ac:dyDescent="0.3">
      <c r="P441472" s="83"/>
    </row>
    <row r="441473" spans="16:16" x14ac:dyDescent="0.3">
      <c r="P441473" s="83"/>
    </row>
    <row r="441474" spans="16:16" x14ac:dyDescent="0.3">
      <c r="P441474" s="83"/>
    </row>
    <row r="441475" spans="16:16" x14ac:dyDescent="0.3">
      <c r="P441475" s="83"/>
    </row>
    <row r="441476" spans="16:16" x14ac:dyDescent="0.3">
      <c r="P441476" s="83"/>
    </row>
    <row r="441477" spans="16:16" x14ac:dyDescent="0.3">
      <c r="P441477" s="83"/>
    </row>
    <row r="441478" spans="16:16" x14ac:dyDescent="0.3">
      <c r="P441478" s="83"/>
    </row>
    <row r="441479" spans="16:16" x14ac:dyDescent="0.3">
      <c r="P441479" s="83"/>
    </row>
    <row r="441480" spans="16:16" x14ac:dyDescent="0.3">
      <c r="P441480" s="83"/>
    </row>
    <row r="441481" spans="16:16" x14ac:dyDescent="0.3">
      <c r="P441481" s="83"/>
    </row>
    <row r="441482" spans="16:16" x14ac:dyDescent="0.3">
      <c r="P441482" s="83"/>
    </row>
    <row r="441483" spans="16:16" x14ac:dyDescent="0.3">
      <c r="P441483" s="83"/>
    </row>
    <row r="441484" spans="16:16" x14ac:dyDescent="0.3">
      <c r="P441484" s="83"/>
    </row>
    <row r="441485" spans="16:16" x14ac:dyDescent="0.3">
      <c r="P441485" s="83"/>
    </row>
    <row r="441486" spans="16:16" x14ac:dyDescent="0.3">
      <c r="P441486" s="83"/>
    </row>
    <row r="441487" spans="16:16" x14ac:dyDescent="0.3">
      <c r="P441487" s="83"/>
    </row>
    <row r="441488" spans="16:16" x14ac:dyDescent="0.3">
      <c r="P441488" s="83"/>
    </row>
    <row r="441489" spans="16:16" x14ac:dyDescent="0.3">
      <c r="P441489" s="83"/>
    </row>
    <row r="441490" spans="16:16" x14ac:dyDescent="0.3">
      <c r="P441490" s="83"/>
    </row>
    <row r="441491" spans="16:16" x14ac:dyDescent="0.3">
      <c r="P441491" s="83"/>
    </row>
    <row r="441492" spans="16:16" x14ac:dyDescent="0.3">
      <c r="P441492" s="83"/>
    </row>
    <row r="441493" spans="16:16" x14ac:dyDescent="0.3">
      <c r="P441493" s="83"/>
    </row>
    <row r="441494" spans="16:16" x14ac:dyDescent="0.3">
      <c r="P441494" s="83"/>
    </row>
    <row r="441495" spans="16:16" x14ac:dyDescent="0.3">
      <c r="P441495" s="83"/>
    </row>
    <row r="441496" spans="16:16" x14ac:dyDescent="0.3">
      <c r="P441496" s="83"/>
    </row>
    <row r="441497" spans="16:16" x14ac:dyDescent="0.3">
      <c r="P441497" s="83"/>
    </row>
    <row r="441498" spans="16:16" x14ac:dyDescent="0.3">
      <c r="P441498" s="83"/>
    </row>
    <row r="441499" spans="16:16" x14ac:dyDescent="0.3">
      <c r="P441499" s="83"/>
    </row>
    <row r="441500" spans="16:16" x14ac:dyDescent="0.3">
      <c r="P441500" s="83"/>
    </row>
    <row r="441501" spans="16:16" x14ac:dyDescent="0.3">
      <c r="P441501" s="83"/>
    </row>
    <row r="441502" spans="16:16" x14ac:dyDescent="0.3">
      <c r="P441502" s="83"/>
    </row>
    <row r="441503" spans="16:16" x14ac:dyDescent="0.3">
      <c r="P441503" s="83"/>
    </row>
    <row r="441504" spans="16:16" x14ac:dyDescent="0.3">
      <c r="P441504" s="83"/>
    </row>
    <row r="441505" spans="16:16" x14ac:dyDescent="0.3">
      <c r="P441505" s="83"/>
    </row>
    <row r="441506" spans="16:16" x14ac:dyDescent="0.3">
      <c r="P441506" s="83"/>
    </row>
    <row r="441507" spans="16:16" x14ac:dyDescent="0.3">
      <c r="P441507" s="83"/>
    </row>
    <row r="441508" spans="16:16" x14ac:dyDescent="0.3">
      <c r="P441508" s="83"/>
    </row>
    <row r="441509" spans="16:16" x14ac:dyDescent="0.3">
      <c r="P441509" s="83"/>
    </row>
    <row r="441510" spans="16:16" x14ac:dyDescent="0.3">
      <c r="P441510" s="83"/>
    </row>
    <row r="441511" spans="16:16" x14ac:dyDescent="0.3">
      <c r="P441511" s="83"/>
    </row>
    <row r="441512" spans="16:16" x14ac:dyDescent="0.3">
      <c r="P441512" s="83"/>
    </row>
    <row r="441513" spans="16:16" x14ac:dyDescent="0.3">
      <c r="P441513" s="83"/>
    </row>
    <row r="441514" spans="16:16" x14ac:dyDescent="0.3">
      <c r="P441514" s="83"/>
    </row>
    <row r="441515" spans="16:16" x14ac:dyDescent="0.3">
      <c r="P441515" s="83"/>
    </row>
    <row r="441516" spans="16:16" x14ac:dyDescent="0.3">
      <c r="P441516" s="83"/>
    </row>
    <row r="441517" spans="16:16" x14ac:dyDescent="0.3">
      <c r="P441517" s="83"/>
    </row>
    <row r="441518" spans="16:16" x14ac:dyDescent="0.3">
      <c r="P441518" s="83"/>
    </row>
    <row r="441519" spans="16:16" x14ac:dyDescent="0.3">
      <c r="P441519" s="83"/>
    </row>
    <row r="441520" spans="16:16" x14ac:dyDescent="0.3">
      <c r="P441520" s="83"/>
    </row>
    <row r="441521" spans="16:16" x14ac:dyDescent="0.3">
      <c r="P441521" s="83"/>
    </row>
    <row r="441522" spans="16:16" x14ac:dyDescent="0.3">
      <c r="P441522" s="83"/>
    </row>
    <row r="441523" spans="16:16" x14ac:dyDescent="0.3">
      <c r="P441523" s="83"/>
    </row>
    <row r="441524" spans="16:16" x14ac:dyDescent="0.3">
      <c r="P441524" s="83"/>
    </row>
    <row r="441525" spans="16:16" x14ac:dyDescent="0.3">
      <c r="P441525" s="83"/>
    </row>
    <row r="441526" spans="16:16" x14ac:dyDescent="0.3">
      <c r="P441526" s="83"/>
    </row>
    <row r="441527" spans="16:16" x14ac:dyDescent="0.3">
      <c r="P441527" s="83"/>
    </row>
    <row r="441528" spans="16:16" x14ac:dyDescent="0.3">
      <c r="P441528" s="83"/>
    </row>
    <row r="441529" spans="16:16" x14ac:dyDescent="0.3">
      <c r="P441529" s="83"/>
    </row>
    <row r="441530" spans="16:16" x14ac:dyDescent="0.3">
      <c r="P441530" s="83"/>
    </row>
    <row r="441531" spans="16:16" x14ac:dyDescent="0.3">
      <c r="P441531" s="83"/>
    </row>
    <row r="441532" spans="16:16" x14ac:dyDescent="0.3">
      <c r="P441532" s="83"/>
    </row>
    <row r="441533" spans="16:16" x14ac:dyDescent="0.3">
      <c r="P441533" s="83"/>
    </row>
    <row r="441534" spans="16:16" x14ac:dyDescent="0.3">
      <c r="P441534" s="83"/>
    </row>
    <row r="441535" spans="16:16" x14ac:dyDescent="0.3">
      <c r="P441535" s="83"/>
    </row>
    <row r="441536" spans="16:16" x14ac:dyDescent="0.3">
      <c r="P441536" s="83"/>
    </row>
    <row r="441537" spans="16:16" x14ac:dyDescent="0.3">
      <c r="P441537" s="83"/>
    </row>
    <row r="441538" spans="16:16" x14ac:dyDescent="0.3">
      <c r="P441538" s="83"/>
    </row>
    <row r="441539" spans="16:16" x14ac:dyDescent="0.3">
      <c r="P441539" s="83"/>
    </row>
    <row r="441540" spans="16:16" x14ac:dyDescent="0.3">
      <c r="P441540" s="83"/>
    </row>
    <row r="441541" spans="16:16" x14ac:dyDescent="0.3">
      <c r="P441541" s="83"/>
    </row>
    <row r="441542" spans="16:16" x14ac:dyDescent="0.3">
      <c r="P441542" s="83"/>
    </row>
    <row r="441543" spans="16:16" x14ac:dyDescent="0.3">
      <c r="P441543" s="83"/>
    </row>
    <row r="441544" spans="16:16" x14ac:dyDescent="0.3">
      <c r="P441544" s="83"/>
    </row>
    <row r="441545" spans="16:16" x14ac:dyDescent="0.3">
      <c r="P441545" s="83"/>
    </row>
    <row r="441546" spans="16:16" x14ac:dyDescent="0.3">
      <c r="P441546" s="83"/>
    </row>
    <row r="441547" spans="16:16" x14ac:dyDescent="0.3">
      <c r="P441547" s="83"/>
    </row>
    <row r="441548" spans="16:16" x14ac:dyDescent="0.3">
      <c r="P441548" s="83"/>
    </row>
    <row r="441549" spans="16:16" x14ac:dyDescent="0.3">
      <c r="P441549" s="83"/>
    </row>
    <row r="441550" spans="16:16" x14ac:dyDescent="0.3">
      <c r="P441550" s="83"/>
    </row>
    <row r="441551" spans="16:16" x14ac:dyDescent="0.3">
      <c r="P441551" s="83"/>
    </row>
    <row r="441552" spans="16:16" x14ac:dyDescent="0.3">
      <c r="P441552" s="83"/>
    </row>
    <row r="441553" spans="16:16" x14ac:dyDescent="0.3">
      <c r="P441553" s="83"/>
    </row>
    <row r="441554" spans="16:16" x14ac:dyDescent="0.3">
      <c r="P441554" s="83"/>
    </row>
    <row r="441555" spans="16:16" x14ac:dyDescent="0.3">
      <c r="P441555" s="83"/>
    </row>
    <row r="441556" spans="16:16" x14ac:dyDescent="0.3">
      <c r="P441556" s="83"/>
    </row>
    <row r="441557" spans="16:16" x14ac:dyDescent="0.3">
      <c r="P441557" s="83"/>
    </row>
    <row r="441558" spans="16:16" x14ac:dyDescent="0.3">
      <c r="P441558" s="83"/>
    </row>
    <row r="441559" spans="16:16" x14ac:dyDescent="0.3">
      <c r="P441559" s="83"/>
    </row>
    <row r="441560" spans="16:16" x14ac:dyDescent="0.3">
      <c r="P441560" s="83"/>
    </row>
    <row r="441561" spans="16:16" x14ac:dyDescent="0.3">
      <c r="P441561" s="83"/>
    </row>
    <row r="441562" spans="16:16" x14ac:dyDescent="0.3">
      <c r="P441562" s="83"/>
    </row>
    <row r="441563" spans="16:16" x14ac:dyDescent="0.3">
      <c r="P441563" s="83"/>
    </row>
    <row r="441564" spans="16:16" x14ac:dyDescent="0.3">
      <c r="P441564" s="83"/>
    </row>
    <row r="441565" spans="16:16" x14ac:dyDescent="0.3">
      <c r="P441565" s="83"/>
    </row>
    <row r="441566" spans="16:16" x14ac:dyDescent="0.3">
      <c r="P441566" s="83"/>
    </row>
    <row r="441567" spans="16:16" x14ac:dyDescent="0.3">
      <c r="P441567" s="83"/>
    </row>
    <row r="441568" spans="16:16" x14ac:dyDescent="0.3">
      <c r="P441568" s="83"/>
    </row>
    <row r="441569" spans="16:16" x14ac:dyDescent="0.3">
      <c r="P441569" s="83"/>
    </row>
    <row r="441570" spans="16:16" x14ac:dyDescent="0.3">
      <c r="P441570" s="83"/>
    </row>
    <row r="441571" spans="16:16" x14ac:dyDescent="0.3">
      <c r="P441571" s="83"/>
    </row>
    <row r="441572" spans="16:16" x14ac:dyDescent="0.3">
      <c r="P441572" s="83"/>
    </row>
    <row r="441573" spans="16:16" x14ac:dyDescent="0.3">
      <c r="P441573" s="83"/>
    </row>
    <row r="441574" spans="16:16" x14ac:dyDescent="0.3">
      <c r="P441574" s="83"/>
    </row>
    <row r="441575" spans="16:16" x14ac:dyDescent="0.3">
      <c r="P441575" s="83"/>
    </row>
    <row r="441576" spans="16:16" x14ac:dyDescent="0.3">
      <c r="P441576" s="83"/>
    </row>
    <row r="441577" spans="16:16" x14ac:dyDescent="0.3">
      <c r="P441577" s="83"/>
    </row>
    <row r="441578" spans="16:16" x14ac:dyDescent="0.3">
      <c r="P441578" s="83"/>
    </row>
    <row r="441579" spans="16:16" x14ac:dyDescent="0.3">
      <c r="P441579" s="83"/>
    </row>
    <row r="441580" spans="16:16" x14ac:dyDescent="0.3">
      <c r="P441580" s="83"/>
    </row>
    <row r="441581" spans="16:16" x14ac:dyDescent="0.3">
      <c r="P441581" s="83"/>
    </row>
    <row r="441582" spans="16:16" x14ac:dyDescent="0.3">
      <c r="P441582" s="83"/>
    </row>
    <row r="441583" spans="16:16" x14ac:dyDescent="0.3">
      <c r="P441583" s="83"/>
    </row>
    <row r="441584" spans="16:16" x14ac:dyDescent="0.3">
      <c r="P441584" s="83"/>
    </row>
    <row r="441585" spans="16:16" x14ac:dyDescent="0.3">
      <c r="P441585" s="83"/>
    </row>
    <row r="441586" spans="16:16" x14ac:dyDescent="0.3">
      <c r="P441586" s="83"/>
    </row>
    <row r="441587" spans="16:16" x14ac:dyDescent="0.3">
      <c r="P441587" s="83"/>
    </row>
    <row r="441588" spans="16:16" x14ac:dyDescent="0.3">
      <c r="P441588" s="83"/>
    </row>
    <row r="441589" spans="16:16" x14ac:dyDescent="0.3">
      <c r="P441589" s="83"/>
    </row>
    <row r="441590" spans="16:16" x14ac:dyDescent="0.3">
      <c r="P441590" s="83"/>
    </row>
    <row r="441591" spans="16:16" x14ac:dyDescent="0.3">
      <c r="P441591" s="83"/>
    </row>
    <row r="441592" spans="16:16" x14ac:dyDescent="0.3">
      <c r="P441592" s="83"/>
    </row>
    <row r="441593" spans="16:16" x14ac:dyDescent="0.3">
      <c r="P441593" s="83"/>
    </row>
    <row r="441594" spans="16:16" x14ac:dyDescent="0.3">
      <c r="P441594" s="83"/>
    </row>
    <row r="441595" spans="16:16" x14ac:dyDescent="0.3">
      <c r="P441595" s="83"/>
    </row>
    <row r="441596" spans="16:16" x14ac:dyDescent="0.3">
      <c r="P441596" s="83"/>
    </row>
    <row r="441597" spans="16:16" x14ac:dyDescent="0.3">
      <c r="P441597" s="83"/>
    </row>
    <row r="441598" spans="16:16" x14ac:dyDescent="0.3">
      <c r="P441598" s="83"/>
    </row>
    <row r="441599" spans="16:16" x14ac:dyDescent="0.3">
      <c r="P441599" s="83"/>
    </row>
    <row r="441600" spans="16:16" x14ac:dyDescent="0.3">
      <c r="P441600" s="83"/>
    </row>
    <row r="441601" spans="16:16" x14ac:dyDescent="0.3">
      <c r="P441601" s="83"/>
    </row>
    <row r="441602" spans="16:16" x14ac:dyDescent="0.3">
      <c r="P441602" s="83"/>
    </row>
    <row r="441603" spans="16:16" x14ac:dyDescent="0.3">
      <c r="P441603" s="83"/>
    </row>
    <row r="441604" spans="16:16" x14ac:dyDescent="0.3">
      <c r="P441604" s="83"/>
    </row>
    <row r="441605" spans="16:16" x14ac:dyDescent="0.3">
      <c r="P441605" s="83"/>
    </row>
    <row r="441606" spans="16:16" x14ac:dyDescent="0.3">
      <c r="P441606" s="83"/>
    </row>
    <row r="441607" spans="16:16" x14ac:dyDescent="0.3">
      <c r="P441607" s="83"/>
    </row>
    <row r="441608" spans="16:16" x14ac:dyDescent="0.3">
      <c r="P441608" s="83"/>
    </row>
    <row r="441609" spans="16:16" x14ac:dyDescent="0.3">
      <c r="P441609" s="83"/>
    </row>
    <row r="441610" spans="16:16" x14ac:dyDescent="0.3">
      <c r="P441610" s="83"/>
    </row>
    <row r="441611" spans="16:16" x14ac:dyDescent="0.3">
      <c r="P441611" s="83"/>
    </row>
    <row r="441612" spans="16:16" x14ac:dyDescent="0.3">
      <c r="P441612" s="83"/>
    </row>
    <row r="441613" spans="16:16" x14ac:dyDescent="0.3">
      <c r="P441613" s="83"/>
    </row>
    <row r="441614" spans="16:16" x14ac:dyDescent="0.3">
      <c r="P441614" s="83"/>
    </row>
    <row r="441615" spans="16:16" x14ac:dyDescent="0.3">
      <c r="P441615" s="83"/>
    </row>
    <row r="441616" spans="16:16" x14ac:dyDescent="0.3">
      <c r="P441616" s="83"/>
    </row>
    <row r="441617" spans="16:16" x14ac:dyDescent="0.3">
      <c r="P441617" s="83"/>
    </row>
    <row r="441618" spans="16:16" x14ac:dyDescent="0.3">
      <c r="P441618" s="83"/>
    </row>
    <row r="441619" spans="16:16" x14ac:dyDescent="0.3">
      <c r="P441619" s="83"/>
    </row>
    <row r="441620" spans="16:16" x14ac:dyDescent="0.3">
      <c r="P441620" s="83"/>
    </row>
    <row r="441621" spans="16:16" x14ac:dyDescent="0.3">
      <c r="P441621" s="83"/>
    </row>
    <row r="441622" spans="16:16" x14ac:dyDescent="0.3">
      <c r="P441622" s="83"/>
    </row>
    <row r="441623" spans="16:16" x14ac:dyDescent="0.3">
      <c r="P441623" s="83"/>
    </row>
    <row r="441624" spans="16:16" x14ac:dyDescent="0.3">
      <c r="P441624" s="83"/>
    </row>
    <row r="441625" spans="16:16" x14ac:dyDescent="0.3">
      <c r="P441625" s="83"/>
    </row>
    <row r="441626" spans="16:16" x14ac:dyDescent="0.3">
      <c r="P441626" s="83"/>
    </row>
    <row r="441627" spans="16:16" x14ac:dyDescent="0.3">
      <c r="P441627" s="83"/>
    </row>
    <row r="441628" spans="16:16" x14ac:dyDescent="0.3">
      <c r="P441628" s="83"/>
    </row>
    <row r="441629" spans="16:16" x14ac:dyDescent="0.3">
      <c r="P441629" s="83"/>
    </row>
    <row r="441630" spans="16:16" x14ac:dyDescent="0.3">
      <c r="P441630" s="83"/>
    </row>
    <row r="441631" spans="16:16" x14ac:dyDescent="0.3">
      <c r="P441631" s="83"/>
    </row>
    <row r="441632" spans="16:16" x14ac:dyDescent="0.3">
      <c r="P441632" s="83"/>
    </row>
    <row r="441633" spans="16:16" x14ac:dyDescent="0.3">
      <c r="P441633" s="83"/>
    </row>
    <row r="441634" spans="16:16" x14ac:dyDescent="0.3">
      <c r="P441634" s="83"/>
    </row>
    <row r="441635" spans="16:16" x14ac:dyDescent="0.3">
      <c r="P441635" s="83"/>
    </row>
    <row r="441636" spans="16:16" x14ac:dyDescent="0.3">
      <c r="P441636" s="83"/>
    </row>
    <row r="441637" spans="16:16" x14ac:dyDescent="0.3">
      <c r="P441637" s="83"/>
    </row>
    <row r="441638" spans="16:16" x14ac:dyDescent="0.3">
      <c r="P441638" s="83"/>
    </row>
    <row r="441639" spans="16:16" x14ac:dyDescent="0.3">
      <c r="P441639" s="83"/>
    </row>
    <row r="441640" spans="16:16" x14ac:dyDescent="0.3">
      <c r="P441640" s="83"/>
    </row>
    <row r="441641" spans="16:16" x14ac:dyDescent="0.3">
      <c r="P441641" s="83"/>
    </row>
    <row r="441642" spans="16:16" x14ac:dyDescent="0.3">
      <c r="P441642" s="83"/>
    </row>
    <row r="441643" spans="16:16" x14ac:dyDescent="0.3">
      <c r="P441643" s="83"/>
    </row>
    <row r="441644" spans="16:16" x14ac:dyDescent="0.3">
      <c r="P441644" s="83"/>
    </row>
    <row r="441645" spans="16:16" x14ac:dyDescent="0.3">
      <c r="P441645" s="83"/>
    </row>
    <row r="441646" spans="16:16" x14ac:dyDescent="0.3">
      <c r="P441646" s="83"/>
    </row>
    <row r="441647" spans="16:16" x14ac:dyDescent="0.3">
      <c r="P441647" s="83"/>
    </row>
    <row r="441648" spans="16:16" x14ac:dyDescent="0.3">
      <c r="P441648" s="83"/>
    </row>
    <row r="441649" spans="16:16" x14ac:dyDescent="0.3">
      <c r="P441649" s="83"/>
    </row>
    <row r="441650" spans="16:16" x14ac:dyDescent="0.3">
      <c r="P441650" s="83"/>
    </row>
    <row r="441651" spans="16:16" x14ac:dyDescent="0.3">
      <c r="P441651" s="83"/>
    </row>
    <row r="441652" spans="16:16" x14ac:dyDescent="0.3">
      <c r="P441652" s="83"/>
    </row>
    <row r="441653" spans="16:16" x14ac:dyDescent="0.3">
      <c r="P441653" s="83"/>
    </row>
    <row r="441654" spans="16:16" x14ac:dyDescent="0.3">
      <c r="P441654" s="83"/>
    </row>
    <row r="441655" spans="16:16" x14ac:dyDescent="0.3">
      <c r="P441655" s="83"/>
    </row>
    <row r="441656" spans="16:16" x14ac:dyDescent="0.3">
      <c r="P441656" s="83"/>
    </row>
    <row r="441657" spans="16:16" x14ac:dyDescent="0.3">
      <c r="P441657" s="83"/>
    </row>
    <row r="441658" spans="16:16" x14ac:dyDescent="0.3">
      <c r="P441658" s="83"/>
    </row>
    <row r="441659" spans="16:16" x14ac:dyDescent="0.3">
      <c r="P441659" s="83"/>
    </row>
    <row r="441660" spans="16:16" x14ac:dyDescent="0.3">
      <c r="P441660" s="83"/>
    </row>
    <row r="441661" spans="16:16" x14ac:dyDescent="0.3">
      <c r="P441661" s="83"/>
    </row>
    <row r="441662" spans="16:16" x14ac:dyDescent="0.3">
      <c r="P441662" s="83"/>
    </row>
    <row r="441663" spans="16:16" x14ac:dyDescent="0.3">
      <c r="P441663" s="83"/>
    </row>
    <row r="441664" spans="16:16" x14ac:dyDescent="0.3">
      <c r="P441664" s="83"/>
    </row>
    <row r="441665" spans="16:16" x14ac:dyDescent="0.3">
      <c r="P441665" s="83"/>
    </row>
    <row r="441666" spans="16:16" x14ac:dyDescent="0.3">
      <c r="P441666" s="83"/>
    </row>
    <row r="441667" spans="16:16" x14ac:dyDescent="0.3">
      <c r="P441667" s="83"/>
    </row>
    <row r="441668" spans="16:16" x14ac:dyDescent="0.3">
      <c r="P441668" s="83"/>
    </row>
    <row r="441669" spans="16:16" x14ac:dyDescent="0.3">
      <c r="P441669" s="83"/>
    </row>
    <row r="441670" spans="16:16" x14ac:dyDescent="0.3">
      <c r="P441670" s="83"/>
    </row>
    <row r="441671" spans="16:16" x14ac:dyDescent="0.3">
      <c r="P441671" s="83"/>
    </row>
    <row r="441672" spans="16:16" x14ac:dyDescent="0.3">
      <c r="P441672" s="83"/>
    </row>
    <row r="441673" spans="16:16" x14ac:dyDescent="0.3">
      <c r="P441673" s="83"/>
    </row>
    <row r="441674" spans="16:16" x14ac:dyDescent="0.3">
      <c r="P441674" s="83"/>
    </row>
    <row r="441675" spans="16:16" x14ac:dyDescent="0.3">
      <c r="P441675" s="83"/>
    </row>
    <row r="441676" spans="16:16" x14ac:dyDescent="0.3">
      <c r="P441676" s="83"/>
    </row>
    <row r="441677" spans="16:16" x14ac:dyDescent="0.3">
      <c r="P441677" s="83"/>
    </row>
    <row r="441678" spans="16:16" x14ac:dyDescent="0.3">
      <c r="P441678" s="83"/>
    </row>
    <row r="441679" spans="16:16" x14ac:dyDescent="0.3">
      <c r="P441679" s="83"/>
    </row>
    <row r="441680" spans="16:16" x14ac:dyDescent="0.3">
      <c r="P441680" s="83"/>
    </row>
    <row r="441681" spans="16:16" x14ac:dyDescent="0.3">
      <c r="P441681" s="83"/>
    </row>
    <row r="441682" spans="16:16" x14ac:dyDescent="0.3">
      <c r="P441682" s="83"/>
    </row>
    <row r="441683" spans="16:16" x14ac:dyDescent="0.3">
      <c r="P441683" s="83"/>
    </row>
    <row r="441684" spans="16:16" x14ac:dyDescent="0.3">
      <c r="P441684" s="83"/>
    </row>
    <row r="441685" spans="16:16" x14ac:dyDescent="0.3">
      <c r="P441685" s="83"/>
    </row>
    <row r="441686" spans="16:16" x14ac:dyDescent="0.3">
      <c r="P441686" s="83"/>
    </row>
    <row r="441687" spans="16:16" x14ac:dyDescent="0.3">
      <c r="P441687" s="83"/>
    </row>
    <row r="441688" spans="16:16" x14ac:dyDescent="0.3">
      <c r="P441688" s="83"/>
    </row>
    <row r="441689" spans="16:16" x14ac:dyDescent="0.3">
      <c r="P441689" s="83"/>
    </row>
    <row r="441690" spans="16:16" x14ac:dyDescent="0.3">
      <c r="P441690" s="83"/>
    </row>
    <row r="441691" spans="16:16" x14ac:dyDescent="0.3">
      <c r="P441691" s="83"/>
    </row>
    <row r="441692" spans="16:16" x14ac:dyDescent="0.3">
      <c r="P441692" s="83"/>
    </row>
    <row r="441693" spans="16:16" x14ac:dyDescent="0.3">
      <c r="P441693" s="83"/>
    </row>
    <row r="441694" spans="16:16" x14ac:dyDescent="0.3">
      <c r="P441694" s="83"/>
    </row>
    <row r="441695" spans="16:16" x14ac:dyDescent="0.3">
      <c r="P441695" s="83"/>
    </row>
    <row r="441696" spans="16:16" x14ac:dyDescent="0.3">
      <c r="P441696" s="83"/>
    </row>
    <row r="441697" spans="16:16" x14ac:dyDescent="0.3">
      <c r="P441697" s="83"/>
    </row>
    <row r="441698" spans="16:16" x14ac:dyDescent="0.3">
      <c r="P441698" s="83"/>
    </row>
    <row r="441699" spans="16:16" x14ac:dyDescent="0.3">
      <c r="P441699" s="83"/>
    </row>
    <row r="441700" spans="16:16" x14ac:dyDescent="0.3">
      <c r="P441700" s="83"/>
    </row>
    <row r="441701" spans="16:16" x14ac:dyDescent="0.3">
      <c r="P441701" s="83"/>
    </row>
    <row r="441702" spans="16:16" x14ac:dyDescent="0.3">
      <c r="P441702" s="83"/>
    </row>
    <row r="441703" spans="16:16" x14ac:dyDescent="0.3">
      <c r="P441703" s="83"/>
    </row>
    <row r="441704" spans="16:16" x14ac:dyDescent="0.3">
      <c r="P441704" s="83"/>
    </row>
    <row r="441705" spans="16:16" x14ac:dyDescent="0.3">
      <c r="P441705" s="83"/>
    </row>
    <row r="441706" spans="16:16" x14ac:dyDescent="0.3">
      <c r="P441706" s="83"/>
    </row>
    <row r="441707" spans="16:16" x14ac:dyDescent="0.3">
      <c r="P441707" s="83"/>
    </row>
    <row r="441708" spans="16:16" x14ac:dyDescent="0.3">
      <c r="P441708" s="83"/>
    </row>
    <row r="441709" spans="16:16" x14ac:dyDescent="0.3">
      <c r="P441709" s="83"/>
    </row>
    <row r="441710" spans="16:16" x14ac:dyDescent="0.3">
      <c r="P441710" s="83"/>
    </row>
    <row r="441711" spans="16:16" x14ac:dyDescent="0.3">
      <c r="P441711" s="83"/>
    </row>
    <row r="441712" spans="16:16" x14ac:dyDescent="0.3">
      <c r="P441712" s="83"/>
    </row>
    <row r="441713" spans="16:16" x14ac:dyDescent="0.3">
      <c r="P441713" s="83"/>
    </row>
    <row r="441714" spans="16:16" x14ac:dyDescent="0.3">
      <c r="P441714" s="83"/>
    </row>
    <row r="441715" spans="16:16" x14ac:dyDescent="0.3">
      <c r="P441715" s="83"/>
    </row>
    <row r="441716" spans="16:16" x14ac:dyDescent="0.3">
      <c r="P441716" s="83"/>
    </row>
    <row r="441717" spans="16:16" x14ac:dyDescent="0.3">
      <c r="P441717" s="83"/>
    </row>
    <row r="441718" spans="16:16" x14ac:dyDescent="0.3">
      <c r="P441718" s="83"/>
    </row>
    <row r="441719" spans="16:16" x14ac:dyDescent="0.3">
      <c r="P441719" s="83"/>
    </row>
    <row r="441720" spans="16:16" x14ac:dyDescent="0.3">
      <c r="P441720" s="83"/>
    </row>
    <row r="441721" spans="16:16" x14ac:dyDescent="0.3">
      <c r="P441721" s="83"/>
    </row>
    <row r="441722" spans="16:16" x14ac:dyDescent="0.3">
      <c r="P441722" s="83"/>
    </row>
    <row r="441723" spans="16:16" x14ac:dyDescent="0.3">
      <c r="P441723" s="83"/>
    </row>
    <row r="441724" spans="16:16" x14ac:dyDescent="0.3">
      <c r="P441724" s="83"/>
    </row>
    <row r="441725" spans="16:16" x14ac:dyDescent="0.3">
      <c r="P441725" s="83"/>
    </row>
    <row r="441726" spans="16:16" x14ac:dyDescent="0.3">
      <c r="P441726" s="83"/>
    </row>
    <row r="441727" spans="16:16" x14ac:dyDescent="0.3">
      <c r="P441727" s="83"/>
    </row>
    <row r="441728" spans="16:16" x14ac:dyDescent="0.3">
      <c r="P441728" s="83"/>
    </row>
    <row r="441729" spans="16:16" x14ac:dyDescent="0.3">
      <c r="P441729" s="83"/>
    </row>
    <row r="441730" spans="16:16" x14ac:dyDescent="0.3">
      <c r="P441730" s="83"/>
    </row>
    <row r="441731" spans="16:16" x14ac:dyDescent="0.3">
      <c r="P441731" s="83"/>
    </row>
    <row r="441732" spans="16:16" x14ac:dyDescent="0.3">
      <c r="P441732" s="83"/>
    </row>
    <row r="441733" spans="16:16" x14ac:dyDescent="0.3">
      <c r="P441733" s="83"/>
    </row>
    <row r="441734" spans="16:16" x14ac:dyDescent="0.3">
      <c r="P441734" s="83"/>
    </row>
    <row r="441735" spans="16:16" x14ac:dyDescent="0.3">
      <c r="P441735" s="83"/>
    </row>
    <row r="441736" spans="16:16" x14ac:dyDescent="0.3">
      <c r="P441736" s="83"/>
    </row>
    <row r="441737" spans="16:16" x14ac:dyDescent="0.3">
      <c r="P441737" s="83"/>
    </row>
    <row r="441738" spans="16:16" x14ac:dyDescent="0.3">
      <c r="P441738" s="83"/>
    </row>
    <row r="441739" spans="16:16" x14ac:dyDescent="0.3">
      <c r="P441739" s="83"/>
    </row>
    <row r="441740" spans="16:16" x14ac:dyDescent="0.3">
      <c r="P441740" s="83"/>
    </row>
    <row r="441741" spans="16:16" x14ac:dyDescent="0.3">
      <c r="P441741" s="83"/>
    </row>
    <row r="441742" spans="16:16" x14ac:dyDescent="0.3">
      <c r="P441742" s="83"/>
    </row>
    <row r="441743" spans="16:16" x14ac:dyDescent="0.3">
      <c r="P441743" s="83"/>
    </row>
    <row r="441744" spans="16:16" x14ac:dyDescent="0.3">
      <c r="P441744" s="83"/>
    </row>
    <row r="441745" spans="16:16" x14ac:dyDescent="0.3">
      <c r="P441745" s="83"/>
    </row>
    <row r="441746" spans="16:16" x14ac:dyDescent="0.3">
      <c r="P441746" s="83"/>
    </row>
    <row r="441747" spans="16:16" x14ac:dyDescent="0.3">
      <c r="P441747" s="83"/>
    </row>
    <row r="441748" spans="16:16" x14ac:dyDescent="0.3">
      <c r="P441748" s="83"/>
    </row>
    <row r="441749" spans="16:16" x14ac:dyDescent="0.3">
      <c r="P441749" s="83"/>
    </row>
    <row r="441750" spans="16:16" x14ac:dyDescent="0.3">
      <c r="P441750" s="83"/>
    </row>
    <row r="441751" spans="16:16" x14ac:dyDescent="0.3">
      <c r="P441751" s="83"/>
    </row>
    <row r="441752" spans="16:16" x14ac:dyDescent="0.3">
      <c r="P441752" s="83"/>
    </row>
    <row r="441753" spans="16:16" x14ac:dyDescent="0.3">
      <c r="P441753" s="83"/>
    </row>
    <row r="441754" spans="16:16" x14ac:dyDescent="0.3">
      <c r="P441754" s="83"/>
    </row>
    <row r="441755" spans="16:16" x14ac:dyDescent="0.3">
      <c r="P441755" s="83"/>
    </row>
    <row r="441756" spans="16:16" x14ac:dyDescent="0.3">
      <c r="P441756" s="83"/>
    </row>
    <row r="441757" spans="16:16" x14ac:dyDescent="0.3">
      <c r="P441757" s="83"/>
    </row>
    <row r="441758" spans="16:16" x14ac:dyDescent="0.3">
      <c r="P441758" s="83"/>
    </row>
    <row r="441759" spans="16:16" x14ac:dyDescent="0.3">
      <c r="P441759" s="83"/>
    </row>
    <row r="441760" spans="16:16" x14ac:dyDescent="0.3">
      <c r="P441760" s="83"/>
    </row>
    <row r="441761" spans="16:16" x14ac:dyDescent="0.3">
      <c r="P441761" s="83"/>
    </row>
    <row r="441762" spans="16:16" x14ac:dyDescent="0.3">
      <c r="P441762" s="83"/>
    </row>
    <row r="441763" spans="16:16" x14ac:dyDescent="0.3">
      <c r="P441763" s="83"/>
    </row>
    <row r="441764" spans="16:16" x14ac:dyDescent="0.3">
      <c r="P441764" s="83"/>
    </row>
    <row r="441765" spans="16:16" x14ac:dyDescent="0.3">
      <c r="P441765" s="83"/>
    </row>
    <row r="441766" spans="16:16" x14ac:dyDescent="0.3">
      <c r="P441766" s="83"/>
    </row>
    <row r="441767" spans="16:16" x14ac:dyDescent="0.3">
      <c r="P441767" s="83"/>
    </row>
    <row r="441768" spans="16:16" x14ac:dyDescent="0.3">
      <c r="P441768" s="83"/>
    </row>
    <row r="441769" spans="16:16" x14ac:dyDescent="0.3">
      <c r="P441769" s="83"/>
    </row>
    <row r="441770" spans="16:16" x14ac:dyDescent="0.3">
      <c r="P441770" s="83"/>
    </row>
    <row r="441771" spans="16:16" x14ac:dyDescent="0.3">
      <c r="P441771" s="83"/>
    </row>
    <row r="441772" spans="16:16" x14ac:dyDescent="0.3">
      <c r="P441772" s="83"/>
    </row>
    <row r="441773" spans="16:16" x14ac:dyDescent="0.3">
      <c r="P441773" s="83"/>
    </row>
    <row r="441774" spans="16:16" x14ac:dyDescent="0.3">
      <c r="P441774" s="83"/>
    </row>
    <row r="441775" spans="16:16" x14ac:dyDescent="0.3">
      <c r="P441775" s="83"/>
    </row>
    <row r="441776" spans="16:16" x14ac:dyDescent="0.3">
      <c r="P441776" s="83"/>
    </row>
    <row r="441777" spans="16:16" x14ac:dyDescent="0.3">
      <c r="P441777" s="83"/>
    </row>
    <row r="441778" spans="16:16" x14ac:dyDescent="0.3">
      <c r="P441778" s="83"/>
    </row>
    <row r="441779" spans="16:16" x14ac:dyDescent="0.3">
      <c r="P441779" s="83"/>
    </row>
    <row r="441780" spans="16:16" x14ac:dyDescent="0.3">
      <c r="P441780" s="83"/>
    </row>
    <row r="441781" spans="16:16" x14ac:dyDescent="0.3">
      <c r="P441781" s="83"/>
    </row>
    <row r="441782" spans="16:16" x14ac:dyDescent="0.3">
      <c r="P441782" s="83"/>
    </row>
    <row r="441783" spans="16:16" x14ac:dyDescent="0.3">
      <c r="P441783" s="83"/>
    </row>
    <row r="441784" spans="16:16" x14ac:dyDescent="0.3">
      <c r="P441784" s="83"/>
    </row>
    <row r="441785" spans="16:16" x14ac:dyDescent="0.3">
      <c r="P441785" s="83"/>
    </row>
    <row r="441786" spans="16:16" x14ac:dyDescent="0.3">
      <c r="P441786" s="83"/>
    </row>
    <row r="441787" spans="16:16" x14ac:dyDescent="0.3">
      <c r="P441787" s="83"/>
    </row>
    <row r="441788" spans="16:16" x14ac:dyDescent="0.3">
      <c r="P441788" s="83"/>
    </row>
    <row r="441789" spans="16:16" x14ac:dyDescent="0.3">
      <c r="P441789" s="83"/>
    </row>
    <row r="441790" spans="16:16" x14ac:dyDescent="0.3">
      <c r="P441790" s="83"/>
    </row>
    <row r="441791" spans="16:16" x14ac:dyDescent="0.3">
      <c r="P441791" s="83"/>
    </row>
    <row r="441792" spans="16:16" x14ac:dyDescent="0.3">
      <c r="P441792" s="83"/>
    </row>
    <row r="441793" spans="16:16" x14ac:dyDescent="0.3">
      <c r="P441793" s="83"/>
    </row>
    <row r="441794" spans="16:16" x14ac:dyDescent="0.3">
      <c r="P441794" s="83"/>
    </row>
    <row r="441795" spans="16:16" x14ac:dyDescent="0.3">
      <c r="P441795" s="83"/>
    </row>
    <row r="441796" spans="16:16" x14ac:dyDescent="0.3">
      <c r="P441796" s="83"/>
    </row>
    <row r="441797" spans="16:16" x14ac:dyDescent="0.3">
      <c r="P441797" s="83"/>
    </row>
    <row r="441798" spans="16:16" x14ac:dyDescent="0.3">
      <c r="P441798" s="83"/>
    </row>
    <row r="441799" spans="16:16" x14ac:dyDescent="0.3">
      <c r="P441799" s="83"/>
    </row>
    <row r="441800" spans="16:16" x14ac:dyDescent="0.3">
      <c r="P441800" s="83"/>
    </row>
    <row r="441801" spans="16:16" x14ac:dyDescent="0.3">
      <c r="P441801" s="83"/>
    </row>
    <row r="441802" spans="16:16" x14ac:dyDescent="0.3">
      <c r="P441802" s="83"/>
    </row>
    <row r="441803" spans="16:16" x14ac:dyDescent="0.3">
      <c r="P441803" s="83"/>
    </row>
    <row r="441804" spans="16:16" x14ac:dyDescent="0.3">
      <c r="P441804" s="83"/>
    </row>
    <row r="441805" spans="16:16" x14ac:dyDescent="0.3">
      <c r="P441805" s="83"/>
    </row>
    <row r="441806" spans="16:16" x14ac:dyDescent="0.3">
      <c r="P441806" s="83"/>
    </row>
    <row r="441807" spans="16:16" x14ac:dyDescent="0.3">
      <c r="P441807" s="83"/>
    </row>
    <row r="441808" spans="16:16" x14ac:dyDescent="0.3">
      <c r="P441808" s="83"/>
    </row>
    <row r="441809" spans="16:16" x14ac:dyDescent="0.3">
      <c r="P441809" s="83"/>
    </row>
    <row r="441810" spans="16:16" x14ac:dyDescent="0.3">
      <c r="P441810" s="83"/>
    </row>
    <row r="441811" spans="16:16" x14ac:dyDescent="0.3">
      <c r="P441811" s="83"/>
    </row>
    <row r="441812" spans="16:16" x14ac:dyDescent="0.3">
      <c r="P441812" s="83"/>
    </row>
    <row r="441813" spans="16:16" x14ac:dyDescent="0.3">
      <c r="P441813" s="83"/>
    </row>
    <row r="441814" spans="16:16" x14ac:dyDescent="0.3">
      <c r="P441814" s="83"/>
    </row>
    <row r="441815" spans="16:16" x14ac:dyDescent="0.3">
      <c r="P441815" s="83"/>
    </row>
    <row r="441816" spans="16:16" x14ac:dyDescent="0.3">
      <c r="P441816" s="83"/>
    </row>
    <row r="441817" spans="16:16" x14ac:dyDescent="0.3">
      <c r="P441817" s="83"/>
    </row>
    <row r="441818" spans="16:16" x14ac:dyDescent="0.3">
      <c r="P441818" s="83"/>
    </row>
    <row r="441819" spans="16:16" x14ac:dyDescent="0.3">
      <c r="P441819" s="83"/>
    </row>
    <row r="441820" spans="16:16" x14ac:dyDescent="0.3">
      <c r="P441820" s="83"/>
    </row>
    <row r="441821" spans="16:16" x14ac:dyDescent="0.3">
      <c r="P441821" s="83"/>
    </row>
    <row r="441822" spans="16:16" x14ac:dyDescent="0.3">
      <c r="P441822" s="83"/>
    </row>
    <row r="441823" spans="16:16" x14ac:dyDescent="0.3">
      <c r="P441823" s="83"/>
    </row>
    <row r="441824" spans="16:16" x14ac:dyDescent="0.3">
      <c r="P441824" s="83"/>
    </row>
    <row r="441825" spans="16:16" x14ac:dyDescent="0.3">
      <c r="P441825" s="83"/>
    </row>
    <row r="441826" spans="16:16" x14ac:dyDescent="0.3">
      <c r="P441826" s="83"/>
    </row>
    <row r="441827" spans="16:16" x14ac:dyDescent="0.3">
      <c r="P441827" s="83"/>
    </row>
    <row r="441828" spans="16:16" x14ac:dyDescent="0.3">
      <c r="P441828" s="83"/>
    </row>
    <row r="441829" spans="16:16" x14ac:dyDescent="0.3">
      <c r="P441829" s="83"/>
    </row>
    <row r="441830" spans="16:16" x14ac:dyDescent="0.3">
      <c r="P441830" s="83"/>
    </row>
    <row r="441831" spans="16:16" x14ac:dyDescent="0.3">
      <c r="P441831" s="83"/>
    </row>
    <row r="441832" spans="16:16" x14ac:dyDescent="0.3">
      <c r="P441832" s="83"/>
    </row>
    <row r="441833" spans="16:16" x14ac:dyDescent="0.3">
      <c r="P441833" s="83"/>
    </row>
    <row r="441834" spans="16:16" x14ac:dyDescent="0.3">
      <c r="P441834" s="83"/>
    </row>
    <row r="441835" spans="16:16" x14ac:dyDescent="0.3">
      <c r="P441835" s="83"/>
    </row>
    <row r="441836" spans="16:16" x14ac:dyDescent="0.3">
      <c r="P441836" s="83"/>
    </row>
    <row r="441837" spans="16:16" x14ac:dyDescent="0.3">
      <c r="P441837" s="83"/>
    </row>
    <row r="441838" spans="16:16" x14ac:dyDescent="0.3">
      <c r="P441838" s="83"/>
    </row>
    <row r="441839" spans="16:16" x14ac:dyDescent="0.3">
      <c r="P441839" s="83"/>
    </row>
    <row r="441840" spans="16:16" x14ac:dyDescent="0.3">
      <c r="P441840" s="83"/>
    </row>
    <row r="441841" spans="16:16" x14ac:dyDescent="0.3">
      <c r="P441841" s="83"/>
    </row>
    <row r="441842" spans="16:16" x14ac:dyDescent="0.3">
      <c r="P441842" s="83"/>
    </row>
    <row r="441843" spans="16:16" x14ac:dyDescent="0.3">
      <c r="P441843" s="83"/>
    </row>
    <row r="441844" spans="16:16" x14ac:dyDescent="0.3">
      <c r="P441844" s="83"/>
    </row>
    <row r="441845" spans="16:16" x14ac:dyDescent="0.3">
      <c r="P441845" s="83"/>
    </row>
    <row r="441846" spans="16:16" x14ac:dyDescent="0.3">
      <c r="P441846" s="83"/>
    </row>
    <row r="441847" spans="16:16" x14ac:dyDescent="0.3">
      <c r="P441847" s="83"/>
    </row>
    <row r="441848" spans="16:16" x14ac:dyDescent="0.3">
      <c r="P441848" s="83"/>
    </row>
    <row r="441849" spans="16:16" x14ac:dyDescent="0.3">
      <c r="P441849" s="83"/>
    </row>
    <row r="441850" spans="16:16" x14ac:dyDescent="0.3">
      <c r="P441850" s="83"/>
    </row>
    <row r="441851" spans="16:16" x14ac:dyDescent="0.3">
      <c r="P441851" s="83"/>
    </row>
    <row r="441852" spans="16:16" x14ac:dyDescent="0.3">
      <c r="P441852" s="83"/>
    </row>
    <row r="441853" spans="16:16" x14ac:dyDescent="0.3">
      <c r="P441853" s="83"/>
    </row>
    <row r="441854" spans="16:16" x14ac:dyDescent="0.3">
      <c r="P441854" s="83"/>
    </row>
    <row r="441855" spans="16:16" x14ac:dyDescent="0.3">
      <c r="P441855" s="83"/>
    </row>
    <row r="441856" spans="16:16" x14ac:dyDescent="0.3">
      <c r="P441856" s="83"/>
    </row>
    <row r="441857" spans="16:16" x14ac:dyDescent="0.3">
      <c r="P441857" s="83"/>
    </row>
    <row r="441858" spans="16:16" x14ac:dyDescent="0.3">
      <c r="P441858" s="83"/>
    </row>
    <row r="441859" spans="16:16" x14ac:dyDescent="0.3">
      <c r="P441859" s="83"/>
    </row>
    <row r="441860" spans="16:16" x14ac:dyDescent="0.3">
      <c r="P441860" s="83"/>
    </row>
    <row r="441861" spans="16:16" x14ac:dyDescent="0.3">
      <c r="P441861" s="83"/>
    </row>
    <row r="441862" spans="16:16" x14ac:dyDescent="0.3">
      <c r="P441862" s="83"/>
    </row>
    <row r="441863" spans="16:16" x14ac:dyDescent="0.3">
      <c r="P441863" s="83"/>
    </row>
    <row r="441864" spans="16:16" x14ac:dyDescent="0.3">
      <c r="P441864" s="83"/>
    </row>
    <row r="441865" spans="16:16" x14ac:dyDescent="0.3">
      <c r="P441865" s="83"/>
    </row>
    <row r="441866" spans="16:16" x14ac:dyDescent="0.3">
      <c r="P441866" s="83"/>
    </row>
    <row r="441867" spans="16:16" x14ac:dyDescent="0.3">
      <c r="P441867" s="83"/>
    </row>
    <row r="441868" spans="16:16" x14ac:dyDescent="0.3">
      <c r="P441868" s="83"/>
    </row>
    <row r="441869" spans="16:16" x14ac:dyDescent="0.3">
      <c r="P441869" s="83"/>
    </row>
    <row r="441870" spans="16:16" x14ac:dyDescent="0.3">
      <c r="P441870" s="83"/>
    </row>
    <row r="441871" spans="16:16" x14ac:dyDescent="0.3">
      <c r="P441871" s="83"/>
    </row>
    <row r="441872" spans="16:16" x14ac:dyDescent="0.3">
      <c r="P441872" s="83"/>
    </row>
    <row r="441873" spans="16:16" x14ac:dyDescent="0.3">
      <c r="P441873" s="83"/>
    </row>
    <row r="441874" spans="16:16" x14ac:dyDescent="0.3">
      <c r="P441874" s="83"/>
    </row>
    <row r="441875" spans="16:16" x14ac:dyDescent="0.3">
      <c r="P441875" s="83"/>
    </row>
    <row r="441876" spans="16:16" x14ac:dyDescent="0.3">
      <c r="P441876" s="83"/>
    </row>
    <row r="441877" spans="16:16" x14ac:dyDescent="0.3">
      <c r="P441877" s="83"/>
    </row>
    <row r="441878" spans="16:16" x14ac:dyDescent="0.3">
      <c r="P441878" s="83"/>
    </row>
    <row r="441879" spans="16:16" x14ac:dyDescent="0.3">
      <c r="P441879" s="83"/>
    </row>
    <row r="441880" spans="16:16" x14ac:dyDescent="0.3">
      <c r="P441880" s="83"/>
    </row>
    <row r="441881" spans="16:16" x14ac:dyDescent="0.3">
      <c r="P441881" s="83"/>
    </row>
    <row r="441882" spans="16:16" x14ac:dyDescent="0.3">
      <c r="P441882" s="83"/>
    </row>
    <row r="441883" spans="16:16" x14ac:dyDescent="0.3">
      <c r="P441883" s="83"/>
    </row>
    <row r="441884" spans="16:16" x14ac:dyDescent="0.3">
      <c r="P441884" s="83"/>
    </row>
    <row r="441885" spans="16:16" x14ac:dyDescent="0.3">
      <c r="P441885" s="83"/>
    </row>
    <row r="441886" spans="16:16" x14ac:dyDescent="0.3">
      <c r="P441886" s="83"/>
    </row>
    <row r="441887" spans="16:16" x14ac:dyDescent="0.3">
      <c r="P441887" s="83"/>
    </row>
    <row r="441888" spans="16:16" x14ac:dyDescent="0.3">
      <c r="P441888" s="83"/>
    </row>
    <row r="441889" spans="16:16" x14ac:dyDescent="0.3">
      <c r="P441889" s="83"/>
    </row>
    <row r="441890" spans="16:16" x14ac:dyDescent="0.3">
      <c r="P441890" s="83"/>
    </row>
    <row r="441891" spans="16:16" x14ac:dyDescent="0.3">
      <c r="P441891" s="83"/>
    </row>
    <row r="441892" spans="16:16" x14ac:dyDescent="0.3">
      <c r="P441892" s="83"/>
    </row>
    <row r="441893" spans="16:16" x14ac:dyDescent="0.3">
      <c r="P441893" s="83"/>
    </row>
    <row r="441894" spans="16:16" x14ac:dyDescent="0.3">
      <c r="P441894" s="83"/>
    </row>
    <row r="441895" spans="16:16" x14ac:dyDescent="0.3">
      <c r="P441895" s="83"/>
    </row>
    <row r="441896" spans="16:16" x14ac:dyDescent="0.3">
      <c r="P441896" s="83"/>
    </row>
    <row r="441897" spans="16:16" x14ac:dyDescent="0.3">
      <c r="P441897" s="83"/>
    </row>
    <row r="441898" spans="16:16" x14ac:dyDescent="0.3">
      <c r="P441898" s="83"/>
    </row>
    <row r="441899" spans="16:16" x14ac:dyDescent="0.3">
      <c r="P441899" s="83"/>
    </row>
    <row r="441900" spans="16:16" x14ac:dyDescent="0.3">
      <c r="P441900" s="83"/>
    </row>
    <row r="441901" spans="16:16" x14ac:dyDescent="0.3">
      <c r="P441901" s="83"/>
    </row>
    <row r="441902" spans="16:16" x14ac:dyDescent="0.3">
      <c r="P441902" s="83"/>
    </row>
    <row r="441903" spans="16:16" x14ac:dyDescent="0.3">
      <c r="P441903" s="83"/>
    </row>
    <row r="441904" spans="16:16" x14ac:dyDescent="0.3">
      <c r="P441904" s="83"/>
    </row>
    <row r="441905" spans="16:16" x14ac:dyDescent="0.3">
      <c r="P441905" s="83"/>
    </row>
    <row r="441906" spans="16:16" x14ac:dyDescent="0.3">
      <c r="P441906" s="83"/>
    </row>
    <row r="441907" spans="16:16" x14ac:dyDescent="0.3">
      <c r="P441907" s="83"/>
    </row>
    <row r="441908" spans="16:16" x14ac:dyDescent="0.3">
      <c r="P441908" s="83"/>
    </row>
    <row r="441909" spans="16:16" x14ac:dyDescent="0.3">
      <c r="P441909" s="83"/>
    </row>
    <row r="441910" spans="16:16" x14ac:dyDescent="0.3">
      <c r="P441910" s="83"/>
    </row>
    <row r="441911" spans="16:16" x14ac:dyDescent="0.3">
      <c r="P441911" s="83"/>
    </row>
    <row r="441912" spans="16:16" x14ac:dyDescent="0.3">
      <c r="P441912" s="83"/>
    </row>
    <row r="441913" spans="16:16" x14ac:dyDescent="0.3">
      <c r="P441913" s="83"/>
    </row>
    <row r="441914" spans="16:16" x14ac:dyDescent="0.3">
      <c r="P441914" s="83"/>
    </row>
    <row r="441915" spans="16:16" x14ac:dyDescent="0.3">
      <c r="P441915" s="83"/>
    </row>
    <row r="441916" spans="16:16" x14ac:dyDescent="0.3">
      <c r="P441916" s="83"/>
    </row>
    <row r="441917" spans="16:16" x14ac:dyDescent="0.3">
      <c r="P441917" s="83"/>
    </row>
    <row r="441918" spans="16:16" x14ac:dyDescent="0.3">
      <c r="P441918" s="83"/>
    </row>
    <row r="441919" spans="16:16" x14ac:dyDescent="0.3">
      <c r="P441919" s="83"/>
    </row>
    <row r="441920" spans="16:16" x14ac:dyDescent="0.3">
      <c r="P441920" s="83"/>
    </row>
    <row r="441921" spans="16:16" x14ac:dyDescent="0.3">
      <c r="P441921" s="83"/>
    </row>
    <row r="441922" spans="16:16" x14ac:dyDescent="0.3">
      <c r="P441922" s="83"/>
    </row>
    <row r="441923" spans="16:16" x14ac:dyDescent="0.3">
      <c r="P441923" s="83"/>
    </row>
    <row r="441924" spans="16:16" x14ac:dyDescent="0.3">
      <c r="P441924" s="83"/>
    </row>
    <row r="441925" spans="16:16" x14ac:dyDescent="0.3">
      <c r="P441925" s="83"/>
    </row>
    <row r="441926" spans="16:16" x14ac:dyDescent="0.3">
      <c r="P441926" s="83"/>
    </row>
    <row r="441927" spans="16:16" x14ac:dyDescent="0.3">
      <c r="P441927" s="83"/>
    </row>
    <row r="441928" spans="16:16" x14ac:dyDescent="0.3">
      <c r="P441928" s="83"/>
    </row>
    <row r="441929" spans="16:16" x14ac:dyDescent="0.3">
      <c r="P441929" s="83"/>
    </row>
    <row r="441930" spans="16:16" x14ac:dyDescent="0.3">
      <c r="P441930" s="83"/>
    </row>
    <row r="441931" spans="16:16" x14ac:dyDescent="0.3">
      <c r="P441931" s="83"/>
    </row>
    <row r="441932" spans="16:16" x14ac:dyDescent="0.3">
      <c r="P441932" s="83"/>
    </row>
    <row r="441933" spans="16:16" x14ac:dyDescent="0.3">
      <c r="P441933" s="83"/>
    </row>
    <row r="441934" spans="16:16" x14ac:dyDescent="0.3">
      <c r="P441934" s="83"/>
    </row>
    <row r="441935" spans="16:16" x14ac:dyDescent="0.3">
      <c r="P441935" s="83"/>
    </row>
    <row r="441936" spans="16:16" x14ac:dyDescent="0.3">
      <c r="P441936" s="83"/>
    </row>
    <row r="441937" spans="16:16" x14ac:dyDescent="0.3">
      <c r="P441937" s="83"/>
    </row>
    <row r="441938" spans="16:16" x14ac:dyDescent="0.3">
      <c r="P441938" s="83"/>
    </row>
    <row r="441939" spans="16:16" x14ac:dyDescent="0.3">
      <c r="P441939" s="83"/>
    </row>
    <row r="441940" spans="16:16" x14ac:dyDescent="0.3">
      <c r="P441940" s="83"/>
    </row>
    <row r="441941" spans="16:16" x14ac:dyDescent="0.3">
      <c r="P441941" s="83"/>
    </row>
    <row r="441942" spans="16:16" x14ac:dyDescent="0.3">
      <c r="P441942" s="83"/>
    </row>
    <row r="441943" spans="16:16" x14ac:dyDescent="0.3">
      <c r="P441943" s="83"/>
    </row>
    <row r="441944" spans="16:16" x14ac:dyDescent="0.3">
      <c r="P441944" s="83"/>
    </row>
    <row r="441945" spans="16:16" x14ac:dyDescent="0.3">
      <c r="P441945" s="83"/>
    </row>
    <row r="441946" spans="16:16" x14ac:dyDescent="0.3">
      <c r="P441946" s="83"/>
    </row>
    <row r="441947" spans="16:16" x14ac:dyDescent="0.3">
      <c r="P441947" s="83"/>
    </row>
    <row r="441948" spans="16:16" x14ac:dyDescent="0.3">
      <c r="P441948" s="83"/>
    </row>
    <row r="441949" spans="16:16" x14ac:dyDescent="0.3">
      <c r="P441949" s="83"/>
    </row>
    <row r="441950" spans="16:16" x14ac:dyDescent="0.3">
      <c r="P441950" s="83"/>
    </row>
    <row r="441951" spans="16:16" x14ac:dyDescent="0.3">
      <c r="P441951" s="83"/>
    </row>
    <row r="441952" spans="16:16" x14ac:dyDescent="0.3">
      <c r="P441952" s="83"/>
    </row>
    <row r="441953" spans="16:16" x14ac:dyDescent="0.3">
      <c r="P441953" s="83"/>
    </row>
    <row r="441954" spans="16:16" x14ac:dyDescent="0.3">
      <c r="P441954" s="83"/>
    </row>
    <row r="441955" spans="16:16" x14ac:dyDescent="0.3">
      <c r="P441955" s="83"/>
    </row>
    <row r="441956" spans="16:16" x14ac:dyDescent="0.3">
      <c r="P441956" s="83"/>
    </row>
    <row r="441957" spans="16:16" x14ac:dyDescent="0.3">
      <c r="P441957" s="83"/>
    </row>
    <row r="441958" spans="16:16" x14ac:dyDescent="0.3">
      <c r="P441958" s="83"/>
    </row>
    <row r="441959" spans="16:16" x14ac:dyDescent="0.3">
      <c r="P441959" s="83"/>
    </row>
    <row r="441960" spans="16:16" x14ac:dyDescent="0.3">
      <c r="P441960" s="83"/>
    </row>
    <row r="441961" spans="16:16" x14ac:dyDescent="0.3">
      <c r="P441961" s="83"/>
    </row>
    <row r="441962" spans="16:16" x14ac:dyDescent="0.3">
      <c r="P441962" s="83"/>
    </row>
    <row r="441963" spans="16:16" x14ac:dyDescent="0.3">
      <c r="P441963" s="83"/>
    </row>
    <row r="441964" spans="16:16" x14ac:dyDescent="0.3">
      <c r="P441964" s="83"/>
    </row>
    <row r="441965" spans="16:16" x14ac:dyDescent="0.3">
      <c r="P441965" s="83"/>
    </row>
    <row r="441966" spans="16:16" x14ac:dyDescent="0.3">
      <c r="P441966" s="83"/>
    </row>
    <row r="441967" spans="16:16" x14ac:dyDescent="0.3">
      <c r="P441967" s="83"/>
    </row>
    <row r="441968" spans="16:16" x14ac:dyDescent="0.3">
      <c r="P441968" s="83"/>
    </row>
    <row r="441969" spans="16:16" x14ac:dyDescent="0.3">
      <c r="P441969" s="83"/>
    </row>
    <row r="441970" spans="16:16" x14ac:dyDescent="0.3">
      <c r="P441970" s="83"/>
    </row>
    <row r="441971" spans="16:16" x14ac:dyDescent="0.3">
      <c r="P441971" s="83"/>
    </row>
    <row r="441972" spans="16:16" x14ac:dyDescent="0.3">
      <c r="P441972" s="83"/>
    </row>
    <row r="441973" spans="16:16" x14ac:dyDescent="0.3">
      <c r="P441973" s="83"/>
    </row>
    <row r="441974" spans="16:16" x14ac:dyDescent="0.3">
      <c r="P441974" s="83"/>
    </row>
    <row r="441975" spans="16:16" x14ac:dyDescent="0.3">
      <c r="P441975" s="83"/>
    </row>
    <row r="441976" spans="16:16" x14ac:dyDescent="0.3">
      <c r="P441976" s="83"/>
    </row>
    <row r="441977" spans="16:16" x14ac:dyDescent="0.3">
      <c r="P441977" s="83"/>
    </row>
    <row r="441978" spans="16:16" x14ac:dyDescent="0.3">
      <c r="P441978" s="83"/>
    </row>
    <row r="441979" spans="16:16" x14ac:dyDescent="0.3">
      <c r="P441979" s="83"/>
    </row>
    <row r="441980" spans="16:16" x14ac:dyDescent="0.3">
      <c r="P441980" s="83"/>
    </row>
    <row r="441981" spans="16:16" x14ac:dyDescent="0.3">
      <c r="P441981" s="83"/>
    </row>
    <row r="441982" spans="16:16" x14ac:dyDescent="0.3">
      <c r="P441982" s="83"/>
    </row>
    <row r="441983" spans="16:16" x14ac:dyDescent="0.3">
      <c r="P441983" s="83"/>
    </row>
    <row r="441984" spans="16:16" x14ac:dyDescent="0.3">
      <c r="P441984" s="83"/>
    </row>
    <row r="441985" spans="16:16" x14ac:dyDescent="0.3">
      <c r="P441985" s="83"/>
    </row>
    <row r="441986" spans="16:16" x14ac:dyDescent="0.3">
      <c r="P441986" s="83"/>
    </row>
    <row r="441987" spans="16:16" x14ac:dyDescent="0.3">
      <c r="P441987" s="83"/>
    </row>
    <row r="441988" spans="16:16" x14ac:dyDescent="0.3">
      <c r="P441988" s="83"/>
    </row>
    <row r="441989" spans="16:16" x14ac:dyDescent="0.3">
      <c r="P441989" s="83"/>
    </row>
    <row r="441990" spans="16:16" x14ac:dyDescent="0.3">
      <c r="P441990" s="83"/>
    </row>
    <row r="441991" spans="16:16" x14ac:dyDescent="0.3">
      <c r="P441991" s="83"/>
    </row>
    <row r="441992" spans="16:16" x14ac:dyDescent="0.3">
      <c r="P441992" s="83"/>
    </row>
    <row r="441993" spans="16:16" x14ac:dyDescent="0.3">
      <c r="P441993" s="83"/>
    </row>
    <row r="441994" spans="16:16" x14ac:dyDescent="0.3">
      <c r="P441994" s="83"/>
    </row>
    <row r="441995" spans="16:16" x14ac:dyDescent="0.3">
      <c r="P441995" s="83"/>
    </row>
    <row r="441996" spans="16:16" x14ac:dyDescent="0.3">
      <c r="P441996" s="83"/>
    </row>
    <row r="441997" spans="16:16" x14ac:dyDescent="0.3">
      <c r="P441997" s="83"/>
    </row>
    <row r="441998" spans="16:16" x14ac:dyDescent="0.3">
      <c r="P441998" s="83"/>
    </row>
    <row r="441999" spans="16:16" x14ac:dyDescent="0.3">
      <c r="P441999" s="83"/>
    </row>
    <row r="442000" spans="16:16" x14ac:dyDescent="0.3">
      <c r="P442000" s="83"/>
    </row>
    <row r="442001" spans="16:16" x14ac:dyDescent="0.3">
      <c r="P442001" s="83"/>
    </row>
    <row r="442002" spans="16:16" x14ac:dyDescent="0.3">
      <c r="P442002" s="83"/>
    </row>
    <row r="442003" spans="16:16" x14ac:dyDescent="0.3">
      <c r="P442003" s="83"/>
    </row>
    <row r="442004" spans="16:16" x14ac:dyDescent="0.3">
      <c r="P442004" s="83"/>
    </row>
    <row r="442005" spans="16:16" x14ac:dyDescent="0.3">
      <c r="P442005" s="83"/>
    </row>
    <row r="442006" spans="16:16" x14ac:dyDescent="0.3">
      <c r="P442006" s="83"/>
    </row>
    <row r="442007" spans="16:16" x14ac:dyDescent="0.3">
      <c r="P442007" s="83"/>
    </row>
    <row r="442008" spans="16:16" x14ac:dyDescent="0.3">
      <c r="P442008" s="83"/>
    </row>
    <row r="442009" spans="16:16" x14ac:dyDescent="0.3">
      <c r="P442009" s="83"/>
    </row>
    <row r="442010" spans="16:16" x14ac:dyDescent="0.3">
      <c r="P442010" s="83"/>
    </row>
    <row r="442011" spans="16:16" x14ac:dyDescent="0.3">
      <c r="P442011" s="83"/>
    </row>
    <row r="442012" spans="16:16" x14ac:dyDescent="0.3">
      <c r="P442012" s="83"/>
    </row>
    <row r="442013" spans="16:16" x14ac:dyDescent="0.3">
      <c r="P442013" s="83"/>
    </row>
    <row r="442014" spans="16:16" x14ac:dyDescent="0.3">
      <c r="P442014" s="83"/>
    </row>
    <row r="442015" spans="16:16" x14ac:dyDescent="0.3">
      <c r="P442015" s="83"/>
    </row>
    <row r="442016" spans="16:16" x14ac:dyDescent="0.3">
      <c r="P442016" s="83"/>
    </row>
    <row r="442017" spans="16:16" x14ac:dyDescent="0.3">
      <c r="P442017" s="83"/>
    </row>
    <row r="442018" spans="16:16" x14ac:dyDescent="0.3">
      <c r="P442018" s="83"/>
    </row>
    <row r="442019" spans="16:16" x14ac:dyDescent="0.3">
      <c r="P442019" s="83"/>
    </row>
    <row r="442020" spans="16:16" x14ac:dyDescent="0.3">
      <c r="P442020" s="83"/>
    </row>
    <row r="442021" spans="16:16" x14ac:dyDescent="0.3">
      <c r="P442021" s="83"/>
    </row>
    <row r="442022" spans="16:16" x14ac:dyDescent="0.3">
      <c r="P442022" s="83"/>
    </row>
    <row r="442023" spans="16:16" x14ac:dyDescent="0.3">
      <c r="P442023" s="83"/>
    </row>
    <row r="442024" spans="16:16" x14ac:dyDescent="0.3">
      <c r="P442024" s="83"/>
    </row>
    <row r="442025" spans="16:16" x14ac:dyDescent="0.3">
      <c r="P442025" s="83"/>
    </row>
    <row r="442026" spans="16:16" x14ac:dyDescent="0.3">
      <c r="P442026" s="83"/>
    </row>
    <row r="442027" spans="16:16" x14ac:dyDescent="0.3">
      <c r="P442027" s="83"/>
    </row>
    <row r="442028" spans="16:16" x14ac:dyDescent="0.3">
      <c r="P442028" s="83"/>
    </row>
    <row r="442029" spans="16:16" x14ac:dyDescent="0.3">
      <c r="P442029" s="83"/>
    </row>
    <row r="442030" spans="16:16" x14ac:dyDescent="0.3">
      <c r="P442030" s="83"/>
    </row>
    <row r="442031" spans="16:16" x14ac:dyDescent="0.3">
      <c r="P442031" s="83"/>
    </row>
    <row r="442032" spans="16:16" x14ac:dyDescent="0.3">
      <c r="P442032" s="83"/>
    </row>
    <row r="442033" spans="16:16" x14ac:dyDescent="0.3">
      <c r="P442033" s="83"/>
    </row>
    <row r="442034" spans="16:16" x14ac:dyDescent="0.3">
      <c r="P442034" s="83"/>
    </row>
    <row r="442035" spans="16:16" x14ac:dyDescent="0.3">
      <c r="P442035" s="83"/>
    </row>
    <row r="442036" spans="16:16" x14ac:dyDescent="0.3">
      <c r="P442036" s="83"/>
    </row>
    <row r="442037" spans="16:16" x14ac:dyDescent="0.3">
      <c r="P442037" s="83"/>
    </row>
    <row r="442038" spans="16:16" x14ac:dyDescent="0.3">
      <c r="P442038" s="83"/>
    </row>
    <row r="442039" spans="16:16" x14ac:dyDescent="0.3">
      <c r="P442039" s="83"/>
    </row>
    <row r="442040" spans="16:16" x14ac:dyDescent="0.3">
      <c r="P442040" s="83"/>
    </row>
    <row r="442041" spans="16:16" x14ac:dyDescent="0.3">
      <c r="P442041" s="83"/>
    </row>
    <row r="442042" spans="16:16" x14ac:dyDescent="0.3">
      <c r="P442042" s="83"/>
    </row>
    <row r="442043" spans="16:16" x14ac:dyDescent="0.3">
      <c r="P442043" s="83"/>
    </row>
    <row r="442044" spans="16:16" x14ac:dyDescent="0.3">
      <c r="P442044" s="83"/>
    </row>
    <row r="442045" spans="16:16" x14ac:dyDescent="0.3">
      <c r="P442045" s="83"/>
    </row>
    <row r="442046" spans="16:16" x14ac:dyDescent="0.3">
      <c r="P442046" s="83"/>
    </row>
    <row r="442047" spans="16:16" x14ac:dyDescent="0.3">
      <c r="P442047" s="83"/>
    </row>
    <row r="442048" spans="16:16" x14ac:dyDescent="0.3">
      <c r="P442048" s="83"/>
    </row>
    <row r="442049" spans="16:16" x14ac:dyDescent="0.3">
      <c r="P442049" s="83"/>
    </row>
    <row r="442050" spans="16:16" x14ac:dyDescent="0.3">
      <c r="P442050" s="83"/>
    </row>
    <row r="442051" spans="16:16" x14ac:dyDescent="0.3">
      <c r="P442051" s="83"/>
    </row>
    <row r="442052" spans="16:16" x14ac:dyDescent="0.3">
      <c r="P442052" s="83"/>
    </row>
    <row r="442053" spans="16:16" x14ac:dyDescent="0.3">
      <c r="P442053" s="83"/>
    </row>
    <row r="442054" spans="16:16" x14ac:dyDescent="0.3">
      <c r="P442054" s="83"/>
    </row>
    <row r="442055" spans="16:16" x14ac:dyDescent="0.3">
      <c r="P442055" s="83"/>
    </row>
    <row r="442056" spans="16:16" x14ac:dyDescent="0.3">
      <c r="P442056" s="83"/>
    </row>
    <row r="442057" spans="16:16" x14ac:dyDescent="0.3">
      <c r="P442057" s="83"/>
    </row>
    <row r="442058" spans="16:16" x14ac:dyDescent="0.3">
      <c r="P442058" s="83"/>
    </row>
    <row r="442059" spans="16:16" x14ac:dyDescent="0.3">
      <c r="P442059" s="83"/>
    </row>
    <row r="442060" spans="16:16" x14ac:dyDescent="0.3">
      <c r="P442060" s="83"/>
    </row>
    <row r="442061" spans="16:16" x14ac:dyDescent="0.3">
      <c r="P442061" s="83"/>
    </row>
    <row r="442062" spans="16:16" x14ac:dyDescent="0.3">
      <c r="P442062" s="83"/>
    </row>
    <row r="442063" spans="16:16" x14ac:dyDescent="0.3">
      <c r="P442063" s="83"/>
    </row>
    <row r="442064" spans="16:16" x14ac:dyDescent="0.3">
      <c r="P442064" s="83"/>
    </row>
    <row r="442065" spans="16:16" x14ac:dyDescent="0.3">
      <c r="P442065" s="83"/>
    </row>
    <row r="442066" spans="16:16" x14ac:dyDescent="0.3">
      <c r="P442066" s="83"/>
    </row>
    <row r="442067" spans="16:16" x14ac:dyDescent="0.3">
      <c r="P442067" s="83"/>
    </row>
    <row r="442068" spans="16:16" x14ac:dyDescent="0.3">
      <c r="P442068" s="83"/>
    </row>
    <row r="442069" spans="16:16" x14ac:dyDescent="0.3">
      <c r="P442069" s="83"/>
    </row>
    <row r="442070" spans="16:16" x14ac:dyDescent="0.3">
      <c r="P442070" s="83"/>
    </row>
    <row r="442071" spans="16:16" x14ac:dyDescent="0.3">
      <c r="P442071" s="83"/>
    </row>
    <row r="442072" spans="16:16" x14ac:dyDescent="0.3">
      <c r="P442072" s="83"/>
    </row>
    <row r="442073" spans="16:16" x14ac:dyDescent="0.3">
      <c r="P442073" s="83"/>
    </row>
    <row r="442074" spans="16:16" x14ac:dyDescent="0.3">
      <c r="P442074" s="83"/>
    </row>
    <row r="442075" spans="16:16" x14ac:dyDescent="0.3">
      <c r="P442075" s="83"/>
    </row>
    <row r="442076" spans="16:16" x14ac:dyDescent="0.3">
      <c r="P442076" s="83"/>
    </row>
    <row r="442077" spans="16:16" x14ac:dyDescent="0.3">
      <c r="P442077" s="83"/>
    </row>
    <row r="442078" spans="16:16" x14ac:dyDescent="0.3">
      <c r="P442078" s="83"/>
    </row>
    <row r="442079" spans="16:16" x14ac:dyDescent="0.3">
      <c r="P442079" s="83"/>
    </row>
    <row r="442080" spans="16:16" x14ac:dyDescent="0.3">
      <c r="P442080" s="83"/>
    </row>
    <row r="442081" spans="16:16" x14ac:dyDescent="0.3">
      <c r="P442081" s="83"/>
    </row>
    <row r="442082" spans="16:16" x14ac:dyDescent="0.3">
      <c r="P442082" s="83"/>
    </row>
    <row r="442083" spans="16:16" x14ac:dyDescent="0.3">
      <c r="P442083" s="83"/>
    </row>
    <row r="442084" spans="16:16" x14ac:dyDescent="0.3">
      <c r="P442084" s="83"/>
    </row>
    <row r="442085" spans="16:16" x14ac:dyDescent="0.3">
      <c r="P442085" s="83"/>
    </row>
    <row r="442086" spans="16:16" x14ac:dyDescent="0.3">
      <c r="P442086" s="83"/>
    </row>
    <row r="442087" spans="16:16" x14ac:dyDescent="0.3">
      <c r="P442087" s="83"/>
    </row>
    <row r="442088" spans="16:16" x14ac:dyDescent="0.3">
      <c r="P442088" s="83"/>
    </row>
    <row r="442089" spans="16:16" x14ac:dyDescent="0.3">
      <c r="P442089" s="83"/>
    </row>
    <row r="442090" spans="16:16" x14ac:dyDescent="0.3">
      <c r="P442090" s="83"/>
    </row>
    <row r="442091" spans="16:16" x14ac:dyDescent="0.3">
      <c r="P442091" s="83"/>
    </row>
    <row r="442092" spans="16:16" x14ac:dyDescent="0.3">
      <c r="P442092" s="83"/>
    </row>
    <row r="442093" spans="16:16" x14ac:dyDescent="0.3">
      <c r="P442093" s="83"/>
    </row>
    <row r="442094" spans="16:16" x14ac:dyDescent="0.3">
      <c r="P442094" s="83"/>
    </row>
    <row r="442095" spans="16:16" x14ac:dyDescent="0.3">
      <c r="P442095" s="83"/>
    </row>
    <row r="442096" spans="16:16" x14ac:dyDescent="0.3">
      <c r="P442096" s="83"/>
    </row>
    <row r="442097" spans="16:16" x14ac:dyDescent="0.3">
      <c r="P442097" s="83"/>
    </row>
    <row r="442098" spans="16:16" x14ac:dyDescent="0.3">
      <c r="P442098" s="83"/>
    </row>
    <row r="442099" spans="16:16" x14ac:dyDescent="0.3">
      <c r="P442099" s="83"/>
    </row>
    <row r="442100" spans="16:16" x14ac:dyDescent="0.3">
      <c r="P442100" s="83"/>
    </row>
    <row r="442101" spans="16:16" x14ac:dyDescent="0.3">
      <c r="P442101" s="83"/>
    </row>
    <row r="442102" spans="16:16" x14ac:dyDescent="0.3">
      <c r="P442102" s="83"/>
    </row>
    <row r="442103" spans="16:16" x14ac:dyDescent="0.3">
      <c r="P442103" s="83"/>
    </row>
    <row r="442104" spans="16:16" x14ac:dyDescent="0.3">
      <c r="P442104" s="83"/>
    </row>
    <row r="442105" spans="16:16" x14ac:dyDescent="0.3">
      <c r="P442105" s="83"/>
    </row>
    <row r="442106" spans="16:16" x14ac:dyDescent="0.3">
      <c r="P442106" s="83"/>
    </row>
    <row r="442107" spans="16:16" x14ac:dyDescent="0.3">
      <c r="P442107" s="83"/>
    </row>
    <row r="442108" spans="16:16" x14ac:dyDescent="0.3">
      <c r="P442108" s="83"/>
    </row>
    <row r="442109" spans="16:16" x14ac:dyDescent="0.3">
      <c r="P442109" s="83"/>
    </row>
    <row r="442110" spans="16:16" x14ac:dyDescent="0.3">
      <c r="P442110" s="83"/>
    </row>
    <row r="442111" spans="16:16" x14ac:dyDescent="0.3">
      <c r="P442111" s="83"/>
    </row>
    <row r="442112" spans="16:16" x14ac:dyDescent="0.3">
      <c r="P442112" s="83"/>
    </row>
    <row r="442113" spans="16:16" x14ac:dyDescent="0.3">
      <c r="P442113" s="83"/>
    </row>
    <row r="442114" spans="16:16" x14ac:dyDescent="0.3">
      <c r="P442114" s="83"/>
    </row>
    <row r="442115" spans="16:16" x14ac:dyDescent="0.3">
      <c r="P442115" s="83"/>
    </row>
    <row r="442116" spans="16:16" x14ac:dyDescent="0.3">
      <c r="P442116" s="83"/>
    </row>
    <row r="442117" spans="16:16" x14ac:dyDescent="0.3">
      <c r="P442117" s="83"/>
    </row>
    <row r="442118" spans="16:16" x14ac:dyDescent="0.3">
      <c r="P442118" s="83"/>
    </row>
    <row r="442119" spans="16:16" x14ac:dyDescent="0.3">
      <c r="P442119" s="83"/>
    </row>
    <row r="442120" spans="16:16" x14ac:dyDescent="0.3">
      <c r="P442120" s="83"/>
    </row>
    <row r="442121" spans="16:16" x14ac:dyDescent="0.3">
      <c r="P442121" s="83"/>
    </row>
    <row r="442122" spans="16:16" x14ac:dyDescent="0.3">
      <c r="P442122" s="83"/>
    </row>
    <row r="442123" spans="16:16" x14ac:dyDescent="0.3">
      <c r="P442123" s="83"/>
    </row>
    <row r="442124" spans="16:16" x14ac:dyDescent="0.3">
      <c r="P442124" s="83"/>
    </row>
    <row r="442125" spans="16:16" x14ac:dyDescent="0.3">
      <c r="P442125" s="83"/>
    </row>
    <row r="442126" spans="16:16" x14ac:dyDescent="0.3">
      <c r="P442126" s="83"/>
    </row>
    <row r="442127" spans="16:16" x14ac:dyDescent="0.3">
      <c r="P442127" s="83"/>
    </row>
    <row r="442128" spans="16:16" x14ac:dyDescent="0.3">
      <c r="P442128" s="83"/>
    </row>
    <row r="442129" spans="16:16" x14ac:dyDescent="0.3">
      <c r="P442129" s="83"/>
    </row>
    <row r="442130" spans="16:16" x14ac:dyDescent="0.3">
      <c r="P442130" s="83"/>
    </row>
    <row r="442131" spans="16:16" x14ac:dyDescent="0.3">
      <c r="P442131" s="83"/>
    </row>
    <row r="442132" spans="16:16" x14ac:dyDescent="0.3">
      <c r="P442132" s="83"/>
    </row>
    <row r="442133" spans="16:16" x14ac:dyDescent="0.3">
      <c r="P442133" s="83"/>
    </row>
    <row r="442134" spans="16:16" x14ac:dyDescent="0.3">
      <c r="P442134" s="83"/>
    </row>
    <row r="442135" spans="16:16" x14ac:dyDescent="0.3">
      <c r="P442135" s="83"/>
    </row>
    <row r="442136" spans="16:16" x14ac:dyDescent="0.3">
      <c r="P442136" s="83"/>
    </row>
    <row r="442137" spans="16:16" x14ac:dyDescent="0.3">
      <c r="P442137" s="83"/>
    </row>
    <row r="442138" spans="16:16" x14ac:dyDescent="0.3">
      <c r="P442138" s="83"/>
    </row>
    <row r="442139" spans="16:16" x14ac:dyDescent="0.3">
      <c r="P442139" s="83"/>
    </row>
    <row r="442140" spans="16:16" x14ac:dyDescent="0.3">
      <c r="P442140" s="83"/>
    </row>
    <row r="442141" spans="16:16" x14ac:dyDescent="0.3">
      <c r="P442141" s="83"/>
    </row>
    <row r="442142" spans="16:16" x14ac:dyDescent="0.3">
      <c r="P442142" s="83"/>
    </row>
    <row r="442143" spans="16:16" x14ac:dyDescent="0.3">
      <c r="P442143" s="83"/>
    </row>
    <row r="442144" spans="16:16" x14ac:dyDescent="0.3">
      <c r="P442144" s="83"/>
    </row>
    <row r="442145" spans="16:16" x14ac:dyDescent="0.3">
      <c r="P442145" s="83"/>
    </row>
    <row r="442146" spans="16:16" x14ac:dyDescent="0.3">
      <c r="P442146" s="83"/>
    </row>
    <row r="442147" spans="16:16" x14ac:dyDescent="0.3">
      <c r="P442147" s="83"/>
    </row>
    <row r="442148" spans="16:16" x14ac:dyDescent="0.3">
      <c r="P442148" s="83"/>
    </row>
    <row r="442149" spans="16:16" x14ac:dyDescent="0.3">
      <c r="P442149" s="83"/>
    </row>
    <row r="442150" spans="16:16" x14ac:dyDescent="0.3">
      <c r="P442150" s="83"/>
    </row>
    <row r="442151" spans="16:16" x14ac:dyDescent="0.3">
      <c r="P442151" s="83"/>
    </row>
    <row r="442152" spans="16:16" x14ac:dyDescent="0.3">
      <c r="P442152" s="83"/>
    </row>
    <row r="442153" spans="16:16" x14ac:dyDescent="0.3">
      <c r="P442153" s="83"/>
    </row>
    <row r="442154" spans="16:16" x14ac:dyDescent="0.3">
      <c r="P442154" s="83"/>
    </row>
    <row r="442155" spans="16:16" x14ac:dyDescent="0.3">
      <c r="P442155" s="83"/>
    </row>
    <row r="442156" spans="16:16" x14ac:dyDescent="0.3">
      <c r="P442156" s="83"/>
    </row>
    <row r="442157" spans="16:16" x14ac:dyDescent="0.3">
      <c r="P442157" s="83"/>
    </row>
    <row r="442158" spans="16:16" x14ac:dyDescent="0.3">
      <c r="P442158" s="83"/>
    </row>
    <row r="442159" spans="16:16" x14ac:dyDescent="0.3">
      <c r="P442159" s="83"/>
    </row>
    <row r="442160" spans="16:16" x14ac:dyDescent="0.3">
      <c r="P442160" s="83"/>
    </row>
    <row r="442161" spans="16:16" x14ac:dyDescent="0.3">
      <c r="P442161" s="83"/>
    </row>
    <row r="442162" spans="16:16" x14ac:dyDescent="0.3">
      <c r="P442162" s="83"/>
    </row>
    <row r="442163" spans="16:16" x14ac:dyDescent="0.3">
      <c r="P442163" s="83"/>
    </row>
    <row r="442164" spans="16:16" x14ac:dyDescent="0.3">
      <c r="P442164" s="83"/>
    </row>
    <row r="442165" spans="16:16" x14ac:dyDescent="0.3">
      <c r="P442165" s="83"/>
    </row>
    <row r="442166" spans="16:16" x14ac:dyDescent="0.3">
      <c r="P442166" s="83"/>
    </row>
    <row r="442167" spans="16:16" x14ac:dyDescent="0.3">
      <c r="P442167" s="83"/>
    </row>
    <row r="442168" spans="16:16" x14ac:dyDescent="0.3">
      <c r="P442168" s="83"/>
    </row>
    <row r="442169" spans="16:16" x14ac:dyDescent="0.3">
      <c r="P442169" s="83"/>
    </row>
    <row r="442170" spans="16:16" x14ac:dyDescent="0.3">
      <c r="P442170" s="83"/>
    </row>
    <row r="442171" spans="16:16" x14ac:dyDescent="0.3">
      <c r="P442171" s="83"/>
    </row>
    <row r="442172" spans="16:16" x14ac:dyDescent="0.3">
      <c r="P442172" s="83"/>
    </row>
    <row r="442173" spans="16:16" x14ac:dyDescent="0.3">
      <c r="P442173" s="83"/>
    </row>
    <row r="442174" spans="16:16" x14ac:dyDescent="0.3">
      <c r="P442174" s="83"/>
    </row>
    <row r="442175" spans="16:16" x14ac:dyDescent="0.3">
      <c r="P442175" s="83"/>
    </row>
    <row r="442176" spans="16:16" x14ac:dyDescent="0.3">
      <c r="P442176" s="83"/>
    </row>
    <row r="442177" spans="16:16" x14ac:dyDescent="0.3">
      <c r="P442177" s="83"/>
    </row>
    <row r="442178" spans="16:16" x14ac:dyDescent="0.3">
      <c r="P442178" s="83"/>
    </row>
    <row r="442179" spans="16:16" x14ac:dyDescent="0.3">
      <c r="P442179" s="83"/>
    </row>
    <row r="442180" spans="16:16" x14ac:dyDescent="0.3">
      <c r="P442180" s="83"/>
    </row>
    <row r="442181" spans="16:16" x14ac:dyDescent="0.3">
      <c r="P442181" s="83"/>
    </row>
    <row r="442182" spans="16:16" x14ac:dyDescent="0.3">
      <c r="P442182" s="83"/>
    </row>
    <row r="442183" spans="16:16" x14ac:dyDescent="0.3">
      <c r="P442183" s="83"/>
    </row>
    <row r="442184" spans="16:16" x14ac:dyDescent="0.3">
      <c r="P442184" s="83"/>
    </row>
    <row r="442185" spans="16:16" x14ac:dyDescent="0.3">
      <c r="P442185" s="83"/>
    </row>
    <row r="442186" spans="16:16" x14ac:dyDescent="0.3">
      <c r="P442186" s="83"/>
    </row>
    <row r="442187" spans="16:16" x14ac:dyDescent="0.3">
      <c r="P442187" s="83"/>
    </row>
    <row r="442188" spans="16:16" x14ac:dyDescent="0.3">
      <c r="P442188" s="83"/>
    </row>
    <row r="442189" spans="16:16" x14ac:dyDescent="0.3">
      <c r="P442189" s="83"/>
    </row>
    <row r="442190" spans="16:16" x14ac:dyDescent="0.3">
      <c r="P442190" s="83"/>
    </row>
    <row r="442191" spans="16:16" x14ac:dyDescent="0.3">
      <c r="P442191" s="83"/>
    </row>
    <row r="442192" spans="16:16" x14ac:dyDescent="0.3">
      <c r="P442192" s="83"/>
    </row>
    <row r="442193" spans="16:16" x14ac:dyDescent="0.3">
      <c r="P442193" s="83"/>
    </row>
    <row r="442194" spans="16:16" x14ac:dyDescent="0.3">
      <c r="P442194" s="83"/>
    </row>
    <row r="442195" spans="16:16" x14ac:dyDescent="0.3">
      <c r="P442195" s="83"/>
    </row>
    <row r="442196" spans="16:16" x14ac:dyDescent="0.3">
      <c r="P442196" s="83"/>
    </row>
    <row r="442197" spans="16:16" x14ac:dyDescent="0.3">
      <c r="P442197" s="83"/>
    </row>
    <row r="442198" spans="16:16" x14ac:dyDescent="0.3">
      <c r="P442198" s="83"/>
    </row>
    <row r="442199" spans="16:16" x14ac:dyDescent="0.3">
      <c r="P442199" s="83"/>
    </row>
    <row r="442200" spans="16:16" x14ac:dyDescent="0.3">
      <c r="P442200" s="83"/>
    </row>
    <row r="442201" spans="16:16" x14ac:dyDescent="0.3">
      <c r="P442201" s="83"/>
    </row>
    <row r="442202" spans="16:16" x14ac:dyDescent="0.3">
      <c r="P442202" s="83"/>
    </row>
    <row r="442203" spans="16:16" x14ac:dyDescent="0.3">
      <c r="P442203" s="83"/>
    </row>
    <row r="442204" spans="16:16" x14ac:dyDescent="0.3">
      <c r="P442204" s="83"/>
    </row>
    <row r="442205" spans="16:16" x14ac:dyDescent="0.3">
      <c r="P442205" s="83"/>
    </row>
    <row r="442206" spans="16:16" x14ac:dyDescent="0.3">
      <c r="P442206" s="83"/>
    </row>
    <row r="442207" spans="16:16" x14ac:dyDescent="0.3">
      <c r="P442207" s="83"/>
    </row>
    <row r="442208" spans="16:16" x14ac:dyDescent="0.3">
      <c r="P442208" s="83"/>
    </row>
    <row r="442209" spans="16:16" x14ac:dyDescent="0.3">
      <c r="P442209" s="83"/>
    </row>
    <row r="442210" spans="16:16" x14ac:dyDescent="0.3">
      <c r="P442210" s="83"/>
    </row>
    <row r="442211" spans="16:16" x14ac:dyDescent="0.3">
      <c r="P442211" s="83"/>
    </row>
    <row r="442212" spans="16:16" x14ac:dyDescent="0.3">
      <c r="P442212" s="83"/>
    </row>
    <row r="442213" spans="16:16" x14ac:dyDescent="0.3">
      <c r="P442213" s="83"/>
    </row>
    <row r="442214" spans="16:16" x14ac:dyDescent="0.3">
      <c r="P442214" s="83"/>
    </row>
    <row r="442215" spans="16:16" x14ac:dyDescent="0.3">
      <c r="P442215" s="83"/>
    </row>
    <row r="442216" spans="16:16" x14ac:dyDescent="0.3">
      <c r="P442216" s="83"/>
    </row>
    <row r="442217" spans="16:16" x14ac:dyDescent="0.3">
      <c r="P442217" s="83"/>
    </row>
    <row r="442218" spans="16:16" x14ac:dyDescent="0.3">
      <c r="P442218" s="83"/>
    </row>
    <row r="442219" spans="16:16" x14ac:dyDescent="0.3">
      <c r="P442219" s="83"/>
    </row>
    <row r="442220" spans="16:16" x14ac:dyDescent="0.3">
      <c r="P442220" s="83"/>
    </row>
    <row r="442221" spans="16:16" x14ac:dyDescent="0.3">
      <c r="P442221" s="83"/>
    </row>
    <row r="442222" spans="16:16" x14ac:dyDescent="0.3">
      <c r="P442222" s="83"/>
    </row>
    <row r="442223" spans="16:16" x14ac:dyDescent="0.3">
      <c r="P442223" s="83"/>
    </row>
    <row r="442224" spans="16:16" x14ac:dyDescent="0.3">
      <c r="P442224" s="83"/>
    </row>
    <row r="442225" spans="16:16" x14ac:dyDescent="0.3">
      <c r="P442225" s="83"/>
    </row>
    <row r="442226" spans="16:16" x14ac:dyDescent="0.3">
      <c r="P442226" s="83"/>
    </row>
    <row r="442227" spans="16:16" x14ac:dyDescent="0.3">
      <c r="P442227" s="83"/>
    </row>
    <row r="442228" spans="16:16" x14ac:dyDescent="0.3">
      <c r="P442228" s="83"/>
    </row>
    <row r="442229" spans="16:16" x14ac:dyDescent="0.3">
      <c r="P442229" s="83"/>
    </row>
    <row r="442230" spans="16:16" x14ac:dyDescent="0.3">
      <c r="P442230" s="83"/>
    </row>
    <row r="442231" spans="16:16" x14ac:dyDescent="0.3">
      <c r="P442231" s="83"/>
    </row>
    <row r="442232" spans="16:16" x14ac:dyDescent="0.3">
      <c r="P442232" s="83"/>
    </row>
    <row r="442233" spans="16:16" x14ac:dyDescent="0.3">
      <c r="P442233" s="83"/>
    </row>
    <row r="442234" spans="16:16" x14ac:dyDescent="0.3">
      <c r="P442234" s="83"/>
    </row>
    <row r="442235" spans="16:16" x14ac:dyDescent="0.3">
      <c r="P442235" s="83"/>
    </row>
    <row r="442236" spans="16:16" x14ac:dyDescent="0.3">
      <c r="P442236" s="83"/>
    </row>
    <row r="442237" spans="16:16" x14ac:dyDescent="0.3">
      <c r="P442237" s="83"/>
    </row>
    <row r="442238" spans="16:16" x14ac:dyDescent="0.3">
      <c r="P442238" s="83"/>
    </row>
    <row r="442239" spans="16:16" x14ac:dyDescent="0.3">
      <c r="P442239" s="83"/>
    </row>
    <row r="442240" spans="16:16" x14ac:dyDescent="0.3">
      <c r="P442240" s="83"/>
    </row>
    <row r="442241" spans="16:16" x14ac:dyDescent="0.3">
      <c r="P442241" s="83"/>
    </row>
    <row r="442242" spans="16:16" x14ac:dyDescent="0.3">
      <c r="P442242" s="83"/>
    </row>
    <row r="442243" spans="16:16" x14ac:dyDescent="0.3">
      <c r="P442243" s="83"/>
    </row>
    <row r="442244" spans="16:16" x14ac:dyDescent="0.3">
      <c r="P442244" s="83"/>
    </row>
    <row r="442245" spans="16:16" x14ac:dyDescent="0.3">
      <c r="P442245" s="83"/>
    </row>
    <row r="442246" spans="16:16" x14ac:dyDescent="0.3">
      <c r="P442246" s="83"/>
    </row>
    <row r="442247" spans="16:16" x14ac:dyDescent="0.3">
      <c r="P442247" s="83"/>
    </row>
    <row r="442248" spans="16:16" x14ac:dyDescent="0.3">
      <c r="P442248" s="83"/>
    </row>
    <row r="442249" spans="16:16" x14ac:dyDescent="0.3">
      <c r="P442249" s="83"/>
    </row>
    <row r="442250" spans="16:16" x14ac:dyDescent="0.3">
      <c r="P442250" s="83"/>
    </row>
    <row r="442251" spans="16:16" x14ac:dyDescent="0.3">
      <c r="P442251" s="83"/>
    </row>
    <row r="442252" spans="16:16" x14ac:dyDescent="0.3">
      <c r="P442252" s="83"/>
    </row>
    <row r="442253" spans="16:16" x14ac:dyDescent="0.3">
      <c r="P442253" s="83"/>
    </row>
    <row r="442254" spans="16:16" x14ac:dyDescent="0.3">
      <c r="P442254" s="83"/>
    </row>
    <row r="442255" spans="16:16" x14ac:dyDescent="0.3">
      <c r="P442255" s="83"/>
    </row>
    <row r="442256" spans="16:16" x14ac:dyDescent="0.3">
      <c r="P442256" s="83"/>
    </row>
    <row r="442257" spans="16:16" x14ac:dyDescent="0.3">
      <c r="P442257" s="83"/>
    </row>
    <row r="442258" spans="16:16" x14ac:dyDescent="0.3">
      <c r="P442258" s="83"/>
    </row>
    <row r="442259" spans="16:16" x14ac:dyDescent="0.3">
      <c r="P442259" s="83"/>
    </row>
    <row r="442260" spans="16:16" x14ac:dyDescent="0.3">
      <c r="P442260" s="83"/>
    </row>
    <row r="442261" spans="16:16" x14ac:dyDescent="0.3">
      <c r="P442261" s="83"/>
    </row>
    <row r="442262" spans="16:16" x14ac:dyDescent="0.3">
      <c r="P442262" s="83"/>
    </row>
    <row r="442263" spans="16:16" x14ac:dyDescent="0.3">
      <c r="P442263" s="83"/>
    </row>
    <row r="442264" spans="16:16" x14ac:dyDescent="0.3">
      <c r="P442264" s="83"/>
    </row>
    <row r="442265" spans="16:16" x14ac:dyDescent="0.3">
      <c r="P442265" s="83"/>
    </row>
    <row r="442266" spans="16:16" x14ac:dyDescent="0.3">
      <c r="P442266" s="83"/>
    </row>
    <row r="442267" spans="16:16" x14ac:dyDescent="0.3">
      <c r="P442267" s="83"/>
    </row>
    <row r="442268" spans="16:16" x14ac:dyDescent="0.3">
      <c r="P442268" s="83"/>
    </row>
    <row r="442269" spans="16:16" x14ac:dyDescent="0.3">
      <c r="P442269" s="83"/>
    </row>
    <row r="442270" spans="16:16" x14ac:dyDescent="0.3">
      <c r="P442270" s="83"/>
    </row>
    <row r="442271" spans="16:16" x14ac:dyDescent="0.3">
      <c r="P442271" s="83"/>
    </row>
    <row r="442272" spans="16:16" x14ac:dyDescent="0.3">
      <c r="P442272" s="83"/>
    </row>
    <row r="442273" spans="16:16" x14ac:dyDescent="0.3">
      <c r="P442273" s="83"/>
    </row>
    <row r="442274" spans="16:16" x14ac:dyDescent="0.3">
      <c r="P442274" s="83"/>
    </row>
    <row r="442275" spans="16:16" x14ac:dyDescent="0.3">
      <c r="P442275" s="83"/>
    </row>
    <row r="442276" spans="16:16" x14ac:dyDescent="0.3">
      <c r="P442276" s="83"/>
    </row>
    <row r="442277" spans="16:16" x14ac:dyDescent="0.3">
      <c r="P442277" s="83"/>
    </row>
    <row r="442278" spans="16:16" x14ac:dyDescent="0.3">
      <c r="P442278" s="83"/>
    </row>
    <row r="442279" spans="16:16" x14ac:dyDescent="0.3">
      <c r="P442279" s="83"/>
    </row>
    <row r="442280" spans="16:16" x14ac:dyDescent="0.3">
      <c r="P442280" s="83"/>
    </row>
    <row r="442281" spans="16:16" x14ac:dyDescent="0.3">
      <c r="P442281" s="83"/>
    </row>
    <row r="442282" spans="16:16" x14ac:dyDescent="0.3">
      <c r="P442282" s="83"/>
    </row>
    <row r="442283" spans="16:16" x14ac:dyDescent="0.3">
      <c r="P442283" s="83"/>
    </row>
    <row r="442284" spans="16:16" x14ac:dyDescent="0.3">
      <c r="P442284" s="83"/>
    </row>
    <row r="442285" spans="16:16" x14ac:dyDescent="0.3">
      <c r="P442285" s="83"/>
    </row>
    <row r="442286" spans="16:16" x14ac:dyDescent="0.3">
      <c r="P442286" s="83"/>
    </row>
    <row r="442287" spans="16:16" x14ac:dyDescent="0.3">
      <c r="P442287" s="83"/>
    </row>
    <row r="442288" spans="16:16" x14ac:dyDescent="0.3">
      <c r="P442288" s="83"/>
    </row>
    <row r="442289" spans="16:16" x14ac:dyDescent="0.3">
      <c r="P442289" s="83"/>
    </row>
    <row r="442290" spans="16:16" x14ac:dyDescent="0.3">
      <c r="P442290" s="83"/>
    </row>
    <row r="442291" spans="16:16" x14ac:dyDescent="0.3">
      <c r="P442291" s="83"/>
    </row>
    <row r="442292" spans="16:16" x14ac:dyDescent="0.3">
      <c r="P442292" s="83"/>
    </row>
    <row r="442293" spans="16:16" x14ac:dyDescent="0.3">
      <c r="P442293" s="83"/>
    </row>
    <row r="442294" spans="16:16" x14ac:dyDescent="0.3">
      <c r="P442294" s="83"/>
    </row>
    <row r="442295" spans="16:16" x14ac:dyDescent="0.3">
      <c r="P442295" s="83"/>
    </row>
    <row r="442296" spans="16:16" x14ac:dyDescent="0.3">
      <c r="P442296" s="83"/>
    </row>
    <row r="442297" spans="16:16" x14ac:dyDescent="0.3">
      <c r="P442297" s="83"/>
    </row>
    <row r="442298" spans="16:16" x14ac:dyDescent="0.3">
      <c r="P442298" s="83"/>
    </row>
    <row r="442299" spans="16:16" x14ac:dyDescent="0.3">
      <c r="P442299" s="83"/>
    </row>
    <row r="442300" spans="16:16" x14ac:dyDescent="0.3">
      <c r="P442300" s="83"/>
    </row>
    <row r="442301" spans="16:16" x14ac:dyDescent="0.3">
      <c r="P442301" s="83"/>
    </row>
    <row r="442302" spans="16:16" x14ac:dyDescent="0.3">
      <c r="P442302" s="83"/>
    </row>
    <row r="442303" spans="16:16" x14ac:dyDescent="0.3">
      <c r="P442303" s="83"/>
    </row>
    <row r="442304" spans="16:16" x14ac:dyDescent="0.3">
      <c r="P442304" s="83"/>
    </row>
    <row r="442305" spans="16:16" x14ac:dyDescent="0.3">
      <c r="P442305" s="83"/>
    </row>
    <row r="442306" spans="16:16" x14ac:dyDescent="0.3">
      <c r="P442306" s="83"/>
    </row>
    <row r="442307" spans="16:16" x14ac:dyDescent="0.3">
      <c r="P442307" s="83"/>
    </row>
    <row r="442308" spans="16:16" x14ac:dyDescent="0.3">
      <c r="P442308" s="83"/>
    </row>
    <row r="442309" spans="16:16" x14ac:dyDescent="0.3">
      <c r="P442309" s="83"/>
    </row>
    <row r="442310" spans="16:16" x14ac:dyDescent="0.3">
      <c r="P442310" s="83"/>
    </row>
    <row r="442311" spans="16:16" x14ac:dyDescent="0.3">
      <c r="P442311" s="83"/>
    </row>
    <row r="442312" spans="16:16" x14ac:dyDescent="0.3">
      <c r="P442312" s="83"/>
    </row>
    <row r="442313" spans="16:16" x14ac:dyDescent="0.3">
      <c r="P442313" s="83"/>
    </row>
    <row r="442314" spans="16:16" x14ac:dyDescent="0.3">
      <c r="P442314" s="83"/>
    </row>
    <row r="442315" spans="16:16" x14ac:dyDescent="0.3">
      <c r="P442315" s="83"/>
    </row>
    <row r="442316" spans="16:16" x14ac:dyDescent="0.3">
      <c r="P442316" s="83"/>
    </row>
    <row r="442317" spans="16:16" x14ac:dyDescent="0.3">
      <c r="P442317" s="83"/>
    </row>
    <row r="442318" spans="16:16" x14ac:dyDescent="0.3">
      <c r="P442318" s="83"/>
    </row>
    <row r="442319" spans="16:16" x14ac:dyDescent="0.3">
      <c r="P442319" s="83"/>
    </row>
    <row r="442320" spans="16:16" x14ac:dyDescent="0.3">
      <c r="P442320" s="83"/>
    </row>
    <row r="442321" spans="16:16" x14ac:dyDescent="0.3">
      <c r="P442321" s="83"/>
    </row>
    <row r="442322" spans="16:16" x14ac:dyDescent="0.3">
      <c r="P442322" s="83"/>
    </row>
    <row r="442323" spans="16:16" x14ac:dyDescent="0.3">
      <c r="P442323" s="83"/>
    </row>
    <row r="442324" spans="16:16" x14ac:dyDescent="0.3">
      <c r="P442324" s="83"/>
    </row>
    <row r="442325" spans="16:16" x14ac:dyDescent="0.3">
      <c r="P442325" s="83"/>
    </row>
    <row r="442326" spans="16:16" x14ac:dyDescent="0.3">
      <c r="P442326" s="83"/>
    </row>
    <row r="442327" spans="16:16" x14ac:dyDescent="0.3">
      <c r="P442327" s="83"/>
    </row>
    <row r="442328" spans="16:16" x14ac:dyDescent="0.3">
      <c r="P442328" s="83"/>
    </row>
    <row r="442329" spans="16:16" x14ac:dyDescent="0.3">
      <c r="P442329" s="83"/>
    </row>
    <row r="442330" spans="16:16" x14ac:dyDescent="0.3">
      <c r="P442330" s="83"/>
    </row>
    <row r="442331" spans="16:16" x14ac:dyDescent="0.3">
      <c r="P442331" s="83"/>
    </row>
    <row r="442332" spans="16:16" x14ac:dyDescent="0.3">
      <c r="P442332" s="83"/>
    </row>
    <row r="442333" spans="16:16" x14ac:dyDescent="0.3">
      <c r="P442333" s="83"/>
    </row>
    <row r="442334" spans="16:16" x14ac:dyDescent="0.3">
      <c r="P442334" s="83"/>
    </row>
    <row r="442335" spans="16:16" x14ac:dyDescent="0.3">
      <c r="P442335" s="83"/>
    </row>
    <row r="442336" spans="16:16" x14ac:dyDescent="0.3">
      <c r="P442336" s="83"/>
    </row>
    <row r="442337" spans="16:16" x14ac:dyDescent="0.3">
      <c r="P442337" s="83"/>
    </row>
    <row r="442338" spans="16:16" x14ac:dyDescent="0.3">
      <c r="P442338" s="83"/>
    </row>
    <row r="442339" spans="16:16" x14ac:dyDescent="0.3">
      <c r="P442339" s="83"/>
    </row>
    <row r="442340" spans="16:16" x14ac:dyDescent="0.3">
      <c r="P442340" s="83"/>
    </row>
    <row r="442341" spans="16:16" x14ac:dyDescent="0.3">
      <c r="P442341" s="83"/>
    </row>
    <row r="442342" spans="16:16" x14ac:dyDescent="0.3">
      <c r="P442342" s="83"/>
    </row>
    <row r="442343" spans="16:16" x14ac:dyDescent="0.3">
      <c r="P442343" s="83"/>
    </row>
    <row r="442344" spans="16:16" x14ac:dyDescent="0.3">
      <c r="P442344" s="83"/>
    </row>
    <row r="442345" spans="16:16" x14ac:dyDescent="0.3">
      <c r="P442345" s="83"/>
    </row>
    <row r="442346" spans="16:16" x14ac:dyDescent="0.3">
      <c r="P442346" s="83"/>
    </row>
    <row r="442347" spans="16:16" x14ac:dyDescent="0.3">
      <c r="P442347" s="83"/>
    </row>
    <row r="442348" spans="16:16" x14ac:dyDescent="0.3">
      <c r="P442348" s="83"/>
    </row>
    <row r="442349" spans="16:16" x14ac:dyDescent="0.3">
      <c r="P442349" s="83"/>
    </row>
    <row r="442350" spans="16:16" x14ac:dyDescent="0.3">
      <c r="P442350" s="83"/>
    </row>
    <row r="442351" spans="16:16" x14ac:dyDescent="0.3">
      <c r="P442351" s="83"/>
    </row>
    <row r="442352" spans="16:16" x14ac:dyDescent="0.3">
      <c r="P442352" s="83"/>
    </row>
    <row r="442353" spans="16:16" x14ac:dyDescent="0.3">
      <c r="P442353" s="83"/>
    </row>
    <row r="442354" spans="16:16" x14ac:dyDescent="0.3">
      <c r="P442354" s="83"/>
    </row>
    <row r="442355" spans="16:16" x14ac:dyDescent="0.3">
      <c r="P442355" s="83"/>
    </row>
    <row r="442356" spans="16:16" x14ac:dyDescent="0.3">
      <c r="P442356" s="83"/>
    </row>
    <row r="442357" spans="16:16" x14ac:dyDescent="0.3">
      <c r="P442357" s="83"/>
    </row>
    <row r="442358" spans="16:16" x14ac:dyDescent="0.3">
      <c r="P442358" s="83"/>
    </row>
    <row r="442359" spans="16:16" x14ac:dyDescent="0.3">
      <c r="P442359" s="83"/>
    </row>
    <row r="442360" spans="16:16" x14ac:dyDescent="0.3">
      <c r="P442360" s="83"/>
    </row>
    <row r="442361" spans="16:16" x14ac:dyDescent="0.3">
      <c r="P442361" s="83"/>
    </row>
    <row r="442362" spans="16:16" x14ac:dyDescent="0.3">
      <c r="P442362" s="83"/>
    </row>
    <row r="442363" spans="16:16" x14ac:dyDescent="0.3">
      <c r="P442363" s="83"/>
    </row>
    <row r="442364" spans="16:16" x14ac:dyDescent="0.3">
      <c r="P442364" s="83"/>
    </row>
    <row r="442365" spans="16:16" x14ac:dyDescent="0.3">
      <c r="P442365" s="83"/>
    </row>
    <row r="442366" spans="16:16" x14ac:dyDescent="0.3">
      <c r="P442366" s="83"/>
    </row>
    <row r="442367" spans="16:16" x14ac:dyDescent="0.3">
      <c r="P442367" s="83"/>
    </row>
    <row r="442368" spans="16:16" x14ac:dyDescent="0.3">
      <c r="P442368" s="83"/>
    </row>
    <row r="442369" spans="16:16" x14ac:dyDescent="0.3">
      <c r="P442369" s="83"/>
    </row>
    <row r="442370" spans="16:16" x14ac:dyDescent="0.3">
      <c r="P442370" s="83"/>
    </row>
    <row r="442371" spans="16:16" x14ac:dyDescent="0.3">
      <c r="P442371" s="83"/>
    </row>
    <row r="442372" spans="16:16" x14ac:dyDescent="0.3">
      <c r="P442372" s="83"/>
    </row>
    <row r="442373" spans="16:16" x14ac:dyDescent="0.3">
      <c r="P442373" s="83"/>
    </row>
    <row r="442374" spans="16:16" x14ac:dyDescent="0.3">
      <c r="P442374" s="83"/>
    </row>
    <row r="442375" spans="16:16" x14ac:dyDescent="0.3">
      <c r="P442375" s="83"/>
    </row>
    <row r="442376" spans="16:16" x14ac:dyDescent="0.3">
      <c r="P442376" s="83"/>
    </row>
    <row r="442377" spans="16:16" x14ac:dyDescent="0.3">
      <c r="P442377" s="83"/>
    </row>
    <row r="442378" spans="16:16" x14ac:dyDescent="0.3">
      <c r="P442378" s="83"/>
    </row>
    <row r="442379" spans="16:16" x14ac:dyDescent="0.3">
      <c r="P442379" s="83"/>
    </row>
    <row r="442380" spans="16:16" x14ac:dyDescent="0.3">
      <c r="P442380" s="83"/>
    </row>
    <row r="442381" spans="16:16" x14ac:dyDescent="0.3">
      <c r="P442381" s="83"/>
    </row>
    <row r="442382" spans="16:16" x14ac:dyDescent="0.3">
      <c r="P442382" s="83"/>
    </row>
    <row r="442383" spans="16:16" x14ac:dyDescent="0.3">
      <c r="P442383" s="83"/>
    </row>
    <row r="442384" spans="16:16" x14ac:dyDescent="0.3">
      <c r="P442384" s="83"/>
    </row>
    <row r="442385" spans="16:16" x14ac:dyDescent="0.3">
      <c r="P442385" s="83"/>
    </row>
    <row r="442386" spans="16:16" x14ac:dyDescent="0.3">
      <c r="P442386" s="83"/>
    </row>
    <row r="442387" spans="16:16" x14ac:dyDescent="0.3">
      <c r="P442387" s="83"/>
    </row>
    <row r="442388" spans="16:16" x14ac:dyDescent="0.3">
      <c r="P442388" s="83"/>
    </row>
    <row r="442389" spans="16:16" x14ac:dyDescent="0.3">
      <c r="P442389" s="83"/>
    </row>
    <row r="442390" spans="16:16" x14ac:dyDescent="0.3">
      <c r="P442390" s="83"/>
    </row>
    <row r="442391" spans="16:16" x14ac:dyDescent="0.3">
      <c r="P442391" s="83"/>
    </row>
    <row r="442392" spans="16:16" x14ac:dyDescent="0.3">
      <c r="P442392" s="83"/>
    </row>
    <row r="442393" spans="16:16" x14ac:dyDescent="0.3">
      <c r="P442393" s="83"/>
    </row>
    <row r="442394" spans="16:16" x14ac:dyDescent="0.3">
      <c r="P442394" s="83"/>
    </row>
    <row r="442395" spans="16:16" x14ac:dyDescent="0.3">
      <c r="P442395" s="83"/>
    </row>
    <row r="442396" spans="16:16" x14ac:dyDescent="0.3">
      <c r="P442396" s="83"/>
    </row>
    <row r="442397" spans="16:16" x14ac:dyDescent="0.3">
      <c r="P442397" s="83"/>
    </row>
    <row r="442398" spans="16:16" x14ac:dyDescent="0.3">
      <c r="P442398" s="83"/>
    </row>
    <row r="442399" spans="16:16" x14ac:dyDescent="0.3">
      <c r="P442399" s="83"/>
    </row>
    <row r="442400" spans="16:16" x14ac:dyDescent="0.3">
      <c r="P442400" s="83"/>
    </row>
    <row r="442401" spans="16:16" x14ac:dyDescent="0.3">
      <c r="P442401" s="83"/>
    </row>
    <row r="442402" spans="16:16" x14ac:dyDescent="0.3">
      <c r="P442402" s="83"/>
    </row>
    <row r="442403" spans="16:16" x14ac:dyDescent="0.3">
      <c r="P442403" s="83"/>
    </row>
    <row r="442404" spans="16:16" x14ac:dyDescent="0.3">
      <c r="P442404" s="83"/>
    </row>
    <row r="442405" spans="16:16" x14ac:dyDescent="0.3">
      <c r="P442405" s="83"/>
    </row>
    <row r="442406" spans="16:16" x14ac:dyDescent="0.3">
      <c r="P442406" s="83"/>
    </row>
    <row r="442407" spans="16:16" x14ac:dyDescent="0.3">
      <c r="P442407" s="83"/>
    </row>
    <row r="442408" spans="16:16" x14ac:dyDescent="0.3">
      <c r="P442408" s="83"/>
    </row>
    <row r="442409" spans="16:16" x14ac:dyDescent="0.3">
      <c r="P442409" s="83"/>
    </row>
    <row r="442410" spans="16:16" x14ac:dyDescent="0.3">
      <c r="P442410" s="83"/>
    </row>
    <row r="442411" spans="16:16" x14ac:dyDescent="0.3">
      <c r="P442411" s="83"/>
    </row>
    <row r="442412" spans="16:16" x14ac:dyDescent="0.3">
      <c r="P442412" s="83"/>
    </row>
    <row r="442413" spans="16:16" x14ac:dyDescent="0.3">
      <c r="P442413" s="83"/>
    </row>
    <row r="442414" spans="16:16" x14ac:dyDescent="0.3">
      <c r="P442414" s="83"/>
    </row>
    <row r="442415" spans="16:16" x14ac:dyDescent="0.3">
      <c r="P442415" s="83"/>
    </row>
    <row r="442416" spans="16:16" x14ac:dyDescent="0.3">
      <c r="P442416" s="83"/>
    </row>
    <row r="442417" spans="16:16" x14ac:dyDescent="0.3">
      <c r="P442417" s="83"/>
    </row>
    <row r="442418" spans="16:16" x14ac:dyDescent="0.3">
      <c r="P442418" s="83"/>
    </row>
    <row r="442419" spans="16:16" x14ac:dyDescent="0.3">
      <c r="P442419" s="83"/>
    </row>
    <row r="442420" spans="16:16" x14ac:dyDescent="0.3">
      <c r="P442420" s="83"/>
    </row>
    <row r="442421" spans="16:16" x14ac:dyDescent="0.3">
      <c r="P442421" s="83"/>
    </row>
    <row r="442422" spans="16:16" x14ac:dyDescent="0.3">
      <c r="P442422" s="83"/>
    </row>
    <row r="442423" spans="16:16" x14ac:dyDescent="0.3">
      <c r="P442423" s="83"/>
    </row>
    <row r="442424" spans="16:16" x14ac:dyDescent="0.3">
      <c r="P442424" s="83"/>
    </row>
    <row r="442425" spans="16:16" x14ac:dyDescent="0.3">
      <c r="P442425" s="83"/>
    </row>
    <row r="442426" spans="16:16" x14ac:dyDescent="0.3">
      <c r="P442426" s="83"/>
    </row>
    <row r="442427" spans="16:16" x14ac:dyDescent="0.3">
      <c r="P442427" s="83"/>
    </row>
    <row r="442428" spans="16:16" x14ac:dyDescent="0.3">
      <c r="P442428" s="83"/>
    </row>
    <row r="442429" spans="16:16" x14ac:dyDescent="0.3">
      <c r="P442429" s="83"/>
    </row>
    <row r="442430" spans="16:16" x14ac:dyDescent="0.3">
      <c r="P442430" s="83"/>
    </row>
    <row r="442431" spans="16:16" x14ac:dyDescent="0.3">
      <c r="P442431" s="83"/>
    </row>
    <row r="442432" spans="16:16" x14ac:dyDescent="0.3">
      <c r="P442432" s="83"/>
    </row>
    <row r="442433" spans="16:16" x14ac:dyDescent="0.3">
      <c r="P442433" s="83"/>
    </row>
    <row r="442434" spans="16:16" x14ac:dyDescent="0.3">
      <c r="P442434" s="83"/>
    </row>
    <row r="442435" spans="16:16" x14ac:dyDescent="0.3">
      <c r="P442435" s="83"/>
    </row>
    <row r="442436" spans="16:16" x14ac:dyDescent="0.3">
      <c r="P442436" s="83"/>
    </row>
    <row r="442437" spans="16:16" x14ac:dyDescent="0.3">
      <c r="P442437" s="83"/>
    </row>
    <row r="442438" spans="16:16" x14ac:dyDescent="0.3">
      <c r="P442438" s="83"/>
    </row>
    <row r="442439" spans="16:16" x14ac:dyDescent="0.3">
      <c r="P442439" s="83"/>
    </row>
    <row r="442440" spans="16:16" x14ac:dyDescent="0.3">
      <c r="P442440" s="83"/>
    </row>
    <row r="442441" spans="16:16" x14ac:dyDescent="0.3">
      <c r="P442441" s="83"/>
    </row>
    <row r="442442" spans="16:16" x14ac:dyDescent="0.3">
      <c r="P442442" s="83"/>
    </row>
    <row r="442443" spans="16:16" x14ac:dyDescent="0.3">
      <c r="P442443" s="83"/>
    </row>
    <row r="442444" spans="16:16" x14ac:dyDescent="0.3">
      <c r="P442444" s="83"/>
    </row>
    <row r="442445" spans="16:16" x14ac:dyDescent="0.3">
      <c r="P442445" s="83"/>
    </row>
    <row r="442446" spans="16:16" x14ac:dyDescent="0.3">
      <c r="P442446" s="83"/>
    </row>
    <row r="442447" spans="16:16" x14ac:dyDescent="0.3">
      <c r="P442447" s="83"/>
    </row>
    <row r="442448" spans="16:16" x14ac:dyDescent="0.3">
      <c r="P442448" s="83"/>
    </row>
    <row r="442449" spans="16:16" x14ac:dyDescent="0.3">
      <c r="P442449" s="83"/>
    </row>
    <row r="442450" spans="16:16" x14ac:dyDescent="0.3">
      <c r="P442450" s="83"/>
    </row>
    <row r="442451" spans="16:16" x14ac:dyDescent="0.3">
      <c r="P442451" s="83"/>
    </row>
    <row r="442452" spans="16:16" x14ac:dyDescent="0.3">
      <c r="P442452" s="83"/>
    </row>
    <row r="442453" spans="16:16" x14ac:dyDescent="0.3">
      <c r="P442453" s="83"/>
    </row>
    <row r="442454" spans="16:16" x14ac:dyDescent="0.3">
      <c r="P442454" s="83"/>
    </row>
    <row r="442455" spans="16:16" x14ac:dyDescent="0.3">
      <c r="P442455" s="83"/>
    </row>
    <row r="442456" spans="16:16" x14ac:dyDescent="0.3">
      <c r="P442456" s="83"/>
    </row>
    <row r="442457" spans="16:16" x14ac:dyDescent="0.3">
      <c r="P442457" s="83"/>
    </row>
    <row r="442458" spans="16:16" x14ac:dyDescent="0.3">
      <c r="P442458" s="83"/>
    </row>
    <row r="442459" spans="16:16" x14ac:dyDescent="0.3">
      <c r="P442459" s="83"/>
    </row>
    <row r="442460" spans="16:16" x14ac:dyDescent="0.3">
      <c r="P442460" s="83"/>
    </row>
    <row r="442461" spans="16:16" x14ac:dyDescent="0.3">
      <c r="P442461" s="83"/>
    </row>
    <row r="442462" spans="16:16" x14ac:dyDescent="0.3">
      <c r="P442462" s="83"/>
    </row>
    <row r="442463" spans="16:16" x14ac:dyDescent="0.3">
      <c r="P442463" s="83"/>
    </row>
    <row r="442464" spans="16:16" x14ac:dyDescent="0.3">
      <c r="P442464" s="83"/>
    </row>
    <row r="442465" spans="16:16" x14ac:dyDescent="0.3">
      <c r="P442465" s="83"/>
    </row>
    <row r="442466" spans="16:16" x14ac:dyDescent="0.3">
      <c r="P442466" s="83"/>
    </row>
    <row r="442467" spans="16:16" x14ac:dyDescent="0.3">
      <c r="P442467" s="83"/>
    </row>
    <row r="442468" spans="16:16" x14ac:dyDescent="0.3">
      <c r="P442468" s="83"/>
    </row>
    <row r="442469" spans="16:16" x14ac:dyDescent="0.3">
      <c r="P442469" s="83"/>
    </row>
    <row r="442470" spans="16:16" x14ac:dyDescent="0.3">
      <c r="P442470" s="83"/>
    </row>
    <row r="442471" spans="16:16" x14ac:dyDescent="0.3">
      <c r="P442471" s="83"/>
    </row>
    <row r="442472" spans="16:16" x14ac:dyDescent="0.3">
      <c r="P442472" s="83"/>
    </row>
    <row r="442473" spans="16:16" x14ac:dyDescent="0.3">
      <c r="P442473" s="83"/>
    </row>
    <row r="442474" spans="16:16" x14ac:dyDescent="0.3">
      <c r="P442474" s="83"/>
    </row>
    <row r="442475" spans="16:16" x14ac:dyDescent="0.3">
      <c r="P442475" s="83"/>
    </row>
    <row r="442476" spans="16:16" x14ac:dyDescent="0.3">
      <c r="P442476" s="83"/>
    </row>
    <row r="442477" spans="16:16" x14ac:dyDescent="0.3">
      <c r="P442477" s="83"/>
    </row>
    <row r="442478" spans="16:16" x14ac:dyDescent="0.3">
      <c r="P442478" s="83"/>
    </row>
    <row r="442479" spans="16:16" x14ac:dyDescent="0.3">
      <c r="P442479" s="83"/>
    </row>
    <row r="442480" spans="16:16" x14ac:dyDescent="0.3">
      <c r="P442480" s="83"/>
    </row>
    <row r="442481" spans="16:16" x14ac:dyDescent="0.3">
      <c r="P442481" s="83"/>
    </row>
    <row r="442482" spans="16:16" x14ac:dyDescent="0.3">
      <c r="P442482" s="83"/>
    </row>
    <row r="442483" spans="16:16" x14ac:dyDescent="0.3">
      <c r="P442483" s="83"/>
    </row>
    <row r="442484" spans="16:16" x14ac:dyDescent="0.3">
      <c r="P442484" s="83"/>
    </row>
    <row r="442485" spans="16:16" x14ac:dyDescent="0.3">
      <c r="P442485" s="83"/>
    </row>
    <row r="442486" spans="16:16" x14ac:dyDescent="0.3">
      <c r="P442486" s="83"/>
    </row>
    <row r="442487" spans="16:16" x14ac:dyDescent="0.3">
      <c r="P442487" s="83"/>
    </row>
    <row r="442488" spans="16:16" x14ac:dyDescent="0.3">
      <c r="P442488" s="83"/>
    </row>
    <row r="442489" spans="16:16" x14ac:dyDescent="0.3">
      <c r="P442489" s="83"/>
    </row>
    <row r="442490" spans="16:16" x14ac:dyDescent="0.3">
      <c r="P442490" s="83"/>
    </row>
    <row r="442491" spans="16:16" x14ac:dyDescent="0.3">
      <c r="P442491" s="83"/>
    </row>
    <row r="442492" spans="16:16" x14ac:dyDescent="0.3">
      <c r="P442492" s="83"/>
    </row>
    <row r="442493" spans="16:16" x14ac:dyDescent="0.3">
      <c r="P442493" s="83"/>
    </row>
    <row r="442494" spans="16:16" x14ac:dyDescent="0.3">
      <c r="P442494" s="83"/>
    </row>
    <row r="442495" spans="16:16" x14ac:dyDescent="0.3">
      <c r="P442495" s="83"/>
    </row>
    <row r="442496" spans="16:16" x14ac:dyDescent="0.3">
      <c r="P442496" s="83"/>
    </row>
    <row r="442497" spans="16:16" x14ac:dyDescent="0.3">
      <c r="P442497" s="83"/>
    </row>
    <row r="442498" spans="16:16" x14ac:dyDescent="0.3">
      <c r="P442498" s="83"/>
    </row>
    <row r="442499" spans="16:16" x14ac:dyDescent="0.3">
      <c r="P442499" s="83"/>
    </row>
    <row r="442500" spans="16:16" x14ac:dyDescent="0.3">
      <c r="P442500" s="83"/>
    </row>
    <row r="442501" spans="16:16" x14ac:dyDescent="0.3">
      <c r="P442501" s="83"/>
    </row>
    <row r="442502" spans="16:16" x14ac:dyDescent="0.3">
      <c r="P442502" s="83"/>
    </row>
    <row r="442503" spans="16:16" x14ac:dyDescent="0.3">
      <c r="P442503" s="83"/>
    </row>
    <row r="442504" spans="16:16" x14ac:dyDescent="0.3">
      <c r="P442504" s="83"/>
    </row>
    <row r="442505" spans="16:16" x14ac:dyDescent="0.3">
      <c r="P442505" s="83"/>
    </row>
    <row r="442506" spans="16:16" x14ac:dyDescent="0.3">
      <c r="P442506" s="83"/>
    </row>
    <row r="442507" spans="16:16" x14ac:dyDescent="0.3">
      <c r="P442507" s="83"/>
    </row>
    <row r="442508" spans="16:16" x14ac:dyDescent="0.3">
      <c r="P442508" s="83"/>
    </row>
    <row r="442509" spans="16:16" x14ac:dyDescent="0.3">
      <c r="P442509" s="83"/>
    </row>
    <row r="442510" spans="16:16" x14ac:dyDescent="0.3">
      <c r="P442510" s="83"/>
    </row>
    <row r="442511" spans="16:16" x14ac:dyDescent="0.3">
      <c r="P442511" s="83"/>
    </row>
    <row r="442512" spans="16:16" x14ac:dyDescent="0.3">
      <c r="P442512" s="83"/>
    </row>
    <row r="442513" spans="16:16" x14ac:dyDescent="0.3">
      <c r="P442513" s="83"/>
    </row>
    <row r="442514" spans="16:16" x14ac:dyDescent="0.3">
      <c r="P442514" s="83"/>
    </row>
    <row r="442515" spans="16:16" x14ac:dyDescent="0.3">
      <c r="P442515" s="83"/>
    </row>
    <row r="442516" spans="16:16" x14ac:dyDescent="0.3">
      <c r="P442516" s="83"/>
    </row>
    <row r="442517" spans="16:16" x14ac:dyDescent="0.3">
      <c r="P442517" s="83"/>
    </row>
    <row r="442518" spans="16:16" x14ac:dyDescent="0.3">
      <c r="P442518" s="83"/>
    </row>
    <row r="442519" spans="16:16" x14ac:dyDescent="0.3">
      <c r="P442519" s="83"/>
    </row>
    <row r="442520" spans="16:16" x14ac:dyDescent="0.3">
      <c r="P442520" s="83"/>
    </row>
    <row r="442521" spans="16:16" x14ac:dyDescent="0.3">
      <c r="P442521" s="83"/>
    </row>
    <row r="442522" spans="16:16" x14ac:dyDescent="0.3">
      <c r="P442522" s="83"/>
    </row>
    <row r="442523" spans="16:16" x14ac:dyDescent="0.3">
      <c r="P442523" s="83"/>
    </row>
    <row r="442524" spans="16:16" x14ac:dyDescent="0.3">
      <c r="P442524" s="83"/>
    </row>
    <row r="442525" spans="16:16" x14ac:dyDescent="0.3">
      <c r="P442525" s="83"/>
    </row>
    <row r="442526" spans="16:16" x14ac:dyDescent="0.3">
      <c r="P442526" s="83"/>
    </row>
    <row r="442527" spans="16:16" x14ac:dyDescent="0.3">
      <c r="P442527" s="83"/>
    </row>
    <row r="442528" spans="16:16" x14ac:dyDescent="0.3">
      <c r="P442528" s="83"/>
    </row>
    <row r="442529" spans="16:16" x14ac:dyDescent="0.3">
      <c r="P442529" s="83"/>
    </row>
    <row r="442530" spans="16:16" x14ac:dyDescent="0.3">
      <c r="P442530" s="83"/>
    </row>
    <row r="442531" spans="16:16" x14ac:dyDescent="0.3">
      <c r="P442531" s="83"/>
    </row>
    <row r="442532" spans="16:16" x14ac:dyDescent="0.3">
      <c r="P442532" s="83"/>
    </row>
    <row r="442533" spans="16:16" x14ac:dyDescent="0.3">
      <c r="P442533" s="83"/>
    </row>
    <row r="442534" spans="16:16" x14ac:dyDescent="0.3">
      <c r="P442534" s="83"/>
    </row>
    <row r="442535" spans="16:16" x14ac:dyDescent="0.3">
      <c r="P442535" s="83"/>
    </row>
    <row r="442536" spans="16:16" x14ac:dyDescent="0.3">
      <c r="P442536" s="83"/>
    </row>
    <row r="442537" spans="16:16" x14ac:dyDescent="0.3">
      <c r="P442537" s="83"/>
    </row>
    <row r="442538" spans="16:16" x14ac:dyDescent="0.3">
      <c r="P442538" s="83"/>
    </row>
    <row r="442539" spans="16:16" x14ac:dyDescent="0.3">
      <c r="P442539" s="83"/>
    </row>
    <row r="442540" spans="16:16" x14ac:dyDescent="0.3">
      <c r="P442540" s="83"/>
    </row>
    <row r="442541" spans="16:16" x14ac:dyDescent="0.3">
      <c r="P442541" s="83"/>
    </row>
    <row r="442542" spans="16:16" x14ac:dyDescent="0.3">
      <c r="P442542" s="83"/>
    </row>
    <row r="442543" spans="16:16" x14ac:dyDescent="0.3">
      <c r="P442543" s="83"/>
    </row>
    <row r="442544" spans="16:16" x14ac:dyDescent="0.3">
      <c r="P442544" s="83"/>
    </row>
    <row r="442545" spans="16:16" x14ac:dyDescent="0.3">
      <c r="P442545" s="83"/>
    </row>
    <row r="442546" spans="16:16" x14ac:dyDescent="0.3">
      <c r="P442546" s="83"/>
    </row>
    <row r="442547" spans="16:16" x14ac:dyDescent="0.3">
      <c r="P442547" s="83"/>
    </row>
    <row r="442548" spans="16:16" x14ac:dyDescent="0.3">
      <c r="P442548" s="83"/>
    </row>
    <row r="442549" spans="16:16" x14ac:dyDescent="0.3">
      <c r="P442549" s="83"/>
    </row>
    <row r="442550" spans="16:16" x14ac:dyDescent="0.3">
      <c r="P442550" s="83"/>
    </row>
    <row r="442551" spans="16:16" x14ac:dyDescent="0.3">
      <c r="P442551" s="83"/>
    </row>
    <row r="442552" spans="16:16" x14ac:dyDescent="0.3">
      <c r="P442552" s="83"/>
    </row>
    <row r="442553" spans="16:16" x14ac:dyDescent="0.3">
      <c r="P442553" s="83"/>
    </row>
    <row r="442554" spans="16:16" x14ac:dyDescent="0.3">
      <c r="P442554" s="83"/>
    </row>
    <row r="442555" spans="16:16" x14ac:dyDescent="0.3">
      <c r="P442555" s="83"/>
    </row>
    <row r="442556" spans="16:16" x14ac:dyDescent="0.3">
      <c r="P442556" s="83"/>
    </row>
    <row r="442557" spans="16:16" x14ac:dyDescent="0.3">
      <c r="P442557" s="83"/>
    </row>
    <row r="442558" spans="16:16" x14ac:dyDescent="0.3">
      <c r="P442558" s="83"/>
    </row>
    <row r="442559" spans="16:16" x14ac:dyDescent="0.3">
      <c r="P442559" s="83"/>
    </row>
    <row r="442560" spans="16:16" x14ac:dyDescent="0.3">
      <c r="P442560" s="83"/>
    </row>
    <row r="442561" spans="16:16" x14ac:dyDescent="0.3">
      <c r="P442561" s="83"/>
    </row>
    <row r="442562" spans="16:16" x14ac:dyDescent="0.3">
      <c r="P442562" s="83"/>
    </row>
    <row r="442563" spans="16:16" x14ac:dyDescent="0.3">
      <c r="P442563" s="83"/>
    </row>
    <row r="442564" spans="16:16" x14ac:dyDescent="0.3">
      <c r="P442564" s="83"/>
    </row>
    <row r="442565" spans="16:16" x14ac:dyDescent="0.3">
      <c r="P442565" s="83"/>
    </row>
    <row r="442566" spans="16:16" x14ac:dyDescent="0.3">
      <c r="P442566" s="83"/>
    </row>
    <row r="442567" spans="16:16" x14ac:dyDescent="0.3">
      <c r="P442567" s="83"/>
    </row>
    <row r="442568" spans="16:16" x14ac:dyDescent="0.3">
      <c r="P442568" s="83"/>
    </row>
    <row r="442569" spans="16:16" x14ac:dyDescent="0.3">
      <c r="P442569" s="83"/>
    </row>
    <row r="442570" spans="16:16" x14ac:dyDescent="0.3">
      <c r="P442570" s="83"/>
    </row>
    <row r="442571" spans="16:16" x14ac:dyDescent="0.3">
      <c r="P442571" s="83"/>
    </row>
    <row r="442572" spans="16:16" x14ac:dyDescent="0.3">
      <c r="P442572" s="83"/>
    </row>
    <row r="442573" spans="16:16" x14ac:dyDescent="0.3">
      <c r="P442573" s="83"/>
    </row>
    <row r="442574" spans="16:16" x14ac:dyDescent="0.3">
      <c r="P442574" s="83"/>
    </row>
    <row r="442575" spans="16:16" x14ac:dyDescent="0.3">
      <c r="P442575" s="83"/>
    </row>
    <row r="442576" spans="16:16" x14ac:dyDescent="0.3">
      <c r="P442576" s="83"/>
    </row>
    <row r="442577" spans="16:16" x14ac:dyDescent="0.3">
      <c r="P442577" s="83"/>
    </row>
    <row r="442578" spans="16:16" x14ac:dyDescent="0.3">
      <c r="P442578" s="83"/>
    </row>
    <row r="442579" spans="16:16" x14ac:dyDescent="0.3">
      <c r="P442579" s="83"/>
    </row>
    <row r="442580" spans="16:16" x14ac:dyDescent="0.3">
      <c r="P442580" s="83"/>
    </row>
    <row r="442581" spans="16:16" x14ac:dyDescent="0.3">
      <c r="P442581" s="83"/>
    </row>
    <row r="442582" spans="16:16" x14ac:dyDescent="0.3">
      <c r="P442582" s="83"/>
    </row>
    <row r="442583" spans="16:16" x14ac:dyDescent="0.3">
      <c r="P442583" s="83"/>
    </row>
    <row r="442584" spans="16:16" x14ac:dyDescent="0.3">
      <c r="P442584" s="83"/>
    </row>
    <row r="442585" spans="16:16" x14ac:dyDescent="0.3">
      <c r="P442585" s="83"/>
    </row>
    <row r="442586" spans="16:16" x14ac:dyDescent="0.3">
      <c r="P442586" s="83"/>
    </row>
    <row r="442587" spans="16:16" x14ac:dyDescent="0.3">
      <c r="P442587" s="83"/>
    </row>
    <row r="442588" spans="16:16" x14ac:dyDescent="0.3">
      <c r="P442588" s="83"/>
    </row>
    <row r="442589" spans="16:16" x14ac:dyDescent="0.3">
      <c r="P442589" s="83"/>
    </row>
    <row r="442590" spans="16:16" x14ac:dyDescent="0.3">
      <c r="P442590" s="83"/>
    </row>
    <row r="442591" spans="16:16" x14ac:dyDescent="0.3">
      <c r="P442591" s="83"/>
    </row>
    <row r="442592" spans="16:16" x14ac:dyDescent="0.3">
      <c r="P442592" s="83"/>
    </row>
    <row r="442593" spans="16:16" x14ac:dyDescent="0.3">
      <c r="P442593" s="83"/>
    </row>
    <row r="442594" spans="16:16" x14ac:dyDescent="0.3">
      <c r="P442594" s="83"/>
    </row>
    <row r="442595" spans="16:16" x14ac:dyDescent="0.3">
      <c r="P442595" s="83"/>
    </row>
    <row r="442596" spans="16:16" x14ac:dyDescent="0.3">
      <c r="P442596" s="83"/>
    </row>
    <row r="442597" spans="16:16" x14ac:dyDescent="0.3">
      <c r="P442597" s="83"/>
    </row>
    <row r="442598" spans="16:16" x14ac:dyDescent="0.3">
      <c r="P442598" s="83"/>
    </row>
    <row r="442599" spans="16:16" x14ac:dyDescent="0.3">
      <c r="P442599" s="83"/>
    </row>
    <row r="442600" spans="16:16" x14ac:dyDescent="0.3">
      <c r="P442600" s="83"/>
    </row>
    <row r="442601" spans="16:16" x14ac:dyDescent="0.3">
      <c r="P442601" s="83"/>
    </row>
    <row r="442602" spans="16:16" x14ac:dyDescent="0.3">
      <c r="P442602" s="83"/>
    </row>
    <row r="442603" spans="16:16" x14ac:dyDescent="0.3">
      <c r="P442603" s="83"/>
    </row>
    <row r="442604" spans="16:16" x14ac:dyDescent="0.3">
      <c r="P442604" s="83"/>
    </row>
    <row r="442605" spans="16:16" x14ac:dyDescent="0.3">
      <c r="P442605" s="83"/>
    </row>
    <row r="442606" spans="16:16" x14ac:dyDescent="0.3">
      <c r="P442606" s="83"/>
    </row>
    <row r="442607" spans="16:16" x14ac:dyDescent="0.3">
      <c r="P442607" s="83"/>
    </row>
    <row r="442608" spans="16:16" x14ac:dyDescent="0.3">
      <c r="P442608" s="83"/>
    </row>
    <row r="442609" spans="16:16" x14ac:dyDescent="0.3">
      <c r="P442609" s="83"/>
    </row>
    <row r="442610" spans="16:16" x14ac:dyDescent="0.3">
      <c r="P442610" s="83"/>
    </row>
    <row r="442611" spans="16:16" x14ac:dyDescent="0.3">
      <c r="P442611" s="83"/>
    </row>
    <row r="442612" spans="16:16" x14ac:dyDescent="0.3">
      <c r="P442612" s="83"/>
    </row>
    <row r="442613" spans="16:16" x14ac:dyDescent="0.3">
      <c r="P442613" s="83"/>
    </row>
    <row r="442614" spans="16:16" x14ac:dyDescent="0.3">
      <c r="P442614" s="83"/>
    </row>
    <row r="442615" spans="16:16" x14ac:dyDescent="0.3">
      <c r="P442615" s="83"/>
    </row>
    <row r="442616" spans="16:16" x14ac:dyDescent="0.3">
      <c r="P442616" s="83"/>
    </row>
    <row r="442617" spans="16:16" x14ac:dyDescent="0.3">
      <c r="P442617" s="83"/>
    </row>
    <row r="442618" spans="16:16" x14ac:dyDescent="0.3">
      <c r="P442618" s="83"/>
    </row>
    <row r="442619" spans="16:16" x14ac:dyDescent="0.3">
      <c r="P442619" s="83"/>
    </row>
    <row r="442620" spans="16:16" x14ac:dyDescent="0.3">
      <c r="P442620" s="83"/>
    </row>
    <row r="442621" spans="16:16" x14ac:dyDescent="0.3">
      <c r="P442621" s="83"/>
    </row>
    <row r="442622" spans="16:16" x14ac:dyDescent="0.3">
      <c r="P442622" s="83"/>
    </row>
    <row r="442623" spans="16:16" x14ac:dyDescent="0.3">
      <c r="P442623" s="83"/>
    </row>
    <row r="442624" spans="16:16" x14ac:dyDescent="0.3">
      <c r="P442624" s="83"/>
    </row>
    <row r="442625" spans="16:16" x14ac:dyDescent="0.3">
      <c r="P442625" s="83"/>
    </row>
    <row r="442626" spans="16:16" x14ac:dyDescent="0.3">
      <c r="P442626" s="83"/>
    </row>
    <row r="442627" spans="16:16" x14ac:dyDescent="0.3">
      <c r="P442627" s="83"/>
    </row>
    <row r="442628" spans="16:16" x14ac:dyDescent="0.3">
      <c r="P442628" s="83"/>
    </row>
    <row r="442629" spans="16:16" x14ac:dyDescent="0.3">
      <c r="P442629" s="83"/>
    </row>
    <row r="442630" spans="16:16" x14ac:dyDescent="0.3">
      <c r="P442630" s="83"/>
    </row>
    <row r="442631" spans="16:16" x14ac:dyDescent="0.3">
      <c r="P442631" s="83"/>
    </row>
    <row r="442632" spans="16:16" x14ac:dyDescent="0.3">
      <c r="P442632" s="83"/>
    </row>
    <row r="442633" spans="16:16" x14ac:dyDescent="0.3">
      <c r="P442633" s="83"/>
    </row>
    <row r="442634" spans="16:16" x14ac:dyDescent="0.3">
      <c r="P442634" s="83"/>
    </row>
    <row r="442635" spans="16:16" x14ac:dyDescent="0.3">
      <c r="P442635" s="83"/>
    </row>
    <row r="442636" spans="16:16" x14ac:dyDescent="0.3">
      <c r="P442636" s="83"/>
    </row>
    <row r="442637" spans="16:16" x14ac:dyDescent="0.3">
      <c r="P442637" s="83"/>
    </row>
    <row r="442638" spans="16:16" x14ac:dyDescent="0.3">
      <c r="P442638" s="83"/>
    </row>
    <row r="442639" spans="16:16" x14ac:dyDescent="0.3">
      <c r="P442639" s="83"/>
    </row>
    <row r="442640" spans="16:16" x14ac:dyDescent="0.3">
      <c r="P442640" s="83"/>
    </row>
    <row r="442641" spans="16:16" x14ac:dyDescent="0.3">
      <c r="P442641" s="83"/>
    </row>
    <row r="442642" spans="16:16" x14ac:dyDescent="0.3">
      <c r="P442642" s="83"/>
    </row>
    <row r="442643" spans="16:16" x14ac:dyDescent="0.3">
      <c r="P442643" s="83"/>
    </row>
    <row r="442644" spans="16:16" x14ac:dyDescent="0.3">
      <c r="P442644" s="83"/>
    </row>
    <row r="442645" spans="16:16" x14ac:dyDescent="0.3">
      <c r="P442645" s="83"/>
    </row>
    <row r="442646" spans="16:16" x14ac:dyDescent="0.3">
      <c r="P442646" s="83"/>
    </row>
    <row r="442647" spans="16:16" x14ac:dyDescent="0.3">
      <c r="P442647" s="83"/>
    </row>
    <row r="442648" spans="16:16" x14ac:dyDescent="0.3">
      <c r="P442648" s="83"/>
    </row>
    <row r="442649" spans="16:16" x14ac:dyDescent="0.3">
      <c r="P442649" s="83"/>
    </row>
    <row r="442650" spans="16:16" x14ac:dyDescent="0.3">
      <c r="P442650" s="83"/>
    </row>
    <row r="442651" spans="16:16" x14ac:dyDescent="0.3">
      <c r="P442651" s="83"/>
    </row>
    <row r="442652" spans="16:16" x14ac:dyDescent="0.3">
      <c r="P442652" s="83"/>
    </row>
    <row r="442653" spans="16:16" x14ac:dyDescent="0.3">
      <c r="P442653" s="83"/>
    </row>
    <row r="442654" spans="16:16" x14ac:dyDescent="0.3">
      <c r="P442654" s="83"/>
    </row>
    <row r="442655" spans="16:16" x14ac:dyDescent="0.3">
      <c r="P442655" s="83"/>
    </row>
    <row r="442656" spans="16:16" x14ac:dyDescent="0.3">
      <c r="P442656" s="83"/>
    </row>
    <row r="442657" spans="16:16" x14ac:dyDescent="0.3">
      <c r="P442657" s="83"/>
    </row>
    <row r="442658" spans="16:16" x14ac:dyDescent="0.3">
      <c r="P442658" s="83"/>
    </row>
    <row r="442659" spans="16:16" x14ac:dyDescent="0.3">
      <c r="P442659" s="83"/>
    </row>
    <row r="442660" spans="16:16" x14ac:dyDescent="0.3">
      <c r="P442660" s="83"/>
    </row>
    <row r="442661" spans="16:16" x14ac:dyDescent="0.3">
      <c r="P442661" s="83"/>
    </row>
    <row r="442662" spans="16:16" x14ac:dyDescent="0.3">
      <c r="P442662" s="83"/>
    </row>
    <row r="442663" spans="16:16" x14ac:dyDescent="0.3">
      <c r="P442663" s="83"/>
    </row>
    <row r="442664" spans="16:16" x14ac:dyDescent="0.3">
      <c r="P442664" s="83"/>
    </row>
    <row r="442665" spans="16:16" x14ac:dyDescent="0.3">
      <c r="P442665" s="83"/>
    </row>
    <row r="442666" spans="16:16" x14ac:dyDescent="0.3">
      <c r="P442666" s="83"/>
    </row>
    <row r="442667" spans="16:16" x14ac:dyDescent="0.3">
      <c r="P442667" s="83"/>
    </row>
    <row r="442668" spans="16:16" x14ac:dyDescent="0.3">
      <c r="P442668" s="83"/>
    </row>
    <row r="442669" spans="16:16" x14ac:dyDescent="0.3">
      <c r="P442669" s="83"/>
    </row>
    <row r="442670" spans="16:16" x14ac:dyDescent="0.3">
      <c r="P442670" s="83"/>
    </row>
    <row r="442671" spans="16:16" x14ac:dyDescent="0.3">
      <c r="P442671" s="83"/>
    </row>
    <row r="442672" spans="16:16" x14ac:dyDescent="0.3">
      <c r="P442672" s="83"/>
    </row>
    <row r="442673" spans="16:16" x14ac:dyDescent="0.3">
      <c r="P442673" s="83"/>
    </row>
    <row r="442674" spans="16:16" x14ac:dyDescent="0.3">
      <c r="P442674" s="83"/>
    </row>
    <row r="442675" spans="16:16" x14ac:dyDescent="0.3">
      <c r="P442675" s="83"/>
    </row>
    <row r="442676" spans="16:16" x14ac:dyDescent="0.3">
      <c r="P442676" s="83"/>
    </row>
    <row r="442677" spans="16:16" x14ac:dyDescent="0.3">
      <c r="P442677" s="83"/>
    </row>
    <row r="442678" spans="16:16" x14ac:dyDescent="0.3">
      <c r="P442678" s="83"/>
    </row>
    <row r="442679" spans="16:16" x14ac:dyDescent="0.3">
      <c r="P442679" s="83"/>
    </row>
    <row r="442680" spans="16:16" x14ac:dyDescent="0.3">
      <c r="P442680" s="83"/>
    </row>
    <row r="442681" spans="16:16" x14ac:dyDescent="0.3">
      <c r="P442681" s="83"/>
    </row>
    <row r="442682" spans="16:16" x14ac:dyDescent="0.3">
      <c r="P442682" s="83"/>
    </row>
    <row r="442683" spans="16:16" x14ac:dyDescent="0.3">
      <c r="P442683" s="83"/>
    </row>
    <row r="442684" spans="16:16" x14ac:dyDescent="0.3">
      <c r="P442684" s="83"/>
    </row>
    <row r="442685" spans="16:16" x14ac:dyDescent="0.3">
      <c r="P442685" s="83"/>
    </row>
    <row r="442686" spans="16:16" x14ac:dyDescent="0.3">
      <c r="P442686" s="83"/>
    </row>
    <row r="442687" spans="16:16" x14ac:dyDescent="0.3">
      <c r="P442687" s="83"/>
    </row>
    <row r="442688" spans="16:16" x14ac:dyDescent="0.3">
      <c r="P442688" s="83"/>
    </row>
    <row r="442689" spans="16:16" x14ac:dyDescent="0.3">
      <c r="P442689" s="83"/>
    </row>
    <row r="442690" spans="16:16" x14ac:dyDescent="0.3">
      <c r="P442690" s="83"/>
    </row>
    <row r="442691" spans="16:16" x14ac:dyDescent="0.3">
      <c r="P442691" s="83"/>
    </row>
    <row r="442692" spans="16:16" x14ac:dyDescent="0.3">
      <c r="P442692" s="83"/>
    </row>
    <row r="442693" spans="16:16" x14ac:dyDescent="0.3">
      <c r="P442693" s="83"/>
    </row>
    <row r="442694" spans="16:16" x14ac:dyDescent="0.3">
      <c r="P442694" s="83"/>
    </row>
    <row r="442695" spans="16:16" x14ac:dyDescent="0.3">
      <c r="P442695" s="83"/>
    </row>
    <row r="442696" spans="16:16" x14ac:dyDescent="0.3">
      <c r="P442696" s="83"/>
    </row>
    <row r="442697" spans="16:16" x14ac:dyDescent="0.3">
      <c r="P442697" s="83"/>
    </row>
    <row r="442698" spans="16:16" x14ac:dyDescent="0.3">
      <c r="P442698" s="83"/>
    </row>
    <row r="442699" spans="16:16" x14ac:dyDescent="0.3">
      <c r="P442699" s="83"/>
    </row>
    <row r="442700" spans="16:16" x14ac:dyDescent="0.3">
      <c r="P442700" s="83"/>
    </row>
    <row r="442701" spans="16:16" x14ac:dyDescent="0.3">
      <c r="P442701" s="83"/>
    </row>
    <row r="442702" spans="16:16" x14ac:dyDescent="0.3">
      <c r="P442702" s="83"/>
    </row>
    <row r="442703" spans="16:16" x14ac:dyDescent="0.3">
      <c r="P442703" s="83"/>
    </row>
    <row r="442704" spans="16:16" x14ac:dyDescent="0.3">
      <c r="P442704" s="83"/>
    </row>
    <row r="442705" spans="16:16" x14ac:dyDescent="0.3">
      <c r="P442705" s="83"/>
    </row>
    <row r="442706" spans="16:16" x14ac:dyDescent="0.3">
      <c r="P442706" s="83"/>
    </row>
    <row r="442707" spans="16:16" x14ac:dyDescent="0.3">
      <c r="P442707" s="83"/>
    </row>
    <row r="442708" spans="16:16" x14ac:dyDescent="0.3">
      <c r="P442708" s="83"/>
    </row>
    <row r="442709" spans="16:16" x14ac:dyDescent="0.3">
      <c r="P442709" s="83"/>
    </row>
    <row r="442710" spans="16:16" x14ac:dyDescent="0.3">
      <c r="P442710" s="83"/>
    </row>
    <row r="442711" spans="16:16" x14ac:dyDescent="0.3">
      <c r="P442711" s="83"/>
    </row>
    <row r="442712" spans="16:16" x14ac:dyDescent="0.3">
      <c r="P442712" s="83"/>
    </row>
    <row r="442713" spans="16:16" x14ac:dyDescent="0.3">
      <c r="P442713" s="83"/>
    </row>
    <row r="442714" spans="16:16" x14ac:dyDescent="0.3">
      <c r="P442714" s="83"/>
    </row>
    <row r="442715" spans="16:16" x14ac:dyDescent="0.3">
      <c r="P442715" s="83"/>
    </row>
    <row r="442716" spans="16:16" x14ac:dyDescent="0.3">
      <c r="P442716" s="83"/>
    </row>
    <row r="442717" spans="16:16" x14ac:dyDescent="0.3">
      <c r="P442717" s="83"/>
    </row>
    <row r="442718" spans="16:16" x14ac:dyDescent="0.3">
      <c r="P442718" s="83"/>
    </row>
    <row r="442719" spans="16:16" x14ac:dyDescent="0.3">
      <c r="P442719" s="83"/>
    </row>
    <row r="442720" spans="16:16" x14ac:dyDescent="0.3">
      <c r="P442720" s="83"/>
    </row>
    <row r="442721" spans="16:16" x14ac:dyDescent="0.3">
      <c r="P442721" s="83"/>
    </row>
    <row r="442722" spans="16:16" x14ac:dyDescent="0.3">
      <c r="P442722" s="83"/>
    </row>
    <row r="442723" spans="16:16" x14ac:dyDescent="0.3">
      <c r="P442723" s="83"/>
    </row>
    <row r="442724" spans="16:16" x14ac:dyDescent="0.3">
      <c r="P442724" s="83"/>
    </row>
    <row r="442725" spans="16:16" x14ac:dyDescent="0.3">
      <c r="P442725" s="83"/>
    </row>
    <row r="442726" spans="16:16" x14ac:dyDescent="0.3">
      <c r="P442726" s="83"/>
    </row>
    <row r="442727" spans="16:16" x14ac:dyDescent="0.3">
      <c r="P442727" s="83"/>
    </row>
    <row r="442728" spans="16:16" x14ac:dyDescent="0.3">
      <c r="P442728" s="83"/>
    </row>
    <row r="442729" spans="16:16" x14ac:dyDescent="0.3">
      <c r="P442729" s="83"/>
    </row>
    <row r="442730" spans="16:16" x14ac:dyDescent="0.3">
      <c r="P442730" s="83"/>
    </row>
    <row r="442731" spans="16:16" x14ac:dyDescent="0.3">
      <c r="P442731" s="83"/>
    </row>
    <row r="442732" spans="16:16" x14ac:dyDescent="0.3">
      <c r="P442732" s="83"/>
    </row>
    <row r="442733" spans="16:16" x14ac:dyDescent="0.3">
      <c r="P442733" s="83"/>
    </row>
    <row r="442734" spans="16:16" x14ac:dyDescent="0.3">
      <c r="P442734" s="83"/>
    </row>
    <row r="442735" spans="16:16" x14ac:dyDescent="0.3">
      <c r="P442735" s="83"/>
    </row>
    <row r="442736" spans="16:16" x14ac:dyDescent="0.3">
      <c r="P442736" s="83"/>
    </row>
    <row r="442737" spans="16:16" x14ac:dyDescent="0.3">
      <c r="P442737" s="83"/>
    </row>
    <row r="442738" spans="16:16" x14ac:dyDescent="0.3">
      <c r="P442738" s="83"/>
    </row>
    <row r="442739" spans="16:16" x14ac:dyDescent="0.3">
      <c r="P442739" s="83"/>
    </row>
    <row r="442740" spans="16:16" x14ac:dyDescent="0.3">
      <c r="P442740" s="83"/>
    </row>
    <row r="442741" spans="16:16" x14ac:dyDescent="0.3">
      <c r="P442741" s="83"/>
    </row>
    <row r="442742" spans="16:16" x14ac:dyDescent="0.3">
      <c r="P442742" s="83"/>
    </row>
    <row r="442743" spans="16:16" x14ac:dyDescent="0.3">
      <c r="P442743" s="83"/>
    </row>
    <row r="442744" spans="16:16" x14ac:dyDescent="0.3">
      <c r="P442744" s="83"/>
    </row>
    <row r="442745" spans="16:16" x14ac:dyDescent="0.3">
      <c r="P442745" s="83"/>
    </row>
    <row r="442746" spans="16:16" x14ac:dyDescent="0.3">
      <c r="P442746" s="83"/>
    </row>
    <row r="442747" spans="16:16" x14ac:dyDescent="0.3">
      <c r="P442747" s="83"/>
    </row>
    <row r="442748" spans="16:16" x14ac:dyDescent="0.3">
      <c r="P442748" s="83"/>
    </row>
    <row r="442749" spans="16:16" x14ac:dyDescent="0.3">
      <c r="P442749" s="83"/>
    </row>
    <row r="442750" spans="16:16" x14ac:dyDescent="0.3">
      <c r="P442750" s="83"/>
    </row>
    <row r="442751" spans="16:16" x14ac:dyDescent="0.3">
      <c r="P442751" s="83"/>
    </row>
    <row r="442752" spans="16:16" x14ac:dyDescent="0.3">
      <c r="P442752" s="83"/>
    </row>
    <row r="442753" spans="16:16" x14ac:dyDescent="0.3">
      <c r="P442753" s="83"/>
    </row>
    <row r="442754" spans="16:16" x14ac:dyDescent="0.3">
      <c r="P442754" s="83"/>
    </row>
    <row r="442755" spans="16:16" x14ac:dyDescent="0.3">
      <c r="P442755" s="83"/>
    </row>
    <row r="442756" spans="16:16" x14ac:dyDescent="0.3">
      <c r="P442756" s="83"/>
    </row>
    <row r="442757" spans="16:16" x14ac:dyDescent="0.3">
      <c r="P442757" s="83"/>
    </row>
    <row r="442758" spans="16:16" x14ac:dyDescent="0.3">
      <c r="P442758" s="83"/>
    </row>
    <row r="442759" spans="16:16" x14ac:dyDescent="0.3">
      <c r="P442759" s="83"/>
    </row>
    <row r="442760" spans="16:16" x14ac:dyDescent="0.3">
      <c r="P442760" s="83"/>
    </row>
    <row r="442761" spans="16:16" x14ac:dyDescent="0.3">
      <c r="P442761" s="83"/>
    </row>
    <row r="442762" spans="16:16" x14ac:dyDescent="0.3">
      <c r="P442762" s="83"/>
    </row>
    <row r="442763" spans="16:16" x14ac:dyDescent="0.3">
      <c r="P442763" s="83"/>
    </row>
    <row r="442764" spans="16:16" x14ac:dyDescent="0.3">
      <c r="P442764" s="83"/>
    </row>
    <row r="442765" spans="16:16" x14ac:dyDescent="0.3">
      <c r="P442765" s="83"/>
    </row>
    <row r="442766" spans="16:16" x14ac:dyDescent="0.3">
      <c r="P442766" s="83"/>
    </row>
    <row r="442767" spans="16:16" x14ac:dyDescent="0.3">
      <c r="P442767" s="83"/>
    </row>
    <row r="442768" spans="16:16" x14ac:dyDescent="0.3">
      <c r="P442768" s="83"/>
    </row>
    <row r="442769" spans="16:16" x14ac:dyDescent="0.3">
      <c r="P442769" s="83"/>
    </row>
    <row r="442770" spans="16:16" x14ac:dyDescent="0.3">
      <c r="P442770" s="83"/>
    </row>
    <row r="442771" spans="16:16" x14ac:dyDescent="0.3">
      <c r="P442771" s="83"/>
    </row>
    <row r="442772" spans="16:16" x14ac:dyDescent="0.3">
      <c r="P442772" s="83"/>
    </row>
    <row r="442773" spans="16:16" x14ac:dyDescent="0.3">
      <c r="P442773" s="83"/>
    </row>
    <row r="442774" spans="16:16" x14ac:dyDescent="0.3">
      <c r="P442774" s="83"/>
    </row>
    <row r="442775" spans="16:16" x14ac:dyDescent="0.3">
      <c r="P442775" s="83"/>
    </row>
    <row r="442776" spans="16:16" x14ac:dyDescent="0.3">
      <c r="P442776" s="83"/>
    </row>
    <row r="442777" spans="16:16" x14ac:dyDescent="0.3">
      <c r="P442777" s="83"/>
    </row>
    <row r="442778" spans="16:16" x14ac:dyDescent="0.3">
      <c r="P442778" s="83"/>
    </row>
    <row r="442779" spans="16:16" x14ac:dyDescent="0.3">
      <c r="P442779" s="83"/>
    </row>
    <row r="442780" spans="16:16" x14ac:dyDescent="0.3">
      <c r="P442780" s="83"/>
    </row>
    <row r="442781" spans="16:16" x14ac:dyDescent="0.3">
      <c r="P442781" s="83"/>
    </row>
    <row r="442782" spans="16:16" x14ac:dyDescent="0.3">
      <c r="P442782" s="83"/>
    </row>
    <row r="442783" spans="16:16" x14ac:dyDescent="0.3">
      <c r="P442783" s="83"/>
    </row>
    <row r="442784" spans="16:16" x14ac:dyDescent="0.3">
      <c r="P442784" s="83"/>
    </row>
    <row r="442785" spans="16:16" x14ac:dyDescent="0.3">
      <c r="P442785" s="83"/>
    </row>
    <row r="442786" spans="16:16" x14ac:dyDescent="0.3">
      <c r="P442786" s="83"/>
    </row>
    <row r="442787" spans="16:16" x14ac:dyDescent="0.3">
      <c r="P442787" s="83"/>
    </row>
    <row r="442788" spans="16:16" x14ac:dyDescent="0.3">
      <c r="P442788" s="83"/>
    </row>
    <row r="442789" spans="16:16" x14ac:dyDescent="0.3">
      <c r="P442789" s="83"/>
    </row>
    <row r="442790" spans="16:16" x14ac:dyDescent="0.3">
      <c r="P442790" s="83"/>
    </row>
    <row r="442791" spans="16:16" x14ac:dyDescent="0.3">
      <c r="P442791" s="83"/>
    </row>
    <row r="442792" spans="16:16" x14ac:dyDescent="0.3">
      <c r="P442792" s="83"/>
    </row>
    <row r="442793" spans="16:16" x14ac:dyDescent="0.3">
      <c r="P442793" s="83"/>
    </row>
    <row r="442794" spans="16:16" x14ac:dyDescent="0.3">
      <c r="P442794" s="83"/>
    </row>
    <row r="442795" spans="16:16" x14ac:dyDescent="0.3">
      <c r="P442795" s="83"/>
    </row>
    <row r="442796" spans="16:16" x14ac:dyDescent="0.3">
      <c r="P442796" s="83"/>
    </row>
    <row r="442797" spans="16:16" x14ac:dyDescent="0.3">
      <c r="P442797" s="83"/>
    </row>
    <row r="442798" spans="16:16" x14ac:dyDescent="0.3">
      <c r="P442798" s="83"/>
    </row>
    <row r="442799" spans="16:16" x14ac:dyDescent="0.3">
      <c r="P442799" s="83"/>
    </row>
    <row r="442800" spans="16:16" x14ac:dyDescent="0.3">
      <c r="P442800" s="83"/>
    </row>
    <row r="442801" spans="16:16" x14ac:dyDescent="0.3">
      <c r="P442801" s="83"/>
    </row>
    <row r="442802" spans="16:16" x14ac:dyDescent="0.3">
      <c r="P442802" s="83"/>
    </row>
    <row r="442803" spans="16:16" x14ac:dyDescent="0.3">
      <c r="P442803" s="83"/>
    </row>
    <row r="442804" spans="16:16" x14ac:dyDescent="0.3">
      <c r="P442804" s="83"/>
    </row>
    <row r="442805" spans="16:16" x14ac:dyDescent="0.3">
      <c r="P442805" s="83"/>
    </row>
    <row r="442806" spans="16:16" x14ac:dyDescent="0.3">
      <c r="P442806" s="83"/>
    </row>
    <row r="442807" spans="16:16" x14ac:dyDescent="0.3">
      <c r="P442807" s="83"/>
    </row>
    <row r="442808" spans="16:16" x14ac:dyDescent="0.3">
      <c r="P442808" s="83"/>
    </row>
    <row r="442809" spans="16:16" x14ac:dyDescent="0.3">
      <c r="P442809" s="83"/>
    </row>
    <row r="442810" spans="16:16" x14ac:dyDescent="0.3">
      <c r="P442810" s="83"/>
    </row>
    <row r="442811" spans="16:16" x14ac:dyDescent="0.3">
      <c r="P442811" s="83"/>
    </row>
    <row r="442812" spans="16:16" x14ac:dyDescent="0.3">
      <c r="P442812" s="83"/>
    </row>
    <row r="442813" spans="16:16" x14ac:dyDescent="0.3">
      <c r="P442813" s="83"/>
    </row>
    <row r="442814" spans="16:16" x14ac:dyDescent="0.3">
      <c r="P442814" s="83"/>
    </row>
    <row r="442815" spans="16:16" x14ac:dyDescent="0.3">
      <c r="P442815" s="83"/>
    </row>
    <row r="442816" spans="16:16" x14ac:dyDescent="0.3">
      <c r="P442816" s="83"/>
    </row>
    <row r="442817" spans="16:16" x14ac:dyDescent="0.3">
      <c r="P442817" s="83"/>
    </row>
    <row r="442818" spans="16:16" x14ac:dyDescent="0.3">
      <c r="P442818" s="83"/>
    </row>
    <row r="442819" spans="16:16" x14ac:dyDescent="0.3">
      <c r="P442819" s="83"/>
    </row>
    <row r="442820" spans="16:16" x14ac:dyDescent="0.3">
      <c r="P442820" s="83"/>
    </row>
    <row r="442821" spans="16:16" x14ac:dyDescent="0.3">
      <c r="P442821" s="83"/>
    </row>
    <row r="442822" spans="16:16" x14ac:dyDescent="0.3">
      <c r="P442822" s="83"/>
    </row>
    <row r="442823" spans="16:16" x14ac:dyDescent="0.3">
      <c r="P442823" s="83"/>
    </row>
    <row r="442824" spans="16:16" x14ac:dyDescent="0.3">
      <c r="P442824" s="83"/>
    </row>
    <row r="442825" spans="16:16" x14ac:dyDescent="0.3">
      <c r="P442825" s="83"/>
    </row>
    <row r="442826" spans="16:16" x14ac:dyDescent="0.3">
      <c r="P442826" s="83"/>
    </row>
    <row r="442827" spans="16:16" x14ac:dyDescent="0.3">
      <c r="P442827" s="83"/>
    </row>
    <row r="442828" spans="16:16" x14ac:dyDescent="0.3">
      <c r="P442828" s="83"/>
    </row>
    <row r="442829" spans="16:16" x14ac:dyDescent="0.3">
      <c r="P442829" s="83"/>
    </row>
    <row r="442830" spans="16:16" x14ac:dyDescent="0.3">
      <c r="P442830" s="83"/>
    </row>
    <row r="442831" spans="16:16" x14ac:dyDescent="0.3">
      <c r="P442831" s="83"/>
    </row>
    <row r="442832" spans="16:16" x14ac:dyDescent="0.3">
      <c r="P442832" s="83"/>
    </row>
    <row r="442833" spans="16:16" x14ac:dyDescent="0.3">
      <c r="P442833" s="83"/>
    </row>
    <row r="442834" spans="16:16" x14ac:dyDescent="0.3">
      <c r="P442834" s="83"/>
    </row>
    <row r="442835" spans="16:16" x14ac:dyDescent="0.3">
      <c r="P442835" s="83"/>
    </row>
    <row r="442836" spans="16:16" x14ac:dyDescent="0.3">
      <c r="P442836" s="83"/>
    </row>
    <row r="442837" spans="16:16" x14ac:dyDescent="0.3">
      <c r="P442837" s="83"/>
    </row>
    <row r="442838" spans="16:16" x14ac:dyDescent="0.3">
      <c r="P442838" s="83"/>
    </row>
    <row r="442839" spans="16:16" x14ac:dyDescent="0.3">
      <c r="P442839" s="83"/>
    </row>
    <row r="442840" spans="16:16" x14ac:dyDescent="0.3">
      <c r="P442840" s="83"/>
    </row>
    <row r="442841" spans="16:16" x14ac:dyDescent="0.3">
      <c r="P442841" s="83"/>
    </row>
    <row r="442842" spans="16:16" x14ac:dyDescent="0.3">
      <c r="P442842" s="83"/>
    </row>
    <row r="442843" spans="16:16" x14ac:dyDescent="0.3">
      <c r="P442843" s="83"/>
    </row>
    <row r="442844" spans="16:16" x14ac:dyDescent="0.3">
      <c r="P442844" s="83"/>
    </row>
    <row r="442845" spans="16:16" x14ac:dyDescent="0.3">
      <c r="P442845" s="83"/>
    </row>
    <row r="442846" spans="16:16" x14ac:dyDescent="0.3">
      <c r="P442846" s="83"/>
    </row>
    <row r="442847" spans="16:16" x14ac:dyDescent="0.3">
      <c r="P442847" s="83"/>
    </row>
    <row r="442848" spans="16:16" x14ac:dyDescent="0.3">
      <c r="P442848" s="83"/>
    </row>
    <row r="442849" spans="16:16" x14ac:dyDescent="0.3">
      <c r="P442849" s="83"/>
    </row>
    <row r="442850" spans="16:16" x14ac:dyDescent="0.3">
      <c r="P442850" s="83"/>
    </row>
    <row r="442851" spans="16:16" x14ac:dyDescent="0.3">
      <c r="P442851" s="83"/>
    </row>
    <row r="442852" spans="16:16" x14ac:dyDescent="0.3">
      <c r="P442852" s="83"/>
    </row>
    <row r="442853" spans="16:16" x14ac:dyDescent="0.3">
      <c r="P442853" s="83"/>
    </row>
    <row r="442854" spans="16:16" x14ac:dyDescent="0.3">
      <c r="P442854" s="83"/>
    </row>
    <row r="442855" spans="16:16" x14ac:dyDescent="0.3">
      <c r="P442855" s="83"/>
    </row>
    <row r="442856" spans="16:16" x14ac:dyDescent="0.3">
      <c r="P442856" s="83"/>
    </row>
    <row r="442857" spans="16:16" x14ac:dyDescent="0.3">
      <c r="P442857" s="83"/>
    </row>
    <row r="442858" spans="16:16" x14ac:dyDescent="0.3">
      <c r="P442858" s="83"/>
    </row>
    <row r="442859" spans="16:16" x14ac:dyDescent="0.3">
      <c r="P442859" s="83"/>
    </row>
    <row r="442860" spans="16:16" x14ac:dyDescent="0.3">
      <c r="P442860" s="83"/>
    </row>
    <row r="442861" spans="16:16" x14ac:dyDescent="0.3">
      <c r="P442861" s="83"/>
    </row>
    <row r="442862" spans="16:16" x14ac:dyDescent="0.3">
      <c r="P442862" s="83"/>
    </row>
    <row r="442863" spans="16:16" x14ac:dyDescent="0.3">
      <c r="P442863" s="83"/>
    </row>
    <row r="442864" spans="16:16" x14ac:dyDescent="0.3">
      <c r="P442864" s="83"/>
    </row>
    <row r="442865" spans="16:16" x14ac:dyDescent="0.3">
      <c r="P442865" s="83"/>
    </row>
    <row r="442866" spans="16:16" x14ac:dyDescent="0.3">
      <c r="P442866" s="83"/>
    </row>
    <row r="442867" spans="16:16" x14ac:dyDescent="0.3">
      <c r="P442867" s="83"/>
    </row>
    <row r="442868" spans="16:16" x14ac:dyDescent="0.3">
      <c r="P442868" s="83"/>
    </row>
    <row r="442869" spans="16:16" x14ac:dyDescent="0.3">
      <c r="P442869" s="83"/>
    </row>
    <row r="442870" spans="16:16" x14ac:dyDescent="0.3">
      <c r="P442870" s="83"/>
    </row>
    <row r="442871" spans="16:16" x14ac:dyDescent="0.3">
      <c r="P442871" s="83"/>
    </row>
    <row r="442872" spans="16:16" x14ac:dyDescent="0.3">
      <c r="P442872" s="83"/>
    </row>
    <row r="442873" spans="16:16" x14ac:dyDescent="0.3">
      <c r="P442873" s="83"/>
    </row>
    <row r="442874" spans="16:16" x14ac:dyDescent="0.3">
      <c r="P442874" s="83"/>
    </row>
    <row r="442875" spans="16:16" x14ac:dyDescent="0.3">
      <c r="P442875" s="83"/>
    </row>
    <row r="442876" spans="16:16" x14ac:dyDescent="0.3">
      <c r="P442876" s="83"/>
    </row>
    <row r="442877" spans="16:16" x14ac:dyDescent="0.3">
      <c r="P442877" s="83"/>
    </row>
    <row r="442878" spans="16:16" x14ac:dyDescent="0.3">
      <c r="P442878" s="83"/>
    </row>
    <row r="442879" spans="16:16" x14ac:dyDescent="0.3">
      <c r="P442879" s="83"/>
    </row>
    <row r="442880" spans="16:16" x14ac:dyDescent="0.3">
      <c r="P442880" s="83"/>
    </row>
    <row r="442881" spans="16:16" x14ac:dyDescent="0.3">
      <c r="P442881" s="83"/>
    </row>
    <row r="442882" spans="16:16" x14ac:dyDescent="0.3">
      <c r="P442882" s="83"/>
    </row>
    <row r="442883" spans="16:16" x14ac:dyDescent="0.3">
      <c r="P442883" s="83"/>
    </row>
    <row r="442884" spans="16:16" x14ac:dyDescent="0.3">
      <c r="P442884" s="83"/>
    </row>
    <row r="442885" spans="16:16" x14ac:dyDescent="0.3">
      <c r="P442885" s="83"/>
    </row>
    <row r="442886" spans="16:16" x14ac:dyDescent="0.3">
      <c r="P442886" s="83"/>
    </row>
    <row r="442887" spans="16:16" x14ac:dyDescent="0.3">
      <c r="P442887" s="83"/>
    </row>
    <row r="442888" spans="16:16" x14ac:dyDescent="0.3">
      <c r="P442888" s="83"/>
    </row>
    <row r="442889" spans="16:16" x14ac:dyDescent="0.3">
      <c r="P442889" s="83"/>
    </row>
    <row r="442890" spans="16:16" x14ac:dyDescent="0.3">
      <c r="P442890" s="83"/>
    </row>
    <row r="442891" spans="16:16" x14ac:dyDescent="0.3">
      <c r="P442891" s="83"/>
    </row>
    <row r="442892" spans="16:16" x14ac:dyDescent="0.3">
      <c r="P442892" s="83"/>
    </row>
    <row r="442893" spans="16:16" x14ac:dyDescent="0.3">
      <c r="P442893" s="83"/>
    </row>
    <row r="442894" spans="16:16" x14ac:dyDescent="0.3">
      <c r="P442894" s="83"/>
    </row>
    <row r="442895" spans="16:16" x14ac:dyDescent="0.3">
      <c r="P442895" s="83"/>
    </row>
    <row r="442896" spans="16:16" x14ac:dyDescent="0.3">
      <c r="P442896" s="83"/>
    </row>
    <row r="442897" spans="16:16" x14ac:dyDescent="0.3">
      <c r="P442897" s="83"/>
    </row>
    <row r="442898" spans="16:16" x14ac:dyDescent="0.3">
      <c r="P442898" s="83"/>
    </row>
    <row r="442899" spans="16:16" x14ac:dyDescent="0.3">
      <c r="P442899" s="83"/>
    </row>
    <row r="442900" spans="16:16" x14ac:dyDescent="0.3">
      <c r="P442900" s="83"/>
    </row>
    <row r="442901" spans="16:16" x14ac:dyDescent="0.3">
      <c r="P442901" s="83"/>
    </row>
    <row r="442902" spans="16:16" x14ac:dyDescent="0.3">
      <c r="P442902" s="83"/>
    </row>
    <row r="442903" spans="16:16" x14ac:dyDescent="0.3">
      <c r="P442903" s="83"/>
    </row>
    <row r="442904" spans="16:16" x14ac:dyDescent="0.3">
      <c r="P442904" s="83"/>
    </row>
    <row r="442905" spans="16:16" x14ac:dyDescent="0.3">
      <c r="P442905" s="83"/>
    </row>
    <row r="442906" spans="16:16" x14ac:dyDescent="0.3">
      <c r="P442906" s="83"/>
    </row>
    <row r="442907" spans="16:16" x14ac:dyDescent="0.3">
      <c r="P442907" s="83"/>
    </row>
    <row r="442908" spans="16:16" x14ac:dyDescent="0.3">
      <c r="P442908" s="83"/>
    </row>
    <row r="442909" spans="16:16" x14ac:dyDescent="0.3">
      <c r="P442909" s="83"/>
    </row>
    <row r="442910" spans="16:16" x14ac:dyDescent="0.3">
      <c r="P442910" s="83"/>
    </row>
    <row r="442911" spans="16:16" x14ac:dyDescent="0.3">
      <c r="P442911" s="83"/>
    </row>
    <row r="442912" spans="16:16" x14ac:dyDescent="0.3">
      <c r="P442912" s="83"/>
    </row>
    <row r="442913" spans="16:16" x14ac:dyDescent="0.3">
      <c r="P442913" s="83"/>
    </row>
    <row r="442914" spans="16:16" x14ac:dyDescent="0.3">
      <c r="P442914" s="83"/>
    </row>
    <row r="442915" spans="16:16" x14ac:dyDescent="0.3">
      <c r="P442915" s="83"/>
    </row>
    <row r="442916" spans="16:16" x14ac:dyDescent="0.3">
      <c r="P442916" s="83"/>
    </row>
    <row r="442917" spans="16:16" x14ac:dyDescent="0.3">
      <c r="P442917" s="83"/>
    </row>
    <row r="442918" spans="16:16" x14ac:dyDescent="0.3">
      <c r="P442918" s="83"/>
    </row>
    <row r="442919" spans="16:16" x14ac:dyDescent="0.3">
      <c r="P442919" s="83"/>
    </row>
    <row r="442920" spans="16:16" x14ac:dyDescent="0.3">
      <c r="P442920" s="83"/>
    </row>
    <row r="442921" spans="16:16" x14ac:dyDescent="0.3">
      <c r="P442921" s="83"/>
    </row>
    <row r="442922" spans="16:16" x14ac:dyDescent="0.3">
      <c r="P442922" s="83"/>
    </row>
    <row r="442923" spans="16:16" x14ac:dyDescent="0.3">
      <c r="P442923" s="83"/>
    </row>
    <row r="442924" spans="16:16" x14ac:dyDescent="0.3">
      <c r="P442924" s="83"/>
    </row>
    <row r="442925" spans="16:16" x14ac:dyDescent="0.3">
      <c r="P442925" s="83"/>
    </row>
    <row r="442926" spans="16:16" x14ac:dyDescent="0.3">
      <c r="P442926" s="83"/>
    </row>
    <row r="442927" spans="16:16" x14ac:dyDescent="0.3">
      <c r="P442927" s="83"/>
    </row>
    <row r="442928" spans="16:16" x14ac:dyDescent="0.3">
      <c r="P442928" s="83"/>
    </row>
    <row r="442929" spans="16:16" x14ac:dyDescent="0.3">
      <c r="P442929" s="83"/>
    </row>
    <row r="442930" spans="16:16" x14ac:dyDescent="0.3">
      <c r="P442930" s="83"/>
    </row>
    <row r="442931" spans="16:16" x14ac:dyDescent="0.3">
      <c r="P442931" s="83"/>
    </row>
    <row r="442932" spans="16:16" x14ac:dyDescent="0.3">
      <c r="P442932" s="83"/>
    </row>
    <row r="442933" spans="16:16" x14ac:dyDescent="0.3">
      <c r="P442933" s="83"/>
    </row>
    <row r="442934" spans="16:16" x14ac:dyDescent="0.3">
      <c r="P442934" s="83"/>
    </row>
    <row r="442935" spans="16:16" x14ac:dyDescent="0.3">
      <c r="P442935" s="83"/>
    </row>
    <row r="442936" spans="16:16" x14ac:dyDescent="0.3">
      <c r="P442936" s="83"/>
    </row>
    <row r="442937" spans="16:16" x14ac:dyDescent="0.3">
      <c r="P442937" s="83"/>
    </row>
    <row r="442938" spans="16:16" x14ac:dyDescent="0.3">
      <c r="P442938" s="83"/>
    </row>
    <row r="442939" spans="16:16" x14ac:dyDescent="0.3">
      <c r="P442939" s="83"/>
    </row>
    <row r="442940" spans="16:16" x14ac:dyDescent="0.3">
      <c r="P442940" s="83"/>
    </row>
    <row r="442941" spans="16:16" x14ac:dyDescent="0.3">
      <c r="P442941" s="83"/>
    </row>
    <row r="442942" spans="16:16" x14ac:dyDescent="0.3">
      <c r="P442942" s="83"/>
    </row>
    <row r="442943" spans="16:16" x14ac:dyDescent="0.3">
      <c r="P442943" s="83"/>
    </row>
    <row r="442944" spans="16:16" x14ac:dyDescent="0.3">
      <c r="P442944" s="83"/>
    </row>
    <row r="442945" spans="16:16" x14ac:dyDescent="0.3">
      <c r="P442945" s="83"/>
    </row>
    <row r="442946" spans="16:16" x14ac:dyDescent="0.3">
      <c r="P442946" s="83"/>
    </row>
    <row r="442947" spans="16:16" x14ac:dyDescent="0.3">
      <c r="P442947" s="83"/>
    </row>
    <row r="442948" spans="16:16" x14ac:dyDescent="0.3">
      <c r="P442948" s="83"/>
    </row>
    <row r="442949" spans="16:16" x14ac:dyDescent="0.3">
      <c r="P442949" s="83"/>
    </row>
    <row r="442950" spans="16:16" x14ac:dyDescent="0.3">
      <c r="P442950" s="83"/>
    </row>
    <row r="442951" spans="16:16" x14ac:dyDescent="0.3">
      <c r="P442951" s="83"/>
    </row>
    <row r="442952" spans="16:16" x14ac:dyDescent="0.3">
      <c r="P442952" s="83"/>
    </row>
    <row r="442953" spans="16:16" x14ac:dyDescent="0.3">
      <c r="P442953" s="83"/>
    </row>
    <row r="442954" spans="16:16" x14ac:dyDescent="0.3">
      <c r="P442954" s="83"/>
    </row>
    <row r="442955" spans="16:16" x14ac:dyDescent="0.3">
      <c r="P442955" s="83"/>
    </row>
    <row r="442956" spans="16:16" x14ac:dyDescent="0.3">
      <c r="P442956" s="83"/>
    </row>
    <row r="442957" spans="16:16" x14ac:dyDescent="0.3">
      <c r="P442957" s="83"/>
    </row>
    <row r="442958" spans="16:16" x14ac:dyDescent="0.3">
      <c r="P442958" s="83"/>
    </row>
    <row r="442959" spans="16:16" x14ac:dyDescent="0.3">
      <c r="P442959" s="83"/>
    </row>
    <row r="442960" spans="16:16" x14ac:dyDescent="0.3">
      <c r="P442960" s="83"/>
    </row>
    <row r="442961" spans="16:16" x14ac:dyDescent="0.3">
      <c r="P442961" s="83"/>
    </row>
    <row r="442962" spans="16:16" x14ac:dyDescent="0.3">
      <c r="P442962" s="83"/>
    </row>
    <row r="442963" spans="16:16" x14ac:dyDescent="0.3">
      <c r="P442963" s="83"/>
    </row>
    <row r="442964" spans="16:16" x14ac:dyDescent="0.3">
      <c r="P442964" s="83"/>
    </row>
    <row r="442965" spans="16:16" x14ac:dyDescent="0.3">
      <c r="P442965" s="83"/>
    </row>
    <row r="442966" spans="16:16" x14ac:dyDescent="0.3">
      <c r="P442966" s="83"/>
    </row>
    <row r="442967" spans="16:16" x14ac:dyDescent="0.3">
      <c r="P442967" s="83"/>
    </row>
    <row r="442968" spans="16:16" x14ac:dyDescent="0.3">
      <c r="P442968" s="83"/>
    </row>
    <row r="442969" spans="16:16" x14ac:dyDescent="0.3">
      <c r="P442969" s="83"/>
    </row>
    <row r="442970" spans="16:16" x14ac:dyDescent="0.3">
      <c r="P442970" s="83"/>
    </row>
    <row r="442971" spans="16:16" x14ac:dyDescent="0.3">
      <c r="P442971" s="83"/>
    </row>
    <row r="442972" spans="16:16" x14ac:dyDescent="0.3">
      <c r="P442972" s="83"/>
    </row>
    <row r="442973" spans="16:16" x14ac:dyDescent="0.3">
      <c r="P442973" s="83"/>
    </row>
    <row r="442974" spans="16:16" x14ac:dyDescent="0.3">
      <c r="P442974" s="83"/>
    </row>
    <row r="442975" spans="16:16" x14ac:dyDescent="0.3">
      <c r="P442975" s="83"/>
    </row>
    <row r="442976" spans="16:16" x14ac:dyDescent="0.3">
      <c r="P442976" s="83"/>
    </row>
    <row r="442977" spans="16:16" x14ac:dyDescent="0.3">
      <c r="P442977" s="83"/>
    </row>
    <row r="442978" spans="16:16" x14ac:dyDescent="0.3">
      <c r="P442978" s="83"/>
    </row>
    <row r="442979" spans="16:16" x14ac:dyDescent="0.3">
      <c r="P442979" s="83"/>
    </row>
    <row r="442980" spans="16:16" x14ac:dyDescent="0.3">
      <c r="P442980" s="83"/>
    </row>
    <row r="442981" spans="16:16" x14ac:dyDescent="0.3">
      <c r="P442981" s="83"/>
    </row>
    <row r="442982" spans="16:16" x14ac:dyDescent="0.3">
      <c r="P442982" s="83"/>
    </row>
    <row r="442983" spans="16:16" x14ac:dyDescent="0.3">
      <c r="P442983" s="83"/>
    </row>
    <row r="442984" spans="16:16" x14ac:dyDescent="0.3">
      <c r="P442984" s="83"/>
    </row>
    <row r="442985" spans="16:16" x14ac:dyDescent="0.3">
      <c r="P442985" s="83"/>
    </row>
    <row r="442986" spans="16:16" x14ac:dyDescent="0.3">
      <c r="P442986" s="83"/>
    </row>
    <row r="442987" spans="16:16" x14ac:dyDescent="0.3">
      <c r="P442987" s="83"/>
    </row>
    <row r="442988" spans="16:16" x14ac:dyDescent="0.3">
      <c r="P442988" s="83"/>
    </row>
    <row r="442989" spans="16:16" x14ac:dyDescent="0.3">
      <c r="P442989" s="83"/>
    </row>
    <row r="442990" spans="16:16" x14ac:dyDescent="0.3">
      <c r="P442990" s="83"/>
    </row>
    <row r="442991" spans="16:16" x14ac:dyDescent="0.3">
      <c r="P442991" s="83"/>
    </row>
    <row r="442992" spans="16:16" x14ac:dyDescent="0.3">
      <c r="P442992" s="83"/>
    </row>
    <row r="442993" spans="16:16" x14ac:dyDescent="0.3">
      <c r="P442993" s="83"/>
    </row>
    <row r="442994" spans="16:16" x14ac:dyDescent="0.3">
      <c r="P442994" s="83"/>
    </row>
    <row r="442995" spans="16:16" x14ac:dyDescent="0.3">
      <c r="P442995" s="83"/>
    </row>
    <row r="442996" spans="16:16" x14ac:dyDescent="0.3">
      <c r="P442996" s="83"/>
    </row>
    <row r="442997" spans="16:16" x14ac:dyDescent="0.3">
      <c r="P442997" s="83"/>
    </row>
    <row r="442998" spans="16:16" x14ac:dyDescent="0.3">
      <c r="P442998" s="83"/>
    </row>
    <row r="442999" spans="16:16" x14ac:dyDescent="0.3">
      <c r="P442999" s="83"/>
    </row>
    <row r="443000" spans="16:16" x14ac:dyDescent="0.3">
      <c r="P443000" s="83"/>
    </row>
    <row r="443001" spans="16:16" x14ac:dyDescent="0.3">
      <c r="P443001" s="83"/>
    </row>
    <row r="443002" spans="16:16" x14ac:dyDescent="0.3">
      <c r="P443002" s="83"/>
    </row>
    <row r="443003" spans="16:16" x14ac:dyDescent="0.3">
      <c r="P443003" s="83"/>
    </row>
    <row r="443004" spans="16:16" x14ac:dyDescent="0.3">
      <c r="P443004" s="83"/>
    </row>
    <row r="443005" spans="16:16" x14ac:dyDescent="0.3">
      <c r="P443005" s="83"/>
    </row>
    <row r="443006" spans="16:16" x14ac:dyDescent="0.3">
      <c r="P443006" s="83"/>
    </row>
    <row r="443007" spans="16:16" x14ac:dyDescent="0.3">
      <c r="P443007" s="83"/>
    </row>
    <row r="443008" spans="16:16" x14ac:dyDescent="0.3">
      <c r="P443008" s="83"/>
    </row>
    <row r="443009" spans="16:16" x14ac:dyDescent="0.3">
      <c r="P443009" s="83"/>
    </row>
    <row r="443010" spans="16:16" x14ac:dyDescent="0.3">
      <c r="P443010" s="83"/>
    </row>
    <row r="443011" spans="16:16" x14ac:dyDescent="0.3">
      <c r="P443011" s="83"/>
    </row>
    <row r="443012" spans="16:16" x14ac:dyDescent="0.3">
      <c r="P443012" s="83"/>
    </row>
    <row r="443013" spans="16:16" x14ac:dyDescent="0.3">
      <c r="P443013" s="83"/>
    </row>
    <row r="443014" spans="16:16" x14ac:dyDescent="0.3">
      <c r="P443014" s="83"/>
    </row>
    <row r="443015" spans="16:16" x14ac:dyDescent="0.3">
      <c r="P443015" s="83"/>
    </row>
    <row r="443016" spans="16:16" x14ac:dyDescent="0.3">
      <c r="P443016" s="83"/>
    </row>
    <row r="443017" spans="16:16" x14ac:dyDescent="0.3">
      <c r="P443017" s="83"/>
    </row>
    <row r="443018" spans="16:16" x14ac:dyDescent="0.3">
      <c r="P443018" s="83"/>
    </row>
    <row r="443019" spans="16:16" x14ac:dyDescent="0.3">
      <c r="P443019" s="83"/>
    </row>
    <row r="443020" spans="16:16" x14ac:dyDescent="0.3">
      <c r="P443020" s="83"/>
    </row>
    <row r="443021" spans="16:16" x14ac:dyDescent="0.3">
      <c r="P443021" s="83"/>
    </row>
    <row r="443022" spans="16:16" x14ac:dyDescent="0.3">
      <c r="P443022" s="83"/>
    </row>
    <row r="443023" spans="16:16" x14ac:dyDescent="0.3">
      <c r="P443023" s="83"/>
    </row>
    <row r="443024" spans="16:16" x14ac:dyDescent="0.3">
      <c r="P443024" s="83"/>
    </row>
    <row r="443025" spans="16:16" x14ac:dyDescent="0.3">
      <c r="P443025" s="83"/>
    </row>
    <row r="443026" spans="16:16" x14ac:dyDescent="0.3">
      <c r="P443026" s="83"/>
    </row>
    <row r="443027" spans="16:16" x14ac:dyDescent="0.3">
      <c r="P443027" s="83"/>
    </row>
    <row r="443028" spans="16:16" x14ac:dyDescent="0.3">
      <c r="P443028" s="83"/>
    </row>
    <row r="443029" spans="16:16" x14ac:dyDescent="0.3">
      <c r="P443029" s="83"/>
    </row>
    <row r="443030" spans="16:16" x14ac:dyDescent="0.3">
      <c r="P443030" s="83"/>
    </row>
    <row r="443031" spans="16:16" x14ac:dyDescent="0.3">
      <c r="P443031" s="83"/>
    </row>
    <row r="443032" spans="16:16" x14ac:dyDescent="0.3">
      <c r="P443032" s="83"/>
    </row>
    <row r="443033" spans="16:16" x14ac:dyDescent="0.3">
      <c r="P443033" s="83"/>
    </row>
    <row r="443034" spans="16:16" x14ac:dyDescent="0.3">
      <c r="P443034" s="83"/>
    </row>
    <row r="443035" spans="16:16" x14ac:dyDescent="0.3">
      <c r="P443035" s="83"/>
    </row>
    <row r="443036" spans="16:16" x14ac:dyDescent="0.3">
      <c r="P443036" s="83"/>
    </row>
    <row r="443037" spans="16:16" x14ac:dyDescent="0.3">
      <c r="P443037" s="83"/>
    </row>
    <row r="443038" spans="16:16" x14ac:dyDescent="0.3">
      <c r="P443038" s="83"/>
    </row>
    <row r="443039" spans="16:16" x14ac:dyDescent="0.3">
      <c r="P443039" s="83"/>
    </row>
    <row r="443040" spans="16:16" x14ac:dyDescent="0.3">
      <c r="P443040" s="83"/>
    </row>
    <row r="443041" spans="16:16" x14ac:dyDescent="0.3">
      <c r="P443041" s="83"/>
    </row>
    <row r="443042" spans="16:16" x14ac:dyDescent="0.3">
      <c r="P443042" s="83"/>
    </row>
    <row r="443043" spans="16:16" x14ac:dyDescent="0.3">
      <c r="P443043" s="83"/>
    </row>
    <row r="443044" spans="16:16" x14ac:dyDescent="0.3">
      <c r="P443044" s="83"/>
    </row>
    <row r="443045" spans="16:16" x14ac:dyDescent="0.3">
      <c r="P443045" s="83"/>
    </row>
    <row r="443046" spans="16:16" x14ac:dyDescent="0.3">
      <c r="P443046" s="83"/>
    </row>
    <row r="443047" spans="16:16" x14ac:dyDescent="0.3">
      <c r="P443047" s="83"/>
    </row>
    <row r="443048" spans="16:16" x14ac:dyDescent="0.3">
      <c r="P443048" s="83"/>
    </row>
    <row r="443049" spans="16:16" x14ac:dyDescent="0.3">
      <c r="P443049" s="83"/>
    </row>
    <row r="443050" spans="16:16" x14ac:dyDescent="0.3">
      <c r="P443050" s="83"/>
    </row>
    <row r="443051" spans="16:16" x14ac:dyDescent="0.3">
      <c r="P443051" s="83"/>
    </row>
    <row r="443052" spans="16:16" x14ac:dyDescent="0.3">
      <c r="P443052" s="83"/>
    </row>
    <row r="443053" spans="16:16" x14ac:dyDescent="0.3">
      <c r="P443053" s="83"/>
    </row>
    <row r="443054" spans="16:16" x14ac:dyDescent="0.3">
      <c r="P443054" s="83"/>
    </row>
    <row r="443055" spans="16:16" x14ac:dyDescent="0.3">
      <c r="P443055" s="83"/>
    </row>
    <row r="443056" spans="16:16" x14ac:dyDescent="0.3">
      <c r="P443056" s="83"/>
    </row>
    <row r="443057" spans="16:16" x14ac:dyDescent="0.3">
      <c r="P443057" s="83"/>
    </row>
    <row r="443058" spans="16:16" x14ac:dyDescent="0.3">
      <c r="P443058" s="83"/>
    </row>
    <row r="443059" spans="16:16" x14ac:dyDescent="0.3">
      <c r="P443059" s="83"/>
    </row>
    <row r="443060" spans="16:16" x14ac:dyDescent="0.3">
      <c r="P443060" s="83"/>
    </row>
    <row r="443061" spans="16:16" x14ac:dyDescent="0.3">
      <c r="P443061" s="83"/>
    </row>
    <row r="443062" spans="16:16" x14ac:dyDescent="0.3">
      <c r="P443062" s="83"/>
    </row>
    <row r="443063" spans="16:16" x14ac:dyDescent="0.3">
      <c r="P443063" s="83"/>
    </row>
    <row r="443064" spans="16:16" x14ac:dyDescent="0.3">
      <c r="P443064" s="83"/>
    </row>
    <row r="443065" spans="16:16" x14ac:dyDescent="0.3">
      <c r="P443065" s="83"/>
    </row>
    <row r="443066" spans="16:16" x14ac:dyDescent="0.3">
      <c r="P443066" s="83"/>
    </row>
    <row r="443067" spans="16:16" x14ac:dyDescent="0.3">
      <c r="P443067" s="83"/>
    </row>
    <row r="443068" spans="16:16" x14ac:dyDescent="0.3">
      <c r="P443068" s="83"/>
    </row>
    <row r="443069" spans="16:16" x14ac:dyDescent="0.3">
      <c r="P443069" s="83"/>
    </row>
    <row r="443070" spans="16:16" x14ac:dyDescent="0.3">
      <c r="P443070" s="83"/>
    </row>
    <row r="443071" spans="16:16" x14ac:dyDescent="0.3">
      <c r="P443071" s="83"/>
    </row>
    <row r="443072" spans="16:16" x14ac:dyDescent="0.3">
      <c r="P443072" s="83"/>
    </row>
    <row r="443073" spans="16:16" x14ac:dyDescent="0.3">
      <c r="P443073" s="83"/>
    </row>
    <row r="443074" spans="16:16" x14ac:dyDescent="0.3">
      <c r="P443074" s="83"/>
    </row>
    <row r="443075" spans="16:16" x14ac:dyDescent="0.3">
      <c r="P443075" s="83"/>
    </row>
    <row r="443076" spans="16:16" x14ac:dyDescent="0.3">
      <c r="P443076" s="83"/>
    </row>
    <row r="443077" spans="16:16" x14ac:dyDescent="0.3">
      <c r="P443077" s="83"/>
    </row>
    <row r="443078" spans="16:16" x14ac:dyDescent="0.3">
      <c r="P443078" s="83"/>
    </row>
    <row r="443079" spans="16:16" x14ac:dyDescent="0.3">
      <c r="P443079" s="83"/>
    </row>
    <row r="443080" spans="16:16" x14ac:dyDescent="0.3">
      <c r="P443080" s="83"/>
    </row>
    <row r="443081" spans="16:16" x14ac:dyDescent="0.3">
      <c r="P443081" s="83"/>
    </row>
    <row r="443082" spans="16:16" x14ac:dyDescent="0.3">
      <c r="P443082" s="83"/>
    </row>
    <row r="443083" spans="16:16" x14ac:dyDescent="0.3">
      <c r="P443083" s="83"/>
    </row>
    <row r="443084" spans="16:16" x14ac:dyDescent="0.3">
      <c r="P443084" s="83"/>
    </row>
    <row r="443085" spans="16:16" x14ac:dyDescent="0.3">
      <c r="P443085" s="83"/>
    </row>
    <row r="443086" spans="16:16" x14ac:dyDescent="0.3">
      <c r="P443086" s="83"/>
    </row>
    <row r="443087" spans="16:16" x14ac:dyDescent="0.3">
      <c r="P443087" s="83"/>
    </row>
    <row r="443088" spans="16:16" x14ac:dyDescent="0.3">
      <c r="P443088" s="83"/>
    </row>
    <row r="443089" spans="16:16" x14ac:dyDescent="0.3">
      <c r="P443089" s="83"/>
    </row>
    <row r="443090" spans="16:16" x14ac:dyDescent="0.3">
      <c r="P443090" s="83"/>
    </row>
    <row r="443091" spans="16:16" x14ac:dyDescent="0.3">
      <c r="P443091" s="83"/>
    </row>
    <row r="443092" spans="16:16" x14ac:dyDescent="0.3">
      <c r="P443092" s="83"/>
    </row>
    <row r="443093" spans="16:16" x14ac:dyDescent="0.3">
      <c r="P443093" s="83"/>
    </row>
    <row r="443094" spans="16:16" x14ac:dyDescent="0.3">
      <c r="P443094" s="83"/>
    </row>
    <row r="443095" spans="16:16" x14ac:dyDescent="0.3">
      <c r="P443095" s="83"/>
    </row>
    <row r="443096" spans="16:16" x14ac:dyDescent="0.3">
      <c r="P443096" s="83"/>
    </row>
    <row r="443097" spans="16:16" x14ac:dyDescent="0.3">
      <c r="P443097" s="83"/>
    </row>
    <row r="443098" spans="16:16" x14ac:dyDescent="0.3">
      <c r="P443098" s="83"/>
    </row>
    <row r="443099" spans="16:16" x14ac:dyDescent="0.3">
      <c r="P443099" s="83"/>
    </row>
    <row r="443100" spans="16:16" x14ac:dyDescent="0.3">
      <c r="P443100" s="83"/>
    </row>
    <row r="443101" spans="16:16" x14ac:dyDescent="0.3">
      <c r="P443101" s="83"/>
    </row>
    <row r="443102" spans="16:16" x14ac:dyDescent="0.3">
      <c r="P443102" s="83"/>
    </row>
    <row r="443103" spans="16:16" x14ac:dyDescent="0.3">
      <c r="P443103" s="83"/>
    </row>
    <row r="443104" spans="16:16" x14ac:dyDescent="0.3">
      <c r="P443104" s="83"/>
    </row>
    <row r="443105" spans="16:16" x14ac:dyDescent="0.3">
      <c r="P443105" s="83"/>
    </row>
    <row r="443106" spans="16:16" x14ac:dyDescent="0.3">
      <c r="P443106" s="83"/>
    </row>
    <row r="443107" spans="16:16" x14ac:dyDescent="0.3">
      <c r="P443107" s="83"/>
    </row>
    <row r="443108" spans="16:16" x14ac:dyDescent="0.3">
      <c r="P443108" s="83"/>
    </row>
    <row r="443109" spans="16:16" x14ac:dyDescent="0.3">
      <c r="P443109" s="83"/>
    </row>
    <row r="443110" spans="16:16" x14ac:dyDescent="0.3">
      <c r="P443110" s="83"/>
    </row>
    <row r="443111" spans="16:16" x14ac:dyDescent="0.3">
      <c r="P443111" s="83"/>
    </row>
    <row r="443112" spans="16:16" x14ac:dyDescent="0.3">
      <c r="P443112" s="83"/>
    </row>
    <row r="443113" spans="16:16" x14ac:dyDescent="0.3">
      <c r="P443113" s="83"/>
    </row>
    <row r="443114" spans="16:16" x14ac:dyDescent="0.3">
      <c r="P443114" s="83"/>
    </row>
    <row r="443115" spans="16:16" x14ac:dyDescent="0.3">
      <c r="P443115" s="83"/>
    </row>
    <row r="443116" spans="16:16" x14ac:dyDescent="0.3">
      <c r="P443116" s="83"/>
    </row>
    <row r="443117" spans="16:16" x14ac:dyDescent="0.3">
      <c r="P443117" s="83"/>
    </row>
    <row r="443118" spans="16:16" x14ac:dyDescent="0.3">
      <c r="P443118" s="83"/>
    </row>
    <row r="443119" spans="16:16" x14ac:dyDescent="0.3">
      <c r="P443119" s="83"/>
    </row>
    <row r="443120" spans="16:16" x14ac:dyDescent="0.3">
      <c r="P443120" s="83"/>
    </row>
    <row r="443121" spans="16:16" x14ac:dyDescent="0.3">
      <c r="P443121" s="83"/>
    </row>
    <row r="443122" spans="16:16" x14ac:dyDescent="0.3">
      <c r="P443122" s="83"/>
    </row>
    <row r="443123" spans="16:16" x14ac:dyDescent="0.3">
      <c r="P443123" s="83"/>
    </row>
    <row r="443124" spans="16:16" x14ac:dyDescent="0.3">
      <c r="P443124" s="83"/>
    </row>
    <row r="443125" spans="16:16" x14ac:dyDescent="0.3">
      <c r="P443125" s="83"/>
    </row>
    <row r="443126" spans="16:16" x14ac:dyDescent="0.3">
      <c r="P443126" s="83"/>
    </row>
    <row r="443127" spans="16:16" x14ac:dyDescent="0.3">
      <c r="P443127" s="83"/>
    </row>
    <row r="443128" spans="16:16" x14ac:dyDescent="0.3">
      <c r="P443128" s="83"/>
    </row>
    <row r="443129" spans="16:16" x14ac:dyDescent="0.3">
      <c r="P443129" s="83"/>
    </row>
    <row r="443130" spans="16:16" x14ac:dyDescent="0.3">
      <c r="P443130" s="83"/>
    </row>
    <row r="443131" spans="16:16" x14ac:dyDescent="0.3">
      <c r="P443131" s="83"/>
    </row>
    <row r="443132" spans="16:16" x14ac:dyDescent="0.3">
      <c r="P443132" s="83"/>
    </row>
    <row r="443133" spans="16:16" x14ac:dyDescent="0.3">
      <c r="P443133" s="83"/>
    </row>
    <row r="443134" spans="16:16" x14ac:dyDescent="0.3">
      <c r="P443134" s="83"/>
    </row>
    <row r="443135" spans="16:16" x14ac:dyDescent="0.3">
      <c r="P443135" s="83"/>
    </row>
    <row r="443136" spans="16:16" x14ac:dyDescent="0.3">
      <c r="P443136" s="83"/>
    </row>
    <row r="443137" spans="16:16" x14ac:dyDescent="0.3">
      <c r="P443137" s="83"/>
    </row>
    <row r="443138" spans="16:16" x14ac:dyDescent="0.3">
      <c r="P443138" s="83"/>
    </row>
    <row r="443139" spans="16:16" x14ac:dyDescent="0.3">
      <c r="P443139" s="83"/>
    </row>
    <row r="443140" spans="16:16" x14ac:dyDescent="0.3">
      <c r="P443140" s="83"/>
    </row>
    <row r="443141" spans="16:16" x14ac:dyDescent="0.3">
      <c r="P443141" s="83"/>
    </row>
    <row r="443142" spans="16:16" x14ac:dyDescent="0.3">
      <c r="P443142" s="83"/>
    </row>
    <row r="443143" spans="16:16" x14ac:dyDescent="0.3">
      <c r="P443143" s="83"/>
    </row>
    <row r="443144" spans="16:16" x14ac:dyDescent="0.3">
      <c r="P443144" s="83"/>
    </row>
    <row r="443145" spans="16:16" x14ac:dyDescent="0.3">
      <c r="P443145" s="83"/>
    </row>
    <row r="443146" spans="16:16" x14ac:dyDescent="0.3">
      <c r="P443146" s="83"/>
    </row>
    <row r="443147" spans="16:16" x14ac:dyDescent="0.3">
      <c r="P443147" s="83"/>
    </row>
    <row r="443148" spans="16:16" x14ac:dyDescent="0.3">
      <c r="P443148" s="83"/>
    </row>
    <row r="443149" spans="16:16" x14ac:dyDescent="0.3">
      <c r="P443149" s="83"/>
    </row>
    <row r="443150" spans="16:16" x14ac:dyDescent="0.3">
      <c r="P443150" s="83"/>
    </row>
    <row r="443151" spans="16:16" x14ac:dyDescent="0.3">
      <c r="P443151" s="83"/>
    </row>
    <row r="443152" spans="16:16" x14ac:dyDescent="0.3">
      <c r="P443152" s="83"/>
    </row>
    <row r="443153" spans="16:16" x14ac:dyDescent="0.3">
      <c r="P443153" s="83"/>
    </row>
    <row r="443154" spans="16:16" x14ac:dyDescent="0.3">
      <c r="P443154" s="83"/>
    </row>
    <row r="443155" spans="16:16" x14ac:dyDescent="0.3">
      <c r="P443155" s="83"/>
    </row>
    <row r="443156" spans="16:16" x14ac:dyDescent="0.3">
      <c r="P443156" s="83"/>
    </row>
    <row r="443157" spans="16:16" x14ac:dyDescent="0.3">
      <c r="P443157" s="83"/>
    </row>
    <row r="443158" spans="16:16" x14ac:dyDescent="0.3">
      <c r="P443158" s="83"/>
    </row>
    <row r="443159" spans="16:16" x14ac:dyDescent="0.3">
      <c r="P443159" s="83"/>
    </row>
    <row r="443160" spans="16:16" x14ac:dyDescent="0.3">
      <c r="P443160" s="83"/>
    </row>
    <row r="443161" spans="16:16" x14ac:dyDescent="0.3">
      <c r="P443161" s="83"/>
    </row>
    <row r="443162" spans="16:16" x14ac:dyDescent="0.3">
      <c r="P443162" s="83"/>
    </row>
    <row r="443163" spans="16:16" x14ac:dyDescent="0.3">
      <c r="P443163" s="83"/>
    </row>
    <row r="443164" spans="16:16" x14ac:dyDescent="0.3">
      <c r="P443164" s="83"/>
    </row>
    <row r="443165" spans="16:16" x14ac:dyDescent="0.3">
      <c r="P443165" s="83"/>
    </row>
    <row r="443166" spans="16:16" x14ac:dyDescent="0.3">
      <c r="P443166" s="83"/>
    </row>
    <row r="443167" spans="16:16" x14ac:dyDescent="0.3">
      <c r="P443167" s="83"/>
    </row>
    <row r="443168" spans="16:16" x14ac:dyDescent="0.3">
      <c r="P443168" s="83"/>
    </row>
    <row r="443169" spans="16:16" x14ac:dyDescent="0.3">
      <c r="P443169" s="83"/>
    </row>
    <row r="443170" spans="16:16" x14ac:dyDescent="0.3">
      <c r="P443170" s="83"/>
    </row>
    <row r="443171" spans="16:16" x14ac:dyDescent="0.3">
      <c r="P443171" s="83"/>
    </row>
    <row r="443172" spans="16:16" x14ac:dyDescent="0.3">
      <c r="P443172" s="83"/>
    </row>
    <row r="443173" spans="16:16" x14ac:dyDescent="0.3">
      <c r="P443173" s="83"/>
    </row>
    <row r="443174" spans="16:16" x14ac:dyDescent="0.3">
      <c r="P443174" s="83"/>
    </row>
    <row r="443175" spans="16:16" x14ac:dyDescent="0.3">
      <c r="P443175" s="83"/>
    </row>
    <row r="443176" spans="16:16" x14ac:dyDescent="0.3">
      <c r="P443176" s="83"/>
    </row>
    <row r="443177" spans="16:16" x14ac:dyDescent="0.3">
      <c r="P443177" s="83"/>
    </row>
    <row r="443178" spans="16:16" x14ac:dyDescent="0.3">
      <c r="P443178" s="83"/>
    </row>
    <row r="443179" spans="16:16" x14ac:dyDescent="0.3">
      <c r="P443179" s="83"/>
    </row>
    <row r="443180" spans="16:16" x14ac:dyDescent="0.3">
      <c r="P443180" s="83"/>
    </row>
    <row r="443181" spans="16:16" x14ac:dyDescent="0.3">
      <c r="P443181" s="83"/>
    </row>
    <row r="443182" spans="16:16" x14ac:dyDescent="0.3">
      <c r="P443182" s="83"/>
    </row>
    <row r="443183" spans="16:16" x14ac:dyDescent="0.3">
      <c r="P443183" s="83"/>
    </row>
    <row r="443184" spans="16:16" x14ac:dyDescent="0.3">
      <c r="P443184" s="83"/>
    </row>
    <row r="443185" spans="16:16" x14ac:dyDescent="0.3">
      <c r="P443185" s="83"/>
    </row>
    <row r="443186" spans="16:16" x14ac:dyDescent="0.3">
      <c r="P443186" s="83"/>
    </row>
    <row r="443187" spans="16:16" x14ac:dyDescent="0.3">
      <c r="P443187" s="83"/>
    </row>
    <row r="443188" spans="16:16" x14ac:dyDescent="0.3">
      <c r="P443188" s="83"/>
    </row>
    <row r="443189" spans="16:16" x14ac:dyDescent="0.3">
      <c r="P443189" s="83"/>
    </row>
    <row r="443190" spans="16:16" x14ac:dyDescent="0.3">
      <c r="P443190" s="83"/>
    </row>
    <row r="443191" spans="16:16" x14ac:dyDescent="0.3">
      <c r="P443191" s="83"/>
    </row>
    <row r="443192" spans="16:16" x14ac:dyDescent="0.3">
      <c r="P443192" s="83"/>
    </row>
    <row r="443193" spans="16:16" x14ac:dyDescent="0.3">
      <c r="P443193" s="83"/>
    </row>
    <row r="443194" spans="16:16" x14ac:dyDescent="0.3">
      <c r="P443194" s="83"/>
    </row>
    <row r="443195" spans="16:16" x14ac:dyDescent="0.3">
      <c r="P443195" s="83"/>
    </row>
    <row r="443196" spans="16:16" x14ac:dyDescent="0.3">
      <c r="P443196" s="83"/>
    </row>
    <row r="443197" spans="16:16" x14ac:dyDescent="0.3">
      <c r="P443197" s="83"/>
    </row>
    <row r="443198" spans="16:16" x14ac:dyDescent="0.3">
      <c r="P443198" s="83"/>
    </row>
    <row r="443199" spans="16:16" x14ac:dyDescent="0.3">
      <c r="P443199" s="83"/>
    </row>
    <row r="443200" spans="16:16" x14ac:dyDescent="0.3">
      <c r="P443200" s="83"/>
    </row>
    <row r="443201" spans="16:16" x14ac:dyDescent="0.3">
      <c r="P443201" s="83"/>
    </row>
    <row r="443202" spans="16:16" x14ac:dyDescent="0.3">
      <c r="P443202" s="83"/>
    </row>
    <row r="443203" spans="16:16" x14ac:dyDescent="0.3">
      <c r="P443203" s="83"/>
    </row>
    <row r="443204" spans="16:16" x14ac:dyDescent="0.3">
      <c r="P443204" s="83"/>
    </row>
    <row r="443205" spans="16:16" x14ac:dyDescent="0.3">
      <c r="P443205" s="83"/>
    </row>
    <row r="443206" spans="16:16" x14ac:dyDescent="0.3">
      <c r="P443206" s="83"/>
    </row>
    <row r="443207" spans="16:16" x14ac:dyDescent="0.3">
      <c r="P443207" s="83"/>
    </row>
    <row r="443208" spans="16:16" x14ac:dyDescent="0.3">
      <c r="P443208" s="83"/>
    </row>
    <row r="443209" spans="16:16" x14ac:dyDescent="0.3">
      <c r="P443209" s="83"/>
    </row>
    <row r="443210" spans="16:16" x14ac:dyDescent="0.3">
      <c r="P443210" s="83"/>
    </row>
    <row r="443211" spans="16:16" x14ac:dyDescent="0.3">
      <c r="P443211" s="83"/>
    </row>
    <row r="443212" spans="16:16" x14ac:dyDescent="0.3">
      <c r="P443212" s="83"/>
    </row>
    <row r="443213" spans="16:16" x14ac:dyDescent="0.3">
      <c r="P443213" s="83"/>
    </row>
    <row r="443214" spans="16:16" x14ac:dyDescent="0.3">
      <c r="P443214" s="83"/>
    </row>
    <row r="443215" spans="16:16" x14ac:dyDescent="0.3">
      <c r="P443215" s="83"/>
    </row>
    <row r="443216" spans="16:16" x14ac:dyDescent="0.3">
      <c r="P443216" s="83"/>
    </row>
    <row r="443217" spans="16:16" x14ac:dyDescent="0.3">
      <c r="P443217" s="83"/>
    </row>
    <row r="443218" spans="16:16" x14ac:dyDescent="0.3">
      <c r="P443218" s="83"/>
    </row>
    <row r="443219" spans="16:16" x14ac:dyDescent="0.3">
      <c r="P443219" s="83"/>
    </row>
    <row r="443220" spans="16:16" x14ac:dyDescent="0.3">
      <c r="P443220" s="83"/>
    </row>
    <row r="443221" spans="16:16" x14ac:dyDescent="0.3">
      <c r="P443221" s="83"/>
    </row>
    <row r="443222" spans="16:16" x14ac:dyDescent="0.3">
      <c r="P443222" s="83"/>
    </row>
    <row r="443223" spans="16:16" x14ac:dyDescent="0.3">
      <c r="P443223" s="83"/>
    </row>
    <row r="443224" spans="16:16" x14ac:dyDescent="0.3">
      <c r="P443224" s="83"/>
    </row>
    <row r="443225" spans="16:16" x14ac:dyDescent="0.3">
      <c r="P443225" s="83"/>
    </row>
    <row r="443226" spans="16:16" x14ac:dyDescent="0.3">
      <c r="P443226" s="83"/>
    </row>
    <row r="443227" spans="16:16" x14ac:dyDescent="0.3">
      <c r="P443227" s="83"/>
    </row>
    <row r="443228" spans="16:16" x14ac:dyDescent="0.3">
      <c r="P443228" s="83"/>
    </row>
    <row r="443229" spans="16:16" x14ac:dyDescent="0.3">
      <c r="P443229" s="83"/>
    </row>
    <row r="443230" spans="16:16" x14ac:dyDescent="0.3">
      <c r="P443230" s="83"/>
    </row>
    <row r="443231" spans="16:16" x14ac:dyDescent="0.3">
      <c r="P443231" s="83"/>
    </row>
    <row r="443232" spans="16:16" x14ac:dyDescent="0.3">
      <c r="P443232" s="83"/>
    </row>
    <row r="443233" spans="16:16" x14ac:dyDescent="0.3">
      <c r="P443233" s="83"/>
    </row>
    <row r="443234" spans="16:16" x14ac:dyDescent="0.3">
      <c r="P443234" s="83"/>
    </row>
    <row r="443235" spans="16:16" x14ac:dyDescent="0.3">
      <c r="P443235" s="83"/>
    </row>
    <row r="443236" spans="16:16" x14ac:dyDescent="0.3">
      <c r="P443236" s="83"/>
    </row>
    <row r="443237" spans="16:16" x14ac:dyDescent="0.3">
      <c r="P443237" s="83"/>
    </row>
    <row r="443238" spans="16:16" x14ac:dyDescent="0.3">
      <c r="P443238" s="83"/>
    </row>
    <row r="443239" spans="16:16" x14ac:dyDescent="0.3">
      <c r="P443239" s="83"/>
    </row>
    <row r="443240" spans="16:16" x14ac:dyDescent="0.3">
      <c r="P443240" s="83"/>
    </row>
    <row r="443241" spans="16:16" x14ac:dyDescent="0.3">
      <c r="P443241" s="83"/>
    </row>
    <row r="443242" spans="16:16" x14ac:dyDescent="0.3">
      <c r="P443242" s="83"/>
    </row>
    <row r="443243" spans="16:16" x14ac:dyDescent="0.3">
      <c r="P443243" s="83"/>
    </row>
    <row r="443244" spans="16:16" x14ac:dyDescent="0.3">
      <c r="P443244" s="83"/>
    </row>
    <row r="443245" spans="16:16" x14ac:dyDescent="0.3">
      <c r="P443245" s="83"/>
    </row>
    <row r="443246" spans="16:16" x14ac:dyDescent="0.3">
      <c r="P443246" s="83"/>
    </row>
    <row r="443247" spans="16:16" x14ac:dyDescent="0.3">
      <c r="P443247" s="83"/>
    </row>
    <row r="443248" spans="16:16" x14ac:dyDescent="0.3">
      <c r="P443248" s="83"/>
    </row>
    <row r="443249" spans="16:16" x14ac:dyDescent="0.3">
      <c r="P443249" s="83"/>
    </row>
    <row r="443250" spans="16:16" x14ac:dyDescent="0.3">
      <c r="P443250" s="83"/>
    </row>
    <row r="443251" spans="16:16" x14ac:dyDescent="0.3">
      <c r="P443251" s="83"/>
    </row>
    <row r="443252" spans="16:16" x14ac:dyDescent="0.3">
      <c r="P443252" s="83"/>
    </row>
    <row r="443253" spans="16:16" x14ac:dyDescent="0.3">
      <c r="P443253" s="83"/>
    </row>
    <row r="443254" spans="16:16" x14ac:dyDescent="0.3">
      <c r="P443254" s="83"/>
    </row>
    <row r="443255" spans="16:16" x14ac:dyDescent="0.3">
      <c r="P443255" s="83"/>
    </row>
    <row r="443256" spans="16:16" x14ac:dyDescent="0.3">
      <c r="P443256" s="83"/>
    </row>
    <row r="443257" spans="16:16" x14ac:dyDescent="0.3">
      <c r="P443257" s="83"/>
    </row>
    <row r="443258" spans="16:16" x14ac:dyDescent="0.3">
      <c r="P443258" s="83"/>
    </row>
    <row r="443259" spans="16:16" x14ac:dyDescent="0.3">
      <c r="P443259" s="83"/>
    </row>
    <row r="443260" spans="16:16" x14ac:dyDescent="0.3">
      <c r="P443260" s="83"/>
    </row>
    <row r="443261" spans="16:16" x14ac:dyDescent="0.3">
      <c r="P443261" s="83"/>
    </row>
    <row r="443262" spans="16:16" x14ac:dyDescent="0.3">
      <c r="P443262" s="83"/>
    </row>
    <row r="443263" spans="16:16" x14ac:dyDescent="0.3">
      <c r="P443263" s="83"/>
    </row>
    <row r="443264" spans="16:16" x14ac:dyDescent="0.3">
      <c r="P443264" s="83"/>
    </row>
    <row r="443265" spans="16:16" x14ac:dyDescent="0.3">
      <c r="P443265" s="83"/>
    </row>
    <row r="443266" spans="16:16" x14ac:dyDescent="0.3">
      <c r="P443266" s="83"/>
    </row>
    <row r="443267" spans="16:16" x14ac:dyDescent="0.3">
      <c r="P443267" s="83"/>
    </row>
    <row r="443268" spans="16:16" x14ac:dyDescent="0.3">
      <c r="P443268" s="83"/>
    </row>
    <row r="443269" spans="16:16" x14ac:dyDescent="0.3">
      <c r="P443269" s="83"/>
    </row>
    <row r="443270" spans="16:16" x14ac:dyDescent="0.3">
      <c r="P443270" s="83"/>
    </row>
    <row r="443271" spans="16:16" x14ac:dyDescent="0.3">
      <c r="P443271" s="83"/>
    </row>
    <row r="443272" spans="16:16" x14ac:dyDescent="0.3">
      <c r="P443272" s="83"/>
    </row>
    <row r="443273" spans="16:16" x14ac:dyDescent="0.3">
      <c r="P443273" s="83"/>
    </row>
    <row r="443274" spans="16:16" x14ac:dyDescent="0.3">
      <c r="P443274" s="83"/>
    </row>
    <row r="443275" spans="16:16" x14ac:dyDescent="0.3">
      <c r="P443275" s="83"/>
    </row>
    <row r="443276" spans="16:16" x14ac:dyDescent="0.3">
      <c r="P443276" s="83"/>
    </row>
    <row r="443277" spans="16:16" x14ac:dyDescent="0.3">
      <c r="P443277" s="83"/>
    </row>
    <row r="443278" spans="16:16" x14ac:dyDescent="0.3">
      <c r="P443278" s="83"/>
    </row>
    <row r="443279" spans="16:16" x14ac:dyDescent="0.3">
      <c r="P443279" s="83"/>
    </row>
    <row r="443280" spans="16:16" x14ac:dyDescent="0.3">
      <c r="P443280" s="83"/>
    </row>
    <row r="443281" spans="16:16" x14ac:dyDescent="0.3">
      <c r="P443281" s="83"/>
    </row>
    <row r="443282" spans="16:16" x14ac:dyDescent="0.3">
      <c r="P443282" s="83"/>
    </row>
    <row r="443283" spans="16:16" x14ac:dyDescent="0.3">
      <c r="P443283" s="83"/>
    </row>
    <row r="443284" spans="16:16" x14ac:dyDescent="0.3">
      <c r="P443284" s="83"/>
    </row>
    <row r="443285" spans="16:16" x14ac:dyDescent="0.3">
      <c r="P443285" s="83"/>
    </row>
    <row r="443286" spans="16:16" x14ac:dyDescent="0.3">
      <c r="P443286" s="83"/>
    </row>
    <row r="443287" spans="16:16" x14ac:dyDescent="0.3">
      <c r="P443287" s="83"/>
    </row>
    <row r="443288" spans="16:16" x14ac:dyDescent="0.3">
      <c r="P443288" s="83"/>
    </row>
    <row r="443289" spans="16:16" x14ac:dyDescent="0.3">
      <c r="P443289" s="83"/>
    </row>
    <row r="443290" spans="16:16" x14ac:dyDescent="0.3">
      <c r="P443290" s="83"/>
    </row>
    <row r="443291" spans="16:16" x14ac:dyDescent="0.3">
      <c r="P443291" s="83"/>
    </row>
    <row r="443292" spans="16:16" x14ac:dyDescent="0.3">
      <c r="P443292" s="83"/>
    </row>
    <row r="443293" spans="16:16" x14ac:dyDescent="0.3">
      <c r="P443293" s="83"/>
    </row>
    <row r="443294" spans="16:16" x14ac:dyDescent="0.3">
      <c r="P443294" s="83"/>
    </row>
    <row r="443295" spans="16:16" x14ac:dyDescent="0.3">
      <c r="P443295" s="83"/>
    </row>
    <row r="443296" spans="16:16" x14ac:dyDescent="0.3">
      <c r="P443296" s="83"/>
    </row>
    <row r="443297" spans="16:16" x14ac:dyDescent="0.3">
      <c r="P443297" s="83"/>
    </row>
    <row r="443298" spans="16:16" x14ac:dyDescent="0.3">
      <c r="P443298" s="83"/>
    </row>
    <row r="443299" spans="16:16" x14ac:dyDescent="0.3">
      <c r="P443299" s="83"/>
    </row>
    <row r="443300" spans="16:16" x14ac:dyDescent="0.3">
      <c r="P443300" s="83"/>
    </row>
    <row r="443301" spans="16:16" x14ac:dyDescent="0.3">
      <c r="P443301" s="83"/>
    </row>
    <row r="443302" spans="16:16" x14ac:dyDescent="0.3">
      <c r="P443302" s="83"/>
    </row>
    <row r="443303" spans="16:16" x14ac:dyDescent="0.3">
      <c r="P443303" s="83"/>
    </row>
    <row r="443304" spans="16:16" x14ac:dyDescent="0.3">
      <c r="P443304" s="83"/>
    </row>
    <row r="443305" spans="16:16" x14ac:dyDescent="0.3">
      <c r="P443305" s="83"/>
    </row>
    <row r="443306" spans="16:16" x14ac:dyDescent="0.3">
      <c r="P443306" s="83"/>
    </row>
    <row r="443307" spans="16:16" x14ac:dyDescent="0.3">
      <c r="P443307" s="83"/>
    </row>
    <row r="443308" spans="16:16" x14ac:dyDescent="0.3">
      <c r="P443308" s="83"/>
    </row>
    <row r="443309" spans="16:16" x14ac:dyDescent="0.3">
      <c r="P443309" s="83"/>
    </row>
    <row r="443310" spans="16:16" x14ac:dyDescent="0.3">
      <c r="P443310" s="83"/>
    </row>
    <row r="443311" spans="16:16" x14ac:dyDescent="0.3">
      <c r="P443311" s="83"/>
    </row>
    <row r="443312" spans="16:16" x14ac:dyDescent="0.3">
      <c r="P443312" s="83"/>
    </row>
    <row r="443313" spans="16:16" x14ac:dyDescent="0.3">
      <c r="P443313" s="83"/>
    </row>
    <row r="443314" spans="16:16" x14ac:dyDescent="0.3">
      <c r="P443314" s="83"/>
    </row>
    <row r="443315" spans="16:16" x14ac:dyDescent="0.3">
      <c r="P443315" s="83"/>
    </row>
    <row r="443316" spans="16:16" x14ac:dyDescent="0.3">
      <c r="P443316" s="83"/>
    </row>
    <row r="443317" spans="16:16" x14ac:dyDescent="0.3">
      <c r="P443317" s="83"/>
    </row>
    <row r="443318" spans="16:16" x14ac:dyDescent="0.3">
      <c r="P443318" s="83"/>
    </row>
    <row r="443319" spans="16:16" x14ac:dyDescent="0.3">
      <c r="P443319" s="83"/>
    </row>
    <row r="443320" spans="16:16" x14ac:dyDescent="0.3">
      <c r="P443320" s="83"/>
    </row>
    <row r="443321" spans="16:16" x14ac:dyDescent="0.3">
      <c r="P443321" s="83"/>
    </row>
    <row r="443322" spans="16:16" x14ac:dyDescent="0.3">
      <c r="P443322" s="83"/>
    </row>
    <row r="443323" spans="16:16" x14ac:dyDescent="0.3">
      <c r="P443323" s="83"/>
    </row>
    <row r="443324" spans="16:16" x14ac:dyDescent="0.3">
      <c r="P443324" s="83"/>
    </row>
    <row r="443325" spans="16:16" x14ac:dyDescent="0.3">
      <c r="P443325" s="83"/>
    </row>
    <row r="443326" spans="16:16" x14ac:dyDescent="0.3">
      <c r="P443326" s="83"/>
    </row>
    <row r="443327" spans="16:16" x14ac:dyDescent="0.3">
      <c r="P443327" s="83"/>
    </row>
    <row r="443328" spans="16:16" x14ac:dyDescent="0.3">
      <c r="P443328" s="83"/>
    </row>
    <row r="443329" spans="16:16" x14ac:dyDescent="0.3">
      <c r="P443329" s="83"/>
    </row>
    <row r="443330" spans="16:16" x14ac:dyDescent="0.3">
      <c r="P443330" s="83"/>
    </row>
    <row r="443331" spans="16:16" x14ac:dyDescent="0.3">
      <c r="P443331" s="83"/>
    </row>
    <row r="443332" spans="16:16" x14ac:dyDescent="0.3">
      <c r="P443332" s="83"/>
    </row>
    <row r="443333" spans="16:16" x14ac:dyDescent="0.3">
      <c r="P443333" s="83"/>
    </row>
    <row r="443334" spans="16:16" x14ac:dyDescent="0.3">
      <c r="P443334" s="83"/>
    </row>
    <row r="443335" spans="16:16" x14ac:dyDescent="0.3">
      <c r="P443335" s="83"/>
    </row>
    <row r="443336" spans="16:16" x14ac:dyDescent="0.3">
      <c r="P443336" s="83"/>
    </row>
    <row r="443337" spans="16:16" x14ac:dyDescent="0.3">
      <c r="P443337" s="83"/>
    </row>
    <row r="443338" spans="16:16" x14ac:dyDescent="0.3">
      <c r="P443338" s="83"/>
    </row>
    <row r="443339" spans="16:16" x14ac:dyDescent="0.3">
      <c r="P443339" s="83"/>
    </row>
    <row r="443340" spans="16:16" x14ac:dyDescent="0.3">
      <c r="P443340" s="83"/>
    </row>
    <row r="443341" spans="16:16" x14ac:dyDescent="0.3">
      <c r="P443341" s="83"/>
    </row>
    <row r="443342" spans="16:16" x14ac:dyDescent="0.3">
      <c r="P443342" s="83"/>
    </row>
    <row r="443343" spans="16:16" x14ac:dyDescent="0.3">
      <c r="P443343" s="83"/>
    </row>
    <row r="443344" spans="16:16" x14ac:dyDescent="0.3">
      <c r="P443344" s="83"/>
    </row>
    <row r="443345" spans="16:16" x14ac:dyDescent="0.3">
      <c r="P443345" s="83"/>
    </row>
    <row r="443346" spans="16:16" x14ac:dyDescent="0.3">
      <c r="P443346" s="83"/>
    </row>
    <row r="443347" spans="16:16" x14ac:dyDescent="0.3">
      <c r="P443347" s="83"/>
    </row>
    <row r="443348" spans="16:16" x14ac:dyDescent="0.3">
      <c r="P443348" s="83"/>
    </row>
    <row r="443349" spans="16:16" x14ac:dyDescent="0.3">
      <c r="P443349" s="83"/>
    </row>
    <row r="443350" spans="16:16" x14ac:dyDescent="0.3">
      <c r="P443350" s="83"/>
    </row>
    <row r="443351" spans="16:16" x14ac:dyDescent="0.3">
      <c r="P443351" s="83"/>
    </row>
    <row r="443352" spans="16:16" x14ac:dyDescent="0.3">
      <c r="P443352" s="83"/>
    </row>
    <row r="443353" spans="16:16" x14ac:dyDescent="0.3">
      <c r="P443353" s="83"/>
    </row>
    <row r="443354" spans="16:16" x14ac:dyDescent="0.3">
      <c r="P443354" s="83"/>
    </row>
    <row r="443355" spans="16:16" x14ac:dyDescent="0.3">
      <c r="P443355" s="83"/>
    </row>
    <row r="443356" spans="16:16" x14ac:dyDescent="0.3">
      <c r="P443356" s="83"/>
    </row>
    <row r="443357" spans="16:16" x14ac:dyDescent="0.3">
      <c r="P443357" s="83"/>
    </row>
    <row r="443358" spans="16:16" x14ac:dyDescent="0.3">
      <c r="P443358" s="83"/>
    </row>
    <row r="443359" spans="16:16" x14ac:dyDescent="0.3">
      <c r="P443359" s="83"/>
    </row>
    <row r="443360" spans="16:16" x14ac:dyDescent="0.3">
      <c r="P443360" s="83"/>
    </row>
    <row r="443361" spans="16:16" x14ac:dyDescent="0.3">
      <c r="P443361" s="83"/>
    </row>
    <row r="443362" spans="16:16" x14ac:dyDescent="0.3">
      <c r="P443362" s="83"/>
    </row>
    <row r="443363" spans="16:16" x14ac:dyDescent="0.3">
      <c r="P443363" s="83"/>
    </row>
    <row r="443364" spans="16:16" x14ac:dyDescent="0.3">
      <c r="P443364" s="83"/>
    </row>
    <row r="443365" spans="16:16" x14ac:dyDescent="0.3">
      <c r="P443365" s="83"/>
    </row>
    <row r="443366" spans="16:16" x14ac:dyDescent="0.3">
      <c r="P443366" s="83"/>
    </row>
    <row r="443367" spans="16:16" x14ac:dyDescent="0.3">
      <c r="P443367" s="83"/>
    </row>
    <row r="443368" spans="16:16" x14ac:dyDescent="0.3">
      <c r="P443368" s="83"/>
    </row>
    <row r="443369" spans="16:16" x14ac:dyDescent="0.3">
      <c r="P443369" s="83"/>
    </row>
    <row r="443370" spans="16:16" x14ac:dyDescent="0.3">
      <c r="P443370" s="83"/>
    </row>
    <row r="443371" spans="16:16" x14ac:dyDescent="0.3">
      <c r="P443371" s="83"/>
    </row>
    <row r="443372" spans="16:16" x14ac:dyDescent="0.3">
      <c r="P443372" s="83"/>
    </row>
    <row r="443373" spans="16:16" x14ac:dyDescent="0.3">
      <c r="P443373" s="83"/>
    </row>
    <row r="443374" spans="16:16" x14ac:dyDescent="0.3">
      <c r="P443374" s="83"/>
    </row>
    <row r="443375" spans="16:16" x14ac:dyDescent="0.3">
      <c r="P443375" s="83"/>
    </row>
    <row r="443376" spans="16:16" x14ac:dyDescent="0.3">
      <c r="P443376" s="83"/>
    </row>
    <row r="443377" spans="16:16" x14ac:dyDescent="0.3">
      <c r="P443377" s="83"/>
    </row>
    <row r="443378" spans="16:16" x14ac:dyDescent="0.3">
      <c r="P443378" s="83"/>
    </row>
    <row r="443379" spans="16:16" x14ac:dyDescent="0.3">
      <c r="P443379" s="83"/>
    </row>
    <row r="443380" spans="16:16" x14ac:dyDescent="0.3">
      <c r="P443380" s="83"/>
    </row>
    <row r="443381" spans="16:16" x14ac:dyDescent="0.3">
      <c r="P443381" s="83"/>
    </row>
    <row r="443382" spans="16:16" x14ac:dyDescent="0.3">
      <c r="P443382" s="83"/>
    </row>
    <row r="443383" spans="16:16" x14ac:dyDescent="0.3">
      <c r="P443383" s="83"/>
    </row>
    <row r="443384" spans="16:16" x14ac:dyDescent="0.3">
      <c r="P443384" s="83"/>
    </row>
    <row r="443385" spans="16:16" x14ac:dyDescent="0.3">
      <c r="P443385" s="83"/>
    </row>
    <row r="443386" spans="16:16" x14ac:dyDescent="0.3">
      <c r="P443386" s="83"/>
    </row>
    <row r="443387" spans="16:16" x14ac:dyDescent="0.3">
      <c r="P443387" s="83"/>
    </row>
    <row r="443388" spans="16:16" x14ac:dyDescent="0.3">
      <c r="P443388" s="83"/>
    </row>
    <row r="443389" spans="16:16" x14ac:dyDescent="0.3">
      <c r="P443389" s="83"/>
    </row>
    <row r="443390" spans="16:16" x14ac:dyDescent="0.3">
      <c r="P443390" s="83"/>
    </row>
    <row r="443391" spans="16:16" x14ac:dyDescent="0.3">
      <c r="P443391" s="83"/>
    </row>
    <row r="443392" spans="16:16" x14ac:dyDescent="0.3">
      <c r="P443392" s="83"/>
    </row>
    <row r="443393" spans="16:16" x14ac:dyDescent="0.3">
      <c r="P443393" s="83"/>
    </row>
    <row r="443394" spans="16:16" x14ac:dyDescent="0.3">
      <c r="P443394" s="83"/>
    </row>
    <row r="443395" spans="16:16" x14ac:dyDescent="0.3">
      <c r="P443395" s="83"/>
    </row>
    <row r="443396" spans="16:16" x14ac:dyDescent="0.3">
      <c r="P443396" s="83"/>
    </row>
    <row r="443397" spans="16:16" x14ac:dyDescent="0.3">
      <c r="P443397" s="83"/>
    </row>
    <row r="443398" spans="16:16" x14ac:dyDescent="0.3">
      <c r="P443398" s="83"/>
    </row>
    <row r="443399" spans="16:16" x14ac:dyDescent="0.3">
      <c r="P443399" s="83"/>
    </row>
    <row r="443400" spans="16:16" x14ac:dyDescent="0.3">
      <c r="P443400" s="83"/>
    </row>
    <row r="443401" spans="16:16" x14ac:dyDescent="0.3">
      <c r="P443401" s="83"/>
    </row>
    <row r="443402" spans="16:16" x14ac:dyDescent="0.3">
      <c r="P443402" s="83"/>
    </row>
    <row r="443403" spans="16:16" x14ac:dyDescent="0.3">
      <c r="P443403" s="83"/>
    </row>
    <row r="443404" spans="16:16" x14ac:dyDescent="0.3">
      <c r="P443404" s="83"/>
    </row>
    <row r="443405" spans="16:16" x14ac:dyDescent="0.3">
      <c r="P443405" s="83"/>
    </row>
    <row r="443406" spans="16:16" x14ac:dyDescent="0.3">
      <c r="P443406" s="83"/>
    </row>
    <row r="443407" spans="16:16" x14ac:dyDescent="0.3">
      <c r="P443407" s="83"/>
    </row>
    <row r="443408" spans="16:16" x14ac:dyDescent="0.3">
      <c r="P443408" s="83"/>
    </row>
    <row r="443409" spans="16:16" x14ac:dyDescent="0.3">
      <c r="P443409" s="83"/>
    </row>
    <row r="443410" spans="16:16" x14ac:dyDescent="0.3">
      <c r="P443410" s="83"/>
    </row>
    <row r="443411" spans="16:16" x14ac:dyDescent="0.3">
      <c r="P443411" s="83"/>
    </row>
    <row r="443412" spans="16:16" x14ac:dyDescent="0.3">
      <c r="P443412" s="83"/>
    </row>
    <row r="443413" spans="16:16" x14ac:dyDescent="0.3">
      <c r="P443413" s="83"/>
    </row>
    <row r="443414" spans="16:16" x14ac:dyDescent="0.3">
      <c r="P443414" s="83"/>
    </row>
    <row r="443415" spans="16:16" x14ac:dyDescent="0.3">
      <c r="P443415" s="83"/>
    </row>
    <row r="443416" spans="16:16" x14ac:dyDescent="0.3">
      <c r="P443416" s="83"/>
    </row>
    <row r="443417" spans="16:16" x14ac:dyDescent="0.3">
      <c r="P443417" s="83"/>
    </row>
    <row r="443418" spans="16:16" x14ac:dyDescent="0.3">
      <c r="P443418" s="83"/>
    </row>
    <row r="443419" spans="16:16" x14ac:dyDescent="0.3">
      <c r="P443419" s="83"/>
    </row>
    <row r="443420" spans="16:16" x14ac:dyDescent="0.3">
      <c r="P443420" s="83"/>
    </row>
    <row r="443421" spans="16:16" x14ac:dyDescent="0.3">
      <c r="P443421" s="83"/>
    </row>
    <row r="443422" spans="16:16" x14ac:dyDescent="0.3">
      <c r="P443422" s="83"/>
    </row>
    <row r="443423" spans="16:16" x14ac:dyDescent="0.3">
      <c r="P443423" s="83"/>
    </row>
    <row r="443424" spans="16:16" x14ac:dyDescent="0.3">
      <c r="P443424" s="83"/>
    </row>
    <row r="443425" spans="16:16" x14ac:dyDescent="0.3">
      <c r="P443425" s="83"/>
    </row>
    <row r="443426" spans="16:16" x14ac:dyDescent="0.3">
      <c r="P443426" s="83"/>
    </row>
    <row r="443427" spans="16:16" x14ac:dyDescent="0.3">
      <c r="P443427" s="83"/>
    </row>
    <row r="443428" spans="16:16" x14ac:dyDescent="0.3">
      <c r="P443428" s="83"/>
    </row>
    <row r="443429" spans="16:16" x14ac:dyDescent="0.3">
      <c r="P443429" s="83"/>
    </row>
    <row r="443430" spans="16:16" x14ac:dyDescent="0.3">
      <c r="P443430" s="83"/>
    </row>
    <row r="443431" spans="16:16" x14ac:dyDescent="0.3">
      <c r="P443431" s="83"/>
    </row>
    <row r="443432" spans="16:16" x14ac:dyDescent="0.3">
      <c r="P443432" s="83"/>
    </row>
    <row r="443433" spans="16:16" x14ac:dyDescent="0.3">
      <c r="P443433" s="83"/>
    </row>
    <row r="443434" spans="16:16" x14ac:dyDescent="0.3">
      <c r="P443434" s="83"/>
    </row>
    <row r="443435" spans="16:16" x14ac:dyDescent="0.3">
      <c r="P443435" s="83"/>
    </row>
    <row r="443436" spans="16:16" x14ac:dyDescent="0.3">
      <c r="P443436" s="83"/>
    </row>
    <row r="443437" spans="16:16" x14ac:dyDescent="0.3">
      <c r="P443437" s="83"/>
    </row>
    <row r="443438" spans="16:16" x14ac:dyDescent="0.3">
      <c r="P443438" s="83"/>
    </row>
    <row r="443439" spans="16:16" x14ac:dyDescent="0.3">
      <c r="P443439" s="83"/>
    </row>
    <row r="443440" spans="16:16" x14ac:dyDescent="0.3">
      <c r="P443440" s="83"/>
    </row>
    <row r="443441" spans="16:16" x14ac:dyDescent="0.3">
      <c r="P443441" s="83"/>
    </row>
    <row r="443442" spans="16:16" x14ac:dyDescent="0.3">
      <c r="P443442" s="83"/>
    </row>
    <row r="443443" spans="16:16" x14ac:dyDescent="0.3">
      <c r="P443443" s="83"/>
    </row>
    <row r="443444" spans="16:16" x14ac:dyDescent="0.3">
      <c r="P443444" s="83"/>
    </row>
    <row r="443445" spans="16:16" x14ac:dyDescent="0.3">
      <c r="P443445" s="83"/>
    </row>
    <row r="443446" spans="16:16" x14ac:dyDescent="0.3">
      <c r="P443446" s="83"/>
    </row>
    <row r="443447" spans="16:16" x14ac:dyDescent="0.3">
      <c r="P443447" s="83"/>
    </row>
    <row r="443448" spans="16:16" x14ac:dyDescent="0.3">
      <c r="P443448" s="83"/>
    </row>
    <row r="443449" spans="16:16" x14ac:dyDescent="0.3">
      <c r="P443449" s="83"/>
    </row>
    <row r="443450" spans="16:16" x14ac:dyDescent="0.3">
      <c r="P443450" s="83"/>
    </row>
    <row r="443451" spans="16:16" x14ac:dyDescent="0.3">
      <c r="P443451" s="83"/>
    </row>
    <row r="443452" spans="16:16" x14ac:dyDescent="0.3">
      <c r="P443452" s="83"/>
    </row>
    <row r="443453" spans="16:16" x14ac:dyDescent="0.3">
      <c r="P443453" s="83"/>
    </row>
    <row r="443454" spans="16:16" x14ac:dyDescent="0.3">
      <c r="P443454" s="83"/>
    </row>
    <row r="443455" spans="16:16" x14ac:dyDescent="0.3">
      <c r="P443455" s="83"/>
    </row>
    <row r="443456" spans="16:16" x14ac:dyDescent="0.3">
      <c r="P443456" s="83"/>
    </row>
    <row r="443457" spans="16:16" x14ac:dyDescent="0.3">
      <c r="P443457" s="83"/>
    </row>
    <row r="443458" spans="16:16" x14ac:dyDescent="0.3">
      <c r="P443458" s="83"/>
    </row>
    <row r="443459" spans="16:16" x14ac:dyDescent="0.3">
      <c r="P443459" s="83"/>
    </row>
    <row r="443460" spans="16:16" x14ac:dyDescent="0.3">
      <c r="P443460" s="83"/>
    </row>
    <row r="443461" spans="16:16" x14ac:dyDescent="0.3">
      <c r="P443461" s="83"/>
    </row>
    <row r="443462" spans="16:16" x14ac:dyDescent="0.3">
      <c r="P443462" s="83"/>
    </row>
    <row r="443463" spans="16:16" x14ac:dyDescent="0.3">
      <c r="P443463" s="83"/>
    </row>
    <row r="443464" spans="16:16" x14ac:dyDescent="0.3">
      <c r="P443464" s="83"/>
    </row>
    <row r="443465" spans="16:16" x14ac:dyDescent="0.3">
      <c r="P443465" s="83"/>
    </row>
    <row r="443466" spans="16:16" x14ac:dyDescent="0.3">
      <c r="P443466" s="83"/>
    </row>
    <row r="443467" spans="16:16" x14ac:dyDescent="0.3">
      <c r="P443467" s="83"/>
    </row>
    <row r="443468" spans="16:16" x14ac:dyDescent="0.3">
      <c r="P443468" s="83"/>
    </row>
    <row r="443469" spans="16:16" x14ac:dyDescent="0.3">
      <c r="P443469" s="83"/>
    </row>
    <row r="443470" spans="16:16" x14ac:dyDescent="0.3">
      <c r="P443470" s="83"/>
    </row>
    <row r="443471" spans="16:16" x14ac:dyDescent="0.3">
      <c r="P443471" s="83"/>
    </row>
    <row r="443472" spans="16:16" x14ac:dyDescent="0.3">
      <c r="P443472" s="83"/>
    </row>
    <row r="443473" spans="16:16" x14ac:dyDescent="0.3">
      <c r="P443473" s="83"/>
    </row>
    <row r="443474" spans="16:16" x14ac:dyDescent="0.3">
      <c r="P443474" s="83"/>
    </row>
    <row r="443475" spans="16:16" x14ac:dyDescent="0.3">
      <c r="P443475" s="83"/>
    </row>
    <row r="443476" spans="16:16" x14ac:dyDescent="0.3">
      <c r="P443476" s="83"/>
    </row>
    <row r="443477" spans="16:16" x14ac:dyDescent="0.3">
      <c r="P443477" s="83"/>
    </row>
    <row r="443478" spans="16:16" x14ac:dyDescent="0.3">
      <c r="P443478" s="83"/>
    </row>
    <row r="443479" spans="16:16" x14ac:dyDescent="0.3">
      <c r="P443479" s="83"/>
    </row>
    <row r="443480" spans="16:16" x14ac:dyDescent="0.3">
      <c r="P443480" s="83"/>
    </row>
    <row r="443481" spans="16:16" x14ac:dyDescent="0.3">
      <c r="P443481" s="83"/>
    </row>
    <row r="443482" spans="16:16" x14ac:dyDescent="0.3">
      <c r="P443482" s="83"/>
    </row>
    <row r="443483" spans="16:16" x14ac:dyDescent="0.3">
      <c r="P443483" s="83"/>
    </row>
    <row r="443484" spans="16:16" x14ac:dyDescent="0.3">
      <c r="P443484" s="83"/>
    </row>
    <row r="443485" spans="16:16" x14ac:dyDescent="0.3">
      <c r="P443485" s="83"/>
    </row>
    <row r="443486" spans="16:16" x14ac:dyDescent="0.3">
      <c r="P443486" s="83"/>
    </row>
    <row r="443487" spans="16:16" x14ac:dyDescent="0.3">
      <c r="P443487" s="83"/>
    </row>
    <row r="443488" spans="16:16" x14ac:dyDescent="0.3">
      <c r="P443488" s="83"/>
    </row>
    <row r="443489" spans="16:16" x14ac:dyDescent="0.3">
      <c r="P443489" s="83"/>
    </row>
    <row r="443490" spans="16:16" x14ac:dyDescent="0.3">
      <c r="P443490" s="83"/>
    </row>
    <row r="443491" spans="16:16" x14ac:dyDescent="0.3">
      <c r="P443491" s="83"/>
    </row>
    <row r="443492" spans="16:16" x14ac:dyDescent="0.3">
      <c r="P443492" s="83"/>
    </row>
    <row r="443493" spans="16:16" x14ac:dyDescent="0.3">
      <c r="P443493" s="83"/>
    </row>
    <row r="443494" spans="16:16" x14ac:dyDescent="0.3">
      <c r="P443494" s="83"/>
    </row>
    <row r="443495" spans="16:16" x14ac:dyDescent="0.3">
      <c r="P443495" s="83"/>
    </row>
    <row r="443496" spans="16:16" x14ac:dyDescent="0.3">
      <c r="P443496" s="83"/>
    </row>
    <row r="443497" spans="16:16" x14ac:dyDescent="0.3">
      <c r="P443497" s="83"/>
    </row>
    <row r="443498" spans="16:16" x14ac:dyDescent="0.3">
      <c r="P443498" s="83"/>
    </row>
    <row r="443499" spans="16:16" x14ac:dyDescent="0.3">
      <c r="P443499" s="83"/>
    </row>
    <row r="443500" spans="16:16" x14ac:dyDescent="0.3">
      <c r="P443500" s="83"/>
    </row>
    <row r="443501" spans="16:16" x14ac:dyDescent="0.3">
      <c r="P443501" s="83"/>
    </row>
    <row r="443502" spans="16:16" x14ac:dyDescent="0.3">
      <c r="P443502" s="83"/>
    </row>
    <row r="443503" spans="16:16" x14ac:dyDescent="0.3">
      <c r="P443503" s="83"/>
    </row>
    <row r="443504" spans="16:16" x14ac:dyDescent="0.3">
      <c r="P443504" s="83"/>
    </row>
    <row r="443505" spans="16:16" x14ac:dyDescent="0.3">
      <c r="P443505" s="83"/>
    </row>
    <row r="443506" spans="16:16" x14ac:dyDescent="0.3">
      <c r="P443506" s="83"/>
    </row>
    <row r="443507" spans="16:16" x14ac:dyDescent="0.3">
      <c r="P443507" s="83"/>
    </row>
    <row r="443508" spans="16:16" x14ac:dyDescent="0.3">
      <c r="P443508" s="83"/>
    </row>
    <row r="443509" spans="16:16" x14ac:dyDescent="0.3">
      <c r="P443509" s="83"/>
    </row>
    <row r="443510" spans="16:16" x14ac:dyDescent="0.3">
      <c r="P443510" s="83"/>
    </row>
    <row r="443511" spans="16:16" x14ac:dyDescent="0.3">
      <c r="P443511" s="83"/>
    </row>
    <row r="443512" spans="16:16" x14ac:dyDescent="0.3">
      <c r="P443512" s="83"/>
    </row>
    <row r="443513" spans="16:16" x14ac:dyDescent="0.3">
      <c r="P443513" s="83"/>
    </row>
    <row r="443514" spans="16:16" x14ac:dyDescent="0.3">
      <c r="P443514" s="83"/>
    </row>
    <row r="443515" spans="16:16" x14ac:dyDescent="0.3">
      <c r="P443515" s="83"/>
    </row>
    <row r="443516" spans="16:16" x14ac:dyDescent="0.3">
      <c r="P443516" s="83"/>
    </row>
    <row r="443517" spans="16:16" x14ac:dyDescent="0.3">
      <c r="P443517" s="83"/>
    </row>
    <row r="443518" spans="16:16" x14ac:dyDescent="0.3">
      <c r="P443518" s="83"/>
    </row>
    <row r="443519" spans="16:16" x14ac:dyDescent="0.3">
      <c r="P443519" s="83"/>
    </row>
    <row r="443520" spans="16:16" x14ac:dyDescent="0.3">
      <c r="P443520" s="83"/>
    </row>
    <row r="443521" spans="16:16" x14ac:dyDescent="0.3">
      <c r="P443521" s="83"/>
    </row>
    <row r="443522" spans="16:16" x14ac:dyDescent="0.3">
      <c r="P443522" s="83"/>
    </row>
    <row r="443523" spans="16:16" x14ac:dyDescent="0.3">
      <c r="P443523" s="83"/>
    </row>
    <row r="443524" spans="16:16" x14ac:dyDescent="0.3">
      <c r="P443524" s="83"/>
    </row>
    <row r="443525" spans="16:16" x14ac:dyDescent="0.3">
      <c r="P443525" s="83"/>
    </row>
    <row r="443526" spans="16:16" x14ac:dyDescent="0.3">
      <c r="P443526" s="83"/>
    </row>
    <row r="443527" spans="16:16" x14ac:dyDescent="0.3">
      <c r="P443527" s="83"/>
    </row>
    <row r="443528" spans="16:16" x14ac:dyDescent="0.3">
      <c r="P443528" s="83"/>
    </row>
    <row r="443529" spans="16:16" x14ac:dyDescent="0.3">
      <c r="P443529" s="83"/>
    </row>
    <row r="443530" spans="16:16" x14ac:dyDescent="0.3">
      <c r="P443530" s="83"/>
    </row>
    <row r="443531" spans="16:16" x14ac:dyDescent="0.3">
      <c r="P443531" s="83"/>
    </row>
    <row r="443532" spans="16:16" x14ac:dyDescent="0.3">
      <c r="P443532" s="83"/>
    </row>
    <row r="443533" spans="16:16" x14ac:dyDescent="0.3">
      <c r="P443533" s="83"/>
    </row>
    <row r="443534" spans="16:16" x14ac:dyDescent="0.3">
      <c r="P443534" s="83"/>
    </row>
    <row r="443535" spans="16:16" x14ac:dyDescent="0.3">
      <c r="P443535" s="83"/>
    </row>
    <row r="443536" spans="16:16" x14ac:dyDescent="0.3">
      <c r="P443536" s="83"/>
    </row>
    <row r="443537" spans="16:16" x14ac:dyDescent="0.3">
      <c r="P443537" s="83"/>
    </row>
    <row r="443538" spans="16:16" x14ac:dyDescent="0.3">
      <c r="P443538" s="83"/>
    </row>
    <row r="443539" spans="16:16" x14ac:dyDescent="0.3">
      <c r="P443539" s="83"/>
    </row>
    <row r="443540" spans="16:16" x14ac:dyDescent="0.3">
      <c r="P443540" s="83"/>
    </row>
    <row r="443541" spans="16:16" x14ac:dyDescent="0.3">
      <c r="P443541" s="83"/>
    </row>
    <row r="443542" spans="16:16" x14ac:dyDescent="0.3">
      <c r="P443542" s="83"/>
    </row>
    <row r="443543" spans="16:16" x14ac:dyDescent="0.3">
      <c r="P443543" s="83"/>
    </row>
    <row r="443544" spans="16:16" x14ac:dyDescent="0.3">
      <c r="P443544" s="83"/>
    </row>
    <row r="443545" spans="16:16" x14ac:dyDescent="0.3">
      <c r="P443545" s="83"/>
    </row>
    <row r="443546" spans="16:16" x14ac:dyDescent="0.3">
      <c r="P443546" s="83"/>
    </row>
    <row r="443547" spans="16:16" x14ac:dyDescent="0.3">
      <c r="P443547" s="83"/>
    </row>
    <row r="443548" spans="16:16" x14ac:dyDescent="0.3">
      <c r="P443548" s="83"/>
    </row>
    <row r="443549" spans="16:16" x14ac:dyDescent="0.3">
      <c r="P443549" s="83"/>
    </row>
    <row r="443550" spans="16:16" x14ac:dyDescent="0.3">
      <c r="P443550" s="83"/>
    </row>
    <row r="443551" spans="16:16" x14ac:dyDescent="0.3">
      <c r="P443551" s="83"/>
    </row>
    <row r="443552" spans="16:16" x14ac:dyDescent="0.3">
      <c r="P443552" s="83"/>
    </row>
    <row r="443553" spans="16:16" x14ac:dyDescent="0.3">
      <c r="P443553" s="83"/>
    </row>
    <row r="443554" spans="16:16" x14ac:dyDescent="0.3">
      <c r="P443554" s="83"/>
    </row>
    <row r="443555" spans="16:16" x14ac:dyDescent="0.3">
      <c r="P443555" s="83"/>
    </row>
    <row r="443556" spans="16:16" x14ac:dyDescent="0.3">
      <c r="P443556" s="83"/>
    </row>
    <row r="443557" spans="16:16" x14ac:dyDescent="0.3">
      <c r="P443557" s="83"/>
    </row>
    <row r="443558" spans="16:16" x14ac:dyDescent="0.3">
      <c r="P443558" s="83"/>
    </row>
    <row r="443559" spans="16:16" x14ac:dyDescent="0.3">
      <c r="P443559" s="83"/>
    </row>
    <row r="443560" spans="16:16" x14ac:dyDescent="0.3">
      <c r="P443560" s="83"/>
    </row>
    <row r="443561" spans="16:16" x14ac:dyDescent="0.3">
      <c r="P443561" s="83"/>
    </row>
    <row r="443562" spans="16:16" x14ac:dyDescent="0.3">
      <c r="P443562" s="83"/>
    </row>
    <row r="443563" spans="16:16" x14ac:dyDescent="0.3">
      <c r="P443563" s="83"/>
    </row>
    <row r="443564" spans="16:16" x14ac:dyDescent="0.3">
      <c r="P443564" s="83"/>
    </row>
    <row r="443565" spans="16:16" x14ac:dyDescent="0.3">
      <c r="P443565" s="83"/>
    </row>
    <row r="443566" spans="16:16" x14ac:dyDescent="0.3">
      <c r="P443566" s="83"/>
    </row>
    <row r="443567" spans="16:16" x14ac:dyDescent="0.3">
      <c r="P443567" s="83"/>
    </row>
    <row r="443568" spans="16:16" x14ac:dyDescent="0.3">
      <c r="P443568" s="83"/>
    </row>
    <row r="443569" spans="16:16" x14ac:dyDescent="0.3">
      <c r="P443569" s="83"/>
    </row>
    <row r="443570" spans="16:16" x14ac:dyDescent="0.3">
      <c r="P443570" s="83"/>
    </row>
    <row r="443571" spans="16:16" x14ac:dyDescent="0.3">
      <c r="P443571" s="83"/>
    </row>
    <row r="443572" spans="16:16" x14ac:dyDescent="0.3">
      <c r="P443572" s="83"/>
    </row>
    <row r="443573" spans="16:16" x14ac:dyDescent="0.3">
      <c r="P443573" s="83"/>
    </row>
    <row r="443574" spans="16:16" x14ac:dyDescent="0.3">
      <c r="P443574" s="83"/>
    </row>
    <row r="443575" spans="16:16" x14ac:dyDescent="0.3">
      <c r="P443575" s="83"/>
    </row>
    <row r="443576" spans="16:16" x14ac:dyDescent="0.3">
      <c r="P443576" s="83"/>
    </row>
    <row r="443577" spans="16:16" x14ac:dyDescent="0.3">
      <c r="P443577" s="83"/>
    </row>
    <row r="443578" spans="16:16" x14ac:dyDescent="0.3">
      <c r="P443578" s="83"/>
    </row>
    <row r="443579" spans="16:16" x14ac:dyDescent="0.3">
      <c r="P443579" s="83"/>
    </row>
    <row r="443580" spans="16:16" x14ac:dyDescent="0.3">
      <c r="P443580" s="83"/>
    </row>
    <row r="443581" spans="16:16" x14ac:dyDescent="0.3">
      <c r="P443581" s="83"/>
    </row>
    <row r="443582" spans="16:16" x14ac:dyDescent="0.3">
      <c r="P443582" s="83"/>
    </row>
    <row r="443583" spans="16:16" x14ac:dyDescent="0.3">
      <c r="P443583" s="83"/>
    </row>
    <row r="443584" spans="16:16" x14ac:dyDescent="0.3">
      <c r="P443584" s="83"/>
    </row>
    <row r="443585" spans="16:16" x14ac:dyDescent="0.3">
      <c r="P443585" s="83"/>
    </row>
    <row r="443586" spans="16:16" x14ac:dyDescent="0.3">
      <c r="P443586" s="83"/>
    </row>
    <row r="443587" spans="16:16" x14ac:dyDescent="0.3">
      <c r="P443587" s="83"/>
    </row>
    <row r="443588" spans="16:16" x14ac:dyDescent="0.3">
      <c r="P443588" s="83"/>
    </row>
    <row r="443589" spans="16:16" x14ac:dyDescent="0.3">
      <c r="P443589" s="83"/>
    </row>
    <row r="443590" spans="16:16" x14ac:dyDescent="0.3">
      <c r="P443590" s="83"/>
    </row>
    <row r="443591" spans="16:16" x14ac:dyDescent="0.3">
      <c r="P443591" s="83"/>
    </row>
    <row r="443592" spans="16:16" x14ac:dyDescent="0.3">
      <c r="P443592" s="83"/>
    </row>
    <row r="443593" spans="16:16" x14ac:dyDescent="0.3">
      <c r="P443593" s="83"/>
    </row>
    <row r="443594" spans="16:16" x14ac:dyDescent="0.3">
      <c r="P443594" s="83"/>
    </row>
    <row r="443595" spans="16:16" x14ac:dyDescent="0.3">
      <c r="P443595" s="83"/>
    </row>
    <row r="443596" spans="16:16" x14ac:dyDescent="0.3">
      <c r="P443596" s="83"/>
    </row>
    <row r="443597" spans="16:16" x14ac:dyDescent="0.3">
      <c r="P443597" s="83"/>
    </row>
    <row r="443598" spans="16:16" x14ac:dyDescent="0.3">
      <c r="P443598" s="83"/>
    </row>
    <row r="443599" spans="16:16" x14ac:dyDescent="0.3">
      <c r="P443599" s="83"/>
    </row>
    <row r="443600" spans="16:16" x14ac:dyDescent="0.3">
      <c r="P443600" s="83"/>
    </row>
    <row r="443601" spans="16:16" x14ac:dyDescent="0.3">
      <c r="P443601" s="83"/>
    </row>
    <row r="443602" spans="16:16" x14ac:dyDescent="0.3">
      <c r="P443602" s="83"/>
    </row>
    <row r="443603" spans="16:16" x14ac:dyDescent="0.3">
      <c r="P443603" s="83"/>
    </row>
    <row r="443604" spans="16:16" x14ac:dyDescent="0.3">
      <c r="P443604" s="83"/>
    </row>
    <row r="443605" spans="16:16" x14ac:dyDescent="0.3">
      <c r="P443605" s="83"/>
    </row>
    <row r="443606" spans="16:16" x14ac:dyDescent="0.3">
      <c r="P443606" s="83"/>
    </row>
    <row r="443607" spans="16:16" x14ac:dyDescent="0.3">
      <c r="P443607" s="83"/>
    </row>
    <row r="443608" spans="16:16" x14ac:dyDescent="0.3">
      <c r="P443608" s="83"/>
    </row>
    <row r="443609" spans="16:16" x14ac:dyDescent="0.3">
      <c r="P443609" s="83"/>
    </row>
    <row r="443610" spans="16:16" x14ac:dyDescent="0.3">
      <c r="P443610" s="83"/>
    </row>
    <row r="443611" spans="16:16" x14ac:dyDescent="0.3">
      <c r="P443611" s="83"/>
    </row>
    <row r="443612" spans="16:16" x14ac:dyDescent="0.3">
      <c r="P443612" s="83"/>
    </row>
    <row r="443613" spans="16:16" x14ac:dyDescent="0.3">
      <c r="P443613" s="83"/>
    </row>
    <row r="443614" spans="16:16" x14ac:dyDescent="0.3">
      <c r="P443614" s="83"/>
    </row>
    <row r="443615" spans="16:16" x14ac:dyDescent="0.3">
      <c r="P443615" s="83"/>
    </row>
    <row r="443616" spans="16:16" x14ac:dyDescent="0.3">
      <c r="P443616" s="83"/>
    </row>
    <row r="443617" spans="16:16" x14ac:dyDescent="0.3">
      <c r="P443617" s="83"/>
    </row>
    <row r="443618" spans="16:16" x14ac:dyDescent="0.3">
      <c r="P443618" s="83"/>
    </row>
    <row r="443619" spans="16:16" x14ac:dyDescent="0.3">
      <c r="P443619" s="83"/>
    </row>
    <row r="443620" spans="16:16" x14ac:dyDescent="0.3">
      <c r="P443620" s="83"/>
    </row>
    <row r="443621" spans="16:16" x14ac:dyDescent="0.3">
      <c r="P443621" s="83"/>
    </row>
    <row r="443622" spans="16:16" x14ac:dyDescent="0.3">
      <c r="P443622" s="83"/>
    </row>
    <row r="443623" spans="16:16" x14ac:dyDescent="0.3">
      <c r="P443623" s="83"/>
    </row>
    <row r="443624" spans="16:16" x14ac:dyDescent="0.3">
      <c r="P443624" s="83"/>
    </row>
    <row r="443625" spans="16:16" x14ac:dyDescent="0.3">
      <c r="P443625" s="83"/>
    </row>
    <row r="443626" spans="16:16" x14ac:dyDescent="0.3">
      <c r="P443626" s="83"/>
    </row>
    <row r="443627" spans="16:16" x14ac:dyDescent="0.3">
      <c r="P443627" s="83"/>
    </row>
    <row r="443628" spans="16:16" x14ac:dyDescent="0.3">
      <c r="P443628" s="83"/>
    </row>
    <row r="443629" spans="16:16" x14ac:dyDescent="0.3">
      <c r="P443629" s="83"/>
    </row>
    <row r="443630" spans="16:16" x14ac:dyDescent="0.3">
      <c r="P443630" s="83"/>
    </row>
    <row r="443631" spans="16:16" x14ac:dyDescent="0.3">
      <c r="P443631" s="83"/>
    </row>
    <row r="443632" spans="16:16" x14ac:dyDescent="0.3">
      <c r="P443632" s="83"/>
    </row>
    <row r="443633" spans="16:16" x14ac:dyDescent="0.3">
      <c r="P443633" s="83"/>
    </row>
    <row r="443634" spans="16:16" x14ac:dyDescent="0.3">
      <c r="P443634" s="83"/>
    </row>
    <row r="443635" spans="16:16" x14ac:dyDescent="0.3">
      <c r="P443635" s="83"/>
    </row>
    <row r="443636" spans="16:16" x14ac:dyDescent="0.3">
      <c r="P443636" s="83"/>
    </row>
    <row r="443637" spans="16:16" x14ac:dyDescent="0.3">
      <c r="P443637" s="83"/>
    </row>
    <row r="443638" spans="16:16" x14ac:dyDescent="0.3">
      <c r="P443638" s="83"/>
    </row>
    <row r="443639" spans="16:16" x14ac:dyDescent="0.3">
      <c r="P443639" s="83"/>
    </row>
    <row r="443640" spans="16:16" x14ac:dyDescent="0.3">
      <c r="P443640" s="83"/>
    </row>
    <row r="443641" spans="16:16" x14ac:dyDescent="0.3">
      <c r="P443641" s="83"/>
    </row>
    <row r="443642" spans="16:16" x14ac:dyDescent="0.3">
      <c r="P443642" s="83"/>
    </row>
    <row r="443643" spans="16:16" x14ac:dyDescent="0.3">
      <c r="P443643" s="83"/>
    </row>
    <row r="443644" spans="16:16" x14ac:dyDescent="0.3">
      <c r="P443644" s="83"/>
    </row>
    <row r="443645" spans="16:16" x14ac:dyDescent="0.3">
      <c r="P443645" s="83"/>
    </row>
    <row r="443646" spans="16:16" x14ac:dyDescent="0.3">
      <c r="P443646" s="83"/>
    </row>
    <row r="443647" spans="16:16" x14ac:dyDescent="0.3">
      <c r="P443647" s="83"/>
    </row>
    <row r="443648" spans="16:16" x14ac:dyDescent="0.3">
      <c r="P443648" s="83"/>
    </row>
    <row r="443649" spans="16:16" x14ac:dyDescent="0.3">
      <c r="P443649" s="83"/>
    </row>
    <row r="443650" spans="16:16" x14ac:dyDescent="0.3">
      <c r="P443650" s="83"/>
    </row>
    <row r="443651" spans="16:16" x14ac:dyDescent="0.3">
      <c r="P443651" s="83"/>
    </row>
    <row r="443652" spans="16:16" x14ac:dyDescent="0.3">
      <c r="P443652" s="83"/>
    </row>
    <row r="443653" spans="16:16" x14ac:dyDescent="0.3">
      <c r="P443653" s="83"/>
    </row>
    <row r="443654" spans="16:16" x14ac:dyDescent="0.3">
      <c r="P443654" s="83"/>
    </row>
    <row r="443655" spans="16:16" x14ac:dyDescent="0.3">
      <c r="P443655" s="83"/>
    </row>
    <row r="443656" spans="16:16" x14ac:dyDescent="0.3">
      <c r="P443656" s="83"/>
    </row>
    <row r="443657" spans="16:16" x14ac:dyDescent="0.3">
      <c r="P443657" s="83"/>
    </row>
    <row r="443658" spans="16:16" x14ac:dyDescent="0.3">
      <c r="P443658" s="83"/>
    </row>
    <row r="443659" spans="16:16" x14ac:dyDescent="0.3">
      <c r="P443659" s="83"/>
    </row>
    <row r="443660" spans="16:16" x14ac:dyDescent="0.3">
      <c r="P443660" s="83"/>
    </row>
    <row r="443661" spans="16:16" x14ac:dyDescent="0.3">
      <c r="P443661" s="83"/>
    </row>
    <row r="443662" spans="16:16" x14ac:dyDescent="0.3">
      <c r="P443662" s="83"/>
    </row>
    <row r="443663" spans="16:16" x14ac:dyDescent="0.3">
      <c r="P443663" s="83"/>
    </row>
    <row r="443664" spans="16:16" x14ac:dyDescent="0.3">
      <c r="P443664" s="83"/>
    </row>
    <row r="443665" spans="16:16" x14ac:dyDescent="0.3">
      <c r="P443665" s="83"/>
    </row>
    <row r="443666" spans="16:16" x14ac:dyDescent="0.3">
      <c r="P443666" s="83"/>
    </row>
    <row r="443667" spans="16:16" x14ac:dyDescent="0.3">
      <c r="P443667" s="83"/>
    </row>
    <row r="443668" spans="16:16" x14ac:dyDescent="0.3">
      <c r="P443668" s="83"/>
    </row>
    <row r="443669" spans="16:16" x14ac:dyDescent="0.3">
      <c r="P443669" s="83"/>
    </row>
    <row r="443670" spans="16:16" x14ac:dyDescent="0.3">
      <c r="P443670" s="83"/>
    </row>
    <row r="443671" spans="16:16" x14ac:dyDescent="0.3">
      <c r="P443671" s="83"/>
    </row>
    <row r="443672" spans="16:16" x14ac:dyDescent="0.3">
      <c r="P443672" s="83"/>
    </row>
    <row r="443673" spans="16:16" x14ac:dyDescent="0.3">
      <c r="P443673" s="83"/>
    </row>
    <row r="443674" spans="16:16" x14ac:dyDescent="0.3">
      <c r="P443674" s="83"/>
    </row>
    <row r="443675" spans="16:16" x14ac:dyDescent="0.3">
      <c r="P443675" s="83"/>
    </row>
    <row r="443676" spans="16:16" x14ac:dyDescent="0.3">
      <c r="P443676" s="83"/>
    </row>
    <row r="443677" spans="16:16" x14ac:dyDescent="0.3">
      <c r="P443677" s="83"/>
    </row>
    <row r="443678" spans="16:16" x14ac:dyDescent="0.3">
      <c r="P443678" s="83"/>
    </row>
    <row r="443679" spans="16:16" x14ac:dyDescent="0.3">
      <c r="P443679" s="83"/>
    </row>
    <row r="443680" spans="16:16" x14ac:dyDescent="0.3">
      <c r="P443680" s="83"/>
    </row>
    <row r="443681" spans="16:16" x14ac:dyDescent="0.3">
      <c r="P443681" s="83"/>
    </row>
    <row r="443682" spans="16:16" x14ac:dyDescent="0.3">
      <c r="P443682" s="83"/>
    </row>
    <row r="443683" spans="16:16" x14ac:dyDescent="0.3">
      <c r="P443683" s="83"/>
    </row>
    <row r="443684" spans="16:16" x14ac:dyDescent="0.3">
      <c r="P443684" s="83"/>
    </row>
    <row r="443685" spans="16:16" x14ac:dyDescent="0.3">
      <c r="P443685" s="83"/>
    </row>
    <row r="443686" spans="16:16" x14ac:dyDescent="0.3">
      <c r="P443686" s="83"/>
    </row>
    <row r="443687" spans="16:16" x14ac:dyDescent="0.3">
      <c r="P443687" s="83"/>
    </row>
    <row r="443688" spans="16:16" x14ac:dyDescent="0.3">
      <c r="P443688" s="83"/>
    </row>
    <row r="443689" spans="16:16" x14ac:dyDescent="0.3">
      <c r="P443689" s="83"/>
    </row>
    <row r="443690" spans="16:16" x14ac:dyDescent="0.3">
      <c r="P443690" s="83"/>
    </row>
    <row r="443691" spans="16:16" x14ac:dyDescent="0.3">
      <c r="P443691" s="83"/>
    </row>
    <row r="443692" spans="16:16" x14ac:dyDescent="0.3">
      <c r="P443692" s="83"/>
    </row>
    <row r="443693" spans="16:16" x14ac:dyDescent="0.3">
      <c r="P443693" s="83"/>
    </row>
    <row r="443694" spans="16:16" x14ac:dyDescent="0.3">
      <c r="P443694" s="83"/>
    </row>
    <row r="443695" spans="16:16" x14ac:dyDescent="0.3">
      <c r="P443695" s="83"/>
    </row>
    <row r="443696" spans="16:16" x14ac:dyDescent="0.3">
      <c r="P443696" s="83"/>
    </row>
    <row r="443697" spans="16:16" x14ac:dyDescent="0.3">
      <c r="P443697" s="83"/>
    </row>
    <row r="443698" spans="16:16" x14ac:dyDescent="0.3">
      <c r="P443698" s="83"/>
    </row>
    <row r="443699" spans="16:16" x14ac:dyDescent="0.3">
      <c r="P443699" s="83"/>
    </row>
    <row r="443700" spans="16:16" x14ac:dyDescent="0.3">
      <c r="P443700" s="83"/>
    </row>
    <row r="443701" spans="16:16" x14ac:dyDescent="0.3">
      <c r="P443701" s="83"/>
    </row>
    <row r="443702" spans="16:16" x14ac:dyDescent="0.3">
      <c r="P443702" s="83"/>
    </row>
    <row r="443703" spans="16:16" x14ac:dyDescent="0.3">
      <c r="P443703" s="83"/>
    </row>
    <row r="443704" spans="16:16" x14ac:dyDescent="0.3">
      <c r="P443704" s="83"/>
    </row>
    <row r="443705" spans="16:16" x14ac:dyDescent="0.3">
      <c r="P443705" s="83"/>
    </row>
    <row r="443706" spans="16:16" x14ac:dyDescent="0.3">
      <c r="P443706" s="83"/>
    </row>
    <row r="443707" spans="16:16" x14ac:dyDescent="0.3">
      <c r="P443707" s="83"/>
    </row>
    <row r="443708" spans="16:16" x14ac:dyDescent="0.3">
      <c r="P443708" s="83"/>
    </row>
    <row r="443709" spans="16:16" x14ac:dyDescent="0.3">
      <c r="P443709" s="83"/>
    </row>
    <row r="443710" spans="16:16" x14ac:dyDescent="0.3">
      <c r="P443710" s="83"/>
    </row>
    <row r="443711" spans="16:16" x14ac:dyDescent="0.3">
      <c r="P443711" s="83"/>
    </row>
    <row r="443712" spans="16:16" x14ac:dyDescent="0.3">
      <c r="P443712" s="83"/>
    </row>
    <row r="443713" spans="16:16" x14ac:dyDescent="0.3">
      <c r="P443713" s="83"/>
    </row>
    <row r="443714" spans="16:16" x14ac:dyDescent="0.3">
      <c r="P443714" s="83"/>
    </row>
    <row r="443715" spans="16:16" x14ac:dyDescent="0.3">
      <c r="P443715" s="83"/>
    </row>
    <row r="443716" spans="16:16" x14ac:dyDescent="0.3">
      <c r="P443716" s="83"/>
    </row>
    <row r="443717" spans="16:16" x14ac:dyDescent="0.3">
      <c r="P443717" s="83"/>
    </row>
    <row r="443718" spans="16:16" x14ac:dyDescent="0.3">
      <c r="P443718" s="83"/>
    </row>
    <row r="443719" spans="16:16" x14ac:dyDescent="0.3">
      <c r="P443719" s="83"/>
    </row>
    <row r="443720" spans="16:16" x14ac:dyDescent="0.3">
      <c r="P443720" s="83"/>
    </row>
    <row r="443721" spans="16:16" x14ac:dyDescent="0.3">
      <c r="P443721" s="83"/>
    </row>
    <row r="443722" spans="16:16" x14ac:dyDescent="0.3">
      <c r="P443722" s="83"/>
    </row>
    <row r="443723" spans="16:16" x14ac:dyDescent="0.3">
      <c r="P443723" s="83"/>
    </row>
    <row r="443724" spans="16:16" x14ac:dyDescent="0.3">
      <c r="P443724" s="83"/>
    </row>
    <row r="443725" spans="16:16" x14ac:dyDescent="0.3">
      <c r="P443725" s="83"/>
    </row>
    <row r="443726" spans="16:16" x14ac:dyDescent="0.3">
      <c r="P443726" s="83"/>
    </row>
    <row r="443727" spans="16:16" x14ac:dyDescent="0.3">
      <c r="P443727" s="83"/>
    </row>
    <row r="443728" spans="16:16" x14ac:dyDescent="0.3">
      <c r="P443728" s="83"/>
    </row>
    <row r="443729" spans="16:16" x14ac:dyDescent="0.3">
      <c r="P443729" s="83"/>
    </row>
    <row r="443730" spans="16:16" x14ac:dyDescent="0.3">
      <c r="P443730" s="83"/>
    </row>
    <row r="443731" spans="16:16" x14ac:dyDescent="0.3">
      <c r="P443731" s="83"/>
    </row>
    <row r="443732" spans="16:16" x14ac:dyDescent="0.3">
      <c r="P443732" s="83"/>
    </row>
    <row r="443733" spans="16:16" x14ac:dyDescent="0.3">
      <c r="P443733" s="83"/>
    </row>
    <row r="443734" spans="16:16" x14ac:dyDescent="0.3">
      <c r="P443734" s="83"/>
    </row>
    <row r="443735" spans="16:16" x14ac:dyDescent="0.3">
      <c r="P443735" s="83"/>
    </row>
    <row r="443736" spans="16:16" x14ac:dyDescent="0.3">
      <c r="P443736" s="83"/>
    </row>
    <row r="443737" spans="16:16" x14ac:dyDescent="0.3">
      <c r="P443737" s="83"/>
    </row>
    <row r="443738" spans="16:16" x14ac:dyDescent="0.3">
      <c r="P443738" s="83"/>
    </row>
    <row r="443739" spans="16:16" x14ac:dyDescent="0.3">
      <c r="P443739" s="83"/>
    </row>
    <row r="443740" spans="16:16" x14ac:dyDescent="0.3">
      <c r="P443740" s="83"/>
    </row>
    <row r="443741" spans="16:16" x14ac:dyDescent="0.3">
      <c r="P443741" s="83"/>
    </row>
    <row r="443742" spans="16:16" x14ac:dyDescent="0.3">
      <c r="P443742" s="83"/>
    </row>
    <row r="443743" spans="16:16" x14ac:dyDescent="0.3">
      <c r="P443743" s="83"/>
    </row>
    <row r="443744" spans="16:16" x14ac:dyDescent="0.3">
      <c r="P443744" s="83"/>
    </row>
    <row r="443745" spans="16:16" x14ac:dyDescent="0.3">
      <c r="P443745" s="83"/>
    </row>
    <row r="443746" spans="16:16" x14ac:dyDescent="0.3">
      <c r="P443746" s="83"/>
    </row>
    <row r="443747" spans="16:16" x14ac:dyDescent="0.3">
      <c r="P443747" s="83"/>
    </row>
    <row r="443748" spans="16:16" x14ac:dyDescent="0.3">
      <c r="P443748" s="83"/>
    </row>
    <row r="443749" spans="16:16" x14ac:dyDescent="0.3">
      <c r="P443749" s="83"/>
    </row>
    <row r="443750" spans="16:16" x14ac:dyDescent="0.3">
      <c r="P443750" s="83"/>
    </row>
    <row r="443751" spans="16:16" x14ac:dyDescent="0.3">
      <c r="P443751" s="83"/>
    </row>
    <row r="443752" spans="16:16" x14ac:dyDescent="0.3">
      <c r="P443752" s="83"/>
    </row>
    <row r="443753" spans="16:16" x14ac:dyDescent="0.3">
      <c r="P443753" s="83"/>
    </row>
    <row r="443754" spans="16:16" x14ac:dyDescent="0.3">
      <c r="P443754" s="83"/>
    </row>
    <row r="443755" spans="16:16" x14ac:dyDescent="0.3">
      <c r="P443755" s="83"/>
    </row>
    <row r="443756" spans="16:16" x14ac:dyDescent="0.3">
      <c r="P443756" s="83"/>
    </row>
    <row r="443757" spans="16:16" x14ac:dyDescent="0.3">
      <c r="P443757" s="83"/>
    </row>
    <row r="443758" spans="16:16" x14ac:dyDescent="0.3">
      <c r="P443758" s="83"/>
    </row>
    <row r="443759" spans="16:16" x14ac:dyDescent="0.3">
      <c r="P443759" s="83"/>
    </row>
    <row r="443760" spans="16:16" x14ac:dyDescent="0.3">
      <c r="P443760" s="83"/>
    </row>
    <row r="443761" spans="16:16" x14ac:dyDescent="0.3">
      <c r="P443761" s="83"/>
    </row>
    <row r="443762" spans="16:16" x14ac:dyDescent="0.3">
      <c r="P443762" s="83"/>
    </row>
    <row r="443763" spans="16:16" x14ac:dyDescent="0.3">
      <c r="P443763" s="83"/>
    </row>
    <row r="443764" spans="16:16" x14ac:dyDescent="0.3">
      <c r="P443764" s="83"/>
    </row>
    <row r="443765" spans="16:16" x14ac:dyDescent="0.3">
      <c r="P443765" s="83"/>
    </row>
    <row r="443766" spans="16:16" x14ac:dyDescent="0.3">
      <c r="P443766" s="83"/>
    </row>
    <row r="443767" spans="16:16" x14ac:dyDescent="0.3">
      <c r="P443767" s="83"/>
    </row>
    <row r="443768" spans="16:16" x14ac:dyDescent="0.3">
      <c r="P443768" s="83"/>
    </row>
    <row r="443769" spans="16:16" x14ac:dyDescent="0.3">
      <c r="P443769" s="83"/>
    </row>
    <row r="443770" spans="16:16" x14ac:dyDescent="0.3">
      <c r="P443770" s="83"/>
    </row>
    <row r="443771" spans="16:16" x14ac:dyDescent="0.3">
      <c r="P443771" s="83"/>
    </row>
    <row r="443772" spans="16:16" x14ac:dyDescent="0.3">
      <c r="P443772" s="83"/>
    </row>
    <row r="443773" spans="16:16" x14ac:dyDescent="0.3">
      <c r="P443773" s="83"/>
    </row>
    <row r="443774" spans="16:16" x14ac:dyDescent="0.3">
      <c r="P443774" s="83"/>
    </row>
    <row r="443775" spans="16:16" x14ac:dyDescent="0.3">
      <c r="P443775" s="83"/>
    </row>
    <row r="443776" spans="16:16" x14ac:dyDescent="0.3">
      <c r="P443776" s="83"/>
    </row>
    <row r="443777" spans="16:16" x14ac:dyDescent="0.3">
      <c r="P443777" s="83"/>
    </row>
    <row r="443778" spans="16:16" x14ac:dyDescent="0.3">
      <c r="P443778" s="83"/>
    </row>
    <row r="443779" spans="16:16" x14ac:dyDescent="0.3">
      <c r="P443779" s="83"/>
    </row>
    <row r="443780" spans="16:16" x14ac:dyDescent="0.3">
      <c r="P443780" s="83"/>
    </row>
    <row r="443781" spans="16:16" x14ac:dyDescent="0.3">
      <c r="P443781" s="83"/>
    </row>
    <row r="443782" spans="16:16" x14ac:dyDescent="0.3">
      <c r="P443782" s="83"/>
    </row>
    <row r="443783" spans="16:16" x14ac:dyDescent="0.3">
      <c r="P443783" s="83"/>
    </row>
    <row r="443784" spans="16:16" x14ac:dyDescent="0.3">
      <c r="P443784" s="83"/>
    </row>
    <row r="443785" spans="16:16" x14ac:dyDescent="0.3">
      <c r="P443785" s="83"/>
    </row>
    <row r="443786" spans="16:16" x14ac:dyDescent="0.3">
      <c r="P443786" s="83"/>
    </row>
    <row r="443787" spans="16:16" x14ac:dyDescent="0.3">
      <c r="P443787" s="83"/>
    </row>
    <row r="443788" spans="16:16" x14ac:dyDescent="0.3">
      <c r="P443788" s="83"/>
    </row>
    <row r="443789" spans="16:16" x14ac:dyDescent="0.3">
      <c r="P443789" s="83"/>
    </row>
    <row r="443790" spans="16:16" x14ac:dyDescent="0.3">
      <c r="P443790" s="83"/>
    </row>
    <row r="443791" spans="16:16" x14ac:dyDescent="0.3">
      <c r="P443791" s="83"/>
    </row>
    <row r="443792" spans="16:16" x14ac:dyDescent="0.3">
      <c r="P443792" s="83"/>
    </row>
    <row r="443793" spans="16:16" x14ac:dyDescent="0.3">
      <c r="P443793" s="83"/>
    </row>
    <row r="443794" spans="16:16" x14ac:dyDescent="0.3">
      <c r="P443794" s="83"/>
    </row>
    <row r="443795" spans="16:16" x14ac:dyDescent="0.3">
      <c r="P443795" s="83"/>
    </row>
    <row r="443796" spans="16:16" x14ac:dyDescent="0.3">
      <c r="P443796" s="83"/>
    </row>
    <row r="443797" spans="16:16" x14ac:dyDescent="0.3">
      <c r="P443797" s="83"/>
    </row>
    <row r="443798" spans="16:16" x14ac:dyDescent="0.3">
      <c r="P443798" s="83"/>
    </row>
    <row r="443799" spans="16:16" x14ac:dyDescent="0.3">
      <c r="P443799" s="83"/>
    </row>
    <row r="443800" spans="16:16" x14ac:dyDescent="0.3">
      <c r="P443800" s="83"/>
    </row>
    <row r="443801" spans="16:16" x14ac:dyDescent="0.3">
      <c r="P443801" s="83"/>
    </row>
    <row r="443802" spans="16:16" x14ac:dyDescent="0.3">
      <c r="P443802" s="83"/>
    </row>
    <row r="443803" spans="16:16" x14ac:dyDescent="0.3">
      <c r="P443803" s="83"/>
    </row>
    <row r="443804" spans="16:16" x14ac:dyDescent="0.3">
      <c r="P443804" s="83"/>
    </row>
    <row r="443805" spans="16:16" x14ac:dyDescent="0.3">
      <c r="P443805" s="83"/>
    </row>
    <row r="443806" spans="16:16" x14ac:dyDescent="0.3">
      <c r="P443806" s="83"/>
    </row>
    <row r="443807" spans="16:16" x14ac:dyDescent="0.3">
      <c r="P443807" s="83"/>
    </row>
    <row r="443808" spans="16:16" x14ac:dyDescent="0.3">
      <c r="P443808" s="83"/>
    </row>
    <row r="443809" spans="16:16" x14ac:dyDescent="0.3">
      <c r="P443809" s="83"/>
    </row>
    <row r="443810" spans="16:16" x14ac:dyDescent="0.3">
      <c r="P443810" s="83"/>
    </row>
    <row r="443811" spans="16:16" x14ac:dyDescent="0.3">
      <c r="P443811" s="83"/>
    </row>
    <row r="443812" spans="16:16" x14ac:dyDescent="0.3">
      <c r="P443812" s="83"/>
    </row>
    <row r="443813" spans="16:16" x14ac:dyDescent="0.3">
      <c r="P443813" s="83"/>
    </row>
    <row r="443814" spans="16:16" x14ac:dyDescent="0.3">
      <c r="P443814" s="83"/>
    </row>
    <row r="443815" spans="16:16" x14ac:dyDescent="0.3">
      <c r="P443815" s="83"/>
    </row>
    <row r="443816" spans="16:16" x14ac:dyDescent="0.3">
      <c r="P443816" s="83"/>
    </row>
    <row r="443817" spans="16:16" x14ac:dyDescent="0.3">
      <c r="P443817" s="83"/>
    </row>
    <row r="443818" spans="16:16" x14ac:dyDescent="0.3">
      <c r="P443818" s="83"/>
    </row>
    <row r="443819" spans="16:16" x14ac:dyDescent="0.3">
      <c r="P443819" s="83"/>
    </row>
    <row r="443820" spans="16:16" x14ac:dyDescent="0.3">
      <c r="P443820" s="83"/>
    </row>
    <row r="443821" spans="16:16" x14ac:dyDescent="0.3">
      <c r="P443821" s="83"/>
    </row>
    <row r="443822" spans="16:16" x14ac:dyDescent="0.3">
      <c r="P443822" s="83"/>
    </row>
    <row r="443823" spans="16:16" x14ac:dyDescent="0.3">
      <c r="P443823" s="83"/>
    </row>
    <row r="443824" spans="16:16" x14ac:dyDescent="0.3">
      <c r="P443824" s="83"/>
    </row>
    <row r="443825" spans="16:16" x14ac:dyDescent="0.3">
      <c r="P443825" s="83"/>
    </row>
    <row r="443826" spans="16:16" x14ac:dyDescent="0.3">
      <c r="P443826" s="83"/>
    </row>
    <row r="443827" spans="16:16" x14ac:dyDescent="0.3">
      <c r="P443827" s="83"/>
    </row>
    <row r="443828" spans="16:16" x14ac:dyDescent="0.3">
      <c r="P443828" s="83"/>
    </row>
    <row r="443829" spans="16:16" x14ac:dyDescent="0.3">
      <c r="P443829" s="83"/>
    </row>
    <row r="443830" spans="16:16" x14ac:dyDescent="0.3">
      <c r="P443830" s="83"/>
    </row>
    <row r="443831" spans="16:16" x14ac:dyDescent="0.3">
      <c r="P443831" s="83"/>
    </row>
    <row r="443832" spans="16:16" x14ac:dyDescent="0.3">
      <c r="P443832" s="83"/>
    </row>
    <row r="443833" spans="16:16" x14ac:dyDescent="0.3">
      <c r="P443833" s="83"/>
    </row>
    <row r="443834" spans="16:16" x14ac:dyDescent="0.3">
      <c r="P443834" s="83"/>
    </row>
    <row r="443835" spans="16:16" x14ac:dyDescent="0.3">
      <c r="P443835" s="83"/>
    </row>
    <row r="443836" spans="16:16" x14ac:dyDescent="0.3">
      <c r="P443836" s="83"/>
    </row>
    <row r="443837" spans="16:16" x14ac:dyDescent="0.3">
      <c r="P443837" s="83"/>
    </row>
    <row r="443838" spans="16:16" x14ac:dyDescent="0.3">
      <c r="P443838" s="83"/>
    </row>
    <row r="443839" spans="16:16" x14ac:dyDescent="0.3">
      <c r="P443839" s="83"/>
    </row>
    <row r="443840" spans="16:16" x14ac:dyDescent="0.3">
      <c r="P443840" s="83"/>
    </row>
    <row r="443841" spans="16:16" x14ac:dyDescent="0.3">
      <c r="P443841" s="83"/>
    </row>
    <row r="443842" spans="16:16" x14ac:dyDescent="0.3">
      <c r="P443842" s="83"/>
    </row>
    <row r="443843" spans="16:16" x14ac:dyDescent="0.3">
      <c r="P443843" s="83"/>
    </row>
    <row r="443844" spans="16:16" x14ac:dyDescent="0.3">
      <c r="P443844" s="83"/>
    </row>
    <row r="443845" spans="16:16" x14ac:dyDescent="0.3">
      <c r="P443845" s="83"/>
    </row>
    <row r="443846" spans="16:16" x14ac:dyDescent="0.3">
      <c r="P443846" s="83"/>
    </row>
    <row r="443847" spans="16:16" x14ac:dyDescent="0.3">
      <c r="P443847" s="83"/>
    </row>
    <row r="443848" spans="16:16" x14ac:dyDescent="0.3">
      <c r="P443848" s="83"/>
    </row>
    <row r="443849" spans="16:16" x14ac:dyDescent="0.3">
      <c r="P443849" s="83"/>
    </row>
    <row r="443850" spans="16:16" x14ac:dyDescent="0.3">
      <c r="P443850" s="83"/>
    </row>
    <row r="443851" spans="16:16" x14ac:dyDescent="0.3">
      <c r="P443851" s="83"/>
    </row>
    <row r="443852" spans="16:16" x14ac:dyDescent="0.3">
      <c r="P443852" s="83"/>
    </row>
    <row r="443853" spans="16:16" x14ac:dyDescent="0.3">
      <c r="P443853" s="83"/>
    </row>
    <row r="443854" spans="16:16" x14ac:dyDescent="0.3">
      <c r="P443854" s="83"/>
    </row>
    <row r="443855" spans="16:16" x14ac:dyDescent="0.3">
      <c r="P443855" s="83"/>
    </row>
    <row r="443856" spans="16:16" x14ac:dyDescent="0.3">
      <c r="P443856" s="83"/>
    </row>
    <row r="443857" spans="16:16" x14ac:dyDescent="0.3">
      <c r="P443857" s="83"/>
    </row>
    <row r="443858" spans="16:16" x14ac:dyDescent="0.3">
      <c r="P443858" s="83"/>
    </row>
    <row r="443859" spans="16:16" x14ac:dyDescent="0.3">
      <c r="P443859" s="83"/>
    </row>
    <row r="443860" spans="16:16" x14ac:dyDescent="0.3">
      <c r="P443860" s="83"/>
    </row>
    <row r="443861" spans="16:16" x14ac:dyDescent="0.3">
      <c r="P443861" s="83"/>
    </row>
    <row r="443862" spans="16:16" x14ac:dyDescent="0.3">
      <c r="P443862" s="83"/>
    </row>
    <row r="443863" spans="16:16" x14ac:dyDescent="0.3">
      <c r="P443863" s="83"/>
    </row>
    <row r="443864" spans="16:16" x14ac:dyDescent="0.3">
      <c r="P443864" s="83"/>
    </row>
    <row r="443865" spans="16:16" x14ac:dyDescent="0.3">
      <c r="P443865" s="83"/>
    </row>
    <row r="443866" spans="16:16" x14ac:dyDescent="0.3">
      <c r="P443866" s="83"/>
    </row>
    <row r="443867" spans="16:16" x14ac:dyDescent="0.3">
      <c r="P443867" s="83"/>
    </row>
    <row r="443868" spans="16:16" x14ac:dyDescent="0.3">
      <c r="P443868" s="83"/>
    </row>
    <row r="443869" spans="16:16" x14ac:dyDescent="0.3">
      <c r="P443869" s="83"/>
    </row>
    <row r="443870" spans="16:16" x14ac:dyDescent="0.3">
      <c r="P443870" s="83"/>
    </row>
    <row r="443871" spans="16:16" x14ac:dyDescent="0.3">
      <c r="P443871" s="83"/>
    </row>
    <row r="443872" spans="16:16" x14ac:dyDescent="0.3">
      <c r="P443872" s="83"/>
    </row>
    <row r="443873" spans="16:16" x14ac:dyDescent="0.3">
      <c r="P443873" s="83"/>
    </row>
    <row r="443874" spans="16:16" x14ac:dyDescent="0.3">
      <c r="P443874" s="83"/>
    </row>
    <row r="443875" spans="16:16" x14ac:dyDescent="0.3">
      <c r="P443875" s="83"/>
    </row>
    <row r="443876" spans="16:16" x14ac:dyDescent="0.3">
      <c r="P443876" s="83"/>
    </row>
    <row r="443877" spans="16:16" x14ac:dyDescent="0.3">
      <c r="P443877" s="83"/>
    </row>
    <row r="443878" spans="16:16" x14ac:dyDescent="0.3">
      <c r="P443878" s="83"/>
    </row>
    <row r="443879" spans="16:16" x14ac:dyDescent="0.3">
      <c r="P443879" s="83"/>
    </row>
    <row r="443880" spans="16:16" x14ac:dyDescent="0.3">
      <c r="P443880" s="83"/>
    </row>
    <row r="443881" spans="16:16" x14ac:dyDescent="0.3">
      <c r="P443881" s="83"/>
    </row>
    <row r="443882" spans="16:16" x14ac:dyDescent="0.3">
      <c r="P443882" s="83"/>
    </row>
    <row r="443883" spans="16:16" x14ac:dyDescent="0.3">
      <c r="P443883" s="83"/>
    </row>
    <row r="443884" spans="16:16" x14ac:dyDescent="0.3">
      <c r="P443884" s="83"/>
    </row>
    <row r="443885" spans="16:16" x14ac:dyDescent="0.3">
      <c r="P443885" s="83"/>
    </row>
    <row r="443886" spans="16:16" x14ac:dyDescent="0.3">
      <c r="P443886" s="83"/>
    </row>
    <row r="443887" spans="16:16" x14ac:dyDescent="0.3">
      <c r="P443887" s="83"/>
    </row>
    <row r="443888" spans="16:16" x14ac:dyDescent="0.3">
      <c r="P443888" s="83"/>
    </row>
    <row r="443889" spans="16:16" x14ac:dyDescent="0.3">
      <c r="P443889" s="83"/>
    </row>
    <row r="443890" spans="16:16" x14ac:dyDescent="0.3">
      <c r="P443890" s="83"/>
    </row>
    <row r="443891" spans="16:16" x14ac:dyDescent="0.3">
      <c r="P443891" s="83"/>
    </row>
    <row r="443892" spans="16:16" x14ac:dyDescent="0.3">
      <c r="P443892" s="83"/>
    </row>
    <row r="443893" spans="16:16" x14ac:dyDescent="0.3">
      <c r="P443893" s="83"/>
    </row>
    <row r="443894" spans="16:16" x14ac:dyDescent="0.3">
      <c r="P443894" s="83"/>
    </row>
    <row r="443895" spans="16:16" x14ac:dyDescent="0.3">
      <c r="P443895" s="83"/>
    </row>
    <row r="443896" spans="16:16" x14ac:dyDescent="0.3">
      <c r="P443896" s="83"/>
    </row>
    <row r="443897" spans="16:16" x14ac:dyDescent="0.3">
      <c r="P443897" s="83"/>
    </row>
    <row r="443898" spans="16:16" x14ac:dyDescent="0.3">
      <c r="P443898" s="83"/>
    </row>
    <row r="443899" spans="16:16" x14ac:dyDescent="0.3">
      <c r="P443899" s="83"/>
    </row>
    <row r="443900" spans="16:16" x14ac:dyDescent="0.3">
      <c r="P443900" s="83"/>
    </row>
    <row r="443901" spans="16:16" x14ac:dyDescent="0.3">
      <c r="P443901" s="83"/>
    </row>
    <row r="443902" spans="16:16" x14ac:dyDescent="0.3">
      <c r="P443902" s="83"/>
    </row>
    <row r="443903" spans="16:16" x14ac:dyDescent="0.3">
      <c r="P443903" s="83"/>
    </row>
    <row r="443904" spans="16:16" x14ac:dyDescent="0.3">
      <c r="P443904" s="83"/>
    </row>
    <row r="443905" spans="16:16" x14ac:dyDescent="0.3">
      <c r="P443905" s="83"/>
    </row>
    <row r="443906" spans="16:16" x14ac:dyDescent="0.3">
      <c r="P443906" s="83"/>
    </row>
    <row r="443907" spans="16:16" x14ac:dyDescent="0.3">
      <c r="P443907" s="83"/>
    </row>
    <row r="443908" spans="16:16" x14ac:dyDescent="0.3">
      <c r="P443908" s="83"/>
    </row>
    <row r="443909" spans="16:16" x14ac:dyDescent="0.3">
      <c r="P443909" s="83"/>
    </row>
    <row r="443910" spans="16:16" x14ac:dyDescent="0.3">
      <c r="P443910" s="83"/>
    </row>
    <row r="443911" spans="16:16" x14ac:dyDescent="0.3">
      <c r="P443911" s="83"/>
    </row>
    <row r="443912" spans="16:16" x14ac:dyDescent="0.3">
      <c r="P443912" s="83"/>
    </row>
    <row r="443913" spans="16:16" x14ac:dyDescent="0.3">
      <c r="P443913" s="83"/>
    </row>
    <row r="443914" spans="16:16" x14ac:dyDescent="0.3">
      <c r="P443914" s="83"/>
    </row>
    <row r="443915" spans="16:16" x14ac:dyDescent="0.3">
      <c r="P443915" s="83"/>
    </row>
    <row r="443916" spans="16:16" x14ac:dyDescent="0.3">
      <c r="P443916" s="83"/>
    </row>
    <row r="443917" spans="16:16" x14ac:dyDescent="0.3">
      <c r="P443917" s="83"/>
    </row>
    <row r="443918" spans="16:16" x14ac:dyDescent="0.3">
      <c r="P443918" s="83"/>
    </row>
    <row r="443919" spans="16:16" x14ac:dyDescent="0.3">
      <c r="P443919" s="83"/>
    </row>
    <row r="443920" spans="16:16" x14ac:dyDescent="0.3">
      <c r="P443920" s="83"/>
    </row>
    <row r="443921" spans="16:16" x14ac:dyDescent="0.3">
      <c r="P443921" s="83"/>
    </row>
    <row r="443922" spans="16:16" x14ac:dyDescent="0.3">
      <c r="P443922" s="83"/>
    </row>
    <row r="443923" spans="16:16" x14ac:dyDescent="0.3">
      <c r="P443923" s="83"/>
    </row>
    <row r="443924" spans="16:16" x14ac:dyDescent="0.3">
      <c r="P443924" s="83"/>
    </row>
    <row r="443925" spans="16:16" x14ac:dyDescent="0.3">
      <c r="P443925" s="83"/>
    </row>
    <row r="443926" spans="16:16" x14ac:dyDescent="0.3">
      <c r="P443926" s="83"/>
    </row>
    <row r="443927" spans="16:16" x14ac:dyDescent="0.3">
      <c r="P443927" s="83"/>
    </row>
    <row r="443928" spans="16:16" x14ac:dyDescent="0.3">
      <c r="P443928" s="83"/>
    </row>
    <row r="443929" spans="16:16" x14ac:dyDescent="0.3">
      <c r="P443929" s="83"/>
    </row>
    <row r="443930" spans="16:16" x14ac:dyDescent="0.3">
      <c r="P443930" s="83"/>
    </row>
    <row r="443931" spans="16:16" x14ac:dyDescent="0.3">
      <c r="P443931" s="83"/>
    </row>
    <row r="443932" spans="16:16" x14ac:dyDescent="0.3">
      <c r="P443932" s="83"/>
    </row>
    <row r="443933" spans="16:16" x14ac:dyDescent="0.3">
      <c r="P443933" s="83"/>
    </row>
    <row r="443934" spans="16:16" x14ac:dyDescent="0.3">
      <c r="P443934" s="83"/>
    </row>
    <row r="443935" spans="16:16" x14ac:dyDescent="0.3">
      <c r="P443935" s="83"/>
    </row>
    <row r="443936" spans="16:16" x14ac:dyDescent="0.3">
      <c r="P443936" s="83"/>
    </row>
    <row r="443937" spans="16:16" x14ac:dyDescent="0.3">
      <c r="P443937" s="83"/>
    </row>
    <row r="443938" spans="16:16" x14ac:dyDescent="0.3">
      <c r="P443938" s="83"/>
    </row>
    <row r="443939" spans="16:16" x14ac:dyDescent="0.3">
      <c r="P443939" s="83"/>
    </row>
    <row r="443940" spans="16:16" x14ac:dyDescent="0.3">
      <c r="P443940" s="83"/>
    </row>
    <row r="443941" spans="16:16" x14ac:dyDescent="0.3">
      <c r="P443941" s="83"/>
    </row>
    <row r="443942" spans="16:16" x14ac:dyDescent="0.3">
      <c r="P443942" s="83"/>
    </row>
    <row r="443943" spans="16:16" x14ac:dyDescent="0.3">
      <c r="P443943" s="83"/>
    </row>
    <row r="443944" spans="16:16" x14ac:dyDescent="0.3">
      <c r="P443944" s="83"/>
    </row>
    <row r="443945" spans="16:16" x14ac:dyDescent="0.3">
      <c r="P443945" s="83"/>
    </row>
    <row r="443946" spans="16:16" x14ac:dyDescent="0.3">
      <c r="P443946" s="83"/>
    </row>
    <row r="443947" spans="16:16" x14ac:dyDescent="0.3">
      <c r="P443947" s="83"/>
    </row>
    <row r="443948" spans="16:16" x14ac:dyDescent="0.3">
      <c r="P443948" s="83"/>
    </row>
    <row r="443949" spans="16:16" x14ac:dyDescent="0.3">
      <c r="P443949" s="83"/>
    </row>
    <row r="443950" spans="16:16" x14ac:dyDescent="0.3">
      <c r="P443950" s="83"/>
    </row>
    <row r="443951" spans="16:16" x14ac:dyDescent="0.3">
      <c r="P443951" s="83"/>
    </row>
    <row r="443952" spans="16:16" x14ac:dyDescent="0.3">
      <c r="P443952" s="83"/>
    </row>
    <row r="443953" spans="16:16" x14ac:dyDescent="0.3">
      <c r="P443953" s="83"/>
    </row>
    <row r="443954" spans="16:16" x14ac:dyDescent="0.3">
      <c r="P443954" s="83"/>
    </row>
    <row r="443955" spans="16:16" x14ac:dyDescent="0.3">
      <c r="P443955" s="83"/>
    </row>
    <row r="443956" spans="16:16" x14ac:dyDescent="0.3">
      <c r="P443956" s="83"/>
    </row>
    <row r="443957" spans="16:16" x14ac:dyDescent="0.3">
      <c r="P443957" s="83"/>
    </row>
    <row r="443958" spans="16:16" x14ac:dyDescent="0.3">
      <c r="P443958" s="83"/>
    </row>
    <row r="443959" spans="16:16" x14ac:dyDescent="0.3">
      <c r="P443959" s="83"/>
    </row>
    <row r="443960" spans="16:16" x14ac:dyDescent="0.3">
      <c r="P443960" s="83"/>
    </row>
    <row r="443961" spans="16:16" x14ac:dyDescent="0.3">
      <c r="P443961" s="83"/>
    </row>
    <row r="443962" spans="16:16" x14ac:dyDescent="0.3">
      <c r="P443962" s="83"/>
    </row>
    <row r="443963" spans="16:16" x14ac:dyDescent="0.3">
      <c r="P443963" s="83"/>
    </row>
    <row r="443964" spans="16:16" x14ac:dyDescent="0.3">
      <c r="P443964" s="83"/>
    </row>
    <row r="443965" spans="16:16" x14ac:dyDescent="0.3">
      <c r="P443965" s="83"/>
    </row>
    <row r="443966" spans="16:16" x14ac:dyDescent="0.3">
      <c r="P443966" s="83"/>
    </row>
    <row r="443967" spans="16:16" x14ac:dyDescent="0.3">
      <c r="P443967" s="83"/>
    </row>
    <row r="443968" spans="16:16" x14ac:dyDescent="0.3">
      <c r="P443968" s="83"/>
    </row>
    <row r="443969" spans="16:16" x14ac:dyDescent="0.3">
      <c r="P443969" s="83"/>
    </row>
    <row r="443970" spans="16:16" x14ac:dyDescent="0.3">
      <c r="P443970" s="83"/>
    </row>
    <row r="443971" spans="16:16" x14ac:dyDescent="0.3">
      <c r="P443971" s="83"/>
    </row>
    <row r="443972" spans="16:16" x14ac:dyDescent="0.3">
      <c r="P443972" s="83"/>
    </row>
    <row r="443973" spans="16:16" x14ac:dyDescent="0.3">
      <c r="P443973" s="83"/>
    </row>
    <row r="443974" spans="16:16" x14ac:dyDescent="0.3">
      <c r="P443974" s="83"/>
    </row>
    <row r="443975" spans="16:16" x14ac:dyDescent="0.3">
      <c r="P443975" s="83"/>
    </row>
    <row r="443976" spans="16:16" x14ac:dyDescent="0.3">
      <c r="P443976" s="83"/>
    </row>
    <row r="443977" spans="16:16" x14ac:dyDescent="0.3">
      <c r="P443977" s="83"/>
    </row>
    <row r="443978" spans="16:16" x14ac:dyDescent="0.3">
      <c r="P443978" s="83"/>
    </row>
    <row r="443979" spans="16:16" x14ac:dyDescent="0.3">
      <c r="P443979" s="83"/>
    </row>
    <row r="443980" spans="16:16" x14ac:dyDescent="0.3">
      <c r="P443980" s="83"/>
    </row>
    <row r="443981" spans="16:16" x14ac:dyDescent="0.3">
      <c r="P443981" s="83"/>
    </row>
    <row r="443982" spans="16:16" x14ac:dyDescent="0.3">
      <c r="P443982" s="83"/>
    </row>
    <row r="443983" spans="16:16" x14ac:dyDescent="0.3">
      <c r="P443983" s="83"/>
    </row>
    <row r="443984" spans="16:16" x14ac:dyDescent="0.3">
      <c r="P443984" s="83"/>
    </row>
    <row r="443985" spans="16:16" x14ac:dyDescent="0.3">
      <c r="P443985" s="83"/>
    </row>
    <row r="443986" spans="16:16" x14ac:dyDescent="0.3">
      <c r="P443986" s="83"/>
    </row>
    <row r="443987" spans="16:16" x14ac:dyDescent="0.3">
      <c r="P443987" s="83"/>
    </row>
    <row r="443988" spans="16:16" x14ac:dyDescent="0.3">
      <c r="P443988" s="83"/>
    </row>
    <row r="443989" spans="16:16" x14ac:dyDescent="0.3">
      <c r="P443989" s="83"/>
    </row>
    <row r="443990" spans="16:16" x14ac:dyDescent="0.3">
      <c r="P443990" s="83"/>
    </row>
    <row r="443991" spans="16:16" x14ac:dyDescent="0.3">
      <c r="P443991" s="83"/>
    </row>
    <row r="443992" spans="16:16" x14ac:dyDescent="0.3">
      <c r="P443992" s="83"/>
    </row>
    <row r="443993" spans="16:16" x14ac:dyDescent="0.3">
      <c r="P443993" s="83"/>
    </row>
    <row r="443994" spans="16:16" x14ac:dyDescent="0.3">
      <c r="P443994" s="83"/>
    </row>
    <row r="443995" spans="16:16" x14ac:dyDescent="0.3">
      <c r="P443995" s="83"/>
    </row>
    <row r="443996" spans="16:16" x14ac:dyDescent="0.3">
      <c r="P443996" s="83"/>
    </row>
    <row r="443997" spans="16:16" x14ac:dyDescent="0.3">
      <c r="P443997" s="83"/>
    </row>
    <row r="443998" spans="16:16" x14ac:dyDescent="0.3">
      <c r="P443998" s="83"/>
    </row>
    <row r="443999" spans="16:16" x14ac:dyDescent="0.3">
      <c r="P443999" s="83"/>
    </row>
    <row r="444000" spans="16:16" x14ac:dyDescent="0.3">
      <c r="P444000" s="83"/>
    </row>
    <row r="444001" spans="16:16" x14ac:dyDescent="0.3">
      <c r="P444001" s="83"/>
    </row>
    <row r="444002" spans="16:16" x14ac:dyDescent="0.3">
      <c r="P444002" s="83"/>
    </row>
    <row r="444003" spans="16:16" x14ac:dyDescent="0.3">
      <c r="P444003" s="83"/>
    </row>
    <row r="444004" spans="16:16" x14ac:dyDescent="0.3">
      <c r="P444004" s="83"/>
    </row>
    <row r="444005" spans="16:16" x14ac:dyDescent="0.3">
      <c r="P444005" s="83"/>
    </row>
    <row r="444006" spans="16:16" x14ac:dyDescent="0.3">
      <c r="P444006" s="83"/>
    </row>
    <row r="444007" spans="16:16" x14ac:dyDescent="0.3">
      <c r="P444007" s="83"/>
    </row>
    <row r="444008" spans="16:16" x14ac:dyDescent="0.3">
      <c r="P444008" s="83"/>
    </row>
    <row r="444009" spans="16:16" x14ac:dyDescent="0.3">
      <c r="P444009" s="83"/>
    </row>
    <row r="444010" spans="16:16" x14ac:dyDescent="0.3">
      <c r="P444010" s="83"/>
    </row>
    <row r="444011" spans="16:16" x14ac:dyDescent="0.3">
      <c r="P444011" s="83"/>
    </row>
    <row r="444012" spans="16:16" x14ac:dyDescent="0.3">
      <c r="P444012" s="83"/>
    </row>
    <row r="444013" spans="16:16" x14ac:dyDescent="0.3">
      <c r="P444013" s="83"/>
    </row>
    <row r="444014" spans="16:16" x14ac:dyDescent="0.3">
      <c r="P444014" s="83"/>
    </row>
    <row r="444015" spans="16:16" x14ac:dyDescent="0.3">
      <c r="P444015" s="83"/>
    </row>
    <row r="444016" spans="16:16" x14ac:dyDescent="0.3">
      <c r="P444016" s="83"/>
    </row>
    <row r="444017" spans="16:16" x14ac:dyDescent="0.3">
      <c r="P444017" s="83"/>
    </row>
    <row r="444018" spans="16:16" x14ac:dyDescent="0.3">
      <c r="P444018" s="83"/>
    </row>
    <row r="444019" spans="16:16" x14ac:dyDescent="0.3">
      <c r="P444019" s="83"/>
    </row>
    <row r="444020" spans="16:16" x14ac:dyDescent="0.3">
      <c r="P444020" s="83"/>
    </row>
    <row r="444021" spans="16:16" x14ac:dyDescent="0.3">
      <c r="P444021" s="83"/>
    </row>
    <row r="444022" spans="16:16" x14ac:dyDescent="0.3">
      <c r="P444022" s="83"/>
    </row>
    <row r="444023" spans="16:16" x14ac:dyDescent="0.3">
      <c r="P444023" s="83"/>
    </row>
    <row r="444024" spans="16:16" x14ac:dyDescent="0.3">
      <c r="P444024" s="83"/>
    </row>
    <row r="444025" spans="16:16" x14ac:dyDescent="0.3">
      <c r="P444025" s="83"/>
    </row>
    <row r="444026" spans="16:16" x14ac:dyDescent="0.3">
      <c r="P444026" s="83"/>
    </row>
    <row r="444027" spans="16:16" x14ac:dyDescent="0.3">
      <c r="P444027" s="83"/>
    </row>
    <row r="444028" spans="16:16" x14ac:dyDescent="0.3">
      <c r="P444028" s="83"/>
    </row>
    <row r="444029" spans="16:16" x14ac:dyDescent="0.3">
      <c r="P444029" s="83"/>
    </row>
    <row r="444030" spans="16:16" x14ac:dyDescent="0.3">
      <c r="P444030" s="83"/>
    </row>
    <row r="444031" spans="16:16" x14ac:dyDescent="0.3">
      <c r="P444031" s="83"/>
    </row>
    <row r="444032" spans="16:16" x14ac:dyDescent="0.3">
      <c r="P444032" s="83"/>
    </row>
    <row r="444033" spans="16:16" x14ac:dyDescent="0.3">
      <c r="P444033" s="83"/>
    </row>
    <row r="444034" spans="16:16" x14ac:dyDescent="0.3">
      <c r="P444034" s="83"/>
    </row>
    <row r="444035" spans="16:16" x14ac:dyDescent="0.3">
      <c r="P444035" s="83"/>
    </row>
    <row r="444036" spans="16:16" x14ac:dyDescent="0.3">
      <c r="P444036" s="83"/>
    </row>
    <row r="444037" spans="16:16" x14ac:dyDescent="0.3">
      <c r="P444037" s="83"/>
    </row>
    <row r="444038" spans="16:16" x14ac:dyDescent="0.3">
      <c r="P444038" s="83"/>
    </row>
    <row r="444039" spans="16:16" x14ac:dyDescent="0.3">
      <c r="P444039" s="83"/>
    </row>
    <row r="444040" spans="16:16" x14ac:dyDescent="0.3">
      <c r="P444040" s="83"/>
    </row>
    <row r="444041" spans="16:16" x14ac:dyDescent="0.3">
      <c r="P444041" s="83"/>
    </row>
    <row r="444042" spans="16:16" x14ac:dyDescent="0.3">
      <c r="P444042" s="83"/>
    </row>
    <row r="444043" spans="16:16" x14ac:dyDescent="0.3">
      <c r="P444043" s="83"/>
    </row>
    <row r="444044" spans="16:16" x14ac:dyDescent="0.3">
      <c r="P444044" s="83"/>
    </row>
    <row r="444045" spans="16:16" x14ac:dyDescent="0.3">
      <c r="P444045" s="83"/>
    </row>
    <row r="444046" spans="16:16" x14ac:dyDescent="0.3">
      <c r="P444046" s="83"/>
    </row>
    <row r="444047" spans="16:16" x14ac:dyDescent="0.3">
      <c r="P444047" s="83"/>
    </row>
    <row r="444048" spans="16:16" x14ac:dyDescent="0.3">
      <c r="P444048" s="83"/>
    </row>
    <row r="444049" spans="16:16" x14ac:dyDescent="0.3">
      <c r="P444049" s="83"/>
    </row>
    <row r="444050" spans="16:16" x14ac:dyDescent="0.3">
      <c r="P444050" s="83"/>
    </row>
    <row r="444051" spans="16:16" x14ac:dyDescent="0.3">
      <c r="P444051" s="83"/>
    </row>
    <row r="444052" spans="16:16" x14ac:dyDescent="0.3">
      <c r="P444052" s="83"/>
    </row>
    <row r="444053" spans="16:16" x14ac:dyDescent="0.3">
      <c r="P444053" s="83"/>
    </row>
    <row r="444054" spans="16:16" x14ac:dyDescent="0.3">
      <c r="P444054" s="83"/>
    </row>
    <row r="444055" spans="16:16" x14ac:dyDescent="0.3">
      <c r="P444055" s="83"/>
    </row>
    <row r="444056" spans="16:16" x14ac:dyDescent="0.3">
      <c r="P444056" s="83"/>
    </row>
    <row r="444057" spans="16:16" x14ac:dyDescent="0.3">
      <c r="P444057" s="83"/>
    </row>
    <row r="444058" spans="16:16" x14ac:dyDescent="0.3">
      <c r="P444058" s="83"/>
    </row>
    <row r="444059" spans="16:16" x14ac:dyDescent="0.3">
      <c r="P444059" s="83"/>
    </row>
    <row r="444060" spans="16:16" x14ac:dyDescent="0.3">
      <c r="P444060" s="83"/>
    </row>
    <row r="444061" spans="16:16" x14ac:dyDescent="0.3">
      <c r="P444061" s="83"/>
    </row>
    <row r="444062" spans="16:16" x14ac:dyDescent="0.3">
      <c r="P444062" s="83"/>
    </row>
    <row r="444063" spans="16:16" x14ac:dyDescent="0.3">
      <c r="P444063" s="83"/>
    </row>
    <row r="444064" spans="16:16" x14ac:dyDescent="0.3">
      <c r="P444064" s="83"/>
    </row>
    <row r="444065" spans="16:16" x14ac:dyDescent="0.3">
      <c r="P444065" s="83"/>
    </row>
    <row r="444066" spans="16:16" x14ac:dyDescent="0.3">
      <c r="P444066" s="83"/>
    </row>
    <row r="444067" spans="16:16" x14ac:dyDescent="0.3">
      <c r="P444067" s="83"/>
    </row>
    <row r="444068" spans="16:16" x14ac:dyDescent="0.3">
      <c r="P444068" s="83"/>
    </row>
    <row r="444069" spans="16:16" x14ac:dyDescent="0.3">
      <c r="P444069" s="83"/>
    </row>
    <row r="444070" spans="16:16" x14ac:dyDescent="0.3">
      <c r="P444070" s="83"/>
    </row>
    <row r="444071" spans="16:16" x14ac:dyDescent="0.3">
      <c r="P444071" s="83"/>
    </row>
    <row r="444072" spans="16:16" x14ac:dyDescent="0.3">
      <c r="P444072" s="83"/>
    </row>
    <row r="444073" spans="16:16" x14ac:dyDescent="0.3">
      <c r="P444073" s="83"/>
    </row>
    <row r="444074" spans="16:16" x14ac:dyDescent="0.3">
      <c r="P444074" s="83"/>
    </row>
    <row r="444075" spans="16:16" x14ac:dyDescent="0.3">
      <c r="P444075" s="83"/>
    </row>
    <row r="444076" spans="16:16" x14ac:dyDescent="0.3">
      <c r="P444076" s="83"/>
    </row>
    <row r="444077" spans="16:16" x14ac:dyDescent="0.3">
      <c r="P444077" s="83"/>
    </row>
    <row r="444078" spans="16:16" x14ac:dyDescent="0.3">
      <c r="P444078" s="83"/>
    </row>
    <row r="444079" spans="16:16" x14ac:dyDescent="0.3">
      <c r="P444079" s="83"/>
    </row>
    <row r="444080" spans="16:16" x14ac:dyDescent="0.3">
      <c r="P444080" s="83"/>
    </row>
    <row r="444081" spans="16:16" x14ac:dyDescent="0.3">
      <c r="P444081" s="83"/>
    </row>
    <row r="444082" spans="16:16" x14ac:dyDescent="0.3">
      <c r="P444082" s="83"/>
    </row>
    <row r="444083" spans="16:16" x14ac:dyDescent="0.3">
      <c r="P444083" s="83"/>
    </row>
    <row r="444084" spans="16:16" x14ac:dyDescent="0.3">
      <c r="P444084" s="83"/>
    </row>
    <row r="444085" spans="16:16" x14ac:dyDescent="0.3">
      <c r="P444085" s="83"/>
    </row>
    <row r="444086" spans="16:16" x14ac:dyDescent="0.3">
      <c r="P444086" s="83"/>
    </row>
    <row r="444087" spans="16:16" x14ac:dyDescent="0.3">
      <c r="P444087" s="83"/>
    </row>
    <row r="444088" spans="16:16" x14ac:dyDescent="0.3">
      <c r="P444088" s="83"/>
    </row>
    <row r="444089" spans="16:16" x14ac:dyDescent="0.3">
      <c r="P444089" s="83"/>
    </row>
    <row r="444090" spans="16:16" x14ac:dyDescent="0.3">
      <c r="P444090" s="83"/>
    </row>
    <row r="444091" spans="16:16" x14ac:dyDescent="0.3">
      <c r="P444091" s="83"/>
    </row>
    <row r="444092" spans="16:16" x14ac:dyDescent="0.3">
      <c r="P444092" s="83"/>
    </row>
    <row r="444093" spans="16:16" x14ac:dyDescent="0.3">
      <c r="P444093" s="83"/>
    </row>
    <row r="444094" spans="16:16" x14ac:dyDescent="0.3">
      <c r="P444094" s="83"/>
    </row>
    <row r="444095" spans="16:16" x14ac:dyDescent="0.3">
      <c r="P444095" s="83"/>
    </row>
    <row r="444096" spans="16:16" x14ac:dyDescent="0.3">
      <c r="P444096" s="83"/>
    </row>
    <row r="444097" spans="16:16" x14ac:dyDescent="0.3">
      <c r="P444097" s="83"/>
    </row>
    <row r="444098" spans="16:16" x14ac:dyDescent="0.3">
      <c r="P444098" s="83"/>
    </row>
    <row r="444099" spans="16:16" x14ac:dyDescent="0.3">
      <c r="P444099" s="83"/>
    </row>
    <row r="444100" spans="16:16" x14ac:dyDescent="0.3">
      <c r="P444100" s="83"/>
    </row>
    <row r="444101" spans="16:16" x14ac:dyDescent="0.3">
      <c r="P444101" s="83"/>
    </row>
    <row r="444102" spans="16:16" x14ac:dyDescent="0.3">
      <c r="P444102" s="83"/>
    </row>
    <row r="444103" spans="16:16" x14ac:dyDescent="0.3">
      <c r="P444103" s="83"/>
    </row>
    <row r="444104" spans="16:16" x14ac:dyDescent="0.3">
      <c r="P444104" s="83"/>
    </row>
    <row r="444105" spans="16:16" x14ac:dyDescent="0.3">
      <c r="P444105" s="83"/>
    </row>
    <row r="444106" spans="16:16" x14ac:dyDescent="0.3">
      <c r="P444106" s="83"/>
    </row>
    <row r="444107" spans="16:16" x14ac:dyDescent="0.3">
      <c r="P444107" s="83"/>
    </row>
    <row r="444108" spans="16:16" x14ac:dyDescent="0.3">
      <c r="P444108" s="83"/>
    </row>
    <row r="444109" spans="16:16" x14ac:dyDescent="0.3">
      <c r="P444109" s="83"/>
    </row>
    <row r="444110" spans="16:16" x14ac:dyDescent="0.3">
      <c r="P444110" s="83"/>
    </row>
    <row r="444111" spans="16:16" x14ac:dyDescent="0.3">
      <c r="P444111" s="83"/>
    </row>
    <row r="444112" spans="16:16" x14ac:dyDescent="0.3">
      <c r="P444112" s="83"/>
    </row>
    <row r="444113" spans="16:16" x14ac:dyDescent="0.3">
      <c r="P444113" s="83"/>
    </row>
    <row r="444114" spans="16:16" x14ac:dyDescent="0.3">
      <c r="P444114" s="83"/>
    </row>
    <row r="444115" spans="16:16" x14ac:dyDescent="0.3">
      <c r="P444115" s="83"/>
    </row>
    <row r="444116" spans="16:16" x14ac:dyDescent="0.3">
      <c r="P444116" s="83"/>
    </row>
    <row r="444117" spans="16:16" x14ac:dyDescent="0.3">
      <c r="P444117" s="83"/>
    </row>
    <row r="444118" spans="16:16" x14ac:dyDescent="0.3">
      <c r="P444118" s="83"/>
    </row>
    <row r="444119" spans="16:16" x14ac:dyDescent="0.3">
      <c r="P444119" s="83"/>
    </row>
    <row r="444120" spans="16:16" x14ac:dyDescent="0.3">
      <c r="P444120" s="83"/>
    </row>
    <row r="444121" spans="16:16" x14ac:dyDescent="0.3">
      <c r="P444121" s="83"/>
    </row>
    <row r="444122" spans="16:16" x14ac:dyDescent="0.3">
      <c r="P444122" s="83"/>
    </row>
    <row r="444123" spans="16:16" x14ac:dyDescent="0.3">
      <c r="P444123" s="83"/>
    </row>
    <row r="444124" spans="16:16" x14ac:dyDescent="0.3">
      <c r="P444124" s="83"/>
    </row>
    <row r="444125" spans="16:16" x14ac:dyDescent="0.3">
      <c r="P444125" s="83"/>
    </row>
    <row r="444126" spans="16:16" x14ac:dyDescent="0.3">
      <c r="P444126" s="83"/>
    </row>
    <row r="444127" spans="16:16" x14ac:dyDescent="0.3">
      <c r="P444127" s="83"/>
    </row>
    <row r="444128" spans="16:16" x14ac:dyDescent="0.3">
      <c r="P444128" s="83"/>
    </row>
    <row r="444129" spans="16:16" x14ac:dyDescent="0.3">
      <c r="P444129" s="83"/>
    </row>
    <row r="444130" spans="16:16" x14ac:dyDescent="0.3">
      <c r="P444130" s="83"/>
    </row>
    <row r="444131" spans="16:16" x14ac:dyDescent="0.3">
      <c r="P444131" s="83"/>
    </row>
    <row r="444132" spans="16:16" x14ac:dyDescent="0.3">
      <c r="P444132" s="83"/>
    </row>
    <row r="444133" spans="16:16" x14ac:dyDescent="0.3">
      <c r="P444133" s="83"/>
    </row>
    <row r="444134" spans="16:16" x14ac:dyDescent="0.3">
      <c r="P444134" s="83"/>
    </row>
    <row r="444135" spans="16:16" x14ac:dyDescent="0.3">
      <c r="P444135" s="83"/>
    </row>
    <row r="444136" spans="16:16" x14ac:dyDescent="0.3">
      <c r="P444136" s="83"/>
    </row>
    <row r="444137" spans="16:16" x14ac:dyDescent="0.3">
      <c r="P444137" s="83"/>
    </row>
    <row r="444138" spans="16:16" x14ac:dyDescent="0.3">
      <c r="P444138" s="83"/>
    </row>
    <row r="444139" spans="16:16" x14ac:dyDescent="0.3">
      <c r="P444139" s="83"/>
    </row>
    <row r="444140" spans="16:16" x14ac:dyDescent="0.3">
      <c r="P444140" s="83"/>
    </row>
    <row r="444141" spans="16:16" x14ac:dyDescent="0.3">
      <c r="P444141" s="83"/>
    </row>
    <row r="444142" spans="16:16" x14ac:dyDescent="0.3">
      <c r="P444142" s="83"/>
    </row>
    <row r="444143" spans="16:16" x14ac:dyDescent="0.3">
      <c r="P444143" s="83"/>
    </row>
    <row r="444144" spans="16:16" x14ac:dyDescent="0.3">
      <c r="P444144" s="83"/>
    </row>
    <row r="444145" spans="16:16" x14ac:dyDescent="0.3">
      <c r="P444145" s="83"/>
    </row>
    <row r="444146" spans="16:16" x14ac:dyDescent="0.3">
      <c r="P444146" s="83"/>
    </row>
    <row r="444147" spans="16:16" x14ac:dyDescent="0.3">
      <c r="P444147" s="83"/>
    </row>
    <row r="444148" spans="16:16" x14ac:dyDescent="0.3">
      <c r="P444148" s="83"/>
    </row>
    <row r="444149" spans="16:16" x14ac:dyDescent="0.3">
      <c r="P444149" s="83"/>
    </row>
    <row r="444150" spans="16:16" x14ac:dyDescent="0.3">
      <c r="P444150" s="83"/>
    </row>
    <row r="444151" spans="16:16" x14ac:dyDescent="0.3">
      <c r="P444151" s="83"/>
    </row>
    <row r="444152" spans="16:16" x14ac:dyDescent="0.3">
      <c r="P444152" s="83"/>
    </row>
    <row r="444153" spans="16:16" x14ac:dyDescent="0.3">
      <c r="P444153" s="83"/>
    </row>
    <row r="444154" spans="16:16" x14ac:dyDescent="0.3">
      <c r="P444154" s="83"/>
    </row>
    <row r="444155" spans="16:16" x14ac:dyDescent="0.3">
      <c r="P444155" s="83"/>
    </row>
    <row r="444156" spans="16:16" x14ac:dyDescent="0.3">
      <c r="P444156" s="83"/>
    </row>
    <row r="444157" spans="16:16" x14ac:dyDescent="0.3">
      <c r="P444157" s="83"/>
    </row>
    <row r="444158" spans="16:16" x14ac:dyDescent="0.3">
      <c r="P444158" s="83"/>
    </row>
    <row r="444159" spans="16:16" x14ac:dyDescent="0.3">
      <c r="P444159" s="83"/>
    </row>
    <row r="444160" spans="16:16" x14ac:dyDescent="0.3">
      <c r="P444160" s="83"/>
    </row>
    <row r="444161" spans="16:16" x14ac:dyDescent="0.3">
      <c r="P444161" s="83"/>
    </row>
    <row r="444162" spans="16:16" x14ac:dyDescent="0.3">
      <c r="P444162" s="83"/>
    </row>
    <row r="444163" spans="16:16" x14ac:dyDescent="0.3">
      <c r="P444163" s="83"/>
    </row>
    <row r="444164" spans="16:16" x14ac:dyDescent="0.3">
      <c r="P444164" s="83"/>
    </row>
    <row r="444165" spans="16:16" x14ac:dyDescent="0.3">
      <c r="P444165" s="83"/>
    </row>
    <row r="444166" spans="16:16" x14ac:dyDescent="0.3">
      <c r="P444166" s="83"/>
    </row>
    <row r="444167" spans="16:16" x14ac:dyDescent="0.3">
      <c r="P444167" s="83"/>
    </row>
    <row r="444168" spans="16:16" x14ac:dyDescent="0.3">
      <c r="P444168" s="83"/>
    </row>
    <row r="444169" spans="16:16" x14ac:dyDescent="0.3">
      <c r="P444169" s="83"/>
    </row>
    <row r="444170" spans="16:16" x14ac:dyDescent="0.3">
      <c r="P444170" s="83"/>
    </row>
    <row r="444171" spans="16:16" x14ac:dyDescent="0.3">
      <c r="P444171" s="83"/>
    </row>
    <row r="444172" spans="16:16" x14ac:dyDescent="0.3">
      <c r="P444172" s="83"/>
    </row>
    <row r="444173" spans="16:16" x14ac:dyDescent="0.3">
      <c r="P444173" s="83"/>
    </row>
    <row r="444174" spans="16:16" x14ac:dyDescent="0.3">
      <c r="P444174" s="83"/>
    </row>
    <row r="444175" spans="16:16" x14ac:dyDescent="0.3">
      <c r="P444175" s="83"/>
    </row>
    <row r="444176" spans="16:16" x14ac:dyDescent="0.3">
      <c r="P444176" s="83"/>
    </row>
    <row r="444177" spans="16:16" x14ac:dyDescent="0.3">
      <c r="P444177" s="83"/>
    </row>
    <row r="444178" spans="16:16" x14ac:dyDescent="0.3">
      <c r="P444178" s="83"/>
    </row>
    <row r="444179" spans="16:16" x14ac:dyDescent="0.3">
      <c r="P444179" s="83"/>
    </row>
    <row r="444180" spans="16:16" x14ac:dyDescent="0.3">
      <c r="P444180" s="83"/>
    </row>
    <row r="444181" spans="16:16" x14ac:dyDescent="0.3">
      <c r="P444181" s="83"/>
    </row>
    <row r="444182" spans="16:16" x14ac:dyDescent="0.3">
      <c r="P444182" s="83"/>
    </row>
    <row r="444183" spans="16:16" x14ac:dyDescent="0.3">
      <c r="P444183" s="83"/>
    </row>
    <row r="444184" spans="16:16" x14ac:dyDescent="0.3">
      <c r="P444184" s="83"/>
    </row>
    <row r="444185" spans="16:16" x14ac:dyDescent="0.3">
      <c r="P444185" s="83"/>
    </row>
    <row r="444186" spans="16:16" x14ac:dyDescent="0.3">
      <c r="P444186" s="83"/>
    </row>
    <row r="444187" spans="16:16" x14ac:dyDescent="0.3">
      <c r="P444187" s="83"/>
    </row>
    <row r="444188" spans="16:16" x14ac:dyDescent="0.3">
      <c r="P444188" s="83"/>
    </row>
    <row r="444189" spans="16:16" x14ac:dyDescent="0.3">
      <c r="P444189" s="83"/>
    </row>
    <row r="444190" spans="16:16" x14ac:dyDescent="0.3">
      <c r="P444190" s="83"/>
    </row>
    <row r="444191" spans="16:16" x14ac:dyDescent="0.3">
      <c r="P444191" s="83"/>
    </row>
    <row r="444192" spans="16:16" x14ac:dyDescent="0.3">
      <c r="P444192" s="83"/>
    </row>
    <row r="444193" spans="16:16" x14ac:dyDescent="0.3">
      <c r="P444193" s="83"/>
    </row>
    <row r="444194" spans="16:16" x14ac:dyDescent="0.3">
      <c r="P444194" s="83"/>
    </row>
    <row r="444195" spans="16:16" x14ac:dyDescent="0.3">
      <c r="P444195" s="83"/>
    </row>
    <row r="444196" spans="16:16" x14ac:dyDescent="0.3">
      <c r="P444196" s="83"/>
    </row>
    <row r="444197" spans="16:16" x14ac:dyDescent="0.3">
      <c r="P444197" s="83"/>
    </row>
    <row r="444198" spans="16:16" x14ac:dyDescent="0.3">
      <c r="P444198" s="83"/>
    </row>
    <row r="444199" spans="16:16" x14ac:dyDescent="0.3">
      <c r="P444199" s="83"/>
    </row>
    <row r="444200" spans="16:16" x14ac:dyDescent="0.3">
      <c r="P444200" s="83"/>
    </row>
    <row r="444201" spans="16:16" x14ac:dyDescent="0.3">
      <c r="P444201" s="83"/>
    </row>
    <row r="444202" spans="16:16" x14ac:dyDescent="0.3">
      <c r="P444202" s="83"/>
    </row>
    <row r="444203" spans="16:16" x14ac:dyDescent="0.3">
      <c r="P444203" s="83"/>
    </row>
    <row r="444204" spans="16:16" x14ac:dyDescent="0.3">
      <c r="P444204" s="83"/>
    </row>
    <row r="444205" spans="16:16" x14ac:dyDescent="0.3">
      <c r="P444205" s="83"/>
    </row>
    <row r="444206" spans="16:16" x14ac:dyDescent="0.3">
      <c r="P444206" s="83"/>
    </row>
    <row r="444207" spans="16:16" x14ac:dyDescent="0.3">
      <c r="P444207" s="83"/>
    </row>
    <row r="444208" spans="16:16" x14ac:dyDescent="0.3">
      <c r="P444208" s="83"/>
    </row>
    <row r="444209" spans="16:16" x14ac:dyDescent="0.3">
      <c r="P444209" s="83"/>
    </row>
    <row r="444210" spans="16:16" x14ac:dyDescent="0.3">
      <c r="P444210" s="83"/>
    </row>
    <row r="444211" spans="16:16" x14ac:dyDescent="0.3">
      <c r="P444211" s="83"/>
    </row>
    <row r="444212" spans="16:16" x14ac:dyDescent="0.3">
      <c r="P444212" s="83"/>
    </row>
    <row r="444213" spans="16:16" x14ac:dyDescent="0.3">
      <c r="P444213" s="83"/>
    </row>
    <row r="444214" spans="16:16" x14ac:dyDescent="0.3">
      <c r="P444214" s="83"/>
    </row>
    <row r="444215" spans="16:16" x14ac:dyDescent="0.3">
      <c r="P444215" s="83"/>
    </row>
    <row r="444216" spans="16:16" x14ac:dyDescent="0.3">
      <c r="P444216" s="83"/>
    </row>
    <row r="444217" spans="16:16" x14ac:dyDescent="0.3">
      <c r="P444217" s="83"/>
    </row>
    <row r="444218" spans="16:16" x14ac:dyDescent="0.3">
      <c r="P444218" s="83"/>
    </row>
    <row r="444219" spans="16:16" x14ac:dyDescent="0.3">
      <c r="P444219" s="83"/>
    </row>
    <row r="444220" spans="16:16" x14ac:dyDescent="0.3">
      <c r="P444220" s="83"/>
    </row>
    <row r="444221" spans="16:16" x14ac:dyDescent="0.3">
      <c r="P444221" s="83"/>
    </row>
    <row r="444222" spans="16:16" x14ac:dyDescent="0.3">
      <c r="P444222" s="83"/>
    </row>
    <row r="444223" spans="16:16" x14ac:dyDescent="0.3">
      <c r="P444223" s="83"/>
    </row>
    <row r="444224" spans="16:16" x14ac:dyDescent="0.3">
      <c r="P444224" s="83"/>
    </row>
    <row r="444225" spans="16:16" x14ac:dyDescent="0.3">
      <c r="P444225" s="83"/>
    </row>
    <row r="444226" spans="16:16" x14ac:dyDescent="0.3">
      <c r="P444226" s="83"/>
    </row>
    <row r="444227" spans="16:16" x14ac:dyDescent="0.3">
      <c r="P444227" s="83"/>
    </row>
    <row r="444228" spans="16:16" x14ac:dyDescent="0.3">
      <c r="P444228" s="83"/>
    </row>
    <row r="444229" spans="16:16" x14ac:dyDescent="0.3">
      <c r="P444229" s="83"/>
    </row>
    <row r="444230" spans="16:16" x14ac:dyDescent="0.3">
      <c r="P444230" s="83"/>
    </row>
    <row r="444231" spans="16:16" x14ac:dyDescent="0.3">
      <c r="P444231" s="83"/>
    </row>
    <row r="444232" spans="16:16" x14ac:dyDescent="0.3">
      <c r="P444232" s="83"/>
    </row>
    <row r="444233" spans="16:16" x14ac:dyDescent="0.3">
      <c r="P444233" s="83"/>
    </row>
    <row r="444234" spans="16:16" x14ac:dyDescent="0.3">
      <c r="P444234" s="83"/>
    </row>
    <row r="444235" spans="16:16" x14ac:dyDescent="0.3">
      <c r="P444235" s="83"/>
    </row>
    <row r="444236" spans="16:16" x14ac:dyDescent="0.3">
      <c r="P444236" s="83"/>
    </row>
    <row r="444237" spans="16:16" x14ac:dyDescent="0.3">
      <c r="P444237" s="83"/>
    </row>
    <row r="444238" spans="16:16" x14ac:dyDescent="0.3">
      <c r="P444238" s="83"/>
    </row>
    <row r="444239" spans="16:16" x14ac:dyDescent="0.3">
      <c r="P444239" s="83"/>
    </row>
    <row r="444240" spans="16:16" x14ac:dyDescent="0.3">
      <c r="P444240" s="83"/>
    </row>
    <row r="444241" spans="16:16" x14ac:dyDescent="0.3">
      <c r="P444241" s="83"/>
    </row>
    <row r="444242" spans="16:16" x14ac:dyDescent="0.3">
      <c r="P444242" s="83"/>
    </row>
    <row r="444243" spans="16:16" x14ac:dyDescent="0.3">
      <c r="P444243" s="83"/>
    </row>
    <row r="444244" spans="16:16" x14ac:dyDescent="0.3">
      <c r="P444244" s="83"/>
    </row>
    <row r="444245" spans="16:16" x14ac:dyDescent="0.3">
      <c r="P444245" s="83"/>
    </row>
    <row r="444246" spans="16:16" x14ac:dyDescent="0.3">
      <c r="P444246" s="83"/>
    </row>
    <row r="444247" spans="16:16" x14ac:dyDescent="0.3">
      <c r="P444247" s="83"/>
    </row>
    <row r="444248" spans="16:16" x14ac:dyDescent="0.3">
      <c r="P444248" s="83"/>
    </row>
    <row r="444249" spans="16:16" x14ac:dyDescent="0.3">
      <c r="P444249" s="83"/>
    </row>
    <row r="444250" spans="16:16" x14ac:dyDescent="0.3">
      <c r="P444250" s="83"/>
    </row>
    <row r="444251" spans="16:16" x14ac:dyDescent="0.3">
      <c r="P444251" s="83"/>
    </row>
    <row r="444252" spans="16:16" x14ac:dyDescent="0.3">
      <c r="P444252" s="83"/>
    </row>
    <row r="444253" spans="16:16" x14ac:dyDescent="0.3">
      <c r="P444253" s="83"/>
    </row>
    <row r="444254" spans="16:16" x14ac:dyDescent="0.3">
      <c r="P444254" s="83"/>
    </row>
    <row r="444255" spans="16:16" x14ac:dyDescent="0.3">
      <c r="P444255" s="83"/>
    </row>
    <row r="444256" spans="16:16" x14ac:dyDescent="0.3">
      <c r="P444256" s="83"/>
    </row>
    <row r="444257" spans="16:16" x14ac:dyDescent="0.3">
      <c r="P444257" s="83"/>
    </row>
    <row r="444258" spans="16:16" x14ac:dyDescent="0.3">
      <c r="P444258" s="83"/>
    </row>
    <row r="444259" spans="16:16" x14ac:dyDescent="0.3">
      <c r="P444259" s="83"/>
    </row>
    <row r="444260" spans="16:16" x14ac:dyDescent="0.3">
      <c r="P444260" s="83"/>
    </row>
    <row r="444261" spans="16:16" x14ac:dyDescent="0.3">
      <c r="P444261" s="83"/>
    </row>
    <row r="444262" spans="16:16" x14ac:dyDescent="0.3">
      <c r="P444262" s="83"/>
    </row>
    <row r="444263" spans="16:16" x14ac:dyDescent="0.3">
      <c r="P444263" s="83"/>
    </row>
    <row r="444264" spans="16:16" x14ac:dyDescent="0.3">
      <c r="P444264" s="83"/>
    </row>
    <row r="444265" spans="16:16" x14ac:dyDescent="0.3">
      <c r="P444265" s="83"/>
    </row>
    <row r="444266" spans="16:16" x14ac:dyDescent="0.3">
      <c r="P444266" s="83"/>
    </row>
    <row r="444267" spans="16:16" x14ac:dyDescent="0.3">
      <c r="P444267" s="83"/>
    </row>
    <row r="444268" spans="16:16" x14ac:dyDescent="0.3">
      <c r="P444268" s="83"/>
    </row>
    <row r="444269" spans="16:16" x14ac:dyDescent="0.3">
      <c r="P444269" s="83"/>
    </row>
    <row r="444270" spans="16:16" x14ac:dyDescent="0.3">
      <c r="P444270" s="83"/>
    </row>
    <row r="444271" spans="16:16" x14ac:dyDescent="0.3">
      <c r="P444271" s="83"/>
    </row>
    <row r="444272" spans="16:16" x14ac:dyDescent="0.3">
      <c r="P444272" s="83"/>
    </row>
    <row r="444273" spans="16:16" x14ac:dyDescent="0.3">
      <c r="P444273" s="83"/>
    </row>
    <row r="444274" spans="16:16" x14ac:dyDescent="0.3">
      <c r="P444274" s="83"/>
    </row>
    <row r="444275" spans="16:16" x14ac:dyDescent="0.3">
      <c r="P444275" s="83"/>
    </row>
    <row r="444276" spans="16:16" x14ac:dyDescent="0.3">
      <c r="P444276" s="83"/>
    </row>
    <row r="444277" spans="16:16" x14ac:dyDescent="0.3">
      <c r="P444277" s="83"/>
    </row>
    <row r="444278" spans="16:16" x14ac:dyDescent="0.3">
      <c r="P444278" s="83"/>
    </row>
    <row r="444279" spans="16:16" x14ac:dyDescent="0.3">
      <c r="P444279" s="83"/>
    </row>
    <row r="444280" spans="16:16" x14ac:dyDescent="0.3">
      <c r="P444280" s="83"/>
    </row>
    <row r="444281" spans="16:16" x14ac:dyDescent="0.3">
      <c r="P444281" s="83"/>
    </row>
    <row r="444282" spans="16:16" x14ac:dyDescent="0.3">
      <c r="P444282" s="83"/>
    </row>
    <row r="444283" spans="16:16" x14ac:dyDescent="0.3">
      <c r="P444283" s="83"/>
    </row>
    <row r="444284" spans="16:16" x14ac:dyDescent="0.3">
      <c r="P444284" s="83"/>
    </row>
    <row r="444285" spans="16:16" x14ac:dyDescent="0.3">
      <c r="P444285" s="83"/>
    </row>
    <row r="444286" spans="16:16" x14ac:dyDescent="0.3">
      <c r="P444286" s="83"/>
    </row>
    <row r="444287" spans="16:16" x14ac:dyDescent="0.3">
      <c r="P444287" s="83"/>
    </row>
    <row r="444288" spans="16:16" x14ac:dyDescent="0.3">
      <c r="P444288" s="83"/>
    </row>
    <row r="444289" spans="16:16" x14ac:dyDescent="0.3">
      <c r="P444289" s="83"/>
    </row>
    <row r="444290" spans="16:16" x14ac:dyDescent="0.3">
      <c r="P444290" s="83"/>
    </row>
    <row r="444291" spans="16:16" x14ac:dyDescent="0.3">
      <c r="P444291" s="83"/>
    </row>
    <row r="444292" spans="16:16" x14ac:dyDescent="0.3">
      <c r="P444292" s="83"/>
    </row>
    <row r="444293" spans="16:16" x14ac:dyDescent="0.3">
      <c r="P444293" s="83"/>
    </row>
    <row r="444294" spans="16:16" x14ac:dyDescent="0.3">
      <c r="P444294" s="83"/>
    </row>
    <row r="444295" spans="16:16" x14ac:dyDescent="0.3">
      <c r="P444295" s="83"/>
    </row>
    <row r="444296" spans="16:16" x14ac:dyDescent="0.3">
      <c r="P444296" s="83"/>
    </row>
    <row r="444297" spans="16:16" x14ac:dyDescent="0.3">
      <c r="P444297" s="83"/>
    </row>
    <row r="444298" spans="16:16" x14ac:dyDescent="0.3">
      <c r="P444298" s="83"/>
    </row>
    <row r="444299" spans="16:16" x14ac:dyDescent="0.3">
      <c r="P444299" s="83"/>
    </row>
    <row r="444300" spans="16:16" x14ac:dyDescent="0.3">
      <c r="P444300" s="83"/>
    </row>
    <row r="444301" spans="16:16" x14ac:dyDescent="0.3">
      <c r="P444301" s="83"/>
    </row>
    <row r="444302" spans="16:16" x14ac:dyDescent="0.3">
      <c r="P444302" s="83"/>
    </row>
    <row r="444303" spans="16:16" x14ac:dyDescent="0.3">
      <c r="P444303" s="83"/>
    </row>
    <row r="444304" spans="16:16" x14ac:dyDescent="0.3">
      <c r="P444304" s="83"/>
    </row>
    <row r="444305" spans="16:16" x14ac:dyDescent="0.3">
      <c r="P444305" s="83"/>
    </row>
    <row r="444306" spans="16:16" x14ac:dyDescent="0.3">
      <c r="P444306" s="83"/>
    </row>
    <row r="444307" spans="16:16" x14ac:dyDescent="0.3">
      <c r="P444307" s="83"/>
    </row>
    <row r="444308" spans="16:16" x14ac:dyDescent="0.3">
      <c r="P444308" s="83"/>
    </row>
    <row r="444309" spans="16:16" x14ac:dyDescent="0.3">
      <c r="P444309" s="83"/>
    </row>
    <row r="444310" spans="16:16" x14ac:dyDescent="0.3">
      <c r="P444310" s="83"/>
    </row>
    <row r="444311" spans="16:16" x14ac:dyDescent="0.3">
      <c r="P444311" s="83"/>
    </row>
    <row r="444312" spans="16:16" x14ac:dyDescent="0.3">
      <c r="P444312" s="83"/>
    </row>
    <row r="444313" spans="16:16" x14ac:dyDescent="0.3">
      <c r="P444313" s="83"/>
    </row>
    <row r="444314" spans="16:16" x14ac:dyDescent="0.3">
      <c r="P444314" s="83"/>
    </row>
    <row r="444315" spans="16:16" x14ac:dyDescent="0.3">
      <c r="P444315" s="83"/>
    </row>
    <row r="444316" spans="16:16" x14ac:dyDescent="0.3">
      <c r="P444316" s="83"/>
    </row>
    <row r="444317" spans="16:16" x14ac:dyDescent="0.3">
      <c r="P444317" s="83"/>
    </row>
    <row r="444318" spans="16:16" x14ac:dyDescent="0.3">
      <c r="P444318" s="83"/>
    </row>
    <row r="444319" spans="16:16" x14ac:dyDescent="0.3">
      <c r="P444319" s="83"/>
    </row>
    <row r="444320" spans="16:16" x14ac:dyDescent="0.3">
      <c r="P444320" s="83"/>
    </row>
    <row r="444321" spans="16:16" x14ac:dyDescent="0.3">
      <c r="P444321" s="83"/>
    </row>
    <row r="444322" spans="16:16" x14ac:dyDescent="0.3">
      <c r="P444322" s="83"/>
    </row>
    <row r="444323" spans="16:16" x14ac:dyDescent="0.3">
      <c r="P444323" s="83"/>
    </row>
    <row r="444324" spans="16:16" x14ac:dyDescent="0.3">
      <c r="P444324" s="83"/>
    </row>
    <row r="444325" spans="16:16" x14ac:dyDescent="0.3">
      <c r="P444325" s="83"/>
    </row>
    <row r="444326" spans="16:16" x14ac:dyDescent="0.3">
      <c r="P444326" s="83"/>
    </row>
    <row r="444327" spans="16:16" x14ac:dyDescent="0.3">
      <c r="P444327" s="83"/>
    </row>
    <row r="444328" spans="16:16" x14ac:dyDescent="0.3">
      <c r="P444328" s="83"/>
    </row>
    <row r="444329" spans="16:16" x14ac:dyDescent="0.3">
      <c r="P444329" s="83"/>
    </row>
    <row r="444330" spans="16:16" x14ac:dyDescent="0.3">
      <c r="P444330" s="83"/>
    </row>
    <row r="444331" spans="16:16" x14ac:dyDescent="0.3">
      <c r="P444331" s="83"/>
    </row>
    <row r="444332" spans="16:16" x14ac:dyDescent="0.3">
      <c r="P444332" s="83"/>
    </row>
    <row r="444333" spans="16:16" x14ac:dyDescent="0.3">
      <c r="P444333" s="83"/>
    </row>
    <row r="444334" spans="16:16" x14ac:dyDescent="0.3">
      <c r="P444334" s="83"/>
    </row>
    <row r="444335" spans="16:16" x14ac:dyDescent="0.3">
      <c r="P444335" s="83"/>
    </row>
    <row r="444336" spans="16:16" x14ac:dyDescent="0.3">
      <c r="P444336" s="83"/>
    </row>
    <row r="444337" spans="16:16" x14ac:dyDescent="0.3">
      <c r="P444337" s="83"/>
    </row>
    <row r="444338" spans="16:16" x14ac:dyDescent="0.3">
      <c r="P444338" s="83"/>
    </row>
    <row r="444339" spans="16:16" x14ac:dyDescent="0.3">
      <c r="P444339" s="83"/>
    </row>
    <row r="444340" spans="16:16" x14ac:dyDescent="0.3">
      <c r="P444340" s="83"/>
    </row>
    <row r="444341" spans="16:16" x14ac:dyDescent="0.3">
      <c r="P444341" s="83"/>
    </row>
    <row r="444342" spans="16:16" x14ac:dyDescent="0.3">
      <c r="P444342" s="83"/>
    </row>
    <row r="444343" spans="16:16" x14ac:dyDescent="0.3">
      <c r="P444343" s="83"/>
    </row>
    <row r="444344" spans="16:16" x14ac:dyDescent="0.3">
      <c r="P444344" s="83"/>
    </row>
    <row r="444345" spans="16:16" x14ac:dyDescent="0.3">
      <c r="P444345" s="83"/>
    </row>
    <row r="444346" spans="16:16" x14ac:dyDescent="0.3">
      <c r="P444346" s="83"/>
    </row>
    <row r="444347" spans="16:16" x14ac:dyDescent="0.3">
      <c r="P444347" s="83"/>
    </row>
    <row r="444348" spans="16:16" x14ac:dyDescent="0.3">
      <c r="P444348" s="83"/>
    </row>
    <row r="444349" spans="16:16" x14ac:dyDescent="0.3">
      <c r="P444349" s="83"/>
    </row>
    <row r="444350" spans="16:16" x14ac:dyDescent="0.3">
      <c r="P444350" s="83"/>
    </row>
    <row r="444351" spans="16:16" x14ac:dyDescent="0.3">
      <c r="P444351" s="83"/>
    </row>
    <row r="444352" spans="16:16" x14ac:dyDescent="0.3">
      <c r="P444352" s="83"/>
    </row>
    <row r="444353" spans="16:16" x14ac:dyDescent="0.3">
      <c r="P444353" s="83"/>
    </row>
    <row r="444354" spans="16:16" x14ac:dyDescent="0.3">
      <c r="P444354" s="83"/>
    </row>
    <row r="444355" spans="16:16" x14ac:dyDescent="0.3">
      <c r="P444355" s="83"/>
    </row>
    <row r="444356" spans="16:16" x14ac:dyDescent="0.3">
      <c r="P444356" s="83"/>
    </row>
    <row r="444357" spans="16:16" x14ac:dyDescent="0.3">
      <c r="P444357" s="83"/>
    </row>
    <row r="444358" spans="16:16" x14ac:dyDescent="0.3">
      <c r="P444358" s="83"/>
    </row>
    <row r="444359" spans="16:16" x14ac:dyDescent="0.3">
      <c r="P444359" s="83"/>
    </row>
    <row r="444360" spans="16:16" x14ac:dyDescent="0.3">
      <c r="P444360" s="83"/>
    </row>
    <row r="444361" spans="16:16" x14ac:dyDescent="0.3">
      <c r="P444361" s="83"/>
    </row>
    <row r="444362" spans="16:16" x14ac:dyDescent="0.3">
      <c r="P444362" s="83"/>
    </row>
    <row r="444363" spans="16:16" x14ac:dyDescent="0.3">
      <c r="P444363" s="83"/>
    </row>
    <row r="444364" spans="16:16" x14ac:dyDescent="0.3">
      <c r="P444364" s="83"/>
    </row>
    <row r="444365" spans="16:16" x14ac:dyDescent="0.3">
      <c r="P444365" s="83"/>
    </row>
    <row r="444366" spans="16:16" x14ac:dyDescent="0.3">
      <c r="P444366" s="83"/>
    </row>
    <row r="444367" spans="16:16" x14ac:dyDescent="0.3">
      <c r="P444367" s="83"/>
    </row>
    <row r="444368" spans="16:16" x14ac:dyDescent="0.3">
      <c r="P444368" s="83"/>
    </row>
    <row r="444369" spans="16:16" x14ac:dyDescent="0.3">
      <c r="P444369" s="83"/>
    </row>
    <row r="444370" spans="16:16" x14ac:dyDescent="0.3">
      <c r="P444370" s="83"/>
    </row>
    <row r="444371" spans="16:16" x14ac:dyDescent="0.3">
      <c r="P444371" s="83"/>
    </row>
    <row r="444372" spans="16:16" x14ac:dyDescent="0.3">
      <c r="P444372" s="83"/>
    </row>
    <row r="444373" spans="16:16" x14ac:dyDescent="0.3">
      <c r="P444373" s="83"/>
    </row>
    <row r="444374" spans="16:16" x14ac:dyDescent="0.3">
      <c r="P444374" s="83"/>
    </row>
    <row r="444375" spans="16:16" x14ac:dyDescent="0.3">
      <c r="P444375" s="83"/>
    </row>
    <row r="444376" spans="16:16" x14ac:dyDescent="0.3">
      <c r="P444376" s="83"/>
    </row>
    <row r="444377" spans="16:16" x14ac:dyDescent="0.3">
      <c r="P444377" s="83"/>
    </row>
    <row r="444378" spans="16:16" x14ac:dyDescent="0.3">
      <c r="P444378" s="83"/>
    </row>
    <row r="444379" spans="16:16" x14ac:dyDescent="0.3">
      <c r="P444379" s="83"/>
    </row>
    <row r="444380" spans="16:16" x14ac:dyDescent="0.3">
      <c r="P444380" s="83"/>
    </row>
    <row r="444381" spans="16:16" x14ac:dyDescent="0.3">
      <c r="P444381" s="83"/>
    </row>
    <row r="444382" spans="16:16" x14ac:dyDescent="0.3">
      <c r="P444382" s="83"/>
    </row>
    <row r="444383" spans="16:16" x14ac:dyDescent="0.3">
      <c r="P444383" s="83"/>
    </row>
    <row r="444384" spans="16:16" x14ac:dyDescent="0.3">
      <c r="P444384" s="83"/>
    </row>
    <row r="444385" spans="16:16" x14ac:dyDescent="0.3">
      <c r="P444385" s="83"/>
    </row>
    <row r="444386" spans="16:16" x14ac:dyDescent="0.3">
      <c r="P444386" s="83"/>
    </row>
    <row r="444387" spans="16:16" x14ac:dyDescent="0.3">
      <c r="P444387" s="83"/>
    </row>
    <row r="444388" spans="16:16" x14ac:dyDescent="0.3">
      <c r="P444388" s="83"/>
    </row>
    <row r="444389" spans="16:16" x14ac:dyDescent="0.3">
      <c r="P444389" s="83"/>
    </row>
    <row r="444390" spans="16:16" x14ac:dyDescent="0.3">
      <c r="P444390" s="83"/>
    </row>
    <row r="444391" spans="16:16" x14ac:dyDescent="0.3">
      <c r="P444391" s="83"/>
    </row>
    <row r="444392" spans="16:16" x14ac:dyDescent="0.3">
      <c r="P444392" s="83"/>
    </row>
    <row r="444393" spans="16:16" x14ac:dyDescent="0.3">
      <c r="P444393" s="83"/>
    </row>
    <row r="444394" spans="16:16" x14ac:dyDescent="0.3">
      <c r="P444394" s="83"/>
    </row>
    <row r="444395" spans="16:16" x14ac:dyDescent="0.3">
      <c r="P444395" s="83"/>
    </row>
    <row r="444396" spans="16:16" x14ac:dyDescent="0.3">
      <c r="P444396" s="83"/>
    </row>
    <row r="444397" spans="16:16" x14ac:dyDescent="0.3">
      <c r="P444397" s="83"/>
    </row>
    <row r="444398" spans="16:16" x14ac:dyDescent="0.3">
      <c r="P444398" s="83"/>
    </row>
    <row r="444399" spans="16:16" x14ac:dyDescent="0.3">
      <c r="P444399" s="83"/>
    </row>
    <row r="444400" spans="16:16" x14ac:dyDescent="0.3">
      <c r="P444400" s="83"/>
    </row>
    <row r="444401" spans="16:16" x14ac:dyDescent="0.3">
      <c r="P444401" s="83"/>
    </row>
    <row r="444402" spans="16:16" x14ac:dyDescent="0.3">
      <c r="P444402" s="83"/>
    </row>
    <row r="444403" spans="16:16" x14ac:dyDescent="0.3">
      <c r="P444403" s="83"/>
    </row>
    <row r="444404" spans="16:16" x14ac:dyDescent="0.3">
      <c r="P444404" s="83"/>
    </row>
    <row r="444405" spans="16:16" x14ac:dyDescent="0.3">
      <c r="P444405" s="83"/>
    </row>
    <row r="444406" spans="16:16" x14ac:dyDescent="0.3">
      <c r="P444406" s="83"/>
    </row>
    <row r="444407" spans="16:16" x14ac:dyDescent="0.3">
      <c r="P444407" s="83"/>
    </row>
    <row r="444408" spans="16:16" x14ac:dyDescent="0.3">
      <c r="P444408" s="83"/>
    </row>
    <row r="444409" spans="16:16" x14ac:dyDescent="0.3">
      <c r="P444409" s="83"/>
    </row>
    <row r="444410" spans="16:16" x14ac:dyDescent="0.3">
      <c r="P444410" s="83"/>
    </row>
    <row r="444411" spans="16:16" x14ac:dyDescent="0.3">
      <c r="P444411" s="83"/>
    </row>
    <row r="444412" spans="16:16" x14ac:dyDescent="0.3">
      <c r="P444412" s="83"/>
    </row>
    <row r="444413" spans="16:16" x14ac:dyDescent="0.3">
      <c r="P444413" s="83"/>
    </row>
    <row r="444414" spans="16:16" x14ac:dyDescent="0.3">
      <c r="P444414" s="83"/>
    </row>
    <row r="444415" spans="16:16" x14ac:dyDescent="0.3">
      <c r="P444415" s="83"/>
    </row>
    <row r="444416" spans="16:16" x14ac:dyDescent="0.3">
      <c r="P444416" s="83"/>
    </row>
    <row r="444417" spans="16:16" x14ac:dyDescent="0.3">
      <c r="P444417" s="83"/>
    </row>
    <row r="444418" spans="16:16" x14ac:dyDescent="0.3">
      <c r="P444418" s="83"/>
    </row>
    <row r="444419" spans="16:16" x14ac:dyDescent="0.3">
      <c r="P444419" s="83"/>
    </row>
    <row r="444420" spans="16:16" x14ac:dyDescent="0.3">
      <c r="P444420" s="83"/>
    </row>
    <row r="444421" spans="16:16" x14ac:dyDescent="0.3">
      <c r="P444421" s="83"/>
    </row>
    <row r="444422" spans="16:16" x14ac:dyDescent="0.3">
      <c r="P444422" s="83"/>
    </row>
    <row r="444423" spans="16:16" x14ac:dyDescent="0.3">
      <c r="P444423" s="83"/>
    </row>
    <row r="444424" spans="16:16" x14ac:dyDescent="0.3">
      <c r="P444424" s="83"/>
    </row>
    <row r="444425" spans="16:16" x14ac:dyDescent="0.3">
      <c r="P444425" s="83"/>
    </row>
    <row r="444426" spans="16:16" x14ac:dyDescent="0.3">
      <c r="P444426" s="83"/>
    </row>
    <row r="444427" spans="16:16" x14ac:dyDescent="0.3">
      <c r="P444427" s="83"/>
    </row>
    <row r="444428" spans="16:16" x14ac:dyDescent="0.3">
      <c r="P444428" s="83"/>
    </row>
    <row r="444429" spans="16:16" x14ac:dyDescent="0.3">
      <c r="P444429" s="83"/>
    </row>
    <row r="444430" spans="16:16" x14ac:dyDescent="0.3">
      <c r="P444430" s="83"/>
    </row>
    <row r="444431" spans="16:16" x14ac:dyDescent="0.3">
      <c r="P444431" s="83"/>
    </row>
    <row r="444432" spans="16:16" x14ac:dyDescent="0.3">
      <c r="P444432" s="83"/>
    </row>
    <row r="444433" spans="16:16" x14ac:dyDescent="0.3">
      <c r="P444433" s="83"/>
    </row>
    <row r="444434" spans="16:16" x14ac:dyDescent="0.3">
      <c r="P444434" s="83"/>
    </row>
    <row r="444435" spans="16:16" x14ac:dyDescent="0.3">
      <c r="P444435" s="83"/>
    </row>
    <row r="444436" spans="16:16" x14ac:dyDescent="0.3">
      <c r="P444436" s="83"/>
    </row>
    <row r="444437" spans="16:16" x14ac:dyDescent="0.3">
      <c r="P444437" s="83"/>
    </row>
    <row r="444438" spans="16:16" x14ac:dyDescent="0.3">
      <c r="P444438" s="83"/>
    </row>
    <row r="444439" spans="16:16" x14ac:dyDescent="0.3">
      <c r="P444439" s="83"/>
    </row>
    <row r="444440" spans="16:16" x14ac:dyDescent="0.3">
      <c r="P444440" s="83"/>
    </row>
    <row r="444441" spans="16:16" x14ac:dyDescent="0.3">
      <c r="P444441" s="83"/>
    </row>
    <row r="444442" spans="16:16" x14ac:dyDescent="0.3">
      <c r="P444442" s="83"/>
    </row>
    <row r="444443" spans="16:16" x14ac:dyDescent="0.3">
      <c r="P444443" s="83"/>
    </row>
    <row r="444444" spans="16:16" x14ac:dyDescent="0.3">
      <c r="P444444" s="83"/>
    </row>
    <row r="444445" spans="16:16" x14ac:dyDescent="0.3">
      <c r="P444445" s="83"/>
    </row>
    <row r="444446" spans="16:16" x14ac:dyDescent="0.3">
      <c r="P444446" s="83"/>
    </row>
    <row r="444447" spans="16:16" x14ac:dyDescent="0.3">
      <c r="P444447" s="83"/>
    </row>
    <row r="444448" spans="16:16" x14ac:dyDescent="0.3">
      <c r="P444448" s="83"/>
    </row>
    <row r="444449" spans="16:16" x14ac:dyDescent="0.3">
      <c r="P444449" s="83"/>
    </row>
    <row r="444450" spans="16:16" x14ac:dyDescent="0.3">
      <c r="P444450" s="83"/>
    </row>
    <row r="444451" spans="16:16" x14ac:dyDescent="0.3">
      <c r="P444451" s="83"/>
    </row>
    <row r="444452" spans="16:16" x14ac:dyDescent="0.3">
      <c r="P444452" s="83"/>
    </row>
    <row r="444453" spans="16:16" x14ac:dyDescent="0.3">
      <c r="P444453" s="83"/>
    </row>
    <row r="444454" spans="16:16" x14ac:dyDescent="0.3">
      <c r="P444454" s="83"/>
    </row>
    <row r="444455" spans="16:16" x14ac:dyDescent="0.3">
      <c r="P444455" s="83"/>
    </row>
    <row r="444456" spans="16:16" x14ac:dyDescent="0.3">
      <c r="P444456" s="83"/>
    </row>
    <row r="444457" spans="16:16" x14ac:dyDescent="0.3">
      <c r="P444457" s="83"/>
    </row>
    <row r="444458" spans="16:16" x14ac:dyDescent="0.3">
      <c r="P444458" s="83"/>
    </row>
    <row r="444459" spans="16:16" x14ac:dyDescent="0.3">
      <c r="P444459" s="83"/>
    </row>
    <row r="444460" spans="16:16" x14ac:dyDescent="0.3">
      <c r="P444460" s="83"/>
    </row>
    <row r="444461" spans="16:16" x14ac:dyDescent="0.3">
      <c r="P444461" s="83"/>
    </row>
    <row r="444462" spans="16:16" x14ac:dyDescent="0.3">
      <c r="P444462" s="83"/>
    </row>
    <row r="444463" spans="16:16" x14ac:dyDescent="0.3">
      <c r="P444463" s="83"/>
    </row>
    <row r="444464" spans="16:16" x14ac:dyDescent="0.3">
      <c r="P444464" s="83"/>
    </row>
    <row r="444465" spans="16:16" x14ac:dyDescent="0.3">
      <c r="P444465" s="83"/>
    </row>
    <row r="444466" spans="16:16" x14ac:dyDescent="0.3">
      <c r="P444466" s="83"/>
    </row>
    <row r="444467" spans="16:16" x14ac:dyDescent="0.3">
      <c r="P444467" s="83"/>
    </row>
    <row r="444468" spans="16:16" x14ac:dyDescent="0.3">
      <c r="P444468" s="83"/>
    </row>
    <row r="444469" spans="16:16" x14ac:dyDescent="0.3">
      <c r="P444469" s="83"/>
    </row>
    <row r="444470" spans="16:16" x14ac:dyDescent="0.3">
      <c r="P444470" s="83"/>
    </row>
    <row r="444471" spans="16:16" x14ac:dyDescent="0.3">
      <c r="P444471" s="83"/>
    </row>
    <row r="444472" spans="16:16" x14ac:dyDescent="0.3">
      <c r="P444472" s="83"/>
    </row>
    <row r="444473" spans="16:16" x14ac:dyDescent="0.3">
      <c r="P444473" s="83"/>
    </row>
    <row r="444474" spans="16:16" x14ac:dyDescent="0.3">
      <c r="P444474" s="83"/>
    </row>
    <row r="444475" spans="16:16" x14ac:dyDescent="0.3">
      <c r="P444475" s="83"/>
    </row>
    <row r="444476" spans="16:16" x14ac:dyDescent="0.3">
      <c r="P444476" s="83"/>
    </row>
    <row r="444477" spans="16:16" x14ac:dyDescent="0.3">
      <c r="P444477" s="83"/>
    </row>
    <row r="444478" spans="16:16" x14ac:dyDescent="0.3">
      <c r="P444478" s="83"/>
    </row>
    <row r="444479" spans="16:16" x14ac:dyDescent="0.3">
      <c r="P444479" s="83"/>
    </row>
    <row r="444480" spans="16:16" x14ac:dyDescent="0.3">
      <c r="P444480" s="83"/>
    </row>
    <row r="444481" spans="16:16" x14ac:dyDescent="0.3">
      <c r="P444481" s="83"/>
    </row>
    <row r="444482" spans="16:16" x14ac:dyDescent="0.3">
      <c r="P444482" s="83"/>
    </row>
    <row r="444483" spans="16:16" x14ac:dyDescent="0.3">
      <c r="P444483" s="83"/>
    </row>
    <row r="444484" spans="16:16" x14ac:dyDescent="0.3">
      <c r="P444484" s="83"/>
    </row>
    <row r="444485" spans="16:16" x14ac:dyDescent="0.3">
      <c r="P444485" s="83"/>
    </row>
    <row r="444486" spans="16:16" x14ac:dyDescent="0.3">
      <c r="P444486" s="83"/>
    </row>
    <row r="444487" spans="16:16" x14ac:dyDescent="0.3">
      <c r="P444487" s="83"/>
    </row>
    <row r="444488" spans="16:16" x14ac:dyDescent="0.3">
      <c r="P444488" s="83"/>
    </row>
    <row r="444489" spans="16:16" x14ac:dyDescent="0.3">
      <c r="P444489" s="83"/>
    </row>
    <row r="444490" spans="16:16" x14ac:dyDescent="0.3">
      <c r="P444490" s="83"/>
    </row>
    <row r="444491" spans="16:16" x14ac:dyDescent="0.3">
      <c r="P444491" s="83"/>
    </row>
    <row r="444492" spans="16:16" x14ac:dyDescent="0.3">
      <c r="P444492" s="83"/>
    </row>
    <row r="444493" spans="16:16" x14ac:dyDescent="0.3">
      <c r="P444493" s="83"/>
    </row>
    <row r="444494" spans="16:16" x14ac:dyDescent="0.3">
      <c r="P444494" s="83"/>
    </row>
    <row r="444495" spans="16:16" x14ac:dyDescent="0.3">
      <c r="P444495" s="83"/>
    </row>
    <row r="444496" spans="16:16" x14ac:dyDescent="0.3">
      <c r="P444496" s="83"/>
    </row>
    <row r="444497" spans="16:16" x14ac:dyDescent="0.3">
      <c r="P444497" s="83"/>
    </row>
    <row r="444498" spans="16:16" x14ac:dyDescent="0.3">
      <c r="P444498" s="83"/>
    </row>
    <row r="444499" spans="16:16" x14ac:dyDescent="0.3">
      <c r="P444499" s="83"/>
    </row>
    <row r="444500" spans="16:16" x14ac:dyDescent="0.3">
      <c r="P444500" s="83"/>
    </row>
    <row r="444501" spans="16:16" x14ac:dyDescent="0.3">
      <c r="P444501" s="83"/>
    </row>
    <row r="444502" spans="16:16" x14ac:dyDescent="0.3">
      <c r="P444502" s="83"/>
    </row>
    <row r="444503" spans="16:16" x14ac:dyDescent="0.3">
      <c r="P444503" s="83"/>
    </row>
    <row r="444504" spans="16:16" x14ac:dyDescent="0.3">
      <c r="P444504" s="83"/>
    </row>
    <row r="444505" spans="16:16" x14ac:dyDescent="0.3">
      <c r="P444505" s="83"/>
    </row>
    <row r="444506" spans="16:16" x14ac:dyDescent="0.3">
      <c r="P444506" s="83"/>
    </row>
    <row r="444507" spans="16:16" x14ac:dyDescent="0.3">
      <c r="P444507" s="83"/>
    </row>
    <row r="444508" spans="16:16" x14ac:dyDescent="0.3">
      <c r="P444508" s="83"/>
    </row>
    <row r="444509" spans="16:16" x14ac:dyDescent="0.3">
      <c r="P444509" s="83"/>
    </row>
    <row r="444510" spans="16:16" x14ac:dyDescent="0.3">
      <c r="P444510" s="83"/>
    </row>
    <row r="444511" spans="16:16" x14ac:dyDescent="0.3">
      <c r="P444511" s="83"/>
    </row>
    <row r="444512" spans="16:16" x14ac:dyDescent="0.3">
      <c r="P444512" s="83"/>
    </row>
    <row r="444513" spans="16:16" x14ac:dyDescent="0.3">
      <c r="P444513" s="83"/>
    </row>
    <row r="444514" spans="16:16" x14ac:dyDescent="0.3">
      <c r="P444514" s="83"/>
    </row>
    <row r="444515" spans="16:16" x14ac:dyDescent="0.3">
      <c r="P444515" s="83"/>
    </row>
    <row r="444516" spans="16:16" x14ac:dyDescent="0.3">
      <c r="P444516" s="83"/>
    </row>
    <row r="444517" spans="16:16" x14ac:dyDescent="0.3">
      <c r="P444517" s="83"/>
    </row>
    <row r="444518" spans="16:16" x14ac:dyDescent="0.3">
      <c r="P444518" s="83"/>
    </row>
    <row r="444519" spans="16:16" x14ac:dyDescent="0.3">
      <c r="P444519" s="83"/>
    </row>
    <row r="444520" spans="16:16" x14ac:dyDescent="0.3">
      <c r="P444520" s="83"/>
    </row>
    <row r="444521" spans="16:16" x14ac:dyDescent="0.3">
      <c r="P444521" s="83"/>
    </row>
    <row r="444522" spans="16:16" x14ac:dyDescent="0.3">
      <c r="P444522" s="83"/>
    </row>
    <row r="444523" spans="16:16" x14ac:dyDescent="0.3">
      <c r="P444523" s="83"/>
    </row>
    <row r="444524" spans="16:16" x14ac:dyDescent="0.3">
      <c r="P444524" s="83"/>
    </row>
    <row r="444525" spans="16:16" x14ac:dyDescent="0.3">
      <c r="P444525" s="83"/>
    </row>
    <row r="444526" spans="16:16" x14ac:dyDescent="0.3">
      <c r="P444526" s="83"/>
    </row>
    <row r="444527" spans="16:16" x14ac:dyDescent="0.3">
      <c r="P444527" s="83"/>
    </row>
    <row r="444528" spans="16:16" x14ac:dyDescent="0.3">
      <c r="P444528" s="83"/>
    </row>
    <row r="444529" spans="16:16" x14ac:dyDescent="0.3">
      <c r="P444529" s="83"/>
    </row>
    <row r="444530" spans="16:16" x14ac:dyDescent="0.3">
      <c r="P444530" s="83"/>
    </row>
    <row r="444531" spans="16:16" x14ac:dyDescent="0.3">
      <c r="P444531" s="83"/>
    </row>
    <row r="444532" spans="16:16" x14ac:dyDescent="0.3">
      <c r="P444532" s="83"/>
    </row>
    <row r="444533" spans="16:16" x14ac:dyDescent="0.3">
      <c r="P444533" s="83"/>
    </row>
    <row r="444534" spans="16:16" x14ac:dyDescent="0.3">
      <c r="P444534" s="83"/>
    </row>
    <row r="444535" spans="16:16" x14ac:dyDescent="0.3">
      <c r="P444535" s="83"/>
    </row>
    <row r="444536" spans="16:16" x14ac:dyDescent="0.3">
      <c r="P444536" s="83"/>
    </row>
    <row r="444537" spans="16:16" x14ac:dyDescent="0.3">
      <c r="P444537" s="83"/>
    </row>
    <row r="444538" spans="16:16" x14ac:dyDescent="0.3">
      <c r="P444538" s="83"/>
    </row>
    <row r="444539" spans="16:16" x14ac:dyDescent="0.3">
      <c r="P444539" s="83"/>
    </row>
    <row r="444540" spans="16:16" x14ac:dyDescent="0.3">
      <c r="P444540" s="83"/>
    </row>
    <row r="444541" spans="16:16" x14ac:dyDescent="0.3">
      <c r="P444541" s="83"/>
    </row>
    <row r="444542" spans="16:16" x14ac:dyDescent="0.3">
      <c r="P444542" s="83"/>
    </row>
    <row r="444543" spans="16:16" x14ac:dyDescent="0.3">
      <c r="P444543" s="83"/>
    </row>
    <row r="444544" spans="16:16" x14ac:dyDescent="0.3">
      <c r="P444544" s="83"/>
    </row>
    <row r="444545" spans="16:16" x14ac:dyDescent="0.3">
      <c r="P444545" s="83"/>
    </row>
    <row r="444546" spans="16:16" x14ac:dyDescent="0.3">
      <c r="P444546" s="83"/>
    </row>
    <row r="444547" spans="16:16" x14ac:dyDescent="0.3">
      <c r="P444547" s="83"/>
    </row>
    <row r="444548" spans="16:16" x14ac:dyDescent="0.3">
      <c r="P444548" s="83"/>
    </row>
    <row r="444549" spans="16:16" x14ac:dyDescent="0.3">
      <c r="P444549" s="83"/>
    </row>
    <row r="444550" spans="16:16" x14ac:dyDescent="0.3">
      <c r="P444550" s="83"/>
    </row>
    <row r="444551" spans="16:16" x14ac:dyDescent="0.3">
      <c r="P444551" s="83"/>
    </row>
    <row r="444552" spans="16:16" x14ac:dyDescent="0.3">
      <c r="P444552" s="83"/>
    </row>
    <row r="444553" spans="16:16" x14ac:dyDescent="0.3">
      <c r="P444553" s="83"/>
    </row>
    <row r="444554" spans="16:16" x14ac:dyDescent="0.3">
      <c r="P444554" s="83"/>
    </row>
    <row r="444555" spans="16:16" x14ac:dyDescent="0.3">
      <c r="P444555" s="83"/>
    </row>
    <row r="444556" spans="16:16" x14ac:dyDescent="0.3">
      <c r="P444556" s="83"/>
    </row>
    <row r="444557" spans="16:16" x14ac:dyDescent="0.3">
      <c r="P444557" s="83"/>
    </row>
    <row r="444558" spans="16:16" x14ac:dyDescent="0.3">
      <c r="P444558" s="83"/>
    </row>
    <row r="444559" spans="16:16" x14ac:dyDescent="0.3">
      <c r="P444559" s="83"/>
    </row>
    <row r="444560" spans="16:16" x14ac:dyDescent="0.3">
      <c r="P444560" s="83"/>
    </row>
    <row r="444561" spans="16:16" x14ac:dyDescent="0.3">
      <c r="P444561" s="83"/>
    </row>
    <row r="444562" spans="16:16" x14ac:dyDescent="0.3">
      <c r="P444562" s="83"/>
    </row>
    <row r="444563" spans="16:16" x14ac:dyDescent="0.3">
      <c r="P444563" s="83"/>
    </row>
    <row r="444564" spans="16:16" x14ac:dyDescent="0.3">
      <c r="P444564" s="83"/>
    </row>
    <row r="444565" spans="16:16" x14ac:dyDescent="0.3">
      <c r="P444565" s="83"/>
    </row>
    <row r="444566" spans="16:16" x14ac:dyDescent="0.3">
      <c r="P444566" s="83"/>
    </row>
    <row r="444567" spans="16:16" x14ac:dyDescent="0.3">
      <c r="P444567" s="83"/>
    </row>
    <row r="444568" spans="16:16" x14ac:dyDescent="0.3">
      <c r="P444568" s="83"/>
    </row>
    <row r="444569" spans="16:16" x14ac:dyDescent="0.3">
      <c r="P444569" s="83"/>
    </row>
    <row r="444570" spans="16:16" x14ac:dyDescent="0.3">
      <c r="P444570" s="83"/>
    </row>
    <row r="444571" spans="16:16" x14ac:dyDescent="0.3">
      <c r="P444571" s="83"/>
    </row>
    <row r="444572" spans="16:16" x14ac:dyDescent="0.3">
      <c r="P444572" s="83"/>
    </row>
    <row r="444573" spans="16:16" x14ac:dyDescent="0.3">
      <c r="P444573" s="83"/>
    </row>
    <row r="444574" spans="16:16" x14ac:dyDescent="0.3">
      <c r="P444574" s="83"/>
    </row>
    <row r="444575" spans="16:16" x14ac:dyDescent="0.3">
      <c r="P444575" s="83"/>
    </row>
    <row r="444576" spans="16:16" x14ac:dyDescent="0.3">
      <c r="P444576" s="83"/>
    </row>
    <row r="444577" spans="16:16" x14ac:dyDescent="0.3">
      <c r="P444577" s="83"/>
    </row>
    <row r="444578" spans="16:16" x14ac:dyDescent="0.3">
      <c r="P444578" s="83"/>
    </row>
    <row r="444579" spans="16:16" x14ac:dyDescent="0.3">
      <c r="P444579" s="83"/>
    </row>
    <row r="444580" spans="16:16" x14ac:dyDescent="0.3">
      <c r="P444580" s="83"/>
    </row>
    <row r="444581" spans="16:16" x14ac:dyDescent="0.3">
      <c r="P444581" s="83"/>
    </row>
    <row r="444582" spans="16:16" x14ac:dyDescent="0.3">
      <c r="P444582" s="83"/>
    </row>
    <row r="444583" spans="16:16" x14ac:dyDescent="0.3">
      <c r="P444583" s="83"/>
    </row>
    <row r="444584" spans="16:16" x14ac:dyDescent="0.3">
      <c r="P444584" s="83"/>
    </row>
    <row r="444585" spans="16:16" x14ac:dyDescent="0.3">
      <c r="P444585" s="83"/>
    </row>
    <row r="444586" spans="16:16" x14ac:dyDescent="0.3">
      <c r="P444586" s="83"/>
    </row>
    <row r="444587" spans="16:16" x14ac:dyDescent="0.3">
      <c r="P444587" s="83"/>
    </row>
    <row r="444588" spans="16:16" x14ac:dyDescent="0.3">
      <c r="P444588" s="83"/>
    </row>
    <row r="444589" spans="16:16" x14ac:dyDescent="0.3">
      <c r="P444589" s="83"/>
    </row>
    <row r="444590" spans="16:16" x14ac:dyDescent="0.3">
      <c r="P444590" s="83"/>
    </row>
    <row r="444591" spans="16:16" x14ac:dyDescent="0.3">
      <c r="P444591" s="83"/>
    </row>
    <row r="444592" spans="16:16" x14ac:dyDescent="0.3">
      <c r="P444592" s="83"/>
    </row>
    <row r="444593" spans="16:16" x14ac:dyDescent="0.3">
      <c r="P444593" s="83"/>
    </row>
    <row r="444594" spans="16:16" x14ac:dyDescent="0.3">
      <c r="P444594" s="83"/>
    </row>
    <row r="444595" spans="16:16" x14ac:dyDescent="0.3">
      <c r="P444595" s="83"/>
    </row>
    <row r="444596" spans="16:16" x14ac:dyDescent="0.3">
      <c r="P444596" s="83"/>
    </row>
    <row r="444597" spans="16:16" x14ac:dyDescent="0.3">
      <c r="P444597" s="83"/>
    </row>
    <row r="444598" spans="16:16" x14ac:dyDescent="0.3">
      <c r="P444598" s="83"/>
    </row>
    <row r="444599" spans="16:16" x14ac:dyDescent="0.3">
      <c r="P444599" s="83"/>
    </row>
    <row r="444600" spans="16:16" x14ac:dyDescent="0.3">
      <c r="P444600" s="83"/>
    </row>
    <row r="444601" spans="16:16" x14ac:dyDescent="0.3">
      <c r="P444601" s="83"/>
    </row>
    <row r="444602" spans="16:16" x14ac:dyDescent="0.3">
      <c r="P444602" s="83"/>
    </row>
    <row r="444603" spans="16:16" x14ac:dyDescent="0.3">
      <c r="P444603" s="83"/>
    </row>
    <row r="444604" spans="16:16" x14ac:dyDescent="0.3">
      <c r="P444604" s="83"/>
    </row>
    <row r="444605" spans="16:16" x14ac:dyDescent="0.3">
      <c r="P444605" s="83"/>
    </row>
    <row r="444606" spans="16:16" x14ac:dyDescent="0.3">
      <c r="P444606" s="83"/>
    </row>
    <row r="444607" spans="16:16" x14ac:dyDescent="0.3">
      <c r="P444607" s="83"/>
    </row>
    <row r="444608" spans="16:16" x14ac:dyDescent="0.3">
      <c r="P444608" s="83"/>
    </row>
    <row r="444609" spans="16:16" x14ac:dyDescent="0.3">
      <c r="P444609" s="83"/>
    </row>
    <row r="444610" spans="16:16" x14ac:dyDescent="0.3">
      <c r="P444610" s="83"/>
    </row>
    <row r="444611" spans="16:16" x14ac:dyDescent="0.3">
      <c r="P444611" s="83"/>
    </row>
    <row r="444612" spans="16:16" x14ac:dyDescent="0.3">
      <c r="P444612" s="83"/>
    </row>
    <row r="444613" spans="16:16" x14ac:dyDescent="0.3">
      <c r="P444613" s="83"/>
    </row>
    <row r="444614" spans="16:16" x14ac:dyDescent="0.3">
      <c r="P444614" s="83"/>
    </row>
    <row r="444615" spans="16:16" x14ac:dyDescent="0.3">
      <c r="P444615" s="83"/>
    </row>
    <row r="444616" spans="16:16" x14ac:dyDescent="0.3">
      <c r="P444616" s="83"/>
    </row>
    <row r="444617" spans="16:16" x14ac:dyDescent="0.3">
      <c r="P444617" s="83"/>
    </row>
    <row r="444618" spans="16:16" x14ac:dyDescent="0.3">
      <c r="P444618" s="83"/>
    </row>
    <row r="444619" spans="16:16" x14ac:dyDescent="0.3">
      <c r="P444619" s="83"/>
    </row>
    <row r="444620" spans="16:16" x14ac:dyDescent="0.3">
      <c r="P444620" s="83"/>
    </row>
    <row r="444621" spans="16:16" x14ac:dyDescent="0.3">
      <c r="P444621" s="83"/>
    </row>
    <row r="444622" spans="16:16" x14ac:dyDescent="0.3">
      <c r="P444622" s="83"/>
    </row>
    <row r="444623" spans="16:16" x14ac:dyDescent="0.3">
      <c r="P444623" s="83"/>
    </row>
    <row r="444624" spans="16:16" x14ac:dyDescent="0.3">
      <c r="P444624" s="83"/>
    </row>
    <row r="444625" spans="16:16" x14ac:dyDescent="0.3">
      <c r="P444625" s="83"/>
    </row>
    <row r="444626" spans="16:16" x14ac:dyDescent="0.3">
      <c r="P444626" s="83"/>
    </row>
    <row r="444627" spans="16:16" x14ac:dyDescent="0.3">
      <c r="P444627" s="83"/>
    </row>
    <row r="444628" spans="16:16" x14ac:dyDescent="0.3">
      <c r="P444628" s="83"/>
    </row>
    <row r="444629" spans="16:16" x14ac:dyDescent="0.3">
      <c r="P444629" s="83"/>
    </row>
    <row r="444630" spans="16:16" x14ac:dyDescent="0.3">
      <c r="P444630" s="83"/>
    </row>
    <row r="444631" spans="16:16" x14ac:dyDescent="0.3">
      <c r="P444631" s="83"/>
    </row>
    <row r="444632" spans="16:16" x14ac:dyDescent="0.3">
      <c r="P444632" s="83"/>
    </row>
    <row r="444633" spans="16:16" x14ac:dyDescent="0.3">
      <c r="P444633" s="83"/>
    </row>
    <row r="444634" spans="16:16" x14ac:dyDescent="0.3">
      <c r="P444634" s="83"/>
    </row>
    <row r="444635" spans="16:16" x14ac:dyDescent="0.3">
      <c r="P444635" s="83"/>
    </row>
    <row r="444636" spans="16:16" x14ac:dyDescent="0.3">
      <c r="P444636" s="83"/>
    </row>
    <row r="444637" spans="16:16" x14ac:dyDescent="0.3">
      <c r="P444637" s="83"/>
    </row>
    <row r="444638" spans="16:16" x14ac:dyDescent="0.3">
      <c r="P444638" s="83"/>
    </row>
    <row r="444639" spans="16:16" x14ac:dyDescent="0.3">
      <c r="P444639" s="83"/>
    </row>
    <row r="444640" spans="16:16" x14ac:dyDescent="0.3">
      <c r="P444640" s="83"/>
    </row>
    <row r="444641" spans="16:16" x14ac:dyDescent="0.3">
      <c r="P444641" s="83"/>
    </row>
    <row r="444642" spans="16:16" x14ac:dyDescent="0.3">
      <c r="P444642" s="83"/>
    </row>
    <row r="444643" spans="16:16" x14ac:dyDescent="0.3">
      <c r="P444643" s="83"/>
    </row>
    <row r="444644" spans="16:16" x14ac:dyDescent="0.3">
      <c r="P444644" s="83"/>
    </row>
    <row r="444645" spans="16:16" x14ac:dyDescent="0.3">
      <c r="P444645" s="83"/>
    </row>
    <row r="444646" spans="16:16" x14ac:dyDescent="0.3">
      <c r="P444646" s="83"/>
    </row>
    <row r="444647" spans="16:16" x14ac:dyDescent="0.3">
      <c r="P444647" s="83"/>
    </row>
    <row r="444648" spans="16:16" x14ac:dyDescent="0.3">
      <c r="P444648" s="83"/>
    </row>
    <row r="444649" spans="16:16" x14ac:dyDescent="0.3">
      <c r="P444649" s="83"/>
    </row>
    <row r="444650" spans="16:16" x14ac:dyDescent="0.3">
      <c r="P444650" s="83"/>
    </row>
    <row r="444651" spans="16:16" x14ac:dyDescent="0.3">
      <c r="P444651" s="83"/>
    </row>
    <row r="444652" spans="16:16" x14ac:dyDescent="0.3">
      <c r="P444652" s="83"/>
    </row>
    <row r="444653" spans="16:16" x14ac:dyDescent="0.3">
      <c r="P444653" s="83"/>
    </row>
    <row r="444654" spans="16:16" x14ac:dyDescent="0.3">
      <c r="P444654" s="83"/>
    </row>
    <row r="444655" spans="16:16" x14ac:dyDescent="0.3">
      <c r="P444655" s="83"/>
    </row>
    <row r="444656" spans="16:16" x14ac:dyDescent="0.3">
      <c r="P444656" s="83"/>
    </row>
    <row r="444657" spans="16:16" x14ac:dyDescent="0.3">
      <c r="P444657" s="83"/>
    </row>
    <row r="444658" spans="16:16" x14ac:dyDescent="0.3">
      <c r="P444658" s="83"/>
    </row>
    <row r="444659" spans="16:16" x14ac:dyDescent="0.3">
      <c r="P444659" s="83"/>
    </row>
    <row r="444660" spans="16:16" x14ac:dyDescent="0.3">
      <c r="P444660" s="83"/>
    </row>
    <row r="444661" spans="16:16" x14ac:dyDescent="0.3">
      <c r="P444661" s="83"/>
    </row>
    <row r="444662" spans="16:16" x14ac:dyDescent="0.3">
      <c r="P444662" s="83"/>
    </row>
    <row r="444663" spans="16:16" x14ac:dyDescent="0.3">
      <c r="P444663" s="83"/>
    </row>
    <row r="444664" spans="16:16" x14ac:dyDescent="0.3">
      <c r="P444664" s="83"/>
    </row>
    <row r="444665" spans="16:16" x14ac:dyDescent="0.3">
      <c r="P444665" s="83"/>
    </row>
    <row r="444666" spans="16:16" x14ac:dyDescent="0.3">
      <c r="P444666" s="83"/>
    </row>
    <row r="444667" spans="16:16" x14ac:dyDescent="0.3">
      <c r="P444667" s="83"/>
    </row>
    <row r="444668" spans="16:16" x14ac:dyDescent="0.3">
      <c r="P444668" s="83"/>
    </row>
    <row r="444669" spans="16:16" x14ac:dyDescent="0.3">
      <c r="P444669" s="83"/>
    </row>
    <row r="444670" spans="16:16" x14ac:dyDescent="0.3">
      <c r="P444670" s="83"/>
    </row>
    <row r="444671" spans="16:16" x14ac:dyDescent="0.3">
      <c r="P444671" s="83"/>
    </row>
    <row r="444672" spans="16:16" x14ac:dyDescent="0.3">
      <c r="P444672" s="83"/>
    </row>
    <row r="444673" spans="16:16" x14ac:dyDescent="0.3">
      <c r="P444673" s="83"/>
    </row>
    <row r="444674" spans="16:16" x14ac:dyDescent="0.3">
      <c r="P444674" s="83"/>
    </row>
    <row r="444675" spans="16:16" x14ac:dyDescent="0.3">
      <c r="P444675" s="83"/>
    </row>
    <row r="444676" spans="16:16" x14ac:dyDescent="0.3">
      <c r="P444676" s="83"/>
    </row>
    <row r="444677" spans="16:16" x14ac:dyDescent="0.3">
      <c r="P444677" s="83"/>
    </row>
    <row r="444678" spans="16:16" x14ac:dyDescent="0.3">
      <c r="P444678" s="83"/>
    </row>
    <row r="444679" spans="16:16" x14ac:dyDescent="0.3">
      <c r="P444679" s="83"/>
    </row>
    <row r="444680" spans="16:16" x14ac:dyDescent="0.3">
      <c r="P444680" s="83"/>
    </row>
    <row r="444681" spans="16:16" x14ac:dyDescent="0.3">
      <c r="P444681" s="83"/>
    </row>
    <row r="444682" spans="16:16" x14ac:dyDescent="0.3">
      <c r="P444682" s="83"/>
    </row>
    <row r="444683" spans="16:16" x14ac:dyDescent="0.3">
      <c r="P444683" s="83"/>
    </row>
    <row r="444684" spans="16:16" x14ac:dyDescent="0.3">
      <c r="P444684" s="83"/>
    </row>
    <row r="444685" spans="16:16" x14ac:dyDescent="0.3">
      <c r="P444685" s="83"/>
    </row>
    <row r="444686" spans="16:16" x14ac:dyDescent="0.3">
      <c r="P444686" s="83"/>
    </row>
    <row r="444687" spans="16:16" x14ac:dyDescent="0.3">
      <c r="P444687" s="83"/>
    </row>
    <row r="444688" spans="16:16" x14ac:dyDescent="0.3">
      <c r="P444688" s="83"/>
    </row>
    <row r="444689" spans="16:16" x14ac:dyDescent="0.3">
      <c r="P444689" s="83"/>
    </row>
    <row r="444690" spans="16:16" x14ac:dyDescent="0.3">
      <c r="P444690" s="83"/>
    </row>
    <row r="444691" spans="16:16" x14ac:dyDescent="0.3">
      <c r="P444691" s="83"/>
    </row>
    <row r="444692" spans="16:16" x14ac:dyDescent="0.3">
      <c r="P444692" s="83"/>
    </row>
    <row r="444693" spans="16:16" x14ac:dyDescent="0.3">
      <c r="P444693" s="83"/>
    </row>
    <row r="444694" spans="16:16" x14ac:dyDescent="0.3">
      <c r="P444694" s="83"/>
    </row>
    <row r="444695" spans="16:16" x14ac:dyDescent="0.3">
      <c r="P444695" s="83"/>
    </row>
    <row r="444696" spans="16:16" x14ac:dyDescent="0.3">
      <c r="P444696" s="83"/>
    </row>
    <row r="444697" spans="16:16" x14ac:dyDescent="0.3">
      <c r="P444697" s="83"/>
    </row>
    <row r="444698" spans="16:16" x14ac:dyDescent="0.3">
      <c r="P444698" s="83"/>
    </row>
    <row r="444699" spans="16:16" x14ac:dyDescent="0.3">
      <c r="P444699" s="83"/>
    </row>
    <row r="444700" spans="16:16" x14ac:dyDescent="0.3">
      <c r="P444700" s="83"/>
    </row>
    <row r="444701" spans="16:16" x14ac:dyDescent="0.3">
      <c r="P444701" s="83"/>
    </row>
    <row r="444702" spans="16:16" x14ac:dyDescent="0.3">
      <c r="P444702" s="83"/>
    </row>
    <row r="444703" spans="16:16" x14ac:dyDescent="0.3">
      <c r="P444703" s="83"/>
    </row>
    <row r="444704" spans="16:16" x14ac:dyDescent="0.3">
      <c r="P444704" s="83"/>
    </row>
    <row r="444705" spans="16:16" x14ac:dyDescent="0.3">
      <c r="P444705" s="83"/>
    </row>
    <row r="444706" spans="16:16" x14ac:dyDescent="0.3">
      <c r="P444706" s="83"/>
    </row>
    <row r="444707" spans="16:16" x14ac:dyDescent="0.3">
      <c r="P444707" s="83"/>
    </row>
    <row r="444708" spans="16:16" x14ac:dyDescent="0.3">
      <c r="P444708" s="83"/>
    </row>
    <row r="444709" spans="16:16" x14ac:dyDescent="0.3">
      <c r="P444709" s="83"/>
    </row>
    <row r="444710" spans="16:16" x14ac:dyDescent="0.3">
      <c r="P444710" s="83"/>
    </row>
    <row r="444711" spans="16:16" x14ac:dyDescent="0.3">
      <c r="P444711" s="83"/>
    </row>
    <row r="444712" spans="16:16" x14ac:dyDescent="0.3">
      <c r="P444712" s="83"/>
    </row>
    <row r="444713" spans="16:16" x14ac:dyDescent="0.3">
      <c r="P444713" s="83"/>
    </row>
    <row r="444714" spans="16:16" x14ac:dyDescent="0.3">
      <c r="P444714" s="83"/>
    </row>
    <row r="444715" spans="16:16" x14ac:dyDescent="0.3">
      <c r="P444715" s="83"/>
    </row>
    <row r="444716" spans="16:16" x14ac:dyDescent="0.3">
      <c r="P444716" s="83"/>
    </row>
    <row r="444717" spans="16:16" x14ac:dyDescent="0.3">
      <c r="P444717" s="83"/>
    </row>
    <row r="444718" spans="16:16" x14ac:dyDescent="0.3">
      <c r="P444718" s="83"/>
    </row>
    <row r="444719" spans="16:16" x14ac:dyDescent="0.3">
      <c r="P444719" s="83"/>
    </row>
    <row r="444720" spans="16:16" x14ac:dyDescent="0.3">
      <c r="P444720" s="83"/>
    </row>
    <row r="444721" spans="16:16" x14ac:dyDescent="0.3">
      <c r="P444721" s="83"/>
    </row>
    <row r="444722" spans="16:16" x14ac:dyDescent="0.3">
      <c r="P444722" s="83"/>
    </row>
    <row r="444723" spans="16:16" x14ac:dyDescent="0.3">
      <c r="P444723" s="83"/>
    </row>
    <row r="444724" spans="16:16" x14ac:dyDescent="0.3">
      <c r="P444724" s="83"/>
    </row>
    <row r="444725" spans="16:16" x14ac:dyDescent="0.3">
      <c r="P444725" s="83"/>
    </row>
    <row r="444726" spans="16:16" x14ac:dyDescent="0.3">
      <c r="P444726" s="83"/>
    </row>
    <row r="444727" spans="16:16" x14ac:dyDescent="0.3">
      <c r="P444727" s="83"/>
    </row>
    <row r="444728" spans="16:16" x14ac:dyDescent="0.3">
      <c r="P444728" s="83"/>
    </row>
    <row r="444729" spans="16:16" x14ac:dyDescent="0.3">
      <c r="P444729" s="83"/>
    </row>
    <row r="444730" spans="16:16" x14ac:dyDescent="0.3">
      <c r="P444730" s="83"/>
    </row>
    <row r="444731" spans="16:16" x14ac:dyDescent="0.3">
      <c r="P444731" s="83"/>
    </row>
    <row r="444732" spans="16:16" x14ac:dyDescent="0.3">
      <c r="P444732" s="83"/>
    </row>
    <row r="444733" spans="16:16" x14ac:dyDescent="0.3">
      <c r="P444733" s="83"/>
    </row>
    <row r="444734" spans="16:16" x14ac:dyDescent="0.3">
      <c r="P444734" s="83"/>
    </row>
    <row r="444735" spans="16:16" x14ac:dyDescent="0.3">
      <c r="P444735" s="83"/>
    </row>
    <row r="444736" spans="16:16" x14ac:dyDescent="0.3">
      <c r="P444736" s="83"/>
    </row>
    <row r="444737" spans="16:16" x14ac:dyDescent="0.3">
      <c r="P444737" s="83"/>
    </row>
    <row r="444738" spans="16:16" x14ac:dyDescent="0.3">
      <c r="P444738" s="83"/>
    </row>
    <row r="444739" spans="16:16" x14ac:dyDescent="0.3">
      <c r="P444739" s="83"/>
    </row>
    <row r="444740" spans="16:16" x14ac:dyDescent="0.3">
      <c r="P444740" s="83"/>
    </row>
    <row r="444741" spans="16:16" x14ac:dyDescent="0.3">
      <c r="P444741" s="83"/>
    </row>
    <row r="444742" spans="16:16" x14ac:dyDescent="0.3">
      <c r="P444742" s="83"/>
    </row>
    <row r="444743" spans="16:16" x14ac:dyDescent="0.3">
      <c r="P444743" s="83"/>
    </row>
    <row r="444744" spans="16:16" x14ac:dyDescent="0.3">
      <c r="P444744" s="83"/>
    </row>
    <row r="444745" spans="16:16" x14ac:dyDescent="0.3">
      <c r="P444745" s="83"/>
    </row>
    <row r="444746" spans="16:16" x14ac:dyDescent="0.3">
      <c r="P444746" s="83"/>
    </row>
    <row r="444747" spans="16:16" x14ac:dyDescent="0.3">
      <c r="P444747" s="83"/>
    </row>
    <row r="444748" spans="16:16" x14ac:dyDescent="0.3">
      <c r="P444748" s="83"/>
    </row>
    <row r="444749" spans="16:16" x14ac:dyDescent="0.3">
      <c r="P444749" s="83"/>
    </row>
    <row r="444750" spans="16:16" x14ac:dyDescent="0.3">
      <c r="P444750" s="83"/>
    </row>
    <row r="444751" spans="16:16" x14ac:dyDescent="0.3">
      <c r="P444751" s="83"/>
    </row>
    <row r="444752" spans="16:16" x14ac:dyDescent="0.3">
      <c r="P444752" s="83"/>
    </row>
    <row r="444753" spans="16:16" x14ac:dyDescent="0.3">
      <c r="P444753" s="83"/>
    </row>
    <row r="444754" spans="16:16" x14ac:dyDescent="0.3">
      <c r="P444754" s="83"/>
    </row>
    <row r="444755" spans="16:16" x14ac:dyDescent="0.3">
      <c r="P444755" s="83"/>
    </row>
    <row r="444756" spans="16:16" x14ac:dyDescent="0.3">
      <c r="P444756" s="83"/>
    </row>
    <row r="444757" spans="16:16" x14ac:dyDescent="0.3">
      <c r="P444757" s="83"/>
    </row>
    <row r="444758" spans="16:16" x14ac:dyDescent="0.3">
      <c r="P444758" s="83"/>
    </row>
    <row r="444759" spans="16:16" x14ac:dyDescent="0.3">
      <c r="P444759" s="83"/>
    </row>
    <row r="444760" spans="16:16" x14ac:dyDescent="0.3">
      <c r="P444760" s="83"/>
    </row>
    <row r="444761" spans="16:16" x14ac:dyDescent="0.3">
      <c r="P444761" s="83"/>
    </row>
    <row r="444762" spans="16:16" x14ac:dyDescent="0.3">
      <c r="P444762" s="83"/>
    </row>
    <row r="444763" spans="16:16" x14ac:dyDescent="0.3">
      <c r="P444763" s="83"/>
    </row>
    <row r="444764" spans="16:16" x14ac:dyDescent="0.3">
      <c r="P444764" s="83"/>
    </row>
    <row r="444765" spans="16:16" x14ac:dyDescent="0.3">
      <c r="P444765" s="83"/>
    </row>
    <row r="444766" spans="16:16" x14ac:dyDescent="0.3">
      <c r="P444766" s="83"/>
    </row>
    <row r="444767" spans="16:16" x14ac:dyDescent="0.3">
      <c r="P444767" s="83"/>
    </row>
    <row r="444768" spans="16:16" x14ac:dyDescent="0.3">
      <c r="P444768" s="83"/>
    </row>
    <row r="444769" spans="16:16" x14ac:dyDescent="0.3">
      <c r="P444769" s="83"/>
    </row>
    <row r="444770" spans="16:16" x14ac:dyDescent="0.3">
      <c r="P444770" s="83"/>
    </row>
    <row r="444771" spans="16:16" x14ac:dyDescent="0.3">
      <c r="P444771" s="83"/>
    </row>
    <row r="444772" spans="16:16" x14ac:dyDescent="0.3">
      <c r="P444772" s="83"/>
    </row>
    <row r="444773" spans="16:16" x14ac:dyDescent="0.3">
      <c r="P444773" s="83"/>
    </row>
    <row r="444774" spans="16:16" x14ac:dyDescent="0.3">
      <c r="P444774" s="83"/>
    </row>
    <row r="444775" spans="16:16" x14ac:dyDescent="0.3">
      <c r="P444775" s="83"/>
    </row>
    <row r="444776" spans="16:16" x14ac:dyDescent="0.3">
      <c r="P444776" s="83"/>
    </row>
    <row r="444777" spans="16:16" x14ac:dyDescent="0.3">
      <c r="P444777" s="83"/>
    </row>
    <row r="444778" spans="16:16" x14ac:dyDescent="0.3">
      <c r="P444778" s="83"/>
    </row>
    <row r="444779" spans="16:16" x14ac:dyDescent="0.3">
      <c r="P444779" s="83"/>
    </row>
    <row r="444780" spans="16:16" x14ac:dyDescent="0.3">
      <c r="P444780" s="83"/>
    </row>
    <row r="444781" spans="16:16" x14ac:dyDescent="0.3">
      <c r="P444781" s="83"/>
    </row>
    <row r="444782" spans="16:16" x14ac:dyDescent="0.3">
      <c r="P444782" s="83"/>
    </row>
    <row r="444783" spans="16:16" x14ac:dyDescent="0.3">
      <c r="P444783" s="83"/>
    </row>
    <row r="444784" spans="16:16" x14ac:dyDescent="0.3">
      <c r="P444784" s="83"/>
    </row>
    <row r="444785" spans="16:16" x14ac:dyDescent="0.3">
      <c r="P444785" s="83"/>
    </row>
    <row r="444786" spans="16:16" x14ac:dyDescent="0.3">
      <c r="P444786" s="83"/>
    </row>
    <row r="444787" spans="16:16" x14ac:dyDescent="0.3">
      <c r="P444787" s="83"/>
    </row>
    <row r="444788" spans="16:16" x14ac:dyDescent="0.3">
      <c r="P444788" s="83"/>
    </row>
    <row r="444789" spans="16:16" x14ac:dyDescent="0.3">
      <c r="P444789" s="83"/>
    </row>
    <row r="444790" spans="16:16" x14ac:dyDescent="0.3">
      <c r="P444790" s="83"/>
    </row>
    <row r="444791" spans="16:16" x14ac:dyDescent="0.3">
      <c r="P444791" s="83"/>
    </row>
    <row r="444792" spans="16:16" x14ac:dyDescent="0.3">
      <c r="P444792" s="83"/>
    </row>
    <row r="444793" spans="16:16" x14ac:dyDescent="0.3">
      <c r="P444793" s="83"/>
    </row>
    <row r="444794" spans="16:16" x14ac:dyDescent="0.3">
      <c r="P444794" s="83"/>
    </row>
    <row r="444795" spans="16:16" x14ac:dyDescent="0.3">
      <c r="P444795" s="83"/>
    </row>
    <row r="444796" spans="16:16" x14ac:dyDescent="0.3">
      <c r="P444796" s="83"/>
    </row>
    <row r="444797" spans="16:16" x14ac:dyDescent="0.3">
      <c r="P444797" s="83"/>
    </row>
    <row r="444798" spans="16:16" x14ac:dyDescent="0.3">
      <c r="P444798" s="83"/>
    </row>
    <row r="444799" spans="16:16" x14ac:dyDescent="0.3">
      <c r="P444799" s="83"/>
    </row>
    <row r="444800" spans="16:16" x14ac:dyDescent="0.3">
      <c r="P444800" s="83"/>
    </row>
    <row r="444801" spans="16:16" x14ac:dyDescent="0.3">
      <c r="P444801" s="83"/>
    </row>
    <row r="444802" spans="16:16" x14ac:dyDescent="0.3">
      <c r="P444802" s="83"/>
    </row>
    <row r="444803" spans="16:16" x14ac:dyDescent="0.3">
      <c r="P444803" s="83"/>
    </row>
    <row r="444804" spans="16:16" x14ac:dyDescent="0.3">
      <c r="P444804" s="83"/>
    </row>
    <row r="444805" spans="16:16" x14ac:dyDescent="0.3">
      <c r="P444805" s="83"/>
    </row>
    <row r="444806" spans="16:16" x14ac:dyDescent="0.3">
      <c r="P444806" s="83"/>
    </row>
    <row r="444807" spans="16:16" x14ac:dyDescent="0.3">
      <c r="P444807" s="83"/>
    </row>
    <row r="444808" spans="16:16" x14ac:dyDescent="0.3">
      <c r="P444808" s="83"/>
    </row>
    <row r="444809" spans="16:16" x14ac:dyDescent="0.3">
      <c r="P444809" s="83"/>
    </row>
    <row r="444810" spans="16:16" x14ac:dyDescent="0.3">
      <c r="P444810" s="83"/>
    </row>
    <row r="444811" spans="16:16" x14ac:dyDescent="0.3">
      <c r="P444811" s="83"/>
    </row>
    <row r="444812" spans="16:16" x14ac:dyDescent="0.3">
      <c r="P444812" s="83"/>
    </row>
    <row r="444813" spans="16:16" x14ac:dyDescent="0.3">
      <c r="P444813" s="83"/>
    </row>
    <row r="444814" spans="16:16" x14ac:dyDescent="0.3">
      <c r="P444814" s="83"/>
    </row>
    <row r="444815" spans="16:16" x14ac:dyDescent="0.3">
      <c r="P444815" s="83"/>
    </row>
    <row r="444816" spans="16:16" x14ac:dyDescent="0.3">
      <c r="P444816" s="83"/>
    </row>
    <row r="444817" spans="16:16" x14ac:dyDescent="0.3">
      <c r="P444817" s="83"/>
    </row>
    <row r="444818" spans="16:16" x14ac:dyDescent="0.3">
      <c r="P444818" s="83"/>
    </row>
    <row r="444819" spans="16:16" x14ac:dyDescent="0.3">
      <c r="P444819" s="83"/>
    </row>
    <row r="444820" spans="16:16" x14ac:dyDescent="0.3">
      <c r="P444820" s="83"/>
    </row>
    <row r="444821" spans="16:16" x14ac:dyDescent="0.3">
      <c r="P444821" s="83"/>
    </row>
    <row r="444822" spans="16:16" x14ac:dyDescent="0.3">
      <c r="P444822" s="83"/>
    </row>
    <row r="444823" spans="16:16" x14ac:dyDescent="0.3">
      <c r="P444823" s="83"/>
    </row>
    <row r="444824" spans="16:16" x14ac:dyDescent="0.3">
      <c r="P444824" s="83"/>
    </row>
    <row r="444825" spans="16:16" x14ac:dyDescent="0.3">
      <c r="P444825" s="83"/>
    </row>
    <row r="444826" spans="16:16" x14ac:dyDescent="0.3">
      <c r="P444826" s="83"/>
    </row>
    <row r="444827" spans="16:16" x14ac:dyDescent="0.3">
      <c r="P444827" s="83"/>
    </row>
    <row r="444828" spans="16:16" x14ac:dyDescent="0.3">
      <c r="P444828" s="83"/>
    </row>
    <row r="444829" spans="16:16" x14ac:dyDescent="0.3">
      <c r="P444829" s="83"/>
    </row>
    <row r="444830" spans="16:16" x14ac:dyDescent="0.3">
      <c r="P444830" s="83"/>
    </row>
    <row r="444831" spans="16:16" x14ac:dyDescent="0.3">
      <c r="P444831" s="83"/>
    </row>
    <row r="444832" spans="16:16" x14ac:dyDescent="0.3">
      <c r="P444832" s="83"/>
    </row>
    <row r="444833" spans="16:16" x14ac:dyDescent="0.3">
      <c r="P444833" s="83"/>
    </row>
    <row r="444834" spans="16:16" x14ac:dyDescent="0.3">
      <c r="P444834" s="83"/>
    </row>
    <row r="444835" spans="16:16" x14ac:dyDescent="0.3">
      <c r="P444835" s="83"/>
    </row>
    <row r="444836" spans="16:16" x14ac:dyDescent="0.3">
      <c r="P444836" s="83"/>
    </row>
    <row r="444837" spans="16:16" x14ac:dyDescent="0.3">
      <c r="P444837" s="83"/>
    </row>
    <row r="444838" spans="16:16" x14ac:dyDescent="0.3">
      <c r="P444838" s="83"/>
    </row>
    <row r="444839" spans="16:16" x14ac:dyDescent="0.3">
      <c r="P444839" s="83"/>
    </row>
    <row r="444840" spans="16:16" x14ac:dyDescent="0.3">
      <c r="P444840" s="83"/>
    </row>
    <row r="444841" spans="16:16" x14ac:dyDescent="0.3">
      <c r="P444841" s="83"/>
    </row>
    <row r="444842" spans="16:16" x14ac:dyDescent="0.3">
      <c r="P444842" s="83"/>
    </row>
    <row r="444843" spans="16:16" x14ac:dyDescent="0.3">
      <c r="P444843" s="83"/>
    </row>
    <row r="444844" spans="16:16" x14ac:dyDescent="0.3">
      <c r="P444844" s="83"/>
    </row>
    <row r="444845" spans="16:16" x14ac:dyDescent="0.3">
      <c r="P444845" s="83"/>
    </row>
    <row r="444846" spans="16:16" x14ac:dyDescent="0.3">
      <c r="P444846" s="83"/>
    </row>
    <row r="444847" spans="16:16" x14ac:dyDescent="0.3">
      <c r="P444847" s="83"/>
    </row>
    <row r="444848" spans="16:16" x14ac:dyDescent="0.3">
      <c r="P444848" s="83"/>
    </row>
    <row r="444849" spans="16:16" x14ac:dyDescent="0.3">
      <c r="P444849" s="83"/>
    </row>
    <row r="444850" spans="16:16" x14ac:dyDescent="0.3">
      <c r="P444850" s="83"/>
    </row>
    <row r="444851" spans="16:16" x14ac:dyDescent="0.3">
      <c r="P444851" s="83"/>
    </row>
    <row r="444852" spans="16:16" x14ac:dyDescent="0.3">
      <c r="P444852" s="83"/>
    </row>
    <row r="444853" spans="16:16" x14ac:dyDescent="0.3">
      <c r="P444853" s="83"/>
    </row>
    <row r="444854" spans="16:16" x14ac:dyDescent="0.3">
      <c r="P444854" s="83"/>
    </row>
    <row r="444855" spans="16:16" x14ac:dyDescent="0.3">
      <c r="P444855" s="83"/>
    </row>
    <row r="444856" spans="16:16" x14ac:dyDescent="0.3">
      <c r="P444856" s="83"/>
    </row>
    <row r="444857" spans="16:16" x14ac:dyDescent="0.3">
      <c r="P444857" s="83"/>
    </row>
    <row r="444858" spans="16:16" x14ac:dyDescent="0.3">
      <c r="P444858" s="83"/>
    </row>
    <row r="444859" spans="16:16" x14ac:dyDescent="0.3">
      <c r="P444859" s="83"/>
    </row>
    <row r="444860" spans="16:16" x14ac:dyDescent="0.3">
      <c r="P444860" s="83"/>
    </row>
    <row r="444861" spans="16:16" x14ac:dyDescent="0.3">
      <c r="P444861" s="83"/>
    </row>
    <row r="444862" spans="16:16" x14ac:dyDescent="0.3">
      <c r="P444862" s="83"/>
    </row>
    <row r="444863" spans="16:16" x14ac:dyDescent="0.3">
      <c r="P444863" s="83"/>
    </row>
    <row r="444864" spans="16:16" x14ac:dyDescent="0.3">
      <c r="P444864" s="83"/>
    </row>
    <row r="444865" spans="16:16" x14ac:dyDescent="0.3">
      <c r="P444865" s="83"/>
    </row>
    <row r="444866" spans="16:16" x14ac:dyDescent="0.3">
      <c r="P444866" s="83"/>
    </row>
    <row r="444867" spans="16:16" x14ac:dyDescent="0.3">
      <c r="P444867" s="83"/>
    </row>
    <row r="444868" spans="16:16" x14ac:dyDescent="0.3">
      <c r="P444868" s="83"/>
    </row>
    <row r="444869" spans="16:16" x14ac:dyDescent="0.3">
      <c r="P444869" s="83"/>
    </row>
    <row r="444870" spans="16:16" x14ac:dyDescent="0.3">
      <c r="P444870" s="83"/>
    </row>
    <row r="444871" spans="16:16" x14ac:dyDescent="0.3">
      <c r="P444871" s="83"/>
    </row>
    <row r="444872" spans="16:16" x14ac:dyDescent="0.3">
      <c r="P444872" s="83"/>
    </row>
    <row r="444873" spans="16:16" x14ac:dyDescent="0.3">
      <c r="P444873" s="83"/>
    </row>
    <row r="444874" spans="16:16" x14ac:dyDescent="0.3">
      <c r="P444874" s="83"/>
    </row>
    <row r="444875" spans="16:16" x14ac:dyDescent="0.3">
      <c r="P444875" s="83"/>
    </row>
    <row r="444876" spans="16:16" x14ac:dyDescent="0.3">
      <c r="P444876" s="83"/>
    </row>
    <row r="444877" spans="16:16" x14ac:dyDescent="0.3">
      <c r="P444877" s="83"/>
    </row>
    <row r="444878" spans="16:16" x14ac:dyDescent="0.3">
      <c r="P444878" s="83"/>
    </row>
    <row r="444879" spans="16:16" x14ac:dyDescent="0.3">
      <c r="P444879" s="83"/>
    </row>
    <row r="444880" spans="16:16" x14ac:dyDescent="0.3">
      <c r="P444880" s="83"/>
    </row>
    <row r="444881" spans="16:16" x14ac:dyDescent="0.3">
      <c r="P444881" s="83"/>
    </row>
    <row r="444882" spans="16:16" x14ac:dyDescent="0.3">
      <c r="P444882" s="83"/>
    </row>
    <row r="444883" spans="16:16" x14ac:dyDescent="0.3">
      <c r="P444883" s="83"/>
    </row>
    <row r="444884" spans="16:16" x14ac:dyDescent="0.3">
      <c r="P444884" s="83"/>
    </row>
    <row r="444885" spans="16:16" x14ac:dyDescent="0.3">
      <c r="P444885" s="83"/>
    </row>
    <row r="444886" spans="16:16" x14ac:dyDescent="0.3">
      <c r="P444886" s="83"/>
    </row>
    <row r="444887" spans="16:16" x14ac:dyDescent="0.3">
      <c r="P444887" s="83"/>
    </row>
    <row r="444888" spans="16:16" x14ac:dyDescent="0.3">
      <c r="P444888" s="83"/>
    </row>
    <row r="444889" spans="16:16" x14ac:dyDescent="0.3">
      <c r="P444889" s="83"/>
    </row>
    <row r="444890" spans="16:16" x14ac:dyDescent="0.3">
      <c r="P444890" s="83"/>
    </row>
    <row r="444891" spans="16:16" x14ac:dyDescent="0.3">
      <c r="P444891" s="83"/>
    </row>
    <row r="444892" spans="16:16" x14ac:dyDescent="0.3">
      <c r="P444892" s="83"/>
    </row>
    <row r="444893" spans="16:16" x14ac:dyDescent="0.3">
      <c r="P444893" s="83"/>
    </row>
    <row r="444894" spans="16:16" x14ac:dyDescent="0.3">
      <c r="P444894" s="83"/>
    </row>
    <row r="444895" spans="16:16" x14ac:dyDescent="0.3">
      <c r="P444895" s="83"/>
    </row>
    <row r="444896" spans="16:16" x14ac:dyDescent="0.3">
      <c r="P444896" s="83"/>
    </row>
    <row r="444897" spans="16:16" x14ac:dyDescent="0.3">
      <c r="P444897" s="83"/>
    </row>
    <row r="444898" spans="16:16" x14ac:dyDescent="0.3">
      <c r="P444898" s="83"/>
    </row>
    <row r="444899" spans="16:16" x14ac:dyDescent="0.3">
      <c r="P444899" s="83"/>
    </row>
    <row r="444900" spans="16:16" x14ac:dyDescent="0.3">
      <c r="P444900" s="83"/>
    </row>
    <row r="444901" spans="16:16" x14ac:dyDescent="0.3">
      <c r="P444901" s="83"/>
    </row>
    <row r="444902" spans="16:16" x14ac:dyDescent="0.3">
      <c r="P444902" s="83"/>
    </row>
    <row r="444903" spans="16:16" x14ac:dyDescent="0.3">
      <c r="P444903" s="83"/>
    </row>
    <row r="444904" spans="16:16" x14ac:dyDescent="0.3">
      <c r="P444904" s="83"/>
    </row>
    <row r="444905" spans="16:16" x14ac:dyDescent="0.3">
      <c r="P444905" s="83"/>
    </row>
    <row r="444906" spans="16:16" x14ac:dyDescent="0.3">
      <c r="P444906" s="83"/>
    </row>
    <row r="444907" spans="16:16" x14ac:dyDescent="0.3">
      <c r="P444907" s="83"/>
    </row>
    <row r="444908" spans="16:16" x14ac:dyDescent="0.3">
      <c r="P444908" s="83"/>
    </row>
    <row r="444909" spans="16:16" x14ac:dyDescent="0.3">
      <c r="P444909" s="83"/>
    </row>
    <row r="444910" spans="16:16" x14ac:dyDescent="0.3">
      <c r="P444910" s="83"/>
    </row>
    <row r="444911" spans="16:16" x14ac:dyDescent="0.3">
      <c r="P444911" s="83"/>
    </row>
    <row r="444912" spans="16:16" x14ac:dyDescent="0.3">
      <c r="P444912" s="83"/>
    </row>
    <row r="444913" spans="16:16" x14ac:dyDescent="0.3">
      <c r="P444913" s="83"/>
    </row>
    <row r="444914" spans="16:16" x14ac:dyDescent="0.3">
      <c r="P444914" s="83"/>
    </row>
    <row r="444915" spans="16:16" x14ac:dyDescent="0.3">
      <c r="P444915" s="83"/>
    </row>
    <row r="444916" spans="16:16" x14ac:dyDescent="0.3">
      <c r="P444916" s="83"/>
    </row>
    <row r="444917" spans="16:16" x14ac:dyDescent="0.3">
      <c r="P444917" s="83"/>
    </row>
    <row r="444918" spans="16:16" x14ac:dyDescent="0.3">
      <c r="P444918" s="83"/>
    </row>
    <row r="444919" spans="16:16" x14ac:dyDescent="0.3">
      <c r="P444919" s="83"/>
    </row>
    <row r="444920" spans="16:16" x14ac:dyDescent="0.3">
      <c r="P444920" s="83"/>
    </row>
    <row r="444921" spans="16:16" x14ac:dyDescent="0.3">
      <c r="P444921" s="83"/>
    </row>
    <row r="444922" spans="16:16" x14ac:dyDescent="0.3">
      <c r="P444922" s="83"/>
    </row>
    <row r="444923" spans="16:16" x14ac:dyDescent="0.3">
      <c r="P444923" s="83"/>
    </row>
    <row r="444924" spans="16:16" x14ac:dyDescent="0.3">
      <c r="P444924" s="83"/>
    </row>
    <row r="444925" spans="16:16" x14ac:dyDescent="0.3">
      <c r="P444925" s="83"/>
    </row>
    <row r="444926" spans="16:16" x14ac:dyDescent="0.3">
      <c r="P444926" s="83"/>
    </row>
    <row r="444927" spans="16:16" x14ac:dyDescent="0.3">
      <c r="P444927" s="83"/>
    </row>
    <row r="444928" spans="16:16" x14ac:dyDescent="0.3">
      <c r="P444928" s="83"/>
    </row>
    <row r="444929" spans="16:16" x14ac:dyDescent="0.3">
      <c r="P444929" s="83"/>
    </row>
    <row r="444930" spans="16:16" x14ac:dyDescent="0.3">
      <c r="P444930" s="83"/>
    </row>
    <row r="444931" spans="16:16" x14ac:dyDescent="0.3">
      <c r="P444931" s="83"/>
    </row>
    <row r="444932" spans="16:16" x14ac:dyDescent="0.3">
      <c r="P444932" s="83"/>
    </row>
    <row r="444933" spans="16:16" x14ac:dyDescent="0.3">
      <c r="P444933" s="83"/>
    </row>
    <row r="444934" spans="16:16" x14ac:dyDescent="0.3">
      <c r="P444934" s="83"/>
    </row>
    <row r="444935" spans="16:16" x14ac:dyDescent="0.3">
      <c r="P444935" s="83"/>
    </row>
    <row r="444936" spans="16:16" x14ac:dyDescent="0.3">
      <c r="P444936" s="83"/>
    </row>
    <row r="444937" spans="16:16" x14ac:dyDescent="0.3">
      <c r="P444937" s="83"/>
    </row>
    <row r="444938" spans="16:16" x14ac:dyDescent="0.3">
      <c r="P444938" s="83"/>
    </row>
    <row r="444939" spans="16:16" x14ac:dyDescent="0.3">
      <c r="P444939" s="83"/>
    </row>
    <row r="444940" spans="16:16" x14ac:dyDescent="0.3">
      <c r="P444940" s="83"/>
    </row>
    <row r="444941" spans="16:16" x14ac:dyDescent="0.3">
      <c r="P444941" s="83"/>
    </row>
    <row r="444942" spans="16:16" x14ac:dyDescent="0.3">
      <c r="P444942" s="83"/>
    </row>
    <row r="444943" spans="16:16" x14ac:dyDescent="0.3">
      <c r="P444943" s="83"/>
    </row>
    <row r="444944" spans="16:16" x14ac:dyDescent="0.3">
      <c r="P444944" s="83"/>
    </row>
    <row r="444945" spans="16:16" x14ac:dyDescent="0.3">
      <c r="P444945" s="83"/>
    </row>
    <row r="444946" spans="16:16" x14ac:dyDescent="0.3">
      <c r="P444946" s="83"/>
    </row>
    <row r="444947" spans="16:16" x14ac:dyDescent="0.3">
      <c r="P444947" s="83"/>
    </row>
    <row r="444948" spans="16:16" x14ac:dyDescent="0.3">
      <c r="P444948" s="83"/>
    </row>
    <row r="444949" spans="16:16" x14ac:dyDescent="0.3">
      <c r="P444949" s="83"/>
    </row>
    <row r="444950" spans="16:16" x14ac:dyDescent="0.3">
      <c r="P444950" s="83"/>
    </row>
    <row r="444951" spans="16:16" x14ac:dyDescent="0.3">
      <c r="P444951" s="83"/>
    </row>
    <row r="444952" spans="16:16" x14ac:dyDescent="0.3">
      <c r="P444952" s="83"/>
    </row>
    <row r="444953" spans="16:16" x14ac:dyDescent="0.3">
      <c r="P444953" s="83"/>
    </row>
    <row r="444954" spans="16:16" x14ac:dyDescent="0.3">
      <c r="P444954" s="83"/>
    </row>
    <row r="444955" spans="16:16" x14ac:dyDescent="0.3">
      <c r="P444955" s="83"/>
    </row>
    <row r="444956" spans="16:16" x14ac:dyDescent="0.3">
      <c r="P444956" s="83"/>
    </row>
    <row r="444957" spans="16:16" x14ac:dyDescent="0.3">
      <c r="P444957" s="83"/>
    </row>
    <row r="444958" spans="16:16" x14ac:dyDescent="0.3">
      <c r="P444958" s="83"/>
    </row>
    <row r="444959" spans="16:16" x14ac:dyDescent="0.3">
      <c r="P444959" s="83"/>
    </row>
    <row r="444960" spans="16:16" x14ac:dyDescent="0.3">
      <c r="P444960" s="83"/>
    </row>
    <row r="444961" spans="16:16" x14ac:dyDescent="0.3">
      <c r="P444961" s="83"/>
    </row>
    <row r="444962" spans="16:16" x14ac:dyDescent="0.3">
      <c r="P444962" s="83"/>
    </row>
    <row r="444963" spans="16:16" x14ac:dyDescent="0.3">
      <c r="P444963" s="83"/>
    </row>
    <row r="444964" spans="16:16" x14ac:dyDescent="0.3">
      <c r="P444964" s="83"/>
    </row>
    <row r="444965" spans="16:16" x14ac:dyDescent="0.3">
      <c r="P444965" s="83"/>
    </row>
    <row r="444966" spans="16:16" x14ac:dyDescent="0.3">
      <c r="P444966" s="83"/>
    </row>
    <row r="444967" spans="16:16" x14ac:dyDescent="0.3">
      <c r="P444967" s="83"/>
    </row>
    <row r="444968" spans="16:16" x14ac:dyDescent="0.3">
      <c r="P444968" s="83"/>
    </row>
    <row r="444969" spans="16:16" x14ac:dyDescent="0.3">
      <c r="P444969" s="83"/>
    </row>
    <row r="444970" spans="16:16" x14ac:dyDescent="0.3">
      <c r="P444970" s="83"/>
    </row>
    <row r="444971" spans="16:16" x14ac:dyDescent="0.3">
      <c r="P444971" s="83"/>
    </row>
    <row r="444972" spans="16:16" x14ac:dyDescent="0.3">
      <c r="P444972" s="83"/>
    </row>
    <row r="444973" spans="16:16" x14ac:dyDescent="0.3">
      <c r="P444973" s="83"/>
    </row>
    <row r="444974" spans="16:16" x14ac:dyDescent="0.3">
      <c r="P444974" s="83"/>
    </row>
    <row r="444975" spans="16:16" x14ac:dyDescent="0.3">
      <c r="P444975" s="83"/>
    </row>
    <row r="444976" spans="16:16" x14ac:dyDescent="0.3">
      <c r="P444976" s="83"/>
    </row>
    <row r="444977" spans="16:16" x14ac:dyDescent="0.3">
      <c r="P444977" s="83"/>
    </row>
    <row r="444978" spans="16:16" x14ac:dyDescent="0.3">
      <c r="P444978" s="83"/>
    </row>
    <row r="444979" spans="16:16" x14ac:dyDescent="0.3">
      <c r="P444979" s="83"/>
    </row>
    <row r="444980" spans="16:16" x14ac:dyDescent="0.3">
      <c r="P444980" s="83"/>
    </row>
    <row r="444981" spans="16:16" x14ac:dyDescent="0.3">
      <c r="P444981" s="83"/>
    </row>
    <row r="444982" spans="16:16" x14ac:dyDescent="0.3">
      <c r="P444982" s="83"/>
    </row>
    <row r="444983" spans="16:16" x14ac:dyDescent="0.3">
      <c r="P444983" s="83"/>
    </row>
    <row r="444984" spans="16:16" x14ac:dyDescent="0.3">
      <c r="P444984" s="83"/>
    </row>
    <row r="444985" spans="16:16" x14ac:dyDescent="0.3">
      <c r="P444985" s="83"/>
    </row>
    <row r="444986" spans="16:16" x14ac:dyDescent="0.3">
      <c r="P444986" s="83"/>
    </row>
    <row r="444987" spans="16:16" x14ac:dyDescent="0.3">
      <c r="P444987" s="83"/>
    </row>
    <row r="444988" spans="16:16" x14ac:dyDescent="0.3">
      <c r="P444988" s="83"/>
    </row>
    <row r="444989" spans="16:16" x14ac:dyDescent="0.3">
      <c r="P444989" s="83"/>
    </row>
    <row r="444990" spans="16:16" x14ac:dyDescent="0.3">
      <c r="P444990" s="83"/>
    </row>
    <row r="444991" spans="16:16" x14ac:dyDescent="0.3">
      <c r="P444991" s="83"/>
    </row>
    <row r="444992" spans="16:16" x14ac:dyDescent="0.3">
      <c r="P444992" s="83"/>
    </row>
    <row r="444993" spans="16:16" x14ac:dyDescent="0.3">
      <c r="P444993" s="83"/>
    </row>
    <row r="444994" spans="16:16" x14ac:dyDescent="0.3">
      <c r="P444994" s="83"/>
    </row>
    <row r="444995" spans="16:16" x14ac:dyDescent="0.3">
      <c r="P444995" s="83"/>
    </row>
    <row r="444996" spans="16:16" x14ac:dyDescent="0.3">
      <c r="P444996" s="83"/>
    </row>
    <row r="444997" spans="16:16" x14ac:dyDescent="0.3">
      <c r="P444997" s="83"/>
    </row>
    <row r="444998" spans="16:16" x14ac:dyDescent="0.3">
      <c r="P444998" s="83"/>
    </row>
    <row r="444999" spans="16:16" x14ac:dyDescent="0.3">
      <c r="P444999" s="83"/>
    </row>
    <row r="445000" spans="16:16" x14ac:dyDescent="0.3">
      <c r="P445000" s="83"/>
    </row>
    <row r="445001" spans="16:16" x14ac:dyDescent="0.3">
      <c r="P445001" s="83"/>
    </row>
    <row r="445002" spans="16:16" x14ac:dyDescent="0.3">
      <c r="P445002" s="83"/>
    </row>
    <row r="445003" spans="16:16" x14ac:dyDescent="0.3">
      <c r="P445003" s="83"/>
    </row>
    <row r="445004" spans="16:16" x14ac:dyDescent="0.3">
      <c r="P445004" s="83"/>
    </row>
    <row r="445005" spans="16:16" x14ac:dyDescent="0.3">
      <c r="P445005" s="83"/>
    </row>
    <row r="445006" spans="16:16" x14ac:dyDescent="0.3">
      <c r="P445006" s="83"/>
    </row>
    <row r="445007" spans="16:16" x14ac:dyDescent="0.3">
      <c r="P445007" s="83"/>
    </row>
    <row r="445008" spans="16:16" x14ac:dyDescent="0.3">
      <c r="P445008" s="83"/>
    </row>
    <row r="445009" spans="16:16" x14ac:dyDescent="0.3">
      <c r="P445009" s="83"/>
    </row>
    <row r="445010" spans="16:16" x14ac:dyDescent="0.3">
      <c r="P445010" s="83"/>
    </row>
    <row r="445011" spans="16:16" x14ac:dyDescent="0.3">
      <c r="P445011" s="83"/>
    </row>
    <row r="445012" spans="16:16" x14ac:dyDescent="0.3">
      <c r="P445012" s="83"/>
    </row>
    <row r="445013" spans="16:16" x14ac:dyDescent="0.3">
      <c r="P445013" s="83"/>
    </row>
    <row r="445014" spans="16:16" x14ac:dyDescent="0.3">
      <c r="P445014" s="83"/>
    </row>
    <row r="445015" spans="16:16" x14ac:dyDescent="0.3">
      <c r="P445015" s="83"/>
    </row>
    <row r="445016" spans="16:16" x14ac:dyDescent="0.3">
      <c r="P445016" s="83"/>
    </row>
    <row r="445017" spans="16:16" x14ac:dyDescent="0.3">
      <c r="P445017" s="83"/>
    </row>
    <row r="445018" spans="16:16" x14ac:dyDescent="0.3">
      <c r="P445018" s="83"/>
    </row>
    <row r="445019" spans="16:16" x14ac:dyDescent="0.3">
      <c r="P445019" s="83"/>
    </row>
    <row r="445020" spans="16:16" x14ac:dyDescent="0.3">
      <c r="P445020" s="83"/>
    </row>
    <row r="445021" spans="16:16" x14ac:dyDescent="0.3">
      <c r="P445021" s="83"/>
    </row>
    <row r="445022" spans="16:16" x14ac:dyDescent="0.3">
      <c r="P445022" s="83"/>
    </row>
    <row r="445023" spans="16:16" x14ac:dyDescent="0.3">
      <c r="P445023" s="83"/>
    </row>
    <row r="445024" spans="16:16" x14ac:dyDescent="0.3">
      <c r="P445024" s="83"/>
    </row>
    <row r="445025" spans="16:16" x14ac:dyDescent="0.3">
      <c r="P445025" s="83"/>
    </row>
    <row r="445026" spans="16:16" x14ac:dyDescent="0.3">
      <c r="P445026" s="83"/>
    </row>
    <row r="445027" spans="16:16" x14ac:dyDescent="0.3">
      <c r="P445027" s="83"/>
    </row>
    <row r="445028" spans="16:16" x14ac:dyDescent="0.3">
      <c r="P445028" s="83"/>
    </row>
    <row r="445029" spans="16:16" x14ac:dyDescent="0.3">
      <c r="P445029" s="83"/>
    </row>
    <row r="445030" spans="16:16" x14ac:dyDescent="0.3">
      <c r="P445030" s="83"/>
    </row>
    <row r="445031" spans="16:16" x14ac:dyDescent="0.3">
      <c r="P445031" s="83"/>
    </row>
    <row r="445032" spans="16:16" x14ac:dyDescent="0.3">
      <c r="P445032" s="83"/>
    </row>
    <row r="445033" spans="16:16" x14ac:dyDescent="0.3">
      <c r="P445033" s="83"/>
    </row>
    <row r="445034" spans="16:16" x14ac:dyDescent="0.3">
      <c r="P445034" s="83"/>
    </row>
    <row r="445035" spans="16:16" x14ac:dyDescent="0.3">
      <c r="P445035" s="83"/>
    </row>
    <row r="445036" spans="16:16" x14ac:dyDescent="0.3">
      <c r="P445036" s="83"/>
    </row>
    <row r="445037" spans="16:16" x14ac:dyDescent="0.3">
      <c r="P445037" s="83"/>
    </row>
    <row r="445038" spans="16:16" x14ac:dyDescent="0.3">
      <c r="P445038" s="83"/>
    </row>
    <row r="445039" spans="16:16" x14ac:dyDescent="0.3">
      <c r="P445039" s="83"/>
    </row>
    <row r="445040" spans="16:16" x14ac:dyDescent="0.3">
      <c r="P445040" s="83"/>
    </row>
    <row r="445041" spans="16:16" x14ac:dyDescent="0.3">
      <c r="P445041" s="83"/>
    </row>
    <row r="445042" spans="16:16" x14ac:dyDescent="0.3">
      <c r="P445042" s="83"/>
    </row>
    <row r="445043" spans="16:16" x14ac:dyDescent="0.3">
      <c r="P445043" s="83"/>
    </row>
    <row r="445044" spans="16:16" x14ac:dyDescent="0.3">
      <c r="P445044" s="83"/>
    </row>
    <row r="445045" spans="16:16" x14ac:dyDescent="0.3">
      <c r="P445045" s="83"/>
    </row>
    <row r="445046" spans="16:16" x14ac:dyDescent="0.3">
      <c r="P445046" s="83"/>
    </row>
    <row r="445047" spans="16:16" x14ac:dyDescent="0.3">
      <c r="P445047" s="83"/>
    </row>
    <row r="445048" spans="16:16" x14ac:dyDescent="0.3">
      <c r="P445048" s="83"/>
    </row>
    <row r="445049" spans="16:16" x14ac:dyDescent="0.3">
      <c r="P445049" s="83"/>
    </row>
    <row r="445050" spans="16:16" x14ac:dyDescent="0.3">
      <c r="P445050" s="83"/>
    </row>
    <row r="445051" spans="16:16" x14ac:dyDescent="0.3">
      <c r="P445051" s="83"/>
    </row>
    <row r="445052" spans="16:16" x14ac:dyDescent="0.3">
      <c r="P445052" s="83"/>
    </row>
    <row r="445053" spans="16:16" x14ac:dyDescent="0.3">
      <c r="P445053" s="83"/>
    </row>
    <row r="445054" spans="16:16" x14ac:dyDescent="0.3">
      <c r="P445054" s="83"/>
    </row>
    <row r="445055" spans="16:16" x14ac:dyDescent="0.3">
      <c r="P445055" s="83"/>
    </row>
    <row r="445056" spans="16:16" x14ac:dyDescent="0.3">
      <c r="P445056" s="83"/>
    </row>
    <row r="445057" spans="16:16" x14ac:dyDescent="0.3">
      <c r="P445057" s="83"/>
    </row>
    <row r="445058" spans="16:16" x14ac:dyDescent="0.3">
      <c r="P445058" s="83"/>
    </row>
    <row r="445059" spans="16:16" x14ac:dyDescent="0.3">
      <c r="P445059" s="83"/>
    </row>
    <row r="445060" spans="16:16" x14ac:dyDescent="0.3">
      <c r="P445060" s="83"/>
    </row>
    <row r="445061" spans="16:16" x14ac:dyDescent="0.3">
      <c r="P445061" s="83"/>
    </row>
    <row r="445062" spans="16:16" x14ac:dyDescent="0.3">
      <c r="P445062" s="83"/>
    </row>
    <row r="445063" spans="16:16" x14ac:dyDescent="0.3">
      <c r="P445063" s="83"/>
    </row>
    <row r="445064" spans="16:16" x14ac:dyDescent="0.3">
      <c r="P445064" s="83"/>
    </row>
    <row r="445065" spans="16:16" x14ac:dyDescent="0.3">
      <c r="P445065" s="83"/>
    </row>
    <row r="445066" spans="16:16" x14ac:dyDescent="0.3">
      <c r="P445066" s="83"/>
    </row>
    <row r="445067" spans="16:16" x14ac:dyDescent="0.3">
      <c r="P445067" s="83"/>
    </row>
    <row r="445068" spans="16:16" x14ac:dyDescent="0.3">
      <c r="P445068" s="83"/>
    </row>
    <row r="445069" spans="16:16" x14ac:dyDescent="0.3">
      <c r="P445069" s="83"/>
    </row>
    <row r="445070" spans="16:16" x14ac:dyDescent="0.3">
      <c r="P445070" s="83"/>
    </row>
    <row r="445071" spans="16:16" x14ac:dyDescent="0.3">
      <c r="P445071" s="83"/>
    </row>
    <row r="445072" spans="16:16" x14ac:dyDescent="0.3">
      <c r="P445072" s="83"/>
    </row>
    <row r="445073" spans="16:16" x14ac:dyDescent="0.3">
      <c r="P445073" s="83"/>
    </row>
    <row r="445074" spans="16:16" x14ac:dyDescent="0.3">
      <c r="P445074" s="83"/>
    </row>
    <row r="445075" spans="16:16" x14ac:dyDescent="0.3">
      <c r="P445075" s="83"/>
    </row>
    <row r="445076" spans="16:16" x14ac:dyDescent="0.3">
      <c r="P445076" s="83"/>
    </row>
    <row r="445077" spans="16:16" x14ac:dyDescent="0.3">
      <c r="P445077" s="83"/>
    </row>
    <row r="445078" spans="16:16" x14ac:dyDescent="0.3">
      <c r="P445078" s="83"/>
    </row>
    <row r="445079" spans="16:16" x14ac:dyDescent="0.3">
      <c r="P445079" s="83"/>
    </row>
    <row r="445080" spans="16:16" x14ac:dyDescent="0.3">
      <c r="P445080" s="83"/>
    </row>
    <row r="445081" spans="16:16" x14ac:dyDescent="0.3">
      <c r="P445081" s="83"/>
    </row>
    <row r="445082" spans="16:16" x14ac:dyDescent="0.3">
      <c r="P445082" s="83"/>
    </row>
    <row r="445083" spans="16:16" x14ac:dyDescent="0.3">
      <c r="P445083" s="83"/>
    </row>
    <row r="445084" spans="16:16" x14ac:dyDescent="0.3">
      <c r="P445084" s="83"/>
    </row>
    <row r="445085" spans="16:16" x14ac:dyDescent="0.3">
      <c r="P445085" s="83"/>
    </row>
    <row r="445086" spans="16:16" x14ac:dyDescent="0.3">
      <c r="P445086" s="83"/>
    </row>
    <row r="445087" spans="16:16" x14ac:dyDescent="0.3">
      <c r="P445087" s="83"/>
    </row>
    <row r="445088" spans="16:16" x14ac:dyDescent="0.3">
      <c r="P445088" s="83"/>
    </row>
    <row r="445089" spans="16:16" x14ac:dyDescent="0.3">
      <c r="P445089" s="83"/>
    </row>
    <row r="445090" spans="16:16" x14ac:dyDescent="0.3">
      <c r="P445090" s="83"/>
    </row>
    <row r="445091" spans="16:16" x14ac:dyDescent="0.3">
      <c r="P445091" s="83"/>
    </row>
    <row r="445092" spans="16:16" x14ac:dyDescent="0.3">
      <c r="P445092" s="83"/>
    </row>
    <row r="445093" spans="16:16" x14ac:dyDescent="0.3">
      <c r="P445093" s="83"/>
    </row>
    <row r="445094" spans="16:16" x14ac:dyDescent="0.3">
      <c r="P445094" s="83"/>
    </row>
    <row r="445095" spans="16:16" x14ac:dyDescent="0.3">
      <c r="P445095" s="83"/>
    </row>
    <row r="445096" spans="16:16" x14ac:dyDescent="0.3">
      <c r="P445096" s="83"/>
    </row>
    <row r="445097" spans="16:16" x14ac:dyDescent="0.3">
      <c r="P445097" s="83"/>
    </row>
    <row r="445098" spans="16:16" x14ac:dyDescent="0.3">
      <c r="P445098" s="83"/>
    </row>
    <row r="445099" spans="16:16" x14ac:dyDescent="0.3">
      <c r="P445099" s="83"/>
    </row>
    <row r="445100" spans="16:16" x14ac:dyDescent="0.3">
      <c r="P445100" s="83"/>
    </row>
    <row r="445101" spans="16:16" x14ac:dyDescent="0.3">
      <c r="P445101" s="83"/>
    </row>
    <row r="445102" spans="16:16" x14ac:dyDescent="0.3">
      <c r="P445102" s="83"/>
    </row>
    <row r="445103" spans="16:16" x14ac:dyDescent="0.3">
      <c r="P445103" s="83"/>
    </row>
    <row r="445104" spans="16:16" x14ac:dyDescent="0.3">
      <c r="P445104" s="83"/>
    </row>
    <row r="445105" spans="16:16" x14ac:dyDescent="0.3">
      <c r="P445105" s="83"/>
    </row>
    <row r="445106" spans="16:16" x14ac:dyDescent="0.3">
      <c r="P445106" s="83"/>
    </row>
    <row r="445107" spans="16:16" x14ac:dyDescent="0.3">
      <c r="P445107" s="83"/>
    </row>
    <row r="445108" spans="16:16" x14ac:dyDescent="0.3">
      <c r="P445108" s="83"/>
    </row>
    <row r="445109" spans="16:16" x14ac:dyDescent="0.3">
      <c r="P445109" s="83"/>
    </row>
    <row r="445110" spans="16:16" x14ac:dyDescent="0.3">
      <c r="P445110" s="83"/>
    </row>
    <row r="445111" spans="16:16" x14ac:dyDescent="0.3">
      <c r="P445111" s="83"/>
    </row>
    <row r="445112" spans="16:16" x14ac:dyDescent="0.3">
      <c r="P445112" s="83"/>
    </row>
    <row r="445113" spans="16:16" x14ac:dyDescent="0.3">
      <c r="P445113" s="83"/>
    </row>
    <row r="445114" spans="16:16" x14ac:dyDescent="0.3">
      <c r="P445114" s="83"/>
    </row>
    <row r="445115" spans="16:16" x14ac:dyDescent="0.3">
      <c r="P445115" s="83"/>
    </row>
    <row r="445116" spans="16:16" x14ac:dyDescent="0.3">
      <c r="P445116" s="83"/>
    </row>
    <row r="445117" spans="16:16" x14ac:dyDescent="0.3">
      <c r="P445117" s="83"/>
    </row>
    <row r="445118" spans="16:16" x14ac:dyDescent="0.3">
      <c r="P445118" s="83"/>
    </row>
    <row r="445119" spans="16:16" x14ac:dyDescent="0.3">
      <c r="P445119" s="83"/>
    </row>
    <row r="445120" spans="16:16" x14ac:dyDescent="0.3">
      <c r="P445120" s="83"/>
    </row>
    <row r="445121" spans="16:16" x14ac:dyDescent="0.3">
      <c r="P445121" s="83"/>
    </row>
    <row r="445122" spans="16:16" x14ac:dyDescent="0.3">
      <c r="P445122" s="83"/>
    </row>
    <row r="445123" spans="16:16" x14ac:dyDescent="0.3">
      <c r="P445123" s="83"/>
    </row>
    <row r="445124" spans="16:16" x14ac:dyDescent="0.3">
      <c r="P445124" s="83"/>
    </row>
    <row r="445125" spans="16:16" x14ac:dyDescent="0.3">
      <c r="P445125" s="83"/>
    </row>
    <row r="445126" spans="16:16" x14ac:dyDescent="0.3">
      <c r="P445126" s="83"/>
    </row>
    <row r="445127" spans="16:16" x14ac:dyDescent="0.3">
      <c r="P445127" s="83"/>
    </row>
    <row r="445128" spans="16:16" x14ac:dyDescent="0.3">
      <c r="P445128" s="83"/>
    </row>
    <row r="445129" spans="16:16" x14ac:dyDescent="0.3">
      <c r="P445129" s="83"/>
    </row>
    <row r="445130" spans="16:16" x14ac:dyDescent="0.3">
      <c r="P445130" s="83"/>
    </row>
    <row r="445131" spans="16:16" x14ac:dyDescent="0.3">
      <c r="P445131" s="83"/>
    </row>
    <row r="445132" spans="16:16" x14ac:dyDescent="0.3">
      <c r="P445132" s="83"/>
    </row>
    <row r="445133" spans="16:16" x14ac:dyDescent="0.3">
      <c r="P445133" s="83"/>
    </row>
    <row r="445134" spans="16:16" x14ac:dyDescent="0.3">
      <c r="P445134" s="83"/>
    </row>
    <row r="445135" spans="16:16" x14ac:dyDescent="0.3">
      <c r="P445135" s="83"/>
    </row>
    <row r="445136" spans="16:16" x14ac:dyDescent="0.3">
      <c r="P445136" s="83"/>
    </row>
    <row r="445137" spans="16:16" x14ac:dyDescent="0.3">
      <c r="P445137" s="83"/>
    </row>
    <row r="445138" spans="16:16" x14ac:dyDescent="0.3">
      <c r="P445138" s="83"/>
    </row>
    <row r="445139" spans="16:16" x14ac:dyDescent="0.3">
      <c r="P445139" s="83"/>
    </row>
    <row r="445140" spans="16:16" x14ac:dyDescent="0.3">
      <c r="P445140" s="83"/>
    </row>
    <row r="445141" spans="16:16" x14ac:dyDescent="0.3">
      <c r="P445141" s="83"/>
    </row>
    <row r="445142" spans="16:16" x14ac:dyDescent="0.3">
      <c r="P445142" s="83"/>
    </row>
    <row r="445143" spans="16:16" x14ac:dyDescent="0.3">
      <c r="P445143" s="83"/>
    </row>
    <row r="445144" spans="16:16" x14ac:dyDescent="0.3">
      <c r="P445144" s="83"/>
    </row>
    <row r="445145" spans="16:16" x14ac:dyDescent="0.3">
      <c r="P445145" s="83"/>
    </row>
    <row r="445146" spans="16:16" x14ac:dyDescent="0.3">
      <c r="P445146" s="83"/>
    </row>
    <row r="445147" spans="16:16" x14ac:dyDescent="0.3">
      <c r="P445147" s="83"/>
    </row>
    <row r="445148" spans="16:16" x14ac:dyDescent="0.3">
      <c r="P445148" s="83"/>
    </row>
    <row r="445149" spans="16:16" x14ac:dyDescent="0.3">
      <c r="P445149" s="83"/>
    </row>
    <row r="445150" spans="16:16" x14ac:dyDescent="0.3">
      <c r="P445150" s="83"/>
    </row>
    <row r="445151" spans="16:16" x14ac:dyDescent="0.3">
      <c r="P445151" s="83"/>
    </row>
    <row r="445152" spans="16:16" x14ac:dyDescent="0.3">
      <c r="P445152" s="83"/>
    </row>
    <row r="445153" spans="16:16" x14ac:dyDescent="0.3">
      <c r="P445153" s="83"/>
    </row>
    <row r="445154" spans="16:16" x14ac:dyDescent="0.3">
      <c r="P445154" s="83"/>
    </row>
    <row r="445155" spans="16:16" x14ac:dyDescent="0.3">
      <c r="P445155" s="83"/>
    </row>
    <row r="445156" spans="16:16" x14ac:dyDescent="0.3">
      <c r="P445156" s="83"/>
    </row>
    <row r="445157" spans="16:16" x14ac:dyDescent="0.3">
      <c r="P445157" s="83"/>
    </row>
    <row r="445158" spans="16:16" x14ac:dyDescent="0.3">
      <c r="P445158" s="83"/>
    </row>
    <row r="445159" spans="16:16" x14ac:dyDescent="0.3">
      <c r="P445159" s="83"/>
    </row>
    <row r="445160" spans="16:16" x14ac:dyDescent="0.3">
      <c r="P445160" s="83"/>
    </row>
    <row r="445161" spans="16:16" x14ac:dyDescent="0.3">
      <c r="P445161" s="83"/>
    </row>
    <row r="445162" spans="16:16" x14ac:dyDescent="0.3">
      <c r="P445162" s="83"/>
    </row>
    <row r="445163" spans="16:16" x14ac:dyDescent="0.3">
      <c r="P445163" s="83"/>
    </row>
    <row r="445164" spans="16:16" x14ac:dyDescent="0.3">
      <c r="P445164" s="83"/>
    </row>
    <row r="445165" spans="16:16" x14ac:dyDescent="0.3">
      <c r="P445165" s="83"/>
    </row>
    <row r="445166" spans="16:16" x14ac:dyDescent="0.3">
      <c r="P445166" s="83"/>
    </row>
    <row r="445167" spans="16:16" x14ac:dyDescent="0.3">
      <c r="P445167" s="83"/>
    </row>
    <row r="445168" spans="16:16" x14ac:dyDescent="0.3">
      <c r="P445168" s="83"/>
    </row>
    <row r="445169" spans="16:16" x14ac:dyDescent="0.3">
      <c r="P445169" s="83"/>
    </row>
    <row r="445170" spans="16:16" x14ac:dyDescent="0.3">
      <c r="P445170" s="83"/>
    </row>
    <row r="445171" spans="16:16" x14ac:dyDescent="0.3">
      <c r="P445171" s="83"/>
    </row>
    <row r="445172" spans="16:16" x14ac:dyDescent="0.3">
      <c r="P445172" s="83"/>
    </row>
    <row r="445173" spans="16:16" x14ac:dyDescent="0.3">
      <c r="P445173" s="83"/>
    </row>
    <row r="445174" spans="16:16" x14ac:dyDescent="0.3">
      <c r="P445174" s="83"/>
    </row>
    <row r="445175" spans="16:16" x14ac:dyDescent="0.3">
      <c r="P445175" s="83"/>
    </row>
    <row r="445176" spans="16:16" x14ac:dyDescent="0.3">
      <c r="P445176" s="83"/>
    </row>
    <row r="445177" spans="16:16" x14ac:dyDescent="0.3">
      <c r="P445177" s="83"/>
    </row>
    <row r="445178" spans="16:16" x14ac:dyDescent="0.3">
      <c r="P445178" s="83"/>
    </row>
    <row r="445179" spans="16:16" x14ac:dyDescent="0.3">
      <c r="P445179" s="83"/>
    </row>
    <row r="445180" spans="16:16" x14ac:dyDescent="0.3">
      <c r="P445180" s="83"/>
    </row>
    <row r="445181" spans="16:16" x14ac:dyDescent="0.3">
      <c r="P445181" s="83"/>
    </row>
    <row r="445182" spans="16:16" x14ac:dyDescent="0.3">
      <c r="P445182" s="83"/>
    </row>
    <row r="445183" spans="16:16" x14ac:dyDescent="0.3">
      <c r="P445183" s="83"/>
    </row>
    <row r="445184" spans="16:16" x14ac:dyDescent="0.3">
      <c r="P445184" s="83"/>
    </row>
    <row r="445185" spans="16:16" x14ac:dyDescent="0.3">
      <c r="P445185" s="83"/>
    </row>
    <row r="445186" spans="16:16" x14ac:dyDescent="0.3">
      <c r="P445186" s="83"/>
    </row>
    <row r="445187" spans="16:16" x14ac:dyDescent="0.3">
      <c r="P445187" s="83"/>
    </row>
    <row r="445188" spans="16:16" x14ac:dyDescent="0.3">
      <c r="P445188" s="83"/>
    </row>
    <row r="445189" spans="16:16" x14ac:dyDescent="0.3">
      <c r="P445189" s="83"/>
    </row>
    <row r="445190" spans="16:16" x14ac:dyDescent="0.3">
      <c r="P445190" s="83"/>
    </row>
    <row r="445191" spans="16:16" x14ac:dyDescent="0.3">
      <c r="P445191" s="83"/>
    </row>
    <row r="445192" spans="16:16" x14ac:dyDescent="0.3">
      <c r="P445192" s="83"/>
    </row>
    <row r="445193" spans="16:16" x14ac:dyDescent="0.3">
      <c r="P445193" s="83"/>
    </row>
    <row r="445194" spans="16:16" x14ac:dyDescent="0.3">
      <c r="P445194" s="83"/>
    </row>
    <row r="445195" spans="16:16" x14ac:dyDescent="0.3">
      <c r="P445195" s="83"/>
    </row>
    <row r="445196" spans="16:16" x14ac:dyDescent="0.3">
      <c r="P445196" s="83"/>
    </row>
    <row r="445197" spans="16:16" x14ac:dyDescent="0.3">
      <c r="P445197" s="83"/>
    </row>
    <row r="445198" spans="16:16" x14ac:dyDescent="0.3">
      <c r="P445198" s="83"/>
    </row>
    <row r="445199" spans="16:16" x14ac:dyDescent="0.3">
      <c r="P445199" s="83"/>
    </row>
    <row r="445200" spans="16:16" x14ac:dyDescent="0.3">
      <c r="P445200" s="83"/>
    </row>
    <row r="445201" spans="16:16" x14ac:dyDescent="0.3">
      <c r="P445201" s="83"/>
    </row>
    <row r="445202" spans="16:16" x14ac:dyDescent="0.3">
      <c r="P445202" s="83"/>
    </row>
    <row r="445203" spans="16:16" x14ac:dyDescent="0.3">
      <c r="P445203" s="83"/>
    </row>
    <row r="445204" spans="16:16" x14ac:dyDescent="0.3">
      <c r="P445204" s="83"/>
    </row>
    <row r="445205" spans="16:16" x14ac:dyDescent="0.3">
      <c r="P445205" s="83"/>
    </row>
    <row r="445206" spans="16:16" x14ac:dyDescent="0.3">
      <c r="P445206" s="83"/>
    </row>
    <row r="445207" spans="16:16" x14ac:dyDescent="0.3">
      <c r="P445207" s="83"/>
    </row>
    <row r="445208" spans="16:16" x14ac:dyDescent="0.3">
      <c r="P445208" s="83"/>
    </row>
    <row r="445209" spans="16:16" x14ac:dyDescent="0.3">
      <c r="P445209" s="83"/>
    </row>
    <row r="445210" spans="16:16" x14ac:dyDescent="0.3">
      <c r="P445210" s="83"/>
    </row>
    <row r="445211" spans="16:16" x14ac:dyDescent="0.3">
      <c r="P445211" s="83"/>
    </row>
    <row r="445212" spans="16:16" x14ac:dyDescent="0.3">
      <c r="P445212" s="83"/>
    </row>
    <row r="445213" spans="16:16" x14ac:dyDescent="0.3">
      <c r="P445213" s="83"/>
    </row>
    <row r="445214" spans="16:16" x14ac:dyDescent="0.3">
      <c r="P445214" s="83"/>
    </row>
    <row r="445215" spans="16:16" x14ac:dyDescent="0.3">
      <c r="P445215" s="83"/>
    </row>
    <row r="445216" spans="16:16" x14ac:dyDescent="0.3">
      <c r="P445216" s="83"/>
    </row>
    <row r="445217" spans="16:16" x14ac:dyDescent="0.3">
      <c r="P445217" s="83"/>
    </row>
    <row r="445218" spans="16:16" x14ac:dyDescent="0.3">
      <c r="P445218" s="83"/>
    </row>
    <row r="445219" spans="16:16" x14ac:dyDescent="0.3">
      <c r="P445219" s="83"/>
    </row>
    <row r="445220" spans="16:16" x14ac:dyDescent="0.3">
      <c r="P445220" s="83"/>
    </row>
    <row r="445221" spans="16:16" x14ac:dyDescent="0.3">
      <c r="P445221" s="83"/>
    </row>
    <row r="445222" spans="16:16" x14ac:dyDescent="0.3">
      <c r="P445222" s="83"/>
    </row>
    <row r="445223" spans="16:16" x14ac:dyDescent="0.3">
      <c r="P445223" s="83"/>
    </row>
    <row r="445224" spans="16:16" x14ac:dyDescent="0.3">
      <c r="P445224" s="83"/>
    </row>
    <row r="445225" spans="16:16" x14ac:dyDescent="0.3">
      <c r="P445225" s="83"/>
    </row>
    <row r="445226" spans="16:16" x14ac:dyDescent="0.3">
      <c r="P445226" s="83"/>
    </row>
    <row r="445227" spans="16:16" x14ac:dyDescent="0.3">
      <c r="P445227" s="83"/>
    </row>
    <row r="445228" spans="16:16" x14ac:dyDescent="0.3">
      <c r="P445228" s="83"/>
    </row>
    <row r="445229" spans="16:16" x14ac:dyDescent="0.3">
      <c r="P445229" s="83"/>
    </row>
    <row r="445230" spans="16:16" x14ac:dyDescent="0.3">
      <c r="P445230" s="83"/>
    </row>
    <row r="445231" spans="16:16" x14ac:dyDescent="0.3">
      <c r="P445231" s="83"/>
    </row>
    <row r="445232" spans="16:16" x14ac:dyDescent="0.3">
      <c r="P445232" s="83"/>
    </row>
    <row r="445233" spans="16:16" x14ac:dyDescent="0.3">
      <c r="P445233" s="83"/>
    </row>
    <row r="445234" spans="16:16" x14ac:dyDescent="0.3">
      <c r="P445234" s="83"/>
    </row>
    <row r="445235" spans="16:16" x14ac:dyDescent="0.3">
      <c r="P445235" s="83"/>
    </row>
    <row r="445236" spans="16:16" x14ac:dyDescent="0.3">
      <c r="P445236" s="83"/>
    </row>
    <row r="445237" spans="16:16" x14ac:dyDescent="0.3">
      <c r="P445237" s="83"/>
    </row>
    <row r="445238" spans="16:16" x14ac:dyDescent="0.3">
      <c r="P445238" s="83"/>
    </row>
    <row r="445239" spans="16:16" x14ac:dyDescent="0.3">
      <c r="P445239" s="83"/>
    </row>
    <row r="445240" spans="16:16" x14ac:dyDescent="0.3">
      <c r="P445240" s="83"/>
    </row>
    <row r="445241" spans="16:16" x14ac:dyDescent="0.3">
      <c r="P445241" s="83"/>
    </row>
    <row r="445242" spans="16:16" x14ac:dyDescent="0.3">
      <c r="P445242" s="83"/>
    </row>
    <row r="445243" spans="16:16" x14ac:dyDescent="0.3">
      <c r="P445243" s="83"/>
    </row>
    <row r="445244" spans="16:16" x14ac:dyDescent="0.3">
      <c r="P445244" s="83"/>
    </row>
    <row r="445245" spans="16:16" x14ac:dyDescent="0.3">
      <c r="P445245" s="83"/>
    </row>
    <row r="445246" spans="16:16" x14ac:dyDescent="0.3">
      <c r="P445246" s="83"/>
    </row>
    <row r="445247" spans="16:16" x14ac:dyDescent="0.3">
      <c r="P445247" s="83"/>
    </row>
    <row r="445248" spans="16:16" x14ac:dyDescent="0.3">
      <c r="P445248" s="83"/>
    </row>
    <row r="445249" spans="16:16" x14ac:dyDescent="0.3">
      <c r="P445249" s="83"/>
    </row>
    <row r="445250" spans="16:16" x14ac:dyDescent="0.3">
      <c r="P445250" s="83"/>
    </row>
    <row r="445251" spans="16:16" x14ac:dyDescent="0.3">
      <c r="P445251" s="83"/>
    </row>
    <row r="445252" spans="16:16" x14ac:dyDescent="0.3">
      <c r="P445252" s="83"/>
    </row>
    <row r="445253" spans="16:16" x14ac:dyDescent="0.3">
      <c r="P445253" s="83"/>
    </row>
    <row r="445254" spans="16:16" x14ac:dyDescent="0.3">
      <c r="P445254" s="83"/>
    </row>
    <row r="445255" spans="16:16" x14ac:dyDescent="0.3">
      <c r="P445255" s="83"/>
    </row>
    <row r="445256" spans="16:16" x14ac:dyDescent="0.3">
      <c r="P445256" s="83"/>
    </row>
    <row r="445257" spans="16:16" x14ac:dyDescent="0.3">
      <c r="P445257" s="83"/>
    </row>
    <row r="445258" spans="16:16" x14ac:dyDescent="0.3">
      <c r="P445258" s="83"/>
    </row>
    <row r="445259" spans="16:16" x14ac:dyDescent="0.3">
      <c r="P445259" s="83"/>
    </row>
    <row r="445260" spans="16:16" x14ac:dyDescent="0.3">
      <c r="P445260" s="83"/>
    </row>
    <row r="445261" spans="16:16" x14ac:dyDescent="0.3">
      <c r="P445261" s="83"/>
    </row>
    <row r="445262" spans="16:16" x14ac:dyDescent="0.3">
      <c r="P445262" s="83"/>
    </row>
    <row r="445263" spans="16:16" x14ac:dyDescent="0.3">
      <c r="P445263" s="83"/>
    </row>
    <row r="445264" spans="16:16" x14ac:dyDescent="0.3">
      <c r="P445264" s="83"/>
    </row>
    <row r="445265" spans="16:16" x14ac:dyDescent="0.3">
      <c r="P445265" s="83"/>
    </row>
    <row r="445266" spans="16:16" x14ac:dyDescent="0.3">
      <c r="P445266" s="83"/>
    </row>
    <row r="445267" spans="16:16" x14ac:dyDescent="0.3">
      <c r="P445267" s="83"/>
    </row>
    <row r="445268" spans="16:16" x14ac:dyDescent="0.3">
      <c r="P445268" s="83"/>
    </row>
    <row r="445269" spans="16:16" x14ac:dyDescent="0.3">
      <c r="P445269" s="83"/>
    </row>
    <row r="445270" spans="16:16" x14ac:dyDescent="0.3">
      <c r="P445270" s="83"/>
    </row>
    <row r="445271" spans="16:16" x14ac:dyDescent="0.3">
      <c r="P445271" s="83"/>
    </row>
    <row r="445272" spans="16:16" x14ac:dyDescent="0.3">
      <c r="P445272" s="83"/>
    </row>
    <row r="445273" spans="16:16" x14ac:dyDescent="0.3">
      <c r="P445273" s="83"/>
    </row>
    <row r="445274" spans="16:16" x14ac:dyDescent="0.3">
      <c r="P445274" s="83"/>
    </row>
    <row r="445275" spans="16:16" x14ac:dyDescent="0.3">
      <c r="P445275" s="83"/>
    </row>
    <row r="445276" spans="16:16" x14ac:dyDescent="0.3">
      <c r="P445276" s="83"/>
    </row>
    <row r="445277" spans="16:16" x14ac:dyDescent="0.3">
      <c r="P445277" s="83"/>
    </row>
    <row r="445278" spans="16:16" x14ac:dyDescent="0.3">
      <c r="P445278" s="83"/>
    </row>
    <row r="445279" spans="16:16" x14ac:dyDescent="0.3">
      <c r="P445279" s="83"/>
    </row>
    <row r="445280" spans="16:16" x14ac:dyDescent="0.3">
      <c r="P445280" s="83"/>
    </row>
    <row r="445281" spans="16:16" x14ac:dyDescent="0.3">
      <c r="P445281" s="83"/>
    </row>
    <row r="445282" spans="16:16" x14ac:dyDescent="0.3">
      <c r="P445282" s="83"/>
    </row>
    <row r="445283" spans="16:16" x14ac:dyDescent="0.3">
      <c r="P445283" s="83"/>
    </row>
    <row r="445284" spans="16:16" x14ac:dyDescent="0.3">
      <c r="P445284" s="83"/>
    </row>
    <row r="445285" spans="16:16" x14ac:dyDescent="0.3">
      <c r="P445285" s="83"/>
    </row>
    <row r="445286" spans="16:16" x14ac:dyDescent="0.3">
      <c r="P445286" s="83"/>
    </row>
    <row r="445287" spans="16:16" x14ac:dyDescent="0.3">
      <c r="P445287" s="83"/>
    </row>
    <row r="445288" spans="16:16" x14ac:dyDescent="0.3">
      <c r="P445288" s="83"/>
    </row>
    <row r="445289" spans="16:16" x14ac:dyDescent="0.3">
      <c r="P445289" s="83"/>
    </row>
    <row r="445290" spans="16:16" x14ac:dyDescent="0.3">
      <c r="P445290" s="83"/>
    </row>
    <row r="445291" spans="16:16" x14ac:dyDescent="0.3">
      <c r="P445291" s="83"/>
    </row>
    <row r="445292" spans="16:16" x14ac:dyDescent="0.3">
      <c r="P445292" s="83"/>
    </row>
    <row r="445293" spans="16:16" x14ac:dyDescent="0.3">
      <c r="P445293" s="83"/>
    </row>
    <row r="445294" spans="16:16" x14ac:dyDescent="0.3">
      <c r="P445294" s="83"/>
    </row>
    <row r="445295" spans="16:16" x14ac:dyDescent="0.3">
      <c r="P445295" s="83"/>
    </row>
    <row r="445296" spans="16:16" x14ac:dyDescent="0.3">
      <c r="P445296" s="83"/>
    </row>
    <row r="445297" spans="16:16" x14ac:dyDescent="0.3">
      <c r="P445297" s="83"/>
    </row>
    <row r="445298" spans="16:16" x14ac:dyDescent="0.3">
      <c r="P445298" s="83"/>
    </row>
    <row r="445299" spans="16:16" x14ac:dyDescent="0.3">
      <c r="P445299" s="83"/>
    </row>
    <row r="445300" spans="16:16" x14ac:dyDescent="0.3">
      <c r="P445300" s="83"/>
    </row>
    <row r="445301" spans="16:16" x14ac:dyDescent="0.3">
      <c r="P445301" s="83"/>
    </row>
    <row r="445302" spans="16:16" x14ac:dyDescent="0.3">
      <c r="P445302" s="83"/>
    </row>
    <row r="445303" spans="16:16" x14ac:dyDescent="0.3">
      <c r="P445303" s="83"/>
    </row>
    <row r="445304" spans="16:16" x14ac:dyDescent="0.3">
      <c r="P445304" s="83"/>
    </row>
    <row r="445305" spans="16:16" x14ac:dyDescent="0.3">
      <c r="P445305" s="83"/>
    </row>
    <row r="445306" spans="16:16" x14ac:dyDescent="0.3">
      <c r="P445306" s="83"/>
    </row>
    <row r="445307" spans="16:16" x14ac:dyDescent="0.3">
      <c r="P445307" s="83"/>
    </row>
    <row r="445308" spans="16:16" x14ac:dyDescent="0.3">
      <c r="P445308" s="83"/>
    </row>
    <row r="445309" spans="16:16" x14ac:dyDescent="0.3">
      <c r="P445309" s="83"/>
    </row>
    <row r="445310" spans="16:16" x14ac:dyDescent="0.3">
      <c r="P445310" s="83"/>
    </row>
    <row r="445311" spans="16:16" x14ac:dyDescent="0.3">
      <c r="P445311" s="83"/>
    </row>
    <row r="445312" spans="16:16" x14ac:dyDescent="0.3">
      <c r="P445312" s="83"/>
    </row>
    <row r="445313" spans="16:16" x14ac:dyDescent="0.3">
      <c r="P445313" s="83"/>
    </row>
    <row r="445314" spans="16:16" x14ac:dyDescent="0.3">
      <c r="P445314" s="83"/>
    </row>
    <row r="445315" spans="16:16" x14ac:dyDescent="0.3">
      <c r="P445315" s="83"/>
    </row>
    <row r="445316" spans="16:16" x14ac:dyDescent="0.3">
      <c r="P445316" s="83"/>
    </row>
    <row r="445317" spans="16:16" x14ac:dyDescent="0.3">
      <c r="P445317" s="83"/>
    </row>
    <row r="445318" spans="16:16" x14ac:dyDescent="0.3">
      <c r="P445318" s="83"/>
    </row>
    <row r="445319" spans="16:16" x14ac:dyDescent="0.3">
      <c r="P445319" s="83"/>
    </row>
    <row r="445320" spans="16:16" x14ac:dyDescent="0.3">
      <c r="P445320" s="83"/>
    </row>
    <row r="445321" spans="16:16" x14ac:dyDescent="0.3">
      <c r="P445321" s="83"/>
    </row>
    <row r="445322" spans="16:16" x14ac:dyDescent="0.3">
      <c r="P445322" s="83"/>
    </row>
    <row r="445323" spans="16:16" x14ac:dyDescent="0.3">
      <c r="P445323" s="83"/>
    </row>
    <row r="445324" spans="16:16" x14ac:dyDescent="0.3">
      <c r="P445324" s="83"/>
    </row>
    <row r="445325" spans="16:16" x14ac:dyDescent="0.3">
      <c r="P445325" s="83"/>
    </row>
    <row r="445326" spans="16:16" x14ac:dyDescent="0.3">
      <c r="P445326" s="83"/>
    </row>
    <row r="445327" spans="16:16" x14ac:dyDescent="0.3">
      <c r="P445327" s="83"/>
    </row>
    <row r="445328" spans="16:16" x14ac:dyDescent="0.3">
      <c r="P445328" s="83"/>
    </row>
    <row r="445329" spans="16:16" x14ac:dyDescent="0.3">
      <c r="P445329" s="83"/>
    </row>
    <row r="445330" spans="16:16" x14ac:dyDescent="0.3">
      <c r="P445330" s="83"/>
    </row>
    <row r="445331" spans="16:16" x14ac:dyDescent="0.3">
      <c r="P445331" s="83"/>
    </row>
    <row r="445332" spans="16:16" x14ac:dyDescent="0.3">
      <c r="P445332" s="83"/>
    </row>
    <row r="445333" spans="16:16" x14ac:dyDescent="0.3">
      <c r="P445333" s="83"/>
    </row>
    <row r="445334" spans="16:16" x14ac:dyDescent="0.3">
      <c r="P445334" s="83"/>
    </row>
    <row r="445335" spans="16:16" x14ac:dyDescent="0.3">
      <c r="P445335" s="83"/>
    </row>
    <row r="445336" spans="16:16" x14ac:dyDescent="0.3">
      <c r="P445336" s="83"/>
    </row>
    <row r="445337" spans="16:16" x14ac:dyDescent="0.3">
      <c r="P445337" s="83"/>
    </row>
    <row r="445338" spans="16:16" x14ac:dyDescent="0.3">
      <c r="P445338" s="83"/>
    </row>
    <row r="445339" spans="16:16" x14ac:dyDescent="0.3">
      <c r="P445339" s="83"/>
    </row>
    <row r="445340" spans="16:16" x14ac:dyDescent="0.3">
      <c r="P445340" s="83"/>
    </row>
    <row r="445341" spans="16:16" x14ac:dyDescent="0.3">
      <c r="P445341" s="83"/>
    </row>
    <row r="445342" spans="16:16" x14ac:dyDescent="0.3">
      <c r="P445342" s="83"/>
    </row>
    <row r="445343" spans="16:16" x14ac:dyDescent="0.3">
      <c r="P445343" s="83"/>
    </row>
    <row r="445344" spans="16:16" x14ac:dyDescent="0.3">
      <c r="P445344" s="83"/>
    </row>
    <row r="445345" spans="16:16" x14ac:dyDescent="0.3">
      <c r="P445345" s="83"/>
    </row>
    <row r="445346" spans="16:16" x14ac:dyDescent="0.3">
      <c r="P445346" s="83"/>
    </row>
    <row r="445347" spans="16:16" x14ac:dyDescent="0.3">
      <c r="P445347" s="83"/>
    </row>
    <row r="445348" spans="16:16" x14ac:dyDescent="0.3">
      <c r="P445348" s="83"/>
    </row>
    <row r="445349" spans="16:16" x14ac:dyDescent="0.3">
      <c r="P445349" s="83"/>
    </row>
    <row r="445350" spans="16:16" x14ac:dyDescent="0.3">
      <c r="P445350" s="83"/>
    </row>
    <row r="445351" spans="16:16" x14ac:dyDescent="0.3">
      <c r="P445351" s="83"/>
    </row>
    <row r="445352" spans="16:16" x14ac:dyDescent="0.3">
      <c r="P445352" s="83"/>
    </row>
    <row r="445353" spans="16:16" x14ac:dyDescent="0.3">
      <c r="P445353" s="83"/>
    </row>
    <row r="445354" spans="16:16" x14ac:dyDescent="0.3">
      <c r="P445354" s="83"/>
    </row>
    <row r="445355" spans="16:16" x14ac:dyDescent="0.3">
      <c r="P445355" s="83"/>
    </row>
    <row r="445356" spans="16:16" x14ac:dyDescent="0.3">
      <c r="P445356" s="83"/>
    </row>
    <row r="445357" spans="16:16" x14ac:dyDescent="0.3">
      <c r="P445357" s="83"/>
    </row>
    <row r="445358" spans="16:16" x14ac:dyDescent="0.3">
      <c r="P445358" s="83"/>
    </row>
    <row r="445359" spans="16:16" x14ac:dyDescent="0.3">
      <c r="P445359" s="83"/>
    </row>
    <row r="445360" spans="16:16" x14ac:dyDescent="0.3">
      <c r="P445360" s="83"/>
    </row>
    <row r="445361" spans="16:16" x14ac:dyDescent="0.3">
      <c r="P445361" s="83"/>
    </row>
    <row r="445362" spans="16:16" x14ac:dyDescent="0.3">
      <c r="P445362" s="83"/>
    </row>
    <row r="445363" spans="16:16" x14ac:dyDescent="0.3">
      <c r="P445363" s="83"/>
    </row>
    <row r="445364" spans="16:16" x14ac:dyDescent="0.3">
      <c r="P445364" s="83"/>
    </row>
    <row r="445365" spans="16:16" x14ac:dyDescent="0.3">
      <c r="P445365" s="83"/>
    </row>
    <row r="445366" spans="16:16" x14ac:dyDescent="0.3">
      <c r="P445366" s="83"/>
    </row>
    <row r="445367" spans="16:16" x14ac:dyDescent="0.3">
      <c r="P445367" s="83"/>
    </row>
    <row r="445368" spans="16:16" x14ac:dyDescent="0.3">
      <c r="P445368" s="83"/>
    </row>
    <row r="445369" spans="16:16" x14ac:dyDescent="0.3">
      <c r="P445369" s="83"/>
    </row>
    <row r="445370" spans="16:16" x14ac:dyDescent="0.3">
      <c r="P445370" s="83"/>
    </row>
    <row r="445371" spans="16:16" x14ac:dyDescent="0.3">
      <c r="P445371" s="83"/>
    </row>
    <row r="445372" spans="16:16" x14ac:dyDescent="0.3">
      <c r="P445372" s="83"/>
    </row>
    <row r="445373" spans="16:16" x14ac:dyDescent="0.3">
      <c r="P445373" s="83"/>
    </row>
    <row r="445374" spans="16:16" x14ac:dyDescent="0.3">
      <c r="P445374" s="83"/>
    </row>
    <row r="445375" spans="16:16" x14ac:dyDescent="0.3">
      <c r="P445375" s="83"/>
    </row>
    <row r="445376" spans="16:16" x14ac:dyDescent="0.3">
      <c r="P445376" s="83"/>
    </row>
    <row r="445377" spans="16:16" x14ac:dyDescent="0.3">
      <c r="P445377" s="83"/>
    </row>
    <row r="445378" spans="16:16" x14ac:dyDescent="0.3">
      <c r="P445378" s="83"/>
    </row>
    <row r="445379" spans="16:16" x14ac:dyDescent="0.3">
      <c r="P445379" s="83"/>
    </row>
    <row r="445380" spans="16:16" x14ac:dyDescent="0.3">
      <c r="P445380" s="83"/>
    </row>
    <row r="445381" spans="16:16" x14ac:dyDescent="0.3">
      <c r="P445381" s="83"/>
    </row>
    <row r="445382" spans="16:16" x14ac:dyDescent="0.3">
      <c r="P445382" s="83"/>
    </row>
    <row r="445383" spans="16:16" x14ac:dyDescent="0.3">
      <c r="P445383" s="83"/>
    </row>
    <row r="445384" spans="16:16" x14ac:dyDescent="0.3">
      <c r="P445384" s="83"/>
    </row>
    <row r="445385" spans="16:16" x14ac:dyDescent="0.3">
      <c r="P445385" s="83"/>
    </row>
    <row r="445386" spans="16:16" x14ac:dyDescent="0.3">
      <c r="P445386" s="83"/>
    </row>
    <row r="445387" spans="16:16" x14ac:dyDescent="0.3">
      <c r="P445387" s="83"/>
    </row>
    <row r="445388" spans="16:16" x14ac:dyDescent="0.3">
      <c r="P445388" s="83"/>
    </row>
    <row r="445389" spans="16:16" x14ac:dyDescent="0.3">
      <c r="P445389" s="83"/>
    </row>
    <row r="445390" spans="16:16" x14ac:dyDescent="0.3">
      <c r="P445390" s="83"/>
    </row>
    <row r="445391" spans="16:16" x14ac:dyDescent="0.3">
      <c r="P445391" s="83"/>
    </row>
    <row r="445392" spans="16:16" x14ac:dyDescent="0.3">
      <c r="P445392" s="83"/>
    </row>
    <row r="445393" spans="16:16" x14ac:dyDescent="0.3">
      <c r="P445393" s="83"/>
    </row>
    <row r="445394" spans="16:16" x14ac:dyDescent="0.3">
      <c r="P445394" s="83"/>
    </row>
    <row r="445395" spans="16:16" x14ac:dyDescent="0.3">
      <c r="P445395" s="83"/>
    </row>
    <row r="445396" spans="16:16" x14ac:dyDescent="0.3">
      <c r="P445396" s="83"/>
    </row>
    <row r="445397" spans="16:16" x14ac:dyDescent="0.3">
      <c r="P445397" s="83"/>
    </row>
    <row r="445398" spans="16:16" x14ac:dyDescent="0.3">
      <c r="P445398" s="83"/>
    </row>
    <row r="445399" spans="16:16" x14ac:dyDescent="0.3">
      <c r="P445399" s="83"/>
    </row>
    <row r="445400" spans="16:16" x14ac:dyDescent="0.3">
      <c r="P445400" s="83"/>
    </row>
    <row r="445401" spans="16:16" x14ac:dyDescent="0.3">
      <c r="P445401" s="83"/>
    </row>
    <row r="445402" spans="16:16" x14ac:dyDescent="0.3">
      <c r="P445402" s="83"/>
    </row>
    <row r="445403" spans="16:16" x14ac:dyDescent="0.3">
      <c r="P445403" s="83"/>
    </row>
    <row r="445404" spans="16:16" x14ac:dyDescent="0.3">
      <c r="P445404" s="83"/>
    </row>
    <row r="445405" spans="16:16" x14ac:dyDescent="0.3">
      <c r="P445405" s="83"/>
    </row>
    <row r="445406" spans="16:16" x14ac:dyDescent="0.3">
      <c r="P445406" s="83"/>
    </row>
    <row r="445407" spans="16:16" x14ac:dyDescent="0.3">
      <c r="P445407" s="83"/>
    </row>
    <row r="445408" spans="16:16" x14ac:dyDescent="0.3">
      <c r="P445408" s="83"/>
    </row>
    <row r="445409" spans="16:16" x14ac:dyDescent="0.3">
      <c r="P445409" s="83"/>
    </row>
    <row r="445410" spans="16:16" x14ac:dyDescent="0.3">
      <c r="P445410" s="83"/>
    </row>
    <row r="445411" spans="16:16" x14ac:dyDescent="0.3">
      <c r="P445411" s="83"/>
    </row>
    <row r="445412" spans="16:16" x14ac:dyDescent="0.3">
      <c r="P445412" s="83"/>
    </row>
    <row r="445413" spans="16:16" x14ac:dyDescent="0.3">
      <c r="P445413" s="83"/>
    </row>
    <row r="445414" spans="16:16" x14ac:dyDescent="0.3">
      <c r="P445414" s="83"/>
    </row>
    <row r="445415" spans="16:16" x14ac:dyDescent="0.3">
      <c r="P445415" s="83"/>
    </row>
    <row r="445416" spans="16:16" x14ac:dyDescent="0.3">
      <c r="P445416" s="83"/>
    </row>
    <row r="445417" spans="16:16" x14ac:dyDescent="0.3">
      <c r="P445417" s="83"/>
    </row>
    <row r="445418" spans="16:16" x14ac:dyDescent="0.3">
      <c r="P445418" s="83"/>
    </row>
    <row r="445419" spans="16:16" x14ac:dyDescent="0.3">
      <c r="P445419" s="83"/>
    </row>
    <row r="445420" spans="16:16" x14ac:dyDescent="0.3">
      <c r="P445420" s="83"/>
    </row>
    <row r="445421" spans="16:16" x14ac:dyDescent="0.3">
      <c r="P445421" s="83"/>
    </row>
    <row r="445422" spans="16:16" x14ac:dyDescent="0.3">
      <c r="P445422" s="83"/>
    </row>
    <row r="445423" spans="16:16" x14ac:dyDescent="0.3">
      <c r="P445423" s="83"/>
    </row>
    <row r="445424" spans="16:16" x14ac:dyDescent="0.3">
      <c r="P445424" s="83"/>
    </row>
    <row r="445425" spans="16:16" x14ac:dyDescent="0.3">
      <c r="P445425" s="83"/>
    </row>
    <row r="445426" spans="16:16" x14ac:dyDescent="0.3">
      <c r="P445426" s="83"/>
    </row>
    <row r="445427" spans="16:16" x14ac:dyDescent="0.3">
      <c r="P445427" s="83"/>
    </row>
    <row r="445428" spans="16:16" x14ac:dyDescent="0.3">
      <c r="P445428" s="83"/>
    </row>
    <row r="445429" spans="16:16" x14ac:dyDescent="0.3">
      <c r="P445429" s="83"/>
    </row>
    <row r="445430" spans="16:16" x14ac:dyDescent="0.3">
      <c r="P445430" s="83"/>
    </row>
    <row r="445431" spans="16:16" x14ac:dyDescent="0.3">
      <c r="P445431" s="83"/>
    </row>
    <row r="445432" spans="16:16" x14ac:dyDescent="0.3">
      <c r="P445432" s="83"/>
    </row>
    <row r="445433" spans="16:16" x14ac:dyDescent="0.3">
      <c r="P445433" s="83"/>
    </row>
    <row r="445434" spans="16:16" x14ac:dyDescent="0.3">
      <c r="P445434" s="83"/>
    </row>
    <row r="445435" spans="16:16" x14ac:dyDescent="0.3">
      <c r="P445435" s="83"/>
    </row>
    <row r="445436" spans="16:16" x14ac:dyDescent="0.3">
      <c r="P445436" s="83"/>
    </row>
    <row r="445437" spans="16:16" x14ac:dyDescent="0.3">
      <c r="P445437" s="83"/>
    </row>
    <row r="445438" spans="16:16" x14ac:dyDescent="0.3">
      <c r="P445438" s="83"/>
    </row>
    <row r="445439" spans="16:16" x14ac:dyDescent="0.3">
      <c r="P445439" s="83"/>
    </row>
    <row r="445440" spans="16:16" x14ac:dyDescent="0.3">
      <c r="P445440" s="83"/>
    </row>
    <row r="445441" spans="16:16" x14ac:dyDescent="0.3">
      <c r="P445441" s="83"/>
    </row>
    <row r="445442" spans="16:16" x14ac:dyDescent="0.3">
      <c r="P445442" s="83"/>
    </row>
    <row r="445443" spans="16:16" x14ac:dyDescent="0.3">
      <c r="P445443" s="83"/>
    </row>
    <row r="445444" spans="16:16" x14ac:dyDescent="0.3">
      <c r="P445444" s="83"/>
    </row>
    <row r="445445" spans="16:16" x14ac:dyDescent="0.3">
      <c r="P445445" s="83"/>
    </row>
    <row r="445446" spans="16:16" x14ac:dyDescent="0.3">
      <c r="P445446" s="83"/>
    </row>
    <row r="445447" spans="16:16" x14ac:dyDescent="0.3">
      <c r="P445447" s="83"/>
    </row>
    <row r="445448" spans="16:16" x14ac:dyDescent="0.3">
      <c r="P445448" s="83"/>
    </row>
    <row r="445449" spans="16:16" x14ac:dyDescent="0.3">
      <c r="P445449" s="83"/>
    </row>
    <row r="445450" spans="16:16" x14ac:dyDescent="0.3">
      <c r="P445450" s="83"/>
    </row>
    <row r="445451" spans="16:16" x14ac:dyDescent="0.3">
      <c r="P445451" s="83"/>
    </row>
    <row r="445452" spans="16:16" x14ac:dyDescent="0.3">
      <c r="P445452" s="83"/>
    </row>
    <row r="445453" spans="16:16" x14ac:dyDescent="0.3">
      <c r="P445453" s="83"/>
    </row>
    <row r="445454" spans="16:16" x14ac:dyDescent="0.3">
      <c r="P445454" s="83"/>
    </row>
    <row r="445455" spans="16:16" x14ac:dyDescent="0.3">
      <c r="P445455" s="83"/>
    </row>
    <row r="445456" spans="16:16" x14ac:dyDescent="0.3">
      <c r="P445456" s="83"/>
    </row>
    <row r="445457" spans="16:16" x14ac:dyDescent="0.3">
      <c r="P445457" s="83"/>
    </row>
    <row r="445458" spans="16:16" x14ac:dyDescent="0.3">
      <c r="P445458" s="83"/>
    </row>
    <row r="445459" spans="16:16" x14ac:dyDescent="0.3">
      <c r="P445459" s="83"/>
    </row>
    <row r="445460" spans="16:16" x14ac:dyDescent="0.3">
      <c r="P445460" s="83"/>
    </row>
    <row r="445461" spans="16:16" x14ac:dyDescent="0.3">
      <c r="P445461" s="83"/>
    </row>
    <row r="445462" spans="16:16" x14ac:dyDescent="0.3">
      <c r="P445462" s="83"/>
    </row>
    <row r="445463" spans="16:16" x14ac:dyDescent="0.3">
      <c r="P445463" s="83"/>
    </row>
    <row r="445464" spans="16:16" x14ac:dyDescent="0.3">
      <c r="P445464" s="83"/>
    </row>
    <row r="445465" spans="16:16" x14ac:dyDescent="0.3">
      <c r="P445465" s="83"/>
    </row>
    <row r="445466" spans="16:16" x14ac:dyDescent="0.3">
      <c r="P445466" s="83"/>
    </row>
    <row r="445467" spans="16:16" x14ac:dyDescent="0.3">
      <c r="P445467" s="83"/>
    </row>
    <row r="445468" spans="16:16" x14ac:dyDescent="0.3">
      <c r="P445468" s="83"/>
    </row>
    <row r="445469" spans="16:16" x14ac:dyDescent="0.3">
      <c r="P445469" s="83"/>
    </row>
    <row r="445470" spans="16:16" x14ac:dyDescent="0.3">
      <c r="P445470" s="83"/>
    </row>
    <row r="445471" spans="16:16" x14ac:dyDescent="0.3">
      <c r="P445471" s="83"/>
    </row>
    <row r="445472" spans="16:16" x14ac:dyDescent="0.3">
      <c r="P445472" s="83"/>
    </row>
    <row r="445473" spans="16:16" x14ac:dyDescent="0.3">
      <c r="P445473" s="83"/>
    </row>
    <row r="445474" spans="16:16" x14ac:dyDescent="0.3">
      <c r="P445474" s="83"/>
    </row>
    <row r="445475" spans="16:16" x14ac:dyDescent="0.3">
      <c r="P445475" s="83"/>
    </row>
    <row r="445476" spans="16:16" x14ac:dyDescent="0.3">
      <c r="P445476" s="83"/>
    </row>
    <row r="445477" spans="16:16" x14ac:dyDescent="0.3">
      <c r="P445477" s="83"/>
    </row>
    <row r="445478" spans="16:16" x14ac:dyDescent="0.3">
      <c r="P445478" s="83"/>
    </row>
    <row r="445479" spans="16:16" x14ac:dyDescent="0.3">
      <c r="P445479" s="83"/>
    </row>
    <row r="445480" spans="16:16" x14ac:dyDescent="0.3">
      <c r="P445480" s="83"/>
    </row>
    <row r="445481" spans="16:16" x14ac:dyDescent="0.3">
      <c r="P445481" s="83"/>
    </row>
    <row r="445482" spans="16:16" x14ac:dyDescent="0.3">
      <c r="P445482" s="83"/>
    </row>
    <row r="445483" spans="16:16" x14ac:dyDescent="0.3">
      <c r="P445483" s="83"/>
    </row>
    <row r="445484" spans="16:16" x14ac:dyDescent="0.3">
      <c r="P445484" s="83"/>
    </row>
    <row r="445485" spans="16:16" x14ac:dyDescent="0.3">
      <c r="P445485" s="83"/>
    </row>
    <row r="445486" spans="16:16" x14ac:dyDescent="0.3">
      <c r="P445486" s="83"/>
    </row>
    <row r="445487" spans="16:16" x14ac:dyDescent="0.3">
      <c r="P445487" s="83"/>
    </row>
    <row r="445488" spans="16:16" x14ac:dyDescent="0.3">
      <c r="P445488" s="83"/>
    </row>
    <row r="445489" spans="16:16" x14ac:dyDescent="0.3">
      <c r="P445489" s="83"/>
    </row>
    <row r="445490" spans="16:16" x14ac:dyDescent="0.3">
      <c r="P445490" s="83"/>
    </row>
    <row r="445491" spans="16:16" x14ac:dyDescent="0.3">
      <c r="P445491" s="83"/>
    </row>
    <row r="445492" spans="16:16" x14ac:dyDescent="0.3">
      <c r="P445492" s="83"/>
    </row>
    <row r="445493" spans="16:16" x14ac:dyDescent="0.3">
      <c r="P445493" s="83"/>
    </row>
    <row r="445494" spans="16:16" x14ac:dyDescent="0.3">
      <c r="P445494" s="83"/>
    </row>
    <row r="445495" spans="16:16" x14ac:dyDescent="0.3">
      <c r="P445495" s="83"/>
    </row>
    <row r="445496" spans="16:16" x14ac:dyDescent="0.3">
      <c r="P445496" s="83"/>
    </row>
    <row r="445497" spans="16:16" x14ac:dyDescent="0.3">
      <c r="P445497" s="83"/>
    </row>
    <row r="445498" spans="16:16" x14ac:dyDescent="0.3">
      <c r="P445498" s="83"/>
    </row>
    <row r="445499" spans="16:16" x14ac:dyDescent="0.3">
      <c r="P445499" s="83"/>
    </row>
    <row r="445500" spans="16:16" x14ac:dyDescent="0.3">
      <c r="P445500" s="83"/>
    </row>
    <row r="445501" spans="16:16" x14ac:dyDescent="0.3">
      <c r="P445501" s="83"/>
    </row>
    <row r="445502" spans="16:16" x14ac:dyDescent="0.3">
      <c r="P445502" s="83"/>
    </row>
    <row r="445503" spans="16:16" x14ac:dyDescent="0.3">
      <c r="P445503" s="83"/>
    </row>
    <row r="445504" spans="16:16" x14ac:dyDescent="0.3">
      <c r="P445504" s="83"/>
    </row>
    <row r="445505" spans="16:16" x14ac:dyDescent="0.3">
      <c r="P445505" s="83"/>
    </row>
    <row r="445506" spans="16:16" x14ac:dyDescent="0.3">
      <c r="P445506" s="83"/>
    </row>
    <row r="445507" spans="16:16" x14ac:dyDescent="0.3">
      <c r="P445507" s="83"/>
    </row>
    <row r="445508" spans="16:16" x14ac:dyDescent="0.3">
      <c r="P445508" s="83"/>
    </row>
    <row r="445509" spans="16:16" x14ac:dyDescent="0.3">
      <c r="P445509" s="83"/>
    </row>
    <row r="445510" spans="16:16" x14ac:dyDescent="0.3">
      <c r="P445510" s="83"/>
    </row>
    <row r="445511" spans="16:16" x14ac:dyDescent="0.3">
      <c r="P445511" s="83"/>
    </row>
    <row r="445512" spans="16:16" x14ac:dyDescent="0.3">
      <c r="P445512" s="83"/>
    </row>
    <row r="445513" spans="16:16" x14ac:dyDescent="0.3">
      <c r="P445513" s="83"/>
    </row>
    <row r="445514" spans="16:16" x14ac:dyDescent="0.3">
      <c r="P445514" s="83"/>
    </row>
    <row r="445515" spans="16:16" x14ac:dyDescent="0.3">
      <c r="P445515" s="83"/>
    </row>
    <row r="445516" spans="16:16" x14ac:dyDescent="0.3">
      <c r="P445516" s="83"/>
    </row>
    <row r="445517" spans="16:16" x14ac:dyDescent="0.3">
      <c r="P445517" s="83"/>
    </row>
    <row r="445518" spans="16:16" x14ac:dyDescent="0.3">
      <c r="P445518" s="83"/>
    </row>
    <row r="445519" spans="16:16" x14ac:dyDescent="0.3">
      <c r="P445519" s="83"/>
    </row>
    <row r="445520" spans="16:16" x14ac:dyDescent="0.3">
      <c r="P445520" s="83"/>
    </row>
    <row r="445521" spans="16:16" x14ac:dyDescent="0.3">
      <c r="P445521" s="83"/>
    </row>
    <row r="445522" spans="16:16" x14ac:dyDescent="0.3">
      <c r="P445522" s="83"/>
    </row>
    <row r="445523" spans="16:16" x14ac:dyDescent="0.3">
      <c r="P445523" s="83"/>
    </row>
    <row r="445524" spans="16:16" x14ac:dyDescent="0.3">
      <c r="P445524" s="83"/>
    </row>
    <row r="445525" spans="16:16" x14ac:dyDescent="0.3">
      <c r="P445525" s="83"/>
    </row>
    <row r="445526" spans="16:16" x14ac:dyDescent="0.3">
      <c r="P445526" s="83"/>
    </row>
    <row r="445527" spans="16:16" x14ac:dyDescent="0.3">
      <c r="P445527" s="83"/>
    </row>
    <row r="445528" spans="16:16" x14ac:dyDescent="0.3">
      <c r="P445528" s="83"/>
    </row>
    <row r="445529" spans="16:16" x14ac:dyDescent="0.3">
      <c r="P445529" s="83"/>
    </row>
    <row r="445530" spans="16:16" x14ac:dyDescent="0.3">
      <c r="P445530" s="83"/>
    </row>
    <row r="445531" spans="16:16" x14ac:dyDescent="0.3">
      <c r="P445531" s="83"/>
    </row>
    <row r="445532" spans="16:16" x14ac:dyDescent="0.3">
      <c r="P445532" s="83"/>
    </row>
    <row r="445533" spans="16:16" x14ac:dyDescent="0.3">
      <c r="P445533" s="83"/>
    </row>
    <row r="445534" spans="16:16" x14ac:dyDescent="0.3">
      <c r="P445534" s="83"/>
    </row>
    <row r="445535" spans="16:16" x14ac:dyDescent="0.3">
      <c r="P445535" s="83"/>
    </row>
    <row r="445536" spans="16:16" x14ac:dyDescent="0.3">
      <c r="P445536" s="83"/>
    </row>
    <row r="445537" spans="16:16" x14ac:dyDescent="0.3">
      <c r="P445537" s="83"/>
    </row>
    <row r="445538" spans="16:16" x14ac:dyDescent="0.3">
      <c r="P445538" s="83"/>
    </row>
    <row r="445539" spans="16:16" x14ac:dyDescent="0.3">
      <c r="P445539" s="83"/>
    </row>
    <row r="445540" spans="16:16" x14ac:dyDescent="0.3">
      <c r="P445540" s="83"/>
    </row>
    <row r="445541" spans="16:16" x14ac:dyDescent="0.3">
      <c r="P445541" s="83"/>
    </row>
    <row r="445542" spans="16:16" x14ac:dyDescent="0.3">
      <c r="P445542" s="83"/>
    </row>
    <row r="445543" spans="16:16" x14ac:dyDescent="0.3">
      <c r="P445543" s="83"/>
    </row>
    <row r="445544" spans="16:16" x14ac:dyDescent="0.3">
      <c r="P445544" s="83"/>
    </row>
    <row r="445545" spans="16:16" x14ac:dyDescent="0.3">
      <c r="P445545" s="83"/>
    </row>
    <row r="445546" spans="16:16" x14ac:dyDescent="0.3">
      <c r="P445546" s="83"/>
    </row>
    <row r="445547" spans="16:16" x14ac:dyDescent="0.3">
      <c r="P445547" s="83"/>
    </row>
    <row r="445548" spans="16:16" x14ac:dyDescent="0.3">
      <c r="P445548" s="83"/>
    </row>
    <row r="445549" spans="16:16" x14ac:dyDescent="0.3">
      <c r="P445549" s="83"/>
    </row>
    <row r="445550" spans="16:16" x14ac:dyDescent="0.3">
      <c r="P445550" s="83"/>
    </row>
    <row r="445551" spans="16:16" x14ac:dyDescent="0.3">
      <c r="P445551" s="83"/>
    </row>
    <row r="445552" spans="16:16" x14ac:dyDescent="0.3">
      <c r="P445552" s="83"/>
    </row>
    <row r="445553" spans="16:16" x14ac:dyDescent="0.3">
      <c r="P445553" s="83"/>
    </row>
    <row r="445554" spans="16:16" x14ac:dyDescent="0.3">
      <c r="P445554" s="83"/>
    </row>
    <row r="445555" spans="16:16" x14ac:dyDescent="0.3">
      <c r="P445555" s="83"/>
    </row>
    <row r="445556" spans="16:16" x14ac:dyDescent="0.3">
      <c r="P445556" s="83"/>
    </row>
    <row r="445557" spans="16:16" x14ac:dyDescent="0.3">
      <c r="P445557" s="83"/>
    </row>
    <row r="445558" spans="16:16" x14ac:dyDescent="0.3">
      <c r="P445558" s="83"/>
    </row>
    <row r="445559" spans="16:16" x14ac:dyDescent="0.3">
      <c r="P445559" s="83"/>
    </row>
    <row r="445560" spans="16:16" x14ac:dyDescent="0.3">
      <c r="P445560" s="83"/>
    </row>
    <row r="445561" spans="16:16" x14ac:dyDescent="0.3">
      <c r="P445561" s="83"/>
    </row>
    <row r="445562" spans="16:16" x14ac:dyDescent="0.3">
      <c r="P445562" s="83"/>
    </row>
    <row r="445563" spans="16:16" x14ac:dyDescent="0.3">
      <c r="P445563" s="83"/>
    </row>
    <row r="445564" spans="16:16" x14ac:dyDescent="0.3">
      <c r="P445564" s="83"/>
    </row>
    <row r="445565" spans="16:16" x14ac:dyDescent="0.3">
      <c r="P445565" s="83"/>
    </row>
    <row r="445566" spans="16:16" x14ac:dyDescent="0.3">
      <c r="P445566" s="83"/>
    </row>
    <row r="445567" spans="16:16" x14ac:dyDescent="0.3">
      <c r="P445567" s="83"/>
    </row>
    <row r="445568" spans="16:16" x14ac:dyDescent="0.3">
      <c r="P445568" s="83"/>
    </row>
    <row r="445569" spans="16:16" x14ac:dyDescent="0.3">
      <c r="P445569" s="83"/>
    </row>
    <row r="445570" spans="16:16" x14ac:dyDescent="0.3">
      <c r="P445570" s="83"/>
    </row>
    <row r="445571" spans="16:16" x14ac:dyDescent="0.3">
      <c r="P445571" s="83"/>
    </row>
    <row r="445572" spans="16:16" x14ac:dyDescent="0.3">
      <c r="P445572" s="83"/>
    </row>
    <row r="445573" spans="16:16" x14ac:dyDescent="0.3">
      <c r="P445573" s="83"/>
    </row>
    <row r="445574" spans="16:16" x14ac:dyDescent="0.3">
      <c r="P445574" s="83"/>
    </row>
    <row r="445575" spans="16:16" x14ac:dyDescent="0.3">
      <c r="P445575" s="83"/>
    </row>
    <row r="445576" spans="16:16" x14ac:dyDescent="0.3">
      <c r="P445576" s="83"/>
    </row>
    <row r="445577" spans="16:16" x14ac:dyDescent="0.3">
      <c r="P445577" s="83"/>
    </row>
    <row r="445578" spans="16:16" x14ac:dyDescent="0.3">
      <c r="P445578" s="83"/>
    </row>
    <row r="445579" spans="16:16" x14ac:dyDescent="0.3">
      <c r="P445579" s="83"/>
    </row>
    <row r="445580" spans="16:16" x14ac:dyDescent="0.3">
      <c r="P445580" s="83"/>
    </row>
    <row r="445581" spans="16:16" x14ac:dyDescent="0.3">
      <c r="P445581" s="83"/>
    </row>
    <row r="445582" spans="16:16" x14ac:dyDescent="0.3">
      <c r="P445582" s="83"/>
    </row>
    <row r="445583" spans="16:16" x14ac:dyDescent="0.3">
      <c r="P445583" s="83"/>
    </row>
    <row r="445584" spans="16:16" x14ac:dyDescent="0.3">
      <c r="P445584" s="83"/>
    </row>
    <row r="445585" spans="16:16" x14ac:dyDescent="0.3">
      <c r="P445585" s="83"/>
    </row>
    <row r="445586" spans="16:16" x14ac:dyDescent="0.3">
      <c r="P445586" s="83"/>
    </row>
    <row r="445587" spans="16:16" x14ac:dyDescent="0.3">
      <c r="P445587" s="83"/>
    </row>
    <row r="445588" spans="16:16" x14ac:dyDescent="0.3">
      <c r="P445588" s="83"/>
    </row>
    <row r="445589" spans="16:16" x14ac:dyDescent="0.3">
      <c r="P445589" s="83"/>
    </row>
    <row r="445590" spans="16:16" x14ac:dyDescent="0.3">
      <c r="P445590" s="83"/>
    </row>
    <row r="445591" spans="16:16" x14ac:dyDescent="0.3">
      <c r="P445591" s="83"/>
    </row>
    <row r="445592" spans="16:16" x14ac:dyDescent="0.3">
      <c r="P445592" s="83"/>
    </row>
    <row r="445593" spans="16:16" x14ac:dyDescent="0.3">
      <c r="P445593" s="83"/>
    </row>
    <row r="445594" spans="16:16" x14ac:dyDescent="0.3">
      <c r="P445594" s="83"/>
    </row>
    <row r="445595" spans="16:16" x14ac:dyDescent="0.3">
      <c r="P445595" s="83"/>
    </row>
    <row r="445596" spans="16:16" x14ac:dyDescent="0.3">
      <c r="P445596" s="83"/>
    </row>
    <row r="445597" spans="16:16" x14ac:dyDescent="0.3">
      <c r="P445597" s="83"/>
    </row>
    <row r="445598" spans="16:16" x14ac:dyDescent="0.3">
      <c r="P445598" s="83"/>
    </row>
    <row r="445599" spans="16:16" x14ac:dyDescent="0.3">
      <c r="P445599" s="83"/>
    </row>
    <row r="445600" spans="16:16" x14ac:dyDescent="0.3">
      <c r="P445600" s="83"/>
    </row>
    <row r="445601" spans="16:16" x14ac:dyDescent="0.3">
      <c r="P445601" s="83"/>
    </row>
    <row r="445602" spans="16:16" x14ac:dyDescent="0.3">
      <c r="P445602" s="83"/>
    </row>
    <row r="445603" spans="16:16" x14ac:dyDescent="0.3">
      <c r="P445603" s="83"/>
    </row>
    <row r="445604" spans="16:16" x14ac:dyDescent="0.3">
      <c r="P445604" s="83"/>
    </row>
    <row r="445605" spans="16:16" x14ac:dyDescent="0.3">
      <c r="P445605" s="83"/>
    </row>
    <row r="445606" spans="16:16" x14ac:dyDescent="0.3">
      <c r="P445606" s="83"/>
    </row>
    <row r="445607" spans="16:16" x14ac:dyDescent="0.3">
      <c r="P445607" s="83"/>
    </row>
    <row r="445608" spans="16:16" x14ac:dyDescent="0.3">
      <c r="P445608" s="83"/>
    </row>
    <row r="445609" spans="16:16" x14ac:dyDescent="0.3">
      <c r="P445609" s="83"/>
    </row>
    <row r="445610" spans="16:16" x14ac:dyDescent="0.3">
      <c r="P445610" s="83"/>
    </row>
    <row r="445611" spans="16:16" x14ac:dyDescent="0.3">
      <c r="P445611" s="83"/>
    </row>
    <row r="445612" spans="16:16" x14ac:dyDescent="0.3">
      <c r="P445612" s="83"/>
    </row>
    <row r="445613" spans="16:16" x14ac:dyDescent="0.3">
      <c r="P445613" s="83"/>
    </row>
    <row r="445614" spans="16:16" x14ac:dyDescent="0.3">
      <c r="P445614" s="83"/>
    </row>
    <row r="445615" spans="16:16" x14ac:dyDescent="0.3">
      <c r="P445615" s="83"/>
    </row>
    <row r="445616" spans="16:16" x14ac:dyDescent="0.3">
      <c r="P445616" s="83"/>
    </row>
    <row r="445617" spans="16:16" x14ac:dyDescent="0.3">
      <c r="P445617" s="83"/>
    </row>
    <row r="445618" spans="16:16" x14ac:dyDescent="0.3">
      <c r="P445618" s="83"/>
    </row>
    <row r="445619" spans="16:16" x14ac:dyDescent="0.3">
      <c r="P445619" s="83"/>
    </row>
    <row r="445620" spans="16:16" x14ac:dyDescent="0.3">
      <c r="P445620" s="83"/>
    </row>
    <row r="445621" spans="16:16" x14ac:dyDescent="0.3">
      <c r="P445621" s="83"/>
    </row>
    <row r="445622" spans="16:16" x14ac:dyDescent="0.3">
      <c r="P445622" s="83"/>
    </row>
    <row r="445623" spans="16:16" x14ac:dyDescent="0.3">
      <c r="P445623" s="83"/>
    </row>
    <row r="445624" spans="16:16" x14ac:dyDescent="0.3">
      <c r="P445624" s="83"/>
    </row>
    <row r="445625" spans="16:16" x14ac:dyDescent="0.3">
      <c r="P445625" s="83"/>
    </row>
    <row r="445626" spans="16:16" x14ac:dyDescent="0.3">
      <c r="P445626" s="83"/>
    </row>
    <row r="445627" spans="16:16" x14ac:dyDescent="0.3">
      <c r="P445627" s="83"/>
    </row>
    <row r="445628" spans="16:16" x14ac:dyDescent="0.3">
      <c r="P445628" s="83"/>
    </row>
    <row r="445629" spans="16:16" x14ac:dyDescent="0.3">
      <c r="P445629" s="83"/>
    </row>
    <row r="445630" spans="16:16" x14ac:dyDescent="0.3">
      <c r="P445630" s="83"/>
    </row>
    <row r="445631" spans="16:16" x14ac:dyDescent="0.3">
      <c r="P445631" s="83"/>
    </row>
    <row r="445632" spans="16:16" x14ac:dyDescent="0.3">
      <c r="P445632" s="83"/>
    </row>
    <row r="445633" spans="16:16" x14ac:dyDescent="0.3">
      <c r="P445633" s="83"/>
    </row>
    <row r="445634" spans="16:16" x14ac:dyDescent="0.3">
      <c r="P445634" s="83"/>
    </row>
    <row r="445635" spans="16:16" x14ac:dyDescent="0.3">
      <c r="P445635" s="83"/>
    </row>
    <row r="445636" spans="16:16" x14ac:dyDescent="0.3">
      <c r="P445636" s="83"/>
    </row>
    <row r="445637" spans="16:16" x14ac:dyDescent="0.3">
      <c r="P445637" s="83"/>
    </row>
    <row r="445638" spans="16:16" x14ac:dyDescent="0.3">
      <c r="P445638" s="83"/>
    </row>
    <row r="445639" spans="16:16" x14ac:dyDescent="0.3">
      <c r="P445639" s="83"/>
    </row>
    <row r="445640" spans="16:16" x14ac:dyDescent="0.3">
      <c r="P445640" s="83"/>
    </row>
    <row r="445641" spans="16:16" x14ac:dyDescent="0.3">
      <c r="P445641" s="83"/>
    </row>
    <row r="445642" spans="16:16" x14ac:dyDescent="0.3">
      <c r="P445642" s="83"/>
    </row>
    <row r="445643" spans="16:16" x14ac:dyDescent="0.3">
      <c r="P445643" s="83"/>
    </row>
    <row r="445644" spans="16:16" x14ac:dyDescent="0.3">
      <c r="P445644" s="83"/>
    </row>
    <row r="445645" spans="16:16" x14ac:dyDescent="0.3">
      <c r="P445645" s="83"/>
    </row>
    <row r="445646" spans="16:16" x14ac:dyDescent="0.3">
      <c r="P445646" s="83"/>
    </row>
    <row r="445647" spans="16:16" x14ac:dyDescent="0.3">
      <c r="P445647" s="83"/>
    </row>
    <row r="445648" spans="16:16" x14ac:dyDescent="0.3">
      <c r="P445648" s="83"/>
    </row>
    <row r="445649" spans="16:16" x14ac:dyDescent="0.3">
      <c r="P445649" s="83"/>
    </row>
    <row r="445650" spans="16:16" x14ac:dyDescent="0.3">
      <c r="P445650" s="83"/>
    </row>
    <row r="445651" spans="16:16" x14ac:dyDescent="0.3">
      <c r="P445651" s="83"/>
    </row>
    <row r="445652" spans="16:16" x14ac:dyDescent="0.3">
      <c r="P445652" s="83"/>
    </row>
    <row r="445653" spans="16:16" x14ac:dyDescent="0.3">
      <c r="P445653" s="83"/>
    </row>
    <row r="445654" spans="16:16" x14ac:dyDescent="0.3">
      <c r="P445654" s="83"/>
    </row>
    <row r="445655" spans="16:16" x14ac:dyDescent="0.3">
      <c r="P445655" s="83"/>
    </row>
    <row r="445656" spans="16:16" x14ac:dyDescent="0.3">
      <c r="P445656" s="83"/>
    </row>
    <row r="445657" spans="16:16" x14ac:dyDescent="0.3">
      <c r="P445657" s="83"/>
    </row>
    <row r="445658" spans="16:16" x14ac:dyDescent="0.3">
      <c r="P445658" s="83"/>
    </row>
    <row r="445659" spans="16:16" x14ac:dyDescent="0.3">
      <c r="P445659" s="83"/>
    </row>
    <row r="445660" spans="16:16" x14ac:dyDescent="0.3">
      <c r="P445660" s="83"/>
    </row>
    <row r="445661" spans="16:16" x14ac:dyDescent="0.3">
      <c r="P445661" s="83"/>
    </row>
    <row r="445662" spans="16:16" x14ac:dyDescent="0.3">
      <c r="P445662" s="83"/>
    </row>
    <row r="445663" spans="16:16" x14ac:dyDescent="0.3">
      <c r="P445663" s="83"/>
    </row>
    <row r="445664" spans="16:16" x14ac:dyDescent="0.3">
      <c r="P445664" s="83"/>
    </row>
    <row r="445665" spans="16:16" x14ac:dyDescent="0.3">
      <c r="P445665" s="83"/>
    </row>
    <row r="445666" spans="16:16" x14ac:dyDescent="0.3">
      <c r="P445666" s="83"/>
    </row>
    <row r="445667" spans="16:16" x14ac:dyDescent="0.3">
      <c r="P445667" s="83"/>
    </row>
    <row r="445668" spans="16:16" x14ac:dyDescent="0.3">
      <c r="P445668" s="83"/>
    </row>
    <row r="445669" spans="16:16" x14ac:dyDescent="0.3">
      <c r="P445669" s="83"/>
    </row>
    <row r="445670" spans="16:16" x14ac:dyDescent="0.3">
      <c r="P445670" s="83"/>
    </row>
    <row r="445671" spans="16:16" x14ac:dyDescent="0.3">
      <c r="P445671" s="83"/>
    </row>
    <row r="445672" spans="16:16" x14ac:dyDescent="0.3">
      <c r="P445672" s="83"/>
    </row>
    <row r="445673" spans="16:16" x14ac:dyDescent="0.3">
      <c r="P445673" s="83"/>
    </row>
    <row r="445674" spans="16:16" x14ac:dyDescent="0.3">
      <c r="P445674" s="83"/>
    </row>
    <row r="445675" spans="16:16" x14ac:dyDescent="0.3">
      <c r="P445675" s="83"/>
    </row>
    <row r="445676" spans="16:16" x14ac:dyDescent="0.3">
      <c r="P445676" s="83"/>
    </row>
    <row r="445677" spans="16:16" x14ac:dyDescent="0.3">
      <c r="P445677" s="83"/>
    </row>
    <row r="445678" spans="16:16" x14ac:dyDescent="0.3">
      <c r="P445678" s="83"/>
    </row>
    <row r="445679" spans="16:16" x14ac:dyDescent="0.3">
      <c r="P445679" s="83"/>
    </row>
    <row r="445680" spans="16:16" x14ac:dyDescent="0.3">
      <c r="P445680" s="83"/>
    </row>
    <row r="445681" spans="16:16" x14ac:dyDescent="0.3">
      <c r="P445681" s="83"/>
    </row>
    <row r="445682" spans="16:16" x14ac:dyDescent="0.3">
      <c r="P445682" s="83"/>
    </row>
    <row r="445683" spans="16:16" x14ac:dyDescent="0.3">
      <c r="P445683" s="83"/>
    </row>
    <row r="445684" spans="16:16" x14ac:dyDescent="0.3">
      <c r="P445684" s="83"/>
    </row>
    <row r="445685" spans="16:16" x14ac:dyDescent="0.3">
      <c r="P445685" s="83"/>
    </row>
    <row r="445686" spans="16:16" x14ac:dyDescent="0.3">
      <c r="P445686" s="83"/>
    </row>
    <row r="445687" spans="16:16" x14ac:dyDescent="0.3">
      <c r="P445687" s="83"/>
    </row>
    <row r="445688" spans="16:16" x14ac:dyDescent="0.3">
      <c r="P445688" s="83"/>
    </row>
    <row r="445689" spans="16:16" x14ac:dyDescent="0.3">
      <c r="P445689" s="83"/>
    </row>
    <row r="445690" spans="16:16" x14ac:dyDescent="0.3">
      <c r="P445690" s="83"/>
    </row>
    <row r="445691" spans="16:16" x14ac:dyDescent="0.3">
      <c r="P445691" s="83"/>
    </row>
    <row r="445692" spans="16:16" x14ac:dyDescent="0.3">
      <c r="P445692" s="83"/>
    </row>
    <row r="445693" spans="16:16" x14ac:dyDescent="0.3">
      <c r="P445693" s="83"/>
    </row>
    <row r="445694" spans="16:16" x14ac:dyDescent="0.3">
      <c r="P445694" s="83"/>
    </row>
    <row r="445695" spans="16:16" x14ac:dyDescent="0.3">
      <c r="P445695" s="83"/>
    </row>
    <row r="445696" spans="16:16" x14ac:dyDescent="0.3">
      <c r="P445696" s="83"/>
    </row>
    <row r="445697" spans="16:16" x14ac:dyDescent="0.3">
      <c r="P445697" s="83"/>
    </row>
    <row r="445698" spans="16:16" x14ac:dyDescent="0.3">
      <c r="P445698" s="83"/>
    </row>
    <row r="445699" spans="16:16" x14ac:dyDescent="0.3">
      <c r="P445699" s="83"/>
    </row>
    <row r="445700" spans="16:16" x14ac:dyDescent="0.3">
      <c r="P445700" s="83"/>
    </row>
    <row r="445701" spans="16:16" x14ac:dyDescent="0.3">
      <c r="P445701" s="83"/>
    </row>
    <row r="445702" spans="16:16" x14ac:dyDescent="0.3">
      <c r="P445702" s="83"/>
    </row>
    <row r="445703" spans="16:16" x14ac:dyDescent="0.3">
      <c r="P445703" s="83"/>
    </row>
    <row r="445704" spans="16:16" x14ac:dyDescent="0.3">
      <c r="P445704" s="83"/>
    </row>
    <row r="445705" spans="16:16" x14ac:dyDescent="0.3">
      <c r="P445705" s="83"/>
    </row>
    <row r="445706" spans="16:16" x14ac:dyDescent="0.3">
      <c r="P445706" s="83"/>
    </row>
    <row r="445707" spans="16:16" x14ac:dyDescent="0.3">
      <c r="P445707" s="83"/>
    </row>
    <row r="445708" spans="16:16" x14ac:dyDescent="0.3">
      <c r="P445708" s="83"/>
    </row>
    <row r="445709" spans="16:16" x14ac:dyDescent="0.3">
      <c r="P445709" s="83"/>
    </row>
    <row r="445710" spans="16:16" x14ac:dyDescent="0.3">
      <c r="P445710" s="83"/>
    </row>
    <row r="445711" spans="16:16" x14ac:dyDescent="0.3">
      <c r="P445711" s="83"/>
    </row>
    <row r="445712" spans="16:16" x14ac:dyDescent="0.3">
      <c r="P445712" s="83"/>
    </row>
    <row r="445713" spans="16:16" x14ac:dyDescent="0.3">
      <c r="P445713" s="83"/>
    </row>
    <row r="445714" spans="16:16" x14ac:dyDescent="0.3">
      <c r="P445714" s="83"/>
    </row>
    <row r="445715" spans="16:16" x14ac:dyDescent="0.3">
      <c r="P445715" s="83"/>
    </row>
    <row r="445716" spans="16:16" x14ac:dyDescent="0.3">
      <c r="P445716" s="83"/>
    </row>
    <row r="445717" spans="16:16" x14ac:dyDescent="0.3">
      <c r="P445717" s="83"/>
    </row>
    <row r="445718" spans="16:16" x14ac:dyDescent="0.3">
      <c r="P445718" s="83"/>
    </row>
    <row r="445719" spans="16:16" x14ac:dyDescent="0.3">
      <c r="P445719" s="83"/>
    </row>
    <row r="445720" spans="16:16" x14ac:dyDescent="0.3">
      <c r="P445720" s="83"/>
    </row>
    <row r="445721" spans="16:16" x14ac:dyDescent="0.3">
      <c r="P445721" s="83"/>
    </row>
    <row r="445722" spans="16:16" x14ac:dyDescent="0.3">
      <c r="P445722" s="83"/>
    </row>
    <row r="445723" spans="16:16" x14ac:dyDescent="0.3">
      <c r="P445723" s="83"/>
    </row>
    <row r="445724" spans="16:16" x14ac:dyDescent="0.3">
      <c r="P445724" s="83"/>
    </row>
    <row r="445725" spans="16:16" x14ac:dyDescent="0.3">
      <c r="P445725" s="83"/>
    </row>
    <row r="445726" spans="16:16" x14ac:dyDescent="0.3">
      <c r="P445726" s="83"/>
    </row>
    <row r="445727" spans="16:16" x14ac:dyDescent="0.3">
      <c r="P445727" s="83"/>
    </row>
    <row r="445728" spans="16:16" x14ac:dyDescent="0.3">
      <c r="P445728" s="83"/>
    </row>
    <row r="445729" spans="16:16" x14ac:dyDescent="0.3">
      <c r="P445729" s="83"/>
    </row>
    <row r="445730" spans="16:16" x14ac:dyDescent="0.3">
      <c r="P445730" s="83"/>
    </row>
    <row r="445731" spans="16:16" x14ac:dyDescent="0.3">
      <c r="P445731" s="83"/>
    </row>
    <row r="445732" spans="16:16" x14ac:dyDescent="0.3">
      <c r="P445732" s="83"/>
    </row>
    <row r="445733" spans="16:16" x14ac:dyDescent="0.3">
      <c r="P445733" s="83"/>
    </row>
    <row r="445734" spans="16:16" x14ac:dyDescent="0.3">
      <c r="P445734" s="83"/>
    </row>
    <row r="445735" spans="16:16" x14ac:dyDescent="0.3">
      <c r="P445735" s="83"/>
    </row>
    <row r="445736" spans="16:16" x14ac:dyDescent="0.3">
      <c r="P445736" s="83"/>
    </row>
    <row r="445737" spans="16:16" x14ac:dyDescent="0.3">
      <c r="P445737" s="83"/>
    </row>
    <row r="445738" spans="16:16" x14ac:dyDescent="0.3">
      <c r="P445738" s="83"/>
    </row>
    <row r="445739" spans="16:16" x14ac:dyDescent="0.3">
      <c r="P445739" s="83"/>
    </row>
    <row r="445740" spans="16:16" x14ac:dyDescent="0.3">
      <c r="P445740" s="83"/>
    </row>
    <row r="445741" spans="16:16" x14ac:dyDescent="0.3">
      <c r="P445741" s="83"/>
    </row>
    <row r="445742" spans="16:16" x14ac:dyDescent="0.3">
      <c r="P445742" s="83"/>
    </row>
    <row r="445743" spans="16:16" x14ac:dyDescent="0.3">
      <c r="P445743" s="83"/>
    </row>
    <row r="445744" spans="16:16" x14ac:dyDescent="0.3">
      <c r="P445744" s="83"/>
    </row>
    <row r="445745" spans="16:16" x14ac:dyDescent="0.3">
      <c r="P445745" s="83"/>
    </row>
    <row r="445746" spans="16:16" x14ac:dyDescent="0.3">
      <c r="P445746" s="83"/>
    </row>
    <row r="445747" spans="16:16" x14ac:dyDescent="0.3">
      <c r="P445747" s="83"/>
    </row>
    <row r="445748" spans="16:16" x14ac:dyDescent="0.3">
      <c r="P445748" s="83"/>
    </row>
    <row r="445749" spans="16:16" x14ac:dyDescent="0.3">
      <c r="P445749" s="83"/>
    </row>
    <row r="445750" spans="16:16" x14ac:dyDescent="0.3">
      <c r="P445750" s="83"/>
    </row>
    <row r="445751" spans="16:16" x14ac:dyDescent="0.3">
      <c r="P445751" s="83"/>
    </row>
    <row r="445752" spans="16:16" x14ac:dyDescent="0.3">
      <c r="P445752" s="83"/>
    </row>
    <row r="445753" spans="16:16" x14ac:dyDescent="0.3">
      <c r="P445753" s="83"/>
    </row>
    <row r="445754" spans="16:16" x14ac:dyDescent="0.3">
      <c r="P445754" s="83"/>
    </row>
    <row r="445755" spans="16:16" x14ac:dyDescent="0.3">
      <c r="P445755" s="83"/>
    </row>
    <row r="445756" spans="16:16" x14ac:dyDescent="0.3">
      <c r="P445756" s="83"/>
    </row>
    <row r="445757" spans="16:16" x14ac:dyDescent="0.3">
      <c r="P445757" s="83"/>
    </row>
    <row r="445758" spans="16:16" x14ac:dyDescent="0.3">
      <c r="P445758" s="83"/>
    </row>
    <row r="445759" spans="16:16" x14ac:dyDescent="0.3">
      <c r="P445759" s="83"/>
    </row>
    <row r="445760" spans="16:16" x14ac:dyDescent="0.3">
      <c r="P445760" s="83"/>
    </row>
    <row r="445761" spans="16:16" x14ac:dyDescent="0.3">
      <c r="P445761" s="83"/>
    </row>
    <row r="445762" spans="16:16" x14ac:dyDescent="0.3">
      <c r="P445762" s="83"/>
    </row>
    <row r="445763" spans="16:16" x14ac:dyDescent="0.3">
      <c r="P445763" s="83"/>
    </row>
    <row r="445764" spans="16:16" x14ac:dyDescent="0.3">
      <c r="P445764" s="83"/>
    </row>
    <row r="445765" spans="16:16" x14ac:dyDescent="0.3">
      <c r="P445765" s="83"/>
    </row>
    <row r="445766" spans="16:16" x14ac:dyDescent="0.3">
      <c r="P445766" s="83"/>
    </row>
    <row r="445767" spans="16:16" x14ac:dyDescent="0.3">
      <c r="P445767" s="83"/>
    </row>
    <row r="445768" spans="16:16" x14ac:dyDescent="0.3">
      <c r="P445768" s="83"/>
    </row>
    <row r="445769" spans="16:16" x14ac:dyDescent="0.3">
      <c r="P445769" s="83"/>
    </row>
    <row r="445770" spans="16:16" x14ac:dyDescent="0.3">
      <c r="P445770" s="83"/>
    </row>
    <row r="445771" spans="16:16" x14ac:dyDescent="0.3">
      <c r="P445771" s="83"/>
    </row>
    <row r="445772" spans="16:16" x14ac:dyDescent="0.3">
      <c r="P445772" s="83"/>
    </row>
    <row r="445773" spans="16:16" x14ac:dyDescent="0.3">
      <c r="P445773" s="83"/>
    </row>
    <row r="445774" spans="16:16" x14ac:dyDescent="0.3">
      <c r="P445774" s="83"/>
    </row>
    <row r="445775" spans="16:16" x14ac:dyDescent="0.3">
      <c r="P445775" s="83"/>
    </row>
    <row r="445776" spans="16:16" x14ac:dyDescent="0.3">
      <c r="P445776" s="83"/>
    </row>
    <row r="445777" spans="16:16" x14ac:dyDescent="0.3">
      <c r="P445777" s="83"/>
    </row>
    <row r="445778" spans="16:16" x14ac:dyDescent="0.3">
      <c r="P445778" s="83"/>
    </row>
    <row r="445779" spans="16:16" x14ac:dyDescent="0.3">
      <c r="P445779" s="83"/>
    </row>
    <row r="445780" spans="16:16" x14ac:dyDescent="0.3">
      <c r="P445780" s="83"/>
    </row>
    <row r="445781" spans="16:16" x14ac:dyDescent="0.3">
      <c r="P445781" s="83"/>
    </row>
    <row r="445782" spans="16:16" x14ac:dyDescent="0.3">
      <c r="P445782" s="83"/>
    </row>
    <row r="445783" spans="16:16" x14ac:dyDescent="0.3">
      <c r="P445783" s="83"/>
    </row>
    <row r="445784" spans="16:16" x14ac:dyDescent="0.3">
      <c r="P445784" s="83"/>
    </row>
    <row r="445785" spans="16:16" x14ac:dyDescent="0.3">
      <c r="P445785" s="83"/>
    </row>
    <row r="445786" spans="16:16" x14ac:dyDescent="0.3">
      <c r="P445786" s="83"/>
    </row>
    <row r="445787" spans="16:16" x14ac:dyDescent="0.3">
      <c r="P445787" s="83"/>
    </row>
    <row r="445788" spans="16:16" x14ac:dyDescent="0.3">
      <c r="P445788" s="83"/>
    </row>
    <row r="445789" spans="16:16" x14ac:dyDescent="0.3">
      <c r="P445789" s="83"/>
    </row>
    <row r="445790" spans="16:16" x14ac:dyDescent="0.3">
      <c r="P445790" s="83"/>
    </row>
    <row r="445791" spans="16:16" x14ac:dyDescent="0.3">
      <c r="P445791" s="83"/>
    </row>
    <row r="445792" spans="16:16" x14ac:dyDescent="0.3">
      <c r="P445792" s="83"/>
    </row>
    <row r="445793" spans="16:16" x14ac:dyDescent="0.3">
      <c r="P445793" s="83"/>
    </row>
    <row r="445794" spans="16:16" x14ac:dyDescent="0.3">
      <c r="P445794" s="83"/>
    </row>
    <row r="445795" spans="16:16" x14ac:dyDescent="0.3">
      <c r="P445795" s="83"/>
    </row>
    <row r="445796" spans="16:16" x14ac:dyDescent="0.3">
      <c r="P445796" s="83"/>
    </row>
    <row r="445797" spans="16:16" x14ac:dyDescent="0.3">
      <c r="P445797" s="83"/>
    </row>
    <row r="445798" spans="16:16" x14ac:dyDescent="0.3">
      <c r="P445798" s="83"/>
    </row>
    <row r="445799" spans="16:16" x14ac:dyDescent="0.3">
      <c r="P445799" s="83"/>
    </row>
    <row r="445800" spans="16:16" x14ac:dyDescent="0.3">
      <c r="P445800" s="83"/>
    </row>
    <row r="445801" spans="16:16" x14ac:dyDescent="0.3">
      <c r="P445801" s="83"/>
    </row>
    <row r="445802" spans="16:16" x14ac:dyDescent="0.3">
      <c r="P445802" s="83"/>
    </row>
    <row r="445803" spans="16:16" x14ac:dyDescent="0.3">
      <c r="P445803" s="83"/>
    </row>
    <row r="445804" spans="16:16" x14ac:dyDescent="0.3">
      <c r="P445804" s="83"/>
    </row>
    <row r="445805" spans="16:16" x14ac:dyDescent="0.3">
      <c r="P445805" s="83"/>
    </row>
    <row r="445806" spans="16:16" x14ac:dyDescent="0.3">
      <c r="P445806" s="83"/>
    </row>
    <row r="445807" spans="16:16" x14ac:dyDescent="0.3">
      <c r="P445807" s="83"/>
    </row>
    <row r="445808" spans="16:16" x14ac:dyDescent="0.3">
      <c r="P445808" s="83"/>
    </row>
    <row r="445809" spans="16:16" x14ac:dyDescent="0.3">
      <c r="P445809" s="83"/>
    </row>
    <row r="445810" spans="16:16" x14ac:dyDescent="0.3">
      <c r="P445810" s="83"/>
    </row>
    <row r="445811" spans="16:16" x14ac:dyDescent="0.3">
      <c r="P445811" s="83"/>
    </row>
    <row r="445812" spans="16:16" x14ac:dyDescent="0.3">
      <c r="P445812" s="83"/>
    </row>
    <row r="445813" spans="16:16" x14ac:dyDescent="0.3">
      <c r="P445813" s="83"/>
    </row>
    <row r="445814" spans="16:16" x14ac:dyDescent="0.3">
      <c r="P445814" s="83"/>
    </row>
    <row r="445815" spans="16:16" x14ac:dyDescent="0.3">
      <c r="P445815" s="83"/>
    </row>
    <row r="445816" spans="16:16" x14ac:dyDescent="0.3">
      <c r="P445816" s="83"/>
    </row>
    <row r="445817" spans="16:16" x14ac:dyDescent="0.3">
      <c r="P445817" s="83"/>
    </row>
    <row r="445818" spans="16:16" x14ac:dyDescent="0.3">
      <c r="P445818" s="83"/>
    </row>
    <row r="445819" spans="16:16" x14ac:dyDescent="0.3">
      <c r="P445819" s="83"/>
    </row>
    <row r="445820" spans="16:16" x14ac:dyDescent="0.3">
      <c r="P445820" s="83"/>
    </row>
    <row r="445821" spans="16:16" x14ac:dyDescent="0.3">
      <c r="P445821" s="83"/>
    </row>
    <row r="445822" spans="16:16" x14ac:dyDescent="0.3">
      <c r="P445822" s="83"/>
    </row>
    <row r="445823" spans="16:16" x14ac:dyDescent="0.3">
      <c r="P445823" s="83"/>
    </row>
    <row r="445824" spans="16:16" x14ac:dyDescent="0.3">
      <c r="P445824" s="83"/>
    </row>
    <row r="445825" spans="16:16" x14ac:dyDescent="0.3">
      <c r="P445825" s="83"/>
    </row>
    <row r="445826" spans="16:16" x14ac:dyDescent="0.3">
      <c r="P445826" s="83"/>
    </row>
    <row r="445827" spans="16:16" x14ac:dyDescent="0.3">
      <c r="P445827" s="83"/>
    </row>
    <row r="445828" spans="16:16" x14ac:dyDescent="0.3">
      <c r="P445828" s="83"/>
    </row>
    <row r="445829" spans="16:16" x14ac:dyDescent="0.3">
      <c r="P445829" s="83"/>
    </row>
    <row r="445830" spans="16:16" x14ac:dyDescent="0.3">
      <c r="P445830" s="83"/>
    </row>
    <row r="445831" spans="16:16" x14ac:dyDescent="0.3">
      <c r="P445831" s="83"/>
    </row>
    <row r="445832" spans="16:16" x14ac:dyDescent="0.3">
      <c r="P445832" s="83"/>
    </row>
    <row r="445833" spans="16:16" x14ac:dyDescent="0.3">
      <c r="P445833" s="83"/>
    </row>
    <row r="445834" spans="16:16" x14ac:dyDescent="0.3">
      <c r="P445834" s="83"/>
    </row>
    <row r="445835" spans="16:16" x14ac:dyDescent="0.3">
      <c r="P445835" s="83"/>
    </row>
    <row r="445836" spans="16:16" x14ac:dyDescent="0.3">
      <c r="P445836" s="83"/>
    </row>
    <row r="445837" spans="16:16" x14ac:dyDescent="0.3">
      <c r="P445837" s="83"/>
    </row>
    <row r="445838" spans="16:16" x14ac:dyDescent="0.3">
      <c r="P445838" s="83"/>
    </row>
    <row r="445839" spans="16:16" x14ac:dyDescent="0.3">
      <c r="P445839" s="83"/>
    </row>
    <row r="445840" spans="16:16" x14ac:dyDescent="0.3">
      <c r="P445840" s="83"/>
    </row>
    <row r="445841" spans="16:16" x14ac:dyDescent="0.3">
      <c r="P445841" s="83"/>
    </row>
    <row r="445842" spans="16:16" x14ac:dyDescent="0.3">
      <c r="P445842" s="83"/>
    </row>
    <row r="445843" spans="16:16" x14ac:dyDescent="0.3">
      <c r="P445843" s="83"/>
    </row>
    <row r="445844" spans="16:16" x14ac:dyDescent="0.3">
      <c r="P445844" s="83"/>
    </row>
    <row r="445845" spans="16:16" x14ac:dyDescent="0.3">
      <c r="P445845" s="83"/>
    </row>
    <row r="445846" spans="16:16" x14ac:dyDescent="0.3">
      <c r="P445846" s="83"/>
    </row>
    <row r="445847" spans="16:16" x14ac:dyDescent="0.3">
      <c r="P445847" s="83"/>
    </row>
    <row r="445848" spans="16:16" x14ac:dyDescent="0.3">
      <c r="P445848" s="83"/>
    </row>
    <row r="445849" spans="16:16" x14ac:dyDescent="0.3">
      <c r="P445849" s="83"/>
    </row>
    <row r="445850" spans="16:16" x14ac:dyDescent="0.3">
      <c r="P445850" s="83"/>
    </row>
    <row r="445851" spans="16:16" x14ac:dyDescent="0.3">
      <c r="P445851" s="83"/>
    </row>
    <row r="445852" spans="16:16" x14ac:dyDescent="0.3">
      <c r="P445852" s="83"/>
    </row>
    <row r="445853" spans="16:16" x14ac:dyDescent="0.3">
      <c r="P445853" s="83"/>
    </row>
    <row r="445854" spans="16:16" x14ac:dyDescent="0.3">
      <c r="P445854" s="83"/>
    </row>
    <row r="445855" spans="16:16" x14ac:dyDescent="0.3">
      <c r="P445855" s="83"/>
    </row>
    <row r="445856" spans="16:16" x14ac:dyDescent="0.3">
      <c r="P445856" s="83"/>
    </row>
    <row r="445857" spans="16:16" x14ac:dyDescent="0.3">
      <c r="P445857" s="83"/>
    </row>
    <row r="445858" spans="16:16" x14ac:dyDescent="0.3">
      <c r="P445858" s="83"/>
    </row>
    <row r="445859" spans="16:16" x14ac:dyDescent="0.3">
      <c r="P445859" s="83"/>
    </row>
    <row r="445860" spans="16:16" x14ac:dyDescent="0.3">
      <c r="P445860" s="83"/>
    </row>
    <row r="445861" spans="16:16" x14ac:dyDescent="0.3">
      <c r="P445861" s="83"/>
    </row>
    <row r="445862" spans="16:16" x14ac:dyDescent="0.3">
      <c r="P445862" s="83"/>
    </row>
    <row r="445863" spans="16:16" x14ac:dyDescent="0.3">
      <c r="P445863" s="83"/>
    </row>
    <row r="445864" spans="16:16" x14ac:dyDescent="0.3">
      <c r="P445864" s="83"/>
    </row>
    <row r="445865" spans="16:16" x14ac:dyDescent="0.3">
      <c r="P445865" s="83"/>
    </row>
    <row r="445866" spans="16:16" x14ac:dyDescent="0.3">
      <c r="P445866" s="83"/>
    </row>
    <row r="445867" spans="16:16" x14ac:dyDescent="0.3">
      <c r="P445867" s="83"/>
    </row>
    <row r="445868" spans="16:16" x14ac:dyDescent="0.3">
      <c r="P445868" s="83"/>
    </row>
    <row r="445869" spans="16:16" x14ac:dyDescent="0.3">
      <c r="P445869" s="83"/>
    </row>
    <row r="445870" spans="16:16" x14ac:dyDescent="0.3">
      <c r="P445870" s="83"/>
    </row>
    <row r="445871" spans="16:16" x14ac:dyDescent="0.3">
      <c r="P445871" s="83"/>
    </row>
    <row r="445872" spans="16:16" x14ac:dyDescent="0.3">
      <c r="P445872" s="83"/>
    </row>
    <row r="445873" spans="16:16" x14ac:dyDescent="0.3">
      <c r="P445873" s="83"/>
    </row>
    <row r="445874" spans="16:16" x14ac:dyDescent="0.3">
      <c r="P445874" s="83"/>
    </row>
    <row r="445875" spans="16:16" x14ac:dyDescent="0.3">
      <c r="P445875" s="83"/>
    </row>
    <row r="445876" spans="16:16" x14ac:dyDescent="0.3">
      <c r="P445876" s="83"/>
    </row>
    <row r="445877" spans="16:16" x14ac:dyDescent="0.3">
      <c r="P445877" s="83"/>
    </row>
    <row r="445878" spans="16:16" x14ac:dyDescent="0.3">
      <c r="P445878" s="83"/>
    </row>
    <row r="445879" spans="16:16" x14ac:dyDescent="0.3">
      <c r="P445879" s="83"/>
    </row>
    <row r="445880" spans="16:16" x14ac:dyDescent="0.3">
      <c r="P445880" s="83"/>
    </row>
    <row r="445881" spans="16:16" x14ac:dyDescent="0.3">
      <c r="P445881" s="83"/>
    </row>
    <row r="445882" spans="16:16" x14ac:dyDescent="0.3">
      <c r="P445882" s="83"/>
    </row>
    <row r="445883" spans="16:16" x14ac:dyDescent="0.3">
      <c r="P445883" s="83"/>
    </row>
    <row r="445884" spans="16:16" x14ac:dyDescent="0.3">
      <c r="P445884" s="83"/>
    </row>
    <row r="445885" spans="16:16" x14ac:dyDescent="0.3">
      <c r="P445885" s="83"/>
    </row>
    <row r="445886" spans="16:16" x14ac:dyDescent="0.3">
      <c r="P445886" s="83"/>
    </row>
    <row r="445887" spans="16:16" x14ac:dyDescent="0.3">
      <c r="P445887" s="83"/>
    </row>
    <row r="445888" spans="16:16" x14ac:dyDescent="0.3">
      <c r="P445888" s="83"/>
    </row>
    <row r="445889" spans="16:16" x14ac:dyDescent="0.3">
      <c r="P445889" s="83"/>
    </row>
    <row r="445890" spans="16:16" x14ac:dyDescent="0.3">
      <c r="P445890" s="83"/>
    </row>
    <row r="445891" spans="16:16" x14ac:dyDescent="0.3">
      <c r="P445891" s="83"/>
    </row>
    <row r="445892" spans="16:16" x14ac:dyDescent="0.3">
      <c r="P445892" s="83"/>
    </row>
    <row r="445893" spans="16:16" x14ac:dyDescent="0.3">
      <c r="P445893" s="83"/>
    </row>
    <row r="445894" spans="16:16" x14ac:dyDescent="0.3">
      <c r="P445894" s="83"/>
    </row>
    <row r="445895" spans="16:16" x14ac:dyDescent="0.3">
      <c r="P445895" s="83"/>
    </row>
    <row r="445896" spans="16:16" x14ac:dyDescent="0.3">
      <c r="P445896" s="83"/>
    </row>
    <row r="445897" spans="16:16" x14ac:dyDescent="0.3">
      <c r="P445897" s="83"/>
    </row>
    <row r="445898" spans="16:16" x14ac:dyDescent="0.3">
      <c r="P445898" s="83"/>
    </row>
    <row r="445899" spans="16:16" x14ac:dyDescent="0.3">
      <c r="P445899" s="83"/>
    </row>
    <row r="445900" spans="16:16" x14ac:dyDescent="0.3">
      <c r="P445900" s="83"/>
    </row>
    <row r="445901" spans="16:16" x14ac:dyDescent="0.3">
      <c r="P445901" s="83"/>
    </row>
    <row r="445902" spans="16:16" x14ac:dyDescent="0.3">
      <c r="P445902" s="83"/>
    </row>
    <row r="445903" spans="16:16" x14ac:dyDescent="0.3">
      <c r="P445903" s="83"/>
    </row>
    <row r="445904" spans="16:16" x14ac:dyDescent="0.3">
      <c r="P445904" s="83"/>
    </row>
    <row r="445905" spans="16:16" x14ac:dyDescent="0.3">
      <c r="P445905" s="83"/>
    </row>
    <row r="445906" spans="16:16" x14ac:dyDescent="0.3">
      <c r="P445906" s="83"/>
    </row>
    <row r="445907" spans="16:16" x14ac:dyDescent="0.3">
      <c r="P445907" s="83"/>
    </row>
    <row r="445908" spans="16:16" x14ac:dyDescent="0.3">
      <c r="P445908" s="83"/>
    </row>
    <row r="445909" spans="16:16" x14ac:dyDescent="0.3">
      <c r="P445909" s="83"/>
    </row>
    <row r="445910" spans="16:16" x14ac:dyDescent="0.3">
      <c r="P445910" s="83"/>
    </row>
    <row r="445911" spans="16:16" x14ac:dyDescent="0.3">
      <c r="P445911" s="83"/>
    </row>
    <row r="445912" spans="16:16" x14ac:dyDescent="0.3">
      <c r="P445912" s="83"/>
    </row>
    <row r="445913" spans="16:16" x14ac:dyDescent="0.3">
      <c r="P445913" s="83"/>
    </row>
    <row r="445914" spans="16:16" x14ac:dyDescent="0.3">
      <c r="P445914" s="83"/>
    </row>
    <row r="445915" spans="16:16" x14ac:dyDescent="0.3">
      <c r="P445915" s="83"/>
    </row>
    <row r="445916" spans="16:16" x14ac:dyDescent="0.3">
      <c r="P445916" s="83"/>
    </row>
    <row r="445917" spans="16:16" x14ac:dyDescent="0.3">
      <c r="P445917" s="83"/>
    </row>
    <row r="445918" spans="16:16" x14ac:dyDescent="0.3">
      <c r="P445918" s="83"/>
    </row>
    <row r="445919" spans="16:16" x14ac:dyDescent="0.3">
      <c r="P445919" s="83"/>
    </row>
    <row r="445920" spans="16:16" x14ac:dyDescent="0.3">
      <c r="P445920" s="83"/>
    </row>
    <row r="445921" spans="16:16" x14ac:dyDescent="0.3">
      <c r="P445921" s="83"/>
    </row>
    <row r="445922" spans="16:16" x14ac:dyDescent="0.3">
      <c r="P445922" s="83"/>
    </row>
    <row r="445923" spans="16:16" x14ac:dyDescent="0.3">
      <c r="P445923" s="83"/>
    </row>
    <row r="445924" spans="16:16" x14ac:dyDescent="0.3">
      <c r="P445924" s="83"/>
    </row>
    <row r="445925" spans="16:16" x14ac:dyDescent="0.3">
      <c r="P445925" s="83"/>
    </row>
    <row r="445926" spans="16:16" x14ac:dyDescent="0.3">
      <c r="P445926" s="83"/>
    </row>
    <row r="445927" spans="16:16" x14ac:dyDescent="0.3">
      <c r="P445927" s="83"/>
    </row>
    <row r="445928" spans="16:16" x14ac:dyDescent="0.3">
      <c r="P445928" s="83"/>
    </row>
    <row r="445929" spans="16:16" x14ac:dyDescent="0.3">
      <c r="P445929" s="83"/>
    </row>
    <row r="445930" spans="16:16" x14ac:dyDescent="0.3">
      <c r="P445930" s="83"/>
    </row>
    <row r="445931" spans="16:16" x14ac:dyDescent="0.3">
      <c r="P445931" s="83"/>
    </row>
    <row r="445932" spans="16:16" x14ac:dyDescent="0.3">
      <c r="P445932" s="83"/>
    </row>
    <row r="445933" spans="16:16" x14ac:dyDescent="0.3">
      <c r="P445933" s="83"/>
    </row>
    <row r="445934" spans="16:16" x14ac:dyDescent="0.3">
      <c r="P445934" s="83"/>
    </row>
    <row r="445935" spans="16:16" x14ac:dyDescent="0.3">
      <c r="P445935" s="83"/>
    </row>
    <row r="445936" spans="16:16" x14ac:dyDescent="0.3">
      <c r="P445936" s="83"/>
    </row>
    <row r="445937" spans="16:16" x14ac:dyDescent="0.3">
      <c r="P445937" s="83"/>
    </row>
    <row r="445938" spans="16:16" x14ac:dyDescent="0.3">
      <c r="P445938" s="83"/>
    </row>
    <row r="445939" spans="16:16" x14ac:dyDescent="0.3">
      <c r="P445939" s="83"/>
    </row>
    <row r="445940" spans="16:16" x14ac:dyDescent="0.3">
      <c r="P445940" s="83"/>
    </row>
    <row r="445941" spans="16:16" x14ac:dyDescent="0.3">
      <c r="P445941" s="83"/>
    </row>
    <row r="445942" spans="16:16" x14ac:dyDescent="0.3">
      <c r="P445942" s="83"/>
    </row>
    <row r="445943" spans="16:16" x14ac:dyDescent="0.3">
      <c r="P445943" s="83"/>
    </row>
    <row r="445944" spans="16:16" x14ac:dyDescent="0.3">
      <c r="P445944" s="83"/>
    </row>
    <row r="445945" spans="16:16" x14ac:dyDescent="0.3">
      <c r="P445945" s="83"/>
    </row>
    <row r="445946" spans="16:16" x14ac:dyDescent="0.3">
      <c r="P445946" s="83"/>
    </row>
    <row r="445947" spans="16:16" x14ac:dyDescent="0.3">
      <c r="P445947" s="83"/>
    </row>
    <row r="445948" spans="16:16" x14ac:dyDescent="0.3">
      <c r="P445948" s="83"/>
    </row>
    <row r="445949" spans="16:16" x14ac:dyDescent="0.3">
      <c r="P445949" s="83"/>
    </row>
    <row r="445950" spans="16:16" x14ac:dyDescent="0.3">
      <c r="P445950" s="83"/>
    </row>
    <row r="445951" spans="16:16" x14ac:dyDescent="0.3">
      <c r="P445951" s="83"/>
    </row>
    <row r="445952" spans="16:16" x14ac:dyDescent="0.3">
      <c r="P445952" s="83"/>
    </row>
    <row r="445953" spans="16:16" x14ac:dyDescent="0.3">
      <c r="P445953" s="83"/>
    </row>
    <row r="445954" spans="16:16" x14ac:dyDescent="0.3">
      <c r="P445954" s="83"/>
    </row>
    <row r="445955" spans="16:16" x14ac:dyDescent="0.3">
      <c r="P445955" s="83"/>
    </row>
    <row r="445956" spans="16:16" x14ac:dyDescent="0.3">
      <c r="P445956" s="83"/>
    </row>
    <row r="445957" spans="16:16" x14ac:dyDescent="0.3">
      <c r="P445957" s="83"/>
    </row>
    <row r="445958" spans="16:16" x14ac:dyDescent="0.3">
      <c r="P445958" s="83"/>
    </row>
    <row r="445959" spans="16:16" x14ac:dyDescent="0.3">
      <c r="P445959" s="83"/>
    </row>
    <row r="445960" spans="16:16" x14ac:dyDescent="0.3">
      <c r="P445960" s="83"/>
    </row>
    <row r="445961" spans="16:16" x14ac:dyDescent="0.3">
      <c r="P445961" s="83"/>
    </row>
    <row r="445962" spans="16:16" x14ac:dyDescent="0.3">
      <c r="P445962" s="83"/>
    </row>
    <row r="445963" spans="16:16" x14ac:dyDescent="0.3">
      <c r="P445963" s="83"/>
    </row>
    <row r="445964" spans="16:16" x14ac:dyDescent="0.3">
      <c r="P445964" s="83"/>
    </row>
    <row r="445965" spans="16:16" x14ac:dyDescent="0.3">
      <c r="P445965" s="83"/>
    </row>
    <row r="445966" spans="16:16" x14ac:dyDescent="0.3">
      <c r="P445966" s="83"/>
    </row>
    <row r="445967" spans="16:16" x14ac:dyDescent="0.3">
      <c r="P445967" s="83"/>
    </row>
    <row r="445968" spans="16:16" x14ac:dyDescent="0.3">
      <c r="P445968" s="83"/>
    </row>
    <row r="445969" spans="16:16" x14ac:dyDescent="0.3">
      <c r="P445969" s="83"/>
    </row>
    <row r="445970" spans="16:16" x14ac:dyDescent="0.3">
      <c r="P445970" s="83"/>
    </row>
    <row r="445971" spans="16:16" x14ac:dyDescent="0.3">
      <c r="P445971" s="83"/>
    </row>
    <row r="445972" spans="16:16" x14ac:dyDescent="0.3">
      <c r="P445972" s="83"/>
    </row>
    <row r="445973" spans="16:16" x14ac:dyDescent="0.3">
      <c r="P445973" s="83"/>
    </row>
    <row r="445974" spans="16:16" x14ac:dyDescent="0.3">
      <c r="P445974" s="83"/>
    </row>
    <row r="445975" spans="16:16" x14ac:dyDescent="0.3">
      <c r="P445975" s="83"/>
    </row>
    <row r="445976" spans="16:16" x14ac:dyDescent="0.3">
      <c r="P445976" s="83"/>
    </row>
    <row r="445977" spans="16:16" x14ac:dyDescent="0.3">
      <c r="P445977" s="83"/>
    </row>
    <row r="445978" spans="16:16" x14ac:dyDescent="0.3">
      <c r="P445978" s="83"/>
    </row>
    <row r="445979" spans="16:16" x14ac:dyDescent="0.3">
      <c r="P445979" s="83"/>
    </row>
    <row r="445980" spans="16:16" x14ac:dyDescent="0.3">
      <c r="P445980" s="83"/>
    </row>
    <row r="445981" spans="16:16" x14ac:dyDescent="0.3">
      <c r="P445981" s="83"/>
    </row>
    <row r="445982" spans="16:16" x14ac:dyDescent="0.3">
      <c r="P445982" s="83"/>
    </row>
    <row r="445983" spans="16:16" x14ac:dyDescent="0.3">
      <c r="P445983" s="83"/>
    </row>
    <row r="445984" spans="16:16" x14ac:dyDescent="0.3">
      <c r="P445984" s="83"/>
    </row>
    <row r="445985" spans="16:16" x14ac:dyDescent="0.3">
      <c r="P445985" s="83"/>
    </row>
    <row r="445986" spans="16:16" x14ac:dyDescent="0.3">
      <c r="P445986" s="83"/>
    </row>
    <row r="445987" spans="16:16" x14ac:dyDescent="0.3">
      <c r="P445987" s="83"/>
    </row>
    <row r="445988" spans="16:16" x14ac:dyDescent="0.3">
      <c r="P445988" s="83"/>
    </row>
    <row r="445989" spans="16:16" x14ac:dyDescent="0.3">
      <c r="P445989" s="83"/>
    </row>
    <row r="445990" spans="16:16" x14ac:dyDescent="0.3">
      <c r="P445990" s="83"/>
    </row>
    <row r="445991" spans="16:16" x14ac:dyDescent="0.3">
      <c r="P445991" s="83"/>
    </row>
    <row r="445992" spans="16:16" x14ac:dyDescent="0.3">
      <c r="P445992" s="83"/>
    </row>
    <row r="445993" spans="16:16" x14ac:dyDescent="0.3">
      <c r="P445993" s="83"/>
    </row>
    <row r="445994" spans="16:16" x14ac:dyDescent="0.3">
      <c r="P445994" s="83"/>
    </row>
    <row r="445995" spans="16:16" x14ac:dyDescent="0.3">
      <c r="P445995" s="83"/>
    </row>
    <row r="445996" spans="16:16" x14ac:dyDescent="0.3">
      <c r="P445996" s="83"/>
    </row>
    <row r="445997" spans="16:16" x14ac:dyDescent="0.3">
      <c r="P445997" s="83"/>
    </row>
    <row r="445998" spans="16:16" x14ac:dyDescent="0.3">
      <c r="P445998" s="83"/>
    </row>
    <row r="445999" spans="16:16" x14ac:dyDescent="0.3">
      <c r="P445999" s="83"/>
    </row>
    <row r="446000" spans="16:16" x14ac:dyDescent="0.3">
      <c r="P446000" s="83"/>
    </row>
    <row r="446001" spans="16:16" x14ac:dyDescent="0.3">
      <c r="P446001" s="83"/>
    </row>
    <row r="446002" spans="16:16" x14ac:dyDescent="0.3">
      <c r="P446002" s="83"/>
    </row>
    <row r="446003" spans="16:16" x14ac:dyDescent="0.3">
      <c r="P446003" s="83"/>
    </row>
    <row r="446004" spans="16:16" x14ac:dyDescent="0.3">
      <c r="P446004" s="83"/>
    </row>
    <row r="446005" spans="16:16" x14ac:dyDescent="0.3">
      <c r="P446005" s="83"/>
    </row>
    <row r="446006" spans="16:16" x14ac:dyDescent="0.3">
      <c r="P446006" s="83"/>
    </row>
    <row r="446007" spans="16:16" x14ac:dyDescent="0.3">
      <c r="P446007" s="83"/>
    </row>
    <row r="446008" spans="16:16" x14ac:dyDescent="0.3">
      <c r="P446008" s="83"/>
    </row>
    <row r="446009" spans="16:16" x14ac:dyDescent="0.3">
      <c r="P446009" s="83"/>
    </row>
    <row r="446010" spans="16:16" x14ac:dyDescent="0.3">
      <c r="P446010" s="83"/>
    </row>
    <row r="446011" spans="16:16" x14ac:dyDescent="0.3">
      <c r="P446011" s="83"/>
    </row>
    <row r="446012" spans="16:16" x14ac:dyDescent="0.3">
      <c r="P446012" s="83"/>
    </row>
    <row r="446013" spans="16:16" x14ac:dyDescent="0.3">
      <c r="P446013" s="83"/>
    </row>
    <row r="446014" spans="16:16" x14ac:dyDescent="0.3">
      <c r="P446014" s="83"/>
    </row>
    <row r="446015" spans="16:16" x14ac:dyDescent="0.3">
      <c r="P446015" s="83"/>
    </row>
    <row r="446016" spans="16:16" x14ac:dyDescent="0.3">
      <c r="P446016" s="83"/>
    </row>
    <row r="446017" spans="16:16" x14ac:dyDescent="0.3">
      <c r="P446017" s="83"/>
    </row>
    <row r="446018" spans="16:16" x14ac:dyDescent="0.3">
      <c r="P446018" s="83"/>
    </row>
    <row r="446019" spans="16:16" x14ac:dyDescent="0.3">
      <c r="P446019" s="83"/>
    </row>
    <row r="446020" spans="16:16" x14ac:dyDescent="0.3">
      <c r="P446020" s="83"/>
    </row>
    <row r="446021" spans="16:16" x14ac:dyDescent="0.3">
      <c r="P446021" s="83"/>
    </row>
    <row r="446022" spans="16:16" x14ac:dyDescent="0.3">
      <c r="P446022" s="83"/>
    </row>
    <row r="446023" spans="16:16" x14ac:dyDescent="0.3">
      <c r="P446023" s="83"/>
    </row>
    <row r="446024" spans="16:16" x14ac:dyDescent="0.3">
      <c r="P446024" s="83"/>
    </row>
    <row r="446025" spans="16:16" x14ac:dyDescent="0.3">
      <c r="P446025" s="83"/>
    </row>
    <row r="446026" spans="16:16" x14ac:dyDescent="0.3">
      <c r="P446026" s="83"/>
    </row>
    <row r="446027" spans="16:16" x14ac:dyDescent="0.3">
      <c r="P446027" s="83"/>
    </row>
    <row r="446028" spans="16:16" x14ac:dyDescent="0.3">
      <c r="P446028" s="83"/>
    </row>
    <row r="446029" spans="16:16" x14ac:dyDescent="0.3">
      <c r="P446029" s="83"/>
    </row>
    <row r="446030" spans="16:16" x14ac:dyDescent="0.3">
      <c r="P446030" s="83"/>
    </row>
    <row r="446031" spans="16:16" x14ac:dyDescent="0.3">
      <c r="P446031" s="83"/>
    </row>
    <row r="446032" spans="16:16" x14ac:dyDescent="0.3">
      <c r="P446032" s="83"/>
    </row>
    <row r="446033" spans="16:16" x14ac:dyDescent="0.3">
      <c r="P446033" s="83"/>
    </row>
    <row r="446034" spans="16:16" x14ac:dyDescent="0.3">
      <c r="P446034" s="83"/>
    </row>
    <row r="446035" spans="16:16" x14ac:dyDescent="0.3">
      <c r="P446035" s="83"/>
    </row>
    <row r="446036" spans="16:16" x14ac:dyDescent="0.3">
      <c r="P446036" s="83"/>
    </row>
    <row r="446037" spans="16:16" x14ac:dyDescent="0.3">
      <c r="P446037" s="83"/>
    </row>
    <row r="446038" spans="16:16" x14ac:dyDescent="0.3">
      <c r="P446038" s="83"/>
    </row>
    <row r="446039" spans="16:16" x14ac:dyDescent="0.3">
      <c r="P446039" s="83"/>
    </row>
    <row r="446040" spans="16:16" x14ac:dyDescent="0.3">
      <c r="P446040" s="83"/>
    </row>
    <row r="446041" spans="16:16" x14ac:dyDescent="0.3">
      <c r="P446041" s="83"/>
    </row>
    <row r="446042" spans="16:16" x14ac:dyDescent="0.3">
      <c r="P446042" s="83"/>
    </row>
    <row r="446043" spans="16:16" x14ac:dyDescent="0.3">
      <c r="P446043" s="83"/>
    </row>
    <row r="446044" spans="16:16" x14ac:dyDescent="0.3">
      <c r="P446044" s="83"/>
    </row>
    <row r="446045" spans="16:16" x14ac:dyDescent="0.3">
      <c r="P446045" s="83"/>
    </row>
    <row r="446046" spans="16:16" x14ac:dyDescent="0.3">
      <c r="P446046" s="83"/>
    </row>
    <row r="446047" spans="16:16" x14ac:dyDescent="0.3">
      <c r="P446047" s="83"/>
    </row>
    <row r="446048" spans="16:16" x14ac:dyDescent="0.3">
      <c r="P446048" s="83"/>
    </row>
    <row r="446049" spans="16:16" x14ac:dyDescent="0.3">
      <c r="P446049" s="83"/>
    </row>
    <row r="446050" spans="16:16" x14ac:dyDescent="0.3">
      <c r="P446050" s="83"/>
    </row>
    <row r="446051" spans="16:16" x14ac:dyDescent="0.3">
      <c r="P446051" s="83"/>
    </row>
    <row r="446052" spans="16:16" x14ac:dyDescent="0.3">
      <c r="P446052" s="83"/>
    </row>
    <row r="446053" spans="16:16" x14ac:dyDescent="0.3">
      <c r="P446053" s="83"/>
    </row>
    <row r="446054" spans="16:16" x14ac:dyDescent="0.3">
      <c r="P446054" s="83"/>
    </row>
    <row r="446055" spans="16:16" x14ac:dyDescent="0.3">
      <c r="P446055" s="83"/>
    </row>
    <row r="446056" spans="16:16" x14ac:dyDescent="0.3">
      <c r="P446056" s="83"/>
    </row>
    <row r="446057" spans="16:16" x14ac:dyDescent="0.3">
      <c r="P446057" s="83"/>
    </row>
    <row r="446058" spans="16:16" x14ac:dyDescent="0.3">
      <c r="P446058" s="83"/>
    </row>
    <row r="446059" spans="16:16" x14ac:dyDescent="0.3">
      <c r="P446059" s="83"/>
    </row>
    <row r="446060" spans="16:16" x14ac:dyDescent="0.3">
      <c r="P446060" s="83"/>
    </row>
    <row r="446061" spans="16:16" x14ac:dyDescent="0.3">
      <c r="P446061" s="83"/>
    </row>
    <row r="446062" spans="16:16" x14ac:dyDescent="0.3">
      <c r="P446062" s="83"/>
    </row>
    <row r="446063" spans="16:16" x14ac:dyDescent="0.3">
      <c r="P446063" s="83"/>
    </row>
    <row r="446064" spans="16:16" x14ac:dyDescent="0.3">
      <c r="P446064" s="83"/>
    </row>
    <row r="446065" spans="16:16" x14ac:dyDescent="0.3">
      <c r="P446065" s="83"/>
    </row>
    <row r="446066" spans="16:16" x14ac:dyDescent="0.3">
      <c r="P446066" s="83"/>
    </row>
    <row r="446067" spans="16:16" x14ac:dyDescent="0.3">
      <c r="P446067" s="83"/>
    </row>
    <row r="446068" spans="16:16" x14ac:dyDescent="0.3">
      <c r="P446068" s="83"/>
    </row>
    <row r="446069" spans="16:16" x14ac:dyDescent="0.3">
      <c r="P446069" s="83"/>
    </row>
    <row r="446070" spans="16:16" x14ac:dyDescent="0.3">
      <c r="P446070" s="83"/>
    </row>
    <row r="446071" spans="16:16" x14ac:dyDescent="0.3">
      <c r="P446071" s="83"/>
    </row>
    <row r="446072" spans="16:16" x14ac:dyDescent="0.3">
      <c r="P446072" s="83"/>
    </row>
    <row r="446073" spans="16:16" x14ac:dyDescent="0.3">
      <c r="P446073" s="83"/>
    </row>
    <row r="446074" spans="16:16" x14ac:dyDescent="0.3">
      <c r="P446074" s="83"/>
    </row>
    <row r="446075" spans="16:16" x14ac:dyDescent="0.3">
      <c r="P446075" s="83"/>
    </row>
    <row r="446076" spans="16:16" x14ac:dyDescent="0.3">
      <c r="P446076" s="83"/>
    </row>
    <row r="446077" spans="16:16" x14ac:dyDescent="0.3">
      <c r="P446077" s="83"/>
    </row>
    <row r="446078" spans="16:16" x14ac:dyDescent="0.3">
      <c r="P446078" s="83"/>
    </row>
    <row r="446079" spans="16:16" x14ac:dyDescent="0.3">
      <c r="P446079" s="83"/>
    </row>
    <row r="446080" spans="16:16" x14ac:dyDescent="0.3">
      <c r="P446080" s="83"/>
    </row>
    <row r="446081" spans="16:16" x14ac:dyDescent="0.3">
      <c r="P446081" s="83"/>
    </row>
    <row r="446082" spans="16:16" x14ac:dyDescent="0.3">
      <c r="P446082" s="83"/>
    </row>
    <row r="446083" spans="16:16" x14ac:dyDescent="0.3">
      <c r="P446083" s="83"/>
    </row>
    <row r="446084" spans="16:16" x14ac:dyDescent="0.3">
      <c r="P446084" s="83"/>
    </row>
    <row r="446085" spans="16:16" x14ac:dyDescent="0.3">
      <c r="P446085" s="83"/>
    </row>
    <row r="446086" spans="16:16" x14ac:dyDescent="0.3">
      <c r="P446086" s="83"/>
    </row>
    <row r="446087" spans="16:16" x14ac:dyDescent="0.3">
      <c r="P446087" s="83"/>
    </row>
    <row r="446088" spans="16:16" x14ac:dyDescent="0.3">
      <c r="P446088" s="83"/>
    </row>
    <row r="446089" spans="16:16" x14ac:dyDescent="0.3">
      <c r="P446089" s="83"/>
    </row>
    <row r="446090" spans="16:16" x14ac:dyDescent="0.3">
      <c r="P446090" s="83"/>
    </row>
    <row r="446091" spans="16:16" x14ac:dyDescent="0.3">
      <c r="P446091" s="83"/>
    </row>
    <row r="446092" spans="16:16" x14ac:dyDescent="0.3">
      <c r="P446092" s="83"/>
    </row>
    <row r="446093" spans="16:16" x14ac:dyDescent="0.3">
      <c r="P446093" s="83"/>
    </row>
    <row r="446094" spans="16:16" x14ac:dyDescent="0.3">
      <c r="P446094" s="83"/>
    </row>
    <row r="446095" spans="16:16" x14ac:dyDescent="0.3">
      <c r="P446095" s="83"/>
    </row>
    <row r="446096" spans="16:16" x14ac:dyDescent="0.3">
      <c r="P446096" s="83"/>
    </row>
    <row r="446097" spans="16:16" x14ac:dyDescent="0.3">
      <c r="P446097" s="83"/>
    </row>
    <row r="446098" spans="16:16" x14ac:dyDescent="0.3">
      <c r="P446098" s="83"/>
    </row>
    <row r="446099" spans="16:16" x14ac:dyDescent="0.3">
      <c r="P446099" s="83"/>
    </row>
    <row r="446100" spans="16:16" x14ac:dyDescent="0.3">
      <c r="P446100" s="83"/>
    </row>
    <row r="446101" spans="16:16" x14ac:dyDescent="0.3">
      <c r="P446101" s="83"/>
    </row>
    <row r="446102" spans="16:16" x14ac:dyDescent="0.3">
      <c r="P446102" s="83"/>
    </row>
    <row r="446103" spans="16:16" x14ac:dyDescent="0.3">
      <c r="P446103" s="83"/>
    </row>
    <row r="446104" spans="16:16" x14ac:dyDescent="0.3">
      <c r="P446104" s="83"/>
    </row>
    <row r="446105" spans="16:16" x14ac:dyDescent="0.3">
      <c r="P446105" s="83"/>
    </row>
    <row r="446106" spans="16:16" x14ac:dyDescent="0.3">
      <c r="P446106" s="83"/>
    </row>
    <row r="446107" spans="16:16" x14ac:dyDescent="0.3">
      <c r="P446107" s="83"/>
    </row>
    <row r="446108" spans="16:16" x14ac:dyDescent="0.3">
      <c r="P446108" s="83"/>
    </row>
    <row r="446109" spans="16:16" x14ac:dyDescent="0.3">
      <c r="P446109" s="83"/>
    </row>
    <row r="446110" spans="16:16" x14ac:dyDescent="0.3">
      <c r="P446110" s="83"/>
    </row>
    <row r="446111" spans="16:16" x14ac:dyDescent="0.3">
      <c r="P446111" s="83"/>
    </row>
    <row r="446112" spans="16:16" x14ac:dyDescent="0.3">
      <c r="P446112" s="83"/>
    </row>
    <row r="446113" spans="16:16" x14ac:dyDescent="0.3">
      <c r="P446113" s="83"/>
    </row>
    <row r="446114" spans="16:16" x14ac:dyDescent="0.3">
      <c r="P446114" s="83"/>
    </row>
    <row r="446115" spans="16:16" x14ac:dyDescent="0.3">
      <c r="P446115" s="83"/>
    </row>
    <row r="446116" spans="16:16" x14ac:dyDescent="0.3">
      <c r="P446116" s="83"/>
    </row>
    <row r="446117" spans="16:16" x14ac:dyDescent="0.3">
      <c r="P446117" s="83"/>
    </row>
    <row r="446118" spans="16:16" x14ac:dyDescent="0.3">
      <c r="P446118" s="83"/>
    </row>
    <row r="446119" spans="16:16" x14ac:dyDescent="0.3">
      <c r="P446119" s="83"/>
    </row>
    <row r="446120" spans="16:16" x14ac:dyDescent="0.3">
      <c r="P446120" s="83"/>
    </row>
    <row r="446121" spans="16:16" x14ac:dyDescent="0.3">
      <c r="P446121" s="83"/>
    </row>
    <row r="446122" spans="16:16" x14ac:dyDescent="0.3">
      <c r="P446122" s="83"/>
    </row>
    <row r="446123" spans="16:16" x14ac:dyDescent="0.3">
      <c r="P446123" s="83"/>
    </row>
    <row r="446124" spans="16:16" x14ac:dyDescent="0.3">
      <c r="P446124" s="83"/>
    </row>
    <row r="446125" spans="16:16" x14ac:dyDescent="0.3">
      <c r="P446125" s="83"/>
    </row>
    <row r="446126" spans="16:16" x14ac:dyDescent="0.3">
      <c r="P446126" s="83"/>
    </row>
    <row r="446127" spans="16:16" x14ac:dyDescent="0.3">
      <c r="P446127" s="83"/>
    </row>
    <row r="446128" spans="16:16" x14ac:dyDescent="0.3">
      <c r="P446128" s="83"/>
    </row>
    <row r="446129" spans="16:16" x14ac:dyDescent="0.3">
      <c r="P446129" s="83"/>
    </row>
    <row r="446130" spans="16:16" x14ac:dyDescent="0.3">
      <c r="P446130" s="83"/>
    </row>
    <row r="446131" spans="16:16" x14ac:dyDescent="0.3">
      <c r="P446131" s="83"/>
    </row>
    <row r="446132" spans="16:16" x14ac:dyDescent="0.3">
      <c r="P446132" s="83"/>
    </row>
    <row r="446133" spans="16:16" x14ac:dyDescent="0.3">
      <c r="P446133" s="83"/>
    </row>
    <row r="446134" spans="16:16" x14ac:dyDescent="0.3">
      <c r="P446134" s="83"/>
    </row>
    <row r="446135" spans="16:16" x14ac:dyDescent="0.3">
      <c r="P446135" s="83"/>
    </row>
    <row r="446136" spans="16:16" x14ac:dyDescent="0.3">
      <c r="P446136" s="83"/>
    </row>
    <row r="446137" spans="16:16" x14ac:dyDescent="0.3">
      <c r="P446137" s="83"/>
    </row>
    <row r="446138" spans="16:16" x14ac:dyDescent="0.3">
      <c r="P446138" s="83"/>
    </row>
    <row r="446139" spans="16:16" x14ac:dyDescent="0.3">
      <c r="P446139" s="83"/>
    </row>
    <row r="446140" spans="16:16" x14ac:dyDescent="0.3">
      <c r="P446140" s="83"/>
    </row>
    <row r="446141" spans="16:16" x14ac:dyDescent="0.3">
      <c r="P446141" s="83"/>
    </row>
    <row r="446142" spans="16:16" x14ac:dyDescent="0.3">
      <c r="P446142" s="83"/>
    </row>
    <row r="446143" spans="16:16" x14ac:dyDescent="0.3">
      <c r="P446143" s="83"/>
    </row>
    <row r="446144" spans="16:16" x14ac:dyDescent="0.3">
      <c r="P446144" s="83"/>
    </row>
    <row r="446145" spans="16:16" x14ac:dyDescent="0.3">
      <c r="P446145" s="83"/>
    </row>
    <row r="446146" spans="16:16" x14ac:dyDescent="0.3">
      <c r="P446146" s="83"/>
    </row>
    <row r="446147" spans="16:16" x14ac:dyDescent="0.3">
      <c r="P446147" s="83"/>
    </row>
    <row r="446148" spans="16:16" x14ac:dyDescent="0.3">
      <c r="P446148" s="83"/>
    </row>
    <row r="446149" spans="16:16" x14ac:dyDescent="0.3">
      <c r="P446149" s="83"/>
    </row>
    <row r="446150" spans="16:16" x14ac:dyDescent="0.3">
      <c r="P446150" s="83"/>
    </row>
    <row r="446151" spans="16:16" x14ac:dyDescent="0.3">
      <c r="P446151" s="83"/>
    </row>
    <row r="446152" spans="16:16" x14ac:dyDescent="0.3">
      <c r="P446152" s="83"/>
    </row>
    <row r="446153" spans="16:16" x14ac:dyDescent="0.3">
      <c r="P446153" s="83"/>
    </row>
    <row r="446154" spans="16:16" x14ac:dyDescent="0.3">
      <c r="P446154" s="83"/>
    </row>
    <row r="446155" spans="16:16" x14ac:dyDescent="0.3">
      <c r="P446155" s="83"/>
    </row>
    <row r="446156" spans="16:16" x14ac:dyDescent="0.3">
      <c r="P446156" s="83"/>
    </row>
    <row r="446157" spans="16:16" x14ac:dyDescent="0.3">
      <c r="P446157" s="83"/>
    </row>
    <row r="446158" spans="16:16" x14ac:dyDescent="0.3">
      <c r="P446158" s="83"/>
    </row>
    <row r="446159" spans="16:16" x14ac:dyDescent="0.3">
      <c r="P446159" s="83"/>
    </row>
    <row r="446160" spans="16:16" x14ac:dyDescent="0.3">
      <c r="P446160" s="83"/>
    </row>
    <row r="446161" spans="16:16" x14ac:dyDescent="0.3">
      <c r="P446161" s="83"/>
    </row>
    <row r="446162" spans="16:16" x14ac:dyDescent="0.3">
      <c r="P446162" s="83"/>
    </row>
    <row r="446163" spans="16:16" x14ac:dyDescent="0.3">
      <c r="P446163" s="83"/>
    </row>
    <row r="446164" spans="16:16" x14ac:dyDescent="0.3">
      <c r="P446164" s="83"/>
    </row>
    <row r="446165" spans="16:16" x14ac:dyDescent="0.3">
      <c r="P446165" s="83"/>
    </row>
    <row r="446166" spans="16:16" x14ac:dyDescent="0.3">
      <c r="P446166" s="83"/>
    </row>
    <row r="446167" spans="16:16" x14ac:dyDescent="0.3">
      <c r="P446167" s="83"/>
    </row>
    <row r="446168" spans="16:16" x14ac:dyDescent="0.3">
      <c r="P446168" s="83"/>
    </row>
    <row r="446169" spans="16:16" x14ac:dyDescent="0.3">
      <c r="P446169" s="83"/>
    </row>
    <row r="446170" spans="16:16" x14ac:dyDescent="0.3">
      <c r="P446170" s="83"/>
    </row>
    <row r="446171" spans="16:16" x14ac:dyDescent="0.3">
      <c r="P446171" s="83"/>
    </row>
    <row r="446172" spans="16:16" x14ac:dyDescent="0.3">
      <c r="P446172" s="83"/>
    </row>
    <row r="446173" spans="16:16" x14ac:dyDescent="0.3">
      <c r="P446173" s="83"/>
    </row>
    <row r="446174" spans="16:16" x14ac:dyDescent="0.3">
      <c r="P446174" s="83"/>
    </row>
    <row r="446175" spans="16:16" x14ac:dyDescent="0.3">
      <c r="P446175" s="83"/>
    </row>
    <row r="446176" spans="16:16" x14ac:dyDescent="0.3">
      <c r="P446176" s="83"/>
    </row>
    <row r="446177" spans="16:16" x14ac:dyDescent="0.3">
      <c r="P446177" s="83"/>
    </row>
    <row r="446178" spans="16:16" x14ac:dyDescent="0.3">
      <c r="P446178" s="83"/>
    </row>
    <row r="446179" spans="16:16" x14ac:dyDescent="0.3">
      <c r="P446179" s="83"/>
    </row>
    <row r="446180" spans="16:16" x14ac:dyDescent="0.3">
      <c r="P446180" s="83"/>
    </row>
    <row r="446181" spans="16:16" x14ac:dyDescent="0.3">
      <c r="P446181" s="83"/>
    </row>
    <row r="446182" spans="16:16" x14ac:dyDescent="0.3">
      <c r="P446182" s="83"/>
    </row>
    <row r="446183" spans="16:16" x14ac:dyDescent="0.3">
      <c r="P446183" s="83"/>
    </row>
    <row r="446184" spans="16:16" x14ac:dyDescent="0.3">
      <c r="P446184" s="83"/>
    </row>
    <row r="446185" spans="16:16" x14ac:dyDescent="0.3">
      <c r="P446185" s="83"/>
    </row>
    <row r="446186" spans="16:16" x14ac:dyDescent="0.3">
      <c r="P446186" s="83"/>
    </row>
    <row r="446187" spans="16:16" x14ac:dyDescent="0.3">
      <c r="P446187" s="83"/>
    </row>
    <row r="446188" spans="16:16" x14ac:dyDescent="0.3">
      <c r="P446188" s="83"/>
    </row>
    <row r="446189" spans="16:16" x14ac:dyDescent="0.3">
      <c r="P446189" s="83"/>
    </row>
    <row r="446190" spans="16:16" x14ac:dyDescent="0.3">
      <c r="P446190" s="83"/>
    </row>
    <row r="446191" spans="16:16" x14ac:dyDescent="0.3">
      <c r="P446191" s="83"/>
    </row>
    <row r="446192" spans="16:16" x14ac:dyDescent="0.3">
      <c r="P446192" s="83"/>
    </row>
    <row r="446193" spans="16:16" x14ac:dyDescent="0.3">
      <c r="P446193" s="83"/>
    </row>
    <row r="446194" spans="16:16" x14ac:dyDescent="0.3">
      <c r="P446194" s="83"/>
    </row>
    <row r="446195" spans="16:16" x14ac:dyDescent="0.3">
      <c r="P446195" s="83"/>
    </row>
    <row r="446196" spans="16:16" x14ac:dyDescent="0.3">
      <c r="P446196" s="83"/>
    </row>
    <row r="446197" spans="16:16" x14ac:dyDescent="0.3">
      <c r="P446197" s="83"/>
    </row>
    <row r="446198" spans="16:16" x14ac:dyDescent="0.3">
      <c r="P446198" s="83"/>
    </row>
    <row r="446199" spans="16:16" x14ac:dyDescent="0.3">
      <c r="P446199" s="83"/>
    </row>
    <row r="446200" spans="16:16" x14ac:dyDescent="0.3">
      <c r="P446200" s="83"/>
    </row>
    <row r="446201" spans="16:16" x14ac:dyDescent="0.3">
      <c r="P446201" s="83"/>
    </row>
    <row r="446202" spans="16:16" x14ac:dyDescent="0.3">
      <c r="P446202" s="83"/>
    </row>
    <row r="446203" spans="16:16" x14ac:dyDescent="0.3">
      <c r="P446203" s="83"/>
    </row>
    <row r="446204" spans="16:16" x14ac:dyDescent="0.3">
      <c r="P446204" s="83"/>
    </row>
    <row r="446205" spans="16:16" x14ac:dyDescent="0.3">
      <c r="P446205" s="83"/>
    </row>
    <row r="446206" spans="16:16" x14ac:dyDescent="0.3">
      <c r="P446206" s="83"/>
    </row>
    <row r="446207" spans="16:16" x14ac:dyDescent="0.3">
      <c r="P446207" s="83"/>
    </row>
    <row r="446208" spans="16:16" x14ac:dyDescent="0.3">
      <c r="P446208" s="83"/>
    </row>
    <row r="446209" spans="16:16" x14ac:dyDescent="0.3">
      <c r="P446209" s="83"/>
    </row>
    <row r="446210" spans="16:16" x14ac:dyDescent="0.3">
      <c r="P446210" s="83"/>
    </row>
    <row r="446211" spans="16:16" x14ac:dyDescent="0.3">
      <c r="P446211" s="83"/>
    </row>
    <row r="446212" spans="16:16" x14ac:dyDescent="0.3">
      <c r="P446212" s="83"/>
    </row>
    <row r="446213" spans="16:16" x14ac:dyDescent="0.3">
      <c r="P446213" s="83"/>
    </row>
    <row r="446214" spans="16:16" x14ac:dyDescent="0.3">
      <c r="P446214" s="83"/>
    </row>
    <row r="446215" spans="16:16" x14ac:dyDescent="0.3">
      <c r="P446215" s="83"/>
    </row>
    <row r="446216" spans="16:16" x14ac:dyDescent="0.3">
      <c r="P446216" s="83"/>
    </row>
    <row r="446217" spans="16:16" x14ac:dyDescent="0.3">
      <c r="P446217" s="83"/>
    </row>
    <row r="446218" spans="16:16" x14ac:dyDescent="0.3">
      <c r="P446218" s="83"/>
    </row>
    <row r="446219" spans="16:16" x14ac:dyDescent="0.3">
      <c r="P446219" s="83"/>
    </row>
    <row r="446220" spans="16:16" x14ac:dyDescent="0.3">
      <c r="P446220" s="83"/>
    </row>
    <row r="446221" spans="16:16" x14ac:dyDescent="0.3">
      <c r="P446221" s="83"/>
    </row>
    <row r="446222" spans="16:16" x14ac:dyDescent="0.3">
      <c r="P446222" s="83"/>
    </row>
    <row r="446223" spans="16:16" x14ac:dyDescent="0.3">
      <c r="P446223" s="83"/>
    </row>
    <row r="446224" spans="16:16" x14ac:dyDescent="0.3">
      <c r="P446224" s="83"/>
    </row>
    <row r="446225" spans="16:16" x14ac:dyDescent="0.3">
      <c r="P446225" s="83"/>
    </row>
    <row r="446226" spans="16:16" x14ac:dyDescent="0.3">
      <c r="P446226" s="83"/>
    </row>
    <row r="446227" spans="16:16" x14ac:dyDescent="0.3">
      <c r="P446227" s="83"/>
    </row>
    <row r="446228" spans="16:16" x14ac:dyDescent="0.3">
      <c r="P446228" s="83"/>
    </row>
    <row r="446229" spans="16:16" x14ac:dyDescent="0.3">
      <c r="P446229" s="83"/>
    </row>
    <row r="446230" spans="16:16" x14ac:dyDescent="0.3">
      <c r="P446230" s="83"/>
    </row>
    <row r="446231" spans="16:16" x14ac:dyDescent="0.3">
      <c r="P446231" s="83"/>
    </row>
    <row r="446232" spans="16:16" x14ac:dyDescent="0.3">
      <c r="P446232" s="83"/>
    </row>
    <row r="446233" spans="16:16" x14ac:dyDescent="0.3">
      <c r="P446233" s="83"/>
    </row>
    <row r="446234" spans="16:16" x14ac:dyDescent="0.3">
      <c r="P446234" s="83"/>
    </row>
    <row r="446235" spans="16:16" x14ac:dyDescent="0.3">
      <c r="P446235" s="83"/>
    </row>
    <row r="446236" spans="16:16" x14ac:dyDescent="0.3">
      <c r="P446236" s="83"/>
    </row>
    <row r="446237" spans="16:16" x14ac:dyDescent="0.3">
      <c r="P446237" s="83"/>
    </row>
    <row r="446238" spans="16:16" x14ac:dyDescent="0.3">
      <c r="P446238" s="83"/>
    </row>
    <row r="446239" spans="16:16" x14ac:dyDescent="0.3">
      <c r="P446239" s="83"/>
    </row>
    <row r="446240" spans="16:16" x14ac:dyDescent="0.3">
      <c r="P446240" s="83"/>
    </row>
    <row r="446241" spans="16:16" x14ac:dyDescent="0.3">
      <c r="P446241" s="83"/>
    </row>
    <row r="446242" spans="16:16" x14ac:dyDescent="0.3">
      <c r="P446242" s="83"/>
    </row>
    <row r="446243" spans="16:16" x14ac:dyDescent="0.3">
      <c r="P446243" s="83"/>
    </row>
    <row r="446244" spans="16:16" x14ac:dyDescent="0.3">
      <c r="P446244" s="83"/>
    </row>
    <row r="446245" spans="16:16" x14ac:dyDescent="0.3">
      <c r="P446245" s="83"/>
    </row>
    <row r="446246" spans="16:16" x14ac:dyDescent="0.3">
      <c r="P446246" s="83"/>
    </row>
    <row r="446247" spans="16:16" x14ac:dyDescent="0.3">
      <c r="P446247" s="83"/>
    </row>
    <row r="446248" spans="16:16" x14ac:dyDescent="0.3">
      <c r="P446248" s="83"/>
    </row>
    <row r="446249" spans="16:16" x14ac:dyDescent="0.3">
      <c r="P446249" s="83"/>
    </row>
    <row r="446250" spans="16:16" x14ac:dyDescent="0.3">
      <c r="P446250" s="83"/>
    </row>
    <row r="446251" spans="16:16" x14ac:dyDescent="0.3">
      <c r="P446251" s="83"/>
    </row>
    <row r="446252" spans="16:16" x14ac:dyDescent="0.3">
      <c r="P446252" s="83"/>
    </row>
    <row r="446253" spans="16:16" x14ac:dyDescent="0.3">
      <c r="P446253" s="83"/>
    </row>
    <row r="446254" spans="16:16" x14ac:dyDescent="0.3">
      <c r="P446254" s="83"/>
    </row>
    <row r="446255" spans="16:16" x14ac:dyDescent="0.3">
      <c r="P446255" s="83"/>
    </row>
    <row r="446256" spans="16:16" x14ac:dyDescent="0.3">
      <c r="P446256" s="83"/>
    </row>
    <row r="446257" spans="16:16" x14ac:dyDescent="0.3">
      <c r="P446257" s="83"/>
    </row>
    <row r="446258" spans="16:16" x14ac:dyDescent="0.3">
      <c r="P446258" s="83"/>
    </row>
    <row r="446259" spans="16:16" x14ac:dyDescent="0.3">
      <c r="P446259" s="83"/>
    </row>
    <row r="446260" spans="16:16" x14ac:dyDescent="0.3">
      <c r="P446260" s="83"/>
    </row>
    <row r="446261" spans="16:16" x14ac:dyDescent="0.3">
      <c r="P446261" s="83"/>
    </row>
    <row r="446262" spans="16:16" x14ac:dyDescent="0.3">
      <c r="P446262" s="83"/>
    </row>
    <row r="446263" spans="16:16" x14ac:dyDescent="0.3">
      <c r="P446263" s="83"/>
    </row>
    <row r="446264" spans="16:16" x14ac:dyDescent="0.3">
      <c r="P446264" s="83"/>
    </row>
    <row r="446265" spans="16:16" x14ac:dyDescent="0.3">
      <c r="P446265" s="83"/>
    </row>
    <row r="446266" spans="16:16" x14ac:dyDescent="0.3">
      <c r="P446266" s="83"/>
    </row>
    <row r="446267" spans="16:16" x14ac:dyDescent="0.3">
      <c r="P446267" s="83"/>
    </row>
    <row r="446268" spans="16:16" x14ac:dyDescent="0.3">
      <c r="P446268" s="83"/>
    </row>
    <row r="446269" spans="16:16" x14ac:dyDescent="0.3">
      <c r="P446269" s="83"/>
    </row>
    <row r="446270" spans="16:16" x14ac:dyDescent="0.3">
      <c r="P446270" s="83"/>
    </row>
    <row r="446271" spans="16:16" x14ac:dyDescent="0.3">
      <c r="P446271" s="83"/>
    </row>
    <row r="446272" spans="16:16" x14ac:dyDescent="0.3">
      <c r="P446272" s="83"/>
    </row>
    <row r="446273" spans="16:16" x14ac:dyDescent="0.3">
      <c r="P446273" s="83"/>
    </row>
    <row r="446274" spans="16:16" x14ac:dyDescent="0.3">
      <c r="P446274" s="83"/>
    </row>
    <row r="446275" spans="16:16" x14ac:dyDescent="0.3">
      <c r="P446275" s="83"/>
    </row>
    <row r="446276" spans="16:16" x14ac:dyDescent="0.3">
      <c r="P446276" s="83"/>
    </row>
    <row r="446277" spans="16:16" x14ac:dyDescent="0.3">
      <c r="P446277" s="83"/>
    </row>
    <row r="446278" spans="16:16" x14ac:dyDescent="0.3">
      <c r="P446278" s="83"/>
    </row>
    <row r="446279" spans="16:16" x14ac:dyDescent="0.3">
      <c r="P446279" s="83"/>
    </row>
    <row r="446280" spans="16:16" x14ac:dyDescent="0.3">
      <c r="P446280" s="83"/>
    </row>
    <row r="446281" spans="16:16" x14ac:dyDescent="0.3">
      <c r="P446281" s="83"/>
    </row>
    <row r="446282" spans="16:16" x14ac:dyDescent="0.3">
      <c r="P446282" s="83"/>
    </row>
    <row r="446283" spans="16:16" x14ac:dyDescent="0.3">
      <c r="P446283" s="83"/>
    </row>
    <row r="446284" spans="16:16" x14ac:dyDescent="0.3">
      <c r="P446284" s="83"/>
    </row>
    <row r="446285" spans="16:16" x14ac:dyDescent="0.3">
      <c r="P446285" s="83"/>
    </row>
    <row r="446286" spans="16:16" x14ac:dyDescent="0.3">
      <c r="P446286" s="83"/>
    </row>
    <row r="446287" spans="16:16" x14ac:dyDescent="0.3">
      <c r="P446287" s="83"/>
    </row>
    <row r="446288" spans="16:16" x14ac:dyDescent="0.3">
      <c r="P446288" s="83"/>
    </row>
    <row r="446289" spans="16:16" x14ac:dyDescent="0.3">
      <c r="P446289" s="83"/>
    </row>
    <row r="446290" spans="16:16" x14ac:dyDescent="0.3">
      <c r="P446290" s="83"/>
    </row>
    <row r="446291" spans="16:16" x14ac:dyDescent="0.3">
      <c r="P446291" s="83"/>
    </row>
    <row r="446292" spans="16:16" x14ac:dyDescent="0.3">
      <c r="P446292" s="83"/>
    </row>
    <row r="446293" spans="16:16" x14ac:dyDescent="0.3">
      <c r="P446293" s="83"/>
    </row>
    <row r="446294" spans="16:16" x14ac:dyDescent="0.3">
      <c r="P446294" s="83"/>
    </row>
    <row r="446295" spans="16:16" x14ac:dyDescent="0.3">
      <c r="P446295" s="83"/>
    </row>
    <row r="446296" spans="16:16" x14ac:dyDescent="0.3">
      <c r="P446296" s="83"/>
    </row>
    <row r="446297" spans="16:16" x14ac:dyDescent="0.3">
      <c r="P446297" s="83"/>
    </row>
    <row r="446298" spans="16:16" x14ac:dyDescent="0.3">
      <c r="P446298" s="83"/>
    </row>
    <row r="446299" spans="16:16" x14ac:dyDescent="0.3">
      <c r="P446299" s="83"/>
    </row>
    <row r="446300" spans="16:16" x14ac:dyDescent="0.3">
      <c r="P446300" s="83"/>
    </row>
    <row r="446301" spans="16:16" x14ac:dyDescent="0.3">
      <c r="P446301" s="83"/>
    </row>
    <row r="446302" spans="16:16" x14ac:dyDescent="0.3">
      <c r="P446302" s="83"/>
    </row>
    <row r="446303" spans="16:16" x14ac:dyDescent="0.3">
      <c r="P446303" s="83"/>
    </row>
    <row r="446304" spans="16:16" x14ac:dyDescent="0.3">
      <c r="P446304" s="83"/>
    </row>
    <row r="446305" spans="16:16" x14ac:dyDescent="0.3">
      <c r="P446305" s="83"/>
    </row>
    <row r="446306" spans="16:16" x14ac:dyDescent="0.3">
      <c r="P446306" s="83"/>
    </row>
    <row r="446307" spans="16:16" x14ac:dyDescent="0.3">
      <c r="P446307" s="83"/>
    </row>
    <row r="446308" spans="16:16" x14ac:dyDescent="0.3">
      <c r="P446308" s="83"/>
    </row>
    <row r="446309" spans="16:16" x14ac:dyDescent="0.3">
      <c r="P446309" s="83"/>
    </row>
    <row r="446310" spans="16:16" x14ac:dyDescent="0.3">
      <c r="P446310" s="83"/>
    </row>
    <row r="446311" spans="16:16" x14ac:dyDescent="0.3">
      <c r="P446311" s="83"/>
    </row>
    <row r="446312" spans="16:16" x14ac:dyDescent="0.3">
      <c r="P446312" s="83"/>
    </row>
    <row r="446313" spans="16:16" x14ac:dyDescent="0.3">
      <c r="P446313" s="83"/>
    </row>
    <row r="446314" spans="16:16" x14ac:dyDescent="0.3">
      <c r="P446314" s="83"/>
    </row>
    <row r="446315" spans="16:16" x14ac:dyDescent="0.3">
      <c r="P446315" s="83"/>
    </row>
    <row r="446316" spans="16:16" x14ac:dyDescent="0.3">
      <c r="P446316" s="83"/>
    </row>
    <row r="446317" spans="16:16" x14ac:dyDescent="0.3">
      <c r="P446317" s="83"/>
    </row>
    <row r="446318" spans="16:16" x14ac:dyDescent="0.3">
      <c r="P446318" s="83"/>
    </row>
    <row r="446319" spans="16:16" x14ac:dyDescent="0.3">
      <c r="P446319" s="83"/>
    </row>
    <row r="446320" spans="16:16" x14ac:dyDescent="0.3">
      <c r="P446320" s="83"/>
    </row>
    <row r="446321" spans="16:16" x14ac:dyDescent="0.3">
      <c r="P446321" s="83"/>
    </row>
    <row r="446322" spans="16:16" x14ac:dyDescent="0.3">
      <c r="P446322" s="83"/>
    </row>
    <row r="446323" spans="16:16" x14ac:dyDescent="0.3">
      <c r="P446323" s="83"/>
    </row>
    <row r="446324" spans="16:16" x14ac:dyDescent="0.3">
      <c r="P446324" s="83"/>
    </row>
    <row r="446325" spans="16:16" x14ac:dyDescent="0.3">
      <c r="P446325" s="83"/>
    </row>
    <row r="446326" spans="16:16" x14ac:dyDescent="0.3">
      <c r="P446326" s="83"/>
    </row>
    <row r="446327" spans="16:16" x14ac:dyDescent="0.3">
      <c r="P446327" s="83"/>
    </row>
    <row r="446328" spans="16:16" x14ac:dyDescent="0.3">
      <c r="P446328" s="83"/>
    </row>
    <row r="446329" spans="16:16" x14ac:dyDescent="0.3">
      <c r="P446329" s="83"/>
    </row>
    <row r="446330" spans="16:16" x14ac:dyDescent="0.3">
      <c r="P446330" s="83"/>
    </row>
    <row r="446331" spans="16:16" x14ac:dyDescent="0.3">
      <c r="P446331" s="83"/>
    </row>
    <row r="446332" spans="16:16" x14ac:dyDescent="0.3">
      <c r="P446332" s="83"/>
    </row>
    <row r="446333" spans="16:16" x14ac:dyDescent="0.3">
      <c r="P446333" s="83"/>
    </row>
    <row r="446334" spans="16:16" x14ac:dyDescent="0.3">
      <c r="P446334" s="83"/>
    </row>
    <row r="446335" spans="16:16" x14ac:dyDescent="0.3">
      <c r="P446335" s="83"/>
    </row>
    <row r="446336" spans="16:16" x14ac:dyDescent="0.3">
      <c r="P446336" s="83"/>
    </row>
    <row r="446337" spans="16:16" x14ac:dyDescent="0.3">
      <c r="P446337" s="83"/>
    </row>
    <row r="446338" spans="16:16" x14ac:dyDescent="0.3">
      <c r="P446338" s="83"/>
    </row>
    <row r="446339" spans="16:16" x14ac:dyDescent="0.3">
      <c r="P446339" s="83"/>
    </row>
    <row r="446340" spans="16:16" x14ac:dyDescent="0.3">
      <c r="P446340" s="83"/>
    </row>
    <row r="446341" spans="16:16" x14ac:dyDescent="0.3">
      <c r="P446341" s="83"/>
    </row>
    <row r="446342" spans="16:16" x14ac:dyDescent="0.3">
      <c r="P446342" s="83"/>
    </row>
    <row r="446343" spans="16:16" x14ac:dyDescent="0.3">
      <c r="P446343" s="83"/>
    </row>
    <row r="446344" spans="16:16" x14ac:dyDescent="0.3">
      <c r="P446344" s="83"/>
    </row>
    <row r="446345" spans="16:16" x14ac:dyDescent="0.3">
      <c r="P446345" s="83"/>
    </row>
    <row r="446346" spans="16:16" x14ac:dyDescent="0.3">
      <c r="P446346" s="83"/>
    </row>
    <row r="446347" spans="16:16" x14ac:dyDescent="0.3">
      <c r="P446347" s="83"/>
    </row>
    <row r="446348" spans="16:16" x14ac:dyDescent="0.3">
      <c r="P446348" s="83"/>
    </row>
    <row r="446349" spans="16:16" x14ac:dyDescent="0.3">
      <c r="P446349" s="83"/>
    </row>
    <row r="446350" spans="16:16" x14ac:dyDescent="0.3">
      <c r="P446350" s="83"/>
    </row>
    <row r="446351" spans="16:16" x14ac:dyDescent="0.3">
      <c r="P446351" s="83"/>
    </row>
    <row r="446352" spans="16:16" x14ac:dyDescent="0.3">
      <c r="P446352" s="83"/>
    </row>
    <row r="446353" spans="16:16" x14ac:dyDescent="0.3">
      <c r="P446353" s="83"/>
    </row>
    <row r="446354" spans="16:16" x14ac:dyDescent="0.3">
      <c r="P446354" s="83"/>
    </row>
    <row r="446355" spans="16:16" x14ac:dyDescent="0.3">
      <c r="P446355" s="83"/>
    </row>
    <row r="446356" spans="16:16" x14ac:dyDescent="0.3">
      <c r="P446356" s="83"/>
    </row>
    <row r="446357" spans="16:16" x14ac:dyDescent="0.3">
      <c r="P446357" s="83"/>
    </row>
    <row r="446358" spans="16:16" x14ac:dyDescent="0.3">
      <c r="P446358" s="83"/>
    </row>
    <row r="446359" spans="16:16" x14ac:dyDescent="0.3">
      <c r="P446359" s="83"/>
    </row>
    <row r="446360" spans="16:16" x14ac:dyDescent="0.3">
      <c r="P446360" s="83"/>
    </row>
    <row r="446361" spans="16:16" x14ac:dyDescent="0.3">
      <c r="P446361" s="83"/>
    </row>
    <row r="446362" spans="16:16" x14ac:dyDescent="0.3">
      <c r="P446362" s="83"/>
    </row>
    <row r="446363" spans="16:16" x14ac:dyDescent="0.3">
      <c r="P446363" s="83"/>
    </row>
    <row r="446364" spans="16:16" x14ac:dyDescent="0.3">
      <c r="P446364" s="83"/>
    </row>
    <row r="446365" spans="16:16" x14ac:dyDescent="0.3">
      <c r="P446365" s="83"/>
    </row>
    <row r="446366" spans="16:16" x14ac:dyDescent="0.3">
      <c r="P446366" s="83"/>
    </row>
    <row r="446367" spans="16:16" x14ac:dyDescent="0.3">
      <c r="P446367" s="83"/>
    </row>
    <row r="446368" spans="16:16" x14ac:dyDescent="0.3">
      <c r="P446368" s="83"/>
    </row>
    <row r="446369" spans="16:16" x14ac:dyDescent="0.3">
      <c r="P446369" s="83"/>
    </row>
    <row r="446370" spans="16:16" x14ac:dyDescent="0.3">
      <c r="P446370" s="83"/>
    </row>
    <row r="446371" spans="16:16" x14ac:dyDescent="0.3">
      <c r="P446371" s="83"/>
    </row>
    <row r="446372" spans="16:16" x14ac:dyDescent="0.3">
      <c r="P446372" s="83"/>
    </row>
    <row r="446373" spans="16:16" x14ac:dyDescent="0.3">
      <c r="P446373" s="83"/>
    </row>
    <row r="446374" spans="16:16" x14ac:dyDescent="0.3">
      <c r="P446374" s="83"/>
    </row>
    <row r="446375" spans="16:16" x14ac:dyDescent="0.3">
      <c r="P446375" s="83"/>
    </row>
    <row r="446376" spans="16:16" x14ac:dyDescent="0.3">
      <c r="P446376" s="83"/>
    </row>
    <row r="446377" spans="16:16" x14ac:dyDescent="0.3">
      <c r="P446377" s="83"/>
    </row>
    <row r="446378" spans="16:16" x14ac:dyDescent="0.3">
      <c r="P446378" s="83"/>
    </row>
    <row r="446379" spans="16:16" x14ac:dyDescent="0.3">
      <c r="P446379" s="83"/>
    </row>
    <row r="446380" spans="16:16" x14ac:dyDescent="0.3">
      <c r="P446380" s="83"/>
    </row>
    <row r="446381" spans="16:16" x14ac:dyDescent="0.3">
      <c r="P446381" s="83"/>
    </row>
    <row r="446382" spans="16:16" x14ac:dyDescent="0.3">
      <c r="P446382" s="83"/>
    </row>
    <row r="446383" spans="16:16" x14ac:dyDescent="0.3">
      <c r="P446383" s="83"/>
    </row>
    <row r="446384" spans="16:16" x14ac:dyDescent="0.3">
      <c r="P446384" s="83"/>
    </row>
    <row r="446385" spans="16:16" x14ac:dyDescent="0.3">
      <c r="P446385" s="83"/>
    </row>
    <row r="446386" spans="16:16" x14ac:dyDescent="0.3">
      <c r="P446386" s="83"/>
    </row>
    <row r="446387" spans="16:16" x14ac:dyDescent="0.3">
      <c r="P446387" s="83"/>
    </row>
    <row r="446388" spans="16:16" x14ac:dyDescent="0.3">
      <c r="P446388" s="83"/>
    </row>
    <row r="446389" spans="16:16" x14ac:dyDescent="0.3">
      <c r="P446389" s="83"/>
    </row>
    <row r="446390" spans="16:16" x14ac:dyDescent="0.3">
      <c r="P446390" s="83"/>
    </row>
    <row r="446391" spans="16:16" x14ac:dyDescent="0.3">
      <c r="P446391" s="83"/>
    </row>
    <row r="446392" spans="16:16" x14ac:dyDescent="0.3">
      <c r="P446392" s="83"/>
    </row>
    <row r="446393" spans="16:16" x14ac:dyDescent="0.3">
      <c r="P446393" s="83"/>
    </row>
    <row r="446394" spans="16:16" x14ac:dyDescent="0.3">
      <c r="P446394" s="83"/>
    </row>
    <row r="446395" spans="16:16" x14ac:dyDescent="0.3">
      <c r="P446395" s="83"/>
    </row>
    <row r="446396" spans="16:16" x14ac:dyDescent="0.3">
      <c r="P446396" s="83"/>
    </row>
    <row r="446397" spans="16:16" x14ac:dyDescent="0.3">
      <c r="P446397" s="83"/>
    </row>
    <row r="446398" spans="16:16" x14ac:dyDescent="0.3">
      <c r="P446398" s="83"/>
    </row>
    <row r="446399" spans="16:16" x14ac:dyDescent="0.3">
      <c r="P446399" s="83"/>
    </row>
    <row r="446400" spans="16:16" x14ac:dyDescent="0.3">
      <c r="P446400" s="83"/>
    </row>
    <row r="446401" spans="16:16" x14ac:dyDescent="0.3">
      <c r="P446401" s="83"/>
    </row>
    <row r="446402" spans="16:16" x14ac:dyDescent="0.3">
      <c r="P446402" s="83"/>
    </row>
    <row r="446403" spans="16:16" x14ac:dyDescent="0.3">
      <c r="P446403" s="83"/>
    </row>
    <row r="446404" spans="16:16" x14ac:dyDescent="0.3">
      <c r="P446404" s="83"/>
    </row>
    <row r="446405" spans="16:16" x14ac:dyDescent="0.3">
      <c r="P446405" s="83"/>
    </row>
    <row r="446406" spans="16:16" x14ac:dyDescent="0.3">
      <c r="P446406" s="83"/>
    </row>
    <row r="446407" spans="16:16" x14ac:dyDescent="0.3">
      <c r="P446407" s="83"/>
    </row>
    <row r="446408" spans="16:16" x14ac:dyDescent="0.3">
      <c r="P446408" s="83"/>
    </row>
    <row r="446409" spans="16:16" x14ac:dyDescent="0.3">
      <c r="P446409" s="83"/>
    </row>
    <row r="446410" spans="16:16" x14ac:dyDescent="0.3">
      <c r="P446410" s="83"/>
    </row>
    <row r="446411" spans="16:16" x14ac:dyDescent="0.3">
      <c r="P446411" s="83"/>
    </row>
    <row r="446412" spans="16:16" x14ac:dyDescent="0.3">
      <c r="P446412" s="83"/>
    </row>
    <row r="446413" spans="16:16" x14ac:dyDescent="0.3">
      <c r="P446413" s="83"/>
    </row>
    <row r="446414" spans="16:16" x14ac:dyDescent="0.3">
      <c r="P446414" s="83"/>
    </row>
    <row r="446415" spans="16:16" x14ac:dyDescent="0.3">
      <c r="P446415" s="83"/>
    </row>
    <row r="446416" spans="16:16" x14ac:dyDescent="0.3">
      <c r="P446416" s="83"/>
    </row>
    <row r="446417" spans="16:16" x14ac:dyDescent="0.3">
      <c r="P446417" s="83"/>
    </row>
    <row r="446418" spans="16:16" x14ac:dyDescent="0.3">
      <c r="P446418" s="83"/>
    </row>
    <row r="446419" spans="16:16" x14ac:dyDescent="0.3">
      <c r="P446419" s="83"/>
    </row>
    <row r="446420" spans="16:16" x14ac:dyDescent="0.3">
      <c r="P446420" s="83"/>
    </row>
    <row r="446421" spans="16:16" x14ac:dyDescent="0.3">
      <c r="P446421" s="83"/>
    </row>
    <row r="446422" spans="16:16" x14ac:dyDescent="0.3">
      <c r="P446422" s="83"/>
    </row>
    <row r="446423" spans="16:16" x14ac:dyDescent="0.3">
      <c r="P446423" s="83"/>
    </row>
    <row r="446424" spans="16:16" x14ac:dyDescent="0.3">
      <c r="P446424" s="83"/>
    </row>
    <row r="446425" spans="16:16" x14ac:dyDescent="0.3">
      <c r="P446425" s="83"/>
    </row>
    <row r="446426" spans="16:16" x14ac:dyDescent="0.3">
      <c r="P446426" s="83"/>
    </row>
    <row r="446427" spans="16:16" x14ac:dyDescent="0.3">
      <c r="P446427" s="83"/>
    </row>
    <row r="446428" spans="16:16" x14ac:dyDescent="0.3">
      <c r="P446428" s="83"/>
    </row>
    <row r="446429" spans="16:16" x14ac:dyDescent="0.3">
      <c r="P446429" s="83"/>
    </row>
    <row r="446430" spans="16:16" x14ac:dyDescent="0.3">
      <c r="P446430" s="83"/>
    </row>
    <row r="446431" spans="16:16" x14ac:dyDescent="0.3">
      <c r="P446431" s="83"/>
    </row>
    <row r="446432" spans="16:16" x14ac:dyDescent="0.3">
      <c r="P446432" s="83"/>
    </row>
    <row r="446433" spans="16:16" x14ac:dyDescent="0.3">
      <c r="P446433" s="83"/>
    </row>
    <row r="446434" spans="16:16" x14ac:dyDescent="0.3">
      <c r="P446434" s="83"/>
    </row>
    <row r="446435" spans="16:16" x14ac:dyDescent="0.3">
      <c r="P446435" s="83"/>
    </row>
    <row r="446436" spans="16:16" x14ac:dyDescent="0.3">
      <c r="P446436" s="83"/>
    </row>
    <row r="446437" spans="16:16" x14ac:dyDescent="0.3">
      <c r="P446437" s="83"/>
    </row>
    <row r="446438" spans="16:16" x14ac:dyDescent="0.3">
      <c r="P446438" s="83"/>
    </row>
    <row r="446439" spans="16:16" x14ac:dyDescent="0.3">
      <c r="P446439" s="83"/>
    </row>
    <row r="446440" spans="16:16" x14ac:dyDescent="0.3">
      <c r="P446440" s="83"/>
    </row>
    <row r="446441" spans="16:16" x14ac:dyDescent="0.3">
      <c r="P446441" s="83"/>
    </row>
    <row r="446442" spans="16:16" x14ac:dyDescent="0.3">
      <c r="P446442" s="83"/>
    </row>
    <row r="446443" spans="16:16" x14ac:dyDescent="0.3">
      <c r="P446443" s="83"/>
    </row>
    <row r="446444" spans="16:16" x14ac:dyDescent="0.3">
      <c r="P446444" s="83"/>
    </row>
    <row r="446445" spans="16:16" x14ac:dyDescent="0.3">
      <c r="P446445" s="83"/>
    </row>
    <row r="446446" spans="16:16" x14ac:dyDescent="0.3">
      <c r="P446446" s="83"/>
    </row>
    <row r="446447" spans="16:16" x14ac:dyDescent="0.3">
      <c r="P446447" s="83"/>
    </row>
    <row r="446448" spans="16:16" x14ac:dyDescent="0.3">
      <c r="P446448" s="83"/>
    </row>
    <row r="446449" spans="16:16" x14ac:dyDescent="0.3">
      <c r="P446449" s="83"/>
    </row>
    <row r="446450" spans="16:16" x14ac:dyDescent="0.3">
      <c r="P446450" s="83"/>
    </row>
    <row r="446451" spans="16:16" x14ac:dyDescent="0.3">
      <c r="P446451" s="83"/>
    </row>
    <row r="446452" spans="16:16" x14ac:dyDescent="0.3">
      <c r="P446452" s="83"/>
    </row>
    <row r="446453" spans="16:16" x14ac:dyDescent="0.3">
      <c r="P446453" s="83"/>
    </row>
    <row r="446454" spans="16:16" x14ac:dyDescent="0.3">
      <c r="P446454" s="83"/>
    </row>
    <row r="446455" spans="16:16" x14ac:dyDescent="0.3">
      <c r="P446455" s="83"/>
    </row>
    <row r="446456" spans="16:16" x14ac:dyDescent="0.3">
      <c r="P446456" s="83"/>
    </row>
    <row r="446457" spans="16:16" x14ac:dyDescent="0.3">
      <c r="P446457" s="83"/>
    </row>
    <row r="446458" spans="16:16" x14ac:dyDescent="0.3">
      <c r="P446458" s="83"/>
    </row>
    <row r="446459" spans="16:16" x14ac:dyDescent="0.3">
      <c r="P446459" s="83"/>
    </row>
    <row r="446460" spans="16:16" x14ac:dyDescent="0.3">
      <c r="P446460" s="83"/>
    </row>
    <row r="446461" spans="16:16" x14ac:dyDescent="0.3">
      <c r="P446461" s="83"/>
    </row>
    <row r="446462" spans="16:16" x14ac:dyDescent="0.3">
      <c r="P446462" s="83"/>
    </row>
    <row r="446463" spans="16:16" x14ac:dyDescent="0.3">
      <c r="P446463" s="83"/>
    </row>
    <row r="446464" spans="16:16" x14ac:dyDescent="0.3">
      <c r="P446464" s="83"/>
    </row>
    <row r="446465" spans="16:16" x14ac:dyDescent="0.3">
      <c r="P446465" s="83"/>
    </row>
    <row r="446466" spans="16:16" x14ac:dyDescent="0.3">
      <c r="P446466" s="83"/>
    </row>
    <row r="446467" spans="16:16" x14ac:dyDescent="0.3">
      <c r="P446467" s="83"/>
    </row>
    <row r="446468" spans="16:16" x14ac:dyDescent="0.3">
      <c r="P446468" s="83"/>
    </row>
    <row r="446469" spans="16:16" x14ac:dyDescent="0.3">
      <c r="P446469" s="83"/>
    </row>
    <row r="446470" spans="16:16" x14ac:dyDescent="0.3">
      <c r="P446470" s="83"/>
    </row>
    <row r="446471" spans="16:16" x14ac:dyDescent="0.3">
      <c r="P446471" s="83"/>
    </row>
    <row r="446472" spans="16:16" x14ac:dyDescent="0.3">
      <c r="P446472" s="83"/>
    </row>
    <row r="446473" spans="16:16" x14ac:dyDescent="0.3">
      <c r="P446473" s="83"/>
    </row>
    <row r="446474" spans="16:16" x14ac:dyDescent="0.3">
      <c r="P446474" s="83"/>
    </row>
    <row r="446475" spans="16:16" x14ac:dyDescent="0.3">
      <c r="P446475" s="83"/>
    </row>
    <row r="446476" spans="16:16" x14ac:dyDescent="0.3">
      <c r="P446476" s="83"/>
    </row>
    <row r="446477" spans="16:16" x14ac:dyDescent="0.3">
      <c r="P446477" s="83"/>
    </row>
    <row r="446478" spans="16:16" x14ac:dyDescent="0.3">
      <c r="P446478" s="83"/>
    </row>
    <row r="446479" spans="16:16" x14ac:dyDescent="0.3">
      <c r="P446479" s="83"/>
    </row>
    <row r="446480" spans="16:16" x14ac:dyDescent="0.3">
      <c r="P446480" s="83"/>
    </row>
    <row r="446481" spans="16:16" x14ac:dyDescent="0.3">
      <c r="P446481" s="83"/>
    </row>
    <row r="446482" spans="16:16" x14ac:dyDescent="0.3">
      <c r="P446482" s="83"/>
    </row>
    <row r="446483" spans="16:16" x14ac:dyDescent="0.3">
      <c r="P446483" s="83"/>
    </row>
    <row r="446484" spans="16:16" x14ac:dyDescent="0.3">
      <c r="P446484" s="83"/>
    </row>
    <row r="446485" spans="16:16" x14ac:dyDescent="0.3">
      <c r="P446485" s="83"/>
    </row>
    <row r="446486" spans="16:16" x14ac:dyDescent="0.3">
      <c r="P446486" s="83"/>
    </row>
    <row r="446487" spans="16:16" x14ac:dyDescent="0.3">
      <c r="P446487" s="83"/>
    </row>
    <row r="446488" spans="16:16" x14ac:dyDescent="0.3">
      <c r="P446488" s="83"/>
    </row>
    <row r="446489" spans="16:16" x14ac:dyDescent="0.3">
      <c r="P446489" s="83"/>
    </row>
    <row r="446490" spans="16:16" x14ac:dyDescent="0.3">
      <c r="P446490" s="83"/>
    </row>
    <row r="446491" spans="16:16" x14ac:dyDescent="0.3">
      <c r="P446491" s="83"/>
    </row>
    <row r="446492" spans="16:16" x14ac:dyDescent="0.3">
      <c r="P446492" s="83"/>
    </row>
    <row r="446493" spans="16:16" x14ac:dyDescent="0.3">
      <c r="P446493" s="83"/>
    </row>
    <row r="446494" spans="16:16" x14ac:dyDescent="0.3">
      <c r="P446494" s="83"/>
    </row>
    <row r="446495" spans="16:16" x14ac:dyDescent="0.3">
      <c r="P446495" s="83"/>
    </row>
    <row r="446496" spans="16:16" x14ac:dyDescent="0.3">
      <c r="P446496" s="83"/>
    </row>
    <row r="446497" spans="16:16" x14ac:dyDescent="0.3">
      <c r="P446497" s="83"/>
    </row>
    <row r="446498" spans="16:16" x14ac:dyDescent="0.3">
      <c r="P446498" s="83"/>
    </row>
    <row r="446499" spans="16:16" x14ac:dyDescent="0.3">
      <c r="P446499" s="83"/>
    </row>
    <row r="446500" spans="16:16" x14ac:dyDescent="0.3">
      <c r="P446500" s="83"/>
    </row>
    <row r="446501" spans="16:16" x14ac:dyDescent="0.3">
      <c r="P446501" s="83"/>
    </row>
    <row r="446502" spans="16:16" x14ac:dyDescent="0.3">
      <c r="P446502" s="83"/>
    </row>
    <row r="446503" spans="16:16" x14ac:dyDescent="0.3">
      <c r="P446503" s="83"/>
    </row>
    <row r="446504" spans="16:16" x14ac:dyDescent="0.3">
      <c r="P446504" s="83"/>
    </row>
    <row r="446505" spans="16:16" x14ac:dyDescent="0.3">
      <c r="P446505" s="83"/>
    </row>
    <row r="446506" spans="16:16" x14ac:dyDescent="0.3">
      <c r="P446506" s="83"/>
    </row>
    <row r="446507" spans="16:16" x14ac:dyDescent="0.3">
      <c r="P446507" s="83"/>
    </row>
    <row r="446508" spans="16:16" x14ac:dyDescent="0.3">
      <c r="P446508" s="83"/>
    </row>
    <row r="446509" spans="16:16" x14ac:dyDescent="0.3">
      <c r="P446509" s="83"/>
    </row>
    <row r="446510" spans="16:16" x14ac:dyDescent="0.3">
      <c r="P446510" s="83"/>
    </row>
    <row r="446511" spans="16:16" x14ac:dyDescent="0.3">
      <c r="P446511" s="83"/>
    </row>
    <row r="446512" spans="16:16" x14ac:dyDescent="0.3">
      <c r="P446512" s="83"/>
    </row>
    <row r="446513" spans="16:16" x14ac:dyDescent="0.3">
      <c r="P446513" s="83"/>
    </row>
    <row r="446514" spans="16:16" x14ac:dyDescent="0.3">
      <c r="P446514" s="83"/>
    </row>
    <row r="446515" spans="16:16" x14ac:dyDescent="0.3">
      <c r="P446515" s="83"/>
    </row>
    <row r="446516" spans="16:16" x14ac:dyDescent="0.3">
      <c r="P446516" s="83"/>
    </row>
    <row r="446517" spans="16:16" x14ac:dyDescent="0.3">
      <c r="P446517" s="83"/>
    </row>
    <row r="446518" spans="16:16" x14ac:dyDescent="0.3">
      <c r="P446518" s="83"/>
    </row>
    <row r="446519" spans="16:16" x14ac:dyDescent="0.3">
      <c r="P446519" s="83"/>
    </row>
    <row r="446520" spans="16:16" x14ac:dyDescent="0.3">
      <c r="P446520" s="83"/>
    </row>
    <row r="446521" spans="16:16" x14ac:dyDescent="0.3">
      <c r="P446521" s="83"/>
    </row>
    <row r="446522" spans="16:16" x14ac:dyDescent="0.3">
      <c r="P446522" s="83"/>
    </row>
    <row r="446523" spans="16:16" x14ac:dyDescent="0.3">
      <c r="P446523" s="83"/>
    </row>
    <row r="446524" spans="16:16" x14ac:dyDescent="0.3">
      <c r="P446524" s="83"/>
    </row>
    <row r="446525" spans="16:16" x14ac:dyDescent="0.3">
      <c r="P446525" s="83"/>
    </row>
    <row r="446526" spans="16:16" x14ac:dyDescent="0.3">
      <c r="P446526" s="83"/>
    </row>
    <row r="446527" spans="16:16" x14ac:dyDescent="0.3">
      <c r="P446527" s="83"/>
    </row>
    <row r="446528" spans="16:16" x14ac:dyDescent="0.3">
      <c r="P446528" s="83"/>
    </row>
    <row r="446529" spans="16:16" x14ac:dyDescent="0.3">
      <c r="P446529" s="83"/>
    </row>
    <row r="446530" spans="16:16" x14ac:dyDescent="0.3">
      <c r="P446530" s="83"/>
    </row>
    <row r="446531" spans="16:16" x14ac:dyDescent="0.3">
      <c r="P446531" s="83"/>
    </row>
    <row r="446532" spans="16:16" x14ac:dyDescent="0.3">
      <c r="P446532" s="83"/>
    </row>
    <row r="446533" spans="16:16" x14ac:dyDescent="0.3">
      <c r="P446533" s="83"/>
    </row>
    <row r="446534" spans="16:16" x14ac:dyDescent="0.3">
      <c r="P446534" s="83"/>
    </row>
    <row r="446535" spans="16:16" x14ac:dyDescent="0.3">
      <c r="P446535" s="83"/>
    </row>
    <row r="446536" spans="16:16" x14ac:dyDescent="0.3">
      <c r="P446536" s="83"/>
    </row>
    <row r="446537" spans="16:16" x14ac:dyDescent="0.3">
      <c r="P446537" s="83"/>
    </row>
    <row r="446538" spans="16:16" x14ac:dyDescent="0.3">
      <c r="P446538" s="83"/>
    </row>
    <row r="446539" spans="16:16" x14ac:dyDescent="0.3">
      <c r="P446539" s="83"/>
    </row>
    <row r="446540" spans="16:16" x14ac:dyDescent="0.3">
      <c r="P446540" s="83"/>
    </row>
    <row r="446541" spans="16:16" x14ac:dyDescent="0.3">
      <c r="P446541" s="83"/>
    </row>
    <row r="446542" spans="16:16" x14ac:dyDescent="0.3">
      <c r="P446542" s="83"/>
    </row>
    <row r="446543" spans="16:16" x14ac:dyDescent="0.3">
      <c r="P446543" s="83"/>
    </row>
    <row r="446544" spans="16:16" x14ac:dyDescent="0.3">
      <c r="P446544" s="83"/>
    </row>
    <row r="446545" spans="16:16" x14ac:dyDescent="0.3">
      <c r="P446545" s="83"/>
    </row>
    <row r="446546" spans="16:16" x14ac:dyDescent="0.3">
      <c r="P446546" s="83"/>
    </row>
    <row r="446547" spans="16:16" x14ac:dyDescent="0.3">
      <c r="P446547" s="83"/>
    </row>
    <row r="446548" spans="16:16" x14ac:dyDescent="0.3">
      <c r="P446548" s="83"/>
    </row>
    <row r="446549" spans="16:16" x14ac:dyDescent="0.3">
      <c r="P446549" s="83"/>
    </row>
    <row r="446550" spans="16:16" x14ac:dyDescent="0.3">
      <c r="P446550" s="83"/>
    </row>
    <row r="446551" spans="16:16" x14ac:dyDescent="0.3">
      <c r="P446551" s="83"/>
    </row>
    <row r="446552" spans="16:16" x14ac:dyDescent="0.3">
      <c r="P446552" s="83"/>
    </row>
    <row r="446553" spans="16:16" x14ac:dyDescent="0.3">
      <c r="P446553" s="83"/>
    </row>
    <row r="446554" spans="16:16" x14ac:dyDescent="0.3">
      <c r="P446554" s="83"/>
    </row>
    <row r="446555" spans="16:16" x14ac:dyDescent="0.3">
      <c r="P446555" s="83"/>
    </row>
    <row r="446556" spans="16:16" x14ac:dyDescent="0.3">
      <c r="P446556" s="83"/>
    </row>
    <row r="446557" spans="16:16" x14ac:dyDescent="0.3">
      <c r="P446557" s="83"/>
    </row>
    <row r="446558" spans="16:16" x14ac:dyDescent="0.3">
      <c r="P446558" s="83"/>
    </row>
    <row r="446559" spans="16:16" x14ac:dyDescent="0.3">
      <c r="P446559" s="83"/>
    </row>
    <row r="446560" spans="16:16" x14ac:dyDescent="0.3">
      <c r="P446560" s="83"/>
    </row>
    <row r="446561" spans="16:16" x14ac:dyDescent="0.3">
      <c r="P446561" s="83"/>
    </row>
    <row r="446562" spans="16:16" x14ac:dyDescent="0.3">
      <c r="P446562" s="83"/>
    </row>
    <row r="446563" spans="16:16" x14ac:dyDescent="0.3">
      <c r="P446563" s="83"/>
    </row>
    <row r="446564" spans="16:16" x14ac:dyDescent="0.3">
      <c r="P446564" s="83"/>
    </row>
    <row r="446565" spans="16:16" x14ac:dyDescent="0.3">
      <c r="P446565" s="83"/>
    </row>
    <row r="446566" spans="16:16" x14ac:dyDescent="0.3">
      <c r="P446566" s="83"/>
    </row>
    <row r="446567" spans="16:16" x14ac:dyDescent="0.3">
      <c r="P446567" s="83"/>
    </row>
    <row r="446568" spans="16:16" x14ac:dyDescent="0.3">
      <c r="P446568" s="83"/>
    </row>
    <row r="446569" spans="16:16" x14ac:dyDescent="0.3">
      <c r="P446569" s="83"/>
    </row>
    <row r="446570" spans="16:16" x14ac:dyDescent="0.3">
      <c r="P446570" s="83"/>
    </row>
    <row r="446571" spans="16:16" x14ac:dyDescent="0.3">
      <c r="P446571" s="83"/>
    </row>
    <row r="446572" spans="16:16" x14ac:dyDescent="0.3">
      <c r="P446572" s="83"/>
    </row>
    <row r="446573" spans="16:16" x14ac:dyDescent="0.3">
      <c r="P446573" s="83"/>
    </row>
    <row r="446574" spans="16:16" x14ac:dyDescent="0.3">
      <c r="P446574" s="83"/>
    </row>
    <row r="446575" spans="16:16" x14ac:dyDescent="0.3">
      <c r="P446575" s="83"/>
    </row>
    <row r="446576" spans="16:16" x14ac:dyDescent="0.3">
      <c r="P446576" s="83"/>
    </row>
    <row r="446577" spans="16:16" x14ac:dyDescent="0.3">
      <c r="P446577" s="83"/>
    </row>
    <row r="446578" spans="16:16" x14ac:dyDescent="0.3">
      <c r="P446578" s="83"/>
    </row>
    <row r="446579" spans="16:16" x14ac:dyDescent="0.3">
      <c r="P446579" s="83"/>
    </row>
    <row r="446580" spans="16:16" x14ac:dyDescent="0.3">
      <c r="P446580" s="83"/>
    </row>
    <row r="446581" spans="16:16" x14ac:dyDescent="0.3">
      <c r="P446581" s="83"/>
    </row>
    <row r="446582" spans="16:16" x14ac:dyDescent="0.3">
      <c r="P446582" s="83"/>
    </row>
    <row r="446583" spans="16:16" x14ac:dyDescent="0.3">
      <c r="P446583" s="83"/>
    </row>
    <row r="446584" spans="16:16" x14ac:dyDescent="0.3">
      <c r="P446584" s="83"/>
    </row>
    <row r="446585" spans="16:16" x14ac:dyDescent="0.3">
      <c r="P446585" s="83"/>
    </row>
    <row r="446586" spans="16:16" x14ac:dyDescent="0.3">
      <c r="P446586" s="83"/>
    </row>
    <row r="446587" spans="16:16" x14ac:dyDescent="0.3">
      <c r="P446587" s="83"/>
    </row>
    <row r="446588" spans="16:16" x14ac:dyDescent="0.3">
      <c r="P446588" s="83"/>
    </row>
    <row r="446589" spans="16:16" x14ac:dyDescent="0.3">
      <c r="P446589" s="83"/>
    </row>
    <row r="446590" spans="16:16" x14ac:dyDescent="0.3">
      <c r="P446590" s="83"/>
    </row>
    <row r="446591" spans="16:16" x14ac:dyDescent="0.3">
      <c r="P446591" s="83"/>
    </row>
    <row r="446592" spans="16:16" x14ac:dyDescent="0.3">
      <c r="P446592" s="83"/>
    </row>
    <row r="446593" spans="16:16" x14ac:dyDescent="0.3">
      <c r="P446593" s="83"/>
    </row>
    <row r="446594" spans="16:16" x14ac:dyDescent="0.3">
      <c r="P446594" s="83"/>
    </row>
    <row r="446595" spans="16:16" x14ac:dyDescent="0.3">
      <c r="P446595" s="83"/>
    </row>
    <row r="446596" spans="16:16" x14ac:dyDescent="0.3">
      <c r="P446596" s="83"/>
    </row>
    <row r="446597" spans="16:16" x14ac:dyDescent="0.3">
      <c r="P446597" s="83"/>
    </row>
    <row r="446598" spans="16:16" x14ac:dyDescent="0.3">
      <c r="P446598" s="83"/>
    </row>
    <row r="446599" spans="16:16" x14ac:dyDescent="0.3">
      <c r="P446599" s="83"/>
    </row>
    <row r="446600" spans="16:16" x14ac:dyDescent="0.3">
      <c r="P446600" s="83"/>
    </row>
    <row r="446601" spans="16:16" x14ac:dyDescent="0.3">
      <c r="P446601" s="83"/>
    </row>
    <row r="446602" spans="16:16" x14ac:dyDescent="0.3">
      <c r="P446602" s="83"/>
    </row>
    <row r="446603" spans="16:16" x14ac:dyDescent="0.3">
      <c r="P446603" s="83"/>
    </row>
    <row r="446604" spans="16:16" x14ac:dyDescent="0.3">
      <c r="P446604" s="83"/>
    </row>
    <row r="446605" spans="16:16" x14ac:dyDescent="0.3">
      <c r="P446605" s="83"/>
    </row>
    <row r="446606" spans="16:16" x14ac:dyDescent="0.3">
      <c r="P446606" s="83"/>
    </row>
    <row r="446607" spans="16:16" x14ac:dyDescent="0.3">
      <c r="P446607" s="83"/>
    </row>
    <row r="446608" spans="16:16" x14ac:dyDescent="0.3">
      <c r="P446608" s="83"/>
    </row>
    <row r="446609" spans="16:16" x14ac:dyDescent="0.3">
      <c r="P446609" s="83"/>
    </row>
    <row r="446610" spans="16:16" x14ac:dyDescent="0.3">
      <c r="P446610" s="83"/>
    </row>
    <row r="446611" spans="16:16" x14ac:dyDescent="0.3">
      <c r="P446611" s="83"/>
    </row>
    <row r="446612" spans="16:16" x14ac:dyDescent="0.3">
      <c r="P446612" s="83"/>
    </row>
    <row r="446613" spans="16:16" x14ac:dyDescent="0.3">
      <c r="P446613" s="83"/>
    </row>
    <row r="446614" spans="16:16" x14ac:dyDescent="0.3">
      <c r="P446614" s="83"/>
    </row>
    <row r="446615" spans="16:16" x14ac:dyDescent="0.3">
      <c r="P446615" s="83"/>
    </row>
    <row r="446616" spans="16:16" x14ac:dyDescent="0.3">
      <c r="P446616" s="83"/>
    </row>
    <row r="446617" spans="16:16" x14ac:dyDescent="0.3">
      <c r="P446617" s="83"/>
    </row>
    <row r="446618" spans="16:16" x14ac:dyDescent="0.3">
      <c r="P446618" s="83"/>
    </row>
    <row r="446619" spans="16:16" x14ac:dyDescent="0.3">
      <c r="P446619" s="83"/>
    </row>
    <row r="446620" spans="16:16" x14ac:dyDescent="0.3">
      <c r="P446620" s="83"/>
    </row>
    <row r="446621" spans="16:16" x14ac:dyDescent="0.3">
      <c r="P446621" s="83"/>
    </row>
    <row r="446622" spans="16:16" x14ac:dyDescent="0.3">
      <c r="P446622" s="83"/>
    </row>
    <row r="446623" spans="16:16" x14ac:dyDescent="0.3">
      <c r="P446623" s="83"/>
    </row>
    <row r="446624" spans="16:16" x14ac:dyDescent="0.3">
      <c r="P446624" s="83"/>
    </row>
    <row r="446625" spans="16:16" x14ac:dyDescent="0.3">
      <c r="P446625" s="83"/>
    </row>
    <row r="446626" spans="16:16" x14ac:dyDescent="0.3">
      <c r="P446626" s="83"/>
    </row>
    <row r="446627" spans="16:16" x14ac:dyDescent="0.3">
      <c r="P446627" s="83"/>
    </row>
    <row r="446628" spans="16:16" x14ac:dyDescent="0.3">
      <c r="P446628" s="83"/>
    </row>
    <row r="446629" spans="16:16" x14ac:dyDescent="0.3">
      <c r="P446629" s="83"/>
    </row>
    <row r="446630" spans="16:16" x14ac:dyDescent="0.3">
      <c r="P446630" s="83"/>
    </row>
    <row r="446631" spans="16:16" x14ac:dyDescent="0.3">
      <c r="P446631" s="83"/>
    </row>
    <row r="446632" spans="16:16" x14ac:dyDescent="0.3">
      <c r="P446632" s="83"/>
    </row>
    <row r="446633" spans="16:16" x14ac:dyDescent="0.3">
      <c r="P446633" s="83"/>
    </row>
    <row r="446634" spans="16:16" x14ac:dyDescent="0.3">
      <c r="P446634" s="83"/>
    </row>
    <row r="446635" spans="16:16" x14ac:dyDescent="0.3">
      <c r="P446635" s="83"/>
    </row>
    <row r="446636" spans="16:16" x14ac:dyDescent="0.3">
      <c r="P446636" s="83"/>
    </row>
    <row r="446637" spans="16:16" x14ac:dyDescent="0.3">
      <c r="P446637" s="83"/>
    </row>
    <row r="446638" spans="16:16" x14ac:dyDescent="0.3">
      <c r="P446638" s="83"/>
    </row>
    <row r="446639" spans="16:16" x14ac:dyDescent="0.3">
      <c r="P446639" s="83"/>
    </row>
    <row r="446640" spans="16:16" x14ac:dyDescent="0.3">
      <c r="P446640" s="83"/>
    </row>
    <row r="446641" spans="16:16" x14ac:dyDescent="0.3">
      <c r="P446641" s="83"/>
    </row>
    <row r="446642" spans="16:16" x14ac:dyDescent="0.3">
      <c r="P446642" s="83"/>
    </row>
    <row r="446643" spans="16:16" x14ac:dyDescent="0.3">
      <c r="P446643" s="83"/>
    </row>
    <row r="446644" spans="16:16" x14ac:dyDescent="0.3">
      <c r="P446644" s="83"/>
    </row>
    <row r="446645" spans="16:16" x14ac:dyDescent="0.3">
      <c r="P446645" s="83"/>
    </row>
    <row r="446646" spans="16:16" x14ac:dyDescent="0.3">
      <c r="P446646" s="83"/>
    </row>
    <row r="446647" spans="16:16" x14ac:dyDescent="0.3">
      <c r="P446647" s="83"/>
    </row>
    <row r="446648" spans="16:16" x14ac:dyDescent="0.3">
      <c r="P446648" s="83"/>
    </row>
    <row r="446649" spans="16:16" x14ac:dyDescent="0.3">
      <c r="P446649" s="83"/>
    </row>
    <row r="446650" spans="16:16" x14ac:dyDescent="0.3">
      <c r="P446650" s="83"/>
    </row>
    <row r="446651" spans="16:16" x14ac:dyDescent="0.3">
      <c r="P446651" s="83"/>
    </row>
    <row r="446652" spans="16:16" x14ac:dyDescent="0.3">
      <c r="P446652" s="83"/>
    </row>
    <row r="446653" spans="16:16" x14ac:dyDescent="0.3">
      <c r="P446653" s="83"/>
    </row>
    <row r="446654" spans="16:16" x14ac:dyDescent="0.3">
      <c r="P446654" s="83"/>
    </row>
    <row r="446655" spans="16:16" x14ac:dyDescent="0.3">
      <c r="P446655" s="83"/>
    </row>
    <row r="446656" spans="16:16" x14ac:dyDescent="0.3">
      <c r="P446656" s="83"/>
    </row>
    <row r="446657" spans="16:16" x14ac:dyDescent="0.3">
      <c r="P446657" s="83"/>
    </row>
    <row r="446658" spans="16:16" x14ac:dyDescent="0.3">
      <c r="P446658" s="83"/>
    </row>
    <row r="446659" spans="16:16" x14ac:dyDescent="0.3">
      <c r="P446659" s="83"/>
    </row>
    <row r="446660" spans="16:16" x14ac:dyDescent="0.3">
      <c r="P446660" s="83"/>
    </row>
    <row r="446661" spans="16:16" x14ac:dyDescent="0.3">
      <c r="P446661" s="83"/>
    </row>
    <row r="446662" spans="16:16" x14ac:dyDescent="0.3">
      <c r="P446662" s="83"/>
    </row>
    <row r="446663" spans="16:16" x14ac:dyDescent="0.3">
      <c r="P446663" s="83"/>
    </row>
    <row r="446664" spans="16:16" x14ac:dyDescent="0.3">
      <c r="P446664" s="83"/>
    </row>
    <row r="446665" spans="16:16" x14ac:dyDescent="0.3">
      <c r="P446665" s="83"/>
    </row>
    <row r="446666" spans="16:16" x14ac:dyDescent="0.3">
      <c r="P446666" s="83"/>
    </row>
    <row r="446667" spans="16:16" x14ac:dyDescent="0.3">
      <c r="P446667" s="83"/>
    </row>
    <row r="446668" spans="16:16" x14ac:dyDescent="0.3">
      <c r="P446668" s="83"/>
    </row>
    <row r="446669" spans="16:16" x14ac:dyDescent="0.3">
      <c r="P446669" s="83"/>
    </row>
    <row r="446670" spans="16:16" x14ac:dyDescent="0.3">
      <c r="P446670" s="83"/>
    </row>
    <row r="446671" spans="16:16" x14ac:dyDescent="0.3">
      <c r="P446671" s="83"/>
    </row>
    <row r="446672" spans="16:16" x14ac:dyDescent="0.3">
      <c r="P446672" s="83"/>
    </row>
    <row r="446673" spans="16:16" x14ac:dyDescent="0.3">
      <c r="P446673" s="83"/>
    </row>
    <row r="446674" spans="16:16" x14ac:dyDescent="0.3">
      <c r="P446674" s="83"/>
    </row>
    <row r="446675" spans="16:16" x14ac:dyDescent="0.3">
      <c r="P446675" s="83"/>
    </row>
    <row r="446676" spans="16:16" x14ac:dyDescent="0.3">
      <c r="P446676" s="83"/>
    </row>
    <row r="446677" spans="16:16" x14ac:dyDescent="0.3">
      <c r="P446677" s="83"/>
    </row>
    <row r="446678" spans="16:16" x14ac:dyDescent="0.3">
      <c r="P446678" s="83"/>
    </row>
    <row r="446679" spans="16:16" x14ac:dyDescent="0.3">
      <c r="P446679" s="83"/>
    </row>
    <row r="446680" spans="16:16" x14ac:dyDescent="0.3">
      <c r="P446680" s="83"/>
    </row>
    <row r="446681" spans="16:16" x14ac:dyDescent="0.3">
      <c r="P446681" s="83"/>
    </row>
    <row r="446682" spans="16:16" x14ac:dyDescent="0.3">
      <c r="P446682" s="83"/>
    </row>
    <row r="446683" spans="16:16" x14ac:dyDescent="0.3">
      <c r="P446683" s="83"/>
    </row>
    <row r="446684" spans="16:16" x14ac:dyDescent="0.3">
      <c r="P446684" s="83"/>
    </row>
    <row r="446685" spans="16:16" x14ac:dyDescent="0.3">
      <c r="P446685" s="83"/>
    </row>
    <row r="446686" spans="16:16" x14ac:dyDescent="0.3">
      <c r="P446686" s="83"/>
    </row>
    <row r="446687" spans="16:16" x14ac:dyDescent="0.3">
      <c r="P446687" s="83"/>
    </row>
    <row r="446688" spans="16:16" x14ac:dyDescent="0.3">
      <c r="P446688" s="83"/>
    </row>
    <row r="446689" spans="16:16" x14ac:dyDescent="0.3">
      <c r="P446689" s="83"/>
    </row>
    <row r="446690" spans="16:16" x14ac:dyDescent="0.3">
      <c r="P446690" s="83"/>
    </row>
    <row r="446691" spans="16:16" x14ac:dyDescent="0.3">
      <c r="P446691" s="83"/>
    </row>
    <row r="446692" spans="16:16" x14ac:dyDescent="0.3">
      <c r="P446692" s="83"/>
    </row>
    <row r="446693" spans="16:16" x14ac:dyDescent="0.3">
      <c r="P446693" s="83"/>
    </row>
    <row r="446694" spans="16:16" x14ac:dyDescent="0.3">
      <c r="P446694" s="83"/>
    </row>
    <row r="446695" spans="16:16" x14ac:dyDescent="0.3">
      <c r="P446695" s="83"/>
    </row>
    <row r="446696" spans="16:16" x14ac:dyDescent="0.3">
      <c r="P446696" s="83"/>
    </row>
    <row r="446697" spans="16:16" x14ac:dyDescent="0.3">
      <c r="P446697" s="83"/>
    </row>
    <row r="446698" spans="16:16" x14ac:dyDescent="0.3">
      <c r="P446698" s="83"/>
    </row>
    <row r="446699" spans="16:16" x14ac:dyDescent="0.3">
      <c r="P446699" s="83"/>
    </row>
    <row r="446700" spans="16:16" x14ac:dyDescent="0.3">
      <c r="P446700" s="83"/>
    </row>
    <row r="446701" spans="16:16" x14ac:dyDescent="0.3">
      <c r="P446701" s="83"/>
    </row>
    <row r="446702" spans="16:16" x14ac:dyDescent="0.3">
      <c r="P446702" s="83"/>
    </row>
    <row r="446703" spans="16:16" x14ac:dyDescent="0.3">
      <c r="P446703" s="83"/>
    </row>
    <row r="446704" spans="16:16" x14ac:dyDescent="0.3">
      <c r="P446704" s="83"/>
    </row>
    <row r="446705" spans="16:16" x14ac:dyDescent="0.3">
      <c r="P446705" s="83"/>
    </row>
    <row r="446706" spans="16:16" x14ac:dyDescent="0.3">
      <c r="P446706" s="83"/>
    </row>
    <row r="446707" spans="16:16" x14ac:dyDescent="0.3">
      <c r="P446707" s="83"/>
    </row>
    <row r="446708" spans="16:16" x14ac:dyDescent="0.3">
      <c r="P446708" s="83"/>
    </row>
    <row r="446709" spans="16:16" x14ac:dyDescent="0.3">
      <c r="P446709" s="83"/>
    </row>
    <row r="446710" spans="16:16" x14ac:dyDescent="0.3">
      <c r="P446710" s="83"/>
    </row>
    <row r="446711" spans="16:16" x14ac:dyDescent="0.3">
      <c r="P446711" s="83"/>
    </row>
    <row r="446712" spans="16:16" x14ac:dyDescent="0.3">
      <c r="P446712" s="83"/>
    </row>
    <row r="446713" spans="16:16" x14ac:dyDescent="0.3">
      <c r="P446713" s="83"/>
    </row>
    <row r="446714" spans="16:16" x14ac:dyDescent="0.3">
      <c r="P446714" s="83"/>
    </row>
    <row r="446715" spans="16:16" x14ac:dyDescent="0.3">
      <c r="P446715" s="83"/>
    </row>
    <row r="446716" spans="16:16" x14ac:dyDescent="0.3">
      <c r="P446716" s="83"/>
    </row>
    <row r="446717" spans="16:16" x14ac:dyDescent="0.3">
      <c r="P446717" s="83"/>
    </row>
    <row r="446718" spans="16:16" x14ac:dyDescent="0.3">
      <c r="P446718" s="83"/>
    </row>
    <row r="446719" spans="16:16" x14ac:dyDescent="0.3">
      <c r="P446719" s="83"/>
    </row>
    <row r="446720" spans="16:16" x14ac:dyDescent="0.3">
      <c r="P446720" s="83"/>
    </row>
    <row r="446721" spans="16:16" x14ac:dyDescent="0.3">
      <c r="P446721" s="83"/>
    </row>
    <row r="446722" spans="16:16" x14ac:dyDescent="0.3">
      <c r="P446722" s="83"/>
    </row>
    <row r="446723" spans="16:16" x14ac:dyDescent="0.3">
      <c r="P446723" s="83"/>
    </row>
    <row r="446724" spans="16:16" x14ac:dyDescent="0.3">
      <c r="P446724" s="83"/>
    </row>
    <row r="446725" spans="16:16" x14ac:dyDescent="0.3">
      <c r="P446725" s="83"/>
    </row>
    <row r="446726" spans="16:16" x14ac:dyDescent="0.3">
      <c r="P446726" s="83"/>
    </row>
    <row r="446727" spans="16:16" x14ac:dyDescent="0.3">
      <c r="P446727" s="83"/>
    </row>
    <row r="446728" spans="16:16" x14ac:dyDescent="0.3">
      <c r="P446728" s="83"/>
    </row>
    <row r="446729" spans="16:16" x14ac:dyDescent="0.3">
      <c r="P446729" s="83"/>
    </row>
    <row r="446730" spans="16:16" x14ac:dyDescent="0.3">
      <c r="P446730" s="83"/>
    </row>
    <row r="446731" spans="16:16" x14ac:dyDescent="0.3">
      <c r="P446731" s="83"/>
    </row>
    <row r="446732" spans="16:16" x14ac:dyDescent="0.3">
      <c r="P446732" s="83"/>
    </row>
    <row r="446733" spans="16:16" x14ac:dyDescent="0.3">
      <c r="P446733" s="83"/>
    </row>
    <row r="446734" spans="16:16" x14ac:dyDescent="0.3">
      <c r="P446734" s="83"/>
    </row>
    <row r="446735" spans="16:16" x14ac:dyDescent="0.3">
      <c r="P446735" s="83"/>
    </row>
    <row r="446736" spans="16:16" x14ac:dyDescent="0.3">
      <c r="P446736" s="83"/>
    </row>
    <row r="446737" spans="16:16" x14ac:dyDescent="0.3">
      <c r="P446737" s="83"/>
    </row>
    <row r="446738" spans="16:16" x14ac:dyDescent="0.3">
      <c r="P446738" s="83"/>
    </row>
    <row r="446739" spans="16:16" x14ac:dyDescent="0.3">
      <c r="P446739" s="83"/>
    </row>
    <row r="446740" spans="16:16" x14ac:dyDescent="0.3">
      <c r="P446740" s="83"/>
    </row>
    <row r="446741" spans="16:16" x14ac:dyDescent="0.3">
      <c r="P446741" s="83"/>
    </row>
    <row r="446742" spans="16:16" x14ac:dyDescent="0.3">
      <c r="P446742" s="83"/>
    </row>
    <row r="446743" spans="16:16" x14ac:dyDescent="0.3">
      <c r="P446743" s="83"/>
    </row>
    <row r="446744" spans="16:16" x14ac:dyDescent="0.3">
      <c r="P446744" s="83"/>
    </row>
    <row r="446745" spans="16:16" x14ac:dyDescent="0.3">
      <c r="P446745" s="83"/>
    </row>
    <row r="446746" spans="16:16" x14ac:dyDescent="0.3">
      <c r="P446746" s="83"/>
    </row>
    <row r="446747" spans="16:16" x14ac:dyDescent="0.3">
      <c r="P446747" s="83"/>
    </row>
    <row r="446748" spans="16:16" x14ac:dyDescent="0.3">
      <c r="P446748" s="83"/>
    </row>
    <row r="446749" spans="16:16" x14ac:dyDescent="0.3">
      <c r="P446749" s="83"/>
    </row>
    <row r="446750" spans="16:16" x14ac:dyDescent="0.3">
      <c r="P446750" s="83"/>
    </row>
    <row r="446751" spans="16:16" x14ac:dyDescent="0.3">
      <c r="P446751" s="83"/>
    </row>
    <row r="446752" spans="16:16" x14ac:dyDescent="0.3">
      <c r="P446752" s="83"/>
    </row>
    <row r="446753" spans="16:16" x14ac:dyDescent="0.3">
      <c r="P446753" s="83"/>
    </row>
    <row r="446754" spans="16:16" x14ac:dyDescent="0.3">
      <c r="P446754" s="83"/>
    </row>
    <row r="446755" spans="16:16" x14ac:dyDescent="0.3">
      <c r="P446755" s="83"/>
    </row>
    <row r="446756" spans="16:16" x14ac:dyDescent="0.3">
      <c r="P446756" s="83"/>
    </row>
    <row r="446757" spans="16:16" x14ac:dyDescent="0.3">
      <c r="P446757" s="83"/>
    </row>
    <row r="446758" spans="16:16" x14ac:dyDescent="0.3">
      <c r="P446758" s="83"/>
    </row>
    <row r="446759" spans="16:16" x14ac:dyDescent="0.3">
      <c r="P446759" s="83"/>
    </row>
    <row r="446760" spans="16:16" x14ac:dyDescent="0.3">
      <c r="P446760" s="83"/>
    </row>
    <row r="446761" spans="16:16" x14ac:dyDescent="0.3">
      <c r="P446761" s="83"/>
    </row>
    <row r="446762" spans="16:16" x14ac:dyDescent="0.3">
      <c r="P446762" s="83"/>
    </row>
    <row r="446763" spans="16:16" x14ac:dyDescent="0.3">
      <c r="P446763" s="83"/>
    </row>
    <row r="446764" spans="16:16" x14ac:dyDescent="0.3">
      <c r="P446764" s="83"/>
    </row>
    <row r="446765" spans="16:16" x14ac:dyDescent="0.3">
      <c r="P446765" s="83"/>
    </row>
    <row r="446766" spans="16:16" x14ac:dyDescent="0.3">
      <c r="P446766" s="83"/>
    </row>
    <row r="446767" spans="16:16" x14ac:dyDescent="0.3">
      <c r="P446767" s="83"/>
    </row>
    <row r="446768" spans="16:16" x14ac:dyDescent="0.3">
      <c r="P446768" s="83"/>
    </row>
    <row r="446769" spans="16:16" x14ac:dyDescent="0.3">
      <c r="P446769" s="83"/>
    </row>
    <row r="446770" spans="16:16" x14ac:dyDescent="0.3">
      <c r="P446770" s="83"/>
    </row>
    <row r="446771" spans="16:16" x14ac:dyDescent="0.3">
      <c r="P446771" s="83"/>
    </row>
    <row r="446772" spans="16:16" x14ac:dyDescent="0.3">
      <c r="P446772" s="83"/>
    </row>
    <row r="446773" spans="16:16" x14ac:dyDescent="0.3">
      <c r="P446773" s="83"/>
    </row>
    <row r="446774" spans="16:16" x14ac:dyDescent="0.3">
      <c r="P446774" s="83"/>
    </row>
    <row r="446775" spans="16:16" x14ac:dyDescent="0.3">
      <c r="P446775" s="83"/>
    </row>
    <row r="446776" spans="16:16" x14ac:dyDescent="0.3">
      <c r="P446776" s="83"/>
    </row>
    <row r="446777" spans="16:16" x14ac:dyDescent="0.3">
      <c r="P446777" s="83"/>
    </row>
    <row r="446778" spans="16:16" x14ac:dyDescent="0.3">
      <c r="P446778" s="83"/>
    </row>
    <row r="446779" spans="16:16" x14ac:dyDescent="0.3">
      <c r="P446779" s="83"/>
    </row>
    <row r="446780" spans="16:16" x14ac:dyDescent="0.3">
      <c r="P446780" s="83"/>
    </row>
    <row r="446781" spans="16:16" x14ac:dyDescent="0.3">
      <c r="P446781" s="83"/>
    </row>
    <row r="446782" spans="16:16" x14ac:dyDescent="0.3">
      <c r="P446782" s="83"/>
    </row>
    <row r="446783" spans="16:16" x14ac:dyDescent="0.3">
      <c r="P446783" s="83"/>
    </row>
    <row r="446784" spans="16:16" x14ac:dyDescent="0.3">
      <c r="P446784" s="83"/>
    </row>
    <row r="446785" spans="16:16" x14ac:dyDescent="0.3">
      <c r="P446785" s="83"/>
    </row>
    <row r="446786" spans="16:16" x14ac:dyDescent="0.3">
      <c r="P446786" s="83"/>
    </row>
    <row r="446787" spans="16:16" x14ac:dyDescent="0.3">
      <c r="P446787" s="83"/>
    </row>
    <row r="446788" spans="16:16" x14ac:dyDescent="0.3">
      <c r="P446788" s="83"/>
    </row>
    <row r="446789" spans="16:16" x14ac:dyDescent="0.3">
      <c r="P446789" s="83"/>
    </row>
    <row r="446790" spans="16:16" x14ac:dyDescent="0.3">
      <c r="P446790" s="83"/>
    </row>
    <row r="446791" spans="16:16" x14ac:dyDescent="0.3">
      <c r="P446791" s="83"/>
    </row>
    <row r="446792" spans="16:16" x14ac:dyDescent="0.3">
      <c r="P446792" s="83"/>
    </row>
    <row r="446793" spans="16:16" x14ac:dyDescent="0.3">
      <c r="P446793" s="83"/>
    </row>
    <row r="446794" spans="16:16" x14ac:dyDescent="0.3">
      <c r="P446794" s="83"/>
    </row>
    <row r="446795" spans="16:16" x14ac:dyDescent="0.3">
      <c r="P446795" s="83"/>
    </row>
    <row r="446796" spans="16:16" x14ac:dyDescent="0.3">
      <c r="P446796" s="83"/>
    </row>
    <row r="446797" spans="16:16" x14ac:dyDescent="0.3">
      <c r="P446797" s="83"/>
    </row>
    <row r="446798" spans="16:16" x14ac:dyDescent="0.3">
      <c r="P446798" s="83"/>
    </row>
    <row r="446799" spans="16:16" x14ac:dyDescent="0.3">
      <c r="P446799" s="83"/>
    </row>
    <row r="446800" spans="16:16" x14ac:dyDescent="0.3">
      <c r="P446800" s="83"/>
    </row>
    <row r="446801" spans="16:16" x14ac:dyDescent="0.3">
      <c r="P446801" s="83"/>
    </row>
    <row r="446802" spans="16:16" x14ac:dyDescent="0.3">
      <c r="P446802" s="83"/>
    </row>
    <row r="446803" spans="16:16" x14ac:dyDescent="0.3">
      <c r="P446803" s="83"/>
    </row>
    <row r="446804" spans="16:16" x14ac:dyDescent="0.3">
      <c r="P446804" s="83"/>
    </row>
    <row r="446805" spans="16:16" x14ac:dyDescent="0.3">
      <c r="P446805" s="83"/>
    </row>
    <row r="446806" spans="16:16" x14ac:dyDescent="0.3">
      <c r="P446806" s="83"/>
    </row>
    <row r="446807" spans="16:16" x14ac:dyDescent="0.3">
      <c r="P446807" s="83"/>
    </row>
    <row r="446808" spans="16:16" x14ac:dyDescent="0.3">
      <c r="P446808" s="83"/>
    </row>
    <row r="446809" spans="16:16" x14ac:dyDescent="0.3">
      <c r="P446809" s="83"/>
    </row>
    <row r="446810" spans="16:16" x14ac:dyDescent="0.3">
      <c r="P446810" s="83"/>
    </row>
    <row r="446811" spans="16:16" x14ac:dyDescent="0.3">
      <c r="P446811" s="83"/>
    </row>
    <row r="446812" spans="16:16" x14ac:dyDescent="0.3">
      <c r="P446812" s="83"/>
    </row>
    <row r="446813" spans="16:16" x14ac:dyDescent="0.3">
      <c r="P446813" s="83"/>
    </row>
    <row r="446814" spans="16:16" x14ac:dyDescent="0.3">
      <c r="P446814" s="83"/>
    </row>
    <row r="446815" spans="16:16" x14ac:dyDescent="0.3">
      <c r="P446815" s="83"/>
    </row>
    <row r="446816" spans="16:16" x14ac:dyDescent="0.3">
      <c r="P446816" s="83"/>
    </row>
    <row r="446817" spans="16:16" x14ac:dyDescent="0.3">
      <c r="P446817" s="83"/>
    </row>
    <row r="446818" spans="16:16" x14ac:dyDescent="0.3">
      <c r="P446818" s="83"/>
    </row>
    <row r="446819" spans="16:16" x14ac:dyDescent="0.3">
      <c r="P446819" s="83"/>
    </row>
    <row r="446820" spans="16:16" x14ac:dyDescent="0.3">
      <c r="P446820" s="83"/>
    </row>
    <row r="446821" spans="16:16" x14ac:dyDescent="0.3">
      <c r="P446821" s="83"/>
    </row>
    <row r="446822" spans="16:16" x14ac:dyDescent="0.3">
      <c r="P446822" s="83"/>
    </row>
    <row r="446823" spans="16:16" x14ac:dyDescent="0.3">
      <c r="P446823" s="83"/>
    </row>
    <row r="446824" spans="16:16" x14ac:dyDescent="0.3">
      <c r="P446824" s="83"/>
    </row>
    <row r="446825" spans="16:16" x14ac:dyDescent="0.3">
      <c r="P446825" s="83"/>
    </row>
    <row r="446826" spans="16:16" x14ac:dyDescent="0.3">
      <c r="P446826" s="83"/>
    </row>
    <row r="446827" spans="16:16" x14ac:dyDescent="0.3">
      <c r="P446827" s="83"/>
    </row>
    <row r="446828" spans="16:16" x14ac:dyDescent="0.3">
      <c r="P446828" s="83"/>
    </row>
    <row r="446829" spans="16:16" x14ac:dyDescent="0.3">
      <c r="P446829" s="83"/>
    </row>
    <row r="446830" spans="16:16" x14ac:dyDescent="0.3">
      <c r="P446830" s="83"/>
    </row>
    <row r="446831" spans="16:16" x14ac:dyDescent="0.3">
      <c r="P446831" s="83"/>
    </row>
    <row r="446832" spans="16:16" x14ac:dyDescent="0.3">
      <c r="P446832" s="83"/>
    </row>
    <row r="446833" spans="16:16" x14ac:dyDescent="0.3">
      <c r="P446833" s="83"/>
    </row>
    <row r="446834" spans="16:16" x14ac:dyDescent="0.3">
      <c r="P446834" s="83"/>
    </row>
    <row r="446835" spans="16:16" x14ac:dyDescent="0.3">
      <c r="P446835" s="83"/>
    </row>
    <row r="446836" spans="16:16" x14ac:dyDescent="0.3">
      <c r="P446836" s="83"/>
    </row>
    <row r="446837" spans="16:16" x14ac:dyDescent="0.3">
      <c r="P446837" s="83"/>
    </row>
    <row r="446838" spans="16:16" x14ac:dyDescent="0.3">
      <c r="P446838" s="83"/>
    </row>
    <row r="446839" spans="16:16" x14ac:dyDescent="0.3">
      <c r="P446839" s="83"/>
    </row>
    <row r="446840" spans="16:16" x14ac:dyDescent="0.3">
      <c r="P446840" s="83"/>
    </row>
    <row r="446841" spans="16:16" x14ac:dyDescent="0.3">
      <c r="P446841" s="83"/>
    </row>
    <row r="446842" spans="16:16" x14ac:dyDescent="0.3">
      <c r="P446842" s="83"/>
    </row>
    <row r="446843" spans="16:16" x14ac:dyDescent="0.3">
      <c r="P446843" s="83"/>
    </row>
    <row r="446844" spans="16:16" x14ac:dyDescent="0.3">
      <c r="P446844" s="83"/>
    </row>
    <row r="446845" spans="16:16" x14ac:dyDescent="0.3">
      <c r="P446845" s="83"/>
    </row>
    <row r="446846" spans="16:16" x14ac:dyDescent="0.3">
      <c r="P446846" s="83"/>
    </row>
    <row r="446847" spans="16:16" x14ac:dyDescent="0.3">
      <c r="P446847" s="83"/>
    </row>
    <row r="446848" spans="16:16" x14ac:dyDescent="0.3">
      <c r="P446848" s="83"/>
    </row>
    <row r="446849" spans="16:16" x14ac:dyDescent="0.3">
      <c r="P446849" s="83"/>
    </row>
    <row r="446850" spans="16:16" x14ac:dyDescent="0.3">
      <c r="P446850" s="83"/>
    </row>
    <row r="446851" spans="16:16" x14ac:dyDescent="0.3">
      <c r="P446851" s="83"/>
    </row>
    <row r="446852" spans="16:16" x14ac:dyDescent="0.3">
      <c r="P446852" s="83"/>
    </row>
    <row r="446853" spans="16:16" x14ac:dyDescent="0.3">
      <c r="P446853" s="83"/>
    </row>
    <row r="446854" spans="16:16" x14ac:dyDescent="0.3">
      <c r="P446854" s="83"/>
    </row>
    <row r="446855" spans="16:16" x14ac:dyDescent="0.3">
      <c r="P446855" s="83"/>
    </row>
    <row r="446856" spans="16:16" x14ac:dyDescent="0.3">
      <c r="P446856" s="83"/>
    </row>
    <row r="446857" spans="16:16" x14ac:dyDescent="0.3">
      <c r="P446857" s="83"/>
    </row>
    <row r="446858" spans="16:16" x14ac:dyDescent="0.3">
      <c r="P446858" s="83"/>
    </row>
    <row r="446859" spans="16:16" x14ac:dyDescent="0.3">
      <c r="P446859" s="83"/>
    </row>
    <row r="446860" spans="16:16" x14ac:dyDescent="0.3">
      <c r="P446860" s="83"/>
    </row>
    <row r="446861" spans="16:16" x14ac:dyDescent="0.3">
      <c r="P446861" s="83"/>
    </row>
    <row r="446862" spans="16:16" x14ac:dyDescent="0.3">
      <c r="P446862" s="83"/>
    </row>
    <row r="446863" spans="16:16" x14ac:dyDescent="0.3">
      <c r="P446863" s="83"/>
    </row>
    <row r="446864" spans="16:16" x14ac:dyDescent="0.3">
      <c r="P446864" s="83"/>
    </row>
    <row r="446865" spans="16:16" x14ac:dyDescent="0.3">
      <c r="P446865" s="83"/>
    </row>
    <row r="446866" spans="16:16" x14ac:dyDescent="0.3">
      <c r="P446866" s="83"/>
    </row>
    <row r="446867" spans="16:16" x14ac:dyDescent="0.3">
      <c r="P446867" s="83"/>
    </row>
    <row r="446868" spans="16:16" x14ac:dyDescent="0.3">
      <c r="P446868" s="83"/>
    </row>
    <row r="446869" spans="16:16" x14ac:dyDescent="0.3">
      <c r="P446869" s="83"/>
    </row>
    <row r="446870" spans="16:16" x14ac:dyDescent="0.3">
      <c r="P446870" s="83"/>
    </row>
    <row r="446871" spans="16:16" x14ac:dyDescent="0.3">
      <c r="P446871" s="83"/>
    </row>
    <row r="446872" spans="16:16" x14ac:dyDescent="0.3">
      <c r="P446872" s="83"/>
    </row>
    <row r="446873" spans="16:16" x14ac:dyDescent="0.3">
      <c r="P446873" s="83"/>
    </row>
    <row r="446874" spans="16:16" x14ac:dyDescent="0.3">
      <c r="P446874" s="83"/>
    </row>
    <row r="446875" spans="16:16" x14ac:dyDescent="0.3">
      <c r="P446875" s="83"/>
    </row>
    <row r="446876" spans="16:16" x14ac:dyDescent="0.3">
      <c r="P446876" s="83"/>
    </row>
    <row r="446877" spans="16:16" x14ac:dyDescent="0.3">
      <c r="P446877" s="83"/>
    </row>
    <row r="446878" spans="16:16" x14ac:dyDescent="0.3">
      <c r="P446878" s="83"/>
    </row>
    <row r="446879" spans="16:16" x14ac:dyDescent="0.3">
      <c r="P446879" s="83"/>
    </row>
    <row r="446880" spans="16:16" x14ac:dyDescent="0.3">
      <c r="P446880" s="83"/>
    </row>
    <row r="446881" spans="16:16" x14ac:dyDescent="0.3">
      <c r="P446881" s="83"/>
    </row>
    <row r="446882" spans="16:16" x14ac:dyDescent="0.3">
      <c r="P446882" s="83"/>
    </row>
    <row r="446883" spans="16:16" x14ac:dyDescent="0.3">
      <c r="P446883" s="83"/>
    </row>
    <row r="446884" spans="16:16" x14ac:dyDescent="0.3">
      <c r="P446884" s="83"/>
    </row>
    <row r="446885" spans="16:16" x14ac:dyDescent="0.3">
      <c r="P446885" s="83"/>
    </row>
    <row r="446886" spans="16:16" x14ac:dyDescent="0.3">
      <c r="P446886" s="83"/>
    </row>
    <row r="446887" spans="16:16" x14ac:dyDescent="0.3">
      <c r="P446887" s="83"/>
    </row>
    <row r="446888" spans="16:16" x14ac:dyDescent="0.3">
      <c r="P446888" s="83"/>
    </row>
    <row r="446889" spans="16:16" x14ac:dyDescent="0.3">
      <c r="P446889" s="83"/>
    </row>
    <row r="446890" spans="16:16" x14ac:dyDescent="0.3">
      <c r="P446890" s="83"/>
    </row>
    <row r="446891" spans="16:16" x14ac:dyDescent="0.3">
      <c r="P446891" s="83"/>
    </row>
    <row r="446892" spans="16:16" x14ac:dyDescent="0.3">
      <c r="P446892" s="83"/>
    </row>
    <row r="446893" spans="16:16" x14ac:dyDescent="0.3">
      <c r="P446893" s="83"/>
    </row>
    <row r="446894" spans="16:16" x14ac:dyDescent="0.3">
      <c r="P446894" s="83"/>
    </row>
    <row r="446895" spans="16:16" x14ac:dyDescent="0.3">
      <c r="P446895" s="83"/>
    </row>
    <row r="446896" spans="16:16" x14ac:dyDescent="0.3">
      <c r="P446896" s="83"/>
    </row>
    <row r="446897" spans="16:16" x14ac:dyDescent="0.3">
      <c r="P446897" s="83"/>
    </row>
    <row r="446898" spans="16:16" x14ac:dyDescent="0.3">
      <c r="P446898" s="83"/>
    </row>
    <row r="446899" spans="16:16" x14ac:dyDescent="0.3">
      <c r="P446899" s="83"/>
    </row>
    <row r="446900" spans="16:16" x14ac:dyDescent="0.3">
      <c r="P446900" s="83"/>
    </row>
    <row r="446901" spans="16:16" x14ac:dyDescent="0.3">
      <c r="P446901" s="83"/>
    </row>
    <row r="446902" spans="16:16" x14ac:dyDescent="0.3">
      <c r="P446902" s="83"/>
    </row>
    <row r="446903" spans="16:16" x14ac:dyDescent="0.3">
      <c r="P446903" s="83"/>
    </row>
    <row r="446904" spans="16:16" x14ac:dyDescent="0.3">
      <c r="P446904" s="83"/>
    </row>
    <row r="446905" spans="16:16" x14ac:dyDescent="0.3">
      <c r="P446905" s="83"/>
    </row>
    <row r="446906" spans="16:16" x14ac:dyDescent="0.3">
      <c r="P446906" s="83"/>
    </row>
    <row r="446907" spans="16:16" x14ac:dyDescent="0.3">
      <c r="P446907" s="83"/>
    </row>
    <row r="446908" spans="16:16" x14ac:dyDescent="0.3">
      <c r="P446908" s="83"/>
    </row>
    <row r="446909" spans="16:16" x14ac:dyDescent="0.3">
      <c r="P446909" s="83"/>
    </row>
    <row r="446910" spans="16:16" x14ac:dyDescent="0.3">
      <c r="P446910" s="83"/>
    </row>
    <row r="446911" spans="16:16" x14ac:dyDescent="0.3">
      <c r="P446911" s="83"/>
    </row>
    <row r="446912" spans="16:16" x14ac:dyDescent="0.3">
      <c r="P446912" s="83"/>
    </row>
    <row r="446913" spans="16:16" x14ac:dyDescent="0.3">
      <c r="P446913" s="83"/>
    </row>
    <row r="446914" spans="16:16" x14ac:dyDescent="0.3">
      <c r="P446914" s="83"/>
    </row>
    <row r="446915" spans="16:16" x14ac:dyDescent="0.3">
      <c r="P446915" s="83"/>
    </row>
    <row r="446916" spans="16:16" x14ac:dyDescent="0.3">
      <c r="P446916" s="83"/>
    </row>
    <row r="446917" spans="16:16" x14ac:dyDescent="0.3">
      <c r="P446917" s="83"/>
    </row>
    <row r="446918" spans="16:16" x14ac:dyDescent="0.3">
      <c r="P446918" s="83"/>
    </row>
    <row r="446919" spans="16:16" x14ac:dyDescent="0.3">
      <c r="P446919" s="83"/>
    </row>
    <row r="446920" spans="16:16" x14ac:dyDescent="0.3">
      <c r="P446920" s="83"/>
    </row>
    <row r="446921" spans="16:16" x14ac:dyDescent="0.3">
      <c r="P446921" s="83"/>
    </row>
    <row r="446922" spans="16:16" x14ac:dyDescent="0.3">
      <c r="P446922" s="83"/>
    </row>
    <row r="446923" spans="16:16" x14ac:dyDescent="0.3">
      <c r="P446923" s="83"/>
    </row>
    <row r="446924" spans="16:16" x14ac:dyDescent="0.3">
      <c r="P446924" s="83"/>
    </row>
    <row r="446925" spans="16:16" x14ac:dyDescent="0.3">
      <c r="P446925" s="83"/>
    </row>
    <row r="446926" spans="16:16" x14ac:dyDescent="0.3">
      <c r="P446926" s="83"/>
    </row>
    <row r="446927" spans="16:16" x14ac:dyDescent="0.3">
      <c r="P446927" s="83"/>
    </row>
    <row r="446928" spans="16:16" x14ac:dyDescent="0.3">
      <c r="P446928" s="83"/>
    </row>
    <row r="446929" spans="16:16" x14ac:dyDescent="0.3">
      <c r="P446929" s="83"/>
    </row>
    <row r="446930" spans="16:16" x14ac:dyDescent="0.3">
      <c r="P446930" s="83"/>
    </row>
    <row r="446931" spans="16:16" x14ac:dyDescent="0.3">
      <c r="P446931" s="83"/>
    </row>
    <row r="446932" spans="16:16" x14ac:dyDescent="0.3">
      <c r="P446932" s="83"/>
    </row>
    <row r="446933" spans="16:16" x14ac:dyDescent="0.3">
      <c r="P446933" s="83"/>
    </row>
    <row r="446934" spans="16:16" x14ac:dyDescent="0.3">
      <c r="P446934" s="83"/>
    </row>
    <row r="446935" spans="16:16" x14ac:dyDescent="0.3">
      <c r="P446935" s="83"/>
    </row>
    <row r="446936" spans="16:16" x14ac:dyDescent="0.3">
      <c r="P446936" s="83"/>
    </row>
    <row r="446937" spans="16:16" x14ac:dyDescent="0.3">
      <c r="P446937" s="83"/>
    </row>
    <row r="446938" spans="16:16" x14ac:dyDescent="0.3">
      <c r="P446938" s="83"/>
    </row>
    <row r="446939" spans="16:16" x14ac:dyDescent="0.3">
      <c r="P446939" s="83"/>
    </row>
    <row r="446940" spans="16:16" x14ac:dyDescent="0.3">
      <c r="P446940" s="83"/>
    </row>
    <row r="446941" spans="16:16" x14ac:dyDescent="0.3">
      <c r="P446941" s="83"/>
    </row>
    <row r="446942" spans="16:16" x14ac:dyDescent="0.3">
      <c r="P446942" s="83"/>
    </row>
    <row r="446943" spans="16:16" x14ac:dyDescent="0.3">
      <c r="P446943" s="83"/>
    </row>
    <row r="446944" spans="16:16" x14ac:dyDescent="0.3">
      <c r="P446944" s="83"/>
    </row>
    <row r="446945" spans="16:16" x14ac:dyDescent="0.3">
      <c r="P446945" s="83"/>
    </row>
    <row r="446946" spans="16:16" x14ac:dyDescent="0.3">
      <c r="P446946" s="83"/>
    </row>
    <row r="446947" spans="16:16" x14ac:dyDescent="0.3">
      <c r="P446947" s="83"/>
    </row>
    <row r="446948" spans="16:16" x14ac:dyDescent="0.3">
      <c r="P446948" s="83"/>
    </row>
    <row r="446949" spans="16:16" x14ac:dyDescent="0.3">
      <c r="P446949" s="83"/>
    </row>
    <row r="446950" spans="16:16" x14ac:dyDescent="0.3">
      <c r="P446950" s="83"/>
    </row>
    <row r="446951" spans="16:16" x14ac:dyDescent="0.3">
      <c r="P446951" s="83"/>
    </row>
    <row r="446952" spans="16:16" x14ac:dyDescent="0.3">
      <c r="P446952" s="83"/>
    </row>
    <row r="446953" spans="16:16" x14ac:dyDescent="0.3">
      <c r="P446953" s="83"/>
    </row>
    <row r="446954" spans="16:16" x14ac:dyDescent="0.3">
      <c r="P446954" s="83"/>
    </row>
    <row r="446955" spans="16:16" x14ac:dyDescent="0.3">
      <c r="P446955" s="83"/>
    </row>
    <row r="446956" spans="16:16" x14ac:dyDescent="0.3">
      <c r="P446956" s="83"/>
    </row>
    <row r="446957" spans="16:16" x14ac:dyDescent="0.3">
      <c r="P446957" s="83"/>
    </row>
    <row r="446958" spans="16:16" x14ac:dyDescent="0.3">
      <c r="P446958" s="83"/>
    </row>
    <row r="446959" spans="16:16" x14ac:dyDescent="0.3">
      <c r="P446959" s="83"/>
    </row>
    <row r="446960" spans="16:16" x14ac:dyDescent="0.3">
      <c r="P446960" s="83"/>
    </row>
    <row r="446961" spans="16:16" x14ac:dyDescent="0.3">
      <c r="P446961" s="83"/>
    </row>
    <row r="446962" spans="16:16" x14ac:dyDescent="0.3">
      <c r="P446962" s="83"/>
    </row>
    <row r="446963" spans="16:16" x14ac:dyDescent="0.3">
      <c r="P446963" s="83"/>
    </row>
    <row r="446964" spans="16:16" x14ac:dyDescent="0.3">
      <c r="P446964" s="83"/>
    </row>
    <row r="446965" spans="16:16" x14ac:dyDescent="0.3">
      <c r="P446965" s="83"/>
    </row>
    <row r="446966" spans="16:16" x14ac:dyDescent="0.3">
      <c r="P446966" s="83"/>
    </row>
    <row r="446967" spans="16:16" x14ac:dyDescent="0.3">
      <c r="P446967" s="83"/>
    </row>
    <row r="446968" spans="16:16" x14ac:dyDescent="0.3">
      <c r="P446968" s="83"/>
    </row>
    <row r="446969" spans="16:16" x14ac:dyDescent="0.3">
      <c r="P446969" s="83"/>
    </row>
    <row r="446970" spans="16:16" x14ac:dyDescent="0.3">
      <c r="P446970" s="83"/>
    </row>
    <row r="446971" spans="16:16" x14ac:dyDescent="0.3">
      <c r="P446971" s="83"/>
    </row>
    <row r="446972" spans="16:16" x14ac:dyDescent="0.3">
      <c r="P446972" s="83"/>
    </row>
    <row r="446973" spans="16:16" x14ac:dyDescent="0.3">
      <c r="P446973" s="83"/>
    </row>
    <row r="446974" spans="16:16" x14ac:dyDescent="0.3">
      <c r="P446974" s="83"/>
    </row>
    <row r="446975" spans="16:16" x14ac:dyDescent="0.3">
      <c r="P446975" s="83"/>
    </row>
    <row r="446976" spans="16:16" x14ac:dyDescent="0.3">
      <c r="P446976" s="83"/>
    </row>
    <row r="446977" spans="16:16" x14ac:dyDescent="0.3">
      <c r="P446977" s="83"/>
    </row>
    <row r="446978" spans="16:16" x14ac:dyDescent="0.3">
      <c r="P446978" s="83"/>
    </row>
    <row r="446979" spans="16:16" x14ac:dyDescent="0.3">
      <c r="P446979" s="83"/>
    </row>
    <row r="446980" spans="16:16" x14ac:dyDescent="0.3">
      <c r="P446980" s="83"/>
    </row>
    <row r="446981" spans="16:16" x14ac:dyDescent="0.3">
      <c r="P446981" s="83"/>
    </row>
    <row r="446982" spans="16:16" x14ac:dyDescent="0.3">
      <c r="P446982" s="83"/>
    </row>
    <row r="446983" spans="16:16" x14ac:dyDescent="0.3">
      <c r="P446983" s="83"/>
    </row>
    <row r="446984" spans="16:16" x14ac:dyDescent="0.3">
      <c r="P446984" s="83"/>
    </row>
    <row r="446985" spans="16:16" x14ac:dyDescent="0.3">
      <c r="P446985" s="83"/>
    </row>
    <row r="446986" spans="16:16" x14ac:dyDescent="0.3">
      <c r="P446986" s="83"/>
    </row>
    <row r="446987" spans="16:16" x14ac:dyDescent="0.3">
      <c r="P446987" s="83"/>
    </row>
    <row r="446988" spans="16:16" x14ac:dyDescent="0.3">
      <c r="P446988" s="83"/>
    </row>
    <row r="446989" spans="16:16" x14ac:dyDescent="0.3">
      <c r="P446989" s="83"/>
    </row>
    <row r="446990" spans="16:16" x14ac:dyDescent="0.3">
      <c r="P446990" s="83"/>
    </row>
    <row r="446991" spans="16:16" x14ac:dyDescent="0.3">
      <c r="P446991" s="83"/>
    </row>
    <row r="446992" spans="16:16" x14ac:dyDescent="0.3">
      <c r="P446992" s="83"/>
    </row>
    <row r="446993" spans="16:16" x14ac:dyDescent="0.3">
      <c r="P446993" s="83"/>
    </row>
    <row r="446994" spans="16:16" x14ac:dyDescent="0.3">
      <c r="P446994" s="83"/>
    </row>
    <row r="446995" spans="16:16" x14ac:dyDescent="0.3">
      <c r="P446995" s="83"/>
    </row>
    <row r="446996" spans="16:16" x14ac:dyDescent="0.3">
      <c r="P446996" s="83"/>
    </row>
    <row r="446997" spans="16:16" x14ac:dyDescent="0.3">
      <c r="P446997" s="83"/>
    </row>
    <row r="446998" spans="16:16" x14ac:dyDescent="0.3">
      <c r="P446998" s="83"/>
    </row>
    <row r="446999" spans="16:16" x14ac:dyDescent="0.3">
      <c r="P446999" s="83"/>
    </row>
    <row r="447000" spans="16:16" x14ac:dyDescent="0.3">
      <c r="P447000" s="83"/>
    </row>
    <row r="447001" spans="16:16" x14ac:dyDescent="0.3">
      <c r="P447001" s="83"/>
    </row>
    <row r="447002" spans="16:16" x14ac:dyDescent="0.3">
      <c r="P447002" s="83"/>
    </row>
    <row r="447003" spans="16:16" x14ac:dyDescent="0.3">
      <c r="P447003" s="83"/>
    </row>
    <row r="447004" spans="16:16" x14ac:dyDescent="0.3">
      <c r="P447004" s="83"/>
    </row>
    <row r="447005" spans="16:16" x14ac:dyDescent="0.3">
      <c r="P447005" s="83"/>
    </row>
    <row r="447006" spans="16:16" x14ac:dyDescent="0.3">
      <c r="P447006" s="83"/>
    </row>
    <row r="447007" spans="16:16" x14ac:dyDescent="0.3">
      <c r="P447007" s="83"/>
    </row>
    <row r="447008" spans="16:16" x14ac:dyDescent="0.3">
      <c r="P447008" s="83"/>
    </row>
    <row r="447009" spans="16:16" x14ac:dyDescent="0.3">
      <c r="P447009" s="83"/>
    </row>
    <row r="447010" spans="16:16" x14ac:dyDescent="0.3">
      <c r="P447010" s="83"/>
    </row>
    <row r="447011" spans="16:16" x14ac:dyDescent="0.3">
      <c r="P447011" s="83"/>
    </row>
    <row r="447012" spans="16:16" x14ac:dyDescent="0.3">
      <c r="P447012" s="83"/>
    </row>
    <row r="447013" spans="16:16" x14ac:dyDescent="0.3">
      <c r="P447013" s="83"/>
    </row>
    <row r="447014" spans="16:16" x14ac:dyDescent="0.3">
      <c r="P447014" s="83"/>
    </row>
    <row r="447015" spans="16:16" x14ac:dyDescent="0.3">
      <c r="P447015" s="83"/>
    </row>
    <row r="447016" spans="16:16" x14ac:dyDescent="0.3">
      <c r="P447016" s="83"/>
    </row>
    <row r="447017" spans="16:16" x14ac:dyDescent="0.3">
      <c r="P447017" s="83"/>
    </row>
    <row r="447018" spans="16:16" x14ac:dyDescent="0.3">
      <c r="P447018" s="83"/>
    </row>
    <row r="447019" spans="16:16" x14ac:dyDescent="0.3">
      <c r="P447019" s="83"/>
    </row>
    <row r="447020" spans="16:16" x14ac:dyDescent="0.3">
      <c r="P447020" s="83"/>
    </row>
    <row r="447021" spans="16:16" x14ac:dyDescent="0.3">
      <c r="P447021" s="83"/>
    </row>
    <row r="447022" spans="16:16" x14ac:dyDescent="0.3">
      <c r="P447022" s="83"/>
    </row>
    <row r="447023" spans="16:16" x14ac:dyDescent="0.3">
      <c r="P447023" s="83"/>
    </row>
    <row r="447024" spans="16:16" x14ac:dyDescent="0.3">
      <c r="P447024" s="83"/>
    </row>
    <row r="447025" spans="16:16" x14ac:dyDescent="0.3">
      <c r="P447025" s="83"/>
    </row>
    <row r="447026" spans="16:16" x14ac:dyDescent="0.3">
      <c r="P447026" s="83"/>
    </row>
    <row r="447027" spans="16:16" x14ac:dyDescent="0.3">
      <c r="P447027" s="83"/>
    </row>
    <row r="447028" spans="16:16" x14ac:dyDescent="0.3">
      <c r="P447028" s="83"/>
    </row>
    <row r="447029" spans="16:16" x14ac:dyDescent="0.3">
      <c r="P447029" s="83"/>
    </row>
    <row r="447030" spans="16:16" x14ac:dyDescent="0.3">
      <c r="P447030" s="83"/>
    </row>
    <row r="447031" spans="16:16" x14ac:dyDescent="0.3">
      <c r="P447031" s="83"/>
    </row>
    <row r="447032" spans="16:16" x14ac:dyDescent="0.3">
      <c r="P447032" s="83"/>
    </row>
    <row r="447033" spans="16:16" x14ac:dyDescent="0.3">
      <c r="P447033" s="83"/>
    </row>
    <row r="447034" spans="16:16" x14ac:dyDescent="0.3">
      <c r="P447034" s="83"/>
    </row>
    <row r="447035" spans="16:16" x14ac:dyDescent="0.3">
      <c r="P447035" s="83"/>
    </row>
    <row r="447036" spans="16:16" x14ac:dyDescent="0.3">
      <c r="P447036" s="83"/>
    </row>
    <row r="447037" spans="16:16" x14ac:dyDescent="0.3">
      <c r="P447037" s="83"/>
    </row>
    <row r="447038" spans="16:16" x14ac:dyDescent="0.3">
      <c r="P447038" s="83"/>
    </row>
    <row r="447039" spans="16:16" x14ac:dyDescent="0.3">
      <c r="P447039" s="83"/>
    </row>
    <row r="447040" spans="16:16" x14ac:dyDescent="0.3">
      <c r="P447040" s="83"/>
    </row>
    <row r="447041" spans="16:16" x14ac:dyDescent="0.3">
      <c r="P447041" s="83"/>
    </row>
    <row r="447042" spans="16:16" x14ac:dyDescent="0.3">
      <c r="P447042" s="83"/>
    </row>
    <row r="447043" spans="16:16" x14ac:dyDescent="0.3">
      <c r="P447043" s="83"/>
    </row>
    <row r="447044" spans="16:16" x14ac:dyDescent="0.3">
      <c r="P447044" s="83"/>
    </row>
    <row r="447045" spans="16:16" x14ac:dyDescent="0.3">
      <c r="P447045" s="83"/>
    </row>
    <row r="447046" spans="16:16" x14ac:dyDescent="0.3">
      <c r="P447046" s="83"/>
    </row>
    <row r="447047" spans="16:16" x14ac:dyDescent="0.3">
      <c r="P447047" s="83"/>
    </row>
    <row r="447048" spans="16:16" x14ac:dyDescent="0.3">
      <c r="P447048" s="83"/>
    </row>
    <row r="447049" spans="16:16" x14ac:dyDescent="0.3">
      <c r="P447049" s="83"/>
    </row>
    <row r="447050" spans="16:16" x14ac:dyDescent="0.3">
      <c r="P447050" s="83"/>
    </row>
    <row r="447051" spans="16:16" x14ac:dyDescent="0.3">
      <c r="P447051" s="83"/>
    </row>
    <row r="447052" spans="16:16" x14ac:dyDescent="0.3">
      <c r="P447052" s="83"/>
    </row>
    <row r="447053" spans="16:16" x14ac:dyDescent="0.3">
      <c r="P447053" s="83"/>
    </row>
    <row r="447054" spans="16:16" x14ac:dyDescent="0.3">
      <c r="P447054" s="83"/>
    </row>
    <row r="447055" spans="16:16" x14ac:dyDescent="0.3">
      <c r="P447055" s="83"/>
    </row>
    <row r="447056" spans="16:16" x14ac:dyDescent="0.3">
      <c r="P447056" s="83"/>
    </row>
    <row r="447057" spans="16:16" x14ac:dyDescent="0.3">
      <c r="P447057" s="83"/>
    </row>
    <row r="447058" spans="16:16" x14ac:dyDescent="0.3">
      <c r="P447058" s="83"/>
    </row>
    <row r="447059" spans="16:16" x14ac:dyDescent="0.3">
      <c r="P447059" s="83"/>
    </row>
    <row r="447060" spans="16:16" x14ac:dyDescent="0.3">
      <c r="P447060" s="83"/>
    </row>
    <row r="447061" spans="16:16" x14ac:dyDescent="0.3">
      <c r="P447061" s="83"/>
    </row>
    <row r="447062" spans="16:16" x14ac:dyDescent="0.3">
      <c r="P447062" s="83"/>
    </row>
    <row r="447063" spans="16:16" x14ac:dyDescent="0.3">
      <c r="P447063" s="83"/>
    </row>
    <row r="447064" spans="16:16" x14ac:dyDescent="0.3">
      <c r="P447064" s="83"/>
    </row>
    <row r="447065" spans="16:16" x14ac:dyDescent="0.3">
      <c r="P447065" s="83"/>
    </row>
    <row r="447066" spans="16:16" x14ac:dyDescent="0.3">
      <c r="P447066" s="83"/>
    </row>
    <row r="447067" spans="16:16" x14ac:dyDescent="0.3">
      <c r="P447067" s="83"/>
    </row>
    <row r="447068" spans="16:16" x14ac:dyDescent="0.3">
      <c r="P447068" s="83"/>
    </row>
    <row r="447069" spans="16:16" x14ac:dyDescent="0.3">
      <c r="P447069" s="83"/>
    </row>
    <row r="447070" spans="16:16" x14ac:dyDescent="0.3">
      <c r="P447070" s="83"/>
    </row>
    <row r="447071" spans="16:16" x14ac:dyDescent="0.3">
      <c r="P447071" s="83"/>
    </row>
    <row r="447072" spans="16:16" x14ac:dyDescent="0.3">
      <c r="P447072" s="83"/>
    </row>
    <row r="447073" spans="16:16" x14ac:dyDescent="0.3">
      <c r="P447073" s="83"/>
    </row>
    <row r="447074" spans="16:16" x14ac:dyDescent="0.3">
      <c r="P447074" s="83"/>
    </row>
    <row r="447075" spans="16:16" x14ac:dyDescent="0.3">
      <c r="P447075" s="83"/>
    </row>
    <row r="447076" spans="16:16" x14ac:dyDescent="0.3">
      <c r="P447076" s="83"/>
    </row>
    <row r="447077" spans="16:16" x14ac:dyDescent="0.3">
      <c r="P447077" s="83"/>
    </row>
    <row r="447078" spans="16:16" x14ac:dyDescent="0.3">
      <c r="P447078" s="83"/>
    </row>
    <row r="447079" spans="16:16" x14ac:dyDescent="0.3">
      <c r="P447079" s="83"/>
    </row>
    <row r="447080" spans="16:16" x14ac:dyDescent="0.3">
      <c r="P447080" s="83"/>
    </row>
    <row r="447081" spans="16:16" x14ac:dyDescent="0.3">
      <c r="P447081" s="83"/>
    </row>
    <row r="447082" spans="16:16" x14ac:dyDescent="0.3">
      <c r="P447082" s="83"/>
    </row>
    <row r="447083" spans="16:16" x14ac:dyDescent="0.3">
      <c r="P447083" s="83"/>
    </row>
    <row r="447084" spans="16:16" x14ac:dyDescent="0.3">
      <c r="P447084" s="83"/>
    </row>
    <row r="447085" spans="16:16" x14ac:dyDescent="0.3">
      <c r="P447085" s="83"/>
    </row>
    <row r="447086" spans="16:16" x14ac:dyDescent="0.3">
      <c r="P447086" s="83"/>
    </row>
    <row r="447087" spans="16:16" x14ac:dyDescent="0.3">
      <c r="P447087" s="83"/>
    </row>
    <row r="447088" spans="16:16" x14ac:dyDescent="0.3">
      <c r="P447088" s="83"/>
    </row>
    <row r="447089" spans="16:16" x14ac:dyDescent="0.3">
      <c r="P447089" s="83"/>
    </row>
    <row r="447090" spans="16:16" x14ac:dyDescent="0.3">
      <c r="P447090" s="83"/>
    </row>
    <row r="447091" spans="16:16" x14ac:dyDescent="0.3">
      <c r="P447091" s="83"/>
    </row>
    <row r="447092" spans="16:16" x14ac:dyDescent="0.3">
      <c r="P447092" s="83"/>
    </row>
    <row r="447093" spans="16:16" x14ac:dyDescent="0.3">
      <c r="P447093" s="83"/>
    </row>
    <row r="447094" spans="16:16" x14ac:dyDescent="0.3">
      <c r="P447094" s="83"/>
    </row>
    <row r="447095" spans="16:16" x14ac:dyDescent="0.3">
      <c r="P447095" s="83"/>
    </row>
    <row r="447096" spans="16:16" x14ac:dyDescent="0.3">
      <c r="P447096" s="83"/>
    </row>
    <row r="447097" spans="16:16" x14ac:dyDescent="0.3">
      <c r="P447097" s="83"/>
    </row>
    <row r="447098" spans="16:16" x14ac:dyDescent="0.3">
      <c r="P447098" s="83"/>
    </row>
    <row r="447099" spans="16:16" x14ac:dyDescent="0.3">
      <c r="P447099" s="83"/>
    </row>
    <row r="447100" spans="16:16" x14ac:dyDescent="0.3">
      <c r="P447100" s="83"/>
    </row>
    <row r="447101" spans="16:16" x14ac:dyDescent="0.3">
      <c r="P447101" s="83"/>
    </row>
    <row r="447102" spans="16:16" x14ac:dyDescent="0.3">
      <c r="P447102" s="83"/>
    </row>
    <row r="447103" spans="16:16" x14ac:dyDescent="0.3">
      <c r="P447103" s="83"/>
    </row>
    <row r="447104" spans="16:16" x14ac:dyDescent="0.3">
      <c r="P447104" s="83"/>
    </row>
    <row r="447105" spans="16:16" x14ac:dyDescent="0.3">
      <c r="P447105" s="83"/>
    </row>
    <row r="447106" spans="16:16" x14ac:dyDescent="0.3">
      <c r="P447106" s="83"/>
    </row>
    <row r="447107" spans="16:16" x14ac:dyDescent="0.3">
      <c r="P447107" s="83"/>
    </row>
    <row r="447108" spans="16:16" x14ac:dyDescent="0.3">
      <c r="P447108" s="83"/>
    </row>
    <row r="447109" spans="16:16" x14ac:dyDescent="0.3">
      <c r="P447109" s="83"/>
    </row>
    <row r="447110" spans="16:16" x14ac:dyDescent="0.3">
      <c r="P447110" s="83"/>
    </row>
    <row r="447111" spans="16:16" x14ac:dyDescent="0.3">
      <c r="P447111" s="83"/>
    </row>
    <row r="447112" spans="16:16" x14ac:dyDescent="0.3">
      <c r="P447112" s="83"/>
    </row>
    <row r="447113" spans="16:16" x14ac:dyDescent="0.3">
      <c r="P447113" s="83"/>
    </row>
    <row r="447114" spans="16:16" x14ac:dyDescent="0.3">
      <c r="P447114" s="83"/>
    </row>
    <row r="447115" spans="16:16" x14ac:dyDescent="0.3">
      <c r="P447115" s="83"/>
    </row>
    <row r="447116" spans="16:16" x14ac:dyDescent="0.3">
      <c r="P447116" s="83"/>
    </row>
    <row r="447117" spans="16:16" x14ac:dyDescent="0.3">
      <c r="P447117" s="83"/>
    </row>
    <row r="447118" spans="16:16" x14ac:dyDescent="0.3">
      <c r="P447118" s="83"/>
    </row>
    <row r="447119" spans="16:16" x14ac:dyDescent="0.3">
      <c r="P447119" s="83"/>
    </row>
    <row r="447120" spans="16:16" x14ac:dyDescent="0.3">
      <c r="P447120" s="83"/>
    </row>
    <row r="447121" spans="16:16" x14ac:dyDescent="0.3">
      <c r="P447121" s="83"/>
    </row>
    <row r="447122" spans="16:16" x14ac:dyDescent="0.3">
      <c r="P447122" s="83"/>
    </row>
    <row r="447123" spans="16:16" x14ac:dyDescent="0.3">
      <c r="P447123" s="83"/>
    </row>
    <row r="447124" spans="16:16" x14ac:dyDescent="0.3">
      <c r="P447124" s="83"/>
    </row>
    <row r="447125" spans="16:16" x14ac:dyDescent="0.3">
      <c r="P447125" s="83"/>
    </row>
    <row r="447126" spans="16:16" x14ac:dyDescent="0.3">
      <c r="P447126" s="83"/>
    </row>
    <row r="447127" spans="16:16" x14ac:dyDescent="0.3">
      <c r="P447127" s="83"/>
    </row>
    <row r="447128" spans="16:16" x14ac:dyDescent="0.3">
      <c r="P447128" s="83"/>
    </row>
    <row r="447129" spans="16:16" x14ac:dyDescent="0.3">
      <c r="P447129" s="83"/>
    </row>
    <row r="447130" spans="16:16" x14ac:dyDescent="0.3">
      <c r="P447130" s="83"/>
    </row>
    <row r="447131" spans="16:16" x14ac:dyDescent="0.3">
      <c r="P447131" s="83"/>
    </row>
    <row r="447132" spans="16:16" x14ac:dyDescent="0.3">
      <c r="P447132" s="83"/>
    </row>
    <row r="447133" spans="16:16" x14ac:dyDescent="0.3">
      <c r="P447133" s="83"/>
    </row>
    <row r="447134" spans="16:16" x14ac:dyDescent="0.3">
      <c r="P447134" s="83"/>
    </row>
    <row r="447135" spans="16:16" x14ac:dyDescent="0.3">
      <c r="P447135" s="83"/>
    </row>
    <row r="447136" spans="16:16" x14ac:dyDescent="0.3">
      <c r="P447136" s="83"/>
    </row>
    <row r="447137" spans="16:16" x14ac:dyDescent="0.3">
      <c r="P447137" s="83"/>
    </row>
    <row r="447138" spans="16:16" x14ac:dyDescent="0.3">
      <c r="P447138" s="83"/>
    </row>
    <row r="447139" spans="16:16" x14ac:dyDescent="0.3">
      <c r="P447139" s="83"/>
    </row>
    <row r="447140" spans="16:16" x14ac:dyDescent="0.3">
      <c r="P447140" s="83"/>
    </row>
    <row r="447141" spans="16:16" x14ac:dyDescent="0.3">
      <c r="P447141" s="83"/>
    </row>
    <row r="447142" spans="16:16" x14ac:dyDescent="0.3">
      <c r="P447142" s="83"/>
    </row>
    <row r="447143" spans="16:16" x14ac:dyDescent="0.3">
      <c r="P447143" s="83"/>
    </row>
    <row r="447144" spans="16:16" x14ac:dyDescent="0.3">
      <c r="P447144" s="83"/>
    </row>
    <row r="447145" spans="16:16" x14ac:dyDescent="0.3">
      <c r="P447145" s="83"/>
    </row>
    <row r="447146" spans="16:16" x14ac:dyDescent="0.3">
      <c r="P447146" s="83"/>
    </row>
    <row r="447147" spans="16:16" x14ac:dyDescent="0.3">
      <c r="P447147" s="83"/>
    </row>
    <row r="447148" spans="16:16" x14ac:dyDescent="0.3">
      <c r="P447148" s="83"/>
    </row>
    <row r="447149" spans="16:16" x14ac:dyDescent="0.3">
      <c r="P447149" s="83"/>
    </row>
    <row r="447150" spans="16:16" x14ac:dyDescent="0.3">
      <c r="P447150" s="83"/>
    </row>
    <row r="447151" spans="16:16" x14ac:dyDescent="0.3">
      <c r="P447151" s="83"/>
    </row>
    <row r="447152" spans="16:16" x14ac:dyDescent="0.3">
      <c r="P447152" s="83"/>
    </row>
    <row r="447153" spans="16:16" x14ac:dyDescent="0.3">
      <c r="P447153" s="83"/>
    </row>
    <row r="447154" spans="16:16" x14ac:dyDescent="0.3">
      <c r="P447154" s="83"/>
    </row>
    <row r="447155" spans="16:16" x14ac:dyDescent="0.3">
      <c r="P447155" s="83"/>
    </row>
    <row r="447156" spans="16:16" x14ac:dyDescent="0.3">
      <c r="P447156" s="83"/>
    </row>
    <row r="447157" spans="16:16" x14ac:dyDescent="0.3">
      <c r="P447157" s="83"/>
    </row>
    <row r="447158" spans="16:16" x14ac:dyDescent="0.3">
      <c r="P447158" s="83"/>
    </row>
    <row r="447159" spans="16:16" x14ac:dyDescent="0.3">
      <c r="P447159" s="83"/>
    </row>
    <row r="447160" spans="16:16" x14ac:dyDescent="0.3">
      <c r="P447160" s="83"/>
    </row>
    <row r="447161" spans="16:16" x14ac:dyDescent="0.3">
      <c r="P447161" s="83"/>
    </row>
    <row r="447162" spans="16:16" x14ac:dyDescent="0.3">
      <c r="P447162" s="83"/>
    </row>
    <row r="447163" spans="16:16" x14ac:dyDescent="0.3">
      <c r="P447163" s="83"/>
    </row>
    <row r="447164" spans="16:16" x14ac:dyDescent="0.3">
      <c r="P447164" s="83"/>
    </row>
    <row r="447165" spans="16:16" x14ac:dyDescent="0.3">
      <c r="P447165" s="83"/>
    </row>
    <row r="447166" spans="16:16" x14ac:dyDescent="0.3">
      <c r="P447166" s="83"/>
    </row>
    <row r="447167" spans="16:16" x14ac:dyDescent="0.3">
      <c r="P447167" s="83"/>
    </row>
    <row r="447168" spans="16:16" x14ac:dyDescent="0.3">
      <c r="P447168" s="83"/>
    </row>
    <row r="447169" spans="16:16" x14ac:dyDescent="0.3">
      <c r="P447169" s="83"/>
    </row>
    <row r="447170" spans="16:16" x14ac:dyDescent="0.3">
      <c r="P447170" s="83"/>
    </row>
    <row r="447171" spans="16:16" x14ac:dyDescent="0.3">
      <c r="P447171" s="83"/>
    </row>
    <row r="447172" spans="16:16" x14ac:dyDescent="0.3">
      <c r="P447172" s="83"/>
    </row>
    <row r="447173" spans="16:16" x14ac:dyDescent="0.3">
      <c r="P447173" s="83"/>
    </row>
    <row r="447174" spans="16:16" x14ac:dyDescent="0.3">
      <c r="P447174" s="83"/>
    </row>
    <row r="447175" spans="16:16" x14ac:dyDescent="0.3">
      <c r="P447175" s="83"/>
    </row>
    <row r="447176" spans="16:16" x14ac:dyDescent="0.3">
      <c r="P447176" s="83"/>
    </row>
    <row r="447177" spans="16:16" x14ac:dyDescent="0.3">
      <c r="P447177" s="83"/>
    </row>
    <row r="447178" spans="16:16" x14ac:dyDescent="0.3">
      <c r="P447178" s="83"/>
    </row>
    <row r="447179" spans="16:16" x14ac:dyDescent="0.3">
      <c r="P447179" s="83"/>
    </row>
    <row r="447180" spans="16:16" x14ac:dyDescent="0.3">
      <c r="P447180" s="83"/>
    </row>
    <row r="447181" spans="16:16" x14ac:dyDescent="0.3">
      <c r="P447181" s="83"/>
    </row>
    <row r="447182" spans="16:16" x14ac:dyDescent="0.3">
      <c r="P447182" s="83"/>
    </row>
    <row r="447183" spans="16:16" x14ac:dyDescent="0.3">
      <c r="P447183" s="83"/>
    </row>
    <row r="447184" spans="16:16" x14ac:dyDescent="0.3">
      <c r="P447184" s="83"/>
    </row>
    <row r="447185" spans="16:16" x14ac:dyDescent="0.3">
      <c r="P447185" s="83"/>
    </row>
    <row r="447186" spans="16:16" x14ac:dyDescent="0.3">
      <c r="P447186" s="83"/>
    </row>
    <row r="447187" spans="16:16" x14ac:dyDescent="0.3">
      <c r="P447187" s="83"/>
    </row>
    <row r="447188" spans="16:16" x14ac:dyDescent="0.3">
      <c r="P447188" s="83"/>
    </row>
    <row r="447189" spans="16:16" x14ac:dyDescent="0.3">
      <c r="P447189" s="83"/>
    </row>
    <row r="447190" spans="16:16" x14ac:dyDescent="0.3">
      <c r="P447190" s="83"/>
    </row>
    <row r="447191" spans="16:16" x14ac:dyDescent="0.3">
      <c r="P447191" s="83"/>
    </row>
    <row r="447192" spans="16:16" x14ac:dyDescent="0.3">
      <c r="P447192" s="83"/>
    </row>
    <row r="447193" spans="16:16" x14ac:dyDescent="0.3">
      <c r="P447193" s="83"/>
    </row>
    <row r="447194" spans="16:16" x14ac:dyDescent="0.3">
      <c r="P447194" s="83"/>
    </row>
    <row r="447195" spans="16:16" x14ac:dyDescent="0.3">
      <c r="P447195" s="83"/>
    </row>
    <row r="447196" spans="16:16" x14ac:dyDescent="0.3">
      <c r="P447196" s="83"/>
    </row>
    <row r="447197" spans="16:16" x14ac:dyDescent="0.3">
      <c r="P447197" s="83"/>
    </row>
    <row r="447198" spans="16:16" x14ac:dyDescent="0.3">
      <c r="P447198" s="83"/>
    </row>
    <row r="447199" spans="16:16" x14ac:dyDescent="0.3">
      <c r="P447199" s="83"/>
    </row>
    <row r="447200" spans="16:16" x14ac:dyDescent="0.3">
      <c r="P447200" s="83"/>
    </row>
    <row r="447201" spans="16:16" x14ac:dyDescent="0.3">
      <c r="P447201" s="83"/>
    </row>
    <row r="447202" spans="16:16" x14ac:dyDescent="0.3">
      <c r="P447202" s="83"/>
    </row>
    <row r="447203" spans="16:16" x14ac:dyDescent="0.3">
      <c r="P447203" s="83"/>
    </row>
    <row r="447204" spans="16:16" x14ac:dyDescent="0.3">
      <c r="P447204" s="83"/>
    </row>
    <row r="447205" spans="16:16" x14ac:dyDescent="0.3">
      <c r="P447205" s="83"/>
    </row>
    <row r="447206" spans="16:16" x14ac:dyDescent="0.3">
      <c r="P447206" s="83"/>
    </row>
    <row r="447207" spans="16:16" x14ac:dyDescent="0.3">
      <c r="P447207" s="83"/>
    </row>
    <row r="447208" spans="16:16" x14ac:dyDescent="0.3">
      <c r="P447208" s="83"/>
    </row>
    <row r="447209" spans="16:16" x14ac:dyDescent="0.3">
      <c r="P447209" s="83"/>
    </row>
    <row r="447210" spans="16:16" x14ac:dyDescent="0.3">
      <c r="P447210" s="83"/>
    </row>
    <row r="447211" spans="16:16" x14ac:dyDescent="0.3">
      <c r="P447211" s="83"/>
    </row>
    <row r="447212" spans="16:16" x14ac:dyDescent="0.3">
      <c r="P447212" s="83"/>
    </row>
    <row r="447213" spans="16:16" x14ac:dyDescent="0.3">
      <c r="P447213" s="83"/>
    </row>
    <row r="447214" spans="16:16" x14ac:dyDescent="0.3">
      <c r="P447214" s="83"/>
    </row>
    <row r="447215" spans="16:16" x14ac:dyDescent="0.3">
      <c r="P447215" s="83"/>
    </row>
    <row r="447216" spans="16:16" x14ac:dyDescent="0.3">
      <c r="P447216" s="83"/>
    </row>
    <row r="447217" spans="16:16" x14ac:dyDescent="0.3">
      <c r="P447217" s="83"/>
    </row>
    <row r="447218" spans="16:16" x14ac:dyDescent="0.3">
      <c r="P447218" s="83"/>
    </row>
    <row r="447219" spans="16:16" x14ac:dyDescent="0.3">
      <c r="P447219" s="83"/>
    </row>
    <row r="447220" spans="16:16" x14ac:dyDescent="0.3">
      <c r="P447220" s="83"/>
    </row>
    <row r="447221" spans="16:16" x14ac:dyDescent="0.3">
      <c r="P447221" s="83"/>
    </row>
    <row r="447222" spans="16:16" x14ac:dyDescent="0.3">
      <c r="P447222" s="83"/>
    </row>
    <row r="447223" spans="16:16" x14ac:dyDescent="0.3">
      <c r="P447223" s="83"/>
    </row>
    <row r="447224" spans="16:16" x14ac:dyDescent="0.3">
      <c r="P447224" s="83"/>
    </row>
    <row r="447225" spans="16:16" x14ac:dyDescent="0.3">
      <c r="P447225" s="83"/>
    </row>
    <row r="447226" spans="16:16" x14ac:dyDescent="0.3">
      <c r="P447226" s="83"/>
    </row>
    <row r="447227" spans="16:16" x14ac:dyDescent="0.3">
      <c r="P447227" s="83"/>
    </row>
    <row r="447228" spans="16:16" x14ac:dyDescent="0.3">
      <c r="P447228" s="83"/>
    </row>
    <row r="447229" spans="16:16" x14ac:dyDescent="0.3">
      <c r="P447229" s="83"/>
    </row>
    <row r="447230" spans="16:16" x14ac:dyDescent="0.3">
      <c r="P447230" s="83"/>
    </row>
    <row r="447231" spans="16:16" x14ac:dyDescent="0.3">
      <c r="P447231" s="83"/>
    </row>
    <row r="447232" spans="16:16" x14ac:dyDescent="0.3">
      <c r="P447232" s="83"/>
    </row>
    <row r="447233" spans="16:16" x14ac:dyDescent="0.3">
      <c r="P447233" s="83"/>
    </row>
    <row r="447234" spans="16:16" x14ac:dyDescent="0.3">
      <c r="P447234" s="83"/>
    </row>
    <row r="447235" spans="16:16" x14ac:dyDescent="0.3">
      <c r="P447235" s="83"/>
    </row>
    <row r="447236" spans="16:16" x14ac:dyDescent="0.3">
      <c r="P447236" s="83"/>
    </row>
    <row r="447237" spans="16:16" x14ac:dyDescent="0.3">
      <c r="P447237" s="83"/>
    </row>
    <row r="447238" spans="16:16" x14ac:dyDescent="0.3">
      <c r="P447238" s="83"/>
    </row>
    <row r="447239" spans="16:16" x14ac:dyDescent="0.3">
      <c r="P447239" s="83"/>
    </row>
    <row r="447240" spans="16:16" x14ac:dyDescent="0.3">
      <c r="P447240" s="83"/>
    </row>
    <row r="447241" spans="16:16" x14ac:dyDescent="0.3">
      <c r="P447241" s="83"/>
    </row>
    <row r="447242" spans="16:16" x14ac:dyDescent="0.3">
      <c r="P447242" s="83"/>
    </row>
    <row r="447243" spans="16:16" x14ac:dyDescent="0.3">
      <c r="P447243" s="83"/>
    </row>
    <row r="447244" spans="16:16" x14ac:dyDescent="0.3">
      <c r="P447244" s="83"/>
    </row>
    <row r="447245" spans="16:16" x14ac:dyDescent="0.3">
      <c r="P447245" s="83"/>
    </row>
    <row r="447246" spans="16:16" x14ac:dyDescent="0.3">
      <c r="P447246" s="83"/>
    </row>
    <row r="447247" spans="16:16" x14ac:dyDescent="0.3">
      <c r="P447247" s="83"/>
    </row>
    <row r="447248" spans="16:16" x14ac:dyDescent="0.3">
      <c r="P447248" s="83"/>
    </row>
    <row r="447249" spans="16:16" x14ac:dyDescent="0.3">
      <c r="P447249" s="83"/>
    </row>
    <row r="447250" spans="16:16" x14ac:dyDescent="0.3">
      <c r="P447250" s="83"/>
    </row>
    <row r="447251" spans="16:16" x14ac:dyDescent="0.3">
      <c r="P447251" s="83"/>
    </row>
    <row r="447252" spans="16:16" x14ac:dyDescent="0.3">
      <c r="P447252" s="83"/>
    </row>
    <row r="447253" spans="16:16" x14ac:dyDescent="0.3">
      <c r="P447253" s="83"/>
    </row>
    <row r="447254" spans="16:16" x14ac:dyDescent="0.3">
      <c r="P447254" s="83"/>
    </row>
    <row r="447255" spans="16:16" x14ac:dyDescent="0.3">
      <c r="P447255" s="83"/>
    </row>
    <row r="447256" spans="16:16" x14ac:dyDescent="0.3">
      <c r="P447256" s="83"/>
    </row>
    <row r="447257" spans="16:16" x14ac:dyDescent="0.3">
      <c r="P447257" s="83"/>
    </row>
    <row r="447258" spans="16:16" x14ac:dyDescent="0.3">
      <c r="P447258" s="83"/>
    </row>
    <row r="447259" spans="16:16" x14ac:dyDescent="0.3">
      <c r="P447259" s="83"/>
    </row>
    <row r="447260" spans="16:16" x14ac:dyDescent="0.3">
      <c r="P447260" s="83"/>
    </row>
    <row r="447261" spans="16:16" x14ac:dyDescent="0.3">
      <c r="P447261" s="83"/>
    </row>
    <row r="447262" spans="16:16" x14ac:dyDescent="0.3">
      <c r="P447262" s="83"/>
    </row>
    <row r="447263" spans="16:16" x14ac:dyDescent="0.3">
      <c r="P447263" s="83"/>
    </row>
    <row r="447264" spans="16:16" x14ac:dyDescent="0.3">
      <c r="P447264" s="83"/>
    </row>
    <row r="447265" spans="16:16" x14ac:dyDescent="0.3">
      <c r="P447265" s="83"/>
    </row>
    <row r="447266" spans="16:16" x14ac:dyDescent="0.3">
      <c r="P447266" s="83"/>
    </row>
    <row r="447267" spans="16:16" x14ac:dyDescent="0.3">
      <c r="P447267" s="83"/>
    </row>
    <row r="447268" spans="16:16" x14ac:dyDescent="0.3">
      <c r="P447268" s="83"/>
    </row>
    <row r="447269" spans="16:16" x14ac:dyDescent="0.3">
      <c r="P447269" s="83"/>
    </row>
    <row r="447270" spans="16:16" x14ac:dyDescent="0.3">
      <c r="P447270" s="83"/>
    </row>
    <row r="447271" spans="16:16" x14ac:dyDescent="0.3">
      <c r="P447271" s="83"/>
    </row>
    <row r="447272" spans="16:16" x14ac:dyDescent="0.3">
      <c r="P447272" s="83"/>
    </row>
    <row r="447273" spans="16:16" x14ac:dyDescent="0.3">
      <c r="P447273" s="83"/>
    </row>
    <row r="447274" spans="16:16" x14ac:dyDescent="0.3">
      <c r="P447274" s="83"/>
    </row>
    <row r="447275" spans="16:16" x14ac:dyDescent="0.3">
      <c r="P447275" s="83"/>
    </row>
    <row r="447276" spans="16:16" x14ac:dyDescent="0.3">
      <c r="P447276" s="83"/>
    </row>
    <row r="447277" spans="16:16" x14ac:dyDescent="0.3">
      <c r="P447277" s="83"/>
    </row>
    <row r="447278" spans="16:16" x14ac:dyDescent="0.3">
      <c r="P447278" s="83"/>
    </row>
    <row r="447279" spans="16:16" x14ac:dyDescent="0.3">
      <c r="P447279" s="83"/>
    </row>
    <row r="447280" spans="16:16" x14ac:dyDescent="0.3">
      <c r="P447280" s="83"/>
    </row>
    <row r="447281" spans="16:16" x14ac:dyDescent="0.3">
      <c r="P447281" s="83"/>
    </row>
    <row r="447282" spans="16:16" x14ac:dyDescent="0.3">
      <c r="P447282" s="83"/>
    </row>
    <row r="447283" spans="16:16" x14ac:dyDescent="0.3">
      <c r="P447283" s="83"/>
    </row>
    <row r="447284" spans="16:16" x14ac:dyDescent="0.3">
      <c r="P447284" s="83"/>
    </row>
    <row r="447285" spans="16:16" x14ac:dyDescent="0.3">
      <c r="P447285" s="83"/>
    </row>
    <row r="447286" spans="16:16" x14ac:dyDescent="0.3">
      <c r="P447286" s="83"/>
    </row>
    <row r="447287" spans="16:16" x14ac:dyDescent="0.3">
      <c r="P447287" s="83"/>
    </row>
    <row r="447288" spans="16:16" x14ac:dyDescent="0.3">
      <c r="P447288" s="83"/>
    </row>
    <row r="447289" spans="16:16" x14ac:dyDescent="0.3">
      <c r="P447289" s="83"/>
    </row>
    <row r="447290" spans="16:16" x14ac:dyDescent="0.3">
      <c r="P447290" s="83"/>
    </row>
    <row r="447291" spans="16:16" x14ac:dyDescent="0.3">
      <c r="P447291" s="83"/>
    </row>
    <row r="447292" spans="16:16" x14ac:dyDescent="0.3">
      <c r="P447292" s="83"/>
    </row>
    <row r="447293" spans="16:16" x14ac:dyDescent="0.3">
      <c r="P447293" s="83"/>
    </row>
    <row r="447294" spans="16:16" x14ac:dyDescent="0.3">
      <c r="P447294" s="83"/>
    </row>
    <row r="447295" spans="16:16" x14ac:dyDescent="0.3">
      <c r="P447295" s="83"/>
    </row>
    <row r="447296" spans="16:16" x14ac:dyDescent="0.3">
      <c r="P447296" s="83"/>
    </row>
    <row r="447297" spans="16:16" x14ac:dyDescent="0.3">
      <c r="P447297" s="83"/>
    </row>
    <row r="447298" spans="16:16" x14ac:dyDescent="0.3">
      <c r="P447298" s="83"/>
    </row>
    <row r="447299" spans="16:16" x14ac:dyDescent="0.3">
      <c r="P447299" s="83"/>
    </row>
    <row r="447300" spans="16:16" x14ac:dyDescent="0.3">
      <c r="P447300" s="83"/>
    </row>
    <row r="447301" spans="16:16" x14ac:dyDescent="0.3">
      <c r="P447301" s="83"/>
    </row>
    <row r="447302" spans="16:16" x14ac:dyDescent="0.3">
      <c r="P447302" s="83"/>
    </row>
    <row r="447303" spans="16:16" x14ac:dyDescent="0.3">
      <c r="P447303" s="83"/>
    </row>
    <row r="447304" spans="16:16" x14ac:dyDescent="0.3">
      <c r="P447304" s="83"/>
    </row>
    <row r="447305" spans="16:16" x14ac:dyDescent="0.3">
      <c r="P447305" s="83"/>
    </row>
    <row r="447306" spans="16:16" x14ac:dyDescent="0.3">
      <c r="P447306" s="83"/>
    </row>
    <row r="447307" spans="16:16" x14ac:dyDescent="0.3">
      <c r="P447307" s="83"/>
    </row>
    <row r="447308" spans="16:16" x14ac:dyDescent="0.3">
      <c r="P447308" s="83"/>
    </row>
    <row r="447309" spans="16:16" x14ac:dyDescent="0.3">
      <c r="P447309" s="83"/>
    </row>
    <row r="447310" spans="16:16" x14ac:dyDescent="0.3">
      <c r="P447310" s="83"/>
    </row>
    <row r="447311" spans="16:16" x14ac:dyDescent="0.3">
      <c r="P447311" s="83"/>
    </row>
    <row r="447312" spans="16:16" x14ac:dyDescent="0.3">
      <c r="P447312" s="83"/>
    </row>
    <row r="447313" spans="16:16" x14ac:dyDescent="0.3">
      <c r="P447313" s="83"/>
    </row>
    <row r="447314" spans="16:16" x14ac:dyDescent="0.3">
      <c r="P447314" s="83"/>
    </row>
    <row r="447315" spans="16:16" x14ac:dyDescent="0.3">
      <c r="P447315" s="83"/>
    </row>
    <row r="447316" spans="16:16" x14ac:dyDescent="0.3">
      <c r="P447316" s="83"/>
    </row>
    <row r="447317" spans="16:16" x14ac:dyDescent="0.3">
      <c r="P447317" s="83"/>
    </row>
    <row r="447318" spans="16:16" x14ac:dyDescent="0.3">
      <c r="P447318" s="83"/>
    </row>
    <row r="447319" spans="16:16" x14ac:dyDescent="0.3">
      <c r="P447319" s="83"/>
    </row>
    <row r="447320" spans="16:16" x14ac:dyDescent="0.3">
      <c r="P447320" s="83"/>
    </row>
    <row r="447321" spans="16:16" x14ac:dyDescent="0.3">
      <c r="P447321" s="83"/>
    </row>
    <row r="447322" spans="16:16" x14ac:dyDescent="0.3">
      <c r="P447322" s="83"/>
    </row>
    <row r="447323" spans="16:16" x14ac:dyDescent="0.3">
      <c r="P447323" s="83"/>
    </row>
    <row r="447324" spans="16:16" x14ac:dyDescent="0.3">
      <c r="P447324" s="83"/>
    </row>
    <row r="447325" spans="16:16" x14ac:dyDescent="0.3">
      <c r="P447325" s="83"/>
    </row>
    <row r="447326" spans="16:16" x14ac:dyDescent="0.3">
      <c r="P447326" s="83"/>
    </row>
    <row r="447327" spans="16:16" x14ac:dyDescent="0.3">
      <c r="P447327" s="83"/>
    </row>
    <row r="447328" spans="16:16" x14ac:dyDescent="0.3">
      <c r="P447328" s="83"/>
    </row>
    <row r="447329" spans="16:16" x14ac:dyDescent="0.3">
      <c r="P447329" s="83"/>
    </row>
    <row r="447330" spans="16:16" x14ac:dyDescent="0.3">
      <c r="P447330" s="83"/>
    </row>
    <row r="447331" spans="16:16" x14ac:dyDescent="0.3">
      <c r="P447331" s="83"/>
    </row>
    <row r="447332" spans="16:16" x14ac:dyDescent="0.3">
      <c r="P447332" s="83"/>
    </row>
    <row r="447333" spans="16:16" x14ac:dyDescent="0.3">
      <c r="P447333" s="83"/>
    </row>
    <row r="447334" spans="16:16" x14ac:dyDescent="0.3">
      <c r="P447334" s="83"/>
    </row>
    <row r="447335" spans="16:16" x14ac:dyDescent="0.3">
      <c r="P447335" s="83"/>
    </row>
    <row r="447336" spans="16:16" x14ac:dyDescent="0.3">
      <c r="P447336" s="83"/>
    </row>
    <row r="447337" spans="16:16" x14ac:dyDescent="0.3">
      <c r="P447337" s="83"/>
    </row>
    <row r="447338" spans="16:16" x14ac:dyDescent="0.3">
      <c r="P447338" s="83"/>
    </row>
    <row r="447339" spans="16:16" x14ac:dyDescent="0.3">
      <c r="P447339" s="83"/>
    </row>
    <row r="447340" spans="16:16" x14ac:dyDescent="0.3">
      <c r="P447340" s="83"/>
    </row>
    <row r="447341" spans="16:16" x14ac:dyDescent="0.3">
      <c r="P447341" s="83"/>
    </row>
    <row r="447342" spans="16:16" x14ac:dyDescent="0.3">
      <c r="P447342" s="83"/>
    </row>
    <row r="447343" spans="16:16" x14ac:dyDescent="0.3">
      <c r="P447343" s="83"/>
    </row>
    <row r="447344" spans="16:16" x14ac:dyDescent="0.3">
      <c r="P447344" s="83"/>
    </row>
    <row r="447345" spans="16:16" x14ac:dyDescent="0.3">
      <c r="P447345" s="83"/>
    </row>
    <row r="447346" spans="16:16" x14ac:dyDescent="0.3">
      <c r="P447346" s="83"/>
    </row>
    <row r="447347" spans="16:16" x14ac:dyDescent="0.3">
      <c r="P447347" s="83"/>
    </row>
    <row r="447348" spans="16:16" x14ac:dyDescent="0.3">
      <c r="P447348" s="83"/>
    </row>
    <row r="447349" spans="16:16" x14ac:dyDescent="0.3">
      <c r="P447349" s="83"/>
    </row>
    <row r="447350" spans="16:16" x14ac:dyDescent="0.3">
      <c r="P447350" s="83"/>
    </row>
    <row r="447351" spans="16:16" x14ac:dyDescent="0.3">
      <c r="P447351" s="83"/>
    </row>
    <row r="447352" spans="16:16" x14ac:dyDescent="0.3">
      <c r="P447352" s="83"/>
    </row>
    <row r="447353" spans="16:16" x14ac:dyDescent="0.3">
      <c r="P447353" s="83"/>
    </row>
    <row r="447354" spans="16:16" x14ac:dyDescent="0.3">
      <c r="P447354" s="83"/>
    </row>
    <row r="447355" spans="16:16" x14ac:dyDescent="0.3">
      <c r="P447355" s="83"/>
    </row>
    <row r="447356" spans="16:16" x14ac:dyDescent="0.3">
      <c r="P447356" s="83"/>
    </row>
    <row r="447357" spans="16:16" x14ac:dyDescent="0.3">
      <c r="P447357" s="83"/>
    </row>
    <row r="447358" spans="16:16" x14ac:dyDescent="0.3">
      <c r="P447358" s="83"/>
    </row>
    <row r="447359" spans="16:16" x14ac:dyDescent="0.3">
      <c r="P447359" s="83"/>
    </row>
    <row r="447360" spans="16:16" x14ac:dyDescent="0.3">
      <c r="P447360" s="83"/>
    </row>
    <row r="447361" spans="16:16" x14ac:dyDescent="0.3">
      <c r="P447361" s="83"/>
    </row>
    <row r="447362" spans="16:16" x14ac:dyDescent="0.3">
      <c r="P447362" s="83"/>
    </row>
    <row r="447363" spans="16:16" x14ac:dyDescent="0.3">
      <c r="P447363" s="83"/>
    </row>
    <row r="447364" spans="16:16" x14ac:dyDescent="0.3">
      <c r="P447364" s="83"/>
    </row>
    <row r="447365" spans="16:16" x14ac:dyDescent="0.3">
      <c r="P447365" s="83"/>
    </row>
    <row r="447366" spans="16:16" x14ac:dyDescent="0.3">
      <c r="P447366" s="83"/>
    </row>
    <row r="447367" spans="16:16" x14ac:dyDescent="0.3">
      <c r="P447367" s="83"/>
    </row>
    <row r="447368" spans="16:16" x14ac:dyDescent="0.3">
      <c r="P447368" s="83"/>
    </row>
    <row r="447369" spans="16:16" x14ac:dyDescent="0.3">
      <c r="P447369" s="83"/>
    </row>
    <row r="447370" spans="16:16" x14ac:dyDescent="0.3">
      <c r="P447370" s="83"/>
    </row>
    <row r="447371" spans="16:16" x14ac:dyDescent="0.3">
      <c r="P447371" s="83"/>
    </row>
    <row r="447372" spans="16:16" x14ac:dyDescent="0.3">
      <c r="P447372" s="83"/>
    </row>
    <row r="447373" spans="16:16" x14ac:dyDescent="0.3">
      <c r="P447373" s="83"/>
    </row>
    <row r="447374" spans="16:16" x14ac:dyDescent="0.3">
      <c r="P447374" s="83"/>
    </row>
    <row r="447375" spans="16:16" x14ac:dyDescent="0.3">
      <c r="P447375" s="83"/>
    </row>
    <row r="447376" spans="16:16" x14ac:dyDescent="0.3">
      <c r="P447376" s="83"/>
    </row>
    <row r="447377" spans="16:16" x14ac:dyDescent="0.3">
      <c r="P447377" s="83"/>
    </row>
    <row r="447378" spans="16:16" x14ac:dyDescent="0.3">
      <c r="P447378" s="83"/>
    </row>
    <row r="447379" spans="16:16" x14ac:dyDescent="0.3">
      <c r="P447379" s="83"/>
    </row>
    <row r="447380" spans="16:16" x14ac:dyDescent="0.3">
      <c r="P447380" s="83"/>
    </row>
    <row r="447381" spans="16:16" x14ac:dyDescent="0.3">
      <c r="P447381" s="83"/>
    </row>
    <row r="447382" spans="16:16" x14ac:dyDescent="0.3">
      <c r="P447382" s="83"/>
    </row>
    <row r="447383" spans="16:16" x14ac:dyDescent="0.3">
      <c r="P447383" s="83"/>
    </row>
    <row r="447384" spans="16:16" x14ac:dyDescent="0.3">
      <c r="P447384" s="83"/>
    </row>
    <row r="447385" spans="16:16" x14ac:dyDescent="0.3">
      <c r="P447385" s="83"/>
    </row>
    <row r="447386" spans="16:16" x14ac:dyDescent="0.3">
      <c r="P447386" s="83"/>
    </row>
    <row r="447387" spans="16:16" x14ac:dyDescent="0.3">
      <c r="P447387" s="83"/>
    </row>
    <row r="447388" spans="16:16" x14ac:dyDescent="0.3">
      <c r="P447388" s="83"/>
    </row>
    <row r="447389" spans="16:16" x14ac:dyDescent="0.3">
      <c r="P447389" s="83"/>
    </row>
    <row r="447390" spans="16:16" x14ac:dyDescent="0.3">
      <c r="P447390" s="83"/>
    </row>
    <row r="447391" spans="16:16" x14ac:dyDescent="0.3">
      <c r="P447391" s="83"/>
    </row>
    <row r="447392" spans="16:16" x14ac:dyDescent="0.3">
      <c r="P447392" s="83"/>
    </row>
    <row r="447393" spans="16:16" x14ac:dyDescent="0.3">
      <c r="P447393" s="83"/>
    </row>
    <row r="447394" spans="16:16" x14ac:dyDescent="0.3">
      <c r="P447394" s="83"/>
    </row>
    <row r="447395" spans="16:16" x14ac:dyDescent="0.3">
      <c r="P447395" s="83"/>
    </row>
    <row r="447396" spans="16:16" x14ac:dyDescent="0.3">
      <c r="P447396" s="83"/>
    </row>
    <row r="447397" spans="16:16" x14ac:dyDescent="0.3">
      <c r="P447397" s="83"/>
    </row>
    <row r="447398" spans="16:16" x14ac:dyDescent="0.3">
      <c r="P447398" s="83"/>
    </row>
    <row r="447399" spans="16:16" x14ac:dyDescent="0.3">
      <c r="P447399" s="83"/>
    </row>
    <row r="447400" spans="16:16" x14ac:dyDescent="0.3">
      <c r="P447400" s="83"/>
    </row>
    <row r="447401" spans="16:16" x14ac:dyDescent="0.3">
      <c r="P447401" s="83"/>
    </row>
    <row r="447402" spans="16:16" x14ac:dyDescent="0.3">
      <c r="P447402" s="83"/>
    </row>
    <row r="447403" spans="16:16" x14ac:dyDescent="0.3">
      <c r="P447403" s="83"/>
    </row>
    <row r="447404" spans="16:16" x14ac:dyDescent="0.3">
      <c r="P447404" s="83"/>
    </row>
    <row r="447405" spans="16:16" x14ac:dyDescent="0.3">
      <c r="P447405" s="83"/>
    </row>
    <row r="447406" spans="16:16" x14ac:dyDescent="0.3">
      <c r="P447406" s="83"/>
    </row>
    <row r="447407" spans="16:16" x14ac:dyDescent="0.3">
      <c r="P447407" s="83"/>
    </row>
    <row r="447408" spans="16:16" x14ac:dyDescent="0.3">
      <c r="P447408" s="83"/>
    </row>
    <row r="447409" spans="16:16" x14ac:dyDescent="0.3">
      <c r="P447409" s="83"/>
    </row>
    <row r="447410" spans="16:16" x14ac:dyDescent="0.3">
      <c r="P447410" s="83"/>
    </row>
    <row r="447411" spans="16:16" x14ac:dyDescent="0.3">
      <c r="P447411" s="83"/>
    </row>
    <row r="447412" spans="16:16" x14ac:dyDescent="0.3">
      <c r="P447412" s="83"/>
    </row>
    <row r="447413" spans="16:16" x14ac:dyDescent="0.3">
      <c r="P447413" s="83"/>
    </row>
    <row r="447414" spans="16:16" x14ac:dyDescent="0.3">
      <c r="P447414" s="83"/>
    </row>
    <row r="447415" spans="16:16" x14ac:dyDescent="0.3">
      <c r="P447415" s="83"/>
    </row>
    <row r="447416" spans="16:16" x14ac:dyDescent="0.3">
      <c r="P447416" s="83"/>
    </row>
    <row r="447417" spans="16:16" x14ac:dyDescent="0.3">
      <c r="P447417" s="83"/>
    </row>
    <row r="447418" spans="16:16" x14ac:dyDescent="0.3">
      <c r="P447418" s="83"/>
    </row>
    <row r="447419" spans="16:16" x14ac:dyDescent="0.3">
      <c r="P447419" s="83"/>
    </row>
    <row r="447420" spans="16:16" x14ac:dyDescent="0.3">
      <c r="P447420" s="83"/>
    </row>
    <row r="447421" spans="16:16" x14ac:dyDescent="0.3">
      <c r="P447421" s="83"/>
    </row>
    <row r="447422" spans="16:16" x14ac:dyDescent="0.3">
      <c r="P447422" s="83"/>
    </row>
    <row r="447423" spans="16:16" x14ac:dyDescent="0.3">
      <c r="P447423" s="83"/>
    </row>
    <row r="447424" spans="16:16" x14ac:dyDescent="0.3">
      <c r="P447424" s="83"/>
    </row>
    <row r="447425" spans="16:16" x14ac:dyDescent="0.3">
      <c r="P447425" s="83"/>
    </row>
    <row r="447426" spans="16:16" x14ac:dyDescent="0.3">
      <c r="P447426" s="83"/>
    </row>
    <row r="447427" spans="16:16" x14ac:dyDescent="0.3">
      <c r="P447427" s="83"/>
    </row>
    <row r="447428" spans="16:16" x14ac:dyDescent="0.3">
      <c r="P447428" s="83"/>
    </row>
    <row r="447429" spans="16:16" x14ac:dyDescent="0.3">
      <c r="P447429" s="83"/>
    </row>
    <row r="447430" spans="16:16" x14ac:dyDescent="0.3">
      <c r="P447430" s="83"/>
    </row>
    <row r="447431" spans="16:16" x14ac:dyDescent="0.3">
      <c r="P447431" s="83"/>
    </row>
    <row r="447432" spans="16:16" x14ac:dyDescent="0.3">
      <c r="P447432" s="83"/>
    </row>
    <row r="447433" spans="16:16" x14ac:dyDescent="0.3">
      <c r="P447433" s="83"/>
    </row>
    <row r="447434" spans="16:16" x14ac:dyDescent="0.3">
      <c r="P447434" s="83"/>
    </row>
    <row r="447435" spans="16:16" x14ac:dyDescent="0.3">
      <c r="P447435" s="83"/>
    </row>
    <row r="447436" spans="16:16" x14ac:dyDescent="0.3">
      <c r="P447436" s="83"/>
    </row>
    <row r="447437" spans="16:16" x14ac:dyDescent="0.3">
      <c r="P447437" s="83"/>
    </row>
    <row r="447438" spans="16:16" x14ac:dyDescent="0.3">
      <c r="P447438" s="83"/>
    </row>
    <row r="447439" spans="16:16" x14ac:dyDescent="0.3">
      <c r="P447439" s="83"/>
    </row>
    <row r="447440" spans="16:16" x14ac:dyDescent="0.3">
      <c r="P447440" s="83"/>
    </row>
    <row r="447441" spans="16:16" x14ac:dyDescent="0.3">
      <c r="P447441" s="83"/>
    </row>
    <row r="447442" spans="16:16" x14ac:dyDescent="0.3">
      <c r="P447442" s="83"/>
    </row>
    <row r="447443" spans="16:16" x14ac:dyDescent="0.3">
      <c r="P447443" s="83"/>
    </row>
    <row r="447444" spans="16:16" x14ac:dyDescent="0.3">
      <c r="P447444" s="83"/>
    </row>
    <row r="447445" spans="16:16" x14ac:dyDescent="0.3">
      <c r="P447445" s="83"/>
    </row>
    <row r="447446" spans="16:16" x14ac:dyDescent="0.3">
      <c r="P447446" s="83"/>
    </row>
    <row r="447447" spans="16:16" x14ac:dyDescent="0.3">
      <c r="P447447" s="83"/>
    </row>
    <row r="447448" spans="16:16" x14ac:dyDescent="0.3">
      <c r="P447448" s="83"/>
    </row>
    <row r="447449" spans="16:16" x14ac:dyDescent="0.3">
      <c r="P447449" s="83"/>
    </row>
    <row r="447450" spans="16:16" x14ac:dyDescent="0.3">
      <c r="P447450" s="83"/>
    </row>
    <row r="447451" spans="16:16" x14ac:dyDescent="0.3">
      <c r="P447451" s="83"/>
    </row>
    <row r="447452" spans="16:16" x14ac:dyDescent="0.3">
      <c r="P447452" s="83"/>
    </row>
    <row r="447453" spans="16:16" x14ac:dyDescent="0.3">
      <c r="P447453" s="83"/>
    </row>
    <row r="447454" spans="16:16" x14ac:dyDescent="0.3">
      <c r="P447454" s="83"/>
    </row>
    <row r="447455" spans="16:16" x14ac:dyDescent="0.3">
      <c r="P447455" s="83"/>
    </row>
    <row r="447456" spans="16:16" x14ac:dyDescent="0.3">
      <c r="P447456" s="83"/>
    </row>
    <row r="447457" spans="16:16" x14ac:dyDescent="0.3">
      <c r="P447457" s="83"/>
    </row>
    <row r="447458" spans="16:16" x14ac:dyDescent="0.3">
      <c r="P447458" s="83"/>
    </row>
    <row r="447459" spans="16:16" x14ac:dyDescent="0.3">
      <c r="P447459" s="83"/>
    </row>
    <row r="447460" spans="16:16" x14ac:dyDescent="0.3">
      <c r="P447460" s="83"/>
    </row>
    <row r="447461" spans="16:16" x14ac:dyDescent="0.3">
      <c r="P447461" s="83"/>
    </row>
    <row r="447462" spans="16:16" x14ac:dyDescent="0.3">
      <c r="P447462" s="83"/>
    </row>
    <row r="447463" spans="16:16" x14ac:dyDescent="0.3">
      <c r="P447463" s="83"/>
    </row>
    <row r="447464" spans="16:16" x14ac:dyDescent="0.3">
      <c r="P447464" s="83"/>
    </row>
    <row r="447465" spans="16:16" x14ac:dyDescent="0.3">
      <c r="P447465" s="83"/>
    </row>
    <row r="447466" spans="16:16" x14ac:dyDescent="0.3">
      <c r="P447466" s="83"/>
    </row>
    <row r="447467" spans="16:16" x14ac:dyDescent="0.3">
      <c r="P447467" s="83"/>
    </row>
    <row r="447468" spans="16:16" x14ac:dyDescent="0.3">
      <c r="P447468" s="83"/>
    </row>
    <row r="447469" spans="16:16" x14ac:dyDescent="0.3">
      <c r="P447469" s="83"/>
    </row>
    <row r="447470" spans="16:16" x14ac:dyDescent="0.3">
      <c r="P447470" s="83"/>
    </row>
    <row r="447471" spans="16:16" x14ac:dyDescent="0.3">
      <c r="P447471" s="83"/>
    </row>
    <row r="447472" spans="16:16" x14ac:dyDescent="0.3">
      <c r="P447472" s="83"/>
    </row>
    <row r="447473" spans="16:16" x14ac:dyDescent="0.3">
      <c r="P447473" s="83"/>
    </row>
    <row r="447474" spans="16:16" x14ac:dyDescent="0.3">
      <c r="P447474" s="83"/>
    </row>
    <row r="447475" spans="16:16" x14ac:dyDescent="0.3">
      <c r="P447475" s="83"/>
    </row>
    <row r="447476" spans="16:16" x14ac:dyDescent="0.3">
      <c r="P447476" s="83"/>
    </row>
    <row r="447477" spans="16:16" x14ac:dyDescent="0.3">
      <c r="P447477" s="83"/>
    </row>
    <row r="447478" spans="16:16" x14ac:dyDescent="0.3">
      <c r="P447478" s="83"/>
    </row>
    <row r="447479" spans="16:16" x14ac:dyDescent="0.3">
      <c r="P447479" s="83"/>
    </row>
    <row r="447480" spans="16:16" x14ac:dyDescent="0.3">
      <c r="P447480" s="83"/>
    </row>
    <row r="447481" spans="16:16" x14ac:dyDescent="0.3">
      <c r="P447481" s="83"/>
    </row>
    <row r="447482" spans="16:16" x14ac:dyDescent="0.3">
      <c r="P447482" s="83"/>
    </row>
    <row r="447483" spans="16:16" x14ac:dyDescent="0.3">
      <c r="P447483" s="83"/>
    </row>
    <row r="447484" spans="16:16" x14ac:dyDescent="0.3">
      <c r="P447484" s="83"/>
    </row>
    <row r="447485" spans="16:16" x14ac:dyDescent="0.3">
      <c r="P447485" s="83"/>
    </row>
    <row r="447486" spans="16:16" x14ac:dyDescent="0.3">
      <c r="P447486" s="83"/>
    </row>
    <row r="447487" spans="16:16" x14ac:dyDescent="0.3">
      <c r="P447487" s="83"/>
    </row>
    <row r="447488" spans="16:16" x14ac:dyDescent="0.3">
      <c r="P447488" s="83"/>
    </row>
    <row r="447489" spans="16:16" x14ac:dyDescent="0.3">
      <c r="P447489" s="83"/>
    </row>
    <row r="447490" spans="16:16" x14ac:dyDescent="0.3">
      <c r="P447490" s="83"/>
    </row>
    <row r="447491" spans="16:16" x14ac:dyDescent="0.3">
      <c r="P447491" s="83"/>
    </row>
    <row r="447492" spans="16:16" x14ac:dyDescent="0.3">
      <c r="P447492" s="83"/>
    </row>
    <row r="447493" spans="16:16" x14ac:dyDescent="0.3">
      <c r="P447493" s="83"/>
    </row>
    <row r="447494" spans="16:16" x14ac:dyDescent="0.3">
      <c r="P447494" s="83"/>
    </row>
    <row r="447495" spans="16:16" x14ac:dyDescent="0.3">
      <c r="P447495" s="83"/>
    </row>
    <row r="447496" spans="16:16" x14ac:dyDescent="0.3">
      <c r="P447496" s="83"/>
    </row>
    <row r="447497" spans="16:16" x14ac:dyDescent="0.3">
      <c r="P447497" s="83"/>
    </row>
    <row r="447498" spans="16:16" x14ac:dyDescent="0.3">
      <c r="P447498" s="83"/>
    </row>
    <row r="447499" spans="16:16" x14ac:dyDescent="0.3">
      <c r="P447499" s="83"/>
    </row>
    <row r="447500" spans="16:16" x14ac:dyDescent="0.3">
      <c r="P447500" s="83"/>
    </row>
    <row r="447501" spans="16:16" x14ac:dyDescent="0.3">
      <c r="P447501" s="83"/>
    </row>
    <row r="447502" spans="16:16" x14ac:dyDescent="0.3">
      <c r="P447502" s="83"/>
    </row>
    <row r="447503" spans="16:16" x14ac:dyDescent="0.3">
      <c r="P447503" s="83"/>
    </row>
    <row r="447504" spans="16:16" x14ac:dyDescent="0.3">
      <c r="P447504" s="83"/>
    </row>
    <row r="447505" spans="16:16" x14ac:dyDescent="0.3">
      <c r="P447505" s="83"/>
    </row>
    <row r="447506" spans="16:16" x14ac:dyDescent="0.3">
      <c r="P447506" s="83"/>
    </row>
    <row r="447507" spans="16:16" x14ac:dyDescent="0.3">
      <c r="P447507" s="83"/>
    </row>
    <row r="447508" spans="16:16" x14ac:dyDescent="0.3">
      <c r="P447508" s="83"/>
    </row>
    <row r="447509" spans="16:16" x14ac:dyDescent="0.3">
      <c r="P447509" s="83"/>
    </row>
    <row r="447510" spans="16:16" x14ac:dyDescent="0.3">
      <c r="P447510" s="83"/>
    </row>
    <row r="447511" spans="16:16" x14ac:dyDescent="0.3">
      <c r="P447511" s="83"/>
    </row>
    <row r="447512" spans="16:16" x14ac:dyDescent="0.3">
      <c r="P447512" s="83"/>
    </row>
    <row r="447513" spans="16:16" x14ac:dyDescent="0.3">
      <c r="P447513" s="83"/>
    </row>
    <row r="447514" spans="16:16" x14ac:dyDescent="0.3">
      <c r="P447514" s="83"/>
    </row>
    <row r="447515" spans="16:16" x14ac:dyDescent="0.3">
      <c r="P447515" s="83"/>
    </row>
    <row r="447516" spans="16:16" x14ac:dyDescent="0.3">
      <c r="P447516" s="83"/>
    </row>
    <row r="447517" spans="16:16" x14ac:dyDescent="0.3">
      <c r="P447517" s="83"/>
    </row>
    <row r="447518" spans="16:16" x14ac:dyDescent="0.3">
      <c r="P447518" s="83"/>
    </row>
    <row r="447519" spans="16:16" x14ac:dyDescent="0.3">
      <c r="P447519" s="83"/>
    </row>
    <row r="447520" spans="16:16" x14ac:dyDescent="0.3">
      <c r="P447520" s="83"/>
    </row>
    <row r="447521" spans="16:16" x14ac:dyDescent="0.3">
      <c r="P447521" s="83"/>
    </row>
    <row r="447522" spans="16:16" x14ac:dyDescent="0.3">
      <c r="P447522" s="83"/>
    </row>
    <row r="447523" spans="16:16" x14ac:dyDescent="0.3">
      <c r="P447523" s="83"/>
    </row>
    <row r="447524" spans="16:16" x14ac:dyDescent="0.3">
      <c r="P447524" s="83"/>
    </row>
    <row r="447525" spans="16:16" x14ac:dyDescent="0.3">
      <c r="P447525" s="83"/>
    </row>
    <row r="447526" spans="16:16" x14ac:dyDescent="0.3">
      <c r="P447526" s="83"/>
    </row>
    <row r="447527" spans="16:16" x14ac:dyDescent="0.3">
      <c r="P447527" s="83"/>
    </row>
    <row r="447528" spans="16:16" x14ac:dyDescent="0.3">
      <c r="P447528" s="83"/>
    </row>
    <row r="447529" spans="16:16" x14ac:dyDescent="0.3">
      <c r="P447529" s="83"/>
    </row>
    <row r="447530" spans="16:16" x14ac:dyDescent="0.3">
      <c r="P447530" s="83"/>
    </row>
    <row r="447531" spans="16:16" x14ac:dyDescent="0.3">
      <c r="P447531" s="83"/>
    </row>
    <row r="447532" spans="16:16" x14ac:dyDescent="0.3">
      <c r="P447532" s="83"/>
    </row>
    <row r="447533" spans="16:16" x14ac:dyDescent="0.3">
      <c r="P447533" s="83"/>
    </row>
    <row r="447534" spans="16:16" x14ac:dyDescent="0.3">
      <c r="P447534" s="83"/>
    </row>
    <row r="447535" spans="16:16" x14ac:dyDescent="0.3">
      <c r="P447535" s="83"/>
    </row>
    <row r="447536" spans="16:16" x14ac:dyDescent="0.3">
      <c r="P447536" s="83"/>
    </row>
    <row r="447537" spans="16:16" x14ac:dyDescent="0.3">
      <c r="P447537" s="83"/>
    </row>
    <row r="447538" spans="16:16" x14ac:dyDescent="0.3">
      <c r="P447538" s="83"/>
    </row>
    <row r="447539" spans="16:16" x14ac:dyDescent="0.3">
      <c r="P447539" s="83"/>
    </row>
    <row r="447540" spans="16:16" x14ac:dyDescent="0.3">
      <c r="P447540" s="83"/>
    </row>
    <row r="447541" spans="16:16" x14ac:dyDescent="0.3">
      <c r="P447541" s="83"/>
    </row>
    <row r="447542" spans="16:16" x14ac:dyDescent="0.3">
      <c r="P447542" s="83"/>
    </row>
    <row r="447543" spans="16:16" x14ac:dyDescent="0.3">
      <c r="P447543" s="83"/>
    </row>
    <row r="447544" spans="16:16" x14ac:dyDescent="0.3">
      <c r="P447544" s="83"/>
    </row>
    <row r="447545" spans="16:16" x14ac:dyDescent="0.3">
      <c r="P447545" s="83"/>
    </row>
    <row r="447546" spans="16:16" x14ac:dyDescent="0.3">
      <c r="P447546" s="83"/>
    </row>
    <row r="447547" spans="16:16" x14ac:dyDescent="0.3">
      <c r="P447547" s="83"/>
    </row>
    <row r="447548" spans="16:16" x14ac:dyDescent="0.3">
      <c r="P447548" s="83"/>
    </row>
    <row r="447549" spans="16:16" x14ac:dyDescent="0.3">
      <c r="P447549" s="83"/>
    </row>
    <row r="447550" spans="16:16" x14ac:dyDescent="0.3">
      <c r="P447550" s="83"/>
    </row>
    <row r="447551" spans="16:16" x14ac:dyDescent="0.3">
      <c r="P447551" s="83"/>
    </row>
    <row r="447552" spans="16:16" x14ac:dyDescent="0.3">
      <c r="P447552" s="83"/>
    </row>
    <row r="447553" spans="16:16" x14ac:dyDescent="0.3">
      <c r="P447553" s="83"/>
    </row>
    <row r="447554" spans="16:16" x14ac:dyDescent="0.3">
      <c r="P447554" s="83"/>
    </row>
    <row r="447555" spans="16:16" x14ac:dyDescent="0.3">
      <c r="P447555" s="83"/>
    </row>
    <row r="447556" spans="16:16" x14ac:dyDescent="0.3">
      <c r="P447556" s="83"/>
    </row>
    <row r="447557" spans="16:16" x14ac:dyDescent="0.3">
      <c r="P447557" s="83"/>
    </row>
    <row r="447558" spans="16:16" x14ac:dyDescent="0.3">
      <c r="P447558" s="83"/>
    </row>
    <row r="447559" spans="16:16" x14ac:dyDescent="0.3">
      <c r="P447559" s="83"/>
    </row>
    <row r="447560" spans="16:16" x14ac:dyDescent="0.3">
      <c r="P447560" s="83"/>
    </row>
    <row r="447561" spans="16:16" x14ac:dyDescent="0.3">
      <c r="P447561" s="83"/>
    </row>
    <row r="447562" spans="16:16" x14ac:dyDescent="0.3">
      <c r="P447562" s="83"/>
    </row>
    <row r="447563" spans="16:16" x14ac:dyDescent="0.3">
      <c r="P447563" s="83"/>
    </row>
    <row r="447564" spans="16:16" x14ac:dyDescent="0.3">
      <c r="P447564" s="83"/>
    </row>
    <row r="447565" spans="16:16" x14ac:dyDescent="0.3">
      <c r="P447565" s="83"/>
    </row>
    <row r="447566" spans="16:16" x14ac:dyDescent="0.3">
      <c r="P447566" s="83"/>
    </row>
    <row r="447567" spans="16:16" x14ac:dyDescent="0.3">
      <c r="P447567" s="83"/>
    </row>
    <row r="447568" spans="16:16" x14ac:dyDescent="0.3">
      <c r="P447568" s="83"/>
    </row>
    <row r="447569" spans="16:16" x14ac:dyDescent="0.3">
      <c r="P447569" s="83"/>
    </row>
    <row r="447570" spans="16:16" x14ac:dyDescent="0.3">
      <c r="P447570" s="83"/>
    </row>
    <row r="447571" spans="16:16" x14ac:dyDescent="0.3">
      <c r="P447571" s="83"/>
    </row>
    <row r="447572" spans="16:16" x14ac:dyDescent="0.3">
      <c r="P447572" s="83"/>
    </row>
    <row r="447573" spans="16:16" x14ac:dyDescent="0.3">
      <c r="P447573" s="83"/>
    </row>
    <row r="447574" spans="16:16" x14ac:dyDescent="0.3">
      <c r="P447574" s="83"/>
    </row>
    <row r="447575" spans="16:16" x14ac:dyDescent="0.3">
      <c r="P447575" s="83"/>
    </row>
    <row r="447576" spans="16:16" x14ac:dyDescent="0.3">
      <c r="P447576" s="83"/>
    </row>
    <row r="447577" spans="16:16" x14ac:dyDescent="0.3">
      <c r="P447577" s="83"/>
    </row>
    <row r="447578" spans="16:16" x14ac:dyDescent="0.3">
      <c r="P447578" s="83"/>
    </row>
    <row r="447579" spans="16:16" x14ac:dyDescent="0.3">
      <c r="P447579" s="83"/>
    </row>
    <row r="447580" spans="16:16" x14ac:dyDescent="0.3">
      <c r="P447580" s="83"/>
    </row>
    <row r="447581" spans="16:16" x14ac:dyDescent="0.3">
      <c r="P447581" s="83"/>
    </row>
    <row r="447582" spans="16:16" x14ac:dyDescent="0.3">
      <c r="P447582" s="83"/>
    </row>
    <row r="447583" spans="16:16" x14ac:dyDescent="0.3">
      <c r="P447583" s="83"/>
    </row>
    <row r="447584" spans="16:16" x14ac:dyDescent="0.3">
      <c r="P447584" s="83"/>
    </row>
    <row r="447585" spans="16:16" x14ac:dyDescent="0.3">
      <c r="P447585" s="83"/>
    </row>
    <row r="447586" spans="16:16" x14ac:dyDescent="0.3">
      <c r="P447586" s="83"/>
    </row>
    <row r="447587" spans="16:16" x14ac:dyDescent="0.3">
      <c r="P447587" s="83"/>
    </row>
    <row r="447588" spans="16:16" x14ac:dyDescent="0.3">
      <c r="P447588" s="83"/>
    </row>
    <row r="447589" spans="16:16" x14ac:dyDescent="0.3">
      <c r="P447589" s="83"/>
    </row>
    <row r="447590" spans="16:16" x14ac:dyDescent="0.3">
      <c r="P447590" s="83"/>
    </row>
    <row r="447591" spans="16:16" x14ac:dyDescent="0.3">
      <c r="P447591" s="83"/>
    </row>
    <row r="447592" spans="16:16" x14ac:dyDescent="0.3">
      <c r="P447592" s="83"/>
    </row>
    <row r="447593" spans="16:16" x14ac:dyDescent="0.3">
      <c r="P447593" s="83"/>
    </row>
    <row r="447594" spans="16:16" x14ac:dyDescent="0.3">
      <c r="P447594" s="83"/>
    </row>
    <row r="447595" spans="16:16" x14ac:dyDescent="0.3">
      <c r="P447595" s="83"/>
    </row>
    <row r="447596" spans="16:16" x14ac:dyDescent="0.3">
      <c r="P447596" s="83"/>
    </row>
    <row r="447597" spans="16:16" x14ac:dyDescent="0.3">
      <c r="P447597" s="83"/>
    </row>
    <row r="447598" spans="16:16" x14ac:dyDescent="0.3">
      <c r="P447598" s="83"/>
    </row>
    <row r="447599" spans="16:16" x14ac:dyDescent="0.3">
      <c r="P447599" s="83"/>
    </row>
    <row r="447600" spans="16:16" x14ac:dyDescent="0.3">
      <c r="P447600" s="83"/>
    </row>
    <row r="447601" spans="16:16" x14ac:dyDescent="0.3">
      <c r="P447601" s="83"/>
    </row>
    <row r="447602" spans="16:16" x14ac:dyDescent="0.3">
      <c r="P447602" s="83"/>
    </row>
    <row r="447603" spans="16:16" x14ac:dyDescent="0.3">
      <c r="P447603" s="83"/>
    </row>
    <row r="447604" spans="16:16" x14ac:dyDescent="0.3">
      <c r="P447604" s="83"/>
    </row>
    <row r="447605" spans="16:16" x14ac:dyDescent="0.3">
      <c r="P447605" s="83"/>
    </row>
    <row r="447606" spans="16:16" x14ac:dyDescent="0.3">
      <c r="P447606" s="83"/>
    </row>
    <row r="447607" spans="16:16" x14ac:dyDescent="0.3">
      <c r="P447607" s="83"/>
    </row>
    <row r="447608" spans="16:16" x14ac:dyDescent="0.3">
      <c r="P447608" s="83"/>
    </row>
    <row r="447609" spans="16:16" x14ac:dyDescent="0.3">
      <c r="P447609" s="83"/>
    </row>
    <row r="447610" spans="16:16" x14ac:dyDescent="0.3">
      <c r="P447610" s="83"/>
    </row>
    <row r="447611" spans="16:16" x14ac:dyDescent="0.3">
      <c r="P447611" s="83"/>
    </row>
    <row r="447612" spans="16:16" x14ac:dyDescent="0.3">
      <c r="P447612" s="83"/>
    </row>
    <row r="447613" spans="16:16" x14ac:dyDescent="0.3">
      <c r="P447613" s="83"/>
    </row>
    <row r="447614" spans="16:16" x14ac:dyDescent="0.3">
      <c r="P447614" s="83"/>
    </row>
    <row r="447615" spans="16:16" x14ac:dyDescent="0.3">
      <c r="P447615" s="83"/>
    </row>
    <row r="447616" spans="16:16" x14ac:dyDescent="0.3">
      <c r="P447616" s="83"/>
    </row>
    <row r="447617" spans="16:16" x14ac:dyDescent="0.3">
      <c r="P447617" s="83"/>
    </row>
    <row r="447618" spans="16:16" x14ac:dyDescent="0.3">
      <c r="P447618" s="83"/>
    </row>
    <row r="447619" spans="16:16" x14ac:dyDescent="0.3">
      <c r="P447619" s="83"/>
    </row>
    <row r="447620" spans="16:16" x14ac:dyDescent="0.3">
      <c r="P447620" s="83"/>
    </row>
    <row r="447621" spans="16:16" x14ac:dyDescent="0.3">
      <c r="P447621" s="83"/>
    </row>
    <row r="447622" spans="16:16" x14ac:dyDescent="0.3">
      <c r="P447622" s="83"/>
    </row>
    <row r="447623" spans="16:16" x14ac:dyDescent="0.3">
      <c r="P447623" s="83"/>
    </row>
    <row r="447624" spans="16:16" x14ac:dyDescent="0.3">
      <c r="P447624" s="83"/>
    </row>
    <row r="447625" spans="16:16" x14ac:dyDescent="0.3">
      <c r="P447625" s="83"/>
    </row>
    <row r="447626" spans="16:16" x14ac:dyDescent="0.3">
      <c r="P447626" s="83"/>
    </row>
    <row r="447627" spans="16:16" x14ac:dyDescent="0.3">
      <c r="P447627" s="83"/>
    </row>
    <row r="447628" spans="16:16" x14ac:dyDescent="0.3">
      <c r="P447628" s="83"/>
    </row>
    <row r="447629" spans="16:16" x14ac:dyDescent="0.3">
      <c r="P447629" s="83"/>
    </row>
    <row r="447630" spans="16:16" x14ac:dyDescent="0.3">
      <c r="P447630" s="83"/>
    </row>
    <row r="447631" spans="16:16" x14ac:dyDescent="0.3">
      <c r="P447631" s="83"/>
    </row>
    <row r="447632" spans="16:16" x14ac:dyDescent="0.3">
      <c r="P447632" s="83"/>
    </row>
    <row r="447633" spans="16:16" x14ac:dyDescent="0.3">
      <c r="P447633" s="83"/>
    </row>
    <row r="447634" spans="16:16" x14ac:dyDescent="0.3">
      <c r="P447634" s="83"/>
    </row>
    <row r="447635" spans="16:16" x14ac:dyDescent="0.3">
      <c r="P447635" s="83"/>
    </row>
    <row r="447636" spans="16:16" x14ac:dyDescent="0.3">
      <c r="P447636" s="83"/>
    </row>
    <row r="447637" spans="16:16" x14ac:dyDescent="0.3">
      <c r="P447637" s="83"/>
    </row>
    <row r="447638" spans="16:16" x14ac:dyDescent="0.3">
      <c r="P447638" s="83"/>
    </row>
    <row r="447639" spans="16:16" x14ac:dyDescent="0.3">
      <c r="P447639" s="83"/>
    </row>
    <row r="447640" spans="16:16" x14ac:dyDescent="0.3">
      <c r="P447640" s="83"/>
    </row>
    <row r="447641" spans="16:16" x14ac:dyDescent="0.3">
      <c r="P447641" s="83"/>
    </row>
    <row r="447642" spans="16:16" x14ac:dyDescent="0.3">
      <c r="P447642" s="83"/>
    </row>
    <row r="447643" spans="16:16" x14ac:dyDescent="0.3">
      <c r="P447643" s="83"/>
    </row>
    <row r="447644" spans="16:16" x14ac:dyDescent="0.3">
      <c r="P447644" s="83"/>
    </row>
    <row r="447645" spans="16:16" x14ac:dyDescent="0.3">
      <c r="P447645" s="83"/>
    </row>
    <row r="447646" spans="16:16" x14ac:dyDescent="0.3">
      <c r="P447646" s="83"/>
    </row>
    <row r="447647" spans="16:16" x14ac:dyDescent="0.3">
      <c r="P447647" s="83"/>
    </row>
    <row r="447648" spans="16:16" x14ac:dyDescent="0.3">
      <c r="P447648" s="83"/>
    </row>
    <row r="447649" spans="16:16" x14ac:dyDescent="0.3">
      <c r="P447649" s="83"/>
    </row>
    <row r="447650" spans="16:16" x14ac:dyDescent="0.3">
      <c r="P447650" s="83"/>
    </row>
    <row r="447651" spans="16:16" x14ac:dyDescent="0.3">
      <c r="P447651" s="83"/>
    </row>
    <row r="447652" spans="16:16" x14ac:dyDescent="0.3">
      <c r="P447652" s="83"/>
    </row>
    <row r="447653" spans="16:16" x14ac:dyDescent="0.3">
      <c r="P447653" s="83"/>
    </row>
    <row r="447654" spans="16:16" x14ac:dyDescent="0.3">
      <c r="P447654" s="83"/>
    </row>
    <row r="447655" spans="16:16" x14ac:dyDescent="0.3">
      <c r="P447655" s="83"/>
    </row>
    <row r="447656" spans="16:16" x14ac:dyDescent="0.3">
      <c r="P447656" s="83"/>
    </row>
    <row r="447657" spans="16:16" x14ac:dyDescent="0.3">
      <c r="P447657" s="83"/>
    </row>
    <row r="447658" spans="16:16" x14ac:dyDescent="0.3">
      <c r="P447658" s="83"/>
    </row>
    <row r="447659" spans="16:16" x14ac:dyDescent="0.3">
      <c r="P447659" s="83"/>
    </row>
    <row r="447660" spans="16:16" x14ac:dyDescent="0.3">
      <c r="P447660" s="83"/>
    </row>
    <row r="447661" spans="16:16" x14ac:dyDescent="0.3">
      <c r="P447661" s="83"/>
    </row>
    <row r="447662" spans="16:16" x14ac:dyDescent="0.3">
      <c r="P447662" s="83"/>
    </row>
    <row r="447663" spans="16:16" x14ac:dyDescent="0.3">
      <c r="P447663" s="83"/>
    </row>
    <row r="447664" spans="16:16" x14ac:dyDescent="0.3">
      <c r="P447664" s="83"/>
    </row>
    <row r="447665" spans="16:16" x14ac:dyDescent="0.3">
      <c r="P447665" s="83"/>
    </row>
    <row r="447666" spans="16:16" x14ac:dyDescent="0.3">
      <c r="P447666" s="83"/>
    </row>
    <row r="447667" spans="16:16" x14ac:dyDescent="0.3">
      <c r="P447667" s="83"/>
    </row>
    <row r="447668" spans="16:16" x14ac:dyDescent="0.3">
      <c r="P447668" s="83"/>
    </row>
    <row r="447669" spans="16:16" x14ac:dyDescent="0.3">
      <c r="P447669" s="83"/>
    </row>
    <row r="447670" spans="16:16" x14ac:dyDescent="0.3">
      <c r="P447670" s="83"/>
    </row>
    <row r="447671" spans="16:16" x14ac:dyDescent="0.3">
      <c r="P447671" s="83"/>
    </row>
    <row r="447672" spans="16:16" x14ac:dyDescent="0.3">
      <c r="P447672" s="83"/>
    </row>
    <row r="447673" spans="16:16" x14ac:dyDescent="0.3">
      <c r="P447673" s="83"/>
    </row>
    <row r="447674" spans="16:16" x14ac:dyDescent="0.3">
      <c r="P447674" s="83"/>
    </row>
    <row r="447675" spans="16:16" x14ac:dyDescent="0.3">
      <c r="P447675" s="83"/>
    </row>
    <row r="447676" spans="16:16" x14ac:dyDescent="0.3">
      <c r="P447676" s="83"/>
    </row>
    <row r="447677" spans="16:16" x14ac:dyDescent="0.3">
      <c r="P447677" s="83"/>
    </row>
    <row r="447678" spans="16:16" x14ac:dyDescent="0.3">
      <c r="P447678" s="83"/>
    </row>
    <row r="447679" spans="16:16" x14ac:dyDescent="0.3">
      <c r="P447679" s="83"/>
    </row>
    <row r="447680" spans="16:16" x14ac:dyDescent="0.3">
      <c r="P447680" s="83"/>
    </row>
    <row r="447681" spans="16:16" x14ac:dyDescent="0.3">
      <c r="P447681" s="83"/>
    </row>
    <row r="447682" spans="16:16" x14ac:dyDescent="0.3">
      <c r="P447682" s="83"/>
    </row>
    <row r="447683" spans="16:16" x14ac:dyDescent="0.3">
      <c r="P447683" s="83"/>
    </row>
    <row r="447684" spans="16:16" x14ac:dyDescent="0.3">
      <c r="P447684" s="83"/>
    </row>
    <row r="447685" spans="16:16" x14ac:dyDescent="0.3">
      <c r="P447685" s="83"/>
    </row>
    <row r="447686" spans="16:16" x14ac:dyDescent="0.3">
      <c r="P447686" s="83"/>
    </row>
    <row r="447687" spans="16:16" x14ac:dyDescent="0.3">
      <c r="P447687" s="83"/>
    </row>
    <row r="447688" spans="16:16" x14ac:dyDescent="0.3">
      <c r="P447688" s="83"/>
    </row>
    <row r="447689" spans="16:16" x14ac:dyDescent="0.3">
      <c r="P447689" s="83"/>
    </row>
    <row r="447690" spans="16:16" x14ac:dyDescent="0.3">
      <c r="P447690" s="83"/>
    </row>
    <row r="447691" spans="16:16" x14ac:dyDescent="0.3">
      <c r="P447691" s="83"/>
    </row>
    <row r="447692" spans="16:16" x14ac:dyDescent="0.3">
      <c r="P447692" s="83"/>
    </row>
    <row r="447693" spans="16:16" x14ac:dyDescent="0.3">
      <c r="P447693" s="83"/>
    </row>
    <row r="447694" spans="16:16" x14ac:dyDescent="0.3">
      <c r="P447694" s="83"/>
    </row>
    <row r="447695" spans="16:16" x14ac:dyDescent="0.3">
      <c r="P447695" s="83"/>
    </row>
    <row r="447696" spans="16:16" x14ac:dyDescent="0.3">
      <c r="P447696" s="83"/>
    </row>
    <row r="447697" spans="16:16" x14ac:dyDescent="0.3">
      <c r="P447697" s="83"/>
    </row>
    <row r="447698" spans="16:16" x14ac:dyDescent="0.3">
      <c r="P447698" s="83"/>
    </row>
    <row r="447699" spans="16:16" x14ac:dyDescent="0.3">
      <c r="P447699" s="83"/>
    </row>
    <row r="447700" spans="16:16" x14ac:dyDescent="0.3">
      <c r="P447700" s="83"/>
    </row>
    <row r="447701" spans="16:16" x14ac:dyDescent="0.3">
      <c r="P447701" s="83"/>
    </row>
    <row r="447702" spans="16:16" x14ac:dyDescent="0.3">
      <c r="P447702" s="83"/>
    </row>
    <row r="447703" spans="16:16" x14ac:dyDescent="0.3">
      <c r="P447703" s="83"/>
    </row>
    <row r="447704" spans="16:16" x14ac:dyDescent="0.3">
      <c r="P447704" s="83"/>
    </row>
    <row r="447705" spans="16:16" x14ac:dyDescent="0.3">
      <c r="P447705" s="83"/>
    </row>
    <row r="447706" spans="16:16" x14ac:dyDescent="0.3">
      <c r="P447706" s="83"/>
    </row>
    <row r="447707" spans="16:16" x14ac:dyDescent="0.3">
      <c r="P447707" s="83"/>
    </row>
    <row r="447708" spans="16:16" x14ac:dyDescent="0.3">
      <c r="P447708" s="83"/>
    </row>
    <row r="447709" spans="16:16" x14ac:dyDescent="0.3">
      <c r="P447709" s="83"/>
    </row>
    <row r="447710" spans="16:16" x14ac:dyDescent="0.3">
      <c r="P447710" s="83"/>
    </row>
    <row r="447711" spans="16:16" x14ac:dyDescent="0.3">
      <c r="P447711" s="83"/>
    </row>
    <row r="447712" spans="16:16" x14ac:dyDescent="0.3">
      <c r="P447712" s="83"/>
    </row>
    <row r="447713" spans="16:16" x14ac:dyDescent="0.3">
      <c r="P447713" s="83"/>
    </row>
    <row r="447714" spans="16:16" x14ac:dyDescent="0.3">
      <c r="P447714" s="83"/>
    </row>
    <row r="447715" spans="16:16" x14ac:dyDescent="0.3">
      <c r="P447715" s="83"/>
    </row>
    <row r="447716" spans="16:16" x14ac:dyDescent="0.3">
      <c r="P447716" s="83"/>
    </row>
    <row r="447717" spans="16:16" x14ac:dyDescent="0.3">
      <c r="P447717" s="83"/>
    </row>
    <row r="447718" spans="16:16" x14ac:dyDescent="0.3">
      <c r="P447718" s="83"/>
    </row>
    <row r="447719" spans="16:16" x14ac:dyDescent="0.3">
      <c r="P447719" s="83"/>
    </row>
    <row r="447720" spans="16:16" x14ac:dyDescent="0.3">
      <c r="P447720" s="83"/>
    </row>
    <row r="447721" spans="16:16" x14ac:dyDescent="0.3">
      <c r="P447721" s="83"/>
    </row>
    <row r="447722" spans="16:16" x14ac:dyDescent="0.3">
      <c r="P447722" s="83"/>
    </row>
    <row r="447723" spans="16:16" x14ac:dyDescent="0.3">
      <c r="P447723" s="83"/>
    </row>
    <row r="447724" spans="16:16" x14ac:dyDescent="0.3">
      <c r="P447724" s="83"/>
    </row>
    <row r="447725" spans="16:16" x14ac:dyDescent="0.3">
      <c r="P447725" s="83"/>
    </row>
    <row r="447726" spans="16:16" x14ac:dyDescent="0.3">
      <c r="P447726" s="83"/>
    </row>
    <row r="447727" spans="16:16" x14ac:dyDescent="0.3">
      <c r="P447727" s="83"/>
    </row>
    <row r="447728" spans="16:16" x14ac:dyDescent="0.3">
      <c r="P447728" s="83"/>
    </row>
    <row r="447729" spans="16:16" x14ac:dyDescent="0.3">
      <c r="P447729" s="83"/>
    </row>
    <row r="447730" spans="16:16" x14ac:dyDescent="0.3">
      <c r="P447730" s="83"/>
    </row>
    <row r="447731" spans="16:16" x14ac:dyDescent="0.3">
      <c r="P447731" s="83"/>
    </row>
    <row r="447732" spans="16:16" x14ac:dyDescent="0.3">
      <c r="P447732" s="83"/>
    </row>
    <row r="447733" spans="16:16" x14ac:dyDescent="0.3">
      <c r="P447733" s="83"/>
    </row>
    <row r="447734" spans="16:16" x14ac:dyDescent="0.3">
      <c r="P447734" s="83"/>
    </row>
    <row r="447735" spans="16:16" x14ac:dyDescent="0.3">
      <c r="P447735" s="83"/>
    </row>
    <row r="447736" spans="16:16" x14ac:dyDescent="0.3">
      <c r="P447736" s="83"/>
    </row>
    <row r="447737" spans="16:16" x14ac:dyDescent="0.3">
      <c r="P447737" s="83"/>
    </row>
    <row r="447738" spans="16:16" x14ac:dyDescent="0.3">
      <c r="P447738" s="83"/>
    </row>
    <row r="447739" spans="16:16" x14ac:dyDescent="0.3">
      <c r="P447739" s="83"/>
    </row>
    <row r="447740" spans="16:16" x14ac:dyDescent="0.3">
      <c r="P447740" s="83"/>
    </row>
    <row r="447741" spans="16:16" x14ac:dyDescent="0.3">
      <c r="P447741" s="83"/>
    </row>
    <row r="447742" spans="16:16" x14ac:dyDescent="0.3">
      <c r="P447742" s="83"/>
    </row>
    <row r="447743" spans="16:16" x14ac:dyDescent="0.3">
      <c r="P447743" s="83"/>
    </row>
    <row r="447744" spans="16:16" x14ac:dyDescent="0.3">
      <c r="P447744" s="83"/>
    </row>
    <row r="447745" spans="16:16" x14ac:dyDescent="0.3">
      <c r="P447745" s="83"/>
    </row>
    <row r="447746" spans="16:16" x14ac:dyDescent="0.3">
      <c r="P447746" s="83"/>
    </row>
    <row r="447747" spans="16:16" x14ac:dyDescent="0.3">
      <c r="P447747" s="83"/>
    </row>
    <row r="447748" spans="16:16" x14ac:dyDescent="0.3">
      <c r="P447748" s="83"/>
    </row>
    <row r="447749" spans="16:16" x14ac:dyDescent="0.3">
      <c r="P447749" s="83"/>
    </row>
    <row r="447750" spans="16:16" x14ac:dyDescent="0.3">
      <c r="P447750" s="83"/>
    </row>
    <row r="447751" spans="16:16" x14ac:dyDescent="0.3">
      <c r="P447751" s="83"/>
    </row>
    <row r="447752" spans="16:16" x14ac:dyDescent="0.3">
      <c r="P447752" s="83"/>
    </row>
    <row r="447753" spans="16:16" x14ac:dyDescent="0.3">
      <c r="P447753" s="83"/>
    </row>
    <row r="447754" spans="16:16" x14ac:dyDescent="0.3">
      <c r="P447754" s="83"/>
    </row>
    <row r="447755" spans="16:16" x14ac:dyDescent="0.3">
      <c r="P447755" s="83"/>
    </row>
    <row r="447756" spans="16:16" x14ac:dyDescent="0.3">
      <c r="P447756" s="83"/>
    </row>
    <row r="447757" spans="16:16" x14ac:dyDescent="0.3">
      <c r="P447757" s="83"/>
    </row>
    <row r="447758" spans="16:16" x14ac:dyDescent="0.3">
      <c r="P447758" s="83"/>
    </row>
    <row r="447759" spans="16:16" x14ac:dyDescent="0.3">
      <c r="P447759" s="83"/>
    </row>
    <row r="447760" spans="16:16" x14ac:dyDescent="0.3">
      <c r="P447760" s="83"/>
    </row>
    <row r="447761" spans="16:16" x14ac:dyDescent="0.3">
      <c r="P447761" s="83"/>
    </row>
    <row r="447762" spans="16:16" x14ac:dyDescent="0.3">
      <c r="P447762" s="83"/>
    </row>
    <row r="447763" spans="16:16" x14ac:dyDescent="0.3">
      <c r="P447763" s="83"/>
    </row>
    <row r="447764" spans="16:16" x14ac:dyDescent="0.3">
      <c r="P447764" s="83"/>
    </row>
    <row r="447765" spans="16:16" x14ac:dyDescent="0.3">
      <c r="P447765" s="83"/>
    </row>
    <row r="447766" spans="16:16" x14ac:dyDescent="0.3">
      <c r="P447766" s="83"/>
    </row>
    <row r="447767" spans="16:16" x14ac:dyDescent="0.3">
      <c r="P447767" s="83"/>
    </row>
    <row r="447768" spans="16:16" x14ac:dyDescent="0.3">
      <c r="P447768" s="83"/>
    </row>
    <row r="447769" spans="16:16" x14ac:dyDescent="0.3">
      <c r="P447769" s="83"/>
    </row>
    <row r="447770" spans="16:16" x14ac:dyDescent="0.3">
      <c r="P447770" s="83"/>
    </row>
    <row r="447771" spans="16:16" x14ac:dyDescent="0.3">
      <c r="P447771" s="83"/>
    </row>
    <row r="447772" spans="16:16" x14ac:dyDescent="0.3">
      <c r="P447772" s="83"/>
    </row>
    <row r="447773" spans="16:16" x14ac:dyDescent="0.3">
      <c r="P447773" s="83"/>
    </row>
    <row r="447774" spans="16:16" x14ac:dyDescent="0.3">
      <c r="P447774" s="83"/>
    </row>
    <row r="447775" spans="16:16" x14ac:dyDescent="0.3">
      <c r="P447775" s="83"/>
    </row>
    <row r="447776" spans="16:16" x14ac:dyDescent="0.3">
      <c r="P447776" s="83"/>
    </row>
    <row r="447777" spans="16:16" x14ac:dyDescent="0.3">
      <c r="P447777" s="83"/>
    </row>
    <row r="447778" spans="16:16" x14ac:dyDescent="0.3">
      <c r="P447778" s="83"/>
    </row>
    <row r="447779" spans="16:16" x14ac:dyDescent="0.3">
      <c r="P447779" s="83"/>
    </row>
    <row r="447780" spans="16:16" x14ac:dyDescent="0.3">
      <c r="P447780" s="83"/>
    </row>
    <row r="447781" spans="16:16" x14ac:dyDescent="0.3">
      <c r="P447781" s="83"/>
    </row>
    <row r="447782" spans="16:16" x14ac:dyDescent="0.3">
      <c r="P447782" s="83"/>
    </row>
    <row r="447783" spans="16:16" x14ac:dyDescent="0.3">
      <c r="P447783" s="83"/>
    </row>
    <row r="447784" spans="16:16" x14ac:dyDescent="0.3">
      <c r="P447784" s="83"/>
    </row>
    <row r="447785" spans="16:16" x14ac:dyDescent="0.3">
      <c r="P447785" s="83"/>
    </row>
    <row r="447786" spans="16:16" x14ac:dyDescent="0.3">
      <c r="P447786" s="83"/>
    </row>
    <row r="447787" spans="16:16" x14ac:dyDescent="0.3">
      <c r="P447787" s="83"/>
    </row>
    <row r="447788" spans="16:16" x14ac:dyDescent="0.3">
      <c r="P447788" s="83"/>
    </row>
    <row r="447789" spans="16:16" x14ac:dyDescent="0.3">
      <c r="P447789" s="83"/>
    </row>
    <row r="447790" spans="16:16" x14ac:dyDescent="0.3">
      <c r="P447790" s="83"/>
    </row>
    <row r="447791" spans="16:16" x14ac:dyDescent="0.3">
      <c r="P447791" s="83"/>
    </row>
    <row r="447792" spans="16:16" x14ac:dyDescent="0.3">
      <c r="P447792" s="83"/>
    </row>
    <row r="447793" spans="16:16" x14ac:dyDescent="0.3">
      <c r="P447793" s="83"/>
    </row>
    <row r="447794" spans="16:16" x14ac:dyDescent="0.3">
      <c r="P447794" s="83"/>
    </row>
    <row r="447795" spans="16:16" x14ac:dyDescent="0.3">
      <c r="P447795" s="83"/>
    </row>
    <row r="447796" spans="16:16" x14ac:dyDescent="0.3">
      <c r="P447796" s="83"/>
    </row>
    <row r="447797" spans="16:16" x14ac:dyDescent="0.3">
      <c r="P447797" s="83"/>
    </row>
    <row r="447798" spans="16:16" x14ac:dyDescent="0.3">
      <c r="P447798" s="83"/>
    </row>
    <row r="447799" spans="16:16" x14ac:dyDescent="0.3">
      <c r="P447799" s="83"/>
    </row>
    <row r="447800" spans="16:16" x14ac:dyDescent="0.3">
      <c r="P447800" s="83"/>
    </row>
    <row r="447801" spans="16:16" x14ac:dyDescent="0.3">
      <c r="P447801" s="83"/>
    </row>
    <row r="447802" spans="16:16" x14ac:dyDescent="0.3">
      <c r="P447802" s="83"/>
    </row>
    <row r="447803" spans="16:16" x14ac:dyDescent="0.3">
      <c r="P447803" s="83"/>
    </row>
    <row r="447804" spans="16:16" x14ac:dyDescent="0.3">
      <c r="P447804" s="83"/>
    </row>
    <row r="447805" spans="16:16" x14ac:dyDescent="0.3">
      <c r="P447805" s="83"/>
    </row>
    <row r="447806" spans="16:16" x14ac:dyDescent="0.3">
      <c r="P447806" s="83"/>
    </row>
    <row r="447807" spans="16:16" x14ac:dyDescent="0.3">
      <c r="P447807" s="83"/>
    </row>
    <row r="447808" spans="16:16" x14ac:dyDescent="0.3">
      <c r="P447808" s="83"/>
    </row>
    <row r="447809" spans="16:16" x14ac:dyDescent="0.3">
      <c r="P447809" s="83"/>
    </row>
    <row r="447810" spans="16:16" x14ac:dyDescent="0.3">
      <c r="P447810" s="83"/>
    </row>
    <row r="447811" spans="16:16" x14ac:dyDescent="0.3">
      <c r="P447811" s="83"/>
    </row>
    <row r="447812" spans="16:16" x14ac:dyDescent="0.3">
      <c r="P447812" s="83"/>
    </row>
    <row r="447813" spans="16:16" x14ac:dyDescent="0.3">
      <c r="P447813" s="83"/>
    </row>
    <row r="447814" spans="16:16" x14ac:dyDescent="0.3">
      <c r="P447814" s="83"/>
    </row>
    <row r="447815" spans="16:16" x14ac:dyDescent="0.3">
      <c r="P447815" s="83"/>
    </row>
    <row r="447816" spans="16:16" x14ac:dyDescent="0.3">
      <c r="P447816" s="83"/>
    </row>
    <row r="447817" spans="16:16" x14ac:dyDescent="0.3">
      <c r="P447817" s="83"/>
    </row>
    <row r="447818" spans="16:16" x14ac:dyDescent="0.3">
      <c r="P447818" s="83"/>
    </row>
    <row r="447819" spans="16:16" x14ac:dyDescent="0.3">
      <c r="P447819" s="83"/>
    </row>
    <row r="447820" spans="16:16" x14ac:dyDescent="0.3">
      <c r="P447820" s="83"/>
    </row>
    <row r="447821" spans="16:16" x14ac:dyDescent="0.3">
      <c r="P447821" s="83"/>
    </row>
    <row r="447822" spans="16:16" x14ac:dyDescent="0.3">
      <c r="P447822" s="83"/>
    </row>
    <row r="447823" spans="16:16" x14ac:dyDescent="0.3">
      <c r="P447823" s="83"/>
    </row>
    <row r="447824" spans="16:16" x14ac:dyDescent="0.3">
      <c r="P447824" s="83"/>
    </row>
    <row r="447825" spans="16:16" x14ac:dyDescent="0.3">
      <c r="P447825" s="83"/>
    </row>
    <row r="447826" spans="16:16" x14ac:dyDescent="0.3">
      <c r="P447826" s="83"/>
    </row>
    <row r="447827" spans="16:16" x14ac:dyDescent="0.3">
      <c r="P447827" s="83"/>
    </row>
    <row r="447828" spans="16:16" x14ac:dyDescent="0.3">
      <c r="P447828" s="83"/>
    </row>
    <row r="447829" spans="16:16" x14ac:dyDescent="0.3">
      <c r="P447829" s="83"/>
    </row>
    <row r="447830" spans="16:16" x14ac:dyDescent="0.3">
      <c r="P447830" s="83"/>
    </row>
    <row r="447831" spans="16:16" x14ac:dyDescent="0.3">
      <c r="P447831" s="83"/>
    </row>
    <row r="447832" spans="16:16" x14ac:dyDescent="0.3">
      <c r="P447832" s="83"/>
    </row>
    <row r="447833" spans="16:16" x14ac:dyDescent="0.3">
      <c r="P447833" s="83"/>
    </row>
    <row r="447834" spans="16:16" x14ac:dyDescent="0.3">
      <c r="P447834" s="83"/>
    </row>
    <row r="447835" spans="16:16" x14ac:dyDescent="0.3">
      <c r="P447835" s="83"/>
    </row>
    <row r="447836" spans="16:16" x14ac:dyDescent="0.3">
      <c r="P447836" s="83"/>
    </row>
    <row r="447837" spans="16:16" x14ac:dyDescent="0.3">
      <c r="P447837" s="83"/>
    </row>
    <row r="447838" spans="16:16" x14ac:dyDescent="0.3">
      <c r="P447838" s="83"/>
    </row>
    <row r="447839" spans="16:16" x14ac:dyDescent="0.3">
      <c r="P447839" s="83"/>
    </row>
    <row r="447840" spans="16:16" x14ac:dyDescent="0.3">
      <c r="P447840" s="83"/>
    </row>
    <row r="447841" spans="16:16" x14ac:dyDescent="0.3">
      <c r="P447841" s="83"/>
    </row>
    <row r="447842" spans="16:16" x14ac:dyDescent="0.3">
      <c r="P447842" s="83"/>
    </row>
    <row r="447843" spans="16:16" x14ac:dyDescent="0.3">
      <c r="P447843" s="83"/>
    </row>
    <row r="447844" spans="16:16" x14ac:dyDescent="0.3">
      <c r="P447844" s="83"/>
    </row>
    <row r="447845" spans="16:16" x14ac:dyDescent="0.3">
      <c r="P447845" s="83"/>
    </row>
    <row r="447846" spans="16:16" x14ac:dyDescent="0.3">
      <c r="P447846" s="83"/>
    </row>
    <row r="447847" spans="16:16" x14ac:dyDescent="0.3">
      <c r="P447847" s="83"/>
    </row>
    <row r="447848" spans="16:16" x14ac:dyDescent="0.3">
      <c r="P447848" s="83"/>
    </row>
    <row r="447849" spans="16:16" x14ac:dyDescent="0.3">
      <c r="P447849" s="83"/>
    </row>
    <row r="447850" spans="16:16" x14ac:dyDescent="0.3">
      <c r="P447850" s="83"/>
    </row>
    <row r="447851" spans="16:16" x14ac:dyDescent="0.3">
      <c r="P447851" s="83"/>
    </row>
    <row r="447852" spans="16:16" x14ac:dyDescent="0.3">
      <c r="P447852" s="83"/>
    </row>
    <row r="447853" spans="16:16" x14ac:dyDescent="0.3">
      <c r="P447853" s="83"/>
    </row>
    <row r="447854" spans="16:16" x14ac:dyDescent="0.3">
      <c r="P447854" s="83"/>
    </row>
    <row r="447855" spans="16:16" x14ac:dyDescent="0.3">
      <c r="P447855" s="83"/>
    </row>
    <row r="447856" spans="16:16" x14ac:dyDescent="0.3">
      <c r="P447856" s="83"/>
    </row>
    <row r="447857" spans="16:16" x14ac:dyDescent="0.3">
      <c r="P447857" s="83"/>
    </row>
    <row r="447858" spans="16:16" x14ac:dyDescent="0.3">
      <c r="P447858" s="83"/>
    </row>
    <row r="447859" spans="16:16" x14ac:dyDescent="0.3">
      <c r="P447859" s="83"/>
    </row>
    <row r="447860" spans="16:16" x14ac:dyDescent="0.3">
      <c r="P447860" s="83"/>
    </row>
    <row r="447861" spans="16:16" x14ac:dyDescent="0.3">
      <c r="P447861" s="83"/>
    </row>
    <row r="447862" spans="16:16" x14ac:dyDescent="0.3">
      <c r="P447862" s="83"/>
    </row>
    <row r="447863" spans="16:16" x14ac:dyDescent="0.3">
      <c r="P447863" s="83"/>
    </row>
    <row r="447864" spans="16:16" x14ac:dyDescent="0.3">
      <c r="P447864" s="83"/>
    </row>
    <row r="447865" spans="16:16" x14ac:dyDescent="0.3">
      <c r="P447865" s="83"/>
    </row>
    <row r="447866" spans="16:16" x14ac:dyDescent="0.3">
      <c r="P447866" s="83"/>
    </row>
    <row r="447867" spans="16:16" x14ac:dyDescent="0.3">
      <c r="P447867" s="83"/>
    </row>
    <row r="447868" spans="16:16" x14ac:dyDescent="0.3">
      <c r="P447868" s="83"/>
    </row>
    <row r="447869" spans="16:16" x14ac:dyDescent="0.3">
      <c r="P447869" s="83"/>
    </row>
    <row r="447870" spans="16:16" x14ac:dyDescent="0.3">
      <c r="P447870" s="83"/>
    </row>
    <row r="447871" spans="16:16" x14ac:dyDescent="0.3">
      <c r="P447871" s="83"/>
    </row>
    <row r="447872" spans="16:16" x14ac:dyDescent="0.3">
      <c r="P447872" s="83"/>
    </row>
    <row r="447873" spans="16:16" x14ac:dyDescent="0.3">
      <c r="P447873" s="83"/>
    </row>
    <row r="447874" spans="16:16" x14ac:dyDescent="0.3">
      <c r="P447874" s="83"/>
    </row>
    <row r="447875" spans="16:16" x14ac:dyDescent="0.3">
      <c r="P447875" s="83"/>
    </row>
    <row r="447876" spans="16:16" x14ac:dyDescent="0.3">
      <c r="P447876" s="83"/>
    </row>
    <row r="447877" spans="16:16" x14ac:dyDescent="0.3">
      <c r="P447877" s="83"/>
    </row>
    <row r="447878" spans="16:16" x14ac:dyDescent="0.3">
      <c r="P447878" s="83"/>
    </row>
    <row r="447879" spans="16:16" x14ac:dyDescent="0.3">
      <c r="P447879" s="83"/>
    </row>
    <row r="447880" spans="16:16" x14ac:dyDescent="0.3">
      <c r="P447880" s="83"/>
    </row>
    <row r="447881" spans="16:16" x14ac:dyDescent="0.3">
      <c r="P447881" s="83"/>
    </row>
    <row r="447882" spans="16:16" x14ac:dyDescent="0.3">
      <c r="P447882" s="83"/>
    </row>
    <row r="447883" spans="16:16" x14ac:dyDescent="0.3">
      <c r="P447883" s="83"/>
    </row>
    <row r="447884" spans="16:16" x14ac:dyDescent="0.3">
      <c r="P447884" s="83"/>
    </row>
    <row r="447885" spans="16:16" x14ac:dyDescent="0.3">
      <c r="P447885" s="83"/>
    </row>
    <row r="447886" spans="16:16" x14ac:dyDescent="0.3">
      <c r="P447886" s="83"/>
    </row>
    <row r="447887" spans="16:16" x14ac:dyDescent="0.3">
      <c r="P447887" s="83"/>
    </row>
    <row r="447888" spans="16:16" x14ac:dyDescent="0.3">
      <c r="P447888" s="83"/>
    </row>
    <row r="447889" spans="16:16" x14ac:dyDescent="0.3">
      <c r="P447889" s="83"/>
    </row>
    <row r="447890" spans="16:16" x14ac:dyDescent="0.3">
      <c r="P447890" s="83"/>
    </row>
    <row r="447891" spans="16:16" x14ac:dyDescent="0.3">
      <c r="P447891" s="83"/>
    </row>
    <row r="447892" spans="16:16" x14ac:dyDescent="0.3">
      <c r="P447892" s="83"/>
    </row>
    <row r="447893" spans="16:16" x14ac:dyDescent="0.3">
      <c r="P447893" s="83"/>
    </row>
    <row r="447894" spans="16:16" x14ac:dyDescent="0.3">
      <c r="P447894" s="83"/>
    </row>
    <row r="447895" spans="16:16" x14ac:dyDescent="0.3">
      <c r="P447895" s="83"/>
    </row>
    <row r="447896" spans="16:16" x14ac:dyDescent="0.3">
      <c r="P447896" s="83"/>
    </row>
    <row r="447897" spans="16:16" x14ac:dyDescent="0.3">
      <c r="P447897" s="83"/>
    </row>
    <row r="447898" spans="16:16" x14ac:dyDescent="0.3">
      <c r="P447898" s="83"/>
    </row>
    <row r="447899" spans="16:16" x14ac:dyDescent="0.3">
      <c r="P447899" s="83"/>
    </row>
    <row r="447900" spans="16:16" x14ac:dyDescent="0.3">
      <c r="P447900" s="83"/>
    </row>
    <row r="447901" spans="16:16" x14ac:dyDescent="0.3">
      <c r="P447901" s="83"/>
    </row>
    <row r="447902" spans="16:16" x14ac:dyDescent="0.3">
      <c r="P447902" s="83"/>
    </row>
    <row r="447903" spans="16:16" x14ac:dyDescent="0.3">
      <c r="P447903" s="83"/>
    </row>
    <row r="447904" spans="16:16" x14ac:dyDescent="0.3">
      <c r="P447904" s="83"/>
    </row>
    <row r="447905" spans="16:16" x14ac:dyDescent="0.3">
      <c r="P447905" s="83"/>
    </row>
    <row r="447906" spans="16:16" x14ac:dyDescent="0.3">
      <c r="P447906" s="83"/>
    </row>
    <row r="447907" spans="16:16" x14ac:dyDescent="0.3">
      <c r="P447907" s="83"/>
    </row>
    <row r="447908" spans="16:16" x14ac:dyDescent="0.3">
      <c r="P447908" s="83"/>
    </row>
    <row r="447909" spans="16:16" x14ac:dyDescent="0.3">
      <c r="P447909" s="83"/>
    </row>
    <row r="447910" spans="16:16" x14ac:dyDescent="0.3">
      <c r="P447910" s="83"/>
    </row>
    <row r="447911" spans="16:16" x14ac:dyDescent="0.3">
      <c r="P447911" s="83"/>
    </row>
    <row r="447912" spans="16:16" x14ac:dyDescent="0.3">
      <c r="P447912" s="83"/>
    </row>
    <row r="447913" spans="16:16" x14ac:dyDescent="0.3">
      <c r="P447913" s="83"/>
    </row>
    <row r="447914" spans="16:16" x14ac:dyDescent="0.3">
      <c r="P447914" s="83"/>
    </row>
    <row r="447915" spans="16:16" x14ac:dyDescent="0.3">
      <c r="P447915" s="83"/>
    </row>
    <row r="447916" spans="16:16" x14ac:dyDescent="0.3">
      <c r="P447916" s="83"/>
    </row>
    <row r="447917" spans="16:16" x14ac:dyDescent="0.3">
      <c r="P447917" s="83"/>
    </row>
    <row r="447918" spans="16:16" x14ac:dyDescent="0.3">
      <c r="P447918" s="83"/>
    </row>
    <row r="447919" spans="16:16" x14ac:dyDescent="0.3">
      <c r="P447919" s="83"/>
    </row>
    <row r="447920" spans="16:16" x14ac:dyDescent="0.3">
      <c r="P447920" s="83"/>
    </row>
    <row r="447921" spans="16:16" x14ac:dyDescent="0.3">
      <c r="P447921" s="83"/>
    </row>
    <row r="447922" spans="16:16" x14ac:dyDescent="0.3">
      <c r="P447922" s="83"/>
    </row>
    <row r="447923" spans="16:16" x14ac:dyDescent="0.3">
      <c r="P447923" s="83"/>
    </row>
    <row r="447924" spans="16:16" x14ac:dyDescent="0.3">
      <c r="P447924" s="83"/>
    </row>
    <row r="447925" spans="16:16" x14ac:dyDescent="0.3">
      <c r="P447925" s="83"/>
    </row>
    <row r="447926" spans="16:16" x14ac:dyDescent="0.3">
      <c r="P447926" s="83"/>
    </row>
    <row r="447927" spans="16:16" x14ac:dyDescent="0.3">
      <c r="P447927" s="83"/>
    </row>
    <row r="447928" spans="16:16" x14ac:dyDescent="0.3">
      <c r="P447928" s="83"/>
    </row>
    <row r="447929" spans="16:16" x14ac:dyDescent="0.3">
      <c r="P447929" s="83"/>
    </row>
    <row r="447930" spans="16:16" x14ac:dyDescent="0.3">
      <c r="P447930" s="83"/>
    </row>
    <row r="447931" spans="16:16" x14ac:dyDescent="0.3">
      <c r="P447931" s="83"/>
    </row>
    <row r="447932" spans="16:16" x14ac:dyDescent="0.3">
      <c r="P447932" s="83"/>
    </row>
    <row r="447933" spans="16:16" x14ac:dyDescent="0.3">
      <c r="P447933" s="83"/>
    </row>
    <row r="447934" spans="16:16" x14ac:dyDescent="0.3">
      <c r="P447934" s="83"/>
    </row>
    <row r="447935" spans="16:16" x14ac:dyDescent="0.3">
      <c r="P447935" s="83"/>
    </row>
    <row r="447936" spans="16:16" x14ac:dyDescent="0.3">
      <c r="P447936" s="83"/>
    </row>
    <row r="447937" spans="16:16" x14ac:dyDescent="0.3">
      <c r="P447937" s="83"/>
    </row>
    <row r="447938" spans="16:16" x14ac:dyDescent="0.3">
      <c r="P447938" s="83"/>
    </row>
    <row r="447939" spans="16:16" x14ac:dyDescent="0.3">
      <c r="P447939" s="83"/>
    </row>
    <row r="447940" spans="16:16" x14ac:dyDescent="0.3">
      <c r="P447940" s="83"/>
    </row>
    <row r="447941" spans="16:16" x14ac:dyDescent="0.3">
      <c r="P447941" s="83"/>
    </row>
    <row r="447942" spans="16:16" x14ac:dyDescent="0.3">
      <c r="P447942" s="83"/>
    </row>
    <row r="447943" spans="16:16" x14ac:dyDescent="0.3">
      <c r="P447943" s="83"/>
    </row>
    <row r="447944" spans="16:16" x14ac:dyDescent="0.3">
      <c r="P447944" s="83"/>
    </row>
    <row r="447945" spans="16:16" x14ac:dyDescent="0.3">
      <c r="P447945" s="83"/>
    </row>
    <row r="447946" spans="16:16" x14ac:dyDescent="0.3">
      <c r="P447946" s="83"/>
    </row>
    <row r="447947" spans="16:16" x14ac:dyDescent="0.3">
      <c r="P447947" s="83"/>
    </row>
    <row r="447948" spans="16:16" x14ac:dyDescent="0.3">
      <c r="P447948" s="83"/>
    </row>
    <row r="447949" spans="16:16" x14ac:dyDescent="0.3">
      <c r="P447949" s="83"/>
    </row>
    <row r="447950" spans="16:16" x14ac:dyDescent="0.3">
      <c r="P447950" s="83"/>
    </row>
    <row r="447951" spans="16:16" x14ac:dyDescent="0.3">
      <c r="P447951" s="83"/>
    </row>
    <row r="447952" spans="16:16" x14ac:dyDescent="0.3">
      <c r="P447952" s="83"/>
    </row>
    <row r="447953" spans="16:16" x14ac:dyDescent="0.3">
      <c r="P447953" s="83"/>
    </row>
    <row r="447954" spans="16:16" x14ac:dyDescent="0.3">
      <c r="P447954" s="83"/>
    </row>
    <row r="447955" spans="16:16" x14ac:dyDescent="0.3">
      <c r="P447955" s="83"/>
    </row>
    <row r="447956" spans="16:16" x14ac:dyDescent="0.3">
      <c r="P447956" s="83"/>
    </row>
    <row r="447957" spans="16:16" x14ac:dyDescent="0.3">
      <c r="P447957" s="83"/>
    </row>
    <row r="447958" spans="16:16" x14ac:dyDescent="0.3">
      <c r="P447958" s="83"/>
    </row>
    <row r="447959" spans="16:16" x14ac:dyDescent="0.3">
      <c r="P447959" s="83"/>
    </row>
    <row r="447960" spans="16:16" x14ac:dyDescent="0.3">
      <c r="P447960" s="83"/>
    </row>
    <row r="447961" spans="16:16" x14ac:dyDescent="0.3">
      <c r="P447961" s="83"/>
    </row>
    <row r="447962" spans="16:16" x14ac:dyDescent="0.3">
      <c r="P447962" s="83"/>
    </row>
    <row r="447963" spans="16:16" x14ac:dyDescent="0.3">
      <c r="P447963" s="83"/>
    </row>
    <row r="447964" spans="16:16" x14ac:dyDescent="0.3">
      <c r="P447964" s="83"/>
    </row>
    <row r="447965" spans="16:16" x14ac:dyDescent="0.3">
      <c r="P447965" s="83"/>
    </row>
    <row r="447966" spans="16:16" x14ac:dyDescent="0.3">
      <c r="P447966" s="83"/>
    </row>
    <row r="447967" spans="16:16" x14ac:dyDescent="0.3">
      <c r="P447967" s="83"/>
    </row>
    <row r="447968" spans="16:16" x14ac:dyDescent="0.3">
      <c r="P447968" s="83"/>
    </row>
    <row r="447969" spans="16:16" x14ac:dyDescent="0.3">
      <c r="P447969" s="83"/>
    </row>
    <row r="447970" spans="16:16" x14ac:dyDescent="0.3">
      <c r="P447970" s="83"/>
    </row>
    <row r="447971" spans="16:16" x14ac:dyDescent="0.3">
      <c r="P447971" s="83"/>
    </row>
    <row r="447972" spans="16:16" x14ac:dyDescent="0.3">
      <c r="P447972" s="83"/>
    </row>
    <row r="447973" spans="16:16" x14ac:dyDescent="0.3">
      <c r="P447973" s="83"/>
    </row>
    <row r="447974" spans="16:16" x14ac:dyDescent="0.3">
      <c r="P447974" s="83"/>
    </row>
    <row r="447975" spans="16:16" x14ac:dyDescent="0.3">
      <c r="P447975" s="83"/>
    </row>
    <row r="447976" spans="16:16" x14ac:dyDescent="0.3">
      <c r="P447976" s="83"/>
    </row>
    <row r="447977" spans="16:16" x14ac:dyDescent="0.3">
      <c r="P447977" s="83"/>
    </row>
    <row r="447978" spans="16:16" x14ac:dyDescent="0.3">
      <c r="P447978" s="83"/>
    </row>
    <row r="447979" spans="16:16" x14ac:dyDescent="0.3">
      <c r="P447979" s="83"/>
    </row>
    <row r="447980" spans="16:16" x14ac:dyDescent="0.3">
      <c r="P447980" s="83"/>
    </row>
    <row r="447981" spans="16:16" x14ac:dyDescent="0.3">
      <c r="P447981" s="83"/>
    </row>
    <row r="447982" spans="16:16" x14ac:dyDescent="0.3">
      <c r="P447982" s="83"/>
    </row>
    <row r="447983" spans="16:16" x14ac:dyDescent="0.3">
      <c r="P447983" s="83"/>
    </row>
    <row r="447984" spans="16:16" x14ac:dyDescent="0.3">
      <c r="P447984" s="83"/>
    </row>
    <row r="447985" spans="16:16" x14ac:dyDescent="0.3">
      <c r="P447985" s="83"/>
    </row>
    <row r="447986" spans="16:16" x14ac:dyDescent="0.3">
      <c r="P447986" s="83"/>
    </row>
    <row r="447987" spans="16:16" x14ac:dyDescent="0.3">
      <c r="P447987" s="83"/>
    </row>
    <row r="447988" spans="16:16" x14ac:dyDescent="0.3">
      <c r="P447988" s="83"/>
    </row>
    <row r="447989" spans="16:16" x14ac:dyDescent="0.3">
      <c r="P447989" s="83"/>
    </row>
    <row r="447990" spans="16:16" x14ac:dyDescent="0.3">
      <c r="P447990" s="83"/>
    </row>
    <row r="447991" spans="16:16" x14ac:dyDescent="0.3">
      <c r="P447991" s="83"/>
    </row>
    <row r="447992" spans="16:16" x14ac:dyDescent="0.3">
      <c r="P447992" s="83"/>
    </row>
    <row r="447993" spans="16:16" x14ac:dyDescent="0.3">
      <c r="P447993" s="83"/>
    </row>
    <row r="447994" spans="16:16" x14ac:dyDescent="0.3">
      <c r="P447994" s="83"/>
    </row>
    <row r="447995" spans="16:16" x14ac:dyDescent="0.3">
      <c r="P447995" s="83"/>
    </row>
    <row r="447996" spans="16:16" x14ac:dyDescent="0.3">
      <c r="P447996" s="83"/>
    </row>
    <row r="447997" spans="16:16" x14ac:dyDescent="0.3">
      <c r="P447997" s="83"/>
    </row>
    <row r="447998" spans="16:16" x14ac:dyDescent="0.3">
      <c r="P447998" s="83"/>
    </row>
    <row r="447999" spans="16:16" x14ac:dyDescent="0.3">
      <c r="P447999" s="83"/>
    </row>
    <row r="448000" spans="16:16" x14ac:dyDescent="0.3">
      <c r="P448000" s="83"/>
    </row>
    <row r="448001" spans="16:16" x14ac:dyDescent="0.3">
      <c r="P448001" s="83"/>
    </row>
    <row r="448002" spans="16:16" x14ac:dyDescent="0.3">
      <c r="P448002" s="83"/>
    </row>
    <row r="448003" spans="16:16" x14ac:dyDescent="0.3">
      <c r="P448003" s="83"/>
    </row>
    <row r="448004" spans="16:16" x14ac:dyDescent="0.3">
      <c r="P448004" s="83"/>
    </row>
    <row r="448005" spans="16:16" x14ac:dyDescent="0.3">
      <c r="P448005" s="83"/>
    </row>
    <row r="448006" spans="16:16" x14ac:dyDescent="0.3">
      <c r="P448006" s="83"/>
    </row>
    <row r="448007" spans="16:16" x14ac:dyDescent="0.3">
      <c r="P448007" s="83"/>
    </row>
    <row r="448008" spans="16:16" x14ac:dyDescent="0.3">
      <c r="P448008" s="83"/>
    </row>
    <row r="448009" spans="16:16" x14ac:dyDescent="0.3">
      <c r="P448009" s="83"/>
    </row>
    <row r="448010" spans="16:16" x14ac:dyDescent="0.3">
      <c r="P448010" s="83"/>
    </row>
    <row r="448011" spans="16:16" x14ac:dyDescent="0.3">
      <c r="P448011" s="83"/>
    </row>
    <row r="448012" spans="16:16" x14ac:dyDescent="0.3">
      <c r="P448012" s="83"/>
    </row>
    <row r="448013" spans="16:16" x14ac:dyDescent="0.3">
      <c r="P448013" s="83"/>
    </row>
    <row r="448014" spans="16:16" x14ac:dyDescent="0.3">
      <c r="P448014" s="83"/>
    </row>
    <row r="448015" spans="16:16" x14ac:dyDescent="0.3">
      <c r="P448015" s="83"/>
    </row>
    <row r="448016" spans="16:16" x14ac:dyDescent="0.3">
      <c r="P448016" s="83"/>
    </row>
    <row r="448017" spans="16:16" x14ac:dyDescent="0.3">
      <c r="P448017" s="83"/>
    </row>
    <row r="448018" spans="16:16" x14ac:dyDescent="0.3">
      <c r="P448018" s="83"/>
    </row>
    <row r="448019" spans="16:16" x14ac:dyDescent="0.3">
      <c r="P448019" s="83"/>
    </row>
    <row r="448020" spans="16:16" x14ac:dyDescent="0.3">
      <c r="P448020" s="83"/>
    </row>
    <row r="448021" spans="16:16" x14ac:dyDescent="0.3">
      <c r="P448021" s="83"/>
    </row>
    <row r="448022" spans="16:16" x14ac:dyDescent="0.3">
      <c r="P448022" s="83"/>
    </row>
    <row r="448023" spans="16:16" x14ac:dyDescent="0.3">
      <c r="P448023" s="83"/>
    </row>
    <row r="448024" spans="16:16" x14ac:dyDescent="0.3">
      <c r="P448024" s="83"/>
    </row>
    <row r="448025" spans="16:16" x14ac:dyDescent="0.3">
      <c r="P448025" s="83"/>
    </row>
    <row r="448026" spans="16:16" x14ac:dyDescent="0.3">
      <c r="P448026" s="83"/>
    </row>
    <row r="448027" spans="16:16" x14ac:dyDescent="0.3">
      <c r="P448027" s="83"/>
    </row>
    <row r="448028" spans="16:16" x14ac:dyDescent="0.3">
      <c r="P448028" s="83"/>
    </row>
    <row r="448029" spans="16:16" x14ac:dyDescent="0.3">
      <c r="P448029" s="83"/>
    </row>
    <row r="448030" spans="16:16" x14ac:dyDescent="0.3">
      <c r="P448030" s="83"/>
    </row>
    <row r="448031" spans="16:16" x14ac:dyDescent="0.3">
      <c r="P448031" s="83"/>
    </row>
    <row r="448032" spans="16:16" x14ac:dyDescent="0.3">
      <c r="P448032" s="83"/>
    </row>
    <row r="448033" spans="16:16" x14ac:dyDescent="0.3">
      <c r="P448033" s="83"/>
    </row>
    <row r="448034" spans="16:16" x14ac:dyDescent="0.3">
      <c r="P448034" s="83"/>
    </row>
    <row r="448035" spans="16:16" x14ac:dyDescent="0.3">
      <c r="P448035" s="83"/>
    </row>
    <row r="448036" spans="16:16" x14ac:dyDescent="0.3">
      <c r="P448036" s="83"/>
    </row>
    <row r="448037" spans="16:16" x14ac:dyDescent="0.3">
      <c r="P448037" s="83"/>
    </row>
    <row r="448038" spans="16:16" x14ac:dyDescent="0.3">
      <c r="P448038" s="83"/>
    </row>
    <row r="448039" spans="16:16" x14ac:dyDescent="0.3">
      <c r="P448039" s="83"/>
    </row>
    <row r="448040" spans="16:16" x14ac:dyDescent="0.3">
      <c r="P448040" s="83"/>
    </row>
    <row r="448041" spans="16:16" x14ac:dyDescent="0.3">
      <c r="P448041" s="83"/>
    </row>
    <row r="448042" spans="16:16" x14ac:dyDescent="0.3">
      <c r="P448042" s="83"/>
    </row>
    <row r="448043" spans="16:16" x14ac:dyDescent="0.3">
      <c r="P448043" s="83"/>
    </row>
    <row r="448044" spans="16:16" x14ac:dyDescent="0.3">
      <c r="P448044" s="83"/>
    </row>
    <row r="448045" spans="16:16" x14ac:dyDescent="0.3">
      <c r="P448045" s="83"/>
    </row>
    <row r="448046" spans="16:16" x14ac:dyDescent="0.3">
      <c r="P448046" s="83"/>
    </row>
    <row r="448047" spans="16:16" x14ac:dyDescent="0.3">
      <c r="P448047" s="83"/>
    </row>
    <row r="448048" spans="16:16" x14ac:dyDescent="0.3">
      <c r="P448048" s="83"/>
    </row>
    <row r="448049" spans="16:16" x14ac:dyDescent="0.3">
      <c r="P448049" s="83"/>
    </row>
    <row r="448050" spans="16:16" x14ac:dyDescent="0.3">
      <c r="P448050" s="83"/>
    </row>
    <row r="448051" spans="16:16" x14ac:dyDescent="0.3">
      <c r="P448051" s="83"/>
    </row>
    <row r="448052" spans="16:16" x14ac:dyDescent="0.3">
      <c r="P448052" s="83"/>
    </row>
    <row r="448053" spans="16:16" x14ac:dyDescent="0.3">
      <c r="P448053" s="83"/>
    </row>
    <row r="448054" spans="16:16" x14ac:dyDescent="0.3">
      <c r="P448054" s="83"/>
    </row>
    <row r="448055" spans="16:16" x14ac:dyDescent="0.3">
      <c r="P448055" s="83"/>
    </row>
    <row r="448056" spans="16:16" x14ac:dyDescent="0.3">
      <c r="P448056" s="83"/>
    </row>
    <row r="448057" spans="16:16" x14ac:dyDescent="0.3">
      <c r="P448057" s="83"/>
    </row>
    <row r="448058" spans="16:16" x14ac:dyDescent="0.3">
      <c r="P448058" s="83"/>
    </row>
    <row r="448059" spans="16:16" x14ac:dyDescent="0.3">
      <c r="P448059" s="83"/>
    </row>
    <row r="448060" spans="16:16" x14ac:dyDescent="0.3">
      <c r="P448060" s="83"/>
    </row>
    <row r="448061" spans="16:16" x14ac:dyDescent="0.3">
      <c r="P448061" s="83"/>
    </row>
    <row r="448062" spans="16:16" x14ac:dyDescent="0.3">
      <c r="P448062" s="83"/>
    </row>
    <row r="448063" spans="16:16" x14ac:dyDescent="0.3">
      <c r="P448063" s="83"/>
    </row>
    <row r="448064" spans="16:16" x14ac:dyDescent="0.3">
      <c r="P448064" s="83"/>
    </row>
    <row r="448065" spans="16:16" x14ac:dyDescent="0.3">
      <c r="P448065" s="83"/>
    </row>
    <row r="448066" spans="16:16" x14ac:dyDescent="0.3">
      <c r="P448066" s="83"/>
    </row>
    <row r="448067" spans="16:16" x14ac:dyDescent="0.3">
      <c r="P448067" s="83"/>
    </row>
    <row r="448068" spans="16:16" x14ac:dyDescent="0.3">
      <c r="P448068" s="83"/>
    </row>
    <row r="448069" spans="16:16" x14ac:dyDescent="0.3">
      <c r="P448069" s="83"/>
    </row>
    <row r="448070" spans="16:16" x14ac:dyDescent="0.3">
      <c r="P448070" s="83"/>
    </row>
    <row r="448071" spans="16:16" x14ac:dyDescent="0.3">
      <c r="P448071" s="83"/>
    </row>
    <row r="448072" spans="16:16" x14ac:dyDescent="0.3">
      <c r="P448072" s="83"/>
    </row>
    <row r="448073" spans="16:16" x14ac:dyDescent="0.3">
      <c r="P448073" s="83"/>
    </row>
    <row r="448074" spans="16:16" x14ac:dyDescent="0.3">
      <c r="P448074" s="83"/>
    </row>
    <row r="448075" spans="16:16" x14ac:dyDescent="0.3">
      <c r="P448075" s="83"/>
    </row>
    <row r="448076" spans="16:16" x14ac:dyDescent="0.3">
      <c r="P448076" s="83"/>
    </row>
    <row r="448077" spans="16:16" x14ac:dyDescent="0.3">
      <c r="P448077" s="83"/>
    </row>
    <row r="448078" spans="16:16" x14ac:dyDescent="0.3">
      <c r="P448078" s="83"/>
    </row>
    <row r="448079" spans="16:16" x14ac:dyDescent="0.3">
      <c r="P448079" s="83"/>
    </row>
    <row r="448080" spans="16:16" x14ac:dyDescent="0.3">
      <c r="P448080" s="83"/>
    </row>
    <row r="448081" spans="16:16" x14ac:dyDescent="0.3">
      <c r="P448081" s="83"/>
    </row>
    <row r="448082" spans="16:16" x14ac:dyDescent="0.3">
      <c r="P448082" s="83"/>
    </row>
    <row r="448083" spans="16:16" x14ac:dyDescent="0.3">
      <c r="P448083" s="83"/>
    </row>
    <row r="448084" spans="16:16" x14ac:dyDescent="0.3">
      <c r="P448084" s="83"/>
    </row>
    <row r="448085" spans="16:16" x14ac:dyDescent="0.3">
      <c r="P448085" s="83"/>
    </row>
    <row r="448086" spans="16:16" x14ac:dyDescent="0.3">
      <c r="P448086" s="83"/>
    </row>
    <row r="448087" spans="16:16" x14ac:dyDescent="0.3">
      <c r="P448087" s="83"/>
    </row>
    <row r="448088" spans="16:16" x14ac:dyDescent="0.3">
      <c r="P448088" s="83"/>
    </row>
    <row r="448089" spans="16:16" x14ac:dyDescent="0.3">
      <c r="P448089" s="83"/>
    </row>
    <row r="448090" spans="16:16" x14ac:dyDescent="0.3">
      <c r="P448090" s="83"/>
    </row>
    <row r="448091" spans="16:16" x14ac:dyDescent="0.3">
      <c r="P448091" s="83"/>
    </row>
    <row r="448092" spans="16:16" x14ac:dyDescent="0.3">
      <c r="P448092" s="83"/>
    </row>
    <row r="448093" spans="16:16" x14ac:dyDescent="0.3">
      <c r="P448093" s="83"/>
    </row>
    <row r="448094" spans="16:16" x14ac:dyDescent="0.3">
      <c r="P448094" s="83"/>
    </row>
    <row r="448095" spans="16:16" x14ac:dyDescent="0.3">
      <c r="P448095" s="83"/>
    </row>
    <row r="448096" spans="16:16" x14ac:dyDescent="0.3">
      <c r="P448096" s="83"/>
    </row>
    <row r="448097" spans="16:16" x14ac:dyDescent="0.3">
      <c r="P448097" s="83"/>
    </row>
    <row r="448098" spans="16:16" x14ac:dyDescent="0.3">
      <c r="P448098" s="83"/>
    </row>
    <row r="448099" spans="16:16" x14ac:dyDescent="0.3">
      <c r="P448099" s="83"/>
    </row>
    <row r="448100" spans="16:16" x14ac:dyDescent="0.3">
      <c r="P448100" s="83"/>
    </row>
    <row r="448101" spans="16:16" x14ac:dyDescent="0.3">
      <c r="P448101" s="83"/>
    </row>
    <row r="448102" spans="16:16" x14ac:dyDescent="0.3">
      <c r="P448102" s="83"/>
    </row>
    <row r="448103" spans="16:16" x14ac:dyDescent="0.3">
      <c r="P448103" s="83"/>
    </row>
    <row r="448104" spans="16:16" x14ac:dyDescent="0.3">
      <c r="P448104" s="83"/>
    </row>
    <row r="448105" spans="16:16" x14ac:dyDescent="0.3">
      <c r="P448105" s="83"/>
    </row>
    <row r="448106" spans="16:16" x14ac:dyDescent="0.3">
      <c r="P448106" s="83"/>
    </row>
    <row r="448107" spans="16:16" x14ac:dyDescent="0.3">
      <c r="P448107" s="83"/>
    </row>
    <row r="448108" spans="16:16" x14ac:dyDescent="0.3">
      <c r="P448108" s="83"/>
    </row>
    <row r="448109" spans="16:16" x14ac:dyDescent="0.3">
      <c r="P448109" s="83"/>
    </row>
    <row r="448110" spans="16:16" x14ac:dyDescent="0.3">
      <c r="P448110" s="83"/>
    </row>
    <row r="448111" spans="16:16" x14ac:dyDescent="0.3">
      <c r="P448111" s="83"/>
    </row>
    <row r="448112" spans="16:16" x14ac:dyDescent="0.3">
      <c r="P448112" s="83"/>
    </row>
    <row r="448113" spans="16:16" x14ac:dyDescent="0.3">
      <c r="P448113" s="83"/>
    </row>
    <row r="448114" spans="16:16" x14ac:dyDescent="0.3">
      <c r="P448114" s="83"/>
    </row>
    <row r="448115" spans="16:16" x14ac:dyDescent="0.3">
      <c r="P448115" s="83"/>
    </row>
    <row r="448116" spans="16:16" x14ac:dyDescent="0.3">
      <c r="P448116" s="83"/>
    </row>
    <row r="448117" spans="16:16" x14ac:dyDescent="0.3">
      <c r="P448117" s="83"/>
    </row>
    <row r="448118" spans="16:16" x14ac:dyDescent="0.3">
      <c r="P448118" s="83"/>
    </row>
    <row r="448119" spans="16:16" x14ac:dyDescent="0.3">
      <c r="P448119" s="83"/>
    </row>
    <row r="448120" spans="16:16" x14ac:dyDescent="0.3">
      <c r="P448120" s="83"/>
    </row>
    <row r="448121" spans="16:16" x14ac:dyDescent="0.3">
      <c r="P448121" s="83"/>
    </row>
    <row r="448122" spans="16:16" x14ac:dyDescent="0.3">
      <c r="P448122" s="83"/>
    </row>
    <row r="448123" spans="16:16" x14ac:dyDescent="0.3">
      <c r="P448123" s="83"/>
    </row>
    <row r="448124" spans="16:16" x14ac:dyDescent="0.3">
      <c r="P448124" s="83"/>
    </row>
    <row r="448125" spans="16:16" x14ac:dyDescent="0.3">
      <c r="P448125" s="83"/>
    </row>
    <row r="448126" spans="16:16" x14ac:dyDescent="0.3">
      <c r="P448126" s="83"/>
    </row>
    <row r="448127" spans="16:16" x14ac:dyDescent="0.3">
      <c r="P448127" s="83"/>
    </row>
    <row r="448128" spans="16:16" x14ac:dyDescent="0.3">
      <c r="P448128" s="83"/>
    </row>
    <row r="448129" spans="16:16" x14ac:dyDescent="0.3">
      <c r="P448129" s="83"/>
    </row>
    <row r="448130" spans="16:16" x14ac:dyDescent="0.3">
      <c r="P448130" s="83"/>
    </row>
    <row r="448131" spans="16:16" x14ac:dyDescent="0.3">
      <c r="P448131" s="83"/>
    </row>
    <row r="448132" spans="16:16" x14ac:dyDescent="0.3">
      <c r="P448132" s="83"/>
    </row>
    <row r="448133" spans="16:16" x14ac:dyDescent="0.3">
      <c r="P448133" s="83"/>
    </row>
    <row r="448134" spans="16:16" x14ac:dyDescent="0.3">
      <c r="P448134" s="83"/>
    </row>
    <row r="448135" spans="16:16" x14ac:dyDescent="0.3">
      <c r="P448135" s="83"/>
    </row>
    <row r="448136" spans="16:16" x14ac:dyDescent="0.3">
      <c r="P448136" s="83"/>
    </row>
    <row r="448137" spans="16:16" x14ac:dyDescent="0.3">
      <c r="P448137" s="83"/>
    </row>
    <row r="448138" spans="16:16" x14ac:dyDescent="0.3">
      <c r="P448138" s="83"/>
    </row>
    <row r="448139" spans="16:16" x14ac:dyDescent="0.3">
      <c r="P448139" s="83"/>
    </row>
    <row r="448140" spans="16:16" x14ac:dyDescent="0.3">
      <c r="P448140" s="83"/>
    </row>
    <row r="448141" spans="16:16" x14ac:dyDescent="0.3">
      <c r="P448141" s="83"/>
    </row>
    <row r="448142" spans="16:16" x14ac:dyDescent="0.3">
      <c r="P448142" s="83"/>
    </row>
    <row r="448143" spans="16:16" x14ac:dyDescent="0.3">
      <c r="P448143" s="83"/>
    </row>
    <row r="448144" spans="16:16" x14ac:dyDescent="0.3">
      <c r="P448144" s="83"/>
    </row>
    <row r="448145" spans="16:16" x14ac:dyDescent="0.3">
      <c r="P448145" s="83"/>
    </row>
    <row r="448146" spans="16:16" x14ac:dyDescent="0.3">
      <c r="P448146" s="83"/>
    </row>
    <row r="448147" spans="16:16" x14ac:dyDescent="0.3">
      <c r="P448147" s="83"/>
    </row>
    <row r="448148" spans="16:16" x14ac:dyDescent="0.3">
      <c r="P448148" s="83"/>
    </row>
    <row r="448149" spans="16:16" x14ac:dyDescent="0.3">
      <c r="P448149" s="83"/>
    </row>
    <row r="448150" spans="16:16" x14ac:dyDescent="0.3">
      <c r="P448150" s="83"/>
    </row>
    <row r="448151" spans="16:16" x14ac:dyDescent="0.3">
      <c r="P448151" s="83"/>
    </row>
    <row r="448152" spans="16:16" x14ac:dyDescent="0.3">
      <c r="P448152" s="83"/>
    </row>
    <row r="448153" spans="16:16" x14ac:dyDescent="0.3">
      <c r="P448153" s="83"/>
    </row>
    <row r="448154" spans="16:16" x14ac:dyDescent="0.3">
      <c r="P448154" s="83"/>
    </row>
    <row r="448155" spans="16:16" x14ac:dyDescent="0.3">
      <c r="P448155" s="83"/>
    </row>
    <row r="448156" spans="16:16" x14ac:dyDescent="0.3">
      <c r="P448156" s="83"/>
    </row>
    <row r="448157" spans="16:16" x14ac:dyDescent="0.3">
      <c r="P448157" s="83"/>
    </row>
    <row r="448158" spans="16:16" x14ac:dyDescent="0.3">
      <c r="P448158" s="83"/>
    </row>
    <row r="448159" spans="16:16" x14ac:dyDescent="0.3">
      <c r="P448159" s="83"/>
    </row>
    <row r="448160" spans="16:16" x14ac:dyDescent="0.3">
      <c r="P448160" s="83"/>
    </row>
    <row r="448161" spans="16:16" x14ac:dyDescent="0.3">
      <c r="P448161" s="83"/>
    </row>
    <row r="448162" spans="16:16" x14ac:dyDescent="0.3">
      <c r="P448162" s="83"/>
    </row>
    <row r="448163" spans="16:16" x14ac:dyDescent="0.3">
      <c r="P448163" s="83"/>
    </row>
    <row r="448164" spans="16:16" x14ac:dyDescent="0.3">
      <c r="P448164" s="83"/>
    </row>
    <row r="448165" spans="16:16" x14ac:dyDescent="0.3">
      <c r="P448165" s="83"/>
    </row>
    <row r="448166" spans="16:16" x14ac:dyDescent="0.3">
      <c r="P448166" s="83"/>
    </row>
    <row r="448167" spans="16:16" x14ac:dyDescent="0.3">
      <c r="P448167" s="83"/>
    </row>
    <row r="448168" spans="16:16" x14ac:dyDescent="0.3">
      <c r="P448168" s="83"/>
    </row>
    <row r="448169" spans="16:16" x14ac:dyDescent="0.3">
      <c r="P448169" s="83"/>
    </row>
    <row r="448170" spans="16:16" x14ac:dyDescent="0.3">
      <c r="P448170" s="83"/>
    </row>
    <row r="448171" spans="16:16" x14ac:dyDescent="0.3">
      <c r="P448171" s="83"/>
    </row>
    <row r="448172" spans="16:16" x14ac:dyDescent="0.3">
      <c r="P448172" s="83"/>
    </row>
    <row r="448173" spans="16:16" x14ac:dyDescent="0.3">
      <c r="P448173" s="83"/>
    </row>
    <row r="448174" spans="16:16" x14ac:dyDescent="0.3">
      <c r="P448174" s="83"/>
    </row>
    <row r="448175" spans="16:16" x14ac:dyDescent="0.3">
      <c r="P448175" s="83"/>
    </row>
    <row r="448176" spans="16:16" x14ac:dyDescent="0.3">
      <c r="P448176" s="83"/>
    </row>
    <row r="448177" spans="16:16" x14ac:dyDescent="0.3">
      <c r="P448177" s="83"/>
    </row>
    <row r="448178" spans="16:16" x14ac:dyDescent="0.3">
      <c r="P448178" s="83"/>
    </row>
    <row r="448179" spans="16:16" x14ac:dyDescent="0.3">
      <c r="P448179" s="83"/>
    </row>
    <row r="448180" spans="16:16" x14ac:dyDescent="0.3">
      <c r="P448180" s="83"/>
    </row>
    <row r="448181" spans="16:16" x14ac:dyDescent="0.3">
      <c r="P448181" s="83"/>
    </row>
    <row r="448182" spans="16:16" x14ac:dyDescent="0.3">
      <c r="P448182" s="83"/>
    </row>
    <row r="448183" spans="16:16" x14ac:dyDescent="0.3">
      <c r="P448183" s="83"/>
    </row>
    <row r="448184" spans="16:16" x14ac:dyDescent="0.3">
      <c r="P448184" s="83"/>
    </row>
    <row r="448185" spans="16:16" x14ac:dyDescent="0.3">
      <c r="P448185" s="83"/>
    </row>
    <row r="448186" spans="16:16" x14ac:dyDescent="0.3">
      <c r="P448186" s="83"/>
    </row>
    <row r="448187" spans="16:16" x14ac:dyDescent="0.3">
      <c r="P448187" s="83"/>
    </row>
    <row r="448188" spans="16:16" x14ac:dyDescent="0.3">
      <c r="P448188" s="83"/>
    </row>
    <row r="448189" spans="16:16" x14ac:dyDescent="0.3">
      <c r="P448189" s="83"/>
    </row>
    <row r="448190" spans="16:16" x14ac:dyDescent="0.3">
      <c r="P448190" s="83"/>
    </row>
    <row r="448191" spans="16:16" x14ac:dyDescent="0.3">
      <c r="P448191" s="83"/>
    </row>
    <row r="448192" spans="16:16" x14ac:dyDescent="0.3">
      <c r="P448192" s="83"/>
    </row>
    <row r="448193" spans="16:16" x14ac:dyDescent="0.3">
      <c r="P448193" s="83"/>
    </row>
    <row r="448194" spans="16:16" x14ac:dyDescent="0.3">
      <c r="P448194" s="83"/>
    </row>
    <row r="448195" spans="16:16" x14ac:dyDescent="0.3">
      <c r="P448195" s="83"/>
    </row>
    <row r="448196" spans="16:16" x14ac:dyDescent="0.3">
      <c r="P448196" s="83"/>
    </row>
    <row r="448197" spans="16:16" x14ac:dyDescent="0.3">
      <c r="P448197" s="83"/>
    </row>
    <row r="448198" spans="16:16" x14ac:dyDescent="0.3">
      <c r="P448198" s="83"/>
    </row>
    <row r="448199" spans="16:16" x14ac:dyDescent="0.3">
      <c r="P448199" s="83"/>
    </row>
    <row r="448200" spans="16:16" x14ac:dyDescent="0.3">
      <c r="P448200" s="83"/>
    </row>
    <row r="448201" spans="16:16" x14ac:dyDescent="0.3">
      <c r="P448201" s="83"/>
    </row>
    <row r="448202" spans="16:16" x14ac:dyDescent="0.3">
      <c r="P448202" s="83"/>
    </row>
    <row r="448203" spans="16:16" x14ac:dyDescent="0.3">
      <c r="P448203" s="83"/>
    </row>
    <row r="448204" spans="16:16" x14ac:dyDescent="0.3">
      <c r="P448204" s="83"/>
    </row>
    <row r="448205" spans="16:16" x14ac:dyDescent="0.3">
      <c r="P448205" s="83"/>
    </row>
    <row r="448206" spans="16:16" x14ac:dyDescent="0.3">
      <c r="P448206" s="83"/>
    </row>
    <row r="448207" spans="16:16" x14ac:dyDescent="0.3">
      <c r="P448207" s="83"/>
    </row>
    <row r="448208" spans="16:16" x14ac:dyDescent="0.3">
      <c r="P448208" s="83"/>
    </row>
    <row r="448209" spans="16:16" x14ac:dyDescent="0.3">
      <c r="P448209" s="83"/>
    </row>
    <row r="448210" spans="16:16" x14ac:dyDescent="0.3">
      <c r="P448210" s="83"/>
    </row>
    <row r="448211" spans="16:16" x14ac:dyDescent="0.3">
      <c r="P448211" s="83"/>
    </row>
    <row r="448212" spans="16:16" x14ac:dyDescent="0.3">
      <c r="P448212" s="83"/>
    </row>
    <row r="448213" spans="16:16" x14ac:dyDescent="0.3">
      <c r="P448213" s="83"/>
    </row>
    <row r="448214" spans="16:16" x14ac:dyDescent="0.3">
      <c r="P448214" s="83"/>
    </row>
    <row r="448215" spans="16:16" x14ac:dyDescent="0.3">
      <c r="P448215" s="83"/>
    </row>
    <row r="448216" spans="16:16" x14ac:dyDescent="0.3">
      <c r="P448216" s="83"/>
    </row>
    <row r="448217" spans="16:16" x14ac:dyDescent="0.3">
      <c r="P448217" s="83"/>
    </row>
    <row r="448218" spans="16:16" x14ac:dyDescent="0.3">
      <c r="P448218" s="83"/>
    </row>
    <row r="448219" spans="16:16" x14ac:dyDescent="0.3">
      <c r="P448219" s="83"/>
    </row>
    <row r="448220" spans="16:16" x14ac:dyDescent="0.3">
      <c r="P448220" s="83"/>
    </row>
    <row r="448221" spans="16:16" x14ac:dyDescent="0.3">
      <c r="P448221" s="83"/>
    </row>
    <row r="448222" spans="16:16" x14ac:dyDescent="0.3">
      <c r="P448222" s="83"/>
    </row>
    <row r="448223" spans="16:16" x14ac:dyDescent="0.3">
      <c r="P448223" s="83"/>
    </row>
    <row r="448224" spans="16:16" x14ac:dyDescent="0.3">
      <c r="P448224" s="83"/>
    </row>
    <row r="448225" spans="16:16" x14ac:dyDescent="0.3">
      <c r="P448225" s="83"/>
    </row>
    <row r="448226" spans="16:16" x14ac:dyDescent="0.3">
      <c r="P448226" s="83"/>
    </row>
    <row r="448227" spans="16:16" x14ac:dyDescent="0.3">
      <c r="P448227" s="83"/>
    </row>
    <row r="448228" spans="16:16" x14ac:dyDescent="0.3">
      <c r="P448228" s="83"/>
    </row>
    <row r="448229" spans="16:16" x14ac:dyDescent="0.3">
      <c r="P448229" s="83"/>
    </row>
    <row r="448230" spans="16:16" x14ac:dyDescent="0.3">
      <c r="P448230" s="83"/>
    </row>
    <row r="448231" spans="16:16" x14ac:dyDescent="0.3">
      <c r="P448231" s="83"/>
    </row>
    <row r="448232" spans="16:16" x14ac:dyDescent="0.3">
      <c r="P448232" s="83"/>
    </row>
    <row r="448233" spans="16:16" x14ac:dyDescent="0.3">
      <c r="P448233" s="83"/>
    </row>
    <row r="448234" spans="16:16" x14ac:dyDescent="0.3">
      <c r="P448234" s="83"/>
    </row>
    <row r="448235" spans="16:16" x14ac:dyDescent="0.3">
      <c r="P448235" s="83"/>
    </row>
    <row r="448236" spans="16:16" x14ac:dyDescent="0.3">
      <c r="P448236" s="83"/>
    </row>
    <row r="448237" spans="16:16" x14ac:dyDescent="0.3">
      <c r="P448237" s="83"/>
    </row>
    <row r="448238" spans="16:16" x14ac:dyDescent="0.3">
      <c r="P448238" s="83"/>
    </row>
    <row r="448239" spans="16:16" x14ac:dyDescent="0.3">
      <c r="P448239" s="83"/>
    </row>
    <row r="448240" spans="16:16" x14ac:dyDescent="0.3">
      <c r="P448240" s="83"/>
    </row>
    <row r="448241" spans="16:16" x14ac:dyDescent="0.3">
      <c r="P448241" s="83"/>
    </row>
    <row r="448242" spans="16:16" x14ac:dyDescent="0.3">
      <c r="P448242" s="83"/>
    </row>
    <row r="448243" spans="16:16" x14ac:dyDescent="0.3">
      <c r="P448243" s="83"/>
    </row>
    <row r="448244" spans="16:16" x14ac:dyDescent="0.3">
      <c r="P448244" s="83"/>
    </row>
    <row r="448245" spans="16:16" x14ac:dyDescent="0.3">
      <c r="P448245" s="83"/>
    </row>
    <row r="448246" spans="16:16" x14ac:dyDescent="0.3">
      <c r="P448246" s="83"/>
    </row>
    <row r="448247" spans="16:16" x14ac:dyDescent="0.3">
      <c r="P448247" s="83"/>
    </row>
    <row r="448248" spans="16:16" x14ac:dyDescent="0.3">
      <c r="P448248" s="83"/>
    </row>
    <row r="448249" spans="16:16" x14ac:dyDescent="0.3">
      <c r="P448249" s="83"/>
    </row>
    <row r="448250" spans="16:16" x14ac:dyDescent="0.3">
      <c r="P448250" s="83"/>
    </row>
    <row r="448251" spans="16:16" x14ac:dyDescent="0.3">
      <c r="P448251" s="83"/>
    </row>
    <row r="448252" spans="16:16" x14ac:dyDescent="0.3">
      <c r="P448252" s="83"/>
    </row>
    <row r="448253" spans="16:16" x14ac:dyDescent="0.3">
      <c r="P448253" s="83"/>
    </row>
    <row r="448254" spans="16:16" x14ac:dyDescent="0.3">
      <c r="P448254" s="83"/>
    </row>
    <row r="448255" spans="16:16" x14ac:dyDescent="0.3">
      <c r="P448255" s="83"/>
    </row>
    <row r="448256" spans="16:16" x14ac:dyDescent="0.3">
      <c r="P448256" s="83"/>
    </row>
    <row r="448257" spans="16:16" x14ac:dyDescent="0.3">
      <c r="P448257" s="83"/>
    </row>
    <row r="448258" spans="16:16" x14ac:dyDescent="0.3">
      <c r="P448258" s="83"/>
    </row>
    <row r="448259" spans="16:16" x14ac:dyDescent="0.3">
      <c r="P448259" s="83"/>
    </row>
    <row r="448260" spans="16:16" x14ac:dyDescent="0.3">
      <c r="P448260" s="83"/>
    </row>
    <row r="448261" spans="16:16" x14ac:dyDescent="0.3">
      <c r="P448261" s="83"/>
    </row>
    <row r="448262" spans="16:16" x14ac:dyDescent="0.3">
      <c r="P448262" s="83"/>
    </row>
    <row r="448263" spans="16:16" x14ac:dyDescent="0.3">
      <c r="P448263" s="83"/>
    </row>
    <row r="448264" spans="16:16" x14ac:dyDescent="0.3">
      <c r="P448264" s="83"/>
    </row>
    <row r="448265" spans="16:16" x14ac:dyDescent="0.3">
      <c r="P448265" s="83"/>
    </row>
    <row r="448266" spans="16:16" x14ac:dyDescent="0.3">
      <c r="P448266" s="83"/>
    </row>
    <row r="448267" spans="16:16" x14ac:dyDescent="0.3">
      <c r="P448267" s="83"/>
    </row>
    <row r="448268" spans="16:16" x14ac:dyDescent="0.3">
      <c r="P448268" s="83"/>
    </row>
    <row r="448269" spans="16:16" x14ac:dyDescent="0.3">
      <c r="P448269" s="83"/>
    </row>
    <row r="448270" spans="16:16" x14ac:dyDescent="0.3">
      <c r="P448270" s="83"/>
    </row>
    <row r="448271" spans="16:16" x14ac:dyDescent="0.3">
      <c r="P448271" s="83"/>
    </row>
    <row r="448272" spans="16:16" x14ac:dyDescent="0.3">
      <c r="P448272" s="83"/>
    </row>
    <row r="448273" spans="16:16" x14ac:dyDescent="0.3">
      <c r="P448273" s="83"/>
    </row>
    <row r="448274" spans="16:16" x14ac:dyDescent="0.3">
      <c r="P448274" s="83"/>
    </row>
    <row r="448275" spans="16:16" x14ac:dyDescent="0.3">
      <c r="P448275" s="83"/>
    </row>
    <row r="448276" spans="16:16" x14ac:dyDescent="0.3">
      <c r="P448276" s="83"/>
    </row>
    <row r="448277" spans="16:16" x14ac:dyDescent="0.3">
      <c r="P448277" s="83"/>
    </row>
    <row r="448278" spans="16:16" x14ac:dyDescent="0.3">
      <c r="P448278" s="83"/>
    </row>
    <row r="448279" spans="16:16" x14ac:dyDescent="0.3">
      <c r="P448279" s="83"/>
    </row>
    <row r="448280" spans="16:16" x14ac:dyDescent="0.3">
      <c r="P448280" s="83"/>
    </row>
    <row r="448281" spans="16:16" x14ac:dyDescent="0.3">
      <c r="P448281" s="83"/>
    </row>
    <row r="448282" spans="16:16" x14ac:dyDescent="0.3">
      <c r="P448282" s="83"/>
    </row>
    <row r="448283" spans="16:16" x14ac:dyDescent="0.3">
      <c r="P448283" s="83"/>
    </row>
    <row r="448284" spans="16:16" x14ac:dyDescent="0.3">
      <c r="P448284" s="83"/>
    </row>
    <row r="448285" spans="16:16" x14ac:dyDescent="0.3">
      <c r="P448285" s="83"/>
    </row>
    <row r="448286" spans="16:16" x14ac:dyDescent="0.3">
      <c r="P448286" s="83"/>
    </row>
    <row r="448287" spans="16:16" x14ac:dyDescent="0.3">
      <c r="P448287" s="83"/>
    </row>
    <row r="448288" spans="16:16" x14ac:dyDescent="0.3">
      <c r="P448288" s="83"/>
    </row>
    <row r="448289" spans="16:16" x14ac:dyDescent="0.3">
      <c r="P448289" s="83"/>
    </row>
    <row r="448290" spans="16:16" x14ac:dyDescent="0.3">
      <c r="P448290" s="83"/>
    </row>
    <row r="448291" spans="16:16" x14ac:dyDescent="0.3">
      <c r="P448291" s="83"/>
    </row>
    <row r="448292" spans="16:16" x14ac:dyDescent="0.3">
      <c r="P448292" s="83"/>
    </row>
    <row r="448293" spans="16:16" x14ac:dyDescent="0.3">
      <c r="P448293" s="83"/>
    </row>
    <row r="448294" spans="16:16" x14ac:dyDescent="0.3">
      <c r="P448294" s="83"/>
    </row>
    <row r="448295" spans="16:16" x14ac:dyDescent="0.3">
      <c r="P448295" s="83"/>
    </row>
    <row r="448296" spans="16:16" x14ac:dyDescent="0.3">
      <c r="P448296" s="83"/>
    </row>
    <row r="448297" spans="16:16" x14ac:dyDescent="0.3">
      <c r="P448297" s="83"/>
    </row>
    <row r="448298" spans="16:16" x14ac:dyDescent="0.3">
      <c r="P448298" s="83"/>
    </row>
    <row r="448299" spans="16:16" x14ac:dyDescent="0.3">
      <c r="P448299" s="83"/>
    </row>
    <row r="448300" spans="16:16" x14ac:dyDescent="0.3">
      <c r="P448300" s="83"/>
    </row>
    <row r="448301" spans="16:16" x14ac:dyDescent="0.3">
      <c r="P448301" s="83"/>
    </row>
    <row r="448302" spans="16:16" x14ac:dyDescent="0.3">
      <c r="P448302" s="83"/>
    </row>
    <row r="448303" spans="16:16" x14ac:dyDescent="0.3">
      <c r="P448303" s="83"/>
    </row>
    <row r="448304" spans="16:16" x14ac:dyDescent="0.3">
      <c r="P448304" s="83"/>
    </row>
    <row r="448305" spans="16:16" x14ac:dyDescent="0.3">
      <c r="P448305" s="83"/>
    </row>
    <row r="448306" spans="16:16" x14ac:dyDescent="0.3">
      <c r="P448306" s="83"/>
    </row>
    <row r="448307" spans="16:16" x14ac:dyDescent="0.3">
      <c r="P448307" s="83"/>
    </row>
    <row r="448308" spans="16:16" x14ac:dyDescent="0.3">
      <c r="P448308" s="83"/>
    </row>
    <row r="448309" spans="16:16" x14ac:dyDescent="0.3">
      <c r="P448309" s="83"/>
    </row>
    <row r="448310" spans="16:16" x14ac:dyDescent="0.3">
      <c r="P448310" s="83"/>
    </row>
    <row r="448311" spans="16:16" x14ac:dyDescent="0.3">
      <c r="P448311" s="83"/>
    </row>
    <row r="448312" spans="16:16" x14ac:dyDescent="0.3">
      <c r="P448312" s="83"/>
    </row>
    <row r="448313" spans="16:16" x14ac:dyDescent="0.3">
      <c r="P448313" s="83"/>
    </row>
    <row r="448314" spans="16:16" x14ac:dyDescent="0.3">
      <c r="P448314" s="83"/>
    </row>
    <row r="448315" spans="16:16" x14ac:dyDescent="0.3">
      <c r="P448315" s="83"/>
    </row>
    <row r="448316" spans="16:16" x14ac:dyDescent="0.3">
      <c r="P448316" s="83"/>
    </row>
    <row r="448317" spans="16:16" x14ac:dyDescent="0.3">
      <c r="P448317" s="83"/>
    </row>
    <row r="448318" spans="16:16" x14ac:dyDescent="0.3">
      <c r="P448318" s="83"/>
    </row>
    <row r="448319" spans="16:16" x14ac:dyDescent="0.3">
      <c r="P448319" s="83"/>
    </row>
    <row r="448320" spans="16:16" x14ac:dyDescent="0.3">
      <c r="P448320" s="83"/>
    </row>
    <row r="448321" spans="16:16" x14ac:dyDescent="0.3">
      <c r="P448321" s="83"/>
    </row>
    <row r="448322" spans="16:16" x14ac:dyDescent="0.3">
      <c r="P448322" s="83"/>
    </row>
    <row r="448323" spans="16:16" x14ac:dyDescent="0.3">
      <c r="P448323" s="83"/>
    </row>
    <row r="448324" spans="16:16" x14ac:dyDescent="0.3">
      <c r="P448324" s="83"/>
    </row>
    <row r="448325" spans="16:16" x14ac:dyDescent="0.3">
      <c r="P448325" s="83"/>
    </row>
    <row r="448326" spans="16:16" x14ac:dyDescent="0.3">
      <c r="P448326" s="83"/>
    </row>
    <row r="448327" spans="16:16" x14ac:dyDescent="0.3">
      <c r="P448327" s="83"/>
    </row>
    <row r="448328" spans="16:16" x14ac:dyDescent="0.3">
      <c r="P448328" s="83"/>
    </row>
    <row r="448329" spans="16:16" x14ac:dyDescent="0.3">
      <c r="P448329" s="83"/>
    </row>
    <row r="448330" spans="16:16" x14ac:dyDescent="0.3">
      <c r="P448330" s="83"/>
    </row>
    <row r="448331" spans="16:16" x14ac:dyDescent="0.3">
      <c r="P448331" s="83"/>
    </row>
    <row r="448332" spans="16:16" x14ac:dyDescent="0.3">
      <c r="P448332" s="83"/>
    </row>
    <row r="448333" spans="16:16" x14ac:dyDescent="0.3">
      <c r="P448333" s="83"/>
    </row>
    <row r="448334" spans="16:16" x14ac:dyDescent="0.3">
      <c r="P448334" s="83"/>
    </row>
    <row r="448335" spans="16:16" x14ac:dyDescent="0.3">
      <c r="P448335" s="83"/>
    </row>
    <row r="448336" spans="16:16" x14ac:dyDescent="0.3">
      <c r="P448336" s="83"/>
    </row>
    <row r="448337" spans="16:16" x14ac:dyDescent="0.3">
      <c r="P448337" s="83"/>
    </row>
    <row r="448338" spans="16:16" x14ac:dyDescent="0.3">
      <c r="P448338" s="83"/>
    </row>
    <row r="448339" spans="16:16" x14ac:dyDescent="0.3">
      <c r="P448339" s="83"/>
    </row>
    <row r="448340" spans="16:16" x14ac:dyDescent="0.3">
      <c r="P448340" s="83"/>
    </row>
    <row r="448341" spans="16:16" x14ac:dyDescent="0.3">
      <c r="P448341" s="83"/>
    </row>
    <row r="448342" spans="16:16" x14ac:dyDescent="0.3">
      <c r="P448342" s="83"/>
    </row>
    <row r="448343" spans="16:16" x14ac:dyDescent="0.3">
      <c r="P448343" s="83"/>
    </row>
    <row r="448344" spans="16:16" x14ac:dyDescent="0.3">
      <c r="P448344" s="83"/>
    </row>
    <row r="448345" spans="16:16" x14ac:dyDescent="0.3">
      <c r="P448345" s="83"/>
    </row>
    <row r="448346" spans="16:16" x14ac:dyDescent="0.3">
      <c r="P448346" s="83"/>
    </row>
    <row r="448347" spans="16:16" x14ac:dyDescent="0.3">
      <c r="P448347" s="83"/>
    </row>
    <row r="448348" spans="16:16" x14ac:dyDescent="0.3">
      <c r="P448348" s="83"/>
    </row>
    <row r="448349" spans="16:16" x14ac:dyDescent="0.3">
      <c r="P448349" s="83"/>
    </row>
    <row r="448350" spans="16:16" x14ac:dyDescent="0.3">
      <c r="P448350" s="83"/>
    </row>
    <row r="448351" spans="16:16" x14ac:dyDescent="0.3">
      <c r="P448351" s="83"/>
    </row>
    <row r="448352" spans="16:16" x14ac:dyDescent="0.3">
      <c r="P448352" s="83"/>
    </row>
    <row r="448353" spans="16:16" x14ac:dyDescent="0.3">
      <c r="P448353" s="83"/>
    </row>
    <row r="448354" spans="16:16" x14ac:dyDescent="0.3">
      <c r="P448354" s="83"/>
    </row>
    <row r="448355" spans="16:16" x14ac:dyDescent="0.3">
      <c r="P448355" s="83"/>
    </row>
    <row r="448356" spans="16:16" x14ac:dyDescent="0.3">
      <c r="P448356" s="83"/>
    </row>
    <row r="448357" spans="16:16" x14ac:dyDescent="0.3">
      <c r="P448357" s="83"/>
    </row>
    <row r="448358" spans="16:16" x14ac:dyDescent="0.3">
      <c r="P448358" s="83"/>
    </row>
    <row r="448359" spans="16:16" x14ac:dyDescent="0.3">
      <c r="P448359" s="83"/>
    </row>
    <row r="448360" spans="16:16" x14ac:dyDescent="0.3">
      <c r="P448360" s="83"/>
    </row>
    <row r="448361" spans="16:16" x14ac:dyDescent="0.3">
      <c r="P448361" s="83"/>
    </row>
    <row r="448362" spans="16:16" x14ac:dyDescent="0.3">
      <c r="P448362" s="83"/>
    </row>
    <row r="448363" spans="16:16" x14ac:dyDescent="0.3">
      <c r="P448363" s="83"/>
    </row>
    <row r="448364" spans="16:16" x14ac:dyDescent="0.3">
      <c r="P448364" s="83"/>
    </row>
    <row r="448365" spans="16:16" x14ac:dyDescent="0.3">
      <c r="P448365" s="83"/>
    </row>
    <row r="448366" spans="16:16" x14ac:dyDescent="0.3">
      <c r="P448366" s="83"/>
    </row>
    <row r="448367" spans="16:16" x14ac:dyDescent="0.3">
      <c r="P448367" s="83"/>
    </row>
    <row r="448368" spans="16:16" x14ac:dyDescent="0.3">
      <c r="P448368" s="83"/>
    </row>
    <row r="448369" spans="16:16" x14ac:dyDescent="0.3">
      <c r="P448369" s="83"/>
    </row>
    <row r="448370" spans="16:16" x14ac:dyDescent="0.3">
      <c r="P448370" s="83"/>
    </row>
    <row r="448371" spans="16:16" x14ac:dyDescent="0.3">
      <c r="P448371" s="83"/>
    </row>
    <row r="448372" spans="16:16" x14ac:dyDescent="0.3">
      <c r="P448372" s="83"/>
    </row>
    <row r="448373" spans="16:16" x14ac:dyDescent="0.3">
      <c r="P448373" s="83"/>
    </row>
    <row r="448374" spans="16:16" x14ac:dyDescent="0.3">
      <c r="P448374" s="83"/>
    </row>
    <row r="448375" spans="16:16" x14ac:dyDescent="0.3">
      <c r="P448375" s="83"/>
    </row>
    <row r="448376" spans="16:16" x14ac:dyDescent="0.3">
      <c r="P448376" s="83"/>
    </row>
    <row r="448377" spans="16:16" x14ac:dyDescent="0.3">
      <c r="P448377" s="83"/>
    </row>
    <row r="448378" spans="16:16" x14ac:dyDescent="0.3">
      <c r="P448378" s="83"/>
    </row>
    <row r="448379" spans="16:16" x14ac:dyDescent="0.3">
      <c r="P448379" s="83"/>
    </row>
    <row r="448380" spans="16:16" x14ac:dyDescent="0.3">
      <c r="P448380" s="83"/>
    </row>
    <row r="448381" spans="16:16" x14ac:dyDescent="0.3">
      <c r="P448381" s="83"/>
    </row>
    <row r="448382" spans="16:16" x14ac:dyDescent="0.3">
      <c r="P448382" s="83"/>
    </row>
    <row r="448383" spans="16:16" x14ac:dyDescent="0.3">
      <c r="P448383" s="83"/>
    </row>
    <row r="448384" spans="16:16" x14ac:dyDescent="0.3">
      <c r="P448384" s="83"/>
    </row>
    <row r="448385" spans="16:16" x14ac:dyDescent="0.3">
      <c r="P448385" s="83"/>
    </row>
    <row r="448386" spans="16:16" x14ac:dyDescent="0.3">
      <c r="P448386" s="83"/>
    </row>
    <row r="448387" spans="16:16" x14ac:dyDescent="0.3">
      <c r="P448387" s="83"/>
    </row>
    <row r="448388" spans="16:16" x14ac:dyDescent="0.3">
      <c r="P448388" s="83"/>
    </row>
    <row r="448389" spans="16:16" x14ac:dyDescent="0.3">
      <c r="P448389" s="83"/>
    </row>
    <row r="448390" spans="16:16" x14ac:dyDescent="0.3">
      <c r="P448390" s="83"/>
    </row>
    <row r="448391" spans="16:16" x14ac:dyDescent="0.3">
      <c r="P448391" s="83"/>
    </row>
    <row r="448392" spans="16:16" x14ac:dyDescent="0.3">
      <c r="P448392" s="83"/>
    </row>
    <row r="448393" spans="16:16" x14ac:dyDescent="0.3">
      <c r="P448393" s="83"/>
    </row>
    <row r="448394" spans="16:16" x14ac:dyDescent="0.3">
      <c r="P448394" s="83"/>
    </row>
    <row r="448395" spans="16:16" x14ac:dyDescent="0.3">
      <c r="P448395" s="83"/>
    </row>
    <row r="448396" spans="16:16" x14ac:dyDescent="0.3">
      <c r="P448396" s="83"/>
    </row>
    <row r="448397" spans="16:16" x14ac:dyDescent="0.3">
      <c r="P448397" s="83"/>
    </row>
    <row r="448398" spans="16:16" x14ac:dyDescent="0.3">
      <c r="P448398" s="83"/>
    </row>
    <row r="448399" spans="16:16" x14ac:dyDescent="0.3">
      <c r="P448399" s="83"/>
    </row>
    <row r="448400" spans="16:16" x14ac:dyDescent="0.3">
      <c r="P448400" s="83"/>
    </row>
    <row r="448401" spans="16:16" x14ac:dyDescent="0.3">
      <c r="P448401" s="83"/>
    </row>
    <row r="448402" spans="16:16" x14ac:dyDescent="0.3">
      <c r="P448402" s="83"/>
    </row>
    <row r="448403" spans="16:16" x14ac:dyDescent="0.3">
      <c r="P448403" s="83"/>
    </row>
    <row r="448404" spans="16:16" x14ac:dyDescent="0.3">
      <c r="P448404" s="83"/>
    </row>
    <row r="448405" spans="16:16" x14ac:dyDescent="0.3">
      <c r="P448405" s="83"/>
    </row>
    <row r="448406" spans="16:16" x14ac:dyDescent="0.3">
      <c r="P448406" s="83"/>
    </row>
    <row r="448407" spans="16:16" x14ac:dyDescent="0.3">
      <c r="P448407" s="83"/>
    </row>
    <row r="448408" spans="16:16" x14ac:dyDescent="0.3">
      <c r="P448408" s="83"/>
    </row>
    <row r="448409" spans="16:16" x14ac:dyDescent="0.3">
      <c r="P448409" s="83"/>
    </row>
    <row r="448410" spans="16:16" x14ac:dyDescent="0.3">
      <c r="P448410" s="83"/>
    </row>
    <row r="448411" spans="16:16" x14ac:dyDescent="0.3">
      <c r="P448411" s="83"/>
    </row>
    <row r="448412" spans="16:16" x14ac:dyDescent="0.3">
      <c r="P448412" s="83"/>
    </row>
    <row r="448413" spans="16:16" x14ac:dyDescent="0.3">
      <c r="P448413" s="83"/>
    </row>
    <row r="448414" spans="16:16" x14ac:dyDescent="0.3">
      <c r="P448414" s="83"/>
    </row>
    <row r="448415" spans="16:16" x14ac:dyDescent="0.3">
      <c r="P448415" s="83"/>
    </row>
    <row r="448416" spans="16:16" x14ac:dyDescent="0.3">
      <c r="P448416" s="83"/>
    </row>
    <row r="448417" spans="16:16" x14ac:dyDescent="0.3">
      <c r="P448417" s="83"/>
    </row>
    <row r="448418" spans="16:16" x14ac:dyDescent="0.3">
      <c r="P448418" s="83"/>
    </row>
    <row r="448419" spans="16:16" x14ac:dyDescent="0.3">
      <c r="P448419" s="83"/>
    </row>
    <row r="448420" spans="16:16" x14ac:dyDescent="0.3">
      <c r="P448420" s="83"/>
    </row>
    <row r="448421" spans="16:16" x14ac:dyDescent="0.3">
      <c r="P448421" s="83"/>
    </row>
    <row r="448422" spans="16:16" x14ac:dyDescent="0.3">
      <c r="P448422" s="83"/>
    </row>
    <row r="448423" spans="16:16" x14ac:dyDescent="0.3">
      <c r="P448423" s="83"/>
    </row>
    <row r="448424" spans="16:16" x14ac:dyDescent="0.3">
      <c r="P448424" s="83"/>
    </row>
    <row r="448425" spans="16:16" x14ac:dyDescent="0.3">
      <c r="P448425" s="83"/>
    </row>
    <row r="448426" spans="16:16" x14ac:dyDescent="0.3">
      <c r="P448426" s="83"/>
    </row>
    <row r="448427" spans="16:16" x14ac:dyDescent="0.3">
      <c r="P448427" s="83"/>
    </row>
    <row r="448428" spans="16:16" x14ac:dyDescent="0.3">
      <c r="P448428" s="83"/>
    </row>
    <row r="448429" spans="16:16" x14ac:dyDescent="0.3">
      <c r="P448429" s="83"/>
    </row>
    <row r="448430" spans="16:16" x14ac:dyDescent="0.3">
      <c r="P448430" s="83"/>
    </row>
    <row r="448431" spans="16:16" x14ac:dyDescent="0.3">
      <c r="P448431" s="83"/>
    </row>
    <row r="448432" spans="16:16" x14ac:dyDescent="0.3">
      <c r="P448432" s="83"/>
    </row>
    <row r="448433" spans="16:16" x14ac:dyDescent="0.3">
      <c r="P448433" s="83"/>
    </row>
    <row r="448434" spans="16:16" x14ac:dyDescent="0.3">
      <c r="P448434" s="83"/>
    </row>
    <row r="448435" spans="16:16" x14ac:dyDescent="0.3">
      <c r="P448435" s="83"/>
    </row>
    <row r="448436" spans="16:16" x14ac:dyDescent="0.3">
      <c r="P448436" s="83"/>
    </row>
    <row r="448437" spans="16:16" x14ac:dyDescent="0.3">
      <c r="P448437" s="83"/>
    </row>
    <row r="448438" spans="16:16" x14ac:dyDescent="0.3">
      <c r="P448438" s="83"/>
    </row>
    <row r="448439" spans="16:16" x14ac:dyDescent="0.3">
      <c r="P448439" s="83"/>
    </row>
    <row r="448440" spans="16:16" x14ac:dyDescent="0.3">
      <c r="P448440" s="83"/>
    </row>
    <row r="448441" spans="16:16" x14ac:dyDescent="0.3">
      <c r="P448441" s="83"/>
    </row>
    <row r="448442" spans="16:16" x14ac:dyDescent="0.3">
      <c r="P448442" s="83"/>
    </row>
    <row r="448443" spans="16:16" x14ac:dyDescent="0.3">
      <c r="P448443" s="83"/>
    </row>
    <row r="448444" spans="16:16" x14ac:dyDescent="0.3">
      <c r="P448444" s="83"/>
    </row>
    <row r="448445" spans="16:16" x14ac:dyDescent="0.3">
      <c r="P448445" s="83"/>
    </row>
    <row r="448446" spans="16:16" x14ac:dyDescent="0.3">
      <c r="P448446" s="83"/>
    </row>
    <row r="448447" spans="16:16" x14ac:dyDescent="0.3">
      <c r="P448447" s="83"/>
    </row>
    <row r="448448" spans="16:16" x14ac:dyDescent="0.3">
      <c r="P448448" s="83"/>
    </row>
    <row r="448449" spans="16:16" x14ac:dyDescent="0.3">
      <c r="P448449" s="83"/>
    </row>
    <row r="448450" spans="16:16" x14ac:dyDescent="0.3">
      <c r="P448450" s="83"/>
    </row>
    <row r="448451" spans="16:16" x14ac:dyDescent="0.3">
      <c r="P448451" s="83"/>
    </row>
    <row r="448452" spans="16:16" x14ac:dyDescent="0.3">
      <c r="P448452" s="83"/>
    </row>
    <row r="448453" spans="16:16" x14ac:dyDescent="0.3">
      <c r="P448453" s="83"/>
    </row>
    <row r="448454" spans="16:16" x14ac:dyDescent="0.3">
      <c r="P448454" s="83"/>
    </row>
    <row r="448455" spans="16:16" x14ac:dyDescent="0.3">
      <c r="P448455" s="83"/>
    </row>
    <row r="448456" spans="16:16" x14ac:dyDescent="0.3">
      <c r="P448456" s="83"/>
    </row>
    <row r="448457" spans="16:16" x14ac:dyDescent="0.3">
      <c r="P448457" s="83"/>
    </row>
    <row r="448458" spans="16:16" x14ac:dyDescent="0.3">
      <c r="P448458" s="83"/>
    </row>
    <row r="448459" spans="16:16" x14ac:dyDescent="0.3">
      <c r="P448459" s="83"/>
    </row>
    <row r="448460" spans="16:16" x14ac:dyDescent="0.3">
      <c r="P448460" s="83"/>
    </row>
    <row r="448461" spans="16:16" x14ac:dyDescent="0.3">
      <c r="P448461" s="83"/>
    </row>
    <row r="448462" spans="16:16" x14ac:dyDescent="0.3">
      <c r="P448462" s="83"/>
    </row>
    <row r="448463" spans="16:16" x14ac:dyDescent="0.3">
      <c r="P448463" s="83"/>
    </row>
    <row r="448464" spans="16:16" x14ac:dyDescent="0.3">
      <c r="P448464" s="83"/>
    </row>
    <row r="448465" spans="16:16" x14ac:dyDescent="0.3">
      <c r="P448465" s="83"/>
    </row>
    <row r="448466" spans="16:16" x14ac:dyDescent="0.3">
      <c r="P448466" s="83"/>
    </row>
    <row r="448467" spans="16:16" x14ac:dyDescent="0.3">
      <c r="P448467" s="83"/>
    </row>
    <row r="448468" spans="16:16" x14ac:dyDescent="0.3">
      <c r="P448468" s="83"/>
    </row>
    <row r="448469" spans="16:16" x14ac:dyDescent="0.3">
      <c r="P448469" s="83"/>
    </row>
    <row r="448470" spans="16:16" x14ac:dyDescent="0.3">
      <c r="P448470" s="83"/>
    </row>
    <row r="448471" spans="16:16" x14ac:dyDescent="0.3">
      <c r="P448471" s="83"/>
    </row>
    <row r="448472" spans="16:16" x14ac:dyDescent="0.3">
      <c r="P448472" s="83"/>
    </row>
    <row r="448473" spans="16:16" x14ac:dyDescent="0.3">
      <c r="P448473" s="83"/>
    </row>
    <row r="448474" spans="16:16" x14ac:dyDescent="0.3">
      <c r="P448474" s="83"/>
    </row>
    <row r="448475" spans="16:16" x14ac:dyDescent="0.3">
      <c r="P448475" s="83"/>
    </row>
    <row r="448476" spans="16:16" x14ac:dyDescent="0.3">
      <c r="P448476" s="83"/>
    </row>
    <row r="448477" spans="16:16" x14ac:dyDescent="0.3">
      <c r="P448477" s="83"/>
    </row>
    <row r="448478" spans="16:16" x14ac:dyDescent="0.3">
      <c r="P448478" s="83"/>
    </row>
    <row r="448479" spans="16:16" x14ac:dyDescent="0.3">
      <c r="P448479" s="83"/>
    </row>
    <row r="448480" spans="16:16" x14ac:dyDescent="0.3">
      <c r="P448480" s="83"/>
    </row>
    <row r="448481" spans="16:16" x14ac:dyDescent="0.3">
      <c r="P448481" s="83"/>
    </row>
    <row r="448482" spans="16:16" x14ac:dyDescent="0.3">
      <c r="P448482" s="83"/>
    </row>
    <row r="448483" spans="16:16" x14ac:dyDescent="0.3">
      <c r="P448483" s="83"/>
    </row>
    <row r="448484" spans="16:16" x14ac:dyDescent="0.3">
      <c r="P448484" s="83"/>
    </row>
    <row r="448485" spans="16:16" x14ac:dyDescent="0.3">
      <c r="P448485" s="83"/>
    </row>
    <row r="448486" spans="16:16" x14ac:dyDescent="0.3">
      <c r="P448486" s="83"/>
    </row>
    <row r="448487" spans="16:16" x14ac:dyDescent="0.3">
      <c r="P448487" s="83"/>
    </row>
    <row r="448488" spans="16:16" x14ac:dyDescent="0.3">
      <c r="P448488" s="83"/>
    </row>
    <row r="448489" spans="16:16" x14ac:dyDescent="0.3">
      <c r="P448489" s="83"/>
    </row>
    <row r="448490" spans="16:16" x14ac:dyDescent="0.3">
      <c r="P448490" s="83"/>
    </row>
    <row r="448491" spans="16:16" x14ac:dyDescent="0.3">
      <c r="P448491" s="83"/>
    </row>
    <row r="448492" spans="16:16" x14ac:dyDescent="0.3">
      <c r="P448492" s="83"/>
    </row>
    <row r="448493" spans="16:16" x14ac:dyDescent="0.3">
      <c r="P448493" s="83"/>
    </row>
    <row r="448494" spans="16:16" x14ac:dyDescent="0.3">
      <c r="P448494" s="83"/>
    </row>
    <row r="448495" spans="16:16" x14ac:dyDescent="0.3">
      <c r="P448495" s="83"/>
    </row>
    <row r="448496" spans="16:16" x14ac:dyDescent="0.3">
      <c r="P448496" s="83"/>
    </row>
    <row r="448497" spans="16:16" x14ac:dyDescent="0.3">
      <c r="P448497" s="83"/>
    </row>
    <row r="448498" spans="16:16" x14ac:dyDescent="0.3">
      <c r="P448498" s="83"/>
    </row>
    <row r="448499" spans="16:16" x14ac:dyDescent="0.3">
      <c r="P448499" s="83"/>
    </row>
    <row r="448500" spans="16:16" x14ac:dyDescent="0.3">
      <c r="P448500" s="83"/>
    </row>
    <row r="448501" spans="16:16" x14ac:dyDescent="0.3">
      <c r="P448501" s="83"/>
    </row>
    <row r="448502" spans="16:16" x14ac:dyDescent="0.3">
      <c r="P448502" s="83"/>
    </row>
    <row r="448503" spans="16:16" x14ac:dyDescent="0.3">
      <c r="P448503" s="83"/>
    </row>
    <row r="448504" spans="16:16" x14ac:dyDescent="0.3">
      <c r="P448504" s="83"/>
    </row>
    <row r="448505" spans="16:16" x14ac:dyDescent="0.3">
      <c r="P448505" s="83"/>
    </row>
    <row r="448506" spans="16:16" x14ac:dyDescent="0.3">
      <c r="P448506" s="83"/>
    </row>
    <row r="448507" spans="16:16" x14ac:dyDescent="0.3">
      <c r="P448507" s="83"/>
    </row>
    <row r="448508" spans="16:16" x14ac:dyDescent="0.3">
      <c r="P448508" s="83"/>
    </row>
    <row r="448509" spans="16:16" x14ac:dyDescent="0.3">
      <c r="P448509" s="83"/>
    </row>
    <row r="448510" spans="16:16" x14ac:dyDescent="0.3">
      <c r="P448510" s="83"/>
    </row>
    <row r="448511" spans="16:16" x14ac:dyDescent="0.3">
      <c r="P448511" s="83"/>
    </row>
    <row r="448512" spans="16:16" x14ac:dyDescent="0.3">
      <c r="P448512" s="83"/>
    </row>
    <row r="448513" spans="16:16" x14ac:dyDescent="0.3">
      <c r="P448513" s="83"/>
    </row>
    <row r="448514" spans="16:16" x14ac:dyDescent="0.3">
      <c r="P448514" s="83"/>
    </row>
    <row r="448515" spans="16:16" x14ac:dyDescent="0.3">
      <c r="P448515" s="83"/>
    </row>
    <row r="448516" spans="16:16" x14ac:dyDescent="0.3">
      <c r="P448516" s="83"/>
    </row>
    <row r="448517" spans="16:16" x14ac:dyDescent="0.3">
      <c r="P448517" s="83"/>
    </row>
    <row r="448518" spans="16:16" x14ac:dyDescent="0.3">
      <c r="P448518" s="83"/>
    </row>
    <row r="448519" spans="16:16" x14ac:dyDescent="0.3">
      <c r="P448519" s="83"/>
    </row>
    <row r="448520" spans="16:16" x14ac:dyDescent="0.3">
      <c r="P448520" s="83"/>
    </row>
    <row r="448521" spans="16:16" x14ac:dyDescent="0.3">
      <c r="P448521" s="83"/>
    </row>
    <row r="448522" spans="16:16" x14ac:dyDescent="0.3">
      <c r="P448522" s="83"/>
    </row>
    <row r="448523" spans="16:16" x14ac:dyDescent="0.3">
      <c r="P448523" s="83"/>
    </row>
    <row r="448524" spans="16:16" x14ac:dyDescent="0.3">
      <c r="P448524" s="83"/>
    </row>
    <row r="448525" spans="16:16" x14ac:dyDescent="0.3">
      <c r="P448525" s="83"/>
    </row>
    <row r="448526" spans="16:16" x14ac:dyDescent="0.3">
      <c r="P448526" s="83"/>
    </row>
    <row r="448527" spans="16:16" x14ac:dyDescent="0.3">
      <c r="P448527" s="83"/>
    </row>
    <row r="448528" spans="16:16" x14ac:dyDescent="0.3">
      <c r="P448528" s="83"/>
    </row>
    <row r="448529" spans="16:16" x14ac:dyDescent="0.3">
      <c r="P448529" s="83"/>
    </row>
    <row r="448530" spans="16:16" x14ac:dyDescent="0.3">
      <c r="P448530" s="83"/>
    </row>
    <row r="448531" spans="16:16" x14ac:dyDescent="0.3">
      <c r="P448531" s="83"/>
    </row>
    <row r="448532" spans="16:16" x14ac:dyDescent="0.3">
      <c r="P448532" s="83"/>
    </row>
    <row r="448533" spans="16:16" x14ac:dyDescent="0.3">
      <c r="P448533" s="83"/>
    </row>
    <row r="448534" spans="16:16" x14ac:dyDescent="0.3">
      <c r="P448534" s="83"/>
    </row>
    <row r="448535" spans="16:16" x14ac:dyDescent="0.3">
      <c r="P448535" s="83"/>
    </row>
    <row r="448536" spans="16:16" x14ac:dyDescent="0.3">
      <c r="P448536" s="83"/>
    </row>
    <row r="448537" spans="16:16" x14ac:dyDescent="0.3">
      <c r="P448537" s="83"/>
    </row>
    <row r="448538" spans="16:16" x14ac:dyDescent="0.3">
      <c r="P448538" s="83"/>
    </row>
    <row r="448539" spans="16:16" x14ac:dyDescent="0.3">
      <c r="P448539" s="83"/>
    </row>
    <row r="448540" spans="16:16" x14ac:dyDescent="0.3">
      <c r="P448540" s="83"/>
    </row>
    <row r="448541" spans="16:16" x14ac:dyDescent="0.3">
      <c r="P448541" s="83"/>
    </row>
    <row r="448542" spans="16:16" x14ac:dyDescent="0.3">
      <c r="P448542" s="83"/>
    </row>
    <row r="448543" spans="16:16" x14ac:dyDescent="0.3">
      <c r="P448543" s="83"/>
    </row>
    <row r="448544" spans="16:16" x14ac:dyDescent="0.3">
      <c r="P448544" s="83"/>
    </row>
    <row r="448545" spans="16:16" x14ac:dyDescent="0.3">
      <c r="P448545" s="83"/>
    </row>
    <row r="448546" spans="16:16" x14ac:dyDescent="0.3">
      <c r="P448546" s="83"/>
    </row>
    <row r="448547" spans="16:16" x14ac:dyDescent="0.3">
      <c r="P448547" s="83"/>
    </row>
    <row r="448548" spans="16:16" x14ac:dyDescent="0.3">
      <c r="P448548" s="83"/>
    </row>
    <row r="448549" spans="16:16" x14ac:dyDescent="0.3">
      <c r="P448549" s="83"/>
    </row>
    <row r="448550" spans="16:16" x14ac:dyDescent="0.3">
      <c r="P448550" s="83"/>
    </row>
    <row r="448551" spans="16:16" x14ac:dyDescent="0.3">
      <c r="P448551" s="83"/>
    </row>
    <row r="448552" spans="16:16" x14ac:dyDescent="0.3">
      <c r="P448552" s="83"/>
    </row>
    <row r="448553" spans="16:16" x14ac:dyDescent="0.3">
      <c r="P448553" s="83"/>
    </row>
    <row r="448554" spans="16:16" x14ac:dyDescent="0.3">
      <c r="P448554" s="83"/>
    </row>
    <row r="448555" spans="16:16" x14ac:dyDescent="0.3">
      <c r="P448555" s="83"/>
    </row>
    <row r="448556" spans="16:16" x14ac:dyDescent="0.3">
      <c r="P448556" s="83"/>
    </row>
    <row r="448557" spans="16:16" x14ac:dyDescent="0.3">
      <c r="P448557" s="83"/>
    </row>
    <row r="448558" spans="16:16" x14ac:dyDescent="0.3">
      <c r="P448558" s="83"/>
    </row>
    <row r="448559" spans="16:16" x14ac:dyDescent="0.3">
      <c r="P448559" s="83"/>
    </row>
    <row r="448560" spans="16:16" x14ac:dyDescent="0.3">
      <c r="P448560" s="83"/>
    </row>
    <row r="448561" spans="16:16" x14ac:dyDescent="0.3">
      <c r="P448561" s="83"/>
    </row>
    <row r="448562" spans="16:16" x14ac:dyDescent="0.3">
      <c r="P448562" s="83"/>
    </row>
    <row r="448563" spans="16:16" x14ac:dyDescent="0.3">
      <c r="P448563" s="83"/>
    </row>
    <row r="448564" spans="16:16" x14ac:dyDescent="0.3">
      <c r="P448564" s="83"/>
    </row>
    <row r="448565" spans="16:16" x14ac:dyDescent="0.3">
      <c r="P448565" s="83"/>
    </row>
    <row r="448566" spans="16:16" x14ac:dyDescent="0.3">
      <c r="P448566" s="83"/>
    </row>
    <row r="448567" spans="16:16" x14ac:dyDescent="0.3">
      <c r="P448567" s="83"/>
    </row>
    <row r="448568" spans="16:16" x14ac:dyDescent="0.3">
      <c r="P448568" s="83"/>
    </row>
    <row r="448569" spans="16:16" x14ac:dyDescent="0.3">
      <c r="P448569" s="83"/>
    </row>
    <row r="448570" spans="16:16" x14ac:dyDescent="0.3">
      <c r="P448570" s="83"/>
    </row>
    <row r="448571" spans="16:16" x14ac:dyDescent="0.3">
      <c r="P448571" s="83"/>
    </row>
    <row r="448572" spans="16:16" x14ac:dyDescent="0.3">
      <c r="P448572" s="83"/>
    </row>
    <row r="448573" spans="16:16" x14ac:dyDescent="0.3">
      <c r="P448573" s="83"/>
    </row>
    <row r="448574" spans="16:16" x14ac:dyDescent="0.3">
      <c r="P448574" s="83"/>
    </row>
    <row r="448575" spans="16:16" x14ac:dyDescent="0.3">
      <c r="P448575" s="83"/>
    </row>
    <row r="448576" spans="16:16" x14ac:dyDescent="0.3">
      <c r="P448576" s="83"/>
    </row>
    <row r="448577" spans="16:16" x14ac:dyDescent="0.3">
      <c r="P448577" s="83"/>
    </row>
    <row r="448578" spans="16:16" x14ac:dyDescent="0.3">
      <c r="P448578" s="83"/>
    </row>
    <row r="448579" spans="16:16" x14ac:dyDescent="0.3">
      <c r="P448579" s="83"/>
    </row>
    <row r="448580" spans="16:16" x14ac:dyDescent="0.3">
      <c r="P448580" s="83"/>
    </row>
    <row r="448581" spans="16:16" x14ac:dyDescent="0.3">
      <c r="P448581" s="83"/>
    </row>
    <row r="448582" spans="16:16" x14ac:dyDescent="0.3">
      <c r="P448582" s="83"/>
    </row>
    <row r="448583" spans="16:16" x14ac:dyDescent="0.3">
      <c r="P448583" s="83"/>
    </row>
    <row r="448584" spans="16:16" x14ac:dyDescent="0.3">
      <c r="P448584" s="83"/>
    </row>
    <row r="448585" spans="16:16" x14ac:dyDescent="0.3">
      <c r="P448585" s="83"/>
    </row>
    <row r="448586" spans="16:16" x14ac:dyDescent="0.3">
      <c r="P448586" s="83"/>
    </row>
    <row r="448587" spans="16:16" x14ac:dyDescent="0.3">
      <c r="P448587" s="83"/>
    </row>
    <row r="448588" spans="16:16" x14ac:dyDescent="0.3">
      <c r="P448588" s="83"/>
    </row>
    <row r="448589" spans="16:16" x14ac:dyDescent="0.3">
      <c r="P448589" s="83"/>
    </row>
    <row r="448590" spans="16:16" x14ac:dyDescent="0.3">
      <c r="P448590" s="83"/>
    </row>
    <row r="448591" spans="16:16" x14ac:dyDescent="0.3">
      <c r="P448591" s="83"/>
    </row>
    <row r="448592" spans="16:16" x14ac:dyDescent="0.3">
      <c r="P448592" s="83"/>
    </row>
    <row r="448593" spans="16:16" x14ac:dyDescent="0.3">
      <c r="P448593" s="83"/>
    </row>
    <row r="448594" spans="16:16" x14ac:dyDescent="0.3">
      <c r="P448594" s="83"/>
    </row>
    <row r="448595" spans="16:16" x14ac:dyDescent="0.3">
      <c r="P448595" s="83"/>
    </row>
    <row r="448596" spans="16:16" x14ac:dyDescent="0.3">
      <c r="P448596" s="83"/>
    </row>
    <row r="448597" spans="16:16" x14ac:dyDescent="0.3">
      <c r="P448597" s="83"/>
    </row>
    <row r="448598" spans="16:16" x14ac:dyDescent="0.3">
      <c r="P448598" s="83"/>
    </row>
    <row r="448599" spans="16:16" x14ac:dyDescent="0.3">
      <c r="P448599" s="83"/>
    </row>
    <row r="448600" spans="16:16" x14ac:dyDescent="0.3">
      <c r="P448600" s="83"/>
    </row>
    <row r="448601" spans="16:16" x14ac:dyDescent="0.3">
      <c r="P448601" s="83"/>
    </row>
    <row r="448602" spans="16:16" x14ac:dyDescent="0.3">
      <c r="P448602" s="83"/>
    </row>
    <row r="448603" spans="16:16" x14ac:dyDescent="0.3">
      <c r="P448603" s="83"/>
    </row>
    <row r="448604" spans="16:16" x14ac:dyDescent="0.3">
      <c r="P448604" s="83"/>
    </row>
    <row r="448605" spans="16:16" x14ac:dyDescent="0.3">
      <c r="P448605" s="83"/>
    </row>
    <row r="448606" spans="16:16" x14ac:dyDescent="0.3">
      <c r="P448606" s="83"/>
    </row>
    <row r="448607" spans="16:16" x14ac:dyDescent="0.3">
      <c r="P448607" s="83"/>
    </row>
    <row r="448608" spans="16:16" x14ac:dyDescent="0.3">
      <c r="P448608" s="83"/>
    </row>
    <row r="448609" spans="16:16" x14ac:dyDescent="0.3">
      <c r="P448609" s="83"/>
    </row>
    <row r="448610" spans="16:16" x14ac:dyDescent="0.3">
      <c r="P448610" s="83"/>
    </row>
    <row r="448611" spans="16:16" x14ac:dyDescent="0.3">
      <c r="P448611" s="83"/>
    </row>
    <row r="448612" spans="16:16" x14ac:dyDescent="0.3">
      <c r="P448612" s="83"/>
    </row>
    <row r="448613" spans="16:16" x14ac:dyDescent="0.3">
      <c r="P448613" s="83"/>
    </row>
    <row r="448614" spans="16:16" x14ac:dyDescent="0.3">
      <c r="P448614" s="83"/>
    </row>
    <row r="448615" spans="16:16" x14ac:dyDescent="0.3">
      <c r="P448615" s="83"/>
    </row>
    <row r="448616" spans="16:16" x14ac:dyDescent="0.3">
      <c r="P448616" s="83"/>
    </row>
    <row r="448617" spans="16:16" x14ac:dyDescent="0.3">
      <c r="P448617" s="83"/>
    </row>
    <row r="448618" spans="16:16" x14ac:dyDescent="0.3">
      <c r="P448618" s="83"/>
    </row>
    <row r="448619" spans="16:16" x14ac:dyDescent="0.3">
      <c r="P448619" s="83"/>
    </row>
    <row r="448620" spans="16:16" x14ac:dyDescent="0.3">
      <c r="P448620" s="83"/>
    </row>
    <row r="448621" spans="16:16" x14ac:dyDescent="0.3">
      <c r="P448621" s="83"/>
    </row>
    <row r="448622" spans="16:16" x14ac:dyDescent="0.3">
      <c r="P448622" s="83"/>
    </row>
    <row r="448623" spans="16:16" x14ac:dyDescent="0.3">
      <c r="P448623" s="83"/>
    </row>
    <row r="448624" spans="16:16" x14ac:dyDescent="0.3">
      <c r="P448624" s="83"/>
    </row>
    <row r="448625" spans="16:16" x14ac:dyDescent="0.3">
      <c r="P448625" s="83"/>
    </row>
    <row r="448626" spans="16:16" x14ac:dyDescent="0.3">
      <c r="P448626" s="83"/>
    </row>
    <row r="448627" spans="16:16" x14ac:dyDescent="0.3">
      <c r="P448627" s="83"/>
    </row>
    <row r="448628" spans="16:16" x14ac:dyDescent="0.3">
      <c r="P448628" s="83"/>
    </row>
    <row r="448629" spans="16:16" x14ac:dyDescent="0.3">
      <c r="P448629" s="83"/>
    </row>
    <row r="448630" spans="16:16" x14ac:dyDescent="0.3">
      <c r="P448630" s="83"/>
    </row>
    <row r="448631" spans="16:16" x14ac:dyDescent="0.3">
      <c r="P448631" s="83"/>
    </row>
    <row r="448632" spans="16:16" x14ac:dyDescent="0.3">
      <c r="P448632" s="83"/>
    </row>
    <row r="448633" spans="16:16" x14ac:dyDescent="0.3">
      <c r="P448633" s="83"/>
    </row>
    <row r="448634" spans="16:16" x14ac:dyDescent="0.3">
      <c r="P448634" s="83"/>
    </row>
    <row r="448635" spans="16:16" x14ac:dyDescent="0.3">
      <c r="P448635" s="83"/>
    </row>
    <row r="448636" spans="16:16" x14ac:dyDescent="0.3">
      <c r="P448636" s="83"/>
    </row>
    <row r="448637" spans="16:16" x14ac:dyDescent="0.3">
      <c r="P448637" s="83"/>
    </row>
    <row r="448638" spans="16:16" x14ac:dyDescent="0.3">
      <c r="P448638" s="83"/>
    </row>
    <row r="448639" spans="16:16" x14ac:dyDescent="0.3">
      <c r="P448639" s="83"/>
    </row>
    <row r="448640" spans="16:16" x14ac:dyDescent="0.3">
      <c r="P448640" s="83"/>
    </row>
    <row r="448641" spans="16:16" x14ac:dyDescent="0.3">
      <c r="P448641" s="83"/>
    </row>
    <row r="448642" spans="16:16" x14ac:dyDescent="0.3">
      <c r="P448642" s="83"/>
    </row>
    <row r="448643" spans="16:16" x14ac:dyDescent="0.3">
      <c r="P448643" s="83"/>
    </row>
    <row r="448644" spans="16:16" x14ac:dyDescent="0.3">
      <c r="P448644" s="83"/>
    </row>
    <row r="448645" spans="16:16" x14ac:dyDescent="0.3">
      <c r="P448645" s="83"/>
    </row>
    <row r="448646" spans="16:16" x14ac:dyDescent="0.3">
      <c r="P448646" s="83"/>
    </row>
    <row r="448647" spans="16:16" x14ac:dyDescent="0.3">
      <c r="P448647" s="83"/>
    </row>
    <row r="448648" spans="16:16" x14ac:dyDescent="0.3">
      <c r="P448648" s="83"/>
    </row>
    <row r="448649" spans="16:16" x14ac:dyDescent="0.3">
      <c r="P448649" s="83"/>
    </row>
    <row r="448650" spans="16:16" x14ac:dyDescent="0.3">
      <c r="P448650" s="83"/>
    </row>
    <row r="448651" spans="16:16" x14ac:dyDescent="0.3">
      <c r="P448651" s="83"/>
    </row>
    <row r="448652" spans="16:16" x14ac:dyDescent="0.3">
      <c r="P448652" s="83"/>
    </row>
    <row r="448653" spans="16:16" x14ac:dyDescent="0.3">
      <c r="P448653" s="83"/>
    </row>
    <row r="448654" spans="16:16" x14ac:dyDescent="0.3">
      <c r="P448654" s="83"/>
    </row>
    <row r="448655" spans="16:16" x14ac:dyDescent="0.3">
      <c r="P448655" s="83"/>
    </row>
    <row r="448656" spans="16:16" x14ac:dyDescent="0.3">
      <c r="P448656" s="83"/>
    </row>
    <row r="448657" spans="16:16" x14ac:dyDescent="0.3">
      <c r="P448657" s="83"/>
    </row>
    <row r="448658" spans="16:16" x14ac:dyDescent="0.3">
      <c r="P448658" s="83"/>
    </row>
    <row r="448659" spans="16:16" x14ac:dyDescent="0.3">
      <c r="P448659" s="83"/>
    </row>
    <row r="448660" spans="16:16" x14ac:dyDescent="0.3">
      <c r="P448660" s="83"/>
    </row>
    <row r="448661" spans="16:16" x14ac:dyDescent="0.3">
      <c r="P448661" s="83"/>
    </row>
    <row r="448662" spans="16:16" x14ac:dyDescent="0.3">
      <c r="P448662" s="83"/>
    </row>
    <row r="448663" spans="16:16" x14ac:dyDescent="0.3">
      <c r="P448663" s="83"/>
    </row>
    <row r="448664" spans="16:16" x14ac:dyDescent="0.3">
      <c r="P448664" s="83"/>
    </row>
    <row r="448665" spans="16:16" x14ac:dyDescent="0.3">
      <c r="P448665" s="83"/>
    </row>
    <row r="448666" spans="16:16" x14ac:dyDescent="0.3">
      <c r="P448666" s="83"/>
    </row>
    <row r="448667" spans="16:16" x14ac:dyDescent="0.3">
      <c r="P448667" s="83"/>
    </row>
    <row r="448668" spans="16:16" x14ac:dyDescent="0.3">
      <c r="P448668" s="83"/>
    </row>
    <row r="448669" spans="16:16" x14ac:dyDescent="0.3">
      <c r="P448669" s="83"/>
    </row>
    <row r="448670" spans="16:16" x14ac:dyDescent="0.3">
      <c r="P448670" s="83"/>
    </row>
    <row r="448671" spans="16:16" x14ac:dyDescent="0.3">
      <c r="P448671" s="83"/>
    </row>
    <row r="448672" spans="16:16" x14ac:dyDescent="0.3">
      <c r="P448672" s="83"/>
    </row>
    <row r="448673" spans="16:16" x14ac:dyDescent="0.3">
      <c r="P448673" s="83"/>
    </row>
    <row r="448674" spans="16:16" x14ac:dyDescent="0.3">
      <c r="P448674" s="83"/>
    </row>
    <row r="448675" spans="16:16" x14ac:dyDescent="0.3">
      <c r="P448675" s="83"/>
    </row>
    <row r="448676" spans="16:16" x14ac:dyDescent="0.3">
      <c r="P448676" s="83"/>
    </row>
    <row r="448677" spans="16:16" x14ac:dyDescent="0.3">
      <c r="P448677" s="83"/>
    </row>
    <row r="448678" spans="16:16" x14ac:dyDescent="0.3">
      <c r="P448678" s="83"/>
    </row>
    <row r="448679" spans="16:16" x14ac:dyDescent="0.3">
      <c r="P448679" s="83"/>
    </row>
    <row r="448680" spans="16:16" x14ac:dyDescent="0.3">
      <c r="P448680" s="83"/>
    </row>
    <row r="448681" spans="16:16" x14ac:dyDescent="0.3">
      <c r="P448681" s="83"/>
    </row>
    <row r="448682" spans="16:16" x14ac:dyDescent="0.3">
      <c r="P448682" s="83"/>
    </row>
    <row r="448683" spans="16:16" x14ac:dyDescent="0.3">
      <c r="P448683" s="83"/>
    </row>
    <row r="448684" spans="16:16" x14ac:dyDescent="0.3">
      <c r="P448684" s="83"/>
    </row>
    <row r="448685" spans="16:16" x14ac:dyDescent="0.3">
      <c r="P448685" s="83"/>
    </row>
    <row r="448686" spans="16:16" x14ac:dyDescent="0.3">
      <c r="P448686" s="83"/>
    </row>
    <row r="448687" spans="16:16" x14ac:dyDescent="0.3">
      <c r="P448687" s="83"/>
    </row>
    <row r="448688" spans="16:16" x14ac:dyDescent="0.3">
      <c r="P448688" s="83"/>
    </row>
    <row r="448689" spans="16:16" x14ac:dyDescent="0.3">
      <c r="P448689" s="83"/>
    </row>
    <row r="448690" spans="16:16" x14ac:dyDescent="0.3">
      <c r="P448690" s="83"/>
    </row>
    <row r="448691" spans="16:16" x14ac:dyDescent="0.3">
      <c r="P448691" s="83"/>
    </row>
    <row r="448692" spans="16:16" x14ac:dyDescent="0.3">
      <c r="P448692" s="83"/>
    </row>
    <row r="448693" spans="16:16" x14ac:dyDescent="0.3">
      <c r="P448693" s="83"/>
    </row>
    <row r="448694" spans="16:16" x14ac:dyDescent="0.3">
      <c r="P448694" s="83"/>
    </row>
    <row r="448695" spans="16:16" x14ac:dyDescent="0.3">
      <c r="P448695" s="83"/>
    </row>
    <row r="448696" spans="16:16" x14ac:dyDescent="0.3">
      <c r="P448696" s="83"/>
    </row>
    <row r="448697" spans="16:16" x14ac:dyDescent="0.3">
      <c r="P448697" s="83"/>
    </row>
    <row r="448698" spans="16:16" x14ac:dyDescent="0.3">
      <c r="P448698" s="83"/>
    </row>
    <row r="448699" spans="16:16" x14ac:dyDescent="0.3">
      <c r="P448699" s="83"/>
    </row>
    <row r="448700" spans="16:16" x14ac:dyDescent="0.3">
      <c r="P448700" s="83"/>
    </row>
    <row r="448701" spans="16:16" x14ac:dyDescent="0.3">
      <c r="P448701" s="83"/>
    </row>
    <row r="448702" spans="16:16" x14ac:dyDescent="0.3">
      <c r="P448702" s="83"/>
    </row>
    <row r="448703" spans="16:16" x14ac:dyDescent="0.3">
      <c r="P448703" s="83"/>
    </row>
    <row r="448704" spans="16:16" x14ac:dyDescent="0.3">
      <c r="P448704" s="83"/>
    </row>
    <row r="448705" spans="16:16" x14ac:dyDescent="0.3">
      <c r="P448705" s="83"/>
    </row>
    <row r="448706" spans="16:16" x14ac:dyDescent="0.3">
      <c r="P448706" s="83"/>
    </row>
    <row r="448707" spans="16:16" x14ac:dyDescent="0.3">
      <c r="P448707" s="83"/>
    </row>
    <row r="448708" spans="16:16" x14ac:dyDescent="0.3">
      <c r="P448708" s="83"/>
    </row>
    <row r="448709" spans="16:16" x14ac:dyDescent="0.3">
      <c r="P448709" s="83"/>
    </row>
    <row r="448710" spans="16:16" x14ac:dyDescent="0.3">
      <c r="P448710" s="83"/>
    </row>
    <row r="448711" spans="16:16" x14ac:dyDescent="0.3">
      <c r="P448711" s="83"/>
    </row>
    <row r="448712" spans="16:16" x14ac:dyDescent="0.3">
      <c r="P448712" s="83"/>
    </row>
    <row r="448713" spans="16:16" x14ac:dyDescent="0.3">
      <c r="P448713" s="83"/>
    </row>
    <row r="448714" spans="16:16" x14ac:dyDescent="0.3">
      <c r="P448714" s="83"/>
    </row>
    <row r="448715" spans="16:16" x14ac:dyDescent="0.3">
      <c r="P448715" s="83"/>
    </row>
    <row r="448716" spans="16:16" x14ac:dyDescent="0.3">
      <c r="P448716" s="83"/>
    </row>
    <row r="448717" spans="16:16" x14ac:dyDescent="0.3">
      <c r="P448717" s="83"/>
    </row>
    <row r="448718" spans="16:16" x14ac:dyDescent="0.3">
      <c r="P448718" s="83"/>
    </row>
    <row r="448719" spans="16:16" x14ac:dyDescent="0.3">
      <c r="P448719" s="83"/>
    </row>
    <row r="448720" spans="16:16" x14ac:dyDescent="0.3">
      <c r="P448720" s="83"/>
    </row>
    <row r="448721" spans="16:16" x14ac:dyDescent="0.3">
      <c r="P448721" s="83"/>
    </row>
    <row r="448722" spans="16:16" x14ac:dyDescent="0.3">
      <c r="P448722" s="83"/>
    </row>
    <row r="448723" spans="16:16" x14ac:dyDescent="0.3">
      <c r="P448723" s="83"/>
    </row>
    <row r="448724" spans="16:16" x14ac:dyDescent="0.3">
      <c r="P448724" s="83"/>
    </row>
    <row r="448725" spans="16:16" x14ac:dyDescent="0.3">
      <c r="P448725" s="83"/>
    </row>
    <row r="448726" spans="16:16" x14ac:dyDescent="0.3">
      <c r="P448726" s="83"/>
    </row>
    <row r="448727" spans="16:16" x14ac:dyDescent="0.3">
      <c r="P448727" s="83"/>
    </row>
    <row r="448728" spans="16:16" x14ac:dyDescent="0.3">
      <c r="P448728" s="83"/>
    </row>
    <row r="448729" spans="16:16" x14ac:dyDescent="0.3">
      <c r="P448729" s="83"/>
    </row>
    <row r="448730" spans="16:16" x14ac:dyDescent="0.3">
      <c r="P448730" s="83"/>
    </row>
    <row r="448731" spans="16:16" x14ac:dyDescent="0.3">
      <c r="P448731" s="83"/>
    </row>
    <row r="448732" spans="16:16" x14ac:dyDescent="0.3">
      <c r="P448732" s="83"/>
    </row>
    <row r="448733" spans="16:16" x14ac:dyDescent="0.3">
      <c r="P448733" s="83"/>
    </row>
    <row r="448734" spans="16:16" x14ac:dyDescent="0.3">
      <c r="P448734" s="83"/>
    </row>
    <row r="448735" spans="16:16" x14ac:dyDescent="0.3">
      <c r="P448735" s="83"/>
    </row>
    <row r="448736" spans="16:16" x14ac:dyDescent="0.3">
      <c r="P448736" s="83"/>
    </row>
    <row r="448737" spans="16:16" x14ac:dyDescent="0.3">
      <c r="P448737" s="83"/>
    </row>
    <row r="448738" spans="16:16" x14ac:dyDescent="0.3">
      <c r="P448738" s="83"/>
    </row>
    <row r="448739" spans="16:16" x14ac:dyDescent="0.3">
      <c r="P448739" s="83"/>
    </row>
    <row r="448740" spans="16:16" x14ac:dyDescent="0.3">
      <c r="P448740" s="83"/>
    </row>
    <row r="448741" spans="16:16" x14ac:dyDescent="0.3">
      <c r="P448741" s="83"/>
    </row>
    <row r="448742" spans="16:16" x14ac:dyDescent="0.3">
      <c r="P448742" s="83"/>
    </row>
    <row r="448743" spans="16:16" x14ac:dyDescent="0.3">
      <c r="P448743" s="83"/>
    </row>
    <row r="448744" spans="16:16" x14ac:dyDescent="0.3">
      <c r="P448744" s="83"/>
    </row>
    <row r="448745" spans="16:16" x14ac:dyDescent="0.3">
      <c r="P448745" s="83"/>
    </row>
    <row r="448746" spans="16:16" x14ac:dyDescent="0.3">
      <c r="P448746" s="83"/>
    </row>
    <row r="448747" spans="16:16" x14ac:dyDescent="0.3">
      <c r="P448747" s="83"/>
    </row>
    <row r="448748" spans="16:16" x14ac:dyDescent="0.3">
      <c r="P448748" s="83"/>
    </row>
    <row r="448749" spans="16:16" x14ac:dyDescent="0.3">
      <c r="P448749" s="83"/>
    </row>
    <row r="448750" spans="16:16" x14ac:dyDescent="0.3">
      <c r="P448750" s="83"/>
    </row>
    <row r="448751" spans="16:16" x14ac:dyDescent="0.3">
      <c r="P448751" s="83"/>
    </row>
    <row r="448752" spans="16:16" x14ac:dyDescent="0.3">
      <c r="P448752" s="83"/>
    </row>
    <row r="448753" spans="16:16" x14ac:dyDescent="0.3">
      <c r="P448753" s="83"/>
    </row>
    <row r="448754" spans="16:16" x14ac:dyDescent="0.3">
      <c r="P448754" s="83"/>
    </row>
    <row r="448755" spans="16:16" x14ac:dyDescent="0.3">
      <c r="P448755" s="83"/>
    </row>
    <row r="448756" spans="16:16" x14ac:dyDescent="0.3">
      <c r="P448756" s="83"/>
    </row>
    <row r="448757" spans="16:16" x14ac:dyDescent="0.3">
      <c r="P448757" s="83"/>
    </row>
    <row r="448758" spans="16:16" x14ac:dyDescent="0.3">
      <c r="P448758" s="83"/>
    </row>
    <row r="448759" spans="16:16" x14ac:dyDescent="0.3">
      <c r="P448759" s="83"/>
    </row>
    <row r="448760" spans="16:16" x14ac:dyDescent="0.3">
      <c r="P448760" s="83"/>
    </row>
    <row r="448761" spans="16:16" x14ac:dyDescent="0.3">
      <c r="P448761" s="83"/>
    </row>
    <row r="448762" spans="16:16" x14ac:dyDescent="0.3">
      <c r="P448762" s="83"/>
    </row>
    <row r="448763" spans="16:16" x14ac:dyDescent="0.3">
      <c r="P448763" s="83"/>
    </row>
    <row r="448764" spans="16:16" x14ac:dyDescent="0.3">
      <c r="P448764" s="83"/>
    </row>
    <row r="448765" spans="16:16" x14ac:dyDescent="0.3">
      <c r="P448765" s="83"/>
    </row>
    <row r="448766" spans="16:16" x14ac:dyDescent="0.3">
      <c r="P448766" s="83"/>
    </row>
    <row r="448767" spans="16:16" x14ac:dyDescent="0.3">
      <c r="P448767" s="83"/>
    </row>
    <row r="448768" spans="16:16" x14ac:dyDescent="0.3">
      <c r="P448768" s="83"/>
    </row>
    <row r="448769" spans="16:16" x14ac:dyDescent="0.3">
      <c r="P448769" s="83"/>
    </row>
    <row r="448770" spans="16:16" x14ac:dyDescent="0.3">
      <c r="P448770" s="83"/>
    </row>
    <row r="448771" spans="16:16" x14ac:dyDescent="0.3">
      <c r="P448771" s="83"/>
    </row>
    <row r="448772" spans="16:16" x14ac:dyDescent="0.3">
      <c r="P448772" s="83"/>
    </row>
    <row r="448773" spans="16:16" x14ac:dyDescent="0.3">
      <c r="P448773" s="83"/>
    </row>
    <row r="448774" spans="16:16" x14ac:dyDescent="0.3">
      <c r="P448774" s="83"/>
    </row>
    <row r="448775" spans="16:16" x14ac:dyDescent="0.3">
      <c r="P448775" s="83"/>
    </row>
    <row r="448776" spans="16:16" x14ac:dyDescent="0.3">
      <c r="P448776" s="83"/>
    </row>
    <row r="448777" spans="16:16" x14ac:dyDescent="0.3">
      <c r="P448777" s="83"/>
    </row>
    <row r="448778" spans="16:16" x14ac:dyDescent="0.3">
      <c r="P448778" s="83"/>
    </row>
    <row r="448779" spans="16:16" x14ac:dyDescent="0.3">
      <c r="P448779" s="83"/>
    </row>
    <row r="448780" spans="16:16" x14ac:dyDescent="0.3">
      <c r="P448780" s="83"/>
    </row>
    <row r="448781" spans="16:16" x14ac:dyDescent="0.3">
      <c r="P448781" s="83"/>
    </row>
    <row r="448782" spans="16:16" x14ac:dyDescent="0.3">
      <c r="P448782" s="83"/>
    </row>
    <row r="448783" spans="16:16" x14ac:dyDescent="0.3">
      <c r="P448783" s="83"/>
    </row>
    <row r="448784" spans="16:16" x14ac:dyDescent="0.3">
      <c r="P448784" s="83"/>
    </row>
    <row r="448785" spans="16:16" x14ac:dyDescent="0.3">
      <c r="P448785" s="83"/>
    </row>
    <row r="448786" spans="16:16" x14ac:dyDescent="0.3">
      <c r="P448786" s="83"/>
    </row>
    <row r="448787" spans="16:16" x14ac:dyDescent="0.3">
      <c r="P448787" s="83"/>
    </row>
    <row r="448788" spans="16:16" x14ac:dyDescent="0.3">
      <c r="P448788" s="83"/>
    </row>
    <row r="448789" spans="16:16" x14ac:dyDescent="0.3">
      <c r="P448789" s="83"/>
    </row>
    <row r="448790" spans="16:16" x14ac:dyDescent="0.3">
      <c r="P448790" s="83"/>
    </row>
    <row r="448791" spans="16:16" x14ac:dyDescent="0.3">
      <c r="P448791" s="83"/>
    </row>
    <row r="448792" spans="16:16" x14ac:dyDescent="0.3">
      <c r="P448792" s="83"/>
    </row>
    <row r="448793" spans="16:16" x14ac:dyDescent="0.3">
      <c r="P448793" s="83"/>
    </row>
    <row r="448794" spans="16:16" x14ac:dyDescent="0.3">
      <c r="P448794" s="83"/>
    </row>
    <row r="448795" spans="16:16" x14ac:dyDescent="0.3">
      <c r="P448795" s="83"/>
    </row>
    <row r="448796" spans="16:16" x14ac:dyDescent="0.3">
      <c r="P448796" s="83"/>
    </row>
    <row r="448797" spans="16:16" x14ac:dyDescent="0.3">
      <c r="P448797" s="83"/>
    </row>
    <row r="448798" spans="16:16" x14ac:dyDescent="0.3">
      <c r="P448798" s="83"/>
    </row>
    <row r="448799" spans="16:16" x14ac:dyDescent="0.3">
      <c r="P448799" s="83"/>
    </row>
    <row r="448800" spans="16:16" x14ac:dyDescent="0.3">
      <c r="P448800" s="83"/>
    </row>
    <row r="448801" spans="16:16" x14ac:dyDescent="0.3">
      <c r="P448801" s="83"/>
    </row>
    <row r="448802" spans="16:16" x14ac:dyDescent="0.3">
      <c r="P448802" s="83"/>
    </row>
    <row r="448803" spans="16:16" x14ac:dyDescent="0.3">
      <c r="P448803" s="83"/>
    </row>
    <row r="448804" spans="16:16" x14ac:dyDescent="0.3">
      <c r="P448804" s="83"/>
    </row>
    <row r="448805" spans="16:16" x14ac:dyDescent="0.3">
      <c r="P448805" s="83"/>
    </row>
    <row r="448806" spans="16:16" x14ac:dyDescent="0.3">
      <c r="P448806" s="83"/>
    </row>
    <row r="448807" spans="16:16" x14ac:dyDescent="0.3">
      <c r="P448807" s="83"/>
    </row>
    <row r="448808" spans="16:16" x14ac:dyDescent="0.3">
      <c r="P448808" s="83"/>
    </row>
    <row r="448809" spans="16:16" x14ac:dyDescent="0.3">
      <c r="P448809" s="83"/>
    </row>
    <row r="448810" spans="16:16" x14ac:dyDescent="0.3">
      <c r="P448810" s="83"/>
    </row>
    <row r="448811" spans="16:16" x14ac:dyDescent="0.3">
      <c r="P448811" s="83"/>
    </row>
    <row r="448812" spans="16:16" x14ac:dyDescent="0.3">
      <c r="P448812" s="83"/>
    </row>
    <row r="448813" spans="16:16" x14ac:dyDescent="0.3">
      <c r="P448813" s="83"/>
    </row>
    <row r="448814" spans="16:16" x14ac:dyDescent="0.3">
      <c r="P448814" s="83"/>
    </row>
    <row r="448815" spans="16:16" x14ac:dyDescent="0.3">
      <c r="P448815" s="83"/>
    </row>
    <row r="448816" spans="16:16" x14ac:dyDescent="0.3">
      <c r="P448816" s="83"/>
    </row>
    <row r="448817" spans="16:16" x14ac:dyDescent="0.3">
      <c r="P448817" s="83"/>
    </row>
    <row r="448818" spans="16:16" x14ac:dyDescent="0.3">
      <c r="P448818" s="83"/>
    </row>
    <row r="448819" spans="16:16" x14ac:dyDescent="0.3">
      <c r="P448819" s="83"/>
    </row>
    <row r="448820" spans="16:16" x14ac:dyDescent="0.3">
      <c r="P448820" s="83"/>
    </row>
    <row r="448821" spans="16:16" x14ac:dyDescent="0.3">
      <c r="P448821" s="83"/>
    </row>
    <row r="448822" spans="16:16" x14ac:dyDescent="0.3">
      <c r="P448822" s="83"/>
    </row>
    <row r="448823" spans="16:16" x14ac:dyDescent="0.3">
      <c r="P448823" s="83"/>
    </row>
    <row r="448824" spans="16:16" x14ac:dyDescent="0.3">
      <c r="P448824" s="83"/>
    </row>
    <row r="448825" spans="16:16" x14ac:dyDescent="0.3">
      <c r="P448825" s="83"/>
    </row>
    <row r="448826" spans="16:16" x14ac:dyDescent="0.3">
      <c r="P448826" s="83"/>
    </row>
    <row r="448827" spans="16:16" x14ac:dyDescent="0.3">
      <c r="P448827" s="83"/>
    </row>
    <row r="448828" spans="16:16" x14ac:dyDescent="0.3">
      <c r="P448828" s="83"/>
    </row>
    <row r="448829" spans="16:16" x14ac:dyDescent="0.3">
      <c r="P448829" s="83"/>
    </row>
    <row r="448830" spans="16:16" x14ac:dyDescent="0.3">
      <c r="P448830" s="83"/>
    </row>
    <row r="448831" spans="16:16" x14ac:dyDescent="0.3">
      <c r="P448831" s="83"/>
    </row>
    <row r="448832" spans="16:16" x14ac:dyDescent="0.3">
      <c r="P448832" s="83"/>
    </row>
    <row r="448833" spans="16:16" x14ac:dyDescent="0.3">
      <c r="P448833" s="83"/>
    </row>
    <row r="448834" spans="16:16" x14ac:dyDescent="0.3">
      <c r="P448834" s="83"/>
    </row>
    <row r="448835" spans="16:16" x14ac:dyDescent="0.3">
      <c r="P448835" s="83"/>
    </row>
    <row r="448836" spans="16:16" x14ac:dyDescent="0.3">
      <c r="P448836" s="83"/>
    </row>
    <row r="448837" spans="16:16" x14ac:dyDescent="0.3">
      <c r="P448837" s="83"/>
    </row>
    <row r="448838" spans="16:16" x14ac:dyDescent="0.3">
      <c r="P448838" s="83"/>
    </row>
    <row r="448839" spans="16:16" x14ac:dyDescent="0.3">
      <c r="P448839" s="83"/>
    </row>
    <row r="448840" spans="16:16" x14ac:dyDescent="0.3">
      <c r="P448840" s="83"/>
    </row>
    <row r="448841" spans="16:16" x14ac:dyDescent="0.3">
      <c r="P448841" s="83"/>
    </row>
    <row r="448842" spans="16:16" x14ac:dyDescent="0.3">
      <c r="P448842" s="83"/>
    </row>
    <row r="448843" spans="16:16" x14ac:dyDescent="0.3">
      <c r="P448843" s="83"/>
    </row>
    <row r="448844" spans="16:16" x14ac:dyDescent="0.3">
      <c r="P448844" s="83"/>
    </row>
    <row r="448845" spans="16:16" x14ac:dyDescent="0.3">
      <c r="P448845" s="83"/>
    </row>
    <row r="448846" spans="16:16" x14ac:dyDescent="0.3">
      <c r="P448846" s="83"/>
    </row>
    <row r="448847" spans="16:16" x14ac:dyDescent="0.3">
      <c r="P448847" s="83"/>
    </row>
    <row r="448848" spans="16:16" x14ac:dyDescent="0.3">
      <c r="P448848" s="83"/>
    </row>
    <row r="448849" spans="16:16" x14ac:dyDescent="0.3">
      <c r="P448849" s="83"/>
    </row>
    <row r="448850" spans="16:16" x14ac:dyDescent="0.3">
      <c r="P448850" s="83"/>
    </row>
    <row r="448851" spans="16:16" x14ac:dyDescent="0.3">
      <c r="P448851" s="83"/>
    </row>
    <row r="448852" spans="16:16" x14ac:dyDescent="0.3">
      <c r="P448852" s="83"/>
    </row>
    <row r="448853" spans="16:16" x14ac:dyDescent="0.3">
      <c r="P448853" s="83"/>
    </row>
    <row r="448854" spans="16:16" x14ac:dyDescent="0.3">
      <c r="P448854" s="83"/>
    </row>
    <row r="448855" spans="16:16" x14ac:dyDescent="0.3">
      <c r="P448855" s="83"/>
    </row>
    <row r="448856" spans="16:16" x14ac:dyDescent="0.3">
      <c r="P448856" s="83"/>
    </row>
    <row r="448857" spans="16:16" x14ac:dyDescent="0.3">
      <c r="P448857" s="83"/>
    </row>
    <row r="448858" spans="16:16" x14ac:dyDescent="0.3">
      <c r="P448858" s="83"/>
    </row>
    <row r="448859" spans="16:16" x14ac:dyDescent="0.3">
      <c r="P448859" s="83"/>
    </row>
    <row r="448860" spans="16:16" x14ac:dyDescent="0.3">
      <c r="P448860" s="83"/>
    </row>
    <row r="448861" spans="16:16" x14ac:dyDescent="0.3">
      <c r="P448861" s="83"/>
    </row>
    <row r="448862" spans="16:16" x14ac:dyDescent="0.3">
      <c r="P448862" s="83"/>
    </row>
    <row r="448863" spans="16:16" x14ac:dyDescent="0.3">
      <c r="P448863" s="83"/>
    </row>
    <row r="448864" spans="16:16" x14ac:dyDescent="0.3">
      <c r="P448864" s="83"/>
    </row>
    <row r="448865" spans="16:16" x14ac:dyDescent="0.3">
      <c r="P448865" s="83"/>
    </row>
    <row r="448866" spans="16:16" x14ac:dyDescent="0.3">
      <c r="P448866" s="83"/>
    </row>
    <row r="448867" spans="16:16" x14ac:dyDescent="0.3">
      <c r="P448867" s="83"/>
    </row>
    <row r="448868" spans="16:16" x14ac:dyDescent="0.3">
      <c r="P448868" s="83"/>
    </row>
    <row r="448869" spans="16:16" x14ac:dyDescent="0.3">
      <c r="P448869" s="83"/>
    </row>
    <row r="448870" spans="16:16" x14ac:dyDescent="0.3">
      <c r="P448870" s="83"/>
    </row>
    <row r="448871" spans="16:16" x14ac:dyDescent="0.3">
      <c r="P448871" s="83"/>
    </row>
    <row r="448872" spans="16:16" x14ac:dyDescent="0.3">
      <c r="P448872" s="83"/>
    </row>
    <row r="448873" spans="16:16" x14ac:dyDescent="0.3">
      <c r="P448873" s="83"/>
    </row>
    <row r="448874" spans="16:16" x14ac:dyDescent="0.3">
      <c r="P448874" s="83"/>
    </row>
    <row r="448875" spans="16:16" x14ac:dyDescent="0.3">
      <c r="P448875" s="83"/>
    </row>
    <row r="448876" spans="16:16" x14ac:dyDescent="0.3">
      <c r="P448876" s="83"/>
    </row>
    <row r="448877" spans="16:16" x14ac:dyDescent="0.3">
      <c r="P448877" s="83"/>
    </row>
    <row r="448878" spans="16:16" x14ac:dyDescent="0.3">
      <c r="P448878" s="83"/>
    </row>
    <row r="448879" spans="16:16" x14ac:dyDescent="0.3">
      <c r="P448879" s="83"/>
    </row>
    <row r="448880" spans="16:16" x14ac:dyDescent="0.3">
      <c r="P448880" s="83"/>
    </row>
    <row r="448881" spans="16:16" x14ac:dyDescent="0.3">
      <c r="P448881" s="83"/>
    </row>
    <row r="448882" spans="16:16" x14ac:dyDescent="0.3">
      <c r="P448882" s="83"/>
    </row>
    <row r="448883" spans="16:16" x14ac:dyDescent="0.3">
      <c r="P448883" s="83"/>
    </row>
    <row r="448884" spans="16:16" x14ac:dyDescent="0.3">
      <c r="P448884" s="83"/>
    </row>
    <row r="448885" spans="16:16" x14ac:dyDescent="0.3">
      <c r="P448885" s="83"/>
    </row>
    <row r="448886" spans="16:16" x14ac:dyDescent="0.3">
      <c r="P448886" s="83"/>
    </row>
    <row r="448887" spans="16:16" x14ac:dyDescent="0.3">
      <c r="P448887" s="83"/>
    </row>
    <row r="448888" spans="16:16" x14ac:dyDescent="0.3">
      <c r="P448888" s="83"/>
    </row>
    <row r="448889" spans="16:16" x14ac:dyDescent="0.3">
      <c r="P448889" s="83"/>
    </row>
    <row r="448890" spans="16:16" x14ac:dyDescent="0.3">
      <c r="P448890" s="83"/>
    </row>
    <row r="448891" spans="16:16" x14ac:dyDescent="0.3">
      <c r="P448891" s="83"/>
    </row>
    <row r="448892" spans="16:16" x14ac:dyDescent="0.3">
      <c r="P448892" s="83"/>
    </row>
    <row r="448893" spans="16:16" x14ac:dyDescent="0.3">
      <c r="P448893" s="83"/>
    </row>
    <row r="448894" spans="16:16" x14ac:dyDescent="0.3">
      <c r="P448894" s="83"/>
    </row>
    <row r="448895" spans="16:16" x14ac:dyDescent="0.3">
      <c r="P448895" s="83"/>
    </row>
    <row r="448896" spans="16:16" x14ac:dyDescent="0.3">
      <c r="P448896" s="83"/>
    </row>
    <row r="448897" spans="16:16" x14ac:dyDescent="0.3">
      <c r="P448897" s="83"/>
    </row>
    <row r="448898" spans="16:16" x14ac:dyDescent="0.3">
      <c r="P448898" s="83"/>
    </row>
    <row r="448899" spans="16:16" x14ac:dyDescent="0.3">
      <c r="P448899" s="83"/>
    </row>
    <row r="448900" spans="16:16" x14ac:dyDescent="0.3">
      <c r="P448900" s="83"/>
    </row>
    <row r="448901" spans="16:16" x14ac:dyDescent="0.3">
      <c r="P448901" s="83"/>
    </row>
    <row r="448902" spans="16:16" x14ac:dyDescent="0.3">
      <c r="P448902" s="83"/>
    </row>
    <row r="448903" spans="16:16" x14ac:dyDescent="0.3">
      <c r="P448903" s="83"/>
    </row>
    <row r="448904" spans="16:16" x14ac:dyDescent="0.3">
      <c r="P448904" s="83"/>
    </row>
    <row r="448905" spans="16:16" x14ac:dyDescent="0.3">
      <c r="P448905" s="83"/>
    </row>
    <row r="448906" spans="16:16" x14ac:dyDescent="0.3">
      <c r="P448906" s="83"/>
    </row>
    <row r="448907" spans="16:16" x14ac:dyDescent="0.3">
      <c r="P448907" s="83"/>
    </row>
    <row r="448908" spans="16:16" x14ac:dyDescent="0.3">
      <c r="P448908" s="83"/>
    </row>
    <row r="448909" spans="16:16" x14ac:dyDescent="0.3">
      <c r="P448909" s="83"/>
    </row>
    <row r="448910" spans="16:16" x14ac:dyDescent="0.3">
      <c r="P448910" s="83"/>
    </row>
    <row r="448911" spans="16:16" x14ac:dyDescent="0.3">
      <c r="P448911" s="83"/>
    </row>
    <row r="448912" spans="16:16" x14ac:dyDescent="0.3">
      <c r="P448912" s="83"/>
    </row>
    <row r="448913" spans="16:16" x14ac:dyDescent="0.3">
      <c r="P448913" s="83"/>
    </row>
    <row r="448914" spans="16:16" x14ac:dyDescent="0.3">
      <c r="P448914" s="83"/>
    </row>
    <row r="448915" spans="16:16" x14ac:dyDescent="0.3">
      <c r="P448915" s="83"/>
    </row>
    <row r="448916" spans="16:16" x14ac:dyDescent="0.3">
      <c r="P448916" s="83"/>
    </row>
    <row r="448917" spans="16:16" x14ac:dyDescent="0.3">
      <c r="P448917" s="83"/>
    </row>
    <row r="448918" spans="16:16" x14ac:dyDescent="0.3">
      <c r="P448918" s="83"/>
    </row>
    <row r="448919" spans="16:16" x14ac:dyDescent="0.3">
      <c r="P448919" s="83"/>
    </row>
    <row r="448920" spans="16:16" x14ac:dyDescent="0.3">
      <c r="P448920" s="83"/>
    </row>
    <row r="448921" spans="16:16" x14ac:dyDescent="0.3">
      <c r="P448921" s="83"/>
    </row>
    <row r="448922" spans="16:16" x14ac:dyDescent="0.3">
      <c r="P448922" s="83"/>
    </row>
    <row r="448923" spans="16:16" x14ac:dyDescent="0.3">
      <c r="P448923" s="83"/>
    </row>
    <row r="448924" spans="16:16" x14ac:dyDescent="0.3">
      <c r="P448924" s="83"/>
    </row>
    <row r="448925" spans="16:16" x14ac:dyDescent="0.3">
      <c r="P448925" s="83"/>
    </row>
    <row r="448926" spans="16:16" x14ac:dyDescent="0.3">
      <c r="P448926" s="83"/>
    </row>
    <row r="448927" spans="16:16" x14ac:dyDescent="0.3">
      <c r="P448927" s="83"/>
    </row>
    <row r="448928" spans="16:16" x14ac:dyDescent="0.3">
      <c r="P448928" s="83"/>
    </row>
    <row r="448929" spans="16:16" x14ac:dyDescent="0.3">
      <c r="P448929" s="83"/>
    </row>
    <row r="448930" spans="16:16" x14ac:dyDescent="0.3">
      <c r="P448930" s="83"/>
    </row>
    <row r="448931" spans="16:16" x14ac:dyDescent="0.3">
      <c r="P448931" s="83"/>
    </row>
    <row r="448932" spans="16:16" x14ac:dyDescent="0.3">
      <c r="P448932" s="83"/>
    </row>
    <row r="448933" spans="16:16" x14ac:dyDescent="0.3">
      <c r="P448933" s="83"/>
    </row>
    <row r="448934" spans="16:16" x14ac:dyDescent="0.3">
      <c r="P448934" s="83"/>
    </row>
    <row r="448935" spans="16:16" x14ac:dyDescent="0.3">
      <c r="P448935" s="83"/>
    </row>
    <row r="448936" spans="16:16" x14ac:dyDescent="0.3">
      <c r="P448936" s="83"/>
    </row>
    <row r="448937" spans="16:16" x14ac:dyDescent="0.3">
      <c r="P448937" s="83"/>
    </row>
    <row r="448938" spans="16:16" x14ac:dyDescent="0.3">
      <c r="P448938" s="83"/>
    </row>
    <row r="448939" spans="16:16" x14ac:dyDescent="0.3">
      <c r="P448939" s="83"/>
    </row>
    <row r="448940" spans="16:16" x14ac:dyDescent="0.3">
      <c r="P448940" s="83"/>
    </row>
    <row r="448941" spans="16:16" x14ac:dyDescent="0.3">
      <c r="P448941" s="83"/>
    </row>
    <row r="448942" spans="16:16" x14ac:dyDescent="0.3">
      <c r="P448942" s="83"/>
    </row>
    <row r="448943" spans="16:16" x14ac:dyDescent="0.3">
      <c r="P448943" s="83"/>
    </row>
    <row r="448944" spans="16:16" x14ac:dyDescent="0.3">
      <c r="P448944" s="83"/>
    </row>
    <row r="448945" spans="16:16" x14ac:dyDescent="0.3">
      <c r="P448945" s="83"/>
    </row>
    <row r="448946" spans="16:16" x14ac:dyDescent="0.3">
      <c r="P448946" s="83"/>
    </row>
    <row r="448947" spans="16:16" x14ac:dyDescent="0.3">
      <c r="P448947" s="83"/>
    </row>
    <row r="448948" spans="16:16" x14ac:dyDescent="0.3">
      <c r="P448948" s="83"/>
    </row>
    <row r="448949" spans="16:16" x14ac:dyDescent="0.3">
      <c r="P448949" s="83"/>
    </row>
    <row r="448950" spans="16:16" x14ac:dyDescent="0.3">
      <c r="P448950" s="83"/>
    </row>
    <row r="448951" spans="16:16" x14ac:dyDescent="0.3">
      <c r="P448951" s="83"/>
    </row>
    <row r="448952" spans="16:16" x14ac:dyDescent="0.3">
      <c r="P448952" s="83"/>
    </row>
    <row r="448953" spans="16:16" x14ac:dyDescent="0.3">
      <c r="P448953" s="83"/>
    </row>
    <row r="448954" spans="16:16" x14ac:dyDescent="0.3">
      <c r="P448954" s="83"/>
    </row>
    <row r="448955" spans="16:16" x14ac:dyDescent="0.3">
      <c r="P448955" s="83"/>
    </row>
    <row r="448956" spans="16:16" x14ac:dyDescent="0.3">
      <c r="P448956" s="83"/>
    </row>
    <row r="448957" spans="16:16" x14ac:dyDescent="0.3">
      <c r="P448957" s="83"/>
    </row>
    <row r="448958" spans="16:16" x14ac:dyDescent="0.3">
      <c r="P448958" s="83"/>
    </row>
    <row r="448959" spans="16:16" x14ac:dyDescent="0.3">
      <c r="P448959" s="83"/>
    </row>
    <row r="448960" spans="16:16" x14ac:dyDescent="0.3">
      <c r="P448960" s="83"/>
    </row>
    <row r="448961" spans="16:16" x14ac:dyDescent="0.3">
      <c r="P448961" s="83"/>
    </row>
    <row r="448962" spans="16:16" x14ac:dyDescent="0.3">
      <c r="P448962" s="83"/>
    </row>
    <row r="448963" spans="16:16" x14ac:dyDescent="0.3">
      <c r="P448963" s="83"/>
    </row>
    <row r="448964" spans="16:16" x14ac:dyDescent="0.3">
      <c r="P448964" s="83"/>
    </row>
    <row r="448965" spans="16:16" x14ac:dyDescent="0.3">
      <c r="P448965" s="83"/>
    </row>
    <row r="448966" spans="16:16" x14ac:dyDescent="0.3">
      <c r="P448966" s="83"/>
    </row>
    <row r="448967" spans="16:16" x14ac:dyDescent="0.3">
      <c r="P448967" s="83"/>
    </row>
    <row r="448968" spans="16:16" x14ac:dyDescent="0.3">
      <c r="P448968" s="83"/>
    </row>
    <row r="448969" spans="16:16" x14ac:dyDescent="0.3">
      <c r="P448969" s="83"/>
    </row>
    <row r="448970" spans="16:16" x14ac:dyDescent="0.3">
      <c r="P448970" s="83"/>
    </row>
    <row r="448971" spans="16:16" x14ac:dyDescent="0.3">
      <c r="P448971" s="83"/>
    </row>
    <row r="448972" spans="16:16" x14ac:dyDescent="0.3">
      <c r="P448972" s="83"/>
    </row>
    <row r="448973" spans="16:16" x14ac:dyDescent="0.3">
      <c r="P448973" s="83"/>
    </row>
    <row r="448974" spans="16:16" x14ac:dyDescent="0.3">
      <c r="P448974" s="83"/>
    </row>
    <row r="448975" spans="16:16" x14ac:dyDescent="0.3">
      <c r="P448975" s="83"/>
    </row>
    <row r="448976" spans="16:16" x14ac:dyDescent="0.3">
      <c r="P448976" s="83"/>
    </row>
    <row r="448977" spans="16:16" x14ac:dyDescent="0.3">
      <c r="P448977" s="83"/>
    </row>
    <row r="448978" spans="16:16" x14ac:dyDescent="0.3">
      <c r="P448978" s="83"/>
    </row>
    <row r="448979" spans="16:16" x14ac:dyDescent="0.3">
      <c r="P448979" s="83"/>
    </row>
    <row r="448980" spans="16:16" x14ac:dyDescent="0.3">
      <c r="P448980" s="83"/>
    </row>
    <row r="448981" spans="16:16" x14ac:dyDescent="0.3">
      <c r="P448981" s="83"/>
    </row>
    <row r="448982" spans="16:16" x14ac:dyDescent="0.3">
      <c r="P448982" s="83"/>
    </row>
    <row r="448983" spans="16:16" x14ac:dyDescent="0.3">
      <c r="P448983" s="83"/>
    </row>
    <row r="448984" spans="16:16" x14ac:dyDescent="0.3">
      <c r="P448984" s="83"/>
    </row>
    <row r="448985" spans="16:16" x14ac:dyDescent="0.3">
      <c r="P448985" s="83"/>
    </row>
    <row r="448986" spans="16:16" x14ac:dyDescent="0.3">
      <c r="P448986" s="83"/>
    </row>
    <row r="448987" spans="16:16" x14ac:dyDescent="0.3">
      <c r="P448987" s="83"/>
    </row>
    <row r="448988" spans="16:16" x14ac:dyDescent="0.3">
      <c r="P448988" s="83"/>
    </row>
    <row r="448989" spans="16:16" x14ac:dyDescent="0.3">
      <c r="P448989" s="83"/>
    </row>
    <row r="448990" spans="16:16" x14ac:dyDescent="0.3">
      <c r="P448990" s="83"/>
    </row>
    <row r="448991" spans="16:16" x14ac:dyDescent="0.3">
      <c r="P448991" s="83"/>
    </row>
    <row r="448992" spans="16:16" x14ac:dyDescent="0.3">
      <c r="P448992" s="83"/>
    </row>
    <row r="448993" spans="16:16" x14ac:dyDescent="0.3">
      <c r="P448993" s="83"/>
    </row>
    <row r="448994" spans="16:16" x14ac:dyDescent="0.3">
      <c r="P448994" s="83"/>
    </row>
    <row r="448995" spans="16:16" x14ac:dyDescent="0.3">
      <c r="P448995" s="83"/>
    </row>
    <row r="448996" spans="16:16" x14ac:dyDescent="0.3">
      <c r="P448996" s="83"/>
    </row>
    <row r="448997" spans="16:16" x14ac:dyDescent="0.3">
      <c r="P448997" s="83"/>
    </row>
    <row r="448998" spans="16:16" x14ac:dyDescent="0.3">
      <c r="P448998" s="83"/>
    </row>
    <row r="448999" spans="16:16" x14ac:dyDescent="0.3">
      <c r="P448999" s="83"/>
    </row>
    <row r="449000" spans="16:16" x14ac:dyDescent="0.3">
      <c r="P449000" s="83"/>
    </row>
    <row r="449001" spans="16:16" x14ac:dyDescent="0.3">
      <c r="P449001" s="83"/>
    </row>
    <row r="449002" spans="16:16" x14ac:dyDescent="0.3">
      <c r="P449002" s="83"/>
    </row>
    <row r="449003" spans="16:16" x14ac:dyDescent="0.3">
      <c r="P449003" s="83"/>
    </row>
    <row r="449004" spans="16:16" x14ac:dyDescent="0.3">
      <c r="P449004" s="83"/>
    </row>
    <row r="449005" spans="16:16" x14ac:dyDescent="0.3">
      <c r="P449005" s="83"/>
    </row>
    <row r="449006" spans="16:16" x14ac:dyDescent="0.3">
      <c r="P449006" s="83"/>
    </row>
    <row r="449007" spans="16:16" x14ac:dyDescent="0.3">
      <c r="P449007" s="83"/>
    </row>
    <row r="449008" spans="16:16" x14ac:dyDescent="0.3">
      <c r="P449008" s="83"/>
    </row>
    <row r="449009" spans="16:16" x14ac:dyDescent="0.3">
      <c r="P449009" s="83"/>
    </row>
    <row r="449010" spans="16:16" x14ac:dyDescent="0.3">
      <c r="P449010" s="83"/>
    </row>
    <row r="449011" spans="16:16" x14ac:dyDescent="0.3">
      <c r="P449011" s="83"/>
    </row>
    <row r="449012" spans="16:16" x14ac:dyDescent="0.3">
      <c r="P449012" s="83"/>
    </row>
    <row r="449013" spans="16:16" x14ac:dyDescent="0.3">
      <c r="P449013" s="83"/>
    </row>
    <row r="449014" spans="16:16" x14ac:dyDescent="0.3">
      <c r="P449014" s="83"/>
    </row>
    <row r="449015" spans="16:16" x14ac:dyDescent="0.3">
      <c r="P449015" s="83"/>
    </row>
    <row r="449016" spans="16:16" x14ac:dyDescent="0.3">
      <c r="P449016" s="83"/>
    </row>
    <row r="449017" spans="16:16" x14ac:dyDescent="0.3">
      <c r="P449017" s="83"/>
    </row>
    <row r="449018" spans="16:16" x14ac:dyDescent="0.3">
      <c r="P449018" s="83"/>
    </row>
    <row r="449019" spans="16:16" x14ac:dyDescent="0.3">
      <c r="P449019" s="83"/>
    </row>
    <row r="449020" spans="16:16" x14ac:dyDescent="0.3">
      <c r="P449020" s="83"/>
    </row>
    <row r="449021" spans="16:16" x14ac:dyDescent="0.3">
      <c r="P449021" s="83"/>
    </row>
    <row r="449022" spans="16:16" x14ac:dyDescent="0.3">
      <c r="P449022" s="83"/>
    </row>
    <row r="449023" spans="16:16" x14ac:dyDescent="0.3">
      <c r="P449023" s="83"/>
    </row>
    <row r="449024" spans="16:16" x14ac:dyDescent="0.3">
      <c r="P449024" s="83"/>
    </row>
    <row r="449025" spans="16:16" x14ac:dyDescent="0.3">
      <c r="P449025" s="83"/>
    </row>
    <row r="449026" spans="16:16" x14ac:dyDescent="0.3">
      <c r="P449026" s="83"/>
    </row>
    <row r="449027" spans="16:16" x14ac:dyDescent="0.3">
      <c r="P449027" s="83"/>
    </row>
    <row r="449028" spans="16:16" x14ac:dyDescent="0.3">
      <c r="P449028" s="83"/>
    </row>
    <row r="449029" spans="16:16" x14ac:dyDescent="0.3">
      <c r="P449029" s="83"/>
    </row>
    <row r="449030" spans="16:16" x14ac:dyDescent="0.3">
      <c r="P449030" s="83"/>
    </row>
    <row r="449031" spans="16:16" x14ac:dyDescent="0.3">
      <c r="P449031" s="83"/>
    </row>
    <row r="449032" spans="16:16" x14ac:dyDescent="0.3">
      <c r="P449032" s="83"/>
    </row>
    <row r="449033" spans="16:16" x14ac:dyDescent="0.3">
      <c r="P449033" s="83"/>
    </row>
    <row r="449034" spans="16:16" x14ac:dyDescent="0.3">
      <c r="P449034" s="83"/>
    </row>
    <row r="449035" spans="16:16" x14ac:dyDescent="0.3">
      <c r="P449035" s="83"/>
    </row>
    <row r="449036" spans="16:16" x14ac:dyDescent="0.3">
      <c r="P449036" s="83"/>
    </row>
    <row r="449037" spans="16:16" x14ac:dyDescent="0.3">
      <c r="P449037" s="83"/>
    </row>
    <row r="449038" spans="16:16" x14ac:dyDescent="0.3">
      <c r="P449038" s="83"/>
    </row>
    <row r="449039" spans="16:16" x14ac:dyDescent="0.3">
      <c r="P449039" s="83"/>
    </row>
    <row r="449040" spans="16:16" x14ac:dyDescent="0.3">
      <c r="P449040" s="83"/>
    </row>
    <row r="449041" spans="16:16" x14ac:dyDescent="0.3">
      <c r="P449041" s="83"/>
    </row>
    <row r="449042" spans="16:16" x14ac:dyDescent="0.3">
      <c r="P449042" s="83"/>
    </row>
    <row r="449043" spans="16:16" x14ac:dyDescent="0.3">
      <c r="P449043" s="83"/>
    </row>
    <row r="449044" spans="16:16" x14ac:dyDescent="0.3">
      <c r="P449044" s="83"/>
    </row>
    <row r="449045" spans="16:16" x14ac:dyDescent="0.3">
      <c r="P449045" s="83"/>
    </row>
    <row r="449046" spans="16:16" x14ac:dyDescent="0.3">
      <c r="P449046" s="83"/>
    </row>
    <row r="449047" spans="16:16" x14ac:dyDescent="0.3">
      <c r="P449047" s="83"/>
    </row>
    <row r="449048" spans="16:16" x14ac:dyDescent="0.3">
      <c r="P449048" s="83"/>
    </row>
    <row r="449049" spans="16:16" x14ac:dyDescent="0.3">
      <c r="P449049" s="83"/>
    </row>
    <row r="449050" spans="16:16" x14ac:dyDescent="0.3">
      <c r="P449050" s="83"/>
    </row>
    <row r="449051" spans="16:16" x14ac:dyDescent="0.3">
      <c r="P449051" s="83"/>
    </row>
    <row r="449052" spans="16:16" x14ac:dyDescent="0.3">
      <c r="P449052" s="83"/>
    </row>
    <row r="449053" spans="16:16" x14ac:dyDescent="0.3">
      <c r="P449053" s="83"/>
    </row>
    <row r="449054" spans="16:16" x14ac:dyDescent="0.3">
      <c r="P449054" s="83"/>
    </row>
    <row r="449055" spans="16:16" x14ac:dyDescent="0.3">
      <c r="P449055" s="83"/>
    </row>
    <row r="449056" spans="16:16" x14ac:dyDescent="0.3">
      <c r="P449056" s="83"/>
    </row>
    <row r="449057" spans="16:16" x14ac:dyDescent="0.3">
      <c r="P449057" s="83"/>
    </row>
    <row r="449058" spans="16:16" x14ac:dyDescent="0.3">
      <c r="P449058" s="83"/>
    </row>
    <row r="449059" spans="16:16" x14ac:dyDescent="0.3">
      <c r="P449059" s="83"/>
    </row>
    <row r="449060" spans="16:16" x14ac:dyDescent="0.3">
      <c r="P449060" s="83"/>
    </row>
    <row r="449061" spans="16:16" x14ac:dyDescent="0.3">
      <c r="P449061" s="83"/>
    </row>
    <row r="449062" spans="16:16" x14ac:dyDescent="0.3">
      <c r="P449062" s="83"/>
    </row>
    <row r="449063" spans="16:16" x14ac:dyDescent="0.3">
      <c r="P449063" s="83"/>
    </row>
    <row r="449064" spans="16:16" x14ac:dyDescent="0.3">
      <c r="P449064" s="83"/>
    </row>
    <row r="449065" spans="16:16" x14ac:dyDescent="0.3">
      <c r="P449065" s="83"/>
    </row>
    <row r="449066" spans="16:16" x14ac:dyDescent="0.3">
      <c r="P449066" s="83"/>
    </row>
    <row r="449067" spans="16:16" x14ac:dyDescent="0.3">
      <c r="P449067" s="83"/>
    </row>
    <row r="449068" spans="16:16" x14ac:dyDescent="0.3">
      <c r="P449068" s="83"/>
    </row>
    <row r="449069" spans="16:16" x14ac:dyDescent="0.3">
      <c r="P449069" s="83"/>
    </row>
    <row r="449070" spans="16:16" x14ac:dyDescent="0.3">
      <c r="P449070" s="83"/>
    </row>
    <row r="449071" spans="16:16" x14ac:dyDescent="0.3">
      <c r="P449071" s="83"/>
    </row>
    <row r="449072" spans="16:16" x14ac:dyDescent="0.3">
      <c r="P449072" s="83"/>
    </row>
    <row r="449073" spans="16:16" x14ac:dyDescent="0.3">
      <c r="P449073" s="83"/>
    </row>
    <row r="449074" spans="16:16" x14ac:dyDescent="0.3">
      <c r="P449074" s="83"/>
    </row>
    <row r="449075" spans="16:16" x14ac:dyDescent="0.3">
      <c r="P449075" s="83"/>
    </row>
    <row r="449076" spans="16:16" x14ac:dyDescent="0.3">
      <c r="P449076" s="83"/>
    </row>
    <row r="449077" spans="16:16" x14ac:dyDescent="0.3">
      <c r="P449077" s="83"/>
    </row>
    <row r="449078" spans="16:16" x14ac:dyDescent="0.3">
      <c r="P449078" s="83"/>
    </row>
    <row r="449079" spans="16:16" x14ac:dyDescent="0.3">
      <c r="P449079" s="83"/>
    </row>
    <row r="449080" spans="16:16" x14ac:dyDescent="0.3">
      <c r="P449080" s="83"/>
    </row>
    <row r="449081" spans="16:16" x14ac:dyDescent="0.3">
      <c r="P449081" s="83"/>
    </row>
    <row r="449082" spans="16:16" x14ac:dyDescent="0.3">
      <c r="P449082" s="83"/>
    </row>
    <row r="449083" spans="16:16" x14ac:dyDescent="0.3">
      <c r="P449083" s="83"/>
    </row>
    <row r="449084" spans="16:16" x14ac:dyDescent="0.3">
      <c r="P449084" s="83"/>
    </row>
    <row r="449085" spans="16:16" x14ac:dyDescent="0.3">
      <c r="P449085" s="83"/>
    </row>
    <row r="449086" spans="16:16" x14ac:dyDescent="0.3">
      <c r="P449086" s="83"/>
    </row>
    <row r="449087" spans="16:16" x14ac:dyDescent="0.3">
      <c r="P449087" s="83"/>
    </row>
    <row r="449088" spans="16:16" x14ac:dyDescent="0.3">
      <c r="P449088" s="83"/>
    </row>
    <row r="449089" spans="16:16" x14ac:dyDescent="0.3">
      <c r="P449089" s="83"/>
    </row>
    <row r="449090" spans="16:16" x14ac:dyDescent="0.3">
      <c r="P449090" s="83"/>
    </row>
    <row r="449091" spans="16:16" x14ac:dyDescent="0.3">
      <c r="P449091" s="83"/>
    </row>
    <row r="449092" spans="16:16" x14ac:dyDescent="0.3">
      <c r="P449092" s="83"/>
    </row>
    <row r="449093" spans="16:16" x14ac:dyDescent="0.3">
      <c r="P449093" s="83"/>
    </row>
    <row r="449094" spans="16:16" x14ac:dyDescent="0.3">
      <c r="P449094" s="83"/>
    </row>
    <row r="449095" spans="16:16" x14ac:dyDescent="0.3">
      <c r="P449095" s="83"/>
    </row>
    <row r="449096" spans="16:16" x14ac:dyDescent="0.3">
      <c r="P449096" s="83"/>
    </row>
    <row r="449097" spans="16:16" x14ac:dyDescent="0.3">
      <c r="P449097" s="83"/>
    </row>
    <row r="449098" spans="16:16" x14ac:dyDescent="0.3">
      <c r="P449098" s="83"/>
    </row>
    <row r="449099" spans="16:16" x14ac:dyDescent="0.3">
      <c r="P449099" s="83"/>
    </row>
    <row r="449100" spans="16:16" x14ac:dyDescent="0.3">
      <c r="P449100" s="83"/>
    </row>
    <row r="449101" spans="16:16" x14ac:dyDescent="0.3">
      <c r="P449101" s="83"/>
    </row>
    <row r="449102" spans="16:16" x14ac:dyDescent="0.3">
      <c r="P449102" s="83"/>
    </row>
    <row r="449103" spans="16:16" x14ac:dyDescent="0.3">
      <c r="P449103" s="83"/>
    </row>
    <row r="449104" spans="16:16" x14ac:dyDescent="0.3">
      <c r="P449104" s="83"/>
    </row>
    <row r="449105" spans="16:16" x14ac:dyDescent="0.3">
      <c r="P449105" s="83"/>
    </row>
    <row r="449106" spans="16:16" x14ac:dyDescent="0.3">
      <c r="P449106" s="83"/>
    </row>
    <row r="449107" spans="16:16" x14ac:dyDescent="0.3">
      <c r="P449107" s="83"/>
    </row>
    <row r="449108" spans="16:16" x14ac:dyDescent="0.3">
      <c r="P449108" s="83"/>
    </row>
    <row r="449109" spans="16:16" x14ac:dyDescent="0.3">
      <c r="P449109" s="83"/>
    </row>
    <row r="449110" spans="16:16" x14ac:dyDescent="0.3">
      <c r="P449110" s="83"/>
    </row>
    <row r="449111" spans="16:16" x14ac:dyDescent="0.3">
      <c r="P449111" s="83"/>
    </row>
    <row r="449112" spans="16:16" x14ac:dyDescent="0.3">
      <c r="P449112" s="83"/>
    </row>
    <row r="449113" spans="16:16" x14ac:dyDescent="0.3">
      <c r="P449113" s="83"/>
    </row>
    <row r="449114" spans="16:16" x14ac:dyDescent="0.3">
      <c r="P449114" s="83"/>
    </row>
    <row r="449115" spans="16:16" x14ac:dyDescent="0.3">
      <c r="P449115" s="83"/>
    </row>
    <row r="449116" spans="16:16" x14ac:dyDescent="0.3">
      <c r="P449116" s="83"/>
    </row>
    <row r="449117" spans="16:16" x14ac:dyDescent="0.3">
      <c r="P449117" s="83"/>
    </row>
    <row r="449118" spans="16:16" x14ac:dyDescent="0.3">
      <c r="P449118" s="83"/>
    </row>
    <row r="449119" spans="16:16" x14ac:dyDescent="0.3">
      <c r="P449119" s="83"/>
    </row>
    <row r="449120" spans="16:16" x14ac:dyDescent="0.3">
      <c r="P449120" s="83"/>
    </row>
    <row r="449121" spans="16:16" x14ac:dyDescent="0.3">
      <c r="P449121" s="83"/>
    </row>
    <row r="449122" spans="16:16" x14ac:dyDescent="0.3">
      <c r="P449122" s="83"/>
    </row>
    <row r="449123" spans="16:16" x14ac:dyDescent="0.3">
      <c r="P449123" s="83"/>
    </row>
    <row r="449124" spans="16:16" x14ac:dyDescent="0.3">
      <c r="P449124" s="83"/>
    </row>
    <row r="449125" spans="16:16" x14ac:dyDescent="0.3">
      <c r="P449125" s="83"/>
    </row>
    <row r="449126" spans="16:16" x14ac:dyDescent="0.3">
      <c r="P449126" s="83"/>
    </row>
    <row r="449127" spans="16:16" x14ac:dyDescent="0.3">
      <c r="P449127" s="83"/>
    </row>
    <row r="449128" spans="16:16" x14ac:dyDescent="0.3">
      <c r="P449128" s="83"/>
    </row>
    <row r="449129" spans="16:16" x14ac:dyDescent="0.3">
      <c r="P449129" s="83"/>
    </row>
    <row r="449130" spans="16:16" x14ac:dyDescent="0.3">
      <c r="P449130" s="83"/>
    </row>
    <row r="449131" spans="16:16" x14ac:dyDescent="0.3">
      <c r="P449131" s="83"/>
    </row>
    <row r="449132" spans="16:16" x14ac:dyDescent="0.3">
      <c r="P449132" s="83"/>
    </row>
    <row r="449133" spans="16:16" x14ac:dyDescent="0.3">
      <c r="P449133" s="83"/>
    </row>
    <row r="449134" spans="16:16" x14ac:dyDescent="0.3">
      <c r="P449134" s="83"/>
    </row>
    <row r="449135" spans="16:16" x14ac:dyDescent="0.3">
      <c r="P449135" s="83"/>
    </row>
    <row r="449136" spans="16:16" x14ac:dyDescent="0.3">
      <c r="P449136" s="83"/>
    </row>
    <row r="449137" spans="16:16" x14ac:dyDescent="0.3">
      <c r="P449137" s="83"/>
    </row>
    <row r="449138" spans="16:16" x14ac:dyDescent="0.3">
      <c r="P449138" s="83"/>
    </row>
    <row r="449139" spans="16:16" x14ac:dyDescent="0.3">
      <c r="P449139" s="83"/>
    </row>
    <row r="449140" spans="16:16" x14ac:dyDescent="0.3">
      <c r="P449140" s="83"/>
    </row>
    <row r="449141" spans="16:16" x14ac:dyDescent="0.3">
      <c r="P449141" s="83"/>
    </row>
    <row r="449142" spans="16:16" x14ac:dyDescent="0.3">
      <c r="P449142" s="83"/>
    </row>
    <row r="449143" spans="16:16" x14ac:dyDescent="0.3">
      <c r="P449143" s="83"/>
    </row>
    <row r="449144" spans="16:16" x14ac:dyDescent="0.3">
      <c r="P449144" s="83"/>
    </row>
    <row r="449145" spans="16:16" x14ac:dyDescent="0.3">
      <c r="P449145" s="83"/>
    </row>
    <row r="449146" spans="16:16" x14ac:dyDescent="0.3">
      <c r="P449146" s="83"/>
    </row>
    <row r="449147" spans="16:16" x14ac:dyDescent="0.3">
      <c r="P449147" s="83"/>
    </row>
    <row r="449148" spans="16:16" x14ac:dyDescent="0.3">
      <c r="P449148" s="83"/>
    </row>
    <row r="449149" spans="16:16" x14ac:dyDescent="0.3">
      <c r="P449149" s="83"/>
    </row>
    <row r="449150" spans="16:16" x14ac:dyDescent="0.3">
      <c r="P449150" s="83"/>
    </row>
    <row r="449151" spans="16:16" x14ac:dyDescent="0.3">
      <c r="P449151" s="83"/>
    </row>
    <row r="449152" spans="16:16" x14ac:dyDescent="0.3">
      <c r="P449152" s="83"/>
    </row>
    <row r="449153" spans="16:16" x14ac:dyDescent="0.3">
      <c r="P449153" s="83"/>
    </row>
    <row r="449154" spans="16:16" x14ac:dyDescent="0.3">
      <c r="P449154" s="83"/>
    </row>
    <row r="449155" spans="16:16" x14ac:dyDescent="0.3">
      <c r="P449155" s="83"/>
    </row>
    <row r="449156" spans="16:16" x14ac:dyDescent="0.3">
      <c r="P449156" s="83"/>
    </row>
    <row r="449157" spans="16:16" x14ac:dyDescent="0.3">
      <c r="P449157" s="83"/>
    </row>
    <row r="449158" spans="16:16" x14ac:dyDescent="0.3">
      <c r="P449158" s="83"/>
    </row>
    <row r="449159" spans="16:16" x14ac:dyDescent="0.3">
      <c r="P449159" s="83"/>
    </row>
    <row r="449160" spans="16:16" x14ac:dyDescent="0.3">
      <c r="P449160" s="83"/>
    </row>
    <row r="449161" spans="16:16" x14ac:dyDescent="0.3">
      <c r="P449161" s="83"/>
    </row>
    <row r="449162" spans="16:16" x14ac:dyDescent="0.3">
      <c r="P449162" s="83"/>
    </row>
    <row r="449163" spans="16:16" x14ac:dyDescent="0.3">
      <c r="P449163" s="83"/>
    </row>
    <row r="449164" spans="16:16" x14ac:dyDescent="0.3">
      <c r="P449164" s="83"/>
    </row>
    <row r="449165" spans="16:16" x14ac:dyDescent="0.3">
      <c r="P449165" s="83"/>
    </row>
    <row r="449166" spans="16:16" x14ac:dyDescent="0.3">
      <c r="P449166" s="83"/>
    </row>
    <row r="449167" spans="16:16" x14ac:dyDescent="0.3">
      <c r="P449167" s="83"/>
    </row>
    <row r="449168" spans="16:16" x14ac:dyDescent="0.3">
      <c r="P449168" s="83"/>
    </row>
    <row r="449169" spans="16:16" x14ac:dyDescent="0.3">
      <c r="P449169" s="83"/>
    </row>
    <row r="449170" spans="16:16" x14ac:dyDescent="0.3">
      <c r="P449170" s="83"/>
    </row>
    <row r="449171" spans="16:16" x14ac:dyDescent="0.3">
      <c r="P449171" s="83"/>
    </row>
    <row r="449172" spans="16:16" x14ac:dyDescent="0.3">
      <c r="P449172" s="83"/>
    </row>
    <row r="449173" spans="16:16" x14ac:dyDescent="0.3">
      <c r="P449173" s="83"/>
    </row>
    <row r="449174" spans="16:16" x14ac:dyDescent="0.3">
      <c r="P449174" s="83"/>
    </row>
    <row r="449175" spans="16:16" x14ac:dyDescent="0.3">
      <c r="P449175" s="83"/>
    </row>
    <row r="449176" spans="16:16" x14ac:dyDescent="0.3">
      <c r="P449176" s="83"/>
    </row>
    <row r="449177" spans="16:16" x14ac:dyDescent="0.3">
      <c r="P449177" s="83"/>
    </row>
    <row r="449178" spans="16:16" x14ac:dyDescent="0.3">
      <c r="P449178" s="83"/>
    </row>
    <row r="449179" spans="16:16" x14ac:dyDescent="0.3">
      <c r="P449179" s="83"/>
    </row>
    <row r="449180" spans="16:16" x14ac:dyDescent="0.3">
      <c r="P449180" s="83"/>
    </row>
    <row r="449181" spans="16:16" x14ac:dyDescent="0.3">
      <c r="P449181" s="83"/>
    </row>
    <row r="449182" spans="16:16" x14ac:dyDescent="0.3">
      <c r="P449182" s="83"/>
    </row>
    <row r="449183" spans="16:16" x14ac:dyDescent="0.3">
      <c r="P449183" s="83"/>
    </row>
    <row r="449184" spans="16:16" x14ac:dyDescent="0.3">
      <c r="P449184" s="83"/>
    </row>
    <row r="449185" spans="16:16" x14ac:dyDescent="0.3">
      <c r="P449185" s="83"/>
    </row>
    <row r="449186" spans="16:16" x14ac:dyDescent="0.3">
      <c r="P449186" s="83"/>
    </row>
    <row r="449187" spans="16:16" x14ac:dyDescent="0.3">
      <c r="P449187" s="83"/>
    </row>
    <row r="449188" spans="16:16" x14ac:dyDescent="0.3">
      <c r="P449188" s="83"/>
    </row>
    <row r="449189" spans="16:16" x14ac:dyDescent="0.3">
      <c r="P449189" s="83"/>
    </row>
    <row r="449190" spans="16:16" x14ac:dyDescent="0.3">
      <c r="P449190" s="83"/>
    </row>
    <row r="449191" spans="16:16" x14ac:dyDescent="0.3">
      <c r="P449191" s="83"/>
    </row>
    <row r="449192" spans="16:16" x14ac:dyDescent="0.3">
      <c r="P449192" s="83"/>
    </row>
    <row r="449193" spans="16:16" x14ac:dyDescent="0.3">
      <c r="P449193" s="83"/>
    </row>
    <row r="449194" spans="16:16" x14ac:dyDescent="0.3">
      <c r="P449194" s="83"/>
    </row>
    <row r="449195" spans="16:16" x14ac:dyDescent="0.3">
      <c r="P449195" s="83"/>
    </row>
    <row r="449196" spans="16:16" x14ac:dyDescent="0.3">
      <c r="P449196" s="83"/>
    </row>
    <row r="449197" spans="16:16" x14ac:dyDescent="0.3">
      <c r="P449197" s="83"/>
    </row>
    <row r="449198" spans="16:16" x14ac:dyDescent="0.3">
      <c r="P449198" s="83"/>
    </row>
    <row r="449199" spans="16:16" x14ac:dyDescent="0.3">
      <c r="P449199" s="83"/>
    </row>
    <row r="449200" spans="16:16" x14ac:dyDescent="0.3">
      <c r="P449200" s="83"/>
    </row>
    <row r="449201" spans="16:16" x14ac:dyDescent="0.3">
      <c r="P449201" s="83"/>
    </row>
    <row r="449202" spans="16:16" x14ac:dyDescent="0.3">
      <c r="P449202" s="83"/>
    </row>
    <row r="449203" spans="16:16" x14ac:dyDescent="0.3">
      <c r="P449203" s="83"/>
    </row>
    <row r="449204" spans="16:16" x14ac:dyDescent="0.3">
      <c r="P449204" s="83"/>
    </row>
    <row r="449205" spans="16:16" x14ac:dyDescent="0.3">
      <c r="P449205" s="83"/>
    </row>
    <row r="449206" spans="16:16" x14ac:dyDescent="0.3">
      <c r="P449206" s="83"/>
    </row>
    <row r="449207" spans="16:16" x14ac:dyDescent="0.3">
      <c r="P449207" s="83"/>
    </row>
    <row r="449208" spans="16:16" x14ac:dyDescent="0.3">
      <c r="P449208" s="83"/>
    </row>
    <row r="449209" spans="16:16" x14ac:dyDescent="0.3">
      <c r="P449209" s="83"/>
    </row>
    <row r="449210" spans="16:16" x14ac:dyDescent="0.3">
      <c r="P449210" s="83"/>
    </row>
    <row r="449211" spans="16:16" x14ac:dyDescent="0.3">
      <c r="P449211" s="83"/>
    </row>
    <row r="449212" spans="16:16" x14ac:dyDescent="0.3">
      <c r="P449212" s="83"/>
    </row>
    <row r="449213" spans="16:16" x14ac:dyDescent="0.3">
      <c r="P449213" s="83"/>
    </row>
    <row r="449214" spans="16:16" x14ac:dyDescent="0.3">
      <c r="P449214" s="83"/>
    </row>
    <row r="449215" spans="16:16" x14ac:dyDescent="0.3">
      <c r="P449215" s="83"/>
    </row>
    <row r="449216" spans="16:16" x14ac:dyDescent="0.3">
      <c r="P449216" s="83"/>
    </row>
    <row r="449217" spans="16:16" x14ac:dyDescent="0.3">
      <c r="P449217" s="83"/>
    </row>
    <row r="449218" spans="16:16" x14ac:dyDescent="0.3">
      <c r="P449218" s="83"/>
    </row>
    <row r="449219" spans="16:16" x14ac:dyDescent="0.3">
      <c r="P449219" s="83"/>
    </row>
    <row r="449220" spans="16:16" x14ac:dyDescent="0.3">
      <c r="P449220" s="83"/>
    </row>
    <row r="449221" spans="16:16" x14ac:dyDescent="0.3">
      <c r="P449221" s="83"/>
    </row>
    <row r="449222" spans="16:16" x14ac:dyDescent="0.3">
      <c r="P449222" s="83"/>
    </row>
    <row r="449223" spans="16:16" x14ac:dyDescent="0.3">
      <c r="P449223" s="83"/>
    </row>
    <row r="449224" spans="16:16" x14ac:dyDescent="0.3">
      <c r="P449224" s="83"/>
    </row>
    <row r="449225" spans="16:16" x14ac:dyDescent="0.3">
      <c r="P449225" s="83"/>
    </row>
    <row r="449226" spans="16:16" x14ac:dyDescent="0.3">
      <c r="P449226" s="83"/>
    </row>
    <row r="449227" spans="16:16" x14ac:dyDescent="0.3">
      <c r="P449227" s="83"/>
    </row>
    <row r="449228" spans="16:16" x14ac:dyDescent="0.3">
      <c r="P449228" s="83"/>
    </row>
    <row r="449229" spans="16:16" x14ac:dyDescent="0.3">
      <c r="P449229" s="83"/>
    </row>
    <row r="449230" spans="16:16" x14ac:dyDescent="0.3">
      <c r="P449230" s="83"/>
    </row>
    <row r="449231" spans="16:16" x14ac:dyDescent="0.3">
      <c r="P449231" s="83"/>
    </row>
    <row r="449232" spans="16:16" x14ac:dyDescent="0.3">
      <c r="P449232" s="83"/>
    </row>
    <row r="449233" spans="16:16" x14ac:dyDescent="0.3">
      <c r="P449233" s="83"/>
    </row>
    <row r="449234" spans="16:16" x14ac:dyDescent="0.3">
      <c r="P449234" s="83"/>
    </row>
    <row r="449235" spans="16:16" x14ac:dyDescent="0.3">
      <c r="P449235" s="83"/>
    </row>
    <row r="449236" spans="16:16" x14ac:dyDescent="0.3">
      <c r="P449236" s="83"/>
    </row>
    <row r="449237" spans="16:16" x14ac:dyDescent="0.3">
      <c r="P449237" s="83"/>
    </row>
    <row r="449238" spans="16:16" x14ac:dyDescent="0.3">
      <c r="P449238" s="83"/>
    </row>
    <row r="449239" spans="16:16" x14ac:dyDescent="0.3">
      <c r="P449239" s="83"/>
    </row>
    <row r="449240" spans="16:16" x14ac:dyDescent="0.3">
      <c r="P449240" s="83"/>
    </row>
    <row r="449241" spans="16:16" x14ac:dyDescent="0.3">
      <c r="P449241" s="83"/>
    </row>
    <row r="449242" spans="16:16" x14ac:dyDescent="0.3">
      <c r="P449242" s="83"/>
    </row>
    <row r="449243" spans="16:16" x14ac:dyDescent="0.3">
      <c r="P449243" s="83"/>
    </row>
    <row r="449244" spans="16:16" x14ac:dyDescent="0.3">
      <c r="P449244" s="83"/>
    </row>
    <row r="449245" spans="16:16" x14ac:dyDescent="0.3">
      <c r="P449245" s="83"/>
    </row>
    <row r="449246" spans="16:16" x14ac:dyDescent="0.3">
      <c r="P449246" s="83"/>
    </row>
    <row r="449247" spans="16:16" x14ac:dyDescent="0.3">
      <c r="P449247" s="83"/>
    </row>
    <row r="449248" spans="16:16" x14ac:dyDescent="0.3">
      <c r="P449248" s="83"/>
    </row>
    <row r="449249" spans="16:16" x14ac:dyDescent="0.3">
      <c r="P449249" s="83"/>
    </row>
    <row r="449250" spans="16:16" x14ac:dyDescent="0.3">
      <c r="P449250" s="83"/>
    </row>
    <row r="449251" spans="16:16" x14ac:dyDescent="0.3">
      <c r="P449251" s="83"/>
    </row>
    <row r="449252" spans="16:16" x14ac:dyDescent="0.3">
      <c r="P449252" s="83"/>
    </row>
    <row r="449253" spans="16:16" x14ac:dyDescent="0.3">
      <c r="P449253" s="83"/>
    </row>
    <row r="449254" spans="16:16" x14ac:dyDescent="0.3">
      <c r="P449254" s="83"/>
    </row>
    <row r="449255" spans="16:16" x14ac:dyDescent="0.3">
      <c r="P449255" s="83"/>
    </row>
    <row r="449256" spans="16:16" x14ac:dyDescent="0.3">
      <c r="P449256" s="83"/>
    </row>
    <row r="449257" spans="16:16" x14ac:dyDescent="0.3">
      <c r="P449257" s="83"/>
    </row>
    <row r="449258" spans="16:16" x14ac:dyDescent="0.3">
      <c r="P449258" s="83"/>
    </row>
    <row r="449259" spans="16:16" x14ac:dyDescent="0.3">
      <c r="P449259" s="83"/>
    </row>
    <row r="449260" spans="16:16" x14ac:dyDescent="0.3">
      <c r="P449260" s="83"/>
    </row>
    <row r="449261" spans="16:16" x14ac:dyDescent="0.3">
      <c r="P449261" s="83"/>
    </row>
    <row r="449262" spans="16:16" x14ac:dyDescent="0.3">
      <c r="P449262" s="83"/>
    </row>
    <row r="449263" spans="16:16" x14ac:dyDescent="0.3">
      <c r="P449263" s="83"/>
    </row>
    <row r="449264" spans="16:16" x14ac:dyDescent="0.3">
      <c r="P449264" s="83"/>
    </row>
    <row r="449265" spans="16:16" x14ac:dyDescent="0.3">
      <c r="P449265" s="83"/>
    </row>
    <row r="449266" spans="16:16" x14ac:dyDescent="0.3">
      <c r="P449266" s="83"/>
    </row>
    <row r="449267" spans="16:16" x14ac:dyDescent="0.3">
      <c r="P449267" s="83"/>
    </row>
    <row r="449268" spans="16:16" x14ac:dyDescent="0.3">
      <c r="P449268" s="83"/>
    </row>
    <row r="449269" spans="16:16" x14ac:dyDescent="0.3">
      <c r="P449269" s="83"/>
    </row>
    <row r="449270" spans="16:16" x14ac:dyDescent="0.3">
      <c r="P449270" s="83"/>
    </row>
    <row r="449271" spans="16:16" x14ac:dyDescent="0.3">
      <c r="P449271" s="83"/>
    </row>
    <row r="449272" spans="16:16" x14ac:dyDescent="0.3">
      <c r="P449272" s="83"/>
    </row>
    <row r="449273" spans="16:16" x14ac:dyDescent="0.3">
      <c r="P449273" s="83"/>
    </row>
    <row r="449274" spans="16:16" x14ac:dyDescent="0.3">
      <c r="P449274" s="83"/>
    </row>
    <row r="449275" spans="16:16" x14ac:dyDescent="0.3">
      <c r="P449275" s="83"/>
    </row>
    <row r="449276" spans="16:16" x14ac:dyDescent="0.3">
      <c r="P449276" s="83"/>
    </row>
    <row r="449277" spans="16:16" x14ac:dyDescent="0.3">
      <c r="P449277" s="83"/>
    </row>
    <row r="449278" spans="16:16" x14ac:dyDescent="0.3">
      <c r="P449278" s="83"/>
    </row>
    <row r="449279" spans="16:16" x14ac:dyDescent="0.3">
      <c r="P449279" s="83"/>
    </row>
    <row r="449280" spans="16:16" x14ac:dyDescent="0.3">
      <c r="P449280" s="83"/>
    </row>
    <row r="449281" spans="16:16" x14ac:dyDescent="0.3">
      <c r="P449281" s="83"/>
    </row>
    <row r="449282" spans="16:16" x14ac:dyDescent="0.3">
      <c r="P449282" s="83"/>
    </row>
    <row r="449283" spans="16:16" x14ac:dyDescent="0.3">
      <c r="P449283" s="83"/>
    </row>
    <row r="449284" spans="16:16" x14ac:dyDescent="0.3">
      <c r="P449284" s="83"/>
    </row>
    <row r="449285" spans="16:16" x14ac:dyDescent="0.3">
      <c r="P449285" s="83"/>
    </row>
    <row r="449286" spans="16:16" x14ac:dyDescent="0.3">
      <c r="P449286" s="83"/>
    </row>
    <row r="449287" spans="16:16" x14ac:dyDescent="0.3">
      <c r="P449287" s="83"/>
    </row>
    <row r="449288" spans="16:16" x14ac:dyDescent="0.3">
      <c r="P449288" s="83"/>
    </row>
    <row r="449289" spans="16:16" x14ac:dyDescent="0.3">
      <c r="P449289" s="83"/>
    </row>
    <row r="449290" spans="16:16" x14ac:dyDescent="0.3">
      <c r="P449290" s="83"/>
    </row>
    <row r="449291" spans="16:16" x14ac:dyDescent="0.3">
      <c r="P449291" s="83"/>
    </row>
    <row r="449292" spans="16:16" x14ac:dyDescent="0.3">
      <c r="P449292" s="83"/>
    </row>
    <row r="449293" spans="16:16" x14ac:dyDescent="0.3">
      <c r="P449293" s="83"/>
    </row>
    <row r="449294" spans="16:16" x14ac:dyDescent="0.3">
      <c r="P449294" s="83"/>
    </row>
    <row r="449295" spans="16:16" x14ac:dyDescent="0.3">
      <c r="P449295" s="83"/>
    </row>
    <row r="449296" spans="16:16" x14ac:dyDescent="0.3">
      <c r="P449296" s="83"/>
    </row>
    <row r="449297" spans="16:16" x14ac:dyDescent="0.3">
      <c r="P449297" s="83"/>
    </row>
    <row r="449298" spans="16:16" x14ac:dyDescent="0.3">
      <c r="P449298" s="83"/>
    </row>
    <row r="449299" spans="16:16" x14ac:dyDescent="0.3">
      <c r="P449299" s="83"/>
    </row>
    <row r="449300" spans="16:16" x14ac:dyDescent="0.3">
      <c r="P449300" s="83"/>
    </row>
    <row r="449301" spans="16:16" x14ac:dyDescent="0.3">
      <c r="P449301" s="83"/>
    </row>
    <row r="449302" spans="16:16" x14ac:dyDescent="0.3">
      <c r="P449302" s="83"/>
    </row>
    <row r="449303" spans="16:16" x14ac:dyDescent="0.3">
      <c r="P449303" s="83"/>
    </row>
    <row r="449304" spans="16:16" x14ac:dyDescent="0.3">
      <c r="P449304" s="83"/>
    </row>
    <row r="449305" spans="16:16" x14ac:dyDescent="0.3">
      <c r="P449305" s="83"/>
    </row>
    <row r="449306" spans="16:16" x14ac:dyDescent="0.3">
      <c r="P449306" s="83"/>
    </row>
    <row r="449307" spans="16:16" x14ac:dyDescent="0.3">
      <c r="P449307" s="83"/>
    </row>
    <row r="449308" spans="16:16" x14ac:dyDescent="0.3">
      <c r="P449308" s="83"/>
    </row>
    <row r="449309" spans="16:16" x14ac:dyDescent="0.3">
      <c r="P449309" s="83"/>
    </row>
    <row r="449310" spans="16:16" x14ac:dyDescent="0.3">
      <c r="P449310" s="83"/>
    </row>
    <row r="449311" spans="16:16" x14ac:dyDescent="0.3">
      <c r="P449311" s="83"/>
    </row>
    <row r="449312" spans="16:16" x14ac:dyDescent="0.3">
      <c r="P449312" s="83"/>
    </row>
    <row r="449313" spans="16:16" x14ac:dyDescent="0.3">
      <c r="P449313" s="83"/>
    </row>
    <row r="449314" spans="16:16" x14ac:dyDescent="0.3">
      <c r="P449314" s="83"/>
    </row>
    <row r="449315" spans="16:16" x14ac:dyDescent="0.3">
      <c r="P449315" s="83"/>
    </row>
    <row r="449316" spans="16:16" x14ac:dyDescent="0.3">
      <c r="P449316" s="83"/>
    </row>
    <row r="449317" spans="16:16" x14ac:dyDescent="0.3">
      <c r="P449317" s="83"/>
    </row>
    <row r="449318" spans="16:16" x14ac:dyDescent="0.3">
      <c r="P449318" s="83"/>
    </row>
    <row r="449319" spans="16:16" x14ac:dyDescent="0.3">
      <c r="P449319" s="83"/>
    </row>
    <row r="449320" spans="16:16" x14ac:dyDescent="0.3">
      <c r="P449320" s="83"/>
    </row>
    <row r="449321" spans="16:16" x14ac:dyDescent="0.3">
      <c r="P449321" s="83"/>
    </row>
    <row r="449322" spans="16:16" x14ac:dyDescent="0.3">
      <c r="P449322" s="83"/>
    </row>
    <row r="449323" spans="16:16" x14ac:dyDescent="0.3">
      <c r="P449323" s="83"/>
    </row>
    <row r="449324" spans="16:16" x14ac:dyDescent="0.3">
      <c r="P449324" s="83"/>
    </row>
    <row r="449325" spans="16:16" x14ac:dyDescent="0.3">
      <c r="P449325" s="83"/>
    </row>
    <row r="449326" spans="16:16" x14ac:dyDescent="0.3">
      <c r="P449326" s="83"/>
    </row>
    <row r="449327" spans="16:16" x14ac:dyDescent="0.3">
      <c r="P449327" s="83"/>
    </row>
    <row r="449328" spans="16:16" x14ac:dyDescent="0.3">
      <c r="P449328" s="83"/>
    </row>
    <row r="449329" spans="16:16" x14ac:dyDescent="0.3">
      <c r="P449329" s="83"/>
    </row>
    <row r="449330" spans="16:16" x14ac:dyDescent="0.3">
      <c r="P449330" s="83"/>
    </row>
    <row r="449331" spans="16:16" x14ac:dyDescent="0.3">
      <c r="P449331" s="83"/>
    </row>
    <row r="449332" spans="16:16" x14ac:dyDescent="0.3">
      <c r="P449332" s="83"/>
    </row>
    <row r="449333" spans="16:16" x14ac:dyDescent="0.3">
      <c r="P449333" s="83"/>
    </row>
    <row r="449334" spans="16:16" x14ac:dyDescent="0.3">
      <c r="P449334" s="83"/>
    </row>
    <row r="449335" spans="16:16" x14ac:dyDescent="0.3">
      <c r="P449335" s="83"/>
    </row>
    <row r="449336" spans="16:16" x14ac:dyDescent="0.3">
      <c r="P449336" s="83"/>
    </row>
    <row r="449337" spans="16:16" x14ac:dyDescent="0.3">
      <c r="P449337" s="83"/>
    </row>
    <row r="449338" spans="16:16" x14ac:dyDescent="0.3">
      <c r="P449338" s="83"/>
    </row>
    <row r="449339" spans="16:16" x14ac:dyDescent="0.3">
      <c r="P449339" s="83"/>
    </row>
    <row r="449340" spans="16:16" x14ac:dyDescent="0.3">
      <c r="P449340" s="83"/>
    </row>
    <row r="449341" spans="16:16" x14ac:dyDescent="0.3">
      <c r="P449341" s="83"/>
    </row>
    <row r="449342" spans="16:16" x14ac:dyDescent="0.3">
      <c r="P449342" s="83"/>
    </row>
    <row r="449343" spans="16:16" x14ac:dyDescent="0.3">
      <c r="P449343" s="83"/>
    </row>
    <row r="449344" spans="16:16" x14ac:dyDescent="0.3">
      <c r="P449344" s="83"/>
    </row>
    <row r="449345" spans="16:16" x14ac:dyDescent="0.3">
      <c r="P449345" s="83"/>
    </row>
    <row r="449346" spans="16:16" x14ac:dyDescent="0.3">
      <c r="P449346" s="83"/>
    </row>
    <row r="449347" spans="16:16" x14ac:dyDescent="0.3">
      <c r="P449347" s="83"/>
    </row>
    <row r="449348" spans="16:16" x14ac:dyDescent="0.3">
      <c r="P449348" s="83"/>
    </row>
    <row r="449349" spans="16:16" x14ac:dyDescent="0.3">
      <c r="P449349" s="83"/>
    </row>
    <row r="449350" spans="16:16" x14ac:dyDescent="0.3">
      <c r="P449350" s="83"/>
    </row>
    <row r="449351" spans="16:16" x14ac:dyDescent="0.3">
      <c r="P449351" s="83"/>
    </row>
    <row r="449352" spans="16:16" x14ac:dyDescent="0.3">
      <c r="P449352" s="83"/>
    </row>
    <row r="449353" spans="16:16" x14ac:dyDescent="0.3">
      <c r="P449353" s="83"/>
    </row>
    <row r="449354" spans="16:16" x14ac:dyDescent="0.3">
      <c r="P449354" s="83"/>
    </row>
    <row r="449355" spans="16:16" x14ac:dyDescent="0.3">
      <c r="P449355" s="83"/>
    </row>
    <row r="449356" spans="16:16" x14ac:dyDescent="0.3">
      <c r="P449356" s="83"/>
    </row>
    <row r="449357" spans="16:16" x14ac:dyDescent="0.3">
      <c r="P449357" s="83"/>
    </row>
    <row r="449358" spans="16:16" x14ac:dyDescent="0.3">
      <c r="P449358" s="83"/>
    </row>
    <row r="449359" spans="16:16" x14ac:dyDescent="0.3">
      <c r="P449359" s="83"/>
    </row>
    <row r="449360" spans="16:16" x14ac:dyDescent="0.3">
      <c r="P449360" s="83"/>
    </row>
    <row r="449361" spans="16:16" x14ac:dyDescent="0.3">
      <c r="P449361" s="83"/>
    </row>
    <row r="449362" spans="16:16" x14ac:dyDescent="0.3">
      <c r="P449362" s="83"/>
    </row>
    <row r="449363" spans="16:16" x14ac:dyDescent="0.3">
      <c r="P449363" s="83"/>
    </row>
    <row r="449364" spans="16:16" x14ac:dyDescent="0.3">
      <c r="P449364" s="83"/>
    </row>
    <row r="449365" spans="16:16" x14ac:dyDescent="0.3">
      <c r="P449365" s="83"/>
    </row>
    <row r="449366" spans="16:16" x14ac:dyDescent="0.3">
      <c r="P449366" s="83"/>
    </row>
    <row r="449367" spans="16:16" x14ac:dyDescent="0.3">
      <c r="P449367" s="83"/>
    </row>
    <row r="449368" spans="16:16" x14ac:dyDescent="0.3">
      <c r="P449368" s="83"/>
    </row>
    <row r="449369" spans="16:16" x14ac:dyDescent="0.3">
      <c r="P449369" s="83"/>
    </row>
    <row r="449370" spans="16:16" x14ac:dyDescent="0.3">
      <c r="P449370" s="83"/>
    </row>
    <row r="449371" spans="16:16" x14ac:dyDescent="0.3">
      <c r="P449371" s="83"/>
    </row>
    <row r="449372" spans="16:16" x14ac:dyDescent="0.3">
      <c r="P449372" s="83"/>
    </row>
    <row r="449373" spans="16:16" x14ac:dyDescent="0.3">
      <c r="P449373" s="83"/>
    </row>
    <row r="449374" spans="16:16" x14ac:dyDescent="0.3">
      <c r="P449374" s="83"/>
    </row>
    <row r="449375" spans="16:16" x14ac:dyDescent="0.3">
      <c r="P449375" s="83"/>
    </row>
    <row r="449376" spans="16:16" x14ac:dyDescent="0.3">
      <c r="P449376" s="83"/>
    </row>
    <row r="449377" spans="16:16" x14ac:dyDescent="0.3">
      <c r="P449377" s="83"/>
    </row>
    <row r="449378" spans="16:16" x14ac:dyDescent="0.3">
      <c r="P449378" s="83"/>
    </row>
    <row r="449379" spans="16:16" x14ac:dyDescent="0.3">
      <c r="P449379" s="83"/>
    </row>
    <row r="449380" spans="16:16" x14ac:dyDescent="0.3">
      <c r="P449380" s="83"/>
    </row>
    <row r="449381" spans="16:16" x14ac:dyDescent="0.3">
      <c r="P449381" s="83"/>
    </row>
    <row r="449382" spans="16:16" x14ac:dyDescent="0.3">
      <c r="P449382" s="83"/>
    </row>
    <row r="449383" spans="16:16" x14ac:dyDescent="0.3">
      <c r="P449383" s="83"/>
    </row>
    <row r="449384" spans="16:16" x14ac:dyDescent="0.3">
      <c r="P449384" s="83"/>
    </row>
    <row r="449385" spans="16:16" x14ac:dyDescent="0.3">
      <c r="P449385" s="83"/>
    </row>
    <row r="449386" spans="16:16" x14ac:dyDescent="0.3">
      <c r="P449386" s="83"/>
    </row>
    <row r="449387" spans="16:16" x14ac:dyDescent="0.3">
      <c r="P449387" s="83"/>
    </row>
    <row r="449388" spans="16:16" x14ac:dyDescent="0.3">
      <c r="P449388" s="83"/>
    </row>
    <row r="449389" spans="16:16" x14ac:dyDescent="0.3">
      <c r="P449389" s="83"/>
    </row>
    <row r="449390" spans="16:16" x14ac:dyDescent="0.3">
      <c r="P449390" s="83"/>
    </row>
    <row r="449391" spans="16:16" x14ac:dyDescent="0.3">
      <c r="P449391" s="83"/>
    </row>
    <row r="449392" spans="16:16" x14ac:dyDescent="0.3">
      <c r="P449392" s="83"/>
    </row>
    <row r="449393" spans="16:16" x14ac:dyDescent="0.3">
      <c r="P449393" s="83"/>
    </row>
    <row r="449394" spans="16:16" x14ac:dyDescent="0.3">
      <c r="P449394" s="83"/>
    </row>
    <row r="449395" spans="16:16" x14ac:dyDescent="0.3">
      <c r="P449395" s="83"/>
    </row>
    <row r="449396" spans="16:16" x14ac:dyDescent="0.3">
      <c r="P449396" s="83"/>
    </row>
    <row r="449397" spans="16:16" x14ac:dyDescent="0.3">
      <c r="P449397" s="83"/>
    </row>
    <row r="449398" spans="16:16" x14ac:dyDescent="0.3">
      <c r="P449398" s="83"/>
    </row>
    <row r="449399" spans="16:16" x14ac:dyDescent="0.3">
      <c r="P449399" s="83"/>
    </row>
    <row r="449400" spans="16:16" x14ac:dyDescent="0.3">
      <c r="P449400" s="83"/>
    </row>
    <row r="449401" spans="16:16" x14ac:dyDescent="0.3">
      <c r="P449401" s="83"/>
    </row>
    <row r="449402" spans="16:16" x14ac:dyDescent="0.3">
      <c r="P449402" s="83"/>
    </row>
    <row r="449403" spans="16:16" x14ac:dyDescent="0.3">
      <c r="P449403" s="83"/>
    </row>
    <row r="449404" spans="16:16" x14ac:dyDescent="0.3">
      <c r="P449404" s="83"/>
    </row>
    <row r="449405" spans="16:16" x14ac:dyDescent="0.3">
      <c r="P449405" s="83"/>
    </row>
    <row r="449406" spans="16:16" x14ac:dyDescent="0.3">
      <c r="P449406" s="83"/>
    </row>
    <row r="449407" spans="16:16" x14ac:dyDescent="0.3">
      <c r="P449407" s="83"/>
    </row>
    <row r="449408" spans="16:16" x14ac:dyDescent="0.3">
      <c r="P449408" s="83"/>
    </row>
    <row r="449409" spans="16:16" x14ac:dyDescent="0.3">
      <c r="P449409" s="83"/>
    </row>
    <row r="449410" spans="16:16" x14ac:dyDescent="0.3">
      <c r="P449410" s="83"/>
    </row>
    <row r="449411" spans="16:16" x14ac:dyDescent="0.3">
      <c r="P449411" s="83"/>
    </row>
    <row r="449412" spans="16:16" x14ac:dyDescent="0.3">
      <c r="P449412" s="83"/>
    </row>
    <row r="449413" spans="16:16" x14ac:dyDescent="0.3">
      <c r="P449413" s="83"/>
    </row>
    <row r="449414" spans="16:16" x14ac:dyDescent="0.3">
      <c r="P449414" s="83"/>
    </row>
    <row r="449415" spans="16:16" x14ac:dyDescent="0.3">
      <c r="P449415" s="83"/>
    </row>
    <row r="449416" spans="16:16" x14ac:dyDescent="0.3">
      <c r="P449416" s="83"/>
    </row>
    <row r="449417" spans="16:16" x14ac:dyDescent="0.3">
      <c r="P449417" s="83"/>
    </row>
    <row r="449418" spans="16:16" x14ac:dyDescent="0.3">
      <c r="P449418" s="83"/>
    </row>
    <row r="449419" spans="16:16" x14ac:dyDescent="0.3">
      <c r="P449419" s="83"/>
    </row>
    <row r="449420" spans="16:16" x14ac:dyDescent="0.3">
      <c r="P449420" s="83"/>
    </row>
    <row r="449421" spans="16:16" x14ac:dyDescent="0.3">
      <c r="P449421" s="83"/>
    </row>
    <row r="449422" spans="16:16" x14ac:dyDescent="0.3">
      <c r="P449422" s="83"/>
    </row>
    <row r="449423" spans="16:16" x14ac:dyDescent="0.3">
      <c r="P449423" s="83"/>
    </row>
    <row r="449424" spans="16:16" x14ac:dyDescent="0.3">
      <c r="P449424" s="83"/>
    </row>
    <row r="449425" spans="16:16" x14ac:dyDescent="0.3">
      <c r="P449425" s="83"/>
    </row>
    <row r="449426" spans="16:16" x14ac:dyDescent="0.3">
      <c r="P449426" s="83"/>
    </row>
    <row r="449427" spans="16:16" x14ac:dyDescent="0.3">
      <c r="P449427" s="83"/>
    </row>
    <row r="449428" spans="16:16" x14ac:dyDescent="0.3">
      <c r="P449428" s="83"/>
    </row>
    <row r="449429" spans="16:16" x14ac:dyDescent="0.3">
      <c r="P449429" s="83"/>
    </row>
    <row r="449430" spans="16:16" x14ac:dyDescent="0.3">
      <c r="P449430" s="83"/>
    </row>
    <row r="449431" spans="16:16" x14ac:dyDescent="0.3">
      <c r="P449431" s="83"/>
    </row>
    <row r="449432" spans="16:16" x14ac:dyDescent="0.3">
      <c r="P449432" s="83"/>
    </row>
    <row r="449433" spans="16:16" x14ac:dyDescent="0.3">
      <c r="P449433" s="83"/>
    </row>
    <row r="449434" spans="16:16" x14ac:dyDescent="0.3">
      <c r="P449434" s="83"/>
    </row>
    <row r="449435" spans="16:16" x14ac:dyDescent="0.3">
      <c r="P449435" s="83"/>
    </row>
    <row r="449436" spans="16:16" x14ac:dyDescent="0.3">
      <c r="P449436" s="83"/>
    </row>
    <row r="449437" spans="16:16" x14ac:dyDescent="0.3">
      <c r="P449437" s="83"/>
    </row>
    <row r="449438" spans="16:16" x14ac:dyDescent="0.3">
      <c r="P449438" s="83"/>
    </row>
    <row r="449439" spans="16:16" x14ac:dyDescent="0.3">
      <c r="P449439" s="83"/>
    </row>
    <row r="449440" spans="16:16" x14ac:dyDescent="0.3">
      <c r="P449440" s="83"/>
    </row>
    <row r="449441" spans="16:16" x14ac:dyDescent="0.3">
      <c r="P449441" s="83"/>
    </row>
    <row r="449442" spans="16:16" x14ac:dyDescent="0.3">
      <c r="P449442" s="83"/>
    </row>
    <row r="449443" spans="16:16" x14ac:dyDescent="0.3">
      <c r="P449443" s="83"/>
    </row>
    <row r="449444" spans="16:16" x14ac:dyDescent="0.3">
      <c r="P449444" s="83"/>
    </row>
    <row r="449445" spans="16:16" x14ac:dyDescent="0.3">
      <c r="P449445" s="83"/>
    </row>
    <row r="449446" spans="16:16" x14ac:dyDescent="0.3">
      <c r="P449446" s="83"/>
    </row>
    <row r="449447" spans="16:16" x14ac:dyDescent="0.3">
      <c r="P449447" s="83"/>
    </row>
    <row r="449448" spans="16:16" x14ac:dyDescent="0.3">
      <c r="P449448" s="83"/>
    </row>
    <row r="449449" spans="16:16" x14ac:dyDescent="0.3">
      <c r="P449449" s="83"/>
    </row>
    <row r="449450" spans="16:16" x14ac:dyDescent="0.3">
      <c r="P449450" s="83"/>
    </row>
    <row r="449451" spans="16:16" x14ac:dyDescent="0.3">
      <c r="P449451" s="83"/>
    </row>
    <row r="449452" spans="16:16" x14ac:dyDescent="0.3">
      <c r="P449452" s="83"/>
    </row>
    <row r="449453" spans="16:16" x14ac:dyDescent="0.3">
      <c r="P449453" s="83"/>
    </row>
    <row r="449454" spans="16:16" x14ac:dyDescent="0.3">
      <c r="P449454" s="83"/>
    </row>
    <row r="449455" spans="16:16" x14ac:dyDescent="0.3">
      <c r="P449455" s="83"/>
    </row>
    <row r="449456" spans="16:16" x14ac:dyDescent="0.3">
      <c r="P449456" s="83"/>
    </row>
    <row r="449457" spans="16:16" x14ac:dyDescent="0.3">
      <c r="P449457" s="83"/>
    </row>
    <row r="449458" spans="16:16" x14ac:dyDescent="0.3">
      <c r="P449458" s="83"/>
    </row>
    <row r="449459" spans="16:16" x14ac:dyDescent="0.3">
      <c r="P449459" s="83"/>
    </row>
    <row r="449460" spans="16:16" x14ac:dyDescent="0.3">
      <c r="P449460" s="83"/>
    </row>
    <row r="449461" spans="16:16" x14ac:dyDescent="0.3">
      <c r="P449461" s="83"/>
    </row>
    <row r="449462" spans="16:16" x14ac:dyDescent="0.3">
      <c r="P449462" s="83"/>
    </row>
    <row r="449463" spans="16:16" x14ac:dyDescent="0.3">
      <c r="P449463" s="83"/>
    </row>
    <row r="449464" spans="16:16" x14ac:dyDescent="0.3">
      <c r="P449464" s="83"/>
    </row>
    <row r="449465" spans="16:16" x14ac:dyDescent="0.3">
      <c r="P449465" s="83"/>
    </row>
    <row r="449466" spans="16:16" x14ac:dyDescent="0.3">
      <c r="P449466" s="83"/>
    </row>
    <row r="449467" spans="16:16" x14ac:dyDescent="0.3">
      <c r="P449467" s="83"/>
    </row>
    <row r="449468" spans="16:16" x14ac:dyDescent="0.3">
      <c r="P449468" s="83"/>
    </row>
    <row r="449469" spans="16:16" x14ac:dyDescent="0.3">
      <c r="P449469" s="83"/>
    </row>
    <row r="449470" spans="16:16" x14ac:dyDescent="0.3">
      <c r="P449470" s="83"/>
    </row>
    <row r="449471" spans="16:16" x14ac:dyDescent="0.3">
      <c r="P449471" s="83"/>
    </row>
    <row r="449472" spans="16:16" x14ac:dyDescent="0.3">
      <c r="P449472" s="83"/>
    </row>
    <row r="449473" spans="16:16" x14ac:dyDescent="0.3">
      <c r="P449473" s="83"/>
    </row>
    <row r="449474" spans="16:16" x14ac:dyDescent="0.3">
      <c r="P449474" s="83"/>
    </row>
    <row r="449475" spans="16:16" x14ac:dyDescent="0.3">
      <c r="P449475" s="83"/>
    </row>
    <row r="449476" spans="16:16" x14ac:dyDescent="0.3">
      <c r="P449476" s="83"/>
    </row>
    <row r="449477" spans="16:16" x14ac:dyDescent="0.3">
      <c r="P449477" s="83"/>
    </row>
    <row r="449478" spans="16:16" x14ac:dyDescent="0.3">
      <c r="P449478" s="83"/>
    </row>
    <row r="449479" spans="16:16" x14ac:dyDescent="0.3">
      <c r="P449479" s="83"/>
    </row>
    <row r="449480" spans="16:16" x14ac:dyDescent="0.3">
      <c r="P449480" s="83"/>
    </row>
    <row r="449481" spans="16:16" x14ac:dyDescent="0.3">
      <c r="P449481" s="83"/>
    </row>
    <row r="449482" spans="16:16" x14ac:dyDescent="0.3">
      <c r="P449482" s="83"/>
    </row>
    <row r="449483" spans="16:16" x14ac:dyDescent="0.3">
      <c r="P449483" s="83"/>
    </row>
    <row r="449484" spans="16:16" x14ac:dyDescent="0.3">
      <c r="P449484" s="83"/>
    </row>
    <row r="449485" spans="16:16" x14ac:dyDescent="0.3">
      <c r="P449485" s="83"/>
    </row>
    <row r="449486" spans="16:16" x14ac:dyDescent="0.3">
      <c r="P449486" s="83"/>
    </row>
    <row r="449487" spans="16:16" x14ac:dyDescent="0.3">
      <c r="P449487" s="83"/>
    </row>
    <row r="449488" spans="16:16" x14ac:dyDescent="0.3">
      <c r="P449488" s="83"/>
    </row>
    <row r="449489" spans="16:16" x14ac:dyDescent="0.3">
      <c r="P449489" s="83"/>
    </row>
    <row r="449490" spans="16:16" x14ac:dyDescent="0.3">
      <c r="P449490" s="83"/>
    </row>
    <row r="449491" spans="16:16" x14ac:dyDescent="0.3">
      <c r="P449491" s="83"/>
    </row>
    <row r="449492" spans="16:16" x14ac:dyDescent="0.3">
      <c r="P449492" s="83"/>
    </row>
    <row r="449493" spans="16:16" x14ac:dyDescent="0.3">
      <c r="P449493" s="83"/>
    </row>
    <row r="449494" spans="16:16" x14ac:dyDescent="0.3">
      <c r="P449494" s="83"/>
    </row>
    <row r="449495" spans="16:16" x14ac:dyDescent="0.3">
      <c r="P449495" s="83"/>
    </row>
    <row r="449496" spans="16:16" x14ac:dyDescent="0.3">
      <c r="P449496" s="83"/>
    </row>
    <row r="449497" spans="16:16" x14ac:dyDescent="0.3">
      <c r="P449497" s="83"/>
    </row>
    <row r="449498" spans="16:16" x14ac:dyDescent="0.3">
      <c r="P449498" s="83"/>
    </row>
    <row r="449499" spans="16:16" x14ac:dyDescent="0.3">
      <c r="P449499" s="83"/>
    </row>
    <row r="449500" spans="16:16" x14ac:dyDescent="0.3">
      <c r="P449500" s="83"/>
    </row>
    <row r="449501" spans="16:16" x14ac:dyDescent="0.3">
      <c r="P449501" s="83"/>
    </row>
    <row r="449502" spans="16:16" x14ac:dyDescent="0.3">
      <c r="P449502" s="83"/>
    </row>
    <row r="449503" spans="16:16" x14ac:dyDescent="0.3">
      <c r="P449503" s="83"/>
    </row>
    <row r="449504" spans="16:16" x14ac:dyDescent="0.3">
      <c r="P449504" s="83"/>
    </row>
    <row r="449505" spans="16:16" x14ac:dyDescent="0.3">
      <c r="P449505" s="83"/>
    </row>
    <row r="449506" spans="16:16" x14ac:dyDescent="0.3">
      <c r="P449506" s="83"/>
    </row>
    <row r="449507" spans="16:16" x14ac:dyDescent="0.3">
      <c r="P449507" s="83"/>
    </row>
    <row r="449508" spans="16:16" x14ac:dyDescent="0.3">
      <c r="P449508" s="83"/>
    </row>
    <row r="449509" spans="16:16" x14ac:dyDescent="0.3">
      <c r="P449509" s="83"/>
    </row>
    <row r="449510" spans="16:16" x14ac:dyDescent="0.3">
      <c r="P449510" s="83"/>
    </row>
    <row r="449511" spans="16:16" x14ac:dyDescent="0.3">
      <c r="P449511" s="83"/>
    </row>
    <row r="449512" spans="16:16" x14ac:dyDescent="0.3">
      <c r="P449512" s="83"/>
    </row>
    <row r="449513" spans="16:16" x14ac:dyDescent="0.3">
      <c r="P449513" s="83"/>
    </row>
    <row r="449514" spans="16:16" x14ac:dyDescent="0.3">
      <c r="P449514" s="83"/>
    </row>
    <row r="449515" spans="16:16" x14ac:dyDescent="0.3">
      <c r="P449515" s="83"/>
    </row>
    <row r="449516" spans="16:16" x14ac:dyDescent="0.3">
      <c r="P449516" s="83"/>
    </row>
    <row r="449517" spans="16:16" x14ac:dyDescent="0.3">
      <c r="P449517" s="83"/>
    </row>
    <row r="449518" spans="16:16" x14ac:dyDescent="0.3">
      <c r="P449518" s="83"/>
    </row>
    <row r="449519" spans="16:16" x14ac:dyDescent="0.3">
      <c r="P449519" s="83"/>
    </row>
    <row r="449520" spans="16:16" x14ac:dyDescent="0.3">
      <c r="P449520" s="83"/>
    </row>
    <row r="449521" spans="16:16" x14ac:dyDescent="0.3">
      <c r="P449521" s="83"/>
    </row>
    <row r="449522" spans="16:16" x14ac:dyDescent="0.3">
      <c r="P449522" s="83"/>
    </row>
    <row r="449523" spans="16:16" x14ac:dyDescent="0.3">
      <c r="P449523" s="83"/>
    </row>
    <row r="449524" spans="16:16" x14ac:dyDescent="0.3">
      <c r="P449524" s="83"/>
    </row>
    <row r="449525" spans="16:16" x14ac:dyDescent="0.3">
      <c r="P449525" s="83"/>
    </row>
    <row r="449526" spans="16:16" x14ac:dyDescent="0.3">
      <c r="P449526" s="83"/>
    </row>
    <row r="449527" spans="16:16" x14ac:dyDescent="0.3">
      <c r="P449527" s="83"/>
    </row>
    <row r="449528" spans="16:16" x14ac:dyDescent="0.3">
      <c r="P449528" s="83"/>
    </row>
    <row r="449529" spans="16:16" x14ac:dyDescent="0.3">
      <c r="P449529" s="83"/>
    </row>
    <row r="449530" spans="16:16" x14ac:dyDescent="0.3">
      <c r="P449530" s="83"/>
    </row>
    <row r="449531" spans="16:16" x14ac:dyDescent="0.3">
      <c r="P449531" s="83"/>
    </row>
    <row r="449532" spans="16:16" x14ac:dyDescent="0.3">
      <c r="P449532" s="83"/>
    </row>
    <row r="449533" spans="16:16" x14ac:dyDescent="0.3">
      <c r="P449533" s="83"/>
    </row>
    <row r="449534" spans="16:16" x14ac:dyDescent="0.3">
      <c r="P449534" s="83"/>
    </row>
    <row r="449535" spans="16:16" x14ac:dyDescent="0.3">
      <c r="P449535" s="83"/>
    </row>
    <row r="449536" spans="16:16" x14ac:dyDescent="0.3">
      <c r="P449536" s="83"/>
    </row>
    <row r="449537" spans="16:16" x14ac:dyDescent="0.3">
      <c r="P449537" s="83"/>
    </row>
    <row r="449538" spans="16:16" x14ac:dyDescent="0.3">
      <c r="P449538" s="83"/>
    </row>
    <row r="449539" spans="16:16" x14ac:dyDescent="0.3">
      <c r="P449539" s="83"/>
    </row>
    <row r="449540" spans="16:16" x14ac:dyDescent="0.3">
      <c r="P449540" s="83"/>
    </row>
    <row r="449541" spans="16:16" x14ac:dyDescent="0.3">
      <c r="P449541" s="83"/>
    </row>
    <row r="449542" spans="16:16" x14ac:dyDescent="0.3">
      <c r="P449542" s="83"/>
    </row>
    <row r="449543" spans="16:16" x14ac:dyDescent="0.3">
      <c r="P449543" s="83"/>
    </row>
    <row r="449544" spans="16:16" x14ac:dyDescent="0.3">
      <c r="P449544" s="83"/>
    </row>
    <row r="449545" spans="16:16" x14ac:dyDescent="0.3">
      <c r="P449545" s="83"/>
    </row>
    <row r="449546" spans="16:16" x14ac:dyDescent="0.3">
      <c r="P449546" s="83"/>
    </row>
    <row r="449547" spans="16:16" x14ac:dyDescent="0.3">
      <c r="P449547" s="83"/>
    </row>
    <row r="449548" spans="16:16" x14ac:dyDescent="0.3">
      <c r="P449548" s="83"/>
    </row>
    <row r="449549" spans="16:16" x14ac:dyDescent="0.3">
      <c r="P449549" s="83"/>
    </row>
    <row r="449550" spans="16:16" x14ac:dyDescent="0.3">
      <c r="P449550" s="83"/>
    </row>
    <row r="449551" spans="16:16" x14ac:dyDescent="0.3">
      <c r="P449551" s="83"/>
    </row>
    <row r="449552" spans="16:16" x14ac:dyDescent="0.3">
      <c r="P449552" s="83"/>
    </row>
    <row r="449553" spans="16:16" x14ac:dyDescent="0.3">
      <c r="P449553" s="83"/>
    </row>
    <row r="449554" spans="16:16" x14ac:dyDescent="0.3">
      <c r="P449554" s="83"/>
    </row>
    <row r="449555" spans="16:16" x14ac:dyDescent="0.3">
      <c r="P449555" s="83"/>
    </row>
    <row r="449556" spans="16:16" x14ac:dyDescent="0.3">
      <c r="P449556" s="83"/>
    </row>
    <row r="449557" spans="16:16" x14ac:dyDescent="0.3">
      <c r="P449557" s="83"/>
    </row>
    <row r="449558" spans="16:16" x14ac:dyDescent="0.3">
      <c r="P449558" s="83"/>
    </row>
    <row r="449559" spans="16:16" x14ac:dyDescent="0.3">
      <c r="P449559" s="83"/>
    </row>
    <row r="449560" spans="16:16" x14ac:dyDescent="0.3">
      <c r="P449560" s="83"/>
    </row>
    <row r="449561" spans="16:16" x14ac:dyDescent="0.3">
      <c r="P449561" s="83"/>
    </row>
    <row r="449562" spans="16:16" x14ac:dyDescent="0.3">
      <c r="P449562" s="83"/>
    </row>
    <row r="449563" spans="16:16" x14ac:dyDescent="0.3">
      <c r="P449563" s="83"/>
    </row>
    <row r="449564" spans="16:16" x14ac:dyDescent="0.3">
      <c r="P449564" s="83"/>
    </row>
    <row r="449565" spans="16:16" x14ac:dyDescent="0.3">
      <c r="P449565" s="83"/>
    </row>
    <row r="449566" spans="16:16" x14ac:dyDescent="0.3">
      <c r="P449566" s="83"/>
    </row>
    <row r="449567" spans="16:16" x14ac:dyDescent="0.3">
      <c r="P449567" s="83"/>
    </row>
    <row r="449568" spans="16:16" x14ac:dyDescent="0.3">
      <c r="P449568" s="83"/>
    </row>
    <row r="449569" spans="16:16" x14ac:dyDescent="0.3">
      <c r="P449569" s="83"/>
    </row>
    <row r="449570" spans="16:16" x14ac:dyDescent="0.3">
      <c r="P449570" s="83"/>
    </row>
    <row r="449571" spans="16:16" x14ac:dyDescent="0.3">
      <c r="P449571" s="83"/>
    </row>
    <row r="449572" spans="16:16" x14ac:dyDescent="0.3">
      <c r="P449572" s="83"/>
    </row>
    <row r="449573" spans="16:16" x14ac:dyDescent="0.3">
      <c r="P449573" s="83"/>
    </row>
    <row r="449574" spans="16:16" x14ac:dyDescent="0.3">
      <c r="P449574" s="83"/>
    </row>
    <row r="449575" spans="16:16" x14ac:dyDescent="0.3">
      <c r="P449575" s="83"/>
    </row>
    <row r="449576" spans="16:16" x14ac:dyDescent="0.3">
      <c r="P449576" s="83"/>
    </row>
    <row r="449577" spans="16:16" x14ac:dyDescent="0.3">
      <c r="P449577" s="83"/>
    </row>
    <row r="449578" spans="16:16" x14ac:dyDescent="0.3">
      <c r="P449578" s="83"/>
    </row>
    <row r="449579" spans="16:16" x14ac:dyDescent="0.3">
      <c r="P449579" s="83"/>
    </row>
    <row r="449580" spans="16:16" x14ac:dyDescent="0.3">
      <c r="P449580" s="83"/>
    </row>
    <row r="449581" spans="16:16" x14ac:dyDescent="0.3">
      <c r="P449581" s="83"/>
    </row>
    <row r="449582" spans="16:16" x14ac:dyDescent="0.3">
      <c r="P449582" s="83"/>
    </row>
    <row r="449583" spans="16:16" x14ac:dyDescent="0.3">
      <c r="P449583" s="83"/>
    </row>
    <row r="449584" spans="16:16" x14ac:dyDescent="0.3">
      <c r="P449584" s="83"/>
    </row>
    <row r="449585" spans="16:16" x14ac:dyDescent="0.3">
      <c r="P449585" s="83"/>
    </row>
    <row r="449586" spans="16:16" x14ac:dyDescent="0.3">
      <c r="P449586" s="83"/>
    </row>
    <row r="449587" spans="16:16" x14ac:dyDescent="0.3">
      <c r="P449587" s="83"/>
    </row>
    <row r="449588" spans="16:16" x14ac:dyDescent="0.3">
      <c r="P449588" s="83"/>
    </row>
    <row r="449589" spans="16:16" x14ac:dyDescent="0.3">
      <c r="P449589" s="83"/>
    </row>
    <row r="449590" spans="16:16" x14ac:dyDescent="0.3">
      <c r="P449590" s="83"/>
    </row>
    <row r="449591" spans="16:16" x14ac:dyDescent="0.3">
      <c r="P449591" s="83"/>
    </row>
    <row r="449592" spans="16:16" x14ac:dyDescent="0.3">
      <c r="P449592" s="83"/>
    </row>
    <row r="449593" spans="16:16" x14ac:dyDescent="0.3">
      <c r="P449593" s="83"/>
    </row>
    <row r="449594" spans="16:16" x14ac:dyDescent="0.3">
      <c r="P449594" s="83"/>
    </row>
    <row r="449595" spans="16:16" x14ac:dyDescent="0.3">
      <c r="P449595" s="83"/>
    </row>
    <row r="449596" spans="16:16" x14ac:dyDescent="0.3">
      <c r="P449596" s="83"/>
    </row>
    <row r="449597" spans="16:16" x14ac:dyDescent="0.3">
      <c r="P449597" s="83"/>
    </row>
    <row r="449598" spans="16:16" x14ac:dyDescent="0.3">
      <c r="P449598" s="83"/>
    </row>
    <row r="449599" spans="16:16" x14ac:dyDescent="0.3">
      <c r="P449599" s="83"/>
    </row>
    <row r="449600" spans="16:16" x14ac:dyDescent="0.3">
      <c r="P449600" s="83"/>
    </row>
    <row r="449601" spans="16:16" x14ac:dyDescent="0.3">
      <c r="P449601" s="83"/>
    </row>
    <row r="449602" spans="16:16" x14ac:dyDescent="0.3">
      <c r="P449602" s="83"/>
    </row>
    <row r="449603" spans="16:16" x14ac:dyDescent="0.3">
      <c r="P449603" s="83"/>
    </row>
    <row r="449604" spans="16:16" x14ac:dyDescent="0.3">
      <c r="P449604" s="83"/>
    </row>
    <row r="449605" spans="16:16" x14ac:dyDescent="0.3">
      <c r="P449605" s="83"/>
    </row>
    <row r="449606" spans="16:16" x14ac:dyDescent="0.3">
      <c r="P449606" s="83"/>
    </row>
    <row r="449607" spans="16:16" x14ac:dyDescent="0.3">
      <c r="P449607" s="83"/>
    </row>
    <row r="449608" spans="16:16" x14ac:dyDescent="0.3">
      <c r="P449608" s="83"/>
    </row>
    <row r="449609" spans="16:16" x14ac:dyDescent="0.3">
      <c r="P449609" s="83"/>
    </row>
    <row r="449610" spans="16:16" x14ac:dyDescent="0.3">
      <c r="P449610" s="83"/>
    </row>
    <row r="449611" spans="16:16" x14ac:dyDescent="0.3">
      <c r="P449611" s="83"/>
    </row>
    <row r="449612" spans="16:16" x14ac:dyDescent="0.3">
      <c r="P449612" s="83"/>
    </row>
    <row r="449613" spans="16:16" x14ac:dyDescent="0.3">
      <c r="P449613" s="83"/>
    </row>
    <row r="449614" spans="16:16" x14ac:dyDescent="0.3">
      <c r="P449614" s="83"/>
    </row>
    <row r="449615" spans="16:16" x14ac:dyDescent="0.3">
      <c r="P449615" s="83"/>
    </row>
    <row r="449616" spans="16:16" x14ac:dyDescent="0.3">
      <c r="P449616" s="83"/>
    </row>
    <row r="449617" spans="16:16" x14ac:dyDescent="0.3">
      <c r="P449617" s="83"/>
    </row>
    <row r="449618" spans="16:16" x14ac:dyDescent="0.3">
      <c r="P449618" s="83"/>
    </row>
    <row r="449619" spans="16:16" x14ac:dyDescent="0.3">
      <c r="P449619" s="83"/>
    </row>
    <row r="449620" spans="16:16" x14ac:dyDescent="0.3">
      <c r="P449620" s="83"/>
    </row>
    <row r="449621" spans="16:16" x14ac:dyDescent="0.3">
      <c r="P449621" s="83"/>
    </row>
    <row r="449622" spans="16:16" x14ac:dyDescent="0.3">
      <c r="P449622" s="83"/>
    </row>
    <row r="449623" spans="16:16" x14ac:dyDescent="0.3">
      <c r="P449623" s="83"/>
    </row>
    <row r="449624" spans="16:16" x14ac:dyDescent="0.3">
      <c r="P449624" s="83"/>
    </row>
    <row r="449625" spans="16:16" x14ac:dyDescent="0.3">
      <c r="P449625" s="83"/>
    </row>
    <row r="449626" spans="16:16" x14ac:dyDescent="0.3">
      <c r="P449626" s="83"/>
    </row>
    <row r="449627" spans="16:16" x14ac:dyDescent="0.3">
      <c r="P449627" s="83"/>
    </row>
    <row r="449628" spans="16:16" x14ac:dyDescent="0.3">
      <c r="P449628" s="83"/>
    </row>
    <row r="449629" spans="16:16" x14ac:dyDescent="0.3">
      <c r="P449629" s="83"/>
    </row>
    <row r="449630" spans="16:16" x14ac:dyDescent="0.3">
      <c r="P449630" s="83"/>
    </row>
    <row r="449631" spans="16:16" x14ac:dyDescent="0.3">
      <c r="P449631" s="83"/>
    </row>
    <row r="449632" spans="16:16" x14ac:dyDescent="0.3">
      <c r="P449632" s="83"/>
    </row>
    <row r="449633" spans="16:16" x14ac:dyDescent="0.3">
      <c r="P449633" s="83"/>
    </row>
    <row r="449634" spans="16:16" x14ac:dyDescent="0.3">
      <c r="P449634" s="83"/>
    </row>
    <row r="449635" spans="16:16" x14ac:dyDescent="0.3">
      <c r="P449635" s="83"/>
    </row>
    <row r="449636" spans="16:16" x14ac:dyDescent="0.3">
      <c r="P449636" s="83"/>
    </row>
    <row r="449637" spans="16:16" x14ac:dyDescent="0.3">
      <c r="P449637" s="83"/>
    </row>
    <row r="449638" spans="16:16" x14ac:dyDescent="0.3">
      <c r="P449638" s="83"/>
    </row>
    <row r="449639" spans="16:16" x14ac:dyDescent="0.3">
      <c r="P449639" s="83"/>
    </row>
    <row r="449640" spans="16:16" x14ac:dyDescent="0.3">
      <c r="P449640" s="83"/>
    </row>
    <row r="449641" spans="16:16" x14ac:dyDescent="0.3">
      <c r="P449641" s="83"/>
    </row>
    <row r="449642" spans="16:16" x14ac:dyDescent="0.3">
      <c r="P449642" s="83"/>
    </row>
    <row r="449643" spans="16:16" x14ac:dyDescent="0.3">
      <c r="P449643" s="83"/>
    </row>
    <row r="449644" spans="16:16" x14ac:dyDescent="0.3">
      <c r="P449644" s="83"/>
    </row>
    <row r="449645" spans="16:16" x14ac:dyDescent="0.3">
      <c r="P449645" s="83"/>
    </row>
    <row r="449646" spans="16:16" x14ac:dyDescent="0.3">
      <c r="P449646" s="83"/>
    </row>
    <row r="449647" spans="16:16" x14ac:dyDescent="0.3">
      <c r="P449647" s="83"/>
    </row>
    <row r="449648" spans="16:16" x14ac:dyDescent="0.3">
      <c r="P449648" s="83"/>
    </row>
    <row r="449649" spans="16:16" x14ac:dyDescent="0.3">
      <c r="P449649" s="83"/>
    </row>
    <row r="449650" spans="16:16" x14ac:dyDescent="0.3">
      <c r="P449650" s="83"/>
    </row>
    <row r="449651" spans="16:16" x14ac:dyDescent="0.3">
      <c r="P449651" s="83"/>
    </row>
    <row r="449652" spans="16:16" x14ac:dyDescent="0.3">
      <c r="P449652" s="83"/>
    </row>
    <row r="449653" spans="16:16" x14ac:dyDescent="0.3">
      <c r="P449653" s="83"/>
    </row>
    <row r="449654" spans="16:16" x14ac:dyDescent="0.3">
      <c r="P449654" s="83"/>
    </row>
    <row r="449655" spans="16:16" x14ac:dyDescent="0.3">
      <c r="P449655" s="83"/>
    </row>
    <row r="449656" spans="16:16" x14ac:dyDescent="0.3">
      <c r="P449656" s="83"/>
    </row>
    <row r="449657" spans="16:16" x14ac:dyDescent="0.3">
      <c r="P449657" s="83"/>
    </row>
    <row r="449658" spans="16:16" x14ac:dyDescent="0.3">
      <c r="P449658" s="83"/>
    </row>
    <row r="449659" spans="16:16" x14ac:dyDescent="0.3">
      <c r="P449659" s="83"/>
    </row>
    <row r="449660" spans="16:16" x14ac:dyDescent="0.3">
      <c r="P449660" s="83"/>
    </row>
    <row r="449661" spans="16:16" x14ac:dyDescent="0.3">
      <c r="P449661" s="83"/>
    </row>
    <row r="449662" spans="16:16" x14ac:dyDescent="0.3">
      <c r="P449662" s="83"/>
    </row>
    <row r="449663" spans="16:16" x14ac:dyDescent="0.3">
      <c r="P449663" s="83"/>
    </row>
    <row r="449664" spans="16:16" x14ac:dyDescent="0.3">
      <c r="P449664" s="83"/>
    </row>
    <row r="449665" spans="16:16" x14ac:dyDescent="0.3">
      <c r="P449665" s="83"/>
    </row>
    <row r="449666" spans="16:16" x14ac:dyDescent="0.3">
      <c r="P449666" s="83"/>
    </row>
    <row r="449667" spans="16:16" x14ac:dyDescent="0.3">
      <c r="P449667" s="83"/>
    </row>
    <row r="449668" spans="16:16" x14ac:dyDescent="0.3">
      <c r="P449668" s="83"/>
    </row>
    <row r="449669" spans="16:16" x14ac:dyDescent="0.3">
      <c r="P449669" s="83"/>
    </row>
    <row r="449670" spans="16:16" x14ac:dyDescent="0.3">
      <c r="P449670" s="83"/>
    </row>
    <row r="449671" spans="16:16" x14ac:dyDescent="0.3">
      <c r="P449671" s="83"/>
    </row>
    <row r="449672" spans="16:16" x14ac:dyDescent="0.3">
      <c r="P449672" s="83"/>
    </row>
    <row r="449673" spans="16:16" x14ac:dyDescent="0.3">
      <c r="P449673" s="83"/>
    </row>
    <row r="449674" spans="16:16" x14ac:dyDescent="0.3">
      <c r="P449674" s="83"/>
    </row>
    <row r="449675" spans="16:16" x14ac:dyDescent="0.3">
      <c r="P449675" s="83"/>
    </row>
    <row r="449676" spans="16:16" x14ac:dyDescent="0.3">
      <c r="P449676" s="83"/>
    </row>
    <row r="449677" spans="16:16" x14ac:dyDescent="0.3">
      <c r="P449677" s="83"/>
    </row>
    <row r="449678" spans="16:16" x14ac:dyDescent="0.3">
      <c r="P449678" s="83"/>
    </row>
    <row r="449679" spans="16:16" x14ac:dyDescent="0.3">
      <c r="P449679" s="83"/>
    </row>
    <row r="449680" spans="16:16" x14ac:dyDescent="0.3">
      <c r="P449680" s="83"/>
    </row>
    <row r="449681" spans="16:16" x14ac:dyDescent="0.3">
      <c r="P449681" s="83"/>
    </row>
    <row r="449682" spans="16:16" x14ac:dyDescent="0.3">
      <c r="P449682" s="83"/>
    </row>
    <row r="449683" spans="16:16" x14ac:dyDescent="0.3">
      <c r="P449683" s="83"/>
    </row>
    <row r="449684" spans="16:16" x14ac:dyDescent="0.3">
      <c r="P449684" s="83"/>
    </row>
    <row r="449685" spans="16:16" x14ac:dyDescent="0.3">
      <c r="P449685" s="83"/>
    </row>
    <row r="449686" spans="16:16" x14ac:dyDescent="0.3">
      <c r="P449686" s="83"/>
    </row>
    <row r="449687" spans="16:16" x14ac:dyDescent="0.3">
      <c r="P449687" s="83"/>
    </row>
    <row r="449688" spans="16:16" x14ac:dyDescent="0.3">
      <c r="P449688" s="83"/>
    </row>
    <row r="449689" spans="16:16" x14ac:dyDescent="0.3">
      <c r="P449689" s="83"/>
    </row>
    <row r="449690" spans="16:16" x14ac:dyDescent="0.3">
      <c r="P449690" s="83"/>
    </row>
    <row r="449691" spans="16:16" x14ac:dyDescent="0.3">
      <c r="P449691" s="83"/>
    </row>
    <row r="449692" spans="16:16" x14ac:dyDescent="0.3">
      <c r="P449692" s="83"/>
    </row>
    <row r="449693" spans="16:16" x14ac:dyDescent="0.3">
      <c r="P449693" s="83"/>
    </row>
    <row r="449694" spans="16:16" x14ac:dyDescent="0.3">
      <c r="P449694" s="83"/>
    </row>
    <row r="449695" spans="16:16" x14ac:dyDescent="0.3">
      <c r="P449695" s="83"/>
    </row>
    <row r="449696" spans="16:16" x14ac:dyDescent="0.3">
      <c r="P449696" s="83"/>
    </row>
    <row r="449697" spans="16:16" x14ac:dyDescent="0.3">
      <c r="P449697" s="83"/>
    </row>
    <row r="449698" spans="16:16" x14ac:dyDescent="0.3">
      <c r="P449698" s="83"/>
    </row>
    <row r="449699" spans="16:16" x14ac:dyDescent="0.3">
      <c r="P449699" s="83"/>
    </row>
    <row r="449700" spans="16:16" x14ac:dyDescent="0.3">
      <c r="P449700" s="83"/>
    </row>
    <row r="449701" spans="16:16" x14ac:dyDescent="0.3">
      <c r="P449701" s="83"/>
    </row>
    <row r="449702" spans="16:16" x14ac:dyDescent="0.3">
      <c r="P449702" s="83"/>
    </row>
    <row r="449703" spans="16:16" x14ac:dyDescent="0.3">
      <c r="P449703" s="83"/>
    </row>
    <row r="449704" spans="16:16" x14ac:dyDescent="0.3">
      <c r="P449704" s="83"/>
    </row>
    <row r="449705" spans="16:16" x14ac:dyDescent="0.3">
      <c r="P449705" s="83"/>
    </row>
    <row r="449706" spans="16:16" x14ac:dyDescent="0.3">
      <c r="P449706" s="83"/>
    </row>
    <row r="449707" spans="16:16" x14ac:dyDescent="0.3">
      <c r="P449707" s="83"/>
    </row>
    <row r="449708" spans="16:16" x14ac:dyDescent="0.3">
      <c r="P449708" s="83"/>
    </row>
    <row r="449709" spans="16:16" x14ac:dyDescent="0.3">
      <c r="P449709" s="83"/>
    </row>
    <row r="449710" spans="16:16" x14ac:dyDescent="0.3">
      <c r="P449710" s="83"/>
    </row>
    <row r="449711" spans="16:16" x14ac:dyDescent="0.3">
      <c r="P449711" s="83"/>
    </row>
    <row r="449712" spans="16:16" x14ac:dyDescent="0.3">
      <c r="P449712" s="83"/>
    </row>
    <row r="449713" spans="16:16" x14ac:dyDescent="0.3">
      <c r="P449713" s="83"/>
    </row>
    <row r="449714" spans="16:16" x14ac:dyDescent="0.3">
      <c r="P449714" s="83"/>
    </row>
    <row r="449715" spans="16:16" x14ac:dyDescent="0.3">
      <c r="P449715" s="83"/>
    </row>
    <row r="449716" spans="16:16" x14ac:dyDescent="0.3">
      <c r="P449716" s="83"/>
    </row>
    <row r="449717" spans="16:16" x14ac:dyDescent="0.3">
      <c r="P449717" s="83"/>
    </row>
    <row r="449718" spans="16:16" x14ac:dyDescent="0.3">
      <c r="P449718" s="83"/>
    </row>
    <row r="449719" spans="16:16" x14ac:dyDescent="0.3">
      <c r="P449719" s="83"/>
    </row>
    <row r="449720" spans="16:16" x14ac:dyDescent="0.3">
      <c r="P449720" s="83"/>
    </row>
    <row r="449721" spans="16:16" x14ac:dyDescent="0.3">
      <c r="P449721" s="83"/>
    </row>
    <row r="449722" spans="16:16" x14ac:dyDescent="0.3">
      <c r="P449722" s="83"/>
    </row>
    <row r="449723" spans="16:16" x14ac:dyDescent="0.3">
      <c r="P449723" s="83"/>
    </row>
    <row r="449724" spans="16:16" x14ac:dyDescent="0.3">
      <c r="P449724" s="83"/>
    </row>
    <row r="449725" spans="16:16" x14ac:dyDescent="0.3">
      <c r="P449725" s="83"/>
    </row>
    <row r="449726" spans="16:16" x14ac:dyDescent="0.3">
      <c r="P449726" s="83"/>
    </row>
    <row r="449727" spans="16:16" x14ac:dyDescent="0.3">
      <c r="P449727" s="83"/>
    </row>
    <row r="449728" spans="16:16" x14ac:dyDescent="0.3">
      <c r="P449728" s="83"/>
    </row>
    <row r="449729" spans="16:16" x14ac:dyDescent="0.3">
      <c r="P449729" s="83"/>
    </row>
    <row r="449730" spans="16:16" x14ac:dyDescent="0.3">
      <c r="P449730" s="83"/>
    </row>
    <row r="449731" spans="16:16" x14ac:dyDescent="0.3">
      <c r="P449731" s="83"/>
    </row>
    <row r="449732" spans="16:16" x14ac:dyDescent="0.3">
      <c r="P449732" s="83"/>
    </row>
    <row r="449733" spans="16:16" x14ac:dyDescent="0.3">
      <c r="P449733" s="83"/>
    </row>
    <row r="449734" spans="16:16" x14ac:dyDescent="0.3">
      <c r="P449734" s="83"/>
    </row>
    <row r="449735" spans="16:16" x14ac:dyDescent="0.3">
      <c r="P449735" s="83"/>
    </row>
    <row r="449736" spans="16:16" x14ac:dyDescent="0.3">
      <c r="P449736" s="83"/>
    </row>
    <row r="449737" spans="16:16" x14ac:dyDescent="0.3">
      <c r="P449737" s="83"/>
    </row>
    <row r="449738" spans="16:16" x14ac:dyDescent="0.3">
      <c r="P449738" s="83"/>
    </row>
    <row r="449739" spans="16:16" x14ac:dyDescent="0.3">
      <c r="P449739" s="83"/>
    </row>
    <row r="449740" spans="16:16" x14ac:dyDescent="0.3">
      <c r="P449740" s="83"/>
    </row>
    <row r="449741" spans="16:16" x14ac:dyDescent="0.3">
      <c r="P449741" s="83"/>
    </row>
    <row r="449742" spans="16:16" x14ac:dyDescent="0.3">
      <c r="P449742" s="83"/>
    </row>
    <row r="449743" spans="16:16" x14ac:dyDescent="0.3">
      <c r="P449743" s="83"/>
    </row>
    <row r="449744" spans="16:16" x14ac:dyDescent="0.3">
      <c r="P449744" s="83"/>
    </row>
    <row r="449745" spans="16:16" x14ac:dyDescent="0.3">
      <c r="P449745" s="83"/>
    </row>
    <row r="449746" spans="16:16" x14ac:dyDescent="0.3">
      <c r="P449746" s="83"/>
    </row>
    <row r="449747" spans="16:16" x14ac:dyDescent="0.3">
      <c r="P449747" s="83"/>
    </row>
    <row r="449748" spans="16:16" x14ac:dyDescent="0.3">
      <c r="P449748" s="83"/>
    </row>
    <row r="449749" spans="16:16" x14ac:dyDescent="0.3">
      <c r="P449749" s="83"/>
    </row>
    <row r="449750" spans="16:16" x14ac:dyDescent="0.3">
      <c r="P449750" s="83"/>
    </row>
    <row r="449751" spans="16:16" x14ac:dyDescent="0.3">
      <c r="P449751" s="83"/>
    </row>
    <row r="449752" spans="16:16" x14ac:dyDescent="0.3">
      <c r="P449752" s="83"/>
    </row>
    <row r="449753" spans="16:16" x14ac:dyDescent="0.3">
      <c r="P449753" s="83"/>
    </row>
    <row r="449754" spans="16:16" x14ac:dyDescent="0.3">
      <c r="P449754" s="83"/>
    </row>
    <row r="449755" spans="16:16" x14ac:dyDescent="0.3">
      <c r="P449755" s="83"/>
    </row>
    <row r="449756" spans="16:16" x14ac:dyDescent="0.3">
      <c r="P449756" s="83"/>
    </row>
    <row r="449757" spans="16:16" x14ac:dyDescent="0.3">
      <c r="P449757" s="83"/>
    </row>
    <row r="449758" spans="16:16" x14ac:dyDescent="0.3">
      <c r="P449758" s="83"/>
    </row>
    <row r="449759" spans="16:16" x14ac:dyDescent="0.3">
      <c r="P449759" s="83"/>
    </row>
    <row r="449760" spans="16:16" x14ac:dyDescent="0.3">
      <c r="P449760" s="83"/>
    </row>
    <row r="449761" spans="16:16" x14ac:dyDescent="0.3">
      <c r="P449761" s="83"/>
    </row>
    <row r="449762" spans="16:16" x14ac:dyDescent="0.3">
      <c r="P449762" s="83"/>
    </row>
    <row r="449763" spans="16:16" x14ac:dyDescent="0.3">
      <c r="P449763" s="83"/>
    </row>
    <row r="449764" spans="16:16" x14ac:dyDescent="0.3">
      <c r="P449764" s="83"/>
    </row>
    <row r="449765" spans="16:16" x14ac:dyDescent="0.3">
      <c r="P449765" s="83"/>
    </row>
    <row r="449766" spans="16:16" x14ac:dyDescent="0.3">
      <c r="P449766" s="83"/>
    </row>
    <row r="449767" spans="16:16" x14ac:dyDescent="0.3">
      <c r="P449767" s="83"/>
    </row>
    <row r="449768" spans="16:16" x14ac:dyDescent="0.3">
      <c r="P449768" s="83"/>
    </row>
    <row r="449769" spans="16:16" x14ac:dyDescent="0.3">
      <c r="P449769" s="83"/>
    </row>
    <row r="449770" spans="16:16" x14ac:dyDescent="0.3">
      <c r="P449770" s="83"/>
    </row>
    <row r="449771" spans="16:16" x14ac:dyDescent="0.3">
      <c r="P449771" s="83"/>
    </row>
    <row r="449772" spans="16:16" x14ac:dyDescent="0.3">
      <c r="P449772" s="83"/>
    </row>
    <row r="449773" spans="16:16" x14ac:dyDescent="0.3">
      <c r="P449773" s="83"/>
    </row>
    <row r="449774" spans="16:16" x14ac:dyDescent="0.3">
      <c r="P449774" s="83"/>
    </row>
    <row r="449775" spans="16:16" x14ac:dyDescent="0.3">
      <c r="P449775" s="83"/>
    </row>
    <row r="449776" spans="16:16" x14ac:dyDescent="0.3">
      <c r="P449776" s="83"/>
    </row>
    <row r="449777" spans="16:16" x14ac:dyDescent="0.3">
      <c r="P449777" s="83"/>
    </row>
    <row r="449778" spans="16:16" x14ac:dyDescent="0.3">
      <c r="P449778" s="83"/>
    </row>
    <row r="449779" spans="16:16" x14ac:dyDescent="0.3">
      <c r="P449779" s="83"/>
    </row>
    <row r="449780" spans="16:16" x14ac:dyDescent="0.3">
      <c r="P449780" s="83"/>
    </row>
    <row r="449781" spans="16:16" x14ac:dyDescent="0.3">
      <c r="P449781" s="83"/>
    </row>
    <row r="449782" spans="16:16" x14ac:dyDescent="0.3">
      <c r="P449782" s="83"/>
    </row>
    <row r="449783" spans="16:16" x14ac:dyDescent="0.3">
      <c r="P449783" s="83"/>
    </row>
    <row r="449784" spans="16:16" x14ac:dyDescent="0.3">
      <c r="P449784" s="83"/>
    </row>
    <row r="449785" spans="16:16" x14ac:dyDescent="0.3">
      <c r="P449785" s="83"/>
    </row>
    <row r="449786" spans="16:16" x14ac:dyDescent="0.3">
      <c r="P449786" s="83"/>
    </row>
    <row r="449787" spans="16:16" x14ac:dyDescent="0.3">
      <c r="P449787" s="83"/>
    </row>
    <row r="449788" spans="16:16" x14ac:dyDescent="0.3">
      <c r="P449788" s="83"/>
    </row>
    <row r="449789" spans="16:16" x14ac:dyDescent="0.3">
      <c r="P449789" s="83"/>
    </row>
    <row r="449790" spans="16:16" x14ac:dyDescent="0.3">
      <c r="P449790" s="83"/>
    </row>
    <row r="449791" spans="16:16" x14ac:dyDescent="0.3">
      <c r="P449791" s="83"/>
    </row>
    <row r="449792" spans="16:16" x14ac:dyDescent="0.3">
      <c r="P449792" s="83"/>
    </row>
    <row r="449793" spans="16:16" x14ac:dyDescent="0.3">
      <c r="P449793" s="83"/>
    </row>
    <row r="449794" spans="16:16" x14ac:dyDescent="0.3">
      <c r="P449794" s="83"/>
    </row>
    <row r="449795" spans="16:16" x14ac:dyDescent="0.3">
      <c r="P449795" s="83"/>
    </row>
    <row r="449796" spans="16:16" x14ac:dyDescent="0.3">
      <c r="P449796" s="83"/>
    </row>
    <row r="449797" spans="16:16" x14ac:dyDescent="0.3">
      <c r="P449797" s="83"/>
    </row>
    <row r="449798" spans="16:16" x14ac:dyDescent="0.3">
      <c r="P449798" s="83"/>
    </row>
    <row r="449799" spans="16:16" x14ac:dyDescent="0.3">
      <c r="P449799" s="83"/>
    </row>
    <row r="449800" spans="16:16" x14ac:dyDescent="0.3">
      <c r="P449800" s="83"/>
    </row>
    <row r="449801" spans="16:16" x14ac:dyDescent="0.3">
      <c r="P449801" s="83"/>
    </row>
    <row r="449802" spans="16:16" x14ac:dyDescent="0.3">
      <c r="P449802" s="83"/>
    </row>
    <row r="449803" spans="16:16" x14ac:dyDescent="0.3">
      <c r="P449803" s="83"/>
    </row>
    <row r="449804" spans="16:16" x14ac:dyDescent="0.3">
      <c r="P449804" s="83"/>
    </row>
    <row r="449805" spans="16:16" x14ac:dyDescent="0.3">
      <c r="P449805" s="83"/>
    </row>
    <row r="449806" spans="16:16" x14ac:dyDescent="0.3">
      <c r="P449806" s="83"/>
    </row>
    <row r="449807" spans="16:16" x14ac:dyDescent="0.3">
      <c r="P449807" s="83"/>
    </row>
    <row r="449808" spans="16:16" x14ac:dyDescent="0.3">
      <c r="P449808" s="83"/>
    </row>
    <row r="449809" spans="16:16" x14ac:dyDescent="0.3">
      <c r="P449809" s="83"/>
    </row>
    <row r="449810" spans="16:16" x14ac:dyDescent="0.3">
      <c r="P449810" s="83"/>
    </row>
    <row r="449811" spans="16:16" x14ac:dyDescent="0.3">
      <c r="P449811" s="83"/>
    </row>
    <row r="449812" spans="16:16" x14ac:dyDescent="0.3">
      <c r="P449812" s="83"/>
    </row>
    <row r="449813" spans="16:16" x14ac:dyDescent="0.3">
      <c r="P449813" s="83"/>
    </row>
    <row r="449814" spans="16:16" x14ac:dyDescent="0.3">
      <c r="P449814" s="83"/>
    </row>
    <row r="449815" spans="16:16" x14ac:dyDescent="0.3">
      <c r="P449815" s="83"/>
    </row>
    <row r="449816" spans="16:16" x14ac:dyDescent="0.3">
      <c r="P449816" s="83"/>
    </row>
    <row r="449817" spans="16:16" x14ac:dyDescent="0.3">
      <c r="P449817" s="83"/>
    </row>
    <row r="449818" spans="16:16" x14ac:dyDescent="0.3">
      <c r="P449818" s="83"/>
    </row>
    <row r="449819" spans="16:16" x14ac:dyDescent="0.3">
      <c r="P449819" s="83"/>
    </row>
    <row r="449820" spans="16:16" x14ac:dyDescent="0.3">
      <c r="P449820" s="83"/>
    </row>
    <row r="449821" spans="16:16" x14ac:dyDescent="0.3">
      <c r="P449821" s="83"/>
    </row>
    <row r="449822" spans="16:16" x14ac:dyDescent="0.3">
      <c r="P449822" s="83"/>
    </row>
    <row r="449823" spans="16:16" x14ac:dyDescent="0.3">
      <c r="P449823" s="83"/>
    </row>
    <row r="449824" spans="16:16" x14ac:dyDescent="0.3">
      <c r="P449824" s="83"/>
    </row>
    <row r="449825" spans="16:16" x14ac:dyDescent="0.3">
      <c r="P449825" s="83"/>
    </row>
    <row r="449826" spans="16:16" x14ac:dyDescent="0.3">
      <c r="P449826" s="83"/>
    </row>
    <row r="449827" spans="16:16" x14ac:dyDescent="0.3">
      <c r="P449827" s="83"/>
    </row>
    <row r="449828" spans="16:16" x14ac:dyDescent="0.3">
      <c r="P449828" s="83"/>
    </row>
    <row r="449829" spans="16:16" x14ac:dyDescent="0.3">
      <c r="P449829" s="83"/>
    </row>
    <row r="449830" spans="16:16" x14ac:dyDescent="0.3">
      <c r="P449830" s="83"/>
    </row>
    <row r="449831" spans="16:16" x14ac:dyDescent="0.3">
      <c r="P449831" s="83"/>
    </row>
    <row r="449832" spans="16:16" x14ac:dyDescent="0.3">
      <c r="P449832" s="83"/>
    </row>
    <row r="449833" spans="16:16" x14ac:dyDescent="0.3">
      <c r="P449833" s="83"/>
    </row>
    <row r="449834" spans="16:16" x14ac:dyDescent="0.3">
      <c r="P449834" s="83"/>
    </row>
    <row r="449835" spans="16:16" x14ac:dyDescent="0.3">
      <c r="P449835" s="83"/>
    </row>
    <row r="449836" spans="16:16" x14ac:dyDescent="0.3">
      <c r="P449836" s="83"/>
    </row>
    <row r="449837" spans="16:16" x14ac:dyDescent="0.3">
      <c r="P449837" s="83"/>
    </row>
    <row r="449838" spans="16:16" x14ac:dyDescent="0.3">
      <c r="P449838" s="83"/>
    </row>
    <row r="449839" spans="16:16" x14ac:dyDescent="0.3">
      <c r="P449839" s="83"/>
    </row>
    <row r="449840" spans="16:16" x14ac:dyDescent="0.3">
      <c r="P449840" s="83"/>
    </row>
    <row r="449841" spans="16:16" x14ac:dyDescent="0.3">
      <c r="P449841" s="83"/>
    </row>
    <row r="449842" spans="16:16" x14ac:dyDescent="0.3">
      <c r="P449842" s="83"/>
    </row>
    <row r="449843" spans="16:16" x14ac:dyDescent="0.3">
      <c r="P449843" s="83"/>
    </row>
    <row r="449844" spans="16:16" x14ac:dyDescent="0.3">
      <c r="P449844" s="83"/>
    </row>
    <row r="449845" spans="16:16" x14ac:dyDescent="0.3">
      <c r="P449845" s="83"/>
    </row>
    <row r="449846" spans="16:16" x14ac:dyDescent="0.3">
      <c r="P449846" s="83"/>
    </row>
    <row r="449847" spans="16:16" x14ac:dyDescent="0.3">
      <c r="P449847" s="83"/>
    </row>
    <row r="449848" spans="16:16" x14ac:dyDescent="0.3">
      <c r="P449848" s="83"/>
    </row>
    <row r="449849" spans="16:16" x14ac:dyDescent="0.3">
      <c r="P449849" s="83"/>
    </row>
    <row r="449850" spans="16:16" x14ac:dyDescent="0.3">
      <c r="P449850" s="83"/>
    </row>
    <row r="449851" spans="16:16" x14ac:dyDescent="0.3">
      <c r="P449851" s="83"/>
    </row>
    <row r="449852" spans="16:16" x14ac:dyDescent="0.3">
      <c r="P449852" s="83"/>
    </row>
    <row r="449853" spans="16:16" x14ac:dyDescent="0.3">
      <c r="P449853" s="83"/>
    </row>
    <row r="449854" spans="16:16" x14ac:dyDescent="0.3">
      <c r="P449854" s="83"/>
    </row>
    <row r="449855" spans="16:16" x14ac:dyDescent="0.3">
      <c r="P449855" s="83"/>
    </row>
    <row r="449856" spans="16:16" x14ac:dyDescent="0.3">
      <c r="P449856" s="83"/>
    </row>
    <row r="449857" spans="16:16" x14ac:dyDescent="0.3">
      <c r="P449857" s="83"/>
    </row>
    <row r="449858" spans="16:16" x14ac:dyDescent="0.3">
      <c r="P449858" s="83"/>
    </row>
    <row r="449859" spans="16:16" x14ac:dyDescent="0.3">
      <c r="P449859" s="83"/>
    </row>
    <row r="449860" spans="16:16" x14ac:dyDescent="0.3">
      <c r="P449860" s="83"/>
    </row>
    <row r="449861" spans="16:16" x14ac:dyDescent="0.3">
      <c r="P449861" s="83"/>
    </row>
    <row r="449862" spans="16:16" x14ac:dyDescent="0.3">
      <c r="P449862" s="83"/>
    </row>
    <row r="449863" spans="16:16" x14ac:dyDescent="0.3">
      <c r="P449863" s="83"/>
    </row>
    <row r="449864" spans="16:16" x14ac:dyDescent="0.3">
      <c r="P449864" s="83"/>
    </row>
    <row r="449865" spans="16:16" x14ac:dyDescent="0.3">
      <c r="P449865" s="83"/>
    </row>
    <row r="449866" spans="16:16" x14ac:dyDescent="0.3">
      <c r="P449866" s="83"/>
    </row>
    <row r="449867" spans="16:16" x14ac:dyDescent="0.3">
      <c r="P449867" s="83"/>
    </row>
    <row r="449868" spans="16:16" x14ac:dyDescent="0.3">
      <c r="P449868" s="83"/>
    </row>
    <row r="449869" spans="16:16" x14ac:dyDescent="0.3">
      <c r="P449869" s="83"/>
    </row>
    <row r="449870" spans="16:16" x14ac:dyDescent="0.3">
      <c r="P449870" s="83"/>
    </row>
    <row r="449871" spans="16:16" x14ac:dyDescent="0.3">
      <c r="P449871" s="83"/>
    </row>
    <row r="449872" spans="16:16" x14ac:dyDescent="0.3">
      <c r="P449872" s="83"/>
    </row>
    <row r="449873" spans="16:16" x14ac:dyDescent="0.3">
      <c r="P449873" s="83"/>
    </row>
    <row r="449874" spans="16:16" x14ac:dyDescent="0.3">
      <c r="P449874" s="83"/>
    </row>
    <row r="449875" spans="16:16" x14ac:dyDescent="0.3">
      <c r="P449875" s="83"/>
    </row>
    <row r="449876" spans="16:16" x14ac:dyDescent="0.3">
      <c r="P449876" s="83"/>
    </row>
    <row r="449877" spans="16:16" x14ac:dyDescent="0.3">
      <c r="P449877" s="83"/>
    </row>
    <row r="449878" spans="16:16" x14ac:dyDescent="0.3">
      <c r="P449878" s="83"/>
    </row>
    <row r="449879" spans="16:16" x14ac:dyDescent="0.3">
      <c r="P449879" s="83"/>
    </row>
    <row r="449880" spans="16:16" x14ac:dyDescent="0.3">
      <c r="P449880" s="83"/>
    </row>
    <row r="449881" spans="16:16" x14ac:dyDescent="0.3">
      <c r="P449881" s="83"/>
    </row>
    <row r="449882" spans="16:16" x14ac:dyDescent="0.3">
      <c r="P449882" s="83"/>
    </row>
    <row r="449883" spans="16:16" x14ac:dyDescent="0.3">
      <c r="P449883" s="83"/>
    </row>
    <row r="449884" spans="16:16" x14ac:dyDescent="0.3">
      <c r="P449884" s="83"/>
    </row>
    <row r="449885" spans="16:16" x14ac:dyDescent="0.3">
      <c r="P449885" s="83"/>
    </row>
    <row r="449886" spans="16:16" x14ac:dyDescent="0.3">
      <c r="P449886" s="83"/>
    </row>
    <row r="449887" spans="16:16" x14ac:dyDescent="0.3">
      <c r="P449887" s="83"/>
    </row>
    <row r="449888" spans="16:16" x14ac:dyDescent="0.3">
      <c r="P449888" s="83"/>
    </row>
    <row r="449889" spans="16:16" x14ac:dyDescent="0.3">
      <c r="P449889" s="83"/>
    </row>
    <row r="449890" spans="16:16" x14ac:dyDescent="0.3">
      <c r="P449890" s="83"/>
    </row>
    <row r="449891" spans="16:16" x14ac:dyDescent="0.3">
      <c r="P449891" s="83"/>
    </row>
    <row r="449892" spans="16:16" x14ac:dyDescent="0.3">
      <c r="P449892" s="83"/>
    </row>
    <row r="449893" spans="16:16" x14ac:dyDescent="0.3">
      <c r="P449893" s="83"/>
    </row>
    <row r="449894" spans="16:16" x14ac:dyDescent="0.3">
      <c r="P449894" s="83"/>
    </row>
    <row r="449895" spans="16:16" x14ac:dyDescent="0.3">
      <c r="P449895" s="83"/>
    </row>
    <row r="449896" spans="16:16" x14ac:dyDescent="0.3">
      <c r="P449896" s="83"/>
    </row>
    <row r="449897" spans="16:16" x14ac:dyDescent="0.3">
      <c r="P449897" s="83"/>
    </row>
    <row r="449898" spans="16:16" x14ac:dyDescent="0.3">
      <c r="P449898" s="83"/>
    </row>
    <row r="449899" spans="16:16" x14ac:dyDescent="0.3">
      <c r="P449899" s="83"/>
    </row>
    <row r="449900" spans="16:16" x14ac:dyDescent="0.3">
      <c r="P449900" s="83"/>
    </row>
    <row r="449901" spans="16:16" x14ac:dyDescent="0.3">
      <c r="P449901" s="83"/>
    </row>
    <row r="449902" spans="16:16" x14ac:dyDescent="0.3">
      <c r="P449902" s="83"/>
    </row>
    <row r="449903" spans="16:16" x14ac:dyDescent="0.3">
      <c r="P449903" s="83"/>
    </row>
    <row r="449904" spans="16:16" x14ac:dyDescent="0.3">
      <c r="P449904" s="83"/>
    </row>
    <row r="449905" spans="16:16" x14ac:dyDescent="0.3">
      <c r="P449905" s="83"/>
    </row>
    <row r="449906" spans="16:16" x14ac:dyDescent="0.3">
      <c r="P449906" s="83"/>
    </row>
    <row r="449907" spans="16:16" x14ac:dyDescent="0.3">
      <c r="P449907" s="83"/>
    </row>
    <row r="449908" spans="16:16" x14ac:dyDescent="0.3">
      <c r="P449908" s="83"/>
    </row>
    <row r="449909" spans="16:16" x14ac:dyDescent="0.3">
      <c r="P449909" s="83"/>
    </row>
    <row r="449910" spans="16:16" x14ac:dyDescent="0.3">
      <c r="P449910" s="83"/>
    </row>
    <row r="449911" spans="16:16" x14ac:dyDescent="0.3">
      <c r="P449911" s="83"/>
    </row>
    <row r="449912" spans="16:16" x14ac:dyDescent="0.3">
      <c r="P449912" s="83"/>
    </row>
    <row r="449913" spans="16:16" x14ac:dyDescent="0.3">
      <c r="P449913" s="83"/>
    </row>
    <row r="449914" spans="16:16" x14ac:dyDescent="0.3">
      <c r="P449914" s="83"/>
    </row>
    <row r="449915" spans="16:16" x14ac:dyDescent="0.3">
      <c r="P449915" s="83"/>
    </row>
    <row r="449916" spans="16:16" x14ac:dyDescent="0.3">
      <c r="P449916" s="83"/>
    </row>
    <row r="449917" spans="16:16" x14ac:dyDescent="0.3">
      <c r="P449917" s="83"/>
    </row>
    <row r="449918" spans="16:16" x14ac:dyDescent="0.3">
      <c r="P449918" s="83"/>
    </row>
    <row r="449919" spans="16:16" x14ac:dyDescent="0.3">
      <c r="P449919" s="83"/>
    </row>
    <row r="449920" spans="16:16" x14ac:dyDescent="0.3">
      <c r="P449920" s="83"/>
    </row>
    <row r="449921" spans="16:16" x14ac:dyDescent="0.3">
      <c r="P449921" s="83"/>
    </row>
    <row r="449922" spans="16:16" x14ac:dyDescent="0.3">
      <c r="P449922" s="83"/>
    </row>
    <row r="449923" spans="16:16" x14ac:dyDescent="0.3">
      <c r="P449923" s="83"/>
    </row>
    <row r="449924" spans="16:16" x14ac:dyDescent="0.3">
      <c r="P449924" s="83"/>
    </row>
    <row r="449925" spans="16:16" x14ac:dyDescent="0.3">
      <c r="P449925" s="83"/>
    </row>
    <row r="449926" spans="16:16" x14ac:dyDescent="0.3">
      <c r="P449926" s="83"/>
    </row>
    <row r="449927" spans="16:16" x14ac:dyDescent="0.3">
      <c r="P449927" s="83"/>
    </row>
    <row r="449928" spans="16:16" x14ac:dyDescent="0.3">
      <c r="P449928" s="83"/>
    </row>
    <row r="449929" spans="16:16" x14ac:dyDescent="0.3">
      <c r="P449929" s="83"/>
    </row>
    <row r="449930" spans="16:16" x14ac:dyDescent="0.3">
      <c r="P449930" s="83"/>
    </row>
    <row r="449931" spans="16:16" x14ac:dyDescent="0.3">
      <c r="P449931" s="83"/>
    </row>
    <row r="449932" spans="16:16" x14ac:dyDescent="0.3">
      <c r="P449932" s="83"/>
    </row>
    <row r="449933" spans="16:16" x14ac:dyDescent="0.3">
      <c r="P449933" s="83"/>
    </row>
    <row r="449934" spans="16:16" x14ac:dyDescent="0.3">
      <c r="P449934" s="83"/>
    </row>
    <row r="449935" spans="16:16" x14ac:dyDescent="0.3">
      <c r="P449935" s="83"/>
    </row>
    <row r="449936" spans="16:16" x14ac:dyDescent="0.3">
      <c r="P449936" s="83"/>
    </row>
    <row r="449937" spans="16:16" x14ac:dyDescent="0.3">
      <c r="P449937" s="83"/>
    </row>
    <row r="449938" spans="16:16" x14ac:dyDescent="0.3">
      <c r="P449938" s="83"/>
    </row>
    <row r="449939" spans="16:16" x14ac:dyDescent="0.3">
      <c r="P449939" s="83"/>
    </row>
    <row r="449940" spans="16:16" x14ac:dyDescent="0.3">
      <c r="P449940" s="83"/>
    </row>
    <row r="449941" spans="16:16" x14ac:dyDescent="0.3">
      <c r="P449941" s="83"/>
    </row>
    <row r="449942" spans="16:16" x14ac:dyDescent="0.3">
      <c r="P449942" s="83"/>
    </row>
    <row r="449943" spans="16:16" x14ac:dyDescent="0.3">
      <c r="P449943" s="83"/>
    </row>
    <row r="449944" spans="16:16" x14ac:dyDescent="0.3">
      <c r="P449944" s="83"/>
    </row>
    <row r="449945" spans="16:16" x14ac:dyDescent="0.3">
      <c r="P449945" s="83"/>
    </row>
    <row r="449946" spans="16:16" x14ac:dyDescent="0.3">
      <c r="P449946" s="83"/>
    </row>
    <row r="449947" spans="16:16" x14ac:dyDescent="0.3">
      <c r="P449947" s="83"/>
    </row>
    <row r="449948" spans="16:16" x14ac:dyDescent="0.3">
      <c r="P449948" s="83"/>
    </row>
    <row r="449949" spans="16:16" x14ac:dyDescent="0.3">
      <c r="P449949" s="83"/>
    </row>
    <row r="449950" spans="16:16" x14ac:dyDescent="0.3">
      <c r="P449950" s="83"/>
    </row>
    <row r="449951" spans="16:16" x14ac:dyDescent="0.3">
      <c r="P449951" s="83"/>
    </row>
    <row r="449952" spans="16:16" x14ac:dyDescent="0.3">
      <c r="P449952" s="83"/>
    </row>
    <row r="449953" spans="16:16" x14ac:dyDescent="0.3">
      <c r="P449953" s="83"/>
    </row>
    <row r="449954" spans="16:16" x14ac:dyDescent="0.3">
      <c r="P449954" s="83"/>
    </row>
    <row r="449955" spans="16:16" x14ac:dyDescent="0.3">
      <c r="P449955" s="83"/>
    </row>
    <row r="449956" spans="16:16" x14ac:dyDescent="0.3">
      <c r="P449956" s="83"/>
    </row>
    <row r="449957" spans="16:16" x14ac:dyDescent="0.3">
      <c r="P449957" s="83"/>
    </row>
    <row r="449958" spans="16:16" x14ac:dyDescent="0.3">
      <c r="P449958" s="83"/>
    </row>
    <row r="449959" spans="16:16" x14ac:dyDescent="0.3">
      <c r="P449959" s="83"/>
    </row>
    <row r="449960" spans="16:16" x14ac:dyDescent="0.3">
      <c r="P449960" s="83"/>
    </row>
    <row r="449961" spans="16:16" x14ac:dyDescent="0.3">
      <c r="P449961" s="83"/>
    </row>
    <row r="449962" spans="16:16" x14ac:dyDescent="0.3">
      <c r="P449962" s="83"/>
    </row>
    <row r="449963" spans="16:16" x14ac:dyDescent="0.3">
      <c r="P449963" s="83"/>
    </row>
    <row r="449964" spans="16:16" x14ac:dyDescent="0.3">
      <c r="P449964" s="83"/>
    </row>
    <row r="449965" spans="16:16" x14ac:dyDescent="0.3">
      <c r="P449965" s="83"/>
    </row>
    <row r="449966" spans="16:16" x14ac:dyDescent="0.3">
      <c r="P449966" s="83"/>
    </row>
    <row r="449967" spans="16:16" x14ac:dyDescent="0.3">
      <c r="P449967" s="83"/>
    </row>
    <row r="449968" spans="16:16" x14ac:dyDescent="0.3">
      <c r="P449968" s="83"/>
    </row>
    <row r="449969" spans="16:16" x14ac:dyDescent="0.3">
      <c r="P449969" s="83"/>
    </row>
    <row r="449970" spans="16:16" x14ac:dyDescent="0.3">
      <c r="P449970" s="83"/>
    </row>
    <row r="449971" spans="16:16" x14ac:dyDescent="0.3">
      <c r="P449971" s="83"/>
    </row>
    <row r="449972" spans="16:16" x14ac:dyDescent="0.3">
      <c r="P449972" s="83"/>
    </row>
    <row r="449973" spans="16:16" x14ac:dyDescent="0.3">
      <c r="P449973" s="83"/>
    </row>
    <row r="449974" spans="16:16" x14ac:dyDescent="0.3">
      <c r="P449974" s="83"/>
    </row>
    <row r="449975" spans="16:16" x14ac:dyDescent="0.3">
      <c r="P449975" s="83"/>
    </row>
    <row r="449976" spans="16:16" x14ac:dyDescent="0.3">
      <c r="P449976" s="83"/>
    </row>
    <row r="449977" spans="16:16" x14ac:dyDescent="0.3">
      <c r="P449977" s="83"/>
    </row>
    <row r="449978" spans="16:16" x14ac:dyDescent="0.3">
      <c r="P449978" s="83"/>
    </row>
    <row r="449979" spans="16:16" x14ac:dyDescent="0.3">
      <c r="P449979" s="83"/>
    </row>
    <row r="449980" spans="16:16" x14ac:dyDescent="0.3">
      <c r="P449980" s="83"/>
    </row>
    <row r="449981" spans="16:16" x14ac:dyDescent="0.3">
      <c r="P449981" s="83"/>
    </row>
    <row r="449982" spans="16:16" x14ac:dyDescent="0.3">
      <c r="P449982" s="83"/>
    </row>
    <row r="449983" spans="16:16" x14ac:dyDescent="0.3">
      <c r="P449983" s="83"/>
    </row>
    <row r="449984" spans="16:16" x14ac:dyDescent="0.3">
      <c r="P449984" s="83"/>
    </row>
    <row r="449985" spans="16:16" x14ac:dyDescent="0.3">
      <c r="P449985" s="83"/>
    </row>
    <row r="449986" spans="16:16" x14ac:dyDescent="0.3">
      <c r="P449986" s="83"/>
    </row>
    <row r="449987" spans="16:16" x14ac:dyDescent="0.3">
      <c r="P449987" s="83"/>
    </row>
    <row r="449988" spans="16:16" x14ac:dyDescent="0.3">
      <c r="P449988" s="83"/>
    </row>
    <row r="449989" spans="16:16" x14ac:dyDescent="0.3">
      <c r="P449989" s="83"/>
    </row>
    <row r="449990" spans="16:16" x14ac:dyDescent="0.3">
      <c r="P449990" s="83"/>
    </row>
    <row r="449991" spans="16:16" x14ac:dyDescent="0.3">
      <c r="P449991" s="83"/>
    </row>
    <row r="449992" spans="16:16" x14ac:dyDescent="0.3">
      <c r="P449992" s="83"/>
    </row>
    <row r="449993" spans="16:16" x14ac:dyDescent="0.3">
      <c r="P449993" s="83"/>
    </row>
    <row r="449994" spans="16:16" x14ac:dyDescent="0.3">
      <c r="P449994" s="83"/>
    </row>
    <row r="449995" spans="16:16" x14ac:dyDescent="0.3">
      <c r="P449995" s="83"/>
    </row>
    <row r="449996" spans="16:16" x14ac:dyDescent="0.3">
      <c r="P449996" s="83"/>
    </row>
    <row r="449997" spans="16:16" x14ac:dyDescent="0.3">
      <c r="P449997" s="83"/>
    </row>
    <row r="449998" spans="16:16" x14ac:dyDescent="0.3">
      <c r="P449998" s="83"/>
    </row>
    <row r="449999" spans="16:16" x14ac:dyDescent="0.3">
      <c r="P449999" s="83"/>
    </row>
    <row r="450000" spans="16:16" x14ac:dyDescent="0.3">
      <c r="P450000" s="83"/>
    </row>
    <row r="450001" spans="16:16" x14ac:dyDescent="0.3">
      <c r="P450001" s="83"/>
    </row>
    <row r="450002" spans="16:16" x14ac:dyDescent="0.3">
      <c r="P450002" s="83"/>
    </row>
    <row r="450003" spans="16:16" x14ac:dyDescent="0.3">
      <c r="P450003" s="83"/>
    </row>
    <row r="450004" spans="16:16" x14ac:dyDescent="0.3">
      <c r="P450004" s="83"/>
    </row>
    <row r="450005" spans="16:16" x14ac:dyDescent="0.3">
      <c r="P450005" s="83"/>
    </row>
    <row r="450006" spans="16:16" x14ac:dyDescent="0.3">
      <c r="P450006" s="83"/>
    </row>
    <row r="450007" spans="16:16" x14ac:dyDescent="0.3">
      <c r="P450007" s="83"/>
    </row>
    <row r="450008" spans="16:16" x14ac:dyDescent="0.3">
      <c r="P450008" s="83"/>
    </row>
    <row r="450009" spans="16:16" x14ac:dyDescent="0.3">
      <c r="P450009" s="83"/>
    </row>
    <row r="450010" spans="16:16" x14ac:dyDescent="0.3">
      <c r="P450010" s="83"/>
    </row>
    <row r="450011" spans="16:16" x14ac:dyDescent="0.3">
      <c r="P450011" s="83"/>
    </row>
    <row r="450012" spans="16:16" x14ac:dyDescent="0.3">
      <c r="P450012" s="83"/>
    </row>
    <row r="450013" spans="16:16" x14ac:dyDescent="0.3">
      <c r="P450013" s="83"/>
    </row>
    <row r="450014" spans="16:16" x14ac:dyDescent="0.3">
      <c r="P450014" s="83"/>
    </row>
    <row r="450015" spans="16:16" x14ac:dyDescent="0.3">
      <c r="P450015" s="83"/>
    </row>
    <row r="450016" spans="16:16" x14ac:dyDescent="0.3">
      <c r="P450016" s="83"/>
    </row>
    <row r="450017" spans="16:16" x14ac:dyDescent="0.3">
      <c r="P450017" s="83"/>
    </row>
    <row r="450018" spans="16:16" x14ac:dyDescent="0.3">
      <c r="P450018" s="83"/>
    </row>
    <row r="450019" spans="16:16" x14ac:dyDescent="0.3">
      <c r="P450019" s="83"/>
    </row>
    <row r="450020" spans="16:16" x14ac:dyDescent="0.3">
      <c r="P450020" s="83"/>
    </row>
    <row r="450021" spans="16:16" x14ac:dyDescent="0.3">
      <c r="P450021" s="83"/>
    </row>
    <row r="450022" spans="16:16" x14ac:dyDescent="0.3">
      <c r="P450022" s="83"/>
    </row>
    <row r="450023" spans="16:16" x14ac:dyDescent="0.3">
      <c r="P450023" s="83"/>
    </row>
    <row r="450024" spans="16:16" x14ac:dyDescent="0.3">
      <c r="P450024" s="83"/>
    </row>
    <row r="450025" spans="16:16" x14ac:dyDescent="0.3">
      <c r="P450025" s="83"/>
    </row>
    <row r="450026" spans="16:16" x14ac:dyDescent="0.3">
      <c r="P450026" s="83"/>
    </row>
    <row r="450027" spans="16:16" x14ac:dyDescent="0.3">
      <c r="P450027" s="83"/>
    </row>
    <row r="450028" spans="16:16" x14ac:dyDescent="0.3">
      <c r="P450028" s="83"/>
    </row>
    <row r="450029" spans="16:16" x14ac:dyDescent="0.3">
      <c r="P450029" s="83"/>
    </row>
    <row r="450030" spans="16:16" x14ac:dyDescent="0.3">
      <c r="P450030" s="83"/>
    </row>
    <row r="450031" spans="16:16" x14ac:dyDescent="0.3">
      <c r="P450031" s="83"/>
    </row>
    <row r="450032" spans="16:16" x14ac:dyDescent="0.3">
      <c r="P450032" s="83"/>
    </row>
    <row r="450033" spans="16:16" x14ac:dyDescent="0.3">
      <c r="P450033" s="83"/>
    </row>
    <row r="450034" spans="16:16" x14ac:dyDescent="0.3">
      <c r="P450034" s="83"/>
    </row>
    <row r="450035" spans="16:16" x14ac:dyDescent="0.3">
      <c r="P450035" s="83"/>
    </row>
    <row r="450036" spans="16:16" x14ac:dyDescent="0.3">
      <c r="P450036" s="83"/>
    </row>
    <row r="450037" spans="16:16" x14ac:dyDescent="0.3">
      <c r="P450037" s="83"/>
    </row>
    <row r="450038" spans="16:16" x14ac:dyDescent="0.3">
      <c r="P450038" s="83"/>
    </row>
    <row r="450039" spans="16:16" x14ac:dyDescent="0.3">
      <c r="P450039" s="83"/>
    </row>
    <row r="450040" spans="16:16" x14ac:dyDescent="0.3">
      <c r="P450040" s="83"/>
    </row>
    <row r="450041" spans="16:16" x14ac:dyDescent="0.3">
      <c r="P450041" s="83"/>
    </row>
    <row r="450042" spans="16:16" x14ac:dyDescent="0.3">
      <c r="P450042" s="83"/>
    </row>
    <row r="450043" spans="16:16" x14ac:dyDescent="0.3">
      <c r="P450043" s="83"/>
    </row>
    <row r="450044" spans="16:16" x14ac:dyDescent="0.3">
      <c r="P450044" s="83"/>
    </row>
    <row r="450045" spans="16:16" x14ac:dyDescent="0.3">
      <c r="P450045" s="83"/>
    </row>
    <row r="450046" spans="16:16" x14ac:dyDescent="0.3">
      <c r="P450046" s="83"/>
    </row>
    <row r="450047" spans="16:16" x14ac:dyDescent="0.3">
      <c r="P450047" s="83"/>
    </row>
    <row r="450048" spans="16:16" x14ac:dyDescent="0.3">
      <c r="P450048" s="83"/>
    </row>
    <row r="450049" spans="16:16" x14ac:dyDescent="0.3">
      <c r="P450049" s="83"/>
    </row>
    <row r="450050" spans="16:16" x14ac:dyDescent="0.3">
      <c r="P450050" s="83"/>
    </row>
    <row r="450051" spans="16:16" x14ac:dyDescent="0.3">
      <c r="P450051" s="83"/>
    </row>
    <row r="450052" spans="16:16" x14ac:dyDescent="0.3">
      <c r="P450052" s="83"/>
    </row>
    <row r="450053" spans="16:16" x14ac:dyDescent="0.3">
      <c r="P450053" s="83"/>
    </row>
    <row r="450054" spans="16:16" x14ac:dyDescent="0.3">
      <c r="P450054" s="83"/>
    </row>
    <row r="450055" spans="16:16" x14ac:dyDescent="0.3">
      <c r="P450055" s="83"/>
    </row>
    <row r="450056" spans="16:16" x14ac:dyDescent="0.3">
      <c r="P450056" s="83"/>
    </row>
    <row r="450057" spans="16:16" x14ac:dyDescent="0.3">
      <c r="P450057" s="83"/>
    </row>
    <row r="450058" spans="16:16" x14ac:dyDescent="0.3">
      <c r="P450058" s="83"/>
    </row>
    <row r="450059" spans="16:16" x14ac:dyDescent="0.3">
      <c r="P450059" s="83"/>
    </row>
    <row r="450060" spans="16:16" x14ac:dyDescent="0.3">
      <c r="P450060" s="83"/>
    </row>
    <row r="450061" spans="16:16" x14ac:dyDescent="0.3">
      <c r="P450061" s="83"/>
    </row>
    <row r="450062" spans="16:16" x14ac:dyDescent="0.3">
      <c r="P450062" s="83"/>
    </row>
    <row r="450063" spans="16:16" x14ac:dyDescent="0.3">
      <c r="P450063" s="83"/>
    </row>
    <row r="450064" spans="16:16" x14ac:dyDescent="0.3">
      <c r="P450064" s="83"/>
    </row>
    <row r="450065" spans="16:16" x14ac:dyDescent="0.3">
      <c r="P450065" s="83"/>
    </row>
    <row r="450066" spans="16:16" x14ac:dyDescent="0.3">
      <c r="P450066" s="83"/>
    </row>
    <row r="450067" spans="16:16" x14ac:dyDescent="0.3">
      <c r="P450067" s="83"/>
    </row>
    <row r="450068" spans="16:16" x14ac:dyDescent="0.3">
      <c r="P450068" s="83"/>
    </row>
    <row r="450069" spans="16:16" x14ac:dyDescent="0.3">
      <c r="P450069" s="83"/>
    </row>
    <row r="450070" spans="16:16" x14ac:dyDescent="0.3">
      <c r="P450070" s="83"/>
    </row>
    <row r="450071" spans="16:16" x14ac:dyDescent="0.3">
      <c r="P450071" s="83"/>
    </row>
    <row r="450072" spans="16:16" x14ac:dyDescent="0.3">
      <c r="P450072" s="83"/>
    </row>
    <row r="450073" spans="16:16" x14ac:dyDescent="0.3">
      <c r="P450073" s="83"/>
    </row>
    <row r="450074" spans="16:16" x14ac:dyDescent="0.3">
      <c r="P450074" s="83"/>
    </row>
    <row r="450075" spans="16:16" x14ac:dyDescent="0.3">
      <c r="P450075" s="83"/>
    </row>
    <row r="450076" spans="16:16" x14ac:dyDescent="0.3">
      <c r="P450076" s="83"/>
    </row>
    <row r="450077" spans="16:16" x14ac:dyDescent="0.3">
      <c r="P450077" s="83"/>
    </row>
    <row r="450078" spans="16:16" x14ac:dyDescent="0.3">
      <c r="P450078" s="83"/>
    </row>
    <row r="450079" spans="16:16" x14ac:dyDescent="0.3">
      <c r="P450079" s="83"/>
    </row>
    <row r="450080" spans="16:16" x14ac:dyDescent="0.3">
      <c r="P450080" s="83"/>
    </row>
    <row r="450081" spans="16:16" x14ac:dyDescent="0.3">
      <c r="P450081" s="83"/>
    </row>
    <row r="450082" spans="16:16" x14ac:dyDescent="0.3">
      <c r="P450082" s="83"/>
    </row>
    <row r="450083" spans="16:16" x14ac:dyDescent="0.3">
      <c r="P450083" s="83"/>
    </row>
    <row r="450084" spans="16:16" x14ac:dyDescent="0.3">
      <c r="P450084" s="83"/>
    </row>
    <row r="450085" spans="16:16" x14ac:dyDescent="0.3">
      <c r="P450085" s="83"/>
    </row>
    <row r="450086" spans="16:16" x14ac:dyDescent="0.3">
      <c r="P450086" s="83"/>
    </row>
    <row r="450087" spans="16:16" x14ac:dyDescent="0.3">
      <c r="P450087" s="83"/>
    </row>
    <row r="450088" spans="16:16" x14ac:dyDescent="0.3">
      <c r="P450088" s="83"/>
    </row>
    <row r="450089" spans="16:16" x14ac:dyDescent="0.3">
      <c r="P450089" s="83"/>
    </row>
    <row r="450090" spans="16:16" x14ac:dyDescent="0.3">
      <c r="P450090" s="83"/>
    </row>
    <row r="450091" spans="16:16" x14ac:dyDescent="0.3">
      <c r="P450091" s="83"/>
    </row>
    <row r="450092" spans="16:16" x14ac:dyDescent="0.3">
      <c r="P450092" s="83"/>
    </row>
    <row r="450093" spans="16:16" x14ac:dyDescent="0.3">
      <c r="P450093" s="83"/>
    </row>
    <row r="450094" spans="16:16" x14ac:dyDescent="0.3">
      <c r="P450094" s="83"/>
    </row>
    <row r="450095" spans="16:16" x14ac:dyDescent="0.3">
      <c r="P450095" s="83"/>
    </row>
    <row r="450096" spans="16:16" x14ac:dyDescent="0.3">
      <c r="P450096" s="83"/>
    </row>
    <row r="450097" spans="16:16" x14ac:dyDescent="0.3">
      <c r="P450097" s="83"/>
    </row>
    <row r="450098" spans="16:16" x14ac:dyDescent="0.3">
      <c r="P450098" s="83"/>
    </row>
    <row r="450099" spans="16:16" x14ac:dyDescent="0.3">
      <c r="P450099" s="83"/>
    </row>
    <row r="450100" spans="16:16" x14ac:dyDescent="0.3">
      <c r="P450100" s="83"/>
    </row>
    <row r="450101" spans="16:16" x14ac:dyDescent="0.3">
      <c r="P450101" s="83"/>
    </row>
    <row r="450102" spans="16:16" x14ac:dyDescent="0.3">
      <c r="P450102" s="83"/>
    </row>
    <row r="450103" spans="16:16" x14ac:dyDescent="0.3">
      <c r="P450103" s="83"/>
    </row>
    <row r="450104" spans="16:16" x14ac:dyDescent="0.3">
      <c r="P450104" s="83"/>
    </row>
    <row r="450105" spans="16:16" x14ac:dyDescent="0.3">
      <c r="P450105" s="83"/>
    </row>
    <row r="450106" spans="16:16" x14ac:dyDescent="0.3">
      <c r="P450106" s="83"/>
    </row>
    <row r="450107" spans="16:16" x14ac:dyDescent="0.3">
      <c r="P450107" s="83"/>
    </row>
    <row r="450108" spans="16:16" x14ac:dyDescent="0.3">
      <c r="P450108" s="83"/>
    </row>
    <row r="450109" spans="16:16" x14ac:dyDescent="0.3">
      <c r="P450109" s="83"/>
    </row>
    <row r="450110" spans="16:16" x14ac:dyDescent="0.3">
      <c r="P450110" s="83"/>
    </row>
    <row r="450111" spans="16:16" x14ac:dyDescent="0.3">
      <c r="P450111" s="83"/>
    </row>
    <row r="450112" spans="16:16" x14ac:dyDescent="0.3">
      <c r="P450112" s="83"/>
    </row>
    <row r="450113" spans="16:16" x14ac:dyDescent="0.3">
      <c r="P450113" s="83"/>
    </row>
    <row r="450114" spans="16:16" x14ac:dyDescent="0.3">
      <c r="P450114" s="83"/>
    </row>
    <row r="450115" spans="16:16" x14ac:dyDescent="0.3">
      <c r="P450115" s="83"/>
    </row>
    <row r="450116" spans="16:16" x14ac:dyDescent="0.3">
      <c r="P450116" s="83"/>
    </row>
    <row r="450117" spans="16:16" x14ac:dyDescent="0.3">
      <c r="P450117" s="83"/>
    </row>
    <row r="450118" spans="16:16" x14ac:dyDescent="0.3">
      <c r="P450118" s="83"/>
    </row>
    <row r="450119" spans="16:16" x14ac:dyDescent="0.3">
      <c r="P450119" s="83"/>
    </row>
    <row r="450120" spans="16:16" x14ac:dyDescent="0.3">
      <c r="P450120" s="83"/>
    </row>
    <row r="450121" spans="16:16" x14ac:dyDescent="0.3">
      <c r="P450121" s="83"/>
    </row>
    <row r="450122" spans="16:16" x14ac:dyDescent="0.3">
      <c r="P450122" s="83"/>
    </row>
    <row r="450123" spans="16:16" x14ac:dyDescent="0.3">
      <c r="P450123" s="83"/>
    </row>
    <row r="450124" spans="16:16" x14ac:dyDescent="0.3">
      <c r="P450124" s="83"/>
    </row>
    <row r="450125" spans="16:16" x14ac:dyDescent="0.3">
      <c r="P450125" s="83"/>
    </row>
    <row r="450126" spans="16:16" x14ac:dyDescent="0.3">
      <c r="P450126" s="83"/>
    </row>
    <row r="450127" spans="16:16" x14ac:dyDescent="0.3">
      <c r="P450127" s="83"/>
    </row>
    <row r="450128" spans="16:16" x14ac:dyDescent="0.3">
      <c r="P450128" s="83"/>
    </row>
    <row r="450129" spans="16:16" x14ac:dyDescent="0.3">
      <c r="P450129" s="83"/>
    </row>
    <row r="450130" spans="16:16" x14ac:dyDescent="0.3">
      <c r="P450130" s="83"/>
    </row>
    <row r="450131" spans="16:16" x14ac:dyDescent="0.3">
      <c r="P450131" s="83"/>
    </row>
    <row r="450132" spans="16:16" x14ac:dyDescent="0.3">
      <c r="P450132" s="83"/>
    </row>
    <row r="450133" spans="16:16" x14ac:dyDescent="0.3">
      <c r="P450133" s="83"/>
    </row>
    <row r="450134" spans="16:16" x14ac:dyDescent="0.3">
      <c r="P450134" s="83"/>
    </row>
    <row r="450135" spans="16:16" x14ac:dyDescent="0.3">
      <c r="P450135" s="83"/>
    </row>
    <row r="450136" spans="16:16" x14ac:dyDescent="0.3">
      <c r="P450136" s="83"/>
    </row>
    <row r="450137" spans="16:16" x14ac:dyDescent="0.3">
      <c r="P450137" s="83"/>
    </row>
    <row r="450138" spans="16:16" x14ac:dyDescent="0.3">
      <c r="P450138" s="83"/>
    </row>
    <row r="450139" spans="16:16" x14ac:dyDescent="0.3">
      <c r="P450139" s="83"/>
    </row>
    <row r="450140" spans="16:16" x14ac:dyDescent="0.3">
      <c r="P450140" s="83"/>
    </row>
    <row r="450141" spans="16:16" x14ac:dyDescent="0.3">
      <c r="P450141" s="83"/>
    </row>
    <row r="450142" spans="16:16" x14ac:dyDescent="0.3">
      <c r="P450142" s="83"/>
    </row>
    <row r="450143" spans="16:16" x14ac:dyDescent="0.3">
      <c r="P450143" s="83"/>
    </row>
    <row r="450144" spans="16:16" x14ac:dyDescent="0.3">
      <c r="P450144" s="83"/>
    </row>
    <row r="450145" spans="16:16" x14ac:dyDescent="0.3">
      <c r="P450145" s="83"/>
    </row>
    <row r="450146" spans="16:16" x14ac:dyDescent="0.3">
      <c r="P450146" s="83"/>
    </row>
    <row r="450147" spans="16:16" x14ac:dyDescent="0.3">
      <c r="P450147" s="83"/>
    </row>
    <row r="450148" spans="16:16" x14ac:dyDescent="0.3">
      <c r="P450148" s="83"/>
    </row>
    <row r="450149" spans="16:16" x14ac:dyDescent="0.3">
      <c r="P450149" s="83"/>
    </row>
    <row r="450150" spans="16:16" x14ac:dyDescent="0.3">
      <c r="P450150" s="83"/>
    </row>
    <row r="450151" spans="16:16" x14ac:dyDescent="0.3">
      <c r="P450151" s="83"/>
    </row>
    <row r="450152" spans="16:16" x14ac:dyDescent="0.3">
      <c r="P450152" s="83"/>
    </row>
    <row r="450153" spans="16:16" x14ac:dyDescent="0.3">
      <c r="P450153" s="83"/>
    </row>
    <row r="450154" spans="16:16" x14ac:dyDescent="0.3">
      <c r="P450154" s="83"/>
    </row>
    <row r="450155" spans="16:16" x14ac:dyDescent="0.3">
      <c r="P450155" s="83"/>
    </row>
    <row r="450156" spans="16:16" x14ac:dyDescent="0.3">
      <c r="P450156" s="83"/>
    </row>
    <row r="450157" spans="16:16" x14ac:dyDescent="0.3">
      <c r="P450157" s="83"/>
    </row>
    <row r="450158" spans="16:16" x14ac:dyDescent="0.3">
      <c r="P450158" s="83"/>
    </row>
    <row r="450159" spans="16:16" x14ac:dyDescent="0.3">
      <c r="P450159" s="83"/>
    </row>
    <row r="450160" spans="16:16" x14ac:dyDescent="0.3">
      <c r="P450160" s="83"/>
    </row>
    <row r="450161" spans="16:16" x14ac:dyDescent="0.3">
      <c r="P450161" s="83"/>
    </row>
    <row r="450162" spans="16:16" x14ac:dyDescent="0.3">
      <c r="P450162" s="83"/>
    </row>
    <row r="450163" spans="16:16" x14ac:dyDescent="0.3">
      <c r="P450163" s="83"/>
    </row>
    <row r="450164" spans="16:16" x14ac:dyDescent="0.3">
      <c r="P450164" s="83"/>
    </row>
    <row r="450165" spans="16:16" x14ac:dyDescent="0.3">
      <c r="P450165" s="83"/>
    </row>
    <row r="450166" spans="16:16" x14ac:dyDescent="0.3">
      <c r="P450166" s="83"/>
    </row>
    <row r="450167" spans="16:16" x14ac:dyDescent="0.3">
      <c r="P450167" s="83"/>
    </row>
    <row r="450168" spans="16:16" x14ac:dyDescent="0.3">
      <c r="P450168" s="83"/>
    </row>
    <row r="450169" spans="16:16" x14ac:dyDescent="0.3">
      <c r="P450169" s="83"/>
    </row>
    <row r="450170" spans="16:16" x14ac:dyDescent="0.3">
      <c r="P450170" s="83"/>
    </row>
    <row r="450171" spans="16:16" x14ac:dyDescent="0.3">
      <c r="P450171" s="83"/>
    </row>
    <row r="450172" spans="16:16" x14ac:dyDescent="0.3">
      <c r="P450172" s="83"/>
    </row>
    <row r="450173" spans="16:16" x14ac:dyDescent="0.3">
      <c r="P450173" s="83"/>
    </row>
    <row r="450174" spans="16:16" x14ac:dyDescent="0.3">
      <c r="P450174" s="83"/>
    </row>
    <row r="450175" spans="16:16" x14ac:dyDescent="0.3">
      <c r="P450175" s="83"/>
    </row>
    <row r="450176" spans="16:16" x14ac:dyDescent="0.3">
      <c r="P450176" s="83"/>
    </row>
    <row r="450177" spans="16:16" x14ac:dyDescent="0.3">
      <c r="P450177" s="83"/>
    </row>
    <row r="450178" spans="16:16" x14ac:dyDescent="0.3">
      <c r="P450178" s="83"/>
    </row>
    <row r="450179" spans="16:16" x14ac:dyDescent="0.3">
      <c r="P450179" s="83"/>
    </row>
    <row r="450180" spans="16:16" x14ac:dyDescent="0.3">
      <c r="P450180" s="83"/>
    </row>
    <row r="450181" spans="16:16" x14ac:dyDescent="0.3">
      <c r="P450181" s="83"/>
    </row>
    <row r="450182" spans="16:16" x14ac:dyDescent="0.3">
      <c r="P450182" s="83"/>
    </row>
    <row r="450183" spans="16:16" x14ac:dyDescent="0.3">
      <c r="P450183" s="83"/>
    </row>
    <row r="450184" spans="16:16" x14ac:dyDescent="0.3">
      <c r="P450184" s="83"/>
    </row>
    <row r="450185" spans="16:16" x14ac:dyDescent="0.3">
      <c r="P450185" s="83"/>
    </row>
    <row r="450186" spans="16:16" x14ac:dyDescent="0.3">
      <c r="P450186" s="83"/>
    </row>
    <row r="450187" spans="16:16" x14ac:dyDescent="0.3">
      <c r="P450187" s="83"/>
    </row>
    <row r="450188" spans="16:16" x14ac:dyDescent="0.3">
      <c r="P450188" s="83"/>
    </row>
    <row r="450189" spans="16:16" x14ac:dyDescent="0.3">
      <c r="P450189" s="83"/>
    </row>
    <row r="450190" spans="16:16" x14ac:dyDescent="0.3">
      <c r="P450190" s="83"/>
    </row>
    <row r="450191" spans="16:16" x14ac:dyDescent="0.3">
      <c r="P450191" s="83"/>
    </row>
    <row r="450192" spans="16:16" x14ac:dyDescent="0.3">
      <c r="P450192" s="83"/>
    </row>
    <row r="450193" spans="16:16" x14ac:dyDescent="0.3">
      <c r="P450193" s="83"/>
    </row>
    <row r="450194" spans="16:16" x14ac:dyDescent="0.3">
      <c r="P450194" s="83"/>
    </row>
    <row r="450195" spans="16:16" x14ac:dyDescent="0.3">
      <c r="P450195" s="83"/>
    </row>
    <row r="450196" spans="16:16" x14ac:dyDescent="0.3">
      <c r="P450196" s="83"/>
    </row>
    <row r="450197" spans="16:16" x14ac:dyDescent="0.3">
      <c r="P450197" s="83"/>
    </row>
    <row r="450198" spans="16:16" x14ac:dyDescent="0.3">
      <c r="P450198" s="83"/>
    </row>
    <row r="450199" spans="16:16" x14ac:dyDescent="0.3">
      <c r="P450199" s="83"/>
    </row>
    <row r="450200" spans="16:16" x14ac:dyDescent="0.3">
      <c r="P450200" s="83"/>
    </row>
    <row r="450201" spans="16:16" x14ac:dyDescent="0.3">
      <c r="P450201" s="83"/>
    </row>
    <row r="450202" spans="16:16" x14ac:dyDescent="0.3">
      <c r="P450202" s="83"/>
    </row>
    <row r="450203" spans="16:16" x14ac:dyDescent="0.3">
      <c r="P450203" s="83"/>
    </row>
    <row r="450204" spans="16:16" x14ac:dyDescent="0.3">
      <c r="P450204" s="83"/>
    </row>
    <row r="450205" spans="16:16" x14ac:dyDescent="0.3">
      <c r="P450205" s="83"/>
    </row>
    <row r="450206" spans="16:16" x14ac:dyDescent="0.3">
      <c r="P450206" s="83"/>
    </row>
    <row r="450207" spans="16:16" x14ac:dyDescent="0.3">
      <c r="P450207" s="83"/>
    </row>
    <row r="450208" spans="16:16" x14ac:dyDescent="0.3">
      <c r="P450208" s="83"/>
    </row>
    <row r="450209" spans="16:16" x14ac:dyDescent="0.3">
      <c r="P450209" s="83"/>
    </row>
    <row r="450210" spans="16:16" x14ac:dyDescent="0.3">
      <c r="P450210" s="83"/>
    </row>
    <row r="450211" spans="16:16" x14ac:dyDescent="0.3">
      <c r="P450211" s="83"/>
    </row>
    <row r="450212" spans="16:16" x14ac:dyDescent="0.3">
      <c r="P450212" s="83"/>
    </row>
    <row r="450213" spans="16:16" x14ac:dyDescent="0.3">
      <c r="P450213" s="83"/>
    </row>
    <row r="450214" spans="16:16" x14ac:dyDescent="0.3">
      <c r="P450214" s="83"/>
    </row>
    <row r="450215" spans="16:16" x14ac:dyDescent="0.3">
      <c r="P450215" s="83"/>
    </row>
    <row r="450216" spans="16:16" x14ac:dyDescent="0.3">
      <c r="P450216" s="83"/>
    </row>
    <row r="450217" spans="16:16" x14ac:dyDescent="0.3">
      <c r="P450217" s="83"/>
    </row>
    <row r="450218" spans="16:16" x14ac:dyDescent="0.3">
      <c r="P450218" s="83"/>
    </row>
    <row r="450219" spans="16:16" x14ac:dyDescent="0.3">
      <c r="P450219" s="83"/>
    </row>
    <row r="450220" spans="16:16" x14ac:dyDescent="0.3">
      <c r="P450220" s="83"/>
    </row>
    <row r="450221" spans="16:16" x14ac:dyDescent="0.3">
      <c r="P450221" s="83"/>
    </row>
    <row r="450222" spans="16:16" x14ac:dyDescent="0.3">
      <c r="P450222" s="83"/>
    </row>
    <row r="450223" spans="16:16" x14ac:dyDescent="0.3">
      <c r="P450223" s="83"/>
    </row>
    <row r="450224" spans="16:16" x14ac:dyDescent="0.3">
      <c r="P450224" s="83"/>
    </row>
    <row r="450225" spans="16:16" x14ac:dyDescent="0.3">
      <c r="P450225" s="83"/>
    </row>
    <row r="450226" spans="16:16" x14ac:dyDescent="0.3">
      <c r="P450226" s="83"/>
    </row>
    <row r="450227" spans="16:16" x14ac:dyDescent="0.3">
      <c r="P450227" s="83"/>
    </row>
    <row r="450228" spans="16:16" x14ac:dyDescent="0.3">
      <c r="P450228" s="83"/>
    </row>
    <row r="450229" spans="16:16" x14ac:dyDescent="0.3">
      <c r="P450229" s="83"/>
    </row>
    <row r="450230" spans="16:16" x14ac:dyDescent="0.3">
      <c r="P450230" s="83"/>
    </row>
    <row r="450231" spans="16:16" x14ac:dyDescent="0.3">
      <c r="P450231" s="83"/>
    </row>
    <row r="450232" spans="16:16" x14ac:dyDescent="0.3">
      <c r="P450232" s="83"/>
    </row>
    <row r="450233" spans="16:16" x14ac:dyDescent="0.3">
      <c r="P450233" s="83"/>
    </row>
    <row r="450234" spans="16:16" x14ac:dyDescent="0.3">
      <c r="P450234" s="83"/>
    </row>
    <row r="450235" spans="16:16" x14ac:dyDescent="0.3">
      <c r="P450235" s="83"/>
    </row>
    <row r="450236" spans="16:16" x14ac:dyDescent="0.3">
      <c r="P450236" s="83"/>
    </row>
    <row r="450237" spans="16:16" x14ac:dyDescent="0.3">
      <c r="P450237" s="83"/>
    </row>
    <row r="450238" spans="16:16" x14ac:dyDescent="0.3">
      <c r="P450238" s="83"/>
    </row>
    <row r="450239" spans="16:16" x14ac:dyDescent="0.3">
      <c r="P450239" s="83"/>
    </row>
    <row r="450240" spans="16:16" x14ac:dyDescent="0.3">
      <c r="P450240" s="83"/>
    </row>
    <row r="450241" spans="16:16" x14ac:dyDescent="0.3">
      <c r="P450241" s="83"/>
    </row>
    <row r="450242" spans="16:16" x14ac:dyDescent="0.3">
      <c r="P450242" s="83"/>
    </row>
    <row r="450243" spans="16:16" x14ac:dyDescent="0.3">
      <c r="P450243" s="83"/>
    </row>
    <row r="450244" spans="16:16" x14ac:dyDescent="0.3">
      <c r="P450244" s="83"/>
    </row>
    <row r="450245" spans="16:16" x14ac:dyDescent="0.3">
      <c r="P450245" s="83"/>
    </row>
    <row r="450246" spans="16:16" x14ac:dyDescent="0.3">
      <c r="P450246" s="83"/>
    </row>
    <row r="450247" spans="16:16" x14ac:dyDescent="0.3">
      <c r="P450247" s="83"/>
    </row>
    <row r="450248" spans="16:16" x14ac:dyDescent="0.3">
      <c r="P450248" s="83"/>
    </row>
    <row r="450249" spans="16:16" x14ac:dyDescent="0.3">
      <c r="P450249" s="83"/>
    </row>
    <row r="450250" spans="16:16" x14ac:dyDescent="0.3">
      <c r="P450250" s="83"/>
    </row>
    <row r="450251" spans="16:16" x14ac:dyDescent="0.3">
      <c r="P450251" s="83"/>
    </row>
    <row r="450252" spans="16:16" x14ac:dyDescent="0.3">
      <c r="P450252" s="83"/>
    </row>
    <row r="450253" spans="16:16" x14ac:dyDescent="0.3">
      <c r="P450253" s="83"/>
    </row>
    <row r="450254" spans="16:16" x14ac:dyDescent="0.3">
      <c r="P450254" s="83"/>
    </row>
    <row r="450255" spans="16:16" x14ac:dyDescent="0.3">
      <c r="P450255" s="83"/>
    </row>
    <row r="450256" spans="16:16" x14ac:dyDescent="0.3">
      <c r="P450256" s="83"/>
    </row>
    <row r="450257" spans="16:16" x14ac:dyDescent="0.3">
      <c r="P450257" s="83"/>
    </row>
    <row r="450258" spans="16:16" x14ac:dyDescent="0.3">
      <c r="P450258" s="83"/>
    </row>
    <row r="450259" spans="16:16" x14ac:dyDescent="0.3">
      <c r="P450259" s="83"/>
    </row>
    <row r="450260" spans="16:16" x14ac:dyDescent="0.3">
      <c r="P450260" s="83"/>
    </row>
    <row r="450261" spans="16:16" x14ac:dyDescent="0.3">
      <c r="P450261" s="83"/>
    </row>
    <row r="450262" spans="16:16" x14ac:dyDescent="0.3">
      <c r="P450262" s="83"/>
    </row>
    <row r="450263" spans="16:16" x14ac:dyDescent="0.3">
      <c r="P450263" s="83"/>
    </row>
    <row r="450264" spans="16:16" x14ac:dyDescent="0.3">
      <c r="P450264" s="83"/>
    </row>
    <row r="450265" spans="16:16" x14ac:dyDescent="0.3">
      <c r="P450265" s="83"/>
    </row>
    <row r="450266" spans="16:16" x14ac:dyDescent="0.3">
      <c r="P450266" s="83"/>
    </row>
    <row r="450267" spans="16:16" x14ac:dyDescent="0.3">
      <c r="P450267" s="83"/>
    </row>
    <row r="450268" spans="16:16" x14ac:dyDescent="0.3">
      <c r="P450268" s="83"/>
    </row>
    <row r="450269" spans="16:16" x14ac:dyDescent="0.3">
      <c r="P450269" s="83"/>
    </row>
    <row r="450270" spans="16:16" x14ac:dyDescent="0.3">
      <c r="P450270" s="83"/>
    </row>
    <row r="450271" spans="16:16" x14ac:dyDescent="0.3">
      <c r="P450271" s="83"/>
    </row>
    <row r="450272" spans="16:16" x14ac:dyDescent="0.3">
      <c r="P450272" s="83"/>
    </row>
    <row r="450273" spans="16:16" x14ac:dyDescent="0.3">
      <c r="P450273" s="83"/>
    </row>
    <row r="450274" spans="16:16" x14ac:dyDescent="0.3">
      <c r="P450274" s="83"/>
    </row>
    <row r="450275" spans="16:16" x14ac:dyDescent="0.3">
      <c r="P450275" s="83"/>
    </row>
    <row r="450276" spans="16:16" x14ac:dyDescent="0.3">
      <c r="P450276" s="83"/>
    </row>
    <row r="450277" spans="16:16" x14ac:dyDescent="0.3">
      <c r="P450277" s="83"/>
    </row>
    <row r="450278" spans="16:16" x14ac:dyDescent="0.3">
      <c r="P450278" s="83"/>
    </row>
    <row r="450279" spans="16:16" x14ac:dyDescent="0.3">
      <c r="P450279" s="83"/>
    </row>
    <row r="450280" spans="16:16" x14ac:dyDescent="0.3">
      <c r="P450280" s="83"/>
    </row>
    <row r="450281" spans="16:16" x14ac:dyDescent="0.3">
      <c r="P450281" s="83"/>
    </row>
    <row r="450282" spans="16:16" x14ac:dyDescent="0.3">
      <c r="P450282" s="83"/>
    </row>
    <row r="450283" spans="16:16" x14ac:dyDescent="0.3">
      <c r="P450283" s="83"/>
    </row>
    <row r="450284" spans="16:16" x14ac:dyDescent="0.3">
      <c r="P450284" s="83"/>
    </row>
    <row r="450285" spans="16:16" x14ac:dyDescent="0.3">
      <c r="P450285" s="83"/>
    </row>
    <row r="450286" spans="16:16" x14ac:dyDescent="0.3">
      <c r="P450286" s="83"/>
    </row>
    <row r="450287" spans="16:16" x14ac:dyDescent="0.3">
      <c r="P450287" s="83"/>
    </row>
    <row r="450288" spans="16:16" x14ac:dyDescent="0.3">
      <c r="P450288" s="83"/>
    </row>
    <row r="450289" spans="16:16" x14ac:dyDescent="0.3">
      <c r="P450289" s="83"/>
    </row>
    <row r="450290" spans="16:16" x14ac:dyDescent="0.3">
      <c r="P450290" s="83"/>
    </row>
    <row r="450291" spans="16:16" x14ac:dyDescent="0.3">
      <c r="P450291" s="83"/>
    </row>
    <row r="450292" spans="16:16" x14ac:dyDescent="0.3">
      <c r="P450292" s="83"/>
    </row>
    <row r="450293" spans="16:16" x14ac:dyDescent="0.3">
      <c r="P450293" s="83"/>
    </row>
    <row r="450294" spans="16:16" x14ac:dyDescent="0.3">
      <c r="P450294" s="83"/>
    </row>
    <row r="450295" spans="16:16" x14ac:dyDescent="0.3">
      <c r="P450295" s="83"/>
    </row>
    <row r="450296" spans="16:16" x14ac:dyDescent="0.3">
      <c r="P450296" s="83"/>
    </row>
    <row r="450297" spans="16:16" x14ac:dyDescent="0.3">
      <c r="P450297" s="83"/>
    </row>
    <row r="450298" spans="16:16" x14ac:dyDescent="0.3">
      <c r="P450298" s="83"/>
    </row>
    <row r="450299" spans="16:16" x14ac:dyDescent="0.3">
      <c r="P450299" s="83"/>
    </row>
    <row r="450300" spans="16:16" x14ac:dyDescent="0.3">
      <c r="P450300" s="83"/>
    </row>
    <row r="450301" spans="16:16" x14ac:dyDescent="0.3">
      <c r="P450301" s="83"/>
    </row>
    <row r="450302" spans="16:16" x14ac:dyDescent="0.3">
      <c r="P450302" s="83"/>
    </row>
    <row r="450303" spans="16:16" x14ac:dyDescent="0.3">
      <c r="P450303" s="83"/>
    </row>
    <row r="450304" spans="16:16" x14ac:dyDescent="0.3">
      <c r="P450304" s="83"/>
    </row>
    <row r="450305" spans="16:16" x14ac:dyDescent="0.3">
      <c r="P450305" s="83"/>
    </row>
    <row r="450306" spans="16:16" x14ac:dyDescent="0.3">
      <c r="P450306" s="83"/>
    </row>
    <row r="450307" spans="16:16" x14ac:dyDescent="0.3">
      <c r="P450307" s="83"/>
    </row>
    <row r="450308" spans="16:16" x14ac:dyDescent="0.3">
      <c r="P450308" s="83"/>
    </row>
    <row r="450309" spans="16:16" x14ac:dyDescent="0.3">
      <c r="P450309" s="83"/>
    </row>
    <row r="450310" spans="16:16" x14ac:dyDescent="0.3">
      <c r="P450310" s="83"/>
    </row>
    <row r="450311" spans="16:16" x14ac:dyDescent="0.3">
      <c r="P450311" s="83"/>
    </row>
    <row r="450312" spans="16:16" x14ac:dyDescent="0.3">
      <c r="P450312" s="83"/>
    </row>
    <row r="450313" spans="16:16" x14ac:dyDescent="0.3">
      <c r="P450313" s="83"/>
    </row>
    <row r="450314" spans="16:16" x14ac:dyDescent="0.3">
      <c r="P450314" s="83"/>
    </row>
    <row r="450315" spans="16:16" x14ac:dyDescent="0.3">
      <c r="P450315" s="83"/>
    </row>
    <row r="450316" spans="16:16" x14ac:dyDescent="0.3">
      <c r="P450316" s="83"/>
    </row>
    <row r="450317" spans="16:16" x14ac:dyDescent="0.3">
      <c r="P450317" s="83"/>
    </row>
    <row r="450318" spans="16:16" x14ac:dyDescent="0.3">
      <c r="P450318" s="83"/>
    </row>
    <row r="450319" spans="16:16" x14ac:dyDescent="0.3">
      <c r="P450319" s="83"/>
    </row>
    <row r="450320" spans="16:16" x14ac:dyDescent="0.3">
      <c r="P450320" s="83"/>
    </row>
    <row r="450321" spans="16:16" x14ac:dyDescent="0.3">
      <c r="P450321" s="83"/>
    </row>
    <row r="450322" spans="16:16" x14ac:dyDescent="0.3">
      <c r="P450322" s="83"/>
    </row>
    <row r="450323" spans="16:16" x14ac:dyDescent="0.3">
      <c r="P450323" s="83"/>
    </row>
    <row r="450324" spans="16:16" x14ac:dyDescent="0.3">
      <c r="P450324" s="83"/>
    </row>
    <row r="450325" spans="16:16" x14ac:dyDescent="0.3">
      <c r="P450325" s="83"/>
    </row>
    <row r="450326" spans="16:16" x14ac:dyDescent="0.3">
      <c r="P450326" s="83"/>
    </row>
    <row r="450327" spans="16:16" x14ac:dyDescent="0.3">
      <c r="P450327" s="83"/>
    </row>
    <row r="450328" spans="16:16" x14ac:dyDescent="0.3">
      <c r="P450328" s="83"/>
    </row>
    <row r="450329" spans="16:16" x14ac:dyDescent="0.3">
      <c r="P450329" s="83"/>
    </row>
    <row r="450330" spans="16:16" x14ac:dyDescent="0.3">
      <c r="P450330" s="83"/>
    </row>
    <row r="450331" spans="16:16" x14ac:dyDescent="0.3">
      <c r="P450331" s="83"/>
    </row>
    <row r="450332" spans="16:16" x14ac:dyDescent="0.3">
      <c r="P450332" s="83"/>
    </row>
    <row r="450333" spans="16:16" x14ac:dyDescent="0.3">
      <c r="P450333" s="83"/>
    </row>
    <row r="450334" spans="16:16" x14ac:dyDescent="0.3">
      <c r="P450334" s="83"/>
    </row>
    <row r="450335" spans="16:16" x14ac:dyDescent="0.3">
      <c r="P450335" s="83"/>
    </row>
    <row r="450336" spans="16:16" x14ac:dyDescent="0.3">
      <c r="P450336" s="83"/>
    </row>
    <row r="450337" spans="16:16" x14ac:dyDescent="0.3">
      <c r="P450337" s="83"/>
    </row>
    <row r="450338" spans="16:16" x14ac:dyDescent="0.3">
      <c r="P450338" s="83"/>
    </row>
    <row r="450339" spans="16:16" x14ac:dyDescent="0.3">
      <c r="P450339" s="83"/>
    </row>
    <row r="450340" spans="16:16" x14ac:dyDescent="0.3">
      <c r="P450340" s="83"/>
    </row>
    <row r="450341" spans="16:16" x14ac:dyDescent="0.3">
      <c r="P450341" s="83"/>
    </row>
    <row r="450342" spans="16:16" x14ac:dyDescent="0.3">
      <c r="P450342" s="83"/>
    </row>
    <row r="450343" spans="16:16" x14ac:dyDescent="0.3">
      <c r="P450343" s="83"/>
    </row>
    <row r="450344" spans="16:16" x14ac:dyDescent="0.3">
      <c r="P450344" s="83"/>
    </row>
    <row r="450345" spans="16:16" x14ac:dyDescent="0.3">
      <c r="P450345" s="83"/>
    </row>
    <row r="450346" spans="16:16" x14ac:dyDescent="0.3">
      <c r="P450346" s="83"/>
    </row>
    <row r="450347" spans="16:16" x14ac:dyDescent="0.3">
      <c r="P450347" s="83"/>
    </row>
    <row r="450348" spans="16:16" x14ac:dyDescent="0.3">
      <c r="P450348" s="83"/>
    </row>
    <row r="450349" spans="16:16" x14ac:dyDescent="0.3">
      <c r="P450349" s="83"/>
    </row>
    <row r="450350" spans="16:16" x14ac:dyDescent="0.3">
      <c r="P450350" s="83"/>
    </row>
    <row r="450351" spans="16:16" x14ac:dyDescent="0.3">
      <c r="P450351" s="83"/>
    </row>
    <row r="450352" spans="16:16" x14ac:dyDescent="0.3">
      <c r="P450352" s="83"/>
    </row>
    <row r="450353" spans="16:16" x14ac:dyDescent="0.3">
      <c r="P450353" s="83"/>
    </row>
    <row r="450354" spans="16:16" x14ac:dyDescent="0.3">
      <c r="P450354" s="83"/>
    </row>
    <row r="450355" spans="16:16" x14ac:dyDescent="0.3">
      <c r="P450355" s="83"/>
    </row>
    <row r="450356" spans="16:16" x14ac:dyDescent="0.3">
      <c r="P450356" s="83"/>
    </row>
    <row r="450357" spans="16:16" x14ac:dyDescent="0.3">
      <c r="P450357" s="83"/>
    </row>
    <row r="450358" spans="16:16" x14ac:dyDescent="0.3">
      <c r="P450358" s="83"/>
    </row>
    <row r="450359" spans="16:16" x14ac:dyDescent="0.3">
      <c r="P450359" s="83"/>
    </row>
    <row r="450360" spans="16:16" x14ac:dyDescent="0.3">
      <c r="P450360" s="83"/>
    </row>
    <row r="450361" spans="16:16" x14ac:dyDescent="0.3">
      <c r="P450361" s="83"/>
    </row>
    <row r="450362" spans="16:16" x14ac:dyDescent="0.3">
      <c r="P450362" s="83"/>
    </row>
    <row r="450363" spans="16:16" x14ac:dyDescent="0.3">
      <c r="P450363" s="83"/>
    </row>
    <row r="450364" spans="16:16" x14ac:dyDescent="0.3">
      <c r="P450364" s="83"/>
    </row>
    <row r="450365" spans="16:16" x14ac:dyDescent="0.3">
      <c r="P450365" s="83"/>
    </row>
    <row r="450366" spans="16:16" x14ac:dyDescent="0.3">
      <c r="P450366" s="83"/>
    </row>
    <row r="450367" spans="16:16" x14ac:dyDescent="0.3">
      <c r="P450367" s="83"/>
    </row>
    <row r="450368" spans="16:16" x14ac:dyDescent="0.3">
      <c r="P450368" s="83"/>
    </row>
    <row r="450369" spans="16:16" x14ac:dyDescent="0.3">
      <c r="P450369" s="83"/>
    </row>
    <row r="450370" spans="16:16" x14ac:dyDescent="0.3">
      <c r="P450370" s="83"/>
    </row>
    <row r="450371" spans="16:16" x14ac:dyDescent="0.3">
      <c r="P450371" s="83"/>
    </row>
    <row r="450372" spans="16:16" x14ac:dyDescent="0.3">
      <c r="P450372" s="83"/>
    </row>
    <row r="450373" spans="16:16" x14ac:dyDescent="0.3">
      <c r="P450373" s="83"/>
    </row>
    <row r="450374" spans="16:16" x14ac:dyDescent="0.3">
      <c r="P450374" s="83"/>
    </row>
    <row r="450375" spans="16:16" x14ac:dyDescent="0.3">
      <c r="P450375" s="83"/>
    </row>
    <row r="450376" spans="16:16" x14ac:dyDescent="0.3">
      <c r="P450376" s="83"/>
    </row>
    <row r="450377" spans="16:16" x14ac:dyDescent="0.3">
      <c r="P450377" s="83"/>
    </row>
    <row r="450378" spans="16:16" x14ac:dyDescent="0.3">
      <c r="P450378" s="83"/>
    </row>
    <row r="450379" spans="16:16" x14ac:dyDescent="0.3">
      <c r="P450379" s="83"/>
    </row>
    <row r="450380" spans="16:16" x14ac:dyDescent="0.3">
      <c r="P450380" s="83"/>
    </row>
    <row r="450381" spans="16:16" x14ac:dyDescent="0.3">
      <c r="P450381" s="83"/>
    </row>
    <row r="450382" spans="16:16" x14ac:dyDescent="0.3">
      <c r="P450382" s="83"/>
    </row>
    <row r="450383" spans="16:16" x14ac:dyDescent="0.3">
      <c r="P450383" s="83"/>
    </row>
    <row r="450384" spans="16:16" x14ac:dyDescent="0.3">
      <c r="P450384" s="83"/>
    </row>
    <row r="450385" spans="16:16" x14ac:dyDescent="0.3">
      <c r="P450385" s="83"/>
    </row>
    <row r="450386" spans="16:16" x14ac:dyDescent="0.3">
      <c r="P450386" s="83"/>
    </row>
    <row r="450387" spans="16:16" x14ac:dyDescent="0.3">
      <c r="P450387" s="83"/>
    </row>
    <row r="450388" spans="16:16" x14ac:dyDescent="0.3">
      <c r="P450388" s="83"/>
    </row>
    <row r="450389" spans="16:16" x14ac:dyDescent="0.3">
      <c r="P450389" s="83"/>
    </row>
    <row r="450390" spans="16:16" x14ac:dyDescent="0.3">
      <c r="P450390" s="83"/>
    </row>
    <row r="450391" spans="16:16" x14ac:dyDescent="0.3">
      <c r="P450391" s="83"/>
    </row>
    <row r="450392" spans="16:16" x14ac:dyDescent="0.3">
      <c r="P450392" s="83"/>
    </row>
    <row r="450393" spans="16:16" x14ac:dyDescent="0.3">
      <c r="P450393" s="83"/>
    </row>
    <row r="450394" spans="16:16" x14ac:dyDescent="0.3">
      <c r="P450394" s="83"/>
    </row>
    <row r="450395" spans="16:16" x14ac:dyDescent="0.3">
      <c r="P450395" s="83"/>
    </row>
    <row r="450396" spans="16:16" x14ac:dyDescent="0.3">
      <c r="P450396" s="83"/>
    </row>
    <row r="450397" spans="16:16" x14ac:dyDescent="0.3">
      <c r="P450397" s="83"/>
    </row>
    <row r="450398" spans="16:16" x14ac:dyDescent="0.3">
      <c r="P450398" s="83"/>
    </row>
    <row r="450399" spans="16:16" x14ac:dyDescent="0.3">
      <c r="P450399" s="83"/>
    </row>
    <row r="450400" spans="16:16" x14ac:dyDescent="0.3">
      <c r="P450400" s="83"/>
    </row>
    <row r="450401" spans="16:16" x14ac:dyDescent="0.3">
      <c r="P450401" s="83"/>
    </row>
    <row r="450402" spans="16:16" x14ac:dyDescent="0.3">
      <c r="P450402" s="83"/>
    </row>
    <row r="450403" spans="16:16" x14ac:dyDescent="0.3">
      <c r="P450403" s="83"/>
    </row>
    <row r="450404" spans="16:16" x14ac:dyDescent="0.3">
      <c r="P450404" s="83"/>
    </row>
    <row r="450405" spans="16:16" x14ac:dyDescent="0.3">
      <c r="P450405" s="83"/>
    </row>
    <row r="450406" spans="16:16" x14ac:dyDescent="0.3">
      <c r="P450406" s="83"/>
    </row>
    <row r="450407" spans="16:16" x14ac:dyDescent="0.3">
      <c r="P450407" s="83"/>
    </row>
    <row r="450408" spans="16:16" x14ac:dyDescent="0.3">
      <c r="P450408" s="83"/>
    </row>
    <row r="450409" spans="16:16" x14ac:dyDescent="0.3">
      <c r="P450409" s="83"/>
    </row>
    <row r="450410" spans="16:16" x14ac:dyDescent="0.3">
      <c r="P450410" s="83"/>
    </row>
    <row r="450411" spans="16:16" x14ac:dyDescent="0.3">
      <c r="P450411" s="83"/>
    </row>
    <row r="450412" spans="16:16" x14ac:dyDescent="0.3">
      <c r="P450412" s="83"/>
    </row>
    <row r="450413" spans="16:16" x14ac:dyDescent="0.3">
      <c r="P450413" s="83"/>
    </row>
    <row r="450414" spans="16:16" x14ac:dyDescent="0.3">
      <c r="P450414" s="83"/>
    </row>
    <row r="450415" spans="16:16" x14ac:dyDescent="0.3">
      <c r="P450415" s="83"/>
    </row>
    <row r="450416" spans="16:16" x14ac:dyDescent="0.3">
      <c r="P450416" s="83"/>
    </row>
    <row r="450417" spans="16:16" x14ac:dyDescent="0.3">
      <c r="P450417" s="83"/>
    </row>
    <row r="450418" spans="16:16" x14ac:dyDescent="0.3">
      <c r="P450418" s="83"/>
    </row>
    <row r="450419" spans="16:16" x14ac:dyDescent="0.3">
      <c r="P450419" s="83"/>
    </row>
    <row r="450420" spans="16:16" x14ac:dyDescent="0.3">
      <c r="P450420" s="83"/>
    </row>
    <row r="450421" spans="16:16" x14ac:dyDescent="0.3">
      <c r="P450421" s="83"/>
    </row>
    <row r="450422" spans="16:16" x14ac:dyDescent="0.3">
      <c r="P450422" s="83"/>
    </row>
    <row r="450423" spans="16:16" x14ac:dyDescent="0.3">
      <c r="P450423" s="83"/>
    </row>
    <row r="450424" spans="16:16" x14ac:dyDescent="0.3">
      <c r="P450424" s="83"/>
    </row>
    <row r="450425" spans="16:16" x14ac:dyDescent="0.3">
      <c r="P450425" s="83"/>
    </row>
    <row r="450426" spans="16:16" x14ac:dyDescent="0.3">
      <c r="P450426" s="83"/>
    </row>
    <row r="450427" spans="16:16" x14ac:dyDescent="0.3">
      <c r="P450427" s="83"/>
    </row>
    <row r="450428" spans="16:16" x14ac:dyDescent="0.3">
      <c r="P450428" s="83"/>
    </row>
    <row r="450429" spans="16:16" x14ac:dyDescent="0.3">
      <c r="P450429" s="83"/>
    </row>
    <row r="450430" spans="16:16" x14ac:dyDescent="0.3">
      <c r="P450430" s="83"/>
    </row>
    <row r="450431" spans="16:16" x14ac:dyDescent="0.3">
      <c r="P450431" s="83"/>
    </row>
    <row r="450432" spans="16:16" x14ac:dyDescent="0.3">
      <c r="P450432" s="83"/>
    </row>
    <row r="450433" spans="16:16" x14ac:dyDescent="0.3">
      <c r="P450433" s="83"/>
    </row>
    <row r="450434" spans="16:16" x14ac:dyDescent="0.3">
      <c r="P450434" s="83"/>
    </row>
    <row r="450435" spans="16:16" x14ac:dyDescent="0.3">
      <c r="P450435" s="83"/>
    </row>
    <row r="450436" spans="16:16" x14ac:dyDescent="0.3">
      <c r="P450436" s="83"/>
    </row>
    <row r="450437" spans="16:16" x14ac:dyDescent="0.3">
      <c r="P450437" s="83"/>
    </row>
    <row r="450438" spans="16:16" x14ac:dyDescent="0.3">
      <c r="P450438" s="83"/>
    </row>
    <row r="450439" spans="16:16" x14ac:dyDescent="0.3">
      <c r="P450439" s="83"/>
    </row>
    <row r="450440" spans="16:16" x14ac:dyDescent="0.3">
      <c r="P450440" s="83"/>
    </row>
    <row r="450441" spans="16:16" x14ac:dyDescent="0.3">
      <c r="P450441" s="83"/>
    </row>
    <row r="450442" spans="16:16" x14ac:dyDescent="0.3">
      <c r="P450442" s="83"/>
    </row>
    <row r="450443" spans="16:16" x14ac:dyDescent="0.3">
      <c r="P450443" s="83"/>
    </row>
    <row r="450444" spans="16:16" x14ac:dyDescent="0.3">
      <c r="P450444" s="83"/>
    </row>
    <row r="450445" spans="16:16" x14ac:dyDescent="0.3">
      <c r="P450445" s="83"/>
    </row>
    <row r="450446" spans="16:16" x14ac:dyDescent="0.3">
      <c r="P450446" s="83"/>
    </row>
    <row r="450447" spans="16:16" x14ac:dyDescent="0.3">
      <c r="P450447" s="83"/>
    </row>
    <row r="450448" spans="16:16" x14ac:dyDescent="0.3">
      <c r="P450448" s="83"/>
    </row>
    <row r="450449" spans="16:16" x14ac:dyDescent="0.3">
      <c r="P450449" s="83"/>
    </row>
    <row r="450450" spans="16:16" x14ac:dyDescent="0.3">
      <c r="P450450" s="83"/>
    </row>
    <row r="450451" spans="16:16" x14ac:dyDescent="0.3">
      <c r="P450451" s="83"/>
    </row>
    <row r="450452" spans="16:16" x14ac:dyDescent="0.3">
      <c r="P450452" s="83"/>
    </row>
    <row r="450453" spans="16:16" x14ac:dyDescent="0.3">
      <c r="P450453" s="83"/>
    </row>
    <row r="450454" spans="16:16" x14ac:dyDescent="0.3">
      <c r="P450454" s="83"/>
    </row>
    <row r="450455" spans="16:16" x14ac:dyDescent="0.3">
      <c r="P450455" s="83"/>
    </row>
    <row r="450456" spans="16:16" x14ac:dyDescent="0.3">
      <c r="P450456" s="83"/>
    </row>
    <row r="450457" spans="16:16" x14ac:dyDescent="0.3">
      <c r="P450457" s="83"/>
    </row>
    <row r="450458" spans="16:16" x14ac:dyDescent="0.3">
      <c r="P450458" s="83"/>
    </row>
    <row r="450459" spans="16:16" x14ac:dyDescent="0.3">
      <c r="P450459" s="83"/>
    </row>
    <row r="450460" spans="16:16" x14ac:dyDescent="0.3">
      <c r="P450460" s="83"/>
    </row>
    <row r="450461" spans="16:16" x14ac:dyDescent="0.3">
      <c r="P450461" s="83"/>
    </row>
    <row r="450462" spans="16:16" x14ac:dyDescent="0.3">
      <c r="P450462" s="83"/>
    </row>
    <row r="450463" spans="16:16" x14ac:dyDescent="0.3">
      <c r="P450463" s="83"/>
    </row>
    <row r="450464" spans="16:16" x14ac:dyDescent="0.3">
      <c r="P450464" s="83"/>
    </row>
    <row r="450465" spans="16:16" x14ac:dyDescent="0.3">
      <c r="P450465" s="83"/>
    </row>
    <row r="450466" spans="16:16" x14ac:dyDescent="0.3">
      <c r="P450466" s="83"/>
    </row>
    <row r="450467" spans="16:16" x14ac:dyDescent="0.3">
      <c r="P450467" s="83"/>
    </row>
    <row r="450468" spans="16:16" x14ac:dyDescent="0.3">
      <c r="P450468" s="83"/>
    </row>
    <row r="450469" spans="16:16" x14ac:dyDescent="0.3">
      <c r="P450469" s="83"/>
    </row>
    <row r="450470" spans="16:16" x14ac:dyDescent="0.3">
      <c r="P450470" s="83"/>
    </row>
    <row r="450471" spans="16:16" x14ac:dyDescent="0.3">
      <c r="P450471" s="83"/>
    </row>
    <row r="450472" spans="16:16" x14ac:dyDescent="0.3">
      <c r="P450472" s="83"/>
    </row>
    <row r="450473" spans="16:16" x14ac:dyDescent="0.3">
      <c r="P450473" s="83"/>
    </row>
    <row r="450474" spans="16:16" x14ac:dyDescent="0.3">
      <c r="P450474" s="83"/>
    </row>
    <row r="450475" spans="16:16" x14ac:dyDescent="0.3">
      <c r="P450475" s="83"/>
    </row>
    <row r="450476" spans="16:16" x14ac:dyDescent="0.3">
      <c r="P450476" s="83"/>
    </row>
    <row r="450477" spans="16:16" x14ac:dyDescent="0.3">
      <c r="P450477" s="83"/>
    </row>
    <row r="450478" spans="16:16" x14ac:dyDescent="0.3">
      <c r="P450478" s="83"/>
    </row>
    <row r="450479" spans="16:16" x14ac:dyDescent="0.3">
      <c r="P450479" s="83"/>
    </row>
    <row r="450480" spans="16:16" x14ac:dyDescent="0.3">
      <c r="P450480" s="83"/>
    </row>
    <row r="450481" spans="16:16" x14ac:dyDescent="0.3">
      <c r="P450481" s="83"/>
    </row>
    <row r="450482" spans="16:16" x14ac:dyDescent="0.3">
      <c r="P450482" s="83"/>
    </row>
    <row r="450483" spans="16:16" x14ac:dyDescent="0.3">
      <c r="P450483" s="83"/>
    </row>
    <row r="450484" spans="16:16" x14ac:dyDescent="0.3">
      <c r="P450484" s="83"/>
    </row>
    <row r="450485" spans="16:16" x14ac:dyDescent="0.3">
      <c r="P450485" s="83"/>
    </row>
    <row r="450486" spans="16:16" x14ac:dyDescent="0.3">
      <c r="P450486" s="83"/>
    </row>
    <row r="450487" spans="16:16" x14ac:dyDescent="0.3">
      <c r="P450487" s="83"/>
    </row>
    <row r="450488" spans="16:16" x14ac:dyDescent="0.3">
      <c r="P450488" s="83"/>
    </row>
    <row r="450489" spans="16:16" x14ac:dyDescent="0.3">
      <c r="P450489" s="83"/>
    </row>
    <row r="450490" spans="16:16" x14ac:dyDescent="0.3">
      <c r="P450490" s="83"/>
    </row>
    <row r="450491" spans="16:16" x14ac:dyDescent="0.3">
      <c r="P450491" s="83"/>
    </row>
    <row r="450492" spans="16:16" x14ac:dyDescent="0.3">
      <c r="P450492" s="83"/>
    </row>
    <row r="450493" spans="16:16" x14ac:dyDescent="0.3">
      <c r="P450493" s="83"/>
    </row>
    <row r="450494" spans="16:16" x14ac:dyDescent="0.3">
      <c r="P450494" s="83"/>
    </row>
    <row r="450495" spans="16:16" x14ac:dyDescent="0.3">
      <c r="P450495" s="83"/>
    </row>
    <row r="450496" spans="16:16" x14ac:dyDescent="0.3">
      <c r="P450496" s="83"/>
    </row>
    <row r="450497" spans="16:16" x14ac:dyDescent="0.3">
      <c r="P450497" s="83"/>
    </row>
    <row r="450498" spans="16:16" x14ac:dyDescent="0.3">
      <c r="P450498" s="83"/>
    </row>
    <row r="450499" spans="16:16" x14ac:dyDescent="0.3">
      <c r="P450499" s="83"/>
    </row>
    <row r="450500" spans="16:16" x14ac:dyDescent="0.3">
      <c r="P450500" s="83"/>
    </row>
    <row r="450501" spans="16:16" x14ac:dyDescent="0.3">
      <c r="P450501" s="83"/>
    </row>
    <row r="450502" spans="16:16" x14ac:dyDescent="0.3">
      <c r="P450502" s="83"/>
    </row>
    <row r="450503" spans="16:16" x14ac:dyDescent="0.3">
      <c r="P450503" s="83"/>
    </row>
    <row r="450504" spans="16:16" x14ac:dyDescent="0.3">
      <c r="P450504" s="83"/>
    </row>
    <row r="450505" spans="16:16" x14ac:dyDescent="0.3">
      <c r="P450505" s="83"/>
    </row>
    <row r="450506" spans="16:16" x14ac:dyDescent="0.3">
      <c r="P450506" s="83"/>
    </row>
    <row r="450507" spans="16:16" x14ac:dyDescent="0.3">
      <c r="P450507" s="83"/>
    </row>
    <row r="450508" spans="16:16" x14ac:dyDescent="0.3">
      <c r="P450508" s="83"/>
    </row>
    <row r="450509" spans="16:16" x14ac:dyDescent="0.3">
      <c r="P450509" s="83"/>
    </row>
    <row r="450510" spans="16:16" x14ac:dyDescent="0.3">
      <c r="P450510" s="83"/>
    </row>
    <row r="450511" spans="16:16" x14ac:dyDescent="0.3">
      <c r="P450511" s="83"/>
    </row>
    <row r="450512" spans="16:16" x14ac:dyDescent="0.3">
      <c r="P450512" s="83"/>
    </row>
    <row r="450513" spans="16:16" x14ac:dyDescent="0.3">
      <c r="P450513" s="83"/>
    </row>
    <row r="450514" spans="16:16" x14ac:dyDescent="0.3">
      <c r="P450514" s="83"/>
    </row>
    <row r="450515" spans="16:16" x14ac:dyDescent="0.3">
      <c r="P450515" s="83"/>
    </row>
    <row r="450516" spans="16:16" x14ac:dyDescent="0.3">
      <c r="P450516" s="83"/>
    </row>
    <row r="450517" spans="16:16" x14ac:dyDescent="0.3">
      <c r="P450517" s="83"/>
    </row>
    <row r="450518" spans="16:16" x14ac:dyDescent="0.3">
      <c r="P450518" s="83"/>
    </row>
    <row r="450519" spans="16:16" x14ac:dyDescent="0.3">
      <c r="P450519" s="83"/>
    </row>
    <row r="450520" spans="16:16" x14ac:dyDescent="0.3">
      <c r="P450520" s="83"/>
    </row>
    <row r="450521" spans="16:16" x14ac:dyDescent="0.3">
      <c r="P450521" s="83"/>
    </row>
    <row r="450522" spans="16:16" x14ac:dyDescent="0.3">
      <c r="P450522" s="83"/>
    </row>
    <row r="450523" spans="16:16" x14ac:dyDescent="0.3">
      <c r="P450523" s="83"/>
    </row>
    <row r="450524" spans="16:16" x14ac:dyDescent="0.3">
      <c r="P450524" s="83"/>
    </row>
    <row r="450525" spans="16:16" x14ac:dyDescent="0.3">
      <c r="P450525" s="83"/>
    </row>
    <row r="450526" spans="16:16" x14ac:dyDescent="0.3">
      <c r="P450526" s="83"/>
    </row>
    <row r="450527" spans="16:16" x14ac:dyDescent="0.3">
      <c r="P450527" s="83"/>
    </row>
    <row r="450528" spans="16:16" x14ac:dyDescent="0.3">
      <c r="P450528" s="83"/>
    </row>
    <row r="450529" spans="16:16" x14ac:dyDescent="0.3">
      <c r="P450529" s="83"/>
    </row>
    <row r="450530" spans="16:16" x14ac:dyDescent="0.3">
      <c r="P450530" s="83"/>
    </row>
    <row r="450531" spans="16:16" x14ac:dyDescent="0.3">
      <c r="P450531" s="83"/>
    </row>
    <row r="450532" spans="16:16" x14ac:dyDescent="0.3">
      <c r="P450532" s="83"/>
    </row>
    <row r="450533" spans="16:16" x14ac:dyDescent="0.3">
      <c r="P450533" s="83"/>
    </row>
    <row r="450534" spans="16:16" x14ac:dyDescent="0.3">
      <c r="P450534" s="83"/>
    </row>
    <row r="450535" spans="16:16" x14ac:dyDescent="0.3">
      <c r="P450535" s="83"/>
    </row>
    <row r="450536" spans="16:16" x14ac:dyDescent="0.3">
      <c r="P450536" s="83"/>
    </row>
    <row r="450537" spans="16:16" x14ac:dyDescent="0.3">
      <c r="P450537" s="83"/>
    </row>
    <row r="450538" spans="16:16" x14ac:dyDescent="0.3">
      <c r="P450538" s="83"/>
    </row>
    <row r="450539" spans="16:16" x14ac:dyDescent="0.3">
      <c r="P450539" s="83"/>
    </row>
    <row r="450540" spans="16:16" x14ac:dyDescent="0.3">
      <c r="P450540" s="83"/>
    </row>
    <row r="450541" spans="16:16" x14ac:dyDescent="0.3">
      <c r="P450541" s="83"/>
    </row>
    <row r="450542" spans="16:16" x14ac:dyDescent="0.3">
      <c r="P450542" s="83"/>
    </row>
    <row r="450543" spans="16:16" x14ac:dyDescent="0.3">
      <c r="P450543" s="83"/>
    </row>
    <row r="450544" spans="16:16" x14ac:dyDescent="0.3">
      <c r="P450544" s="83"/>
    </row>
    <row r="450545" spans="16:16" x14ac:dyDescent="0.3">
      <c r="P450545" s="83"/>
    </row>
    <row r="450546" spans="16:16" x14ac:dyDescent="0.3">
      <c r="P450546" s="83"/>
    </row>
    <row r="450547" spans="16:16" x14ac:dyDescent="0.3">
      <c r="P450547" s="83"/>
    </row>
    <row r="450548" spans="16:16" x14ac:dyDescent="0.3">
      <c r="P450548" s="83"/>
    </row>
    <row r="450549" spans="16:16" x14ac:dyDescent="0.3">
      <c r="P450549" s="83"/>
    </row>
    <row r="450550" spans="16:16" x14ac:dyDescent="0.3">
      <c r="P450550" s="83"/>
    </row>
    <row r="450551" spans="16:16" x14ac:dyDescent="0.3">
      <c r="P450551" s="83"/>
    </row>
    <row r="450552" spans="16:16" x14ac:dyDescent="0.3">
      <c r="P450552" s="83"/>
    </row>
    <row r="450553" spans="16:16" x14ac:dyDescent="0.3">
      <c r="P450553" s="83"/>
    </row>
    <row r="450554" spans="16:16" x14ac:dyDescent="0.3">
      <c r="P450554" s="83"/>
    </row>
    <row r="450555" spans="16:16" x14ac:dyDescent="0.3">
      <c r="P450555" s="83"/>
    </row>
    <row r="450556" spans="16:16" x14ac:dyDescent="0.3">
      <c r="P450556" s="83"/>
    </row>
    <row r="450557" spans="16:16" x14ac:dyDescent="0.3">
      <c r="P450557" s="83"/>
    </row>
    <row r="450558" spans="16:16" x14ac:dyDescent="0.3">
      <c r="P450558" s="83"/>
    </row>
    <row r="450559" spans="16:16" x14ac:dyDescent="0.3">
      <c r="P450559" s="83"/>
    </row>
    <row r="450560" spans="16:16" x14ac:dyDescent="0.3">
      <c r="P450560" s="83"/>
    </row>
    <row r="450561" spans="16:16" x14ac:dyDescent="0.3">
      <c r="P450561" s="83"/>
    </row>
    <row r="450562" spans="16:16" x14ac:dyDescent="0.3">
      <c r="P450562" s="83"/>
    </row>
    <row r="450563" spans="16:16" x14ac:dyDescent="0.3">
      <c r="P450563" s="83"/>
    </row>
    <row r="450564" spans="16:16" x14ac:dyDescent="0.3">
      <c r="P450564" s="83"/>
    </row>
    <row r="450565" spans="16:16" x14ac:dyDescent="0.3">
      <c r="P450565" s="83"/>
    </row>
    <row r="450566" spans="16:16" x14ac:dyDescent="0.3">
      <c r="P450566" s="83"/>
    </row>
    <row r="450567" spans="16:16" x14ac:dyDescent="0.3">
      <c r="P450567" s="83"/>
    </row>
    <row r="450568" spans="16:16" x14ac:dyDescent="0.3">
      <c r="P450568" s="83"/>
    </row>
    <row r="450569" spans="16:16" x14ac:dyDescent="0.3">
      <c r="P450569" s="83"/>
    </row>
    <row r="450570" spans="16:16" x14ac:dyDescent="0.3">
      <c r="P450570" s="83"/>
    </row>
    <row r="450571" spans="16:16" x14ac:dyDescent="0.3">
      <c r="P450571" s="83"/>
    </row>
    <row r="450572" spans="16:16" x14ac:dyDescent="0.3">
      <c r="P450572" s="83"/>
    </row>
    <row r="450573" spans="16:16" x14ac:dyDescent="0.3">
      <c r="P450573" s="83"/>
    </row>
    <row r="450574" spans="16:16" x14ac:dyDescent="0.3">
      <c r="P450574" s="83"/>
    </row>
    <row r="450575" spans="16:16" x14ac:dyDescent="0.3">
      <c r="P450575" s="83"/>
    </row>
    <row r="450576" spans="16:16" x14ac:dyDescent="0.3">
      <c r="P450576" s="83"/>
    </row>
    <row r="450577" spans="16:16" x14ac:dyDescent="0.3">
      <c r="P450577" s="83"/>
    </row>
    <row r="450578" spans="16:16" x14ac:dyDescent="0.3">
      <c r="P450578" s="83"/>
    </row>
    <row r="450579" spans="16:16" x14ac:dyDescent="0.3">
      <c r="P450579" s="83"/>
    </row>
    <row r="450580" spans="16:16" x14ac:dyDescent="0.3">
      <c r="P450580" s="83"/>
    </row>
    <row r="450581" spans="16:16" x14ac:dyDescent="0.3">
      <c r="P450581" s="83"/>
    </row>
    <row r="450582" spans="16:16" x14ac:dyDescent="0.3">
      <c r="P450582" s="83"/>
    </row>
    <row r="450583" spans="16:16" x14ac:dyDescent="0.3">
      <c r="P450583" s="83"/>
    </row>
    <row r="450584" spans="16:16" x14ac:dyDescent="0.3">
      <c r="P450584" s="83"/>
    </row>
    <row r="450585" spans="16:16" x14ac:dyDescent="0.3">
      <c r="P450585" s="83"/>
    </row>
    <row r="450586" spans="16:16" x14ac:dyDescent="0.3">
      <c r="P450586" s="83"/>
    </row>
    <row r="450587" spans="16:16" x14ac:dyDescent="0.3">
      <c r="P450587" s="83"/>
    </row>
    <row r="450588" spans="16:16" x14ac:dyDescent="0.3">
      <c r="P450588" s="83"/>
    </row>
    <row r="450589" spans="16:16" x14ac:dyDescent="0.3">
      <c r="P450589" s="83"/>
    </row>
    <row r="450590" spans="16:16" x14ac:dyDescent="0.3">
      <c r="P450590" s="83"/>
    </row>
    <row r="450591" spans="16:16" x14ac:dyDescent="0.3">
      <c r="P450591" s="83"/>
    </row>
    <row r="450592" spans="16:16" x14ac:dyDescent="0.3">
      <c r="P450592" s="83"/>
    </row>
    <row r="450593" spans="16:16" x14ac:dyDescent="0.3">
      <c r="P450593" s="83"/>
    </row>
    <row r="450594" spans="16:16" x14ac:dyDescent="0.3">
      <c r="P450594" s="83"/>
    </row>
    <row r="450595" spans="16:16" x14ac:dyDescent="0.3">
      <c r="P450595" s="83"/>
    </row>
    <row r="450596" spans="16:16" x14ac:dyDescent="0.3">
      <c r="P450596" s="83"/>
    </row>
    <row r="450597" spans="16:16" x14ac:dyDescent="0.3">
      <c r="P450597" s="83"/>
    </row>
    <row r="450598" spans="16:16" x14ac:dyDescent="0.3">
      <c r="P450598" s="83"/>
    </row>
    <row r="450599" spans="16:16" x14ac:dyDescent="0.3">
      <c r="P450599" s="83"/>
    </row>
    <row r="450600" spans="16:16" x14ac:dyDescent="0.3">
      <c r="P450600" s="83"/>
    </row>
    <row r="450601" spans="16:16" x14ac:dyDescent="0.3">
      <c r="P450601" s="83"/>
    </row>
    <row r="450602" spans="16:16" x14ac:dyDescent="0.3">
      <c r="P450602" s="83"/>
    </row>
    <row r="450603" spans="16:16" x14ac:dyDescent="0.3">
      <c r="P450603" s="83"/>
    </row>
    <row r="450604" spans="16:16" x14ac:dyDescent="0.3">
      <c r="P450604" s="83"/>
    </row>
    <row r="450605" spans="16:16" x14ac:dyDescent="0.3">
      <c r="P450605" s="83"/>
    </row>
    <row r="450606" spans="16:16" x14ac:dyDescent="0.3">
      <c r="P450606" s="83"/>
    </row>
    <row r="450607" spans="16:16" x14ac:dyDescent="0.3">
      <c r="P450607" s="83"/>
    </row>
    <row r="450608" spans="16:16" x14ac:dyDescent="0.3">
      <c r="P450608" s="83"/>
    </row>
    <row r="450609" spans="16:16" x14ac:dyDescent="0.3">
      <c r="P450609" s="83"/>
    </row>
    <row r="450610" spans="16:16" x14ac:dyDescent="0.3">
      <c r="P450610" s="83"/>
    </row>
    <row r="450611" spans="16:16" x14ac:dyDescent="0.3">
      <c r="P450611" s="83"/>
    </row>
    <row r="450612" spans="16:16" x14ac:dyDescent="0.3">
      <c r="P450612" s="83"/>
    </row>
    <row r="450613" spans="16:16" x14ac:dyDescent="0.3">
      <c r="P450613" s="83"/>
    </row>
    <row r="450614" spans="16:16" x14ac:dyDescent="0.3">
      <c r="P450614" s="83"/>
    </row>
    <row r="450615" spans="16:16" x14ac:dyDescent="0.3">
      <c r="P450615" s="83"/>
    </row>
    <row r="450616" spans="16:16" x14ac:dyDescent="0.3">
      <c r="P450616" s="83"/>
    </row>
    <row r="450617" spans="16:16" x14ac:dyDescent="0.3">
      <c r="P450617" s="83"/>
    </row>
    <row r="450618" spans="16:16" x14ac:dyDescent="0.3">
      <c r="P450618" s="83"/>
    </row>
    <row r="450619" spans="16:16" x14ac:dyDescent="0.3">
      <c r="P450619" s="83"/>
    </row>
    <row r="450620" spans="16:16" x14ac:dyDescent="0.3">
      <c r="P450620" s="83"/>
    </row>
    <row r="450621" spans="16:16" x14ac:dyDescent="0.3">
      <c r="P450621" s="83"/>
    </row>
    <row r="450622" spans="16:16" x14ac:dyDescent="0.3">
      <c r="P450622" s="83"/>
    </row>
    <row r="450623" spans="16:16" x14ac:dyDescent="0.3">
      <c r="P450623" s="83"/>
    </row>
    <row r="450624" spans="16:16" x14ac:dyDescent="0.3">
      <c r="P450624" s="83"/>
    </row>
    <row r="450625" spans="16:16" x14ac:dyDescent="0.3">
      <c r="P450625" s="83"/>
    </row>
    <row r="450626" spans="16:16" x14ac:dyDescent="0.3">
      <c r="P450626" s="83"/>
    </row>
    <row r="450627" spans="16:16" x14ac:dyDescent="0.3">
      <c r="P450627" s="83"/>
    </row>
    <row r="450628" spans="16:16" x14ac:dyDescent="0.3">
      <c r="P450628" s="83"/>
    </row>
    <row r="450629" spans="16:16" x14ac:dyDescent="0.3">
      <c r="P450629" s="83"/>
    </row>
    <row r="450630" spans="16:16" x14ac:dyDescent="0.3">
      <c r="P450630" s="83"/>
    </row>
    <row r="450631" spans="16:16" x14ac:dyDescent="0.3">
      <c r="P450631" s="83"/>
    </row>
    <row r="450632" spans="16:16" x14ac:dyDescent="0.3">
      <c r="P450632" s="83"/>
    </row>
    <row r="450633" spans="16:16" x14ac:dyDescent="0.3">
      <c r="P450633" s="83"/>
    </row>
    <row r="450634" spans="16:16" x14ac:dyDescent="0.3">
      <c r="P450634" s="83"/>
    </row>
    <row r="450635" spans="16:16" x14ac:dyDescent="0.3">
      <c r="P450635" s="83"/>
    </row>
    <row r="450636" spans="16:16" x14ac:dyDescent="0.3">
      <c r="P450636" s="83"/>
    </row>
    <row r="450637" spans="16:16" x14ac:dyDescent="0.3">
      <c r="P450637" s="83"/>
    </row>
    <row r="450638" spans="16:16" x14ac:dyDescent="0.3">
      <c r="P450638" s="83"/>
    </row>
    <row r="450639" spans="16:16" x14ac:dyDescent="0.3">
      <c r="P450639" s="83"/>
    </row>
    <row r="450640" spans="16:16" x14ac:dyDescent="0.3">
      <c r="P450640" s="83"/>
    </row>
    <row r="450641" spans="16:16" x14ac:dyDescent="0.3">
      <c r="P450641" s="83"/>
    </row>
    <row r="450642" spans="16:16" x14ac:dyDescent="0.3">
      <c r="P450642" s="83"/>
    </row>
    <row r="450643" spans="16:16" x14ac:dyDescent="0.3">
      <c r="P450643" s="83"/>
    </row>
    <row r="450644" spans="16:16" x14ac:dyDescent="0.3">
      <c r="P450644" s="83"/>
    </row>
    <row r="450645" spans="16:16" x14ac:dyDescent="0.3">
      <c r="P450645" s="83"/>
    </row>
    <row r="450646" spans="16:16" x14ac:dyDescent="0.3">
      <c r="P450646" s="83"/>
    </row>
    <row r="450647" spans="16:16" x14ac:dyDescent="0.3">
      <c r="P450647" s="83"/>
    </row>
    <row r="450648" spans="16:16" x14ac:dyDescent="0.3">
      <c r="P450648" s="83"/>
    </row>
    <row r="450649" spans="16:16" x14ac:dyDescent="0.3">
      <c r="P450649" s="83"/>
    </row>
    <row r="450650" spans="16:16" x14ac:dyDescent="0.3">
      <c r="P450650" s="83"/>
    </row>
    <row r="450651" spans="16:16" x14ac:dyDescent="0.3">
      <c r="P450651" s="83"/>
    </row>
    <row r="450652" spans="16:16" x14ac:dyDescent="0.3">
      <c r="P450652" s="83"/>
    </row>
    <row r="450653" spans="16:16" x14ac:dyDescent="0.3">
      <c r="P450653" s="83"/>
    </row>
    <row r="450654" spans="16:16" x14ac:dyDescent="0.3">
      <c r="P450654" s="83"/>
    </row>
    <row r="450655" spans="16:16" x14ac:dyDescent="0.3">
      <c r="P450655" s="83"/>
    </row>
    <row r="450656" spans="16:16" x14ac:dyDescent="0.3">
      <c r="P450656" s="83"/>
    </row>
    <row r="450657" spans="16:16" x14ac:dyDescent="0.3">
      <c r="P450657" s="83"/>
    </row>
    <row r="450658" spans="16:16" x14ac:dyDescent="0.3">
      <c r="P450658" s="83"/>
    </row>
    <row r="450659" spans="16:16" x14ac:dyDescent="0.3">
      <c r="P450659" s="83"/>
    </row>
    <row r="450660" spans="16:16" x14ac:dyDescent="0.3">
      <c r="P450660" s="83"/>
    </row>
    <row r="450661" spans="16:16" x14ac:dyDescent="0.3">
      <c r="P450661" s="83"/>
    </row>
    <row r="450662" spans="16:16" x14ac:dyDescent="0.3">
      <c r="P450662" s="83"/>
    </row>
    <row r="450663" spans="16:16" x14ac:dyDescent="0.3">
      <c r="P450663" s="83"/>
    </row>
    <row r="450664" spans="16:16" x14ac:dyDescent="0.3">
      <c r="P450664" s="83"/>
    </row>
    <row r="450665" spans="16:16" x14ac:dyDescent="0.3">
      <c r="P450665" s="83"/>
    </row>
    <row r="450666" spans="16:16" x14ac:dyDescent="0.3">
      <c r="P450666" s="83"/>
    </row>
    <row r="450667" spans="16:16" x14ac:dyDescent="0.3">
      <c r="P450667" s="83"/>
    </row>
    <row r="450668" spans="16:16" x14ac:dyDescent="0.3">
      <c r="P450668" s="83"/>
    </row>
    <row r="450669" spans="16:16" x14ac:dyDescent="0.3">
      <c r="P450669" s="83"/>
    </row>
    <row r="450670" spans="16:16" x14ac:dyDescent="0.3">
      <c r="P450670" s="83"/>
    </row>
    <row r="450671" spans="16:16" x14ac:dyDescent="0.3">
      <c r="P450671" s="83"/>
    </row>
    <row r="450672" spans="16:16" x14ac:dyDescent="0.3">
      <c r="P450672" s="83"/>
    </row>
    <row r="450673" spans="16:16" x14ac:dyDescent="0.3">
      <c r="P450673" s="83"/>
    </row>
    <row r="450674" spans="16:16" x14ac:dyDescent="0.3">
      <c r="P450674" s="83"/>
    </row>
    <row r="450675" spans="16:16" x14ac:dyDescent="0.3">
      <c r="P450675" s="83"/>
    </row>
    <row r="450676" spans="16:16" x14ac:dyDescent="0.3">
      <c r="P450676" s="83"/>
    </row>
    <row r="450677" spans="16:16" x14ac:dyDescent="0.3">
      <c r="P450677" s="83"/>
    </row>
    <row r="450678" spans="16:16" x14ac:dyDescent="0.3">
      <c r="P450678" s="83"/>
    </row>
    <row r="450679" spans="16:16" x14ac:dyDescent="0.3">
      <c r="P450679" s="83"/>
    </row>
    <row r="450680" spans="16:16" x14ac:dyDescent="0.3">
      <c r="P450680" s="83"/>
    </row>
    <row r="450681" spans="16:16" x14ac:dyDescent="0.3">
      <c r="P450681" s="83"/>
    </row>
    <row r="450682" spans="16:16" x14ac:dyDescent="0.3">
      <c r="P450682" s="83"/>
    </row>
    <row r="450683" spans="16:16" x14ac:dyDescent="0.3">
      <c r="P450683" s="83"/>
    </row>
    <row r="450684" spans="16:16" x14ac:dyDescent="0.3">
      <c r="P450684" s="83"/>
    </row>
    <row r="450685" spans="16:16" x14ac:dyDescent="0.3">
      <c r="P450685" s="83"/>
    </row>
    <row r="450686" spans="16:16" x14ac:dyDescent="0.3">
      <c r="P450686" s="83"/>
    </row>
    <row r="450687" spans="16:16" x14ac:dyDescent="0.3">
      <c r="P450687" s="83"/>
    </row>
    <row r="450688" spans="16:16" x14ac:dyDescent="0.3">
      <c r="P450688" s="83"/>
    </row>
    <row r="450689" spans="16:16" x14ac:dyDescent="0.3">
      <c r="P450689" s="83"/>
    </row>
    <row r="450690" spans="16:16" x14ac:dyDescent="0.3">
      <c r="P450690" s="83"/>
    </row>
    <row r="450691" spans="16:16" x14ac:dyDescent="0.3">
      <c r="P450691" s="83"/>
    </row>
    <row r="450692" spans="16:16" x14ac:dyDescent="0.3">
      <c r="P450692" s="83"/>
    </row>
    <row r="450693" spans="16:16" x14ac:dyDescent="0.3">
      <c r="P450693" s="83"/>
    </row>
    <row r="450694" spans="16:16" x14ac:dyDescent="0.3">
      <c r="P450694" s="83"/>
    </row>
    <row r="450695" spans="16:16" x14ac:dyDescent="0.3">
      <c r="P450695" s="83"/>
    </row>
    <row r="450696" spans="16:16" x14ac:dyDescent="0.3">
      <c r="P450696" s="83"/>
    </row>
    <row r="450697" spans="16:16" x14ac:dyDescent="0.3">
      <c r="P450697" s="83"/>
    </row>
    <row r="450698" spans="16:16" x14ac:dyDescent="0.3">
      <c r="P450698" s="83"/>
    </row>
    <row r="450699" spans="16:16" x14ac:dyDescent="0.3">
      <c r="P450699" s="83"/>
    </row>
    <row r="450700" spans="16:16" x14ac:dyDescent="0.3">
      <c r="P450700" s="83"/>
    </row>
    <row r="450701" spans="16:16" x14ac:dyDescent="0.3">
      <c r="P450701" s="83"/>
    </row>
    <row r="450702" spans="16:16" x14ac:dyDescent="0.3">
      <c r="P450702" s="83"/>
    </row>
    <row r="450703" spans="16:16" x14ac:dyDescent="0.3">
      <c r="P450703" s="83"/>
    </row>
    <row r="450704" spans="16:16" x14ac:dyDescent="0.3">
      <c r="P450704" s="83"/>
    </row>
    <row r="450705" spans="16:16" x14ac:dyDescent="0.3">
      <c r="P450705" s="83"/>
    </row>
    <row r="450706" spans="16:16" x14ac:dyDescent="0.3">
      <c r="P450706" s="83"/>
    </row>
    <row r="450707" spans="16:16" x14ac:dyDescent="0.3">
      <c r="P450707" s="83"/>
    </row>
    <row r="450708" spans="16:16" x14ac:dyDescent="0.3">
      <c r="P450708" s="83"/>
    </row>
    <row r="450709" spans="16:16" x14ac:dyDescent="0.3">
      <c r="P450709" s="83"/>
    </row>
    <row r="450710" spans="16:16" x14ac:dyDescent="0.3">
      <c r="P450710" s="83"/>
    </row>
    <row r="450711" spans="16:16" x14ac:dyDescent="0.3">
      <c r="P450711" s="83"/>
    </row>
    <row r="450712" spans="16:16" x14ac:dyDescent="0.3">
      <c r="P450712" s="83"/>
    </row>
    <row r="450713" spans="16:16" x14ac:dyDescent="0.3">
      <c r="P450713" s="83"/>
    </row>
    <row r="450714" spans="16:16" x14ac:dyDescent="0.3">
      <c r="P450714" s="83"/>
    </row>
    <row r="450715" spans="16:16" x14ac:dyDescent="0.3">
      <c r="P450715" s="83"/>
    </row>
    <row r="450716" spans="16:16" x14ac:dyDescent="0.3">
      <c r="P450716" s="83"/>
    </row>
    <row r="450717" spans="16:16" x14ac:dyDescent="0.3">
      <c r="P450717" s="83"/>
    </row>
    <row r="450718" spans="16:16" x14ac:dyDescent="0.3">
      <c r="P450718" s="83"/>
    </row>
    <row r="450719" spans="16:16" x14ac:dyDescent="0.3">
      <c r="P450719" s="83"/>
    </row>
    <row r="450720" spans="16:16" x14ac:dyDescent="0.3">
      <c r="P450720" s="83"/>
    </row>
    <row r="450721" spans="16:16" x14ac:dyDescent="0.3">
      <c r="P450721" s="83"/>
    </row>
    <row r="450722" spans="16:16" x14ac:dyDescent="0.3">
      <c r="P450722" s="83"/>
    </row>
    <row r="450723" spans="16:16" x14ac:dyDescent="0.3">
      <c r="P450723" s="83"/>
    </row>
    <row r="450724" spans="16:16" x14ac:dyDescent="0.3">
      <c r="P450724" s="83"/>
    </row>
    <row r="450725" spans="16:16" x14ac:dyDescent="0.3">
      <c r="P450725" s="83"/>
    </row>
    <row r="450726" spans="16:16" x14ac:dyDescent="0.3">
      <c r="P450726" s="83"/>
    </row>
    <row r="450727" spans="16:16" x14ac:dyDescent="0.3">
      <c r="P450727" s="83"/>
    </row>
    <row r="450728" spans="16:16" x14ac:dyDescent="0.3">
      <c r="P450728" s="83"/>
    </row>
    <row r="450729" spans="16:16" x14ac:dyDescent="0.3">
      <c r="P450729" s="83"/>
    </row>
    <row r="450730" spans="16:16" x14ac:dyDescent="0.3">
      <c r="P450730" s="83"/>
    </row>
    <row r="450731" spans="16:16" x14ac:dyDescent="0.3">
      <c r="P450731" s="83"/>
    </row>
    <row r="450732" spans="16:16" x14ac:dyDescent="0.3">
      <c r="P450732" s="83"/>
    </row>
    <row r="450733" spans="16:16" x14ac:dyDescent="0.3">
      <c r="P450733" s="83"/>
    </row>
    <row r="450734" spans="16:16" x14ac:dyDescent="0.3">
      <c r="P450734" s="83"/>
    </row>
    <row r="450735" spans="16:16" x14ac:dyDescent="0.3">
      <c r="P450735" s="83"/>
    </row>
    <row r="450736" spans="16:16" x14ac:dyDescent="0.3">
      <c r="P450736" s="83"/>
    </row>
    <row r="450737" spans="16:16" x14ac:dyDescent="0.3">
      <c r="P450737" s="83"/>
    </row>
    <row r="450738" spans="16:16" x14ac:dyDescent="0.3">
      <c r="P450738" s="83"/>
    </row>
    <row r="450739" spans="16:16" x14ac:dyDescent="0.3">
      <c r="P450739" s="83"/>
    </row>
    <row r="450740" spans="16:16" x14ac:dyDescent="0.3">
      <c r="P450740" s="83"/>
    </row>
    <row r="450741" spans="16:16" x14ac:dyDescent="0.3">
      <c r="P450741" s="83"/>
    </row>
    <row r="450742" spans="16:16" x14ac:dyDescent="0.3">
      <c r="P450742" s="83"/>
    </row>
    <row r="450743" spans="16:16" x14ac:dyDescent="0.3">
      <c r="P450743" s="83"/>
    </row>
    <row r="450744" spans="16:16" x14ac:dyDescent="0.3">
      <c r="P450744" s="83"/>
    </row>
    <row r="450745" spans="16:16" x14ac:dyDescent="0.3">
      <c r="P450745" s="83"/>
    </row>
    <row r="450746" spans="16:16" x14ac:dyDescent="0.3">
      <c r="P450746" s="83"/>
    </row>
    <row r="450747" spans="16:16" x14ac:dyDescent="0.3">
      <c r="P450747" s="83"/>
    </row>
    <row r="450748" spans="16:16" x14ac:dyDescent="0.3">
      <c r="P450748" s="83"/>
    </row>
    <row r="450749" spans="16:16" x14ac:dyDescent="0.3">
      <c r="P450749" s="83"/>
    </row>
    <row r="450750" spans="16:16" x14ac:dyDescent="0.3">
      <c r="P450750" s="83"/>
    </row>
    <row r="450751" spans="16:16" x14ac:dyDescent="0.3">
      <c r="P450751" s="83"/>
    </row>
    <row r="450752" spans="16:16" x14ac:dyDescent="0.3">
      <c r="P450752" s="83"/>
    </row>
    <row r="450753" spans="16:16" x14ac:dyDescent="0.3">
      <c r="P450753" s="83"/>
    </row>
    <row r="450754" spans="16:16" x14ac:dyDescent="0.3">
      <c r="P450754" s="83"/>
    </row>
    <row r="450755" spans="16:16" x14ac:dyDescent="0.3">
      <c r="P450755" s="83"/>
    </row>
    <row r="450756" spans="16:16" x14ac:dyDescent="0.3">
      <c r="P450756" s="83"/>
    </row>
    <row r="450757" spans="16:16" x14ac:dyDescent="0.3">
      <c r="P450757" s="83"/>
    </row>
    <row r="450758" spans="16:16" x14ac:dyDescent="0.3">
      <c r="P450758" s="83"/>
    </row>
    <row r="450759" spans="16:16" x14ac:dyDescent="0.3">
      <c r="P450759" s="83"/>
    </row>
    <row r="450760" spans="16:16" x14ac:dyDescent="0.3">
      <c r="P450760" s="83"/>
    </row>
    <row r="450761" spans="16:16" x14ac:dyDescent="0.3">
      <c r="P450761" s="83"/>
    </row>
    <row r="450762" spans="16:16" x14ac:dyDescent="0.3">
      <c r="P450762" s="83"/>
    </row>
    <row r="450763" spans="16:16" x14ac:dyDescent="0.3">
      <c r="P450763" s="83"/>
    </row>
    <row r="450764" spans="16:16" x14ac:dyDescent="0.3">
      <c r="P450764" s="83"/>
    </row>
    <row r="450765" spans="16:16" x14ac:dyDescent="0.3">
      <c r="P450765" s="83"/>
    </row>
    <row r="450766" spans="16:16" x14ac:dyDescent="0.3">
      <c r="P450766" s="83"/>
    </row>
    <row r="450767" spans="16:16" x14ac:dyDescent="0.3">
      <c r="P450767" s="83"/>
    </row>
    <row r="450768" spans="16:16" x14ac:dyDescent="0.3">
      <c r="P450768" s="83"/>
    </row>
    <row r="450769" spans="16:16" x14ac:dyDescent="0.3">
      <c r="P450769" s="83"/>
    </row>
    <row r="450770" spans="16:16" x14ac:dyDescent="0.3">
      <c r="P450770" s="83"/>
    </row>
    <row r="450771" spans="16:16" x14ac:dyDescent="0.3">
      <c r="P450771" s="83"/>
    </row>
    <row r="450772" spans="16:16" x14ac:dyDescent="0.3">
      <c r="P450772" s="83"/>
    </row>
    <row r="450773" spans="16:16" x14ac:dyDescent="0.3">
      <c r="P450773" s="83"/>
    </row>
    <row r="450774" spans="16:16" x14ac:dyDescent="0.3">
      <c r="P450774" s="83"/>
    </row>
    <row r="450775" spans="16:16" x14ac:dyDescent="0.3">
      <c r="P450775" s="83"/>
    </row>
    <row r="450776" spans="16:16" x14ac:dyDescent="0.3">
      <c r="P450776" s="83"/>
    </row>
    <row r="450777" spans="16:16" x14ac:dyDescent="0.3">
      <c r="P450777" s="83"/>
    </row>
    <row r="450778" spans="16:16" x14ac:dyDescent="0.3">
      <c r="P450778" s="83"/>
    </row>
    <row r="450779" spans="16:16" x14ac:dyDescent="0.3">
      <c r="P450779" s="83"/>
    </row>
    <row r="450780" spans="16:16" x14ac:dyDescent="0.3">
      <c r="P450780" s="83"/>
    </row>
    <row r="450781" spans="16:16" x14ac:dyDescent="0.3">
      <c r="P450781" s="83"/>
    </row>
    <row r="450782" spans="16:16" x14ac:dyDescent="0.3">
      <c r="P450782" s="83"/>
    </row>
    <row r="450783" spans="16:16" x14ac:dyDescent="0.3">
      <c r="P450783" s="83"/>
    </row>
    <row r="450784" spans="16:16" x14ac:dyDescent="0.3">
      <c r="P450784" s="83"/>
    </row>
    <row r="450785" spans="16:16" x14ac:dyDescent="0.3">
      <c r="P450785" s="83"/>
    </row>
    <row r="450786" spans="16:16" x14ac:dyDescent="0.3">
      <c r="P450786" s="83"/>
    </row>
    <row r="450787" spans="16:16" x14ac:dyDescent="0.3">
      <c r="P450787" s="83"/>
    </row>
    <row r="450788" spans="16:16" x14ac:dyDescent="0.3">
      <c r="P450788" s="83"/>
    </row>
    <row r="450789" spans="16:16" x14ac:dyDescent="0.3">
      <c r="P450789" s="83"/>
    </row>
    <row r="450790" spans="16:16" x14ac:dyDescent="0.3">
      <c r="P450790" s="83"/>
    </row>
    <row r="450791" spans="16:16" x14ac:dyDescent="0.3">
      <c r="P450791" s="83"/>
    </row>
    <row r="450792" spans="16:16" x14ac:dyDescent="0.3">
      <c r="P450792" s="83"/>
    </row>
    <row r="450793" spans="16:16" x14ac:dyDescent="0.3">
      <c r="P450793" s="83"/>
    </row>
    <row r="450794" spans="16:16" x14ac:dyDescent="0.3">
      <c r="P450794" s="83"/>
    </row>
    <row r="450795" spans="16:16" x14ac:dyDescent="0.3">
      <c r="P450795" s="83"/>
    </row>
    <row r="450796" spans="16:16" x14ac:dyDescent="0.3">
      <c r="P450796" s="83"/>
    </row>
    <row r="450797" spans="16:16" x14ac:dyDescent="0.3">
      <c r="P450797" s="83"/>
    </row>
    <row r="450798" spans="16:16" x14ac:dyDescent="0.3">
      <c r="P450798" s="83"/>
    </row>
    <row r="450799" spans="16:16" x14ac:dyDescent="0.3">
      <c r="P450799" s="83"/>
    </row>
    <row r="450800" spans="16:16" x14ac:dyDescent="0.3">
      <c r="P450800" s="83"/>
    </row>
    <row r="450801" spans="16:16" x14ac:dyDescent="0.3">
      <c r="P450801" s="83"/>
    </row>
    <row r="450802" spans="16:16" x14ac:dyDescent="0.3">
      <c r="P450802" s="83"/>
    </row>
    <row r="450803" spans="16:16" x14ac:dyDescent="0.3">
      <c r="P450803" s="83"/>
    </row>
    <row r="450804" spans="16:16" x14ac:dyDescent="0.3">
      <c r="P450804" s="83"/>
    </row>
    <row r="450805" spans="16:16" x14ac:dyDescent="0.3">
      <c r="P450805" s="83"/>
    </row>
    <row r="450806" spans="16:16" x14ac:dyDescent="0.3">
      <c r="P450806" s="83"/>
    </row>
    <row r="450807" spans="16:16" x14ac:dyDescent="0.3">
      <c r="P450807" s="83"/>
    </row>
    <row r="450808" spans="16:16" x14ac:dyDescent="0.3">
      <c r="P450808" s="83"/>
    </row>
    <row r="450809" spans="16:16" x14ac:dyDescent="0.3">
      <c r="P450809" s="83"/>
    </row>
    <row r="450810" spans="16:16" x14ac:dyDescent="0.3">
      <c r="P450810" s="83"/>
    </row>
    <row r="450811" spans="16:16" x14ac:dyDescent="0.3">
      <c r="P450811" s="83"/>
    </row>
    <row r="450812" spans="16:16" x14ac:dyDescent="0.3">
      <c r="P450812" s="83"/>
    </row>
    <row r="450813" spans="16:16" x14ac:dyDescent="0.3">
      <c r="P450813" s="83"/>
    </row>
    <row r="450814" spans="16:16" x14ac:dyDescent="0.3">
      <c r="P450814" s="83"/>
    </row>
    <row r="450815" spans="16:16" x14ac:dyDescent="0.3">
      <c r="P450815" s="83"/>
    </row>
    <row r="450816" spans="16:16" x14ac:dyDescent="0.3">
      <c r="P450816" s="83"/>
    </row>
    <row r="450817" spans="16:16" x14ac:dyDescent="0.3">
      <c r="P450817" s="83"/>
    </row>
    <row r="450818" spans="16:16" x14ac:dyDescent="0.3">
      <c r="P450818" s="83"/>
    </row>
    <row r="450819" spans="16:16" x14ac:dyDescent="0.3">
      <c r="P450819" s="83"/>
    </row>
    <row r="450820" spans="16:16" x14ac:dyDescent="0.3">
      <c r="P450820" s="83"/>
    </row>
    <row r="450821" spans="16:16" x14ac:dyDescent="0.3">
      <c r="P450821" s="83"/>
    </row>
    <row r="450822" spans="16:16" x14ac:dyDescent="0.3">
      <c r="P450822" s="83"/>
    </row>
    <row r="450823" spans="16:16" x14ac:dyDescent="0.3">
      <c r="P450823" s="83"/>
    </row>
    <row r="450824" spans="16:16" x14ac:dyDescent="0.3">
      <c r="P450824" s="83"/>
    </row>
    <row r="450825" spans="16:16" x14ac:dyDescent="0.3">
      <c r="P450825" s="83"/>
    </row>
    <row r="450826" spans="16:16" x14ac:dyDescent="0.3">
      <c r="P450826" s="83"/>
    </row>
    <row r="450827" spans="16:16" x14ac:dyDescent="0.3">
      <c r="P450827" s="83"/>
    </row>
    <row r="450828" spans="16:16" x14ac:dyDescent="0.3">
      <c r="P450828" s="83"/>
    </row>
    <row r="450829" spans="16:16" x14ac:dyDescent="0.3">
      <c r="P450829" s="83"/>
    </row>
    <row r="450830" spans="16:16" x14ac:dyDescent="0.3">
      <c r="P450830" s="83"/>
    </row>
    <row r="450831" spans="16:16" x14ac:dyDescent="0.3">
      <c r="P450831" s="83"/>
    </row>
    <row r="450832" spans="16:16" x14ac:dyDescent="0.3">
      <c r="P450832" s="83"/>
    </row>
    <row r="450833" spans="16:16" x14ac:dyDescent="0.3">
      <c r="P450833" s="83"/>
    </row>
    <row r="450834" spans="16:16" x14ac:dyDescent="0.3">
      <c r="P450834" s="83"/>
    </row>
    <row r="450835" spans="16:16" x14ac:dyDescent="0.3">
      <c r="P450835" s="83"/>
    </row>
    <row r="450836" spans="16:16" x14ac:dyDescent="0.3">
      <c r="P450836" s="83"/>
    </row>
    <row r="450837" spans="16:16" x14ac:dyDescent="0.3">
      <c r="P450837" s="83"/>
    </row>
    <row r="450838" spans="16:16" x14ac:dyDescent="0.3">
      <c r="P450838" s="83"/>
    </row>
    <row r="450839" spans="16:16" x14ac:dyDescent="0.3">
      <c r="P450839" s="83"/>
    </row>
    <row r="450840" spans="16:16" x14ac:dyDescent="0.3">
      <c r="P450840" s="83"/>
    </row>
    <row r="450841" spans="16:16" x14ac:dyDescent="0.3">
      <c r="P450841" s="83"/>
    </row>
    <row r="450842" spans="16:16" x14ac:dyDescent="0.3">
      <c r="P450842" s="83"/>
    </row>
    <row r="450843" spans="16:16" x14ac:dyDescent="0.3">
      <c r="P450843" s="83"/>
    </row>
    <row r="450844" spans="16:16" x14ac:dyDescent="0.3">
      <c r="P450844" s="83"/>
    </row>
    <row r="450845" spans="16:16" x14ac:dyDescent="0.3">
      <c r="P450845" s="83"/>
    </row>
    <row r="450846" spans="16:16" x14ac:dyDescent="0.3">
      <c r="P450846" s="83"/>
    </row>
    <row r="450847" spans="16:16" x14ac:dyDescent="0.3">
      <c r="P450847" s="83"/>
    </row>
    <row r="450848" spans="16:16" x14ac:dyDescent="0.3">
      <c r="P450848" s="83"/>
    </row>
    <row r="450849" spans="16:16" x14ac:dyDescent="0.3">
      <c r="P450849" s="83"/>
    </row>
    <row r="450850" spans="16:16" x14ac:dyDescent="0.3">
      <c r="P450850" s="83"/>
    </row>
    <row r="450851" spans="16:16" x14ac:dyDescent="0.3">
      <c r="P450851" s="83"/>
    </row>
    <row r="450852" spans="16:16" x14ac:dyDescent="0.3">
      <c r="P450852" s="83"/>
    </row>
    <row r="450853" spans="16:16" x14ac:dyDescent="0.3">
      <c r="P450853" s="83"/>
    </row>
    <row r="450854" spans="16:16" x14ac:dyDescent="0.3">
      <c r="P450854" s="83"/>
    </row>
    <row r="450855" spans="16:16" x14ac:dyDescent="0.3">
      <c r="P450855" s="83"/>
    </row>
    <row r="450856" spans="16:16" x14ac:dyDescent="0.3">
      <c r="P450856" s="83"/>
    </row>
    <row r="450857" spans="16:16" x14ac:dyDescent="0.3">
      <c r="P450857" s="83"/>
    </row>
    <row r="450858" spans="16:16" x14ac:dyDescent="0.3">
      <c r="P450858" s="83"/>
    </row>
    <row r="450859" spans="16:16" x14ac:dyDescent="0.3">
      <c r="P450859" s="83"/>
    </row>
    <row r="450860" spans="16:16" x14ac:dyDescent="0.3">
      <c r="P450860" s="83"/>
    </row>
    <row r="450861" spans="16:16" x14ac:dyDescent="0.3">
      <c r="P450861" s="83"/>
    </row>
    <row r="450862" spans="16:16" x14ac:dyDescent="0.3">
      <c r="P450862" s="83"/>
    </row>
    <row r="450863" spans="16:16" x14ac:dyDescent="0.3">
      <c r="P450863" s="83"/>
    </row>
    <row r="450864" spans="16:16" x14ac:dyDescent="0.3">
      <c r="P450864" s="83"/>
    </row>
    <row r="450865" spans="16:16" x14ac:dyDescent="0.3">
      <c r="P450865" s="83"/>
    </row>
    <row r="450866" spans="16:16" x14ac:dyDescent="0.3">
      <c r="P450866" s="83"/>
    </row>
    <row r="450867" spans="16:16" x14ac:dyDescent="0.3">
      <c r="P450867" s="83"/>
    </row>
    <row r="450868" spans="16:16" x14ac:dyDescent="0.3">
      <c r="P450868" s="83"/>
    </row>
    <row r="450869" spans="16:16" x14ac:dyDescent="0.3">
      <c r="P450869" s="83"/>
    </row>
    <row r="450870" spans="16:16" x14ac:dyDescent="0.3">
      <c r="P450870" s="83"/>
    </row>
    <row r="450871" spans="16:16" x14ac:dyDescent="0.3">
      <c r="P450871" s="83"/>
    </row>
    <row r="450872" spans="16:16" x14ac:dyDescent="0.3">
      <c r="P450872" s="83"/>
    </row>
    <row r="450873" spans="16:16" x14ac:dyDescent="0.3">
      <c r="P450873" s="83"/>
    </row>
    <row r="450874" spans="16:16" x14ac:dyDescent="0.3">
      <c r="P450874" s="83"/>
    </row>
    <row r="450875" spans="16:16" x14ac:dyDescent="0.3">
      <c r="P450875" s="83"/>
    </row>
    <row r="450876" spans="16:16" x14ac:dyDescent="0.3">
      <c r="P450876" s="83"/>
    </row>
    <row r="450877" spans="16:16" x14ac:dyDescent="0.3">
      <c r="P450877" s="83"/>
    </row>
    <row r="450878" spans="16:16" x14ac:dyDescent="0.3">
      <c r="P450878" s="83"/>
    </row>
    <row r="450879" spans="16:16" x14ac:dyDescent="0.3">
      <c r="P450879" s="83"/>
    </row>
    <row r="450880" spans="16:16" x14ac:dyDescent="0.3">
      <c r="P450880" s="83"/>
    </row>
    <row r="450881" spans="16:16" x14ac:dyDescent="0.3">
      <c r="P450881" s="83"/>
    </row>
    <row r="450882" spans="16:16" x14ac:dyDescent="0.3">
      <c r="P450882" s="83"/>
    </row>
    <row r="450883" spans="16:16" x14ac:dyDescent="0.3">
      <c r="P450883" s="83"/>
    </row>
    <row r="450884" spans="16:16" x14ac:dyDescent="0.3">
      <c r="P450884" s="83"/>
    </row>
    <row r="450885" spans="16:16" x14ac:dyDescent="0.3">
      <c r="P450885" s="83"/>
    </row>
    <row r="450886" spans="16:16" x14ac:dyDescent="0.3">
      <c r="P450886" s="83"/>
    </row>
    <row r="450887" spans="16:16" x14ac:dyDescent="0.3">
      <c r="P450887" s="83"/>
    </row>
    <row r="450888" spans="16:16" x14ac:dyDescent="0.3">
      <c r="P450888" s="83"/>
    </row>
    <row r="450889" spans="16:16" x14ac:dyDescent="0.3">
      <c r="P450889" s="83"/>
    </row>
    <row r="450890" spans="16:16" x14ac:dyDescent="0.3">
      <c r="P450890" s="83"/>
    </row>
    <row r="450891" spans="16:16" x14ac:dyDescent="0.3">
      <c r="P450891" s="83"/>
    </row>
    <row r="450892" spans="16:16" x14ac:dyDescent="0.3">
      <c r="P450892" s="83"/>
    </row>
    <row r="450893" spans="16:16" x14ac:dyDescent="0.3">
      <c r="P450893" s="83"/>
    </row>
    <row r="450894" spans="16:16" x14ac:dyDescent="0.3">
      <c r="P450894" s="83"/>
    </row>
    <row r="450895" spans="16:16" x14ac:dyDescent="0.3">
      <c r="P450895" s="83"/>
    </row>
    <row r="450896" spans="16:16" x14ac:dyDescent="0.3">
      <c r="P450896" s="83"/>
    </row>
    <row r="450897" spans="16:16" x14ac:dyDescent="0.3">
      <c r="P450897" s="83"/>
    </row>
    <row r="450898" spans="16:16" x14ac:dyDescent="0.3">
      <c r="P450898" s="83"/>
    </row>
    <row r="450899" spans="16:16" x14ac:dyDescent="0.3">
      <c r="P450899" s="83"/>
    </row>
    <row r="450900" spans="16:16" x14ac:dyDescent="0.3">
      <c r="P450900" s="83"/>
    </row>
    <row r="450901" spans="16:16" x14ac:dyDescent="0.3">
      <c r="P450901" s="83"/>
    </row>
    <row r="450902" spans="16:16" x14ac:dyDescent="0.3">
      <c r="P450902" s="83"/>
    </row>
    <row r="450903" spans="16:16" x14ac:dyDescent="0.3">
      <c r="P450903" s="83"/>
    </row>
    <row r="450904" spans="16:16" x14ac:dyDescent="0.3">
      <c r="P450904" s="83"/>
    </row>
    <row r="450905" spans="16:16" x14ac:dyDescent="0.3">
      <c r="P450905" s="83"/>
    </row>
    <row r="450906" spans="16:16" x14ac:dyDescent="0.3">
      <c r="P450906" s="83"/>
    </row>
    <row r="450907" spans="16:16" x14ac:dyDescent="0.3">
      <c r="P450907" s="83"/>
    </row>
    <row r="450908" spans="16:16" x14ac:dyDescent="0.3">
      <c r="P450908" s="83"/>
    </row>
    <row r="450909" spans="16:16" x14ac:dyDescent="0.3">
      <c r="P450909" s="83"/>
    </row>
    <row r="450910" spans="16:16" x14ac:dyDescent="0.3">
      <c r="P450910" s="83"/>
    </row>
    <row r="450911" spans="16:16" x14ac:dyDescent="0.3">
      <c r="P450911" s="83"/>
    </row>
    <row r="450912" spans="16:16" x14ac:dyDescent="0.3">
      <c r="P450912" s="83"/>
    </row>
    <row r="450913" spans="16:16" x14ac:dyDescent="0.3">
      <c r="P450913" s="83"/>
    </row>
    <row r="450914" spans="16:16" x14ac:dyDescent="0.3">
      <c r="P450914" s="83"/>
    </row>
    <row r="450915" spans="16:16" x14ac:dyDescent="0.3">
      <c r="P450915" s="83"/>
    </row>
    <row r="450916" spans="16:16" x14ac:dyDescent="0.3">
      <c r="P450916" s="83"/>
    </row>
    <row r="450917" spans="16:16" x14ac:dyDescent="0.3">
      <c r="P450917" s="83"/>
    </row>
    <row r="450918" spans="16:16" x14ac:dyDescent="0.3">
      <c r="P450918" s="83"/>
    </row>
    <row r="450919" spans="16:16" x14ac:dyDescent="0.3">
      <c r="P450919" s="83"/>
    </row>
    <row r="450920" spans="16:16" x14ac:dyDescent="0.3">
      <c r="P450920" s="83"/>
    </row>
    <row r="450921" spans="16:16" x14ac:dyDescent="0.3">
      <c r="P450921" s="83"/>
    </row>
    <row r="450922" spans="16:16" x14ac:dyDescent="0.3">
      <c r="P450922" s="83"/>
    </row>
    <row r="450923" spans="16:16" x14ac:dyDescent="0.3">
      <c r="P450923" s="83"/>
    </row>
    <row r="450924" spans="16:16" x14ac:dyDescent="0.3">
      <c r="P450924" s="83"/>
    </row>
    <row r="450925" spans="16:16" x14ac:dyDescent="0.3">
      <c r="P450925" s="83"/>
    </row>
    <row r="450926" spans="16:16" x14ac:dyDescent="0.3">
      <c r="P450926" s="83"/>
    </row>
    <row r="450927" spans="16:16" x14ac:dyDescent="0.3">
      <c r="P450927" s="83"/>
    </row>
    <row r="450928" spans="16:16" x14ac:dyDescent="0.3">
      <c r="P450928" s="83"/>
    </row>
    <row r="450929" spans="16:16" x14ac:dyDescent="0.3">
      <c r="P450929" s="83"/>
    </row>
    <row r="450930" spans="16:16" x14ac:dyDescent="0.3">
      <c r="P450930" s="83"/>
    </row>
    <row r="450931" spans="16:16" x14ac:dyDescent="0.3">
      <c r="P450931" s="83"/>
    </row>
    <row r="450932" spans="16:16" x14ac:dyDescent="0.3">
      <c r="P450932" s="83"/>
    </row>
    <row r="450933" spans="16:16" x14ac:dyDescent="0.3">
      <c r="P450933" s="83"/>
    </row>
    <row r="450934" spans="16:16" x14ac:dyDescent="0.3">
      <c r="P450934" s="83"/>
    </row>
    <row r="450935" spans="16:16" x14ac:dyDescent="0.3">
      <c r="P450935" s="83"/>
    </row>
    <row r="450936" spans="16:16" x14ac:dyDescent="0.3">
      <c r="P450936" s="83"/>
    </row>
    <row r="450937" spans="16:16" x14ac:dyDescent="0.3">
      <c r="P450937" s="83"/>
    </row>
    <row r="450938" spans="16:16" x14ac:dyDescent="0.3">
      <c r="P450938" s="83"/>
    </row>
    <row r="450939" spans="16:16" x14ac:dyDescent="0.3">
      <c r="P450939" s="83"/>
    </row>
    <row r="450940" spans="16:16" x14ac:dyDescent="0.3">
      <c r="P450940" s="83"/>
    </row>
    <row r="450941" spans="16:16" x14ac:dyDescent="0.3">
      <c r="P450941" s="83"/>
    </row>
    <row r="450942" spans="16:16" x14ac:dyDescent="0.3">
      <c r="P450942" s="83"/>
    </row>
    <row r="450943" spans="16:16" x14ac:dyDescent="0.3">
      <c r="P450943" s="83"/>
    </row>
    <row r="450944" spans="16:16" x14ac:dyDescent="0.3">
      <c r="P450944" s="83"/>
    </row>
    <row r="450945" spans="16:16" x14ac:dyDescent="0.3">
      <c r="P450945" s="83"/>
    </row>
    <row r="450946" spans="16:16" x14ac:dyDescent="0.3">
      <c r="P450946" s="83"/>
    </row>
    <row r="450947" spans="16:16" x14ac:dyDescent="0.3">
      <c r="P450947" s="83"/>
    </row>
    <row r="450948" spans="16:16" x14ac:dyDescent="0.3">
      <c r="P450948" s="83"/>
    </row>
    <row r="450949" spans="16:16" x14ac:dyDescent="0.3">
      <c r="P450949" s="83"/>
    </row>
    <row r="450950" spans="16:16" x14ac:dyDescent="0.3">
      <c r="P450950" s="83"/>
    </row>
    <row r="450951" spans="16:16" x14ac:dyDescent="0.3">
      <c r="P450951" s="83"/>
    </row>
    <row r="450952" spans="16:16" x14ac:dyDescent="0.3">
      <c r="P450952" s="83"/>
    </row>
    <row r="450953" spans="16:16" x14ac:dyDescent="0.3">
      <c r="P450953" s="83"/>
    </row>
    <row r="450954" spans="16:16" x14ac:dyDescent="0.3">
      <c r="P450954" s="83"/>
    </row>
    <row r="450955" spans="16:16" x14ac:dyDescent="0.3">
      <c r="P450955" s="83"/>
    </row>
    <row r="450956" spans="16:16" x14ac:dyDescent="0.3">
      <c r="P450956" s="83"/>
    </row>
    <row r="450957" spans="16:16" x14ac:dyDescent="0.3">
      <c r="P450957" s="83"/>
    </row>
    <row r="450958" spans="16:16" x14ac:dyDescent="0.3">
      <c r="P450958" s="83"/>
    </row>
    <row r="450959" spans="16:16" x14ac:dyDescent="0.3">
      <c r="P450959" s="83"/>
    </row>
    <row r="450960" spans="16:16" x14ac:dyDescent="0.3">
      <c r="P450960" s="83"/>
    </row>
    <row r="450961" spans="16:16" x14ac:dyDescent="0.3">
      <c r="P450961" s="83"/>
    </row>
    <row r="450962" spans="16:16" x14ac:dyDescent="0.3">
      <c r="P450962" s="83"/>
    </row>
    <row r="450963" spans="16:16" x14ac:dyDescent="0.3">
      <c r="P450963" s="83"/>
    </row>
    <row r="450964" spans="16:16" x14ac:dyDescent="0.3">
      <c r="P450964" s="83"/>
    </row>
    <row r="450965" spans="16:16" x14ac:dyDescent="0.3">
      <c r="P450965" s="83"/>
    </row>
    <row r="450966" spans="16:16" x14ac:dyDescent="0.3">
      <c r="P450966" s="83"/>
    </row>
    <row r="450967" spans="16:16" x14ac:dyDescent="0.3">
      <c r="P450967" s="83"/>
    </row>
    <row r="450968" spans="16:16" x14ac:dyDescent="0.3">
      <c r="P450968" s="83"/>
    </row>
    <row r="450969" spans="16:16" x14ac:dyDescent="0.3">
      <c r="P450969" s="83"/>
    </row>
    <row r="450970" spans="16:16" x14ac:dyDescent="0.3">
      <c r="P450970" s="83"/>
    </row>
    <row r="450971" spans="16:16" x14ac:dyDescent="0.3">
      <c r="P450971" s="83"/>
    </row>
    <row r="450972" spans="16:16" x14ac:dyDescent="0.3">
      <c r="P450972" s="83"/>
    </row>
    <row r="450973" spans="16:16" x14ac:dyDescent="0.3">
      <c r="P450973" s="83"/>
    </row>
    <row r="450974" spans="16:16" x14ac:dyDescent="0.3">
      <c r="P450974" s="83"/>
    </row>
    <row r="450975" spans="16:16" x14ac:dyDescent="0.3">
      <c r="P450975" s="83"/>
    </row>
    <row r="450976" spans="16:16" x14ac:dyDescent="0.3">
      <c r="P450976" s="83"/>
    </row>
    <row r="450977" spans="16:16" x14ac:dyDescent="0.3">
      <c r="P450977" s="83"/>
    </row>
    <row r="450978" spans="16:16" x14ac:dyDescent="0.3">
      <c r="P450978" s="83"/>
    </row>
    <row r="450979" spans="16:16" x14ac:dyDescent="0.3">
      <c r="P450979" s="83"/>
    </row>
    <row r="450980" spans="16:16" x14ac:dyDescent="0.3">
      <c r="P450980" s="83"/>
    </row>
    <row r="450981" spans="16:16" x14ac:dyDescent="0.3">
      <c r="P450981" s="83"/>
    </row>
    <row r="450982" spans="16:16" x14ac:dyDescent="0.3">
      <c r="P450982" s="83"/>
    </row>
    <row r="450983" spans="16:16" x14ac:dyDescent="0.3">
      <c r="P450983" s="83"/>
    </row>
    <row r="450984" spans="16:16" x14ac:dyDescent="0.3">
      <c r="P450984" s="83"/>
    </row>
    <row r="450985" spans="16:16" x14ac:dyDescent="0.3">
      <c r="P450985" s="83"/>
    </row>
    <row r="450986" spans="16:16" x14ac:dyDescent="0.3">
      <c r="P450986" s="83"/>
    </row>
    <row r="450987" spans="16:16" x14ac:dyDescent="0.3">
      <c r="P450987" s="83"/>
    </row>
    <row r="450988" spans="16:16" x14ac:dyDescent="0.3">
      <c r="P450988" s="83"/>
    </row>
    <row r="450989" spans="16:16" x14ac:dyDescent="0.3">
      <c r="P450989" s="83"/>
    </row>
    <row r="450990" spans="16:16" x14ac:dyDescent="0.3">
      <c r="P450990" s="83"/>
    </row>
    <row r="450991" spans="16:16" x14ac:dyDescent="0.3">
      <c r="P450991" s="83"/>
    </row>
    <row r="450992" spans="16:16" x14ac:dyDescent="0.3">
      <c r="P450992" s="83"/>
    </row>
    <row r="450993" spans="16:16" x14ac:dyDescent="0.3">
      <c r="P450993" s="83"/>
    </row>
    <row r="450994" spans="16:16" x14ac:dyDescent="0.3">
      <c r="P450994" s="83"/>
    </row>
    <row r="450995" spans="16:16" x14ac:dyDescent="0.3">
      <c r="P450995" s="83"/>
    </row>
    <row r="450996" spans="16:16" x14ac:dyDescent="0.3">
      <c r="P450996" s="83"/>
    </row>
    <row r="450997" spans="16:16" x14ac:dyDescent="0.3">
      <c r="P450997" s="83"/>
    </row>
    <row r="450998" spans="16:16" x14ac:dyDescent="0.3">
      <c r="P450998" s="83"/>
    </row>
    <row r="450999" spans="16:16" x14ac:dyDescent="0.3">
      <c r="P450999" s="83"/>
    </row>
    <row r="451000" spans="16:16" x14ac:dyDescent="0.3">
      <c r="P451000" s="83"/>
    </row>
    <row r="451001" spans="16:16" x14ac:dyDescent="0.3">
      <c r="P451001" s="83"/>
    </row>
    <row r="451002" spans="16:16" x14ac:dyDescent="0.3">
      <c r="P451002" s="83"/>
    </row>
    <row r="451003" spans="16:16" x14ac:dyDescent="0.3">
      <c r="P451003" s="83"/>
    </row>
    <row r="451004" spans="16:16" x14ac:dyDescent="0.3">
      <c r="P451004" s="83"/>
    </row>
    <row r="451005" spans="16:16" x14ac:dyDescent="0.3">
      <c r="P451005" s="83"/>
    </row>
    <row r="451006" spans="16:16" x14ac:dyDescent="0.3">
      <c r="P451006" s="83"/>
    </row>
    <row r="451007" spans="16:16" x14ac:dyDescent="0.3">
      <c r="P451007" s="83"/>
    </row>
    <row r="451008" spans="16:16" x14ac:dyDescent="0.3">
      <c r="P451008" s="83"/>
    </row>
    <row r="451009" spans="16:16" x14ac:dyDescent="0.3">
      <c r="P451009" s="83"/>
    </row>
    <row r="451010" spans="16:16" x14ac:dyDescent="0.3">
      <c r="P451010" s="83"/>
    </row>
    <row r="451011" spans="16:16" x14ac:dyDescent="0.3">
      <c r="P451011" s="83"/>
    </row>
    <row r="451012" spans="16:16" x14ac:dyDescent="0.3">
      <c r="P451012" s="83"/>
    </row>
    <row r="451013" spans="16:16" x14ac:dyDescent="0.3">
      <c r="P451013" s="83"/>
    </row>
    <row r="451014" spans="16:16" x14ac:dyDescent="0.3">
      <c r="P451014" s="83"/>
    </row>
    <row r="451015" spans="16:16" x14ac:dyDescent="0.3">
      <c r="P451015" s="83"/>
    </row>
    <row r="451016" spans="16:16" x14ac:dyDescent="0.3">
      <c r="P451016" s="83"/>
    </row>
    <row r="451017" spans="16:16" x14ac:dyDescent="0.3">
      <c r="P451017" s="83"/>
    </row>
    <row r="451018" spans="16:16" x14ac:dyDescent="0.3">
      <c r="P451018" s="83"/>
    </row>
    <row r="451019" spans="16:16" x14ac:dyDescent="0.3">
      <c r="P451019" s="83"/>
    </row>
    <row r="451020" spans="16:16" x14ac:dyDescent="0.3">
      <c r="P451020" s="83"/>
    </row>
    <row r="451021" spans="16:16" x14ac:dyDescent="0.3">
      <c r="P451021" s="83"/>
    </row>
    <row r="451022" spans="16:16" x14ac:dyDescent="0.3">
      <c r="P451022" s="83"/>
    </row>
    <row r="451023" spans="16:16" x14ac:dyDescent="0.3">
      <c r="P451023" s="83"/>
    </row>
    <row r="451024" spans="16:16" x14ac:dyDescent="0.3">
      <c r="P451024" s="83"/>
    </row>
    <row r="451025" spans="16:16" x14ac:dyDescent="0.3">
      <c r="P451025" s="83"/>
    </row>
    <row r="451026" spans="16:16" x14ac:dyDescent="0.3">
      <c r="P451026" s="83"/>
    </row>
    <row r="451027" spans="16:16" x14ac:dyDescent="0.3">
      <c r="P451027" s="83"/>
    </row>
    <row r="451028" spans="16:16" x14ac:dyDescent="0.3">
      <c r="P451028" s="83"/>
    </row>
    <row r="451029" spans="16:16" x14ac:dyDescent="0.3">
      <c r="P451029" s="83"/>
    </row>
    <row r="451030" spans="16:16" x14ac:dyDescent="0.3">
      <c r="P451030" s="83"/>
    </row>
    <row r="451031" spans="16:16" x14ac:dyDescent="0.3">
      <c r="P451031" s="83"/>
    </row>
    <row r="451032" spans="16:16" x14ac:dyDescent="0.3">
      <c r="P451032" s="83"/>
    </row>
    <row r="451033" spans="16:16" x14ac:dyDescent="0.3">
      <c r="P451033" s="83"/>
    </row>
    <row r="451034" spans="16:16" x14ac:dyDescent="0.3">
      <c r="P451034" s="83"/>
    </row>
    <row r="451035" spans="16:16" x14ac:dyDescent="0.3">
      <c r="P451035" s="83"/>
    </row>
    <row r="451036" spans="16:16" x14ac:dyDescent="0.3">
      <c r="P451036" s="83"/>
    </row>
    <row r="451037" spans="16:16" x14ac:dyDescent="0.3">
      <c r="P451037" s="83"/>
    </row>
    <row r="451038" spans="16:16" x14ac:dyDescent="0.3">
      <c r="P451038" s="83"/>
    </row>
    <row r="451039" spans="16:16" x14ac:dyDescent="0.3">
      <c r="P451039" s="83"/>
    </row>
    <row r="451040" spans="16:16" x14ac:dyDescent="0.3">
      <c r="P451040" s="83"/>
    </row>
    <row r="451041" spans="16:16" x14ac:dyDescent="0.3">
      <c r="P451041" s="83"/>
    </row>
    <row r="451042" spans="16:16" x14ac:dyDescent="0.3">
      <c r="P451042" s="83"/>
    </row>
    <row r="451043" spans="16:16" x14ac:dyDescent="0.3">
      <c r="P451043" s="83"/>
    </row>
    <row r="451044" spans="16:16" x14ac:dyDescent="0.3">
      <c r="P451044" s="83"/>
    </row>
    <row r="451045" spans="16:16" x14ac:dyDescent="0.3">
      <c r="P451045" s="83"/>
    </row>
    <row r="451046" spans="16:16" x14ac:dyDescent="0.3">
      <c r="P451046" s="83"/>
    </row>
    <row r="451047" spans="16:16" x14ac:dyDescent="0.3">
      <c r="P451047" s="83"/>
    </row>
    <row r="451048" spans="16:16" x14ac:dyDescent="0.3">
      <c r="P451048" s="83"/>
    </row>
    <row r="451049" spans="16:16" x14ac:dyDescent="0.3">
      <c r="P451049" s="83"/>
    </row>
    <row r="451050" spans="16:16" x14ac:dyDescent="0.3">
      <c r="P451050" s="83"/>
    </row>
    <row r="451051" spans="16:16" x14ac:dyDescent="0.3">
      <c r="P451051" s="83"/>
    </row>
    <row r="451052" spans="16:16" x14ac:dyDescent="0.3">
      <c r="P451052" s="83"/>
    </row>
    <row r="451053" spans="16:16" x14ac:dyDescent="0.3">
      <c r="P451053" s="83"/>
    </row>
    <row r="451054" spans="16:16" x14ac:dyDescent="0.3">
      <c r="P451054" s="83"/>
    </row>
    <row r="451055" spans="16:16" x14ac:dyDescent="0.3">
      <c r="P451055" s="83"/>
    </row>
    <row r="451056" spans="16:16" x14ac:dyDescent="0.3">
      <c r="P451056" s="83"/>
    </row>
    <row r="451057" spans="16:16" x14ac:dyDescent="0.3">
      <c r="P451057" s="83"/>
    </row>
    <row r="451058" spans="16:16" x14ac:dyDescent="0.3">
      <c r="P451058" s="83"/>
    </row>
    <row r="451059" spans="16:16" x14ac:dyDescent="0.3">
      <c r="P451059" s="83"/>
    </row>
    <row r="451060" spans="16:16" x14ac:dyDescent="0.3">
      <c r="P451060" s="83"/>
    </row>
    <row r="451061" spans="16:16" x14ac:dyDescent="0.3">
      <c r="P451061" s="83"/>
    </row>
    <row r="451062" spans="16:16" x14ac:dyDescent="0.3">
      <c r="P451062" s="83"/>
    </row>
    <row r="451063" spans="16:16" x14ac:dyDescent="0.3">
      <c r="P451063" s="83"/>
    </row>
    <row r="451064" spans="16:16" x14ac:dyDescent="0.3">
      <c r="P451064" s="83"/>
    </row>
    <row r="451065" spans="16:16" x14ac:dyDescent="0.3">
      <c r="P451065" s="83"/>
    </row>
    <row r="451066" spans="16:16" x14ac:dyDescent="0.3">
      <c r="P451066" s="83"/>
    </row>
    <row r="451067" spans="16:16" x14ac:dyDescent="0.3">
      <c r="P451067" s="83"/>
    </row>
    <row r="451068" spans="16:16" x14ac:dyDescent="0.3">
      <c r="P451068" s="83"/>
    </row>
    <row r="451069" spans="16:16" x14ac:dyDescent="0.3">
      <c r="P451069" s="83"/>
    </row>
    <row r="451070" spans="16:16" x14ac:dyDescent="0.3">
      <c r="P451070" s="83"/>
    </row>
    <row r="451071" spans="16:16" x14ac:dyDescent="0.3">
      <c r="P451071" s="83"/>
    </row>
    <row r="451072" spans="16:16" x14ac:dyDescent="0.3">
      <c r="P451072" s="83"/>
    </row>
    <row r="451073" spans="16:16" x14ac:dyDescent="0.3">
      <c r="P451073" s="83"/>
    </row>
    <row r="451074" spans="16:16" x14ac:dyDescent="0.3">
      <c r="P451074" s="83"/>
    </row>
    <row r="451075" spans="16:16" x14ac:dyDescent="0.3">
      <c r="P451075" s="83"/>
    </row>
    <row r="451076" spans="16:16" x14ac:dyDescent="0.3">
      <c r="P451076" s="83"/>
    </row>
    <row r="451077" spans="16:16" x14ac:dyDescent="0.3">
      <c r="P451077" s="83"/>
    </row>
    <row r="451078" spans="16:16" x14ac:dyDescent="0.3">
      <c r="P451078" s="83"/>
    </row>
    <row r="451079" spans="16:16" x14ac:dyDescent="0.3">
      <c r="P451079" s="83"/>
    </row>
    <row r="451080" spans="16:16" x14ac:dyDescent="0.3">
      <c r="P451080" s="83"/>
    </row>
    <row r="451081" spans="16:16" x14ac:dyDescent="0.3">
      <c r="P451081" s="83"/>
    </row>
    <row r="451082" spans="16:16" x14ac:dyDescent="0.3">
      <c r="P451082" s="83"/>
    </row>
    <row r="451083" spans="16:16" x14ac:dyDescent="0.3">
      <c r="P451083" s="83"/>
    </row>
    <row r="451084" spans="16:16" x14ac:dyDescent="0.3">
      <c r="P451084" s="83"/>
    </row>
    <row r="451085" spans="16:16" x14ac:dyDescent="0.3">
      <c r="P451085" s="83"/>
    </row>
    <row r="451086" spans="16:16" x14ac:dyDescent="0.3">
      <c r="P451086" s="83"/>
    </row>
    <row r="451087" spans="16:16" x14ac:dyDescent="0.3">
      <c r="P451087" s="83"/>
    </row>
    <row r="451088" spans="16:16" x14ac:dyDescent="0.3">
      <c r="P451088" s="83"/>
    </row>
    <row r="451089" spans="16:16" x14ac:dyDescent="0.3">
      <c r="P451089" s="83"/>
    </row>
    <row r="451090" spans="16:16" x14ac:dyDescent="0.3">
      <c r="P451090" s="83"/>
    </row>
    <row r="451091" spans="16:16" x14ac:dyDescent="0.3">
      <c r="P451091" s="83"/>
    </row>
    <row r="451092" spans="16:16" x14ac:dyDescent="0.3">
      <c r="P451092" s="83"/>
    </row>
    <row r="451093" spans="16:16" x14ac:dyDescent="0.3">
      <c r="P451093" s="83"/>
    </row>
    <row r="451094" spans="16:16" x14ac:dyDescent="0.3">
      <c r="P451094" s="83"/>
    </row>
    <row r="451095" spans="16:16" x14ac:dyDescent="0.3">
      <c r="P451095" s="83"/>
    </row>
    <row r="451096" spans="16:16" x14ac:dyDescent="0.3">
      <c r="P451096" s="83"/>
    </row>
    <row r="451097" spans="16:16" x14ac:dyDescent="0.3">
      <c r="P451097" s="83"/>
    </row>
    <row r="451098" spans="16:16" x14ac:dyDescent="0.3">
      <c r="P451098" s="83"/>
    </row>
    <row r="451099" spans="16:16" x14ac:dyDescent="0.3">
      <c r="P451099" s="83"/>
    </row>
    <row r="451100" spans="16:16" x14ac:dyDescent="0.3">
      <c r="P451100" s="83"/>
    </row>
    <row r="451101" spans="16:16" x14ac:dyDescent="0.3">
      <c r="P451101" s="83"/>
    </row>
    <row r="451102" spans="16:16" x14ac:dyDescent="0.3">
      <c r="P451102" s="83"/>
    </row>
    <row r="451103" spans="16:16" x14ac:dyDescent="0.3">
      <c r="P451103" s="83"/>
    </row>
    <row r="451104" spans="16:16" x14ac:dyDescent="0.3">
      <c r="P451104" s="83"/>
    </row>
    <row r="451105" spans="16:16" x14ac:dyDescent="0.3">
      <c r="P451105" s="83"/>
    </row>
    <row r="451106" spans="16:16" x14ac:dyDescent="0.3">
      <c r="P451106" s="83"/>
    </row>
    <row r="451107" spans="16:16" x14ac:dyDescent="0.3">
      <c r="P451107" s="83"/>
    </row>
    <row r="451108" spans="16:16" x14ac:dyDescent="0.3">
      <c r="P451108" s="83"/>
    </row>
    <row r="451109" spans="16:16" x14ac:dyDescent="0.3">
      <c r="P451109" s="83"/>
    </row>
    <row r="451110" spans="16:16" x14ac:dyDescent="0.3">
      <c r="P451110" s="83"/>
    </row>
    <row r="451111" spans="16:16" x14ac:dyDescent="0.3">
      <c r="P451111" s="83"/>
    </row>
    <row r="451112" spans="16:16" x14ac:dyDescent="0.3">
      <c r="P451112" s="83"/>
    </row>
    <row r="451113" spans="16:16" x14ac:dyDescent="0.3">
      <c r="P451113" s="83"/>
    </row>
    <row r="451114" spans="16:16" x14ac:dyDescent="0.3">
      <c r="P451114" s="83"/>
    </row>
    <row r="451115" spans="16:16" x14ac:dyDescent="0.3">
      <c r="P451115" s="83"/>
    </row>
    <row r="451116" spans="16:16" x14ac:dyDescent="0.3">
      <c r="P451116" s="83"/>
    </row>
    <row r="451117" spans="16:16" x14ac:dyDescent="0.3">
      <c r="P451117" s="83"/>
    </row>
    <row r="451118" spans="16:16" x14ac:dyDescent="0.3">
      <c r="P451118" s="83"/>
    </row>
    <row r="451119" spans="16:16" x14ac:dyDescent="0.3">
      <c r="P451119" s="83"/>
    </row>
    <row r="451120" spans="16:16" x14ac:dyDescent="0.3">
      <c r="P451120" s="83"/>
    </row>
    <row r="451121" spans="16:16" x14ac:dyDescent="0.3">
      <c r="P451121" s="83"/>
    </row>
    <row r="451122" spans="16:16" x14ac:dyDescent="0.3">
      <c r="P451122" s="83"/>
    </row>
    <row r="451123" spans="16:16" x14ac:dyDescent="0.3">
      <c r="P451123" s="83"/>
    </row>
    <row r="451124" spans="16:16" x14ac:dyDescent="0.3">
      <c r="P451124" s="83"/>
    </row>
    <row r="451125" spans="16:16" x14ac:dyDescent="0.3">
      <c r="P451125" s="83"/>
    </row>
    <row r="451126" spans="16:16" x14ac:dyDescent="0.3">
      <c r="P451126" s="83"/>
    </row>
    <row r="451127" spans="16:16" x14ac:dyDescent="0.3">
      <c r="P451127" s="83"/>
    </row>
    <row r="451128" spans="16:16" x14ac:dyDescent="0.3">
      <c r="P451128" s="83"/>
    </row>
    <row r="451129" spans="16:16" x14ac:dyDescent="0.3">
      <c r="P451129" s="83"/>
    </row>
    <row r="451130" spans="16:16" x14ac:dyDescent="0.3">
      <c r="P451130" s="83"/>
    </row>
    <row r="451131" spans="16:16" x14ac:dyDescent="0.3">
      <c r="P451131" s="83"/>
    </row>
    <row r="451132" spans="16:16" x14ac:dyDescent="0.3">
      <c r="P451132" s="83"/>
    </row>
    <row r="451133" spans="16:16" x14ac:dyDescent="0.3">
      <c r="P451133" s="83"/>
    </row>
    <row r="451134" spans="16:16" x14ac:dyDescent="0.3">
      <c r="P451134" s="83"/>
    </row>
    <row r="451135" spans="16:16" x14ac:dyDescent="0.3">
      <c r="P451135" s="83"/>
    </row>
    <row r="451136" spans="16:16" x14ac:dyDescent="0.3">
      <c r="P451136" s="83"/>
    </row>
    <row r="451137" spans="16:16" x14ac:dyDescent="0.3">
      <c r="P451137" s="83"/>
    </row>
    <row r="451138" spans="16:16" x14ac:dyDescent="0.3">
      <c r="P451138" s="83"/>
    </row>
    <row r="451139" spans="16:16" x14ac:dyDescent="0.3">
      <c r="P451139" s="83"/>
    </row>
    <row r="451140" spans="16:16" x14ac:dyDescent="0.3">
      <c r="P451140" s="83"/>
    </row>
    <row r="451141" spans="16:16" x14ac:dyDescent="0.3">
      <c r="P451141" s="83"/>
    </row>
    <row r="451142" spans="16:16" x14ac:dyDescent="0.3">
      <c r="P451142" s="83"/>
    </row>
    <row r="451143" spans="16:16" x14ac:dyDescent="0.3">
      <c r="P451143" s="83"/>
    </row>
    <row r="451144" spans="16:16" x14ac:dyDescent="0.3">
      <c r="P451144" s="83"/>
    </row>
    <row r="451145" spans="16:16" x14ac:dyDescent="0.3">
      <c r="P451145" s="83"/>
    </row>
    <row r="451146" spans="16:16" x14ac:dyDescent="0.3">
      <c r="P451146" s="83"/>
    </row>
    <row r="451147" spans="16:16" x14ac:dyDescent="0.3">
      <c r="P451147" s="83"/>
    </row>
    <row r="451148" spans="16:16" x14ac:dyDescent="0.3">
      <c r="P451148" s="83"/>
    </row>
    <row r="451149" spans="16:16" x14ac:dyDescent="0.3">
      <c r="P451149" s="83"/>
    </row>
    <row r="451150" spans="16:16" x14ac:dyDescent="0.3">
      <c r="P451150" s="83"/>
    </row>
    <row r="451151" spans="16:16" x14ac:dyDescent="0.3">
      <c r="P451151" s="83"/>
    </row>
    <row r="451152" spans="16:16" x14ac:dyDescent="0.3">
      <c r="P451152" s="83"/>
    </row>
    <row r="451153" spans="16:16" x14ac:dyDescent="0.3">
      <c r="P451153" s="83"/>
    </row>
    <row r="451154" spans="16:16" x14ac:dyDescent="0.3">
      <c r="P451154" s="83"/>
    </row>
    <row r="451155" spans="16:16" x14ac:dyDescent="0.3">
      <c r="P451155" s="83"/>
    </row>
    <row r="451156" spans="16:16" x14ac:dyDescent="0.3">
      <c r="P451156" s="83"/>
    </row>
    <row r="451157" spans="16:16" x14ac:dyDescent="0.3">
      <c r="P451157" s="83"/>
    </row>
    <row r="451158" spans="16:16" x14ac:dyDescent="0.3">
      <c r="P451158" s="83"/>
    </row>
    <row r="451159" spans="16:16" x14ac:dyDescent="0.3">
      <c r="P451159" s="83"/>
    </row>
    <row r="451160" spans="16:16" x14ac:dyDescent="0.3">
      <c r="P451160" s="83"/>
    </row>
    <row r="451161" spans="16:16" x14ac:dyDescent="0.3">
      <c r="P451161" s="83"/>
    </row>
    <row r="451162" spans="16:16" x14ac:dyDescent="0.3">
      <c r="P451162" s="83"/>
    </row>
    <row r="451163" spans="16:16" x14ac:dyDescent="0.3">
      <c r="P451163" s="83"/>
    </row>
    <row r="451164" spans="16:16" x14ac:dyDescent="0.3">
      <c r="P451164" s="83"/>
    </row>
    <row r="451165" spans="16:16" x14ac:dyDescent="0.3">
      <c r="P451165" s="83"/>
    </row>
    <row r="451166" spans="16:16" x14ac:dyDescent="0.3">
      <c r="P451166" s="83"/>
    </row>
    <row r="451167" spans="16:16" x14ac:dyDescent="0.3">
      <c r="P451167" s="83"/>
    </row>
    <row r="451168" spans="16:16" x14ac:dyDescent="0.3">
      <c r="P451168" s="83"/>
    </row>
    <row r="451169" spans="16:16" x14ac:dyDescent="0.3">
      <c r="P451169" s="83"/>
    </row>
    <row r="451170" spans="16:16" x14ac:dyDescent="0.3">
      <c r="P451170" s="83"/>
    </row>
    <row r="451171" spans="16:16" x14ac:dyDescent="0.3">
      <c r="P451171" s="83"/>
    </row>
    <row r="451172" spans="16:16" x14ac:dyDescent="0.3">
      <c r="P451172" s="83"/>
    </row>
    <row r="451173" spans="16:16" x14ac:dyDescent="0.3">
      <c r="P451173" s="83"/>
    </row>
    <row r="451174" spans="16:16" x14ac:dyDescent="0.3">
      <c r="P451174" s="83"/>
    </row>
    <row r="451175" spans="16:16" x14ac:dyDescent="0.3">
      <c r="P451175" s="83"/>
    </row>
    <row r="451176" spans="16:16" x14ac:dyDescent="0.3">
      <c r="P451176" s="83"/>
    </row>
    <row r="451177" spans="16:16" x14ac:dyDescent="0.3">
      <c r="P451177" s="83"/>
    </row>
    <row r="451178" spans="16:16" x14ac:dyDescent="0.3">
      <c r="P451178" s="83"/>
    </row>
    <row r="451179" spans="16:16" x14ac:dyDescent="0.3">
      <c r="P451179" s="83"/>
    </row>
    <row r="451180" spans="16:16" x14ac:dyDescent="0.3">
      <c r="P451180" s="83"/>
    </row>
    <row r="451181" spans="16:16" x14ac:dyDescent="0.3">
      <c r="P451181" s="83"/>
    </row>
    <row r="451182" spans="16:16" x14ac:dyDescent="0.3">
      <c r="P451182" s="83"/>
    </row>
    <row r="451183" spans="16:16" x14ac:dyDescent="0.3">
      <c r="P451183" s="83"/>
    </row>
    <row r="451184" spans="16:16" x14ac:dyDescent="0.3">
      <c r="P451184" s="83"/>
    </row>
    <row r="451185" spans="16:16" x14ac:dyDescent="0.3">
      <c r="P451185" s="83"/>
    </row>
    <row r="451186" spans="16:16" x14ac:dyDescent="0.3">
      <c r="P451186" s="83"/>
    </row>
    <row r="451187" spans="16:16" x14ac:dyDescent="0.3">
      <c r="P451187" s="83"/>
    </row>
    <row r="451188" spans="16:16" x14ac:dyDescent="0.3">
      <c r="P451188" s="83"/>
    </row>
    <row r="451189" spans="16:16" x14ac:dyDescent="0.3">
      <c r="P451189" s="83"/>
    </row>
    <row r="451190" spans="16:16" x14ac:dyDescent="0.3">
      <c r="P451190" s="83"/>
    </row>
    <row r="451191" spans="16:16" x14ac:dyDescent="0.3">
      <c r="P451191" s="83"/>
    </row>
    <row r="451192" spans="16:16" x14ac:dyDescent="0.3">
      <c r="P451192" s="83"/>
    </row>
    <row r="451193" spans="16:16" x14ac:dyDescent="0.3">
      <c r="P451193" s="83"/>
    </row>
    <row r="451194" spans="16:16" x14ac:dyDescent="0.3">
      <c r="P451194" s="83"/>
    </row>
    <row r="451195" spans="16:16" x14ac:dyDescent="0.3">
      <c r="P451195" s="83"/>
    </row>
    <row r="451196" spans="16:16" x14ac:dyDescent="0.3">
      <c r="P451196" s="83"/>
    </row>
    <row r="451197" spans="16:16" x14ac:dyDescent="0.3">
      <c r="P451197" s="83"/>
    </row>
    <row r="451198" spans="16:16" x14ac:dyDescent="0.3">
      <c r="P451198" s="83"/>
    </row>
    <row r="451199" spans="16:16" x14ac:dyDescent="0.3">
      <c r="P451199" s="83"/>
    </row>
    <row r="451200" spans="16:16" x14ac:dyDescent="0.3">
      <c r="P451200" s="83"/>
    </row>
    <row r="451201" spans="16:16" x14ac:dyDescent="0.3">
      <c r="P451201" s="83"/>
    </row>
    <row r="451202" spans="16:16" x14ac:dyDescent="0.3">
      <c r="P451202" s="83"/>
    </row>
    <row r="451203" spans="16:16" x14ac:dyDescent="0.3">
      <c r="P451203" s="83"/>
    </row>
    <row r="451204" spans="16:16" x14ac:dyDescent="0.3">
      <c r="P451204" s="83"/>
    </row>
    <row r="451205" spans="16:16" x14ac:dyDescent="0.3">
      <c r="P451205" s="83"/>
    </row>
    <row r="451206" spans="16:16" x14ac:dyDescent="0.3">
      <c r="P451206" s="83"/>
    </row>
    <row r="451207" spans="16:16" x14ac:dyDescent="0.3">
      <c r="P451207" s="83"/>
    </row>
    <row r="451208" spans="16:16" x14ac:dyDescent="0.3">
      <c r="P451208" s="83"/>
    </row>
    <row r="451209" spans="16:16" x14ac:dyDescent="0.3">
      <c r="P451209" s="83"/>
    </row>
    <row r="451210" spans="16:16" x14ac:dyDescent="0.3">
      <c r="P451210" s="83"/>
    </row>
    <row r="451211" spans="16:16" x14ac:dyDescent="0.3">
      <c r="P451211" s="83"/>
    </row>
    <row r="451212" spans="16:16" x14ac:dyDescent="0.3">
      <c r="P451212" s="83"/>
    </row>
    <row r="451213" spans="16:16" x14ac:dyDescent="0.3">
      <c r="P451213" s="83"/>
    </row>
    <row r="451214" spans="16:16" x14ac:dyDescent="0.3">
      <c r="P451214" s="83"/>
    </row>
    <row r="451215" spans="16:16" x14ac:dyDescent="0.3">
      <c r="P451215" s="83"/>
    </row>
    <row r="451216" spans="16:16" x14ac:dyDescent="0.3">
      <c r="P451216" s="83"/>
    </row>
    <row r="451217" spans="16:16" x14ac:dyDescent="0.3">
      <c r="P451217" s="83"/>
    </row>
    <row r="451218" spans="16:16" x14ac:dyDescent="0.3">
      <c r="P451218" s="83"/>
    </row>
    <row r="451219" spans="16:16" x14ac:dyDescent="0.3">
      <c r="P451219" s="83"/>
    </row>
    <row r="451220" spans="16:16" x14ac:dyDescent="0.3">
      <c r="P451220" s="83"/>
    </row>
    <row r="451221" spans="16:16" x14ac:dyDescent="0.3">
      <c r="P451221" s="83"/>
    </row>
    <row r="451222" spans="16:16" x14ac:dyDescent="0.3">
      <c r="P451222" s="83"/>
    </row>
    <row r="451223" spans="16:16" x14ac:dyDescent="0.3">
      <c r="P451223" s="83"/>
    </row>
    <row r="451224" spans="16:16" x14ac:dyDescent="0.3">
      <c r="P451224" s="83"/>
    </row>
    <row r="451225" spans="16:16" x14ac:dyDescent="0.3">
      <c r="P451225" s="83"/>
    </row>
    <row r="451226" spans="16:16" x14ac:dyDescent="0.3">
      <c r="P451226" s="83"/>
    </row>
    <row r="451227" spans="16:16" x14ac:dyDescent="0.3">
      <c r="P451227" s="83"/>
    </row>
    <row r="451228" spans="16:16" x14ac:dyDescent="0.3">
      <c r="P451228" s="83"/>
    </row>
    <row r="451229" spans="16:16" x14ac:dyDescent="0.3">
      <c r="P451229" s="83"/>
    </row>
    <row r="451230" spans="16:16" x14ac:dyDescent="0.3">
      <c r="P451230" s="83"/>
    </row>
    <row r="451231" spans="16:16" x14ac:dyDescent="0.3">
      <c r="P451231" s="83"/>
    </row>
    <row r="451232" spans="16:16" x14ac:dyDescent="0.3">
      <c r="P451232" s="83"/>
    </row>
    <row r="451233" spans="16:16" x14ac:dyDescent="0.3">
      <c r="P451233" s="83"/>
    </row>
    <row r="451234" spans="16:16" x14ac:dyDescent="0.3">
      <c r="P451234" s="83"/>
    </row>
    <row r="451235" spans="16:16" x14ac:dyDescent="0.3">
      <c r="P451235" s="83"/>
    </row>
    <row r="451236" spans="16:16" x14ac:dyDescent="0.3">
      <c r="P451236" s="83"/>
    </row>
    <row r="451237" spans="16:16" x14ac:dyDescent="0.3">
      <c r="P451237" s="83"/>
    </row>
    <row r="451238" spans="16:16" x14ac:dyDescent="0.3">
      <c r="P451238" s="83"/>
    </row>
    <row r="451239" spans="16:16" x14ac:dyDescent="0.3">
      <c r="P451239" s="83"/>
    </row>
    <row r="451240" spans="16:16" x14ac:dyDescent="0.3">
      <c r="P451240" s="83"/>
    </row>
    <row r="451241" spans="16:16" x14ac:dyDescent="0.3">
      <c r="P451241" s="83"/>
    </row>
    <row r="451242" spans="16:16" x14ac:dyDescent="0.3">
      <c r="P451242" s="83"/>
    </row>
    <row r="451243" spans="16:16" x14ac:dyDescent="0.3">
      <c r="P451243" s="83"/>
    </row>
    <row r="451244" spans="16:16" x14ac:dyDescent="0.3">
      <c r="P451244" s="83"/>
    </row>
    <row r="451245" spans="16:16" x14ac:dyDescent="0.3">
      <c r="P451245" s="83"/>
    </row>
    <row r="451246" spans="16:16" x14ac:dyDescent="0.3">
      <c r="P451246" s="83"/>
    </row>
    <row r="451247" spans="16:16" x14ac:dyDescent="0.3">
      <c r="P451247" s="83"/>
    </row>
    <row r="451248" spans="16:16" x14ac:dyDescent="0.3">
      <c r="P451248" s="83"/>
    </row>
    <row r="451249" spans="16:16" x14ac:dyDescent="0.3">
      <c r="P451249" s="83"/>
    </row>
    <row r="451250" spans="16:16" x14ac:dyDescent="0.3">
      <c r="P451250" s="83"/>
    </row>
    <row r="451251" spans="16:16" x14ac:dyDescent="0.3">
      <c r="P451251" s="83"/>
    </row>
    <row r="451252" spans="16:16" x14ac:dyDescent="0.3">
      <c r="P451252" s="83"/>
    </row>
    <row r="451253" spans="16:16" x14ac:dyDescent="0.3">
      <c r="P451253" s="83"/>
    </row>
    <row r="451254" spans="16:16" x14ac:dyDescent="0.3">
      <c r="P451254" s="83"/>
    </row>
    <row r="451255" spans="16:16" x14ac:dyDescent="0.3">
      <c r="P451255" s="83"/>
    </row>
    <row r="451256" spans="16:16" x14ac:dyDescent="0.3">
      <c r="P451256" s="83"/>
    </row>
    <row r="451257" spans="16:16" x14ac:dyDescent="0.3">
      <c r="P451257" s="83"/>
    </row>
    <row r="451258" spans="16:16" x14ac:dyDescent="0.3">
      <c r="P451258" s="83"/>
    </row>
    <row r="451259" spans="16:16" x14ac:dyDescent="0.3">
      <c r="P451259" s="83"/>
    </row>
    <row r="451260" spans="16:16" x14ac:dyDescent="0.3">
      <c r="P451260" s="83"/>
    </row>
    <row r="451261" spans="16:16" x14ac:dyDescent="0.3">
      <c r="P451261" s="83"/>
    </row>
    <row r="451262" spans="16:16" x14ac:dyDescent="0.3">
      <c r="P451262" s="83"/>
    </row>
    <row r="451263" spans="16:16" x14ac:dyDescent="0.3">
      <c r="P451263" s="83"/>
    </row>
    <row r="451264" spans="16:16" x14ac:dyDescent="0.3">
      <c r="P451264" s="83"/>
    </row>
    <row r="451265" spans="16:16" x14ac:dyDescent="0.3">
      <c r="P451265" s="83"/>
    </row>
    <row r="451266" spans="16:16" x14ac:dyDescent="0.3">
      <c r="P451266" s="83"/>
    </row>
    <row r="451267" spans="16:16" x14ac:dyDescent="0.3">
      <c r="P451267" s="83"/>
    </row>
    <row r="451268" spans="16:16" x14ac:dyDescent="0.3">
      <c r="P451268" s="83"/>
    </row>
    <row r="451269" spans="16:16" x14ac:dyDescent="0.3">
      <c r="P451269" s="83"/>
    </row>
    <row r="451270" spans="16:16" x14ac:dyDescent="0.3">
      <c r="P451270" s="83"/>
    </row>
    <row r="451271" spans="16:16" x14ac:dyDescent="0.3">
      <c r="P451271" s="83"/>
    </row>
    <row r="451272" spans="16:16" x14ac:dyDescent="0.3">
      <c r="P451272" s="83"/>
    </row>
    <row r="451273" spans="16:16" x14ac:dyDescent="0.3">
      <c r="P451273" s="83"/>
    </row>
    <row r="451274" spans="16:16" x14ac:dyDescent="0.3">
      <c r="P451274" s="83"/>
    </row>
    <row r="451275" spans="16:16" x14ac:dyDescent="0.3">
      <c r="P451275" s="83"/>
    </row>
    <row r="451276" spans="16:16" x14ac:dyDescent="0.3">
      <c r="P451276" s="83"/>
    </row>
    <row r="451277" spans="16:16" x14ac:dyDescent="0.3">
      <c r="P451277" s="83"/>
    </row>
    <row r="451278" spans="16:16" x14ac:dyDescent="0.3">
      <c r="P451278" s="83"/>
    </row>
    <row r="451279" spans="16:16" x14ac:dyDescent="0.3">
      <c r="P451279" s="83"/>
    </row>
    <row r="451280" spans="16:16" x14ac:dyDescent="0.3">
      <c r="P451280" s="83"/>
    </row>
    <row r="451281" spans="16:16" x14ac:dyDescent="0.3">
      <c r="P451281" s="83"/>
    </row>
    <row r="451282" spans="16:16" x14ac:dyDescent="0.3">
      <c r="P451282" s="83"/>
    </row>
    <row r="451283" spans="16:16" x14ac:dyDescent="0.3">
      <c r="P451283" s="83"/>
    </row>
    <row r="451284" spans="16:16" x14ac:dyDescent="0.3">
      <c r="P451284" s="83"/>
    </row>
    <row r="451285" spans="16:16" x14ac:dyDescent="0.3">
      <c r="P451285" s="83"/>
    </row>
    <row r="451286" spans="16:16" x14ac:dyDescent="0.3">
      <c r="P451286" s="83"/>
    </row>
    <row r="451287" spans="16:16" x14ac:dyDescent="0.3">
      <c r="P451287" s="83"/>
    </row>
    <row r="451288" spans="16:16" x14ac:dyDescent="0.3">
      <c r="P451288" s="83"/>
    </row>
    <row r="451289" spans="16:16" x14ac:dyDescent="0.3">
      <c r="P451289" s="83"/>
    </row>
    <row r="451290" spans="16:16" x14ac:dyDescent="0.3">
      <c r="P451290" s="83"/>
    </row>
    <row r="451291" spans="16:16" x14ac:dyDescent="0.3">
      <c r="P451291" s="83"/>
    </row>
    <row r="451292" spans="16:16" x14ac:dyDescent="0.3">
      <c r="P451292" s="83"/>
    </row>
    <row r="451293" spans="16:16" x14ac:dyDescent="0.3">
      <c r="P451293" s="83"/>
    </row>
    <row r="451294" spans="16:16" x14ac:dyDescent="0.3">
      <c r="P451294" s="83"/>
    </row>
    <row r="451295" spans="16:16" x14ac:dyDescent="0.3">
      <c r="P451295" s="83"/>
    </row>
    <row r="451296" spans="16:16" x14ac:dyDescent="0.3">
      <c r="P451296" s="83"/>
    </row>
    <row r="451297" spans="16:16" x14ac:dyDescent="0.3">
      <c r="P451297" s="83"/>
    </row>
    <row r="451298" spans="16:16" x14ac:dyDescent="0.3">
      <c r="P451298" s="83"/>
    </row>
    <row r="451299" spans="16:16" x14ac:dyDescent="0.3">
      <c r="P451299" s="83"/>
    </row>
    <row r="451300" spans="16:16" x14ac:dyDescent="0.3">
      <c r="P451300" s="83"/>
    </row>
    <row r="451301" spans="16:16" x14ac:dyDescent="0.3">
      <c r="P451301" s="83"/>
    </row>
    <row r="451302" spans="16:16" x14ac:dyDescent="0.3">
      <c r="P451302" s="83"/>
    </row>
    <row r="451303" spans="16:16" x14ac:dyDescent="0.3">
      <c r="P451303" s="83"/>
    </row>
    <row r="451304" spans="16:16" x14ac:dyDescent="0.3">
      <c r="P451304" s="83"/>
    </row>
    <row r="451305" spans="16:16" x14ac:dyDescent="0.3">
      <c r="P451305" s="83"/>
    </row>
    <row r="451306" spans="16:16" x14ac:dyDescent="0.3">
      <c r="P451306" s="83"/>
    </row>
    <row r="451307" spans="16:16" x14ac:dyDescent="0.3">
      <c r="P451307" s="83"/>
    </row>
    <row r="451308" spans="16:16" x14ac:dyDescent="0.3">
      <c r="P451308" s="83"/>
    </row>
    <row r="451309" spans="16:16" x14ac:dyDescent="0.3">
      <c r="P451309" s="83"/>
    </row>
    <row r="451310" spans="16:16" x14ac:dyDescent="0.3">
      <c r="P451310" s="83"/>
    </row>
    <row r="451311" spans="16:16" x14ac:dyDescent="0.3">
      <c r="P451311" s="83"/>
    </row>
    <row r="451312" spans="16:16" x14ac:dyDescent="0.3">
      <c r="P451312" s="83"/>
    </row>
    <row r="451313" spans="16:16" x14ac:dyDescent="0.3">
      <c r="P451313" s="83"/>
    </row>
    <row r="451314" spans="16:16" x14ac:dyDescent="0.3">
      <c r="P451314" s="83"/>
    </row>
    <row r="451315" spans="16:16" x14ac:dyDescent="0.3">
      <c r="P451315" s="83"/>
    </row>
    <row r="451316" spans="16:16" x14ac:dyDescent="0.3">
      <c r="P451316" s="83"/>
    </row>
    <row r="451317" spans="16:16" x14ac:dyDescent="0.3">
      <c r="P451317" s="83"/>
    </row>
    <row r="451318" spans="16:16" x14ac:dyDescent="0.3">
      <c r="P451318" s="83"/>
    </row>
    <row r="451319" spans="16:16" x14ac:dyDescent="0.3">
      <c r="P451319" s="83"/>
    </row>
    <row r="451320" spans="16:16" x14ac:dyDescent="0.3">
      <c r="P451320" s="83"/>
    </row>
    <row r="451321" spans="16:16" x14ac:dyDescent="0.3">
      <c r="P451321" s="83"/>
    </row>
    <row r="451322" spans="16:16" x14ac:dyDescent="0.3">
      <c r="P451322" s="83"/>
    </row>
    <row r="451323" spans="16:16" x14ac:dyDescent="0.3">
      <c r="P451323" s="83"/>
    </row>
    <row r="451324" spans="16:16" x14ac:dyDescent="0.3">
      <c r="P451324" s="83"/>
    </row>
    <row r="451325" spans="16:16" x14ac:dyDescent="0.3">
      <c r="P451325" s="83"/>
    </row>
    <row r="451326" spans="16:16" x14ac:dyDescent="0.3">
      <c r="P451326" s="83"/>
    </row>
    <row r="451327" spans="16:16" x14ac:dyDescent="0.3">
      <c r="P451327" s="83"/>
    </row>
    <row r="451328" spans="16:16" x14ac:dyDescent="0.3">
      <c r="P451328" s="83"/>
    </row>
    <row r="451329" spans="16:16" x14ac:dyDescent="0.3">
      <c r="P451329" s="83"/>
    </row>
    <row r="451330" spans="16:16" x14ac:dyDescent="0.3">
      <c r="P451330" s="83"/>
    </row>
    <row r="451331" spans="16:16" x14ac:dyDescent="0.3">
      <c r="P451331" s="83"/>
    </row>
    <row r="451332" spans="16:16" x14ac:dyDescent="0.3">
      <c r="P451332" s="83"/>
    </row>
    <row r="451333" spans="16:16" x14ac:dyDescent="0.3">
      <c r="P451333" s="83"/>
    </row>
    <row r="451334" spans="16:16" x14ac:dyDescent="0.3">
      <c r="P451334" s="83"/>
    </row>
    <row r="451335" spans="16:16" x14ac:dyDescent="0.3">
      <c r="P451335" s="83"/>
    </row>
    <row r="451336" spans="16:16" x14ac:dyDescent="0.3">
      <c r="P451336" s="83"/>
    </row>
    <row r="451337" spans="16:16" x14ac:dyDescent="0.3">
      <c r="P451337" s="83"/>
    </row>
    <row r="451338" spans="16:16" x14ac:dyDescent="0.3">
      <c r="P451338" s="83"/>
    </row>
    <row r="451339" spans="16:16" x14ac:dyDescent="0.3">
      <c r="P451339" s="83"/>
    </row>
    <row r="451340" spans="16:16" x14ac:dyDescent="0.3">
      <c r="P451340" s="83"/>
    </row>
    <row r="451341" spans="16:16" x14ac:dyDescent="0.3">
      <c r="P451341" s="83"/>
    </row>
    <row r="451342" spans="16:16" x14ac:dyDescent="0.3">
      <c r="P451342" s="83"/>
    </row>
    <row r="451343" spans="16:16" x14ac:dyDescent="0.3">
      <c r="P451343" s="83"/>
    </row>
    <row r="451344" spans="16:16" x14ac:dyDescent="0.3">
      <c r="P451344" s="83"/>
    </row>
    <row r="451345" spans="16:16" x14ac:dyDescent="0.3">
      <c r="P451345" s="83"/>
    </row>
    <row r="451346" spans="16:16" x14ac:dyDescent="0.3">
      <c r="P451346" s="83"/>
    </row>
    <row r="451347" spans="16:16" x14ac:dyDescent="0.3">
      <c r="P451347" s="83"/>
    </row>
    <row r="451348" spans="16:16" x14ac:dyDescent="0.3">
      <c r="P451348" s="83"/>
    </row>
    <row r="451349" spans="16:16" x14ac:dyDescent="0.3">
      <c r="P451349" s="83"/>
    </row>
    <row r="451350" spans="16:16" x14ac:dyDescent="0.3">
      <c r="P451350" s="83"/>
    </row>
    <row r="451351" spans="16:16" x14ac:dyDescent="0.3">
      <c r="P451351" s="83"/>
    </row>
    <row r="451352" spans="16:16" x14ac:dyDescent="0.3">
      <c r="P451352" s="83"/>
    </row>
    <row r="451353" spans="16:16" x14ac:dyDescent="0.3">
      <c r="P451353" s="83"/>
    </row>
    <row r="451354" spans="16:16" x14ac:dyDescent="0.3">
      <c r="P451354" s="83"/>
    </row>
    <row r="451355" spans="16:16" x14ac:dyDescent="0.3">
      <c r="P451355" s="83"/>
    </row>
    <row r="451356" spans="16:16" x14ac:dyDescent="0.3">
      <c r="P451356" s="83"/>
    </row>
    <row r="451357" spans="16:16" x14ac:dyDescent="0.3">
      <c r="P451357" s="83"/>
    </row>
    <row r="451358" spans="16:16" x14ac:dyDescent="0.3">
      <c r="P451358" s="83"/>
    </row>
    <row r="451359" spans="16:16" x14ac:dyDescent="0.3">
      <c r="P451359" s="83"/>
    </row>
    <row r="451360" spans="16:16" x14ac:dyDescent="0.3">
      <c r="P451360" s="83"/>
    </row>
    <row r="451361" spans="16:16" x14ac:dyDescent="0.3">
      <c r="P451361" s="83"/>
    </row>
    <row r="451362" spans="16:16" x14ac:dyDescent="0.3">
      <c r="P451362" s="83"/>
    </row>
    <row r="451363" spans="16:16" x14ac:dyDescent="0.3">
      <c r="P451363" s="83"/>
    </row>
    <row r="451364" spans="16:16" x14ac:dyDescent="0.3">
      <c r="P451364" s="83"/>
    </row>
    <row r="451365" spans="16:16" x14ac:dyDescent="0.3">
      <c r="P451365" s="83"/>
    </row>
    <row r="451366" spans="16:16" x14ac:dyDescent="0.3">
      <c r="P451366" s="83"/>
    </row>
    <row r="451367" spans="16:16" x14ac:dyDescent="0.3">
      <c r="P451367" s="83"/>
    </row>
    <row r="451368" spans="16:16" x14ac:dyDescent="0.3">
      <c r="P451368" s="83"/>
    </row>
    <row r="451369" spans="16:16" x14ac:dyDescent="0.3">
      <c r="P451369" s="83"/>
    </row>
    <row r="451370" spans="16:16" x14ac:dyDescent="0.3">
      <c r="P451370" s="83"/>
    </row>
    <row r="451371" spans="16:16" x14ac:dyDescent="0.3">
      <c r="P451371" s="83"/>
    </row>
    <row r="451372" spans="16:16" x14ac:dyDescent="0.3">
      <c r="P451372" s="83"/>
    </row>
    <row r="451373" spans="16:16" x14ac:dyDescent="0.3">
      <c r="P451373" s="83"/>
    </row>
    <row r="451374" spans="16:16" x14ac:dyDescent="0.3">
      <c r="P451374" s="83"/>
    </row>
    <row r="451375" spans="16:16" x14ac:dyDescent="0.3">
      <c r="P451375" s="83"/>
    </row>
    <row r="451376" spans="16:16" x14ac:dyDescent="0.3">
      <c r="P451376" s="83"/>
    </row>
    <row r="451377" spans="16:16" x14ac:dyDescent="0.3">
      <c r="P451377" s="83"/>
    </row>
    <row r="451378" spans="16:16" x14ac:dyDescent="0.3">
      <c r="P451378" s="83"/>
    </row>
    <row r="451379" spans="16:16" x14ac:dyDescent="0.3">
      <c r="P451379" s="83"/>
    </row>
    <row r="451380" spans="16:16" x14ac:dyDescent="0.3">
      <c r="P451380" s="83"/>
    </row>
    <row r="451381" spans="16:16" x14ac:dyDescent="0.3">
      <c r="P451381" s="83"/>
    </row>
    <row r="451382" spans="16:16" x14ac:dyDescent="0.3">
      <c r="P451382" s="83"/>
    </row>
    <row r="451383" spans="16:16" x14ac:dyDescent="0.3">
      <c r="P451383" s="83"/>
    </row>
    <row r="451384" spans="16:16" x14ac:dyDescent="0.3">
      <c r="P451384" s="83"/>
    </row>
    <row r="451385" spans="16:16" x14ac:dyDescent="0.3">
      <c r="P451385" s="83"/>
    </row>
    <row r="451386" spans="16:16" x14ac:dyDescent="0.3">
      <c r="P451386" s="83"/>
    </row>
    <row r="451387" spans="16:16" x14ac:dyDescent="0.3">
      <c r="P451387" s="83"/>
    </row>
    <row r="451388" spans="16:16" x14ac:dyDescent="0.3">
      <c r="P451388" s="83"/>
    </row>
    <row r="451389" spans="16:16" x14ac:dyDescent="0.3">
      <c r="P451389" s="83"/>
    </row>
    <row r="451390" spans="16:16" x14ac:dyDescent="0.3">
      <c r="P451390" s="83"/>
    </row>
    <row r="451391" spans="16:16" x14ac:dyDescent="0.3">
      <c r="P451391" s="83"/>
    </row>
    <row r="451392" spans="16:16" x14ac:dyDescent="0.3">
      <c r="P451392" s="83"/>
    </row>
    <row r="451393" spans="16:16" x14ac:dyDescent="0.3">
      <c r="P451393" s="83"/>
    </row>
    <row r="451394" spans="16:16" x14ac:dyDescent="0.3">
      <c r="P451394" s="83"/>
    </row>
    <row r="451395" spans="16:16" x14ac:dyDescent="0.3">
      <c r="P451395" s="83"/>
    </row>
    <row r="451396" spans="16:16" x14ac:dyDescent="0.3">
      <c r="P451396" s="83"/>
    </row>
    <row r="451397" spans="16:16" x14ac:dyDescent="0.3">
      <c r="P451397" s="83"/>
    </row>
    <row r="451398" spans="16:16" x14ac:dyDescent="0.3">
      <c r="P451398" s="83"/>
    </row>
    <row r="451399" spans="16:16" x14ac:dyDescent="0.3">
      <c r="P451399" s="83"/>
    </row>
    <row r="451400" spans="16:16" x14ac:dyDescent="0.3">
      <c r="P451400" s="83"/>
    </row>
    <row r="451401" spans="16:16" x14ac:dyDescent="0.3">
      <c r="P451401" s="83"/>
    </row>
    <row r="451402" spans="16:16" x14ac:dyDescent="0.3">
      <c r="P451402" s="83"/>
    </row>
    <row r="451403" spans="16:16" x14ac:dyDescent="0.3">
      <c r="P451403" s="83"/>
    </row>
    <row r="451404" spans="16:16" x14ac:dyDescent="0.3">
      <c r="P451404" s="83"/>
    </row>
    <row r="451405" spans="16:16" x14ac:dyDescent="0.3">
      <c r="P451405" s="83"/>
    </row>
    <row r="451406" spans="16:16" x14ac:dyDescent="0.3">
      <c r="P451406" s="83"/>
    </row>
    <row r="451407" spans="16:16" x14ac:dyDescent="0.3">
      <c r="P451407" s="83"/>
    </row>
    <row r="451408" spans="16:16" x14ac:dyDescent="0.3">
      <c r="P451408" s="83"/>
    </row>
    <row r="451409" spans="16:16" x14ac:dyDescent="0.3">
      <c r="P451409" s="83"/>
    </row>
    <row r="451410" spans="16:16" x14ac:dyDescent="0.3">
      <c r="P451410" s="83"/>
    </row>
    <row r="451411" spans="16:16" x14ac:dyDescent="0.3">
      <c r="P451411" s="83"/>
    </row>
    <row r="451412" spans="16:16" x14ac:dyDescent="0.3">
      <c r="P451412" s="83"/>
    </row>
    <row r="451413" spans="16:16" x14ac:dyDescent="0.3">
      <c r="P451413" s="83"/>
    </row>
    <row r="451414" spans="16:16" x14ac:dyDescent="0.3">
      <c r="P451414" s="83"/>
    </row>
    <row r="451415" spans="16:16" x14ac:dyDescent="0.3">
      <c r="P451415" s="83"/>
    </row>
    <row r="451416" spans="16:16" x14ac:dyDescent="0.3">
      <c r="P451416" s="83"/>
    </row>
    <row r="451417" spans="16:16" x14ac:dyDescent="0.3">
      <c r="P451417" s="83"/>
    </row>
    <row r="451418" spans="16:16" x14ac:dyDescent="0.3">
      <c r="P451418" s="83"/>
    </row>
    <row r="451419" spans="16:16" x14ac:dyDescent="0.3">
      <c r="P451419" s="83"/>
    </row>
    <row r="451420" spans="16:16" x14ac:dyDescent="0.3">
      <c r="P451420" s="83"/>
    </row>
    <row r="451421" spans="16:16" x14ac:dyDescent="0.3">
      <c r="P451421" s="83"/>
    </row>
    <row r="451422" spans="16:16" x14ac:dyDescent="0.3">
      <c r="P451422" s="83"/>
    </row>
    <row r="451423" spans="16:16" x14ac:dyDescent="0.3">
      <c r="P451423" s="83"/>
    </row>
    <row r="451424" spans="16:16" x14ac:dyDescent="0.3">
      <c r="P451424" s="83"/>
    </row>
    <row r="451425" spans="16:16" x14ac:dyDescent="0.3">
      <c r="P451425" s="83"/>
    </row>
    <row r="451426" spans="16:16" x14ac:dyDescent="0.3">
      <c r="P451426" s="83"/>
    </row>
    <row r="451427" spans="16:16" x14ac:dyDescent="0.3">
      <c r="P451427" s="83"/>
    </row>
    <row r="451428" spans="16:16" x14ac:dyDescent="0.3">
      <c r="P451428" s="83"/>
    </row>
    <row r="451429" spans="16:16" x14ac:dyDescent="0.3">
      <c r="P451429" s="83"/>
    </row>
    <row r="451430" spans="16:16" x14ac:dyDescent="0.3">
      <c r="P451430" s="83"/>
    </row>
    <row r="451431" spans="16:16" x14ac:dyDescent="0.3">
      <c r="P451431" s="83"/>
    </row>
    <row r="451432" spans="16:16" x14ac:dyDescent="0.3">
      <c r="P451432" s="83"/>
    </row>
    <row r="451433" spans="16:16" x14ac:dyDescent="0.3">
      <c r="P451433" s="83"/>
    </row>
    <row r="451434" spans="16:16" x14ac:dyDescent="0.3">
      <c r="P451434" s="83"/>
    </row>
    <row r="451435" spans="16:16" x14ac:dyDescent="0.3">
      <c r="P451435" s="83"/>
    </row>
    <row r="451436" spans="16:16" x14ac:dyDescent="0.3">
      <c r="P451436" s="83"/>
    </row>
    <row r="451437" spans="16:16" x14ac:dyDescent="0.3">
      <c r="P451437" s="83"/>
    </row>
    <row r="451438" spans="16:16" x14ac:dyDescent="0.3">
      <c r="P451438" s="83"/>
    </row>
    <row r="451439" spans="16:16" x14ac:dyDescent="0.3">
      <c r="P451439" s="83"/>
    </row>
    <row r="451440" spans="16:16" x14ac:dyDescent="0.3">
      <c r="P451440" s="83"/>
    </row>
    <row r="451441" spans="16:16" x14ac:dyDescent="0.3">
      <c r="P451441" s="83"/>
    </row>
    <row r="451442" spans="16:16" x14ac:dyDescent="0.3">
      <c r="P451442" s="83"/>
    </row>
    <row r="451443" spans="16:16" x14ac:dyDescent="0.3">
      <c r="P451443" s="83"/>
    </row>
    <row r="451444" spans="16:16" x14ac:dyDescent="0.3">
      <c r="P451444" s="83"/>
    </row>
    <row r="451445" spans="16:16" x14ac:dyDescent="0.3">
      <c r="P451445" s="83"/>
    </row>
    <row r="451446" spans="16:16" x14ac:dyDescent="0.3">
      <c r="P451446" s="83"/>
    </row>
    <row r="451447" spans="16:16" x14ac:dyDescent="0.3">
      <c r="P451447" s="83"/>
    </row>
    <row r="451448" spans="16:16" x14ac:dyDescent="0.3">
      <c r="P451448" s="83"/>
    </row>
    <row r="451449" spans="16:16" x14ac:dyDescent="0.3">
      <c r="P451449" s="83"/>
    </row>
    <row r="451450" spans="16:16" x14ac:dyDescent="0.3">
      <c r="P451450" s="83"/>
    </row>
    <row r="451451" spans="16:16" x14ac:dyDescent="0.3">
      <c r="P451451" s="83"/>
    </row>
    <row r="451452" spans="16:16" x14ac:dyDescent="0.3">
      <c r="P451452" s="83"/>
    </row>
    <row r="451453" spans="16:16" x14ac:dyDescent="0.3">
      <c r="P451453" s="83"/>
    </row>
    <row r="451454" spans="16:16" x14ac:dyDescent="0.3">
      <c r="P451454" s="83"/>
    </row>
    <row r="451455" spans="16:16" x14ac:dyDescent="0.3">
      <c r="P451455" s="83"/>
    </row>
    <row r="451456" spans="16:16" x14ac:dyDescent="0.3">
      <c r="P451456" s="83"/>
    </row>
    <row r="451457" spans="16:16" x14ac:dyDescent="0.3">
      <c r="P451457" s="83"/>
    </row>
    <row r="451458" spans="16:16" x14ac:dyDescent="0.3">
      <c r="P451458" s="83"/>
    </row>
    <row r="451459" spans="16:16" x14ac:dyDescent="0.3">
      <c r="P451459" s="83"/>
    </row>
    <row r="451460" spans="16:16" x14ac:dyDescent="0.3">
      <c r="P451460" s="83"/>
    </row>
    <row r="451461" spans="16:16" x14ac:dyDescent="0.3">
      <c r="P451461" s="83"/>
    </row>
    <row r="451462" spans="16:16" x14ac:dyDescent="0.3">
      <c r="P451462" s="83"/>
    </row>
    <row r="451463" spans="16:16" x14ac:dyDescent="0.3">
      <c r="P451463" s="83"/>
    </row>
    <row r="451464" spans="16:16" x14ac:dyDescent="0.3">
      <c r="P451464" s="83"/>
    </row>
    <row r="451465" spans="16:16" x14ac:dyDescent="0.3">
      <c r="P451465" s="83"/>
    </row>
    <row r="451466" spans="16:16" x14ac:dyDescent="0.3">
      <c r="P451466" s="83"/>
    </row>
    <row r="451467" spans="16:16" x14ac:dyDescent="0.3">
      <c r="P451467" s="83"/>
    </row>
    <row r="451468" spans="16:16" x14ac:dyDescent="0.3">
      <c r="P451468" s="83"/>
    </row>
    <row r="451469" spans="16:16" x14ac:dyDescent="0.3">
      <c r="P451469" s="83"/>
    </row>
    <row r="451470" spans="16:16" x14ac:dyDescent="0.3">
      <c r="P451470" s="83"/>
    </row>
    <row r="451471" spans="16:16" x14ac:dyDescent="0.3">
      <c r="P451471" s="83"/>
    </row>
    <row r="451472" spans="16:16" x14ac:dyDescent="0.3">
      <c r="P451472" s="83"/>
    </row>
    <row r="451473" spans="16:16" x14ac:dyDescent="0.3">
      <c r="P451473" s="83"/>
    </row>
    <row r="451474" spans="16:16" x14ac:dyDescent="0.3">
      <c r="P451474" s="83"/>
    </row>
    <row r="451475" spans="16:16" x14ac:dyDescent="0.3">
      <c r="P451475" s="83"/>
    </row>
    <row r="451476" spans="16:16" x14ac:dyDescent="0.3">
      <c r="P451476" s="83"/>
    </row>
    <row r="451477" spans="16:16" x14ac:dyDescent="0.3">
      <c r="P451477" s="83"/>
    </row>
    <row r="451478" spans="16:16" x14ac:dyDescent="0.3">
      <c r="P451478" s="83"/>
    </row>
    <row r="451479" spans="16:16" x14ac:dyDescent="0.3">
      <c r="P451479" s="83"/>
    </row>
    <row r="451480" spans="16:16" x14ac:dyDescent="0.3">
      <c r="P451480" s="83"/>
    </row>
    <row r="451481" spans="16:16" x14ac:dyDescent="0.3">
      <c r="P451481" s="83"/>
    </row>
    <row r="451482" spans="16:16" x14ac:dyDescent="0.3">
      <c r="P451482" s="83"/>
    </row>
    <row r="451483" spans="16:16" x14ac:dyDescent="0.3">
      <c r="P451483" s="83"/>
    </row>
    <row r="451484" spans="16:16" x14ac:dyDescent="0.3">
      <c r="P451484" s="83"/>
    </row>
    <row r="451485" spans="16:16" x14ac:dyDescent="0.3">
      <c r="P451485" s="83"/>
    </row>
    <row r="451486" spans="16:16" x14ac:dyDescent="0.3">
      <c r="P451486" s="83"/>
    </row>
    <row r="451487" spans="16:16" x14ac:dyDescent="0.3">
      <c r="P451487" s="83"/>
    </row>
    <row r="451488" spans="16:16" x14ac:dyDescent="0.3">
      <c r="P451488" s="83"/>
    </row>
    <row r="451489" spans="16:16" x14ac:dyDescent="0.3">
      <c r="P451489" s="83"/>
    </row>
    <row r="451490" spans="16:16" x14ac:dyDescent="0.3">
      <c r="P451490" s="83"/>
    </row>
    <row r="451491" spans="16:16" x14ac:dyDescent="0.3">
      <c r="P451491" s="83"/>
    </row>
    <row r="451492" spans="16:16" x14ac:dyDescent="0.3">
      <c r="P451492" s="83"/>
    </row>
    <row r="451493" spans="16:16" x14ac:dyDescent="0.3">
      <c r="P451493" s="83"/>
    </row>
    <row r="451494" spans="16:16" x14ac:dyDescent="0.3">
      <c r="P451494" s="83"/>
    </row>
    <row r="451495" spans="16:16" x14ac:dyDescent="0.3">
      <c r="P451495" s="83"/>
    </row>
    <row r="451496" spans="16:16" x14ac:dyDescent="0.3">
      <c r="P451496" s="83"/>
    </row>
    <row r="451497" spans="16:16" x14ac:dyDescent="0.3">
      <c r="P451497" s="83"/>
    </row>
    <row r="451498" spans="16:16" x14ac:dyDescent="0.3">
      <c r="P451498" s="83"/>
    </row>
    <row r="451499" spans="16:16" x14ac:dyDescent="0.3">
      <c r="P451499" s="83"/>
    </row>
    <row r="451500" spans="16:16" x14ac:dyDescent="0.3">
      <c r="P451500" s="83"/>
    </row>
    <row r="451501" spans="16:16" x14ac:dyDescent="0.3">
      <c r="P451501" s="83"/>
    </row>
    <row r="451502" spans="16:16" x14ac:dyDescent="0.3">
      <c r="P451502" s="83"/>
    </row>
    <row r="451503" spans="16:16" x14ac:dyDescent="0.3">
      <c r="P451503" s="83"/>
    </row>
    <row r="451504" spans="16:16" x14ac:dyDescent="0.3">
      <c r="P451504" s="83"/>
    </row>
    <row r="451505" spans="16:16" x14ac:dyDescent="0.3">
      <c r="P451505" s="83"/>
    </row>
    <row r="451506" spans="16:16" x14ac:dyDescent="0.3">
      <c r="P451506" s="83"/>
    </row>
    <row r="451507" spans="16:16" x14ac:dyDescent="0.3">
      <c r="P451507" s="83"/>
    </row>
    <row r="451508" spans="16:16" x14ac:dyDescent="0.3">
      <c r="P451508" s="83"/>
    </row>
    <row r="451509" spans="16:16" x14ac:dyDescent="0.3">
      <c r="P451509" s="83"/>
    </row>
    <row r="451510" spans="16:16" x14ac:dyDescent="0.3">
      <c r="P451510" s="83"/>
    </row>
    <row r="451511" spans="16:16" x14ac:dyDescent="0.3">
      <c r="P451511" s="83"/>
    </row>
    <row r="451512" spans="16:16" x14ac:dyDescent="0.3">
      <c r="P451512" s="83"/>
    </row>
    <row r="451513" spans="16:16" x14ac:dyDescent="0.3">
      <c r="P451513" s="83"/>
    </row>
    <row r="451514" spans="16:16" x14ac:dyDescent="0.3">
      <c r="P451514" s="83"/>
    </row>
    <row r="451515" spans="16:16" x14ac:dyDescent="0.3">
      <c r="P451515" s="83"/>
    </row>
    <row r="451516" spans="16:16" x14ac:dyDescent="0.3">
      <c r="P451516" s="83"/>
    </row>
    <row r="451517" spans="16:16" x14ac:dyDescent="0.3">
      <c r="P451517" s="83"/>
    </row>
    <row r="451518" spans="16:16" x14ac:dyDescent="0.3">
      <c r="P451518" s="83"/>
    </row>
    <row r="451519" spans="16:16" x14ac:dyDescent="0.3">
      <c r="P451519" s="83"/>
    </row>
    <row r="451520" spans="16:16" x14ac:dyDescent="0.3">
      <c r="P451520" s="83"/>
    </row>
    <row r="451521" spans="16:16" x14ac:dyDescent="0.3">
      <c r="P451521" s="83"/>
    </row>
    <row r="451522" spans="16:16" x14ac:dyDescent="0.3">
      <c r="P451522" s="83"/>
    </row>
    <row r="451523" spans="16:16" x14ac:dyDescent="0.3">
      <c r="P451523" s="83"/>
    </row>
    <row r="451524" spans="16:16" x14ac:dyDescent="0.3">
      <c r="P451524" s="83"/>
    </row>
    <row r="451525" spans="16:16" x14ac:dyDescent="0.3">
      <c r="P451525" s="83"/>
    </row>
    <row r="451526" spans="16:16" x14ac:dyDescent="0.3">
      <c r="P451526" s="83"/>
    </row>
    <row r="451527" spans="16:16" x14ac:dyDescent="0.3">
      <c r="P451527" s="83"/>
    </row>
    <row r="451528" spans="16:16" x14ac:dyDescent="0.3">
      <c r="P451528" s="83"/>
    </row>
    <row r="451529" spans="16:16" x14ac:dyDescent="0.3">
      <c r="P451529" s="83"/>
    </row>
    <row r="451530" spans="16:16" x14ac:dyDescent="0.3">
      <c r="P451530" s="83"/>
    </row>
    <row r="451531" spans="16:16" x14ac:dyDescent="0.3">
      <c r="P451531" s="83"/>
    </row>
    <row r="451532" spans="16:16" x14ac:dyDescent="0.3">
      <c r="P451532" s="83"/>
    </row>
    <row r="451533" spans="16:16" x14ac:dyDescent="0.3">
      <c r="P451533" s="83"/>
    </row>
    <row r="451534" spans="16:16" x14ac:dyDescent="0.3">
      <c r="P451534" s="83"/>
    </row>
    <row r="451535" spans="16:16" x14ac:dyDescent="0.3">
      <c r="P451535" s="83"/>
    </row>
    <row r="451536" spans="16:16" x14ac:dyDescent="0.3">
      <c r="P451536" s="83"/>
    </row>
    <row r="451537" spans="16:16" x14ac:dyDescent="0.3">
      <c r="P451537" s="83"/>
    </row>
    <row r="451538" spans="16:16" x14ac:dyDescent="0.3">
      <c r="P451538" s="83"/>
    </row>
    <row r="451539" spans="16:16" x14ac:dyDescent="0.3">
      <c r="P451539" s="83"/>
    </row>
    <row r="451540" spans="16:16" x14ac:dyDescent="0.3">
      <c r="P451540" s="83"/>
    </row>
    <row r="451541" spans="16:16" x14ac:dyDescent="0.3">
      <c r="P451541" s="83"/>
    </row>
    <row r="451542" spans="16:16" x14ac:dyDescent="0.3">
      <c r="P451542" s="83"/>
    </row>
    <row r="451543" spans="16:16" x14ac:dyDescent="0.3">
      <c r="P451543" s="83"/>
    </row>
    <row r="451544" spans="16:16" x14ac:dyDescent="0.3">
      <c r="P451544" s="83"/>
    </row>
    <row r="451545" spans="16:16" x14ac:dyDescent="0.3">
      <c r="P451545" s="83"/>
    </row>
    <row r="451546" spans="16:16" x14ac:dyDescent="0.3">
      <c r="P451546" s="83"/>
    </row>
    <row r="451547" spans="16:16" x14ac:dyDescent="0.3">
      <c r="P451547" s="83"/>
    </row>
    <row r="451548" spans="16:16" x14ac:dyDescent="0.3">
      <c r="P451548" s="83"/>
    </row>
    <row r="451549" spans="16:16" x14ac:dyDescent="0.3">
      <c r="P451549" s="83"/>
    </row>
    <row r="451550" spans="16:16" x14ac:dyDescent="0.3">
      <c r="P451550" s="83"/>
    </row>
    <row r="451551" spans="16:16" x14ac:dyDescent="0.3">
      <c r="P451551" s="83"/>
    </row>
    <row r="451552" spans="16:16" x14ac:dyDescent="0.3">
      <c r="P451552" s="83"/>
    </row>
    <row r="451553" spans="16:16" x14ac:dyDescent="0.3">
      <c r="P451553" s="83"/>
    </row>
    <row r="451554" spans="16:16" x14ac:dyDescent="0.3">
      <c r="P451554" s="83"/>
    </row>
    <row r="451555" spans="16:16" x14ac:dyDescent="0.3">
      <c r="P451555" s="83"/>
    </row>
    <row r="451556" spans="16:16" x14ac:dyDescent="0.3">
      <c r="P451556" s="83"/>
    </row>
    <row r="451557" spans="16:16" x14ac:dyDescent="0.3">
      <c r="P451557" s="83"/>
    </row>
    <row r="451558" spans="16:16" x14ac:dyDescent="0.3">
      <c r="P451558" s="83"/>
    </row>
    <row r="451559" spans="16:16" x14ac:dyDescent="0.3">
      <c r="P451559" s="83"/>
    </row>
    <row r="451560" spans="16:16" x14ac:dyDescent="0.3">
      <c r="P451560" s="83"/>
    </row>
    <row r="451561" spans="16:16" x14ac:dyDescent="0.3">
      <c r="P451561" s="83"/>
    </row>
    <row r="451562" spans="16:16" x14ac:dyDescent="0.3">
      <c r="P451562" s="83"/>
    </row>
    <row r="451563" spans="16:16" x14ac:dyDescent="0.3">
      <c r="P451563" s="83"/>
    </row>
    <row r="451564" spans="16:16" x14ac:dyDescent="0.3">
      <c r="P451564" s="83"/>
    </row>
    <row r="451565" spans="16:16" x14ac:dyDescent="0.3">
      <c r="P451565" s="83"/>
    </row>
    <row r="451566" spans="16:16" x14ac:dyDescent="0.3">
      <c r="P451566" s="83"/>
    </row>
    <row r="451567" spans="16:16" x14ac:dyDescent="0.3">
      <c r="P451567" s="83"/>
    </row>
    <row r="451568" spans="16:16" x14ac:dyDescent="0.3">
      <c r="P451568" s="83"/>
    </row>
    <row r="451569" spans="16:16" x14ac:dyDescent="0.3">
      <c r="P451569" s="83"/>
    </row>
    <row r="451570" spans="16:16" x14ac:dyDescent="0.3">
      <c r="P451570" s="83"/>
    </row>
    <row r="451571" spans="16:16" x14ac:dyDescent="0.3">
      <c r="P451571" s="83"/>
    </row>
    <row r="451572" spans="16:16" x14ac:dyDescent="0.3">
      <c r="P451572" s="83"/>
    </row>
    <row r="451573" spans="16:16" x14ac:dyDescent="0.3">
      <c r="P451573" s="83"/>
    </row>
    <row r="451574" spans="16:16" x14ac:dyDescent="0.3">
      <c r="P451574" s="83"/>
    </row>
    <row r="451575" spans="16:16" x14ac:dyDescent="0.3">
      <c r="P451575" s="83"/>
    </row>
    <row r="451576" spans="16:16" x14ac:dyDescent="0.3">
      <c r="P451576" s="83"/>
    </row>
    <row r="451577" spans="16:16" x14ac:dyDescent="0.3">
      <c r="P451577" s="83"/>
    </row>
    <row r="451578" spans="16:16" x14ac:dyDescent="0.3">
      <c r="P451578" s="83"/>
    </row>
    <row r="451579" spans="16:16" x14ac:dyDescent="0.3">
      <c r="P451579" s="83"/>
    </row>
    <row r="451580" spans="16:16" x14ac:dyDescent="0.3">
      <c r="P451580" s="83"/>
    </row>
    <row r="451581" spans="16:16" x14ac:dyDescent="0.3">
      <c r="P451581" s="83"/>
    </row>
    <row r="451582" spans="16:16" x14ac:dyDescent="0.3">
      <c r="P451582" s="83"/>
    </row>
    <row r="451583" spans="16:16" x14ac:dyDescent="0.3">
      <c r="P451583" s="83"/>
    </row>
    <row r="451584" spans="16:16" x14ac:dyDescent="0.3">
      <c r="P451584" s="83"/>
    </row>
    <row r="451585" spans="16:16" x14ac:dyDescent="0.3">
      <c r="P451585" s="83"/>
    </row>
    <row r="451586" spans="16:16" x14ac:dyDescent="0.3">
      <c r="P451586" s="83"/>
    </row>
    <row r="451587" spans="16:16" x14ac:dyDescent="0.3">
      <c r="P451587" s="83"/>
    </row>
    <row r="451588" spans="16:16" x14ac:dyDescent="0.3">
      <c r="P451588" s="83"/>
    </row>
    <row r="451589" spans="16:16" x14ac:dyDescent="0.3">
      <c r="P451589" s="83"/>
    </row>
    <row r="451590" spans="16:16" x14ac:dyDescent="0.3">
      <c r="P451590" s="83"/>
    </row>
    <row r="451591" spans="16:16" x14ac:dyDescent="0.3">
      <c r="P451591" s="83"/>
    </row>
    <row r="451592" spans="16:16" x14ac:dyDescent="0.3">
      <c r="P451592" s="83"/>
    </row>
    <row r="451593" spans="16:16" x14ac:dyDescent="0.3">
      <c r="P451593" s="83"/>
    </row>
    <row r="451594" spans="16:16" x14ac:dyDescent="0.3">
      <c r="P451594" s="83"/>
    </row>
    <row r="451595" spans="16:16" x14ac:dyDescent="0.3">
      <c r="P451595" s="83"/>
    </row>
    <row r="451596" spans="16:16" x14ac:dyDescent="0.3">
      <c r="P451596" s="83"/>
    </row>
    <row r="451597" spans="16:16" x14ac:dyDescent="0.3">
      <c r="P451597" s="83"/>
    </row>
    <row r="451598" spans="16:16" x14ac:dyDescent="0.3">
      <c r="P451598" s="83"/>
    </row>
    <row r="451599" spans="16:16" x14ac:dyDescent="0.3">
      <c r="P451599" s="83"/>
    </row>
    <row r="451600" spans="16:16" x14ac:dyDescent="0.3">
      <c r="P451600" s="83"/>
    </row>
    <row r="451601" spans="16:16" x14ac:dyDescent="0.3">
      <c r="P451601" s="83"/>
    </row>
    <row r="451602" spans="16:16" x14ac:dyDescent="0.3">
      <c r="P451602" s="83"/>
    </row>
    <row r="451603" spans="16:16" x14ac:dyDescent="0.3">
      <c r="P451603" s="83"/>
    </row>
    <row r="451604" spans="16:16" x14ac:dyDescent="0.3">
      <c r="P451604" s="83"/>
    </row>
    <row r="451605" spans="16:16" x14ac:dyDescent="0.3">
      <c r="P451605" s="83"/>
    </row>
    <row r="451606" spans="16:16" x14ac:dyDescent="0.3">
      <c r="P451606" s="83"/>
    </row>
    <row r="451607" spans="16:16" x14ac:dyDescent="0.3">
      <c r="P451607" s="83"/>
    </row>
    <row r="451608" spans="16:16" x14ac:dyDescent="0.3">
      <c r="P451608" s="83"/>
    </row>
    <row r="451609" spans="16:16" x14ac:dyDescent="0.3">
      <c r="P451609" s="83"/>
    </row>
    <row r="451610" spans="16:16" x14ac:dyDescent="0.3">
      <c r="P451610" s="83"/>
    </row>
    <row r="451611" spans="16:16" x14ac:dyDescent="0.3">
      <c r="P451611" s="83"/>
    </row>
    <row r="451612" spans="16:16" x14ac:dyDescent="0.3">
      <c r="P451612" s="83"/>
    </row>
    <row r="451613" spans="16:16" x14ac:dyDescent="0.3">
      <c r="P451613" s="83"/>
    </row>
    <row r="451614" spans="16:16" x14ac:dyDescent="0.3">
      <c r="P451614" s="83"/>
    </row>
    <row r="451615" spans="16:16" x14ac:dyDescent="0.3">
      <c r="P451615" s="83"/>
    </row>
    <row r="451616" spans="16:16" x14ac:dyDescent="0.3">
      <c r="P451616" s="83"/>
    </row>
    <row r="451617" spans="16:16" x14ac:dyDescent="0.3">
      <c r="P451617" s="83"/>
    </row>
    <row r="451618" spans="16:16" x14ac:dyDescent="0.3">
      <c r="P451618" s="83"/>
    </row>
    <row r="451619" spans="16:16" x14ac:dyDescent="0.3">
      <c r="P451619" s="83"/>
    </row>
    <row r="451620" spans="16:16" x14ac:dyDescent="0.3">
      <c r="P451620" s="83"/>
    </row>
    <row r="451621" spans="16:16" x14ac:dyDescent="0.3">
      <c r="P451621" s="83"/>
    </row>
    <row r="451622" spans="16:16" x14ac:dyDescent="0.3">
      <c r="P451622" s="83"/>
    </row>
    <row r="451623" spans="16:16" x14ac:dyDescent="0.3">
      <c r="P451623" s="83"/>
    </row>
    <row r="451624" spans="16:16" x14ac:dyDescent="0.3">
      <c r="P451624" s="83"/>
    </row>
    <row r="451625" spans="16:16" x14ac:dyDescent="0.3">
      <c r="P451625" s="83"/>
    </row>
    <row r="451626" spans="16:16" x14ac:dyDescent="0.3">
      <c r="P451626" s="83"/>
    </row>
    <row r="451627" spans="16:16" x14ac:dyDescent="0.3">
      <c r="P451627" s="83"/>
    </row>
    <row r="451628" spans="16:16" x14ac:dyDescent="0.3">
      <c r="P451628" s="83"/>
    </row>
    <row r="451629" spans="16:16" x14ac:dyDescent="0.3">
      <c r="P451629" s="83"/>
    </row>
    <row r="451630" spans="16:16" x14ac:dyDescent="0.3">
      <c r="P451630" s="83"/>
    </row>
    <row r="451631" spans="16:16" x14ac:dyDescent="0.3">
      <c r="P451631" s="83"/>
    </row>
    <row r="451632" spans="16:16" x14ac:dyDescent="0.3">
      <c r="P451632" s="83"/>
    </row>
    <row r="451633" spans="16:16" x14ac:dyDescent="0.3">
      <c r="P451633" s="83"/>
    </row>
    <row r="451634" spans="16:16" x14ac:dyDescent="0.3">
      <c r="P451634" s="83"/>
    </row>
    <row r="451635" spans="16:16" x14ac:dyDescent="0.3">
      <c r="P451635" s="83"/>
    </row>
    <row r="451636" spans="16:16" x14ac:dyDescent="0.3">
      <c r="P451636" s="83"/>
    </row>
    <row r="451637" spans="16:16" x14ac:dyDescent="0.3">
      <c r="P451637" s="83"/>
    </row>
    <row r="451638" spans="16:16" x14ac:dyDescent="0.3">
      <c r="P451638" s="83"/>
    </row>
    <row r="451639" spans="16:16" x14ac:dyDescent="0.3">
      <c r="P451639" s="83"/>
    </row>
    <row r="451640" spans="16:16" x14ac:dyDescent="0.3">
      <c r="P451640" s="83"/>
    </row>
    <row r="451641" spans="16:16" x14ac:dyDescent="0.3">
      <c r="P451641" s="83"/>
    </row>
    <row r="451642" spans="16:16" x14ac:dyDescent="0.3">
      <c r="P451642" s="83"/>
    </row>
    <row r="451643" spans="16:16" x14ac:dyDescent="0.3">
      <c r="P451643" s="83"/>
    </row>
    <row r="451644" spans="16:16" x14ac:dyDescent="0.3">
      <c r="P451644" s="83"/>
    </row>
    <row r="451645" spans="16:16" x14ac:dyDescent="0.3">
      <c r="P451645" s="83"/>
    </row>
    <row r="451646" spans="16:16" x14ac:dyDescent="0.3">
      <c r="P451646" s="83"/>
    </row>
    <row r="451647" spans="16:16" x14ac:dyDescent="0.3">
      <c r="P451647" s="83"/>
    </row>
    <row r="451648" spans="16:16" x14ac:dyDescent="0.3">
      <c r="P451648" s="83"/>
    </row>
    <row r="451649" spans="16:16" x14ac:dyDescent="0.3">
      <c r="P451649" s="83"/>
    </row>
    <row r="451650" spans="16:16" x14ac:dyDescent="0.3">
      <c r="P451650" s="83"/>
    </row>
    <row r="451651" spans="16:16" x14ac:dyDescent="0.3">
      <c r="P451651" s="83"/>
    </row>
    <row r="451652" spans="16:16" x14ac:dyDescent="0.3">
      <c r="P451652" s="83"/>
    </row>
    <row r="451653" spans="16:16" x14ac:dyDescent="0.3">
      <c r="P451653" s="83"/>
    </row>
    <row r="451654" spans="16:16" x14ac:dyDescent="0.3">
      <c r="P451654" s="83"/>
    </row>
    <row r="451655" spans="16:16" x14ac:dyDescent="0.3">
      <c r="P451655" s="83"/>
    </row>
    <row r="451656" spans="16:16" x14ac:dyDescent="0.3">
      <c r="P451656" s="83"/>
    </row>
    <row r="451657" spans="16:16" x14ac:dyDescent="0.3">
      <c r="P451657" s="83"/>
    </row>
    <row r="451658" spans="16:16" x14ac:dyDescent="0.3">
      <c r="P451658" s="83"/>
    </row>
    <row r="451659" spans="16:16" x14ac:dyDescent="0.3">
      <c r="P451659" s="83"/>
    </row>
    <row r="451660" spans="16:16" x14ac:dyDescent="0.3">
      <c r="P451660" s="83"/>
    </row>
    <row r="451661" spans="16:16" x14ac:dyDescent="0.3">
      <c r="P451661" s="83"/>
    </row>
    <row r="451662" spans="16:16" x14ac:dyDescent="0.3">
      <c r="P451662" s="83"/>
    </row>
    <row r="451663" spans="16:16" x14ac:dyDescent="0.3">
      <c r="P451663" s="83"/>
    </row>
    <row r="451664" spans="16:16" x14ac:dyDescent="0.3">
      <c r="P451664" s="83"/>
    </row>
    <row r="451665" spans="16:16" x14ac:dyDescent="0.3">
      <c r="P451665" s="83"/>
    </row>
    <row r="451666" spans="16:16" x14ac:dyDescent="0.3">
      <c r="P451666" s="83"/>
    </row>
    <row r="451667" spans="16:16" x14ac:dyDescent="0.3">
      <c r="P451667" s="83"/>
    </row>
    <row r="451668" spans="16:16" x14ac:dyDescent="0.3">
      <c r="P451668" s="83"/>
    </row>
    <row r="451669" spans="16:16" x14ac:dyDescent="0.3">
      <c r="P451669" s="83"/>
    </row>
    <row r="451670" spans="16:16" x14ac:dyDescent="0.3">
      <c r="P451670" s="83"/>
    </row>
    <row r="451671" spans="16:16" x14ac:dyDescent="0.3">
      <c r="P451671" s="83"/>
    </row>
    <row r="451672" spans="16:16" x14ac:dyDescent="0.3">
      <c r="P451672" s="83"/>
    </row>
    <row r="451673" spans="16:16" x14ac:dyDescent="0.3">
      <c r="P451673" s="83"/>
    </row>
    <row r="451674" spans="16:16" x14ac:dyDescent="0.3">
      <c r="P451674" s="83"/>
    </row>
    <row r="451675" spans="16:16" x14ac:dyDescent="0.3">
      <c r="P451675" s="83"/>
    </row>
    <row r="451676" spans="16:16" x14ac:dyDescent="0.3">
      <c r="P451676" s="83"/>
    </row>
    <row r="451677" spans="16:16" x14ac:dyDescent="0.3">
      <c r="P451677" s="83"/>
    </row>
    <row r="451678" spans="16:16" x14ac:dyDescent="0.3">
      <c r="P451678" s="83"/>
    </row>
    <row r="451679" spans="16:16" x14ac:dyDescent="0.3">
      <c r="P451679" s="83"/>
    </row>
    <row r="451680" spans="16:16" x14ac:dyDescent="0.3">
      <c r="P451680" s="83"/>
    </row>
    <row r="451681" spans="16:16" x14ac:dyDescent="0.3">
      <c r="P451681" s="83"/>
    </row>
    <row r="451682" spans="16:16" x14ac:dyDescent="0.3">
      <c r="P451682" s="83"/>
    </row>
    <row r="451683" spans="16:16" x14ac:dyDescent="0.3">
      <c r="P451683" s="83"/>
    </row>
    <row r="451684" spans="16:16" x14ac:dyDescent="0.3">
      <c r="P451684" s="83"/>
    </row>
    <row r="451685" spans="16:16" x14ac:dyDescent="0.3">
      <c r="P451685" s="83"/>
    </row>
    <row r="451686" spans="16:16" x14ac:dyDescent="0.3">
      <c r="P451686" s="83"/>
    </row>
    <row r="451687" spans="16:16" x14ac:dyDescent="0.3">
      <c r="P451687" s="83"/>
    </row>
    <row r="451688" spans="16:16" x14ac:dyDescent="0.3">
      <c r="P451688" s="83"/>
    </row>
    <row r="451689" spans="16:16" x14ac:dyDescent="0.3">
      <c r="P451689" s="83"/>
    </row>
    <row r="451690" spans="16:16" x14ac:dyDescent="0.3">
      <c r="P451690" s="83"/>
    </row>
    <row r="451691" spans="16:16" x14ac:dyDescent="0.3">
      <c r="P451691" s="83"/>
    </row>
    <row r="451692" spans="16:16" x14ac:dyDescent="0.3">
      <c r="P451692" s="83"/>
    </row>
    <row r="451693" spans="16:16" x14ac:dyDescent="0.3">
      <c r="P451693" s="83"/>
    </row>
    <row r="451694" spans="16:16" x14ac:dyDescent="0.3">
      <c r="P451694" s="83"/>
    </row>
    <row r="451695" spans="16:16" x14ac:dyDescent="0.3">
      <c r="P451695" s="83"/>
    </row>
    <row r="451696" spans="16:16" x14ac:dyDescent="0.3">
      <c r="P451696" s="83"/>
    </row>
    <row r="451697" spans="16:16" x14ac:dyDescent="0.3">
      <c r="P451697" s="83"/>
    </row>
    <row r="451698" spans="16:16" x14ac:dyDescent="0.3">
      <c r="P451698" s="83"/>
    </row>
    <row r="451699" spans="16:16" x14ac:dyDescent="0.3">
      <c r="P451699" s="83"/>
    </row>
    <row r="451700" spans="16:16" x14ac:dyDescent="0.3">
      <c r="P451700" s="83"/>
    </row>
    <row r="451701" spans="16:16" x14ac:dyDescent="0.3">
      <c r="P451701" s="83"/>
    </row>
    <row r="451702" spans="16:16" x14ac:dyDescent="0.3">
      <c r="P451702" s="83"/>
    </row>
    <row r="451703" spans="16:16" x14ac:dyDescent="0.3">
      <c r="P451703" s="83"/>
    </row>
    <row r="451704" spans="16:16" x14ac:dyDescent="0.3">
      <c r="P451704" s="83"/>
    </row>
    <row r="451705" spans="16:16" x14ac:dyDescent="0.3">
      <c r="P451705" s="83"/>
    </row>
    <row r="451706" spans="16:16" x14ac:dyDescent="0.3">
      <c r="P451706" s="83"/>
    </row>
    <row r="451707" spans="16:16" x14ac:dyDescent="0.3">
      <c r="P451707" s="83"/>
    </row>
    <row r="451708" spans="16:16" x14ac:dyDescent="0.3">
      <c r="P451708" s="83"/>
    </row>
    <row r="451709" spans="16:16" x14ac:dyDescent="0.3">
      <c r="P451709" s="83"/>
    </row>
    <row r="451710" spans="16:16" x14ac:dyDescent="0.3">
      <c r="P451710" s="83"/>
    </row>
    <row r="451711" spans="16:16" x14ac:dyDescent="0.3">
      <c r="P451711" s="83"/>
    </row>
    <row r="451712" spans="16:16" x14ac:dyDescent="0.3">
      <c r="P451712" s="83"/>
    </row>
    <row r="451713" spans="16:16" x14ac:dyDescent="0.3">
      <c r="P451713" s="83"/>
    </row>
    <row r="451714" spans="16:16" x14ac:dyDescent="0.3">
      <c r="P451714" s="83"/>
    </row>
    <row r="451715" spans="16:16" x14ac:dyDescent="0.3">
      <c r="P451715" s="83"/>
    </row>
    <row r="451716" spans="16:16" x14ac:dyDescent="0.3">
      <c r="P451716" s="83"/>
    </row>
    <row r="451717" spans="16:16" x14ac:dyDescent="0.3">
      <c r="P451717" s="83"/>
    </row>
    <row r="451718" spans="16:16" x14ac:dyDescent="0.3">
      <c r="P451718" s="83"/>
    </row>
    <row r="451719" spans="16:16" x14ac:dyDescent="0.3">
      <c r="P451719" s="83"/>
    </row>
    <row r="451720" spans="16:16" x14ac:dyDescent="0.3">
      <c r="P451720" s="83"/>
    </row>
    <row r="451721" spans="16:16" x14ac:dyDescent="0.3">
      <c r="P451721" s="83"/>
    </row>
    <row r="451722" spans="16:16" x14ac:dyDescent="0.3">
      <c r="P451722" s="83"/>
    </row>
    <row r="451723" spans="16:16" x14ac:dyDescent="0.3">
      <c r="P451723" s="83"/>
    </row>
    <row r="451724" spans="16:16" x14ac:dyDescent="0.3">
      <c r="P451724" s="83"/>
    </row>
    <row r="451725" spans="16:16" x14ac:dyDescent="0.3">
      <c r="P451725" s="83"/>
    </row>
    <row r="451726" spans="16:16" x14ac:dyDescent="0.3">
      <c r="P451726" s="83"/>
    </row>
    <row r="451727" spans="16:16" x14ac:dyDescent="0.3">
      <c r="P451727" s="83"/>
    </row>
    <row r="451728" spans="16:16" x14ac:dyDescent="0.3">
      <c r="P451728" s="83"/>
    </row>
    <row r="451729" spans="16:16" x14ac:dyDescent="0.3">
      <c r="P451729" s="83"/>
    </row>
    <row r="451730" spans="16:16" x14ac:dyDescent="0.3">
      <c r="P451730" s="83"/>
    </row>
    <row r="451731" spans="16:16" x14ac:dyDescent="0.3">
      <c r="P451731" s="83"/>
    </row>
    <row r="451732" spans="16:16" x14ac:dyDescent="0.3">
      <c r="P451732" s="83"/>
    </row>
    <row r="451733" spans="16:16" x14ac:dyDescent="0.3">
      <c r="P451733" s="83"/>
    </row>
    <row r="451734" spans="16:16" x14ac:dyDescent="0.3">
      <c r="P451734" s="83"/>
    </row>
    <row r="451735" spans="16:16" x14ac:dyDescent="0.3">
      <c r="P451735" s="83"/>
    </row>
    <row r="451736" spans="16:16" x14ac:dyDescent="0.3">
      <c r="P451736" s="83"/>
    </row>
    <row r="451737" spans="16:16" x14ac:dyDescent="0.3">
      <c r="P451737" s="83"/>
    </row>
    <row r="451738" spans="16:16" x14ac:dyDescent="0.3">
      <c r="P451738" s="83"/>
    </row>
    <row r="451739" spans="16:16" x14ac:dyDescent="0.3">
      <c r="P451739" s="83"/>
    </row>
    <row r="451740" spans="16:16" x14ac:dyDescent="0.3">
      <c r="P451740" s="83"/>
    </row>
    <row r="451741" spans="16:16" x14ac:dyDescent="0.3">
      <c r="P451741" s="83"/>
    </row>
    <row r="451742" spans="16:16" x14ac:dyDescent="0.3">
      <c r="P451742" s="83"/>
    </row>
    <row r="451743" spans="16:16" x14ac:dyDescent="0.3">
      <c r="P451743" s="83"/>
    </row>
    <row r="451744" spans="16:16" x14ac:dyDescent="0.3">
      <c r="P451744" s="83"/>
    </row>
    <row r="451745" spans="16:16" x14ac:dyDescent="0.3">
      <c r="P451745" s="83"/>
    </row>
    <row r="451746" spans="16:16" x14ac:dyDescent="0.3">
      <c r="P451746" s="83"/>
    </row>
    <row r="451747" spans="16:16" x14ac:dyDescent="0.3">
      <c r="P451747" s="83"/>
    </row>
    <row r="451748" spans="16:16" x14ac:dyDescent="0.3">
      <c r="P451748" s="83"/>
    </row>
    <row r="451749" spans="16:16" x14ac:dyDescent="0.3">
      <c r="P451749" s="83"/>
    </row>
    <row r="451750" spans="16:16" x14ac:dyDescent="0.3">
      <c r="P451750" s="83"/>
    </row>
    <row r="451751" spans="16:16" x14ac:dyDescent="0.3">
      <c r="P451751" s="83"/>
    </row>
    <row r="451752" spans="16:16" x14ac:dyDescent="0.3">
      <c r="P451752" s="83"/>
    </row>
    <row r="451753" spans="16:16" x14ac:dyDescent="0.3">
      <c r="P451753" s="83"/>
    </row>
    <row r="451754" spans="16:16" x14ac:dyDescent="0.3">
      <c r="P451754" s="83"/>
    </row>
    <row r="451755" spans="16:16" x14ac:dyDescent="0.3">
      <c r="P451755" s="83"/>
    </row>
    <row r="451756" spans="16:16" x14ac:dyDescent="0.3">
      <c r="P451756" s="83"/>
    </row>
    <row r="451757" spans="16:16" x14ac:dyDescent="0.3">
      <c r="P451757" s="83"/>
    </row>
    <row r="451758" spans="16:16" x14ac:dyDescent="0.3">
      <c r="P451758" s="83"/>
    </row>
    <row r="451759" spans="16:16" x14ac:dyDescent="0.3">
      <c r="P451759" s="83"/>
    </row>
    <row r="451760" spans="16:16" x14ac:dyDescent="0.3">
      <c r="P451760" s="83"/>
    </row>
    <row r="451761" spans="16:16" x14ac:dyDescent="0.3">
      <c r="P451761" s="83"/>
    </row>
    <row r="451762" spans="16:16" x14ac:dyDescent="0.3">
      <c r="P451762" s="83"/>
    </row>
    <row r="451763" spans="16:16" x14ac:dyDescent="0.3">
      <c r="P451763" s="83"/>
    </row>
    <row r="451764" spans="16:16" x14ac:dyDescent="0.3">
      <c r="P451764" s="83"/>
    </row>
    <row r="451765" spans="16:16" x14ac:dyDescent="0.3">
      <c r="P451765" s="83"/>
    </row>
    <row r="451766" spans="16:16" x14ac:dyDescent="0.3">
      <c r="P451766" s="83"/>
    </row>
    <row r="451767" spans="16:16" x14ac:dyDescent="0.3">
      <c r="P451767" s="83"/>
    </row>
    <row r="451768" spans="16:16" x14ac:dyDescent="0.3">
      <c r="P451768" s="83"/>
    </row>
    <row r="451769" spans="16:16" x14ac:dyDescent="0.3">
      <c r="P451769" s="83"/>
    </row>
    <row r="451770" spans="16:16" x14ac:dyDescent="0.3">
      <c r="P451770" s="83"/>
    </row>
    <row r="451771" spans="16:16" x14ac:dyDescent="0.3">
      <c r="P451771" s="83"/>
    </row>
    <row r="451772" spans="16:16" x14ac:dyDescent="0.3">
      <c r="P451772" s="83"/>
    </row>
    <row r="451773" spans="16:16" x14ac:dyDescent="0.3">
      <c r="P451773" s="83"/>
    </row>
    <row r="451774" spans="16:16" x14ac:dyDescent="0.3">
      <c r="P451774" s="83"/>
    </row>
    <row r="451775" spans="16:16" x14ac:dyDescent="0.3">
      <c r="P451775" s="83"/>
    </row>
    <row r="451776" spans="16:16" x14ac:dyDescent="0.3">
      <c r="P451776" s="83"/>
    </row>
    <row r="451777" spans="16:16" x14ac:dyDescent="0.3">
      <c r="P451777" s="83"/>
    </row>
    <row r="451778" spans="16:16" x14ac:dyDescent="0.3">
      <c r="P451778" s="83"/>
    </row>
    <row r="451779" spans="16:16" x14ac:dyDescent="0.3">
      <c r="P451779" s="83"/>
    </row>
    <row r="451780" spans="16:16" x14ac:dyDescent="0.3">
      <c r="P451780" s="83"/>
    </row>
    <row r="451781" spans="16:16" x14ac:dyDescent="0.3">
      <c r="P451781" s="83"/>
    </row>
    <row r="451782" spans="16:16" x14ac:dyDescent="0.3">
      <c r="P451782" s="83"/>
    </row>
    <row r="451783" spans="16:16" x14ac:dyDescent="0.3">
      <c r="P451783" s="83"/>
    </row>
    <row r="451784" spans="16:16" x14ac:dyDescent="0.3">
      <c r="P451784" s="83"/>
    </row>
    <row r="451785" spans="16:16" x14ac:dyDescent="0.3">
      <c r="P451785" s="83"/>
    </row>
    <row r="451786" spans="16:16" x14ac:dyDescent="0.3">
      <c r="P451786" s="83"/>
    </row>
    <row r="451787" spans="16:16" x14ac:dyDescent="0.3">
      <c r="P451787" s="83"/>
    </row>
    <row r="451788" spans="16:16" x14ac:dyDescent="0.3">
      <c r="P451788" s="83"/>
    </row>
    <row r="451789" spans="16:16" x14ac:dyDescent="0.3">
      <c r="P451789" s="83"/>
    </row>
    <row r="451790" spans="16:16" x14ac:dyDescent="0.3">
      <c r="P451790" s="83"/>
    </row>
    <row r="451791" spans="16:16" x14ac:dyDescent="0.3">
      <c r="P451791" s="83"/>
    </row>
    <row r="451792" spans="16:16" x14ac:dyDescent="0.3">
      <c r="P451792" s="83"/>
    </row>
    <row r="451793" spans="16:16" x14ac:dyDescent="0.3">
      <c r="P451793" s="83"/>
    </row>
    <row r="451794" spans="16:16" x14ac:dyDescent="0.3">
      <c r="P451794" s="83"/>
    </row>
    <row r="451795" spans="16:16" x14ac:dyDescent="0.3">
      <c r="P451795" s="83"/>
    </row>
    <row r="451796" spans="16:16" x14ac:dyDescent="0.3">
      <c r="P451796" s="83"/>
    </row>
    <row r="451797" spans="16:16" x14ac:dyDescent="0.3">
      <c r="P451797" s="83"/>
    </row>
    <row r="451798" spans="16:16" x14ac:dyDescent="0.3">
      <c r="P451798" s="83"/>
    </row>
    <row r="451799" spans="16:16" x14ac:dyDescent="0.3">
      <c r="P451799" s="83"/>
    </row>
    <row r="451800" spans="16:16" x14ac:dyDescent="0.3">
      <c r="P451800" s="83"/>
    </row>
    <row r="451801" spans="16:16" x14ac:dyDescent="0.3">
      <c r="P451801" s="83"/>
    </row>
    <row r="451802" spans="16:16" x14ac:dyDescent="0.3">
      <c r="P451802" s="83"/>
    </row>
    <row r="451803" spans="16:16" x14ac:dyDescent="0.3">
      <c r="P451803" s="83"/>
    </row>
    <row r="451804" spans="16:16" x14ac:dyDescent="0.3">
      <c r="P451804" s="83"/>
    </row>
    <row r="451805" spans="16:16" x14ac:dyDescent="0.3">
      <c r="P451805" s="83"/>
    </row>
    <row r="451806" spans="16:16" x14ac:dyDescent="0.3">
      <c r="P451806" s="83"/>
    </row>
    <row r="451807" spans="16:16" x14ac:dyDescent="0.3">
      <c r="P451807" s="83"/>
    </row>
    <row r="451808" spans="16:16" x14ac:dyDescent="0.3">
      <c r="P451808" s="83"/>
    </row>
    <row r="451809" spans="16:16" x14ac:dyDescent="0.3">
      <c r="P451809" s="83"/>
    </row>
    <row r="451810" spans="16:16" x14ac:dyDescent="0.3">
      <c r="P451810" s="83"/>
    </row>
    <row r="451811" spans="16:16" x14ac:dyDescent="0.3">
      <c r="P451811" s="83"/>
    </row>
    <row r="451812" spans="16:16" x14ac:dyDescent="0.3">
      <c r="P451812" s="83"/>
    </row>
    <row r="451813" spans="16:16" x14ac:dyDescent="0.3">
      <c r="P451813" s="83"/>
    </row>
    <row r="451814" spans="16:16" x14ac:dyDescent="0.3">
      <c r="P451814" s="83"/>
    </row>
    <row r="451815" spans="16:16" x14ac:dyDescent="0.3">
      <c r="P451815" s="83"/>
    </row>
    <row r="451816" spans="16:16" x14ac:dyDescent="0.3">
      <c r="P451816" s="83"/>
    </row>
    <row r="451817" spans="16:16" x14ac:dyDescent="0.3">
      <c r="P451817" s="83"/>
    </row>
    <row r="451818" spans="16:16" x14ac:dyDescent="0.3">
      <c r="P451818" s="83"/>
    </row>
    <row r="451819" spans="16:16" x14ac:dyDescent="0.3">
      <c r="P451819" s="83"/>
    </row>
    <row r="451820" spans="16:16" x14ac:dyDescent="0.3">
      <c r="P451820" s="83"/>
    </row>
    <row r="451821" spans="16:16" x14ac:dyDescent="0.3">
      <c r="P451821" s="83"/>
    </row>
    <row r="451822" spans="16:16" x14ac:dyDescent="0.3">
      <c r="P451822" s="83"/>
    </row>
    <row r="451823" spans="16:16" x14ac:dyDescent="0.3">
      <c r="P451823" s="83"/>
    </row>
    <row r="451824" spans="16:16" x14ac:dyDescent="0.3">
      <c r="P451824" s="83"/>
    </row>
    <row r="451825" spans="16:16" x14ac:dyDescent="0.3">
      <c r="P451825" s="83"/>
    </row>
    <row r="451826" spans="16:16" x14ac:dyDescent="0.3">
      <c r="P451826" s="83"/>
    </row>
    <row r="451827" spans="16:16" x14ac:dyDescent="0.3">
      <c r="P451827" s="83"/>
    </row>
    <row r="451828" spans="16:16" x14ac:dyDescent="0.3">
      <c r="P451828" s="83"/>
    </row>
    <row r="451829" spans="16:16" x14ac:dyDescent="0.3">
      <c r="P451829" s="83"/>
    </row>
    <row r="451830" spans="16:16" x14ac:dyDescent="0.3">
      <c r="P451830" s="83"/>
    </row>
    <row r="451831" spans="16:16" x14ac:dyDescent="0.3">
      <c r="P451831" s="83"/>
    </row>
    <row r="451832" spans="16:16" x14ac:dyDescent="0.3">
      <c r="P451832" s="83"/>
    </row>
    <row r="451833" spans="16:16" x14ac:dyDescent="0.3">
      <c r="P451833" s="83"/>
    </row>
    <row r="451834" spans="16:16" x14ac:dyDescent="0.3">
      <c r="P451834" s="83"/>
    </row>
    <row r="451835" spans="16:16" x14ac:dyDescent="0.3">
      <c r="P451835" s="83"/>
    </row>
    <row r="451836" spans="16:16" x14ac:dyDescent="0.3">
      <c r="P451836" s="83"/>
    </row>
    <row r="451837" spans="16:16" x14ac:dyDescent="0.3">
      <c r="P451837" s="83"/>
    </row>
    <row r="451838" spans="16:16" x14ac:dyDescent="0.3">
      <c r="P451838" s="83"/>
    </row>
    <row r="451839" spans="16:16" x14ac:dyDescent="0.3">
      <c r="P451839" s="83"/>
    </row>
    <row r="451840" spans="16:16" x14ac:dyDescent="0.3">
      <c r="P451840" s="83"/>
    </row>
    <row r="451841" spans="16:16" x14ac:dyDescent="0.3">
      <c r="P451841" s="83"/>
    </row>
    <row r="451842" spans="16:16" x14ac:dyDescent="0.3">
      <c r="P451842" s="83"/>
    </row>
    <row r="451843" spans="16:16" x14ac:dyDescent="0.3">
      <c r="P451843" s="83"/>
    </row>
    <row r="451844" spans="16:16" x14ac:dyDescent="0.3">
      <c r="P451844" s="83"/>
    </row>
    <row r="451845" spans="16:16" x14ac:dyDescent="0.3">
      <c r="P451845" s="83"/>
    </row>
    <row r="451846" spans="16:16" x14ac:dyDescent="0.3">
      <c r="P451846" s="83"/>
    </row>
    <row r="451847" spans="16:16" x14ac:dyDescent="0.3">
      <c r="P451847" s="83"/>
    </row>
    <row r="451848" spans="16:16" x14ac:dyDescent="0.3">
      <c r="P451848" s="83"/>
    </row>
    <row r="451849" spans="16:16" x14ac:dyDescent="0.3">
      <c r="P451849" s="83"/>
    </row>
    <row r="451850" spans="16:16" x14ac:dyDescent="0.3">
      <c r="P451850" s="83"/>
    </row>
    <row r="451851" spans="16:16" x14ac:dyDescent="0.3">
      <c r="P451851" s="83"/>
    </row>
    <row r="451852" spans="16:16" x14ac:dyDescent="0.3">
      <c r="P451852" s="83"/>
    </row>
    <row r="451853" spans="16:16" x14ac:dyDescent="0.3">
      <c r="P451853" s="83"/>
    </row>
    <row r="451854" spans="16:16" x14ac:dyDescent="0.3">
      <c r="P451854" s="83"/>
    </row>
    <row r="451855" spans="16:16" x14ac:dyDescent="0.3">
      <c r="P451855" s="83"/>
    </row>
    <row r="451856" spans="16:16" x14ac:dyDescent="0.3">
      <c r="P451856" s="83"/>
    </row>
    <row r="451857" spans="16:16" x14ac:dyDescent="0.3">
      <c r="P451857" s="83"/>
    </row>
    <row r="451858" spans="16:16" x14ac:dyDescent="0.3">
      <c r="P451858" s="83"/>
    </row>
    <row r="451859" spans="16:16" x14ac:dyDescent="0.3">
      <c r="P451859" s="83"/>
    </row>
    <row r="451860" spans="16:16" x14ac:dyDescent="0.3">
      <c r="P451860" s="83"/>
    </row>
    <row r="451861" spans="16:16" x14ac:dyDescent="0.3">
      <c r="P451861" s="83"/>
    </row>
    <row r="451862" spans="16:16" x14ac:dyDescent="0.3">
      <c r="P451862" s="83"/>
    </row>
    <row r="451863" spans="16:16" x14ac:dyDescent="0.3">
      <c r="P451863" s="83"/>
    </row>
    <row r="451864" spans="16:16" x14ac:dyDescent="0.3">
      <c r="P451864" s="83"/>
    </row>
    <row r="451865" spans="16:16" x14ac:dyDescent="0.3">
      <c r="P451865" s="83"/>
    </row>
    <row r="451866" spans="16:16" x14ac:dyDescent="0.3">
      <c r="P451866" s="83"/>
    </row>
    <row r="451867" spans="16:16" x14ac:dyDescent="0.3">
      <c r="P451867" s="83"/>
    </row>
    <row r="451868" spans="16:16" x14ac:dyDescent="0.3">
      <c r="P451868" s="83"/>
    </row>
    <row r="451869" spans="16:16" x14ac:dyDescent="0.3">
      <c r="P451869" s="83"/>
    </row>
    <row r="451870" spans="16:16" x14ac:dyDescent="0.3">
      <c r="P451870" s="83"/>
    </row>
    <row r="451871" spans="16:16" x14ac:dyDescent="0.3">
      <c r="P451871" s="83"/>
    </row>
    <row r="451872" spans="16:16" x14ac:dyDescent="0.3">
      <c r="P451872" s="83"/>
    </row>
    <row r="451873" spans="16:16" x14ac:dyDescent="0.3">
      <c r="P451873" s="83"/>
    </row>
    <row r="451874" spans="16:16" x14ac:dyDescent="0.3">
      <c r="P451874" s="83"/>
    </row>
    <row r="451875" spans="16:16" x14ac:dyDescent="0.3">
      <c r="P451875" s="83"/>
    </row>
    <row r="451876" spans="16:16" x14ac:dyDescent="0.3">
      <c r="P451876" s="83"/>
    </row>
    <row r="451877" spans="16:16" x14ac:dyDescent="0.3">
      <c r="P451877" s="83"/>
    </row>
    <row r="451878" spans="16:16" x14ac:dyDescent="0.3">
      <c r="P451878" s="83"/>
    </row>
    <row r="451879" spans="16:16" x14ac:dyDescent="0.3">
      <c r="P451879" s="83"/>
    </row>
    <row r="451880" spans="16:16" x14ac:dyDescent="0.3">
      <c r="P451880" s="83"/>
    </row>
    <row r="451881" spans="16:16" x14ac:dyDescent="0.3">
      <c r="P451881" s="83"/>
    </row>
    <row r="451882" spans="16:16" x14ac:dyDescent="0.3">
      <c r="P451882" s="83"/>
    </row>
    <row r="451883" spans="16:16" x14ac:dyDescent="0.3">
      <c r="P451883" s="83"/>
    </row>
    <row r="451884" spans="16:16" x14ac:dyDescent="0.3">
      <c r="P451884" s="83"/>
    </row>
    <row r="451885" spans="16:16" x14ac:dyDescent="0.3">
      <c r="P451885" s="83"/>
    </row>
    <row r="451886" spans="16:16" x14ac:dyDescent="0.3">
      <c r="P451886" s="83"/>
    </row>
    <row r="451887" spans="16:16" x14ac:dyDescent="0.3">
      <c r="P451887" s="83"/>
    </row>
    <row r="451888" spans="16:16" x14ac:dyDescent="0.3">
      <c r="P451888" s="83"/>
    </row>
    <row r="451889" spans="16:16" x14ac:dyDescent="0.3">
      <c r="P451889" s="83"/>
    </row>
    <row r="451890" spans="16:16" x14ac:dyDescent="0.3">
      <c r="P451890" s="83"/>
    </row>
    <row r="451891" spans="16:16" x14ac:dyDescent="0.3">
      <c r="P451891" s="83"/>
    </row>
    <row r="451892" spans="16:16" x14ac:dyDescent="0.3">
      <c r="P451892" s="83"/>
    </row>
    <row r="451893" spans="16:16" x14ac:dyDescent="0.3">
      <c r="P451893" s="83"/>
    </row>
    <row r="451894" spans="16:16" x14ac:dyDescent="0.3">
      <c r="P451894" s="83"/>
    </row>
    <row r="451895" spans="16:16" x14ac:dyDescent="0.3">
      <c r="P451895" s="83"/>
    </row>
    <row r="451896" spans="16:16" x14ac:dyDescent="0.3">
      <c r="P451896" s="83"/>
    </row>
    <row r="451897" spans="16:16" x14ac:dyDescent="0.3">
      <c r="P451897" s="83"/>
    </row>
    <row r="451898" spans="16:16" x14ac:dyDescent="0.3">
      <c r="P451898" s="83"/>
    </row>
    <row r="451899" spans="16:16" x14ac:dyDescent="0.3">
      <c r="P451899" s="83"/>
    </row>
    <row r="451900" spans="16:16" x14ac:dyDescent="0.3">
      <c r="P451900" s="83"/>
    </row>
    <row r="451901" spans="16:16" x14ac:dyDescent="0.3">
      <c r="P451901" s="83"/>
    </row>
    <row r="451902" spans="16:16" x14ac:dyDescent="0.3">
      <c r="P451902" s="83"/>
    </row>
    <row r="451903" spans="16:16" x14ac:dyDescent="0.3">
      <c r="P451903" s="83"/>
    </row>
    <row r="451904" spans="16:16" x14ac:dyDescent="0.3">
      <c r="P451904" s="83"/>
    </row>
    <row r="451905" spans="16:16" x14ac:dyDescent="0.3">
      <c r="P451905" s="83"/>
    </row>
    <row r="451906" spans="16:16" x14ac:dyDescent="0.3">
      <c r="P451906" s="83"/>
    </row>
    <row r="451907" spans="16:16" x14ac:dyDescent="0.3">
      <c r="P451907" s="83"/>
    </row>
    <row r="451908" spans="16:16" x14ac:dyDescent="0.3">
      <c r="P451908" s="83"/>
    </row>
    <row r="451909" spans="16:16" x14ac:dyDescent="0.3">
      <c r="P451909" s="83"/>
    </row>
    <row r="451910" spans="16:16" x14ac:dyDescent="0.3">
      <c r="P451910" s="83"/>
    </row>
    <row r="451911" spans="16:16" x14ac:dyDescent="0.3">
      <c r="P451911" s="83"/>
    </row>
    <row r="451912" spans="16:16" x14ac:dyDescent="0.3">
      <c r="P451912" s="83"/>
    </row>
    <row r="451913" spans="16:16" x14ac:dyDescent="0.3">
      <c r="P451913" s="83"/>
    </row>
    <row r="451914" spans="16:16" x14ac:dyDescent="0.3">
      <c r="P451914" s="83"/>
    </row>
    <row r="451915" spans="16:16" x14ac:dyDescent="0.3">
      <c r="P451915" s="83"/>
    </row>
    <row r="451916" spans="16:16" x14ac:dyDescent="0.3">
      <c r="P451916" s="83"/>
    </row>
    <row r="451917" spans="16:16" x14ac:dyDescent="0.3">
      <c r="P451917" s="83"/>
    </row>
    <row r="451918" spans="16:16" x14ac:dyDescent="0.3">
      <c r="P451918" s="83"/>
    </row>
    <row r="451919" spans="16:16" x14ac:dyDescent="0.3">
      <c r="P451919" s="83"/>
    </row>
    <row r="451920" spans="16:16" x14ac:dyDescent="0.3">
      <c r="P451920" s="83"/>
    </row>
    <row r="451921" spans="16:16" x14ac:dyDescent="0.3">
      <c r="P451921" s="83"/>
    </row>
    <row r="451922" spans="16:16" x14ac:dyDescent="0.3">
      <c r="P451922" s="83"/>
    </row>
    <row r="451923" spans="16:16" x14ac:dyDescent="0.3">
      <c r="P451923" s="83"/>
    </row>
    <row r="451924" spans="16:16" x14ac:dyDescent="0.3">
      <c r="P451924" s="83"/>
    </row>
    <row r="451925" spans="16:16" x14ac:dyDescent="0.3">
      <c r="P451925" s="83"/>
    </row>
    <row r="451926" spans="16:16" x14ac:dyDescent="0.3">
      <c r="P451926" s="83"/>
    </row>
    <row r="451927" spans="16:16" x14ac:dyDescent="0.3">
      <c r="P451927" s="83"/>
    </row>
    <row r="451928" spans="16:16" x14ac:dyDescent="0.3">
      <c r="P451928" s="83"/>
    </row>
    <row r="451929" spans="16:16" x14ac:dyDescent="0.3">
      <c r="P451929" s="83"/>
    </row>
    <row r="451930" spans="16:16" x14ac:dyDescent="0.3">
      <c r="P451930" s="83"/>
    </row>
    <row r="451931" spans="16:16" x14ac:dyDescent="0.3">
      <c r="P451931" s="83"/>
    </row>
    <row r="451932" spans="16:16" x14ac:dyDescent="0.3">
      <c r="P451932" s="83"/>
    </row>
    <row r="451933" spans="16:16" x14ac:dyDescent="0.3">
      <c r="P451933" s="83"/>
    </row>
    <row r="451934" spans="16:16" x14ac:dyDescent="0.3">
      <c r="P451934" s="83"/>
    </row>
    <row r="451935" spans="16:16" x14ac:dyDescent="0.3">
      <c r="P451935" s="83"/>
    </row>
    <row r="451936" spans="16:16" x14ac:dyDescent="0.3">
      <c r="P451936" s="83"/>
    </row>
    <row r="451937" spans="16:16" x14ac:dyDescent="0.3">
      <c r="P451937" s="83"/>
    </row>
    <row r="451938" spans="16:16" x14ac:dyDescent="0.3">
      <c r="P451938" s="83"/>
    </row>
    <row r="451939" spans="16:16" x14ac:dyDescent="0.3">
      <c r="P451939" s="83"/>
    </row>
    <row r="451940" spans="16:16" x14ac:dyDescent="0.3">
      <c r="P451940" s="83"/>
    </row>
    <row r="451941" spans="16:16" x14ac:dyDescent="0.3">
      <c r="P451941" s="83"/>
    </row>
    <row r="451942" spans="16:16" x14ac:dyDescent="0.3">
      <c r="P451942" s="83"/>
    </row>
    <row r="451943" spans="16:16" x14ac:dyDescent="0.3">
      <c r="P451943" s="83"/>
    </row>
    <row r="451944" spans="16:16" x14ac:dyDescent="0.3">
      <c r="P451944" s="83"/>
    </row>
    <row r="451945" spans="16:16" x14ac:dyDescent="0.3">
      <c r="P451945" s="83"/>
    </row>
    <row r="451946" spans="16:16" x14ac:dyDescent="0.3">
      <c r="P451946" s="83"/>
    </row>
    <row r="451947" spans="16:16" x14ac:dyDescent="0.3">
      <c r="P451947" s="83"/>
    </row>
    <row r="451948" spans="16:16" x14ac:dyDescent="0.3">
      <c r="P451948" s="83"/>
    </row>
    <row r="451949" spans="16:16" x14ac:dyDescent="0.3">
      <c r="P451949" s="83"/>
    </row>
    <row r="451950" spans="16:16" x14ac:dyDescent="0.3">
      <c r="P451950" s="83"/>
    </row>
    <row r="451951" spans="16:16" x14ac:dyDescent="0.3">
      <c r="P451951" s="83"/>
    </row>
    <row r="451952" spans="16:16" x14ac:dyDescent="0.3">
      <c r="P451952" s="83"/>
    </row>
    <row r="451953" spans="16:16" x14ac:dyDescent="0.3">
      <c r="P451953" s="83"/>
    </row>
    <row r="451954" spans="16:16" x14ac:dyDescent="0.3">
      <c r="P451954" s="83"/>
    </row>
    <row r="451955" spans="16:16" x14ac:dyDescent="0.3">
      <c r="P451955" s="83"/>
    </row>
    <row r="451956" spans="16:16" x14ac:dyDescent="0.3">
      <c r="P451956" s="83"/>
    </row>
    <row r="451957" spans="16:16" x14ac:dyDescent="0.3">
      <c r="P451957" s="83"/>
    </row>
    <row r="451958" spans="16:16" x14ac:dyDescent="0.3">
      <c r="P451958" s="83"/>
    </row>
    <row r="451959" spans="16:16" x14ac:dyDescent="0.3">
      <c r="P451959" s="83"/>
    </row>
    <row r="451960" spans="16:16" x14ac:dyDescent="0.3">
      <c r="P451960" s="83"/>
    </row>
    <row r="451961" spans="16:16" x14ac:dyDescent="0.3">
      <c r="P451961" s="83"/>
    </row>
    <row r="451962" spans="16:16" x14ac:dyDescent="0.3">
      <c r="P451962" s="83"/>
    </row>
    <row r="451963" spans="16:16" x14ac:dyDescent="0.3">
      <c r="P451963" s="83"/>
    </row>
    <row r="451964" spans="16:16" x14ac:dyDescent="0.3">
      <c r="P451964" s="83"/>
    </row>
    <row r="451965" spans="16:16" x14ac:dyDescent="0.3">
      <c r="P451965" s="83"/>
    </row>
    <row r="451966" spans="16:16" x14ac:dyDescent="0.3">
      <c r="P451966" s="83"/>
    </row>
    <row r="451967" spans="16:16" x14ac:dyDescent="0.3">
      <c r="P451967" s="83"/>
    </row>
    <row r="451968" spans="16:16" x14ac:dyDescent="0.3">
      <c r="P451968" s="83"/>
    </row>
    <row r="451969" spans="16:16" x14ac:dyDescent="0.3">
      <c r="P451969" s="83"/>
    </row>
    <row r="451970" spans="16:16" x14ac:dyDescent="0.3">
      <c r="P451970" s="83"/>
    </row>
    <row r="451971" spans="16:16" x14ac:dyDescent="0.3">
      <c r="P451971" s="83"/>
    </row>
    <row r="451972" spans="16:16" x14ac:dyDescent="0.3">
      <c r="P451972" s="83"/>
    </row>
    <row r="451973" spans="16:16" x14ac:dyDescent="0.3">
      <c r="P451973" s="83"/>
    </row>
    <row r="451974" spans="16:16" x14ac:dyDescent="0.3">
      <c r="P451974" s="83"/>
    </row>
    <row r="451975" spans="16:16" x14ac:dyDescent="0.3">
      <c r="P451975" s="83"/>
    </row>
    <row r="451976" spans="16:16" x14ac:dyDescent="0.3">
      <c r="P451976" s="83"/>
    </row>
    <row r="451977" spans="16:16" x14ac:dyDescent="0.3">
      <c r="P451977" s="83"/>
    </row>
    <row r="451978" spans="16:16" x14ac:dyDescent="0.3">
      <c r="P451978" s="83"/>
    </row>
    <row r="451979" spans="16:16" x14ac:dyDescent="0.3">
      <c r="P451979" s="83"/>
    </row>
    <row r="451980" spans="16:16" x14ac:dyDescent="0.3">
      <c r="P451980" s="83"/>
    </row>
    <row r="451981" spans="16:16" x14ac:dyDescent="0.3">
      <c r="P451981" s="83"/>
    </row>
    <row r="451982" spans="16:16" x14ac:dyDescent="0.3">
      <c r="P451982" s="83"/>
    </row>
    <row r="451983" spans="16:16" x14ac:dyDescent="0.3">
      <c r="P451983" s="83"/>
    </row>
    <row r="451984" spans="16:16" x14ac:dyDescent="0.3">
      <c r="P451984" s="83"/>
    </row>
    <row r="451985" spans="16:16" x14ac:dyDescent="0.3">
      <c r="P451985" s="83"/>
    </row>
    <row r="451986" spans="16:16" x14ac:dyDescent="0.3">
      <c r="P451986" s="83"/>
    </row>
    <row r="451987" spans="16:16" x14ac:dyDescent="0.3">
      <c r="P451987" s="83"/>
    </row>
    <row r="451988" spans="16:16" x14ac:dyDescent="0.3">
      <c r="P451988" s="83"/>
    </row>
    <row r="451989" spans="16:16" x14ac:dyDescent="0.3">
      <c r="P451989" s="83"/>
    </row>
    <row r="451990" spans="16:16" x14ac:dyDescent="0.3">
      <c r="P451990" s="83"/>
    </row>
    <row r="451991" spans="16:16" x14ac:dyDescent="0.3">
      <c r="P451991" s="83"/>
    </row>
    <row r="451992" spans="16:16" x14ac:dyDescent="0.3">
      <c r="P451992" s="83"/>
    </row>
    <row r="451993" spans="16:16" x14ac:dyDescent="0.3">
      <c r="P451993" s="83"/>
    </row>
    <row r="451994" spans="16:16" x14ac:dyDescent="0.3">
      <c r="P451994" s="83"/>
    </row>
    <row r="451995" spans="16:16" x14ac:dyDescent="0.3">
      <c r="P451995" s="83"/>
    </row>
    <row r="451996" spans="16:16" x14ac:dyDescent="0.3">
      <c r="P451996" s="83"/>
    </row>
    <row r="451997" spans="16:16" x14ac:dyDescent="0.3">
      <c r="P451997" s="83"/>
    </row>
    <row r="451998" spans="16:16" x14ac:dyDescent="0.3">
      <c r="P451998" s="83"/>
    </row>
    <row r="451999" spans="16:16" x14ac:dyDescent="0.3">
      <c r="P451999" s="83"/>
    </row>
    <row r="452000" spans="16:16" x14ac:dyDescent="0.3">
      <c r="P452000" s="83"/>
    </row>
    <row r="452001" spans="16:16" x14ac:dyDescent="0.3">
      <c r="P452001" s="83"/>
    </row>
    <row r="452002" spans="16:16" x14ac:dyDescent="0.3">
      <c r="P452002" s="83"/>
    </row>
    <row r="452003" spans="16:16" x14ac:dyDescent="0.3">
      <c r="P452003" s="83"/>
    </row>
    <row r="452004" spans="16:16" x14ac:dyDescent="0.3">
      <c r="P452004" s="83"/>
    </row>
    <row r="452005" spans="16:16" x14ac:dyDescent="0.3">
      <c r="P452005" s="83"/>
    </row>
    <row r="452006" spans="16:16" x14ac:dyDescent="0.3">
      <c r="P452006" s="83"/>
    </row>
    <row r="452007" spans="16:16" x14ac:dyDescent="0.3">
      <c r="P452007" s="83"/>
    </row>
    <row r="452008" spans="16:16" x14ac:dyDescent="0.3">
      <c r="P452008" s="83"/>
    </row>
    <row r="452009" spans="16:16" x14ac:dyDescent="0.3">
      <c r="P452009" s="83"/>
    </row>
    <row r="452010" spans="16:16" x14ac:dyDescent="0.3">
      <c r="P452010" s="83"/>
    </row>
    <row r="452011" spans="16:16" x14ac:dyDescent="0.3">
      <c r="P452011" s="83"/>
    </row>
    <row r="452012" spans="16:16" x14ac:dyDescent="0.3">
      <c r="P452012" s="83"/>
    </row>
    <row r="452013" spans="16:16" x14ac:dyDescent="0.3">
      <c r="P452013" s="83"/>
    </row>
    <row r="452014" spans="16:16" x14ac:dyDescent="0.3">
      <c r="P452014" s="83"/>
    </row>
    <row r="452015" spans="16:16" x14ac:dyDescent="0.3">
      <c r="P452015" s="83"/>
    </row>
    <row r="452016" spans="16:16" x14ac:dyDescent="0.3">
      <c r="P452016" s="83"/>
    </row>
    <row r="452017" spans="16:16" x14ac:dyDescent="0.3">
      <c r="P452017" s="83"/>
    </row>
    <row r="452018" spans="16:16" x14ac:dyDescent="0.3">
      <c r="P452018" s="83"/>
    </row>
    <row r="452019" spans="16:16" x14ac:dyDescent="0.3">
      <c r="P452019" s="83"/>
    </row>
    <row r="452020" spans="16:16" x14ac:dyDescent="0.3">
      <c r="P452020" s="83"/>
    </row>
    <row r="452021" spans="16:16" x14ac:dyDescent="0.3">
      <c r="P452021" s="83"/>
    </row>
    <row r="452022" spans="16:16" x14ac:dyDescent="0.3">
      <c r="P452022" s="83"/>
    </row>
    <row r="452023" spans="16:16" x14ac:dyDescent="0.3">
      <c r="P452023" s="83"/>
    </row>
    <row r="452024" spans="16:16" x14ac:dyDescent="0.3">
      <c r="P452024" s="83"/>
    </row>
    <row r="452025" spans="16:16" x14ac:dyDescent="0.3">
      <c r="P452025" s="83"/>
    </row>
    <row r="452026" spans="16:16" x14ac:dyDescent="0.3">
      <c r="P452026" s="83"/>
    </row>
    <row r="452027" spans="16:16" x14ac:dyDescent="0.3">
      <c r="P452027" s="83"/>
    </row>
    <row r="452028" spans="16:16" x14ac:dyDescent="0.3">
      <c r="P452028" s="83"/>
    </row>
    <row r="452029" spans="16:16" x14ac:dyDescent="0.3">
      <c r="P452029" s="83"/>
    </row>
    <row r="452030" spans="16:16" x14ac:dyDescent="0.3">
      <c r="P452030" s="83"/>
    </row>
    <row r="452031" spans="16:16" x14ac:dyDescent="0.3">
      <c r="P452031" s="83"/>
    </row>
    <row r="452032" spans="16:16" x14ac:dyDescent="0.3">
      <c r="P452032" s="83"/>
    </row>
    <row r="452033" spans="16:16" x14ac:dyDescent="0.3">
      <c r="P452033" s="83"/>
    </row>
    <row r="452034" spans="16:16" x14ac:dyDescent="0.3">
      <c r="P452034" s="83"/>
    </row>
    <row r="452035" spans="16:16" x14ac:dyDescent="0.3">
      <c r="P452035" s="83"/>
    </row>
    <row r="452036" spans="16:16" x14ac:dyDescent="0.3">
      <c r="P452036" s="83"/>
    </row>
    <row r="452037" spans="16:16" x14ac:dyDescent="0.3">
      <c r="P452037" s="83"/>
    </row>
    <row r="452038" spans="16:16" x14ac:dyDescent="0.3">
      <c r="P452038" s="83"/>
    </row>
    <row r="452039" spans="16:16" x14ac:dyDescent="0.3">
      <c r="P452039" s="83"/>
    </row>
    <row r="452040" spans="16:16" x14ac:dyDescent="0.3">
      <c r="P452040" s="83"/>
    </row>
    <row r="452041" spans="16:16" x14ac:dyDescent="0.3">
      <c r="P452041" s="83"/>
    </row>
    <row r="452042" spans="16:16" x14ac:dyDescent="0.3">
      <c r="P452042" s="83"/>
    </row>
    <row r="452043" spans="16:16" x14ac:dyDescent="0.3">
      <c r="P452043" s="83"/>
    </row>
    <row r="452044" spans="16:16" x14ac:dyDescent="0.3">
      <c r="P452044" s="83"/>
    </row>
    <row r="452045" spans="16:16" x14ac:dyDescent="0.3">
      <c r="P452045" s="83"/>
    </row>
    <row r="452046" spans="16:16" x14ac:dyDescent="0.3">
      <c r="P452046" s="83"/>
    </row>
    <row r="452047" spans="16:16" x14ac:dyDescent="0.3">
      <c r="P452047" s="83"/>
    </row>
    <row r="452048" spans="16:16" x14ac:dyDescent="0.3">
      <c r="P452048" s="83"/>
    </row>
    <row r="452049" spans="16:16" x14ac:dyDescent="0.3">
      <c r="P452049" s="83"/>
    </row>
    <row r="452050" spans="16:16" x14ac:dyDescent="0.3">
      <c r="P452050" s="83"/>
    </row>
    <row r="452051" spans="16:16" x14ac:dyDescent="0.3">
      <c r="P452051" s="83"/>
    </row>
    <row r="452052" spans="16:16" x14ac:dyDescent="0.3">
      <c r="P452052" s="83"/>
    </row>
    <row r="452053" spans="16:16" x14ac:dyDescent="0.3">
      <c r="P452053" s="83"/>
    </row>
    <row r="452054" spans="16:16" x14ac:dyDescent="0.3">
      <c r="P452054" s="83"/>
    </row>
    <row r="452055" spans="16:16" x14ac:dyDescent="0.3">
      <c r="P452055" s="83"/>
    </row>
    <row r="452056" spans="16:16" x14ac:dyDescent="0.3">
      <c r="P452056" s="83"/>
    </row>
    <row r="452057" spans="16:16" x14ac:dyDescent="0.3">
      <c r="P452057" s="83"/>
    </row>
    <row r="452058" spans="16:16" x14ac:dyDescent="0.3">
      <c r="P452058" s="83"/>
    </row>
    <row r="452059" spans="16:16" x14ac:dyDescent="0.3">
      <c r="P452059" s="83"/>
    </row>
    <row r="452060" spans="16:16" x14ac:dyDescent="0.3">
      <c r="P452060" s="83"/>
    </row>
    <row r="452061" spans="16:16" x14ac:dyDescent="0.3">
      <c r="P452061" s="83"/>
    </row>
    <row r="452062" spans="16:16" x14ac:dyDescent="0.3">
      <c r="P452062" s="83"/>
    </row>
    <row r="452063" spans="16:16" x14ac:dyDescent="0.3">
      <c r="P452063" s="83"/>
    </row>
    <row r="452064" spans="16:16" x14ac:dyDescent="0.3">
      <c r="P452064" s="83"/>
    </row>
    <row r="452065" spans="16:16" x14ac:dyDescent="0.3">
      <c r="P452065" s="83"/>
    </row>
    <row r="452066" spans="16:16" x14ac:dyDescent="0.3">
      <c r="P452066" s="83"/>
    </row>
    <row r="452067" spans="16:16" x14ac:dyDescent="0.3">
      <c r="P452067" s="83"/>
    </row>
    <row r="452068" spans="16:16" x14ac:dyDescent="0.3">
      <c r="P452068" s="83"/>
    </row>
    <row r="452069" spans="16:16" x14ac:dyDescent="0.3">
      <c r="P452069" s="83"/>
    </row>
    <row r="452070" spans="16:16" x14ac:dyDescent="0.3">
      <c r="P452070" s="83"/>
    </row>
    <row r="452071" spans="16:16" x14ac:dyDescent="0.3">
      <c r="P452071" s="83"/>
    </row>
    <row r="452072" spans="16:16" x14ac:dyDescent="0.3">
      <c r="P452072" s="83"/>
    </row>
    <row r="452073" spans="16:16" x14ac:dyDescent="0.3">
      <c r="P452073" s="83"/>
    </row>
    <row r="452074" spans="16:16" x14ac:dyDescent="0.3">
      <c r="P452074" s="83"/>
    </row>
    <row r="452075" spans="16:16" x14ac:dyDescent="0.3">
      <c r="P452075" s="83"/>
    </row>
    <row r="452076" spans="16:16" x14ac:dyDescent="0.3">
      <c r="P452076" s="83"/>
    </row>
    <row r="452077" spans="16:16" x14ac:dyDescent="0.3">
      <c r="P452077" s="83"/>
    </row>
    <row r="452078" spans="16:16" x14ac:dyDescent="0.3">
      <c r="P452078" s="83"/>
    </row>
    <row r="452079" spans="16:16" x14ac:dyDescent="0.3">
      <c r="P452079" s="83"/>
    </row>
    <row r="452080" spans="16:16" x14ac:dyDescent="0.3">
      <c r="P452080" s="83"/>
    </row>
    <row r="452081" spans="16:16" x14ac:dyDescent="0.3">
      <c r="P452081" s="83"/>
    </row>
    <row r="452082" spans="16:16" x14ac:dyDescent="0.3">
      <c r="P452082" s="83"/>
    </row>
    <row r="452083" spans="16:16" x14ac:dyDescent="0.3">
      <c r="P452083" s="83"/>
    </row>
    <row r="452084" spans="16:16" x14ac:dyDescent="0.3">
      <c r="P452084" s="83"/>
    </row>
    <row r="452085" spans="16:16" x14ac:dyDescent="0.3">
      <c r="P452085" s="83"/>
    </row>
    <row r="452086" spans="16:16" x14ac:dyDescent="0.3">
      <c r="P452086" s="83"/>
    </row>
    <row r="452087" spans="16:16" x14ac:dyDescent="0.3">
      <c r="P452087" s="83"/>
    </row>
    <row r="452088" spans="16:16" x14ac:dyDescent="0.3">
      <c r="P452088" s="83"/>
    </row>
    <row r="452089" spans="16:16" x14ac:dyDescent="0.3">
      <c r="P452089" s="83"/>
    </row>
    <row r="452090" spans="16:16" x14ac:dyDescent="0.3">
      <c r="P452090" s="83"/>
    </row>
    <row r="452091" spans="16:16" x14ac:dyDescent="0.3">
      <c r="P452091" s="83"/>
    </row>
    <row r="452092" spans="16:16" x14ac:dyDescent="0.3">
      <c r="P452092" s="83"/>
    </row>
    <row r="452093" spans="16:16" x14ac:dyDescent="0.3">
      <c r="P452093" s="83"/>
    </row>
    <row r="452094" spans="16:16" x14ac:dyDescent="0.3">
      <c r="P452094" s="83"/>
    </row>
    <row r="452095" spans="16:16" x14ac:dyDescent="0.3">
      <c r="P452095" s="83"/>
    </row>
    <row r="452096" spans="16:16" x14ac:dyDescent="0.3">
      <c r="P452096" s="83"/>
    </row>
    <row r="452097" spans="16:16" x14ac:dyDescent="0.3">
      <c r="P452097" s="83"/>
    </row>
    <row r="452098" spans="16:16" x14ac:dyDescent="0.3">
      <c r="P452098" s="83"/>
    </row>
    <row r="452099" spans="16:16" x14ac:dyDescent="0.3">
      <c r="P452099" s="83"/>
    </row>
    <row r="452100" spans="16:16" x14ac:dyDescent="0.3">
      <c r="P452100" s="83"/>
    </row>
    <row r="452101" spans="16:16" x14ac:dyDescent="0.3">
      <c r="P452101" s="83"/>
    </row>
    <row r="452102" spans="16:16" x14ac:dyDescent="0.3">
      <c r="P452102" s="83"/>
    </row>
    <row r="452103" spans="16:16" x14ac:dyDescent="0.3">
      <c r="P452103" s="83"/>
    </row>
    <row r="452104" spans="16:16" x14ac:dyDescent="0.3">
      <c r="P452104" s="83"/>
    </row>
    <row r="452105" spans="16:16" x14ac:dyDescent="0.3">
      <c r="P452105" s="83"/>
    </row>
    <row r="452106" spans="16:16" x14ac:dyDescent="0.3">
      <c r="P452106" s="83"/>
    </row>
    <row r="452107" spans="16:16" x14ac:dyDescent="0.3">
      <c r="P452107" s="83"/>
    </row>
    <row r="452108" spans="16:16" x14ac:dyDescent="0.3">
      <c r="P452108" s="83"/>
    </row>
    <row r="452109" spans="16:16" x14ac:dyDescent="0.3">
      <c r="P452109" s="83"/>
    </row>
    <row r="452110" spans="16:16" x14ac:dyDescent="0.3">
      <c r="P452110" s="83"/>
    </row>
    <row r="452111" spans="16:16" x14ac:dyDescent="0.3">
      <c r="P452111" s="83"/>
    </row>
    <row r="452112" spans="16:16" x14ac:dyDescent="0.3">
      <c r="P452112" s="83"/>
    </row>
    <row r="452113" spans="16:16" x14ac:dyDescent="0.3">
      <c r="P452113" s="83"/>
    </row>
    <row r="452114" spans="16:16" x14ac:dyDescent="0.3">
      <c r="P452114" s="83"/>
    </row>
    <row r="452115" spans="16:16" x14ac:dyDescent="0.3">
      <c r="P452115" s="83"/>
    </row>
    <row r="452116" spans="16:16" x14ac:dyDescent="0.3">
      <c r="P452116" s="83"/>
    </row>
    <row r="452117" spans="16:16" x14ac:dyDescent="0.3">
      <c r="P452117" s="83"/>
    </row>
    <row r="452118" spans="16:16" x14ac:dyDescent="0.3">
      <c r="P452118" s="83"/>
    </row>
    <row r="452119" spans="16:16" x14ac:dyDescent="0.3">
      <c r="P452119" s="83"/>
    </row>
    <row r="452120" spans="16:16" x14ac:dyDescent="0.3">
      <c r="P452120" s="83"/>
    </row>
    <row r="452121" spans="16:16" x14ac:dyDescent="0.3">
      <c r="P452121" s="83"/>
    </row>
    <row r="452122" spans="16:16" x14ac:dyDescent="0.3">
      <c r="P452122" s="83"/>
    </row>
    <row r="452123" spans="16:16" x14ac:dyDescent="0.3">
      <c r="P452123" s="83"/>
    </row>
    <row r="452124" spans="16:16" x14ac:dyDescent="0.3">
      <c r="P452124" s="83"/>
    </row>
    <row r="452125" spans="16:16" x14ac:dyDescent="0.3">
      <c r="P452125" s="83"/>
    </row>
    <row r="452126" spans="16:16" x14ac:dyDescent="0.3">
      <c r="P452126" s="83"/>
    </row>
    <row r="452127" spans="16:16" x14ac:dyDescent="0.3">
      <c r="P452127" s="83"/>
    </row>
    <row r="452128" spans="16:16" x14ac:dyDescent="0.3">
      <c r="P452128" s="83"/>
    </row>
    <row r="452129" spans="16:16" x14ac:dyDescent="0.3">
      <c r="P452129" s="83"/>
    </row>
    <row r="452130" spans="16:16" x14ac:dyDescent="0.3">
      <c r="P452130" s="83"/>
    </row>
    <row r="452131" spans="16:16" x14ac:dyDescent="0.3">
      <c r="P452131" s="83"/>
    </row>
    <row r="452132" spans="16:16" x14ac:dyDescent="0.3">
      <c r="P452132" s="83"/>
    </row>
    <row r="452133" spans="16:16" x14ac:dyDescent="0.3">
      <c r="P452133" s="83"/>
    </row>
    <row r="452134" spans="16:16" x14ac:dyDescent="0.3">
      <c r="P452134" s="83"/>
    </row>
    <row r="452135" spans="16:16" x14ac:dyDescent="0.3">
      <c r="P452135" s="83"/>
    </row>
    <row r="452136" spans="16:16" x14ac:dyDescent="0.3">
      <c r="P452136" s="83"/>
    </row>
    <row r="452137" spans="16:16" x14ac:dyDescent="0.3">
      <c r="P452137" s="83"/>
    </row>
    <row r="452138" spans="16:16" x14ac:dyDescent="0.3">
      <c r="P452138" s="83"/>
    </row>
    <row r="452139" spans="16:16" x14ac:dyDescent="0.3">
      <c r="P452139" s="83"/>
    </row>
    <row r="452140" spans="16:16" x14ac:dyDescent="0.3">
      <c r="P452140" s="83"/>
    </row>
    <row r="452141" spans="16:16" x14ac:dyDescent="0.3">
      <c r="P452141" s="83"/>
    </row>
    <row r="452142" spans="16:16" x14ac:dyDescent="0.3">
      <c r="P452142" s="83"/>
    </row>
    <row r="452143" spans="16:16" x14ac:dyDescent="0.3">
      <c r="P452143" s="83"/>
    </row>
    <row r="452144" spans="16:16" x14ac:dyDescent="0.3">
      <c r="P452144" s="83"/>
    </row>
    <row r="452145" spans="16:16" x14ac:dyDescent="0.3">
      <c r="P452145" s="83"/>
    </row>
    <row r="452146" spans="16:16" x14ac:dyDescent="0.3">
      <c r="P452146" s="83"/>
    </row>
    <row r="452147" spans="16:16" x14ac:dyDescent="0.3">
      <c r="P452147" s="83"/>
    </row>
    <row r="452148" spans="16:16" x14ac:dyDescent="0.3">
      <c r="P452148" s="83"/>
    </row>
    <row r="452149" spans="16:16" x14ac:dyDescent="0.3">
      <c r="P452149" s="83"/>
    </row>
    <row r="452150" spans="16:16" x14ac:dyDescent="0.3">
      <c r="P452150" s="83"/>
    </row>
    <row r="452151" spans="16:16" x14ac:dyDescent="0.3">
      <c r="P452151" s="83"/>
    </row>
    <row r="452152" spans="16:16" x14ac:dyDescent="0.3">
      <c r="P452152" s="83"/>
    </row>
    <row r="452153" spans="16:16" x14ac:dyDescent="0.3">
      <c r="P452153" s="83"/>
    </row>
    <row r="452154" spans="16:16" x14ac:dyDescent="0.3">
      <c r="P452154" s="83"/>
    </row>
    <row r="452155" spans="16:16" x14ac:dyDescent="0.3">
      <c r="P452155" s="83"/>
    </row>
    <row r="452156" spans="16:16" x14ac:dyDescent="0.3">
      <c r="P452156" s="83"/>
    </row>
    <row r="452157" spans="16:16" x14ac:dyDescent="0.3">
      <c r="P452157" s="83"/>
    </row>
    <row r="452158" spans="16:16" x14ac:dyDescent="0.3">
      <c r="P452158" s="83"/>
    </row>
    <row r="452159" spans="16:16" x14ac:dyDescent="0.3">
      <c r="P452159" s="83"/>
    </row>
    <row r="452160" spans="16:16" x14ac:dyDescent="0.3">
      <c r="P452160" s="83"/>
    </row>
    <row r="452161" spans="16:16" x14ac:dyDescent="0.3">
      <c r="P452161" s="83"/>
    </row>
    <row r="452162" spans="16:16" x14ac:dyDescent="0.3">
      <c r="P452162" s="83"/>
    </row>
    <row r="452163" spans="16:16" x14ac:dyDescent="0.3">
      <c r="P452163" s="83"/>
    </row>
    <row r="452164" spans="16:16" x14ac:dyDescent="0.3">
      <c r="P452164" s="83"/>
    </row>
    <row r="452165" spans="16:16" x14ac:dyDescent="0.3">
      <c r="P452165" s="83"/>
    </row>
    <row r="452166" spans="16:16" x14ac:dyDescent="0.3">
      <c r="P452166" s="83"/>
    </row>
    <row r="452167" spans="16:16" x14ac:dyDescent="0.3">
      <c r="P452167" s="83"/>
    </row>
    <row r="452168" spans="16:16" x14ac:dyDescent="0.3">
      <c r="P452168" s="83"/>
    </row>
    <row r="452169" spans="16:16" x14ac:dyDescent="0.3">
      <c r="P452169" s="83"/>
    </row>
    <row r="452170" spans="16:16" x14ac:dyDescent="0.3">
      <c r="P452170" s="83"/>
    </row>
    <row r="452171" spans="16:16" x14ac:dyDescent="0.3">
      <c r="P452171" s="83"/>
    </row>
    <row r="452172" spans="16:16" x14ac:dyDescent="0.3">
      <c r="P452172" s="83"/>
    </row>
    <row r="452173" spans="16:16" x14ac:dyDescent="0.3">
      <c r="P452173" s="83"/>
    </row>
    <row r="452174" spans="16:16" x14ac:dyDescent="0.3">
      <c r="P452174" s="83"/>
    </row>
    <row r="452175" spans="16:16" x14ac:dyDescent="0.3">
      <c r="P452175" s="83"/>
    </row>
    <row r="452176" spans="16:16" x14ac:dyDescent="0.3">
      <c r="P452176" s="83"/>
    </row>
    <row r="452177" spans="16:16" x14ac:dyDescent="0.3">
      <c r="P452177" s="83"/>
    </row>
    <row r="452178" spans="16:16" x14ac:dyDescent="0.3">
      <c r="P452178" s="83"/>
    </row>
    <row r="452179" spans="16:16" x14ac:dyDescent="0.3">
      <c r="P452179" s="83"/>
    </row>
    <row r="452180" spans="16:16" x14ac:dyDescent="0.3">
      <c r="P452180" s="83"/>
    </row>
    <row r="452181" spans="16:16" x14ac:dyDescent="0.3">
      <c r="P452181" s="83"/>
    </row>
    <row r="452182" spans="16:16" x14ac:dyDescent="0.3">
      <c r="P452182" s="83"/>
    </row>
    <row r="452183" spans="16:16" x14ac:dyDescent="0.3">
      <c r="P452183" s="83"/>
    </row>
    <row r="452184" spans="16:16" x14ac:dyDescent="0.3">
      <c r="P452184" s="83"/>
    </row>
    <row r="452185" spans="16:16" x14ac:dyDescent="0.3">
      <c r="P452185" s="83"/>
    </row>
    <row r="452186" spans="16:16" x14ac:dyDescent="0.3">
      <c r="P452186" s="83"/>
    </row>
    <row r="452187" spans="16:16" x14ac:dyDescent="0.3">
      <c r="P452187" s="83"/>
    </row>
    <row r="452188" spans="16:16" x14ac:dyDescent="0.3">
      <c r="P452188" s="83"/>
    </row>
    <row r="452189" spans="16:16" x14ac:dyDescent="0.3">
      <c r="P452189" s="83"/>
    </row>
    <row r="452190" spans="16:16" x14ac:dyDescent="0.3">
      <c r="P452190" s="83"/>
    </row>
    <row r="452191" spans="16:16" x14ac:dyDescent="0.3">
      <c r="P452191" s="83"/>
    </row>
    <row r="452192" spans="16:16" x14ac:dyDescent="0.3">
      <c r="P452192" s="83"/>
    </row>
    <row r="452193" spans="16:16" x14ac:dyDescent="0.3">
      <c r="P452193" s="83"/>
    </row>
    <row r="452194" spans="16:16" x14ac:dyDescent="0.3">
      <c r="P452194" s="83"/>
    </row>
    <row r="452195" spans="16:16" x14ac:dyDescent="0.3">
      <c r="P452195" s="83"/>
    </row>
    <row r="452196" spans="16:16" x14ac:dyDescent="0.3">
      <c r="P452196" s="83"/>
    </row>
    <row r="452197" spans="16:16" x14ac:dyDescent="0.3">
      <c r="P452197" s="83"/>
    </row>
    <row r="452198" spans="16:16" x14ac:dyDescent="0.3">
      <c r="P452198" s="83"/>
    </row>
    <row r="452199" spans="16:16" x14ac:dyDescent="0.3">
      <c r="P452199" s="83"/>
    </row>
    <row r="452200" spans="16:16" x14ac:dyDescent="0.3">
      <c r="P452200" s="83"/>
    </row>
    <row r="452201" spans="16:16" x14ac:dyDescent="0.3">
      <c r="P452201" s="83"/>
    </row>
    <row r="452202" spans="16:16" x14ac:dyDescent="0.3">
      <c r="P452202" s="83"/>
    </row>
    <row r="452203" spans="16:16" x14ac:dyDescent="0.3">
      <c r="P452203" s="83"/>
    </row>
    <row r="452204" spans="16:16" x14ac:dyDescent="0.3">
      <c r="P452204" s="83"/>
    </row>
    <row r="452205" spans="16:16" x14ac:dyDescent="0.3">
      <c r="P452205" s="83"/>
    </row>
    <row r="452206" spans="16:16" x14ac:dyDescent="0.3">
      <c r="P452206" s="83"/>
    </row>
    <row r="452207" spans="16:16" x14ac:dyDescent="0.3">
      <c r="P452207" s="83"/>
    </row>
    <row r="452208" spans="16:16" x14ac:dyDescent="0.3">
      <c r="P452208" s="83"/>
    </row>
    <row r="452209" spans="16:16" x14ac:dyDescent="0.3">
      <c r="P452209" s="83"/>
    </row>
    <row r="452210" spans="16:16" x14ac:dyDescent="0.3">
      <c r="P452210" s="83"/>
    </row>
    <row r="452211" spans="16:16" x14ac:dyDescent="0.3">
      <c r="P452211" s="83"/>
    </row>
    <row r="452212" spans="16:16" x14ac:dyDescent="0.3">
      <c r="P452212" s="83"/>
    </row>
    <row r="452213" spans="16:16" x14ac:dyDescent="0.3">
      <c r="P452213" s="83"/>
    </row>
    <row r="452214" spans="16:16" x14ac:dyDescent="0.3">
      <c r="P452214" s="83"/>
    </row>
    <row r="452215" spans="16:16" x14ac:dyDescent="0.3">
      <c r="P452215" s="83"/>
    </row>
    <row r="452216" spans="16:16" x14ac:dyDescent="0.3">
      <c r="P452216" s="83"/>
    </row>
    <row r="452217" spans="16:16" x14ac:dyDescent="0.3">
      <c r="P452217" s="83"/>
    </row>
    <row r="452218" spans="16:16" x14ac:dyDescent="0.3">
      <c r="P452218" s="83"/>
    </row>
    <row r="452219" spans="16:16" x14ac:dyDescent="0.3">
      <c r="P452219" s="83"/>
    </row>
    <row r="452220" spans="16:16" x14ac:dyDescent="0.3">
      <c r="P452220" s="83"/>
    </row>
    <row r="452221" spans="16:16" x14ac:dyDescent="0.3">
      <c r="P452221" s="83"/>
    </row>
    <row r="452222" spans="16:16" x14ac:dyDescent="0.3">
      <c r="P452222" s="83"/>
    </row>
    <row r="452223" spans="16:16" x14ac:dyDescent="0.3">
      <c r="P452223" s="83"/>
    </row>
    <row r="452224" spans="16:16" x14ac:dyDescent="0.3">
      <c r="P452224" s="83"/>
    </row>
    <row r="452225" spans="16:16" x14ac:dyDescent="0.3">
      <c r="P452225" s="83"/>
    </row>
    <row r="452226" spans="16:16" x14ac:dyDescent="0.3">
      <c r="P452226" s="83"/>
    </row>
    <row r="452227" spans="16:16" x14ac:dyDescent="0.3">
      <c r="P452227" s="83"/>
    </row>
    <row r="452228" spans="16:16" x14ac:dyDescent="0.3">
      <c r="P452228" s="83"/>
    </row>
    <row r="452229" spans="16:16" x14ac:dyDescent="0.3">
      <c r="P452229" s="83"/>
    </row>
    <row r="452230" spans="16:16" x14ac:dyDescent="0.3">
      <c r="P452230" s="83"/>
    </row>
    <row r="452231" spans="16:16" x14ac:dyDescent="0.3">
      <c r="P452231" s="83"/>
    </row>
    <row r="452232" spans="16:16" x14ac:dyDescent="0.3">
      <c r="P452232" s="83"/>
    </row>
    <row r="452233" spans="16:16" x14ac:dyDescent="0.3">
      <c r="P452233" s="83"/>
    </row>
    <row r="452234" spans="16:16" x14ac:dyDescent="0.3">
      <c r="P452234" s="83"/>
    </row>
    <row r="452235" spans="16:16" x14ac:dyDescent="0.3">
      <c r="P452235" s="83"/>
    </row>
    <row r="452236" spans="16:16" x14ac:dyDescent="0.3">
      <c r="P452236" s="83"/>
    </row>
    <row r="452237" spans="16:16" x14ac:dyDescent="0.3">
      <c r="P452237" s="83"/>
    </row>
    <row r="452238" spans="16:16" x14ac:dyDescent="0.3">
      <c r="P452238" s="83"/>
    </row>
    <row r="452239" spans="16:16" x14ac:dyDescent="0.3">
      <c r="P452239" s="83"/>
    </row>
    <row r="452240" spans="16:16" x14ac:dyDescent="0.3">
      <c r="P452240" s="83"/>
    </row>
    <row r="452241" spans="16:16" x14ac:dyDescent="0.3">
      <c r="P452241" s="83"/>
    </row>
    <row r="452242" spans="16:16" x14ac:dyDescent="0.3">
      <c r="P452242" s="83"/>
    </row>
    <row r="452243" spans="16:16" x14ac:dyDescent="0.3">
      <c r="P452243" s="83"/>
    </row>
    <row r="452244" spans="16:16" x14ac:dyDescent="0.3">
      <c r="P452244" s="83"/>
    </row>
    <row r="452245" spans="16:16" x14ac:dyDescent="0.3">
      <c r="P452245" s="83"/>
    </row>
    <row r="452246" spans="16:16" x14ac:dyDescent="0.3">
      <c r="P452246" s="83"/>
    </row>
    <row r="452247" spans="16:16" x14ac:dyDescent="0.3">
      <c r="P452247" s="83"/>
    </row>
    <row r="452248" spans="16:16" x14ac:dyDescent="0.3">
      <c r="P452248" s="83"/>
    </row>
    <row r="452249" spans="16:16" x14ac:dyDescent="0.3">
      <c r="P452249" s="83"/>
    </row>
    <row r="452250" spans="16:16" x14ac:dyDescent="0.3">
      <c r="P452250" s="83"/>
    </row>
    <row r="452251" spans="16:16" x14ac:dyDescent="0.3">
      <c r="P452251" s="83"/>
    </row>
    <row r="452252" spans="16:16" x14ac:dyDescent="0.3">
      <c r="P452252" s="83"/>
    </row>
    <row r="452253" spans="16:16" x14ac:dyDescent="0.3">
      <c r="P452253" s="83"/>
    </row>
    <row r="452254" spans="16:16" x14ac:dyDescent="0.3">
      <c r="P452254" s="83"/>
    </row>
    <row r="452255" spans="16:16" x14ac:dyDescent="0.3">
      <c r="P452255" s="83"/>
    </row>
    <row r="452256" spans="16:16" x14ac:dyDescent="0.3">
      <c r="P452256" s="83"/>
    </row>
    <row r="452257" spans="16:16" x14ac:dyDescent="0.3">
      <c r="P452257" s="83"/>
    </row>
    <row r="452258" spans="16:16" x14ac:dyDescent="0.3">
      <c r="P452258" s="83"/>
    </row>
    <row r="452259" spans="16:16" x14ac:dyDescent="0.3">
      <c r="P452259" s="83"/>
    </row>
    <row r="452260" spans="16:16" x14ac:dyDescent="0.3">
      <c r="P452260" s="83"/>
    </row>
    <row r="452261" spans="16:16" x14ac:dyDescent="0.3">
      <c r="P452261" s="83"/>
    </row>
    <row r="452262" spans="16:16" x14ac:dyDescent="0.3">
      <c r="P452262" s="83"/>
    </row>
    <row r="452263" spans="16:16" x14ac:dyDescent="0.3">
      <c r="P452263" s="83"/>
    </row>
    <row r="452264" spans="16:16" x14ac:dyDescent="0.3">
      <c r="P452264" s="83"/>
    </row>
    <row r="452265" spans="16:16" x14ac:dyDescent="0.3">
      <c r="P452265" s="83"/>
    </row>
    <row r="452266" spans="16:16" x14ac:dyDescent="0.3">
      <c r="P452266" s="83"/>
    </row>
    <row r="452267" spans="16:16" x14ac:dyDescent="0.3">
      <c r="P452267" s="83"/>
    </row>
    <row r="452268" spans="16:16" x14ac:dyDescent="0.3">
      <c r="P452268" s="83"/>
    </row>
    <row r="452269" spans="16:16" x14ac:dyDescent="0.3">
      <c r="P452269" s="83"/>
    </row>
    <row r="452270" spans="16:16" x14ac:dyDescent="0.3">
      <c r="P452270" s="83"/>
    </row>
    <row r="452271" spans="16:16" x14ac:dyDescent="0.3">
      <c r="P452271" s="83"/>
    </row>
    <row r="452272" spans="16:16" x14ac:dyDescent="0.3">
      <c r="P452272" s="83"/>
    </row>
    <row r="452273" spans="16:16" x14ac:dyDescent="0.3">
      <c r="P452273" s="83"/>
    </row>
    <row r="452274" spans="16:16" x14ac:dyDescent="0.3">
      <c r="P452274" s="83"/>
    </row>
    <row r="452275" spans="16:16" x14ac:dyDescent="0.3">
      <c r="P452275" s="83"/>
    </row>
    <row r="452276" spans="16:16" x14ac:dyDescent="0.3">
      <c r="P452276" s="83"/>
    </row>
    <row r="452277" spans="16:16" x14ac:dyDescent="0.3">
      <c r="P452277" s="83"/>
    </row>
    <row r="452278" spans="16:16" x14ac:dyDescent="0.3">
      <c r="P452278" s="83"/>
    </row>
    <row r="452279" spans="16:16" x14ac:dyDescent="0.3">
      <c r="P452279" s="83"/>
    </row>
    <row r="452280" spans="16:16" x14ac:dyDescent="0.3">
      <c r="P452280" s="83"/>
    </row>
    <row r="452281" spans="16:16" x14ac:dyDescent="0.3">
      <c r="P452281" s="83"/>
    </row>
    <row r="452282" spans="16:16" x14ac:dyDescent="0.3">
      <c r="P452282" s="83"/>
    </row>
    <row r="452283" spans="16:16" x14ac:dyDescent="0.3">
      <c r="P452283" s="83"/>
    </row>
    <row r="452284" spans="16:16" x14ac:dyDescent="0.3">
      <c r="P452284" s="83"/>
    </row>
    <row r="452285" spans="16:16" x14ac:dyDescent="0.3">
      <c r="P452285" s="83"/>
    </row>
    <row r="452286" spans="16:16" x14ac:dyDescent="0.3">
      <c r="P452286" s="83"/>
    </row>
    <row r="452287" spans="16:16" x14ac:dyDescent="0.3">
      <c r="P452287" s="83"/>
    </row>
    <row r="452288" spans="16:16" x14ac:dyDescent="0.3">
      <c r="P452288" s="83"/>
    </row>
    <row r="452289" spans="16:16" x14ac:dyDescent="0.3">
      <c r="P452289" s="83"/>
    </row>
    <row r="452290" spans="16:16" x14ac:dyDescent="0.3">
      <c r="P452290" s="83"/>
    </row>
    <row r="452291" spans="16:16" x14ac:dyDescent="0.3">
      <c r="P452291" s="83"/>
    </row>
    <row r="452292" spans="16:16" x14ac:dyDescent="0.3">
      <c r="P452292" s="83"/>
    </row>
    <row r="452293" spans="16:16" x14ac:dyDescent="0.3">
      <c r="P452293" s="83"/>
    </row>
    <row r="452294" spans="16:16" x14ac:dyDescent="0.3">
      <c r="P452294" s="83"/>
    </row>
    <row r="452295" spans="16:16" x14ac:dyDescent="0.3">
      <c r="P452295" s="83"/>
    </row>
    <row r="452296" spans="16:16" x14ac:dyDescent="0.3">
      <c r="P452296" s="83"/>
    </row>
    <row r="452297" spans="16:16" x14ac:dyDescent="0.3">
      <c r="P452297" s="83"/>
    </row>
    <row r="452298" spans="16:16" x14ac:dyDescent="0.3">
      <c r="P452298" s="83"/>
    </row>
    <row r="452299" spans="16:16" x14ac:dyDescent="0.3">
      <c r="P452299" s="83"/>
    </row>
    <row r="452300" spans="16:16" x14ac:dyDescent="0.3">
      <c r="P452300" s="83"/>
    </row>
    <row r="452301" spans="16:16" x14ac:dyDescent="0.3">
      <c r="P452301" s="83"/>
    </row>
    <row r="452302" spans="16:16" x14ac:dyDescent="0.3">
      <c r="P452302" s="83"/>
    </row>
    <row r="452303" spans="16:16" x14ac:dyDescent="0.3">
      <c r="P452303" s="83"/>
    </row>
    <row r="452304" spans="16:16" x14ac:dyDescent="0.3">
      <c r="P452304" s="83"/>
    </row>
    <row r="452305" spans="16:16" x14ac:dyDescent="0.3">
      <c r="P452305" s="83"/>
    </row>
    <row r="452306" spans="16:16" x14ac:dyDescent="0.3">
      <c r="P452306" s="83"/>
    </row>
    <row r="452307" spans="16:16" x14ac:dyDescent="0.3">
      <c r="P452307" s="83"/>
    </row>
    <row r="452308" spans="16:16" x14ac:dyDescent="0.3">
      <c r="P452308" s="83"/>
    </row>
    <row r="452309" spans="16:16" x14ac:dyDescent="0.3">
      <c r="P452309" s="83"/>
    </row>
    <row r="452310" spans="16:16" x14ac:dyDescent="0.3">
      <c r="P452310" s="83"/>
    </row>
    <row r="452311" spans="16:16" x14ac:dyDescent="0.3">
      <c r="P452311" s="83"/>
    </row>
    <row r="452312" spans="16:16" x14ac:dyDescent="0.3">
      <c r="P452312" s="83"/>
    </row>
    <row r="452313" spans="16:16" x14ac:dyDescent="0.3">
      <c r="P452313" s="83"/>
    </row>
    <row r="452314" spans="16:16" x14ac:dyDescent="0.3">
      <c r="P452314" s="83"/>
    </row>
    <row r="452315" spans="16:16" x14ac:dyDescent="0.3">
      <c r="P452315" s="83"/>
    </row>
    <row r="452316" spans="16:16" x14ac:dyDescent="0.3">
      <c r="P452316" s="83"/>
    </row>
    <row r="452317" spans="16:16" x14ac:dyDescent="0.3">
      <c r="P452317" s="83"/>
    </row>
    <row r="452318" spans="16:16" x14ac:dyDescent="0.3">
      <c r="P452318" s="83"/>
    </row>
    <row r="452319" spans="16:16" x14ac:dyDescent="0.3">
      <c r="P452319" s="83"/>
    </row>
    <row r="452320" spans="16:16" x14ac:dyDescent="0.3">
      <c r="P452320" s="83"/>
    </row>
    <row r="452321" spans="16:16" x14ac:dyDescent="0.3">
      <c r="P452321" s="83"/>
    </row>
    <row r="452322" spans="16:16" x14ac:dyDescent="0.3">
      <c r="P452322" s="83"/>
    </row>
    <row r="452323" spans="16:16" x14ac:dyDescent="0.3">
      <c r="P452323" s="83"/>
    </row>
    <row r="452324" spans="16:16" x14ac:dyDescent="0.3">
      <c r="P452324" s="83"/>
    </row>
    <row r="452325" spans="16:16" x14ac:dyDescent="0.3">
      <c r="P452325" s="83"/>
    </row>
    <row r="452326" spans="16:16" x14ac:dyDescent="0.3">
      <c r="P452326" s="83"/>
    </row>
    <row r="452327" spans="16:16" x14ac:dyDescent="0.3">
      <c r="P452327" s="83"/>
    </row>
    <row r="452328" spans="16:16" x14ac:dyDescent="0.3">
      <c r="P452328" s="83"/>
    </row>
    <row r="452329" spans="16:16" x14ac:dyDescent="0.3">
      <c r="P452329" s="83"/>
    </row>
    <row r="452330" spans="16:16" x14ac:dyDescent="0.3">
      <c r="P452330" s="83"/>
    </row>
    <row r="452331" spans="16:16" x14ac:dyDescent="0.3">
      <c r="P452331" s="83"/>
    </row>
    <row r="452332" spans="16:16" x14ac:dyDescent="0.3">
      <c r="P452332" s="83"/>
    </row>
    <row r="452333" spans="16:16" x14ac:dyDescent="0.3">
      <c r="P452333" s="83"/>
    </row>
    <row r="452334" spans="16:16" x14ac:dyDescent="0.3">
      <c r="P452334" s="83"/>
    </row>
    <row r="452335" spans="16:16" x14ac:dyDescent="0.3">
      <c r="P452335" s="83"/>
    </row>
    <row r="452336" spans="16:16" x14ac:dyDescent="0.3">
      <c r="P452336" s="83"/>
    </row>
    <row r="452337" spans="16:16" x14ac:dyDescent="0.3">
      <c r="P452337" s="83"/>
    </row>
    <row r="452338" spans="16:16" x14ac:dyDescent="0.3">
      <c r="P452338" s="83"/>
    </row>
    <row r="452339" spans="16:16" x14ac:dyDescent="0.3">
      <c r="P452339" s="83"/>
    </row>
    <row r="452340" spans="16:16" x14ac:dyDescent="0.3">
      <c r="P452340" s="83"/>
    </row>
    <row r="452341" spans="16:16" x14ac:dyDescent="0.3">
      <c r="P452341" s="83"/>
    </row>
    <row r="452342" spans="16:16" x14ac:dyDescent="0.3">
      <c r="P452342" s="83"/>
    </row>
    <row r="452343" spans="16:16" x14ac:dyDescent="0.3">
      <c r="P452343" s="83"/>
    </row>
    <row r="452344" spans="16:16" x14ac:dyDescent="0.3">
      <c r="P452344" s="83"/>
    </row>
    <row r="452345" spans="16:16" x14ac:dyDescent="0.3">
      <c r="P452345" s="83"/>
    </row>
    <row r="452346" spans="16:16" x14ac:dyDescent="0.3">
      <c r="P452346" s="83"/>
    </row>
    <row r="452347" spans="16:16" x14ac:dyDescent="0.3">
      <c r="P452347" s="83"/>
    </row>
    <row r="452348" spans="16:16" x14ac:dyDescent="0.3">
      <c r="P452348" s="83"/>
    </row>
    <row r="452349" spans="16:16" x14ac:dyDescent="0.3">
      <c r="P452349" s="83"/>
    </row>
    <row r="452350" spans="16:16" x14ac:dyDescent="0.3">
      <c r="P452350" s="83"/>
    </row>
    <row r="452351" spans="16:16" x14ac:dyDescent="0.3">
      <c r="P452351" s="83"/>
    </row>
    <row r="452352" spans="16:16" x14ac:dyDescent="0.3">
      <c r="P452352" s="83"/>
    </row>
    <row r="452353" spans="16:16" x14ac:dyDescent="0.3">
      <c r="P452353" s="83"/>
    </row>
    <row r="452354" spans="16:16" x14ac:dyDescent="0.3">
      <c r="P452354" s="83"/>
    </row>
    <row r="452355" spans="16:16" x14ac:dyDescent="0.3">
      <c r="P452355" s="83"/>
    </row>
    <row r="452356" spans="16:16" x14ac:dyDescent="0.3">
      <c r="P452356" s="83"/>
    </row>
    <row r="452357" spans="16:16" x14ac:dyDescent="0.3">
      <c r="P452357" s="83"/>
    </row>
    <row r="452358" spans="16:16" x14ac:dyDescent="0.3">
      <c r="P452358" s="83"/>
    </row>
    <row r="452359" spans="16:16" x14ac:dyDescent="0.3">
      <c r="P452359" s="83"/>
    </row>
    <row r="452360" spans="16:16" x14ac:dyDescent="0.3">
      <c r="P452360" s="83"/>
    </row>
    <row r="452361" spans="16:16" x14ac:dyDescent="0.3">
      <c r="P452361" s="83"/>
    </row>
    <row r="452362" spans="16:16" x14ac:dyDescent="0.3">
      <c r="P452362" s="83"/>
    </row>
    <row r="452363" spans="16:16" x14ac:dyDescent="0.3">
      <c r="P452363" s="83"/>
    </row>
    <row r="452364" spans="16:16" x14ac:dyDescent="0.3">
      <c r="P452364" s="83"/>
    </row>
    <row r="452365" spans="16:16" x14ac:dyDescent="0.3">
      <c r="P452365" s="83"/>
    </row>
    <row r="452366" spans="16:16" x14ac:dyDescent="0.3">
      <c r="P452366" s="83"/>
    </row>
    <row r="452367" spans="16:16" x14ac:dyDescent="0.3">
      <c r="P452367" s="83"/>
    </row>
    <row r="452368" spans="16:16" x14ac:dyDescent="0.3">
      <c r="P452368" s="83"/>
    </row>
    <row r="452369" spans="16:16" x14ac:dyDescent="0.3">
      <c r="P452369" s="83"/>
    </row>
    <row r="452370" spans="16:16" x14ac:dyDescent="0.3">
      <c r="P452370" s="83"/>
    </row>
    <row r="452371" spans="16:16" x14ac:dyDescent="0.3">
      <c r="P452371" s="83"/>
    </row>
    <row r="452372" spans="16:16" x14ac:dyDescent="0.3">
      <c r="P452372" s="83"/>
    </row>
    <row r="452373" spans="16:16" x14ac:dyDescent="0.3">
      <c r="P452373" s="83"/>
    </row>
    <row r="452374" spans="16:16" x14ac:dyDescent="0.3">
      <c r="P452374" s="83"/>
    </row>
    <row r="452375" spans="16:16" x14ac:dyDescent="0.3">
      <c r="P452375" s="83"/>
    </row>
    <row r="452376" spans="16:16" x14ac:dyDescent="0.3">
      <c r="P452376" s="83"/>
    </row>
    <row r="452377" spans="16:16" x14ac:dyDescent="0.3">
      <c r="P452377" s="83"/>
    </row>
    <row r="452378" spans="16:16" x14ac:dyDescent="0.3">
      <c r="P452378" s="83"/>
    </row>
    <row r="452379" spans="16:16" x14ac:dyDescent="0.3">
      <c r="P452379" s="83"/>
    </row>
    <row r="452380" spans="16:16" x14ac:dyDescent="0.3">
      <c r="P452380" s="83"/>
    </row>
    <row r="452381" spans="16:16" x14ac:dyDescent="0.3">
      <c r="P452381" s="83"/>
    </row>
    <row r="452382" spans="16:16" x14ac:dyDescent="0.3">
      <c r="P452382" s="83"/>
    </row>
    <row r="452383" spans="16:16" x14ac:dyDescent="0.3">
      <c r="P452383" s="83"/>
    </row>
    <row r="452384" spans="16:16" x14ac:dyDescent="0.3">
      <c r="P452384" s="83"/>
    </row>
    <row r="452385" spans="16:16" x14ac:dyDescent="0.3">
      <c r="P452385" s="83"/>
    </row>
    <row r="452386" spans="16:16" x14ac:dyDescent="0.3">
      <c r="P452386" s="83"/>
    </row>
    <row r="452387" spans="16:16" x14ac:dyDescent="0.3">
      <c r="P452387" s="83"/>
    </row>
    <row r="452388" spans="16:16" x14ac:dyDescent="0.3">
      <c r="P452388" s="83"/>
    </row>
    <row r="452389" spans="16:16" x14ac:dyDescent="0.3">
      <c r="P452389" s="83"/>
    </row>
    <row r="452390" spans="16:16" x14ac:dyDescent="0.3">
      <c r="P452390" s="83"/>
    </row>
    <row r="452391" spans="16:16" x14ac:dyDescent="0.3">
      <c r="P452391" s="83"/>
    </row>
    <row r="452392" spans="16:16" x14ac:dyDescent="0.3">
      <c r="P452392" s="83"/>
    </row>
    <row r="452393" spans="16:16" x14ac:dyDescent="0.3">
      <c r="P452393" s="83"/>
    </row>
    <row r="452394" spans="16:16" x14ac:dyDescent="0.3">
      <c r="P452394" s="83"/>
    </row>
    <row r="452395" spans="16:16" x14ac:dyDescent="0.3">
      <c r="P452395" s="83"/>
    </row>
    <row r="452396" spans="16:16" x14ac:dyDescent="0.3">
      <c r="P452396" s="83"/>
    </row>
    <row r="452397" spans="16:16" x14ac:dyDescent="0.3">
      <c r="P452397" s="83"/>
    </row>
    <row r="452398" spans="16:16" x14ac:dyDescent="0.3">
      <c r="P452398" s="83"/>
    </row>
    <row r="452399" spans="16:16" x14ac:dyDescent="0.3">
      <c r="P452399" s="83"/>
    </row>
    <row r="452400" spans="16:16" x14ac:dyDescent="0.3">
      <c r="P452400" s="83"/>
    </row>
    <row r="452401" spans="16:16" x14ac:dyDescent="0.3">
      <c r="P452401" s="83"/>
    </row>
    <row r="452402" spans="16:16" x14ac:dyDescent="0.3">
      <c r="P452402" s="83"/>
    </row>
    <row r="452403" spans="16:16" x14ac:dyDescent="0.3">
      <c r="P452403" s="83"/>
    </row>
    <row r="452404" spans="16:16" x14ac:dyDescent="0.3">
      <c r="P452404" s="83"/>
    </row>
    <row r="452405" spans="16:16" x14ac:dyDescent="0.3">
      <c r="P452405" s="83"/>
    </row>
    <row r="452406" spans="16:16" x14ac:dyDescent="0.3">
      <c r="P452406" s="83"/>
    </row>
    <row r="452407" spans="16:16" x14ac:dyDescent="0.3">
      <c r="P452407" s="83"/>
    </row>
    <row r="452408" spans="16:16" x14ac:dyDescent="0.3">
      <c r="P452408" s="83"/>
    </row>
    <row r="452409" spans="16:16" x14ac:dyDescent="0.3">
      <c r="P452409" s="83"/>
    </row>
    <row r="452410" spans="16:16" x14ac:dyDescent="0.3">
      <c r="P452410" s="83"/>
    </row>
    <row r="452411" spans="16:16" x14ac:dyDescent="0.3">
      <c r="P452411" s="83"/>
    </row>
    <row r="452412" spans="16:16" x14ac:dyDescent="0.3">
      <c r="P452412" s="83"/>
    </row>
    <row r="452413" spans="16:16" x14ac:dyDescent="0.3">
      <c r="P452413" s="83"/>
    </row>
    <row r="452414" spans="16:16" x14ac:dyDescent="0.3">
      <c r="P452414" s="83"/>
    </row>
    <row r="452415" spans="16:16" x14ac:dyDescent="0.3">
      <c r="P452415" s="83"/>
    </row>
    <row r="452416" spans="16:16" x14ac:dyDescent="0.3">
      <c r="P452416" s="83"/>
    </row>
    <row r="452417" spans="16:16" x14ac:dyDescent="0.3">
      <c r="P452417" s="83"/>
    </row>
    <row r="452418" spans="16:16" x14ac:dyDescent="0.3">
      <c r="P452418" s="83"/>
    </row>
    <row r="452419" spans="16:16" x14ac:dyDescent="0.3">
      <c r="P452419" s="83"/>
    </row>
    <row r="452420" spans="16:16" x14ac:dyDescent="0.3">
      <c r="P452420" s="83"/>
    </row>
    <row r="452421" spans="16:16" x14ac:dyDescent="0.3">
      <c r="P452421" s="83"/>
    </row>
    <row r="452422" spans="16:16" x14ac:dyDescent="0.3">
      <c r="P452422" s="83"/>
    </row>
    <row r="452423" spans="16:16" x14ac:dyDescent="0.3">
      <c r="P452423" s="83"/>
    </row>
    <row r="452424" spans="16:16" x14ac:dyDescent="0.3">
      <c r="P452424" s="83"/>
    </row>
    <row r="452425" spans="16:16" x14ac:dyDescent="0.3">
      <c r="P452425" s="83"/>
    </row>
    <row r="452426" spans="16:16" x14ac:dyDescent="0.3">
      <c r="P452426" s="83"/>
    </row>
    <row r="452427" spans="16:16" x14ac:dyDescent="0.3">
      <c r="P452427" s="83"/>
    </row>
    <row r="452428" spans="16:16" x14ac:dyDescent="0.3">
      <c r="P452428" s="83"/>
    </row>
    <row r="452429" spans="16:16" x14ac:dyDescent="0.3">
      <c r="P452429" s="83"/>
    </row>
    <row r="452430" spans="16:16" x14ac:dyDescent="0.3">
      <c r="P452430" s="83"/>
    </row>
    <row r="452431" spans="16:16" x14ac:dyDescent="0.3">
      <c r="P452431" s="83"/>
    </row>
    <row r="452432" spans="16:16" x14ac:dyDescent="0.3">
      <c r="P452432" s="83"/>
    </row>
    <row r="452433" spans="16:16" x14ac:dyDescent="0.3">
      <c r="P452433" s="83"/>
    </row>
    <row r="452434" spans="16:16" x14ac:dyDescent="0.3">
      <c r="P452434" s="83"/>
    </row>
    <row r="452435" spans="16:16" x14ac:dyDescent="0.3">
      <c r="P452435" s="83"/>
    </row>
    <row r="452436" spans="16:16" x14ac:dyDescent="0.3">
      <c r="P452436" s="83"/>
    </row>
    <row r="452437" spans="16:16" x14ac:dyDescent="0.3">
      <c r="P452437" s="83"/>
    </row>
    <row r="452438" spans="16:16" x14ac:dyDescent="0.3">
      <c r="P452438" s="83"/>
    </row>
    <row r="452439" spans="16:16" x14ac:dyDescent="0.3">
      <c r="P452439" s="83"/>
    </row>
    <row r="452440" spans="16:16" x14ac:dyDescent="0.3">
      <c r="P452440" s="83"/>
    </row>
    <row r="452441" spans="16:16" x14ac:dyDescent="0.3">
      <c r="P452441" s="83"/>
    </row>
    <row r="452442" spans="16:16" x14ac:dyDescent="0.3">
      <c r="P452442" s="83"/>
    </row>
    <row r="452443" spans="16:16" x14ac:dyDescent="0.3">
      <c r="P452443" s="83"/>
    </row>
    <row r="452444" spans="16:16" x14ac:dyDescent="0.3">
      <c r="P452444" s="83"/>
    </row>
    <row r="452445" spans="16:16" x14ac:dyDescent="0.3">
      <c r="P452445" s="83"/>
    </row>
    <row r="452446" spans="16:16" x14ac:dyDescent="0.3">
      <c r="P452446" s="83"/>
    </row>
    <row r="452447" spans="16:16" x14ac:dyDescent="0.3">
      <c r="P452447" s="83"/>
    </row>
    <row r="452448" spans="16:16" x14ac:dyDescent="0.3">
      <c r="P452448" s="83"/>
    </row>
    <row r="452449" spans="16:16" x14ac:dyDescent="0.3">
      <c r="P452449" s="83"/>
    </row>
    <row r="452450" spans="16:16" x14ac:dyDescent="0.3">
      <c r="P452450" s="83"/>
    </row>
    <row r="452451" spans="16:16" x14ac:dyDescent="0.3">
      <c r="P452451" s="83"/>
    </row>
    <row r="452452" spans="16:16" x14ac:dyDescent="0.3">
      <c r="P452452" s="83"/>
    </row>
    <row r="452453" spans="16:16" x14ac:dyDescent="0.3">
      <c r="P452453" s="83"/>
    </row>
    <row r="452454" spans="16:16" x14ac:dyDescent="0.3">
      <c r="P452454" s="83"/>
    </row>
    <row r="452455" spans="16:16" x14ac:dyDescent="0.3">
      <c r="P452455" s="83"/>
    </row>
    <row r="452456" spans="16:16" x14ac:dyDescent="0.3">
      <c r="P452456" s="83"/>
    </row>
    <row r="452457" spans="16:16" x14ac:dyDescent="0.3">
      <c r="P452457" s="83"/>
    </row>
    <row r="452458" spans="16:16" x14ac:dyDescent="0.3">
      <c r="P452458" s="83"/>
    </row>
    <row r="452459" spans="16:16" x14ac:dyDescent="0.3">
      <c r="P452459" s="83"/>
    </row>
    <row r="452460" spans="16:16" x14ac:dyDescent="0.3">
      <c r="P452460" s="83"/>
    </row>
    <row r="452461" spans="16:16" x14ac:dyDescent="0.3">
      <c r="P452461" s="83"/>
    </row>
    <row r="452462" spans="16:16" x14ac:dyDescent="0.3">
      <c r="P452462" s="83"/>
    </row>
    <row r="452463" spans="16:16" x14ac:dyDescent="0.3">
      <c r="P452463" s="83"/>
    </row>
    <row r="452464" spans="16:16" x14ac:dyDescent="0.3">
      <c r="P452464" s="83"/>
    </row>
    <row r="452465" spans="16:16" x14ac:dyDescent="0.3">
      <c r="P452465" s="83"/>
    </row>
    <row r="452466" spans="16:16" x14ac:dyDescent="0.3">
      <c r="P452466" s="83"/>
    </row>
    <row r="452467" spans="16:16" x14ac:dyDescent="0.3">
      <c r="P452467" s="83"/>
    </row>
    <row r="452468" spans="16:16" x14ac:dyDescent="0.3">
      <c r="P452468" s="83"/>
    </row>
    <row r="452469" spans="16:16" x14ac:dyDescent="0.3">
      <c r="P452469" s="83"/>
    </row>
    <row r="452470" spans="16:16" x14ac:dyDescent="0.3">
      <c r="P452470" s="83"/>
    </row>
    <row r="452471" spans="16:16" x14ac:dyDescent="0.3">
      <c r="P452471" s="83"/>
    </row>
    <row r="452472" spans="16:16" x14ac:dyDescent="0.3">
      <c r="P452472" s="83"/>
    </row>
    <row r="452473" spans="16:16" x14ac:dyDescent="0.3">
      <c r="P452473" s="83"/>
    </row>
    <row r="452474" spans="16:16" x14ac:dyDescent="0.3">
      <c r="P452474" s="83"/>
    </row>
    <row r="452475" spans="16:16" x14ac:dyDescent="0.3">
      <c r="P452475" s="83"/>
    </row>
    <row r="452476" spans="16:16" x14ac:dyDescent="0.3">
      <c r="P452476" s="83"/>
    </row>
    <row r="452477" spans="16:16" x14ac:dyDescent="0.3">
      <c r="P452477" s="83"/>
    </row>
    <row r="452478" spans="16:16" x14ac:dyDescent="0.3">
      <c r="P452478" s="83"/>
    </row>
    <row r="452479" spans="16:16" x14ac:dyDescent="0.3">
      <c r="P452479" s="83"/>
    </row>
    <row r="452480" spans="16:16" x14ac:dyDescent="0.3">
      <c r="P452480" s="83"/>
    </row>
    <row r="452481" spans="16:16" x14ac:dyDescent="0.3">
      <c r="P452481" s="83"/>
    </row>
    <row r="452482" spans="16:16" x14ac:dyDescent="0.3">
      <c r="P452482" s="83"/>
    </row>
    <row r="452483" spans="16:16" x14ac:dyDescent="0.3">
      <c r="P452483" s="83"/>
    </row>
    <row r="452484" spans="16:16" x14ac:dyDescent="0.3">
      <c r="P452484" s="83"/>
    </row>
    <row r="452485" spans="16:16" x14ac:dyDescent="0.3">
      <c r="P452485" s="83"/>
    </row>
    <row r="452486" spans="16:16" x14ac:dyDescent="0.3">
      <c r="P452486" s="83"/>
    </row>
    <row r="452487" spans="16:16" x14ac:dyDescent="0.3">
      <c r="P452487" s="83"/>
    </row>
    <row r="452488" spans="16:16" x14ac:dyDescent="0.3">
      <c r="P452488" s="83"/>
    </row>
    <row r="452489" spans="16:16" x14ac:dyDescent="0.3">
      <c r="P452489" s="83"/>
    </row>
    <row r="452490" spans="16:16" x14ac:dyDescent="0.3">
      <c r="P452490" s="83"/>
    </row>
    <row r="452491" spans="16:16" x14ac:dyDescent="0.3">
      <c r="P452491" s="83"/>
    </row>
    <row r="452492" spans="16:16" x14ac:dyDescent="0.3">
      <c r="P452492" s="83"/>
    </row>
    <row r="452493" spans="16:16" x14ac:dyDescent="0.3">
      <c r="P452493" s="83"/>
    </row>
    <row r="452494" spans="16:16" x14ac:dyDescent="0.3">
      <c r="P452494" s="83"/>
    </row>
    <row r="452495" spans="16:16" x14ac:dyDescent="0.3">
      <c r="P452495" s="83"/>
    </row>
    <row r="452496" spans="16:16" x14ac:dyDescent="0.3">
      <c r="P452496" s="83"/>
    </row>
    <row r="452497" spans="16:16" x14ac:dyDescent="0.3">
      <c r="P452497" s="83"/>
    </row>
    <row r="452498" spans="16:16" x14ac:dyDescent="0.3">
      <c r="P452498" s="83"/>
    </row>
    <row r="452499" spans="16:16" x14ac:dyDescent="0.3">
      <c r="P452499" s="83"/>
    </row>
    <row r="452500" spans="16:16" x14ac:dyDescent="0.3">
      <c r="P452500" s="83"/>
    </row>
    <row r="452501" spans="16:16" x14ac:dyDescent="0.3">
      <c r="P452501" s="83"/>
    </row>
    <row r="452502" spans="16:16" x14ac:dyDescent="0.3">
      <c r="P452502" s="83"/>
    </row>
    <row r="452503" spans="16:16" x14ac:dyDescent="0.3">
      <c r="P452503" s="83"/>
    </row>
    <row r="452504" spans="16:16" x14ac:dyDescent="0.3">
      <c r="P452504" s="83"/>
    </row>
    <row r="452505" spans="16:16" x14ac:dyDescent="0.3">
      <c r="P452505" s="83"/>
    </row>
    <row r="452506" spans="16:16" x14ac:dyDescent="0.3">
      <c r="P452506" s="83"/>
    </row>
    <row r="452507" spans="16:16" x14ac:dyDescent="0.3">
      <c r="P452507" s="83"/>
    </row>
    <row r="452508" spans="16:16" x14ac:dyDescent="0.3">
      <c r="P452508" s="83"/>
    </row>
    <row r="452509" spans="16:16" x14ac:dyDescent="0.3">
      <c r="P452509" s="83"/>
    </row>
    <row r="452510" spans="16:16" x14ac:dyDescent="0.3">
      <c r="P452510" s="83"/>
    </row>
    <row r="452511" spans="16:16" x14ac:dyDescent="0.3">
      <c r="P452511" s="83"/>
    </row>
    <row r="452512" spans="16:16" x14ac:dyDescent="0.3">
      <c r="P452512" s="83"/>
    </row>
    <row r="452513" spans="16:16" x14ac:dyDescent="0.3">
      <c r="P452513" s="83"/>
    </row>
    <row r="452514" spans="16:16" x14ac:dyDescent="0.3">
      <c r="P452514" s="83"/>
    </row>
    <row r="452515" spans="16:16" x14ac:dyDescent="0.3">
      <c r="P452515" s="83"/>
    </row>
    <row r="452516" spans="16:16" x14ac:dyDescent="0.3">
      <c r="P452516" s="83"/>
    </row>
    <row r="452517" spans="16:16" x14ac:dyDescent="0.3">
      <c r="P452517" s="83"/>
    </row>
    <row r="452518" spans="16:16" x14ac:dyDescent="0.3">
      <c r="P452518" s="83"/>
    </row>
    <row r="452519" spans="16:16" x14ac:dyDescent="0.3">
      <c r="P452519" s="83"/>
    </row>
    <row r="452520" spans="16:16" x14ac:dyDescent="0.3">
      <c r="P452520" s="83"/>
    </row>
    <row r="452521" spans="16:16" x14ac:dyDescent="0.3">
      <c r="P452521" s="83"/>
    </row>
    <row r="452522" spans="16:16" x14ac:dyDescent="0.3">
      <c r="P452522" s="83"/>
    </row>
    <row r="452523" spans="16:16" x14ac:dyDescent="0.3">
      <c r="P452523" s="83"/>
    </row>
    <row r="452524" spans="16:16" x14ac:dyDescent="0.3">
      <c r="P452524" s="83"/>
    </row>
    <row r="452525" spans="16:16" x14ac:dyDescent="0.3">
      <c r="P452525" s="83"/>
    </row>
    <row r="452526" spans="16:16" x14ac:dyDescent="0.3">
      <c r="P452526" s="83"/>
    </row>
    <row r="452527" spans="16:16" x14ac:dyDescent="0.3">
      <c r="P452527" s="83"/>
    </row>
    <row r="452528" spans="16:16" x14ac:dyDescent="0.3">
      <c r="P452528" s="83"/>
    </row>
    <row r="452529" spans="16:16" x14ac:dyDescent="0.3">
      <c r="P452529" s="83"/>
    </row>
    <row r="452530" spans="16:16" x14ac:dyDescent="0.3">
      <c r="P452530" s="83"/>
    </row>
    <row r="452531" spans="16:16" x14ac:dyDescent="0.3">
      <c r="P452531" s="83"/>
    </row>
    <row r="452532" spans="16:16" x14ac:dyDescent="0.3">
      <c r="P452532" s="83"/>
    </row>
    <row r="452533" spans="16:16" x14ac:dyDescent="0.3">
      <c r="P452533" s="83"/>
    </row>
    <row r="452534" spans="16:16" x14ac:dyDescent="0.3">
      <c r="P452534" s="83"/>
    </row>
    <row r="452535" spans="16:16" x14ac:dyDescent="0.3">
      <c r="P452535" s="83"/>
    </row>
    <row r="452536" spans="16:16" x14ac:dyDescent="0.3">
      <c r="P452536" s="83"/>
    </row>
    <row r="452537" spans="16:16" x14ac:dyDescent="0.3">
      <c r="P452537" s="83"/>
    </row>
    <row r="452538" spans="16:16" x14ac:dyDescent="0.3">
      <c r="P452538" s="83"/>
    </row>
    <row r="452539" spans="16:16" x14ac:dyDescent="0.3">
      <c r="P452539" s="83"/>
    </row>
    <row r="452540" spans="16:16" x14ac:dyDescent="0.3">
      <c r="P452540" s="83"/>
    </row>
    <row r="452541" spans="16:16" x14ac:dyDescent="0.3">
      <c r="P452541" s="83"/>
    </row>
    <row r="452542" spans="16:16" x14ac:dyDescent="0.3">
      <c r="P452542" s="83"/>
    </row>
    <row r="452543" spans="16:16" x14ac:dyDescent="0.3">
      <c r="P452543" s="83"/>
    </row>
    <row r="452544" spans="16:16" x14ac:dyDescent="0.3">
      <c r="P452544" s="83"/>
    </row>
    <row r="452545" spans="16:16" x14ac:dyDescent="0.3">
      <c r="P452545" s="83"/>
    </row>
    <row r="452546" spans="16:16" x14ac:dyDescent="0.3">
      <c r="P452546" s="83"/>
    </row>
    <row r="452547" spans="16:16" x14ac:dyDescent="0.3">
      <c r="P452547" s="83"/>
    </row>
    <row r="452548" spans="16:16" x14ac:dyDescent="0.3">
      <c r="P452548" s="83"/>
    </row>
    <row r="452549" spans="16:16" x14ac:dyDescent="0.3">
      <c r="P452549" s="83"/>
    </row>
    <row r="452550" spans="16:16" x14ac:dyDescent="0.3">
      <c r="P452550" s="83"/>
    </row>
    <row r="452551" spans="16:16" x14ac:dyDescent="0.3">
      <c r="P452551" s="83"/>
    </row>
    <row r="452552" spans="16:16" x14ac:dyDescent="0.3">
      <c r="P452552" s="83"/>
    </row>
    <row r="452553" spans="16:16" x14ac:dyDescent="0.3">
      <c r="P452553" s="83"/>
    </row>
    <row r="452554" spans="16:16" x14ac:dyDescent="0.3">
      <c r="P452554" s="83"/>
    </row>
    <row r="452555" spans="16:16" x14ac:dyDescent="0.3">
      <c r="P452555" s="83"/>
    </row>
    <row r="452556" spans="16:16" x14ac:dyDescent="0.3">
      <c r="P452556" s="83"/>
    </row>
    <row r="452557" spans="16:16" x14ac:dyDescent="0.3">
      <c r="P452557" s="83"/>
    </row>
    <row r="452558" spans="16:16" x14ac:dyDescent="0.3">
      <c r="P452558" s="83"/>
    </row>
    <row r="452559" spans="16:16" x14ac:dyDescent="0.3">
      <c r="P452559" s="83"/>
    </row>
    <row r="452560" spans="16:16" x14ac:dyDescent="0.3">
      <c r="P452560" s="83"/>
    </row>
    <row r="452561" spans="16:16" x14ac:dyDescent="0.3">
      <c r="P452561" s="83"/>
    </row>
    <row r="452562" spans="16:16" x14ac:dyDescent="0.3">
      <c r="P452562" s="83"/>
    </row>
    <row r="452563" spans="16:16" x14ac:dyDescent="0.3">
      <c r="P452563" s="83"/>
    </row>
    <row r="452564" spans="16:16" x14ac:dyDescent="0.3">
      <c r="P452564" s="83"/>
    </row>
    <row r="452565" spans="16:16" x14ac:dyDescent="0.3">
      <c r="P452565" s="83"/>
    </row>
    <row r="452566" spans="16:16" x14ac:dyDescent="0.3">
      <c r="P452566" s="83"/>
    </row>
    <row r="452567" spans="16:16" x14ac:dyDescent="0.3">
      <c r="P452567" s="83"/>
    </row>
    <row r="452568" spans="16:16" x14ac:dyDescent="0.3">
      <c r="P452568" s="83"/>
    </row>
    <row r="452569" spans="16:16" x14ac:dyDescent="0.3">
      <c r="P452569" s="83"/>
    </row>
    <row r="452570" spans="16:16" x14ac:dyDescent="0.3">
      <c r="P452570" s="83"/>
    </row>
    <row r="452571" spans="16:16" x14ac:dyDescent="0.3">
      <c r="P452571" s="83"/>
    </row>
    <row r="452572" spans="16:16" x14ac:dyDescent="0.3">
      <c r="P452572" s="83"/>
    </row>
    <row r="452573" spans="16:16" x14ac:dyDescent="0.3">
      <c r="P452573" s="83"/>
    </row>
    <row r="452574" spans="16:16" x14ac:dyDescent="0.3">
      <c r="P452574" s="83"/>
    </row>
    <row r="452575" spans="16:16" x14ac:dyDescent="0.3">
      <c r="P452575" s="83"/>
    </row>
    <row r="452576" spans="16:16" x14ac:dyDescent="0.3">
      <c r="P452576" s="83"/>
    </row>
    <row r="452577" spans="16:16" x14ac:dyDescent="0.3">
      <c r="P452577" s="83"/>
    </row>
    <row r="452578" spans="16:16" x14ac:dyDescent="0.3">
      <c r="P452578" s="83"/>
    </row>
    <row r="452579" spans="16:16" x14ac:dyDescent="0.3">
      <c r="P452579" s="83"/>
    </row>
    <row r="452580" spans="16:16" x14ac:dyDescent="0.3">
      <c r="P452580" s="83"/>
    </row>
    <row r="452581" spans="16:16" x14ac:dyDescent="0.3">
      <c r="P452581" s="83"/>
    </row>
    <row r="452582" spans="16:16" x14ac:dyDescent="0.3">
      <c r="P452582" s="83"/>
    </row>
    <row r="452583" spans="16:16" x14ac:dyDescent="0.3">
      <c r="P452583" s="83"/>
    </row>
    <row r="452584" spans="16:16" x14ac:dyDescent="0.3">
      <c r="P452584" s="83"/>
    </row>
    <row r="452585" spans="16:16" x14ac:dyDescent="0.3">
      <c r="P452585" s="83"/>
    </row>
    <row r="452586" spans="16:16" x14ac:dyDescent="0.3">
      <c r="P452586" s="83"/>
    </row>
    <row r="452587" spans="16:16" x14ac:dyDescent="0.3">
      <c r="P452587" s="83"/>
    </row>
    <row r="452588" spans="16:16" x14ac:dyDescent="0.3">
      <c r="P452588" s="83"/>
    </row>
    <row r="452589" spans="16:16" x14ac:dyDescent="0.3">
      <c r="P452589" s="83"/>
    </row>
    <row r="452590" spans="16:16" x14ac:dyDescent="0.3">
      <c r="P452590" s="83"/>
    </row>
    <row r="452591" spans="16:16" x14ac:dyDescent="0.3">
      <c r="P452591" s="83"/>
    </row>
    <row r="452592" spans="16:16" x14ac:dyDescent="0.3">
      <c r="P452592" s="83"/>
    </row>
    <row r="452593" spans="16:16" x14ac:dyDescent="0.3">
      <c r="P452593" s="83"/>
    </row>
    <row r="452594" spans="16:16" x14ac:dyDescent="0.3">
      <c r="P452594" s="83"/>
    </row>
    <row r="452595" spans="16:16" x14ac:dyDescent="0.3">
      <c r="P452595" s="83"/>
    </row>
    <row r="452596" spans="16:16" x14ac:dyDescent="0.3">
      <c r="P452596" s="83"/>
    </row>
    <row r="452597" spans="16:16" x14ac:dyDescent="0.3">
      <c r="P452597" s="83"/>
    </row>
    <row r="452598" spans="16:16" x14ac:dyDescent="0.3">
      <c r="P452598" s="83"/>
    </row>
    <row r="452599" spans="16:16" x14ac:dyDescent="0.3">
      <c r="P452599" s="83"/>
    </row>
    <row r="452600" spans="16:16" x14ac:dyDescent="0.3">
      <c r="P452600" s="83"/>
    </row>
    <row r="452601" spans="16:16" x14ac:dyDescent="0.3">
      <c r="P452601" s="83"/>
    </row>
    <row r="452602" spans="16:16" x14ac:dyDescent="0.3">
      <c r="P452602" s="83"/>
    </row>
    <row r="452603" spans="16:16" x14ac:dyDescent="0.3">
      <c r="P452603" s="83"/>
    </row>
    <row r="452604" spans="16:16" x14ac:dyDescent="0.3">
      <c r="P452604" s="83"/>
    </row>
    <row r="452605" spans="16:16" x14ac:dyDescent="0.3">
      <c r="P452605" s="83"/>
    </row>
    <row r="452606" spans="16:16" x14ac:dyDescent="0.3">
      <c r="P452606" s="83"/>
    </row>
    <row r="452607" spans="16:16" x14ac:dyDescent="0.3">
      <c r="P452607" s="83"/>
    </row>
    <row r="452608" spans="16:16" x14ac:dyDescent="0.3">
      <c r="P452608" s="83"/>
    </row>
    <row r="452609" spans="16:16" x14ac:dyDescent="0.3">
      <c r="P452609" s="83"/>
    </row>
    <row r="452610" spans="16:16" x14ac:dyDescent="0.3">
      <c r="P452610" s="83"/>
    </row>
    <row r="452611" spans="16:16" x14ac:dyDescent="0.3">
      <c r="P452611" s="83"/>
    </row>
    <row r="452612" spans="16:16" x14ac:dyDescent="0.3">
      <c r="P452612" s="83"/>
    </row>
    <row r="452613" spans="16:16" x14ac:dyDescent="0.3">
      <c r="P452613" s="83"/>
    </row>
    <row r="452614" spans="16:16" x14ac:dyDescent="0.3">
      <c r="P452614" s="83"/>
    </row>
    <row r="452615" spans="16:16" x14ac:dyDescent="0.3">
      <c r="P452615" s="83"/>
    </row>
    <row r="452616" spans="16:16" x14ac:dyDescent="0.3">
      <c r="P452616" s="83"/>
    </row>
    <row r="452617" spans="16:16" x14ac:dyDescent="0.3">
      <c r="P452617" s="83"/>
    </row>
    <row r="452618" spans="16:16" x14ac:dyDescent="0.3">
      <c r="P452618" s="83"/>
    </row>
    <row r="452619" spans="16:16" x14ac:dyDescent="0.3">
      <c r="P452619" s="83"/>
    </row>
    <row r="452620" spans="16:16" x14ac:dyDescent="0.3">
      <c r="P452620" s="83"/>
    </row>
    <row r="452621" spans="16:16" x14ac:dyDescent="0.3">
      <c r="P452621" s="83"/>
    </row>
    <row r="452622" spans="16:16" x14ac:dyDescent="0.3">
      <c r="P452622" s="83"/>
    </row>
    <row r="452623" spans="16:16" x14ac:dyDescent="0.3">
      <c r="P452623" s="83"/>
    </row>
    <row r="452624" spans="16:16" x14ac:dyDescent="0.3">
      <c r="P452624" s="83"/>
    </row>
    <row r="452625" spans="16:16" x14ac:dyDescent="0.3">
      <c r="P452625" s="83"/>
    </row>
    <row r="452626" spans="16:16" x14ac:dyDescent="0.3">
      <c r="P452626" s="83"/>
    </row>
    <row r="452627" spans="16:16" x14ac:dyDescent="0.3">
      <c r="P452627" s="83"/>
    </row>
    <row r="452628" spans="16:16" x14ac:dyDescent="0.3">
      <c r="P452628" s="83"/>
    </row>
    <row r="452629" spans="16:16" x14ac:dyDescent="0.3">
      <c r="P452629" s="83"/>
    </row>
    <row r="452630" spans="16:16" x14ac:dyDescent="0.3">
      <c r="P452630" s="83"/>
    </row>
    <row r="452631" spans="16:16" x14ac:dyDescent="0.3">
      <c r="P452631" s="83"/>
    </row>
    <row r="452632" spans="16:16" x14ac:dyDescent="0.3">
      <c r="P452632" s="83"/>
    </row>
    <row r="452633" spans="16:16" x14ac:dyDescent="0.3">
      <c r="P452633" s="83"/>
    </row>
    <row r="452634" spans="16:16" x14ac:dyDescent="0.3">
      <c r="P452634" s="83"/>
    </row>
    <row r="452635" spans="16:16" x14ac:dyDescent="0.3">
      <c r="P452635" s="83"/>
    </row>
    <row r="452636" spans="16:16" x14ac:dyDescent="0.3">
      <c r="P452636" s="83"/>
    </row>
    <row r="452637" spans="16:16" x14ac:dyDescent="0.3">
      <c r="P452637" s="83"/>
    </row>
    <row r="452638" spans="16:16" x14ac:dyDescent="0.3">
      <c r="P452638" s="83"/>
    </row>
    <row r="452639" spans="16:16" x14ac:dyDescent="0.3">
      <c r="P452639" s="83"/>
    </row>
    <row r="452640" spans="16:16" x14ac:dyDescent="0.3">
      <c r="P452640" s="83"/>
    </row>
    <row r="452641" spans="16:16" x14ac:dyDescent="0.3">
      <c r="P452641" s="83"/>
    </row>
    <row r="452642" spans="16:16" x14ac:dyDescent="0.3">
      <c r="P452642" s="83"/>
    </row>
    <row r="452643" spans="16:16" x14ac:dyDescent="0.3">
      <c r="P452643" s="83"/>
    </row>
    <row r="452644" spans="16:16" x14ac:dyDescent="0.3">
      <c r="P452644" s="83"/>
    </row>
    <row r="452645" spans="16:16" x14ac:dyDescent="0.3">
      <c r="P452645" s="83"/>
    </row>
    <row r="452646" spans="16:16" x14ac:dyDescent="0.3">
      <c r="P452646" s="83"/>
    </row>
    <row r="452647" spans="16:16" x14ac:dyDescent="0.3">
      <c r="P452647" s="83"/>
    </row>
    <row r="452648" spans="16:16" x14ac:dyDescent="0.3">
      <c r="P452648" s="83"/>
    </row>
    <row r="452649" spans="16:16" x14ac:dyDescent="0.3">
      <c r="P452649" s="83"/>
    </row>
    <row r="452650" spans="16:16" x14ac:dyDescent="0.3">
      <c r="P452650" s="83"/>
    </row>
    <row r="452651" spans="16:16" x14ac:dyDescent="0.3">
      <c r="P452651" s="83"/>
    </row>
    <row r="452652" spans="16:16" x14ac:dyDescent="0.3">
      <c r="P452652" s="83"/>
    </row>
    <row r="452653" spans="16:16" x14ac:dyDescent="0.3">
      <c r="P452653" s="83"/>
    </row>
    <row r="452654" spans="16:16" x14ac:dyDescent="0.3">
      <c r="P452654" s="83"/>
    </row>
    <row r="452655" spans="16:16" x14ac:dyDescent="0.3">
      <c r="P452655" s="83"/>
    </row>
    <row r="452656" spans="16:16" x14ac:dyDescent="0.3">
      <c r="P452656" s="83"/>
    </row>
    <row r="452657" spans="16:16" x14ac:dyDescent="0.3">
      <c r="P452657" s="83"/>
    </row>
    <row r="452658" spans="16:16" x14ac:dyDescent="0.3">
      <c r="P452658" s="83"/>
    </row>
    <row r="452659" spans="16:16" x14ac:dyDescent="0.3">
      <c r="P452659" s="83"/>
    </row>
    <row r="452660" spans="16:16" x14ac:dyDescent="0.3">
      <c r="P452660" s="83"/>
    </row>
    <row r="452661" spans="16:16" x14ac:dyDescent="0.3">
      <c r="P452661" s="83"/>
    </row>
    <row r="452662" spans="16:16" x14ac:dyDescent="0.3">
      <c r="P452662" s="83"/>
    </row>
    <row r="452663" spans="16:16" x14ac:dyDescent="0.3">
      <c r="P452663" s="83"/>
    </row>
    <row r="452664" spans="16:16" x14ac:dyDescent="0.3">
      <c r="P452664" s="83"/>
    </row>
    <row r="452665" spans="16:16" x14ac:dyDescent="0.3">
      <c r="P452665" s="83"/>
    </row>
    <row r="452666" spans="16:16" x14ac:dyDescent="0.3">
      <c r="P452666" s="83"/>
    </row>
    <row r="452667" spans="16:16" x14ac:dyDescent="0.3">
      <c r="P452667" s="83"/>
    </row>
    <row r="452668" spans="16:16" x14ac:dyDescent="0.3">
      <c r="P452668" s="83"/>
    </row>
    <row r="452669" spans="16:16" x14ac:dyDescent="0.3">
      <c r="P452669" s="83"/>
    </row>
    <row r="452670" spans="16:16" x14ac:dyDescent="0.3">
      <c r="P452670" s="83"/>
    </row>
    <row r="452671" spans="16:16" x14ac:dyDescent="0.3">
      <c r="P452671" s="83"/>
    </row>
    <row r="452672" spans="16:16" x14ac:dyDescent="0.3">
      <c r="P452672" s="83"/>
    </row>
    <row r="452673" spans="16:16" x14ac:dyDescent="0.3">
      <c r="P452673" s="83"/>
    </row>
    <row r="452674" spans="16:16" x14ac:dyDescent="0.3">
      <c r="P452674" s="83"/>
    </row>
    <row r="452675" spans="16:16" x14ac:dyDescent="0.3">
      <c r="P452675" s="83"/>
    </row>
    <row r="452676" spans="16:16" x14ac:dyDescent="0.3">
      <c r="P452676" s="83"/>
    </row>
    <row r="452677" spans="16:16" x14ac:dyDescent="0.3">
      <c r="P452677" s="83"/>
    </row>
    <row r="452678" spans="16:16" x14ac:dyDescent="0.3">
      <c r="P452678" s="83"/>
    </row>
    <row r="452679" spans="16:16" x14ac:dyDescent="0.3">
      <c r="P452679" s="83"/>
    </row>
    <row r="452680" spans="16:16" x14ac:dyDescent="0.3">
      <c r="P452680" s="83"/>
    </row>
    <row r="452681" spans="16:16" x14ac:dyDescent="0.3">
      <c r="P452681" s="83"/>
    </row>
    <row r="452682" spans="16:16" x14ac:dyDescent="0.3">
      <c r="P452682" s="83"/>
    </row>
    <row r="452683" spans="16:16" x14ac:dyDescent="0.3">
      <c r="P452683" s="83"/>
    </row>
    <row r="452684" spans="16:16" x14ac:dyDescent="0.3">
      <c r="P452684" s="83"/>
    </row>
    <row r="452685" spans="16:16" x14ac:dyDescent="0.3">
      <c r="P452685" s="83"/>
    </row>
    <row r="452686" spans="16:16" x14ac:dyDescent="0.3">
      <c r="P452686" s="83"/>
    </row>
    <row r="452687" spans="16:16" x14ac:dyDescent="0.3">
      <c r="P452687" s="83"/>
    </row>
    <row r="452688" spans="16:16" x14ac:dyDescent="0.3">
      <c r="P452688" s="83"/>
    </row>
    <row r="452689" spans="16:16" x14ac:dyDescent="0.3">
      <c r="P452689" s="83"/>
    </row>
    <row r="452690" spans="16:16" x14ac:dyDescent="0.3">
      <c r="P452690" s="83"/>
    </row>
    <row r="452691" spans="16:16" x14ac:dyDescent="0.3">
      <c r="P452691" s="83"/>
    </row>
    <row r="452692" spans="16:16" x14ac:dyDescent="0.3">
      <c r="P452692" s="83"/>
    </row>
    <row r="452693" spans="16:16" x14ac:dyDescent="0.3">
      <c r="P452693" s="83"/>
    </row>
    <row r="452694" spans="16:16" x14ac:dyDescent="0.3">
      <c r="P452694" s="83"/>
    </row>
    <row r="452695" spans="16:16" x14ac:dyDescent="0.3">
      <c r="P452695" s="83"/>
    </row>
    <row r="452696" spans="16:16" x14ac:dyDescent="0.3">
      <c r="P452696" s="83"/>
    </row>
    <row r="452697" spans="16:16" x14ac:dyDescent="0.3">
      <c r="P452697" s="83"/>
    </row>
    <row r="452698" spans="16:16" x14ac:dyDescent="0.3">
      <c r="P452698" s="83"/>
    </row>
    <row r="452699" spans="16:16" x14ac:dyDescent="0.3">
      <c r="P452699" s="83"/>
    </row>
    <row r="452700" spans="16:16" x14ac:dyDescent="0.3">
      <c r="P452700" s="83"/>
    </row>
    <row r="452701" spans="16:16" x14ac:dyDescent="0.3">
      <c r="P452701" s="83"/>
    </row>
    <row r="452702" spans="16:16" x14ac:dyDescent="0.3">
      <c r="P452702" s="83"/>
    </row>
    <row r="452703" spans="16:16" x14ac:dyDescent="0.3">
      <c r="P452703" s="83"/>
    </row>
    <row r="452704" spans="16:16" x14ac:dyDescent="0.3">
      <c r="P452704" s="83"/>
    </row>
    <row r="452705" spans="16:16" x14ac:dyDescent="0.3">
      <c r="P452705" s="83"/>
    </row>
    <row r="452706" spans="16:16" x14ac:dyDescent="0.3">
      <c r="P452706" s="83"/>
    </row>
    <row r="452707" spans="16:16" x14ac:dyDescent="0.3">
      <c r="P452707" s="83"/>
    </row>
    <row r="452708" spans="16:16" x14ac:dyDescent="0.3">
      <c r="P452708" s="83"/>
    </row>
    <row r="452709" spans="16:16" x14ac:dyDescent="0.3">
      <c r="P452709" s="83"/>
    </row>
    <row r="452710" spans="16:16" x14ac:dyDescent="0.3">
      <c r="P452710" s="83"/>
    </row>
    <row r="452711" spans="16:16" x14ac:dyDescent="0.3">
      <c r="P452711" s="83"/>
    </row>
    <row r="452712" spans="16:16" x14ac:dyDescent="0.3">
      <c r="P452712" s="83"/>
    </row>
    <row r="452713" spans="16:16" x14ac:dyDescent="0.3">
      <c r="P452713" s="83"/>
    </row>
    <row r="452714" spans="16:16" x14ac:dyDescent="0.3">
      <c r="P452714" s="83"/>
    </row>
    <row r="452715" spans="16:16" x14ac:dyDescent="0.3">
      <c r="P452715" s="83"/>
    </row>
    <row r="452716" spans="16:16" x14ac:dyDescent="0.3">
      <c r="P452716" s="83"/>
    </row>
    <row r="452717" spans="16:16" x14ac:dyDescent="0.3">
      <c r="P452717" s="83"/>
    </row>
    <row r="452718" spans="16:16" x14ac:dyDescent="0.3">
      <c r="P452718" s="83"/>
    </row>
    <row r="452719" spans="16:16" x14ac:dyDescent="0.3">
      <c r="P452719" s="83"/>
    </row>
    <row r="452720" spans="16:16" x14ac:dyDescent="0.3">
      <c r="P452720" s="83"/>
    </row>
    <row r="452721" spans="16:16" x14ac:dyDescent="0.3">
      <c r="P452721" s="83"/>
    </row>
    <row r="452722" spans="16:16" x14ac:dyDescent="0.3">
      <c r="P452722" s="83"/>
    </row>
    <row r="452723" spans="16:16" x14ac:dyDescent="0.3">
      <c r="P452723" s="83"/>
    </row>
    <row r="452724" spans="16:16" x14ac:dyDescent="0.3">
      <c r="P452724" s="83"/>
    </row>
    <row r="452725" spans="16:16" x14ac:dyDescent="0.3">
      <c r="P452725" s="83"/>
    </row>
    <row r="452726" spans="16:16" x14ac:dyDescent="0.3">
      <c r="P452726" s="83"/>
    </row>
    <row r="452727" spans="16:16" x14ac:dyDescent="0.3">
      <c r="P452727" s="83"/>
    </row>
    <row r="452728" spans="16:16" x14ac:dyDescent="0.3">
      <c r="P452728" s="83"/>
    </row>
    <row r="452729" spans="16:16" x14ac:dyDescent="0.3">
      <c r="P452729" s="83"/>
    </row>
    <row r="452730" spans="16:16" x14ac:dyDescent="0.3">
      <c r="P452730" s="83"/>
    </row>
    <row r="452731" spans="16:16" x14ac:dyDescent="0.3">
      <c r="P452731" s="83"/>
    </row>
    <row r="452732" spans="16:16" x14ac:dyDescent="0.3">
      <c r="P452732" s="83"/>
    </row>
    <row r="452733" spans="16:16" x14ac:dyDescent="0.3">
      <c r="P452733" s="83"/>
    </row>
    <row r="452734" spans="16:16" x14ac:dyDescent="0.3">
      <c r="P452734" s="83"/>
    </row>
    <row r="452735" spans="16:16" x14ac:dyDescent="0.3">
      <c r="P452735" s="83"/>
    </row>
    <row r="452736" spans="16:16" x14ac:dyDescent="0.3">
      <c r="P452736" s="83"/>
    </row>
    <row r="452737" spans="16:16" x14ac:dyDescent="0.3">
      <c r="P452737" s="83"/>
    </row>
    <row r="452738" spans="16:16" x14ac:dyDescent="0.3">
      <c r="P452738" s="83"/>
    </row>
    <row r="452739" spans="16:16" x14ac:dyDescent="0.3">
      <c r="P452739" s="83"/>
    </row>
    <row r="452740" spans="16:16" x14ac:dyDescent="0.3">
      <c r="P452740" s="83"/>
    </row>
    <row r="452741" spans="16:16" x14ac:dyDescent="0.3">
      <c r="P452741" s="83"/>
    </row>
    <row r="452742" spans="16:16" x14ac:dyDescent="0.3">
      <c r="P452742" s="83"/>
    </row>
    <row r="452743" spans="16:16" x14ac:dyDescent="0.3">
      <c r="P452743" s="83"/>
    </row>
    <row r="452744" spans="16:16" x14ac:dyDescent="0.3">
      <c r="P452744" s="83"/>
    </row>
    <row r="452745" spans="16:16" x14ac:dyDescent="0.3">
      <c r="P452745" s="83"/>
    </row>
    <row r="452746" spans="16:16" x14ac:dyDescent="0.3">
      <c r="P452746" s="83"/>
    </row>
    <row r="452747" spans="16:16" x14ac:dyDescent="0.3">
      <c r="P452747" s="83"/>
    </row>
    <row r="452748" spans="16:16" x14ac:dyDescent="0.3">
      <c r="P452748" s="83"/>
    </row>
    <row r="452749" spans="16:16" x14ac:dyDescent="0.3">
      <c r="P452749" s="83"/>
    </row>
    <row r="452750" spans="16:16" x14ac:dyDescent="0.3">
      <c r="P452750" s="83"/>
    </row>
    <row r="452751" spans="16:16" x14ac:dyDescent="0.3">
      <c r="P452751" s="83"/>
    </row>
    <row r="452752" spans="16:16" x14ac:dyDescent="0.3">
      <c r="P452752" s="83"/>
    </row>
    <row r="452753" spans="16:16" x14ac:dyDescent="0.3">
      <c r="P452753" s="83"/>
    </row>
    <row r="452754" spans="16:16" x14ac:dyDescent="0.3">
      <c r="P452754" s="83"/>
    </row>
    <row r="452755" spans="16:16" x14ac:dyDescent="0.3">
      <c r="P452755" s="83"/>
    </row>
    <row r="452756" spans="16:16" x14ac:dyDescent="0.3">
      <c r="P452756" s="83"/>
    </row>
    <row r="452757" spans="16:16" x14ac:dyDescent="0.3">
      <c r="P452757" s="83"/>
    </row>
    <row r="452758" spans="16:16" x14ac:dyDescent="0.3">
      <c r="P452758" s="83"/>
    </row>
    <row r="452759" spans="16:16" x14ac:dyDescent="0.3">
      <c r="P452759" s="83"/>
    </row>
    <row r="452760" spans="16:16" x14ac:dyDescent="0.3">
      <c r="P452760" s="83"/>
    </row>
    <row r="452761" spans="16:16" x14ac:dyDescent="0.3">
      <c r="P452761" s="83"/>
    </row>
    <row r="452762" spans="16:16" x14ac:dyDescent="0.3">
      <c r="P452762" s="83"/>
    </row>
    <row r="452763" spans="16:16" x14ac:dyDescent="0.3">
      <c r="P452763" s="83"/>
    </row>
    <row r="452764" spans="16:16" x14ac:dyDescent="0.3">
      <c r="P452764" s="83"/>
    </row>
    <row r="452765" spans="16:16" x14ac:dyDescent="0.3">
      <c r="P452765" s="83"/>
    </row>
    <row r="452766" spans="16:16" x14ac:dyDescent="0.3">
      <c r="P452766" s="83"/>
    </row>
    <row r="452767" spans="16:16" x14ac:dyDescent="0.3">
      <c r="P452767" s="83"/>
    </row>
    <row r="452768" spans="16:16" x14ac:dyDescent="0.3">
      <c r="P452768" s="83"/>
    </row>
    <row r="452769" spans="16:16" x14ac:dyDescent="0.3">
      <c r="P452769" s="83"/>
    </row>
    <row r="452770" spans="16:16" x14ac:dyDescent="0.3">
      <c r="P452770" s="83"/>
    </row>
    <row r="452771" spans="16:16" x14ac:dyDescent="0.3">
      <c r="P452771" s="83"/>
    </row>
    <row r="452772" spans="16:16" x14ac:dyDescent="0.3">
      <c r="P452772" s="83"/>
    </row>
    <row r="452773" spans="16:16" x14ac:dyDescent="0.3">
      <c r="P452773" s="83"/>
    </row>
    <row r="452774" spans="16:16" x14ac:dyDescent="0.3">
      <c r="P452774" s="83"/>
    </row>
    <row r="452775" spans="16:16" x14ac:dyDescent="0.3">
      <c r="P452775" s="83"/>
    </row>
    <row r="452776" spans="16:16" x14ac:dyDescent="0.3">
      <c r="P452776" s="83"/>
    </row>
    <row r="452777" spans="16:16" x14ac:dyDescent="0.3">
      <c r="P452777" s="83"/>
    </row>
    <row r="452778" spans="16:16" x14ac:dyDescent="0.3">
      <c r="P452778" s="83"/>
    </row>
    <row r="452779" spans="16:16" x14ac:dyDescent="0.3">
      <c r="P452779" s="83"/>
    </row>
    <row r="452780" spans="16:16" x14ac:dyDescent="0.3">
      <c r="P452780" s="83"/>
    </row>
    <row r="452781" spans="16:16" x14ac:dyDescent="0.3">
      <c r="P452781" s="83"/>
    </row>
    <row r="452782" spans="16:16" x14ac:dyDescent="0.3">
      <c r="P452782" s="83"/>
    </row>
    <row r="452783" spans="16:16" x14ac:dyDescent="0.3">
      <c r="P452783" s="83"/>
    </row>
    <row r="452784" spans="16:16" x14ac:dyDescent="0.3">
      <c r="P452784" s="83"/>
    </row>
    <row r="452785" spans="16:16" x14ac:dyDescent="0.3">
      <c r="P452785" s="83"/>
    </row>
    <row r="452786" spans="16:16" x14ac:dyDescent="0.3">
      <c r="P452786" s="83"/>
    </row>
    <row r="452787" spans="16:16" x14ac:dyDescent="0.3">
      <c r="P452787" s="83"/>
    </row>
    <row r="452788" spans="16:16" x14ac:dyDescent="0.3">
      <c r="P452788" s="83"/>
    </row>
    <row r="452789" spans="16:16" x14ac:dyDescent="0.3">
      <c r="P452789" s="83"/>
    </row>
    <row r="452790" spans="16:16" x14ac:dyDescent="0.3">
      <c r="P452790" s="83"/>
    </row>
    <row r="452791" spans="16:16" x14ac:dyDescent="0.3">
      <c r="P452791" s="83"/>
    </row>
    <row r="452792" spans="16:16" x14ac:dyDescent="0.3">
      <c r="P452792" s="83"/>
    </row>
    <row r="452793" spans="16:16" x14ac:dyDescent="0.3">
      <c r="P452793" s="83"/>
    </row>
    <row r="452794" spans="16:16" x14ac:dyDescent="0.3">
      <c r="P452794" s="83"/>
    </row>
    <row r="452795" spans="16:16" x14ac:dyDescent="0.3">
      <c r="P452795" s="83"/>
    </row>
    <row r="452796" spans="16:16" x14ac:dyDescent="0.3">
      <c r="P452796" s="83"/>
    </row>
    <row r="452797" spans="16:16" x14ac:dyDescent="0.3">
      <c r="P452797" s="83"/>
    </row>
    <row r="452798" spans="16:16" x14ac:dyDescent="0.3">
      <c r="P452798" s="83"/>
    </row>
    <row r="452799" spans="16:16" x14ac:dyDescent="0.3">
      <c r="P452799" s="83"/>
    </row>
    <row r="452800" spans="16:16" x14ac:dyDescent="0.3">
      <c r="P452800" s="83"/>
    </row>
    <row r="452801" spans="16:16" x14ac:dyDescent="0.3">
      <c r="P452801" s="83"/>
    </row>
    <row r="452802" spans="16:16" x14ac:dyDescent="0.3">
      <c r="P452802" s="83"/>
    </row>
    <row r="452803" spans="16:16" x14ac:dyDescent="0.3">
      <c r="P452803" s="83"/>
    </row>
    <row r="452804" spans="16:16" x14ac:dyDescent="0.3">
      <c r="P452804" s="83"/>
    </row>
    <row r="452805" spans="16:16" x14ac:dyDescent="0.3">
      <c r="P452805" s="83"/>
    </row>
    <row r="452806" spans="16:16" x14ac:dyDescent="0.3">
      <c r="P452806" s="83"/>
    </row>
    <row r="452807" spans="16:16" x14ac:dyDescent="0.3">
      <c r="P452807" s="83"/>
    </row>
    <row r="452808" spans="16:16" x14ac:dyDescent="0.3">
      <c r="P452808" s="83"/>
    </row>
    <row r="452809" spans="16:16" x14ac:dyDescent="0.3">
      <c r="P452809" s="83"/>
    </row>
    <row r="452810" spans="16:16" x14ac:dyDescent="0.3">
      <c r="P452810" s="83"/>
    </row>
    <row r="452811" spans="16:16" x14ac:dyDescent="0.3">
      <c r="P452811" s="83"/>
    </row>
    <row r="452812" spans="16:16" x14ac:dyDescent="0.3">
      <c r="P452812" s="83"/>
    </row>
    <row r="452813" spans="16:16" x14ac:dyDescent="0.3">
      <c r="P452813" s="83"/>
    </row>
    <row r="452814" spans="16:16" x14ac:dyDescent="0.3">
      <c r="P452814" s="83"/>
    </row>
    <row r="452815" spans="16:16" x14ac:dyDescent="0.3">
      <c r="P452815" s="83"/>
    </row>
    <row r="452816" spans="16:16" x14ac:dyDescent="0.3">
      <c r="P452816" s="83"/>
    </row>
    <row r="452817" spans="16:16" x14ac:dyDescent="0.3">
      <c r="P452817" s="83"/>
    </row>
    <row r="452818" spans="16:16" x14ac:dyDescent="0.3">
      <c r="P452818" s="83"/>
    </row>
    <row r="452819" spans="16:16" x14ac:dyDescent="0.3">
      <c r="P452819" s="83"/>
    </row>
    <row r="452820" spans="16:16" x14ac:dyDescent="0.3">
      <c r="P452820" s="83"/>
    </row>
    <row r="452821" spans="16:16" x14ac:dyDescent="0.3">
      <c r="P452821" s="83"/>
    </row>
    <row r="452822" spans="16:16" x14ac:dyDescent="0.3">
      <c r="P452822" s="83"/>
    </row>
    <row r="452823" spans="16:16" x14ac:dyDescent="0.3">
      <c r="P452823" s="83"/>
    </row>
    <row r="452824" spans="16:16" x14ac:dyDescent="0.3">
      <c r="P452824" s="83"/>
    </row>
    <row r="452825" spans="16:16" x14ac:dyDescent="0.3">
      <c r="P452825" s="83"/>
    </row>
    <row r="452826" spans="16:16" x14ac:dyDescent="0.3">
      <c r="P452826" s="83"/>
    </row>
    <row r="452827" spans="16:16" x14ac:dyDescent="0.3">
      <c r="P452827" s="83"/>
    </row>
    <row r="452828" spans="16:16" x14ac:dyDescent="0.3">
      <c r="P452828" s="83"/>
    </row>
    <row r="452829" spans="16:16" x14ac:dyDescent="0.3">
      <c r="P452829" s="83"/>
    </row>
    <row r="452830" spans="16:16" x14ac:dyDescent="0.3">
      <c r="P452830" s="83"/>
    </row>
    <row r="452831" spans="16:16" x14ac:dyDescent="0.3">
      <c r="P452831" s="83"/>
    </row>
    <row r="452832" spans="16:16" x14ac:dyDescent="0.3">
      <c r="P452832" s="83"/>
    </row>
    <row r="452833" spans="16:16" x14ac:dyDescent="0.3">
      <c r="P452833" s="83"/>
    </row>
    <row r="452834" spans="16:16" x14ac:dyDescent="0.3">
      <c r="P452834" s="83"/>
    </row>
    <row r="452835" spans="16:16" x14ac:dyDescent="0.3">
      <c r="P452835" s="83"/>
    </row>
    <row r="452836" spans="16:16" x14ac:dyDescent="0.3">
      <c r="P452836" s="83"/>
    </row>
    <row r="452837" spans="16:16" x14ac:dyDescent="0.3">
      <c r="P452837" s="83"/>
    </row>
    <row r="452838" spans="16:16" x14ac:dyDescent="0.3">
      <c r="P452838" s="83"/>
    </row>
    <row r="452839" spans="16:16" x14ac:dyDescent="0.3">
      <c r="P452839" s="83"/>
    </row>
    <row r="452840" spans="16:16" x14ac:dyDescent="0.3">
      <c r="P452840" s="83"/>
    </row>
    <row r="452841" spans="16:16" x14ac:dyDescent="0.3">
      <c r="P452841" s="83"/>
    </row>
    <row r="452842" spans="16:16" x14ac:dyDescent="0.3">
      <c r="P452842" s="83"/>
    </row>
    <row r="452843" spans="16:16" x14ac:dyDescent="0.3">
      <c r="P452843" s="83"/>
    </row>
    <row r="452844" spans="16:16" x14ac:dyDescent="0.3">
      <c r="P452844" s="83"/>
    </row>
    <row r="452845" spans="16:16" x14ac:dyDescent="0.3">
      <c r="P452845" s="83"/>
    </row>
    <row r="452846" spans="16:16" x14ac:dyDescent="0.3">
      <c r="P452846" s="83"/>
    </row>
    <row r="452847" spans="16:16" x14ac:dyDescent="0.3">
      <c r="P452847" s="83"/>
    </row>
    <row r="452848" spans="16:16" x14ac:dyDescent="0.3">
      <c r="P452848" s="83"/>
    </row>
    <row r="452849" spans="16:16" x14ac:dyDescent="0.3">
      <c r="P452849" s="83"/>
    </row>
    <row r="452850" spans="16:16" x14ac:dyDescent="0.3">
      <c r="P452850" s="83"/>
    </row>
    <row r="452851" spans="16:16" x14ac:dyDescent="0.3">
      <c r="P452851" s="83"/>
    </row>
    <row r="452852" spans="16:16" x14ac:dyDescent="0.3">
      <c r="P452852" s="83"/>
    </row>
    <row r="452853" spans="16:16" x14ac:dyDescent="0.3">
      <c r="P452853" s="83"/>
    </row>
    <row r="452854" spans="16:16" x14ac:dyDescent="0.3">
      <c r="P452854" s="83"/>
    </row>
    <row r="452855" spans="16:16" x14ac:dyDescent="0.3">
      <c r="P452855" s="83"/>
    </row>
    <row r="452856" spans="16:16" x14ac:dyDescent="0.3">
      <c r="P452856" s="83"/>
    </row>
    <row r="452857" spans="16:16" x14ac:dyDescent="0.3">
      <c r="P452857" s="83"/>
    </row>
    <row r="452858" spans="16:16" x14ac:dyDescent="0.3">
      <c r="P452858" s="83"/>
    </row>
    <row r="452859" spans="16:16" x14ac:dyDescent="0.3">
      <c r="P452859" s="83"/>
    </row>
    <row r="452860" spans="16:16" x14ac:dyDescent="0.3">
      <c r="P452860" s="83"/>
    </row>
    <row r="452861" spans="16:16" x14ac:dyDescent="0.3">
      <c r="P452861" s="83"/>
    </row>
    <row r="452862" spans="16:16" x14ac:dyDescent="0.3">
      <c r="P452862" s="83"/>
    </row>
    <row r="452863" spans="16:16" x14ac:dyDescent="0.3">
      <c r="P452863" s="83"/>
    </row>
    <row r="452864" spans="16:16" x14ac:dyDescent="0.3">
      <c r="P452864" s="83"/>
    </row>
    <row r="452865" spans="16:16" x14ac:dyDescent="0.3">
      <c r="P452865" s="83"/>
    </row>
    <row r="452866" spans="16:16" x14ac:dyDescent="0.3">
      <c r="P452866" s="83"/>
    </row>
    <row r="452867" spans="16:16" x14ac:dyDescent="0.3">
      <c r="P452867" s="83"/>
    </row>
    <row r="452868" spans="16:16" x14ac:dyDescent="0.3">
      <c r="P452868" s="83"/>
    </row>
    <row r="452869" spans="16:16" x14ac:dyDescent="0.3">
      <c r="P452869" s="83"/>
    </row>
    <row r="452870" spans="16:16" x14ac:dyDescent="0.3">
      <c r="P452870" s="83"/>
    </row>
    <row r="452871" spans="16:16" x14ac:dyDescent="0.3">
      <c r="P452871" s="83"/>
    </row>
    <row r="452872" spans="16:16" x14ac:dyDescent="0.3">
      <c r="P452872" s="83"/>
    </row>
    <row r="452873" spans="16:16" x14ac:dyDescent="0.3">
      <c r="P452873" s="83"/>
    </row>
    <row r="452874" spans="16:16" x14ac:dyDescent="0.3">
      <c r="P452874" s="83"/>
    </row>
    <row r="452875" spans="16:16" x14ac:dyDescent="0.3">
      <c r="P452875" s="83"/>
    </row>
    <row r="452876" spans="16:16" x14ac:dyDescent="0.3">
      <c r="P452876" s="83"/>
    </row>
    <row r="452877" spans="16:16" x14ac:dyDescent="0.3">
      <c r="P452877" s="83"/>
    </row>
    <row r="452878" spans="16:16" x14ac:dyDescent="0.3">
      <c r="P452878" s="83"/>
    </row>
    <row r="452879" spans="16:16" x14ac:dyDescent="0.3">
      <c r="P452879" s="83"/>
    </row>
    <row r="452880" spans="16:16" x14ac:dyDescent="0.3">
      <c r="P452880" s="83"/>
    </row>
    <row r="452881" spans="16:16" x14ac:dyDescent="0.3">
      <c r="P452881" s="83"/>
    </row>
    <row r="452882" spans="16:16" x14ac:dyDescent="0.3">
      <c r="P452882" s="83"/>
    </row>
    <row r="452883" spans="16:16" x14ac:dyDescent="0.3">
      <c r="P452883" s="83"/>
    </row>
    <row r="452884" spans="16:16" x14ac:dyDescent="0.3">
      <c r="P452884" s="83"/>
    </row>
    <row r="452885" spans="16:16" x14ac:dyDescent="0.3">
      <c r="P452885" s="83"/>
    </row>
    <row r="452886" spans="16:16" x14ac:dyDescent="0.3">
      <c r="P452886" s="83"/>
    </row>
    <row r="452887" spans="16:16" x14ac:dyDescent="0.3">
      <c r="P452887" s="83"/>
    </row>
    <row r="452888" spans="16:16" x14ac:dyDescent="0.3">
      <c r="P452888" s="83"/>
    </row>
    <row r="452889" spans="16:16" x14ac:dyDescent="0.3">
      <c r="P452889" s="83"/>
    </row>
    <row r="452890" spans="16:16" x14ac:dyDescent="0.3">
      <c r="P452890" s="83"/>
    </row>
    <row r="452891" spans="16:16" x14ac:dyDescent="0.3">
      <c r="P452891" s="83"/>
    </row>
    <row r="452892" spans="16:16" x14ac:dyDescent="0.3">
      <c r="P452892" s="83"/>
    </row>
    <row r="452893" spans="16:16" x14ac:dyDescent="0.3">
      <c r="P452893" s="83"/>
    </row>
    <row r="452894" spans="16:16" x14ac:dyDescent="0.3">
      <c r="P452894" s="83"/>
    </row>
    <row r="452895" spans="16:16" x14ac:dyDescent="0.3">
      <c r="P452895" s="83"/>
    </row>
    <row r="452896" spans="16:16" x14ac:dyDescent="0.3">
      <c r="P452896" s="83"/>
    </row>
    <row r="452897" spans="16:16" x14ac:dyDescent="0.3">
      <c r="P452897" s="83"/>
    </row>
    <row r="452898" spans="16:16" x14ac:dyDescent="0.3">
      <c r="P452898" s="83"/>
    </row>
    <row r="452899" spans="16:16" x14ac:dyDescent="0.3">
      <c r="P452899" s="83"/>
    </row>
    <row r="452900" spans="16:16" x14ac:dyDescent="0.3">
      <c r="P452900" s="83"/>
    </row>
    <row r="452901" spans="16:16" x14ac:dyDescent="0.3">
      <c r="P452901" s="83"/>
    </row>
    <row r="452902" spans="16:16" x14ac:dyDescent="0.3">
      <c r="P452902" s="83"/>
    </row>
    <row r="452903" spans="16:16" x14ac:dyDescent="0.3">
      <c r="P452903" s="83"/>
    </row>
    <row r="452904" spans="16:16" x14ac:dyDescent="0.3">
      <c r="P452904" s="83"/>
    </row>
    <row r="452905" spans="16:16" x14ac:dyDescent="0.3">
      <c r="P452905" s="83"/>
    </row>
    <row r="452906" spans="16:16" x14ac:dyDescent="0.3">
      <c r="P452906" s="83"/>
    </row>
    <row r="452907" spans="16:16" x14ac:dyDescent="0.3">
      <c r="P452907" s="83"/>
    </row>
    <row r="452908" spans="16:16" x14ac:dyDescent="0.3">
      <c r="P452908" s="83"/>
    </row>
    <row r="452909" spans="16:16" x14ac:dyDescent="0.3">
      <c r="P452909" s="83"/>
    </row>
    <row r="452910" spans="16:16" x14ac:dyDescent="0.3">
      <c r="P452910" s="83"/>
    </row>
    <row r="452911" spans="16:16" x14ac:dyDescent="0.3">
      <c r="P452911" s="83"/>
    </row>
    <row r="452912" spans="16:16" x14ac:dyDescent="0.3">
      <c r="P452912" s="83"/>
    </row>
    <row r="452913" spans="16:16" x14ac:dyDescent="0.3">
      <c r="P452913" s="83"/>
    </row>
    <row r="452914" spans="16:16" x14ac:dyDescent="0.3">
      <c r="P452914" s="83"/>
    </row>
    <row r="452915" spans="16:16" x14ac:dyDescent="0.3">
      <c r="P452915" s="83"/>
    </row>
    <row r="452916" spans="16:16" x14ac:dyDescent="0.3">
      <c r="P452916" s="83"/>
    </row>
    <row r="452917" spans="16:16" x14ac:dyDescent="0.3">
      <c r="P452917" s="83"/>
    </row>
    <row r="452918" spans="16:16" x14ac:dyDescent="0.3">
      <c r="P452918" s="83"/>
    </row>
    <row r="452919" spans="16:16" x14ac:dyDescent="0.3">
      <c r="P452919" s="83"/>
    </row>
    <row r="452920" spans="16:16" x14ac:dyDescent="0.3">
      <c r="P452920" s="83"/>
    </row>
    <row r="452921" spans="16:16" x14ac:dyDescent="0.3">
      <c r="P452921" s="83"/>
    </row>
    <row r="452922" spans="16:16" x14ac:dyDescent="0.3">
      <c r="P452922" s="83"/>
    </row>
    <row r="452923" spans="16:16" x14ac:dyDescent="0.3">
      <c r="P452923" s="83"/>
    </row>
    <row r="452924" spans="16:16" x14ac:dyDescent="0.3">
      <c r="P452924" s="83"/>
    </row>
    <row r="452925" spans="16:16" x14ac:dyDescent="0.3">
      <c r="P452925" s="83"/>
    </row>
    <row r="452926" spans="16:16" x14ac:dyDescent="0.3">
      <c r="P452926" s="83"/>
    </row>
    <row r="452927" spans="16:16" x14ac:dyDescent="0.3">
      <c r="P452927" s="83"/>
    </row>
    <row r="452928" spans="16:16" x14ac:dyDescent="0.3">
      <c r="P452928" s="83"/>
    </row>
    <row r="452929" spans="16:16" x14ac:dyDescent="0.3">
      <c r="P452929" s="83"/>
    </row>
    <row r="452930" spans="16:16" x14ac:dyDescent="0.3">
      <c r="P452930" s="83"/>
    </row>
    <row r="452931" spans="16:16" x14ac:dyDescent="0.3">
      <c r="P452931" s="83"/>
    </row>
    <row r="452932" spans="16:16" x14ac:dyDescent="0.3">
      <c r="P452932" s="83"/>
    </row>
    <row r="452933" spans="16:16" x14ac:dyDescent="0.3">
      <c r="P452933" s="83"/>
    </row>
    <row r="452934" spans="16:16" x14ac:dyDescent="0.3">
      <c r="P452934" s="83"/>
    </row>
    <row r="452935" spans="16:16" x14ac:dyDescent="0.3">
      <c r="P452935" s="83"/>
    </row>
    <row r="452936" spans="16:16" x14ac:dyDescent="0.3">
      <c r="P452936" s="83"/>
    </row>
    <row r="452937" spans="16:16" x14ac:dyDescent="0.3">
      <c r="P452937" s="83"/>
    </row>
    <row r="452938" spans="16:16" x14ac:dyDescent="0.3">
      <c r="P452938" s="83"/>
    </row>
    <row r="452939" spans="16:16" x14ac:dyDescent="0.3">
      <c r="P452939" s="83"/>
    </row>
    <row r="452940" spans="16:16" x14ac:dyDescent="0.3">
      <c r="P452940" s="83"/>
    </row>
    <row r="452941" spans="16:16" x14ac:dyDescent="0.3">
      <c r="P452941" s="83"/>
    </row>
    <row r="452942" spans="16:16" x14ac:dyDescent="0.3">
      <c r="P452942" s="83"/>
    </row>
    <row r="452943" spans="16:16" x14ac:dyDescent="0.3">
      <c r="P452943" s="83"/>
    </row>
    <row r="452944" spans="16:16" x14ac:dyDescent="0.3">
      <c r="P452944" s="83"/>
    </row>
    <row r="452945" spans="16:16" x14ac:dyDescent="0.3">
      <c r="P452945" s="83"/>
    </row>
    <row r="452946" spans="16:16" x14ac:dyDescent="0.3">
      <c r="P452946" s="83"/>
    </row>
    <row r="452947" spans="16:16" x14ac:dyDescent="0.3">
      <c r="P452947" s="83"/>
    </row>
    <row r="452948" spans="16:16" x14ac:dyDescent="0.3">
      <c r="P452948" s="83"/>
    </row>
    <row r="452949" spans="16:16" x14ac:dyDescent="0.3">
      <c r="P452949" s="83"/>
    </row>
    <row r="452950" spans="16:16" x14ac:dyDescent="0.3">
      <c r="P452950" s="83"/>
    </row>
    <row r="452951" spans="16:16" x14ac:dyDescent="0.3">
      <c r="P452951" s="83"/>
    </row>
    <row r="452952" spans="16:16" x14ac:dyDescent="0.3">
      <c r="P452952" s="83"/>
    </row>
    <row r="452953" spans="16:16" x14ac:dyDescent="0.3">
      <c r="P452953" s="83"/>
    </row>
    <row r="452954" spans="16:16" x14ac:dyDescent="0.3">
      <c r="P452954" s="83"/>
    </row>
    <row r="452955" spans="16:16" x14ac:dyDescent="0.3">
      <c r="P452955" s="83"/>
    </row>
    <row r="452956" spans="16:16" x14ac:dyDescent="0.3">
      <c r="P452956" s="83"/>
    </row>
    <row r="452957" spans="16:16" x14ac:dyDescent="0.3">
      <c r="P452957" s="83"/>
    </row>
    <row r="452958" spans="16:16" x14ac:dyDescent="0.3">
      <c r="P452958" s="83"/>
    </row>
    <row r="452959" spans="16:16" x14ac:dyDescent="0.3">
      <c r="P452959" s="83"/>
    </row>
    <row r="452960" spans="16:16" x14ac:dyDescent="0.3">
      <c r="P452960" s="83"/>
    </row>
    <row r="452961" spans="16:16" x14ac:dyDescent="0.3">
      <c r="P452961" s="83"/>
    </row>
    <row r="452962" spans="16:16" x14ac:dyDescent="0.3">
      <c r="P452962" s="83"/>
    </row>
    <row r="452963" spans="16:16" x14ac:dyDescent="0.3">
      <c r="P452963" s="83"/>
    </row>
    <row r="452964" spans="16:16" x14ac:dyDescent="0.3">
      <c r="P452964" s="83"/>
    </row>
    <row r="452965" spans="16:16" x14ac:dyDescent="0.3">
      <c r="P452965" s="83"/>
    </row>
    <row r="452966" spans="16:16" x14ac:dyDescent="0.3">
      <c r="P452966" s="83"/>
    </row>
    <row r="452967" spans="16:16" x14ac:dyDescent="0.3">
      <c r="P452967" s="83"/>
    </row>
    <row r="452968" spans="16:16" x14ac:dyDescent="0.3">
      <c r="P452968" s="83"/>
    </row>
    <row r="452969" spans="16:16" x14ac:dyDescent="0.3">
      <c r="P452969" s="83"/>
    </row>
    <row r="452970" spans="16:16" x14ac:dyDescent="0.3">
      <c r="P452970" s="83"/>
    </row>
    <row r="452971" spans="16:16" x14ac:dyDescent="0.3">
      <c r="P452971" s="83"/>
    </row>
    <row r="452972" spans="16:16" x14ac:dyDescent="0.3">
      <c r="P452972" s="83"/>
    </row>
    <row r="452973" spans="16:16" x14ac:dyDescent="0.3">
      <c r="P452973" s="83"/>
    </row>
    <row r="452974" spans="16:16" x14ac:dyDescent="0.3">
      <c r="P452974" s="83"/>
    </row>
    <row r="452975" spans="16:16" x14ac:dyDescent="0.3">
      <c r="P452975" s="83"/>
    </row>
    <row r="452976" spans="16:16" x14ac:dyDescent="0.3">
      <c r="P452976" s="83"/>
    </row>
    <row r="452977" spans="16:16" x14ac:dyDescent="0.3">
      <c r="P452977" s="83"/>
    </row>
    <row r="452978" spans="16:16" x14ac:dyDescent="0.3">
      <c r="P452978" s="83"/>
    </row>
    <row r="452979" spans="16:16" x14ac:dyDescent="0.3">
      <c r="P452979" s="83"/>
    </row>
    <row r="452980" spans="16:16" x14ac:dyDescent="0.3">
      <c r="P452980" s="83"/>
    </row>
    <row r="452981" spans="16:16" x14ac:dyDescent="0.3">
      <c r="P452981" s="83"/>
    </row>
    <row r="452982" spans="16:16" x14ac:dyDescent="0.3">
      <c r="P452982" s="83"/>
    </row>
    <row r="452983" spans="16:16" x14ac:dyDescent="0.3">
      <c r="P452983" s="83"/>
    </row>
    <row r="452984" spans="16:16" x14ac:dyDescent="0.3">
      <c r="P452984" s="83"/>
    </row>
    <row r="452985" spans="16:16" x14ac:dyDescent="0.3">
      <c r="P452985" s="83"/>
    </row>
    <row r="452986" spans="16:16" x14ac:dyDescent="0.3">
      <c r="P452986" s="83"/>
    </row>
    <row r="452987" spans="16:16" x14ac:dyDescent="0.3">
      <c r="P452987" s="83"/>
    </row>
    <row r="452988" spans="16:16" x14ac:dyDescent="0.3">
      <c r="P452988" s="83"/>
    </row>
    <row r="452989" spans="16:16" x14ac:dyDescent="0.3">
      <c r="P452989" s="83"/>
    </row>
    <row r="452990" spans="16:16" x14ac:dyDescent="0.3">
      <c r="P452990" s="83"/>
    </row>
    <row r="452991" spans="16:16" x14ac:dyDescent="0.3">
      <c r="P452991" s="83"/>
    </row>
    <row r="452992" spans="16:16" x14ac:dyDescent="0.3">
      <c r="P452992" s="83"/>
    </row>
    <row r="452993" spans="16:16" x14ac:dyDescent="0.3">
      <c r="P452993" s="83"/>
    </row>
    <row r="452994" spans="16:16" x14ac:dyDescent="0.3">
      <c r="P452994" s="83"/>
    </row>
    <row r="452995" spans="16:16" x14ac:dyDescent="0.3">
      <c r="P452995" s="83"/>
    </row>
    <row r="452996" spans="16:16" x14ac:dyDescent="0.3">
      <c r="P452996" s="83"/>
    </row>
    <row r="452997" spans="16:16" x14ac:dyDescent="0.3">
      <c r="P452997" s="83"/>
    </row>
    <row r="452998" spans="16:16" x14ac:dyDescent="0.3">
      <c r="P452998" s="83"/>
    </row>
    <row r="452999" spans="16:16" x14ac:dyDescent="0.3">
      <c r="P452999" s="83"/>
    </row>
    <row r="453000" spans="16:16" x14ac:dyDescent="0.3">
      <c r="P453000" s="83"/>
    </row>
    <row r="453001" spans="16:16" x14ac:dyDescent="0.3">
      <c r="P453001" s="83"/>
    </row>
    <row r="453002" spans="16:16" x14ac:dyDescent="0.3">
      <c r="P453002" s="83"/>
    </row>
    <row r="453003" spans="16:16" x14ac:dyDescent="0.3">
      <c r="P453003" s="83"/>
    </row>
    <row r="453004" spans="16:16" x14ac:dyDescent="0.3">
      <c r="P453004" s="83"/>
    </row>
    <row r="453005" spans="16:16" x14ac:dyDescent="0.3">
      <c r="P453005" s="83"/>
    </row>
    <row r="453006" spans="16:16" x14ac:dyDescent="0.3">
      <c r="P453006" s="83"/>
    </row>
    <row r="453007" spans="16:16" x14ac:dyDescent="0.3">
      <c r="P453007" s="83"/>
    </row>
    <row r="453008" spans="16:16" x14ac:dyDescent="0.3">
      <c r="P453008" s="83"/>
    </row>
    <row r="453009" spans="16:16" x14ac:dyDescent="0.3">
      <c r="P453009" s="83"/>
    </row>
    <row r="453010" spans="16:16" x14ac:dyDescent="0.3">
      <c r="P453010" s="83"/>
    </row>
    <row r="453011" spans="16:16" x14ac:dyDescent="0.3">
      <c r="P453011" s="83"/>
    </row>
    <row r="453012" spans="16:16" x14ac:dyDescent="0.3">
      <c r="P453012" s="83"/>
    </row>
    <row r="453013" spans="16:16" x14ac:dyDescent="0.3">
      <c r="P453013" s="83"/>
    </row>
    <row r="453014" spans="16:16" x14ac:dyDescent="0.3">
      <c r="P453014" s="83"/>
    </row>
    <row r="453015" spans="16:16" x14ac:dyDescent="0.3">
      <c r="P453015" s="83"/>
    </row>
    <row r="453016" spans="16:16" x14ac:dyDescent="0.3">
      <c r="P453016" s="83"/>
    </row>
    <row r="453017" spans="16:16" x14ac:dyDescent="0.3">
      <c r="P453017" s="83"/>
    </row>
    <row r="453018" spans="16:16" x14ac:dyDescent="0.3">
      <c r="P453018" s="83"/>
    </row>
    <row r="453019" spans="16:16" x14ac:dyDescent="0.3">
      <c r="P453019" s="83"/>
    </row>
    <row r="453020" spans="16:16" x14ac:dyDescent="0.3">
      <c r="P453020" s="83"/>
    </row>
    <row r="453021" spans="16:16" x14ac:dyDescent="0.3">
      <c r="P453021" s="83"/>
    </row>
    <row r="453022" spans="16:16" x14ac:dyDescent="0.3">
      <c r="P453022" s="83"/>
    </row>
    <row r="453023" spans="16:16" x14ac:dyDescent="0.3">
      <c r="P453023" s="83"/>
    </row>
    <row r="453024" spans="16:16" x14ac:dyDescent="0.3">
      <c r="P453024" s="83"/>
    </row>
    <row r="453025" spans="16:16" x14ac:dyDescent="0.3">
      <c r="P453025" s="83"/>
    </row>
    <row r="453026" spans="16:16" x14ac:dyDescent="0.3">
      <c r="P453026" s="83"/>
    </row>
    <row r="453027" spans="16:16" x14ac:dyDescent="0.3">
      <c r="P453027" s="83"/>
    </row>
    <row r="453028" spans="16:16" x14ac:dyDescent="0.3">
      <c r="P453028" s="83"/>
    </row>
    <row r="453029" spans="16:16" x14ac:dyDescent="0.3">
      <c r="P453029" s="83"/>
    </row>
    <row r="453030" spans="16:16" x14ac:dyDescent="0.3">
      <c r="P453030" s="83"/>
    </row>
    <row r="453031" spans="16:16" x14ac:dyDescent="0.3">
      <c r="P453031" s="83"/>
    </row>
    <row r="453032" spans="16:16" x14ac:dyDescent="0.3">
      <c r="P453032" s="83"/>
    </row>
    <row r="453033" spans="16:16" x14ac:dyDescent="0.3">
      <c r="P453033" s="83"/>
    </row>
    <row r="453034" spans="16:16" x14ac:dyDescent="0.3">
      <c r="P453034" s="83"/>
    </row>
    <row r="453035" spans="16:16" x14ac:dyDescent="0.3">
      <c r="P453035" s="83"/>
    </row>
    <row r="453036" spans="16:16" x14ac:dyDescent="0.3">
      <c r="P453036" s="83"/>
    </row>
    <row r="453037" spans="16:16" x14ac:dyDescent="0.3">
      <c r="P453037" s="83"/>
    </row>
    <row r="453038" spans="16:16" x14ac:dyDescent="0.3">
      <c r="P453038" s="83"/>
    </row>
    <row r="453039" spans="16:16" x14ac:dyDescent="0.3">
      <c r="P453039" s="83"/>
    </row>
    <row r="453040" spans="16:16" x14ac:dyDescent="0.3">
      <c r="P453040" s="83"/>
    </row>
    <row r="453041" spans="16:16" x14ac:dyDescent="0.3">
      <c r="P453041" s="83"/>
    </row>
    <row r="453042" spans="16:16" x14ac:dyDescent="0.3">
      <c r="P453042" s="83"/>
    </row>
    <row r="453043" spans="16:16" x14ac:dyDescent="0.3">
      <c r="P453043" s="83"/>
    </row>
    <row r="453044" spans="16:16" x14ac:dyDescent="0.3">
      <c r="P453044" s="83"/>
    </row>
    <row r="453045" spans="16:16" x14ac:dyDescent="0.3">
      <c r="P453045" s="83"/>
    </row>
    <row r="453046" spans="16:16" x14ac:dyDescent="0.3">
      <c r="P453046" s="83"/>
    </row>
    <row r="453047" spans="16:16" x14ac:dyDescent="0.3">
      <c r="P453047" s="83"/>
    </row>
    <row r="453048" spans="16:16" x14ac:dyDescent="0.3">
      <c r="P453048" s="83"/>
    </row>
    <row r="453049" spans="16:16" x14ac:dyDescent="0.3">
      <c r="P453049" s="83"/>
    </row>
    <row r="453050" spans="16:16" x14ac:dyDescent="0.3">
      <c r="P453050" s="83"/>
    </row>
    <row r="453051" spans="16:16" x14ac:dyDescent="0.3">
      <c r="P453051" s="83"/>
    </row>
    <row r="453052" spans="16:16" x14ac:dyDescent="0.3">
      <c r="P453052" s="83"/>
    </row>
    <row r="453053" spans="16:16" x14ac:dyDescent="0.3">
      <c r="P453053" s="83"/>
    </row>
    <row r="453054" spans="16:16" x14ac:dyDescent="0.3">
      <c r="P453054" s="83"/>
    </row>
    <row r="453055" spans="16:16" x14ac:dyDescent="0.3">
      <c r="P453055" s="83"/>
    </row>
    <row r="453056" spans="16:16" x14ac:dyDescent="0.3">
      <c r="P453056" s="83"/>
    </row>
    <row r="453057" spans="16:16" x14ac:dyDescent="0.3">
      <c r="P453057" s="83"/>
    </row>
    <row r="453058" spans="16:16" x14ac:dyDescent="0.3">
      <c r="P453058" s="83"/>
    </row>
    <row r="453059" spans="16:16" x14ac:dyDescent="0.3">
      <c r="P453059" s="83"/>
    </row>
    <row r="453060" spans="16:16" x14ac:dyDescent="0.3">
      <c r="P453060" s="83"/>
    </row>
    <row r="453061" spans="16:16" x14ac:dyDescent="0.3">
      <c r="P453061" s="83"/>
    </row>
    <row r="453062" spans="16:16" x14ac:dyDescent="0.3">
      <c r="P453062" s="83"/>
    </row>
    <row r="453063" spans="16:16" x14ac:dyDescent="0.3">
      <c r="P453063" s="83"/>
    </row>
    <row r="453064" spans="16:16" x14ac:dyDescent="0.3">
      <c r="P453064" s="83"/>
    </row>
    <row r="453065" spans="16:16" x14ac:dyDescent="0.3">
      <c r="P453065" s="83"/>
    </row>
    <row r="453066" spans="16:16" x14ac:dyDescent="0.3">
      <c r="P453066" s="83"/>
    </row>
    <row r="453067" spans="16:16" x14ac:dyDescent="0.3">
      <c r="P453067" s="83"/>
    </row>
    <row r="453068" spans="16:16" x14ac:dyDescent="0.3">
      <c r="P453068" s="83"/>
    </row>
    <row r="453069" spans="16:16" x14ac:dyDescent="0.3">
      <c r="P453069" s="83"/>
    </row>
    <row r="453070" spans="16:16" x14ac:dyDescent="0.3">
      <c r="P453070" s="83"/>
    </row>
    <row r="453071" spans="16:16" x14ac:dyDescent="0.3">
      <c r="P453071" s="83"/>
    </row>
    <row r="453072" spans="16:16" x14ac:dyDescent="0.3">
      <c r="P453072" s="83"/>
    </row>
    <row r="453073" spans="16:16" x14ac:dyDescent="0.3">
      <c r="P453073" s="83"/>
    </row>
    <row r="453074" spans="16:16" x14ac:dyDescent="0.3">
      <c r="P453074" s="83"/>
    </row>
    <row r="453075" spans="16:16" x14ac:dyDescent="0.3">
      <c r="P453075" s="83"/>
    </row>
    <row r="453076" spans="16:16" x14ac:dyDescent="0.3">
      <c r="P453076" s="83"/>
    </row>
    <row r="453077" spans="16:16" x14ac:dyDescent="0.3">
      <c r="P453077" s="83"/>
    </row>
    <row r="453078" spans="16:16" x14ac:dyDescent="0.3">
      <c r="P453078" s="83"/>
    </row>
    <row r="453079" spans="16:16" x14ac:dyDescent="0.3">
      <c r="P453079" s="83"/>
    </row>
    <row r="453080" spans="16:16" x14ac:dyDescent="0.3">
      <c r="P453080" s="83"/>
    </row>
    <row r="453081" spans="16:16" x14ac:dyDescent="0.3">
      <c r="P453081" s="83"/>
    </row>
    <row r="453082" spans="16:16" x14ac:dyDescent="0.3">
      <c r="P453082" s="83"/>
    </row>
    <row r="453083" spans="16:16" x14ac:dyDescent="0.3">
      <c r="P453083" s="83"/>
    </row>
    <row r="453084" spans="16:16" x14ac:dyDescent="0.3">
      <c r="P453084" s="83"/>
    </row>
    <row r="453085" spans="16:16" x14ac:dyDescent="0.3">
      <c r="P453085" s="83"/>
    </row>
    <row r="453086" spans="16:16" x14ac:dyDescent="0.3">
      <c r="P453086" s="83"/>
    </row>
    <row r="453087" spans="16:16" x14ac:dyDescent="0.3">
      <c r="P453087" s="83"/>
    </row>
    <row r="453088" spans="16:16" x14ac:dyDescent="0.3">
      <c r="P453088" s="83"/>
    </row>
    <row r="453089" spans="16:16" x14ac:dyDescent="0.3">
      <c r="P453089" s="83"/>
    </row>
    <row r="453090" spans="16:16" x14ac:dyDescent="0.3">
      <c r="P453090" s="83"/>
    </row>
    <row r="453091" spans="16:16" x14ac:dyDescent="0.3">
      <c r="P453091" s="83"/>
    </row>
    <row r="453092" spans="16:16" x14ac:dyDescent="0.3">
      <c r="P453092" s="83"/>
    </row>
    <row r="453093" spans="16:16" x14ac:dyDescent="0.3">
      <c r="P453093" s="83"/>
    </row>
    <row r="453094" spans="16:16" x14ac:dyDescent="0.3">
      <c r="P453094" s="83"/>
    </row>
    <row r="453095" spans="16:16" x14ac:dyDescent="0.3">
      <c r="P453095" s="83"/>
    </row>
    <row r="453096" spans="16:16" x14ac:dyDescent="0.3">
      <c r="P453096" s="83"/>
    </row>
    <row r="453097" spans="16:16" x14ac:dyDescent="0.3">
      <c r="P453097" s="83"/>
    </row>
    <row r="453098" spans="16:16" x14ac:dyDescent="0.3">
      <c r="P453098" s="83"/>
    </row>
    <row r="453099" spans="16:16" x14ac:dyDescent="0.3">
      <c r="P453099" s="83"/>
    </row>
    <row r="453100" spans="16:16" x14ac:dyDescent="0.3">
      <c r="P453100" s="83"/>
    </row>
    <row r="453101" spans="16:16" x14ac:dyDescent="0.3">
      <c r="P453101" s="83"/>
    </row>
    <row r="453102" spans="16:16" x14ac:dyDescent="0.3">
      <c r="P453102" s="83"/>
    </row>
    <row r="453103" spans="16:16" x14ac:dyDescent="0.3">
      <c r="P453103" s="83"/>
    </row>
    <row r="453104" spans="16:16" x14ac:dyDescent="0.3">
      <c r="P453104" s="83"/>
    </row>
    <row r="453105" spans="16:16" x14ac:dyDescent="0.3">
      <c r="P453105" s="83"/>
    </row>
    <row r="453106" spans="16:16" x14ac:dyDescent="0.3">
      <c r="P453106" s="83"/>
    </row>
    <row r="453107" spans="16:16" x14ac:dyDescent="0.3">
      <c r="P453107" s="83"/>
    </row>
    <row r="453108" spans="16:16" x14ac:dyDescent="0.3">
      <c r="P453108" s="83"/>
    </row>
    <row r="453109" spans="16:16" x14ac:dyDescent="0.3">
      <c r="P453109" s="83"/>
    </row>
    <row r="453110" spans="16:16" x14ac:dyDescent="0.3">
      <c r="P453110" s="83"/>
    </row>
    <row r="453111" spans="16:16" x14ac:dyDescent="0.3">
      <c r="P453111" s="83"/>
    </row>
    <row r="453112" spans="16:16" x14ac:dyDescent="0.3">
      <c r="P453112" s="83"/>
    </row>
    <row r="453113" spans="16:16" x14ac:dyDescent="0.3">
      <c r="P453113" s="83"/>
    </row>
    <row r="453114" spans="16:16" x14ac:dyDescent="0.3">
      <c r="P453114" s="83"/>
    </row>
    <row r="453115" spans="16:16" x14ac:dyDescent="0.3">
      <c r="P453115" s="83"/>
    </row>
    <row r="453116" spans="16:16" x14ac:dyDescent="0.3">
      <c r="P453116" s="83"/>
    </row>
    <row r="453117" spans="16:16" x14ac:dyDescent="0.3">
      <c r="P453117" s="83"/>
    </row>
    <row r="453118" spans="16:16" x14ac:dyDescent="0.3">
      <c r="P453118" s="83"/>
    </row>
    <row r="453119" spans="16:16" x14ac:dyDescent="0.3">
      <c r="P453119" s="83"/>
    </row>
    <row r="453120" spans="16:16" x14ac:dyDescent="0.3">
      <c r="P453120" s="83"/>
    </row>
    <row r="453121" spans="16:16" x14ac:dyDescent="0.3">
      <c r="P453121" s="83"/>
    </row>
    <row r="453122" spans="16:16" x14ac:dyDescent="0.3">
      <c r="P453122" s="83"/>
    </row>
    <row r="453123" spans="16:16" x14ac:dyDescent="0.3">
      <c r="P453123" s="83"/>
    </row>
    <row r="453124" spans="16:16" x14ac:dyDescent="0.3">
      <c r="P453124" s="83"/>
    </row>
    <row r="453125" spans="16:16" x14ac:dyDescent="0.3">
      <c r="P453125" s="83"/>
    </row>
    <row r="453126" spans="16:16" x14ac:dyDescent="0.3">
      <c r="P453126" s="83"/>
    </row>
    <row r="453127" spans="16:16" x14ac:dyDescent="0.3">
      <c r="P453127" s="83"/>
    </row>
    <row r="453128" spans="16:16" x14ac:dyDescent="0.3">
      <c r="P453128" s="83"/>
    </row>
    <row r="453129" spans="16:16" x14ac:dyDescent="0.3">
      <c r="P453129" s="83"/>
    </row>
    <row r="453130" spans="16:16" x14ac:dyDescent="0.3">
      <c r="P453130" s="83"/>
    </row>
    <row r="453131" spans="16:16" x14ac:dyDescent="0.3">
      <c r="P453131" s="83"/>
    </row>
    <row r="453132" spans="16:16" x14ac:dyDescent="0.3">
      <c r="P453132" s="83"/>
    </row>
    <row r="453133" spans="16:16" x14ac:dyDescent="0.3">
      <c r="P453133" s="83"/>
    </row>
    <row r="453134" spans="16:16" x14ac:dyDescent="0.3">
      <c r="P453134" s="83"/>
    </row>
    <row r="453135" spans="16:16" x14ac:dyDescent="0.3">
      <c r="P453135" s="83"/>
    </row>
    <row r="453136" spans="16:16" x14ac:dyDescent="0.3">
      <c r="P453136" s="83"/>
    </row>
    <row r="453137" spans="16:16" x14ac:dyDescent="0.3">
      <c r="P453137" s="83"/>
    </row>
    <row r="453138" spans="16:16" x14ac:dyDescent="0.3">
      <c r="P453138" s="83"/>
    </row>
    <row r="453139" spans="16:16" x14ac:dyDescent="0.3">
      <c r="P453139" s="83"/>
    </row>
    <row r="453140" spans="16:16" x14ac:dyDescent="0.3">
      <c r="P453140" s="83"/>
    </row>
    <row r="453141" spans="16:16" x14ac:dyDescent="0.3">
      <c r="P453141" s="83"/>
    </row>
    <row r="453142" spans="16:16" x14ac:dyDescent="0.3">
      <c r="P453142" s="83"/>
    </row>
    <row r="453143" spans="16:16" x14ac:dyDescent="0.3">
      <c r="P453143" s="83"/>
    </row>
    <row r="453144" spans="16:16" x14ac:dyDescent="0.3">
      <c r="P453144" s="83"/>
    </row>
    <row r="453145" spans="16:16" x14ac:dyDescent="0.3">
      <c r="P453145" s="83"/>
    </row>
    <row r="453146" spans="16:16" x14ac:dyDescent="0.3">
      <c r="P453146" s="83"/>
    </row>
    <row r="453147" spans="16:16" x14ac:dyDescent="0.3">
      <c r="P453147" s="83"/>
    </row>
    <row r="453148" spans="16:16" x14ac:dyDescent="0.3">
      <c r="P453148" s="83"/>
    </row>
    <row r="453149" spans="16:16" x14ac:dyDescent="0.3">
      <c r="P453149" s="83"/>
    </row>
    <row r="453150" spans="16:16" x14ac:dyDescent="0.3">
      <c r="P453150" s="83"/>
    </row>
    <row r="453151" spans="16:16" x14ac:dyDescent="0.3">
      <c r="P453151" s="83"/>
    </row>
    <row r="453152" spans="16:16" x14ac:dyDescent="0.3">
      <c r="P453152" s="83"/>
    </row>
    <row r="453153" spans="16:16" x14ac:dyDescent="0.3">
      <c r="P453153" s="83"/>
    </row>
    <row r="453154" spans="16:16" x14ac:dyDescent="0.3">
      <c r="P453154" s="83"/>
    </row>
    <row r="453155" spans="16:16" x14ac:dyDescent="0.3">
      <c r="P453155" s="83"/>
    </row>
    <row r="453156" spans="16:16" x14ac:dyDescent="0.3">
      <c r="P453156" s="83"/>
    </row>
    <row r="453157" spans="16:16" x14ac:dyDescent="0.3">
      <c r="P453157" s="83"/>
    </row>
    <row r="453158" spans="16:16" x14ac:dyDescent="0.3">
      <c r="P453158" s="83"/>
    </row>
    <row r="453159" spans="16:16" x14ac:dyDescent="0.3">
      <c r="P453159" s="83"/>
    </row>
    <row r="453160" spans="16:16" x14ac:dyDescent="0.3">
      <c r="P453160" s="83"/>
    </row>
    <row r="453161" spans="16:16" x14ac:dyDescent="0.3">
      <c r="P453161" s="83"/>
    </row>
    <row r="453162" spans="16:16" x14ac:dyDescent="0.3">
      <c r="P453162" s="83"/>
    </row>
    <row r="453163" spans="16:16" x14ac:dyDescent="0.3">
      <c r="P453163" s="83"/>
    </row>
    <row r="453164" spans="16:16" x14ac:dyDescent="0.3">
      <c r="P453164" s="83"/>
    </row>
    <row r="453165" spans="16:16" x14ac:dyDescent="0.3">
      <c r="P453165" s="83"/>
    </row>
    <row r="453166" spans="16:16" x14ac:dyDescent="0.3">
      <c r="P453166" s="83"/>
    </row>
    <row r="453167" spans="16:16" x14ac:dyDescent="0.3">
      <c r="P453167" s="83"/>
    </row>
    <row r="453168" spans="16:16" x14ac:dyDescent="0.3">
      <c r="P453168" s="83"/>
    </row>
    <row r="453169" spans="16:16" x14ac:dyDescent="0.3">
      <c r="P453169" s="83"/>
    </row>
    <row r="453170" spans="16:16" x14ac:dyDescent="0.3">
      <c r="P453170" s="83"/>
    </row>
    <row r="453171" spans="16:16" x14ac:dyDescent="0.3">
      <c r="P453171" s="83"/>
    </row>
    <row r="453172" spans="16:16" x14ac:dyDescent="0.3">
      <c r="P453172" s="83"/>
    </row>
    <row r="453173" spans="16:16" x14ac:dyDescent="0.3">
      <c r="P453173" s="83"/>
    </row>
    <row r="453174" spans="16:16" x14ac:dyDescent="0.3">
      <c r="P453174" s="83"/>
    </row>
    <row r="453175" spans="16:16" x14ac:dyDescent="0.3">
      <c r="P453175" s="83"/>
    </row>
    <row r="453176" spans="16:16" x14ac:dyDescent="0.3">
      <c r="P453176" s="83"/>
    </row>
    <row r="453177" spans="16:16" x14ac:dyDescent="0.3">
      <c r="P453177" s="83"/>
    </row>
    <row r="453178" spans="16:16" x14ac:dyDescent="0.3">
      <c r="P453178" s="83"/>
    </row>
    <row r="453179" spans="16:16" x14ac:dyDescent="0.3">
      <c r="P453179" s="83"/>
    </row>
    <row r="453180" spans="16:16" x14ac:dyDescent="0.3">
      <c r="P453180" s="83"/>
    </row>
    <row r="453181" spans="16:16" x14ac:dyDescent="0.3">
      <c r="P453181" s="83"/>
    </row>
    <row r="453182" spans="16:16" x14ac:dyDescent="0.3">
      <c r="P453182" s="83"/>
    </row>
    <row r="453183" spans="16:16" x14ac:dyDescent="0.3">
      <c r="P453183" s="83"/>
    </row>
    <row r="453184" spans="16:16" x14ac:dyDescent="0.3">
      <c r="P453184" s="83"/>
    </row>
    <row r="453185" spans="16:16" x14ac:dyDescent="0.3">
      <c r="P453185" s="83"/>
    </row>
    <row r="453186" spans="16:16" x14ac:dyDescent="0.3">
      <c r="P453186" s="83"/>
    </row>
    <row r="453187" spans="16:16" x14ac:dyDescent="0.3">
      <c r="P453187" s="83"/>
    </row>
    <row r="453188" spans="16:16" x14ac:dyDescent="0.3">
      <c r="P453188" s="83"/>
    </row>
    <row r="453189" spans="16:16" x14ac:dyDescent="0.3">
      <c r="P453189" s="83"/>
    </row>
    <row r="453190" spans="16:16" x14ac:dyDescent="0.3">
      <c r="P453190" s="83"/>
    </row>
    <row r="453191" spans="16:16" x14ac:dyDescent="0.3">
      <c r="P453191" s="83"/>
    </row>
    <row r="453192" spans="16:16" x14ac:dyDescent="0.3">
      <c r="P453192" s="83"/>
    </row>
    <row r="453193" spans="16:16" x14ac:dyDescent="0.3">
      <c r="P453193" s="83"/>
    </row>
    <row r="453194" spans="16:16" x14ac:dyDescent="0.3">
      <c r="P453194" s="83"/>
    </row>
    <row r="453195" spans="16:16" x14ac:dyDescent="0.3">
      <c r="P453195" s="83"/>
    </row>
    <row r="453196" spans="16:16" x14ac:dyDescent="0.3">
      <c r="P453196" s="83"/>
    </row>
    <row r="453197" spans="16:16" x14ac:dyDescent="0.3">
      <c r="P453197" s="83"/>
    </row>
    <row r="453198" spans="16:16" x14ac:dyDescent="0.3">
      <c r="P453198" s="83"/>
    </row>
    <row r="453199" spans="16:16" x14ac:dyDescent="0.3">
      <c r="P453199" s="83"/>
    </row>
    <row r="453200" spans="16:16" x14ac:dyDescent="0.3">
      <c r="P453200" s="83"/>
    </row>
    <row r="453201" spans="16:16" x14ac:dyDescent="0.3">
      <c r="P453201" s="83"/>
    </row>
    <row r="453202" spans="16:16" x14ac:dyDescent="0.3">
      <c r="P453202" s="83"/>
    </row>
    <row r="453203" spans="16:16" x14ac:dyDescent="0.3">
      <c r="P453203" s="83"/>
    </row>
    <row r="453204" spans="16:16" x14ac:dyDescent="0.3">
      <c r="P453204" s="83"/>
    </row>
    <row r="453205" spans="16:16" x14ac:dyDescent="0.3">
      <c r="P453205" s="83"/>
    </row>
    <row r="453206" spans="16:16" x14ac:dyDescent="0.3">
      <c r="P453206" s="83"/>
    </row>
    <row r="453207" spans="16:16" x14ac:dyDescent="0.3">
      <c r="P453207" s="83"/>
    </row>
    <row r="453208" spans="16:16" x14ac:dyDescent="0.3">
      <c r="P453208" s="83"/>
    </row>
    <row r="453209" spans="16:16" x14ac:dyDescent="0.3">
      <c r="P453209" s="83"/>
    </row>
    <row r="453210" spans="16:16" x14ac:dyDescent="0.3">
      <c r="P453210" s="83"/>
    </row>
    <row r="453211" spans="16:16" x14ac:dyDescent="0.3">
      <c r="P453211" s="83"/>
    </row>
    <row r="453212" spans="16:16" x14ac:dyDescent="0.3">
      <c r="P453212" s="83"/>
    </row>
    <row r="453213" spans="16:16" x14ac:dyDescent="0.3">
      <c r="P453213" s="83"/>
    </row>
    <row r="453214" spans="16:16" x14ac:dyDescent="0.3">
      <c r="P453214" s="83"/>
    </row>
    <row r="453215" spans="16:16" x14ac:dyDescent="0.3">
      <c r="P453215" s="83"/>
    </row>
    <row r="453216" spans="16:16" x14ac:dyDescent="0.3">
      <c r="P453216" s="83"/>
    </row>
    <row r="453217" spans="16:16" x14ac:dyDescent="0.3">
      <c r="P453217" s="83"/>
    </row>
    <row r="453218" spans="16:16" x14ac:dyDescent="0.3">
      <c r="P453218" s="83"/>
    </row>
    <row r="453219" spans="16:16" x14ac:dyDescent="0.3">
      <c r="P453219" s="83"/>
    </row>
    <row r="453220" spans="16:16" x14ac:dyDescent="0.3">
      <c r="P453220" s="83"/>
    </row>
    <row r="453221" spans="16:16" x14ac:dyDescent="0.3">
      <c r="P453221" s="83"/>
    </row>
    <row r="453222" spans="16:16" x14ac:dyDescent="0.3">
      <c r="P453222" s="83"/>
    </row>
    <row r="453223" spans="16:16" x14ac:dyDescent="0.3">
      <c r="P453223" s="83"/>
    </row>
    <row r="453224" spans="16:16" x14ac:dyDescent="0.3">
      <c r="P453224" s="83"/>
    </row>
    <row r="453225" spans="16:16" x14ac:dyDescent="0.3">
      <c r="P453225" s="83"/>
    </row>
    <row r="453226" spans="16:16" x14ac:dyDescent="0.3">
      <c r="P453226" s="83"/>
    </row>
    <row r="453227" spans="16:16" x14ac:dyDescent="0.3">
      <c r="P453227" s="83"/>
    </row>
    <row r="453228" spans="16:16" x14ac:dyDescent="0.3">
      <c r="P453228" s="83"/>
    </row>
    <row r="453229" spans="16:16" x14ac:dyDescent="0.3">
      <c r="P453229" s="83"/>
    </row>
    <row r="453230" spans="16:16" x14ac:dyDescent="0.3">
      <c r="P453230" s="83"/>
    </row>
    <row r="453231" spans="16:16" x14ac:dyDescent="0.3">
      <c r="P453231" s="83"/>
    </row>
    <row r="453232" spans="16:16" x14ac:dyDescent="0.3">
      <c r="P453232" s="83"/>
    </row>
    <row r="453233" spans="16:16" x14ac:dyDescent="0.3">
      <c r="P453233" s="83"/>
    </row>
    <row r="453234" spans="16:16" x14ac:dyDescent="0.3">
      <c r="P453234" s="83"/>
    </row>
    <row r="453235" spans="16:16" x14ac:dyDescent="0.3">
      <c r="P453235" s="83"/>
    </row>
    <row r="453236" spans="16:16" x14ac:dyDescent="0.3">
      <c r="P453236" s="83"/>
    </row>
    <row r="453237" spans="16:16" x14ac:dyDescent="0.3">
      <c r="P453237" s="83"/>
    </row>
    <row r="453238" spans="16:16" x14ac:dyDescent="0.3">
      <c r="P453238" s="83"/>
    </row>
    <row r="453239" spans="16:16" x14ac:dyDescent="0.3">
      <c r="P453239" s="83"/>
    </row>
    <row r="453240" spans="16:16" x14ac:dyDescent="0.3">
      <c r="P453240" s="83"/>
    </row>
    <row r="453241" spans="16:16" x14ac:dyDescent="0.3">
      <c r="P453241" s="83"/>
    </row>
    <row r="453242" spans="16:16" x14ac:dyDescent="0.3">
      <c r="P453242" s="83"/>
    </row>
    <row r="453243" spans="16:16" x14ac:dyDescent="0.3">
      <c r="P453243" s="83"/>
    </row>
    <row r="453244" spans="16:16" x14ac:dyDescent="0.3">
      <c r="P453244" s="83"/>
    </row>
    <row r="453245" spans="16:16" x14ac:dyDescent="0.3">
      <c r="P453245" s="83"/>
    </row>
    <row r="453246" spans="16:16" x14ac:dyDescent="0.3">
      <c r="P453246" s="83"/>
    </row>
    <row r="453247" spans="16:16" x14ac:dyDescent="0.3">
      <c r="P453247" s="83"/>
    </row>
    <row r="453248" spans="16:16" x14ac:dyDescent="0.3">
      <c r="P453248" s="83"/>
    </row>
    <row r="453249" spans="16:16" x14ac:dyDescent="0.3">
      <c r="P453249" s="83"/>
    </row>
    <row r="453250" spans="16:16" x14ac:dyDescent="0.3">
      <c r="P453250" s="83"/>
    </row>
    <row r="453251" spans="16:16" x14ac:dyDescent="0.3">
      <c r="P453251" s="83"/>
    </row>
    <row r="453252" spans="16:16" x14ac:dyDescent="0.3">
      <c r="P453252" s="83"/>
    </row>
    <row r="453253" spans="16:16" x14ac:dyDescent="0.3">
      <c r="P453253" s="83"/>
    </row>
    <row r="453254" spans="16:16" x14ac:dyDescent="0.3">
      <c r="P453254" s="83"/>
    </row>
    <row r="453255" spans="16:16" x14ac:dyDescent="0.3">
      <c r="P453255" s="83"/>
    </row>
    <row r="453256" spans="16:16" x14ac:dyDescent="0.3">
      <c r="P453256" s="83"/>
    </row>
    <row r="453257" spans="16:16" x14ac:dyDescent="0.3">
      <c r="P453257" s="83"/>
    </row>
    <row r="453258" spans="16:16" x14ac:dyDescent="0.3">
      <c r="P453258" s="83"/>
    </row>
    <row r="453259" spans="16:16" x14ac:dyDescent="0.3">
      <c r="P453259" s="83"/>
    </row>
    <row r="453260" spans="16:16" x14ac:dyDescent="0.3">
      <c r="P453260" s="83"/>
    </row>
    <row r="453261" spans="16:16" x14ac:dyDescent="0.3">
      <c r="P453261" s="83"/>
    </row>
    <row r="453262" spans="16:16" x14ac:dyDescent="0.3">
      <c r="P453262" s="83"/>
    </row>
    <row r="453263" spans="16:16" x14ac:dyDescent="0.3">
      <c r="P453263" s="83"/>
    </row>
    <row r="453264" spans="16:16" x14ac:dyDescent="0.3">
      <c r="P453264" s="83"/>
    </row>
    <row r="453265" spans="16:16" x14ac:dyDescent="0.3">
      <c r="P453265" s="83"/>
    </row>
    <row r="453266" spans="16:16" x14ac:dyDescent="0.3">
      <c r="P453266" s="83"/>
    </row>
    <row r="453267" spans="16:16" x14ac:dyDescent="0.3">
      <c r="P453267" s="83"/>
    </row>
    <row r="453268" spans="16:16" x14ac:dyDescent="0.3">
      <c r="P453268" s="83"/>
    </row>
    <row r="453269" spans="16:16" x14ac:dyDescent="0.3">
      <c r="P453269" s="83"/>
    </row>
    <row r="453270" spans="16:16" x14ac:dyDescent="0.3">
      <c r="P453270" s="83"/>
    </row>
    <row r="453271" spans="16:16" x14ac:dyDescent="0.3">
      <c r="P453271" s="83"/>
    </row>
    <row r="453272" spans="16:16" x14ac:dyDescent="0.3">
      <c r="P453272" s="83"/>
    </row>
    <row r="453273" spans="16:16" x14ac:dyDescent="0.3">
      <c r="P453273" s="83"/>
    </row>
    <row r="453274" spans="16:16" x14ac:dyDescent="0.3">
      <c r="P453274" s="83"/>
    </row>
    <row r="453275" spans="16:16" x14ac:dyDescent="0.3">
      <c r="P453275" s="83"/>
    </row>
    <row r="453276" spans="16:16" x14ac:dyDescent="0.3">
      <c r="P453276" s="83"/>
    </row>
    <row r="453277" spans="16:16" x14ac:dyDescent="0.3">
      <c r="P453277" s="83"/>
    </row>
    <row r="453278" spans="16:16" x14ac:dyDescent="0.3">
      <c r="P453278" s="83"/>
    </row>
    <row r="453279" spans="16:16" x14ac:dyDescent="0.3">
      <c r="P453279" s="83"/>
    </row>
    <row r="453280" spans="16:16" x14ac:dyDescent="0.3">
      <c r="P453280" s="83"/>
    </row>
    <row r="453281" spans="16:16" x14ac:dyDescent="0.3">
      <c r="P453281" s="83"/>
    </row>
    <row r="453282" spans="16:16" x14ac:dyDescent="0.3">
      <c r="P453282" s="83"/>
    </row>
    <row r="453283" spans="16:16" x14ac:dyDescent="0.3">
      <c r="P453283" s="83"/>
    </row>
    <row r="453284" spans="16:16" x14ac:dyDescent="0.3">
      <c r="P453284" s="83"/>
    </row>
    <row r="453285" spans="16:16" x14ac:dyDescent="0.3">
      <c r="P453285" s="83"/>
    </row>
    <row r="453286" spans="16:16" x14ac:dyDescent="0.3">
      <c r="P453286" s="83"/>
    </row>
    <row r="453287" spans="16:16" x14ac:dyDescent="0.3">
      <c r="P453287" s="83"/>
    </row>
    <row r="453288" spans="16:16" x14ac:dyDescent="0.3">
      <c r="P453288" s="83"/>
    </row>
    <row r="453289" spans="16:16" x14ac:dyDescent="0.3">
      <c r="P453289" s="83"/>
    </row>
    <row r="453290" spans="16:16" x14ac:dyDescent="0.3">
      <c r="P453290" s="83"/>
    </row>
    <row r="453291" spans="16:16" x14ac:dyDescent="0.3">
      <c r="P453291" s="83"/>
    </row>
    <row r="453292" spans="16:16" x14ac:dyDescent="0.3">
      <c r="P453292" s="83"/>
    </row>
    <row r="453293" spans="16:16" x14ac:dyDescent="0.3">
      <c r="P453293" s="83"/>
    </row>
    <row r="453294" spans="16:16" x14ac:dyDescent="0.3">
      <c r="P453294" s="83"/>
    </row>
    <row r="453295" spans="16:16" x14ac:dyDescent="0.3">
      <c r="P453295" s="83"/>
    </row>
    <row r="453296" spans="16:16" x14ac:dyDescent="0.3">
      <c r="P453296" s="83"/>
    </row>
    <row r="453297" spans="16:16" x14ac:dyDescent="0.3">
      <c r="P453297" s="83"/>
    </row>
    <row r="453298" spans="16:16" x14ac:dyDescent="0.3">
      <c r="P453298" s="83"/>
    </row>
    <row r="453299" spans="16:16" x14ac:dyDescent="0.3">
      <c r="P453299" s="83"/>
    </row>
    <row r="453300" spans="16:16" x14ac:dyDescent="0.3">
      <c r="P453300" s="83"/>
    </row>
    <row r="453301" spans="16:16" x14ac:dyDescent="0.3">
      <c r="P453301" s="83"/>
    </row>
    <row r="453302" spans="16:16" x14ac:dyDescent="0.3">
      <c r="P453302" s="83"/>
    </row>
    <row r="453303" spans="16:16" x14ac:dyDescent="0.3">
      <c r="P453303" s="83"/>
    </row>
    <row r="453304" spans="16:16" x14ac:dyDescent="0.3">
      <c r="P453304" s="83"/>
    </row>
    <row r="453305" spans="16:16" x14ac:dyDescent="0.3">
      <c r="P453305" s="83"/>
    </row>
    <row r="453306" spans="16:16" x14ac:dyDescent="0.3">
      <c r="P453306" s="83"/>
    </row>
    <row r="453307" spans="16:16" x14ac:dyDescent="0.3">
      <c r="P453307" s="83"/>
    </row>
    <row r="453308" spans="16:16" x14ac:dyDescent="0.3">
      <c r="P453308" s="83"/>
    </row>
    <row r="453309" spans="16:16" x14ac:dyDescent="0.3">
      <c r="P453309" s="83"/>
    </row>
    <row r="453310" spans="16:16" x14ac:dyDescent="0.3">
      <c r="P453310" s="83"/>
    </row>
    <row r="453311" spans="16:16" x14ac:dyDescent="0.3">
      <c r="P453311" s="83"/>
    </row>
    <row r="453312" spans="16:16" x14ac:dyDescent="0.3">
      <c r="P453312" s="83"/>
    </row>
    <row r="453313" spans="16:16" x14ac:dyDescent="0.3">
      <c r="P453313" s="83"/>
    </row>
    <row r="453314" spans="16:16" x14ac:dyDescent="0.3">
      <c r="P453314" s="83"/>
    </row>
    <row r="453315" spans="16:16" x14ac:dyDescent="0.3">
      <c r="P453315" s="83"/>
    </row>
    <row r="453316" spans="16:16" x14ac:dyDescent="0.3">
      <c r="P453316" s="83"/>
    </row>
    <row r="453317" spans="16:16" x14ac:dyDescent="0.3">
      <c r="P453317" s="83"/>
    </row>
    <row r="453318" spans="16:16" x14ac:dyDescent="0.3">
      <c r="P453318" s="83"/>
    </row>
    <row r="453319" spans="16:16" x14ac:dyDescent="0.3">
      <c r="P453319" s="83"/>
    </row>
    <row r="453320" spans="16:16" x14ac:dyDescent="0.3">
      <c r="P453320" s="83"/>
    </row>
    <row r="453321" spans="16:16" x14ac:dyDescent="0.3">
      <c r="P453321" s="83"/>
    </row>
    <row r="453322" spans="16:16" x14ac:dyDescent="0.3">
      <c r="P453322" s="83"/>
    </row>
    <row r="453323" spans="16:16" x14ac:dyDescent="0.3">
      <c r="P453323" s="83"/>
    </row>
    <row r="453324" spans="16:16" x14ac:dyDescent="0.3">
      <c r="P453324" s="83"/>
    </row>
    <row r="453325" spans="16:16" x14ac:dyDescent="0.3">
      <c r="P453325" s="83"/>
    </row>
    <row r="453326" spans="16:16" x14ac:dyDescent="0.3">
      <c r="P453326" s="83"/>
    </row>
    <row r="453327" spans="16:16" x14ac:dyDescent="0.3">
      <c r="P453327" s="83"/>
    </row>
    <row r="453328" spans="16:16" x14ac:dyDescent="0.3">
      <c r="P453328" s="83"/>
    </row>
    <row r="453329" spans="16:16" x14ac:dyDescent="0.3">
      <c r="P453329" s="83"/>
    </row>
    <row r="453330" spans="16:16" x14ac:dyDescent="0.3">
      <c r="P453330" s="83"/>
    </row>
    <row r="453331" spans="16:16" x14ac:dyDescent="0.3">
      <c r="P453331" s="83"/>
    </row>
    <row r="453332" spans="16:16" x14ac:dyDescent="0.3">
      <c r="P453332" s="83"/>
    </row>
    <row r="453333" spans="16:16" x14ac:dyDescent="0.3">
      <c r="P453333" s="83"/>
    </row>
    <row r="453334" spans="16:16" x14ac:dyDescent="0.3">
      <c r="P453334" s="83"/>
    </row>
    <row r="453335" spans="16:16" x14ac:dyDescent="0.3">
      <c r="P453335" s="83"/>
    </row>
    <row r="453336" spans="16:16" x14ac:dyDescent="0.3">
      <c r="P453336" s="83"/>
    </row>
    <row r="453337" spans="16:16" x14ac:dyDescent="0.3">
      <c r="P453337" s="83"/>
    </row>
    <row r="453338" spans="16:16" x14ac:dyDescent="0.3">
      <c r="P453338" s="83"/>
    </row>
    <row r="453339" spans="16:16" x14ac:dyDescent="0.3">
      <c r="P453339" s="83"/>
    </row>
    <row r="453340" spans="16:16" x14ac:dyDescent="0.3">
      <c r="P453340" s="83"/>
    </row>
    <row r="453341" spans="16:16" x14ac:dyDescent="0.3">
      <c r="P453341" s="83"/>
    </row>
    <row r="453342" spans="16:16" x14ac:dyDescent="0.3">
      <c r="P453342" s="83"/>
    </row>
    <row r="453343" spans="16:16" x14ac:dyDescent="0.3">
      <c r="P453343" s="83"/>
    </row>
    <row r="453344" spans="16:16" x14ac:dyDescent="0.3">
      <c r="P453344" s="83"/>
    </row>
    <row r="453345" spans="16:16" x14ac:dyDescent="0.3">
      <c r="P453345" s="83"/>
    </row>
    <row r="453346" spans="16:16" x14ac:dyDescent="0.3">
      <c r="P453346" s="83"/>
    </row>
    <row r="453347" spans="16:16" x14ac:dyDescent="0.3">
      <c r="P453347" s="83"/>
    </row>
    <row r="453348" spans="16:16" x14ac:dyDescent="0.3">
      <c r="P453348" s="83"/>
    </row>
    <row r="453349" spans="16:16" x14ac:dyDescent="0.3">
      <c r="P453349" s="83"/>
    </row>
    <row r="453350" spans="16:16" x14ac:dyDescent="0.3">
      <c r="P453350" s="83"/>
    </row>
    <row r="453351" spans="16:16" x14ac:dyDescent="0.3">
      <c r="P453351" s="83"/>
    </row>
    <row r="453352" spans="16:16" x14ac:dyDescent="0.3">
      <c r="P453352" s="83"/>
    </row>
    <row r="453353" spans="16:16" x14ac:dyDescent="0.3">
      <c r="P453353" s="83"/>
    </row>
    <row r="453354" spans="16:16" x14ac:dyDescent="0.3">
      <c r="P453354" s="83"/>
    </row>
    <row r="453355" spans="16:16" x14ac:dyDescent="0.3">
      <c r="P453355" s="83"/>
    </row>
    <row r="453356" spans="16:16" x14ac:dyDescent="0.3">
      <c r="P453356" s="83"/>
    </row>
    <row r="453357" spans="16:16" x14ac:dyDescent="0.3">
      <c r="P453357" s="83"/>
    </row>
    <row r="453358" spans="16:16" x14ac:dyDescent="0.3">
      <c r="P453358" s="83"/>
    </row>
    <row r="453359" spans="16:16" x14ac:dyDescent="0.3">
      <c r="P453359" s="83"/>
    </row>
    <row r="453360" spans="16:16" x14ac:dyDescent="0.3">
      <c r="P453360" s="83"/>
    </row>
    <row r="453361" spans="16:16" x14ac:dyDescent="0.3">
      <c r="P453361" s="83"/>
    </row>
    <row r="453362" spans="16:16" x14ac:dyDescent="0.3">
      <c r="P453362" s="83"/>
    </row>
    <row r="453363" spans="16:16" x14ac:dyDescent="0.3">
      <c r="P453363" s="83"/>
    </row>
    <row r="453364" spans="16:16" x14ac:dyDescent="0.3">
      <c r="P453364" s="83"/>
    </row>
    <row r="453365" spans="16:16" x14ac:dyDescent="0.3">
      <c r="P453365" s="83"/>
    </row>
    <row r="453366" spans="16:16" x14ac:dyDescent="0.3">
      <c r="P453366" s="83"/>
    </row>
    <row r="453367" spans="16:16" x14ac:dyDescent="0.3">
      <c r="P453367" s="83"/>
    </row>
    <row r="453368" spans="16:16" x14ac:dyDescent="0.3">
      <c r="P453368" s="83"/>
    </row>
    <row r="453369" spans="16:16" x14ac:dyDescent="0.3">
      <c r="P453369" s="83"/>
    </row>
    <row r="453370" spans="16:16" x14ac:dyDescent="0.3">
      <c r="P453370" s="83"/>
    </row>
    <row r="453371" spans="16:16" x14ac:dyDescent="0.3">
      <c r="P453371" s="83"/>
    </row>
    <row r="453372" spans="16:16" x14ac:dyDescent="0.3">
      <c r="P453372" s="83"/>
    </row>
    <row r="453373" spans="16:16" x14ac:dyDescent="0.3">
      <c r="P453373" s="83"/>
    </row>
    <row r="453374" spans="16:16" x14ac:dyDescent="0.3">
      <c r="P453374" s="83"/>
    </row>
    <row r="453375" spans="16:16" x14ac:dyDescent="0.3">
      <c r="P453375" s="83"/>
    </row>
    <row r="453376" spans="16:16" x14ac:dyDescent="0.3">
      <c r="P453376" s="83"/>
    </row>
    <row r="453377" spans="16:16" x14ac:dyDescent="0.3">
      <c r="P453377" s="83"/>
    </row>
    <row r="453378" spans="16:16" x14ac:dyDescent="0.3">
      <c r="P453378" s="83"/>
    </row>
    <row r="453379" spans="16:16" x14ac:dyDescent="0.3">
      <c r="P453379" s="83"/>
    </row>
    <row r="453380" spans="16:16" x14ac:dyDescent="0.3">
      <c r="P453380" s="83"/>
    </row>
    <row r="453381" spans="16:16" x14ac:dyDescent="0.3">
      <c r="P453381" s="83"/>
    </row>
    <row r="453382" spans="16:16" x14ac:dyDescent="0.3">
      <c r="P453382" s="83"/>
    </row>
    <row r="453383" spans="16:16" x14ac:dyDescent="0.3">
      <c r="P453383" s="83"/>
    </row>
    <row r="453384" spans="16:16" x14ac:dyDescent="0.3">
      <c r="P453384" s="83"/>
    </row>
    <row r="453385" spans="16:16" x14ac:dyDescent="0.3">
      <c r="P453385" s="83"/>
    </row>
    <row r="453386" spans="16:16" x14ac:dyDescent="0.3">
      <c r="P453386" s="83"/>
    </row>
    <row r="453387" spans="16:16" x14ac:dyDescent="0.3">
      <c r="P453387" s="83"/>
    </row>
    <row r="453388" spans="16:16" x14ac:dyDescent="0.3">
      <c r="P453388" s="83"/>
    </row>
    <row r="453389" spans="16:16" x14ac:dyDescent="0.3">
      <c r="P453389" s="83"/>
    </row>
    <row r="453390" spans="16:16" x14ac:dyDescent="0.3">
      <c r="P453390" s="83"/>
    </row>
    <row r="453391" spans="16:16" x14ac:dyDescent="0.3">
      <c r="P453391" s="83"/>
    </row>
    <row r="453392" spans="16:16" x14ac:dyDescent="0.3">
      <c r="P453392" s="83"/>
    </row>
    <row r="453393" spans="16:16" x14ac:dyDescent="0.3">
      <c r="P453393" s="83"/>
    </row>
    <row r="453394" spans="16:16" x14ac:dyDescent="0.3">
      <c r="P453394" s="83"/>
    </row>
    <row r="453395" spans="16:16" x14ac:dyDescent="0.3">
      <c r="P453395" s="83"/>
    </row>
    <row r="453396" spans="16:16" x14ac:dyDescent="0.3">
      <c r="P453396" s="83"/>
    </row>
    <row r="453397" spans="16:16" x14ac:dyDescent="0.3">
      <c r="P453397" s="83"/>
    </row>
    <row r="453398" spans="16:16" x14ac:dyDescent="0.3">
      <c r="P453398" s="83"/>
    </row>
    <row r="453399" spans="16:16" x14ac:dyDescent="0.3">
      <c r="P453399" s="83"/>
    </row>
    <row r="453400" spans="16:16" x14ac:dyDescent="0.3">
      <c r="P453400" s="83"/>
    </row>
    <row r="453401" spans="16:16" x14ac:dyDescent="0.3">
      <c r="P453401" s="83"/>
    </row>
    <row r="453402" spans="16:16" x14ac:dyDescent="0.3">
      <c r="P453402" s="83"/>
    </row>
    <row r="453403" spans="16:16" x14ac:dyDescent="0.3">
      <c r="P453403" s="83"/>
    </row>
    <row r="453404" spans="16:16" x14ac:dyDescent="0.3">
      <c r="P453404" s="83"/>
    </row>
    <row r="453405" spans="16:16" x14ac:dyDescent="0.3">
      <c r="P453405" s="83"/>
    </row>
    <row r="453406" spans="16:16" x14ac:dyDescent="0.3">
      <c r="P453406" s="83"/>
    </row>
    <row r="453407" spans="16:16" x14ac:dyDescent="0.3">
      <c r="P453407" s="83"/>
    </row>
    <row r="453408" spans="16:16" x14ac:dyDescent="0.3">
      <c r="P453408" s="83"/>
    </row>
    <row r="453409" spans="16:16" x14ac:dyDescent="0.3">
      <c r="P453409" s="83"/>
    </row>
    <row r="453410" spans="16:16" x14ac:dyDescent="0.3">
      <c r="P453410" s="83"/>
    </row>
    <row r="453411" spans="16:16" x14ac:dyDescent="0.3">
      <c r="P453411" s="83"/>
    </row>
    <row r="453412" spans="16:16" x14ac:dyDescent="0.3">
      <c r="P453412" s="83"/>
    </row>
    <row r="453413" spans="16:16" x14ac:dyDescent="0.3">
      <c r="P453413" s="83"/>
    </row>
    <row r="453414" spans="16:16" x14ac:dyDescent="0.3">
      <c r="P453414" s="83"/>
    </row>
    <row r="453415" spans="16:16" x14ac:dyDescent="0.3">
      <c r="P453415" s="83"/>
    </row>
    <row r="453416" spans="16:16" x14ac:dyDescent="0.3">
      <c r="P453416" s="83"/>
    </row>
    <row r="453417" spans="16:16" x14ac:dyDescent="0.3">
      <c r="P453417" s="83"/>
    </row>
    <row r="453418" spans="16:16" x14ac:dyDescent="0.3">
      <c r="P453418" s="83"/>
    </row>
    <row r="453419" spans="16:16" x14ac:dyDescent="0.3">
      <c r="P453419" s="83"/>
    </row>
    <row r="453420" spans="16:16" x14ac:dyDescent="0.3">
      <c r="P453420" s="83"/>
    </row>
    <row r="453421" spans="16:16" x14ac:dyDescent="0.3">
      <c r="P453421" s="83"/>
    </row>
    <row r="453422" spans="16:16" x14ac:dyDescent="0.3">
      <c r="P453422" s="83"/>
    </row>
    <row r="453423" spans="16:16" x14ac:dyDescent="0.3">
      <c r="P453423" s="83"/>
    </row>
    <row r="453424" spans="16:16" x14ac:dyDescent="0.3">
      <c r="P453424" s="83"/>
    </row>
    <row r="453425" spans="16:16" x14ac:dyDescent="0.3">
      <c r="P453425" s="83"/>
    </row>
    <row r="453426" spans="16:16" x14ac:dyDescent="0.3">
      <c r="P453426" s="83"/>
    </row>
    <row r="453427" spans="16:16" x14ac:dyDescent="0.3">
      <c r="P453427" s="83"/>
    </row>
    <row r="453428" spans="16:16" x14ac:dyDescent="0.3">
      <c r="P453428" s="83"/>
    </row>
    <row r="453429" spans="16:16" x14ac:dyDescent="0.3">
      <c r="P453429" s="83"/>
    </row>
    <row r="453430" spans="16:16" x14ac:dyDescent="0.3">
      <c r="P453430" s="83"/>
    </row>
    <row r="453431" spans="16:16" x14ac:dyDescent="0.3">
      <c r="P453431" s="83"/>
    </row>
    <row r="453432" spans="16:16" x14ac:dyDescent="0.3">
      <c r="P453432" s="83"/>
    </row>
    <row r="453433" spans="16:16" x14ac:dyDescent="0.3">
      <c r="P453433" s="83"/>
    </row>
    <row r="453434" spans="16:16" x14ac:dyDescent="0.3">
      <c r="P453434" s="83"/>
    </row>
    <row r="453435" spans="16:16" x14ac:dyDescent="0.3">
      <c r="P453435" s="83"/>
    </row>
    <row r="453436" spans="16:16" x14ac:dyDescent="0.3">
      <c r="P453436" s="83"/>
    </row>
    <row r="453437" spans="16:16" x14ac:dyDescent="0.3">
      <c r="P453437" s="83"/>
    </row>
    <row r="453438" spans="16:16" x14ac:dyDescent="0.3">
      <c r="P453438" s="83"/>
    </row>
    <row r="453439" spans="16:16" x14ac:dyDescent="0.3">
      <c r="P453439" s="83"/>
    </row>
    <row r="453440" spans="16:16" x14ac:dyDescent="0.3">
      <c r="P453440" s="83"/>
    </row>
    <row r="453441" spans="16:16" x14ac:dyDescent="0.3">
      <c r="P453441" s="83"/>
    </row>
    <row r="453442" spans="16:16" x14ac:dyDescent="0.3">
      <c r="P453442" s="83"/>
    </row>
    <row r="453443" spans="16:16" x14ac:dyDescent="0.3">
      <c r="P453443" s="83"/>
    </row>
    <row r="453444" spans="16:16" x14ac:dyDescent="0.3">
      <c r="P453444" s="83"/>
    </row>
    <row r="453445" spans="16:16" x14ac:dyDescent="0.3">
      <c r="P453445" s="83"/>
    </row>
    <row r="453446" spans="16:16" x14ac:dyDescent="0.3">
      <c r="P453446" s="83"/>
    </row>
    <row r="453447" spans="16:16" x14ac:dyDescent="0.3">
      <c r="P453447" s="83"/>
    </row>
    <row r="453448" spans="16:16" x14ac:dyDescent="0.3">
      <c r="P453448" s="83"/>
    </row>
    <row r="453449" spans="16:16" x14ac:dyDescent="0.3">
      <c r="P453449" s="83"/>
    </row>
    <row r="453450" spans="16:16" x14ac:dyDescent="0.3">
      <c r="P453450" s="83"/>
    </row>
    <row r="453451" spans="16:16" x14ac:dyDescent="0.3">
      <c r="P453451" s="83"/>
    </row>
    <row r="453452" spans="16:16" x14ac:dyDescent="0.3">
      <c r="P453452" s="83"/>
    </row>
    <row r="453453" spans="16:16" x14ac:dyDescent="0.3">
      <c r="P453453" s="83"/>
    </row>
    <row r="453454" spans="16:16" x14ac:dyDescent="0.3">
      <c r="P453454" s="83"/>
    </row>
    <row r="453455" spans="16:16" x14ac:dyDescent="0.3">
      <c r="P453455" s="83"/>
    </row>
    <row r="453456" spans="16:16" x14ac:dyDescent="0.3">
      <c r="P453456" s="83"/>
    </row>
    <row r="453457" spans="16:16" x14ac:dyDescent="0.3">
      <c r="P453457" s="83"/>
    </row>
    <row r="453458" spans="16:16" x14ac:dyDescent="0.3">
      <c r="P453458" s="83"/>
    </row>
    <row r="453459" spans="16:16" x14ac:dyDescent="0.3">
      <c r="P453459" s="83"/>
    </row>
    <row r="453460" spans="16:16" x14ac:dyDescent="0.3">
      <c r="P453460" s="83"/>
    </row>
    <row r="453461" spans="16:16" x14ac:dyDescent="0.3">
      <c r="P453461" s="83"/>
    </row>
    <row r="453462" spans="16:16" x14ac:dyDescent="0.3">
      <c r="P453462" s="83"/>
    </row>
    <row r="453463" spans="16:16" x14ac:dyDescent="0.3">
      <c r="P453463" s="83"/>
    </row>
    <row r="453464" spans="16:16" x14ac:dyDescent="0.3">
      <c r="P453464" s="83"/>
    </row>
    <row r="453465" spans="16:16" x14ac:dyDescent="0.3">
      <c r="P453465" s="83"/>
    </row>
    <row r="453466" spans="16:16" x14ac:dyDescent="0.3">
      <c r="P453466" s="83"/>
    </row>
    <row r="453467" spans="16:16" x14ac:dyDescent="0.3">
      <c r="P453467" s="83"/>
    </row>
    <row r="453468" spans="16:16" x14ac:dyDescent="0.3">
      <c r="P453468" s="83"/>
    </row>
    <row r="453469" spans="16:16" x14ac:dyDescent="0.3">
      <c r="P453469" s="83"/>
    </row>
    <row r="453470" spans="16:16" x14ac:dyDescent="0.3">
      <c r="P453470" s="83"/>
    </row>
    <row r="453471" spans="16:16" x14ac:dyDescent="0.3">
      <c r="P453471" s="83"/>
    </row>
    <row r="453472" spans="16:16" x14ac:dyDescent="0.3">
      <c r="P453472" s="83"/>
    </row>
    <row r="453473" spans="16:16" x14ac:dyDescent="0.3">
      <c r="P453473" s="83"/>
    </row>
    <row r="453474" spans="16:16" x14ac:dyDescent="0.3">
      <c r="P453474" s="83"/>
    </row>
    <row r="453475" spans="16:16" x14ac:dyDescent="0.3">
      <c r="P453475" s="83"/>
    </row>
    <row r="453476" spans="16:16" x14ac:dyDescent="0.3">
      <c r="P453476" s="83"/>
    </row>
    <row r="453477" spans="16:16" x14ac:dyDescent="0.3">
      <c r="P453477" s="83"/>
    </row>
    <row r="453478" spans="16:16" x14ac:dyDescent="0.3">
      <c r="P453478" s="83"/>
    </row>
    <row r="453479" spans="16:16" x14ac:dyDescent="0.3">
      <c r="P453479" s="83"/>
    </row>
    <row r="453480" spans="16:16" x14ac:dyDescent="0.3">
      <c r="P453480" s="83"/>
    </row>
    <row r="453481" spans="16:16" x14ac:dyDescent="0.3">
      <c r="P453481" s="83"/>
    </row>
    <row r="453482" spans="16:16" x14ac:dyDescent="0.3">
      <c r="P453482" s="83"/>
    </row>
    <row r="453483" spans="16:16" x14ac:dyDescent="0.3">
      <c r="P453483" s="83"/>
    </row>
    <row r="453484" spans="16:16" x14ac:dyDescent="0.3">
      <c r="P453484" s="83"/>
    </row>
    <row r="453485" spans="16:16" x14ac:dyDescent="0.3">
      <c r="P453485" s="83"/>
    </row>
    <row r="453486" spans="16:16" x14ac:dyDescent="0.3">
      <c r="P453486" s="83"/>
    </row>
    <row r="453487" spans="16:16" x14ac:dyDescent="0.3">
      <c r="P453487" s="83"/>
    </row>
    <row r="453488" spans="16:16" x14ac:dyDescent="0.3">
      <c r="P453488" s="83"/>
    </row>
    <row r="453489" spans="16:16" x14ac:dyDescent="0.3">
      <c r="P453489" s="83"/>
    </row>
    <row r="453490" spans="16:16" x14ac:dyDescent="0.3">
      <c r="P453490" s="83"/>
    </row>
    <row r="453491" spans="16:16" x14ac:dyDescent="0.3">
      <c r="P453491" s="83"/>
    </row>
    <row r="453492" spans="16:16" x14ac:dyDescent="0.3">
      <c r="P453492" s="83"/>
    </row>
    <row r="453493" spans="16:16" x14ac:dyDescent="0.3">
      <c r="P453493" s="83"/>
    </row>
    <row r="453494" spans="16:16" x14ac:dyDescent="0.3">
      <c r="P453494" s="83"/>
    </row>
    <row r="453495" spans="16:16" x14ac:dyDescent="0.3">
      <c r="P453495" s="83"/>
    </row>
    <row r="453496" spans="16:16" x14ac:dyDescent="0.3">
      <c r="P453496" s="83"/>
    </row>
    <row r="453497" spans="16:16" x14ac:dyDescent="0.3">
      <c r="P453497" s="83"/>
    </row>
    <row r="453498" spans="16:16" x14ac:dyDescent="0.3">
      <c r="P453498" s="83"/>
    </row>
    <row r="453499" spans="16:16" x14ac:dyDescent="0.3">
      <c r="P453499" s="83"/>
    </row>
    <row r="453500" spans="16:16" x14ac:dyDescent="0.3">
      <c r="P453500" s="83"/>
    </row>
    <row r="453501" spans="16:16" x14ac:dyDescent="0.3">
      <c r="P453501" s="83"/>
    </row>
    <row r="453502" spans="16:16" x14ac:dyDescent="0.3">
      <c r="P453502" s="83"/>
    </row>
    <row r="453503" spans="16:16" x14ac:dyDescent="0.3">
      <c r="P453503" s="83"/>
    </row>
    <row r="453504" spans="16:16" x14ac:dyDescent="0.3">
      <c r="P453504" s="83"/>
    </row>
    <row r="453505" spans="16:16" x14ac:dyDescent="0.3">
      <c r="P453505" s="83"/>
    </row>
    <row r="453506" spans="16:16" x14ac:dyDescent="0.3">
      <c r="P453506" s="83"/>
    </row>
    <row r="453507" spans="16:16" x14ac:dyDescent="0.3">
      <c r="P453507" s="83"/>
    </row>
    <row r="453508" spans="16:16" x14ac:dyDescent="0.3">
      <c r="P453508" s="83"/>
    </row>
    <row r="453509" spans="16:16" x14ac:dyDescent="0.3">
      <c r="P453509" s="83"/>
    </row>
    <row r="453510" spans="16:16" x14ac:dyDescent="0.3">
      <c r="P453510" s="83"/>
    </row>
    <row r="453511" spans="16:16" x14ac:dyDescent="0.3">
      <c r="P453511" s="83"/>
    </row>
    <row r="453512" spans="16:16" x14ac:dyDescent="0.3">
      <c r="P453512" s="83"/>
    </row>
    <row r="453513" spans="16:16" x14ac:dyDescent="0.3">
      <c r="P453513" s="83"/>
    </row>
    <row r="453514" spans="16:16" x14ac:dyDescent="0.3">
      <c r="P453514" s="83"/>
    </row>
    <row r="453515" spans="16:16" x14ac:dyDescent="0.3">
      <c r="P453515" s="83"/>
    </row>
    <row r="453516" spans="16:16" x14ac:dyDescent="0.3">
      <c r="P453516" s="83"/>
    </row>
    <row r="453517" spans="16:16" x14ac:dyDescent="0.3">
      <c r="P453517" s="83"/>
    </row>
    <row r="453518" spans="16:16" x14ac:dyDescent="0.3">
      <c r="P453518" s="83"/>
    </row>
    <row r="453519" spans="16:16" x14ac:dyDescent="0.3">
      <c r="P453519" s="83"/>
    </row>
    <row r="453520" spans="16:16" x14ac:dyDescent="0.3">
      <c r="P453520" s="83"/>
    </row>
    <row r="453521" spans="16:16" x14ac:dyDescent="0.3">
      <c r="P453521" s="83"/>
    </row>
    <row r="453522" spans="16:16" x14ac:dyDescent="0.3">
      <c r="P453522" s="83"/>
    </row>
    <row r="453523" spans="16:16" x14ac:dyDescent="0.3">
      <c r="P453523" s="83"/>
    </row>
    <row r="453524" spans="16:16" x14ac:dyDescent="0.3">
      <c r="P453524" s="83"/>
    </row>
    <row r="453525" spans="16:16" x14ac:dyDescent="0.3">
      <c r="P453525" s="83"/>
    </row>
    <row r="453526" spans="16:16" x14ac:dyDescent="0.3">
      <c r="P453526" s="83"/>
    </row>
    <row r="453527" spans="16:16" x14ac:dyDescent="0.3">
      <c r="P453527" s="83"/>
    </row>
    <row r="453528" spans="16:16" x14ac:dyDescent="0.3">
      <c r="P453528" s="83"/>
    </row>
    <row r="453529" spans="16:16" x14ac:dyDescent="0.3">
      <c r="P453529" s="83"/>
    </row>
    <row r="453530" spans="16:16" x14ac:dyDescent="0.3">
      <c r="P453530" s="83"/>
    </row>
    <row r="453531" spans="16:16" x14ac:dyDescent="0.3">
      <c r="P453531" s="83"/>
    </row>
    <row r="453532" spans="16:16" x14ac:dyDescent="0.3">
      <c r="P453532" s="83"/>
    </row>
    <row r="453533" spans="16:16" x14ac:dyDescent="0.3">
      <c r="P453533" s="83"/>
    </row>
    <row r="453534" spans="16:16" x14ac:dyDescent="0.3">
      <c r="P453534" s="83"/>
    </row>
    <row r="453535" spans="16:16" x14ac:dyDescent="0.3">
      <c r="P453535" s="83"/>
    </row>
    <row r="453536" spans="16:16" x14ac:dyDescent="0.3">
      <c r="P453536" s="83"/>
    </row>
    <row r="453537" spans="16:16" x14ac:dyDescent="0.3">
      <c r="P453537" s="83"/>
    </row>
    <row r="453538" spans="16:16" x14ac:dyDescent="0.3">
      <c r="P453538" s="83"/>
    </row>
    <row r="453539" spans="16:16" x14ac:dyDescent="0.3">
      <c r="P453539" s="83"/>
    </row>
    <row r="453540" spans="16:16" x14ac:dyDescent="0.3">
      <c r="P453540" s="83"/>
    </row>
    <row r="453541" spans="16:16" x14ac:dyDescent="0.3">
      <c r="P453541" s="83"/>
    </row>
    <row r="453542" spans="16:16" x14ac:dyDescent="0.3">
      <c r="P453542" s="83"/>
    </row>
    <row r="453543" spans="16:16" x14ac:dyDescent="0.3">
      <c r="P453543" s="83"/>
    </row>
    <row r="453544" spans="16:16" x14ac:dyDescent="0.3">
      <c r="P453544" s="83"/>
    </row>
    <row r="453545" spans="16:16" x14ac:dyDescent="0.3">
      <c r="P453545" s="83"/>
    </row>
    <row r="453546" spans="16:16" x14ac:dyDescent="0.3">
      <c r="P453546" s="83"/>
    </row>
    <row r="453547" spans="16:16" x14ac:dyDescent="0.3">
      <c r="P453547" s="83"/>
    </row>
    <row r="453548" spans="16:16" x14ac:dyDescent="0.3">
      <c r="P453548" s="83"/>
    </row>
    <row r="453549" spans="16:16" x14ac:dyDescent="0.3">
      <c r="P453549" s="83"/>
    </row>
    <row r="453550" spans="16:16" x14ac:dyDescent="0.3">
      <c r="P453550" s="83"/>
    </row>
    <row r="453551" spans="16:16" x14ac:dyDescent="0.3">
      <c r="P453551" s="83"/>
    </row>
    <row r="453552" spans="16:16" x14ac:dyDescent="0.3">
      <c r="P453552" s="83"/>
    </row>
    <row r="453553" spans="16:16" x14ac:dyDescent="0.3">
      <c r="P453553" s="83"/>
    </row>
    <row r="453554" spans="16:16" x14ac:dyDescent="0.3">
      <c r="P453554" s="83"/>
    </row>
    <row r="453555" spans="16:16" x14ac:dyDescent="0.3">
      <c r="P453555" s="83"/>
    </row>
    <row r="453556" spans="16:16" x14ac:dyDescent="0.3">
      <c r="P453556" s="83"/>
    </row>
    <row r="453557" spans="16:16" x14ac:dyDescent="0.3">
      <c r="P453557" s="83"/>
    </row>
    <row r="453558" spans="16:16" x14ac:dyDescent="0.3">
      <c r="P453558" s="83"/>
    </row>
    <row r="453559" spans="16:16" x14ac:dyDescent="0.3">
      <c r="P453559" s="83"/>
    </row>
    <row r="453560" spans="16:16" x14ac:dyDescent="0.3">
      <c r="P453560" s="83"/>
    </row>
    <row r="453561" spans="16:16" x14ac:dyDescent="0.3">
      <c r="P453561" s="83"/>
    </row>
    <row r="453562" spans="16:16" x14ac:dyDescent="0.3">
      <c r="P453562" s="83"/>
    </row>
    <row r="453563" spans="16:16" x14ac:dyDescent="0.3">
      <c r="P453563" s="83"/>
    </row>
    <row r="453564" spans="16:16" x14ac:dyDescent="0.3">
      <c r="P453564" s="83"/>
    </row>
    <row r="453565" spans="16:16" x14ac:dyDescent="0.3">
      <c r="P453565" s="83"/>
    </row>
    <row r="453566" spans="16:16" x14ac:dyDescent="0.3">
      <c r="P453566" s="83"/>
    </row>
    <row r="453567" spans="16:16" x14ac:dyDescent="0.3">
      <c r="P453567" s="83"/>
    </row>
    <row r="453568" spans="16:16" x14ac:dyDescent="0.3">
      <c r="P453568" s="83"/>
    </row>
    <row r="453569" spans="16:16" x14ac:dyDescent="0.3">
      <c r="P453569" s="83"/>
    </row>
    <row r="453570" spans="16:16" x14ac:dyDescent="0.3">
      <c r="P453570" s="83"/>
    </row>
    <row r="453571" spans="16:16" x14ac:dyDescent="0.3">
      <c r="P453571" s="83"/>
    </row>
    <row r="453572" spans="16:16" x14ac:dyDescent="0.3">
      <c r="P453572" s="83"/>
    </row>
    <row r="453573" spans="16:16" x14ac:dyDescent="0.3">
      <c r="P453573" s="83"/>
    </row>
    <row r="453574" spans="16:16" x14ac:dyDescent="0.3">
      <c r="P453574" s="83"/>
    </row>
    <row r="453575" spans="16:16" x14ac:dyDescent="0.3">
      <c r="P453575" s="83"/>
    </row>
    <row r="453576" spans="16:16" x14ac:dyDescent="0.3">
      <c r="P453576" s="83"/>
    </row>
    <row r="453577" spans="16:16" x14ac:dyDescent="0.3">
      <c r="P453577" s="83"/>
    </row>
    <row r="453578" spans="16:16" x14ac:dyDescent="0.3">
      <c r="P453578" s="83"/>
    </row>
    <row r="453579" spans="16:16" x14ac:dyDescent="0.3">
      <c r="P453579" s="83"/>
    </row>
    <row r="453580" spans="16:16" x14ac:dyDescent="0.3">
      <c r="P453580" s="83"/>
    </row>
    <row r="453581" spans="16:16" x14ac:dyDescent="0.3">
      <c r="P453581" s="83"/>
    </row>
    <row r="453582" spans="16:16" x14ac:dyDescent="0.3">
      <c r="P453582" s="83"/>
    </row>
    <row r="453583" spans="16:16" x14ac:dyDescent="0.3">
      <c r="P453583" s="83"/>
    </row>
    <row r="453584" spans="16:16" x14ac:dyDescent="0.3">
      <c r="P453584" s="83"/>
    </row>
    <row r="453585" spans="16:16" x14ac:dyDescent="0.3">
      <c r="P453585" s="83"/>
    </row>
    <row r="453586" spans="16:16" x14ac:dyDescent="0.3">
      <c r="P453586" s="83"/>
    </row>
    <row r="453587" spans="16:16" x14ac:dyDescent="0.3">
      <c r="P453587" s="83"/>
    </row>
    <row r="453588" spans="16:16" x14ac:dyDescent="0.3">
      <c r="P453588" s="83"/>
    </row>
    <row r="453589" spans="16:16" x14ac:dyDescent="0.3">
      <c r="P453589" s="83"/>
    </row>
    <row r="453590" spans="16:16" x14ac:dyDescent="0.3">
      <c r="P453590" s="83"/>
    </row>
    <row r="453591" spans="16:16" x14ac:dyDescent="0.3">
      <c r="P453591" s="83"/>
    </row>
    <row r="453592" spans="16:16" x14ac:dyDescent="0.3">
      <c r="P453592" s="83"/>
    </row>
    <row r="453593" spans="16:16" x14ac:dyDescent="0.3">
      <c r="P453593" s="83"/>
    </row>
    <row r="453594" spans="16:16" x14ac:dyDescent="0.3">
      <c r="P453594" s="83"/>
    </row>
    <row r="453595" spans="16:16" x14ac:dyDescent="0.3">
      <c r="P453595" s="83"/>
    </row>
    <row r="453596" spans="16:16" x14ac:dyDescent="0.3">
      <c r="P453596" s="83"/>
    </row>
    <row r="453597" spans="16:16" x14ac:dyDescent="0.3">
      <c r="P453597" s="83"/>
    </row>
    <row r="453598" spans="16:16" x14ac:dyDescent="0.3">
      <c r="P453598" s="83"/>
    </row>
    <row r="453599" spans="16:16" x14ac:dyDescent="0.3">
      <c r="P453599" s="83"/>
    </row>
    <row r="453600" spans="16:16" x14ac:dyDescent="0.3">
      <c r="P453600" s="83"/>
    </row>
    <row r="453601" spans="16:16" x14ac:dyDescent="0.3">
      <c r="P453601" s="83"/>
    </row>
    <row r="453602" spans="16:16" x14ac:dyDescent="0.3">
      <c r="P453602" s="83"/>
    </row>
    <row r="453603" spans="16:16" x14ac:dyDescent="0.3">
      <c r="P453603" s="83"/>
    </row>
    <row r="453604" spans="16:16" x14ac:dyDescent="0.3">
      <c r="P453604" s="83"/>
    </row>
    <row r="453605" spans="16:16" x14ac:dyDescent="0.3">
      <c r="P453605" s="83"/>
    </row>
    <row r="453606" spans="16:16" x14ac:dyDescent="0.3">
      <c r="P453606" s="83"/>
    </row>
    <row r="453607" spans="16:16" x14ac:dyDescent="0.3">
      <c r="P453607" s="83"/>
    </row>
    <row r="453608" spans="16:16" x14ac:dyDescent="0.3">
      <c r="P453608" s="83"/>
    </row>
    <row r="453609" spans="16:16" x14ac:dyDescent="0.3">
      <c r="P453609" s="83"/>
    </row>
    <row r="453610" spans="16:16" x14ac:dyDescent="0.3">
      <c r="P453610" s="83"/>
    </row>
    <row r="453611" spans="16:16" x14ac:dyDescent="0.3">
      <c r="P453611" s="83"/>
    </row>
    <row r="453612" spans="16:16" x14ac:dyDescent="0.3">
      <c r="P453612" s="83"/>
    </row>
    <row r="453613" spans="16:16" x14ac:dyDescent="0.3">
      <c r="P453613" s="83"/>
    </row>
    <row r="453614" spans="16:16" x14ac:dyDescent="0.3">
      <c r="P453614" s="83"/>
    </row>
    <row r="453615" spans="16:16" x14ac:dyDescent="0.3">
      <c r="P453615" s="83"/>
    </row>
    <row r="453616" spans="16:16" x14ac:dyDescent="0.3">
      <c r="P453616" s="83"/>
    </row>
    <row r="453617" spans="16:16" x14ac:dyDescent="0.3">
      <c r="P453617" s="83"/>
    </row>
    <row r="453618" spans="16:16" x14ac:dyDescent="0.3">
      <c r="P453618" s="83"/>
    </row>
    <row r="453619" spans="16:16" x14ac:dyDescent="0.3">
      <c r="P453619" s="83"/>
    </row>
    <row r="453620" spans="16:16" x14ac:dyDescent="0.3">
      <c r="P453620" s="83"/>
    </row>
    <row r="453621" spans="16:16" x14ac:dyDescent="0.3">
      <c r="P453621" s="83"/>
    </row>
    <row r="453622" spans="16:16" x14ac:dyDescent="0.3">
      <c r="P453622" s="83"/>
    </row>
    <row r="453623" spans="16:16" x14ac:dyDescent="0.3">
      <c r="P453623" s="83"/>
    </row>
    <row r="453624" spans="16:16" x14ac:dyDescent="0.3">
      <c r="P453624" s="83"/>
    </row>
    <row r="453625" spans="16:16" x14ac:dyDescent="0.3">
      <c r="P453625" s="83"/>
    </row>
    <row r="453626" spans="16:16" x14ac:dyDescent="0.3">
      <c r="P453626" s="83"/>
    </row>
    <row r="453627" spans="16:16" x14ac:dyDescent="0.3">
      <c r="P453627" s="83"/>
    </row>
    <row r="453628" spans="16:16" x14ac:dyDescent="0.3">
      <c r="P453628" s="83"/>
    </row>
    <row r="453629" spans="16:16" x14ac:dyDescent="0.3">
      <c r="P453629" s="83"/>
    </row>
    <row r="453630" spans="16:16" x14ac:dyDescent="0.3">
      <c r="P453630" s="83"/>
    </row>
    <row r="453631" spans="16:16" x14ac:dyDescent="0.3">
      <c r="P453631" s="83"/>
    </row>
    <row r="453632" spans="16:16" x14ac:dyDescent="0.3">
      <c r="P453632" s="83"/>
    </row>
    <row r="453633" spans="16:16" x14ac:dyDescent="0.3">
      <c r="P453633" s="83"/>
    </row>
    <row r="453634" spans="16:16" x14ac:dyDescent="0.3">
      <c r="P453634" s="83"/>
    </row>
    <row r="453635" spans="16:16" x14ac:dyDescent="0.3">
      <c r="P453635" s="83"/>
    </row>
    <row r="453636" spans="16:16" x14ac:dyDescent="0.3">
      <c r="P453636" s="83"/>
    </row>
    <row r="453637" spans="16:16" x14ac:dyDescent="0.3">
      <c r="P453637" s="83"/>
    </row>
    <row r="453638" spans="16:16" x14ac:dyDescent="0.3">
      <c r="P453638" s="83"/>
    </row>
    <row r="453639" spans="16:16" x14ac:dyDescent="0.3">
      <c r="P453639" s="83"/>
    </row>
    <row r="453640" spans="16:16" x14ac:dyDescent="0.3">
      <c r="P453640" s="83"/>
    </row>
    <row r="453641" spans="16:16" x14ac:dyDescent="0.3">
      <c r="P453641" s="83"/>
    </row>
    <row r="453642" spans="16:16" x14ac:dyDescent="0.3">
      <c r="P453642" s="83"/>
    </row>
    <row r="453643" spans="16:16" x14ac:dyDescent="0.3">
      <c r="P453643" s="83"/>
    </row>
    <row r="453644" spans="16:16" x14ac:dyDescent="0.3">
      <c r="P453644" s="83"/>
    </row>
    <row r="453645" spans="16:16" x14ac:dyDescent="0.3">
      <c r="P453645" s="83"/>
    </row>
    <row r="453646" spans="16:16" x14ac:dyDescent="0.3">
      <c r="P453646" s="83"/>
    </row>
    <row r="453647" spans="16:16" x14ac:dyDescent="0.3">
      <c r="P453647" s="83"/>
    </row>
    <row r="453648" spans="16:16" x14ac:dyDescent="0.3">
      <c r="P453648" s="83"/>
    </row>
    <row r="453649" spans="16:16" x14ac:dyDescent="0.3">
      <c r="P453649" s="83"/>
    </row>
    <row r="453650" spans="16:16" x14ac:dyDescent="0.3">
      <c r="P453650" s="83"/>
    </row>
    <row r="453651" spans="16:16" x14ac:dyDescent="0.3">
      <c r="P453651" s="83"/>
    </row>
    <row r="453652" spans="16:16" x14ac:dyDescent="0.3">
      <c r="P453652" s="83"/>
    </row>
    <row r="453653" spans="16:16" x14ac:dyDescent="0.3">
      <c r="P453653" s="83"/>
    </row>
    <row r="453654" spans="16:16" x14ac:dyDescent="0.3">
      <c r="P453654" s="83"/>
    </row>
    <row r="453655" spans="16:16" x14ac:dyDescent="0.3">
      <c r="P453655" s="83"/>
    </row>
    <row r="453656" spans="16:16" x14ac:dyDescent="0.3">
      <c r="P453656" s="83"/>
    </row>
    <row r="453657" spans="16:16" x14ac:dyDescent="0.3">
      <c r="P453657" s="83"/>
    </row>
    <row r="453658" spans="16:16" x14ac:dyDescent="0.3">
      <c r="P453658" s="83"/>
    </row>
    <row r="453659" spans="16:16" x14ac:dyDescent="0.3">
      <c r="P453659" s="83"/>
    </row>
    <row r="453660" spans="16:16" x14ac:dyDescent="0.3">
      <c r="P453660" s="83"/>
    </row>
    <row r="453661" spans="16:16" x14ac:dyDescent="0.3">
      <c r="P453661" s="83"/>
    </row>
    <row r="453662" spans="16:16" x14ac:dyDescent="0.3">
      <c r="P453662" s="83"/>
    </row>
    <row r="453663" spans="16:16" x14ac:dyDescent="0.3">
      <c r="P453663" s="83"/>
    </row>
    <row r="453664" spans="16:16" x14ac:dyDescent="0.3">
      <c r="P453664" s="83"/>
    </row>
    <row r="453665" spans="16:16" x14ac:dyDescent="0.3">
      <c r="P453665" s="83"/>
    </row>
    <row r="453666" spans="16:16" x14ac:dyDescent="0.3">
      <c r="P453666" s="83"/>
    </row>
    <row r="453667" spans="16:16" x14ac:dyDescent="0.3">
      <c r="P453667" s="83"/>
    </row>
    <row r="453668" spans="16:16" x14ac:dyDescent="0.3">
      <c r="P453668" s="83"/>
    </row>
    <row r="453669" spans="16:16" x14ac:dyDescent="0.3">
      <c r="P453669" s="83"/>
    </row>
    <row r="453670" spans="16:16" x14ac:dyDescent="0.3">
      <c r="P453670" s="83"/>
    </row>
    <row r="453671" spans="16:16" x14ac:dyDescent="0.3">
      <c r="P453671" s="83"/>
    </row>
    <row r="453672" spans="16:16" x14ac:dyDescent="0.3">
      <c r="P453672" s="83"/>
    </row>
    <row r="453673" spans="16:16" x14ac:dyDescent="0.3">
      <c r="P453673" s="83"/>
    </row>
    <row r="453674" spans="16:16" x14ac:dyDescent="0.3">
      <c r="P453674" s="83"/>
    </row>
    <row r="453675" spans="16:16" x14ac:dyDescent="0.3">
      <c r="P453675" s="83"/>
    </row>
    <row r="453676" spans="16:16" x14ac:dyDescent="0.3">
      <c r="P453676" s="83"/>
    </row>
    <row r="453677" spans="16:16" x14ac:dyDescent="0.3">
      <c r="P453677" s="83"/>
    </row>
    <row r="453678" spans="16:16" x14ac:dyDescent="0.3">
      <c r="P453678" s="83"/>
    </row>
    <row r="453679" spans="16:16" x14ac:dyDescent="0.3">
      <c r="P453679" s="83"/>
    </row>
    <row r="453680" spans="16:16" x14ac:dyDescent="0.3">
      <c r="P453680" s="83"/>
    </row>
    <row r="453681" spans="16:16" x14ac:dyDescent="0.3">
      <c r="P453681" s="83"/>
    </row>
    <row r="453682" spans="16:16" x14ac:dyDescent="0.3">
      <c r="P453682" s="83"/>
    </row>
    <row r="453683" spans="16:16" x14ac:dyDescent="0.3">
      <c r="P453683" s="83"/>
    </row>
    <row r="453684" spans="16:16" x14ac:dyDescent="0.3">
      <c r="P453684" s="83"/>
    </row>
    <row r="453685" spans="16:16" x14ac:dyDescent="0.3">
      <c r="P453685" s="83"/>
    </row>
    <row r="453686" spans="16:16" x14ac:dyDescent="0.3">
      <c r="P453686" s="83"/>
    </row>
    <row r="453687" spans="16:16" x14ac:dyDescent="0.3">
      <c r="P453687" s="83"/>
    </row>
    <row r="453688" spans="16:16" x14ac:dyDescent="0.3">
      <c r="P453688" s="83"/>
    </row>
    <row r="453689" spans="16:16" x14ac:dyDescent="0.3">
      <c r="P453689" s="83"/>
    </row>
    <row r="453690" spans="16:16" x14ac:dyDescent="0.3">
      <c r="P453690" s="83"/>
    </row>
    <row r="453691" spans="16:16" x14ac:dyDescent="0.3">
      <c r="P453691" s="83"/>
    </row>
    <row r="453692" spans="16:16" x14ac:dyDescent="0.3">
      <c r="P453692" s="83"/>
    </row>
    <row r="453693" spans="16:16" x14ac:dyDescent="0.3">
      <c r="P453693" s="83"/>
    </row>
    <row r="453694" spans="16:16" x14ac:dyDescent="0.3">
      <c r="P453694" s="83"/>
    </row>
    <row r="453695" spans="16:16" x14ac:dyDescent="0.3">
      <c r="P453695" s="83"/>
    </row>
    <row r="453696" spans="16:16" x14ac:dyDescent="0.3">
      <c r="P453696" s="83"/>
    </row>
    <row r="453697" spans="16:16" x14ac:dyDescent="0.3">
      <c r="P453697" s="83"/>
    </row>
    <row r="453698" spans="16:16" x14ac:dyDescent="0.3">
      <c r="P453698" s="83"/>
    </row>
    <row r="453699" spans="16:16" x14ac:dyDescent="0.3">
      <c r="P453699" s="83"/>
    </row>
    <row r="453700" spans="16:16" x14ac:dyDescent="0.3">
      <c r="P453700" s="83"/>
    </row>
    <row r="453701" spans="16:16" x14ac:dyDescent="0.3">
      <c r="P453701" s="83"/>
    </row>
    <row r="453702" spans="16:16" x14ac:dyDescent="0.3">
      <c r="P453702" s="83"/>
    </row>
    <row r="453703" spans="16:16" x14ac:dyDescent="0.3">
      <c r="P453703" s="83"/>
    </row>
    <row r="453704" spans="16:16" x14ac:dyDescent="0.3">
      <c r="P453704" s="83"/>
    </row>
    <row r="453705" spans="16:16" x14ac:dyDescent="0.3">
      <c r="P453705" s="83"/>
    </row>
    <row r="453706" spans="16:16" x14ac:dyDescent="0.3">
      <c r="P453706" s="83"/>
    </row>
    <row r="453707" spans="16:16" x14ac:dyDescent="0.3">
      <c r="P453707" s="83"/>
    </row>
    <row r="453708" spans="16:16" x14ac:dyDescent="0.3">
      <c r="P453708" s="83"/>
    </row>
    <row r="453709" spans="16:16" x14ac:dyDescent="0.3">
      <c r="P453709" s="83"/>
    </row>
    <row r="453710" spans="16:16" x14ac:dyDescent="0.3">
      <c r="P453710" s="83"/>
    </row>
    <row r="453711" spans="16:16" x14ac:dyDescent="0.3">
      <c r="P453711" s="83"/>
    </row>
    <row r="453712" spans="16:16" x14ac:dyDescent="0.3">
      <c r="P453712" s="83"/>
    </row>
    <row r="453713" spans="16:16" x14ac:dyDescent="0.3">
      <c r="P453713" s="83"/>
    </row>
    <row r="453714" spans="16:16" x14ac:dyDescent="0.3">
      <c r="P453714" s="83"/>
    </row>
    <row r="453715" spans="16:16" x14ac:dyDescent="0.3">
      <c r="P453715" s="83"/>
    </row>
    <row r="453716" spans="16:16" x14ac:dyDescent="0.3">
      <c r="P453716" s="83"/>
    </row>
    <row r="453717" spans="16:16" x14ac:dyDescent="0.3">
      <c r="P453717" s="83"/>
    </row>
    <row r="453718" spans="16:16" x14ac:dyDescent="0.3">
      <c r="P453718" s="83"/>
    </row>
    <row r="453719" spans="16:16" x14ac:dyDescent="0.3">
      <c r="P453719" s="83"/>
    </row>
    <row r="453720" spans="16:16" x14ac:dyDescent="0.3">
      <c r="P453720" s="83"/>
    </row>
    <row r="453721" spans="16:16" x14ac:dyDescent="0.3">
      <c r="P453721" s="83"/>
    </row>
    <row r="453722" spans="16:16" x14ac:dyDescent="0.3">
      <c r="P453722" s="83"/>
    </row>
    <row r="453723" spans="16:16" x14ac:dyDescent="0.3">
      <c r="P453723" s="83"/>
    </row>
    <row r="453724" spans="16:16" x14ac:dyDescent="0.3">
      <c r="P453724" s="83"/>
    </row>
    <row r="453725" spans="16:16" x14ac:dyDescent="0.3">
      <c r="P453725" s="83"/>
    </row>
    <row r="453726" spans="16:16" x14ac:dyDescent="0.3">
      <c r="P453726" s="83"/>
    </row>
    <row r="453727" spans="16:16" x14ac:dyDescent="0.3">
      <c r="P453727" s="83"/>
    </row>
    <row r="453728" spans="16:16" x14ac:dyDescent="0.3">
      <c r="P453728" s="83"/>
    </row>
    <row r="453729" spans="16:16" x14ac:dyDescent="0.3">
      <c r="P453729" s="83"/>
    </row>
    <row r="453730" spans="16:16" x14ac:dyDescent="0.3">
      <c r="P453730" s="83"/>
    </row>
    <row r="453731" spans="16:16" x14ac:dyDescent="0.3">
      <c r="P453731" s="83"/>
    </row>
    <row r="453732" spans="16:16" x14ac:dyDescent="0.3">
      <c r="P453732" s="83"/>
    </row>
    <row r="453733" spans="16:16" x14ac:dyDescent="0.3">
      <c r="P453733" s="83"/>
    </row>
    <row r="453734" spans="16:16" x14ac:dyDescent="0.3">
      <c r="P453734" s="83"/>
    </row>
    <row r="453735" spans="16:16" x14ac:dyDescent="0.3">
      <c r="P453735" s="83"/>
    </row>
    <row r="453736" spans="16:16" x14ac:dyDescent="0.3">
      <c r="P453736" s="83"/>
    </row>
    <row r="453737" spans="16:16" x14ac:dyDescent="0.3">
      <c r="P453737" s="83"/>
    </row>
    <row r="453738" spans="16:16" x14ac:dyDescent="0.3">
      <c r="P453738" s="83"/>
    </row>
    <row r="453739" spans="16:16" x14ac:dyDescent="0.3">
      <c r="P453739" s="83"/>
    </row>
    <row r="453740" spans="16:16" x14ac:dyDescent="0.3">
      <c r="P453740" s="83"/>
    </row>
    <row r="453741" spans="16:16" x14ac:dyDescent="0.3">
      <c r="P453741" s="83"/>
    </row>
    <row r="453742" spans="16:16" x14ac:dyDescent="0.3">
      <c r="P453742" s="83"/>
    </row>
    <row r="453743" spans="16:16" x14ac:dyDescent="0.3">
      <c r="P453743" s="83"/>
    </row>
    <row r="453744" spans="16:16" x14ac:dyDescent="0.3">
      <c r="P453744" s="83"/>
    </row>
    <row r="453745" spans="16:16" x14ac:dyDescent="0.3">
      <c r="P453745" s="83"/>
    </row>
    <row r="453746" spans="16:16" x14ac:dyDescent="0.3">
      <c r="P453746" s="83"/>
    </row>
    <row r="453747" spans="16:16" x14ac:dyDescent="0.3">
      <c r="P453747" s="83"/>
    </row>
    <row r="453748" spans="16:16" x14ac:dyDescent="0.3">
      <c r="P453748" s="83"/>
    </row>
    <row r="453749" spans="16:16" x14ac:dyDescent="0.3">
      <c r="P453749" s="83"/>
    </row>
    <row r="453750" spans="16:16" x14ac:dyDescent="0.3">
      <c r="P453750" s="83"/>
    </row>
    <row r="453751" spans="16:16" x14ac:dyDescent="0.3">
      <c r="P453751" s="83"/>
    </row>
    <row r="453752" spans="16:16" x14ac:dyDescent="0.3">
      <c r="P453752" s="83"/>
    </row>
    <row r="453753" spans="16:16" x14ac:dyDescent="0.3">
      <c r="P453753" s="83"/>
    </row>
    <row r="453754" spans="16:16" x14ac:dyDescent="0.3">
      <c r="P453754" s="83"/>
    </row>
    <row r="453755" spans="16:16" x14ac:dyDescent="0.3">
      <c r="P453755" s="83"/>
    </row>
    <row r="453756" spans="16:16" x14ac:dyDescent="0.3">
      <c r="P453756" s="83"/>
    </row>
    <row r="453757" spans="16:16" x14ac:dyDescent="0.3">
      <c r="P453757" s="83"/>
    </row>
    <row r="453758" spans="16:16" x14ac:dyDescent="0.3">
      <c r="P453758" s="83"/>
    </row>
    <row r="453759" spans="16:16" x14ac:dyDescent="0.3">
      <c r="P453759" s="83"/>
    </row>
    <row r="453760" spans="16:16" x14ac:dyDescent="0.3">
      <c r="P453760" s="83"/>
    </row>
    <row r="453761" spans="16:16" x14ac:dyDescent="0.3">
      <c r="P453761" s="83"/>
    </row>
    <row r="453762" spans="16:16" x14ac:dyDescent="0.3">
      <c r="P453762" s="83"/>
    </row>
    <row r="453763" spans="16:16" x14ac:dyDescent="0.3">
      <c r="P453763" s="83"/>
    </row>
    <row r="453764" spans="16:16" x14ac:dyDescent="0.3">
      <c r="P453764" s="83"/>
    </row>
    <row r="453765" spans="16:16" x14ac:dyDescent="0.3">
      <c r="P453765" s="83"/>
    </row>
    <row r="453766" spans="16:16" x14ac:dyDescent="0.3">
      <c r="P453766" s="83"/>
    </row>
    <row r="453767" spans="16:16" x14ac:dyDescent="0.3">
      <c r="P453767" s="83"/>
    </row>
    <row r="453768" spans="16:16" x14ac:dyDescent="0.3">
      <c r="P453768" s="83"/>
    </row>
    <row r="453769" spans="16:16" x14ac:dyDescent="0.3">
      <c r="P453769" s="83"/>
    </row>
    <row r="453770" spans="16:16" x14ac:dyDescent="0.3">
      <c r="P453770" s="83"/>
    </row>
    <row r="453771" spans="16:16" x14ac:dyDescent="0.3">
      <c r="P453771" s="83"/>
    </row>
    <row r="453772" spans="16:16" x14ac:dyDescent="0.3">
      <c r="P453772" s="83"/>
    </row>
    <row r="453773" spans="16:16" x14ac:dyDescent="0.3">
      <c r="P453773" s="83"/>
    </row>
    <row r="453774" spans="16:16" x14ac:dyDescent="0.3">
      <c r="P453774" s="83"/>
    </row>
    <row r="453775" spans="16:16" x14ac:dyDescent="0.3">
      <c r="P453775" s="83"/>
    </row>
    <row r="453776" spans="16:16" x14ac:dyDescent="0.3">
      <c r="P453776" s="83"/>
    </row>
    <row r="453777" spans="16:16" x14ac:dyDescent="0.3">
      <c r="P453777" s="83"/>
    </row>
    <row r="453778" spans="16:16" x14ac:dyDescent="0.3">
      <c r="P453778" s="83"/>
    </row>
    <row r="453779" spans="16:16" x14ac:dyDescent="0.3">
      <c r="P453779" s="83"/>
    </row>
    <row r="453780" spans="16:16" x14ac:dyDescent="0.3">
      <c r="P453780" s="83"/>
    </row>
    <row r="453781" spans="16:16" x14ac:dyDescent="0.3">
      <c r="P453781" s="83"/>
    </row>
    <row r="453782" spans="16:16" x14ac:dyDescent="0.3">
      <c r="P453782" s="83"/>
    </row>
    <row r="453783" spans="16:16" x14ac:dyDescent="0.3">
      <c r="P453783" s="83"/>
    </row>
    <row r="453784" spans="16:16" x14ac:dyDescent="0.3">
      <c r="P453784" s="83"/>
    </row>
    <row r="453785" spans="16:16" x14ac:dyDescent="0.3">
      <c r="P453785" s="83"/>
    </row>
    <row r="453786" spans="16:16" x14ac:dyDescent="0.3">
      <c r="P453786" s="83"/>
    </row>
    <row r="453787" spans="16:16" x14ac:dyDescent="0.3">
      <c r="P453787" s="83"/>
    </row>
    <row r="453788" spans="16:16" x14ac:dyDescent="0.3">
      <c r="P453788" s="83"/>
    </row>
    <row r="453789" spans="16:16" x14ac:dyDescent="0.3">
      <c r="P453789" s="83"/>
    </row>
    <row r="453790" spans="16:16" x14ac:dyDescent="0.3">
      <c r="P453790" s="83"/>
    </row>
    <row r="453791" spans="16:16" x14ac:dyDescent="0.3">
      <c r="P453791" s="83"/>
    </row>
    <row r="453792" spans="16:16" x14ac:dyDescent="0.3">
      <c r="P453792" s="83"/>
    </row>
    <row r="453793" spans="16:16" x14ac:dyDescent="0.3">
      <c r="P453793" s="83"/>
    </row>
    <row r="453794" spans="16:16" x14ac:dyDescent="0.3">
      <c r="P453794" s="83"/>
    </row>
    <row r="453795" spans="16:16" x14ac:dyDescent="0.3">
      <c r="P453795" s="83"/>
    </row>
    <row r="453796" spans="16:16" x14ac:dyDescent="0.3">
      <c r="P453796" s="83"/>
    </row>
    <row r="453797" spans="16:16" x14ac:dyDescent="0.3">
      <c r="P453797" s="83"/>
    </row>
    <row r="453798" spans="16:16" x14ac:dyDescent="0.3">
      <c r="P453798" s="83"/>
    </row>
    <row r="453799" spans="16:16" x14ac:dyDescent="0.3">
      <c r="P453799" s="83"/>
    </row>
    <row r="453800" spans="16:16" x14ac:dyDescent="0.3">
      <c r="P453800" s="83"/>
    </row>
    <row r="453801" spans="16:16" x14ac:dyDescent="0.3">
      <c r="P453801" s="83"/>
    </row>
    <row r="453802" spans="16:16" x14ac:dyDescent="0.3">
      <c r="P453802" s="83"/>
    </row>
    <row r="453803" spans="16:16" x14ac:dyDescent="0.3">
      <c r="P453803" s="83"/>
    </row>
    <row r="453804" spans="16:16" x14ac:dyDescent="0.3">
      <c r="P453804" s="83"/>
    </row>
    <row r="453805" spans="16:16" x14ac:dyDescent="0.3">
      <c r="P453805" s="83"/>
    </row>
    <row r="453806" spans="16:16" x14ac:dyDescent="0.3">
      <c r="P453806" s="83"/>
    </row>
    <row r="453807" spans="16:16" x14ac:dyDescent="0.3">
      <c r="P453807" s="83"/>
    </row>
    <row r="453808" spans="16:16" x14ac:dyDescent="0.3">
      <c r="P453808" s="83"/>
    </row>
    <row r="453809" spans="16:16" x14ac:dyDescent="0.3">
      <c r="P453809" s="83"/>
    </row>
    <row r="453810" spans="16:16" x14ac:dyDescent="0.3">
      <c r="P453810" s="83"/>
    </row>
    <row r="453811" spans="16:16" x14ac:dyDescent="0.3">
      <c r="P453811" s="83"/>
    </row>
    <row r="453812" spans="16:16" x14ac:dyDescent="0.3">
      <c r="P453812" s="83"/>
    </row>
    <row r="453813" spans="16:16" x14ac:dyDescent="0.3">
      <c r="P453813" s="83"/>
    </row>
    <row r="453814" spans="16:16" x14ac:dyDescent="0.3">
      <c r="P453814" s="83"/>
    </row>
    <row r="453815" spans="16:16" x14ac:dyDescent="0.3">
      <c r="P453815" s="83"/>
    </row>
    <row r="453816" spans="16:16" x14ac:dyDescent="0.3">
      <c r="P453816" s="83"/>
    </row>
    <row r="453817" spans="16:16" x14ac:dyDescent="0.3">
      <c r="P453817" s="83"/>
    </row>
    <row r="453818" spans="16:16" x14ac:dyDescent="0.3">
      <c r="P453818" s="83"/>
    </row>
    <row r="453819" spans="16:16" x14ac:dyDescent="0.3">
      <c r="P453819" s="83"/>
    </row>
    <row r="453820" spans="16:16" x14ac:dyDescent="0.3">
      <c r="P453820" s="83"/>
    </row>
    <row r="453821" spans="16:16" x14ac:dyDescent="0.3">
      <c r="P453821" s="83"/>
    </row>
    <row r="453822" spans="16:16" x14ac:dyDescent="0.3">
      <c r="P453822" s="83"/>
    </row>
    <row r="453823" spans="16:16" x14ac:dyDescent="0.3">
      <c r="P453823" s="83"/>
    </row>
    <row r="453824" spans="16:16" x14ac:dyDescent="0.3">
      <c r="P453824" s="83"/>
    </row>
    <row r="453825" spans="16:16" x14ac:dyDescent="0.3">
      <c r="P453825" s="83"/>
    </row>
    <row r="453826" spans="16:16" x14ac:dyDescent="0.3">
      <c r="P453826" s="83"/>
    </row>
    <row r="453827" spans="16:16" x14ac:dyDescent="0.3">
      <c r="P453827" s="83"/>
    </row>
    <row r="453828" spans="16:16" x14ac:dyDescent="0.3">
      <c r="P453828" s="83"/>
    </row>
    <row r="453829" spans="16:16" x14ac:dyDescent="0.3">
      <c r="P453829" s="83"/>
    </row>
    <row r="453830" spans="16:16" x14ac:dyDescent="0.3">
      <c r="P453830" s="83"/>
    </row>
    <row r="453831" spans="16:16" x14ac:dyDescent="0.3">
      <c r="P453831" s="83"/>
    </row>
    <row r="453832" spans="16:16" x14ac:dyDescent="0.3">
      <c r="P453832" s="83"/>
    </row>
    <row r="453833" spans="16:16" x14ac:dyDescent="0.3">
      <c r="P453833" s="83"/>
    </row>
    <row r="453834" spans="16:16" x14ac:dyDescent="0.3">
      <c r="P453834" s="83"/>
    </row>
    <row r="453835" spans="16:16" x14ac:dyDescent="0.3">
      <c r="P453835" s="83"/>
    </row>
    <row r="453836" spans="16:16" x14ac:dyDescent="0.3">
      <c r="P453836" s="83"/>
    </row>
    <row r="453837" spans="16:16" x14ac:dyDescent="0.3">
      <c r="P453837" s="83"/>
    </row>
    <row r="453838" spans="16:16" x14ac:dyDescent="0.3">
      <c r="P453838" s="83"/>
    </row>
    <row r="453839" spans="16:16" x14ac:dyDescent="0.3">
      <c r="P453839" s="83"/>
    </row>
    <row r="453840" spans="16:16" x14ac:dyDescent="0.3">
      <c r="P453840" s="83"/>
    </row>
    <row r="453841" spans="16:16" x14ac:dyDescent="0.3">
      <c r="P453841" s="83"/>
    </row>
    <row r="453842" spans="16:16" x14ac:dyDescent="0.3">
      <c r="P453842" s="83"/>
    </row>
    <row r="453843" spans="16:16" x14ac:dyDescent="0.3">
      <c r="P453843" s="83"/>
    </row>
    <row r="453844" spans="16:16" x14ac:dyDescent="0.3">
      <c r="P453844" s="83"/>
    </row>
    <row r="453845" spans="16:16" x14ac:dyDescent="0.3">
      <c r="P453845" s="83"/>
    </row>
    <row r="453846" spans="16:16" x14ac:dyDescent="0.3">
      <c r="P453846" s="83"/>
    </row>
    <row r="453847" spans="16:16" x14ac:dyDescent="0.3">
      <c r="P453847" s="83"/>
    </row>
    <row r="453848" spans="16:16" x14ac:dyDescent="0.3">
      <c r="P453848" s="83"/>
    </row>
    <row r="453849" spans="16:16" x14ac:dyDescent="0.3">
      <c r="P453849" s="83"/>
    </row>
    <row r="453850" spans="16:16" x14ac:dyDescent="0.3">
      <c r="P453850" s="83"/>
    </row>
    <row r="453851" spans="16:16" x14ac:dyDescent="0.3">
      <c r="P453851" s="83"/>
    </row>
    <row r="453852" spans="16:16" x14ac:dyDescent="0.3">
      <c r="P453852" s="83"/>
    </row>
    <row r="453853" spans="16:16" x14ac:dyDescent="0.3">
      <c r="P453853" s="83"/>
    </row>
    <row r="453854" spans="16:16" x14ac:dyDescent="0.3">
      <c r="P453854" s="83"/>
    </row>
    <row r="453855" spans="16:16" x14ac:dyDescent="0.3">
      <c r="P453855" s="83"/>
    </row>
    <row r="453856" spans="16:16" x14ac:dyDescent="0.3">
      <c r="P453856" s="83"/>
    </row>
    <row r="453857" spans="16:16" x14ac:dyDescent="0.3">
      <c r="P453857" s="83"/>
    </row>
    <row r="453858" spans="16:16" x14ac:dyDescent="0.3">
      <c r="P453858" s="83"/>
    </row>
    <row r="453859" spans="16:16" x14ac:dyDescent="0.3">
      <c r="P453859" s="83"/>
    </row>
    <row r="453860" spans="16:16" x14ac:dyDescent="0.3">
      <c r="P453860" s="83"/>
    </row>
    <row r="453861" spans="16:16" x14ac:dyDescent="0.3">
      <c r="P453861" s="83"/>
    </row>
    <row r="453862" spans="16:16" x14ac:dyDescent="0.3">
      <c r="P453862" s="83"/>
    </row>
    <row r="453863" spans="16:16" x14ac:dyDescent="0.3">
      <c r="P453863" s="83"/>
    </row>
    <row r="453864" spans="16:16" x14ac:dyDescent="0.3">
      <c r="P453864" s="83"/>
    </row>
    <row r="453865" spans="16:16" x14ac:dyDescent="0.3">
      <c r="P453865" s="83"/>
    </row>
    <row r="453866" spans="16:16" x14ac:dyDescent="0.3">
      <c r="P453866" s="83"/>
    </row>
    <row r="453867" spans="16:16" x14ac:dyDescent="0.3">
      <c r="P453867" s="83"/>
    </row>
    <row r="453868" spans="16:16" x14ac:dyDescent="0.3">
      <c r="P453868" s="83"/>
    </row>
    <row r="453869" spans="16:16" x14ac:dyDescent="0.3">
      <c r="P453869" s="83"/>
    </row>
    <row r="453870" spans="16:16" x14ac:dyDescent="0.3">
      <c r="P453870" s="83"/>
    </row>
    <row r="453871" spans="16:16" x14ac:dyDescent="0.3">
      <c r="P453871" s="83"/>
    </row>
    <row r="453872" spans="16:16" x14ac:dyDescent="0.3">
      <c r="P453872" s="83"/>
    </row>
    <row r="453873" spans="16:16" x14ac:dyDescent="0.3">
      <c r="P453873" s="83"/>
    </row>
    <row r="453874" spans="16:16" x14ac:dyDescent="0.3">
      <c r="P453874" s="83"/>
    </row>
    <row r="453875" spans="16:16" x14ac:dyDescent="0.3">
      <c r="P453875" s="83"/>
    </row>
    <row r="453876" spans="16:16" x14ac:dyDescent="0.3">
      <c r="P453876" s="83"/>
    </row>
    <row r="453877" spans="16:16" x14ac:dyDescent="0.3">
      <c r="P453877" s="83"/>
    </row>
    <row r="453878" spans="16:16" x14ac:dyDescent="0.3">
      <c r="P453878" s="83"/>
    </row>
    <row r="453879" spans="16:16" x14ac:dyDescent="0.3">
      <c r="P453879" s="83"/>
    </row>
    <row r="453880" spans="16:16" x14ac:dyDescent="0.3">
      <c r="P453880" s="83"/>
    </row>
    <row r="453881" spans="16:16" x14ac:dyDescent="0.3">
      <c r="P453881" s="83"/>
    </row>
    <row r="453882" spans="16:16" x14ac:dyDescent="0.3">
      <c r="P453882" s="83"/>
    </row>
    <row r="453883" spans="16:16" x14ac:dyDescent="0.3">
      <c r="P453883" s="83"/>
    </row>
    <row r="453884" spans="16:16" x14ac:dyDescent="0.3">
      <c r="P453884" s="83"/>
    </row>
    <row r="453885" spans="16:16" x14ac:dyDescent="0.3">
      <c r="P453885" s="83"/>
    </row>
    <row r="453886" spans="16:16" x14ac:dyDescent="0.3">
      <c r="P453886" s="83"/>
    </row>
    <row r="453887" spans="16:16" x14ac:dyDescent="0.3">
      <c r="P453887" s="83"/>
    </row>
    <row r="453888" spans="16:16" x14ac:dyDescent="0.3">
      <c r="P453888" s="83"/>
    </row>
    <row r="453889" spans="16:16" x14ac:dyDescent="0.3">
      <c r="P453889" s="83"/>
    </row>
    <row r="453890" spans="16:16" x14ac:dyDescent="0.3">
      <c r="P453890" s="83"/>
    </row>
    <row r="453891" spans="16:16" x14ac:dyDescent="0.3">
      <c r="P453891" s="83"/>
    </row>
    <row r="453892" spans="16:16" x14ac:dyDescent="0.3">
      <c r="P453892" s="83"/>
    </row>
    <row r="453893" spans="16:16" x14ac:dyDescent="0.3">
      <c r="P453893" s="83"/>
    </row>
    <row r="453894" spans="16:16" x14ac:dyDescent="0.3">
      <c r="P453894" s="83"/>
    </row>
    <row r="453895" spans="16:16" x14ac:dyDescent="0.3">
      <c r="P453895" s="83"/>
    </row>
    <row r="453896" spans="16:16" x14ac:dyDescent="0.3">
      <c r="P453896" s="83"/>
    </row>
    <row r="453897" spans="16:16" x14ac:dyDescent="0.3">
      <c r="P453897" s="83"/>
    </row>
    <row r="453898" spans="16:16" x14ac:dyDescent="0.3">
      <c r="P453898" s="83"/>
    </row>
    <row r="453899" spans="16:16" x14ac:dyDescent="0.3">
      <c r="P453899" s="83"/>
    </row>
    <row r="453900" spans="16:16" x14ac:dyDescent="0.3">
      <c r="P453900" s="83"/>
    </row>
    <row r="453901" spans="16:16" x14ac:dyDescent="0.3">
      <c r="P453901" s="83"/>
    </row>
    <row r="453902" spans="16:16" x14ac:dyDescent="0.3">
      <c r="P453902" s="83"/>
    </row>
    <row r="453903" spans="16:16" x14ac:dyDescent="0.3">
      <c r="P453903" s="83"/>
    </row>
    <row r="453904" spans="16:16" x14ac:dyDescent="0.3">
      <c r="P453904" s="83"/>
    </row>
    <row r="453905" spans="16:16" x14ac:dyDescent="0.3">
      <c r="P453905" s="83"/>
    </row>
    <row r="453906" spans="16:16" x14ac:dyDescent="0.3">
      <c r="P453906" s="83"/>
    </row>
    <row r="453907" spans="16:16" x14ac:dyDescent="0.3">
      <c r="P453907" s="83"/>
    </row>
    <row r="453908" spans="16:16" x14ac:dyDescent="0.3">
      <c r="P453908" s="83"/>
    </row>
    <row r="453909" spans="16:16" x14ac:dyDescent="0.3">
      <c r="P453909" s="83"/>
    </row>
    <row r="453910" spans="16:16" x14ac:dyDescent="0.3">
      <c r="P453910" s="83"/>
    </row>
    <row r="453911" spans="16:16" x14ac:dyDescent="0.3">
      <c r="P453911" s="83"/>
    </row>
    <row r="453912" spans="16:16" x14ac:dyDescent="0.3">
      <c r="P453912" s="83"/>
    </row>
    <row r="453913" spans="16:16" x14ac:dyDescent="0.3">
      <c r="P453913" s="83"/>
    </row>
    <row r="453914" spans="16:16" x14ac:dyDescent="0.3">
      <c r="P453914" s="83"/>
    </row>
    <row r="453915" spans="16:16" x14ac:dyDescent="0.3">
      <c r="P453915" s="83"/>
    </row>
    <row r="453916" spans="16:16" x14ac:dyDescent="0.3">
      <c r="P453916" s="83"/>
    </row>
    <row r="453917" spans="16:16" x14ac:dyDescent="0.3">
      <c r="P453917" s="83"/>
    </row>
    <row r="453918" spans="16:16" x14ac:dyDescent="0.3">
      <c r="P453918" s="83"/>
    </row>
    <row r="453919" spans="16:16" x14ac:dyDescent="0.3">
      <c r="P453919" s="83"/>
    </row>
    <row r="453920" spans="16:16" x14ac:dyDescent="0.3">
      <c r="P453920" s="83"/>
    </row>
    <row r="453921" spans="16:16" x14ac:dyDescent="0.3">
      <c r="P453921" s="83"/>
    </row>
    <row r="453922" spans="16:16" x14ac:dyDescent="0.3">
      <c r="P453922" s="83"/>
    </row>
    <row r="453923" spans="16:16" x14ac:dyDescent="0.3">
      <c r="P453923" s="83"/>
    </row>
    <row r="453924" spans="16:16" x14ac:dyDescent="0.3">
      <c r="P453924" s="83"/>
    </row>
    <row r="453925" spans="16:16" x14ac:dyDescent="0.3">
      <c r="P453925" s="83"/>
    </row>
    <row r="453926" spans="16:16" x14ac:dyDescent="0.3">
      <c r="P453926" s="83"/>
    </row>
    <row r="453927" spans="16:16" x14ac:dyDescent="0.3">
      <c r="P453927" s="83"/>
    </row>
    <row r="453928" spans="16:16" x14ac:dyDescent="0.3">
      <c r="P453928" s="83"/>
    </row>
    <row r="453929" spans="16:16" x14ac:dyDescent="0.3">
      <c r="P453929" s="83"/>
    </row>
    <row r="453930" spans="16:16" x14ac:dyDescent="0.3">
      <c r="P453930" s="83"/>
    </row>
    <row r="453931" spans="16:16" x14ac:dyDescent="0.3">
      <c r="P453931" s="83"/>
    </row>
    <row r="453932" spans="16:16" x14ac:dyDescent="0.3">
      <c r="P453932" s="83"/>
    </row>
    <row r="453933" spans="16:16" x14ac:dyDescent="0.3">
      <c r="P453933" s="83"/>
    </row>
    <row r="453934" spans="16:16" x14ac:dyDescent="0.3">
      <c r="P453934" s="83"/>
    </row>
    <row r="453935" spans="16:16" x14ac:dyDescent="0.3">
      <c r="P453935" s="83"/>
    </row>
    <row r="453936" spans="16:16" x14ac:dyDescent="0.3">
      <c r="P453936" s="83"/>
    </row>
    <row r="453937" spans="16:16" x14ac:dyDescent="0.3">
      <c r="P453937" s="83"/>
    </row>
    <row r="453938" spans="16:16" x14ac:dyDescent="0.3">
      <c r="P453938" s="83"/>
    </row>
    <row r="453939" spans="16:16" x14ac:dyDescent="0.3">
      <c r="P453939" s="83"/>
    </row>
    <row r="453940" spans="16:16" x14ac:dyDescent="0.3">
      <c r="P453940" s="83"/>
    </row>
    <row r="453941" spans="16:16" x14ac:dyDescent="0.3">
      <c r="P453941" s="83"/>
    </row>
    <row r="453942" spans="16:16" x14ac:dyDescent="0.3">
      <c r="P453942" s="83"/>
    </row>
    <row r="453943" spans="16:16" x14ac:dyDescent="0.3">
      <c r="P453943" s="83"/>
    </row>
    <row r="453944" spans="16:16" x14ac:dyDescent="0.3">
      <c r="P453944" s="83"/>
    </row>
    <row r="453945" spans="16:16" x14ac:dyDescent="0.3">
      <c r="P453945" s="83"/>
    </row>
    <row r="453946" spans="16:16" x14ac:dyDescent="0.3">
      <c r="P453946" s="83"/>
    </row>
    <row r="453947" spans="16:16" x14ac:dyDescent="0.3">
      <c r="P453947" s="83"/>
    </row>
    <row r="453948" spans="16:16" x14ac:dyDescent="0.3">
      <c r="P453948" s="83"/>
    </row>
    <row r="453949" spans="16:16" x14ac:dyDescent="0.3">
      <c r="P453949" s="83"/>
    </row>
    <row r="453950" spans="16:16" x14ac:dyDescent="0.3">
      <c r="P453950" s="83"/>
    </row>
    <row r="453951" spans="16:16" x14ac:dyDescent="0.3">
      <c r="P453951" s="83"/>
    </row>
    <row r="453952" spans="16:16" x14ac:dyDescent="0.3">
      <c r="P453952" s="83"/>
    </row>
    <row r="453953" spans="16:16" x14ac:dyDescent="0.3">
      <c r="P453953" s="83"/>
    </row>
    <row r="453954" spans="16:16" x14ac:dyDescent="0.3">
      <c r="P453954" s="83"/>
    </row>
    <row r="453955" spans="16:16" x14ac:dyDescent="0.3">
      <c r="P453955" s="83"/>
    </row>
    <row r="453956" spans="16:16" x14ac:dyDescent="0.3">
      <c r="P453956" s="83"/>
    </row>
    <row r="453957" spans="16:16" x14ac:dyDescent="0.3">
      <c r="P453957" s="83"/>
    </row>
    <row r="453958" spans="16:16" x14ac:dyDescent="0.3">
      <c r="P453958" s="83"/>
    </row>
    <row r="453959" spans="16:16" x14ac:dyDescent="0.3">
      <c r="P453959" s="83"/>
    </row>
    <row r="453960" spans="16:16" x14ac:dyDescent="0.3">
      <c r="P453960" s="83"/>
    </row>
    <row r="453961" spans="16:16" x14ac:dyDescent="0.3">
      <c r="P453961" s="83"/>
    </row>
    <row r="453962" spans="16:16" x14ac:dyDescent="0.3">
      <c r="P453962" s="83"/>
    </row>
    <row r="453963" spans="16:16" x14ac:dyDescent="0.3">
      <c r="P453963" s="83"/>
    </row>
    <row r="453964" spans="16:16" x14ac:dyDescent="0.3">
      <c r="P453964" s="83"/>
    </row>
    <row r="453965" spans="16:16" x14ac:dyDescent="0.3">
      <c r="P453965" s="83"/>
    </row>
    <row r="453966" spans="16:16" x14ac:dyDescent="0.3">
      <c r="P453966" s="83"/>
    </row>
    <row r="453967" spans="16:16" x14ac:dyDescent="0.3">
      <c r="P453967" s="83"/>
    </row>
    <row r="453968" spans="16:16" x14ac:dyDescent="0.3">
      <c r="P453968" s="83"/>
    </row>
    <row r="453969" spans="16:16" x14ac:dyDescent="0.3">
      <c r="P453969" s="83"/>
    </row>
    <row r="453970" spans="16:16" x14ac:dyDescent="0.3">
      <c r="P453970" s="83"/>
    </row>
    <row r="453971" spans="16:16" x14ac:dyDescent="0.3">
      <c r="P453971" s="83"/>
    </row>
    <row r="453972" spans="16:16" x14ac:dyDescent="0.3">
      <c r="P453972" s="83"/>
    </row>
    <row r="453973" spans="16:16" x14ac:dyDescent="0.3">
      <c r="P453973" s="83"/>
    </row>
    <row r="453974" spans="16:16" x14ac:dyDescent="0.3">
      <c r="P453974" s="83"/>
    </row>
    <row r="453975" spans="16:16" x14ac:dyDescent="0.3">
      <c r="P453975" s="83"/>
    </row>
    <row r="453976" spans="16:16" x14ac:dyDescent="0.3">
      <c r="P453976" s="83"/>
    </row>
    <row r="453977" spans="16:16" x14ac:dyDescent="0.3">
      <c r="P453977" s="83"/>
    </row>
    <row r="453978" spans="16:16" x14ac:dyDescent="0.3">
      <c r="P453978" s="83"/>
    </row>
    <row r="453979" spans="16:16" x14ac:dyDescent="0.3">
      <c r="P453979" s="83"/>
    </row>
    <row r="453980" spans="16:16" x14ac:dyDescent="0.3">
      <c r="P453980" s="83"/>
    </row>
    <row r="453981" spans="16:16" x14ac:dyDescent="0.3">
      <c r="P453981" s="83"/>
    </row>
    <row r="453982" spans="16:16" x14ac:dyDescent="0.3">
      <c r="P453982" s="83"/>
    </row>
    <row r="453983" spans="16:16" x14ac:dyDescent="0.3">
      <c r="P453983" s="83"/>
    </row>
    <row r="453984" spans="16:16" x14ac:dyDescent="0.3">
      <c r="P453984" s="83"/>
    </row>
    <row r="453985" spans="16:16" x14ac:dyDescent="0.3">
      <c r="P453985" s="83"/>
    </row>
    <row r="453986" spans="16:16" x14ac:dyDescent="0.3">
      <c r="P453986" s="83"/>
    </row>
    <row r="453987" spans="16:16" x14ac:dyDescent="0.3">
      <c r="P453987" s="83"/>
    </row>
    <row r="453988" spans="16:16" x14ac:dyDescent="0.3">
      <c r="P453988" s="83"/>
    </row>
    <row r="453989" spans="16:16" x14ac:dyDescent="0.3">
      <c r="P453989" s="83"/>
    </row>
    <row r="453990" spans="16:16" x14ac:dyDescent="0.3">
      <c r="P453990" s="83"/>
    </row>
    <row r="453991" spans="16:16" x14ac:dyDescent="0.3">
      <c r="P453991" s="83"/>
    </row>
    <row r="453992" spans="16:16" x14ac:dyDescent="0.3">
      <c r="P453992" s="83"/>
    </row>
    <row r="453993" spans="16:16" x14ac:dyDescent="0.3">
      <c r="P453993" s="83"/>
    </row>
    <row r="453994" spans="16:16" x14ac:dyDescent="0.3">
      <c r="P453994" s="83"/>
    </row>
    <row r="453995" spans="16:16" x14ac:dyDescent="0.3">
      <c r="P453995" s="83"/>
    </row>
    <row r="453996" spans="16:16" x14ac:dyDescent="0.3">
      <c r="P453996" s="83"/>
    </row>
    <row r="453997" spans="16:16" x14ac:dyDescent="0.3">
      <c r="P453997" s="83"/>
    </row>
    <row r="453998" spans="16:16" x14ac:dyDescent="0.3">
      <c r="P453998" s="83"/>
    </row>
    <row r="453999" spans="16:16" x14ac:dyDescent="0.3">
      <c r="P453999" s="83"/>
    </row>
    <row r="454000" spans="16:16" x14ac:dyDescent="0.3">
      <c r="P454000" s="83"/>
    </row>
    <row r="454001" spans="16:16" x14ac:dyDescent="0.3">
      <c r="P454001" s="83"/>
    </row>
    <row r="454002" spans="16:16" x14ac:dyDescent="0.3">
      <c r="P454002" s="83"/>
    </row>
    <row r="454003" spans="16:16" x14ac:dyDescent="0.3">
      <c r="P454003" s="83"/>
    </row>
    <row r="454004" spans="16:16" x14ac:dyDescent="0.3">
      <c r="P454004" s="83"/>
    </row>
    <row r="454005" spans="16:16" x14ac:dyDescent="0.3">
      <c r="P454005" s="83"/>
    </row>
    <row r="454006" spans="16:16" x14ac:dyDescent="0.3">
      <c r="P454006" s="83"/>
    </row>
    <row r="454007" spans="16:16" x14ac:dyDescent="0.3">
      <c r="P454007" s="83"/>
    </row>
    <row r="454008" spans="16:16" x14ac:dyDescent="0.3">
      <c r="P454008" s="83"/>
    </row>
    <row r="454009" spans="16:16" x14ac:dyDescent="0.3">
      <c r="P454009" s="83"/>
    </row>
    <row r="454010" spans="16:16" x14ac:dyDescent="0.3">
      <c r="P454010" s="83"/>
    </row>
    <row r="454011" spans="16:16" x14ac:dyDescent="0.3">
      <c r="P454011" s="83"/>
    </row>
    <row r="454012" spans="16:16" x14ac:dyDescent="0.3">
      <c r="P454012" s="83"/>
    </row>
    <row r="454013" spans="16:16" x14ac:dyDescent="0.3">
      <c r="P454013" s="83"/>
    </row>
    <row r="454014" spans="16:16" x14ac:dyDescent="0.3">
      <c r="P454014" s="83"/>
    </row>
    <row r="454015" spans="16:16" x14ac:dyDescent="0.3">
      <c r="P454015" s="83"/>
    </row>
    <row r="454016" spans="16:16" x14ac:dyDescent="0.3">
      <c r="P454016" s="83"/>
    </row>
    <row r="454017" spans="16:16" x14ac:dyDescent="0.3">
      <c r="P454017" s="83"/>
    </row>
    <row r="454018" spans="16:16" x14ac:dyDescent="0.3">
      <c r="P454018" s="83"/>
    </row>
    <row r="454019" spans="16:16" x14ac:dyDescent="0.3">
      <c r="P454019" s="83"/>
    </row>
    <row r="454020" spans="16:16" x14ac:dyDescent="0.3">
      <c r="P454020" s="83"/>
    </row>
    <row r="454021" spans="16:16" x14ac:dyDescent="0.3">
      <c r="P454021" s="83"/>
    </row>
    <row r="454022" spans="16:16" x14ac:dyDescent="0.3">
      <c r="P454022" s="83"/>
    </row>
    <row r="454023" spans="16:16" x14ac:dyDescent="0.3">
      <c r="P454023" s="83"/>
    </row>
    <row r="454024" spans="16:16" x14ac:dyDescent="0.3">
      <c r="P454024" s="83"/>
    </row>
    <row r="454025" spans="16:16" x14ac:dyDescent="0.3">
      <c r="P454025" s="83"/>
    </row>
    <row r="454026" spans="16:16" x14ac:dyDescent="0.3">
      <c r="P454026" s="83"/>
    </row>
    <row r="454027" spans="16:16" x14ac:dyDescent="0.3">
      <c r="P454027" s="83"/>
    </row>
    <row r="454028" spans="16:16" x14ac:dyDescent="0.3">
      <c r="P454028" s="83"/>
    </row>
    <row r="454029" spans="16:16" x14ac:dyDescent="0.3">
      <c r="P454029" s="83"/>
    </row>
    <row r="454030" spans="16:16" x14ac:dyDescent="0.3">
      <c r="P454030" s="83"/>
    </row>
    <row r="454031" spans="16:16" x14ac:dyDescent="0.3">
      <c r="P454031" s="83"/>
    </row>
    <row r="454032" spans="16:16" x14ac:dyDescent="0.3">
      <c r="P454032" s="83"/>
    </row>
    <row r="454033" spans="16:16" x14ac:dyDescent="0.3">
      <c r="P454033" s="83"/>
    </row>
    <row r="454034" spans="16:16" x14ac:dyDescent="0.3">
      <c r="P454034" s="83"/>
    </row>
    <row r="454035" spans="16:16" x14ac:dyDescent="0.3">
      <c r="P454035" s="83"/>
    </row>
    <row r="454036" spans="16:16" x14ac:dyDescent="0.3">
      <c r="P454036" s="83"/>
    </row>
    <row r="454037" spans="16:16" x14ac:dyDescent="0.3">
      <c r="P454037" s="83"/>
    </row>
    <row r="454038" spans="16:16" x14ac:dyDescent="0.3">
      <c r="P454038" s="83"/>
    </row>
    <row r="454039" spans="16:16" x14ac:dyDescent="0.3">
      <c r="P454039" s="83"/>
    </row>
    <row r="454040" spans="16:16" x14ac:dyDescent="0.3">
      <c r="P454040" s="83"/>
    </row>
    <row r="454041" spans="16:16" x14ac:dyDescent="0.3">
      <c r="P454041" s="83"/>
    </row>
    <row r="454042" spans="16:16" x14ac:dyDescent="0.3">
      <c r="P454042" s="83"/>
    </row>
    <row r="454043" spans="16:16" x14ac:dyDescent="0.3">
      <c r="P454043" s="83"/>
    </row>
    <row r="454044" spans="16:16" x14ac:dyDescent="0.3">
      <c r="P454044" s="83"/>
    </row>
    <row r="454045" spans="16:16" x14ac:dyDescent="0.3">
      <c r="P454045" s="83"/>
    </row>
    <row r="454046" spans="16:16" x14ac:dyDescent="0.3">
      <c r="P454046" s="83"/>
    </row>
    <row r="454047" spans="16:16" x14ac:dyDescent="0.3">
      <c r="P454047" s="83"/>
    </row>
    <row r="454048" spans="16:16" x14ac:dyDescent="0.3">
      <c r="P454048" s="83"/>
    </row>
    <row r="454049" spans="16:16" x14ac:dyDescent="0.3">
      <c r="P454049" s="83"/>
    </row>
    <row r="454050" spans="16:16" x14ac:dyDescent="0.3">
      <c r="P454050" s="83"/>
    </row>
    <row r="454051" spans="16:16" x14ac:dyDescent="0.3">
      <c r="P454051" s="83"/>
    </row>
    <row r="454052" spans="16:16" x14ac:dyDescent="0.3">
      <c r="P454052" s="83"/>
    </row>
    <row r="454053" spans="16:16" x14ac:dyDescent="0.3">
      <c r="P454053" s="83"/>
    </row>
    <row r="454054" spans="16:16" x14ac:dyDescent="0.3">
      <c r="P454054" s="83"/>
    </row>
    <row r="454055" spans="16:16" x14ac:dyDescent="0.3">
      <c r="P454055" s="83"/>
    </row>
    <row r="454056" spans="16:16" x14ac:dyDescent="0.3">
      <c r="P454056" s="83"/>
    </row>
    <row r="454057" spans="16:16" x14ac:dyDescent="0.3">
      <c r="P454057" s="83"/>
    </row>
    <row r="454058" spans="16:16" x14ac:dyDescent="0.3">
      <c r="P454058" s="83"/>
    </row>
    <row r="454059" spans="16:16" x14ac:dyDescent="0.3">
      <c r="P454059" s="83"/>
    </row>
    <row r="454060" spans="16:16" x14ac:dyDescent="0.3">
      <c r="P454060" s="83"/>
    </row>
    <row r="454061" spans="16:16" x14ac:dyDescent="0.3">
      <c r="P454061" s="83"/>
    </row>
    <row r="454062" spans="16:16" x14ac:dyDescent="0.3">
      <c r="P454062" s="83"/>
    </row>
    <row r="454063" spans="16:16" x14ac:dyDescent="0.3">
      <c r="P454063" s="83"/>
    </row>
    <row r="454064" spans="16:16" x14ac:dyDescent="0.3">
      <c r="P454064" s="83"/>
    </row>
    <row r="454065" spans="16:16" x14ac:dyDescent="0.3">
      <c r="P454065" s="83"/>
    </row>
    <row r="454066" spans="16:16" x14ac:dyDescent="0.3">
      <c r="P454066" s="83"/>
    </row>
    <row r="454067" spans="16:16" x14ac:dyDescent="0.3">
      <c r="P454067" s="83"/>
    </row>
    <row r="454068" spans="16:16" x14ac:dyDescent="0.3">
      <c r="P454068" s="83"/>
    </row>
    <row r="454069" spans="16:16" x14ac:dyDescent="0.3">
      <c r="P454069" s="83"/>
    </row>
    <row r="454070" spans="16:16" x14ac:dyDescent="0.3">
      <c r="P454070" s="83"/>
    </row>
    <row r="454071" spans="16:16" x14ac:dyDescent="0.3">
      <c r="P454071" s="83"/>
    </row>
    <row r="454072" spans="16:16" x14ac:dyDescent="0.3">
      <c r="P454072" s="83"/>
    </row>
    <row r="454073" spans="16:16" x14ac:dyDescent="0.3">
      <c r="P454073" s="83"/>
    </row>
    <row r="454074" spans="16:16" x14ac:dyDescent="0.3">
      <c r="P454074" s="83"/>
    </row>
    <row r="454075" spans="16:16" x14ac:dyDescent="0.3">
      <c r="P454075" s="83"/>
    </row>
    <row r="454076" spans="16:16" x14ac:dyDescent="0.3">
      <c r="P454076" s="83"/>
    </row>
    <row r="454077" spans="16:16" x14ac:dyDescent="0.3">
      <c r="P454077" s="83"/>
    </row>
    <row r="454078" spans="16:16" x14ac:dyDescent="0.3">
      <c r="P454078" s="83"/>
    </row>
    <row r="454079" spans="16:16" x14ac:dyDescent="0.3">
      <c r="P454079" s="83"/>
    </row>
    <row r="454080" spans="16:16" x14ac:dyDescent="0.3">
      <c r="P454080" s="83"/>
    </row>
    <row r="454081" spans="16:16" x14ac:dyDescent="0.3">
      <c r="P454081" s="83"/>
    </row>
    <row r="454082" spans="16:16" x14ac:dyDescent="0.3">
      <c r="P454082" s="83"/>
    </row>
    <row r="454083" spans="16:16" x14ac:dyDescent="0.3">
      <c r="P454083" s="83"/>
    </row>
    <row r="454084" spans="16:16" x14ac:dyDescent="0.3">
      <c r="P454084" s="83"/>
    </row>
    <row r="454085" spans="16:16" x14ac:dyDescent="0.3">
      <c r="P454085" s="83"/>
    </row>
    <row r="454086" spans="16:16" x14ac:dyDescent="0.3">
      <c r="P454086" s="83"/>
    </row>
    <row r="454087" spans="16:16" x14ac:dyDescent="0.3">
      <c r="P454087" s="83"/>
    </row>
    <row r="454088" spans="16:16" x14ac:dyDescent="0.3">
      <c r="P454088" s="83"/>
    </row>
    <row r="454089" spans="16:16" x14ac:dyDescent="0.3">
      <c r="P454089" s="83"/>
    </row>
    <row r="454090" spans="16:16" x14ac:dyDescent="0.3">
      <c r="P454090" s="83"/>
    </row>
    <row r="454091" spans="16:16" x14ac:dyDescent="0.3">
      <c r="P454091" s="83"/>
    </row>
    <row r="454092" spans="16:16" x14ac:dyDescent="0.3">
      <c r="P454092" s="83"/>
    </row>
    <row r="454093" spans="16:16" x14ac:dyDescent="0.3">
      <c r="P454093" s="83"/>
    </row>
    <row r="454094" spans="16:16" x14ac:dyDescent="0.3">
      <c r="P454094" s="83"/>
    </row>
    <row r="454095" spans="16:16" x14ac:dyDescent="0.3">
      <c r="P454095" s="83"/>
    </row>
    <row r="454096" spans="16:16" x14ac:dyDescent="0.3">
      <c r="P454096" s="83"/>
    </row>
    <row r="454097" spans="16:16" x14ac:dyDescent="0.3">
      <c r="P454097" s="83"/>
    </row>
    <row r="454098" spans="16:16" x14ac:dyDescent="0.3">
      <c r="P454098" s="83"/>
    </row>
    <row r="454099" spans="16:16" x14ac:dyDescent="0.3">
      <c r="P454099" s="83"/>
    </row>
    <row r="454100" spans="16:16" x14ac:dyDescent="0.3">
      <c r="P454100" s="83"/>
    </row>
    <row r="454101" spans="16:16" x14ac:dyDescent="0.3">
      <c r="P454101" s="83"/>
    </row>
    <row r="454102" spans="16:16" x14ac:dyDescent="0.3">
      <c r="P454102" s="83"/>
    </row>
    <row r="454103" spans="16:16" x14ac:dyDescent="0.3">
      <c r="P454103" s="83"/>
    </row>
    <row r="454104" spans="16:16" x14ac:dyDescent="0.3">
      <c r="P454104" s="83"/>
    </row>
    <row r="454105" spans="16:16" x14ac:dyDescent="0.3">
      <c r="P454105" s="83"/>
    </row>
    <row r="454106" spans="16:16" x14ac:dyDescent="0.3">
      <c r="P454106" s="83"/>
    </row>
    <row r="454107" spans="16:16" x14ac:dyDescent="0.3">
      <c r="P454107" s="83"/>
    </row>
    <row r="454108" spans="16:16" x14ac:dyDescent="0.3">
      <c r="P454108" s="83"/>
    </row>
    <row r="454109" spans="16:16" x14ac:dyDescent="0.3">
      <c r="P454109" s="83"/>
    </row>
    <row r="454110" spans="16:16" x14ac:dyDescent="0.3">
      <c r="P454110" s="83"/>
    </row>
    <row r="454111" spans="16:16" x14ac:dyDescent="0.3">
      <c r="P454111" s="83"/>
    </row>
    <row r="454112" spans="16:16" x14ac:dyDescent="0.3">
      <c r="P454112" s="83"/>
    </row>
    <row r="454113" spans="16:16" x14ac:dyDescent="0.3">
      <c r="P454113" s="83"/>
    </row>
    <row r="454114" spans="16:16" x14ac:dyDescent="0.3">
      <c r="P454114" s="83"/>
    </row>
    <row r="454115" spans="16:16" x14ac:dyDescent="0.3">
      <c r="P454115" s="83"/>
    </row>
    <row r="454116" spans="16:16" x14ac:dyDescent="0.3">
      <c r="P454116" s="83"/>
    </row>
    <row r="454117" spans="16:16" x14ac:dyDescent="0.3">
      <c r="P454117" s="83"/>
    </row>
    <row r="454118" spans="16:16" x14ac:dyDescent="0.3">
      <c r="P454118" s="83"/>
    </row>
    <row r="454119" spans="16:16" x14ac:dyDescent="0.3">
      <c r="P454119" s="83"/>
    </row>
    <row r="454120" spans="16:16" x14ac:dyDescent="0.3">
      <c r="P454120" s="83"/>
    </row>
    <row r="454121" spans="16:16" x14ac:dyDescent="0.3">
      <c r="P454121" s="83"/>
    </row>
    <row r="454122" spans="16:16" x14ac:dyDescent="0.3">
      <c r="P454122" s="83"/>
    </row>
    <row r="454123" spans="16:16" x14ac:dyDescent="0.3">
      <c r="P454123" s="83"/>
    </row>
    <row r="454124" spans="16:16" x14ac:dyDescent="0.3">
      <c r="P454124" s="83"/>
    </row>
    <row r="454125" spans="16:16" x14ac:dyDescent="0.3">
      <c r="P454125" s="83"/>
    </row>
    <row r="454126" spans="16:16" x14ac:dyDescent="0.3">
      <c r="P454126" s="83"/>
    </row>
    <row r="454127" spans="16:16" x14ac:dyDescent="0.3">
      <c r="P454127" s="83"/>
    </row>
    <row r="454128" spans="16:16" x14ac:dyDescent="0.3">
      <c r="P454128" s="83"/>
    </row>
    <row r="454129" spans="16:16" x14ac:dyDescent="0.3">
      <c r="P454129" s="83"/>
    </row>
    <row r="454130" spans="16:16" x14ac:dyDescent="0.3">
      <c r="P454130" s="83"/>
    </row>
    <row r="454131" spans="16:16" x14ac:dyDescent="0.3">
      <c r="P454131" s="83"/>
    </row>
    <row r="454132" spans="16:16" x14ac:dyDescent="0.3">
      <c r="P454132" s="83"/>
    </row>
    <row r="454133" spans="16:16" x14ac:dyDescent="0.3">
      <c r="P454133" s="83"/>
    </row>
    <row r="454134" spans="16:16" x14ac:dyDescent="0.3">
      <c r="P454134" s="83"/>
    </row>
    <row r="454135" spans="16:16" x14ac:dyDescent="0.3">
      <c r="P454135" s="83"/>
    </row>
    <row r="454136" spans="16:16" x14ac:dyDescent="0.3">
      <c r="P454136" s="83"/>
    </row>
    <row r="454137" spans="16:16" x14ac:dyDescent="0.3">
      <c r="P454137" s="83"/>
    </row>
    <row r="454138" spans="16:16" x14ac:dyDescent="0.3">
      <c r="P454138" s="83"/>
    </row>
    <row r="454139" spans="16:16" x14ac:dyDescent="0.3">
      <c r="P454139" s="83"/>
    </row>
    <row r="454140" spans="16:16" x14ac:dyDescent="0.3">
      <c r="P454140" s="83"/>
    </row>
    <row r="454141" spans="16:16" x14ac:dyDescent="0.3">
      <c r="P454141" s="83"/>
    </row>
    <row r="454142" spans="16:16" x14ac:dyDescent="0.3">
      <c r="P454142" s="83"/>
    </row>
    <row r="454143" spans="16:16" x14ac:dyDescent="0.3">
      <c r="P454143" s="83"/>
    </row>
    <row r="454144" spans="16:16" x14ac:dyDescent="0.3">
      <c r="P454144" s="83"/>
    </row>
    <row r="454145" spans="16:16" x14ac:dyDescent="0.3">
      <c r="P454145" s="83"/>
    </row>
    <row r="454146" spans="16:16" x14ac:dyDescent="0.3">
      <c r="P454146" s="83"/>
    </row>
    <row r="454147" spans="16:16" x14ac:dyDescent="0.3">
      <c r="P454147" s="83"/>
    </row>
    <row r="454148" spans="16:16" x14ac:dyDescent="0.3">
      <c r="P454148" s="83"/>
    </row>
    <row r="454149" spans="16:16" x14ac:dyDescent="0.3">
      <c r="P454149" s="83"/>
    </row>
    <row r="454150" spans="16:16" x14ac:dyDescent="0.3">
      <c r="P454150" s="83"/>
    </row>
    <row r="454151" spans="16:16" x14ac:dyDescent="0.3">
      <c r="P454151" s="83"/>
    </row>
    <row r="454152" spans="16:16" x14ac:dyDescent="0.3">
      <c r="P454152" s="83"/>
    </row>
    <row r="454153" spans="16:16" x14ac:dyDescent="0.3">
      <c r="P454153" s="83"/>
    </row>
    <row r="454154" spans="16:16" x14ac:dyDescent="0.3">
      <c r="P454154" s="83"/>
    </row>
    <row r="454155" spans="16:16" x14ac:dyDescent="0.3">
      <c r="P454155" s="83"/>
    </row>
    <row r="454156" spans="16:16" x14ac:dyDescent="0.3">
      <c r="P454156" s="83"/>
    </row>
    <row r="454157" spans="16:16" x14ac:dyDescent="0.3">
      <c r="P454157" s="83"/>
    </row>
    <row r="454158" spans="16:16" x14ac:dyDescent="0.3">
      <c r="P454158" s="83"/>
    </row>
    <row r="454159" spans="16:16" x14ac:dyDescent="0.3">
      <c r="P454159" s="83"/>
    </row>
    <row r="454160" spans="16:16" x14ac:dyDescent="0.3">
      <c r="P454160" s="83"/>
    </row>
    <row r="454161" spans="16:16" x14ac:dyDescent="0.3">
      <c r="P454161" s="83"/>
    </row>
    <row r="454162" spans="16:16" x14ac:dyDescent="0.3">
      <c r="P454162" s="83"/>
    </row>
    <row r="454163" spans="16:16" x14ac:dyDescent="0.3">
      <c r="P454163" s="83"/>
    </row>
    <row r="454164" spans="16:16" x14ac:dyDescent="0.3">
      <c r="P454164" s="83"/>
    </row>
    <row r="454165" spans="16:16" x14ac:dyDescent="0.3">
      <c r="P454165" s="83"/>
    </row>
    <row r="454166" spans="16:16" x14ac:dyDescent="0.3">
      <c r="P454166" s="83"/>
    </row>
    <row r="454167" spans="16:16" x14ac:dyDescent="0.3">
      <c r="P454167" s="83"/>
    </row>
    <row r="454168" spans="16:16" x14ac:dyDescent="0.3">
      <c r="P454168" s="83"/>
    </row>
    <row r="454169" spans="16:16" x14ac:dyDescent="0.3">
      <c r="P454169" s="83"/>
    </row>
    <row r="454170" spans="16:16" x14ac:dyDescent="0.3">
      <c r="P454170" s="83"/>
    </row>
    <row r="454171" spans="16:16" x14ac:dyDescent="0.3">
      <c r="P454171" s="83"/>
    </row>
    <row r="454172" spans="16:16" x14ac:dyDescent="0.3">
      <c r="P454172" s="83"/>
    </row>
    <row r="454173" spans="16:16" x14ac:dyDescent="0.3">
      <c r="P454173" s="83"/>
    </row>
    <row r="454174" spans="16:16" x14ac:dyDescent="0.3">
      <c r="P454174" s="83"/>
    </row>
    <row r="454175" spans="16:16" x14ac:dyDescent="0.3">
      <c r="P454175" s="83"/>
    </row>
    <row r="454176" spans="16:16" x14ac:dyDescent="0.3">
      <c r="P454176" s="83"/>
    </row>
    <row r="454177" spans="16:16" x14ac:dyDescent="0.3">
      <c r="P454177" s="83"/>
    </row>
    <row r="454178" spans="16:16" x14ac:dyDescent="0.3">
      <c r="P454178" s="83"/>
    </row>
    <row r="454179" spans="16:16" x14ac:dyDescent="0.3">
      <c r="P454179" s="83"/>
    </row>
    <row r="454180" spans="16:16" x14ac:dyDescent="0.3">
      <c r="P454180" s="83"/>
    </row>
    <row r="454181" spans="16:16" x14ac:dyDescent="0.3">
      <c r="P454181" s="83"/>
    </row>
    <row r="454182" spans="16:16" x14ac:dyDescent="0.3">
      <c r="P454182" s="83"/>
    </row>
    <row r="454183" spans="16:16" x14ac:dyDescent="0.3">
      <c r="P454183" s="83"/>
    </row>
    <row r="454184" spans="16:16" x14ac:dyDescent="0.3">
      <c r="P454184" s="83"/>
    </row>
    <row r="454185" spans="16:16" x14ac:dyDescent="0.3">
      <c r="P454185" s="83"/>
    </row>
    <row r="454186" spans="16:16" x14ac:dyDescent="0.3">
      <c r="P454186" s="83"/>
    </row>
    <row r="454187" spans="16:16" x14ac:dyDescent="0.3">
      <c r="P454187" s="83"/>
    </row>
    <row r="454188" spans="16:16" x14ac:dyDescent="0.3">
      <c r="P454188" s="83"/>
    </row>
    <row r="454189" spans="16:16" x14ac:dyDescent="0.3">
      <c r="P454189" s="83"/>
    </row>
    <row r="454190" spans="16:16" x14ac:dyDescent="0.3">
      <c r="P454190" s="83"/>
    </row>
    <row r="454191" spans="16:16" x14ac:dyDescent="0.3">
      <c r="P454191" s="83"/>
    </row>
    <row r="454192" spans="16:16" x14ac:dyDescent="0.3">
      <c r="P454192" s="83"/>
    </row>
    <row r="454193" spans="16:16" x14ac:dyDescent="0.3">
      <c r="P454193" s="83"/>
    </row>
    <row r="454194" spans="16:16" x14ac:dyDescent="0.3">
      <c r="P454194" s="83"/>
    </row>
    <row r="454195" spans="16:16" x14ac:dyDescent="0.3">
      <c r="P454195" s="83"/>
    </row>
    <row r="454196" spans="16:16" x14ac:dyDescent="0.3">
      <c r="P454196" s="83"/>
    </row>
    <row r="454197" spans="16:16" x14ac:dyDescent="0.3">
      <c r="P454197" s="83"/>
    </row>
    <row r="454198" spans="16:16" x14ac:dyDescent="0.3">
      <c r="P454198" s="83"/>
    </row>
    <row r="454199" spans="16:16" x14ac:dyDescent="0.3">
      <c r="P454199" s="83"/>
    </row>
    <row r="454200" spans="16:16" x14ac:dyDescent="0.3">
      <c r="P454200" s="83"/>
    </row>
    <row r="454201" spans="16:16" x14ac:dyDescent="0.3">
      <c r="P454201" s="83"/>
    </row>
    <row r="454202" spans="16:16" x14ac:dyDescent="0.3">
      <c r="P454202" s="83"/>
    </row>
    <row r="454203" spans="16:16" x14ac:dyDescent="0.3">
      <c r="P454203" s="83"/>
    </row>
    <row r="454204" spans="16:16" x14ac:dyDescent="0.3">
      <c r="P454204" s="83"/>
    </row>
    <row r="454205" spans="16:16" x14ac:dyDescent="0.3">
      <c r="P454205" s="83"/>
    </row>
    <row r="454206" spans="16:16" x14ac:dyDescent="0.3">
      <c r="P454206" s="83"/>
    </row>
    <row r="454207" spans="16:16" x14ac:dyDescent="0.3">
      <c r="P454207" s="83"/>
    </row>
    <row r="454208" spans="16:16" x14ac:dyDescent="0.3">
      <c r="P454208" s="83"/>
    </row>
    <row r="454209" spans="16:16" x14ac:dyDescent="0.3">
      <c r="P454209" s="83"/>
    </row>
    <row r="454210" spans="16:16" x14ac:dyDescent="0.3">
      <c r="P454210" s="83"/>
    </row>
    <row r="454211" spans="16:16" x14ac:dyDescent="0.3">
      <c r="P454211" s="83"/>
    </row>
    <row r="454212" spans="16:16" x14ac:dyDescent="0.3">
      <c r="P454212" s="83"/>
    </row>
    <row r="454213" spans="16:16" x14ac:dyDescent="0.3">
      <c r="P454213" s="83"/>
    </row>
    <row r="454214" spans="16:16" x14ac:dyDescent="0.3">
      <c r="P454214" s="83"/>
    </row>
    <row r="454215" spans="16:16" x14ac:dyDescent="0.3">
      <c r="P454215" s="83"/>
    </row>
    <row r="454216" spans="16:16" x14ac:dyDescent="0.3">
      <c r="P454216" s="83"/>
    </row>
    <row r="454217" spans="16:16" x14ac:dyDescent="0.3">
      <c r="P454217" s="83"/>
    </row>
    <row r="454218" spans="16:16" x14ac:dyDescent="0.3">
      <c r="P454218" s="83"/>
    </row>
    <row r="454219" spans="16:16" x14ac:dyDescent="0.3">
      <c r="P454219" s="83"/>
    </row>
    <row r="454220" spans="16:16" x14ac:dyDescent="0.3">
      <c r="P454220" s="83"/>
    </row>
    <row r="454221" spans="16:16" x14ac:dyDescent="0.3">
      <c r="P454221" s="83"/>
    </row>
    <row r="454222" spans="16:16" x14ac:dyDescent="0.3">
      <c r="P454222" s="83"/>
    </row>
    <row r="454223" spans="16:16" x14ac:dyDescent="0.3">
      <c r="P454223" s="83"/>
    </row>
    <row r="454224" spans="16:16" x14ac:dyDescent="0.3">
      <c r="P454224" s="83"/>
    </row>
    <row r="454225" spans="16:16" x14ac:dyDescent="0.3">
      <c r="P454225" s="83"/>
    </row>
    <row r="454226" spans="16:16" x14ac:dyDescent="0.3">
      <c r="P454226" s="83"/>
    </row>
    <row r="454227" spans="16:16" x14ac:dyDescent="0.3">
      <c r="P454227" s="83"/>
    </row>
    <row r="454228" spans="16:16" x14ac:dyDescent="0.3">
      <c r="P454228" s="83"/>
    </row>
    <row r="454229" spans="16:16" x14ac:dyDescent="0.3">
      <c r="P454229" s="83"/>
    </row>
    <row r="454230" spans="16:16" x14ac:dyDescent="0.3">
      <c r="P454230" s="83"/>
    </row>
    <row r="454231" spans="16:16" x14ac:dyDescent="0.3">
      <c r="P454231" s="83"/>
    </row>
    <row r="454232" spans="16:16" x14ac:dyDescent="0.3">
      <c r="P454232" s="83"/>
    </row>
    <row r="454233" spans="16:16" x14ac:dyDescent="0.3">
      <c r="P454233" s="83"/>
    </row>
    <row r="454234" spans="16:16" x14ac:dyDescent="0.3">
      <c r="P454234" s="83"/>
    </row>
    <row r="454235" spans="16:16" x14ac:dyDescent="0.3">
      <c r="P454235" s="83"/>
    </row>
    <row r="454236" spans="16:16" x14ac:dyDescent="0.3">
      <c r="P454236" s="83"/>
    </row>
    <row r="454237" spans="16:16" x14ac:dyDescent="0.3">
      <c r="P454237" s="83"/>
    </row>
    <row r="454238" spans="16:16" x14ac:dyDescent="0.3">
      <c r="P454238" s="83"/>
    </row>
    <row r="454239" spans="16:16" x14ac:dyDescent="0.3">
      <c r="P454239" s="83"/>
    </row>
    <row r="454240" spans="16:16" x14ac:dyDescent="0.3">
      <c r="P454240" s="83"/>
    </row>
    <row r="454241" spans="16:16" x14ac:dyDescent="0.3">
      <c r="P454241" s="83"/>
    </row>
    <row r="454242" spans="16:16" x14ac:dyDescent="0.3">
      <c r="P454242" s="83"/>
    </row>
    <row r="454243" spans="16:16" x14ac:dyDescent="0.3">
      <c r="P454243" s="83"/>
    </row>
    <row r="454244" spans="16:16" x14ac:dyDescent="0.3">
      <c r="P454244" s="83"/>
    </row>
    <row r="454245" spans="16:16" x14ac:dyDescent="0.3">
      <c r="P454245" s="83"/>
    </row>
    <row r="454246" spans="16:16" x14ac:dyDescent="0.3">
      <c r="P454246" s="83"/>
    </row>
    <row r="454247" spans="16:16" x14ac:dyDescent="0.3">
      <c r="P454247" s="83"/>
    </row>
    <row r="454248" spans="16:16" x14ac:dyDescent="0.3">
      <c r="P454248" s="83"/>
    </row>
    <row r="454249" spans="16:16" x14ac:dyDescent="0.3">
      <c r="P454249" s="83"/>
    </row>
    <row r="454250" spans="16:16" x14ac:dyDescent="0.3">
      <c r="P454250" s="83"/>
    </row>
    <row r="454251" spans="16:16" x14ac:dyDescent="0.3">
      <c r="P454251" s="83"/>
    </row>
    <row r="454252" spans="16:16" x14ac:dyDescent="0.3">
      <c r="P454252" s="83"/>
    </row>
    <row r="454253" spans="16:16" x14ac:dyDescent="0.3">
      <c r="P454253" s="83"/>
    </row>
    <row r="454254" spans="16:16" x14ac:dyDescent="0.3">
      <c r="P454254" s="83"/>
    </row>
    <row r="454255" spans="16:16" x14ac:dyDescent="0.3">
      <c r="P454255" s="83"/>
    </row>
    <row r="454256" spans="16:16" x14ac:dyDescent="0.3">
      <c r="P454256" s="83"/>
    </row>
    <row r="454257" spans="16:16" x14ac:dyDescent="0.3">
      <c r="P454257" s="83"/>
    </row>
    <row r="454258" spans="16:16" x14ac:dyDescent="0.3">
      <c r="P454258" s="83"/>
    </row>
    <row r="454259" spans="16:16" x14ac:dyDescent="0.3">
      <c r="P454259" s="83"/>
    </row>
    <row r="454260" spans="16:16" x14ac:dyDescent="0.3">
      <c r="P454260" s="83"/>
    </row>
    <row r="454261" spans="16:16" x14ac:dyDescent="0.3">
      <c r="P454261" s="83"/>
    </row>
    <row r="454262" spans="16:16" x14ac:dyDescent="0.3">
      <c r="P454262" s="83"/>
    </row>
    <row r="454263" spans="16:16" x14ac:dyDescent="0.3">
      <c r="P454263" s="83"/>
    </row>
    <row r="454264" spans="16:16" x14ac:dyDescent="0.3">
      <c r="P454264" s="83"/>
    </row>
    <row r="454265" spans="16:16" x14ac:dyDescent="0.3">
      <c r="P454265" s="83"/>
    </row>
    <row r="454266" spans="16:16" x14ac:dyDescent="0.3">
      <c r="P454266" s="83"/>
    </row>
    <row r="454267" spans="16:16" x14ac:dyDescent="0.3">
      <c r="P454267" s="83"/>
    </row>
    <row r="454268" spans="16:16" x14ac:dyDescent="0.3">
      <c r="P454268" s="83"/>
    </row>
    <row r="454269" spans="16:16" x14ac:dyDescent="0.3">
      <c r="P454269" s="83"/>
    </row>
    <row r="454270" spans="16:16" x14ac:dyDescent="0.3">
      <c r="P454270" s="83"/>
    </row>
    <row r="454271" spans="16:16" x14ac:dyDescent="0.3">
      <c r="P454271" s="83"/>
    </row>
    <row r="454272" spans="16:16" x14ac:dyDescent="0.3">
      <c r="P454272" s="83"/>
    </row>
    <row r="454273" spans="16:16" x14ac:dyDescent="0.3">
      <c r="P454273" s="83"/>
    </row>
    <row r="454274" spans="16:16" x14ac:dyDescent="0.3">
      <c r="P454274" s="83"/>
    </row>
    <row r="454275" spans="16:16" x14ac:dyDescent="0.3">
      <c r="P454275" s="83"/>
    </row>
    <row r="454276" spans="16:16" x14ac:dyDescent="0.3">
      <c r="P454276" s="83"/>
    </row>
    <row r="454277" spans="16:16" x14ac:dyDescent="0.3">
      <c r="P454277" s="83"/>
    </row>
    <row r="454278" spans="16:16" x14ac:dyDescent="0.3">
      <c r="P454278" s="83"/>
    </row>
    <row r="454279" spans="16:16" x14ac:dyDescent="0.3">
      <c r="P454279" s="83"/>
    </row>
    <row r="454280" spans="16:16" x14ac:dyDescent="0.3">
      <c r="P454280" s="83"/>
    </row>
    <row r="454281" spans="16:16" x14ac:dyDescent="0.3">
      <c r="P454281" s="83"/>
    </row>
    <row r="454282" spans="16:16" x14ac:dyDescent="0.3">
      <c r="P454282" s="83"/>
    </row>
    <row r="454283" spans="16:16" x14ac:dyDescent="0.3">
      <c r="P454283" s="83"/>
    </row>
    <row r="454284" spans="16:16" x14ac:dyDescent="0.3">
      <c r="P454284" s="83"/>
    </row>
    <row r="454285" spans="16:16" x14ac:dyDescent="0.3">
      <c r="P454285" s="83"/>
    </row>
    <row r="454286" spans="16:16" x14ac:dyDescent="0.3">
      <c r="P454286" s="83"/>
    </row>
    <row r="454287" spans="16:16" x14ac:dyDescent="0.3">
      <c r="P454287" s="83"/>
    </row>
    <row r="454288" spans="16:16" x14ac:dyDescent="0.3">
      <c r="P454288" s="83"/>
    </row>
    <row r="454289" spans="16:16" x14ac:dyDescent="0.3">
      <c r="P454289" s="83"/>
    </row>
    <row r="454290" spans="16:16" x14ac:dyDescent="0.3">
      <c r="P454290" s="83"/>
    </row>
    <row r="454291" spans="16:16" x14ac:dyDescent="0.3">
      <c r="P454291" s="83"/>
    </row>
    <row r="454292" spans="16:16" x14ac:dyDescent="0.3">
      <c r="P454292" s="83"/>
    </row>
    <row r="454293" spans="16:16" x14ac:dyDescent="0.3">
      <c r="P454293" s="83"/>
    </row>
    <row r="454294" spans="16:16" x14ac:dyDescent="0.3">
      <c r="P454294" s="83"/>
    </row>
    <row r="454295" spans="16:16" x14ac:dyDescent="0.3">
      <c r="P454295" s="83"/>
    </row>
    <row r="454296" spans="16:16" x14ac:dyDescent="0.3">
      <c r="P454296" s="83"/>
    </row>
    <row r="454297" spans="16:16" x14ac:dyDescent="0.3">
      <c r="P454297" s="83"/>
    </row>
    <row r="454298" spans="16:16" x14ac:dyDescent="0.3">
      <c r="P454298" s="83"/>
    </row>
    <row r="454299" spans="16:16" x14ac:dyDescent="0.3">
      <c r="P454299" s="83"/>
    </row>
    <row r="454300" spans="16:16" x14ac:dyDescent="0.3">
      <c r="P454300" s="83"/>
    </row>
    <row r="454301" spans="16:16" x14ac:dyDescent="0.3">
      <c r="P454301" s="83"/>
    </row>
    <row r="454302" spans="16:16" x14ac:dyDescent="0.3">
      <c r="P454302" s="83"/>
    </row>
    <row r="454303" spans="16:16" x14ac:dyDescent="0.3">
      <c r="P454303" s="83"/>
    </row>
    <row r="454304" spans="16:16" x14ac:dyDescent="0.3">
      <c r="P454304" s="83"/>
    </row>
    <row r="454305" spans="16:16" x14ac:dyDescent="0.3">
      <c r="P454305" s="83"/>
    </row>
    <row r="454306" spans="16:16" x14ac:dyDescent="0.3">
      <c r="P454306" s="83"/>
    </row>
    <row r="454307" spans="16:16" x14ac:dyDescent="0.3">
      <c r="P454307" s="83"/>
    </row>
    <row r="454308" spans="16:16" x14ac:dyDescent="0.3">
      <c r="P454308" s="83"/>
    </row>
    <row r="454309" spans="16:16" x14ac:dyDescent="0.3">
      <c r="P454309" s="83"/>
    </row>
    <row r="454310" spans="16:16" x14ac:dyDescent="0.3">
      <c r="P454310" s="83"/>
    </row>
    <row r="454311" spans="16:16" x14ac:dyDescent="0.3">
      <c r="P454311" s="83"/>
    </row>
    <row r="454312" spans="16:16" x14ac:dyDescent="0.3">
      <c r="P454312" s="83"/>
    </row>
    <row r="454313" spans="16:16" x14ac:dyDescent="0.3">
      <c r="P454313" s="83"/>
    </row>
    <row r="454314" spans="16:16" x14ac:dyDescent="0.3">
      <c r="P454314" s="83"/>
    </row>
    <row r="454315" spans="16:16" x14ac:dyDescent="0.3">
      <c r="P454315" s="83"/>
    </row>
    <row r="454316" spans="16:16" x14ac:dyDescent="0.3">
      <c r="P454316" s="83"/>
    </row>
    <row r="454317" spans="16:16" x14ac:dyDescent="0.3">
      <c r="P454317" s="83"/>
    </row>
    <row r="454318" spans="16:16" x14ac:dyDescent="0.3">
      <c r="P454318" s="83"/>
    </row>
    <row r="454319" spans="16:16" x14ac:dyDescent="0.3">
      <c r="P454319" s="83"/>
    </row>
    <row r="454320" spans="16:16" x14ac:dyDescent="0.3">
      <c r="P454320" s="83"/>
    </row>
    <row r="454321" spans="16:16" x14ac:dyDescent="0.3">
      <c r="P454321" s="83"/>
    </row>
    <row r="454322" spans="16:16" x14ac:dyDescent="0.3">
      <c r="P454322" s="83"/>
    </row>
    <row r="454323" spans="16:16" x14ac:dyDescent="0.3">
      <c r="P454323" s="83"/>
    </row>
    <row r="454324" spans="16:16" x14ac:dyDescent="0.3">
      <c r="P454324" s="83"/>
    </row>
    <row r="454325" spans="16:16" x14ac:dyDescent="0.3">
      <c r="P454325" s="83"/>
    </row>
    <row r="454326" spans="16:16" x14ac:dyDescent="0.3">
      <c r="P454326" s="83"/>
    </row>
    <row r="454327" spans="16:16" x14ac:dyDescent="0.3">
      <c r="P454327" s="83"/>
    </row>
    <row r="454328" spans="16:16" x14ac:dyDescent="0.3">
      <c r="P454328" s="83"/>
    </row>
    <row r="454329" spans="16:16" x14ac:dyDescent="0.3">
      <c r="P454329" s="83"/>
    </row>
    <row r="454330" spans="16:16" x14ac:dyDescent="0.3">
      <c r="P454330" s="83"/>
    </row>
    <row r="454331" spans="16:16" x14ac:dyDescent="0.3">
      <c r="P454331" s="83"/>
    </row>
    <row r="454332" spans="16:16" x14ac:dyDescent="0.3">
      <c r="P454332" s="83"/>
    </row>
    <row r="454333" spans="16:16" x14ac:dyDescent="0.3">
      <c r="P454333" s="83"/>
    </row>
    <row r="454334" spans="16:16" x14ac:dyDescent="0.3">
      <c r="P454334" s="83"/>
    </row>
    <row r="454335" spans="16:16" x14ac:dyDescent="0.3">
      <c r="P454335" s="83"/>
    </row>
    <row r="454336" spans="16:16" x14ac:dyDescent="0.3">
      <c r="P454336" s="83"/>
    </row>
    <row r="454337" spans="16:16" x14ac:dyDescent="0.3">
      <c r="P454337" s="83"/>
    </row>
    <row r="454338" spans="16:16" x14ac:dyDescent="0.3">
      <c r="P454338" s="83"/>
    </row>
    <row r="454339" spans="16:16" x14ac:dyDescent="0.3">
      <c r="P454339" s="83"/>
    </row>
    <row r="454340" spans="16:16" x14ac:dyDescent="0.3">
      <c r="P454340" s="83"/>
    </row>
    <row r="454341" spans="16:16" x14ac:dyDescent="0.3">
      <c r="P454341" s="83"/>
    </row>
    <row r="454342" spans="16:16" x14ac:dyDescent="0.3">
      <c r="P454342" s="83"/>
    </row>
    <row r="454343" spans="16:16" x14ac:dyDescent="0.3">
      <c r="P454343" s="83"/>
    </row>
    <row r="454344" spans="16:16" x14ac:dyDescent="0.3">
      <c r="P454344" s="83"/>
    </row>
    <row r="454345" spans="16:16" x14ac:dyDescent="0.3">
      <c r="P454345" s="83"/>
    </row>
    <row r="454346" spans="16:16" x14ac:dyDescent="0.3">
      <c r="P454346" s="83"/>
    </row>
    <row r="454347" spans="16:16" x14ac:dyDescent="0.3">
      <c r="P454347" s="83"/>
    </row>
    <row r="454348" spans="16:16" x14ac:dyDescent="0.3">
      <c r="P454348" s="83"/>
    </row>
    <row r="454349" spans="16:16" x14ac:dyDescent="0.3">
      <c r="P454349" s="83"/>
    </row>
    <row r="454350" spans="16:16" x14ac:dyDescent="0.3">
      <c r="P454350" s="83"/>
    </row>
    <row r="454351" spans="16:16" x14ac:dyDescent="0.3">
      <c r="P454351" s="83"/>
    </row>
    <row r="454352" spans="16:16" x14ac:dyDescent="0.3">
      <c r="P454352" s="83"/>
    </row>
    <row r="454353" spans="16:16" x14ac:dyDescent="0.3">
      <c r="P454353" s="83"/>
    </row>
    <row r="454354" spans="16:16" x14ac:dyDescent="0.3">
      <c r="P454354" s="83"/>
    </row>
    <row r="454355" spans="16:16" x14ac:dyDescent="0.3">
      <c r="P454355" s="83"/>
    </row>
    <row r="454356" spans="16:16" x14ac:dyDescent="0.3">
      <c r="P454356" s="83"/>
    </row>
    <row r="454357" spans="16:16" x14ac:dyDescent="0.3">
      <c r="P454357" s="83"/>
    </row>
    <row r="454358" spans="16:16" x14ac:dyDescent="0.3">
      <c r="P454358" s="83"/>
    </row>
    <row r="454359" spans="16:16" x14ac:dyDescent="0.3">
      <c r="P454359" s="83"/>
    </row>
    <row r="454360" spans="16:16" x14ac:dyDescent="0.3">
      <c r="P454360" s="83"/>
    </row>
    <row r="454361" spans="16:16" x14ac:dyDescent="0.3">
      <c r="P454361" s="83"/>
    </row>
    <row r="454362" spans="16:16" x14ac:dyDescent="0.3">
      <c r="P454362" s="83"/>
    </row>
    <row r="454363" spans="16:16" x14ac:dyDescent="0.3">
      <c r="P454363" s="83"/>
    </row>
    <row r="454364" spans="16:16" x14ac:dyDescent="0.3">
      <c r="P454364" s="83"/>
    </row>
    <row r="454365" spans="16:16" x14ac:dyDescent="0.3">
      <c r="P454365" s="83"/>
    </row>
    <row r="454366" spans="16:16" x14ac:dyDescent="0.3">
      <c r="P454366" s="83"/>
    </row>
    <row r="454367" spans="16:16" x14ac:dyDescent="0.3">
      <c r="P454367" s="83"/>
    </row>
    <row r="454368" spans="16:16" x14ac:dyDescent="0.3">
      <c r="P454368" s="83"/>
    </row>
    <row r="454369" spans="16:16" x14ac:dyDescent="0.3">
      <c r="P454369" s="83"/>
    </row>
    <row r="454370" spans="16:16" x14ac:dyDescent="0.3">
      <c r="P454370" s="83"/>
    </row>
    <row r="454371" spans="16:16" x14ac:dyDescent="0.3">
      <c r="P454371" s="83"/>
    </row>
    <row r="454372" spans="16:16" x14ac:dyDescent="0.3">
      <c r="P454372" s="83"/>
    </row>
    <row r="454373" spans="16:16" x14ac:dyDescent="0.3">
      <c r="P454373" s="83"/>
    </row>
    <row r="454374" spans="16:16" x14ac:dyDescent="0.3">
      <c r="P454374" s="83"/>
    </row>
    <row r="454375" spans="16:16" x14ac:dyDescent="0.3">
      <c r="P454375" s="83"/>
    </row>
    <row r="454376" spans="16:16" x14ac:dyDescent="0.3">
      <c r="P454376" s="83"/>
    </row>
    <row r="454377" spans="16:16" x14ac:dyDescent="0.3">
      <c r="P454377" s="83"/>
    </row>
    <row r="454378" spans="16:16" x14ac:dyDescent="0.3">
      <c r="P454378" s="83"/>
    </row>
    <row r="454379" spans="16:16" x14ac:dyDescent="0.3">
      <c r="P454379" s="83"/>
    </row>
    <row r="454380" spans="16:16" x14ac:dyDescent="0.3">
      <c r="P454380" s="83"/>
    </row>
    <row r="454381" spans="16:16" x14ac:dyDescent="0.3">
      <c r="P454381" s="83"/>
    </row>
    <row r="454382" spans="16:16" x14ac:dyDescent="0.3">
      <c r="P454382" s="83"/>
    </row>
    <row r="454383" spans="16:16" x14ac:dyDescent="0.3">
      <c r="P454383" s="83"/>
    </row>
    <row r="454384" spans="16:16" x14ac:dyDescent="0.3">
      <c r="P454384" s="83"/>
    </row>
    <row r="454385" spans="16:16" x14ac:dyDescent="0.3">
      <c r="P454385" s="83"/>
    </row>
    <row r="454386" spans="16:16" x14ac:dyDescent="0.3">
      <c r="P454386" s="83"/>
    </row>
    <row r="454387" spans="16:16" x14ac:dyDescent="0.3">
      <c r="P454387" s="83"/>
    </row>
    <row r="454388" spans="16:16" x14ac:dyDescent="0.3">
      <c r="P454388" s="83"/>
    </row>
    <row r="454389" spans="16:16" x14ac:dyDescent="0.3">
      <c r="P454389" s="83"/>
    </row>
    <row r="454390" spans="16:16" x14ac:dyDescent="0.3">
      <c r="P454390" s="83"/>
    </row>
    <row r="454391" spans="16:16" x14ac:dyDescent="0.3">
      <c r="P454391" s="83"/>
    </row>
    <row r="454392" spans="16:16" x14ac:dyDescent="0.3">
      <c r="P454392" s="83"/>
    </row>
    <row r="454393" spans="16:16" x14ac:dyDescent="0.3">
      <c r="P454393" s="83"/>
    </row>
    <row r="454394" spans="16:16" x14ac:dyDescent="0.3">
      <c r="P454394" s="83"/>
    </row>
    <row r="454395" spans="16:16" x14ac:dyDescent="0.3">
      <c r="P454395" s="83"/>
    </row>
    <row r="454396" spans="16:16" x14ac:dyDescent="0.3">
      <c r="P454396" s="83"/>
    </row>
    <row r="454397" spans="16:16" x14ac:dyDescent="0.3">
      <c r="P454397" s="83"/>
    </row>
    <row r="454398" spans="16:16" x14ac:dyDescent="0.3">
      <c r="P454398" s="83"/>
    </row>
    <row r="454399" spans="16:16" x14ac:dyDescent="0.3">
      <c r="P454399" s="83"/>
    </row>
    <row r="454400" spans="16:16" x14ac:dyDescent="0.3">
      <c r="P454400" s="83"/>
    </row>
    <row r="454401" spans="16:16" x14ac:dyDescent="0.3">
      <c r="P454401" s="83"/>
    </row>
    <row r="454402" spans="16:16" x14ac:dyDescent="0.3">
      <c r="P454402" s="83"/>
    </row>
    <row r="454403" spans="16:16" x14ac:dyDescent="0.3">
      <c r="P454403" s="83"/>
    </row>
    <row r="454404" spans="16:16" x14ac:dyDescent="0.3">
      <c r="P454404" s="83"/>
    </row>
    <row r="454405" spans="16:16" x14ac:dyDescent="0.3">
      <c r="P454405" s="83"/>
    </row>
    <row r="454406" spans="16:16" x14ac:dyDescent="0.3">
      <c r="P454406" s="83"/>
    </row>
    <row r="454407" spans="16:16" x14ac:dyDescent="0.3">
      <c r="P454407" s="83"/>
    </row>
    <row r="454408" spans="16:16" x14ac:dyDescent="0.3">
      <c r="P454408" s="83"/>
    </row>
    <row r="454409" spans="16:16" x14ac:dyDescent="0.3">
      <c r="P454409" s="83"/>
    </row>
    <row r="454410" spans="16:16" x14ac:dyDescent="0.3">
      <c r="P454410" s="83"/>
    </row>
    <row r="454411" spans="16:16" x14ac:dyDescent="0.3">
      <c r="P454411" s="83"/>
    </row>
    <row r="454412" spans="16:16" x14ac:dyDescent="0.3">
      <c r="P454412" s="83"/>
    </row>
    <row r="454413" spans="16:16" x14ac:dyDescent="0.3">
      <c r="P454413" s="83"/>
    </row>
    <row r="454414" spans="16:16" x14ac:dyDescent="0.3">
      <c r="P454414" s="83"/>
    </row>
    <row r="454415" spans="16:16" x14ac:dyDescent="0.3">
      <c r="P454415" s="83"/>
    </row>
    <row r="454416" spans="16:16" x14ac:dyDescent="0.3">
      <c r="P454416" s="83"/>
    </row>
    <row r="454417" spans="16:16" x14ac:dyDescent="0.3">
      <c r="P454417" s="83"/>
    </row>
    <row r="454418" spans="16:16" x14ac:dyDescent="0.3">
      <c r="P454418" s="83"/>
    </row>
    <row r="454419" spans="16:16" x14ac:dyDescent="0.3">
      <c r="P454419" s="83"/>
    </row>
    <row r="454420" spans="16:16" x14ac:dyDescent="0.3">
      <c r="P454420" s="83"/>
    </row>
    <row r="454421" spans="16:16" x14ac:dyDescent="0.3">
      <c r="P454421" s="83"/>
    </row>
    <row r="454422" spans="16:16" x14ac:dyDescent="0.3">
      <c r="P454422" s="83"/>
    </row>
    <row r="454423" spans="16:16" x14ac:dyDescent="0.3">
      <c r="P454423" s="83"/>
    </row>
    <row r="454424" spans="16:16" x14ac:dyDescent="0.3">
      <c r="P454424" s="83"/>
    </row>
    <row r="454425" spans="16:16" x14ac:dyDescent="0.3">
      <c r="P454425" s="83"/>
    </row>
    <row r="454426" spans="16:16" x14ac:dyDescent="0.3">
      <c r="P454426" s="83"/>
    </row>
    <row r="454427" spans="16:16" x14ac:dyDescent="0.3">
      <c r="P454427" s="83"/>
    </row>
    <row r="454428" spans="16:16" x14ac:dyDescent="0.3">
      <c r="P454428" s="83"/>
    </row>
    <row r="454429" spans="16:16" x14ac:dyDescent="0.3">
      <c r="P454429" s="83"/>
    </row>
    <row r="454430" spans="16:16" x14ac:dyDescent="0.3">
      <c r="P454430" s="83"/>
    </row>
    <row r="454431" spans="16:16" x14ac:dyDescent="0.3">
      <c r="P454431" s="83"/>
    </row>
    <row r="454432" spans="16:16" x14ac:dyDescent="0.3">
      <c r="P454432" s="83"/>
    </row>
    <row r="454433" spans="16:16" x14ac:dyDescent="0.3">
      <c r="P454433" s="83"/>
    </row>
    <row r="454434" spans="16:16" x14ac:dyDescent="0.3">
      <c r="P454434" s="83"/>
    </row>
    <row r="454435" spans="16:16" x14ac:dyDescent="0.3">
      <c r="P454435" s="83"/>
    </row>
    <row r="454436" spans="16:16" x14ac:dyDescent="0.3">
      <c r="P454436" s="83"/>
    </row>
    <row r="454437" spans="16:16" x14ac:dyDescent="0.3">
      <c r="P454437" s="83"/>
    </row>
    <row r="454438" spans="16:16" x14ac:dyDescent="0.3">
      <c r="P454438" s="83"/>
    </row>
    <row r="454439" spans="16:16" x14ac:dyDescent="0.3">
      <c r="P454439" s="83"/>
    </row>
    <row r="454440" spans="16:16" x14ac:dyDescent="0.3">
      <c r="P454440" s="83"/>
    </row>
    <row r="454441" spans="16:16" x14ac:dyDescent="0.3">
      <c r="P454441" s="83"/>
    </row>
    <row r="454442" spans="16:16" x14ac:dyDescent="0.3">
      <c r="P454442" s="83"/>
    </row>
    <row r="454443" spans="16:16" x14ac:dyDescent="0.3">
      <c r="P454443" s="83"/>
    </row>
    <row r="454444" spans="16:16" x14ac:dyDescent="0.3">
      <c r="P454444" s="83"/>
    </row>
    <row r="454445" spans="16:16" x14ac:dyDescent="0.3">
      <c r="P454445" s="83"/>
    </row>
    <row r="454446" spans="16:16" x14ac:dyDescent="0.3">
      <c r="P454446" s="83"/>
    </row>
    <row r="454447" spans="16:16" x14ac:dyDescent="0.3">
      <c r="P454447" s="83"/>
    </row>
    <row r="454448" spans="16:16" x14ac:dyDescent="0.3">
      <c r="P454448" s="83"/>
    </row>
    <row r="454449" spans="16:16" x14ac:dyDescent="0.3">
      <c r="P454449" s="83"/>
    </row>
    <row r="454450" spans="16:16" x14ac:dyDescent="0.3">
      <c r="P454450" s="83"/>
    </row>
    <row r="454451" spans="16:16" x14ac:dyDescent="0.3">
      <c r="P454451" s="83"/>
    </row>
    <row r="454452" spans="16:16" x14ac:dyDescent="0.3">
      <c r="P454452" s="83"/>
    </row>
    <row r="454453" spans="16:16" x14ac:dyDescent="0.3">
      <c r="P454453" s="83"/>
    </row>
    <row r="454454" spans="16:16" x14ac:dyDescent="0.3">
      <c r="P454454" s="83"/>
    </row>
    <row r="454455" spans="16:16" x14ac:dyDescent="0.3">
      <c r="P454455" s="83"/>
    </row>
    <row r="454456" spans="16:16" x14ac:dyDescent="0.3">
      <c r="P454456" s="83"/>
    </row>
    <row r="454457" spans="16:16" x14ac:dyDescent="0.3">
      <c r="P454457" s="83"/>
    </row>
    <row r="454458" spans="16:16" x14ac:dyDescent="0.3">
      <c r="P454458" s="83"/>
    </row>
    <row r="454459" spans="16:16" x14ac:dyDescent="0.3">
      <c r="P454459" s="83"/>
    </row>
    <row r="454460" spans="16:16" x14ac:dyDescent="0.3">
      <c r="P454460" s="83"/>
    </row>
    <row r="454461" spans="16:16" x14ac:dyDescent="0.3">
      <c r="P454461" s="83"/>
    </row>
    <row r="454462" spans="16:16" x14ac:dyDescent="0.3">
      <c r="P454462" s="83"/>
    </row>
    <row r="454463" spans="16:16" x14ac:dyDescent="0.3">
      <c r="P454463" s="83"/>
    </row>
    <row r="454464" spans="16:16" x14ac:dyDescent="0.3">
      <c r="P454464" s="83"/>
    </row>
    <row r="454465" spans="16:16" x14ac:dyDescent="0.3">
      <c r="P454465" s="83"/>
    </row>
    <row r="454466" spans="16:16" x14ac:dyDescent="0.3">
      <c r="P454466" s="83"/>
    </row>
    <row r="454467" spans="16:16" x14ac:dyDescent="0.3">
      <c r="P454467" s="83"/>
    </row>
    <row r="454468" spans="16:16" x14ac:dyDescent="0.3">
      <c r="P454468" s="83"/>
    </row>
    <row r="454469" spans="16:16" x14ac:dyDescent="0.3">
      <c r="P454469" s="83"/>
    </row>
    <row r="454470" spans="16:16" x14ac:dyDescent="0.3">
      <c r="P454470" s="83"/>
    </row>
    <row r="454471" spans="16:16" x14ac:dyDescent="0.3">
      <c r="P454471" s="83"/>
    </row>
    <row r="454472" spans="16:16" x14ac:dyDescent="0.3">
      <c r="P454472" s="83"/>
    </row>
    <row r="454473" spans="16:16" x14ac:dyDescent="0.3">
      <c r="P454473" s="83"/>
    </row>
    <row r="454474" spans="16:16" x14ac:dyDescent="0.3">
      <c r="P454474" s="83"/>
    </row>
    <row r="454475" spans="16:16" x14ac:dyDescent="0.3">
      <c r="P454475" s="83"/>
    </row>
    <row r="454476" spans="16:16" x14ac:dyDescent="0.3">
      <c r="P454476" s="83"/>
    </row>
    <row r="454477" spans="16:16" x14ac:dyDescent="0.3">
      <c r="P454477" s="83"/>
    </row>
    <row r="454478" spans="16:16" x14ac:dyDescent="0.3">
      <c r="P454478" s="83"/>
    </row>
    <row r="454479" spans="16:16" x14ac:dyDescent="0.3">
      <c r="P454479" s="83"/>
    </row>
    <row r="454480" spans="16:16" x14ac:dyDescent="0.3">
      <c r="P454480" s="83"/>
    </row>
    <row r="454481" spans="16:16" x14ac:dyDescent="0.3">
      <c r="P454481" s="83"/>
    </row>
    <row r="454482" spans="16:16" x14ac:dyDescent="0.3">
      <c r="P454482" s="83"/>
    </row>
    <row r="454483" spans="16:16" x14ac:dyDescent="0.3">
      <c r="P454483" s="83"/>
    </row>
    <row r="454484" spans="16:16" x14ac:dyDescent="0.3">
      <c r="P454484" s="83"/>
    </row>
    <row r="454485" spans="16:16" x14ac:dyDescent="0.3">
      <c r="P454485" s="83"/>
    </row>
    <row r="454486" spans="16:16" x14ac:dyDescent="0.3">
      <c r="P454486" s="83"/>
    </row>
    <row r="454487" spans="16:16" x14ac:dyDescent="0.3">
      <c r="P454487" s="83"/>
    </row>
    <row r="454488" spans="16:16" x14ac:dyDescent="0.3">
      <c r="P454488" s="83"/>
    </row>
    <row r="454489" spans="16:16" x14ac:dyDescent="0.3">
      <c r="P454489" s="83"/>
    </row>
    <row r="454490" spans="16:16" x14ac:dyDescent="0.3">
      <c r="P454490" s="83"/>
    </row>
    <row r="454491" spans="16:16" x14ac:dyDescent="0.3">
      <c r="P454491" s="83"/>
    </row>
    <row r="454492" spans="16:16" x14ac:dyDescent="0.3">
      <c r="P454492" s="83"/>
    </row>
    <row r="454493" spans="16:16" x14ac:dyDescent="0.3">
      <c r="P454493" s="83"/>
    </row>
    <row r="454494" spans="16:16" x14ac:dyDescent="0.3">
      <c r="P454494" s="83"/>
    </row>
    <row r="454495" spans="16:16" x14ac:dyDescent="0.3">
      <c r="P454495" s="83"/>
    </row>
    <row r="454496" spans="16:16" x14ac:dyDescent="0.3">
      <c r="P454496" s="83"/>
    </row>
    <row r="454497" spans="16:16" x14ac:dyDescent="0.3">
      <c r="P454497" s="83"/>
    </row>
    <row r="454498" spans="16:16" x14ac:dyDescent="0.3">
      <c r="P454498" s="83"/>
    </row>
    <row r="454499" spans="16:16" x14ac:dyDescent="0.3">
      <c r="P454499" s="83"/>
    </row>
    <row r="454500" spans="16:16" x14ac:dyDescent="0.3">
      <c r="P454500" s="83"/>
    </row>
    <row r="454501" spans="16:16" x14ac:dyDescent="0.3">
      <c r="P454501" s="83"/>
    </row>
    <row r="454502" spans="16:16" x14ac:dyDescent="0.3">
      <c r="P454502" s="83"/>
    </row>
    <row r="454503" spans="16:16" x14ac:dyDescent="0.3">
      <c r="P454503" s="83"/>
    </row>
    <row r="454504" spans="16:16" x14ac:dyDescent="0.3">
      <c r="P454504" s="83"/>
    </row>
    <row r="454505" spans="16:16" x14ac:dyDescent="0.3">
      <c r="P454505" s="83"/>
    </row>
    <row r="454506" spans="16:16" x14ac:dyDescent="0.3">
      <c r="P454506" s="83"/>
    </row>
    <row r="454507" spans="16:16" x14ac:dyDescent="0.3">
      <c r="P454507" s="83"/>
    </row>
    <row r="454508" spans="16:16" x14ac:dyDescent="0.3">
      <c r="P454508" s="83"/>
    </row>
    <row r="454509" spans="16:16" x14ac:dyDescent="0.3">
      <c r="P454509" s="83"/>
    </row>
    <row r="454510" spans="16:16" x14ac:dyDescent="0.3">
      <c r="P454510" s="83"/>
    </row>
    <row r="454511" spans="16:16" x14ac:dyDescent="0.3">
      <c r="P454511" s="83"/>
    </row>
    <row r="454512" spans="16:16" x14ac:dyDescent="0.3">
      <c r="P454512" s="83"/>
    </row>
    <row r="454513" spans="16:16" x14ac:dyDescent="0.3">
      <c r="P454513" s="83"/>
    </row>
    <row r="454514" spans="16:16" x14ac:dyDescent="0.3">
      <c r="P454514" s="83"/>
    </row>
    <row r="454515" spans="16:16" x14ac:dyDescent="0.3">
      <c r="P454515" s="83"/>
    </row>
    <row r="454516" spans="16:16" x14ac:dyDescent="0.3">
      <c r="P454516" s="83"/>
    </row>
    <row r="454517" spans="16:16" x14ac:dyDescent="0.3">
      <c r="P454517" s="83"/>
    </row>
    <row r="454518" spans="16:16" x14ac:dyDescent="0.3">
      <c r="P454518" s="83"/>
    </row>
    <row r="454519" spans="16:16" x14ac:dyDescent="0.3">
      <c r="P454519" s="83"/>
    </row>
    <row r="454520" spans="16:16" x14ac:dyDescent="0.3">
      <c r="P454520" s="83"/>
    </row>
    <row r="454521" spans="16:16" x14ac:dyDescent="0.3">
      <c r="P454521" s="83"/>
    </row>
    <row r="454522" spans="16:16" x14ac:dyDescent="0.3">
      <c r="P454522" s="83"/>
    </row>
    <row r="454523" spans="16:16" x14ac:dyDescent="0.3">
      <c r="P454523" s="83"/>
    </row>
    <row r="454524" spans="16:16" x14ac:dyDescent="0.3">
      <c r="P454524" s="83"/>
    </row>
    <row r="454525" spans="16:16" x14ac:dyDescent="0.3">
      <c r="P454525" s="83"/>
    </row>
    <row r="454526" spans="16:16" x14ac:dyDescent="0.3">
      <c r="P454526" s="83"/>
    </row>
    <row r="454527" spans="16:16" x14ac:dyDescent="0.3">
      <c r="P454527" s="83"/>
    </row>
    <row r="454528" spans="16:16" x14ac:dyDescent="0.3">
      <c r="P454528" s="83"/>
    </row>
    <row r="454529" spans="16:16" x14ac:dyDescent="0.3">
      <c r="P454529" s="83"/>
    </row>
    <row r="454530" spans="16:16" x14ac:dyDescent="0.3">
      <c r="P454530" s="83"/>
    </row>
    <row r="454531" spans="16:16" x14ac:dyDescent="0.3">
      <c r="P454531" s="83"/>
    </row>
    <row r="454532" spans="16:16" x14ac:dyDescent="0.3">
      <c r="P454532" s="83"/>
    </row>
    <row r="454533" spans="16:16" x14ac:dyDescent="0.3">
      <c r="P454533" s="83"/>
    </row>
    <row r="454534" spans="16:16" x14ac:dyDescent="0.3">
      <c r="P454534" s="83"/>
    </row>
    <row r="454535" spans="16:16" x14ac:dyDescent="0.3">
      <c r="P454535" s="83"/>
    </row>
    <row r="454536" spans="16:16" x14ac:dyDescent="0.3">
      <c r="P454536" s="83"/>
    </row>
    <row r="454537" spans="16:16" x14ac:dyDescent="0.3">
      <c r="P454537" s="83"/>
    </row>
    <row r="454538" spans="16:16" x14ac:dyDescent="0.3">
      <c r="P454538" s="83"/>
    </row>
    <row r="454539" spans="16:16" x14ac:dyDescent="0.3">
      <c r="P454539" s="83"/>
    </row>
    <row r="454540" spans="16:16" x14ac:dyDescent="0.3">
      <c r="P454540" s="83"/>
    </row>
    <row r="454541" spans="16:16" x14ac:dyDescent="0.3">
      <c r="P454541" s="83"/>
    </row>
    <row r="454542" spans="16:16" x14ac:dyDescent="0.3">
      <c r="P454542" s="83"/>
    </row>
    <row r="454543" spans="16:16" x14ac:dyDescent="0.3">
      <c r="P454543" s="83"/>
    </row>
    <row r="454544" spans="16:16" x14ac:dyDescent="0.3">
      <c r="P454544" s="83"/>
    </row>
    <row r="454545" spans="16:16" x14ac:dyDescent="0.3">
      <c r="P454545" s="83"/>
    </row>
    <row r="454546" spans="16:16" x14ac:dyDescent="0.3">
      <c r="P454546" s="83"/>
    </row>
    <row r="454547" spans="16:16" x14ac:dyDescent="0.3">
      <c r="P454547" s="83"/>
    </row>
    <row r="454548" spans="16:16" x14ac:dyDescent="0.3">
      <c r="P454548" s="83"/>
    </row>
    <row r="454549" spans="16:16" x14ac:dyDescent="0.3">
      <c r="P454549" s="83"/>
    </row>
    <row r="454550" spans="16:16" x14ac:dyDescent="0.3">
      <c r="P454550" s="83"/>
    </row>
    <row r="454551" spans="16:16" x14ac:dyDescent="0.3">
      <c r="P454551" s="83"/>
    </row>
    <row r="454552" spans="16:16" x14ac:dyDescent="0.3">
      <c r="P454552" s="83"/>
    </row>
    <row r="454553" spans="16:16" x14ac:dyDescent="0.3">
      <c r="P454553" s="83"/>
    </row>
    <row r="454554" spans="16:16" x14ac:dyDescent="0.3">
      <c r="P454554" s="83"/>
    </row>
    <row r="454555" spans="16:16" x14ac:dyDescent="0.3">
      <c r="P454555" s="83"/>
    </row>
    <row r="454556" spans="16:16" x14ac:dyDescent="0.3">
      <c r="P454556" s="83"/>
    </row>
    <row r="454557" spans="16:16" x14ac:dyDescent="0.3">
      <c r="P454557" s="83"/>
    </row>
    <row r="454558" spans="16:16" x14ac:dyDescent="0.3">
      <c r="P454558" s="83"/>
    </row>
    <row r="454559" spans="16:16" x14ac:dyDescent="0.3">
      <c r="P454559" s="83"/>
    </row>
    <row r="454560" spans="16:16" x14ac:dyDescent="0.3">
      <c r="P454560" s="83"/>
    </row>
    <row r="454561" spans="16:16" x14ac:dyDescent="0.3">
      <c r="P454561" s="83"/>
    </row>
    <row r="454562" spans="16:16" x14ac:dyDescent="0.3">
      <c r="P454562" s="83"/>
    </row>
    <row r="454563" spans="16:16" x14ac:dyDescent="0.3">
      <c r="P454563" s="83"/>
    </row>
    <row r="454564" spans="16:16" x14ac:dyDescent="0.3">
      <c r="P454564" s="83"/>
    </row>
    <row r="454565" spans="16:16" x14ac:dyDescent="0.3">
      <c r="P454565" s="83"/>
    </row>
    <row r="454566" spans="16:16" x14ac:dyDescent="0.3">
      <c r="P454566" s="83"/>
    </row>
    <row r="454567" spans="16:16" x14ac:dyDescent="0.3">
      <c r="P454567" s="83"/>
    </row>
    <row r="454568" spans="16:16" x14ac:dyDescent="0.3">
      <c r="P454568" s="83"/>
    </row>
    <row r="454569" spans="16:16" x14ac:dyDescent="0.3">
      <c r="P454569" s="83"/>
    </row>
    <row r="454570" spans="16:16" x14ac:dyDescent="0.3">
      <c r="P454570" s="83"/>
    </row>
    <row r="454571" spans="16:16" x14ac:dyDescent="0.3">
      <c r="P454571" s="83"/>
    </row>
    <row r="454572" spans="16:16" x14ac:dyDescent="0.3">
      <c r="P454572" s="83"/>
    </row>
    <row r="454573" spans="16:16" x14ac:dyDescent="0.3">
      <c r="P454573" s="83"/>
    </row>
    <row r="454574" spans="16:16" x14ac:dyDescent="0.3">
      <c r="P454574" s="83"/>
    </row>
    <row r="454575" spans="16:16" x14ac:dyDescent="0.3">
      <c r="P454575" s="83"/>
    </row>
    <row r="454576" spans="16:16" x14ac:dyDescent="0.3">
      <c r="P454576" s="83"/>
    </row>
    <row r="454577" spans="16:16" x14ac:dyDescent="0.3">
      <c r="P454577" s="83"/>
    </row>
    <row r="454578" spans="16:16" x14ac:dyDescent="0.3">
      <c r="P454578" s="83"/>
    </row>
    <row r="454579" spans="16:16" x14ac:dyDescent="0.3">
      <c r="P454579" s="83"/>
    </row>
    <row r="454580" spans="16:16" x14ac:dyDescent="0.3">
      <c r="P454580" s="83"/>
    </row>
    <row r="454581" spans="16:16" x14ac:dyDescent="0.3">
      <c r="P454581" s="83"/>
    </row>
    <row r="454582" spans="16:16" x14ac:dyDescent="0.3">
      <c r="P454582" s="83"/>
    </row>
    <row r="454583" spans="16:16" x14ac:dyDescent="0.3">
      <c r="P454583" s="83"/>
    </row>
    <row r="454584" spans="16:16" x14ac:dyDescent="0.3">
      <c r="P454584" s="83"/>
    </row>
    <row r="454585" spans="16:16" x14ac:dyDescent="0.3">
      <c r="P454585" s="83"/>
    </row>
    <row r="454586" spans="16:16" x14ac:dyDescent="0.3">
      <c r="P454586" s="83"/>
    </row>
    <row r="454587" spans="16:16" x14ac:dyDescent="0.3">
      <c r="P454587" s="83"/>
    </row>
    <row r="454588" spans="16:16" x14ac:dyDescent="0.3">
      <c r="P454588" s="83"/>
    </row>
    <row r="454589" spans="16:16" x14ac:dyDescent="0.3">
      <c r="P454589" s="83"/>
    </row>
    <row r="454590" spans="16:16" x14ac:dyDescent="0.3">
      <c r="P454590" s="83"/>
    </row>
    <row r="454591" spans="16:16" x14ac:dyDescent="0.3">
      <c r="P454591" s="83"/>
    </row>
    <row r="454592" spans="16:16" x14ac:dyDescent="0.3">
      <c r="P454592" s="83"/>
    </row>
    <row r="454593" spans="16:16" x14ac:dyDescent="0.3">
      <c r="P454593" s="83"/>
    </row>
    <row r="454594" spans="16:16" x14ac:dyDescent="0.3">
      <c r="P454594" s="83"/>
    </row>
    <row r="454595" spans="16:16" x14ac:dyDescent="0.3">
      <c r="P454595" s="83"/>
    </row>
    <row r="454596" spans="16:16" x14ac:dyDescent="0.3">
      <c r="P454596" s="83"/>
    </row>
    <row r="454597" spans="16:16" x14ac:dyDescent="0.3">
      <c r="P454597" s="83"/>
    </row>
    <row r="454598" spans="16:16" x14ac:dyDescent="0.3">
      <c r="P454598" s="83"/>
    </row>
    <row r="454599" spans="16:16" x14ac:dyDescent="0.3">
      <c r="P454599" s="83"/>
    </row>
    <row r="454600" spans="16:16" x14ac:dyDescent="0.3">
      <c r="P454600" s="83"/>
    </row>
    <row r="454601" spans="16:16" x14ac:dyDescent="0.3">
      <c r="P454601" s="83"/>
    </row>
    <row r="454602" spans="16:16" x14ac:dyDescent="0.3">
      <c r="P454602" s="83"/>
    </row>
    <row r="454603" spans="16:16" x14ac:dyDescent="0.3">
      <c r="P454603" s="83"/>
    </row>
    <row r="454604" spans="16:16" x14ac:dyDescent="0.3">
      <c r="P454604" s="83"/>
    </row>
    <row r="454605" spans="16:16" x14ac:dyDescent="0.3">
      <c r="P454605" s="83"/>
    </row>
    <row r="454606" spans="16:16" x14ac:dyDescent="0.3">
      <c r="P454606" s="83"/>
    </row>
    <row r="454607" spans="16:16" x14ac:dyDescent="0.3">
      <c r="P454607" s="83"/>
    </row>
    <row r="454608" spans="16:16" x14ac:dyDescent="0.3">
      <c r="P454608" s="83"/>
    </row>
    <row r="454609" spans="16:16" x14ac:dyDescent="0.3">
      <c r="P454609" s="83"/>
    </row>
    <row r="454610" spans="16:16" x14ac:dyDescent="0.3">
      <c r="P454610" s="83"/>
    </row>
    <row r="454611" spans="16:16" x14ac:dyDescent="0.3">
      <c r="P454611" s="83"/>
    </row>
    <row r="454612" spans="16:16" x14ac:dyDescent="0.3">
      <c r="P454612" s="83"/>
    </row>
    <row r="454613" spans="16:16" x14ac:dyDescent="0.3">
      <c r="P454613" s="83"/>
    </row>
    <row r="454614" spans="16:16" x14ac:dyDescent="0.3">
      <c r="P454614" s="83"/>
    </row>
    <row r="454615" spans="16:16" x14ac:dyDescent="0.3">
      <c r="P454615" s="83"/>
    </row>
    <row r="454616" spans="16:16" x14ac:dyDescent="0.3">
      <c r="P454616" s="83"/>
    </row>
    <row r="454617" spans="16:16" x14ac:dyDescent="0.3">
      <c r="P454617" s="83"/>
    </row>
    <row r="454618" spans="16:16" x14ac:dyDescent="0.3">
      <c r="P454618" s="83"/>
    </row>
    <row r="454619" spans="16:16" x14ac:dyDescent="0.3">
      <c r="P454619" s="83"/>
    </row>
    <row r="454620" spans="16:16" x14ac:dyDescent="0.3">
      <c r="P454620" s="83"/>
    </row>
    <row r="454621" spans="16:16" x14ac:dyDescent="0.3">
      <c r="P454621" s="83"/>
    </row>
    <row r="454622" spans="16:16" x14ac:dyDescent="0.3">
      <c r="P454622" s="83"/>
    </row>
    <row r="454623" spans="16:16" x14ac:dyDescent="0.3">
      <c r="P454623" s="83"/>
    </row>
    <row r="454624" spans="16:16" x14ac:dyDescent="0.3">
      <c r="P454624" s="83"/>
    </row>
    <row r="454625" spans="16:16" x14ac:dyDescent="0.3">
      <c r="P454625" s="83"/>
    </row>
    <row r="454626" spans="16:16" x14ac:dyDescent="0.3">
      <c r="P454626" s="83"/>
    </row>
    <row r="454627" spans="16:16" x14ac:dyDescent="0.3">
      <c r="P454627" s="83"/>
    </row>
    <row r="454628" spans="16:16" x14ac:dyDescent="0.3">
      <c r="P454628" s="83"/>
    </row>
    <row r="454629" spans="16:16" x14ac:dyDescent="0.3">
      <c r="P454629" s="83"/>
    </row>
    <row r="454630" spans="16:16" x14ac:dyDescent="0.3">
      <c r="P454630" s="83"/>
    </row>
    <row r="454631" spans="16:16" x14ac:dyDescent="0.3">
      <c r="P454631" s="83"/>
    </row>
    <row r="454632" spans="16:16" x14ac:dyDescent="0.3">
      <c r="P454632" s="83"/>
    </row>
    <row r="454633" spans="16:16" x14ac:dyDescent="0.3">
      <c r="P454633" s="83"/>
    </row>
    <row r="454634" spans="16:16" x14ac:dyDescent="0.3">
      <c r="P454634" s="83"/>
    </row>
    <row r="454635" spans="16:16" x14ac:dyDescent="0.3">
      <c r="P454635" s="83"/>
    </row>
    <row r="454636" spans="16:16" x14ac:dyDescent="0.3">
      <c r="P454636" s="83"/>
    </row>
    <row r="454637" spans="16:16" x14ac:dyDescent="0.3">
      <c r="P454637" s="83"/>
    </row>
    <row r="454638" spans="16:16" x14ac:dyDescent="0.3">
      <c r="P454638" s="83"/>
    </row>
    <row r="454639" spans="16:16" x14ac:dyDescent="0.3">
      <c r="P454639" s="83"/>
    </row>
    <row r="454640" spans="16:16" x14ac:dyDescent="0.3">
      <c r="P454640" s="83"/>
    </row>
    <row r="454641" spans="16:16" x14ac:dyDescent="0.3">
      <c r="P454641" s="83"/>
    </row>
    <row r="454642" spans="16:16" x14ac:dyDescent="0.3">
      <c r="P454642" s="83"/>
    </row>
    <row r="454643" spans="16:16" x14ac:dyDescent="0.3">
      <c r="P454643" s="83"/>
    </row>
    <row r="454644" spans="16:16" x14ac:dyDescent="0.3">
      <c r="P454644" s="83"/>
    </row>
    <row r="454645" spans="16:16" x14ac:dyDescent="0.3">
      <c r="P454645" s="83"/>
    </row>
    <row r="454646" spans="16:16" x14ac:dyDescent="0.3">
      <c r="P454646" s="83"/>
    </row>
    <row r="454647" spans="16:16" x14ac:dyDescent="0.3">
      <c r="P454647" s="83"/>
    </row>
    <row r="454648" spans="16:16" x14ac:dyDescent="0.3">
      <c r="P454648" s="83"/>
    </row>
    <row r="454649" spans="16:16" x14ac:dyDescent="0.3">
      <c r="P454649" s="83"/>
    </row>
    <row r="454650" spans="16:16" x14ac:dyDescent="0.3">
      <c r="P454650" s="83"/>
    </row>
    <row r="454651" spans="16:16" x14ac:dyDescent="0.3">
      <c r="P454651" s="83"/>
    </row>
    <row r="454652" spans="16:16" x14ac:dyDescent="0.3">
      <c r="P454652" s="83"/>
    </row>
    <row r="454653" spans="16:16" x14ac:dyDescent="0.3">
      <c r="P454653" s="83"/>
    </row>
    <row r="454654" spans="16:16" x14ac:dyDescent="0.3">
      <c r="P454654" s="83"/>
    </row>
    <row r="454655" spans="16:16" x14ac:dyDescent="0.3">
      <c r="P454655" s="83"/>
    </row>
    <row r="454656" spans="16:16" x14ac:dyDescent="0.3">
      <c r="P454656" s="83"/>
    </row>
    <row r="454657" spans="16:16" x14ac:dyDescent="0.3">
      <c r="P454657" s="83"/>
    </row>
    <row r="454658" spans="16:16" x14ac:dyDescent="0.3">
      <c r="P454658" s="83"/>
    </row>
    <row r="454659" spans="16:16" x14ac:dyDescent="0.3">
      <c r="P454659" s="83"/>
    </row>
    <row r="454660" spans="16:16" x14ac:dyDescent="0.3">
      <c r="P454660" s="83"/>
    </row>
    <row r="454661" spans="16:16" x14ac:dyDescent="0.3">
      <c r="P454661" s="83"/>
    </row>
    <row r="454662" spans="16:16" x14ac:dyDescent="0.3">
      <c r="P454662" s="83"/>
    </row>
    <row r="454663" spans="16:16" x14ac:dyDescent="0.3">
      <c r="P454663" s="83"/>
    </row>
    <row r="454664" spans="16:16" x14ac:dyDescent="0.3">
      <c r="P454664" s="83"/>
    </row>
    <row r="454665" spans="16:16" x14ac:dyDescent="0.3">
      <c r="P454665" s="83"/>
    </row>
    <row r="454666" spans="16:16" x14ac:dyDescent="0.3">
      <c r="P454666" s="83"/>
    </row>
    <row r="454667" spans="16:16" x14ac:dyDescent="0.3">
      <c r="P454667" s="83"/>
    </row>
    <row r="454668" spans="16:16" x14ac:dyDescent="0.3">
      <c r="P454668" s="83"/>
    </row>
    <row r="454669" spans="16:16" x14ac:dyDescent="0.3">
      <c r="P454669" s="83"/>
    </row>
    <row r="454670" spans="16:16" x14ac:dyDescent="0.3">
      <c r="P454670" s="83"/>
    </row>
    <row r="454671" spans="16:16" x14ac:dyDescent="0.3">
      <c r="P454671" s="83"/>
    </row>
    <row r="454672" spans="16:16" x14ac:dyDescent="0.3">
      <c r="P454672" s="83"/>
    </row>
    <row r="454673" spans="16:16" x14ac:dyDescent="0.3">
      <c r="P454673" s="83"/>
    </row>
    <row r="454674" spans="16:16" x14ac:dyDescent="0.3">
      <c r="P454674" s="83"/>
    </row>
    <row r="454675" spans="16:16" x14ac:dyDescent="0.3">
      <c r="P454675" s="83"/>
    </row>
    <row r="454676" spans="16:16" x14ac:dyDescent="0.3">
      <c r="P454676" s="83"/>
    </row>
    <row r="454677" spans="16:16" x14ac:dyDescent="0.3">
      <c r="P454677" s="83"/>
    </row>
    <row r="454678" spans="16:16" x14ac:dyDescent="0.3">
      <c r="P454678" s="83"/>
    </row>
    <row r="454679" spans="16:16" x14ac:dyDescent="0.3">
      <c r="P454679" s="83"/>
    </row>
    <row r="454680" spans="16:16" x14ac:dyDescent="0.3">
      <c r="P454680" s="83"/>
    </row>
    <row r="454681" spans="16:16" x14ac:dyDescent="0.3">
      <c r="P454681" s="83"/>
    </row>
    <row r="454682" spans="16:16" x14ac:dyDescent="0.3">
      <c r="P454682" s="83"/>
    </row>
    <row r="454683" spans="16:16" x14ac:dyDescent="0.3">
      <c r="P454683" s="83"/>
    </row>
    <row r="454684" spans="16:16" x14ac:dyDescent="0.3">
      <c r="P454684" s="83"/>
    </row>
    <row r="454685" spans="16:16" x14ac:dyDescent="0.3">
      <c r="P454685" s="83"/>
    </row>
    <row r="454686" spans="16:16" x14ac:dyDescent="0.3">
      <c r="P454686" s="83"/>
    </row>
    <row r="454687" spans="16:16" x14ac:dyDescent="0.3">
      <c r="P454687" s="83"/>
    </row>
    <row r="454688" spans="16:16" x14ac:dyDescent="0.3">
      <c r="P454688" s="83"/>
    </row>
    <row r="454689" spans="16:16" x14ac:dyDescent="0.3">
      <c r="P454689" s="83"/>
    </row>
    <row r="454690" spans="16:16" x14ac:dyDescent="0.3">
      <c r="P454690" s="83"/>
    </row>
    <row r="454691" spans="16:16" x14ac:dyDescent="0.3">
      <c r="P454691" s="83"/>
    </row>
    <row r="454692" spans="16:16" x14ac:dyDescent="0.3">
      <c r="P454692" s="83"/>
    </row>
    <row r="454693" spans="16:16" x14ac:dyDescent="0.3">
      <c r="P454693" s="83"/>
    </row>
    <row r="454694" spans="16:16" x14ac:dyDescent="0.3">
      <c r="P454694" s="83"/>
    </row>
    <row r="454695" spans="16:16" x14ac:dyDescent="0.3">
      <c r="P454695" s="83"/>
    </row>
    <row r="454696" spans="16:16" x14ac:dyDescent="0.3">
      <c r="P454696" s="83"/>
    </row>
    <row r="454697" spans="16:16" x14ac:dyDescent="0.3">
      <c r="P454697" s="83"/>
    </row>
    <row r="454698" spans="16:16" x14ac:dyDescent="0.3">
      <c r="P454698" s="83"/>
    </row>
    <row r="454699" spans="16:16" x14ac:dyDescent="0.3">
      <c r="P454699" s="83"/>
    </row>
    <row r="454700" spans="16:16" x14ac:dyDescent="0.3">
      <c r="P454700" s="83"/>
    </row>
    <row r="454701" spans="16:16" x14ac:dyDescent="0.3">
      <c r="P454701" s="83"/>
    </row>
    <row r="454702" spans="16:16" x14ac:dyDescent="0.3">
      <c r="P454702" s="83"/>
    </row>
    <row r="454703" spans="16:16" x14ac:dyDescent="0.3">
      <c r="P454703" s="83"/>
    </row>
    <row r="454704" spans="16:16" x14ac:dyDescent="0.3">
      <c r="P454704" s="83"/>
    </row>
    <row r="454705" spans="16:16" x14ac:dyDescent="0.3">
      <c r="P454705" s="83"/>
    </row>
    <row r="454706" spans="16:16" x14ac:dyDescent="0.3">
      <c r="P454706" s="83"/>
    </row>
    <row r="454707" spans="16:16" x14ac:dyDescent="0.3">
      <c r="P454707" s="83"/>
    </row>
    <row r="454708" spans="16:16" x14ac:dyDescent="0.3">
      <c r="P454708" s="83"/>
    </row>
    <row r="454709" spans="16:16" x14ac:dyDescent="0.3">
      <c r="P454709" s="83"/>
    </row>
    <row r="454710" spans="16:16" x14ac:dyDescent="0.3">
      <c r="P454710" s="83"/>
    </row>
    <row r="454711" spans="16:16" x14ac:dyDescent="0.3">
      <c r="P454711" s="83"/>
    </row>
    <row r="454712" spans="16:16" x14ac:dyDescent="0.3">
      <c r="P454712" s="83"/>
    </row>
    <row r="454713" spans="16:16" x14ac:dyDescent="0.3">
      <c r="P454713" s="83"/>
    </row>
    <row r="454714" spans="16:16" x14ac:dyDescent="0.3">
      <c r="P454714" s="83"/>
    </row>
    <row r="454715" spans="16:16" x14ac:dyDescent="0.3">
      <c r="P454715" s="83"/>
    </row>
    <row r="454716" spans="16:16" x14ac:dyDescent="0.3">
      <c r="P454716" s="83"/>
    </row>
    <row r="454717" spans="16:16" x14ac:dyDescent="0.3">
      <c r="P454717" s="83"/>
    </row>
    <row r="454718" spans="16:16" x14ac:dyDescent="0.3">
      <c r="P454718" s="83"/>
    </row>
    <row r="454719" spans="16:16" x14ac:dyDescent="0.3">
      <c r="P454719" s="83"/>
    </row>
    <row r="454720" spans="16:16" x14ac:dyDescent="0.3">
      <c r="P454720" s="83"/>
    </row>
    <row r="454721" spans="16:16" x14ac:dyDescent="0.3">
      <c r="P454721" s="83"/>
    </row>
    <row r="454722" spans="16:16" x14ac:dyDescent="0.3">
      <c r="P454722" s="83"/>
    </row>
    <row r="454723" spans="16:16" x14ac:dyDescent="0.3">
      <c r="P454723" s="83"/>
    </row>
    <row r="454724" spans="16:16" x14ac:dyDescent="0.3">
      <c r="P454724" s="83"/>
    </row>
    <row r="454725" spans="16:16" x14ac:dyDescent="0.3">
      <c r="P454725" s="83"/>
    </row>
    <row r="454726" spans="16:16" x14ac:dyDescent="0.3">
      <c r="P454726" s="83"/>
    </row>
    <row r="454727" spans="16:16" x14ac:dyDescent="0.3">
      <c r="P454727" s="83"/>
    </row>
    <row r="454728" spans="16:16" x14ac:dyDescent="0.3">
      <c r="P454728" s="83"/>
    </row>
    <row r="454729" spans="16:16" x14ac:dyDescent="0.3">
      <c r="P454729" s="83"/>
    </row>
    <row r="454730" spans="16:16" x14ac:dyDescent="0.3">
      <c r="P454730" s="83"/>
    </row>
    <row r="454731" spans="16:16" x14ac:dyDescent="0.3">
      <c r="P454731" s="83"/>
    </row>
    <row r="454732" spans="16:16" x14ac:dyDescent="0.3">
      <c r="P454732" s="83"/>
    </row>
    <row r="454733" spans="16:16" x14ac:dyDescent="0.3">
      <c r="P454733" s="83"/>
    </row>
    <row r="454734" spans="16:16" x14ac:dyDescent="0.3">
      <c r="P454734" s="83"/>
    </row>
    <row r="454735" spans="16:16" x14ac:dyDescent="0.3">
      <c r="P454735" s="83"/>
    </row>
    <row r="454736" spans="16:16" x14ac:dyDescent="0.3">
      <c r="P454736" s="83"/>
    </row>
    <row r="454737" spans="16:16" x14ac:dyDescent="0.3">
      <c r="P454737" s="83"/>
    </row>
    <row r="454738" spans="16:16" x14ac:dyDescent="0.3">
      <c r="P454738" s="83"/>
    </row>
    <row r="454739" spans="16:16" x14ac:dyDescent="0.3">
      <c r="P454739" s="83"/>
    </row>
    <row r="454740" spans="16:16" x14ac:dyDescent="0.3">
      <c r="P454740" s="83"/>
    </row>
    <row r="454741" spans="16:16" x14ac:dyDescent="0.3">
      <c r="P454741" s="83"/>
    </row>
    <row r="454742" spans="16:16" x14ac:dyDescent="0.3">
      <c r="P454742" s="83"/>
    </row>
    <row r="454743" spans="16:16" x14ac:dyDescent="0.3">
      <c r="P454743" s="83"/>
    </row>
    <row r="454744" spans="16:16" x14ac:dyDescent="0.3">
      <c r="P454744" s="83"/>
    </row>
    <row r="454745" spans="16:16" x14ac:dyDescent="0.3">
      <c r="P454745" s="83"/>
    </row>
    <row r="454746" spans="16:16" x14ac:dyDescent="0.3">
      <c r="P454746" s="83"/>
    </row>
    <row r="454747" spans="16:16" x14ac:dyDescent="0.3">
      <c r="P454747" s="83"/>
    </row>
    <row r="454748" spans="16:16" x14ac:dyDescent="0.3">
      <c r="P454748" s="83"/>
    </row>
    <row r="454749" spans="16:16" x14ac:dyDescent="0.3">
      <c r="P454749" s="83"/>
    </row>
    <row r="454750" spans="16:16" x14ac:dyDescent="0.3">
      <c r="P454750" s="83"/>
    </row>
    <row r="454751" spans="16:16" x14ac:dyDescent="0.3">
      <c r="P454751" s="83"/>
    </row>
    <row r="454752" spans="16:16" x14ac:dyDescent="0.3">
      <c r="P454752" s="83"/>
    </row>
    <row r="454753" spans="16:16" x14ac:dyDescent="0.3">
      <c r="P454753" s="83"/>
    </row>
    <row r="454754" spans="16:16" x14ac:dyDescent="0.3">
      <c r="P454754" s="83"/>
    </row>
    <row r="454755" spans="16:16" x14ac:dyDescent="0.3">
      <c r="P454755" s="83"/>
    </row>
    <row r="454756" spans="16:16" x14ac:dyDescent="0.3">
      <c r="P454756" s="83"/>
    </row>
    <row r="454757" spans="16:16" x14ac:dyDescent="0.3">
      <c r="P454757" s="83"/>
    </row>
    <row r="454758" spans="16:16" x14ac:dyDescent="0.3">
      <c r="P454758" s="83"/>
    </row>
    <row r="454759" spans="16:16" x14ac:dyDescent="0.3">
      <c r="P454759" s="83"/>
    </row>
    <row r="454760" spans="16:16" x14ac:dyDescent="0.3">
      <c r="P454760" s="83"/>
    </row>
    <row r="454761" spans="16:16" x14ac:dyDescent="0.3">
      <c r="P454761" s="83"/>
    </row>
    <row r="454762" spans="16:16" x14ac:dyDescent="0.3">
      <c r="P454762" s="83"/>
    </row>
    <row r="454763" spans="16:16" x14ac:dyDescent="0.3">
      <c r="P454763" s="83"/>
    </row>
    <row r="454764" spans="16:16" x14ac:dyDescent="0.3">
      <c r="P454764" s="83"/>
    </row>
    <row r="454765" spans="16:16" x14ac:dyDescent="0.3">
      <c r="P454765" s="83"/>
    </row>
    <row r="454766" spans="16:16" x14ac:dyDescent="0.3">
      <c r="P454766" s="83"/>
    </row>
    <row r="454767" spans="16:16" x14ac:dyDescent="0.3">
      <c r="P454767" s="83"/>
    </row>
    <row r="454768" spans="16:16" x14ac:dyDescent="0.3">
      <c r="P454768" s="83"/>
    </row>
    <row r="454769" spans="16:16" x14ac:dyDescent="0.3">
      <c r="P454769" s="83"/>
    </row>
    <row r="454770" spans="16:16" x14ac:dyDescent="0.3">
      <c r="P454770" s="83"/>
    </row>
    <row r="454771" spans="16:16" x14ac:dyDescent="0.3">
      <c r="P454771" s="83"/>
    </row>
    <row r="454772" spans="16:16" x14ac:dyDescent="0.3">
      <c r="P454772" s="83"/>
    </row>
    <row r="454773" spans="16:16" x14ac:dyDescent="0.3">
      <c r="P454773" s="83"/>
    </row>
    <row r="454774" spans="16:16" x14ac:dyDescent="0.3">
      <c r="P454774" s="83"/>
    </row>
    <row r="454775" spans="16:16" x14ac:dyDescent="0.3">
      <c r="P454775" s="83"/>
    </row>
    <row r="454776" spans="16:16" x14ac:dyDescent="0.3">
      <c r="P454776" s="83"/>
    </row>
    <row r="454777" spans="16:16" x14ac:dyDescent="0.3">
      <c r="P454777" s="83"/>
    </row>
    <row r="454778" spans="16:16" x14ac:dyDescent="0.3">
      <c r="P454778" s="83"/>
    </row>
    <row r="454779" spans="16:16" x14ac:dyDescent="0.3">
      <c r="P454779" s="83"/>
    </row>
    <row r="454780" spans="16:16" x14ac:dyDescent="0.3">
      <c r="P454780" s="83"/>
    </row>
    <row r="454781" spans="16:16" x14ac:dyDescent="0.3">
      <c r="P454781" s="83"/>
    </row>
    <row r="454782" spans="16:16" x14ac:dyDescent="0.3">
      <c r="P454782" s="83"/>
    </row>
    <row r="454783" spans="16:16" x14ac:dyDescent="0.3">
      <c r="P454783" s="83"/>
    </row>
    <row r="454784" spans="16:16" x14ac:dyDescent="0.3">
      <c r="P454784" s="83"/>
    </row>
    <row r="454785" spans="16:16" x14ac:dyDescent="0.3">
      <c r="P454785" s="83"/>
    </row>
    <row r="454786" spans="16:16" x14ac:dyDescent="0.3">
      <c r="P454786" s="83"/>
    </row>
    <row r="454787" spans="16:16" x14ac:dyDescent="0.3">
      <c r="P454787" s="83"/>
    </row>
    <row r="454788" spans="16:16" x14ac:dyDescent="0.3">
      <c r="P454788" s="83"/>
    </row>
    <row r="454789" spans="16:16" x14ac:dyDescent="0.3">
      <c r="P454789" s="83"/>
    </row>
    <row r="454790" spans="16:16" x14ac:dyDescent="0.3">
      <c r="P454790" s="83"/>
    </row>
    <row r="454791" spans="16:16" x14ac:dyDescent="0.3">
      <c r="P454791" s="83"/>
    </row>
    <row r="454792" spans="16:16" x14ac:dyDescent="0.3">
      <c r="P454792" s="83"/>
    </row>
    <row r="454793" spans="16:16" x14ac:dyDescent="0.3">
      <c r="P454793" s="83"/>
    </row>
    <row r="454794" spans="16:16" x14ac:dyDescent="0.3">
      <c r="P454794" s="83"/>
    </row>
    <row r="454795" spans="16:16" x14ac:dyDescent="0.3">
      <c r="P454795" s="83"/>
    </row>
    <row r="454796" spans="16:16" x14ac:dyDescent="0.3">
      <c r="P454796" s="83"/>
    </row>
    <row r="454797" spans="16:16" x14ac:dyDescent="0.3">
      <c r="P454797" s="83"/>
    </row>
    <row r="454798" spans="16:16" x14ac:dyDescent="0.3">
      <c r="P454798" s="83"/>
    </row>
    <row r="454799" spans="16:16" x14ac:dyDescent="0.3">
      <c r="P454799" s="83"/>
    </row>
    <row r="454800" spans="16:16" x14ac:dyDescent="0.3">
      <c r="P454800" s="83"/>
    </row>
    <row r="454801" spans="16:16" x14ac:dyDescent="0.3">
      <c r="P454801" s="83"/>
    </row>
    <row r="454802" spans="16:16" x14ac:dyDescent="0.3">
      <c r="P454802" s="83"/>
    </row>
    <row r="454803" spans="16:16" x14ac:dyDescent="0.3">
      <c r="P454803" s="83"/>
    </row>
    <row r="454804" spans="16:16" x14ac:dyDescent="0.3">
      <c r="P454804" s="83"/>
    </row>
    <row r="454805" spans="16:16" x14ac:dyDescent="0.3">
      <c r="P454805" s="83"/>
    </row>
    <row r="454806" spans="16:16" x14ac:dyDescent="0.3">
      <c r="P454806" s="83"/>
    </row>
    <row r="454807" spans="16:16" x14ac:dyDescent="0.3">
      <c r="P454807" s="83"/>
    </row>
    <row r="454808" spans="16:16" x14ac:dyDescent="0.3">
      <c r="P454808" s="83"/>
    </row>
    <row r="454809" spans="16:16" x14ac:dyDescent="0.3">
      <c r="P454809" s="83"/>
    </row>
    <row r="454810" spans="16:16" x14ac:dyDescent="0.3">
      <c r="P454810" s="83"/>
    </row>
    <row r="454811" spans="16:16" x14ac:dyDescent="0.3">
      <c r="P454811" s="83"/>
    </row>
    <row r="454812" spans="16:16" x14ac:dyDescent="0.3">
      <c r="P454812" s="83"/>
    </row>
    <row r="454813" spans="16:16" x14ac:dyDescent="0.3">
      <c r="P454813" s="83"/>
    </row>
    <row r="454814" spans="16:16" x14ac:dyDescent="0.3">
      <c r="P454814" s="83"/>
    </row>
    <row r="454815" spans="16:16" x14ac:dyDescent="0.3">
      <c r="P454815" s="83"/>
    </row>
    <row r="454816" spans="16:16" x14ac:dyDescent="0.3">
      <c r="P454816" s="83"/>
    </row>
    <row r="454817" spans="16:16" x14ac:dyDescent="0.3">
      <c r="P454817" s="83"/>
    </row>
    <row r="454818" spans="16:16" x14ac:dyDescent="0.3">
      <c r="P454818" s="83"/>
    </row>
    <row r="454819" spans="16:16" x14ac:dyDescent="0.3">
      <c r="P454819" s="83"/>
    </row>
    <row r="454820" spans="16:16" x14ac:dyDescent="0.3">
      <c r="P454820" s="83"/>
    </row>
    <row r="454821" spans="16:16" x14ac:dyDescent="0.3">
      <c r="P454821" s="83"/>
    </row>
    <row r="454822" spans="16:16" x14ac:dyDescent="0.3">
      <c r="P454822" s="83"/>
    </row>
    <row r="454823" spans="16:16" x14ac:dyDescent="0.3">
      <c r="P454823" s="83"/>
    </row>
    <row r="454824" spans="16:16" x14ac:dyDescent="0.3">
      <c r="P454824" s="83"/>
    </row>
    <row r="454825" spans="16:16" x14ac:dyDescent="0.3">
      <c r="P454825" s="83"/>
    </row>
    <row r="454826" spans="16:16" x14ac:dyDescent="0.3">
      <c r="P454826" s="83"/>
    </row>
    <row r="454827" spans="16:16" x14ac:dyDescent="0.3">
      <c r="P454827" s="83"/>
    </row>
    <row r="454828" spans="16:16" x14ac:dyDescent="0.3">
      <c r="P454828" s="83"/>
    </row>
    <row r="454829" spans="16:16" x14ac:dyDescent="0.3">
      <c r="P454829" s="83"/>
    </row>
    <row r="454830" spans="16:16" x14ac:dyDescent="0.3">
      <c r="P454830" s="83"/>
    </row>
    <row r="454831" spans="16:16" x14ac:dyDescent="0.3">
      <c r="P454831" s="83"/>
    </row>
    <row r="454832" spans="16:16" x14ac:dyDescent="0.3">
      <c r="P454832" s="83"/>
    </row>
    <row r="454833" spans="16:16" x14ac:dyDescent="0.3">
      <c r="P454833" s="83"/>
    </row>
    <row r="454834" spans="16:16" x14ac:dyDescent="0.3">
      <c r="P454834" s="83"/>
    </row>
    <row r="454835" spans="16:16" x14ac:dyDescent="0.3">
      <c r="P454835" s="83"/>
    </row>
    <row r="454836" spans="16:16" x14ac:dyDescent="0.3">
      <c r="P454836" s="83"/>
    </row>
    <row r="454837" spans="16:16" x14ac:dyDescent="0.3">
      <c r="P454837" s="83"/>
    </row>
    <row r="454838" spans="16:16" x14ac:dyDescent="0.3">
      <c r="P454838" s="83"/>
    </row>
    <row r="454839" spans="16:16" x14ac:dyDescent="0.3">
      <c r="P454839" s="83"/>
    </row>
    <row r="454840" spans="16:16" x14ac:dyDescent="0.3">
      <c r="P454840" s="83"/>
    </row>
    <row r="454841" spans="16:16" x14ac:dyDescent="0.3">
      <c r="P454841" s="83"/>
    </row>
    <row r="454842" spans="16:16" x14ac:dyDescent="0.3">
      <c r="P454842" s="83"/>
    </row>
    <row r="454843" spans="16:16" x14ac:dyDescent="0.3">
      <c r="P454843" s="83"/>
    </row>
    <row r="454844" spans="16:16" x14ac:dyDescent="0.3">
      <c r="P454844" s="83"/>
    </row>
    <row r="454845" spans="16:16" x14ac:dyDescent="0.3">
      <c r="P454845" s="83"/>
    </row>
    <row r="454846" spans="16:16" x14ac:dyDescent="0.3">
      <c r="P454846" s="83"/>
    </row>
    <row r="454847" spans="16:16" x14ac:dyDescent="0.3">
      <c r="P454847" s="83"/>
    </row>
    <row r="454848" spans="16:16" x14ac:dyDescent="0.3">
      <c r="P454848" s="83"/>
    </row>
    <row r="454849" spans="16:16" x14ac:dyDescent="0.3">
      <c r="P454849" s="83"/>
    </row>
    <row r="454850" spans="16:16" x14ac:dyDescent="0.3">
      <c r="P454850" s="83"/>
    </row>
    <row r="454851" spans="16:16" x14ac:dyDescent="0.3">
      <c r="P454851" s="83"/>
    </row>
    <row r="454852" spans="16:16" x14ac:dyDescent="0.3">
      <c r="P454852" s="83"/>
    </row>
    <row r="454853" spans="16:16" x14ac:dyDescent="0.3">
      <c r="P454853" s="83"/>
    </row>
    <row r="454854" spans="16:16" x14ac:dyDescent="0.3">
      <c r="P454854" s="83"/>
    </row>
    <row r="454855" spans="16:16" x14ac:dyDescent="0.3">
      <c r="P454855" s="83"/>
    </row>
    <row r="454856" spans="16:16" x14ac:dyDescent="0.3">
      <c r="P454856" s="83"/>
    </row>
    <row r="454857" spans="16:16" x14ac:dyDescent="0.3">
      <c r="P454857" s="83"/>
    </row>
    <row r="454858" spans="16:16" x14ac:dyDescent="0.3">
      <c r="P454858" s="83"/>
    </row>
    <row r="454859" spans="16:16" x14ac:dyDescent="0.3">
      <c r="P454859" s="83"/>
    </row>
    <row r="454860" spans="16:16" x14ac:dyDescent="0.3">
      <c r="P454860" s="83"/>
    </row>
    <row r="454861" spans="16:16" x14ac:dyDescent="0.3">
      <c r="P454861" s="83"/>
    </row>
    <row r="454862" spans="16:16" x14ac:dyDescent="0.3">
      <c r="P454862" s="83"/>
    </row>
    <row r="454863" spans="16:16" x14ac:dyDescent="0.3">
      <c r="P454863" s="83"/>
    </row>
    <row r="454864" spans="16:16" x14ac:dyDescent="0.3">
      <c r="P454864" s="83"/>
    </row>
    <row r="454865" spans="16:16" x14ac:dyDescent="0.3">
      <c r="P454865" s="83"/>
    </row>
    <row r="454866" spans="16:16" x14ac:dyDescent="0.3">
      <c r="P454866" s="83"/>
    </row>
    <row r="454867" spans="16:16" x14ac:dyDescent="0.3">
      <c r="P454867" s="83"/>
    </row>
    <row r="454868" spans="16:16" x14ac:dyDescent="0.3">
      <c r="P454868" s="83"/>
    </row>
    <row r="454869" spans="16:16" x14ac:dyDescent="0.3">
      <c r="P454869" s="83"/>
    </row>
    <row r="454870" spans="16:16" x14ac:dyDescent="0.3">
      <c r="P454870" s="83"/>
    </row>
    <row r="454871" spans="16:16" x14ac:dyDescent="0.3">
      <c r="P454871" s="83"/>
    </row>
    <row r="454872" spans="16:16" x14ac:dyDescent="0.3">
      <c r="P454872" s="83"/>
    </row>
    <row r="454873" spans="16:16" x14ac:dyDescent="0.3">
      <c r="P454873" s="83"/>
    </row>
    <row r="454874" spans="16:16" x14ac:dyDescent="0.3">
      <c r="P454874" s="83"/>
    </row>
    <row r="454875" spans="16:16" x14ac:dyDescent="0.3">
      <c r="P454875" s="83"/>
    </row>
    <row r="454876" spans="16:16" x14ac:dyDescent="0.3">
      <c r="P454876" s="83"/>
    </row>
    <row r="454877" spans="16:16" x14ac:dyDescent="0.3">
      <c r="P454877" s="83"/>
    </row>
    <row r="454878" spans="16:16" x14ac:dyDescent="0.3">
      <c r="P454878" s="83"/>
    </row>
    <row r="454879" spans="16:16" x14ac:dyDescent="0.3">
      <c r="P454879" s="83"/>
    </row>
    <row r="454880" spans="16:16" x14ac:dyDescent="0.3">
      <c r="P454880" s="83"/>
    </row>
    <row r="454881" spans="16:16" x14ac:dyDescent="0.3">
      <c r="P454881" s="83"/>
    </row>
    <row r="454882" spans="16:16" x14ac:dyDescent="0.3">
      <c r="P454882" s="83"/>
    </row>
    <row r="454883" spans="16:16" x14ac:dyDescent="0.3">
      <c r="P454883" s="83"/>
    </row>
    <row r="454884" spans="16:16" x14ac:dyDescent="0.3">
      <c r="P454884" s="83"/>
    </row>
    <row r="454885" spans="16:16" x14ac:dyDescent="0.3">
      <c r="P454885" s="83"/>
    </row>
    <row r="454886" spans="16:16" x14ac:dyDescent="0.3">
      <c r="P454886" s="83"/>
    </row>
    <row r="454887" spans="16:16" x14ac:dyDescent="0.3">
      <c r="P454887" s="83"/>
    </row>
    <row r="454888" spans="16:16" x14ac:dyDescent="0.3">
      <c r="P454888" s="83"/>
    </row>
    <row r="454889" spans="16:16" x14ac:dyDescent="0.3">
      <c r="P454889" s="83"/>
    </row>
    <row r="454890" spans="16:16" x14ac:dyDescent="0.3">
      <c r="P454890" s="83"/>
    </row>
    <row r="454891" spans="16:16" x14ac:dyDescent="0.3">
      <c r="P454891" s="83"/>
    </row>
    <row r="454892" spans="16:16" x14ac:dyDescent="0.3">
      <c r="P454892" s="83"/>
    </row>
    <row r="454893" spans="16:16" x14ac:dyDescent="0.3">
      <c r="P454893" s="83"/>
    </row>
    <row r="454894" spans="16:16" x14ac:dyDescent="0.3">
      <c r="P454894" s="83"/>
    </row>
    <row r="454895" spans="16:16" x14ac:dyDescent="0.3">
      <c r="P454895" s="83"/>
    </row>
    <row r="454896" spans="16:16" x14ac:dyDescent="0.3">
      <c r="P454896" s="83"/>
    </row>
    <row r="454897" spans="16:16" x14ac:dyDescent="0.3">
      <c r="P454897" s="83"/>
    </row>
    <row r="454898" spans="16:16" x14ac:dyDescent="0.3">
      <c r="P454898" s="83"/>
    </row>
    <row r="454899" spans="16:16" x14ac:dyDescent="0.3">
      <c r="P454899" s="83"/>
    </row>
    <row r="454900" spans="16:16" x14ac:dyDescent="0.3">
      <c r="P454900" s="83"/>
    </row>
    <row r="454901" spans="16:16" x14ac:dyDescent="0.3">
      <c r="P454901" s="83"/>
    </row>
    <row r="454902" spans="16:16" x14ac:dyDescent="0.3">
      <c r="P454902" s="83"/>
    </row>
    <row r="454903" spans="16:16" x14ac:dyDescent="0.3">
      <c r="P454903" s="83"/>
    </row>
    <row r="454904" spans="16:16" x14ac:dyDescent="0.3">
      <c r="P454904" s="83"/>
    </row>
    <row r="454905" spans="16:16" x14ac:dyDescent="0.3">
      <c r="P454905" s="83"/>
    </row>
    <row r="454906" spans="16:16" x14ac:dyDescent="0.3">
      <c r="P454906" s="83"/>
    </row>
    <row r="454907" spans="16:16" x14ac:dyDescent="0.3">
      <c r="P454907" s="83"/>
    </row>
    <row r="454908" spans="16:16" x14ac:dyDescent="0.3">
      <c r="P454908" s="83"/>
    </row>
    <row r="454909" spans="16:16" x14ac:dyDescent="0.3">
      <c r="P454909" s="83"/>
    </row>
    <row r="454910" spans="16:16" x14ac:dyDescent="0.3">
      <c r="P454910" s="83"/>
    </row>
    <row r="454911" spans="16:16" x14ac:dyDescent="0.3">
      <c r="P454911" s="83"/>
    </row>
    <row r="454912" spans="16:16" x14ac:dyDescent="0.3">
      <c r="P454912" s="83"/>
    </row>
    <row r="454913" spans="16:16" x14ac:dyDescent="0.3">
      <c r="P454913" s="83"/>
    </row>
    <row r="454914" spans="16:16" x14ac:dyDescent="0.3">
      <c r="P454914" s="83"/>
    </row>
    <row r="454915" spans="16:16" x14ac:dyDescent="0.3">
      <c r="P454915" s="83"/>
    </row>
    <row r="454916" spans="16:16" x14ac:dyDescent="0.3">
      <c r="P454916" s="83"/>
    </row>
    <row r="454917" spans="16:16" x14ac:dyDescent="0.3">
      <c r="P454917" s="83"/>
    </row>
    <row r="454918" spans="16:16" x14ac:dyDescent="0.3">
      <c r="P454918" s="83"/>
    </row>
    <row r="454919" spans="16:16" x14ac:dyDescent="0.3">
      <c r="P454919" s="83"/>
    </row>
    <row r="454920" spans="16:16" x14ac:dyDescent="0.3">
      <c r="P454920" s="83"/>
    </row>
    <row r="454921" spans="16:16" x14ac:dyDescent="0.3">
      <c r="P454921" s="83"/>
    </row>
    <row r="454922" spans="16:16" x14ac:dyDescent="0.3">
      <c r="P454922" s="83"/>
    </row>
    <row r="454923" spans="16:16" x14ac:dyDescent="0.3">
      <c r="P454923" s="83"/>
    </row>
    <row r="454924" spans="16:16" x14ac:dyDescent="0.3">
      <c r="P454924" s="83"/>
    </row>
    <row r="454925" spans="16:16" x14ac:dyDescent="0.3">
      <c r="P454925" s="83"/>
    </row>
    <row r="454926" spans="16:16" x14ac:dyDescent="0.3">
      <c r="P454926" s="83"/>
    </row>
    <row r="454927" spans="16:16" x14ac:dyDescent="0.3">
      <c r="P454927" s="83"/>
    </row>
    <row r="454928" spans="16:16" x14ac:dyDescent="0.3">
      <c r="P454928" s="83"/>
    </row>
    <row r="454929" spans="16:16" x14ac:dyDescent="0.3">
      <c r="P454929" s="83"/>
    </row>
    <row r="454930" spans="16:16" x14ac:dyDescent="0.3">
      <c r="P454930" s="83"/>
    </row>
    <row r="454931" spans="16:16" x14ac:dyDescent="0.3">
      <c r="P454931" s="83"/>
    </row>
    <row r="454932" spans="16:16" x14ac:dyDescent="0.3">
      <c r="P454932" s="83"/>
    </row>
    <row r="454933" spans="16:16" x14ac:dyDescent="0.3">
      <c r="P454933" s="83"/>
    </row>
    <row r="454934" spans="16:16" x14ac:dyDescent="0.3">
      <c r="P454934" s="83"/>
    </row>
    <row r="454935" spans="16:16" x14ac:dyDescent="0.3">
      <c r="P454935" s="83"/>
    </row>
    <row r="454936" spans="16:16" x14ac:dyDescent="0.3">
      <c r="P454936" s="83"/>
    </row>
    <row r="454937" spans="16:16" x14ac:dyDescent="0.3">
      <c r="P454937" s="83"/>
    </row>
    <row r="454938" spans="16:16" x14ac:dyDescent="0.3">
      <c r="P454938" s="83"/>
    </row>
    <row r="454939" spans="16:16" x14ac:dyDescent="0.3">
      <c r="P454939" s="83"/>
    </row>
    <row r="454940" spans="16:16" x14ac:dyDescent="0.3">
      <c r="P454940" s="83"/>
    </row>
    <row r="454941" spans="16:16" x14ac:dyDescent="0.3">
      <c r="P454941" s="83"/>
    </row>
    <row r="454942" spans="16:16" x14ac:dyDescent="0.3">
      <c r="P454942" s="83"/>
    </row>
    <row r="454943" spans="16:16" x14ac:dyDescent="0.3">
      <c r="P454943" s="83"/>
    </row>
    <row r="454944" spans="16:16" x14ac:dyDescent="0.3">
      <c r="P454944" s="83"/>
    </row>
    <row r="454945" spans="16:16" x14ac:dyDescent="0.3">
      <c r="P454945" s="83"/>
    </row>
    <row r="454946" spans="16:16" x14ac:dyDescent="0.3">
      <c r="P454946" s="83"/>
    </row>
    <row r="454947" spans="16:16" x14ac:dyDescent="0.3">
      <c r="P454947" s="83"/>
    </row>
    <row r="454948" spans="16:16" x14ac:dyDescent="0.3">
      <c r="P454948" s="83"/>
    </row>
    <row r="454949" spans="16:16" x14ac:dyDescent="0.3">
      <c r="P454949" s="83"/>
    </row>
    <row r="454950" spans="16:16" x14ac:dyDescent="0.3">
      <c r="P454950" s="83"/>
    </row>
    <row r="454951" spans="16:16" x14ac:dyDescent="0.3">
      <c r="P454951" s="83"/>
    </row>
    <row r="454952" spans="16:16" x14ac:dyDescent="0.3">
      <c r="P454952" s="83"/>
    </row>
    <row r="454953" spans="16:16" x14ac:dyDescent="0.3">
      <c r="P454953" s="83"/>
    </row>
    <row r="454954" spans="16:16" x14ac:dyDescent="0.3">
      <c r="P454954" s="83"/>
    </row>
    <row r="454955" spans="16:16" x14ac:dyDescent="0.3">
      <c r="P454955" s="83"/>
    </row>
    <row r="454956" spans="16:16" x14ac:dyDescent="0.3">
      <c r="P454956" s="83"/>
    </row>
    <row r="454957" spans="16:16" x14ac:dyDescent="0.3">
      <c r="P454957" s="83"/>
    </row>
    <row r="454958" spans="16:16" x14ac:dyDescent="0.3">
      <c r="P454958" s="83"/>
    </row>
    <row r="454959" spans="16:16" x14ac:dyDescent="0.3">
      <c r="P454959" s="83"/>
    </row>
    <row r="454960" spans="16:16" x14ac:dyDescent="0.3">
      <c r="P454960" s="83"/>
    </row>
    <row r="454961" spans="16:16" x14ac:dyDescent="0.3">
      <c r="P454961" s="83"/>
    </row>
    <row r="454962" spans="16:16" x14ac:dyDescent="0.3">
      <c r="P454962" s="83"/>
    </row>
    <row r="454963" spans="16:16" x14ac:dyDescent="0.3">
      <c r="P454963" s="83"/>
    </row>
    <row r="454964" spans="16:16" x14ac:dyDescent="0.3">
      <c r="P454964" s="83"/>
    </row>
    <row r="454965" spans="16:16" x14ac:dyDescent="0.3">
      <c r="P454965" s="83"/>
    </row>
    <row r="454966" spans="16:16" x14ac:dyDescent="0.3">
      <c r="P454966" s="83"/>
    </row>
    <row r="454967" spans="16:16" x14ac:dyDescent="0.3">
      <c r="P454967" s="83"/>
    </row>
    <row r="454968" spans="16:16" x14ac:dyDescent="0.3">
      <c r="P454968" s="83"/>
    </row>
    <row r="454969" spans="16:16" x14ac:dyDescent="0.3">
      <c r="P454969" s="83"/>
    </row>
    <row r="454970" spans="16:16" x14ac:dyDescent="0.3">
      <c r="P454970" s="83"/>
    </row>
    <row r="454971" spans="16:16" x14ac:dyDescent="0.3">
      <c r="P454971" s="83"/>
    </row>
    <row r="454972" spans="16:16" x14ac:dyDescent="0.3">
      <c r="P454972" s="83"/>
    </row>
    <row r="454973" spans="16:16" x14ac:dyDescent="0.3">
      <c r="P454973" s="83"/>
    </row>
    <row r="454974" spans="16:16" x14ac:dyDescent="0.3">
      <c r="P454974" s="83"/>
    </row>
    <row r="454975" spans="16:16" x14ac:dyDescent="0.3">
      <c r="P454975" s="83"/>
    </row>
    <row r="454976" spans="16:16" x14ac:dyDescent="0.3">
      <c r="P454976" s="83"/>
    </row>
    <row r="454977" spans="16:16" x14ac:dyDescent="0.3">
      <c r="P454977" s="83"/>
    </row>
    <row r="454978" spans="16:16" x14ac:dyDescent="0.3">
      <c r="P454978" s="83"/>
    </row>
    <row r="454979" spans="16:16" x14ac:dyDescent="0.3">
      <c r="P454979" s="83"/>
    </row>
    <row r="454980" spans="16:16" x14ac:dyDescent="0.3">
      <c r="P454980" s="83"/>
    </row>
    <row r="454981" spans="16:16" x14ac:dyDescent="0.3">
      <c r="P454981" s="83"/>
    </row>
    <row r="454982" spans="16:16" x14ac:dyDescent="0.3">
      <c r="P454982" s="83"/>
    </row>
    <row r="454983" spans="16:16" x14ac:dyDescent="0.3">
      <c r="P454983" s="83"/>
    </row>
    <row r="454984" spans="16:16" x14ac:dyDescent="0.3">
      <c r="P454984" s="83"/>
    </row>
    <row r="454985" spans="16:16" x14ac:dyDescent="0.3">
      <c r="P454985" s="83"/>
    </row>
    <row r="454986" spans="16:16" x14ac:dyDescent="0.3">
      <c r="P454986" s="83"/>
    </row>
    <row r="454987" spans="16:16" x14ac:dyDescent="0.3">
      <c r="P454987" s="83"/>
    </row>
    <row r="454988" spans="16:16" x14ac:dyDescent="0.3">
      <c r="P454988" s="83"/>
    </row>
    <row r="454989" spans="16:16" x14ac:dyDescent="0.3">
      <c r="P454989" s="83"/>
    </row>
    <row r="454990" spans="16:16" x14ac:dyDescent="0.3">
      <c r="P454990" s="83"/>
    </row>
    <row r="454991" spans="16:16" x14ac:dyDescent="0.3">
      <c r="P454991" s="83"/>
    </row>
    <row r="454992" spans="16:16" x14ac:dyDescent="0.3">
      <c r="P454992" s="83"/>
    </row>
    <row r="454993" spans="16:16" x14ac:dyDescent="0.3">
      <c r="P454993" s="83"/>
    </row>
    <row r="454994" spans="16:16" x14ac:dyDescent="0.3">
      <c r="P454994" s="83"/>
    </row>
    <row r="454995" spans="16:16" x14ac:dyDescent="0.3">
      <c r="P454995" s="83"/>
    </row>
    <row r="454996" spans="16:16" x14ac:dyDescent="0.3">
      <c r="P454996" s="83"/>
    </row>
    <row r="454997" spans="16:16" x14ac:dyDescent="0.3">
      <c r="P454997" s="83"/>
    </row>
    <row r="454998" spans="16:16" x14ac:dyDescent="0.3">
      <c r="P454998" s="83"/>
    </row>
    <row r="454999" spans="16:16" x14ac:dyDescent="0.3">
      <c r="P454999" s="83"/>
    </row>
    <row r="455000" spans="16:16" x14ac:dyDescent="0.3">
      <c r="P455000" s="83"/>
    </row>
    <row r="455001" spans="16:16" x14ac:dyDescent="0.3">
      <c r="P455001" s="83"/>
    </row>
    <row r="455002" spans="16:16" x14ac:dyDescent="0.3">
      <c r="P455002" s="83"/>
    </row>
    <row r="455003" spans="16:16" x14ac:dyDescent="0.3">
      <c r="P455003" s="83"/>
    </row>
    <row r="455004" spans="16:16" x14ac:dyDescent="0.3">
      <c r="P455004" s="83"/>
    </row>
    <row r="455005" spans="16:16" x14ac:dyDescent="0.3">
      <c r="P455005" s="83"/>
    </row>
    <row r="455006" spans="16:16" x14ac:dyDescent="0.3">
      <c r="P455006" s="83"/>
    </row>
    <row r="455007" spans="16:16" x14ac:dyDescent="0.3">
      <c r="P455007" s="83"/>
    </row>
    <row r="455008" spans="16:16" x14ac:dyDescent="0.3">
      <c r="P455008" s="83"/>
    </row>
    <row r="455009" spans="16:16" x14ac:dyDescent="0.3">
      <c r="P455009" s="83"/>
    </row>
    <row r="455010" spans="16:16" x14ac:dyDescent="0.3">
      <c r="P455010" s="83"/>
    </row>
    <row r="455011" spans="16:16" x14ac:dyDescent="0.3">
      <c r="P455011" s="83"/>
    </row>
    <row r="455012" spans="16:16" x14ac:dyDescent="0.3">
      <c r="P455012" s="83"/>
    </row>
    <row r="455013" spans="16:16" x14ac:dyDescent="0.3">
      <c r="P455013" s="83"/>
    </row>
    <row r="455014" spans="16:16" x14ac:dyDescent="0.3">
      <c r="P455014" s="83"/>
    </row>
    <row r="455015" spans="16:16" x14ac:dyDescent="0.3">
      <c r="P455015" s="83"/>
    </row>
    <row r="455016" spans="16:16" x14ac:dyDescent="0.3">
      <c r="P455016" s="83"/>
    </row>
    <row r="455017" spans="16:16" x14ac:dyDescent="0.3">
      <c r="P455017" s="83"/>
    </row>
    <row r="455018" spans="16:16" x14ac:dyDescent="0.3">
      <c r="P455018" s="83"/>
    </row>
    <row r="455019" spans="16:16" x14ac:dyDescent="0.3">
      <c r="P455019" s="83"/>
    </row>
    <row r="455020" spans="16:16" x14ac:dyDescent="0.3">
      <c r="P455020" s="83"/>
    </row>
    <row r="455021" spans="16:16" x14ac:dyDescent="0.3">
      <c r="P455021" s="83"/>
    </row>
    <row r="455022" spans="16:16" x14ac:dyDescent="0.3">
      <c r="P455022" s="83"/>
    </row>
    <row r="455023" spans="16:16" x14ac:dyDescent="0.3">
      <c r="P455023" s="83"/>
    </row>
    <row r="455024" spans="16:16" x14ac:dyDescent="0.3">
      <c r="P455024" s="83"/>
    </row>
    <row r="455025" spans="16:16" x14ac:dyDescent="0.3">
      <c r="P455025" s="83"/>
    </row>
    <row r="455026" spans="16:16" x14ac:dyDescent="0.3">
      <c r="P455026" s="83"/>
    </row>
    <row r="455027" spans="16:16" x14ac:dyDescent="0.3">
      <c r="P455027" s="83"/>
    </row>
    <row r="455028" spans="16:16" x14ac:dyDescent="0.3">
      <c r="P455028" s="83"/>
    </row>
    <row r="455029" spans="16:16" x14ac:dyDescent="0.3">
      <c r="P455029" s="83"/>
    </row>
    <row r="455030" spans="16:16" x14ac:dyDescent="0.3">
      <c r="P455030" s="83"/>
    </row>
    <row r="455031" spans="16:16" x14ac:dyDescent="0.3">
      <c r="P455031" s="83"/>
    </row>
    <row r="455032" spans="16:16" x14ac:dyDescent="0.3">
      <c r="P455032" s="83"/>
    </row>
    <row r="455033" spans="16:16" x14ac:dyDescent="0.3">
      <c r="P455033" s="83"/>
    </row>
    <row r="455034" spans="16:16" x14ac:dyDescent="0.3">
      <c r="P455034" s="83"/>
    </row>
    <row r="455035" spans="16:16" x14ac:dyDescent="0.3">
      <c r="P455035" s="83"/>
    </row>
    <row r="455036" spans="16:16" x14ac:dyDescent="0.3">
      <c r="P455036" s="83"/>
    </row>
    <row r="455037" spans="16:16" x14ac:dyDescent="0.3">
      <c r="P455037" s="83"/>
    </row>
    <row r="455038" spans="16:16" x14ac:dyDescent="0.3">
      <c r="P455038" s="83"/>
    </row>
    <row r="455039" spans="16:16" x14ac:dyDescent="0.3">
      <c r="P455039" s="83"/>
    </row>
    <row r="455040" spans="16:16" x14ac:dyDescent="0.3">
      <c r="P455040" s="83"/>
    </row>
    <row r="455041" spans="16:16" x14ac:dyDescent="0.3">
      <c r="P455041" s="83"/>
    </row>
    <row r="455042" spans="16:16" x14ac:dyDescent="0.3">
      <c r="P455042" s="83"/>
    </row>
    <row r="455043" spans="16:16" x14ac:dyDescent="0.3">
      <c r="P455043" s="83"/>
    </row>
    <row r="455044" spans="16:16" x14ac:dyDescent="0.3">
      <c r="P455044" s="83"/>
    </row>
    <row r="455045" spans="16:16" x14ac:dyDescent="0.3">
      <c r="P455045" s="83"/>
    </row>
    <row r="455046" spans="16:16" x14ac:dyDescent="0.3">
      <c r="P455046" s="83"/>
    </row>
    <row r="455047" spans="16:16" x14ac:dyDescent="0.3">
      <c r="P455047" s="83"/>
    </row>
    <row r="455048" spans="16:16" x14ac:dyDescent="0.3">
      <c r="P455048" s="83"/>
    </row>
    <row r="455049" spans="16:16" x14ac:dyDescent="0.3">
      <c r="P455049" s="83"/>
    </row>
    <row r="455050" spans="16:16" x14ac:dyDescent="0.3">
      <c r="P455050" s="83"/>
    </row>
    <row r="455051" spans="16:16" x14ac:dyDescent="0.3">
      <c r="P455051" s="83"/>
    </row>
    <row r="455052" spans="16:16" x14ac:dyDescent="0.3">
      <c r="P455052" s="83"/>
    </row>
    <row r="455053" spans="16:16" x14ac:dyDescent="0.3">
      <c r="P455053" s="83"/>
    </row>
    <row r="455054" spans="16:16" x14ac:dyDescent="0.3">
      <c r="P455054" s="83"/>
    </row>
    <row r="455055" spans="16:16" x14ac:dyDescent="0.3">
      <c r="P455055" s="83"/>
    </row>
    <row r="455056" spans="16:16" x14ac:dyDescent="0.3">
      <c r="P455056" s="83"/>
    </row>
    <row r="455057" spans="16:16" x14ac:dyDescent="0.3">
      <c r="P455057" s="83"/>
    </row>
    <row r="455058" spans="16:16" x14ac:dyDescent="0.3">
      <c r="P455058" s="83"/>
    </row>
    <row r="455059" spans="16:16" x14ac:dyDescent="0.3">
      <c r="P455059" s="83"/>
    </row>
    <row r="455060" spans="16:16" x14ac:dyDescent="0.3">
      <c r="P455060" s="83"/>
    </row>
    <row r="455061" spans="16:16" x14ac:dyDescent="0.3">
      <c r="P455061" s="83"/>
    </row>
    <row r="455062" spans="16:16" x14ac:dyDescent="0.3">
      <c r="P455062" s="83"/>
    </row>
    <row r="455063" spans="16:16" x14ac:dyDescent="0.3">
      <c r="P455063" s="83"/>
    </row>
    <row r="455064" spans="16:16" x14ac:dyDescent="0.3">
      <c r="P455064" s="83"/>
    </row>
    <row r="455065" spans="16:16" x14ac:dyDescent="0.3">
      <c r="P455065" s="83"/>
    </row>
    <row r="455066" spans="16:16" x14ac:dyDescent="0.3">
      <c r="P455066" s="83"/>
    </row>
    <row r="455067" spans="16:16" x14ac:dyDescent="0.3">
      <c r="P455067" s="83"/>
    </row>
    <row r="455068" spans="16:16" x14ac:dyDescent="0.3">
      <c r="P455068" s="83"/>
    </row>
    <row r="455069" spans="16:16" x14ac:dyDescent="0.3">
      <c r="P455069" s="83"/>
    </row>
    <row r="455070" spans="16:16" x14ac:dyDescent="0.3">
      <c r="P455070" s="83"/>
    </row>
    <row r="455071" spans="16:16" x14ac:dyDescent="0.3">
      <c r="P455071" s="83"/>
    </row>
    <row r="455072" spans="16:16" x14ac:dyDescent="0.3">
      <c r="P455072" s="83"/>
    </row>
    <row r="455073" spans="16:16" x14ac:dyDescent="0.3">
      <c r="P455073" s="83"/>
    </row>
    <row r="455074" spans="16:16" x14ac:dyDescent="0.3">
      <c r="P455074" s="83"/>
    </row>
    <row r="455075" spans="16:16" x14ac:dyDescent="0.3">
      <c r="P455075" s="83"/>
    </row>
    <row r="455076" spans="16:16" x14ac:dyDescent="0.3">
      <c r="P455076" s="83"/>
    </row>
    <row r="455077" spans="16:16" x14ac:dyDescent="0.3">
      <c r="P455077" s="83"/>
    </row>
    <row r="455078" spans="16:16" x14ac:dyDescent="0.3">
      <c r="P455078" s="83"/>
    </row>
    <row r="455079" spans="16:16" x14ac:dyDescent="0.3">
      <c r="P455079" s="83"/>
    </row>
    <row r="455080" spans="16:16" x14ac:dyDescent="0.3">
      <c r="P455080" s="83"/>
    </row>
    <row r="455081" spans="16:16" x14ac:dyDescent="0.3">
      <c r="P455081" s="83"/>
    </row>
    <row r="455082" spans="16:16" x14ac:dyDescent="0.3">
      <c r="P455082" s="83"/>
    </row>
    <row r="455083" spans="16:16" x14ac:dyDescent="0.3">
      <c r="P455083" s="83"/>
    </row>
    <row r="455084" spans="16:16" x14ac:dyDescent="0.3">
      <c r="P455084" s="83"/>
    </row>
    <row r="455085" spans="16:16" x14ac:dyDescent="0.3">
      <c r="P455085" s="83"/>
    </row>
    <row r="455086" spans="16:16" x14ac:dyDescent="0.3">
      <c r="P455086" s="83"/>
    </row>
    <row r="455087" spans="16:16" x14ac:dyDescent="0.3">
      <c r="P455087" s="83"/>
    </row>
    <row r="455088" spans="16:16" x14ac:dyDescent="0.3">
      <c r="P455088" s="83"/>
    </row>
    <row r="455089" spans="16:16" x14ac:dyDescent="0.3">
      <c r="P455089" s="83"/>
    </row>
    <row r="455090" spans="16:16" x14ac:dyDescent="0.3">
      <c r="P455090" s="83"/>
    </row>
    <row r="455091" spans="16:16" x14ac:dyDescent="0.3">
      <c r="P455091" s="83"/>
    </row>
    <row r="455092" spans="16:16" x14ac:dyDescent="0.3">
      <c r="P455092" s="83"/>
    </row>
    <row r="455093" spans="16:16" x14ac:dyDescent="0.3">
      <c r="P455093" s="83"/>
    </row>
    <row r="455094" spans="16:16" x14ac:dyDescent="0.3">
      <c r="P455094" s="83"/>
    </row>
    <row r="455095" spans="16:16" x14ac:dyDescent="0.3">
      <c r="P455095" s="83"/>
    </row>
    <row r="455096" spans="16:16" x14ac:dyDescent="0.3">
      <c r="P455096" s="83"/>
    </row>
    <row r="455097" spans="16:16" x14ac:dyDescent="0.3">
      <c r="P455097" s="83"/>
    </row>
    <row r="455098" spans="16:16" x14ac:dyDescent="0.3">
      <c r="P455098" s="83"/>
    </row>
    <row r="455099" spans="16:16" x14ac:dyDescent="0.3">
      <c r="P455099" s="83"/>
    </row>
    <row r="455100" spans="16:16" x14ac:dyDescent="0.3">
      <c r="P455100" s="83"/>
    </row>
    <row r="455101" spans="16:16" x14ac:dyDescent="0.3">
      <c r="P455101" s="83"/>
    </row>
    <row r="455102" spans="16:16" x14ac:dyDescent="0.3">
      <c r="P455102" s="83"/>
    </row>
    <row r="455103" spans="16:16" x14ac:dyDescent="0.3">
      <c r="P455103" s="83"/>
    </row>
    <row r="455104" spans="16:16" x14ac:dyDescent="0.3">
      <c r="P455104" s="83"/>
    </row>
    <row r="455105" spans="16:16" x14ac:dyDescent="0.3">
      <c r="P455105" s="83"/>
    </row>
    <row r="455106" spans="16:16" x14ac:dyDescent="0.3">
      <c r="P455106" s="83"/>
    </row>
    <row r="455107" spans="16:16" x14ac:dyDescent="0.3">
      <c r="P455107" s="83"/>
    </row>
    <row r="455108" spans="16:16" x14ac:dyDescent="0.3">
      <c r="P455108" s="83"/>
    </row>
    <row r="455109" spans="16:16" x14ac:dyDescent="0.3">
      <c r="P455109" s="83"/>
    </row>
    <row r="455110" spans="16:16" x14ac:dyDescent="0.3">
      <c r="P455110" s="83"/>
    </row>
    <row r="455111" spans="16:16" x14ac:dyDescent="0.3">
      <c r="P455111" s="83"/>
    </row>
    <row r="455112" spans="16:16" x14ac:dyDescent="0.3">
      <c r="P455112" s="83"/>
    </row>
    <row r="455113" spans="16:16" x14ac:dyDescent="0.3">
      <c r="P455113" s="83"/>
    </row>
    <row r="455114" spans="16:16" x14ac:dyDescent="0.3">
      <c r="P455114" s="83"/>
    </row>
    <row r="455115" spans="16:16" x14ac:dyDescent="0.3">
      <c r="P455115" s="83"/>
    </row>
    <row r="455116" spans="16:16" x14ac:dyDescent="0.3">
      <c r="P455116" s="83"/>
    </row>
    <row r="455117" spans="16:16" x14ac:dyDescent="0.3">
      <c r="P455117" s="83"/>
    </row>
    <row r="455118" spans="16:16" x14ac:dyDescent="0.3">
      <c r="P455118" s="83"/>
    </row>
    <row r="455119" spans="16:16" x14ac:dyDescent="0.3">
      <c r="P455119" s="83"/>
    </row>
    <row r="455120" spans="16:16" x14ac:dyDescent="0.3">
      <c r="P455120" s="83"/>
    </row>
    <row r="455121" spans="16:16" x14ac:dyDescent="0.3">
      <c r="P455121" s="83"/>
    </row>
    <row r="455122" spans="16:16" x14ac:dyDescent="0.3">
      <c r="P455122" s="83"/>
    </row>
    <row r="455123" spans="16:16" x14ac:dyDescent="0.3">
      <c r="P455123" s="83"/>
    </row>
    <row r="455124" spans="16:16" x14ac:dyDescent="0.3">
      <c r="P455124" s="83"/>
    </row>
    <row r="455125" spans="16:16" x14ac:dyDescent="0.3">
      <c r="P455125" s="83"/>
    </row>
    <row r="455126" spans="16:16" x14ac:dyDescent="0.3">
      <c r="P455126" s="83"/>
    </row>
    <row r="455127" spans="16:16" x14ac:dyDescent="0.3">
      <c r="P455127" s="83"/>
    </row>
    <row r="455128" spans="16:16" x14ac:dyDescent="0.3">
      <c r="P455128" s="83"/>
    </row>
    <row r="455129" spans="16:16" x14ac:dyDescent="0.3">
      <c r="P455129" s="83"/>
    </row>
    <row r="455130" spans="16:16" x14ac:dyDescent="0.3">
      <c r="P455130" s="83"/>
    </row>
    <row r="455131" spans="16:16" x14ac:dyDescent="0.3">
      <c r="P455131" s="83"/>
    </row>
    <row r="455132" spans="16:16" x14ac:dyDescent="0.3">
      <c r="P455132" s="83"/>
    </row>
    <row r="455133" spans="16:16" x14ac:dyDescent="0.3">
      <c r="P455133" s="83"/>
    </row>
    <row r="455134" spans="16:16" x14ac:dyDescent="0.3">
      <c r="P455134" s="83"/>
    </row>
    <row r="455135" spans="16:16" x14ac:dyDescent="0.3">
      <c r="P455135" s="83"/>
    </row>
    <row r="455136" spans="16:16" x14ac:dyDescent="0.3">
      <c r="P455136" s="83"/>
    </row>
    <row r="455137" spans="16:16" x14ac:dyDescent="0.3">
      <c r="P455137" s="83"/>
    </row>
    <row r="455138" spans="16:16" x14ac:dyDescent="0.3">
      <c r="P455138" s="83"/>
    </row>
    <row r="455139" spans="16:16" x14ac:dyDescent="0.3">
      <c r="P455139" s="83"/>
    </row>
    <row r="455140" spans="16:16" x14ac:dyDescent="0.3">
      <c r="P455140" s="83"/>
    </row>
    <row r="455141" spans="16:16" x14ac:dyDescent="0.3">
      <c r="P455141" s="83"/>
    </row>
    <row r="455142" spans="16:16" x14ac:dyDescent="0.3">
      <c r="P455142" s="83"/>
    </row>
    <row r="455143" spans="16:16" x14ac:dyDescent="0.3">
      <c r="P455143" s="83"/>
    </row>
    <row r="455144" spans="16:16" x14ac:dyDescent="0.3">
      <c r="P455144" s="83"/>
    </row>
    <row r="455145" spans="16:16" x14ac:dyDescent="0.3">
      <c r="P455145" s="83"/>
    </row>
    <row r="455146" spans="16:16" x14ac:dyDescent="0.3">
      <c r="P455146" s="83"/>
    </row>
    <row r="455147" spans="16:16" x14ac:dyDescent="0.3">
      <c r="P455147" s="83"/>
    </row>
    <row r="455148" spans="16:16" x14ac:dyDescent="0.3">
      <c r="P455148" s="83"/>
    </row>
    <row r="455149" spans="16:16" x14ac:dyDescent="0.3">
      <c r="P455149" s="83"/>
    </row>
    <row r="455150" spans="16:16" x14ac:dyDescent="0.3">
      <c r="P455150" s="83"/>
    </row>
    <row r="455151" spans="16:16" x14ac:dyDescent="0.3">
      <c r="P455151" s="83"/>
    </row>
    <row r="455152" spans="16:16" x14ac:dyDescent="0.3">
      <c r="P455152" s="83"/>
    </row>
    <row r="455153" spans="16:16" x14ac:dyDescent="0.3">
      <c r="P455153" s="83"/>
    </row>
    <row r="455154" spans="16:16" x14ac:dyDescent="0.3">
      <c r="P455154" s="83"/>
    </row>
    <row r="455155" spans="16:16" x14ac:dyDescent="0.3">
      <c r="P455155" s="83"/>
    </row>
    <row r="455156" spans="16:16" x14ac:dyDescent="0.3">
      <c r="P455156" s="83"/>
    </row>
    <row r="455157" spans="16:16" x14ac:dyDescent="0.3">
      <c r="P455157" s="83"/>
    </row>
    <row r="455158" spans="16:16" x14ac:dyDescent="0.3">
      <c r="P455158" s="83"/>
    </row>
    <row r="455159" spans="16:16" x14ac:dyDescent="0.3">
      <c r="P455159" s="83"/>
    </row>
    <row r="455160" spans="16:16" x14ac:dyDescent="0.3">
      <c r="P455160" s="83"/>
    </row>
    <row r="455161" spans="16:16" x14ac:dyDescent="0.3">
      <c r="P455161" s="83"/>
    </row>
    <row r="455162" spans="16:16" x14ac:dyDescent="0.3">
      <c r="P455162" s="83"/>
    </row>
    <row r="455163" spans="16:16" x14ac:dyDescent="0.3">
      <c r="P455163" s="83"/>
    </row>
    <row r="455164" spans="16:16" x14ac:dyDescent="0.3">
      <c r="P455164" s="83"/>
    </row>
    <row r="455165" spans="16:16" x14ac:dyDescent="0.3">
      <c r="P455165" s="83"/>
    </row>
    <row r="455166" spans="16:16" x14ac:dyDescent="0.3">
      <c r="P455166" s="83"/>
    </row>
    <row r="455167" spans="16:16" x14ac:dyDescent="0.3">
      <c r="P455167" s="83"/>
    </row>
    <row r="455168" spans="16:16" x14ac:dyDescent="0.3">
      <c r="P455168" s="83"/>
    </row>
    <row r="455169" spans="16:16" x14ac:dyDescent="0.3">
      <c r="P455169" s="83"/>
    </row>
    <row r="455170" spans="16:16" x14ac:dyDescent="0.3">
      <c r="P455170" s="83"/>
    </row>
    <row r="455171" spans="16:16" x14ac:dyDescent="0.3">
      <c r="P455171" s="83"/>
    </row>
    <row r="455172" spans="16:16" x14ac:dyDescent="0.3">
      <c r="P455172" s="83"/>
    </row>
    <row r="455173" spans="16:16" x14ac:dyDescent="0.3">
      <c r="P455173" s="83"/>
    </row>
    <row r="455174" spans="16:16" x14ac:dyDescent="0.3">
      <c r="P455174" s="83"/>
    </row>
    <row r="455175" spans="16:16" x14ac:dyDescent="0.3">
      <c r="P455175" s="83"/>
    </row>
    <row r="455176" spans="16:16" x14ac:dyDescent="0.3">
      <c r="P455176" s="83"/>
    </row>
    <row r="455177" spans="16:16" x14ac:dyDescent="0.3">
      <c r="P455177" s="83"/>
    </row>
    <row r="455178" spans="16:16" x14ac:dyDescent="0.3">
      <c r="P455178" s="83"/>
    </row>
    <row r="455179" spans="16:16" x14ac:dyDescent="0.3">
      <c r="P455179" s="83"/>
    </row>
    <row r="455180" spans="16:16" x14ac:dyDescent="0.3">
      <c r="P455180" s="83"/>
    </row>
    <row r="455181" spans="16:16" x14ac:dyDescent="0.3">
      <c r="P455181" s="83"/>
    </row>
    <row r="455182" spans="16:16" x14ac:dyDescent="0.3">
      <c r="P455182" s="83"/>
    </row>
    <row r="455183" spans="16:16" x14ac:dyDescent="0.3">
      <c r="P455183" s="83"/>
    </row>
    <row r="455184" spans="16:16" x14ac:dyDescent="0.3">
      <c r="P455184" s="83"/>
    </row>
    <row r="455185" spans="16:16" x14ac:dyDescent="0.3">
      <c r="P455185" s="83"/>
    </row>
    <row r="455186" spans="16:16" x14ac:dyDescent="0.3">
      <c r="P455186" s="83"/>
    </row>
    <row r="455187" spans="16:16" x14ac:dyDescent="0.3">
      <c r="P455187" s="83"/>
    </row>
    <row r="455188" spans="16:16" x14ac:dyDescent="0.3">
      <c r="P455188" s="83"/>
    </row>
    <row r="455189" spans="16:16" x14ac:dyDescent="0.3">
      <c r="P455189" s="83"/>
    </row>
    <row r="455190" spans="16:16" x14ac:dyDescent="0.3">
      <c r="P455190" s="83"/>
    </row>
    <row r="455191" spans="16:16" x14ac:dyDescent="0.3">
      <c r="P455191" s="83"/>
    </row>
    <row r="455192" spans="16:16" x14ac:dyDescent="0.3">
      <c r="P455192" s="83"/>
    </row>
    <row r="455193" spans="16:16" x14ac:dyDescent="0.3">
      <c r="P455193" s="83"/>
    </row>
    <row r="455194" spans="16:16" x14ac:dyDescent="0.3">
      <c r="P455194" s="83"/>
    </row>
    <row r="455195" spans="16:16" x14ac:dyDescent="0.3">
      <c r="P455195" s="83"/>
    </row>
    <row r="455196" spans="16:16" x14ac:dyDescent="0.3">
      <c r="P455196" s="83"/>
    </row>
    <row r="455197" spans="16:16" x14ac:dyDescent="0.3">
      <c r="P455197" s="83"/>
    </row>
    <row r="455198" spans="16:16" x14ac:dyDescent="0.3">
      <c r="P455198" s="83"/>
    </row>
    <row r="455199" spans="16:16" x14ac:dyDescent="0.3">
      <c r="P455199" s="83"/>
    </row>
    <row r="455200" spans="16:16" x14ac:dyDescent="0.3">
      <c r="P455200" s="83"/>
    </row>
    <row r="455201" spans="16:16" x14ac:dyDescent="0.3">
      <c r="P455201" s="83"/>
    </row>
    <row r="455202" spans="16:16" x14ac:dyDescent="0.3">
      <c r="P455202" s="83"/>
    </row>
    <row r="455203" spans="16:16" x14ac:dyDescent="0.3">
      <c r="P455203" s="83"/>
    </row>
    <row r="455204" spans="16:16" x14ac:dyDescent="0.3">
      <c r="P455204" s="83"/>
    </row>
    <row r="455205" spans="16:16" x14ac:dyDescent="0.3">
      <c r="P455205" s="83"/>
    </row>
    <row r="455206" spans="16:16" x14ac:dyDescent="0.3">
      <c r="P455206" s="83"/>
    </row>
    <row r="455207" spans="16:16" x14ac:dyDescent="0.3">
      <c r="P455207" s="83"/>
    </row>
    <row r="455208" spans="16:16" x14ac:dyDescent="0.3">
      <c r="P455208" s="83"/>
    </row>
    <row r="455209" spans="16:16" x14ac:dyDescent="0.3">
      <c r="P455209" s="83"/>
    </row>
    <row r="455210" spans="16:16" x14ac:dyDescent="0.3">
      <c r="P455210" s="83"/>
    </row>
    <row r="455211" spans="16:16" x14ac:dyDescent="0.3">
      <c r="P455211" s="83"/>
    </row>
    <row r="455212" spans="16:16" x14ac:dyDescent="0.3">
      <c r="P455212" s="83"/>
    </row>
    <row r="455213" spans="16:16" x14ac:dyDescent="0.3">
      <c r="P455213" s="83"/>
    </row>
    <row r="455214" spans="16:16" x14ac:dyDescent="0.3">
      <c r="P455214" s="83"/>
    </row>
    <row r="455215" spans="16:16" x14ac:dyDescent="0.3">
      <c r="P455215" s="83"/>
    </row>
    <row r="455216" spans="16:16" x14ac:dyDescent="0.3">
      <c r="P455216" s="83"/>
    </row>
    <row r="455217" spans="16:16" x14ac:dyDescent="0.3">
      <c r="P455217" s="83"/>
    </row>
    <row r="455218" spans="16:16" x14ac:dyDescent="0.3">
      <c r="P455218" s="83"/>
    </row>
    <row r="455219" spans="16:16" x14ac:dyDescent="0.3">
      <c r="P455219" s="83"/>
    </row>
    <row r="455220" spans="16:16" x14ac:dyDescent="0.3">
      <c r="P455220" s="83"/>
    </row>
    <row r="455221" spans="16:16" x14ac:dyDescent="0.3">
      <c r="P455221" s="83"/>
    </row>
    <row r="455222" spans="16:16" x14ac:dyDescent="0.3">
      <c r="P455222" s="83"/>
    </row>
    <row r="455223" spans="16:16" x14ac:dyDescent="0.3">
      <c r="P455223" s="83"/>
    </row>
    <row r="455224" spans="16:16" x14ac:dyDescent="0.3">
      <c r="P455224" s="83"/>
    </row>
    <row r="455225" spans="16:16" x14ac:dyDescent="0.3">
      <c r="P455225" s="83"/>
    </row>
    <row r="455226" spans="16:16" x14ac:dyDescent="0.3">
      <c r="P455226" s="83"/>
    </row>
    <row r="455227" spans="16:16" x14ac:dyDescent="0.3">
      <c r="P455227" s="83"/>
    </row>
    <row r="455228" spans="16:16" x14ac:dyDescent="0.3">
      <c r="P455228" s="83"/>
    </row>
    <row r="455229" spans="16:16" x14ac:dyDescent="0.3">
      <c r="P455229" s="83"/>
    </row>
    <row r="455230" spans="16:16" x14ac:dyDescent="0.3">
      <c r="P455230" s="83"/>
    </row>
    <row r="455231" spans="16:16" x14ac:dyDescent="0.3">
      <c r="P455231" s="83"/>
    </row>
    <row r="455232" spans="16:16" x14ac:dyDescent="0.3">
      <c r="P455232" s="83"/>
    </row>
    <row r="455233" spans="16:16" x14ac:dyDescent="0.3">
      <c r="P455233" s="83"/>
    </row>
    <row r="455234" spans="16:16" x14ac:dyDescent="0.3">
      <c r="P455234" s="83"/>
    </row>
    <row r="455235" spans="16:16" x14ac:dyDescent="0.3">
      <c r="P455235" s="83"/>
    </row>
    <row r="455236" spans="16:16" x14ac:dyDescent="0.3">
      <c r="P455236" s="83"/>
    </row>
    <row r="455237" spans="16:16" x14ac:dyDescent="0.3">
      <c r="P455237" s="83"/>
    </row>
    <row r="455238" spans="16:16" x14ac:dyDescent="0.3">
      <c r="P455238" s="83"/>
    </row>
    <row r="455239" spans="16:16" x14ac:dyDescent="0.3">
      <c r="P455239" s="83"/>
    </row>
    <row r="455240" spans="16:16" x14ac:dyDescent="0.3">
      <c r="P455240" s="83"/>
    </row>
    <row r="455241" spans="16:16" x14ac:dyDescent="0.3">
      <c r="P455241" s="83"/>
    </row>
    <row r="455242" spans="16:16" x14ac:dyDescent="0.3">
      <c r="P455242" s="83"/>
    </row>
    <row r="455243" spans="16:16" x14ac:dyDescent="0.3">
      <c r="P455243" s="83"/>
    </row>
    <row r="455244" spans="16:16" x14ac:dyDescent="0.3">
      <c r="P455244" s="83"/>
    </row>
    <row r="455245" spans="16:16" x14ac:dyDescent="0.3">
      <c r="P455245" s="83"/>
    </row>
    <row r="455246" spans="16:16" x14ac:dyDescent="0.3">
      <c r="P455246" s="83"/>
    </row>
    <row r="455247" spans="16:16" x14ac:dyDescent="0.3">
      <c r="P455247" s="83"/>
    </row>
    <row r="455248" spans="16:16" x14ac:dyDescent="0.3">
      <c r="P455248" s="83"/>
    </row>
    <row r="455249" spans="16:16" x14ac:dyDescent="0.3">
      <c r="P455249" s="83"/>
    </row>
    <row r="455250" spans="16:16" x14ac:dyDescent="0.3">
      <c r="P455250" s="83"/>
    </row>
    <row r="455251" spans="16:16" x14ac:dyDescent="0.3">
      <c r="P455251" s="83"/>
    </row>
    <row r="455252" spans="16:16" x14ac:dyDescent="0.3">
      <c r="P455252" s="83"/>
    </row>
    <row r="455253" spans="16:16" x14ac:dyDescent="0.3">
      <c r="P455253" s="83"/>
    </row>
    <row r="455254" spans="16:16" x14ac:dyDescent="0.3">
      <c r="P455254" s="83"/>
    </row>
    <row r="455255" spans="16:16" x14ac:dyDescent="0.3">
      <c r="P455255" s="83"/>
    </row>
    <row r="455256" spans="16:16" x14ac:dyDescent="0.3">
      <c r="P455256" s="83"/>
    </row>
    <row r="455257" spans="16:16" x14ac:dyDescent="0.3">
      <c r="P455257" s="83"/>
    </row>
    <row r="455258" spans="16:16" x14ac:dyDescent="0.3">
      <c r="P455258" s="83"/>
    </row>
    <row r="455259" spans="16:16" x14ac:dyDescent="0.3">
      <c r="P455259" s="83"/>
    </row>
    <row r="455260" spans="16:16" x14ac:dyDescent="0.3">
      <c r="P455260" s="83"/>
    </row>
    <row r="455261" spans="16:16" x14ac:dyDescent="0.3">
      <c r="P455261" s="83"/>
    </row>
    <row r="455262" spans="16:16" x14ac:dyDescent="0.3">
      <c r="P455262" s="83"/>
    </row>
    <row r="455263" spans="16:16" x14ac:dyDescent="0.3">
      <c r="P455263" s="83"/>
    </row>
    <row r="455264" spans="16:16" x14ac:dyDescent="0.3">
      <c r="P455264" s="83"/>
    </row>
    <row r="455265" spans="16:16" x14ac:dyDescent="0.3">
      <c r="P455265" s="83"/>
    </row>
    <row r="455266" spans="16:16" x14ac:dyDescent="0.3">
      <c r="P455266" s="83"/>
    </row>
    <row r="455267" spans="16:16" x14ac:dyDescent="0.3">
      <c r="P455267" s="83"/>
    </row>
    <row r="455268" spans="16:16" x14ac:dyDescent="0.3">
      <c r="P455268" s="83"/>
    </row>
    <row r="455269" spans="16:16" x14ac:dyDescent="0.3">
      <c r="P455269" s="83"/>
    </row>
    <row r="455270" spans="16:16" x14ac:dyDescent="0.3">
      <c r="P455270" s="83"/>
    </row>
    <row r="455271" spans="16:16" x14ac:dyDescent="0.3">
      <c r="P455271" s="83"/>
    </row>
    <row r="455272" spans="16:16" x14ac:dyDescent="0.3">
      <c r="P455272" s="83"/>
    </row>
    <row r="455273" spans="16:16" x14ac:dyDescent="0.3">
      <c r="P455273" s="83"/>
    </row>
    <row r="455274" spans="16:16" x14ac:dyDescent="0.3">
      <c r="P455274" s="83"/>
    </row>
    <row r="455275" spans="16:16" x14ac:dyDescent="0.3">
      <c r="P455275" s="83"/>
    </row>
    <row r="455276" spans="16:16" x14ac:dyDescent="0.3">
      <c r="P455276" s="83"/>
    </row>
    <row r="455277" spans="16:16" x14ac:dyDescent="0.3">
      <c r="P455277" s="83"/>
    </row>
    <row r="455278" spans="16:16" x14ac:dyDescent="0.3">
      <c r="P455278" s="83"/>
    </row>
    <row r="455279" spans="16:16" x14ac:dyDescent="0.3">
      <c r="P455279" s="83"/>
    </row>
    <row r="455280" spans="16:16" x14ac:dyDescent="0.3">
      <c r="P455280" s="83"/>
    </row>
    <row r="455281" spans="16:16" x14ac:dyDescent="0.3">
      <c r="P455281" s="83"/>
    </row>
    <row r="455282" spans="16:16" x14ac:dyDescent="0.3">
      <c r="P455282" s="83"/>
    </row>
    <row r="455283" spans="16:16" x14ac:dyDescent="0.3">
      <c r="P455283" s="83"/>
    </row>
    <row r="455284" spans="16:16" x14ac:dyDescent="0.3">
      <c r="P455284" s="83"/>
    </row>
    <row r="455285" spans="16:16" x14ac:dyDescent="0.3">
      <c r="P455285" s="83"/>
    </row>
    <row r="455286" spans="16:16" x14ac:dyDescent="0.3">
      <c r="P455286" s="83"/>
    </row>
    <row r="455287" spans="16:16" x14ac:dyDescent="0.3">
      <c r="P455287" s="83"/>
    </row>
    <row r="455288" spans="16:16" x14ac:dyDescent="0.3">
      <c r="P455288" s="83"/>
    </row>
    <row r="455289" spans="16:16" x14ac:dyDescent="0.3">
      <c r="P455289" s="83"/>
    </row>
    <row r="455290" spans="16:16" x14ac:dyDescent="0.3">
      <c r="P455290" s="83"/>
    </row>
    <row r="455291" spans="16:16" x14ac:dyDescent="0.3">
      <c r="P455291" s="83"/>
    </row>
    <row r="455292" spans="16:16" x14ac:dyDescent="0.3">
      <c r="P455292" s="83"/>
    </row>
    <row r="455293" spans="16:16" x14ac:dyDescent="0.3">
      <c r="P455293" s="83"/>
    </row>
    <row r="455294" spans="16:16" x14ac:dyDescent="0.3">
      <c r="P455294" s="83"/>
    </row>
    <row r="455295" spans="16:16" x14ac:dyDescent="0.3">
      <c r="P455295" s="83"/>
    </row>
    <row r="455296" spans="16:16" x14ac:dyDescent="0.3">
      <c r="P455296" s="83"/>
    </row>
    <row r="455297" spans="16:16" x14ac:dyDescent="0.3">
      <c r="P455297" s="83"/>
    </row>
    <row r="455298" spans="16:16" x14ac:dyDescent="0.3">
      <c r="P455298" s="83"/>
    </row>
    <row r="455299" spans="16:16" x14ac:dyDescent="0.3">
      <c r="P455299" s="83"/>
    </row>
    <row r="455300" spans="16:16" x14ac:dyDescent="0.3">
      <c r="P455300" s="83"/>
    </row>
    <row r="455301" spans="16:16" x14ac:dyDescent="0.3">
      <c r="P455301" s="83"/>
    </row>
    <row r="455302" spans="16:16" x14ac:dyDescent="0.3">
      <c r="P455302" s="83"/>
    </row>
    <row r="455303" spans="16:16" x14ac:dyDescent="0.3">
      <c r="P455303" s="83"/>
    </row>
    <row r="455304" spans="16:16" x14ac:dyDescent="0.3">
      <c r="P455304" s="83"/>
    </row>
    <row r="455305" spans="16:16" x14ac:dyDescent="0.3">
      <c r="P455305" s="83"/>
    </row>
    <row r="455306" spans="16:16" x14ac:dyDescent="0.3">
      <c r="P455306" s="83"/>
    </row>
    <row r="455307" spans="16:16" x14ac:dyDescent="0.3">
      <c r="P455307" s="83"/>
    </row>
    <row r="455308" spans="16:16" x14ac:dyDescent="0.3">
      <c r="P455308" s="83"/>
    </row>
    <row r="455309" spans="16:16" x14ac:dyDescent="0.3">
      <c r="P455309" s="83"/>
    </row>
    <row r="455310" spans="16:16" x14ac:dyDescent="0.3">
      <c r="P455310" s="83"/>
    </row>
    <row r="455311" spans="16:16" x14ac:dyDescent="0.3">
      <c r="P455311" s="83"/>
    </row>
    <row r="455312" spans="16:16" x14ac:dyDescent="0.3">
      <c r="P455312" s="83"/>
    </row>
    <row r="455313" spans="16:16" x14ac:dyDescent="0.3">
      <c r="P455313" s="83"/>
    </row>
    <row r="455314" spans="16:16" x14ac:dyDescent="0.3">
      <c r="P455314" s="83"/>
    </row>
    <row r="455315" spans="16:16" x14ac:dyDescent="0.3">
      <c r="P455315" s="83"/>
    </row>
    <row r="455316" spans="16:16" x14ac:dyDescent="0.3">
      <c r="P455316" s="83"/>
    </row>
    <row r="455317" spans="16:16" x14ac:dyDescent="0.3">
      <c r="P455317" s="83"/>
    </row>
    <row r="455318" spans="16:16" x14ac:dyDescent="0.3">
      <c r="P455318" s="83"/>
    </row>
    <row r="455319" spans="16:16" x14ac:dyDescent="0.3">
      <c r="P455319" s="83"/>
    </row>
    <row r="455320" spans="16:16" x14ac:dyDescent="0.3">
      <c r="P455320" s="83"/>
    </row>
    <row r="455321" spans="16:16" x14ac:dyDescent="0.3">
      <c r="P455321" s="83"/>
    </row>
    <row r="455322" spans="16:16" x14ac:dyDescent="0.3">
      <c r="P455322" s="83"/>
    </row>
    <row r="455323" spans="16:16" x14ac:dyDescent="0.3">
      <c r="P455323" s="83"/>
    </row>
    <row r="455324" spans="16:16" x14ac:dyDescent="0.3">
      <c r="P455324" s="83"/>
    </row>
    <row r="455325" spans="16:16" x14ac:dyDescent="0.3">
      <c r="P455325" s="83"/>
    </row>
    <row r="455326" spans="16:16" x14ac:dyDescent="0.3">
      <c r="P455326" s="83"/>
    </row>
    <row r="455327" spans="16:16" x14ac:dyDescent="0.3">
      <c r="P455327" s="83"/>
    </row>
    <row r="455328" spans="16:16" x14ac:dyDescent="0.3">
      <c r="P455328" s="83"/>
    </row>
    <row r="455329" spans="16:16" x14ac:dyDescent="0.3">
      <c r="P455329" s="83"/>
    </row>
    <row r="455330" spans="16:16" x14ac:dyDescent="0.3">
      <c r="P455330" s="83"/>
    </row>
    <row r="455331" spans="16:16" x14ac:dyDescent="0.3">
      <c r="P455331" s="83"/>
    </row>
    <row r="455332" spans="16:16" x14ac:dyDescent="0.3">
      <c r="P455332" s="83"/>
    </row>
    <row r="455333" spans="16:16" x14ac:dyDescent="0.3">
      <c r="P455333" s="83"/>
    </row>
    <row r="455334" spans="16:16" x14ac:dyDescent="0.3">
      <c r="P455334" s="83"/>
    </row>
    <row r="455335" spans="16:16" x14ac:dyDescent="0.3">
      <c r="P455335" s="83"/>
    </row>
    <row r="455336" spans="16:16" x14ac:dyDescent="0.3">
      <c r="P455336" s="83"/>
    </row>
    <row r="455337" spans="16:16" x14ac:dyDescent="0.3">
      <c r="P455337" s="83"/>
    </row>
    <row r="455338" spans="16:16" x14ac:dyDescent="0.3">
      <c r="P455338" s="83"/>
    </row>
    <row r="455339" spans="16:16" x14ac:dyDescent="0.3">
      <c r="P455339" s="83"/>
    </row>
    <row r="455340" spans="16:16" x14ac:dyDescent="0.3">
      <c r="P455340" s="83"/>
    </row>
    <row r="455341" spans="16:16" x14ac:dyDescent="0.3">
      <c r="P455341" s="83"/>
    </row>
    <row r="455342" spans="16:16" x14ac:dyDescent="0.3">
      <c r="P455342" s="83"/>
    </row>
    <row r="455343" spans="16:16" x14ac:dyDescent="0.3">
      <c r="P455343" s="83"/>
    </row>
    <row r="455344" spans="16:16" x14ac:dyDescent="0.3">
      <c r="P455344" s="83"/>
    </row>
    <row r="455345" spans="16:16" x14ac:dyDescent="0.3">
      <c r="P455345" s="83"/>
    </row>
    <row r="455346" spans="16:16" x14ac:dyDescent="0.3">
      <c r="P455346" s="83"/>
    </row>
    <row r="455347" spans="16:16" x14ac:dyDescent="0.3">
      <c r="P455347" s="83"/>
    </row>
    <row r="455348" spans="16:16" x14ac:dyDescent="0.3">
      <c r="P455348" s="83"/>
    </row>
    <row r="455349" spans="16:16" x14ac:dyDescent="0.3">
      <c r="P455349" s="83"/>
    </row>
    <row r="455350" spans="16:16" x14ac:dyDescent="0.3">
      <c r="P455350" s="83"/>
    </row>
    <row r="455351" spans="16:16" x14ac:dyDescent="0.3">
      <c r="P455351" s="83"/>
    </row>
    <row r="455352" spans="16:16" x14ac:dyDescent="0.3">
      <c r="P455352" s="83"/>
    </row>
    <row r="455353" spans="16:16" x14ac:dyDescent="0.3">
      <c r="P455353" s="83"/>
    </row>
    <row r="455354" spans="16:16" x14ac:dyDescent="0.3">
      <c r="P455354" s="83"/>
    </row>
    <row r="455355" spans="16:16" x14ac:dyDescent="0.3">
      <c r="P455355" s="83"/>
    </row>
    <row r="455356" spans="16:16" x14ac:dyDescent="0.3">
      <c r="P455356" s="83"/>
    </row>
    <row r="455357" spans="16:16" x14ac:dyDescent="0.3">
      <c r="P455357" s="83"/>
    </row>
    <row r="455358" spans="16:16" x14ac:dyDescent="0.3">
      <c r="P455358" s="83"/>
    </row>
    <row r="455359" spans="16:16" x14ac:dyDescent="0.3">
      <c r="P455359" s="83"/>
    </row>
    <row r="455360" spans="16:16" x14ac:dyDescent="0.3">
      <c r="P455360" s="83"/>
    </row>
    <row r="455361" spans="16:16" x14ac:dyDescent="0.3">
      <c r="P455361" s="83"/>
    </row>
    <row r="455362" spans="16:16" x14ac:dyDescent="0.3">
      <c r="P455362" s="83"/>
    </row>
    <row r="455363" spans="16:16" x14ac:dyDescent="0.3">
      <c r="P455363" s="83"/>
    </row>
    <row r="455364" spans="16:16" x14ac:dyDescent="0.3">
      <c r="P455364" s="83"/>
    </row>
    <row r="455365" spans="16:16" x14ac:dyDescent="0.3">
      <c r="P455365" s="83"/>
    </row>
    <row r="455366" spans="16:16" x14ac:dyDescent="0.3">
      <c r="P455366" s="83"/>
    </row>
    <row r="455367" spans="16:16" x14ac:dyDescent="0.3">
      <c r="P455367" s="83"/>
    </row>
    <row r="455368" spans="16:16" x14ac:dyDescent="0.3">
      <c r="P455368" s="83"/>
    </row>
    <row r="455369" spans="16:16" x14ac:dyDescent="0.3">
      <c r="P455369" s="83"/>
    </row>
    <row r="455370" spans="16:16" x14ac:dyDescent="0.3">
      <c r="P455370" s="83"/>
    </row>
    <row r="455371" spans="16:16" x14ac:dyDescent="0.3">
      <c r="P455371" s="83"/>
    </row>
    <row r="455372" spans="16:16" x14ac:dyDescent="0.3">
      <c r="P455372" s="83"/>
    </row>
    <row r="455373" spans="16:16" x14ac:dyDescent="0.3">
      <c r="P455373" s="83"/>
    </row>
    <row r="455374" spans="16:16" x14ac:dyDescent="0.3">
      <c r="P455374" s="83"/>
    </row>
    <row r="455375" spans="16:16" x14ac:dyDescent="0.3">
      <c r="P455375" s="83"/>
    </row>
    <row r="455376" spans="16:16" x14ac:dyDescent="0.3">
      <c r="P455376" s="83"/>
    </row>
    <row r="455377" spans="16:16" x14ac:dyDescent="0.3">
      <c r="P455377" s="83"/>
    </row>
    <row r="455378" spans="16:16" x14ac:dyDescent="0.3">
      <c r="P455378" s="83"/>
    </row>
    <row r="455379" spans="16:16" x14ac:dyDescent="0.3">
      <c r="P455379" s="83"/>
    </row>
    <row r="455380" spans="16:16" x14ac:dyDescent="0.3">
      <c r="P455380" s="83"/>
    </row>
    <row r="455381" spans="16:16" x14ac:dyDescent="0.3">
      <c r="P455381" s="83"/>
    </row>
    <row r="455382" spans="16:16" x14ac:dyDescent="0.3">
      <c r="P455382" s="83"/>
    </row>
    <row r="455383" spans="16:16" x14ac:dyDescent="0.3">
      <c r="P455383" s="83"/>
    </row>
    <row r="455384" spans="16:16" x14ac:dyDescent="0.3">
      <c r="P455384" s="83"/>
    </row>
    <row r="455385" spans="16:16" x14ac:dyDescent="0.3">
      <c r="P455385" s="83"/>
    </row>
    <row r="455386" spans="16:16" x14ac:dyDescent="0.3">
      <c r="P455386" s="83"/>
    </row>
    <row r="455387" spans="16:16" x14ac:dyDescent="0.3">
      <c r="P455387" s="83"/>
    </row>
    <row r="455388" spans="16:16" x14ac:dyDescent="0.3">
      <c r="P455388" s="83"/>
    </row>
    <row r="455389" spans="16:16" x14ac:dyDescent="0.3">
      <c r="P455389" s="83"/>
    </row>
    <row r="455390" spans="16:16" x14ac:dyDescent="0.3">
      <c r="P455390" s="83"/>
    </row>
    <row r="455391" spans="16:16" x14ac:dyDescent="0.3">
      <c r="P455391" s="83"/>
    </row>
    <row r="455392" spans="16:16" x14ac:dyDescent="0.3">
      <c r="P455392" s="83"/>
    </row>
    <row r="455393" spans="16:16" x14ac:dyDescent="0.3">
      <c r="P455393" s="83"/>
    </row>
    <row r="455394" spans="16:16" x14ac:dyDescent="0.3">
      <c r="P455394" s="83"/>
    </row>
    <row r="455395" spans="16:16" x14ac:dyDescent="0.3">
      <c r="P455395" s="83"/>
    </row>
    <row r="455396" spans="16:16" x14ac:dyDescent="0.3">
      <c r="P455396" s="83"/>
    </row>
    <row r="455397" spans="16:16" x14ac:dyDescent="0.3">
      <c r="P455397" s="83"/>
    </row>
    <row r="455398" spans="16:16" x14ac:dyDescent="0.3">
      <c r="P455398" s="83"/>
    </row>
    <row r="455399" spans="16:16" x14ac:dyDescent="0.3">
      <c r="P455399" s="83"/>
    </row>
    <row r="455400" spans="16:16" x14ac:dyDescent="0.3">
      <c r="P455400" s="83"/>
    </row>
    <row r="455401" spans="16:16" x14ac:dyDescent="0.3">
      <c r="P455401" s="83"/>
    </row>
    <row r="455402" spans="16:16" x14ac:dyDescent="0.3">
      <c r="P455402" s="83"/>
    </row>
    <row r="455403" spans="16:16" x14ac:dyDescent="0.3">
      <c r="P455403" s="83"/>
    </row>
    <row r="455404" spans="16:16" x14ac:dyDescent="0.3">
      <c r="P455404" s="83"/>
    </row>
    <row r="455405" spans="16:16" x14ac:dyDescent="0.3">
      <c r="P455405" s="83"/>
    </row>
    <row r="455406" spans="16:16" x14ac:dyDescent="0.3">
      <c r="P455406" s="83"/>
    </row>
    <row r="455407" spans="16:16" x14ac:dyDescent="0.3">
      <c r="P455407" s="83"/>
    </row>
    <row r="455408" spans="16:16" x14ac:dyDescent="0.3">
      <c r="P455408" s="83"/>
    </row>
    <row r="455409" spans="16:16" x14ac:dyDescent="0.3">
      <c r="P455409" s="83"/>
    </row>
    <row r="455410" spans="16:16" x14ac:dyDescent="0.3">
      <c r="P455410" s="83"/>
    </row>
    <row r="455411" spans="16:16" x14ac:dyDescent="0.3">
      <c r="P455411" s="83"/>
    </row>
    <row r="455412" spans="16:16" x14ac:dyDescent="0.3">
      <c r="P455412" s="83"/>
    </row>
    <row r="455413" spans="16:16" x14ac:dyDescent="0.3">
      <c r="P455413" s="83"/>
    </row>
    <row r="455414" spans="16:16" x14ac:dyDescent="0.3">
      <c r="P455414" s="83"/>
    </row>
    <row r="455415" spans="16:16" x14ac:dyDescent="0.3">
      <c r="P455415" s="83"/>
    </row>
    <row r="455416" spans="16:16" x14ac:dyDescent="0.3">
      <c r="P455416" s="83"/>
    </row>
    <row r="455417" spans="16:16" x14ac:dyDescent="0.3">
      <c r="P455417" s="83"/>
    </row>
    <row r="455418" spans="16:16" x14ac:dyDescent="0.3">
      <c r="P455418" s="83"/>
    </row>
    <row r="455419" spans="16:16" x14ac:dyDescent="0.3">
      <c r="P455419" s="83"/>
    </row>
    <row r="455420" spans="16:16" x14ac:dyDescent="0.3">
      <c r="P455420" s="83"/>
    </row>
    <row r="455421" spans="16:16" x14ac:dyDescent="0.3">
      <c r="P455421" s="83"/>
    </row>
    <row r="455422" spans="16:16" x14ac:dyDescent="0.3">
      <c r="P455422" s="83"/>
    </row>
    <row r="455423" spans="16:16" x14ac:dyDescent="0.3">
      <c r="P455423" s="83"/>
    </row>
    <row r="455424" spans="16:16" x14ac:dyDescent="0.3">
      <c r="P455424" s="83"/>
    </row>
    <row r="455425" spans="16:16" x14ac:dyDescent="0.3">
      <c r="P455425" s="83"/>
    </row>
    <row r="455426" spans="16:16" x14ac:dyDescent="0.3">
      <c r="P455426" s="83"/>
    </row>
    <row r="455427" spans="16:16" x14ac:dyDescent="0.3">
      <c r="P455427" s="83"/>
    </row>
    <row r="455428" spans="16:16" x14ac:dyDescent="0.3">
      <c r="P455428" s="83"/>
    </row>
    <row r="455429" spans="16:16" x14ac:dyDescent="0.3">
      <c r="P455429" s="83"/>
    </row>
    <row r="455430" spans="16:16" x14ac:dyDescent="0.3">
      <c r="P455430" s="83"/>
    </row>
    <row r="455431" spans="16:16" x14ac:dyDescent="0.3">
      <c r="P455431" s="83"/>
    </row>
    <row r="455432" spans="16:16" x14ac:dyDescent="0.3">
      <c r="P455432" s="83"/>
    </row>
    <row r="455433" spans="16:16" x14ac:dyDescent="0.3">
      <c r="P455433" s="83"/>
    </row>
    <row r="455434" spans="16:16" x14ac:dyDescent="0.3">
      <c r="P455434" s="83"/>
    </row>
    <row r="455435" spans="16:16" x14ac:dyDescent="0.3">
      <c r="P455435" s="83"/>
    </row>
    <row r="455436" spans="16:16" x14ac:dyDescent="0.3">
      <c r="P455436" s="83"/>
    </row>
    <row r="455437" spans="16:16" x14ac:dyDescent="0.3">
      <c r="P455437" s="83"/>
    </row>
    <row r="455438" spans="16:16" x14ac:dyDescent="0.3">
      <c r="P455438" s="83"/>
    </row>
    <row r="455439" spans="16:16" x14ac:dyDescent="0.3">
      <c r="P455439" s="83"/>
    </row>
    <row r="455440" spans="16:16" x14ac:dyDescent="0.3">
      <c r="P455440" s="83"/>
    </row>
    <row r="455441" spans="16:16" x14ac:dyDescent="0.3">
      <c r="P455441" s="83"/>
    </row>
    <row r="455442" spans="16:16" x14ac:dyDescent="0.3">
      <c r="P455442" s="83"/>
    </row>
    <row r="455443" spans="16:16" x14ac:dyDescent="0.3">
      <c r="P455443" s="83"/>
    </row>
    <row r="455444" spans="16:16" x14ac:dyDescent="0.3">
      <c r="P455444" s="83"/>
    </row>
    <row r="455445" spans="16:16" x14ac:dyDescent="0.3">
      <c r="P455445" s="83"/>
    </row>
    <row r="455446" spans="16:16" x14ac:dyDescent="0.3">
      <c r="P455446" s="83"/>
    </row>
    <row r="455447" spans="16:16" x14ac:dyDescent="0.3">
      <c r="P455447" s="83"/>
    </row>
    <row r="455448" spans="16:16" x14ac:dyDescent="0.3">
      <c r="P455448" s="83"/>
    </row>
    <row r="455449" spans="16:16" x14ac:dyDescent="0.3">
      <c r="P455449" s="83"/>
    </row>
    <row r="455450" spans="16:16" x14ac:dyDescent="0.3">
      <c r="P455450" s="83"/>
    </row>
    <row r="455451" spans="16:16" x14ac:dyDescent="0.3">
      <c r="P455451" s="83"/>
    </row>
    <row r="455452" spans="16:16" x14ac:dyDescent="0.3">
      <c r="P455452" s="83"/>
    </row>
    <row r="455453" spans="16:16" x14ac:dyDescent="0.3">
      <c r="P455453" s="83"/>
    </row>
    <row r="455454" spans="16:16" x14ac:dyDescent="0.3">
      <c r="P455454" s="83"/>
    </row>
    <row r="455455" spans="16:16" x14ac:dyDescent="0.3">
      <c r="P455455" s="83"/>
    </row>
    <row r="455456" spans="16:16" x14ac:dyDescent="0.3">
      <c r="P455456" s="83"/>
    </row>
    <row r="455457" spans="16:16" x14ac:dyDescent="0.3">
      <c r="P455457" s="83"/>
    </row>
    <row r="455458" spans="16:16" x14ac:dyDescent="0.3">
      <c r="P455458" s="83"/>
    </row>
    <row r="455459" spans="16:16" x14ac:dyDescent="0.3">
      <c r="P455459" s="83"/>
    </row>
    <row r="455460" spans="16:16" x14ac:dyDescent="0.3">
      <c r="P455460" s="83"/>
    </row>
    <row r="455461" spans="16:16" x14ac:dyDescent="0.3">
      <c r="P455461" s="83"/>
    </row>
    <row r="455462" spans="16:16" x14ac:dyDescent="0.3">
      <c r="P455462" s="83"/>
    </row>
    <row r="455463" spans="16:16" x14ac:dyDescent="0.3">
      <c r="P455463" s="83"/>
    </row>
    <row r="455464" spans="16:16" x14ac:dyDescent="0.3">
      <c r="P455464" s="83"/>
    </row>
    <row r="455465" spans="16:16" x14ac:dyDescent="0.3">
      <c r="P455465" s="83"/>
    </row>
    <row r="455466" spans="16:16" x14ac:dyDescent="0.3">
      <c r="P455466" s="83"/>
    </row>
    <row r="455467" spans="16:16" x14ac:dyDescent="0.3">
      <c r="P455467" s="83"/>
    </row>
    <row r="455468" spans="16:16" x14ac:dyDescent="0.3">
      <c r="P455468" s="83"/>
    </row>
    <row r="455469" spans="16:16" x14ac:dyDescent="0.3">
      <c r="P455469" s="83"/>
    </row>
    <row r="455470" spans="16:16" x14ac:dyDescent="0.3">
      <c r="P455470" s="83"/>
    </row>
    <row r="455471" spans="16:16" x14ac:dyDescent="0.3">
      <c r="P455471" s="83"/>
    </row>
    <row r="455472" spans="16:16" x14ac:dyDescent="0.3">
      <c r="P455472" s="83"/>
    </row>
    <row r="455473" spans="16:16" x14ac:dyDescent="0.3">
      <c r="P455473" s="83"/>
    </row>
    <row r="455474" spans="16:16" x14ac:dyDescent="0.3">
      <c r="P455474" s="83"/>
    </row>
    <row r="455475" spans="16:16" x14ac:dyDescent="0.3">
      <c r="P455475" s="83"/>
    </row>
    <row r="455476" spans="16:16" x14ac:dyDescent="0.3">
      <c r="P455476" s="83"/>
    </row>
    <row r="455477" spans="16:16" x14ac:dyDescent="0.3">
      <c r="P455477" s="83"/>
    </row>
    <row r="455478" spans="16:16" x14ac:dyDescent="0.3">
      <c r="P455478" s="83"/>
    </row>
    <row r="455479" spans="16:16" x14ac:dyDescent="0.3">
      <c r="P455479" s="83"/>
    </row>
    <row r="455480" spans="16:16" x14ac:dyDescent="0.3">
      <c r="P455480" s="83"/>
    </row>
    <row r="455481" spans="16:16" x14ac:dyDescent="0.3">
      <c r="P455481" s="83"/>
    </row>
    <row r="455482" spans="16:16" x14ac:dyDescent="0.3">
      <c r="P455482" s="83"/>
    </row>
    <row r="455483" spans="16:16" x14ac:dyDescent="0.3">
      <c r="P455483" s="83"/>
    </row>
    <row r="455484" spans="16:16" x14ac:dyDescent="0.3">
      <c r="P455484" s="83"/>
    </row>
    <row r="455485" spans="16:16" x14ac:dyDescent="0.3">
      <c r="P455485" s="83"/>
    </row>
    <row r="455486" spans="16:16" x14ac:dyDescent="0.3">
      <c r="P455486" s="83"/>
    </row>
    <row r="455487" spans="16:16" x14ac:dyDescent="0.3">
      <c r="P455487" s="83"/>
    </row>
    <row r="455488" spans="16:16" x14ac:dyDescent="0.3">
      <c r="P455488" s="83"/>
    </row>
    <row r="455489" spans="16:16" x14ac:dyDescent="0.3">
      <c r="P455489" s="83"/>
    </row>
    <row r="455490" spans="16:16" x14ac:dyDescent="0.3">
      <c r="P455490" s="83"/>
    </row>
    <row r="455491" spans="16:16" x14ac:dyDescent="0.3">
      <c r="P455491" s="83"/>
    </row>
    <row r="455492" spans="16:16" x14ac:dyDescent="0.3">
      <c r="P455492" s="83"/>
    </row>
    <row r="455493" spans="16:16" x14ac:dyDescent="0.3">
      <c r="P455493" s="83"/>
    </row>
    <row r="455494" spans="16:16" x14ac:dyDescent="0.3">
      <c r="P455494" s="83"/>
    </row>
    <row r="455495" spans="16:16" x14ac:dyDescent="0.3">
      <c r="P455495" s="83"/>
    </row>
    <row r="455496" spans="16:16" x14ac:dyDescent="0.3">
      <c r="P455496" s="83"/>
    </row>
    <row r="455497" spans="16:16" x14ac:dyDescent="0.3">
      <c r="P455497" s="83"/>
    </row>
    <row r="455498" spans="16:16" x14ac:dyDescent="0.3">
      <c r="P455498" s="83"/>
    </row>
    <row r="455499" spans="16:16" x14ac:dyDescent="0.3">
      <c r="P455499" s="83"/>
    </row>
    <row r="455500" spans="16:16" x14ac:dyDescent="0.3">
      <c r="P455500" s="83"/>
    </row>
    <row r="455501" spans="16:16" x14ac:dyDescent="0.3">
      <c r="P455501" s="83"/>
    </row>
    <row r="455502" spans="16:16" x14ac:dyDescent="0.3">
      <c r="P455502" s="83"/>
    </row>
    <row r="455503" spans="16:16" x14ac:dyDescent="0.3">
      <c r="P455503" s="83"/>
    </row>
    <row r="455504" spans="16:16" x14ac:dyDescent="0.3">
      <c r="P455504" s="83"/>
    </row>
    <row r="455505" spans="16:16" x14ac:dyDescent="0.3">
      <c r="P455505" s="83"/>
    </row>
    <row r="455506" spans="16:16" x14ac:dyDescent="0.3">
      <c r="P455506" s="83"/>
    </row>
    <row r="455507" spans="16:16" x14ac:dyDescent="0.3">
      <c r="P455507" s="83"/>
    </row>
    <row r="455508" spans="16:16" x14ac:dyDescent="0.3">
      <c r="P455508" s="83"/>
    </row>
    <row r="455509" spans="16:16" x14ac:dyDescent="0.3">
      <c r="P455509" s="83"/>
    </row>
    <row r="455510" spans="16:16" x14ac:dyDescent="0.3">
      <c r="P455510" s="83"/>
    </row>
    <row r="455511" spans="16:16" x14ac:dyDescent="0.3">
      <c r="P455511" s="83"/>
    </row>
    <row r="455512" spans="16:16" x14ac:dyDescent="0.3">
      <c r="P455512" s="83"/>
    </row>
    <row r="455513" spans="16:16" x14ac:dyDescent="0.3">
      <c r="P455513" s="83"/>
    </row>
    <row r="455514" spans="16:16" x14ac:dyDescent="0.3">
      <c r="P455514" s="83"/>
    </row>
    <row r="455515" spans="16:16" x14ac:dyDescent="0.3">
      <c r="P455515" s="83"/>
    </row>
    <row r="455516" spans="16:16" x14ac:dyDescent="0.3">
      <c r="P455516" s="83"/>
    </row>
    <row r="455517" spans="16:16" x14ac:dyDescent="0.3">
      <c r="P455517" s="83"/>
    </row>
    <row r="455518" spans="16:16" x14ac:dyDescent="0.3">
      <c r="P455518" s="83"/>
    </row>
    <row r="455519" spans="16:16" x14ac:dyDescent="0.3">
      <c r="P455519" s="83"/>
    </row>
    <row r="455520" spans="16:16" x14ac:dyDescent="0.3">
      <c r="P455520" s="83"/>
    </row>
    <row r="455521" spans="16:16" x14ac:dyDescent="0.3">
      <c r="P455521" s="83"/>
    </row>
    <row r="455522" spans="16:16" x14ac:dyDescent="0.3">
      <c r="P455522" s="83"/>
    </row>
    <row r="455523" spans="16:16" x14ac:dyDescent="0.3">
      <c r="P455523" s="83"/>
    </row>
    <row r="455524" spans="16:16" x14ac:dyDescent="0.3">
      <c r="P455524" s="83"/>
    </row>
    <row r="455525" spans="16:16" x14ac:dyDescent="0.3">
      <c r="P455525" s="83"/>
    </row>
    <row r="455526" spans="16:16" x14ac:dyDescent="0.3">
      <c r="P455526" s="83"/>
    </row>
    <row r="455527" spans="16:16" x14ac:dyDescent="0.3">
      <c r="P455527" s="83"/>
    </row>
    <row r="455528" spans="16:16" x14ac:dyDescent="0.3">
      <c r="P455528" s="83"/>
    </row>
    <row r="455529" spans="16:16" x14ac:dyDescent="0.3">
      <c r="P455529" s="83"/>
    </row>
    <row r="455530" spans="16:16" x14ac:dyDescent="0.3">
      <c r="P455530" s="83"/>
    </row>
    <row r="455531" spans="16:16" x14ac:dyDescent="0.3">
      <c r="P455531" s="83"/>
    </row>
    <row r="455532" spans="16:16" x14ac:dyDescent="0.3">
      <c r="P455532" s="83"/>
    </row>
    <row r="455533" spans="16:16" x14ac:dyDescent="0.3">
      <c r="P455533" s="83"/>
    </row>
    <row r="455534" spans="16:16" x14ac:dyDescent="0.3">
      <c r="P455534" s="83"/>
    </row>
    <row r="455535" spans="16:16" x14ac:dyDescent="0.3">
      <c r="P455535" s="83"/>
    </row>
    <row r="455536" spans="16:16" x14ac:dyDescent="0.3">
      <c r="P455536" s="83"/>
    </row>
    <row r="455537" spans="16:16" x14ac:dyDescent="0.3">
      <c r="P455537" s="83"/>
    </row>
    <row r="455538" spans="16:16" x14ac:dyDescent="0.3">
      <c r="P455538" s="83"/>
    </row>
    <row r="455539" spans="16:16" x14ac:dyDescent="0.3">
      <c r="P455539" s="83"/>
    </row>
    <row r="455540" spans="16:16" x14ac:dyDescent="0.3">
      <c r="P455540" s="83"/>
    </row>
    <row r="455541" spans="16:16" x14ac:dyDescent="0.3">
      <c r="P455541" s="83"/>
    </row>
    <row r="455542" spans="16:16" x14ac:dyDescent="0.3">
      <c r="P455542" s="83"/>
    </row>
    <row r="455543" spans="16:16" x14ac:dyDescent="0.3">
      <c r="P455543" s="83"/>
    </row>
    <row r="455544" spans="16:16" x14ac:dyDescent="0.3">
      <c r="P455544" s="83"/>
    </row>
    <row r="455545" spans="16:16" x14ac:dyDescent="0.3">
      <c r="P455545" s="83"/>
    </row>
    <row r="455546" spans="16:16" x14ac:dyDescent="0.3">
      <c r="P455546" s="83"/>
    </row>
    <row r="455547" spans="16:16" x14ac:dyDescent="0.3">
      <c r="P455547" s="83"/>
    </row>
    <row r="455548" spans="16:16" x14ac:dyDescent="0.3">
      <c r="P455548" s="83"/>
    </row>
    <row r="455549" spans="16:16" x14ac:dyDescent="0.3">
      <c r="P455549" s="83"/>
    </row>
    <row r="455550" spans="16:16" x14ac:dyDescent="0.3">
      <c r="P455550" s="83"/>
    </row>
    <row r="455551" spans="16:16" x14ac:dyDescent="0.3">
      <c r="P455551" s="83"/>
    </row>
    <row r="455552" spans="16:16" x14ac:dyDescent="0.3">
      <c r="P455552" s="83"/>
    </row>
    <row r="455553" spans="16:16" x14ac:dyDescent="0.3">
      <c r="P455553" s="83"/>
    </row>
    <row r="455554" spans="16:16" x14ac:dyDescent="0.3">
      <c r="P455554" s="83"/>
    </row>
    <row r="455555" spans="16:16" x14ac:dyDescent="0.3">
      <c r="P455555" s="83"/>
    </row>
    <row r="455556" spans="16:16" x14ac:dyDescent="0.3">
      <c r="P455556" s="83"/>
    </row>
    <row r="455557" spans="16:16" x14ac:dyDescent="0.3">
      <c r="P455557" s="83"/>
    </row>
    <row r="455558" spans="16:16" x14ac:dyDescent="0.3">
      <c r="P455558" s="83"/>
    </row>
    <row r="455559" spans="16:16" x14ac:dyDescent="0.3">
      <c r="P455559" s="83"/>
    </row>
    <row r="455560" spans="16:16" x14ac:dyDescent="0.3">
      <c r="P455560" s="83"/>
    </row>
    <row r="455561" spans="16:16" x14ac:dyDescent="0.3">
      <c r="P455561" s="83"/>
    </row>
    <row r="455562" spans="16:16" x14ac:dyDescent="0.3">
      <c r="P455562" s="83"/>
    </row>
    <row r="455563" spans="16:16" x14ac:dyDescent="0.3">
      <c r="P455563" s="83"/>
    </row>
    <row r="455564" spans="16:16" x14ac:dyDescent="0.3">
      <c r="P455564" s="83"/>
    </row>
    <row r="455565" spans="16:16" x14ac:dyDescent="0.3">
      <c r="P455565" s="83"/>
    </row>
    <row r="455566" spans="16:16" x14ac:dyDescent="0.3">
      <c r="P455566" s="83"/>
    </row>
    <row r="455567" spans="16:16" x14ac:dyDescent="0.3">
      <c r="P455567" s="83"/>
    </row>
    <row r="455568" spans="16:16" x14ac:dyDescent="0.3">
      <c r="P455568" s="83"/>
    </row>
    <row r="455569" spans="16:16" x14ac:dyDescent="0.3">
      <c r="P455569" s="83"/>
    </row>
    <row r="455570" spans="16:16" x14ac:dyDescent="0.3">
      <c r="P455570" s="83"/>
    </row>
    <row r="455571" spans="16:16" x14ac:dyDescent="0.3">
      <c r="P455571" s="83"/>
    </row>
    <row r="455572" spans="16:16" x14ac:dyDescent="0.3">
      <c r="P455572" s="83"/>
    </row>
    <row r="455573" spans="16:16" x14ac:dyDescent="0.3">
      <c r="P455573" s="83"/>
    </row>
    <row r="455574" spans="16:16" x14ac:dyDescent="0.3">
      <c r="P455574" s="83"/>
    </row>
    <row r="455575" spans="16:16" x14ac:dyDescent="0.3">
      <c r="P455575" s="83"/>
    </row>
    <row r="455576" spans="16:16" x14ac:dyDescent="0.3">
      <c r="P455576" s="83"/>
    </row>
    <row r="455577" spans="16:16" x14ac:dyDescent="0.3">
      <c r="P455577" s="83"/>
    </row>
    <row r="455578" spans="16:16" x14ac:dyDescent="0.3">
      <c r="P455578" s="83"/>
    </row>
    <row r="455579" spans="16:16" x14ac:dyDescent="0.3">
      <c r="P455579" s="83"/>
    </row>
    <row r="455580" spans="16:16" x14ac:dyDescent="0.3">
      <c r="P455580" s="83"/>
    </row>
    <row r="455581" spans="16:16" x14ac:dyDescent="0.3">
      <c r="P455581" s="83"/>
    </row>
    <row r="455582" spans="16:16" x14ac:dyDescent="0.3">
      <c r="P455582" s="83"/>
    </row>
    <row r="455583" spans="16:16" x14ac:dyDescent="0.3">
      <c r="P455583" s="83"/>
    </row>
    <row r="455584" spans="16:16" x14ac:dyDescent="0.3">
      <c r="P455584" s="83"/>
    </row>
    <row r="455585" spans="16:16" x14ac:dyDescent="0.3">
      <c r="P455585" s="83"/>
    </row>
    <row r="455586" spans="16:16" x14ac:dyDescent="0.3">
      <c r="P455586" s="83"/>
    </row>
    <row r="455587" spans="16:16" x14ac:dyDescent="0.3">
      <c r="P455587" s="83"/>
    </row>
    <row r="455588" spans="16:16" x14ac:dyDescent="0.3">
      <c r="P455588" s="83"/>
    </row>
    <row r="455589" spans="16:16" x14ac:dyDescent="0.3">
      <c r="P455589" s="83"/>
    </row>
    <row r="455590" spans="16:16" x14ac:dyDescent="0.3">
      <c r="P455590" s="83"/>
    </row>
    <row r="455591" spans="16:16" x14ac:dyDescent="0.3">
      <c r="P455591" s="83"/>
    </row>
    <row r="455592" spans="16:16" x14ac:dyDescent="0.3">
      <c r="P455592" s="83"/>
    </row>
    <row r="455593" spans="16:16" x14ac:dyDescent="0.3">
      <c r="P455593" s="83"/>
    </row>
    <row r="455594" spans="16:16" x14ac:dyDescent="0.3">
      <c r="P455594" s="83"/>
    </row>
    <row r="455595" spans="16:16" x14ac:dyDescent="0.3">
      <c r="P455595" s="83"/>
    </row>
    <row r="455596" spans="16:16" x14ac:dyDescent="0.3">
      <c r="P455596" s="83"/>
    </row>
    <row r="455597" spans="16:16" x14ac:dyDescent="0.3">
      <c r="P455597" s="83"/>
    </row>
    <row r="455598" spans="16:16" x14ac:dyDescent="0.3">
      <c r="P455598" s="83"/>
    </row>
    <row r="455599" spans="16:16" x14ac:dyDescent="0.3">
      <c r="P455599" s="83"/>
    </row>
    <row r="455600" spans="16:16" x14ac:dyDescent="0.3">
      <c r="P455600" s="83"/>
    </row>
    <row r="455601" spans="16:16" x14ac:dyDescent="0.3">
      <c r="P455601" s="83"/>
    </row>
    <row r="455602" spans="16:16" x14ac:dyDescent="0.3">
      <c r="P455602" s="83"/>
    </row>
    <row r="455603" spans="16:16" x14ac:dyDescent="0.3">
      <c r="P455603" s="83"/>
    </row>
    <row r="455604" spans="16:16" x14ac:dyDescent="0.3">
      <c r="P455604" s="83"/>
    </row>
    <row r="455605" spans="16:16" x14ac:dyDescent="0.3">
      <c r="P455605" s="83"/>
    </row>
    <row r="455606" spans="16:16" x14ac:dyDescent="0.3">
      <c r="P455606" s="83"/>
    </row>
    <row r="455607" spans="16:16" x14ac:dyDescent="0.3">
      <c r="P455607" s="83"/>
    </row>
    <row r="455608" spans="16:16" x14ac:dyDescent="0.3">
      <c r="P455608" s="83"/>
    </row>
    <row r="455609" spans="16:16" x14ac:dyDescent="0.3">
      <c r="P455609" s="83"/>
    </row>
    <row r="455610" spans="16:16" x14ac:dyDescent="0.3">
      <c r="P455610" s="83"/>
    </row>
    <row r="455611" spans="16:16" x14ac:dyDescent="0.3">
      <c r="P455611" s="83"/>
    </row>
    <row r="455612" spans="16:16" x14ac:dyDescent="0.3">
      <c r="P455612" s="83"/>
    </row>
    <row r="455613" spans="16:16" x14ac:dyDescent="0.3">
      <c r="P455613" s="83"/>
    </row>
    <row r="455614" spans="16:16" x14ac:dyDescent="0.3">
      <c r="P455614" s="83"/>
    </row>
    <row r="455615" spans="16:16" x14ac:dyDescent="0.3">
      <c r="P455615" s="83"/>
    </row>
    <row r="455616" spans="16:16" x14ac:dyDescent="0.3">
      <c r="P455616" s="83"/>
    </row>
    <row r="455617" spans="16:16" x14ac:dyDescent="0.3">
      <c r="P455617" s="83"/>
    </row>
    <row r="455618" spans="16:16" x14ac:dyDescent="0.3">
      <c r="P455618" s="83"/>
    </row>
    <row r="455619" spans="16:16" x14ac:dyDescent="0.3">
      <c r="P455619" s="83"/>
    </row>
    <row r="455620" spans="16:16" x14ac:dyDescent="0.3">
      <c r="P455620" s="83"/>
    </row>
    <row r="455621" spans="16:16" x14ac:dyDescent="0.3">
      <c r="P455621" s="83"/>
    </row>
    <row r="455622" spans="16:16" x14ac:dyDescent="0.3">
      <c r="P455622" s="83"/>
    </row>
    <row r="455623" spans="16:16" x14ac:dyDescent="0.3">
      <c r="P455623" s="83"/>
    </row>
    <row r="455624" spans="16:16" x14ac:dyDescent="0.3">
      <c r="P455624" s="83"/>
    </row>
    <row r="455625" spans="16:16" x14ac:dyDescent="0.3">
      <c r="P455625" s="83"/>
    </row>
    <row r="455626" spans="16:16" x14ac:dyDescent="0.3">
      <c r="P455626" s="83"/>
    </row>
    <row r="455627" spans="16:16" x14ac:dyDescent="0.3">
      <c r="P455627" s="83"/>
    </row>
    <row r="455628" spans="16:16" x14ac:dyDescent="0.3">
      <c r="P455628" s="83"/>
    </row>
    <row r="455629" spans="16:16" x14ac:dyDescent="0.3">
      <c r="P455629" s="83"/>
    </row>
    <row r="455630" spans="16:16" x14ac:dyDescent="0.3">
      <c r="P455630" s="83"/>
    </row>
    <row r="455631" spans="16:16" x14ac:dyDescent="0.3">
      <c r="P455631" s="83"/>
    </row>
    <row r="455632" spans="16:16" x14ac:dyDescent="0.3">
      <c r="P455632" s="83"/>
    </row>
    <row r="455633" spans="16:16" x14ac:dyDescent="0.3">
      <c r="P455633" s="83"/>
    </row>
    <row r="455634" spans="16:16" x14ac:dyDescent="0.3">
      <c r="P455634" s="83"/>
    </row>
    <row r="455635" spans="16:16" x14ac:dyDescent="0.3">
      <c r="P455635" s="83"/>
    </row>
    <row r="455636" spans="16:16" x14ac:dyDescent="0.3">
      <c r="P455636" s="83"/>
    </row>
    <row r="455637" spans="16:16" x14ac:dyDescent="0.3">
      <c r="P455637" s="83"/>
    </row>
    <row r="455638" spans="16:16" x14ac:dyDescent="0.3">
      <c r="P455638" s="83"/>
    </row>
    <row r="455639" spans="16:16" x14ac:dyDescent="0.3">
      <c r="P455639" s="83"/>
    </row>
    <row r="455640" spans="16:16" x14ac:dyDescent="0.3">
      <c r="P455640" s="83"/>
    </row>
    <row r="455641" spans="16:16" x14ac:dyDescent="0.3">
      <c r="P455641" s="83"/>
    </row>
    <row r="455642" spans="16:16" x14ac:dyDescent="0.3">
      <c r="P455642" s="83"/>
    </row>
    <row r="455643" spans="16:16" x14ac:dyDescent="0.3">
      <c r="P455643" s="83"/>
    </row>
    <row r="455644" spans="16:16" x14ac:dyDescent="0.3">
      <c r="P455644" s="83"/>
    </row>
    <row r="455645" spans="16:16" x14ac:dyDescent="0.3">
      <c r="P455645" s="83"/>
    </row>
    <row r="455646" spans="16:16" x14ac:dyDescent="0.3">
      <c r="P455646" s="83"/>
    </row>
    <row r="455647" spans="16:16" x14ac:dyDescent="0.3">
      <c r="P455647" s="83"/>
    </row>
    <row r="455648" spans="16:16" x14ac:dyDescent="0.3">
      <c r="P455648" s="83"/>
    </row>
    <row r="455649" spans="16:16" x14ac:dyDescent="0.3">
      <c r="P455649" s="83"/>
    </row>
    <row r="455650" spans="16:16" x14ac:dyDescent="0.3">
      <c r="P455650" s="83"/>
    </row>
    <row r="455651" spans="16:16" x14ac:dyDescent="0.3">
      <c r="P455651" s="83"/>
    </row>
    <row r="455652" spans="16:16" x14ac:dyDescent="0.3">
      <c r="P455652" s="83"/>
    </row>
    <row r="455653" spans="16:16" x14ac:dyDescent="0.3">
      <c r="P455653" s="83"/>
    </row>
    <row r="455654" spans="16:16" x14ac:dyDescent="0.3">
      <c r="P455654" s="83"/>
    </row>
    <row r="455655" spans="16:16" x14ac:dyDescent="0.3">
      <c r="P455655" s="83"/>
    </row>
    <row r="455656" spans="16:16" x14ac:dyDescent="0.3">
      <c r="P455656" s="83"/>
    </row>
    <row r="455657" spans="16:16" x14ac:dyDescent="0.3">
      <c r="P455657" s="83"/>
    </row>
    <row r="455658" spans="16:16" x14ac:dyDescent="0.3">
      <c r="P455658" s="83"/>
    </row>
    <row r="455659" spans="16:16" x14ac:dyDescent="0.3">
      <c r="P455659" s="83"/>
    </row>
    <row r="455660" spans="16:16" x14ac:dyDescent="0.3">
      <c r="P455660" s="83"/>
    </row>
    <row r="455661" spans="16:16" x14ac:dyDescent="0.3">
      <c r="P455661" s="83"/>
    </row>
    <row r="455662" spans="16:16" x14ac:dyDescent="0.3">
      <c r="P455662" s="83"/>
    </row>
    <row r="455663" spans="16:16" x14ac:dyDescent="0.3">
      <c r="P455663" s="83"/>
    </row>
    <row r="455664" spans="16:16" x14ac:dyDescent="0.3">
      <c r="P455664" s="83"/>
    </row>
    <row r="455665" spans="16:16" x14ac:dyDescent="0.3">
      <c r="P455665" s="83"/>
    </row>
    <row r="455666" spans="16:16" x14ac:dyDescent="0.3">
      <c r="P455666" s="83"/>
    </row>
    <row r="455667" spans="16:16" x14ac:dyDescent="0.3">
      <c r="P455667" s="83"/>
    </row>
    <row r="455668" spans="16:16" x14ac:dyDescent="0.3">
      <c r="P455668" s="83"/>
    </row>
    <row r="455669" spans="16:16" x14ac:dyDescent="0.3">
      <c r="P455669" s="83"/>
    </row>
    <row r="455670" spans="16:16" x14ac:dyDescent="0.3">
      <c r="P455670" s="83"/>
    </row>
    <row r="455671" spans="16:16" x14ac:dyDescent="0.3">
      <c r="P455671" s="83"/>
    </row>
    <row r="455672" spans="16:16" x14ac:dyDescent="0.3">
      <c r="P455672" s="83"/>
    </row>
    <row r="455673" spans="16:16" x14ac:dyDescent="0.3">
      <c r="P455673" s="83"/>
    </row>
    <row r="455674" spans="16:16" x14ac:dyDescent="0.3">
      <c r="P455674" s="83"/>
    </row>
    <row r="455675" spans="16:16" x14ac:dyDescent="0.3">
      <c r="P455675" s="83"/>
    </row>
    <row r="455676" spans="16:16" x14ac:dyDescent="0.3">
      <c r="P455676" s="83"/>
    </row>
    <row r="455677" spans="16:16" x14ac:dyDescent="0.3">
      <c r="P455677" s="83"/>
    </row>
    <row r="455678" spans="16:16" x14ac:dyDescent="0.3">
      <c r="P455678" s="83"/>
    </row>
    <row r="455679" spans="16:16" x14ac:dyDescent="0.3">
      <c r="P455679" s="83"/>
    </row>
    <row r="455680" spans="16:16" x14ac:dyDescent="0.3">
      <c r="P455680" s="83"/>
    </row>
    <row r="455681" spans="16:16" x14ac:dyDescent="0.3">
      <c r="P455681" s="83"/>
    </row>
    <row r="455682" spans="16:16" x14ac:dyDescent="0.3">
      <c r="P455682" s="83"/>
    </row>
    <row r="455683" spans="16:16" x14ac:dyDescent="0.3">
      <c r="P455683" s="83"/>
    </row>
    <row r="455684" spans="16:16" x14ac:dyDescent="0.3">
      <c r="P455684" s="83"/>
    </row>
    <row r="455685" spans="16:16" x14ac:dyDescent="0.3">
      <c r="P455685" s="83"/>
    </row>
    <row r="455686" spans="16:16" x14ac:dyDescent="0.3">
      <c r="P455686" s="83"/>
    </row>
    <row r="455687" spans="16:16" x14ac:dyDescent="0.3">
      <c r="P455687" s="83"/>
    </row>
    <row r="455688" spans="16:16" x14ac:dyDescent="0.3">
      <c r="P455688" s="83"/>
    </row>
    <row r="455689" spans="16:16" x14ac:dyDescent="0.3">
      <c r="P455689" s="83"/>
    </row>
    <row r="455690" spans="16:16" x14ac:dyDescent="0.3">
      <c r="P455690" s="83"/>
    </row>
    <row r="455691" spans="16:16" x14ac:dyDescent="0.3">
      <c r="P455691" s="83"/>
    </row>
    <row r="455692" spans="16:16" x14ac:dyDescent="0.3">
      <c r="P455692" s="83"/>
    </row>
    <row r="455693" spans="16:16" x14ac:dyDescent="0.3">
      <c r="P455693" s="83"/>
    </row>
    <row r="455694" spans="16:16" x14ac:dyDescent="0.3">
      <c r="P455694" s="83"/>
    </row>
    <row r="455695" spans="16:16" x14ac:dyDescent="0.3">
      <c r="P455695" s="83"/>
    </row>
    <row r="455696" spans="16:16" x14ac:dyDescent="0.3">
      <c r="P455696" s="83"/>
    </row>
    <row r="455697" spans="16:16" x14ac:dyDescent="0.3">
      <c r="P455697" s="83"/>
    </row>
    <row r="455698" spans="16:16" x14ac:dyDescent="0.3">
      <c r="P455698" s="83"/>
    </row>
    <row r="455699" spans="16:16" x14ac:dyDescent="0.3">
      <c r="P455699" s="83"/>
    </row>
    <row r="455700" spans="16:16" x14ac:dyDescent="0.3">
      <c r="P455700" s="83"/>
    </row>
    <row r="455701" spans="16:16" x14ac:dyDescent="0.3">
      <c r="P455701" s="83"/>
    </row>
    <row r="455702" spans="16:16" x14ac:dyDescent="0.3">
      <c r="P455702" s="83"/>
    </row>
    <row r="455703" spans="16:16" x14ac:dyDescent="0.3">
      <c r="P455703" s="83"/>
    </row>
    <row r="455704" spans="16:16" x14ac:dyDescent="0.3">
      <c r="P455704" s="83"/>
    </row>
    <row r="455705" spans="16:16" x14ac:dyDescent="0.3">
      <c r="P455705" s="83"/>
    </row>
    <row r="455706" spans="16:16" x14ac:dyDescent="0.3">
      <c r="P455706" s="83"/>
    </row>
    <row r="455707" spans="16:16" x14ac:dyDescent="0.3">
      <c r="P455707" s="83"/>
    </row>
    <row r="455708" spans="16:16" x14ac:dyDescent="0.3">
      <c r="P455708" s="83"/>
    </row>
    <row r="455709" spans="16:16" x14ac:dyDescent="0.3">
      <c r="P455709" s="83"/>
    </row>
    <row r="455710" spans="16:16" x14ac:dyDescent="0.3">
      <c r="P455710" s="83"/>
    </row>
    <row r="455711" spans="16:16" x14ac:dyDescent="0.3">
      <c r="P455711" s="83"/>
    </row>
    <row r="455712" spans="16:16" x14ac:dyDescent="0.3">
      <c r="P455712" s="83"/>
    </row>
    <row r="455713" spans="16:16" x14ac:dyDescent="0.3">
      <c r="P455713" s="83"/>
    </row>
    <row r="455714" spans="16:16" x14ac:dyDescent="0.3">
      <c r="P455714" s="83"/>
    </row>
    <row r="455715" spans="16:16" x14ac:dyDescent="0.3">
      <c r="P455715" s="83"/>
    </row>
    <row r="455716" spans="16:16" x14ac:dyDescent="0.3">
      <c r="P455716" s="83"/>
    </row>
    <row r="455717" spans="16:16" x14ac:dyDescent="0.3">
      <c r="P455717" s="83"/>
    </row>
    <row r="455718" spans="16:16" x14ac:dyDescent="0.3">
      <c r="P455718" s="83"/>
    </row>
    <row r="455719" spans="16:16" x14ac:dyDescent="0.3">
      <c r="P455719" s="83"/>
    </row>
    <row r="455720" spans="16:16" x14ac:dyDescent="0.3">
      <c r="P455720" s="83"/>
    </row>
    <row r="455721" spans="16:16" x14ac:dyDescent="0.3">
      <c r="P455721" s="83"/>
    </row>
    <row r="455722" spans="16:16" x14ac:dyDescent="0.3">
      <c r="P455722" s="83"/>
    </row>
    <row r="455723" spans="16:16" x14ac:dyDescent="0.3">
      <c r="P455723" s="83"/>
    </row>
    <row r="455724" spans="16:16" x14ac:dyDescent="0.3">
      <c r="P455724" s="83"/>
    </row>
    <row r="455725" spans="16:16" x14ac:dyDescent="0.3">
      <c r="P455725" s="83"/>
    </row>
    <row r="455726" spans="16:16" x14ac:dyDescent="0.3">
      <c r="P455726" s="83"/>
    </row>
    <row r="455727" spans="16:16" x14ac:dyDescent="0.3">
      <c r="P455727" s="83"/>
    </row>
    <row r="455728" spans="16:16" x14ac:dyDescent="0.3">
      <c r="P455728" s="83"/>
    </row>
    <row r="455729" spans="16:16" x14ac:dyDescent="0.3">
      <c r="P455729" s="83"/>
    </row>
    <row r="455730" spans="16:16" x14ac:dyDescent="0.3">
      <c r="P455730" s="83"/>
    </row>
    <row r="455731" spans="16:16" x14ac:dyDescent="0.3">
      <c r="P455731" s="83"/>
    </row>
    <row r="455732" spans="16:16" x14ac:dyDescent="0.3">
      <c r="P455732" s="83"/>
    </row>
    <row r="455733" spans="16:16" x14ac:dyDescent="0.3">
      <c r="P455733" s="83"/>
    </row>
    <row r="455734" spans="16:16" x14ac:dyDescent="0.3">
      <c r="P455734" s="83"/>
    </row>
    <row r="455735" spans="16:16" x14ac:dyDescent="0.3">
      <c r="P455735" s="83"/>
    </row>
    <row r="455736" spans="16:16" x14ac:dyDescent="0.3">
      <c r="P455736" s="83"/>
    </row>
    <row r="455737" spans="16:16" x14ac:dyDescent="0.3">
      <c r="P455737" s="83"/>
    </row>
    <row r="455738" spans="16:16" x14ac:dyDescent="0.3">
      <c r="P455738" s="83"/>
    </row>
    <row r="455739" spans="16:16" x14ac:dyDescent="0.3">
      <c r="P455739" s="83"/>
    </row>
    <row r="455740" spans="16:16" x14ac:dyDescent="0.3">
      <c r="P455740" s="83"/>
    </row>
    <row r="455741" spans="16:16" x14ac:dyDescent="0.3">
      <c r="P455741" s="83"/>
    </row>
    <row r="455742" spans="16:16" x14ac:dyDescent="0.3">
      <c r="P455742" s="83"/>
    </row>
    <row r="455743" spans="16:16" x14ac:dyDescent="0.3">
      <c r="P455743" s="83"/>
    </row>
    <row r="455744" spans="16:16" x14ac:dyDescent="0.3">
      <c r="P455744" s="83"/>
    </row>
    <row r="455745" spans="16:16" x14ac:dyDescent="0.3">
      <c r="P455745" s="83"/>
    </row>
    <row r="455746" spans="16:16" x14ac:dyDescent="0.3">
      <c r="P455746" s="83"/>
    </row>
    <row r="455747" spans="16:16" x14ac:dyDescent="0.3">
      <c r="P455747" s="83"/>
    </row>
    <row r="455748" spans="16:16" x14ac:dyDescent="0.3">
      <c r="P455748" s="83"/>
    </row>
    <row r="455749" spans="16:16" x14ac:dyDescent="0.3">
      <c r="P455749" s="83"/>
    </row>
    <row r="455750" spans="16:16" x14ac:dyDescent="0.3">
      <c r="P455750" s="83"/>
    </row>
    <row r="455751" spans="16:16" x14ac:dyDescent="0.3">
      <c r="P455751" s="83"/>
    </row>
    <row r="455752" spans="16:16" x14ac:dyDescent="0.3">
      <c r="P455752" s="83"/>
    </row>
    <row r="455753" spans="16:16" x14ac:dyDescent="0.3">
      <c r="P455753" s="83"/>
    </row>
    <row r="455754" spans="16:16" x14ac:dyDescent="0.3">
      <c r="P455754" s="83"/>
    </row>
    <row r="455755" spans="16:16" x14ac:dyDescent="0.3">
      <c r="P455755" s="83"/>
    </row>
    <row r="455756" spans="16:16" x14ac:dyDescent="0.3">
      <c r="P455756" s="83"/>
    </row>
    <row r="455757" spans="16:16" x14ac:dyDescent="0.3">
      <c r="P455757" s="83"/>
    </row>
    <row r="455758" spans="16:16" x14ac:dyDescent="0.3">
      <c r="P455758" s="83"/>
    </row>
    <row r="455759" spans="16:16" x14ac:dyDescent="0.3">
      <c r="P455759" s="83"/>
    </row>
    <row r="455760" spans="16:16" x14ac:dyDescent="0.3">
      <c r="P455760" s="83"/>
    </row>
    <row r="455761" spans="16:16" x14ac:dyDescent="0.3">
      <c r="P455761" s="83"/>
    </row>
    <row r="455762" spans="16:16" x14ac:dyDescent="0.3">
      <c r="P455762" s="83"/>
    </row>
    <row r="455763" spans="16:16" x14ac:dyDescent="0.3">
      <c r="P455763" s="83"/>
    </row>
    <row r="455764" spans="16:16" x14ac:dyDescent="0.3">
      <c r="P455764" s="83"/>
    </row>
    <row r="455765" spans="16:16" x14ac:dyDescent="0.3">
      <c r="P455765" s="83"/>
    </row>
    <row r="455766" spans="16:16" x14ac:dyDescent="0.3">
      <c r="P455766" s="83"/>
    </row>
    <row r="455767" spans="16:16" x14ac:dyDescent="0.3">
      <c r="P455767" s="83"/>
    </row>
    <row r="455768" spans="16:16" x14ac:dyDescent="0.3">
      <c r="P455768" s="83"/>
    </row>
    <row r="455769" spans="16:16" x14ac:dyDescent="0.3">
      <c r="P455769" s="83"/>
    </row>
    <row r="455770" spans="16:16" x14ac:dyDescent="0.3">
      <c r="P455770" s="83"/>
    </row>
    <row r="455771" spans="16:16" x14ac:dyDescent="0.3">
      <c r="P455771" s="83"/>
    </row>
    <row r="455772" spans="16:16" x14ac:dyDescent="0.3">
      <c r="P455772" s="83"/>
    </row>
    <row r="455773" spans="16:16" x14ac:dyDescent="0.3">
      <c r="P455773" s="83"/>
    </row>
    <row r="455774" spans="16:16" x14ac:dyDescent="0.3">
      <c r="P455774" s="83"/>
    </row>
    <row r="455775" spans="16:16" x14ac:dyDescent="0.3">
      <c r="P455775" s="83"/>
    </row>
    <row r="455776" spans="16:16" x14ac:dyDescent="0.3">
      <c r="P455776" s="83"/>
    </row>
    <row r="455777" spans="16:16" x14ac:dyDescent="0.3">
      <c r="P455777" s="83"/>
    </row>
    <row r="455778" spans="16:16" x14ac:dyDescent="0.3">
      <c r="P455778" s="83"/>
    </row>
    <row r="455779" spans="16:16" x14ac:dyDescent="0.3">
      <c r="P455779" s="83"/>
    </row>
    <row r="455780" spans="16:16" x14ac:dyDescent="0.3">
      <c r="P455780" s="83"/>
    </row>
    <row r="455781" spans="16:16" x14ac:dyDescent="0.3">
      <c r="P455781" s="83"/>
    </row>
    <row r="455782" spans="16:16" x14ac:dyDescent="0.3">
      <c r="P455782" s="83"/>
    </row>
    <row r="455783" spans="16:16" x14ac:dyDescent="0.3">
      <c r="P455783" s="83"/>
    </row>
    <row r="455784" spans="16:16" x14ac:dyDescent="0.3">
      <c r="P455784" s="83"/>
    </row>
    <row r="455785" spans="16:16" x14ac:dyDescent="0.3">
      <c r="P455785" s="83"/>
    </row>
    <row r="455786" spans="16:16" x14ac:dyDescent="0.3">
      <c r="P455786" s="83"/>
    </row>
    <row r="455787" spans="16:16" x14ac:dyDescent="0.3">
      <c r="P455787" s="83"/>
    </row>
    <row r="455788" spans="16:16" x14ac:dyDescent="0.3">
      <c r="P455788" s="83"/>
    </row>
    <row r="455789" spans="16:16" x14ac:dyDescent="0.3">
      <c r="P455789" s="83"/>
    </row>
    <row r="455790" spans="16:16" x14ac:dyDescent="0.3">
      <c r="P455790" s="83"/>
    </row>
    <row r="455791" spans="16:16" x14ac:dyDescent="0.3">
      <c r="P455791" s="83"/>
    </row>
    <row r="455792" spans="16:16" x14ac:dyDescent="0.3">
      <c r="P455792" s="83"/>
    </row>
    <row r="455793" spans="16:16" x14ac:dyDescent="0.3">
      <c r="P455793" s="83"/>
    </row>
    <row r="455794" spans="16:16" x14ac:dyDescent="0.3">
      <c r="P455794" s="83"/>
    </row>
    <row r="455795" spans="16:16" x14ac:dyDescent="0.3">
      <c r="P455795" s="83"/>
    </row>
    <row r="455796" spans="16:16" x14ac:dyDescent="0.3">
      <c r="P455796" s="83"/>
    </row>
    <row r="455797" spans="16:16" x14ac:dyDescent="0.3">
      <c r="P455797" s="83"/>
    </row>
    <row r="455798" spans="16:16" x14ac:dyDescent="0.3">
      <c r="P455798" s="83"/>
    </row>
    <row r="455799" spans="16:16" x14ac:dyDescent="0.3">
      <c r="P455799" s="83"/>
    </row>
    <row r="455800" spans="16:16" x14ac:dyDescent="0.3">
      <c r="P455800" s="83"/>
    </row>
    <row r="455801" spans="16:16" x14ac:dyDescent="0.3">
      <c r="P455801" s="83"/>
    </row>
    <row r="455802" spans="16:16" x14ac:dyDescent="0.3">
      <c r="P455802" s="83"/>
    </row>
    <row r="455803" spans="16:16" x14ac:dyDescent="0.3">
      <c r="P455803" s="83"/>
    </row>
    <row r="455804" spans="16:16" x14ac:dyDescent="0.3">
      <c r="P455804" s="83"/>
    </row>
    <row r="455805" spans="16:16" x14ac:dyDescent="0.3">
      <c r="P455805" s="83"/>
    </row>
    <row r="455806" spans="16:16" x14ac:dyDescent="0.3">
      <c r="P455806" s="83"/>
    </row>
    <row r="455807" spans="16:16" x14ac:dyDescent="0.3">
      <c r="P455807" s="83"/>
    </row>
    <row r="455808" spans="16:16" x14ac:dyDescent="0.3">
      <c r="P455808" s="83"/>
    </row>
    <row r="455809" spans="16:16" x14ac:dyDescent="0.3">
      <c r="P455809" s="83"/>
    </row>
    <row r="455810" spans="16:16" x14ac:dyDescent="0.3">
      <c r="P455810" s="83"/>
    </row>
    <row r="455811" spans="16:16" x14ac:dyDescent="0.3">
      <c r="P455811" s="83"/>
    </row>
    <row r="455812" spans="16:16" x14ac:dyDescent="0.3">
      <c r="P455812" s="83"/>
    </row>
    <row r="455813" spans="16:16" x14ac:dyDescent="0.3">
      <c r="P455813" s="83"/>
    </row>
    <row r="455814" spans="16:16" x14ac:dyDescent="0.3">
      <c r="P455814" s="83"/>
    </row>
    <row r="455815" spans="16:16" x14ac:dyDescent="0.3">
      <c r="P455815" s="83"/>
    </row>
    <row r="455816" spans="16:16" x14ac:dyDescent="0.3">
      <c r="P455816" s="83"/>
    </row>
    <row r="455817" spans="16:16" x14ac:dyDescent="0.3">
      <c r="P455817" s="83"/>
    </row>
    <row r="455818" spans="16:16" x14ac:dyDescent="0.3">
      <c r="P455818" s="83"/>
    </row>
    <row r="455819" spans="16:16" x14ac:dyDescent="0.3">
      <c r="P455819" s="83"/>
    </row>
    <row r="455820" spans="16:16" x14ac:dyDescent="0.3">
      <c r="P455820" s="83"/>
    </row>
    <row r="455821" spans="16:16" x14ac:dyDescent="0.3">
      <c r="P455821" s="83"/>
    </row>
    <row r="455822" spans="16:16" x14ac:dyDescent="0.3">
      <c r="P455822" s="83"/>
    </row>
    <row r="455823" spans="16:16" x14ac:dyDescent="0.3">
      <c r="P455823" s="83"/>
    </row>
    <row r="455824" spans="16:16" x14ac:dyDescent="0.3">
      <c r="P455824" s="83"/>
    </row>
    <row r="455825" spans="16:16" x14ac:dyDescent="0.3">
      <c r="P455825" s="83"/>
    </row>
    <row r="455826" spans="16:16" x14ac:dyDescent="0.3">
      <c r="P455826" s="83"/>
    </row>
    <row r="455827" spans="16:16" x14ac:dyDescent="0.3">
      <c r="P455827" s="83"/>
    </row>
    <row r="455828" spans="16:16" x14ac:dyDescent="0.3">
      <c r="P455828" s="83"/>
    </row>
    <row r="455829" spans="16:16" x14ac:dyDescent="0.3">
      <c r="P455829" s="83"/>
    </row>
    <row r="455830" spans="16:16" x14ac:dyDescent="0.3">
      <c r="P455830" s="83"/>
    </row>
    <row r="455831" spans="16:16" x14ac:dyDescent="0.3">
      <c r="P455831" s="83"/>
    </row>
    <row r="455832" spans="16:16" x14ac:dyDescent="0.3">
      <c r="P455832" s="83"/>
    </row>
    <row r="455833" spans="16:16" x14ac:dyDescent="0.3">
      <c r="P455833" s="83"/>
    </row>
    <row r="455834" spans="16:16" x14ac:dyDescent="0.3">
      <c r="P455834" s="83"/>
    </row>
    <row r="455835" spans="16:16" x14ac:dyDescent="0.3">
      <c r="P455835" s="83"/>
    </row>
    <row r="455836" spans="16:16" x14ac:dyDescent="0.3">
      <c r="P455836" s="83"/>
    </row>
    <row r="455837" spans="16:16" x14ac:dyDescent="0.3">
      <c r="P455837" s="83"/>
    </row>
    <row r="455838" spans="16:16" x14ac:dyDescent="0.3">
      <c r="P455838" s="83"/>
    </row>
    <row r="455839" spans="16:16" x14ac:dyDescent="0.3">
      <c r="P455839" s="83"/>
    </row>
    <row r="455840" spans="16:16" x14ac:dyDescent="0.3">
      <c r="P455840" s="83"/>
    </row>
    <row r="455841" spans="16:16" x14ac:dyDescent="0.3">
      <c r="P455841" s="83"/>
    </row>
    <row r="455842" spans="16:16" x14ac:dyDescent="0.3">
      <c r="P455842" s="83"/>
    </row>
    <row r="455843" spans="16:16" x14ac:dyDescent="0.3">
      <c r="P455843" s="83"/>
    </row>
    <row r="455844" spans="16:16" x14ac:dyDescent="0.3">
      <c r="P455844" s="83"/>
    </row>
    <row r="455845" spans="16:16" x14ac:dyDescent="0.3">
      <c r="P455845" s="83"/>
    </row>
    <row r="455846" spans="16:16" x14ac:dyDescent="0.3">
      <c r="P455846" s="83"/>
    </row>
    <row r="455847" spans="16:16" x14ac:dyDescent="0.3">
      <c r="P455847" s="83"/>
    </row>
    <row r="455848" spans="16:16" x14ac:dyDescent="0.3">
      <c r="P455848" s="83"/>
    </row>
    <row r="455849" spans="16:16" x14ac:dyDescent="0.3">
      <c r="P455849" s="83"/>
    </row>
    <row r="455850" spans="16:16" x14ac:dyDescent="0.3">
      <c r="P455850" s="83"/>
    </row>
    <row r="455851" spans="16:16" x14ac:dyDescent="0.3">
      <c r="P455851" s="83"/>
    </row>
    <row r="455852" spans="16:16" x14ac:dyDescent="0.3">
      <c r="P455852" s="83"/>
    </row>
    <row r="455853" spans="16:16" x14ac:dyDescent="0.3">
      <c r="P455853" s="83"/>
    </row>
    <row r="455854" spans="16:16" x14ac:dyDescent="0.3">
      <c r="P455854" s="83"/>
    </row>
    <row r="455855" spans="16:16" x14ac:dyDescent="0.3">
      <c r="P455855" s="83"/>
    </row>
    <row r="455856" spans="16:16" x14ac:dyDescent="0.3">
      <c r="P455856" s="83"/>
    </row>
    <row r="455857" spans="16:16" x14ac:dyDescent="0.3">
      <c r="P455857" s="83"/>
    </row>
    <row r="455858" spans="16:16" x14ac:dyDescent="0.3">
      <c r="P455858" s="83"/>
    </row>
    <row r="455859" spans="16:16" x14ac:dyDescent="0.3">
      <c r="P455859" s="83"/>
    </row>
    <row r="455860" spans="16:16" x14ac:dyDescent="0.3">
      <c r="P455860" s="83"/>
    </row>
    <row r="455861" spans="16:16" x14ac:dyDescent="0.3">
      <c r="P455861" s="83"/>
    </row>
    <row r="455862" spans="16:16" x14ac:dyDescent="0.3">
      <c r="P455862" s="83"/>
    </row>
    <row r="455863" spans="16:16" x14ac:dyDescent="0.3">
      <c r="P455863" s="83"/>
    </row>
    <row r="455864" spans="16:16" x14ac:dyDescent="0.3">
      <c r="P455864" s="83"/>
    </row>
    <row r="455865" spans="16:16" x14ac:dyDescent="0.3">
      <c r="P455865" s="83"/>
    </row>
    <row r="455866" spans="16:16" x14ac:dyDescent="0.3">
      <c r="P455866" s="83"/>
    </row>
    <row r="455867" spans="16:16" x14ac:dyDescent="0.3">
      <c r="P455867" s="83"/>
    </row>
    <row r="455868" spans="16:16" x14ac:dyDescent="0.3">
      <c r="P455868" s="83"/>
    </row>
    <row r="455869" spans="16:16" x14ac:dyDescent="0.3">
      <c r="P455869" s="83"/>
    </row>
    <row r="455870" spans="16:16" x14ac:dyDescent="0.3">
      <c r="P455870" s="83"/>
    </row>
    <row r="455871" spans="16:16" x14ac:dyDescent="0.3">
      <c r="P455871" s="83"/>
    </row>
    <row r="455872" spans="16:16" x14ac:dyDescent="0.3">
      <c r="P455872" s="83"/>
    </row>
    <row r="455873" spans="16:16" x14ac:dyDescent="0.3">
      <c r="P455873" s="83"/>
    </row>
    <row r="455874" spans="16:16" x14ac:dyDescent="0.3">
      <c r="P455874" s="83"/>
    </row>
    <row r="455875" spans="16:16" x14ac:dyDescent="0.3">
      <c r="P455875" s="83"/>
    </row>
    <row r="455876" spans="16:16" x14ac:dyDescent="0.3">
      <c r="P455876" s="83"/>
    </row>
    <row r="455877" spans="16:16" x14ac:dyDescent="0.3">
      <c r="P455877" s="83"/>
    </row>
    <row r="455878" spans="16:16" x14ac:dyDescent="0.3">
      <c r="P455878" s="83"/>
    </row>
    <row r="455879" spans="16:16" x14ac:dyDescent="0.3">
      <c r="P455879" s="83"/>
    </row>
    <row r="455880" spans="16:16" x14ac:dyDescent="0.3">
      <c r="P455880" s="83"/>
    </row>
    <row r="455881" spans="16:16" x14ac:dyDescent="0.3">
      <c r="P455881" s="83"/>
    </row>
    <row r="455882" spans="16:16" x14ac:dyDescent="0.3">
      <c r="P455882" s="83"/>
    </row>
    <row r="455883" spans="16:16" x14ac:dyDescent="0.3">
      <c r="P455883" s="83"/>
    </row>
    <row r="455884" spans="16:16" x14ac:dyDescent="0.3">
      <c r="P455884" s="83"/>
    </row>
    <row r="455885" spans="16:16" x14ac:dyDescent="0.3">
      <c r="P455885" s="83"/>
    </row>
    <row r="455886" spans="16:16" x14ac:dyDescent="0.3">
      <c r="P455886" s="83"/>
    </row>
    <row r="455887" spans="16:16" x14ac:dyDescent="0.3">
      <c r="P455887" s="83"/>
    </row>
    <row r="455888" spans="16:16" x14ac:dyDescent="0.3">
      <c r="P455888" s="83"/>
    </row>
    <row r="455889" spans="16:16" x14ac:dyDescent="0.3">
      <c r="P455889" s="83"/>
    </row>
    <row r="455890" spans="16:16" x14ac:dyDescent="0.3">
      <c r="P455890" s="83"/>
    </row>
    <row r="455891" spans="16:16" x14ac:dyDescent="0.3">
      <c r="P455891" s="83"/>
    </row>
    <row r="455892" spans="16:16" x14ac:dyDescent="0.3">
      <c r="P455892" s="83"/>
    </row>
    <row r="455893" spans="16:16" x14ac:dyDescent="0.3">
      <c r="P455893" s="83"/>
    </row>
    <row r="455894" spans="16:16" x14ac:dyDescent="0.3">
      <c r="P455894" s="83"/>
    </row>
    <row r="455895" spans="16:16" x14ac:dyDescent="0.3">
      <c r="P455895" s="83"/>
    </row>
    <row r="455896" spans="16:16" x14ac:dyDescent="0.3">
      <c r="P455896" s="83"/>
    </row>
    <row r="455897" spans="16:16" x14ac:dyDescent="0.3">
      <c r="P455897" s="83"/>
    </row>
    <row r="455898" spans="16:16" x14ac:dyDescent="0.3">
      <c r="P455898" s="83"/>
    </row>
    <row r="455899" spans="16:16" x14ac:dyDescent="0.3">
      <c r="P455899" s="83"/>
    </row>
    <row r="455900" spans="16:16" x14ac:dyDescent="0.3">
      <c r="P455900" s="83"/>
    </row>
    <row r="455901" spans="16:16" x14ac:dyDescent="0.3">
      <c r="P455901" s="83"/>
    </row>
    <row r="455902" spans="16:16" x14ac:dyDescent="0.3">
      <c r="P455902" s="83"/>
    </row>
    <row r="455903" spans="16:16" x14ac:dyDescent="0.3">
      <c r="P455903" s="83"/>
    </row>
    <row r="455904" spans="16:16" x14ac:dyDescent="0.3">
      <c r="P455904" s="83"/>
    </row>
    <row r="455905" spans="16:16" x14ac:dyDescent="0.3">
      <c r="P455905" s="83"/>
    </row>
    <row r="455906" spans="16:16" x14ac:dyDescent="0.3">
      <c r="P455906" s="83"/>
    </row>
    <row r="455907" spans="16:16" x14ac:dyDescent="0.3">
      <c r="P455907" s="83"/>
    </row>
    <row r="455908" spans="16:16" x14ac:dyDescent="0.3">
      <c r="P455908" s="83"/>
    </row>
    <row r="455909" spans="16:16" x14ac:dyDescent="0.3">
      <c r="P455909" s="83"/>
    </row>
    <row r="455910" spans="16:16" x14ac:dyDescent="0.3">
      <c r="P455910" s="83"/>
    </row>
    <row r="455911" spans="16:16" x14ac:dyDescent="0.3">
      <c r="P455911" s="83"/>
    </row>
    <row r="455912" spans="16:16" x14ac:dyDescent="0.3">
      <c r="P455912" s="83"/>
    </row>
    <row r="455913" spans="16:16" x14ac:dyDescent="0.3">
      <c r="P455913" s="83"/>
    </row>
    <row r="455914" spans="16:16" x14ac:dyDescent="0.3">
      <c r="P455914" s="83"/>
    </row>
    <row r="455915" spans="16:16" x14ac:dyDescent="0.3">
      <c r="P455915" s="83"/>
    </row>
    <row r="455916" spans="16:16" x14ac:dyDescent="0.3">
      <c r="P455916" s="83"/>
    </row>
    <row r="455917" spans="16:16" x14ac:dyDescent="0.3">
      <c r="P455917" s="83"/>
    </row>
    <row r="455918" spans="16:16" x14ac:dyDescent="0.3">
      <c r="P455918" s="83"/>
    </row>
    <row r="455919" spans="16:16" x14ac:dyDescent="0.3">
      <c r="P455919" s="83"/>
    </row>
    <row r="455920" spans="16:16" x14ac:dyDescent="0.3">
      <c r="P455920" s="83"/>
    </row>
    <row r="455921" spans="16:16" x14ac:dyDescent="0.3">
      <c r="P455921" s="83"/>
    </row>
    <row r="455922" spans="16:16" x14ac:dyDescent="0.3">
      <c r="P455922" s="83"/>
    </row>
    <row r="455923" spans="16:16" x14ac:dyDescent="0.3">
      <c r="P455923" s="83"/>
    </row>
    <row r="455924" spans="16:16" x14ac:dyDescent="0.3">
      <c r="P455924" s="83"/>
    </row>
    <row r="455925" spans="16:16" x14ac:dyDescent="0.3">
      <c r="P455925" s="83"/>
    </row>
    <row r="455926" spans="16:16" x14ac:dyDescent="0.3">
      <c r="P455926" s="83"/>
    </row>
    <row r="455927" spans="16:16" x14ac:dyDescent="0.3">
      <c r="P455927" s="83"/>
    </row>
    <row r="455928" spans="16:16" x14ac:dyDescent="0.3">
      <c r="P455928" s="83"/>
    </row>
    <row r="455929" spans="16:16" x14ac:dyDescent="0.3">
      <c r="P455929" s="83"/>
    </row>
    <row r="455930" spans="16:16" x14ac:dyDescent="0.3">
      <c r="P455930" s="83"/>
    </row>
    <row r="455931" spans="16:16" x14ac:dyDescent="0.3">
      <c r="P455931" s="83"/>
    </row>
    <row r="455932" spans="16:16" x14ac:dyDescent="0.3">
      <c r="P455932" s="83"/>
    </row>
    <row r="455933" spans="16:16" x14ac:dyDescent="0.3">
      <c r="P455933" s="83"/>
    </row>
    <row r="455934" spans="16:16" x14ac:dyDescent="0.3">
      <c r="P455934" s="83"/>
    </row>
    <row r="455935" spans="16:16" x14ac:dyDescent="0.3">
      <c r="P455935" s="83"/>
    </row>
    <row r="455936" spans="16:16" x14ac:dyDescent="0.3">
      <c r="P455936" s="83"/>
    </row>
    <row r="455937" spans="16:16" x14ac:dyDescent="0.3">
      <c r="P455937" s="83"/>
    </row>
    <row r="455938" spans="16:16" x14ac:dyDescent="0.3">
      <c r="P455938" s="83"/>
    </row>
    <row r="455939" spans="16:16" x14ac:dyDescent="0.3">
      <c r="P455939" s="83"/>
    </row>
    <row r="455940" spans="16:16" x14ac:dyDescent="0.3">
      <c r="P455940" s="83"/>
    </row>
    <row r="455941" spans="16:16" x14ac:dyDescent="0.3">
      <c r="P455941" s="83"/>
    </row>
    <row r="455942" spans="16:16" x14ac:dyDescent="0.3">
      <c r="P455942" s="83"/>
    </row>
    <row r="455943" spans="16:16" x14ac:dyDescent="0.3">
      <c r="P455943" s="83"/>
    </row>
    <row r="455944" spans="16:16" x14ac:dyDescent="0.3">
      <c r="P455944" s="83"/>
    </row>
    <row r="455945" spans="16:16" x14ac:dyDescent="0.3">
      <c r="P455945" s="83"/>
    </row>
    <row r="455946" spans="16:16" x14ac:dyDescent="0.3">
      <c r="P455946" s="83"/>
    </row>
    <row r="455947" spans="16:16" x14ac:dyDescent="0.3">
      <c r="P455947" s="83"/>
    </row>
    <row r="455948" spans="16:16" x14ac:dyDescent="0.3">
      <c r="P455948" s="83"/>
    </row>
    <row r="455949" spans="16:16" x14ac:dyDescent="0.3">
      <c r="P455949" s="83"/>
    </row>
    <row r="455950" spans="16:16" x14ac:dyDescent="0.3">
      <c r="P455950" s="83"/>
    </row>
    <row r="455951" spans="16:16" x14ac:dyDescent="0.3">
      <c r="P455951" s="83"/>
    </row>
    <row r="455952" spans="16:16" x14ac:dyDescent="0.3">
      <c r="P455952" s="83"/>
    </row>
    <row r="455953" spans="16:16" x14ac:dyDescent="0.3">
      <c r="P455953" s="83"/>
    </row>
    <row r="455954" spans="16:16" x14ac:dyDescent="0.3">
      <c r="P455954" s="83"/>
    </row>
    <row r="455955" spans="16:16" x14ac:dyDescent="0.3">
      <c r="P455955" s="83"/>
    </row>
    <row r="455956" spans="16:16" x14ac:dyDescent="0.3">
      <c r="P455956" s="83"/>
    </row>
    <row r="455957" spans="16:16" x14ac:dyDescent="0.3">
      <c r="P455957" s="83"/>
    </row>
    <row r="455958" spans="16:16" x14ac:dyDescent="0.3">
      <c r="P455958" s="83"/>
    </row>
    <row r="455959" spans="16:16" x14ac:dyDescent="0.3">
      <c r="P455959" s="83"/>
    </row>
    <row r="455960" spans="16:16" x14ac:dyDescent="0.3">
      <c r="P455960" s="83"/>
    </row>
    <row r="455961" spans="16:16" x14ac:dyDescent="0.3">
      <c r="P455961" s="83"/>
    </row>
    <row r="455962" spans="16:16" x14ac:dyDescent="0.3">
      <c r="P455962" s="83"/>
    </row>
    <row r="455963" spans="16:16" x14ac:dyDescent="0.3">
      <c r="P455963" s="83"/>
    </row>
    <row r="455964" spans="16:16" x14ac:dyDescent="0.3">
      <c r="P455964" s="83"/>
    </row>
    <row r="455965" spans="16:16" x14ac:dyDescent="0.3">
      <c r="P455965" s="83"/>
    </row>
    <row r="455966" spans="16:16" x14ac:dyDescent="0.3">
      <c r="P455966" s="83"/>
    </row>
    <row r="455967" spans="16:16" x14ac:dyDescent="0.3">
      <c r="P455967" s="83"/>
    </row>
    <row r="455968" spans="16:16" x14ac:dyDescent="0.3">
      <c r="P455968" s="83"/>
    </row>
    <row r="455969" spans="16:16" x14ac:dyDescent="0.3">
      <c r="P455969" s="83"/>
    </row>
    <row r="455970" spans="16:16" x14ac:dyDescent="0.3">
      <c r="P455970" s="83"/>
    </row>
    <row r="455971" spans="16:16" x14ac:dyDescent="0.3">
      <c r="P455971" s="83"/>
    </row>
    <row r="455972" spans="16:16" x14ac:dyDescent="0.3">
      <c r="P455972" s="83"/>
    </row>
    <row r="455973" spans="16:16" x14ac:dyDescent="0.3">
      <c r="P455973" s="83"/>
    </row>
    <row r="455974" spans="16:16" x14ac:dyDescent="0.3">
      <c r="P455974" s="83"/>
    </row>
    <row r="455975" spans="16:16" x14ac:dyDescent="0.3">
      <c r="P455975" s="83"/>
    </row>
    <row r="455976" spans="16:16" x14ac:dyDescent="0.3">
      <c r="P455976" s="83"/>
    </row>
    <row r="455977" spans="16:16" x14ac:dyDescent="0.3">
      <c r="P455977" s="83"/>
    </row>
    <row r="455978" spans="16:16" x14ac:dyDescent="0.3">
      <c r="P455978" s="83"/>
    </row>
    <row r="455979" spans="16:16" x14ac:dyDescent="0.3">
      <c r="P455979" s="83"/>
    </row>
    <row r="455980" spans="16:16" x14ac:dyDescent="0.3">
      <c r="P455980" s="83"/>
    </row>
    <row r="455981" spans="16:16" x14ac:dyDescent="0.3">
      <c r="P455981" s="83"/>
    </row>
    <row r="455982" spans="16:16" x14ac:dyDescent="0.3">
      <c r="P455982" s="83"/>
    </row>
    <row r="455983" spans="16:16" x14ac:dyDescent="0.3">
      <c r="P455983" s="83"/>
    </row>
    <row r="455984" spans="16:16" x14ac:dyDescent="0.3">
      <c r="P455984" s="83"/>
    </row>
    <row r="455985" spans="16:16" x14ac:dyDescent="0.3">
      <c r="P455985" s="83"/>
    </row>
    <row r="455986" spans="16:16" x14ac:dyDescent="0.3">
      <c r="P455986" s="83"/>
    </row>
    <row r="455987" spans="16:16" x14ac:dyDescent="0.3">
      <c r="P455987" s="83"/>
    </row>
    <row r="455988" spans="16:16" x14ac:dyDescent="0.3">
      <c r="P455988" s="83"/>
    </row>
    <row r="455989" spans="16:16" x14ac:dyDescent="0.3">
      <c r="P455989" s="83"/>
    </row>
    <row r="455990" spans="16:16" x14ac:dyDescent="0.3">
      <c r="P455990" s="83"/>
    </row>
    <row r="455991" spans="16:16" x14ac:dyDescent="0.3">
      <c r="P455991" s="83"/>
    </row>
    <row r="455992" spans="16:16" x14ac:dyDescent="0.3">
      <c r="P455992" s="83"/>
    </row>
    <row r="455993" spans="16:16" x14ac:dyDescent="0.3">
      <c r="P455993" s="83"/>
    </row>
    <row r="455994" spans="16:16" x14ac:dyDescent="0.3">
      <c r="P455994" s="83"/>
    </row>
    <row r="455995" spans="16:16" x14ac:dyDescent="0.3">
      <c r="P455995" s="83"/>
    </row>
    <row r="455996" spans="16:16" x14ac:dyDescent="0.3">
      <c r="P455996" s="83"/>
    </row>
    <row r="455997" spans="16:16" x14ac:dyDescent="0.3">
      <c r="P455997" s="83"/>
    </row>
    <row r="455998" spans="16:16" x14ac:dyDescent="0.3">
      <c r="P455998" s="83"/>
    </row>
    <row r="455999" spans="16:16" x14ac:dyDescent="0.3">
      <c r="P455999" s="83"/>
    </row>
    <row r="456000" spans="16:16" x14ac:dyDescent="0.3">
      <c r="P456000" s="83"/>
    </row>
    <row r="456001" spans="16:16" x14ac:dyDescent="0.3">
      <c r="P456001" s="83"/>
    </row>
    <row r="456002" spans="16:16" x14ac:dyDescent="0.3">
      <c r="P456002" s="83"/>
    </row>
    <row r="456003" spans="16:16" x14ac:dyDescent="0.3">
      <c r="P456003" s="83"/>
    </row>
    <row r="456004" spans="16:16" x14ac:dyDescent="0.3">
      <c r="P456004" s="83"/>
    </row>
    <row r="456005" spans="16:16" x14ac:dyDescent="0.3">
      <c r="P456005" s="83"/>
    </row>
    <row r="456006" spans="16:16" x14ac:dyDescent="0.3">
      <c r="P456006" s="83"/>
    </row>
    <row r="456007" spans="16:16" x14ac:dyDescent="0.3">
      <c r="P456007" s="83"/>
    </row>
    <row r="456008" spans="16:16" x14ac:dyDescent="0.3">
      <c r="P456008" s="83"/>
    </row>
    <row r="456009" spans="16:16" x14ac:dyDescent="0.3">
      <c r="P456009" s="83"/>
    </row>
    <row r="456010" spans="16:16" x14ac:dyDescent="0.3">
      <c r="P456010" s="83"/>
    </row>
    <row r="456011" spans="16:16" x14ac:dyDescent="0.3">
      <c r="P456011" s="83"/>
    </row>
    <row r="456012" spans="16:16" x14ac:dyDescent="0.3">
      <c r="P456012" s="83"/>
    </row>
    <row r="456013" spans="16:16" x14ac:dyDescent="0.3">
      <c r="P456013" s="83"/>
    </row>
    <row r="456014" spans="16:16" x14ac:dyDescent="0.3">
      <c r="P456014" s="83"/>
    </row>
    <row r="456015" spans="16:16" x14ac:dyDescent="0.3">
      <c r="P456015" s="83"/>
    </row>
    <row r="456016" spans="16:16" x14ac:dyDescent="0.3">
      <c r="P456016" s="83"/>
    </row>
    <row r="456017" spans="16:16" x14ac:dyDescent="0.3">
      <c r="P456017" s="83"/>
    </row>
    <row r="456018" spans="16:16" x14ac:dyDescent="0.3">
      <c r="P456018" s="83"/>
    </row>
    <row r="456019" spans="16:16" x14ac:dyDescent="0.3">
      <c r="P456019" s="83"/>
    </row>
    <row r="456020" spans="16:16" x14ac:dyDescent="0.3">
      <c r="P456020" s="83"/>
    </row>
    <row r="456021" spans="16:16" x14ac:dyDescent="0.3">
      <c r="P456021" s="83"/>
    </row>
    <row r="456022" spans="16:16" x14ac:dyDescent="0.3">
      <c r="P456022" s="83"/>
    </row>
    <row r="456023" spans="16:16" x14ac:dyDescent="0.3">
      <c r="P456023" s="83"/>
    </row>
    <row r="456024" spans="16:16" x14ac:dyDescent="0.3">
      <c r="P456024" s="83"/>
    </row>
    <row r="456025" spans="16:16" x14ac:dyDescent="0.3">
      <c r="P456025" s="83"/>
    </row>
    <row r="456026" spans="16:16" x14ac:dyDescent="0.3">
      <c r="P456026" s="83"/>
    </row>
    <row r="456027" spans="16:16" x14ac:dyDescent="0.3">
      <c r="P456027" s="83"/>
    </row>
    <row r="456028" spans="16:16" x14ac:dyDescent="0.3">
      <c r="P456028" s="83"/>
    </row>
    <row r="456029" spans="16:16" x14ac:dyDescent="0.3">
      <c r="P456029" s="83"/>
    </row>
    <row r="456030" spans="16:16" x14ac:dyDescent="0.3">
      <c r="P456030" s="83"/>
    </row>
    <row r="456031" spans="16:16" x14ac:dyDescent="0.3">
      <c r="P456031" s="83"/>
    </row>
    <row r="456032" spans="16:16" x14ac:dyDescent="0.3">
      <c r="P456032" s="83"/>
    </row>
    <row r="456033" spans="16:16" x14ac:dyDescent="0.3">
      <c r="P456033" s="83"/>
    </row>
    <row r="456034" spans="16:16" x14ac:dyDescent="0.3">
      <c r="P456034" s="83"/>
    </row>
    <row r="456035" spans="16:16" x14ac:dyDescent="0.3">
      <c r="P456035" s="83"/>
    </row>
    <row r="456036" spans="16:16" x14ac:dyDescent="0.3">
      <c r="P456036" s="83"/>
    </row>
    <row r="456037" spans="16:16" x14ac:dyDescent="0.3">
      <c r="P456037" s="83"/>
    </row>
    <row r="456038" spans="16:16" x14ac:dyDescent="0.3">
      <c r="P456038" s="83"/>
    </row>
    <row r="456039" spans="16:16" x14ac:dyDescent="0.3">
      <c r="P456039" s="83"/>
    </row>
    <row r="456040" spans="16:16" x14ac:dyDescent="0.3">
      <c r="P456040" s="83"/>
    </row>
    <row r="456041" spans="16:16" x14ac:dyDescent="0.3">
      <c r="P456041" s="83"/>
    </row>
    <row r="456042" spans="16:16" x14ac:dyDescent="0.3">
      <c r="P456042" s="83"/>
    </row>
    <row r="456043" spans="16:16" x14ac:dyDescent="0.3">
      <c r="P456043" s="83"/>
    </row>
    <row r="456044" spans="16:16" x14ac:dyDescent="0.3">
      <c r="P456044" s="83"/>
    </row>
    <row r="456045" spans="16:16" x14ac:dyDescent="0.3">
      <c r="P456045" s="83"/>
    </row>
    <row r="456046" spans="16:16" x14ac:dyDescent="0.3">
      <c r="P456046" s="83"/>
    </row>
    <row r="456047" spans="16:16" x14ac:dyDescent="0.3">
      <c r="P456047" s="83"/>
    </row>
    <row r="456048" spans="16:16" x14ac:dyDescent="0.3">
      <c r="P456048" s="83"/>
    </row>
    <row r="456049" spans="16:16" x14ac:dyDescent="0.3">
      <c r="P456049" s="83"/>
    </row>
    <row r="456050" spans="16:16" x14ac:dyDescent="0.3">
      <c r="P456050" s="83"/>
    </row>
    <row r="456051" spans="16:16" x14ac:dyDescent="0.3">
      <c r="P456051" s="83"/>
    </row>
    <row r="456052" spans="16:16" x14ac:dyDescent="0.3">
      <c r="P456052" s="83"/>
    </row>
    <row r="456053" spans="16:16" x14ac:dyDescent="0.3">
      <c r="P456053" s="83"/>
    </row>
    <row r="456054" spans="16:16" x14ac:dyDescent="0.3">
      <c r="P456054" s="83"/>
    </row>
    <row r="456055" spans="16:16" x14ac:dyDescent="0.3">
      <c r="P456055" s="83"/>
    </row>
    <row r="456056" spans="16:16" x14ac:dyDescent="0.3">
      <c r="P456056" s="83"/>
    </row>
    <row r="456057" spans="16:16" x14ac:dyDescent="0.3">
      <c r="P456057" s="83"/>
    </row>
    <row r="456058" spans="16:16" x14ac:dyDescent="0.3">
      <c r="P456058" s="83"/>
    </row>
    <row r="456059" spans="16:16" x14ac:dyDescent="0.3">
      <c r="P456059" s="83"/>
    </row>
    <row r="456060" spans="16:16" x14ac:dyDescent="0.3">
      <c r="P456060" s="83"/>
    </row>
    <row r="456061" spans="16:16" x14ac:dyDescent="0.3">
      <c r="P456061" s="83"/>
    </row>
    <row r="456062" spans="16:16" x14ac:dyDescent="0.3">
      <c r="P456062" s="83"/>
    </row>
    <row r="456063" spans="16:16" x14ac:dyDescent="0.3">
      <c r="P456063" s="83"/>
    </row>
    <row r="456064" spans="16:16" x14ac:dyDescent="0.3">
      <c r="P456064" s="83"/>
    </row>
    <row r="456065" spans="16:16" x14ac:dyDescent="0.3">
      <c r="P456065" s="83"/>
    </row>
    <row r="456066" spans="16:16" x14ac:dyDescent="0.3">
      <c r="P456066" s="83"/>
    </row>
    <row r="456067" spans="16:16" x14ac:dyDescent="0.3">
      <c r="P456067" s="83"/>
    </row>
    <row r="456068" spans="16:16" x14ac:dyDescent="0.3">
      <c r="P456068" s="83"/>
    </row>
    <row r="456069" spans="16:16" x14ac:dyDescent="0.3">
      <c r="P456069" s="83"/>
    </row>
    <row r="456070" spans="16:16" x14ac:dyDescent="0.3">
      <c r="P456070" s="83"/>
    </row>
    <row r="456071" spans="16:16" x14ac:dyDescent="0.3">
      <c r="P456071" s="83"/>
    </row>
    <row r="456072" spans="16:16" x14ac:dyDescent="0.3">
      <c r="P456072" s="83"/>
    </row>
    <row r="456073" spans="16:16" x14ac:dyDescent="0.3">
      <c r="P456073" s="83"/>
    </row>
    <row r="456074" spans="16:16" x14ac:dyDescent="0.3">
      <c r="P456074" s="83"/>
    </row>
    <row r="456075" spans="16:16" x14ac:dyDescent="0.3">
      <c r="P456075" s="83"/>
    </row>
    <row r="456076" spans="16:16" x14ac:dyDescent="0.3">
      <c r="P456076" s="83"/>
    </row>
    <row r="456077" spans="16:16" x14ac:dyDescent="0.3">
      <c r="P456077" s="83"/>
    </row>
    <row r="456078" spans="16:16" x14ac:dyDescent="0.3">
      <c r="P456078" s="83"/>
    </row>
    <row r="456079" spans="16:16" x14ac:dyDescent="0.3">
      <c r="P456079" s="83"/>
    </row>
    <row r="456080" spans="16:16" x14ac:dyDescent="0.3">
      <c r="P456080" s="83"/>
    </row>
    <row r="456081" spans="16:16" x14ac:dyDescent="0.3">
      <c r="P456081" s="83"/>
    </row>
    <row r="456082" spans="16:16" x14ac:dyDescent="0.3">
      <c r="P456082" s="83"/>
    </row>
    <row r="456083" spans="16:16" x14ac:dyDescent="0.3">
      <c r="P456083" s="83"/>
    </row>
    <row r="456084" spans="16:16" x14ac:dyDescent="0.3">
      <c r="P456084" s="83"/>
    </row>
    <row r="456085" spans="16:16" x14ac:dyDescent="0.3">
      <c r="P456085" s="83"/>
    </row>
    <row r="456086" spans="16:16" x14ac:dyDescent="0.3">
      <c r="P456086" s="83"/>
    </row>
    <row r="456087" spans="16:16" x14ac:dyDescent="0.3">
      <c r="P456087" s="83"/>
    </row>
    <row r="456088" spans="16:16" x14ac:dyDescent="0.3">
      <c r="P456088" s="83"/>
    </row>
    <row r="456089" spans="16:16" x14ac:dyDescent="0.3">
      <c r="P456089" s="83"/>
    </row>
    <row r="456090" spans="16:16" x14ac:dyDescent="0.3">
      <c r="P456090" s="83"/>
    </row>
    <row r="456091" spans="16:16" x14ac:dyDescent="0.3">
      <c r="P456091" s="83"/>
    </row>
    <row r="456092" spans="16:16" x14ac:dyDescent="0.3">
      <c r="P456092" s="83"/>
    </row>
    <row r="456093" spans="16:16" x14ac:dyDescent="0.3">
      <c r="P456093" s="83"/>
    </row>
    <row r="456094" spans="16:16" x14ac:dyDescent="0.3">
      <c r="P456094" s="83"/>
    </row>
    <row r="456095" spans="16:16" x14ac:dyDescent="0.3">
      <c r="P456095" s="83"/>
    </row>
    <row r="456096" spans="16:16" x14ac:dyDescent="0.3">
      <c r="P456096" s="83"/>
    </row>
    <row r="456097" spans="16:16" x14ac:dyDescent="0.3">
      <c r="P456097" s="83"/>
    </row>
    <row r="456098" spans="16:16" x14ac:dyDescent="0.3">
      <c r="P456098" s="83"/>
    </row>
    <row r="456099" spans="16:16" x14ac:dyDescent="0.3">
      <c r="P456099" s="83"/>
    </row>
    <row r="456100" spans="16:16" x14ac:dyDescent="0.3">
      <c r="P456100" s="83"/>
    </row>
    <row r="456101" spans="16:16" x14ac:dyDescent="0.3">
      <c r="P456101" s="83"/>
    </row>
    <row r="456102" spans="16:16" x14ac:dyDescent="0.3">
      <c r="P456102" s="83"/>
    </row>
    <row r="456103" spans="16:16" x14ac:dyDescent="0.3">
      <c r="P456103" s="83"/>
    </row>
    <row r="456104" spans="16:16" x14ac:dyDescent="0.3">
      <c r="P456104" s="83"/>
    </row>
    <row r="456105" spans="16:16" x14ac:dyDescent="0.3">
      <c r="P456105" s="83"/>
    </row>
    <row r="456106" spans="16:16" x14ac:dyDescent="0.3">
      <c r="P456106" s="83"/>
    </row>
    <row r="456107" spans="16:16" x14ac:dyDescent="0.3">
      <c r="P456107" s="83"/>
    </row>
    <row r="456108" spans="16:16" x14ac:dyDescent="0.3">
      <c r="P456108" s="83"/>
    </row>
    <row r="456109" spans="16:16" x14ac:dyDescent="0.3">
      <c r="P456109" s="83"/>
    </row>
    <row r="456110" spans="16:16" x14ac:dyDescent="0.3">
      <c r="P456110" s="83"/>
    </row>
    <row r="456111" spans="16:16" x14ac:dyDescent="0.3">
      <c r="P456111" s="83"/>
    </row>
    <row r="456112" spans="16:16" x14ac:dyDescent="0.3">
      <c r="P456112" s="83"/>
    </row>
    <row r="456113" spans="16:16" x14ac:dyDescent="0.3">
      <c r="P456113" s="83"/>
    </row>
    <row r="456114" spans="16:16" x14ac:dyDescent="0.3">
      <c r="P456114" s="83"/>
    </row>
    <row r="456115" spans="16:16" x14ac:dyDescent="0.3">
      <c r="P456115" s="83"/>
    </row>
    <row r="456116" spans="16:16" x14ac:dyDescent="0.3">
      <c r="P456116" s="83"/>
    </row>
    <row r="456117" spans="16:16" x14ac:dyDescent="0.3">
      <c r="P456117" s="83"/>
    </row>
    <row r="456118" spans="16:16" x14ac:dyDescent="0.3">
      <c r="P456118" s="83"/>
    </row>
    <row r="456119" spans="16:16" x14ac:dyDescent="0.3">
      <c r="P456119" s="83"/>
    </row>
    <row r="456120" spans="16:16" x14ac:dyDescent="0.3">
      <c r="P456120" s="83"/>
    </row>
    <row r="456121" spans="16:16" x14ac:dyDescent="0.3">
      <c r="P456121" s="83"/>
    </row>
    <row r="456122" spans="16:16" x14ac:dyDescent="0.3">
      <c r="P456122" s="83"/>
    </row>
    <row r="456123" spans="16:16" x14ac:dyDescent="0.3">
      <c r="P456123" s="83"/>
    </row>
    <row r="456124" spans="16:16" x14ac:dyDescent="0.3">
      <c r="P456124" s="83"/>
    </row>
    <row r="456125" spans="16:16" x14ac:dyDescent="0.3">
      <c r="P456125" s="83"/>
    </row>
    <row r="456126" spans="16:16" x14ac:dyDescent="0.3">
      <c r="P456126" s="83"/>
    </row>
    <row r="456127" spans="16:16" x14ac:dyDescent="0.3">
      <c r="P456127" s="83"/>
    </row>
    <row r="456128" spans="16:16" x14ac:dyDescent="0.3">
      <c r="P456128" s="83"/>
    </row>
    <row r="456129" spans="16:16" x14ac:dyDescent="0.3">
      <c r="P456129" s="83"/>
    </row>
    <row r="456130" spans="16:16" x14ac:dyDescent="0.3">
      <c r="P456130" s="83"/>
    </row>
    <row r="456131" spans="16:16" x14ac:dyDescent="0.3">
      <c r="P456131" s="83"/>
    </row>
    <row r="456132" spans="16:16" x14ac:dyDescent="0.3">
      <c r="P456132" s="83"/>
    </row>
    <row r="456133" spans="16:16" x14ac:dyDescent="0.3">
      <c r="P456133" s="83"/>
    </row>
    <row r="456134" spans="16:16" x14ac:dyDescent="0.3">
      <c r="P456134" s="83"/>
    </row>
    <row r="456135" spans="16:16" x14ac:dyDescent="0.3">
      <c r="P456135" s="83"/>
    </row>
    <row r="456136" spans="16:16" x14ac:dyDescent="0.3">
      <c r="P456136" s="83"/>
    </row>
    <row r="456137" spans="16:16" x14ac:dyDescent="0.3">
      <c r="P456137" s="83"/>
    </row>
    <row r="456138" spans="16:16" x14ac:dyDescent="0.3">
      <c r="P456138" s="83"/>
    </row>
    <row r="456139" spans="16:16" x14ac:dyDescent="0.3">
      <c r="P456139" s="83"/>
    </row>
    <row r="456140" spans="16:16" x14ac:dyDescent="0.3">
      <c r="P456140" s="83"/>
    </row>
    <row r="456141" spans="16:16" x14ac:dyDescent="0.3">
      <c r="P456141" s="83"/>
    </row>
    <row r="456142" spans="16:16" x14ac:dyDescent="0.3">
      <c r="P456142" s="83"/>
    </row>
    <row r="456143" spans="16:16" x14ac:dyDescent="0.3">
      <c r="P456143" s="83"/>
    </row>
    <row r="456144" spans="16:16" x14ac:dyDescent="0.3">
      <c r="P456144" s="83"/>
    </row>
    <row r="456145" spans="16:16" x14ac:dyDescent="0.3">
      <c r="P456145" s="83"/>
    </row>
    <row r="456146" spans="16:16" x14ac:dyDescent="0.3">
      <c r="P456146" s="83"/>
    </row>
    <row r="456147" spans="16:16" x14ac:dyDescent="0.3">
      <c r="P456147" s="83"/>
    </row>
    <row r="456148" spans="16:16" x14ac:dyDescent="0.3">
      <c r="P456148" s="83"/>
    </row>
    <row r="456149" spans="16:16" x14ac:dyDescent="0.3">
      <c r="P456149" s="83"/>
    </row>
    <row r="456150" spans="16:16" x14ac:dyDescent="0.3">
      <c r="P456150" s="83"/>
    </row>
    <row r="456151" spans="16:16" x14ac:dyDescent="0.3">
      <c r="P456151" s="83"/>
    </row>
    <row r="456152" spans="16:16" x14ac:dyDescent="0.3">
      <c r="P456152" s="83"/>
    </row>
    <row r="456153" spans="16:16" x14ac:dyDescent="0.3">
      <c r="P456153" s="83"/>
    </row>
    <row r="456154" spans="16:16" x14ac:dyDescent="0.3">
      <c r="P456154" s="83"/>
    </row>
    <row r="456155" spans="16:16" x14ac:dyDescent="0.3">
      <c r="P456155" s="83"/>
    </row>
    <row r="456156" spans="16:16" x14ac:dyDescent="0.3">
      <c r="P456156" s="83"/>
    </row>
    <row r="456157" spans="16:16" x14ac:dyDescent="0.3">
      <c r="P456157" s="83"/>
    </row>
    <row r="456158" spans="16:16" x14ac:dyDescent="0.3">
      <c r="P456158" s="83"/>
    </row>
    <row r="456159" spans="16:16" x14ac:dyDescent="0.3">
      <c r="P456159" s="83"/>
    </row>
    <row r="456160" spans="16:16" x14ac:dyDescent="0.3">
      <c r="P456160" s="83"/>
    </row>
    <row r="456161" spans="16:16" x14ac:dyDescent="0.3">
      <c r="P456161" s="83"/>
    </row>
    <row r="456162" spans="16:16" x14ac:dyDescent="0.3">
      <c r="P456162" s="83"/>
    </row>
    <row r="456163" spans="16:16" x14ac:dyDescent="0.3">
      <c r="P456163" s="83"/>
    </row>
    <row r="456164" spans="16:16" x14ac:dyDescent="0.3">
      <c r="P456164" s="83"/>
    </row>
    <row r="456165" spans="16:16" x14ac:dyDescent="0.3">
      <c r="P456165" s="83"/>
    </row>
    <row r="456166" spans="16:16" x14ac:dyDescent="0.3">
      <c r="P456166" s="83"/>
    </row>
    <row r="456167" spans="16:16" x14ac:dyDescent="0.3">
      <c r="P456167" s="83"/>
    </row>
    <row r="456168" spans="16:16" x14ac:dyDescent="0.3">
      <c r="P456168" s="83"/>
    </row>
    <row r="456169" spans="16:16" x14ac:dyDescent="0.3">
      <c r="P456169" s="83"/>
    </row>
    <row r="456170" spans="16:16" x14ac:dyDescent="0.3">
      <c r="P456170" s="83"/>
    </row>
    <row r="456171" spans="16:16" x14ac:dyDescent="0.3">
      <c r="P456171" s="83"/>
    </row>
    <row r="456172" spans="16:16" x14ac:dyDescent="0.3">
      <c r="P456172" s="83"/>
    </row>
    <row r="456173" spans="16:16" x14ac:dyDescent="0.3">
      <c r="P456173" s="83"/>
    </row>
    <row r="456174" spans="16:16" x14ac:dyDescent="0.3">
      <c r="P456174" s="83"/>
    </row>
    <row r="456175" spans="16:16" x14ac:dyDescent="0.3">
      <c r="P456175" s="83"/>
    </row>
    <row r="456176" spans="16:16" x14ac:dyDescent="0.3">
      <c r="P456176" s="83"/>
    </row>
    <row r="456177" spans="16:16" x14ac:dyDescent="0.3">
      <c r="P456177" s="83"/>
    </row>
    <row r="456178" spans="16:16" x14ac:dyDescent="0.3">
      <c r="P456178" s="83"/>
    </row>
    <row r="456179" spans="16:16" x14ac:dyDescent="0.3">
      <c r="P456179" s="83"/>
    </row>
    <row r="456180" spans="16:16" x14ac:dyDescent="0.3">
      <c r="P456180" s="83"/>
    </row>
    <row r="456181" spans="16:16" x14ac:dyDescent="0.3">
      <c r="P456181" s="83"/>
    </row>
    <row r="456182" spans="16:16" x14ac:dyDescent="0.3">
      <c r="P456182" s="83"/>
    </row>
    <row r="456183" spans="16:16" x14ac:dyDescent="0.3">
      <c r="P456183" s="83"/>
    </row>
    <row r="456184" spans="16:16" x14ac:dyDescent="0.3">
      <c r="P456184" s="83"/>
    </row>
    <row r="456185" spans="16:16" x14ac:dyDescent="0.3">
      <c r="P456185" s="83"/>
    </row>
    <row r="456186" spans="16:16" x14ac:dyDescent="0.3">
      <c r="P456186" s="83"/>
    </row>
    <row r="456187" spans="16:16" x14ac:dyDescent="0.3">
      <c r="P456187" s="83"/>
    </row>
    <row r="456188" spans="16:16" x14ac:dyDescent="0.3">
      <c r="P456188" s="83"/>
    </row>
    <row r="456189" spans="16:16" x14ac:dyDescent="0.3">
      <c r="P456189" s="83"/>
    </row>
    <row r="456190" spans="16:16" x14ac:dyDescent="0.3">
      <c r="P456190" s="83"/>
    </row>
    <row r="456191" spans="16:16" x14ac:dyDescent="0.3">
      <c r="P456191" s="83"/>
    </row>
    <row r="456192" spans="16:16" x14ac:dyDescent="0.3">
      <c r="P456192" s="83"/>
    </row>
    <row r="456193" spans="16:16" x14ac:dyDescent="0.3">
      <c r="P456193" s="83"/>
    </row>
    <row r="456194" spans="16:16" x14ac:dyDescent="0.3">
      <c r="P456194" s="83"/>
    </row>
    <row r="456195" spans="16:16" x14ac:dyDescent="0.3">
      <c r="P456195" s="83"/>
    </row>
    <row r="456196" spans="16:16" x14ac:dyDescent="0.3">
      <c r="P456196" s="83"/>
    </row>
    <row r="456197" spans="16:16" x14ac:dyDescent="0.3">
      <c r="P456197" s="83"/>
    </row>
    <row r="456198" spans="16:16" x14ac:dyDescent="0.3">
      <c r="P456198" s="83"/>
    </row>
    <row r="456199" spans="16:16" x14ac:dyDescent="0.3">
      <c r="P456199" s="83"/>
    </row>
    <row r="456200" spans="16:16" x14ac:dyDescent="0.3">
      <c r="P456200" s="83"/>
    </row>
    <row r="456201" spans="16:16" x14ac:dyDescent="0.3">
      <c r="P456201" s="83"/>
    </row>
    <row r="456202" spans="16:16" x14ac:dyDescent="0.3">
      <c r="P456202" s="83"/>
    </row>
    <row r="456203" spans="16:16" x14ac:dyDescent="0.3">
      <c r="P456203" s="83"/>
    </row>
    <row r="456204" spans="16:16" x14ac:dyDescent="0.3">
      <c r="P456204" s="83"/>
    </row>
    <row r="456205" spans="16:16" x14ac:dyDescent="0.3">
      <c r="P456205" s="83"/>
    </row>
    <row r="456206" spans="16:16" x14ac:dyDescent="0.3">
      <c r="P456206" s="83"/>
    </row>
    <row r="456207" spans="16:16" x14ac:dyDescent="0.3">
      <c r="P456207" s="83"/>
    </row>
    <row r="456208" spans="16:16" x14ac:dyDescent="0.3">
      <c r="P456208" s="83"/>
    </row>
    <row r="456209" spans="16:16" x14ac:dyDescent="0.3">
      <c r="P456209" s="83"/>
    </row>
    <row r="456210" spans="16:16" x14ac:dyDescent="0.3">
      <c r="P456210" s="83"/>
    </row>
    <row r="456211" spans="16:16" x14ac:dyDescent="0.3">
      <c r="P456211" s="83"/>
    </row>
    <row r="456212" spans="16:16" x14ac:dyDescent="0.3">
      <c r="P456212" s="83"/>
    </row>
    <row r="456213" spans="16:16" x14ac:dyDescent="0.3">
      <c r="P456213" s="83"/>
    </row>
    <row r="456214" spans="16:16" x14ac:dyDescent="0.3">
      <c r="P456214" s="83"/>
    </row>
    <row r="456215" spans="16:16" x14ac:dyDescent="0.3">
      <c r="P456215" s="83"/>
    </row>
    <row r="456216" spans="16:16" x14ac:dyDescent="0.3">
      <c r="P456216" s="83"/>
    </row>
    <row r="456217" spans="16:16" x14ac:dyDescent="0.3">
      <c r="P456217" s="83"/>
    </row>
    <row r="456218" spans="16:16" x14ac:dyDescent="0.3">
      <c r="P456218" s="83"/>
    </row>
    <row r="456219" spans="16:16" x14ac:dyDescent="0.3">
      <c r="P456219" s="83"/>
    </row>
    <row r="456220" spans="16:16" x14ac:dyDescent="0.3">
      <c r="P456220" s="83"/>
    </row>
    <row r="456221" spans="16:16" x14ac:dyDescent="0.3">
      <c r="P456221" s="83"/>
    </row>
    <row r="456222" spans="16:16" x14ac:dyDescent="0.3">
      <c r="P456222" s="83"/>
    </row>
    <row r="456223" spans="16:16" x14ac:dyDescent="0.3">
      <c r="P456223" s="83"/>
    </row>
    <row r="456224" spans="16:16" x14ac:dyDescent="0.3">
      <c r="P456224" s="83"/>
    </row>
    <row r="456225" spans="16:16" x14ac:dyDescent="0.3">
      <c r="P456225" s="83"/>
    </row>
    <row r="456226" spans="16:16" x14ac:dyDescent="0.3">
      <c r="P456226" s="83"/>
    </row>
    <row r="456227" spans="16:16" x14ac:dyDescent="0.3">
      <c r="P456227" s="83"/>
    </row>
    <row r="456228" spans="16:16" x14ac:dyDescent="0.3">
      <c r="P456228" s="83"/>
    </row>
    <row r="456229" spans="16:16" x14ac:dyDescent="0.3">
      <c r="P456229" s="83"/>
    </row>
    <row r="456230" spans="16:16" x14ac:dyDescent="0.3">
      <c r="P456230" s="83"/>
    </row>
    <row r="456231" spans="16:16" x14ac:dyDescent="0.3">
      <c r="P456231" s="83"/>
    </row>
    <row r="456232" spans="16:16" x14ac:dyDescent="0.3">
      <c r="P456232" s="83"/>
    </row>
    <row r="456233" spans="16:16" x14ac:dyDescent="0.3">
      <c r="P456233" s="83"/>
    </row>
    <row r="456234" spans="16:16" x14ac:dyDescent="0.3">
      <c r="P456234" s="83"/>
    </row>
    <row r="456235" spans="16:16" x14ac:dyDescent="0.3">
      <c r="P456235" s="83"/>
    </row>
    <row r="456236" spans="16:16" x14ac:dyDescent="0.3">
      <c r="P456236" s="83"/>
    </row>
    <row r="456237" spans="16:16" x14ac:dyDescent="0.3">
      <c r="P456237" s="83"/>
    </row>
    <row r="456238" spans="16:16" x14ac:dyDescent="0.3">
      <c r="P456238" s="83"/>
    </row>
    <row r="456239" spans="16:16" x14ac:dyDescent="0.3">
      <c r="P456239" s="83"/>
    </row>
    <row r="456240" spans="16:16" x14ac:dyDescent="0.3">
      <c r="P456240" s="83"/>
    </row>
    <row r="456241" spans="16:16" x14ac:dyDescent="0.3">
      <c r="P456241" s="83"/>
    </row>
    <row r="456242" spans="16:16" x14ac:dyDescent="0.3">
      <c r="P456242" s="83"/>
    </row>
    <row r="456243" spans="16:16" x14ac:dyDescent="0.3">
      <c r="P456243" s="83"/>
    </row>
    <row r="456244" spans="16:16" x14ac:dyDescent="0.3">
      <c r="P456244" s="83"/>
    </row>
    <row r="456245" spans="16:16" x14ac:dyDescent="0.3">
      <c r="P456245" s="83"/>
    </row>
    <row r="456246" spans="16:16" x14ac:dyDescent="0.3">
      <c r="P456246" s="83"/>
    </row>
    <row r="456247" spans="16:16" x14ac:dyDescent="0.3">
      <c r="P456247" s="83"/>
    </row>
    <row r="456248" spans="16:16" x14ac:dyDescent="0.3">
      <c r="P456248" s="83"/>
    </row>
    <row r="456249" spans="16:16" x14ac:dyDescent="0.3">
      <c r="P456249" s="83"/>
    </row>
    <row r="456250" spans="16:16" x14ac:dyDescent="0.3">
      <c r="P456250" s="83"/>
    </row>
    <row r="456251" spans="16:16" x14ac:dyDescent="0.3">
      <c r="P456251" s="83"/>
    </row>
    <row r="456252" spans="16:16" x14ac:dyDescent="0.3">
      <c r="P456252" s="83"/>
    </row>
    <row r="456253" spans="16:16" x14ac:dyDescent="0.3">
      <c r="P456253" s="83"/>
    </row>
    <row r="456254" spans="16:16" x14ac:dyDescent="0.3">
      <c r="P456254" s="83"/>
    </row>
    <row r="456255" spans="16:16" x14ac:dyDescent="0.3">
      <c r="P456255" s="83"/>
    </row>
    <row r="456256" spans="16:16" x14ac:dyDescent="0.3">
      <c r="P456256" s="83"/>
    </row>
    <row r="456257" spans="16:16" x14ac:dyDescent="0.3">
      <c r="P456257" s="83"/>
    </row>
    <row r="456258" spans="16:16" x14ac:dyDescent="0.3">
      <c r="P456258" s="83"/>
    </row>
    <row r="456259" spans="16:16" x14ac:dyDescent="0.3">
      <c r="P456259" s="83"/>
    </row>
    <row r="456260" spans="16:16" x14ac:dyDescent="0.3">
      <c r="P456260" s="83"/>
    </row>
    <row r="456261" spans="16:16" x14ac:dyDescent="0.3">
      <c r="P456261" s="83"/>
    </row>
    <row r="456262" spans="16:16" x14ac:dyDescent="0.3">
      <c r="P456262" s="83"/>
    </row>
    <row r="456263" spans="16:16" x14ac:dyDescent="0.3">
      <c r="P456263" s="83"/>
    </row>
    <row r="456264" spans="16:16" x14ac:dyDescent="0.3">
      <c r="P456264" s="83"/>
    </row>
    <row r="456265" spans="16:16" x14ac:dyDescent="0.3">
      <c r="P456265" s="83"/>
    </row>
    <row r="456266" spans="16:16" x14ac:dyDescent="0.3">
      <c r="P456266" s="83"/>
    </row>
    <row r="456267" spans="16:16" x14ac:dyDescent="0.3">
      <c r="P456267" s="83"/>
    </row>
    <row r="456268" spans="16:16" x14ac:dyDescent="0.3">
      <c r="P456268" s="83"/>
    </row>
    <row r="456269" spans="16:16" x14ac:dyDescent="0.3">
      <c r="P456269" s="83"/>
    </row>
    <row r="456270" spans="16:16" x14ac:dyDescent="0.3">
      <c r="P456270" s="83"/>
    </row>
    <row r="456271" spans="16:16" x14ac:dyDescent="0.3">
      <c r="P456271" s="83"/>
    </row>
    <row r="456272" spans="16:16" x14ac:dyDescent="0.3">
      <c r="P456272" s="83"/>
    </row>
    <row r="456273" spans="16:16" x14ac:dyDescent="0.3">
      <c r="P456273" s="83"/>
    </row>
    <row r="456274" spans="16:16" x14ac:dyDescent="0.3">
      <c r="P456274" s="83"/>
    </row>
    <row r="456275" spans="16:16" x14ac:dyDescent="0.3">
      <c r="P456275" s="83"/>
    </row>
    <row r="456276" spans="16:16" x14ac:dyDescent="0.3">
      <c r="P456276" s="83"/>
    </row>
    <row r="456277" spans="16:16" x14ac:dyDescent="0.3">
      <c r="P456277" s="83"/>
    </row>
    <row r="456278" spans="16:16" x14ac:dyDescent="0.3">
      <c r="P456278" s="83"/>
    </row>
    <row r="456279" spans="16:16" x14ac:dyDescent="0.3">
      <c r="P456279" s="83"/>
    </row>
    <row r="456280" spans="16:16" x14ac:dyDescent="0.3">
      <c r="P456280" s="83"/>
    </row>
    <row r="456281" spans="16:16" x14ac:dyDescent="0.3">
      <c r="P456281" s="83"/>
    </row>
    <row r="456282" spans="16:16" x14ac:dyDescent="0.3">
      <c r="P456282" s="83"/>
    </row>
    <row r="456283" spans="16:16" x14ac:dyDescent="0.3">
      <c r="P456283" s="83"/>
    </row>
    <row r="456284" spans="16:16" x14ac:dyDescent="0.3">
      <c r="P456284" s="83"/>
    </row>
    <row r="456285" spans="16:16" x14ac:dyDescent="0.3">
      <c r="P456285" s="83"/>
    </row>
    <row r="456286" spans="16:16" x14ac:dyDescent="0.3">
      <c r="P456286" s="83"/>
    </row>
    <row r="456287" spans="16:16" x14ac:dyDescent="0.3">
      <c r="P456287" s="83"/>
    </row>
    <row r="456288" spans="16:16" x14ac:dyDescent="0.3">
      <c r="P456288" s="83"/>
    </row>
    <row r="456289" spans="16:16" x14ac:dyDescent="0.3">
      <c r="P456289" s="83"/>
    </row>
    <row r="456290" spans="16:16" x14ac:dyDescent="0.3">
      <c r="P456290" s="83"/>
    </row>
    <row r="456291" spans="16:16" x14ac:dyDescent="0.3">
      <c r="P456291" s="83"/>
    </row>
    <row r="456292" spans="16:16" x14ac:dyDescent="0.3">
      <c r="P456292" s="83"/>
    </row>
    <row r="456293" spans="16:16" x14ac:dyDescent="0.3">
      <c r="P456293" s="83"/>
    </row>
    <row r="456294" spans="16:16" x14ac:dyDescent="0.3">
      <c r="P456294" s="83"/>
    </row>
    <row r="456295" spans="16:16" x14ac:dyDescent="0.3">
      <c r="P456295" s="83"/>
    </row>
    <row r="456296" spans="16:16" x14ac:dyDescent="0.3">
      <c r="P456296" s="83"/>
    </row>
    <row r="456297" spans="16:16" x14ac:dyDescent="0.3">
      <c r="P456297" s="83"/>
    </row>
    <row r="456298" spans="16:16" x14ac:dyDescent="0.3">
      <c r="P456298" s="83"/>
    </row>
    <row r="456299" spans="16:16" x14ac:dyDescent="0.3">
      <c r="P456299" s="83"/>
    </row>
    <row r="456300" spans="16:16" x14ac:dyDescent="0.3">
      <c r="P456300" s="83"/>
    </row>
    <row r="456301" spans="16:16" x14ac:dyDescent="0.3">
      <c r="P456301" s="83"/>
    </row>
    <row r="456302" spans="16:16" x14ac:dyDescent="0.3">
      <c r="P456302" s="83"/>
    </row>
    <row r="456303" spans="16:16" x14ac:dyDescent="0.3">
      <c r="P456303" s="83"/>
    </row>
    <row r="456304" spans="16:16" x14ac:dyDescent="0.3">
      <c r="P456304" s="83"/>
    </row>
    <row r="456305" spans="16:16" x14ac:dyDescent="0.3">
      <c r="P456305" s="83"/>
    </row>
    <row r="456306" spans="16:16" x14ac:dyDescent="0.3">
      <c r="P456306" s="83"/>
    </row>
    <row r="456307" spans="16:16" x14ac:dyDescent="0.3">
      <c r="P456307" s="83"/>
    </row>
    <row r="456308" spans="16:16" x14ac:dyDescent="0.3">
      <c r="P456308" s="83"/>
    </row>
    <row r="456309" spans="16:16" x14ac:dyDescent="0.3">
      <c r="P456309" s="83"/>
    </row>
    <row r="456310" spans="16:16" x14ac:dyDescent="0.3">
      <c r="P456310" s="83"/>
    </row>
    <row r="456311" spans="16:16" x14ac:dyDescent="0.3">
      <c r="P456311" s="83"/>
    </row>
    <row r="456312" spans="16:16" x14ac:dyDescent="0.3">
      <c r="P456312" s="83"/>
    </row>
    <row r="456313" spans="16:16" x14ac:dyDescent="0.3">
      <c r="P456313" s="83"/>
    </row>
    <row r="456314" spans="16:16" x14ac:dyDescent="0.3">
      <c r="P456314" s="83"/>
    </row>
    <row r="456315" spans="16:16" x14ac:dyDescent="0.3">
      <c r="P456315" s="83"/>
    </row>
    <row r="456316" spans="16:16" x14ac:dyDescent="0.3">
      <c r="P456316" s="83"/>
    </row>
    <row r="456317" spans="16:16" x14ac:dyDescent="0.3">
      <c r="P456317" s="83"/>
    </row>
    <row r="456318" spans="16:16" x14ac:dyDescent="0.3">
      <c r="P456318" s="83"/>
    </row>
    <row r="456319" spans="16:16" x14ac:dyDescent="0.3">
      <c r="P456319" s="83"/>
    </row>
    <row r="456320" spans="16:16" x14ac:dyDescent="0.3">
      <c r="P456320" s="83"/>
    </row>
    <row r="456321" spans="16:16" x14ac:dyDescent="0.3">
      <c r="P456321" s="83"/>
    </row>
    <row r="456322" spans="16:16" x14ac:dyDescent="0.3">
      <c r="P456322" s="83"/>
    </row>
    <row r="456323" spans="16:16" x14ac:dyDescent="0.3">
      <c r="P456323" s="83"/>
    </row>
    <row r="456324" spans="16:16" x14ac:dyDescent="0.3">
      <c r="P456324" s="83"/>
    </row>
    <row r="456325" spans="16:16" x14ac:dyDescent="0.3">
      <c r="P456325" s="83"/>
    </row>
    <row r="456326" spans="16:16" x14ac:dyDescent="0.3">
      <c r="P456326" s="83"/>
    </row>
    <row r="456327" spans="16:16" x14ac:dyDescent="0.3">
      <c r="P456327" s="83"/>
    </row>
    <row r="456328" spans="16:16" x14ac:dyDescent="0.3">
      <c r="P456328" s="83"/>
    </row>
    <row r="456329" spans="16:16" x14ac:dyDescent="0.3">
      <c r="P456329" s="83"/>
    </row>
    <row r="456330" spans="16:16" x14ac:dyDescent="0.3">
      <c r="P456330" s="83"/>
    </row>
    <row r="456331" spans="16:16" x14ac:dyDescent="0.3">
      <c r="P456331" s="83"/>
    </row>
    <row r="456332" spans="16:16" x14ac:dyDescent="0.3">
      <c r="P456332" s="83"/>
    </row>
    <row r="456333" spans="16:16" x14ac:dyDescent="0.3">
      <c r="P456333" s="83"/>
    </row>
    <row r="456334" spans="16:16" x14ac:dyDescent="0.3">
      <c r="P456334" s="83"/>
    </row>
    <row r="456335" spans="16:16" x14ac:dyDescent="0.3">
      <c r="P456335" s="83"/>
    </row>
    <row r="456336" spans="16:16" x14ac:dyDescent="0.3">
      <c r="P456336" s="83"/>
    </row>
    <row r="456337" spans="16:16" x14ac:dyDescent="0.3">
      <c r="P456337" s="83"/>
    </row>
    <row r="456338" spans="16:16" x14ac:dyDescent="0.3">
      <c r="P456338" s="83"/>
    </row>
    <row r="456339" spans="16:16" x14ac:dyDescent="0.3">
      <c r="P456339" s="83"/>
    </row>
    <row r="456340" spans="16:16" x14ac:dyDescent="0.3">
      <c r="P456340" s="83"/>
    </row>
    <row r="456341" spans="16:16" x14ac:dyDescent="0.3">
      <c r="P456341" s="83"/>
    </row>
    <row r="456342" spans="16:16" x14ac:dyDescent="0.3">
      <c r="P456342" s="83"/>
    </row>
    <row r="456343" spans="16:16" x14ac:dyDescent="0.3">
      <c r="P456343" s="83"/>
    </row>
    <row r="456344" spans="16:16" x14ac:dyDescent="0.3">
      <c r="P456344" s="83"/>
    </row>
    <row r="456345" spans="16:16" x14ac:dyDescent="0.3">
      <c r="P456345" s="83"/>
    </row>
    <row r="456346" spans="16:16" x14ac:dyDescent="0.3">
      <c r="P456346" s="83"/>
    </row>
    <row r="456347" spans="16:16" x14ac:dyDescent="0.3">
      <c r="P456347" s="83"/>
    </row>
    <row r="456348" spans="16:16" x14ac:dyDescent="0.3">
      <c r="P456348" s="83"/>
    </row>
    <row r="456349" spans="16:16" x14ac:dyDescent="0.3">
      <c r="P456349" s="83"/>
    </row>
    <row r="456350" spans="16:16" x14ac:dyDescent="0.3">
      <c r="P456350" s="83"/>
    </row>
    <row r="456351" spans="16:16" x14ac:dyDescent="0.3">
      <c r="P456351" s="83"/>
    </row>
    <row r="456352" spans="16:16" x14ac:dyDescent="0.3">
      <c r="P456352" s="83"/>
    </row>
    <row r="456353" spans="16:16" x14ac:dyDescent="0.3">
      <c r="P456353" s="83"/>
    </row>
    <row r="456354" spans="16:16" x14ac:dyDescent="0.3">
      <c r="P456354" s="83"/>
    </row>
    <row r="456355" spans="16:16" x14ac:dyDescent="0.3">
      <c r="P456355" s="83"/>
    </row>
    <row r="456356" spans="16:16" x14ac:dyDescent="0.3">
      <c r="P456356" s="83"/>
    </row>
    <row r="456357" spans="16:16" x14ac:dyDescent="0.3">
      <c r="P456357" s="83"/>
    </row>
    <row r="456358" spans="16:16" x14ac:dyDescent="0.3">
      <c r="P456358" s="83"/>
    </row>
    <row r="456359" spans="16:16" x14ac:dyDescent="0.3">
      <c r="P456359" s="83"/>
    </row>
    <row r="456360" spans="16:16" x14ac:dyDescent="0.3">
      <c r="P456360" s="83"/>
    </row>
    <row r="456361" spans="16:16" x14ac:dyDescent="0.3">
      <c r="P456361" s="83"/>
    </row>
    <row r="456362" spans="16:16" x14ac:dyDescent="0.3">
      <c r="P456362" s="83"/>
    </row>
    <row r="456363" spans="16:16" x14ac:dyDescent="0.3">
      <c r="P456363" s="83"/>
    </row>
    <row r="456364" spans="16:16" x14ac:dyDescent="0.3">
      <c r="P456364" s="83"/>
    </row>
    <row r="456365" spans="16:16" x14ac:dyDescent="0.3">
      <c r="P456365" s="83"/>
    </row>
    <row r="456366" spans="16:16" x14ac:dyDescent="0.3">
      <c r="P456366" s="83"/>
    </row>
    <row r="456367" spans="16:16" x14ac:dyDescent="0.3">
      <c r="P456367" s="83"/>
    </row>
    <row r="456368" spans="16:16" x14ac:dyDescent="0.3">
      <c r="P456368" s="83"/>
    </row>
    <row r="456369" spans="16:16" x14ac:dyDescent="0.3">
      <c r="P456369" s="83"/>
    </row>
    <row r="456370" spans="16:16" x14ac:dyDescent="0.3">
      <c r="P456370" s="83"/>
    </row>
    <row r="456371" spans="16:16" x14ac:dyDescent="0.3">
      <c r="P456371" s="83"/>
    </row>
    <row r="456372" spans="16:16" x14ac:dyDescent="0.3">
      <c r="P456372" s="83"/>
    </row>
    <row r="456373" spans="16:16" x14ac:dyDescent="0.3">
      <c r="P456373" s="83"/>
    </row>
    <row r="456374" spans="16:16" x14ac:dyDescent="0.3">
      <c r="P456374" s="83"/>
    </row>
    <row r="456375" spans="16:16" x14ac:dyDescent="0.3">
      <c r="P456375" s="83"/>
    </row>
    <row r="456376" spans="16:16" x14ac:dyDescent="0.3">
      <c r="P456376" s="83"/>
    </row>
    <row r="456377" spans="16:16" x14ac:dyDescent="0.3">
      <c r="P456377" s="83"/>
    </row>
    <row r="456378" spans="16:16" x14ac:dyDescent="0.3">
      <c r="P456378" s="83"/>
    </row>
    <row r="456379" spans="16:16" x14ac:dyDescent="0.3">
      <c r="P456379" s="83"/>
    </row>
    <row r="456380" spans="16:16" x14ac:dyDescent="0.3">
      <c r="P456380" s="83"/>
    </row>
    <row r="456381" spans="16:16" x14ac:dyDescent="0.3">
      <c r="P456381" s="83"/>
    </row>
    <row r="456382" spans="16:16" x14ac:dyDescent="0.3">
      <c r="P456382" s="83"/>
    </row>
    <row r="456383" spans="16:16" x14ac:dyDescent="0.3">
      <c r="P456383" s="83"/>
    </row>
    <row r="456384" spans="16:16" x14ac:dyDescent="0.3">
      <c r="P456384" s="83"/>
    </row>
    <row r="456385" spans="16:16" x14ac:dyDescent="0.3">
      <c r="P456385" s="83"/>
    </row>
    <row r="456386" spans="16:16" x14ac:dyDescent="0.3">
      <c r="P456386" s="83"/>
    </row>
    <row r="456387" spans="16:16" x14ac:dyDescent="0.3">
      <c r="P456387" s="83"/>
    </row>
    <row r="456388" spans="16:16" x14ac:dyDescent="0.3">
      <c r="P456388" s="83"/>
    </row>
    <row r="456389" spans="16:16" x14ac:dyDescent="0.3">
      <c r="P456389" s="83"/>
    </row>
    <row r="456390" spans="16:16" x14ac:dyDescent="0.3">
      <c r="P456390" s="83"/>
    </row>
    <row r="456391" spans="16:16" x14ac:dyDescent="0.3">
      <c r="P456391" s="83"/>
    </row>
    <row r="456392" spans="16:16" x14ac:dyDescent="0.3">
      <c r="P456392" s="83"/>
    </row>
    <row r="456393" spans="16:16" x14ac:dyDescent="0.3">
      <c r="P456393" s="83"/>
    </row>
    <row r="456394" spans="16:16" x14ac:dyDescent="0.3">
      <c r="P456394" s="83"/>
    </row>
    <row r="456395" spans="16:16" x14ac:dyDescent="0.3">
      <c r="P456395" s="83"/>
    </row>
    <row r="456396" spans="16:16" x14ac:dyDescent="0.3">
      <c r="P456396" s="83"/>
    </row>
    <row r="456397" spans="16:16" x14ac:dyDescent="0.3">
      <c r="P456397" s="83"/>
    </row>
    <row r="456398" spans="16:16" x14ac:dyDescent="0.3">
      <c r="P456398" s="83"/>
    </row>
    <row r="456399" spans="16:16" x14ac:dyDescent="0.3">
      <c r="P456399" s="83"/>
    </row>
    <row r="456400" spans="16:16" x14ac:dyDescent="0.3">
      <c r="P456400" s="83"/>
    </row>
    <row r="456401" spans="16:16" x14ac:dyDescent="0.3">
      <c r="P456401" s="83"/>
    </row>
    <row r="456402" spans="16:16" x14ac:dyDescent="0.3">
      <c r="P456402" s="83"/>
    </row>
    <row r="456403" spans="16:16" x14ac:dyDescent="0.3">
      <c r="P456403" s="83"/>
    </row>
    <row r="456404" spans="16:16" x14ac:dyDescent="0.3">
      <c r="P456404" s="83"/>
    </row>
    <row r="456405" spans="16:16" x14ac:dyDescent="0.3">
      <c r="P456405" s="83"/>
    </row>
    <row r="456406" spans="16:16" x14ac:dyDescent="0.3">
      <c r="P456406" s="83"/>
    </row>
    <row r="456407" spans="16:16" x14ac:dyDescent="0.3">
      <c r="P456407" s="83"/>
    </row>
    <row r="456408" spans="16:16" x14ac:dyDescent="0.3">
      <c r="P456408" s="83"/>
    </row>
    <row r="456409" spans="16:16" x14ac:dyDescent="0.3">
      <c r="P456409" s="83"/>
    </row>
    <row r="456410" spans="16:16" x14ac:dyDescent="0.3">
      <c r="P456410" s="83"/>
    </row>
    <row r="456411" spans="16:16" x14ac:dyDescent="0.3">
      <c r="P456411" s="83"/>
    </row>
    <row r="456412" spans="16:16" x14ac:dyDescent="0.3">
      <c r="P456412" s="83"/>
    </row>
    <row r="456413" spans="16:16" x14ac:dyDescent="0.3">
      <c r="P456413" s="83"/>
    </row>
    <row r="456414" spans="16:16" x14ac:dyDescent="0.3">
      <c r="P456414" s="83"/>
    </row>
    <row r="456415" spans="16:16" x14ac:dyDescent="0.3">
      <c r="P456415" s="83"/>
    </row>
    <row r="456416" spans="16:16" x14ac:dyDescent="0.3">
      <c r="P456416" s="83"/>
    </row>
    <row r="456417" spans="16:16" x14ac:dyDescent="0.3">
      <c r="P456417" s="83"/>
    </row>
    <row r="456418" spans="16:16" x14ac:dyDescent="0.3">
      <c r="P456418" s="83"/>
    </row>
    <row r="456419" spans="16:16" x14ac:dyDescent="0.3">
      <c r="P456419" s="83"/>
    </row>
    <row r="456420" spans="16:16" x14ac:dyDescent="0.3">
      <c r="P456420" s="83"/>
    </row>
    <row r="456421" spans="16:16" x14ac:dyDescent="0.3">
      <c r="P456421" s="83"/>
    </row>
    <row r="456422" spans="16:16" x14ac:dyDescent="0.3">
      <c r="P456422" s="83"/>
    </row>
    <row r="456423" spans="16:16" x14ac:dyDescent="0.3">
      <c r="P456423" s="83"/>
    </row>
    <row r="456424" spans="16:16" x14ac:dyDescent="0.3">
      <c r="P456424" s="83"/>
    </row>
    <row r="456425" spans="16:16" x14ac:dyDescent="0.3">
      <c r="P456425" s="83"/>
    </row>
    <row r="456426" spans="16:16" x14ac:dyDescent="0.3">
      <c r="P456426" s="83"/>
    </row>
    <row r="456427" spans="16:16" x14ac:dyDescent="0.3">
      <c r="P456427" s="83"/>
    </row>
    <row r="456428" spans="16:16" x14ac:dyDescent="0.3">
      <c r="P456428" s="83"/>
    </row>
    <row r="456429" spans="16:16" x14ac:dyDescent="0.3">
      <c r="P456429" s="83"/>
    </row>
    <row r="456430" spans="16:16" x14ac:dyDescent="0.3">
      <c r="P456430" s="83"/>
    </row>
    <row r="456431" spans="16:16" x14ac:dyDescent="0.3">
      <c r="P456431" s="83"/>
    </row>
    <row r="456432" spans="16:16" x14ac:dyDescent="0.3">
      <c r="P456432" s="83"/>
    </row>
    <row r="456433" spans="16:16" x14ac:dyDescent="0.3">
      <c r="P456433" s="83"/>
    </row>
    <row r="456434" spans="16:16" x14ac:dyDescent="0.3">
      <c r="P456434" s="83"/>
    </row>
    <row r="456435" spans="16:16" x14ac:dyDescent="0.3">
      <c r="P456435" s="83"/>
    </row>
    <row r="456436" spans="16:16" x14ac:dyDescent="0.3">
      <c r="P456436" s="83"/>
    </row>
    <row r="456437" spans="16:16" x14ac:dyDescent="0.3">
      <c r="P456437" s="83"/>
    </row>
    <row r="456438" spans="16:16" x14ac:dyDescent="0.3">
      <c r="P456438" s="83"/>
    </row>
    <row r="456439" spans="16:16" x14ac:dyDescent="0.3">
      <c r="P456439" s="83"/>
    </row>
    <row r="456440" spans="16:16" x14ac:dyDescent="0.3">
      <c r="P456440" s="83"/>
    </row>
    <row r="456441" spans="16:16" x14ac:dyDescent="0.3">
      <c r="P456441" s="83"/>
    </row>
    <row r="456442" spans="16:16" x14ac:dyDescent="0.3">
      <c r="P456442" s="83"/>
    </row>
    <row r="456443" spans="16:16" x14ac:dyDescent="0.3">
      <c r="P456443" s="83"/>
    </row>
    <row r="456444" spans="16:16" x14ac:dyDescent="0.3">
      <c r="P456444" s="83"/>
    </row>
    <row r="456445" spans="16:16" x14ac:dyDescent="0.3">
      <c r="P456445" s="83"/>
    </row>
    <row r="456446" spans="16:16" x14ac:dyDescent="0.3">
      <c r="P456446" s="83"/>
    </row>
    <row r="456447" spans="16:16" x14ac:dyDescent="0.3">
      <c r="P456447" s="83"/>
    </row>
    <row r="456448" spans="16:16" x14ac:dyDescent="0.3">
      <c r="P456448" s="83"/>
    </row>
    <row r="456449" spans="16:16" x14ac:dyDescent="0.3">
      <c r="P456449" s="83"/>
    </row>
    <row r="456450" spans="16:16" x14ac:dyDescent="0.3">
      <c r="P456450" s="83"/>
    </row>
    <row r="456451" spans="16:16" x14ac:dyDescent="0.3">
      <c r="P456451" s="83"/>
    </row>
    <row r="456452" spans="16:16" x14ac:dyDescent="0.3">
      <c r="P456452" s="83"/>
    </row>
    <row r="456453" spans="16:16" x14ac:dyDescent="0.3">
      <c r="P456453" s="83"/>
    </row>
    <row r="456454" spans="16:16" x14ac:dyDescent="0.3">
      <c r="P456454" s="83"/>
    </row>
    <row r="456455" spans="16:16" x14ac:dyDescent="0.3">
      <c r="P456455" s="83"/>
    </row>
    <row r="456456" spans="16:16" x14ac:dyDescent="0.3">
      <c r="P456456" s="83"/>
    </row>
    <row r="456457" spans="16:16" x14ac:dyDescent="0.3">
      <c r="P456457" s="83"/>
    </row>
    <row r="456458" spans="16:16" x14ac:dyDescent="0.3">
      <c r="P456458" s="83"/>
    </row>
    <row r="456459" spans="16:16" x14ac:dyDescent="0.3">
      <c r="P456459" s="83"/>
    </row>
    <row r="456460" spans="16:16" x14ac:dyDescent="0.3">
      <c r="P456460" s="83"/>
    </row>
    <row r="456461" spans="16:16" x14ac:dyDescent="0.3">
      <c r="P456461" s="83"/>
    </row>
    <row r="456462" spans="16:16" x14ac:dyDescent="0.3">
      <c r="P456462" s="83"/>
    </row>
    <row r="456463" spans="16:16" x14ac:dyDescent="0.3">
      <c r="P456463" s="83"/>
    </row>
    <row r="456464" spans="16:16" x14ac:dyDescent="0.3">
      <c r="P456464" s="83"/>
    </row>
    <row r="456465" spans="16:16" x14ac:dyDescent="0.3">
      <c r="P456465" s="83"/>
    </row>
    <row r="456466" spans="16:16" x14ac:dyDescent="0.3">
      <c r="P456466" s="83"/>
    </row>
    <row r="456467" spans="16:16" x14ac:dyDescent="0.3">
      <c r="P456467" s="83"/>
    </row>
    <row r="456468" spans="16:16" x14ac:dyDescent="0.3">
      <c r="P456468" s="83"/>
    </row>
    <row r="456469" spans="16:16" x14ac:dyDescent="0.3">
      <c r="P456469" s="83"/>
    </row>
    <row r="456470" spans="16:16" x14ac:dyDescent="0.3">
      <c r="P456470" s="83"/>
    </row>
    <row r="456471" spans="16:16" x14ac:dyDescent="0.3">
      <c r="P456471" s="83"/>
    </row>
    <row r="456472" spans="16:16" x14ac:dyDescent="0.3">
      <c r="P456472" s="83"/>
    </row>
    <row r="456473" spans="16:16" x14ac:dyDescent="0.3">
      <c r="P456473" s="83"/>
    </row>
    <row r="456474" spans="16:16" x14ac:dyDescent="0.3">
      <c r="P456474" s="83"/>
    </row>
    <row r="456475" spans="16:16" x14ac:dyDescent="0.3">
      <c r="P456475" s="83"/>
    </row>
    <row r="456476" spans="16:16" x14ac:dyDescent="0.3">
      <c r="P456476" s="83"/>
    </row>
    <row r="456477" spans="16:16" x14ac:dyDescent="0.3">
      <c r="P456477" s="83"/>
    </row>
    <row r="456478" spans="16:16" x14ac:dyDescent="0.3">
      <c r="P456478" s="83"/>
    </row>
    <row r="456479" spans="16:16" x14ac:dyDescent="0.3">
      <c r="P456479" s="83"/>
    </row>
    <row r="456480" spans="16:16" x14ac:dyDescent="0.3">
      <c r="P456480" s="83"/>
    </row>
    <row r="456481" spans="16:16" x14ac:dyDescent="0.3">
      <c r="P456481" s="83"/>
    </row>
    <row r="456482" spans="16:16" x14ac:dyDescent="0.3">
      <c r="P456482" s="83"/>
    </row>
    <row r="456483" spans="16:16" x14ac:dyDescent="0.3">
      <c r="P456483" s="83"/>
    </row>
    <row r="456484" spans="16:16" x14ac:dyDescent="0.3">
      <c r="P456484" s="83"/>
    </row>
    <row r="456485" spans="16:16" x14ac:dyDescent="0.3">
      <c r="P456485" s="83"/>
    </row>
    <row r="456486" spans="16:16" x14ac:dyDescent="0.3">
      <c r="P456486" s="83"/>
    </row>
    <row r="456487" spans="16:16" x14ac:dyDescent="0.3">
      <c r="P456487" s="83"/>
    </row>
    <row r="456488" spans="16:16" x14ac:dyDescent="0.3">
      <c r="P456488" s="83"/>
    </row>
    <row r="456489" spans="16:16" x14ac:dyDescent="0.3">
      <c r="P456489" s="83"/>
    </row>
    <row r="456490" spans="16:16" x14ac:dyDescent="0.3">
      <c r="P456490" s="83"/>
    </row>
    <row r="456491" spans="16:16" x14ac:dyDescent="0.3">
      <c r="P456491" s="83"/>
    </row>
    <row r="456492" spans="16:16" x14ac:dyDescent="0.3">
      <c r="P456492" s="83"/>
    </row>
    <row r="456493" spans="16:16" x14ac:dyDescent="0.3">
      <c r="P456493" s="83"/>
    </row>
    <row r="456494" spans="16:16" x14ac:dyDescent="0.3">
      <c r="P456494" s="83"/>
    </row>
    <row r="456495" spans="16:16" x14ac:dyDescent="0.3">
      <c r="P456495" s="83"/>
    </row>
    <row r="456496" spans="16:16" x14ac:dyDescent="0.3">
      <c r="P456496" s="83"/>
    </row>
    <row r="456497" spans="16:16" x14ac:dyDescent="0.3">
      <c r="P456497" s="83"/>
    </row>
    <row r="456498" spans="16:16" x14ac:dyDescent="0.3">
      <c r="P456498" s="83"/>
    </row>
    <row r="456499" spans="16:16" x14ac:dyDescent="0.3">
      <c r="P456499" s="83"/>
    </row>
    <row r="456500" spans="16:16" x14ac:dyDescent="0.3">
      <c r="P456500" s="83"/>
    </row>
    <row r="456501" spans="16:16" x14ac:dyDescent="0.3">
      <c r="P456501" s="83"/>
    </row>
    <row r="456502" spans="16:16" x14ac:dyDescent="0.3">
      <c r="P456502" s="83"/>
    </row>
    <row r="456503" spans="16:16" x14ac:dyDescent="0.3">
      <c r="P456503" s="83"/>
    </row>
    <row r="456504" spans="16:16" x14ac:dyDescent="0.3">
      <c r="P456504" s="83"/>
    </row>
    <row r="456505" spans="16:16" x14ac:dyDescent="0.3">
      <c r="P456505" s="83"/>
    </row>
    <row r="456506" spans="16:16" x14ac:dyDescent="0.3">
      <c r="P456506" s="83"/>
    </row>
    <row r="456507" spans="16:16" x14ac:dyDescent="0.3">
      <c r="P456507" s="83"/>
    </row>
    <row r="456508" spans="16:16" x14ac:dyDescent="0.3">
      <c r="P456508" s="83"/>
    </row>
    <row r="456509" spans="16:16" x14ac:dyDescent="0.3">
      <c r="P456509" s="83"/>
    </row>
    <row r="456510" spans="16:16" x14ac:dyDescent="0.3">
      <c r="P456510" s="83"/>
    </row>
    <row r="456511" spans="16:16" x14ac:dyDescent="0.3">
      <c r="P456511" s="83"/>
    </row>
    <row r="456512" spans="16:16" x14ac:dyDescent="0.3">
      <c r="P456512" s="83"/>
    </row>
    <row r="456513" spans="16:16" x14ac:dyDescent="0.3">
      <c r="P456513" s="83"/>
    </row>
    <row r="456514" spans="16:16" x14ac:dyDescent="0.3">
      <c r="P456514" s="83"/>
    </row>
    <row r="456515" spans="16:16" x14ac:dyDescent="0.3">
      <c r="P456515" s="83"/>
    </row>
    <row r="456516" spans="16:16" x14ac:dyDescent="0.3">
      <c r="P456516" s="83"/>
    </row>
    <row r="456517" spans="16:16" x14ac:dyDescent="0.3">
      <c r="P456517" s="83"/>
    </row>
    <row r="456518" spans="16:16" x14ac:dyDescent="0.3">
      <c r="P456518" s="83"/>
    </row>
    <row r="456519" spans="16:16" x14ac:dyDescent="0.3">
      <c r="P456519" s="83"/>
    </row>
    <row r="456520" spans="16:16" x14ac:dyDescent="0.3">
      <c r="P456520" s="83"/>
    </row>
    <row r="456521" spans="16:16" x14ac:dyDescent="0.3">
      <c r="P456521" s="83"/>
    </row>
    <row r="456522" spans="16:16" x14ac:dyDescent="0.3">
      <c r="P456522" s="83"/>
    </row>
    <row r="456523" spans="16:16" x14ac:dyDescent="0.3">
      <c r="P456523" s="83"/>
    </row>
    <row r="456524" spans="16:16" x14ac:dyDescent="0.3">
      <c r="P456524" s="83"/>
    </row>
    <row r="456525" spans="16:16" x14ac:dyDescent="0.3">
      <c r="P456525" s="83"/>
    </row>
    <row r="456526" spans="16:16" x14ac:dyDescent="0.3">
      <c r="P456526" s="83"/>
    </row>
    <row r="456527" spans="16:16" x14ac:dyDescent="0.3">
      <c r="P456527" s="83"/>
    </row>
    <row r="456528" spans="16:16" x14ac:dyDescent="0.3">
      <c r="P456528" s="83"/>
    </row>
    <row r="456529" spans="16:16" x14ac:dyDescent="0.3">
      <c r="P456529" s="83"/>
    </row>
    <row r="456530" spans="16:16" x14ac:dyDescent="0.3">
      <c r="P456530" s="83"/>
    </row>
    <row r="456531" spans="16:16" x14ac:dyDescent="0.3">
      <c r="P456531" s="83"/>
    </row>
    <row r="456532" spans="16:16" x14ac:dyDescent="0.3">
      <c r="P456532" s="83"/>
    </row>
    <row r="456533" spans="16:16" x14ac:dyDescent="0.3">
      <c r="P456533" s="83"/>
    </row>
    <row r="456534" spans="16:16" x14ac:dyDescent="0.3">
      <c r="P456534" s="83"/>
    </row>
    <row r="456535" spans="16:16" x14ac:dyDescent="0.3">
      <c r="P456535" s="83"/>
    </row>
    <row r="456536" spans="16:16" x14ac:dyDescent="0.3">
      <c r="P456536" s="83"/>
    </row>
    <row r="456537" spans="16:16" x14ac:dyDescent="0.3">
      <c r="P456537" s="83"/>
    </row>
    <row r="456538" spans="16:16" x14ac:dyDescent="0.3">
      <c r="P456538" s="83"/>
    </row>
    <row r="456539" spans="16:16" x14ac:dyDescent="0.3">
      <c r="P456539" s="83"/>
    </row>
    <row r="456540" spans="16:16" x14ac:dyDescent="0.3">
      <c r="P456540" s="83"/>
    </row>
    <row r="456541" spans="16:16" x14ac:dyDescent="0.3">
      <c r="P456541" s="83"/>
    </row>
    <row r="456542" spans="16:16" x14ac:dyDescent="0.3">
      <c r="P456542" s="83"/>
    </row>
    <row r="456543" spans="16:16" x14ac:dyDescent="0.3">
      <c r="P456543" s="83"/>
    </row>
    <row r="456544" spans="16:16" x14ac:dyDescent="0.3">
      <c r="P456544" s="83"/>
    </row>
    <row r="456545" spans="16:16" x14ac:dyDescent="0.3">
      <c r="P456545" s="83"/>
    </row>
    <row r="456546" spans="16:16" x14ac:dyDescent="0.3">
      <c r="P456546" s="83"/>
    </row>
    <row r="456547" spans="16:16" x14ac:dyDescent="0.3">
      <c r="P456547" s="83"/>
    </row>
    <row r="456548" spans="16:16" x14ac:dyDescent="0.3">
      <c r="P456548" s="83"/>
    </row>
    <row r="456549" spans="16:16" x14ac:dyDescent="0.3">
      <c r="P456549" s="83"/>
    </row>
    <row r="456550" spans="16:16" x14ac:dyDescent="0.3">
      <c r="P456550" s="83"/>
    </row>
    <row r="456551" spans="16:16" x14ac:dyDescent="0.3">
      <c r="P456551" s="83"/>
    </row>
    <row r="456552" spans="16:16" x14ac:dyDescent="0.3">
      <c r="P456552" s="83"/>
    </row>
    <row r="456553" spans="16:16" x14ac:dyDescent="0.3">
      <c r="P456553" s="83"/>
    </row>
    <row r="456554" spans="16:16" x14ac:dyDescent="0.3">
      <c r="P456554" s="83"/>
    </row>
    <row r="456555" spans="16:16" x14ac:dyDescent="0.3">
      <c r="P456555" s="83"/>
    </row>
    <row r="456556" spans="16:16" x14ac:dyDescent="0.3">
      <c r="P456556" s="83"/>
    </row>
    <row r="456557" spans="16:16" x14ac:dyDescent="0.3">
      <c r="P456557" s="83"/>
    </row>
    <row r="456558" spans="16:16" x14ac:dyDescent="0.3">
      <c r="P456558" s="83"/>
    </row>
    <row r="456559" spans="16:16" x14ac:dyDescent="0.3">
      <c r="P456559" s="83"/>
    </row>
    <row r="456560" spans="16:16" x14ac:dyDescent="0.3">
      <c r="P456560" s="83"/>
    </row>
    <row r="456561" spans="16:16" x14ac:dyDescent="0.3">
      <c r="P456561" s="83"/>
    </row>
    <row r="456562" spans="16:16" x14ac:dyDescent="0.3">
      <c r="P456562" s="83"/>
    </row>
    <row r="456563" spans="16:16" x14ac:dyDescent="0.3">
      <c r="P456563" s="83"/>
    </row>
    <row r="456564" spans="16:16" x14ac:dyDescent="0.3">
      <c r="P456564" s="83"/>
    </row>
    <row r="456565" spans="16:16" x14ac:dyDescent="0.3">
      <c r="P456565" s="83"/>
    </row>
    <row r="456566" spans="16:16" x14ac:dyDescent="0.3">
      <c r="P456566" s="83"/>
    </row>
    <row r="456567" spans="16:16" x14ac:dyDescent="0.3">
      <c r="P456567" s="83"/>
    </row>
    <row r="456568" spans="16:16" x14ac:dyDescent="0.3">
      <c r="P456568" s="83"/>
    </row>
    <row r="456569" spans="16:16" x14ac:dyDescent="0.3">
      <c r="P456569" s="83"/>
    </row>
    <row r="456570" spans="16:16" x14ac:dyDescent="0.3">
      <c r="P456570" s="83"/>
    </row>
    <row r="456571" spans="16:16" x14ac:dyDescent="0.3">
      <c r="P456571" s="83"/>
    </row>
    <row r="456572" spans="16:16" x14ac:dyDescent="0.3">
      <c r="P456572" s="83"/>
    </row>
    <row r="456573" spans="16:16" x14ac:dyDescent="0.3">
      <c r="P456573" s="83"/>
    </row>
    <row r="456574" spans="16:16" x14ac:dyDescent="0.3">
      <c r="P456574" s="83"/>
    </row>
    <row r="456575" spans="16:16" x14ac:dyDescent="0.3">
      <c r="P456575" s="83"/>
    </row>
    <row r="456576" spans="16:16" x14ac:dyDescent="0.3">
      <c r="P456576" s="83"/>
    </row>
    <row r="456577" spans="16:16" x14ac:dyDescent="0.3">
      <c r="P456577" s="83"/>
    </row>
    <row r="456578" spans="16:16" x14ac:dyDescent="0.3">
      <c r="P456578" s="83"/>
    </row>
    <row r="456579" spans="16:16" x14ac:dyDescent="0.3">
      <c r="P456579" s="83"/>
    </row>
    <row r="456580" spans="16:16" x14ac:dyDescent="0.3">
      <c r="P456580" s="83"/>
    </row>
    <row r="456581" spans="16:16" x14ac:dyDescent="0.3">
      <c r="P456581" s="83"/>
    </row>
    <row r="456582" spans="16:16" x14ac:dyDescent="0.3">
      <c r="P456582" s="83"/>
    </row>
    <row r="456583" spans="16:16" x14ac:dyDescent="0.3">
      <c r="P456583" s="83"/>
    </row>
    <row r="456584" spans="16:16" x14ac:dyDescent="0.3">
      <c r="P456584" s="83"/>
    </row>
    <row r="456585" spans="16:16" x14ac:dyDescent="0.3">
      <c r="P456585" s="83"/>
    </row>
    <row r="456586" spans="16:16" x14ac:dyDescent="0.3">
      <c r="P456586" s="83"/>
    </row>
    <row r="456587" spans="16:16" x14ac:dyDescent="0.3">
      <c r="P456587" s="83"/>
    </row>
    <row r="456588" spans="16:16" x14ac:dyDescent="0.3">
      <c r="P456588" s="83"/>
    </row>
    <row r="456589" spans="16:16" x14ac:dyDescent="0.3">
      <c r="P456589" s="83"/>
    </row>
    <row r="456590" spans="16:16" x14ac:dyDescent="0.3">
      <c r="P456590" s="83"/>
    </row>
    <row r="456591" spans="16:16" x14ac:dyDescent="0.3">
      <c r="P456591" s="83"/>
    </row>
    <row r="456592" spans="16:16" x14ac:dyDescent="0.3">
      <c r="P456592" s="83"/>
    </row>
    <row r="456593" spans="16:16" x14ac:dyDescent="0.3">
      <c r="P456593" s="83"/>
    </row>
    <row r="456594" spans="16:16" x14ac:dyDescent="0.3">
      <c r="P456594" s="83"/>
    </row>
    <row r="456595" spans="16:16" x14ac:dyDescent="0.3">
      <c r="P456595" s="83"/>
    </row>
    <row r="456596" spans="16:16" x14ac:dyDescent="0.3">
      <c r="P456596" s="83"/>
    </row>
    <row r="456597" spans="16:16" x14ac:dyDescent="0.3">
      <c r="P456597" s="83"/>
    </row>
    <row r="456598" spans="16:16" x14ac:dyDescent="0.3">
      <c r="P456598" s="83"/>
    </row>
    <row r="456599" spans="16:16" x14ac:dyDescent="0.3">
      <c r="P456599" s="83"/>
    </row>
    <row r="456600" spans="16:16" x14ac:dyDescent="0.3">
      <c r="P456600" s="83"/>
    </row>
    <row r="456601" spans="16:16" x14ac:dyDescent="0.3">
      <c r="P456601" s="83"/>
    </row>
    <row r="456602" spans="16:16" x14ac:dyDescent="0.3">
      <c r="P456602" s="83"/>
    </row>
    <row r="456603" spans="16:16" x14ac:dyDescent="0.3">
      <c r="P456603" s="83"/>
    </row>
    <row r="456604" spans="16:16" x14ac:dyDescent="0.3">
      <c r="P456604" s="83"/>
    </row>
    <row r="456605" spans="16:16" x14ac:dyDescent="0.3">
      <c r="P456605" s="83"/>
    </row>
    <row r="456606" spans="16:16" x14ac:dyDescent="0.3">
      <c r="P456606" s="83"/>
    </row>
    <row r="456607" spans="16:16" x14ac:dyDescent="0.3">
      <c r="P456607" s="83"/>
    </row>
    <row r="456608" spans="16:16" x14ac:dyDescent="0.3">
      <c r="P456608" s="83"/>
    </row>
    <row r="456609" spans="16:16" x14ac:dyDescent="0.3">
      <c r="P456609" s="83"/>
    </row>
    <row r="456610" spans="16:16" x14ac:dyDescent="0.3">
      <c r="P456610" s="83"/>
    </row>
    <row r="456611" spans="16:16" x14ac:dyDescent="0.3">
      <c r="P456611" s="83"/>
    </row>
    <row r="456612" spans="16:16" x14ac:dyDescent="0.3">
      <c r="P456612" s="83"/>
    </row>
    <row r="456613" spans="16:16" x14ac:dyDescent="0.3">
      <c r="P456613" s="83"/>
    </row>
    <row r="456614" spans="16:16" x14ac:dyDescent="0.3">
      <c r="P456614" s="83"/>
    </row>
    <row r="456615" spans="16:16" x14ac:dyDescent="0.3">
      <c r="P456615" s="83"/>
    </row>
    <row r="456616" spans="16:16" x14ac:dyDescent="0.3">
      <c r="P456616" s="83"/>
    </row>
    <row r="456617" spans="16:16" x14ac:dyDescent="0.3">
      <c r="P456617" s="83"/>
    </row>
    <row r="456618" spans="16:16" x14ac:dyDescent="0.3">
      <c r="P456618" s="83"/>
    </row>
    <row r="456619" spans="16:16" x14ac:dyDescent="0.3">
      <c r="P456619" s="83"/>
    </row>
    <row r="456620" spans="16:16" x14ac:dyDescent="0.3">
      <c r="P456620" s="83"/>
    </row>
    <row r="456621" spans="16:16" x14ac:dyDescent="0.3">
      <c r="P456621" s="83"/>
    </row>
    <row r="456622" spans="16:16" x14ac:dyDescent="0.3">
      <c r="P456622" s="83"/>
    </row>
    <row r="456623" spans="16:16" x14ac:dyDescent="0.3">
      <c r="P456623" s="83"/>
    </row>
    <row r="456624" spans="16:16" x14ac:dyDescent="0.3">
      <c r="P456624" s="83"/>
    </row>
    <row r="456625" spans="16:16" x14ac:dyDescent="0.3">
      <c r="P456625" s="83"/>
    </row>
    <row r="456626" spans="16:16" x14ac:dyDescent="0.3">
      <c r="P456626" s="83"/>
    </row>
    <row r="456627" spans="16:16" x14ac:dyDescent="0.3">
      <c r="P456627" s="83"/>
    </row>
    <row r="456628" spans="16:16" x14ac:dyDescent="0.3">
      <c r="P456628" s="83"/>
    </row>
    <row r="456629" spans="16:16" x14ac:dyDescent="0.3">
      <c r="P456629" s="83"/>
    </row>
    <row r="456630" spans="16:16" x14ac:dyDescent="0.3">
      <c r="P456630" s="83"/>
    </row>
    <row r="456631" spans="16:16" x14ac:dyDescent="0.3">
      <c r="P456631" s="83"/>
    </row>
    <row r="456632" spans="16:16" x14ac:dyDescent="0.3">
      <c r="P456632" s="83"/>
    </row>
    <row r="456633" spans="16:16" x14ac:dyDescent="0.3">
      <c r="P456633" s="83"/>
    </row>
    <row r="456634" spans="16:16" x14ac:dyDescent="0.3">
      <c r="P456634" s="83"/>
    </row>
    <row r="456635" spans="16:16" x14ac:dyDescent="0.3">
      <c r="P456635" s="83"/>
    </row>
    <row r="456636" spans="16:16" x14ac:dyDescent="0.3">
      <c r="P456636" s="83"/>
    </row>
    <row r="456637" spans="16:16" x14ac:dyDescent="0.3">
      <c r="P456637" s="83"/>
    </row>
    <row r="456638" spans="16:16" x14ac:dyDescent="0.3">
      <c r="P456638" s="83"/>
    </row>
    <row r="456639" spans="16:16" x14ac:dyDescent="0.3">
      <c r="P456639" s="83"/>
    </row>
    <row r="456640" spans="16:16" x14ac:dyDescent="0.3">
      <c r="P456640" s="83"/>
    </row>
    <row r="456641" spans="16:16" x14ac:dyDescent="0.3">
      <c r="P456641" s="83"/>
    </row>
    <row r="456642" spans="16:16" x14ac:dyDescent="0.3">
      <c r="P456642" s="83"/>
    </row>
    <row r="456643" spans="16:16" x14ac:dyDescent="0.3">
      <c r="P456643" s="83"/>
    </row>
    <row r="456644" spans="16:16" x14ac:dyDescent="0.3">
      <c r="P456644" s="83"/>
    </row>
    <row r="456645" spans="16:16" x14ac:dyDescent="0.3">
      <c r="P456645" s="83"/>
    </row>
    <row r="456646" spans="16:16" x14ac:dyDescent="0.3">
      <c r="P456646" s="83"/>
    </row>
    <row r="456647" spans="16:16" x14ac:dyDescent="0.3">
      <c r="P456647" s="83"/>
    </row>
    <row r="456648" spans="16:16" x14ac:dyDescent="0.3">
      <c r="P456648" s="83"/>
    </row>
    <row r="456649" spans="16:16" x14ac:dyDescent="0.3">
      <c r="P456649" s="83"/>
    </row>
    <row r="456650" spans="16:16" x14ac:dyDescent="0.3">
      <c r="P456650" s="83"/>
    </row>
    <row r="456651" spans="16:16" x14ac:dyDescent="0.3">
      <c r="P456651" s="83"/>
    </row>
    <row r="456652" spans="16:16" x14ac:dyDescent="0.3">
      <c r="P456652" s="83"/>
    </row>
    <row r="456653" spans="16:16" x14ac:dyDescent="0.3">
      <c r="P456653" s="83"/>
    </row>
    <row r="456654" spans="16:16" x14ac:dyDescent="0.3">
      <c r="P456654" s="83"/>
    </row>
    <row r="456655" spans="16:16" x14ac:dyDescent="0.3">
      <c r="P456655" s="83"/>
    </row>
    <row r="456656" spans="16:16" x14ac:dyDescent="0.3">
      <c r="P456656" s="83"/>
    </row>
    <row r="456657" spans="16:16" x14ac:dyDescent="0.3">
      <c r="P456657" s="83"/>
    </row>
    <row r="456658" spans="16:16" x14ac:dyDescent="0.3">
      <c r="P456658" s="83"/>
    </row>
    <row r="456659" spans="16:16" x14ac:dyDescent="0.3">
      <c r="P456659" s="83"/>
    </row>
    <row r="456660" spans="16:16" x14ac:dyDescent="0.3">
      <c r="P456660" s="83"/>
    </row>
    <row r="456661" spans="16:16" x14ac:dyDescent="0.3">
      <c r="P456661" s="83"/>
    </row>
    <row r="456662" spans="16:16" x14ac:dyDescent="0.3">
      <c r="P456662" s="83"/>
    </row>
    <row r="456663" spans="16:16" x14ac:dyDescent="0.3">
      <c r="P456663" s="83"/>
    </row>
    <row r="456664" spans="16:16" x14ac:dyDescent="0.3">
      <c r="P456664" s="83"/>
    </row>
    <row r="456665" spans="16:16" x14ac:dyDescent="0.3">
      <c r="P456665" s="83"/>
    </row>
    <row r="456666" spans="16:16" x14ac:dyDescent="0.3">
      <c r="P456666" s="83"/>
    </row>
    <row r="456667" spans="16:16" x14ac:dyDescent="0.3">
      <c r="P456667" s="83"/>
    </row>
    <row r="456668" spans="16:16" x14ac:dyDescent="0.3">
      <c r="P456668" s="83"/>
    </row>
    <row r="456669" spans="16:16" x14ac:dyDescent="0.3">
      <c r="P456669" s="83"/>
    </row>
    <row r="456670" spans="16:16" x14ac:dyDescent="0.3">
      <c r="P456670" s="83"/>
    </row>
    <row r="456671" spans="16:16" x14ac:dyDescent="0.3">
      <c r="P456671" s="83"/>
    </row>
    <row r="456672" spans="16:16" x14ac:dyDescent="0.3">
      <c r="P456672" s="83"/>
    </row>
    <row r="456673" spans="16:16" x14ac:dyDescent="0.3">
      <c r="P456673" s="83"/>
    </row>
    <row r="456674" spans="16:16" x14ac:dyDescent="0.3">
      <c r="P456674" s="83"/>
    </row>
    <row r="456675" spans="16:16" x14ac:dyDescent="0.3">
      <c r="P456675" s="83"/>
    </row>
    <row r="456676" spans="16:16" x14ac:dyDescent="0.3">
      <c r="P456676" s="83"/>
    </row>
    <row r="456677" spans="16:16" x14ac:dyDescent="0.3">
      <c r="P456677" s="83"/>
    </row>
    <row r="456678" spans="16:16" x14ac:dyDescent="0.3">
      <c r="P456678" s="83"/>
    </row>
    <row r="456679" spans="16:16" x14ac:dyDescent="0.3">
      <c r="P456679" s="83"/>
    </row>
    <row r="456680" spans="16:16" x14ac:dyDescent="0.3">
      <c r="P456680" s="83"/>
    </row>
    <row r="456681" spans="16:16" x14ac:dyDescent="0.3">
      <c r="P456681" s="83"/>
    </row>
    <row r="456682" spans="16:16" x14ac:dyDescent="0.3">
      <c r="P456682" s="83"/>
    </row>
    <row r="456683" spans="16:16" x14ac:dyDescent="0.3">
      <c r="P456683" s="83"/>
    </row>
    <row r="456684" spans="16:16" x14ac:dyDescent="0.3">
      <c r="P456684" s="83"/>
    </row>
    <row r="456685" spans="16:16" x14ac:dyDescent="0.3">
      <c r="P456685" s="83"/>
    </row>
    <row r="456686" spans="16:16" x14ac:dyDescent="0.3">
      <c r="P456686" s="83"/>
    </row>
    <row r="456687" spans="16:16" x14ac:dyDescent="0.3">
      <c r="P456687" s="83"/>
    </row>
    <row r="456688" spans="16:16" x14ac:dyDescent="0.3">
      <c r="P456688" s="83"/>
    </row>
    <row r="456689" spans="16:16" x14ac:dyDescent="0.3">
      <c r="P456689" s="83"/>
    </row>
    <row r="456690" spans="16:16" x14ac:dyDescent="0.3">
      <c r="P456690" s="83"/>
    </row>
    <row r="456691" spans="16:16" x14ac:dyDescent="0.3">
      <c r="P456691" s="83"/>
    </row>
    <row r="456692" spans="16:16" x14ac:dyDescent="0.3">
      <c r="P456692" s="83"/>
    </row>
    <row r="456693" spans="16:16" x14ac:dyDescent="0.3">
      <c r="P456693" s="83"/>
    </row>
    <row r="456694" spans="16:16" x14ac:dyDescent="0.3">
      <c r="P456694" s="83"/>
    </row>
    <row r="456695" spans="16:16" x14ac:dyDescent="0.3">
      <c r="P456695" s="83"/>
    </row>
    <row r="456696" spans="16:16" x14ac:dyDescent="0.3">
      <c r="P456696" s="83"/>
    </row>
    <row r="456697" spans="16:16" x14ac:dyDescent="0.3">
      <c r="P456697" s="83"/>
    </row>
    <row r="456698" spans="16:16" x14ac:dyDescent="0.3">
      <c r="P456698" s="83"/>
    </row>
    <row r="456699" spans="16:16" x14ac:dyDescent="0.3">
      <c r="P456699" s="83"/>
    </row>
    <row r="456700" spans="16:16" x14ac:dyDescent="0.3">
      <c r="P456700" s="83"/>
    </row>
    <row r="456701" spans="16:16" x14ac:dyDescent="0.3">
      <c r="P456701" s="83"/>
    </row>
    <row r="456702" spans="16:16" x14ac:dyDescent="0.3">
      <c r="P456702" s="83"/>
    </row>
    <row r="456703" spans="16:16" x14ac:dyDescent="0.3">
      <c r="P456703" s="83"/>
    </row>
    <row r="456704" spans="16:16" x14ac:dyDescent="0.3">
      <c r="P456704" s="83"/>
    </row>
    <row r="456705" spans="16:16" x14ac:dyDescent="0.3">
      <c r="P456705" s="83"/>
    </row>
    <row r="456706" spans="16:16" x14ac:dyDescent="0.3">
      <c r="P456706" s="83"/>
    </row>
    <row r="456707" spans="16:16" x14ac:dyDescent="0.3">
      <c r="P456707" s="83"/>
    </row>
    <row r="456708" spans="16:16" x14ac:dyDescent="0.3">
      <c r="P456708" s="83"/>
    </row>
    <row r="456709" spans="16:16" x14ac:dyDescent="0.3">
      <c r="P456709" s="83"/>
    </row>
    <row r="456710" spans="16:16" x14ac:dyDescent="0.3">
      <c r="P456710" s="83"/>
    </row>
    <row r="456711" spans="16:16" x14ac:dyDescent="0.3">
      <c r="P456711" s="83"/>
    </row>
    <row r="456712" spans="16:16" x14ac:dyDescent="0.3">
      <c r="P456712" s="83"/>
    </row>
    <row r="456713" spans="16:16" x14ac:dyDescent="0.3">
      <c r="P456713" s="83"/>
    </row>
    <row r="456714" spans="16:16" x14ac:dyDescent="0.3">
      <c r="P456714" s="83"/>
    </row>
    <row r="456715" spans="16:16" x14ac:dyDescent="0.3">
      <c r="P456715" s="83"/>
    </row>
    <row r="456716" spans="16:16" x14ac:dyDescent="0.3">
      <c r="P456716" s="83"/>
    </row>
    <row r="456717" spans="16:16" x14ac:dyDescent="0.3">
      <c r="P456717" s="83"/>
    </row>
    <row r="456718" spans="16:16" x14ac:dyDescent="0.3">
      <c r="P456718" s="83"/>
    </row>
    <row r="456719" spans="16:16" x14ac:dyDescent="0.3">
      <c r="P456719" s="83"/>
    </row>
    <row r="456720" spans="16:16" x14ac:dyDescent="0.3">
      <c r="P456720" s="83"/>
    </row>
    <row r="456721" spans="16:16" x14ac:dyDescent="0.3">
      <c r="P456721" s="83"/>
    </row>
    <row r="456722" spans="16:16" x14ac:dyDescent="0.3">
      <c r="P456722" s="83"/>
    </row>
    <row r="456723" spans="16:16" x14ac:dyDescent="0.3">
      <c r="P456723" s="83"/>
    </row>
    <row r="456724" spans="16:16" x14ac:dyDescent="0.3">
      <c r="P456724" s="83"/>
    </row>
    <row r="456725" spans="16:16" x14ac:dyDescent="0.3">
      <c r="P456725" s="83"/>
    </row>
    <row r="456726" spans="16:16" x14ac:dyDescent="0.3">
      <c r="P456726" s="83"/>
    </row>
    <row r="456727" spans="16:16" x14ac:dyDescent="0.3">
      <c r="P456727" s="83"/>
    </row>
    <row r="456728" spans="16:16" x14ac:dyDescent="0.3">
      <c r="P456728" s="83"/>
    </row>
    <row r="456729" spans="16:16" x14ac:dyDescent="0.3">
      <c r="P456729" s="83"/>
    </row>
    <row r="456730" spans="16:16" x14ac:dyDescent="0.3">
      <c r="P456730" s="83"/>
    </row>
    <row r="456731" spans="16:16" x14ac:dyDescent="0.3">
      <c r="P456731" s="83"/>
    </row>
    <row r="456732" spans="16:16" x14ac:dyDescent="0.3">
      <c r="P456732" s="83"/>
    </row>
    <row r="456733" spans="16:16" x14ac:dyDescent="0.3">
      <c r="P456733" s="83"/>
    </row>
    <row r="456734" spans="16:16" x14ac:dyDescent="0.3">
      <c r="P456734" s="83"/>
    </row>
    <row r="456735" spans="16:16" x14ac:dyDescent="0.3">
      <c r="P456735" s="83"/>
    </row>
    <row r="456736" spans="16:16" x14ac:dyDescent="0.3">
      <c r="P456736" s="83"/>
    </row>
    <row r="456737" spans="16:16" x14ac:dyDescent="0.3">
      <c r="P456737" s="83"/>
    </row>
    <row r="456738" spans="16:16" x14ac:dyDescent="0.3">
      <c r="P456738" s="83"/>
    </row>
    <row r="456739" spans="16:16" x14ac:dyDescent="0.3">
      <c r="P456739" s="83"/>
    </row>
    <row r="456740" spans="16:16" x14ac:dyDescent="0.3">
      <c r="P456740" s="83"/>
    </row>
    <row r="456741" spans="16:16" x14ac:dyDescent="0.3">
      <c r="P456741" s="83"/>
    </row>
    <row r="456742" spans="16:16" x14ac:dyDescent="0.3">
      <c r="P456742" s="83"/>
    </row>
    <row r="456743" spans="16:16" x14ac:dyDescent="0.3">
      <c r="P456743" s="83"/>
    </row>
    <row r="456744" spans="16:16" x14ac:dyDescent="0.3">
      <c r="P456744" s="83"/>
    </row>
    <row r="456745" spans="16:16" x14ac:dyDescent="0.3">
      <c r="P456745" s="83"/>
    </row>
    <row r="456746" spans="16:16" x14ac:dyDescent="0.3">
      <c r="P456746" s="83"/>
    </row>
    <row r="456747" spans="16:16" x14ac:dyDescent="0.3">
      <c r="P456747" s="83"/>
    </row>
    <row r="456748" spans="16:16" x14ac:dyDescent="0.3">
      <c r="P456748" s="83"/>
    </row>
    <row r="456749" spans="16:16" x14ac:dyDescent="0.3">
      <c r="P456749" s="83"/>
    </row>
    <row r="456750" spans="16:16" x14ac:dyDescent="0.3">
      <c r="P456750" s="83"/>
    </row>
    <row r="456751" spans="16:16" x14ac:dyDescent="0.3">
      <c r="P456751" s="83"/>
    </row>
    <row r="456752" spans="16:16" x14ac:dyDescent="0.3">
      <c r="P456752" s="83"/>
    </row>
    <row r="456753" spans="16:16" x14ac:dyDescent="0.3">
      <c r="P456753" s="83"/>
    </row>
    <row r="456754" spans="16:16" x14ac:dyDescent="0.3">
      <c r="P456754" s="83"/>
    </row>
    <row r="456755" spans="16:16" x14ac:dyDescent="0.3">
      <c r="P456755" s="83"/>
    </row>
    <row r="456756" spans="16:16" x14ac:dyDescent="0.3">
      <c r="P456756" s="83"/>
    </row>
    <row r="456757" spans="16:16" x14ac:dyDescent="0.3">
      <c r="P456757" s="83"/>
    </row>
    <row r="456758" spans="16:16" x14ac:dyDescent="0.3">
      <c r="P456758" s="83"/>
    </row>
    <row r="456759" spans="16:16" x14ac:dyDescent="0.3">
      <c r="P456759" s="83"/>
    </row>
    <row r="456760" spans="16:16" x14ac:dyDescent="0.3">
      <c r="P456760" s="83"/>
    </row>
    <row r="456761" spans="16:16" x14ac:dyDescent="0.3">
      <c r="P456761" s="83"/>
    </row>
    <row r="456762" spans="16:16" x14ac:dyDescent="0.3">
      <c r="P456762" s="83"/>
    </row>
    <row r="456763" spans="16:16" x14ac:dyDescent="0.3">
      <c r="P456763" s="83"/>
    </row>
    <row r="456764" spans="16:16" x14ac:dyDescent="0.3">
      <c r="P456764" s="83"/>
    </row>
    <row r="456765" spans="16:16" x14ac:dyDescent="0.3">
      <c r="P456765" s="83"/>
    </row>
    <row r="456766" spans="16:16" x14ac:dyDescent="0.3">
      <c r="P456766" s="83"/>
    </row>
    <row r="456767" spans="16:16" x14ac:dyDescent="0.3">
      <c r="P456767" s="83"/>
    </row>
    <row r="456768" spans="16:16" x14ac:dyDescent="0.3">
      <c r="P456768" s="83"/>
    </row>
    <row r="456769" spans="16:16" x14ac:dyDescent="0.3">
      <c r="P456769" s="83"/>
    </row>
    <row r="456770" spans="16:16" x14ac:dyDescent="0.3">
      <c r="P456770" s="83"/>
    </row>
    <row r="456771" spans="16:16" x14ac:dyDescent="0.3">
      <c r="P456771" s="83"/>
    </row>
    <row r="456772" spans="16:16" x14ac:dyDescent="0.3">
      <c r="P456772" s="83"/>
    </row>
    <row r="456773" spans="16:16" x14ac:dyDescent="0.3">
      <c r="P456773" s="83"/>
    </row>
    <row r="456774" spans="16:16" x14ac:dyDescent="0.3">
      <c r="P456774" s="83"/>
    </row>
    <row r="456775" spans="16:16" x14ac:dyDescent="0.3">
      <c r="P456775" s="83"/>
    </row>
    <row r="456776" spans="16:16" x14ac:dyDescent="0.3">
      <c r="P456776" s="83"/>
    </row>
    <row r="456777" spans="16:16" x14ac:dyDescent="0.3">
      <c r="P456777" s="83"/>
    </row>
    <row r="456778" spans="16:16" x14ac:dyDescent="0.3">
      <c r="P456778" s="83"/>
    </row>
    <row r="456779" spans="16:16" x14ac:dyDescent="0.3">
      <c r="P456779" s="83"/>
    </row>
    <row r="456780" spans="16:16" x14ac:dyDescent="0.3">
      <c r="P456780" s="83"/>
    </row>
    <row r="456781" spans="16:16" x14ac:dyDescent="0.3">
      <c r="P456781" s="83"/>
    </row>
    <row r="456782" spans="16:16" x14ac:dyDescent="0.3">
      <c r="P456782" s="83"/>
    </row>
    <row r="456783" spans="16:16" x14ac:dyDescent="0.3">
      <c r="P456783" s="83"/>
    </row>
    <row r="456784" spans="16:16" x14ac:dyDescent="0.3">
      <c r="P456784" s="83"/>
    </row>
    <row r="456785" spans="16:16" x14ac:dyDescent="0.3">
      <c r="P456785" s="83"/>
    </row>
    <row r="456786" spans="16:16" x14ac:dyDescent="0.3">
      <c r="P456786" s="83"/>
    </row>
    <row r="456787" spans="16:16" x14ac:dyDescent="0.3">
      <c r="P456787" s="83"/>
    </row>
    <row r="456788" spans="16:16" x14ac:dyDescent="0.3">
      <c r="P456788" s="83"/>
    </row>
    <row r="456789" spans="16:16" x14ac:dyDescent="0.3">
      <c r="P456789" s="83"/>
    </row>
    <row r="456790" spans="16:16" x14ac:dyDescent="0.3">
      <c r="P456790" s="83"/>
    </row>
    <row r="456791" spans="16:16" x14ac:dyDescent="0.3">
      <c r="P456791" s="83"/>
    </row>
    <row r="456792" spans="16:16" x14ac:dyDescent="0.3">
      <c r="P456792" s="83"/>
    </row>
    <row r="456793" spans="16:16" x14ac:dyDescent="0.3">
      <c r="P456793" s="83"/>
    </row>
    <row r="456794" spans="16:16" x14ac:dyDescent="0.3">
      <c r="P456794" s="83"/>
    </row>
    <row r="456795" spans="16:16" x14ac:dyDescent="0.3">
      <c r="P456795" s="83"/>
    </row>
    <row r="456796" spans="16:16" x14ac:dyDescent="0.3">
      <c r="P456796" s="83"/>
    </row>
    <row r="456797" spans="16:16" x14ac:dyDescent="0.3">
      <c r="P456797" s="83"/>
    </row>
    <row r="456798" spans="16:16" x14ac:dyDescent="0.3">
      <c r="P456798" s="83"/>
    </row>
    <row r="456799" spans="16:16" x14ac:dyDescent="0.3">
      <c r="P456799" s="83"/>
    </row>
    <row r="456800" spans="16:16" x14ac:dyDescent="0.3">
      <c r="P456800" s="83"/>
    </row>
    <row r="456801" spans="16:16" x14ac:dyDescent="0.3">
      <c r="P456801" s="83"/>
    </row>
    <row r="456802" spans="16:16" x14ac:dyDescent="0.3">
      <c r="P456802" s="83"/>
    </row>
    <row r="456803" spans="16:16" x14ac:dyDescent="0.3">
      <c r="P456803" s="83"/>
    </row>
    <row r="456804" spans="16:16" x14ac:dyDescent="0.3">
      <c r="P456804" s="83"/>
    </row>
    <row r="456805" spans="16:16" x14ac:dyDescent="0.3">
      <c r="P456805" s="83"/>
    </row>
    <row r="456806" spans="16:16" x14ac:dyDescent="0.3">
      <c r="P456806" s="83"/>
    </row>
    <row r="456807" spans="16:16" x14ac:dyDescent="0.3">
      <c r="P456807" s="83"/>
    </row>
    <row r="456808" spans="16:16" x14ac:dyDescent="0.3">
      <c r="P456808" s="83"/>
    </row>
    <row r="456809" spans="16:16" x14ac:dyDescent="0.3">
      <c r="P456809" s="83"/>
    </row>
    <row r="456810" spans="16:16" x14ac:dyDescent="0.3">
      <c r="P456810" s="83"/>
    </row>
    <row r="456811" spans="16:16" x14ac:dyDescent="0.3">
      <c r="P456811" s="83"/>
    </row>
    <row r="456812" spans="16:16" x14ac:dyDescent="0.3">
      <c r="P456812" s="83"/>
    </row>
    <row r="456813" spans="16:16" x14ac:dyDescent="0.3">
      <c r="P456813" s="83"/>
    </row>
    <row r="456814" spans="16:16" x14ac:dyDescent="0.3">
      <c r="P456814" s="83"/>
    </row>
    <row r="456815" spans="16:16" x14ac:dyDescent="0.3">
      <c r="P456815" s="83"/>
    </row>
    <row r="456816" spans="16:16" x14ac:dyDescent="0.3">
      <c r="P456816" s="83"/>
    </row>
    <row r="456817" spans="16:16" x14ac:dyDescent="0.3">
      <c r="P456817" s="83"/>
    </row>
    <row r="456818" spans="16:16" x14ac:dyDescent="0.3">
      <c r="P456818" s="83"/>
    </row>
    <row r="456819" spans="16:16" x14ac:dyDescent="0.3">
      <c r="P456819" s="83"/>
    </row>
    <row r="456820" spans="16:16" x14ac:dyDescent="0.3">
      <c r="P456820" s="83"/>
    </row>
    <row r="456821" spans="16:16" x14ac:dyDescent="0.3">
      <c r="P456821" s="83"/>
    </row>
    <row r="456822" spans="16:16" x14ac:dyDescent="0.3">
      <c r="P456822" s="83"/>
    </row>
    <row r="456823" spans="16:16" x14ac:dyDescent="0.3">
      <c r="P456823" s="83"/>
    </row>
    <row r="456824" spans="16:16" x14ac:dyDescent="0.3">
      <c r="P456824" s="83"/>
    </row>
    <row r="456825" spans="16:16" x14ac:dyDescent="0.3">
      <c r="P456825" s="83"/>
    </row>
    <row r="456826" spans="16:16" x14ac:dyDescent="0.3">
      <c r="P456826" s="83"/>
    </row>
    <row r="456827" spans="16:16" x14ac:dyDescent="0.3">
      <c r="P456827" s="83"/>
    </row>
    <row r="456828" spans="16:16" x14ac:dyDescent="0.3">
      <c r="P456828" s="83"/>
    </row>
    <row r="456829" spans="16:16" x14ac:dyDescent="0.3">
      <c r="P456829" s="83"/>
    </row>
    <row r="456830" spans="16:16" x14ac:dyDescent="0.3">
      <c r="P456830" s="83"/>
    </row>
    <row r="456831" spans="16:16" x14ac:dyDescent="0.3">
      <c r="P456831" s="83"/>
    </row>
    <row r="456832" spans="16:16" x14ac:dyDescent="0.3">
      <c r="P456832" s="83"/>
    </row>
    <row r="456833" spans="16:16" x14ac:dyDescent="0.3">
      <c r="P456833" s="83"/>
    </row>
    <row r="456834" spans="16:16" x14ac:dyDescent="0.3">
      <c r="P456834" s="83"/>
    </row>
    <row r="456835" spans="16:16" x14ac:dyDescent="0.3">
      <c r="P456835" s="83"/>
    </row>
    <row r="456836" spans="16:16" x14ac:dyDescent="0.3">
      <c r="P456836" s="83"/>
    </row>
    <row r="456837" spans="16:16" x14ac:dyDescent="0.3">
      <c r="P456837" s="83"/>
    </row>
    <row r="456838" spans="16:16" x14ac:dyDescent="0.3">
      <c r="P456838" s="83"/>
    </row>
    <row r="456839" spans="16:16" x14ac:dyDescent="0.3">
      <c r="P456839" s="83"/>
    </row>
    <row r="456840" spans="16:16" x14ac:dyDescent="0.3">
      <c r="P456840" s="83"/>
    </row>
    <row r="456841" spans="16:16" x14ac:dyDescent="0.3">
      <c r="P456841" s="83"/>
    </row>
    <row r="456842" spans="16:16" x14ac:dyDescent="0.3">
      <c r="P456842" s="83"/>
    </row>
    <row r="456843" spans="16:16" x14ac:dyDescent="0.3">
      <c r="P456843" s="83"/>
    </row>
    <row r="456844" spans="16:16" x14ac:dyDescent="0.3">
      <c r="P456844" s="83"/>
    </row>
    <row r="456845" spans="16:16" x14ac:dyDescent="0.3">
      <c r="P456845" s="83"/>
    </row>
    <row r="456846" spans="16:16" x14ac:dyDescent="0.3">
      <c r="P456846" s="83"/>
    </row>
    <row r="456847" spans="16:16" x14ac:dyDescent="0.3">
      <c r="P456847" s="83"/>
    </row>
    <row r="456848" spans="16:16" x14ac:dyDescent="0.3">
      <c r="P456848" s="83"/>
    </row>
    <row r="456849" spans="16:16" x14ac:dyDescent="0.3">
      <c r="P456849" s="83"/>
    </row>
    <row r="456850" spans="16:16" x14ac:dyDescent="0.3">
      <c r="P456850" s="83"/>
    </row>
    <row r="456851" spans="16:16" x14ac:dyDescent="0.3">
      <c r="P456851" s="83"/>
    </row>
    <row r="456852" spans="16:16" x14ac:dyDescent="0.3">
      <c r="P456852" s="83"/>
    </row>
    <row r="456853" spans="16:16" x14ac:dyDescent="0.3">
      <c r="P456853" s="83"/>
    </row>
    <row r="456854" spans="16:16" x14ac:dyDescent="0.3">
      <c r="P456854" s="83"/>
    </row>
    <row r="456855" spans="16:16" x14ac:dyDescent="0.3">
      <c r="P456855" s="83"/>
    </row>
    <row r="456856" spans="16:16" x14ac:dyDescent="0.3">
      <c r="P456856" s="83"/>
    </row>
    <row r="456857" spans="16:16" x14ac:dyDescent="0.3">
      <c r="P456857" s="83"/>
    </row>
    <row r="456858" spans="16:16" x14ac:dyDescent="0.3">
      <c r="P456858" s="83"/>
    </row>
    <row r="456859" spans="16:16" x14ac:dyDescent="0.3">
      <c r="P456859" s="83"/>
    </row>
    <row r="456860" spans="16:16" x14ac:dyDescent="0.3">
      <c r="P456860" s="83"/>
    </row>
    <row r="456861" spans="16:16" x14ac:dyDescent="0.3">
      <c r="P456861" s="83"/>
    </row>
    <row r="456862" spans="16:16" x14ac:dyDescent="0.3">
      <c r="P456862" s="83"/>
    </row>
    <row r="456863" spans="16:16" x14ac:dyDescent="0.3">
      <c r="P456863" s="83"/>
    </row>
    <row r="456864" spans="16:16" x14ac:dyDescent="0.3">
      <c r="P456864" s="83"/>
    </row>
    <row r="456865" spans="16:16" x14ac:dyDescent="0.3">
      <c r="P456865" s="83"/>
    </row>
    <row r="456866" spans="16:16" x14ac:dyDescent="0.3">
      <c r="P456866" s="83"/>
    </row>
    <row r="456867" spans="16:16" x14ac:dyDescent="0.3">
      <c r="P456867" s="83"/>
    </row>
    <row r="456868" spans="16:16" x14ac:dyDescent="0.3">
      <c r="P456868" s="83"/>
    </row>
    <row r="456869" spans="16:16" x14ac:dyDescent="0.3">
      <c r="P456869" s="83"/>
    </row>
    <row r="456870" spans="16:16" x14ac:dyDescent="0.3">
      <c r="P456870" s="83"/>
    </row>
    <row r="456871" spans="16:16" x14ac:dyDescent="0.3">
      <c r="P456871" s="83"/>
    </row>
    <row r="456872" spans="16:16" x14ac:dyDescent="0.3">
      <c r="P456872" s="83"/>
    </row>
    <row r="456873" spans="16:16" x14ac:dyDescent="0.3">
      <c r="P456873" s="83"/>
    </row>
    <row r="456874" spans="16:16" x14ac:dyDescent="0.3">
      <c r="P456874" s="83"/>
    </row>
    <row r="456875" spans="16:16" x14ac:dyDescent="0.3">
      <c r="P456875" s="83"/>
    </row>
    <row r="456876" spans="16:16" x14ac:dyDescent="0.3">
      <c r="P456876" s="83"/>
    </row>
    <row r="456877" spans="16:16" x14ac:dyDescent="0.3">
      <c r="P456877" s="83"/>
    </row>
    <row r="456878" spans="16:16" x14ac:dyDescent="0.3">
      <c r="P456878" s="83"/>
    </row>
    <row r="456879" spans="16:16" x14ac:dyDescent="0.3">
      <c r="P456879" s="83"/>
    </row>
    <row r="456880" spans="16:16" x14ac:dyDescent="0.3">
      <c r="P456880" s="83"/>
    </row>
    <row r="456881" spans="16:16" x14ac:dyDescent="0.3">
      <c r="P456881" s="83"/>
    </row>
    <row r="456882" spans="16:16" x14ac:dyDescent="0.3">
      <c r="P456882" s="83"/>
    </row>
    <row r="456883" spans="16:16" x14ac:dyDescent="0.3">
      <c r="P456883" s="83"/>
    </row>
    <row r="456884" spans="16:16" x14ac:dyDescent="0.3">
      <c r="P456884" s="83"/>
    </row>
    <row r="456885" spans="16:16" x14ac:dyDescent="0.3">
      <c r="P456885" s="83"/>
    </row>
    <row r="456886" spans="16:16" x14ac:dyDescent="0.3">
      <c r="P456886" s="83"/>
    </row>
    <row r="456887" spans="16:16" x14ac:dyDescent="0.3">
      <c r="P456887" s="83"/>
    </row>
    <row r="456888" spans="16:16" x14ac:dyDescent="0.3">
      <c r="P456888" s="83"/>
    </row>
    <row r="456889" spans="16:16" x14ac:dyDescent="0.3">
      <c r="P456889" s="83"/>
    </row>
    <row r="456890" spans="16:16" x14ac:dyDescent="0.3">
      <c r="P456890" s="83"/>
    </row>
    <row r="456891" spans="16:16" x14ac:dyDescent="0.3">
      <c r="P456891" s="83"/>
    </row>
    <row r="456892" spans="16:16" x14ac:dyDescent="0.3">
      <c r="P456892" s="83"/>
    </row>
    <row r="456893" spans="16:16" x14ac:dyDescent="0.3">
      <c r="P456893" s="83"/>
    </row>
    <row r="456894" spans="16:16" x14ac:dyDescent="0.3">
      <c r="P456894" s="83"/>
    </row>
    <row r="456895" spans="16:16" x14ac:dyDescent="0.3">
      <c r="P456895" s="83"/>
    </row>
    <row r="456896" spans="16:16" x14ac:dyDescent="0.3">
      <c r="P456896" s="83"/>
    </row>
    <row r="456897" spans="16:16" x14ac:dyDescent="0.3">
      <c r="P456897" s="83"/>
    </row>
    <row r="456898" spans="16:16" x14ac:dyDescent="0.3">
      <c r="P456898" s="83"/>
    </row>
    <row r="456899" spans="16:16" x14ac:dyDescent="0.3">
      <c r="P456899" s="83"/>
    </row>
    <row r="456900" spans="16:16" x14ac:dyDescent="0.3">
      <c r="P456900" s="83"/>
    </row>
    <row r="456901" spans="16:16" x14ac:dyDescent="0.3">
      <c r="P456901" s="83"/>
    </row>
    <row r="456902" spans="16:16" x14ac:dyDescent="0.3">
      <c r="P456902" s="83"/>
    </row>
    <row r="456903" spans="16:16" x14ac:dyDescent="0.3">
      <c r="P456903" s="83"/>
    </row>
    <row r="456904" spans="16:16" x14ac:dyDescent="0.3">
      <c r="P456904" s="83"/>
    </row>
    <row r="456905" spans="16:16" x14ac:dyDescent="0.3">
      <c r="P456905" s="83"/>
    </row>
    <row r="456906" spans="16:16" x14ac:dyDescent="0.3">
      <c r="P456906" s="83"/>
    </row>
    <row r="456907" spans="16:16" x14ac:dyDescent="0.3">
      <c r="P456907" s="83"/>
    </row>
    <row r="456908" spans="16:16" x14ac:dyDescent="0.3">
      <c r="P456908" s="83"/>
    </row>
    <row r="456909" spans="16:16" x14ac:dyDescent="0.3">
      <c r="P456909" s="83"/>
    </row>
    <row r="456910" spans="16:16" x14ac:dyDescent="0.3">
      <c r="P456910" s="83"/>
    </row>
    <row r="456911" spans="16:16" x14ac:dyDescent="0.3">
      <c r="P456911" s="83"/>
    </row>
    <row r="456912" spans="16:16" x14ac:dyDescent="0.3">
      <c r="P456912" s="83"/>
    </row>
    <row r="456913" spans="16:16" x14ac:dyDescent="0.3">
      <c r="P456913" s="83"/>
    </row>
    <row r="456914" spans="16:16" x14ac:dyDescent="0.3">
      <c r="P456914" s="83"/>
    </row>
    <row r="456915" spans="16:16" x14ac:dyDescent="0.3">
      <c r="P456915" s="83"/>
    </row>
    <row r="456916" spans="16:16" x14ac:dyDescent="0.3">
      <c r="P456916" s="83"/>
    </row>
    <row r="456917" spans="16:16" x14ac:dyDescent="0.3">
      <c r="P456917" s="83"/>
    </row>
    <row r="456918" spans="16:16" x14ac:dyDescent="0.3">
      <c r="P456918" s="83"/>
    </row>
    <row r="456919" spans="16:16" x14ac:dyDescent="0.3">
      <c r="P456919" s="83"/>
    </row>
    <row r="456920" spans="16:16" x14ac:dyDescent="0.3">
      <c r="P456920" s="83"/>
    </row>
    <row r="456921" spans="16:16" x14ac:dyDescent="0.3">
      <c r="P456921" s="83"/>
    </row>
    <row r="456922" spans="16:16" x14ac:dyDescent="0.3">
      <c r="P456922" s="83"/>
    </row>
    <row r="456923" spans="16:16" x14ac:dyDescent="0.3">
      <c r="P456923" s="83"/>
    </row>
    <row r="456924" spans="16:16" x14ac:dyDescent="0.3">
      <c r="P456924" s="83"/>
    </row>
    <row r="456925" spans="16:16" x14ac:dyDescent="0.3">
      <c r="P456925" s="83"/>
    </row>
    <row r="456926" spans="16:16" x14ac:dyDescent="0.3">
      <c r="P456926" s="83"/>
    </row>
    <row r="456927" spans="16:16" x14ac:dyDescent="0.3">
      <c r="P456927" s="83"/>
    </row>
    <row r="456928" spans="16:16" x14ac:dyDescent="0.3">
      <c r="P456928" s="83"/>
    </row>
    <row r="456929" spans="16:16" x14ac:dyDescent="0.3">
      <c r="P456929" s="83"/>
    </row>
    <row r="456930" spans="16:16" x14ac:dyDescent="0.3">
      <c r="P456930" s="83"/>
    </row>
    <row r="456931" spans="16:16" x14ac:dyDescent="0.3">
      <c r="P456931" s="83"/>
    </row>
    <row r="456932" spans="16:16" x14ac:dyDescent="0.3">
      <c r="P456932" s="83"/>
    </row>
    <row r="456933" spans="16:16" x14ac:dyDescent="0.3">
      <c r="P456933" s="83"/>
    </row>
    <row r="456934" spans="16:16" x14ac:dyDescent="0.3">
      <c r="P456934" s="83"/>
    </row>
    <row r="456935" spans="16:16" x14ac:dyDescent="0.3">
      <c r="P456935" s="83"/>
    </row>
    <row r="456936" spans="16:16" x14ac:dyDescent="0.3">
      <c r="P456936" s="83"/>
    </row>
    <row r="456937" spans="16:16" x14ac:dyDescent="0.3">
      <c r="P456937" s="83"/>
    </row>
    <row r="456938" spans="16:16" x14ac:dyDescent="0.3">
      <c r="P456938" s="83"/>
    </row>
    <row r="456939" spans="16:16" x14ac:dyDescent="0.3">
      <c r="P456939" s="83"/>
    </row>
    <row r="456940" spans="16:16" x14ac:dyDescent="0.3">
      <c r="P456940" s="83"/>
    </row>
    <row r="456941" spans="16:16" x14ac:dyDescent="0.3">
      <c r="P456941" s="83"/>
    </row>
    <row r="456942" spans="16:16" x14ac:dyDescent="0.3">
      <c r="P456942" s="83"/>
    </row>
    <row r="456943" spans="16:16" x14ac:dyDescent="0.3">
      <c r="P456943" s="83"/>
    </row>
    <row r="456944" spans="16:16" x14ac:dyDescent="0.3">
      <c r="P456944" s="83"/>
    </row>
    <row r="456945" spans="16:16" x14ac:dyDescent="0.3">
      <c r="P456945" s="83"/>
    </row>
    <row r="456946" spans="16:16" x14ac:dyDescent="0.3">
      <c r="P456946" s="83"/>
    </row>
    <row r="456947" spans="16:16" x14ac:dyDescent="0.3">
      <c r="P456947" s="83"/>
    </row>
    <row r="456948" spans="16:16" x14ac:dyDescent="0.3">
      <c r="P456948" s="83"/>
    </row>
    <row r="456949" spans="16:16" x14ac:dyDescent="0.3">
      <c r="P456949" s="83"/>
    </row>
    <row r="456950" spans="16:16" x14ac:dyDescent="0.3">
      <c r="P456950" s="83"/>
    </row>
    <row r="456951" spans="16:16" x14ac:dyDescent="0.3">
      <c r="P456951" s="83"/>
    </row>
    <row r="456952" spans="16:16" x14ac:dyDescent="0.3">
      <c r="P456952" s="83"/>
    </row>
    <row r="456953" spans="16:16" x14ac:dyDescent="0.3">
      <c r="P456953" s="83"/>
    </row>
    <row r="456954" spans="16:16" x14ac:dyDescent="0.3">
      <c r="P456954" s="83"/>
    </row>
    <row r="456955" spans="16:16" x14ac:dyDescent="0.3">
      <c r="P456955" s="83"/>
    </row>
    <row r="456956" spans="16:16" x14ac:dyDescent="0.3">
      <c r="P456956" s="83"/>
    </row>
    <row r="456957" spans="16:16" x14ac:dyDescent="0.3">
      <c r="P456957" s="83"/>
    </row>
    <row r="456958" spans="16:16" x14ac:dyDescent="0.3">
      <c r="P456958" s="83"/>
    </row>
    <row r="456959" spans="16:16" x14ac:dyDescent="0.3">
      <c r="P456959" s="83"/>
    </row>
    <row r="456960" spans="16:16" x14ac:dyDescent="0.3">
      <c r="P456960" s="83"/>
    </row>
    <row r="456961" spans="16:16" x14ac:dyDescent="0.3">
      <c r="P456961" s="83"/>
    </row>
    <row r="456962" spans="16:16" x14ac:dyDescent="0.3">
      <c r="P456962" s="83"/>
    </row>
    <row r="456963" spans="16:16" x14ac:dyDescent="0.3">
      <c r="P456963" s="83"/>
    </row>
    <row r="456964" spans="16:16" x14ac:dyDescent="0.3">
      <c r="P456964" s="83"/>
    </row>
    <row r="456965" spans="16:16" x14ac:dyDescent="0.3">
      <c r="P456965" s="83"/>
    </row>
    <row r="456966" spans="16:16" x14ac:dyDescent="0.3">
      <c r="P456966" s="83"/>
    </row>
    <row r="456967" spans="16:16" x14ac:dyDescent="0.3">
      <c r="P456967" s="83"/>
    </row>
    <row r="456968" spans="16:16" x14ac:dyDescent="0.3">
      <c r="P456968" s="83"/>
    </row>
    <row r="456969" spans="16:16" x14ac:dyDescent="0.3">
      <c r="P456969" s="83"/>
    </row>
    <row r="456970" spans="16:16" x14ac:dyDescent="0.3">
      <c r="P456970" s="83"/>
    </row>
    <row r="456971" spans="16:16" x14ac:dyDescent="0.3">
      <c r="P456971" s="83"/>
    </row>
    <row r="456972" spans="16:16" x14ac:dyDescent="0.3">
      <c r="P456972" s="83"/>
    </row>
    <row r="456973" spans="16:16" x14ac:dyDescent="0.3">
      <c r="P456973" s="83"/>
    </row>
    <row r="456974" spans="16:16" x14ac:dyDescent="0.3">
      <c r="P456974" s="83"/>
    </row>
    <row r="456975" spans="16:16" x14ac:dyDescent="0.3">
      <c r="P456975" s="83"/>
    </row>
    <row r="456976" spans="16:16" x14ac:dyDescent="0.3">
      <c r="P456976" s="83"/>
    </row>
    <row r="456977" spans="16:16" x14ac:dyDescent="0.3">
      <c r="P456977" s="83"/>
    </row>
    <row r="456978" spans="16:16" x14ac:dyDescent="0.3">
      <c r="P456978" s="83"/>
    </row>
    <row r="456979" spans="16:16" x14ac:dyDescent="0.3">
      <c r="P456979" s="83"/>
    </row>
    <row r="456980" spans="16:16" x14ac:dyDescent="0.3">
      <c r="P456980" s="83"/>
    </row>
    <row r="456981" spans="16:16" x14ac:dyDescent="0.3">
      <c r="P456981" s="83"/>
    </row>
    <row r="456982" spans="16:16" x14ac:dyDescent="0.3">
      <c r="P456982" s="83"/>
    </row>
    <row r="456983" spans="16:16" x14ac:dyDescent="0.3">
      <c r="P456983" s="83"/>
    </row>
    <row r="456984" spans="16:16" x14ac:dyDescent="0.3">
      <c r="P456984" s="83"/>
    </row>
    <row r="456985" spans="16:16" x14ac:dyDescent="0.3">
      <c r="P456985" s="83"/>
    </row>
    <row r="456986" spans="16:16" x14ac:dyDescent="0.3">
      <c r="P456986" s="83"/>
    </row>
    <row r="456987" spans="16:16" x14ac:dyDescent="0.3">
      <c r="P456987" s="83"/>
    </row>
    <row r="456988" spans="16:16" x14ac:dyDescent="0.3">
      <c r="P456988" s="83"/>
    </row>
    <row r="456989" spans="16:16" x14ac:dyDescent="0.3">
      <c r="P456989" s="83"/>
    </row>
    <row r="456990" spans="16:16" x14ac:dyDescent="0.3">
      <c r="P456990" s="83"/>
    </row>
    <row r="456991" spans="16:16" x14ac:dyDescent="0.3">
      <c r="P456991" s="83"/>
    </row>
    <row r="456992" spans="16:16" x14ac:dyDescent="0.3">
      <c r="P456992" s="83"/>
    </row>
    <row r="456993" spans="16:16" x14ac:dyDescent="0.3">
      <c r="P456993" s="83"/>
    </row>
    <row r="456994" spans="16:16" x14ac:dyDescent="0.3">
      <c r="P456994" s="83"/>
    </row>
    <row r="456995" spans="16:16" x14ac:dyDescent="0.3">
      <c r="P456995" s="83"/>
    </row>
    <row r="456996" spans="16:16" x14ac:dyDescent="0.3">
      <c r="P456996" s="83"/>
    </row>
    <row r="456997" spans="16:16" x14ac:dyDescent="0.3">
      <c r="P456997" s="83"/>
    </row>
    <row r="456998" spans="16:16" x14ac:dyDescent="0.3">
      <c r="P456998" s="83"/>
    </row>
    <row r="456999" spans="16:16" x14ac:dyDescent="0.3">
      <c r="P456999" s="83"/>
    </row>
    <row r="457000" spans="16:16" x14ac:dyDescent="0.3">
      <c r="P457000" s="83"/>
    </row>
    <row r="457001" spans="16:16" x14ac:dyDescent="0.3">
      <c r="P457001" s="83"/>
    </row>
    <row r="457002" spans="16:16" x14ac:dyDescent="0.3">
      <c r="P457002" s="83"/>
    </row>
    <row r="457003" spans="16:16" x14ac:dyDescent="0.3">
      <c r="P457003" s="83"/>
    </row>
    <row r="457004" spans="16:16" x14ac:dyDescent="0.3">
      <c r="P457004" s="83"/>
    </row>
    <row r="457005" spans="16:16" x14ac:dyDescent="0.3">
      <c r="P457005" s="83"/>
    </row>
    <row r="457006" spans="16:16" x14ac:dyDescent="0.3">
      <c r="P457006" s="83"/>
    </row>
    <row r="457007" spans="16:16" x14ac:dyDescent="0.3">
      <c r="P457007" s="83"/>
    </row>
    <row r="457008" spans="16:16" x14ac:dyDescent="0.3">
      <c r="P457008" s="83"/>
    </row>
    <row r="457009" spans="16:16" x14ac:dyDescent="0.3">
      <c r="P457009" s="83"/>
    </row>
    <row r="457010" spans="16:16" x14ac:dyDescent="0.3">
      <c r="P457010" s="83"/>
    </row>
    <row r="457011" spans="16:16" x14ac:dyDescent="0.3">
      <c r="P457011" s="83"/>
    </row>
    <row r="457012" spans="16:16" x14ac:dyDescent="0.3">
      <c r="P457012" s="83"/>
    </row>
    <row r="457013" spans="16:16" x14ac:dyDescent="0.3">
      <c r="P457013" s="83"/>
    </row>
    <row r="457014" spans="16:16" x14ac:dyDescent="0.3">
      <c r="P457014" s="83"/>
    </row>
    <row r="457015" spans="16:16" x14ac:dyDescent="0.3">
      <c r="P457015" s="83"/>
    </row>
    <row r="457016" spans="16:16" x14ac:dyDescent="0.3">
      <c r="P457016" s="83"/>
    </row>
    <row r="457017" spans="16:16" x14ac:dyDescent="0.3">
      <c r="P457017" s="83"/>
    </row>
    <row r="457018" spans="16:16" x14ac:dyDescent="0.3">
      <c r="P457018" s="83"/>
    </row>
    <row r="457019" spans="16:16" x14ac:dyDescent="0.3">
      <c r="P457019" s="83"/>
    </row>
    <row r="457020" spans="16:16" x14ac:dyDescent="0.3">
      <c r="P457020" s="83"/>
    </row>
    <row r="457021" spans="16:16" x14ac:dyDescent="0.3">
      <c r="P457021" s="83"/>
    </row>
    <row r="457022" spans="16:16" x14ac:dyDescent="0.3">
      <c r="P457022" s="83"/>
    </row>
    <row r="457023" spans="16:16" x14ac:dyDescent="0.3">
      <c r="P457023" s="83"/>
    </row>
    <row r="457024" spans="16:16" x14ac:dyDescent="0.3">
      <c r="P457024" s="83"/>
    </row>
    <row r="457025" spans="16:16" x14ac:dyDescent="0.3">
      <c r="P457025" s="83"/>
    </row>
    <row r="457026" spans="16:16" x14ac:dyDescent="0.3">
      <c r="P457026" s="83"/>
    </row>
    <row r="457027" spans="16:16" x14ac:dyDescent="0.3">
      <c r="P457027" s="83"/>
    </row>
    <row r="457028" spans="16:16" x14ac:dyDescent="0.3">
      <c r="P457028" s="83"/>
    </row>
    <row r="457029" spans="16:16" x14ac:dyDescent="0.3">
      <c r="P457029" s="83"/>
    </row>
    <row r="457030" spans="16:16" x14ac:dyDescent="0.3">
      <c r="P457030" s="83"/>
    </row>
    <row r="457031" spans="16:16" x14ac:dyDescent="0.3">
      <c r="P457031" s="83"/>
    </row>
    <row r="457032" spans="16:16" x14ac:dyDescent="0.3">
      <c r="P457032" s="83"/>
    </row>
    <row r="457033" spans="16:16" x14ac:dyDescent="0.3">
      <c r="P457033" s="83"/>
    </row>
    <row r="457034" spans="16:16" x14ac:dyDescent="0.3">
      <c r="P457034" s="83"/>
    </row>
    <row r="457035" spans="16:16" x14ac:dyDescent="0.3">
      <c r="P457035" s="83"/>
    </row>
    <row r="457036" spans="16:16" x14ac:dyDescent="0.3">
      <c r="P457036" s="83"/>
    </row>
    <row r="457037" spans="16:16" x14ac:dyDescent="0.3">
      <c r="P457037" s="83"/>
    </row>
    <row r="457038" spans="16:16" x14ac:dyDescent="0.3">
      <c r="P457038" s="83"/>
    </row>
    <row r="457039" spans="16:16" x14ac:dyDescent="0.3">
      <c r="P457039" s="83"/>
    </row>
    <row r="457040" spans="16:16" x14ac:dyDescent="0.3">
      <c r="P457040" s="83"/>
    </row>
    <row r="457041" spans="16:16" x14ac:dyDescent="0.3">
      <c r="P457041" s="83"/>
    </row>
    <row r="457042" spans="16:16" x14ac:dyDescent="0.3">
      <c r="P457042" s="83"/>
    </row>
    <row r="457043" spans="16:16" x14ac:dyDescent="0.3">
      <c r="P457043" s="83"/>
    </row>
    <row r="457044" spans="16:16" x14ac:dyDescent="0.3">
      <c r="P457044" s="83"/>
    </row>
    <row r="457045" spans="16:16" x14ac:dyDescent="0.3">
      <c r="P457045" s="83"/>
    </row>
    <row r="457046" spans="16:16" x14ac:dyDescent="0.3">
      <c r="P457046" s="83"/>
    </row>
    <row r="457047" spans="16:16" x14ac:dyDescent="0.3">
      <c r="P457047" s="83"/>
    </row>
    <row r="457048" spans="16:16" x14ac:dyDescent="0.3">
      <c r="P457048" s="83"/>
    </row>
    <row r="457049" spans="16:16" x14ac:dyDescent="0.3">
      <c r="P457049" s="83"/>
    </row>
    <row r="457050" spans="16:16" x14ac:dyDescent="0.3">
      <c r="P457050" s="83"/>
    </row>
    <row r="457051" spans="16:16" x14ac:dyDescent="0.3">
      <c r="P457051" s="83"/>
    </row>
    <row r="457052" spans="16:16" x14ac:dyDescent="0.3">
      <c r="P457052" s="83"/>
    </row>
    <row r="457053" spans="16:16" x14ac:dyDescent="0.3">
      <c r="P457053" s="83"/>
    </row>
    <row r="457054" spans="16:16" x14ac:dyDescent="0.3">
      <c r="P457054" s="83"/>
    </row>
    <row r="457055" spans="16:16" x14ac:dyDescent="0.3">
      <c r="P457055" s="83"/>
    </row>
    <row r="457056" spans="16:16" x14ac:dyDescent="0.3">
      <c r="P457056" s="83"/>
    </row>
    <row r="457057" spans="16:16" x14ac:dyDescent="0.3">
      <c r="P457057" s="83"/>
    </row>
    <row r="457058" spans="16:16" x14ac:dyDescent="0.3">
      <c r="P457058" s="83"/>
    </row>
    <row r="457059" spans="16:16" x14ac:dyDescent="0.3">
      <c r="P457059" s="83"/>
    </row>
    <row r="457060" spans="16:16" x14ac:dyDescent="0.3">
      <c r="P457060" s="83"/>
    </row>
    <row r="457061" spans="16:16" x14ac:dyDescent="0.3">
      <c r="P457061" s="83"/>
    </row>
    <row r="457062" spans="16:16" x14ac:dyDescent="0.3">
      <c r="P457062" s="83"/>
    </row>
    <row r="457063" spans="16:16" x14ac:dyDescent="0.3">
      <c r="P457063" s="83"/>
    </row>
    <row r="457064" spans="16:16" x14ac:dyDescent="0.3">
      <c r="P457064" s="83"/>
    </row>
    <row r="457065" spans="16:16" x14ac:dyDescent="0.3">
      <c r="P457065" s="83"/>
    </row>
    <row r="457066" spans="16:16" x14ac:dyDescent="0.3">
      <c r="P457066" s="83"/>
    </row>
    <row r="457067" spans="16:16" x14ac:dyDescent="0.3">
      <c r="P457067" s="83"/>
    </row>
    <row r="457068" spans="16:16" x14ac:dyDescent="0.3">
      <c r="P457068" s="83"/>
    </row>
    <row r="457069" spans="16:16" x14ac:dyDescent="0.3">
      <c r="P457069" s="83"/>
    </row>
    <row r="457070" spans="16:16" x14ac:dyDescent="0.3">
      <c r="P457070" s="83"/>
    </row>
    <row r="457071" spans="16:16" x14ac:dyDescent="0.3">
      <c r="P457071" s="83"/>
    </row>
    <row r="457072" spans="16:16" x14ac:dyDescent="0.3">
      <c r="P457072" s="83"/>
    </row>
    <row r="457073" spans="16:16" x14ac:dyDescent="0.3">
      <c r="P457073" s="83"/>
    </row>
    <row r="457074" spans="16:16" x14ac:dyDescent="0.3">
      <c r="P457074" s="83"/>
    </row>
    <row r="457075" spans="16:16" x14ac:dyDescent="0.3">
      <c r="P457075" s="83"/>
    </row>
    <row r="457076" spans="16:16" x14ac:dyDescent="0.3">
      <c r="P457076" s="83"/>
    </row>
    <row r="457077" spans="16:16" x14ac:dyDescent="0.3">
      <c r="P457077" s="83"/>
    </row>
    <row r="457078" spans="16:16" x14ac:dyDescent="0.3">
      <c r="P457078" s="83"/>
    </row>
    <row r="457079" spans="16:16" x14ac:dyDescent="0.3">
      <c r="P457079" s="83"/>
    </row>
    <row r="457080" spans="16:16" x14ac:dyDescent="0.3">
      <c r="P457080" s="83"/>
    </row>
    <row r="457081" spans="16:16" x14ac:dyDescent="0.3">
      <c r="P457081" s="83"/>
    </row>
    <row r="457082" spans="16:16" x14ac:dyDescent="0.3">
      <c r="P457082" s="83"/>
    </row>
    <row r="457083" spans="16:16" x14ac:dyDescent="0.3">
      <c r="P457083" s="83"/>
    </row>
    <row r="457084" spans="16:16" x14ac:dyDescent="0.3">
      <c r="P457084" s="83"/>
    </row>
    <row r="457085" spans="16:16" x14ac:dyDescent="0.3">
      <c r="P457085" s="83"/>
    </row>
    <row r="457086" spans="16:16" x14ac:dyDescent="0.3">
      <c r="P457086" s="83"/>
    </row>
    <row r="457087" spans="16:16" x14ac:dyDescent="0.3">
      <c r="P457087" s="83"/>
    </row>
    <row r="457088" spans="16:16" x14ac:dyDescent="0.3">
      <c r="P457088" s="83"/>
    </row>
    <row r="457089" spans="16:16" x14ac:dyDescent="0.3">
      <c r="P457089" s="83"/>
    </row>
    <row r="457090" spans="16:16" x14ac:dyDescent="0.3">
      <c r="P457090" s="83"/>
    </row>
    <row r="457091" spans="16:16" x14ac:dyDescent="0.3">
      <c r="P457091" s="83"/>
    </row>
    <row r="457092" spans="16:16" x14ac:dyDescent="0.3">
      <c r="P457092" s="83"/>
    </row>
    <row r="457093" spans="16:16" x14ac:dyDescent="0.3">
      <c r="P457093" s="83"/>
    </row>
    <row r="457094" spans="16:16" x14ac:dyDescent="0.3">
      <c r="P457094" s="83"/>
    </row>
    <row r="457095" spans="16:16" x14ac:dyDescent="0.3">
      <c r="P457095" s="83"/>
    </row>
    <row r="457096" spans="16:16" x14ac:dyDescent="0.3">
      <c r="P457096" s="83"/>
    </row>
    <row r="457097" spans="16:16" x14ac:dyDescent="0.3">
      <c r="P457097" s="83"/>
    </row>
    <row r="457098" spans="16:16" x14ac:dyDescent="0.3">
      <c r="P457098" s="83"/>
    </row>
    <row r="457099" spans="16:16" x14ac:dyDescent="0.3">
      <c r="P457099" s="83"/>
    </row>
    <row r="457100" spans="16:16" x14ac:dyDescent="0.3">
      <c r="P457100" s="83"/>
    </row>
    <row r="457101" spans="16:16" x14ac:dyDescent="0.3">
      <c r="P457101" s="83"/>
    </row>
    <row r="457102" spans="16:16" x14ac:dyDescent="0.3">
      <c r="P457102" s="83"/>
    </row>
    <row r="457103" spans="16:16" x14ac:dyDescent="0.3">
      <c r="P457103" s="83"/>
    </row>
    <row r="457104" spans="16:16" x14ac:dyDescent="0.3">
      <c r="P457104" s="83"/>
    </row>
    <row r="457105" spans="16:16" x14ac:dyDescent="0.3">
      <c r="P457105" s="83"/>
    </row>
    <row r="457106" spans="16:16" x14ac:dyDescent="0.3">
      <c r="P457106" s="83"/>
    </row>
    <row r="457107" spans="16:16" x14ac:dyDescent="0.3">
      <c r="P457107" s="83"/>
    </row>
    <row r="457108" spans="16:16" x14ac:dyDescent="0.3">
      <c r="P457108" s="83"/>
    </row>
    <row r="457109" spans="16:16" x14ac:dyDescent="0.3">
      <c r="P457109" s="83"/>
    </row>
    <row r="457110" spans="16:16" x14ac:dyDescent="0.3">
      <c r="P457110" s="83"/>
    </row>
    <row r="457111" spans="16:16" x14ac:dyDescent="0.3">
      <c r="P457111" s="83"/>
    </row>
    <row r="457112" spans="16:16" x14ac:dyDescent="0.3">
      <c r="P457112" s="83"/>
    </row>
    <row r="457113" spans="16:16" x14ac:dyDescent="0.3">
      <c r="P457113" s="83"/>
    </row>
    <row r="457114" spans="16:16" x14ac:dyDescent="0.3">
      <c r="P457114" s="83"/>
    </row>
    <row r="457115" spans="16:16" x14ac:dyDescent="0.3">
      <c r="P457115" s="83"/>
    </row>
    <row r="457116" spans="16:16" x14ac:dyDescent="0.3">
      <c r="P457116" s="83"/>
    </row>
    <row r="457117" spans="16:16" x14ac:dyDescent="0.3">
      <c r="P457117" s="83"/>
    </row>
    <row r="457118" spans="16:16" x14ac:dyDescent="0.3">
      <c r="P457118" s="83"/>
    </row>
    <row r="457119" spans="16:16" x14ac:dyDescent="0.3">
      <c r="P457119" s="83"/>
    </row>
    <row r="457120" spans="16:16" x14ac:dyDescent="0.3">
      <c r="P457120" s="83"/>
    </row>
    <row r="457121" spans="16:16" x14ac:dyDescent="0.3">
      <c r="P457121" s="83"/>
    </row>
    <row r="457122" spans="16:16" x14ac:dyDescent="0.3">
      <c r="P457122" s="83"/>
    </row>
    <row r="457123" spans="16:16" x14ac:dyDescent="0.3">
      <c r="P457123" s="83"/>
    </row>
    <row r="457124" spans="16:16" x14ac:dyDescent="0.3">
      <c r="P457124" s="83"/>
    </row>
    <row r="457125" spans="16:16" x14ac:dyDescent="0.3">
      <c r="P457125" s="83"/>
    </row>
    <row r="457126" spans="16:16" x14ac:dyDescent="0.3">
      <c r="P457126" s="83"/>
    </row>
    <row r="457127" spans="16:16" x14ac:dyDescent="0.3">
      <c r="P457127" s="83"/>
    </row>
    <row r="457128" spans="16:16" x14ac:dyDescent="0.3">
      <c r="P457128" s="83"/>
    </row>
    <row r="457129" spans="16:16" x14ac:dyDescent="0.3">
      <c r="P457129" s="83"/>
    </row>
    <row r="457130" spans="16:16" x14ac:dyDescent="0.3">
      <c r="P457130" s="83"/>
    </row>
    <row r="457131" spans="16:16" x14ac:dyDescent="0.3">
      <c r="P457131" s="83"/>
    </row>
    <row r="457132" spans="16:16" x14ac:dyDescent="0.3">
      <c r="P457132" s="83"/>
    </row>
    <row r="457133" spans="16:16" x14ac:dyDescent="0.3">
      <c r="P457133" s="83"/>
    </row>
    <row r="457134" spans="16:16" x14ac:dyDescent="0.3">
      <c r="P457134" s="83"/>
    </row>
    <row r="457135" spans="16:16" x14ac:dyDescent="0.3">
      <c r="P457135" s="83"/>
    </row>
    <row r="457136" spans="16:16" x14ac:dyDescent="0.3">
      <c r="P457136" s="83"/>
    </row>
    <row r="457137" spans="16:16" x14ac:dyDescent="0.3">
      <c r="P457137" s="83"/>
    </row>
    <row r="457138" spans="16:16" x14ac:dyDescent="0.3">
      <c r="P457138" s="83"/>
    </row>
    <row r="457139" spans="16:16" x14ac:dyDescent="0.3">
      <c r="P457139" s="83"/>
    </row>
    <row r="457140" spans="16:16" x14ac:dyDescent="0.3">
      <c r="P457140" s="83"/>
    </row>
    <row r="457141" spans="16:16" x14ac:dyDescent="0.3">
      <c r="P457141" s="83"/>
    </row>
    <row r="457142" spans="16:16" x14ac:dyDescent="0.3">
      <c r="P457142" s="83"/>
    </row>
    <row r="457143" spans="16:16" x14ac:dyDescent="0.3">
      <c r="P457143" s="83"/>
    </row>
    <row r="457144" spans="16:16" x14ac:dyDescent="0.3">
      <c r="P457144" s="83"/>
    </row>
    <row r="457145" spans="16:16" x14ac:dyDescent="0.3">
      <c r="P457145" s="83"/>
    </row>
    <row r="457146" spans="16:16" x14ac:dyDescent="0.3">
      <c r="P457146" s="83"/>
    </row>
    <row r="457147" spans="16:16" x14ac:dyDescent="0.3">
      <c r="P457147" s="83"/>
    </row>
    <row r="457148" spans="16:16" x14ac:dyDescent="0.3">
      <c r="P457148" s="83"/>
    </row>
    <row r="457149" spans="16:16" x14ac:dyDescent="0.3">
      <c r="P457149" s="83"/>
    </row>
    <row r="457150" spans="16:16" x14ac:dyDescent="0.3">
      <c r="P457150" s="83"/>
    </row>
    <row r="457151" spans="16:16" x14ac:dyDescent="0.3">
      <c r="P457151" s="83"/>
    </row>
    <row r="457152" spans="16:16" x14ac:dyDescent="0.3">
      <c r="P457152" s="83"/>
    </row>
    <row r="457153" spans="16:16" x14ac:dyDescent="0.3">
      <c r="P457153" s="83"/>
    </row>
    <row r="457154" spans="16:16" x14ac:dyDescent="0.3">
      <c r="P457154" s="83"/>
    </row>
    <row r="457155" spans="16:16" x14ac:dyDescent="0.3">
      <c r="P457155" s="83"/>
    </row>
    <row r="457156" spans="16:16" x14ac:dyDescent="0.3">
      <c r="P457156" s="83"/>
    </row>
    <row r="457157" spans="16:16" x14ac:dyDescent="0.3">
      <c r="P457157" s="83"/>
    </row>
    <row r="457158" spans="16:16" x14ac:dyDescent="0.3">
      <c r="P457158" s="83"/>
    </row>
    <row r="457159" spans="16:16" x14ac:dyDescent="0.3">
      <c r="P457159" s="83"/>
    </row>
    <row r="457160" spans="16:16" x14ac:dyDescent="0.3">
      <c r="P457160" s="83"/>
    </row>
    <row r="457161" spans="16:16" x14ac:dyDescent="0.3">
      <c r="P457161" s="83"/>
    </row>
    <row r="457162" spans="16:16" x14ac:dyDescent="0.3">
      <c r="P457162" s="83"/>
    </row>
    <row r="457163" spans="16:16" x14ac:dyDescent="0.3">
      <c r="P457163" s="83"/>
    </row>
    <row r="457164" spans="16:16" x14ac:dyDescent="0.3">
      <c r="P457164" s="83"/>
    </row>
    <row r="457165" spans="16:16" x14ac:dyDescent="0.3">
      <c r="P457165" s="83"/>
    </row>
    <row r="457166" spans="16:16" x14ac:dyDescent="0.3">
      <c r="P457166" s="83"/>
    </row>
    <row r="457167" spans="16:16" x14ac:dyDescent="0.3">
      <c r="P457167" s="83"/>
    </row>
    <row r="457168" spans="16:16" x14ac:dyDescent="0.3">
      <c r="P457168" s="83"/>
    </row>
    <row r="457169" spans="16:16" x14ac:dyDescent="0.3">
      <c r="P457169" s="83"/>
    </row>
    <row r="457170" spans="16:16" x14ac:dyDescent="0.3">
      <c r="P457170" s="83"/>
    </row>
    <row r="457171" spans="16:16" x14ac:dyDescent="0.3">
      <c r="P457171" s="83"/>
    </row>
    <row r="457172" spans="16:16" x14ac:dyDescent="0.3">
      <c r="P457172" s="83"/>
    </row>
    <row r="457173" spans="16:16" x14ac:dyDescent="0.3">
      <c r="P457173" s="83"/>
    </row>
    <row r="457174" spans="16:16" x14ac:dyDescent="0.3">
      <c r="P457174" s="83"/>
    </row>
    <row r="457175" spans="16:16" x14ac:dyDescent="0.3">
      <c r="P457175" s="83"/>
    </row>
    <row r="457176" spans="16:16" x14ac:dyDescent="0.3">
      <c r="P457176" s="83"/>
    </row>
    <row r="457177" spans="16:16" x14ac:dyDescent="0.3">
      <c r="P457177" s="83"/>
    </row>
    <row r="457178" spans="16:16" x14ac:dyDescent="0.3">
      <c r="P457178" s="83"/>
    </row>
    <row r="457179" spans="16:16" x14ac:dyDescent="0.3">
      <c r="P457179" s="83"/>
    </row>
    <row r="457180" spans="16:16" x14ac:dyDescent="0.3">
      <c r="P457180" s="83"/>
    </row>
    <row r="457181" spans="16:16" x14ac:dyDescent="0.3">
      <c r="P457181" s="83"/>
    </row>
    <row r="457182" spans="16:16" x14ac:dyDescent="0.3">
      <c r="P457182" s="83"/>
    </row>
    <row r="457183" spans="16:16" x14ac:dyDescent="0.3">
      <c r="P457183" s="83"/>
    </row>
    <row r="457184" spans="16:16" x14ac:dyDescent="0.3">
      <c r="P457184" s="83"/>
    </row>
    <row r="457185" spans="16:16" x14ac:dyDescent="0.3">
      <c r="P457185" s="83"/>
    </row>
    <row r="457186" spans="16:16" x14ac:dyDescent="0.3">
      <c r="P457186" s="83"/>
    </row>
    <row r="457187" spans="16:16" x14ac:dyDescent="0.3">
      <c r="P457187" s="83"/>
    </row>
    <row r="457188" spans="16:16" x14ac:dyDescent="0.3">
      <c r="P457188" s="83"/>
    </row>
    <row r="457189" spans="16:16" x14ac:dyDescent="0.3">
      <c r="P457189" s="83"/>
    </row>
    <row r="457190" spans="16:16" x14ac:dyDescent="0.3">
      <c r="P457190" s="83"/>
    </row>
    <row r="457191" spans="16:16" x14ac:dyDescent="0.3">
      <c r="P457191" s="83"/>
    </row>
    <row r="457192" spans="16:16" x14ac:dyDescent="0.3">
      <c r="P457192" s="83"/>
    </row>
    <row r="457193" spans="16:16" x14ac:dyDescent="0.3">
      <c r="P457193" s="83"/>
    </row>
    <row r="457194" spans="16:16" x14ac:dyDescent="0.3">
      <c r="P457194" s="83"/>
    </row>
    <row r="457195" spans="16:16" x14ac:dyDescent="0.3">
      <c r="P457195" s="83"/>
    </row>
    <row r="457196" spans="16:16" x14ac:dyDescent="0.3">
      <c r="P457196" s="83"/>
    </row>
    <row r="457197" spans="16:16" x14ac:dyDescent="0.3">
      <c r="P457197" s="83"/>
    </row>
    <row r="457198" spans="16:16" x14ac:dyDescent="0.3">
      <c r="P457198" s="83"/>
    </row>
    <row r="457199" spans="16:16" x14ac:dyDescent="0.3">
      <c r="P457199" s="83"/>
    </row>
    <row r="457200" spans="16:16" x14ac:dyDescent="0.3">
      <c r="P457200" s="83"/>
    </row>
    <row r="457201" spans="16:16" x14ac:dyDescent="0.3">
      <c r="P457201" s="83"/>
    </row>
    <row r="457202" spans="16:16" x14ac:dyDescent="0.3">
      <c r="P457202" s="83"/>
    </row>
    <row r="457203" spans="16:16" x14ac:dyDescent="0.3">
      <c r="P457203" s="83"/>
    </row>
    <row r="457204" spans="16:16" x14ac:dyDescent="0.3">
      <c r="P457204" s="83"/>
    </row>
    <row r="457205" spans="16:16" x14ac:dyDescent="0.3">
      <c r="P457205" s="83"/>
    </row>
    <row r="457206" spans="16:16" x14ac:dyDescent="0.3">
      <c r="P457206" s="83"/>
    </row>
    <row r="457207" spans="16:16" x14ac:dyDescent="0.3">
      <c r="P457207" s="83"/>
    </row>
    <row r="457208" spans="16:16" x14ac:dyDescent="0.3">
      <c r="P457208" s="83"/>
    </row>
    <row r="457209" spans="16:16" x14ac:dyDescent="0.3">
      <c r="P457209" s="83"/>
    </row>
    <row r="457210" spans="16:16" x14ac:dyDescent="0.3">
      <c r="P457210" s="83"/>
    </row>
    <row r="457211" spans="16:16" x14ac:dyDescent="0.3">
      <c r="P457211" s="83"/>
    </row>
    <row r="457212" spans="16:16" x14ac:dyDescent="0.3">
      <c r="P457212" s="83"/>
    </row>
    <row r="457213" spans="16:16" x14ac:dyDescent="0.3">
      <c r="P457213" s="83"/>
    </row>
    <row r="457214" spans="16:16" x14ac:dyDescent="0.3">
      <c r="P457214" s="83"/>
    </row>
    <row r="457215" spans="16:16" x14ac:dyDescent="0.3">
      <c r="P457215" s="83"/>
    </row>
    <row r="457216" spans="16:16" x14ac:dyDescent="0.3">
      <c r="P457216" s="83"/>
    </row>
    <row r="457217" spans="16:16" x14ac:dyDescent="0.3">
      <c r="P457217" s="83"/>
    </row>
    <row r="457218" spans="16:16" x14ac:dyDescent="0.3">
      <c r="P457218" s="83"/>
    </row>
    <row r="457219" spans="16:16" x14ac:dyDescent="0.3">
      <c r="P457219" s="83"/>
    </row>
    <row r="457220" spans="16:16" x14ac:dyDescent="0.3">
      <c r="P457220" s="83"/>
    </row>
    <row r="457221" spans="16:16" x14ac:dyDescent="0.3">
      <c r="P457221" s="83"/>
    </row>
    <row r="457222" spans="16:16" x14ac:dyDescent="0.3">
      <c r="P457222" s="83"/>
    </row>
    <row r="457223" spans="16:16" x14ac:dyDescent="0.3">
      <c r="P457223" s="83"/>
    </row>
    <row r="457224" spans="16:16" x14ac:dyDescent="0.3">
      <c r="P457224" s="83"/>
    </row>
    <row r="457225" spans="16:16" x14ac:dyDescent="0.3">
      <c r="P457225" s="83"/>
    </row>
    <row r="457226" spans="16:16" x14ac:dyDescent="0.3">
      <c r="P457226" s="83"/>
    </row>
    <row r="457227" spans="16:16" x14ac:dyDescent="0.3">
      <c r="P457227" s="83"/>
    </row>
    <row r="457228" spans="16:16" x14ac:dyDescent="0.3">
      <c r="P457228" s="83"/>
    </row>
    <row r="457229" spans="16:16" x14ac:dyDescent="0.3">
      <c r="P457229" s="83"/>
    </row>
    <row r="457230" spans="16:16" x14ac:dyDescent="0.3">
      <c r="P457230" s="83"/>
    </row>
    <row r="457231" spans="16:16" x14ac:dyDescent="0.3">
      <c r="P457231" s="83"/>
    </row>
    <row r="457232" spans="16:16" x14ac:dyDescent="0.3">
      <c r="P457232" s="83"/>
    </row>
    <row r="457233" spans="16:16" x14ac:dyDescent="0.3">
      <c r="P457233" s="83"/>
    </row>
    <row r="457234" spans="16:16" x14ac:dyDescent="0.3">
      <c r="P457234" s="83"/>
    </row>
    <row r="457235" spans="16:16" x14ac:dyDescent="0.3">
      <c r="P457235" s="83"/>
    </row>
    <row r="457236" spans="16:16" x14ac:dyDescent="0.3">
      <c r="P457236" s="83"/>
    </row>
    <row r="457237" spans="16:16" x14ac:dyDescent="0.3">
      <c r="P457237" s="83"/>
    </row>
    <row r="457238" spans="16:16" x14ac:dyDescent="0.3">
      <c r="P457238" s="83"/>
    </row>
    <row r="457239" spans="16:16" x14ac:dyDescent="0.3">
      <c r="P457239" s="83"/>
    </row>
    <row r="457240" spans="16:16" x14ac:dyDescent="0.3">
      <c r="P457240" s="83"/>
    </row>
    <row r="457241" spans="16:16" x14ac:dyDescent="0.3">
      <c r="P457241" s="83"/>
    </row>
    <row r="457242" spans="16:16" x14ac:dyDescent="0.3">
      <c r="P457242" s="83"/>
    </row>
    <row r="457243" spans="16:16" x14ac:dyDescent="0.3">
      <c r="P457243" s="83"/>
    </row>
    <row r="457244" spans="16:16" x14ac:dyDescent="0.3">
      <c r="P457244" s="83"/>
    </row>
    <row r="457245" spans="16:16" x14ac:dyDescent="0.3">
      <c r="P457245" s="83"/>
    </row>
    <row r="457246" spans="16:16" x14ac:dyDescent="0.3">
      <c r="P457246" s="83"/>
    </row>
    <row r="457247" spans="16:16" x14ac:dyDescent="0.3">
      <c r="P457247" s="83"/>
    </row>
    <row r="457248" spans="16:16" x14ac:dyDescent="0.3">
      <c r="P457248" s="83"/>
    </row>
    <row r="457249" spans="16:16" x14ac:dyDescent="0.3">
      <c r="P457249" s="83"/>
    </row>
    <row r="457250" spans="16:16" x14ac:dyDescent="0.3">
      <c r="P457250" s="83"/>
    </row>
    <row r="457251" spans="16:16" x14ac:dyDescent="0.3">
      <c r="P457251" s="83"/>
    </row>
    <row r="457252" spans="16:16" x14ac:dyDescent="0.3">
      <c r="P457252" s="83"/>
    </row>
    <row r="457253" spans="16:16" x14ac:dyDescent="0.3">
      <c r="P457253" s="83"/>
    </row>
    <row r="457254" spans="16:16" x14ac:dyDescent="0.3">
      <c r="P457254" s="83"/>
    </row>
    <row r="457255" spans="16:16" x14ac:dyDescent="0.3">
      <c r="P457255" s="83"/>
    </row>
    <row r="457256" spans="16:16" x14ac:dyDescent="0.3">
      <c r="P457256" s="83"/>
    </row>
    <row r="457257" spans="16:16" x14ac:dyDescent="0.3">
      <c r="P457257" s="83"/>
    </row>
    <row r="457258" spans="16:16" x14ac:dyDescent="0.3">
      <c r="P457258" s="83"/>
    </row>
    <row r="457259" spans="16:16" x14ac:dyDescent="0.3">
      <c r="P457259" s="83"/>
    </row>
    <row r="457260" spans="16:16" x14ac:dyDescent="0.3">
      <c r="P457260" s="83"/>
    </row>
    <row r="457261" spans="16:16" x14ac:dyDescent="0.3">
      <c r="P457261" s="83"/>
    </row>
    <row r="457262" spans="16:16" x14ac:dyDescent="0.3">
      <c r="P457262" s="83"/>
    </row>
    <row r="457263" spans="16:16" x14ac:dyDescent="0.3">
      <c r="P457263" s="83"/>
    </row>
    <row r="457264" spans="16:16" x14ac:dyDescent="0.3">
      <c r="P457264" s="83"/>
    </row>
    <row r="457265" spans="16:16" x14ac:dyDescent="0.3">
      <c r="P457265" s="83"/>
    </row>
    <row r="457266" spans="16:16" x14ac:dyDescent="0.3">
      <c r="P457266" s="83"/>
    </row>
    <row r="457267" spans="16:16" x14ac:dyDescent="0.3">
      <c r="P457267" s="83"/>
    </row>
    <row r="457268" spans="16:16" x14ac:dyDescent="0.3">
      <c r="P457268" s="83"/>
    </row>
    <row r="457269" spans="16:16" x14ac:dyDescent="0.3">
      <c r="P457269" s="83"/>
    </row>
    <row r="457270" spans="16:16" x14ac:dyDescent="0.3">
      <c r="P457270" s="83"/>
    </row>
    <row r="457271" spans="16:16" x14ac:dyDescent="0.3">
      <c r="P457271" s="83"/>
    </row>
    <row r="457272" spans="16:16" x14ac:dyDescent="0.3">
      <c r="P457272" s="83"/>
    </row>
    <row r="457273" spans="16:16" x14ac:dyDescent="0.3">
      <c r="P457273" s="83"/>
    </row>
    <row r="457274" spans="16:16" x14ac:dyDescent="0.3">
      <c r="P457274" s="83"/>
    </row>
    <row r="457275" spans="16:16" x14ac:dyDescent="0.3">
      <c r="P457275" s="83"/>
    </row>
    <row r="457276" spans="16:16" x14ac:dyDescent="0.3">
      <c r="P457276" s="83"/>
    </row>
    <row r="457277" spans="16:16" x14ac:dyDescent="0.3">
      <c r="P457277" s="83"/>
    </row>
    <row r="457278" spans="16:16" x14ac:dyDescent="0.3">
      <c r="P457278" s="83"/>
    </row>
    <row r="457279" spans="16:16" x14ac:dyDescent="0.3">
      <c r="P457279" s="83"/>
    </row>
    <row r="457280" spans="16:16" x14ac:dyDescent="0.3">
      <c r="P457280" s="83"/>
    </row>
    <row r="457281" spans="16:16" x14ac:dyDescent="0.3">
      <c r="P457281" s="83"/>
    </row>
    <row r="457282" spans="16:16" x14ac:dyDescent="0.3">
      <c r="P457282" s="83"/>
    </row>
    <row r="457283" spans="16:16" x14ac:dyDescent="0.3">
      <c r="P457283" s="83"/>
    </row>
    <row r="457284" spans="16:16" x14ac:dyDescent="0.3">
      <c r="P457284" s="83"/>
    </row>
    <row r="457285" spans="16:16" x14ac:dyDescent="0.3">
      <c r="P457285" s="83"/>
    </row>
    <row r="457286" spans="16:16" x14ac:dyDescent="0.3">
      <c r="P457286" s="83"/>
    </row>
    <row r="457287" spans="16:16" x14ac:dyDescent="0.3">
      <c r="P457287" s="83"/>
    </row>
    <row r="457288" spans="16:16" x14ac:dyDescent="0.3">
      <c r="P457288" s="83"/>
    </row>
    <row r="457289" spans="16:16" x14ac:dyDescent="0.3">
      <c r="P457289" s="83"/>
    </row>
    <row r="457290" spans="16:16" x14ac:dyDescent="0.3">
      <c r="P457290" s="83"/>
    </row>
    <row r="457291" spans="16:16" x14ac:dyDescent="0.3">
      <c r="P457291" s="83"/>
    </row>
    <row r="457292" spans="16:16" x14ac:dyDescent="0.3">
      <c r="P457292" s="83"/>
    </row>
    <row r="457293" spans="16:16" x14ac:dyDescent="0.3">
      <c r="P457293" s="83"/>
    </row>
    <row r="457294" spans="16:16" x14ac:dyDescent="0.3">
      <c r="P457294" s="83"/>
    </row>
    <row r="457295" spans="16:16" x14ac:dyDescent="0.3">
      <c r="P457295" s="83"/>
    </row>
    <row r="457296" spans="16:16" x14ac:dyDescent="0.3">
      <c r="P457296" s="83"/>
    </row>
    <row r="457297" spans="16:16" x14ac:dyDescent="0.3">
      <c r="P457297" s="83"/>
    </row>
    <row r="457298" spans="16:16" x14ac:dyDescent="0.3">
      <c r="P457298" s="83"/>
    </row>
    <row r="457299" spans="16:16" x14ac:dyDescent="0.3">
      <c r="P457299" s="83"/>
    </row>
    <row r="457300" spans="16:16" x14ac:dyDescent="0.3">
      <c r="P457300" s="83"/>
    </row>
    <row r="457301" spans="16:16" x14ac:dyDescent="0.3">
      <c r="P457301" s="83"/>
    </row>
    <row r="457302" spans="16:16" x14ac:dyDescent="0.3">
      <c r="P457302" s="83"/>
    </row>
    <row r="457303" spans="16:16" x14ac:dyDescent="0.3">
      <c r="P457303" s="83"/>
    </row>
    <row r="457304" spans="16:16" x14ac:dyDescent="0.3">
      <c r="P457304" s="83"/>
    </row>
    <row r="457305" spans="16:16" x14ac:dyDescent="0.3">
      <c r="P457305" s="83"/>
    </row>
    <row r="457306" spans="16:16" x14ac:dyDescent="0.3">
      <c r="P457306" s="83"/>
    </row>
    <row r="457307" spans="16:16" x14ac:dyDescent="0.3">
      <c r="P457307" s="83"/>
    </row>
    <row r="457308" spans="16:16" x14ac:dyDescent="0.3">
      <c r="P457308" s="83"/>
    </row>
    <row r="457309" spans="16:16" x14ac:dyDescent="0.3">
      <c r="P457309" s="83"/>
    </row>
    <row r="457310" spans="16:16" x14ac:dyDescent="0.3">
      <c r="P457310" s="83"/>
    </row>
    <row r="457311" spans="16:16" x14ac:dyDescent="0.3">
      <c r="P457311" s="83"/>
    </row>
    <row r="457312" spans="16:16" x14ac:dyDescent="0.3">
      <c r="P457312" s="83"/>
    </row>
    <row r="457313" spans="16:16" x14ac:dyDescent="0.3">
      <c r="P457313" s="83"/>
    </row>
    <row r="457314" spans="16:16" x14ac:dyDescent="0.3">
      <c r="P457314" s="83"/>
    </row>
    <row r="457315" spans="16:16" x14ac:dyDescent="0.3">
      <c r="P457315" s="83"/>
    </row>
    <row r="457316" spans="16:16" x14ac:dyDescent="0.3">
      <c r="P457316" s="83"/>
    </row>
    <row r="457317" spans="16:16" x14ac:dyDescent="0.3">
      <c r="P457317" s="83"/>
    </row>
    <row r="457318" spans="16:16" x14ac:dyDescent="0.3">
      <c r="P457318" s="83"/>
    </row>
    <row r="457319" spans="16:16" x14ac:dyDescent="0.3">
      <c r="P457319" s="83"/>
    </row>
    <row r="457320" spans="16:16" x14ac:dyDescent="0.3">
      <c r="P457320" s="83"/>
    </row>
    <row r="457321" spans="16:16" x14ac:dyDescent="0.3">
      <c r="P457321" s="83"/>
    </row>
    <row r="457322" spans="16:16" x14ac:dyDescent="0.3">
      <c r="P457322" s="83"/>
    </row>
    <row r="457323" spans="16:16" x14ac:dyDescent="0.3">
      <c r="P457323" s="83"/>
    </row>
    <row r="457324" spans="16:16" x14ac:dyDescent="0.3">
      <c r="P457324" s="83"/>
    </row>
    <row r="457325" spans="16:16" x14ac:dyDescent="0.3">
      <c r="P457325" s="83"/>
    </row>
    <row r="457326" spans="16:16" x14ac:dyDescent="0.3">
      <c r="P457326" s="83"/>
    </row>
    <row r="457327" spans="16:16" x14ac:dyDescent="0.3">
      <c r="P457327" s="83"/>
    </row>
    <row r="457328" spans="16:16" x14ac:dyDescent="0.3">
      <c r="P457328" s="83"/>
    </row>
    <row r="457329" spans="16:16" x14ac:dyDescent="0.3">
      <c r="P457329" s="83"/>
    </row>
    <row r="457330" spans="16:16" x14ac:dyDescent="0.3">
      <c r="P457330" s="83"/>
    </row>
    <row r="457331" spans="16:16" x14ac:dyDescent="0.3">
      <c r="P457331" s="83"/>
    </row>
    <row r="457332" spans="16:16" x14ac:dyDescent="0.3">
      <c r="P457332" s="83"/>
    </row>
    <row r="457333" spans="16:16" x14ac:dyDescent="0.3">
      <c r="P457333" s="83"/>
    </row>
    <row r="457334" spans="16:16" x14ac:dyDescent="0.3">
      <c r="P457334" s="83"/>
    </row>
    <row r="457335" spans="16:16" x14ac:dyDescent="0.3">
      <c r="P457335" s="83"/>
    </row>
    <row r="457336" spans="16:16" x14ac:dyDescent="0.3">
      <c r="P457336" s="83"/>
    </row>
    <row r="457337" spans="16:16" x14ac:dyDescent="0.3">
      <c r="P457337" s="83"/>
    </row>
    <row r="457338" spans="16:16" x14ac:dyDescent="0.3">
      <c r="P457338" s="83"/>
    </row>
    <row r="457339" spans="16:16" x14ac:dyDescent="0.3">
      <c r="P457339" s="83"/>
    </row>
    <row r="457340" spans="16:16" x14ac:dyDescent="0.3">
      <c r="P457340" s="83"/>
    </row>
    <row r="457341" spans="16:16" x14ac:dyDescent="0.3">
      <c r="P457341" s="83"/>
    </row>
    <row r="457342" spans="16:16" x14ac:dyDescent="0.3">
      <c r="P457342" s="83"/>
    </row>
    <row r="457343" spans="16:16" x14ac:dyDescent="0.3">
      <c r="P457343" s="83"/>
    </row>
    <row r="457344" spans="16:16" x14ac:dyDescent="0.3">
      <c r="P457344" s="83"/>
    </row>
    <row r="457345" spans="16:16" x14ac:dyDescent="0.3">
      <c r="P457345" s="83"/>
    </row>
    <row r="457346" spans="16:16" x14ac:dyDescent="0.3">
      <c r="P457346" s="83"/>
    </row>
    <row r="457347" spans="16:16" x14ac:dyDescent="0.3">
      <c r="P457347" s="83"/>
    </row>
    <row r="457348" spans="16:16" x14ac:dyDescent="0.3">
      <c r="P457348" s="83"/>
    </row>
    <row r="457349" spans="16:16" x14ac:dyDescent="0.3">
      <c r="P457349" s="83"/>
    </row>
    <row r="457350" spans="16:16" x14ac:dyDescent="0.3">
      <c r="P457350" s="83"/>
    </row>
    <row r="457351" spans="16:16" x14ac:dyDescent="0.3">
      <c r="P457351" s="83"/>
    </row>
    <row r="457352" spans="16:16" x14ac:dyDescent="0.3">
      <c r="P457352" s="83"/>
    </row>
    <row r="457353" spans="16:16" x14ac:dyDescent="0.3">
      <c r="P457353" s="83"/>
    </row>
    <row r="457354" spans="16:16" x14ac:dyDescent="0.3">
      <c r="P457354" s="83"/>
    </row>
    <row r="457355" spans="16:16" x14ac:dyDescent="0.3">
      <c r="P457355" s="83"/>
    </row>
    <row r="457356" spans="16:16" x14ac:dyDescent="0.3">
      <c r="P457356" s="83"/>
    </row>
    <row r="457357" spans="16:16" x14ac:dyDescent="0.3">
      <c r="P457357" s="83"/>
    </row>
    <row r="457358" spans="16:16" x14ac:dyDescent="0.3">
      <c r="P457358" s="83"/>
    </row>
    <row r="457359" spans="16:16" x14ac:dyDescent="0.3">
      <c r="P457359" s="83"/>
    </row>
    <row r="457360" spans="16:16" x14ac:dyDescent="0.3">
      <c r="P457360" s="83"/>
    </row>
    <row r="457361" spans="16:16" x14ac:dyDescent="0.3">
      <c r="P457361" s="83"/>
    </row>
    <row r="457362" spans="16:16" x14ac:dyDescent="0.3">
      <c r="P457362" s="83"/>
    </row>
    <row r="457363" spans="16:16" x14ac:dyDescent="0.3">
      <c r="P457363" s="83"/>
    </row>
    <row r="457364" spans="16:16" x14ac:dyDescent="0.3">
      <c r="P457364" s="83"/>
    </row>
    <row r="457365" spans="16:16" x14ac:dyDescent="0.3">
      <c r="P457365" s="83"/>
    </row>
    <row r="457366" spans="16:16" x14ac:dyDescent="0.3">
      <c r="P457366" s="83"/>
    </row>
    <row r="457367" spans="16:16" x14ac:dyDescent="0.3">
      <c r="P457367" s="83"/>
    </row>
    <row r="457368" spans="16:16" x14ac:dyDescent="0.3">
      <c r="P457368" s="83"/>
    </row>
    <row r="457369" spans="16:16" x14ac:dyDescent="0.3">
      <c r="P457369" s="83"/>
    </row>
    <row r="457370" spans="16:16" x14ac:dyDescent="0.3">
      <c r="P457370" s="83"/>
    </row>
    <row r="457371" spans="16:16" x14ac:dyDescent="0.3">
      <c r="P457371" s="83"/>
    </row>
    <row r="457372" spans="16:16" x14ac:dyDescent="0.3">
      <c r="P457372" s="83"/>
    </row>
    <row r="457373" spans="16:16" x14ac:dyDescent="0.3">
      <c r="P457373" s="83"/>
    </row>
    <row r="457374" spans="16:16" x14ac:dyDescent="0.3">
      <c r="P457374" s="83"/>
    </row>
    <row r="457375" spans="16:16" x14ac:dyDescent="0.3">
      <c r="P457375" s="83"/>
    </row>
    <row r="457376" spans="16:16" x14ac:dyDescent="0.3">
      <c r="P457376" s="83"/>
    </row>
    <row r="457377" spans="16:16" x14ac:dyDescent="0.3">
      <c r="P457377" s="83"/>
    </row>
    <row r="457378" spans="16:16" x14ac:dyDescent="0.3">
      <c r="P457378" s="83"/>
    </row>
    <row r="457379" spans="16:16" x14ac:dyDescent="0.3">
      <c r="P457379" s="83"/>
    </row>
    <row r="457380" spans="16:16" x14ac:dyDescent="0.3">
      <c r="P457380" s="83"/>
    </row>
    <row r="457381" spans="16:16" x14ac:dyDescent="0.3">
      <c r="P457381" s="83"/>
    </row>
    <row r="457382" spans="16:16" x14ac:dyDescent="0.3">
      <c r="P457382" s="83"/>
    </row>
    <row r="457383" spans="16:16" x14ac:dyDescent="0.3">
      <c r="P457383" s="83"/>
    </row>
    <row r="457384" spans="16:16" x14ac:dyDescent="0.3">
      <c r="P457384" s="83"/>
    </row>
    <row r="457385" spans="16:16" x14ac:dyDescent="0.3">
      <c r="P457385" s="83"/>
    </row>
    <row r="457386" spans="16:16" x14ac:dyDescent="0.3">
      <c r="P457386" s="83"/>
    </row>
    <row r="457387" spans="16:16" x14ac:dyDescent="0.3">
      <c r="P457387" s="83"/>
    </row>
    <row r="457388" spans="16:16" x14ac:dyDescent="0.3">
      <c r="P457388" s="83"/>
    </row>
    <row r="457389" spans="16:16" x14ac:dyDescent="0.3">
      <c r="P457389" s="83"/>
    </row>
    <row r="457390" spans="16:16" x14ac:dyDescent="0.3">
      <c r="P457390" s="83"/>
    </row>
    <row r="457391" spans="16:16" x14ac:dyDescent="0.3">
      <c r="P457391" s="83"/>
    </row>
    <row r="457392" spans="16:16" x14ac:dyDescent="0.3">
      <c r="P457392" s="83"/>
    </row>
    <row r="457393" spans="16:16" x14ac:dyDescent="0.3">
      <c r="P457393" s="83"/>
    </row>
    <row r="457394" spans="16:16" x14ac:dyDescent="0.3">
      <c r="P457394" s="83"/>
    </row>
    <row r="457395" spans="16:16" x14ac:dyDescent="0.3">
      <c r="P457395" s="83"/>
    </row>
    <row r="457396" spans="16:16" x14ac:dyDescent="0.3">
      <c r="P457396" s="83"/>
    </row>
    <row r="457397" spans="16:16" x14ac:dyDescent="0.3">
      <c r="P457397" s="83"/>
    </row>
    <row r="457398" spans="16:16" x14ac:dyDescent="0.3">
      <c r="P457398" s="83"/>
    </row>
    <row r="457399" spans="16:16" x14ac:dyDescent="0.3">
      <c r="P457399" s="83"/>
    </row>
    <row r="457400" spans="16:16" x14ac:dyDescent="0.3">
      <c r="P457400" s="83"/>
    </row>
    <row r="457401" spans="16:16" x14ac:dyDescent="0.3">
      <c r="P457401" s="83"/>
    </row>
    <row r="457402" spans="16:16" x14ac:dyDescent="0.3">
      <c r="P457402" s="83"/>
    </row>
    <row r="457403" spans="16:16" x14ac:dyDescent="0.3">
      <c r="P457403" s="83"/>
    </row>
    <row r="457404" spans="16:16" x14ac:dyDescent="0.3">
      <c r="P457404" s="83"/>
    </row>
    <row r="457405" spans="16:16" x14ac:dyDescent="0.3">
      <c r="P457405" s="83"/>
    </row>
    <row r="457406" spans="16:16" x14ac:dyDescent="0.3">
      <c r="P457406" s="83"/>
    </row>
    <row r="457407" spans="16:16" x14ac:dyDescent="0.3">
      <c r="P457407" s="83"/>
    </row>
    <row r="457408" spans="16:16" x14ac:dyDescent="0.3">
      <c r="P457408" s="83"/>
    </row>
    <row r="457409" spans="16:16" x14ac:dyDescent="0.3">
      <c r="P457409" s="83"/>
    </row>
    <row r="457410" spans="16:16" x14ac:dyDescent="0.3">
      <c r="P457410" s="83"/>
    </row>
    <row r="457411" spans="16:16" x14ac:dyDescent="0.3">
      <c r="P457411" s="83"/>
    </row>
    <row r="457412" spans="16:16" x14ac:dyDescent="0.3">
      <c r="P457412" s="83"/>
    </row>
    <row r="457413" spans="16:16" x14ac:dyDescent="0.3">
      <c r="P457413" s="83"/>
    </row>
    <row r="457414" spans="16:16" x14ac:dyDescent="0.3">
      <c r="P457414" s="83"/>
    </row>
    <row r="457415" spans="16:16" x14ac:dyDescent="0.3">
      <c r="P457415" s="83"/>
    </row>
    <row r="457416" spans="16:16" x14ac:dyDescent="0.3">
      <c r="P457416" s="83"/>
    </row>
    <row r="457417" spans="16:16" x14ac:dyDescent="0.3">
      <c r="P457417" s="83"/>
    </row>
    <row r="457418" spans="16:16" x14ac:dyDescent="0.3">
      <c r="P457418" s="83"/>
    </row>
    <row r="457419" spans="16:16" x14ac:dyDescent="0.3">
      <c r="P457419" s="83"/>
    </row>
    <row r="457420" spans="16:16" x14ac:dyDescent="0.3">
      <c r="P457420" s="83"/>
    </row>
    <row r="457421" spans="16:16" x14ac:dyDescent="0.3">
      <c r="P457421" s="83"/>
    </row>
    <row r="457422" spans="16:16" x14ac:dyDescent="0.3">
      <c r="P457422" s="83"/>
    </row>
    <row r="457423" spans="16:16" x14ac:dyDescent="0.3">
      <c r="P457423" s="83"/>
    </row>
    <row r="457424" spans="16:16" x14ac:dyDescent="0.3">
      <c r="P457424" s="83"/>
    </row>
    <row r="457425" spans="16:16" x14ac:dyDescent="0.3">
      <c r="P457425" s="83"/>
    </row>
    <row r="457426" spans="16:16" x14ac:dyDescent="0.3">
      <c r="P457426" s="83"/>
    </row>
    <row r="457427" spans="16:16" x14ac:dyDescent="0.3">
      <c r="P457427" s="83"/>
    </row>
    <row r="457428" spans="16:16" x14ac:dyDescent="0.3">
      <c r="P457428" s="83"/>
    </row>
    <row r="457429" spans="16:16" x14ac:dyDescent="0.3">
      <c r="P457429" s="83"/>
    </row>
    <row r="457430" spans="16:16" x14ac:dyDescent="0.3">
      <c r="P457430" s="83"/>
    </row>
    <row r="457431" spans="16:16" x14ac:dyDescent="0.3">
      <c r="P457431" s="83"/>
    </row>
    <row r="457432" spans="16:16" x14ac:dyDescent="0.3">
      <c r="P457432" s="83"/>
    </row>
    <row r="457433" spans="16:16" x14ac:dyDescent="0.3">
      <c r="P457433" s="83"/>
    </row>
    <row r="457434" spans="16:16" x14ac:dyDescent="0.3">
      <c r="P457434" s="83"/>
    </row>
    <row r="457435" spans="16:16" x14ac:dyDescent="0.3">
      <c r="P457435" s="83"/>
    </row>
    <row r="457436" spans="16:16" x14ac:dyDescent="0.3">
      <c r="P457436" s="83"/>
    </row>
    <row r="457437" spans="16:16" x14ac:dyDescent="0.3">
      <c r="P457437" s="83"/>
    </row>
    <row r="457438" spans="16:16" x14ac:dyDescent="0.3">
      <c r="P457438" s="83"/>
    </row>
    <row r="457439" spans="16:16" x14ac:dyDescent="0.3">
      <c r="P457439" s="83"/>
    </row>
    <row r="457440" spans="16:16" x14ac:dyDescent="0.3">
      <c r="P457440" s="83"/>
    </row>
    <row r="457441" spans="16:16" x14ac:dyDescent="0.3">
      <c r="P457441" s="83"/>
    </row>
    <row r="457442" spans="16:16" x14ac:dyDescent="0.3">
      <c r="P457442" s="83"/>
    </row>
    <row r="457443" spans="16:16" x14ac:dyDescent="0.3">
      <c r="P457443" s="83"/>
    </row>
    <row r="457444" spans="16:16" x14ac:dyDescent="0.3">
      <c r="P457444" s="83"/>
    </row>
    <row r="457445" spans="16:16" x14ac:dyDescent="0.3">
      <c r="P457445" s="83"/>
    </row>
    <row r="457446" spans="16:16" x14ac:dyDescent="0.3">
      <c r="P457446" s="83"/>
    </row>
    <row r="457447" spans="16:16" x14ac:dyDescent="0.3">
      <c r="P457447" s="83"/>
    </row>
    <row r="457448" spans="16:16" x14ac:dyDescent="0.3">
      <c r="P457448" s="83"/>
    </row>
    <row r="457449" spans="16:16" x14ac:dyDescent="0.3">
      <c r="P457449" s="83"/>
    </row>
    <row r="457450" spans="16:16" x14ac:dyDescent="0.3">
      <c r="P457450" s="83"/>
    </row>
    <row r="457451" spans="16:16" x14ac:dyDescent="0.3">
      <c r="P457451" s="83"/>
    </row>
    <row r="457452" spans="16:16" x14ac:dyDescent="0.3">
      <c r="P457452" s="83"/>
    </row>
    <row r="457453" spans="16:16" x14ac:dyDescent="0.3">
      <c r="P457453" s="83"/>
    </row>
    <row r="457454" spans="16:16" x14ac:dyDescent="0.3">
      <c r="P457454" s="83"/>
    </row>
    <row r="457455" spans="16:16" x14ac:dyDescent="0.3">
      <c r="P457455" s="83"/>
    </row>
    <row r="457456" spans="16:16" x14ac:dyDescent="0.3">
      <c r="P457456" s="83"/>
    </row>
    <row r="457457" spans="16:16" x14ac:dyDescent="0.3">
      <c r="P457457" s="83"/>
    </row>
    <row r="457458" spans="16:16" x14ac:dyDescent="0.3">
      <c r="P457458" s="83"/>
    </row>
    <row r="457459" spans="16:16" x14ac:dyDescent="0.3">
      <c r="P457459" s="83"/>
    </row>
    <row r="457460" spans="16:16" x14ac:dyDescent="0.3">
      <c r="P457460" s="83"/>
    </row>
    <row r="457461" spans="16:16" x14ac:dyDescent="0.3">
      <c r="P457461" s="83"/>
    </row>
    <row r="457462" spans="16:16" x14ac:dyDescent="0.3">
      <c r="P457462" s="83"/>
    </row>
    <row r="457463" spans="16:16" x14ac:dyDescent="0.3">
      <c r="P457463" s="83"/>
    </row>
    <row r="457464" spans="16:16" x14ac:dyDescent="0.3">
      <c r="P457464" s="83"/>
    </row>
    <row r="457465" spans="16:16" x14ac:dyDescent="0.3">
      <c r="P457465" s="83"/>
    </row>
    <row r="457466" spans="16:16" x14ac:dyDescent="0.3">
      <c r="P457466" s="83"/>
    </row>
    <row r="457467" spans="16:16" x14ac:dyDescent="0.3">
      <c r="P457467" s="83"/>
    </row>
    <row r="457468" spans="16:16" x14ac:dyDescent="0.3">
      <c r="P457468" s="83"/>
    </row>
    <row r="457469" spans="16:16" x14ac:dyDescent="0.3">
      <c r="P457469" s="83"/>
    </row>
    <row r="457470" spans="16:16" x14ac:dyDescent="0.3">
      <c r="P457470" s="83"/>
    </row>
    <row r="457471" spans="16:16" x14ac:dyDescent="0.3">
      <c r="P457471" s="83"/>
    </row>
    <row r="457472" spans="16:16" x14ac:dyDescent="0.3">
      <c r="P457472" s="83"/>
    </row>
    <row r="457473" spans="16:16" x14ac:dyDescent="0.3">
      <c r="P457473" s="83"/>
    </row>
    <row r="457474" spans="16:16" x14ac:dyDescent="0.3">
      <c r="P457474" s="83"/>
    </row>
    <row r="457475" spans="16:16" x14ac:dyDescent="0.3">
      <c r="P457475" s="83"/>
    </row>
    <row r="457476" spans="16:16" x14ac:dyDescent="0.3">
      <c r="P457476" s="83"/>
    </row>
    <row r="457477" spans="16:16" x14ac:dyDescent="0.3">
      <c r="P457477" s="83"/>
    </row>
    <row r="457478" spans="16:16" x14ac:dyDescent="0.3">
      <c r="P457478" s="83"/>
    </row>
    <row r="457479" spans="16:16" x14ac:dyDescent="0.3">
      <c r="P457479" s="83"/>
    </row>
    <row r="457480" spans="16:16" x14ac:dyDescent="0.3">
      <c r="P457480" s="83"/>
    </row>
    <row r="457481" spans="16:16" x14ac:dyDescent="0.3">
      <c r="P457481" s="83"/>
    </row>
    <row r="457482" spans="16:16" x14ac:dyDescent="0.3">
      <c r="P457482" s="83"/>
    </row>
    <row r="457483" spans="16:16" x14ac:dyDescent="0.3">
      <c r="P457483" s="83"/>
    </row>
    <row r="457484" spans="16:16" x14ac:dyDescent="0.3">
      <c r="P457484" s="83"/>
    </row>
    <row r="457485" spans="16:16" x14ac:dyDescent="0.3">
      <c r="P457485" s="83"/>
    </row>
    <row r="457486" spans="16:16" x14ac:dyDescent="0.3">
      <c r="P457486" s="83"/>
    </row>
    <row r="457487" spans="16:16" x14ac:dyDescent="0.3">
      <c r="P457487" s="83"/>
    </row>
    <row r="457488" spans="16:16" x14ac:dyDescent="0.3">
      <c r="P457488" s="83"/>
    </row>
    <row r="457489" spans="16:16" x14ac:dyDescent="0.3">
      <c r="P457489" s="83"/>
    </row>
    <row r="457490" spans="16:16" x14ac:dyDescent="0.3">
      <c r="P457490" s="83"/>
    </row>
    <row r="457491" spans="16:16" x14ac:dyDescent="0.3">
      <c r="P457491" s="83"/>
    </row>
    <row r="457492" spans="16:16" x14ac:dyDescent="0.3">
      <c r="P457492" s="83"/>
    </row>
    <row r="457493" spans="16:16" x14ac:dyDescent="0.3">
      <c r="P457493" s="83"/>
    </row>
    <row r="457494" spans="16:16" x14ac:dyDescent="0.3">
      <c r="P457494" s="83"/>
    </row>
    <row r="457495" spans="16:16" x14ac:dyDescent="0.3">
      <c r="P457495" s="83"/>
    </row>
    <row r="457496" spans="16:16" x14ac:dyDescent="0.3">
      <c r="P457496" s="83"/>
    </row>
    <row r="457497" spans="16:16" x14ac:dyDescent="0.3">
      <c r="P457497" s="83"/>
    </row>
    <row r="457498" spans="16:16" x14ac:dyDescent="0.3">
      <c r="P457498" s="83"/>
    </row>
    <row r="457499" spans="16:16" x14ac:dyDescent="0.3">
      <c r="P457499" s="83"/>
    </row>
    <row r="457500" spans="16:16" x14ac:dyDescent="0.3">
      <c r="P457500" s="83"/>
    </row>
    <row r="457501" spans="16:16" x14ac:dyDescent="0.3">
      <c r="P457501" s="83"/>
    </row>
    <row r="457502" spans="16:16" x14ac:dyDescent="0.3">
      <c r="P457502" s="83"/>
    </row>
    <row r="457503" spans="16:16" x14ac:dyDescent="0.3">
      <c r="P457503" s="83"/>
    </row>
    <row r="457504" spans="16:16" x14ac:dyDescent="0.3">
      <c r="P457504" s="83"/>
    </row>
    <row r="457505" spans="16:16" x14ac:dyDescent="0.3">
      <c r="P457505" s="83"/>
    </row>
    <row r="457506" spans="16:16" x14ac:dyDescent="0.3">
      <c r="P457506" s="83"/>
    </row>
    <row r="457507" spans="16:16" x14ac:dyDescent="0.3">
      <c r="P457507" s="83"/>
    </row>
    <row r="457508" spans="16:16" x14ac:dyDescent="0.3">
      <c r="P457508" s="83"/>
    </row>
    <row r="457509" spans="16:16" x14ac:dyDescent="0.3">
      <c r="P457509" s="83"/>
    </row>
    <row r="457510" spans="16:16" x14ac:dyDescent="0.3">
      <c r="P457510" s="83"/>
    </row>
    <row r="457511" spans="16:16" x14ac:dyDescent="0.3">
      <c r="P457511" s="83"/>
    </row>
    <row r="457512" spans="16:16" x14ac:dyDescent="0.3">
      <c r="P457512" s="83"/>
    </row>
    <row r="457513" spans="16:16" x14ac:dyDescent="0.3">
      <c r="P457513" s="83"/>
    </row>
    <row r="457514" spans="16:16" x14ac:dyDescent="0.3">
      <c r="P457514" s="83"/>
    </row>
    <row r="457515" spans="16:16" x14ac:dyDescent="0.3">
      <c r="P457515" s="83"/>
    </row>
    <row r="457516" spans="16:16" x14ac:dyDescent="0.3">
      <c r="P457516" s="83"/>
    </row>
    <row r="457517" spans="16:16" x14ac:dyDescent="0.3">
      <c r="P457517" s="83"/>
    </row>
    <row r="457518" spans="16:16" x14ac:dyDescent="0.3">
      <c r="P457518" s="83"/>
    </row>
    <row r="457519" spans="16:16" x14ac:dyDescent="0.3">
      <c r="P457519" s="83"/>
    </row>
    <row r="457520" spans="16:16" x14ac:dyDescent="0.3">
      <c r="P457520" s="83"/>
    </row>
    <row r="457521" spans="16:16" x14ac:dyDescent="0.3">
      <c r="P457521" s="83"/>
    </row>
    <row r="457522" spans="16:16" x14ac:dyDescent="0.3">
      <c r="P457522" s="83"/>
    </row>
    <row r="457523" spans="16:16" x14ac:dyDescent="0.3">
      <c r="P457523" s="83"/>
    </row>
    <row r="457524" spans="16:16" x14ac:dyDescent="0.3">
      <c r="P457524" s="83"/>
    </row>
    <row r="457525" spans="16:16" x14ac:dyDescent="0.3">
      <c r="P457525" s="83"/>
    </row>
    <row r="457526" spans="16:16" x14ac:dyDescent="0.3">
      <c r="P457526" s="83"/>
    </row>
    <row r="457527" spans="16:16" x14ac:dyDescent="0.3">
      <c r="P457527" s="83"/>
    </row>
    <row r="457528" spans="16:16" x14ac:dyDescent="0.3">
      <c r="P457528" s="83"/>
    </row>
    <row r="457529" spans="16:16" x14ac:dyDescent="0.3">
      <c r="P457529" s="83"/>
    </row>
    <row r="457530" spans="16:16" x14ac:dyDescent="0.3">
      <c r="P457530" s="83"/>
    </row>
    <row r="457531" spans="16:16" x14ac:dyDescent="0.3">
      <c r="P457531" s="83"/>
    </row>
    <row r="457532" spans="16:16" x14ac:dyDescent="0.3">
      <c r="P457532" s="83"/>
    </row>
    <row r="457533" spans="16:16" x14ac:dyDescent="0.3">
      <c r="P457533" s="83"/>
    </row>
    <row r="457534" spans="16:16" x14ac:dyDescent="0.3">
      <c r="P457534" s="83"/>
    </row>
    <row r="457535" spans="16:16" x14ac:dyDescent="0.3">
      <c r="P457535" s="83"/>
    </row>
    <row r="457536" spans="16:16" x14ac:dyDescent="0.3">
      <c r="P457536" s="83"/>
    </row>
    <row r="457537" spans="16:16" x14ac:dyDescent="0.3">
      <c r="P457537" s="83"/>
    </row>
    <row r="457538" spans="16:16" x14ac:dyDescent="0.3">
      <c r="P457538" s="83"/>
    </row>
    <row r="457539" spans="16:16" x14ac:dyDescent="0.3">
      <c r="P457539" s="83"/>
    </row>
    <row r="457540" spans="16:16" x14ac:dyDescent="0.3">
      <c r="P457540" s="83"/>
    </row>
    <row r="457541" spans="16:16" x14ac:dyDescent="0.3">
      <c r="P457541" s="83"/>
    </row>
    <row r="457542" spans="16:16" x14ac:dyDescent="0.3">
      <c r="P457542" s="83"/>
    </row>
    <row r="457543" spans="16:16" x14ac:dyDescent="0.3">
      <c r="P457543" s="83"/>
    </row>
    <row r="457544" spans="16:16" x14ac:dyDescent="0.3">
      <c r="P457544" s="83"/>
    </row>
    <row r="457545" spans="16:16" x14ac:dyDescent="0.3">
      <c r="P457545" s="83"/>
    </row>
    <row r="457546" spans="16:16" x14ac:dyDescent="0.3">
      <c r="P457546" s="83"/>
    </row>
    <row r="457547" spans="16:16" x14ac:dyDescent="0.3">
      <c r="P457547" s="83"/>
    </row>
    <row r="457548" spans="16:16" x14ac:dyDescent="0.3">
      <c r="P457548" s="83"/>
    </row>
    <row r="457549" spans="16:16" x14ac:dyDescent="0.3">
      <c r="P457549" s="83"/>
    </row>
    <row r="457550" spans="16:16" x14ac:dyDescent="0.3">
      <c r="P457550" s="83"/>
    </row>
    <row r="457551" spans="16:16" x14ac:dyDescent="0.3">
      <c r="P457551" s="83"/>
    </row>
    <row r="457552" spans="16:16" x14ac:dyDescent="0.3">
      <c r="P457552" s="83"/>
    </row>
    <row r="457553" spans="16:16" x14ac:dyDescent="0.3">
      <c r="P457553" s="83"/>
    </row>
    <row r="457554" spans="16:16" x14ac:dyDescent="0.3">
      <c r="P457554" s="83"/>
    </row>
    <row r="457555" spans="16:16" x14ac:dyDescent="0.3">
      <c r="P457555" s="83"/>
    </row>
    <row r="457556" spans="16:16" x14ac:dyDescent="0.3">
      <c r="P457556" s="83"/>
    </row>
    <row r="457557" spans="16:16" x14ac:dyDescent="0.3">
      <c r="P457557" s="83"/>
    </row>
    <row r="457558" spans="16:16" x14ac:dyDescent="0.3">
      <c r="P457558" s="83"/>
    </row>
    <row r="457559" spans="16:16" x14ac:dyDescent="0.3">
      <c r="P457559" s="83"/>
    </row>
    <row r="457560" spans="16:16" x14ac:dyDescent="0.3">
      <c r="P457560" s="83"/>
    </row>
    <row r="457561" spans="16:16" x14ac:dyDescent="0.3">
      <c r="P457561" s="83"/>
    </row>
    <row r="457562" spans="16:16" x14ac:dyDescent="0.3">
      <c r="P457562" s="83"/>
    </row>
    <row r="457563" spans="16:16" x14ac:dyDescent="0.3">
      <c r="P457563" s="83"/>
    </row>
    <row r="457564" spans="16:16" x14ac:dyDescent="0.3">
      <c r="P457564" s="83"/>
    </row>
    <row r="457565" spans="16:16" x14ac:dyDescent="0.3">
      <c r="P457565" s="83"/>
    </row>
    <row r="457566" spans="16:16" x14ac:dyDescent="0.3">
      <c r="P457566" s="83"/>
    </row>
    <row r="457567" spans="16:16" x14ac:dyDescent="0.3">
      <c r="P457567" s="83"/>
    </row>
    <row r="457568" spans="16:16" x14ac:dyDescent="0.3">
      <c r="P457568" s="83"/>
    </row>
    <row r="457569" spans="16:16" x14ac:dyDescent="0.3">
      <c r="P457569" s="83"/>
    </row>
    <row r="457570" spans="16:16" x14ac:dyDescent="0.3">
      <c r="P457570" s="83"/>
    </row>
    <row r="457571" spans="16:16" x14ac:dyDescent="0.3">
      <c r="P457571" s="83"/>
    </row>
    <row r="457572" spans="16:16" x14ac:dyDescent="0.3">
      <c r="P457572" s="83"/>
    </row>
    <row r="457573" spans="16:16" x14ac:dyDescent="0.3">
      <c r="P457573" s="83"/>
    </row>
    <row r="457574" spans="16:16" x14ac:dyDescent="0.3">
      <c r="P457574" s="83"/>
    </row>
    <row r="457575" spans="16:16" x14ac:dyDescent="0.3">
      <c r="P457575" s="83"/>
    </row>
    <row r="457576" spans="16:16" x14ac:dyDescent="0.3">
      <c r="P457576" s="83"/>
    </row>
    <row r="457577" spans="16:16" x14ac:dyDescent="0.3">
      <c r="P457577" s="83"/>
    </row>
    <row r="457578" spans="16:16" x14ac:dyDescent="0.3">
      <c r="P457578" s="83"/>
    </row>
    <row r="457579" spans="16:16" x14ac:dyDescent="0.3">
      <c r="P457579" s="83"/>
    </row>
    <row r="457580" spans="16:16" x14ac:dyDescent="0.3">
      <c r="P457580" s="83"/>
    </row>
    <row r="457581" spans="16:16" x14ac:dyDescent="0.3">
      <c r="P457581" s="83"/>
    </row>
    <row r="457582" spans="16:16" x14ac:dyDescent="0.3">
      <c r="P457582" s="83"/>
    </row>
    <row r="457583" spans="16:16" x14ac:dyDescent="0.3">
      <c r="P457583" s="83"/>
    </row>
    <row r="457584" spans="16:16" x14ac:dyDescent="0.3">
      <c r="P457584" s="83"/>
    </row>
    <row r="457585" spans="16:16" x14ac:dyDescent="0.3">
      <c r="P457585" s="83"/>
    </row>
    <row r="457586" spans="16:16" x14ac:dyDescent="0.3">
      <c r="P457586" s="83"/>
    </row>
    <row r="457587" spans="16:16" x14ac:dyDescent="0.3">
      <c r="P457587" s="83"/>
    </row>
    <row r="457588" spans="16:16" x14ac:dyDescent="0.3">
      <c r="P457588" s="83"/>
    </row>
    <row r="457589" spans="16:16" x14ac:dyDescent="0.3">
      <c r="P457589" s="83"/>
    </row>
    <row r="457590" spans="16:16" x14ac:dyDescent="0.3">
      <c r="P457590" s="83"/>
    </row>
    <row r="457591" spans="16:16" x14ac:dyDescent="0.3">
      <c r="P457591" s="83"/>
    </row>
    <row r="457592" spans="16:16" x14ac:dyDescent="0.3">
      <c r="P457592" s="83"/>
    </row>
    <row r="457593" spans="16:16" x14ac:dyDescent="0.3">
      <c r="P457593" s="83"/>
    </row>
    <row r="457594" spans="16:16" x14ac:dyDescent="0.3">
      <c r="P457594" s="83"/>
    </row>
    <row r="457595" spans="16:16" x14ac:dyDescent="0.3">
      <c r="P457595" s="83"/>
    </row>
    <row r="457596" spans="16:16" x14ac:dyDescent="0.3">
      <c r="P457596" s="83"/>
    </row>
    <row r="457597" spans="16:16" x14ac:dyDescent="0.3">
      <c r="P457597" s="83"/>
    </row>
    <row r="457598" spans="16:16" x14ac:dyDescent="0.3">
      <c r="P457598" s="83"/>
    </row>
    <row r="457599" spans="16:16" x14ac:dyDescent="0.3">
      <c r="P457599" s="83"/>
    </row>
    <row r="457600" spans="16:16" x14ac:dyDescent="0.3">
      <c r="P457600" s="83"/>
    </row>
    <row r="457601" spans="16:16" x14ac:dyDescent="0.3">
      <c r="P457601" s="83"/>
    </row>
    <row r="457602" spans="16:16" x14ac:dyDescent="0.3">
      <c r="P457602" s="83"/>
    </row>
    <row r="457603" spans="16:16" x14ac:dyDescent="0.3">
      <c r="P457603" s="83"/>
    </row>
    <row r="457604" spans="16:16" x14ac:dyDescent="0.3">
      <c r="P457604" s="83"/>
    </row>
    <row r="457605" spans="16:16" x14ac:dyDescent="0.3">
      <c r="P457605" s="83"/>
    </row>
    <row r="457606" spans="16:16" x14ac:dyDescent="0.3">
      <c r="P457606" s="83"/>
    </row>
    <row r="457607" spans="16:16" x14ac:dyDescent="0.3">
      <c r="P457607" s="83"/>
    </row>
    <row r="457608" spans="16:16" x14ac:dyDescent="0.3">
      <c r="P457608" s="83"/>
    </row>
    <row r="457609" spans="16:16" x14ac:dyDescent="0.3">
      <c r="P457609" s="83"/>
    </row>
    <row r="457610" spans="16:16" x14ac:dyDescent="0.3">
      <c r="P457610" s="83"/>
    </row>
    <row r="457611" spans="16:16" x14ac:dyDescent="0.3">
      <c r="P457611" s="83"/>
    </row>
    <row r="457612" spans="16:16" x14ac:dyDescent="0.3">
      <c r="P457612" s="83"/>
    </row>
    <row r="457613" spans="16:16" x14ac:dyDescent="0.3">
      <c r="P457613" s="83"/>
    </row>
    <row r="457614" spans="16:16" x14ac:dyDescent="0.3">
      <c r="P457614" s="83"/>
    </row>
    <row r="457615" spans="16:16" x14ac:dyDescent="0.3">
      <c r="P457615" s="83"/>
    </row>
    <row r="457616" spans="16:16" x14ac:dyDescent="0.3">
      <c r="P457616" s="83"/>
    </row>
    <row r="457617" spans="16:16" x14ac:dyDescent="0.3">
      <c r="P457617" s="83"/>
    </row>
    <row r="457618" spans="16:16" x14ac:dyDescent="0.3">
      <c r="P457618" s="83"/>
    </row>
    <row r="457619" spans="16:16" x14ac:dyDescent="0.3">
      <c r="P457619" s="83"/>
    </row>
    <row r="457620" spans="16:16" x14ac:dyDescent="0.3">
      <c r="P457620" s="83"/>
    </row>
    <row r="457621" spans="16:16" x14ac:dyDescent="0.3">
      <c r="P457621" s="83"/>
    </row>
    <row r="457622" spans="16:16" x14ac:dyDescent="0.3">
      <c r="P457622" s="83"/>
    </row>
    <row r="457623" spans="16:16" x14ac:dyDescent="0.3">
      <c r="P457623" s="83"/>
    </row>
    <row r="457624" spans="16:16" x14ac:dyDescent="0.3">
      <c r="P457624" s="83"/>
    </row>
    <row r="457625" spans="16:16" x14ac:dyDescent="0.3">
      <c r="P457625" s="83"/>
    </row>
    <row r="457626" spans="16:16" x14ac:dyDescent="0.3">
      <c r="P457626" s="83"/>
    </row>
    <row r="457627" spans="16:16" x14ac:dyDescent="0.3">
      <c r="P457627" s="83"/>
    </row>
    <row r="457628" spans="16:16" x14ac:dyDescent="0.3">
      <c r="P457628" s="83"/>
    </row>
    <row r="457629" spans="16:16" x14ac:dyDescent="0.3">
      <c r="P457629" s="83"/>
    </row>
    <row r="457630" spans="16:16" x14ac:dyDescent="0.3">
      <c r="P457630" s="83"/>
    </row>
    <row r="457631" spans="16:16" x14ac:dyDescent="0.3">
      <c r="P457631" s="83"/>
    </row>
    <row r="457632" spans="16:16" x14ac:dyDescent="0.3">
      <c r="P457632" s="83"/>
    </row>
    <row r="457633" spans="16:16" x14ac:dyDescent="0.3">
      <c r="P457633" s="83"/>
    </row>
    <row r="457634" spans="16:16" x14ac:dyDescent="0.3">
      <c r="P457634" s="83"/>
    </row>
    <row r="457635" spans="16:16" x14ac:dyDescent="0.3">
      <c r="P457635" s="83"/>
    </row>
    <row r="457636" spans="16:16" x14ac:dyDescent="0.3">
      <c r="P457636" s="83"/>
    </row>
    <row r="457637" spans="16:16" x14ac:dyDescent="0.3">
      <c r="P457637" s="83"/>
    </row>
    <row r="457638" spans="16:16" x14ac:dyDescent="0.3">
      <c r="P457638" s="83"/>
    </row>
    <row r="457639" spans="16:16" x14ac:dyDescent="0.3">
      <c r="P457639" s="83"/>
    </row>
    <row r="457640" spans="16:16" x14ac:dyDescent="0.3">
      <c r="P457640" s="83"/>
    </row>
    <row r="457641" spans="16:16" x14ac:dyDescent="0.3">
      <c r="P457641" s="83"/>
    </row>
    <row r="457642" spans="16:16" x14ac:dyDescent="0.3">
      <c r="P457642" s="83"/>
    </row>
    <row r="457643" spans="16:16" x14ac:dyDescent="0.3">
      <c r="P457643" s="83"/>
    </row>
    <row r="457644" spans="16:16" x14ac:dyDescent="0.3">
      <c r="P457644" s="83"/>
    </row>
    <row r="457645" spans="16:16" x14ac:dyDescent="0.3">
      <c r="P457645" s="83"/>
    </row>
    <row r="457646" spans="16:16" x14ac:dyDescent="0.3">
      <c r="P457646" s="83"/>
    </row>
    <row r="457647" spans="16:16" x14ac:dyDescent="0.3">
      <c r="P457647" s="83"/>
    </row>
    <row r="457648" spans="16:16" x14ac:dyDescent="0.3">
      <c r="P457648" s="83"/>
    </row>
    <row r="457649" spans="16:16" x14ac:dyDescent="0.3">
      <c r="P457649" s="83"/>
    </row>
    <row r="457650" spans="16:16" x14ac:dyDescent="0.3">
      <c r="P457650" s="83"/>
    </row>
    <row r="457651" spans="16:16" x14ac:dyDescent="0.3">
      <c r="P457651" s="83"/>
    </row>
    <row r="457652" spans="16:16" x14ac:dyDescent="0.3">
      <c r="P457652" s="83"/>
    </row>
    <row r="457653" spans="16:16" x14ac:dyDescent="0.3">
      <c r="P457653" s="83"/>
    </row>
    <row r="457654" spans="16:16" x14ac:dyDescent="0.3">
      <c r="P457654" s="83"/>
    </row>
    <row r="457655" spans="16:16" x14ac:dyDescent="0.3">
      <c r="P457655" s="83"/>
    </row>
    <row r="457656" spans="16:16" x14ac:dyDescent="0.3">
      <c r="P457656" s="83"/>
    </row>
    <row r="457657" spans="16:16" x14ac:dyDescent="0.3">
      <c r="P457657" s="83"/>
    </row>
    <row r="457658" spans="16:16" x14ac:dyDescent="0.3">
      <c r="P457658" s="83"/>
    </row>
    <row r="457659" spans="16:16" x14ac:dyDescent="0.3">
      <c r="P457659" s="83"/>
    </row>
    <row r="457660" spans="16:16" x14ac:dyDescent="0.3">
      <c r="P457660" s="83"/>
    </row>
    <row r="457661" spans="16:16" x14ac:dyDescent="0.3">
      <c r="P457661" s="83"/>
    </row>
    <row r="457662" spans="16:16" x14ac:dyDescent="0.3">
      <c r="P457662" s="83"/>
    </row>
    <row r="457663" spans="16:16" x14ac:dyDescent="0.3">
      <c r="P457663" s="83"/>
    </row>
    <row r="457664" spans="16:16" x14ac:dyDescent="0.3">
      <c r="P457664" s="83"/>
    </row>
    <row r="457665" spans="16:16" x14ac:dyDescent="0.3">
      <c r="P457665" s="83"/>
    </row>
    <row r="457666" spans="16:16" x14ac:dyDescent="0.3">
      <c r="P457666" s="83"/>
    </row>
    <row r="457667" spans="16:16" x14ac:dyDescent="0.3">
      <c r="P457667" s="83"/>
    </row>
    <row r="457668" spans="16:16" x14ac:dyDescent="0.3">
      <c r="P457668" s="83"/>
    </row>
    <row r="457669" spans="16:16" x14ac:dyDescent="0.3">
      <c r="P457669" s="83"/>
    </row>
    <row r="457670" spans="16:16" x14ac:dyDescent="0.3">
      <c r="P457670" s="83"/>
    </row>
    <row r="457671" spans="16:16" x14ac:dyDescent="0.3">
      <c r="P457671" s="83"/>
    </row>
    <row r="457672" spans="16:16" x14ac:dyDescent="0.3">
      <c r="P457672" s="83"/>
    </row>
    <row r="457673" spans="16:16" x14ac:dyDescent="0.3">
      <c r="P457673" s="83"/>
    </row>
    <row r="457674" spans="16:16" x14ac:dyDescent="0.3">
      <c r="P457674" s="83"/>
    </row>
    <row r="457675" spans="16:16" x14ac:dyDescent="0.3">
      <c r="P457675" s="83"/>
    </row>
    <row r="457676" spans="16:16" x14ac:dyDescent="0.3">
      <c r="P457676" s="83"/>
    </row>
    <row r="457677" spans="16:16" x14ac:dyDescent="0.3">
      <c r="P457677" s="83"/>
    </row>
    <row r="457678" spans="16:16" x14ac:dyDescent="0.3">
      <c r="P457678" s="83"/>
    </row>
    <row r="457679" spans="16:16" x14ac:dyDescent="0.3">
      <c r="P457679" s="83"/>
    </row>
    <row r="457680" spans="16:16" x14ac:dyDescent="0.3">
      <c r="P457680" s="83"/>
    </row>
    <row r="457681" spans="16:16" x14ac:dyDescent="0.3">
      <c r="P457681" s="83"/>
    </row>
    <row r="457682" spans="16:16" x14ac:dyDescent="0.3">
      <c r="P457682" s="83"/>
    </row>
    <row r="457683" spans="16:16" x14ac:dyDescent="0.3">
      <c r="P457683" s="83"/>
    </row>
    <row r="457684" spans="16:16" x14ac:dyDescent="0.3">
      <c r="P457684" s="83"/>
    </row>
    <row r="457685" spans="16:16" x14ac:dyDescent="0.3">
      <c r="P457685" s="83"/>
    </row>
    <row r="457686" spans="16:16" x14ac:dyDescent="0.3">
      <c r="P457686" s="83"/>
    </row>
    <row r="457687" spans="16:16" x14ac:dyDescent="0.3">
      <c r="P457687" s="83"/>
    </row>
    <row r="457688" spans="16:16" x14ac:dyDescent="0.3">
      <c r="P457688" s="83"/>
    </row>
    <row r="457689" spans="16:16" x14ac:dyDescent="0.3">
      <c r="P457689" s="83"/>
    </row>
    <row r="457690" spans="16:16" x14ac:dyDescent="0.3">
      <c r="P457690" s="83"/>
    </row>
    <row r="457691" spans="16:16" x14ac:dyDescent="0.3">
      <c r="P457691" s="83"/>
    </row>
    <row r="457692" spans="16:16" x14ac:dyDescent="0.3">
      <c r="P457692" s="83"/>
    </row>
    <row r="457693" spans="16:16" x14ac:dyDescent="0.3">
      <c r="P457693" s="83"/>
    </row>
    <row r="457694" spans="16:16" x14ac:dyDescent="0.3">
      <c r="P457694" s="83"/>
    </row>
    <row r="457695" spans="16:16" x14ac:dyDescent="0.3">
      <c r="P457695" s="83"/>
    </row>
    <row r="457696" spans="16:16" x14ac:dyDescent="0.3">
      <c r="P457696" s="83"/>
    </row>
    <row r="457697" spans="16:16" x14ac:dyDescent="0.3">
      <c r="P457697" s="83"/>
    </row>
    <row r="457698" spans="16:16" x14ac:dyDescent="0.3">
      <c r="P457698" s="83"/>
    </row>
    <row r="457699" spans="16:16" x14ac:dyDescent="0.3">
      <c r="P457699" s="83"/>
    </row>
    <row r="457700" spans="16:16" x14ac:dyDescent="0.3">
      <c r="P457700" s="83"/>
    </row>
    <row r="457701" spans="16:16" x14ac:dyDescent="0.3">
      <c r="P457701" s="83"/>
    </row>
    <row r="457702" spans="16:16" x14ac:dyDescent="0.3">
      <c r="P457702" s="83"/>
    </row>
    <row r="457703" spans="16:16" x14ac:dyDescent="0.3">
      <c r="P457703" s="83"/>
    </row>
    <row r="457704" spans="16:16" x14ac:dyDescent="0.3">
      <c r="P457704" s="83"/>
    </row>
    <row r="457705" spans="16:16" x14ac:dyDescent="0.3">
      <c r="P457705" s="83"/>
    </row>
    <row r="457706" spans="16:16" x14ac:dyDescent="0.3">
      <c r="P457706" s="83"/>
    </row>
    <row r="457707" spans="16:16" x14ac:dyDescent="0.3">
      <c r="P457707" s="83"/>
    </row>
    <row r="457708" spans="16:16" x14ac:dyDescent="0.3">
      <c r="P457708" s="83"/>
    </row>
    <row r="457709" spans="16:16" x14ac:dyDescent="0.3">
      <c r="P457709" s="83"/>
    </row>
    <row r="457710" spans="16:16" x14ac:dyDescent="0.3">
      <c r="P457710" s="83"/>
    </row>
    <row r="457711" spans="16:16" x14ac:dyDescent="0.3">
      <c r="P457711" s="83"/>
    </row>
    <row r="457712" spans="16:16" x14ac:dyDescent="0.3">
      <c r="P457712" s="83"/>
    </row>
    <row r="457713" spans="16:16" x14ac:dyDescent="0.3">
      <c r="P457713" s="83"/>
    </row>
    <row r="457714" spans="16:16" x14ac:dyDescent="0.3">
      <c r="P457714" s="83"/>
    </row>
    <row r="457715" spans="16:16" x14ac:dyDescent="0.3">
      <c r="P457715" s="83"/>
    </row>
    <row r="457716" spans="16:16" x14ac:dyDescent="0.3">
      <c r="P457716" s="83"/>
    </row>
    <row r="457717" spans="16:16" x14ac:dyDescent="0.3">
      <c r="P457717" s="83"/>
    </row>
    <row r="457718" spans="16:16" x14ac:dyDescent="0.3">
      <c r="P457718" s="83"/>
    </row>
    <row r="457719" spans="16:16" x14ac:dyDescent="0.3">
      <c r="P457719" s="83"/>
    </row>
    <row r="457720" spans="16:16" x14ac:dyDescent="0.3">
      <c r="P457720" s="83"/>
    </row>
    <row r="457721" spans="16:16" x14ac:dyDescent="0.3">
      <c r="P457721" s="83"/>
    </row>
    <row r="457722" spans="16:16" x14ac:dyDescent="0.3">
      <c r="P457722" s="83"/>
    </row>
    <row r="457723" spans="16:16" x14ac:dyDescent="0.3">
      <c r="P457723" s="83"/>
    </row>
    <row r="457724" spans="16:16" x14ac:dyDescent="0.3">
      <c r="P457724" s="83"/>
    </row>
    <row r="457725" spans="16:16" x14ac:dyDescent="0.3">
      <c r="P457725" s="83"/>
    </row>
    <row r="457726" spans="16:16" x14ac:dyDescent="0.3">
      <c r="P457726" s="83"/>
    </row>
    <row r="457727" spans="16:16" x14ac:dyDescent="0.3">
      <c r="P457727" s="83"/>
    </row>
    <row r="457728" spans="16:16" x14ac:dyDescent="0.3">
      <c r="P457728" s="83"/>
    </row>
    <row r="457729" spans="16:16" x14ac:dyDescent="0.3">
      <c r="P457729" s="83"/>
    </row>
    <row r="457730" spans="16:16" x14ac:dyDescent="0.3">
      <c r="P457730" s="83"/>
    </row>
    <row r="457731" spans="16:16" x14ac:dyDescent="0.3">
      <c r="P457731" s="83"/>
    </row>
    <row r="457732" spans="16:16" x14ac:dyDescent="0.3">
      <c r="P457732" s="83"/>
    </row>
    <row r="457733" spans="16:16" x14ac:dyDescent="0.3">
      <c r="P457733" s="83"/>
    </row>
    <row r="457734" spans="16:16" x14ac:dyDescent="0.3">
      <c r="P457734" s="83"/>
    </row>
    <row r="457735" spans="16:16" x14ac:dyDescent="0.3">
      <c r="P457735" s="83"/>
    </row>
    <row r="457736" spans="16:16" x14ac:dyDescent="0.3">
      <c r="P457736" s="83"/>
    </row>
    <row r="457737" spans="16:16" x14ac:dyDescent="0.3">
      <c r="P457737" s="83"/>
    </row>
    <row r="457738" spans="16:16" x14ac:dyDescent="0.3">
      <c r="P457738" s="83"/>
    </row>
    <row r="457739" spans="16:16" x14ac:dyDescent="0.3">
      <c r="P457739" s="83"/>
    </row>
    <row r="457740" spans="16:16" x14ac:dyDescent="0.3">
      <c r="P457740" s="83"/>
    </row>
    <row r="457741" spans="16:16" x14ac:dyDescent="0.3">
      <c r="P457741" s="83"/>
    </row>
    <row r="457742" spans="16:16" x14ac:dyDescent="0.3">
      <c r="P457742" s="83"/>
    </row>
    <row r="457743" spans="16:16" x14ac:dyDescent="0.3">
      <c r="P457743" s="83"/>
    </row>
    <row r="457744" spans="16:16" x14ac:dyDescent="0.3">
      <c r="P457744" s="83"/>
    </row>
    <row r="457745" spans="16:16" x14ac:dyDescent="0.3">
      <c r="P457745" s="83"/>
    </row>
    <row r="457746" spans="16:16" x14ac:dyDescent="0.3">
      <c r="P457746" s="83"/>
    </row>
    <row r="457747" spans="16:16" x14ac:dyDescent="0.3">
      <c r="P457747" s="83"/>
    </row>
    <row r="457748" spans="16:16" x14ac:dyDescent="0.3">
      <c r="P457748" s="83"/>
    </row>
    <row r="457749" spans="16:16" x14ac:dyDescent="0.3">
      <c r="P457749" s="83"/>
    </row>
    <row r="457750" spans="16:16" x14ac:dyDescent="0.3">
      <c r="P457750" s="83"/>
    </row>
    <row r="457751" spans="16:16" x14ac:dyDescent="0.3">
      <c r="P457751" s="83"/>
    </row>
    <row r="457752" spans="16:16" x14ac:dyDescent="0.3">
      <c r="P457752" s="83"/>
    </row>
    <row r="457753" spans="16:16" x14ac:dyDescent="0.3">
      <c r="P457753" s="83"/>
    </row>
    <row r="457754" spans="16:16" x14ac:dyDescent="0.3">
      <c r="P457754" s="83"/>
    </row>
    <row r="457755" spans="16:16" x14ac:dyDescent="0.3">
      <c r="P457755" s="83"/>
    </row>
    <row r="457756" spans="16:16" x14ac:dyDescent="0.3">
      <c r="P457756" s="83"/>
    </row>
    <row r="457757" spans="16:16" x14ac:dyDescent="0.3">
      <c r="P457757" s="83"/>
    </row>
    <row r="457758" spans="16:16" x14ac:dyDescent="0.3">
      <c r="P457758" s="83"/>
    </row>
    <row r="457759" spans="16:16" x14ac:dyDescent="0.3">
      <c r="P457759" s="83"/>
    </row>
    <row r="457760" spans="16:16" x14ac:dyDescent="0.3">
      <c r="P457760" s="83"/>
    </row>
    <row r="457761" spans="16:16" x14ac:dyDescent="0.3">
      <c r="P457761" s="83"/>
    </row>
    <row r="457762" spans="16:16" x14ac:dyDescent="0.3">
      <c r="P457762" s="83"/>
    </row>
    <row r="457763" spans="16:16" x14ac:dyDescent="0.3">
      <c r="P457763" s="83"/>
    </row>
    <row r="457764" spans="16:16" x14ac:dyDescent="0.3">
      <c r="P457764" s="83"/>
    </row>
    <row r="457765" spans="16:16" x14ac:dyDescent="0.3">
      <c r="P457765" s="83"/>
    </row>
    <row r="457766" spans="16:16" x14ac:dyDescent="0.3">
      <c r="P457766" s="83"/>
    </row>
    <row r="457767" spans="16:16" x14ac:dyDescent="0.3">
      <c r="P457767" s="83"/>
    </row>
    <row r="457768" spans="16:16" x14ac:dyDescent="0.3">
      <c r="P457768" s="83"/>
    </row>
    <row r="457769" spans="16:16" x14ac:dyDescent="0.3">
      <c r="P457769" s="83"/>
    </row>
    <row r="457770" spans="16:16" x14ac:dyDescent="0.3">
      <c r="P457770" s="83"/>
    </row>
    <row r="457771" spans="16:16" x14ac:dyDescent="0.3">
      <c r="P457771" s="83"/>
    </row>
    <row r="457772" spans="16:16" x14ac:dyDescent="0.3">
      <c r="P457772" s="83"/>
    </row>
    <row r="457773" spans="16:16" x14ac:dyDescent="0.3">
      <c r="P457773" s="83"/>
    </row>
    <row r="457774" spans="16:16" x14ac:dyDescent="0.3">
      <c r="P457774" s="83"/>
    </row>
    <row r="457775" spans="16:16" x14ac:dyDescent="0.3">
      <c r="P457775" s="83"/>
    </row>
    <row r="457776" spans="16:16" x14ac:dyDescent="0.3">
      <c r="P457776" s="83"/>
    </row>
    <row r="457777" spans="16:16" x14ac:dyDescent="0.3">
      <c r="P457777" s="83"/>
    </row>
    <row r="457778" spans="16:16" x14ac:dyDescent="0.3">
      <c r="P457778" s="83"/>
    </row>
    <row r="457779" spans="16:16" x14ac:dyDescent="0.3">
      <c r="P457779" s="83"/>
    </row>
    <row r="457780" spans="16:16" x14ac:dyDescent="0.3">
      <c r="P457780" s="83"/>
    </row>
    <row r="457781" spans="16:16" x14ac:dyDescent="0.3">
      <c r="P457781" s="83"/>
    </row>
    <row r="457782" spans="16:16" x14ac:dyDescent="0.3">
      <c r="P457782" s="83"/>
    </row>
    <row r="457783" spans="16:16" x14ac:dyDescent="0.3">
      <c r="P457783" s="83"/>
    </row>
    <row r="457784" spans="16:16" x14ac:dyDescent="0.3">
      <c r="P457784" s="83"/>
    </row>
    <row r="457785" spans="16:16" x14ac:dyDescent="0.3">
      <c r="P457785" s="83"/>
    </row>
    <row r="457786" spans="16:16" x14ac:dyDescent="0.3">
      <c r="P457786" s="83"/>
    </row>
    <row r="457787" spans="16:16" x14ac:dyDescent="0.3">
      <c r="P457787" s="83"/>
    </row>
    <row r="457788" spans="16:16" x14ac:dyDescent="0.3">
      <c r="P457788" s="83"/>
    </row>
    <row r="457789" spans="16:16" x14ac:dyDescent="0.3">
      <c r="P457789" s="83"/>
    </row>
    <row r="457790" spans="16:16" x14ac:dyDescent="0.3">
      <c r="P457790" s="83"/>
    </row>
    <row r="457791" spans="16:16" x14ac:dyDescent="0.3">
      <c r="P457791" s="83"/>
    </row>
    <row r="457792" spans="16:16" x14ac:dyDescent="0.3">
      <c r="P457792" s="83"/>
    </row>
    <row r="457793" spans="16:16" x14ac:dyDescent="0.3">
      <c r="P457793" s="83"/>
    </row>
    <row r="457794" spans="16:16" x14ac:dyDescent="0.3">
      <c r="P457794" s="83"/>
    </row>
    <row r="457795" spans="16:16" x14ac:dyDescent="0.3">
      <c r="P457795" s="83"/>
    </row>
    <row r="457796" spans="16:16" x14ac:dyDescent="0.3">
      <c r="P457796" s="83"/>
    </row>
    <row r="457797" spans="16:16" x14ac:dyDescent="0.3">
      <c r="P457797" s="83"/>
    </row>
    <row r="457798" spans="16:16" x14ac:dyDescent="0.3">
      <c r="P457798" s="83"/>
    </row>
    <row r="457799" spans="16:16" x14ac:dyDescent="0.3">
      <c r="P457799" s="83"/>
    </row>
    <row r="457800" spans="16:16" x14ac:dyDescent="0.3">
      <c r="P457800" s="83"/>
    </row>
    <row r="457801" spans="16:16" x14ac:dyDescent="0.3">
      <c r="P457801" s="83"/>
    </row>
    <row r="457802" spans="16:16" x14ac:dyDescent="0.3">
      <c r="P457802" s="83"/>
    </row>
    <row r="457803" spans="16:16" x14ac:dyDescent="0.3">
      <c r="P457803" s="83"/>
    </row>
    <row r="457804" spans="16:16" x14ac:dyDescent="0.3">
      <c r="P457804" s="83"/>
    </row>
    <row r="457805" spans="16:16" x14ac:dyDescent="0.3">
      <c r="P457805" s="83"/>
    </row>
    <row r="457806" spans="16:16" x14ac:dyDescent="0.3">
      <c r="P457806" s="83"/>
    </row>
    <row r="457807" spans="16:16" x14ac:dyDescent="0.3">
      <c r="P457807" s="83"/>
    </row>
    <row r="457808" spans="16:16" x14ac:dyDescent="0.3">
      <c r="P457808" s="83"/>
    </row>
    <row r="457809" spans="16:16" x14ac:dyDescent="0.3">
      <c r="P457809" s="83"/>
    </row>
    <row r="457810" spans="16:16" x14ac:dyDescent="0.3">
      <c r="P457810" s="83"/>
    </row>
    <row r="457811" spans="16:16" x14ac:dyDescent="0.3">
      <c r="P457811" s="83"/>
    </row>
    <row r="457812" spans="16:16" x14ac:dyDescent="0.3">
      <c r="P457812" s="83"/>
    </row>
    <row r="457813" spans="16:16" x14ac:dyDescent="0.3">
      <c r="P457813" s="83"/>
    </row>
    <row r="457814" spans="16:16" x14ac:dyDescent="0.3">
      <c r="P457814" s="83"/>
    </row>
    <row r="457815" spans="16:16" x14ac:dyDescent="0.3">
      <c r="P457815" s="83"/>
    </row>
    <row r="457816" spans="16:16" x14ac:dyDescent="0.3">
      <c r="P457816" s="83"/>
    </row>
    <row r="457817" spans="16:16" x14ac:dyDescent="0.3">
      <c r="P457817" s="83"/>
    </row>
    <row r="457818" spans="16:16" x14ac:dyDescent="0.3">
      <c r="P457818" s="83"/>
    </row>
    <row r="457819" spans="16:16" x14ac:dyDescent="0.3">
      <c r="P457819" s="83"/>
    </row>
    <row r="457820" spans="16:16" x14ac:dyDescent="0.3">
      <c r="P457820" s="83"/>
    </row>
    <row r="457821" spans="16:16" x14ac:dyDescent="0.3">
      <c r="P457821" s="83"/>
    </row>
    <row r="457822" spans="16:16" x14ac:dyDescent="0.3">
      <c r="P457822" s="83"/>
    </row>
    <row r="457823" spans="16:16" x14ac:dyDescent="0.3">
      <c r="P457823" s="83"/>
    </row>
    <row r="457824" spans="16:16" x14ac:dyDescent="0.3">
      <c r="P457824" s="83"/>
    </row>
    <row r="457825" spans="16:16" x14ac:dyDescent="0.3">
      <c r="P457825" s="83"/>
    </row>
    <row r="457826" spans="16:16" x14ac:dyDescent="0.3">
      <c r="P457826" s="83"/>
    </row>
    <row r="457827" spans="16:16" x14ac:dyDescent="0.3">
      <c r="P457827" s="83"/>
    </row>
    <row r="457828" spans="16:16" x14ac:dyDescent="0.3">
      <c r="P457828" s="83"/>
    </row>
    <row r="457829" spans="16:16" x14ac:dyDescent="0.3">
      <c r="P457829" s="83"/>
    </row>
    <row r="457830" spans="16:16" x14ac:dyDescent="0.3">
      <c r="P457830" s="83"/>
    </row>
    <row r="457831" spans="16:16" x14ac:dyDescent="0.3">
      <c r="P457831" s="83"/>
    </row>
    <row r="457832" spans="16:16" x14ac:dyDescent="0.3">
      <c r="P457832" s="83"/>
    </row>
    <row r="457833" spans="16:16" x14ac:dyDescent="0.3">
      <c r="P457833" s="83"/>
    </row>
    <row r="457834" spans="16:16" x14ac:dyDescent="0.3">
      <c r="P457834" s="83"/>
    </row>
    <row r="457835" spans="16:16" x14ac:dyDescent="0.3">
      <c r="P457835" s="83"/>
    </row>
    <row r="457836" spans="16:16" x14ac:dyDescent="0.3">
      <c r="P457836" s="83"/>
    </row>
    <row r="457837" spans="16:16" x14ac:dyDescent="0.3">
      <c r="P457837" s="83"/>
    </row>
    <row r="457838" spans="16:16" x14ac:dyDescent="0.3">
      <c r="P457838" s="83"/>
    </row>
    <row r="457839" spans="16:16" x14ac:dyDescent="0.3">
      <c r="P457839" s="83"/>
    </row>
    <row r="457840" spans="16:16" x14ac:dyDescent="0.3">
      <c r="P457840" s="83"/>
    </row>
    <row r="457841" spans="16:16" x14ac:dyDescent="0.3">
      <c r="P457841" s="83"/>
    </row>
    <row r="457842" spans="16:16" x14ac:dyDescent="0.3">
      <c r="P457842" s="83"/>
    </row>
    <row r="457843" spans="16:16" x14ac:dyDescent="0.3">
      <c r="P457843" s="83"/>
    </row>
    <row r="457844" spans="16:16" x14ac:dyDescent="0.3">
      <c r="P457844" s="83"/>
    </row>
    <row r="457845" spans="16:16" x14ac:dyDescent="0.3">
      <c r="P457845" s="83"/>
    </row>
    <row r="457846" spans="16:16" x14ac:dyDescent="0.3">
      <c r="P457846" s="83"/>
    </row>
    <row r="457847" spans="16:16" x14ac:dyDescent="0.3">
      <c r="P457847" s="83"/>
    </row>
    <row r="457848" spans="16:16" x14ac:dyDescent="0.3">
      <c r="P457848" s="83"/>
    </row>
    <row r="457849" spans="16:16" x14ac:dyDescent="0.3">
      <c r="P457849" s="83"/>
    </row>
    <row r="457850" spans="16:16" x14ac:dyDescent="0.3">
      <c r="P457850" s="83"/>
    </row>
    <row r="457851" spans="16:16" x14ac:dyDescent="0.3">
      <c r="P457851" s="83"/>
    </row>
    <row r="457852" spans="16:16" x14ac:dyDescent="0.3">
      <c r="P457852" s="83"/>
    </row>
    <row r="457853" spans="16:16" x14ac:dyDescent="0.3">
      <c r="P457853" s="83"/>
    </row>
    <row r="457854" spans="16:16" x14ac:dyDescent="0.3">
      <c r="P457854" s="83"/>
    </row>
    <row r="457855" spans="16:16" x14ac:dyDescent="0.3">
      <c r="P457855" s="83"/>
    </row>
    <row r="457856" spans="16:16" x14ac:dyDescent="0.3">
      <c r="P457856" s="83"/>
    </row>
    <row r="457857" spans="16:16" x14ac:dyDescent="0.3">
      <c r="P457857" s="83"/>
    </row>
    <row r="457858" spans="16:16" x14ac:dyDescent="0.3">
      <c r="P457858" s="83"/>
    </row>
    <row r="457859" spans="16:16" x14ac:dyDescent="0.3">
      <c r="P457859" s="83"/>
    </row>
    <row r="457860" spans="16:16" x14ac:dyDescent="0.3">
      <c r="P457860" s="83"/>
    </row>
    <row r="457861" spans="16:16" x14ac:dyDescent="0.3">
      <c r="P457861" s="83"/>
    </row>
    <row r="457862" spans="16:16" x14ac:dyDescent="0.3">
      <c r="P457862" s="83"/>
    </row>
    <row r="457863" spans="16:16" x14ac:dyDescent="0.3">
      <c r="P457863" s="83"/>
    </row>
    <row r="457864" spans="16:16" x14ac:dyDescent="0.3">
      <c r="P457864" s="83"/>
    </row>
    <row r="457865" spans="16:16" x14ac:dyDescent="0.3">
      <c r="P457865" s="83"/>
    </row>
    <row r="457866" spans="16:16" x14ac:dyDescent="0.3">
      <c r="P457866" s="83"/>
    </row>
    <row r="457867" spans="16:16" x14ac:dyDescent="0.3">
      <c r="P457867" s="83"/>
    </row>
    <row r="457868" spans="16:16" x14ac:dyDescent="0.3">
      <c r="P457868" s="83"/>
    </row>
    <row r="457869" spans="16:16" x14ac:dyDescent="0.3">
      <c r="P457869" s="83"/>
    </row>
    <row r="457870" spans="16:16" x14ac:dyDescent="0.3">
      <c r="P457870" s="83"/>
    </row>
    <row r="457871" spans="16:16" x14ac:dyDescent="0.3">
      <c r="P457871" s="83"/>
    </row>
    <row r="457872" spans="16:16" x14ac:dyDescent="0.3">
      <c r="P457872" s="83"/>
    </row>
    <row r="457873" spans="16:16" x14ac:dyDescent="0.3">
      <c r="P457873" s="83"/>
    </row>
    <row r="457874" spans="16:16" x14ac:dyDescent="0.3">
      <c r="P457874" s="83"/>
    </row>
    <row r="457875" spans="16:16" x14ac:dyDescent="0.3">
      <c r="P457875" s="83"/>
    </row>
    <row r="457876" spans="16:16" x14ac:dyDescent="0.3">
      <c r="P457876" s="83"/>
    </row>
    <row r="457877" spans="16:16" x14ac:dyDescent="0.3">
      <c r="P457877" s="83"/>
    </row>
    <row r="457878" spans="16:16" x14ac:dyDescent="0.3">
      <c r="P457878" s="83"/>
    </row>
    <row r="457879" spans="16:16" x14ac:dyDescent="0.3">
      <c r="P457879" s="83"/>
    </row>
    <row r="457880" spans="16:16" x14ac:dyDescent="0.3">
      <c r="P457880" s="83"/>
    </row>
    <row r="457881" spans="16:16" x14ac:dyDescent="0.3">
      <c r="P457881" s="83"/>
    </row>
    <row r="457882" spans="16:16" x14ac:dyDescent="0.3">
      <c r="P457882" s="83"/>
    </row>
    <row r="457883" spans="16:16" x14ac:dyDescent="0.3">
      <c r="P457883" s="83"/>
    </row>
    <row r="457884" spans="16:16" x14ac:dyDescent="0.3">
      <c r="P457884" s="83"/>
    </row>
    <row r="457885" spans="16:16" x14ac:dyDescent="0.3">
      <c r="P457885" s="83"/>
    </row>
    <row r="457886" spans="16:16" x14ac:dyDescent="0.3">
      <c r="P457886" s="83"/>
    </row>
    <row r="457887" spans="16:16" x14ac:dyDescent="0.3">
      <c r="P457887" s="83"/>
    </row>
    <row r="457888" spans="16:16" x14ac:dyDescent="0.3">
      <c r="P457888" s="83"/>
    </row>
    <row r="457889" spans="16:16" x14ac:dyDescent="0.3">
      <c r="P457889" s="83"/>
    </row>
    <row r="457890" spans="16:16" x14ac:dyDescent="0.3">
      <c r="P457890" s="83"/>
    </row>
    <row r="457891" spans="16:16" x14ac:dyDescent="0.3">
      <c r="P457891" s="83"/>
    </row>
    <row r="457892" spans="16:16" x14ac:dyDescent="0.3">
      <c r="P457892" s="83"/>
    </row>
    <row r="457893" spans="16:16" x14ac:dyDescent="0.3">
      <c r="P457893" s="83"/>
    </row>
    <row r="457894" spans="16:16" x14ac:dyDescent="0.3">
      <c r="P457894" s="83"/>
    </row>
    <row r="457895" spans="16:16" x14ac:dyDescent="0.3">
      <c r="P457895" s="83"/>
    </row>
    <row r="457896" spans="16:16" x14ac:dyDescent="0.3">
      <c r="P457896" s="83"/>
    </row>
    <row r="457897" spans="16:16" x14ac:dyDescent="0.3">
      <c r="P457897" s="83"/>
    </row>
    <row r="457898" spans="16:16" x14ac:dyDescent="0.3">
      <c r="P457898" s="83"/>
    </row>
    <row r="457899" spans="16:16" x14ac:dyDescent="0.3">
      <c r="P457899" s="83"/>
    </row>
    <row r="457900" spans="16:16" x14ac:dyDescent="0.3">
      <c r="P457900" s="83"/>
    </row>
    <row r="457901" spans="16:16" x14ac:dyDescent="0.3">
      <c r="P457901" s="83"/>
    </row>
    <row r="457902" spans="16:16" x14ac:dyDescent="0.3">
      <c r="P457902" s="83"/>
    </row>
    <row r="457903" spans="16:16" x14ac:dyDescent="0.3">
      <c r="P457903" s="83"/>
    </row>
    <row r="457904" spans="16:16" x14ac:dyDescent="0.3">
      <c r="P457904" s="83"/>
    </row>
    <row r="457905" spans="16:16" x14ac:dyDescent="0.3">
      <c r="P457905" s="83"/>
    </row>
    <row r="457906" spans="16:16" x14ac:dyDescent="0.3">
      <c r="P457906" s="83"/>
    </row>
    <row r="457907" spans="16:16" x14ac:dyDescent="0.3">
      <c r="P457907" s="83"/>
    </row>
    <row r="457908" spans="16:16" x14ac:dyDescent="0.3">
      <c r="P457908" s="83"/>
    </row>
    <row r="457909" spans="16:16" x14ac:dyDescent="0.3">
      <c r="P457909" s="83"/>
    </row>
    <row r="457910" spans="16:16" x14ac:dyDescent="0.3">
      <c r="P457910" s="83"/>
    </row>
    <row r="457911" spans="16:16" x14ac:dyDescent="0.3">
      <c r="P457911" s="83"/>
    </row>
    <row r="457912" spans="16:16" x14ac:dyDescent="0.3">
      <c r="P457912" s="83"/>
    </row>
    <row r="457913" spans="16:16" x14ac:dyDescent="0.3">
      <c r="P457913" s="83"/>
    </row>
    <row r="457914" spans="16:16" x14ac:dyDescent="0.3">
      <c r="P457914" s="83"/>
    </row>
    <row r="457915" spans="16:16" x14ac:dyDescent="0.3">
      <c r="P457915" s="83"/>
    </row>
    <row r="457916" spans="16:16" x14ac:dyDescent="0.3">
      <c r="P457916" s="83"/>
    </row>
    <row r="457917" spans="16:16" x14ac:dyDescent="0.3">
      <c r="P457917" s="83"/>
    </row>
    <row r="457918" spans="16:16" x14ac:dyDescent="0.3">
      <c r="P457918" s="83"/>
    </row>
    <row r="457919" spans="16:16" x14ac:dyDescent="0.3">
      <c r="P457919" s="83"/>
    </row>
    <row r="457920" spans="16:16" x14ac:dyDescent="0.3">
      <c r="P457920" s="83"/>
    </row>
    <row r="457921" spans="16:16" x14ac:dyDescent="0.3">
      <c r="P457921" s="83"/>
    </row>
    <row r="457922" spans="16:16" x14ac:dyDescent="0.3">
      <c r="P457922" s="83"/>
    </row>
    <row r="457923" spans="16:16" x14ac:dyDescent="0.3">
      <c r="P457923" s="83"/>
    </row>
    <row r="457924" spans="16:16" x14ac:dyDescent="0.3">
      <c r="P457924" s="83"/>
    </row>
    <row r="457925" spans="16:16" x14ac:dyDescent="0.3">
      <c r="P457925" s="83"/>
    </row>
    <row r="457926" spans="16:16" x14ac:dyDescent="0.3">
      <c r="P457926" s="83"/>
    </row>
    <row r="457927" spans="16:16" x14ac:dyDescent="0.3">
      <c r="P457927" s="83"/>
    </row>
    <row r="457928" spans="16:16" x14ac:dyDescent="0.3">
      <c r="P457928" s="83"/>
    </row>
    <row r="457929" spans="16:16" x14ac:dyDescent="0.3">
      <c r="P457929" s="83"/>
    </row>
    <row r="457930" spans="16:16" x14ac:dyDescent="0.3">
      <c r="P457930" s="83"/>
    </row>
    <row r="457931" spans="16:16" x14ac:dyDescent="0.3">
      <c r="P457931" s="83"/>
    </row>
    <row r="457932" spans="16:16" x14ac:dyDescent="0.3">
      <c r="P457932" s="83"/>
    </row>
    <row r="457933" spans="16:16" x14ac:dyDescent="0.3">
      <c r="P457933" s="83"/>
    </row>
    <row r="457934" spans="16:16" x14ac:dyDescent="0.3">
      <c r="P457934" s="83"/>
    </row>
    <row r="457935" spans="16:16" x14ac:dyDescent="0.3">
      <c r="P457935" s="83"/>
    </row>
    <row r="457936" spans="16:16" x14ac:dyDescent="0.3">
      <c r="P457936" s="83"/>
    </row>
    <row r="457937" spans="16:16" x14ac:dyDescent="0.3">
      <c r="P457937" s="83"/>
    </row>
    <row r="457938" spans="16:16" x14ac:dyDescent="0.3">
      <c r="P457938" s="83"/>
    </row>
    <row r="457939" spans="16:16" x14ac:dyDescent="0.3">
      <c r="P457939" s="83"/>
    </row>
    <row r="457940" spans="16:16" x14ac:dyDescent="0.3">
      <c r="P457940" s="83"/>
    </row>
    <row r="457941" spans="16:16" x14ac:dyDescent="0.3">
      <c r="P457941" s="83"/>
    </row>
    <row r="457942" spans="16:16" x14ac:dyDescent="0.3">
      <c r="P457942" s="83"/>
    </row>
    <row r="457943" spans="16:16" x14ac:dyDescent="0.3">
      <c r="P457943" s="83"/>
    </row>
    <row r="457944" spans="16:16" x14ac:dyDescent="0.3">
      <c r="P457944" s="83"/>
    </row>
    <row r="457945" spans="16:16" x14ac:dyDescent="0.3">
      <c r="P457945" s="83"/>
    </row>
    <row r="457946" spans="16:16" x14ac:dyDescent="0.3">
      <c r="P457946" s="83"/>
    </row>
    <row r="457947" spans="16:16" x14ac:dyDescent="0.3">
      <c r="P457947" s="83"/>
    </row>
    <row r="457948" spans="16:16" x14ac:dyDescent="0.3">
      <c r="P457948" s="83"/>
    </row>
    <row r="457949" spans="16:16" x14ac:dyDescent="0.3">
      <c r="P457949" s="83"/>
    </row>
    <row r="457950" spans="16:16" x14ac:dyDescent="0.3">
      <c r="P457950" s="83"/>
    </row>
    <row r="457951" spans="16:16" x14ac:dyDescent="0.3">
      <c r="P457951" s="83"/>
    </row>
    <row r="457952" spans="16:16" x14ac:dyDescent="0.3">
      <c r="P457952" s="83"/>
    </row>
    <row r="457953" spans="16:16" x14ac:dyDescent="0.3">
      <c r="P457953" s="83"/>
    </row>
    <row r="457954" spans="16:16" x14ac:dyDescent="0.3">
      <c r="P457954" s="83"/>
    </row>
    <row r="457955" spans="16:16" x14ac:dyDescent="0.3">
      <c r="P457955" s="83"/>
    </row>
    <row r="457956" spans="16:16" x14ac:dyDescent="0.3">
      <c r="P457956" s="83"/>
    </row>
    <row r="457957" spans="16:16" x14ac:dyDescent="0.3">
      <c r="P457957" s="83"/>
    </row>
    <row r="457958" spans="16:16" x14ac:dyDescent="0.3">
      <c r="P457958" s="83"/>
    </row>
    <row r="457959" spans="16:16" x14ac:dyDescent="0.3">
      <c r="P457959" s="83"/>
    </row>
    <row r="457960" spans="16:16" x14ac:dyDescent="0.3">
      <c r="P457960" s="83"/>
    </row>
    <row r="457961" spans="16:16" x14ac:dyDescent="0.3">
      <c r="P457961" s="83"/>
    </row>
    <row r="457962" spans="16:16" x14ac:dyDescent="0.3">
      <c r="P457962" s="83"/>
    </row>
    <row r="457963" spans="16:16" x14ac:dyDescent="0.3">
      <c r="P457963" s="83"/>
    </row>
    <row r="457964" spans="16:16" x14ac:dyDescent="0.3">
      <c r="P457964" s="83"/>
    </row>
    <row r="457965" spans="16:16" x14ac:dyDescent="0.3">
      <c r="P457965" s="83"/>
    </row>
    <row r="457966" spans="16:16" x14ac:dyDescent="0.3">
      <c r="P457966" s="83"/>
    </row>
    <row r="457967" spans="16:16" x14ac:dyDescent="0.3">
      <c r="P457967" s="83"/>
    </row>
    <row r="457968" spans="16:16" x14ac:dyDescent="0.3">
      <c r="P457968" s="83"/>
    </row>
    <row r="457969" spans="16:16" x14ac:dyDescent="0.3">
      <c r="P457969" s="83"/>
    </row>
    <row r="457970" spans="16:16" x14ac:dyDescent="0.3">
      <c r="P457970" s="83"/>
    </row>
    <row r="457971" spans="16:16" x14ac:dyDescent="0.3">
      <c r="P457971" s="83"/>
    </row>
    <row r="457972" spans="16:16" x14ac:dyDescent="0.3">
      <c r="P457972" s="83"/>
    </row>
    <row r="457973" spans="16:16" x14ac:dyDescent="0.3">
      <c r="P457973" s="83"/>
    </row>
    <row r="457974" spans="16:16" x14ac:dyDescent="0.3">
      <c r="P457974" s="83"/>
    </row>
    <row r="457975" spans="16:16" x14ac:dyDescent="0.3">
      <c r="P457975" s="83"/>
    </row>
    <row r="457976" spans="16:16" x14ac:dyDescent="0.3">
      <c r="P457976" s="83"/>
    </row>
    <row r="457977" spans="16:16" x14ac:dyDescent="0.3">
      <c r="P457977" s="83"/>
    </row>
    <row r="457978" spans="16:16" x14ac:dyDescent="0.3">
      <c r="P457978" s="83"/>
    </row>
    <row r="457979" spans="16:16" x14ac:dyDescent="0.3">
      <c r="P457979" s="83"/>
    </row>
    <row r="457980" spans="16:16" x14ac:dyDescent="0.3">
      <c r="P457980" s="83"/>
    </row>
    <row r="457981" spans="16:16" x14ac:dyDescent="0.3">
      <c r="P457981" s="83"/>
    </row>
    <row r="457982" spans="16:16" x14ac:dyDescent="0.3">
      <c r="P457982" s="83"/>
    </row>
    <row r="457983" spans="16:16" x14ac:dyDescent="0.3">
      <c r="P457983" s="83"/>
    </row>
    <row r="457984" spans="16:16" x14ac:dyDescent="0.3">
      <c r="P457984" s="83"/>
    </row>
    <row r="457985" spans="16:16" x14ac:dyDescent="0.3">
      <c r="P457985" s="83"/>
    </row>
    <row r="457986" spans="16:16" x14ac:dyDescent="0.3">
      <c r="P457986" s="83"/>
    </row>
    <row r="457987" spans="16:16" x14ac:dyDescent="0.3">
      <c r="P457987" s="83"/>
    </row>
    <row r="457988" spans="16:16" x14ac:dyDescent="0.3">
      <c r="P457988" s="83"/>
    </row>
    <row r="457989" spans="16:16" x14ac:dyDescent="0.3">
      <c r="P457989" s="83"/>
    </row>
    <row r="457990" spans="16:16" x14ac:dyDescent="0.3">
      <c r="P457990" s="83"/>
    </row>
    <row r="457991" spans="16:16" x14ac:dyDescent="0.3">
      <c r="P457991" s="83"/>
    </row>
    <row r="457992" spans="16:16" x14ac:dyDescent="0.3">
      <c r="P457992" s="83"/>
    </row>
    <row r="457993" spans="16:16" x14ac:dyDescent="0.3">
      <c r="P457993" s="83"/>
    </row>
    <row r="457994" spans="16:16" x14ac:dyDescent="0.3">
      <c r="P457994" s="83"/>
    </row>
    <row r="457995" spans="16:16" x14ac:dyDescent="0.3">
      <c r="P457995" s="83"/>
    </row>
    <row r="457996" spans="16:16" x14ac:dyDescent="0.3">
      <c r="P457996" s="83"/>
    </row>
    <row r="457997" spans="16:16" x14ac:dyDescent="0.3">
      <c r="P457997" s="83"/>
    </row>
    <row r="457998" spans="16:16" x14ac:dyDescent="0.3">
      <c r="P457998" s="83"/>
    </row>
    <row r="457999" spans="16:16" x14ac:dyDescent="0.3">
      <c r="P457999" s="83"/>
    </row>
    <row r="458000" spans="16:16" x14ac:dyDescent="0.3">
      <c r="P458000" s="83"/>
    </row>
    <row r="458001" spans="16:16" x14ac:dyDescent="0.3">
      <c r="P458001" s="83"/>
    </row>
    <row r="458002" spans="16:16" x14ac:dyDescent="0.3">
      <c r="P458002" s="83"/>
    </row>
    <row r="458003" spans="16:16" x14ac:dyDescent="0.3">
      <c r="P458003" s="83"/>
    </row>
    <row r="458004" spans="16:16" x14ac:dyDescent="0.3">
      <c r="P458004" s="83"/>
    </row>
    <row r="458005" spans="16:16" x14ac:dyDescent="0.3">
      <c r="P458005" s="83"/>
    </row>
    <row r="458006" spans="16:16" x14ac:dyDescent="0.3">
      <c r="P458006" s="83"/>
    </row>
    <row r="458007" spans="16:16" x14ac:dyDescent="0.3">
      <c r="P458007" s="83"/>
    </row>
    <row r="458008" spans="16:16" x14ac:dyDescent="0.3">
      <c r="P458008" s="83"/>
    </row>
    <row r="458009" spans="16:16" x14ac:dyDescent="0.3">
      <c r="P458009" s="83"/>
    </row>
    <row r="458010" spans="16:16" x14ac:dyDescent="0.3">
      <c r="P458010" s="83"/>
    </row>
    <row r="458011" spans="16:16" x14ac:dyDescent="0.3">
      <c r="P458011" s="83"/>
    </row>
    <row r="458012" spans="16:16" x14ac:dyDescent="0.3">
      <c r="P458012" s="83"/>
    </row>
    <row r="458013" spans="16:16" x14ac:dyDescent="0.3">
      <c r="P458013" s="83"/>
    </row>
    <row r="458014" spans="16:16" x14ac:dyDescent="0.3">
      <c r="P458014" s="83"/>
    </row>
    <row r="458015" spans="16:16" x14ac:dyDescent="0.3">
      <c r="P458015" s="83"/>
    </row>
    <row r="458016" spans="16:16" x14ac:dyDescent="0.3">
      <c r="P458016" s="83"/>
    </row>
    <row r="458017" spans="16:16" x14ac:dyDescent="0.3">
      <c r="P458017" s="83"/>
    </row>
    <row r="458018" spans="16:16" x14ac:dyDescent="0.3">
      <c r="P458018" s="83"/>
    </row>
    <row r="458019" spans="16:16" x14ac:dyDescent="0.3">
      <c r="P458019" s="83"/>
    </row>
    <row r="458020" spans="16:16" x14ac:dyDescent="0.3">
      <c r="P458020" s="83"/>
    </row>
    <row r="458021" spans="16:16" x14ac:dyDescent="0.3">
      <c r="P458021" s="83"/>
    </row>
    <row r="458022" spans="16:16" x14ac:dyDescent="0.3">
      <c r="P458022" s="83"/>
    </row>
    <row r="458023" spans="16:16" x14ac:dyDescent="0.3">
      <c r="P458023" s="83"/>
    </row>
    <row r="458024" spans="16:16" x14ac:dyDescent="0.3">
      <c r="P458024" s="83"/>
    </row>
    <row r="458025" spans="16:16" x14ac:dyDescent="0.3">
      <c r="P458025" s="83"/>
    </row>
    <row r="458026" spans="16:16" x14ac:dyDescent="0.3">
      <c r="P458026" s="83"/>
    </row>
    <row r="458027" spans="16:16" x14ac:dyDescent="0.3">
      <c r="P458027" s="83"/>
    </row>
    <row r="458028" spans="16:16" x14ac:dyDescent="0.3">
      <c r="P458028" s="83"/>
    </row>
    <row r="458029" spans="16:16" x14ac:dyDescent="0.3">
      <c r="P458029" s="83"/>
    </row>
    <row r="458030" spans="16:16" x14ac:dyDescent="0.3">
      <c r="P458030" s="83"/>
    </row>
    <row r="458031" spans="16:16" x14ac:dyDescent="0.3">
      <c r="P458031" s="83"/>
    </row>
    <row r="458032" spans="16:16" x14ac:dyDescent="0.3">
      <c r="P458032" s="83"/>
    </row>
    <row r="458033" spans="16:16" x14ac:dyDescent="0.3">
      <c r="P458033" s="83"/>
    </row>
    <row r="458034" spans="16:16" x14ac:dyDescent="0.3">
      <c r="P458034" s="83"/>
    </row>
    <row r="458035" spans="16:16" x14ac:dyDescent="0.3">
      <c r="P458035" s="83"/>
    </row>
    <row r="458036" spans="16:16" x14ac:dyDescent="0.3">
      <c r="P458036" s="83"/>
    </row>
    <row r="458037" spans="16:16" x14ac:dyDescent="0.3">
      <c r="P458037" s="83"/>
    </row>
    <row r="458038" spans="16:16" x14ac:dyDescent="0.3">
      <c r="P458038" s="83"/>
    </row>
    <row r="458039" spans="16:16" x14ac:dyDescent="0.3">
      <c r="P458039" s="83"/>
    </row>
    <row r="458040" spans="16:16" x14ac:dyDescent="0.3">
      <c r="P458040" s="83"/>
    </row>
    <row r="458041" spans="16:16" x14ac:dyDescent="0.3">
      <c r="P458041" s="83"/>
    </row>
    <row r="458042" spans="16:16" x14ac:dyDescent="0.3">
      <c r="P458042" s="83"/>
    </row>
    <row r="458043" spans="16:16" x14ac:dyDescent="0.3">
      <c r="P458043" s="83"/>
    </row>
    <row r="458044" spans="16:16" x14ac:dyDescent="0.3">
      <c r="P458044" s="83"/>
    </row>
    <row r="458045" spans="16:16" x14ac:dyDescent="0.3">
      <c r="P458045" s="83"/>
    </row>
    <row r="458046" spans="16:16" x14ac:dyDescent="0.3">
      <c r="P458046" s="83"/>
    </row>
    <row r="458047" spans="16:16" x14ac:dyDescent="0.3">
      <c r="P458047" s="83"/>
    </row>
    <row r="458048" spans="16:16" x14ac:dyDescent="0.3">
      <c r="P458048" s="83"/>
    </row>
    <row r="458049" spans="16:16" x14ac:dyDescent="0.3">
      <c r="P458049" s="83"/>
    </row>
    <row r="458050" spans="16:16" x14ac:dyDescent="0.3">
      <c r="P458050" s="83"/>
    </row>
    <row r="458051" spans="16:16" x14ac:dyDescent="0.3">
      <c r="P458051" s="83"/>
    </row>
    <row r="458052" spans="16:16" x14ac:dyDescent="0.3">
      <c r="P458052" s="83"/>
    </row>
    <row r="458053" spans="16:16" x14ac:dyDescent="0.3">
      <c r="P458053" s="83"/>
    </row>
    <row r="458054" spans="16:16" x14ac:dyDescent="0.3">
      <c r="P458054" s="83"/>
    </row>
    <row r="458055" spans="16:16" x14ac:dyDescent="0.3">
      <c r="P458055" s="83"/>
    </row>
    <row r="458056" spans="16:16" x14ac:dyDescent="0.3">
      <c r="P458056" s="83"/>
    </row>
    <row r="458057" spans="16:16" x14ac:dyDescent="0.3">
      <c r="P458057" s="83"/>
    </row>
    <row r="458058" spans="16:16" x14ac:dyDescent="0.3">
      <c r="P458058" s="83"/>
    </row>
    <row r="458059" spans="16:16" x14ac:dyDescent="0.3">
      <c r="P458059" s="83"/>
    </row>
    <row r="458060" spans="16:16" x14ac:dyDescent="0.3">
      <c r="P458060" s="83"/>
    </row>
    <row r="458061" spans="16:16" x14ac:dyDescent="0.3">
      <c r="P458061" s="83"/>
    </row>
    <row r="458062" spans="16:16" x14ac:dyDescent="0.3">
      <c r="P458062" s="83"/>
    </row>
    <row r="458063" spans="16:16" x14ac:dyDescent="0.3">
      <c r="P458063" s="83"/>
    </row>
    <row r="458064" spans="16:16" x14ac:dyDescent="0.3">
      <c r="P458064" s="83"/>
    </row>
    <row r="458065" spans="16:16" x14ac:dyDescent="0.3">
      <c r="P458065" s="83"/>
    </row>
    <row r="458066" spans="16:16" x14ac:dyDescent="0.3">
      <c r="P458066" s="83"/>
    </row>
    <row r="458067" spans="16:16" x14ac:dyDescent="0.3">
      <c r="P458067" s="83"/>
    </row>
    <row r="458068" spans="16:16" x14ac:dyDescent="0.3">
      <c r="P458068" s="83"/>
    </row>
    <row r="458069" spans="16:16" x14ac:dyDescent="0.3">
      <c r="P458069" s="83"/>
    </row>
    <row r="458070" spans="16:16" x14ac:dyDescent="0.3">
      <c r="P458070" s="83"/>
    </row>
    <row r="458071" spans="16:16" x14ac:dyDescent="0.3">
      <c r="P458071" s="83"/>
    </row>
    <row r="458072" spans="16:16" x14ac:dyDescent="0.3">
      <c r="P458072" s="83"/>
    </row>
    <row r="458073" spans="16:16" x14ac:dyDescent="0.3">
      <c r="P458073" s="83"/>
    </row>
    <row r="458074" spans="16:16" x14ac:dyDescent="0.3">
      <c r="P458074" s="83"/>
    </row>
    <row r="458075" spans="16:16" x14ac:dyDescent="0.3">
      <c r="P458075" s="83"/>
    </row>
    <row r="458076" spans="16:16" x14ac:dyDescent="0.3">
      <c r="P458076" s="83"/>
    </row>
    <row r="458077" spans="16:16" x14ac:dyDescent="0.3">
      <c r="P458077" s="83"/>
    </row>
    <row r="458078" spans="16:16" x14ac:dyDescent="0.3">
      <c r="P458078" s="83"/>
    </row>
    <row r="458079" spans="16:16" x14ac:dyDescent="0.3">
      <c r="P458079" s="83"/>
    </row>
    <row r="458080" spans="16:16" x14ac:dyDescent="0.3">
      <c r="P458080" s="83"/>
    </row>
    <row r="458081" spans="16:16" x14ac:dyDescent="0.3">
      <c r="P458081" s="83"/>
    </row>
    <row r="458082" spans="16:16" x14ac:dyDescent="0.3">
      <c r="P458082" s="83"/>
    </row>
    <row r="458083" spans="16:16" x14ac:dyDescent="0.3">
      <c r="P458083" s="83"/>
    </row>
    <row r="458084" spans="16:16" x14ac:dyDescent="0.3">
      <c r="P458084" s="83"/>
    </row>
    <row r="458085" spans="16:16" x14ac:dyDescent="0.3">
      <c r="P458085" s="83"/>
    </row>
    <row r="458086" spans="16:16" x14ac:dyDescent="0.3">
      <c r="P458086" s="83"/>
    </row>
    <row r="458087" spans="16:16" x14ac:dyDescent="0.3">
      <c r="P458087" s="83"/>
    </row>
    <row r="458088" spans="16:16" x14ac:dyDescent="0.3">
      <c r="P458088" s="83"/>
    </row>
    <row r="458089" spans="16:16" x14ac:dyDescent="0.3">
      <c r="P458089" s="83"/>
    </row>
    <row r="458090" spans="16:16" x14ac:dyDescent="0.3">
      <c r="P458090" s="83"/>
    </row>
    <row r="458091" spans="16:16" x14ac:dyDescent="0.3">
      <c r="P458091" s="83"/>
    </row>
    <row r="458092" spans="16:16" x14ac:dyDescent="0.3">
      <c r="P458092" s="83"/>
    </row>
    <row r="458093" spans="16:16" x14ac:dyDescent="0.3">
      <c r="P458093" s="83"/>
    </row>
    <row r="458094" spans="16:16" x14ac:dyDescent="0.3">
      <c r="P458094" s="83"/>
    </row>
    <row r="458095" spans="16:16" x14ac:dyDescent="0.3">
      <c r="P458095" s="83"/>
    </row>
    <row r="458096" spans="16:16" x14ac:dyDescent="0.3">
      <c r="P458096" s="83"/>
    </row>
    <row r="458097" spans="16:16" x14ac:dyDescent="0.3">
      <c r="P458097" s="83"/>
    </row>
    <row r="458098" spans="16:16" x14ac:dyDescent="0.3">
      <c r="P458098" s="83"/>
    </row>
    <row r="458099" spans="16:16" x14ac:dyDescent="0.3">
      <c r="P458099" s="83"/>
    </row>
    <row r="458100" spans="16:16" x14ac:dyDescent="0.3">
      <c r="P458100" s="83"/>
    </row>
    <row r="458101" spans="16:16" x14ac:dyDescent="0.3">
      <c r="P458101" s="83"/>
    </row>
    <row r="458102" spans="16:16" x14ac:dyDescent="0.3">
      <c r="P458102" s="83"/>
    </row>
    <row r="458103" spans="16:16" x14ac:dyDescent="0.3">
      <c r="P458103" s="83"/>
    </row>
    <row r="458104" spans="16:16" x14ac:dyDescent="0.3">
      <c r="P458104" s="83"/>
    </row>
    <row r="458105" spans="16:16" x14ac:dyDescent="0.3">
      <c r="P458105" s="83"/>
    </row>
    <row r="458106" spans="16:16" x14ac:dyDescent="0.3">
      <c r="P458106" s="83"/>
    </row>
    <row r="458107" spans="16:16" x14ac:dyDescent="0.3">
      <c r="P458107" s="83"/>
    </row>
    <row r="458108" spans="16:16" x14ac:dyDescent="0.3">
      <c r="P458108" s="83"/>
    </row>
    <row r="458109" spans="16:16" x14ac:dyDescent="0.3">
      <c r="P458109" s="83"/>
    </row>
    <row r="458110" spans="16:16" x14ac:dyDescent="0.3">
      <c r="P458110" s="83"/>
    </row>
    <row r="458111" spans="16:16" x14ac:dyDescent="0.3">
      <c r="P458111" s="83"/>
    </row>
    <row r="458112" spans="16:16" x14ac:dyDescent="0.3">
      <c r="P458112" s="83"/>
    </row>
    <row r="458113" spans="16:16" x14ac:dyDescent="0.3">
      <c r="P458113" s="83"/>
    </row>
    <row r="458114" spans="16:16" x14ac:dyDescent="0.3">
      <c r="P458114" s="83"/>
    </row>
    <row r="458115" spans="16:16" x14ac:dyDescent="0.3">
      <c r="P458115" s="83"/>
    </row>
    <row r="458116" spans="16:16" x14ac:dyDescent="0.3">
      <c r="P458116" s="83"/>
    </row>
    <row r="458117" spans="16:16" x14ac:dyDescent="0.3">
      <c r="P458117" s="83"/>
    </row>
    <row r="458118" spans="16:16" x14ac:dyDescent="0.3">
      <c r="P458118" s="83"/>
    </row>
    <row r="458119" spans="16:16" x14ac:dyDescent="0.3">
      <c r="P458119" s="83"/>
    </row>
    <row r="458120" spans="16:16" x14ac:dyDescent="0.3">
      <c r="P458120" s="83"/>
    </row>
    <row r="458121" spans="16:16" x14ac:dyDescent="0.3">
      <c r="P458121" s="83"/>
    </row>
    <row r="458122" spans="16:16" x14ac:dyDescent="0.3">
      <c r="P458122" s="83"/>
    </row>
    <row r="458123" spans="16:16" x14ac:dyDescent="0.3">
      <c r="P458123" s="83"/>
    </row>
    <row r="458124" spans="16:16" x14ac:dyDescent="0.3">
      <c r="P458124" s="83"/>
    </row>
    <row r="458125" spans="16:16" x14ac:dyDescent="0.3">
      <c r="P458125" s="83"/>
    </row>
    <row r="458126" spans="16:16" x14ac:dyDescent="0.3">
      <c r="P458126" s="83"/>
    </row>
    <row r="458127" spans="16:16" x14ac:dyDescent="0.3">
      <c r="P458127" s="83"/>
    </row>
    <row r="458128" spans="16:16" x14ac:dyDescent="0.3">
      <c r="P458128" s="83"/>
    </row>
    <row r="458129" spans="16:16" x14ac:dyDescent="0.3">
      <c r="P458129" s="83"/>
    </row>
    <row r="458130" spans="16:16" x14ac:dyDescent="0.3">
      <c r="P458130" s="83"/>
    </row>
    <row r="458131" spans="16:16" x14ac:dyDescent="0.3">
      <c r="P458131" s="83"/>
    </row>
    <row r="458132" spans="16:16" x14ac:dyDescent="0.3">
      <c r="P458132" s="83"/>
    </row>
    <row r="458133" spans="16:16" x14ac:dyDescent="0.3">
      <c r="P458133" s="83"/>
    </row>
    <row r="458134" spans="16:16" x14ac:dyDescent="0.3">
      <c r="P458134" s="83"/>
    </row>
    <row r="458135" spans="16:16" x14ac:dyDescent="0.3">
      <c r="P458135" s="83"/>
    </row>
    <row r="458136" spans="16:16" x14ac:dyDescent="0.3">
      <c r="P458136" s="83"/>
    </row>
    <row r="458137" spans="16:16" x14ac:dyDescent="0.3">
      <c r="P458137" s="83"/>
    </row>
    <row r="458138" spans="16:16" x14ac:dyDescent="0.3">
      <c r="P458138" s="83"/>
    </row>
    <row r="458139" spans="16:16" x14ac:dyDescent="0.3">
      <c r="P458139" s="83"/>
    </row>
    <row r="458140" spans="16:16" x14ac:dyDescent="0.3">
      <c r="P458140" s="83"/>
    </row>
    <row r="458141" spans="16:16" x14ac:dyDescent="0.3">
      <c r="P458141" s="83"/>
    </row>
    <row r="458142" spans="16:16" x14ac:dyDescent="0.3">
      <c r="P458142" s="83"/>
    </row>
    <row r="458143" spans="16:16" x14ac:dyDescent="0.3">
      <c r="P458143" s="83"/>
    </row>
    <row r="458144" spans="16:16" x14ac:dyDescent="0.3">
      <c r="P458144" s="83"/>
    </row>
    <row r="458145" spans="16:16" x14ac:dyDescent="0.3">
      <c r="P458145" s="83"/>
    </row>
    <row r="458146" spans="16:16" x14ac:dyDescent="0.3">
      <c r="P458146" s="83"/>
    </row>
    <row r="458147" spans="16:16" x14ac:dyDescent="0.3">
      <c r="P458147" s="83"/>
    </row>
    <row r="458148" spans="16:16" x14ac:dyDescent="0.3">
      <c r="P458148" s="83"/>
    </row>
    <row r="458149" spans="16:16" x14ac:dyDescent="0.3">
      <c r="P458149" s="83"/>
    </row>
    <row r="458150" spans="16:16" x14ac:dyDescent="0.3">
      <c r="P458150" s="83"/>
    </row>
    <row r="458151" spans="16:16" x14ac:dyDescent="0.3">
      <c r="P458151" s="83"/>
    </row>
    <row r="458152" spans="16:16" x14ac:dyDescent="0.3">
      <c r="P458152" s="83"/>
    </row>
    <row r="458153" spans="16:16" x14ac:dyDescent="0.3">
      <c r="P458153" s="83"/>
    </row>
    <row r="458154" spans="16:16" x14ac:dyDescent="0.3">
      <c r="P458154" s="83"/>
    </row>
    <row r="458155" spans="16:16" x14ac:dyDescent="0.3">
      <c r="P458155" s="83"/>
    </row>
    <row r="458156" spans="16:16" x14ac:dyDescent="0.3">
      <c r="P458156" s="83"/>
    </row>
    <row r="458157" spans="16:16" x14ac:dyDescent="0.3">
      <c r="P458157" s="83"/>
    </row>
    <row r="458158" spans="16:16" x14ac:dyDescent="0.3">
      <c r="P458158" s="83"/>
    </row>
    <row r="458159" spans="16:16" x14ac:dyDescent="0.3">
      <c r="P458159" s="83"/>
    </row>
    <row r="458160" spans="16:16" x14ac:dyDescent="0.3">
      <c r="P458160" s="83"/>
    </row>
    <row r="458161" spans="16:16" x14ac:dyDescent="0.3">
      <c r="P458161" s="83"/>
    </row>
    <row r="458162" spans="16:16" x14ac:dyDescent="0.3">
      <c r="P458162" s="83"/>
    </row>
    <row r="458163" spans="16:16" x14ac:dyDescent="0.3">
      <c r="P458163" s="83"/>
    </row>
    <row r="458164" spans="16:16" x14ac:dyDescent="0.3">
      <c r="P458164" s="83"/>
    </row>
    <row r="458165" spans="16:16" x14ac:dyDescent="0.3">
      <c r="P458165" s="83"/>
    </row>
    <row r="458166" spans="16:16" x14ac:dyDescent="0.3">
      <c r="P458166" s="83"/>
    </row>
    <row r="458167" spans="16:16" x14ac:dyDescent="0.3">
      <c r="P458167" s="83"/>
    </row>
    <row r="458168" spans="16:16" x14ac:dyDescent="0.3">
      <c r="P458168" s="83"/>
    </row>
    <row r="458169" spans="16:16" x14ac:dyDescent="0.3">
      <c r="P458169" s="83"/>
    </row>
    <row r="458170" spans="16:16" x14ac:dyDescent="0.3">
      <c r="P458170" s="83"/>
    </row>
    <row r="458171" spans="16:16" x14ac:dyDescent="0.3">
      <c r="P458171" s="83"/>
    </row>
    <row r="458172" spans="16:16" x14ac:dyDescent="0.3">
      <c r="P458172" s="83"/>
    </row>
    <row r="458173" spans="16:16" x14ac:dyDescent="0.3">
      <c r="P458173" s="83"/>
    </row>
    <row r="458174" spans="16:16" x14ac:dyDescent="0.3">
      <c r="P458174" s="83"/>
    </row>
    <row r="458175" spans="16:16" x14ac:dyDescent="0.3">
      <c r="P458175" s="83"/>
    </row>
    <row r="458176" spans="16:16" x14ac:dyDescent="0.3">
      <c r="P458176" s="83"/>
    </row>
    <row r="458177" spans="16:16" x14ac:dyDescent="0.3">
      <c r="P458177" s="83"/>
    </row>
    <row r="458178" spans="16:16" x14ac:dyDescent="0.3">
      <c r="P458178" s="83"/>
    </row>
    <row r="458179" spans="16:16" x14ac:dyDescent="0.3">
      <c r="P458179" s="83"/>
    </row>
    <row r="458180" spans="16:16" x14ac:dyDescent="0.3">
      <c r="P458180" s="83"/>
    </row>
    <row r="458181" spans="16:16" x14ac:dyDescent="0.3">
      <c r="P458181" s="83"/>
    </row>
    <row r="458182" spans="16:16" x14ac:dyDescent="0.3">
      <c r="P458182" s="83"/>
    </row>
    <row r="458183" spans="16:16" x14ac:dyDescent="0.3">
      <c r="P458183" s="83"/>
    </row>
    <row r="458184" spans="16:16" x14ac:dyDescent="0.3">
      <c r="P458184" s="83"/>
    </row>
    <row r="458185" spans="16:16" x14ac:dyDescent="0.3">
      <c r="P458185" s="83"/>
    </row>
    <row r="458186" spans="16:16" x14ac:dyDescent="0.3">
      <c r="P458186" s="83"/>
    </row>
    <row r="458187" spans="16:16" x14ac:dyDescent="0.3">
      <c r="P458187" s="83"/>
    </row>
    <row r="458188" spans="16:16" x14ac:dyDescent="0.3">
      <c r="P458188" s="83"/>
    </row>
    <row r="458189" spans="16:16" x14ac:dyDescent="0.3">
      <c r="P458189" s="83"/>
    </row>
    <row r="458190" spans="16:16" x14ac:dyDescent="0.3">
      <c r="P458190" s="83"/>
    </row>
    <row r="458191" spans="16:16" x14ac:dyDescent="0.3">
      <c r="P458191" s="83"/>
    </row>
    <row r="458192" spans="16:16" x14ac:dyDescent="0.3">
      <c r="P458192" s="83"/>
    </row>
    <row r="458193" spans="16:16" x14ac:dyDescent="0.3">
      <c r="P458193" s="83"/>
    </row>
    <row r="458194" spans="16:16" x14ac:dyDescent="0.3">
      <c r="P458194" s="83"/>
    </row>
    <row r="458195" spans="16:16" x14ac:dyDescent="0.3">
      <c r="P458195" s="83"/>
    </row>
    <row r="458196" spans="16:16" x14ac:dyDescent="0.3">
      <c r="P458196" s="83"/>
    </row>
    <row r="458197" spans="16:16" x14ac:dyDescent="0.3">
      <c r="P458197" s="83"/>
    </row>
    <row r="458198" spans="16:16" x14ac:dyDescent="0.3">
      <c r="P458198" s="83"/>
    </row>
    <row r="458199" spans="16:16" x14ac:dyDescent="0.3">
      <c r="P458199" s="83"/>
    </row>
    <row r="458200" spans="16:16" x14ac:dyDescent="0.3">
      <c r="P458200" s="83"/>
    </row>
    <row r="458201" spans="16:16" x14ac:dyDescent="0.3">
      <c r="P458201" s="83"/>
    </row>
    <row r="458202" spans="16:16" x14ac:dyDescent="0.3">
      <c r="P458202" s="83"/>
    </row>
    <row r="458203" spans="16:16" x14ac:dyDescent="0.3">
      <c r="P458203" s="83"/>
    </row>
    <row r="458204" spans="16:16" x14ac:dyDescent="0.3">
      <c r="P458204" s="83"/>
    </row>
    <row r="458205" spans="16:16" x14ac:dyDescent="0.3">
      <c r="P458205" s="83"/>
    </row>
    <row r="458206" spans="16:16" x14ac:dyDescent="0.3">
      <c r="P458206" s="83"/>
    </row>
    <row r="458207" spans="16:16" x14ac:dyDescent="0.3">
      <c r="P458207" s="83"/>
    </row>
    <row r="458208" spans="16:16" x14ac:dyDescent="0.3">
      <c r="P458208" s="83"/>
    </row>
    <row r="458209" spans="16:16" x14ac:dyDescent="0.3">
      <c r="P458209" s="83"/>
    </row>
    <row r="458210" spans="16:16" x14ac:dyDescent="0.3">
      <c r="P458210" s="83"/>
    </row>
    <row r="458211" spans="16:16" x14ac:dyDescent="0.3">
      <c r="P458211" s="83"/>
    </row>
    <row r="458212" spans="16:16" x14ac:dyDescent="0.3">
      <c r="P458212" s="83"/>
    </row>
    <row r="458213" spans="16:16" x14ac:dyDescent="0.3">
      <c r="P458213" s="83"/>
    </row>
    <row r="458214" spans="16:16" x14ac:dyDescent="0.3">
      <c r="P458214" s="83"/>
    </row>
    <row r="458215" spans="16:16" x14ac:dyDescent="0.3">
      <c r="P458215" s="83"/>
    </row>
    <row r="458216" spans="16:16" x14ac:dyDescent="0.3">
      <c r="P458216" s="83"/>
    </row>
    <row r="458217" spans="16:16" x14ac:dyDescent="0.3">
      <c r="P458217" s="83"/>
    </row>
    <row r="458218" spans="16:16" x14ac:dyDescent="0.3">
      <c r="P458218" s="83"/>
    </row>
    <row r="458219" spans="16:16" x14ac:dyDescent="0.3">
      <c r="P458219" s="83"/>
    </row>
    <row r="458220" spans="16:16" x14ac:dyDescent="0.3">
      <c r="P458220" s="83"/>
    </row>
    <row r="458221" spans="16:16" x14ac:dyDescent="0.3">
      <c r="P458221" s="83"/>
    </row>
    <row r="458222" spans="16:16" x14ac:dyDescent="0.3">
      <c r="P458222" s="83"/>
    </row>
    <row r="458223" spans="16:16" x14ac:dyDescent="0.3">
      <c r="P458223" s="83"/>
    </row>
    <row r="458224" spans="16:16" x14ac:dyDescent="0.3">
      <c r="P458224" s="83"/>
    </row>
    <row r="458225" spans="16:16" x14ac:dyDescent="0.3">
      <c r="P458225" s="83"/>
    </row>
    <row r="458226" spans="16:16" x14ac:dyDescent="0.3">
      <c r="P458226" s="83"/>
    </row>
    <row r="458227" spans="16:16" x14ac:dyDescent="0.3">
      <c r="P458227" s="83"/>
    </row>
    <row r="458228" spans="16:16" x14ac:dyDescent="0.3">
      <c r="P458228" s="83"/>
    </row>
    <row r="458229" spans="16:16" x14ac:dyDescent="0.3">
      <c r="P458229" s="83"/>
    </row>
    <row r="458230" spans="16:16" x14ac:dyDescent="0.3">
      <c r="P458230" s="83"/>
    </row>
    <row r="458231" spans="16:16" x14ac:dyDescent="0.3">
      <c r="P458231" s="83"/>
    </row>
    <row r="458232" spans="16:16" x14ac:dyDescent="0.3">
      <c r="P458232" s="83"/>
    </row>
    <row r="458233" spans="16:16" x14ac:dyDescent="0.3">
      <c r="P458233" s="83"/>
    </row>
    <row r="458234" spans="16:16" x14ac:dyDescent="0.3">
      <c r="P458234" s="83"/>
    </row>
    <row r="458235" spans="16:16" x14ac:dyDescent="0.3">
      <c r="P458235" s="83"/>
    </row>
    <row r="458236" spans="16:16" x14ac:dyDescent="0.3">
      <c r="P458236" s="83"/>
    </row>
    <row r="458237" spans="16:16" x14ac:dyDescent="0.3">
      <c r="P458237" s="83"/>
    </row>
    <row r="458238" spans="16:16" x14ac:dyDescent="0.3">
      <c r="P458238" s="83"/>
    </row>
    <row r="458239" spans="16:16" x14ac:dyDescent="0.3">
      <c r="P458239" s="83"/>
    </row>
    <row r="458240" spans="16:16" x14ac:dyDescent="0.3">
      <c r="P458240" s="83"/>
    </row>
    <row r="458241" spans="16:16" x14ac:dyDescent="0.3">
      <c r="P458241" s="83"/>
    </row>
    <row r="458242" spans="16:16" x14ac:dyDescent="0.3">
      <c r="P458242" s="83"/>
    </row>
    <row r="458243" spans="16:16" x14ac:dyDescent="0.3">
      <c r="P458243" s="83"/>
    </row>
    <row r="458244" spans="16:16" x14ac:dyDescent="0.3">
      <c r="P458244" s="83"/>
    </row>
    <row r="458245" spans="16:16" x14ac:dyDescent="0.3">
      <c r="P458245" s="83"/>
    </row>
    <row r="458246" spans="16:16" x14ac:dyDescent="0.3">
      <c r="P458246" s="83"/>
    </row>
    <row r="458247" spans="16:16" x14ac:dyDescent="0.3">
      <c r="P458247" s="83"/>
    </row>
    <row r="458248" spans="16:16" x14ac:dyDescent="0.3">
      <c r="P458248" s="83"/>
    </row>
    <row r="458249" spans="16:16" x14ac:dyDescent="0.3">
      <c r="P458249" s="83"/>
    </row>
    <row r="458250" spans="16:16" x14ac:dyDescent="0.3">
      <c r="P458250" s="83"/>
    </row>
    <row r="458251" spans="16:16" x14ac:dyDescent="0.3">
      <c r="P458251" s="83"/>
    </row>
    <row r="458252" spans="16:16" x14ac:dyDescent="0.3">
      <c r="P458252" s="83"/>
    </row>
    <row r="458253" spans="16:16" x14ac:dyDescent="0.3">
      <c r="P458253" s="83"/>
    </row>
    <row r="458254" spans="16:16" x14ac:dyDescent="0.3">
      <c r="P458254" s="83"/>
    </row>
    <row r="458255" spans="16:16" x14ac:dyDescent="0.3">
      <c r="P458255" s="83"/>
    </row>
    <row r="458256" spans="16:16" x14ac:dyDescent="0.3">
      <c r="P458256" s="83"/>
    </row>
    <row r="458257" spans="16:16" x14ac:dyDescent="0.3">
      <c r="P458257" s="83"/>
    </row>
    <row r="458258" spans="16:16" x14ac:dyDescent="0.3">
      <c r="P458258" s="83"/>
    </row>
    <row r="458259" spans="16:16" x14ac:dyDescent="0.3">
      <c r="P458259" s="83"/>
    </row>
    <row r="458260" spans="16:16" x14ac:dyDescent="0.3">
      <c r="P458260" s="83"/>
    </row>
    <row r="458261" spans="16:16" x14ac:dyDescent="0.3">
      <c r="P458261" s="83"/>
    </row>
    <row r="458262" spans="16:16" x14ac:dyDescent="0.3">
      <c r="P458262" s="83"/>
    </row>
    <row r="458263" spans="16:16" x14ac:dyDescent="0.3">
      <c r="P458263" s="83"/>
    </row>
    <row r="458264" spans="16:16" x14ac:dyDescent="0.3">
      <c r="P458264" s="83"/>
    </row>
    <row r="458265" spans="16:16" x14ac:dyDescent="0.3">
      <c r="P458265" s="83"/>
    </row>
    <row r="458266" spans="16:16" x14ac:dyDescent="0.3">
      <c r="P458266" s="83"/>
    </row>
    <row r="458267" spans="16:16" x14ac:dyDescent="0.3">
      <c r="P458267" s="83"/>
    </row>
    <row r="458268" spans="16:16" x14ac:dyDescent="0.3">
      <c r="P458268" s="83"/>
    </row>
    <row r="458269" spans="16:16" x14ac:dyDescent="0.3">
      <c r="P458269" s="83"/>
    </row>
    <row r="458270" spans="16:16" x14ac:dyDescent="0.3">
      <c r="P458270" s="83"/>
    </row>
    <row r="458271" spans="16:16" x14ac:dyDescent="0.3">
      <c r="P458271" s="83"/>
    </row>
    <row r="458272" spans="16:16" x14ac:dyDescent="0.3">
      <c r="P458272" s="83"/>
    </row>
    <row r="458273" spans="16:16" x14ac:dyDescent="0.3">
      <c r="P458273" s="83"/>
    </row>
    <row r="458274" spans="16:16" x14ac:dyDescent="0.3">
      <c r="P458274" s="83"/>
    </row>
    <row r="458275" spans="16:16" x14ac:dyDescent="0.3">
      <c r="P458275" s="83"/>
    </row>
    <row r="458276" spans="16:16" x14ac:dyDescent="0.3">
      <c r="P458276" s="83"/>
    </row>
    <row r="458277" spans="16:16" x14ac:dyDescent="0.3">
      <c r="P458277" s="83"/>
    </row>
    <row r="458278" spans="16:16" x14ac:dyDescent="0.3">
      <c r="P458278" s="83"/>
    </row>
    <row r="458279" spans="16:16" x14ac:dyDescent="0.3">
      <c r="P458279" s="83"/>
    </row>
    <row r="458280" spans="16:16" x14ac:dyDescent="0.3">
      <c r="P458280" s="83"/>
    </row>
    <row r="458281" spans="16:16" x14ac:dyDescent="0.3">
      <c r="P458281" s="83"/>
    </row>
    <row r="458282" spans="16:16" x14ac:dyDescent="0.3">
      <c r="P458282" s="83"/>
    </row>
    <row r="458283" spans="16:16" x14ac:dyDescent="0.3">
      <c r="P458283" s="83"/>
    </row>
    <row r="458284" spans="16:16" x14ac:dyDescent="0.3">
      <c r="P458284" s="83"/>
    </row>
    <row r="458285" spans="16:16" x14ac:dyDescent="0.3">
      <c r="P458285" s="83"/>
    </row>
    <row r="458286" spans="16:16" x14ac:dyDescent="0.3">
      <c r="P458286" s="83"/>
    </row>
    <row r="458287" spans="16:16" x14ac:dyDescent="0.3">
      <c r="P458287" s="83"/>
    </row>
    <row r="458288" spans="16:16" x14ac:dyDescent="0.3">
      <c r="P458288" s="83"/>
    </row>
    <row r="458289" spans="16:16" x14ac:dyDescent="0.3">
      <c r="P458289" s="83"/>
    </row>
    <row r="458290" spans="16:16" x14ac:dyDescent="0.3">
      <c r="P458290" s="83"/>
    </row>
    <row r="458291" spans="16:16" x14ac:dyDescent="0.3">
      <c r="P458291" s="83"/>
    </row>
    <row r="458292" spans="16:16" x14ac:dyDescent="0.3">
      <c r="P458292" s="83"/>
    </row>
    <row r="458293" spans="16:16" x14ac:dyDescent="0.3">
      <c r="P458293" s="83"/>
    </row>
    <row r="458294" spans="16:16" x14ac:dyDescent="0.3">
      <c r="P458294" s="83"/>
    </row>
    <row r="458295" spans="16:16" x14ac:dyDescent="0.3">
      <c r="P458295" s="83"/>
    </row>
    <row r="458296" spans="16:16" x14ac:dyDescent="0.3">
      <c r="P458296" s="83"/>
    </row>
    <row r="458297" spans="16:16" x14ac:dyDescent="0.3">
      <c r="P458297" s="83"/>
    </row>
    <row r="458298" spans="16:16" x14ac:dyDescent="0.3">
      <c r="P458298" s="83"/>
    </row>
    <row r="458299" spans="16:16" x14ac:dyDescent="0.3">
      <c r="P458299" s="83"/>
    </row>
    <row r="458300" spans="16:16" x14ac:dyDescent="0.3">
      <c r="P458300" s="83"/>
    </row>
    <row r="458301" spans="16:16" x14ac:dyDescent="0.3">
      <c r="P458301" s="83"/>
    </row>
    <row r="458302" spans="16:16" x14ac:dyDescent="0.3">
      <c r="P458302" s="83"/>
    </row>
    <row r="458303" spans="16:16" x14ac:dyDescent="0.3">
      <c r="P458303" s="83"/>
    </row>
    <row r="458304" spans="16:16" x14ac:dyDescent="0.3">
      <c r="P458304" s="83"/>
    </row>
    <row r="458305" spans="16:16" x14ac:dyDescent="0.3">
      <c r="P458305" s="83"/>
    </row>
    <row r="458306" spans="16:16" x14ac:dyDescent="0.3">
      <c r="P458306" s="83"/>
    </row>
    <row r="458307" spans="16:16" x14ac:dyDescent="0.3">
      <c r="P458307" s="83"/>
    </row>
    <row r="458308" spans="16:16" x14ac:dyDescent="0.3">
      <c r="P458308" s="83"/>
    </row>
    <row r="458309" spans="16:16" x14ac:dyDescent="0.3">
      <c r="P458309" s="83"/>
    </row>
    <row r="458310" spans="16:16" x14ac:dyDescent="0.3">
      <c r="P458310" s="83"/>
    </row>
    <row r="458311" spans="16:16" x14ac:dyDescent="0.3">
      <c r="P458311" s="83"/>
    </row>
    <row r="458312" spans="16:16" x14ac:dyDescent="0.3">
      <c r="P458312" s="83"/>
    </row>
    <row r="458313" spans="16:16" x14ac:dyDescent="0.3">
      <c r="P458313" s="83"/>
    </row>
    <row r="458314" spans="16:16" x14ac:dyDescent="0.3">
      <c r="P458314" s="83"/>
    </row>
    <row r="458315" spans="16:16" x14ac:dyDescent="0.3">
      <c r="P458315" s="83"/>
    </row>
    <row r="458316" spans="16:16" x14ac:dyDescent="0.3">
      <c r="P458316" s="83"/>
    </row>
    <row r="458317" spans="16:16" x14ac:dyDescent="0.3">
      <c r="P458317" s="83"/>
    </row>
    <row r="458318" spans="16:16" x14ac:dyDescent="0.3">
      <c r="P458318" s="83"/>
    </row>
    <row r="458319" spans="16:16" x14ac:dyDescent="0.3">
      <c r="P458319" s="83"/>
    </row>
    <row r="458320" spans="16:16" x14ac:dyDescent="0.3">
      <c r="P458320" s="83"/>
    </row>
    <row r="458321" spans="16:16" x14ac:dyDescent="0.3">
      <c r="P458321" s="83"/>
    </row>
    <row r="458322" spans="16:16" x14ac:dyDescent="0.3">
      <c r="P458322" s="83"/>
    </row>
    <row r="458323" spans="16:16" x14ac:dyDescent="0.3">
      <c r="P458323" s="83"/>
    </row>
    <row r="458324" spans="16:16" x14ac:dyDescent="0.3">
      <c r="P458324" s="83"/>
    </row>
    <row r="458325" spans="16:16" x14ac:dyDescent="0.3">
      <c r="P458325" s="83"/>
    </row>
    <row r="458326" spans="16:16" x14ac:dyDescent="0.3">
      <c r="P458326" s="83"/>
    </row>
    <row r="458327" spans="16:16" x14ac:dyDescent="0.3">
      <c r="P458327" s="83"/>
    </row>
    <row r="458328" spans="16:16" x14ac:dyDescent="0.3">
      <c r="P458328" s="83"/>
    </row>
    <row r="458329" spans="16:16" x14ac:dyDescent="0.3">
      <c r="P458329" s="83"/>
    </row>
    <row r="458330" spans="16:16" x14ac:dyDescent="0.3">
      <c r="P458330" s="83"/>
    </row>
    <row r="458331" spans="16:16" x14ac:dyDescent="0.3">
      <c r="P458331" s="83"/>
    </row>
    <row r="458332" spans="16:16" x14ac:dyDescent="0.3">
      <c r="P458332" s="83"/>
    </row>
    <row r="458333" spans="16:16" x14ac:dyDescent="0.3">
      <c r="P458333" s="83"/>
    </row>
    <row r="458334" spans="16:16" x14ac:dyDescent="0.3">
      <c r="P458334" s="83"/>
    </row>
    <row r="458335" spans="16:16" x14ac:dyDescent="0.3">
      <c r="P458335" s="83"/>
    </row>
    <row r="458336" spans="16:16" x14ac:dyDescent="0.3">
      <c r="P458336" s="83"/>
    </row>
    <row r="458337" spans="16:16" x14ac:dyDescent="0.3">
      <c r="P458337" s="83"/>
    </row>
    <row r="458338" spans="16:16" x14ac:dyDescent="0.3">
      <c r="P458338" s="83"/>
    </row>
    <row r="458339" spans="16:16" x14ac:dyDescent="0.3">
      <c r="P458339" s="83"/>
    </row>
    <row r="458340" spans="16:16" x14ac:dyDescent="0.3">
      <c r="P458340" s="83"/>
    </row>
    <row r="458341" spans="16:16" x14ac:dyDescent="0.3">
      <c r="P458341" s="83"/>
    </row>
    <row r="458342" spans="16:16" x14ac:dyDescent="0.3">
      <c r="P458342" s="83"/>
    </row>
    <row r="458343" spans="16:16" x14ac:dyDescent="0.3">
      <c r="P458343" s="83"/>
    </row>
    <row r="458344" spans="16:16" x14ac:dyDescent="0.3">
      <c r="P458344" s="83"/>
    </row>
    <row r="458345" spans="16:16" x14ac:dyDescent="0.3">
      <c r="P458345" s="83"/>
    </row>
    <row r="458346" spans="16:16" x14ac:dyDescent="0.3">
      <c r="P458346" s="83"/>
    </row>
    <row r="458347" spans="16:16" x14ac:dyDescent="0.3">
      <c r="P458347" s="83"/>
    </row>
    <row r="458348" spans="16:16" x14ac:dyDescent="0.3">
      <c r="P458348" s="83"/>
    </row>
    <row r="458349" spans="16:16" x14ac:dyDescent="0.3">
      <c r="P458349" s="83"/>
    </row>
    <row r="458350" spans="16:16" x14ac:dyDescent="0.3">
      <c r="P458350" s="83"/>
    </row>
    <row r="458351" spans="16:16" x14ac:dyDescent="0.3">
      <c r="P458351" s="83"/>
    </row>
    <row r="458352" spans="16:16" x14ac:dyDescent="0.3">
      <c r="P458352" s="83"/>
    </row>
    <row r="458353" spans="16:16" x14ac:dyDescent="0.3">
      <c r="P458353" s="83"/>
    </row>
    <row r="458354" spans="16:16" x14ac:dyDescent="0.3">
      <c r="P458354" s="83"/>
    </row>
    <row r="458355" spans="16:16" x14ac:dyDescent="0.3">
      <c r="P458355" s="83"/>
    </row>
    <row r="458356" spans="16:16" x14ac:dyDescent="0.3">
      <c r="P458356" s="83"/>
    </row>
    <row r="458357" spans="16:16" x14ac:dyDescent="0.3">
      <c r="P458357" s="83"/>
    </row>
    <row r="458358" spans="16:16" x14ac:dyDescent="0.3">
      <c r="P458358" s="83"/>
    </row>
    <row r="458359" spans="16:16" x14ac:dyDescent="0.3">
      <c r="P458359" s="83"/>
    </row>
    <row r="458360" spans="16:16" x14ac:dyDescent="0.3">
      <c r="P458360" s="83"/>
    </row>
    <row r="458361" spans="16:16" x14ac:dyDescent="0.3">
      <c r="P458361" s="83"/>
    </row>
    <row r="458362" spans="16:16" x14ac:dyDescent="0.3">
      <c r="P458362" s="83"/>
    </row>
    <row r="458363" spans="16:16" x14ac:dyDescent="0.3">
      <c r="P458363" s="83"/>
    </row>
    <row r="458364" spans="16:16" x14ac:dyDescent="0.3">
      <c r="P458364" s="83"/>
    </row>
    <row r="458365" spans="16:16" x14ac:dyDescent="0.3">
      <c r="P458365" s="83"/>
    </row>
    <row r="458366" spans="16:16" x14ac:dyDescent="0.3">
      <c r="P458366" s="83"/>
    </row>
    <row r="458367" spans="16:16" x14ac:dyDescent="0.3">
      <c r="P458367" s="83"/>
    </row>
    <row r="458368" spans="16:16" x14ac:dyDescent="0.3">
      <c r="P458368" s="83"/>
    </row>
    <row r="458369" spans="16:16" x14ac:dyDescent="0.3">
      <c r="P458369" s="83"/>
    </row>
    <row r="458370" spans="16:16" x14ac:dyDescent="0.3">
      <c r="P458370" s="83"/>
    </row>
    <row r="458371" spans="16:16" x14ac:dyDescent="0.3">
      <c r="P458371" s="83"/>
    </row>
    <row r="458372" spans="16:16" x14ac:dyDescent="0.3">
      <c r="P458372" s="83"/>
    </row>
    <row r="458373" spans="16:16" x14ac:dyDescent="0.3">
      <c r="P458373" s="83"/>
    </row>
    <row r="458374" spans="16:16" x14ac:dyDescent="0.3">
      <c r="P458374" s="83"/>
    </row>
    <row r="458375" spans="16:16" x14ac:dyDescent="0.3">
      <c r="P458375" s="83"/>
    </row>
    <row r="458376" spans="16:16" x14ac:dyDescent="0.3">
      <c r="P458376" s="83"/>
    </row>
    <row r="458377" spans="16:16" x14ac:dyDescent="0.3">
      <c r="P458377" s="83"/>
    </row>
    <row r="458378" spans="16:16" x14ac:dyDescent="0.3">
      <c r="P458378" s="83"/>
    </row>
    <row r="458379" spans="16:16" x14ac:dyDescent="0.3">
      <c r="P458379" s="83"/>
    </row>
    <row r="458380" spans="16:16" x14ac:dyDescent="0.3">
      <c r="P458380" s="83"/>
    </row>
    <row r="458381" spans="16:16" x14ac:dyDescent="0.3">
      <c r="P458381" s="83"/>
    </row>
    <row r="458382" spans="16:16" x14ac:dyDescent="0.3">
      <c r="P458382" s="83"/>
    </row>
    <row r="458383" spans="16:16" x14ac:dyDescent="0.3">
      <c r="P458383" s="83"/>
    </row>
    <row r="458384" spans="16:16" x14ac:dyDescent="0.3">
      <c r="P458384" s="83"/>
    </row>
    <row r="458385" spans="16:16" x14ac:dyDescent="0.3">
      <c r="P458385" s="83"/>
    </row>
    <row r="458386" spans="16:16" x14ac:dyDescent="0.3">
      <c r="P458386" s="83"/>
    </row>
    <row r="458387" spans="16:16" x14ac:dyDescent="0.3">
      <c r="P458387" s="83"/>
    </row>
    <row r="458388" spans="16:16" x14ac:dyDescent="0.3">
      <c r="P458388" s="83"/>
    </row>
    <row r="458389" spans="16:16" x14ac:dyDescent="0.3">
      <c r="P458389" s="83"/>
    </row>
    <row r="458390" spans="16:16" x14ac:dyDescent="0.3">
      <c r="P458390" s="83"/>
    </row>
    <row r="458391" spans="16:16" x14ac:dyDescent="0.3">
      <c r="P458391" s="83"/>
    </row>
    <row r="458392" spans="16:16" x14ac:dyDescent="0.3">
      <c r="P458392" s="83"/>
    </row>
    <row r="458393" spans="16:16" x14ac:dyDescent="0.3">
      <c r="P458393" s="83"/>
    </row>
    <row r="458394" spans="16:16" x14ac:dyDescent="0.3">
      <c r="P458394" s="83"/>
    </row>
    <row r="458395" spans="16:16" x14ac:dyDescent="0.3">
      <c r="P458395" s="83"/>
    </row>
    <row r="458396" spans="16:16" x14ac:dyDescent="0.3">
      <c r="P458396" s="83"/>
    </row>
    <row r="458397" spans="16:16" x14ac:dyDescent="0.3">
      <c r="P458397" s="83"/>
    </row>
    <row r="458398" spans="16:16" x14ac:dyDescent="0.3">
      <c r="P458398" s="83"/>
    </row>
    <row r="458399" spans="16:16" x14ac:dyDescent="0.3">
      <c r="P458399" s="83"/>
    </row>
    <row r="458400" spans="16:16" x14ac:dyDescent="0.3">
      <c r="P458400" s="83"/>
    </row>
    <row r="458401" spans="16:16" x14ac:dyDescent="0.3">
      <c r="P458401" s="83"/>
    </row>
    <row r="458402" spans="16:16" x14ac:dyDescent="0.3">
      <c r="P458402" s="83"/>
    </row>
    <row r="458403" spans="16:16" x14ac:dyDescent="0.3">
      <c r="P458403" s="83"/>
    </row>
    <row r="458404" spans="16:16" x14ac:dyDescent="0.3">
      <c r="P458404" s="83"/>
    </row>
    <row r="458405" spans="16:16" x14ac:dyDescent="0.3">
      <c r="P458405" s="83"/>
    </row>
    <row r="458406" spans="16:16" x14ac:dyDescent="0.3">
      <c r="P458406" s="83"/>
    </row>
    <row r="458407" spans="16:16" x14ac:dyDescent="0.3">
      <c r="P458407" s="83"/>
    </row>
    <row r="458408" spans="16:16" x14ac:dyDescent="0.3">
      <c r="P458408" s="83"/>
    </row>
    <row r="458409" spans="16:16" x14ac:dyDescent="0.3">
      <c r="P458409" s="83"/>
    </row>
    <row r="458410" spans="16:16" x14ac:dyDescent="0.3">
      <c r="P458410" s="83"/>
    </row>
    <row r="458411" spans="16:16" x14ac:dyDescent="0.3">
      <c r="P458411" s="83"/>
    </row>
    <row r="458412" spans="16:16" x14ac:dyDescent="0.3">
      <c r="P458412" s="83"/>
    </row>
    <row r="458413" spans="16:16" x14ac:dyDescent="0.3">
      <c r="P458413" s="83"/>
    </row>
    <row r="458414" spans="16:16" x14ac:dyDescent="0.3">
      <c r="P458414" s="83"/>
    </row>
    <row r="458415" spans="16:16" x14ac:dyDescent="0.3">
      <c r="P458415" s="83"/>
    </row>
    <row r="458416" spans="16:16" x14ac:dyDescent="0.3">
      <c r="P458416" s="83"/>
    </row>
    <row r="458417" spans="16:16" x14ac:dyDescent="0.3">
      <c r="P458417" s="83"/>
    </row>
    <row r="458418" spans="16:16" x14ac:dyDescent="0.3">
      <c r="P458418" s="83"/>
    </row>
    <row r="458419" spans="16:16" x14ac:dyDescent="0.3">
      <c r="P458419" s="83"/>
    </row>
    <row r="458420" spans="16:16" x14ac:dyDescent="0.3">
      <c r="P458420" s="83"/>
    </row>
    <row r="458421" spans="16:16" x14ac:dyDescent="0.3">
      <c r="P458421" s="83"/>
    </row>
    <row r="458422" spans="16:16" x14ac:dyDescent="0.3">
      <c r="P458422" s="83"/>
    </row>
    <row r="458423" spans="16:16" x14ac:dyDescent="0.3">
      <c r="P458423" s="83"/>
    </row>
    <row r="458424" spans="16:16" x14ac:dyDescent="0.3">
      <c r="P458424" s="83"/>
    </row>
    <row r="458425" spans="16:16" x14ac:dyDescent="0.3">
      <c r="P458425" s="83"/>
    </row>
    <row r="458426" spans="16:16" x14ac:dyDescent="0.3">
      <c r="P458426" s="83"/>
    </row>
    <row r="458427" spans="16:16" x14ac:dyDescent="0.3">
      <c r="P458427" s="83"/>
    </row>
    <row r="458428" spans="16:16" x14ac:dyDescent="0.3">
      <c r="P458428" s="83"/>
    </row>
    <row r="458429" spans="16:16" x14ac:dyDescent="0.3">
      <c r="P458429" s="83"/>
    </row>
    <row r="458430" spans="16:16" x14ac:dyDescent="0.3">
      <c r="P458430" s="83"/>
    </row>
    <row r="458431" spans="16:16" x14ac:dyDescent="0.3">
      <c r="P458431" s="83"/>
    </row>
    <row r="458432" spans="16:16" x14ac:dyDescent="0.3">
      <c r="P458432" s="83"/>
    </row>
    <row r="458433" spans="16:16" x14ac:dyDescent="0.3">
      <c r="P458433" s="83"/>
    </row>
    <row r="458434" spans="16:16" x14ac:dyDescent="0.3">
      <c r="P458434" s="83"/>
    </row>
    <row r="458435" spans="16:16" x14ac:dyDescent="0.3">
      <c r="P458435" s="83"/>
    </row>
    <row r="458436" spans="16:16" x14ac:dyDescent="0.3">
      <c r="P458436" s="83"/>
    </row>
    <row r="458437" spans="16:16" x14ac:dyDescent="0.3">
      <c r="P458437" s="83"/>
    </row>
    <row r="458438" spans="16:16" x14ac:dyDescent="0.3">
      <c r="P458438" s="83"/>
    </row>
    <row r="458439" spans="16:16" x14ac:dyDescent="0.3">
      <c r="P458439" s="83"/>
    </row>
    <row r="458440" spans="16:16" x14ac:dyDescent="0.3">
      <c r="P458440" s="83"/>
    </row>
    <row r="458441" spans="16:16" x14ac:dyDescent="0.3">
      <c r="P458441" s="83"/>
    </row>
    <row r="458442" spans="16:16" x14ac:dyDescent="0.3">
      <c r="P458442" s="83"/>
    </row>
    <row r="458443" spans="16:16" x14ac:dyDescent="0.3">
      <c r="P458443" s="83"/>
    </row>
    <row r="458444" spans="16:16" x14ac:dyDescent="0.3">
      <c r="P458444" s="83"/>
    </row>
    <row r="458445" spans="16:16" x14ac:dyDescent="0.3">
      <c r="P458445" s="83"/>
    </row>
    <row r="458446" spans="16:16" x14ac:dyDescent="0.3">
      <c r="P458446" s="83"/>
    </row>
    <row r="458447" spans="16:16" x14ac:dyDescent="0.3">
      <c r="P458447" s="83"/>
    </row>
    <row r="458448" spans="16:16" x14ac:dyDescent="0.3">
      <c r="P458448" s="83"/>
    </row>
    <row r="458449" spans="16:16" x14ac:dyDescent="0.3">
      <c r="P458449" s="83"/>
    </row>
    <row r="458450" spans="16:16" x14ac:dyDescent="0.3">
      <c r="P458450" s="83"/>
    </row>
    <row r="458451" spans="16:16" x14ac:dyDescent="0.3">
      <c r="P458451" s="83"/>
    </row>
    <row r="458452" spans="16:16" x14ac:dyDescent="0.3">
      <c r="P458452" s="83"/>
    </row>
    <row r="458453" spans="16:16" x14ac:dyDescent="0.3">
      <c r="P458453" s="83"/>
    </row>
    <row r="458454" spans="16:16" x14ac:dyDescent="0.3">
      <c r="P458454" s="83"/>
    </row>
    <row r="458455" spans="16:16" x14ac:dyDescent="0.3">
      <c r="P458455" s="83"/>
    </row>
    <row r="458456" spans="16:16" x14ac:dyDescent="0.3">
      <c r="P458456" s="83"/>
    </row>
    <row r="458457" spans="16:16" x14ac:dyDescent="0.3">
      <c r="P458457" s="83"/>
    </row>
    <row r="458458" spans="16:16" x14ac:dyDescent="0.3">
      <c r="P458458" s="83"/>
    </row>
    <row r="458459" spans="16:16" x14ac:dyDescent="0.3">
      <c r="P458459" s="83"/>
    </row>
    <row r="458460" spans="16:16" x14ac:dyDescent="0.3">
      <c r="P458460" s="83"/>
    </row>
    <row r="458461" spans="16:16" x14ac:dyDescent="0.3">
      <c r="P458461" s="83"/>
    </row>
    <row r="458462" spans="16:16" x14ac:dyDescent="0.3">
      <c r="P458462" s="83"/>
    </row>
    <row r="458463" spans="16:16" x14ac:dyDescent="0.3">
      <c r="P458463" s="83"/>
    </row>
    <row r="458464" spans="16:16" x14ac:dyDescent="0.3">
      <c r="P458464" s="83"/>
    </row>
    <row r="458465" spans="16:16" x14ac:dyDescent="0.3">
      <c r="P458465" s="83"/>
    </row>
    <row r="458466" spans="16:16" x14ac:dyDescent="0.3">
      <c r="P458466" s="83"/>
    </row>
    <row r="458467" spans="16:16" x14ac:dyDescent="0.3">
      <c r="P458467" s="83"/>
    </row>
    <row r="458468" spans="16:16" x14ac:dyDescent="0.3">
      <c r="P458468" s="83"/>
    </row>
    <row r="458469" spans="16:16" x14ac:dyDescent="0.3">
      <c r="P458469" s="83"/>
    </row>
    <row r="458470" spans="16:16" x14ac:dyDescent="0.3">
      <c r="P458470" s="83"/>
    </row>
    <row r="458471" spans="16:16" x14ac:dyDescent="0.3">
      <c r="P458471" s="83"/>
    </row>
    <row r="458472" spans="16:16" x14ac:dyDescent="0.3">
      <c r="P458472" s="83"/>
    </row>
    <row r="458473" spans="16:16" x14ac:dyDescent="0.3">
      <c r="P458473" s="83"/>
    </row>
    <row r="458474" spans="16:16" x14ac:dyDescent="0.3">
      <c r="P458474" s="83"/>
    </row>
    <row r="458475" spans="16:16" x14ac:dyDescent="0.3">
      <c r="P458475" s="83"/>
    </row>
    <row r="458476" spans="16:16" x14ac:dyDescent="0.3">
      <c r="P458476" s="83"/>
    </row>
    <row r="458477" spans="16:16" x14ac:dyDescent="0.3">
      <c r="P458477" s="83"/>
    </row>
    <row r="458478" spans="16:16" x14ac:dyDescent="0.3">
      <c r="P458478" s="83"/>
    </row>
    <row r="458479" spans="16:16" x14ac:dyDescent="0.3">
      <c r="P458479" s="83"/>
    </row>
    <row r="458480" spans="16:16" x14ac:dyDescent="0.3">
      <c r="P458480" s="83"/>
    </row>
    <row r="458481" spans="16:16" x14ac:dyDescent="0.3">
      <c r="P458481" s="83"/>
    </row>
    <row r="458482" spans="16:16" x14ac:dyDescent="0.3">
      <c r="P458482" s="83"/>
    </row>
    <row r="458483" spans="16:16" x14ac:dyDescent="0.3">
      <c r="P458483" s="83"/>
    </row>
    <row r="458484" spans="16:16" x14ac:dyDescent="0.3">
      <c r="P458484" s="83"/>
    </row>
    <row r="458485" spans="16:16" x14ac:dyDescent="0.3">
      <c r="P458485" s="83"/>
    </row>
    <row r="458486" spans="16:16" x14ac:dyDescent="0.3">
      <c r="P458486" s="83"/>
    </row>
    <row r="458487" spans="16:16" x14ac:dyDescent="0.3">
      <c r="P458487" s="83"/>
    </row>
    <row r="458488" spans="16:16" x14ac:dyDescent="0.3">
      <c r="P458488" s="83"/>
    </row>
    <row r="458489" spans="16:16" x14ac:dyDescent="0.3">
      <c r="P458489" s="83"/>
    </row>
    <row r="458490" spans="16:16" x14ac:dyDescent="0.3">
      <c r="P458490" s="83"/>
    </row>
    <row r="458491" spans="16:16" x14ac:dyDescent="0.3">
      <c r="P458491" s="83"/>
    </row>
    <row r="458492" spans="16:16" x14ac:dyDescent="0.3">
      <c r="P458492" s="83"/>
    </row>
    <row r="458493" spans="16:16" x14ac:dyDescent="0.3">
      <c r="P458493" s="83"/>
    </row>
    <row r="458494" spans="16:16" x14ac:dyDescent="0.3">
      <c r="P458494" s="83"/>
    </row>
    <row r="458495" spans="16:16" x14ac:dyDescent="0.3">
      <c r="P458495" s="83"/>
    </row>
    <row r="458496" spans="16:16" x14ac:dyDescent="0.3">
      <c r="P458496" s="83"/>
    </row>
    <row r="458497" spans="16:16" x14ac:dyDescent="0.3">
      <c r="P458497" s="83"/>
    </row>
    <row r="458498" spans="16:16" x14ac:dyDescent="0.3">
      <c r="P458498" s="83"/>
    </row>
    <row r="458499" spans="16:16" x14ac:dyDescent="0.3">
      <c r="P458499" s="83"/>
    </row>
    <row r="458500" spans="16:16" x14ac:dyDescent="0.3">
      <c r="P458500" s="83"/>
    </row>
    <row r="458501" spans="16:16" x14ac:dyDescent="0.3">
      <c r="P458501" s="83"/>
    </row>
    <row r="458502" spans="16:16" x14ac:dyDescent="0.3">
      <c r="P458502" s="83"/>
    </row>
    <row r="458503" spans="16:16" x14ac:dyDescent="0.3">
      <c r="P458503" s="83"/>
    </row>
    <row r="458504" spans="16:16" x14ac:dyDescent="0.3">
      <c r="P458504" s="83"/>
    </row>
    <row r="458505" spans="16:16" x14ac:dyDescent="0.3">
      <c r="P458505" s="83"/>
    </row>
    <row r="458506" spans="16:16" x14ac:dyDescent="0.3">
      <c r="P458506" s="83"/>
    </row>
    <row r="458507" spans="16:16" x14ac:dyDescent="0.3">
      <c r="P458507" s="83"/>
    </row>
    <row r="458508" spans="16:16" x14ac:dyDescent="0.3">
      <c r="P458508" s="83"/>
    </row>
    <row r="458509" spans="16:16" x14ac:dyDescent="0.3">
      <c r="P458509" s="83"/>
    </row>
    <row r="458510" spans="16:16" x14ac:dyDescent="0.3">
      <c r="P458510" s="83"/>
    </row>
    <row r="458511" spans="16:16" x14ac:dyDescent="0.3">
      <c r="P458511" s="83"/>
    </row>
    <row r="458512" spans="16:16" x14ac:dyDescent="0.3">
      <c r="P458512" s="83"/>
    </row>
    <row r="458513" spans="16:16" x14ac:dyDescent="0.3">
      <c r="P458513" s="83"/>
    </row>
    <row r="458514" spans="16:16" x14ac:dyDescent="0.3">
      <c r="P458514" s="83"/>
    </row>
    <row r="458515" spans="16:16" x14ac:dyDescent="0.3">
      <c r="P458515" s="83"/>
    </row>
    <row r="458516" spans="16:16" x14ac:dyDescent="0.3">
      <c r="P458516" s="83"/>
    </row>
    <row r="458517" spans="16:16" x14ac:dyDescent="0.3">
      <c r="P458517" s="83"/>
    </row>
    <row r="458518" spans="16:16" x14ac:dyDescent="0.3">
      <c r="P458518" s="83"/>
    </row>
    <row r="458519" spans="16:16" x14ac:dyDescent="0.3">
      <c r="P458519" s="83"/>
    </row>
    <row r="458520" spans="16:16" x14ac:dyDescent="0.3">
      <c r="P458520" s="83"/>
    </row>
    <row r="458521" spans="16:16" x14ac:dyDescent="0.3">
      <c r="P458521" s="83"/>
    </row>
    <row r="458522" spans="16:16" x14ac:dyDescent="0.3">
      <c r="P458522" s="83"/>
    </row>
    <row r="458523" spans="16:16" x14ac:dyDescent="0.3">
      <c r="P458523" s="83"/>
    </row>
    <row r="458524" spans="16:16" x14ac:dyDescent="0.3">
      <c r="P458524" s="83"/>
    </row>
    <row r="458525" spans="16:16" x14ac:dyDescent="0.3">
      <c r="P458525" s="83"/>
    </row>
    <row r="458526" spans="16:16" x14ac:dyDescent="0.3">
      <c r="P458526" s="83"/>
    </row>
    <row r="458527" spans="16:16" x14ac:dyDescent="0.3">
      <c r="P458527" s="83"/>
    </row>
    <row r="458528" spans="16:16" x14ac:dyDescent="0.3">
      <c r="P458528" s="83"/>
    </row>
    <row r="458529" spans="16:16" x14ac:dyDescent="0.3">
      <c r="P458529" s="83"/>
    </row>
    <row r="458530" spans="16:16" x14ac:dyDescent="0.3">
      <c r="P458530" s="83"/>
    </row>
    <row r="458531" spans="16:16" x14ac:dyDescent="0.3">
      <c r="P458531" s="83"/>
    </row>
    <row r="458532" spans="16:16" x14ac:dyDescent="0.3">
      <c r="P458532" s="83"/>
    </row>
    <row r="458533" spans="16:16" x14ac:dyDescent="0.3">
      <c r="P458533" s="83"/>
    </row>
    <row r="458534" spans="16:16" x14ac:dyDescent="0.3">
      <c r="P458534" s="83"/>
    </row>
    <row r="458535" spans="16:16" x14ac:dyDescent="0.3">
      <c r="P458535" s="83"/>
    </row>
    <row r="458536" spans="16:16" x14ac:dyDescent="0.3">
      <c r="P458536" s="83"/>
    </row>
    <row r="458537" spans="16:16" x14ac:dyDescent="0.3">
      <c r="P458537" s="83"/>
    </row>
    <row r="458538" spans="16:16" x14ac:dyDescent="0.3">
      <c r="P458538" s="83"/>
    </row>
    <row r="458539" spans="16:16" x14ac:dyDescent="0.3">
      <c r="P458539" s="83"/>
    </row>
    <row r="458540" spans="16:16" x14ac:dyDescent="0.3">
      <c r="P458540" s="83"/>
    </row>
    <row r="458541" spans="16:16" x14ac:dyDescent="0.3">
      <c r="P458541" s="83"/>
    </row>
    <row r="458542" spans="16:16" x14ac:dyDescent="0.3">
      <c r="P458542" s="83"/>
    </row>
    <row r="458543" spans="16:16" x14ac:dyDescent="0.3">
      <c r="P458543" s="83"/>
    </row>
    <row r="458544" spans="16:16" x14ac:dyDescent="0.3">
      <c r="P458544" s="83"/>
    </row>
    <row r="458545" spans="16:16" x14ac:dyDescent="0.3">
      <c r="P458545" s="83"/>
    </row>
    <row r="458546" spans="16:16" x14ac:dyDescent="0.3">
      <c r="P458546" s="83"/>
    </row>
    <row r="458547" spans="16:16" x14ac:dyDescent="0.3">
      <c r="P458547" s="83"/>
    </row>
    <row r="458548" spans="16:16" x14ac:dyDescent="0.3">
      <c r="P458548" s="83"/>
    </row>
    <row r="458549" spans="16:16" x14ac:dyDescent="0.3">
      <c r="P458549" s="83"/>
    </row>
    <row r="458550" spans="16:16" x14ac:dyDescent="0.3">
      <c r="P458550" s="83"/>
    </row>
    <row r="458551" spans="16:16" x14ac:dyDescent="0.3">
      <c r="P458551" s="83"/>
    </row>
    <row r="458552" spans="16:16" x14ac:dyDescent="0.3">
      <c r="P458552" s="83"/>
    </row>
    <row r="458553" spans="16:16" x14ac:dyDescent="0.3">
      <c r="P458553" s="83"/>
    </row>
    <row r="458554" spans="16:16" x14ac:dyDescent="0.3">
      <c r="P458554" s="83"/>
    </row>
    <row r="458555" spans="16:16" x14ac:dyDescent="0.3">
      <c r="P458555" s="83"/>
    </row>
    <row r="458556" spans="16:16" x14ac:dyDescent="0.3">
      <c r="P458556" s="83"/>
    </row>
    <row r="458557" spans="16:16" x14ac:dyDescent="0.3">
      <c r="P458557" s="83"/>
    </row>
    <row r="458558" spans="16:16" x14ac:dyDescent="0.3">
      <c r="P458558" s="83"/>
    </row>
    <row r="458559" spans="16:16" x14ac:dyDescent="0.3">
      <c r="P458559" s="83"/>
    </row>
    <row r="458560" spans="16:16" x14ac:dyDescent="0.3">
      <c r="P458560" s="83"/>
    </row>
    <row r="458561" spans="16:16" x14ac:dyDescent="0.3">
      <c r="P458561" s="83"/>
    </row>
    <row r="458562" spans="16:16" x14ac:dyDescent="0.3">
      <c r="P458562" s="83"/>
    </row>
    <row r="458563" spans="16:16" x14ac:dyDescent="0.3">
      <c r="P458563" s="83"/>
    </row>
    <row r="458564" spans="16:16" x14ac:dyDescent="0.3">
      <c r="P458564" s="83"/>
    </row>
    <row r="458565" spans="16:16" x14ac:dyDescent="0.3">
      <c r="P458565" s="83"/>
    </row>
    <row r="458566" spans="16:16" x14ac:dyDescent="0.3">
      <c r="P458566" s="83"/>
    </row>
    <row r="458567" spans="16:16" x14ac:dyDescent="0.3">
      <c r="P458567" s="83"/>
    </row>
    <row r="458568" spans="16:16" x14ac:dyDescent="0.3">
      <c r="P458568" s="83"/>
    </row>
    <row r="458569" spans="16:16" x14ac:dyDescent="0.3">
      <c r="P458569" s="83"/>
    </row>
    <row r="458570" spans="16:16" x14ac:dyDescent="0.3">
      <c r="P458570" s="83"/>
    </row>
    <row r="458571" spans="16:16" x14ac:dyDescent="0.3">
      <c r="P458571" s="83"/>
    </row>
    <row r="458572" spans="16:16" x14ac:dyDescent="0.3">
      <c r="P458572" s="83"/>
    </row>
    <row r="458573" spans="16:16" x14ac:dyDescent="0.3">
      <c r="P458573" s="83"/>
    </row>
    <row r="458574" spans="16:16" x14ac:dyDescent="0.3">
      <c r="P458574" s="83"/>
    </row>
    <row r="458575" spans="16:16" x14ac:dyDescent="0.3">
      <c r="P458575" s="83"/>
    </row>
    <row r="458576" spans="16:16" x14ac:dyDescent="0.3">
      <c r="P458576" s="83"/>
    </row>
    <row r="458577" spans="16:16" x14ac:dyDescent="0.3">
      <c r="P458577" s="83"/>
    </row>
    <row r="458578" spans="16:16" x14ac:dyDescent="0.3">
      <c r="P458578" s="83"/>
    </row>
    <row r="458579" spans="16:16" x14ac:dyDescent="0.3">
      <c r="P458579" s="83"/>
    </row>
    <row r="458580" spans="16:16" x14ac:dyDescent="0.3">
      <c r="P458580" s="83"/>
    </row>
    <row r="458581" spans="16:16" x14ac:dyDescent="0.3">
      <c r="P458581" s="83"/>
    </row>
    <row r="458582" spans="16:16" x14ac:dyDescent="0.3">
      <c r="P458582" s="83"/>
    </row>
    <row r="458583" spans="16:16" x14ac:dyDescent="0.3">
      <c r="P458583" s="83"/>
    </row>
    <row r="458584" spans="16:16" x14ac:dyDescent="0.3">
      <c r="P458584" s="83"/>
    </row>
    <row r="458585" spans="16:16" x14ac:dyDescent="0.3">
      <c r="P458585" s="83"/>
    </row>
    <row r="458586" spans="16:16" x14ac:dyDescent="0.3">
      <c r="P458586" s="83"/>
    </row>
    <row r="458587" spans="16:16" x14ac:dyDescent="0.3">
      <c r="P458587" s="83"/>
    </row>
    <row r="458588" spans="16:16" x14ac:dyDescent="0.3">
      <c r="P458588" s="83"/>
    </row>
    <row r="458589" spans="16:16" x14ac:dyDescent="0.3">
      <c r="P458589" s="83"/>
    </row>
    <row r="458590" spans="16:16" x14ac:dyDescent="0.3">
      <c r="P458590" s="83"/>
    </row>
    <row r="458591" spans="16:16" x14ac:dyDescent="0.3">
      <c r="P458591" s="83"/>
    </row>
    <row r="458592" spans="16:16" x14ac:dyDescent="0.3">
      <c r="P458592" s="83"/>
    </row>
    <row r="458593" spans="16:16" x14ac:dyDescent="0.3">
      <c r="P458593" s="83"/>
    </row>
    <row r="458594" spans="16:16" x14ac:dyDescent="0.3">
      <c r="P458594" s="83"/>
    </row>
    <row r="458595" spans="16:16" x14ac:dyDescent="0.3">
      <c r="P458595" s="83"/>
    </row>
    <row r="458596" spans="16:16" x14ac:dyDescent="0.3">
      <c r="P458596" s="83"/>
    </row>
    <row r="458597" spans="16:16" x14ac:dyDescent="0.3">
      <c r="P458597" s="83"/>
    </row>
    <row r="458598" spans="16:16" x14ac:dyDescent="0.3">
      <c r="P458598" s="83"/>
    </row>
    <row r="458599" spans="16:16" x14ac:dyDescent="0.3">
      <c r="P458599" s="83"/>
    </row>
    <row r="458600" spans="16:16" x14ac:dyDescent="0.3">
      <c r="P458600" s="83"/>
    </row>
    <row r="458601" spans="16:16" x14ac:dyDescent="0.3">
      <c r="P458601" s="83"/>
    </row>
    <row r="458602" spans="16:16" x14ac:dyDescent="0.3">
      <c r="P458602" s="83"/>
    </row>
    <row r="458603" spans="16:16" x14ac:dyDescent="0.3">
      <c r="P458603" s="83"/>
    </row>
    <row r="458604" spans="16:16" x14ac:dyDescent="0.3">
      <c r="P458604" s="83"/>
    </row>
    <row r="458605" spans="16:16" x14ac:dyDescent="0.3">
      <c r="P458605" s="83"/>
    </row>
    <row r="458606" spans="16:16" x14ac:dyDescent="0.3">
      <c r="P458606" s="83"/>
    </row>
    <row r="458607" spans="16:16" x14ac:dyDescent="0.3">
      <c r="P458607" s="83"/>
    </row>
    <row r="458608" spans="16:16" x14ac:dyDescent="0.3">
      <c r="P458608" s="83"/>
    </row>
    <row r="458609" spans="16:16" x14ac:dyDescent="0.3">
      <c r="P458609" s="83"/>
    </row>
    <row r="458610" spans="16:16" x14ac:dyDescent="0.3">
      <c r="P458610" s="83"/>
    </row>
    <row r="458611" spans="16:16" x14ac:dyDescent="0.3">
      <c r="P458611" s="83"/>
    </row>
    <row r="458612" spans="16:16" x14ac:dyDescent="0.3">
      <c r="P458612" s="83"/>
    </row>
    <row r="458613" spans="16:16" x14ac:dyDescent="0.3">
      <c r="P458613" s="83"/>
    </row>
    <row r="458614" spans="16:16" x14ac:dyDescent="0.3">
      <c r="P458614" s="83"/>
    </row>
    <row r="458615" spans="16:16" x14ac:dyDescent="0.3">
      <c r="P458615" s="83"/>
    </row>
    <row r="458616" spans="16:16" x14ac:dyDescent="0.3">
      <c r="P458616" s="83"/>
    </row>
    <row r="458617" spans="16:16" x14ac:dyDescent="0.3">
      <c r="P458617" s="83"/>
    </row>
    <row r="458618" spans="16:16" x14ac:dyDescent="0.3">
      <c r="P458618" s="83"/>
    </row>
    <row r="458619" spans="16:16" x14ac:dyDescent="0.3">
      <c r="P458619" s="83"/>
    </row>
    <row r="458620" spans="16:16" x14ac:dyDescent="0.3">
      <c r="P458620" s="83"/>
    </row>
    <row r="458621" spans="16:16" x14ac:dyDescent="0.3">
      <c r="P458621" s="83"/>
    </row>
    <row r="458622" spans="16:16" x14ac:dyDescent="0.3">
      <c r="P458622" s="83"/>
    </row>
    <row r="458623" spans="16:16" x14ac:dyDescent="0.3">
      <c r="P458623" s="83"/>
    </row>
    <row r="458624" spans="16:16" x14ac:dyDescent="0.3">
      <c r="P458624" s="83"/>
    </row>
    <row r="458625" spans="16:16" x14ac:dyDescent="0.3">
      <c r="P458625" s="83"/>
    </row>
    <row r="458626" spans="16:16" x14ac:dyDescent="0.3">
      <c r="P458626" s="83"/>
    </row>
    <row r="458627" spans="16:16" x14ac:dyDescent="0.3">
      <c r="P458627" s="83"/>
    </row>
    <row r="458628" spans="16:16" x14ac:dyDescent="0.3">
      <c r="P458628" s="83"/>
    </row>
    <row r="458629" spans="16:16" x14ac:dyDescent="0.3">
      <c r="P458629" s="83"/>
    </row>
    <row r="458630" spans="16:16" x14ac:dyDescent="0.3">
      <c r="P458630" s="83"/>
    </row>
    <row r="458631" spans="16:16" x14ac:dyDescent="0.3">
      <c r="P458631" s="83"/>
    </row>
    <row r="458632" spans="16:16" x14ac:dyDescent="0.3">
      <c r="P458632" s="83"/>
    </row>
    <row r="458633" spans="16:16" x14ac:dyDescent="0.3">
      <c r="P458633" s="83"/>
    </row>
    <row r="458634" spans="16:16" x14ac:dyDescent="0.3">
      <c r="P458634" s="83"/>
    </row>
    <row r="458635" spans="16:16" x14ac:dyDescent="0.3">
      <c r="P458635" s="83"/>
    </row>
    <row r="458636" spans="16:16" x14ac:dyDescent="0.3">
      <c r="P458636" s="83"/>
    </row>
    <row r="458637" spans="16:16" x14ac:dyDescent="0.3">
      <c r="P458637" s="83"/>
    </row>
    <row r="458638" spans="16:16" x14ac:dyDescent="0.3">
      <c r="P458638" s="83"/>
    </row>
    <row r="458639" spans="16:16" x14ac:dyDescent="0.3">
      <c r="P458639" s="83"/>
    </row>
    <row r="458640" spans="16:16" x14ac:dyDescent="0.3">
      <c r="P458640" s="83"/>
    </row>
    <row r="458641" spans="16:16" x14ac:dyDescent="0.3">
      <c r="P458641" s="83"/>
    </row>
    <row r="458642" spans="16:16" x14ac:dyDescent="0.3">
      <c r="P458642" s="83"/>
    </row>
    <row r="458643" spans="16:16" x14ac:dyDescent="0.3">
      <c r="P458643" s="83"/>
    </row>
    <row r="458644" spans="16:16" x14ac:dyDescent="0.3">
      <c r="P458644" s="83"/>
    </row>
    <row r="458645" spans="16:16" x14ac:dyDescent="0.3">
      <c r="P458645" s="83"/>
    </row>
    <row r="458646" spans="16:16" x14ac:dyDescent="0.3">
      <c r="P458646" s="83"/>
    </row>
    <row r="458647" spans="16:16" x14ac:dyDescent="0.3">
      <c r="P458647" s="83"/>
    </row>
    <row r="458648" spans="16:16" x14ac:dyDescent="0.3">
      <c r="P458648" s="83"/>
    </row>
    <row r="458649" spans="16:16" x14ac:dyDescent="0.3">
      <c r="P458649" s="83"/>
    </row>
    <row r="458650" spans="16:16" x14ac:dyDescent="0.3">
      <c r="P458650" s="83"/>
    </row>
    <row r="458651" spans="16:16" x14ac:dyDescent="0.3">
      <c r="P458651" s="83"/>
    </row>
    <row r="458652" spans="16:16" x14ac:dyDescent="0.3">
      <c r="P458652" s="83"/>
    </row>
    <row r="458653" spans="16:16" x14ac:dyDescent="0.3">
      <c r="P458653" s="83"/>
    </row>
    <row r="458654" spans="16:16" x14ac:dyDescent="0.3">
      <c r="P458654" s="83"/>
    </row>
    <row r="458655" spans="16:16" x14ac:dyDescent="0.3">
      <c r="P458655" s="83"/>
    </row>
    <row r="458656" spans="16:16" x14ac:dyDescent="0.3">
      <c r="P458656" s="83"/>
    </row>
    <row r="458657" spans="16:16" x14ac:dyDescent="0.3">
      <c r="P458657" s="83"/>
    </row>
    <row r="458658" spans="16:16" x14ac:dyDescent="0.3">
      <c r="P458658" s="83"/>
    </row>
    <row r="458659" spans="16:16" x14ac:dyDescent="0.3">
      <c r="P458659" s="83"/>
    </row>
    <row r="458660" spans="16:16" x14ac:dyDescent="0.3">
      <c r="P458660" s="83"/>
    </row>
    <row r="458661" spans="16:16" x14ac:dyDescent="0.3">
      <c r="P458661" s="83"/>
    </row>
    <row r="458662" spans="16:16" x14ac:dyDescent="0.3">
      <c r="P458662" s="83"/>
    </row>
    <row r="458663" spans="16:16" x14ac:dyDescent="0.3">
      <c r="P458663" s="83"/>
    </row>
    <row r="458664" spans="16:16" x14ac:dyDescent="0.3">
      <c r="P458664" s="83"/>
    </row>
    <row r="458665" spans="16:16" x14ac:dyDescent="0.3">
      <c r="P458665" s="83"/>
    </row>
    <row r="458666" spans="16:16" x14ac:dyDescent="0.3">
      <c r="P458666" s="83"/>
    </row>
    <row r="458667" spans="16:16" x14ac:dyDescent="0.3">
      <c r="P458667" s="83"/>
    </row>
    <row r="458668" spans="16:16" x14ac:dyDescent="0.3">
      <c r="P458668" s="83"/>
    </row>
    <row r="458669" spans="16:16" x14ac:dyDescent="0.3">
      <c r="P458669" s="83"/>
    </row>
    <row r="458670" spans="16:16" x14ac:dyDescent="0.3">
      <c r="P458670" s="83"/>
    </row>
    <row r="458671" spans="16:16" x14ac:dyDescent="0.3">
      <c r="P458671" s="83"/>
    </row>
    <row r="458672" spans="16:16" x14ac:dyDescent="0.3">
      <c r="P458672" s="83"/>
    </row>
    <row r="458673" spans="16:16" x14ac:dyDescent="0.3">
      <c r="P458673" s="83"/>
    </row>
    <row r="458674" spans="16:16" x14ac:dyDescent="0.3">
      <c r="P458674" s="83"/>
    </row>
    <row r="458675" spans="16:16" x14ac:dyDescent="0.3">
      <c r="P458675" s="83"/>
    </row>
    <row r="458676" spans="16:16" x14ac:dyDescent="0.3">
      <c r="P458676" s="83"/>
    </row>
    <row r="458677" spans="16:16" x14ac:dyDescent="0.3">
      <c r="P458677" s="83"/>
    </row>
    <row r="458678" spans="16:16" x14ac:dyDescent="0.3">
      <c r="P458678" s="83"/>
    </row>
    <row r="458679" spans="16:16" x14ac:dyDescent="0.3">
      <c r="P458679" s="83"/>
    </row>
    <row r="458680" spans="16:16" x14ac:dyDescent="0.3">
      <c r="P458680" s="83"/>
    </row>
    <row r="458681" spans="16:16" x14ac:dyDescent="0.3">
      <c r="P458681" s="83"/>
    </row>
    <row r="458682" spans="16:16" x14ac:dyDescent="0.3">
      <c r="P458682" s="83"/>
    </row>
    <row r="458683" spans="16:16" x14ac:dyDescent="0.3">
      <c r="P458683" s="83"/>
    </row>
    <row r="458684" spans="16:16" x14ac:dyDescent="0.3">
      <c r="P458684" s="83"/>
    </row>
    <row r="458685" spans="16:16" x14ac:dyDescent="0.3">
      <c r="P458685" s="83"/>
    </row>
    <row r="458686" spans="16:16" x14ac:dyDescent="0.3">
      <c r="P458686" s="83"/>
    </row>
    <row r="458687" spans="16:16" x14ac:dyDescent="0.3">
      <c r="P458687" s="83"/>
    </row>
    <row r="458688" spans="16:16" x14ac:dyDescent="0.3">
      <c r="P458688" s="83"/>
    </row>
    <row r="458689" spans="16:16" x14ac:dyDescent="0.3">
      <c r="P458689" s="83"/>
    </row>
    <row r="458690" spans="16:16" x14ac:dyDescent="0.3">
      <c r="P458690" s="83"/>
    </row>
    <row r="458691" spans="16:16" x14ac:dyDescent="0.3">
      <c r="P458691" s="83"/>
    </row>
    <row r="458692" spans="16:16" x14ac:dyDescent="0.3">
      <c r="P458692" s="83"/>
    </row>
    <row r="458693" spans="16:16" x14ac:dyDescent="0.3">
      <c r="P458693" s="83"/>
    </row>
    <row r="458694" spans="16:16" x14ac:dyDescent="0.3">
      <c r="P458694" s="83"/>
    </row>
    <row r="458695" spans="16:16" x14ac:dyDescent="0.3">
      <c r="P458695" s="83"/>
    </row>
    <row r="458696" spans="16:16" x14ac:dyDescent="0.3">
      <c r="P458696" s="83"/>
    </row>
    <row r="458697" spans="16:16" x14ac:dyDescent="0.3">
      <c r="P458697" s="83"/>
    </row>
    <row r="458698" spans="16:16" x14ac:dyDescent="0.3">
      <c r="P458698" s="83"/>
    </row>
    <row r="458699" spans="16:16" x14ac:dyDescent="0.3">
      <c r="P458699" s="83"/>
    </row>
    <row r="458700" spans="16:16" x14ac:dyDescent="0.3">
      <c r="P458700" s="83"/>
    </row>
    <row r="458701" spans="16:16" x14ac:dyDescent="0.3">
      <c r="P458701" s="83"/>
    </row>
    <row r="458702" spans="16:16" x14ac:dyDescent="0.3">
      <c r="P458702" s="83"/>
    </row>
    <row r="458703" spans="16:16" x14ac:dyDescent="0.3">
      <c r="P458703" s="83"/>
    </row>
    <row r="458704" spans="16:16" x14ac:dyDescent="0.3">
      <c r="P458704" s="83"/>
    </row>
    <row r="458705" spans="16:16" x14ac:dyDescent="0.3">
      <c r="P458705" s="83"/>
    </row>
    <row r="458706" spans="16:16" x14ac:dyDescent="0.3">
      <c r="P458706" s="83"/>
    </row>
    <row r="458707" spans="16:16" x14ac:dyDescent="0.3">
      <c r="P458707" s="83"/>
    </row>
    <row r="458708" spans="16:16" x14ac:dyDescent="0.3">
      <c r="P458708" s="83"/>
    </row>
    <row r="458709" spans="16:16" x14ac:dyDescent="0.3">
      <c r="P458709" s="83"/>
    </row>
    <row r="458710" spans="16:16" x14ac:dyDescent="0.3">
      <c r="P458710" s="83"/>
    </row>
    <row r="458711" spans="16:16" x14ac:dyDescent="0.3">
      <c r="P458711" s="83"/>
    </row>
    <row r="458712" spans="16:16" x14ac:dyDescent="0.3">
      <c r="P458712" s="83"/>
    </row>
    <row r="458713" spans="16:16" x14ac:dyDescent="0.3">
      <c r="P458713" s="83"/>
    </row>
    <row r="458714" spans="16:16" x14ac:dyDescent="0.3">
      <c r="P458714" s="83"/>
    </row>
    <row r="458715" spans="16:16" x14ac:dyDescent="0.3">
      <c r="P458715" s="83"/>
    </row>
    <row r="458716" spans="16:16" x14ac:dyDescent="0.3">
      <c r="P458716" s="83"/>
    </row>
    <row r="458717" spans="16:16" x14ac:dyDescent="0.3">
      <c r="P458717" s="83"/>
    </row>
    <row r="458718" spans="16:16" x14ac:dyDescent="0.3">
      <c r="P458718" s="83"/>
    </row>
    <row r="458719" spans="16:16" x14ac:dyDescent="0.3">
      <c r="P458719" s="83"/>
    </row>
    <row r="458720" spans="16:16" x14ac:dyDescent="0.3">
      <c r="P458720" s="83"/>
    </row>
    <row r="458721" spans="16:16" x14ac:dyDescent="0.3">
      <c r="P458721" s="83"/>
    </row>
    <row r="458722" spans="16:16" x14ac:dyDescent="0.3">
      <c r="P458722" s="83"/>
    </row>
    <row r="458723" spans="16:16" x14ac:dyDescent="0.3">
      <c r="P458723" s="83"/>
    </row>
    <row r="458724" spans="16:16" x14ac:dyDescent="0.3">
      <c r="P458724" s="83"/>
    </row>
    <row r="458725" spans="16:16" x14ac:dyDescent="0.3">
      <c r="P458725" s="83"/>
    </row>
    <row r="458726" spans="16:16" x14ac:dyDescent="0.3">
      <c r="P458726" s="83"/>
    </row>
    <row r="458727" spans="16:16" x14ac:dyDescent="0.3">
      <c r="P458727" s="83"/>
    </row>
    <row r="458728" spans="16:16" x14ac:dyDescent="0.3">
      <c r="P458728" s="83"/>
    </row>
    <row r="458729" spans="16:16" x14ac:dyDescent="0.3">
      <c r="P458729" s="83"/>
    </row>
    <row r="458730" spans="16:16" x14ac:dyDescent="0.3">
      <c r="P458730" s="83"/>
    </row>
    <row r="458731" spans="16:16" x14ac:dyDescent="0.3">
      <c r="P458731" s="83"/>
    </row>
    <row r="458732" spans="16:16" x14ac:dyDescent="0.3">
      <c r="P458732" s="83"/>
    </row>
    <row r="458733" spans="16:16" x14ac:dyDescent="0.3">
      <c r="P458733" s="83"/>
    </row>
    <row r="458734" spans="16:16" x14ac:dyDescent="0.3">
      <c r="P458734" s="83"/>
    </row>
    <row r="458735" spans="16:16" x14ac:dyDescent="0.3">
      <c r="P458735" s="83"/>
    </row>
    <row r="458736" spans="16:16" x14ac:dyDescent="0.3">
      <c r="P458736" s="83"/>
    </row>
    <row r="458737" spans="16:16" x14ac:dyDescent="0.3">
      <c r="P458737" s="83"/>
    </row>
    <row r="458738" spans="16:16" x14ac:dyDescent="0.3">
      <c r="P458738" s="83"/>
    </row>
    <row r="458739" spans="16:16" x14ac:dyDescent="0.3">
      <c r="P458739" s="83"/>
    </row>
    <row r="458740" spans="16:16" x14ac:dyDescent="0.3">
      <c r="P458740" s="83"/>
    </row>
    <row r="458741" spans="16:16" x14ac:dyDescent="0.3">
      <c r="P458741" s="83"/>
    </row>
    <row r="458742" spans="16:16" x14ac:dyDescent="0.3">
      <c r="P458742" s="83"/>
    </row>
    <row r="458743" spans="16:16" x14ac:dyDescent="0.3">
      <c r="P458743" s="83"/>
    </row>
    <row r="458744" spans="16:16" x14ac:dyDescent="0.3">
      <c r="P458744" s="83"/>
    </row>
    <row r="458745" spans="16:16" x14ac:dyDescent="0.3">
      <c r="P458745" s="83"/>
    </row>
    <row r="458746" spans="16:16" x14ac:dyDescent="0.3">
      <c r="P458746" s="83"/>
    </row>
    <row r="458747" spans="16:16" x14ac:dyDescent="0.3">
      <c r="P458747" s="83"/>
    </row>
    <row r="458748" spans="16:16" x14ac:dyDescent="0.3">
      <c r="P458748" s="83"/>
    </row>
    <row r="458749" spans="16:16" x14ac:dyDescent="0.3">
      <c r="P458749" s="83"/>
    </row>
    <row r="458750" spans="16:16" x14ac:dyDescent="0.3">
      <c r="P458750" s="83"/>
    </row>
    <row r="458751" spans="16:16" x14ac:dyDescent="0.3">
      <c r="P458751" s="83"/>
    </row>
    <row r="458752" spans="16:16" x14ac:dyDescent="0.3">
      <c r="P458752" s="83"/>
    </row>
    <row r="458753" spans="16:16" x14ac:dyDescent="0.3">
      <c r="P458753" s="83"/>
    </row>
    <row r="458754" spans="16:16" x14ac:dyDescent="0.3">
      <c r="P458754" s="83"/>
    </row>
    <row r="458755" spans="16:16" x14ac:dyDescent="0.3">
      <c r="P458755" s="83"/>
    </row>
    <row r="458756" spans="16:16" x14ac:dyDescent="0.3">
      <c r="P458756" s="83"/>
    </row>
    <row r="458757" spans="16:16" x14ac:dyDescent="0.3">
      <c r="P458757" s="83"/>
    </row>
    <row r="458758" spans="16:16" x14ac:dyDescent="0.3">
      <c r="P458758" s="83"/>
    </row>
    <row r="458759" spans="16:16" x14ac:dyDescent="0.3">
      <c r="P458759" s="83"/>
    </row>
    <row r="458760" spans="16:16" x14ac:dyDescent="0.3">
      <c r="P458760" s="83"/>
    </row>
    <row r="458761" spans="16:16" x14ac:dyDescent="0.3">
      <c r="P458761" s="83"/>
    </row>
    <row r="458762" spans="16:16" x14ac:dyDescent="0.3">
      <c r="P458762" s="83"/>
    </row>
    <row r="458763" spans="16:16" x14ac:dyDescent="0.3">
      <c r="P458763" s="83"/>
    </row>
    <row r="458764" spans="16:16" x14ac:dyDescent="0.3">
      <c r="P458764" s="83"/>
    </row>
    <row r="458765" spans="16:16" x14ac:dyDescent="0.3">
      <c r="P458765" s="83"/>
    </row>
    <row r="458766" spans="16:16" x14ac:dyDescent="0.3">
      <c r="P458766" s="83"/>
    </row>
    <row r="458767" spans="16:16" x14ac:dyDescent="0.3">
      <c r="P458767" s="83"/>
    </row>
    <row r="458768" spans="16:16" x14ac:dyDescent="0.3">
      <c r="P458768" s="83"/>
    </row>
    <row r="458769" spans="16:16" x14ac:dyDescent="0.3">
      <c r="P458769" s="83"/>
    </row>
    <row r="458770" spans="16:16" x14ac:dyDescent="0.3">
      <c r="P458770" s="83"/>
    </row>
    <row r="458771" spans="16:16" x14ac:dyDescent="0.3">
      <c r="P458771" s="83"/>
    </row>
    <row r="458772" spans="16:16" x14ac:dyDescent="0.3">
      <c r="P458772" s="83"/>
    </row>
    <row r="458773" spans="16:16" x14ac:dyDescent="0.3">
      <c r="P458773" s="83"/>
    </row>
    <row r="458774" spans="16:16" x14ac:dyDescent="0.3">
      <c r="P458774" s="83"/>
    </row>
    <row r="458775" spans="16:16" x14ac:dyDescent="0.3">
      <c r="P458775" s="83"/>
    </row>
    <row r="458776" spans="16:16" x14ac:dyDescent="0.3">
      <c r="P458776" s="83"/>
    </row>
    <row r="458777" spans="16:16" x14ac:dyDescent="0.3">
      <c r="P458777" s="83"/>
    </row>
    <row r="458778" spans="16:16" x14ac:dyDescent="0.3">
      <c r="P458778" s="83"/>
    </row>
    <row r="458779" spans="16:16" x14ac:dyDescent="0.3">
      <c r="P458779" s="83"/>
    </row>
    <row r="458780" spans="16:16" x14ac:dyDescent="0.3">
      <c r="P458780" s="83"/>
    </row>
    <row r="458781" spans="16:16" x14ac:dyDescent="0.3">
      <c r="P458781" s="83"/>
    </row>
    <row r="458782" spans="16:16" x14ac:dyDescent="0.3">
      <c r="P458782" s="83"/>
    </row>
    <row r="458783" spans="16:16" x14ac:dyDescent="0.3">
      <c r="P458783" s="83"/>
    </row>
    <row r="458784" spans="16:16" x14ac:dyDescent="0.3">
      <c r="P458784" s="83"/>
    </row>
    <row r="458785" spans="16:16" x14ac:dyDescent="0.3">
      <c r="P458785" s="83"/>
    </row>
    <row r="458786" spans="16:16" x14ac:dyDescent="0.3">
      <c r="P458786" s="83"/>
    </row>
    <row r="458787" spans="16:16" x14ac:dyDescent="0.3">
      <c r="P458787" s="83"/>
    </row>
    <row r="458788" spans="16:16" x14ac:dyDescent="0.3">
      <c r="P458788" s="83"/>
    </row>
    <row r="458789" spans="16:16" x14ac:dyDescent="0.3">
      <c r="P458789" s="83"/>
    </row>
    <row r="458790" spans="16:16" x14ac:dyDescent="0.3">
      <c r="P458790" s="83"/>
    </row>
    <row r="458791" spans="16:16" x14ac:dyDescent="0.3">
      <c r="P458791" s="83"/>
    </row>
    <row r="458792" spans="16:16" x14ac:dyDescent="0.3">
      <c r="P458792" s="83"/>
    </row>
    <row r="458793" spans="16:16" x14ac:dyDescent="0.3">
      <c r="P458793" s="83"/>
    </row>
    <row r="458794" spans="16:16" x14ac:dyDescent="0.3">
      <c r="P458794" s="83"/>
    </row>
    <row r="458795" spans="16:16" x14ac:dyDescent="0.3">
      <c r="P458795" s="83"/>
    </row>
    <row r="458796" spans="16:16" x14ac:dyDescent="0.3">
      <c r="P458796" s="83"/>
    </row>
    <row r="458797" spans="16:16" x14ac:dyDescent="0.3">
      <c r="P458797" s="83"/>
    </row>
    <row r="458798" spans="16:16" x14ac:dyDescent="0.3">
      <c r="P458798" s="83"/>
    </row>
    <row r="458799" spans="16:16" x14ac:dyDescent="0.3">
      <c r="P458799" s="83"/>
    </row>
    <row r="458800" spans="16:16" x14ac:dyDescent="0.3">
      <c r="P458800" s="83"/>
    </row>
    <row r="458801" spans="16:16" x14ac:dyDescent="0.3">
      <c r="P458801" s="83"/>
    </row>
    <row r="458802" spans="16:16" x14ac:dyDescent="0.3">
      <c r="P458802" s="83"/>
    </row>
    <row r="458803" spans="16:16" x14ac:dyDescent="0.3">
      <c r="P458803" s="83"/>
    </row>
    <row r="458804" spans="16:16" x14ac:dyDescent="0.3">
      <c r="P458804" s="83"/>
    </row>
    <row r="458805" spans="16:16" x14ac:dyDescent="0.3">
      <c r="P458805" s="83"/>
    </row>
    <row r="458806" spans="16:16" x14ac:dyDescent="0.3">
      <c r="P458806" s="83"/>
    </row>
    <row r="458807" spans="16:16" x14ac:dyDescent="0.3">
      <c r="P458807" s="83"/>
    </row>
    <row r="458808" spans="16:16" x14ac:dyDescent="0.3">
      <c r="P458808" s="83"/>
    </row>
    <row r="458809" spans="16:16" x14ac:dyDescent="0.3">
      <c r="P458809" s="83"/>
    </row>
    <row r="458810" spans="16:16" x14ac:dyDescent="0.3">
      <c r="P458810" s="83"/>
    </row>
    <row r="458811" spans="16:16" x14ac:dyDescent="0.3">
      <c r="P458811" s="83"/>
    </row>
    <row r="458812" spans="16:16" x14ac:dyDescent="0.3">
      <c r="P458812" s="83"/>
    </row>
    <row r="458813" spans="16:16" x14ac:dyDescent="0.3">
      <c r="P458813" s="83"/>
    </row>
    <row r="458814" spans="16:16" x14ac:dyDescent="0.3">
      <c r="P458814" s="83"/>
    </row>
    <row r="458815" spans="16:16" x14ac:dyDescent="0.3">
      <c r="P458815" s="83"/>
    </row>
    <row r="458816" spans="16:16" x14ac:dyDescent="0.3">
      <c r="P458816" s="83"/>
    </row>
    <row r="458817" spans="16:16" x14ac:dyDescent="0.3">
      <c r="P458817" s="83"/>
    </row>
    <row r="458818" spans="16:16" x14ac:dyDescent="0.3">
      <c r="P458818" s="83"/>
    </row>
    <row r="458819" spans="16:16" x14ac:dyDescent="0.3">
      <c r="P458819" s="83"/>
    </row>
    <row r="458820" spans="16:16" x14ac:dyDescent="0.3">
      <c r="P458820" s="83"/>
    </row>
    <row r="458821" spans="16:16" x14ac:dyDescent="0.3">
      <c r="P458821" s="83"/>
    </row>
    <row r="458822" spans="16:16" x14ac:dyDescent="0.3">
      <c r="P458822" s="83"/>
    </row>
    <row r="458823" spans="16:16" x14ac:dyDescent="0.3">
      <c r="P458823" s="83"/>
    </row>
    <row r="458824" spans="16:16" x14ac:dyDescent="0.3">
      <c r="P458824" s="83"/>
    </row>
    <row r="458825" spans="16:16" x14ac:dyDescent="0.3">
      <c r="P458825" s="83"/>
    </row>
    <row r="458826" spans="16:16" x14ac:dyDescent="0.3">
      <c r="P458826" s="83"/>
    </row>
    <row r="458827" spans="16:16" x14ac:dyDescent="0.3">
      <c r="P458827" s="83"/>
    </row>
    <row r="458828" spans="16:16" x14ac:dyDescent="0.3">
      <c r="P458828" s="83"/>
    </row>
    <row r="458829" spans="16:16" x14ac:dyDescent="0.3">
      <c r="P458829" s="83"/>
    </row>
    <row r="458830" spans="16:16" x14ac:dyDescent="0.3">
      <c r="P458830" s="83"/>
    </row>
    <row r="458831" spans="16:16" x14ac:dyDescent="0.3">
      <c r="P458831" s="83"/>
    </row>
    <row r="458832" spans="16:16" x14ac:dyDescent="0.3">
      <c r="P458832" s="83"/>
    </row>
    <row r="458833" spans="16:16" x14ac:dyDescent="0.3">
      <c r="P458833" s="83"/>
    </row>
    <row r="458834" spans="16:16" x14ac:dyDescent="0.3">
      <c r="P458834" s="83"/>
    </row>
    <row r="458835" spans="16:16" x14ac:dyDescent="0.3">
      <c r="P458835" s="83"/>
    </row>
    <row r="458836" spans="16:16" x14ac:dyDescent="0.3">
      <c r="P458836" s="83"/>
    </row>
    <row r="458837" spans="16:16" x14ac:dyDescent="0.3">
      <c r="P458837" s="83"/>
    </row>
    <row r="458838" spans="16:16" x14ac:dyDescent="0.3">
      <c r="P458838" s="83"/>
    </row>
    <row r="458839" spans="16:16" x14ac:dyDescent="0.3">
      <c r="P458839" s="83"/>
    </row>
    <row r="458840" spans="16:16" x14ac:dyDescent="0.3">
      <c r="P458840" s="83"/>
    </row>
    <row r="458841" spans="16:16" x14ac:dyDescent="0.3">
      <c r="P458841" s="83"/>
    </row>
    <row r="458842" spans="16:16" x14ac:dyDescent="0.3">
      <c r="P458842" s="83"/>
    </row>
    <row r="458843" spans="16:16" x14ac:dyDescent="0.3">
      <c r="P458843" s="83"/>
    </row>
    <row r="458844" spans="16:16" x14ac:dyDescent="0.3">
      <c r="P458844" s="83"/>
    </row>
    <row r="458845" spans="16:16" x14ac:dyDescent="0.3">
      <c r="P458845" s="83"/>
    </row>
    <row r="458846" spans="16:16" x14ac:dyDescent="0.3">
      <c r="P458846" s="83"/>
    </row>
    <row r="458847" spans="16:16" x14ac:dyDescent="0.3">
      <c r="P458847" s="83"/>
    </row>
    <row r="458848" spans="16:16" x14ac:dyDescent="0.3">
      <c r="P458848" s="83"/>
    </row>
    <row r="458849" spans="16:16" x14ac:dyDescent="0.3">
      <c r="P458849" s="83"/>
    </row>
    <row r="458850" spans="16:16" x14ac:dyDescent="0.3">
      <c r="P458850" s="83"/>
    </row>
    <row r="458851" spans="16:16" x14ac:dyDescent="0.3">
      <c r="P458851" s="83"/>
    </row>
    <row r="458852" spans="16:16" x14ac:dyDescent="0.3">
      <c r="P458852" s="83"/>
    </row>
    <row r="458853" spans="16:16" x14ac:dyDescent="0.3">
      <c r="P458853" s="83"/>
    </row>
    <row r="458854" spans="16:16" x14ac:dyDescent="0.3">
      <c r="P458854" s="83"/>
    </row>
    <row r="458855" spans="16:16" x14ac:dyDescent="0.3">
      <c r="P458855" s="83"/>
    </row>
    <row r="458856" spans="16:16" x14ac:dyDescent="0.3">
      <c r="P458856" s="83"/>
    </row>
    <row r="458857" spans="16:16" x14ac:dyDescent="0.3">
      <c r="P458857" s="83"/>
    </row>
    <row r="458858" spans="16:16" x14ac:dyDescent="0.3">
      <c r="P458858" s="83"/>
    </row>
    <row r="458859" spans="16:16" x14ac:dyDescent="0.3">
      <c r="P458859" s="83"/>
    </row>
    <row r="458860" spans="16:16" x14ac:dyDescent="0.3">
      <c r="P458860" s="83"/>
    </row>
    <row r="458861" spans="16:16" x14ac:dyDescent="0.3">
      <c r="P458861" s="83"/>
    </row>
    <row r="458862" spans="16:16" x14ac:dyDescent="0.3">
      <c r="P458862" s="83"/>
    </row>
    <row r="458863" spans="16:16" x14ac:dyDescent="0.3">
      <c r="P458863" s="83"/>
    </row>
    <row r="458864" spans="16:16" x14ac:dyDescent="0.3">
      <c r="P458864" s="83"/>
    </row>
    <row r="458865" spans="16:16" x14ac:dyDescent="0.3">
      <c r="P458865" s="83"/>
    </row>
    <row r="458866" spans="16:16" x14ac:dyDescent="0.3">
      <c r="P458866" s="83"/>
    </row>
    <row r="458867" spans="16:16" x14ac:dyDescent="0.3">
      <c r="P458867" s="83"/>
    </row>
    <row r="458868" spans="16:16" x14ac:dyDescent="0.3">
      <c r="P458868" s="83"/>
    </row>
    <row r="458869" spans="16:16" x14ac:dyDescent="0.3">
      <c r="P458869" s="83"/>
    </row>
    <row r="458870" spans="16:16" x14ac:dyDescent="0.3">
      <c r="P458870" s="83"/>
    </row>
    <row r="458871" spans="16:16" x14ac:dyDescent="0.3">
      <c r="P458871" s="83"/>
    </row>
    <row r="458872" spans="16:16" x14ac:dyDescent="0.3">
      <c r="P458872" s="83"/>
    </row>
    <row r="458873" spans="16:16" x14ac:dyDescent="0.3">
      <c r="P458873" s="83"/>
    </row>
    <row r="458874" spans="16:16" x14ac:dyDescent="0.3">
      <c r="P458874" s="83"/>
    </row>
    <row r="458875" spans="16:16" x14ac:dyDescent="0.3">
      <c r="P458875" s="83"/>
    </row>
    <row r="458876" spans="16:16" x14ac:dyDescent="0.3">
      <c r="P458876" s="83"/>
    </row>
    <row r="458877" spans="16:16" x14ac:dyDescent="0.3">
      <c r="P458877" s="83"/>
    </row>
    <row r="458878" spans="16:16" x14ac:dyDescent="0.3">
      <c r="P458878" s="83"/>
    </row>
    <row r="458879" spans="16:16" x14ac:dyDescent="0.3">
      <c r="P458879" s="83"/>
    </row>
    <row r="458880" spans="16:16" x14ac:dyDescent="0.3">
      <c r="P458880" s="83"/>
    </row>
    <row r="458881" spans="16:16" x14ac:dyDescent="0.3">
      <c r="P458881" s="83"/>
    </row>
    <row r="458882" spans="16:16" x14ac:dyDescent="0.3">
      <c r="P458882" s="83"/>
    </row>
    <row r="458883" spans="16:16" x14ac:dyDescent="0.3">
      <c r="P458883" s="83"/>
    </row>
    <row r="458884" spans="16:16" x14ac:dyDescent="0.3">
      <c r="P458884" s="83"/>
    </row>
    <row r="458885" spans="16:16" x14ac:dyDescent="0.3">
      <c r="P458885" s="83"/>
    </row>
    <row r="458886" spans="16:16" x14ac:dyDescent="0.3">
      <c r="P458886" s="83"/>
    </row>
    <row r="458887" spans="16:16" x14ac:dyDescent="0.3">
      <c r="P458887" s="83"/>
    </row>
    <row r="458888" spans="16:16" x14ac:dyDescent="0.3">
      <c r="P458888" s="83"/>
    </row>
    <row r="458889" spans="16:16" x14ac:dyDescent="0.3">
      <c r="P458889" s="83"/>
    </row>
    <row r="458890" spans="16:16" x14ac:dyDescent="0.3">
      <c r="P458890" s="83"/>
    </row>
    <row r="458891" spans="16:16" x14ac:dyDescent="0.3">
      <c r="P458891" s="83"/>
    </row>
    <row r="458892" spans="16:16" x14ac:dyDescent="0.3">
      <c r="P458892" s="83"/>
    </row>
    <row r="458893" spans="16:16" x14ac:dyDescent="0.3">
      <c r="P458893" s="83"/>
    </row>
    <row r="458894" spans="16:16" x14ac:dyDescent="0.3">
      <c r="P458894" s="83"/>
    </row>
    <row r="458895" spans="16:16" x14ac:dyDescent="0.3">
      <c r="P458895" s="83"/>
    </row>
    <row r="458896" spans="16:16" x14ac:dyDescent="0.3">
      <c r="P458896" s="83"/>
    </row>
    <row r="458897" spans="16:16" x14ac:dyDescent="0.3">
      <c r="P458897" s="83"/>
    </row>
    <row r="458898" spans="16:16" x14ac:dyDescent="0.3">
      <c r="P458898" s="83"/>
    </row>
    <row r="458899" spans="16:16" x14ac:dyDescent="0.3">
      <c r="P458899" s="83"/>
    </row>
    <row r="458900" spans="16:16" x14ac:dyDescent="0.3">
      <c r="P458900" s="83"/>
    </row>
    <row r="458901" spans="16:16" x14ac:dyDescent="0.3">
      <c r="P458901" s="83"/>
    </row>
    <row r="458902" spans="16:16" x14ac:dyDescent="0.3">
      <c r="P458902" s="83"/>
    </row>
    <row r="458903" spans="16:16" x14ac:dyDescent="0.3">
      <c r="P458903" s="83"/>
    </row>
    <row r="458904" spans="16:16" x14ac:dyDescent="0.3">
      <c r="P458904" s="83"/>
    </row>
    <row r="458905" spans="16:16" x14ac:dyDescent="0.3">
      <c r="P458905" s="83"/>
    </row>
    <row r="458906" spans="16:16" x14ac:dyDescent="0.3">
      <c r="P458906" s="83"/>
    </row>
    <row r="458907" spans="16:16" x14ac:dyDescent="0.3">
      <c r="P458907" s="83"/>
    </row>
    <row r="458908" spans="16:16" x14ac:dyDescent="0.3">
      <c r="P458908" s="83"/>
    </row>
    <row r="458909" spans="16:16" x14ac:dyDescent="0.3">
      <c r="P458909" s="83"/>
    </row>
    <row r="458910" spans="16:16" x14ac:dyDescent="0.3">
      <c r="P458910" s="83"/>
    </row>
    <row r="458911" spans="16:16" x14ac:dyDescent="0.3">
      <c r="P458911" s="83"/>
    </row>
    <row r="458912" spans="16:16" x14ac:dyDescent="0.3">
      <c r="P458912" s="83"/>
    </row>
    <row r="458913" spans="16:16" x14ac:dyDescent="0.3">
      <c r="P458913" s="83"/>
    </row>
    <row r="458914" spans="16:16" x14ac:dyDescent="0.3">
      <c r="P458914" s="83"/>
    </row>
    <row r="458915" spans="16:16" x14ac:dyDescent="0.3">
      <c r="P458915" s="83"/>
    </row>
    <row r="458916" spans="16:16" x14ac:dyDescent="0.3">
      <c r="P458916" s="83"/>
    </row>
    <row r="458917" spans="16:16" x14ac:dyDescent="0.3">
      <c r="P458917" s="83"/>
    </row>
    <row r="458918" spans="16:16" x14ac:dyDescent="0.3">
      <c r="P458918" s="83"/>
    </row>
    <row r="458919" spans="16:16" x14ac:dyDescent="0.3">
      <c r="P458919" s="83"/>
    </row>
    <row r="458920" spans="16:16" x14ac:dyDescent="0.3">
      <c r="P458920" s="83"/>
    </row>
    <row r="458921" spans="16:16" x14ac:dyDescent="0.3">
      <c r="P458921" s="83"/>
    </row>
    <row r="458922" spans="16:16" x14ac:dyDescent="0.3">
      <c r="P458922" s="83"/>
    </row>
    <row r="458923" spans="16:16" x14ac:dyDescent="0.3">
      <c r="P458923" s="83"/>
    </row>
    <row r="458924" spans="16:16" x14ac:dyDescent="0.3">
      <c r="P458924" s="83"/>
    </row>
    <row r="458925" spans="16:16" x14ac:dyDescent="0.3">
      <c r="P458925" s="83"/>
    </row>
    <row r="458926" spans="16:16" x14ac:dyDescent="0.3">
      <c r="P458926" s="83"/>
    </row>
    <row r="458927" spans="16:16" x14ac:dyDescent="0.3">
      <c r="P458927" s="83"/>
    </row>
    <row r="458928" spans="16:16" x14ac:dyDescent="0.3">
      <c r="P458928" s="83"/>
    </row>
    <row r="458929" spans="16:16" x14ac:dyDescent="0.3">
      <c r="P458929" s="83"/>
    </row>
    <row r="458930" spans="16:16" x14ac:dyDescent="0.3">
      <c r="P458930" s="83"/>
    </row>
    <row r="458931" spans="16:16" x14ac:dyDescent="0.3">
      <c r="P458931" s="83"/>
    </row>
    <row r="458932" spans="16:16" x14ac:dyDescent="0.3">
      <c r="P458932" s="83"/>
    </row>
    <row r="458933" spans="16:16" x14ac:dyDescent="0.3">
      <c r="P458933" s="83"/>
    </row>
    <row r="458934" spans="16:16" x14ac:dyDescent="0.3">
      <c r="P458934" s="83"/>
    </row>
    <row r="458935" spans="16:16" x14ac:dyDescent="0.3">
      <c r="P458935" s="83"/>
    </row>
    <row r="458936" spans="16:16" x14ac:dyDescent="0.3">
      <c r="P458936" s="83"/>
    </row>
    <row r="458937" spans="16:16" x14ac:dyDescent="0.3">
      <c r="P458937" s="83"/>
    </row>
    <row r="458938" spans="16:16" x14ac:dyDescent="0.3">
      <c r="P458938" s="83"/>
    </row>
    <row r="458939" spans="16:16" x14ac:dyDescent="0.3">
      <c r="P458939" s="83"/>
    </row>
    <row r="458940" spans="16:16" x14ac:dyDescent="0.3">
      <c r="P458940" s="83"/>
    </row>
    <row r="458941" spans="16:16" x14ac:dyDescent="0.3">
      <c r="P458941" s="83"/>
    </row>
    <row r="458942" spans="16:16" x14ac:dyDescent="0.3">
      <c r="P458942" s="83"/>
    </row>
    <row r="458943" spans="16:16" x14ac:dyDescent="0.3">
      <c r="P458943" s="83"/>
    </row>
    <row r="458944" spans="16:16" x14ac:dyDescent="0.3">
      <c r="P458944" s="83"/>
    </row>
    <row r="458945" spans="16:16" x14ac:dyDescent="0.3">
      <c r="P458945" s="83"/>
    </row>
    <row r="458946" spans="16:16" x14ac:dyDescent="0.3">
      <c r="P458946" s="83"/>
    </row>
    <row r="458947" spans="16:16" x14ac:dyDescent="0.3">
      <c r="P458947" s="83"/>
    </row>
    <row r="458948" spans="16:16" x14ac:dyDescent="0.3">
      <c r="P458948" s="83"/>
    </row>
    <row r="458949" spans="16:16" x14ac:dyDescent="0.3">
      <c r="P458949" s="83"/>
    </row>
    <row r="458950" spans="16:16" x14ac:dyDescent="0.3">
      <c r="P458950" s="83"/>
    </row>
    <row r="458951" spans="16:16" x14ac:dyDescent="0.3">
      <c r="P458951" s="83"/>
    </row>
    <row r="458952" spans="16:16" x14ac:dyDescent="0.3">
      <c r="P458952" s="83"/>
    </row>
    <row r="458953" spans="16:16" x14ac:dyDescent="0.3">
      <c r="P458953" s="83"/>
    </row>
    <row r="458954" spans="16:16" x14ac:dyDescent="0.3">
      <c r="P458954" s="83"/>
    </row>
    <row r="458955" spans="16:16" x14ac:dyDescent="0.3">
      <c r="P458955" s="83"/>
    </row>
    <row r="458956" spans="16:16" x14ac:dyDescent="0.3">
      <c r="P458956" s="83"/>
    </row>
    <row r="458957" spans="16:16" x14ac:dyDescent="0.3">
      <c r="P458957" s="83"/>
    </row>
    <row r="458958" spans="16:16" x14ac:dyDescent="0.3">
      <c r="P458958" s="83"/>
    </row>
    <row r="458959" spans="16:16" x14ac:dyDescent="0.3">
      <c r="P458959" s="83"/>
    </row>
    <row r="458960" spans="16:16" x14ac:dyDescent="0.3">
      <c r="P458960" s="83"/>
    </row>
    <row r="458961" spans="16:16" x14ac:dyDescent="0.3">
      <c r="P458961" s="83"/>
    </row>
    <row r="458962" spans="16:16" x14ac:dyDescent="0.3">
      <c r="P458962" s="83"/>
    </row>
    <row r="458963" spans="16:16" x14ac:dyDescent="0.3">
      <c r="P458963" s="83"/>
    </row>
    <row r="458964" spans="16:16" x14ac:dyDescent="0.3">
      <c r="P458964" s="83"/>
    </row>
    <row r="458965" spans="16:16" x14ac:dyDescent="0.3">
      <c r="P458965" s="83"/>
    </row>
    <row r="458966" spans="16:16" x14ac:dyDescent="0.3">
      <c r="P458966" s="83"/>
    </row>
    <row r="458967" spans="16:16" x14ac:dyDescent="0.3">
      <c r="P458967" s="83"/>
    </row>
    <row r="458968" spans="16:16" x14ac:dyDescent="0.3">
      <c r="P458968" s="83"/>
    </row>
    <row r="458969" spans="16:16" x14ac:dyDescent="0.3">
      <c r="P458969" s="83"/>
    </row>
    <row r="458970" spans="16:16" x14ac:dyDescent="0.3">
      <c r="P458970" s="83"/>
    </row>
    <row r="458971" spans="16:16" x14ac:dyDescent="0.3">
      <c r="P458971" s="83"/>
    </row>
    <row r="458972" spans="16:16" x14ac:dyDescent="0.3">
      <c r="P458972" s="83"/>
    </row>
    <row r="458973" spans="16:16" x14ac:dyDescent="0.3">
      <c r="P458973" s="83"/>
    </row>
    <row r="458974" spans="16:16" x14ac:dyDescent="0.3">
      <c r="P458974" s="83"/>
    </row>
    <row r="458975" spans="16:16" x14ac:dyDescent="0.3">
      <c r="P458975" s="83"/>
    </row>
    <row r="458976" spans="16:16" x14ac:dyDescent="0.3">
      <c r="P458976" s="83"/>
    </row>
    <row r="458977" spans="16:16" x14ac:dyDescent="0.3">
      <c r="P458977" s="83"/>
    </row>
    <row r="458978" spans="16:16" x14ac:dyDescent="0.3">
      <c r="P458978" s="83"/>
    </row>
    <row r="458979" spans="16:16" x14ac:dyDescent="0.3">
      <c r="P458979" s="83"/>
    </row>
    <row r="458980" spans="16:16" x14ac:dyDescent="0.3">
      <c r="P458980" s="83"/>
    </row>
    <row r="458981" spans="16:16" x14ac:dyDescent="0.3">
      <c r="P458981" s="83"/>
    </row>
    <row r="458982" spans="16:16" x14ac:dyDescent="0.3">
      <c r="P458982" s="83"/>
    </row>
    <row r="458983" spans="16:16" x14ac:dyDescent="0.3">
      <c r="P458983" s="83"/>
    </row>
    <row r="458984" spans="16:16" x14ac:dyDescent="0.3">
      <c r="P458984" s="83"/>
    </row>
    <row r="458985" spans="16:16" x14ac:dyDescent="0.3">
      <c r="P458985" s="83"/>
    </row>
    <row r="458986" spans="16:16" x14ac:dyDescent="0.3">
      <c r="P458986" s="83"/>
    </row>
    <row r="458987" spans="16:16" x14ac:dyDescent="0.3">
      <c r="P458987" s="83"/>
    </row>
    <row r="458988" spans="16:16" x14ac:dyDescent="0.3">
      <c r="P458988" s="83"/>
    </row>
    <row r="458989" spans="16:16" x14ac:dyDescent="0.3">
      <c r="P458989" s="83"/>
    </row>
    <row r="458990" spans="16:16" x14ac:dyDescent="0.3">
      <c r="P458990" s="83"/>
    </row>
    <row r="458991" spans="16:16" x14ac:dyDescent="0.3">
      <c r="P458991" s="83"/>
    </row>
    <row r="458992" spans="16:16" x14ac:dyDescent="0.3">
      <c r="P458992" s="83"/>
    </row>
    <row r="458993" spans="16:16" x14ac:dyDescent="0.3">
      <c r="P458993" s="83"/>
    </row>
    <row r="458994" spans="16:16" x14ac:dyDescent="0.3">
      <c r="P458994" s="83"/>
    </row>
    <row r="458995" spans="16:16" x14ac:dyDescent="0.3">
      <c r="P458995" s="83"/>
    </row>
    <row r="458996" spans="16:16" x14ac:dyDescent="0.3">
      <c r="P458996" s="83"/>
    </row>
    <row r="458997" spans="16:16" x14ac:dyDescent="0.3">
      <c r="P458997" s="83"/>
    </row>
    <row r="458998" spans="16:16" x14ac:dyDescent="0.3">
      <c r="P458998" s="83"/>
    </row>
    <row r="458999" spans="16:16" x14ac:dyDescent="0.3">
      <c r="P458999" s="83"/>
    </row>
    <row r="459000" spans="16:16" x14ac:dyDescent="0.3">
      <c r="P459000" s="83"/>
    </row>
    <row r="459001" spans="16:16" x14ac:dyDescent="0.3">
      <c r="P459001" s="83"/>
    </row>
    <row r="459002" spans="16:16" x14ac:dyDescent="0.3">
      <c r="P459002" s="83"/>
    </row>
    <row r="459003" spans="16:16" x14ac:dyDescent="0.3">
      <c r="P459003" s="83"/>
    </row>
    <row r="459004" spans="16:16" x14ac:dyDescent="0.3">
      <c r="P459004" s="83"/>
    </row>
    <row r="459005" spans="16:16" x14ac:dyDescent="0.3">
      <c r="P459005" s="83"/>
    </row>
    <row r="459006" spans="16:16" x14ac:dyDescent="0.3">
      <c r="P459006" s="83"/>
    </row>
    <row r="459007" spans="16:16" x14ac:dyDescent="0.3">
      <c r="P459007" s="83"/>
    </row>
    <row r="459008" spans="16:16" x14ac:dyDescent="0.3">
      <c r="P459008" s="83"/>
    </row>
    <row r="459009" spans="16:16" x14ac:dyDescent="0.3">
      <c r="P459009" s="83"/>
    </row>
    <row r="459010" spans="16:16" x14ac:dyDescent="0.3">
      <c r="P459010" s="83"/>
    </row>
    <row r="459011" spans="16:16" x14ac:dyDescent="0.3">
      <c r="P459011" s="83"/>
    </row>
    <row r="459012" spans="16:16" x14ac:dyDescent="0.3">
      <c r="P459012" s="83"/>
    </row>
    <row r="459013" spans="16:16" x14ac:dyDescent="0.3">
      <c r="P459013" s="83"/>
    </row>
    <row r="459014" spans="16:16" x14ac:dyDescent="0.3">
      <c r="P459014" s="83"/>
    </row>
    <row r="459015" spans="16:16" x14ac:dyDescent="0.3">
      <c r="P459015" s="83"/>
    </row>
    <row r="459016" spans="16:16" x14ac:dyDescent="0.3">
      <c r="P459016" s="83"/>
    </row>
    <row r="459017" spans="16:16" x14ac:dyDescent="0.3">
      <c r="P459017" s="83"/>
    </row>
    <row r="459018" spans="16:16" x14ac:dyDescent="0.3">
      <c r="P459018" s="83"/>
    </row>
    <row r="459019" spans="16:16" x14ac:dyDescent="0.3">
      <c r="P459019" s="83"/>
    </row>
    <row r="459020" spans="16:16" x14ac:dyDescent="0.3">
      <c r="P459020" s="83"/>
    </row>
    <row r="459021" spans="16:16" x14ac:dyDescent="0.3">
      <c r="P459021" s="83"/>
    </row>
    <row r="459022" spans="16:16" x14ac:dyDescent="0.3">
      <c r="P459022" s="83"/>
    </row>
    <row r="459023" spans="16:16" x14ac:dyDescent="0.3">
      <c r="P459023" s="83"/>
    </row>
    <row r="459024" spans="16:16" x14ac:dyDescent="0.3">
      <c r="P459024" s="83"/>
    </row>
    <row r="459025" spans="16:16" x14ac:dyDescent="0.3">
      <c r="P459025" s="83"/>
    </row>
    <row r="459026" spans="16:16" x14ac:dyDescent="0.3">
      <c r="P459026" s="83"/>
    </row>
    <row r="459027" spans="16:16" x14ac:dyDescent="0.3">
      <c r="P459027" s="83"/>
    </row>
    <row r="459028" spans="16:16" x14ac:dyDescent="0.3">
      <c r="P459028" s="83"/>
    </row>
    <row r="459029" spans="16:16" x14ac:dyDescent="0.3">
      <c r="P459029" s="83"/>
    </row>
    <row r="459030" spans="16:16" x14ac:dyDescent="0.3">
      <c r="P459030" s="83"/>
    </row>
    <row r="459031" spans="16:16" x14ac:dyDescent="0.3">
      <c r="P459031" s="83"/>
    </row>
    <row r="459032" spans="16:16" x14ac:dyDescent="0.3">
      <c r="P459032" s="83"/>
    </row>
    <row r="459033" spans="16:16" x14ac:dyDescent="0.3">
      <c r="P459033" s="83"/>
    </row>
    <row r="459034" spans="16:16" x14ac:dyDescent="0.3">
      <c r="P459034" s="83"/>
    </row>
    <row r="459035" spans="16:16" x14ac:dyDescent="0.3">
      <c r="P459035" s="83"/>
    </row>
    <row r="459036" spans="16:16" x14ac:dyDescent="0.3">
      <c r="P459036" s="83"/>
    </row>
    <row r="459037" spans="16:16" x14ac:dyDescent="0.3">
      <c r="P459037" s="83"/>
    </row>
    <row r="459038" spans="16:16" x14ac:dyDescent="0.3">
      <c r="P459038" s="83"/>
    </row>
    <row r="459039" spans="16:16" x14ac:dyDescent="0.3">
      <c r="P459039" s="83"/>
    </row>
    <row r="459040" spans="16:16" x14ac:dyDescent="0.3">
      <c r="P459040" s="83"/>
    </row>
    <row r="459041" spans="16:16" x14ac:dyDescent="0.3">
      <c r="P459041" s="83"/>
    </row>
    <row r="459042" spans="16:16" x14ac:dyDescent="0.3">
      <c r="P459042" s="83"/>
    </row>
    <row r="459043" spans="16:16" x14ac:dyDescent="0.3">
      <c r="P459043" s="83"/>
    </row>
    <row r="459044" spans="16:16" x14ac:dyDescent="0.3">
      <c r="P459044" s="83"/>
    </row>
    <row r="459045" spans="16:16" x14ac:dyDescent="0.3">
      <c r="P459045" s="83"/>
    </row>
    <row r="459046" spans="16:16" x14ac:dyDescent="0.3">
      <c r="P459046" s="83"/>
    </row>
    <row r="459047" spans="16:16" x14ac:dyDescent="0.3">
      <c r="P459047" s="83"/>
    </row>
    <row r="459048" spans="16:16" x14ac:dyDescent="0.3">
      <c r="P459048" s="83"/>
    </row>
    <row r="459049" spans="16:16" x14ac:dyDescent="0.3">
      <c r="P459049" s="83"/>
    </row>
    <row r="459050" spans="16:16" x14ac:dyDescent="0.3">
      <c r="P459050" s="83"/>
    </row>
    <row r="459051" spans="16:16" x14ac:dyDescent="0.3">
      <c r="P459051" s="83"/>
    </row>
    <row r="459052" spans="16:16" x14ac:dyDescent="0.3">
      <c r="P459052" s="83"/>
    </row>
    <row r="459053" spans="16:16" x14ac:dyDescent="0.3">
      <c r="P459053" s="83"/>
    </row>
    <row r="459054" spans="16:16" x14ac:dyDescent="0.3">
      <c r="P459054" s="83"/>
    </row>
    <row r="459055" spans="16:16" x14ac:dyDescent="0.3">
      <c r="P459055" s="83"/>
    </row>
    <row r="459056" spans="16:16" x14ac:dyDescent="0.3">
      <c r="P459056" s="83"/>
    </row>
    <row r="459057" spans="16:16" x14ac:dyDescent="0.3">
      <c r="P459057" s="83"/>
    </row>
    <row r="459058" spans="16:16" x14ac:dyDescent="0.3">
      <c r="P459058" s="83"/>
    </row>
    <row r="459059" spans="16:16" x14ac:dyDescent="0.3">
      <c r="P459059" s="83"/>
    </row>
    <row r="459060" spans="16:16" x14ac:dyDescent="0.3">
      <c r="P459060" s="83"/>
    </row>
    <row r="459061" spans="16:16" x14ac:dyDescent="0.3">
      <c r="P459061" s="83"/>
    </row>
    <row r="459062" spans="16:16" x14ac:dyDescent="0.3">
      <c r="P459062" s="83"/>
    </row>
    <row r="459063" spans="16:16" x14ac:dyDescent="0.3">
      <c r="P459063" s="83"/>
    </row>
    <row r="459064" spans="16:16" x14ac:dyDescent="0.3">
      <c r="P459064" s="83"/>
    </row>
    <row r="459065" spans="16:16" x14ac:dyDescent="0.3">
      <c r="P459065" s="83"/>
    </row>
    <row r="459066" spans="16:16" x14ac:dyDescent="0.3">
      <c r="P459066" s="83"/>
    </row>
    <row r="459067" spans="16:16" x14ac:dyDescent="0.3">
      <c r="P459067" s="83"/>
    </row>
    <row r="459068" spans="16:16" x14ac:dyDescent="0.3">
      <c r="P459068" s="83"/>
    </row>
    <row r="459069" spans="16:16" x14ac:dyDescent="0.3">
      <c r="P459069" s="83"/>
    </row>
    <row r="459070" spans="16:16" x14ac:dyDescent="0.3">
      <c r="P459070" s="83"/>
    </row>
    <row r="459071" spans="16:16" x14ac:dyDescent="0.3">
      <c r="P459071" s="83"/>
    </row>
    <row r="459072" spans="16:16" x14ac:dyDescent="0.3">
      <c r="P459072" s="83"/>
    </row>
    <row r="459073" spans="16:16" x14ac:dyDescent="0.3">
      <c r="P459073" s="83"/>
    </row>
    <row r="459074" spans="16:16" x14ac:dyDescent="0.3">
      <c r="P459074" s="83"/>
    </row>
    <row r="459075" spans="16:16" x14ac:dyDescent="0.3">
      <c r="P459075" s="83"/>
    </row>
    <row r="459076" spans="16:16" x14ac:dyDescent="0.3">
      <c r="P459076" s="83"/>
    </row>
    <row r="459077" spans="16:16" x14ac:dyDescent="0.3">
      <c r="P459077" s="83"/>
    </row>
    <row r="459078" spans="16:16" x14ac:dyDescent="0.3">
      <c r="P459078" s="83"/>
    </row>
    <row r="459079" spans="16:16" x14ac:dyDescent="0.3">
      <c r="P459079" s="83"/>
    </row>
    <row r="459080" spans="16:16" x14ac:dyDescent="0.3">
      <c r="P459080" s="83"/>
    </row>
    <row r="459081" spans="16:16" x14ac:dyDescent="0.3">
      <c r="P459081" s="83"/>
    </row>
    <row r="459082" spans="16:16" x14ac:dyDescent="0.3">
      <c r="P459082" s="83"/>
    </row>
    <row r="459083" spans="16:16" x14ac:dyDescent="0.3">
      <c r="P459083" s="83"/>
    </row>
    <row r="459084" spans="16:16" x14ac:dyDescent="0.3">
      <c r="P459084" s="83"/>
    </row>
    <row r="459085" spans="16:16" x14ac:dyDescent="0.3">
      <c r="P459085" s="83"/>
    </row>
    <row r="459086" spans="16:16" x14ac:dyDescent="0.3">
      <c r="P459086" s="83"/>
    </row>
    <row r="459087" spans="16:16" x14ac:dyDescent="0.3">
      <c r="P459087" s="83"/>
    </row>
    <row r="459088" spans="16:16" x14ac:dyDescent="0.3">
      <c r="P459088" s="83"/>
    </row>
    <row r="459089" spans="16:16" x14ac:dyDescent="0.3">
      <c r="P459089" s="83"/>
    </row>
    <row r="459090" spans="16:16" x14ac:dyDescent="0.3">
      <c r="P459090" s="83"/>
    </row>
    <row r="459091" spans="16:16" x14ac:dyDescent="0.3">
      <c r="P459091" s="83"/>
    </row>
    <row r="459092" spans="16:16" x14ac:dyDescent="0.3">
      <c r="P459092" s="83"/>
    </row>
    <row r="459093" spans="16:16" x14ac:dyDescent="0.3">
      <c r="P459093" s="83"/>
    </row>
    <row r="459094" spans="16:16" x14ac:dyDescent="0.3">
      <c r="P459094" s="83"/>
    </row>
    <row r="459095" spans="16:16" x14ac:dyDescent="0.3">
      <c r="P459095" s="83"/>
    </row>
    <row r="459096" spans="16:16" x14ac:dyDescent="0.3">
      <c r="P459096" s="83"/>
    </row>
    <row r="459097" spans="16:16" x14ac:dyDescent="0.3">
      <c r="P459097" s="83"/>
    </row>
    <row r="459098" spans="16:16" x14ac:dyDescent="0.3">
      <c r="P459098" s="83"/>
    </row>
    <row r="459099" spans="16:16" x14ac:dyDescent="0.3">
      <c r="P459099" s="83"/>
    </row>
    <row r="459100" spans="16:16" x14ac:dyDescent="0.3">
      <c r="P459100" s="83"/>
    </row>
    <row r="459101" spans="16:16" x14ac:dyDescent="0.3">
      <c r="P459101" s="83"/>
    </row>
    <row r="459102" spans="16:16" x14ac:dyDescent="0.3">
      <c r="P459102" s="83"/>
    </row>
    <row r="459103" spans="16:16" x14ac:dyDescent="0.3">
      <c r="P459103" s="83"/>
    </row>
    <row r="459104" spans="16:16" x14ac:dyDescent="0.3">
      <c r="P459104" s="83"/>
    </row>
    <row r="459105" spans="16:16" x14ac:dyDescent="0.3">
      <c r="P459105" s="83"/>
    </row>
    <row r="459106" spans="16:16" x14ac:dyDescent="0.3">
      <c r="P459106" s="83"/>
    </row>
    <row r="459107" spans="16:16" x14ac:dyDescent="0.3">
      <c r="P459107" s="83"/>
    </row>
    <row r="459108" spans="16:16" x14ac:dyDescent="0.3">
      <c r="P459108" s="83"/>
    </row>
    <row r="459109" spans="16:16" x14ac:dyDescent="0.3">
      <c r="P459109" s="83"/>
    </row>
    <row r="459110" spans="16:16" x14ac:dyDescent="0.3">
      <c r="P459110" s="83"/>
    </row>
    <row r="459111" spans="16:16" x14ac:dyDescent="0.3">
      <c r="P459111" s="83"/>
    </row>
    <row r="459112" spans="16:16" x14ac:dyDescent="0.3">
      <c r="P459112" s="83"/>
    </row>
    <row r="459113" spans="16:16" x14ac:dyDescent="0.3">
      <c r="P459113" s="83"/>
    </row>
    <row r="459114" spans="16:16" x14ac:dyDescent="0.3">
      <c r="P459114" s="83"/>
    </row>
    <row r="459115" spans="16:16" x14ac:dyDescent="0.3">
      <c r="P459115" s="83"/>
    </row>
    <row r="459116" spans="16:16" x14ac:dyDescent="0.3">
      <c r="P459116" s="83"/>
    </row>
    <row r="459117" spans="16:16" x14ac:dyDescent="0.3">
      <c r="P459117" s="83"/>
    </row>
    <row r="459118" spans="16:16" x14ac:dyDescent="0.3">
      <c r="P459118" s="83"/>
    </row>
    <row r="459119" spans="16:16" x14ac:dyDescent="0.3">
      <c r="P459119" s="83"/>
    </row>
    <row r="459120" spans="16:16" x14ac:dyDescent="0.3">
      <c r="P459120" s="83"/>
    </row>
    <row r="459121" spans="16:16" x14ac:dyDescent="0.3">
      <c r="P459121" s="83"/>
    </row>
    <row r="459122" spans="16:16" x14ac:dyDescent="0.3">
      <c r="P459122" s="83"/>
    </row>
    <row r="459123" spans="16:16" x14ac:dyDescent="0.3">
      <c r="P459123" s="83"/>
    </row>
    <row r="459124" spans="16:16" x14ac:dyDescent="0.3">
      <c r="P459124" s="83"/>
    </row>
    <row r="459125" spans="16:16" x14ac:dyDescent="0.3">
      <c r="P459125" s="83"/>
    </row>
    <row r="459126" spans="16:16" x14ac:dyDescent="0.3">
      <c r="P459126" s="83"/>
    </row>
    <row r="459127" spans="16:16" x14ac:dyDescent="0.3">
      <c r="P459127" s="83"/>
    </row>
    <row r="459128" spans="16:16" x14ac:dyDescent="0.3">
      <c r="P459128" s="83"/>
    </row>
    <row r="459129" spans="16:16" x14ac:dyDescent="0.3">
      <c r="P459129" s="83"/>
    </row>
    <row r="459130" spans="16:16" x14ac:dyDescent="0.3">
      <c r="P459130" s="83"/>
    </row>
    <row r="459131" spans="16:16" x14ac:dyDescent="0.3">
      <c r="P459131" s="83"/>
    </row>
    <row r="459132" spans="16:16" x14ac:dyDescent="0.3">
      <c r="P459132" s="83"/>
    </row>
    <row r="459133" spans="16:16" x14ac:dyDescent="0.3">
      <c r="P459133" s="83"/>
    </row>
    <row r="459134" spans="16:16" x14ac:dyDescent="0.3">
      <c r="P459134" s="83"/>
    </row>
    <row r="459135" spans="16:16" x14ac:dyDescent="0.3">
      <c r="P459135" s="83"/>
    </row>
    <row r="459136" spans="16:16" x14ac:dyDescent="0.3">
      <c r="P459136" s="83"/>
    </row>
    <row r="459137" spans="16:16" x14ac:dyDescent="0.3">
      <c r="P459137" s="83"/>
    </row>
    <row r="459138" spans="16:16" x14ac:dyDescent="0.3">
      <c r="P459138" s="83"/>
    </row>
    <row r="459139" spans="16:16" x14ac:dyDescent="0.3">
      <c r="P459139" s="83"/>
    </row>
    <row r="459140" spans="16:16" x14ac:dyDescent="0.3">
      <c r="P459140" s="83"/>
    </row>
    <row r="459141" spans="16:16" x14ac:dyDescent="0.3">
      <c r="P459141" s="83"/>
    </row>
    <row r="459142" spans="16:16" x14ac:dyDescent="0.3">
      <c r="P459142" s="83"/>
    </row>
    <row r="459143" spans="16:16" x14ac:dyDescent="0.3">
      <c r="P459143" s="83"/>
    </row>
    <row r="459144" spans="16:16" x14ac:dyDescent="0.3">
      <c r="P459144" s="83"/>
    </row>
    <row r="459145" spans="16:16" x14ac:dyDescent="0.3">
      <c r="P459145" s="83"/>
    </row>
    <row r="459146" spans="16:16" x14ac:dyDescent="0.3">
      <c r="P459146" s="83"/>
    </row>
    <row r="459147" spans="16:16" x14ac:dyDescent="0.3">
      <c r="P459147" s="83"/>
    </row>
    <row r="459148" spans="16:16" x14ac:dyDescent="0.3">
      <c r="P459148" s="83"/>
    </row>
    <row r="459149" spans="16:16" x14ac:dyDescent="0.3">
      <c r="P459149" s="83"/>
    </row>
    <row r="459150" spans="16:16" x14ac:dyDescent="0.3">
      <c r="P459150" s="83"/>
    </row>
    <row r="459151" spans="16:16" x14ac:dyDescent="0.3">
      <c r="P459151" s="83"/>
    </row>
    <row r="459152" spans="16:16" x14ac:dyDescent="0.3">
      <c r="P459152" s="83"/>
    </row>
    <row r="459153" spans="16:16" x14ac:dyDescent="0.3">
      <c r="P459153" s="83"/>
    </row>
    <row r="459154" spans="16:16" x14ac:dyDescent="0.3">
      <c r="P459154" s="83"/>
    </row>
    <row r="459155" spans="16:16" x14ac:dyDescent="0.3">
      <c r="P459155" s="83"/>
    </row>
    <row r="459156" spans="16:16" x14ac:dyDescent="0.3">
      <c r="P459156" s="83"/>
    </row>
    <row r="459157" spans="16:16" x14ac:dyDescent="0.3">
      <c r="P459157" s="83"/>
    </row>
    <row r="459158" spans="16:16" x14ac:dyDescent="0.3">
      <c r="P459158" s="83"/>
    </row>
    <row r="459159" spans="16:16" x14ac:dyDescent="0.3">
      <c r="P459159" s="83"/>
    </row>
    <row r="459160" spans="16:16" x14ac:dyDescent="0.3">
      <c r="P459160" s="83"/>
    </row>
    <row r="459161" spans="16:16" x14ac:dyDescent="0.3">
      <c r="P459161" s="83"/>
    </row>
    <row r="459162" spans="16:16" x14ac:dyDescent="0.3">
      <c r="P459162" s="83"/>
    </row>
    <row r="459163" spans="16:16" x14ac:dyDescent="0.3">
      <c r="P459163" s="83"/>
    </row>
    <row r="459164" spans="16:16" x14ac:dyDescent="0.3">
      <c r="P459164" s="83"/>
    </row>
    <row r="459165" spans="16:16" x14ac:dyDescent="0.3">
      <c r="P459165" s="83"/>
    </row>
    <row r="459166" spans="16:16" x14ac:dyDescent="0.3">
      <c r="P459166" s="83"/>
    </row>
    <row r="459167" spans="16:16" x14ac:dyDescent="0.3">
      <c r="P459167" s="83"/>
    </row>
    <row r="459168" spans="16:16" x14ac:dyDescent="0.3">
      <c r="P459168" s="83"/>
    </row>
    <row r="459169" spans="16:16" x14ac:dyDescent="0.3">
      <c r="P459169" s="83"/>
    </row>
    <row r="459170" spans="16:16" x14ac:dyDescent="0.3">
      <c r="P459170" s="83"/>
    </row>
    <row r="459171" spans="16:16" x14ac:dyDescent="0.3">
      <c r="P459171" s="83"/>
    </row>
    <row r="459172" spans="16:16" x14ac:dyDescent="0.3">
      <c r="P459172" s="83"/>
    </row>
    <row r="459173" spans="16:16" x14ac:dyDescent="0.3">
      <c r="P459173" s="83"/>
    </row>
    <row r="459174" spans="16:16" x14ac:dyDescent="0.3">
      <c r="P459174" s="83"/>
    </row>
    <row r="459175" spans="16:16" x14ac:dyDescent="0.3">
      <c r="P459175" s="83"/>
    </row>
    <row r="459176" spans="16:16" x14ac:dyDescent="0.3">
      <c r="P459176" s="83"/>
    </row>
    <row r="459177" spans="16:16" x14ac:dyDescent="0.3">
      <c r="P459177" s="83"/>
    </row>
    <row r="459178" spans="16:16" x14ac:dyDescent="0.3">
      <c r="P459178" s="83"/>
    </row>
    <row r="459179" spans="16:16" x14ac:dyDescent="0.3">
      <c r="P459179" s="83"/>
    </row>
    <row r="459180" spans="16:16" x14ac:dyDescent="0.3">
      <c r="P459180" s="83"/>
    </row>
    <row r="459181" spans="16:16" x14ac:dyDescent="0.3">
      <c r="P459181" s="83"/>
    </row>
    <row r="459182" spans="16:16" x14ac:dyDescent="0.3">
      <c r="P459182" s="83"/>
    </row>
    <row r="459183" spans="16:16" x14ac:dyDescent="0.3">
      <c r="P459183" s="83"/>
    </row>
    <row r="459184" spans="16:16" x14ac:dyDescent="0.3">
      <c r="P459184" s="83"/>
    </row>
    <row r="459185" spans="16:16" x14ac:dyDescent="0.3">
      <c r="P459185" s="83"/>
    </row>
    <row r="459186" spans="16:16" x14ac:dyDescent="0.3">
      <c r="P459186" s="83"/>
    </row>
    <row r="459187" spans="16:16" x14ac:dyDescent="0.3">
      <c r="P459187" s="83"/>
    </row>
    <row r="459188" spans="16:16" x14ac:dyDescent="0.3">
      <c r="P459188" s="83"/>
    </row>
    <row r="459189" spans="16:16" x14ac:dyDescent="0.3">
      <c r="P459189" s="83"/>
    </row>
    <row r="459190" spans="16:16" x14ac:dyDescent="0.3">
      <c r="P459190" s="83"/>
    </row>
    <row r="459191" spans="16:16" x14ac:dyDescent="0.3">
      <c r="P459191" s="83"/>
    </row>
    <row r="459192" spans="16:16" x14ac:dyDescent="0.3">
      <c r="P459192" s="83"/>
    </row>
    <row r="459193" spans="16:16" x14ac:dyDescent="0.3">
      <c r="P459193" s="83"/>
    </row>
    <row r="459194" spans="16:16" x14ac:dyDescent="0.3">
      <c r="P459194" s="83"/>
    </row>
    <row r="459195" spans="16:16" x14ac:dyDescent="0.3">
      <c r="P459195" s="83"/>
    </row>
    <row r="459196" spans="16:16" x14ac:dyDescent="0.3">
      <c r="P459196" s="83"/>
    </row>
    <row r="459197" spans="16:16" x14ac:dyDescent="0.3">
      <c r="P459197" s="83"/>
    </row>
    <row r="459198" spans="16:16" x14ac:dyDescent="0.3">
      <c r="P459198" s="83"/>
    </row>
    <row r="459199" spans="16:16" x14ac:dyDescent="0.3">
      <c r="P459199" s="83"/>
    </row>
    <row r="459200" spans="16:16" x14ac:dyDescent="0.3">
      <c r="P459200" s="83"/>
    </row>
    <row r="459201" spans="16:16" x14ac:dyDescent="0.3">
      <c r="P459201" s="83"/>
    </row>
    <row r="459202" spans="16:16" x14ac:dyDescent="0.3">
      <c r="P459202" s="83"/>
    </row>
    <row r="459203" spans="16:16" x14ac:dyDescent="0.3">
      <c r="P459203" s="83"/>
    </row>
    <row r="459204" spans="16:16" x14ac:dyDescent="0.3">
      <c r="P459204" s="83"/>
    </row>
    <row r="459205" spans="16:16" x14ac:dyDescent="0.3">
      <c r="P459205" s="83"/>
    </row>
    <row r="459206" spans="16:16" x14ac:dyDescent="0.3">
      <c r="P459206" s="83"/>
    </row>
    <row r="459207" spans="16:16" x14ac:dyDescent="0.3">
      <c r="P459207" s="83"/>
    </row>
    <row r="459208" spans="16:16" x14ac:dyDescent="0.3">
      <c r="P459208" s="83"/>
    </row>
    <row r="459209" spans="16:16" x14ac:dyDescent="0.3">
      <c r="P459209" s="83"/>
    </row>
    <row r="459210" spans="16:16" x14ac:dyDescent="0.3">
      <c r="P459210" s="83"/>
    </row>
    <row r="459211" spans="16:16" x14ac:dyDescent="0.3">
      <c r="P459211" s="83"/>
    </row>
    <row r="459212" spans="16:16" x14ac:dyDescent="0.3">
      <c r="P459212" s="83"/>
    </row>
    <row r="459213" spans="16:16" x14ac:dyDescent="0.3">
      <c r="P459213" s="83"/>
    </row>
    <row r="459214" spans="16:16" x14ac:dyDescent="0.3">
      <c r="P459214" s="83"/>
    </row>
    <row r="459215" spans="16:16" x14ac:dyDescent="0.3">
      <c r="P459215" s="83"/>
    </row>
    <row r="459216" spans="16:16" x14ac:dyDescent="0.3">
      <c r="P459216" s="83"/>
    </row>
    <row r="459217" spans="16:16" x14ac:dyDescent="0.3">
      <c r="P459217" s="83"/>
    </row>
    <row r="459218" spans="16:16" x14ac:dyDescent="0.3">
      <c r="P459218" s="83"/>
    </row>
    <row r="459219" spans="16:16" x14ac:dyDescent="0.3">
      <c r="P459219" s="83"/>
    </row>
    <row r="459220" spans="16:16" x14ac:dyDescent="0.3">
      <c r="P459220" s="83"/>
    </row>
    <row r="459221" spans="16:16" x14ac:dyDescent="0.3">
      <c r="P459221" s="83"/>
    </row>
    <row r="459222" spans="16:16" x14ac:dyDescent="0.3">
      <c r="P459222" s="83"/>
    </row>
    <row r="459223" spans="16:16" x14ac:dyDescent="0.3">
      <c r="P459223" s="83"/>
    </row>
    <row r="459224" spans="16:16" x14ac:dyDescent="0.3">
      <c r="P459224" s="83"/>
    </row>
    <row r="459225" spans="16:16" x14ac:dyDescent="0.3">
      <c r="P459225" s="83"/>
    </row>
    <row r="459226" spans="16:16" x14ac:dyDescent="0.3">
      <c r="P459226" s="83"/>
    </row>
    <row r="459227" spans="16:16" x14ac:dyDescent="0.3">
      <c r="P459227" s="83"/>
    </row>
    <row r="459228" spans="16:16" x14ac:dyDescent="0.3">
      <c r="P459228" s="83"/>
    </row>
    <row r="459229" spans="16:16" x14ac:dyDescent="0.3">
      <c r="P459229" s="83"/>
    </row>
    <row r="459230" spans="16:16" x14ac:dyDescent="0.3">
      <c r="P459230" s="83"/>
    </row>
    <row r="459231" spans="16:16" x14ac:dyDescent="0.3">
      <c r="P459231" s="83"/>
    </row>
    <row r="459232" spans="16:16" x14ac:dyDescent="0.3">
      <c r="P459232" s="83"/>
    </row>
    <row r="459233" spans="16:16" x14ac:dyDescent="0.3">
      <c r="P459233" s="83"/>
    </row>
    <row r="459234" spans="16:16" x14ac:dyDescent="0.3">
      <c r="P459234" s="83"/>
    </row>
    <row r="459235" spans="16:16" x14ac:dyDescent="0.3">
      <c r="P459235" s="83"/>
    </row>
    <row r="459236" spans="16:16" x14ac:dyDescent="0.3">
      <c r="P459236" s="83"/>
    </row>
    <row r="459237" spans="16:16" x14ac:dyDescent="0.3">
      <c r="P459237" s="83"/>
    </row>
    <row r="459238" spans="16:16" x14ac:dyDescent="0.3">
      <c r="P459238" s="83"/>
    </row>
    <row r="459239" spans="16:16" x14ac:dyDescent="0.3">
      <c r="P459239" s="83"/>
    </row>
    <row r="459240" spans="16:16" x14ac:dyDescent="0.3">
      <c r="P459240" s="83"/>
    </row>
    <row r="459241" spans="16:16" x14ac:dyDescent="0.3">
      <c r="P459241" s="83"/>
    </row>
    <row r="459242" spans="16:16" x14ac:dyDescent="0.3">
      <c r="P459242" s="83"/>
    </row>
    <row r="459243" spans="16:16" x14ac:dyDescent="0.3">
      <c r="P459243" s="83"/>
    </row>
    <row r="459244" spans="16:16" x14ac:dyDescent="0.3">
      <c r="P459244" s="83"/>
    </row>
    <row r="459245" spans="16:16" x14ac:dyDescent="0.3">
      <c r="P459245" s="83"/>
    </row>
    <row r="459246" spans="16:16" x14ac:dyDescent="0.3">
      <c r="P459246" s="83"/>
    </row>
    <row r="459247" spans="16:16" x14ac:dyDescent="0.3">
      <c r="P459247" s="83"/>
    </row>
    <row r="459248" spans="16:16" x14ac:dyDescent="0.3">
      <c r="P459248" s="83"/>
    </row>
    <row r="459249" spans="16:16" x14ac:dyDescent="0.3">
      <c r="P459249" s="83"/>
    </row>
    <row r="459250" spans="16:16" x14ac:dyDescent="0.3">
      <c r="P459250" s="83"/>
    </row>
    <row r="459251" spans="16:16" x14ac:dyDescent="0.3">
      <c r="P459251" s="83"/>
    </row>
    <row r="459252" spans="16:16" x14ac:dyDescent="0.3">
      <c r="P459252" s="83"/>
    </row>
    <row r="459253" spans="16:16" x14ac:dyDescent="0.3">
      <c r="P459253" s="83"/>
    </row>
    <row r="459254" spans="16:16" x14ac:dyDescent="0.3">
      <c r="P459254" s="83"/>
    </row>
    <row r="459255" spans="16:16" x14ac:dyDescent="0.3">
      <c r="P459255" s="83"/>
    </row>
    <row r="459256" spans="16:16" x14ac:dyDescent="0.3">
      <c r="P459256" s="83"/>
    </row>
    <row r="459257" spans="16:16" x14ac:dyDescent="0.3">
      <c r="P459257" s="83"/>
    </row>
    <row r="459258" spans="16:16" x14ac:dyDescent="0.3">
      <c r="P459258" s="83"/>
    </row>
    <row r="459259" spans="16:16" x14ac:dyDescent="0.3">
      <c r="P459259" s="83"/>
    </row>
    <row r="459260" spans="16:16" x14ac:dyDescent="0.3">
      <c r="P459260" s="83"/>
    </row>
    <row r="459261" spans="16:16" x14ac:dyDescent="0.3">
      <c r="P459261" s="83"/>
    </row>
    <row r="459262" spans="16:16" x14ac:dyDescent="0.3">
      <c r="P459262" s="83"/>
    </row>
    <row r="459263" spans="16:16" x14ac:dyDescent="0.3">
      <c r="P459263" s="83"/>
    </row>
    <row r="459264" spans="16:16" x14ac:dyDescent="0.3">
      <c r="P459264" s="83"/>
    </row>
    <row r="459265" spans="16:16" x14ac:dyDescent="0.3">
      <c r="P459265" s="83"/>
    </row>
    <row r="459266" spans="16:16" x14ac:dyDescent="0.3">
      <c r="P459266" s="83"/>
    </row>
    <row r="459267" spans="16:16" x14ac:dyDescent="0.3">
      <c r="P459267" s="83"/>
    </row>
    <row r="459268" spans="16:16" x14ac:dyDescent="0.3">
      <c r="P459268" s="83"/>
    </row>
    <row r="459269" spans="16:16" x14ac:dyDescent="0.3">
      <c r="P459269" s="83"/>
    </row>
    <row r="459270" spans="16:16" x14ac:dyDescent="0.3">
      <c r="P459270" s="83"/>
    </row>
    <row r="459271" spans="16:16" x14ac:dyDescent="0.3">
      <c r="P459271" s="83"/>
    </row>
    <row r="459272" spans="16:16" x14ac:dyDescent="0.3">
      <c r="P459272" s="83"/>
    </row>
    <row r="459273" spans="16:16" x14ac:dyDescent="0.3">
      <c r="P459273" s="83"/>
    </row>
    <row r="459274" spans="16:16" x14ac:dyDescent="0.3">
      <c r="P459274" s="83"/>
    </row>
    <row r="459275" spans="16:16" x14ac:dyDescent="0.3">
      <c r="P459275" s="83"/>
    </row>
    <row r="459276" spans="16:16" x14ac:dyDescent="0.3">
      <c r="P459276" s="83"/>
    </row>
    <row r="459277" spans="16:16" x14ac:dyDescent="0.3">
      <c r="P459277" s="83"/>
    </row>
    <row r="459278" spans="16:16" x14ac:dyDescent="0.3">
      <c r="P459278" s="83"/>
    </row>
    <row r="459279" spans="16:16" x14ac:dyDescent="0.3">
      <c r="P459279" s="83"/>
    </row>
    <row r="459280" spans="16:16" x14ac:dyDescent="0.3">
      <c r="P459280" s="83"/>
    </row>
    <row r="459281" spans="16:16" x14ac:dyDescent="0.3">
      <c r="P459281" s="83"/>
    </row>
    <row r="459282" spans="16:16" x14ac:dyDescent="0.3">
      <c r="P459282" s="83"/>
    </row>
    <row r="459283" spans="16:16" x14ac:dyDescent="0.3">
      <c r="P459283" s="83"/>
    </row>
    <row r="459284" spans="16:16" x14ac:dyDescent="0.3">
      <c r="P459284" s="83"/>
    </row>
    <row r="459285" spans="16:16" x14ac:dyDescent="0.3">
      <c r="P459285" s="83"/>
    </row>
    <row r="459286" spans="16:16" x14ac:dyDescent="0.3">
      <c r="P459286" s="83"/>
    </row>
    <row r="459287" spans="16:16" x14ac:dyDescent="0.3">
      <c r="P459287" s="83"/>
    </row>
    <row r="459288" spans="16:16" x14ac:dyDescent="0.3">
      <c r="P459288" s="83"/>
    </row>
    <row r="459289" spans="16:16" x14ac:dyDescent="0.3">
      <c r="P459289" s="83"/>
    </row>
    <row r="459290" spans="16:16" x14ac:dyDescent="0.3">
      <c r="P459290" s="83"/>
    </row>
    <row r="459291" spans="16:16" x14ac:dyDescent="0.3">
      <c r="P459291" s="83"/>
    </row>
    <row r="459292" spans="16:16" x14ac:dyDescent="0.3">
      <c r="P459292" s="83"/>
    </row>
    <row r="459293" spans="16:16" x14ac:dyDescent="0.3">
      <c r="P459293" s="83"/>
    </row>
    <row r="459294" spans="16:16" x14ac:dyDescent="0.3">
      <c r="P459294" s="83"/>
    </row>
    <row r="459295" spans="16:16" x14ac:dyDescent="0.3">
      <c r="P459295" s="83"/>
    </row>
    <row r="459296" spans="16:16" x14ac:dyDescent="0.3">
      <c r="P459296" s="83"/>
    </row>
    <row r="459297" spans="16:16" x14ac:dyDescent="0.3">
      <c r="P459297" s="83"/>
    </row>
    <row r="459298" spans="16:16" x14ac:dyDescent="0.3">
      <c r="P459298" s="83"/>
    </row>
    <row r="459299" spans="16:16" x14ac:dyDescent="0.3">
      <c r="P459299" s="83"/>
    </row>
    <row r="459300" spans="16:16" x14ac:dyDescent="0.3">
      <c r="P459300" s="83"/>
    </row>
    <row r="459301" spans="16:16" x14ac:dyDescent="0.3">
      <c r="P459301" s="83"/>
    </row>
    <row r="459302" spans="16:16" x14ac:dyDescent="0.3">
      <c r="P459302" s="83"/>
    </row>
    <row r="459303" spans="16:16" x14ac:dyDescent="0.3">
      <c r="P459303" s="83"/>
    </row>
    <row r="459304" spans="16:16" x14ac:dyDescent="0.3">
      <c r="P459304" s="83"/>
    </row>
    <row r="459305" spans="16:16" x14ac:dyDescent="0.3">
      <c r="P459305" s="83"/>
    </row>
    <row r="459306" spans="16:16" x14ac:dyDescent="0.3">
      <c r="P459306" s="83"/>
    </row>
    <row r="459307" spans="16:16" x14ac:dyDescent="0.3">
      <c r="P459307" s="83"/>
    </row>
    <row r="459308" spans="16:16" x14ac:dyDescent="0.3">
      <c r="P459308" s="83"/>
    </row>
    <row r="459309" spans="16:16" x14ac:dyDescent="0.3">
      <c r="P459309" s="83"/>
    </row>
    <row r="459310" spans="16:16" x14ac:dyDescent="0.3">
      <c r="P459310" s="83"/>
    </row>
    <row r="459311" spans="16:16" x14ac:dyDescent="0.3">
      <c r="P459311" s="83"/>
    </row>
    <row r="459312" spans="16:16" x14ac:dyDescent="0.3">
      <c r="P459312" s="83"/>
    </row>
    <row r="459313" spans="16:16" x14ac:dyDescent="0.3">
      <c r="P459313" s="83"/>
    </row>
    <row r="459314" spans="16:16" x14ac:dyDescent="0.3">
      <c r="P459314" s="83"/>
    </row>
    <row r="459315" spans="16:16" x14ac:dyDescent="0.3">
      <c r="P459315" s="83"/>
    </row>
    <row r="459316" spans="16:16" x14ac:dyDescent="0.3">
      <c r="P459316" s="83"/>
    </row>
    <row r="459317" spans="16:16" x14ac:dyDescent="0.3">
      <c r="P459317" s="83"/>
    </row>
    <row r="459318" spans="16:16" x14ac:dyDescent="0.3">
      <c r="P459318" s="83"/>
    </row>
    <row r="459319" spans="16:16" x14ac:dyDescent="0.3">
      <c r="P459319" s="83"/>
    </row>
    <row r="459320" spans="16:16" x14ac:dyDescent="0.3">
      <c r="P459320" s="83"/>
    </row>
    <row r="459321" spans="16:16" x14ac:dyDescent="0.3">
      <c r="P459321" s="83"/>
    </row>
    <row r="459322" spans="16:16" x14ac:dyDescent="0.3">
      <c r="P459322" s="83"/>
    </row>
    <row r="459323" spans="16:16" x14ac:dyDescent="0.3">
      <c r="P459323" s="83"/>
    </row>
    <row r="459324" spans="16:16" x14ac:dyDescent="0.3">
      <c r="P459324" s="83"/>
    </row>
    <row r="459325" spans="16:16" x14ac:dyDescent="0.3">
      <c r="P459325" s="83"/>
    </row>
    <row r="459326" spans="16:16" x14ac:dyDescent="0.3">
      <c r="P459326" s="83"/>
    </row>
    <row r="459327" spans="16:16" x14ac:dyDescent="0.3">
      <c r="P459327" s="83"/>
    </row>
    <row r="459328" spans="16:16" x14ac:dyDescent="0.3">
      <c r="P459328" s="83"/>
    </row>
    <row r="459329" spans="16:16" x14ac:dyDescent="0.3">
      <c r="P459329" s="83"/>
    </row>
    <row r="459330" spans="16:16" x14ac:dyDescent="0.3">
      <c r="P459330" s="83"/>
    </row>
    <row r="459331" spans="16:16" x14ac:dyDescent="0.3">
      <c r="P459331" s="83"/>
    </row>
    <row r="459332" spans="16:16" x14ac:dyDescent="0.3">
      <c r="P459332" s="83"/>
    </row>
    <row r="459333" spans="16:16" x14ac:dyDescent="0.3">
      <c r="P459333" s="83"/>
    </row>
    <row r="459334" spans="16:16" x14ac:dyDescent="0.3">
      <c r="P459334" s="83"/>
    </row>
    <row r="459335" spans="16:16" x14ac:dyDescent="0.3">
      <c r="P459335" s="83"/>
    </row>
    <row r="459336" spans="16:16" x14ac:dyDescent="0.3">
      <c r="P459336" s="83"/>
    </row>
    <row r="459337" spans="16:16" x14ac:dyDescent="0.3">
      <c r="P459337" s="83"/>
    </row>
    <row r="459338" spans="16:16" x14ac:dyDescent="0.3">
      <c r="P459338" s="83"/>
    </row>
    <row r="459339" spans="16:16" x14ac:dyDescent="0.3">
      <c r="P459339" s="83"/>
    </row>
    <row r="459340" spans="16:16" x14ac:dyDescent="0.3">
      <c r="P459340" s="83"/>
    </row>
    <row r="459341" spans="16:16" x14ac:dyDescent="0.3">
      <c r="P459341" s="83"/>
    </row>
    <row r="459342" spans="16:16" x14ac:dyDescent="0.3">
      <c r="P459342" s="83"/>
    </row>
    <row r="459343" spans="16:16" x14ac:dyDescent="0.3">
      <c r="P459343" s="83"/>
    </row>
    <row r="459344" spans="16:16" x14ac:dyDescent="0.3">
      <c r="P459344" s="83"/>
    </row>
    <row r="459345" spans="16:16" x14ac:dyDescent="0.3">
      <c r="P459345" s="83"/>
    </row>
    <row r="459346" spans="16:16" x14ac:dyDescent="0.3">
      <c r="P459346" s="83"/>
    </row>
    <row r="459347" spans="16:16" x14ac:dyDescent="0.3">
      <c r="P459347" s="83"/>
    </row>
    <row r="459348" spans="16:16" x14ac:dyDescent="0.3">
      <c r="P459348" s="83"/>
    </row>
    <row r="459349" spans="16:16" x14ac:dyDescent="0.3">
      <c r="P459349" s="83"/>
    </row>
    <row r="459350" spans="16:16" x14ac:dyDescent="0.3">
      <c r="P459350" s="83"/>
    </row>
    <row r="459351" spans="16:16" x14ac:dyDescent="0.3">
      <c r="P459351" s="83"/>
    </row>
    <row r="459352" spans="16:16" x14ac:dyDescent="0.3">
      <c r="P459352" s="83"/>
    </row>
    <row r="459353" spans="16:16" x14ac:dyDescent="0.3">
      <c r="P459353" s="83"/>
    </row>
    <row r="459354" spans="16:16" x14ac:dyDescent="0.3">
      <c r="P459354" s="83"/>
    </row>
    <row r="459355" spans="16:16" x14ac:dyDescent="0.3">
      <c r="P459355" s="83"/>
    </row>
    <row r="459356" spans="16:16" x14ac:dyDescent="0.3">
      <c r="P459356" s="83"/>
    </row>
    <row r="459357" spans="16:16" x14ac:dyDescent="0.3">
      <c r="P459357" s="83"/>
    </row>
    <row r="459358" spans="16:16" x14ac:dyDescent="0.3">
      <c r="P459358" s="83"/>
    </row>
    <row r="459359" spans="16:16" x14ac:dyDescent="0.3">
      <c r="P459359" s="83"/>
    </row>
    <row r="459360" spans="16:16" x14ac:dyDescent="0.3">
      <c r="P459360" s="83"/>
    </row>
    <row r="459361" spans="16:16" x14ac:dyDescent="0.3">
      <c r="P459361" s="83"/>
    </row>
    <row r="459362" spans="16:16" x14ac:dyDescent="0.3">
      <c r="P459362" s="83"/>
    </row>
    <row r="459363" spans="16:16" x14ac:dyDescent="0.3">
      <c r="P459363" s="83"/>
    </row>
    <row r="459364" spans="16:16" x14ac:dyDescent="0.3">
      <c r="P459364" s="83"/>
    </row>
    <row r="459365" spans="16:16" x14ac:dyDescent="0.3">
      <c r="P459365" s="83"/>
    </row>
    <row r="459366" spans="16:16" x14ac:dyDescent="0.3">
      <c r="P459366" s="83"/>
    </row>
    <row r="459367" spans="16:16" x14ac:dyDescent="0.3">
      <c r="P459367" s="83"/>
    </row>
    <row r="459368" spans="16:16" x14ac:dyDescent="0.3">
      <c r="P459368" s="83"/>
    </row>
    <row r="459369" spans="16:16" x14ac:dyDescent="0.3">
      <c r="P459369" s="83"/>
    </row>
    <row r="459370" spans="16:16" x14ac:dyDescent="0.3">
      <c r="P459370" s="83"/>
    </row>
    <row r="459371" spans="16:16" x14ac:dyDescent="0.3">
      <c r="P459371" s="83"/>
    </row>
    <row r="459372" spans="16:16" x14ac:dyDescent="0.3">
      <c r="P459372" s="83"/>
    </row>
    <row r="459373" spans="16:16" x14ac:dyDescent="0.3">
      <c r="P459373" s="83"/>
    </row>
    <row r="459374" spans="16:16" x14ac:dyDescent="0.3">
      <c r="P459374" s="83"/>
    </row>
    <row r="459375" spans="16:16" x14ac:dyDescent="0.3">
      <c r="P459375" s="83"/>
    </row>
    <row r="459376" spans="16:16" x14ac:dyDescent="0.3">
      <c r="P459376" s="83"/>
    </row>
    <row r="459377" spans="16:16" x14ac:dyDescent="0.3">
      <c r="P459377" s="83"/>
    </row>
    <row r="459378" spans="16:16" x14ac:dyDescent="0.3">
      <c r="P459378" s="83"/>
    </row>
    <row r="459379" spans="16:16" x14ac:dyDescent="0.3">
      <c r="P459379" s="83"/>
    </row>
    <row r="459380" spans="16:16" x14ac:dyDescent="0.3">
      <c r="P459380" s="83"/>
    </row>
    <row r="459381" spans="16:16" x14ac:dyDescent="0.3">
      <c r="P459381" s="83"/>
    </row>
    <row r="459382" spans="16:16" x14ac:dyDescent="0.3">
      <c r="P459382" s="83"/>
    </row>
    <row r="459383" spans="16:16" x14ac:dyDescent="0.3">
      <c r="P459383" s="83"/>
    </row>
    <row r="459384" spans="16:16" x14ac:dyDescent="0.3">
      <c r="P459384" s="83"/>
    </row>
    <row r="459385" spans="16:16" x14ac:dyDescent="0.3">
      <c r="P459385" s="83"/>
    </row>
    <row r="459386" spans="16:16" x14ac:dyDescent="0.3">
      <c r="P459386" s="83"/>
    </row>
    <row r="459387" spans="16:16" x14ac:dyDescent="0.3">
      <c r="P459387" s="83"/>
    </row>
    <row r="459388" spans="16:16" x14ac:dyDescent="0.3">
      <c r="P459388" s="83"/>
    </row>
    <row r="459389" spans="16:16" x14ac:dyDescent="0.3">
      <c r="P459389" s="83"/>
    </row>
    <row r="459390" spans="16:16" x14ac:dyDescent="0.3">
      <c r="P459390" s="83"/>
    </row>
    <row r="459391" spans="16:16" x14ac:dyDescent="0.3">
      <c r="P459391" s="83"/>
    </row>
    <row r="459392" spans="16:16" x14ac:dyDescent="0.3">
      <c r="P459392" s="83"/>
    </row>
    <row r="459393" spans="16:16" x14ac:dyDescent="0.3">
      <c r="P459393" s="83"/>
    </row>
    <row r="459394" spans="16:16" x14ac:dyDescent="0.3">
      <c r="P459394" s="83"/>
    </row>
    <row r="459395" spans="16:16" x14ac:dyDescent="0.3">
      <c r="P459395" s="83"/>
    </row>
    <row r="459396" spans="16:16" x14ac:dyDescent="0.3">
      <c r="P459396" s="83"/>
    </row>
    <row r="459397" spans="16:16" x14ac:dyDescent="0.3">
      <c r="P459397" s="83"/>
    </row>
    <row r="459398" spans="16:16" x14ac:dyDescent="0.3">
      <c r="P459398" s="83"/>
    </row>
    <row r="459399" spans="16:16" x14ac:dyDescent="0.3">
      <c r="P459399" s="83"/>
    </row>
    <row r="459400" spans="16:16" x14ac:dyDescent="0.3">
      <c r="P459400" s="83"/>
    </row>
    <row r="459401" spans="16:16" x14ac:dyDescent="0.3">
      <c r="P459401" s="83"/>
    </row>
    <row r="459402" spans="16:16" x14ac:dyDescent="0.3">
      <c r="P459402" s="83"/>
    </row>
    <row r="459403" spans="16:16" x14ac:dyDescent="0.3">
      <c r="P459403" s="83"/>
    </row>
    <row r="459404" spans="16:16" x14ac:dyDescent="0.3">
      <c r="P459404" s="83"/>
    </row>
    <row r="459405" spans="16:16" x14ac:dyDescent="0.3">
      <c r="P459405" s="83"/>
    </row>
    <row r="459406" spans="16:16" x14ac:dyDescent="0.3">
      <c r="P459406" s="83"/>
    </row>
    <row r="459407" spans="16:16" x14ac:dyDescent="0.3">
      <c r="P459407" s="83"/>
    </row>
    <row r="459408" spans="16:16" x14ac:dyDescent="0.3">
      <c r="P459408" s="83"/>
    </row>
    <row r="459409" spans="16:16" x14ac:dyDescent="0.3">
      <c r="P459409" s="83"/>
    </row>
    <row r="459410" spans="16:16" x14ac:dyDescent="0.3">
      <c r="P459410" s="83"/>
    </row>
    <row r="459411" spans="16:16" x14ac:dyDescent="0.3">
      <c r="P459411" s="83"/>
    </row>
    <row r="459412" spans="16:16" x14ac:dyDescent="0.3">
      <c r="P459412" s="83"/>
    </row>
    <row r="459413" spans="16:16" x14ac:dyDescent="0.3">
      <c r="P459413" s="83"/>
    </row>
    <row r="459414" spans="16:16" x14ac:dyDescent="0.3">
      <c r="P459414" s="83"/>
    </row>
    <row r="459415" spans="16:16" x14ac:dyDescent="0.3">
      <c r="P459415" s="83"/>
    </row>
    <row r="459416" spans="16:16" x14ac:dyDescent="0.3">
      <c r="P459416" s="83"/>
    </row>
    <row r="459417" spans="16:16" x14ac:dyDescent="0.3">
      <c r="P459417" s="83"/>
    </row>
    <row r="459418" spans="16:16" x14ac:dyDescent="0.3">
      <c r="P459418" s="83"/>
    </row>
    <row r="459419" spans="16:16" x14ac:dyDescent="0.3">
      <c r="P459419" s="83"/>
    </row>
    <row r="459420" spans="16:16" x14ac:dyDescent="0.3">
      <c r="P459420" s="83"/>
    </row>
    <row r="459421" spans="16:16" x14ac:dyDescent="0.3">
      <c r="P459421" s="83"/>
    </row>
    <row r="459422" spans="16:16" x14ac:dyDescent="0.3">
      <c r="P459422" s="83"/>
    </row>
    <row r="459423" spans="16:16" x14ac:dyDescent="0.3">
      <c r="P459423" s="83"/>
    </row>
    <row r="459424" spans="16:16" x14ac:dyDescent="0.3">
      <c r="P459424" s="83"/>
    </row>
    <row r="459425" spans="16:16" x14ac:dyDescent="0.3">
      <c r="P459425" s="83"/>
    </row>
    <row r="459426" spans="16:16" x14ac:dyDescent="0.3">
      <c r="P459426" s="83"/>
    </row>
    <row r="459427" spans="16:16" x14ac:dyDescent="0.3">
      <c r="P459427" s="83"/>
    </row>
    <row r="459428" spans="16:16" x14ac:dyDescent="0.3">
      <c r="P459428" s="83"/>
    </row>
    <row r="459429" spans="16:16" x14ac:dyDescent="0.3">
      <c r="P459429" s="83"/>
    </row>
    <row r="459430" spans="16:16" x14ac:dyDescent="0.3">
      <c r="P459430" s="83"/>
    </row>
    <row r="459431" spans="16:16" x14ac:dyDescent="0.3">
      <c r="P459431" s="83"/>
    </row>
    <row r="459432" spans="16:16" x14ac:dyDescent="0.3">
      <c r="P459432" s="83"/>
    </row>
    <row r="459433" spans="16:16" x14ac:dyDescent="0.3">
      <c r="P459433" s="83"/>
    </row>
    <row r="459434" spans="16:16" x14ac:dyDescent="0.3">
      <c r="P459434" s="83"/>
    </row>
    <row r="459435" spans="16:16" x14ac:dyDescent="0.3">
      <c r="P459435" s="83"/>
    </row>
    <row r="459436" spans="16:16" x14ac:dyDescent="0.3">
      <c r="P459436" s="83"/>
    </row>
    <row r="459437" spans="16:16" x14ac:dyDescent="0.3">
      <c r="P459437" s="83"/>
    </row>
    <row r="459438" spans="16:16" x14ac:dyDescent="0.3">
      <c r="P459438" s="83"/>
    </row>
    <row r="459439" spans="16:16" x14ac:dyDescent="0.3">
      <c r="P459439" s="83"/>
    </row>
    <row r="459440" spans="16:16" x14ac:dyDescent="0.3">
      <c r="P459440" s="83"/>
    </row>
    <row r="459441" spans="16:16" x14ac:dyDescent="0.3">
      <c r="P459441" s="83"/>
    </row>
    <row r="459442" spans="16:16" x14ac:dyDescent="0.3">
      <c r="P459442" s="83"/>
    </row>
    <row r="459443" spans="16:16" x14ac:dyDescent="0.3">
      <c r="P459443" s="83"/>
    </row>
    <row r="459444" spans="16:16" x14ac:dyDescent="0.3">
      <c r="P459444" s="83"/>
    </row>
    <row r="459445" spans="16:16" x14ac:dyDescent="0.3">
      <c r="P459445" s="83"/>
    </row>
    <row r="459446" spans="16:16" x14ac:dyDescent="0.3">
      <c r="P459446" s="83"/>
    </row>
    <row r="459447" spans="16:16" x14ac:dyDescent="0.3">
      <c r="P459447" s="83"/>
    </row>
    <row r="459448" spans="16:16" x14ac:dyDescent="0.3">
      <c r="P459448" s="83"/>
    </row>
    <row r="459449" spans="16:16" x14ac:dyDescent="0.3">
      <c r="P459449" s="83"/>
    </row>
    <row r="459450" spans="16:16" x14ac:dyDescent="0.3">
      <c r="P459450" s="83"/>
    </row>
    <row r="459451" spans="16:16" x14ac:dyDescent="0.3">
      <c r="P459451" s="83"/>
    </row>
    <row r="459452" spans="16:16" x14ac:dyDescent="0.3">
      <c r="P459452" s="83"/>
    </row>
    <row r="459453" spans="16:16" x14ac:dyDescent="0.3">
      <c r="P459453" s="83"/>
    </row>
    <row r="459454" spans="16:16" x14ac:dyDescent="0.3">
      <c r="P459454" s="83"/>
    </row>
    <row r="459455" spans="16:16" x14ac:dyDescent="0.3">
      <c r="P459455" s="83"/>
    </row>
    <row r="459456" spans="16:16" x14ac:dyDescent="0.3">
      <c r="P459456" s="83"/>
    </row>
    <row r="459457" spans="16:16" x14ac:dyDescent="0.3">
      <c r="P459457" s="83"/>
    </row>
    <row r="459458" spans="16:16" x14ac:dyDescent="0.3">
      <c r="P459458" s="83"/>
    </row>
    <row r="459459" spans="16:16" x14ac:dyDescent="0.3">
      <c r="P459459" s="83"/>
    </row>
    <row r="459460" spans="16:16" x14ac:dyDescent="0.3">
      <c r="P459460" s="83"/>
    </row>
    <row r="459461" spans="16:16" x14ac:dyDescent="0.3">
      <c r="P459461" s="83"/>
    </row>
    <row r="459462" spans="16:16" x14ac:dyDescent="0.3">
      <c r="P459462" s="83"/>
    </row>
    <row r="459463" spans="16:16" x14ac:dyDescent="0.3">
      <c r="P459463" s="83"/>
    </row>
    <row r="459464" spans="16:16" x14ac:dyDescent="0.3">
      <c r="P459464" s="83"/>
    </row>
    <row r="459465" spans="16:16" x14ac:dyDescent="0.3">
      <c r="P459465" s="83"/>
    </row>
    <row r="459466" spans="16:16" x14ac:dyDescent="0.3">
      <c r="P459466" s="83"/>
    </row>
    <row r="459467" spans="16:16" x14ac:dyDescent="0.3">
      <c r="P459467" s="83"/>
    </row>
    <row r="459468" spans="16:16" x14ac:dyDescent="0.3">
      <c r="P459468" s="83"/>
    </row>
    <row r="459469" spans="16:16" x14ac:dyDescent="0.3">
      <c r="P459469" s="83"/>
    </row>
    <row r="459470" spans="16:16" x14ac:dyDescent="0.3">
      <c r="P459470" s="83"/>
    </row>
    <row r="459471" spans="16:16" x14ac:dyDescent="0.3">
      <c r="P459471" s="83"/>
    </row>
    <row r="459472" spans="16:16" x14ac:dyDescent="0.3">
      <c r="P459472" s="83"/>
    </row>
    <row r="459473" spans="16:16" x14ac:dyDescent="0.3">
      <c r="P459473" s="83"/>
    </row>
    <row r="459474" spans="16:16" x14ac:dyDescent="0.3">
      <c r="P459474" s="83"/>
    </row>
    <row r="459475" spans="16:16" x14ac:dyDescent="0.3">
      <c r="P459475" s="83"/>
    </row>
    <row r="459476" spans="16:16" x14ac:dyDescent="0.3">
      <c r="P459476" s="83"/>
    </row>
    <row r="459477" spans="16:16" x14ac:dyDescent="0.3">
      <c r="P459477" s="83"/>
    </row>
    <row r="459478" spans="16:16" x14ac:dyDescent="0.3">
      <c r="P459478" s="83"/>
    </row>
    <row r="459479" spans="16:16" x14ac:dyDescent="0.3">
      <c r="P459479" s="83"/>
    </row>
    <row r="459480" spans="16:16" x14ac:dyDescent="0.3">
      <c r="P459480" s="83"/>
    </row>
    <row r="459481" spans="16:16" x14ac:dyDescent="0.3">
      <c r="P459481" s="83"/>
    </row>
    <row r="459482" spans="16:16" x14ac:dyDescent="0.3">
      <c r="P459482" s="83"/>
    </row>
    <row r="459483" spans="16:16" x14ac:dyDescent="0.3">
      <c r="P459483" s="83"/>
    </row>
    <row r="459484" spans="16:16" x14ac:dyDescent="0.3">
      <c r="P459484" s="83"/>
    </row>
    <row r="459485" spans="16:16" x14ac:dyDescent="0.3">
      <c r="P459485" s="83"/>
    </row>
    <row r="459486" spans="16:16" x14ac:dyDescent="0.3">
      <c r="P459486" s="83"/>
    </row>
    <row r="459487" spans="16:16" x14ac:dyDescent="0.3">
      <c r="P459487" s="83"/>
    </row>
    <row r="459488" spans="16:16" x14ac:dyDescent="0.3">
      <c r="P459488" s="83"/>
    </row>
    <row r="459489" spans="16:16" x14ac:dyDescent="0.3">
      <c r="P459489" s="83"/>
    </row>
    <row r="459490" spans="16:16" x14ac:dyDescent="0.3">
      <c r="P459490" s="83"/>
    </row>
    <row r="459491" spans="16:16" x14ac:dyDescent="0.3">
      <c r="P459491" s="83"/>
    </row>
    <row r="459492" spans="16:16" x14ac:dyDescent="0.3">
      <c r="P459492" s="83"/>
    </row>
    <row r="459493" spans="16:16" x14ac:dyDescent="0.3">
      <c r="P459493" s="83"/>
    </row>
    <row r="459494" spans="16:16" x14ac:dyDescent="0.3">
      <c r="P459494" s="83"/>
    </row>
    <row r="459495" spans="16:16" x14ac:dyDescent="0.3">
      <c r="P459495" s="83"/>
    </row>
    <row r="459496" spans="16:16" x14ac:dyDescent="0.3">
      <c r="P459496" s="83"/>
    </row>
    <row r="459497" spans="16:16" x14ac:dyDescent="0.3">
      <c r="P459497" s="83"/>
    </row>
    <row r="459498" spans="16:16" x14ac:dyDescent="0.3">
      <c r="P459498" s="83"/>
    </row>
    <row r="459499" spans="16:16" x14ac:dyDescent="0.3">
      <c r="P459499" s="83"/>
    </row>
    <row r="459500" spans="16:16" x14ac:dyDescent="0.3">
      <c r="P459500" s="83"/>
    </row>
    <row r="459501" spans="16:16" x14ac:dyDescent="0.3">
      <c r="P459501" s="83"/>
    </row>
    <row r="459502" spans="16:16" x14ac:dyDescent="0.3">
      <c r="P459502" s="83"/>
    </row>
    <row r="459503" spans="16:16" x14ac:dyDescent="0.3">
      <c r="P459503" s="83"/>
    </row>
    <row r="459504" spans="16:16" x14ac:dyDescent="0.3">
      <c r="P459504" s="83"/>
    </row>
    <row r="459505" spans="16:16" x14ac:dyDescent="0.3">
      <c r="P459505" s="83"/>
    </row>
    <row r="459506" spans="16:16" x14ac:dyDescent="0.3">
      <c r="P459506" s="83"/>
    </row>
    <row r="459507" spans="16:16" x14ac:dyDescent="0.3">
      <c r="P459507" s="83"/>
    </row>
    <row r="459508" spans="16:16" x14ac:dyDescent="0.3">
      <c r="P459508" s="83"/>
    </row>
    <row r="459509" spans="16:16" x14ac:dyDescent="0.3">
      <c r="P459509" s="83"/>
    </row>
    <row r="459510" spans="16:16" x14ac:dyDescent="0.3">
      <c r="P459510" s="83"/>
    </row>
    <row r="459511" spans="16:16" x14ac:dyDescent="0.3">
      <c r="P459511" s="83"/>
    </row>
    <row r="459512" spans="16:16" x14ac:dyDescent="0.3">
      <c r="P459512" s="83"/>
    </row>
    <row r="459513" spans="16:16" x14ac:dyDescent="0.3">
      <c r="P459513" s="83"/>
    </row>
    <row r="459514" spans="16:16" x14ac:dyDescent="0.3">
      <c r="P459514" s="83"/>
    </row>
    <row r="459515" spans="16:16" x14ac:dyDescent="0.3">
      <c r="P459515" s="83"/>
    </row>
    <row r="459516" spans="16:16" x14ac:dyDescent="0.3">
      <c r="P459516" s="83"/>
    </row>
    <row r="459517" spans="16:16" x14ac:dyDescent="0.3">
      <c r="P459517" s="83"/>
    </row>
    <row r="459518" spans="16:16" x14ac:dyDescent="0.3">
      <c r="P459518" s="83"/>
    </row>
    <row r="459519" spans="16:16" x14ac:dyDescent="0.3">
      <c r="P459519" s="83"/>
    </row>
    <row r="459520" spans="16:16" x14ac:dyDescent="0.3">
      <c r="P459520" s="83"/>
    </row>
    <row r="459521" spans="16:16" x14ac:dyDescent="0.3">
      <c r="P459521" s="83"/>
    </row>
    <row r="459522" spans="16:16" x14ac:dyDescent="0.3">
      <c r="P459522" s="83"/>
    </row>
    <row r="459523" spans="16:16" x14ac:dyDescent="0.3">
      <c r="P459523" s="83"/>
    </row>
    <row r="459524" spans="16:16" x14ac:dyDescent="0.3">
      <c r="P459524" s="83"/>
    </row>
    <row r="459525" spans="16:16" x14ac:dyDescent="0.3">
      <c r="P459525" s="83"/>
    </row>
    <row r="459526" spans="16:16" x14ac:dyDescent="0.3">
      <c r="P459526" s="83"/>
    </row>
    <row r="459527" spans="16:16" x14ac:dyDescent="0.3">
      <c r="P459527" s="83"/>
    </row>
    <row r="459528" spans="16:16" x14ac:dyDescent="0.3">
      <c r="P459528" s="83"/>
    </row>
    <row r="459529" spans="16:16" x14ac:dyDescent="0.3">
      <c r="P459529" s="83"/>
    </row>
    <row r="459530" spans="16:16" x14ac:dyDescent="0.3">
      <c r="P459530" s="83"/>
    </row>
    <row r="459531" spans="16:16" x14ac:dyDescent="0.3">
      <c r="P459531" s="83"/>
    </row>
    <row r="459532" spans="16:16" x14ac:dyDescent="0.3">
      <c r="P459532" s="83"/>
    </row>
    <row r="459533" spans="16:16" x14ac:dyDescent="0.3">
      <c r="P459533" s="83"/>
    </row>
    <row r="459534" spans="16:16" x14ac:dyDescent="0.3">
      <c r="P459534" s="83"/>
    </row>
    <row r="459535" spans="16:16" x14ac:dyDescent="0.3">
      <c r="P459535" s="83"/>
    </row>
    <row r="459536" spans="16:16" x14ac:dyDescent="0.3">
      <c r="P459536" s="83"/>
    </row>
    <row r="459537" spans="16:16" x14ac:dyDescent="0.3">
      <c r="P459537" s="83"/>
    </row>
    <row r="459538" spans="16:16" x14ac:dyDescent="0.3">
      <c r="P459538" s="83"/>
    </row>
    <row r="459539" spans="16:16" x14ac:dyDescent="0.3">
      <c r="P459539" s="83"/>
    </row>
    <row r="459540" spans="16:16" x14ac:dyDescent="0.3">
      <c r="P459540" s="83"/>
    </row>
    <row r="459541" spans="16:16" x14ac:dyDescent="0.3">
      <c r="P459541" s="83"/>
    </row>
    <row r="459542" spans="16:16" x14ac:dyDescent="0.3">
      <c r="P459542" s="83"/>
    </row>
    <row r="459543" spans="16:16" x14ac:dyDescent="0.3">
      <c r="P459543" s="83"/>
    </row>
    <row r="459544" spans="16:16" x14ac:dyDescent="0.3">
      <c r="P459544" s="83"/>
    </row>
    <row r="459545" spans="16:16" x14ac:dyDescent="0.3">
      <c r="P459545" s="83"/>
    </row>
    <row r="459546" spans="16:16" x14ac:dyDescent="0.3">
      <c r="P459546" s="83"/>
    </row>
    <row r="459547" spans="16:16" x14ac:dyDescent="0.3">
      <c r="P459547" s="83"/>
    </row>
    <row r="459548" spans="16:16" x14ac:dyDescent="0.3">
      <c r="P459548" s="83"/>
    </row>
    <row r="459549" spans="16:16" x14ac:dyDescent="0.3">
      <c r="P459549" s="83"/>
    </row>
    <row r="459550" spans="16:16" x14ac:dyDescent="0.3">
      <c r="P459550" s="83"/>
    </row>
    <row r="459551" spans="16:16" x14ac:dyDescent="0.3">
      <c r="P459551" s="83"/>
    </row>
    <row r="459552" spans="16:16" x14ac:dyDescent="0.3">
      <c r="P459552" s="83"/>
    </row>
    <row r="459553" spans="16:16" x14ac:dyDescent="0.3">
      <c r="P459553" s="83"/>
    </row>
    <row r="459554" spans="16:16" x14ac:dyDescent="0.3">
      <c r="P459554" s="83"/>
    </row>
    <row r="459555" spans="16:16" x14ac:dyDescent="0.3">
      <c r="P459555" s="83"/>
    </row>
    <row r="459556" spans="16:16" x14ac:dyDescent="0.3">
      <c r="P459556" s="83"/>
    </row>
    <row r="459557" spans="16:16" x14ac:dyDescent="0.3">
      <c r="P459557" s="83"/>
    </row>
    <row r="459558" spans="16:16" x14ac:dyDescent="0.3">
      <c r="P459558" s="83"/>
    </row>
    <row r="459559" spans="16:16" x14ac:dyDescent="0.3">
      <c r="P459559" s="83"/>
    </row>
    <row r="459560" spans="16:16" x14ac:dyDescent="0.3">
      <c r="P459560" s="83"/>
    </row>
    <row r="459561" spans="16:16" x14ac:dyDescent="0.3">
      <c r="P459561" s="83"/>
    </row>
    <row r="459562" spans="16:16" x14ac:dyDescent="0.3">
      <c r="P459562" s="83"/>
    </row>
    <row r="459563" spans="16:16" x14ac:dyDescent="0.3">
      <c r="P459563" s="83"/>
    </row>
    <row r="459564" spans="16:16" x14ac:dyDescent="0.3">
      <c r="P459564" s="83"/>
    </row>
    <row r="459565" spans="16:16" x14ac:dyDescent="0.3">
      <c r="P459565" s="83"/>
    </row>
    <row r="459566" spans="16:16" x14ac:dyDescent="0.3">
      <c r="P459566" s="83"/>
    </row>
    <row r="459567" spans="16:16" x14ac:dyDescent="0.3">
      <c r="P459567" s="83"/>
    </row>
    <row r="459568" spans="16:16" x14ac:dyDescent="0.3">
      <c r="P459568" s="83"/>
    </row>
    <row r="459569" spans="16:16" x14ac:dyDescent="0.3">
      <c r="P459569" s="83"/>
    </row>
    <row r="459570" spans="16:16" x14ac:dyDescent="0.3">
      <c r="P459570" s="83"/>
    </row>
    <row r="459571" spans="16:16" x14ac:dyDescent="0.3">
      <c r="P459571" s="83"/>
    </row>
    <row r="459572" spans="16:16" x14ac:dyDescent="0.3">
      <c r="P459572" s="83"/>
    </row>
    <row r="459573" spans="16:16" x14ac:dyDescent="0.3">
      <c r="P459573" s="83"/>
    </row>
    <row r="459574" spans="16:16" x14ac:dyDescent="0.3">
      <c r="P459574" s="83"/>
    </row>
    <row r="459575" spans="16:16" x14ac:dyDescent="0.3">
      <c r="P459575" s="83"/>
    </row>
    <row r="459576" spans="16:16" x14ac:dyDescent="0.3">
      <c r="P459576" s="83"/>
    </row>
    <row r="459577" spans="16:16" x14ac:dyDescent="0.3">
      <c r="P459577" s="83"/>
    </row>
    <row r="459578" spans="16:16" x14ac:dyDescent="0.3">
      <c r="P459578" s="83"/>
    </row>
    <row r="459579" spans="16:16" x14ac:dyDescent="0.3">
      <c r="P459579" s="83"/>
    </row>
    <row r="459580" spans="16:16" x14ac:dyDescent="0.3">
      <c r="P459580" s="83"/>
    </row>
    <row r="459581" spans="16:16" x14ac:dyDescent="0.3">
      <c r="P459581" s="83"/>
    </row>
    <row r="459582" spans="16:16" x14ac:dyDescent="0.3">
      <c r="P459582" s="83"/>
    </row>
    <row r="459583" spans="16:16" x14ac:dyDescent="0.3">
      <c r="P459583" s="83"/>
    </row>
    <row r="459584" spans="16:16" x14ac:dyDescent="0.3">
      <c r="P459584" s="83"/>
    </row>
    <row r="459585" spans="16:16" x14ac:dyDescent="0.3">
      <c r="P459585" s="83"/>
    </row>
    <row r="459586" spans="16:16" x14ac:dyDescent="0.3">
      <c r="P459586" s="83"/>
    </row>
    <row r="459587" spans="16:16" x14ac:dyDescent="0.3">
      <c r="P459587" s="83"/>
    </row>
    <row r="459588" spans="16:16" x14ac:dyDescent="0.3">
      <c r="P459588" s="83"/>
    </row>
    <row r="459589" spans="16:16" x14ac:dyDescent="0.3">
      <c r="P459589" s="83"/>
    </row>
    <row r="459590" spans="16:16" x14ac:dyDescent="0.3">
      <c r="P459590" s="83"/>
    </row>
    <row r="459591" spans="16:16" x14ac:dyDescent="0.3">
      <c r="P459591" s="83"/>
    </row>
    <row r="459592" spans="16:16" x14ac:dyDescent="0.3">
      <c r="P459592" s="83"/>
    </row>
    <row r="459593" spans="16:16" x14ac:dyDescent="0.3">
      <c r="P459593" s="83"/>
    </row>
    <row r="459594" spans="16:16" x14ac:dyDescent="0.3">
      <c r="P459594" s="83"/>
    </row>
    <row r="459595" spans="16:16" x14ac:dyDescent="0.3">
      <c r="P459595" s="83"/>
    </row>
    <row r="459596" spans="16:16" x14ac:dyDescent="0.3">
      <c r="P459596" s="83"/>
    </row>
    <row r="459597" spans="16:16" x14ac:dyDescent="0.3">
      <c r="P459597" s="83"/>
    </row>
    <row r="459598" spans="16:16" x14ac:dyDescent="0.3">
      <c r="P459598" s="83"/>
    </row>
    <row r="459599" spans="16:16" x14ac:dyDescent="0.3">
      <c r="P459599" s="83"/>
    </row>
    <row r="459600" spans="16:16" x14ac:dyDescent="0.3">
      <c r="P459600" s="83"/>
    </row>
    <row r="459601" spans="16:16" x14ac:dyDescent="0.3">
      <c r="P459601" s="83"/>
    </row>
    <row r="459602" spans="16:16" x14ac:dyDescent="0.3">
      <c r="P459602" s="83"/>
    </row>
    <row r="459603" spans="16:16" x14ac:dyDescent="0.3">
      <c r="P459603" s="83"/>
    </row>
    <row r="459604" spans="16:16" x14ac:dyDescent="0.3">
      <c r="P459604" s="83"/>
    </row>
    <row r="459605" spans="16:16" x14ac:dyDescent="0.3">
      <c r="P459605" s="83"/>
    </row>
    <row r="459606" spans="16:16" x14ac:dyDescent="0.3">
      <c r="P459606" s="83"/>
    </row>
    <row r="459607" spans="16:16" x14ac:dyDescent="0.3">
      <c r="P459607" s="83"/>
    </row>
    <row r="459608" spans="16:16" x14ac:dyDescent="0.3">
      <c r="P459608" s="83"/>
    </row>
    <row r="459609" spans="16:16" x14ac:dyDescent="0.3">
      <c r="P459609" s="83"/>
    </row>
    <row r="459610" spans="16:16" x14ac:dyDescent="0.3">
      <c r="P459610" s="83"/>
    </row>
    <row r="459611" spans="16:16" x14ac:dyDescent="0.3">
      <c r="P459611" s="83"/>
    </row>
    <row r="459612" spans="16:16" x14ac:dyDescent="0.3">
      <c r="P459612" s="83"/>
    </row>
    <row r="459613" spans="16:16" x14ac:dyDescent="0.3">
      <c r="P459613" s="83"/>
    </row>
    <row r="459614" spans="16:16" x14ac:dyDescent="0.3">
      <c r="P459614" s="83"/>
    </row>
    <row r="459615" spans="16:16" x14ac:dyDescent="0.3">
      <c r="P459615" s="83"/>
    </row>
    <row r="459616" spans="16:16" x14ac:dyDescent="0.3">
      <c r="P459616" s="83"/>
    </row>
    <row r="459617" spans="16:16" x14ac:dyDescent="0.3">
      <c r="P459617" s="83"/>
    </row>
    <row r="459618" spans="16:16" x14ac:dyDescent="0.3">
      <c r="P459618" s="83"/>
    </row>
    <row r="459619" spans="16:16" x14ac:dyDescent="0.3">
      <c r="P459619" s="83"/>
    </row>
    <row r="459620" spans="16:16" x14ac:dyDescent="0.3">
      <c r="P459620" s="83"/>
    </row>
    <row r="459621" spans="16:16" x14ac:dyDescent="0.3">
      <c r="P459621" s="83"/>
    </row>
    <row r="459622" spans="16:16" x14ac:dyDescent="0.3">
      <c r="P459622" s="83"/>
    </row>
    <row r="459623" spans="16:16" x14ac:dyDescent="0.3">
      <c r="P459623" s="83"/>
    </row>
    <row r="459624" spans="16:16" x14ac:dyDescent="0.3">
      <c r="P459624" s="83"/>
    </row>
    <row r="459625" spans="16:16" x14ac:dyDescent="0.3">
      <c r="P459625" s="83"/>
    </row>
    <row r="459626" spans="16:16" x14ac:dyDescent="0.3">
      <c r="P459626" s="83"/>
    </row>
    <row r="459627" spans="16:16" x14ac:dyDescent="0.3">
      <c r="P459627" s="83"/>
    </row>
    <row r="459628" spans="16:16" x14ac:dyDescent="0.3">
      <c r="P459628" s="83"/>
    </row>
    <row r="459629" spans="16:16" x14ac:dyDescent="0.3">
      <c r="P459629" s="83"/>
    </row>
    <row r="459630" spans="16:16" x14ac:dyDescent="0.3">
      <c r="P459630" s="83"/>
    </row>
    <row r="459631" spans="16:16" x14ac:dyDescent="0.3">
      <c r="P459631" s="83"/>
    </row>
    <row r="459632" spans="16:16" x14ac:dyDescent="0.3">
      <c r="P459632" s="83"/>
    </row>
    <row r="459633" spans="16:16" x14ac:dyDescent="0.3">
      <c r="P459633" s="83"/>
    </row>
    <row r="459634" spans="16:16" x14ac:dyDescent="0.3">
      <c r="P459634" s="83"/>
    </row>
    <row r="459635" spans="16:16" x14ac:dyDescent="0.3">
      <c r="P459635" s="83"/>
    </row>
    <row r="459636" spans="16:16" x14ac:dyDescent="0.3">
      <c r="P459636" s="83"/>
    </row>
    <row r="459637" spans="16:16" x14ac:dyDescent="0.3">
      <c r="P459637" s="83"/>
    </row>
    <row r="459638" spans="16:16" x14ac:dyDescent="0.3">
      <c r="P459638" s="83"/>
    </row>
    <row r="459639" spans="16:16" x14ac:dyDescent="0.3">
      <c r="P459639" s="83"/>
    </row>
    <row r="459640" spans="16:16" x14ac:dyDescent="0.3">
      <c r="P459640" s="83"/>
    </row>
    <row r="459641" spans="16:16" x14ac:dyDescent="0.3">
      <c r="P459641" s="83"/>
    </row>
    <row r="459642" spans="16:16" x14ac:dyDescent="0.3">
      <c r="P459642" s="83"/>
    </row>
    <row r="459643" spans="16:16" x14ac:dyDescent="0.3">
      <c r="P459643" s="83"/>
    </row>
    <row r="459644" spans="16:16" x14ac:dyDescent="0.3">
      <c r="P459644" s="83"/>
    </row>
    <row r="459645" spans="16:16" x14ac:dyDescent="0.3">
      <c r="P459645" s="83"/>
    </row>
    <row r="459646" spans="16:16" x14ac:dyDescent="0.3">
      <c r="P459646" s="83"/>
    </row>
    <row r="459647" spans="16:16" x14ac:dyDescent="0.3">
      <c r="P459647" s="83"/>
    </row>
    <row r="459648" spans="16:16" x14ac:dyDescent="0.3">
      <c r="P459648" s="83"/>
    </row>
    <row r="459649" spans="16:16" x14ac:dyDescent="0.3">
      <c r="P459649" s="83"/>
    </row>
    <row r="459650" spans="16:16" x14ac:dyDescent="0.3">
      <c r="P459650" s="83"/>
    </row>
    <row r="459651" spans="16:16" x14ac:dyDescent="0.3">
      <c r="P459651" s="83"/>
    </row>
    <row r="459652" spans="16:16" x14ac:dyDescent="0.3">
      <c r="P459652" s="83"/>
    </row>
    <row r="459653" spans="16:16" x14ac:dyDescent="0.3">
      <c r="P459653" s="83"/>
    </row>
    <row r="459654" spans="16:16" x14ac:dyDescent="0.3">
      <c r="P459654" s="83"/>
    </row>
    <row r="459655" spans="16:16" x14ac:dyDescent="0.3">
      <c r="P459655" s="83"/>
    </row>
    <row r="459656" spans="16:16" x14ac:dyDescent="0.3">
      <c r="P459656" s="83"/>
    </row>
    <row r="459657" spans="16:16" x14ac:dyDescent="0.3">
      <c r="P459657" s="83"/>
    </row>
    <row r="459658" spans="16:16" x14ac:dyDescent="0.3">
      <c r="P459658" s="83"/>
    </row>
    <row r="459659" spans="16:16" x14ac:dyDescent="0.3">
      <c r="P459659" s="83"/>
    </row>
    <row r="459660" spans="16:16" x14ac:dyDescent="0.3">
      <c r="P459660" s="83"/>
    </row>
    <row r="459661" spans="16:16" x14ac:dyDescent="0.3">
      <c r="P459661" s="83"/>
    </row>
    <row r="459662" spans="16:16" x14ac:dyDescent="0.3">
      <c r="P459662" s="83"/>
    </row>
    <row r="459663" spans="16:16" x14ac:dyDescent="0.3">
      <c r="P459663" s="83"/>
    </row>
    <row r="459664" spans="16:16" x14ac:dyDescent="0.3">
      <c r="P459664" s="83"/>
    </row>
    <row r="459665" spans="16:16" x14ac:dyDescent="0.3">
      <c r="P459665" s="83"/>
    </row>
    <row r="459666" spans="16:16" x14ac:dyDescent="0.3">
      <c r="P459666" s="83"/>
    </row>
    <row r="459667" spans="16:16" x14ac:dyDescent="0.3">
      <c r="P459667" s="83"/>
    </row>
    <row r="459668" spans="16:16" x14ac:dyDescent="0.3">
      <c r="P459668" s="83"/>
    </row>
    <row r="459669" spans="16:16" x14ac:dyDescent="0.3">
      <c r="P459669" s="83"/>
    </row>
    <row r="459670" spans="16:16" x14ac:dyDescent="0.3">
      <c r="P459670" s="83"/>
    </row>
    <row r="459671" spans="16:16" x14ac:dyDescent="0.3">
      <c r="P459671" s="83"/>
    </row>
    <row r="459672" spans="16:16" x14ac:dyDescent="0.3">
      <c r="P459672" s="83"/>
    </row>
    <row r="459673" spans="16:16" x14ac:dyDescent="0.3">
      <c r="P459673" s="83"/>
    </row>
    <row r="459674" spans="16:16" x14ac:dyDescent="0.3">
      <c r="P459674" s="83"/>
    </row>
    <row r="459675" spans="16:16" x14ac:dyDescent="0.3">
      <c r="P459675" s="83"/>
    </row>
    <row r="459676" spans="16:16" x14ac:dyDescent="0.3">
      <c r="P459676" s="83"/>
    </row>
    <row r="459677" spans="16:16" x14ac:dyDescent="0.3">
      <c r="P459677" s="83"/>
    </row>
    <row r="459678" spans="16:16" x14ac:dyDescent="0.3">
      <c r="P459678" s="83"/>
    </row>
    <row r="459679" spans="16:16" x14ac:dyDescent="0.3">
      <c r="P459679" s="83"/>
    </row>
    <row r="459680" spans="16:16" x14ac:dyDescent="0.3">
      <c r="P459680" s="83"/>
    </row>
    <row r="459681" spans="16:16" x14ac:dyDescent="0.3">
      <c r="P459681" s="83"/>
    </row>
    <row r="459682" spans="16:16" x14ac:dyDescent="0.3">
      <c r="P459682" s="83"/>
    </row>
    <row r="459683" spans="16:16" x14ac:dyDescent="0.3">
      <c r="P459683" s="83"/>
    </row>
    <row r="459684" spans="16:16" x14ac:dyDescent="0.3">
      <c r="P459684" s="83"/>
    </row>
    <row r="459685" spans="16:16" x14ac:dyDescent="0.3">
      <c r="P459685" s="83"/>
    </row>
    <row r="459686" spans="16:16" x14ac:dyDescent="0.3">
      <c r="P459686" s="83"/>
    </row>
    <row r="459687" spans="16:16" x14ac:dyDescent="0.3">
      <c r="P459687" s="83"/>
    </row>
    <row r="459688" spans="16:16" x14ac:dyDescent="0.3">
      <c r="P459688" s="83"/>
    </row>
    <row r="459689" spans="16:16" x14ac:dyDescent="0.3">
      <c r="P459689" s="83"/>
    </row>
    <row r="459690" spans="16:16" x14ac:dyDescent="0.3">
      <c r="P459690" s="83"/>
    </row>
    <row r="459691" spans="16:16" x14ac:dyDescent="0.3">
      <c r="P459691" s="83"/>
    </row>
    <row r="459692" spans="16:16" x14ac:dyDescent="0.3">
      <c r="P459692" s="83"/>
    </row>
    <row r="459693" spans="16:16" x14ac:dyDescent="0.3">
      <c r="P459693" s="83"/>
    </row>
    <row r="459694" spans="16:16" x14ac:dyDescent="0.3">
      <c r="P459694" s="83"/>
    </row>
    <row r="459695" spans="16:16" x14ac:dyDescent="0.3">
      <c r="P459695" s="83"/>
    </row>
    <row r="459696" spans="16:16" x14ac:dyDescent="0.3">
      <c r="P459696" s="83"/>
    </row>
    <row r="459697" spans="16:16" x14ac:dyDescent="0.3">
      <c r="P459697" s="83"/>
    </row>
    <row r="459698" spans="16:16" x14ac:dyDescent="0.3">
      <c r="P459698" s="83"/>
    </row>
    <row r="459699" spans="16:16" x14ac:dyDescent="0.3">
      <c r="P459699" s="83"/>
    </row>
    <row r="459700" spans="16:16" x14ac:dyDescent="0.3">
      <c r="P459700" s="83"/>
    </row>
    <row r="459701" spans="16:16" x14ac:dyDescent="0.3">
      <c r="P459701" s="83"/>
    </row>
    <row r="459702" spans="16:16" x14ac:dyDescent="0.3">
      <c r="P459702" s="83"/>
    </row>
    <row r="459703" spans="16:16" x14ac:dyDescent="0.3">
      <c r="P459703" s="83"/>
    </row>
    <row r="459704" spans="16:16" x14ac:dyDescent="0.3">
      <c r="P459704" s="83"/>
    </row>
    <row r="459705" spans="16:16" x14ac:dyDescent="0.3">
      <c r="P459705" s="83"/>
    </row>
    <row r="459706" spans="16:16" x14ac:dyDescent="0.3">
      <c r="P459706" s="83"/>
    </row>
    <row r="459707" spans="16:16" x14ac:dyDescent="0.3">
      <c r="P459707" s="83"/>
    </row>
    <row r="459708" spans="16:16" x14ac:dyDescent="0.3">
      <c r="P459708" s="83"/>
    </row>
    <row r="459709" spans="16:16" x14ac:dyDescent="0.3">
      <c r="P459709" s="83"/>
    </row>
    <row r="459710" spans="16:16" x14ac:dyDescent="0.3">
      <c r="P459710" s="83"/>
    </row>
    <row r="459711" spans="16:16" x14ac:dyDescent="0.3">
      <c r="P459711" s="83"/>
    </row>
    <row r="459712" spans="16:16" x14ac:dyDescent="0.3">
      <c r="P459712" s="83"/>
    </row>
    <row r="459713" spans="16:16" x14ac:dyDescent="0.3">
      <c r="P459713" s="83"/>
    </row>
    <row r="459714" spans="16:16" x14ac:dyDescent="0.3">
      <c r="P459714" s="83"/>
    </row>
    <row r="459715" spans="16:16" x14ac:dyDescent="0.3">
      <c r="P459715" s="83"/>
    </row>
    <row r="459716" spans="16:16" x14ac:dyDescent="0.3">
      <c r="P459716" s="83"/>
    </row>
    <row r="459717" spans="16:16" x14ac:dyDescent="0.3">
      <c r="P459717" s="83"/>
    </row>
    <row r="459718" spans="16:16" x14ac:dyDescent="0.3">
      <c r="P459718" s="83"/>
    </row>
    <row r="459719" spans="16:16" x14ac:dyDescent="0.3">
      <c r="P459719" s="83"/>
    </row>
    <row r="459720" spans="16:16" x14ac:dyDescent="0.3">
      <c r="P459720" s="83"/>
    </row>
    <row r="459721" spans="16:16" x14ac:dyDescent="0.3">
      <c r="P459721" s="83"/>
    </row>
    <row r="459722" spans="16:16" x14ac:dyDescent="0.3">
      <c r="P459722" s="83"/>
    </row>
    <row r="459723" spans="16:16" x14ac:dyDescent="0.3">
      <c r="P459723" s="83"/>
    </row>
    <row r="459724" spans="16:16" x14ac:dyDescent="0.3">
      <c r="P459724" s="83"/>
    </row>
    <row r="459725" spans="16:16" x14ac:dyDescent="0.3">
      <c r="P459725" s="83"/>
    </row>
    <row r="459726" spans="16:16" x14ac:dyDescent="0.3">
      <c r="P459726" s="83"/>
    </row>
    <row r="459727" spans="16:16" x14ac:dyDescent="0.3">
      <c r="P459727" s="83"/>
    </row>
    <row r="459728" spans="16:16" x14ac:dyDescent="0.3">
      <c r="P459728" s="83"/>
    </row>
    <row r="459729" spans="16:16" x14ac:dyDescent="0.3">
      <c r="P459729" s="83"/>
    </row>
    <row r="459730" spans="16:16" x14ac:dyDescent="0.3">
      <c r="P459730" s="83"/>
    </row>
    <row r="459731" spans="16:16" x14ac:dyDescent="0.3">
      <c r="P459731" s="83"/>
    </row>
    <row r="459732" spans="16:16" x14ac:dyDescent="0.3">
      <c r="P459732" s="83"/>
    </row>
    <row r="459733" spans="16:16" x14ac:dyDescent="0.3">
      <c r="P459733" s="83"/>
    </row>
    <row r="459734" spans="16:16" x14ac:dyDescent="0.3">
      <c r="P459734" s="83"/>
    </row>
    <row r="459735" spans="16:16" x14ac:dyDescent="0.3">
      <c r="P459735" s="83"/>
    </row>
    <row r="459736" spans="16:16" x14ac:dyDescent="0.3">
      <c r="P459736" s="83"/>
    </row>
    <row r="459737" spans="16:16" x14ac:dyDescent="0.3">
      <c r="P459737" s="83"/>
    </row>
    <row r="459738" spans="16:16" x14ac:dyDescent="0.3">
      <c r="P459738" s="83"/>
    </row>
    <row r="459739" spans="16:16" x14ac:dyDescent="0.3">
      <c r="P459739" s="83"/>
    </row>
    <row r="459740" spans="16:16" x14ac:dyDescent="0.3">
      <c r="P459740" s="83"/>
    </row>
    <row r="459741" spans="16:16" x14ac:dyDescent="0.3">
      <c r="P459741" s="83"/>
    </row>
    <row r="459742" spans="16:16" x14ac:dyDescent="0.3">
      <c r="P459742" s="83"/>
    </row>
    <row r="459743" spans="16:16" x14ac:dyDescent="0.3">
      <c r="P459743" s="83"/>
    </row>
    <row r="459744" spans="16:16" x14ac:dyDescent="0.3">
      <c r="P459744" s="83"/>
    </row>
    <row r="459745" spans="16:16" x14ac:dyDescent="0.3">
      <c r="P459745" s="83"/>
    </row>
    <row r="459746" spans="16:16" x14ac:dyDescent="0.3">
      <c r="P459746" s="83"/>
    </row>
    <row r="459747" spans="16:16" x14ac:dyDescent="0.3">
      <c r="P459747" s="83"/>
    </row>
    <row r="459748" spans="16:16" x14ac:dyDescent="0.3">
      <c r="P459748" s="83"/>
    </row>
    <row r="459749" spans="16:16" x14ac:dyDescent="0.3">
      <c r="P459749" s="83"/>
    </row>
    <row r="459750" spans="16:16" x14ac:dyDescent="0.3">
      <c r="P459750" s="83"/>
    </row>
    <row r="459751" spans="16:16" x14ac:dyDescent="0.3">
      <c r="P459751" s="83"/>
    </row>
    <row r="459752" spans="16:16" x14ac:dyDescent="0.3">
      <c r="P459752" s="83"/>
    </row>
    <row r="459753" spans="16:16" x14ac:dyDescent="0.3">
      <c r="P459753" s="83"/>
    </row>
    <row r="459754" spans="16:16" x14ac:dyDescent="0.3">
      <c r="P459754" s="83"/>
    </row>
    <row r="459755" spans="16:16" x14ac:dyDescent="0.3">
      <c r="P459755" s="83"/>
    </row>
    <row r="459756" spans="16:16" x14ac:dyDescent="0.3">
      <c r="P459756" s="83"/>
    </row>
    <row r="459757" spans="16:16" x14ac:dyDescent="0.3">
      <c r="P459757" s="83"/>
    </row>
    <row r="459758" spans="16:16" x14ac:dyDescent="0.3">
      <c r="P459758" s="83"/>
    </row>
    <row r="459759" spans="16:16" x14ac:dyDescent="0.3">
      <c r="P459759" s="83"/>
    </row>
    <row r="459760" spans="16:16" x14ac:dyDescent="0.3">
      <c r="P459760" s="83"/>
    </row>
    <row r="459761" spans="16:16" x14ac:dyDescent="0.3">
      <c r="P459761" s="83"/>
    </row>
    <row r="459762" spans="16:16" x14ac:dyDescent="0.3">
      <c r="P459762" s="83"/>
    </row>
    <row r="459763" spans="16:16" x14ac:dyDescent="0.3">
      <c r="P459763" s="83"/>
    </row>
    <row r="459764" spans="16:16" x14ac:dyDescent="0.3">
      <c r="P459764" s="83"/>
    </row>
    <row r="459765" spans="16:16" x14ac:dyDescent="0.3">
      <c r="P459765" s="83"/>
    </row>
    <row r="459766" spans="16:16" x14ac:dyDescent="0.3">
      <c r="P459766" s="83"/>
    </row>
    <row r="459767" spans="16:16" x14ac:dyDescent="0.3">
      <c r="P459767" s="83"/>
    </row>
    <row r="459768" spans="16:16" x14ac:dyDescent="0.3">
      <c r="P459768" s="83"/>
    </row>
    <row r="459769" spans="16:16" x14ac:dyDescent="0.3">
      <c r="P459769" s="83"/>
    </row>
    <row r="459770" spans="16:16" x14ac:dyDescent="0.3">
      <c r="P459770" s="83"/>
    </row>
    <row r="459771" spans="16:16" x14ac:dyDescent="0.3">
      <c r="P459771" s="83"/>
    </row>
    <row r="459772" spans="16:16" x14ac:dyDescent="0.3">
      <c r="P459772" s="83"/>
    </row>
    <row r="459773" spans="16:16" x14ac:dyDescent="0.3">
      <c r="P459773" s="83"/>
    </row>
    <row r="459774" spans="16:16" x14ac:dyDescent="0.3">
      <c r="P459774" s="83"/>
    </row>
    <row r="459775" spans="16:16" x14ac:dyDescent="0.3">
      <c r="P459775" s="83"/>
    </row>
    <row r="459776" spans="16:16" x14ac:dyDescent="0.3">
      <c r="P459776" s="83"/>
    </row>
    <row r="459777" spans="16:16" x14ac:dyDescent="0.3">
      <c r="P459777" s="83"/>
    </row>
    <row r="459778" spans="16:16" x14ac:dyDescent="0.3">
      <c r="P459778" s="83"/>
    </row>
    <row r="459779" spans="16:16" x14ac:dyDescent="0.3">
      <c r="P459779" s="83"/>
    </row>
    <row r="459780" spans="16:16" x14ac:dyDescent="0.3">
      <c r="P459780" s="83"/>
    </row>
    <row r="459781" spans="16:16" x14ac:dyDescent="0.3">
      <c r="P459781" s="83"/>
    </row>
    <row r="459782" spans="16:16" x14ac:dyDescent="0.3">
      <c r="P459782" s="83"/>
    </row>
    <row r="459783" spans="16:16" x14ac:dyDescent="0.3">
      <c r="P459783" s="83"/>
    </row>
    <row r="459784" spans="16:16" x14ac:dyDescent="0.3">
      <c r="P459784" s="83"/>
    </row>
    <row r="459785" spans="16:16" x14ac:dyDescent="0.3">
      <c r="P459785" s="83"/>
    </row>
    <row r="459786" spans="16:16" x14ac:dyDescent="0.3">
      <c r="P459786" s="83"/>
    </row>
    <row r="459787" spans="16:16" x14ac:dyDescent="0.3">
      <c r="P459787" s="83"/>
    </row>
    <row r="459788" spans="16:16" x14ac:dyDescent="0.3">
      <c r="P459788" s="83"/>
    </row>
    <row r="459789" spans="16:16" x14ac:dyDescent="0.3">
      <c r="P459789" s="83"/>
    </row>
    <row r="459790" spans="16:16" x14ac:dyDescent="0.3">
      <c r="P459790" s="83"/>
    </row>
    <row r="459791" spans="16:16" x14ac:dyDescent="0.3">
      <c r="P459791" s="83"/>
    </row>
    <row r="459792" spans="16:16" x14ac:dyDescent="0.3">
      <c r="P459792" s="83"/>
    </row>
    <row r="459793" spans="16:16" x14ac:dyDescent="0.3">
      <c r="P459793" s="83"/>
    </row>
    <row r="459794" spans="16:16" x14ac:dyDescent="0.3">
      <c r="P459794" s="83"/>
    </row>
    <row r="459795" spans="16:16" x14ac:dyDescent="0.3">
      <c r="P459795" s="83"/>
    </row>
    <row r="459796" spans="16:16" x14ac:dyDescent="0.3">
      <c r="P459796" s="83"/>
    </row>
    <row r="459797" spans="16:16" x14ac:dyDescent="0.3">
      <c r="P459797" s="83"/>
    </row>
    <row r="459798" spans="16:16" x14ac:dyDescent="0.3">
      <c r="P459798" s="83"/>
    </row>
    <row r="459799" spans="16:16" x14ac:dyDescent="0.3">
      <c r="P459799" s="83"/>
    </row>
    <row r="459800" spans="16:16" x14ac:dyDescent="0.3">
      <c r="P459800" s="83"/>
    </row>
    <row r="459801" spans="16:16" x14ac:dyDescent="0.3">
      <c r="P459801" s="83"/>
    </row>
    <row r="459802" spans="16:16" x14ac:dyDescent="0.3">
      <c r="P459802" s="83"/>
    </row>
    <row r="459803" spans="16:16" x14ac:dyDescent="0.3">
      <c r="P459803" s="83"/>
    </row>
    <row r="459804" spans="16:16" x14ac:dyDescent="0.3">
      <c r="P459804" s="83"/>
    </row>
    <row r="459805" spans="16:16" x14ac:dyDescent="0.3">
      <c r="P459805" s="83"/>
    </row>
    <row r="459806" spans="16:16" x14ac:dyDescent="0.3">
      <c r="P459806" s="83"/>
    </row>
    <row r="459807" spans="16:16" x14ac:dyDescent="0.3">
      <c r="P459807" s="83"/>
    </row>
    <row r="459808" spans="16:16" x14ac:dyDescent="0.3">
      <c r="P459808" s="83"/>
    </row>
    <row r="459809" spans="16:16" x14ac:dyDescent="0.3">
      <c r="P459809" s="83"/>
    </row>
    <row r="459810" spans="16:16" x14ac:dyDescent="0.3">
      <c r="P459810" s="83"/>
    </row>
    <row r="459811" spans="16:16" x14ac:dyDescent="0.3">
      <c r="P459811" s="83"/>
    </row>
    <row r="459812" spans="16:16" x14ac:dyDescent="0.3">
      <c r="P459812" s="83"/>
    </row>
    <row r="459813" spans="16:16" x14ac:dyDescent="0.3">
      <c r="P459813" s="83"/>
    </row>
    <row r="459814" spans="16:16" x14ac:dyDescent="0.3">
      <c r="P459814" s="83"/>
    </row>
    <row r="459815" spans="16:16" x14ac:dyDescent="0.3">
      <c r="P459815" s="83"/>
    </row>
    <row r="459816" spans="16:16" x14ac:dyDescent="0.3">
      <c r="P459816" s="83"/>
    </row>
    <row r="459817" spans="16:16" x14ac:dyDescent="0.3">
      <c r="P459817" s="83"/>
    </row>
    <row r="459818" spans="16:16" x14ac:dyDescent="0.3">
      <c r="P459818" s="83"/>
    </row>
    <row r="459819" spans="16:16" x14ac:dyDescent="0.3">
      <c r="P459819" s="83"/>
    </row>
    <row r="459820" spans="16:16" x14ac:dyDescent="0.3">
      <c r="P459820" s="83"/>
    </row>
    <row r="459821" spans="16:16" x14ac:dyDescent="0.3">
      <c r="P459821" s="83"/>
    </row>
    <row r="459822" spans="16:16" x14ac:dyDescent="0.3">
      <c r="P459822" s="83"/>
    </row>
    <row r="459823" spans="16:16" x14ac:dyDescent="0.3">
      <c r="P459823" s="83"/>
    </row>
    <row r="459824" spans="16:16" x14ac:dyDescent="0.3">
      <c r="P459824" s="83"/>
    </row>
    <row r="459825" spans="16:16" x14ac:dyDescent="0.3">
      <c r="P459825" s="83"/>
    </row>
    <row r="459826" spans="16:16" x14ac:dyDescent="0.3">
      <c r="P459826" s="83"/>
    </row>
    <row r="459827" spans="16:16" x14ac:dyDescent="0.3">
      <c r="P459827" s="83"/>
    </row>
    <row r="459828" spans="16:16" x14ac:dyDescent="0.3">
      <c r="P459828" s="83"/>
    </row>
    <row r="459829" spans="16:16" x14ac:dyDescent="0.3">
      <c r="P459829" s="83"/>
    </row>
    <row r="459830" spans="16:16" x14ac:dyDescent="0.3">
      <c r="P459830" s="83"/>
    </row>
    <row r="459831" spans="16:16" x14ac:dyDescent="0.3">
      <c r="P459831" s="83"/>
    </row>
    <row r="459832" spans="16:16" x14ac:dyDescent="0.3">
      <c r="P459832" s="83"/>
    </row>
    <row r="459833" spans="16:16" x14ac:dyDescent="0.3">
      <c r="P459833" s="83"/>
    </row>
    <row r="459834" spans="16:16" x14ac:dyDescent="0.3">
      <c r="P459834" s="83"/>
    </row>
    <row r="459835" spans="16:16" x14ac:dyDescent="0.3">
      <c r="P459835" s="83"/>
    </row>
    <row r="459836" spans="16:16" x14ac:dyDescent="0.3">
      <c r="P459836" s="83"/>
    </row>
    <row r="459837" spans="16:16" x14ac:dyDescent="0.3">
      <c r="P459837" s="83"/>
    </row>
    <row r="459838" spans="16:16" x14ac:dyDescent="0.3">
      <c r="P459838" s="83"/>
    </row>
    <row r="459839" spans="16:16" x14ac:dyDescent="0.3">
      <c r="P459839" s="83"/>
    </row>
    <row r="459840" spans="16:16" x14ac:dyDescent="0.3">
      <c r="P459840" s="83"/>
    </row>
    <row r="459841" spans="16:16" x14ac:dyDescent="0.3">
      <c r="P459841" s="83"/>
    </row>
    <row r="459842" spans="16:16" x14ac:dyDescent="0.3">
      <c r="P459842" s="83"/>
    </row>
    <row r="459843" spans="16:16" x14ac:dyDescent="0.3">
      <c r="P459843" s="83"/>
    </row>
    <row r="459844" spans="16:16" x14ac:dyDescent="0.3">
      <c r="P459844" s="83"/>
    </row>
    <row r="459845" spans="16:16" x14ac:dyDescent="0.3">
      <c r="P459845" s="83"/>
    </row>
    <row r="459846" spans="16:16" x14ac:dyDescent="0.3">
      <c r="P459846" s="83"/>
    </row>
    <row r="459847" spans="16:16" x14ac:dyDescent="0.3">
      <c r="P459847" s="83"/>
    </row>
    <row r="459848" spans="16:16" x14ac:dyDescent="0.3">
      <c r="P459848" s="83"/>
    </row>
    <row r="459849" spans="16:16" x14ac:dyDescent="0.3">
      <c r="P459849" s="83"/>
    </row>
    <row r="459850" spans="16:16" x14ac:dyDescent="0.3">
      <c r="P459850" s="83"/>
    </row>
    <row r="459851" spans="16:16" x14ac:dyDescent="0.3">
      <c r="P459851" s="83"/>
    </row>
    <row r="459852" spans="16:16" x14ac:dyDescent="0.3">
      <c r="P459852" s="83"/>
    </row>
    <row r="459853" spans="16:16" x14ac:dyDescent="0.3">
      <c r="P459853" s="83"/>
    </row>
    <row r="459854" spans="16:16" x14ac:dyDescent="0.3">
      <c r="P459854" s="83"/>
    </row>
    <row r="459855" spans="16:16" x14ac:dyDescent="0.3">
      <c r="P459855" s="83"/>
    </row>
    <row r="459856" spans="16:16" x14ac:dyDescent="0.3">
      <c r="P459856" s="83"/>
    </row>
    <row r="459857" spans="16:16" x14ac:dyDescent="0.3">
      <c r="P459857" s="83"/>
    </row>
    <row r="459858" spans="16:16" x14ac:dyDescent="0.3">
      <c r="P459858" s="83"/>
    </row>
    <row r="459859" spans="16:16" x14ac:dyDescent="0.3">
      <c r="P459859" s="83"/>
    </row>
    <row r="459860" spans="16:16" x14ac:dyDescent="0.3">
      <c r="P459860" s="83"/>
    </row>
    <row r="459861" spans="16:16" x14ac:dyDescent="0.3">
      <c r="P459861" s="83"/>
    </row>
    <row r="459862" spans="16:16" x14ac:dyDescent="0.3">
      <c r="P459862" s="83"/>
    </row>
    <row r="459863" spans="16:16" x14ac:dyDescent="0.3">
      <c r="P459863" s="83"/>
    </row>
    <row r="459864" spans="16:16" x14ac:dyDescent="0.3">
      <c r="P459864" s="83"/>
    </row>
    <row r="459865" spans="16:16" x14ac:dyDescent="0.3">
      <c r="P459865" s="83"/>
    </row>
    <row r="459866" spans="16:16" x14ac:dyDescent="0.3">
      <c r="P459866" s="83"/>
    </row>
    <row r="459867" spans="16:16" x14ac:dyDescent="0.3">
      <c r="P459867" s="83"/>
    </row>
    <row r="459868" spans="16:16" x14ac:dyDescent="0.3">
      <c r="P459868" s="83"/>
    </row>
    <row r="459869" spans="16:16" x14ac:dyDescent="0.3">
      <c r="P459869" s="83"/>
    </row>
    <row r="459870" spans="16:16" x14ac:dyDescent="0.3">
      <c r="P459870" s="83"/>
    </row>
    <row r="459871" spans="16:16" x14ac:dyDescent="0.3">
      <c r="P459871" s="83"/>
    </row>
    <row r="459872" spans="16:16" x14ac:dyDescent="0.3">
      <c r="P459872" s="83"/>
    </row>
    <row r="459873" spans="16:16" x14ac:dyDescent="0.3">
      <c r="P459873" s="83"/>
    </row>
    <row r="459874" spans="16:16" x14ac:dyDescent="0.3">
      <c r="P459874" s="83"/>
    </row>
    <row r="459875" spans="16:16" x14ac:dyDescent="0.3">
      <c r="P459875" s="83"/>
    </row>
    <row r="459876" spans="16:16" x14ac:dyDescent="0.3">
      <c r="P459876" s="83"/>
    </row>
    <row r="459877" spans="16:16" x14ac:dyDescent="0.3">
      <c r="P459877" s="83"/>
    </row>
    <row r="459878" spans="16:16" x14ac:dyDescent="0.3">
      <c r="P459878" s="83"/>
    </row>
    <row r="459879" spans="16:16" x14ac:dyDescent="0.3">
      <c r="P459879" s="83"/>
    </row>
    <row r="459880" spans="16:16" x14ac:dyDescent="0.3">
      <c r="P459880" s="83"/>
    </row>
    <row r="459881" spans="16:16" x14ac:dyDescent="0.3">
      <c r="P459881" s="83"/>
    </row>
    <row r="459882" spans="16:16" x14ac:dyDescent="0.3">
      <c r="P459882" s="83"/>
    </row>
    <row r="459883" spans="16:16" x14ac:dyDescent="0.3">
      <c r="P459883" s="83"/>
    </row>
    <row r="459884" spans="16:16" x14ac:dyDescent="0.3">
      <c r="P459884" s="83"/>
    </row>
    <row r="459885" spans="16:16" x14ac:dyDescent="0.3">
      <c r="P459885" s="83"/>
    </row>
    <row r="459886" spans="16:16" x14ac:dyDescent="0.3">
      <c r="P459886" s="83"/>
    </row>
    <row r="459887" spans="16:16" x14ac:dyDescent="0.3">
      <c r="P459887" s="83"/>
    </row>
    <row r="459888" spans="16:16" x14ac:dyDescent="0.3">
      <c r="P459888" s="83"/>
    </row>
    <row r="459889" spans="16:16" x14ac:dyDescent="0.3">
      <c r="P459889" s="83"/>
    </row>
    <row r="459890" spans="16:16" x14ac:dyDescent="0.3">
      <c r="P459890" s="83"/>
    </row>
    <row r="459891" spans="16:16" x14ac:dyDescent="0.3">
      <c r="P459891" s="83"/>
    </row>
    <row r="459892" spans="16:16" x14ac:dyDescent="0.3">
      <c r="P459892" s="83"/>
    </row>
    <row r="459893" spans="16:16" x14ac:dyDescent="0.3">
      <c r="P459893" s="83"/>
    </row>
    <row r="459894" spans="16:16" x14ac:dyDescent="0.3">
      <c r="P459894" s="83"/>
    </row>
    <row r="459895" spans="16:16" x14ac:dyDescent="0.3">
      <c r="P459895" s="83"/>
    </row>
    <row r="459896" spans="16:16" x14ac:dyDescent="0.3">
      <c r="P459896" s="83"/>
    </row>
    <row r="459897" spans="16:16" x14ac:dyDescent="0.3">
      <c r="P459897" s="83"/>
    </row>
    <row r="459898" spans="16:16" x14ac:dyDescent="0.3">
      <c r="P459898" s="83"/>
    </row>
    <row r="459899" spans="16:16" x14ac:dyDescent="0.3">
      <c r="P459899" s="83"/>
    </row>
    <row r="459900" spans="16:16" x14ac:dyDescent="0.3">
      <c r="P459900" s="83"/>
    </row>
    <row r="459901" spans="16:16" x14ac:dyDescent="0.3">
      <c r="P459901" s="83"/>
    </row>
    <row r="459902" spans="16:16" x14ac:dyDescent="0.3">
      <c r="P459902" s="83"/>
    </row>
    <row r="459903" spans="16:16" x14ac:dyDescent="0.3">
      <c r="P459903" s="83"/>
    </row>
    <row r="459904" spans="16:16" x14ac:dyDescent="0.3">
      <c r="P459904" s="83"/>
    </row>
    <row r="459905" spans="16:16" x14ac:dyDescent="0.3">
      <c r="P459905" s="83"/>
    </row>
    <row r="459906" spans="16:16" x14ac:dyDescent="0.3">
      <c r="P459906" s="83"/>
    </row>
    <row r="459907" spans="16:16" x14ac:dyDescent="0.3">
      <c r="P459907" s="83"/>
    </row>
    <row r="459908" spans="16:16" x14ac:dyDescent="0.3">
      <c r="P459908" s="83"/>
    </row>
    <row r="459909" spans="16:16" x14ac:dyDescent="0.3">
      <c r="P459909" s="83"/>
    </row>
    <row r="459910" spans="16:16" x14ac:dyDescent="0.3">
      <c r="P459910" s="83"/>
    </row>
    <row r="459911" spans="16:16" x14ac:dyDescent="0.3">
      <c r="P459911" s="83"/>
    </row>
    <row r="459912" spans="16:16" x14ac:dyDescent="0.3">
      <c r="P459912" s="83"/>
    </row>
    <row r="459913" spans="16:16" x14ac:dyDescent="0.3">
      <c r="P459913" s="83"/>
    </row>
    <row r="459914" spans="16:16" x14ac:dyDescent="0.3">
      <c r="P459914" s="83"/>
    </row>
    <row r="459915" spans="16:16" x14ac:dyDescent="0.3">
      <c r="P459915" s="83"/>
    </row>
    <row r="459916" spans="16:16" x14ac:dyDescent="0.3">
      <c r="P459916" s="83"/>
    </row>
    <row r="459917" spans="16:16" x14ac:dyDescent="0.3">
      <c r="P459917" s="83"/>
    </row>
    <row r="459918" spans="16:16" x14ac:dyDescent="0.3">
      <c r="P459918" s="83"/>
    </row>
    <row r="459919" spans="16:16" x14ac:dyDescent="0.3">
      <c r="P459919" s="83"/>
    </row>
    <row r="459920" spans="16:16" x14ac:dyDescent="0.3">
      <c r="P459920" s="83"/>
    </row>
    <row r="459921" spans="16:16" x14ac:dyDescent="0.3">
      <c r="P459921" s="83"/>
    </row>
    <row r="459922" spans="16:16" x14ac:dyDescent="0.3">
      <c r="P459922" s="83"/>
    </row>
    <row r="459923" spans="16:16" x14ac:dyDescent="0.3">
      <c r="P459923" s="83"/>
    </row>
    <row r="459924" spans="16:16" x14ac:dyDescent="0.3">
      <c r="P459924" s="83"/>
    </row>
    <row r="459925" spans="16:16" x14ac:dyDescent="0.3">
      <c r="P459925" s="83"/>
    </row>
    <row r="459926" spans="16:16" x14ac:dyDescent="0.3">
      <c r="P459926" s="83"/>
    </row>
    <row r="459927" spans="16:16" x14ac:dyDescent="0.3">
      <c r="P459927" s="83"/>
    </row>
    <row r="459928" spans="16:16" x14ac:dyDescent="0.3">
      <c r="P459928" s="83"/>
    </row>
    <row r="459929" spans="16:16" x14ac:dyDescent="0.3">
      <c r="P459929" s="83"/>
    </row>
    <row r="459930" spans="16:16" x14ac:dyDescent="0.3">
      <c r="P459930" s="83"/>
    </row>
    <row r="459931" spans="16:16" x14ac:dyDescent="0.3">
      <c r="P459931" s="83"/>
    </row>
    <row r="459932" spans="16:16" x14ac:dyDescent="0.3">
      <c r="P459932" s="83"/>
    </row>
    <row r="459933" spans="16:16" x14ac:dyDescent="0.3">
      <c r="P459933" s="83"/>
    </row>
    <row r="459934" spans="16:16" x14ac:dyDescent="0.3">
      <c r="P459934" s="83"/>
    </row>
    <row r="459935" spans="16:16" x14ac:dyDescent="0.3">
      <c r="P459935" s="83"/>
    </row>
    <row r="459936" spans="16:16" x14ac:dyDescent="0.3">
      <c r="P459936" s="83"/>
    </row>
    <row r="459937" spans="16:16" x14ac:dyDescent="0.3">
      <c r="P459937" s="83"/>
    </row>
    <row r="459938" spans="16:16" x14ac:dyDescent="0.3">
      <c r="P459938" s="83"/>
    </row>
    <row r="459939" spans="16:16" x14ac:dyDescent="0.3">
      <c r="P459939" s="83"/>
    </row>
    <row r="459940" spans="16:16" x14ac:dyDescent="0.3">
      <c r="P459940" s="83"/>
    </row>
    <row r="459941" spans="16:16" x14ac:dyDescent="0.3">
      <c r="P459941" s="83"/>
    </row>
    <row r="459942" spans="16:16" x14ac:dyDescent="0.3">
      <c r="P459942" s="83"/>
    </row>
    <row r="459943" spans="16:16" x14ac:dyDescent="0.3">
      <c r="P459943" s="83"/>
    </row>
    <row r="459944" spans="16:16" x14ac:dyDescent="0.3">
      <c r="P459944" s="83"/>
    </row>
    <row r="459945" spans="16:16" x14ac:dyDescent="0.3">
      <c r="P459945" s="83"/>
    </row>
    <row r="459946" spans="16:16" x14ac:dyDescent="0.3">
      <c r="P459946" s="83"/>
    </row>
    <row r="459947" spans="16:16" x14ac:dyDescent="0.3">
      <c r="P459947" s="83"/>
    </row>
    <row r="459948" spans="16:16" x14ac:dyDescent="0.3">
      <c r="P459948" s="83"/>
    </row>
    <row r="459949" spans="16:16" x14ac:dyDescent="0.3">
      <c r="P459949" s="83"/>
    </row>
    <row r="459950" spans="16:16" x14ac:dyDescent="0.3">
      <c r="P459950" s="83"/>
    </row>
    <row r="459951" spans="16:16" x14ac:dyDescent="0.3">
      <c r="P459951" s="83"/>
    </row>
    <row r="459952" spans="16:16" x14ac:dyDescent="0.3">
      <c r="P459952" s="83"/>
    </row>
    <row r="459953" spans="16:16" x14ac:dyDescent="0.3">
      <c r="P459953" s="83"/>
    </row>
    <row r="459954" spans="16:16" x14ac:dyDescent="0.3">
      <c r="P459954" s="83"/>
    </row>
    <row r="459955" spans="16:16" x14ac:dyDescent="0.3">
      <c r="P459955" s="83"/>
    </row>
    <row r="459956" spans="16:16" x14ac:dyDescent="0.3">
      <c r="P459956" s="83"/>
    </row>
    <row r="459957" spans="16:16" x14ac:dyDescent="0.3">
      <c r="P459957" s="83"/>
    </row>
    <row r="459958" spans="16:16" x14ac:dyDescent="0.3">
      <c r="P459958" s="83"/>
    </row>
    <row r="459959" spans="16:16" x14ac:dyDescent="0.3">
      <c r="P459959" s="83"/>
    </row>
    <row r="459960" spans="16:16" x14ac:dyDescent="0.3">
      <c r="P459960" s="83"/>
    </row>
    <row r="459961" spans="16:16" x14ac:dyDescent="0.3">
      <c r="P459961" s="83"/>
    </row>
    <row r="459962" spans="16:16" x14ac:dyDescent="0.3">
      <c r="P459962" s="83"/>
    </row>
    <row r="459963" spans="16:16" x14ac:dyDescent="0.3">
      <c r="P459963" s="83"/>
    </row>
    <row r="459964" spans="16:16" x14ac:dyDescent="0.3">
      <c r="P459964" s="83"/>
    </row>
    <row r="459965" spans="16:16" x14ac:dyDescent="0.3">
      <c r="P459965" s="83"/>
    </row>
    <row r="459966" spans="16:16" x14ac:dyDescent="0.3">
      <c r="P459966" s="83"/>
    </row>
    <row r="459967" spans="16:16" x14ac:dyDescent="0.3">
      <c r="P459967" s="83"/>
    </row>
    <row r="459968" spans="16:16" x14ac:dyDescent="0.3">
      <c r="P459968" s="83"/>
    </row>
    <row r="459969" spans="16:16" x14ac:dyDescent="0.3">
      <c r="P459969" s="83"/>
    </row>
    <row r="459970" spans="16:16" x14ac:dyDescent="0.3">
      <c r="P459970" s="83"/>
    </row>
    <row r="459971" spans="16:16" x14ac:dyDescent="0.3">
      <c r="P459971" s="83"/>
    </row>
    <row r="459972" spans="16:16" x14ac:dyDescent="0.3">
      <c r="P459972" s="83"/>
    </row>
    <row r="459973" spans="16:16" x14ac:dyDescent="0.3">
      <c r="P459973" s="83"/>
    </row>
    <row r="459974" spans="16:16" x14ac:dyDescent="0.3">
      <c r="P459974" s="83"/>
    </row>
    <row r="459975" spans="16:16" x14ac:dyDescent="0.3">
      <c r="P459975" s="83"/>
    </row>
    <row r="459976" spans="16:16" x14ac:dyDescent="0.3">
      <c r="P459976" s="83"/>
    </row>
    <row r="459977" spans="16:16" x14ac:dyDescent="0.3">
      <c r="P459977" s="83"/>
    </row>
    <row r="459978" spans="16:16" x14ac:dyDescent="0.3">
      <c r="P459978" s="83"/>
    </row>
    <row r="459979" spans="16:16" x14ac:dyDescent="0.3">
      <c r="P459979" s="83"/>
    </row>
    <row r="459980" spans="16:16" x14ac:dyDescent="0.3">
      <c r="P459980" s="83"/>
    </row>
    <row r="459981" spans="16:16" x14ac:dyDescent="0.3">
      <c r="P459981" s="83"/>
    </row>
    <row r="459982" spans="16:16" x14ac:dyDescent="0.3">
      <c r="P459982" s="83"/>
    </row>
    <row r="459983" spans="16:16" x14ac:dyDescent="0.3">
      <c r="P459983" s="83"/>
    </row>
    <row r="459984" spans="16:16" x14ac:dyDescent="0.3">
      <c r="P459984" s="83"/>
    </row>
    <row r="459985" spans="16:16" x14ac:dyDescent="0.3">
      <c r="P459985" s="83"/>
    </row>
    <row r="459986" spans="16:16" x14ac:dyDescent="0.3">
      <c r="P459986" s="83"/>
    </row>
    <row r="459987" spans="16:16" x14ac:dyDescent="0.3">
      <c r="P459987" s="83"/>
    </row>
    <row r="459988" spans="16:16" x14ac:dyDescent="0.3">
      <c r="P459988" s="83"/>
    </row>
    <row r="459989" spans="16:16" x14ac:dyDescent="0.3">
      <c r="P459989" s="83"/>
    </row>
    <row r="459990" spans="16:16" x14ac:dyDescent="0.3">
      <c r="P459990" s="83"/>
    </row>
    <row r="459991" spans="16:16" x14ac:dyDescent="0.3">
      <c r="P459991" s="83"/>
    </row>
    <row r="459992" spans="16:16" x14ac:dyDescent="0.3">
      <c r="P459992" s="83"/>
    </row>
    <row r="459993" spans="16:16" x14ac:dyDescent="0.3">
      <c r="P459993" s="83"/>
    </row>
    <row r="459994" spans="16:16" x14ac:dyDescent="0.3">
      <c r="P459994" s="83"/>
    </row>
    <row r="459995" spans="16:16" x14ac:dyDescent="0.3">
      <c r="P459995" s="83"/>
    </row>
    <row r="459996" spans="16:16" x14ac:dyDescent="0.3">
      <c r="P459996" s="83"/>
    </row>
    <row r="459997" spans="16:16" x14ac:dyDescent="0.3">
      <c r="P459997" s="83"/>
    </row>
    <row r="459998" spans="16:16" x14ac:dyDescent="0.3">
      <c r="P459998" s="83"/>
    </row>
    <row r="459999" spans="16:16" x14ac:dyDescent="0.3">
      <c r="P459999" s="83"/>
    </row>
    <row r="460000" spans="16:16" x14ac:dyDescent="0.3">
      <c r="P460000" s="83"/>
    </row>
    <row r="460001" spans="16:16" x14ac:dyDescent="0.3">
      <c r="P460001" s="83"/>
    </row>
    <row r="460002" spans="16:16" x14ac:dyDescent="0.3">
      <c r="P460002" s="83"/>
    </row>
    <row r="460003" spans="16:16" x14ac:dyDescent="0.3">
      <c r="P460003" s="83"/>
    </row>
    <row r="460004" spans="16:16" x14ac:dyDescent="0.3">
      <c r="P460004" s="83"/>
    </row>
    <row r="460005" spans="16:16" x14ac:dyDescent="0.3">
      <c r="P460005" s="83"/>
    </row>
    <row r="460006" spans="16:16" x14ac:dyDescent="0.3">
      <c r="P460006" s="83"/>
    </row>
    <row r="460007" spans="16:16" x14ac:dyDescent="0.3">
      <c r="P460007" s="83"/>
    </row>
    <row r="460008" spans="16:16" x14ac:dyDescent="0.3">
      <c r="P460008" s="83"/>
    </row>
    <row r="460009" spans="16:16" x14ac:dyDescent="0.3">
      <c r="P460009" s="83"/>
    </row>
    <row r="460010" spans="16:16" x14ac:dyDescent="0.3">
      <c r="P460010" s="83"/>
    </row>
    <row r="460011" spans="16:16" x14ac:dyDescent="0.3">
      <c r="P460011" s="83"/>
    </row>
    <row r="460012" spans="16:16" x14ac:dyDescent="0.3">
      <c r="P460012" s="83"/>
    </row>
    <row r="460013" spans="16:16" x14ac:dyDescent="0.3">
      <c r="P460013" s="83"/>
    </row>
    <row r="460014" spans="16:16" x14ac:dyDescent="0.3">
      <c r="P460014" s="83"/>
    </row>
    <row r="460015" spans="16:16" x14ac:dyDescent="0.3">
      <c r="P460015" s="83"/>
    </row>
    <row r="460016" spans="16:16" x14ac:dyDescent="0.3">
      <c r="P460016" s="83"/>
    </row>
    <row r="460017" spans="16:16" x14ac:dyDescent="0.3">
      <c r="P460017" s="83"/>
    </row>
    <row r="460018" spans="16:16" x14ac:dyDescent="0.3">
      <c r="P460018" s="83"/>
    </row>
    <row r="460019" spans="16:16" x14ac:dyDescent="0.3">
      <c r="P460019" s="83"/>
    </row>
    <row r="460020" spans="16:16" x14ac:dyDescent="0.3">
      <c r="P460020" s="83"/>
    </row>
    <row r="460021" spans="16:16" x14ac:dyDescent="0.3">
      <c r="P460021" s="83"/>
    </row>
    <row r="460022" spans="16:16" x14ac:dyDescent="0.3">
      <c r="P460022" s="83"/>
    </row>
    <row r="460023" spans="16:16" x14ac:dyDescent="0.3">
      <c r="P460023" s="83"/>
    </row>
    <row r="460024" spans="16:16" x14ac:dyDescent="0.3">
      <c r="P460024" s="83"/>
    </row>
    <row r="460025" spans="16:16" x14ac:dyDescent="0.3">
      <c r="P460025" s="83"/>
    </row>
    <row r="460026" spans="16:16" x14ac:dyDescent="0.3">
      <c r="P460026" s="83"/>
    </row>
    <row r="460027" spans="16:16" x14ac:dyDescent="0.3">
      <c r="P460027" s="83"/>
    </row>
    <row r="460028" spans="16:16" x14ac:dyDescent="0.3">
      <c r="P460028" s="83"/>
    </row>
    <row r="460029" spans="16:16" x14ac:dyDescent="0.3">
      <c r="P460029" s="83"/>
    </row>
    <row r="460030" spans="16:16" x14ac:dyDescent="0.3">
      <c r="P460030" s="83"/>
    </row>
    <row r="460031" spans="16:16" x14ac:dyDescent="0.3">
      <c r="P460031" s="83"/>
    </row>
    <row r="460032" spans="16:16" x14ac:dyDescent="0.3">
      <c r="P460032" s="83"/>
    </row>
    <row r="460033" spans="16:16" x14ac:dyDescent="0.3">
      <c r="P460033" s="83"/>
    </row>
    <row r="460034" spans="16:16" x14ac:dyDescent="0.3">
      <c r="P460034" s="83"/>
    </row>
    <row r="460035" spans="16:16" x14ac:dyDescent="0.3">
      <c r="P460035" s="83"/>
    </row>
    <row r="460036" spans="16:16" x14ac:dyDescent="0.3">
      <c r="P460036" s="83"/>
    </row>
    <row r="460037" spans="16:16" x14ac:dyDescent="0.3">
      <c r="P460037" s="83"/>
    </row>
    <row r="460038" spans="16:16" x14ac:dyDescent="0.3">
      <c r="P460038" s="83"/>
    </row>
    <row r="460039" spans="16:16" x14ac:dyDescent="0.3">
      <c r="P460039" s="83"/>
    </row>
    <row r="460040" spans="16:16" x14ac:dyDescent="0.3">
      <c r="P460040" s="83"/>
    </row>
    <row r="460041" spans="16:16" x14ac:dyDescent="0.3">
      <c r="P460041" s="83"/>
    </row>
    <row r="460042" spans="16:16" x14ac:dyDescent="0.3">
      <c r="P460042" s="83"/>
    </row>
    <row r="460043" spans="16:16" x14ac:dyDescent="0.3">
      <c r="P460043" s="83"/>
    </row>
    <row r="460044" spans="16:16" x14ac:dyDescent="0.3">
      <c r="P460044" s="83"/>
    </row>
    <row r="460045" spans="16:16" x14ac:dyDescent="0.3">
      <c r="P460045" s="83"/>
    </row>
    <row r="460046" spans="16:16" x14ac:dyDescent="0.3">
      <c r="P460046" s="83"/>
    </row>
    <row r="460047" spans="16:16" x14ac:dyDescent="0.3">
      <c r="P460047" s="83"/>
    </row>
    <row r="460048" spans="16:16" x14ac:dyDescent="0.3">
      <c r="P460048" s="83"/>
    </row>
    <row r="460049" spans="16:16" x14ac:dyDescent="0.3">
      <c r="P460049" s="83"/>
    </row>
    <row r="460050" spans="16:16" x14ac:dyDescent="0.3">
      <c r="P460050" s="83"/>
    </row>
    <row r="460051" spans="16:16" x14ac:dyDescent="0.3">
      <c r="P460051" s="83"/>
    </row>
    <row r="460052" spans="16:16" x14ac:dyDescent="0.3">
      <c r="P460052" s="83"/>
    </row>
    <row r="460053" spans="16:16" x14ac:dyDescent="0.3">
      <c r="P460053" s="83"/>
    </row>
    <row r="460054" spans="16:16" x14ac:dyDescent="0.3">
      <c r="P460054" s="83"/>
    </row>
    <row r="460055" spans="16:16" x14ac:dyDescent="0.3">
      <c r="P460055" s="83"/>
    </row>
    <row r="460056" spans="16:16" x14ac:dyDescent="0.3">
      <c r="P460056" s="83"/>
    </row>
    <row r="460057" spans="16:16" x14ac:dyDescent="0.3">
      <c r="P460057" s="83"/>
    </row>
    <row r="460058" spans="16:16" x14ac:dyDescent="0.3">
      <c r="P460058" s="83"/>
    </row>
    <row r="460059" spans="16:16" x14ac:dyDescent="0.3">
      <c r="P460059" s="83"/>
    </row>
    <row r="460060" spans="16:16" x14ac:dyDescent="0.3">
      <c r="P460060" s="83"/>
    </row>
    <row r="460061" spans="16:16" x14ac:dyDescent="0.3">
      <c r="P460061" s="83"/>
    </row>
    <row r="460062" spans="16:16" x14ac:dyDescent="0.3">
      <c r="P460062" s="83"/>
    </row>
    <row r="460063" spans="16:16" x14ac:dyDescent="0.3">
      <c r="P460063" s="83"/>
    </row>
    <row r="460064" spans="16:16" x14ac:dyDescent="0.3">
      <c r="P460064" s="83"/>
    </row>
    <row r="460065" spans="16:16" x14ac:dyDescent="0.3">
      <c r="P460065" s="83"/>
    </row>
    <row r="460066" spans="16:16" x14ac:dyDescent="0.3">
      <c r="P460066" s="83"/>
    </row>
    <row r="460067" spans="16:16" x14ac:dyDescent="0.3">
      <c r="P460067" s="83"/>
    </row>
    <row r="460068" spans="16:16" x14ac:dyDescent="0.3">
      <c r="P460068" s="83"/>
    </row>
    <row r="460069" spans="16:16" x14ac:dyDescent="0.3">
      <c r="P460069" s="83"/>
    </row>
    <row r="460070" spans="16:16" x14ac:dyDescent="0.3">
      <c r="P460070" s="83"/>
    </row>
    <row r="460071" spans="16:16" x14ac:dyDescent="0.3">
      <c r="P460071" s="83"/>
    </row>
    <row r="460072" spans="16:16" x14ac:dyDescent="0.3">
      <c r="P460072" s="83"/>
    </row>
    <row r="460073" spans="16:16" x14ac:dyDescent="0.3">
      <c r="P460073" s="83"/>
    </row>
    <row r="460074" spans="16:16" x14ac:dyDescent="0.3">
      <c r="P460074" s="83"/>
    </row>
    <row r="460075" spans="16:16" x14ac:dyDescent="0.3">
      <c r="P460075" s="83"/>
    </row>
    <row r="460076" spans="16:16" x14ac:dyDescent="0.3">
      <c r="P460076" s="83"/>
    </row>
    <row r="460077" spans="16:16" x14ac:dyDescent="0.3">
      <c r="P460077" s="83"/>
    </row>
    <row r="460078" spans="16:16" x14ac:dyDescent="0.3">
      <c r="P460078" s="83"/>
    </row>
    <row r="460079" spans="16:16" x14ac:dyDescent="0.3">
      <c r="P460079" s="83"/>
    </row>
    <row r="460080" spans="16:16" x14ac:dyDescent="0.3">
      <c r="P460080" s="83"/>
    </row>
    <row r="460081" spans="16:16" x14ac:dyDescent="0.3">
      <c r="P460081" s="83"/>
    </row>
    <row r="460082" spans="16:16" x14ac:dyDescent="0.3">
      <c r="P460082" s="83"/>
    </row>
    <row r="460083" spans="16:16" x14ac:dyDescent="0.3">
      <c r="P460083" s="83"/>
    </row>
    <row r="460084" spans="16:16" x14ac:dyDescent="0.3">
      <c r="P460084" s="83"/>
    </row>
    <row r="460085" spans="16:16" x14ac:dyDescent="0.3">
      <c r="P460085" s="83"/>
    </row>
    <row r="460086" spans="16:16" x14ac:dyDescent="0.3">
      <c r="P460086" s="83"/>
    </row>
    <row r="460087" spans="16:16" x14ac:dyDescent="0.3">
      <c r="P460087" s="83"/>
    </row>
    <row r="460088" spans="16:16" x14ac:dyDescent="0.3">
      <c r="P460088" s="83"/>
    </row>
    <row r="460089" spans="16:16" x14ac:dyDescent="0.3">
      <c r="P460089" s="83"/>
    </row>
    <row r="460090" spans="16:16" x14ac:dyDescent="0.3">
      <c r="P460090" s="83"/>
    </row>
    <row r="460091" spans="16:16" x14ac:dyDescent="0.3">
      <c r="P460091" s="83"/>
    </row>
    <row r="460092" spans="16:16" x14ac:dyDescent="0.3">
      <c r="P460092" s="83"/>
    </row>
    <row r="460093" spans="16:16" x14ac:dyDescent="0.3">
      <c r="P460093" s="83"/>
    </row>
    <row r="460094" spans="16:16" x14ac:dyDescent="0.3">
      <c r="P460094" s="83"/>
    </row>
    <row r="460095" spans="16:16" x14ac:dyDescent="0.3">
      <c r="P460095" s="83"/>
    </row>
    <row r="460096" spans="16:16" x14ac:dyDescent="0.3">
      <c r="P460096" s="83"/>
    </row>
    <row r="460097" spans="16:16" x14ac:dyDescent="0.3">
      <c r="P460097" s="83"/>
    </row>
    <row r="460098" spans="16:16" x14ac:dyDescent="0.3">
      <c r="P460098" s="83"/>
    </row>
    <row r="460099" spans="16:16" x14ac:dyDescent="0.3">
      <c r="P460099" s="83"/>
    </row>
    <row r="460100" spans="16:16" x14ac:dyDescent="0.3">
      <c r="P460100" s="83"/>
    </row>
    <row r="460101" spans="16:16" x14ac:dyDescent="0.3">
      <c r="P460101" s="83"/>
    </row>
    <row r="460102" spans="16:16" x14ac:dyDescent="0.3">
      <c r="P460102" s="83"/>
    </row>
    <row r="460103" spans="16:16" x14ac:dyDescent="0.3">
      <c r="P460103" s="83"/>
    </row>
    <row r="460104" spans="16:16" x14ac:dyDescent="0.3">
      <c r="P460104" s="83"/>
    </row>
    <row r="460105" spans="16:16" x14ac:dyDescent="0.3">
      <c r="P460105" s="83"/>
    </row>
    <row r="460106" spans="16:16" x14ac:dyDescent="0.3">
      <c r="P460106" s="83"/>
    </row>
    <row r="460107" spans="16:16" x14ac:dyDescent="0.3">
      <c r="P460107" s="83"/>
    </row>
    <row r="460108" spans="16:16" x14ac:dyDescent="0.3">
      <c r="P460108" s="83"/>
    </row>
    <row r="460109" spans="16:16" x14ac:dyDescent="0.3">
      <c r="P460109" s="83"/>
    </row>
    <row r="460110" spans="16:16" x14ac:dyDescent="0.3">
      <c r="P460110" s="83"/>
    </row>
    <row r="460111" spans="16:16" x14ac:dyDescent="0.3">
      <c r="P460111" s="83"/>
    </row>
    <row r="460112" spans="16:16" x14ac:dyDescent="0.3">
      <c r="P460112" s="83"/>
    </row>
    <row r="460113" spans="16:16" x14ac:dyDescent="0.3">
      <c r="P460113" s="83"/>
    </row>
    <row r="460114" spans="16:16" x14ac:dyDescent="0.3">
      <c r="P460114" s="83"/>
    </row>
    <row r="460115" spans="16:16" x14ac:dyDescent="0.3">
      <c r="P460115" s="83"/>
    </row>
    <row r="460116" spans="16:16" x14ac:dyDescent="0.3">
      <c r="P460116" s="83"/>
    </row>
    <row r="460117" spans="16:16" x14ac:dyDescent="0.3">
      <c r="P460117" s="83"/>
    </row>
    <row r="460118" spans="16:16" x14ac:dyDescent="0.3">
      <c r="P460118" s="83"/>
    </row>
    <row r="460119" spans="16:16" x14ac:dyDescent="0.3">
      <c r="P460119" s="83"/>
    </row>
    <row r="460120" spans="16:16" x14ac:dyDescent="0.3">
      <c r="P460120" s="83"/>
    </row>
    <row r="460121" spans="16:16" x14ac:dyDescent="0.3">
      <c r="P460121" s="83"/>
    </row>
    <row r="460122" spans="16:16" x14ac:dyDescent="0.3">
      <c r="P460122" s="83"/>
    </row>
    <row r="460123" spans="16:16" x14ac:dyDescent="0.3">
      <c r="P460123" s="83"/>
    </row>
    <row r="460124" spans="16:16" x14ac:dyDescent="0.3">
      <c r="P460124" s="83"/>
    </row>
    <row r="460125" spans="16:16" x14ac:dyDescent="0.3">
      <c r="P460125" s="83"/>
    </row>
    <row r="460126" spans="16:16" x14ac:dyDescent="0.3">
      <c r="P460126" s="83"/>
    </row>
    <row r="460127" spans="16:16" x14ac:dyDescent="0.3">
      <c r="P460127" s="83"/>
    </row>
    <row r="460128" spans="16:16" x14ac:dyDescent="0.3">
      <c r="P460128" s="83"/>
    </row>
    <row r="460129" spans="16:16" x14ac:dyDescent="0.3">
      <c r="P460129" s="83"/>
    </row>
    <row r="460130" spans="16:16" x14ac:dyDescent="0.3">
      <c r="P460130" s="83"/>
    </row>
    <row r="460131" spans="16:16" x14ac:dyDescent="0.3">
      <c r="P460131" s="83"/>
    </row>
    <row r="460132" spans="16:16" x14ac:dyDescent="0.3">
      <c r="P460132" s="83"/>
    </row>
    <row r="460133" spans="16:16" x14ac:dyDescent="0.3">
      <c r="P460133" s="83"/>
    </row>
    <row r="460134" spans="16:16" x14ac:dyDescent="0.3">
      <c r="P460134" s="83"/>
    </row>
    <row r="460135" spans="16:16" x14ac:dyDescent="0.3">
      <c r="P460135" s="83"/>
    </row>
    <row r="460136" spans="16:16" x14ac:dyDescent="0.3">
      <c r="P460136" s="83"/>
    </row>
    <row r="460137" spans="16:16" x14ac:dyDescent="0.3">
      <c r="P460137" s="83"/>
    </row>
    <row r="460138" spans="16:16" x14ac:dyDescent="0.3">
      <c r="P460138" s="83"/>
    </row>
    <row r="460139" spans="16:16" x14ac:dyDescent="0.3">
      <c r="P460139" s="83"/>
    </row>
    <row r="460140" spans="16:16" x14ac:dyDescent="0.3">
      <c r="P460140" s="83"/>
    </row>
    <row r="460141" spans="16:16" x14ac:dyDescent="0.3">
      <c r="P460141" s="83"/>
    </row>
    <row r="460142" spans="16:16" x14ac:dyDescent="0.3">
      <c r="P460142" s="83"/>
    </row>
    <row r="460143" spans="16:16" x14ac:dyDescent="0.3">
      <c r="P460143" s="83"/>
    </row>
    <row r="460144" spans="16:16" x14ac:dyDescent="0.3">
      <c r="P460144" s="83"/>
    </row>
    <row r="460145" spans="16:16" x14ac:dyDescent="0.3">
      <c r="P460145" s="83"/>
    </row>
    <row r="460146" spans="16:16" x14ac:dyDescent="0.3">
      <c r="P460146" s="83"/>
    </row>
    <row r="460147" spans="16:16" x14ac:dyDescent="0.3">
      <c r="P460147" s="83"/>
    </row>
    <row r="460148" spans="16:16" x14ac:dyDescent="0.3">
      <c r="P460148" s="83"/>
    </row>
    <row r="460149" spans="16:16" x14ac:dyDescent="0.3">
      <c r="P460149" s="83"/>
    </row>
    <row r="460150" spans="16:16" x14ac:dyDescent="0.3">
      <c r="P460150" s="83"/>
    </row>
    <row r="460151" spans="16:16" x14ac:dyDescent="0.3">
      <c r="P460151" s="83"/>
    </row>
    <row r="460152" spans="16:16" x14ac:dyDescent="0.3">
      <c r="P460152" s="83"/>
    </row>
    <row r="460153" spans="16:16" x14ac:dyDescent="0.3">
      <c r="P460153" s="83"/>
    </row>
    <row r="460154" spans="16:16" x14ac:dyDescent="0.3">
      <c r="P460154" s="83"/>
    </row>
    <row r="460155" spans="16:16" x14ac:dyDescent="0.3">
      <c r="P460155" s="83"/>
    </row>
    <row r="460156" spans="16:16" x14ac:dyDescent="0.3">
      <c r="P460156" s="83"/>
    </row>
    <row r="460157" spans="16:16" x14ac:dyDescent="0.3">
      <c r="P460157" s="83"/>
    </row>
    <row r="460158" spans="16:16" x14ac:dyDescent="0.3">
      <c r="P460158" s="83"/>
    </row>
    <row r="460159" spans="16:16" x14ac:dyDescent="0.3">
      <c r="P460159" s="83"/>
    </row>
    <row r="460160" spans="16:16" x14ac:dyDescent="0.3">
      <c r="P460160" s="83"/>
    </row>
    <row r="460161" spans="16:16" x14ac:dyDescent="0.3">
      <c r="P460161" s="83"/>
    </row>
    <row r="460162" spans="16:16" x14ac:dyDescent="0.3">
      <c r="P460162" s="83"/>
    </row>
    <row r="460163" spans="16:16" x14ac:dyDescent="0.3">
      <c r="P460163" s="83"/>
    </row>
    <row r="460164" spans="16:16" x14ac:dyDescent="0.3">
      <c r="P460164" s="83"/>
    </row>
    <row r="460165" spans="16:16" x14ac:dyDescent="0.3">
      <c r="P460165" s="83"/>
    </row>
    <row r="460166" spans="16:16" x14ac:dyDescent="0.3">
      <c r="P460166" s="83"/>
    </row>
    <row r="460167" spans="16:16" x14ac:dyDescent="0.3">
      <c r="P460167" s="83"/>
    </row>
    <row r="460168" spans="16:16" x14ac:dyDescent="0.3">
      <c r="P460168" s="83"/>
    </row>
    <row r="460169" spans="16:16" x14ac:dyDescent="0.3">
      <c r="P460169" s="83"/>
    </row>
    <row r="460170" spans="16:16" x14ac:dyDescent="0.3">
      <c r="P460170" s="83"/>
    </row>
    <row r="460171" spans="16:16" x14ac:dyDescent="0.3">
      <c r="P460171" s="83"/>
    </row>
    <row r="460172" spans="16:16" x14ac:dyDescent="0.3">
      <c r="P460172" s="83"/>
    </row>
    <row r="460173" spans="16:16" x14ac:dyDescent="0.3">
      <c r="P460173" s="83"/>
    </row>
    <row r="460174" spans="16:16" x14ac:dyDescent="0.3">
      <c r="P460174" s="83"/>
    </row>
    <row r="460175" spans="16:16" x14ac:dyDescent="0.3">
      <c r="P460175" s="83"/>
    </row>
    <row r="460176" spans="16:16" x14ac:dyDescent="0.3">
      <c r="P460176" s="83"/>
    </row>
    <row r="460177" spans="16:16" x14ac:dyDescent="0.3">
      <c r="P460177" s="83"/>
    </row>
    <row r="460178" spans="16:16" x14ac:dyDescent="0.3">
      <c r="P460178" s="83"/>
    </row>
    <row r="460179" spans="16:16" x14ac:dyDescent="0.3">
      <c r="P460179" s="83"/>
    </row>
    <row r="460180" spans="16:16" x14ac:dyDescent="0.3">
      <c r="P460180" s="83"/>
    </row>
    <row r="460181" spans="16:16" x14ac:dyDescent="0.3">
      <c r="P460181" s="83"/>
    </row>
    <row r="460182" spans="16:16" x14ac:dyDescent="0.3">
      <c r="P460182" s="83"/>
    </row>
    <row r="460183" spans="16:16" x14ac:dyDescent="0.3">
      <c r="P460183" s="83"/>
    </row>
    <row r="460184" spans="16:16" x14ac:dyDescent="0.3">
      <c r="P460184" s="83"/>
    </row>
    <row r="460185" spans="16:16" x14ac:dyDescent="0.3">
      <c r="P460185" s="83"/>
    </row>
    <row r="460186" spans="16:16" x14ac:dyDescent="0.3">
      <c r="P460186" s="83"/>
    </row>
    <row r="460187" spans="16:16" x14ac:dyDescent="0.3">
      <c r="P460187" s="83"/>
    </row>
    <row r="460188" spans="16:16" x14ac:dyDescent="0.3">
      <c r="P460188" s="83"/>
    </row>
    <row r="460189" spans="16:16" x14ac:dyDescent="0.3">
      <c r="P460189" s="83"/>
    </row>
    <row r="460190" spans="16:16" x14ac:dyDescent="0.3">
      <c r="P460190" s="83"/>
    </row>
    <row r="460191" spans="16:16" x14ac:dyDescent="0.3">
      <c r="P460191" s="83"/>
    </row>
    <row r="460192" spans="16:16" x14ac:dyDescent="0.3">
      <c r="P460192" s="83"/>
    </row>
    <row r="460193" spans="16:16" x14ac:dyDescent="0.3">
      <c r="P460193" s="83"/>
    </row>
    <row r="460194" spans="16:16" x14ac:dyDescent="0.3">
      <c r="P460194" s="83"/>
    </row>
    <row r="460195" spans="16:16" x14ac:dyDescent="0.3">
      <c r="P460195" s="83"/>
    </row>
    <row r="460196" spans="16:16" x14ac:dyDescent="0.3">
      <c r="P460196" s="83"/>
    </row>
    <row r="460197" spans="16:16" x14ac:dyDescent="0.3">
      <c r="P460197" s="83"/>
    </row>
    <row r="460198" spans="16:16" x14ac:dyDescent="0.3">
      <c r="P460198" s="83"/>
    </row>
    <row r="460199" spans="16:16" x14ac:dyDescent="0.3">
      <c r="P460199" s="83"/>
    </row>
    <row r="460200" spans="16:16" x14ac:dyDescent="0.3">
      <c r="P460200" s="83"/>
    </row>
    <row r="460201" spans="16:16" x14ac:dyDescent="0.3">
      <c r="P460201" s="83"/>
    </row>
    <row r="460202" spans="16:16" x14ac:dyDescent="0.3">
      <c r="P460202" s="83"/>
    </row>
    <row r="460203" spans="16:16" x14ac:dyDescent="0.3">
      <c r="P460203" s="83"/>
    </row>
    <row r="460204" spans="16:16" x14ac:dyDescent="0.3">
      <c r="P460204" s="83"/>
    </row>
    <row r="460205" spans="16:16" x14ac:dyDescent="0.3">
      <c r="P460205" s="83"/>
    </row>
    <row r="460206" spans="16:16" x14ac:dyDescent="0.3">
      <c r="P460206" s="83"/>
    </row>
    <row r="460207" spans="16:16" x14ac:dyDescent="0.3">
      <c r="P460207" s="83"/>
    </row>
    <row r="460208" spans="16:16" x14ac:dyDescent="0.3">
      <c r="P460208" s="83"/>
    </row>
    <row r="460209" spans="16:16" x14ac:dyDescent="0.3">
      <c r="P460209" s="83"/>
    </row>
    <row r="460210" spans="16:16" x14ac:dyDescent="0.3">
      <c r="P460210" s="83"/>
    </row>
    <row r="460211" spans="16:16" x14ac:dyDescent="0.3">
      <c r="P460211" s="83"/>
    </row>
    <row r="460212" spans="16:16" x14ac:dyDescent="0.3">
      <c r="P460212" s="83"/>
    </row>
    <row r="460213" spans="16:16" x14ac:dyDescent="0.3">
      <c r="P460213" s="83"/>
    </row>
    <row r="460214" spans="16:16" x14ac:dyDescent="0.3">
      <c r="P460214" s="83"/>
    </row>
    <row r="460215" spans="16:16" x14ac:dyDescent="0.3">
      <c r="P460215" s="83"/>
    </row>
    <row r="460216" spans="16:16" x14ac:dyDescent="0.3">
      <c r="P460216" s="83"/>
    </row>
    <row r="460217" spans="16:16" x14ac:dyDescent="0.3">
      <c r="P460217" s="83"/>
    </row>
    <row r="460218" spans="16:16" x14ac:dyDescent="0.3">
      <c r="P460218" s="83"/>
    </row>
    <row r="460219" spans="16:16" x14ac:dyDescent="0.3">
      <c r="P460219" s="83"/>
    </row>
    <row r="460220" spans="16:16" x14ac:dyDescent="0.3">
      <c r="P460220" s="83"/>
    </row>
    <row r="460221" spans="16:16" x14ac:dyDescent="0.3">
      <c r="P460221" s="83"/>
    </row>
    <row r="460222" spans="16:16" x14ac:dyDescent="0.3">
      <c r="P460222" s="83"/>
    </row>
    <row r="460223" spans="16:16" x14ac:dyDescent="0.3">
      <c r="P460223" s="83"/>
    </row>
    <row r="460224" spans="16:16" x14ac:dyDescent="0.3">
      <c r="P460224" s="83"/>
    </row>
    <row r="460225" spans="16:16" x14ac:dyDescent="0.3">
      <c r="P460225" s="83"/>
    </row>
    <row r="460226" spans="16:16" x14ac:dyDescent="0.3">
      <c r="P460226" s="83"/>
    </row>
    <row r="460227" spans="16:16" x14ac:dyDescent="0.3">
      <c r="P460227" s="83"/>
    </row>
    <row r="460228" spans="16:16" x14ac:dyDescent="0.3">
      <c r="P460228" s="83"/>
    </row>
    <row r="460229" spans="16:16" x14ac:dyDescent="0.3">
      <c r="P460229" s="83"/>
    </row>
    <row r="460230" spans="16:16" x14ac:dyDescent="0.3">
      <c r="P460230" s="83"/>
    </row>
    <row r="460231" spans="16:16" x14ac:dyDescent="0.3">
      <c r="P460231" s="83"/>
    </row>
    <row r="460232" spans="16:16" x14ac:dyDescent="0.3">
      <c r="P460232" s="83"/>
    </row>
    <row r="460233" spans="16:16" x14ac:dyDescent="0.3">
      <c r="P460233" s="83"/>
    </row>
    <row r="460234" spans="16:16" x14ac:dyDescent="0.3">
      <c r="P460234" s="83"/>
    </row>
    <row r="460235" spans="16:16" x14ac:dyDescent="0.3">
      <c r="P460235" s="83"/>
    </row>
    <row r="460236" spans="16:16" x14ac:dyDescent="0.3">
      <c r="P460236" s="83"/>
    </row>
    <row r="460237" spans="16:16" x14ac:dyDescent="0.3">
      <c r="P460237" s="83"/>
    </row>
    <row r="460238" spans="16:16" x14ac:dyDescent="0.3">
      <c r="P460238" s="83"/>
    </row>
    <row r="460239" spans="16:16" x14ac:dyDescent="0.3">
      <c r="P460239" s="83"/>
    </row>
    <row r="460240" spans="16:16" x14ac:dyDescent="0.3">
      <c r="P460240" s="83"/>
    </row>
    <row r="460241" spans="16:16" x14ac:dyDescent="0.3">
      <c r="P460241" s="83"/>
    </row>
    <row r="460242" spans="16:16" x14ac:dyDescent="0.3">
      <c r="P460242" s="83"/>
    </row>
    <row r="460243" spans="16:16" x14ac:dyDescent="0.3">
      <c r="P460243" s="83"/>
    </row>
    <row r="460244" spans="16:16" x14ac:dyDescent="0.3">
      <c r="P460244" s="83"/>
    </row>
    <row r="460245" spans="16:16" x14ac:dyDescent="0.3">
      <c r="P460245" s="83"/>
    </row>
    <row r="460246" spans="16:16" x14ac:dyDescent="0.3">
      <c r="P460246" s="83"/>
    </row>
    <row r="460247" spans="16:16" x14ac:dyDescent="0.3">
      <c r="P460247" s="83"/>
    </row>
    <row r="460248" spans="16:16" x14ac:dyDescent="0.3">
      <c r="P460248" s="83"/>
    </row>
    <row r="460249" spans="16:16" x14ac:dyDescent="0.3">
      <c r="P460249" s="83"/>
    </row>
    <row r="460250" spans="16:16" x14ac:dyDescent="0.3">
      <c r="P460250" s="83"/>
    </row>
    <row r="460251" spans="16:16" x14ac:dyDescent="0.3">
      <c r="P460251" s="83"/>
    </row>
    <row r="460252" spans="16:16" x14ac:dyDescent="0.3">
      <c r="P460252" s="83"/>
    </row>
    <row r="460253" spans="16:16" x14ac:dyDescent="0.3">
      <c r="P460253" s="83"/>
    </row>
    <row r="460254" spans="16:16" x14ac:dyDescent="0.3">
      <c r="P460254" s="83"/>
    </row>
    <row r="460255" spans="16:16" x14ac:dyDescent="0.3">
      <c r="P460255" s="83"/>
    </row>
    <row r="460256" spans="16:16" x14ac:dyDescent="0.3">
      <c r="P460256" s="83"/>
    </row>
    <row r="460257" spans="16:16" x14ac:dyDescent="0.3">
      <c r="P460257" s="83"/>
    </row>
    <row r="460258" spans="16:16" x14ac:dyDescent="0.3">
      <c r="P460258" s="83"/>
    </row>
    <row r="460259" spans="16:16" x14ac:dyDescent="0.3">
      <c r="P460259" s="83"/>
    </row>
    <row r="460260" spans="16:16" x14ac:dyDescent="0.3">
      <c r="P460260" s="83"/>
    </row>
    <row r="460261" spans="16:16" x14ac:dyDescent="0.3">
      <c r="P460261" s="83"/>
    </row>
    <row r="460262" spans="16:16" x14ac:dyDescent="0.3">
      <c r="P460262" s="83"/>
    </row>
    <row r="460263" spans="16:16" x14ac:dyDescent="0.3">
      <c r="P460263" s="83"/>
    </row>
    <row r="460264" spans="16:16" x14ac:dyDescent="0.3">
      <c r="P460264" s="83"/>
    </row>
    <row r="460265" spans="16:16" x14ac:dyDescent="0.3">
      <c r="P460265" s="83"/>
    </row>
    <row r="460266" spans="16:16" x14ac:dyDescent="0.3">
      <c r="P460266" s="83"/>
    </row>
    <row r="460267" spans="16:16" x14ac:dyDescent="0.3">
      <c r="P460267" s="83"/>
    </row>
    <row r="460268" spans="16:16" x14ac:dyDescent="0.3">
      <c r="P460268" s="83"/>
    </row>
    <row r="460269" spans="16:16" x14ac:dyDescent="0.3">
      <c r="P460269" s="83"/>
    </row>
    <row r="460270" spans="16:16" x14ac:dyDescent="0.3">
      <c r="P460270" s="83"/>
    </row>
    <row r="460271" spans="16:16" x14ac:dyDescent="0.3">
      <c r="P460271" s="83"/>
    </row>
    <row r="460272" spans="16:16" x14ac:dyDescent="0.3">
      <c r="P460272" s="83"/>
    </row>
    <row r="460273" spans="16:16" x14ac:dyDescent="0.3">
      <c r="P460273" s="83"/>
    </row>
    <row r="460274" spans="16:16" x14ac:dyDescent="0.3">
      <c r="P460274" s="83"/>
    </row>
    <row r="460275" spans="16:16" x14ac:dyDescent="0.3">
      <c r="P460275" s="83"/>
    </row>
    <row r="460276" spans="16:16" x14ac:dyDescent="0.3">
      <c r="P460276" s="83"/>
    </row>
    <row r="460277" spans="16:16" x14ac:dyDescent="0.3">
      <c r="P460277" s="83"/>
    </row>
    <row r="460278" spans="16:16" x14ac:dyDescent="0.3">
      <c r="P460278" s="83"/>
    </row>
    <row r="460279" spans="16:16" x14ac:dyDescent="0.3">
      <c r="P460279" s="83"/>
    </row>
    <row r="460280" spans="16:16" x14ac:dyDescent="0.3">
      <c r="P460280" s="83"/>
    </row>
    <row r="460281" spans="16:16" x14ac:dyDescent="0.3">
      <c r="P460281" s="83"/>
    </row>
    <row r="460282" spans="16:16" x14ac:dyDescent="0.3">
      <c r="P460282" s="83"/>
    </row>
    <row r="460283" spans="16:16" x14ac:dyDescent="0.3">
      <c r="P460283" s="83"/>
    </row>
    <row r="460284" spans="16:16" x14ac:dyDescent="0.3">
      <c r="P460284" s="83"/>
    </row>
    <row r="460285" spans="16:16" x14ac:dyDescent="0.3">
      <c r="P460285" s="83"/>
    </row>
    <row r="460286" spans="16:16" x14ac:dyDescent="0.3">
      <c r="P460286" s="83"/>
    </row>
    <row r="460287" spans="16:16" x14ac:dyDescent="0.3">
      <c r="P460287" s="83"/>
    </row>
    <row r="460288" spans="16:16" x14ac:dyDescent="0.3">
      <c r="P460288" s="83"/>
    </row>
    <row r="460289" spans="16:16" x14ac:dyDescent="0.3">
      <c r="P460289" s="83"/>
    </row>
    <row r="460290" spans="16:16" x14ac:dyDescent="0.3">
      <c r="P460290" s="83"/>
    </row>
    <row r="460291" spans="16:16" x14ac:dyDescent="0.3">
      <c r="P460291" s="83"/>
    </row>
    <row r="460292" spans="16:16" x14ac:dyDescent="0.3">
      <c r="P460292" s="83"/>
    </row>
    <row r="460293" spans="16:16" x14ac:dyDescent="0.3">
      <c r="P460293" s="83"/>
    </row>
    <row r="460294" spans="16:16" x14ac:dyDescent="0.3">
      <c r="P460294" s="83"/>
    </row>
    <row r="460295" spans="16:16" x14ac:dyDescent="0.3">
      <c r="P460295" s="83"/>
    </row>
    <row r="460296" spans="16:16" x14ac:dyDescent="0.3">
      <c r="P460296" s="83"/>
    </row>
    <row r="460297" spans="16:16" x14ac:dyDescent="0.3">
      <c r="P460297" s="83"/>
    </row>
    <row r="460298" spans="16:16" x14ac:dyDescent="0.3">
      <c r="P460298" s="83"/>
    </row>
    <row r="460299" spans="16:16" x14ac:dyDescent="0.3">
      <c r="P460299" s="83"/>
    </row>
    <row r="460300" spans="16:16" x14ac:dyDescent="0.3">
      <c r="P460300" s="83"/>
    </row>
    <row r="460301" spans="16:16" x14ac:dyDescent="0.3">
      <c r="P460301" s="83"/>
    </row>
    <row r="460302" spans="16:16" x14ac:dyDescent="0.3">
      <c r="P460302" s="83"/>
    </row>
    <row r="460303" spans="16:16" x14ac:dyDescent="0.3">
      <c r="P460303" s="83"/>
    </row>
    <row r="460304" spans="16:16" x14ac:dyDescent="0.3">
      <c r="P460304" s="83"/>
    </row>
    <row r="460305" spans="16:16" x14ac:dyDescent="0.3">
      <c r="P460305" s="83"/>
    </row>
    <row r="460306" spans="16:16" x14ac:dyDescent="0.3">
      <c r="P460306" s="83"/>
    </row>
    <row r="460307" spans="16:16" x14ac:dyDescent="0.3">
      <c r="P460307" s="83"/>
    </row>
    <row r="460308" spans="16:16" x14ac:dyDescent="0.3">
      <c r="P460308" s="83"/>
    </row>
    <row r="460309" spans="16:16" x14ac:dyDescent="0.3">
      <c r="P460309" s="83"/>
    </row>
    <row r="460310" spans="16:16" x14ac:dyDescent="0.3">
      <c r="P460310" s="83"/>
    </row>
    <row r="460311" spans="16:16" x14ac:dyDescent="0.3">
      <c r="P460311" s="83"/>
    </row>
    <row r="460312" spans="16:16" x14ac:dyDescent="0.3">
      <c r="P460312" s="83"/>
    </row>
    <row r="460313" spans="16:16" x14ac:dyDescent="0.3">
      <c r="P460313" s="83"/>
    </row>
    <row r="460314" spans="16:16" x14ac:dyDescent="0.3">
      <c r="P460314" s="83"/>
    </row>
    <row r="460315" spans="16:16" x14ac:dyDescent="0.3">
      <c r="P460315" s="83"/>
    </row>
    <row r="460316" spans="16:16" x14ac:dyDescent="0.3">
      <c r="P460316" s="83"/>
    </row>
    <row r="460317" spans="16:16" x14ac:dyDescent="0.3">
      <c r="P460317" s="83"/>
    </row>
    <row r="460318" spans="16:16" x14ac:dyDescent="0.3">
      <c r="P460318" s="83"/>
    </row>
    <row r="460319" spans="16:16" x14ac:dyDescent="0.3">
      <c r="P460319" s="83"/>
    </row>
    <row r="460320" spans="16:16" x14ac:dyDescent="0.3">
      <c r="P460320" s="83"/>
    </row>
    <row r="460321" spans="16:16" x14ac:dyDescent="0.3">
      <c r="P460321" s="83"/>
    </row>
    <row r="460322" spans="16:16" x14ac:dyDescent="0.3">
      <c r="P460322" s="83"/>
    </row>
    <row r="460323" spans="16:16" x14ac:dyDescent="0.3">
      <c r="P460323" s="83"/>
    </row>
    <row r="460324" spans="16:16" x14ac:dyDescent="0.3">
      <c r="P460324" s="83"/>
    </row>
    <row r="460325" spans="16:16" x14ac:dyDescent="0.3">
      <c r="P460325" s="83"/>
    </row>
    <row r="460326" spans="16:16" x14ac:dyDescent="0.3">
      <c r="P460326" s="83"/>
    </row>
    <row r="460327" spans="16:16" x14ac:dyDescent="0.3">
      <c r="P460327" s="83"/>
    </row>
    <row r="460328" spans="16:16" x14ac:dyDescent="0.3">
      <c r="P460328" s="83"/>
    </row>
    <row r="460329" spans="16:16" x14ac:dyDescent="0.3">
      <c r="P460329" s="83"/>
    </row>
    <row r="460330" spans="16:16" x14ac:dyDescent="0.3">
      <c r="P460330" s="83"/>
    </row>
    <row r="460331" spans="16:16" x14ac:dyDescent="0.3">
      <c r="P460331" s="83"/>
    </row>
    <row r="460332" spans="16:16" x14ac:dyDescent="0.3">
      <c r="P460332" s="83"/>
    </row>
    <row r="460333" spans="16:16" x14ac:dyDescent="0.3">
      <c r="P460333" s="83"/>
    </row>
    <row r="460334" spans="16:16" x14ac:dyDescent="0.3">
      <c r="P460334" s="83"/>
    </row>
    <row r="460335" spans="16:16" x14ac:dyDescent="0.3">
      <c r="P460335" s="83"/>
    </row>
    <row r="460336" spans="16:16" x14ac:dyDescent="0.3">
      <c r="P460336" s="83"/>
    </row>
    <row r="460337" spans="16:16" x14ac:dyDescent="0.3">
      <c r="P460337" s="83"/>
    </row>
    <row r="460338" spans="16:16" x14ac:dyDescent="0.3">
      <c r="P460338" s="83"/>
    </row>
    <row r="460339" spans="16:16" x14ac:dyDescent="0.3">
      <c r="P460339" s="83"/>
    </row>
    <row r="460340" spans="16:16" x14ac:dyDescent="0.3">
      <c r="P460340" s="83"/>
    </row>
    <row r="460341" spans="16:16" x14ac:dyDescent="0.3">
      <c r="P460341" s="83"/>
    </row>
    <row r="460342" spans="16:16" x14ac:dyDescent="0.3">
      <c r="P460342" s="83"/>
    </row>
    <row r="460343" spans="16:16" x14ac:dyDescent="0.3">
      <c r="P460343" s="83"/>
    </row>
    <row r="460344" spans="16:16" x14ac:dyDescent="0.3">
      <c r="P460344" s="83"/>
    </row>
    <row r="460345" spans="16:16" x14ac:dyDescent="0.3">
      <c r="P460345" s="83"/>
    </row>
    <row r="460346" spans="16:16" x14ac:dyDescent="0.3">
      <c r="P460346" s="83"/>
    </row>
    <row r="460347" spans="16:16" x14ac:dyDescent="0.3">
      <c r="P460347" s="83"/>
    </row>
    <row r="460348" spans="16:16" x14ac:dyDescent="0.3">
      <c r="P460348" s="83"/>
    </row>
    <row r="460349" spans="16:16" x14ac:dyDescent="0.3">
      <c r="P460349" s="83"/>
    </row>
    <row r="460350" spans="16:16" x14ac:dyDescent="0.3">
      <c r="P460350" s="83"/>
    </row>
    <row r="460351" spans="16:16" x14ac:dyDescent="0.3">
      <c r="P460351" s="83"/>
    </row>
    <row r="460352" spans="16:16" x14ac:dyDescent="0.3">
      <c r="P460352" s="83"/>
    </row>
    <row r="460353" spans="16:16" x14ac:dyDescent="0.3">
      <c r="P460353" s="83"/>
    </row>
    <row r="460354" spans="16:16" x14ac:dyDescent="0.3">
      <c r="P460354" s="83"/>
    </row>
    <row r="460355" spans="16:16" x14ac:dyDescent="0.3">
      <c r="P460355" s="83"/>
    </row>
    <row r="460356" spans="16:16" x14ac:dyDescent="0.3">
      <c r="P460356" s="83"/>
    </row>
    <row r="460357" spans="16:16" x14ac:dyDescent="0.3">
      <c r="P460357" s="83"/>
    </row>
    <row r="460358" spans="16:16" x14ac:dyDescent="0.3">
      <c r="P460358" s="83"/>
    </row>
    <row r="460359" spans="16:16" x14ac:dyDescent="0.3">
      <c r="P460359" s="83"/>
    </row>
    <row r="460360" spans="16:16" x14ac:dyDescent="0.3">
      <c r="P460360" s="83"/>
    </row>
    <row r="460361" spans="16:16" x14ac:dyDescent="0.3">
      <c r="P460361" s="83"/>
    </row>
    <row r="460362" spans="16:16" x14ac:dyDescent="0.3">
      <c r="P460362" s="83"/>
    </row>
    <row r="460363" spans="16:16" x14ac:dyDescent="0.3">
      <c r="P460363" s="83"/>
    </row>
    <row r="460364" spans="16:16" x14ac:dyDescent="0.3">
      <c r="P460364" s="83"/>
    </row>
    <row r="460365" spans="16:16" x14ac:dyDescent="0.3">
      <c r="P460365" s="83"/>
    </row>
    <row r="460366" spans="16:16" x14ac:dyDescent="0.3">
      <c r="P460366" s="83"/>
    </row>
    <row r="460367" spans="16:16" x14ac:dyDescent="0.3">
      <c r="P460367" s="83"/>
    </row>
    <row r="460368" spans="16:16" x14ac:dyDescent="0.3">
      <c r="P460368" s="83"/>
    </row>
    <row r="460369" spans="16:16" x14ac:dyDescent="0.3">
      <c r="P460369" s="83"/>
    </row>
    <row r="460370" spans="16:16" x14ac:dyDescent="0.3">
      <c r="P460370" s="83"/>
    </row>
    <row r="460371" spans="16:16" x14ac:dyDescent="0.3">
      <c r="P460371" s="83"/>
    </row>
    <row r="460372" spans="16:16" x14ac:dyDescent="0.3">
      <c r="P460372" s="83"/>
    </row>
    <row r="460373" spans="16:16" x14ac:dyDescent="0.3">
      <c r="P460373" s="83"/>
    </row>
    <row r="460374" spans="16:16" x14ac:dyDescent="0.3">
      <c r="P460374" s="83"/>
    </row>
    <row r="460375" spans="16:16" x14ac:dyDescent="0.3">
      <c r="P460375" s="83"/>
    </row>
    <row r="460376" spans="16:16" x14ac:dyDescent="0.3">
      <c r="P460376" s="83"/>
    </row>
    <row r="460377" spans="16:16" x14ac:dyDescent="0.3">
      <c r="P460377" s="83"/>
    </row>
    <row r="460378" spans="16:16" x14ac:dyDescent="0.3">
      <c r="P460378" s="83"/>
    </row>
    <row r="460379" spans="16:16" x14ac:dyDescent="0.3">
      <c r="P460379" s="83"/>
    </row>
    <row r="460380" spans="16:16" x14ac:dyDescent="0.3">
      <c r="P460380" s="83"/>
    </row>
    <row r="460381" spans="16:16" x14ac:dyDescent="0.3">
      <c r="P460381" s="83"/>
    </row>
    <row r="460382" spans="16:16" x14ac:dyDescent="0.3">
      <c r="P460382" s="83"/>
    </row>
    <row r="460383" spans="16:16" x14ac:dyDescent="0.3">
      <c r="P460383" s="83"/>
    </row>
    <row r="460384" spans="16:16" x14ac:dyDescent="0.3">
      <c r="P460384" s="83"/>
    </row>
    <row r="460385" spans="16:16" x14ac:dyDescent="0.3">
      <c r="P460385" s="83"/>
    </row>
    <row r="460386" spans="16:16" x14ac:dyDescent="0.3">
      <c r="P460386" s="83"/>
    </row>
    <row r="460387" spans="16:16" x14ac:dyDescent="0.3">
      <c r="P460387" s="83"/>
    </row>
    <row r="460388" spans="16:16" x14ac:dyDescent="0.3">
      <c r="P460388" s="83"/>
    </row>
    <row r="460389" spans="16:16" x14ac:dyDescent="0.3">
      <c r="P460389" s="83"/>
    </row>
    <row r="460390" spans="16:16" x14ac:dyDescent="0.3">
      <c r="P460390" s="83"/>
    </row>
    <row r="460391" spans="16:16" x14ac:dyDescent="0.3">
      <c r="P460391" s="83"/>
    </row>
    <row r="460392" spans="16:16" x14ac:dyDescent="0.3">
      <c r="P460392" s="83"/>
    </row>
    <row r="460393" spans="16:16" x14ac:dyDescent="0.3">
      <c r="P460393" s="83"/>
    </row>
    <row r="460394" spans="16:16" x14ac:dyDescent="0.3">
      <c r="P460394" s="83"/>
    </row>
    <row r="460395" spans="16:16" x14ac:dyDescent="0.3">
      <c r="P460395" s="83"/>
    </row>
    <row r="460396" spans="16:16" x14ac:dyDescent="0.3">
      <c r="P460396" s="83"/>
    </row>
    <row r="460397" spans="16:16" x14ac:dyDescent="0.3">
      <c r="P460397" s="83"/>
    </row>
    <row r="460398" spans="16:16" x14ac:dyDescent="0.3">
      <c r="P460398" s="83"/>
    </row>
    <row r="460399" spans="16:16" x14ac:dyDescent="0.3">
      <c r="P460399" s="83"/>
    </row>
    <row r="460400" spans="16:16" x14ac:dyDescent="0.3">
      <c r="P460400" s="83"/>
    </row>
    <row r="460401" spans="16:16" x14ac:dyDescent="0.3">
      <c r="P460401" s="83"/>
    </row>
    <row r="460402" spans="16:16" x14ac:dyDescent="0.3">
      <c r="P460402" s="83"/>
    </row>
    <row r="460403" spans="16:16" x14ac:dyDescent="0.3">
      <c r="P460403" s="83"/>
    </row>
    <row r="460404" spans="16:16" x14ac:dyDescent="0.3">
      <c r="P460404" s="83"/>
    </row>
    <row r="460405" spans="16:16" x14ac:dyDescent="0.3">
      <c r="P460405" s="83"/>
    </row>
    <row r="460406" spans="16:16" x14ac:dyDescent="0.3">
      <c r="P460406" s="83"/>
    </row>
    <row r="460407" spans="16:16" x14ac:dyDescent="0.3">
      <c r="P460407" s="83"/>
    </row>
    <row r="460408" spans="16:16" x14ac:dyDescent="0.3">
      <c r="P460408" s="83"/>
    </row>
    <row r="460409" spans="16:16" x14ac:dyDescent="0.3">
      <c r="P460409" s="83"/>
    </row>
    <row r="460410" spans="16:16" x14ac:dyDescent="0.3">
      <c r="P460410" s="83"/>
    </row>
    <row r="460411" spans="16:16" x14ac:dyDescent="0.3">
      <c r="P460411" s="83"/>
    </row>
    <row r="460412" spans="16:16" x14ac:dyDescent="0.3">
      <c r="P460412" s="83"/>
    </row>
    <row r="460413" spans="16:16" x14ac:dyDescent="0.3">
      <c r="P460413" s="83"/>
    </row>
    <row r="460414" spans="16:16" x14ac:dyDescent="0.3">
      <c r="P460414" s="83"/>
    </row>
    <row r="460415" spans="16:16" x14ac:dyDescent="0.3">
      <c r="P460415" s="83"/>
    </row>
    <row r="460416" spans="16:16" x14ac:dyDescent="0.3">
      <c r="P460416" s="83"/>
    </row>
    <row r="460417" spans="16:16" x14ac:dyDescent="0.3">
      <c r="P460417" s="83"/>
    </row>
    <row r="460418" spans="16:16" x14ac:dyDescent="0.3">
      <c r="P460418" s="83"/>
    </row>
    <row r="460419" spans="16:16" x14ac:dyDescent="0.3">
      <c r="P460419" s="83"/>
    </row>
    <row r="460420" spans="16:16" x14ac:dyDescent="0.3">
      <c r="P460420" s="83"/>
    </row>
    <row r="460421" spans="16:16" x14ac:dyDescent="0.3">
      <c r="P460421" s="83"/>
    </row>
    <row r="460422" spans="16:16" x14ac:dyDescent="0.3">
      <c r="P460422" s="83"/>
    </row>
    <row r="460423" spans="16:16" x14ac:dyDescent="0.3">
      <c r="P460423" s="83"/>
    </row>
    <row r="460424" spans="16:16" x14ac:dyDescent="0.3">
      <c r="P460424" s="83"/>
    </row>
    <row r="460425" spans="16:16" x14ac:dyDescent="0.3">
      <c r="P460425" s="83"/>
    </row>
    <row r="460426" spans="16:16" x14ac:dyDescent="0.3">
      <c r="P460426" s="83"/>
    </row>
    <row r="460427" spans="16:16" x14ac:dyDescent="0.3">
      <c r="P460427" s="83"/>
    </row>
    <row r="460428" spans="16:16" x14ac:dyDescent="0.3">
      <c r="P460428" s="83"/>
    </row>
    <row r="460429" spans="16:16" x14ac:dyDescent="0.3">
      <c r="P460429" s="83"/>
    </row>
    <row r="460430" spans="16:16" x14ac:dyDescent="0.3">
      <c r="P460430" s="83"/>
    </row>
    <row r="460431" spans="16:16" x14ac:dyDescent="0.3">
      <c r="P460431" s="83"/>
    </row>
    <row r="460432" spans="16:16" x14ac:dyDescent="0.3">
      <c r="P460432" s="83"/>
    </row>
    <row r="460433" spans="16:16" x14ac:dyDescent="0.3">
      <c r="P460433" s="83"/>
    </row>
    <row r="460434" spans="16:16" x14ac:dyDescent="0.3">
      <c r="P460434" s="83"/>
    </row>
    <row r="460435" spans="16:16" x14ac:dyDescent="0.3">
      <c r="P460435" s="83"/>
    </row>
    <row r="460436" spans="16:16" x14ac:dyDescent="0.3">
      <c r="P460436" s="83"/>
    </row>
    <row r="460437" spans="16:16" x14ac:dyDescent="0.3">
      <c r="P460437" s="83"/>
    </row>
    <row r="460438" spans="16:16" x14ac:dyDescent="0.3">
      <c r="P460438" s="83"/>
    </row>
    <row r="460439" spans="16:16" x14ac:dyDescent="0.3">
      <c r="P460439" s="83"/>
    </row>
    <row r="460440" spans="16:16" x14ac:dyDescent="0.3">
      <c r="P460440" s="83"/>
    </row>
    <row r="460441" spans="16:16" x14ac:dyDescent="0.3">
      <c r="P460441" s="83"/>
    </row>
    <row r="460442" spans="16:16" x14ac:dyDescent="0.3">
      <c r="P460442" s="83"/>
    </row>
    <row r="460443" spans="16:16" x14ac:dyDescent="0.3">
      <c r="P460443" s="83"/>
    </row>
    <row r="460444" spans="16:16" x14ac:dyDescent="0.3">
      <c r="P460444" s="83"/>
    </row>
    <row r="460445" spans="16:16" x14ac:dyDescent="0.3">
      <c r="P460445" s="83"/>
    </row>
    <row r="460446" spans="16:16" x14ac:dyDescent="0.3">
      <c r="P460446" s="83"/>
    </row>
    <row r="460447" spans="16:16" x14ac:dyDescent="0.3">
      <c r="P460447" s="83"/>
    </row>
    <row r="460448" spans="16:16" x14ac:dyDescent="0.3">
      <c r="P460448" s="83"/>
    </row>
    <row r="460449" spans="16:16" x14ac:dyDescent="0.3">
      <c r="P460449" s="83"/>
    </row>
    <row r="460450" spans="16:16" x14ac:dyDescent="0.3">
      <c r="P460450" s="83"/>
    </row>
    <row r="460451" spans="16:16" x14ac:dyDescent="0.3">
      <c r="P460451" s="83"/>
    </row>
    <row r="460452" spans="16:16" x14ac:dyDescent="0.3">
      <c r="P460452" s="83"/>
    </row>
    <row r="460453" spans="16:16" x14ac:dyDescent="0.3">
      <c r="P460453" s="83"/>
    </row>
    <row r="460454" spans="16:16" x14ac:dyDescent="0.3">
      <c r="P460454" s="83"/>
    </row>
    <row r="460455" spans="16:16" x14ac:dyDescent="0.3">
      <c r="P460455" s="83"/>
    </row>
    <row r="460456" spans="16:16" x14ac:dyDescent="0.3">
      <c r="P460456" s="83"/>
    </row>
    <row r="460457" spans="16:16" x14ac:dyDescent="0.3">
      <c r="P460457" s="83"/>
    </row>
    <row r="460458" spans="16:16" x14ac:dyDescent="0.3">
      <c r="P460458" s="83"/>
    </row>
    <row r="460459" spans="16:16" x14ac:dyDescent="0.3">
      <c r="P460459" s="83"/>
    </row>
    <row r="460460" spans="16:16" x14ac:dyDescent="0.3">
      <c r="P460460" s="83"/>
    </row>
    <row r="460461" spans="16:16" x14ac:dyDescent="0.3">
      <c r="P460461" s="83"/>
    </row>
    <row r="460462" spans="16:16" x14ac:dyDescent="0.3">
      <c r="P460462" s="83"/>
    </row>
    <row r="460463" spans="16:16" x14ac:dyDescent="0.3">
      <c r="P460463" s="83"/>
    </row>
    <row r="460464" spans="16:16" x14ac:dyDescent="0.3">
      <c r="P460464" s="83"/>
    </row>
    <row r="460465" spans="16:16" x14ac:dyDescent="0.3">
      <c r="P460465" s="83"/>
    </row>
    <row r="460466" spans="16:16" x14ac:dyDescent="0.3">
      <c r="P460466" s="83"/>
    </row>
    <row r="460467" spans="16:16" x14ac:dyDescent="0.3">
      <c r="P460467" s="83"/>
    </row>
    <row r="460468" spans="16:16" x14ac:dyDescent="0.3">
      <c r="P460468" s="83"/>
    </row>
    <row r="460469" spans="16:16" x14ac:dyDescent="0.3">
      <c r="P460469" s="83"/>
    </row>
    <row r="460470" spans="16:16" x14ac:dyDescent="0.3">
      <c r="P460470" s="83"/>
    </row>
    <row r="460471" spans="16:16" x14ac:dyDescent="0.3">
      <c r="P460471" s="83"/>
    </row>
    <row r="460472" spans="16:16" x14ac:dyDescent="0.3">
      <c r="P460472" s="83"/>
    </row>
    <row r="460473" spans="16:16" x14ac:dyDescent="0.3">
      <c r="P460473" s="83"/>
    </row>
    <row r="460474" spans="16:16" x14ac:dyDescent="0.3">
      <c r="P460474" s="83"/>
    </row>
    <row r="460475" spans="16:16" x14ac:dyDescent="0.3">
      <c r="P460475" s="83"/>
    </row>
    <row r="460476" spans="16:16" x14ac:dyDescent="0.3">
      <c r="P460476" s="83"/>
    </row>
    <row r="460477" spans="16:16" x14ac:dyDescent="0.3">
      <c r="P460477" s="83"/>
    </row>
    <row r="460478" spans="16:16" x14ac:dyDescent="0.3">
      <c r="P460478" s="83"/>
    </row>
    <row r="460479" spans="16:16" x14ac:dyDescent="0.3">
      <c r="P460479" s="83"/>
    </row>
    <row r="460480" spans="16:16" x14ac:dyDescent="0.3">
      <c r="P460480" s="83"/>
    </row>
    <row r="460481" spans="16:16" x14ac:dyDescent="0.3">
      <c r="P460481" s="83"/>
    </row>
    <row r="460482" spans="16:16" x14ac:dyDescent="0.3">
      <c r="P460482" s="83"/>
    </row>
    <row r="460483" spans="16:16" x14ac:dyDescent="0.3">
      <c r="P460483" s="83"/>
    </row>
    <row r="460484" spans="16:16" x14ac:dyDescent="0.3">
      <c r="P460484" s="83"/>
    </row>
    <row r="460485" spans="16:16" x14ac:dyDescent="0.3">
      <c r="P460485" s="83"/>
    </row>
    <row r="460486" spans="16:16" x14ac:dyDescent="0.3">
      <c r="P460486" s="83"/>
    </row>
    <row r="460487" spans="16:16" x14ac:dyDescent="0.3">
      <c r="P460487" s="83"/>
    </row>
    <row r="460488" spans="16:16" x14ac:dyDescent="0.3">
      <c r="P460488" s="83"/>
    </row>
    <row r="460489" spans="16:16" x14ac:dyDescent="0.3">
      <c r="P460489" s="83"/>
    </row>
    <row r="460490" spans="16:16" x14ac:dyDescent="0.3">
      <c r="P460490" s="83"/>
    </row>
    <row r="460491" spans="16:16" x14ac:dyDescent="0.3">
      <c r="P460491" s="83"/>
    </row>
    <row r="460492" spans="16:16" x14ac:dyDescent="0.3">
      <c r="P460492" s="83"/>
    </row>
    <row r="460493" spans="16:16" x14ac:dyDescent="0.3">
      <c r="P460493" s="83"/>
    </row>
    <row r="460494" spans="16:16" x14ac:dyDescent="0.3">
      <c r="P460494" s="83"/>
    </row>
    <row r="460495" spans="16:16" x14ac:dyDescent="0.3">
      <c r="P460495" s="83"/>
    </row>
    <row r="460496" spans="16:16" x14ac:dyDescent="0.3">
      <c r="P460496" s="83"/>
    </row>
    <row r="460497" spans="16:16" x14ac:dyDescent="0.3">
      <c r="P460497" s="83"/>
    </row>
    <row r="460498" spans="16:16" x14ac:dyDescent="0.3">
      <c r="P460498" s="83"/>
    </row>
    <row r="460499" spans="16:16" x14ac:dyDescent="0.3">
      <c r="P460499" s="83"/>
    </row>
    <row r="460500" spans="16:16" x14ac:dyDescent="0.3">
      <c r="P460500" s="83"/>
    </row>
    <row r="460501" spans="16:16" x14ac:dyDescent="0.3">
      <c r="P460501" s="83"/>
    </row>
    <row r="460502" spans="16:16" x14ac:dyDescent="0.3">
      <c r="P460502" s="83"/>
    </row>
    <row r="460503" spans="16:16" x14ac:dyDescent="0.3">
      <c r="P460503" s="83"/>
    </row>
    <row r="460504" spans="16:16" x14ac:dyDescent="0.3">
      <c r="P460504" s="83"/>
    </row>
    <row r="460505" spans="16:16" x14ac:dyDescent="0.3">
      <c r="P460505" s="83"/>
    </row>
    <row r="460506" spans="16:16" x14ac:dyDescent="0.3">
      <c r="P460506" s="83"/>
    </row>
    <row r="460507" spans="16:16" x14ac:dyDescent="0.3">
      <c r="P460507" s="83"/>
    </row>
    <row r="460508" spans="16:16" x14ac:dyDescent="0.3">
      <c r="P460508" s="83"/>
    </row>
    <row r="460509" spans="16:16" x14ac:dyDescent="0.3">
      <c r="P460509" s="83"/>
    </row>
    <row r="460510" spans="16:16" x14ac:dyDescent="0.3">
      <c r="P460510" s="83"/>
    </row>
    <row r="460511" spans="16:16" x14ac:dyDescent="0.3">
      <c r="P460511" s="83"/>
    </row>
    <row r="460512" spans="16:16" x14ac:dyDescent="0.3">
      <c r="P460512" s="83"/>
    </row>
    <row r="460513" spans="16:16" x14ac:dyDescent="0.3">
      <c r="P460513" s="83"/>
    </row>
    <row r="460514" spans="16:16" x14ac:dyDescent="0.3">
      <c r="P460514" s="83"/>
    </row>
    <row r="460515" spans="16:16" x14ac:dyDescent="0.3">
      <c r="P460515" s="83"/>
    </row>
    <row r="460516" spans="16:16" x14ac:dyDescent="0.3">
      <c r="P460516" s="83"/>
    </row>
    <row r="460517" spans="16:16" x14ac:dyDescent="0.3">
      <c r="P460517" s="83"/>
    </row>
    <row r="460518" spans="16:16" x14ac:dyDescent="0.3">
      <c r="P460518" s="83"/>
    </row>
    <row r="460519" spans="16:16" x14ac:dyDescent="0.3">
      <c r="P460519" s="83"/>
    </row>
    <row r="460520" spans="16:16" x14ac:dyDescent="0.3">
      <c r="P460520" s="83"/>
    </row>
    <row r="460521" spans="16:16" x14ac:dyDescent="0.3">
      <c r="P460521" s="83"/>
    </row>
    <row r="460522" spans="16:16" x14ac:dyDescent="0.3">
      <c r="P460522" s="83"/>
    </row>
    <row r="460523" spans="16:16" x14ac:dyDescent="0.3">
      <c r="P460523" s="83"/>
    </row>
    <row r="460524" spans="16:16" x14ac:dyDescent="0.3">
      <c r="P460524" s="83"/>
    </row>
    <row r="460525" spans="16:16" x14ac:dyDescent="0.3">
      <c r="P460525" s="83"/>
    </row>
    <row r="460526" spans="16:16" x14ac:dyDescent="0.3">
      <c r="P460526" s="83"/>
    </row>
    <row r="460527" spans="16:16" x14ac:dyDescent="0.3">
      <c r="P460527" s="83"/>
    </row>
    <row r="460528" spans="16:16" x14ac:dyDescent="0.3">
      <c r="P460528" s="83"/>
    </row>
    <row r="460529" spans="16:16" x14ac:dyDescent="0.3">
      <c r="P460529" s="83"/>
    </row>
    <row r="460530" spans="16:16" x14ac:dyDescent="0.3">
      <c r="P460530" s="83"/>
    </row>
    <row r="460531" spans="16:16" x14ac:dyDescent="0.3">
      <c r="P460531" s="83"/>
    </row>
    <row r="460532" spans="16:16" x14ac:dyDescent="0.3">
      <c r="P460532" s="83"/>
    </row>
    <row r="460533" spans="16:16" x14ac:dyDescent="0.3">
      <c r="P460533" s="83"/>
    </row>
    <row r="460534" spans="16:16" x14ac:dyDescent="0.3">
      <c r="P460534" s="83"/>
    </row>
    <row r="460535" spans="16:16" x14ac:dyDescent="0.3">
      <c r="P460535" s="83"/>
    </row>
    <row r="460536" spans="16:16" x14ac:dyDescent="0.3">
      <c r="P460536" s="83"/>
    </row>
    <row r="460537" spans="16:16" x14ac:dyDescent="0.3">
      <c r="P460537" s="83"/>
    </row>
    <row r="460538" spans="16:16" x14ac:dyDescent="0.3">
      <c r="P460538" s="83"/>
    </row>
    <row r="460539" spans="16:16" x14ac:dyDescent="0.3">
      <c r="P460539" s="83"/>
    </row>
    <row r="460540" spans="16:16" x14ac:dyDescent="0.3">
      <c r="P460540" s="83"/>
    </row>
    <row r="460541" spans="16:16" x14ac:dyDescent="0.3">
      <c r="P460541" s="83"/>
    </row>
    <row r="460542" spans="16:16" x14ac:dyDescent="0.3">
      <c r="P460542" s="83"/>
    </row>
    <row r="460543" spans="16:16" x14ac:dyDescent="0.3">
      <c r="P460543" s="83"/>
    </row>
    <row r="460544" spans="16:16" x14ac:dyDescent="0.3">
      <c r="P460544" s="83"/>
    </row>
    <row r="460545" spans="16:16" x14ac:dyDescent="0.3">
      <c r="P460545" s="83"/>
    </row>
    <row r="460546" spans="16:16" x14ac:dyDescent="0.3">
      <c r="P460546" s="83"/>
    </row>
    <row r="460547" spans="16:16" x14ac:dyDescent="0.3">
      <c r="P460547" s="83"/>
    </row>
    <row r="460548" spans="16:16" x14ac:dyDescent="0.3">
      <c r="P460548" s="83"/>
    </row>
    <row r="460549" spans="16:16" x14ac:dyDescent="0.3">
      <c r="P460549" s="83"/>
    </row>
    <row r="460550" spans="16:16" x14ac:dyDescent="0.3">
      <c r="P460550" s="83"/>
    </row>
    <row r="460551" spans="16:16" x14ac:dyDescent="0.3">
      <c r="P460551" s="83"/>
    </row>
    <row r="460552" spans="16:16" x14ac:dyDescent="0.3">
      <c r="P460552" s="83"/>
    </row>
    <row r="460553" spans="16:16" x14ac:dyDescent="0.3">
      <c r="P460553" s="83"/>
    </row>
    <row r="460554" spans="16:16" x14ac:dyDescent="0.3">
      <c r="P460554" s="83"/>
    </row>
    <row r="460555" spans="16:16" x14ac:dyDescent="0.3">
      <c r="P460555" s="83"/>
    </row>
    <row r="460556" spans="16:16" x14ac:dyDescent="0.3">
      <c r="P460556" s="83"/>
    </row>
    <row r="460557" spans="16:16" x14ac:dyDescent="0.3">
      <c r="P460557" s="83"/>
    </row>
    <row r="460558" spans="16:16" x14ac:dyDescent="0.3">
      <c r="P460558" s="83"/>
    </row>
    <row r="460559" spans="16:16" x14ac:dyDescent="0.3">
      <c r="P460559" s="83"/>
    </row>
    <row r="460560" spans="16:16" x14ac:dyDescent="0.3">
      <c r="P460560" s="83"/>
    </row>
    <row r="460561" spans="16:16" x14ac:dyDescent="0.3">
      <c r="P460561" s="83"/>
    </row>
    <row r="460562" spans="16:16" x14ac:dyDescent="0.3">
      <c r="P460562" s="83"/>
    </row>
    <row r="460563" spans="16:16" x14ac:dyDescent="0.3">
      <c r="P460563" s="83"/>
    </row>
    <row r="460564" spans="16:16" x14ac:dyDescent="0.3">
      <c r="P460564" s="83"/>
    </row>
    <row r="460565" spans="16:16" x14ac:dyDescent="0.3">
      <c r="P460565" s="83"/>
    </row>
    <row r="460566" spans="16:16" x14ac:dyDescent="0.3">
      <c r="P460566" s="83"/>
    </row>
    <row r="460567" spans="16:16" x14ac:dyDescent="0.3">
      <c r="P460567" s="83"/>
    </row>
    <row r="460568" spans="16:16" x14ac:dyDescent="0.3">
      <c r="P460568" s="83"/>
    </row>
    <row r="460569" spans="16:16" x14ac:dyDescent="0.3">
      <c r="P460569" s="83"/>
    </row>
    <row r="460570" spans="16:16" x14ac:dyDescent="0.3">
      <c r="P460570" s="83"/>
    </row>
    <row r="460571" spans="16:16" x14ac:dyDescent="0.3">
      <c r="P460571" s="83"/>
    </row>
    <row r="460572" spans="16:16" x14ac:dyDescent="0.3">
      <c r="P460572" s="83"/>
    </row>
    <row r="460573" spans="16:16" x14ac:dyDescent="0.3">
      <c r="P460573" s="83"/>
    </row>
    <row r="460574" spans="16:16" x14ac:dyDescent="0.3">
      <c r="P460574" s="83"/>
    </row>
    <row r="460575" spans="16:16" x14ac:dyDescent="0.3">
      <c r="P460575" s="83"/>
    </row>
    <row r="460576" spans="16:16" x14ac:dyDescent="0.3">
      <c r="P460576" s="83"/>
    </row>
    <row r="460577" spans="16:16" x14ac:dyDescent="0.3">
      <c r="P460577" s="83"/>
    </row>
    <row r="460578" spans="16:16" x14ac:dyDescent="0.3">
      <c r="P460578" s="83"/>
    </row>
    <row r="460579" spans="16:16" x14ac:dyDescent="0.3">
      <c r="P460579" s="83"/>
    </row>
    <row r="460580" spans="16:16" x14ac:dyDescent="0.3">
      <c r="P460580" s="83"/>
    </row>
    <row r="460581" spans="16:16" x14ac:dyDescent="0.3">
      <c r="P460581" s="83"/>
    </row>
    <row r="460582" spans="16:16" x14ac:dyDescent="0.3">
      <c r="P460582" s="83"/>
    </row>
    <row r="460583" spans="16:16" x14ac:dyDescent="0.3">
      <c r="P460583" s="83"/>
    </row>
    <row r="460584" spans="16:16" x14ac:dyDescent="0.3">
      <c r="P460584" s="83"/>
    </row>
    <row r="460585" spans="16:16" x14ac:dyDescent="0.3">
      <c r="P460585" s="83"/>
    </row>
    <row r="460586" spans="16:16" x14ac:dyDescent="0.3">
      <c r="P460586" s="83"/>
    </row>
    <row r="460587" spans="16:16" x14ac:dyDescent="0.3">
      <c r="P460587" s="83"/>
    </row>
    <row r="460588" spans="16:16" x14ac:dyDescent="0.3">
      <c r="P460588" s="83"/>
    </row>
    <row r="460589" spans="16:16" x14ac:dyDescent="0.3">
      <c r="P460589" s="83"/>
    </row>
    <row r="460590" spans="16:16" x14ac:dyDescent="0.3">
      <c r="P460590" s="83"/>
    </row>
    <row r="460591" spans="16:16" x14ac:dyDescent="0.3">
      <c r="P460591" s="83"/>
    </row>
    <row r="460592" spans="16:16" x14ac:dyDescent="0.3">
      <c r="P460592" s="83"/>
    </row>
    <row r="460593" spans="16:16" x14ac:dyDescent="0.3">
      <c r="P460593" s="83"/>
    </row>
    <row r="460594" spans="16:16" x14ac:dyDescent="0.3">
      <c r="P460594" s="83"/>
    </row>
    <row r="460595" spans="16:16" x14ac:dyDescent="0.3">
      <c r="P460595" s="83"/>
    </row>
    <row r="460596" spans="16:16" x14ac:dyDescent="0.3">
      <c r="P460596" s="83"/>
    </row>
    <row r="460597" spans="16:16" x14ac:dyDescent="0.3">
      <c r="P460597" s="83"/>
    </row>
    <row r="460598" spans="16:16" x14ac:dyDescent="0.3">
      <c r="P460598" s="83"/>
    </row>
    <row r="460599" spans="16:16" x14ac:dyDescent="0.3">
      <c r="P460599" s="83"/>
    </row>
    <row r="460600" spans="16:16" x14ac:dyDescent="0.3">
      <c r="P460600" s="83"/>
    </row>
    <row r="460601" spans="16:16" x14ac:dyDescent="0.3">
      <c r="P460601" s="83"/>
    </row>
    <row r="460602" spans="16:16" x14ac:dyDescent="0.3">
      <c r="P460602" s="83"/>
    </row>
    <row r="460603" spans="16:16" x14ac:dyDescent="0.3">
      <c r="P460603" s="83"/>
    </row>
    <row r="460604" spans="16:16" x14ac:dyDescent="0.3">
      <c r="P460604" s="83"/>
    </row>
    <row r="460605" spans="16:16" x14ac:dyDescent="0.3">
      <c r="P460605" s="83"/>
    </row>
    <row r="460606" spans="16:16" x14ac:dyDescent="0.3">
      <c r="P460606" s="83"/>
    </row>
    <row r="460607" spans="16:16" x14ac:dyDescent="0.3">
      <c r="P460607" s="83"/>
    </row>
    <row r="460608" spans="16:16" x14ac:dyDescent="0.3">
      <c r="P460608" s="83"/>
    </row>
    <row r="460609" spans="16:16" x14ac:dyDescent="0.3">
      <c r="P460609" s="83"/>
    </row>
    <row r="460610" spans="16:16" x14ac:dyDescent="0.3">
      <c r="P460610" s="83"/>
    </row>
    <row r="460611" spans="16:16" x14ac:dyDescent="0.3">
      <c r="P460611" s="83"/>
    </row>
    <row r="460612" spans="16:16" x14ac:dyDescent="0.3">
      <c r="P460612" s="83"/>
    </row>
    <row r="460613" spans="16:16" x14ac:dyDescent="0.3">
      <c r="P460613" s="83"/>
    </row>
    <row r="460614" spans="16:16" x14ac:dyDescent="0.3">
      <c r="P460614" s="83"/>
    </row>
    <row r="460615" spans="16:16" x14ac:dyDescent="0.3">
      <c r="P460615" s="83"/>
    </row>
    <row r="460616" spans="16:16" x14ac:dyDescent="0.3">
      <c r="P460616" s="83"/>
    </row>
    <row r="460617" spans="16:16" x14ac:dyDescent="0.3">
      <c r="P460617" s="83"/>
    </row>
    <row r="460618" spans="16:16" x14ac:dyDescent="0.3">
      <c r="P460618" s="83"/>
    </row>
    <row r="460619" spans="16:16" x14ac:dyDescent="0.3">
      <c r="P460619" s="83"/>
    </row>
    <row r="460620" spans="16:16" x14ac:dyDescent="0.3">
      <c r="P460620" s="83"/>
    </row>
    <row r="460621" spans="16:16" x14ac:dyDescent="0.3">
      <c r="P460621" s="83"/>
    </row>
    <row r="460622" spans="16:16" x14ac:dyDescent="0.3">
      <c r="P460622" s="83"/>
    </row>
    <row r="460623" spans="16:16" x14ac:dyDescent="0.3">
      <c r="P460623" s="83"/>
    </row>
    <row r="460624" spans="16:16" x14ac:dyDescent="0.3">
      <c r="P460624" s="83"/>
    </row>
    <row r="460625" spans="16:16" x14ac:dyDescent="0.3">
      <c r="P460625" s="83"/>
    </row>
    <row r="460626" spans="16:16" x14ac:dyDescent="0.3">
      <c r="P460626" s="83"/>
    </row>
    <row r="460627" spans="16:16" x14ac:dyDescent="0.3">
      <c r="P460627" s="83"/>
    </row>
    <row r="460628" spans="16:16" x14ac:dyDescent="0.3">
      <c r="P460628" s="83"/>
    </row>
    <row r="460629" spans="16:16" x14ac:dyDescent="0.3">
      <c r="P460629" s="83"/>
    </row>
    <row r="460630" spans="16:16" x14ac:dyDescent="0.3">
      <c r="P460630" s="83"/>
    </row>
    <row r="460631" spans="16:16" x14ac:dyDescent="0.3">
      <c r="P460631" s="83"/>
    </row>
    <row r="460632" spans="16:16" x14ac:dyDescent="0.3">
      <c r="P460632" s="83"/>
    </row>
    <row r="460633" spans="16:16" x14ac:dyDescent="0.3">
      <c r="P460633" s="83"/>
    </row>
    <row r="460634" spans="16:16" x14ac:dyDescent="0.3">
      <c r="P460634" s="83"/>
    </row>
    <row r="460635" spans="16:16" x14ac:dyDescent="0.3">
      <c r="P460635" s="83"/>
    </row>
    <row r="460636" spans="16:16" x14ac:dyDescent="0.3">
      <c r="P460636" s="83"/>
    </row>
    <row r="460637" spans="16:16" x14ac:dyDescent="0.3">
      <c r="P460637" s="83"/>
    </row>
    <row r="460638" spans="16:16" x14ac:dyDescent="0.3">
      <c r="P460638" s="83"/>
    </row>
    <row r="460639" spans="16:16" x14ac:dyDescent="0.3">
      <c r="P460639" s="83"/>
    </row>
    <row r="460640" spans="16:16" x14ac:dyDescent="0.3">
      <c r="P460640" s="83"/>
    </row>
    <row r="460641" spans="16:16" x14ac:dyDescent="0.3">
      <c r="P460641" s="83"/>
    </row>
    <row r="460642" spans="16:16" x14ac:dyDescent="0.3">
      <c r="P460642" s="83"/>
    </row>
    <row r="460643" spans="16:16" x14ac:dyDescent="0.3">
      <c r="P460643" s="83"/>
    </row>
    <row r="460644" spans="16:16" x14ac:dyDescent="0.3">
      <c r="P460644" s="83"/>
    </row>
    <row r="460645" spans="16:16" x14ac:dyDescent="0.3">
      <c r="P460645" s="83"/>
    </row>
    <row r="460646" spans="16:16" x14ac:dyDescent="0.3">
      <c r="P460646" s="83"/>
    </row>
    <row r="460647" spans="16:16" x14ac:dyDescent="0.3">
      <c r="P460647" s="83"/>
    </row>
    <row r="460648" spans="16:16" x14ac:dyDescent="0.3">
      <c r="P460648" s="83"/>
    </row>
    <row r="460649" spans="16:16" x14ac:dyDescent="0.3">
      <c r="P460649" s="83"/>
    </row>
    <row r="460650" spans="16:16" x14ac:dyDescent="0.3">
      <c r="P460650" s="83"/>
    </row>
    <row r="460651" spans="16:16" x14ac:dyDescent="0.3">
      <c r="P460651" s="83"/>
    </row>
    <row r="460652" spans="16:16" x14ac:dyDescent="0.3">
      <c r="P460652" s="83"/>
    </row>
    <row r="460653" spans="16:16" x14ac:dyDescent="0.3">
      <c r="P460653" s="83"/>
    </row>
    <row r="460654" spans="16:16" x14ac:dyDescent="0.3">
      <c r="P460654" s="83"/>
    </row>
    <row r="460655" spans="16:16" x14ac:dyDescent="0.3">
      <c r="P460655" s="83"/>
    </row>
    <row r="460656" spans="16:16" x14ac:dyDescent="0.3">
      <c r="P460656" s="83"/>
    </row>
    <row r="460657" spans="16:16" x14ac:dyDescent="0.3">
      <c r="P460657" s="83"/>
    </row>
    <row r="460658" spans="16:16" x14ac:dyDescent="0.3">
      <c r="P460658" s="83"/>
    </row>
    <row r="460659" spans="16:16" x14ac:dyDescent="0.3">
      <c r="P460659" s="83"/>
    </row>
    <row r="460660" spans="16:16" x14ac:dyDescent="0.3">
      <c r="P460660" s="83"/>
    </row>
    <row r="460661" spans="16:16" x14ac:dyDescent="0.3">
      <c r="P460661" s="83"/>
    </row>
    <row r="460662" spans="16:16" x14ac:dyDescent="0.3">
      <c r="P460662" s="83"/>
    </row>
    <row r="460663" spans="16:16" x14ac:dyDescent="0.3">
      <c r="P460663" s="83"/>
    </row>
    <row r="460664" spans="16:16" x14ac:dyDescent="0.3">
      <c r="P460664" s="83"/>
    </row>
    <row r="460665" spans="16:16" x14ac:dyDescent="0.3">
      <c r="P460665" s="83"/>
    </row>
    <row r="460666" spans="16:16" x14ac:dyDescent="0.3">
      <c r="P460666" s="83"/>
    </row>
    <row r="460667" spans="16:16" x14ac:dyDescent="0.3">
      <c r="P460667" s="83"/>
    </row>
    <row r="460668" spans="16:16" x14ac:dyDescent="0.3">
      <c r="P460668" s="83"/>
    </row>
    <row r="460669" spans="16:16" x14ac:dyDescent="0.3">
      <c r="P460669" s="83"/>
    </row>
    <row r="460670" spans="16:16" x14ac:dyDescent="0.3">
      <c r="P460670" s="83"/>
    </row>
    <row r="460671" spans="16:16" x14ac:dyDescent="0.3">
      <c r="P460671" s="83"/>
    </row>
    <row r="460672" spans="16:16" x14ac:dyDescent="0.3">
      <c r="P460672" s="83"/>
    </row>
    <row r="460673" spans="16:16" x14ac:dyDescent="0.3">
      <c r="P460673" s="83"/>
    </row>
    <row r="460674" spans="16:16" x14ac:dyDescent="0.3">
      <c r="P460674" s="83"/>
    </row>
    <row r="460675" spans="16:16" x14ac:dyDescent="0.3">
      <c r="P460675" s="83"/>
    </row>
    <row r="460676" spans="16:16" x14ac:dyDescent="0.3">
      <c r="P460676" s="83"/>
    </row>
    <row r="460677" spans="16:16" x14ac:dyDescent="0.3">
      <c r="P460677" s="83"/>
    </row>
    <row r="460678" spans="16:16" x14ac:dyDescent="0.3">
      <c r="P460678" s="83"/>
    </row>
    <row r="460679" spans="16:16" x14ac:dyDescent="0.3">
      <c r="P460679" s="83"/>
    </row>
    <row r="460680" spans="16:16" x14ac:dyDescent="0.3">
      <c r="P460680" s="83"/>
    </row>
    <row r="460681" spans="16:16" x14ac:dyDescent="0.3">
      <c r="P460681" s="83"/>
    </row>
    <row r="460682" spans="16:16" x14ac:dyDescent="0.3">
      <c r="P460682" s="83"/>
    </row>
    <row r="460683" spans="16:16" x14ac:dyDescent="0.3">
      <c r="P460683" s="83"/>
    </row>
    <row r="460684" spans="16:16" x14ac:dyDescent="0.3">
      <c r="P460684" s="83"/>
    </row>
    <row r="460685" spans="16:16" x14ac:dyDescent="0.3">
      <c r="P460685" s="83"/>
    </row>
    <row r="460686" spans="16:16" x14ac:dyDescent="0.3">
      <c r="P460686" s="83"/>
    </row>
    <row r="460687" spans="16:16" x14ac:dyDescent="0.3">
      <c r="P460687" s="83"/>
    </row>
    <row r="460688" spans="16:16" x14ac:dyDescent="0.3">
      <c r="P460688" s="83"/>
    </row>
    <row r="460689" spans="16:16" x14ac:dyDescent="0.3">
      <c r="P460689" s="83"/>
    </row>
    <row r="460690" spans="16:16" x14ac:dyDescent="0.3">
      <c r="P460690" s="83"/>
    </row>
    <row r="460691" spans="16:16" x14ac:dyDescent="0.3">
      <c r="P460691" s="83"/>
    </row>
    <row r="460692" spans="16:16" x14ac:dyDescent="0.3">
      <c r="P460692" s="83"/>
    </row>
    <row r="460693" spans="16:16" x14ac:dyDescent="0.3">
      <c r="P460693" s="83"/>
    </row>
    <row r="460694" spans="16:16" x14ac:dyDescent="0.3">
      <c r="P460694" s="83"/>
    </row>
    <row r="460695" spans="16:16" x14ac:dyDescent="0.3">
      <c r="P460695" s="83"/>
    </row>
    <row r="460696" spans="16:16" x14ac:dyDescent="0.3">
      <c r="P460696" s="83"/>
    </row>
    <row r="460697" spans="16:16" x14ac:dyDescent="0.3">
      <c r="P460697" s="83"/>
    </row>
    <row r="460698" spans="16:16" x14ac:dyDescent="0.3">
      <c r="P460698" s="83"/>
    </row>
    <row r="460699" spans="16:16" x14ac:dyDescent="0.3">
      <c r="P460699" s="83"/>
    </row>
    <row r="460700" spans="16:16" x14ac:dyDescent="0.3">
      <c r="P460700" s="83"/>
    </row>
    <row r="460701" spans="16:16" x14ac:dyDescent="0.3">
      <c r="P460701" s="83"/>
    </row>
    <row r="460702" spans="16:16" x14ac:dyDescent="0.3">
      <c r="P460702" s="83"/>
    </row>
    <row r="460703" spans="16:16" x14ac:dyDescent="0.3">
      <c r="P460703" s="83"/>
    </row>
    <row r="460704" spans="16:16" x14ac:dyDescent="0.3">
      <c r="P460704" s="83"/>
    </row>
    <row r="460705" spans="16:16" x14ac:dyDescent="0.3">
      <c r="P460705" s="83"/>
    </row>
    <row r="460706" spans="16:16" x14ac:dyDescent="0.3">
      <c r="P460706" s="83"/>
    </row>
    <row r="460707" spans="16:16" x14ac:dyDescent="0.3">
      <c r="P460707" s="83"/>
    </row>
    <row r="460708" spans="16:16" x14ac:dyDescent="0.3">
      <c r="P460708" s="83"/>
    </row>
    <row r="460709" spans="16:16" x14ac:dyDescent="0.3">
      <c r="P460709" s="83"/>
    </row>
    <row r="460710" spans="16:16" x14ac:dyDescent="0.3">
      <c r="P460710" s="83"/>
    </row>
    <row r="460711" spans="16:16" x14ac:dyDescent="0.3">
      <c r="P460711" s="83"/>
    </row>
    <row r="460712" spans="16:16" x14ac:dyDescent="0.3">
      <c r="P460712" s="83"/>
    </row>
    <row r="460713" spans="16:16" x14ac:dyDescent="0.3">
      <c r="P460713" s="83"/>
    </row>
    <row r="460714" spans="16:16" x14ac:dyDescent="0.3">
      <c r="P460714" s="83"/>
    </row>
    <row r="460715" spans="16:16" x14ac:dyDescent="0.3">
      <c r="P460715" s="83"/>
    </row>
    <row r="460716" spans="16:16" x14ac:dyDescent="0.3">
      <c r="P460716" s="83"/>
    </row>
    <row r="460717" spans="16:16" x14ac:dyDescent="0.3">
      <c r="P460717" s="83"/>
    </row>
    <row r="460718" spans="16:16" x14ac:dyDescent="0.3">
      <c r="P460718" s="83"/>
    </row>
    <row r="460719" spans="16:16" x14ac:dyDescent="0.3">
      <c r="P460719" s="83"/>
    </row>
    <row r="460720" spans="16:16" x14ac:dyDescent="0.3">
      <c r="P460720" s="83"/>
    </row>
    <row r="460721" spans="16:16" x14ac:dyDescent="0.3">
      <c r="P460721" s="83"/>
    </row>
    <row r="460722" spans="16:16" x14ac:dyDescent="0.3">
      <c r="P460722" s="83"/>
    </row>
    <row r="460723" spans="16:16" x14ac:dyDescent="0.3">
      <c r="P460723" s="83"/>
    </row>
    <row r="460724" spans="16:16" x14ac:dyDescent="0.3">
      <c r="P460724" s="83"/>
    </row>
    <row r="460725" spans="16:16" x14ac:dyDescent="0.3">
      <c r="P460725" s="83"/>
    </row>
    <row r="460726" spans="16:16" x14ac:dyDescent="0.3">
      <c r="P460726" s="83"/>
    </row>
    <row r="460727" spans="16:16" x14ac:dyDescent="0.3">
      <c r="P460727" s="83"/>
    </row>
    <row r="460728" spans="16:16" x14ac:dyDescent="0.3">
      <c r="P460728" s="83"/>
    </row>
    <row r="460729" spans="16:16" x14ac:dyDescent="0.3">
      <c r="P460729" s="83"/>
    </row>
    <row r="460730" spans="16:16" x14ac:dyDescent="0.3">
      <c r="P460730" s="83"/>
    </row>
    <row r="460731" spans="16:16" x14ac:dyDescent="0.3">
      <c r="P460731" s="83"/>
    </row>
    <row r="460732" spans="16:16" x14ac:dyDescent="0.3">
      <c r="P460732" s="83"/>
    </row>
    <row r="460733" spans="16:16" x14ac:dyDescent="0.3">
      <c r="P460733" s="83"/>
    </row>
    <row r="460734" spans="16:16" x14ac:dyDescent="0.3">
      <c r="P460734" s="83"/>
    </row>
    <row r="460735" spans="16:16" x14ac:dyDescent="0.3">
      <c r="P460735" s="83"/>
    </row>
    <row r="460736" spans="16:16" x14ac:dyDescent="0.3">
      <c r="P460736" s="83"/>
    </row>
    <row r="460737" spans="16:16" x14ac:dyDescent="0.3">
      <c r="P460737" s="83"/>
    </row>
    <row r="460738" spans="16:16" x14ac:dyDescent="0.3">
      <c r="P460738" s="83"/>
    </row>
    <row r="460739" spans="16:16" x14ac:dyDescent="0.3">
      <c r="P460739" s="83"/>
    </row>
    <row r="460740" spans="16:16" x14ac:dyDescent="0.3">
      <c r="P460740" s="83"/>
    </row>
    <row r="460741" spans="16:16" x14ac:dyDescent="0.3">
      <c r="P460741" s="83"/>
    </row>
    <row r="460742" spans="16:16" x14ac:dyDescent="0.3">
      <c r="P460742" s="83"/>
    </row>
    <row r="460743" spans="16:16" x14ac:dyDescent="0.3">
      <c r="P460743" s="83"/>
    </row>
    <row r="460744" spans="16:16" x14ac:dyDescent="0.3">
      <c r="P460744" s="83"/>
    </row>
    <row r="460745" spans="16:16" x14ac:dyDescent="0.3">
      <c r="P460745" s="83"/>
    </row>
    <row r="460746" spans="16:16" x14ac:dyDescent="0.3">
      <c r="P460746" s="83"/>
    </row>
    <row r="460747" spans="16:16" x14ac:dyDescent="0.3">
      <c r="P460747" s="83"/>
    </row>
    <row r="460748" spans="16:16" x14ac:dyDescent="0.3">
      <c r="P460748" s="83"/>
    </row>
    <row r="460749" spans="16:16" x14ac:dyDescent="0.3">
      <c r="P460749" s="83"/>
    </row>
    <row r="460750" spans="16:16" x14ac:dyDescent="0.3">
      <c r="P460750" s="83"/>
    </row>
    <row r="460751" spans="16:16" x14ac:dyDescent="0.3">
      <c r="P460751" s="83"/>
    </row>
    <row r="460752" spans="16:16" x14ac:dyDescent="0.3">
      <c r="P460752" s="83"/>
    </row>
    <row r="460753" spans="16:16" x14ac:dyDescent="0.3">
      <c r="P460753" s="83"/>
    </row>
    <row r="460754" spans="16:16" x14ac:dyDescent="0.3">
      <c r="P460754" s="83"/>
    </row>
    <row r="460755" spans="16:16" x14ac:dyDescent="0.3">
      <c r="P460755" s="83"/>
    </row>
    <row r="460756" spans="16:16" x14ac:dyDescent="0.3">
      <c r="P460756" s="83"/>
    </row>
    <row r="460757" spans="16:16" x14ac:dyDescent="0.3">
      <c r="P460757" s="83"/>
    </row>
    <row r="460758" spans="16:16" x14ac:dyDescent="0.3">
      <c r="P460758" s="83"/>
    </row>
    <row r="460759" spans="16:16" x14ac:dyDescent="0.3">
      <c r="P460759" s="83"/>
    </row>
    <row r="460760" spans="16:16" x14ac:dyDescent="0.3">
      <c r="P460760" s="83"/>
    </row>
    <row r="460761" spans="16:16" x14ac:dyDescent="0.3">
      <c r="P460761" s="83"/>
    </row>
    <row r="460762" spans="16:16" x14ac:dyDescent="0.3">
      <c r="P460762" s="83"/>
    </row>
    <row r="460763" spans="16:16" x14ac:dyDescent="0.3">
      <c r="P460763" s="83"/>
    </row>
    <row r="460764" spans="16:16" x14ac:dyDescent="0.3">
      <c r="P460764" s="83"/>
    </row>
    <row r="460765" spans="16:16" x14ac:dyDescent="0.3">
      <c r="P460765" s="83"/>
    </row>
    <row r="460766" spans="16:16" x14ac:dyDescent="0.3">
      <c r="P460766" s="83"/>
    </row>
    <row r="460767" spans="16:16" x14ac:dyDescent="0.3">
      <c r="P460767" s="83"/>
    </row>
    <row r="460768" spans="16:16" x14ac:dyDescent="0.3">
      <c r="P460768" s="83"/>
    </row>
    <row r="460769" spans="16:16" x14ac:dyDescent="0.3">
      <c r="P460769" s="83"/>
    </row>
    <row r="460770" spans="16:16" x14ac:dyDescent="0.3">
      <c r="P460770" s="83"/>
    </row>
    <row r="460771" spans="16:16" x14ac:dyDescent="0.3">
      <c r="P460771" s="83"/>
    </row>
    <row r="460772" spans="16:16" x14ac:dyDescent="0.3">
      <c r="P460772" s="83"/>
    </row>
    <row r="460773" spans="16:16" x14ac:dyDescent="0.3">
      <c r="P460773" s="83"/>
    </row>
    <row r="460774" spans="16:16" x14ac:dyDescent="0.3">
      <c r="P460774" s="83"/>
    </row>
    <row r="460775" spans="16:16" x14ac:dyDescent="0.3">
      <c r="P460775" s="83"/>
    </row>
    <row r="460776" spans="16:16" x14ac:dyDescent="0.3">
      <c r="P460776" s="83"/>
    </row>
    <row r="460777" spans="16:16" x14ac:dyDescent="0.3">
      <c r="P460777" s="83"/>
    </row>
    <row r="460778" spans="16:16" x14ac:dyDescent="0.3">
      <c r="P460778" s="83"/>
    </row>
    <row r="460779" spans="16:16" x14ac:dyDescent="0.3">
      <c r="P460779" s="83"/>
    </row>
    <row r="460780" spans="16:16" x14ac:dyDescent="0.3">
      <c r="P460780" s="83"/>
    </row>
    <row r="460781" spans="16:16" x14ac:dyDescent="0.3">
      <c r="P460781" s="83"/>
    </row>
    <row r="460782" spans="16:16" x14ac:dyDescent="0.3">
      <c r="P460782" s="83"/>
    </row>
    <row r="460783" spans="16:16" x14ac:dyDescent="0.3">
      <c r="P460783" s="83"/>
    </row>
    <row r="460784" spans="16:16" x14ac:dyDescent="0.3">
      <c r="P460784" s="83"/>
    </row>
    <row r="460785" spans="16:16" x14ac:dyDescent="0.3">
      <c r="P460785" s="83"/>
    </row>
    <row r="460786" spans="16:16" x14ac:dyDescent="0.3">
      <c r="P460786" s="83"/>
    </row>
    <row r="460787" spans="16:16" x14ac:dyDescent="0.3">
      <c r="P460787" s="83"/>
    </row>
    <row r="460788" spans="16:16" x14ac:dyDescent="0.3">
      <c r="P460788" s="83"/>
    </row>
    <row r="460789" spans="16:16" x14ac:dyDescent="0.3">
      <c r="P460789" s="83"/>
    </row>
    <row r="460790" spans="16:16" x14ac:dyDescent="0.3">
      <c r="P460790" s="83"/>
    </row>
    <row r="460791" spans="16:16" x14ac:dyDescent="0.3">
      <c r="P460791" s="83"/>
    </row>
    <row r="460792" spans="16:16" x14ac:dyDescent="0.3">
      <c r="P460792" s="83"/>
    </row>
    <row r="460793" spans="16:16" x14ac:dyDescent="0.3">
      <c r="P460793" s="83"/>
    </row>
    <row r="460794" spans="16:16" x14ac:dyDescent="0.3">
      <c r="P460794" s="83"/>
    </row>
    <row r="460795" spans="16:16" x14ac:dyDescent="0.3">
      <c r="P460795" s="83"/>
    </row>
    <row r="460796" spans="16:16" x14ac:dyDescent="0.3">
      <c r="P460796" s="83"/>
    </row>
    <row r="460797" spans="16:16" x14ac:dyDescent="0.3">
      <c r="P460797" s="83"/>
    </row>
    <row r="460798" spans="16:16" x14ac:dyDescent="0.3">
      <c r="P460798" s="83"/>
    </row>
    <row r="460799" spans="16:16" x14ac:dyDescent="0.3">
      <c r="P460799" s="83"/>
    </row>
    <row r="460800" spans="16:16" x14ac:dyDescent="0.3">
      <c r="P460800" s="83"/>
    </row>
    <row r="460801" spans="16:16" x14ac:dyDescent="0.3">
      <c r="P460801" s="83"/>
    </row>
    <row r="460802" spans="16:16" x14ac:dyDescent="0.3">
      <c r="P460802" s="83"/>
    </row>
    <row r="460803" spans="16:16" x14ac:dyDescent="0.3">
      <c r="P460803" s="83"/>
    </row>
    <row r="460804" spans="16:16" x14ac:dyDescent="0.3">
      <c r="P460804" s="83"/>
    </row>
    <row r="460805" spans="16:16" x14ac:dyDescent="0.3">
      <c r="P460805" s="83"/>
    </row>
    <row r="460806" spans="16:16" x14ac:dyDescent="0.3">
      <c r="P460806" s="83"/>
    </row>
    <row r="460807" spans="16:16" x14ac:dyDescent="0.3">
      <c r="P460807" s="83"/>
    </row>
    <row r="460808" spans="16:16" x14ac:dyDescent="0.3">
      <c r="P460808" s="83"/>
    </row>
    <row r="460809" spans="16:16" x14ac:dyDescent="0.3">
      <c r="P460809" s="83"/>
    </row>
    <row r="460810" spans="16:16" x14ac:dyDescent="0.3">
      <c r="P460810" s="83"/>
    </row>
    <row r="460811" spans="16:16" x14ac:dyDescent="0.3">
      <c r="P460811" s="83"/>
    </row>
    <row r="460812" spans="16:16" x14ac:dyDescent="0.3">
      <c r="P460812" s="83"/>
    </row>
    <row r="460813" spans="16:16" x14ac:dyDescent="0.3">
      <c r="P460813" s="83"/>
    </row>
    <row r="460814" spans="16:16" x14ac:dyDescent="0.3">
      <c r="P460814" s="83"/>
    </row>
    <row r="460815" spans="16:16" x14ac:dyDescent="0.3">
      <c r="P460815" s="83"/>
    </row>
    <row r="460816" spans="16:16" x14ac:dyDescent="0.3">
      <c r="P460816" s="83"/>
    </row>
    <row r="460817" spans="16:16" x14ac:dyDescent="0.3">
      <c r="P460817" s="83"/>
    </row>
    <row r="460818" spans="16:16" x14ac:dyDescent="0.3">
      <c r="P460818" s="83"/>
    </row>
    <row r="460819" spans="16:16" x14ac:dyDescent="0.3">
      <c r="P460819" s="83"/>
    </row>
    <row r="460820" spans="16:16" x14ac:dyDescent="0.3">
      <c r="P460820" s="83"/>
    </row>
    <row r="460821" spans="16:16" x14ac:dyDescent="0.3">
      <c r="P460821" s="83"/>
    </row>
    <row r="460822" spans="16:16" x14ac:dyDescent="0.3">
      <c r="P460822" s="83"/>
    </row>
    <row r="460823" spans="16:16" x14ac:dyDescent="0.3">
      <c r="P460823" s="83"/>
    </row>
    <row r="460824" spans="16:16" x14ac:dyDescent="0.3">
      <c r="P460824" s="83"/>
    </row>
    <row r="460825" spans="16:16" x14ac:dyDescent="0.3">
      <c r="P460825" s="83"/>
    </row>
    <row r="460826" spans="16:16" x14ac:dyDescent="0.3">
      <c r="P460826" s="83"/>
    </row>
    <row r="460827" spans="16:16" x14ac:dyDescent="0.3">
      <c r="P460827" s="83"/>
    </row>
    <row r="460828" spans="16:16" x14ac:dyDescent="0.3">
      <c r="P460828" s="83"/>
    </row>
    <row r="460829" spans="16:16" x14ac:dyDescent="0.3">
      <c r="P460829" s="83"/>
    </row>
    <row r="460830" spans="16:16" x14ac:dyDescent="0.3">
      <c r="P460830" s="83"/>
    </row>
    <row r="460831" spans="16:16" x14ac:dyDescent="0.3">
      <c r="P460831" s="83"/>
    </row>
    <row r="460832" spans="16:16" x14ac:dyDescent="0.3">
      <c r="P460832" s="83"/>
    </row>
    <row r="460833" spans="16:16" x14ac:dyDescent="0.3">
      <c r="P460833" s="83"/>
    </row>
    <row r="460834" spans="16:16" x14ac:dyDescent="0.3">
      <c r="P460834" s="83"/>
    </row>
    <row r="460835" spans="16:16" x14ac:dyDescent="0.3">
      <c r="P460835" s="83"/>
    </row>
    <row r="460836" spans="16:16" x14ac:dyDescent="0.3">
      <c r="P460836" s="83"/>
    </row>
    <row r="460837" spans="16:16" x14ac:dyDescent="0.3">
      <c r="P460837" s="83"/>
    </row>
    <row r="460838" spans="16:16" x14ac:dyDescent="0.3">
      <c r="P460838" s="83"/>
    </row>
    <row r="460839" spans="16:16" x14ac:dyDescent="0.3">
      <c r="P460839" s="83"/>
    </row>
    <row r="460840" spans="16:16" x14ac:dyDescent="0.3">
      <c r="P460840" s="83"/>
    </row>
    <row r="460841" spans="16:16" x14ac:dyDescent="0.3">
      <c r="P460841" s="83"/>
    </row>
    <row r="460842" spans="16:16" x14ac:dyDescent="0.3">
      <c r="P460842" s="83"/>
    </row>
    <row r="460843" spans="16:16" x14ac:dyDescent="0.3">
      <c r="P460843" s="83"/>
    </row>
    <row r="460844" spans="16:16" x14ac:dyDescent="0.3">
      <c r="P460844" s="83"/>
    </row>
    <row r="460845" spans="16:16" x14ac:dyDescent="0.3">
      <c r="P460845" s="83"/>
    </row>
    <row r="460846" spans="16:16" x14ac:dyDescent="0.3">
      <c r="P460846" s="83"/>
    </row>
    <row r="460847" spans="16:16" x14ac:dyDescent="0.3">
      <c r="P460847" s="83"/>
    </row>
    <row r="460848" spans="16:16" x14ac:dyDescent="0.3">
      <c r="P460848" s="83"/>
    </row>
    <row r="460849" spans="16:16" x14ac:dyDescent="0.3">
      <c r="P460849" s="83"/>
    </row>
    <row r="460850" spans="16:16" x14ac:dyDescent="0.3">
      <c r="P460850" s="83"/>
    </row>
    <row r="460851" spans="16:16" x14ac:dyDescent="0.3">
      <c r="P460851" s="83"/>
    </row>
    <row r="460852" spans="16:16" x14ac:dyDescent="0.3">
      <c r="P460852" s="83"/>
    </row>
    <row r="460853" spans="16:16" x14ac:dyDescent="0.3">
      <c r="P460853" s="83"/>
    </row>
    <row r="460854" spans="16:16" x14ac:dyDescent="0.3">
      <c r="P460854" s="83"/>
    </row>
    <row r="460855" spans="16:16" x14ac:dyDescent="0.3">
      <c r="P460855" s="83"/>
    </row>
    <row r="460856" spans="16:16" x14ac:dyDescent="0.3">
      <c r="P460856" s="83"/>
    </row>
    <row r="460857" spans="16:16" x14ac:dyDescent="0.3">
      <c r="P460857" s="83"/>
    </row>
    <row r="460858" spans="16:16" x14ac:dyDescent="0.3">
      <c r="P460858" s="83"/>
    </row>
    <row r="460859" spans="16:16" x14ac:dyDescent="0.3">
      <c r="P460859" s="83"/>
    </row>
    <row r="460860" spans="16:16" x14ac:dyDescent="0.3">
      <c r="P460860" s="83"/>
    </row>
    <row r="460861" spans="16:16" x14ac:dyDescent="0.3">
      <c r="P460861" s="83"/>
    </row>
    <row r="460862" spans="16:16" x14ac:dyDescent="0.3">
      <c r="P460862" s="83"/>
    </row>
    <row r="460863" spans="16:16" x14ac:dyDescent="0.3">
      <c r="P460863" s="83"/>
    </row>
    <row r="460864" spans="16:16" x14ac:dyDescent="0.3">
      <c r="P460864" s="83"/>
    </row>
    <row r="460865" spans="16:16" x14ac:dyDescent="0.3">
      <c r="P460865" s="83"/>
    </row>
    <row r="460866" spans="16:16" x14ac:dyDescent="0.3">
      <c r="P460866" s="83"/>
    </row>
    <row r="460867" spans="16:16" x14ac:dyDescent="0.3">
      <c r="P460867" s="83"/>
    </row>
    <row r="460868" spans="16:16" x14ac:dyDescent="0.3">
      <c r="P460868" s="83"/>
    </row>
    <row r="460869" spans="16:16" x14ac:dyDescent="0.3">
      <c r="P460869" s="83"/>
    </row>
    <row r="460870" spans="16:16" x14ac:dyDescent="0.3">
      <c r="P460870" s="83"/>
    </row>
    <row r="460871" spans="16:16" x14ac:dyDescent="0.3">
      <c r="P460871" s="83"/>
    </row>
    <row r="460872" spans="16:16" x14ac:dyDescent="0.3">
      <c r="P460872" s="83"/>
    </row>
    <row r="460873" spans="16:16" x14ac:dyDescent="0.3">
      <c r="P460873" s="83"/>
    </row>
    <row r="460874" spans="16:16" x14ac:dyDescent="0.3">
      <c r="P460874" s="83"/>
    </row>
    <row r="460875" spans="16:16" x14ac:dyDescent="0.3">
      <c r="P460875" s="83"/>
    </row>
    <row r="460876" spans="16:16" x14ac:dyDescent="0.3">
      <c r="P460876" s="83"/>
    </row>
    <row r="460877" spans="16:16" x14ac:dyDescent="0.3">
      <c r="P460877" s="83"/>
    </row>
    <row r="460878" spans="16:16" x14ac:dyDescent="0.3">
      <c r="P460878" s="83"/>
    </row>
    <row r="460879" spans="16:16" x14ac:dyDescent="0.3">
      <c r="P460879" s="83"/>
    </row>
    <row r="460880" spans="16:16" x14ac:dyDescent="0.3">
      <c r="P460880" s="83"/>
    </row>
    <row r="460881" spans="16:16" x14ac:dyDescent="0.3">
      <c r="P460881" s="83"/>
    </row>
    <row r="460882" spans="16:16" x14ac:dyDescent="0.3">
      <c r="P460882" s="83"/>
    </row>
    <row r="460883" spans="16:16" x14ac:dyDescent="0.3">
      <c r="P460883" s="83"/>
    </row>
    <row r="460884" spans="16:16" x14ac:dyDescent="0.3">
      <c r="P460884" s="83"/>
    </row>
    <row r="460885" spans="16:16" x14ac:dyDescent="0.3">
      <c r="P460885" s="83"/>
    </row>
    <row r="460886" spans="16:16" x14ac:dyDescent="0.3">
      <c r="P460886" s="83"/>
    </row>
    <row r="460887" spans="16:16" x14ac:dyDescent="0.3">
      <c r="P460887" s="83"/>
    </row>
    <row r="460888" spans="16:16" x14ac:dyDescent="0.3">
      <c r="P460888" s="83"/>
    </row>
    <row r="460889" spans="16:16" x14ac:dyDescent="0.3">
      <c r="P460889" s="83"/>
    </row>
    <row r="460890" spans="16:16" x14ac:dyDescent="0.3">
      <c r="P460890" s="83"/>
    </row>
    <row r="460891" spans="16:16" x14ac:dyDescent="0.3">
      <c r="P460891" s="83"/>
    </row>
    <row r="460892" spans="16:16" x14ac:dyDescent="0.3">
      <c r="P460892" s="83"/>
    </row>
    <row r="460893" spans="16:16" x14ac:dyDescent="0.3">
      <c r="P460893" s="83"/>
    </row>
    <row r="460894" spans="16:16" x14ac:dyDescent="0.3">
      <c r="P460894" s="83"/>
    </row>
    <row r="460895" spans="16:16" x14ac:dyDescent="0.3">
      <c r="P460895" s="83"/>
    </row>
    <row r="460896" spans="16:16" x14ac:dyDescent="0.3">
      <c r="P460896" s="83"/>
    </row>
    <row r="460897" spans="16:16" x14ac:dyDescent="0.3">
      <c r="P460897" s="83"/>
    </row>
    <row r="460898" spans="16:16" x14ac:dyDescent="0.3">
      <c r="P460898" s="83"/>
    </row>
    <row r="460899" spans="16:16" x14ac:dyDescent="0.3">
      <c r="P460899" s="83"/>
    </row>
    <row r="460900" spans="16:16" x14ac:dyDescent="0.3">
      <c r="P460900" s="83"/>
    </row>
    <row r="460901" spans="16:16" x14ac:dyDescent="0.3">
      <c r="P460901" s="83"/>
    </row>
    <row r="460902" spans="16:16" x14ac:dyDescent="0.3">
      <c r="P460902" s="83"/>
    </row>
    <row r="460903" spans="16:16" x14ac:dyDescent="0.3">
      <c r="P460903" s="83"/>
    </row>
    <row r="460904" spans="16:16" x14ac:dyDescent="0.3">
      <c r="P460904" s="83"/>
    </row>
    <row r="460905" spans="16:16" x14ac:dyDescent="0.3">
      <c r="P460905" s="83"/>
    </row>
    <row r="460906" spans="16:16" x14ac:dyDescent="0.3">
      <c r="P460906" s="83"/>
    </row>
    <row r="460907" spans="16:16" x14ac:dyDescent="0.3">
      <c r="P460907" s="83"/>
    </row>
    <row r="460908" spans="16:16" x14ac:dyDescent="0.3">
      <c r="P460908" s="83"/>
    </row>
    <row r="460909" spans="16:16" x14ac:dyDescent="0.3">
      <c r="P460909" s="83"/>
    </row>
    <row r="460910" spans="16:16" x14ac:dyDescent="0.3">
      <c r="P460910" s="83"/>
    </row>
    <row r="460911" spans="16:16" x14ac:dyDescent="0.3">
      <c r="P460911" s="83"/>
    </row>
    <row r="460912" spans="16:16" x14ac:dyDescent="0.3">
      <c r="P460912" s="83"/>
    </row>
    <row r="460913" spans="16:16" x14ac:dyDescent="0.3">
      <c r="P460913" s="83"/>
    </row>
    <row r="460914" spans="16:16" x14ac:dyDescent="0.3">
      <c r="P460914" s="83"/>
    </row>
    <row r="460915" spans="16:16" x14ac:dyDescent="0.3">
      <c r="P460915" s="83"/>
    </row>
    <row r="460916" spans="16:16" x14ac:dyDescent="0.3">
      <c r="P460916" s="83"/>
    </row>
    <row r="460917" spans="16:16" x14ac:dyDescent="0.3">
      <c r="P460917" s="83"/>
    </row>
    <row r="460918" spans="16:16" x14ac:dyDescent="0.3">
      <c r="P460918" s="83"/>
    </row>
    <row r="460919" spans="16:16" x14ac:dyDescent="0.3">
      <c r="P460919" s="83"/>
    </row>
    <row r="460920" spans="16:16" x14ac:dyDescent="0.3">
      <c r="P460920" s="83"/>
    </row>
    <row r="460921" spans="16:16" x14ac:dyDescent="0.3">
      <c r="P460921" s="83"/>
    </row>
    <row r="460922" spans="16:16" x14ac:dyDescent="0.3">
      <c r="P460922" s="83"/>
    </row>
    <row r="460923" spans="16:16" x14ac:dyDescent="0.3">
      <c r="P460923" s="83"/>
    </row>
    <row r="460924" spans="16:16" x14ac:dyDescent="0.3">
      <c r="P460924" s="83"/>
    </row>
    <row r="460925" spans="16:16" x14ac:dyDescent="0.3">
      <c r="P460925" s="83"/>
    </row>
    <row r="460926" spans="16:16" x14ac:dyDescent="0.3">
      <c r="P460926" s="83"/>
    </row>
    <row r="460927" spans="16:16" x14ac:dyDescent="0.3">
      <c r="P460927" s="83"/>
    </row>
    <row r="460928" spans="16:16" x14ac:dyDescent="0.3">
      <c r="P460928" s="83"/>
    </row>
    <row r="460929" spans="16:16" x14ac:dyDescent="0.3">
      <c r="P460929" s="83"/>
    </row>
    <row r="460930" spans="16:16" x14ac:dyDescent="0.3">
      <c r="P460930" s="83"/>
    </row>
    <row r="460931" spans="16:16" x14ac:dyDescent="0.3">
      <c r="P460931" s="83"/>
    </row>
    <row r="460932" spans="16:16" x14ac:dyDescent="0.3">
      <c r="P460932" s="83"/>
    </row>
    <row r="460933" spans="16:16" x14ac:dyDescent="0.3">
      <c r="P460933" s="83"/>
    </row>
    <row r="460934" spans="16:16" x14ac:dyDescent="0.3">
      <c r="P460934" s="83"/>
    </row>
    <row r="460935" spans="16:16" x14ac:dyDescent="0.3">
      <c r="P460935" s="83"/>
    </row>
    <row r="460936" spans="16:16" x14ac:dyDescent="0.3">
      <c r="P460936" s="83"/>
    </row>
    <row r="460937" spans="16:16" x14ac:dyDescent="0.3">
      <c r="P460937" s="83"/>
    </row>
    <row r="460938" spans="16:16" x14ac:dyDescent="0.3">
      <c r="P460938" s="83"/>
    </row>
    <row r="460939" spans="16:16" x14ac:dyDescent="0.3">
      <c r="P460939" s="83"/>
    </row>
    <row r="460940" spans="16:16" x14ac:dyDescent="0.3">
      <c r="P460940" s="83"/>
    </row>
    <row r="460941" spans="16:16" x14ac:dyDescent="0.3">
      <c r="P460941" s="83"/>
    </row>
    <row r="460942" spans="16:16" x14ac:dyDescent="0.3">
      <c r="P460942" s="83"/>
    </row>
    <row r="460943" spans="16:16" x14ac:dyDescent="0.3">
      <c r="P460943" s="83"/>
    </row>
    <row r="460944" spans="16:16" x14ac:dyDescent="0.3">
      <c r="P460944" s="83"/>
    </row>
    <row r="460945" spans="16:16" x14ac:dyDescent="0.3">
      <c r="P460945" s="83"/>
    </row>
    <row r="460946" spans="16:16" x14ac:dyDescent="0.3">
      <c r="P460946" s="83"/>
    </row>
    <row r="460947" spans="16:16" x14ac:dyDescent="0.3">
      <c r="P460947" s="83"/>
    </row>
    <row r="460948" spans="16:16" x14ac:dyDescent="0.3">
      <c r="P460948" s="83"/>
    </row>
    <row r="460949" spans="16:16" x14ac:dyDescent="0.3">
      <c r="P460949" s="83"/>
    </row>
    <row r="460950" spans="16:16" x14ac:dyDescent="0.3">
      <c r="P460950" s="83"/>
    </row>
    <row r="460951" spans="16:16" x14ac:dyDescent="0.3">
      <c r="P460951" s="83"/>
    </row>
    <row r="460952" spans="16:16" x14ac:dyDescent="0.3">
      <c r="P460952" s="83"/>
    </row>
    <row r="460953" spans="16:16" x14ac:dyDescent="0.3">
      <c r="P460953" s="83"/>
    </row>
    <row r="460954" spans="16:16" x14ac:dyDescent="0.3">
      <c r="P460954" s="83"/>
    </row>
    <row r="460955" spans="16:16" x14ac:dyDescent="0.3">
      <c r="P460955" s="83"/>
    </row>
    <row r="460956" spans="16:16" x14ac:dyDescent="0.3">
      <c r="P460956" s="83"/>
    </row>
    <row r="460957" spans="16:16" x14ac:dyDescent="0.3">
      <c r="P460957" s="83"/>
    </row>
    <row r="460958" spans="16:16" x14ac:dyDescent="0.3">
      <c r="P460958" s="83"/>
    </row>
    <row r="460959" spans="16:16" x14ac:dyDescent="0.3">
      <c r="P460959" s="83"/>
    </row>
    <row r="460960" spans="16:16" x14ac:dyDescent="0.3">
      <c r="P460960" s="83"/>
    </row>
    <row r="460961" spans="16:16" x14ac:dyDescent="0.3">
      <c r="P460961" s="83"/>
    </row>
    <row r="460962" spans="16:16" x14ac:dyDescent="0.3">
      <c r="P460962" s="83"/>
    </row>
    <row r="460963" spans="16:16" x14ac:dyDescent="0.3">
      <c r="P460963" s="83"/>
    </row>
    <row r="460964" spans="16:16" x14ac:dyDescent="0.3">
      <c r="P460964" s="83"/>
    </row>
    <row r="460965" spans="16:16" x14ac:dyDescent="0.3">
      <c r="P460965" s="83"/>
    </row>
    <row r="460966" spans="16:16" x14ac:dyDescent="0.3">
      <c r="P460966" s="83"/>
    </row>
    <row r="460967" spans="16:16" x14ac:dyDescent="0.3">
      <c r="P460967" s="83"/>
    </row>
    <row r="460968" spans="16:16" x14ac:dyDescent="0.3">
      <c r="P460968" s="83"/>
    </row>
    <row r="460969" spans="16:16" x14ac:dyDescent="0.3">
      <c r="P460969" s="83"/>
    </row>
    <row r="460970" spans="16:16" x14ac:dyDescent="0.3">
      <c r="P460970" s="83"/>
    </row>
    <row r="460971" spans="16:16" x14ac:dyDescent="0.3">
      <c r="P460971" s="83"/>
    </row>
    <row r="460972" spans="16:16" x14ac:dyDescent="0.3">
      <c r="P460972" s="83"/>
    </row>
    <row r="460973" spans="16:16" x14ac:dyDescent="0.3">
      <c r="P460973" s="83"/>
    </row>
    <row r="460974" spans="16:16" x14ac:dyDescent="0.3">
      <c r="P460974" s="83"/>
    </row>
    <row r="460975" spans="16:16" x14ac:dyDescent="0.3">
      <c r="P460975" s="83"/>
    </row>
    <row r="460976" spans="16:16" x14ac:dyDescent="0.3">
      <c r="P460976" s="83"/>
    </row>
    <row r="460977" spans="16:16" x14ac:dyDescent="0.3">
      <c r="P460977" s="83"/>
    </row>
    <row r="460978" spans="16:16" x14ac:dyDescent="0.3">
      <c r="P460978" s="83"/>
    </row>
    <row r="460979" spans="16:16" x14ac:dyDescent="0.3">
      <c r="P460979" s="83"/>
    </row>
    <row r="460980" spans="16:16" x14ac:dyDescent="0.3">
      <c r="P460980" s="83"/>
    </row>
    <row r="460981" spans="16:16" x14ac:dyDescent="0.3">
      <c r="P460981" s="83"/>
    </row>
    <row r="460982" spans="16:16" x14ac:dyDescent="0.3">
      <c r="P460982" s="83"/>
    </row>
    <row r="460983" spans="16:16" x14ac:dyDescent="0.3">
      <c r="P460983" s="83"/>
    </row>
    <row r="460984" spans="16:16" x14ac:dyDescent="0.3">
      <c r="P460984" s="83"/>
    </row>
    <row r="460985" spans="16:16" x14ac:dyDescent="0.3">
      <c r="P460985" s="83"/>
    </row>
    <row r="460986" spans="16:16" x14ac:dyDescent="0.3">
      <c r="P460986" s="83"/>
    </row>
    <row r="460987" spans="16:16" x14ac:dyDescent="0.3">
      <c r="P460987" s="83"/>
    </row>
    <row r="460988" spans="16:16" x14ac:dyDescent="0.3">
      <c r="P460988" s="83"/>
    </row>
    <row r="460989" spans="16:16" x14ac:dyDescent="0.3">
      <c r="P460989" s="83"/>
    </row>
    <row r="460990" spans="16:16" x14ac:dyDescent="0.3">
      <c r="P460990" s="83"/>
    </row>
    <row r="460991" spans="16:16" x14ac:dyDescent="0.3">
      <c r="P460991" s="83"/>
    </row>
    <row r="460992" spans="16:16" x14ac:dyDescent="0.3">
      <c r="P460992" s="83"/>
    </row>
    <row r="460993" spans="16:16" x14ac:dyDescent="0.3">
      <c r="P460993" s="83"/>
    </row>
    <row r="460994" spans="16:16" x14ac:dyDescent="0.3">
      <c r="P460994" s="83"/>
    </row>
    <row r="460995" spans="16:16" x14ac:dyDescent="0.3">
      <c r="P460995" s="83"/>
    </row>
    <row r="460996" spans="16:16" x14ac:dyDescent="0.3">
      <c r="P460996" s="83"/>
    </row>
    <row r="460997" spans="16:16" x14ac:dyDescent="0.3">
      <c r="P460997" s="83"/>
    </row>
    <row r="460998" spans="16:16" x14ac:dyDescent="0.3">
      <c r="P460998" s="83"/>
    </row>
    <row r="460999" spans="16:16" x14ac:dyDescent="0.3">
      <c r="P460999" s="83"/>
    </row>
    <row r="461000" spans="16:16" x14ac:dyDescent="0.3">
      <c r="P461000" s="83"/>
    </row>
    <row r="461001" spans="16:16" x14ac:dyDescent="0.3">
      <c r="P461001" s="83"/>
    </row>
    <row r="461002" spans="16:16" x14ac:dyDescent="0.3">
      <c r="P461002" s="83"/>
    </row>
    <row r="461003" spans="16:16" x14ac:dyDescent="0.3">
      <c r="P461003" s="83"/>
    </row>
    <row r="461004" spans="16:16" x14ac:dyDescent="0.3">
      <c r="P461004" s="83"/>
    </row>
    <row r="461005" spans="16:16" x14ac:dyDescent="0.3">
      <c r="P461005" s="83"/>
    </row>
    <row r="461006" spans="16:16" x14ac:dyDescent="0.3">
      <c r="P461006" s="83"/>
    </row>
    <row r="461007" spans="16:16" x14ac:dyDescent="0.3">
      <c r="P461007" s="83"/>
    </row>
    <row r="461008" spans="16:16" x14ac:dyDescent="0.3">
      <c r="P461008" s="83"/>
    </row>
    <row r="461009" spans="16:16" x14ac:dyDescent="0.3">
      <c r="P461009" s="83"/>
    </row>
    <row r="461010" spans="16:16" x14ac:dyDescent="0.3">
      <c r="P461010" s="83"/>
    </row>
    <row r="461011" spans="16:16" x14ac:dyDescent="0.3">
      <c r="P461011" s="83"/>
    </row>
    <row r="461012" spans="16:16" x14ac:dyDescent="0.3">
      <c r="P461012" s="83"/>
    </row>
    <row r="461013" spans="16:16" x14ac:dyDescent="0.3">
      <c r="P461013" s="83"/>
    </row>
    <row r="461014" spans="16:16" x14ac:dyDescent="0.3">
      <c r="P461014" s="83"/>
    </row>
    <row r="461015" spans="16:16" x14ac:dyDescent="0.3">
      <c r="P461015" s="83"/>
    </row>
    <row r="461016" spans="16:16" x14ac:dyDescent="0.3">
      <c r="P461016" s="83"/>
    </row>
    <row r="461017" spans="16:16" x14ac:dyDescent="0.3">
      <c r="P461017" s="83"/>
    </row>
    <row r="461018" spans="16:16" x14ac:dyDescent="0.3">
      <c r="P461018" s="83"/>
    </row>
    <row r="461019" spans="16:16" x14ac:dyDescent="0.3">
      <c r="P461019" s="83"/>
    </row>
    <row r="461020" spans="16:16" x14ac:dyDescent="0.3">
      <c r="P461020" s="83"/>
    </row>
    <row r="461021" spans="16:16" x14ac:dyDescent="0.3">
      <c r="P461021" s="83"/>
    </row>
    <row r="461022" spans="16:16" x14ac:dyDescent="0.3">
      <c r="P461022" s="83"/>
    </row>
    <row r="461023" spans="16:16" x14ac:dyDescent="0.3">
      <c r="P461023" s="83"/>
    </row>
    <row r="461024" spans="16:16" x14ac:dyDescent="0.3">
      <c r="P461024" s="83"/>
    </row>
    <row r="461025" spans="16:16" x14ac:dyDescent="0.3">
      <c r="P461025" s="83"/>
    </row>
    <row r="461026" spans="16:16" x14ac:dyDescent="0.3">
      <c r="P461026" s="83"/>
    </row>
    <row r="461027" spans="16:16" x14ac:dyDescent="0.3">
      <c r="P461027" s="83"/>
    </row>
    <row r="461028" spans="16:16" x14ac:dyDescent="0.3">
      <c r="P461028" s="83"/>
    </row>
    <row r="461029" spans="16:16" x14ac:dyDescent="0.3">
      <c r="P461029" s="83"/>
    </row>
    <row r="461030" spans="16:16" x14ac:dyDescent="0.3">
      <c r="P461030" s="83"/>
    </row>
    <row r="461031" spans="16:16" x14ac:dyDescent="0.3">
      <c r="P461031" s="83"/>
    </row>
    <row r="461032" spans="16:16" x14ac:dyDescent="0.3">
      <c r="P461032" s="83"/>
    </row>
    <row r="461033" spans="16:16" x14ac:dyDescent="0.3">
      <c r="P461033" s="83"/>
    </row>
    <row r="461034" spans="16:16" x14ac:dyDescent="0.3">
      <c r="P461034" s="83"/>
    </row>
    <row r="461035" spans="16:16" x14ac:dyDescent="0.3">
      <c r="P461035" s="83"/>
    </row>
    <row r="461036" spans="16:16" x14ac:dyDescent="0.3">
      <c r="P461036" s="83"/>
    </row>
    <row r="461037" spans="16:16" x14ac:dyDescent="0.3">
      <c r="P461037" s="83"/>
    </row>
    <row r="461038" spans="16:16" x14ac:dyDescent="0.3">
      <c r="P461038" s="83"/>
    </row>
    <row r="461039" spans="16:16" x14ac:dyDescent="0.3">
      <c r="P461039" s="83"/>
    </row>
    <row r="461040" spans="16:16" x14ac:dyDescent="0.3">
      <c r="P461040" s="83"/>
    </row>
    <row r="461041" spans="16:16" x14ac:dyDescent="0.3">
      <c r="P461041" s="83"/>
    </row>
    <row r="461042" spans="16:16" x14ac:dyDescent="0.3">
      <c r="P461042" s="83"/>
    </row>
    <row r="461043" spans="16:16" x14ac:dyDescent="0.3">
      <c r="P461043" s="83"/>
    </row>
    <row r="461044" spans="16:16" x14ac:dyDescent="0.3">
      <c r="P461044" s="83"/>
    </row>
    <row r="461045" spans="16:16" x14ac:dyDescent="0.3">
      <c r="P461045" s="83"/>
    </row>
    <row r="461046" spans="16:16" x14ac:dyDescent="0.3">
      <c r="P461046" s="83"/>
    </row>
    <row r="461047" spans="16:16" x14ac:dyDescent="0.3">
      <c r="P461047" s="83"/>
    </row>
    <row r="461048" spans="16:16" x14ac:dyDescent="0.3">
      <c r="P461048" s="83"/>
    </row>
    <row r="461049" spans="16:16" x14ac:dyDescent="0.3">
      <c r="P461049" s="83"/>
    </row>
    <row r="461050" spans="16:16" x14ac:dyDescent="0.3">
      <c r="P461050" s="83"/>
    </row>
    <row r="461051" spans="16:16" x14ac:dyDescent="0.3">
      <c r="P461051" s="83"/>
    </row>
    <row r="461052" spans="16:16" x14ac:dyDescent="0.3">
      <c r="P461052" s="83"/>
    </row>
    <row r="461053" spans="16:16" x14ac:dyDescent="0.3">
      <c r="P461053" s="83"/>
    </row>
    <row r="461054" spans="16:16" x14ac:dyDescent="0.3">
      <c r="P461054" s="83"/>
    </row>
    <row r="461055" spans="16:16" x14ac:dyDescent="0.3">
      <c r="P461055" s="83"/>
    </row>
    <row r="461056" spans="16:16" x14ac:dyDescent="0.3">
      <c r="P461056" s="83"/>
    </row>
    <row r="461057" spans="16:16" x14ac:dyDescent="0.3">
      <c r="P461057" s="83"/>
    </row>
    <row r="461058" spans="16:16" x14ac:dyDescent="0.3">
      <c r="P461058" s="83"/>
    </row>
    <row r="461059" spans="16:16" x14ac:dyDescent="0.3">
      <c r="P461059" s="83"/>
    </row>
    <row r="461060" spans="16:16" x14ac:dyDescent="0.3">
      <c r="P461060" s="83"/>
    </row>
    <row r="461061" spans="16:16" x14ac:dyDescent="0.3">
      <c r="P461061" s="83"/>
    </row>
    <row r="461062" spans="16:16" x14ac:dyDescent="0.3">
      <c r="P461062" s="83"/>
    </row>
    <row r="461063" spans="16:16" x14ac:dyDescent="0.3">
      <c r="P461063" s="83"/>
    </row>
    <row r="461064" spans="16:16" x14ac:dyDescent="0.3">
      <c r="P461064" s="83"/>
    </row>
    <row r="461065" spans="16:16" x14ac:dyDescent="0.3">
      <c r="P461065" s="83"/>
    </row>
    <row r="461066" spans="16:16" x14ac:dyDescent="0.3">
      <c r="P461066" s="83"/>
    </row>
    <row r="461067" spans="16:16" x14ac:dyDescent="0.3">
      <c r="P461067" s="83"/>
    </row>
    <row r="461068" spans="16:16" x14ac:dyDescent="0.3">
      <c r="P461068" s="83"/>
    </row>
    <row r="461069" spans="16:16" x14ac:dyDescent="0.3">
      <c r="P461069" s="83"/>
    </row>
    <row r="461070" spans="16:16" x14ac:dyDescent="0.3">
      <c r="P461070" s="83"/>
    </row>
    <row r="461071" spans="16:16" x14ac:dyDescent="0.3">
      <c r="P461071" s="83"/>
    </row>
    <row r="461072" spans="16:16" x14ac:dyDescent="0.3">
      <c r="P461072" s="83"/>
    </row>
    <row r="461073" spans="16:16" x14ac:dyDescent="0.3">
      <c r="P461073" s="83"/>
    </row>
    <row r="461074" spans="16:16" x14ac:dyDescent="0.3">
      <c r="P461074" s="83"/>
    </row>
    <row r="461075" spans="16:16" x14ac:dyDescent="0.3">
      <c r="P461075" s="83"/>
    </row>
    <row r="461076" spans="16:16" x14ac:dyDescent="0.3">
      <c r="P461076" s="83"/>
    </row>
    <row r="461077" spans="16:16" x14ac:dyDescent="0.3">
      <c r="P461077" s="83"/>
    </row>
    <row r="461078" spans="16:16" x14ac:dyDescent="0.3">
      <c r="P461078" s="83"/>
    </row>
    <row r="461079" spans="16:16" x14ac:dyDescent="0.3">
      <c r="P461079" s="83"/>
    </row>
    <row r="461080" spans="16:16" x14ac:dyDescent="0.3">
      <c r="P461080" s="83"/>
    </row>
    <row r="461081" spans="16:16" x14ac:dyDescent="0.3">
      <c r="P461081" s="83"/>
    </row>
    <row r="461082" spans="16:16" x14ac:dyDescent="0.3">
      <c r="P461082" s="83"/>
    </row>
    <row r="461083" spans="16:16" x14ac:dyDescent="0.3">
      <c r="P461083" s="83"/>
    </row>
    <row r="461084" spans="16:16" x14ac:dyDescent="0.3">
      <c r="P461084" s="83"/>
    </row>
    <row r="461085" spans="16:16" x14ac:dyDescent="0.3">
      <c r="P461085" s="83"/>
    </row>
    <row r="461086" spans="16:16" x14ac:dyDescent="0.3">
      <c r="P461086" s="83"/>
    </row>
    <row r="461087" spans="16:16" x14ac:dyDescent="0.3">
      <c r="P461087" s="83"/>
    </row>
    <row r="461088" spans="16:16" x14ac:dyDescent="0.3">
      <c r="P461088" s="83"/>
    </row>
    <row r="461089" spans="16:16" x14ac:dyDescent="0.3">
      <c r="P461089" s="83"/>
    </row>
    <row r="461090" spans="16:16" x14ac:dyDescent="0.3">
      <c r="P461090" s="83"/>
    </row>
    <row r="461091" spans="16:16" x14ac:dyDescent="0.3">
      <c r="P461091" s="83"/>
    </row>
    <row r="461092" spans="16:16" x14ac:dyDescent="0.3">
      <c r="P461092" s="83"/>
    </row>
    <row r="461093" spans="16:16" x14ac:dyDescent="0.3">
      <c r="P461093" s="83"/>
    </row>
    <row r="461094" spans="16:16" x14ac:dyDescent="0.3">
      <c r="P461094" s="83"/>
    </row>
    <row r="461095" spans="16:16" x14ac:dyDescent="0.3">
      <c r="P461095" s="83"/>
    </row>
    <row r="461096" spans="16:16" x14ac:dyDescent="0.3">
      <c r="P461096" s="83"/>
    </row>
    <row r="461097" spans="16:16" x14ac:dyDescent="0.3">
      <c r="P461097" s="83"/>
    </row>
    <row r="461098" spans="16:16" x14ac:dyDescent="0.3">
      <c r="P461098" s="83"/>
    </row>
    <row r="461099" spans="16:16" x14ac:dyDescent="0.3">
      <c r="P461099" s="83"/>
    </row>
    <row r="461100" spans="16:16" x14ac:dyDescent="0.3">
      <c r="P461100" s="83"/>
    </row>
    <row r="461101" spans="16:16" x14ac:dyDescent="0.3">
      <c r="P461101" s="83"/>
    </row>
    <row r="461102" spans="16:16" x14ac:dyDescent="0.3">
      <c r="P461102" s="83"/>
    </row>
    <row r="461103" spans="16:16" x14ac:dyDescent="0.3">
      <c r="P461103" s="83"/>
    </row>
    <row r="461104" spans="16:16" x14ac:dyDescent="0.3">
      <c r="P461104" s="83"/>
    </row>
    <row r="461105" spans="16:16" x14ac:dyDescent="0.3">
      <c r="P461105" s="83"/>
    </row>
    <row r="461106" spans="16:16" x14ac:dyDescent="0.3">
      <c r="P461106" s="83"/>
    </row>
    <row r="461107" spans="16:16" x14ac:dyDescent="0.3">
      <c r="P461107" s="83"/>
    </row>
    <row r="461108" spans="16:16" x14ac:dyDescent="0.3">
      <c r="P461108" s="83"/>
    </row>
    <row r="461109" spans="16:16" x14ac:dyDescent="0.3">
      <c r="P461109" s="83"/>
    </row>
    <row r="461110" spans="16:16" x14ac:dyDescent="0.3">
      <c r="P461110" s="83"/>
    </row>
    <row r="461111" spans="16:16" x14ac:dyDescent="0.3">
      <c r="P461111" s="83"/>
    </row>
    <row r="461112" spans="16:16" x14ac:dyDescent="0.3">
      <c r="P461112" s="83"/>
    </row>
    <row r="461113" spans="16:16" x14ac:dyDescent="0.3">
      <c r="P461113" s="83"/>
    </row>
    <row r="461114" spans="16:16" x14ac:dyDescent="0.3">
      <c r="P461114" s="83"/>
    </row>
    <row r="461115" spans="16:16" x14ac:dyDescent="0.3">
      <c r="P461115" s="83"/>
    </row>
    <row r="461116" spans="16:16" x14ac:dyDescent="0.3">
      <c r="P461116" s="83"/>
    </row>
    <row r="461117" spans="16:16" x14ac:dyDescent="0.3">
      <c r="P461117" s="83"/>
    </row>
    <row r="461118" spans="16:16" x14ac:dyDescent="0.3">
      <c r="P461118" s="83"/>
    </row>
    <row r="461119" spans="16:16" x14ac:dyDescent="0.3">
      <c r="P461119" s="83"/>
    </row>
    <row r="461120" spans="16:16" x14ac:dyDescent="0.3">
      <c r="P461120" s="83"/>
    </row>
    <row r="461121" spans="16:16" x14ac:dyDescent="0.3">
      <c r="P461121" s="83"/>
    </row>
    <row r="461122" spans="16:16" x14ac:dyDescent="0.3">
      <c r="P461122" s="83"/>
    </row>
    <row r="461123" spans="16:16" x14ac:dyDescent="0.3">
      <c r="P461123" s="83"/>
    </row>
    <row r="461124" spans="16:16" x14ac:dyDescent="0.3">
      <c r="P461124" s="83"/>
    </row>
    <row r="461125" spans="16:16" x14ac:dyDescent="0.3">
      <c r="P461125" s="83"/>
    </row>
    <row r="461126" spans="16:16" x14ac:dyDescent="0.3">
      <c r="P461126" s="83"/>
    </row>
    <row r="461127" spans="16:16" x14ac:dyDescent="0.3">
      <c r="P461127" s="83"/>
    </row>
    <row r="461128" spans="16:16" x14ac:dyDescent="0.3">
      <c r="P461128" s="83"/>
    </row>
    <row r="461129" spans="16:16" x14ac:dyDescent="0.3">
      <c r="P461129" s="83"/>
    </row>
    <row r="461130" spans="16:16" x14ac:dyDescent="0.3">
      <c r="P461130" s="83"/>
    </row>
    <row r="461131" spans="16:16" x14ac:dyDescent="0.3">
      <c r="P461131" s="83"/>
    </row>
    <row r="461132" spans="16:16" x14ac:dyDescent="0.3">
      <c r="P461132" s="83"/>
    </row>
    <row r="461133" spans="16:16" x14ac:dyDescent="0.3">
      <c r="P461133" s="83"/>
    </row>
    <row r="461134" spans="16:16" x14ac:dyDescent="0.3">
      <c r="P461134" s="83"/>
    </row>
    <row r="461135" spans="16:16" x14ac:dyDescent="0.3">
      <c r="P461135" s="83"/>
    </row>
    <row r="461136" spans="16:16" x14ac:dyDescent="0.3">
      <c r="P461136" s="83"/>
    </row>
    <row r="461137" spans="16:16" x14ac:dyDescent="0.3">
      <c r="P461137" s="83"/>
    </row>
    <row r="461138" spans="16:16" x14ac:dyDescent="0.3">
      <c r="P461138" s="83"/>
    </row>
    <row r="461139" spans="16:16" x14ac:dyDescent="0.3">
      <c r="P461139" s="83"/>
    </row>
    <row r="461140" spans="16:16" x14ac:dyDescent="0.3">
      <c r="P461140" s="83"/>
    </row>
    <row r="461141" spans="16:16" x14ac:dyDescent="0.3">
      <c r="P461141" s="83"/>
    </row>
    <row r="461142" spans="16:16" x14ac:dyDescent="0.3">
      <c r="P461142" s="83"/>
    </row>
    <row r="461143" spans="16:16" x14ac:dyDescent="0.3">
      <c r="P461143" s="83"/>
    </row>
    <row r="461144" spans="16:16" x14ac:dyDescent="0.3">
      <c r="P461144" s="83"/>
    </row>
    <row r="461145" spans="16:16" x14ac:dyDescent="0.3">
      <c r="P461145" s="83"/>
    </row>
    <row r="461146" spans="16:16" x14ac:dyDescent="0.3">
      <c r="P461146" s="83"/>
    </row>
    <row r="461147" spans="16:16" x14ac:dyDescent="0.3">
      <c r="P461147" s="83"/>
    </row>
    <row r="461148" spans="16:16" x14ac:dyDescent="0.3">
      <c r="P461148" s="83"/>
    </row>
    <row r="461149" spans="16:16" x14ac:dyDescent="0.3">
      <c r="P461149" s="83"/>
    </row>
    <row r="461150" spans="16:16" x14ac:dyDescent="0.3">
      <c r="P461150" s="83"/>
    </row>
    <row r="461151" spans="16:16" x14ac:dyDescent="0.3">
      <c r="P461151" s="83"/>
    </row>
    <row r="461152" spans="16:16" x14ac:dyDescent="0.3">
      <c r="P461152" s="83"/>
    </row>
    <row r="461153" spans="16:16" x14ac:dyDescent="0.3">
      <c r="P461153" s="83"/>
    </row>
    <row r="461154" spans="16:16" x14ac:dyDescent="0.3">
      <c r="P461154" s="83"/>
    </row>
    <row r="461155" spans="16:16" x14ac:dyDescent="0.3">
      <c r="P461155" s="83"/>
    </row>
    <row r="461156" spans="16:16" x14ac:dyDescent="0.3">
      <c r="P461156" s="83"/>
    </row>
    <row r="461157" spans="16:16" x14ac:dyDescent="0.3">
      <c r="P461157" s="83"/>
    </row>
    <row r="461158" spans="16:16" x14ac:dyDescent="0.3">
      <c r="P461158" s="83"/>
    </row>
    <row r="461159" spans="16:16" x14ac:dyDescent="0.3">
      <c r="P461159" s="83"/>
    </row>
    <row r="461160" spans="16:16" x14ac:dyDescent="0.3">
      <c r="P461160" s="83"/>
    </row>
    <row r="461161" spans="16:16" x14ac:dyDescent="0.3">
      <c r="P461161" s="83"/>
    </row>
    <row r="461162" spans="16:16" x14ac:dyDescent="0.3">
      <c r="P461162" s="83"/>
    </row>
    <row r="461163" spans="16:16" x14ac:dyDescent="0.3">
      <c r="P461163" s="83"/>
    </row>
    <row r="461164" spans="16:16" x14ac:dyDescent="0.3">
      <c r="P461164" s="83"/>
    </row>
    <row r="461165" spans="16:16" x14ac:dyDescent="0.3">
      <c r="P461165" s="83"/>
    </row>
    <row r="461166" spans="16:16" x14ac:dyDescent="0.3">
      <c r="P461166" s="83"/>
    </row>
    <row r="461167" spans="16:16" x14ac:dyDescent="0.3">
      <c r="P461167" s="83"/>
    </row>
    <row r="461168" spans="16:16" x14ac:dyDescent="0.3">
      <c r="P461168" s="83"/>
    </row>
    <row r="461169" spans="16:16" x14ac:dyDescent="0.3">
      <c r="P461169" s="83"/>
    </row>
    <row r="461170" spans="16:16" x14ac:dyDescent="0.3">
      <c r="P461170" s="83"/>
    </row>
    <row r="461171" spans="16:16" x14ac:dyDescent="0.3">
      <c r="P461171" s="83"/>
    </row>
    <row r="461172" spans="16:16" x14ac:dyDescent="0.3">
      <c r="P461172" s="83"/>
    </row>
    <row r="461173" spans="16:16" x14ac:dyDescent="0.3">
      <c r="P461173" s="83"/>
    </row>
    <row r="461174" spans="16:16" x14ac:dyDescent="0.3">
      <c r="P461174" s="83"/>
    </row>
    <row r="461175" spans="16:16" x14ac:dyDescent="0.3">
      <c r="P461175" s="83"/>
    </row>
    <row r="461176" spans="16:16" x14ac:dyDescent="0.3">
      <c r="P461176" s="83"/>
    </row>
    <row r="461177" spans="16:16" x14ac:dyDescent="0.3">
      <c r="P461177" s="83"/>
    </row>
    <row r="461178" spans="16:16" x14ac:dyDescent="0.3">
      <c r="P461178" s="83"/>
    </row>
    <row r="461179" spans="16:16" x14ac:dyDescent="0.3">
      <c r="P461179" s="83"/>
    </row>
    <row r="461180" spans="16:16" x14ac:dyDescent="0.3">
      <c r="P461180" s="83"/>
    </row>
    <row r="461181" spans="16:16" x14ac:dyDescent="0.3">
      <c r="P461181" s="83"/>
    </row>
    <row r="461182" spans="16:16" x14ac:dyDescent="0.3">
      <c r="P461182" s="83"/>
    </row>
    <row r="461183" spans="16:16" x14ac:dyDescent="0.3">
      <c r="P461183" s="83"/>
    </row>
    <row r="461184" spans="16:16" x14ac:dyDescent="0.3">
      <c r="P461184" s="83"/>
    </row>
    <row r="461185" spans="16:16" x14ac:dyDescent="0.3">
      <c r="P461185" s="83"/>
    </row>
    <row r="461186" spans="16:16" x14ac:dyDescent="0.3">
      <c r="P461186" s="83"/>
    </row>
    <row r="461187" spans="16:16" x14ac:dyDescent="0.3">
      <c r="P461187" s="83"/>
    </row>
    <row r="461188" spans="16:16" x14ac:dyDescent="0.3">
      <c r="P461188" s="83"/>
    </row>
    <row r="461189" spans="16:16" x14ac:dyDescent="0.3">
      <c r="P461189" s="83"/>
    </row>
    <row r="461190" spans="16:16" x14ac:dyDescent="0.3">
      <c r="P461190" s="83"/>
    </row>
    <row r="461191" spans="16:16" x14ac:dyDescent="0.3">
      <c r="P461191" s="83"/>
    </row>
    <row r="461192" spans="16:16" x14ac:dyDescent="0.3">
      <c r="P461192" s="83"/>
    </row>
    <row r="461193" spans="16:16" x14ac:dyDescent="0.3">
      <c r="P461193" s="83"/>
    </row>
    <row r="461194" spans="16:16" x14ac:dyDescent="0.3">
      <c r="P461194" s="83"/>
    </row>
    <row r="461195" spans="16:16" x14ac:dyDescent="0.3">
      <c r="P461195" s="83"/>
    </row>
    <row r="461196" spans="16:16" x14ac:dyDescent="0.3">
      <c r="P461196" s="83"/>
    </row>
    <row r="461197" spans="16:16" x14ac:dyDescent="0.3">
      <c r="P461197" s="83"/>
    </row>
    <row r="461198" spans="16:16" x14ac:dyDescent="0.3">
      <c r="P461198" s="83"/>
    </row>
    <row r="461199" spans="16:16" x14ac:dyDescent="0.3">
      <c r="P461199" s="83"/>
    </row>
    <row r="461200" spans="16:16" x14ac:dyDescent="0.3">
      <c r="P461200" s="83"/>
    </row>
    <row r="461201" spans="16:16" x14ac:dyDescent="0.3">
      <c r="P461201" s="83"/>
    </row>
    <row r="461202" spans="16:16" x14ac:dyDescent="0.3">
      <c r="P461202" s="83"/>
    </row>
    <row r="461203" spans="16:16" x14ac:dyDescent="0.3">
      <c r="P461203" s="83"/>
    </row>
    <row r="461204" spans="16:16" x14ac:dyDescent="0.3">
      <c r="P461204" s="83"/>
    </row>
    <row r="461205" spans="16:16" x14ac:dyDescent="0.3">
      <c r="P461205" s="83"/>
    </row>
    <row r="461206" spans="16:16" x14ac:dyDescent="0.3">
      <c r="P461206" s="83"/>
    </row>
    <row r="461207" spans="16:16" x14ac:dyDescent="0.3">
      <c r="P461207" s="83"/>
    </row>
    <row r="461208" spans="16:16" x14ac:dyDescent="0.3">
      <c r="P461208" s="83"/>
    </row>
    <row r="461209" spans="16:16" x14ac:dyDescent="0.3">
      <c r="P461209" s="83"/>
    </row>
    <row r="461210" spans="16:16" x14ac:dyDescent="0.3">
      <c r="P461210" s="83"/>
    </row>
    <row r="461211" spans="16:16" x14ac:dyDescent="0.3">
      <c r="P461211" s="83"/>
    </row>
    <row r="461212" spans="16:16" x14ac:dyDescent="0.3">
      <c r="P461212" s="83"/>
    </row>
    <row r="461213" spans="16:16" x14ac:dyDescent="0.3">
      <c r="P461213" s="83"/>
    </row>
    <row r="461214" spans="16:16" x14ac:dyDescent="0.3">
      <c r="P461214" s="83"/>
    </row>
    <row r="461215" spans="16:16" x14ac:dyDescent="0.3">
      <c r="P461215" s="83"/>
    </row>
    <row r="461216" spans="16:16" x14ac:dyDescent="0.3">
      <c r="P461216" s="83"/>
    </row>
    <row r="461217" spans="16:16" x14ac:dyDescent="0.3">
      <c r="P461217" s="83"/>
    </row>
    <row r="461218" spans="16:16" x14ac:dyDescent="0.3">
      <c r="P461218" s="83"/>
    </row>
    <row r="461219" spans="16:16" x14ac:dyDescent="0.3">
      <c r="P461219" s="83"/>
    </row>
    <row r="461220" spans="16:16" x14ac:dyDescent="0.3">
      <c r="P461220" s="83"/>
    </row>
    <row r="461221" spans="16:16" x14ac:dyDescent="0.3">
      <c r="P461221" s="83"/>
    </row>
    <row r="461222" spans="16:16" x14ac:dyDescent="0.3">
      <c r="P461222" s="83"/>
    </row>
    <row r="461223" spans="16:16" x14ac:dyDescent="0.3">
      <c r="P461223" s="83"/>
    </row>
    <row r="461224" spans="16:16" x14ac:dyDescent="0.3">
      <c r="P461224" s="83"/>
    </row>
    <row r="461225" spans="16:16" x14ac:dyDescent="0.3">
      <c r="P461225" s="83"/>
    </row>
    <row r="461226" spans="16:16" x14ac:dyDescent="0.3">
      <c r="P461226" s="83"/>
    </row>
    <row r="461227" spans="16:16" x14ac:dyDescent="0.3">
      <c r="P461227" s="83"/>
    </row>
    <row r="461228" spans="16:16" x14ac:dyDescent="0.3">
      <c r="P461228" s="83"/>
    </row>
    <row r="461229" spans="16:16" x14ac:dyDescent="0.3">
      <c r="P461229" s="83"/>
    </row>
    <row r="461230" spans="16:16" x14ac:dyDescent="0.3">
      <c r="P461230" s="83"/>
    </row>
    <row r="461231" spans="16:16" x14ac:dyDescent="0.3">
      <c r="P461231" s="83"/>
    </row>
    <row r="461232" spans="16:16" x14ac:dyDescent="0.3">
      <c r="P461232" s="83"/>
    </row>
    <row r="461233" spans="16:16" x14ac:dyDescent="0.3">
      <c r="P461233" s="83"/>
    </row>
    <row r="461234" spans="16:16" x14ac:dyDescent="0.3">
      <c r="P461234" s="83"/>
    </row>
    <row r="461235" spans="16:16" x14ac:dyDescent="0.3">
      <c r="P461235" s="83"/>
    </row>
    <row r="461236" spans="16:16" x14ac:dyDescent="0.3">
      <c r="P461236" s="83"/>
    </row>
    <row r="461237" spans="16:16" x14ac:dyDescent="0.3">
      <c r="P461237" s="83"/>
    </row>
    <row r="461238" spans="16:16" x14ac:dyDescent="0.3">
      <c r="P461238" s="83"/>
    </row>
    <row r="461239" spans="16:16" x14ac:dyDescent="0.3">
      <c r="P461239" s="83"/>
    </row>
    <row r="461240" spans="16:16" x14ac:dyDescent="0.3">
      <c r="P461240" s="83"/>
    </row>
    <row r="461241" spans="16:16" x14ac:dyDescent="0.3">
      <c r="P461241" s="83"/>
    </row>
    <row r="461242" spans="16:16" x14ac:dyDescent="0.3">
      <c r="P461242" s="83"/>
    </row>
    <row r="461243" spans="16:16" x14ac:dyDescent="0.3">
      <c r="P461243" s="83"/>
    </row>
    <row r="461244" spans="16:16" x14ac:dyDescent="0.3">
      <c r="P461244" s="83"/>
    </row>
    <row r="461245" spans="16:16" x14ac:dyDescent="0.3">
      <c r="P461245" s="83"/>
    </row>
    <row r="461246" spans="16:16" x14ac:dyDescent="0.3">
      <c r="P461246" s="83"/>
    </row>
    <row r="461247" spans="16:16" x14ac:dyDescent="0.3">
      <c r="P461247" s="83"/>
    </row>
    <row r="461248" spans="16:16" x14ac:dyDescent="0.3">
      <c r="P461248" s="83"/>
    </row>
    <row r="461249" spans="16:16" x14ac:dyDescent="0.3">
      <c r="P461249" s="83"/>
    </row>
    <row r="461250" spans="16:16" x14ac:dyDescent="0.3">
      <c r="P461250" s="83"/>
    </row>
    <row r="461251" spans="16:16" x14ac:dyDescent="0.3">
      <c r="P461251" s="83"/>
    </row>
    <row r="461252" spans="16:16" x14ac:dyDescent="0.3">
      <c r="P461252" s="83"/>
    </row>
    <row r="461253" spans="16:16" x14ac:dyDescent="0.3">
      <c r="P461253" s="83"/>
    </row>
    <row r="461254" spans="16:16" x14ac:dyDescent="0.3">
      <c r="P461254" s="83"/>
    </row>
    <row r="461255" spans="16:16" x14ac:dyDescent="0.3">
      <c r="P461255" s="83"/>
    </row>
    <row r="461256" spans="16:16" x14ac:dyDescent="0.3">
      <c r="P461256" s="83"/>
    </row>
    <row r="461257" spans="16:16" x14ac:dyDescent="0.3">
      <c r="P461257" s="83"/>
    </row>
    <row r="461258" spans="16:16" x14ac:dyDescent="0.3">
      <c r="P461258" s="83"/>
    </row>
    <row r="461259" spans="16:16" x14ac:dyDescent="0.3">
      <c r="P461259" s="83"/>
    </row>
    <row r="461260" spans="16:16" x14ac:dyDescent="0.3">
      <c r="P461260" s="83"/>
    </row>
    <row r="461261" spans="16:16" x14ac:dyDescent="0.3">
      <c r="P461261" s="83"/>
    </row>
    <row r="461262" spans="16:16" x14ac:dyDescent="0.3">
      <c r="P461262" s="83"/>
    </row>
    <row r="461263" spans="16:16" x14ac:dyDescent="0.3">
      <c r="P461263" s="83"/>
    </row>
    <row r="461264" spans="16:16" x14ac:dyDescent="0.3">
      <c r="P461264" s="83"/>
    </row>
    <row r="461265" spans="16:16" x14ac:dyDescent="0.3">
      <c r="P461265" s="83"/>
    </row>
    <row r="461266" spans="16:16" x14ac:dyDescent="0.3">
      <c r="P461266" s="83"/>
    </row>
    <row r="461267" spans="16:16" x14ac:dyDescent="0.3">
      <c r="P461267" s="83"/>
    </row>
    <row r="461268" spans="16:16" x14ac:dyDescent="0.3">
      <c r="P461268" s="83"/>
    </row>
    <row r="461269" spans="16:16" x14ac:dyDescent="0.3">
      <c r="P461269" s="83"/>
    </row>
    <row r="461270" spans="16:16" x14ac:dyDescent="0.3">
      <c r="P461270" s="83"/>
    </row>
    <row r="461271" spans="16:16" x14ac:dyDescent="0.3">
      <c r="P461271" s="83"/>
    </row>
    <row r="461272" spans="16:16" x14ac:dyDescent="0.3">
      <c r="P461272" s="83"/>
    </row>
    <row r="461273" spans="16:16" x14ac:dyDescent="0.3">
      <c r="P461273" s="83"/>
    </row>
    <row r="461274" spans="16:16" x14ac:dyDescent="0.3">
      <c r="P461274" s="83"/>
    </row>
    <row r="461275" spans="16:16" x14ac:dyDescent="0.3">
      <c r="P461275" s="83"/>
    </row>
    <row r="461276" spans="16:16" x14ac:dyDescent="0.3">
      <c r="P461276" s="83"/>
    </row>
    <row r="461277" spans="16:16" x14ac:dyDescent="0.3">
      <c r="P461277" s="83"/>
    </row>
    <row r="461278" spans="16:16" x14ac:dyDescent="0.3">
      <c r="P461278" s="83"/>
    </row>
    <row r="461279" spans="16:16" x14ac:dyDescent="0.3">
      <c r="P461279" s="83"/>
    </row>
    <row r="461280" spans="16:16" x14ac:dyDescent="0.3">
      <c r="P461280" s="83"/>
    </row>
    <row r="461281" spans="16:16" x14ac:dyDescent="0.3">
      <c r="P461281" s="83"/>
    </row>
    <row r="461282" spans="16:16" x14ac:dyDescent="0.3">
      <c r="P461282" s="83"/>
    </row>
    <row r="461283" spans="16:16" x14ac:dyDescent="0.3">
      <c r="P461283" s="83"/>
    </row>
    <row r="461284" spans="16:16" x14ac:dyDescent="0.3">
      <c r="P461284" s="83"/>
    </row>
    <row r="461285" spans="16:16" x14ac:dyDescent="0.3">
      <c r="P461285" s="83"/>
    </row>
    <row r="461286" spans="16:16" x14ac:dyDescent="0.3">
      <c r="P461286" s="83"/>
    </row>
    <row r="461287" spans="16:16" x14ac:dyDescent="0.3">
      <c r="P461287" s="83"/>
    </row>
    <row r="461288" spans="16:16" x14ac:dyDescent="0.3">
      <c r="P461288" s="83"/>
    </row>
    <row r="461289" spans="16:16" x14ac:dyDescent="0.3">
      <c r="P461289" s="83"/>
    </row>
    <row r="461290" spans="16:16" x14ac:dyDescent="0.3">
      <c r="P461290" s="83"/>
    </row>
    <row r="461291" spans="16:16" x14ac:dyDescent="0.3">
      <c r="P461291" s="83"/>
    </row>
    <row r="461292" spans="16:16" x14ac:dyDescent="0.3">
      <c r="P461292" s="83"/>
    </row>
    <row r="461293" spans="16:16" x14ac:dyDescent="0.3">
      <c r="P461293" s="83"/>
    </row>
    <row r="461294" spans="16:16" x14ac:dyDescent="0.3">
      <c r="P461294" s="83"/>
    </row>
    <row r="461295" spans="16:16" x14ac:dyDescent="0.3">
      <c r="P461295" s="83"/>
    </row>
    <row r="461296" spans="16:16" x14ac:dyDescent="0.3">
      <c r="P461296" s="83"/>
    </row>
    <row r="461297" spans="16:16" x14ac:dyDescent="0.3">
      <c r="P461297" s="83"/>
    </row>
    <row r="461298" spans="16:16" x14ac:dyDescent="0.3">
      <c r="P461298" s="83"/>
    </row>
    <row r="461299" spans="16:16" x14ac:dyDescent="0.3">
      <c r="P461299" s="83"/>
    </row>
    <row r="461300" spans="16:16" x14ac:dyDescent="0.3">
      <c r="P461300" s="83"/>
    </row>
    <row r="461301" spans="16:16" x14ac:dyDescent="0.3">
      <c r="P461301" s="83"/>
    </row>
    <row r="461302" spans="16:16" x14ac:dyDescent="0.3">
      <c r="P461302" s="83"/>
    </row>
    <row r="461303" spans="16:16" x14ac:dyDescent="0.3">
      <c r="P461303" s="83"/>
    </row>
    <row r="461304" spans="16:16" x14ac:dyDescent="0.3">
      <c r="P461304" s="83"/>
    </row>
    <row r="461305" spans="16:16" x14ac:dyDescent="0.3">
      <c r="P461305" s="83"/>
    </row>
    <row r="461306" spans="16:16" x14ac:dyDescent="0.3">
      <c r="P461306" s="83"/>
    </row>
    <row r="461307" spans="16:16" x14ac:dyDescent="0.3">
      <c r="P461307" s="83"/>
    </row>
    <row r="461308" spans="16:16" x14ac:dyDescent="0.3">
      <c r="P461308" s="83"/>
    </row>
    <row r="461309" spans="16:16" x14ac:dyDescent="0.3">
      <c r="P461309" s="83"/>
    </row>
    <row r="461310" spans="16:16" x14ac:dyDescent="0.3">
      <c r="P461310" s="83"/>
    </row>
    <row r="461311" spans="16:16" x14ac:dyDescent="0.3">
      <c r="P461311" s="83"/>
    </row>
    <row r="461312" spans="16:16" x14ac:dyDescent="0.3">
      <c r="P461312" s="83"/>
    </row>
    <row r="461313" spans="16:16" x14ac:dyDescent="0.3">
      <c r="P461313" s="83"/>
    </row>
    <row r="461314" spans="16:16" x14ac:dyDescent="0.3">
      <c r="P461314" s="83"/>
    </row>
    <row r="461315" spans="16:16" x14ac:dyDescent="0.3">
      <c r="P461315" s="83"/>
    </row>
    <row r="461316" spans="16:16" x14ac:dyDescent="0.3">
      <c r="P461316" s="83"/>
    </row>
    <row r="461317" spans="16:16" x14ac:dyDescent="0.3">
      <c r="P461317" s="83"/>
    </row>
    <row r="461318" spans="16:16" x14ac:dyDescent="0.3">
      <c r="P461318" s="83"/>
    </row>
    <row r="461319" spans="16:16" x14ac:dyDescent="0.3">
      <c r="P461319" s="83"/>
    </row>
    <row r="461320" spans="16:16" x14ac:dyDescent="0.3">
      <c r="P461320" s="83"/>
    </row>
    <row r="461321" spans="16:16" x14ac:dyDescent="0.3">
      <c r="P461321" s="83"/>
    </row>
    <row r="461322" spans="16:16" x14ac:dyDescent="0.3">
      <c r="P461322" s="83"/>
    </row>
    <row r="461323" spans="16:16" x14ac:dyDescent="0.3">
      <c r="P461323" s="83"/>
    </row>
    <row r="461324" spans="16:16" x14ac:dyDescent="0.3">
      <c r="P461324" s="83"/>
    </row>
    <row r="461325" spans="16:16" x14ac:dyDescent="0.3">
      <c r="P461325" s="83"/>
    </row>
    <row r="461326" spans="16:16" x14ac:dyDescent="0.3">
      <c r="P461326" s="83"/>
    </row>
    <row r="461327" spans="16:16" x14ac:dyDescent="0.3">
      <c r="P461327" s="83"/>
    </row>
    <row r="461328" spans="16:16" x14ac:dyDescent="0.3">
      <c r="P461328" s="83"/>
    </row>
    <row r="461329" spans="16:16" x14ac:dyDescent="0.3">
      <c r="P461329" s="83"/>
    </row>
    <row r="461330" spans="16:16" x14ac:dyDescent="0.3">
      <c r="P461330" s="83"/>
    </row>
    <row r="461331" spans="16:16" x14ac:dyDescent="0.3">
      <c r="P461331" s="83"/>
    </row>
    <row r="461332" spans="16:16" x14ac:dyDescent="0.3">
      <c r="P461332" s="83"/>
    </row>
    <row r="461333" spans="16:16" x14ac:dyDescent="0.3">
      <c r="P461333" s="83"/>
    </row>
    <row r="461334" spans="16:16" x14ac:dyDescent="0.3">
      <c r="P461334" s="83"/>
    </row>
    <row r="461335" spans="16:16" x14ac:dyDescent="0.3">
      <c r="P461335" s="83"/>
    </row>
    <row r="461336" spans="16:16" x14ac:dyDescent="0.3">
      <c r="P461336" s="83"/>
    </row>
    <row r="461337" spans="16:16" x14ac:dyDescent="0.3">
      <c r="P461337" s="83"/>
    </row>
    <row r="461338" spans="16:16" x14ac:dyDescent="0.3">
      <c r="P461338" s="83"/>
    </row>
    <row r="461339" spans="16:16" x14ac:dyDescent="0.3">
      <c r="P461339" s="83"/>
    </row>
    <row r="461340" spans="16:16" x14ac:dyDescent="0.3">
      <c r="P461340" s="83"/>
    </row>
    <row r="461341" spans="16:16" x14ac:dyDescent="0.3">
      <c r="P461341" s="83"/>
    </row>
    <row r="461342" spans="16:16" x14ac:dyDescent="0.3">
      <c r="P461342" s="83"/>
    </row>
    <row r="461343" spans="16:16" x14ac:dyDescent="0.3">
      <c r="P461343" s="83"/>
    </row>
    <row r="461344" spans="16:16" x14ac:dyDescent="0.3">
      <c r="P461344" s="83"/>
    </row>
    <row r="461345" spans="16:16" x14ac:dyDescent="0.3">
      <c r="P461345" s="83"/>
    </row>
    <row r="461346" spans="16:16" x14ac:dyDescent="0.3">
      <c r="P461346" s="83"/>
    </row>
    <row r="461347" spans="16:16" x14ac:dyDescent="0.3">
      <c r="P461347" s="83"/>
    </row>
    <row r="461348" spans="16:16" x14ac:dyDescent="0.3">
      <c r="P461348" s="83"/>
    </row>
    <row r="461349" spans="16:16" x14ac:dyDescent="0.3">
      <c r="P461349" s="83"/>
    </row>
    <row r="461350" spans="16:16" x14ac:dyDescent="0.3">
      <c r="P461350" s="83"/>
    </row>
    <row r="461351" spans="16:16" x14ac:dyDescent="0.3">
      <c r="P461351" s="83"/>
    </row>
    <row r="461352" spans="16:16" x14ac:dyDescent="0.3">
      <c r="P461352" s="83"/>
    </row>
    <row r="461353" spans="16:16" x14ac:dyDescent="0.3">
      <c r="P461353" s="83"/>
    </row>
    <row r="461354" spans="16:16" x14ac:dyDescent="0.3">
      <c r="P461354" s="83"/>
    </row>
    <row r="461355" spans="16:16" x14ac:dyDescent="0.3">
      <c r="P461355" s="83"/>
    </row>
    <row r="461356" spans="16:16" x14ac:dyDescent="0.3">
      <c r="P461356" s="83"/>
    </row>
    <row r="461357" spans="16:16" x14ac:dyDescent="0.3">
      <c r="P461357" s="83"/>
    </row>
    <row r="461358" spans="16:16" x14ac:dyDescent="0.3">
      <c r="P461358" s="83"/>
    </row>
    <row r="461359" spans="16:16" x14ac:dyDescent="0.3">
      <c r="P461359" s="83"/>
    </row>
    <row r="461360" spans="16:16" x14ac:dyDescent="0.3">
      <c r="P461360" s="83"/>
    </row>
    <row r="461361" spans="16:16" x14ac:dyDescent="0.3">
      <c r="P461361" s="83"/>
    </row>
    <row r="461362" spans="16:16" x14ac:dyDescent="0.3">
      <c r="P461362" s="83"/>
    </row>
    <row r="461363" spans="16:16" x14ac:dyDescent="0.3">
      <c r="P461363" s="83"/>
    </row>
    <row r="461364" spans="16:16" x14ac:dyDescent="0.3">
      <c r="P461364" s="83"/>
    </row>
    <row r="461365" spans="16:16" x14ac:dyDescent="0.3">
      <c r="P461365" s="83"/>
    </row>
    <row r="461366" spans="16:16" x14ac:dyDescent="0.3">
      <c r="P461366" s="83"/>
    </row>
    <row r="461367" spans="16:16" x14ac:dyDescent="0.3">
      <c r="P461367" s="83"/>
    </row>
    <row r="461368" spans="16:16" x14ac:dyDescent="0.3">
      <c r="P461368" s="83"/>
    </row>
    <row r="461369" spans="16:16" x14ac:dyDescent="0.3">
      <c r="P461369" s="83"/>
    </row>
    <row r="461370" spans="16:16" x14ac:dyDescent="0.3">
      <c r="P461370" s="83"/>
    </row>
    <row r="461371" spans="16:16" x14ac:dyDescent="0.3">
      <c r="P461371" s="83"/>
    </row>
    <row r="461372" spans="16:16" x14ac:dyDescent="0.3">
      <c r="P461372" s="83"/>
    </row>
    <row r="461373" spans="16:16" x14ac:dyDescent="0.3">
      <c r="P461373" s="83"/>
    </row>
    <row r="461374" spans="16:16" x14ac:dyDescent="0.3">
      <c r="P461374" s="83"/>
    </row>
    <row r="461375" spans="16:16" x14ac:dyDescent="0.3">
      <c r="P461375" s="83"/>
    </row>
    <row r="461376" spans="16:16" x14ac:dyDescent="0.3">
      <c r="P461376" s="83"/>
    </row>
    <row r="461377" spans="16:16" x14ac:dyDescent="0.3">
      <c r="P461377" s="83"/>
    </row>
    <row r="461378" spans="16:16" x14ac:dyDescent="0.3">
      <c r="P461378" s="83"/>
    </row>
    <row r="461379" spans="16:16" x14ac:dyDescent="0.3">
      <c r="P461379" s="83"/>
    </row>
    <row r="461380" spans="16:16" x14ac:dyDescent="0.3">
      <c r="P461380" s="83"/>
    </row>
    <row r="461381" spans="16:16" x14ac:dyDescent="0.3">
      <c r="P461381" s="83"/>
    </row>
    <row r="461382" spans="16:16" x14ac:dyDescent="0.3">
      <c r="P461382" s="83"/>
    </row>
    <row r="461383" spans="16:16" x14ac:dyDescent="0.3">
      <c r="P461383" s="83"/>
    </row>
    <row r="461384" spans="16:16" x14ac:dyDescent="0.3">
      <c r="P461384" s="83"/>
    </row>
    <row r="461385" spans="16:16" x14ac:dyDescent="0.3">
      <c r="P461385" s="83"/>
    </row>
    <row r="461386" spans="16:16" x14ac:dyDescent="0.3">
      <c r="P461386" s="83"/>
    </row>
    <row r="461387" spans="16:16" x14ac:dyDescent="0.3">
      <c r="P461387" s="83"/>
    </row>
    <row r="461388" spans="16:16" x14ac:dyDescent="0.3">
      <c r="P461388" s="83"/>
    </row>
    <row r="461389" spans="16:16" x14ac:dyDescent="0.3">
      <c r="P461389" s="83"/>
    </row>
    <row r="461390" spans="16:16" x14ac:dyDescent="0.3">
      <c r="P461390" s="83"/>
    </row>
    <row r="461391" spans="16:16" x14ac:dyDescent="0.3">
      <c r="P461391" s="83"/>
    </row>
    <row r="461392" spans="16:16" x14ac:dyDescent="0.3">
      <c r="P461392" s="83"/>
    </row>
    <row r="461393" spans="16:16" x14ac:dyDescent="0.3">
      <c r="P461393" s="83"/>
    </row>
    <row r="461394" spans="16:16" x14ac:dyDescent="0.3">
      <c r="P461394" s="83"/>
    </row>
    <row r="461395" spans="16:16" x14ac:dyDescent="0.3">
      <c r="P461395" s="83"/>
    </row>
    <row r="461396" spans="16:16" x14ac:dyDescent="0.3">
      <c r="P461396" s="83"/>
    </row>
    <row r="461397" spans="16:16" x14ac:dyDescent="0.3">
      <c r="P461397" s="83"/>
    </row>
    <row r="461398" spans="16:16" x14ac:dyDescent="0.3">
      <c r="P461398" s="83"/>
    </row>
    <row r="461399" spans="16:16" x14ac:dyDescent="0.3">
      <c r="P461399" s="83"/>
    </row>
    <row r="461400" spans="16:16" x14ac:dyDescent="0.3">
      <c r="P461400" s="83"/>
    </row>
    <row r="461401" spans="16:16" x14ac:dyDescent="0.3">
      <c r="P461401" s="83"/>
    </row>
    <row r="461402" spans="16:16" x14ac:dyDescent="0.3">
      <c r="P461402" s="83"/>
    </row>
    <row r="461403" spans="16:16" x14ac:dyDescent="0.3">
      <c r="P461403" s="83"/>
    </row>
    <row r="461404" spans="16:16" x14ac:dyDescent="0.3">
      <c r="P461404" s="83"/>
    </row>
    <row r="461405" spans="16:16" x14ac:dyDescent="0.3">
      <c r="P461405" s="83"/>
    </row>
    <row r="461406" spans="16:16" x14ac:dyDescent="0.3">
      <c r="P461406" s="83"/>
    </row>
    <row r="461407" spans="16:16" x14ac:dyDescent="0.3">
      <c r="P461407" s="83"/>
    </row>
    <row r="461408" spans="16:16" x14ac:dyDescent="0.3">
      <c r="P461408" s="83"/>
    </row>
    <row r="461409" spans="16:16" x14ac:dyDescent="0.3">
      <c r="P461409" s="83"/>
    </row>
    <row r="461410" spans="16:16" x14ac:dyDescent="0.3">
      <c r="P461410" s="83"/>
    </row>
    <row r="461411" spans="16:16" x14ac:dyDescent="0.3">
      <c r="P461411" s="83"/>
    </row>
    <row r="461412" spans="16:16" x14ac:dyDescent="0.3">
      <c r="P461412" s="83"/>
    </row>
    <row r="461413" spans="16:16" x14ac:dyDescent="0.3">
      <c r="P461413" s="83"/>
    </row>
    <row r="461414" spans="16:16" x14ac:dyDescent="0.3">
      <c r="P461414" s="83"/>
    </row>
    <row r="461415" spans="16:16" x14ac:dyDescent="0.3">
      <c r="P461415" s="83"/>
    </row>
    <row r="461416" spans="16:16" x14ac:dyDescent="0.3">
      <c r="P461416" s="83"/>
    </row>
    <row r="461417" spans="16:16" x14ac:dyDescent="0.3">
      <c r="P461417" s="83"/>
    </row>
    <row r="461418" spans="16:16" x14ac:dyDescent="0.3">
      <c r="P461418" s="83"/>
    </row>
    <row r="461419" spans="16:16" x14ac:dyDescent="0.3">
      <c r="P461419" s="83"/>
    </row>
    <row r="461420" spans="16:16" x14ac:dyDescent="0.3">
      <c r="P461420" s="83"/>
    </row>
    <row r="461421" spans="16:16" x14ac:dyDescent="0.3">
      <c r="P461421" s="83"/>
    </row>
    <row r="461422" spans="16:16" x14ac:dyDescent="0.3">
      <c r="P461422" s="83"/>
    </row>
    <row r="461423" spans="16:16" x14ac:dyDescent="0.3">
      <c r="P461423" s="83"/>
    </row>
    <row r="461424" spans="16:16" x14ac:dyDescent="0.3">
      <c r="P461424" s="83"/>
    </row>
    <row r="461425" spans="16:16" x14ac:dyDescent="0.3">
      <c r="P461425" s="83"/>
    </row>
    <row r="461426" spans="16:16" x14ac:dyDescent="0.3">
      <c r="P461426" s="83"/>
    </row>
    <row r="461427" spans="16:16" x14ac:dyDescent="0.3">
      <c r="P461427" s="83"/>
    </row>
    <row r="461428" spans="16:16" x14ac:dyDescent="0.3">
      <c r="P461428" s="83"/>
    </row>
    <row r="461429" spans="16:16" x14ac:dyDescent="0.3">
      <c r="P461429" s="83"/>
    </row>
    <row r="461430" spans="16:16" x14ac:dyDescent="0.3">
      <c r="P461430" s="83"/>
    </row>
    <row r="461431" spans="16:16" x14ac:dyDescent="0.3">
      <c r="P461431" s="83"/>
    </row>
    <row r="461432" spans="16:16" x14ac:dyDescent="0.3">
      <c r="P461432" s="83"/>
    </row>
    <row r="461433" spans="16:16" x14ac:dyDescent="0.3">
      <c r="P461433" s="83"/>
    </row>
    <row r="461434" spans="16:16" x14ac:dyDescent="0.3">
      <c r="P461434" s="83"/>
    </row>
    <row r="461435" spans="16:16" x14ac:dyDescent="0.3">
      <c r="P461435" s="83"/>
    </row>
    <row r="461436" spans="16:16" x14ac:dyDescent="0.3">
      <c r="P461436" s="83"/>
    </row>
    <row r="461437" spans="16:16" x14ac:dyDescent="0.3">
      <c r="P461437" s="83"/>
    </row>
    <row r="461438" spans="16:16" x14ac:dyDescent="0.3">
      <c r="P461438" s="83"/>
    </row>
    <row r="461439" spans="16:16" x14ac:dyDescent="0.3">
      <c r="P461439" s="83"/>
    </row>
    <row r="461440" spans="16:16" x14ac:dyDescent="0.3">
      <c r="P461440" s="83"/>
    </row>
    <row r="461441" spans="16:16" x14ac:dyDescent="0.3">
      <c r="P461441" s="83"/>
    </row>
    <row r="461442" spans="16:16" x14ac:dyDescent="0.3">
      <c r="P461442" s="83"/>
    </row>
    <row r="461443" spans="16:16" x14ac:dyDescent="0.3">
      <c r="P461443" s="83"/>
    </row>
    <row r="461444" spans="16:16" x14ac:dyDescent="0.3">
      <c r="P461444" s="83"/>
    </row>
    <row r="461445" spans="16:16" x14ac:dyDescent="0.3">
      <c r="P461445" s="83"/>
    </row>
    <row r="461446" spans="16:16" x14ac:dyDescent="0.3">
      <c r="P461446" s="83"/>
    </row>
    <row r="461447" spans="16:16" x14ac:dyDescent="0.3">
      <c r="P461447" s="83"/>
    </row>
    <row r="461448" spans="16:16" x14ac:dyDescent="0.3">
      <c r="P461448" s="83"/>
    </row>
    <row r="461449" spans="16:16" x14ac:dyDescent="0.3">
      <c r="P461449" s="83"/>
    </row>
    <row r="461450" spans="16:16" x14ac:dyDescent="0.3">
      <c r="P461450" s="83"/>
    </row>
    <row r="461451" spans="16:16" x14ac:dyDescent="0.3">
      <c r="P461451" s="83"/>
    </row>
    <row r="461452" spans="16:16" x14ac:dyDescent="0.3">
      <c r="P461452" s="83"/>
    </row>
    <row r="461453" spans="16:16" x14ac:dyDescent="0.3">
      <c r="P461453" s="83"/>
    </row>
    <row r="461454" spans="16:16" x14ac:dyDescent="0.3">
      <c r="P461454" s="83"/>
    </row>
    <row r="461455" spans="16:16" x14ac:dyDescent="0.3">
      <c r="P461455" s="83"/>
    </row>
    <row r="461456" spans="16:16" x14ac:dyDescent="0.3">
      <c r="P461456" s="83"/>
    </row>
    <row r="461457" spans="16:16" x14ac:dyDescent="0.3">
      <c r="P461457" s="83"/>
    </row>
    <row r="461458" spans="16:16" x14ac:dyDescent="0.3">
      <c r="P461458" s="83"/>
    </row>
    <row r="461459" spans="16:16" x14ac:dyDescent="0.3">
      <c r="P461459" s="83"/>
    </row>
    <row r="461460" spans="16:16" x14ac:dyDescent="0.3">
      <c r="P461460" s="83"/>
    </row>
    <row r="461461" spans="16:16" x14ac:dyDescent="0.3">
      <c r="P461461" s="83"/>
    </row>
    <row r="461462" spans="16:16" x14ac:dyDescent="0.3">
      <c r="P461462" s="83"/>
    </row>
    <row r="461463" spans="16:16" x14ac:dyDescent="0.3">
      <c r="P461463" s="83"/>
    </row>
    <row r="461464" spans="16:16" x14ac:dyDescent="0.3">
      <c r="P461464" s="83"/>
    </row>
    <row r="461465" spans="16:16" x14ac:dyDescent="0.3">
      <c r="P461465" s="83"/>
    </row>
    <row r="461466" spans="16:16" x14ac:dyDescent="0.3">
      <c r="P461466" s="83"/>
    </row>
    <row r="461467" spans="16:16" x14ac:dyDescent="0.3">
      <c r="P461467" s="83"/>
    </row>
    <row r="461468" spans="16:16" x14ac:dyDescent="0.3">
      <c r="P461468" s="83"/>
    </row>
    <row r="461469" spans="16:16" x14ac:dyDescent="0.3">
      <c r="P461469" s="83"/>
    </row>
    <row r="461470" spans="16:16" x14ac:dyDescent="0.3">
      <c r="P461470" s="83"/>
    </row>
    <row r="461471" spans="16:16" x14ac:dyDescent="0.3">
      <c r="P461471" s="83"/>
    </row>
    <row r="461472" spans="16:16" x14ac:dyDescent="0.3">
      <c r="P461472" s="83"/>
    </row>
    <row r="461473" spans="16:16" x14ac:dyDescent="0.3">
      <c r="P461473" s="83"/>
    </row>
    <row r="461474" spans="16:16" x14ac:dyDescent="0.3">
      <c r="P461474" s="83"/>
    </row>
    <row r="461475" spans="16:16" x14ac:dyDescent="0.3">
      <c r="P461475" s="83"/>
    </row>
    <row r="461476" spans="16:16" x14ac:dyDescent="0.3">
      <c r="P461476" s="83"/>
    </row>
    <row r="461477" spans="16:16" x14ac:dyDescent="0.3">
      <c r="P461477" s="83"/>
    </row>
    <row r="461478" spans="16:16" x14ac:dyDescent="0.3">
      <c r="P461478" s="83"/>
    </row>
    <row r="461479" spans="16:16" x14ac:dyDescent="0.3">
      <c r="P461479" s="83"/>
    </row>
    <row r="461480" spans="16:16" x14ac:dyDescent="0.3">
      <c r="P461480" s="83"/>
    </row>
    <row r="461481" spans="16:16" x14ac:dyDescent="0.3">
      <c r="P461481" s="83"/>
    </row>
    <row r="461482" spans="16:16" x14ac:dyDescent="0.3">
      <c r="P461482" s="83"/>
    </row>
    <row r="461483" spans="16:16" x14ac:dyDescent="0.3">
      <c r="P461483" s="83"/>
    </row>
    <row r="461484" spans="16:16" x14ac:dyDescent="0.3">
      <c r="P461484" s="83"/>
    </row>
    <row r="461485" spans="16:16" x14ac:dyDescent="0.3">
      <c r="P461485" s="83"/>
    </row>
    <row r="461486" spans="16:16" x14ac:dyDescent="0.3">
      <c r="P461486" s="83"/>
    </row>
    <row r="461487" spans="16:16" x14ac:dyDescent="0.3">
      <c r="P461487" s="83"/>
    </row>
    <row r="461488" spans="16:16" x14ac:dyDescent="0.3">
      <c r="P461488" s="83"/>
    </row>
    <row r="461489" spans="16:16" x14ac:dyDescent="0.3">
      <c r="P461489" s="83"/>
    </row>
    <row r="461490" spans="16:16" x14ac:dyDescent="0.3">
      <c r="P461490" s="83"/>
    </row>
    <row r="461491" spans="16:16" x14ac:dyDescent="0.3">
      <c r="P461491" s="83"/>
    </row>
    <row r="461492" spans="16:16" x14ac:dyDescent="0.3">
      <c r="P461492" s="83"/>
    </row>
    <row r="461493" spans="16:16" x14ac:dyDescent="0.3">
      <c r="P461493" s="83"/>
    </row>
    <row r="461494" spans="16:16" x14ac:dyDescent="0.3">
      <c r="P461494" s="83"/>
    </row>
    <row r="461495" spans="16:16" x14ac:dyDescent="0.3">
      <c r="P461495" s="83"/>
    </row>
    <row r="461496" spans="16:16" x14ac:dyDescent="0.3">
      <c r="P461496" s="83"/>
    </row>
    <row r="461497" spans="16:16" x14ac:dyDescent="0.3">
      <c r="P461497" s="83"/>
    </row>
    <row r="461498" spans="16:16" x14ac:dyDescent="0.3">
      <c r="P461498" s="83"/>
    </row>
    <row r="461499" spans="16:16" x14ac:dyDescent="0.3">
      <c r="P461499" s="83"/>
    </row>
    <row r="461500" spans="16:16" x14ac:dyDescent="0.3">
      <c r="P461500" s="83"/>
    </row>
    <row r="461501" spans="16:16" x14ac:dyDescent="0.3">
      <c r="P461501" s="83"/>
    </row>
    <row r="461502" spans="16:16" x14ac:dyDescent="0.3">
      <c r="P461502" s="83"/>
    </row>
    <row r="461503" spans="16:16" x14ac:dyDescent="0.3">
      <c r="P461503" s="83"/>
    </row>
    <row r="461504" spans="16:16" x14ac:dyDescent="0.3">
      <c r="P461504" s="83"/>
    </row>
    <row r="461505" spans="16:16" x14ac:dyDescent="0.3">
      <c r="P461505" s="83"/>
    </row>
    <row r="461506" spans="16:16" x14ac:dyDescent="0.3">
      <c r="P461506" s="83"/>
    </row>
    <row r="461507" spans="16:16" x14ac:dyDescent="0.3">
      <c r="P461507" s="83"/>
    </row>
    <row r="461508" spans="16:16" x14ac:dyDescent="0.3">
      <c r="P461508" s="83"/>
    </row>
    <row r="461509" spans="16:16" x14ac:dyDescent="0.3">
      <c r="P461509" s="83"/>
    </row>
    <row r="461510" spans="16:16" x14ac:dyDescent="0.3">
      <c r="P461510" s="83"/>
    </row>
    <row r="461511" spans="16:16" x14ac:dyDescent="0.3">
      <c r="P461511" s="83"/>
    </row>
    <row r="461512" spans="16:16" x14ac:dyDescent="0.3">
      <c r="P461512" s="83"/>
    </row>
    <row r="461513" spans="16:16" x14ac:dyDescent="0.3">
      <c r="P461513" s="83"/>
    </row>
    <row r="461514" spans="16:16" x14ac:dyDescent="0.3">
      <c r="P461514" s="83"/>
    </row>
    <row r="461515" spans="16:16" x14ac:dyDescent="0.3">
      <c r="P461515" s="83"/>
    </row>
    <row r="461516" spans="16:16" x14ac:dyDescent="0.3">
      <c r="P461516" s="83"/>
    </row>
    <row r="461517" spans="16:16" x14ac:dyDescent="0.3">
      <c r="P461517" s="83"/>
    </row>
    <row r="461518" spans="16:16" x14ac:dyDescent="0.3">
      <c r="P461518" s="83"/>
    </row>
    <row r="461519" spans="16:16" x14ac:dyDescent="0.3">
      <c r="P461519" s="83"/>
    </row>
    <row r="461520" spans="16:16" x14ac:dyDescent="0.3">
      <c r="P461520" s="83"/>
    </row>
    <row r="461521" spans="16:16" x14ac:dyDescent="0.3">
      <c r="P461521" s="83"/>
    </row>
    <row r="461522" spans="16:16" x14ac:dyDescent="0.3">
      <c r="P461522" s="83"/>
    </row>
    <row r="461523" spans="16:16" x14ac:dyDescent="0.3">
      <c r="P461523" s="83"/>
    </row>
    <row r="461524" spans="16:16" x14ac:dyDescent="0.3">
      <c r="P461524" s="83"/>
    </row>
    <row r="461525" spans="16:16" x14ac:dyDescent="0.3">
      <c r="P461525" s="83"/>
    </row>
    <row r="461526" spans="16:16" x14ac:dyDescent="0.3">
      <c r="P461526" s="83"/>
    </row>
    <row r="461527" spans="16:16" x14ac:dyDescent="0.3">
      <c r="P461527" s="83"/>
    </row>
    <row r="461528" spans="16:16" x14ac:dyDescent="0.3">
      <c r="P461528" s="83"/>
    </row>
    <row r="461529" spans="16:16" x14ac:dyDescent="0.3">
      <c r="P461529" s="83"/>
    </row>
    <row r="461530" spans="16:16" x14ac:dyDescent="0.3">
      <c r="P461530" s="83"/>
    </row>
    <row r="461531" spans="16:16" x14ac:dyDescent="0.3">
      <c r="P461531" s="83"/>
    </row>
    <row r="461532" spans="16:16" x14ac:dyDescent="0.3">
      <c r="P461532" s="83"/>
    </row>
    <row r="461533" spans="16:16" x14ac:dyDescent="0.3">
      <c r="P461533" s="83"/>
    </row>
    <row r="461534" spans="16:16" x14ac:dyDescent="0.3">
      <c r="P461534" s="83"/>
    </row>
    <row r="461535" spans="16:16" x14ac:dyDescent="0.3">
      <c r="P461535" s="83"/>
    </row>
    <row r="461536" spans="16:16" x14ac:dyDescent="0.3">
      <c r="P461536" s="83"/>
    </row>
    <row r="461537" spans="16:16" x14ac:dyDescent="0.3">
      <c r="P461537" s="83"/>
    </row>
    <row r="461538" spans="16:16" x14ac:dyDescent="0.3">
      <c r="P461538" s="83"/>
    </row>
    <row r="461539" spans="16:16" x14ac:dyDescent="0.3">
      <c r="P461539" s="83"/>
    </row>
    <row r="461540" spans="16:16" x14ac:dyDescent="0.3">
      <c r="P461540" s="83"/>
    </row>
    <row r="461541" spans="16:16" x14ac:dyDescent="0.3">
      <c r="P461541" s="83"/>
    </row>
    <row r="461542" spans="16:16" x14ac:dyDescent="0.3">
      <c r="P461542" s="83"/>
    </row>
    <row r="461543" spans="16:16" x14ac:dyDescent="0.3">
      <c r="P461543" s="83"/>
    </row>
    <row r="461544" spans="16:16" x14ac:dyDescent="0.3">
      <c r="P461544" s="83"/>
    </row>
    <row r="461545" spans="16:16" x14ac:dyDescent="0.3">
      <c r="P461545" s="83"/>
    </row>
    <row r="461546" spans="16:16" x14ac:dyDescent="0.3">
      <c r="P461546" s="83"/>
    </row>
    <row r="461547" spans="16:16" x14ac:dyDescent="0.3">
      <c r="P461547" s="83"/>
    </row>
    <row r="461548" spans="16:16" x14ac:dyDescent="0.3">
      <c r="P461548" s="83"/>
    </row>
    <row r="461549" spans="16:16" x14ac:dyDescent="0.3">
      <c r="P461549" s="83"/>
    </row>
    <row r="461550" spans="16:16" x14ac:dyDescent="0.3">
      <c r="P461550" s="83"/>
    </row>
    <row r="461551" spans="16:16" x14ac:dyDescent="0.3">
      <c r="P461551" s="83"/>
    </row>
    <row r="461552" spans="16:16" x14ac:dyDescent="0.3">
      <c r="P461552" s="83"/>
    </row>
    <row r="461553" spans="16:16" x14ac:dyDescent="0.3">
      <c r="P461553" s="83"/>
    </row>
    <row r="461554" spans="16:16" x14ac:dyDescent="0.3">
      <c r="P461554" s="83"/>
    </row>
    <row r="461555" spans="16:16" x14ac:dyDescent="0.3">
      <c r="P461555" s="83"/>
    </row>
    <row r="461556" spans="16:16" x14ac:dyDescent="0.3">
      <c r="P461556" s="83"/>
    </row>
    <row r="461557" spans="16:16" x14ac:dyDescent="0.3">
      <c r="P461557" s="83"/>
    </row>
    <row r="461558" spans="16:16" x14ac:dyDescent="0.3">
      <c r="P461558" s="83"/>
    </row>
    <row r="461559" spans="16:16" x14ac:dyDescent="0.3">
      <c r="P461559" s="83"/>
    </row>
    <row r="461560" spans="16:16" x14ac:dyDescent="0.3">
      <c r="P461560" s="83"/>
    </row>
    <row r="461561" spans="16:16" x14ac:dyDescent="0.3">
      <c r="P461561" s="83"/>
    </row>
    <row r="461562" spans="16:16" x14ac:dyDescent="0.3">
      <c r="P461562" s="83"/>
    </row>
    <row r="461563" spans="16:16" x14ac:dyDescent="0.3">
      <c r="P461563" s="83"/>
    </row>
    <row r="461564" spans="16:16" x14ac:dyDescent="0.3">
      <c r="P461564" s="83"/>
    </row>
    <row r="461565" spans="16:16" x14ac:dyDescent="0.3">
      <c r="P461565" s="83"/>
    </row>
    <row r="461566" spans="16:16" x14ac:dyDescent="0.3">
      <c r="P461566" s="83"/>
    </row>
    <row r="461567" spans="16:16" x14ac:dyDescent="0.3">
      <c r="P461567" s="83"/>
    </row>
    <row r="461568" spans="16:16" x14ac:dyDescent="0.3">
      <c r="P461568" s="83"/>
    </row>
    <row r="461569" spans="16:16" x14ac:dyDescent="0.3">
      <c r="P461569" s="83"/>
    </row>
    <row r="461570" spans="16:16" x14ac:dyDescent="0.3">
      <c r="P461570" s="83"/>
    </row>
    <row r="461571" spans="16:16" x14ac:dyDescent="0.3">
      <c r="P461571" s="83"/>
    </row>
    <row r="461572" spans="16:16" x14ac:dyDescent="0.3">
      <c r="P461572" s="83"/>
    </row>
    <row r="461573" spans="16:16" x14ac:dyDescent="0.3">
      <c r="P461573" s="83"/>
    </row>
    <row r="461574" spans="16:16" x14ac:dyDescent="0.3">
      <c r="P461574" s="83"/>
    </row>
    <row r="461575" spans="16:16" x14ac:dyDescent="0.3">
      <c r="P461575" s="83"/>
    </row>
    <row r="461576" spans="16:16" x14ac:dyDescent="0.3">
      <c r="P461576" s="83"/>
    </row>
    <row r="461577" spans="16:16" x14ac:dyDescent="0.3">
      <c r="P461577" s="83"/>
    </row>
    <row r="461578" spans="16:16" x14ac:dyDescent="0.3">
      <c r="P461578" s="83"/>
    </row>
    <row r="461579" spans="16:16" x14ac:dyDescent="0.3">
      <c r="P461579" s="83"/>
    </row>
    <row r="461580" spans="16:16" x14ac:dyDescent="0.3">
      <c r="P461580" s="83"/>
    </row>
    <row r="461581" spans="16:16" x14ac:dyDescent="0.3">
      <c r="P461581" s="83"/>
    </row>
    <row r="461582" spans="16:16" x14ac:dyDescent="0.3">
      <c r="P461582" s="83"/>
    </row>
    <row r="461583" spans="16:16" x14ac:dyDescent="0.3">
      <c r="P461583" s="83"/>
    </row>
    <row r="461584" spans="16:16" x14ac:dyDescent="0.3">
      <c r="P461584" s="83"/>
    </row>
    <row r="461585" spans="16:16" x14ac:dyDescent="0.3">
      <c r="P461585" s="83"/>
    </row>
    <row r="461586" spans="16:16" x14ac:dyDescent="0.3">
      <c r="P461586" s="83"/>
    </row>
    <row r="461587" spans="16:16" x14ac:dyDescent="0.3">
      <c r="P461587" s="83"/>
    </row>
    <row r="461588" spans="16:16" x14ac:dyDescent="0.3">
      <c r="P461588" s="83"/>
    </row>
    <row r="461589" spans="16:16" x14ac:dyDescent="0.3">
      <c r="P461589" s="83"/>
    </row>
    <row r="461590" spans="16:16" x14ac:dyDescent="0.3">
      <c r="P461590" s="83"/>
    </row>
    <row r="461591" spans="16:16" x14ac:dyDescent="0.3">
      <c r="P461591" s="83"/>
    </row>
    <row r="461592" spans="16:16" x14ac:dyDescent="0.3">
      <c r="P461592" s="83"/>
    </row>
    <row r="461593" spans="16:16" x14ac:dyDescent="0.3">
      <c r="P461593" s="83"/>
    </row>
    <row r="461594" spans="16:16" x14ac:dyDescent="0.3">
      <c r="P461594" s="83"/>
    </row>
    <row r="461595" spans="16:16" x14ac:dyDescent="0.3">
      <c r="P461595" s="83"/>
    </row>
    <row r="461596" spans="16:16" x14ac:dyDescent="0.3">
      <c r="P461596" s="83"/>
    </row>
    <row r="461597" spans="16:16" x14ac:dyDescent="0.3">
      <c r="P461597" s="83"/>
    </row>
    <row r="461598" spans="16:16" x14ac:dyDescent="0.3">
      <c r="P461598" s="83"/>
    </row>
    <row r="461599" spans="16:16" x14ac:dyDescent="0.3">
      <c r="P461599" s="83"/>
    </row>
    <row r="461600" spans="16:16" x14ac:dyDescent="0.3">
      <c r="P461600" s="83"/>
    </row>
    <row r="461601" spans="16:16" x14ac:dyDescent="0.3">
      <c r="P461601" s="83"/>
    </row>
    <row r="461602" spans="16:16" x14ac:dyDescent="0.3">
      <c r="P461602" s="83"/>
    </row>
    <row r="461603" spans="16:16" x14ac:dyDescent="0.3">
      <c r="P461603" s="83"/>
    </row>
    <row r="461604" spans="16:16" x14ac:dyDescent="0.3">
      <c r="P461604" s="83"/>
    </row>
    <row r="461605" spans="16:16" x14ac:dyDescent="0.3">
      <c r="P461605" s="83"/>
    </row>
    <row r="461606" spans="16:16" x14ac:dyDescent="0.3">
      <c r="P461606" s="83"/>
    </row>
    <row r="461607" spans="16:16" x14ac:dyDescent="0.3">
      <c r="P461607" s="83"/>
    </row>
    <row r="461608" spans="16:16" x14ac:dyDescent="0.3">
      <c r="P461608" s="83"/>
    </row>
    <row r="461609" spans="16:16" x14ac:dyDescent="0.3">
      <c r="P461609" s="83"/>
    </row>
    <row r="461610" spans="16:16" x14ac:dyDescent="0.3">
      <c r="P461610" s="83"/>
    </row>
    <row r="461611" spans="16:16" x14ac:dyDescent="0.3">
      <c r="P461611" s="83"/>
    </row>
    <row r="461612" spans="16:16" x14ac:dyDescent="0.3">
      <c r="P461612" s="83"/>
    </row>
    <row r="461613" spans="16:16" x14ac:dyDescent="0.3">
      <c r="P461613" s="83"/>
    </row>
    <row r="461614" spans="16:16" x14ac:dyDescent="0.3">
      <c r="P461614" s="83"/>
    </row>
    <row r="461615" spans="16:16" x14ac:dyDescent="0.3">
      <c r="P461615" s="83"/>
    </row>
    <row r="461616" spans="16:16" x14ac:dyDescent="0.3">
      <c r="P461616" s="83"/>
    </row>
    <row r="461617" spans="16:16" x14ac:dyDescent="0.3">
      <c r="P461617" s="83"/>
    </row>
    <row r="461618" spans="16:16" x14ac:dyDescent="0.3">
      <c r="P461618" s="83"/>
    </row>
    <row r="461619" spans="16:16" x14ac:dyDescent="0.3">
      <c r="P461619" s="83"/>
    </row>
    <row r="461620" spans="16:16" x14ac:dyDescent="0.3">
      <c r="P461620" s="83"/>
    </row>
    <row r="461621" spans="16:16" x14ac:dyDescent="0.3">
      <c r="P461621" s="83"/>
    </row>
    <row r="461622" spans="16:16" x14ac:dyDescent="0.3">
      <c r="P461622" s="83"/>
    </row>
    <row r="461623" spans="16:16" x14ac:dyDescent="0.3">
      <c r="P461623" s="83"/>
    </row>
    <row r="461624" spans="16:16" x14ac:dyDescent="0.3">
      <c r="P461624" s="83"/>
    </row>
    <row r="461625" spans="16:16" x14ac:dyDescent="0.3">
      <c r="P461625" s="83"/>
    </row>
    <row r="461626" spans="16:16" x14ac:dyDescent="0.3">
      <c r="P461626" s="83"/>
    </row>
    <row r="461627" spans="16:16" x14ac:dyDescent="0.3">
      <c r="P461627" s="83"/>
    </row>
    <row r="461628" spans="16:16" x14ac:dyDescent="0.3">
      <c r="P461628" s="83"/>
    </row>
    <row r="461629" spans="16:16" x14ac:dyDescent="0.3">
      <c r="P461629" s="83"/>
    </row>
    <row r="461630" spans="16:16" x14ac:dyDescent="0.3">
      <c r="P461630" s="83"/>
    </row>
    <row r="461631" spans="16:16" x14ac:dyDescent="0.3">
      <c r="P461631" s="83"/>
    </row>
    <row r="461632" spans="16:16" x14ac:dyDescent="0.3">
      <c r="P461632" s="83"/>
    </row>
    <row r="461633" spans="16:16" x14ac:dyDescent="0.3">
      <c r="P461633" s="83"/>
    </row>
    <row r="461634" spans="16:16" x14ac:dyDescent="0.3">
      <c r="P461634" s="83"/>
    </row>
    <row r="461635" spans="16:16" x14ac:dyDescent="0.3">
      <c r="P461635" s="83"/>
    </row>
    <row r="461636" spans="16:16" x14ac:dyDescent="0.3">
      <c r="P461636" s="83"/>
    </row>
    <row r="461637" spans="16:16" x14ac:dyDescent="0.3">
      <c r="P461637" s="83"/>
    </row>
    <row r="461638" spans="16:16" x14ac:dyDescent="0.3">
      <c r="P461638" s="83"/>
    </row>
    <row r="461639" spans="16:16" x14ac:dyDescent="0.3">
      <c r="P461639" s="83"/>
    </row>
    <row r="461640" spans="16:16" x14ac:dyDescent="0.3">
      <c r="P461640" s="83"/>
    </row>
    <row r="461641" spans="16:16" x14ac:dyDescent="0.3">
      <c r="P461641" s="83"/>
    </row>
    <row r="461642" spans="16:16" x14ac:dyDescent="0.3">
      <c r="P461642" s="83"/>
    </row>
    <row r="461643" spans="16:16" x14ac:dyDescent="0.3">
      <c r="P461643" s="83"/>
    </row>
    <row r="461644" spans="16:16" x14ac:dyDescent="0.3">
      <c r="P461644" s="83"/>
    </row>
    <row r="461645" spans="16:16" x14ac:dyDescent="0.3">
      <c r="P461645" s="83"/>
    </row>
    <row r="461646" spans="16:16" x14ac:dyDescent="0.3">
      <c r="P461646" s="83"/>
    </row>
    <row r="461647" spans="16:16" x14ac:dyDescent="0.3">
      <c r="P461647" s="83"/>
    </row>
    <row r="461648" spans="16:16" x14ac:dyDescent="0.3">
      <c r="P461648" s="83"/>
    </row>
    <row r="461649" spans="16:16" x14ac:dyDescent="0.3">
      <c r="P461649" s="83"/>
    </row>
    <row r="461650" spans="16:16" x14ac:dyDescent="0.3">
      <c r="P461650" s="83"/>
    </row>
    <row r="461651" spans="16:16" x14ac:dyDescent="0.3">
      <c r="P461651" s="83"/>
    </row>
    <row r="461652" spans="16:16" x14ac:dyDescent="0.3">
      <c r="P461652" s="83"/>
    </row>
    <row r="461653" spans="16:16" x14ac:dyDescent="0.3">
      <c r="P461653" s="83"/>
    </row>
    <row r="461654" spans="16:16" x14ac:dyDescent="0.3">
      <c r="P461654" s="83"/>
    </row>
    <row r="461655" spans="16:16" x14ac:dyDescent="0.3">
      <c r="P461655" s="83"/>
    </row>
    <row r="461656" spans="16:16" x14ac:dyDescent="0.3">
      <c r="P461656" s="83"/>
    </row>
    <row r="461657" spans="16:16" x14ac:dyDescent="0.3">
      <c r="P461657" s="83"/>
    </row>
    <row r="461658" spans="16:16" x14ac:dyDescent="0.3">
      <c r="P461658" s="83"/>
    </row>
    <row r="461659" spans="16:16" x14ac:dyDescent="0.3">
      <c r="P461659" s="83"/>
    </row>
    <row r="461660" spans="16:16" x14ac:dyDescent="0.3">
      <c r="P461660" s="83"/>
    </row>
    <row r="461661" spans="16:16" x14ac:dyDescent="0.3">
      <c r="P461661" s="83"/>
    </row>
    <row r="461662" spans="16:16" x14ac:dyDescent="0.3">
      <c r="P461662" s="83"/>
    </row>
    <row r="461663" spans="16:16" x14ac:dyDescent="0.3">
      <c r="P461663" s="83"/>
    </row>
    <row r="461664" spans="16:16" x14ac:dyDescent="0.3">
      <c r="P461664" s="83"/>
    </row>
    <row r="461665" spans="16:16" x14ac:dyDescent="0.3">
      <c r="P461665" s="83"/>
    </row>
    <row r="461666" spans="16:16" x14ac:dyDescent="0.3">
      <c r="P461666" s="83"/>
    </row>
    <row r="461667" spans="16:16" x14ac:dyDescent="0.3">
      <c r="P461667" s="83"/>
    </row>
    <row r="461668" spans="16:16" x14ac:dyDescent="0.3">
      <c r="P461668" s="83"/>
    </row>
    <row r="461669" spans="16:16" x14ac:dyDescent="0.3">
      <c r="P461669" s="83"/>
    </row>
    <row r="461670" spans="16:16" x14ac:dyDescent="0.3">
      <c r="P461670" s="83"/>
    </row>
    <row r="461671" spans="16:16" x14ac:dyDescent="0.3">
      <c r="P461671" s="83"/>
    </row>
    <row r="461672" spans="16:16" x14ac:dyDescent="0.3">
      <c r="P461672" s="83"/>
    </row>
    <row r="461673" spans="16:16" x14ac:dyDescent="0.3">
      <c r="P461673" s="83"/>
    </row>
    <row r="461674" spans="16:16" x14ac:dyDescent="0.3">
      <c r="P461674" s="83"/>
    </row>
    <row r="461675" spans="16:16" x14ac:dyDescent="0.3">
      <c r="P461675" s="83"/>
    </row>
    <row r="461676" spans="16:16" x14ac:dyDescent="0.3">
      <c r="P461676" s="83"/>
    </row>
    <row r="461677" spans="16:16" x14ac:dyDescent="0.3">
      <c r="P461677" s="83"/>
    </row>
    <row r="461678" spans="16:16" x14ac:dyDescent="0.3">
      <c r="P461678" s="83"/>
    </row>
    <row r="461679" spans="16:16" x14ac:dyDescent="0.3">
      <c r="P461679" s="83"/>
    </row>
    <row r="461680" spans="16:16" x14ac:dyDescent="0.3">
      <c r="P461680" s="83"/>
    </row>
    <row r="461681" spans="16:16" x14ac:dyDescent="0.3">
      <c r="P461681" s="83"/>
    </row>
    <row r="461682" spans="16:16" x14ac:dyDescent="0.3">
      <c r="P461682" s="83"/>
    </row>
    <row r="461683" spans="16:16" x14ac:dyDescent="0.3">
      <c r="P461683" s="83"/>
    </row>
    <row r="461684" spans="16:16" x14ac:dyDescent="0.3">
      <c r="P461684" s="83"/>
    </row>
    <row r="461685" spans="16:16" x14ac:dyDescent="0.3">
      <c r="P461685" s="83"/>
    </row>
    <row r="461686" spans="16:16" x14ac:dyDescent="0.3">
      <c r="P461686" s="83"/>
    </row>
    <row r="461687" spans="16:16" x14ac:dyDescent="0.3">
      <c r="P461687" s="83"/>
    </row>
    <row r="461688" spans="16:16" x14ac:dyDescent="0.3">
      <c r="P461688" s="83"/>
    </row>
    <row r="461689" spans="16:16" x14ac:dyDescent="0.3">
      <c r="P461689" s="83"/>
    </row>
    <row r="461690" spans="16:16" x14ac:dyDescent="0.3">
      <c r="P461690" s="83"/>
    </row>
    <row r="461691" spans="16:16" x14ac:dyDescent="0.3">
      <c r="P461691" s="83"/>
    </row>
    <row r="461692" spans="16:16" x14ac:dyDescent="0.3">
      <c r="P461692" s="83"/>
    </row>
    <row r="461693" spans="16:16" x14ac:dyDescent="0.3">
      <c r="P461693" s="83"/>
    </row>
    <row r="461694" spans="16:16" x14ac:dyDescent="0.3">
      <c r="P461694" s="83"/>
    </row>
    <row r="461695" spans="16:16" x14ac:dyDescent="0.3">
      <c r="P461695" s="83"/>
    </row>
    <row r="461696" spans="16:16" x14ac:dyDescent="0.3">
      <c r="P461696" s="83"/>
    </row>
    <row r="461697" spans="16:16" x14ac:dyDescent="0.3">
      <c r="P461697" s="83"/>
    </row>
    <row r="461698" spans="16:16" x14ac:dyDescent="0.3">
      <c r="P461698" s="83"/>
    </row>
    <row r="461699" spans="16:16" x14ac:dyDescent="0.3">
      <c r="P461699" s="83"/>
    </row>
    <row r="461700" spans="16:16" x14ac:dyDescent="0.3">
      <c r="P461700" s="83"/>
    </row>
    <row r="461701" spans="16:16" x14ac:dyDescent="0.3">
      <c r="P461701" s="83"/>
    </row>
    <row r="461702" spans="16:16" x14ac:dyDescent="0.3">
      <c r="P461702" s="83"/>
    </row>
    <row r="461703" spans="16:16" x14ac:dyDescent="0.3">
      <c r="P461703" s="83"/>
    </row>
    <row r="461704" spans="16:16" x14ac:dyDescent="0.3">
      <c r="P461704" s="83"/>
    </row>
    <row r="461705" spans="16:16" x14ac:dyDescent="0.3">
      <c r="P461705" s="83"/>
    </row>
    <row r="461706" spans="16:16" x14ac:dyDescent="0.3">
      <c r="P461706" s="83"/>
    </row>
    <row r="461707" spans="16:16" x14ac:dyDescent="0.3">
      <c r="P461707" s="83"/>
    </row>
    <row r="461708" spans="16:16" x14ac:dyDescent="0.3">
      <c r="P461708" s="83"/>
    </row>
    <row r="461709" spans="16:16" x14ac:dyDescent="0.3">
      <c r="P461709" s="83"/>
    </row>
    <row r="461710" spans="16:16" x14ac:dyDescent="0.3">
      <c r="P461710" s="83"/>
    </row>
    <row r="461711" spans="16:16" x14ac:dyDescent="0.3">
      <c r="P461711" s="83"/>
    </row>
    <row r="461712" spans="16:16" x14ac:dyDescent="0.3">
      <c r="P461712" s="83"/>
    </row>
    <row r="461713" spans="16:16" x14ac:dyDescent="0.3">
      <c r="P461713" s="83"/>
    </row>
    <row r="461714" spans="16:16" x14ac:dyDescent="0.3">
      <c r="P461714" s="83"/>
    </row>
    <row r="461715" spans="16:16" x14ac:dyDescent="0.3">
      <c r="P461715" s="83"/>
    </row>
    <row r="461716" spans="16:16" x14ac:dyDescent="0.3">
      <c r="P461716" s="83"/>
    </row>
    <row r="461717" spans="16:16" x14ac:dyDescent="0.3">
      <c r="P461717" s="83"/>
    </row>
    <row r="461718" spans="16:16" x14ac:dyDescent="0.3">
      <c r="P461718" s="83"/>
    </row>
    <row r="461719" spans="16:16" x14ac:dyDescent="0.3">
      <c r="P461719" s="83"/>
    </row>
    <row r="461720" spans="16:16" x14ac:dyDescent="0.3">
      <c r="P461720" s="83"/>
    </row>
    <row r="461721" spans="16:16" x14ac:dyDescent="0.3">
      <c r="P461721" s="83"/>
    </row>
    <row r="461722" spans="16:16" x14ac:dyDescent="0.3">
      <c r="P461722" s="83"/>
    </row>
    <row r="461723" spans="16:16" x14ac:dyDescent="0.3">
      <c r="P461723" s="83"/>
    </row>
    <row r="461724" spans="16:16" x14ac:dyDescent="0.3">
      <c r="P461724" s="83"/>
    </row>
    <row r="461725" spans="16:16" x14ac:dyDescent="0.3">
      <c r="P461725" s="83"/>
    </row>
    <row r="461726" spans="16:16" x14ac:dyDescent="0.3">
      <c r="P461726" s="83"/>
    </row>
    <row r="461727" spans="16:16" x14ac:dyDescent="0.3">
      <c r="P461727" s="83"/>
    </row>
    <row r="461728" spans="16:16" x14ac:dyDescent="0.3">
      <c r="P461728" s="83"/>
    </row>
    <row r="461729" spans="16:16" x14ac:dyDescent="0.3">
      <c r="P461729" s="83"/>
    </row>
    <row r="461730" spans="16:16" x14ac:dyDescent="0.3">
      <c r="P461730" s="83"/>
    </row>
    <row r="461731" spans="16:16" x14ac:dyDescent="0.3">
      <c r="P461731" s="83"/>
    </row>
    <row r="461732" spans="16:16" x14ac:dyDescent="0.3">
      <c r="P461732" s="83"/>
    </row>
    <row r="461733" spans="16:16" x14ac:dyDescent="0.3">
      <c r="P461733" s="83"/>
    </row>
    <row r="461734" spans="16:16" x14ac:dyDescent="0.3">
      <c r="P461734" s="83"/>
    </row>
    <row r="461735" spans="16:16" x14ac:dyDescent="0.3">
      <c r="P461735" s="83"/>
    </row>
    <row r="461736" spans="16:16" x14ac:dyDescent="0.3">
      <c r="P461736" s="83"/>
    </row>
    <row r="461737" spans="16:16" x14ac:dyDescent="0.3">
      <c r="P461737" s="83"/>
    </row>
    <row r="461738" spans="16:16" x14ac:dyDescent="0.3">
      <c r="P461738" s="83"/>
    </row>
    <row r="461739" spans="16:16" x14ac:dyDescent="0.3">
      <c r="P461739" s="83"/>
    </row>
    <row r="461740" spans="16:16" x14ac:dyDescent="0.3">
      <c r="P461740" s="83"/>
    </row>
    <row r="461741" spans="16:16" x14ac:dyDescent="0.3">
      <c r="P461741" s="83"/>
    </row>
    <row r="461742" spans="16:16" x14ac:dyDescent="0.3">
      <c r="P461742" s="83"/>
    </row>
    <row r="461743" spans="16:16" x14ac:dyDescent="0.3">
      <c r="P461743" s="83"/>
    </row>
    <row r="461744" spans="16:16" x14ac:dyDescent="0.3">
      <c r="P461744" s="83"/>
    </row>
    <row r="461745" spans="16:16" x14ac:dyDescent="0.3">
      <c r="P461745" s="83"/>
    </row>
    <row r="461746" spans="16:16" x14ac:dyDescent="0.3">
      <c r="P461746" s="83"/>
    </row>
    <row r="461747" spans="16:16" x14ac:dyDescent="0.3">
      <c r="P461747" s="83"/>
    </row>
    <row r="461748" spans="16:16" x14ac:dyDescent="0.3">
      <c r="P461748" s="83"/>
    </row>
    <row r="461749" spans="16:16" x14ac:dyDescent="0.3">
      <c r="P461749" s="83"/>
    </row>
    <row r="461750" spans="16:16" x14ac:dyDescent="0.3">
      <c r="P461750" s="83"/>
    </row>
    <row r="461751" spans="16:16" x14ac:dyDescent="0.3">
      <c r="P461751" s="83"/>
    </row>
    <row r="461752" spans="16:16" x14ac:dyDescent="0.3">
      <c r="P461752" s="83"/>
    </row>
    <row r="461753" spans="16:16" x14ac:dyDescent="0.3">
      <c r="P461753" s="83"/>
    </row>
    <row r="461754" spans="16:16" x14ac:dyDescent="0.3">
      <c r="P461754" s="83"/>
    </row>
    <row r="461755" spans="16:16" x14ac:dyDescent="0.3">
      <c r="P461755" s="83"/>
    </row>
    <row r="461756" spans="16:16" x14ac:dyDescent="0.3">
      <c r="P461756" s="83"/>
    </row>
    <row r="461757" spans="16:16" x14ac:dyDescent="0.3">
      <c r="P461757" s="83"/>
    </row>
    <row r="461758" spans="16:16" x14ac:dyDescent="0.3">
      <c r="P461758" s="83"/>
    </row>
    <row r="461759" spans="16:16" x14ac:dyDescent="0.3">
      <c r="P461759" s="83"/>
    </row>
    <row r="461760" spans="16:16" x14ac:dyDescent="0.3">
      <c r="P461760" s="83"/>
    </row>
    <row r="461761" spans="16:16" x14ac:dyDescent="0.3">
      <c r="P461761" s="83"/>
    </row>
    <row r="461762" spans="16:16" x14ac:dyDescent="0.3">
      <c r="P461762" s="83"/>
    </row>
    <row r="461763" spans="16:16" x14ac:dyDescent="0.3">
      <c r="P461763" s="83"/>
    </row>
    <row r="461764" spans="16:16" x14ac:dyDescent="0.3">
      <c r="P461764" s="83"/>
    </row>
    <row r="461765" spans="16:16" x14ac:dyDescent="0.3">
      <c r="P461765" s="83"/>
    </row>
    <row r="461766" spans="16:16" x14ac:dyDescent="0.3">
      <c r="P461766" s="83"/>
    </row>
    <row r="461767" spans="16:16" x14ac:dyDescent="0.3">
      <c r="P461767" s="83"/>
    </row>
    <row r="461768" spans="16:16" x14ac:dyDescent="0.3">
      <c r="P461768" s="83"/>
    </row>
    <row r="461769" spans="16:16" x14ac:dyDescent="0.3">
      <c r="P461769" s="83"/>
    </row>
    <row r="461770" spans="16:16" x14ac:dyDescent="0.3">
      <c r="P461770" s="83"/>
    </row>
    <row r="461771" spans="16:16" x14ac:dyDescent="0.3">
      <c r="P461771" s="83"/>
    </row>
    <row r="461772" spans="16:16" x14ac:dyDescent="0.3">
      <c r="P461772" s="83"/>
    </row>
    <row r="461773" spans="16:16" x14ac:dyDescent="0.3">
      <c r="P461773" s="83"/>
    </row>
    <row r="461774" spans="16:16" x14ac:dyDescent="0.3">
      <c r="P461774" s="83"/>
    </row>
    <row r="461775" spans="16:16" x14ac:dyDescent="0.3">
      <c r="P461775" s="83"/>
    </row>
    <row r="461776" spans="16:16" x14ac:dyDescent="0.3">
      <c r="P461776" s="83"/>
    </row>
    <row r="461777" spans="16:16" x14ac:dyDescent="0.3">
      <c r="P461777" s="83"/>
    </row>
    <row r="461778" spans="16:16" x14ac:dyDescent="0.3">
      <c r="P461778" s="83"/>
    </row>
    <row r="461779" spans="16:16" x14ac:dyDescent="0.3">
      <c r="P461779" s="83"/>
    </row>
    <row r="461780" spans="16:16" x14ac:dyDescent="0.3">
      <c r="P461780" s="83"/>
    </row>
    <row r="461781" spans="16:16" x14ac:dyDescent="0.3">
      <c r="P461781" s="83"/>
    </row>
    <row r="461782" spans="16:16" x14ac:dyDescent="0.3">
      <c r="P461782" s="83"/>
    </row>
    <row r="461783" spans="16:16" x14ac:dyDescent="0.3">
      <c r="P461783" s="83"/>
    </row>
    <row r="461784" spans="16:16" x14ac:dyDescent="0.3">
      <c r="P461784" s="83"/>
    </row>
    <row r="461785" spans="16:16" x14ac:dyDescent="0.3">
      <c r="P461785" s="83"/>
    </row>
    <row r="461786" spans="16:16" x14ac:dyDescent="0.3">
      <c r="P461786" s="83"/>
    </row>
    <row r="461787" spans="16:16" x14ac:dyDescent="0.3">
      <c r="P461787" s="83"/>
    </row>
    <row r="461788" spans="16:16" x14ac:dyDescent="0.3">
      <c r="P461788" s="83"/>
    </row>
    <row r="461789" spans="16:16" x14ac:dyDescent="0.3">
      <c r="P461789" s="83"/>
    </row>
    <row r="461790" spans="16:16" x14ac:dyDescent="0.3">
      <c r="P461790" s="83"/>
    </row>
    <row r="461791" spans="16:16" x14ac:dyDescent="0.3">
      <c r="P461791" s="83"/>
    </row>
    <row r="461792" spans="16:16" x14ac:dyDescent="0.3">
      <c r="P461792" s="83"/>
    </row>
    <row r="461793" spans="16:16" x14ac:dyDescent="0.3">
      <c r="P461793" s="83"/>
    </row>
    <row r="461794" spans="16:16" x14ac:dyDescent="0.3">
      <c r="P461794" s="83"/>
    </row>
    <row r="461795" spans="16:16" x14ac:dyDescent="0.3">
      <c r="P461795" s="83"/>
    </row>
    <row r="461796" spans="16:16" x14ac:dyDescent="0.3">
      <c r="P461796" s="83"/>
    </row>
    <row r="461797" spans="16:16" x14ac:dyDescent="0.3">
      <c r="P461797" s="83"/>
    </row>
    <row r="461798" spans="16:16" x14ac:dyDescent="0.3">
      <c r="P461798" s="83"/>
    </row>
    <row r="461799" spans="16:16" x14ac:dyDescent="0.3">
      <c r="P461799" s="83"/>
    </row>
    <row r="461800" spans="16:16" x14ac:dyDescent="0.3">
      <c r="P461800" s="83"/>
    </row>
    <row r="461801" spans="16:16" x14ac:dyDescent="0.3">
      <c r="P461801" s="83"/>
    </row>
    <row r="461802" spans="16:16" x14ac:dyDescent="0.3">
      <c r="P461802" s="83"/>
    </row>
    <row r="461803" spans="16:16" x14ac:dyDescent="0.3">
      <c r="P461803" s="83"/>
    </row>
    <row r="461804" spans="16:16" x14ac:dyDescent="0.3">
      <c r="P461804" s="83"/>
    </row>
    <row r="461805" spans="16:16" x14ac:dyDescent="0.3">
      <c r="P461805" s="83"/>
    </row>
    <row r="461806" spans="16:16" x14ac:dyDescent="0.3">
      <c r="P461806" s="83"/>
    </row>
    <row r="461807" spans="16:16" x14ac:dyDescent="0.3">
      <c r="P461807" s="83"/>
    </row>
    <row r="461808" spans="16:16" x14ac:dyDescent="0.3">
      <c r="P461808" s="83"/>
    </row>
    <row r="461809" spans="16:16" x14ac:dyDescent="0.3">
      <c r="P461809" s="83"/>
    </row>
    <row r="461810" spans="16:16" x14ac:dyDescent="0.3">
      <c r="P461810" s="83"/>
    </row>
    <row r="461811" spans="16:16" x14ac:dyDescent="0.3">
      <c r="P461811" s="83"/>
    </row>
    <row r="461812" spans="16:16" x14ac:dyDescent="0.3">
      <c r="P461812" s="83"/>
    </row>
    <row r="461813" spans="16:16" x14ac:dyDescent="0.3">
      <c r="P461813" s="83"/>
    </row>
    <row r="461814" spans="16:16" x14ac:dyDescent="0.3">
      <c r="P461814" s="83"/>
    </row>
    <row r="461815" spans="16:16" x14ac:dyDescent="0.3">
      <c r="P461815" s="83"/>
    </row>
    <row r="461816" spans="16:16" x14ac:dyDescent="0.3">
      <c r="P461816" s="83"/>
    </row>
    <row r="461817" spans="16:16" x14ac:dyDescent="0.3">
      <c r="P461817" s="83"/>
    </row>
    <row r="461818" spans="16:16" x14ac:dyDescent="0.3">
      <c r="P461818" s="83"/>
    </row>
    <row r="461819" spans="16:16" x14ac:dyDescent="0.3">
      <c r="P461819" s="83"/>
    </row>
    <row r="461820" spans="16:16" x14ac:dyDescent="0.3">
      <c r="P461820" s="83"/>
    </row>
    <row r="461821" spans="16:16" x14ac:dyDescent="0.3">
      <c r="P461821" s="83"/>
    </row>
    <row r="461822" spans="16:16" x14ac:dyDescent="0.3">
      <c r="P461822" s="83"/>
    </row>
    <row r="461823" spans="16:16" x14ac:dyDescent="0.3">
      <c r="P461823" s="83"/>
    </row>
    <row r="461824" spans="16:16" x14ac:dyDescent="0.3">
      <c r="P461824" s="83"/>
    </row>
    <row r="461825" spans="16:16" x14ac:dyDescent="0.3">
      <c r="P461825" s="83"/>
    </row>
    <row r="461826" spans="16:16" x14ac:dyDescent="0.3">
      <c r="P461826" s="83"/>
    </row>
    <row r="461827" spans="16:16" x14ac:dyDescent="0.3">
      <c r="P461827" s="83"/>
    </row>
    <row r="461828" spans="16:16" x14ac:dyDescent="0.3">
      <c r="P461828" s="83"/>
    </row>
    <row r="461829" spans="16:16" x14ac:dyDescent="0.3">
      <c r="P461829" s="83"/>
    </row>
    <row r="461830" spans="16:16" x14ac:dyDescent="0.3">
      <c r="P461830" s="83"/>
    </row>
    <row r="461831" spans="16:16" x14ac:dyDescent="0.3">
      <c r="P461831" s="83"/>
    </row>
    <row r="461832" spans="16:16" x14ac:dyDescent="0.3">
      <c r="P461832" s="83"/>
    </row>
    <row r="461833" spans="16:16" x14ac:dyDescent="0.3">
      <c r="P461833" s="83"/>
    </row>
    <row r="461834" spans="16:16" x14ac:dyDescent="0.3">
      <c r="P461834" s="83"/>
    </row>
    <row r="461835" spans="16:16" x14ac:dyDescent="0.3">
      <c r="P461835" s="83"/>
    </row>
    <row r="461836" spans="16:16" x14ac:dyDescent="0.3">
      <c r="P461836" s="83"/>
    </row>
    <row r="461837" spans="16:16" x14ac:dyDescent="0.3">
      <c r="P461837" s="83"/>
    </row>
    <row r="461838" spans="16:16" x14ac:dyDescent="0.3">
      <c r="P461838" s="83"/>
    </row>
    <row r="461839" spans="16:16" x14ac:dyDescent="0.3">
      <c r="P461839" s="83"/>
    </row>
    <row r="461840" spans="16:16" x14ac:dyDescent="0.3">
      <c r="P461840" s="83"/>
    </row>
    <row r="461841" spans="16:16" x14ac:dyDescent="0.3">
      <c r="P461841" s="83"/>
    </row>
    <row r="461842" spans="16:16" x14ac:dyDescent="0.3">
      <c r="P461842" s="83"/>
    </row>
    <row r="461843" spans="16:16" x14ac:dyDescent="0.3">
      <c r="P461843" s="83"/>
    </row>
    <row r="461844" spans="16:16" x14ac:dyDescent="0.3">
      <c r="P461844" s="83"/>
    </row>
    <row r="461845" spans="16:16" x14ac:dyDescent="0.3">
      <c r="P461845" s="83"/>
    </row>
    <row r="461846" spans="16:16" x14ac:dyDescent="0.3">
      <c r="P461846" s="83"/>
    </row>
    <row r="461847" spans="16:16" x14ac:dyDescent="0.3">
      <c r="P461847" s="83"/>
    </row>
    <row r="461848" spans="16:16" x14ac:dyDescent="0.3">
      <c r="P461848" s="83"/>
    </row>
    <row r="461849" spans="16:16" x14ac:dyDescent="0.3">
      <c r="P461849" s="83"/>
    </row>
    <row r="461850" spans="16:16" x14ac:dyDescent="0.3">
      <c r="P461850" s="83"/>
    </row>
    <row r="461851" spans="16:16" x14ac:dyDescent="0.3">
      <c r="P461851" s="83"/>
    </row>
    <row r="461852" spans="16:16" x14ac:dyDescent="0.3">
      <c r="P461852" s="83"/>
    </row>
    <row r="461853" spans="16:16" x14ac:dyDescent="0.3">
      <c r="P461853" s="83"/>
    </row>
    <row r="461854" spans="16:16" x14ac:dyDescent="0.3">
      <c r="P461854" s="83"/>
    </row>
    <row r="461855" spans="16:16" x14ac:dyDescent="0.3">
      <c r="P461855" s="83"/>
    </row>
    <row r="461856" spans="16:16" x14ac:dyDescent="0.3">
      <c r="P461856" s="83"/>
    </row>
    <row r="461857" spans="16:16" x14ac:dyDescent="0.3">
      <c r="P461857" s="83"/>
    </row>
    <row r="461858" spans="16:16" x14ac:dyDescent="0.3">
      <c r="P461858" s="83"/>
    </row>
    <row r="461859" spans="16:16" x14ac:dyDescent="0.3">
      <c r="P461859" s="83"/>
    </row>
    <row r="461860" spans="16:16" x14ac:dyDescent="0.3">
      <c r="P461860" s="83"/>
    </row>
    <row r="461861" spans="16:16" x14ac:dyDescent="0.3">
      <c r="P461861" s="83"/>
    </row>
    <row r="461862" spans="16:16" x14ac:dyDescent="0.3">
      <c r="P461862" s="83"/>
    </row>
    <row r="461863" spans="16:16" x14ac:dyDescent="0.3">
      <c r="P461863" s="83"/>
    </row>
    <row r="461864" spans="16:16" x14ac:dyDescent="0.3">
      <c r="P461864" s="83"/>
    </row>
    <row r="461865" spans="16:16" x14ac:dyDescent="0.3">
      <c r="P461865" s="83"/>
    </row>
    <row r="461866" spans="16:16" x14ac:dyDescent="0.3">
      <c r="P461866" s="83"/>
    </row>
    <row r="461867" spans="16:16" x14ac:dyDescent="0.3">
      <c r="P461867" s="83"/>
    </row>
    <row r="461868" spans="16:16" x14ac:dyDescent="0.3">
      <c r="P461868" s="83"/>
    </row>
    <row r="461869" spans="16:16" x14ac:dyDescent="0.3">
      <c r="P461869" s="83"/>
    </row>
    <row r="461870" spans="16:16" x14ac:dyDescent="0.3">
      <c r="P461870" s="83"/>
    </row>
    <row r="461871" spans="16:16" x14ac:dyDescent="0.3">
      <c r="P461871" s="83"/>
    </row>
    <row r="461872" spans="16:16" x14ac:dyDescent="0.3">
      <c r="P461872" s="83"/>
    </row>
    <row r="461873" spans="16:16" x14ac:dyDescent="0.3">
      <c r="P461873" s="83"/>
    </row>
    <row r="461874" spans="16:16" x14ac:dyDescent="0.3">
      <c r="P461874" s="83"/>
    </row>
    <row r="461875" spans="16:16" x14ac:dyDescent="0.3">
      <c r="P461875" s="83"/>
    </row>
    <row r="461876" spans="16:16" x14ac:dyDescent="0.3">
      <c r="P461876" s="83"/>
    </row>
    <row r="461877" spans="16:16" x14ac:dyDescent="0.3">
      <c r="P461877" s="83"/>
    </row>
    <row r="461878" spans="16:16" x14ac:dyDescent="0.3">
      <c r="P461878" s="83"/>
    </row>
    <row r="461879" spans="16:16" x14ac:dyDescent="0.3">
      <c r="P461879" s="83"/>
    </row>
    <row r="461880" spans="16:16" x14ac:dyDescent="0.3">
      <c r="P461880" s="83"/>
    </row>
    <row r="461881" spans="16:16" x14ac:dyDescent="0.3">
      <c r="P461881" s="83"/>
    </row>
    <row r="461882" spans="16:16" x14ac:dyDescent="0.3">
      <c r="P461882" s="83"/>
    </row>
    <row r="461883" spans="16:16" x14ac:dyDescent="0.3">
      <c r="P461883" s="83"/>
    </row>
    <row r="461884" spans="16:16" x14ac:dyDescent="0.3">
      <c r="P461884" s="83"/>
    </row>
    <row r="461885" spans="16:16" x14ac:dyDescent="0.3">
      <c r="P461885" s="83"/>
    </row>
    <row r="461886" spans="16:16" x14ac:dyDescent="0.3">
      <c r="P461886" s="83"/>
    </row>
    <row r="461887" spans="16:16" x14ac:dyDescent="0.3">
      <c r="P461887" s="83"/>
    </row>
    <row r="461888" spans="16:16" x14ac:dyDescent="0.3">
      <c r="P461888" s="83"/>
    </row>
    <row r="461889" spans="16:16" x14ac:dyDescent="0.3">
      <c r="P461889" s="83"/>
    </row>
    <row r="461890" spans="16:16" x14ac:dyDescent="0.3">
      <c r="P461890" s="83"/>
    </row>
    <row r="461891" spans="16:16" x14ac:dyDescent="0.3">
      <c r="P461891" s="83"/>
    </row>
    <row r="461892" spans="16:16" x14ac:dyDescent="0.3">
      <c r="P461892" s="83"/>
    </row>
    <row r="461893" spans="16:16" x14ac:dyDescent="0.3">
      <c r="P461893" s="83"/>
    </row>
    <row r="461894" spans="16:16" x14ac:dyDescent="0.3">
      <c r="P461894" s="83"/>
    </row>
    <row r="461895" spans="16:16" x14ac:dyDescent="0.3">
      <c r="P461895" s="83"/>
    </row>
    <row r="461896" spans="16:16" x14ac:dyDescent="0.3">
      <c r="P461896" s="83"/>
    </row>
    <row r="461897" spans="16:16" x14ac:dyDescent="0.3">
      <c r="P461897" s="83"/>
    </row>
    <row r="461898" spans="16:16" x14ac:dyDescent="0.3">
      <c r="P461898" s="83"/>
    </row>
    <row r="461899" spans="16:16" x14ac:dyDescent="0.3">
      <c r="P461899" s="83"/>
    </row>
    <row r="461900" spans="16:16" x14ac:dyDescent="0.3">
      <c r="P461900" s="83"/>
    </row>
    <row r="461901" spans="16:16" x14ac:dyDescent="0.3">
      <c r="P461901" s="83"/>
    </row>
    <row r="461902" spans="16:16" x14ac:dyDescent="0.3">
      <c r="P461902" s="83"/>
    </row>
    <row r="461903" spans="16:16" x14ac:dyDescent="0.3">
      <c r="P461903" s="83"/>
    </row>
    <row r="461904" spans="16:16" x14ac:dyDescent="0.3">
      <c r="P461904" s="83"/>
    </row>
    <row r="461905" spans="16:16" x14ac:dyDescent="0.3">
      <c r="P461905" s="83"/>
    </row>
    <row r="461906" spans="16:16" x14ac:dyDescent="0.3">
      <c r="P461906" s="83"/>
    </row>
    <row r="461907" spans="16:16" x14ac:dyDescent="0.3">
      <c r="P461907" s="83"/>
    </row>
    <row r="461908" spans="16:16" x14ac:dyDescent="0.3">
      <c r="P461908" s="83"/>
    </row>
    <row r="461909" spans="16:16" x14ac:dyDescent="0.3">
      <c r="P461909" s="83"/>
    </row>
    <row r="461910" spans="16:16" x14ac:dyDescent="0.3">
      <c r="P461910" s="83"/>
    </row>
    <row r="461911" spans="16:16" x14ac:dyDescent="0.3">
      <c r="P461911" s="83"/>
    </row>
    <row r="461912" spans="16:16" x14ac:dyDescent="0.3">
      <c r="P461912" s="83"/>
    </row>
    <row r="461913" spans="16:16" x14ac:dyDescent="0.3">
      <c r="P461913" s="83"/>
    </row>
    <row r="461914" spans="16:16" x14ac:dyDescent="0.3">
      <c r="P461914" s="83"/>
    </row>
    <row r="461915" spans="16:16" x14ac:dyDescent="0.3">
      <c r="P461915" s="83"/>
    </row>
    <row r="461916" spans="16:16" x14ac:dyDescent="0.3">
      <c r="P461916" s="83"/>
    </row>
    <row r="461917" spans="16:16" x14ac:dyDescent="0.3">
      <c r="P461917" s="83"/>
    </row>
    <row r="461918" spans="16:16" x14ac:dyDescent="0.3">
      <c r="P461918" s="83"/>
    </row>
    <row r="461919" spans="16:16" x14ac:dyDescent="0.3">
      <c r="P461919" s="83"/>
    </row>
    <row r="461920" spans="16:16" x14ac:dyDescent="0.3">
      <c r="P461920" s="83"/>
    </row>
    <row r="461921" spans="16:16" x14ac:dyDescent="0.3">
      <c r="P461921" s="83"/>
    </row>
    <row r="461922" spans="16:16" x14ac:dyDescent="0.3">
      <c r="P461922" s="83"/>
    </row>
    <row r="461923" spans="16:16" x14ac:dyDescent="0.3">
      <c r="P461923" s="83"/>
    </row>
    <row r="461924" spans="16:16" x14ac:dyDescent="0.3">
      <c r="P461924" s="83"/>
    </row>
    <row r="461925" spans="16:16" x14ac:dyDescent="0.3">
      <c r="P461925" s="83"/>
    </row>
    <row r="461926" spans="16:16" x14ac:dyDescent="0.3">
      <c r="P461926" s="83"/>
    </row>
    <row r="461927" spans="16:16" x14ac:dyDescent="0.3">
      <c r="P461927" s="83"/>
    </row>
    <row r="461928" spans="16:16" x14ac:dyDescent="0.3">
      <c r="P461928" s="83"/>
    </row>
    <row r="461929" spans="16:16" x14ac:dyDescent="0.3">
      <c r="P461929" s="83"/>
    </row>
    <row r="461930" spans="16:16" x14ac:dyDescent="0.3">
      <c r="P461930" s="83"/>
    </row>
    <row r="461931" spans="16:16" x14ac:dyDescent="0.3">
      <c r="P461931" s="83"/>
    </row>
    <row r="461932" spans="16:16" x14ac:dyDescent="0.3">
      <c r="P461932" s="83"/>
    </row>
    <row r="461933" spans="16:16" x14ac:dyDescent="0.3">
      <c r="P461933" s="83"/>
    </row>
    <row r="461934" spans="16:16" x14ac:dyDescent="0.3">
      <c r="P461934" s="83"/>
    </row>
    <row r="461935" spans="16:16" x14ac:dyDescent="0.3">
      <c r="P461935" s="83"/>
    </row>
    <row r="461936" spans="16:16" x14ac:dyDescent="0.3">
      <c r="P461936" s="83"/>
    </row>
    <row r="461937" spans="16:16" x14ac:dyDescent="0.3">
      <c r="P461937" s="83"/>
    </row>
    <row r="461938" spans="16:16" x14ac:dyDescent="0.3">
      <c r="P461938" s="83"/>
    </row>
    <row r="461939" spans="16:16" x14ac:dyDescent="0.3">
      <c r="P461939" s="83"/>
    </row>
    <row r="461940" spans="16:16" x14ac:dyDescent="0.3">
      <c r="P461940" s="83"/>
    </row>
    <row r="461941" spans="16:16" x14ac:dyDescent="0.3">
      <c r="P461941" s="83"/>
    </row>
    <row r="461942" spans="16:16" x14ac:dyDescent="0.3">
      <c r="P461942" s="83"/>
    </row>
    <row r="461943" spans="16:16" x14ac:dyDescent="0.3">
      <c r="P461943" s="83"/>
    </row>
    <row r="461944" spans="16:16" x14ac:dyDescent="0.3">
      <c r="P461944" s="83"/>
    </row>
    <row r="461945" spans="16:16" x14ac:dyDescent="0.3">
      <c r="P461945" s="83"/>
    </row>
    <row r="461946" spans="16:16" x14ac:dyDescent="0.3">
      <c r="P461946" s="83"/>
    </row>
    <row r="461947" spans="16:16" x14ac:dyDescent="0.3">
      <c r="P461947" s="83"/>
    </row>
    <row r="461948" spans="16:16" x14ac:dyDescent="0.3">
      <c r="P461948" s="83"/>
    </row>
    <row r="461949" spans="16:16" x14ac:dyDescent="0.3">
      <c r="P461949" s="83"/>
    </row>
    <row r="461950" spans="16:16" x14ac:dyDescent="0.3">
      <c r="P461950" s="83"/>
    </row>
    <row r="461951" spans="16:16" x14ac:dyDescent="0.3">
      <c r="P461951" s="83"/>
    </row>
    <row r="461952" spans="16:16" x14ac:dyDescent="0.3">
      <c r="P461952" s="83"/>
    </row>
    <row r="461953" spans="16:16" x14ac:dyDescent="0.3">
      <c r="P461953" s="83"/>
    </row>
    <row r="461954" spans="16:16" x14ac:dyDescent="0.3">
      <c r="P461954" s="83"/>
    </row>
    <row r="461955" spans="16:16" x14ac:dyDescent="0.3">
      <c r="P461955" s="83"/>
    </row>
    <row r="461956" spans="16:16" x14ac:dyDescent="0.3">
      <c r="P461956" s="83"/>
    </row>
    <row r="461957" spans="16:16" x14ac:dyDescent="0.3">
      <c r="P461957" s="83"/>
    </row>
    <row r="461958" spans="16:16" x14ac:dyDescent="0.3">
      <c r="P461958" s="83"/>
    </row>
    <row r="461959" spans="16:16" x14ac:dyDescent="0.3">
      <c r="P461959" s="83"/>
    </row>
    <row r="461960" spans="16:16" x14ac:dyDescent="0.3">
      <c r="P461960" s="83"/>
    </row>
    <row r="461961" spans="16:16" x14ac:dyDescent="0.3">
      <c r="P461961" s="83"/>
    </row>
    <row r="461962" spans="16:16" x14ac:dyDescent="0.3">
      <c r="P461962" s="83"/>
    </row>
    <row r="461963" spans="16:16" x14ac:dyDescent="0.3">
      <c r="P461963" s="83"/>
    </row>
    <row r="461964" spans="16:16" x14ac:dyDescent="0.3">
      <c r="P461964" s="83"/>
    </row>
    <row r="461965" spans="16:16" x14ac:dyDescent="0.3">
      <c r="P461965" s="83"/>
    </row>
    <row r="461966" spans="16:16" x14ac:dyDescent="0.3">
      <c r="P461966" s="83"/>
    </row>
    <row r="461967" spans="16:16" x14ac:dyDescent="0.3">
      <c r="P461967" s="83"/>
    </row>
    <row r="461968" spans="16:16" x14ac:dyDescent="0.3">
      <c r="P461968" s="83"/>
    </row>
    <row r="461969" spans="16:16" x14ac:dyDescent="0.3">
      <c r="P461969" s="83"/>
    </row>
    <row r="461970" spans="16:16" x14ac:dyDescent="0.3">
      <c r="P461970" s="83"/>
    </row>
    <row r="461971" spans="16:16" x14ac:dyDescent="0.3">
      <c r="P461971" s="83"/>
    </row>
    <row r="461972" spans="16:16" x14ac:dyDescent="0.3">
      <c r="P461972" s="83"/>
    </row>
    <row r="461973" spans="16:16" x14ac:dyDescent="0.3">
      <c r="P461973" s="83"/>
    </row>
    <row r="461974" spans="16:16" x14ac:dyDescent="0.3">
      <c r="P461974" s="83"/>
    </row>
    <row r="461975" spans="16:16" x14ac:dyDescent="0.3">
      <c r="P461975" s="83"/>
    </row>
    <row r="461976" spans="16:16" x14ac:dyDescent="0.3">
      <c r="P461976" s="83"/>
    </row>
    <row r="461977" spans="16:16" x14ac:dyDescent="0.3">
      <c r="P461977" s="83"/>
    </row>
    <row r="461978" spans="16:16" x14ac:dyDescent="0.3">
      <c r="P461978" s="83"/>
    </row>
    <row r="461979" spans="16:16" x14ac:dyDescent="0.3">
      <c r="P461979" s="83"/>
    </row>
    <row r="461980" spans="16:16" x14ac:dyDescent="0.3">
      <c r="P461980" s="83"/>
    </row>
    <row r="461981" spans="16:16" x14ac:dyDescent="0.3">
      <c r="P461981" s="83"/>
    </row>
    <row r="461982" spans="16:16" x14ac:dyDescent="0.3">
      <c r="P461982" s="83"/>
    </row>
    <row r="461983" spans="16:16" x14ac:dyDescent="0.3">
      <c r="P461983" s="83"/>
    </row>
    <row r="461984" spans="16:16" x14ac:dyDescent="0.3">
      <c r="P461984" s="83"/>
    </row>
    <row r="461985" spans="16:16" x14ac:dyDescent="0.3">
      <c r="P461985" s="83"/>
    </row>
    <row r="461986" spans="16:16" x14ac:dyDescent="0.3">
      <c r="P461986" s="83"/>
    </row>
    <row r="461987" spans="16:16" x14ac:dyDescent="0.3">
      <c r="P461987" s="83"/>
    </row>
    <row r="461988" spans="16:16" x14ac:dyDescent="0.3">
      <c r="P461988" s="83"/>
    </row>
    <row r="461989" spans="16:16" x14ac:dyDescent="0.3">
      <c r="P461989" s="83"/>
    </row>
    <row r="461990" spans="16:16" x14ac:dyDescent="0.3">
      <c r="P461990" s="83"/>
    </row>
    <row r="461991" spans="16:16" x14ac:dyDescent="0.3">
      <c r="P461991" s="83"/>
    </row>
    <row r="461992" spans="16:16" x14ac:dyDescent="0.3">
      <c r="P461992" s="83"/>
    </row>
    <row r="461993" spans="16:16" x14ac:dyDescent="0.3">
      <c r="P461993" s="83"/>
    </row>
    <row r="461994" spans="16:16" x14ac:dyDescent="0.3">
      <c r="P461994" s="83"/>
    </row>
    <row r="461995" spans="16:16" x14ac:dyDescent="0.3">
      <c r="P461995" s="83"/>
    </row>
    <row r="461996" spans="16:16" x14ac:dyDescent="0.3">
      <c r="P461996" s="83"/>
    </row>
    <row r="461997" spans="16:16" x14ac:dyDescent="0.3">
      <c r="P461997" s="83"/>
    </row>
    <row r="461998" spans="16:16" x14ac:dyDescent="0.3">
      <c r="P461998" s="83"/>
    </row>
    <row r="461999" spans="16:16" x14ac:dyDescent="0.3">
      <c r="P461999" s="83"/>
    </row>
    <row r="462000" spans="16:16" x14ac:dyDescent="0.3">
      <c r="P462000" s="83"/>
    </row>
    <row r="462001" spans="16:16" x14ac:dyDescent="0.3">
      <c r="P462001" s="83"/>
    </row>
    <row r="462002" spans="16:16" x14ac:dyDescent="0.3">
      <c r="P462002" s="83"/>
    </row>
    <row r="462003" spans="16:16" x14ac:dyDescent="0.3">
      <c r="P462003" s="83"/>
    </row>
    <row r="462004" spans="16:16" x14ac:dyDescent="0.3">
      <c r="P462004" s="83"/>
    </row>
    <row r="462005" spans="16:16" x14ac:dyDescent="0.3">
      <c r="P462005" s="83"/>
    </row>
    <row r="462006" spans="16:16" x14ac:dyDescent="0.3">
      <c r="P462006" s="83"/>
    </row>
    <row r="462007" spans="16:16" x14ac:dyDescent="0.3">
      <c r="P462007" s="83"/>
    </row>
    <row r="462008" spans="16:16" x14ac:dyDescent="0.3">
      <c r="P462008" s="83"/>
    </row>
    <row r="462009" spans="16:16" x14ac:dyDescent="0.3">
      <c r="P462009" s="83"/>
    </row>
    <row r="462010" spans="16:16" x14ac:dyDescent="0.3">
      <c r="P462010" s="83"/>
    </row>
    <row r="462011" spans="16:16" x14ac:dyDescent="0.3">
      <c r="P462011" s="83"/>
    </row>
    <row r="462012" spans="16:16" x14ac:dyDescent="0.3">
      <c r="P462012" s="83"/>
    </row>
    <row r="462013" spans="16:16" x14ac:dyDescent="0.3">
      <c r="P462013" s="83"/>
    </row>
    <row r="462014" spans="16:16" x14ac:dyDescent="0.3">
      <c r="P462014" s="83"/>
    </row>
    <row r="462015" spans="16:16" x14ac:dyDescent="0.3">
      <c r="P462015" s="83"/>
    </row>
    <row r="462016" spans="16:16" x14ac:dyDescent="0.3">
      <c r="P462016" s="83"/>
    </row>
    <row r="462017" spans="16:16" x14ac:dyDescent="0.3">
      <c r="P462017" s="83"/>
    </row>
    <row r="462018" spans="16:16" x14ac:dyDescent="0.3">
      <c r="P462018" s="83"/>
    </row>
    <row r="462019" spans="16:16" x14ac:dyDescent="0.3">
      <c r="P462019" s="83"/>
    </row>
    <row r="462020" spans="16:16" x14ac:dyDescent="0.3">
      <c r="P462020" s="83"/>
    </row>
    <row r="462021" spans="16:16" x14ac:dyDescent="0.3">
      <c r="P462021" s="83"/>
    </row>
    <row r="462022" spans="16:16" x14ac:dyDescent="0.3">
      <c r="P462022" s="83"/>
    </row>
    <row r="462023" spans="16:16" x14ac:dyDescent="0.3">
      <c r="P462023" s="83"/>
    </row>
    <row r="462024" spans="16:16" x14ac:dyDescent="0.3">
      <c r="P462024" s="83"/>
    </row>
    <row r="462025" spans="16:16" x14ac:dyDescent="0.3">
      <c r="P462025" s="83"/>
    </row>
    <row r="462026" spans="16:16" x14ac:dyDescent="0.3">
      <c r="P462026" s="83"/>
    </row>
    <row r="462027" spans="16:16" x14ac:dyDescent="0.3">
      <c r="P462027" s="83"/>
    </row>
    <row r="462028" spans="16:16" x14ac:dyDescent="0.3">
      <c r="P462028" s="83"/>
    </row>
    <row r="462029" spans="16:16" x14ac:dyDescent="0.3">
      <c r="P462029" s="83"/>
    </row>
    <row r="462030" spans="16:16" x14ac:dyDescent="0.3">
      <c r="P462030" s="83"/>
    </row>
    <row r="462031" spans="16:16" x14ac:dyDescent="0.3">
      <c r="P462031" s="83"/>
    </row>
    <row r="462032" spans="16:16" x14ac:dyDescent="0.3">
      <c r="P462032" s="83"/>
    </row>
    <row r="462033" spans="16:16" x14ac:dyDescent="0.3">
      <c r="P462033" s="83"/>
    </row>
    <row r="462034" spans="16:16" x14ac:dyDescent="0.3">
      <c r="P462034" s="83"/>
    </row>
    <row r="462035" spans="16:16" x14ac:dyDescent="0.3">
      <c r="P462035" s="83"/>
    </row>
    <row r="462036" spans="16:16" x14ac:dyDescent="0.3">
      <c r="P462036" s="83"/>
    </row>
    <row r="462037" spans="16:16" x14ac:dyDescent="0.3">
      <c r="P462037" s="83"/>
    </row>
    <row r="462038" spans="16:16" x14ac:dyDescent="0.3">
      <c r="P462038" s="83"/>
    </row>
    <row r="462039" spans="16:16" x14ac:dyDescent="0.3">
      <c r="P462039" s="83"/>
    </row>
    <row r="462040" spans="16:16" x14ac:dyDescent="0.3">
      <c r="P462040" s="83"/>
    </row>
    <row r="462041" spans="16:16" x14ac:dyDescent="0.3">
      <c r="P462041" s="83"/>
    </row>
    <row r="462042" spans="16:16" x14ac:dyDescent="0.3">
      <c r="P462042" s="83"/>
    </row>
    <row r="462043" spans="16:16" x14ac:dyDescent="0.3">
      <c r="P462043" s="83"/>
    </row>
    <row r="462044" spans="16:16" x14ac:dyDescent="0.3">
      <c r="P462044" s="83"/>
    </row>
    <row r="462045" spans="16:16" x14ac:dyDescent="0.3">
      <c r="P462045" s="83"/>
    </row>
    <row r="462046" spans="16:16" x14ac:dyDescent="0.3">
      <c r="P462046" s="83"/>
    </row>
    <row r="462047" spans="16:16" x14ac:dyDescent="0.3">
      <c r="P462047" s="83"/>
    </row>
    <row r="462048" spans="16:16" x14ac:dyDescent="0.3">
      <c r="P462048" s="83"/>
    </row>
    <row r="462049" spans="16:16" x14ac:dyDescent="0.3">
      <c r="P462049" s="83"/>
    </row>
    <row r="462050" spans="16:16" x14ac:dyDescent="0.3">
      <c r="P462050" s="83"/>
    </row>
    <row r="462051" spans="16:16" x14ac:dyDescent="0.3">
      <c r="P462051" s="83"/>
    </row>
    <row r="462052" spans="16:16" x14ac:dyDescent="0.3">
      <c r="P462052" s="83"/>
    </row>
    <row r="462053" spans="16:16" x14ac:dyDescent="0.3">
      <c r="P462053" s="83"/>
    </row>
    <row r="462054" spans="16:16" x14ac:dyDescent="0.3">
      <c r="P462054" s="83"/>
    </row>
    <row r="462055" spans="16:16" x14ac:dyDescent="0.3">
      <c r="P462055" s="83"/>
    </row>
    <row r="462056" spans="16:16" x14ac:dyDescent="0.3">
      <c r="P462056" s="83"/>
    </row>
    <row r="462057" spans="16:16" x14ac:dyDescent="0.3">
      <c r="P462057" s="83"/>
    </row>
    <row r="462058" spans="16:16" x14ac:dyDescent="0.3">
      <c r="P462058" s="83"/>
    </row>
    <row r="462059" spans="16:16" x14ac:dyDescent="0.3">
      <c r="P462059" s="83"/>
    </row>
    <row r="462060" spans="16:16" x14ac:dyDescent="0.3">
      <c r="P462060" s="83"/>
    </row>
    <row r="462061" spans="16:16" x14ac:dyDescent="0.3">
      <c r="P462061" s="83"/>
    </row>
    <row r="462062" spans="16:16" x14ac:dyDescent="0.3">
      <c r="P462062" s="83"/>
    </row>
    <row r="462063" spans="16:16" x14ac:dyDescent="0.3">
      <c r="P462063" s="83"/>
    </row>
    <row r="462064" spans="16:16" x14ac:dyDescent="0.3">
      <c r="P462064" s="83"/>
    </row>
    <row r="462065" spans="16:16" x14ac:dyDescent="0.3">
      <c r="P462065" s="83"/>
    </row>
    <row r="462066" spans="16:16" x14ac:dyDescent="0.3">
      <c r="P462066" s="83"/>
    </row>
    <row r="462067" spans="16:16" x14ac:dyDescent="0.3">
      <c r="P462067" s="83"/>
    </row>
    <row r="462068" spans="16:16" x14ac:dyDescent="0.3">
      <c r="P462068" s="83"/>
    </row>
    <row r="462069" spans="16:16" x14ac:dyDescent="0.3">
      <c r="P462069" s="83"/>
    </row>
    <row r="462070" spans="16:16" x14ac:dyDescent="0.3">
      <c r="P462070" s="83"/>
    </row>
    <row r="462071" spans="16:16" x14ac:dyDescent="0.3">
      <c r="P462071" s="83"/>
    </row>
    <row r="462072" spans="16:16" x14ac:dyDescent="0.3">
      <c r="P462072" s="83"/>
    </row>
    <row r="462073" spans="16:16" x14ac:dyDescent="0.3">
      <c r="P462073" s="83"/>
    </row>
    <row r="462074" spans="16:16" x14ac:dyDescent="0.3">
      <c r="P462074" s="83"/>
    </row>
    <row r="462075" spans="16:16" x14ac:dyDescent="0.3">
      <c r="P462075" s="83"/>
    </row>
    <row r="462076" spans="16:16" x14ac:dyDescent="0.3">
      <c r="P462076" s="83"/>
    </row>
    <row r="462077" spans="16:16" x14ac:dyDescent="0.3">
      <c r="P462077" s="83"/>
    </row>
    <row r="462078" spans="16:16" x14ac:dyDescent="0.3">
      <c r="P462078" s="83"/>
    </row>
    <row r="462079" spans="16:16" x14ac:dyDescent="0.3">
      <c r="P462079" s="83"/>
    </row>
    <row r="462080" spans="16:16" x14ac:dyDescent="0.3">
      <c r="P462080" s="83"/>
    </row>
    <row r="462081" spans="16:16" x14ac:dyDescent="0.3">
      <c r="P462081" s="83"/>
    </row>
    <row r="462082" spans="16:16" x14ac:dyDescent="0.3">
      <c r="P462082" s="83"/>
    </row>
    <row r="462083" spans="16:16" x14ac:dyDescent="0.3">
      <c r="P462083" s="83"/>
    </row>
    <row r="462084" spans="16:16" x14ac:dyDescent="0.3">
      <c r="P462084" s="83"/>
    </row>
    <row r="462085" spans="16:16" x14ac:dyDescent="0.3">
      <c r="P462085" s="83"/>
    </row>
    <row r="462086" spans="16:16" x14ac:dyDescent="0.3">
      <c r="P462086" s="83"/>
    </row>
    <row r="462087" spans="16:16" x14ac:dyDescent="0.3">
      <c r="P462087" s="83"/>
    </row>
    <row r="462088" spans="16:16" x14ac:dyDescent="0.3">
      <c r="P462088" s="83"/>
    </row>
    <row r="462089" spans="16:16" x14ac:dyDescent="0.3">
      <c r="P462089" s="83"/>
    </row>
    <row r="462090" spans="16:16" x14ac:dyDescent="0.3">
      <c r="P462090" s="83"/>
    </row>
    <row r="462091" spans="16:16" x14ac:dyDescent="0.3">
      <c r="P462091" s="83"/>
    </row>
    <row r="462092" spans="16:16" x14ac:dyDescent="0.3">
      <c r="P462092" s="83"/>
    </row>
    <row r="462093" spans="16:16" x14ac:dyDescent="0.3">
      <c r="P462093" s="83"/>
    </row>
    <row r="462094" spans="16:16" x14ac:dyDescent="0.3">
      <c r="P462094" s="83"/>
    </row>
    <row r="462095" spans="16:16" x14ac:dyDescent="0.3">
      <c r="P462095" s="83"/>
    </row>
    <row r="462096" spans="16:16" x14ac:dyDescent="0.3">
      <c r="P462096" s="83"/>
    </row>
    <row r="462097" spans="16:16" x14ac:dyDescent="0.3">
      <c r="P462097" s="83"/>
    </row>
    <row r="462098" spans="16:16" x14ac:dyDescent="0.3">
      <c r="P462098" s="83"/>
    </row>
    <row r="462099" spans="16:16" x14ac:dyDescent="0.3">
      <c r="P462099" s="83"/>
    </row>
    <row r="462100" spans="16:16" x14ac:dyDescent="0.3">
      <c r="P462100" s="83"/>
    </row>
    <row r="462101" spans="16:16" x14ac:dyDescent="0.3">
      <c r="P462101" s="83"/>
    </row>
    <row r="462102" spans="16:16" x14ac:dyDescent="0.3">
      <c r="P462102" s="83"/>
    </row>
    <row r="462103" spans="16:16" x14ac:dyDescent="0.3">
      <c r="P462103" s="83"/>
    </row>
    <row r="462104" spans="16:16" x14ac:dyDescent="0.3">
      <c r="P462104" s="83"/>
    </row>
    <row r="462105" spans="16:16" x14ac:dyDescent="0.3">
      <c r="P462105" s="83"/>
    </row>
    <row r="462106" spans="16:16" x14ac:dyDescent="0.3">
      <c r="P462106" s="83"/>
    </row>
    <row r="462107" spans="16:16" x14ac:dyDescent="0.3">
      <c r="P462107" s="83"/>
    </row>
    <row r="462108" spans="16:16" x14ac:dyDescent="0.3">
      <c r="P462108" s="83"/>
    </row>
    <row r="462109" spans="16:16" x14ac:dyDescent="0.3">
      <c r="P462109" s="83"/>
    </row>
    <row r="462110" spans="16:16" x14ac:dyDescent="0.3">
      <c r="P462110" s="83"/>
    </row>
    <row r="462111" spans="16:16" x14ac:dyDescent="0.3">
      <c r="P462111" s="83"/>
    </row>
    <row r="462112" spans="16:16" x14ac:dyDescent="0.3">
      <c r="P462112" s="83"/>
    </row>
    <row r="462113" spans="16:16" x14ac:dyDescent="0.3">
      <c r="P462113" s="83"/>
    </row>
    <row r="462114" spans="16:16" x14ac:dyDescent="0.3">
      <c r="P462114" s="83"/>
    </row>
    <row r="462115" spans="16:16" x14ac:dyDescent="0.3">
      <c r="P462115" s="83"/>
    </row>
    <row r="462116" spans="16:16" x14ac:dyDescent="0.3">
      <c r="P462116" s="83"/>
    </row>
    <row r="462117" spans="16:16" x14ac:dyDescent="0.3">
      <c r="P462117" s="83"/>
    </row>
    <row r="462118" spans="16:16" x14ac:dyDescent="0.3">
      <c r="P462118" s="83"/>
    </row>
    <row r="462119" spans="16:16" x14ac:dyDescent="0.3">
      <c r="P462119" s="83"/>
    </row>
    <row r="462120" spans="16:16" x14ac:dyDescent="0.3">
      <c r="P462120" s="83"/>
    </row>
    <row r="462121" spans="16:16" x14ac:dyDescent="0.3">
      <c r="P462121" s="83"/>
    </row>
    <row r="462122" spans="16:16" x14ac:dyDescent="0.3">
      <c r="P462122" s="83"/>
    </row>
    <row r="462123" spans="16:16" x14ac:dyDescent="0.3">
      <c r="P462123" s="83"/>
    </row>
    <row r="462124" spans="16:16" x14ac:dyDescent="0.3">
      <c r="P462124" s="83"/>
    </row>
    <row r="462125" spans="16:16" x14ac:dyDescent="0.3">
      <c r="P462125" s="83"/>
    </row>
    <row r="462126" spans="16:16" x14ac:dyDescent="0.3">
      <c r="P462126" s="83"/>
    </row>
    <row r="462127" spans="16:16" x14ac:dyDescent="0.3">
      <c r="P462127" s="83"/>
    </row>
    <row r="462128" spans="16:16" x14ac:dyDescent="0.3">
      <c r="P462128" s="83"/>
    </row>
    <row r="462129" spans="16:16" x14ac:dyDescent="0.3">
      <c r="P462129" s="83"/>
    </row>
    <row r="462130" spans="16:16" x14ac:dyDescent="0.3">
      <c r="P462130" s="83"/>
    </row>
    <row r="462131" spans="16:16" x14ac:dyDescent="0.3">
      <c r="P462131" s="83"/>
    </row>
    <row r="462132" spans="16:16" x14ac:dyDescent="0.3">
      <c r="P462132" s="83"/>
    </row>
    <row r="462133" spans="16:16" x14ac:dyDescent="0.3">
      <c r="P462133" s="83"/>
    </row>
    <row r="462134" spans="16:16" x14ac:dyDescent="0.3">
      <c r="P462134" s="83"/>
    </row>
    <row r="462135" spans="16:16" x14ac:dyDescent="0.3">
      <c r="P462135" s="83"/>
    </row>
    <row r="462136" spans="16:16" x14ac:dyDescent="0.3">
      <c r="P462136" s="83"/>
    </row>
    <row r="462137" spans="16:16" x14ac:dyDescent="0.3">
      <c r="P462137" s="83"/>
    </row>
    <row r="462138" spans="16:16" x14ac:dyDescent="0.3">
      <c r="P462138" s="83"/>
    </row>
    <row r="462139" spans="16:16" x14ac:dyDescent="0.3">
      <c r="P462139" s="83"/>
    </row>
    <row r="462140" spans="16:16" x14ac:dyDescent="0.3">
      <c r="P462140" s="83"/>
    </row>
    <row r="462141" spans="16:16" x14ac:dyDescent="0.3">
      <c r="P462141" s="83"/>
    </row>
    <row r="462142" spans="16:16" x14ac:dyDescent="0.3">
      <c r="P462142" s="83"/>
    </row>
    <row r="462143" spans="16:16" x14ac:dyDescent="0.3">
      <c r="P462143" s="83"/>
    </row>
    <row r="462144" spans="16:16" x14ac:dyDescent="0.3">
      <c r="P462144" s="83"/>
    </row>
    <row r="462145" spans="16:16" x14ac:dyDescent="0.3">
      <c r="P462145" s="83"/>
    </row>
    <row r="462146" spans="16:16" x14ac:dyDescent="0.3">
      <c r="P462146" s="83"/>
    </row>
    <row r="462147" spans="16:16" x14ac:dyDescent="0.3">
      <c r="P462147" s="83"/>
    </row>
    <row r="462148" spans="16:16" x14ac:dyDescent="0.3">
      <c r="P462148" s="83"/>
    </row>
    <row r="462149" spans="16:16" x14ac:dyDescent="0.3">
      <c r="P462149" s="83"/>
    </row>
    <row r="462150" spans="16:16" x14ac:dyDescent="0.3">
      <c r="P462150" s="83"/>
    </row>
    <row r="462151" spans="16:16" x14ac:dyDescent="0.3">
      <c r="P462151" s="83"/>
    </row>
    <row r="462152" spans="16:16" x14ac:dyDescent="0.3">
      <c r="P462152" s="83"/>
    </row>
    <row r="462153" spans="16:16" x14ac:dyDescent="0.3">
      <c r="P462153" s="83"/>
    </row>
    <row r="462154" spans="16:16" x14ac:dyDescent="0.3">
      <c r="P462154" s="83"/>
    </row>
    <row r="462155" spans="16:16" x14ac:dyDescent="0.3">
      <c r="P462155" s="83"/>
    </row>
    <row r="462156" spans="16:16" x14ac:dyDescent="0.3">
      <c r="P462156" s="83"/>
    </row>
    <row r="462157" spans="16:16" x14ac:dyDescent="0.3">
      <c r="P462157" s="83"/>
    </row>
    <row r="462158" spans="16:16" x14ac:dyDescent="0.3">
      <c r="P462158" s="83"/>
    </row>
    <row r="462159" spans="16:16" x14ac:dyDescent="0.3">
      <c r="P462159" s="83"/>
    </row>
    <row r="462160" spans="16:16" x14ac:dyDescent="0.3">
      <c r="P462160" s="83"/>
    </row>
    <row r="462161" spans="16:16" x14ac:dyDescent="0.3">
      <c r="P462161" s="83"/>
    </row>
    <row r="462162" spans="16:16" x14ac:dyDescent="0.3">
      <c r="P462162" s="83"/>
    </row>
    <row r="462163" spans="16:16" x14ac:dyDescent="0.3">
      <c r="P462163" s="83"/>
    </row>
    <row r="462164" spans="16:16" x14ac:dyDescent="0.3">
      <c r="P462164" s="83"/>
    </row>
    <row r="462165" spans="16:16" x14ac:dyDescent="0.3">
      <c r="P462165" s="83"/>
    </row>
    <row r="462166" spans="16:16" x14ac:dyDescent="0.3">
      <c r="P462166" s="83"/>
    </row>
    <row r="462167" spans="16:16" x14ac:dyDescent="0.3">
      <c r="P462167" s="83"/>
    </row>
    <row r="462168" spans="16:16" x14ac:dyDescent="0.3">
      <c r="P462168" s="83"/>
    </row>
    <row r="462169" spans="16:16" x14ac:dyDescent="0.3">
      <c r="P462169" s="83"/>
    </row>
    <row r="462170" spans="16:16" x14ac:dyDescent="0.3">
      <c r="P462170" s="83"/>
    </row>
    <row r="462171" spans="16:16" x14ac:dyDescent="0.3">
      <c r="P462171" s="83"/>
    </row>
    <row r="462172" spans="16:16" x14ac:dyDescent="0.3">
      <c r="P462172" s="83"/>
    </row>
    <row r="462173" spans="16:16" x14ac:dyDescent="0.3">
      <c r="P462173" s="83"/>
    </row>
    <row r="462174" spans="16:16" x14ac:dyDescent="0.3">
      <c r="P462174" s="83"/>
    </row>
    <row r="462175" spans="16:16" x14ac:dyDescent="0.3">
      <c r="P462175" s="83"/>
    </row>
    <row r="462176" spans="16:16" x14ac:dyDescent="0.3">
      <c r="P462176" s="83"/>
    </row>
    <row r="462177" spans="16:16" x14ac:dyDescent="0.3">
      <c r="P462177" s="83"/>
    </row>
    <row r="462178" spans="16:16" x14ac:dyDescent="0.3">
      <c r="P462178" s="83"/>
    </row>
    <row r="462179" spans="16:16" x14ac:dyDescent="0.3">
      <c r="P462179" s="83"/>
    </row>
    <row r="462180" spans="16:16" x14ac:dyDescent="0.3">
      <c r="P462180" s="83"/>
    </row>
    <row r="462181" spans="16:16" x14ac:dyDescent="0.3">
      <c r="P462181" s="83"/>
    </row>
    <row r="462182" spans="16:16" x14ac:dyDescent="0.3">
      <c r="P462182" s="83"/>
    </row>
    <row r="462183" spans="16:16" x14ac:dyDescent="0.3">
      <c r="P462183" s="83"/>
    </row>
    <row r="462184" spans="16:16" x14ac:dyDescent="0.3">
      <c r="P462184" s="83"/>
    </row>
    <row r="462185" spans="16:16" x14ac:dyDescent="0.3">
      <c r="P462185" s="83"/>
    </row>
    <row r="462186" spans="16:16" x14ac:dyDescent="0.3">
      <c r="P462186" s="83"/>
    </row>
    <row r="462187" spans="16:16" x14ac:dyDescent="0.3">
      <c r="P462187" s="83"/>
    </row>
    <row r="462188" spans="16:16" x14ac:dyDescent="0.3">
      <c r="P462188" s="83"/>
    </row>
    <row r="462189" spans="16:16" x14ac:dyDescent="0.3">
      <c r="P462189" s="83"/>
    </row>
    <row r="462190" spans="16:16" x14ac:dyDescent="0.3">
      <c r="P462190" s="83"/>
    </row>
    <row r="462191" spans="16:16" x14ac:dyDescent="0.3">
      <c r="P462191" s="83"/>
    </row>
    <row r="462192" spans="16:16" x14ac:dyDescent="0.3">
      <c r="P462192" s="83"/>
    </row>
    <row r="462193" spans="16:16" x14ac:dyDescent="0.3">
      <c r="P462193" s="83"/>
    </row>
    <row r="462194" spans="16:16" x14ac:dyDescent="0.3">
      <c r="P462194" s="83"/>
    </row>
    <row r="462195" spans="16:16" x14ac:dyDescent="0.3">
      <c r="P462195" s="83"/>
    </row>
    <row r="462196" spans="16:16" x14ac:dyDescent="0.3">
      <c r="P462196" s="83"/>
    </row>
    <row r="462197" spans="16:16" x14ac:dyDescent="0.3">
      <c r="P462197" s="83"/>
    </row>
    <row r="462198" spans="16:16" x14ac:dyDescent="0.3">
      <c r="P462198" s="83"/>
    </row>
    <row r="462199" spans="16:16" x14ac:dyDescent="0.3">
      <c r="P462199" s="83"/>
    </row>
    <row r="462200" spans="16:16" x14ac:dyDescent="0.3">
      <c r="P462200" s="83"/>
    </row>
    <row r="462201" spans="16:16" x14ac:dyDescent="0.3">
      <c r="P462201" s="83"/>
    </row>
    <row r="462202" spans="16:16" x14ac:dyDescent="0.3">
      <c r="P462202" s="83"/>
    </row>
    <row r="462203" spans="16:16" x14ac:dyDescent="0.3">
      <c r="P462203" s="83"/>
    </row>
    <row r="462204" spans="16:16" x14ac:dyDescent="0.3">
      <c r="P462204" s="83"/>
    </row>
    <row r="462205" spans="16:16" x14ac:dyDescent="0.3">
      <c r="P462205" s="83"/>
    </row>
    <row r="462206" spans="16:16" x14ac:dyDescent="0.3">
      <c r="P462206" s="83"/>
    </row>
    <row r="462207" spans="16:16" x14ac:dyDescent="0.3">
      <c r="P462207" s="83"/>
    </row>
    <row r="462208" spans="16:16" x14ac:dyDescent="0.3">
      <c r="P462208" s="83"/>
    </row>
    <row r="462209" spans="16:16" x14ac:dyDescent="0.3">
      <c r="P462209" s="83"/>
    </row>
    <row r="462210" spans="16:16" x14ac:dyDescent="0.3">
      <c r="P462210" s="83"/>
    </row>
    <row r="462211" spans="16:16" x14ac:dyDescent="0.3">
      <c r="P462211" s="83"/>
    </row>
    <row r="462212" spans="16:16" x14ac:dyDescent="0.3">
      <c r="P462212" s="83"/>
    </row>
    <row r="462213" spans="16:16" x14ac:dyDescent="0.3">
      <c r="P462213" s="83"/>
    </row>
    <row r="462214" spans="16:16" x14ac:dyDescent="0.3">
      <c r="P462214" s="83"/>
    </row>
    <row r="462215" spans="16:16" x14ac:dyDescent="0.3">
      <c r="P462215" s="83"/>
    </row>
    <row r="462216" spans="16:16" x14ac:dyDescent="0.3">
      <c r="P462216" s="83"/>
    </row>
    <row r="462217" spans="16:16" x14ac:dyDescent="0.3">
      <c r="P462217" s="83"/>
    </row>
    <row r="462218" spans="16:16" x14ac:dyDescent="0.3">
      <c r="P462218" s="83"/>
    </row>
    <row r="462219" spans="16:16" x14ac:dyDescent="0.3">
      <c r="P462219" s="83"/>
    </row>
    <row r="462220" spans="16:16" x14ac:dyDescent="0.3">
      <c r="P462220" s="83"/>
    </row>
    <row r="462221" spans="16:16" x14ac:dyDescent="0.3">
      <c r="P462221" s="83"/>
    </row>
    <row r="462222" spans="16:16" x14ac:dyDescent="0.3">
      <c r="P462222" s="83"/>
    </row>
    <row r="462223" spans="16:16" x14ac:dyDescent="0.3">
      <c r="P462223" s="83"/>
    </row>
    <row r="462224" spans="16:16" x14ac:dyDescent="0.3">
      <c r="P462224" s="83"/>
    </row>
    <row r="462225" spans="16:16" x14ac:dyDescent="0.3">
      <c r="P462225" s="83"/>
    </row>
    <row r="462226" spans="16:16" x14ac:dyDescent="0.3">
      <c r="P462226" s="83"/>
    </row>
    <row r="462227" spans="16:16" x14ac:dyDescent="0.3">
      <c r="P462227" s="83"/>
    </row>
    <row r="462228" spans="16:16" x14ac:dyDescent="0.3">
      <c r="P462228" s="83"/>
    </row>
    <row r="462229" spans="16:16" x14ac:dyDescent="0.3">
      <c r="P462229" s="83"/>
    </row>
    <row r="462230" spans="16:16" x14ac:dyDescent="0.3">
      <c r="P462230" s="83"/>
    </row>
    <row r="462231" spans="16:16" x14ac:dyDescent="0.3">
      <c r="P462231" s="83"/>
    </row>
    <row r="462232" spans="16:16" x14ac:dyDescent="0.3">
      <c r="P462232" s="83"/>
    </row>
    <row r="462233" spans="16:16" x14ac:dyDescent="0.3">
      <c r="P462233" s="83"/>
    </row>
    <row r="462234" spans="16:16" x14ac:dyDescent="0.3">
      <c r="P462234" s="83"/>
    </row>
    <row r="462235" spans="16:16" x14ac:dyDescent="0.3">
      <c r="P462235" s="83"/>
    </row>
    <row r="462236" spans="16:16" x14ac:dyDescent="0.3">
      <c r="P462236" s="83"/>
    </row>
    <row r="462237" spans="16:16" x14ac:dyDescent="0.3">
      <c r="P462237" s="83"/>
    </row>
    <row r="462238" spans="16:16" x14ac:dyDescent="0.3">
      <c r="P462238" s="83"/>
    </row>
    <row r="462239" spans="16:16" x14ac:dyDescent="0.3">
      <c r="P462239" s="83"/>
    </row>
    <row r="462240" spans="16:16" x14ac:dyDescent="0.3">
      <c r="P462240" s="83"/>
    </row>
    <row r="462241" spans="16:16" x14ac:dyDescent="0.3">
      <c r="P462241" s="83"/>
    </row>
    <row r="462242" spans="16:16" x14ac:dyDescent="0.3">
      <c r="P462242" s="83"/>
    </row>
    <row r="462243" spans="16:16" x14ac:dyDescent="0.3">
      <c r="P462243" s="83"/>
    </row>
    <row r="462244" spans="16:16" x14ac:dyDescent="0.3">
      <c r="P462244" s="83"/>
    </row>
    <row r="462245" spans="16:16" x14ac:dyDescent="0.3">
      <c r="P462245" s="83"/>
    </row>
    <row r="462246" spans="16:16" x14ac:dyDescent="0.3">
      <c r="P462246" s="83"/>
    </row>
    <row r="462247" spans="16:16" x14ac:dyDescent="0.3">
      <c r="P462247" s="83"/>
    </row>
    <row r="462248" spans="16:16" x14ac:dyDescent="0.3">
      <c r="P462248" s="83"/>
    </row>
    <row r="462249" spans="16:16" x14ac:dyDescent="0.3">
      <c r="P462249" s="83"/>
    </row>
    <row r="462250" spans="16:16" x14ac:dyDescent="0.3">
      <c r="P462250" s="83"/>
    </row>
    <row r="462251" spans="16:16" x14ac:dyDescent="0.3">
      <c r="P462251" s="83"/>
    </row>
    <row r="462252" spans="16:16" x14ac:dyDescent="0.3">
      <c r="P462252" s="83"/>
    </row>
    <row r="462253" spans="16:16" x14ac:dyDescent="0.3">
      <c r="P462253" s="83"/>
    </row>
    <row r="462254" spans="16:16" x14ac:dyDescent="0.3">
      <c r="P462254" s="83"/>
    </row>
    <row r="462255" spans="16:16" x14ac:dyDescent="0.3">
      <c r="P462255" s="83"/>
    </row>
    <row r="462256" spans="16:16" x14ac:dyDescent="0.3">
      <c r="P462256" s="83"/>
    </row>
    <row r="462257" spans="16:16" x14ac:dyDescent="0.3">
      <c r="P462257" s="83"/>
    </row>
    <row r="462258" spans="16:16" x14ac:dyDescent="0.3">
      <c r="P462258" s="83"/>
    </row>
    <row r="462259" spans="16:16" x14ac:dyDescent="0.3">
      <c r="P462259" s="83"/>
    </row>
    <row r="462260" spans="16:16" x14ac:dyDescent="0.3">
      <c r="P462260" s="83"/>
    </row>
    <row r="462261" spans="16:16" x14ac:dyDescent="0.3">
      <c r="P462261" s="83"/>
    </row>
    <row r="462262" spans="16:16" x14ac:dyDescent="0.3">
      <c r="P462262" s="83"/>
    </row>
    <row r="462263" spans="16:16" x14ac:dyDescent="0.3">
      <c r="P462263" s="83"/>
    </row>
    <row r="462264" spans="16:16" x14ac:dyDescent="0.3">
      <c r="P462264" s="83"/>
    </row>
    <row r="462265" spans="16:16" x14ac:dyDescent="0.3">
      <c r="P462265" s="83"/>
    </row>
    <row r="462266" spans="16:16" x14ac:dyDescent="0.3">
      <c r="P462266" s="83"/>
    </row>
    <row r="462267" spans="16:16" x14ac:dyDescent="0.3">
      <c r="P462267" s="83"/>
    </row>
    <row r="462268" spans="16:16" x14ac:dyDescent="0.3">
      <c r="P462268" s="83"/>
    </row>
    <row r="462269" spans="16:16" x14ac:dyDescent="0.3">
      <c r="P462269" s="83"/>
    </row>
    <row r="462270" spans="16:16" x14ac:dyDescent="0.3">
      <c r="P462270" s="83"/>
    </row>
    <row r="462271" spans="16:16" x14ac:dyDescent="0.3">
      <c r="P462271" s="83"/>
    </row>
    <row r="462272" spans="16:16" x14ac:dyDescent="0.3">
      <c r="P462272" s="83"/>
    </row>
    <row r="462273" spans="16:16" x14ac:dyDescent="0.3">
      <c r="P462273" s="83"/>
    </row>
    <row r="462274" spans="16:16" x14ac:dyDescent="0.3">
      <c r="P462274" s="83"/>
    </row>
    <row r="462275" spans="16:16" x14ac:dyDescent="0.3">
      <c r="P462275" s="83"/>
    </row>
    <row r="462276" spans="16:16" x14ac:dyDescent="0.3">
      <c r="P462276" s="83"/>
    </row>
    <row r="462277" spans="16:16" x14ac:dyDescent="0.3">
      <c r="P462277" s="83"/>
    </row>
    <row r="462278" spans="16:16" x14ac:dyDescent="0.3">
      <c r="P462278" s="83"/>
    </row>
    <row r="462279" spans="16:16" x14ac:dyDescent="0.3">
      <c r="P462279" s="83"/>
    </row>
    <row r="462280" spans="16:16" x14ac:dyDescent="0.3">
      <c r="P462280" s="83"/>
    </row>
    <row r="462281" spans="16:16" x14ac:dyDescent="0.3">
      <c r="P462281" s="83"/>
    </row>
    <row r="462282" spans="16:16" x14ac:dyDescent="0.3">
      <c r="P462282" s="83"/>
    </row>
    <row r="462283" spans="16:16" x14ac:dyDescent="0.3">
      <c r="P462283" s="83"/>
    </row>
    <row r="462284" spans="16:16" x14ac:dyDescent="0.3">
      <c r="P462284" s="83"/>
    </row>
    <row r="462285" spans="16:16" x14ac:dyDescent="0.3">
      <c r="P462285" s="83"/>
    </row>
    <row r="462286" spans="16:16" x14ac:dyDescent="0.3">
      <c r="P462286" s="83"/>
    </row>
    <row r="462287" spans="16:16" x14ac:dyDescent="0.3">
      <c r="P462287" s="83"/>
    </row>
    <row r="462288" spans="16:16" x14ac:dyDescent="0.3">
      <c r="P462288" s="83"/>
    </row>
    <row r="462289" spans="16:16" x14ac:dyDescent="0.3">
      <c r="P462289" s="83"/>
    </row>
    <row r="462290" spans="16:16" x14ac:dyDescent="0.3">
      <c r="P462290" s="83"/>
    </row>
    <row r="462291" spans="16:16" x14ac:dyDescent="0.3">
      <c r="P462291" s="83"/>
    </row>
    <row r="462292" spans="16:16" x14ac:dyDescent="0.3">
      <c r="P462292" s="83"/>
    </row>
    <row r="462293" spans="16:16" x14ac:dyDescent="0.3">
      <c r="P462293" s="83"/>
    </row>
    <row r="462294" spans="16:16" x14ac:dyDescent="0.3">
      <c r="P462294" s="83"/>
    </row>
    <row r="462295" spans="16:16" x14ac:dyDescent="0.3">
      <c r="P462295" s="83"/>
    </row>
    <row r="462296" spans="16:16" x14ac:dyDescent="0.3">
      <c r="P462296" s="83"/>
    </row>
    <row r="462297" spans="16:16" x14ac:dyDescent="0.3">
      <c r="P462297" s="83"/>
    </row>
    <row r="462298" spans="16:16" x14ac:dyDescent="0.3">
      <c r="P462298" s="83"/>
    </row>
    <row r="462299" spans="16:16" x14ac:dyDescent="0.3">
      <c r="P462299" s="83"/>
    </row>
    <row r="462300" spans="16:16" x14ac:dyDescent="0.3">
      <c r="P462300" s="83"/>
    </row>
    <row r="462301" spans="16:16" x14ac:dyDescent="0.3">
      <c r="P462301" s="83"/>
    </row>
    <row r="462302" spans="16:16" x14ac:dyDescent="0.3">
      <c r="P462302" s="83"/>
    </row>
    <row r="462303" spans="16:16" x14ac:dyDescent="0.3">
      <c r="P462303" s="83"/>
    </row>
    <row r="462304" spans="16:16" x14ac:dyDescent="0.3">
      <c r="P462304" s="83"/>
    </row>
    <row r="462305" spans="16:16" x14ac:dyDescent="0.3">
      <c r="P462305" s="83"/>
    </row>
    <row r="462306" spans="16:16" x14ac:dyDescent="0.3">
      <c r="P462306" s="83"/>
    </row>
    <row r="462307" spans="16:16" x14ac:dyDescent="0.3">
      <c r="P462307" s="83"/>
    </row>
    <row r="462308" spans="16:16" x14ac:dyDescent="0.3">
      <c r="P462308" s="83"/>
    </row>
    <row r="462309" spans="16:16" x14ac:dyDescent="0.3">
      <c r="P462309" s="83"/>
    </row>
    <row r="462310" spans="16:16" x14ac:dyDescent="0.3">
      <c r="P462310" s="83"/>
    </row>
    <row r="462311" spans="16:16" x14ac:dyDescent="0.3">
      <c r="P462311" s="83"/>
    </row>
    <row r="462312" spans="16:16" x14ac:dyDescent="0.3">
      <c r="P462312" s="83"/>
    </row>
    <row r="462313" spans="16:16" x14ac:dyDescent="0.3">
      <c r="P462313" s="83"/>
    </row>
    <row r="462314" spans="16:16" x14ac:dyDescent="0.3">
      <c r="P462314" s="83"/>
    </row>
    <row r="462315" spans="16:16" x14ac:dyDescent="0.3">
      <c r="P462315" s="83"/>
    </row>
    <row r="462316" spans="16:16" x14ac:dyDescent="0.3">
      <c r="P462316" s="83"/>
    </row>
    <row r="462317" spans="16:16" x14ac:dyDescent="0.3">
      <c r="P462317" s="83"/>
    </row>
    <row r="462318" spans="16:16" x14ac:dyDescent="0.3">
      <c r="P462318" s="83"/>
    </row>
    <row r="462319" spans="16:16" x14ac:dyDescent="0.3">
      <c r="P462319" s="83"/>
    </row>
    <row r="462320" spans="16:16" x14ac:dyDescent="0.3">
      <c r="P462320" s="83"/>
    </row>
    <row r="462321" spans="16:16" x14ac:dyDescent="0.3">
      <c r="P462321" s="83"/>
    </row>
    <row r="462322" spans="16:16" x14ac:dyDescent="0.3">
      <c r="P462322" s="83"/>
    </row>
    <row r="462323" spans="16:16" x14ac:dyDescent="0.3">
      <c r="P462323" s="83"/>
    </row>
    <row r="462324" spans="16:16" x14ac:dyDescent="0.3">
      <c r="P462324" s="83"/>
    </row>
    <row r="462325" spans="16:16" x14ac:dyDescent="0.3">
      <c r="P462325" s="83"/>
    </row>
    <row r="462326" spans="16:16" x14ac:dyDescent="0.3">
      <c r="P462326" s="83"/>
    </row>
    <row r="462327" spans="16:16" x14ac:dyDescent="0.3">
      <c r="P462327" s="83"/>
    </row>
    <row r="462328" spans="16:16" x14ac:dyDescent="0.3">
      <c r="P462328" s="83"/>
    </row>
    <row r="462329" spans="16:16" x14ac:dyDescent="0.3">
      <c r="P462329" s="83"/>
    </row>
    <row r="462330" spans="16:16" x14ac:dyDescent="0.3">
      <c r="P462330" s="83"/>
    </row>
    <row r="462331" spans="16:16" x14ac:dyDescent="0.3">
      <c r="P462331" s="83"/>
    </row>
    <row r="462332" spans="16:16" x14ac:dyDescent="0.3">
      <c r="P462332" s="83"/>
    </row>
    <row r="462333" spans="16:16" x14ac:dyDescent="0.3">
      <c r="P462333" s="83"/>
    </row>
    <row r="462334" spans="16:16" x14ac:dyDescent="0.3">
      <c r="P462334" s="83"/>
    </row>
    <row r="462335" spans="16:16" x14ac:dyDescent="0.3">
      <c r="P462335" s="83"/>
    </row>
    <row r="462336" spans="16:16" x14ac:dyDescent="0.3">
      <c r="P462336" s="83"/>
    </row>
    <row r="462337" spans="16:16" x14ac:dyDescent="0.3">
      <c r="P462337" s="83"/>
    </row>
    <row r="462338" spans="16:16" x14ac:dyDescent="0.3">
      <c r="P462338" s="83"/>
    </row>
    <row r="462339" spans="16:16" x14ac:dyDescent="0.3">
      <c r="P462339" s="83"/>
    </row>
    <row r="462340" spans="16:16" x14ac:dyDescent="0.3">
      <c r="P462340" s="83"/>
    </row>
    <row r="462341" spans="16:16" x14ac:dyDescent="0.3">
      <c r="P462341" s="83"/>
    </row>
    <row r="462342" spans="16:16" x14ac:dyDescent="0.3">
      <c r="P462342" s="83"/>
    </row>
    <row r="462343" spans="16:16" x14ac:dyDescent="0.3">
      <c r="P462343" s="83"/>
    </row>
    <row r="462344" spans="16:16" x14ac:dyDescent="0.3">
      <c r="P462344" s="83"/>
    </row>
    <row r="462345" spans="16:16" x14ac:dyDescent="0.3">
      <c r="P462345" s="83"/>
    </row>
    <row r="462346" spans="16:16" x14ac:dyDescent="0.3">
      <c r="P462346" s="83"/>
    </row>
    <row r="462347" spans="16:16" x14ac:dyDescent="0.3">
      <c r="P462347" s="83"/>
    </row>
    <row r="462348" spans="16:16" x14ac:dyDescent="0.3">
      <c r="P462348" s="83"/>
    </row>
    <row r="462349" spans="16:16" x14ac:dyDescent="0.3">
      <c r="P462349" s="83"/>
    </row>
    <row r="462350" spans="16:16" x14ac:dyDescent="0.3">
      <c r="P462350" s="83"/>
    </row>
    <row r="462351" spans="16:16" x14ac:dyDescent="0.3">
      <c r="P462351" s="83"/>
    </row>
    <row r="462352" spans="16:16" x14ac:dyDescent="0.3">
      <c r="P462352" s="83"/>
    </row>
    <row r="462353" spans="16:16" x14ac:dyDescent="0.3">
      <c r="P462353" s="83"/>
    </row>
    <row r="462354" spans="16:16" x14ac:dyDescent="0.3">
      <c r="P462354" s="83"/>
    </row>
    <row r="462355" spans="16:16" x14ac:dyDescent="0.3">
      <c r="P462355" s="83"/>
    </row>
    <row r="462356" spans="16:16" x14ac:dyDescent="0.3">
      <c r="P462356" s="83"/>
    </row>
    <row r="462357" spans="16:16" x14ac:dyDescent="0.3">
      <c r="P462357" s="83"/>
    </row>
    <row r="462358" spans="16:16" x14ac:dyDescent="0.3">
      <c r="P462358" s="83"/>
    </row>
    <row r="462359" spans="16:16" x14ac:dyDescent="0.3">
      <c r="P462359" s="83"/>
    </row>
    <row r="462360" spans="16:16" x14ac:dyDescent="0.3">
      <c r="P462360" s="83"/>
    </row>
    <row r="462361" spans="16:16" x14ac:dyDescent="0.3">
      <c r="P462361" s="83"/>
    </row>
    <row r="462362" spans="16:16" x14ac:dyDescent="0.3">
      <c r="P462362" s="83"/>
    </row>
    <row r="462363" spans="16:16" x14ac:dyDescent="0.3">
      <c r="P462363" s="83"/>
    </row>
    <row r="462364" spans="16:16" x14ac:dyDescent="0.3">
      <c r="P462364" s="83"/>
    </row>
    <row r="462365" spans="16:16" x14ac:dyDescent="0.3">
      <c r="P462365" s="83"/>
    </row>
    <row r="462366" spans="16:16" x14ac:dyDescent="0.3">
      <c r="P462366" s="83"/>
    </row>
    <row r="462367" spans="16:16" x14ac:dyDescent="0.3">
      <c r="P462367" s="83"/>
    </row>
    <row r="462368" spans="16:16" x14ac:dyDescent="0.3">
      <c r="P462368" s="83"/>
    </row>
    <row r="462369" spans="16:16" x14ac:dyDescent="0.3">
      <c r="P462369" s="83"/>
    </row>
    <row r="462370" spans="16:16" x14ac:dyDescent="0.3">
      <c r="P462370" s="83"/>
    </row>
    <row r="462371" spans="16:16" x14ac:dyDescent="0.3">
      <c r="P462371" s="83"/>
    </row>
    <row r="462372" spans="16:16" x14ac:dyDescent="0.3">
      <c r="P462372" s="83"/>
    </row>
    <row r="462373" spans="16:16" x14ac:dyDescent="0.3">
      <c r="P462373" s="83"/>
    </row>
    <row r="462374" spans="16:16" x14ac:dyDescent="0.3">
      <c r="P462374" s="83"/>
    </row>
    <row r="462375" spans="16:16" x14ac:dyDescent="0.3">
      <c r="P462375" s="83"/>
    </row>
    <row r="462376" spans="16:16" x14ac:dyDescent="0.3">
      <c r="P462376" s="83"/>
    </row>
    <row r="462377" spans="16:16" x14ac:dyDescent="0.3">
      <c r="P462377" s="83"/>
    </row>
    <row r="462378" spans="16:16" x14ac:dyDescent="0.3">
      <c r="P462378" s="83"/>
    </row>
    <row r="462379" spans="16:16" x14ac:dyDescent="0.3">
      <c r="P462379" s="83"/>
    </row>
    <row r="462380" spans="16:16" x14ac:dyDescent="0.3">
      <c r="P462380" s="83"/>
    </row>
    <row r="462381" spans="16:16" x14ac:dyDescent="0.3">
      <c r="P462381" s="83"/>
    </row>
    <row r="462382" spans="16:16" x14ac:dyDescent="0.3">
      <c r="P462382" s="83"/>
    </row>
    <row r="462383" spans="16:16" x14ac:dyDescent="0.3">
      <c r="P462383" s="83"/>
    </row>
    <row r="462384" spans="16:16" x14ac:dyDescent="0.3">
      <c r="P462384" s="83"/>
    </row>
    <row r="462385" spans="16:16" x14ac:dyDescent="0.3">
      <c r="P462385" s="83"/>
    </row>
    <row r="462386" spans="16:16" x14ac:dyDescent="0.3">
      <c r="P462386" s="83"/>
    </row>
    <row r="462387" spans="16:16" x14ac:dyDescent="0.3">
      <c r="P462387" s="83"/>
    </row>
    <row r="462388" spans="16:16" x14ac:dyDescent="0.3">
      <c r="P462388" s="83"/>
    </row>
    <row r="462389" spans="16:16" x14ac:dyDescent="0.3">
      <c r="P462389" s="83"/>
    </row>
    <row r="462390" spans="16:16" x14ac:dyDescent="0.3">
      <c r="P462390" s="83"/>
    </row>
    <row r="462391" spans="16:16" x14ac:dyDescent="0.3">
      <c r="P462391" s="83"/>
    </row>
    <row r="462392" spans="16:16" x14ac:dyDescent="0.3">
      <c r="P462392" s="83"/>
    </row>
    <row r="462393" spans="16:16" x14ac:dyDescent="0.3">
      <c r="P462393" s="83"/>
    </row>
    <row r="462394" spans="16:16" x14ac:dyDescent="0.3">
      <c r="P462394" s="83"/>
    </row>
    <row r="462395" spans="16:16" x14ac:dyDescent="0.3">
      <c r="P462395" s="83"/>
    </row>
    <row r="462396" spans="16:16" x14ac:dyDescent="0.3">
      <c r="P462396" s="83"/>
    </row>
    <row r="462397" spans="16:16" x14ac:dyDescent="0.3">
      <c r="P462397" s="83"/>
    </row>
    <row r="462398" spans="16:16" x14ac:dyDescent="0.3">
      <c r="P462398" s="83"/>
    </row>
    <row r="462399" spans="16:16" x14ac:dyDescent="0.3">
      <c r="P462399" s="83"/>
    </row>
    <row r="462400" spans="16:16" x14ac:dyDescent="0.3">
      <c r="P462400" s="83"/>
    </row>
    <row r="462401" spans="16:16" x14ac:dyDescent="0.3">
      <c r="P462401" s="83"/>
    </row>
    <row r="462402" spans="16:16" x14ac:dyDescent="0.3">
      <c r="P462402" s="83"/>
    </row>
    <row r="462403" spans="16:16" x14ac:dyDescent="0.3">
      <c r="P462403" s="83"/>
    </row>
    <row r="462404" spans="16:16" x14ac:dyDescent="0.3">
      <c r="P462404" s="83"/>
    </row>
    <row r="462405" spans="16:16" x14ac:dyDescent="0.3">
      <c r="P462405" s="83"/>
    </row>
    <row r="462406" spans="16:16" x14ac:dyDescent="0.3">
      <c r="P462406" s="83"/>
    </row>
    <row r="462407" spans="16:16" x14ac:dyDescent="0.3">
      <c r="P462407" s="83"/>
    </row>
    <row r="462408" spans="16:16" x14ac:dyDescent="0.3">
      <c r="P462408" s="83"/>
    </row>
    <row r="462409" spans="16:16" x14ac:dyDescent="0.3">
      <c r="P462409" s="83"/>
    </row>
    <row r="462410" spans="16:16" x14ac:dyDescent="0.3">
      <c r="P462410" s="83"/>
    </row>
    <row r="462411" spans="16:16" x14ac:dyDescent="0.3">
      <c r="P462411" s="83"/>
    </row>
    <row r="462412" spans="16:16" x14ac:dyDescent="0.3">
      <c r="P462412" s="83"/>
    </row>
    <row r="462413" spans="16:16" x14ac:dyDescent="0.3">
      <c r="P462413" s="83"/>
    </row>
    <row r="462414" spans="16:16" x14ac:dyDescent="0.3">
      <c r="P462414" s="83"/>
    </row>
    <row r="462415" spans="16:16" x14ac:dyDescent="0.3">
      <c r="P462415" s="83"/>
    </row>
    <row r="462416" spans="16:16" x14ac:dyDescent="0.3">
      <c r="P462416" s="83"/>
    </row>
    <row r="462417" spans="16:16" x14ac:dyDescent="0.3">
      <c r="P462417" s="83"/>
    </row>
    <row r="462418" spans="16:16" x14ac:dyDescent="0.3">
      <c r="P462418" s="83"/>
    </row>
    <row r="462419" spans="16:16" x14ac:dyDescent="0.3">
      <c r="P462419" s="83"/>
    </row>
    <row r="462420" spans="16:16" x14ac:dyDescent="0.3">
      <c r="P462420" s="83"/>
    </row>
    <row r="462421" spans="16:16" x14ac:dyDescent="0.3">
      <c r="P462421" s="83"/>
    </row>
    <row r="462422" spans="16:16" x14ac:dyDescent="0.3">
      <c r="P462422" s="83"/>
    </row>
    <row r="462423" spans="16:16" x14ac:dyDescent="0.3">
      <c r="P462423" s="83"/>
    </row>
    <row r="462424" spans="16:16" x14ac:dyDescent="0.3">
      <c r="P462424" s="83"/>
    </row>
    <row r="462425" spans="16:16" x14ac:dyDescent="0.3">
      <c r="P462425" s="83"/>
    </row>
    <row r="462426" spans="16:16" x14ac:dyDescent="0.3">
      <c r="P462426" s="83"/>
    </row>
    <row r="462427" spans="16:16" x14ac:dyDescent="0.3">
      <c r="P462427" s="83"/>
    </row>
    <row r="462428" spans="16:16" x14ac:dyDescent="0.3">
      <c r="P462428" s="83"/>
    </row>
    <row r="462429" spans="16:16" x14ac:dyDescent="0.3">
      <c r="P462429" s="83"/>
    </row>
    <row r="462430" spans="16:16" x14ac:dyDescent="0.3">
      <c r="P462430" s="83"/>
    </row>
    <row r="462431" spans="16:16" x14ac:dyDescent="0.3">
      <c r="P462431" s="83"/>
    </row>
    <row r="462432" spans="16:16" x14ac:dyDescent="0.3">
      <c r="P462432" s="83"/>
    </row>
    <row r="462433" spans="16:16" x14ac:dyDescent="0.3">
      <c r="P462433" s="83"/>
    </row>
    <row r="462434" spans="16:16" x14ac:dyDescent="0.3">
      <c r="P462434" s="83"/>
    </row>
    <row r="462435" spans="16:16" x14ac:dyDescent="0.3">
      <c r="P462435" s="83"/>
    </row>
    <row r="462436" spans="16:16" x14ac:dyDescent="0.3">
      <c r="P462436" s="83"/>
    </row>
    <row r="462437" spans="16:16" x14ac:dyDescent="0.3">
      <c r="P462437" s="83"/>
    </row>
    <row r="462438" spans="16:16" x14ac:dyDescent="0.3">
      <c r="P462438" s="83"/>
    </row>
    <row r="462439" spans="16:16" x14ac:dyDescent="0.3">
      <c r="P462439" s="83"/>
    </row>
    <row r="462440" spans="16:16" x14ac:dyDescent="0.3">
      <c r="P462440" s="83"/>
    </row>
    <row r="462441" spans="16:16" x14ac:dyDescent="0.3">
      <c r="P462441" s="83"/>
    </row>
    <row r="462442" spans="16:16" x14ac:dyDescent="0.3">
      <c r="P462442" s="83"/>
    </row>
    <row r="462443" spans="16:16" x14ac:dyDescent="0.3">
      <c r="P462443" s="83"/>
    </row>
    <row r="462444" spans="16:16" x14ac:dyDescent="0.3">
      <c r="P462444" s="83"/>
    </row>
    <row r="462445" spans="16:16" x14ac:dyDescent="0.3">
      <c r="P462445" s="83"/>
    </row>
    <row r="462446" spans="16:16" x14ac:dyDescent="0.3">
      <c r="P462446" s="83"/>
    </row>
    <row r="462447" spans="16:16" x14ac:dyDescent="0.3">
      <c r="P462447" s="83"/>
    </row>
    <row r="462448" spans="16:16" x14ac:dyDescent="0.3">
      <c r="P462448" s="83"/>
    </row>
    <row r="462449" spans="16:16" x14ac:dyDescent="0.3">
      <c r="P462449" s="83"/>
    </row>
    <row r="462450" spans="16:16" x14ac:dyDescent="0.3">
      <c r="P462450" s="83"/>
    </row>
    <row r="462451" spans="16:16" x14ac:dyDescent="0.3">
      <c r="P462451" s="83"/>
    </row>
    <row r="462452" spans="16:16" x14ac:dyDescent="0.3">
      <c r="P462452" s="83"/>
    </row>
    <row r="462453" spans="16:16" x14ac:dyDescent="0.3">
      <c r="P462453" s="83"/>
    </row>
    <row r="462454" spans="16:16" x14ac:dyDescent="0.3">
      <c r="P462454" s="83"/>
    </row>
    <row r="462455" spans="16:16" x14ac:dyDescent="0.3">
      <c r="P462455" s="83"/>
    </row>
    <row r="462456" spans="16:16" x14ac:dyDescent="0.3">
      <c r="P462456" s="83"/>
    </row>
    <row r="462457" spans="16:16" x14ac:dyDescent="0.3">
      <c r="P462457" s="83"/>
    </row>
    <row r="462458" spans="16:16" x14ac:dyDescent="0.3">
      <c r="P462458" s="83"/>
    </row>
    <row r="462459" spans="16:16" x14ac:dyDescent="0.3">
      <c r="P462459" s="83"/>
    </row>
    <row r="462460" spans="16:16" x14ac:dyDescent="0.3">
      <c r="P462460" s="83"/>
    </row>
    <row r="462461" spans="16:16" x14ac:dyDescent="0.3">
      <c r="P462461" s="83"/>
    </row>
    <row r="462462" spans="16:16" x14ac:dyDescent="0.3">
      <c r="P462462" s="83"/>
    </row>
    <row r="462463" spans="16:16" x14ac:dyDescent="0.3">
      <c r="P462463" s="83"/>
    </row>
    <row r="462464" spans="16:16" x14ac:dyDescent="0.3">
      <c r="P462464" s="83"/>
    </row>
    <row r="462465" spans="16:16" x14ac:dyDescent="0.3">
      <c r="P462465" s="83"/>
    </row>
    <row r="462466" spans="16:16" x14ac:dyDescent="0.3">
      <c r="P462466" s="83"/>
    </row>
    <row r="462467" spans="16:16" x14ac:dyDescent="0.3">
      <c r="P462467" s="83"/>
    </row>
    <row r="462468" spans="16:16" x14ac:dyDescent="0.3">
      <c r="P462468" s="83"/>
    </row>
    <row r="462469" spans="16:16" x14ac:dyDescent="0.3">
      <c r="P462469" s="83"/>
    </row>
    <row r="462470" spans="16:16" x14ac:dyDescent="0.3">
      <c r="P462470" s="83"/>
    </row>
    <row r="462471" spans="16:16" x14ac:dyDescent="0.3">
      <c r="P462471" s="83"/>
    </row>
    <row r="462472" spans="16:16" x14ac:dyDescent="0.3">
      <c r="P462472" s="83"/>
    </row>
    <row r="462473" spans="16:16" x14ac:dyDescent="0.3">
      <c r="P462473" s="83"/>
    </row>
    <row r="462474" spans="16:16" x14ac:dyDescent="0.3">
      <c r="P462474" s="83"/>
    </row>
    <row r="462475" spans="16:16" x14ac:dyDescent="0.3">
      <c r="P462475" s="83"/>
    </row>
    <row r="462476" spans="16:16" x14ac:dyDescent="0.3">
      <c r="P462476" s="83"/>
    </row>
    <row r="462477" spans="16:16" x14ac:dyDescent="0.3">
      <c r="P462477" s="83"/>
    </row>
    <row r="462478" spans="16:16" x14ac:dyDescent="0.3">
      <c r="P462478" s="83"/>
    </row>
    <row r="462479" spans="16:16" x14ac:dyDescent="0.3">
      <c r="P462479" s="83"/>
    </row>
    <row r="462480" spans="16:16" x14ac:dyDescent="0.3">
      <c r="P462480" s="83"/>
    </row>
    <row r="462481" spans="16:16" x14ac:dyDescent="0.3">
      <c r="P462481" s="83"/>
    </row>
    <row r="462482" spans="16:16" x14ac:dyDescent="0.3">
      <c r="P462482" s="83"/>
    </row>
    <row r="462483" spans="16:16" x14ac:dyDescent="0.3">
      <c r="P462483" s="83"/>
    </row>
    <row r="462484" spans="16:16" x14ac:dyDescent="0.3">
      <c r="P462484" s="83"/>
    </row>
    <row r="462485" spans="16:16" x14ac:dyDescent="0.3">
      <c r="P462485" s="83"/>
    </row>
    <row r="462486" spans="16:16" x14ac:dyDescent="0.3">
      <c r="P462486" s="83"/>
    </row>
    <row r="462487" spans="16:16" x14ac:dyDescent="0.3">
      <c r="P462487" s="83"/>
    </row>
    <row r="462488" spans="16:16" x14ac:dyDescent="0.3">
      <c r="P462488" s="83"/>
    </row>
    <row r="462489" spans="16:16" x14ac:dyDescent="0.3">
      <c r="P462489" s="83"/>
    </row>
    <row r="462490" spans="16:16" x14ac:dyDescent="0.3">
      <c r="P462490" s="83"/>
    </row>
    <row r="462491" spans="16:16" x14ac:dyDescent="0.3">
      <c r="P462491" s="83"/>
    </row>
    <row r="462492" spans="16:16" x14ac:dyDescent="0.3">
      <c r="P462492" s="83"/>
    </row>
    <row r="462493" spans="16:16" x14ac:dyDescent="0.3">
      <c r="P462493" s="83"/>
    </row>
    <row r="462494" spans="16:16" x14ac:dyDescent="0.3">
      <c r="P462494" s="83"/>
    </row>
    <row r="462495" spans="16:16" x14ac:dyDescent="0.3">
      <c r="P462495" s="83"/>
    </row>
    <row r="462496" spans="16:16" x14ac:dyDescent="0.3">
      <c r="P462496" s="83"/>
    </row>
    <row r="462497" spans="16:16" x14ac:dyDescent="0.3">
      <c r="P462497" s="83"/>
    </row>
    <row r="462498" spans="16:16" x14ac:dyDescent="0.3">
      <c r="P462498" s="83"/>
    </row>
    <row r="462499" spans="16:16" x14ac:dyDescent="0.3">
      <c r="P462499" s="83"/>
    </row>
    <row r="462500" spans="16:16" x14ac:dyDescent="0.3">
      <c r="P462500" s="83"/>
    </row>
    <row r="462501" spans="16:16" x14ac:dyDescent="0.3">
      <c r="P462501" s="83"/>
    </row>
    <row r="462502" spans="16:16" x14ac:dyDescent="0.3">
      <c r="P462502" s="83"/>
    </row>
    <row r="462503" spans="16:16" x14ac:dyDescent="0.3">
      <c r="P462503" s="83"/>
    </row>
    <row r="462504" spans="16:16" x14ac:dyDescent="0.3">
      <c r="P462504" s="83"/>
    </row>
    <row r="462505" spans="16:16" x14ac:dyDescent="0.3">
      <c r="P462505" s="83"/>
    </row>
    <row r="462506" spans="16:16" x14ac:dyDescent="0.3">
      <c r="P462506" s="83"/>
    </row>
    <row r="462507" spans="16:16" x14ac:dyDescent="0.3">
      <c r="P462507" s="83"/>
    </row>
    <row r="462508" spans="16:16" x14ac:dyDescent="0.3">
      <c r="P462508" s="83"/>
    </row>
    <row r="462509" spans="16:16" x14ac:dyDescent="0.3">
      <c r="P462509" s="83"/>
    </row>
    <row r="462510" spans="16:16" x14ac:dyDescent="0.3">
      <c r="P462510" s="83"/>
    </row>
    <row r="462511" spans="16:16" x14ac:dyDescent="0.3">
      <c r="P462511" s="83"/>
    </row>
    <row r="462512" spans="16:16" x14ac:dyDescent="0.3">
      <c r="P462512" s="83"/>
    </row>
    <row r="462513" spans="16:16" x14ac:dyDescent="0.3">
      <c r="P462513" s="83"/>
    </row>
    <row r="462514" spans="16:16" x14ac:dyDescent="0.3">
      <c r="P462514" s="83"/>
    </row>
    <row r="462515" spans="16:16" x14ac:dyDescent="0.3">
      <c r="P462515" s="83"/>
    </row>
    <row r="462516" spans="16:16" x14ac:dyDescent="0.3">
      <c r="P462516" s="83"/>
    </row>
    <row r="462517" spans="16:16" x14ac:dyDescent="0.3">
      <c r="P462517" s="83"/>
    </row>
    <row r="462518" spans="16:16" x14ac:dyDescent="0.3">
      <c r="P462518" s="83"/>
    </row>
    <row r="462519" spans="16:16" x14ac:dyDescent="0.3">
      <c r="P462519" s="83"/>
    </row>
    <row r="462520" spans="16:16" x14ac:dyDescent="0.3">
      <c r="P462520" s="83"/>
    </row>
    <row r="462521" spans="16:16" x14ac:dyDescent="0.3">
      <c r="P462521" s="83"/>
    </row>
    <row r="462522" spans="16:16" x14ac:dyDescent="0.3">
      <c r="P462522" s="83"/>
    </row>
    <row r="462523" spans="16:16" x14ac:dyDescent="0.3">
      <c r="P462523" s="83"/>
    </row>
    <row r="462524" spans="16:16" x14ac:dyDescent="0.3">
      <c r="P462524" s="83"/>
    </row>
    <row r="462525" spans="16:16" x14ac:dyDescent="0.3">
      <c r="P462525" s="83"/>
    </row>
    <row r="462526" spans="16:16" x14ac:dyDescent="0.3">
      <c r="P462526" s="83"/>
    </row>
    <row r="462527" spans="16:16" x14ac:dyDescent="0.3">
      <c r="P462527" s="83"/>
    </row>
    <row r="462528" spans="16:16" x14ac:dyDescent="0.3">
      <c r="P462528" s="83"/>
    </row>
    <row r="462529" spans="16:16" x14ac:dyDescent="0.3">
      <c r="P462529" s="83"/>
    </row>
    <row r="462530" spans="16:16" x14ac:dyDescent="0.3">
      <c r="P462530" s="83"/>
    </row>
    <row r="462531" spans="16:16" x14ac:dyDescent="0.3">
      <c r="P462531" s="83"/>
    </row>
    <row r="462532" spans="16:16" x14ac:dyDescent="0.3">
      <c r="P462532" s="83"/>
    </row>
    <row r="462533" spans="16:16" x14ac:dyDescent="0.3">
      <c r="P462533" s="83"/>
    </row>
    <row r="462534" spans="16:16" x14ac:dyDescent="0.3">
      <c r="P462534" s="83"/>
    </row>
    <row r="462535" spans="16:16" x14ac:dyDescent="0.3">
      <c r="P462535" s="83"/>
    </row>
    <row r="462536" spans="16:16" x14ac:dyDescent="0.3">
      <c r="P462536" s="83"/>
    </row>
    <row r="462537" spans="16:16" x14ac:dyDescent="0.3">
      <c r="P462537" s="83"/>
    </row>
    <row r="462538" spans="16:16" x14ac:dyDescent="0.3">
      <c r="P462538" s="83"/>
    </row>
    <row r="462539" spans="16:16" x14ac:dyDescent="0.3">
      <c r="P462539" s="83"/>
    </row>
    <row r="462540" spans="16:16" x14ac:dyDescent="0.3">
      <c r="P462540" s="83"/>
    </row>
    <row r="462541" spans="16:16" x14ac:dyDescent="0.3">
      <c r="P462541" s="83"/>
    </row>
    <row r="462542" spans="16:16" x14ac:dyDescent="0.3">
      <c r="P462542" s="83"/>
    </row>
    <row r="462543" spans="16:16" x14ac:dyDescent="0.3">
      <c r="P462543" s="83"/>
    </row>
    <row r="462544" spans="16:16" x14ac:dyDescent="0.3">
      <c r="P462544" s="83"/>
    </row>
    <row r="462545" spans="16:16" x14ac:dyDescent="0.3">
      <c r="P462545" s="83"/>
    </row>
    <row r="462546" spans="16:16" x14ac:dyDescent="0.3">
      <c r="P462546" s="83"/>
    </row>
    <row r="462547" spans="16:16" x14ac:dyDescent="0.3">
      <c r="P462547" s="83"/>
    </row>
    <row r="462548" spans="16:16" x14ac:dyDescent="0.3">
      <c r="P462548" s="83"/>
    </row>
    <row r="462549" spans="16:16" x14ac:dyDescent="0.3">
      <c r="P462549" s="83"/>
    </row>
    <row r="462550" spans="16:16" x14ac:dyDescent="0.3">
      <c r="P462550" s="83"/>
    </row>
    <row r="462551" spans="16:16" x14ac:dyDescent="0.3">
      <c r="P462551" s="83"/>
    </row>
    <row r="462552" spans="16:16" x14ac:dyDescent="0.3">
      <c r="P462552" s="83"/>
    </row>
    <row r="462553" spans="16:16" x14ac:dyDescent="0.3">
      <c r="P462553" s="83"/>
    </row>
    <row r="462554" spans="16:16" x14ac:dyDescent="0.3">
      <c r="P462554" s="83"/>
    </row>
    <row r="462555" spans="16:16" x14ac:dyDescent="0.3">
      <c r="P462555" s="83"/>
    </row>
    <row r="462556" spans="16:16" x14ac:dyDescent="0.3">
      <c r="P462556" s="83"/>
    </row>
    <row r="462557" spans="16:16" x14ac:dyDescent="0.3">
      <c r="P462557" s="83"/>
    </row>
    <row r="462558" spans="16:16" x14ac:dyDescent="0.3">
      <c r="P462558" s="83"/>
    </row>
    <row r="462559" spans="16:16" x14ac:dyDescent="0.3">
      <c r="P462559" s="83"/>
    </row>
    <row r="462560" spans="16:16" x14ac:dyDescent="0.3">
      <c r="P462560" s="83"/>
    </row>
    <row r="462561" spans="16:16" x14ac:dyDescent="0.3">
      <c r="P462561" s="83"/>
    </row>
    <row r="462562" spans="16:16" x14ac:dyDescent="0.3">
      <c r="P462562" s="83"/>
    </row>
    <row r="462563" spans="16:16" x14ac:dyDescent="0.3">
      <c r="P462563" s="83"/>
    </row>
    <row r="462564" spans="16:16" x14ac:dyDescent="0.3">
      <c r="P462564" s="83"/>
    </row>
    <row r="462565" spans="16:16" x14ac:dyDescent="0.3">
      <c r="P462565" s="83"/>
    </row>
    <row r="462566" spans="16:16" x14ac:dyDescent="0.3">
      <c r="P462566" s="83"/>
    </row>
    <row r="462567" spans="16:16" x14ac:dyDescent="0.3">
      <c r="P462567" s="83"/>
    </row>
    <row r="462568" spans="16:16" x14ac:dyDescent="0.3">
      <c r="P462568" s="83"/>
    </row>
    <row r="462569" spans="16:16" x14ac:dyDescent="0.3">
      <c r="P462569" s="83"/>
    </row>
    <row r="462570" spans="16:16" x14ac:dyDescent="0.3">
      <c r="P462570" s="83"/>
    </row>
    <row r="462571" spans="16:16" x14ac:dyDescent="0.3">
      <c r="P462571" s="83"/>
    </row>
    <row r="462572" spans="16:16" x14ac:dyDescent="0.3">
      <c r="P462572" s="83"/>
    </row>
    <row r="462573" spans="16:16" x14ac:dyDescent="0.3">
      <c r="P462573" s="83"/>
    </row>
    <row r="462574" spans="16:16" x14ac:dyDescent="0.3">
      <c r="P462574" s="83"/>
    </row>
    <row r="462575" spans="16:16" x14ac:dyDescent="0.3">
      <c r="P462575" s="83"/>
    </row>
    <row r="462576" spans="16:16" x14ac:dyDescent="0.3">
      <c r="P462576" s="83"/>
    </row>
    <row r="462577" spans="16:16" x14ac:dyDescent="0.3">
      <c r="P462577" s="83"/>
    </row>
    <row r="462578" spans="16:16" x14ac:dyDescent="0.3">
      <c r="P462578" s="83"/>
    </row>
    <row r="462579" spans="16:16" x14ac:dyDescent="0.3">
      <c r="P462579" s="83"/>
    </row>
    <row r="462580" spans="16:16" x14ac:dyDescent="0.3">
      <c r="P462580" s="83"/>
    </row>
    <row r="462581" spans="16:16" x14ac:dyDescent="0.3">
      <c r="P462581" s="83"/>
    </row>
    <row r="462582" spans="16:16" x14ac:dyDescent="0.3">
      <c r="P462582" s="83"/>
    </row>
    <row r="462583" spans="16:16" x14ac:dyDescent="0.3">
      <c r="P462583" s="83"/>
    </row>
    <row r="462584" spans="16:16" x14ac:dyDescent="0.3">
      <c r="P462584" s="83"/>
    </row>
    <row r="462585" spans="16:16" x14ac:dyDescent="0.3">
      <c r="P462585" s="83"/>
    </row>
    <row r="462586" spans="16:16" x14ac:dyDescent="0.3">
      <c r="P462586" s="83"/>
    </row>
    <row r="462587" spans="16:16" x14ac:dyDescent="0.3">
      <c r="P462587" s="83"/>
    </row>
    <row r="462588" spans="16:16" x14ac:dyDescent="0.3">
      <c r="P462588" s="83"/>
    </row>
    <row r="462589" spans="16:16" x14ac:dyDescent="0.3">
      <c r="P462589" s="83"/>
    </row>
    <row r="462590" spans="16:16" x14ac:dyDescent="0.3">
      <c r="P462590" s="83"/>
    </row>
    <row r="462591" spans="16:16" x14ac:dyDescent="0.3">
      <c r="P462591" s="83"/>
    </row>
    <row r="462592" spans="16:16" x14ac:dyDescent="0.3">
      <c r="P462592" s="83"/>
    </row>
    <row r="462593" spans="16:16" x14ac:dyDescent="0.3">
      <c r="P462593" s="83"/>
    </row>
    <row r="462594" spans="16:16" x14ac:dyDescent="0.3">
      <c r="P462594" s="83"/>
    </row>
    <row r="462595" spans="16:16" x14ac:dyDescent="0.3">
      <c r="P462595" s="83"/>
    </row>
    <row r="462596" spans="16:16" x14ac:dyDescent="0.3">
      <c r="P462596" s="83"/>
    </row>
    <row r="462597" spans="16:16" x14ac:dyDescent="0.3">
      <c r="P462597" s="83"/>
    </row>
    <row r="462598" spans="16:16" x14ac:dyDescent="0.3">
      <c r="P462598" s="83"/>
    </row>
    <row r="462599" spans="16:16" x14ac:dyDescent="0.3">
      <c r="P462599" s="83"/>
    </row>
    <row r="462600" spans="16:16" x14ac:dyDescent="0.3">
      <c r="P462600" s="83"/>
    </row>
    <row r="462601" spans="16:16" x14ac:dyDescent="0.3">
      <c r="P462601" s="83"/>
    </row>
    <row r="462602" spans="16:16" x14ac:dyDescent="0.3">
      <c r="P462602" s="83"/>
    </row>
    <row r="462603" spans="16:16" x14ac:dyDescent="0.3">
      <c r="P462603" s="83"/>
    </row>
    <row r="462604" spans="16:16" x14ac:dyDescent="0.3">
      <c r="P462604" s="83"/>
    </row>
    <row r="462605" spans="16:16" x14ac:dyDescent="0.3">
      <c r="P462605" s="83"/>
    </row>
    <row r="462606" spans="16:16" x14ac:dyDescent="0.3">
      <c r="P462606" s="83"/>
    </row>
    <row r="462607" spans="16:16" x14ac:dyDescent="0.3">
      <c r="P462607" s="83"/>
    </row>
    <row r="462608" spans="16:16" x14ac:dyDescent="0.3">
      <c r="P462608" s="83"/>
    </row>
    <row r="462609" spans="16:16" x14ac:dyDescent="0.3">
      <c r="P462609" s="83"/>
    </row>
    <row r="462610" spans="16:16" x14ac:dyDescent="0.3">
      <c r="P462610" s="83"/>
    </row>
    <row r="462611" spans="16:16" x14ac:dyDescent="0.3">
      <c r="P462611" s="83"/>
    </row>
    <row r="462612" spans="16:16" x14ac:dyDescent="0.3">
      <c r="P462612" s="83"/>
    </row>
    <row r="462613" spans="16:16" x14ac:dyDescent="0.3">
      <c r="P462613" s="83"/>
    </row>
    <row r="462614" spans="16:16" x14ac:dyDescent="0.3">
      <c r="P462614" s="83"/>
    </row>
    <row r="462615" spans="16:16" x14ac:dyDescent="0.3">
      <c r="P462615" s="83"/>
    </row>
    <row r="462616" spans="16:16" x14ac:dyDescent="0.3">
      <c r="P462616" s="83"/>
    </row>
    <row r="462617" spans="16:16" x14ac:dyDescent="0.3">
      <c r="P462617" s="83"/>
    </row>
    <row r="462618" spans="16:16" x14ac:dyDescent="0.3">
      <c r="P462618" s="83"/>
    </row>
    <row r="462619" spans="16:16" x14ac:dyDescent="0.3">
      <c r="P462619" s="83"/>
    </row>
    <row r="462620" spans="16:16" x14ac:dyDescent="0.3">
      <c r="P462620" s="83"/>
    </row>
    <row r="462621" spans="16:16" x14ac:dyDescent="0.3">
      <c r="P462621" s="83"/>
    </row>
    <row r="462622" spans="16:16" x14ac:dyDescent="0.3">
      <c r="P462622" s="83"/>
    </row>
    <row r="462623" spans="16:16" x14ac:dyDescent="0.3">
      <c r="P462623" s="83"/>
    </row>
    <row r="462624" spans="16:16" x14ac:dyDescent="0.3">
      <c r="P462624" s="83"/>
    </row>
    <row r="462625" spans="16:16" x14ac:dyDescent="0.3">
      <c r="P462625" s="83"/>
    </row>
    <row r="462626" spans="16:16" x14ac:dyDescent="0.3">
      <c r="P462626" s="83"/>
    </row>
    <row r="462627" spans="16:16" x14ac:dyDescent="0.3">
      <c r="P462627" s="83"/>
    </row>
    <row r="462628" spans="16:16" x14ac:dyDescent="0.3">
      <c r="P462628" s="83"/>
    </row>
    <row r="462629" spans="16:16" x14ac:dyDescent="0.3">
      <c r="P462629" s="83"/>
    </row>
    <row r="462630" spans="16:16" x14ac:dyDescent="0.3">
      <c r="P462630" s="83"/>
    </row>
    <row r="462631" spans="16:16" x14ac:dyDescent="0.3">
      <c r="P462631" s="83"/>
    </row>
    <row r="462632" spans="16:16" x14ac:dyDescent="0.3">
      <c r="P462632" s="83"/>
    </row>
    <row r="462633" spans="16:16" x14ac:dyDescent="0.3">
      <c r="P462633" s="83"/>
    </row>
    <row r="462634" spans="16:16" x14ac:dyDescent="0.3">
      <c r="P462634" s="83"/>
    </row>
    <row r="462635" spans="16:16" x14ac:dyDescent="0.3">
      <c r="P462635" s="83"/>
    </row>
    <row r="462636" spans="16:16" x14ac:dyDescent="0.3">
      <c r="P462636" s="83"/>
    </row>
    <row r="462637" spans="16:16" x14ac:dyDescent="0.3">
      <c r="P462637" s="83"/>
    </row>
    <row r="462638" spans="16:16" x14ac:dyDescent="0.3">
      <c r="P462638" s="83"/>
    </row>
    <row r="462639" spans="16:16" x14ac:dyDescent="0.3">
      <c r="P462639" s="83"/>
    </row>
    <row r="462640" spans="16:16" x14ac:dyDescent="0.3">
      <c r="P462640" s="83"/>
    </row>
    <row r="462641" spans="16:16" x14ac:dyDescent="0.3">
      <c r="P462641" s="83"/>
    </row>
    <row r="462642" spans="16:16" x14ac:dyDescent="0.3">
      <c r="P462642" s="83"/>
    </row>
    <row r="462643" spans="16:16" x14ac:dyDescent="0.3">
      <c r="P462643" s="83"/>
    </row>
    <row r="462644" spans="16:16" x14ac:dyDescent="0.3">
      <c r="P462644" s="83"/>
    </row>
    <row r="462645" spans="16:16" x14ac:dyDescent="0.3">
      <c r="P462645" s="83"/>
    </row>
    <row r="462646" spans="16:16" x14ac:dyDescent="0.3">
      <c r="P462646" s="83"/>
    </row>
    <row r="462647" spans="16:16" x14ac:dyDescent="0.3">
      <c r="P462647" s="83"/>
    </row>
    <row r="462648" spans="16:16" x14ac:dyDescent="0.3">
      <c r="P462648" s="83"/>
    </row>
    <row r="462649" spans="16:16" x14ac:dyDescent="0.3">
      <c r="P462649" s="83"/>
    </row>
    <row r="462650" spans="16:16" x14ac:dyDescent="0.3">
      <c r="P462650" s="83"/>
    </row>
    <row r="462651" spans="16:16" x14ac:dyDescent="0.3">
      <c r="P462651" s="83"/>
    </row>
    <row r="462652" spans="16:16" x14ac:dyDescent="0.3">
      <c r="P462652" s="83"/>
    </row>
    <row r="462653" spans="16:16" x14ac:dyDescent="0.3">
      <c r="P462653" s="83"/>
    </row>
    <row r="462654" spans="16:16" x14ac:dyDescent="0.3">
      <c r="P462654" s="83"/>
    </row>
    <row r="462655" spans="16:16" x14ac:dyDescent="0.3">
      <c r="P462655" s="83"/>
    </row>
    <row r="462656" spans="16:16" x14ac:dyDescent="0.3">
      <c r="P462656" s="83"/>
    </row>
    <row r="462657" spans="16:16" x14ac:dyDescent="0.3">
      <c r="P462657" s="83"/>
    </row>
    <row r="462658" spans="16:16" x14ac:dyDescent="0.3">
      <c r="P462658" s="83"/>
    </row>
    <row r="462659" spans="16:16" x14ac:dyDescent="0.3">
      <c r="P462659" s="83"/>
    </row>
    <row r="462660" spans="16:16" x14ac:dyDescent="0.3">
      <c r="P462660" s="83"/>
    </row>
    <row r="462661" spans="16:16" x14ac:dyDescent="0.3">
      <c r="P462661" s="83"/>
    </row>
    <row r="462662" spans="16:16" x14ac:dyDescent="0.3">
      <c r="P462662" s="83"/>
    </row>
    <row r="462663" spans="16:16" x14ac:dyDescent="0.3">
      <c r="P462663" s="83"/>
    </row>
    <row r="462664" spans="16:16" x14ac:dyDescent="0.3">
      <c r="P462664" s="83"/>
    </row>
    <row r="462665" spans="16:16" x14ac:dyDescent="0.3">
      <c r="P462665" s="83"/>
    </row>
    <row r="462666" spans="16:16" x14ac:dyDescent="0.3">
      <c r="P462666" s="83"/>
    </row>
    <row r="462667" spans="16:16" x14ac:dyDescent="0.3">
      <c r="P462667" s="83"/>
    </row>
    <row r="462668" spans="16:16" x14ac:dyDescent="0.3">
      <c r="P462668" s="83"/>
    </row>
    <row r="462669" spans="16:16" x14ac:dyDescent="0.3">
      <c r="P462669" s="83"/>
    </row>
    <row r="462670" spans="16:16" x14ac:dyDescent="0.3">
      <c r="P462670" s="83"/>
    </row>
    <row r="462671" spans="16:16" x14ac:dyDescent="0.3">
      <c r="P462671" s="83"/>
    </row>
    <row r="462672" spans="16:16" x14ac:dyDescent="0.3">
      <c r="P462672" s="83"/>
    </row>
    <row r="462673" spans="16:16" x14ac:dyDescent="0.3">
      <c r="P462673" s="83"/>
    </row>
    <row r="462674" spans="16:16" x14ac:dyDescent="0.3">
      <c r="P462674" s="83"/>
    </row>
    <row r="462675" spans="16:16" x14ac:dyDescent="0.3">
      <c r="P462675" s="83"/>
    </row>
    <row r="462676" spans="16:16" x14ac:dyDescent="0.3">
      <c r="P462676" s="83"/>
    </row>
    <row r="462677" spans="16:16" x14ac:dyDescent="0.3">
      <c r="P462677" s="83"/>
    </row>
    <row r="462678" spans="16:16" x14ac:dyDescent="0.3">
      <c r="P462678" s="83"/>
    </row>
    <row r="462679" spans="16:16" x14ac:dyDescent="0.3">
      <c r="P462679" s="83"/>
    </row>
    <row r="462680" spans="16:16" x14ac:dyDescent="0.3">
      <c r="P462680" s="83"/>
    </row>
    <row r="462681" spans="16:16" x14ac:dyDescent="0.3">
      <c r="P462681" s="83"/>
    </row>
    <row r="462682" spans="16:16" x14ac:dyDescent="0.3">
      <c r="P462682" s="83"/>
    </row>
    <row r="462683" spans="16:16" x14ac:dyDescent="0.3">
      <c r="P462683" s="83"/>
    </row>
    <row r="462684" spans="16:16" x14ac:dyDescent="0.3">
      <c r="P462684" s="83"/>
    </row>
    <row r="462685" spans="16:16" x14ac:dyDescent="0.3">
      <c r="P462685" s="83"/>
    </row>
    <row r="462686" spans="16:16" x14ac:dyDescent="0.3">
      <c r="P462686" s="83"/>
    </row>
    <row r="462687" spans="16:16" x14ac:dyDescent="0.3">
      <c r="P462687" s="83"/>
    </row>
    <row r="462688" spans="16:16" x14ac:dyDescent="0.3">
      <c r="P462688" s="83"/>
    </row>
    <row r="462689" spans="16:16" x14ac:dyDescent="0.3">
      <c r="P462689" s="83"/>
    </row>
    <row r="462690" spans="16:16" x14ac:dyDescent="0.3">
      <c r="P462690" s="83"/>
    </row>
    <row r="462691" spans="16:16" x14ac:dyDescent="0.3">
      <c r="P462691" s="83"/>
    </row>
    <row r="462692" spans="16:16" x14ac:dyDescent="0.3">
      <c r="P462692" s="83"/>
    </row>
    <row r="462693" spans="16:16" x14ac:dyDescent="0.3">
      <c r="P462693" s="83"/>
    </row>
    <row r="462694" spans="16:16" x14ac:dyDescent="0.3">
      <c r="P462694" s="83"/>
    </row>
    <row r="462695" spans="16:16" x14ac:dyDescent="0.3">
      <c r="P462695" s="83"/>
    </row>
    <row r="462696" spans="16:16" x14ac:dyDescent="0.3">
      <c r="P462696" s="83"/>
    </row>
    <row r="462697" spans="16:16" x14ac:dyDescent="0.3">
      <c r="P462697" s="83"/>
    </row>
    <row r="462698" spans="16:16" x14ac:dyDescent="0.3">
      <c r="P462698" s="83"/>
    </row>
    <row r="462699" spans="16:16" x14ac:dyDescent="0.3">
      <c r="P462699" s="83"/>
    </row>
    <row r="462700" spans="16:16" x14ac:dyDescent="0.3">
      <c r="P462700" s="83"/>
    </row>
    <row r="462701" spans="16:16" x14ac:dyDescent="0.3">
      <c r="P462701" s="83"/>
    </row>
    <row r="462702" spans="16:16" x14ac:dyDescent="0.3">
      <c r="P462702" s="83"/>
    </row>
    <row r="462703" spans="16:16" x14ac:dyDescent="0.3">
      <c r="P462703" s="83"/>
    </row>
    <row r="462704" spans="16:16" x14ac:dyDescent="0.3">
      <c r="P462704" s="83"/>
    </row>
    <row r="462705" spans="16:16" x14ac:dyDescent="0.3">
      <c r="P462705" s="83"/>
    </row>
    <row r="462706" spans="16:16" x14ac:dyDescent="0.3">
      <c r="P462706" s="83"/>
    </row>
    <row r="462707" spans="16:16" x14ac:dyDescent="0.3">
      <c r="P462707" s="83"/>
    </row>
    <row r="462708" spans="16:16" x14ac:dyDescent="0.3">
      <c r="P462708" s="83"/>
    </row>
    <row r="462709" spans="16:16" x14ac:dyDescent="0.3">
      <c r="P462709" s="83"/>
    </row>
    <row r="462710" spans="16:16" x14ac:dyDescent="0.3">
      <c r="P462710" s="83"/>
    </row>
    <row r="462711" spans="16:16" x14ac:dyDescent="0.3">
      <c r="P462711" s="83"/>
    </row>
    <row r="462712" spans="16:16" x14ac:dyDescent="0.3">
      <c r="P462712" s="83"/>
    </row>
    <row r="462713" spans="16:16" x14ac:dyDescent="0.3">
      <c r="P462713" s="83"/>
    </row>
    <row r="462714" spans="16:16" x14ac:dyDescent="0.3">
      <c r="P462714" s="83"/>
    </row>
    <row r="462715" spans="16:16" x14ac:dyDescent="0.3">
      <c r="P462715" s="83"/>
    </row>
    <row r="462716" spans="16:16" x14ac:dyDescent="0.3">
      <c r="P462716" s="83"/>
    </row>
    <row r="462717" spans="16:16" x14ac:dyDescent="0.3">
      <c r="P462717" s="83"/>
    </row>
    <row r="462718" spans="16:16" x14ac:dyDescent="0.3">
      <c r="P462718" s="83"/>
    </row>
    <row r="462719" spans="16:16" x14ac:dyDescent="0.3">
      <c r="P462719" s="83"/>
    </row>
    <row r="462720" spans="16:16" x14ac:dyDescent="0.3">
      <c r="P462720" s="83"/>
    </row>
    <row r="462721" spans="16:16" x14ac:dyDescent="0.3">
      <c r="P462721" s="83"/>
    </row>
    <row r="462722" spans="16:16" x14ac:dyDescent="0.3">
      <c r="P462722" s="83"/>
    </row>
    <row r="462723" spans="16:16" x14ac:dyDescent="0.3">
      <c r="P462723" s="83"/>
    </row>
    <row r="462724" spans="16:16" x14ac:dyDescent="0.3">
      <c r="P462724" s="83"/>
    </row>
    <row r="462725" spans="16:16" x14ac:dyDescent="0.3">
      <c r="P462725" s="83"/>
    </row>
    <row r="462726" spans="16:16" x14ac:dyDescent="0.3">
      <c r="P462726" s="83"/>
    </row>
    <row r="462727" spans="16:16" x14ac:dyDescent="0.3">
      <c r="P462727" s="83"/>
    </row>
    <row r="462728" spans="16:16" x14ac:dyDescent="0.3">
      <c r="P462728" s="83"/>
    </row>
    <row r="462729" spans="16:16" x14ac:dyDescent="0.3">
      <c r="P462729" s="83"/>
    </row>
    <row r="462730" spans="16:16" x14ac:dyDescent="0.3">
      <c r="P462730" s="83"/>
    </row>
    <row r="462731" spans="16:16" x14ac:dyDescent="0.3">
      <c r="P462731" s="83"/>
    </row>
    <row r="462732" spans="16:16" x14ac:dyDescent="0.3">
      <c r="P462732" s="83"/>
    </row>
    <row r="462733" spans="16:16" x14ac:dyDescent="0.3">
      <c r="P462733" s="83"/>
    </row>
    <row r="462734" spans="16:16" x14ac:dyDescent="0.3">
      <c r="P462734" s="83"/>
    </row>
    <row r="462735" spans="16:16" x14ac:dyDescent="0.3">
      <c r="P462735" s="83"/>
    </row>
    <row r="462736" spans="16:16" x14ac:dyDescent="0.3">
      <c r="P462736" s="83"/>
    </row>
    <row r="462737" spans="16:16" x14ac:dyDescent="0.3">
      <c r="P462737" s="83"/>
    </row>
    <row r="462738" spans="16:16" x14ac:dyDescent="0.3">
      <c r="P462738" s="83"/>
    </row>
    <row r="462739" spans="16:16" x14ac:dyDescent="0.3">
      <c r="P462739" s="83"/>
    </row>
    <row r="462740" spans="16:16" x14ac:dyDescent="0.3">
      <c r="P462740" s="83"/>
    </row>
    <row r="462741" spans="16:16" x14ac:dyDescent="0.3">
      <c r="P462741" s="83"/>
    </row>
    <row r="462742" spans="16:16" x14ac:dyDescent="0.3">
      <c r="P462742" s="83"/>
    </row>
    <row r="462743" spans="16:16" x14ac:dyDescent="0.3">
      <c r="P462743" s="83"/>
    </row>
    <row r="462744" spans="16:16" x14ac:dyDescent="0.3">
      <c r="P462744" s="83"/>
    </row>
    <row r="462745" spans="16:16" x14ac:dyDescent="0.3">
      <c r="P462745" s="83"/>
    </row>
    <row r="462746" spans="16:16" x14ac:dyDescent="0.3">
      <c r="P462746" s="83"/>
    </row>
    <row r="462747" spans="16:16" x14ac:dyDescent="0.3">
      <c r="P462747" s="83"/>
    </row>
    <row r="462748" spans="16:16" x14ac:dyDescent="0.3">
      <c r="P462748" s="83"/>
    </row>
    <row r="462749" spans="16:16" x14ac:dyDescent="0.3">
      <c r="P462749" s="83"/>
    </row>
    <row r="462750" spans="16:16" x14ac:dyDescent="0.3">
      <c r="P462750" s="83"/>
    </row>
    <row r="462751" spans="16:16" x14ac:dyDescent="0.3">
      <c r="P462751" s="83"/>
    </row>
    <row r="462752" spans="16:16" x14ac:dyDescent="0.3">
      <c r="P462752" s="83"/>
    </row>
    <row r="462753" spans="16:16" x14ac:dyDescent="0.3">
      <c r="P462753" s="83"/>
    </row>
    <row r="462754" spans="16:16" x14ac:dyDescent="0.3">
      <c r="P462754" s="83"/>
    </row>
    <row r="462755" spans="16:16" x14ac:dyDescent="0.3">
      <c r="P462755" s="83"/>
    </row>
    <row r="462756" spans="16:16" x14ac:dyDescent="0.3">
      <c r="P462756" s="83"/>
    </row>
    <row r="462757" spans="16:16" x14ac:dyDescent="0.3">
      <c r="P462757" s="83"/>
    </row>
    <row r="462758" spans="16:16" x14ac:dyDescent="0.3">
      <c r="P462758" s="83"/>
    </row>
    <row r="462759" spans="16:16" x14ac:dyDescent="0.3">
      <c r="P462759" s="83"/>
    </row>
    <row r="462760" spans="16:16" x14ac:dyDescent="0.3">
      <c r="P462760" s="83"/>
    </row>
    <row r="462761" spans="16:16" x14ac:dyDescent="0.3">
      <c r="P462761" s="83"/>
    </row>
    <row r="462762" spans="16:16" x14ac:dyDescent="0.3">
      <c r="P462762" s="83"/>
    </row>
    <row r="462763" spans="16:16" x14ac:dyDescent="0.3">
      <c r="P462763" s="83"/>
    </row>
    <row r="462764" spans="16:16" x14ac:dyDescent="0.3">
      <c r="P462764" s="83"/>
    </row>
    <row r="462765" spans="16:16" x14ac:dyDescent="0.3">
      <c r="P462765" s="83"/>
    </row>
    <row r="462766" spans="16:16" x14ac:dyDescent="0.3">
      <c r="P462766" s="83"/>
    </row>
    <row r="462767" spans="16:16" x14ac:dyDescent="0.3">
      <c r="P462767" s="83"/>
    </row>
    <row r="462768" spans="16:16" x14ac:dyDescent="0.3">
      <c r="P462768" s="83"/>
    </row>
    <row r="462769" spans="16:16" x14ac:dyDescent="0.3">
      <c r="P462769" s="83"/>
    </row>
    <row r="462770" spans="16:16" x14ac:dyDescent="0.3">
      <c r="P462770" s="83"/>
    </row>
    <row r="462771" spans="16:16" x14ac:dyDescent="0.3">
      <c r="P462771" s="83"/>
    </row>
    <row r="462772" spans="16:16" x14ac:dyDescent="0.3">
      <c r="P462772" s="83"/>
    </row>
    <row r="462773" spans="16:16" x14ac:dyDescent="0.3">
      <c r="P462773" s="83"/>
    </row>
    <row r="462774" spans="16:16" x14ac:dyDescent="0.3">
      <c r="P462774" s="83"/>
    </row>
    <row r="462775" spans="16:16" x14ac:dyDescent="0.3">
      <c r="P462775" s="83"/>
    </row>
    <row r="462776" spans="16:16" x14ac:dyDescent="0.3">
      <c r="P462776" s="83"/>
    </row>
    <row r="462777" spans="16:16" x14ac:dyDescent="0.3">
      <c r="P462777" s="83"/>
    </row>
    <row r="462778" spans="16:16" x14ac:dyDescent="0.3">
      <c r="P462778" s="83"/>
    </row>
    <row r="462779" spans="16:16" x14ac:dyDescent="0.3">
      <c r="P462779" s="83"/>
    </row>
    <row r="462780" spans="16:16" x14ac:dyDescent="0.3">
      <c r="P462780" s="83"/>
    </row>
    <row r="462781" spans="16:16" x14ac:dyDescent="0.3">
      <c r="P462781" s="83"/>
    </row>
    <row r="462782" spans="16:16" x14ac:dyDescent="0.3">
      <c r="P462782" s="83"/>
    </row>
    <row r="462783" spans="16:16" x14ac:dyDescent="0.3">
      <c r="P462783" s="83"/>
    </row>
    <row r="462784" spans="16:16" x14ac:dyDescent="0.3">
      <c r="P462784" s="83"/>
    </row>
    <row r="462785" spans="16:16" x14ac:dyDescent="0.3">
      <c r="P462785" s="83"/>
    </row>
    <row r="462786" spans="16:16" x14ac:dyDescent="0.3">
      <c r="P462786" s="83"/>
    </row>
    <row r="462787" spans="16:16" x14ac:dyDescent="0.3">
      <c r="P462787" s="83"/>
    </row>
    <row r="462788" spans="16:16" x14ac:dyDescent="0.3">
      <c r="P462788" s="83"/>
    </row>
    <row r="462789" spans="16:16" x14ac:dyDescent="0.3">
      <c r="P462789" s="83"/>
    </row>
    <row r="462790" spans="16:16" x14ac:dyDescent="0.3">
      <c r="P462790" s="83"/>
    </row>
    <row r="462791" spans="16:16" x14ac:dyDescent="0.3">
      <c r="P462791" s="83"/>
    </row>
    <row r="462792" spans="16:16" x14ac:dyDescent="0.3">
      <c r="P462792" s="83"/>
    </row>
    <row r="462793" spans="16:16" x14ac:dyDescent="0.3">
      <c r="P462793" s="83"/>
    </row>
    <row r="462794" spans="16:16" x14ac:dyDescent="0.3">
      <c r="P462794" s="83"/>
    </row>
    <row r="462795" spans="16:16" x14ac:dyDescent="0.3">
      <c r="P462795" s="83"/>
    </row>
    <row r="462796" spans="16:16" x14ac:dyDescent="0.3">
      <c r="P462796" s="83"/>
    </row>
    <row r="462797" spans="16:16" x14ac:dyDescent="0.3">
      <c r="P462797" s="83"/>
    </row>
    <row r="462798" spans="16:16" x14ac:dyDescent="0.3">
      <c r="P462798" s="83"/>
    </row>
    <row r="462799" spans="16:16" x14ac:dyDescent="0.3">
      <c r="P462799" s="83"/>
    </row>
    <row r="462800" spans="16:16" x14ac:dyDescent="0.3">
      <c r="P462800" s="83"/>
    </row>
    <row r="462801" spans="16:16" x14ac:dyDescent="0.3">
      <c r="P462801" s="83"/>
    </row>
    <row r="462802" spans="16:16" x14ac:dyDescent="0.3">
      <c r="P462802" s="83"/>
    </row>
    <row r="462803" spans="16:16" x14ac:dyDescent="0.3">
      <c r="P462803" s="83"/>
    </row>
    <row r="462804" spans="16:16" x14ac:dyDescent="0.3">
      <c r="P462804" s="83"/>
    </row>
    <row r="462805" spans="16:16" x14ac:dyDescent="0.3">
      <c r="P462805" s="83"/>
    </row>
    <row r="462806" spans="16:16" x14ac:dyDescent="0.3">
      <c r="P462806" s="83"/>
    </row>
    <row r="462807" spans="16:16" x14ac:dyDescent="0.3">
      <c r="P462807" s="83"/>
    </row>
    <row r="462808" spans="16:16" x14ac:dyDescent="0.3">
      <c r="P462808" s="83"/>
    </row>
    <row r="462809" spans="16:16" x14ac:dyDescent="0.3">
      <c r="P462809" s="83"/>
    </row>
    <row r="462810" spans="16:16" x14ac:dyDescent="0.3">
      <c r="P462810" s="83"/>
    </row>
    <row r="462811" spans="16:16" x14ac:dyDescent="0.3">
      <c r="P462811" s="83"/>
    </row>
    <row r="462812" spans="16:16" x14ac:dyDescent="0.3">
      <c r="P462812" s="83"/>
    </row>
    <row r="462813" spans="16:16" x14ac:dyDescent="0.3">
      <c r="P462813" s="83"/>
    </row>
    <row r="462814" spans="16:16" x14ac:dyDescent="0.3">
      <c r="P462814" s="83"/>
    </row>
    <row r="462815" spans="16:16" x14ac:dyDescent="0.3">
      <c r="P462815" s="83"/>
    </row>
    <row r="462816" spans="16:16" x14ac:dyDescent="0.3">
      <c r="P462816" s="83"/>
    </row>
    <row r="462817" spans="16:16" x14ac:dyDescent="0.3">
      <c r="P462817" s="83"/>
    </row>
    <row r="462818" spans="16:16" x14ac:dyDescent="0.3">
      <c r="P462818" s="83"/>
    </row>
    <row r="462819" spans="16:16" x14ac:dyDescent="0.3">
      <c r="P462819" s="83"/>
    </row>
    <row r="462820" spans="16:16" x14ac:dyDescent="0.3">
      <c r="P462820" s="83"/>
    </row>
    <row r="462821" spans="16:16" x14ac:dyDescent="0.3">
      <c r="P462821" s="83"/>
    </row>
    <row r="462822" spans="16:16" x14ac:dyDescent="0.3">
      <c r="P462822" s="83"/>
    </row>
    <row r="462823" spans="16:16" x14ac:dyDescent="0.3">
      <c r="P462823" s="83"/>
    </row>
    <row r="462824" spans="16:16" x14ac:dyDescent="0.3">
      <c r="P462824" s="83"/>
    </row>
    <row r="462825" spans="16:16" x14ac:dyDescent="0.3">
      <c r="P462825" s="83"/>
    </row>
    <row r="462826" spans="16:16" x14ac:dyDescent="0.3">
      <c r="P462826" s="83"/>
    </row>
    <row r="462827" spans="16:16" x14ac:dyDescent="0.3">
      <c r="P462827" s="83"/>
    </row>
    <row r="462828" spans="16:16" x14ac:dyDescent="0.3">
      <c r="P462828" s="83"/>
    </row>
    <row r="462829" spans="16:16" x14ac:dyDescent="0.3">
      <c r="P462829" s="83"/>
    </row>
    <row r="462830" spans="16:16" x14ac:dyDescent="0.3">
      <c r="P462830" s="83"/>
    </row>
    <row r="462831" spans="16:16" x14ac:dyDescent="0.3">
      <c r="P462831" s="83"/>
    </row>
    <row r="462832" spans="16:16" x14ac:dyDescent="0.3">
      <c r="P462832" s="83"/>
    </row>
    <row r="462833" spans="16:16" x14ac:dyDescent="0.3">
      <c r="P462833" s="83"/>
    </row>
    <row r="462834" spans="16:16" x14ac:dyDescent="0.3">
      <c r="P462834" s="83"/>
    </row>
    <row r="462835" spans="16:16" x14ac:dyDescent="0.3">
      <c r="P462835" s="83"/>
    </row>
    <row r="462836" spans="16:16" x14ac:dyDescent="0.3">
      <c r="P462836" s="83"/>
    </row>
    <row r="462837" spans="16:16" x14ac:dyDescent="0.3">
      <c r="P462837" s="83"/>
    </row>
    <row r="462838" spans="16:16" x14ac:dyDescent="0.3">
      <c r="P462838" s="83"/>
    </row>
    <row r="462839" spans="16:16" x14ac:dyDescent="0.3">
      <c r="P462839" s="83"/>
    </row>
    <row r="462840" spans="16:16" x14ac:dyDescent="0.3">
      <c r="P462840" s="83"/>
    </row>
    <row r="462841" spans="16:16" x14ac:dyDescent="0.3">
      <c r="P462841" s="83"/>
    </row>
    <row r="462842" spans="16:16" x14ac:dyDescent="0.3">
      <c r="P462842" s="83"/>
    </row>
    <row r="462843" spans="16:16" x14ac:dyDescent="0.3">
      <c r="P462843" s="83"/>
    </row>
    <row r="462844" spans="16:16" x14ac:dyDescent="0.3">
      <c r="P462844" s="83"/>
    </row>
    <row r="462845" spans="16:16" x14ac:dyDescent="0.3">
      <c r="P462845" s="83"/>
    </row>
    <row r="462846" spans="16:16" x14ac:dyDescent="0.3">
      <c r="P462846" s="83"/>
    </row>
    <row r="462847" spans="16:16" x14ac:dyDescent="0.3">
      <c r="P462847" s="83"/>
    </row>
    <row r="462848" spans="16:16" x14ac:dyDescent="0.3">
      <c r="P462848" s="83"/>
    </row>
    <row r="462849" spans="16:16" x14ac:dyDescent="0.3">
      <c r="P462849" s="83"/>
    </row>
    <row r="462850" spans="16:16" x14ac:dyDescent="0.3">
      <c r="P462850" s="83"/>
    </row>
    <row r="462851" spans="16:16" x14ac:dyDescent="0.3">
      <c r="P462851" s="83"/>
    </row>
    <row r="462852" spans="16:16" x14ac:dyDescent="0.3">
      <c r="P462852" s="83"/>
    </row>
    <row r="462853" spans="16:16" x14ac:dyDescent="0.3">
      <c r="P462853" s="83"/>
    </row>
    <row r="462854" spans="16:16" x14ac:dyDescent="0.3">
      <c r="P462854" s="83"/>
    </row>
    <row r="462855" spans="16:16" x14ac:dyDescent="0.3">
      <c r="P462855" s="83"/>
    </row>
    <row r="462856" spans="16:16" x14ac:dyDescent="0.3">
      <c r="P462856" s="83"/>
    </row>
    <row r="462857" spans="16:16" x14ac:dyDescent="0.3">
      <c r="P462857" s="83"/>
    </row>
    <row r="462858" spans="16:16" x14ac:dyDescent="0.3">
      <c r="P462858" s="83"/>
    </row>
    <row r="462859" spans="16:16" x14ac:dyDescent="0.3">
      <c r="P462859" s="83"/>
    </row>
    <row r="462860" spans="16:16" x14ac:dyDescent="0.3">
      <c r="P462860" s="83"/>
    </row>
    <row r="462861" spans="16:16" x14ac:dyDescent="0.3">
      <c r="P462861" s="83"/>
    </row>
    <row r="462862" spans="16:16" x14ac:dyDescent="0.3">
      <c r="P462862" s="83"/>
    </row>
    <row r="462863" spans="16:16" x14ac:dyDescent="0.3">
      <c r="P462863" s="83"/>
    </row>
    <row r="462864" spans="16:16" x14ac:dyDescent="0.3">
      <c r="P462864" s="83"/>
    </row>
    <row r="462865" spans="16:16" x14ac:dyDescent="0.3">
      <c r="P462865" s="83"/>
    </row>
    <row r="462866" spans="16:16" x14ac:dyDescent="0.3">
      <c r="P462866" s="83"/>
    </row>
    <row r="462867" spans="16:16" x14ac:dyDescent="0.3">
      <c r="P462867" s="83"/>
    </row>
    <row r="462868" spans="16:16" x14ac:dyDescent="0.3">
      <c r="P462868" s="83"/>
    </row>
    <row r="462869" spans="16:16" x14ac:dyDescent="0.3">
      <c r="P462869" s="83"/>
    </row>
    <row r="462870" spans="16:16" x14ac:dyDescent="0.3">
      <c r="P462870" s="83"/>
    </row>
    <row r="462871" spans="16:16" x14ac:dyDescent="0.3">
      <c r="P462871" s="83"/>
    </row>
    <row r="462872" spans="16:16" x14ac:dyDescent="0.3">
      <c r="P462872" s="83"/>
    </row>
    <row r="462873" spans="16:16" x14ac:dyDescent="0.3">
      <c r="P462873" s="83"/>
    </row>
    <row r="462874" spans="16:16" x14ac:dyDescent="0.3">
      <c r="P462874" s="83"/>
    </row>
    <row r="462875" spans="16:16" x14ac:dyDescent="0.3">
      <c r="P462875" s="83"/>
    </row>
    <row r="462876" spans="16:16" x14ac:dyDescent="0.3">
      <c r="P462876" s="83"/>
    </row>
    <row r="462877" spans="16:16" x14ac:dyDescent="0.3">
      <c r="P462877" s="83"/>
    </row>
    <row r="462878" spans="16:16" x14ac:dyDescent="0.3">
      <c r="P462878" s="83"/>
    </row>
    <row r="462879" spans="16:16" x14ac:dyDescent="0.3">
      <c r="P462879" s="83"/>
    </row>
    <row r="462880" spans="16:16" x14ac:dyDescent="0.3">
      <c r="P462880" s="83"/>
    </row>
    <row r="462881" spans="16:16" x14ac:dyDescent="0.3">
      <c r="P462881" s="83"/>
    </row>
    <row r="462882" spans="16:16" x14ac:dyDescent="0.3">
      <c r="P462882" s="83"/>
    </row>
    <row r="462883" spans="16:16" x14ac:dyDescent="0.3">
      <c r="P462883" s="83"/>
    </row>
    <row r="462884" spans="16:16" x14ac:dyDescent="0.3">
      <c r="P462884" s="83"/>
    </row>
    <row r="462885" spans="16:16" x14ac:dyDescent="0.3">
      <c r="P462885" s="83"/>
    </row>
    <row r="462886" spans="16:16" x14ac:dyDescent="0.3">
      <c r="P462886" s="83"/>
    </row>
    <row r="462887" spans="16:16" x14ac:dyDescent="0.3">
      <c r="P462887" s="83"/>
    </row>
    <row r="462888" spans="16:16" x14ac:dyDescent="0.3">
      <c r="P462888" s="83"/>
    </row>
    <row r="462889" spans="16:16" x14ac:dyDescent="0.3">
      <c r="P462889" s="83"/>
    </row>
    <row r="462890" spans="16:16" x14ac:dyDescent="0.3">
      <c r="P462890" s="83"/>
    </row>
    <row r="462891" spans="16:16" x14ac:dyDescent="0.3">
      <c r="P462891" s="83"/>
    </row>
    <row r="462892" spans="16:16" x14ac:dyDescent="0.3">
      <c r="P462892" s="83"/>
    </row>
    <row r="462893" spans="16:16" x14ac:dyDescent="0.3">
      <c r="P462893" s="83"/>
    </row>
    <row r="462894" spans="16:16" x14ac:dyDescent="0.3">
      <c r="P462894" s="83"/>
    </row>
    <row r="462895" spans="16:16" x14ac:dyDescent="0.3">
      <c r="P462895" s="83"/>
    </row>
    <row r="462896" spans="16:16" x14ac:dyDescent="0.3">
      <c r="P462896" s="83"/>
    </row>
    <row r="462897" spans="16:16" x14ac:dyDescent="0.3">
      <c r="P462897" s="83"/>
    </row>
    <row r="462898" spans="16:16" x14ac:dyDescent="0.3">
      <c r="P462898" s="83"/>
    </row>
    <row r="462899" spans="16:16" x14ac:dyDescent="0.3">
      <c r="P462899" s="83"/>
    </row>
    <row r="462900" spans="16:16" x14ac:dyDescent="0.3">
      <c r="P462900" s="83"/>
    </row>
    <row r="462901" spans="16:16" x14ac:dyDescent="0.3">
      <c r="P462901" s="83"/>
    </row>
    <row r="462902" spans="16:16" x14ac:dyDescent="0.3">
      <c r="P462902" s="83"/>
    </row>
    <row r="462903" spans="16:16" x14ac:dyDescent="0.3">
      <c r="P462903" s="83"/>
    </row>
    <row r="462904" spans="16:16" x14ac:dyDescent="0.3">
      <c r="P462904" s="83"/>
    </row>
    <row r="462905" spans="16:16" x14ac:dyDescent="0.3">
      <c r="P462905" s="83"/>
    </row>
    <row r="462906" spans="16:16" x14ac:dyDescent="0.3">
      <c r="P462906" s="83"/>
    </row>
    <row r="462907" spans="16:16" x14ac:dyDescent="0.3">
      <c r="P462907" s="83"/>
    </row>
    <row r="462908" spans="16:16" x14ac:dyDescent="0.3">
      <c r="P462908" s="83"/>
    </row>
    <row r="462909" spans="16:16" x14ac:dyDescent="0.3">
      <c r="P462909" s="83"/>
    </row>
    <row r="462910" spans="16:16" x14ac:dyDescent="0.3">
      <c r="P462910" s="83"/>
    </row>
    <row r="462911" spans="16:16" x14ac:dyDescent="0.3">
      <c r="P462911" s="83"/>
    </row>
    <row r="462912" spans="16:16" x14ac:dyDescent="0.3">
      <c r="P462912" s="83"/>
    </row>
    <row r="462913" spans="16:16" x14ac:dyDescent="0.3">
      <c r="P462913" s="83"/>
    </row>
    <row r="462914" spans="16:16" x14ac:dyDescent="0.3">
      <c r="P462914" s="83"/>
    </row>
    <row r="462915" spans="16:16" x14ac:dyDescent="0.3">
      <c r="P462915" s="83"/>
    </row>
    <row r="462916" spans="16:16" x14ac:dyDescent="0.3">
      <c r="P462916" s="83"/>
    </row>
    <row r="462917" spans="16:16" x14ac:dyDescent="0.3">
      <c r="P462917" s="83"/>
    </row>
    <row r="462918" spans="16:16" x14ac:dyDescent="0.3">
      <c r="P462918" s="83"/>
    </row>
    <row r="462919" spans="16:16" x14ac:dyDescent="0.3">
      <c r="P462919" s="83"/>
    </row>
    <row r="462920" spans="16:16" x14ac:dyDescent="0.3">
      <c r="P462920" s="83"/>
    </row>
    <row r="462921" spans="16:16" x14ac:dyDescent="0.3">
      <c r="P462921" s="83"/>
    </row>
    <row r="462922" spans="16:16" x14ac:dyDescent="0.3">
      <c r="P462922" s="83"/>
    </row>
    <row r="462923" spans="16:16" x14ac:dyDescent="0.3">
      <c r="P462923" s="83"/>
    </row>
    <row r="462924" spans="16:16" x14ac:dyDescent="0.3">
      <c r="P462924" s="83"/>
    </row>
    <row r="462925" spans="16:16" x14ac:dyDescent="0.3">
      <c r="P462925" s="83"/>
    </row>
    <row r="462926" spans="16:16" x14ac:dyDescent="0.3">
      <c r="P462926" s="83"/>
    </row>
    <row r="462927" spans="16:16" x14ac:dyDescent="0.3">
      <c r="P462927" s="83"/>
    </row>
    <row r="462928" spans="16:16" x14ac:dyDescent="0.3">
      <c r="P462928" s="83"/>
    </row>
    <row r="462929" spans="16:16" x14ac:dyDescent="0.3">
      <c r="P462929" s="83"/>
    </row>
    <row r="462930" spans="16:16" x14ac:dyDescent="0.3">
      <c r="P462930" s="83"/>
    </row>
    <row r="462931" spans="16:16" x14ac:dyDescent="0.3">
      <c r="P462931" s="83"/>
    </row>
    <row r="462932" spans="16:16" x14ac:dyDescent="0.3">
      <c r="P462932" s="83"/>
    </row>
    <row r="462933" spans="16:16" x14ac:dyDescent="0.3">
      <c r="P462933" s="83"/>
    </row>
    <row r="462934" spans="16:16" x14ac:dyDescent="0.3">
      <c r="P462934" s="83"/>
    </row>
    <row r="462935" spans="16:16" x14ac:dyDescent="0.3">
      <c r="P462935" s="83"/>
    </row>
    <row r="462936" spans="16:16" x14ac:dyDescent="0.3">
      <c r="P462936" s="83"/>
    </row>
    <row r="462937" spans="16:16" x14ac:dyDescent="0.3">
      <c r="P462937" s="83"/>
    </row>
    <row r="462938" spans="16:16" x14ac:dyDescent="0.3">
      <c r="P462938" s="83"/>
    </row>
    <row r="462939" spans="16:16" x14ac:dyDescent="0.3">
      <c r="P462939" s="83"/>
    </row>
    <row r="462940" spans="16:16" x14ac:dyDescent="0.3">
      <c r="P462940" s="83"/>
    </row>
    <row r="462941" spans="16:16" x14ac:dyDescent="0.3">
      <c r="P462941" s="83"/>
    </row>
    <row r="462942" spans="16:16" x14ac:dyDescent="0.3">
      <c r="P462942" s="83"/>
    </row>
    <row r="462943" spans="16:16" x14ac:dyDescent="0.3">
      <c r="P462943" s="83"/>
    </row>
    <row r="462944" spans="16:16" x14ac:dyDescent="0.3">
      <c r="P462944" s="83"/>
    </row>
    <row r="462945" spans="16:16" x14ac:dyDescent="0.3">
      <c r="P462945" s="83"/>
    </row>
    <row r="462946" spans="16:16" x14ac:dyDescent="0.3">
      <c r="P462946" s="83"/>
    </row>
    <row r="462947" spans="16:16" x14ac:dyDescent="0.3">
      <c r="P462947" s="83"/>
    </row>
    <row r="462948" spans="16:16" x14ac:dyDescent="0.3">
      <c r="P462948" s="83"/>
    </row>
    <row r="462949" spans="16:16" x14ac:dyDescent="0.3">
      <c r="P462949" s="83"/>
    </row>
    <row r="462950" spans="16:16" x14ac:dyDescent="0.3">
      <c r="P462950" s="83"/>
    </row>
    <row r="462951" spans="16:16" x14ac:dyDescent="0.3">
      <c r="P462951" s="83"/>
    </row>
    <row r="462952" spans="16:16" x14ac:dyDescent="0.3">
      <c r="P462952" s="83"/>
    </row>
    <row r="462953" spans="16:16" x14ac:dyDescent="0.3">
      <c r="P462953" s="83"/>
    </row>
    <row r="462954" spans="16:16" x14ac:dyDescent="0.3">
      <c r="P462954" s="83"/>
    </row>
    <row r="462955" spans="16:16" x14ac:dyDescent="0.3">
      <c r="P462955" s="83"/>
    </row>
    <row r="462956" spans="16:16" x14ac:dyDescent="0.3">
      <c r="P462956" s="83"/>
    </row>
    <row r="462957" spans="16:16" x14ac:dyDescent="0.3">
      <c r="P462957" s="83"/>
    </row>
    <row r="462958" spans="16:16" x14ac:dyDescent="0.3">
      <c r="P462958" s="83"/>
    </row>
    <row r="462959" spans="16:16" x14ac:dyDescent="0.3">
      <c r="P462959" s="83"/>
    </row>
    <row r="462960" spans="16:16" x14ac:dyDescent="0.3">
      <c r="P462960" s="83"/>
    </row>
    <row r="462961" spans="16:16" x14ac:dyDescent="0.3">
      <c r="P462961" s="83"/>
    </row>
    <row r="462962" spans="16:16" x14ac:dyDescent="0.3">
      <c r="P462962" s="83"/>
    </row>
    <row r="462963" spans="16:16" x14ac:dyDescent="0.3">
      <c r="P462963" s="83"/>
    </row>
    <row r="462964" spans="16:16" x14ac:dyDescent="0.3">
      <c r="P462964" s="83"/>
    </row>
    <row r="462965" spans="16:16" x14ac:dyDescent="0.3">
      <c r="P462965" s="83"/>
    </row>
    <row r="462966" spans="16:16" x14ac:dyDescent="0.3">
      <c r="P462966" s="83"/>
    </row>
    <row r="462967" spans="16:16" x14ac:dyDescent="0.3">
      <c r="P462967" s="83"/>
    </row>
    <row r="462968" spans="16:16" x14ac:dyDescent="0.3">
      <c r="P462968" s="83"/>
    </row>
    <row r="462969" spans="16:16" x14ac:dyDescent="0.3">
      <c r="P462969" s="83"/>
    </row>
    <row r="462970" spans="16:16" x14ac:dyDescent="0.3">
      <c r="P462970" s="83"/>
    </row>
    <row r="462971" spans="16:16" x14ac:dyDescent="0.3">
      <c r="P462971" s="83"/>
    </row>
    <row r="462972" spans="16:16" x14ac:dyDescent="0.3">
      <c r="P462972" s="83"/>
    </row>
    <row r="462973" spans="16:16" x14ac:dyDescent="0.3">
      <c r="P462973" s="83"/>
    </row>
    <row r="462974" spans="16:16" x14ac:dyDescent="0.3">
      <c r="P462974" s="83"/>
    </row>
    <row r="462975" spans="16:16" x14ac:dyDescent="0.3">
      <c r="P462975" s="83"/>
    </row>
    <row r="462976" spans="16:16" x14ac:dyDescent="0.3">
      <c r="P462976" s="83"/>
    </row>
    <row r="462977" spans="16:16" x14ac:dyDescent="0.3">
      <c r="P462977" s="83"/>
    </row>
    <row r="462978" spans="16:16" x14ac:dyDescent="0.3">
      <c r="P462978" s="83"/>
    </row>
    <row r="462979" spans="16:16" x14ac:dyDescent="0.3">
      <c r="P462979" s="83"/>
    </row>
    <row r="462980" spans="16:16" x14ac:dyDescent="0.3">
      <c r="P462980" s="83"/>
    </row>
    <row r="462981" spans="16:16" x14ac:dyDescent="0.3">
      <c r="P462981" s="83"/>
    </row>
    <row r="462982" spans="16:16" x14ac:dyDescent="0.3">
      <c r="P462982" s="83"/>
    </row>
    <row r="462983" spans="16:16" x14ac:dyDescent="0.3">
      <c r="P462983" s="83"/>
    </row>
    <row r="462984" spans="16:16" x14ac:dyDescent="0.3">
      <c r="P462984" s="83"/>
    </row>
    <row r="462985" spans="16:16" x14ac:dyDescent="0.3">
      <c r="P462985" s="83"/>
    </row>
    <row r="462986" spans="16:16" x14ac:dyDescent="0.3">
      <c r="P462986" s="83"/>
    </row>
    <row r="462987" spans="16:16" x14ac:dyDescent="0.3">
      <c r="P462987" s="83"/>
    </row>
    <row r="462988" spans="16:16" x14ac:dyDescent="0.3">
      <c r="P462988" s="83"/>
    </row>
    <row r="462989" spans="16:16" x14ac:dyDescent="0.3">
      <c r="P462989" s="83"/>
    </row>
    <row r="462990" spans="16:16" x14ac:dyDescent="0.3">
      <c r="P462990" s="83"/>
    </row>
    <row r="462991" spans="16:16" x14ac:dyDescent="0.3">
      <c r="P462991" s="83"/>
    </row>
    <row r="462992" spans="16:16" x14ac:dyDescent="0.3">
      <c r="P462992" s="83"/>
    </row>
    <row r="462993" spans="16:16" x14ac:dyDescent="0.3">
      <c r="P462993" s="83"/>
    </row>
    <row r="462994" spans="16:16" x14ac:dyDescent="0.3">
      <c r="P462994" s="83"/>
    </row>
    <row r="462995" spans="16:16" x14ac:dyDescent="0.3">
      <c r="P462995" s="83"/>
    </row>
    <row r="462996" spans="16:16" x14ac:dyDescent="0.3">
      <c r="P462996" s="83"/>
    </row>
    <row r="462997" spans="16:16" x14ac:dyDescent="0.3">
      <c r="P462997" s="83"/>
    </row>
    <row r="462998" spans="16:16" x14ac:dyDescent="0.3">
      <c r="P462998" s="83"/>
    </row>
    <row r="462999" spans="16:16" x14ac:dyDescent="0.3">
      <c r="P462999" s="83"/>
    </row>
    <row r="463000" spans="16:16" x14ac:dyDescent="0.3">
      <c r="P463000" s="83"/>
    </row>
    <row r="463001" spans="16:16" x14ac:dyDescent="0.3">
      <c r="P463001" s="83"/>
    </row>
    <row r="463002" spans="16:16" x14ac:dyDescent="0.3">
      <c r="P463002" s="83"/>
    </row>
    <row r="463003" spans="16:16" x14ac:dyDescent="0.3">
      <c r="P463003" s="83"/>
    </row>
    <row r="463004" spans="16:16" x14ac:dyDescent="0.3">
      <c r="P463004" s="83"/>
    </row>
    <row r="463005" spans="16:16" x14ac:dyDescent="0.3">
      <c r="P463005" s="83"/>
    </row>
    <row r="463006" spans="16:16" x14ac:dyDescent="0.3">
      <c r="P463006" s="83"/>
    </row>
    <row r="463007" spans="16:16" x14ac:dyDescent="0.3">
      <c r="P463007" s="83"/>
    </row>
    <row r="463008" spans="16:16" x14ac:dyDescent="0.3">
      <c r="P463008" s="83"/>
    </row>
    <row r="463009" spans="16:16" x14ac:dyDescent="0.3">
      <c r="P463009" s="83"/>
    </row>
    <row r="463010" spans="16:16" x14ac:dyDescent="0.3">
      <c r="P463010" s="83"/>
    </row>
    <row r="463011" spans="16:16" x14ac:dyDescent="0.3">
      <c r="P463011" s="83"/>
    </row>
    <row r="463012" spans="16:16" x14ac:dyDescent="0.3">
      <c r="P463012" s="83"/>
    </row>
    <row r="463013" spans="16:16" x14ac:dyDescent="0.3">
      <c r="P463013" s="83"/>
    </row>
    <row r="463014" spans="16:16" x14ac:dyDescent="0.3">
      <c r="P463014" s="83"/>
    </row>
    <row r="463015" spans="16:16" x14ac:dyDescent="0.3">
      <c r="P463015" s="83"/>
    </row>
    <row r="463016" spans="16:16" x14ac:dyDescent="0.3">
      <c r="P463016" s="83"/>
    </row>
    <row r="463017" spans="16:16" x14ac:dyDescent="0.3">
      <c r="P463017" s="83"/>
    </row>
    <row r="463018" spans="16:16" x14ac:dyDescent="0.3">
      <c r="P463018" s="83"/>
    </row>
    <row r="463019" spans="16:16" x14ac:dyDescent="0.3">
      <c r="P463019" s="83"/>
    </row>
    <row r="463020" spans="16:16" x14ac:dyDescent="0.3">
      <c r="P463020" s="83"/>
    </row>
    <row r="463021" spans="16:16" x14ac:dyDescent="0.3">
      <c r="P463021" s="83"/>
    </row>
    <row r="463022" spans="16:16" x14ac:dyDescent="0.3">
      <c r="P463022" s="83"/>
    </row>
    <row r="463023" spans="16:16" x14ac:dyDescent="0.3">
      <c r="P463023" s="83"/>
    </row>
    <row r="463024" spans="16:16" x14ac:dyDescent="0.3">
      <c r="P463024" s="83"/>
    </row>
    <row r="463025" spans="16:16" x14ac:dyDescent="0.3">
      <c r="P463025" s="83"/>
    </row>
    <row r="463026" spans="16:16" x14ac:dyDescent="0.3">
      <c r="P463026" s="83"/>
    </row>
    <row r="463027" spans="16:16" x14ac:dyDescent="0.3">
      <c r="P463027" s="83"/>
    </row>
    <row r="463028" spans="16:16" x14ac:dyDescent="0.3">
      <c r="P463028" s="83"/>
    </row>
    <row r="463029" spans="16:16" x14ac:dyDescent="0.3">
      <c r="P463029" s="83"/>
    </row>
    <row r="463030" spans="16:16" x14ac:dyDescent="0.3">
      <c r="P463030" s="83"/>
    </row>
    <row r="463031" spans="16:16" x14ac:dyDescent="0.3">
      <c r="P463031" s="83"/>
    </row>
    <row r="463032" spans="16:16" x14ac:dyDescent="0.3">
      <c r="P463032" s="83"/>
    </row>
    <row r="463033" spans="16:16" x14ac:dyDescent="0.3">
      <c r="P463033" s="83"/>
    </row>
    <row r="463034" spans="16:16" x14ac:dyDescent="0.3">
      <c r="P463034" s="83"/>
    </row>
    <row r="463035" spans="16:16" x14ac:dyDescent="0.3">
      <c r="P463035" s="83"/>
    </row>
    <row r="463036" spans="16:16" x14ac:dyDescent="0.3">
      <c r="P463036" s="83"/>
    </row>
    <row r="463037" spans="16:16" x14ac:dyDescent="0.3">
      <c r="P463037" s="83"/>
    </row>
    <row r="463038" spans="16:16" x14ac:dyDescent="0.3">
      <c r="P463038" s="83"/>
    </row>
    <row r="463039" spans="16:16" x14ac:dyDescent="0.3">
      <c r="P463039" s="83"/>
    </row>
    <row r="463040" spans="16:16" x14ac:dyDescent="0.3">
      <c r="P463040" s="83"/>
    </row>
    <row r="463041" spans="16:16" x14ac:dyDescent="0.3">
      <c r="P463041" s="83"/>
    </row>
    <row r="463042" spans="16:16" x14ac:dyDescent="0.3">
      <c r="P463042" s="83"/>
    </row>
    <row r="463043" spans="16:16" x14ac:dyDescent="0.3">
      <c r="P463043" s="83"/>
    </row>
    <row r="463044" spans="16:16" x14ac:dyDescent="0.3">
      <c r="P463044" s="83"/>
    </row>
    <row r="463045" spans="16:16" x14ac:dyDescent="0.3">
      <c r="P463045" s="83"/>
    </row>
    <row r="463046" spans="16:16" x14ac:dyDescent="0.3">
      <c r="P463046" s="83"/>
    </row>
    <row r="463047" spans="16:16" x14ac:dyDescent="0.3">
      <c r="P463047" s="83"/>
    </row>
    <row r="463048" spans="16:16" x14ac:dyDescent="0.3">
      <c r="P463048" s="83"/>
    </row>
    <row r="463049" spans="16:16" x14ac:dyDescent="0.3">
      <c r="P463049" s="83"/>
    </row>
    <row r="463050" spans="16:16" x14ac:dyDescent="0.3">
      <c r="P463050" s="83"/>
    </row>
    <row r="463051" spans="16:16" x14ac:dyDescent="0.3">
      <c r="P463051" s="83"/>
    </row>
    <row r="463052" spans="16:16" x14ac:dyDescent="0.3">
      <c r="P463052" s="83"/>
    </row>
    <row r="463053" spans="16:16" x14ac:dyDescent="0.3">
      <c r="P463053" s="83"/>
    </row>
    <row r="463054" spans="16:16" x14ac:dyDescent="0.3">
      <c r="P463054" s="83"/>
    </row>
    <row r="463055" spans="16:16" x14ac:dyDescent="0.3">
      <c r="P463055" s="83"/>
    </row>
    <row r="463056" spans="16:16" x14ac:dyDescent="0.3">
      <c r="P463056" s="83"/>
    </row>
    <row r="463057" spans="16:16" x14ac:dyDescent="0.3">
      <c r="P463057" s="83"/>
    </row>
    <row r="463058" spans="16:16" x14ac:dyDescent="0.3">
      <c r="P463058" s="83"/>
    </row>
    <row r="463059" spans="16:16" x14ac:dyDescent="0.3">
      <c r="P463059" s="83"/>
    </row>
    <row r="463060" spans="16:16" x14ac:dyDescent="0.3">
      <c r="P463060" s="83"/>
    </row>
    <row r="463061" spans="16:16" x14ac:dyDescent="0.3">
      <c r="P463061" s="83"/>
    </row>
    <row r="463062" spans="16:16" x14ac:dyDescent="0.3">
      <c r="P463062" s="83"/>
    </row>
    <row r="463063" spans="16:16" x14ac:dyDescent="0.3">
      <c r="P463063" s="83"/>
    </row>
    <row r="463064" spans="16:16" x14ac:dyDescent="0.3">
      <c r="P463064" s="83"/>
    </row>
    <row r="463065" spans="16:16" x14ac:dyDescent="0.3">
      <c r="P463065" s="83"/>
    </row>
    <row r="463066" spans="16:16" x14ac:dyDescent="0.3">
      <c r="P463066" s="83"/>
    </row>
    <row r="463067" spans="16:16" x14ac:dyDescent="0.3">
      <c r="P463067" s="83"/>
    </row>
    <row r="463068" spans="16:16" x14ac:dyDescent="0.3">
      <c r="P463068" s="83"/>
    </row>
    <row r="463069" spans="16:16" x14ac:dyDescent="0.3">
      <c r="P463069" s="83"/>
    </row>
    <row r="463070" spans="16:16" x14ac:dyDescent="0.3">
      <c r="P463070" s="83"/>
    </row>
    <row r="463071" spans="16:16" x14ac:dyDescent="0.3">
      <c r="P463071" s="83"/>
    </row>
    <row r="463072" spans="16:16" x14ac:dyDescent="0.3">
      <c r="P463072" s="83"/>
    </row>
    <row r="463073" spans="16:16" x14ac:dyDescent="0.3">
      <c r="P463073" s="83"/>
    </row>
    <row r="463074" spans="16:16" x14ac:dyDescent="0.3">
      <c r="P463074" s="83"/>
    </row>
    <row r="463075" spans="16:16" x14ac:dyDescent="0.3">
      <c r="P463075" s="83"/>
    </row>
    <row r="463076" spans="16:16" x14ac:dyDescent="0.3">
      <c r="P463076" s="83"/>
    </row>
    <row r="463077" spans="16:16" x14ac:dyDescent="0.3">
      <c r="P463077" s="83"/>
    </row>
    <row r="463078" spans="16:16" x14ac:dyDescent="0.3">
      <c r="P463078" s="83"/>
    </row>
    <row r="463079" spans="16:16" x14ac:dyDescent="0.3">
      <c r="P463079" s="83"/>
    </row>
    <row r="463080" spans="16:16" x14ac:dyDescent="0.3">
      <c r="P463080" s="83"/>
    </row>
    <row r="463081" spans="16:16" x14ac:dyDescent="0.3">
      <c r="P463081" s="83"/>
    </row>
    <row r="463082" spans="16:16" x14ac:dyDescent="0.3">
      <c r="P463082" s="83"/>
    </row>
    <row r="463083" spans="16:16" x14ac:dyDescent="0.3">
      <c r="P463083" s="83"/>
    </row>
    <row r="463084" spans="16:16" x14ac:dyDescent="0.3">
      <c r="P463084" s="83"/>
    </row>
    <row r="463085" spans="16:16" x14ac:dyDescent="0.3">
      <c r="P463085" s="83"/>
    </row>
    <row r="463086" spans="16:16" x14ac:dyDescent="0.3">
      <c r="P463086" s="83"/>
    </row>
    <row r="463087" spans="16:16" x14ac:dyDescent="0.3">
      <c r="P463087" s="83"/>
    </row>
    <row r="463088" spans="16:16" x14ac:dyDescent="0.3">
      <c r="P463088" s="83"/>
    </row>
    <row r="463089" spans="16:16" x14ac:dyDescent="0.3">
      <c r="P463089" s="83"/>
    </row>
    <row r="463090" spans="16:16" x14ac:dyDescent="0.3">
      <c r="P463090" s="83"/>
    </row>
    <row r="463091" spans="16:16" x14ac:dyDescent="0.3">
      <c r="P463091" s="83"/>
    </row>
    <row r="463092" spans="16:16" x14ac:dyDescent="0.3">
      <c r="P463092" s="83"/>
    </row>
    <row r="463093" spans="16:16" x14ac:dyDescent="0.3">
      <c r="P463093" s="83"/>
    </row>
    <row r="463094" spans="16:16" x14ac:dyDescent="0.3">
      <c r="P463094" s="83"/>
    </row>
    <row r="463095" spans="16:16" x14ac:dyDescent="0.3">
      <c r="P463095" s="83"/>
    </row>
    <row r="463096" spans="16:16" x14ac:dyDescent="0.3">
      <c r="P463096" s="83"/>
    </row>
    <row r="463097" spans="16:16" x14ac:dyDescent="0.3">
      <c r="P463097" s="83"/>
    </row>
    <row r="463098" spans="16:16" x14ac:dyDescent="0.3">
      <c r="P463098" s="83"/>
    </row>
    <row r="463099" spans="16:16" x14ac:dyDescent="0.3">
      <c r="P463099" s="83"/>
    </row>
    <row r="463100" spans="16:16" x14ac:dyDescent="0.3">
      <c r="P463100" s="83"/>
    </row>
    <row r="463101" spans="16:16" x14ac:dyDescent="0.3">
      <c r="P463101" s="83"/>
    </row>
    <row r="463102" spans="16:16" x14ac:dyDescent="0.3">
      <c r="P463102" s="83"/>
    </row>
    <row r="463103" spans="16:16" x14ac:dyDescent="0.3">
      <c r="P463103" s="83"/>
    </row>
    <row r="463104" spans="16:16" x14ac:dyDescent="0.3">
      <c r="P463104" s="83"/>
    </row>
    <row r="463105" spans="16:16" x14ac:dyDescent="0.3">
      <c r="P463105" s="83"/>
    </row>
    <row r="463106" spans="16:16" x14ac:dyDescent="0.3">
      <c r="P463106" s="83"/>
    </row>
    <row r="463107" spans="16:16" x14ac:dyDescent="0.3">
      <c r="P463107" s="83"/>
    </row>
    <row r="463108" spans="16:16" x14ac:dyDescent="0.3">
      <c r="P463108" s="83"/>
    </row>
    <row r="463109" spans="16:16" x14ac:dyDescent="0.3">
      <c r="P463109" s="83"/>
    </row>
    <row r="463110" spans="16:16" x14ac:dyDescent="0.3">
      <c r="P463110" s="83"/>
    </row>
    <row r="463111" spans="16:16" x14ac:dyDescent="0.3">
      <c r="P463111" s="83"/>
    </row>
    <row r="463112" spans="16:16" x14ac:dyDescent="0.3">
      <c r="P463112" s="83"/>
    </row>
    <row r="463113" spans="16:16" x14ac:dyDescent="0.3">
      <c r="P463113" s="83"/>
    </row>
    <row r="463114" spans="16:16" x14ac:dyDescent="0.3">
      <c r="P463114" s="83"/>
    </row>
    <row r="463115" spans="16:16" x14ac:dyDescent="0.3">
      <c r="P463115" s="83"/>
    </row>
    <row r="463116" spans="16:16" x14ac:dyDescent="0.3">
      <c r="P463116" s="83"/>
    </row>
    <row r="463117" spans="16:16" x14ac:dyDescent="0.3">
      <c r="P463117" s="83"/>
    </row>
    <row r="463118" spans="16:16" x14ac:dyDescent="0.3">
      <c r="P463118" s="83"/>
    </row>
    <row r="463119" spans="16:16" x14ac:dyDescent="0.3">
      <c r="P463119" s="83"/>
    </row>
    <row r="463120" spans="16:16" x14ac:dyDescent="0.3">
      <c r="P463120" s="83"/>
    </row>
    <row r="463121" spans="16:16" x14ac:dyDescent="0.3">
      <c r="P463121" s="83"/>
    </row>
    <row r="463122" spans="16:16" x14ac:dyDescent="0.3">
      <c r="P463122" s="83"/>
    </row>
    <row r="463123" spans="16:16" x14ac:dyDescent="0.3">
      <c r="P463123" s="83"/>
    </row>
    <row r="463124" spans="16:16" x14ac:dyDescent="0.3">
      <c r="P463124" s="83"/>
    </row>
    <row r="463125" spans="16:16" x14ac:dyDescent="0.3">
      <c r="P463125" s="83"/>
    </row>
    <row r="463126" spans="16:16" x14ac:dyDescent="0.3">
      <c r="P463126" s="83"/>
    </row>
    <row r="463127" spans="16:16" x14ac:dyDescent="0.3">
      <c r="P463127" s="83"/>
    </row>
    <row r="463128" spans="16:16" x14ac:dyDescent="0.3">
      <c r="P463128" s="83"/>
    </row>
    <row r="463129" spans="16:16" x14ac:dyDescent="0.3">
      <c r="P463129" s="83"/>
    </row>
    <row r="463130" spans="16:16" x14ac:dyDescent="0.3">
      <c r="P463130" s="83"/>
    </row>
    <row r="463131" spans="16:16" x14ac:dyDescent="0.3">
      <c r="P463131" s="83"/>
    </row>
    <row r="463132" spans="16:16" x14ac:dyDescent="0.3">
      <c r="P463132" s="83"/>
    </row>
    <row r="463133" spans="16:16" x14ac:dyDescent="0.3">
      <c r="P463133" s="83"/>
    </row>
    <row r="463134" spans="16:16" x14ac:dyDescent="0.3">
      <c r="P463134" s="83"/>
    </row>
    <row r="463135" spans="16:16" x14ac:dyDescent="0.3">
      <c r="P463135" s="83"/>
    </row>
    <row r="463136" spans="16:16" x14ac:dyDescent="0.3">
      <c r="P463136" s="83"/>
    </row>
    <row r="463137" spans="16:16" x14ac:dyDescent="0.3">
      <c r="P463137" s="83"/>
    </row>
    <row r="463138" spans="16:16" x14ac:dyDescent="0.3">
      <c r="P463138" s="83"/>
    </row>
    <row r="463139" spans="16:16" x14ac:dyDescent="0.3">
      <c r="P463139" s="83"/>
    </row>
    <row r="463140" spans="16:16" x14ac:dyDescent="0.3">
      <c r="P463140" s="83"/>
    </row>
    <row r="463141" spans="16:16" x14ac:dyDescent="0.3">
      <c r="P463141" s="83"/>
    </row>
    <row r="463142" spans="16:16" x14ac:dyDescent="0.3">
      <c r="P463142" s="83"/>
    </row>
    <row r="463143" spans="16:16" x14ac:dyDescent="0.3">
      <c r="P463143" s="83"/>
    </row>
    <row r="463144" spans="16:16" x14ac:dyDescent="0.3">
      <c r="P463144" s="83"/>
    </row>
    <row r="463145" spans="16:16" x14ac:dyDescent="0.3">
      <c r="P463145" s="83"/>
    </row>
    <row r="463146" spans="16:16" x14ac:dyDescent="0.3">
      <c r="P463146" s="83"/>
    </row>
    <row r="463147" spans="16:16" x14ac:dyDescent="0.3">
      <c r="P463147" s="83"/>
    </row>
    <row r="463148" spans="16:16" x14ac:dyDescent="0.3">
      <c r="P463148" s="83"/>
    </row>
    <row r="463149" spans="16:16" x14ac:dyDescent="0.3">
      <c r="P463149" s="83"/>
    </row>
    <row r="463150" spans="16:16" x14ac:dyDescent="0.3">
      <c r="P463150" s="83"/>
    </row>
    <row r="463151" spans="16:16" x14ac:dyDescent="0.3">
      <c r="P463151" s="83"/>
    </row>
    <row r="463152" spans="16:16" x14ac:dyDescent="0.3">
      <c r="P463152" s="83"/>
    </row>
    <row r="463153" spans="16:16" x14ac:dyDescent="0.3">
      <c r="P463153" s="83"/>
    </row>
    <row r="463154" spans="16:16" x14ac:dyDescent="0.3">
      <c r="P463154" s="83"/>
    </row>
    <row r="463155" spans="16:16" x14ac:dyDescent="0.3">
      <c r="P463155" s="83"/>
    </row>
    <row r="463156" spans="16:16" x14ac:dyDescent="0.3">
      <c r="P463156" s="83"/>
    </row>
    <row r="463157" spans="16:16" x14ac:dyDescent="0.3">
      <c r="P463157" s="83"/>
    </row>
    <row r="463158" spans="16:16" x14ac:dyDescent="0.3">
      <c r="P463158" s="83"/>
    </row>
    <row r="463159" spans="16:16" x14ac:dyDescent="0.3">
      <c r="P463159" s="83"/>
    </row>
    <row r="463160" spans="16:16" x14ac:dyDescent="0.3">
      <c r="P463160" s="83"/>
    </row>
    <row r="463161" spans="16:16" x14ac:dyDescent="0.3">
      <c r="P463161" s="83"/>
    </row>
    <row r="463162" spans="16:16" x14ac:dyDescent="0.3">
      <c r="P463162" s="83"/>
    </row>
    <row r="463163" spans="16:16" x14ac:dyDescent="0.3">
      <c r="P463163" s="83"/>
    </row>
    <row r="463164" spans="16:16" x14ac:dyDescent="0.3">
      <c r="P463164" s="83"/>
    </row>
    <row r="463165" spans="16:16" x14ac:dyDescent="0.3">
      <c r="P463165" s="83"/>
    </row>
    <row r="463166" spans="16:16" x14ac:dyDescent="0.3">
      <c r="P463166" s="83"/>
    </row>
    <row r="463167" spans="16:16" x14ac:dyDescent="0.3">
      <c r="P463167" s="83"/>
    </row>
    <row r="463168" spans="16:16" x14ac:dyDescent="0.3">
      <c r="P463168" s="83"/>
    </row>
    <row r="463169" spans="16:16" x14ac:dyDescent="0.3">
      <c r="P463169" s="83"/>
    </row>
    <row r="463170" spans="16:16" x14ac:dyDescent="0.3">
      <c r="P463170" s="83"/>
    </row>
    <row r="463171" spans="16:16" x14ac:dyDescent="0.3">
      <c r="P463171" s="83"/>
    </row>
    <row r="463172" spans="16:16" x14ac:dyDescent="0.3">
      <c r="P463172" s="83"/>
    </row>
    <row r="463173" spans="16:16" x14ac:dyDescent="0.3">
      <c r="P463173" s="83"/>
    </row>
    <row r="463174" spans="16:16" x14ac:dyDescent="0.3">
      <c r="P463174" s="83"/>
    </row>
    <row r="463175" spans="16:16" x14ac:dyDescent="0.3">
      <c r="P463175" s="83"/>
    </row>
    <row r="463176" spans="16:16" x14ac:dyDescent="0.3">
      <c r="P463176" s="83"/>
    </row>
    <row r="463177" spans="16:16" x14ac:dyDescent="0.3">
      <c r="P463177" s="83"/>
    </row>
    <row r="463178" spans="16:16" x14ac:dyDescent="0.3">
      <c r="P463178" s="83"/>
    </row>
    <row r="463179" spans="16:16" x14ac:dyDescent="0.3">
      <c r="P463179" s="83"/>
    </row>
    <row r="463180" spans="16:16" x14ac:dyDescent="0.3">
      <c r="P463180" s="83"/>
    </row>
    <row r="463181" spans="16:16" x14ac:dyDescent="0.3">
      <c r="P463181" s="83"/>
    </row>
    <row r="463182" spans="16:16" x14ac:dyDescent="0.3">
      <c r="P463182" s="83"/>
    </row>
    <row r="463183" spans="16:16" x14ac:dyDescent="0.3">
      <c r="P463183" s="83"/>
    </row>
    <row r="463184" spans="16:16" x14ac:dyDescent="0.3">
      <c r="P463184" s="83"/>
    </row>
    <row r="463185" spans="16:16" x14ac:dyDescent="0.3">
      <c r="P463185" s="83"/>
    </row>
    <row r="463186" spans="16:16" x14ac:dyDescent="0.3">
      <c r="P463186" s="83"/>
    </row>
    <row r="463187" spans="16:16" x14ac:dyDescent="0.3">
      <c r="P463187" s="83"/>
    </row>
    <row r="463188" spans="16:16" x14ac:dyDescent="0.3">
      <c r="P463188" s="83"/>
    </row>
    <row r="463189" spans="16:16" x14ac:dyDescent="0.3">
      <c r="P463189" s="83"/>
    </row>
    <row r="463190" spans="16:16" x14ac:dyDescent="0.3">
      <c r="P463190" s="83"/>
    </row>
    <row r="463191" spans="16:16" x14ac:dyDescent="0.3">
      <c r="P463191" s="83"/>
    </row>
    <row r="463192" spans="16:16" x14ac:dyDescent="0.3">
      <c r="P463192" s="83"/>
    </row>
    <row r="463193" spans="16:16" x14ac:dyDescent="0.3">
      <c r="P463193" s="83"/>
    </row>
    <row r="463194" spans="16:16" x14ac:dyDescent="0.3">
      <c r="P463194" s="83"/>
    </row>
    <row r="463195" spans="16:16" x14ac:dyDescent="0.3">
      <c r="P463195" s="83"/>
    </row>
    <row r="463196" spans="16:16" x14ac:dyDescent="0.3">
      <c r="P463196" s="83"/>
    </row>
    <row r="463197" spans="16:16" x14ac:dyDescent="0.3">
      <c r="P463197" s="83"/>
    </row>
    <row r="463198" spans="16:16" x14ac:dyDescent="0.3">
      <c r="P463198" s="83"/>
    </row>
    <row r="463199" spans="16:16" x14ac:dyDescent="0.3">
      <c r="P463199" s="83"/>
    </row>
    <row r="463200" spans="16:16" x14ac:dyDescent="0.3">
      <c r="P463200" s="83"/>
    </row>
    <row r="463201" spans="16:16" x14ac:dyDescent="0.3">
      <c r="P463201" s="83"/>
    </row>
    <row r="463202" spans="16:16" x14ac:dyDescent="0.3">
      <c r="P463202" s="83"/>
    </row>
    <row r="463203" spans="16:16" x14ac:dyDescent="0.3">
      <c r="P463203" s="83"/>
    </row>
    <row r="463204" spans="16:16" x14ac:dyDescent="0.3">
      <c r="P463204" s="83"/>
    </row>
    <row r="463205" spans="16:16" x14ac:dyDescent="0.3">
      <c r="P463205" s="83"/>
    </row>
    <row r="463206" spans="16:16" x14ac:dyDescent="0.3">
      <c r="P463206" s="83"/>
    </row>
    <row r="463207" spans="16:16" x14ac:dyDescent="0.3">
      <c r="P463207" s="83"/>
    </row>
    <row r="463208" spans="16:16" x14ac:dyDescent="0.3">
      <c r="P463208" s="83"/>
    </row>
    <row r="463209" spans="16:16" x14ac:dyDescent="0.3">
      <c r="P463209" s="83"/>
    </row>
    <row r="463210" spans="16:16" x14ac:dyDescent="0.3">
      <c r="P463210" s="83"/>
    </row>
    <row r="463211" spans="16:16" x14ac:dyDescent="0.3">
      <c r="P463211" s="83"/>
    </row>
    <row r="463212" spans="16:16" x14ac:dyDescent="0.3">
      <c r="P463212" s="83"/>
    </row>
    <row r="463213" spans="16:16" x14ac:dyDescent="0.3">
      <c r="P463213" s="83"/>
    </row>
    <row r="463214" spans="16:16" x14ac:dyDescent="0.3">
      <c r="P463214" s="83"/>
    </row>
    <row r="463215" spans="16:16" x14ac:dyDescent="0.3">
      <c r="P463215" s="83"/>
    </row>
    <row r="463216" spans="16:16" x14ac:dyDescent="0.3">
      <c r="P463216" s="83"/>
    </row>
    <row r="463217" spans="16:16" x14ac:dyDescent="0.3">
      <c r="P463217" s="83"/>
    </row>
    <row r="463218" spans="16:16" x14ac:dyDescent="0.3">
      <c r="P463218" s="83"/>
    </row>
    <row r="463219" spans="16:16" x14ac:dyDescent="0.3">
      <c r="P463219" s="83"/>
    </row>
    <row r="463220" spans="16:16" x14ac:dyDescent="0.3">
      <c r="P463220" s="83"/>
    </row>
    <row r="463221" spans="16:16" x14ac:dyDescent="0.3">
      <c r="P463221" s="83"/>
    </row>
    <row r="463222" spans="16:16" x14ac:dyDescent="0.3">
      <c r="P463222" s="83"/>
    </row>
    <row r="463223" spans="16:16" x14ac:dyDescent="0.3">
      <c r="P463223" s="83"/>
    </row>
    <row r="463224" spans="16:16" x14ac:dyDescent="0.3">
      <c r="P463224" s="83"/>
    </row>
    <row r="463225" spans="16:16" x14ac:dyDescent="0.3">
      <c r="P463225" s="83"/>
    </row>
    <row r="463226" spans="16:16" x14ac:dyDescent="0.3">
      <c r="P463226" s="83"/>
    </row>
    <row r="463227" spans="16:16" x14ac:dyDescent="0.3">
      <c r="P463227" s="83"/>
    </row>
    <row r="463228" spans="16:16" x14ac:dyDescent="0.3">
      <c r="P463228" s="83"/>
    </row>
    <row r="463229" spans="16:16" x14ac:dyDescent="0.3">
      <c r="P463229" s="83"/>
    </row>
    <row r="463230" spans="16:16" x14ac:dyDescent="0.3">
      <c r="P463230" s="83"/>
    </row>
    <row r="463231" spans="16:16" x14ac:dyDescent="0.3">
      <c r="P463231" s="83"/>
    </row>
    <row r="463232" spans="16:16" x14ac:dyDescent="0.3">
      <c r="P463232" s="83"/>
    </row>
    <row r="463233" spans="16:16" x14ac:dyDescent="0.3">
      <c r="P463233" s="83"/>
    </row>
    <row r="463234" spans="16:16" x14ac:dyDescent="0.3">
      <c r="P463234" s="83"/>
    </row>
    <row r="463235" spans="16:16" x14ac:dyDescent="0.3">
      <c r="P463235" s="83"/>
    </row>
    <row r="463236" spans="16:16" x14ac:dyDescent="0.3">
      <c r="P463236" s="83"/>
    </row>
    <row r="463237" spans="16:16" x14ac:dyDescent="0.3">
      <c r="P463237" s="83"/>
    </row>
    <row r="463238" spans="16:16" x14ac:dyDescent="0.3">
      <c r="P463238" s="83"/>
    </row>
    <row r="463239" spans="16:16" x14ac:dyDescent="0.3">
      <c r="P463239" s="83"/>
    </row>
    <row r="463240" spans="16:16" x14ac:dyDescent="0.3">
      <c r="P463240" s="83"/>
    </row>
    <row r="463241" spans="16:16" x14ac:dyDescent="0.3">
      <c r="P463241" s="83"/>
    </row>
    <row r="463242" spans="16:16" x14ac:dyDescent="0.3">
      <c r="P463242" s="83"/>
    </row>
    <row r="463243" spans="16:16" x14ac:dyDescent="0.3">
      <c r="P463243" s="83"/>
    </row>
    <row r="463244" spans="16:16" x14ac:dyDescent="0.3">
      <c r="P463244" s="83"/>
    </row>
    <row r="463245" spans="16:16" x14ac:dyDescent="0.3">
      <c r="P463245" s="83"/>
    </row>
    <row r="463246" spans="16:16" x14ac:dyDescent="0.3">
      <c r="P463246" s="83"/>
    </row>
    <row r="463247" spans="16:16" x14ac:dyDescent="0.3">
      <c r="P463247" s="83"/>
    </row>
    <row r="463248" spans="16:16" x14ac:dyDescent="0.3">
      <c r="P463248" s="83"/>
    </row>
    <row r="463249" spans="16:16" x14ac:dyDescent="0.3">
      <c r="P463249" s="83"/>
    </row>
    <row r="463250" spans="16:16" x14ac:dyDescent="0.3">
      <c r="P463250" s="83"/>
    </row>
    <row r="463251" spans="16:16" x14ac:dyDescent="0.3">
      <c r="P463251" s="83"/>
    </row>
    <row r="463252" spans="16:16" x14ac:dyDescent="0.3">
      <c r="P463252" s="83"/>
    </row>
    <row r="463253" spans="16:16" x14ac:dyDescent="0.3">
      <c r="P463253" s="83"/>
    </row>
    <row r="463254" spans="16:16" x14ac:dyDescent="0.3">
      <c r="P463254" s="83"/>
    </row>
    <row r="463255" spans="16:16" x14ac:dyDescent="0.3">
      <c r="P463255" s="83"/>
    </row>
    <row r="463256" spans="16:16" x14ac:dyDescent="0.3">
      <c r="P463256" s="83"/>
    </row>
    <row r="463257" spans="16:16" x14ac:dyDescent="0.3">
      <c r="P463257" s="83"/>
    </row>
    <row r="463258" spans="16:16" x14ac:dyDescent="0.3">
      <c r="P463258" s="83"/>
    </row>
    <row r="463259" spans="16:16" x14ac:dyDescent="0.3">
      <c r="P463259" s="83"/>
    </row>
    <row r="463260" spans="16:16" x14ac:dyDescent="0.3">
      <c r="P463260" s="83"/>
    </row>
    <row r="463261" spans="16:16" x14ac:dyDescent="0.3">
      <c r="P463261" s="83"/>
    </row>
    <row r="463262" spans="16:16" x14ac:dyDescent="0.3">
      <c r="P463262" s="83"/>
    </row>
    <row r="463263" spans="16:16" x14ac:dyDescent="0.3">
      <c r="P463263" s="83"/>
    </row>
    <row r="463264" spans="16:16" x14ac:dyDescent="0.3">
      <c r="P463264" s="83"/>
    </row>
    <row r="463265" spans="16:16" x14ac:dyDescent="0.3">
      <c r="P463265" s="83"/>
    </row>
    <row r="463266" spans="16:16" x14ac:dyDescent="0.3">
      <c r="P463266" s="83"/>
    </row>
    <row r="463267" spans="16:16" x14ac:dyDescent="0.3">
      <c r="P463267" s="83"/>
    </row>
    <row r="463268" spans="16:16" x14ac:dyDescent="0.3">
      <c r="P463268" s="83"/>
    </row>
    <row r="463269" spans="16:16" x14ac:dyDescent="0.3">
      <c r="P463269" s="83"/>
    </row>
    <row r="463270" spans="16:16" x14ac:dyDescent="0.3">
      <c r="P463270" s="83"/>
    </row>
    <row r="463271" spans="16:16" x14ac:dyDescent="0.3">
      <c r="P463271" s="83"/>
    </row>
    <row r="463272" spans="16:16" x14ac:dyDescent="0.3">
      <c r="P463272" s="83"/>
    </row>
    <row r="463273" spans="16:16" x14ac:dyDescent="0.3">
      <c r="P463273" s="83"/>
    </row>
    <row r="463274" spans="16:16" x14ac:dyDescent="0.3">
      <c r="P463274" s="83"/>
    </row>
    <row r="463275" spans="16:16" x14ac:dyDescent="0.3">
      <c r="P463275" s="83"/>
    </row>
    <row r="463276" spans="16:16" x14ac:dyDescent="0.3">
      <c r="P463276" s="83"/>
    </row>
    <row r="463277" spans="16:16" x14ac:dyDescent="0.3">
      <c r="P463277" s="83"/>
    </row>
    <row r="463278" spans="16:16" x14ac:dyDescent="0.3">
      <c r="P463278" s="83"/>
    </row>
    <row r="463279" spans="16:16" x14ac:dyDescent="0.3">
      <c r="P463279" s="83"/>
    </row>
    <row r="463280" spans="16:16" x14ac:dyDescent="0.3">
      <c r="P463280" s="83"/>
    </row>
    <row r="463281" spans="16:16" x14ac:dyDescent="0.3">
      <c r="P463281" s="83"/>
    </row>
    <row r="463282" spans="16:16" x14ac:dyDescent="0.3">
      <c r="P463282" s="83"/>
    </row>
    <row r="463283" spans="16:16" x14ac:dyDescent="0.3">
      <c r="P463283" s="83"/>
    </row>
    <row r="463284" spans="16:16" x14ac:dyDescent="0.3">
      <c r="P463284" s="83"/>
    </row>
    <row r="463285" spans="16:16" x14ac:dyDescent="0.3">
      <c r="P463285" s="83"/>
    </row>
    <row r="463286" spans="16:16" x14ac:dyDescent="0.3">
      <c r="P463286" s="83"/>
    </row>
    <row r="463287" spans="16:16" x14ac:dyDescent="0.3">
      <c r="P463287" s="83"/>
    </row>
    <row r="463288" spans="16:16" x14ac:dyDescent="0.3">
      <c r="P463288" s="83"/>
    </row>
    <row r="463289" spans="16:16" x14ac:dyDescent="0.3">
      <c r="P463289" s="83"/>
    </row>
    <row r="463290" spans="16:16" x14ac:dyDescent="0.3">
      <c r="P463290" s="83"/>
    </row>
    <row r="463291" spans="16:16" x14ac:dyDescent="0.3">
      <c r="P463291" s="83"/>
    </row>
    <row r="463292" spans="16:16" x14ac:dyDescent="0.3">
      <c r="P463292" s="83"/>
    </row>
    <row r="463293" spans="16:16" x14ac:dyDescent="0.3">
      <c r="P463293" s="83"/>
    </row>
    <row r="463294" spans="16:16" x14ac:dyDescent="0.3">
      <c r="P463294" s="83"/>
    </row>
    <row r="463295" spans="16:16" x14ac:dyDescent="0.3">
      <c r="P463295" s="83"/>
    </row>
    <row r="463296" spans="16:16" x14ac:dyDescent="0.3">
      <c r="P463296" s="83"/>
    </row>
    <row r="463297" spans="16:16" x14ac:dyDescent="0.3">
      <c r="P463297" s="83"/>
    </row>
    <row r="463298" spans="16:16" x14ac:dyDescent="0.3">
      <c r="P463298" s="83"/>
    </row>
    <row r="463299" spans="16:16" x14ac:dyDescent="0.3">
      <c r="P463299" s="83"/>
    </row>
    <row r="463300" spans="16:16" x14ac:dyDescent="0.3">
      <c r="P463300" s="83"/>
    </row>
    <row r="463301" spans="16:16" x14ac:dyDescent="0.3">
      <c r="P463301" s="83"/>
    </row>
    <row r="463302" spans="16:16" x14ac:dyDescent="0.3">
      <c r="P463302" s="83"/>
    </row>
    <row r="463303" spans="16:16" x14ac:dyDescent="0.3">
      <c r="P463303" s="83"/>
    </row>
    <row r="463304" spans="16:16" x14ac:dyDescent="0.3">
      <c r="P463304" s="83"/>
    </row>
    <row r="463305" spans="16:16" x14ac:dyDescent="0.3">
      <c r="P463305" s="83"/>
    </row>
    <row r="463306" spans="16:16" x14ac:dyDescent="0.3">
      <c r="P463306" s="83"/>
    </row>
    <row r="463307" spans="16:16" x14ac:dyDescent="0.3">
      <c r="P463307" s="83"/>
    </row>
    <row r="463308" spans="16:16" x14ac:dyDescent="0.3">
      <c r="P463308" s="83"/>
    </row>
    <row r="463309" spans="16:16" x14ac:dyDescent="0.3">
      <c r="P463309" s="83"/>
    </row>
    <row r="463310" spans="16:16" x14ac:dyDescent="0.3">
      <c r="P463310" s="83"/>
    </row>
    <row r="463311" spans="16:16" x14ac:dyDescent="0.3">
      <c r="P463311" s="83"/>
    </row>
    <row r="463312" spans="16:16" x14ac:dyDescent="0.3">
      <c r="P463312" s="83"/>
    </row>
    <row r="463313" spans="16:16" x14ac:dyDescent="0.3">
      <c r="P463313" s="83"/>
    </row>
    <row r="463314" spans="16:16" x14ac:dyDescent="0.3">
      <c r="P463314" s="83"/>
    </row>
    <row r="463315" spans="16:16" x14ac:dyDescent="0.3">
      <c r="P463315" s="83"/>
    </row>
    <row r="463316" spans="16:16" x14ac:dyDescent="0.3">
      <c r="P463316" s="83"/>
    </row>
    <row r="463317" spans="16:16" x14ac:dyDescent="0.3">
      <c r="P463317" s="83"/>
    </row>
    <row r="463318" spans="16:16" x14ac:dyDescent="0.3">
      <c r="P463318" s="83"/>
    </row>
    <row r="463319" spans="16:16" x14ac:dyDescent="0.3">
      <c r="P463319" s="83"/>
    </row>
    <row r="463320" spans="16:16" x14ac:dyDescent="0.3">
      <c r="P463320" s="83"/>
    </row>
    <row r="463321" spans="16:16" x14ac:dyDescent="0.3">
      <c r="P463321" s="83"/>
    </row>
    <row r="463322" spans="16:16" x14ac:dyDescent="0.3">
      <c r="P463322" s="83"/>
    </row>
    <row r="463323" spans="16:16" x14ac:dyDescent="0.3">
      <c r="P463323" s="83"/>
    </row>
    <row r="463324" spans="16:16" x14ac:dyDescent="0.3">
      <c r="P463324" s="83"/>
    </row>
    <row r="463325" spans="16:16" x14ac:dyDescent="0.3">
      <c r="P463325" s="83"/>
    </row>
    <row r="463326" spans="16:16" x14ac:dyDescent="0.3">
      <c r="P463326" s="83"/>
    </row>
    <row r="463327" spans="16:16" x14ac:dyDescent="0.3">
      <c r="P463327" s="83"/>
    </row>
    <row r="463328" spans="16:16" x14ac:dyDescent="0.3">
      <c r="P463328" s="83"/>
    </row>
    <row r="463329" spans="16:16" x14ac:dyDescent="0.3">
      <c r="P463329" s="83"/>
    </row>
    <row r="463330" spans="16:16" x14ac:dyDescent="0.3">
      <c r="P463330" s="83"/>
    </row>
    <row r="463331" spans="16:16" x14ac:dyDescent="0.3">
      <c r="P463331" s="83"/>
    </row>
    <row r="463332" spans="16:16" x14ac:dyDescent="0.3">
      <c r="P463332" s="83"/>
    </row>
    <row r="463333" spans="16:16" x14ac:dyDescent="0.3">
      <c r="P463333" s="83"/>
    </row>
    <row r="463334" spans="16:16" x14ac:dyDescent="0.3">
      <c r="P463334" s="83"/>
    </row>
    <row r="463335" spans="16:16" x14ac:dyDescent="0.3">
      <c r="P463335" s="83"/>
    </row>
    <row r="463336" spans="16:16" x14ac:dyDescent="0.3">
      <c r="P463336" s="83"/>
    </row>
    <row r="463337" spans="16:16" x14ac:dyDescent="0.3">
      <c r="P463337" s="83"/>
    </row>
    <row r="463338" spans="16:16" x14ac:dyDescent="0.3">
      <c r="P463338" s="83"/>
    </row>
    <row r="463339" spans="16:16" x14ac:dyDescent="0.3">
      <c r="P463339" s="83"/>
    </row>
    <row r="463340" spans="16:16" x14ac:dyDescent="0.3">
      <c r="P463340" s="83"/>
    </row>
    <row r="463341" spans="16:16" x14ac:dyDescent="0.3">
      <c r="P463341" s="83"/>
    </row>
    <row r="463342" spans="16:16" x14ac:dyDescent="0.3">
      <c r="P463342" s="83"/>
    </row>
    <row r="463343" spans="16:16" x14ac:dyDescent="0.3">
      <c r="P463343" s="83"/>
    </row>
    <row r="463344" spans="16:16" x14ac:dyDescent="0.3">
      <c r="P463344" s="83"/>
    </row>
    <row r="463345" spans="16:16" x14ac:dyDescent="0.3">
      <c r="P463345" s="83"/>
    </row>
    <row r="463346" spans="16:16" x14ac:dyDescent="0.3">
      <c r="P463346" s="83"/>
    </row>
    <row r="463347" spans="16:16" x14ac:dyDescent="0.3">
      <c r="P463347" s="83"/>
    </row>
    <row r="463348" spans="16:16" x14ac:dyDescent="0.3">
      <c r="P463348" s="83"/>
    </row>
    <row r="463349" spans="16:16" x14ac:dyDescent="0.3">
      <c r="P463349" s="83"/>
    </row>
    <row r="463350" spans="16:16" x14ac:dyDescent="0.3">
      <c r="P463350" s="83"/>
    </row>
    <row r="463351" spans="16:16" x14ac:dyDescent="0.3">
      <c r="P463351" s="83"/>
    </row>
    <row r="463352" spans="16:16" x14ac:dyDescent="0.3">
      <c r="P463352" s="83"/>
    </row>
    <row r="463353" spans="16:16" x14ac:dyDescent="0.3">
      <c r="P463353" s="83"/>
    </row>
    <row r="463354" spans="16:16" x14ac:dyDescent="0.3">
      <c r="P463354" s="83"/>
    </row>
    <row r="463355" spans="16:16" x14ac:dyDescent="0.3">
      <c r="P463355" s="83"/>
    </row>
    <row r="463356" spans="16:16" x14ac:dyDescent="0.3">
      <c r="P463356" s="83"/>
    </row>
    <row r="463357" spans="16:16" x14ac:dyDescent="0.3">
      <c r="P463357" s="83"/>
    </row>
    <row r="463358" spans="16:16" x14ac:dyDescent="0.3">
      <c r="P463358" s="83"/>
    </row>
    <row r="463359" spans="16:16" x14ac:dyDescent="0.3">
      <c r="P463359" s="83"/>
    </row>
    <row r="463360" spans="16:16" x14ac:dyDescent="0.3">
      <c r="P463360" s="83"/>
    </row>
    <row r="463361" spans="16:16" x14ac:dyDescent="0.3">
      <c r="P463361" s="83"/>
    </row>
    <row r="463362" spans="16:16" x14ac:dyDescent="0.3">
      <c r="P463362" s="83"/>
    </row>
    <row r="463363" spans="16:16" x14ac:dyDescent="0.3">
      <c r="P463363" s="83"/>
    </row>
    <row r="463364" spans="16:16" x14ac:dyDescent="0.3">
      <c r="P463364" s="83"/>
    </row>
    <row r="463365" spans="16:16" x14ac:dyDescent="0.3">
      <c r="P463365" s="83"/>
    </row>
    <row r="463366" spans="16:16" x14ac:dyDescent="0.3">
      <c r="P463366" s="83"/>
    </row>
    <row r="463367" spans="16:16" x14ac:dyDescent="0.3">
      <c r="P463367" s="83"/>
    </row>
    <row r="463368" spans="16:16" x14ac:dyDescent="0.3">
      <c r="P463368" s="83"/>
    </row>
    <row r="463369" spans="16:16" x14ac:dyDescent="0.3">
      <c r="P463369" s="83"/>
    </row>
    <row r="463370" spans="16:16" x14ac:dyDescent="0.3">
      <c r="P463370" s="83"/>
    </row>
    <row r="463371" spans="16:16" x14ac:dyDescent="0.3">
      <c r="P463371" s="83"/>
    </row>
    <row r="463372" spans="16:16" x14ac:dyDescent="0.3">
      <c r="P463372" s="83"/>
    </row>
    <row r="463373" spans="16:16" x14ac:dyDescent="0.3">
      <c r="P463373" s="83"/>
    </row>
    <row r="463374" spans="16:16" x14ac:dyDescent="0.3">
      <c r="P463374" s="83"/>
    </row>
    <row r="463375" spans="16:16" x14ac:dyDescent="0.3">
      <c r="P463375" s="83"/>
    </row>
    <row r="463376" spans="16:16" x14ac:dyDescent="0.3">
      <c r="P463376" s="83"/>
    </row>
    <row r="463377" spans="16:16" x14ac:dyDescent="0.3">
      <c r="P463377" s="83"/>
    </row>
    <row r="463378" spans="16:16" x14ac:dyDescent="0.3">
      <c r="P463378" s="83"/>
    </row>
    <row r="463379" spans="16:16" x14ac:dyDescent="0.3">
      <c r="P463379" s="83"/>
    </row>
    <row r="463380" spans="16:16" x14ac:dyDescent="0.3">
      <c r="P463380" s="83"/>
    </row>
    <row r="463381" spans="16:16" x14ac:dyDescent="0.3">
      <c r="P463381" s="83"/>
    </row>
    <row r="463382" spans="16:16" x14ac:dyDescent="0.3">
      <c r="P463382" s="83"/>
    </row>
    <row r="463383" spans="16:16" x14ac:dyDescent="0.3">
      <c r="P463383" s="83"/>
    </row>
    <row r="463384" spans="16:16" x14ac:dyDescent="0.3">
      <c r="P463384" s="83"/>
    </row>
    <row r="463385" spans="16:16" x14ac:dyDescent="0.3">
      <c r="P463385" s="83"/>
    </row>
    <row r="463386" spans="16:16" x14ac:dyDescent="0.3">
      <c r="P463386" s="83"/>
    </row>
    <row r="463387" spans="16:16" x14ac:dyDescent="0.3">
      <c r="P463387" s="83"/>
    </row>
    <row r="463388" spans="16:16" x14ac:dyDescent="0.3">
      <c r="P463388" s="83"/>
    </row>
    <row r="463389" spans="16:16" x14ac:dyDescent="0.3">
      <c r="P463389" s="83"/>
    </row>
    <row r="463390" spans="16:16" x14ac:dyDescent="0.3">
      <c r="P463390" s="83"/>
    </row>
    <row r="463391" spans="16:16" x14ac:dyDescent="0.3">
      <c r="P463391" s="83"/>
    </row>
    <row r="463392" spans="16:16" x14ac:dyDescent="0.3">
      <c r="P463392" s="83"/>
    </row>
    <row r="463393" spans="16:16" x14ac:dyDescent="0.3">
      <c r="P463393" s="83"/>
    </row>
    <row r="463394" spans="16:16" x14ac:dyDescent="0.3">
      <c r="P463394" s="83"/>
    </row>
    <row r="463395" spans="16:16" x14ac:dyDescent="0.3">
      <c r="P463395" s="83"/>
    </row>
    <row r="463396" spans="16:16" x14ac:dyDescent="0.3">
      <c r="P463396" s="83"/>
    </row>
    <row r="463397" spans="16:16" x14ac:dyDescent="0.3">
      <c r="P463397" s="83"/>
    </row>
    <row r="463398" spans="16:16" x14ac:dyDescent="0.3">
      <c r="P463398" s="83"/>
    </row>
    <row r="463399" spans="16:16" x14ac:dyDescent="0.3">
      <c r="P463399" s="83"/>
    </row>
    <row r="463400" spans="16:16" x14ac:dyDescent="0.3">
      <c r="P463400" s="83"/>
    </row>
    <row r="463401" spans="16:16" x14ac:dyDescent="0.3">
      <c r="P463401" s="83"/>
    </row>
    <row r="463402" spans="16:16" x14ac:dyDescent="0.3">
      <c r="P463402" s="83"/>
    </row>
    <row r="463403" spans="16:16" x14ac:dyDescent="0.3">
      <c r="P463403" s="83"/>
    </row>
    <row r="463404" spans="16:16" x14ac:dyDescent="0.3">
      <c r="P463404" s="83"/>
    </row>
    <row r="463405" spans="16:16" x14ac:dyDescent="0.3">
      <c r="P463405" s="83"/>
    </row>
    <row r="463406" spans="16:16" x14ac:dyDescent="0.3">
      <c r="P463406" s="83"/>
    </row>
    <row r="463407" spans="16:16" x14ac:dyDescent="0.3">
      <c r="P463407" s="83"/>
    </row>
    <row r="463408" spans="16:16" x14ac:dyDescent="0.3">
      <c r="P463408" s="83"/>
    </row>
    <row r="463409" spans="16:16" x14ac:dyDescent="0.3">
      <c r="P463409" s="83"/>
    </row>
    <row r="463410" spans="16:16" x14ac:dyDescent="0.3">
      <c r="P463410" s="83"/>
    </row>
    <row r="463411" spans="16:16" x14ac:dyDescent="0.3">
      <c r="P463411" s="83"/>
    </row>
    <row r="463412" spans="16:16" x14ac:dyDescent="0.3">
      <c r="P463412" s="83"/>
    </row>
    <row r="463413" spans="16:16" x14ac:dyDescent="0.3">
      <c r="P463413" s="83"/>
    </row>
    <row r="463414" spans="16:16" x14ac:dyDescent="0.3">
      <c r="P463414" s="83"/>
    </row>
    <row r="463415" spans="16:16" x14ac:dyDescent="0.3">
      <c r="P463415" s="83"/>
    </row>
    <row r="463416" spans="16:16" x14ac:dyDescent="0.3">
      <c r="P463416" s="83"/>
    </row>
    <row r="463417" spans="16:16" x14ac:dyDescent="0.3">
      <c r="P463417" s="83"/>
    </row>
    <row r="463418" spans="16:16" x14ac:dyDescent="0.3">
      <c r="P463418" s="83"/>
    </row>
    <row r="463419" spans="16:16" x14ac:dyDescent="0.3">
      <c r="P463419" s="83"/>
    </row>
    <row r="463420" spans="16:16" x14ac:dyDescent="0.3">
      <c r="P463420" s="83"/>
    </row>
    <row r="463421" spans="16:16" x14ac:dyDescent="0.3">
      <c r="P463421" s="83"/>
    </row>
    <row r="463422" spans="16:16" x14ac:dyDescent="0.3">
      <c r="P463422" s="83"/>
    </row>
    <row r="463423" spans="16:16" x14ac:dyDescent="0.3">
      <c r="P463423" s="83"/>
    </row>
    <row r="463424" spans="16:16" x14ac:dyDescent="0.3">
      <c r="P463424" s="83"/>
    </row>
    <row r="463425" spans="16:16" x14ac:dyDescent="0.3">
      <c r="P463425" s="83"/>
    </row>
    <row r="463426" spans="16:16" x14ac:dyDescent="0.3">
      <c r="P463426" s="83"/>
    </row>
    <row r="463427" spans="16:16" x14ac:dyDescent="0.3">
      <c r="P463427" s="83"/>
    </row>
    <row r="463428" spans="16:16" x14ac:dyDescent="0.3">
      <c r="P463428" s="83"/>
    </row>
    <row r="463429" spans="16:16" x14ac:dyDescent="0.3">
      <c r="P463429" s="83"/>
    </row>
    <row r="463430" spans="16:16" x14ac:dyDescent="0.3">
      <c r="P463430" s="83"/>
    </row>
    <row r="463431" spans="16:16" x14ac:dyDescent="0.3">
      <c r="P463431" s="83"/>
    </row>
    <row r="463432" spans="16:16" x14ac:dyDescent="0.3">
      <c r="P463432" s="83"/>
    </row>
    <row r="463433" spans="16:16" x14ac:dyDescent="0.3">
      <c r="P463433" s="83"/>
    </row>
    <row r="463434" spans="16:16" x14ac:dyDescent="0.3">
      <c r="P463434" s="83"/>
    </row>
    <row r="463435" spans="16:16" x14ac:dyDescent="0.3">
      <c r="P463435" s="83"/>
    </row>
    <row r="463436" spans="16:16" x14ac:dyDescent="0.3">
      <c r="P463436" s="83"/>
    </row>
    <row r="463437" spans="16:16" x14ac:dyDescent="0.3">
      <c r="P463437" s="83"/>
    </row>
    <row r="463438" spans="16:16" x14ac:dyDescent="0.3">
      <c r="P463438" s="83"/>
    </row>
    <row r="463439" spans="16:16" x14ac:dyDescent="0.3">
      <c r="P463439" s="83"/>
    </row>
    <row r="463440" spans="16:16" x14ac:dyDescent="0.3">
      <c r="P463440" s="83"/>
    </row>
    <row r="463441" spans="16:16" x14ac:dyDescent="0.3">
      <c r="P463441" s="83"/>
    </row>
    <row r="463442" spans="16:16" x14ac:dyDescent="0.3">
      <c r="P463442" s="83"/>
    </row>
    <row r="463443" spans="16:16" x14ac:dyDescent="0.3">
      <c r="P463443" s="83"/>
    </row>
    <row r="463444" spans="16:16" x14ac:dyDescent="0.3">
      <c r="P463444" s="83"/>
    </row>
    <row r="463445" spans="16:16" x14ac:dyDescent="0.3">
      <c r="P463445" s="83"/>
    </row>
    <row r="463446" spans="16:16" x14ac:dyDescent="0.3">
      <c r="P463446" s="83"/>
    </row>
    <row r="463447" spans="16:16" x14ac:dyDescent="0.3">
      <c r="P463447" s="83"/>
    </row>
    <row r="463448" spans="16:16" x14ac:dyDescent="0.3">
      <c r="P463448" s="83"/>
    </row>
    <row r="463449" spans="16:16" x14ac:dyDescent="0.3">
      <c r="P463449" s="83"/>
    </row>
    <row r="463450" spans="16:16" x14ac:dyDescent="0.3">
      <c r="P463450" s="83"/>
    </row>
    <row r="463451" spans="16:16" x14ac:dyDescent="0.3">
      <c r="P463451" s="83"/>
    </row>
    <row r="463452" spans="16:16" x14ac:dyDescent="0.3">
      <c r="P463452" s="83"/>
    </row>
    <row r="463453" spans="16:16" x14ac:dyDescent="0.3">
      <c r="P463453" s="83"/>
    </row>
    <row r="463454" spans="16:16" x14ac:dyDescent="0.3">
      <c r="P463454" s="83"/>
    </row>
    <row r="463455" spans="16:16" x14ac:dyDescent="0.3">
      <c r="P463455" s="83"/>
    </row>
    <row r="463456" spans="16:16" x14ac:dyDescent="0.3">
      <c r="P463456" s="83"/>
    </row>
    <row r="463457" spans="16:16" x14ac:dyDescent="0.3">
      <c r="P463457" s="83"/>
    </row>
    <row r="463458" spans="16:16" x14ac:dyDescent="0.3">
      <c r="P463458" s="83"/>
    </row>
    <row r="463459" spans="16:16" x14ac:dyDescent="0.3">
      <c r="P463459" s="83"/>
    </row>
    <row r="463460" spans="16:16" x14ac:dyDescent="0.3">
      <c r="P463460" s="83"/>
    </row>
    <row r="463461" spans="16:16" x14ac:dyDescent="0.3">
      <c r="P463461" s="83"/>
    </row>
    <row r="463462" spans="16:16" x14ac:dyDescent="0.3">
      <c r="P463462" s="83"/>
    </row>
    <row r="463463" spans="16:16" x14ac:dyDescent="0.3">
      <c r="P463463" s="83"/>
    </row>
    <row r="463464" spans="16:16" x14ac:dyDescent="0.3">
      <c r="P463464" s="83"/>
    </row>
    <row r="463465" spans="16:16" x14ac:dyDescent="0.3">
      <c r="P463465" s="83"/>
    </row>
    <row r="463466" spans="16:16" x14ac:dyDescent="0.3">
      <c r="P463466" s="83"/>
    </row>
    <row r="463467" spans="16:16" x14ac:dyDescent="0.3">
      <c r="P463467" s="83"/>
    </row>
    <row r="463468" spans="16:16" x14ac:dyDescent="0.3">
      <c r="P463468" s="83"/>
    </row>
    <row r="463469" spans="16:16" x14ac:dyDescent="0.3">
      <c r="P463469" s="83"/>
    </row>
    <row r="463470" spans="16:16" x14ac:dyDescent="0.3">
      <c r="P463470" s="83"/>
    </row>
    <row r="463471" spans="16:16" x14ac:dyDescent="0.3">
      <c r="P463471" s="83"/>
    </row>
    <row r="463472" spans="16:16" x14ac:dyDescent="0.3">
      <c r="P463472" s="83"/>
    </row>
    <row r="463473" spans="16:16" x14ac:dyDescent="0.3">
      <c r="P463473" s="83"/>
    </row>
    <row r="463474" spans="16:16" x14ac:dyDescent="0.3">
      <c r="P463474" s="83"/>
    </row>
    <row r="463475" spans="16:16" x14ac:dyDescent="0.3">
      <c r="P463475" s="83"/>
    </row>
    <row r="463476" spans="16:16" x14ac:dyDescent="0.3">
      <c r="P463476" s="83"/>
    </row>
    <row r="463477" spans="16:16" x14ac:dyDescent="0.3">
      <c r="P463477" s="83"/>
    </row>
    <row r="463478" spans="16:16" x14ac:dyDescent="0.3">
      <c r="P463478" s="83"/>
    </row>
    <row r="463479" spans="16:16" x14ac:dyDescent="0.3">
      <c r="P463479" s="83"/>
    </row>
    <row r="463480" spans="16:16" x14ac:dyDescent="0.3">
      <c r="P463480" s="83"/>
    </row>
    <row r="463481" spans="16:16" x14ac:dyDescent="0.3">
      <c r="P463481" s="83"/>
    </row>
    <row r="463482" spans="16:16" x14ac:dyDescent="0.3">
      <c r="P463482" s="83"/>
    </row>
    <row r="463483" spans="16:16" x14ac:dyDescent="0.3">
      <c r="P463483" s="83"/>
    </row>
    <row r="463484" spans="16:16" x14ac:dyDescent="0.3">
      <c r="P463484" s="83"/>
    </row>
    <row r="463485" spans="16:16" x14ac:dyDescent="0.3">
      <c r="P463485" s="83"/>
    </row>
    <row r="463486" spans="16:16" x14ac:dyDescent="0.3">
      <c r="P463486" s="83"/>
    </row>
    <row r="463487" spans="16:16" x14ac:dyDescent="0.3">
      <c r="P463487" s="83"/>
    </row>
    <row r="463488" spans="16:16" x14ac:dyDescent="0.3">
      <c r="P463488" s="83"/>
    </row>
    <row r="463489" spans="16:16" x14ac:dyDescent="0.3">
      <c r="P463489" s="83"/>
    </row>
    <row r="463490" spans="16:16" x14ac:dyDescent="0.3">
      <c r="P463490" s="83"/>
    </row>
    <row r="463491" spans="16:16" x14ac:dyDescent="0.3">
      <c r="P463491" s="83"/>
    </row>
    <row r="463492" spans="16:16" x14ac:dyDescent="0.3">
      <c r="P463492" s="83"/>
    </row>
    <row r="463493" spans="16:16" x14ac:dyDescent="0.3">
      <c r="P463493" s="83"/>
    </row>
    <row r="463494" spans="16:16" x14ac:dyDescent="0.3">
      <c r="P463494" s="83"/>
    </row>
    <row r="463495" spans="16:16" x14ac:dyDescent="0.3">
      <c r="P463495" s="83"/>
    </row>
    <row r="463496" spans="16:16" x14ac:dyDescent="0.3">
      <c r="P463496" s="83"/>
    </row>
    <row r="463497" spans="16:16" x14ac:dyDescent="0.3">
      <c r="P463497" s="83"/>
    </row>
    <row r="463498" spans="16:16" x14ac:dyDescent="0.3">
      <c r="P463498" s="83"/>
    </row>
    <row r="463499" spans="16:16" x14ac:dyDescent="0.3">
      <c r="P463499" s="83"/>
    </row>
    <row r="463500" spans="16:16" x14ac:dyDescent="0.3">
      <c r="P463500" s="83"/>
    </row>
    <row r="463501" spans="16:16" x14ac:dyDescent="0.3">
      <c r="P463501" s="83"/>
    </row>
    <row r="463502" spans="16:16" x14ac:dyDescent="0.3">
      <c r="P463502" s="83"/>
    </row>
    <row r="463503" spans="16:16" x14ac:dyDescent="0.3">
      <c r="P463503" s="83"/>
    </row>
    <row r="463504" spans="16:16" x14ac:dyDescent="0.3">
      <c r="P463504" s="83"/>
    </row>
    <row r="463505" spans="16:16" x14ac:dyDescent="0.3">
      <c r="P463505" s="83"/>
    </row>
    <row r="463506" spans="16:16" x14ac:dyDescent="0.3">
      <c r="P463506" s="83"/>
    </row>
    <row r="463507" spans="16:16" x14ac:dyDescent="0.3">
      <c r="P463507" s="83"/>
    </row>
    <row r="463508" spans="16:16" x14ac:dyDescent="0.3">
      <c r="P463508" s="83"/>
    </row>
    <row r="463509" spans="16:16" x14ac:dyDescent="0.3">
      <c r="P463509" s="83"/>
    </row>
    <row r="463510" spans="16:16" x14ac:dyDescent="0.3">
      <c r="P463510" s="83"/>
    </row>
    <row r="463511" spans="16:16" x14ac:dyDescent="0.3">
      <c r="P463511" s="83"/>
    </row>
    <row r="463512" spans="16:16" x14ac:dyDescent="0.3">
      <c r="P463512" s="83"/>
    </row>
    <row r="463513" spans="16:16" x14ac:dyDescent="0.3">
      <c r="P463513" s="83"/>
    </row>
    <row r="463514" spans="16:16" x14ac:dyDescent="0.3">
      <c r="P463514" s="83"/>
    </row>
    <row r="463515" spans="16:16" x14ac:dyDescent="0.3">
      <c r="P463515" s="83"/>
    </row>
    <row r="463516" spans="16:16" x14ac:dyDescent="0.3">
      <c r="P463516" s="83"/>
    </row>
    <row r="463517" spans="16:16" x14ac:dyDescent="0.3">
      <c r="P463517" s="83"/>
    </row>
    <row r="463518" spans="16:16" x14ac:dyDescent="0.3">
      <c r="P463518" s="83"/>
    </row>
    <row r="463519" spans="16:16" x14ac:dyDescent="0.3">
      <c r="P463519" s="83"/>
    </row>
    <row r="463520" spans="16:16" x14ac:dyDescent="0.3">
      <c r="P463520" s="83"/>
    </row>
    <row r="463521" spans="16:16" x14ac:dyDescent="0.3">
      <c r="P463521" s="83"/>
    </row>
    <row r="463522" spans="16:16" x14ac:dyDescent="0.3">
      <c r="P463522" s="83"/>
    </row>
    <row r="463523" spans="16:16" x14ac:dyDescent="0.3">
      <c r="P463523" s="83"/>
    </row>
    <row r="463524" spans="16:16" x14ac:dyDescent="0.3">
      <c r="P463524" s="83"/>
    </row>
    <row r="463525" spans="16:16" x14ac:dyDescent="0.3">
      <c r="P463525" s="83"/>
    </row>
    <row r="463526" spans="16:16" x14ac:dyDescent="0.3">
      <c r="P463526" s="83"/>
    </row>
    <row r="463527" spans="16:16" x14ac:dyDescent="0.3">
      <c r="P463527" s="83"/>
    </row>
    <row r="463528" spans="16:16" x14ac:dyDescent="0.3">
      <c r="P463528" s="83"/>
    </row>
    <row r="463529" spans="16:16" x14ac:dyDescent="0.3">
      <c r="P463529" s="83"/>
    </row>
    <row r="463530" spans="16:16" x14ac:dyDescent="0.3">
      <c r="P463530" s="83"/>
    </row>
    <row r="463531" spans="16:16" x14ac:dyDescent="0.3">
      <c r="P463531" s="83"/>
    </row>
    <row r="463532" spans="16:16" x14ac:dyDescent="0.3">
      <c r="P463532" s="83"/>
    </row>
    <row r="463533" spans="16:16" x14ac:dyDescent="0.3">
      <c r="P463533" s="83"/>
    </row>
    <row r="463534" spans="16:16" x14ac:dyDescent="0.3">
      <c r="P463534" s="83"/>
    </row>
    <row r="463535" spans="16:16" x14ac:dyDescent="0.3">
      <c r="P463535" s="83"/>
    </row>
    <row r="463536" spans="16:16" x14ac:dyDescent="0.3">
      <c r="P463536" s="83"/>
    </row>
    <row r="463537" spans="16:16" x14ac:dyDescent="0.3">
      <c r="P463537" s="83"/>
    </row>
    <row r="463538" spans="16:16" x14ac:dyDescent="0.3">
      <c r="P463538" s="83"/>
    </row>
    <row r="463539" spans="16:16" x14ac:dyDescent="0.3">
      <c r="P463539" s="83"/>
    </row>
    <row r="463540" spans="16:16" x14ac:dyDescent="0.3">
      <c r="P463540" s="83"/>
    </row>
    <row r="463541" spans="16:16" x14ac:dyDescent="0.3">
      <c r="P463541" s="83"/>
    </row>
    <row r="463542" spans="16:16" x14ac:dyDescent="0.3">
      <c r="P463542" s="83"/>
    </row>
    <row r="463543" spans="16:16" x14ac:dyDescent="0.3">
      <c r="P463543" s="83"/>
    </row>
    <row r="463544" spans="16:16" x14ac:dyDescent="0.3">
      <c r="P463544" s="83"/>
    </row>
    <row r="463545" spans="16:16" x14ac:dyDescent="0.3">
      <c r="P463545" s="83"/>
    </row>
    <row r="463546" spans="16:16" x14ac:dyDescent="0.3">
      <c r="P463546" s="83"/>
    </row>
    <row r="463547" spans="16:16" x14ac:dyDescent="0.3">
      <c r="P463547" s="83"/>
    </row>
    <row r="463548" spans="16:16" x14ac:dyDescent="0.3">
      <c r="P463548" s="83"/>
    </row>
    <row r="463549" spans="16:16" x14ac:dyDescent="0.3">
      <c r="P463549" s="83"/>
    </row>
    <row r="463550" spans="16:16" x14ac:dyDescent="0.3">
      <c r="P463550" s="83"/>
    </row>
    <row r="463551" spans="16:16" x14ac:dyDescent="0.3">
      <c r="P463551" s="83"/>
    </row>
    <row r="463552" spans="16:16" x14ac:dyDescent="0.3">
      <c r="P463552" s="83"/>
    </row>
    <row r="463553" spans="16:16" x14ac:dyDescent="0.3">
      <c r="P463553" s="83"/>
    </row>
    <row r="463554" spans="16:16" x14ac:dyDescent="0.3">
      <c r="P463554" s="83"/>
    </row>
    <row r="463555" spans="16:16" x14ac:dyDescent="0.3">
      <c r="P463555" s="83"/>
    </row>
    <row r="463556" spans="16:16" x14ac:dyDescent="0.3">
      <c r="P463556" s="83"/>
    </row>
    <row r="463557" spans="16:16" x14ac:dyDescent="0.3">
      <c r="P463557" s="83"/>
    </row>
    <row r="463558" spans="16:16" x14ac:dyDescent="0.3">
      <c r="P463558" s="83"/>
    </row>
    <row r="463559" spans="16:16" x14ac:dyDescent="0.3">
      <c r="P463559" s="83"/>
    </row>
    <row r="463560" spans="16:16" x14ac:dyDescent="0.3">
      <c r="P463560" s="83"/>
    </row>
    <row r="463561" spans="16:16" x14ac:dyDescent="0.3">
      <c r="P463561" s="83"/>
    </row>
    <row r="463562" spans="16:16" x14ac:dyDescent="0.3">
      <c r="P463562" s="83"/>
    </row>
    <row r="463563" spans="16:16" x14ac:dyDescent="0.3">
      <c r="P463563" s="83"/>
    </row>
    <row r="463564" spans="16:16" x14ac:dyDescent="0.3">
      <c r="P463564" s="83"/>
    </row>
    <row r="463565" spans="16:16" x14ac:dyDescent="0.3">
      <c r="P463565" s="83"/>
    </row>
    <row r="463566" spans="16:16" x14ac:dyDescent="0.3">
      <c r="P463566" s="83"/>
    </row>
    <row r="463567" spans="16:16" x14ac:dyDescent="0.3">
      <c r="P463567" s="83"/>
    </row>
    <row r="463568" spans="16:16" x14ac:dyDescent="0.3">
      <c r="P463568" s="83"/>
    </row>
    <row r="463569" spans="16:16" x14ac:dyDescent="0.3">
      <c r="P463569" s="83"/>
    </row>
    <row r="463570" spans="16:16" x14ac:dyDescent="0.3">
      <c r="P463570" s="83"/>
    </row>
    <row r="463571" spans="16:16" x14ac:dyDescent="0.3">
      <c r="P463571" s="83"/>
    </row>
    <row r="463572" spans="16:16" x14ac:dyDescent="0.3">
      <c r="P463572" s="83"/>
    </row>
    <row r="463573" spans="16:16" x14ac:dyDescent="0.3">
      <c r="P463573" s="83"/>
    </row>
    <row r="463574" spans="16:16" x14ac:dyDescent="0.3">
      <c r="P463574" s="83"/>
    </row>
    <row r="463575" spans="16:16" x14ac:dyDescent="0.3">
      <c r="P463575" s="83"/>
    </row>
    <row r="463576" spans="16:16" x14ac:dyDescent="0.3">
      <c r="P463576" s="83"/>
    </row>
    <row r="463577" spans="16:16" x14ac:dyDescent="0.3">
      <c r="P463577" s="83"/>
    </row>
    <row r="463578" spans="16:16" x14ac:dyDescent="0.3">
      <c r="P463578" s="83"/>
    </row>
    <row r="463579" spans="16:16" x14ac:dyDescent="0.3">
      <c r="P463579" s="83"/>
    </row>
    <row r="463580" spans="16:16" x14ac:dyDescent="0.3">
      <c r="P463580" s="83"/>
    </row>
    <row r="463581" spans="16:16" x14ac:dyDescent="0.3">
      <c r="P463581" s="83"/>
    </row>
    <row r="463582" spans="16:16" x14ac:dyDescent="0.3">
      <c r="P463582" s="83"/>
    </row>
    <row r="463583" spans="16:16" x14ac:dyDescent="0.3">
      <c r="P463583" s="83"/>
    </row>
    <row r="463584" spans="16:16" x14ac:dyDescent="0.3">
      <c r="P463584" s="83"/>
    </row>
    <row r="463585" spans="16:16" x14ac:dyDescent="0.3">
      <c r="P463585" s="83"/>
    </row>
    <row r="463586" spans="16:16" x14ac:dyDescent="0.3">
      <c r="P463586" s="83"/>
    </row>
    <row r="463587" spans="16:16" x14ac:dyDescent="0.3">
      <c r="P463587" s="83"/>
    </row>
    <row r="463588" spans="16:16" x14ac:dyDescent="0.3">
      <c r="P463588" s="83"/>
    </row>
    <row r="463589" spans="16:16" x14ac:dyDescent="0.3">
      <c r="P463589" s="83"/>
    </row>
    <row r="463590" spans="16:16" x14ac:dyDescent="0.3">
      <c r="P463590" s="83"/>
    </row>
    <row r="463591" spans="16:16" x14ac:dyDescent="0.3">
      <c r="P463591" s="83"/>
    </row>
    <row r="463592" spans="16:16" x14ac:dyDescent="0.3">
      <c r="P463592" s="83"/>
    </row>
    <row r="463593" spans="16:16" x14ac:dyDescent="0.3">
      <c r="P463593" s="83"/>
    </row>
    <row r="463594" spans="16:16" x14ac:dyDescent="0.3">
      <c r="P463594" s="83"/>
    </row>
    <row r="463595" spans="16:16" x14ac:dyDescent="0.3">
      <c r="P463595" s="83"/>
    </row>
    <row r="463596" spans="16:16" x14ac:dyDescent="0.3">
      <c r="P463596" s="83"/>
    </row>
    <row r="463597" spans="16:16" x14ac:dyDescent="0.3">
      <c r="P463597" s="83"/>
    </row>
    <row r="463598" spans="16:16" x14ac:dyDescent="0.3">
      <c r="P463598" s="83"/>
    </row>
    <row r="463599" spans="16:16" x14ac:dyDescent="0.3">
      <c r="P463599" s="83"/>
    </row>
    <row r="463600" spans="16:16" x14ac:dyDescent="0.3">
      <c r="P463600" s="83"/>
    </row>
    <row r="463601" spans="16:16" x14ac:dyDescent="0.3">
      <c r="P463601" s="83"/>
    </row>
    <row r="463602" spans="16:16" x14ac:dyDescent="0.3">
      <c r="P463602" s="83"/>
    </row>
    <row r="463603" spans="16:16" x14ac:dyDescent="0.3">
      <c r="P463603" s="83"/>
    </row>
    <row r="463604" spans="16:16" x14ac:dyDescent="0.3">
      <c r="P463604" s="83"/>
    </row>
    <row r="463605" spans="16:16" x14ac:dyDescent="0.3">
      <c r="P463605" s="83"/>
    </row>
    <row r="463606" spans="16:16" x14ac:dyDescent="0.3">
      <c r="P463606" s="83"/>
    </row>
    <row r="463607" spans="16:16" x14ac:dyDescent="0.3">
      <c r="P463607" s="83"/>
    </row>
    <row r="463608" spans="16:16" x14ac:dyDescent="0.3">
      <c r="P463608" s="83"/>
    </row>
    <row r="463609" spans="16:16" x14ac:dyDescent="0.3">
      <c r="P463609" s="83"/>
    </row>
    <row r="463610" spans="16:16" x14ac:dyDescent="0.3">
      <c r="P463610" s="83"/>
    </row>
    <row r="463611" spans="16:16" x14ac:dyDescent="0.3">
      <c r="P463611" s="83"/>
    </row>
    <row r="463612" spans="16:16" x14ac:dyDescent="0.3">
      <c r="P463612" s="83"/>
    </row>
    <row r="463613" spans="16:16" x14ac:dyDescent="0.3">
      <c r="P463613" s="83"/>
    </row>
    <row r="463614" spans="16:16" x14ac:dyDescent="0.3">
      <c r="P463614" s="83"/>
    </row>
    <row r="463615" spans="16:16" x14ac:dyDescent="0.3">
      <c r="P463615" s="83"/>
    </row>
    <row r="463616" spans="16:16" x14ac:dyDescent="0.3">
      <c r="P463616" s="83"/>
    </row>
    <row r="463617" spans="16:16" x14ac:dyDescent="0.3">
      <c r="P463617" s="83"/>
    </row>
    <row r="463618" spans="16:16" x14ac:dyDescent="0.3">
      <c r="P463618" s="83"/>
    </row>
    <row r="463619" spans="16:16" x14ac:dyDescent="0.3">
      <c r="P463619" s="83"/>
    </row>
    <row r="463620" spans="16:16" x14ac:dyDescent="0.3">
      <c r="P463620" s="83"/>
    </row>
    <row r="463621" spans="16:16" x14ac:dyDescent="0.3">
      <c r="P463621" s="83"/>
    </row>
    <row r="463622" spans="16:16" x14ac:dyDescent="0.3">
      <c r="P463622" s="83"/>
    </row>
    <row r="463623" spans="16:16" x14ac:dyDescent="0.3">
      <c r="P463623" s="83"/>
    </row>
    <row r="463624" spans="16:16" x14ac:dyDescent="0.3">
      <c r="P463624" s="83"/>
    </row>
    <row r="463625" spans="16:16" x14ac:dyDescent="0.3">
      <c r="P463625" s="83"/>
    </row>
    <row r="463626" spans="16:16" x14ac:dyDescent="0.3">
      <c r="P463626" s="83"/>
    </row>
    <row r="463627" spans="16:16" x14ac:dyDescent="0.3">
      <c r="P463627" s="83"/>
    </row>
    <row r="463628" spans="16:16" x14ac:dyDescent="0.3">
      <c r="P463628" s="83"/>
    </row>
    <row r="463629" spans="16:16" x14ac:dyDescent="0.3">
      <c r="P463629" s="83"/>
    </row>
    <row r="463630" spans="16:16" x14ac:dyDescent="0.3">
      <c r="P463630" s="83"/>
    </row>
    <row r="463631" spans="16:16" x14ac:dyDescent="0.3">
      <c r="P463631" s="83"/>
    </row>
    <row r="463632" spans="16:16" x14ac:dyDescent="0.3">
      <c r="P463632" s="83"/>
    </row>
    <row r="463633" spans="16:16" x14ac:dyDescent="0.3">
      <c r="P463633" s="83"/>
    </row>
    <row r="463634" spans="16:16" x14ac:dyDescent="0.3">
      <c r="P463634" s="83"/>
    </row>
    <row r="463635" spans="16:16" x14ac:dyDescent="0.3">
      <c r="P463635" s="83"/>
    </row>
    <row r="463636" spans="16:16" x14ac:dyDescent="0.3">
      <c r="P463636" s="83"/>
    </row>
    <row r="463637" spans="16:16" x14ac:dyDescent="0.3">
      <c r="P463637" s="83"/>
    </row>
    <row r="463638" spans="16:16" x14ac:dyDescent="0.3">
      <c r="P463638" s="83"/>
    </row>
    <row r="463639" spans="16:16" x14ac:dyDescent="0.3">
      <c r="P463639" s="83"/>
    </row>
    <row r="463640" spans="16:16" x14ac:dyDescent="0.3">
      <c r="P463640" s="83"/>
    </row>
    <row r="463641" spans="16:16" x14ac:dyDescent="0.3">
      <c r="P463641" s="83"/>
    </row>
    <row r="463642" spans="16:16" x14ac:dyDescent="0.3">
      <c r="P463642" s="83"/>
    </row>
    <row r="463643" spans="16:16" x14ac:dyDescent="0.3">
      <c r="P463643" s="83"/>
    </row>
    <row r="463644" spans="16:16" x14ac:dyDescent="0.3">
      <c r="P463644" s="83"/>
    </row>
    <row r="463645" spans="16:16" x14ac:dyDescent="0.3">
      <c r="P463645" s="83"/>
    </row>
    <row r="463646" spans="16:16" x14ac:dyDescent="0.3">
      <c r="P463646" s="83"/>
    </row>
    <row r="463647" spans="16:16" x14ac:dyDescent="0.3">
      <c r="P463647" s="83"/>
    </row>
    <row r="463648" spans="16:16" x14ac:dyDescent="0.3">
      <c r="P463648" s="83"/>
    </row>
    <row r="463649" spans="16:16" x14ac:dyDescent="0.3">
      <c r="P463649" s="83"/>
    </row>
    <row r="463650" spans="16:16" x14ac:dyDescent="0.3">
      <c r="P463650" s="83"/>
    </row>
    <row r="463651" spans="16:16" x14ac:dyDescent="0.3">
      <c r="P463651" s="83"/>
    </row>
    <row r="463652" spans="16:16" x14ac:dyDescent="0.3">
      <c r="P463652" s="83"/>
    </row>
    <row r="463653" spans="16:16" x14ac:dyDescent="0.3">
      <c r="P463653" s="83"/>
    </row>
    <row r="463654" spans="16:16" x14ac:dyDescent="0.3">
      <c r="P463654" s="83"/>
    </row>
    <row r="463655" spans="16:16" x14ac:dyDescent="0.3">
      <c r="P463655" s="83"/>
    </row>
    <row r="463656" spans="16:16" x14ac:dyDescent="0.3">
      <c r="P463656" s="83"/>
    </row>
    <row r="463657" spans="16:16" x14ac:dyDescent="0.3">
      <c r="P463657" s="83"/>
    </row>
    <row r="463658" spans="16:16" x14ac:dyDescent="0.3">
      <c r="P463658" s="83"/>
    </row>
    <row r="463659" spans="16:16" x14ac:dyDescent="0.3">
      <c r="P463659" s="83"/>
    </row>
    <row r="463660" spans="16:16" x14ac:dyDescent="0.3">
      <c r="P463660" s="83"/>
    </row>
    <row r="463661" spans="16:16" x14ac:dyDescent="0.3">
      <c r="P463661" s="83"/>
    </row>
    <row r="463662" spans="16:16" x14ac:dyDescent="0.3">
      <c r="P463662" s="83"/>
    </row>
    <row r="463663" spans="16:16" x14ac:dyDescent="0.3">
      <c r="P463663" s="83"/>
    </row>
    <row r="463664" spans="16:16" x14ac:dyDescent="0.3">
      <c r="P463664" s="83"/>
    </row>
    <row r="463665" spans="16:16" x14ac:dyDescent="0.3">
      <c r="P463665" s="83"/>
    </row>
    <row r="463666" spans="16:16" x14ac:dyDescent="0.3">
      <c r="P463666" s="83"/>
    </row>
    <row r="463667" spans="16:16" x14ac:dyDescent="0.3">
      <c r="P463667" s="83"/>
    </row>
    <row r="463668" spans="16:16" x14ac:dyDescent="0.3">
      <c r="P463668" s="83"/>
    </row>
    <row r="463669" spans="16:16" x14ac:dyDescent="0.3">
      <c r="P463669" s="83"/>
    </row>
    <row r="463670" spans="16:16" x14ac:dyDescent="0.3">
      <c r="P463670" s="83"/>
    </row>
    <row r="463671" spans="16:16" x14ac:dyDescent="0.3">
      <c r="P463671" s="83"/>
    </row>
    <row r="463672" spans="16:16" x14ac:dyDescent="0.3">
      <c r="P463672" s="83"/>
    </row>
    <row r="463673" spans="16:16" x14ac:dyDescent="0.3">
      <c r="P463673" s="83"/>
    </row>
    <row r="463674" spans="16:16" x14ac:dyDescent="0.3">
      <c r="P463674" s="83"/>
    </row>
    <row r="463675" spans="16:16" x14ac:dyDescent="0.3">
      <c r="P463675" s="83"/>
    </row>
    <row r="463676" spans="16:16" x14ac:dyDescent="0.3">
      <c r="P463676" s="83"/>
    </row>
    <row r="463677" spans="16:16" x14ac:dyDescent="0.3">
      <c r="P463677" s="83"/>
    </row>
    <row r="463678" spans="16:16" x14ac:dyDescent="0.3">
      <c r="P463678" s="83"/>
    </row>
    <row r="463679" spans="16:16" x14ac:dyDescent="0.3">
      <c r="P463679" s="83"/>
    </row>
    <row r="463680" spans="16:16" x14ac:dyDescent="0.3">
      <c r="P463680" s="83"/>
    </row>
    <row r="463681" spans="16:16" x14ac:dyDescent="0.3">
      <c r="P463681" s="83"/>
    </row>
    <row r="463682" spans="16:16" x14ac:dyDescent="0.3">
      <c r="P463682" s="83"/>
    </row>
    <row r="463683" spans="16:16" x14ac:dyDescent="0.3">
      <c r="P463683" s="83"/>
    </row>
    <row r="463684" spans="16:16" x14ac:dyDescent="0.3">
      <c r="P463684" s="83"/>
    </row>
    <row r="463685" spans="16:16" x14ac:dyDescent="0.3">
      <c r="P463685" s="83"/>
    </row>
    <row r="463686" spans="16:16" x14ac:dyDescent="0.3">
      <c r="P463686" s="83"/>
    </row>
    <row r="463687" spans="16:16" x14ac:dyDescent="0.3">
      <c r="P463687" s="83"/>
    </row>
    <row r="463688" spans="16:16" x14ac:dyDescent="0.3">
      <c r="P463688" s="83"/>
    </row>
    <row r="463689" spans="16:16" x14ac:dyDescent="0.3">
      <c r="P463689" s="83"/>
    </row>
    <row r="463690" spans="16:16" x14ac:dyDescent="0.3">
      <c r="P463690" s="83"/>
    </row>
    <row r="463691" spans="16:16" x14ac:dyDescent="0.3">
      <c r="P463691" s="83"/>
    </row>
    <row r="463692" spans="16:16" x14ac:dyDescent="0.3">
      <c r="P463692" s="83"/>
    </row>
    <row r="463693" spans="16:16" x14ac:dyDescent="0.3">
      <c r="P463693" s="83"/>
    </row>
    <row r="463694" spans="16:16" x14ac:dyDescent="0.3">
      <c r="P463694" s="83"/>
    </row>
    <row r="463695" spans="16:16" x14ac:dyDescent="0.3">
      <c r="P463695" s="83"/>
    </row>
    <row r="463696" spans="16:16" x14ac:dyDescent="0.3">
      <c r="P463696" s="83"/>
    </row>
    <row r="463697" spans="16:16" x14ac:dyDescent="0.3">
      <c r="P463697" s="83"/>
    </row>
    <row r="463698" spans="16:16" x14ac:dyDescent="0.3">
      <c r="P463698" s="83"/>
    </row>
    <row r="463699" spans="16:16" x14ac:dyDescent="0.3">
      <c r="P463699" s="83"/>
    </row>
    <row r="463700" spans="16:16" x14ac:dyDescent="0.3">
      <c r="P463700" s="83"/>
    </row>
    <row r="463701" spans="16:16" x14ac:dyDescent="0.3">
      <c r="P463701" s="83"/>
    </row>
    <row r="463702" spans="16:16" x14ac:dyDescent="0.3">
      <c r="P463702" s="83"/>
    </row>
    <row r="463703" spans="16:16" x14ac:dyDescent="0.3">
      <c r="P463703" s="83"/>
    </row>
    <row r="463704" spans="16:16" x14ac:dyDescent="0.3">
      <c r="P463704" s="83"/>
    </row>
    <row r="463705" spans="16:16" x14ac:dyDescent="0.3">
      <c r="P463705" s="83"/>
    </row>
    <row r="463706" spans="16:16" x14ac:dyDescent="0.3">
      <c r="P463706" s="83"/>
    </row>
    <row r="463707" spans="16:16" x14ac:dyDescent="0.3">
      <c r="P463707" s="83"/>
    </row>
    <row r="463708" spans="16:16" x14ac:dyDescent="0.3">
      <c r="P463708" s="83"/>
    </row>
    <row r="463709" spans="16:16" x14ac:dyDescent="0.3">
      <c r="P463709" s="83"/>
    </row>
    <row r="463710" spans="16:16" x14ac:dyDescent="0.3">
      <c r="P463710" s="83"/>
    </row>
    <row r="463711" spans="16:16" x14ac:dyDescent="0.3">
      <c r="P463711" s="83"/>
    </row>
    <row r="463712" spans="16:16" x14ac:dyDescent="0.3">
      <c r="P463712" s="83"/>
    </row>
    <row r="463713" spans="16:16" x14ac:dyDescent="0.3">
      <c r="P463713" s="83"/>
    </row>
    <row r="463714" spans="16:16" x14ac:dyDescent="0.3">
      <c r="P463714" s="83"/>
    </row>
    <row r="463715" spans="16:16" x14ac:dyDescent="0.3">
      <c r="P463715" s="83"/>
    </row>
    <row r="463716" spans="16:16" x14ac:dyDescent="0.3">
      <c r="P463716" s="83"/>
    </row>
    <row r="463717" spans="16:16" x14ac:dyDescent="0.3">
      <c r="P463717" s="83"/>
    </row>
    <row r="463718" spans="16:16" x14ac:dyDescent="0.3">
      <c r="P463718" s="83"/>
    </row>
    <row r="463719" spans="16:16" x14ac:dyDescent="0.3">
      <c r="P463719" s="83"/>
    </row>
    <row r="463720" spans="16:16" x14ac:dyDescent="0.3">
      <c r="P463720" s="83"/>
    </row>
    <row r="463721" spans="16:16" x14ac:dyDescent="0.3">
      <c r="P463721" s="83"/>
    </row>
    <row r="463722" spans="16:16" x14ac:dyDescent="0.3">
      <c r="P463722" s="83"/>
    </row>
    <row r="463723" spans="16:16" x14ac:dyDescent="0.3">
      <c r="P463723" s="83"/>
    </row>
    <row r="463724" spans="16:16" x14ac:dyDescent="0.3">
      <c r="P463724" s="83"/>
    </row>
    <row r="463725" spans="16:16" x14ac:dyDescent="0.3">
      <c r="P463725" s="83"/>
    </row>
    <row r="463726" spans="16:16" x14ac:dyDescent="0.3">
      <c r="P463726" s="83"/>
    </row>
    <row r="463727" spans="16:16" x14ac:dyDescent="0.3">
      <c r="P463727" s="83"/>
    </row>
    <row r="463728" spans="16:16" x14ac:dyDescent="0.3">
      <c r="P463728" s="83"/>
    </row>
    <row r="463729" spans="16:16" x14ac:dyDescent="0.3">
      <c r="P463729" s="83"/>
    </row>
    <row r="463730" spans="16:16" x14ac:dyDescent="0.3">
      <c r="P463730" s="83"/>
    </row>
    <row r="463731" spans="16:16" x14ac:dyDescent="0.3">
      <c r="P463731" s="83"/>
    </row>
    <row r="463732" spans="16:16" x14ac:dyDescent="0.3">
      <c r="P463732" s="83"/>
    </row>
    <row r="463733" spans="16:16" x14ac:dyDescent="0.3">
      <c r="P463733" s="83"/>
    </row>
    <row r="463734" spans="16:16" x14ac:dyDescent="0.3">
      <c r="P463734" s="83"/>
    </row>
    <row r="463735" spans="16:16" x14ac:dyDescent="0.3">
      <c r="P463735" s="83"/>
    </row>
    <row r="463736" spans="16:16" x14ac:dyDescent="0.3">
      <c r="P463736" s="83"/>
    </row>
    <row r="463737" spans="16:16" x14ac:dyDescent="0.3">
      <c r="P463737" s="83"/>
    </row>
    <row r="463738" spans="16:16" x14ac:dyDescent="0.3">
      <c r="P463738" s="83"/>
    </row>
    <row r="463739" spans="16:16" x14ac:dyDescent="0.3">
      <c r="P463739" s="83"/>
    </row>
    <row r="463740" spans="16:16" x14ac:dyDescent="0.3">
      <c r="P463740" s="83"/>
    </row>
    <row r="463741" spans="16:16" x14ac:dyDescent="0.3">
      <c r="P463741" s="83"/>
    </row>
    <row r="463742" spans="16:16" x14ac:dyDescent="0.3">
      <c r="P463742" s="83"/>
    </row>
    <row r="463743" spans="16:16" x14ac:dyDescent="0.3">
      <c r="P463743" s="83"/>
    </row>
    <row r="463744" spans="16:16" x14ac:dyDescent="0.3">
      <c r="P463744" s="83"/>
    </row>
    <row r="463745" spans="16:16" x14ac:dyDescent="0.3">
      <c r="P463745" s="83"/>
    </row>
    <row r="463746" spans="16:16" x14ac:dyDescent="0.3">
      <c r="P463746" s="83"/>
    </row>
    <row r="463747" spans="16:16" x14ac:dyDescent="0.3">
      <c r="P463747" s="83"/>
    </row>
    <row r="463748" spans="16:16" x14ac:dyDescent="0.3">
      <c r="P463748" s="83"/>
    </row>
    <row r="463749" spans="16:16" x14ac:dyDescent="0.3">
      <c r="P463749" s="83"/>
    </row>
    <row r="463750" spans="16:16" x14ac:dyDescent="0.3">
      <c r="P463750" s="83"/>
    </row>
    <row r="463751" spans="16:16" x14ac:dyDescent="0.3">
      <c r="P463751" s="83"/>
    </row>
    <row r="463752" spans="16:16" x14ac:dyDescent="0.3">
      <c r="P463752" s="83"/>
    </row>
    <row r="463753" spans="16:16" x14ac:dyDescent="0.3">
      <c r="P463753" s="83"/>
    </row>
    <row r="463754" spans="16:16" x14ac:dyDescent="0.3">
      <c r="P463754" s="83"/>
    </row>
    <row r="463755" spans="16:16" x14ac:dyDescent="0.3">
      <c r="P463755" s="83"/>
    </row>
    <row r="463756" spans="16:16" x14ac:dyDescent="0.3">
      <c r="P463756" s="83"/>
    </row>
    <row r="463757" spans="16:16" x14ac:dyDescent="0.3">
      <c r="P463757" s="83"/>
    </row>
    <row r="463758" spans="16:16" x14ac:dyDescent="0.3">
      <c r="P463758" s="83"/>
    </row>
    <row r="463759" spans="16:16" x14ac:dyDescent="0.3">
      <c r="P463759" s="83"/>
    </row>
    <row r="463760" spans="16:16" x14ac:dyDescent="0.3">
      <c r="P463760" s="83"/>
    </row>
    <row r="463761" spans="16:16" x14ac:dyDescent="0.3">
      <c r="P463761" s="83"/>
    </row>
    <row r="463762" spans="16:16" x14ac:dyDescent="0.3">
      <c r="P463762" s="83"/>
    </row>
    <row r="463763" spans="16:16" x14ac:dyDescent="0.3">
      <c r="P463763" s="83"/>
    </row>
    <row r="463764" spans="16:16" x14ac:dyDescent="0.3">
      <c r="P463764" s="83"/>
    </row>
    <row r="463765" spans="16:16" x14ac:dyDescent="0.3">
      <c r="P463765" s="83"/>
    </row>
    <row r="463766" spans="16:16" x14ac:dyDescent="0.3">
      <c r="P463766" s="83"/>
    </row>
    <row r="463767" spans="16:16" x14ac:dyDescent="0.3">
      <c r="P463767" s="83"/>
    </row>
    <row r="463768" spans="16:16" x14ac:dyDescent="0.3">
      <c r="P463768" s="83"/>
    </row>
    <row r="463769" spans="16:16" x14ac:dyDescent="0.3">
      <c r="P463769" s="83"/>
    </row>
    <row r="463770" spans="16:16" x14ac:dyDescent="0.3">
      <c r="P463770" s="83"/>
    </row>
    <row r="463771" spans="16:16" x14ac:dyDescent="0.3">
      <c r="P463771" s="83"/>
    </row>
    <row r="463772" spans="16:16" x14ac:dyDescent="0.3">
      <c r="P463772" s="83"/>
    </row>
    <row r="463773" spans="16:16" x14ac:dyDescent="0.3">
      <c r="P463773" s="83"/>
    </row>
    <row r="463774" spans="16:16" x14ac:dyDescent="0.3">
      <c r="P463774" s="83"/>
    </row>
    <row r="463775" spans="16:16" x14ac:dyDescent="0.3">
      <c r="P463775" s="83"/>
    </row>
    <row r="463776" spans="16:16" x14ac:dyDescent="0.3">
      <c r="P463776" s="83"/>
    </row>
    <row r="463777" spans="16:16" x14ac:dyDescent="0.3">
      <c r="P463777" s="83"/>
    </row>
    <row r="463778" spans="16:16" x14ac:dyDescent="0.3">
      <c r="P463778" s="83"/>
    </row>
    <row r="463779" spans="16:16" x14ac:dyDescent="0.3">
      <c r="P463779" s="83"/>
    </row>
    <row r="463780" spans="16:16" x14ac:dyDescent="0.3">
      <c r="P463780" s="83"/>
    </row>
    <row r="463781" spans="16:16" x14ac:dyDescent="0.3">
      <c r="P463781" s="83"/>
    </row>
    <row r="463782" spans="16:16" x14ac:dyDescent="0.3">
      <c r="P463782" s="83"/>
    </row>
    <row r="463783" spans="16:16" x14ac:dyDescent="0.3">
      <c r="P463783" s="83"/>
    </row>
    <row r="463784" spans="16:16" x14ac:dyDescent="0.3">
      <c r="P463784" s="83"/>
    </row>
    <row r="463785" spans="16:16" x14ac:dyDescent="0.3">
      <c r="P463785" s="83"/>
    </row>
    <row r="463786" spans="16:16" x14ac:dyDescent="0.3">
      <c r="P463786" s="83"/>
    </row>
    <row r="463787" spans="16:16" x14ac:dyDescent="0.3">
      <c r="P463787" s="83"/>
    </row>
    <row r="463788" spans="16:16" x14ac:dyDescent="0.3">
      <c r="P463788" s="83"/>
    </row>
    <row r="463789" spans="16:16" x14ac:dyDescent="0.3">
      <c r="P463789" s="83"/>
    </row>
    <row r="463790" spans="16:16" x14ac:dyDescent="0.3">
      <c r="P463790" s="83"/>
    </row>
    <row r="463791" spans="16:16" x14ac:dyDescent="0.3">
      <c r="P463791" s="83"/>
    </row>
    <row r="463792" spans="16:16" x14ac:dyDescent="0.3">
      <c r="P463792" s="83"/>
    </row>
    <row r="463793" spans="16:16" x14ac:dyDescent="0.3">
      <c r="P463793" s="83"/>
    </row>
    <row r="463794" spans="16:16" x14ac:dyDescent="0.3">
      <c r="P463794" s="83"/>
    </row>
    <row r="463795" spans="16:16" x14ac:dyDescent="0.3">
      <c r="P463795" s="83"/>
    </row>
    <row r="463796" spans="16:16" x14ac:dyDescent="0.3">
      <c r="P463796" s="83"/>
    </row>
    <row r="463797" spans="16:16" x14ac:dyDescent="0.3">
      <c r="P463797" s="83"/>
    </row>
    <row r="463798" spans="16:16" x14ac:dyDescent="0.3">
      <c r="P463798" s="83"/>
    </row>
    <row r="463799" spans="16:16" x14ac:dyDescent="0.3">
      <c r="P463799" s="83"/>
    </row>
    <row r="463800" spans="16:16" x14ac:dyDescent="0.3">
      <c r="P463800" s="83"/>
    </row>
    <row r="463801" spans="16:16" x14ac:dyDescent="0.3">
      <c r="P463801" s="83"/>
    </row>
    <row r="463802" spans="16:16" x14ac:dyDescent="0.3">
      <c r="P463802" s="83"/>
    </row>
    <row r="463803" spans="16:16" x14ac:dyDescent="0.3">
      <c r="P463803" s="83"/>
    </row>
    <row r="463804" spans="16:16" x14ac:dyDescent="0.3">
      <c r="P463804" s="83"/>
    </row>
    <row r="463805" spans="16:16" x14ac:dyDescent="0.3">
      <c r="P463805" s="83"/>
    </row>
    <row r="463806" spans="16:16" x14ac:dyDescent="0.3">
      <c r="P463806" s="83"/>
    </row>
    <row r="463807" spans="16:16" x14ac:dyDescent="0.3">
      <c r="P463807" s="83"/>
    </row>
    <row r="463808" spans="16:16" x14ac:dyDescent="0.3">
      <c r="P463808" s="83"/>
    </row>
    <row r="463809" spans="16:16" x14ac:dyDescent="0.3">
      <c r="P463809" s="83"/>
    </row>
    <row r="463810" spans="16:16" x14ac:dyDescent="0.3">
      <c r="P463810" s="83"/>
    </row>
    <row r="463811" spans="16:16" x14ac:dyDescent="0.3">
      <c r="P463811" s="83"/>
    </row>
    <row r="463812" spans="16:16" x14ac:dyDescent="0.3">
      <c r="P463812" s="83"/>
    </row>
    <row r="463813" spans="16:16" x14ac:dyDescent="0.3">
      <c r="P463813" s="83"/>
    </row>
    <row r="463814" spans="16:16" x14ac:dyDescent="0.3">
      <c r="P463814" s="83"/>
    </row>
    <row r="463815" spans="16:16" x14ac:dyDescent="0.3">
      <c r="P463815" s="83"/>
    </row>
    <row r="463816" spans="16:16" x14ac:dyDescent="0.3">
      <c r="P463816" s="83"/>
    </row>
    <row r="463817" spans="16:16" x14ac:dyDescent="0.3">
      <c r="P463817" s="83"/>
    </row>
    <row r="463818" spans="16:16" x14ac:dyDescent="0.3">
      <c r="P463818" s="83"/>
    </row>
    <row r="463819" spans="16:16" x14ac:dyDescent="0.3">
      <c r="P463819" s="83"/>
    </row>
    <row r="463820" spans="16:16" x14ac:dyDescent="0.3">
      <c r="P463820" s="83"/>
    </row>
    <row r="463821" spans="16:16" x14ac:dyDescent="0.3">
      <c r="P463821" s="83"/>
    </row>
    <row r="463822" spans="16:16" x14ac:dyDescent="0.3">
      <c r="P463822" s="83"/>
    </row>
    <row r="463823" spans="16:16" x14ac:dyDescent="0.3">
      <c r="P463823" s="83"/>
    </row>
    <row r="463824" spans="16:16" x14ac:dyDescent="0.3">
      <c r="P463824" s="83"/>
    </row>
    <row r="463825" spans="16:16" x14ac:dyDescent="0.3">
      <c r="P463825" s="83"/>
    </row>
    <row r="463826" spans="16:16" x14ac:dyDescent="0.3">
      <c r="P463826" s="83"/>
    </row>
    <row r="463827" spans="16:16" x14ac:dyDescent="0.3">
      <c r="P463827" s="83"/>
    </row>
    <row r="463828" spans="16:16" x14ac:dyDescent="0.3">
      <c r="P463828" s="83"/>
    </row>
    <row r="463829" spans="16:16" x14ac:dyDescent="0.3">
      <c r="P463829" s="83"/>
    </row>
    <row r="463830" spans="16:16" x14ac:dyDescent="0.3">
      <c r="P463830" s="83"/>
    </row>
    <row r="463831" spans="16:16" x14ac:dyDescent="0.3">
      <c r="P463831" s="83"/>
    </row>
    <row r="463832" spans="16:16" x14ac:dyDescent="0.3">
      <c r="P463832" s="83"/>
    </row>
    <row r="463833" spans="16:16" x14ac:dyDescent="0.3">
      <c r="P463833" s="83"/>
    </row>
    <row r="463834" spans="16:16" x14ac:dyDescent="0.3">
      <c r="P463834" s="83"/>
    </row>
    <row r="463835" spans="16:16" x14ac:dyDescent="0.3">
      <c r="P463835" s="83"/>
    </row>
    <row r="463836" spans="16:16" x14ac:dyDescent="0.3">
      <c r="P463836" s="83"/>
    </row>
    <row r="463837" spans="16:16" x14ac:dyDescent="0.3">
      <c r="P463837" s="83"/>
    </row>
    <row r="463838" spans="16:16" x14ac:dyDescent="0.3">
      <c r="P463838" s="83"/>
    </row>
    <row r="463839" spans="16:16" x14ac:dyDescent="0.3">
      <c r="P463839" s="83"/>
    </row>
    <row r="463840" spans="16:16" x14ac:dyDescent="0.3">
      <c r="P463840" s="83"/>
    </row>
    <row r="463841" spans="16:16" x14ac:dyDescent="0.3">
      <c r="P463841" s="83"/>
    </row>
    <row r="463842" spans="16:16" x14ac:dyDescent="0.3">
      <c r="P463842" s="83"/>
    </row>
    <row r="463843" spans="16:16" x14ac:dyDescent="0.3">
      <c r="P463843" s="83"/>
    </row>
    <row r="463844" spans="16:16" x14ac:dyDescent="0.3">
      <c r="P463844" s="83"/>
    </row>
    <row r="463845" spans="16:16" x14ac:dyDescent="0.3">
      <c r="P463845" s="83"/>
    </row>
    <row r="463846" spans="16:16" x14ac:dyDescent="0.3">
      <c r="P463846" s="83"/>
    </row>
    <row r="463847" spans="16:16" x14ac:dyDescent="0.3">
      <c r="P463847" s="83"/>
    </row>
    <row r="463848" spans="16:16" x14ac:dyDescent="0.3">
      <c r="P463848" s="83"/>
    </row>
    <row r="463849" spans="16:16" x14ac:dyDescent="0.3">
      <c r="P463849" s="83"/>
    </row>
    <row r="463850" spans="16:16" x14ac:dyDescent="0.3">
      <c r="P463850" s="83"/>
    </row>
    <row r="463851" spans="16:16" x14ac:dyDescent="0.3">
      <c r="P463851" s="83"/>
    </row>
    <row r="463852" spans="16:16" x14ac:dyDescent="0.3">
      <c r="P463852" s="83"/>
    </row>
    <row r="463853" spans="16:16" x14ac:dyDescent="0.3">
      <c r="P463853" s="83"/>
    </row>
    <row r="463854" spans="16:16" x14ac:dyDescent="0.3">
      <c r="P463854" s="83"/>
    </row>
    <row r="463855" spans="16:16" x14ac:dyDescent="0.3">
      <c r="P463855" s="83"/>
    </row>
    <row r="463856" spans="16:16" x14ac:dyDescent="0.3">
      <c r="P463856" s="83"/>
    </row>
    <row r="463857" spans="16:16" x14ac:dyDescent="0.3">
      <c r="P463857" s="83"/>
    </row>
    <row r="463858" spans="16:16" x14ac:dyDescent="0.3">
      <c r="P463858" s="83"/>
    </row>
    <row r="463859" spans="16:16" x14ac:dyDescent="0.3">
      <c r="P463859" s="83"/>
    </row>
    <row r="463860" spans="16:16" x14ac:dyDescent="0.3">
      <c r="P463860" s="83"/>
    </row>
    <row r="463861" spans="16:16" x14ac:dyDescent="0.3">
      <c r="P463861" s="83"/>
    </row>
    <row r="463862" spans="16:16" x14ac:dyDescent="0.3">
      <c r="P463862" s="83"/>
    </row>
    <row r="463863" spans="16:16" x14ac:dyDescent="0.3">
      <c r="P463863" s="83"/>
    </row>
    <row r="463864" spans="16:16" x14ac:dyDescent="0.3">
      <c r="P463864" s="83"/>
    </row>
    <row r="463865" spans="16:16" x14ac:dyDescent="0.3">
      <c r="P463865" s="83"/>
    </row>
    <row r="463866" spans="16:16" x14ac:dyDescent="0.3">
      <c r="P463866" s="83"/>
    </row>
    <row r="463867" spans="16:16" x14ac:dyDescent="0.3">
      <c r="P463867" s="83"/>
    </row>
    <row r="463868" spans="16:16" x14ac:dyDescent="0.3">
      <c r="P463868" s="83"/>
    </row>
    <row r="463869" spans="16:16" x14ac:dyDescent="0.3">
      <c r="P463869" s="83"/>
    </row>
    <row r="463870" spans="16:16" x14ac:dyDescent="0.3">
      <c r="P463870" s="83"/>
    </row>
    <row r="463871" spans="16:16" x14ac:dyDescent="0.3">
      <c r="P463871" s="83"/>
    </row>
    <row r="463872" spans="16:16" x14ac:dyDescent="0.3">
      <c r="P463872" s="83"/>
    </row>
    <row r="463873" spans="16:16" x14ac:dyDescent="0.3">
      <c r="P463873" s="83"/>
    </row>
    <row r="463874" spans="16:16" x14ac:dyDescent="0.3">
      <c r="P463874" s="83"/>
    </row>
    <row r="463875" spans="16:16" x14ac:dyDescent="0.3">
      <c r="P463875" s="83"/>
    </row>
    <row r="463876" spans="16:16" x14ac:dyDescent="0.3">
      <c r="P463876" s="83"/>
    </row>
    <row r="463877" spans="16:16" x14ac:dyDescent="0.3">
      <c r="P463877" s="83"/>
    </row>
    <row r="463878" spans="16:16" x14ac:dyDescent="0.3">
      <c r="P463878" s="83"/>
    </row>
    <row r="463879" spans="16:16" x14ac:dyDescent="0.3">
      <c r="P463879" s="83"/>
    </row>
    <row r="463880" spans="16:16" x14ac:dyDescent="0.3">
      <c r="P463880" s="83"/>
    </row>
    <row r="463881" spans="16:16" x14ac:dyDescent="0.3">
      <c r="P463881" s="83"/>
    </row>
    <row r="463882" spans="16:16" x14ac:dyDescent="0.3">
      <c r="P463882" s="83"/>
    </row>
    <row r="463883" spans="16:16" x14ac:dyDescent="0.3">
      <c r="P463883" s="83"/>
    </row>
    <row r="463884" spans="16:16" x14ac:dyDescent="0.3">
      <c r="P463884" s="83"/>
    </row>
    <row r="463885" spans="16:16" x14ac:dyDescent="0.3">
      <c r="P463885" s="83"/>
    </row>
    <row r="463886" spans="16:16" x14ac:dyDescent="0.3">
      <c r="P463886" s="83"/>
    </row>
    <row r="463887" spans="16:16" x14ac:dyDescent="0.3">
      <c r="P463887" s="83"/>
    </row>
    <row r="463888" spans="16:16" x14ac:dyDescent="0.3">
      <c r="P463888" s="83"/>
    </row>
    <row r="463889" spans="16:16" x14ac:dyDescent="0.3">
      <c r="P463889" s="83"/>
    </row>
    <row r="463890" spans="16:16" x14ac:dyDescent="0.3">
      <c r="P463890" s="83"/>
    </row>
    <row r="463891" spans="16:16" x14ac:dyDescent="0.3">
      <c r="P463891" s="83"/>
    </row>
    <row r="463892" spans="16:16" x14ac:dyDescent="0.3">
      <c r="P463892" s="83"/>
    </row>
    <row r="463893" spans="16:16" x14ac:dyDescent="0.3">
      <c r="P463893" s="83"/>
    </row>
    <row r="463894" spans="16:16" x14ac:dyDescent="0.3">
      <c r="P463894" s="83"/>
    </row>
    <row r="463895" spans="16:16" x14ac:dyDescent="0.3">
      <c r="P463895" s="83"/>
    </row>
    <row r="463896" spans="16:16" x14ac:dyDescent="0.3">
      <c r="P463896" s="83"/>
    </row>
    <row r="463897" spans="16:16" x14ac:dyDescent="0.3">
      <c r="P463897" s="83"/>
    </row>
    <row r="463898" spans="16:16" x14ac:dyDescent="0.3">
      <c r="P463898" s="83"/>
    </row>
    <row r="463899" spans="16:16" x14ac:dyDescent="0.3">
      <c r="P463899" s="83"/>
    </row>
    <row r="463900" spans="16:16" x14ac:dyDescent="0.3">
      <c r="P463900" s="83"/>
    </row>
    <row r="463901" spans="16:16" x14ac:dyDescent="0.3">
      <c r="P463901" s="83"/>
    </row>
    <row r="463902" spans="16:16" x14ac:dyDescent="0.3">
      <c r="P463902" s="83"/>
    </row>
    <row r="463903" spans="16:16" x14ac:dyDescent="0.3">
      <c r="P463903" s="83"/>
    </row>
    <row r="463904" spans="16:16" x14ac:dyDescent="0.3">
      <c r="P463904" s="83"/>
    </row>
    <row r="463905" spans="16:16" x14ac:dyDescent="0.3">
      <c r="P463905" s="83"/>
    </row>
    <row r="463906" spans="16:16" x14ac:dyDescent="0.3">
      <c r="P463906" s="83"/>
    </row>
    <row r="463907" spans="16:16" x14ac:dyDescent="0.3">
      <c r="P463907" s="83"/>
    </row>
    <row r="463908" spans="16:16" x14ac:dyDescent="0.3">
      <c r="P463908" s="83"/>
    </row>
    <row r="463909" spans="16:16" x14ac:dyDescent="0.3">
      <c r="P463909" s="83"/>
    </row>
    <row r="463910" spans="16:16" x14ac:dyDescent="0.3">
      <c r="P463910" s="83"/>
    </row>
    <row r="463911" spans="16:16" x14ac:dyDescent="0.3">
      <c r="P463911" s="83"/>
    </row>
    <row r="463912" spans="16:16" x14ac:dyDescent="0.3">
      <c r="P463912" s="83"/>
    </row>
    <row r="463913" spans="16:16" x14ac:dyDescent="0.3">
      <c r="P463913" s="83"/>
    </row>
    <row r="463914" spans="16:16" x14ac:dyDescent="0.3">
      <c r="P463914" s="83"/>
    </row>
    <row r="463915" spans="16:16" x14ac:dyDescent="0.3">
      <c r="P463915" s="83"/>
    </row>
    <row r="463916" spans="16:16" x14ac:dyDescent="0.3">
      <c r="P463916" s="83"/>
    </row>
    <row r="463917" spans="16:16" x14ac:dyDescent="0.3">
      <c r="P463917" s="83"/>
    </row>
    <row r="463918" spans="16:16" x14ac:dyDescent="0.3">
      <c r="P463918" s="83"/>
    </row>
    <row r="463919" spans="16:16" x14ac:dyDescent="0.3">
      <c r="P463919" s="83"/>
    </row>
    <row r="463920" spans="16:16" x14ac:dyDescent="0.3">
      <c r="P463920" s="83"/>
    </row>
    <row r="463921" spans="16:16" x14ac:dyDescent="0.3">
      <c r="P463921" s="83"/>
    </row>
    <row r="463922" spans="16:16" x14ac:dyDescent="0.3">
      <c r="P463922" s="83"/>
    </row>
    <row r="463923" spans="16:16" x14ac:dyDescent="0.3">
      <c r="P463923" s="83"/>
    </row>
    <row r="463924" spans="16:16" x14ac:dyDescent="0.3">
      <c r="P463924" s="83"/>
    </row>
    <row r="463925" spans="16:16" x14ac:dyDescent="0.3">
      <c r="P463925" s="83"/>
    </row>
    <row r="463926" spans="16:16" x14ac:dyDescent="0.3">
      <c r="P463926" s="83"/>
    </row>
    <row r="463927" spans="16:16" x14ac:dyDescent="0.3">
      <c r="P463927" s="83"/>
    </row>
    <row r="463928" spans="16:16" x14ac:dyDescent="0.3">
      <c r="P463928" s="83"/>
    </row>
    <row r="463929" spans="16:16" x14ac:dyDescent="0.3">
      <c r="P463929" s="83"/>
    </row>
    <row r="463930" spans="16:16" x14ac:dyDescent="0.3">
      <c r="P463930" s="83"/>
    </row>
    <row r="463931" spans="16:16" x14ac:dyDescent="0.3">
      <c r="P463931" s="83"/>
    </row>
    <row r="463932" spans="16:16" x14ac:dyDescent="0.3">
      <c r="P463932" s="83"/>
    </row>
    <row r="463933" spans="16:16" x14ac:dyDescent="0.3">
      <c r="P463933" s="83"/>
    </row>
    <row r="463934" spans="16:16" x14ac:dyDescent="0.3">
      <c r="P463934" s="83"/>
    </row>
    <row r="463935" spans="16:16" x14ac:dyDescent="0.3">
      <c r="P463935" s="83"/>
    </row>
    <row r="463936" spans="16:16" x14ac:dyDescent="0.3">
      <c r="P463936" s="83"/>
    </row>
    <row r="463937" spans="16:16" x14ac:dyDescent="0.3">
      <c r="P463937" s="83"/>
    </row>
    <row r="463938" spans="16:16" x14ac:dyDescent="0.3">
      <c r="P463938" s="83"/>
    </row>
    <row r="463939" spans="16:16" x14ac:dyDescent="0.3">
      <c r="P463939" s="83"/>
    </row>
    <row r="463940" spans="16:16" x14ac:dyDescent="0.3">
      <c r="P463940" s="83"/>
    </row>
    <row r="463941" spans="16:16" x14ac:dyDescent="0.3">
      <c r="P463941" s="83"/>
    </row>
    <row r="463942" spans="16:16" x14ac:dyDescent="0.3">
      <c r="P463942" s="83"/>
    </row>
    <row r="463943" spans="16:16" x14ac:dyDescent="0.3">
      <c r="P463943" s="83"/>
    </row>
    <row r="463944" spans="16:16" x14ac:dyDescent="0.3">
      <c r="P463944" s="83"/>
    </row>
    <row r="463945" spans="16:16" x14ac:dyDescent="0.3">
      <c r="P463945" s="83"/>
    </row>
    <row r="463946" spans="16:16" x14ac:dyDescent="0.3">
      <c r="P463946" s="83"/>
    </row>
    <row r="463947" spans="16:16" x14ac:dyDescent="0.3">
      <c r="P463947" s="83"/>
    </row>
    <row r="463948" spans="16:16" x14ac:dyDescent="0.3">
      <c r="P463948" s="83"/>
    </row>
    <row r="463949" spans="16:16" x14ac:dyDescent="0.3">
      <c r="P463949" s="83"/>
    </row>
    <row r="463950" spans="16:16" x14ac:dyDescent="0.3">
      <c r="P463950" s="83"/>
    </row>
    <row r="463951" spans="16:16" x14ac:dyDescent="0.3">
      <c r="P463951" s="83"/>
    </row>
    <row r="463952" spans="16:16" x14ac:dyDescent="0.3">
      <c r="P463952" s="83"/>
    </row>
    <row r="463953" spans="16:16" x14ac:dyDescent="0.3">
      <c r="P463953" s="83"/>
    </row>
    <row r="463954" spans="16:16" x14ac:dyDescent="0.3">
      <c r="P463954" s="83"/>
    </row>
    <row r="463955" spans="16:16" x14ac:dyDescent="0.3">
      <c r="P463955" s="83"/>
    </row>
    <row r="463956" spans="16:16" x14ac:dyDescent="0.3">
      <c r="P463956" s="83"/>
    </row>
    <row r="463957" spans="16:16" x14ac:dyDescent="0.3">
      <c r="P463957" s="83"/>
    </row>
    <row r="463958" spans="16:16" x14ac:dyDescent="0.3">
      <c r="P463958" s="83"/>
    </row>
    <row r="463959" spans="16:16" x14ac:dyDescent="0.3">
      <c r="P463959" s="83"/>
    </row>
    <row r="463960" spans="16:16" x14ac:dyDescent="0.3">
      <c r="P463960" s="83"/>
    </row>
    <row r="463961" spans="16:16" x14ac:dyDescent="0.3">
      <c r="P463961" s="83"/>
    </row>
    <row r="463962" spans="16:16" x14ac:dyDescent="0.3">
      <c r="P463962" s="83"/>
    </row>
    <row r="463963" spans="16:16" x14ac:dyDescent="0.3">
      <c r="P463963" s="83"/>
    </row>
    <row r="463964" spans="16:16" x14ac:dyDescent="0.3">
      <c r="P463964" s="83"/>
    </row>
    <row r="463965" spans="16:16" x14ac:dyDescent="0.3">
      <c r="P463965" s="83"/>
    </row>
    <row r="463966" spans="16:16" x14ac:dyDescent="0.3">
      <c r="P463966" s="83"/>
    </row>
    <row r="463967" spans="16:16" x14ac:dyDescent="0.3">
      <c r="P463967" s="83"/>
    </row>
    <row r="463968" spans="16:16" x14ac:dyDescent="0.3">
      <c r="P463968" s="83"/>
    </row>
    <row r="463969" spans="16:16" x14ac:dyDescent="0.3">
      <c r="P463969" s="83"/>
    </row>
    <row r="463970" spans="16:16" x14ac:dyDescent="0.3">
      <c r="P463970" s="83"/>
    </row>
    <row r="463971" spans="16:16" x14ac:dyDescent="0.3">
      <c r="P463971" s="83"/>
    </row>
    <row r="463972" spans="16:16" x14ac:dyDescent="0.3">
      <c r="P463972" s="83"/>
    </row>
    <row r="463973" spans="16:16" x14ac:dyDescent="0.3">
      <c r="P463973" s="83"/>
    </row>
    <row r="463974" spans="16:16" x14ac:dyDescent="0.3">
      <c r="P463974" s="83"/>
    </row>
    <row r="463975" spans="16:16" x14ac:dyDescent="0.3">
      <c r="P463975" s="83"/>
    </row>
    <row r="463976" spans="16:16" x14ac:dyDescent="0.3">
      <c r="P463976" s="83"/>
    </row>
    <row r="463977" spans="16:16" x14ac:dyDescent="0.3">
      <c r="P463977" s="83"/>
    </row>
    <row r="463978" spans="16:16" x14ac:dyDescent="0.3">
      <c r="P463978" s="83"/>
    </row>
    <row r="463979" spans="16:16" x14ac:dyDescent="0.3">
      <c r="P463979" s="83"/>
    </row>
    <row r="463980" spans="16:16" x14ac:dyDescent="0.3">
      <c r="P463980" s="83"/>
    </row>
    <row r="463981" spans="16:16" x14ac:dyDescent="0.3">
      <c r="P463981" s="83"/>
    </row>
    <row r="463982" spans="16:16" x14ac:dyDescent="0.3">
      <c r="P463982" s="83"/>
    </row>
    <row r="463983" spans="16:16" x14ac:dyDescent="0.3">
      <c r="P463983" s="83"/>
    </row>
    <row r="463984" spans="16:16" x14ac:dyDescent="0.3">
      <c r="P463984" s="83"/>
    </row>
    <row r="463985" spans="16:16" x14ac:dyDescent="0.3">
      <c r="P463985" s="83"/>
    </row>
    <row r="463986" spans="16:16" x14ac:dyDescent="0.3">
      <c r="P463986" s="83"/>
    </row>
    <row r="463987" spans="16:16" x14ac:dyDescent="0.3">
      <c r="P463987" s="83"/>
    </row>
    <row r="463988" spans="16:16" x14ac:dyDescent="0.3">
      <c r="P463988" s="83"/>
    </row>
    <row r="463989" spans="16:16" x14ac:dyDescent="0.3">
      <c r="P463989" s="83"/>
    </row>
    <row r="463990" spans="16:16" x14ac:dyDescent="0.3">
      <c r="P463990" s="83"/>
    </row>
    <row r="463991" spans="16:16" x14ac:dyDescent="0.3">
      <c r="P463991" s="83"/>
    </row>
    <row r="463992" spans="16:16" x14ac:dyDescent="0.3">
      <c r="P463992" s="83"/>
    </row>
    <row r="463993" spans="16:16" x14ac:dyDescent="0.3">
      <c r="P463993" s="83"/>
    </row>
    <row r="463994" spans="16:16" x14ac:dyDescent="0.3">
      <c r="P463994" s="83"/>
    </row>
    <row r="463995" spans="16:16" x14ac:dyDescent="0.3">
      <c r="P463995" s="83"/>
    </row>
    <row r="463996" spans="16:16" x14ac:dyDescent="0.3">
      <c r="P463996" s="83"/>
    </row>
    <row r="463997" spans="16:16" x14ac:dyDescent="0.3">
      <c r="P463997" s="83"/>
    </row>
    <row r="463998" spans="16:16" x14ac:dyDescent="0.3">
      <c r="P463998" s="83"/>
    </row>
    <row r="463999" spans="16:16" x14ac:dyDescent="0.3">
      <c r="P463999" s="83"/>
    </row>
    <row r="464000" spans="16:16" x14ac:dyDescent="0.3">
      <c r="P464000" s="83"/>
    </row>
    <row r="464001" spans="16:16" x14ac:dyDescent="0.3">
      <c r="P464001" s="83"/>
    </row>
    <row r="464002" spans="16:16" x14ac:dyDescent="0.3">
      <c r="P464002" s="83"/>
    </row>
    <row r="464003" spans="16:16" x14ac:dyDescent="0.3">
      <c r="P464003" s="83"/>
    </row>
    <row r="464004" spans="16:16" x14ac:dyDescent="0.3">
      <c r="P464004" s="83"/>
    </row>
    <row r="464005" spans="16:16" x14ac:dyDescent="0.3">
      <c r="P464005" s="83"/>
    </row>
    <row r="464006" spans="16:16" x14ac:dyDescent="0.3">
      <c r="P464006" s="83"/>
    </row>
    <row r="464007" spans="16:16" x14ac:dyDescent="0.3">
      <c r="P464007" s="83"/>
    </row>
    <row r="464008" spans="16:16" x14ac:dyDescent="0.3">
      <c r="P464008" s="83"/>
    </row>
    <row r="464009" spans="16:16" x14ac:dyDescent="0.3">
      <c r="P464009" s="83"/>
    </row>
    <row r="464010" spans="16:16" x14ac:dyDescent="0.3">
      <c r="P464010" s="83"/>
    </row>
    <row r="464011" spans="16:16" x14ac:dyDescent="0.3">
      <c r="P464011" s="83"/>
    </row>
    <row r="464012" spans="16:16" x14ac:dyDescent="0.3">
      <c r="P464012" s="83"/>
    </row>
    <row r="464013" spans="16:16" x14ac:dyDescent="0.3">
      <c r="P464013" s="83"/>
    </row>
    <row r="464014" spans="16:16" x14ac:dyDescent="0.3">
      <c r="P464014" s="83"/>
    </row>
    <row r="464015" spans="16:16" x14ac:dyDescent="0.3">
      <c r="P464015" s="83"/>
    </row>
    <row r="464016" spans="16:16" x14ac:dyDescent="0.3">
      <c r="P464016" s="83"/>
    </row>
    <row r="464017" spans="16:16" x14ac:dyDescent="0.3">
      <c r="P464017" s="83"/>
    </row>
    <row r="464018" spans="16:16" x14ac:dyDescent="0.3">
      <c r="P464018" s="83"/>
    </row>
    <row r="464019" spans="16:16" x14ac:dyDescent="0.3">
      <c r="P464019" s="83"/>
    </row>
    <row r="464020" spans="16:16" x14ac:dyDescent="0.3">
      <c r="P464020" s="83"/>
    </row>
    <row r="464021" spans="16:16" x14ac:dyDescent="0.3">
      <c r="P464021" s="83"/>
    </row>
    <row r="464022" spans="16:16" x14ac:dyDescent="0.3">
      <c r="P464022" s="83"/>
    </row>
    <row r="464023" spans="16:16" x14ac:dyDescent="0.3">
      <c r="P464023" s="83"/>
    </row>
    <row r="464024" spans="16:16" x14ac:dyDescent="0.3">
      <c r="P464024" s="83"/>
    </row>
    <row r="464025" spans="16:16" x14ac:dyDescent="0.3">
      <c r="P464025" s="83"/>
    </row>
    <row r="464026" spans="16:16" x14ac:dyDescent="0.3">
      <c r="P464026" s="83"/>
    </row>
    <row r="464027" spans="16:16" x14ac:dyDescent="0.3">
      <c r="P464027" s="83"/>
    </row>
    <row r="464028" spans="16:16" x14ac:dyDescent="0.3">
      <c r="P464028" s="83"/>
    </row>
    <row r="464029" spans="16:16" x14ac:dyDescent="0.3">
      <c r="P464029" s="83"/>
    </row>
    <row r="464030" spans="16:16" x14ac:dyDescent="0.3">
      <c r="P464030" s="83"/>
    </row>
    <row r="464031" spans="16:16" x14ac:dyDescent="0.3">
      <c r="P464031" s="83"/>
    </row>
    <row r="464032" spans="16:16" x14ac:dyDescent="0.3">
      <c r="P464032" s="83"/>
    </row>
    <row r="464033" spans="16:16" x14ac:dyDescent="0.3">
      <c r="P464033" s="83"/>
    </row>
    <row r="464034" spans="16:16" x14ac:dyDescent="0.3">
      <c r="P464034" s="83"/>
    </row>
    <row r="464035" spans="16:16" x14ac:dyDescent="0.3">
      <c r="P464035" s="83"/>
    </row>
    <row r="464036" spans="16:16" x14ac:dyDescent="0.3">
      <c r="P464036" s="83"/>
    </row>
    <row r="464037" spans="16:16" x14ac:dyDescent="0.3">
      <c r="P464037" s="83"/>
    </row>
    <row r="464038" spans="16:16" x14ac:dyDescent="0.3">
      <c r="P464038" s="83"/>
    </row>
    <row r="464039" spans="16:16" x14ac:dyDescent="0.3">
      <c r="P464039" s="83"/>
    </row>
    <row r="464040" spans="16:16" x14ac:dyDescent="0.3">
      <c r="P464040" s="83"/>
    </row>
    <row r="464041" spans="16:16" x14ac:dyDescent="0.3">
      <c r="P464041" s="83"/>
    </row>
    <row r="464042" spans="16:16" x14ac:dyDescent="0.3">
      <c r="P464042" s="83"/>
    </row>
    <row r="464043" spans="16:16" x14ac:dyDescent="0.3">
      <c r="P464043" s="83"/>
    </row>
    <row r="464044" spans="16:16" x14ac:dyDescent="0.3">
      <c r="P464044" s="83"/>
    </row>
    <row r="464045" spans="16:16" x14ac:dyDescent="0.3">
      <c r="P464045" s="83"/>
    </row>
    <row r="464046" spans="16:16" x14ac:dyDescent="0.3">
      <c r="P464046" s="83"/>
    </row>
    <row r="464047" spans="16:16" x14ac:dyDescent="0.3">
      <c r="P464047" s="83"/>
    </row>
    <row r="464048" spans="16:16" x14ac:dyDescent="0.3">
      <c r="P464048" s="83"/>
    </row>
    <row r="464049" spans="16:16" x14ac:dyDescent="0.3">
      <c r="P464049" s="83"/>
    </row>
    <row r="464050" spans="16:16" x14ac:dyDescent="0.3">
      <c r="P464050" s="83"/>
    </row>
    <row r="464051" spans="16:16" x14ac:dyDescent="0.3">
      <c r="P464051" s="83"/>
    </row>
    <row r="464052" spans="16:16" x14ac:dyDescent="0.3">
      <c r="P464052" s="83"/>
    </row>
    <row r="464053" spans="16:16" x14ac:dyDescent="0.3">
      <c r="P464053" s="83"/>
    </row>
    <row r="464054" spans="16:16" x14ac:dyDescent="0.3">
      <c r="P464054" s="83"/>
    </row>
    <row r="464055" spans="16:16" x14ac:dyDescent="0.3">
      <c r="P464055" s="83"/>
    </row>
    <row r="464056" spans="16:16" x14ac:dyDescent="0.3">
      <c r="P464056" s="83"/>
    </row>
    <row r="464057" spans="16:16" x14ac:dyDescent="0.3">
      <c r="P464057" s="83"/>
    </row>
    <row r="464058" spans="16:16" x14ac:dyDescent="0.3">
      <c r="P464058" s="83"/>
    </row>
    <row r="464059" spans="16:16" x14ac:dyDescent="0.3">
      <c r="P464059" s="83"/>
    </row>
    <row r="464060" spans="16:16" x14ac:dyDescent="0.3">
      <c r="P464060" s="83"/>
    </row>
    <row r="464061" spans="16:16" x14ac:dyDescent="0.3">
      <c r="P464061" s="83"/>
    </row>
    <row r="464062" spans="16:16" x14ac:dyDescent="0.3">
      <c r="P464062" s="83"/>
    </row>
    <row r="464063" spans="16:16" x14ac:dyDescent="0.3">
      <c r="P464063" s="83"/>
    </row>
    <row r="464064" spans="16:16" x14ac:dyDescent="0.3">
      <c r="P464064" s="83"/>
    </row>
    <row r="464065" spans="16:16" x14ac:dyDescent="0.3">
      <c r="P464065" s="83"/>
    </row>
    <row r="464066" spans="16:16" x14ac:dyDescent="0.3">
      <c r="P464066" s="83"/>
    </row>
    <row r="464067" spans="16:16" x14ac:dyDescent="0.3">
      <c r="P464067" s="83"/>
    </row>
    <row r="464068" spans="16:16" x14ac:dyDescent="0.3">
      <c r="P464068" s="83"/>
    </row>
    <row r="464069" spans="16:16" x14ac:dyDescent="0.3">
      <c r="P464069" s="83"/>
    </row>
    <row r="464070" spans="16:16" x14ac:dyDescent="0.3">
      <c r="P464070" s="83"/>
    </row>
    <row r="464071" spans="16:16" x14ac:dyDescent="0.3">
      <c r="P464071" s="83"/>
    </row>
    <row r="464072" spans="16:16" x14ac:dyDescent="0.3">
      <c r="P464072" s="83"/>
    </row>
    <row r="464073" spans="16:16" x14ac:dyDescent="0.3">
      <c r="P464073" s="83"/>
    </row>
    <row r="464074" spans="16:16" x14ac:dyDescent="0.3">
      <c r="P464074" s="83"/>
    </row>
    <row r="464075" spans="16:16" x14ac:dyDescent="0.3">
      <c r="P464075" s="83"/>
    </row>
    <row r="464076" spans="16:16" x14ac:dyDescent="0.3">
      <c r="P464076" s="83"/>
    </row>
    <row r="464077" spans="16:16" x14ac:dyDescent="0.3">
      <c r="P464077" s="83"/>
    </row>
    <row r="464078" spans="16:16" x14ac:dyDescent="0.3">
      <c r="P464078" s="83"/>
    </row>
    <row r="464079" spans="16:16" x14ac:dyDescent="0.3">
      <c r="P464079" s="83"/>
    </row>
    <row r="464080" spans="16:16" x14ac:dyDescent="0.3">
      <c r="P464080" s="83"/>
    </row>
    <row r="464081" spans="16:16" x14ac:dyDescent="0.3">
      <c r="P464081" s="83"/>
    </row>
    <row r="464082" spans="16:16" x14ac:dyDescent="0.3">
      <c r="P464082" s="83"/>
    </row>
    <row r="464083" spans="16:16" x14ac:dyDescent="0.3">
      <c r="P464083" s="83"/>
    </row>
    <row r="464084" spans="16:16" x14ac:dyDescent="0.3">
      <c r="P464084" s="83"/>
    </row>
    <row r="464085" spans="16:16" x14ac:dyDescent="0.3">
      <c r="P464085" s="83"/>
    </row>
    <row r="464086" spans="16:16" x14ac:dyDescent="0.3">
      <c r="P464086" s="83"/>
    </row>
    <row r="464087" spans="16:16" x14ac:dyDescent="0.3">
      <c r="P464087" s="83"/>
    </row>
    <row r="464088" spans="16:16" x14ac:dyDescent="0.3">
      <c r="P464088" s="83"/>
    </row>
    <row r="464089" spans="16:16" x14ac:dyDescent="0.3">
      <c r="P464089" s="83"/>
    </row>
    <row r="464090" spans="16:16" x14ac:dyDescent="0.3">
      <c r="P464090" s="83"/>
    </row>
    <row r="464091" spans="16:16" x14ac:dyDescent="0.3">
      <c r="P464091" s="83"/>
    </row>
    <row r="464092" spans="16:16" x14ac:dyDescent="0.3">
      <c r="P464092" s="83"/>
    </row>
    <row r="464093" spans="16:16" x14ac:dyDescent="0.3">
      <c r="P464093" s="83"/>
    </row>
    <row r="464094" spans="16:16" x14ac:dyDescent="0.3">
      <c r="P464094" s="83"/>
    </row>
    <row r="464095" spans="16:16" x14ac:dyDescent="0.3">
      <c r="P464095" s="83"/>
    </row>
    <row r="464096" spans="16:16" x14ac:dyDescent="0.3">
      <c r="P464096" s="83"/>
    </row>
    <row r="464097" spans="16:16" x14ac:dyDescent="0.3">
      <c r="P464097" s="83"/>
    </row>
    <row r="464098" spans="16:16" x14ac:dyDescent="0.3">
      <c r="P464098" s="83"/>
    </row>
    <row r="464099" spans="16:16" x14ac:dyDescent="0.3">
      <c r="P464099" s="83"/>
    </row>
    <row r="464100" spans="16:16" x14ac:dyDescent="0.3">
      <c r="P464100" s="83"/>
    </row>
    <row r="464101" spans="16:16" x14ac:dyDescent="0.3">
      <c r="P464101" s="83"/>
    </row>
    <row r="464102" spans="16:16" x14ac:dyDescent="0.3">
      <c r="P464102" s="83"/>
    </row>
    <row r="464103" spans="16:16" x14ac:dyDescent="0.3">
      <c r="P464103" s="83"/>
    </row>
    <row r="464104" spans="16:16" x14ac:dyDescent="0.3">
      <c r="P464104" s="83"/>
    </row>
    <row r="464105" spans="16:16" x14ac:dyDescent="0.3">
      <c r="P464105" s="83"/>
    </row>
    <row r="464106" spans="16:16" x14ac:dyDescent="0.3">
      <c r="P464106" s="83"/>
    </row>
    <row r="464107" spans="16:16" x14ac:dyDescent="0.3">
      <c r="P464107" s="83"/>
    </row>
    <row r="464108" spans="16:16" x14ac:dyDescent="0.3">
      <c r="P464108" s="83"/>
    </row>
    <row r="464109" spans="16:16" x14ac:dyDescent="0.3">
      <c r="P464109" s="83"/>
    </row>
    <row r="464110" spans="16:16" x14ac:dyDescent="0.3">
      <c r="P464110" s="83"/>
    </row>
    <row r="464111" spans="16:16" x14ac:dyDescent="0.3">
      <c r="P464111" s="83"/>
    </row>
    <row r="464112" spans="16:16" x14ac:dyDescent="0.3">
      <c r="P464112" s="83"/>
    </row>
    <row r="464113" spans="16:16" x14ac:dyDescent="0.3">
      <c r="P464113" s="83"/>
    </row>
    <row r="464114" spans="16:16" x14ac:dyDescent="0.3">
      <c r="P464114" s="83"/>
    </row>
    <row r="464115" spans="16:16" x14ac:dyDescent="0.3">
      <c r="P464115" s="83"/>
    </row>
    <row r="464116" spans="16:16" x14ac:dyDescent="0.3">
      <c r="P464116" s="83"/>
    </row>
    <row r="464117" spans="16:16" x14ac:dyDescent="0.3">
      <c r="P464117" s="83"/>
    </row>
    <row r="464118" spans="16:16" x14ac:dyDescent="0.3">
      <c r="P464118" s="83"/>
    </row>
    <row r="464119" spans="16:16" x14ac:dyDescent="0.3">
      <c r="P464119" s="83"/>
    </row>
    <row r="464120" spans="16:16" x14ac:dyDescent="0.3">
      <c r="P464120" s="83"/>
    </row>
    <row r="464121" spans="16:16" x14ac:dyDescent="0.3">
      <c r="P464121" s="83"/>
    </row>
    <row r="464122" spans="16:16" x14ac:dyDescent="0.3">
      <c r="P464122" s="83"/>
    </row>
    <row r="464123" spans="16:16" x14ac:dyDescent="0.3">
      <c r="P464123" s="83"/>
    </row>
    <row r="464124" spans="16:16" x14ac:dyDescent="0.3">
      <c r="P464124" s="83"/>
    </row>
    <row r="464125" spans="16:16" x14ac:dyDescent="0.3">
      <c r="P464125" s="83"/>
    </row>
    <row r="464126" spans="16:16" x14ac:dyDescent="0.3">
      <c r="P464126" s="83"/>
    </row>
    <row r="464127" spans="16:16" x14ac:dyDescent="0.3">
      <c r="P464127" s="83"/>
    </row>
    <row r="464128" spans="16:16" x14ac:dyDescent="0.3">
      <c r="P464128" s="83"/>
    </row>
    <row r="464129" spans="16:16" x14ac:dyDescent="0.3">
      <c r="P464129" s="83"/>
    </row>
    <row r="464130" spans="16:16" x14ac:dyDescent="0.3">
      <c r="P464130" s="83"/>
    </row>
    <row r="464131" spans="16:16" x14ac:dyDescent="0.3">
      <c r="P464131" s="83"/>
    </row>
    <row r="464132" spans="16:16" x14ac:dyDescent="0.3">
      <c r="P464132" s="83"/>
    </row>
    <row r="464133" spans="16:16" x14ac:dyDescent="0.3">
      <c r="P464133" s="83"/>
    </row>
    <row r="464134" spans="16:16" x14ac:dyDescent="0.3">
      <c r="P464134" s="83"/>
    </row>
    <row r="464135" spans="16:16" x14ac:dyDescent="0.3">
      <c r="P464135" s="83"/>
    </row>
    <row r="464136" spans="16:16" x14ac:dyDescent="0.3">
      <c r="P464136" s="83"/>
    </row>
    <row r="464137" spans="16:16" x14ac:dyDescent="0.3">
      <c r="P464137" s="83"/>
    </row>
    <row r="464138" spans="16:16" x14ac:dyDescent="0.3">
      <c r="P464138" s="83"/>
    </row>
    <row r="464139" spans="16:16" x14ac:dyDescent="0.3">
      <c r="P464139" s="83"/>
    </row>
    <row r="464140" spans="16:16" x14ac:dyDescent="0.3">
      <c r="P464140" s="83"/>
    </row>
    <row r="464141" spans="16:16" x14ac:dyDescent="0.3">
      <c r="P464141" s="83"/>
    </row>
    <row r="464142" spans="16:16" x14ac:dyDescent="0.3">
      <c r="P464142" s="83"/>
    </row>
    <row r="464143" spans="16:16" x14ac:dyDescent="0.3">
      <c r="P464143" s="83"/>
    </row>
    <row r="464144" spans="16:16" x14ac:dyDescent="0.3">
      <c r="P464144" s="83"/>
    </row>
    <row r="464145" spans="16:16" x14ac:dyDescent="0.3">
      <c r="P464145" s="83"/>
    </row>
    <row r="464146" spans="16:16" x14ac:dyDescent="0.3">
      <c r="P464146" s="83"/>
    </row>
    <row r="464147" spans="16:16" x14ac:dyDescent="0.3">
      <c r="P464147" s="83"/>
    </row>
    <row r="464148" spans="16:16" x14ac:dyDescent="0.3">
      <c r="P464148" s="83"/>
    </row>
    <row r="464149" spans="16:16" x14ac:dyDescent="0.3">
      <c r="P464149" s="83"/>
    </row>
    <row r="464150" spans="16:16" x14ac:dyDescent="0.3">
      <c r="P464150" s="83"/>
    </row>
    <row r="464151" spans="16:16" x14ac:dyDescent="0.3">
      <c r="P464151" s="83"/>
    </row>
    <row r="464152" spans="16:16" x14ac:dyDescent="0.3">
      <c r="P464152" s="83"/>
    </row>
    <row r="464153" spans="16:16" x14ac:dyDescent="0.3">
      <c r="P464153" s="83"/>
    </row>
    <row r="464154" spans="16:16" x14ac:dyDescent="0.3">
      <c r="P464154" s="83"/>
    </row>
    <row r="464155" spans="16:16" x14ac:dyDescent="0.3">
      <c r="P464155" s="83"/>
    </row>
    <row r="464156" spans="16:16" x14ac:dyDescent="0.3">
      <c r="P464156" s="83"/>
    </row>
    <row r="464157" spans="16:16" x14ac:dyDescent="0.3">
      <c r="P464157" s="83"/>
    </row>
    <row r="464158" spans="16:16" x14ac:dyDescent="0.3">
      <c r="P464158" s="83"/>
    </row>
    <row r="464159" spans="16:16" x14ac:dyDescent="0.3">
      <c r="P464159" s="83"/>
    </row>
    <row r="464160" spans="16:16" x14ac:dyDescent="0.3">
      <c r="P464160" s="83"/>
    </row>
    <row r="464161" spans="16:16" x14ac:dyDescent="0.3">
      <c r="P464161" s="83"/>
    </row>
    <row r="464162" spans="16:16" x14ac:dyDescent="0.3">
      <c r="P464162" s="83"/>
    </row>
    <row r="464163" spans="16:16" x14ac:dyDescent="0.3">
      <c r="P464163" s="83"/>
    </row>
    <row r="464164" spans="16:16" x14ac:dyDescent="0.3">
      <c r="P464164" s="83"/>
    </row>
    <row r="464165" spans="16:16" x14ac:dyDescent="0.3">
      <c r="P464165" s="83"/>
    </row>
    <row r="464166" spans="16:16" x14ac:dyDescent="0.3">
      <c r="P464166" s="83"/>
    </row>
    <row r="464167" spans="16:16" x14ac:dyDescent="0.3">
      <c r="P464167" s="83"/>
    </row>
    <row r="464168" spans="16:16" x14ac:dyDescent="0.3">
      <c r="P464168" s="83"/>
    </row>
    <row r="464169" spans="16:16" x14ac:dyDescent="0.3">
      <c r="P464169" s="83"/>
    </row>
    <row r="464170" spans="16:16" x14ac:dyDescent="0.3">
      <c r="P464170" s="83"/>
    </row>
    <row r="464171" spans="16:16" x14ac:dyDescent="0.3">
      <c r="P464171" s="83"/>
    </row>
    <row r="464172" spans="16:16" x14ac:dyDescent="0.3">
      <c r="P464172" s="83"/>
    </row>
    <row r="464173" spans="16:16" x14ac:dyDescent="0.3">
      <c r="P464173" s="83"/>
    </row>
    <row r="464174" spans="16:16" x14ac:dyDescent="0.3">
      <c r="P464174" s="83"/>
    </row>
    <row r="464175" spans="16:16" x14ac:dyDescent="0.3">
      <c r="P464175" s="83"/>
    </row>
    <row r="464176" spans="16:16" x14ac:dyDescent="0.3">
      <c r="P464176" s="83"/>
    </row>
    <row r="464177" spans="16:16" x14ac:dyDescent="0.3">
      <c r="P464177" s="83"/>
    </row>
    <row r="464178" spans="16:16" x14ac:dyDescent="0.3">
      <c r="P464178" s="83"/>
    </row>
    <row r="464179" spans="16:16" x14ac:dyDescent="0.3">
      <c r="P464179" s="83"/>
    </row>
    <row r="464180" spans="16:16" x14ac:dyDescent="0.3">
      <c r="P464180" s="83"/>
    </row>
    <row r="464181" spans="16:16" x14ac:dyDescent="0.3">
      <c r="P464181" s="83"/>
    </row>
    <row r="464182" spans="16:16" x14ac:dyDescent="0.3">
      <c r="P464182" s="83"/>
    </row>
    <row r="464183" spans="16:16" x14ac:dyDescent="0.3">
      <c r="P464183" s="83"/>
    </row>
    <row r="464184" spans="16:16" x14ac:dyDescent="0.3">
      <c r="P464184" s="83"/>
    </row>
    <row r="464185" spans="16:16" x14ac:dyDescent="0.3">
      <c r="P464185" s="83"/>
    </row>
    <row r="464186" spans="16:16" x14ac:dyDescent="0.3">
      <c r="P464186" s="83"/>
    </row>
    <row r="464187" spans="16:16" x14ac:dyDescent="0.3">
      <c r="P464187" s="83"/>
    </row>
    <row r="464188" spans="16:16" x14ac:dyDescent="0.3">
      <c r="P464188" s="83"/>
    </row>
    <row r="464189" spans="16:16" x14ac:dyDescent="0.3">
      <c r="P464189" s="83"/>
    </row>
    <row r="464190" spans="16:16" x14ac:dyDescent="0.3">
      <c r="P464190" s="83"/>
    </row>
    <row r="464191" spans="16:16" x14ac:dyDescent="0.3">
      <c r="P464191" s="83"/>
    </row>
    <row r="464192" spans="16:16" x14ac:dyDescent="0.3">
      <c r="P464192" s="83"/>
    </row>
    <row r="464193" spans="16:16" x14ac:dyDescent="0.3">
      <c r="P464193" s="83"/>
    </row>
    <row r="464194" spans="16:16" x14ac:dyDescent="0.3">
      <c r="P464194" s="83"/>
    </row>
    <row r="464195" spans="16:16" x14ac:dyDescent="0.3">
      <c r="P464195" s="83"/>
    </row>
    <row r="464196" spans="16:16" x14ac:dyDescent="0.3">
      <c r="P464196" s="83"/>
    </row>
    <row r="464197" spans="16:16" x14ac:dyDescent="0.3">
      <c r="P464197" s="83"/>
    </row>
    <row r="464198" spans="16:16" x14ac:dyDescent="0.3">
      <c r="P464198" s="83"/>
    </row>
    <row r="464199" spans="16:16" x14ac:dyDescent="0.3">
      <c r="P464199" s="83"/>
    </row>
    <row r="464200" spans="16:16" x14ac:dyDescent="0.3">
      <c r="P464200" s="83"/>
    </row>
    <row r="464201" spans="16:16" x14ac:dyDescent="0.3">
      <c r="P464201" s="83"/>
    </row>
    <row r="464202" spans="16:16" x14ac:dyDescent="0.3">
      <c r="P464202" s="83"/>
    </row>
    <row r="464203" spans="16:16" x14ac:dyDescent="0.3">
      <c r="P464203" s="83"/>
    </row>
    <row r="464204" spans="16:16" x14ac:dyDescent="0.3">
      <c r="P464204" s="83"/>
    </row>
    <row r="464205" spans="16:16" x14ac:dyDescent="0.3">
      <c r="P464205" s="83"/>
    </row>
    <row r="464206" spans="16:16" x14ac:dyDescent="0.3">
      <c r="P464206" s="83"/>
    </row>
    <row r="464207" spans="16:16" x14ac:dyDescent="0.3">
      <c r="P464207" s="83"/>
    </row>
    <row r="464208" spans="16:16" x14ac:dyDescent="0.3">
      <c r="P464208" s="83"/>
    </row>
    <row r="464209" spans="16:16" x14ac:dyDescent="0.3">
      <c r="P464209" s="83"/>
    </row>
    <row r="464210" spans="16:16" x14ac:dyDescent="0.3">
      <c r="P464210" s="83"/>
    </row>
    <row r="464211" spans="16:16" x14ac:dyDescent="0.3">
      <c r="P464211" s="83"/>
    </row>
    <row r="464212" spans="16:16" x14ac:dyDescent="0.3">
      <c r="P464212" s="83"/>
    </row>
    <row r="464213" spans="16:16" x14ac:dyDescent="0.3">
      <c r="P464213" s="83"/>
    </row>
    <row r="464214" spans="16:16" x14ac:dyDescent="0.3">
      <c r="P464214" s="83"/>
    </row>
    <row r="464215" spans="16:16" x14ac:dyDescent="0.3">
      <c r="P464215" s="83"/>
    </row>
    <row r="464216" spans="16:16" x14ac:dyDescent="0.3">
      <c r="P464216" s="83"/>
    </row>
    <row r="464217" spans="16:16" x14ac:dyDescent="0.3">
      <c r="P464217" s="83"/>
    </row>
    <row r="464218" spans="16:16" x14ac:dyDescent="0.3">
      <c r="P464218" s="83"/>
    </row>
    <row r="464219" spans="16:16" x14ac:dyDescent="0.3">
      <c r="P464219" s="83"/>
    </row>
    <row r="464220" spans="16:16" x14ac:dyDescent="0.3">
      <c r="P464220" s="83"/>
    </row>
    <row r="464221" spans="16:16" x14ac:dyDescent="0.3">
      <c r="P464221" s="83"/>
    </row>
    <row r="464222" spans="16:16" x14ac:dyDescent="0.3">
      <c r="P464222" s="83"/>
    </row>
    <row r="464223" spans="16:16" x14ac:dyDescent="0.3">
      <c r="P464223" s="83"/>
    </row>
    <row r="464224" spans="16:16" x14ac:dyDescent="0.3">
      <c r="P464224" s="83"/>
    </row>
    <row r="464225" spans="16:16" x14ac:dyDescent="0.3">
      <c r="P464225" s="83"/>
    </row>
    <row r="464226" spans="16:16" x14ac:dyDescent="0.3">
      <c r="P464226" s="83"/>
    </row>
    <row r="464227" spans="16:16" x14ac:dyDescent="0.3">
      <c r="P464227" s="83"/>
    </row>
    <row r="464228" spans="16:16" x14ac:dyDescent="0.3">
      <c r="P464228" s="83"/>
    </row>
    <row r="464229" spans="16:16" x14ac:dyDescent="0.3">
      <c r="P464229" s="83"/>
    </row>
    <row r="464230" spans="16:16" x14ac:dyDescent="0.3">
      <c r="P464230" s="83"/>
    </row>
    <row r="464231" spans="16:16" x14ac:dyDescent="0.3">
      <c r="P464231" s="83"/>
    </row>
    <row r="464232" spans="16:16" x14ac:dyDescent="0.3">
      <c r="P464232" s="83"/>
    </row>
    <row r="464233" spans="16:16" x14ac:dyDescent="0.3">
      <c r="P464233" s="83"/>
    </row>
    <row r="464234" spans="16:16" x14ac:dyDescent="0.3">
      <c r="P464234" s="83"/>
    </row>
    <row r="464235" spans="16:16" x14ac:dyDescent="0.3">
      <c r="P464235" s="83"/>
    </row>
    <row r="464236" spans="16:16" x14ac:dyDescent="0.3">
      <c r="P464236" s="83"/>
    </row>
    <row r="464237" spans="16:16" x14ac:dyDescent="0.3">
      <c r="P464237" s="83"/>
    </row>
    <row r="464238" spans="16:16" x14ac:dyDescent="0.3">
      <c r="P464238" s="83"/>
    </row>
    <row r="464239" spans="16:16" x14ac:dyDescent="0.3">
      <c r="P464239" s="83"/>
    </row>
    <row r="464240" spans="16:16" x14ac:dyDescent="0.3">
      <c r="P464240" s="83"/>
    </row>
    <row r="464241" spans="16:16" x14ac:dyDescent="0.3">
      <c r="P464241" s="83"/>
    </row>
    <row r="464242" spans="16:16" x14ac:dyDescent="0.3">
      <c r="P464242" s="83"/>
    </row>
    <row r="464243" spans="16:16" x14ac:dyDescent="0.3">
      <c r="P464243" s="83"/>
    </row>
    <row r="464244" spans="16:16" x14ac:dyDescent="0.3">
      <c r="P464244" s="83"/>
    </row>
    <row r="464245" spans="16:16" x14ac:dyDescent="0.3">
      <c r="P464245" s="83"/>
    </row>
    <row r="464246" spans="16:16" x14ac:dyDescent="0.3">
      <c r="P464246" s="83"/>
    </row>
    <row r="464247" spans="16:16" x14ac:dyDescent="0.3">
      <c r="P464247" s="83"/>
    </row>
    <row r="464248" spans="16:16" x14ac:dyDescent="0.3">
      <c r="P464248" s="83"/>
    </row>
    <row r="464249" spans="16:16" x14ac:dyDescent="0.3">
      <c r="P464249" s="83"/>
    </row>
    <row r="464250" spans="16:16" x14ac:dyDescent="0.3">
      <c r="P464250" s="83"/>
    </row>
    <row r="464251" spans="16:16" x14ac:dyDescent="0.3">
      <c r="P464251" s="83"/>
    </row>
    <row r="464252" spans="16:16" x14ac:dyDescent="0.3">
      <c r="P464252" s="83"/>
    </row>
    <row r="464253" spans="16:16" x14ac:dyDescent="0.3">
      <c r="P464253" s="83"/>
    </row>
    <row r="464254" spans="16:16" x14ac:dyDescent="0.3">
      <c r="P464254" s="83"/>
    </row>
    <row r="464255" spans="16:16" x14ac:dyDescent="0.3">
      <c r="P464255" s="83"/>
    </row>
    <row r="464256" spans="16:16" x14ac:dyDescent="0.3">
      <c r="P464256" s="83"/>
    </row>
    <row r="464257" spans="16:16" x14ac:dyDescent="0.3">
      <c r="P464257" s="83"/>
    </row>
    <row r="464258" spans="16:16" x14ac:dyDescent="0.3">
      <c r="P464258" s="83"/>
    </row>
    <row r="464259" spans="16:16" x14ac:dyDescent="0.3">
      <c r="P464259" s="83"/>
    </row>
    <row r="464260" spans="16:16" x14ac:dyDescent="0.3">
      <c r="P464260" s="83"/>
    </row>
    <row r="464261" spans="16:16" x14ac:dyDescent="0.3">
      <c r="P464261" s="83"/>
    </row>
    <row r="464262" spans="16:16" x14ac:dyDescent="0.3">
      <c r="P464262" s="83"/>
    </row>
    <row r="464263" spans="16:16" x14ac:dyDescent="0.3">
      <c r="P464263" s="83"/>
    </row>
    <row r="464264" spans="16:16" x14ac:dyDescent="0.3">
      <c r="P464264" s="83"/>
    </row>
    <row r="464265" spans="16:16" x14ac:dyDescent="0.3">
      <c r="P464265" s="83"/>
    </row>
    <row r="464266" spans="16:16" x14ac:dyDescent="0.3">
      <c r="P464266" s="83"/>
    </row>
    <row r="464267" spans="16:16" x14ac:dyDescent="0.3">
      <c r="P464267" s="83"/>
    </row>
    <row r="464268" spans="16:16" x14ac:dyDescent="0.3">
      <c r="P464268" s="83"/>
    </row>
    <row r="464269" spans="16:16" x14ac:dyDescent="0.3">
      <c r="P464269" s="83"/>
    </row>
    <row r="464270" spans="16:16" x14ac:dyDescent="0.3">
      <c r="P464270" s="83"/>
    </row>
    <row r="464271" spans="16:16" x14ac:dyDescent="0.3">
      <c r="P464271" s="83"/>
    </row>
    <row r="464272" spans="16:16" x14ac:dyDescent="0.3">
      <c r="P464272" s="83"/>
    </row>
    <row r="464273" spans="16:16" x14ac:dyDescent="0.3">
      <c r="P464273" s="83"/>
    </row>
    <row r="464274" spans="16:16" x14ac:dyDescent="0.3">
      <c r="P464274" s="83"/>
    </row>
    <row r="464275" spans="16:16" x14ac:dyDescent="0.3">
      <c r="P464275" s="83"/>
    </row>
    <row r="464276" spans="16:16" x14ac:dyDescent="0.3">
      <c r="P464276" s="83"/>
    </row>
    <row r="464277" spans="16:16" x14ac:dyDescent="0.3">
      <c r="P464277" s="83"/>
    </row>
    <row r="464278" spans="16:16" x14ac:dyDescent="0.3">
      <c r="P464278" s="83"/>
    </row>
    <row r="464279" spans="16:16" x14ac:dyDescent="0.3">
      <c r="P464279" s="83"/>
    </row>
    <row r="464280" spans="16:16" x14ac:dyDescent="0.3">
      <c r="P464280" s="83"/>
    </row>
    <row r="464281" spans="16:16" x14ac:dyDescent="0.3">
      <c r="P464281" s="83"/>
    </row>
    <row r="464282" spans="16:16" x14ac:dyDescent="0.3">
      <c r="P464282" s="83"/>
    </row>
    <row r="464283" spans="16:16" x14ac:dyDescent="0.3">
      <c r="P464283" s="83"/>
    </row>
    <row r="464284" spans="16:16" x14ac:dyDescent="0.3">
      <c r="P464284" s="83"/>
    </row>
    <row r="464285" spans="16:16" x14ac:dyDescent="0.3">
      <c r="P464285" s="83"/>
    </row>
    <row r="464286" spans="16:16" x14ac:dyDescent="0.3">
      <c r="P464286" s="83"/>
    </row>
    <row r="464287" spans="16:16" x14ac:dyDescent="0.3">
      <c r="P464287" s="83"/>
    </row>
    <row r="464288" spans="16:16" x14ac:dyDescent="0.3">
      <c r="P464288" s="83"/>
    </row>
    <row r="464289" spans="16:16" x14ac:dyDescent="0.3">
      <c r="P464289" s="83"/>
    </row>
    <row r="464290" spans="16:16" x14ac:dyDescent="0.3">
      <c r="P464290" s="83"/>
    </row>
    <row r="464291" spans="16:16" x14ac:dyDescent="0.3">
      <c r="P464291" s="83"/>
    </row>
    <row r="464292" spans="16:16" x14ac:dyDescent="0.3">
      <c r="P464292" s="83"/>
    </row>
    <row r="464293" spans="16:16" x14ac:dyDescent="0.3">
      <c r="P464293" s="83"/>
    </row>
    <row r="464294" spans="16:16" x14ac:dyDescent="0.3">
      <c r="P464294" s="83"/>
    </row>
    <row r="464295" spans="16:16" x14ac:dyDescent="0.3">
      <c r="P464295" s="83"/>
    </row>
    <row r="464296" spans="16:16" x14ac:dyDescent="0.3">
      <c r="P464296" s="83"/>
    </row>
    <row r="464297" spans="16:16" x14ac:dyDescent="0.3">
      <c r="P464297" s="83"/>
    </row>
    <row r="464298" spans="16:16" x14ac:dyDescent="0.3">
      <c r="P464298" s="83"/>
    </row>
    <row r="464299" spans="16:16" x14ac:dyDescent="0.3">
      <c r="P464299" s="83"/>
    </row>
    <row r="464300" spans="16:16" x14ac:dyDescent="0.3">
      <c r="P464300" s="83"/>
    </row>
    <row r="464301" spans="16:16" x14ac:dyDescent="0.3">
      <c r="P464301" s="83"/>
    </row>
    <row r="464302" spans="16:16" x14ac:dyDescent="0.3">
      <c r="P464302" s="83"/>
    </row>
    <row r="464303" spans="16:16" x14ac:dyDescent="0.3">
      <c r="P464303" s="83"/>
    </row>
    <row r="464304" spans="16:16" x14ac:dyDescent="0.3">
      <c r="P464304" s="83"/>
    </row>
    <row r="464305" spans="16:16" x14ac:dyDescent="0.3">
      <c r="P464305" s="83"/>
    </row>
    <row r="464306" spans="16:16" x14ac:dyDescent="0.3">
      <c r="P464306" s="83"/>
    </row>
    <row r="464307" spans="16:16" x14ac:dyDescent="0.3">
      <c r="P464307" s="83"/>
    </row>
    <row r="464308" spans="16:16" x14ac:dyDescent="0.3">
      <c r="P464308" s="83"/>
    </row>
    <row r="464309" spans="16:16" x14ac:dyDescent="0.3">
      <c r="P464309" s="83"/>
    </row>
    <row r="464310" spans="16:16" x14ac:dyDescent="0.3">
      <c r="P464310" s="83"/>
    </row>
    <row r="464311" spans="16:16" x14ac:dyDescent="0.3">
      <c r="P464311" s="83"/>
    </row>
    <row r="464312" spans="16:16" x14ac:dyDescent="0.3">
      <c r="P464312" s="83"/>
    </row>
    <row r="464313" spans="16:16" x14ac:dyDescent="0.3">
      <c r="P464313" s="83"/>
    </row>
    <row r="464314" spans="16:16" x14ac:dyDescent="0.3">
      <c r="P464314" s="83"/>
    </row>
    <row r="464315" spans="16:16" x14ac:dyDescent="0.3">
      <c r="P464315" s="83"/>
    </row>
    <row r="464316" spans="16:16" x14ac:dyDescent="0.3">
      <c r="P464316" s="83"/>
    </row>
    <row r="464317" spans="16:16" x14ac:dyDescent="0.3">
      <c r="P464317" s="83"/>
    </row>
    <row r="464318" spans="16:16" x14ac:dyDescent="0.3">
      <c r="P464318" s="83"/>
    </row>
    <row r="464319" spans="16:16" x14ac:dyDescent="0.3">
      <c r="P464319" s="83"/>
    </row>
    <row r="464320" spans="16:16" x14ac:dyDescent="0.3">
      <c r="P464320" s="83"/>
    </row>
    <row r="464321" spans="16:16" x14ac:dyDescent="0.3">
      <c r="P464321" s="83"/>
    </row>
    <row r="464322" spans="16:16" x14ac:dyDescent="0.3">
      <c r="P464322" s="83"/>
    </row>
    <row r="464323" spans="16:16" x14ac:dyDescent="0.3">
      <c r="P464323" s="83"/>
    </row>
    <row r="464324" spans="16:16" x14ac:dyDescent="0.3">
      <c r="P464324" s="83"/>
    </row>
    <row r="464325" spans="16:16" x14ac:dyDescent="0.3">
      <c r="P464325" s="83"/>
    </row>
    <row r="464326" spans="16:16" x14ac:dyDescent="0.3">
      <c r="P464326" s="83"/>
    </row>
    <row r="464327" spans="16:16" x14ac:dyDescent="0.3">
      <c r="P464327" s="83"/>
    </row>
    <row r="464328" spans="16:16" x14ac:dyDescent="0.3">
      <c r="P464328" s="83"/>
    </row>
    <row r="464329" spans="16:16" x14ac:dyDescent="0.3">
      <c r="P464329" s="83"/>
    </row>
    <row r="464330" spans="16:16" x14ac:dyDescent="0.3">
      <c r="P464330" s="83"/>
    </row>
    <row r="464331" spans="16:16" x14ac:dyDescent="0.3">
      <c r="P464331" s="83"/>
    </row>
    <row r="464332" spans="16:16" x14ac:dyDescent="0.3">
      <c r="P464332" s="83"/>
    </row>
    <row r="464333" spans="16:16" x14ac:dyDescent="0.3">
      <c r="P464333" s="83"/>
    </row>
    <row r="464334" spans="16:16" x14ac:dyDescent="0.3">
      <c r="P464334" s="83"/>
    </row>
    <row r="464335" spans="16:16" x14ac:dyDescent="0.3">
      <c r="P464335" s="83"/>
    </row>
    <row r="464336" spans="16:16" x14ac:dyDescent="0.3">
      <c r="P464336" s="83"/>
    </row>
    <row r="464337" spans="16:16" x14ac:dyDescent="0.3">
      <c r="P464337" s="83"/>
    </row>
    <row r="464338" spans="16:16" x14ac:dyDescent="0.3">
      <c r="P464338" s="83"/>
    </row>
    <row r="464339" spans="16:16" x14ac:dyDescent="0.3">
      <c r="P464339" s="83"/>
    </row>
    <row r="464340" spans="16:16" x14ac:dyDescent="0.3">
      <c r="P464340" s="83"/>
    </row>
    <row r="464341" spans="16:16" x14ac:dyDescent="0.3">
      <c r="P464341" s="83"/>
    </row>
    <row r="464342" spans="16:16" x14ac:dyDescent="0.3">
      <c r="P464342" s="83"/>
    </row>
    <row r="464343" spans="16:16" x14ac:dyDescent="0.3">
      <c r="P464343" s="83"/>
    </row>
    <row r="464344" spans="16:16" x14ac:dyDescent="0.3">
      <c r="P464344" s="83"/>
    </row>
    <row r="464345" spans="16:16" x14ac:dyDescent="0.3">
      <c r="P464345" s="83"/>
    </row>
    <row r="464346" spans="16:16" x14ac:dyDescent="0.3">
      <c r="P464346" s="83"/>
    </row>
    <row r="464347" spans="16:16" x14ac:dyDescent="0.3">
      <c r="P464347" s="83"/>
    </row>
    <row r="464348" spans="16:16" x14ac:dyDescent="0.3">
      <c r="P464348" s="83"/>
    </row>
    <row r="464349" spans="16:16" x14ac:dyDescent="0.3">
      <c r="P464349" s="83"/>
    </row>
    <row r="464350" spans="16:16" x14ac:dyDescent="0.3">
      <c r="P464350" s="83"/>
    </row>
    <row r="464351" spans="16:16" x14ac:dyDescent="0.3">
      <c r="P464351" s="83"/>
    </row>
    <row r="464352" spans="16:16" x14ac:dyDescent="0.3">
      <c r="P464352" s="83"/>
    </row>
    <row r="464353" spans="16:16" x14ac:dyDescent="0.3">
      <c r="P464353" s="83"/>
    </row>
    <row r="464354" spans="16:16" x14ac:dyDescent="0.3">
      <c r="P464354" s="83"/>
    </row>
    <row r="464355" spans="16:16" x14ac:dyDescent="0.3">
      <c r="P464355" s="83"/>
    </row>
    <row r="464356" spans="16:16" x14ac:dyDescent="0.3">
      <c r="P464356" s="83"/>
    </row>
    <row r="464357" spans="16:16" x14ac:dyDescent="0.3">
      <c r="P464357" s="83"/>
    </row>
    <row r="464358" spans="16:16" x14ac:dyDescent="0.3">
      <c r="P464358" s="83"/>
    </row>
    <row r="464359" spans="16:16" x14ac:dyDescent="0.3">
      <c r="P464359" s="83"/>
    </row>
    <row r="464360" spans="16:16" x14ac:dyDescent="0.3">
      <c r="P464360" s="83"/>
    </row>
    <row r="464361" spans="16:16" x14ac:dyDescent="0.3">
      <c r="P464361" s="83"/>
    </row>
    <row r="464362" spans="16:16" x14ac:dyDescent="0.3">
      <c r="P464362" s="83"/>
    </row>
    <row r="464363" spans="16:16" x14ac:dyDescent="0.3">
      <c r="P464363" s="83"/>
    </row>
    <row r="464364" spans="16:16" x14ac:dyDescent="0.3">
      <c r="P464364" s="83"/>
    </row>
    <row r="464365" spans="16:16" x14ac:dyDescent="0.3">
      <c r="P464365" s="83"/>
    </row>
    <row r="464366" spans="16:16" x14ac:dyDescent="0.3">
      <c r="P464366" s="83"/>
    </row>
    <row r="464367" spans="16:16" x14ac:dyDescent="0.3">
      <c r="P464367" s="83"/>
    </row>
    <row r="464368" spans="16:16" x14ac:dyDescent="0.3">
      <c r="P464368" s="83"/>
    </row>
    <row r="464369" spans="16:16" x14ac:dyDescent="0.3">
      <c r="P464369" s="83"/>
    </row>
    <row r="464370" spans="16:16" x14ac:dyDescent="0.3">
      <c r="P464370" s="83"/>
    </row>
    <row r="464371" spans="16:16" x14ac:dyDescent="0.3">
      <c r="P464371" s="83"/>
    </row>
    <row r="464372" spans="16:16" x14ac:dyDescent="0.3">
      <c r="P464372" s="83"/>
    </row>
    <row r="464373" spans="16:16" x14ac:dyDescent="0.3">
      <c r="P464373" s="83"/>
    </row>
    <row r="464374" spans="16:16" x14ac:dyDescent="0.3">
      <c r="P464374" s="83"/>
    </row>
    <row r="464375" spans="16:16" x14ac:dyDescent="0.3">
      <c r="P464375" s="83"/>
    </row>
    <row r="464376" spans="16:16" x14ac:dyDescent="0.3">
      <c r="P464376" s="83"/>
    </row>
    <row r="464377" spans="16:16" x14ac:dyDescent="0.3">
      <c r="P464377" s="83"/>
    </row>
    <row r="464378" spans="16:16" x14ac:dyDescent="0.3">
      <c r="P464378" s="83"/>
    </row>
    <row r="464379" spans="16:16" x14ac:dyDescent="0.3">
      <c r="P464379" s="83"/>
    </row>
    <row r="464380" spans="16:16" x14ac:dyDescent="0.3">
      <c r="P464380" s="83"/>
    </row>
    <row r="464381" spans="16:16" x14ac:dyDescent="0.3">
      <c r="P464381" s="83"/>
    </row>
    <row r="464382" spans="16:16" x14ac:dyDescent="0.3">
      <c r="P464382" s="83"/>
    </row>
    <row r="464383" spans="16:16" x14ac:dyDescent="0.3">
      <c r="P464383" s="83"/>
    </row>
    <row r="464384" spans="16:16" x14ac:dyDescent="0.3">
      <c r="P464384" s="83"/>
    </row>
    <row r="464385" spans="16:16" x14ac:dyDescent="0.3">
      <c r="P464385" s="83"/>
    </row>
    <row r="464386" spans="16:16" x14ac:dyDescent="0.3">
      <c r="P464386" s="83"/>
    </row>
    <row r="464387" spans="16:16" x14ac:dyDescent="0.3">
      <c r="P464387" s="83"/>
    </row>
    <row r="464388" spans="16:16" x14ac:dyDescent="0.3">
      <c r="P464388" s="83"/>
    </row>
    <row r="464389" spans="16:16" x14ac:dyDescent="0.3">
      <c r="P464389" s="83"/>
    </row>
    <row r="464390" spans="16:16" x14ac:dyDescent="0.3">
      <c r="P464390" s="83"/>
    </row>
    <row r="464391" spans="16:16" x14ac:dyDescent="0.3">
      <c r="P464391" s="83"/>
    </row>
    <row r="464392" spans="16:16" x14ac:dyDescent="0.3">
      <c r="P464392" s="83"/>
    </row>
    <row r="464393" spans="16:16" x14ac:dyDescent="0.3">
      <c r="P464393" s="83"/>
    </row>
    <row r="464394" spans="16:16" x14ac:dyDescent="0.3">
      <c r="P464394" s="83"/>
    </row>
    <row r="464395" spans="16:16" x14ac:dyDescent="0.3">
      <c r="P464395" s="83"/>
    </row>
    <row r="464396" spans="16:16" x14ac:dyDescent="0.3">
      <c r="P464396" s="83"/>
    </row>
    <row r="464397" spans="16:16" x14ac:dyDescent="0.3">
      <c r="P464397" s="83"/>
    </row>
    <row r="464398" spans="16:16" x14ac:dyDescent="0.3">
      <c r="P464398" s="83"/>
    </row>
    <row r="464399" spans="16:16" x14ac:dyDescent="0.3">
      <c r="P464399" s="83"/>
    </row>
    <row r="464400" spans="16:16" x14ac:dyDescent="0.3">
      <c r="P464400" s="83"/>
    </row>
    <row r="464401" spans="16:16" x14ac:dyDescent="0.3">
      <c r="P464401" s="83"/>
    </row>
    <row r="464402" spans="16:16" x14ac:dyDescent="0.3">
      <c r="P464402" s="83"/>
    </row>
    <row r="464403" spans="16:16" x14ac:dyDescent="0.3">
      <c r="P464403" s="83"/>
    </row>
    <row r="464404" spans="16:16" x14ac:dyDescent="0.3">
      <c r="P464404" s="83"/>
    </row>
    <row r="464405" spans="16:16" x14ac:dyDescent="0.3">
      <c r="P464405" s="83"/>
    </row>
    <row r="464406" spans="16:16" x14ac:dyDescent="0.3">
      <c r="P464406" s="83"/>
    </row>
    <row r="464407" spans="16:16" x14ac:dyDescent="0.3">
      <c r="P464407" s="83"/>
    </row>
    <row r="464408" spans="16:16" x14ac:dyDescent="0.3">
      <c r="P464408" s="83"/>
    </row>
    <row r="464409" spans="16:16" x14ac:dyDescent="0.3">
      <c r="P464409" s="83"/>
    </row>
    <row r="464410" spans="16:16" x14ac:dyDescent="0.3">
      <c r="P464410" s="83"/>
    </row>
    <row r="464411" spans="16:16" x14ac:dyDescent="0.3">
      <c r="P464411" s="83"/>
    </row>
    <row r="464412" spans="16:16" x14ac:dyDescent="0.3">
      <c r="P464412" s="83"/>
    </row>
    <row r="464413" spans="16:16" x14ac:dyDescent="0.3">
      <c r="P464413" s="83"/>
    </row>
    <row r="464414" spans="16:16" x14ac:dyDescent="0.3">
      <c r="P464414" s="83"/>
    </row>
    <row r="464415" spans="16:16" x14ac:dyDescent="0.3">
      <c r="P464415" s="83"/>
    </row>
    <row r="464416" spans="16:16" x14ac:dyDescent="0.3">
      <c r="P464416" s="83"/>
    </row>
    <row r="464417" spans="16:16" x14ac:dyDescent="0.3">
      <c r="P464417" s="83"/>
    </row>
    <row r="464418" spans="16:16" x14ac:dyDescent="0.3">
      <c r="P464418" s="83"/>
    </row>
    <row r="464419" spans="16:16" x14ac:dyDescent="0.3">
      <c r="P464419" s="83"/>
    </row>
    <row r="464420" spans="16:16" x14ac:dyDescent="0.3">
      <c r="P464420" s="83"/>
    </row>
    <row r="464421" spans="16:16" x14ac:dyDescent="0.3">
      <c r="P464421" s="83"/>
    </row>
    <row r="464422" spans="16:16" x14ac:dyDescent="0.3">
      <c r="P464422" s="83"/>
    </row>
    <row r="464423" spans="16:16" x14ac:dyDescent="0.3">
      <c r="P464423" s="83"/>
    </row>
    <row r="464424" spans="16:16" x14ac:dyDescent="0.3">
      <c r="P464424" s="83"/>
    </row>
    <row r="464425" spans="16:16" x14ac:dyDescent="0.3">
      <c r="P464425" s="83"/>
    </row>
    <row r="464426" spans="16:16" x14ac:dyDescent="0.3">
      <c r="P464426" s="83"/>
    </row>
    <row r="464427" spans="16:16" x14ac:dyDescent="0.3">
      <c r="P464427" s="83"/>
    </row>
    <row r="464428" spans="16:16" x14ac:dyDescent="0.3">
      <c r="P464428" s="83"/>
    </row>
    <row r="464429" spans="16:16" x14ac:dyDescent="0.3">
      <c r="P464429" s="83"/>
    </row>
    <row r="464430" spans="16:16" x14ac:dyDescent="0.3">
      <c r="P464430" s="83"/>
    </row>
    <row r="464431" spans="16:16" x14ac:dyDescent="0.3">
      <c r="P464431" s="83"/>
    </row>
    <row r="464432" spans="16:16" x14ac:dyDescent="0.3">
      <c r="P464432" s="83"/>
    </row>
    <row r="464433" spans="16:16" x14ac:dyDescent="0.3">
      <c r="P464433" s="83"/>
    </row>
    <row r="464434" spans="16:16" x14ac:dyDescent="0.3">
      <c r="P464434" s="83"/>
    </row>
    <row r="464435" spans="16:16" x14ac:dyDescent="0.3">
      <c r="P464435" s="83"/>
    </row>
    <row r="464436" spans="16:16" x14ac:dyDescent="0.3">
      <c r="P464436" s="83"/>
    </row>
    <row r="464437" spans="16:16" x14ac:dyDescent="0.3">
      <c r="P464437" s="83"/>
    </row>
    <row r="464438" spans="16:16" x14ac:dyDescent="0.3">
      <c r="P464438" s="83"/>
    </row>
    <row r="464439" spans="16:16" x14ac:dyDescent="0.3">
      <c r="P464439" s="83"/>
    </row>
    <row r="464440" spans="16:16" x14ac:dyDescent="0.3">
      <c r="P464440" s="83"/>
    </row>
    <row r="464441" spans="16:16" x14ac:dyDescent="0.3">
      <c r="P464441" s="83"/>
    </row>
    <row r="464442" spans="16:16" x14ac:dyDescent="0.3">
      <c r="P464442" s="83"/>
    </row>
    <row r="464443" spans="16:16" x14ac:dyDescent="0.3">
      <c r="P464443" s="83"/>
    </row>
    <row r="464444" spans="16:16" x14ac:dyDescent="0.3">
      <c r="P464444" s="83"/>
    </row>
    <row r="464445" spans="16:16" x14ac:dyDescent="0.3">
      <c r="P464445" s="83"/>
    </row>
    <row r="464446" spans="16:16" x14ac:dyDescent="0.3">
      <c r="P464446" s="83"/>
    </row>
    <row r="464447" spans="16:16" x14ac:dyDescent="0.3">
      <c r="P464447" s="83"/>
    </row>
    <row r="464448" spans="16:16" x14ac:dyDescent="0.3">
      <c r="P464448" s="83"/>
    </row>
    <row r="464449" spans="16:16" x14ac:dyDescent="0.3">
      <c r="P464449" s="83"/>
    </row>
    <row r="464450" spans="16:16" x14ac:dyDescent="0.3">
      <c r="P464450" s="83"/>
    </row>
    <row r="464451" spans="16:16" x14ac:dyDescent="0.3">
      <c r="P464451" s="83"/>
    </row>
    <row r="464452" spans="16:16" x14ac:dyDescent="0.3">
      <c r="P464452" s="83"/>
    </row>
    <row r="464453" spans="16:16" x14ac:dyDescent="0.3">
      <c r="P464453" s="83"/>
    </row>
    <row r="464454" spans="16:16" x14ac:dyDescent="0.3">
      <c r="P464454" s="83"/>
    </row>
    <row r="464455" spans="16:16" x14ac:dyDescent="0.3">
      <c r="P464455" s="83"/>
    </row>
    <row r="464456" spans="16:16" x14ac:dyDescent="0.3">
      <c r="P464456" s="83"/>
    </row>
    <row r="464457" spans="16:16" x14ac:dyDescent="0.3">
      <c r="P464457" s="83"/>
    </row>
    <row r="464458" spans="16:16" x14ac:dyDescent="0.3">
      <c r="P464458" s="83"/>
    </row>
    <row r="464459" spans="16:16" x14ac:dyDescent="0.3">
      <c r="P464459" s="83"/>
    </row>
    <row r="464460" spans="16:16" x14ac:dyDescent="0.3">
      <c r="P464460" s="83"/>
    </row>
    <row r="464461" spans="16:16" x14ac:dyDescent="0.3">
      <c r="P464461" s="83"/>
    </row>
    <row r="464462" spans="16:16" x14ac:dyDescent="0.3">
      <c r="P464462" s="83"/>
    </row>
    <row r="464463" spans="16:16" x14ac:dyDescent="0.3">
      <c r="P464463" s="83"/>
    </row>
    <row r="464464" spans="16:16" x14ac:dyDescent="0.3">
      <c r="P464464" s="83"/>
    </row>
    <row r="464465" spans="16:16" x14ac:dyDescent="0.3">
      <c r="P464465" s="83"/>
    </row>
    <row r="464466" spans="16:16" x14ac:dyDescent="0.3">
      <c r="P464466" s="83"/>
    </row>
    <row r="464467" spans="16:16" x14ac:dyDescent="0.3">
      <c r="P464467" s="83"/>
    </row>
    <row r="464468" spans="16:16" x14ac:dyDescent="0.3">
      <c r="P464468" s="83"/>
    </row>
    <row r="464469" spans="16:16" x14ac:dyDescent="0.3">
      <c r="P464469" s="83"/>
    </row>
    <row r="464470" spans="16:16" x14ac:dyDescent="0.3">
      <c r="P464470" s="83"/>
    </row>
    <row r="464471" spans="16:16" x14ac:dyDescent="0.3">
      <c r="P464471" s="83"/>
    </row>
    <row r="464472" spans="16:16" x14ac:dyDescent="0.3">
      <c r="P464472" s="83"/>
    </row>
    <row r="464473" spans="16:16" x14ac:dyDescent="0.3">
      <c r="P464473" s="83"/>
    </row>
    <row r="464474" spans="16:16" x14ac:dyDescent="0.3">
      <c r="P464474" s="83"/>
    </row>
    <row r="464475" spans="16:16" x14ac:dyDescent="0.3">
      <c r="P464475" s="83"/>
    </row>
    <row r="464476" spans="16:16" x14ac:dyDescent="0.3">
      <c r="P464476" s="83"/>
    </row>
    <row r="464477" spans="16:16" x14ac:dyDescent="0.3">
      <c r="P464477" s="83"/>
    </row>
    <row r="464478" spans="16:16" x14ac:dyDescent="0.3">
      <c r="P464478" s="83"/>
    </row>
    <row r="464479" spans="16:16" x14ac:dyDescent="0.3">
      <c r="P464479" s="83"/>
    </row>
    <row r="464480" spans="16:16" x14ac:dyDescent="0.3">
      <c r="P464480" s="83"/>
    </row>
    <row r="464481" spans="16:16" x14ac:dyDescent="0.3">
      <c r="P464481" s="83"/>
    </row>
    <row r="464482" spans="16:16" x14ac:dyDescent="0.3">
      <c r="P464482" s="83"/>
    </row>
    <row r="464483" spans="16:16" x14ac:dyDescent="0.3">
      <c r="P464483" s="83"/>
    </row>
    <row r="464484" spans="16:16" x14ac:dyDescent="0.3">
      <c r="P464484" s="83"/>
    </row>
    <row r="464485" spans="16:16" x14ac:dyDescent="0.3">
      <c r="P464485" s="83"/>
    </row>
    <row r="464486" spans="16:16" x14ac:dyDescent="0.3">
      <c r="P464486" s="83"/>
    </row>
    <row r="464487" spans="16:16" x14ac:dyDescent="0.3">
      <c r="P464487" s="83"/>
    </row>
    <row r="464488" spans="16:16" x14ac:dyDescent="0.3">
      <c r="P464488" s="83"/>
    </row>
    <row r="464489" spans="16:16" x14ac:dyDescent="0.3">
      <c r="P464489" s="83"/>
    </row>
    <row r="464490" spans="16:16" x14ac:dyDescent="0.3">
      <c r="P464490" s="83"/>
    </row>
    <row r="464491" spans="16:16" x14ac:dyDescent="0.3">
      <c r="P464491" s="83"/>
    </row>
    <row r="464492" spans="16:16" x14ac:dyDescent="0.3">
      <c r="P464492" s="83"/>
    </row>
    <row r="464493" spans="16:16" x14ac:dyDescent="0.3">
      <c r="P464493" s="83"/>
    </row>
    <row r="464494" spans="16:16" x14ac:dyDescent="0.3">
      <c r="P464494" s="83"/>
    </row>
    <row r="464495" spans="16:16" x14ac:dyDescent="0.3">
      <c r="P464495" s="83"/>
    </row>
    <row r="464496" spans="16:16" x14ac:dyDescent="0.3">
      <c r="P464496" s="83"/>
    </row>
    <row r="464497" spans="16:16" x14ac:dyDescent="0.3">
      <c r="P464497" s="83"/>
    </row>
    <row r="464498" spans="16:16" x14ac:dyDescent="0.3">
      <c r="P464498" s="83"/>
    </row>
    <row r="464499" spans="16:16" x14ac:dyDescent="0.3">
      <c r="P464499" s="83"/>
    </row>
    <row r="464500" spans="16:16" x14ac:dyDescent="0.3">
      <c r="P464500" s="83"/>
    </row>
    <row r="464501" spans="16:16" x14ac:dyDescent="0.3">
      <c r="P464501" s="83"/>
    </row>
    <row r="464502" spans="16:16" x14ac:dyDescent="0.3">
      <c r="P464502" s="83"/>
    </row>
    <row r="464503" spans="16:16" x14ac:dyDescent="0.3">
      <c r="P464503" s="83"/>
    </row>
    <row r="464504" spans="16:16" x14ac:dyDescent="0.3">
      <c r="P464504" s="83"/>
    </row>
    <row r="464505" spans="16:16" x14ac:dyDescent="0.3">
      <c r="P464505" s="83"/>
    </row>
    <row r="464506" spans="16:16" x14ac:dyDescent="0.3">
      <c r="P464506" s="83"/>
    </row>
    <row r="464507" spans="16:16" x14ac:dyDescent="0.3">
      <c r="P464507" s="83"/>
    </row>
    <row r="464508" spans="16:16" x14ac:dyDescent="0.3">
      <c r="P464508" s="83"/>
    </row>
    <row r="464509" spans="16:16" x14ac:dyDescent="0.3">
      <c r="P464509" s="83"/>
    </row>
    <row r="464510" spans="16:16" x14ac:dyDescent="0.3">
      <c r="P464510" s="83"/>
    </row>
    <row r="464511" spans="16:16" x14ac:dyDescent="0.3">
      <c r="P464511" s="83"/>
    </row>
    <row r="464512" spans="16:16" x14ac:dyDescent="0.3">
      <c r="P464512" s="83"/>
    </row>
    <row r="464513" spans="16:16" x14ac:dyDescent="0.3">
      <c r="P464513" s="83"/>
    </row>
    <row r="464514" spans="16:16" x14ac:dyDescent="0.3">
      <c r="P464514" s="83"/>
    </row>
    <row r="464515" spans="16:16" x14ac:dyDescent="0.3">
      <c r="P464515" s="83"/>
    </row>
    <row r="464516" spans="16:16" x14ac:dyDescent="0.3">
      <c r="P464516" s="83"/>
    </row>
    <row r="464517" spans="16:16" x14ac:dyDescent="0.3">
      <c r="P464517" s="83"/>
    </row>
    <row r="464518" spans="16:16" x14ac:dyDescent="0.3">
      <c r="P464518" s="83"/>
    </row>
    <row r="464519" spans="16:16" x14ac:dyDescent="0.3">
      <c r="P464519" s="83"/>
    </row>
    <row r="464520" spans="16:16" x14ac:dyDescent="0.3">
      <c r="P464520" s="83"/>
    </row>
    <row r="464521" spans="16:16" x14ac:dyDescent="0.3">
      <c r="P464521" s="83"/>
    </row>
    <row r="464522" spans="16:16" x14ac:dyDescent="0.3">
      <c r="P464522" s="83"/>
    </row>
    <row r="464523" spans="16:16" x14ac:dyDescent="0.3">
      <c r="P464523" s="83"/>
    </row>
    <row r="464524" spans="16:16" x14ac:dyDescent="0.3">
      <c r="P464524" s="83"/>
    </row>
    <row r="464525" spans="16:16" x14ac:dyDescent="0.3">
      <c r="P464525" s="83"/>
    </row>
    <row r="464526" spans="16:16" x14ac:dyDescent="0.3">
      <c r="P464526" s="83"/>
    </row>
    <row r="464527" spans="16:16" x14ac:dyDescent="0.3">
      <c r="P464527" s="83"/>
    </row>
    <row r="464528" spans="16:16" x14ac:dyDescent="0.3">
      <c r="P464528" s="83"/>
    </row>
    <row r="464529" spans="16:16" x14ac:dyDescent="0.3">
      <c r="P464529" s="83"/>
    </row>
    <row r="464530" spans="16:16" x14ac:dyDescent="0.3">
      <c r="P464530" s="83"/>
    </row>
    <row r="464531" spans="16:16" x14ac:dyDescent="0.3">
      <c r="P464531" s="83"/>
    </row>
    <row r="464532" spans="16:16" x14ac:dyDescent="0.3">
      <c r="P464532" s="83"/>
    </row>
    <row r="464533" spans="16:16" x14ac:dyDescent="0.3">
      <c r="P464533" s="83"/>
    </row>
    <row r="464534" spans="16:16" x14ac:dyDescent="0.3">
      <c r="P464534" s="83"/>
    </row>
    <row r="464535" spans="16:16" x14ac:dyDescent="0.3">
      <c r="P464535" s="83"/>
    </row>
    <row r="464536" spans="16:16" x14ac:dyDescent="0.3">
      <c r="P464536" s="83"/>
    </row>
    <row r="464537" spans="16:16" x14ac:dyDescent="0.3">
      <c r="P464537" s="83"/>
    </row>
    <row r="464538" spans="16:16" x14ac:dyDescent="0.3">
      <c r="P464538" s="83"/>
    </row>
    <row r="464539" spans="16:16" x14ac:dyDescent="0.3">
      <c r="P464539" s="83"/>
    </row>
    <row r="464540" spans="16:16" x14ac:dyDescent="0.3">
      <c r="P464540" s="83"/>
    </row>
    <row r="464541" spans="16:16" x14ac:dyDescent="0.3">
      <c r="P464541" s="83"/>
    </row>
    <row r="464542" spans="16:16" x14ac:dyDescent="0.3">
      <c r="P464542" s="83"/>
    </row>
    <row r="464543" spans="16:16" x14ac:dyDescent="0.3">
      <c r="P464543" s="83"/>
    </row>
    <row r="464544" spans="16:16" x14ac:dyDescent="0.3">
      <c r="P464544" s="83"/>
    </row>
    <row r="464545" spans="16:16" x14ac:dyDescent="0.3">
      <c r="P464545" s="83"/>
    </row>
    <row r="464546" spans="16:16" x14ac:dyDescent="0.3">
      <c r="P464546" s="83"/>
    </row>
    <row r="464547" spans="16:16" x14ac:dyDescent="0.3">
      <c r="P464547" s="83"/>
    </row>
    <row r="464548" spans="16:16" x14ac:dyDescent="0.3">
      <c r="P464548" s="83"/>
    </row>
    <row r="464549" spans="16:16" x14ac:dyDescent="0.3">
      <c r="P464549" s="83"/>
    </row>
    <row r="464550" spans="16:16" x14ac:dyDescent="0.3">
      <c r="P464550" s="83"/>
    </row>
    <row r="464551" spans="16:16" x14ac:dyDescent="0.3">
      <c r="P464551" s="83"/>
    </row>
    <row r="464552" spans="16:16" x14ac:dyDescent="0.3">
      <c r="P464552" s="83"/>
    </row>
    <row r="464553" spans="16:16" x14ac:dyDescent="0.3">
      <c r="P464553" s="83"/>
    </row>
    <row r="464554" spans="16:16" x14ac:dyDescent="0.3">
      <c r="P464554" s="83"/>
    </row>
    <row r="464555" spans="16:16" x14ac:dyDescent="0.3">
      <c r="P464555" s="83"/>
    </row>
    <row r="464556" spans="16:16" x14ac:dyDescent="0.3">
      <c r="P464556" s="83"/>
    </row>
    <row r="464557" spans="16:16" x14ac:dyDescent="0.3">
      <c r="P464557" s="83"/>
    </row>
    <row r="464558" spans="16:16" x14ac:dyDescent="0.3">
      <c r="P464558" s="83"/>
    </row>
    <row r="464559" spans="16:16" x14ac:dyDescent="0.3">
      <c r="P464559" s="83"/>
    </row>
    <row r="464560" spans="16:16" x14ac:dyDescent="0.3">
      <c r="P464560" s="83"/>
    </row>
    <row r="464561" spans="16:16" x14ac:dyDescent="0.3">
      <c r="P464561" s="83"/>
    </row>
    <row r="464562" spans="16:16" x14ac:dyDescent="0.3">
      <c r="P464562" s="83"/>
    </row>
    <row r="464563" spans="16:16" x14ac:dyDescent="0.3">
      <c r="P464563" s="83"/>
    </row>
    <row r="464564" spans="16:16" x14ac:dyDescent="0.3">
      <c r="P464564" s="83"/>
    </row>
    <row r="464565" spans="16:16" x14ac:dyDescent="0.3">
      <c r="P464565" s="83"/>
    </row>
    <row r="464566" spans="16:16" x14ac:dyDescent="0.3">
      <c r="P464566" s="83"/>
    </row>
    <row r="464567" spans="16:16" x14ac:dyDescent="0.3">
      <c r="P464567" s="83"/>
    </row>
    <row r="464568" spans="16:16" x14ac:dyDescent="0.3">
      <c r="P464568" s="83"/>
    </row>
    <row r="464569" spans="16:16" x14ac:dyDescent="0.3">
      <c r="P464569" s="83"/>
    </row>
    <row r="464570" spans="16:16" x14ac:dyDescent="0.3">
      <c r="P464570" s="83"/>
    </row>
    <row r="464571" spans="16:16" x14ac:dyDescent="0.3">
      <c r="P464571" s="83"/>
    </row>
    <row r="464572" spans="16:16" x14ac:dyDescent="0.3">
      <c r="P464572" s="83"/>
    </row>
    <row r="464573" spans="16:16" x14ac:dyDescent="0.3">
      <c r="P464573" s="83"/>
    </row>
    <row r="464574" spans="16:16" x14ac:dyDescent="0.3">
      <c r="P464574" s="83"/>
    </row>
    <row r="464575" spans="16:16" x14ac:dyDescent="0.3">
      <c r="P464575" s="83"/>
    </row>
    <row r="464576" spans="16:16" x14ac:dyDescent="0.3">
      <c r="P464576" s="83"/>
    </row>
    <row r="464577" spans="16:16" x14ac:dyDescent="0.3">
      <c r="P464577" s="83"/>
    </row>
    <row r="464578" spans="16:16" x14ac:dyDescent="0.3">
      <c r="P464578" s="83"/>
    </row>
    <row r="464579" spans="16:16" x14ac:dyDescent="0.3">
      <c r="P464579" s="83"/>
    </row>
    <row r="464580" spans="16:16" x14ac:dyDescent="0.3">
      <c r="P464580" s="83"/>
    </row>
    <row r="464581" spans="16:16" x14ac:dyDescent="0.3">
      <c r="P464581" s="83"/>
    </row>
    <row r="464582" spans="16:16" x14ac:dyDescent="0.3">
      <c r="P464582" s="83"/>
    </row>
    <row r="464583" spans="16:16" x14ac:dyDescent="0.3">
      <c r="P464583" s="83"/>
    </row>
    <row r="464584" spans="16:16" x14ac:dyDescent="0.3">
      <c r="P464584" s="83"/>
    </row>
    <row r="464585" spans="16:16" x14ac:dyDescent="0.3">
      <c r="P464585" s="83"/>
    </row>
    <row r="464586" spans="16:16" x14ac:dyDescent="0.3">
      <c r="P464586" s="83"/>
    </row>
    <row r="464587" spans="16:16" x14ac:dyDescent="0.3">
      <c r="P464587" s="83"/>
    </row>
    <row r="464588" spans="16:16" x14ac:dyDescent="0.3">
      <c r="P464588" s="83"/>
    </row>
    <row r="464589" spans="16:16" x14ac:dyDescent="0.3">
      <c r="P464589" s="83"/>
    </row>
    <row r="464590" spans="16:16" x14ac:dyDescent="0.3">
      <c r="P464590" s="83"/>
    </row>
    <row r="464591" spans="16:16" x14ac:dyDescent="0.3">
      <c r="P464591" s="83"/>
    </row>
    <row r="464592" spans="16:16" x14ac:dyDescent="0.3">
      <c r="P464592" s="83"/>
    </row>
    <row r="464593" spans="16:16" x14ac:dyDescent="0.3">
      <c r="P464593" s="83"/>
    </row>
    <row r="464594" spans="16:16" x14ac:dyDescent="0.3">
      <c r="P464594" s="83"/>
    </row>
    <row r="464595" spans="16:16" x14ac:dyDescent="0.3">
      <c r="P464595" s="83"/>
    </row>
    <row r="464596" spans="16:16" x14ac:dyDescent="0.3">
      <c r="P464596" s="83"/>
    </row>
    <row r="464597" spans="16:16" x14ac:dyDescent="0.3">
      <c r="P464597" s="83"/>
    </row>
    <row r="464598" spans="16:16" x14ac:dyDescent="0.3">
      <c r="P464598" s="83"/>
    </row>
    <row r="464599" spans="16:16" x14ac:dyDescent="0.3">
      <c r="P464599" s="83"/>
    </row>
    <row r="464600" spans="16:16" x14ac:dyDescent="0.3">
      <c r="P464600" s="83"/>
    </row>
    <row r="464601" spans="16:16" x14ac:dyDescent="0.3">
      <c r="P464601" s="83"/>
    </row>
    <row r="464602" spans="16:16" x14ac:dyDescent="0.3">
      <c r="P464602" s="83"/>
    </row>
    <row r="464603" spans="16:16" x14ac:dyDescent="0.3">
      <c r="P464603" s="83"/>
    </row>
    <row r="464604" spans="16:16" x14ac:dyDescent="0.3">
      <c r="P464604" s="83"/>
    </row>
    <row r="464605" spans="16:16" x14ac:dyDescent="0.3">
      <c r="P464605" s="83"/>
    </row>
    <row r="464606" spans="16:16" x14ac:dyDescent="0.3">
      <c r="P464606" s="83"/>
    </row>
    <row r="464607" spans="16:16" x14ac:dyDescent="0.3">
      <c r="P464607" s="83"/>
    </row>
    <row r="464608" spans="16:16" x14ac:dyDescent="0.3">
      <c r="P464608" s="83"/>
    </row>
    <row r="464609" spans="16:16" x14ac:dyDescent="0.3">
      <c r="P464609" s="83"/>
    </row>
    <row r="464610" spans="16:16" x14ac:dyDescent="0.3">
      <c r="P464610" s="83"/>
    </row>
    <row r="464611" spans="16:16" x14ac:dyDescent="0.3">
      <c r="P464611" s="83"/>
    </row>
    <row r="464612" spans="16:16" x14ac:dyDescent="0.3">
      <c r="P464612" s="83"/>
    </row>
    <row r="464613" spans="16:16" x14ac:dyDescent="0.3">
      <c r="P464613" s="83"/>
    </row>
    <row r="464614" spans="16:16" x14ac:dyDescent="0.3">
      <c r="P464614" s="83"/>
    </row>
    <row r="464615" spans="16:16" x14ac:dyDescent="0.3">
      <c r="P464615" s="83"/>
    </row>
    <row r="464616" spans="16:16" x14ac:dyDescent="0.3">
      <c r="P464616" s="83"/>
    </row>
    <row r="464617" spans="16:16" x14ac:dyDescent="0.3">
      <c r="P464617" s="83"/>
    </row>
    <row r="464618" spans="16:16" x14ac:dyDescent="0.3">
      <c r="P464618" s="83"/>
    </row>
    <row r="464619" spans="16:16" x14ac:dyDescent="0.3">
      <c r="P464619" s="83"/>
    </row>
    <row r="464620" spans="16:16" x14ac:dyDescent="0.3">
      <c r="P464620" s="83"/>
    </row>
    <row r="464621" spans="16:16" x14ac:dyDescent="0.3">
      <c r="P464621" s="83"/>
    </row>
    <row r="464622" spans="16:16" x14ac:dyDescent="0.3">
      <c r="P464622" s="83"/>
    </row>
    <row r="464623" spans="16:16" x14ac:dyDescent="0.3">
      <c r="P464623" s="83"/>
    </row>
    <row r="464624" spans="16:16" x14ac:dyDescent="0.3">
      <c r="P464624" s="83"/>
    </row>
    <row r="464625" spans="16:16" x14ac:dyDescent="0.3">
      <c r="P464625" s="83"/>
    </row>
    <row r="464626" spans="16:16" x14ac:dyDescent="0.3">
      <c r="P464626" s="83"/>
    </row>
    <row r="464627" spans="16:16" x14ac:dyDescent="0.3">
      <c r="P464627" s="83"/>
    </row>
    <row r="464628" spans="16:16" x14ac:dyDescent="0.3">
      <c r="P464628" s="83"/>
    </row>
    <row r="464629" spans="16:16" x14ac:dyDescent="0.3">
      <c r="P464629" s="83"/>
    </row>
    <row r="464630" spans="16:16" x14ac:dyDescent="0.3">
      <c r="P464630" s="83"/>
    </row>
    <row r="464631" spans="16:16" x14ac:dyDescent="0.3">
      <c r="P464631" s="83"/>
    </row>
    <row r="464632" spans="16:16" x14ac:dyDescent="0.3">
      <c r="P464632" s="83"/>
    </row>
    <row r="464633" spans="16:16" x14ac:dyDescent="0.3">
      <c r="P464633" s="83"/>
    </row>
    <row r="464634" spans="16:16" x14ac:dyDescent="0.3">
      <c r="P464634" s="83"/>
    </row>
    <row r="464635" spans="16:16" x14ac:dyDescent="0.3">
      <c r="P464635" s="83"/>
    </row>
    <row r="464636" spans="16:16" x14ac:dyDescent="0.3">
      <c r="P464636" s="83"/>
    </row>
    <row r="464637" spans="16:16" x14ac:dyDescent="0.3">
      <c r="P464637" s="83"/>
    </row>
    <row r="464638" spans="16:16" x14ac:dyDescent="0.3">
      <c r="P464638" s="83"/>
    </row>
    <row r="464639" spans="16:16" x14ac:dyDescent="0.3">
      <c r="P464639" s="83"/>
    </row>
    <row r="464640" spans="16:16" x14ac:dyDescent="0.3">
      <c r="P464640" s="83"/>
    </row>
    <row r="464641" spans="16:16" x14ac:dyDescent="0.3">
      <c r="P464641" s="83"/>
    </row>
    <row r="464642" spans="16:16" x14ac:dyDescent="0.3">
      <c r="P464642" s="83"/>
    </row>
    <row r="464643" spans="16:16" x14ac:dyDescent="0.3">
      <c r="P464643" s="83"/>
    </row>
    <row r="464644" spans="16:16" x14ac:dyDescent="0.3">
      <c r="P464644" s="83"/>
    </row>
    <row r="464645" spans="16:16" x14ac:dyDescent="0.3">
      <c r="P464645" s="83"/>
    </row>
    <row r="464646" spans="16:16" x14ac:dyDescent="0.3">
      <c r="P464646" s="83"/>
    </row>
    <row r="464647" spans="16:16" x14ac:dyDescent="0.3">
      <c r="P464647" s="83"/>
    </row>
    <row r="464648" spans="16:16" x14ac:dyDescent="0.3">
      <c r="P464648" s="83"/>
    </row>
    <row r="464649" spans="16:16" x14ac:dyDescent="0.3">
      <c r="P464649" s="83"/>
    </row>
    <row r="464650" spans="16:16" x14ac:dyDescent="0.3">
      <c r="P464650" s="83"/>
    </row>
    <row r="464651" spans="16:16" x14ac:dyDescent="0.3">
      <c r="P464651" s="83"/>
    </row>
    <row r="464652" spans="16:16" x14ac:dyDescent="0.3">
      <c r="P464652" s="83"/>
    </row>
    <row r="464653" spans="16:16" x14ac:dyDescent="0.3">
      <c r="P464653" s="83"/>
    </row>
    <row r="464654" spans="16:16" x14ac:dyDescent="0.3">
      <c r="P464654" s="83"/>
    </row>
    <row r="464655" spans="16:16" x14ac:dyDescent="0.3">
      <c r="P464655" s="83"/>
    </row>
    <row r="464656" spans="16:16" x14ac:dyDescent="0.3">
      <c r="P464656" s="83"/>
    </row>
    <row r="464657" spans="16:16" x14ac:dyDescent="0.3">
      <c r="P464657" s="83"/>
    </row>
    <row r="464658" spans="16:16" x14ac:dyDescent="0.3">
      <c r="P464658" s="83"/>
    </row>
    <row r="464659" spans="16:16" x14ac:dyDescent="0.3">
      <c r="P464659" s="83"/>
    </row>
    <row r="464660" spans="16:16" x14ac:dyDescent="0.3">
      <c r="P464660" s="83"/>
    </row>
    <row r="464661" spans="16:16" x14ac:dyDescent="0.3">
      <c r="P464661" s="83"/>
    </row>
    <row r="464662" spans="16:16" x14ac:dyDescent="0.3">
      <c r="P464662" s="83"/>
    </row>
    <row r="464663" spans="16:16" x14ac:dyDescent="0.3">
      <c r="P464663" s="83"/>
    </row>
    <row r="464664" spans="16:16" x14ac:dyDescent="0.3">
      <c r="P464664" s="83"/>
    </row>
    <row r="464665" spans="16:16" x14ac:dyDescent="0.3">
      <c r="P464665" s="83"/>
    </row>
    <row r="464666" spans="16:16" x14ac:dyDescent="0.3">
      <c r="P464666" s="83"/>
    </row>
    <row r="464667" spans="16:16" x14ac:dyDescent="0.3">
      <c r="P464667" s="83"/>
    </row>
    <row r="464668" spans="16:16" x14ac:dyDescent="0.3">
      <c r="P464668" s="83"/>
    </row>
    <row r="464669" spans="16:16" x14ac:dyDescent="0.3">
      <c r="P464669" s="83"/>
    </row>
    <row r="464670" spans="16:16" x14ac:dyDescent="0.3">
      <c r="P464670" s="83"/>
    </row>
    <row r="464671" spans="16:16" x14ac:dyDescent="0.3">
      <c r="P464671" s="83"/>
    </row>
    <row r="464672" spans="16:16" x14ac:dyDescent="0.3">
      <c r="P464672" s="83"/>
    </row>
    <row r="464673" spans="16:16" x14ac:dyDescent="0.3">
      <c r="P464673" s="83"/>
    </row>
    <row r="464674" spans="16:16" x14ac:dyDescent="0.3">
      <c r="P464674" s="83"/>
    </row>
    <row r="464675" spans="16:16" x14ac:dyDescent="0.3">
      <c r="P464675" s="83"/>
    </row>
    <row r="464676" spans="16:16" x14ac:dyDescent="0.3">
      <c r="P464676" s="83"/>
    </row>
    <row r="464677" spans="16:16" x14ac:dyDescent="0.3">
      <c r="P464677" s="83"/>
    </row>
    <row r="464678" spans="16:16" x14ac:dyDescent="0.3">
      <c r="P464678" s="83"/>
    </row>
    <row r="464679" spans="16:16" x14ac:dyDescent="0.3">
      <c r="P464679" s="83"/>
    </row>
    <row r="464680" spans="16:16" x14ac:dyDescent="0.3">
      <c r="P464680" s="83"/>
    </row>
    <row r="464681" spans="16:16" x14ac:dyDescent="0.3">
      <c r="P464681" s="83"/>
    </row>
    <row r="464682" spans="16:16" x14ac:dyDescent="0.3">
      <c r="P464682" s="83"/>
    </row>
    <row r="464683" spans="16:16" x14ac:dyDescent="0.3">
      <c r="P464683" s="83"/>
    </row>
    <row r="464684" spans="16:16" x14ac:dyDescent="0.3">
      <c r="P464684" s="83"/>
    </row>
    <row r="464685" spans="16:16" x14ac:dyDescent="0.3">
      <c r="P464685" s="83"/>
    </row>
    <row r="464686" spans="16:16" x14ac:dyDescent="0.3">
      <c r="P464686" s="83"/>
    </row>
    <row r="464687" spans="16:16" x14ac:dyDescent="0.3">
      <c r="P464687" s="83"/>
    </row>
    <row r="464688" spans="16:16" x14ac:dyDescent="0.3">
      <c r="P464688" s="83"/>
    </row>
    <row r="464689" spans="16:16" x14ac:dyDescent="0.3">
      <c r="P464689" s="83"/>
    </row>
    <row r="464690" spans="16:16" x14ac:dyDescent="0.3">
      <c r="P464690" s="83"/>
    </row>
    <row r="464691" spans="16:16" x14ac:dyDescent="0.3">
      <c r="P464691" s="83"/>
    </row>
    <row r="464692" spans="16:16" x14ac:dyDescent="0.3">
      <c r="P464692" s="83"/>
    </row>
    <row r="464693" spans="16:16" x14ac:dyDescent="0.3">
      <c r="P464693" s="83"/>
    </row>
    <row r="464694" spans="16:16" x14ac:dyDescent="0.3">
      <c r="P464694" s="83"/>
    </row>
    <row r="464695" spans="16:16" x14ac:dyDescent="0.3">
      <c r="P464695" s="83"/>
    </row>
    <row r="464696" spans="16:16" x14ac:dyDescent="0.3">
      <c r="P464696" s="83"/>
    </row>
    <row r="464697" spans="16:16" x14ac:dyDescent="0.3">
      <c r="P464697" s="83"/>
    </row>
    <row r="464698" spans="16:16" x14ac:dyDescent="0.3">
      <c r="P464698" s="83"/>
    </row>
    <row r="464699" spans="16:16" x14ac:dyDescent="0.3">
      <c r="P464699" s="83"/>
    </row>
    <row r="464700" spans="16:16" x14ac:dyDescent="0.3">
      <c r="P464700" s="83"/>
    </row>
    <row r="464701" spans="16:16" x14ac:dyDescent="0.3">
      <c r="P464701" s="83"/>
    </row>
    <row r="464702" spans="16:16" x14ac:dyDescent="0.3">
      <c r="P464702" s="83"/>
    </row>
    <row r="464703" spans="16:16" x14ac:dyDescent="0.3">
      <c r="P464703" s="83"/>
    </row>
    <row r="464704" spans="16:16" x14ac:dyDescent="0.3">
      <c r="P464704" s="83"/>
    </row>
    <row r="464705" spans="16:16" x14ac:dyDescent="0.3">
      <c r="P464705" s="83"/>
    </row>
    <row r="464706" spans="16:16" x14ac:dyDescent="0.3">
      <c r="P464706" s="83"/>
    </row>
    <row r="464707" spans="16:16" x14ac:dyDescent="0.3">
      <c r="P464707" s="83"/>
    </row>
    <row r="464708" spans="16:16" x14ac:dyDescent="0.3">
      <c r="P464708" s="83"/>
    </row>
    <row r="464709" spans="16:16" x14ac:dyDescent="0.3">
      <c r="P464709" s="83"/>
    </row>
    <row r="464710" spans="16:16" x14ac:dyDescent="0.3">
      <c r="P464710" s="83"/>
    </row>
    <row r="464711" spans="16:16" x14ac:dyDescent="0.3">
      <c r="P464711" s="83"/>
    </row>
    <row r="464712" spans="16:16" x14ac:dyDescent="0.3">
      <c r="P464712" s="83"/>
    </row>
    <row r="464713" spans="16:16" x14ac:dyDescent="0.3">
      <c r="P464713" s="83"/>
    </row>
    <row r="464714" spans="16:16" x14ac:dyDescent="0.3">
      <c r="P464714" s="83"/>
    </row>
    <row r="464715" spans="16:16" x14ac:dyDescent="0.3">
      <c r="P464715" s="83"/>
    </row>
    <row r="464716" spans="16:16" x14ac:dyDescent="0.3">
      <c r="P464716" s="83"/>
    </row>
    <row r="464717" spans="16:16" x14ac:dyDescent="0.3">
      <c r="P464717" s="83"/>
    </row>
    <row r="464718" spans="16:16" x14ac:dyDescent="0.3">
      <c r="P464718" s="83"/>
    </row>
    <row r="464719" spans="16:16" x14ac:dyDescent="0.3">
      <c r="P464719" s="83"/>
    </row>
    <row r="464720" spans="16:16" x14ac:dyDescent="0.3">
      <c r="P464720" s="83"/>
    </row>
    <row r="464721" spans="16:16" x14ac:dyDescent="0.3">
      <c r="P464721" s="83"/>
    </row>
    <row r="464722" spans="16:16" x14ac:dyDescent="0.3">
      <c r="P464722" s="83"/>
    </row>
    <row r="464723" spans="16:16" x14ac:dyDescent="0.3">
      <c r="P464723" s="83"/>
    </row>
    <row r="464724" spans="16:16" x14ac:dyDescent="0.3">
      <c r="P464724" s="83"/>
    </row>
    <row r="464725" spans="16:16" x14ac:dyDescent="0.3">
      <c r="P464725" s="83"/>
    </row>
    <row r="464726" spans="16:16" x14ac:dyDescent="0.3">
      <c r="P464726" s="83"/>
    </row>
    <row r="464727" spans="16:16" x14ac:dyDescent="0.3">
      <c r="P464727" s="83"/>
    </row>
    <row r="464728" spans="16:16" x14ac:dyDescent="0.3">
      <c r="P464728" s="83"/>
    </row>
    <row r="464729" spans="16:16" x14ac:dyDescent="0.3">
      <c r="P464729" s="83"/>
    </row>
    <row r="464730" spans="16:16" x14ac:dyDescent="0.3">
      <c r="P464730" s="83"/>
    </row>
    <row r="464731" spans="16:16" x14ac:dyDescent="0.3">
      <c r="P464731" s="83"/>
    </row>
    <row r="464732" spans="16:16" x14ac:dyDescent="0.3">
      <c r="P464732" s="83"/>
    </row>
    <row r="464733" spans="16:16" x14ac:dyDescent="0.3">
      <c r="P464733" s="83"/>
    </row>
    <row r="464734" spans="16:16" x14ac:dyDescent="0.3">
      <c r="P464734" s="83"/>
    </row>
    <row r="464735" spans="16:16" x14ac:dyDescent="0.3">
      <c r="P464735" s="83"/>
    </row>
    <row r="464736" spans="16:16" x14ac:dyDescent="0.3">
      <c r="P464736" s="83"/>
    </row>
    <row r="464737" spans="16:16" x14ac:dyDescent="0.3">
      <c r="P464737" s="83"/>
    </row>
    <row r="464738" spans="16:16" x14ac:dyDescent="0.3">
      <c r="P464738" s="83"/>
    </row>
    <row r="464739" spans="16:16" x14ac:dyDescent="0.3">
      <c r="P464739" s="83"/>
    </row>
    <row r="464740" spans="16:16" x14ac:dyDescent="0.3">
      <c r="P464740" s="83"/>
    </row>
    <row r="464741" spans="16:16" x14ac:dyDescent="0.3">
      <c r="P464741" s="83"/>
    </row>
    <row r="464742" spans="16:16" x14ac:dyDescent="0.3">
      <c r="P464742" s="83"/>
    </row>
    <row r="464743" spans="16:16" x14ac:dyDescent="0.3">
      <c r="P464743" s="83"/>
    </row>
    <row r="464744" spans="16:16" x14ac:dyDescent="0.3">
      <c r="P464744" s="83"/>
    </row>
    <row r="464745" spans="16:16" x14ac:dyDescent="0.3">
      <c r="P464745" s="83"/>
    </row>
    <row r="464746" spans="16:16" x14ac:dyDescent="0.3">
      <c r="P464746" s="83"/>
    </row>
    <row r="464747" spans="16:16" x14ac:dyDescent="0.3">
      <c r="P464747" s="83"/>
    </row>
    <row r="464748" spans="16:16" x14ac:dyDescent="0.3">
      <c r="P464748" s="83"/>
    </row>
    <row r="464749" spans="16:16" x14ac:dyDescent="0.3">
      <c r="P464749" s="83"/>
    </row>
    <row r="464750" spans="16:16" x14ac:dyDescent="0.3">
      <c r="P464750" s="83"/>
    </row>
    <row r="464751" spans="16:16" x14ac:dyDescent="0.3">
      <c r="P464751" s="83"/>
    </row>
    <row r="464752" spans="16:16" x14ac:dyDescent="0.3">
      <c r="P464752" s="83"/>
    </row>
    <row r="464753" spans="16:16" x14ac:dyDescent="0.3">
      <c r="P464753" s="83"/>
    </row>
    <row r="464754" spans="16:16" x14ac:dyDescent="0.3">
      <c r="P464754" s="83"/>
    </row>
    <row r="464755" spans="16:16" x14ac:dyDescent="0.3">
      <c r="P464755" s="83"/>
    </row>
    <row r="464756" spans="16:16" x14ac:dyDescent="0.3">
      <c r="P464756" s="83"/>
    </row>
    <row r="464757" spans="16:16" x14ac:dyDescent="0.3">
      <c r="P464757" s="83"/>
    </row>
    <row r="464758" spans="16:16" x14ac:dyDescent="0.3">
      <c r="P464758" s="83"/>
    </row>
    <row r="464759" spans="16:16" x14ac:dyDescent="0.3">
      <c r="P464759" s="83"/>
    </row>
    <row r="464760" spans="16:16" x14ac:dyDescent="0.3">
      <c r="P464760" s="83"/>
    </row>
    <row r="464761" spans="16:16" x14ac:dyDescent="0.3">
      <c r="P464761" s="83"/>
    </row>
    <row r="464762" spans="16:16" x14ac:dyDescent="0.3">
      <c r="P464762" s="83"/>
    </row>
    <row r="464763" spans="16:16" x14ac:dyDescent="0.3">
      <c r="P464763" s="83"/>
    </row>
    <row r="464764" spans="16:16" x14ac:dyDescent="0.3">
      <c r="P464764" s="83"/>
    </row>
    <row r="464765" spans="16:16" x14ac:dyDescent="0.3">
      <c r="P464765" s="83"/>
    </row>
    <row r="464766" spans="16:16" x14ac:dyDescent="0.3">
      <c r="P464766" s="83"/>
    </row>
    <row r="464767" spans="16:16" x14ac:dyDescent="0.3">
      <c r="P464767" s="83"/>
    </row>
    <row r="464768" spans="16:16" x14ac:dyDescent="0.3">
      <c r="P464768" s="83"/>
    </row>
    <row r="464769" spans="16:16" x14ac:dyDescent="0.3">
      <c r="P464769" s="83"/>
    </row>
    <row r="464770" spans="16:16" x14ac:dyDescent="0.3">
      <c r="P464770" s="83"/>
    </row>
    <row r="464771" spans="16:16" x14ac:dyDescent="0.3">
      <c r="P464771" s="83"/>
    </row>
    <row r="464772" spans="16:16" x14ac:dyDescent="0.3">
      <c r="P464772" s="83"/>
    </row>
    <row r="464773" spans="16:16" x14ac:dyDescent="0.3">
      <c r="P464773" s="83"/>
    </row>
    <row r="464774" spans="16:16" x14ac:dyDescent="0.3">
      <c r="P464774" s="83"/>
    </row>
    <row r="464775" spans="16:16" x14ac:dyDescent="0.3">
      <c r="P464775" s="83"/>
    </row>
    <row r="464776" spans="16:16" x14ac:dyDescent="0.3">
      <c r="P464776" s="83"/>
    </row>
    <row r="464777" spans="16:16" x14ac:dyDescent="0.3">
      <c r="P464777" s="83"/>
    </row>
    <row r="464778" spans="16:16" x14ac:dyDescent="0.3">
      <c r="P464778" s="83"/>
    </row>
    <row r="464779" spans="16:16" x14ac:dyDescent="0.3">
      <c r="P464779" s="83"/>
    </row>
    <row r="464780" spans="16:16" x14ac:dyDescent="0.3">
      <c r="P464780" s="83"/>
    </row>
    <row r="464781" spans="16:16" x14ac:dyDescent="0.3">
      <c r="P464781" s="83"/>
    </row>
    <row r="464782" spans="16:16" x14ac:dyDescent="0.3">
      <c r="P464782" s="83"/>
    </row>
    <row r="464783" spans="16:16" x14ac:dyDescent="0.3">
      <c r="P464783" s="83"/>
    </row>
    <row r="464784" spans="16:16" x14ac:dyDescent="0.3">
      <c r="P464784" s="83"/>
    </row>
    <row r="464785" spans="16:16" x14ac:dyDescent="0.3">
      <c r="P464785" s="83"/>
    </row>
    <row r="464786" spans="16:16" x14ac:dyDescent="0.3">
      <c r="P464786" s="83"/>
    </row>
    <row r="464787" spans="16:16" x14ac:dyDescent="0.3">
      <c r="P464787" s="83"/>
    </row>
    <row r="464788" spans="16:16" x14ac:dyDescent="0.3">
      <c r="P464788" s="83"/>
    </row>
    <row r="464789" spans="16:16" x14ac:dyDescent="0.3">
      <c r="P464789" s="83"/>
    </row>
    <row r="464790" spans="16:16" x14ac:dyDescent="0.3">
      <c r="P464790" s="83"/>
    </row>
    <row r="464791" spans="16:16" x14ac:dyDescent="0.3">
      <c r="P464791" s="83"/>
    </row>
    <row r="464792" spans="16:16" x14ac:dyDescent="0.3">
      <c r="P464792" s="83"/>
    </row>
    <row r="464793" spans="16:16" x14ac:dyDescent="0.3">
      <c r="P464793" s="83"/>
    </row>
    <row r="464794" spans="16:16" x14ac:dyDescent="0.3">
      <c r="P464794" s="83"/>
    </row>
    <row r="464795" spans="16:16" x14ac:dyDescent="0.3">
      <c r="P464795" s="83"/>
    </row>
    <row r="464796" spans="16:16" x14ac:dyDescent="0.3">
      <c r="P464796" s="83"/>
    </row>
    <row r="464797" spans="16:16" x14ac:dyDescent="0.3">
      <c r="P464797" s="83"/>
    </row>
    <row r="464798" spans="16:16" x14ac:dyDescent="0.3">
      <c r="P464798" s="83"/>
    </row>
    <row r="464799" spans="16:16" x14ac:dyDescent="0.3">
      <c r="P464799" s="83"/>
    </row>
    <row r="464800" spans="16:16" x14ac:dyDescent="0.3">
      <c r="P464800" s="83"/>
    </row>
    <row r="464801" spans="16:16" x14ac:dyDescent="0.3">
      <c r="P464801" s="83"/>
    </row>
    <row r="464802" spans="16:16" x14ac:dyDescent="0.3">
      <c r="P464802" s="83"/>
    </row>
    <row r="464803" spans="16:16" x14ac:dyDescent="0.3">
      <c r="P464803" s="83"/>
    </row>
    <row r="464804" spans="16:16" x14ac:dyDescent="0.3">
      <c r="P464804" s="83"/>
    </row>
    <row r="464805" spans="16:16" x14ac:dyDescent="0.3">
      <c r="P464805" s="83"/>
    </row>
    <row r="464806" spans="16:16" x14ac:dyDescent="0.3">
      <c r="P464806" s="83"/>
    </row>
    <row r="464807" spans="16:16" x14ac:dyDescent="0.3">
      <c r="P464807" s="83"/>
    </row>
    <row r="464808" spans="16:16" x14ac:dyDescent="0.3">
      <c r="P464808" s="83"/>
    </row>
    <row r="464809" spans="16:16" x14ac:dyDescent="0.3">
      <c r="P464809" s="83"/>
    </row>
    <row r="464810" spans="16:16" x14ac:dyDescent="0.3">
      <c r="P464810" s="83"/>
    </row>
    <row r="464811" spans="16:16" x14ac:dyDescent="0.3">
      <c r="P464811" s="83"/>
    </row>
    <row r="464812" spans="16:16" x14ac:dyDescent="0.3">
      <c r="P464812" s="83"/>
    </row>
    <row r="464813" spans="16:16" x14ac:dyDescent="0.3">
      <c r="P464813" s="83"/>
    </row>
    <row r="464814" spans="16:16" x14ac:dyDescent="0.3">
      <c r="P464814" s="83"/>
    </row>
    <row r="464815" spans="16:16" x14ac:dyDescent="0.3">
      <c r="P464815" s="83"/>
    </row>
    <row r="464816" spans="16:16" x14ac:dyDescent="0.3">
      <c r="P464816" s="83"/>
    </row>
    <row r="464817" spans="16:16" x14ac:dyDescent="0.3">
      <c r="P464817" s="83"/>
    </row>
    <row r="464818" spans="16:16" x14ac:dyDescent="0.3">
      <c r="P464818" s="83"/>
    </row>
    <row r="464819" spans="16:16" x14ac:dyDescent="0.3">
      <c r="P464819" s="83"/>
    </row>
    <row r="464820" spans="16:16" x14ac:dyDescent="0.3">
      <c r="P464820" s="83"/>
    </row>
    <row r="464821" spans="16:16" x14ac:dyDescent="0.3">
      <c r="P464821" s="83"/>
    </row>
    <row r="464822" spans="16:16" x14ac:dyDescent="0.3">
      <c r="P464822" s="83"/>
    </row>
    <row r="464823" spans="16:16" x14ac:dyDescent="0.3">
      <c r="P464823" s="83"/>
    </row>
    <row r="464824" spans="16:16" x14ac:dyDescent="0.3">
      <c r="P464824" s="83"/>
    </row>
    <row r="464825" spans="16:16" x14ac:dyDescent="0.3">
      <c r="P464825" s="83"/>
    </row>
    <row r="464826" spans="16:16" x14ac:dyDescent="0.3">
      <c r="P464826" s="83"/>
    </row>
    <row r="464827" spans="16:16" x14ac:dyDescent="0.3">
      <c r="P464827" s="83"/>
    </row>
    <row r="464828" spans="16:16" x14ac:dyDescent="0.3">
      <c r="P464828" s="83"/>
    </row>
    <row r="464829" spans="16:16" x14ac:dyDescent="0.3">
      <c r="P464829" s="83"/>
    </row>
    <row r="464830" spans="16:16" x14ac:dyDescent="0.3">
      <c r="P464830" s="83"/>
    </row>
    <row r="464831" spans="16:16" x14ac:dyDescent="0.3">
      <c r="P464831" s="83"/>
    </row>
    <row r="464832" spans="16:16" x14ac:dyDescent="0.3">
      <c r="P464832" s="83"/>
    </row>
    <row r="464833" spans="16:16" x14ac:dyDescent="0.3">
      <c r="P464833" s="83"/>
    </row>
    <row r="464834" spans="16:16" x14ac:dyDescent="0.3">
      <c r="P464834" s="83"/>
    </row>
    <row r="464835" spans="16:16" x14ac:dyDescent="0.3">
      <c r="P464835" s="83"/>
    </row>
    <row r="464836" spans="16:16" x14ac:dyDescent="0.3">
      <c r="P464836" s="83"/>
    </row>
    <row r="464837" spans="16:16" x14ac:dyDescent="0.3">
      <c r="P464837" s="83"/>
    </row>
    <row r="464838" spans="16:16" x14ac:dyDescent="0.3">
      <c r="P464838" s="83"/>
    </row>
    <row r="464839" spans="16:16" x14ac:dyDescent="0.3">
      <c r="P464839" s="83"/>
    </row>
    <row r="464840" spans="16:16" x14ac:dyDescent="0.3">
      <c r="P464840" s="83"/>
    </row>
    <row r="464841" spans="16:16" x14ac:dyDescent="0.3">
      <c r="P464841" s="83"/>
    </row>
    <row r="464842" spans="16:16" x14ac:dyDescent="0.3">
      <c r="P464842" s="83"/>
    </row>
    <row r="464843" spans="16:16" x14ac:dyDescent="0.3">
      <c r="P464843" s="83"/>
    </row>
    <row r="464844" spans="16:16" x14ac:dyDescent="0.3">
      <c r="P464844" s="83"/>
    </row>
    <row r="464845" spans="16:16" x14ac:dyDescent="0.3">
      <c r="P464845" s="83"/>
    </row>
    <row r="464846" spans="16:16" x14ac:dyDescent="0.3">
      <c r="P464846" s="83"/>
    </row>
    <row r="464847" spans="16:16" x14ac:dyDescent="0.3">
      <c r="P464847" s="83"/>
    </row>
    <row r="464848" spans="16:16" x14ac:dyDescent="0.3">
      <c r="P464848" s="83"/>
    </row>
    <row r="464849" spans="16:16" x14ac:dyDescent="0.3">
      <c r="P464849" s="83"/>
    </row>
    <row r="464850" spans="16:16" x14ac:dyDescent="0.3">
      <c r="P464850" s="83"/>
    </row>
    <row r="464851" spans="16:16" x14ac:dyDescent="0.3">
      <c r="P464851" s="83"/>
    </row>
    <row r="464852" spans="16:16" x14ac:dyDescent="0.3">
      <c r="P464852" s="83"/>
    </row>
    <row r="464853" spans="16:16" x14ac:dyDescent="0.3">
      <c r="P464853" s="83"/>
    </row>
    <row r="464854" spans="16:16" x14ac:dyDescent="0.3">
      <c r="P464854" s="83"/>
    </row>
    <row r="464855" spans="16:16" x14ac:dyDescent="0.3">
      <c r="P464855" s="83"/>
    </row>
    <row r="464856" spans="16:16" x14ac:dyDescent="0.3">
      <c r="P464856" s="83"/>
    </row>
    <row r="464857" spans="16:16" x14ac:dyDescent="0.3">
      <c r="P464857" s="83"/>
    </row>
    <row r="464858" spans="16:16" x14ac:dyDescent="0.3">
      <c r="P464858" s="83"/>
    </row>
    <row r="464859" spans="16:16" x14ac:dyDescent="0.3">
      <c r="P464859" s="83"/>
    </row>
    <row r="464860" spans="16:16" x14ac:dyDescent="0.3">
      <c r="P464860" s="83"/>
    </row>
    <row r="464861" spans="16:16" x14ac:dyDescent="0.3">
      <c r="P464861" s="83"/>
    </row>
    <row r="464862" spans="16:16" x14ac:dyDescent="0.3">
      <c r="P464862" s="83"/>
    </row>
    <row r="464863" spans="16:16" x14ac:dyDescent="0.3">
      <c r="P464863" s="83"/>
    </row>
    <row r="464864" spans="16:16" x14ac:dyDescent="0.3">
      <c r="P464864" s="83"/>
    </row>
    <row r="464865" spans="16:16" x14ac:dyDescent="0.3">
      <c r="P464865" s="83"/>
    </row>
    <row r="464866" spans="16:16" x14ac:dyDescent="0.3">
      <c r="P464866" s="83"/>
    </row>
    <row r="464867" spans="16:16" x14ac:dyDescent="0.3">
      <c r="P464867" s="83"/>
    </row>
    <row r="464868" spans="16:16" x14ac:dyDescent="0.3">
      <c r="P464868" s="83"/>
    </row>
    <row r="464869" spans="16:16" x14ac:dyDescent="0.3">
      <c r="P464869" s="83"/>
    </row>
    <row r="464870" spans="16:16" x14ac:dyDescent="0.3">
      <c r="P464870" s="83"/>
    </row>
    <row r="464871" spans="16:16" x14ac:dyDescent="0.3">
      <c r="P464871" s="83"/>
    </row>
    <row r="464872" spans="16:16" x14ac:dyDescent="0.3">
      <c r="P464872" s="83"/>
    </row>
    <row r="464873" spans="16:16" x14ac:dyDescent="0.3">
      <c r="P464873" s="83"/>
    </row>
    <row r="464874" spans="16:16" x14ac:dyDescent="0.3">
      <c r="P464874" s="83"/>
    </row>
    <row r="464875" spans="16:16" x14ac:dyDescent="0.3">
      <c r="P464875" s="83"/>
    </row>
    <row r="464876" spans="16:16" x14ac:dyDescent="0.3">
      <c r="P464876" s="83"/>
    </row>
    <row r="464877" spans="16:16" x14ac:dyDescent="0.3">
      <c r="P464877" s="83"/>
    </row>
    <row r="464878" spans="16:16" x14ac:dyDescent="0.3">
      <c r="P464878" s="83"/>
    </row>
    <row r="464879" spans="16:16" x14ac:dyDescent="0.3">
      <c r="P464879" s="83"/>
    </row>
    <row r="464880" spans="16:16" x14ac:dyDescent="0.3">
      <c r="P464880" s="83"/>
    </row>
    <row r="464881" spans="16:16" x14ac:dyDescent="0.3">
      <c r="P464881" s="83"/>
    </row>
    <row r="464882" spans="16:16" x14ac:dyDescent="0.3">
      <c r="P464882" s="83"/>
    </row>
    <row r="464883" spans="16:16" x14ac:dyDescent="0.3">
      <c r="P464883" s="83"/>
    </row>
    <row r="464884" spans="16:16" x14ac:dyDescent="0.3">
      <c r="P464884" s="83"/>
    </row>
    <row r="464885" spans="16:16" x14ac:dyDescent="0.3">
      <c r="P464885" s="83"/>
    </row>
    <row r="464886" spans="16:16" x14ac:dyDescent="0.3">
      <c r="P464886" s="83"/>
    </row>
    <row r="464887" spans="16:16" x14ac:dyDescent="0.3">
      <c r="P464887" s="83"/>
    </row>
    <row r="464888" spans="16:16" x14ac:dyDescent="0.3">
      <c r="P464888" s="83"/>
    </row>
    <row r="464889" spans="16:16" x14ac:dyDescent="0.3">
      <c r="P464889" s="83"/>
    </row>
    <row r="464890" spans="16:16" x14ac:dyDescent="0.3">
      <c r="P464890" s="83"/>
    </row>
    <row r="464891" spans="16:16" x14ac:dyDescent="0.3">
      <c r="P464891" s="83"/>
    </row>
    <row r="464892" spans="16:16" x14ac:dyDescent="0.3">
      <c r="P464892" s="83"/>
    </row>
    <row r="464893" spans="16:16" x14ac:dyDescent="0.3">
      <c r="P464893" s="83"/>
    </row>
    <row r="464894" spans="16:16" x14ac:dyDescent="0.3">
      <c r="P464894" s="83"/>
    </row>
    <row r="464895" spans="16:16" x14ac:dyDescent="0.3">
      <c r="P464895" s="83"/>
    </row>
    <row r="464896" spans="16:16" x14ac:dyDescent="0.3">
      <c r="P464896" s="83"/>
    </row>
    <row r="464897" spans="16:16" x14ac:dyDescent="0.3">
      <c r="P464897" s="83"/>
    </row>
    <row r="464898" spans="16:16" x14ac:dyDescent="0.3">
      <c r="P464898" s="83"/>
    </row>
    <row r="464899" spans="16:16" x14ac:dyDescent="0.3">
      <c r="P464899" s="83"/>
    </row>
    <row r="464900" spans="16:16" x14ac:dyDescent="0.3">
      <c r="P464900" s="83"/>
    </row>
    <row r="464901" spans="16:16" x14ac:dyDescent="0.3">
      <c r="P464901" s="83"/>
    </row>
    <row r="464902" spans="16:16" x14ac:dyDescent="0.3">
      <c r="P464902" s="83"/>
    </row>
    <row r="464903" spans="16:16" x14ac:dyDescent="0.3">
      <c r="P464903" s="83"/>
    </row>
    <row r="464904" spans="16:16" x14ac:dyDescent="0.3">
      <c r="P464904" s="83"/>
    </row>
    <row r="464905" spans="16:16" x14ac:dyDescent="0.3">
      <c r="P464905" s="83"/>
    </row>
    <row r="464906" spans="16:16" x14ac:dyDescent="0.3">
      <c r="P464906" s="83"/>
    </row>
    <row r="464907" spans="16:16" x14ac:dyDescent="0.3">
      <c r="P464907" s="83"/>
    </row>
    <row r="464908" spans="16:16" x14ac:dyDescent="0.3">
      <c r="P464908" s="83"/>
    </row>
    <row r="464909" spans="16:16" x14ac:dyDescent="0.3">
      <c r="P464909" s="83"/>
    </row>
    <row r="464910" spans="16:16" x14ac:dyDescent="0.3">
      <c r="P464910" s="83"/>
    </row>
    <row r="464911" spans="16:16" x14ac:dyDescent="0.3">
      <c r="P464911" s="83"/>
    </row>
    <row r="464912" spans="16:16" x14ac:dyDescent="0.3">
      <c r="P464912" s="83"/>
    </row>
    <row r="464913" spans="16:16" x14ac:dyDescent="0.3">
      <c r="P464913" s="83"/>
    </row>
    <row r="464914" spans="16:16" x14ac:dyDescent="0.3">
      <c r="P464914" s="83"/>
    </row>
    <row r="464915" spans="16:16" x14ac:dyDescent="0.3">
      <c r="P464915" s="83"/>
    </row>
    <row r="464916" spans="16:16" x14ac:dyDescent="0.3">
      <c r="P464916" s="83"/>
    </row>
    <row r="464917" spans="16:16" x14ac:dyDescent="0.3">
      <c r="P464917" s="83"/>
    </row>
    <row r="464918" spans="16:16" x14ac:dyDescent="0.3">
      <c r="P464918" s="83"/>
    </row>
    <row r="464919" spans="16:16" x14ac:dyDescent="0.3">
      <c r="P464919" s="83"/>
    </row>
    <row r="464920" spans="16:16" x14ac:dyDescent="0.3">
      <c r="P464920" s="83"/>
    </row>
    <row r="464921" spans="16:16" x14ac:dyDescent="0.3">
      <c r="P464921" s="83"/>
    </row>
    <row r="464922" spans="16:16" x14ac:dyDescent="0.3">
      <c r="P464922" s="83"/>
    </row>
    <row r="464923" spans="16:16" x14ac:dyDescent="0.3">
      <c r="P464923" s="83"/>
    </row>
    <row r="464924" spans="16:16" x14ac:dyDescent="0.3">
      <c r="P464924" s="83"/>
    </row>
    <row r="464925" spans="16:16" x14ac:dyDescent="0.3">
      <c r="P464925" s="83"/>
    </row>
    <row r="464926" spans="16:16" x14ac:dyDescent="0.3">
      <c r="P464926" s="83"/>
    </row>
    <row r="464927" spans="16:16" x14ac:dyDescent="0.3">
      <c r="P464927" s="83"/>
    </row>
    <row r="464928" spans="16:16" x14ac:dyDescent="0.3">
      <c r="P464928" s="83"/>
    </row>
    <row r="464929" spans="16:16" x14ac:dyDescent="0.3">
      <c r="P464929" s="83"/>
    </row>
    <row r="464930" spans="16:16" x14ac:dyDescent="0.3">
      <c r="P464930" s="83"/>
    </row>
    <row r="464931" spans="16:16" x14ac:dyDescent="0.3">
      <c r="P464931" s="83"/>
    </row>
    <row r="464932" spans="16:16" x14ac:dyDescent="0.3">
      <c r="P464932" s="83"/>
    </row>
    <row r="464933" spans="16:16" x14ac:dyDescent="0.3">
      <c r="P464933" s="83"/>
    </row>
    <row r="464934" spans="16:16" x14ac:dyDescent="0.3">
      <c r="P464934" s="83"/>
    </row>
    <row r="464935" spans="16:16" x14ac:dyDescent="0.3">
      <c r="P464935" s="83"/>
    </row>
    <row r="464936" spans="16:16" x14ac:dyDescent="0.3">
      <c r="P464936" s="83"/>
    </row>
    <row r="464937" spans="16:16" x14ac:dyDescent="0.3">
      <c r="P464937" s="83"/>
    </row>
    <row r="464938" spans="16:16" x14ac:dyDescent="0.3">
      <c r="P464938" s="83"/>
    </row>
    <row r="464939" spans="16:16" x14ac:dyDescent="0.3">
      <c r="P464939" s="83"/>
    </row>
    <row r="464940" spans="16:16" x14ac:dyDescent="0.3">
      <c r="P464940" s="83"/>
    </row>
    <row r="464941" spans="16:16" x14ac:dyDescent="0.3">
      <c r="P464941" s="83"/>
    </row>
    <row r="464942" spans="16:16" x14ac:dyDescent="0.3">
      <c r="P464942" s="83"/>
    </row>
    <row r="464943" spans="16:16" x14ac:dyDescent="0.3">
      <c r="P464943" s="83"/>
    </row>
    <row r="464944" spans="16:16" x14ac:dyDescent="0.3">
      <c r="P464944" s="83"/>
    </row>
    <row r="464945" spans="16:16" x14ac:dyDescent="0.3">
      <c r="P464945" s="83"/>
    </row>
    <row r="464946" spans="16:16" x14ac:dyDescent="0.3">
      <c r="P464946" s="83"/>
    </row>
    <row r="464947" spans="16:16" x14ac:dyDescent="0.3">
      <c r="P464947" s="83"/>
    </row>
    <row r="464948" spans="16:16" x14ac:dyDescent="0.3">
      <c r="P464948" s="83"/>
    </row>
    <row r="464949" spans="16:16" x14ac:dyDescent="0.3">
      <c r="P464949" s="83"/>
    </row>
    <row r="464950" spans="16:16" x14ac:dyDescent="0.3">
      <c r="P464950" s="83"/>
    </row>
    <row r="464951" spans="16:16" x14ac:dyDescent="0.3">
      <c r="P464951" s="83"/>
    </row>
    <row r="464952" spans="16:16" x14ac:dyDescent="0.3">
      <c r="P464952" s="83"/>
    </row>
    <row r="464953" spans="16:16" x14ac:dyDescent="0.3">
      <c r="P464953" s="83"/>
    </row>
    <row r="464954" spans="16:16" x14ac:dyDescent="0.3">
      <c r="P464954" s="83"/>
    </row>
    <row r="464955" spans="16:16" x14ac:dyDescent="0.3">
      <c r="P464955" s="83"/>
    </row>
    <row r="464956" spans="16:16" x14ac:dyDescent="0.3">
      <c r="P464956" s="83"/>
    </row>
    <row r="464957" spans="16:16" x14ac:dyDescent="0.3">
      <c r="P464957" s="83"/>
    </row>
    <row r="464958" spans="16:16" x14ac:dyDescent="0.3">
      <c r="P464958" s="83"/>
    </row>
    <row r="464959" spans="16:16" x14ac:dyDescent="0.3">
      <c r="P464959" s="83"/>
    </row>
    <row r="464960" spans="16:16" x14ac:dyDescent="0.3">
      <c r="P464960" s="83"/>
    </row>
    <row r="464961" spans="16:16" x14ac:dyDescent="0.3">
      <c r="P464961" s="83"/>
    </row>
    <row r="464962" spans="16:16" x14ac:dyDescent="0.3">
      <c r="P464962" s="83"/>
    </row>
    <row r="464963" spans="16:16" x14ac:dyDescent="0.3">
      <c r="P464963" s="83"/>
    </row>
    <row r="464964" spans="16:16" x14ac:dyDescent="0.3">
      <c r="P464964" s="83"/>
    </row>
    <row r="464965" spans="16:16" x14ac:dyDescent="0.3">
      <c r="P464965" s="83"/>
    </row>
    <row r="464966" spans="16:16" x14ac:dyDescent="0.3">
      <c r="P464966" s="83"/>
    </row>
    <row r="464967" spans="16:16" x14ac:dyDescent="0.3">
      <c r="P464967" s="83"/>
    </row>
    <row r="464968" spans="16:16" x14ac:dyDescent="0.3">
      <c r="P464968" s="83"/>
    </row>
    <row r="464969" spans="16:16" x14ac:dyDescent="0.3">
      <c r="P464969" s="83"/>
    </row>
    <row r="464970" spans="16:16" x14ac:dyDescent="0.3">
      <c r="P464970" s="83"/>
    </row>
    <row r="464971" spans="16:16" x14ac:dyDescent="0.3">
      <c r="P464971" s="83"/>
    </row>
    <row r="464972" spans="16:16" x14ac:dyDescent="0.3">
      <c r="P464972" s="83"/>
    </row>
    <row r="464973" spans="16:16" x14ac:dyDescent="0.3">
      <c r="P464973" s="83"/>
    </row>
    <row r="464974" spans="16:16" x14ac:dyDescent="0.3">
      <c r="P464974" s="83"/>
    </row>
    <row r="464975" spans="16:16" x14ac:dyDescent="0.3">
      <c r="P464975" s="83"/>
    </row>
    <row r="464976" spans="16:16" x14ac:dyDescent="0.3">
      <c r="P464976" s="83"/>
    </row>
    <row r="464977" spans="16:16" x14ac:dyDescent="0.3">
      <c r="P464977" s="83"/>
    </row>
    <row r="464978" spans="16:16" x14ac:dyDescent="0.3">
      <c r="P464978" s="83"/>
    </row>
    <row r="464979" spans="16:16" x14ac:dyDescent="0.3">
      <c r="P464979" s="83"/>
    </row>
    <row r="464980" spans="16:16" x14ac:dyDescent="0.3">
      <c r="P464980" s="83"/>
    </row>
    <row r="464981" spans="16:16" x14ac:dyDescent="0.3">
      <c r="P464981" s="83"/>
    </row>
    <row r="464982" spans="16:16" x14ac:dyDescent="0.3">
      <c r="P464982" s="83"/>
    </row>
    <row r="464983" spans="16:16" x14ac:dyDescent="0.3">
      <c r="P464983" s="83"/>
    </row>
    <row r="464984" spans="16:16" x14ac:dyDescent="0.3">
      <c r="P464984" s="83"/>
    </row>
    <row r="464985" spans="16:16" x14ac:dyDescent="0.3">
      <c r="P464985" s="83"/>
    </row>
    <row r="464986" spans="16:16" x14ac:dyDescent="0.3">
      <c r="P464986" s="83"/>
    </row>
    <row r="464987" spans="16:16" x14ac:dyDescent="0.3">
      <c r="P464987" s="83"/>
    </row>
    <row r="464988" spans="16:16" x14ac:dyDescent="0.3">
      <c r="P464988" s="83"/>
    </row>
    <row r="464989" spans="16:16" x14ac:dyDescent="0.3">
      <c r="P464989" s="83"/>
    </row>
    <row r="464990" spans="16:16" x14ac:dyDescent="0.3">
      <c r="P464990" s="83"/>
    </row>
    <row r="464991" spans="16:16" x14ac:dyDescent="0.3">
      <c r="P464991" s="83"/>
    </row>
    <row r="464992" spans="16:16" x14ac:dyDescent="0.3">
      <c r="P464992" s="83"/>
    </row>
    <row r="464993" spans="16:16" x14ac:dyDescent="0.3">
      <c r="P464993" s="83"/>
    </row>
    <row r="464994" spans="16:16" x14ac:dyDescent="0.3">
      <c r="P464994" s="83"/>
    </row>
    <row r="464995" spans="16:16" x14ac:dyDescent="0.3">
      <c r="P464995" s="83"/>
    </row>
    <row r="464996" spans="16:16" x14ac:dyDescent="0.3">
      <c r="P464996" s="83"/>
    </row>
    <row r="464997" spans="16:16" x14ac:dyDescent="0.3">
      <c r="P464997" s="83"/>
    </row>
    <row r="464998" spans="16:16" x14ac:dyDescent="0.3">
      <c r="P464998" s="83"/>
    </row>
    <row r="464999" spans="16:16" x14ac:dyDescent="0.3">
      <c r="P464999" s="83"/>
    </row>
    <row r="465000" spans="16:16" x14ac:dyDescent="0.3">
      <c r="P465000" s="83"/>
    </row>
    <row r="465001" spans="16:16" x14ac:dyDescent="0.3">
      <c r="P465001" s="83"/>
    </row>
    <row r="465002" spans="16:16" x14ac:dyDescent="0.3">
      <c r="P465002" s="83"/>
    </row>
    <row r="465003" spans="16:16" x14ac:dyDescent="0.3">
      <c r="P465003" s="83"/>
    </row>
    <row r="465004" spans="16:16" x14ac:dyDescent="0.3">
      <c r="P465004" s="83"/>
    </row>
    <row r="465005" spans="16:16" x14ac:dyDescent="0.3">
      <c r="P465005" s="83"/>
    </row>
    <row r="465006" spans="16:16" x14ac:dyDescent="0.3">
      <c r="P465006" s="83"/>
    </row>
    <row r="465007" spans="16:16" x14ac:dyDescent="0.3">
      <c r="P465007" s="83"/>
    </row>
    <row r="465008" spans="16:16" x14ac:dyDescent="0.3">
      <c r="P465008" s="83"/>
    </row>
    <row r="465009" spans="16:16" x14ac:dyDescent="0.3">
      <c r="P465009" s="83"/>
    </row>
    <row r="465010" spans="16:16" x14ac:dyDescent="0.3">
      <c r="P465010" s="83"/>
    </row>
    <row r="465011" spans="16:16" x14ac:dyDescent="0.3">
      <c r="P465011" s="83"/>
    </row>
    <row r="465012" spans="16:16" x14ac:dyDescent="0.3">
      <c r="P465012" s="83"/>
    </row>
    <row r="465013" spans="16:16" x14ac:dyDescent="0.3">
      <c r="P465013" s="83"/>
    </row>
    <row r="465014" spans="16:16" x14ac:dyDescent="0.3">
      <c r="P465014" s="83"/>
    </row>
    <row r="465015" spans="16:16" x14ac:dyDescent="0.3">
      <c r="P465015" s="83"/>
    </row>
    <row r="465016" spans="16:16" x14ac:dyDescent="0.3">
      <c r="P465016" s="83"/>
    </row>
    <row r="465017" spans="16:16" x14ac:dyDescent="0.3">
      <c r="P465017" s="83"/>
    </row>
    <row r="465018" spans="16:16" x14ac:dyDescent="0.3">
      <c r="P465018" s="83"/>
    </row>
    <row r="465019" spans="16:16" x14ac:dyDescent="0.3">
      <c r="P465019" s="83"/>
    </row>
    <row r="465020" spans="16:16" x14ac:dyDescent="0.3">
      <c r="P465020" s="83"/>
    </row>
    <row r="465021" spans="16:16" x14ac:dyDescent="0.3">
      <c r="P465021" s="83"/>
    </row>
    <row r="465022" spans="16:16" x14ac:dyDescent="0.3">
      <c r="P465022" s="83"/>
    </row>
    <row r="465023" spans="16:16" x14ac:dyDescent="0.3">
      <c r="P465023" s="83"/>
    </row>
    <row r="465024" spans="16:16" x14ac:dyDescent="0.3">
      <c r="P465024" s="83"/>
    </row>
    <row r="465025" spans="16:16" x14ac:dyDescent="0.3">
      <c r="P465025" s="83"/>
    </row>
    <row r="465026" spans="16:16" x14ac:dyDescent="0.3">
      <c r="P465026" s="83"/>
    </row>
    <row r="465027" spans="16:16" x14ac:dyDescent="0.3">
      <c r="P465027" s="83"/>
    </row>
    <row r="465028" spans="16:16" x14ac:dyDescent="0.3">
      <c r="P465028" s="83"/>
    </row>
    <row r="465029" spans="16:16" x14ac:dyDescent="0.3">
      <c r="P465029" s="83"/>
    </row>
    <row r="465030" spans="16:16" x14ac:dyDescent="0.3">
      <c r="P465030" s="83"/>
    </row>
    <row r="465031" spans="16:16" x14ac:dyDescent="0.3">
      <c r="P465031" s="83"/>
    </row>
    <row r="465032" spans="16:16" x14ac:dyDescent="0.3">
      <c r="P465032" s="83"/>
    </row>
    <row r="465033" spans="16:16" x14ac:dyDescent="0.3">
      <c r="P465033" s="83"/>
    </row>
    <row r="465034" spans="16:16" x14ac:dyDescent="0.3">
      <c r="P465034" s="83"/>
    </row>
    <row r="465035" spans="16:16" x14ac:dyDescent="0.3">
      <c r="P465035" s="83"/>
    </row>
    <row r="465036" spans="16:16" x14ac:dyDescent="0.3">
      <c r="P465036" s="83"/>
    </row>
    <row r="465037" spans="16:16" x14ac:dyDescent="0.3">
      <c r="P465037" s="83"/>
    </row>
    <row r="465038" spans="16:16" x14ac:dyDescent="0.3">
      <c r="P465038" s="83"/>
    </row>
    <row r="465039" spans="16:16" x14ac:dyDescent="0.3">
      <c r="P465039" s="83"/>
    </row>
    <row r="465040" spans="16:16" x14ac:dyDescent="0.3">
      <c r="P465040" s="83"/>
    </row>
    <row r="465041" spans="16:16" x14ac:dyDescent="0.3">
      <c r="P465041" s="83"/>
    </row>
    <row r="465042" spans="16:16" x14ac:dyDescent="0.3">
      <c r="P465042" s="83"/>
    </row>
    <row r="465043" spans="16:16" x14ac:dyDescent="0.3">
      <c r="P465043" s="83"/>
    </row>
    <row r="465044" spans="16:16" x14ac:dyDescent="0.3">
      <c r="P465044" s="83"/>
    </row>
    <row r="465045" spans="16:16" x14ac:dyDescent="0.3">
      <c r="P465045" s="83"/>
    </row>
    <row r="465046" spans="16:16" x14ac:dyDescent="0.3">
      <c r="P465046" s="83"/>
    </row>
    <row r="465047" spans="16:16" x14ac:dyDescent="0.3">
      <c r="P465047" s="83"/>
    </row>
    <row r="465048" spans="16:16" x14ac:dyDescent="0.3">
      <c r="P465048" s="83"/>
    </row>
    <row r="465049" spans="16:16" x14ac:dyDescent="0.3">
      <c r="P465049" s="83"/>
    </row>
    <row r="465050" spans="16:16" x14ac:dyDescent="0.3">
      <c r="P465050" s="83"/>
    </row>
    <row r="465051" spans="16:16" x14ac:dyDescent="0.3">
      <c r="P465051" s="83"/>
    </row>
    <row r="465052" spans="16:16" x14ac:dyDescent="0.3">
      <c r="P465052" s="83"/>
    </row>
    <row r="465053" spans="16:16" x14ac:dyDescent="0.3">
      <c r="P465053" s="83"/>
    </row>
    <row r="465054" spans="16:16" x14ac:dyDescent="0.3">
      <c r="P465054" s="83"/>
    </row>
    <row r="465055" spans="16:16" x14ac:dyDescent="0.3">
      <c r="P465055" s="83"/>
    </row>
    <row r="465056" spans="16:16" x14ac:dyDescent="0.3">
      <c r="P465056" s="83"/>
    </row>
    <row r="465057" spans="16:16" x14ac:dyDescent="0.3">
      <c r="P465057" s="83"/>
    </row>
    <row r="465058" spans="16:16" x14ac:dyDescent="0.3">
      <c r="P465058" s="83"/>
    </row>
    <row r="465059" spans="16:16" x14ac:dyDescent="0.3">
      <c r="P465059" s="83"/>
    </row>
    <row r="465060" spans="16:16" x14ac:dyDescent="0.3">
      <c r="P465060" s="83"/>
    </row>
    <row r="465061" spans="16:16" x14ac:dyDescent="0.3">
      <c r="P465061" s="83"/>
    </row>
    <row r="465062" spans="16:16" x14ac:dyDescent="0.3">
      <c r="P465062" s="83"/>
    </row>
    <row r="465063" spans="16:16" x14ac:dyDescent="0.3">
      <c r="P465063" s="83"/>
    </row>
    <row r="465064" spans="16:16" x14ac:dyDescent="0.3">
      <c r="P465064" s="83"/>
    </row>
    <row r="465065" spans="16:16" x14ac:dyDescent="0.3">
      <c r="P465065" s="83"/>
    </row>
    <row r="465066" spans="16:16" x14ac:dyDescent="0.3">
      <c r="P465066" s="83"/>
    </row>
    <row r="465067" spans="16:16" x14ac:dyDescent="0.3">
      <c r="P465067" s="83"/>
    </row>
    <row r="465068" spans="16:16" x14ac:dyDescent="0.3">
      <c r="P465068" s="83"/>
    </row>
    <row r="465069" spans="16:16" x14ac:dyDescent="0.3">
      <c r="P465069" s="83"/>
    </row>
    <row r="465070" spans="16:16" x14ac:dyDescent="0.3">
      <c r="P465070" s="83"/>
    </row>
    <row r="465071" spans="16:16" x14ac:dyDescent="0.3">
      <c r="P465071" s="83"/>
    </row>
    <row r="465072" spans="16:16" x14ac:dyDescent="0.3">
      <c r="P465072" s="83"/>
    </row>
    <row r="465073" spans="16:16" x14ac:dyDescent="0.3">
      <c r="P465073" s="83"/>
    </row>
    <row r="465074" spans="16:16" x14ac:dyDescent="0.3">
      <c r="P465074" s="83"/>
    </row>
    <row r="465075" spans="16:16" x14ac:dyDescent="0.3">
      <c r="P465075" s="83"/>
    </row>
    <row r="465076" spans="16:16" x14ac:dyDescent="0.3">
      <c r="P465076" s="83"/>
    </row>
    <row r="465077" spans="16:16" x14ac:dyDescent="0.3">
      <c r="P465077" s="83"/>
    </row>
    <row r="465078" spans="16:16" x14ac:dyDescent="0.3">
      <c r="P465078" s="83"/>
    </row>
    <row r="465079" spans="16:16" x14ac:dyDescent="0.3">
      <c r="P465079" s="83"/>
    </row>
    <row r="465080" spans="16:16" x14ac:dyDescent="0.3">
      <c r="P465080" s="83"/>
    </row>
    <row r="465081" spans="16:16" x14ac:dyDescent="0.3">
      <c r="P465081" s="83"/>
    </row>
    <row r="465082" spans="16:16" x14ac:dyDescent="0.3">
      <c r="P465082" s="83"/>
    </row>
    <row r="465083" spans="16:16" x14ac:dyDescent="0.3">
      <c r="P465083" s="83"/>
    </row>
    <row r="465084" spans="16:16" x14ac:dyDescent="0.3">
      <c r="P465084" s="83"/>
    </row>
    <row r="465085" spans="16:16" x14ac:dyDescent="0.3">
      <c r="P465085" s="83"/>
    </row>
    <row r="465086" spans="16:16" x14ac:dyDescent="0.3">
      <c r="P465086" s="83"/>
    </row>
    <row r="465087" spans="16:16" x14ac:dyDescent="0.3">
      <c r="P465087" s="83"/>
    </row>
    <row r="465088" spans="16:16" x14ac:dyDescent="0.3">
      <c r="P465088" s="83"/>
    </row>
    <row r="465089" spans="16:16" x14ac:dyDescent="0.3">
      <c r="P465089" s="83"/>
    </row>
    <row r="465090" spans="16:16" x14ac:dyDescent="0.3">
      <c r="P465090" s="83"/>
    </row>
    <row r="465091" spans="16:16" x14ac:dyDescent="0.3">
      <c r="P465091" s="83"/>
    </row>
    <row r="465092" spans="16:16" x14ac:dyDescent="0.3">
      <c r="P465092" s="83"/>
    </row>
    <row r="465093" spans="16:16" x14ac:dyDescent="0.3">
      <c r="P465093" s="83"/>
    </row>
    <row r="465094" spans="16:16" x14ac:dyDescent="0.3">
      <c r="P465094" s="83"/>
    </row>
    <row r="465095" spans="16:16" x14ac:dyDescent="0.3">
      <c r="P465095" s="83"/>
    </row>
    <row r="465096" spans="16:16" x14ac:dyDescent="0.3">
      <c r="P465096" s="83"/>
    </row>
    <row r="465097" spans="16:16" x14ac:dyDescent="0.3">
      <c r="P465097" s="83"/>
    </row>
    <row r="465098" spans="16:16" x14ac:dyDescent="0.3">
      <c r="P465098" s="83"/>
    </row>
    <row r="465099" spans="16:16" x14ac:dyDescent="0.3">
      <c r="P465099" s="83"/>
    </row>
    <row r="465100" spans="16:16" x14ac:dyDescent="0.3">
      <c r="P465100" s="83"/>
    </row>
    <row r="465101" spans="16:16" x14ac:dyDescent="0.3">
      <c r="P465101" s="83"/>
    </row>
    <row r="465102" spans="16:16" x14ac:dyDescent="0.3">
      <c r="P465102" s="83"/>
    </row>
    <row r="465103" spans="16:16" x14ac:dyDescent="0.3">
      <c r="P465103" s="83"/>
    </row>
    <row r="465104" spans="16:16" x14ac:dyDescent="0.3">
      <c r="P465104" s="83"/>
    </row>
    <row r="465105" spans="16:16" x14ac:dyDescent="0.3">
      <c r="P465105" s="83"/>
    </row>
    <row r="465106" spans="16:16" x14ac:dyDescent="0.3">
      <c r="P465106" s="83"/>
    </row>
    <row r="465107" spans="16:16" x14ac:dyDescent="0.3">
      <c r="P465107" s="83"/>
    </row>
    <row r="465108" spans="16:16" x14ac:dyDescent="0.3">
      <c r="P465108" s="83"/>
    </row>
    <row r="465109" spans="16:16" x14ac:dyDescent="0.3">
      <c r="P465109" s="83"/>
    </row>
    <row r="465110" spans="16:16" x14ac:dyDescent="0.3">
      <c r="P465110" s="83"/>
    </row>
    <row r="465111" spans="16:16" x14ac:dyDescent="0.3">
      <c r="P465111" s="83"/>
    </row>
    <row r="465112" spans="16:16" x14ac:dyDescent="0.3">
      <c r="P465112" s="83"/>
    </row>
    <row r="465113" spans="16:16" x14ac:dyDescent="0.3">
      <c r="P465113" s="83"/>
    </row>
    <row r="465114" spans="16:16" x14ac:dyDescent="0.3">
      <c r="P465114" s="83"/>
    </row>
    <row r="465115" spans="16:16" x14ac:dyDescent="0.3">
      <c r="P465115" s="83"/>
    </row>
    <row r="465116" spans="16:16" x14ac:dyDescent="0.3">
      <c r="P465116" s="83"/>
    </row>
    <row r="465117" spans="16:16" x14ac:dyDescent="0.3">
      <c r="P465117" s="83"/>
    </row>
    <row r="465118" spans="16:16" x14ac:dyDescent="0.3">
      <c r="P465118" s="83"/>
    </row>
    <row r="465119" spans="16:16" x14ac:dyDescent="0.3">
      <c r="P465119" s="83"/>
    </row>
    <row r="465120" spans="16:16" x14ac:dyDescent="0.3">
      <c r="P465120" s="83"/>
    </row>
    <row r="465121" spans="16:16" x14ac:dyDescent="0.3">
      <c r="P465121" s="83"/>
    </row>
    <row r="465122" spans="16:16" x14ac:dyDescent="0.3">
      <c r="P465122" s="83"/>
    </row>
    <row r="465123" spans="16:16" x14ac:dyDescent="0.3">
      <c r="P465123" s="83"/>
    </row>
    <row r="465124" spans="16:16" x14ac:dyDescent="0.3">
      <c r="P465124" s="83"/>
    </row>
    <row r="465125" spans="16:16" x14ac:dyDescent="0.3">
      <c r="P465125" s="83"/>
    </row>
    <row r="465126" spans="16:16" x14ac:dyDescent="0.3">
      <c r="P465126" s="83"/>
    </row>
    <row r="465127" spans="16:16" x14ac:dyDescent="0.3">
      <c r="P465127" s="83"/>
    </row>
    <row r="465128" spans="16:16" x14ac:dyDescent="0.3">
      <c r="P465128" s="83"/>
    </row>
    <row r="465129" spans="16:16" x14ac:dyDescent="0.3">
      <c r="P465129" s="83"/>
    </row>
    <row r="465130" spans="16:16" x14ac:dyDescent="0.3">
      <c r="P465130" s="83"/>
    </row>
    <row r="465131" spans="16:16" x14ac:dyDescent="0.3">
      <c r="P465131" s="83"/>
    </row>
    <row r="465132" spans="16:16" x14ac:dyDescent="0.3">
      <c r="P465132" s="83"/>
    </row>
    <row r="465133" spans="16:16" x14ac:dyDescent="0.3">
      <c r="P465133" s="83"/>
    </row>
    <row r="465134" spans="16:16" x14ac:dyDescent="0.3">
      <c r="P465134" s="83"/>
    </row>
    <row r="465135" spans="16:16" x14ac:dyDescent="0.3">
      <c r="P465135" s="83"/>
    </row>
    <row r="465136" spans="16:16" x14ac:dyDescent="0.3">
      <c r="P465136" s="83"/>
    </row>
    <row r="465137" spans="16:16" x14ac:dyDescent="0.3">
      <c r="P465137" s="83"/>
    </row>
    <row r="465138" spans="16:16" x14ac:dyDescent="0.3">
      <c r="P465138" s="83"/>
    </row>
    <row r="465139" spans="16:16" x14ac:dyDescent="0.3">
      <c r="P465139" s="83"/>
    </row>
    <row r="465140" spans="16:16" x14ac:dyDescent="0.3">
      <c r="P465140" s="83"/>
    </row>
    <row r="465141" spans="16:16" x14ac:dyDescent="0.3">
      <c r="P465141" s="83"/>
    </row>
    <row r="465142" spans="16:16" x14ac:dyDescent="0.3">
      <c r="P465142" s="83"/>
    </row>
    <row r="465143" spans="16:16" x14ac:dyDescent="0.3">
      <c r="P465143" s="83"/>
    </row>
    <row r="465144" spans="16:16" x14ac:dyDescent="0.3">
      <c r="P465144" s="83"/>
    </row>
    <row r="465145" spans="16:16" x14ac:dyDescent="0.3">
      <c r="P465145" s="83"/>
    </row>
    <row r="465146" spans="16:16" x14ac:dyDescent="0.3">
      <c r="P465146" s="83"/>
    </row>
    <row r="465147" spans="16:16" x14ac:dyDescent="0.3">
      <c r="P465147" s="83"/>
    </row>
    <row r="465148" spans="16:16" x14ac:dyDescent="0.3">
      <c r="P465148" s="83"/>
    </row>
    <row r="465149" spans="16:16" x14ac:dyDescent="0.3">
      <c r="P465149" s="83"/>
    </row>
    <row r="465150" spans="16:16" x14ac:dyDescent="0.3">
      <c r="P465150" s="83"/>
    </row>
    <row r="465151" spans="16:16" x14ac:dyDescent="0.3">
      <c r="P465151" s="83"/>
    </row>
    <row r="465152" spans="16:16" x14ac:dyDescent="0.3">
      <c r="P465152" s="83"/>
    </row>
    <row r="465153" spans="16:16" x14ac:dyDescent="0.3">
      <c r="P465153" s="83"/>
    </row>
    <row r="465154" spans="16:16" x14ac:dyDescent="0.3">
      <c r="P465154" s="83"/>
    </row>
    <row r="465155" spans="16:16" x14ac:dyDescent="0.3">
      <c r="P465155" s="83"/>
    </row>
    <row r="465156" spans="16:16" x14ac:dyDescent="0.3">
      <c r="P465156" s="83"/>
    </row>
    <row r="465157" spans="16:16" x14ac:dyDescent="0.3">
      <c r="P465157" s="83"/>
    </row>
    <row r="465158" spans="16:16" x14ac:dyDescent="0.3">
      <c r="P465158" s="83"/>
    </row>
    <row r="465159" spans="16:16" x14ac:dyDescent="0.3">
      <c r="P465159" s="83"/>
    </row>
    <row r="465160" spans="16:16" x14ac:dyDescent="0.3">
      <c r="P465160" s="83"/>
    </row>
    <row r="465161" spans="16:16" x14ac:dyDescent="0.3">
      <c r="P465161" s="83"/>
    </row>
    <row r="465162" spans="16:16" x14ac:dyDescent="0.3">
      <c r="P465162" s="83"/>
    </row>
    <row r="465163" spans="16:16" x14ac:dyDescent="0.3">
      <c r="P465163" s="83"/>
    </row>
    <row r="465164" spans="16:16" x14ac:dyDescent="0.3">
      <c r="P465164" s="83"/>
    </row>
    <row r="465165" spans="16:16" x14ac:dyDescent="0.3">
      <c r="P465165" s="83"/>
    </row>
    <row r="465166" spans="16:16" x14ac:dyDescent="0.3">
      <c r="P465166" s="83"/>
    </row>
    <row r="465167" spans="16:16" x14ac:dyDescent="0.3">
      <c r="P465167" s="83"/>
    </row>
    <row r="465168" spans="16:16" x14ac:dyDescent="0.3">
      <c r="P465168" s="83"/>
    </row>
    <row r="465169" spans="16:16" x14ac:dyDescent="0.3">
      <c r="P465169" s="83"/>
    </row>
    <row r="465170" spans="16:16" x14ac:dyDescent="0.3">
      <c r="P465170" s="83"/>
    </row>
    <row r="465171" spans="16:16" x14ac:dyDescent="0.3">
      <c r="P465171" s="83"/>
    </row>
    <row r="465172" spans="16:16" x14ac:dyDescent="0.3">
      <c r="P465172" s="83"/>
    </row>
    <row r="465173" spans="16:16" x14ac:dyDescent="0.3">
      <c r="P465173" s="83"/>
    </row>
    <row r="465174" spans="16:16" x14ac:dyDescent="0.3">
      <c r="P465174" s="83"/>
    </row>
    <row r="465175" spans="16:16" x14ac:dyDescent="0.3">
      <c r="P465175" s="83"/>
    </row>
    <row r="465176" spans="16:16" x14ac:dyDescent="0.3">
      <c r="P465176" s="83"/>
    </row>
    <row r="465177" spans="16:16" x14ac:dyDescent="0.3">
      <c r="P465177" s="83"/>
    </row>
    <row r="465178" spans="16:16" x14ac:dyDescent="0.3">
      <c r="P465178" s="83"/>
    </row>
    <row r="465179" spans="16:16" x14ac:dyDescent="0.3">
      <c r="P465179" s="83"/>
    </row>
    <row r="465180" spans="16:16" x14ac:dyDescent="0.3">
      <c r="P465180" s="83"/>
    </row>
    <row r="465181" spans="16:16" x14ac:dyDescent="0.3">
      <c r="P465181" s="83"/>
    </row>
    <row r="465182" spans="16:16" x14ac:dyDescent="0.3">
      <c r="P465182" s="83"/>
    </row>
    <row r="465183" spans="16:16" x14ac:dyDescent="0.3">
      <c r="P465183" s="83"/>
    </row>
    <row r="465184" spans="16:16" x14ac:dyDescent="0.3">
      <c r="P465184" s="83"/>
    </row>
    <row r="465185" spans="16:16" x14ac:dyDescent="0.3">
      <c r="P465185" s="83"/>
    </row>
    <row r="465186" spans="16:16" x14ac:dyDescent="0.3">
      <c r="P465186" s="83"/>
    </row>
    <row r="465187" spans="16:16" x14ac:dyDescent="0.3">
      <c r="P465187" s="83"/>
    </row>
    <row r="465188" spans="16:16" x14ac:dyDescent="0.3">
      <c r="P465188" s="83"/>
    </row>
    <row r="465189" spans="16:16" x14ac:dyDescent="0.3">
      <c r="P465189" s="83"/>
    </row>
    <row r="465190" spans="16:16" x14ac:dyDescent="0.3">
      <c r="P465190" s="83"/>
    </row>
    <row r="465191" spans="16:16" x14ac:dyDescent="0.3">
      <c r="P465191" s="83"/>
    </row>
    <row r="465192" spans="16:16" x14ac:dyDescent="0.3">
      <c r="P465192" s="83"/>
    </row>
    <row r="465193" spans="16:16" x14ac:dyDescent="0.3">
      <c r="P465193" s="83"/>
    </row>
    <row r="465194" spans="16:16" x14ac:dyDescent="0.3">
      <c r="P465194" s="83"/>
    </row>
    <row r="465195" spans="16:16" x14ac:dyDescent="0.3">
      <c r="P465195" s="83"/>
    </row>
    <row r="465196" spans="16:16" x14ac:dyDescent="0.3">
      <c r="P465196" s="83"/>
    </row>
    <row r="465197" spans="16:16" x14ac:dyDescent="0.3">
      <c r="P465197" s="83"/>
    </row>
    <row r="465198" spans="16:16" x14ac:dyDescent="0.3">
      <c r="P465198" s="83"/>
    </row>
    <row r="465199" spans="16:16" x14ac:dyDescent="0.3">
      <c r="P465199" s="83"/>
    </row>
    <row r="465200" spans="16:16" x14ac:dyDescent="0.3">
      <c r="P465200" s="83"/>
    </row>
    <row r="465201" spans="16:16" x14ac:dyDescent="0.3">
      <c r="P465201" s="83"/>
    </row>
    <row r="465202" spans="16:16" x14ac:dyDescent="0.3">
      <c r="P465202" s="83"/>
    </row>
    <row r="465203" spans="16:16" x14ac:dyDescent="0.3">
      <c r="P465203" s="83"/>
    </row>
    <row r="465204" spans="16:16" x14ac:dyDescent="0.3">
      <c r="P465204" s="83"/>
    </row>
    <row r="465205" spans="16:16" x14ac:dyDescent="0.3">
      <c r="P465205" s="83"/>
    </row>
    <row r="465206" spans="16:16" x14ac:dyDescent="0.3">
      <c r="P465206" s="83"/>
    </row>
    <row r="465207" spans="16:16" x14ac:dyDescent="0.3">
      <c r="P465207" s="83"/>
    </row>
    <row r="465208" spans="16:16" x14ac:dyDescent="0.3">
      <c r="P465208" s="83"/>
    </row>
    <row r="465209" spans="16:16" x14ac:dyDescent="0.3">
      <c r="P465209" s="83"/>
    </row>
    <row r="465210" spans="16:16" x14ac:dyDescent="0.3">
      <c r="P465210" s="83"/>
    </row>
    <row r="465211" spans="16:16" x14ac:dyDescent="0.3">
      <c r="P465211" s="83"/>
    </row>
    <row r="465212" spans="16:16" x14ac:dyDescent="0.3">
      <c r="P465212" s="83"/>
    </row>
    <row r="465213" spans="16:16" x14ac:dyDescent="0.3">
      <c r="P465213" s="83"/>
    </row>
    <row r="465214" spans="16:16" x14ac:dyDescent="0.3">
      <c r="P465214" s="83"/>
    </row>
    <row r="465215" spans="16:16" x14ac:dyDescent="0.3">
      <c r="P465215" s="83"/>
    </row>
    <row r="465216" spans="16:16" x14ac:dyDescent="0.3">
      <c r="P465216" s="83"/>
    </row>
    <row r="465217" spans="16:16" x14ac:dyDescent="0.3">
      <c r="P465217" s="83"/>
    </row>
    <row r="465218" spans="16:16" x14ac:dyDescent="0.3">
      <c r="P465218" s="83"/>
    </row>
    <row r="465219" spans="16:16" x14ac:dyDescent="0.3">
      <c r="P465219" s="83"/>
    </row>
    <row r="465220" spans="16:16" x14ac:dyDescent="0.3">
      <c r="P465220" s="83"/>
    </row>
    <row r="465221" spans="16:16" x14ac:dyDescent="0.3">
      <c r="P465221" s="83"/>
    </row>
    <row r="465222" spans="16:16" x14ac:dyDescent="0.3">
      <c r="P465222" s="83"/>
    </row>
    <row r="465223" spans="16:16" x14ac:dyDescent="0.3">
      <c r="P465223" s="83"/>
    </row>
    <row r="465224" spans="16:16" x14ac:dyDescent="0.3">
      <c r="P465224" s="83"/>
    </row>
    <row r="465225" spans="16:16" x14ac:dyDescent="0.3">
      <c r="P465225" s="83"/>
    </row>
    <row r="465226" spans="16:16" x14ac:dyDescent="0.3">
      <c r="P465226" s="83"/>
    </row>
    <row r="465227" spans="16:16" x14ac:dyDescent="0.3">
      <c r="P465227" s="83"/>
    </row>
    <row r="465228" spans="16:16" x14ac:dyDescent="0.3">
      <c r="P465228" s="83"/>
    </row>
    <row r="465229" spans="16:16" x14ac:dyDescent="0.3">
      <c r="P465229" s="83"/>
    </row>
    <row r="465230" spans="16:16" x14ac:dyDescent="0.3">
      <c r="P465230" s="83"/>
    </row>
    <row r="465231" spans="16:16" x14ac:dyDescent="0.3">
      <c r="P465231" s="83"/>
    </row>
    <row r="465232" spans="16:16" x14ac:dyDescent="0.3">
      <c r="P465232" s="83"/>
    </row>
    <row r="465233" spans="16:16" x14ac:dyDescent="0.3">
      <c r="P465233" s="83"/>
    </row>
    <row r="465234" spans="16:16" x14ac:dyDescent="0.3">
      <c r="P465234" s="83"/>
    </row>
    <row r="465235" spans="16:16" x14ac:dyDescent="0.3">
      <c r="P465235" s="83"/>
    </row>
    <row r="465236" spans="16:16" x14ac:dyDescent="0.3">
      <c r="P465236" s="83"/>
    </row>
    <row r="465237" spans="16:16" x14ac:dyDescent="0.3">
      <c r="P465237" s="83"/>
    </row>
    <row r="465238" spans="16:16" x14ac:dyDescent="0.3">
      <c r="P465238" s="83"/>
    </row>
    <row r="465239" spans="16:16" x14ac:dyDescent="0.3">
      <c r="P465239" s="83"/>
    </row>
    <row r="465240" spans="16:16" x14ac:dyDescent="0.3">
      <c r="P465240" s="83"/>
    </row>
    <row r="465241" spans="16:16" x14ac:dyDescent="0.3">
      <c r="P465241" s="83"/>
    </row>
    <row r="465242" spans="16:16" x14ac:dyDescent="0.3">
      <c r="P465242" s="83"/>
    </row>
    <row r="465243" spans="16:16" x14ac:dyDescent="0.3">
      <c r="P465243" s="83"/>
    </row>
    <row r="465244" spans="16:16" x14ac:dyDescent="0.3">
      <c r="P465244" s="83"/>
    </row>
    <row r="465245" spans="16:16" x14ac:dyDescent="0.3">
      <c r="P465245" s="83"/>
    </row>
    <row r="465246" spans="16:16" x14ac:dyDescent="0.3">
      <c r="P465246" s="83"/>
    </row>
    <row r="465247" spans="16:16" x14ac:dyDescent="0.3">
      <c r="P465247" s="83"/>
    </row>
    <row r="465248" spans="16:16" x14ac:dyDescent="0.3">
      <c r="P465248" s="83"/>
    </row>
    <row r="465249" spans="16:16" x14ac:dyDescent="0.3">
      <c r="P465249" s="83"/>
    </row>
    <row r="465250" spans="16:16" x14ac:dyDescent="0.3">
      <c r="P465250" s="83"/>
    </row>
    <row r="465251" spans="16:16" x14ac:dyDescent="0.3">
      <c r="P465251" s="83"/>
    </row>
    <row r="465252" spans="16:16" x14ac:dyDescent="0.3">
      <c r="P465252" s="83"/>
    </row>
    <row r="465253" spans="16:16" x14ac:dyDescent="0.3">
      <c r="P465253" s="83"/>
    </row>
    <row r="465254" spans="16:16" x14ac:dyDescent="0.3">
      <c r="P465254" s="83"/>
    </row>
    <row r="465255" spans="16:16" x14ac:dyDescent="0.3">
      <c r="P465255" s="83"/>
    </row>
    <row r="465256" spans="16:16" x14ac:dyDescent="0.3">
      <c r="P465256" s="83"/>
    </row>
    <row r="465257" spans="16:16" x14ac:dyDescent="0.3">
      <c r="P465257" s="83"/>
    </row>
    <row r="465258" spans="16:16" x14ac:dyDescent="0.3">
      <c r="P465258" s="83"/>
    </row>
    <row r="465259" spans="16:16" x14ac:dyDescent="0.3">
      <c r="P465259" s="83"/>
    </row>
    <row r="465260" spans="16:16" x14ac:dyDescent="0.3">
      <c r="P465260" s="83"/>
    </row>
    <row r="465261" spans="16:16" x14ac:dyDescent="0.3">
      <c r="P465261" s="83"/>
    </row>
    <row r="465262" spans="16:16" x14ac:dyDescent="0.3">
      <c r="P465262" s="83"/>
    </row>
    <row r="465263" spans="16:16" x14ac:dyDescent="0.3">
      <c r="P465263" s="83"/>
    </row>
    <row r="465264" spans="16:16" x14ac:dyDescent="0.3">
      <c r="P465264" s="83"/>
    </row>
    <row r="465265" spans="16:16" x14ac:dyDescent="0.3">
      <c r="P465265" s="83"/>
    </row>
    <row r="465266" spans="16:16" x14ac:dyDescent="0.3">
      <c r="P465266" s="83"/>
    </row>
    <row r="465267" spans="16:16" x14ac:dyDescent="0.3">
      <c r="P465267" s="83"/>
    </row>
    <row r="465268" spans="16:16" x14ac:dyDescent="0.3">
      <c r="P465268" s="83"/>
    </row>
    <row r="465269" spans="16:16" x14ac:dyDescent="0.3">
      <c r="P465269" s="83"/>
    </row>
    <row r="465270" spans="16:16" x14ac:dyDescent="0.3">
      <c r="P465270" s="83"/>
    </row>
    <row r="465271" spans="16:16" x14ac:dyDescent="0.3">
      <c r="P465271" s="83"/>
    </row>
    <row r="465272" spans="16:16" x14ac:dyDescent="0.3">
      <c r="P465272" s="83"/>
    </row>
    <row r="465273" spans="16:16" x14ac:dyDescent="0.3">
      <c r="P465273" s="83"/>
    </row>
    <row r="465274" spans="16:16" x14ac:dyDescent="0.3">
      <c r="P465274" s="83"/>
    </row>
    <row r="465275" spans="16:16" x14ac:dyDescent="0.3">
      <c r="P465275" s="83"/>
    </row>
    <row r="465276" spans="16:16" x14ac:dyDescent="0.3">
      <c r="P465276" s="83"/>
    </row>
    <row r="465277" spans="16:16" x14ac:dyDescent="0.3">
      <c r="P465277" s="83"/>
    </row>
    <row r="465278" spans="16:16" x14ac:dyDescent="0.3">
      <c r="P465278" s="83"/>
    </row>
    <row r="465279" spans="16:16" x14ac:dyDescent="0.3">
      <c r="P465279" s="83"/>
    </row>
    <row r="465280" spans="16:16" x14ac:dyDescent="0.3">
      <c r="P465280" s="83"/>
    </row>
    <row r="465281" spans="16:16" x14ac:dyDescent="0.3">
      <c r="P465281" s="83"/>
    </row>
    <row r="465282" spans="16:16" x14ac:dyDescent="0.3">
      <c r="P465282" s="83"/>
    </row>
    <row r="465283" spans="16:16" x14ac:dyDescent="0.3">
      <c r="P465283" s="83"/>
    </row>
    <row r="465284" spans="16:16" x14ac:dyDescent="0.3">
      <c r="P465284" s="83"/>
    </row>
    <row r="465285" spans="16:16" x14ac:dyDescent="0.3">
      <c r="P465285" s="83"/>
    </row>
    <row r="465286" spans="16:16" x14ac:dyDescent="0.3">
      <c r="P465286" s="83"/>
    </row>
    <row r="465287" spans="16:16" x14ac:dyDescent="0.3">
      <c r="P465287" s="83"/>
    </row>
    <row r="465288" spans="16:16" x14ac:dyDescent="0.3">
      <c r="P465288" s="83"/>
    </row>
    <row r="465289" spans="16:16" x14ac:dyDescent="0.3">
      <c r="P465289" s="83"/>
    </row>
    <row r="465290" spans="16:16" x14ac:dyDescent="0.3">
      <c r="P465290" s="83"/>
    </row>
    <row r="465291" spans="16:16" x14ac:dyDescent="0.3">
      <c r="P465291" s="83"/>
    </row>
    <row r="465292" spans="16:16" x14ac:dyDescent="0.3">
      <c r="P465292" s="83"/>
    </row>
    <row r="465293" spans="16:16" x14ac:dyDescent="0.3">
      <c r="P465293" s="83"/>
    </row>
    <row r="465294" spans="16:16" x14ac:dyDescent="0.3">
      <c r="P465294" s="83"/>
    </row>
    <row r="465295" spans="16:16" x14ac:dyDescent="0.3">
      <c r="P465295" s="83"/>
    </row>
    <row r="465296" spans="16:16" x14ac:dyDescent="0.3">
      <c r="P465296" s="83"/>
    </row>
    <row r="465297" spans="16:16" x14ac:dyDescent="0.3">
      <c r="P465297" s="83"/>
    </row>
    <row r="465298" spans="16:16" x14ac:dyDescent="0.3">
      <c r="P465298" s="83"/>
    </row>
    <row r="465299" spans="16:16" x14ac:dyDescent="0.3">
      <c r="P465299" s="83"/>
    </row>
    <row r="465300" spans="16:16" x14ac:dyDescent="0.3">
      <c r="P465300" s="83"/>
    </row>
    <row r="465301" spans="16:16" x14ac:dyDescent="0.3">
      <c r="P465301" s="83"/>
    </row>
    <row r="465302" spans="16:16" x14ac:dyDescent="0.3">
      <c r="P465302" s="83"/>
    </row>
    <row r="465303" spans="16:16" x14ac:dyDescent="0.3">
      <c r="P465303" s="83"/>
    </row>
    <row r="465304" spans="16:16" x14ac:dyDescent="0.3">
      <c r="P465304" s="83"/>
    </row>
    <row r="465305" spans="16:16" x14ac:dyDescent="0.3">
      <c r="P465305" s="83"/>
    </row>
    <row r="465306" spans="16:16" x14ac:dyDescent="0.3">
      <c r="P465306" s="83"/>
    </row>
    <row r="465307" spans="16:16" x14ac:dyDescent="0.3">
      <c r="P465307" s="83"/>
    </row>
    <row r="465308" spans="16:16" x14ac:dyDescent="0.3">
      <c r="P465308" s="83"/>
    </row>
    <row r="465309" spans="16:16" x14ac:dyDescent="0.3">
      <c r="P465309" s="83"/>
    </row>
    <row r="465310" spans="16:16" x14ac:dyDescent="0.3">
      <c r="P465310" s="83"/>
    </row>
    <row r="465311" spans="16:16" x14ac:dyDescent="0.3">
      <c r="P465311" s="83"/>
    </row>
    <row r="465312" spans="16:16" x14ac:dyDescent="0.3">
      <c r="P465312" s="83"/>
    </row>
    <row r="465313" spans="16:16" x14ac:dyDescent="0.3">
      <c r="P465313" s="83"/>
    </row>
    <row r="465314" spans="16:16" x14ac:dyDescent="0.3">
      <c r="P465314" s="83"/>
    </row>
    <row r="465315" spans="16:16" x14ac:dyDescent="0.3">
      <c r="P465315" s="83"/>
    </row>
    <row r="465316" spans="16:16" x14ac:dyDescent="0.3">
      <c r="P465316" s="83"/>
    </row>
    <row r="465317" spans="16:16" x14ac:dyDescent="0.3">
      <c r="P465317" s="83"/>
    </row>
    <row r="465318" spans="16:16" x14ac:dyDescent="0.3">
      <c r="P465318" s="83"/>
    </row>
    <row r="465319" spans="16:16" x14ac:dyDescent="0.3">
      <c r="P465319" s="83"/>
    </row>
    <row r="465320" spans="16:16" x14ac:dyDescent="0.3">
      <c r="P465320" s="83"/>
    </row>
    <row r="465321" spans="16:16" x14ac:dyDescent="0.3">
      <c r="P465321" s="83"/>
    </row>
    <row r="465322" spans="16:16" x14ac:dyDescent="0.3">
      <c r="P465322" s="83"/>
    </row>
    <row r="465323" spans="16:16" x14ac:dyDescent="0.3">
      <c r="P465323" s="83"/>
    </row>
    <row r="465324" spans="16:16" x14ac:dyDescent="0.3">
      <c r="P465324" s="83"/>
    </row>
    <row r="465325" spans="16:16" x14ac:dyDescent="0.3">
      <c r="P465325" s="83"/>
    </row>
    <row r="465326" spans="16:16" x14ac:dyDescent="0.3">
      <c r="P465326" s="83"/>
    </row>
    <row r="465327" spans="16:16" x14ac:dyDescent="0.3">
      <c r="P465327" s="83"/>
    </row>
    <row r="465328" spans="16:16" x14ac:dyDescent="0.3">
      <c r="P465328" s="83"/>
    </row>
    <row r="465329" spans="16:16" x14ac:dyDescent="0.3">
      <c r="P465329" s="83"/>
    </row>
    <row r="465330" spans="16:16" x14ac:dyDescent="0.3">
      <c r="P465330" s="83"/>
    </row>
    <row r="465331" spans="16:16" x14ac:dyDescent="0.3">
      <c r="P465331" s="83"/>
    </row>
    <row r="465332" spans="16:16" x14ac:dyDescent="0.3">
      <c r="P465332" s="83"/>
    </row>
    <row r="465333" spans="16:16" x14ac:dyDescent="0.3">
      <c r="P465333" s="83"/>
    </row>
    <row r="465334" spans="16:16" x14ac:dyDescent="0.3">
      <c r="P465334" s="83"/>
    </row>
    <row r="465335" spans="16:16" x14ac:dyDescent="0.3">
      <c r="P465335" s="83"/>
    </row>
    <row r="465336" spans="16:16" x14ac:dyDescent="0.3">
      <c r="P465336" s="83"/>
    </row>
    <row r="465337" spans="16:16" x14ac:dyDescent="0.3">
      <c r="P465337" s="83"/>
    </row>
    <row r="465338" spans="16:16" x14ac:dyDescent="0.3">
      <c r="P465338" s="83"/>
    </row>
    <row r="465339" spans="16:16" x14ac:dyDescent="0.3">
      <c r="P465339" s="83"/>
    </row>
    <row r="465340" spans="16:16" x14ac:dyDescent="0.3">
      <c r="P465340" s="83"/>
    </row>
    <row r="465341" spans="16:16" x14ac:dyDescent="0.3">
      <c r="P465341" s="83"/>
    </row>
    <row r="465342" spans="16:16" x14ac:dyDescent="0.3">
      <c r="P465342" s="83"/>
    </row>
    <row r="465343" spans="16:16" x14ac:dyDescent="0.3">
      <c r="P465343" s="83"/>
    </row>
    <row r="465344" spans="16:16" x14ac:dyDescent="0.3">
      <c r="P465344" s="83"/>
    </row>
    <row r="465345" spans="16:16" x14ac:dyDescent="0.3">
      <c r="P465345" s="83"/>
    </row>
    <row r="465346" spans="16:16" x14ac:dyDescent="0.3">
      <c r="P465346" s="83"/>
    </row>
    <row r="465347" spans="16:16" x14ac:dyDescent="0.3">
      <c r="P465347" s="83"/>
    </row>
    <row r="465348" spans="16:16" x14ac:dyDescent="0.3">
      <c r="P465348" s="83"/>
    </row>
    <row r="465349" spans="16:16" x14ac:dyDescent="0.3">
      <c r="P465349" s="83"/>
    </row>
    <row r="465350" spans="16:16" x14ac:dyDescent="0.3">
      <c r="P465350" s="83"/>
    </row>
    <row r="465351" spans="16:16" x14ac:dyDescent="0.3">
      <c r="P465351" s="83"/>
    </row>
    <row r="465352" spans="16:16" x14ac:dyDescent="0.3">
      <c r="P465352" s="83"/>
    </row>
    <row r="465353" spans="16:16" x14ac:dyDescent="0.3">
      <c r="P465353" s="83"/>
    </row>
    <row r="465354" spans="16:16" x14ac:dyDescent="0.3">
      <c r="P465354" s="83"/>
    </row>
    <row r="465355" spans="16:16" x14ac:dyDescent="0.3">
      <c r="P465355" s="83"/>
    </row>
    <row r="465356" spans="16:16" x14ac:dyDescent="0.3">
      <c r="P465356" s="83"/>
    </row>
    <row r="465357" spans="16:16" x14ac:dyDescent="0.3">
      <c r="P465357" s="83"/>
    </row>
    <row r="465358" spans="16:16" x14ac:dyDescent="0.3">
      <c r="P465358" s="83"/>
    </row>
    <row r="465359" spans="16:16" x14ac:dyDescent="0.3">
      <c r="P465359" s="83"/>
    </row>
    <row r="465360" spans="16:16" x14ac:dyDescent="0.3">
      <c r="P465360" s="83"/>
    </row>
    <row r="465361" spans="16:16" x14ac:dyDescent="0.3">
      <c r="P465361" s="83"/>
    </row>
    <row r="465362" spans="16:16" x14ac:dyDescent="0.3">
      <c r="P465362" s="83"/>
    </row>
    <row r="465363" spans="16:16" x14ac:dyDescent="0.3">
      <c r="P465363" s="83"/>
    </row>
    <row r="465364" spans="16:16" x14ac:dyDescent="0.3">
      <c r="P465364" s="83"/>
    </row>
    <row r="465365" spans="16:16" x14ac:dyDescent="0.3">
      <c r="P465365" s="83"/>
    </row>
    <row r="465366" spans="16:16" x14ac:dyDescent="0.3">
      <c r="P465366" s="83"/>
    </row>
    <row r="465367" spans="16:16" x14ac:dyDescent="0.3">
      <c r="P465367" s="83"/>
    </row>
    <row r="465368" spans="16:16" x14ac:dyDescent="0.3">
      <c r="P465368" s="83"/>
    </row>
    <row r="465369" spans="16:16" x14ac:dyDescent="0.3">
      <c r="P465369" s="83"/>
    </row>
    <row r="465370" spans="16:16" x14ac:dyDescent="0.3">
      <c r="P465370" s="83"/>
    </row>
    <row r="465371" spans="16:16" x14ac:dyDescent="0.3">
      <c r="P465371" s="83"/>
    </row>
    <row r="465372" spans="16:16" x14ac:dyDescent="0.3">
      <c r="P465372" s="83"/>
    </row>
    <row r="465373" spans="16:16" x14ac:dyDescent="0.3">
      <c r="P465373" s="83"/>
    </row>
    <row r="465374" spans="16:16" x14ac:dyDescent="0.3">
      <c r="P465374" s="83"/>
    </row>
    <row r="465375" spans="16:16" x14ac:dyDescent="0.3">
      <c r="P465375" s="83"/>
    </row>
    <row r="465376" spans="16:16" x14ac:dyDescent="0.3">
      <c r="P465376" s="83"/>
    </row>
    <row r="465377" spans="16:16" x14ac:dyDescent="0.3">
      <c r="P465377" s="83"/>
    </row>
    <row r="465378" spans="16:16" x14ac:dyDescent="0.3">
      <c r="P465378" s="83"/>
    </row>
    <row r="465379" spans="16:16" x14ac:dyDescent="0.3">
      <c r="P465379" s="83"/>
    </row>
    <row r="465380" spans="16:16" x14ac:dyDescent="0.3">
      <c r="P465380" s="83"/>
    </row>
    <row r="465381" spans="16:16" x14ac:dyDescent="0.3">
      <c r="P465381" s="83"/>
    </row>
    <row r="465382" spans="16:16" x14ac:dyDescent="0.3">
      <c r="P465382" s="83"/>
    </row>
    <row r="465383" spans="16:16" x14ac:dyDescent="0.3">
      <c r="P465383" s="83"/>
    </row>
    <row r="465384" spans="16:16" x14ac:dyDescent="0.3">
      <c r="P465384" s="83"/>
    </row>
    <row r="465385" spans="16:16" x14ac:dyDescent="0.3">
      <c r="P465385" s="83"/>
    </row>
    <row r="465386" spans="16:16" x14ac:dyDescent="0.3">
      <c r="P465386" s="83"/>
    </row>
    <row r="465387" spans="16:16" x14ac:dyDescent="0.3">
      <c r="P465387" s="83"/>
    </row>
    <row r="465388" spans="16:16" x14ac:dyDescent="0.3">
      <c r="P465388" s="83"/>
    </row>
    <row r="465389" spans="16:16" x14ac:dyDescent="0.3">
      <c r="P465389" s="83"/>
    </row>
    <row r="465390" spans="16:16" x14ac:dyDescent="0.3">
      <c r="P465390" s="83"/>
    </row>
    <row r="465391" spans="16:16" x14ac:dyDescent="0.3">
      <c r="P465391" s="83"/>
    </row>
    <row r="465392" spans="16:16" x14ac:dyDescent="0.3">
      <c r="P465392" s="83"/>
    </row>
    <row r="465393" spans="16:16" x14ac:dyDescent="0.3">
      <c r="P465393" s="83"/>
    </row>
    <row r="465394" spans="16:16" x14ac:dyDescent="0.3">
      <c r="P465394" s="83"/>
    </row>
    <row r="465395" spans="16:16" x14ac:dyDescent="0.3">
      <c r="P465395" s="83"/>
    </row>
    <row r="465396" spans="16:16" x14ac:dyDescent="0.3">
      <c r="P465396" s="83"/>
    </row>
    <row r="465397" spans="16:16" x14ac:dyDescent="0.3">
      <c r="P465397" s="83"/>
    </row>
    <row r="465398" spans="16:16" x14ac:dyDescent="0.3">
      <c r="P465398" s="83"/>
    </row>
    <row r="465399" spans="16:16" x14ac:dyDescent="0.3">
      <c r="P465399" s="83"/>
    </row>
    <row r="465400" spans="16:16" x14ac:dyDescent="0.3">
      <c r="P465400" s="83"/>
    </row>
    <row r="465401" spans="16:16" x14ac:dyDescent="0.3">
      <c r="P465401" s="83"/>
    </row>
    <row r="465402" spans="16:16" x14ac:dyDescent="0.3">
      <c r="P465402" s="83"/>
    </row>
    <row r="465403" spans="16:16" x14ac:dyDescent="0.3">
      <c r="P465403" s="83"/>
    </row>
    <row r="465404" spans="16:16" x14ac:dyDescent="0.3">
      <c r="P465404" s="83"/>
    </row>
    <row r="465405" spans="16:16" x14ac:dyDescent="0.3">
      <c r="P465405" s="83"/>
    </row>
    <row r="465406" spans="16:16" x14ac:dyDescent="0.3">
      <c r="P465406" s="83"/>
    </row>
    <row r="465407" spans="16:16" x14ac:dyDescent="0.3">
      <c r="P465407" s="83"/>
    </row>
    <row r="465408" spans="16:16" x14ac:dyDescent="0.3">
      <c r="P465408" s="83"/>
    </row>
    <row r="465409" spans="16:16" x14ac:dyDescent="0.3">
      <c r="P465409" s="83"/>
    </row>
    <row r="465410" spans="16:16" x14ac:dyDescent="0.3">
      <c r="P465410" s="83"/>
    </row>
    <row r="465411" spans="16:16" x14ac:dyDescent="0.3">
      <c r="P465411" s="83"/>
    </row>
    <row r="465412" spans="16:16" x14ac:dyDescent="0.3">
      <c r="P465412" s="83"/>
    </row>
    <row r="465413" spans="16:16" x14ac:dyDescent="0.3">
      <c r="P465413" s="83"/>
    </row>
    <row r="465414" spans="16:16" x14ac:dyDescent="0.3">
      <c r="P465414" s="83"/>
    </row>
    <row r="465415" spans="16:16" x14ac:dyDescent="0.3">
      <c r="P465415" s="83"/>
    </row>
    <row r="465416" spans="16:16" x14ac:dyDescent="0.3">
      <c r="P465416" s="83"/>
    </row>
    <row r="465417" spans="16:16" x14ac:dyDescent="0.3">
      <c r="P465417" s="83"/>
    </row>
    <row r="465418" spans="16:16" x14ac:dyDescent="0.3">
      <c r="P465418" s="83"/>
    </row>
    <row r="465419" spans="16:16" x14ac:dyDescent="0.3">
      <c r="P465419" s="83"/>
    </row>
    <row r="465420" spans="16:16" x14ac:dyDescent="0.3">
      <c r="P465420" s="83"/>
    </row>
    <row r="465421" spans="16:16" x14ac:dyDescent="0.3">
      <c r="P465421" s="83"/>
    </row>
    <row r="465422" spans="16:16" x14ac:dyDescent="0.3">
      <c r="P465422" s="83"/>
    </row>
    <row r="465423" spans="16:16" x14ac:dyDescent="0.3">
      <c r="P465423" s="83"/>
    </row>
    <row r="465424" spans="16:16" x14ac:dyDescent="0.3">
      <c r="P465424" s="83"/>
    </row>
    <row r="465425" spans="16:16" x14ac:dyDescent="0.3">
      <c r="P465425" s="83"/>
    </row>
    <row r="465426" spans="16:16" x14ac:dyDescent="0.3">
      <c r="P465426" s="83"/>
    </row>
    <row r="465427" spans="16:16" x14ac:dyDescent="0.3">
      <c r="P465427" s="83"/>
    </row>
    <row r="465428" spans="16:16" x14ac:dyDescent="0.3">
      <c r="P465428" s="83"/>
    </row>
    <row r="465429" spans="16:16" x14ac:dyDescent="0.3">
      <c r="P465429" s="83"/>
    </row>
    <row r="465430" spans="16:16" x14ac:dyDescent="0.3">
      <c r="P465430" s="83"/>
    </row>
    <row r="465431" spans="16:16" x14ac:dyDescent="0.3">
      <c r="P465431" s="83"/>
    </row>
    <row r="465432" spans="16:16" x14ac:dyDescent="0.3">
      <c r="P465432" s="83"/>
    </row>
    <row r="465433" spans="16:16" x14ac:dyDescent="0.3">
      <c r="P465433" s="83"/>
    </row>
    <row r="465434" spans="16:16" x14ac:dyDescent="0.3">
      <c r="P465434" s="83"/>
    </row>
    <row r="465435" spans="16:16" x14ac:dyDescent="0.3">
      <c r="P465435" s="83"/>
    </row>
    <row r="465436" spans="16:16" x14ac:dyDescent="0.3">
      <c r="P465436" s="83"/>
    </row>
    <row r="465437" spans="16:16" x14ac:dyDescent="0.3">
      <c r="P465437" s="83"/>
    </row>
    <row r="465438" spans="16:16" x14ac:dyDescent="0.3">
      <c r="P465438" s="83"/>
    </row>
    <row r="465439" spans="16:16" x14ac:dyDescent="0.3">
      <c r="P465439" s="83"/>
    </row>
    <row r="465440" spans="16:16" x14ac:dyDescent="0.3">
      <c r="P465440" s="83"/>
    </row>
    <row r="465441" spans="16:16" x14ac:dyDescent="0.3">
      <c r="P465441" s="83"/>
    </row>
    <row r="465442" spans="16:16" x14ac:dyDescent="0.3">
      <c r="P465442" s="83"/>
    </row>
    <row r="465443" spans="16:16" x14ac:dyDescent="0.3">
      <c r="P465443" s="83"/>
    </row>
    <row r="465444" spans="16:16" x14ac:dyDescent="0.3">
      <c r="P465444" s="83"/>
    </row>
    <row r="465445" spans="16:16" x14ac:dyDescent="0.3">
      <c r="P465445" s="83"/>
    </row>
    <row r="465446" spans="16:16" x14ac:dyDescent="0.3">
      <c r="P465446" s="83"/>
    </row>
    <row r="465447" spans="16:16" x14ac:dyDescent="0.3">
      <c r="P465447" s="83"/>
    </row>
    <row r="465448" spans="16:16" x14ac:dyDescent="0.3">
      <c r="P465448" s="83"/>
    </row>
    <row r="465449" spans="16:16" x14ac:dyDescent="0.3">
      <c r="P465449" s="83"/>
    </row>
    <row r="465450" spans="16:16" x14ac:dyDescent="0.3">
      <c r="P465450" s="83"/>
    </row>
    <row r="465451" spans="16:16" x14ac:dyDescent="0.3">
      <c r="P465451" s="83"/>
    </row>
    <row r="465452" spans="16:16" x14ac:dyDescent="0.3">
      <c r="P465452" s="83"/>
    </row>
    <row r="465453" spans="16:16" x14ac:dyDescent="0.3">
      <c r="P465453" s="83"/>
    </row>
    <row r="465454" spans="16:16" x14ac:dyDescent="0.3">
      <c r="P465454" s="83"/>
    </row>
    <row r="465455" spans="16:16" x14ac:dyDescent="0.3">
      <c r="P465455" s="83"/>
    </row>
    <row r="465456" spans="16:16" x14ac:dyDescent="0.3">
      <c r="P465456" s="83"/>
    </row>
    <row r="465457" spans="16:16" x14ac:dyDescent="0.3">
      <c r="P465457" s="83"/>
    </row>
    <row r="465458" spans="16:16" x14ac:dyDescent="0.3">
      <c r="P465458" s="83"/>
    </row>
    <row r="465459" spans="16:16" x14ac:dyDescent="0.3">
      <c r="P465459" s="83"/>
    </row>
    <row r="465460" spans="16:16" x14ac:dyDescent="0.3">
      <c r="P465460" s="83"/>
    </row>
    <row r="465461" spans="16:16" x14ac:dyDescent="0.3">
      <c r="P465461" s="83"/>
    </row>
    <row r="465462" spans="16:16" x14ac:dyDescent="0.3">
      <c r="P465462" s="83"/>
    </row>
    <row r="465463" spans="16:16" x14ac:dyDescent="0.3">
      <c r="P465463" s="83"/>
    </row>
    <row r="465464" spans="16:16" x14ac:dyDescent="0.3">
      <c r="P465464" s="83"/>
    </row>
    <row r="465465" spans="16:16" x14ac:dyDescent="0.3">
      <c r="P465465" s="83"/>
    </row>
    <row r="465466" spans="16:16" x14ac:dyDescent="0.3">
      <c r="P465466" s="83"/>
    </row>
    <row r="465467" spans="16:16" x14ac:dyDescent="0.3">
      <c r="P465467" s="83"/>
    </row>
    <row r="465468" spans="16:16" x14ac:dyDescent="0.3">
      <c r="P465468" s="83"/>
    </row>
    <row r="465469" spans="16:16" x14ac:dyDescent="0.3">
      <c r="P465469" s="83"/>
    </row>
    <row r="465470" spans="16:16" x14ac:dyDescent="0.3">
      <c r="P465470" s="83"/>
    </row>
    <row r="465471" spans="16:16" x14ac:dyDescent="0.3">
      <c r="P465471" s="83"/>
    </row>
    <row r="465472" spans="16:16" x14ac:dyDescent="0.3">
      <c r="P465472" s="83"/>
    </row>
    <row r="465473" spans="16:16" x14ac:dyDescent="0.3">
      <c r="P465473" s="83"/>
    </row>
    <row r="465474" spans="16:16" x14ac:dyDescent="0.3">
      <c r="P465474" s="83"/>
    </row>
    <row r="465475" spans="16:16" x14ac:dyDescent="0.3">
      <c r="P465475" s="83"/>
    </row>
    <row r="465476" spans="16:16" x14ac:dyDescent="0.3">
      <c r="P465476" s="83"/>
    </row>
    <row r="465477" spans="16:16" x14ac:dyDescent="0.3">
      <c r="P465477" s="83"/>
    </row>
    <row r="465478" spans="16:16" x14ac:dyDescent="0.3">
      <c r="P465478" s="83"/>
    </row>
    <row r="465479" spans="16:16" x14ac:dyDescent="0.3">
      <c r="P465479" s="83"/>
    </row>
    <row r="465480" spans="16:16" x14ac:dyDescent="0.3">
      <c r="P465480" s="83"/>
    </row>
    <row r="465481" spans="16:16" x14ac:dyDescent="0.3">
      <c r="P465481" s="83"/>
    </row>
    <row r="465482" spans="16:16" x14ac:dyDescent="0.3">
      <c r="P465482" s="83"/>
    </row>
    <row r="465483" spans="16:16" x14ac:dyDescent="0.3">
      <c r="P465483" s="83"/>
    </row>
    <row r="465484" spans="16:16" x14ac:dyDescent="0.3">
      <c r="P465484" s="83"/>
    </row>
    <row r="465485" spans="16:16" x14ac:dyDescent="0.3">
      <c r="P465485" s="83"/>
    </row>
    <row r="465486" spans="16:16" x14ac:dyDescent="0.3">
      <c r="P465486" s="83"/>
    </row>
    <row r="465487" spans="16:16" x14ac:dyDescent="0.3">
      <c r="P465487" s="83"/>
    </row>
    <row r="465488" spans="16:16" x14ac:dyDescent="0.3">
      <c r="P465488" s="83"/>
    </row>
    <row r="465489" spans="16:16" x14ac:dyDescent="0.3">
      <c r="P465489" s="83"/>
    </row>
    <row r="465490" spans="16:16" x14ac:dyDescent="0.3">
      <c r="P465490" s="83"/>
    </row>
    <row r="465491" spans="16:16" x14ac:dyDescent="0.3">
      <c r="P465491" s="83"/>
    </row>
    <row r="465492" spans="16:16" x14ac:dyDescent="0.3">
      <c r="P465492" s="83"/>
    </row>
    <row r="465493" spans="16:16" x14ac:dyDescent="0.3">
      <c r="P465493" s="83"/>
    </row>
    <row r="465494" spans="16:16" x14ac:dyDescent="0.3">
      <c r="P465494" s="83"/>
    </row>
    <row r="465495" spans="16:16" x14ac:dyDescent="0.3">
      <c r="P465495" s="83"/>
    </row>
    <row r="465496" spans="16:16" x14ac:dyDescent="0.3">
      <c r="P465496" s="83"/>
    </row>
    <row r="465497" spans="16:16" x14ac:dyDescent="0.3">
      <c r="P465497" s="83"/>
    </row>
    <row r="465498" spans="16:16" x14ac:dyDescent="0.3">
      <c r="P465498" s="83"/>
    </row>
    <row r="465499" spans="16:16" x14ac:dyDescent="0.3">
      <c r="P465499" s="83"/>
    </row>
    <row r="465500" spans="16:16" x14ac:dyDescent="0.3">
      <c r="P465500" s="83"/>
    </row>
    <row r="465501" spans="16:16" x14ac:dyDescent="0.3">
      <c r="P465501" s="83"/>
    </row>
    <row r="465502" spans="16:16" x14ac:dyDescent="0.3">
      <c r="P465502" s="83"/>
    </row>
    <row r="465503" spans="16:16" x14ac:dyDescent="0.3">
      <c r="P465503" s="83"/>
    </row>
    <row r="465504" spans="16:16" x14ac:dyDescent="0.3">
      <c r="P465504" s="83"/>
    </row>
    <row r="465505" spans="16:16" x14ac:dyDescent="0.3">
      <c r="P465505" s="83"/>
    </row>
    <row r="465506" spans="16:16" x14ac:dyDescent="0.3">
      <c r="P465506" s="83"/>
    </row>
    <row r="465507" spans="16:16" x14ac:dyDescent="0.3">
      <c r="P465507" s="83"/>
    </row>
    <row r="465508" spans="16:16" x14ac:dyDescent="0.3">
      <c r="P465508" s="83"/>
    </row>
    <row r="465509" spans="16:16" x14ac:dyDescent="0.3">
      <c r="P465509" s="83"/>
    </row>
    <row r="465510" spans="16:16" x14ac:dyDescent="0.3">
      <c r="P465510" s="83"/>
    </row>
    <row r="465511" spans="16:16" x14ac:dyDescent="0.3">
      <c r="P465511" s="83"/>
    </row>
    <row r="465512" spans="16:16" x14ac:dyDescent="0.3">
      <c r="P465512" s="83"/>
    </row>
    <row r="465513" spans="16:16" x14ac:dyDescent="0.3">
      <c r="P465513" s="83"/>
    </row>
    <row r="465514" spans="16:16" x14ac:dyDescent="0.3">
      <c r="P465514" s="83"/>
    </row>
    <row r="465515" spans="16:16" x14ac:dyDescent="0.3">
      <c r="P465515" s="83"/>
    </row>
    <row r="465516" spans="16:16" x14ac:dyDescent="0.3">
      <c r="P465516" s="83"/>
    </row>
    <row r="465517" spans="16:16" x14ac:dyDescent="0.3">
      <c r="P465517" s="83"/>
    </row>
    <row r="465518" spans="16:16" x14ac:dyDescent="0.3">
      <c r="P465518" s="83"/>
    </row>
    <row r="465519" spans="16:16" x14ac:dyDescent="0.3">
      <c r="P465519" s="83"/>
    </row>
    <row r="465520" spans="16:16" x14ac:dyDescent="0.3">
      <c r="P465520" s="83"/>
    </row>
    <row r="465521" spans="16:16" x14ac:dyDescent="0.3">
      <c r="P465521" s="83"/>
    </row>
    <row r="465522" spans="16:16" x14ac:dyDescent="0.3">
      <c r="P465522" s="83"/>
    </row>
    <row r="465523" spans="16:16" x14ac:dyDescent="0.3">
      <c r="P465523" s="83"/>
    </row>
    <row r="465524" spans="16:16" x14ac:dyDescent="0.3">
      <c r="P465524" s="83"/>
    </row>
    <row r="465525" spans="16:16" x14ac:dyDescent="0.3">
      <c r="P465525" s="83"/>
    </row>
    <row r="465526" spans="16:16" x14ac:dyDescent="0.3">
      <c r="P465526" s="83"/>
    </row>
    <row r="465527" spans="16:16" x14ac:dyDescent="0.3">
      <c r="P465527" s="83"/>
    </row>
    <row r="465528" spans="16:16" x14ac:dyDescent="0.3">
      <c r="P465528" s="83"/>
    </row>
    <row r="465529" spans="16:16" x14ac:dyDescent="0.3">
      <c r="P465529" s="83"/>
    </row>
    <row r="465530" spans="16:16" x14ac:dyDescent="0.3">
      <c r="P465530" s="83"/>
    </row>
    <row r="465531" spans="16:16" x14ac:dyDescent="0.3">
      <c r="P465531" s="83"/>
    </row>
    <row r="465532" spans="16:16" x14ac:dyDescent="0.3">
      <c r="P465532" s="83"/>
    </row>
    <row r="465533" spans="16:16" x14ac:dyDescent="0.3">
      <c r="P465533" s="83"/>
    </row>
    <row r="465534" spans="16:16" x14ac:dyDescent="0.3">
      <c r="P465534" s="83"/>
    </row>
    <row r="465535" spans="16:16" x14ac:dyDescent="0.3">
      <c r="P465535" s="83"/>
    </row>
    <row r="465536" spans="16:16" x14ac:dyDescent="0.3">
      <c r="P465536" s="83"/>
    </row>
    <row r="465537" spans="16:16" x14ac:dyDescent="0.3">
      <c r="P465537" s="83"/>
    </row>
    <row r="465538" spans="16:16" x14ac:dyDescent="0.3">
      <c r="P465538" s="83"/>
    </row>
    <row r="465539" spans="16:16" x14ac:dyDescent="0.3">
      <c r="P465539" s="83"/>
    </row>
    <row r="465540" spans="16:16" x14ac:dyDescent="0.3">
      <c r="P465540" s="83"/>
    </row>
    <row r="465541" spans="16:16" x14ac:dyDescent="0.3">
      <c r="P465541" s="83"/>
    </row>
    <row r="465542" spans="16:16" x14ac:dyDescent="0.3">
      <c r="P465542" s="83"/>
    </row>
    <row r="465543" spans="16:16" x14ac:dyDescent="0.3">
      <c r="P465543" s="83"/>
    </row>
    <row r="465544" spans="16:16" x14ac:dyDescent="0.3">
      <c r="P465544" s="83"/>
    </row>
    <row r="465545" spans="16:16" x14ac:dyDescent="0.3">
      <c r="P465545" s="83"/>
    </row>
    <row r="465546" spans="16:16" x14ac:dyDescent="0.3">
      <c r="P465546" s="83"/>
    </row>
    <row r="465547" spans="16:16" x14ac:dyDescent="0.3">
      <c r="P465547" s="83"/>
    </row>
    <row r="465548" spans="16:16" x14ac:dyDescent="0.3">
      <c r="P465548" s="83"/>
    </row>
    <row r="465549" spans="16:16" x14ac:dyDescent="0.3">
      <c r="P465549" s="83"/>
    </row>
    <row r="465550" spans="16:16" x14ac:dyDescent="0.3">
      <c r="P465550" s="83"/>
    </row>
    <row r="465551" spans="16:16" x14ac:dyDescent="0.3">
      <c r="P465551" s="83"/>
    </row>
    <row r="465552" spans="16:16" x14ac:dyDescent="0.3">
      <c r="P465552" s="83"/>
    </row>
    <row r="465553" spans="16:16" x14ac:dyDescent="0.3">
      <c r="P465553" s="83"/>
    </row>
    <row r="465554" spans="16:16" x14ac:dyDescent="0.3">
      <c r="P465554" s="83"/>
    </row>
    <row r="465555" spans="16:16" x14ac:dyDescent="0.3">
      <c r="P465555" s="83"/>
    </row>
    <row r="465556" spans="16:16" x14ac:dyDescent="0.3">
      <c r="P465556" s="83"/>
    </row>
    <row r="465557" spans="16:16" x14ac:dyDescent="0.3">
      <c r="P465557" s="83"/>
    </row>
    <row r="465558" spans="16:16" x14ac:dyDescent="0.3">
      <c r="P465558" s="83"/>
    </row>
    <row r="465559" spans="16:16" x14ac:dyDescent="0.3">
      <c r="P465559" s="83"/>
    </row>
    <row r="465560" spans="16:16" x14ac:dyDescent="0.3">
      <c r="P465560" s="83"/>
    </row>
    <row r="465561" spans="16:16" x14ac:dyDescent="0.3">
      <c r="P465561" s="83"/>
    </row>
    <row r="465562" spans="16:16" x14ac:dyDescent="0.3">
      <c r="P465562" s="83"/>
    </row>
    <row r="465563" spans="16:16" x14ac:dyDescent="0.3">
      <c r="P465563" s="83"/>
    </row>
    <row r="465564" spans="16:16" x14ac:dyDescent="0.3">
      <c r="P465564" s="83"/>
    </row>
    <row r="465565" spans="16:16" x14ac:dyDescent="0.3">
      <c r="P465565" s="83"/>
    </row>
    <row r="465566" spans="16:16" x14ac:dyDescent="0.3">
      <c r="P465566" s="83"/>
    </row>
    <row r="465567" spans="16:16" x14ac:dyDescent="0.3">
      <c r="P465567" s="83"/>
    </row>
    <row r="465568" spans="16:16" x14ac:dyDescent="0.3">
      <c r="P465568" s="83"/>
    </row>
    <row r="465569" spans="16:16" x14ac:dyDescent="0.3">
      <c r="P465569" s="83"/>
    </row>
    <row r="465570" spans="16:16" x14ac:dyDescent="0.3">
      <c r="P465570" s="83"/>
    </row>
    <row r="465571" spans="16:16" x14ac:dyDescent="0.3">
      <c r="P465571" s="83"/>
    </row>
    <row r="465572" spans="16:16" x14ac:dyDescent="0.3">
      <c r="P465572" s="83"/>
    </row>
    <row r="465573" spans="16:16" x14ac:dyDescent="0.3">
      <c r="P465573" s="83"/>
    </row>
    <row r="465574" spans="16:16" x14ac:dyDescent="0.3">
      <c r="P465574" s="83"/>
    </row>
    <row r="465575" spans="16:16" x14ac:dyDescent="0.3">
      <c r="P465575" s="83"/>
    </row>
    <row r="465576" spans="16:16" x14ac:dyDescent="0.3">
      <c r="P465576" s="83"/>
    </row>
    <row r="465577" spans="16:16" x14ac:dyDescent="0.3">
      <c r="P465577" s="83"/>
    </row>
    <row r="465578" spans="16:16" x14ac:dyDescent="0.3">
      <c r="P465578" s="83"/>
    </row>
    <row r="465579" spans="16:16" x14ac:dyDescent="0.3">
      <c r="P465579" s="83"/>
    </row>
    <row r="465580" spans="16:16" x14ac:dyDescent="0.3">
      <c r="P465580" s="83"/>
    </row>
    <row r="465581" spans="16:16" x14ac:dyDescent="0.3">
      <c r="P465581" s="83"/>
    </row>
    <row r="465582" spans="16:16" x14ac:dyDescent="0.3">
      <c r="P465582" s="83"/>
    </row>
    <row r="465583" spans="16:16" x14ac:dyDescent="0.3">
      <c r="P465583" s="83"/>
    </row>
    <row r="465584" spans="16:16" x14ac:dyDescent="0.3">
      <c r="P465584" s="83"/>
    </row>
    <row r="465585" spans="16:16" x14ac:dyDescent="0.3">
      <c r="P465585" s="83"/>
    </row>
    <row r="465586" spans="16:16" x14ac:dyDescent="0.3">
      <c r="P465586" s="83"/>
    </row>
    <row r="465587" spans="16:16" x14ac:dyDescent="0.3">
      <c r="P465587" s="83"/>
    </row>
    <row r="465588" spans="16:16" x14ac:dyDescent="0.3">
      <c r="P465588" s="83"/>
    </row>
    <row r="465589" spans="16:16" x14ac:dyDescent="0.3">
      <c r="P465589" s="83"/>
    </row>
    <row r="465590" spans="16:16" x14ac:dyDescent="0.3">
      <c r="P465590" s="83"/>
    </row>
    <row r="465591" spans="16:16" x14ac:dyDescent="0.3">
      <c r="P465591" s="83"/>
    </row>
    <row r="465592" spans="16:16" x14ac:dyDescent="0.3">
      <c r="P465592" s="83"/>
    </row>
    <row r="465593" spans="16:16" x14ac:dyDescent="0.3">
      <c r="P465593" s="83"/>
    </row>
    <row r="465594" spans="16:16" x14ac:dyDescent="0.3">
      <c r="P465594" s="83"/>
    </row>
    <row r="465595" spans="16:16" x14ac:dyDescent="0.3">
      <c r="P465595" s="83"/>
    </row>
    <row r="465596" spans="16:16" x14ac:dyDescent="0.3">
      <c r="P465596" s="83"/>
    </row>
    <row r="465597" spans="16:16" x14ac:dyDescent="0.3">
      <c r="P465597" s="83"/>
    </row>
    <row r="465598" spans="16:16" x14ac:dyDescent="0.3">
      <c r="P465598" s="83"/>
    </row>
    <row r="465599" spans="16:16" x14ac:dyDescent="0.3">
      <c r="P465599" s="83"/>
    </row>
    <row r="465600" spans="16:16" x14ac:dyDescent="0.3">
      <c r="P465600" s="83"/>
    </row>
    <row r="465601" spans="16:16" x14ac:dyDescent="0.3">
      <c r="P465601" s="83"/>
    </row>
    <row r="465602" spans="16:16" x14ac:dyDescent="0.3">
      <c r="P465602" s="83"/>
    </row>
    <row r="465603" spans="16:16" x14ac:dyDescent="0.3">
      <c r="P465603" s="83"/>
    </row>
    <row r="465604" spans="16:16" x14ac:dyDescent="0.3">
      <c r="P465604" s="83"/>
    </row>
    <row r="465605" spans="16:16" x14ac:dyDescent="0.3">
      <c r="P465605" s="83"/>
    </row>
    <row r="465606" spans="16:16" x14ac:dyDescent="0.3">
      <c r="P465606" s="83"/>
    </row>
    <row r="465607" spans="16:16" x14ac:dyDescent="0.3">
      <c r="P465607" s="83"/>
    </row>
    <row r="465608" spans="16:16" x14ac:dyDescent="0.3">
      <c r="P465608" s="83"/>
    </row>
    <row r="465609" spans="16:16" x14ac:dyDescent="0.3">
      <c r="P465609" s="83"/>
    </row>
    <row r="465610" spans="16:16" x14ac:dyDescent="0.3">
      <c r="P465610" s="83"/>
    </row>
    <row r="465611" spans="16:16" x14ac:dyDescent="0.3">
      <c r="P465611" s="83"/>
    </row>
    <row r="465612" spans="16:16" x14ac:dyDescent="0.3">
      <c r="P465612" s="83"/>
    </row>
    <row r="465613" spans="16:16" x14ac:dyDescent="0.3">
      <c r="P465613" s="83"/>
    </row>
    <row r="465614" spans="16:16" x14ac:dyDescent="0.3">
      <c r="P465614" s="83"/>
    </row>
    <row r="465615" spans="16:16" x14ac:dyDescent="0.3">
      <c r="P465615" s="83"/>
    </row>
    <row r="465616" spans="16:16" x14ac:dyDescent="0.3">
      <c r="P465616" s="83"/>
    </row>
    <row r="465617" spans="16:16" x14ac:dyDescent="0.3">
      <c r="P465617" s="83"/>
    </row>
    <row r="465618" spans="16:16" x14ac:dyDescent="0.3">
      <c r="P465618" s="83"/>
    </row>
    <row r="465619" spans="16:16" x14ac:dyDescent="0.3">
      <c r="P465619" s="83"/>
    </row>
    <row r="465620" spans="16:16" x14ac:dyDescent="0.3">
      <c r="P465620" s="83"/>
    </row>
    <row r="465621" spans="16:16" x14ac:dyDescent="0.3">
      <c r="P465621" s="83"/>
    </row>
    <row r="465622" spans="16:16" x14ac:dyDescent="0.3">
      <c r="P465622" s="83"/>
    </row>
    <row r="465623" spans="16:16" x14ac:dyDescent="0.3">
      <c r="P465623" s="83"/>
    </row>
    <row r="465624" spans="16:16" x14ac:dyDescent="0.3">
      <c r="P465624" s="83"/>
    </row>
    <row r="465625" spans="16:16" x14ac:dyDescent="0.3">
      <c r="P465625" s="83"/>
    </row>
    <row r="465626" spans="16:16" x14ac:dyDescent="0.3">
      <c r="P465626" s="83"/>
    </row>
    <row r="465627" spans="16:16" x14ac:dyDescent="0.3">
      <c r="P465627" s="83"/>
    </row>
    <row r="465628" spans="16:16" x14ac:dyDescent="0.3">
      <c r="P465628" s="83"/>
    </row>
    <row r="465629" spans="16:16" x14ac:dyDescent="0.3">
      <c r="P465629" s="83"/>
    </row>
    <row r="465630" spans="16:16" x14ac:dyDescent="0.3">
      <c r="P465630" s="83"/>
    </row>
    <row r="465631" spans="16:16" x14ac:dyDescent="0.3">
      <c r="P465631" s="83"/>
    </row>
    <row r="465632" spans="16:16" x14ac:dyDescent="0.3">
      <c r="P465632" s="83"/>
    </row>
    <row r="465633" spans="16:16" x14ac:dyDescent="0.3">
      <c r="P465633" s="83"/>
    </row>
    <row r="465634" spans="16:16" x14ac:dyDescent="0.3">
      <c r="P465634" s="83"/>
    </row>
    <row r="465635" spans="16:16" x14ac:dyDescent="0.3">
      <c r="P465635" s="83"/>
    </row>
    <row r="465636" spans="16:16" x14ac:dyDescent="0.3">
      <c r="P465636" s="83"/>
    </row>
    <row r="465637" spans="16:16" x14ac:dyDescent="0.3">
      <c r="P465637" s="83"/>
    </row>
    <row r="465638" spans="16:16" x14ac:dyDescent="0.3">
      <c r="P465638" s="83"/>
    </row>
    <row r="465639" spans="16:16" x14ac:dyDescent="0.3">
      <c r="P465639" s="83"/>
    </row>
    <row r="465640" spans="16:16" x14ac:dyDescent="0.3">
      <c r="P465640" s="83"/>
    </row>
    <row r="465641" spans="16:16" x14ac:dyDescent="0.3">
      <c r="P465641" s="83"/>
    </row>
    <row r="465642" spans="16:16" x14ac:dyDescent="0.3">
      <c r="P465642" s="83"/>
    </row>
    <row r="465643" spans="16:16" x14ac:dyDescent="0.3">
      <c r="P465643" s="83"/>
    </row>
    <row r="465644" spans="16:16" x14ac:dyDescent="0.3">
      <c r="P465644" s="83"/>
    </row>
    <row r="465645" spans="16:16" x14ac:dyDescent="0.3">
      <c r="P465645" s="83"/>
    </row>
    <row r="465646" spans="16:16" x14ac:dyDescent="0.3">
      <c r="P465646" s="83"/>
    </row>
    <row r="465647" spans="16:16" x14ac:dyDescent="0.3">
      <c r="P465647" s="83"/>
    </row>
    <row r="465648" spans="16:16" x14ac:dyDescent="0.3">
      <c r="P465648" s="83"/>
    </row>
    <row r="465649" spans="16:16" x14ac:dyDescent="0.3">
      <c r="P465649" s="83"/>
    </row>
    <row r="465650" spans="16:16" x14ac:dyDescent="0.3">
      <c r="P465650" s="83"/>
    </row>
    <row r="465651" spans="16:16" x14ac:dyDescent="0.3">
      <c r="P465651" s="83"/>
    </row>
    <row r="465652" spans="16:16" x14ac:dyDescent="0.3">
      <c r="P465652" s="83"/>
    </row>
    <row r="465653" spans="16:16" x14ac:dyDescent="0.3">
      <c r="P465653" s="83"/>
    </row>
    <row r="465654" spans="16:16" x14ac:dyDescent="0.3">
      <c r="P465654" s="83"/>
    </row>
    <row r="465655" spans="16:16" x14ac:dyDescent="0.3">
      <c r="P465655" s="83"/>
    </row>
    <row r="465656" spans="16:16" x14ac:dyDescent="0.3">
      <c r="P465656" s="83"/>
    </row>
    <row r="465657" spans="16:16" x14ac:dyDescent="0.3">
      <c r="P465657" s="83"/>
    </row>
    <row r="465658" spans="16:16" x14ac:dyDescent="0.3">
      <c r="P465658" s="83"/>
    </row>
    <row r="465659" spans="16:16" x14ac:dyDescent="0.3">
      <c r="P465659" s="83"/>
    </row>
    <row r="465660" spans="16:16" x14ac:dyDescent="0.3">
      <c r="P465660" s="83"/>
    </row>
    <row r="465661" spans="16:16" x14ac:dyDescent="0.3">
      <c r="P465661" s="83"/>
    </row>
    <row r="465662" spans="16:16" x14ac:dyDescent="0.3">
      <c r="P465662" s="83"/>
    </row>
    <row r="465663" spans="16:16" x14ac:dyDescent="0.3">
      <c r="P465663" s="83"/>
    </row>
    <row r="465664" spans="16:16" x14ac:dyDescent="0.3">
      <c r="P465664" s="83"/>
    </row>
    <row r="465665" spans="16:16" x14ac:dyDescent="0.3">
      <c r="P465665" s="83"/>
    </row>
    <row r="465666" spans="16:16" x14ac:dyDescent="0.3">
      <c r="P465666" s="83"/>
    </row>
    <row r="465667" spans="16:16" x14ac:dyDescent="0.3">
      <c r="P465667" s="83"/>
    </row>
    <row r="465668" spans="16:16" x14ac:dyDescent="0.3">
      <c r="P465668" s="83"/>
    </row>
    <row r="465669" spans="16:16" x14ac:dyDescent="0.3">
      <c r="P465669" s="83"/>
    </row>
    <row r="465670" spans="16:16" x14ac:dyDescent="0.3">
      <c r="P465670" s="83"/>
    </row>
    <row r="465671" spans="16:16" x14ac:dyDescent="0.3">
      <c r="P465671" s="83"/>
    </row>
    <row r="465672" spans="16:16" x14ac:dyDescent="0.3">
      <c r="P465672" s="83"/>
    </row>
    <row r="465673" spans="16:16" x14ac:dyDescent="0.3">
      <c r="P465673" s="83"/>
    </row>
    <row r="465674" spans="16:16" x14ac:dyDescent="0.3">
      <c r="P465674" s="83"/>
    </row>
    <row r="465675" spans="16:16" x14ac:dyDescent="0.3">
      <c r="P465675" s="83"/>
    </row>
    <row r="465676" spans="16:16" x14ac:dyDescent="0.3">
      <c r="P465676" s="83"/>
    </row>
    <row r="465677" spans="16:16" x14ac:dyDescent="0.3">
      <c r="P465677" s="83"/>
    </row>
    <row r="465678" spans="16:16" x14ac:dyDescent="0.3">
      <c r="P465678" s="83"/>
    </row>
    <row r="465679" spans="16:16" x14ac:dyDescent="0.3">
      <c r="P465679" s="83"/>
    </row>
    <row r="465680" spans="16:16" x14ac:dyDescent="0.3">
      <c r="P465680" s="83"/>
    </row>
    <row r="465681" spans="16:16" x14ac:dyDescent="0.3">
      <c r="P465681" s="83"/>
    </row>
    <row r="465682" spans="16:16" x14ac:dyDescent="0.3">
      <c r="P465682" s="83"/>
    </row>
    <row r="465683" spans="16:16" x14ac:dyDescent="0.3">
      <c r="P465683" s="83"/>
    </row>
    <row r="465684" spans="16:16" x14ac:dyDescent="0.3">
      <c r="P465684" s="83"/>
    </row>
    <row r="465685" spans="16:16" x14ac:dyDescent="0.3">
      <c r="P465685" s="83"/>
    </row>
    <row r="465686" spans="16:16" x14ac:dyDescent="0.3">
      <c r="P465686" s="83"/>
    </row>
    <row r="465687" spans="16:16" x14ac:dyDescent="0.3">
      <c r="P465687" s="83"/>
    </row>
    <row r="465688" spans="16:16" x14ac:dyDescent="0.3">
      <c r="P465688" s="83"/>
    </row>
    <row r="465689" spans="16:16" x14ac:dyDescent="0.3">
      <c r="P465689" s="83"/>
    </row>
    <row r="465690" spans="16:16" x14ac:dyDescent="0.3">
      <c r="P465690" s="83"/>
    </row>
    <row r="465691" spans="16:16" x14ac:dyDescent="0.3">
      <c r="P465691" s="83"/>
    </row>
    <row r="465692" spans="16:16" x14ac:dyDescent="0.3">
      <c r="P465692" s="83"/>
    </row>
    <row r="465693" spans="16:16" x14ac:dyDescent="0.3">
      <c r="P465693" s="83"/>
    </row>
    <row r="465694" spans="16:16" x14ac:dyDescent="0.3">
      <c r="P465694" s="83"/>
    </row>
    <row r="465695" spans="16:16" x14ac:dyDescent="0.3">
      <c r="P465695" s="83"/>
    </row>
    <row r="465696" spans="16:16" x14ac:dyDescent="0.3">
      <c r="P465696" s="83"/>
    </row>
    <row r="465697" spans="16:16" x14ac:dyDescent="0.3">
      <c r="P465697" s="83"/>
    </row>
    <row r="465698" spans="16:16" x14ac:dyDescent="0.3">
      <c r="P465698" s="83"/>
    </row>
    <row r="465699" spans="16:16" x14ac:dyDescent="0.3">
      <c r="P465699" s="83"/>
    </row>
    <row r="465700" spans="16:16" x14ac:dyDescent="0.3">
      <c r="P465700" s="83"/>
    </row>
    <row r="465701" spans="16:16" x14ac:dyDescent="0.3">
      <c r="P465701" s="83"/>
    </row>
    <row r="465702" spans="16:16" x14ac:dyDescent="0.3">
      <c r="P465702" s="83"/>
    </row>
    <row r="465703" spans="16:16" x14ac:dyDescent="0.3">
      <c r="P465703" s="83"/>
    </row>
    <row r="465704" spans="16:16" x14ac:dyDescent="0.3">
      <c r="P465704" s="83"/>
    </row>
    <row r="465705" spans="16:16" x14ac:dyDescent="0.3">
      <c r="P465705" s="83"/>
    </row>
    <row r="465706" spans="16:16" x14ac:dyDescent="0.3">
      <c r="P465706" s="83"/>
    </row>
    <row r="465707" spans="16:16" x14ac:dyDescent="0.3">
      <c r="P465707" s="83"/>
    </row>
    <row r="465708" spans="16:16" x14ac:dyDescent="0.3">
      <c r="P465708" s="83"/>
    </row>
    <row r="465709" spans="16:16" x14ac:dyDescent="0.3">
      <c r="P465709" s="83"/>
    </row>
    <row r="465710" spans="16:16" x14ac:dyDescent="0.3">
      <c r="P465710" s="83"/>
    </row>
    <row r="465711" spans="16:16" x14ac:dyDescent="0.3">
      <c r="P465711" s="83"/>
    </row>
    <row r="465712" spans="16:16" x14ac:dyDescent="0.3">
      <c r="P465712" s="83"/>
    </row>
    <row r="465713" spans="16:16" x14ac:dyDescent="0.3">
      <c r="P465713" s="83"/>
    </row>
    <row r="465714" spans="16:16" x14ac:dyDescent="0.3">
      <c r="P465714" s="83"/>
    </row>
    <row r="465715" spans="16:16" x14ac:dyDescent="0.3">
      <c r="P465715" s="83"/>
    </row>
    <row r="465716" spans="16:16" x14ac:dyDescent="0.3">
      <c r="P465716" s="83"/>
    </row>
    <row r="465717" spans="16:16" x14ac:dyDescent="0.3">
      <c r="P465717" s="83"/>
    </row>
    <row r="465718" spans="16:16" x14ac:dyDescent="0.3">
      <c r="P465718" s="83"/>
    </row>
    <row r="465719" spans="16:16" x14ac:dyDescent="0.3">
      <c r="P465719" s="83"/>
    </row>
    <row r="465720" spans="16:16" x14ac:dyDescent="0.3">
      <c r="P465720" s="83"/>
    </row>
    <row r="465721" spans="16:16" x14ac:dyDescent="0.3">
      <c r="P465721" s="83"/>
    </row>
    <row r="465722" spans="16:16" x14ac:dyDescent="0.3">
      <c r="P465722" s="83"/>
    </row>
    <row r="465723" spans="16:16" x14ac:dyDescent="0.3">
      <c r="P465723" s="83"/>
    </row>
    <row r="465724" spans="16:16" x14ac:dyDescent="0.3">
      <c r="P465724" s="83"/>
    </row>
    <row r="465725" spans="16:16" x14ac:dyDescent="0.3">
      <c r="P465725" s="83"/>
    </row>
    <row r="465726" spans="16:16" x14ac:dyDescent="0.3">
      <c r="P465726" s="83"/>
    </row>
    <row r="465727" spans="16:16" x14ac:dyDescent="0.3">
      <c r="P465727" s="83"/>
    </row>
    <row r="465728" spans="16:16" x14ac:dyDescent="0.3">
      <c r="P465728" s="83"/>
    </row>
    <row r="465729" spans="16:16" x14ac:dyDescent="0.3">
      <c r="P465729" s="83"/>
    </row>
    <row r="465730" spans="16:16" x14ac:dyDescent="0.3">
      <c r="P465730" s="83"/>
    </row>
    <row r="465731" spans="16:16" x14ac:dyDescent="0.3">
      <c r="P465731" s="83"/>
    </row>
    <row r="465732" spans="16:16" x14ac:dyDescent="0.3">
      <c r="P465732" s="83"/>
    </row>
    <row r="465733" spans="16:16" x14ac:dyDescent="0.3">
      <c r="P465733" s="83"/>
    </row>
    <row r="465734" spans="16:16" x14ac:dyDescent="0.3">
      <c r="P465734" s="83"/>
    </row>
    <row r="465735" spans="16:16" x14ac:dyDescent="0.3">
      <c r="P465735" s="83"/>
    </row>
    <row r="465736" spans="16:16" x14ac:dyDescent="0.3">
      <c r="P465736" s="83"/>
    </row>
    <row r="465737" spans="16:16" x14ac:dyDescent="0.3">
      <c r="P465737" s="83"/>
    </row>
    <row r="465738" spans="16:16" x14ac:dyDescent="0.3">
      <c r="P465738" s="83"/>
    </row>
    <row r="465739" spans="16:16" x14ac:dyDescent="0.3">
      <c r="P465739" s="83"/>
    </row>
    <row r="465740" spans="16:16" x14ac:dyDescent="0.3">
      <c r="P465740" s="83"/>
    </row>
    <row r="465741" spans="16:16" x14ac:dyDescent="0.3">
      <c r="P465741" s="83"/>
    </row>
    <row r="465742" spans="16:16" x14ac:dyDescent="0.3">
      <c r="P465742" s="83"/>
    </row>
    <row r="465743" spans="16:16" x14ac:dyDescent="0.3">
      <c r="P465743" s="83"/>
    </row>
    <row r="465744" spans="16:16" x14ac:dyDescent="0.3">
      <c r="P465744" s="83"/>
    </row>
    <row r="465745" spans="16:16" x14ac:dyDescent="0.3">
      <c r="P465745" s="83"/>
    </row>
    <row r="465746" spans="16:16" x14ac:dyDescent="0.3">
      <c r="P465746" s="83"/>
    </row>
    <row r="465747" spans="16:16" x14ac:dyDescent="0.3">
      <c r="P465747" s="83"/>
    </row>
    <row r="465748" spans="16:16" x14ac:dyDescent="0.3">
      <c r="P465748" s="83"/>
    </row>
    <row r="465749" spans="16:16" x14ac:dyDescent="0.3">
      <c r="P465749" s="83"/>
    </row>
    <row r="465750" spans="16:16" x14ac:dyDescent="0.3">
      <c r="P465750" s="83"/>
    </row>
    <row r="465751" spans="16:16" x14ac:dyDescent="0.3">
      <c r="P465751" s="83"/>
    </row>
    <row r="465752" spans="16:16" x14ac:dyDescent="0.3">
      <c r="P465752" s="83"/>
    </row>
    <row r="465753" spans="16:16" x14ac:dyDescent="0.3">
      <c r="P465753" s="83"/>
    </row>
    <row r="465754" spans="16:16" x14ac:dyDescent="0.3">
      <c r="P465754" s="83"/>
    </row>
    <row r="465755" spans="16:16" x14ac:dyDescent="0.3">
      <c r="P465755" s="83"/>
    </row>
    <row r="465756" spans="16:16" x14ac:dyDescent="0.3">
      <c r="P465756" s="83"/>
    </row>
    <row r="465757" spans="16:16" x14ac:dyDescent="0.3">
      <c r="P465757" s="83"/>
    </row>
    <row r="465758" spans="16:16" x14ac:dyDescent="0.3">
      <c r="P465758" s="83"/>
    </row>
    <row r="465759" spans="16:16" x14ac:dyDescent="0.3">
      <c r="P465759" s="83"/>
    </row>
    <row r="465760" spans="16:16" x14ac:dyDescent="0.3">
      <c r="P465760" s="83"/>
    </row>
    <row r="465761" spans="16:16" x14ac:dyDescent="0.3">
      <c r="P465761" s="83"/>
    </row>
    <row r="465762" spans="16:16" x14ac:dyDescent="0.3">
      <c r="P465762" s="83"/>
    </row>
    <row r="465763" spans="16:16" x14ac:dyDescent="0.3">
      <c r="P465763" s="83"/>
    </row>
    <row r="465764" spans="16:16" x14ac:dyDescent="0.3">
      <c r="P465764" s="83"/>
    </row>
    <row r="465765" spans="16:16" x14ac:dyDescent="0.3">
      <c r="P465765" s="83"/>
    </row>
    <row r="465766" spans="16:16" x14ac:dyDescent="0.3">
      <c r="P465766" s="83"/>
    </row>
    <row r="465767" spans="16:16" x14ac:dyDescent="0.3">
      <c r="P465767" s="83"/>
    </row>
    <row r="465768" spans="16:16" x14ac:dyDescent="0.3">
      <c r="P465768" s="83"/>
    </row>
    <row r="465769" spans="16:16" x14ac:dyDescent="0.3">
      <c r="P465769" s="83"/>
    </row>
    <row r="465770" spans="16:16" x14ac:dyDescent="0.3">
      <c r="P465770" s="83"/>
    </row>
    <row r="465771" spans="16:16" x14ac:dyDescent="0.3">
      <c r="P465771" s="83"/>
    </row>
    <row r="465772" spans="16:16" x14ac:dyDescent="0.3">
      <c r="P465772" s="83"/>
    </row>
    <row r="465773" spans="16:16" x14ac:dyDescent="0.3">
      <c r="P465773" s="83"/>
    </row>
    <row r="465774" spans="16:16" x14ac:dyDescent="0.3">
      <c r="P465774" s="83"/>
    </row>
    <row r="465775" spans="16:16" x14ac:dyDescent="0.3">
      <c r="P465775" s="83"/>
    </row>
    <row r="465776" spans="16:16" x14ac:dyDescent="0.3">
      <c r="P465776" s="83"/>
    </row>
    <row r="465777" spans="16:16" x14ac:dyDescent="0.3">
      <c r="P465777" s="83"/>
    </row>
    <row r="465778" spans="16:16" x14ac:dyDescent="0.3">
      <c r="P465778" s="83"/>
    </row>
    <row r="465779" spans="16:16" x14ac:dyDescent="0.3">
      <c r="P465779" s="83"/>
    </row>
    <row r="465780" spans="16:16" x14ac:dyDescent="0.3">
      <c r="P465780" s="83"/>
    </row>
    <row r="465781" spans="16:16" x14ac:dyDescent="0.3">
      <c r="P465781" s="83"/>
    </row>
    <row r="465782" spans="16:16" x14ac:dyDescent="0.3">
      <c r="P465782" s="83"/>
    </row>
    <row r="465783" spans="16:16" x14ac:dyDescent="0.3">
      <c r="P465783" s="83"/>
    </row>
    <row r="465784" spans="16:16" x14ac:dyDescent="0.3">
      <c r="P465784" s="83"/>
    </row>
    <row r="465785" spans="16:16" x14ac:dyDescent="0.3">
      <c r="P465785" s="83"/>
    </row>
    <row r="465786" spans="16:16" x14ac:dyDescent="0.3">
      <c r="P465786" s="83"/>
    </row>
    <row r="465787" spans="16:16" x14ac:dyDescent="0.3">
      <c r="P465787" s="83"/>
    </row>
    <row r="465788" spans="16:16" x14ac:dyDescent="0.3">
      <c r="P465788" s="83"/>
    </row>
    <row r="465789" spans="16:16" x14ac:dyDescent="0.3">
      <c r="P465789" s="83"/>
    </row>
    <row r="465790" spans="16:16" x14ac:dyDescent="0.3">
      <c r="P465790" s="83"/>
    </row>
    <row r="465791" spans="16:16" x14ac:dyDescent="0.3">
      <c r="P465791" s="83"/>
    </row>
    <row r="465792" spans="16:16" x14ac:dyDescent="0.3">
      <c r="P465792" s="83"/>
    </row>
    <row r="465793" spans="16:16" x14ac:dyDescent="0.3">
      <c r="P465793" s="83"/>
    </row>
    <row r="465794" spans="16:16" x14ac:dyDescent="0.3">
      <c r="P465794" s="83"/>
    </row>
    <row r="465795" spans="16:16" x14ac:dyDescent="0.3">
      <c r="P465795" s="83"/>
    </row>
    <row r="465796" spans="16:16" x14ac:dyDescent="0.3">
      <c r="P465796" s="83"/>
    </row>
    <row r="465797" spans="16:16" x14ac:dyDescent="0.3">
      <c r="P465797" s="83"/>
    </row>
    <row r="465798" spans="16:16" x14ac:dyDescent="0.3">
      <c r="P465798" s="83"/>
    </row>
    <row r="465799" spans="16:16" x14ac:dyDescent="0.3">
      <c r="P465799" s="83"/>
    </row>
    <row r="465800" spans="16:16" x14ac:dyDescent="0.3">
      <c r="P465800" s="83"/>
    </row>
    <row r="465801" spans="16:16" x14ac:dyDescent="0.3">
      <c r="P465801" s="83"/>
    </row>
    <row r="465802" spans="16:16" x14ac:dyDescent="0.3">
      <c r="P465802" s="83"/>
    </row>
    <row r="465803" spans="16:16" x14ac:dyDescent="0.3">
      <c r="P465803" s="83"/>
    </row>
    <row r="465804" spans="16:16" x14ac:dyDescent="0.3">
      <c r="P465804" s="83"/>
    </row>
    <row r="465805" spans="16:16" x14ac:dyDescent="0.3">
      <c r="P465805" s="83"/>
    </row>
    <row r="465806" spans="16:16" x14ac:dyDescent="0.3">
      <c r="P465806" s="83"/>
    </row>
    <row r="465807" spans="16:16" x14ac:dyDescent="0.3">
      <c r="P465807" s="83"/>
    </row>
    <row r="465808" spans="16:16" x14ac:dyDescent="0.3">
      <c r="P465808" s="83"/>
    </row>
    <row r="465809" spans="16:16" x14ac:dyDescent="0.3">
      <c r="P465809" s="83"/>
    </row>
    <row r="465810" spans="16:16" x14ac:dyDescent="0.3">
      <c r="P465810" s="83"/>
    </row>
    <row r="465811" spans="16:16" x14ac:dyDescent="0.3">
      <c r="P465811" s="83"/>
    </row>
    <row r="465812" spans="16:16" x14ac:dyDescent="0.3">
      <c r="P465812" s="83"/>
    </row>
    <row r="465813" spans="16:16" x14ac:dyDescent="0.3">
      <c r="P465813" s="83"/>
    </row>
    <row r="465814" spans="16:16" x14ac:dyDescent="0.3">
      <c r="P465814" s="83"/>
    </row>
    <row r="465815" spans="16:16" x14ac:dyDescent="0.3">
      <c r="P465815" s="83"/>
    </row>
    <row r="465816" spans="16:16" x14ac:dyDescent="0.3">
      <c r="P465816" s="83"/>
    </row>
    <row r="465817" spans="16:16" x14ac:dyDescent="0.3">
      <c r="P465817" s="83"/>
    </row>
    <row r="465818" spans="16:16" x14ac:dyDescent="0.3">
      <c r="P465818" s="83"/>
    </row>
    <row r="465819" spans="16:16" x14ac:dyDescent="0.3">
      <c r="P465819" s="83"/>
    </row>
    <row r="465820" spans="16:16" x14ac:dyDescent="0.3">
      <c r="P465820" s="83"/>
    </row>
    <row r="465821" spans="16:16" x14ac:dyDescent="0.3">
      <c r="P465821" s="83"/>
    </row>
    <row r="465822" spans="16:16" x14ac:dyDescent="0.3">
      <c r="P465822" s="83"/>
    </row>
    <row r="465823" spans="16:16" x14ac:dyDescent="0.3">
      <c r="P465823" s="83"/>
    </row>
    <row r="465824" spans="16:16" x14ac:dyDescent="0.3">
      <c r="P465824" s="83"/>
    </row>
    <row r="465825" spans="16:16" x14ac:dyDescent="0.3">
      <c r="P465825" s="83"/>
    </row>
    <row r="465826" spans="16:16" x14ac:dyDescent="0.3">
      <c r="P465826" s="83"/>
    </row>
    <row r="465827" spans="16:16" x14ac:dyDescent="0.3">
      <c r="P465827" s="83"/>
    </row>
    <row r="465828" spans="16:16" x14ac:dyDescent="0.3">
      <c r="P465828" s="83"/>
    </row>
    <row r="465829" spans="16:16" x14ac:dyDescent="0.3">
      <c r="P465829" s="83"/>
    </row>
    <row r="465830" spans="16:16" x14ac:dyDescent="0.3">
      <c r="P465830" s="83"/>
    </row>
    <row r="465831" spans="16:16" x14ac:dyDescent="0.3">
      <c r="P465831" s="83"/>
    </row>
    <row r="465832" spans="16:16" x14ac:dyDescent="0.3">
      <c r="P465832" s="83"/>
    </row>
    <row r="465833" spans="16:16" x14ac:dyDescent="0.3">
      <c r="P465833" s="83"/>
    </row>
    <row r="465834" spans="16:16" x14ac:dyDescent="0.3">
      <c r="P465834" s="83"/>
    </row>
    <row r="465835" spans="16:16" x14ac:dyDescent="0.3">
      <c r="P465835" s="83"/>
    </row>
    <row r="465836" spans="16:16" x14ac:dyDescent="0.3">
      <c r="P465836" s="83"/>
    </row>
    <row r="465837" spans="16:16" x14ac:dyDescent="0.3">
      <c r="P465837" s="83"/>
    </row>
    <row r="465838" spans="16:16" x14ac:dyDescent="0.3">
      <c r="P465838" s="83"/>
    </row>
    <row r="465839" spans="16:16" x14ac:dyDescent="0.3">
      <c r="P465839" s="83"/>
    </row>
    <row r="465840" spans="16:16" x14ac:dyDescent="0.3">
      <c r="P465840" s="83"/>
    </row>
    <row r="465841" spans="16:16" x14ac:dyDescent="0.3">
      <c r="P465841" s="83"/>
    </row>
    <row r="465842" spans="16:16" x14ac:dyDescent="0.3">
      <c r="P465842" s="83"/>
    </row>
    <row r="465843" spans="16:16" x14ac:dyDescent="0.3">
      <c r="P465843" s="83"/>
    </row>
    <row r="465844" spans="16:16" x14ac:dyDescent="0.3">
      <c r="P465844" s="83"/>
    </row>
    <row r="465845" spans="16:16" x14ac:dyDescent="0.3">
      <c r="P465845" s="83"/>
    </row>
    <row r="465846" spans="16:16" x14ac:dyDescent="0.3">
      <c r="P465846" s="83"/>
    </row>
    <row r="465847" spans="16:16" x14ac:dyDescent="0.3">
      <c r="P465847" s="83"/>
    </row>
    <row r="465848" spans="16:16" x14ac:dyDescent="0.3">
      <c r="P465848" s="83"/>
    </row>
    <row r="465849" spans="16:16" x14ac:dyDescent="0.3">
      <c r="P465849" s="83"/>
    </row>
    <row r="465850" spans="16:16" x14ac:dyDescent="0.3">
      <c r="P465850" s="83"/>
    </row>
    <row r="465851" spans="16:16" x14ac:dyDescent="0.3">
      <c r="P465851" s="83"/>
    </row>
    <row r="465852" spans="16:16" x14ac:dyDescent="0.3">
      <c r="P465852" s="83"/>
    </row>
    <row r="465853" spans="16:16" x14ac:dyDescent="0.3">
      <c r="P465853" s="83"/>
    </row>
    <row r="465854" spans="16:16" x14ac:dyDescent="0.3">
      <c r="P465854" s="83"/>
    </row>
    <row r="465855" spans="16:16" x14ac:dyDescent="0.3">
      <c r="P465855" s="83"/>
    </row>
    <row r="465856" spans="16:16" x14ac:dyDescent="0.3">
      <c r="P465856" s="83"/>
    </row>
    <row r="465857" spans="16:16" x14ac:dyDescent="0.3">
      <c r="P465857" s="83"/>
    </row>
    <row r="465858" spans="16:16" x14ac:dyDescent="0.3">
      <c r="P465858" s="83"/>
    </row>
    <row r="465859" spans="16:16" x14ac:dyDescent="0.3">
      <c r="P465859" s="83"/>
    </row>
    <row r="465860" spans="16:16" x14ac:dyDescent="0.3">
      <c r="P465860" s="83"/>
    </row>
    <row r="465861" spans="16:16" x14ac:dyDescent="0.3">
      <c r="P465861" s="83"/>
    </row>
    <row r="465862" spans="16:16" x14ac:dyDescent="0.3">
      <c r="P465862" s="83"/>
    </row>
    <row r="465863" spans="16:16" x14ac:dyDescent="0.3">
      <c r="P465863" s="83"/>
    </row>
    <row r="465864" spans="16:16" x14ac:dyDescent="0.3">
      <c r="P465864" s="83"/>
    </row>
    <row r="465865" spans="16:16" x14ac:dyDescent="0.3">
      <c r="P465865" s="83"/>
    </row>
    <row r="465866" spans="16:16" x14ac:dyDescent="0.3">
      <c r="P465866" s="83"/>
    </row>
    <row r="465867" spans="16:16" x14ac:dyDescent="0.3">
      <c r="P465867" s="83"/>
    </row>
    <row r="465868" spans="16:16" x14ac:dyDescent="0.3">
      <c r="P465868" s="83"/>
    </row>
    <row r="465869" spans="16:16" x14ac:dyDescent="0.3">
      <c r="P465869" s="83"/>
    </row>
    <row r="465870" spans="16:16" x14ac:dyDescent="0.3">
      <c r="P465870" s="83"/>
    </row>
    <row r="465871" spans="16:16" x14ac:dyDescent="0.3">
      <c r="P465871" s="83"/>
    </row>
    <row r="465872" spans="16:16" x14ac:dyDescent="0.3">
      <c r="P465872" s="83"/>
    </row>
    <row r="465873" spans="16:16" x14ac:dyDescent="0.3">
      <c r="P465873" s="83"/>
    </row>
    <row r="465874" spans="16:16" x14ac:dyDescent="0.3">
      <c r="P465874" s="83"/>
    </row>
    <row r="465875" spans="16:16" x14ac:dyDescent="0.3">
      <c r="P465875" s="83"/>
    </row>
    <row r="465876" spans="16:16" x14ac:dyDescent="0.3">
      <c r="P465876" s="83"/>
    </row>
    <row r="465877" spans="16:16" x14ac:dyDescent="0.3">
      <c r="P465877" s="83"/>
    </row>
    <row r="465878" spans="16:16" x14ac:dyDescent="0.3">
      <c r="P465878" s="83"/>
    </row>
    <row r="465879" spans="16:16" x14ac:dyDescent="0.3">
      <c r="P465879" s="83"/>
    </row>
    <row r="465880" spans="16:16" x14ac:dyDescent="0.3">
      <c r="P465880" s="83"/>
    </row>
    <row r="465881" spans="16:16" x14ac:dyDescent="0.3">
      <c r="P465881" s="83"/>
    </row>
    <row r="465882" spans="16:16" x14ac:dyDescent="0.3">
      <c r="P465882" s="83"/>
    </row>
    <row r="465883" spans="16:16" x14ac:dyDescent="0.3">
      <c r="P465883" s="83"/>
    </row>
    <row r="465884" spans="16:16" x14ac:dyDescent="0.3">
      <c r="P465884" s="83"/>
    </row>
    <row r="465885" spans="16:16" x14ac:dyDescent="0.3">
      <c r="P465885" s="83"/>
    </row>
    <row r="465886" spans="16:16" x14ac:dyDescent="0.3">
      <c r="P465886" s="83"/>
    </row>
    <row r="465887" spans="16:16" x14ac:dyDescent="0.3">
      <c r="P465887" s="83"/>
    </row>
    <row r="465888" spans="16:16" x14ac:dyDescent="0.3">
      <c r="P465888" s="83"/>
    </row>
    <row r="465889" spans="16:16" x14ac:dyDescent="0.3">
      <c r="P465889" s="83"/>
    </row>
    <row r="465890" spans="16:16" x14ac:dyDescent="0.3">
      <c r="P465890" s="83"/>
    </row>
    <row r="465891" spans="16:16" x14ac:dyDescent="0.3">
      <c r="P465891" s="83"/>
    </row>
    <row r="465892" spans="16:16" x14ac:dyDescent="0.3">
      <c r="P465892" s="83"/>
    </row>
    <row r="465893" spans="16:16" x14ac:dyDescent="0.3">
      <c r="P465893" s="83"/>
    </row>
    <row r="465894" spans="16:16" x14ac:dyDescent="0.3">
      <c r="P465894" s="83"/>
    </row>
    <row r="465895" spans="16:16" x14ac:dyDescent="0.3">
      <c r="P465895" s="83"/>
    </row>
    <row r="465896" spans="16:16" x14ac:dyDescent="0.3">
      <c r="P465896" s="83"/>
    </row>
    <row r="465897" spans="16:16" x14ac:dyDescent="0.3">
      <c r="P465897" s="83"/>
    </row>
    <row r="465898" spans="16:16" x14ac:dyDescent="0.3">
      <c r="P465898" s="83"/>
    </row>
    <row r="465899" spans="16:16" x14ac:dyDescent="0.3">
      <c r="P465899" s="83"/>
    </row>
    <row r="465900" spans="16:16" x14ac:dyDescent="0.3">
      <c r="P465900" s="83"/>
    </row>
    <row r="465901" spans="16:16" x14ac:dyDescent="0.3">
      <c r="P465901" s="83"/>
    </row>
    <row r="465902" spans="16:16" x14ac:dyDescent="0.3">
      <c r="P465902" s="83"/>
    </row>
    <row r="465903" spans="16:16" x14ac:dyDescent="0.3">
      <c r="P465903" s="83"/>
    </row>
    <row r="465904" spans="16:16" x14ac:dyDescent="0.3">
      <c r="P465904" s="83"/>
    </row>
    <row r="465905" spans="16:16" x14ac:dyDescent="0.3">
      <c r="P465905" s="83"/>
    </row>
    <row r="465906" spans="16:16" x14ac:dyDescent="0.3">
      <c r="P465906" s="83"/>
    </row>
    <row r="465907" spans="16:16" x14ac:dyDescent="0.3">
      <c r="P465907" s="83"/>
    </row>
    <row r="465908" spans="16:16" x14ac:dyDescent="0.3">
      <c r="P465908" s="83"/>
    </row>
    <row r="465909" spans="16:16" x14ac:dyDescent="0.3">
      <c r="P465909" s="83"/>
    </row>
    <row r="465910" spans="16:16" x14ac:dyDescent="0.3">
      <c r="P465910" s="83"/>
    </row>
    <row r="465911" spans="16:16" x14ac:dyDescent="0.3">
      <c r="P465911" s="83"/>
    </row>
    <row r="465912" spans="16:16" x14ac:dyDescent="0.3">
      <c r="P465912" s="83"/>
    </row>
    <row r="465913" spans="16:16" x14ac:dyDescent="0.3">
      <c r="P465913" s="83"/>
    </row>
    <row r="465914" spans="16:16" x14ac:dyDescent="0.3">
      <c r="P465914" s="83"/>
    </row>
    <row r="465915" spans="16:16" x14ac:dyDescent="0.3">
      <c r="P465915" s="83"/>
    </row>
    <row r="465916" spans="16:16" x14ac:dyDescent="0.3">
      <c r="P465916" s="83"/>
    </row>
    <row r="465917" spans="16:16" x14ac:dyDescent="0.3">
      <c r="P465917" s="83"/>
    </row>
    <row r="465918" spans="16:16" x14ac:dyDescent="0.3">
      <c r="P465918" s="83"/>
    </row>
    <row r="465919" spans="16:16" x14ac:dyDescent="0.3">
      <c r="P465919" s="83"/>
    </row>
    <row r="465920" spans="16:16" x14ac:dyDescent="0.3">
      <c r="P465920" s="83"/>
    </row>
    <row r="465921" spans="16:16" x14ac:dyDescent="0.3">
      <c r="P465921" s="83"/>
    </row>
    <row r="465922" spans="16:16" x14ac:dyDescent="0.3">
      <c r="P465922" s="83"/>
    </row>
    <row r="465923" spans="16:16" x14ac:dyDescent="0.3">
      <c r="P465923" s="83"/>
    </row>
    <row r="465924" spans="16:16" x14ac:dyDescent="0.3">
      <c r="P465924" s="83"/>
    </row>
    <row r="465925" spans="16:16" x14ac:dyDescent="0.3">
      <c r="P465925" s="83"/>
    </row>
    <row r="465926" spans="16:16" x14ac:dyDescent="0.3">
      <c r="P465926" s="83"/>
    </row>
    <row r="465927" spans="16:16" x14ac:dyDescent="0.3">
      <c r="P465927" s="83"/>
    </row>
    <row r="465928" spans="16:16" x14ac:dyDescent="0.3">
      <c r="P465928" s="83"/>
    </row>
    <row r="465929" spans="16:16" x14ac:dyDescent="0.3">
      <c r="P465929" s="83"/>
    </row>
    <row r="465930" spans="16:16" x14ac:dyDescent="0.3">
      <c r="P465930" s="83"/>
    </row>
    <row r="465931" spans="16:16" x14ac:dyDescent="0.3">
      <c r="P465931" s="83"/>
    </row>
    <row r="465932" spans="16:16" x14ac:dyDescent="0.3">
      <c r="P465932" s="83"/>
    </row>
    <row r="465933" spans="16:16" x14ac:dyDescent="0.3">
      <c r="P465933" s="83"/>
    </row>
    <row r="465934" spans="16:16" x14ac:dyDescent="0.3">
      <c r="P465934" s="83"/>
    </row>
    <row r="465935" spans="16:16" x14ac:dyDescent="0.3">
      <c r="P465935" s="83"/>
    </row>
    <row r="465936" spans="16:16" x14ac:dyDescent="0.3">
      <c r="P465936" s="83"/>
    </row>
    <row r="465937" spans="16:16" x14ac:dyDescent="0.3">
      <c r="P465937" s="83"/>
    </row>
    <row r="465938" spans="16:16" x14ac:dyDescent="0.3">
      <c r="P465938" s="83"/>
    </row>
    <row r="465939" spans="16:16" x14ac:dyDescent="0.3">
      <c r="P465939" s="83"/>
    </row>
    <row r="465940" spans="16:16" x14ac:dyDescent="0.3">
      <c r="P465940" s="83"/>
    </row>
    <row r="465941" spans="16:16" x14ac:dyDescent="0.3">
      <c r="P465941" s="83"/>
    </row>
    <row r="465942" spans="16:16" x14ac:dyDescent="0.3">
      <c r="P465942" s="83"/>
    </row>
    <row r="465943" spans="16:16" x14ac:dyDescent="0.3">
      <c r="P465943" s="83"/>
    </row>
    <row r="465944" spans="16:16" x14ac:dyDescent="0.3">
      <c r="P465944" s="83"/>
    </row>
    <row r="465945" spans="16:16" x14ac:dyDescent="0.3">
      <c r="P465945" s="83"/>
    </row>
    <row r="465946" spans="16:16" x14ac:dyDescent="0.3">
      <c r="P465946" s="83"/>
    </row>
    <row r="465947" spans="16:16" x14ac:dyDescent="0.3">
      <c r="P465947" s="83"/>
    </row>
    <row r="465948" spans="16:16" x14ac:dyDescent="0.3">
      <c r="P465948" s="83"/>
    </row>
    <row r="465949" spans="16:16" x14ac:dyDescent="0.3">
      <c r="P465949" s="83"/>
    </row>
    <row r="465950" spans="16:16" x14ac:dyDescent="0.3">
      <c r="P465950" s="83"/>
    </row>
    <row r="465951" spans="16:16" x14ac:dyDescent="0.3">
      <c r="P465951" s="83"/>
    </row>
    <row r="465952" spans="16:16" x14ac:dyDescent="0.3">
      <c r="P465952" s="83"/>
    </row>
    <row r="465953" spans="16:16" x14ac:dyDescent="0.3">
      <c r="P465953" s="83"/>
    </row>
    <row r="465954" spans="16:16" x14ac:dyDescent="0.3">
      <c r="P465954" s="83"/>
    </row>
    <row r="465955" spans="16:16" x14ac:dyDescent="0.3">
      <c r="P465955" s="83"/>
    </row>
    <row r="465956" spans="16:16" x14ac:dyDescent="0.3">
      <c r="P465956" s="83"/>
    </row>
    <row r="465957" spans="16:16" x14ac:dyDescent="0.3">
      <c r="P465957" s="83"/>
    </row>
    <row r="465958" spans="16:16" x14ac:dyDescent="0.3">
      <c r="P465958" s="83"/>
    </row>
    <row r="465959" spans="16:16" x14ac:dyDescent="0.3">
      <c r="P465959" s="83"/>
    </row>
    <row r="465960" spans="16:16" x14ac:dyDescent="0.3">
      <c r="P465960" s="83"/>
    </row>
    <row r="465961" spans="16:16" x14ac:dyDescent="0.3">
      <c r="P465961" s="83"/>
    </row>
    <row r="465962" spans="16:16" x14ac:dyDescent="0.3">
      <c r="P465962" s="83"/>
    </row>
    <row r="465963" spans="16:16" x14ac:dyDescent="0.3">
      <c r="P465963" s="83"/>
    </row>
    <row r="465964" spans="16:16" x14ac:dyDescent="0.3">
      <c r="P465964" s="83"/>
    </row>
    <row r="465965" spans="16:16" x14ac:dyDescent="0.3">
      <c r="P465965" s="83"/>
    </row>
    <row r="465966" spans="16:16" x14ac:dyDescent="0.3">
      <c r="P465966" s="83"/>
    </row>
    <row r="465967" spans="16:16" x14ac:dyDescent="0.3">
      <c r="P465967" s="83"/>
    </row>
    <row r="465968" spans="16:16" x14ac:dyDescent="0.3">
      <c r="P465968" s="83"/>
    </row>
    <row r="465969" spans="16:16" x14ac:dyDescent="0.3">
      <c r="P465969" s="83"/>
    </row>
    <row r="465970" spans="16:16" x14ac:dyDescent="0.3">
      <c r="P465970" s="83"/>
    </row>
    <row r="465971" spans="16:16" x14ac:dyDescent="0.3">
      <c r="P465971" s="83"/>
    </row>
    <row r="465972" spans="16:16" x14ac:dyDescent="0.3">
      <c r="P465972" s="83"/>
    </row>
    <row r="465973" spans="16:16" x14ac:dyDescent="0.3">
      <c r="P465973" s="83"/>
    </row>
    <row r="465974" spans="16:16" x14ac:dyDescent="0.3">
      <c r="P465974" s="83"/>
    </row>
    <row r="465975" spans="16:16" x14ac:dyDescent="0.3">
      <c r="P465975" s="83"/>
    </row>
    <row r="465976" spans="16:16" x14ac:dyDescent="0.3">
      <c r="P465976" s="83"/>
    </row>
    <row r="465977" spans="16:16" x14ac:dyDescent="0.3">
      <c r="P465977" s="83"/>
    </row>
    <row r="465978" spans="16:16" x14ac:dyDescent="0.3">
      <c r="P465978" s="83"/>
    </row>
    <row r="465979" spans="16:16" x14ac:dyDescent="0.3">
      <c r="P465979" s="83"/>
    </row>
    <row r="465980" spans="16:16" x14ac:dyDescent="0.3">
      <c r="P465980" s="83"/>
    </row>
    <row r="465981" spans="16:16" x14ac:dyDescent="0.3">
      <c r="P465981" s="83"/>
    </row>
    <row r="465982" spans="16:16" x14ac:dyDescent="0.3">
      <c r="P465982" s="83"/>
    </row>
    <row r="465983" spans="16:16" x14ac:dyDescent="0.3">
      <c r="P465983" s="83"/>
    </row>
    <row r="465984" spans="16:16" x14ac:dyDescent="0.3">
      <c r="P465984" s="83"/>
    </row>
    <row r="465985" spans="16:16" x14ac:dyDescent="0.3">
      <c r="P465985" s="83"/>
    </row>
    <row r="465986" spans="16:16" x14ac:dyDescent="0.3">
      <c r="P465986" s="83"/>
    </row>
    <row r="465987" spans="16:16" x14ac:dyDescent="0.3">
      <c r="P465987" s="83"/>
    </row>
    <row r="465988" spans="16:16" x14ac:dyDescent="0.3">
      <c r="P465988" s="83"/>
    </row>
    <row r="465989" spans="16:16" x14ac:dyDescent="0.3">
      <c r="P465989" s="83"/>
    </row>
    <row r="465990" spans="16:16" x14ac:dyDescent="0.3">
      <c r="P465990" s="83"/>
    </row>
    <row r="465991" spans="16:16" x14ac:dyDescent="0.3">
      <c r="P465991" s="83"/>
    </row>
    <row r="465992" spans="16:16" x14ac:dyDescent="0.3">
      <c r="P465992" s="83"/>
    </row>
    <row r="465993" spans="16:16" x14ac:dyDescent="0.3">
      <c r="P465993" s="83"/>
    </row>
    <row r="465994" spans="16:16" x14ac:dyDescent="0.3">
      <c r="P465994" s="83"/>
    </row>
    <row r="465995" spans="16:16" x14ac:dyDescent="0.3">
      <c r="P465995" s="83"/>
    </row>
    <row r="465996" spans="16:16" x14ac:dyDescent="0.3">
      <c r="P465996" s="83"/>
    </row>
    <row r="465997" spans="16:16" x14ac:dyDescent="0.3">
      <c r="P465997" s="83"/>
    </row>
    <row r="465998" spans="16:16" x14ac:dyDescent="0.3">
      <c r="P465998" s="83"/>
    </row>
    <row r="465999" spans="16:16" x14ac:dyDescent="0.3">
      <c r="P465999" s="83"/>
    </row>
    <row r="466000" spans="16:16" x14ac:dyDescent="0.3">
      <c r="P466000" s="83"/>
    </row>
    <row r="466001" spans="16:16" x14ac:dyDescent="0.3">
      <c r="P466001" s="83"/>
    </row>
    <row r="466002" spans="16:16" x14ac:dyDescent="0.3">
      <c r="P466002" s="83"/>
    </row>
    <row r="466003" spans="16:16" x14ac:dyDescent="0.3">
      <c r="P466003" s="83"/>
    </row>
    <row r="466004" spans="16:16" x14ac:dyDescent="0.3">
      <c r="P466004" s="83"/>
    </row>
    <row r="466005" spans="16:16" x14ac:dyDescent="0.3">
      <c r="P466005" s="83"/>
    </row>
    <row r="466006" spans="16:16" x14ac:dyDescent="0.3">
      <c r="P466006" s="83"/>
    </row>
    <row r="466007" spans="16:16" x14ac:dyDescent="0.3">
      <c r="P466007" s="83"/>
    </row>
    <row r="466008" spans="16:16" x14ac:dyDescent="0.3">
      <c r="P466008" s="83"/>
    </row>
    <row r="466009" spans="16:16" x14ac:dyDescent="0.3">
      <c r="P466009" s="83"/>
    </row>
    <row r="466010" spans="16:16" x14ac:dyDescent="0.3">
      <c r="P466010" s="83"/>
    </row>
    <row r="466011" spans="16:16" x14ac:dyDescent="0.3">
      <c r="P466011" s="83"/>
    </row>
    <row r="466012" spans="16:16" x14ac:dyDescent="0.3">
      <c r="P466012" s="83"/>
    </row>
    <row r="466013" spans="16:16" x14ac:dyDescent="0.3">
      <c r="P466013" s="83"/>
    </row>
    <row r="466014" spans="16:16" x14ac:dyDescent="0.3">
      <c r="P466014" s="83"/>
    </row>
    <row r="466015" spans="16:16" x14ac:dyDescent="0.3">
      <c r="P466015" s="83"/>
    </row>
    <row r="466016" spans="16:16" x14ac:dyDescent="0.3">
      <c r="P466016" s="83"/>
    </row>
    <row r="466017" spans="16:16" x14ac:dyDescent="0.3">
      <c r="P466017" s="83"/>
    </row>
    <row r="466018" spans="16:16" x14ac:dyDescent="0.3">
      <c r="P466018" s="83"/>
    </row>
    <row r="466019" spans="16:16" x14ac:dyDescent="0.3">
      <c r="P466019" s="83"/>
    </row>
    <row r="466020" spans="16:16" x14ac:dyDescent="0.3">
      <c r="P466020" s="83"/>
    </row>
    <row r="466021" spans="16:16" x14ac:dyDescent="0.3">
      <c r="P466021" s="83"/>
    </row>
    <row r="466022" spans="16:16" x14ac:dyDescent="0.3">
      <c r="P466022" s="83"/>
    </row>
    <row r="466023" spans="16:16" x14ac:dyDescent="0.3">
      <c r="P466023" s="83"/>
    </row>
    <row r="466024" spans="16:16" x14ac:dyDescent="0.3">
      <c r="P466024" s="83"/>
    </row>
    <row r="466025" spans="16:16" x14ac:dyDescent="0.3">
      <c r="P466025" s="83"/>
    </row>
    <row r="466026" spans="16:16" x14ac:dyDescent="0.3">
      <c r="P466026" s="83"/>
    </row>
    <row r="466027" spans="16:16" x14ac:dyDescent="0.3">
      <c r="P466027" s="83"/>
    </row>
    <row r="466028" spans="16:16" x14ac:dyDescent="0.3">
      <c r="P466028" s="83"/>
    </row>
    <row r="466029" spans="16:16" x14ac:dyDescent="0.3">
      <c r="P466029" s="83"/>
    </row>
    <row r="466030" spans="16:16" x14ac:dyDescent="0.3">
      <c r="P466030" s="83"/>
    </row>
    <row r="466031" spans="16:16" x14ac:dyDescent="0.3">
      <c r="P466031" s="83"/>
    </row>
    <row r="466032" spans="16:16" x14ac:dyDescent="0.3">
      <c r="P466032" s="83"/>
    </row>
    <row r="466033" spans="16:16" x14ac:dyDescent="0.3">
      <c r="P466033" s="83"/>
    </row>
    <row r="466034" spans="16:16" x14ac:dyDescent="0.3">
      <c r="P466034" s="83"/>
    </row>
    <row r="466035" spans="16:16" x14ac:dyDescent="0.3">
      <c r="P466035" s="83"/>
    </row>
    <row r="466036" spans="16:16" x14ac:dyDescent="0.3">
      <c r="P466036" s="83"/>
    </row>
    <row r="466037" spans="16:16" x14ac:dyDescent="0.3">
      <c r="P466037" s="83"/>
    </row>
    <row r="466038" spans="16:16" x14ac:dyDescent="0.3">
      <c r="P466038" s="83"/>
    </row>
    <row r="466039" spans="16:16" x14ac:dyDescent="0.3">
      <c r="P466039" s="83"/>
    </row>
    <row r="466040" spans="16:16" x14ac:dyDescent="0.3">
      <c r="P466040" s="83"/>
    </row>
    <row r="466041" spans="16:16" x14ac:dyDescent="0.3">
      <c r="P466041" s="83"/>
    </row>
    <row r="466042" spans="16:16" x14ac:dyDescent="0.3">
      <c r="P466042" s="83"/>
    </row>
    <row r="466043" spans="16:16" x14ac:dyDescent="0.3">
      <c r="P466043" s="83"/>
    </row>
    <row r="466044" spans="16:16" x14ac:dyDescent="0.3">
      <c r="P466044" s="83"/>
    </row>
    <row r="466045" spans="16:16" x14ac:dyDescent="0.3">
      <c r="P466045" s="83"/>
    </row>
    <row r="466046" spans="16:16" x14ac:dyDescent="0.3">
      <c r="P466046" s="83"/>
    </row>
    <row r="466047" spans="16:16" x14ac:dyDescent="0.3">
      <c r="P466047" s="83"/>
    </row>
    <row r="466048" spans="16:16" x14ac:dyDescent="0.3">
      <c r="P466048" s="83"/>
    </row>
    <row r="466049" spans="16:16" x14ac:dyDescent="0.3">
      <c r="P466049" s="83"/>
    </row>
    <row r="466050" spans="16:16" x14ac:dyDescent="0.3">
      <c r="P466050" s="83"/>
    </row>
    <row r="466051" spans="16:16" x14ac:dyDescent="0.3">
      <c r="P466051" s="83"/>
    </row>
    <row r="466052" spans="16:16" x14ac:dyDescent="0.3">
      <c r="P466052" s="83"/>
    </row>
    <row r="466053" spans="16:16" x14ac:dyDescent="0.3">
      <c r="P466053" s="83"/>
    </row>
    <row r="466054" spans="16:16" x14ac:dyDescent="0.3">
      <c r="P466054" s="83"/>
    </row>
    <row r="466055" spans="16:16" x14ac:dyDescent="0.3">
      <c r="P466055" s="83"/>
    </row>
    <row r="466056" spans="16:16" x14ac:dyDescent="0.3">
      <c r="P466056" s="83"/>
    </row>
    <row r="466057" spans="16:16" x14ac:dyDescent="0.3">
      <c r="P466057" s="83"/>
    </row>
    <row r="466058" spans="16:16" x14ac:dyDescent="0.3">
      <c r="P466058" s="83"/>
    </row>
    <row r="466059" spans="16:16" x14ac:dyDescent="0.3">
      <c r="P466059" s="83"/>
    </row>
    <row r="466060" spans="16:16" x14ac:dyDescent="0.3">
      <c r="P466060" s="83"/>
    </row>
    <row r="466061" spans="16:16" x14ac:dyDescent="0.3">
      <c r="P466061" s="83"/>
    </row>
    <row r="466062" spans="16:16" x14ac:dyDescent="0.3">
      <c r="P466062" s="83"/>
    </row>
    <row r="466063" spans="16:16" x14ac:dyDescent="0.3">
      <c r="P466063" s="83"/>
    </row>
    <row r="466064" spans="16:16" x14ac:dyDescent="0.3">
      <c r="P466064" s="83"/>
    </row>
    <row r="466065" spans="16:16" x14ac:dyDescent="0.3">
      <c r="P466065" s="83"/>
    </row>
    <row r="466066" spans="16:16" x14ac:dyDescent="0.3">
      <c r="P466066" s="83"/>
    </row>
    <row r="466067" spans="16:16" x14ac:dyDescent="0.3">
      <c r="P466067" s="83"/>
    </row>
    <row r="466068" spans="16:16" x14ac:dyDescent="0.3">
      <c r="P466068" s="83"/>
    </row>
    <row r="466069" spans="16:16" x14ac:dyDescent="0.3">
      <c r="P466069" s="83"/>
    </row>
    <row r="466070" spans="16:16" x14ac:dyDescent="0.3">
      <c r="P466070" s="83"/>
    </row>
    <row r="466071" spans="16:16" x14ac:dyDescent="0.3">
      <c r="P466071" s="83"/>
    </row>
    <row r="466072" spans="16:16" x14ac:dyDescent="0.3">
      <c r="P466072" s="83"/>
    </row>
    <row r="466073" spans="16:16" x14ac:dyDescent="0.3">
      <c r="P466073" s="83"/>
    </row>
    <row r="466074" spans="16:16" x14ac:dyDescent="0.3">
      <c r="P466074" s="83"/>
    </row>
    <row r="466075" spans="16:16" x14ac:dyDescent="0.3">
      <c r="P466075" s="83"/>
    </row>
    <row r="466076" spans="16:16" x14ac:dyDescent="0.3">
      <c r="P466076" s="83"/>
    </row>
    <row r="466077" spans="16:16" x14ac:dyDescent="0.3">
      <c r="P466077" s="83"/>
    </row>
    <row r="466078" spans="16:16" x14ac:dyDescent="0.3">
      <c r="P466078" s="83"/>
    </row>
    <row r="466079" spans="16:16" x14ac:dyDescent="0.3">
      <c r="P466079" s="83"/>
    </row>
    <row r="466080" spans="16:16" x14ac:dyDescent="0.3">
      <c r="P466080" s="83"/>
    </row>
    <row r="466081" spans="16:16" x14ac:dyDescent="0.3">
      <c r="P466081" s="83"/>
    </row>
    <row r="466082" spans="16:16" x14ac:dyDescent="0.3">
      <c r="P466082" s="83"/>
    </row>
    <row r="466083" spans="16:16" x14ac:dyDescent="0.3">
      <c r="P466083" s="83"/>
    </row>
    <row r="466084" spans="16:16" x14ac:dyDescent="0.3">
      <c r="P466084" s="83"/>
    </row>
    <row r="466085" spans="16:16" x14ac:dyDescent="0.3">
      <c r="P466085" s="83"/>
    </row>
    <row r="466086" spans="16:16" x14ac:dyDescent="0.3">
      <c r="P466086" s="83"/>
    </row>
    <row r="466087" spans="16:16" x14ac:dyDescent="0.3">
      <c r="P466087" s="83"/>
    </row>
    <row r="466088" spans="16:16" x14ac:dyDescent="0.3">
      <c r="P466088" s="83"/>
    </row>
    <row r="466089" spans="16:16" x14ac:dyDescent="0.3">
      <c r="P466089" s="83"/>
    </row>
    <row r="466090" spans="16:16" x14ac:dyDescent="0.3">
      <c r="P466090" s="83"/>
    </row>
    <row r="466091" spans="16:16" x14ac:dyDescent="0.3">
      <c r="P466091" s="83"/>
    </row>
    <row r="466092" spans="16:16" x14ac:dyDescent="0.3">
      <c r="P466092" s="83"/>
    </row>
    <row r="466093" spans="16:16" x14ac:dyDescent="0.3">
      <c r="P466093" s="83"/>
    </row>
    <row r="466094" spans="16:16" x14ac:dyDescent="0.3">
      <c r="P466094" s="83"/>
    </row>
    <row r="466095" spans="16:16" x14ac:dyDescent="0.3">
      <c r="P466095" s="83"/>
    </row>
    <row r="466096" spans="16:16" x14ac:dyDescent="0.3">
      <c r="P466096" s="83"/>
    </row>
    <row r="466097" spans="16:16" x14ac:dyDescent="0.3">
      <c r="P466097" s="83"/>
    </row>
    <row r="466098" spans="16:16" x14ac:dyDescent="0.3">
      <c r="P466098" s="83"/>
    </row>
    <row r="466099" spans="16:16" x14ac:dyDescent="0.3">
      <c r="P466099" s="83"/>
    </row>
    <row r="466100" spans="16:16" x14ac:dyDescent="0.3">
      <c r="P466100" s="83"/>
    </row>
    <row r="466101" spans="16:16" x14ac:dyDescent="0.3">
      <c r="P466101" s="83"/>
    </row>
    <row r="466102" spans="16:16" x14ac:dyDescent="0.3">
      <c r="P466102" s="83"/>
    </row>
    <row r="466103" spans="16:16" x14ac:dyDescent="0.3">
      <c r="P466103" s="83"/>
    </row>
    <row r="466104" spans="16:16" x14ac:dyDescent="0.3">
      <c r="P466104" s="83"/>
    </row>
    <row r="466105" spans="16:16" x14ac:dyDescent="0.3">
      <c r="P466105" s="83"/>
    </row>
    <row r="466106" spans="16:16" x14ac:dyDescent="0.3">
      <c r="P466106" s="83"/>
    </row>
    <row r="466107" spans="16:16" x14ac:dyDescent="0.3">
      <c r="P466107" s="83"/>
    </row>
    <row r="466108" spans="16:16" x14ac:dyDescent="0.3">
      <c r="P466108" s="83"/>
    </row>
    <row r="466109" spans="16:16" x14ac:dyDescent="0.3">
      <c r="P466109" s="83"/>
    </row>
    <row r="466110" spans="16:16" x14ac:dyDescent="0.3">
      <c r="P466110" s="83"/>
    </row>
    <row r="466111" spans="16:16" x14ac:dyDescent="0.3">
      <c r="P466111" s="83"/>
    </row>
    <row r="466112" spans="16:16" x14ac:dyDescent="0.3">
      <c r="P466112" s="83"/>
    </row>
    <row r="466113" spans="16:16" x14ac:dyDescent="0.3">
      <c r="P466113" s="83"/>
    </row>
    <row r="466114" spans="16:16" x14ac:dyDescent="0.3">
      <c r="P466114" s="83"/>
    </row>
    <row r="466115" spans="16:16" x14ac:dyDescent="0.3">
      <c r="P466115" s="83"/>
    </row>
    <row r="466116" spans="16:16" x14ac:dyDescent="0.3">
      <c r="P466116" s="83"/>
    </row>
    <row r="466117" spans="16:16" x14ac:dyDescent="0.3">
      <c r="P466117" s="83"/>
    </row>
    <row r="466118" spans="16:16" x14ac:dyDescent="0.3">
      <c r="P466118" s="83"/>
    </row>
    <row r="466119" spans="16:16" x14ac:dyDescent="0.3">
      <c r="P466119" s="83"/>
    </row>
    <row r="466120" spans="16:16" x14ac:dyDescent="0.3">
      <c r="P466120" s="83"/>
    </row>
    <row r="466121" spans="16:16" x14ac:dyDescent="0.3">
      <c r="P466121" s="83"/>
    </row>
    <row r="466122" spans="16:16" x14ac:dyDescent="0.3">
      <c r="P466122" s="83"/>
    </row>
    <row r="466123" spans="16:16" x14ac:dyDescent="0.3">
      <c r="P466123" s="83"/>
    </row>
    <row r="466124" spans="16:16" x14ac:dyDescent="0.3">
      <c r="P466124" s="83"/>
    </row>
    <row r="466125" spans="16:16" x14ac:dyDescent="0.3">
      <c r="P466125" s="83"/>
    </row>
    <row r="466126" spans="16:16" x14ac:dyDescent="0.3">
      <c r="P466126" s="83"/>
    </row>
    <row r="466127" spans="16:16" x14ac:dyDescent="0.3">
      <c r="P466127" s="83"/>
    </row>
    <row r="466128" spans="16:16" x14ac:dyDescent="0.3">
      <c r="P466128" s="83"/>
    </row>
    <row r="466129" spans="16:16" x14ac:dyDescent="0.3">
      <c r="P466129" s="83"/>
    </row>
    <row r="466130" spans="16:16" x14ac:dyDescent="0.3">
      <c r="P466130" s="83"/>
    </row>
    <row r="466131" spans="16:16" x14ac:dyDescent="0.3">
      <c r="P466131" s="83"/>
    </row>
    <row r="466132" spans="16:16" x14ac:dyDescent="0.3">
      <c r="P466132" s="83"/>
    </row>
    <row r="466133" spans="16:16" x14ac:dyDescent="0.3">
      <c r="P466133" s="83"/>
    </row>
    <row r="466134" spans="16:16" x14ac:dyDescent="0.3">
      <c r="P466134" s="83"/>
    </row>
    <row r="466135" spans="16:16" x14ac:dyDescent="0.3">
      <c r="P466135" s="83"/>
    </row>
    <row r="466136" spans="16:16" x14ac:dyDescent="0.3">
      <c r="P466136" s="83"/>
    </row>
    <row r="466137" spans="16:16" x14ac:dyDescent="0.3">
      <c r="P466137" s="83"/>
    </row>
    <row r="466138" spans="16:16" x14ac:dyDescent="0.3">
      <c r="P466138" s="83"/>
    </row>
    <row r="466139" spans="16:16" x14ac:dyDescent="0.3">
      <c r="P466139" s="83"/>
    </row>
    <row r="466140" spans="16:16" x14ac:dyDescent="0.3">
      <c r="P466140" s="83"/>
    </row>
    <row r="466141" spans="16:16" x14ac:dyDescent="0.3">
      <c r="P466141" s="83"/>
    </row>
    <row r="466142" spans="16:16" x14ac:dyDescent="0.3">
      <c r="P466142" s="83"/>
    </row>
    <row r="466143" spans="16:16" x14ac:dyDescent="0.3">
      <c r="P466143" s="83"/>
    </row>
    <row r="466144" spans="16:16" x14ac:dyDescent="0.3">
      <c r="P466144" s="83"/>
    </row>
    <row r="466145" spans="16:16" x14ac:dyDescent="0.3">
      <c r="P466145" s="83"/>
    </row>
    <row r="466146" spans="16:16" x14ac:dyDescent="0.3">
      <c r="P466146" s="83"/>
    </row>
    <row r="466147" spans="16:16" x14ac:dyDescent="0.3">
      <c r="P466147" s="83"/>
    </row>
    <row r="466148" spans="16:16" x14ac:dyDescent="0.3">
      <c r="P466148" s="83"/>
    </row>
    <row r="466149" spans="16:16" x14ac:dyDescent="0.3">
      <c r="P466149" s="83"/>
    </row>
    <row r="466150" spans="16:16" x14ac:dyDescent="0.3">
      <c r="P466150" s="83"/>
    </row>
    <row r="466151" spans="16:16" x14ac:dyDescent="0.3">
      <c r="P466151" s="83"/>
    </row>
    <row r="466152" spans="16:16" x14ac:dyDescent="0.3">
      <c r="P466152" s="83"/>
    </row>
    <row r="466153" spans="16:16" x14ac:dyDescent="0.3">
      <c r="P466153" s="83"/>
    </row>
    <row r="466154" spans="16:16" x14ac:dyDescent="0.3">
      <c r="P466154" s="83"/>
    </row>
    <row r="466155" spans="16:16" x14ac:dyDescent="0.3">
      <c r="P466155" s="83"/>
    </row>
    <row r="466156" spans="16:16" x14ac:dyDescent="0.3">
      <c r="P466156" s="83"/>
    </row>
    <row r="466157" spans="16:16" x14ac:dyDescent="0.3">
      <c r="P466157" s="83"/>
    </row>
    <row r="466158" spans="16:16" x14ac:dyDescent="0.3">
      <c r="P466158" s="83"/>
    </row>
    <row r="466159" spans="16:16" x14ac:dyDescent="0.3">
      <c r="P466159" s="83"/>
    </row>
    <row r="466160" spans="16:16" x14ac:dyDescent="0.3">
      <c r="P466160" s="83"/>
    </row>
    <row r="466161" spans="16:16" x14ac:dyDescent="0.3">
      <c r="P466161" s="83"/>
    </row>
    <row r="466162" spans="16:16" x14ac:dyDescent="0.3">
      <c r="P466162" s="83"/>
    </row>
    <row r="466163" spans="16:16" x14ac:dyDescent="0.3">
      <c r="P466163" s="83"/>
    </row>
    <row r="466164" spans="16:16" x14ac:dyDescent="0.3">
      <c r="P466164" s="83"/>
    </row>
    <row r="466165" spans="16:16" x14ac:dyDescent="0.3">
      <c r="P466165" s="83"/>
    </row>
    <row r="466166" spans="16:16" x14ac:dyDescent="0.3">
      <c r="P466166" s="83"/>
    </row>
    <row r="466167" spans="16:16" x14ac:dyDescent="0.3">
      <c r="P466167" s="83"/>
    </row>
    <row r="466168" spans="16:16" x14ac:dyDescent="0.3">
      <c r="P466168" s="83"/>
    </row>
    <row r="466169" spans="16:16" x14ac:dyDescent="0.3">
      <c r="P466169" s="83"/>
    </row>
    <row r="466170" spans="16:16" x14ac:dyDescent="0.3">
      <c r="P466170" s="83"/>
    </row>
    <row r="466171" spans="16:16" x14ac:dyDescent="0.3">
      <c r="P466171" s="83"/>
    </row>
    <row r="466172" spans="16:16" x14ac:dyDescent="0.3">
      <c r="P466172" s="83"/>
    </row>
    <row r="466173" spans="16:16" x14ac:dyDescent="0.3">
      <c r="P466173" s="83"/>
    </row>
    <row r="466174" spans="16:16" x14ac:dyDescent="0.3">
      <c r="P466174" s="83"/>
    </row>
    <row r="466175" spans="16:16" x14ac:dyDescent="0.3">
      <c r="P466175" s="83"/>
    </row>
    <row r="466176" spans="16:16" x14ac:dyDescent="0.3">
      <c r="P466176" s="83"/>
    </row>
    <row r="466177" spans="16:16" x14ac:dyDescent="0.3">
      <c r="P466177" s="83"/>
    </row>
    <row r="466178" spans="16:16" x14ac:dyDescent="0.3">
      <c r="P466178" s="83"/>
    </row>
    <row r="466179" spans="16:16" x14ac:dyDescent="0.3">
      <c r="P466179" s="83"/>
    </row>
    <row r="466180" spans="16:16" x14ac:dyDescent="0.3">
      <c r="P466180" s="83"/>
    </row>
    <row r="466181" spans="16:16" x14ac:dyDescent="0.3">
      <c r="P466181" s="83"/>
    </row>
    <row r="466182" spans="16:16" x14ac:dyDescent="0.3">
      <c r="P466182" s="83"/>
    </row>
    <row r="466183" spans="16:16" x14ac:dyDescent="0.3">
      <c r="P466183" s="83"/>
    </row>
    <row r="466184" spans="16:16" x14ac:dyDescent="0.3">
      <c r="P466184" s="83"/>
    </row>
    <row r="466185" spans="16:16" x14ac:dyDescent="0.3">
      <c r="P466185" s="83"/>
    </row>
    <row r="466186" spans="16:16" x14ac:dyDescent="0.3">
      <c r="P466186" s="83"/>
    </row>
    <row r="466187" spans="16:16" x14ac:dyDescent="0.3">
      <c r="P466187" s="83"/>
    </row>
    <row r="466188" spans="16:16" x14ac:dyDescent="0.3">
      <c r="P466188" s="83"/>
    </row>
    <row r="466189" spans="16:16" x14ac:dyDescent="0.3">
      <c r="P466189" s="83"/>
    </row>
    <row r="466190" spans="16:16" x14ac:dyDescent="0.3">
      <c r="P466190" s="83"/>
    </row>
    <row r="466191" spans="16:16" x14ac:dyDescent="0.3">
      <c r="P466191" s="83"/>
    </row>
    <row r="466192" spans="16:16" x14ac:dyDescent="0.3">
      <c r="P466192" s="83"/>
    </row>
    <row r="466193" spans="16:16" x14ac:dyDescent="0.3">
      <c r="P466193" s="83"/>
    </row>
    <row r="466194" spans="16:16" x14ac:dyDescent="0.3">
      <c r="P466194" s="83"/>
    </row>
    <row r="466195" spans="16:16" x14ac:dyDescent="0.3">
      <c r="P466195" s="83"/>
    </row>
    <row r="466196" spans="16:16" x14ac:dyDescent="0.3">
      <c r="P466196" s="83"/>
    </row>
    <row r="466197" spans="16:16" x14ac:dyDescent="0.3">
      <c r="P466197" s="83"/>
    </row>
    <row r="466198" spans="16:16" x14ac:dyDescent="0.3">
      <c r="P466198" s="83"/>
    </row>
    <row r="466199" spans="16:16" x14ac:dyDescent="0.3">
      <c r="P466199" s="83"/>
    </row>
    <row r="466200" spans="16:16" x14ac:dyDescent="0.3">
      <c r="P466200" s="83"/>
    </row>
    <row r="466201" spans="16:16" x14ac:dyDescent="0.3">
      <c r="P466201" s="83"/>
    </row>
    <row r="466202" spans="16:16" x14ac:dyDescent="0.3">
      <c r="P466202" s="83"/>
    </row>
    <row r="466203" spans="16:16" x14ac:dyDescent="0.3">
      <c r="P466203" s="83"/>
    </row>
    <row r="466204" spans="16:16" x14ac:dyDescent="0.3">
      <c r="P466204" s="83"/>
    </row>
    <row r="466205" spans="16:16" x14ac:dyDescent="0.3">
      <c r="P466205" s="83"/>
    </row>
    <row r="466206" spans="16:16" x14ac:dyDescent="0.3">
      <c r="P466206" s="83"/>
    </row>
    <row r="466207" spans="16:16" x14ac:dyDescent="0.3">
      <c r="P466207" s="83"/>
    </row>
    <row r="466208" spans="16:16" x14ac:dyDescent="0.3">
      <c r="P466208" s="83"/>
    </row>
    <row r="466209" spans="16:16" x14ac:dyDescent="0.3">
      <c r="P466209" s="83"/>
    </row>
    <row r="466210" spans="16:16" x14ac:dyDescent="0.3">
      <c r="P466210" s="83"/>
    </row>
    <row r="466211" spans="16:16" x14ac:dyDescent="0.3">
      <c r="P466211" s="83"/>
    </row>
    <row r="466212" spans="16:16" x14ac:dyDescent="0.3">
      <c r="P466212" s="83"/>
    </row>
    <row r="466213" spans="16:16" x14ac:dyDescent="0.3">
      <c r="P466213" s="83"/>
    </row>
    <row r="466214" spans="16:16" x14ac:dyDescent="0.3">
      <c r="P466214" s="83"/>
    </row>
    <row r="466215" spans="16:16" x14ac:dyDescent="0.3">
      <c r="P466215" s="83"/>
    </row>
    <row r="466216" spans="16:16" x14ac:dyDescent="0.3">
      <c r="P466216" s="83"/>
    </row>
    <row r="466217" spans="16:16" x14ac:dyDescent="0.3">
      <c r="P466217" s="83"/>
    </row>
    <row r="466218" spans="16:16" x14ac:dyDescent="0.3">
      <c r="P466218" s="83"/>
    </row>
    <row r="466219" spans="16:16" x14ac:dyDescent="0.3">
      <c r="P466219" s="83"/>
    </row>
    <row r="466220" spans="16:16" x14ac:dyDescent="0.3">
      <c r="P466220" s="83"/>
    </row>
    <row r="466221" spans="16:16" x14ac:dyDescent="0.3">
      <c r="P466221" s="83"/>
    </row>
    <row r="466222" spans="16:16" x14ac:dyDescent="0.3">
      <c r="P466222" s="83"/>
    </row>
    <row r="466223" spans="16:16" x14ac:dyDescent="0.3">
      <c r="P466223" s="83"/>
    </row>
    <row r="466224" spans="16:16" x14ac:dyDescent="0.3">
      <c r="P466224" s="83"/>
    </row>
    <row r="466225" spans="16:16" x14ac:dyDescent="0.3">
      <c r="P466225" s="83"/>
    </row>
    <row r="466226" spans="16:16" x14ac:dyDescent="0.3">
      <c r="P466226" s="83"/>
    </row>
    <row r="466227" spans="16:16" x14ac:dyDescent="0.3">
      <c r="P466227" s="83"/>
    </row>
    <row r="466228" spans="16:16" x14ac:dyDescent="0.3">
      <c r="P466228" s="83"/>
    </row>
    <row r="466229" spans="16:16" x14ac:dyDescent="0.3">
      <c r="P466229" s="83"/>
    </row>
    <row r="466230" spans="16:16" x14ac:dyDescent="0.3">
      <c r="P466230" s="83"/>
    </row>
    <row r="466231" spans="16:16" x14ac:dyDescent="0.3">
      <c r="P466231" s="83"/>
    </row>
    <row r="466232" spans="16:16" x14ac:dyDescent="0.3">
      <c r="P466232" s="83"/>
    </row>
    <row r="466233" spans="16:16" x14ac:dyDescent="0.3">
      <c r="P466233" s="83"/>
    </row>
    <row r="466234" spans="16:16" x14ac:dyDescent="0.3">
      <c r="P466234" s="83"/>
    </row>
    <row r="466235" spans="16:16" x14ac:dyDescent="0.3">
      <c r="P466235" s="83"/>
    </row>
    <row r="466236" spans="16:16" x14ac:dyDescent="0.3">
      <c r="P466236" s="83"/>
    </row>
    <row r="466237" spans="16:16" x14ac:dyDescent="0.3">
      <c r="P466237" s="83"/>
    </row>
    <row r="466238" spans="16:16" x14ac:dyDescent="0.3">
      <c r="P466238" s="83"/>
    </row>
    <row r="466239" spans="16:16" x14ac:dyDescent="0.3">
      <c r="P466239" s="83"/>
    </row>
    <row r="466240" spans="16:16" x14ac:dyDescent="0.3">
      <c r="P466240" s="83"/>
    </row>
    <row r="466241" spans="16:16" x14ac:dyDescent="0.3">
      <c r="P466241" s="83"/>
    </row>
    <row r="466242" spans="16:16" x14ac:dyDescent="0.3">
      <c r="P466242" s="83"/>
    </row>
    <row r="466243" spans="16:16" x14ac:dyDescent="0.3">
      <c r="P466243" s="83"/>
    </row>
    <row r="466244" spans="16:16" x14ac:dyDescent="0.3">
      <c r="P466244" s="83"/>
    </row>
    <row r="466245" spans="16:16" x14ac:dyDescent="0.3">
      <c r="P466245" s="83"/>
    </row>
    <row r="466246" spans="16:16" x14ac:dyDescent="0.3">
      <c r="P466246" s="83"/>
    </row>
    <row r="466247" spans="16:16" x14ac:dyDescent="0.3">
      <c r="P466247" s="83"/>
    </row>
    <row r="466248" spans="16:16" x14ac:dyDescent="0.3">
      <c r="P466248" s="83"/>
    </row>
    <row r="466249" spans="16:16" x14ac:dyDescent="0.3">
      <c r="P466249" s="83"/>
    </row>
    <row r="466250" spans="16:16" x14ac:dyDescent="0.3">
      <c r="P466250" s="83"/>
    </row>
    <row r="466251" spans="16:16" x14ac:dyDescent="0.3">
      <c r="P466251" s="83"/>
    </row>
    <row r="466252" spans="16:16" x14ac:dyDescent="0.3">
      <c r="P466252" s="83"/>
    </row>
    <row r="466253" spans="16:16" x14ac:dyDescent="0.3">
      <c r="P466253" s="83"/>
    </row>
    <row r="466254" spans="16:16" x14ac:dyDescent="0.3">
      <c r="P466254" s="83"/>
    </row>
    <row r="466255" spans="16:16" x14ac:dyDescent="0.3">
      <c r="P466255" s="83"/>
    </row>
    <row r="466256" spans="16:16" x14ac:dyDescent="0.3">
      <c r="P466256" s="83"/>
    </row>
    <row r="466257" spans="16:16" x14ac:dyDescent="0.3">
      <c r="P466257" s="83"/>
    </row>
    <row r="466258" spans="16:16" x14ac:dyDescent="0.3">
      <c r="P466258" s="83"/>
    </row>
    <row r="466259" spans="16:16" x14ac:dyDescent="0.3">
      <c r="P466259" s="83"/>
    </row>
    <row r="466260" spans="16:16" x14ac:dyDescent="0.3">
      <c r="P466260" s="83"/>
    </row>
    <row r="466261" spans="16:16" x14ac:dyDescent="0.3">
      <c r="P466261" s="83"/>
    </row>
    <row r="466262" spans="16:16" x14ac:dyDescent="0.3">
      <c r="P466262" s="83"/>
    </row>
    <row r="466263" spans="16:16" x14ac:dyDescent="0.3">
      <c r="P466263" s="83"/>
    </row>
    <row r="466264" spans="16:16" x14ac:dyDescent="0.3">
      <c r="P466264" s="83"/>
    </row>
    <row r="466265" spans="16:16" x14ac:dyDescent="0.3">
      <c r="P466265" s="83"/>
    </row>
    <row r="466266" spans="16:16" x14ac:dyDescent="0.3">
      <c r="P466266" s="83"/>
    </row>
    <row r="466267" spans="16:16" x14ac:dyDescent="0.3">
      <c r="P466267" s="83"/>
    </row>
    <row r="466268" spans="16:16" x14ac:dyDescent="0.3">
      <c r="P466268" s="83"/>
    </row>
    <row r="466269" spans="16:16" x14ac:dyDescent="0.3">
      <c r="P466269" s="83"/>
    </row>
    <row r="466270" spans="16:16" x14ac:dyDescent="0.3">
      <c r="P466270" s="83"/>
    </row>
    <row r="466271" spans="16:16" x14ac:dyDescent="0.3">
      <c r="P466271" s="83"/>
    </row>
    <row r="466272" spans="16:16" x14ac:dyDescent="0.3">
      <c r="P466272" s="83"/>
    </row>
    <row r="466273" spans="16:16" x14ac:dyDescent="0.3">
      <c r="P466273" s="83"/>
    </row>
    <row r="466274" spans="16:16" x14ac:dyDescent="0.3">
      <c r="P466274" s="83"/>
    </row>
    <row r="466275" spans="16:16" x14ac:dyDescent="0.3">
      <c r="P466275" s="83"/>
    </row>
    <row r="466276" spans="16:16" x14ac:dyDescent="0.3">
      <c r="P466276" s="83"/>
    </row>
    <row r="466277" spans="16:16" x14ac:dyDescent="0.3">
      <c r="P466277" s="83"/>
    </row>
    <row r="466278" spans="16:16" x14ac:dyDescent="0.3">
      <c r="P466278" s="83"/>
    </row>
    <row r="466279" spans="16:16" x14ac:dyDescent="0.3">
      <c r="P466279" s="83"/>
    </row>
    <row r="466280" spans="16:16" x14ac:dyDescent="0.3">
      <c r="P466280" s="83"/>
    </row>
    <row r="466281" spans="16:16" x14ac:dyDescent="0.3">
      <c r="P466281" s="83"/>
    </row>
    <row r="466282" spans="16:16" x14ac:dyDescent="0.3">
      <c r="P466282" s="83"/>
    </row>
    <row r="466283" spans="16:16" x14ac:dyDescent="0.3">
      <c r="P466283" s="83"/>
    </row>
    <row r="466284" spans="16:16" x14ac:dyDescent="0.3">
      <c r="P466284" s="83"/>
    </row>
    <row r="466285" spans="16:16" x14ac:dyDescent="0.3">
      <c r="P466285" s="83"/>
    </row>
    <row r="466286" spans="16:16" x14ac:dyDescent="0.3">
      <c r="P466286" s="83"/>
    </row>
    <row r="466287" spans="16:16" x14ac:dyDescent="0.3">
      <c r="P466287" s="83"/>
    </row>
    <row r="466288" spans="16:16" x14ac:dyDescent="0.3">
      <c r="P466288" s="83"/>
    </row>
    <row r="466289" spans="16:16" x14ac:dyDescent="0.3">
      <c r="P466289" s="83"/>
    </row>
    <row r="466290" spans="16:16" x14ac:dyDescent="0.3">
      <c r="P466290" s="83"/>
    </row>
    <row r="466291" spans="16:16" x14ac:dyDescent="0.3">
      <c r="P466291" s="83"/>
    </row>
    <row r="466292" spans="16:16" x14ac:dyDescent="0.3">
      <c r="P466292" s="83"/>
    </row>
    <row r="466293" spans="16:16" x14ac:dyDescent="0.3">
      <c r="P466293" s="83"/>
    </row>
    <row r="466294" spans="16:16" x14ac:dyDescent="0.3">
      <c r="P466294" s="83"/>
    </row>
    <row r="466295" spans="16:16" x14ac:dyDescent="0.3">
      <c r="P466295" s="83"/>
    </row>
    <row r="466296" spans="16:16" x14ac:dyDescent="0.3">
      <c r="P466296" s="83"/>
    </row>
    <row r="466297" spans="16:16" x14ac:dyDescent="0.3">
      <c r="P466297" s="83"/>
    </row>
    <row r="466298" spans="16:16" x14ac:dyDescent="0.3">
      <c r="P466298" s="83"/>
    </row>
    <row r="466299" spans="16:16" x14ac:dyDescent="0.3">
      <c r="P466299" s="83"/>
    </row>
    <row r="466300" spans="16:16" x14ac:dyDescent="0.3">
      <c r="P466300" s="83"/>
    </row>
    <row r="466301" spans="16:16" x14ac:dyDescent="0.3">
      <c r="P466301" s="83"/>
    </row>
    <row r="466302" spans="16:16" x14ac:dyDescent="0.3">
      <c r="P466302" s="83"/>
    </row>
    <row r="466303" spans="16:16" x14ac:dyDescent="0.3">
      <c r="P466303" s="83"/>
    </row>
    <row r="466304" spans="16:16" x14ac:dyDescent="0.3">
      <c r="P466304" s="83"/>
    </row>
    <row r="466305" spans="16:16" x14ac:dyDescent="0.3">
      <c r="P466305" s="83"/>
    </row>
    <row r="466306" spans="16:16" x14ac:dyDescent="0.3">
      <c r="P466306" s="83"/>
    </row>
    <row r="466307" spans="16:16" x14ac:dyDescent="0.3">
      <c r="P466307" s="83"/>
    </row>
    <row r="466308" spans="16:16" x14ac:dyDescent="0.3">
      <c r="P466308" s="83"/>
    </row>
    <row r="466309" spans="16:16" x14ac:dyDescent="0.3">
      <c r="P466309" s="83"/>
    </row>
    <row r="466310" spans="16:16" x14ac:dyDescent="0.3">
      <c r="P466310" s="83"/>
    </row>
    <row r="466311" spans="16:16" x14ac:dyDescent="0.3">
      <c r="P466311" s="83"/>
    </row>
    <row r="466312" spans="16:16" x14ac:dyDescent="0.3">
      <c r="P466312" s="83"/>
    </row>
    <row r="466313" spans="16:16" x14ac:dyDescent="0.3">
      <c r="P466313" s="83"/>
    </row>
    <row r="466314" spans="16:16" x14ac:dyDescent="0.3">
      <c r="P466314" s="83"/>
    </row>
    <row r="466315" spans="16:16" x14ac:dyDescent="0.3">
      <c r="P466315" s="83"/>
    </row>
    <row r="466316" spans="16:16" x14ac:dyDescent="0.3">
      <c r="P466316" s="83"/>
    </row>
    <row r="466317" spans="16:16" x14ac:dyDescent="0.3">
      <c r="P466317" s="83"/>
    </row>
    <row r="466318" spans="16:16" x14ac:dyDescent="0.3">
      <c r="P466318" s="83"/>
    </row>
    <row r="466319" spans="16:16" x14ac:dyDescent="0.3">
      <c r="P466319" s="83"/>
    </row>
    <row r="466320" spans="16:16" x14ac:dyDescent="0.3">
      <c r="P466320" s="83"/>
    </row>
    <row r="466321" spans="16:16" x14ac:dyDescent="0.3">
      <c r="P466321" s="83"/>
    </row>
    <row r="466322" spans="16:16" x14ac:dyDescent="0.3">
      <c r="P466322" s="83"/>
    </row>
    <row r="466323" spans="16:16" x14ac:dyDescent="0.3">
      <c r="P466323" s="83"/>
    </row>
    <row r="466324" spans="16:16" x14ac:dyDescent="0.3">
      <c r="P466324" s="83"/>
    </row>
    <row r="466325" spans="16:16" x14ac:dyDescent="0.3">
      <c r="P466325" s="83"/>
    </row>
    <row r="466326" spans="16:16" x14ac:dyDescent="0.3">
      <c r="P466326" s="83"/>
    </row>
    <row r="466327" spans="16:16" x14ac:dyDescent="0.3">
      <c r="P466327" s="83"/>
    </row>
    <row r="466328" spans="16:16" x14ac:dyDescent="0.3">
      <c r="P466328" s="83"/>
    </row>
    <row r="466329" spans="16:16" x14ac:dyDescent="0.3">
      <c r="P466329" s="83"/>
    </row>
    <row r="466330" spans="16:16" x14ac:dyDescent="0.3">
      <c r="P466330" s="83"/>
    </row>
    <row r="466331" spans="16:16" x14ac:dyDescent="0.3">
      <c r="P466331" s="83"/>
    </row>
    <row r="466332" spans="16:16" x14ac:dyDescent="0.3">
      <c r="P466332" s="83"/>
    </row>
    <row r="466333" spans="16:16" x14ac:dyDescent="0.3">
      <c r="P466333" s="83"/>
    </row>
    <row r="466334" spans="16:16" x14ac:dyDescent="0.3">
      <c r="P466334" s="83"/>
    </row>
    <row r="466335" spans="16:16" x14ac:dyDescent="0.3">
      <c r="P466335" s="83"/>
    </row>
    <row r="466336" spans="16:16" x14ac:dyDescent="0.3">
      <c r="P466336" s="83"/>
    </row>
    <row r="466337" spans="16:16" x14ac:dyDescent="0.3">
      <c r="P466337" s="83"/>
    </row>
    <row r="466338" spans="16:16" x14ac:dyDescent="0.3">
      <c r="P466338" s="83"/>
    </row>
    <row r="466339" spans="16:16" x14ac:dyDescent="0.3">
      <c r="P466339" s="83"/>
    </row>
    <row r="466340" spans="16:16" x14ac:dyDescent="0.3">
      <c r="P466340" s="83"/>
    </row>
    <row r="466341" spans="16:16" x14ac:dyDescent="0.3">
      <c r="P466341" s="83"/>
    </row>
    <row r="466342" spans="16:16" x14ac:dyDescent="0.3">
      <c r="P466342" s="83"/>
    </row>
    <row r="466343" spans="16:16" x14ac:dyDescent="0.3">
      <c r="P466343" s="83"/>
    </row>
    <row r="466344" spans="16:16" x14ac:dyDescent="0.3">
      <c r="P466344" s="83"/>
    </row>
    <row r="466345" spans="16:16" x14ac:dyDescent="0.3">
      <c r="P466345" s="83"/>
    </row>
    <row r="466346" spans="16:16" x14ac:dyDescent="0.3">
      <c r="P466346" s="83"/>
    </row>
    <row r="466347" spans="16:16" x14ac:dyDescent="0.3">
      <c r="P466347" s="83"/>
    </row>
    <row r="466348" spans="16:16" x14ac:dyDescent="0.3">
      <c r="P466348" s="83"/>
    </row>
    <row r="466349" spans="16:16" x14ac:dyDescent="0.3">
      <c r="P466349" s="83"/>
    </row>
    <row r="466350" spans="16:16" x14ac:dyDescent="0.3">
      <c r="P466350" s="83"/>
    </row>
    <row r="466351" spans="16:16" x14ac:dyDescent="0.3">
      <c r="P466351" s="83"/>
    </row>
    <row r="466352" spans="16:16" x14ac:dyDescent="0.3">
      <c r="P466352" s="83"/>
    </row>
    <row r="466353" spans="16:16" x14ac:dyDescent="0.3">
      <c r="P466353" s="83"/>
    </row>
    <row r="466354" spans="16:16" x14ac:dyDescent="0.3">
      <c r="P466354" s="83"/>
    </row>
    <row r="466355" spans="16:16" x14ac:dyDescent="0.3">
      <c r="P466355" s="83"/>
    </row>
    <row r="466356" spans="16:16" x14ac:dyDescent="0.3">
      <c r="P466356" s="83"/>
    </row>
    <row r="466357" spans="16:16" x14ac:dyDescent="0.3">
      <c r="P466357" s="83"/>
    </row>
    <row r="466358" spans="16:16" x14ac:dyDescent="0.3">
      <c r="P466358" s="83"/>
    </row>
    <row r="466359" spans="16:16" x14ac:dyDescent="0.3">
      <c r="P466359" s="83"/>
    </row>
    <row r="466360" spans="16:16" x14ac:dyDescent="0.3">
      <c r="P466360" s="83"/>
    </row>
    <row r="466361" spans="16:16" x14ac:dyDescent="0.3">
      <c r="P466361" s="83"/>
    </row>
    <row r="466362" spans="16:16" x14ac:dyDescent="0.3">
      <c r="P466362" s="83"/>
    </row>
    <row r="466363" spans="16:16" x14ac:dyDescent="0.3">
      <c r="P466363" s="83"/>
    </row>
    <row r="466364" spans="16:16" x14ac:dyDescent="0.3">
      <c r="P466364" s="83"/>
    </row>
    <row r="466365" spans="16:16" x14ac:dyDescent="0.3">
      <c r="P466365" s="83"/>
    </row>
    <row r="466366" spans="16:16" x14ac:dyDescent="0.3">
      <c r="P466366" s="83"/>
    </row>
    <row r="466367" spans="16:16" x14ac:dyDescent="0.3">
      <c r="P466367" s="83"/>
    </row>
    <row r="466368" spans="16:16" x14ac:dyDescent="0.3">
      <c r="P466368" s="83"/>
    </row>
    <row r="466369" spans="16:16" x14ac:dyDescent="0.3">
      <c r="P466369" s="83"/>
    </row>
    <row r="466370" spans="16:16" x14ac:dyDescent="0.3">
      <c r="P466370" s="83"/>
    </row>
    <row r="466371" spans="16:16" x14ac:dyDescent="0.3">
      <c r="P466371" s="83"/>
    </row>
    <row r="466372" spans="16:16" x14ac:dyDescent="0.3">
      <c r="P466372" s="83"/>
    </row>
    <row r="466373" spans="16:16" x14ac:dyDescent="0.3">
      <c r="P466373" s="83"/>
    </row>
    <row r="466374" spans="16:16" x14ac:dyDescent="0.3">
      <c r="P466374" s="83"/>
    </row>
    <row r="466375" spans="16:16" x14ac:dyDescent="0.3">
      <c r="P466375" s="83"/>
    </row>
    <row r="466376" spans="16:16" x14ac:dyDescent="0.3">
      <c r="P466376" s="83"/>
    </row>
    <row r="466377" spans="16:16" x14ac:dyDescent="0.3">
      <c r="P466377" s="83"/>
    </row>
    <row r="466378" spans="16:16" x14ac:dyDescent="0.3">
      <c r="P466378" s="83"/>
    </row>
    <row r="466379" spans="16:16" x14ac:dyDescent="0.3">
      <c r="P466379" s="83"/>
    </row>
    <row r="466380" spans="16:16" x14ac:dyDescent="0.3">
      <c r="P466380" s="83"/>
    </row>
    <row r="466381" spans="16:16" x14ac:dyDescent="0.3">
      <c r="P466381" s="83"/>
    </row>
    <row r="466382" spans="16:16" x14ac:dyDescent="0.3">
      <c r="P466382" s="83"/>
    </row>
    <row r="466383" spans="16:16" x14ac:dyDescent="0.3">
      <c r="P466383" s="83"/>
    </row>
    <row r="466384" spans="16:16" x14ac:dyDescent="0.3">
      <c r="P466384" s="83"/>
    </row>
    <row r="466385" spans="16:16" x14ac:dyDescent="0.3">
      <c r="P466385" s="83"/>
    </row>
    <row r="466386" spans="16:16" x14ac:dyDescent="0.3">
      <c r="P466386" s="83"/>
    </row>
    <row r="466387" spans="16:16" x14ac:dyDescent="0.3">
      <c r="P466387" s="83"/>
    </row>
    <row r="466388" spans="16:16" x14ac:dyDescent="0.3">
      <c r="P466388" s="83"/>
    </row>
    <row r="466389" spans="16:16" x14ac:dyDescent="0.3">
      <c r="P466389" s="83"/>
    </row>
    <row r="466390" spans="16:16" x14ac:dyDescent="0.3">
      <c r="P466390" s="83"/>
    </row>
    <row r="466391" spans="16:16" x14ac:dyDescent="0.3">
      <c r="P466391" s="83"/>
    </row>
    <row r="466392" spans="16:16" x14ac:dyDescent="0.3">
      <c r="P466392" s="83"/>
    </row>
    <row r="466393" spans="16:16" x14ac:dyDescent="0.3">
      <c r="P466393" s="83"/>
    </row>
    <row r="466394" spans="16:16" x14ac:dyDescent="0.3">
      <c r="P466394" s="83"/>
    </row>
    <row r="466395" spans="16:16" x14ac:dyDescent="0.3">
      <c r="P466395" s="83"/>
    </row>
    <row r="466396" spans="16:16" x14ac:dyDescent="0.3">
      <c r="P466396" s="83"/>
    </row>
    <row r="466397" spans="16:16" x14ac:dyDescent="0.3">
      <c r="P466397" s="83"/>
    </row>
    <row r="466398" spans="16:16" x14ac:dyDescent="0.3">
      <c r="P466398" s="83"/>
    </row>
    <row r="466399" spans="16:16" x14ac:dyDescent="0.3">
      <c r="P466399" s="83"/>
    </row>
    <row r="466400" spans="16:16" x14ac:dyDescent="0.3">
      <c r="P466400" s="83"/>
    </row>
    <row r="466401" spans="16:16" x14ac:dyDescent="0.3">
      <c r="P466401" s="83"/>
    </row>
    <row r="466402" spans="16:16" x14ac:dyDescent="0.3">
      <c r="P466402" s="83"/>
    </row>
    <row r="466403" spans="16:16" x14ac:dyDescent="0.3">
      <c r="P466403" s="83"/>
    </row>
    <row r="466404" spans="16:16" x14ac:dyDescent="0.3">
      <c r="P466404" s="83"/>
    </row>
    <row r="466405" spans="16:16" x14ac:dyDescent="0.3">
      <c r="P466405" s="83"/>
    </row>
    <row r="466406" spans="16:16" x14ac:dyDescent="0.3">
      <c r="P466406" s="83"/>
    </row>
    <row r="466407" spans="16:16" x14ac:dyDescent="0.3">
      <c r="P466407" s="83"/>
    </row>
    <row r="466408" spans="16:16" x14ac:dyDescent="0.3">
      <c r="P466408" s="83"/>
    </row>
    <row r="466409" spans="16:16" x14ac:dyDescent="0.3">
      <c r="P466409" s="83"/>
    </row>
    <row r="466410" spans="16:16" x14ac:dyDescent="0.3">
      <c r="P466410" s="83"/>
    </row>
    <row r="466411" spans="16:16" x14ac:dyDescent="0.3">
      <c r="P466411" s="83"/>
    </row>
    <row r="466412" spans="16:16" x14ac:dyDescent="0.3">
      <c r="P466412" s="83"/>
    </row>
    <row r="466413" spans="16:16" x14ac:dyDescent="0.3">
      <c r="P466413" s="83"/>
    </row>
    <row r="466414" spans="16:16" x14ac:dyDescent="0.3">
      <c r="P466414" s="83"/>
    </row>
    <row r="466415" spans="16:16" x14ac:dyDescent="0.3">
      <c r="P466415" s="83"/>
    </row>
    <row r="466416" spans="16:16" x14ac:dyDescent="0.3">
      <c r="P466416" s="83"/>
    </row>
    <row r="466417" spans="16:16" x14ac:dyDescent="0.3">
      <c r="P466417" s="83"/>
    </row>
    <row r="466418" spans="16:16" x14ac:dyDescent="0.3">
      <c r="P466418" s="83"/>
    </row>
    <row r="466419" spans="16:16" x14ac:dyDescent="0.3">
      <c r="P466419" s="83"/>
    </row>
    <row r="466420" spans="16:16" x14ac:dyDescent="0.3">
      <c r="P466420" s="83"/>
    </row>
    <row r="466421" spans="16:16" x14ac:dyDescent="0.3">
      <c r="P466421" s="83"/>
    </row>
    <row r="466422" spans="16:16" x14ac:dyDescent="0.3">
      <c r="P466422" s="83"/>
    </row>
    <row r="466423" spans="16:16" x14ac:dyDescent="0.3">
      <c r="P466423" s="83"/>
    </row>
    <row r="466424" spans="16:16" x14ac:dyDescent="0.3">
      <c r="P466424" s="83"/>
    </row>
    <row r="466425" spans="16:16" x14ac:dyDescent="0.3">
      <c r="P466425" s="83"/>
    </row>
    <row r="466426" spans="16:16" x14ac:dyDescent="0.3">
      <c r="P466426" s="83"/>
    </row>
    <row r="466427" spans="16:16" x14ac:dyDescent="0.3">
      <c r="P466427" s="83"/>
    </row>
    <row r="466428" spans="16:16" x14ac:dyDescent="0.3">
      <c r="P466428" s="83"/>
    </row>
    <row r="466429" spans="16:16" x14ac:dyDescent="0.3">
      <c r="P466429" s="83"/>
    </row>
    <row r="466430" spans="16:16" x14ac:dyDescent="0.3">
      <c r="P466430" s="83"/>
    </row>
    <row r="466431" spans="16:16" x14ac:dyDescent="0.3">
      <c r="P466431" s="83"/>
    </row>
    <row r="466432" spans="16:16" x14ac:dyDescent="0.3">
      <c r="P466432" s="83"/>
    </row>
    <row r="466433" spans="16:16" x14ac:dyDescent="0.3">
      <c r="P466433" s="83"/>
    </row>
    <row r="466434" spans="16:16" x14ac:dyDescent="0.3">
      <c r="P466434" s="83"/>
    </row>
    <row r="466435" spans="16:16" x14ac:dyDescent="0.3">
      <c r="P466435" s="83"/>
    </row>
    <row r="466436" spans="16:16" x14ac:dyDescent="0.3">
      <c r="P466436" s="83"/>
    </row>
    <row r="466437" spans="16:16" x14ac:dyDescent="0.3">
      <c r="P466437" s="83"/>
    </row>
    <row r="466438" spans="16:16" x14ac:dyDescent="0.3">
      <c r="P466438" s="83"/>
    </row>
    <row r="466439" spans="16:16" x14ac:dyDescent="0.3">
      <c r="P466439" s="83"/>
    </row>
    <row r="466440" spans="16:16" x14ac:dyDescent="0.3">
      <c r="P466440" s="83"/>
    </row>
    <row r="466441" spans="16:16" x14ac:dyDescent="0.3">
      <c r="P466441" s="83"/>
    </row>
    <row r="466442" spans="16:16" x14ac:dyDescent="0.3">
      <c r="P466442" s="83"/>
    </row>
    <row r="466443" spans="16:16" x14ac:dyDescent="0.3">
      <c r="P466443" s="83"/>
    </row>
    <row r="466444" spans="16:16" x14ac:dyDescent="0.3">
      <c r="P466444" s="83"/>
    </row>
    <row r="466445" spans="16:16" x14ac:dyDescent="0.3">
      <c r="P466445" s="83"/>
    </row>
    <row r="466446" spans="16:16" x14ac:dyDescent="0.3">
      <c r="P466446" s="83"/>
    </row>
    <row r="466447" spans="16:16" x14ac:dyDescent="0.3">
      <c r="P466447" s="83"/>
    </row>
    <row r="466448" spans="16:16" x14ac:dyDescent="0.3">
      <c r="P466448" s="83"/>
    </row>
    <row r="466449" spans="16:16" x14ac:dyDescent="0.3">
      <c r="P466449" s="83"/>
    </row>
    <row r="466450" spans="16:16" x14ac:dyDescent="0.3">
      <c r="P466450" s="83"/>
    </row>
    <row r="466451" spans="16:16" x14ac:dyDescent="0.3">
      <c r="P466451" s="83"/>
    </row>
    <row r="466452" spans="16:16" x14ac:dyDescent="0.3">
      <c r="P466452" s="83"/>
    </row>
    <row r="466453" spans="16:16" x14ac:dyDescent="0.3">
      <c r="P466453" s="83"/>
    </row>
    <row r="466454" spans="16:16" x14ac:dyDescent="0.3">
      <c r="P466454" s="83"/>
    </row>
    <row r="466455" spans="16:16" x14ac:dyDescent="0.3">
      <c r="P466455" s="83"/>
    </row>
    <row r="466456" spans="16:16" x14ac:dyDescent="0.3">
      <c r="P466456" s="83"/>
    </row>
    <row r="466457" spans="16:16" x14ac:dyDescent="0.3">
      <c r="P466457" s="83"/>
    </row>
    <row r="466458" spans="16:16" x14ac:dyDescent="0.3">
      <c r="P466458" s="83"/>
    </row>
    <row r="466459" spans="16:16" x14ac:dyDescent="0.3">
      <c r="P466459" s="83"/>
    </row>
    <row r="466460" spans="16:16" x14ac:dyDescent="0.3">
      <c r="P466460" s="83"/>
    </row>
    <row r="466461" spans="16:16" x14ac:dyDescent="0.3">
      <c r="P466461" s="83"/>
    </row>
    <row r="466462" spans="16:16" x14ac:dyDescent="0.3">
      <c r="P466462" s="83"/>
    </row>
    <row r="466463" spans="16:16" x14ac:dyDescent="0.3">
      <c r="P466463" s="83"/>
    </row>
    <row r="466464" spans="16:16" x14ac:dyDescent="0.3">
      <c r="P466464" s="83"/>
    </row>
    <row r="466465" spans="16:16" x14ac:dyDescent="0.3">
      <c r="P466465" s="83"/>
    </row>
    <row r="466466" spans="16:16" x14ac:dyDescent="0.3">
      <c r="P466466" s="83"/>
    </row>
    <row r="466467" spans="16:16" x14ac:dyDescent="0.3">
      <c r="P466467" s="83"/>
    </row>
    <row r="466468" spans="16:16" x14ac:dyDescent="0.3">
      <c r="P466468" s="83"/>
    </row>
    <row r="466469" spans="16:16" x14ac:dyDescent="0.3">
      <c r="P466469" s="83"/>
    </row>
    <row r="466470" spans="16:16" x14ac:dyDescent="0.3">
      <c r="P466470" s="83"/>
    </row>
    <row r="466471" spans="16:16" x14ac:dyDescent="0.3">
      <c r="P466471" s="83"/>
    </row>
    <row r="466472" spans="16:16" x14ac:dyDescent="0.3">
      <c r="P466472" s="83"/>
    </row>
    <row r="466473" spans="16:16" x14ac:dyDescent="0.3">
      <c r="P466473" s="83"/>
    </row>
    <row r="466474" spans="16:16" x14ac:dyDescent="0.3">
      <c r="P466474" s="83"/>
    </row>
    <row r="466475" spans="16:16" x14ac:dyDescent="0.3">
      <c r="P466475" s="83"/>
    </row>
    <row r="466476" spans="16:16" x14ac:dyDescent="0.3">
      <c r="P466476" s="83"/>
    </row>
    <row r="466477" spans="16:16" x14ac:dyDescent="0.3">
      <c r="P466477" s="83"/>
    </row>
    <row r="466478" spans="16:16" x14ac:dyDescent="0.3">
      <c r="P466478" s="83"/>
    </row>
    <row r="466479" spans="16:16" x14ac:dyDescent="0.3">
      <c r="P466479" s="83"/>
    </row>
    <row r="466480" spans="16:16" x14ac:dyDescent="0.3">
      <c r="P466480" s="83"/>
    </row>
    <row r="466481" spans="16:16" x14ac:dyDescent="0.3">
      <c r="P466481" s="83"/>
    </row>
    <row r="466482" spans="16:16" x14ac:dyDescent="0.3">
      <c r="P466482" s="83"/>
    </row>
    <row r="466483" spans="16:16" x14ac:dyDescent="0.3">
      <c r="P466483" s="83"/>
    </row>
    <row r="466484" spans="16:16" x14ac:dyDescent="0.3">
      <c r="P466484" s="83"/>
    </row>
    <row r="466485" spans="16:16" x14ac:dyDescent="0.3">
      <c r="P466485" s="83"/>
    </row>
    <row r="466486" spans="16:16" x14ac:dyDescent="0.3">
      <c r="P466486" s="83"/>
    </row>
    <row r="466487" spans="16:16" x14ac:dyDescent="0.3">
      <c r="P466487" s="83"/>
    </row>
    <row r="466488" spans="16:16" x14ac:dyDescent="0.3">
      <c r="P466488" s="83"/>
    </row>
    <row r="466489" spans="16:16" x14ac:dyDescent="0.3">
      <c r="P466489" s="83"/>
    </row>
    <row r="466490" spans="16:16" x14ac:dyDescent="0.3">
      <c r="P466490" s="83"/>
    </row>
    <row r="466491" spans="16:16" x14ac:dyDescent="0.3">
      <c r="P466491" s="83"/>
    </row>
    <row r="466492" spans="16:16" x14ac:dyDescent="0.3">
      <c r="P466492" s="83"/>
    </row>
    <row r="466493" spans="16:16" x14ac:dyDescent="0.3">
      <c r="P466493" s="83"/>
    </row>
    <row r="466494" spans="16:16" x14ac:dyDescent="0.3">
      <c r="P466494" s="83"/>
    </row>
    <row r="466495" spans="16:16" x14ac:dyDescent="0.3">
      <c r="P466495" s="83"/>
    </row>
    <row r="466496" spans="16:16" x14ac:dyDescent="0.3">
      <c r="P466496" s="83"/>
    </row>
    <row r="466497" spans="16:16" x14ac:dyDescent="0.3">
      <c r="P466497" s="83"/>
    </row>
    <row r="466498" spans="16:16" x14ac:dyDescent="0.3">
      <c r="P466498" s="83"/>
    </row>
    <row r="466499" spans="16:16" x14ac:dyDescent="0.3">
      <c r="P466499" s="83"/>
    </row>
    <row r="466500" spans="16:16" x14ac:dyDescent="0.3">
      <c r="P466500" s="83"/>
    </row>
    <row r="466501" spans="16:16" x14ac:dyDescent="0.3">
      <c r="P466501" s="83"/>
    </row>
    <row r="466502" spans="16:16" x14ac:dyDescent="0.3">
      <c r="P466502" s="83"/>
    </row>
    <row r="466503" spans="16:16" x14ac:dyDescent="0.3">
      <c r="P466503" s="83"/>
    </row>
    <row r="466504" spans="16:16" x14ac:dyDescent="0.3">
      <c r="P466504" s="83"/>
    </row>
    <row r="466505" spans="16:16" x14ac:dyDescent="0.3">
      <c r="P466505" s="83"/>
    </row>
    <row r="466506" spans="16:16" x14ac:dyDescent="0.3">
      <c r="P466506" s="83"/>
    </row>
    <row r="466507" spans="16:16" x14ac:dyDescent="0.3">
      <c r="P466507" s="83"/>
    </row>
    <row r="466508" spans="16:16" x14ac:dyDescent="0.3">
      <c r="P466508" s="83"/>
    </row>
    <row r="466509" spans="16:16" x14ac:dyDescent="0.3">
      <c r="P466509" s="83"/>
    </row>
    <row r="466510" spans="16:16" x14ac:dyDescent="0.3">
      <c r="P466510" s="83"/>
    </row>
    <row r="466511" spans="16:16" x14ac:dyDescent="0.3">
      <c r="P466511" s="83"/>
    </row>
    <row r="466512" spans="16:16" x14ac:dyDescent="0.3">
      <c r="P466512" s="83"/>
    </row>
    <row r="466513" spans="16:16" x14ac:dyDescent="0.3">
      <c r="P466513" s="83"/>
    </row>
    <row r="466514" spans="16:16" x14ac:dyDescent="0.3">
      <c r="P466514" s="83"/>
    </row>
    <row r="466515" spans="16:16" x14ac:dyDescent="0.3">
      <c r="P466515" s="83"/>
    </row>
    <row r="466516" spans="16:16" x14ac:dyDescent="0.3">
      <c r="P466516" s="83"/>
    </row>
    <row r="466517" spans="16:16" x14ac:dyDescent="0.3">
      <c r="P466517" s="83"/>
    </row>
    <row r="466518" spans="16:16" x14ac:dyDescent="0.3">
      <c r="P466518" s="83"/>
    </row>
    <row r="466519" spans="16:16" x14ac:dyDescent="0.3">
      <c r="P466519" s="83"/>
    </row>
    <row r="466520" spans="16:16" x14ac:dyDescent="0.3">
      <c r="P466520" s="83"/>
    </row>
    <row r="466521" spans="16:16" x14ac:dyDescent="0.3">
      <c r="P466521" s="83"/>
    </row>
    <row r="466522" spans="16:16" x14ac:dyDescent="0.3">
      <c r="P466522" s="83"/>
    </row>
    <row r="466523" spans="16:16" x14ac:dyDescent="0.3">
      <c r="P466523" s="83"/>
    </row>
    <row r="466524" spans="16:16" x14ac:dyDescent="0.3">
      <c r="P466524" s="83"/>
    </row>
    <row r="466525" spans="16:16" x14ac:dyDescent="0.3">
      <c r="P466525" s="83"/>
    </row>
    <row r="466526" spans="16:16" x14ac:dyDescent="0.3">
      <c r="P466526" s="83"/>
    </row>
    <row r="466527" spans="16:16" x14ac:dyDescent="0.3">
      <c r="P466527" s="83"/>
    </row>
    <row r="466528" spans="16:16" x14ac:dyDescent="0.3">
      <c r="P466528" s="83"/>
    </row>
    <row r="466529" spans="16:16" x14ac:dyDescent="0.3">
      <c r="P466529" s="83"/>
    </row>
    <row r="466530" spans="16:16" x14ac:dyDescent="0.3">
      <c r="P466530" s="83"/>
    </row>
    <row r="466531" spans="16:16" x14ac:dyDescent="0.3">
      <c r="P466531" s="83"/>
    </row>
    <row r="466532" spans="16:16" x14ac:dyDescent="0.3">
      <c r="P466532" s="83"/>
    </row>
    <row r="466533" spans="16:16" x14ac:dyDescent="0.3">
      <c r="P466533" s="83"/>
    </row>
    <row r="466534" spans="16:16" x14ac:dyDescent="0.3">
      <c r="P466534" s="83"/>
    </row>
    <row r="466535" spans="16:16" x14ac:dyDescent="0.3">
      <c r="P466535" s="83"/>
    </row>
    <row r="466536" spans="16:16" x14ac:dyDescent="0.3">
      <c r="P466536" s="83"/>
    </row>
    <row r="466537" spans="16:16" x14ac:dyDescent="0.3">
      <c r="P466537" s="83"/>
    </row>
    <row r="466538" spans="16:16" x14ac:dyDescent="0.3">
      <c r="P466538" s="83"/>
    </row>
    <row r="466539" spans="16:16" x14ac:dyDescent="0.3">
      <c r="P466539" s="83"/>
    </row>
    <row r="466540" spans="16:16" x14ac:dyDescent="0.3">
      <c r="P466540" s="83"/>
    </row>
    <row r="466541" spans="16:16" x14ac:dyDescent="0.3">
      <c r="P466541" s="83"/>
    </row>
    <row r="466542" spans="16:16" x14ac:dyDescent="0.3">
      <c r="P466542" s="83"/>
    </row>
    <row r="466543" spans="16:16" x14ac:dyDescent="0.3">
      <c r="P466543" s="83"/>
    </row>
    <row r="466544" spans="16:16" x14ac:dyDescent="0.3">
      <c r="P466544" s="83"/>
    </row>
    <row r="466545" spans="16:16" x14ac:dyDescent="0.3">
      <c r="P466545" s="83"/>
    </row>
    <row r="466546" spans="16:16" x14ac:dyDescent="0.3">
      <c r="P466546" s="83"/>
    </row>
    <row r="466547" spans="16:16" x14ac:dyDescent="0.3">
      <c r="P466547" s="83"/>
    </row>
    <row r="466548" spans="16:16" x14ac:dyDescent="0.3">
      <c r="P466548" s="83"/>
    </row>
    <row r="466549" spans="16:16" x14ac:dyDescent="0.3">
      <c r="P466549" s="83"/>
    </row>
    <row r="466550" spans="16:16" x14ac:dyDescent="0.3">
      <c r="P466550" s="83"/>
    </row>
    <row r="466551" spans="16:16" x14ac:dyDescent="0.3">
      <c r="P466551" s="83"/>
    </row>
    <row r="466552" spans="16:16" x14ac:dyDescent="0.3">
      <c r="P466552" s="83"/>
    </row>
    <row r="466553" spans="16:16" x14ac:dyDescent="0.3">
      <c r="P466553" s="83"/>
    </row>
    <row r="466554" spans="16:16" x14ac:dyDescent="0.3">
      <c r="P466554" s="83"/>
    </row>
    <row r="466555" spans="16:16" x14ac:dyDescent="0.3">
      <c r="P466555" s="83"/>
    </row>
    <row r="466556" spans="16:16" x14ac:dyDescent="0.3">
      <c r="P466556" s="83"/>
    </row>
    <row r="466557" spans="16:16" x14ac:dyDescent="0.3">
      <c r="P466557" s="83"/>
    </row>
    <row r="466558" spans="16:16" x14ac:dyDescent="0.3">
      <c r="P466558" s="83"/>
    </row>
    <row r="466559" spans="16:16" x14ac:dyDescent="0.3">
      <c r="P466559" s="83"/>
    </row>
    <row r="466560" spans="16:16" x14ac:dyDescent="0.3">
      <c r="P466560" s="83"/>
    </row>
    <row r="466561" spans="16:16" x14ac:dyDescent="0.3">
      <c r="P466561" s="83"/>
    </row>
    <row r="466562" spans="16:16" x14ac:dyDescent="0.3">
      <c r="P466562" s="83"/>
    </row>
    <row r="466563" spans="16:16" x14ac:dyDescent="0.3">
      <c r="P466563" s="83"/>
    </row>
    <row r="466564" spans="16:16" x14ac:dyDescent="0.3">
      <c r="P466564" s="83"/>
    </row>
    <row r="466565" spans="16:16" x14ac:dyDescent="0.3">
      <c r="P466565" s="83"/>
    </row>
    <row r="466566" spans="16:16" x14ac:dyDescent="0.3">
      <c r="P466566" s="83"/>
    </row>
    <row r="466567" spans="16:16" x14ac:dyDescent="0.3">
      <c r="P466567" s="83"/>
    </row>
    <row r="466568" spans="16:16" x14ac:dyDescent="0.3">
      <c r="P466568" s="83"/>
    </row>
    <row r="466569" spans="16:16" x14ac:dyDescent="0.3">
      <c r="P466569" s="83"/>
    </row>
    <row r="466570" spans="16:16" x14ac:dyDescent="0.3">
      <c r="P466570" s="83"/>
    </row>
    <row r="466571" spans="16:16" x14ac:dyDescent="0.3">
      <c r="P466571" s="83"/>
    </row>
    <row r="466572" spans="16:16" x14ac:dyDescent="0.3">
      <c r="P466572" s="83"/>
    </row>
    <row r="466573" spans="16:16" x14ac:dyDescent="0.3">
      <c r="P466573" s="83"/>
    </row>
    <row r="466574" spans="16:16" x14ac:dyDescent="0.3">
      <c r="P466574" s="83"/>
    </row>
    <row r="466575" spans="16:16" x14ac:dyDescent="0.3">
      <c r="P466575" s="83"/>
    </row>
    <row r="466576" spans="16:16" x14ac:dyDescent="0.3">
      <c r="P466576" s="83"/>
    </row>
    <row r="466577" spans="16:16" x14ac:dyDescent="0.3">
      <c r="P466577" s="83"/>
    </row>
    <row r="466578" spans="16:16" x14ac:dyDescent="0.3">
      <c r="P466578" s="83"/>
    </row>
    <row r="466579" spans="16:16" x14ac:dyDescent="0.3">
      <c r="P466579" s="83"/>
    </row>
    <row r="466580" spans="16:16" x14ac:dyDescent="0.3">
      <c r="P466580" s="83"/>
    </row>
    <row r="466581" spans="16:16" x14ac:dyDescent="0.3">
      <c r="P466581" s="83"/>
    </row>
    <row r="466582" spans="16:16" x14ac:dyDescent="0.3">
      <c r="P466582" s="83"/>
    </row>
    <row r="466583" spans="16:16" x14ac:dyDescent="0.3">
      <c r="P466583" s="83"/>
    </row>
    <row r="466584" spans="16:16" x14ac:dyDescent="0.3">
      <c r="P466584" s="83"/>
    </row>
    <row r="466585" spans="16:16" x14ac:dyDescent="0.3">
      <c r="P466585" s="83"/>
    </row>
    <row r="466586" spans="16:16" x14ac:dyDescent="0.3">
      <c r="P466586" s="83"/>
    </row>
    <row r="466587" spans="16:16" x14ac:dyDescent="0.3">
      <c r="P466587" s="83"/>
    </row>
    <row r="466588" spans="16:16" x14ac:dyDescent="0.3">
      <c r="P466588" s="83"/>
    </row>
    <row r="466589" spans="16:16" x14ac:dyDescent="0.3">
      <c r="P466589" s="83"/>
    </row>
    <row r="466590" spans="16:16" x14ac:dyDescent="0.3">
      <c r="P466590" s="83"/>
    </row>
    <row r="466591" spans="16:16" x14ac:dyDescent="0.3">
      <c r="P466591" s="83"/>
    </row>
    <row r="466592" spans="16:16" x14ac:dyDescent="0.3">
      <c r="P466592" s="83"/>
    </row>
    <row r="466593" spans="16:16" x14ac:dyDescent="0.3">
      <c r="P466593" s="83"/>
    </row>
    <row r="466594" spans="16:16" x14ac:dyDescent="0.3">
      <c r="P466594" s="83"/>
    </row>
    <row r="466595" spans="16:16" x14ac:dyDescent="0.3">
      <c r="P466595" s="83"/>
    </row>
    <row r="466596" spans="16:16" x14ac:dyDescent="0.3">
      <c r="P466596" s="83"/>
    </row>
    <row r="466597" spans="16:16" x14ac:dyDescent="0.3">
      <c r="P466597" s="83"/>
    </row>
    <row r="466598" spans="16:16" x14ac:dyDescent="0.3">
      <c r="P466598" s="83"/>
    </row>
    <row r="466599" spans="16:16" x14ac:dyDescent="0.3">
      <c r="P466599" s="83"/>
    </row>
    <row r="466600" spans="16:16" x14ac:dyDescent="0.3">
      <c r="P466600" s="83"/>
    </row>
    <row r="466601" spans="16:16" x14ac:dyDescent="0.3">
      <c r="P466601" s="83"/>
    </row>
    <row r="466602" spans="16:16" x14ac:dyDescent="0.3">
      <c r="P466602" s="83"/>
    </row>
    <row r="466603" spans="16:16" x14ac:dyDescent="0.3">
      <c r="P466603" s="83"/>
    </row>
    <row r="466604" spans="16:16" x14ac:dyDescent="0.3">
      <c r="P466604" s="83"/>
    </row>
    <row r="466605" spans="16:16" x14ac:dyDescent="0.3">
      <c r="P466605" s="83"/>
    </row>
    <row r="466606" spans="16:16" x14ac:dyDescent="0.3">
      <c r="P466606" s="83"/>
    </row>
    <row r="466607" spans="16:16" x14ac:dyDescent="0.3">
      <c r="P466607" s="83"/>
    </row>
    <row r="466608" spans="16:16" x14ac:dyDescent="0.3">
      <c r="P466608" s="83"/>
    </row>
    <row r="466609" spans="16:16" x14ac:dyDescent="0.3">
      <c r="P466609" s="83"/>
    </row>
    <row r="466610" spans="16:16" x14ac:dyDescent="0.3">
      <c r="P466610" s="83"/>
    </row>
    <row r="466611" spans="16:16" x14ac:dyDescent="0.3">
      <c r="P466611" s="83"/>
    </row>
    <row r="466612" spans="16:16" x14ac:dyDescent="0.3">
      <c r="P466612" s="83"/>
    </row>
    <row r="466613" spans="16:16" x14ac:dyDescent="0.3">
      <c r="P466613" s="83"/>
    </row>
    <row r="466614" spans="16:16" x14ac:dyDescent="0.3">
      <c r="P466614" s="83"/>
    </row>
    <row r="466615" spans="16:16" x14ac:dyDescent="0.3">
      <c r="P466615" s="83"/>
    </row>
    <row r="466616" spans="16:16" x14ac:dyDescent="0.3">
      <c r="P466616" s="83"/>
    </row>
    <row r="466617" spans="16:16" x14ac:dyDescent="0.3">
      <c r="P466617" s="83"/>
    </row>
    <row r="466618" spans="16:16" x14ac:dyDescent="0.3">
      <c r="P466618" s="83"/>
    </row>
    <row r="466619" spans="16:16" x14ac:dyDescent="0.3">
      <c r="P466619" s="83"/>
    </row>
    <row r="466620" spans="16:16" x14ac:dyDescent="0.3">
      <c r="P466620" s="83"/>
    </row>
    <row r="466621" spans="16:16" x14ac:dyDescent="0.3">
      <c r="P466621" s="83"/>
    </row>
    <row r="466622" spans="16:16" x14ac:dyDescent="0.3">
      <c r="P466622" s="83"/>
    </row>
    <row r="466623" spans="16:16" x14ac:dyDescent="0.3">
      <c r="P466623" s="83"/>
    </row>
    <row r="466624" spans="16:16" x14ac:dyDescent="0.3">
      <c r="P466624" s="83"/>
    </row>
    <row r="466625" spans="16:16" x14ac:dyDescent="0.3">
      <c r="P466625" s="83"/>
    </row>
    <row r="466626" spans="16:16" x14ac:dyDescent="0.3">
      <c r="P466626" s="83"/>
    </row>
    <row r="466627" spans="16:16" x14ac:dyDescent="0.3">
      <c r="P466627" s="83"/>
    </row>
    <row r="466628" spans="16:16" x14ac:dyDescent="0.3">
      <c r="P466628" s="83"/>
    </row>
    <row r="466629" spans="16:16" x14ac:dyDescent="0.3">
      <c r="P466629" s="83"/>
    </row>
    <row r="466630" spans="16:16" x14ac:dyDescent="0.3">
      <c r="P466630" s="83"/>
    </row>
    <row r="466631" spans="16:16" x14ac:dyDescent="0.3">
      <c r="P466631" s="83"/>
    </row>
    <row r="466632" spans="16:16" x14ac:dyDescent="0.3">
      <c r="P466632" s="83"/>
    </row>
    <row r="466633" spans="16:16" x14ac:dyDescent="0.3">
      <c r="P466633" s="83"/>
    </row>
    <row r="466634" spans="16:16" x14ac:dyDescent="0.3">
      <c r="P466634" s="83"/>
    </row>
    <row r="466635" spans="16:16" x14ac:dyDescent="0.3">
      <c r="P466635" s="83"/>
    </row>
    <row r="466636" spans="16:16" x14ac:dyDescent="0.3">
      <c r="P466636" s="83"/>
    </row>
    <row r="466637" spans="16:16" x14ac:dyDescent="0.3">
      <c r="P466637" s="83"/>
    </row>
    <row r="466638" spans="16:16" x14ac:dyDescent="0.3">
      <c r="P466638" s="83"/>
    </row>
    <row r="466639" spans="16:16" x14ac:dyDescent="0.3">
      <c r="P466639" s="83"/>
    </row>
    <row r="466640" spans="16:16" x14ac:dyDescent="0.3">
      <c r="P466640" s="83"/>
    </row>
    <row r="466641" spans="16:16" x14ac:dyDescent="0.3">
      <c r="P466641" s="83"/>
    </row>
    <row r="466642" spans="16:16" x14ac:dyDescent="0.3">
      <c r="P466642" s="83"/>
    </row>
    <row r="466643" spans="16:16" x14ac:dyDescent="0.3">
      <c r="P466643" s="83"/>
    </row>
    <row r="466644" spans="16:16" x14ac:dyDescent="0.3">
      <c r="P466644" s="83"/>
    </row>
    <row r="466645" spans="16:16" x14ac:dyDescent="0.3">
      <c r="P466645" s="83"/>
    </row>
    <row r="466646" spans="16:16" x14ac:dyDescent="0.3">
      <c r="P466646" s="83"/>
    </row>
    <row r="466647" spans="16:16" x14ac:dyDescent="0.3">
      <c r="P466647" s="83"/>
    </row>
    <row r="466648" spans="16:16" x14ac:dyDescent="0.3">
      <c r="P466648" s="83"/>
    </row>
    <row r="466649" spans="16:16" x14ac:dyDescent="0.3">
      <c r="P466649" s="83"/>
    </row>
    <row r="466650" spans="16:16" x14ac:dyDescent="0.3">
      <c r="P466650" s="83"/>
    </row>
    <row r="466651" spans="16:16" x14ac:dyDescent="0.3">
      <c r="P466651" s="83"/>
    </row>
    <row r="466652" spans="16:16" x14ac:dyDescent="0.3">
      <c r="P466652" s="83"/>
    </row>
    <row r="466653" spans="16:16" x14ac:dyDescent="0.3">
      <c r="P466653" s="83"/>
    </row>
    <row r="466654" spans="16:16" x14ac:dyDescent="0.3">
      <c r="P466654" s="83"/>
    </row>
    <row r="466655" spans="16:16" x14ac:dyDescent="0.3">
      <c r="P466655" s="83"/>
    </row>
    <row r="466656" spans="16:16" x14ac:dyDescent="0.3">
      <c r="P466656" s="83"/>
    </row>
    <row r="466657" spans="16:16" x14ac:dyDescent="0.3">
      <c r="P466657" s="83"/>
    </row>
    <row r="466658" spans="16:16" x14ac:dyDescent="0.3">
      <c r="P466658" s="83"/>
    </row>
    <row r="466659" spans="16:16" x14ac:dyDescent="0.3">
      <c r="P466659" s="83"/>
    </row>
    <row r="466660" spans="16:16" x14ac:dyDescent="0.3">
      <c r="P466660" s="83"/>
    </row>
    <row r="466661" spans="16:16" x14ac:dyDescent="0.3">
      <c r="P466661" s="83"/>
    </row>
    <row r="466662" spans="16:16" x14ac:dyDescent="0.3">
      <c r="P466662" s="83"/>
    </row>
    <row r="466663" spans="16:16" x14ac:dyDescent="0.3">
      <c r="P466663" s="83"/>
    </row>
    <row r="466664" spans="16:16" x14ac:dyDescent="0.3">
      <c r="P466664" s="83"/>
    </row>
    <row r="466665" spans="16:16" x14ac:dyDescent="0.3">
      <c r="P466665" s="83"/>
    </row>
    <row r="466666" spans="16:16" x14ac:dyDescent="0.3">
      <c r="P466666" s="83"/>
    </row>
    <row r="466667" spans="16:16" x14ac:dyDescent="0.3">
      <c r="P466667" s="83"/>
    </row>
    <row r="466668" spans="16:16" x14ac:dyDescent="0.3">
      <c r="P466668" s="83"/>
    </row>
    <row r="466669" spans="16:16" x14ac:dyDescent="0.3">
      <c r="P466669" s="83"/>
    </row>
    <row r="466670" spans="16:16" x14ac:dyDescent="0.3">
      <c r="P466670" s="83"/>
    </row>
    <row r="466671" spans="16:16" x14ac:dyDescent="0.3">
      <c r="P466671" s="83"/>
    </row>
    <row r="466672" spans="16:16" x14ac:dyDescent="0.3">
      <c r="P466672" s="83"/>
    </row>
    <row r="466673" spans="16:16" x14ac:dyDescent="0.3">
      <c r="P466673" s="83"/>
    </row>
    <row r="466674" spans="16:16" x14ac:dyDescent="0.3">
      <c r="P466674" s="83"/>
    </row>
    <row r="466675" spans="16:16" x14ac:dyDescent="0.3">
      <c r="P466675" s="83"/>
    </row>
    <row r="466676" spans="16:16" x14ac:dyDescent="0.3">
      <c r="P466676" s="83"/>
    </row>
    <row r="466677" spans="16:16" x14ac:dyDescent="0.3">
      <c r="P466677" s="83"/>
    </row>
    <row r="466678" spans="16:16" x14ac:dyDescent="0.3">
      <c r="P466678" s="83"/>
    </row>
    <row r="466679" spans="16:16" x14ac:dyDescent="0.3">
      <c r="P466679" s="83"/>
    </row>
    <row r="466680" spans="16:16" x14ac:dyDescent="0.3">
      <c r="P466680" s="83"/>
    </row>
    <row r="466681" spans="16:16" x14ac:dyDescent="0.3">
      <c r="P466681" s="83"/>
    </row>
    <row r="466682" spans="16:16" x14ac:dyDescent="0.3">
      <c r="P466682" s="83"/>
    </row>
    <row r="466683" spans="16:16" x14ac:dyDescent="0.3">
      <c r="P466683" s="83"/>
    </row>
    <row r="466684" spans="16:16" x14ac:dyDescent="0.3">
      <c r="P466684" s="83"/>
    </row>
    <row r="466685" spans="16:16" x14ac:dyDescent="0.3">
      <c r="P466685" s="83"/>
    </row>
    <row r="466686" spans="16:16" x14ac:dyDescent="0.3">
      <c r="P466686" s="83"/>
    </row>
    <row r="466687" spans="16:16" x14ac:dyDescent="0.3">
      <c r="P466687" s="83"/>
    </row>
    <row r="466688" spans="16:16" x14ac:dyDescent="0.3">
      <c r="P466688" s="83"/>
    </row>
    <row r="466689" spans="16:16" x14ac:dyDescent="0.3">
      <c r="P466689" s="83"/>
    </row>
    <row r="466690" spans="16:16" x14ac:dyDescent="0.3">
      <c r="P466690" s="83"/>
    </row>
    <row r="466691" spans="16:16" x14ac:dyDescent="0.3">
      <c r="P466691" s="83"/>
    </row>
    <row r="466692" spans="16:16" x14ac:dyDescent="0.3">
      <c r="P466692" s="83"/>
    </row>
    <row r="466693" spans="16:16" x14ac:dyDescent="0.3">
      <c r="P466693" s="83"/>
    </row>
    <row r="466694" spans="16:16" x14ac:dyDescent="0.3">
      <c r="P466694" s="83"/>
    </row>
    <row r="466695" spans="16:16" x14ac:dyDescent="0.3">
      <c r="P466695" s="83"/>
    </row>
    <row r="466696" spans="16:16" x14ac:dyDescent="0.3">
      <c r="P466696" s="83"/>
    </row>
    <row r="466697" spans="16:16" x14ac:dyDescent="0.3">
      <c r="P466697" s="83"/>
    </row>
    <row r="466698" spans="16:16" x14ac:dyDescent="0.3">
      <c r="P466698" s="83"/>
    </row>
    <row r="466699" spans="16:16" x14ac:dyDescent="0.3">
      <c r="P466699" s="83"/>
    </row>
    <row r="466700" spans="16:16" x14ac:dyDescent="0.3">
      <c r="P466700" s="83"/>
    </row>
    <row r="466701" spans="16:16" x14ac:dyDescent="0.3">
      <c r="P466701" s="83"/>
    </row>
    <row r="466702" spans="16:16" x14ac:dyDescent="0.3">
      <c r="P466702" s="83"/>
    </row>
    <row r="466703" spans="16:16" x14ac:dyDescent="0.3">
      <c r="P466703" s="83"/>
    </row>
    <row r="466704" spans="16:16" x14ac:dyDescent="0.3">
      <c r="P466704" s="83"/>
    </row>
    <row r="466705" spans="16:16" x14ac:dyDescent="0.3">
      <c r="P466705" s="83"/>
    </row>
    <row r="466706" spans="16:16" x14ac:dyDescent="0.3">
      <c r="P466706" s="83"/>
    </row>
    <row r="466707" spans="16:16" x14ac:dyDescent="0.3">
      <c r="P466707" s="83"/>
    </row>
    <row r="466708" spans="16:16" x14ac:dyDescent="0.3">
      <c r="P466708" s="83"/>
    </row>
    <row r="466709" spans="16:16" x14ac:dyDescent="0.3">
      <c r="P466709" s="83"/>
    </row>
    <row r="466710" spans="16:16" x14ac:dyDescent="0.3">
      <c r="P466710" s="83"/>
    </row>
    <row r="466711" spans="16:16" x14ac:dyDescent="0.3">
      <c r="P466711" s="83"/>
    </row>
    <row r="466712" spans="16:16" x14ac:dyDescent="0.3">
      <c r="P466712" s="83"/>
    </row>
    <row r="466713" spans="16:16" x14ac:dyDescent="0.3">
      <c r="P466713" s="83"/>
    </row>
    <row r="466714" spans="16:16" x14ac:dyDescent="0.3">
      <c r="P466714" s="83"/>
    </row>
    <row r="466715" spans="16:16" x14ac:dyDescent="0.3">
      <c r="P466715" s="83"/>
    </row>
    <row r="466716" spans="16:16" x14ac:dyDescent="0.3">
      <c r="P466716" s="83"/>
    </row>
    <row r="466717" spans="16:16" x14ac:dyDescent="0.3">
      <c r="P466717" s="83"/>
    </row>
    <row r="466718" spans="16:16" x14ac:dyDescent="0.3">
      <c r="P466718" s="83"/>
    </row>
    <row r="466719" spans="16:16" x14ac:dyDescent="0.3">
      <c r="P466719" s="83"/>
    </row>
    <row r="466720" spans="16:16" x14ac:dyDescent="0.3">
      <c r="P466720" s="83"/>
    </row>
    <row r="466721" spans="16:16" x14ac:dyDescent="0.3">
      <c r="P466721" s="83"/>
    </row>
    <row r="466722" spans="16:16" x14ac:dyDescent="0.3">
      <c r="P466722" s="83"/>
    </row>
    <row r="466723" spans="16:16" x14ac:dyDescent="0.3">
      <c r="P466723" s="83"/>
    </row>
    <row r="466724" spans="16:16" x14ac:dyDescent="0.3">
      <c r="P466724" s="83"/>
    </row>
    <row r="466725" spans="16:16" x14ac:dyDescent="0.3">
      <c r="P466725" s="83"/>
    </row>
    <row r="466726" spans="16:16" x14ac:dyDescent="0.3">
      <c r="P466726" s="83"/>
    </row>
    <row r="466727" spans="16:16" x14ac:dyDescent="0.3">
      <c r="P466727" s="83"/>
    </row>
    <row r="466728" spans="16:16" x14ac:dyDescent="0.3">
      <c r="P466728" s="83"/>
    </row>
    <row r="466729" spans="16:16" x14ac:dyDescent="0.3">
      <c r="P466729" s="83"/>
    </row>
    <row r="466730" spans="16:16" x14ac:dyDescent="0.3">
      <c r="P466730" s="83"/>
    </row>
    <row r="466731" spans="16:16" x14ac:dyDescent="0.3">
      <c r="P466731" s="83"/>
    </row>
    <row r="466732" spans="16:16" x14ac:dyDescent="0.3">
      <c r="P466732" s="83"/>
    </row>
    <row r="466733" spans="16:16" x14ac:dyDescent="0.3">
      <c r="P466733" s="83"/>
    </row>
    <row r="466734" spans="16:16" x14ac:dyDescent="0.3">
      <c r="P466734" s="83"/>
    </row>
    <row r="466735" spans="16:16" x14ac:dyDescent="0.3">
      <c r="P466735" s="83"/>
    </row>
    <row r="466736" spans="16:16" x14ac:dyDescent="0.3">
      <c r="P466736" s="83"/>
    </row>
    <row r="466737" spans="16:16" x14ac:dyDescent="0.3">
      <c r="P466737" s="83"/>
    </row>
    <row r="466738" spans="16:16" x14ac:dyDescent="0.3">
      <c r="P466738" s="83"/>
    </row>
    <row r="466739" spans="16:16" x14ac:dyDescent="0.3">
      <c r="P466739" s="83"/>
    </row>
    <row r="466740" spans="16:16" x14ac:dyDescent="0.3">
      <c r="P466740" s="83"/>
    </row>
    <row r="466741" spans="16:16" x14ac:dyDescent="0.3">
      <c r="P466741" s="83"/>
    </row>
    <row r="466742" spans="16:16" x14ac:dyDescent="0.3">
      <c r="P466742" s="83"/>
    </row>
    <row r="466743" spans="16:16" x14ac:dyDescent="0.3">
      <c r="P466743" s="83"/>
    </row>
    <row r="466744" spans="16:16" x14ac:dyDescent="0.3">
      <c r="P466744" s="83"/>
    </row>
    <row r="466745" spans="16:16" x14ac:dyDescent="0.3">
      <c r="P466745" s="83"/>
    </row>
    <row r="466746" spans="16:16" x14ac:dyDescent="0.3">
      <c r="P466746" s="83"/>
    </row>
    <row r="466747" spans="16:16" x14ac:dyDescent="0.3">
      <c r="P466747" s="83"/>
    </row>
    <row r="466748" spans="16:16" x14ac:dyDescent="0.3">
      <c r="P466748" s="83"/>
    </row>
    <row r="466749" spans="16:16" x14ac:dyDescent="0.3">
      <c r="P466749" s="83"/>
    </row>
    <row r="466750" spans="16:16" x14ac:dyDescent="0.3">
      <c r="P466750" s="83"/>
    </row>
    <row r="466751" spans="16:16" x14ac:dyDescent="0.3">
      <c r="P466751" s="83"/>
    </row>
    <row r="466752" spans="16:16" x14ac:dyDescent="0.3">
      <c r="P466752" s="83"/>
    </row>
    <row r="466753" spans="16:16" x14ac:dyDescent="0.3">
      <c r="P466753" s="83"/>
    </row>
    <row r="466754" spans="16:16" x14ac:dyDescent="0.3">
      <c r="P466754" s="83"/>
    </row>
    <row r="466755" spans="16:16" x14ac:dyDescent="0.3">
      <c r="P466755" s="83"/>
    </row>
    <row r="466756" spans="16:16" x14ac:dyDescent="0.3">
      <c r="P466756" s="83"/>
    </row>
    <row r="466757" spans="16:16" x14ac:dyDescent="0.3">
      <c r="P466757" s="83"/>
    </row>
    <row r="466758" spans="16:16" x14ac:dyDescent="0.3">
      <c r="P466758" s="83"/>
    </row>
    <row r="466759" spans="16:16" x14ac:dyDescent="0.3">
      <c r="P466759" s="83"/>
    </row>
    <row r="466760" spans="16:16" x14ac:dyDescent="0.3">
      <c r="P466760" s="83"/>
    </row>
    <row r="466761" spans="16:16" x14ac:dyDescent="0.3">
      <c r="P466761" s="83"/>
    </row>
    <row r="466762" spans="16:16" x14ac:dyDescent="0.3">
      <c r="P466762" s="83"/>
    </row>
    <row r="466763" spans="16:16" x14ac:dyDescent="0.3">
      <c r="P466763" s="83"/>
    </row>
    <row r="466764" spans="16:16" x14ac:dyDescent="0.3">
      <c r="P466764" s="83"/>
    </row>
    <row r="466765" spans="16:16" x14ac:dyDescent="0.3">
      <c r="P466765" s="83"/>
    </row>
    <row r="466766" spans="16:16" x14ac:dyDescent="0.3">
      <c r="P466766" s="83"/>
    </row>
    <row r="466767" spans="16:16" x14ac:dyDescent="0.3">
      <c r="P466767" s="83"/>
    </row>
    <row r="466768" spans="16:16" x14ac:dyDescent="0.3">
      <c r="P466768" s="83"/>
    </row>
    <row r="466769" spans="16:16" x14ac:dyDescent="0.3">
      <c r="P466769" s="83"/>
    </row>
    <row r="466770" spans="16:16" x14ac:dyDescent="0.3">
      <c r="P466770" s="83"/>
    </row>
    <row r="466771" spans="16:16" x14ac:dyDescent="0.3">
      <c r="P466771" s="83"/>
    </row>
    <row r="466772" spans="16:16" x14ac:dyDescent="0.3">
      <c r="P466772" s="83"/>
    </row>
    <row r="466773" spans="16:16" x14ac:dyDescent="0.3">
      <c r="P466773" s="83"/>
    </row>
    <row r="466774" spans="16:16" x14ac:dyDescent="0.3">
      <c r="P466774" s="83"/>
    </row>
    <row r="466775" spans="16:16" x14ac:dyDescent="0.3">
      <c r="P466775" s="83"/>
    </row>
    <row r="466776" spans="16:16" x14ac:dyDescent="0.3">
      <c r="P466776" s="83"/>
    </row>
    <row r="466777" spans="16:16" x14ac:dyDescent="0.3">
      <c r="P466777" s="83"/>
    </row>
    <row r="466778" spans="16:16" x14ac:dyDescent="0.3">
      <c r="P466778" s="83"/>
    </row>
    <row r="466779" spans="16:16" x14ac:dyDescent="0.3">
      <c r="P466779" s="83"/>
    </row>
    <row r="466780" spans="16:16" x14ac:dyDescent="0.3">
      <c r="P466780" s="83"/>
    </row>
    <row r="466781" spans="16:16" x14ac:dyDescent="0.3">
      <c r="P466781" s="83"/>
    </row>
    <row r="466782" spans="16:16" x14ac:dyDescent="0.3">
      <c r="P466782" s="83"/>
    </row>
    <row r="466783" spans="16:16" x14ac:dyDescent="0.3">
      <c r="P466783" s="83"/>
    </row>
    <row r="466784" spans="16:16" x14ac:dyDescent="0.3">
      <c r="P466784" s="83"/>
    </row>
    <row r="466785" spans="16:16" x14ac:dyDescent="0.3">
      <c r="P466785" s="83"/>
    </row>
    <row r="466786" spans="16:16" x14ac:dyDescent="0.3">
      <c r="P466786" s="83"/>
    </row>
    <row r="466787" spans="16:16" x14ac:dyDescent="0.3">
      <c r="P466787" s="83"/>
    </row>
    <row r="466788" spans="16:16" x14ac:dyDescent="0.3">
      <c r="P466788" s="83"/>
    </row>
    <row r="466789" spans="16:16" x14ac:dyDescent="0.3">
      <c r="P466789" s="83"/>
    </row>
    <row r="466790" spans="16:16" x14ac:dyDescent="0.3">
      <c r="P466790" s="83"/>
    </row>
    <row r="466791" spans="16:16" x14ac:dyDescent="0.3">
      <c r="P466791" s="83"/>
    </row>
    <row r="466792" spans="16:16" x14ac:dyDescent="0.3">
      <c r="P466792" s="83"/>
    </row>
    <row r="466793" spans="16:16" x14ac:dyDescent="0.3">
      <c r="P466793" s="83"/>
    </row>
    <row r="466794" spans="16:16" x14ac:dyDescent="0.3">
      <c r="P466794" s="83"/>
    </row>
    <row r="466795" spans="16:16" x14ac:dyDescent="0.3">
      <c r="P466795" s="83"/>
    </row>
    <row r="466796" spans="16:16" x14ac:dyDescent="0.3">
      <c r="P466796" s="83"/>
    </row>
    <row r="466797" spans="16:16" x14ac:dyDescent="0.3">
      <c r="P466797" s="83"/>
    </row>
    <row r="466798" spans="16:16" x14ac:dyDescent="0.3">
      <c r="P466798" s="83"/>
    </row>
    <row r="466799" spans="16:16" x14ac:dyDescent="0.3">
      <c r="P466799" s="83"/>
    </row>
    <row r="466800" spans="16:16" x14ac:dyDescent="0.3">
      <c r="P466800" s="83"/>
    </row>
    <row r="466801" spans="16:16" x14ac:dyDescent="0.3">
      <c r="P466801" s="83"/>
    </row>
    <row r="466802" spans="16:16" x14ac:dyDescent="0.3">
      <c r="P466802" s="83"/>
    </row>
    <row r="466803" spans="16:16" x14ac:dyDescent="0.3">
      <c r="P466803" s="83"/>
    </row>
    <row r="466804" spans="16:16" x14ac:dyDescent="0.3">
      <c r="P466804" s="83"/>
    </row>
    <row r="466805" spans="16:16" x14ac:dyDescent="0.3">
      <c r="P466805" s="83"/>
    </row>
    <row r="466806" spans="16:16" x14ac:dyDescent="0.3">
      <c r="P466806" s="83"/>
    </row>
    <row r="466807" spans="16:16" x14ac:dyDescent="0.3">
      <c r="P466807" s="83"/>
    </row>
    <row r="466808" spans="16:16" x14ac:dyDescent="0.3">
      <c r="P466808" s="83"/>
    </row>
    <row r="466809" spans="16:16" x14ac:dyDescent="0.3">
      <c r="P466809" s="83"/>
    </row>
    <row r="466810" spans="16:16" x14ac:dyDescent="0.3">
      <c r="P466810" s="83"/>
    </row>
    <row r="466811" spans="16:16" x14ac:dyDescent="0.3">
      <c r="P466811" s="83"/>
    </row>
    <row r="466812" spans="16:16" x14ac:dyDescent="0.3">
      <c r="P466812" s="83"/>
    </row>
    <row r="466813" spans="16:16" x14ac:dyDescent="0.3">
      <c r="P466813" s="83"/>
    </row>
    <row r="466814" spans="16:16" x14ac:dyDescent="0.3">
      <c r="P466814" s="83"/>
    </row>
    <row r="466815" spans="16:16" x14ac:dyDescent="0.3">
      <c r="P466815" s="83"/>
    </row>
    <row r="466816" spans="16:16" x14ac:dyDescent="0.3">
      <c r="P466816" s="83"/>
    </row>
    <row r="466817" spans="16:16" x14ac:dyDescent="0.3">
      <c r="P466817" s="83"/>
    </row>
    <row r="466818" spans="16:16" x14ac:dyDescent="0.3">
      <c r="P466818" s="83"/>
    </row>
    <row r="466819" spans="16:16" x14ac:dyDescent="0.3">
      <c r="P466819" s="83"/>
    </row>
    <row r="466820" spans="16:16" x14ac:dyDescent="0.3">
      <c r="P466820" s="83"/>
    </row>
    <row r="466821" spans="16:16" x14ac:dyDescent="0.3">
      <c r="P466821" s="83"/>
    </row>
    <row r="466822" spans="16:16" x14ac:dyDescent="0.3">
      <c r="P466822" s="83"/>
    </row>
    <row r="466823" spans="16:16" x14ac:dyDescent="0.3">
      <c r="P466823" s="83"/>
    </row>
    <row r="466824" spans="16:16" x14ac:dyDescent="0.3">
      <c r="P466824" s="83"/>
    </row>
    <row r="466825" spans="16:16" x14ac:dyDescent="0.3">
      <c r="P466825" s="83"/>
    </row>
    <row r="466826" spans="16:16" x14ac:dyDescent="0.3">
      <c r="P466826" s="83"/>
    </row>
    <row r="466827" spans="16:16" x14ac:dyDescent="0.3">
      <c r="P466827" s="83"/>
    </row>
    <row r="466828" spans="16:16" x14ac:dyDescent="0.3">
      <c r="P466828" s="83"/>
    </row>
    <row r="466829" spans="16:16" x14ac:dyDescent="0.3">
      <c r="P466829" s="83"/>
    </row>
    <row r="466830" spans="16:16" x14ac:dyDescent="0.3">
      <c r="P466830" s="83"/>
    </row>
    <row r="466831" spans="16:16" x14ac:dyDescent="0.3">
      <c r="P466831" s="83"/>
    </row>
    <row r="466832" spans="16:16" x14ac:dyDescent="0.3">
      <c r="P466832" s="83"/>
    </row>
    <row r="466833" spans="16:16" x14ac:dyDescent="0.3">
      <c r="P466833" s="83"/>
    </row>
    <row r="466834" spans="16:16" x14ac:dyDescent="0.3">
      <c r="P466834" s="83"/>
    </row>
    <row r="466835" spans="16:16" x14ac:dyDescent="0.3">
      <c r="P466835" s="83"/>
    </row>
    <row r="466836" spans="16:16" x14ac:dyDescent="0.3">
      <c r="P466836" s="83"/>
    </row>
    <row r="466837" spans="16:16" x14ac:dyDescent="0.3">
      <c r="P466837" s="83"/>
    </row>
    <row r="466838" spans="16:16" x14ac:dyDescent="0.3">
      <c r="P466838" s="83"/>
    </row>
    <row r="466839" spans="16:16" x14ac:dyDescent="0.3">
      <c r="P466839" s="83"/>
    </row>
    <row r="466840" spans="16:16" x14ac:dyDescent="0.3">
      <c r="P466840" s="83"/>
    </row>
    <row r="466841" spans="16:16" x14ac:dyDescent="0.3">
      <c r="P466841" s="83"/>
    </row>
    <row r="466842" spans="16:16" x14ac:dyDescent="0.3">
      <c r="P466842" s="83"/>
    </row>
    <row r="466843" spans="16:16" x14ac:dyDescent="0.3">
      <c r="P466843" s="83"/>
    </row>
    <row r="466844" spans="16:16" x14ac:dyDescent="0.3">
      <c r="P466844" s="83"/>
    </row>
    <row r="466845" spans="16:16" x14ac:dyDescent="0.3">
      <c r="P466845" s="83"/>
    </row>
    <row r="466846" spans="16:16" x14ac:dyDescent="0.3">
      <c r="P466846" s="83"/>
    </row>
    <row r="466847" spans="16:16" x14ac:dyDescent="0.3">
      <c r="P466847" s="83"/>
    </row>
    <row r="466848" spans="16:16" x14ac:dyDescent="0.3">
      <c r="P466848" s="83"/>
    </row>
    <row r="466849" spans="16:16" x14ac:dyDescent="0.3">
      <c r="P466849" s="83"/>
    </row>
    <row r="466850" spans="16:16" x14ac:dyDescent="0.3">
      <c r="P466850" s="83"/>
    </row>
    <row r="466851" spans="16:16" x14ac:dyDescent="0.3">
      <c r="P466851" s="83"/>
    </row>
    <row r="466852" spans="16:16" x14ac:dyDescent="0.3">
      <c r="P466852" s="83"/>
    </row>
    <row r="466853" spans="16:16" x14ac:dyDescent="0.3">
      <c r="P466853" s="83"/>
    </row>
    <row r="466854" spans="16:16" x14ac:dyDescent="0.3">
      <c r="P466854" s="83"/>
    </row>
    <row r="466855" spans="16:16" x14ac:dyDescent="0.3">
      <c r="P466855" s="83"/>
    </row>
    <row r="466856" spans="16:16" x14ac:dyDescent="0.3">
      <c r="P466856" s="83"/>
    </row>
    <row r="466857" spans="16:16" x14ac:dyDescent="0.3">
      <c r="P466857" s="83"/>
    </row>
    <row r="466858" spans="16:16" x14ac:dyDescent="0.3">
      <c r="P466858" s="83"/>
    </row>
    <row r="466859" spans="16:16" x14ac:dyDescent="0.3">
      <c r="P466859" s="83"/>
    </row>
    <row r="466860" spans="16:16" x14ac:dyDescent="0.3">
      <c r="P466860" s="83"/>
    </row>
    <row r="466861" spans="16:16" x14ac:dyDescent="0.3">
      <c r="P466861" s="83"/>
    </row>
    <row r="466862" spans="16:16" x14ac:dyDescent="0.3">
      <c r="P466862" s="83"/>
    </row>
    <row r="466863" spans="16:16" x14ac:dyDescent="0.3">
      <c r="P466863" s="83"/>
    </row>
    <row r="466864" spans="16:16" x14ac:dyDescent="0.3">
      <c r="P466864" s="83"/>
    </row>
    <row r="466865" spans="16:16" x14ac:dyDescent="0.3">
      <c r="P466865" s="83"/>
    </row>
    <row r="466866" spans="16:16" x14ac:dyDescent="0.3">
      <c r="P466866" s="83"/>
    </row>
    <row r="466867" spans="16:16" x14ac:dyDescent="0.3">
      <c r="P466867" s="83"/>
    </row>
    <row r="466868" spans="16:16" x14ac:dyDescent="0.3">
      <c r="P466868" s="83"/>
    </row>
    <row r="466869" spans="16:16" x14ac:dyDescent="0.3">
      <c r="P466869" s="83"/>
    </row>
    <row r="466870" spans="16:16" x14ac:dyDescent="0.3">
      <c r="P466870" s="83"/>
    </row>
    <row r="466871" spans="16:16" x14ac:dyDescent="0.3">
      <c r="P466871" s="83"/>
    </row>
    <row r="466872" spans="16:16" x14ac:dyDescent="0.3">
      <c r="P466872" s="83"/>
    </row>
    <row r="466873" spans="16:16" x14ac:dyDescent="0.3">
      <c r="P466873" s="83"/>
    </row>
    <row r="466874" spans="16:16" x14ac:dyDescent="0.3">
      <c r="P466874" s="83"/>
    </row>
    <row r="466875" spans="16:16" x14ac:dyDescent="0.3">
      <c r="P466875" s="83"/>
    </row>
    <row r="466876" spans="16:16" x14ac:dyDescent="0.3">
      <c r="P466876" s="83"/>
    </row>
    <row r="466877" spans="16:16" x14ac:dyDescent="0.3">
      <c r="P466877" s="83"/>
    </row>
    <row r="466878" spans="16:16" x14ac:dyDescent="0.3">
      <c r="P466878" s="83"/>
    </row>
    <row r="466879" spans="16:16" x14ac:dyDescent="0.3">
      <c r="P466879" s="83"/>
    </row>
    <row r="466880" spans="16:16" x14ac:dyDescent="0.3">
      <c r="P466880" s="83"/>
    </row>
    <row r="466881" spans="16:16" x14ac:dyDescent="0.3">
      <c r="P466881" s="83"/>
    </row>
    <row r="466882" spans="16:16" x14ac:dyDescent="0.3">
      <c r="P466882" s="83"/>
    </row>
    <row r="466883" spans="16:16" x14ac:dyDescent="0.3">
      <c r="P466883" s="83"/>
    </row>
    <row r="466884" spans="16:16" x14ac:dyDescent="0.3">
      <c r="P466884" s="83"/>
    </row>
    <row r="466885" spans="16:16" x14ac:dyDescent="0.3">
      <c r="P466885" s="83"/>
    </row>
    <row r="466886" spans="16:16" x14ac:dyDescent="0.3">
      <c r="P466886" s="83"/>
    </row>
    <row r="466887" spans="16:16" x14ac:dyDescent="0.3">
      <c r="P466887" s="83"/>
    </row>
    <row r="466888" spans="16:16" x14ac:dyDescent="0.3">
      <c r="P466888" s="83"/>
    </row>
    <row r="466889" spans="16:16" x14ac:dyDescent="0.3">
      <c r="P466889" s="83"/>
    </row>
    <row r="466890" spans="16:16" x14ac:dyDescent="0.3">
      <c r="P466890" s="83"/>
    </row>
    <row r="466891" spans="16:16" x14ac:dyDescent="0.3">
      <c r="P466891" s="83"/>
    </row>
    <row r="466892" spans="16:16" x14ac:dyDescent="0.3">
      <c r="P466892" s="83"/>
    </row>
    <row r="466893" spans="16:16" x14ac:dyDescent="0.3">
      <c r="P466893" s="83"/>
    </row>
    <row r="466894" spans="16:16" x14ac:dyDescent="0.3">
      <c r="P466894" s="83"/>
    </row>
    <row r="466895" spans="16:16" x14ac:dyDescent="0.3">
      <c r="P466895" s="83"/>
    </row>
    <row r="466896" spans="16:16" x14ac:dyDescent="0.3">
      <c r="P466896" s="83"/>
    </row>
    <row r="466897" spans="16:16" x14ac:dyDescent="0.3">
      <c r="P466897" s="83"/>
    </row>
    <row r="466898" spans="16:16" x14ac:dyDescent="0.3">
      <c r="P466898" s="83"/>
    </row>
    <row r="466899" spans="16:16" x14ac:dyDescent="0.3">
      <c r="P466899" s="83"/>
    </row>
    <row r="466900" spans="16:16" x14ac:dyDescent="0.3">
      <c r="P466900" s="83"/>
    </row>
    <row r="466901" spans="16:16" x14ac:dyDescent="0.3">
      <c r="P466901" s="83"/>
    </row>
    <row r="466902" spans="16:16" x14ac:dyDescent="0.3">
      <c r="P466902" s="83"/>
    </row>
    <row r="466903" spans="16:16" x14ac:dyDescent="0.3">
      <c r="P466903" s="83"/>
    </row>
    <row r="466904" spans="16:16" x14ac:dyDescent="0.3">
      <c r="P466904" s="83"/>
    </row>
    <row r="466905" spans="16:16" x14ac:dyDescent="0.3">
      <c r="P466905" s="83"/>
    </row>
    <row r="466906" spans="16:16" x14ac:dyDescent="0.3">
      <c r="P466906" s="83"/>
    </row>
    <row r="466907" spans="16:16" x14ac:dyDescent="0.3">
      <c r="P466907" s="83"/>
    </row>
    <row r="466908" spans="16:16" x14ac:dyDescent="0.3">
      <c r="P466908" s="83"/>
    </row>
    <row r="466909" spans="16:16" x14ac:dyDescent="0.3">
      <c r="P466909" s="83"/>
    </row>
    <row r="466910" spans="16:16" x14ac:dyDescent="0.3">
      <c r="P466910" s="83"/>
    </row>
    <row r="466911" spans="16:16" x14ac:dyDescent="0.3">
      <c r="P466911" s="83"/>
    </row>
    <row r="466912" spans="16:16" x14ac:dyDescent="0.3">
      <c r="P466912" s="83"/>
    </row>
    <row r="466913" spans="16:16" x14ac:dyDescent="0.3">
      <c r="P466913" s="83"/>
    </row>
    <row r="466914" spans="16:16" x14ac:dyDescent="0.3">
      <c r="P466914" s="83"/>
    </row>
    <row r="466915" spans="16:16" x14ac:dyDescent="0.3">
      <c r="P466915" s="83"/>
    </row>
    <row r="466916" spans="16:16" x14ac:dyDescent="0.3">
      <c r="P466916" s="83"/>
    </row>
    <row r="466917" spans="16:16" x14ac:dyDescent="0.3">
      <c r="P466917" s="83"/>
    </row>
    <row r="466918" spans="16:16" x14ac:dyDescent="0.3">
      <c r="P466918" s="83"/>
    </row>
    <row r="466919" spans="16:16" x14ac:dyDescent="0.3">
      <c r="P466919" s="83"/>
    </row>
    <row r="466920" spans="16:16" x14ac:dyDescent="0.3">
      <c r="P466920" s="83"/>
    </row>
    <row r="466921" spans="16:16" x14ac:dyDescent="0.3">
      <c r="P466921" s="83"/>
    </row>
    <row r="466922" spans="16:16" x14ac:dyDescent="0.3">
      <c r="P466922" s="83"/>
    </row>
    <row r="466923" spans="16:16" x14ac:dyDescent="0.3">
      <c r="P466923" s="83"/>
    </row>
    <row r="466924" spans="16:16" x14ac:dyDescent="0.3">
      <c r="P466924" s="83"/>
    </row>
    <row r="466925" spans="16:16" x14ac:dyDescent="0.3">
      <c r="P466925" s="83"/>
    </row>
    <row r="466926" spans="16:16" x14ac:dyDescent="0.3">
      <c r="P466926" s="83"/>
    </row>
    <row r="466927" spans="16:16" x14ac:dyDescent="0.3">
      <c r="P466927" s="83"/>
    </row>
    <row r="466928" spans="16:16" x14ac:dyDescent="0.3">
      <c r="P466928" s="83"/>
    </row>
    <row r="466929" spans="16:16" x14ac:dyDescent="0.3">
      <c r="P466929" s="83"/>
    </row>
    <row r="466930" spans="16:16" x14ac:dyDescent="0.3">
      <c r="P466930" s="83"/>
    </row>
    <row r="466931" spans="16:16" x14ac:dyDescent="0.3">
      <c r="P466931" s="83"/>
    </row>
    <row r="466932" spans="16:16" x14ac:dyDescent="0.3">
      <c r="P466932" s="83"/>
    </row>
    <row r="466933" spans="16:16" x14ac:dyDescent="0.3">
      <c r="P466933" s="83"/>
    </row>
    <row r="466934" spans="16:16" x14ac:dyDescent="0.3">
      <c r="P466934" s="83"/>
    </row>
    <row r="466935" spans="16:16" x14ac:dyDescent="0.3">
      <c r="P466935" s="83"/>
    </row>
    <row r="466936" spans="16:16" x14ac:dyDescent="0.3">
      <c r="P466936" s="83"/>
    </row>
    <row r="466937" spans="16:16" x14ac:dyDescent="0.3">
      <c r="P466937" s="83"/>
    </row>
    <row r="466938" spans="16:16" x14ac:dyDescent="0.3">
      <c r="P466938" s="83"/>
    </row>
    <row r="466939" spans="16:16" x14ac:dyDescent="0.3">
      <c r="P466939" s="83"/>
    </row>
    <row r="466940" spans="16:16" x14ac:dyDescent="0.3">
      <c r="P466940" s="83"/>
    </row>
    <row r="466941" spans="16:16" x14ac:dyDescent="0.3">
      <c r="P466941" s="83"/>
    </row>
    <row r="466942" spans="16:16" x14ac:dyDescent="0.3">
      <c r="P466942" s="83"/>
    </row>
    <row r="466943" spans="16:16" x14ac:dyDescent="0.3">
      <c r="P466943" s="83"/>
    </row>
    <row r="466944" spans="16:16" x14ac:dyDescent="0.3">
      <c r="P466944" s="83"/>
    </row>
    <row r="466945" spans="16:16" x14ac:dyDescent="0.3">
      <c r="P466945" s="83"/>
    </row>
    <row r="466946" spans="16:16" x14ac:dyDescent="0.3">
      <c r="P466946" s="83"/>
    </row>
    <row r="466947" spans="16:16" x14ac:dyDescent="0.3">
      <c r="P466947" s="83"/>
    </row>
    <row r="466948" spans="16:16" x14ac:dyDescent="0.3">
      <c r="P466948" s="83"/>
    </row>
    <row r="466949" spans="16:16" x14ac:dyDescent="0.3">
      <c r="P466949" s="83"/>
    </row>
    <row r="466950" spans="16:16" x14ac:dyDescent="0.3">
      <c r="P466950" s="83"/>
    </row>
    <row r="466951" spans="16:16" x14ac:dyDescent="0.3">
      <c r="P466951" s="83"/>
    </row>
    <row r="466952" spans="16:16" x14ac:dyDescent="0.3">
      <c r="P466952" s="83"/>
    </row>
    <row r="466953" spans="16:16" x14ac:dyDescent="0.3">
      <c r="P466953" s="83"/>
    </row>
    <row r="466954" spans="16:16" x14ac:dyDescent="0.3">
      <c r="P466954" s="83"/>
    </row>
    <row r="466955" spans="16:16" x14ac:dyDescent="0.3">
      <c r="P466955" s="83"/>
    </row>
    <row r="466956" spans="16:16" x14ac:dyDescent="0.3">
      <c r="P466956" s="83"/>
    </row>
    <row r="466957" spans="16:16" x14ac:dyDescent="0.3">
      <c r="P466957" s="83"/>
    </row>
    <row r="466958" spans="16:16" x14ac:dyDescent="0.3">
      <c r="P466958" s="83"/>
    </row>
    <row r="466959" spans="16:16" x14ac:dyDescent="0.3">
      <c r="P466959" s="83"/>
    </row>
    <row r="466960" spans="16:16" x14ac:dyDescent="0.3">
      <c r="P466960" s="83"/>
    </row>
    <row r="466961" spans="16:16" x14ac:dyDescent="0.3">
      <c r="P466961" s="83"/>
    </row>
    <row r="466962" spans="16:16" x14ac:dyDescent="0.3">
      <c r="P466962" s="83"/>
    </row>
    <row r="466963" spans="16:16" x14ac:dyDescent="0.3">
      <c r="P466963" s="83"/>
    </row>
    <row r="466964" spans="16:16" x14ac:dyDescent="0.3">
      <c r="P466964" s="83"/>
    </row>
    <row r="466965" spans="16:16" x14ac:dyDescent="0.3">
      <c r="P466965" s="83"/>
    </row>
    <row r="466966" spans="16:16" x14ac:dyDescent="0.3">
      <c r="P466966" s="83"/>
    </row>
    <row r="466967" spans="16:16" x14ac:dyDescent="0.3">
      <c r="P466967" s="83"/>
    </row>
    <row r="466968" spans="16:16" x14ac:dyDescent="0.3">
      <c r="P466968" s="83"/>
    </row>
    <row r="466969" spans="16:16" x14ac:dyDescent="0.3">
      <c r="P466969" s="83"/>
    </row>
    <row r="466970" spans="16:16" x14ac:dyDescent="0.3">
      <c r="P466970" s="83"/>
    </row>
    <row r="466971" spans="16:16" x14ac:dyDescent="0.3">
      <c r="P466971" s="83"/>
    </row>
    <row r="466972" spans="16:16" x14ac:dyDescent="0.3">
      <c r="P466972" s="83"/>
    </row>
    <row r="466973" spans="16:16" x14ac:dyDescent="0.3">
      <c r="P466973" s="83"/>
    </row>
    <row r="466974" spans="16:16" x14ac:dyDescent="0.3">
      <c r="P466974" s="83"/>
    </row>
    <row r="466975" spans="16:16" x14ac:dyDescent="0.3">
      <c r="P466975" s="83"/>
    </row>
    <row r="466976" spans="16:16" x14ac:dyDescent="0.3">
      <c r="P466976" s="83"/>
    </row>
    <row r="466977" spans="16:16" x14ac:dyDescent="0.3">
      <c r="P466977" s="83"/>
    </row>
    <row r="466978" spans="16:16" x14ac:dyDescent="0.3">
      <c r="P466978" s="83"/>
    </row>
    <row r="466979" spans="16:16" x14ac:dyDescent="0.3">
      <c r="P466979" s="83"/>
    </row>
    <row r="466980" spans="16:16" x14ac:dyDescent="0.3">
      <c r="P466980" s="83"/>
    </row>
    <row r="466981" spans="16:16" x14ac:dyDescent="0.3">
      <c r="P466981" s="83"/>
    </row>
    <row r="466982" spans="16:16" x14ac:dyDescent="0.3">
      <c r="P466982" s="83"/>
    </row>
    <row r="466983" spans="16:16" x14ac:dyDescent="0.3">
      <c r="P466983" s="83"/>
    </row>
    <row r="466984" spans="16:16" x14ac:dyDescent="0.3">
      <c r="P466984" s="83"/>
    </row>
    <row r="466985" spans="16:16" x14ac:dyDescent="0.3">
      <c r="P466985" s="83"/>
    </row>
    <row r="466986" spans="16:16" x14ac:dyDescent="0.3">
      <c r="P466986" s="83"/>
    </row>
    <row r="466987" spans="16:16" x14ac:dyDescent="0.3">
      <c r="P466987" s="83"/>
    </row>
    <row r="466988" spans="16:16" x14ac:dyDescent="0.3">
      <c r="P466988" s="83"/>
    </row>
    <row r="466989" spans="16:16" x14ac:dyDescent="0.3">
      <c r="P466989" s="83"/>
    </row>
    <row r="466990" spans="16:16" x14ac:dyDescent="0.3">
      <c r="P466990" s="83"/>
    </row>
    <row r="466991" spans="16:16" x14ac:dyDescent="0.3">
      <c r="P466991" s="83"/>
    </row>
    <row r="466992" spans="16:16" x14ac:dyDescent="0.3">
      <c r="P466992" s="83"/>
    </row>
    <row r="466993" spans="16:16" x14ac:dyDescent="0.3">
      <c r="P466993" s="83"/>
    </row>
    <row r="466994" spans="16:16" x14ac:dyDescent="0.3">
      <c r="P466994" s="83"/>
    </row>
    <row r="466995" spans="16:16" x14ac:dyDescent="0.3">
      <c r="P466995" s="83"/>
    </row>
    <row r="466996" spans="16:16" x14ac:dyDescent="0.3">
      <c r="P466996" s="83"/>
    </row>
    <row r="466997" spans="16:16" x14ac:dyDescent="0.3">
      <c r="P466997" s="83"/>
    </row>
    <row r="466998" spans="16:16" x14ac:dyDescent="0.3">
      <c r="P466998" s="83"/>
    </row>
    <row r="466999" spans="16:16" x14ac:dyDescent="0.3">
      <c r="P466999" s="83"/>
    </row>
    <row r="467000" spans="16:16" x14ac:dyDescent="0.3">
      <c r="P467000" s="83"/>
    </row>
    <row r="467001" spans="16:16" x14ac:dyDescent="0.3">
      <c r="P467001" s="83"/>
    </row>
    <row r="467002" spans="16:16" x14ac:dyDescent="0.3">
      <c r="P467002" s="83"/>
    </row>
    <row r="467003" spans="16:16" x14ac:dyDescent="0.3">
      <c r="P467003" s="83"/>
    </row>
    <row r="467004" spans="16:16" x14ac:dyDescent="0.3">
      <c r="P467004" s="83"/>
    </row>
    <row r="467005" spans="16:16" x14ac:dyDescent="0.3">
      <c r="P467005" s="83"/>
    </row>
    <row r="467006" spans="16:16" x14ac:dyDescent="0.3">
      <c r="P467006" s="83"/>
    </row>
    <row r="467007" spans="16:16" x14ac:dyDescent="0.3">
      <c r="P467007" s="83"/>
    </row>
    <row r="467008" spans="16:16" x14ac:dyDescent="0.3">
      <c r="P467008" s="83"/>
    </row>
    <row r="467009" spans="16:16" x14ac:dyDescent="0.3">
      <c r="P467009" s="83"/>
    </row>
    <row r="467010" spans="16:16" x14ac:dyDescent="0.3">
      <c r="P467010" s="83"/>
    </row>
    <row r="467011" spans="16:16" x14ac:dyDescent="0.3">
      <c r="P467011" s="83"/>
    </row>
    <row r="467012" spans="16:16" x14ac:dyDescent="0.3">
      <c r="P467012" s="83"/>
    </row>
    <row r="467013" spans="16:16" x14ac:dyDescent="0.3">
      <c r="P467013" s="83"/>
    </row>
    <row r="467014" spans="16:16" x14ac:dyDescent="0.3">
      <c r="P467014" s="83"/>
    </row>
    <row r="467015" spans="16:16" x14ac:dyDescent="0.3">
      <c r="P467015" s="83"/>
    </row>
    <row r="467016" spans="16:16" x14ac:dyDescent="0.3">
      <c r="P467016" s="83"/>
    </row>
    <row r="467017" spans="16:16" x14ac:dyDescent="0.3">
      <c r="P467017" s="83"/>
    </row>
    <row r="467018" spans="16:16" x14ac:dyDescent="0.3">
      <c r="P467018" s="83"/>
    </row>
    <row r="467019" spans="16:16" x14ac:dyDescent="0.3">
      <c r="P467019" s="83"/>
    </row>
    <row r="467020" spans="16:16" x14ac:dyDescent="0.3">
      <c r="P467020" s="83"/>
    </row>
    <row r="467021" spans="16:16" x14ac:dyDescent="0.3">
      <c r="P467021" s="83"/>
    </row>
    <row r="467022" spans="16:16" x14ac:dyDescent="0.3">
      <c r="P467022" s="83"/>
    </row>
    <row r="467023" spans="16:16" x14ac:dyDescent="0.3">
      <c r="P467023" s="83"/>
    </row>
    <row r="467024" spans="16:16" x14ac:dyDescent="0.3">
      <c r="P467024" s="83"/>
    </row>
    <row r="467025" spans="16:16" x14ac:dyDescent="0.3">
      <c r="P467025" s="83"/>
    </row>
    <row r="467026" spans="16:16" x14ac:dyDescent="0.3">
      <c r="P467026" s="83"/>
    </row>
    <row r="467027" spans="16:16" x14ac:dyDescent="0.3">
      <c r="P467027" s="83"/>
    </row>
    <row r="467028" spans="16:16" x14ac:dyDescent="0.3">
      <c r="P467028" s="83"/>
    </row>
    <row r="467029" spans="16:16" x14ac:dyDescent="0.3">
      <c r="P467029" s="83"/>
    </row>
    <row r="467030" spans="16:16" x14ac:dyDescent="0.3">
      <c r="P467030" s="83"/>
    </row>
    <row r="467031" spans="16:16" x14ac:dyDescent="0.3">
      <c r="P467031" s="83"/>
    </row>
    <row r="467032" spans="16:16" x14ac:dyDescent="0.3">
      <c r="P467032" s="83"/>
    </row>
    <row r="467033" spans="16:16" x14ac:dyDescent="0.3">
      <c r="P467033" s="83"/>
    </row>
    <row r="467034" spans="16:16" x14ac:dyDescent="0.3">
      <c r="P467034" s="83"/>
    </row>
    <row r="467035" spans="16:16" x14ac:dyDescent="0.3">
      <c r="P467035" s="83"/>
    </row>
    <row r="467036" spans="16:16" x14ac:dyDescent="0.3">
      <c r="P467036" s="83"/>
    </row>
    <row r="467037" spans="16:16" x14ac:dyDescent="0.3">
      <c r="P467037" s="83"/>
    </row>
    <row r="467038" spans="16:16" x14ac:dyDescent="0.3">
      <c r="P467038" s="83"/>
    </row>
    <row r="467039" spans="16:16" x14ac:dyDescent="0.3">
      <c r="P467039" s="83"/>
    </row>
    <row r="467040" spans="16:16" x14ac:dyDescent="0.3">
      <c r="P467040" s="83"/>
    </row>
    <row r="467041" spans="16:16" x14ac:dyDescent="0.3">
      <c r="P467041" s="83"/>
    </row>
    <row r="467042" spans="16:16" x14ac:dyDescent="0.3">
      <c r="P467042" s="83"/>
    </row>
    <row r="467043" spans="16:16" x14ac:dyDescent="0.3">
      <c r="P467043" s="83"/>
    </row>
    <row r="467044" spans="16:16" x14ac:dyDescent="0.3">
      <c r="P467044" s="83"/>
    </row>
    <row r="467045" spans="16:16" x14ac:dyDescent="0.3">
      <c r="P467045" s="83"/>
    </row>
    <row r="467046" spans="16:16" x14ac:dyDescent="0.3">
      <c r="P467046" s="83"/>
    </row>
    <row r="467047" spans="16:16" x14ac:dyDescent="0.3">
      <c r="P467047" s="83"/>
    </row>
    <row r="467048" spans="16:16" x14ac:dyDescent="0.3">
      <c r="P467048" s="83"/>
    </row>
    <row r="467049" spans="16:16" x14ac:dyDescent="0.3">
      <c r="P467049" s="83"/>
    </row>
    <row r="467050" spans="16:16" x14ac:dyDescent="0.3">
      <c r="P467050" s="83"/>
    </row>
    <row r="467051" spans="16:16" x14ac:dyDescent="0.3">
      <c r="P467051" s="83"/>
    </row>
    <row r="467052" spans="16:16" x14ac:dyDescent="0.3">
      <c r="P467052" s="83"/>
    </row>
    <row r="467053" spans="16:16" x14ac:dyDescent="0.3">
      <c r="P467053" s="83"/>
    </row>
    <row r="467054" spans="16:16" x14ac:dyDescent="0.3">
      <c r="P467054" s="83"/>
    </row>
    <row r="467055" spans="16:16" x14ac:dyDescent="0.3">
      <c r="P467055" s="83"/>
    </row>
    <row r="467056" spans="16:16" x14ac:dyDescent="0.3">
      <c r="P467056" s="83"/>
    </row>
    <row r="467057" spans="16:16" x14ac:dyDescent="0.3">
      <c r="P467057" s="83"/>
    </row>
    <row r="467058" spans="16:16" x14ac:dyDescent="0.3">
      <c r="P467058" s="83"/>
    </row>
    <row r="467059" spans="16:16" x14ac:dyDescent="0.3">
      <c r="P467059" s="83"/>
    </row>
    <row r="467060" spans="16:16" x14ac:dyDescent="0.3">
      <c r="P467060" s="83"/>
    </row>
    <row r="467061" spans="16:16" x14ac:dyDescent="0.3">
      <c r="P467061" s="83"/>
    </row>
    <row r="467062" spans="16:16" x14ac:dyDescent="0.3">
      <c r="P467062" s="83"/>
    </row>
    <row r="467063" spans="16:16" x14ac:dyDescent="0.3">
      <c r="P467063" s="83"/>
    </row>
    <row r="467064" spans="16:16" x14ac:dyDescent="0.3">
      <c r="P467064" s="83"/>
    </row>
    <row r="467065" spans="16:16" x14ac:dyDescent="0.3">
      <c r="P467065" s="83"/>
    </row>
    <row r="467066" spans="16:16" x14ac:dyDescent="0.3">
      <c r="P467066" s="83"/>
    </row>
    <row r="467067" spans="16:16" x14ac:dyDescent="0.3">
      <c r="P467067" s="83"/>
    </row>
    <row r="467068" spans="16:16" x14ac:dyDescent="0.3">
      <c r="P467068" s="83"/>
    </row>
    <row r="467069" spans="16:16" x14ac:dyDescent="0.3">
      <c r="P467069" s="83"/>
    </row>
    <row r="467070" spans="16:16" x14ac:dyDescent="0.3">
      <c r="P467070" s="83"/>
    </row>
    <row r="467071" spans="16:16" x14ac:dyDescent="0.3">
      <c r="P467071" s="83"/>
    </row>
    <row r="467072" spans="16:16" x14ac:dyDescent="0.3">
      <c r="P467072" s="83"/>
    </row>
    <row r="467073" spans="16:16" x14ac:dyDescent="0.3">
      <c r="P467073" s="83"/>
    </row>
    <row r="467074" spans="16:16" x14ac:dyDescent="0.3">
      <c r="P467074" s="83"/>
    </row>
    <row r="467075" spans="16:16" x14ac:dyDescent="0.3">
      <c r="P467075" s="83"/>
    </row>
    <row r="467076" spans="16:16" x14ac:dyDescent="0.3">
      <c r="P467076" s="83"/>
    </row>
    <row r="467077" spans="16:16" x14ac:dyDescent="0.3">
      <c r="P467077" s="83"/>
    </row>
    <row r="467078" spans="16:16" x14ac:dyDescent="0.3">
      <c r="P467078" s="83"/>
    </row>
    <row r="467079" spans="16:16" x14ac:dyDescent="0.3">
      <c r="P467079" s="83"/>
    </row>
    <row r="467080" spans="16:16" x14ac:dyDescent="0.3">
      <c r="P467080" s="83"/>
    </row>
    <row r="467081" spans="16:16" x14ac:dyDescent="0.3">
      <c r="P467081" s="83"/>
    </row>
    <row r="467082" spans="16:16" x14ac:dyDescent="0.3">
      <c r="P467082" s="83"/>
    </row>
    <row r="467083" spans="16:16" x14ac:dyDescent="0.3">
      <c r="P467083" s="83"/>
    </row>
    <row r="467084" spans="16:16" x14ac:dyDescent="0.3">
      <c r="P467084" s="83"/>
    </row>
    <row r="467085" spans="16:16" x14ac:dyDescent="0.3">
      <c r="P467085" s="83"/>
    </row>
    <row r="467086" spans="16:16" x14ac:dyDescent="0.3">
      <c r="P467086" s="83"/>
    </row>
    <row r="467087" spans="16:16" x14ac:dyDescent="0.3">
      <c r="P467087" s="83"/>
    </row>
    <row r="467088" spans="16:16" x14ac:dyDescent="0.3">
      <c r="P467088" s="83"/>
    </row>
    <row r="467089" spans="16:16" x14ac:dyDescent="0.3">
      <c r="P467089" s="83"/>
    </row>
    <row r="467090" spans="16:16" x14ac:dyDescent="0.3">
      <c r="P467090" s="83"/>
    </row>
    <row r="467091" spans="16:16" x14ac:dyDescent="0.3">
      <c r="P467091" s="83"/>
    </row>
    <row r="467092" spans="16:16" x14ac:dyDescent="0.3">
      <c r="P467092" s="83"/>
    </row>
    <row r="467093" spans="16:16" x14ac:dyDescent="0.3">
      <c r="P467093" s="83"/>
    </row>
    <row r="467094" spans="16:16" x14ac:dyDescent="0.3">
      <c r="P467094" s="83"/>
    </row>
    <row r="467095" spans="16:16" x14ac:dyDescent="0.3">
      <c r="P467095" s="83"/>
    </row>
    <row r="467096" spans="16:16" x14ac:dyDescent="0.3">
      <c r="P467096" s="83"/>
    </row>
    <row r="467097" spans="16:16" x14ac:dyDescent="0.3">
      <c r="P467097" s="83"/>
    </row>
    <row r="467098" spans="16:16" x14ac:dyDescent="0.3">
      <c r="P467098" s="83"/>
    </row>
    <row r="467099" spans="16:16" x14ac:dyDescent="0.3">
      <c r="P467099" s="83"/>
    </row>
    <row r="467100" spans="16:16" x14ac:dyDescent="0.3">
      <c r="P467100" s="83"/>
    </row>
    <row r="467101" spans="16:16" x14ac:dyDescent="0.3">
      <c r="P467101" s="83"/>
    </row>
    <row r="467102" spans="16:16" x14ac:dyDescent="0.3">
      <c r="P467102" s="83"/>
    </row>
    <row r="467103" spans="16:16" x14ac:dyDescent="0.3">
      <c r="P467103" s="83"/>
    </row>
    <row r="467104" spans="16:16" x14ac:dyDescent="0.3">
      <c r="P467104" s="83"/>
    </row>
    <row r="467105" spans="16:16" x14ac:dyDescent="0.3">
      <c r="P467105" s="83"/>
    </row>
    <row r="467106" spans="16:16" x14ac:dyDescent="0.3">
      <c r="P467106" s="83"/>
    </row>
    <row r="467107" spans="16:16" x14ac:dyDescent="0.3">
      <c r="P467107" s="83"/>
    </row>
    <row r="467108" spans="16:16" x14ac:dyDescent="0.3">
      <c r="P467108" s="83"/>
    </row>
    <row r="467109" spans="16:16" x14ac:dyDescent="0.3">
      <c r="P467109" s="83"/>
    </row>
    <row r="467110" spans="16:16" x14ac:dyDescent="0.3">
      <c r="P467110" s="83"/>
    </row>
    <row r="467111" spans="16:16" x14ac:dyDescent="0.3">
      <c r="P467111" s="83"/>
    </row>
    <row r="467112" spans="16:16" x14ac:dyDescent="0.3">
      <c r="P467112" s="83"/>
    </row>
    <row r="467113" spans="16:16" x14ac:dyDescent="0.3">
      <c r="P467113" s="83"/>
    </row>
    <row r="467114" spans="16:16" x14ac:dyDescent="0.3">
      <c r="P467114" s="83"/>
    </row>
    <row r="467115" spans="16:16" x14ac:dyDescent="0.3">
      <c r="P467115" s="83"/>
    </row>
    <row r="467116" spans="16:16" x14ac:dyDescent="0.3">
      <c r="P467116" s="83"/>
    </row>
    <row r="467117" spans="16:16" x14ac:dyDescent="0.3">
      <c r="P467117" s="83"/>
    </row>
    <row r="467118" spans="16:16" x14ac:dyDescent="0.3">
      <c r="P467118" s="83"/>
    </row>
    <row r="467119" spans="16:16" x14ac:dyDescent="0.3">
      <c r="P467119" s="83"/>
    </row>
    <row r="467120" spans="16:16" x14ac:dyDescent="0.3">
      <c r="P467120" s="83"/>
    </row>
    <row r="467121" spans="16:16" x14ac:dyDescent="0.3">
      <c r="P467121" s="83"/>
    </row>
    <row r="467122" spans="16:16" x14ac:dyDescent="0.3">
      <c r="P467122" s="83"/>
    </row>
    <row r="467123" spans="16:16" x14ac:dyDescent="0.3">
      <c r="P467123" s="83"/>
    </row>
    <row r="467124" spans="16:16" x14ac:dyDescent="0.3">
      <c r="P467124" s="83"/>
    </row>
    <row r="467125" spans="16:16" x14ac:dyDescent="0.3">
      <c r="P467125" s="83"/>
    </row>
    <row r="467126" spans="16:16" x14ac:dyDescent="0.3">
      <c r="P467126" s="83"/>
    </row>
    <row r="467127" spans="16:16" x14ac:dyDescent="0.3">
      <c r="P467127" s="83"/>
    </row>
    <row r="467128" spans="16:16" x14ac:dyDescent="0.3">
      <c r="P467128" s="83"/>
    </row>
    <row r="467129" spans="16:16" x14ac:dyDescent="0.3">
      <c r="P467129" s="83"/>
    </row>
    <row r="467130" spans="16:16" x14ac:dyDescent="0.3">
      <c r="P467130" s="83"/>
    </row>
    <row r="467131" spans="16:16" x14ac:dyDescent="0.3">
      <c r="P467131" s="83"/>
    </row>
    <row r="467132" spans="16:16" x14ac:dyDescent="0.3">
      <c r="P467132" s="83"/>
    </row>
    <row r="467133" spans="16:16" x14ac:dyDescent="0.3">
      <c r="P467133" s="83"/>
    </row>
    <row r="467134" spans="16:16" x14ac:dyDescent="0.3">
      <c r="P467134" s="83"/>
    </row>
    <row r="467135" spans="16:16" x14ac:dyDescent="0.3">
      <c r="P467135" s="83"/>
    </row>
    <row r="467136" spans="16:16" x14ac:dyDescent="0.3">
      <c r="P467136" s="83"/>
    </row>
    <row r="467137" spans="16:16" x14ac:dyDescent="0.3">
      <c r="P467137" s="83"/>
    </row>
    <row r="467138" spans="16:16" x14ac:dyDescent="0.3">
      <c r="P467138" s="83"/>
    </row>
    <row r="467139" spans="16:16" x14ac:dyDescent="0.3">
      <c r="P467139" s="83"/>
    </row>
    <row r="467140" spans="16:16" x14ac:dyDescent="0.3">
      <c r="P467140" s="83"/>
    </row>
    <row r="467141" spans="16:16" x14ac:dyDescent="0.3">
      <c r="P467141" s="83"/>
    </row>
    <row r="467142" spans="16:16" x14ac:dyDescent="0.3">
      <c r="P467142" s="83"/>
    </row>
    <row r="467143" spans="16:16" x14ac:dyDescent="0.3">
      <c r="P467143" s="83"/>
    </row>
    <row r="467144" spans="16:16" x14ac:dyDescent="0.3">
      <c r="P467144" s="83"/>
    </row>
    <row r="467145" spans="16:16" x14ac:dyDescent="0.3">
      <c r="P467145" s="83"/>
    </row>
    <row r="467146" spans="16:16" x14ac:dyDescent="0.3">
      <c r="P467146" s="83"/>
    </row>
    <row r="467147" spans="16:16" x14ac:dyDescent="0.3">
      <c r="P467147" s="83"/>
    </row>
    <row r="467148" spans="16:16" x14ac:dyDescent="0.3">
      <c r="P467148" s="83"/>
    </row>
    <row r="467149" spans="16:16" x14ac:dyDescent="0.3">
      <c r="P467149" s="83"/>
    </row>
    <row r="467150" spans="16:16" x14ac:dyDescent="0.3">
      <c r="P467150" s="83"/>
    </row>
    <row r="467151" spans="16:16" x14ac:dyDescent="0.3">
      <c r="P467151" s="83"/>
    </row>
    <row r="467152" spans="16:16" x14ac:dyDescent="0.3">
      <c r="P467152" s="83"/>
    </row>
    <row r="467153" spans="16:16" x14ac:dyDescent="0.3">
      <c r="P467153" s="83"/>
    </row>
    <row r="467154" spans="16:16" x14ac:dyDescent="0.3">
      <c r="P467154" s="83"/>
    </row>
    <row r="467155" spans="16:16" x14ac:dyDescent="0.3">
      <c r="P467155" s="83"/>
    </row>
    <row r="467156" spans="16:16" x14ac:dyDescent="0.3">
      <c r="P467156" s="83"/>
    </row>
    <row r="467157" spans="16:16" x14ac:dyDescent="0.3">
      <c r="P467157" s="83"/>
    </row>
    <row r="467158" spans="16:16" x14ac:dyDescent="0.3">
      <c r="P467158" s="83"/>
    </row>
    <row r="467159" spans="16:16" x14ac:dyDescent="0.3">
      <c r="P467159" s="83"/>
    </row>
    <row r="467160" spans="16:16" x14ac:dyDescent="0.3">
      <c r="P467160" s="83"/>
    </row>
    <row r="467161" spans="16:16" x14ac:dyDescent="0.3">
      <c r="P467161" s="83"/>
    </row>
    <row r="467162" spans="16:16" x14ac:dyDescent="0.3">
      <c r="P467162" s="83"/>
    </row>
    <row r="467163" spans="16:16" x14ac:dyDescent="0.3">
      <c r="P467163" s="83"/>
    </row>
    <row r="467164" spans="16:16" x14ac:dyDescent="0.3">
      <c r="P467164" s="83"/>
    </row>
    <row r="467165" spans="16:16" x14ac:dyDescent="0.3">
      <c r="P467165" s="83"/>
    </row>
    <row r="467166" spans="16:16" x14ac:dyDescent="0.3">
      <c r="P467166" s="83"/>
    </row>
    <row r="467167" spans="16:16" x14ac:dyDescent="0.3">
      <c r="P467167" s="83"/>
    </row>
    <row r="467168" spans="16:16" x14ac:dyDescent="0.3">
      <c r="P467168" s="83"/>
    </row>
    <row r="467169" spans="16:16" x14ac:dyDescent="0.3">
      <c r="P467169" s="83"/>
    </row>
    <row r="467170" spans="16:16" x14ac:dyDescent="0.3">
      <c r="P467170" s="83"/>
    </row>
    <row r="467171" spans="16:16" x14ac:dyDescent="0.3">
      <c r="P467171" s="83"/>
    </row>
    <row r="467172" spans="16:16" x14ac:dyDescent="0.3">
      <c r="P467172" s="83"/>
    </row>
    <row r="467173" spans="16:16" x14ac:dyDescent="0.3">
      <c r="P467173" s="83"/>
    </row>
    <row r="467174" spans="16:16" x14ac:dyDescent="0.3">
      <c r="P467174" s="83"/>
    </row>
    <row r="467175" spans="16:16" x14ac:dyDescent="0.3">
      <c r="P467175" s="83"/>
    </row>
    <row r="467176" spans="16:16" x14ac:dyDescent="0.3">
      <c r="P467176" s="83"/>
    </row>
    <row r="467177" spans="16:16" x14ac:dyDescent="0.3">
      <c r="P467177" s="83"/>
    </row>
    <row r="467178" spans="16:16" x14ac:dyDescent="0.3">
      <c r="P467178" s="83"/>
    </row>
    <row r="467179" spans="16:16" x14ac:dyDescent="0.3">
      <c r="P467179" s="83"/>
    </row>
    <row r="467180" spans="16:16" x14ac:dyDescent="0.3">
      <c r="P467180" s="83"/>
    </row>
    <row r="467181" spans="16:16" x14ac:dyDescent="0.3">
      <c r="P467181" s="83"/>
    </row>
    <row r="467182" spans="16:16" x14ac:dyDescent="0.3">
      <c r="P467182" s="83"/>
    </row>
    <row r="467183" spans="16:16" x14ac:dyDescent="0.3">
      <c r="P467183" s="83"/>
    </row>
    <row r="467184" spans="16:16" x14ac:dyDescent="0.3">
      <c r="P467184" s="83"/>
    </row>
    <row r="467185" spans="16:16" x14ac:dyDescent="0.3">
      <c r="P467185" s="83"/>
    </row>
    <row r="467186" spans="16:16" x14ac:dyDescent="0.3">
      <c r="P467186" s="83"/>
    </row>
    <row r="467187" spans="16:16" x14ac:dyDescent="0.3">
      <c r="P467187" s="83"/>
    </row>
    <row r="467188" spans="16:16" x14ac:dyDescent="0.3">
      <c r="P467188" s="83"/>
    </row>
    <row r="467189" spans="16:16" x14ac:dyDescent="0.3">
      <c r="P467189" s="83"/>
    </row>
    <row r="467190" spans="16:16" x14ac:dyDescent="0.3">
      <c r="P467190" s="83"/>
    </row>
    <row r="467191" spans="16:16" x14ac:dyDescent="0.3">
      <c r="P467191" s="83"/>
    </row>
    <row r="467192" spans="16:16" x14ac:dyDescent="0.3">
      <c r="P467192" s="83"/>
    </row>
    <row r="467193" spans="16:16" x14ac:dyDescent="0.3">
      <c r="P467193" s="83"/>
    </row>
    <row r="467194" spans="16:16" x14ac:dyDescent="0.3">
      <c r="P467194" s="83"/>
    </row>
    <row r="467195" spans="16:16" x14ac:dyDescent="0.3">
      <c r="P467195" s="83"/>
    </row>
    <row r="467196" spans="16:16" x14ac:dyDescent="0.3">
      <c r="P467196" s="83"/>
    </row>
    <row r="467197" spans="16:16" x14ac:dyDescent="0.3">
      <c r="P467197" s="83"/>
    </row>
    <row r="467198" spans="16:16" x14ac:dyDescent="0.3">
      <c r="P467198" s="83"/>
    </row>
    <row r="467199" spans="16:16" x14ac:dyDescent="0.3">
      <c r="P467199" s="83"/>
    </row>
    <row r="467200" spans="16:16" x14ac:dyDescent="0.3">
      <c r="P467200" s="83"/>
    </row>
    <row r="467201" spans="16:16" x14ac:dyDescent="0.3">
      <c r="P467201" s="83"/>
    </row>
    <row r="467202" spans="16:16" x14ac:dyDescent="0.3">
      <c r="P467202" s="83"/>
    </row>
    <row r="467203" spans="16:16" x14ac:dyDescent="0.3">
      <c r="P467203" s="83"/>
    </row>
    <row r="467204" spans="16:16" x14ac:dyDescent="0.3">
      <c r="P467204" s="83"/>
    </row>
    <row r="467205" spans="16:16" x14ac:dyDescent="0.3">
      <c r="P467205" s="83"/>
    </row>
    <row r="467206" spans="16:16" x14ac:dyDescent="0.3">
      <c r="P467206" s="83"/>
    </row>
    <row r="467207" spans="16:16" x14ac:dyDescent="0.3">
      <c r="P467207" s="83"/>
    </row>
    <row r="467208" spans="16:16" x14ac:dyDescent="0.3">
      <c r="P467208" s="83"/>
    </row>
    <row r="467209" spans="16:16" x14ac:dyDescent="0.3">
      <c r="P467209" s="83"/>
    </row>
    <row r="467210" spans="16:16" x14ac:dyDescent="0.3">
      <c r="P467210" s="83"/>
    </row>
    <row r="467211" spans="16:16" x14ac:dyDescent="0.3">
      <c r="P467211" s="83"/>
    </row>
    <row r="467212" spans="16:16" x14ac:dyDescent="0.3">
      <c r="P467212" s="83"/>
    </row>
    <row r="467213" spans="16:16" x14ac:dyDescent="0.3">
      <c r="P467213" s="83"/>
    </row>
    <row r="467214" spans="16:16" x14ac:dyDescent="0.3">
      <c r="P467214" s="83"/>
    </row>
    <row r="467215" spans="16:16" x14ac:dyDescent="0.3">
      <c r="P467215" s="83"/>
    </row>
    <row r="467216" spans="16:16" x14ac:dyDescent="0.3">
      <c r="P467216" s="83"/>
    </row>
    <row r="467217" spans="16:16" x14ac:dyDescent="0.3">
      <c r="P467217" s="83"/>
    </row>
    <row r="467218" spans="16:16" x14ac:dyDescent="0.3">
      <c r="P467218" s="83"/>
    </row>
    <row r="467219" spans="16:16" x14ac:dyDescent="0.3">
      <c r="P467219" s="83"/>
    </row>
    <row r="467220" spans="16:16" x14ac:dyDescent="0.3">
      <c r="P467220" s="83"/>
    </row>
    <row r="467221" spans="16:16" x14ac:dyDescent="0.3">
      <c r="P467221" s="83"/>
    </row>
    <row r="467222" spans="16:16" x14ac:dyDescent="0.3">
      <c r="P467222" s="83"/>
    </row>
    <row r="467223" spans="16:16" x14ac:dyDescent="0.3">
      <c r="P467223" s="83"/>
    </row>
    <row r="467224" spans="16:16" x14ac:dyDescent="0.3">
      <c r="P467224" s="83"/>
    </row>
    <row r="467225" spans="16:16" x14ac:dyDescent="0.3">
      <c r="P467225" s="83"/>
    </row>
    <row r="467226" spans="16:16" x14ac:dyDescent="0.3">
      <c r="P467226" s="83"/>
    </row>
    <row r="467227" spans="16:16" x14ac:dyDescent="0.3">
      <c r="P467227" s="83"/>
    </row>
    <row r="467228" spans="16:16" x14ac:dyDescent="0.3">
      <c r="P467228" s="83"/>
    </row>
    <row r="467229" spans="16:16" x14ac:dyDescent="0.3">
      <c r="P467229" s="83"/>
    </row>
    <row r="467230" spans="16:16" x14ac:dyDescent="0.3">
      <c r="P467230" s="83"/>
    </row>
    <row r="467231" spans="16:16" x14ac:dyDescent="0.3">
      <c r="P467231" s="83"/>
    </row>
    <row r="467232" spans="16:16" x14ac:dyDescent="0.3">
      <c r="P467232" s="83"/>
    </row>
    <row r="467233" spans="16:16" x14ac:dyDescent="0.3">
      <c r="P467233" s="83"/>
    </row>
    <row r="467234" spans="16:16" x14ac:dyDescent="0.3">
      <c r="P467234" s="83"/>
    </row>
    <row r="467235" spans="16:16" x14ac:dyDescent="0.3">
      <c r="P467235" s="83"/>
    </row>
    <row r="467236" spans="16:16" x14ac:dyDescent="0.3">
      <c r="P467236" s="83"/>
    </row>
    <row r="467237" spans="16:16" x14ac:dyDescent="0.3">
      <c r="P467237" s="83"/>
    </row>
    <row r="467238" spans="16:16" x14ac:dyDescent="0.3">
      <c r="P467238" s="83"/>
    </row>
    <row r="467239" spans="16:16" x14ac:dyDescent="0.3">
      <c r="P467239" s="83"/>
    </row>
    <row r="467240" spans="16:16" x14ac:dyDescent="0.3">
      <c r="P467240" s="83"/>
    </row>
    <row r="467241" spans="16:16" x14ac:dyDescent="0.3">
      <c r="P467241" s="83"/>
    </row>
    <row r="467242" spans="16:16" x14ac:dyDescent="0.3">
      <c r="P467242" s="83"/>
    </row>
    <row r="467243" spans="16:16" x14ac:dyDescent="0.3">
      <c r="P467243" s="83"/>
    </row>
    <row r="467244" spans="16:16" x14ac:dyDescent="0.3">
      <c r="P467244" s="83"/>
    </row>
    <row r="467245" spans="16:16" x14ac:dyDescent="0.3">
      <c r="P467245" s="83"/>
    </row>
    <row r="467246" spans="16:16" x14ac:dyDescent="0.3">
      <c r="P467246" s="83"/>
    </row>
    <row r="467247" spans="16:16" x14ac:dyDescent="0.3">
      <c r="P467247" s="83"/>
    </row>
    <row r="467248" spans="16:16" x14ac:dyDescent="0.3">
      <c r="P467248" s="83"/>
    </row>
    <row r="467249" spans="16:16" x14ac:dyDescent="0.3">
      <c r="P467249" s="83"/>
    </row>
    <row r="467250" spans="16:16" x14ac:dyDescent="0.3">
      <c r="P467250" s="83"/>
    </row>
    <row r="467251" spans="16:16" x14ac:dyDescent="0.3">
      <c r="P467251" s="83"/>
    </row>
    <row r="467252" spans="16:16" x14ac:dyDescent="0.3">
      <c r="P467252" s="83"/>
    </row>
    <row r="467253" spans="16:16" x14ac:dyDescent="0.3">
      <c r="P467253" s="83"/>
    </row>
    <row r="467254" spans="16:16" x14ac:dyDescent="0.3">
      <c r="P467254" s="83"/>
    </row>
    <row r="467255" spans="16:16" x14ac:dyDescent="0.3">
      <c r="P467255" s="83"/>
    </row>
    <row r="467256" spans="16:16" x14ac:dyDescent="0.3">
      <c r="P467256" s="83"/>
    </row>
    <row r="467257" spans="16:16" x14ac:dyDescent="0.3">
      <c r="P467257" s="83"/>
    </row>
    <row r="467258" spans="16:16" x14ac:dyDescent="0.3">
      <c r="P467258" s="83"/>
    </row>
    <row r="467259" spans="16:16" x14ac:dyDescent="0.3">
      <c r="P467259" s="83"/>
    </row>
    <row r="467260" spans="16:16" x14ac:dyDescent="0.3">
      <c r="P467260" s="83"/>
    </row>
    <row r="467261" spans="16:16" x14ac:dyDescent="0.3">
      <c r="P467261" s="83"/>
    </row>
    <row r="467262" spans="16:16" x14ac:dyDescent="0.3">
      <c r="P467262" s="83"/>
    </row>
    <row r="467263" spans="16:16" x14ac:dyDescent="0.3">
      <c r="P467263" s="83"/>
    </row>
    <row r="467264" spans="16:16" x14ac:dyDescent="0.3">
      <c r="P467264" s="83"/>
    </row>
    <row r="467265" spans="16:16" x14ac:dyDescent="0.3">
      <c r="P467265" s="83"/>
    </row>
    <row r="467266" spans="16:16" x14ac:dyDescent="0.3">
      <c r="P467266" s="83"/>
    </row>
    <row r="467267" spans="16:16" x14ac:dyDescent="0.3">
      <c r="P467267" s="83"/>
    </row>
    <row r="467268" spans="16:16" x14ac:dyDescent="0.3">
      <c r="P467268" s="83"/>
    </row>
    <row r="467269" spans="16:16" x14ac:dyDescent="0.3">
      <c r="P467269" s="83"/>
    </row>
    <row r="467270" spans="16:16" x14ac:dyDescent="0.3">
      <c r="P467270" s="83"/>
    </row>
    <row r="467271" spans="16:16" x14ac:dyDescent="0.3">
      <c r="P467271" s="83"/>
    </row>
    <row r="467272" spans="16:16" x14ac:dyDescent="0.3">
      <c r="P467272" s="83"/>
    </row>
    <row r="467273" spans="16:16" x14ac:dyDescent="0.3">
      <c r="P467273" s="83"/>
    </row>
    <row r="467274" spans="16:16" x14ac:dyDescent="0.3">
      <c r="P467274" s="83"/>
    </row>
    <row r="467275" spans="16:16" x14ac:dyDescent="0.3">
      <c r="P467275" s="83"/>
    </row>
    <row r="467276" spans="16:16" x14ac:dyDescent="0.3">
      <c r="P467276" s="83"/>
    </row>
    <row r="467277" spans="16:16" x14ac:dyDescent="0.3">
      <c r="P467277" s="83"/>
    </row>
    <row r="467278" spans="16:16" x14ac:dyDescent="0.3">
      <c r="P467278" s="83"/>
    </row>
    <row r="467279" spans="16:16" x14ac:dyDescent="0.3">
      <c r="P467279" s="83"/>
    </row>
    <row r="467280" spans="16:16" x14ac:dyDescent="0.3">
      <c r="P467280" s="83"/>
    </row>
    <row r="467281" spans="16:16" x14ac:dyDescent="0.3">
      <c r="P467281" s="83"/>
    </row>
    <row r="467282" spans="16:16" x14ac:dyDescent="0.3">
      <c r="P467282" s="83"/>
    </row>
    <row r="467283" spans="16:16" x14ac:dyDescent="0.3">
      <c r="P467283" s="83"/>
    </row>
    <row r="467284" spans="16:16" x14ac:dyDescent="0.3">
      <c r="P467284" s="83"/>
    </row>
    <row r="467285" spans="16:16" x14ac:dyDescent="0.3">
      <c r="P467285" s="83"/>
    </row>
    <row r="467286" spans="16:16" x14ac:dyDescent="0.3">
      <c r="P467286" s="83"/>
    </row>
    <row r="467287" spans="16:16" x14ac:dyDescent="0.3">
      <c r="P467287" s="83"/>
    </row>
    <row r="467288" spans="16:16" x14ac:dyDescent="0.3">
      <c r="P467288" s="83"/>
    </row>
    <row r="467289" spans="16:16" x14ac:dyDescent="0.3">
      <c r="P467289" s="83"/>
    </row>
    <row r="467290" spans="16:16" x14ac:dyDescent="0.3">
      <c r="P467290" s="83"/>
    </row>
    <row r="467291" spans="16:16" x14ac:dyDescent="0.3">
      <c r="P467291" s="83"/>
    </row>
    <row r="467292" spans="16:16" x14ac:dyDescent="0.3">
      <c r="P467292" s="83"/>
    </row>
    <row r="467293" spans="16:16" x14ac:dyDescent="0.3">
      <c r="P467293" s="83"/>
    </row>
    <row r="467294" spans="16:16" x14ac:dyDescent="0.3">
      <c r="P467294" s="83"/>
    </row>
    <row r="467295" spans="16:16" x14ac:dyDescent="0.3">
      <c r="P467295" s="83"/>
    </row>
    <row r="467296" spans="16:16" x14ac:dyDescent="0.3">
      <c r="P467296" s="83"/>
    </row>
    <row r="467297" spans="16:16" x14ac:dyDescent="0.3">
      <c r="P467297" s="83"/>
    </row>
    <row r="467298" spans="16:16" x14ac:dyDescent="0.3">
      <c r="P467298" s="83"/>
    </row>
    <row r="467299" spans="16:16" x14ac:dyDescent="0.3">
      <c r="P467299" s="83"/>
    </row>
    <row r="467300" spans="16:16" x14ac:dyDescent="0.3">
      <c r="P467300" s="83"/>
    </row>
    <row r="467301" spans="16:16" x14ac:dyDescent="0.3">
      <c r="P467301" s="83"/>
    </row>
    <row r="467302" spans="16:16" x14ac:dyDescent="0.3">
      <c r="P467302" s="83"/>
    </row>
    <row r="467303" spans="16:16" x14ac:dyDescent="0.3">
      <c r="P467303" s="83"/>
    </row>
    <row r="467304" spans="16:16" x14ac:dyDescent="0.3">
      <c r="P467304" s="83"/>
    </row>
    <row r="467305" spans="16:16" x14ac:dyDescent="0.3">
      <c r="P467305" s="83"/>
    </row>
    <row r="467306" spans="16:16" x14ac:dyDescent="0.3">
      <c r="P467306" s="83"/>
    </row>
    <row r="467307" spans="16:16" x14ac:dyDescent="0.3">
      <c r="P467307" s="83"/>
    </row>
    <row r="467308" spans="16:16" x14ac:dyDescent="0.3">
      <c r="P467308" s="83"/>
    </row>
    <row r="467309" spans="16:16" x14ac:dyDescent="0.3">
      <c r="P467309" s="83"/>
    </row>
    <row r="467310" spans="16:16" x14ac:dyDescent="0.3">
      <c r="P467310" s="83"/>
    </row>
    <row r="467311" spans="16:16" x14ac:dyDescent="0.3">
      <c r="P467311" s="83"/>
    </row>
    <row r="467312" spans="16:16" x14ac:dyDescent="0.3">
      <c r="P467312" s="83"/>
    </row>
    <row r="467313" spans="16:16" x14ac:dyDescent="0.3">
      <c r="P467313" s="83"/>
    </row>
    <row r="467314" spans="16:16" x14ac:dyDescent="0.3">
      <c r="P467314" s="83"/>
    </row>
    <row r="467315" spans="16:16" x14ac:dyDescent="0.3">
      <c r="P467315" s="83"/>
    </row>
    <row r="467316" spans="16:16" x14ac:dyDescent="0.3">
      <c r="P467316" s="83"/>
    </row>
    <row r="467317" spans="16:16" x14ac:dyDescent="0.3">
      <c r="P467317" s="83"/>
    </row>
    <row r="467318" spans="16:16" x14ac:dyDescent="0.3">
      <c r="P467318" s="83"/>
    </row>
    <row r="467319" spans="16:16" x14ac:dyDescent="0.3">
      <c r="P467319" s="83"/>
    </row>
    <row r="467320" spans="16:16" x14ac:dyDescent="0.3">
      <c r="P467320" s="83"/>
    </row>
    <row r="467321" spans="16:16" x14ac:dyDescent="0.3">
      <c r="P467321" s="83"/>
    </row>
    <row r="467322" spans="16:16" x14ac:dyDescent="0.3">
      <c r="P467322" s="83"/>
    </row>
    <row r="467323" spans="16:16" x14ac:dyDescent="0.3">
      <c r="P467323" s="83"/>
    </row>
    <row r="467324" spans="16:16" x14ac:dyDescent="0.3">
      <c r="P467324" s="83"/>
    </row>
    <row r="467325" spans="16:16" x14ac:dyDescent="0.3">
      <c r="P467325" s="83"/>
    </row>
    <row r="467326" spans="16:16" x14ac:dyDescent="0.3">
      <c r="P467326" s="83"/>
    </row>
    <row r="467327" spans="16:16" x14ac:dyDescent="0.3">
      <c r="P467327" s="83"/>
    </row>
    <row r="467328" spans="16:16" x14ac:dyDescent="0.3">
      <c r="P467328" s="83"/>
    </row>
    <row r="467329" spans="16:16" x14ac:dyDescent="0.3">
      <c r="P467329" s="83"/>
    </row>
    <row r="467330" spans="16:16" x14ac:dyDescent="0.3">
      <c r="P467330" s="83"/>
    </row>
    <row r="467331" spans="16:16" x14ac:dyDescent="0.3">
      <c r="P467331" s="83"/>
    </row>
    <row r="467332" spans="16:16" x14ac:dyDescent="0.3">
      <c r="P467332" s="83"/>
    </row>
    <row r="467333" spans="16:16" x14ac:dyDescent="0.3">
      <c r="P467333" s="83"/>
    </row>
    <row r="467334" spans="16:16" x14ac:dyDescent="0.3">
      <c r="P467334" s="83"/>
    </row>
    <row r="467335" spans="16:16" x14ac:dyDescent="0.3">
      <c r="P467335" s="83"/>
    </row>
    <row r="467336" spans="16:16" x14ac:dyDescent="0.3">
      <c r="P467336" s="83"/>
    </row>
    <row r="467337" spans="16:16" x14ac:dyDescent="0.3">
      <c r="P467337" s="83"/>
    </row>
    <row r="467338" spans="16:16" x14ac:dyDescent="0.3">
      <c r="P467338" s="83"/>
    </row>
    <row r="467339" spans="16:16" x14ac:dyDescent="0.3">
      <c r="P467339" s="83"/>
    </row>
    <row r="467340" spans="16:16" x14ac:dyDescent="0.3">
      <c r="P467340" s="83"/>
    </row>
    <row r="467341" spans="16:16" x14ac:dyDescent="0.3">
      <c r="P467341" s="83"/>
    </row>
    <row r="467342" spans="16:16" x14ac:dyDescent="0.3">
      <c r="P467342" s="83"/>
    </row>
    <row r="467343" spans="16:16" x14ac:dyDescent="0.3">
      <c r="P467343" s="83"/>
    </row>
    <row r="467344" spans="16:16" x14ac:dyDescent="0.3">
      <c r="P467344" s="83"/>
    </row>
    <row r="467345" spans="16:16" x14ac:dyDescent="0.3">
      <c r="P467345" s="83"/>
    </row>
    <row r="467346" spans="16:16" x14ac:dyDescent="0.3">
      <c r="P467346" s="83"/>
    </row>
    <row r="467347" spans="16:16" x14ac:dyDescent="0.3">
      <c r="P467347" s="83"/>
    </row>
    <row r="467348" spans="16:16" x14ac:dyDescent="0.3">
      <c r="P467348" s="83"/>
    </row>
    <row r="467349" spans="16:16" x14ac:dyDescent="0.3">
      <c r="P467349" s="83"/>
    </row>
    <row r="467350" spans="16:16" x14ac:dyDescent="0.3">
      <c r="P467350" s="83"/>
    </row>
    <row r="467351" spans="16:16" x14ac:dyDescent="0.3">
      <c r="P467351" s="83"/>
    </row>
    <row r="467352" spans="16:16" x14ac:dyDescent="0.3">
      <c r="P467352" s="83"/>
    </row>
    <row r="467353" spans="16:16" x14ac:dyDescent="0.3">
      <c r="P467353" s="83"/>
    </row>
    <row r="467354" spans="16:16" x14ac:dyDescent="0.3">
      <c r="P467354" s="83"/>
    </row>
    <row r="467355" spans="16:16" x14ac:dyDescent="0.3">
      <c r="P467355" s="83"/>
    </row>
    <row r="467356" spans="16:16" x14ac:dyDescent="0.3">
      <c r="P467356" s="83"/>
    </row>
    <row r="467357" spans="16:16" x14ac:dyDescent="0.3">
      <c r="P467357" s="83"/>
    </row>
    <row r="467358" spans="16:16" x14ac:dyDescent="0.3">
      <c r="P467358" s="83"/>
    </row>
    <row r="467359" spans="16:16" x14ac:dyDescent="0.3">
      <c r="P467359" s="83"/>
    </row>
    <row r="467360" spans="16:16" x14ac:dyDescent="0.3">
      <c r="P467360" s="83"/>
    </row>
    <row r="467361" spans="16:16" x14ac:dyDescent="0.3">
      <c r="P467361" s="83"/>
    </row>
    <row r="467362" spans="16:16" x14ac:dyDescent="0.3">
      <c r="P467362" s="83"/>
    </row>
    <row r="467363" spans="16:16" x14ac:dyDescent="0.3">
      <c r="P467363" s="83"/>
    </row>
    <row r="467364" spans="16:16" x14ac:dyDescent="0.3">
      <c r="P467364" s="83"/>
    </row>
    <row r="467365" spans="16:16" x14ac:dyDescent="0.3">
      <c r="P467365" s="83"/>
    </row>
    <row r="467366" spans="16:16" x14ac:dyDescent="0.3">
      <c r="P467366" s="83"/>
    </row>
    <row r="467367" spans="16:16" x14ac:dyDescent="0.3">
      <c r="P467367" s="83"/>
    </row>
    <row r="467368" spans="16:16" x14ac:dyDescent="0.3">
      <c r="P467368" s="83"/>
    </row>
    <row r="467369" spans="16:16" x14ac:dyDescent="0.3">
      <c r="P467369" s="83"/>
    </row>
    <row r="467370" spans="16:16" x14ac:dyDescent="0.3">
      <c r="P467370" s="83"/>
    </row>
    <row r="467371" spans="16:16" x14ac:dyDescent="0.3">
      <c r="P467371" s="83"/>
    </row>
    <row r="467372" spans="16:16" x14ac:dyDescent="0.3">
      <c r="P467372" s="83"/>
    </row>
    <row r="467373" spans="16:16" x14ac:dyDescent="0.3">
      <c r="P467373" s="83"/>
    </row>
    <row r="467374" spans="16:16" x14ac:dyDescent="0.3">
      <c r="P467374" s="83"/>
    </row>
    <row r="467375" spans="16:16" x14ac:dyDescent="0.3">
      <c r="P467375" s="83"/>
    </row>
    <row r="467376" spans="16:16" x14ac:dyDescent="0.3">
      <c r="P467376" s="83"/>
    </row>
    <row r="467377" spans="16:16" x14ac:dyDescent="0.3">
      <c r="P467377" s="83"/>
    </row>
    <row r="467378" spans="16:16" x14ac:dyDescent="0.3">
      <c r="P467378" s="83"/>
    </row>
    <row r="467379" spans="16:16" x14ac:dyDescent="0.3">
      <c r="P467379" s="83"/>
    </row>
    <row r="467380" spans="16:16" x14ac:dyDescent="0.3">
      <c r="P467380" s="83"/>
    </row>
    <row r="467381" spans="16:16" x14ac:dyDescent="0.3">
      <c r="P467381" s="83"/>
    </row>
    <row r="467382" spans="16:16" x14ac:dyDescent="0.3">
      <c r="P467382" s="83"/>
    </row>
    <row r="467383" spans="16:16" x14ac:dyDescent="0.3">
      <c r="P467383" s="83"/>
    </row>
    <row r="467384" spans="16:16" x14ac:dyDescent="0.3">
      <c r="P467384" s="83"/>
    </row>
    <row r="467385" spans="16:16" x14ac:dyDescent="0.3">
      <c r="P467385" s="83"/>
    </row>
    <row r="467386" spans="16:16" x14ac:dyDescent="0.3">
      <c r="P467386" s="83"/>
    </row>
    <row r="467387" spans="16:16" x14ac:dyDescent="0.3">
      <c r="P467387" s="83"/>
    </row>
    <row r="467388" spans="16:16" x14ac:dyDescent="0.3">
      <c r="P467388" s="83"/>
    </row>
    <row r="467389" spans="16:16" x14ac:dyDescent="0.3">
      <c r="P467389" s="83"/>
    </row>
    <row r="467390" spans="16:16" x14ac:dyDescent="0.3">
      <c r="P467390" s="83"/>
    </row>
    <row r="467391" spans="16:16" x14ac:dyDescent="0.3">
      <c r="P467391" s="83"/>
    </row>
    <row r="467392" spans="16:16" x14ac:dyDescent="0.3">
      <c r="P467392" s="83"/>
    </row>
    <row r="467393" spans="16:16" x14ac:dyDescent="0.3">
      <c r="P467393" s="83"/>
    </row>
    <row r="467394" spans="16:16" x14ac:dyDescent="0.3">
      <c r="P467394" s="83"/>
    </row>
    <row r="467395" spans="16:16" x14ac:dyDescent="0.3">
      <c r="P467395" s="83"/>
    </row>
    <row r="467396" spans="16:16" x14ac:dyDescent="0.3">
      <c r="P467396" s="83"/>
    </row>
    <row r="467397" spans="16:16" x14ac:dyDescent="0.3">
      <c r="P467397" s="83"/>
    </row>
    <row r="467398" spans="16:16" x14ac:dyDescent="0.3">
      <c r="P467398" s="83"/>
    </row>
    <row r="467399" spans="16:16" x14ac:dyDescent="0.3">
      <c r="P467399" s="83"/>
    </row>
    <row r="467400" spans="16:16" x14ac:dyDescent="0.3">
      <c r="P467400" s="83"/>
    </row>
    <row r="467401" spans="16:16" x14ac:dyDescent="0.3">
      <c r="P467401" s="83"/>
    </row>
    <row r="467402" spans="16:16" x14ac:dyDescent="0.3">
      <c r="P467402" s="83"/>
    </row>
    <row r="467403" spans="16:16" x14ac:dyDescent="0.3">
      <c r="P467403" s="83"/>
    </row>
    <row r="467404" spans="16:16" x14ac:dyDescent="0.3">
      <c r="P467404" s="83"/>
    </row>
    <row r="467405" spans="16:16" x14ac:dyDescent="0.3">
      <c r="P467405" s="83"/>
    </row>
    <row r="467406" spans="16:16" x14ac:dyDescent="0.3">
      <c r="P467406" s="83"/>
    </row>
    <row r="467407" spans="16:16" x14ac:dyDescent="0.3">
      <c r="P467407" s="83"/>
    </row>
    <row r="467408" spans="16:16" x14ac:dyDescent="0.3">
      <c r="P467408" s="83"/>
    </row>
    <row r="467409" spans="16:16" x14ac:dyDescent="0.3">
      <c r="P467409" s="83"/>
    </row>
    <row r="467410" spans="16:16" x14ac:dyDescent="0.3">
      <c r="P467410" s="83"/>
    </row>
    <row r="467411" spans="16:16" x14ac:dyDescent="0.3">
      <c r="P467411" s="83"/>
    </row>
    <row r="467412" spans="16:16" x14ac:dyDescent="0.3">
      <c r="P467412" s="83"/>
    </row>
    <row r="467413" spans="16:16" x14ac:dyDescent="0.3">
      <c r="P467413" s="83"/>
    </row>
    <row r="467414" spans="16:16" x14ac:dyDescent="0.3">
      <c r="P467414" s="83"/>
    </row>
    <row r="467415" spans="16:16" x14ac:dyDescent="0.3">
      <c r="P467415" s="83"/>
    </row>
    <row r="467416" spans="16:16" x14ac:dyDescent="0.3">
      <c r="P467416" s="83"/>
    </row>
    <row r="467417" spans="16:16" x14ac:dyDescent="0.3">
      <c r="P467417" s="83"/>
    </row>
    <row r="467418" spans="16:16" x14ac:dyDescent="0.3">
      <c r="P467418" s="83"/>
    </row>
    <row r="467419" spans="16:16" x14ac:dyDescent="0.3">
      <c r="P467419" s="83"/>
    </row>
    <row r="467420" spans="16:16" x14ac:dyDescent="0.3">
      <c r="P467420" s="83"/>
    </row>
    <row r="467421" spans="16:16" x14ac:dyDescent="0.3">
      <c r="P467421" s="83"/>
    </row>
    <row r="467422" spans="16:16" x14ac:dyDescent="0.3">
      <c r="P467422" s="83"/>
    </row>
    <row r="467423" spans="16:16" x14ac:dyDescent="0.3">
      <c r="P467423" s="83"/>
    </row>
    <row r="467424" spans="16:16" x14ac:dyDescent="0.3">
      <c r="P467424" s="83"/>
    </row>
    <row r="467425" spans="16:16" x14ac:dyDescent="0.3">
      <c r="P467425" s="83"/>
    </row>
    <row r="467426" spans="16:16" x14ac:dyDescent="0.3">
      <c r="P467426" s="83"/>
    </row>
    <row r="467427" spans="16:16" x14ac:dyDescent="0.3">
      <c r="P467427" s="83"/>
    </row>
    <row r="467428" spans="16:16" x14ac:dyDescent="0.3">
      <c r="P467428" s="83"/>
    </row>
    <row r="467429" spans="16:16" x14ac:dyDescent="0.3">
      <c r="P467429" s="83"/>
    </row>
    <row r="467430" spans="16:16" x14ac:dyDescent="0.3">
      <c r="P467430" s="83"/>
    </row>
    <row r="467431" spans="16:16" x14ac:dyDescent="0.3">
      <c r="P467431" s="83"/>
    </row>
    <row r="467432" spans="16:16" x14ac:dyDescent="0.3">
      <c r="P467432" s="83"/>
    </row>
    <row r="467433" spans="16:16" x14ac:dyDescent="0.3">
      <c r="P467433" s="83"/>
    </row>
    <row r="467434" spans="16:16" x14ac:dyDescent="0.3">
      <c r="P467434" s="83"/>
    </row>
    <row r="467435" spans="16:16" x14ac:dyDescent="0.3">
      <c r="P467435" s="83"/>
    </row>
    <row r="467436" spans="16:16" x14ac:dyDescent="0.3">
      <c r="P467436" s="83"/>
    </row>
    <row r="467437" spans="16:16" x14ac:dyDescent="0.3">
      <c r="P467437" s="83"/>
    </row>
    <row r="467438" spans="16:16" x14ac:dyDescent="0.3">
      <c r="P467438" s="83"/>
    </row>
    <row r="467439" spans="16:16" x14ac:dyDescent="0.3">
      <c r="P467439" s="83"/>
    </row>
    <row r="467440" spans="16:16" x14ac:dyDescent="0.3">
      <c r="P467440" s="83"/>
    </row>
    <row r="467441" spans="16:16" x14ac:dyDescent="0.3">
      <c r="P467441" s="83"/>
    </row>
    <row r="467442" spans="16:16" x14ac:dyDescent="0.3">
      <c r="P467442" s="83"/>
    </row>
    <row r="467443" spans="16:16" x14ac:dyDescent="0.3">
      <c r="P467443" s="83"/>
    </row>
    <row r="467444" spans="16:16" x14ac:dyDescent="0.3">
      <c r="P467444" s="83"/>
    </row>
    <row r="467445" spans="16:16" x14ac:dyDescent="0.3">
      <c r="P467445" s="83"/>
    </row>
    <row r="467446" spans="16:16" x14ac:dyDescent="0.3">
      <c r="P467446" s="83"/>
    </row>
    <row r="467447" spans="16:16" x14ac:dyDescent="0.3">
      <c r="P467447" s="83"/>
    </row>
    <row r="467448" spans="16:16" x14ac:dyDescent="0.3">
      <c r="P467448" s="83"/>
    </row>
    <row r="467449" spans="16:16" x14ac:dyDescent="0.3">
      <c r="P467449" s="83"/>
    </row>
    <row r="467450" spans="16:16" x14ac:dyDescent="0.3">
      <c r="P467450" s="83"/>
    </row>
    <row r="467451" spans="16:16" x14ac:dyDescent="0.3">
      <c r="P467451" s="83"/>
    </row>
    <row r="467452" spans="16:16" x14ac:dyDescent="0.3">
      <c r="P467452" s="83"/>
    </row>
    <row r="467453" spans="16:16" x14ac:dyDescent="0.3">
      <c r="P467453" s="83"/>
    </row>
    <row r="467454" spans="16:16" x14ac:dyDescent="0.3">
      <c r="P467454" s="83"/>
    </row>
    <row r="467455" spans="16:16" x14ac:dyDescent="0.3">
      <c r="P467455" s="83"/>
    </row>
    <row r="467456" spans="16:16" x14ac:dyDescent="0.3">
      <c r="P467456" s="83"/>
    </row>
    <row r="467457" spans="16:16" x14ac:dyDescent="0.3">
      <c r="P467457" s="83"/>
    </row>
    <row r="467458" spans="16:16" x14ac:dyDescent="0.3">
      <c r="P467458" s="83"/>
    </row>
    <row r="467459" spans="16:16" x14ac:dyDescent="0.3">
      <c r="P467459" s="83"/>
    </row>
    <row r="467460" spans="16:16" x14ac:dyDescent="0.3">
      <c r="P467460" s="83"/>
    </row>
    <row r="467461" spans="16:16" x14ac:dyDescent="0.3">
      <c r="P467461" s="83"/>
    </row>
    <row r="467462" spans="16:16" x14ac:dyDescent="0.3">
      <c r="P467462" s="83"/>
    </row>
    <row r="467463" spans="16:16" x14ac:dyDescent="0.3">
      <c r="P467463" s="83"/>
    </row>
    <row r="467464" spans="16:16" x14ac:dyDescent="0.3">
      <c r="P467464" s="83"/>
    </row>
    <row r="467465" spans="16:16" x14ac:dyDescent="0.3">
      <c r="P467465" s="83"/>
    </row>
    <row r="467466" spans="16:16" x14ac:dyDescent="0.3">
      <c r="P467466" s="83"/>
    </row>
    <row r="467467" spans="16:16" x14ac:dyDescent="0.3">
      <c r="P467467" s="83"/>
    </row>
    <row r="467468" spans="16:16" x14ac:dyDescent="0.3">
      <c r="P467468" s="83"/>
    </row>
    <row r="467469" spans="16:16" x14ac:dyDescent="0.3">
      <c r="P467469" s="83"/>
    </row>
    <row r="467470" spans="16:16" x14ac:dyDescent="0.3">
      <c r="P467470" s="83"/>
    </row>
    <row r="467471" spans="16:16" x14ac:dyDescent="0.3">
      <c r="P467471" s="83"/>
    </row>
    <row r="467472" spans="16:16" x14ac:dyDescent="0.3">
      <c r="P467472" s="83"/>
    </row>
    <row r="467473" spans="16:16" x14ac:dyDescent="0.3">
      <c r="P467473" s="83"/>
    </row>
    <row r="467474" spans="16:16" x14ac:dyDescent="0.3">
      <c r="P467474" s="83"/>
    </row>
    <row r="467475" spans="16:16" x14ac:dyDescent="0.3">
      <c r="P467475" s="83"/>
    </row>
    <row r="467476" spans="16:16" x14ac:dyDescent="0.3">
      <c r="P467476" s="83"/>
    </row>
    <row r="467477" spans="16:16" x14ac:dyDescent="0.3">
      <c r="P467477" s="83"/>
    </row>
    <row r="467478" spans="16:16" x14ac:dyDescent="0.3">
      <c r="P467478" s="83"/>
    </row>
    <row r="467479" spans="16:16" x14ac:dyDescent="0.3">
      <c r="P467479" s="83"/>
    </row>
    <row r="467480" spans="16:16" x14ac:dyDescent="0.3">
      <c r="P467480" s="83"/>
    </row>
    <row r="467481" spans="16:16" x14ac:dyDescent="0.3">
      <c r="P467481" s="83"/>
    </row>
    <row r="467482" spans="16:16" x14ac:dyDescent="0.3">
      <c r="P467482" s="83"/>
    </row>
    <row r="467483" spans="16:16" x14ac:dyDescent="0.3">
      <c r="P467483" s="83"/>
    </row>
    <row r="467484" spans="16:16" x14ac:dyDescent="0.3">
      <c r="P467484" s="83"/>
    </row>
    <row r="467485" spans="16:16" x14ac:dyDescent="0.3">
      <c r="P467485" s="83"/>
    </row>
    <row r="467486" spans="16:16" x14ac:dyDescent="0.3">
      <c r="P467486" s="83"/>
    </row>
    <row r="467487" spans="16:16" x14ac:dyDescent="0.3">
      <c r="P467487" s="83"/>
    </row>
    <row r="467488" spans="16:16" x14ac:dyDescent="0.3">
      <c r="P467488" s="83"/>
    </row>
    <row r="467489" spans="16:16" x14ac:dyDescent="0.3">
      <c r="P467489" s="83"/>
    </row>
    <row r="467490" spans="16:16" x14ac:dyDescent="0.3">
      <c r="P467490" s="83"/>
    </row>
    <row r="467491" spans="16:16" x14ac:dyDescent="0.3">
      <c r="P467491" s="83"/>
    </row>
    <row r="467492" spans="16:16" x14ac:dyDescent="0.3">
      <c r="P467492" s="83"/>
    </row>
    <row r="467493" spans="16:16" x14ac:dyDescent="0.3">
      <c r="P467493" s="83"/>
    </row>
    <row r="467494" spans="16:16" x14ac:dyDescent="0.3">
      <c r="P467494" s="83"/>
    </row>
    <row r="467495" spans="16:16" x14ac:dyDescent="0.3">
      <c r="P467495" s="83"/>
    </row>
    <row r="467496" spans="16:16" x14ac:dyDescent="0.3">
      <c r="P467496" s="83"/>
    </row>
    <row r="467497" spans="16:16" x14ac:dyDescent="0.3">
      <c r="P467497" s="83"/>
    </row>
    <row r="467498" spans="16:16" x14ac:dyDescent="0.3">
      <c r="P467498" s="83"/>
    </row>
    <row r="467499" spans="16:16" x14ac:dyDescent="0.3">
      <c r="P467499" s="83"/>
    </row>
    <row r="467500" spans="16:16" x14ac:dyDescent="0.3">
      <c r="P467500" s="83"/>
    </row>
    <row r="467501" spans="16:16" x14ac:dyDescent="0.3">
      <c r="P467501" s="83"/>
    </row>
    <row r="467502" spans="16:16" x14ac:dyDescent="0.3">
      <c r="P467502" s="83"/>
    </row>
    <row r="467503" spans="16:16" x14ac:dyDescent="0.3">
      <c r="P467503" s="83"/>
    </row>
    <row r="467504" spans="16:16" x14ac:dyDescent="0.3">
      <c r="P467504" s="83"/>
    </row>
    <row r="467505" spans="16:16" x14ac:dyDescent="0.3">
      <c r="P467505" s="83"/>
    </row>
    <row r="467506" spans="16:16" x14ac:dyDescent="0.3">
      <c r="P467506" s="83"/>
    </row>
    <row r="467507" spans="16:16" x14ac:dyDescent="0.3">
      <c r="P467507" s="83"/>
    </row>
    <row r="467508" spans="16:16" x14ac:dyDescent="0.3">
      <c r="P467508" s="83"/>
    </row>
    <row r="467509" spans="16:16" x14ac:dyDescent="0.3">
      <c r="P467509" s="83"/>
    </row>
    <row r="467510" spans="16:16" x14ac:dyDescent="0.3">
      <c r="P467510" s="83"/>
    </row>
    <row r="467511" spans="16:16" x14ac:dyDescent="0.3">
      <c r="P467511" s="83"/>
    </row>
    <row r="467512" spans="16:16" x14ac:dyDescent="0.3">
      <c r="P467512" s="83"/>
    </row>
    <row r="467513" spans="16:16" x14ac:dyDescent="0.3">
      <c r="P467513" s="83"/>
    </row>
    <row r="467514" spans="16:16" x14ac:dyDescent="0.3">
      <c r="P467514" s="83"/>
    </row>
    <row r="467515" spans="16:16" x14ac:dyDescent="0.3">
      <c r="P467515" s="83"/>
    </row>
    <row r="467516" spans="16:16" x14ac:dyDescent="0.3">
      <c r="P467516" s="83"/>
    </row>
    <row r="467517" spans="16:16" x14ac:dyDescent="0.3">
      <c r="P467517" s="83"/>
    </row>
    <row r="467518" spans="16:16" x14ac:dyDescent="0.3">
      <c r="P467518" s="83"/>
    </row>
    <row r="467519" spans="16:16" x14ac:dyDescent="0.3">
      <c r="P467519" s="83"/>
    </row>
    <row r="467520" spans="16:16" x14ac:dyDescent="0.3">
      <c r="P467520" s="83"/>
    </row>
    <row r="467521" spans="16:16" x14ac:dyDescent="0.3">
      <c r="P467521" s="83"/>
    </row>
    <row r="467522" spans="16:16" x14ac:dyDescent="0.3">
      <c r="P467522" s="83"/>
    </row>
    <row r="467523" spans="16:16" x14ac:dyDescent="0.3">
      <c r="P467523" s="83"/>
    </row>
    <row r="467524" spans="16:16" x14ac:dyDescent="0.3">
      <c r="P467524" s="83"/>
    </row>
    <row r="467525" spans="16:16" x14ac:dyDescent="0.3">
      <c r="P467525" s="83"/>
    </row>
    <row r="467526" spans="16:16" x14ac:dyDescent="0.3">
      <c r="P467526" s="83"/>
    </row>
    <row r="467527" spans="16:16" x14ac:dyDescent="0.3">
      <c r="P467527" s="83"/>
    </row>
    <row r="467528" spans="16:16" x14ac:dyDescent="0.3">
      <c r="P467528" s="83"/>
    </row>
    <row r="467529" spans="16:16" x14ac:dyDescent="0.3">
      <c r="P467529" s="83"/>
    </row>
    <row r="467530" spans="16:16" x14ac:dyDescent="0.3">
      <c r="P467530" s="83"/>
    </row>
    <row r="467531" spans="16:16" x14ac:dyDescent="0.3">
      <c r="P467531" s="83"/>
    </row>
    <row r="467532" spans="16:16" x14ac:dyDescent="0.3">
      <c r="P467532" s="83"/>
    </row>
    <row r="467533" spans="16:16" x14ac:dyDescent="0.3">
      <c r="P467533" s="83"/>
    </row>
    <row r="467534" spans="16:16" x14ac:dyDescent="0.3">
      <c r="P467534" s="83"/>
    </row>
    <row r="467535" spans="16:16" x14ac:dyDescent="0.3">
      <c r="P467535" s="83"/>
    </row>
    <row r="467536" spans="16:16" x14ac:dyDescent="0.3">
      <c r="P467536" s="83"/>
    </row>
    <row r="467537" spans="16:16" x14ac:dyDescent="0.3">
      <c r="P467537" s="83"/>
    </row>
    <row r="467538" spans="16:16" x14ac:dyDescent="0.3">
      <c r="P467538" s="83"/>
    </row>
    <row r="467539" spans="16:16" x14ac:dyDescent="0.3">
      <c r="P467539" s="83"/>
    </row>
    <row r="467540" spans="16:16" x14ac:dyDescent="0.3">
      <c r="P467540" s="83"/>
    </row>
    <row r="467541" spans="16:16" x14ac:dyDescent="0.3">
      <c r="P467541" s="83"/>
    </row>
    <row r="467542" spans="16:16" x14ac:dyDescent="0.3">
      <c r="P467542" s="83"/>
    </row>
    <row r="467543" spans="16:16" x14ac:dyDescent="0.3">
      <c r="P467543" s="83"/>
    </row>
    <row r="467544" spans="16:16" x14ac:dyDescent="0.3">
      <c r="P467544" s="83"/>
    </row>
    <row r="467545" spans="16:16" x14ac:dyDescent="0.3">
      <c r="P467545" s="83"/>
    </row>
    <row r="467546" spans="16:16" x14ac:dyDescent="0.3">
      <c r="P467546" s="83"/>
    </row>
    <row r="467547" spans="16:16" x14ac:dyDescent="0.3">
      <c r="P467547" s="83"/>
    </row>
    <row r="467548" spans="16:16" x14ac:dyDescent="0.3">
      <c r="P467548" s="83"/>
    </row>
    <row r="467549" spans="16:16" x14ac:dyDescent="0.3">
      <c r="P467549" s="83"/>
    </row>
    <row r="467550" spans="16:16" x14ac:dyDescent="0.3">
      <c r="P467550" s="83"/>
    </row>
    <row r="467551" spans="16:16" x14ac:dyDescent="0.3">
      <c r="P467551" s="83"/>
    </row>
    <row r="467552" spans="16:16" x14ac:dyDescent="0.3">
      <c r="P467552" s="83"/>
    </row>
    <row r="467553" spans="16:16" x14ac:dyDescent="0.3">
      <c r="P467553" s="83"/>
    </row>
    <row r="467554" spans="16:16" x14ac:dyDescent="0.3">
      <c r="P467554" s="83"/>
    </row>
    <row r="467555" spans="16:16" x14ac:dyDescent="0.3">
      <c r="P467555" s="83"/>
    </row>
    <row r="467556" spans="16:16" x14ac:dyDescent="0.3">
      <c r="P467556" s="83"/>
    </row>
    <row r="467557" spans="16:16" x14ac:dyDescent="0.3">
      <c r="P467557" s="83"/>
    </row>
    <row r="467558" spans="16:16" x14ac:dyDescent="0.3">
      <c r="P467558" s="83"/>
    </row>
    <row r="467559" spans="16:16" x14ac:dyDescent="0.3">
      <c r="P467559" s="83"/>
    </row>
    <row r="467560" spans="16:16" x14ac:dyDescent="0.3">
      <c r="P467560" s="83"/>
    </row>
    <row r="467561" spans="16:16" x14ac:dyDescent="0.3">
      <c r="P467561" s="83"/>
    </row>
    <row r="467562" spans="16:16" x14ac:dyDescent="0.3">
      <c r="P467562" s="83"/>
    </row>
    <row r="467563" spans="16:16" x14ac:dyDescent="0.3">
      <c r="P467563" s="83"/>
    </row>
    <row r="467564" spans="16:16" x14ac:dyDescent="0.3">
      <c r="P467564" s="83"/>
    </row>
    <row r="467565" spans="16:16" x14ac:dyDescent="0.3">
      <c r="P467565" s="83"/>
    </row>
    <row r="467566" spans="16:16" x14ac:dyDescent="0.3">
      <c r="P467566" s="83"/>
    </row>
    <row r="467567" spans="16:16" x14ac:dyDescent="0.3">
      <c r="P467567" s="83"/>
    </row>
    <row r="467568" spans="16:16" x14ac:dyDescent="0.3">
      <c r="P467568" s="83"/>
    </row>
    <row r="467569" spans="16:16" x14ac:dyDescent="0.3">
      <c r="P467569" s="83"/>
    </row>
    <row r="467570" spans="16:16" x14ac:dyDescent="0.3">
      <c r="P467570" s="83"/>
    </row>
    <row r="467571" spans="16:16" x14ac:dyDescent="0.3">
      <c r="P467571" s="83"/>
    </row>
    <row r="467572" spans="16:16" x14ac:dyDescent="0.3">
      <c r="P467572" s="83"/>
    </row>
    <row r="467573" spans="16:16" x14ac:dyDescent="0.3">
      <c r="P467573" s="83"/>
    </row>
    <row r="467574" spans="16:16" x14ac:dyDescent="0.3">
      <c r="P467574" s="83"/>
    </row>
    <row r="467575" spans="16:16" x14ac:dyDescent="0.3">
      <c r="P467575" s="83"/>
    </row>
    <row r="467576" spans="16:16" x14ac:dyDescent="0.3">
      <c r="P467576" s="83"/>
    </row>
    <row r="467577" spans="16:16" x14ac:dyDescent="0.3">
      <c r="P467577" s="83"/>
    </row>
    <row r="467578" spans="16:16" x14ac:dyDescent="0.3">
      <c r="P467578" s="83"/>
    </row>
    <row r="467579" spans="16:16" x14ac:dyDescent="0.3">
      <c r="P467579" s="83"/>
    </row>
    <row r="467580" spans="16:16" x14ac:dyDescent="0.3">
      <c r="P467580" s="83"/>
    </row>
    <row r="467581" spans="16:16" x14ac:dyDescent="0.3">
      <c r="P467581" s="83"/>
    </row>
    <row r="467582" spans="16:16" x14ac:dyDescent="0.3">
      <c r="P467582" s="83"/>
    </row>
    <row r="467583" spans="16:16" x14ac:dyDescent="0.3">
      <c r="P467583" s="83"/>
    </row>
    <row r="467584" spans="16:16" x14ac:dyDescent="0.3">
      <c r="P467584" s="83"/>
    </row>
    <row r="467585" spans="16:16" x14ac:dyDescent="0.3">
      <c r="P467585" s="83"/>
    </row>
    <row r="467586" spans="16:16" x14ac:dyDescent="0.3">
      <c r="P467586" s="83"/>
    </row>
    <row r="467587" spans="16:16" x14ac:dyDescent="0.3">
      <c r="P467587" s="83"/>
    </row>
    <row r="467588" spans="16:16" x14ac:dyDescent="0.3">
      <c r="P467588" s="83"/>
    </row>
    <row r="467589" spans="16:16" x14ac:dyDescent="0.3">
      <c r="P467589" s="83"/>
    </row>
    <row r="467590" spans="16:16" x14ac:dyDescent="0.3">
      <c r="P467590" s="83"/>
    </row>
    <row r="467591" spans="16:16" x14ac:dyDescent="0.3">
      <c r="P467591" s="83"/>
    </row>
    <row r="467592" spans="16:16" x14ac:dyDescent="0.3">
      <c r="P467592" s="83"/>
    </row>
    <row r="467593" spans="16:16" x14ac:dyDescent="0.3">
      <c r="P467593" s="83"/>
    </row>
    <row r="467594" spans="16:16" x14ac:dyDescent="0.3">
      <c r="P467594" s="83"/>
    </row>
    <row r="467595" spans="16:16" x14ac:dyDescent="0.3">
      <c r="P467595" s="83"/>
    </row>
    <row r="467596" spans="16:16" x14ac:dyDescent="0.3">
      <c r="P467596" s="83"/>
    </row>
    <row r="467597" spans="16:16" x14ac:dyDescent="0.3">
      <c r="P467597" s="83"/>
    </row>
    <row r="467598" spans="16:16" x14ac:dyDescent="0.3">
      <c r="P467598" s="83"/>
    </row>
    <row r="467599" spans="16:16" x14ac:dyDescent="0.3">
      <c r="P467599" s="83"/>
    </row>
    <row r="467600" spans="16:16" x14ac:dyDescent="0.3">
      <c r="P467600" s="83"/>
    </row>
    <row r="467601" spans="16:16" x14ac:dyDescent="0.3">
      <c r="P467601" s="83"/>
    </row>
    <row r="467602" spans="16:16" x14ac:dyDescent="0.3">
      <c r="P467602" s="83"/>
    </row>
    <row r="467603" spans="16:16" x14ac:dyDescent="0.3">
      <c r="P467603" s="83"/>
    </row>
    <row r="467604" spans="16:16" x14ac:dyDescent="0.3">
      <c r="P467604" s="83"/>
    </row>
    <row r="467605" spans="16:16" x14ac:dyDescent="0.3">
      <c r="P467605" s="83"/>
    </row>
    <row r="467606" spans="16:16" x14ac:dyDescent="0.3">
      <c r="P467606" s="83"/>
    </row>
    <row r="467607" spans="16:16" x14ac:dyDescent="0.3">
      <c r="P467607" s="83"/>
    </row>
    <row r="467608" spans="16:16" x14ac:dyDescent="0.3">
      <c r="P467608" s="83"/>
    </row>
    <row r="467609" spans="16:16" x14ac:dyDescent="0.3">
      <c r="P467609" s="83"/>
    </row>
    <row r="467610" spans="16:16" x14ac:dyDescent="0.3">
      <c r="P467610" s="83"/>
    </row>
    <row r="467611" spans="16:16" x14ac:dyDescent="0.3">
      <c r="P467611" s="83"/>
    </row>
    <row r="467612" spans="16:16" x14ac:dyDescent="0.3">
      <c r="P467612" s="83"/>
    </row>
    <row r="467613" spans="16:16" x14ac:dyDescent="0.3">
      <c r="P467613" s="83"/>
    </row>
    <row r="467614" spans="16:16" x14ac:dyDescent="0.3">
      <c r="P467614" s="83"/>
    </row>
    <row r="467615" spans="16:16" x14ac:dyDescent="0.3">
      <c r="P467615" s="83"/>
    </row>
    <row r="467616" spans="16:16" x14ac:dyDescent="0.3">
      <c r="P467616" s="83"/>
    </row>
    <row r="467617" spans="16:16" x14ac:dyDescent="0.3">
      <c r="P467617" s="83"/>
    </row>
    <row r="467618" spans="16:16" x14ac:dyDescent="0.3">
      <c r="P467618" s="83"/>
    </row>
    <row r="467619" spans="16:16" x14ac:dyDescent="0.3">
      <c r="P467619" s="83"/>
    </row>
    <row r="467620" spans="16:16" x14ac:dyDescent="0.3">
      <c r="P467620" s="83"/>
    </row>
    <row r="467621" spans="16:16" x14ac:dyDescent="0.3">
      <c r="P467621" s="83"/>
    </row>
    <row r="467622" spans="16:16" x14ac:dyDescent="0.3">
      <c r="P467622" s="83"/>
    </row>
    <row r="467623" spans="16:16" x14ac:dyDescent="0.3">
      <c r="P467623" s="83"/>
    </row>
    <row r="467624" spans="16:16" x14ac:dyDescent="0.3">
      <c r="P467624" s="83"/>
    </row>
    <row r="467625" spans="16:16" x14ac:dyDescent="0.3">
      <c r="P467625" s="83"/>
    </row>
    <row r="467626" spans="16:16" x14ac:dyDescent="0.3">
      <c r="P467626" s="83"/>
    </row>
    <row r="467627" spans="16:16" x14ac:dyDescent="0.3">
      <c r="P467627" s="83"/>
    </row>
    <row r="467628" spans="16:16" x14ac:dyDescent="0.3">
      <c r="P467628" s="83"/>
    </row>
    <row r="467629" spans="16:16" x14ac:dyDescent="0.3">
      <c r="P467629" s="83"/>
    </row>
    <row r="467630" spans="16:16" x14ac:dyDescent="0.3">
      <c r="P467630" s="83"/>
    </row>
    <row r="467631" spans="16:16" x14ac:dyDescent="0.3">
      <c r="P467631" s="83"/>
    </row>
    <row r="467632" spans="16:16" x14ac:dyDescent="0.3">
      <c r="P467632" s="83"/>
    </row>
    <row r="467633" spans="16:16" x14ac:dyDescent="0.3">
      <c r="P467633" s="83"/>
    </row>
    <row r="467634" spans="16:16" x14ac:dyDescent="0.3">
      <c r="P467634" s="83"/>
    </row>
    <row r="467635" spans="16:16" x14ac:dyDescent="0.3">
      <c r="P467635" s="83"/>
    </row>
    <row r="467636" spans="16:16" x14ac:dyDescent="0.3">
      <c r="P467636" s="83"/>
    </row>
    <row r="467637" spans="16:16" x14ac:dyDescent="0.3">
      <c r="P467637" s="83"/>
    </row>
    <row r="467638" spans="16:16" x14ac:dyDescent="0.3">
      <c r="P467638" s="83"/>
    </row>
    <row r="467639" spans="16:16" x14ac:dyDescent="0.3">
      <c r="P467639" s="83"/>
    </row>
    <row r="467640" spans="16:16" x14ac:dyDescent="0.3">
      <c r="P467640" s="83"/>
    </row>
    <row r="467641" spans="16:16" x14ac:dyDescent="0.3">
      <c r="P467641" s="83"/>
    </row>
    <row r="467642" spans="16:16" x14ac:dyDescent="0.3">
      <c r="P467642" s="83"/>
    </row>
    <row r="467643" spans="16:16" x14ac:dyDescent="0.3">
      <c r="P467643" s="83"/>
    </row>
    <row r="467644" spans="16:16" x14ac:dyDescent="0.3">
      <c r="P467644" s="83"/>
    </row>
    <row r="467645" spans="16:16" x14ac:dyDescent="0.3">
      <c r="P467645" s="83"/>
    </row>
    <row r="467646" spans="16:16" x14ac:dyDescent="0.3">
      <c r="P467646" s="83"/>
    </row>
    <row r="467647" spans="16:16" x14ac:dyDescent="0.3">
      <c r="P467647" s="83"/>
    </row>
    <row r="467648" spans="16:16" x14ac:dyDescent="0.3">
      <c r="P467648" s="83"/>
    </row>
    <row r="467649" spans="16:16" x14ac:dyDescent="0.3">
      <c r="P467649" s="83"/>
    </row>
    <row r="467650" spans="16:16" x14ac:dyDescent="0.3">
      <c r="P467650" s="83"/>
    </row>
    <row r="467651" spans="16:16" x14ac:dyDescent="0.3">
      <c r="P467651" s="83"/>
    </row>
    <row r="467652" spans="16:16" x14ac:dyDescent="0.3">
      <c r="P467652" s="83"/>
    </row>
    <row r="467653" spans="16:16" x14ac:dyDescent="0.3">
      <c r="P467653" s="83"/>
    </row>
    <row r="467654" spans="16:16" x14ac:dyDescent="0.3">
      <c r="P467654" s="83"/>
    </row>
    <row r="467655" spans="16:16" x14ac:dyDescent="0.3">
      <c r="P467655" s="83"/>
    </row>
    <row r="467656" spans="16:16" x14ac:dyDescent="0.3">
      <c r="P467656" s="83"/>
    </row>
    <row r="467657" spans="16:16" x14ac:dyDescent="0.3">
      <c r="P467657" s="83"/>
    </row>
    <row r="467658" spans="16:16" x14ac:dyDescent="0.3">
      <c r="P467658" s="83"/>
    </row>
    <row r="467659" spans="16:16" x14ac:dyDescent="0.3">
      <c r="P467659" s="83"/>
    </row>
    <row r="467660" spans="16:16" x14ac:dyDescent="0.3">
      <c r="P467660" s="83"/>
    </row>
    <row r="467661" spans="16:16" x14ac:dyDescent="0.3">
      <c r="P467661" s="83"/>
    </row>
    <row r="467662" spans="16:16" x14ac:dyDescent="0.3">
      <c r="P467662" s="83"/>
    </row>
    <row r="467663" spans="16:16" x14ac:dyDescent="0.3">
      <c r="P467663" s="83"/>
    </row>
    <row r="467664" spans="16:16" x14ac:dyDescent="0.3">
      <c r="P467664" s="83"/>
    </row>
    <row r="467665" spans="16:16" x14ac:dyDescent="0.3">
      <c r="P467665" s="83"/>
    </row>
    <row r="467666" spans="16:16" x14ac:dyDescent="0.3">
      <c r="P467666" s="83"/>
    </row>
    <row r="467667" spans="16:16" x14ac:dyDescent="0.3">
      <c r="P467667" s="83"/>
    </row>
    <row r="467668" spans="16:16" x14ac:dyDescent="0.3">
      <c r="P467668" s="83"/>
    </row>
    <row r="467669" spans="16:16" x14ac:dyDescent="0.3">
      <c r="P467669" s="83"/>
    </row>
    <row r="467670" spans="16:16" x14ac:dyDescent="0.3">
      <c r="P467670" s="83"/>
    </row>
    <row r="467671" spans="16:16" x14ac:dyDescent="0.3">
      <c r="P467671" s="83"/>
    </row>
    <row r="467672" spans="16:16" x14ac:dyDescent="0.3">
      <c r="P467672" s="83"/>
    </row>
    <row r="467673" spans="16:16" x14ac:dyDescent="0.3">
      <c r="P467673" s="83"/>
    </row>
    <row r="467674" spans="16:16" x14ac:dyDescent="0.3">
      <c r="P467674" s="83"/>
    </row>
    <row r="467675" spans="16:16" x14ac:dyDescent="0.3">
      <c r="P467675" s="83"/>
    </row>
    <row r="467676" spans="16:16" x14ac:dyDescent="0.3">
      <c r="P467676" s="83"/>
    </row>
    <row r="467677" spans="16:16" x14ac:dyDescent="0.3">
      <c r="P467677" s="83"/>
    </row>
    <row r="467678" spans="16:16" x14ac:dyDescent="0.3">
      <c r="P467678" s="83"/>
    </row>
    <row r="467679" spans="16:16" x14ac:dyDescent="0.3">
      <c r="P467679" s="83"/>
    </row>
    <row r="467680" spans="16:16" x14ac:dyDescent="0.3">
      <c r="P467680" s="83"/>
    </row>
    <row r="467681" spans="16:16" x14ac:dyDescent="0.3">
      <c r="P467681" s="83"/>
    </row>
    <row r="467682" spans="16:16" x14ac:dyDescent="0.3">
      <c r="P467682" s="83"/>
    </row>
    <row r="467683" spans="16:16" x14ac:dyDescent="0.3">
      <c r="P467683" s="83"/>
    </row>
    <row r="467684" spans="16:16" x14ac:dyDescent="0.3">
      <c r="P467684" s="83"/>
    </row>
    <row r="467685" spans="16:16" x14ac:dyDescent="0.3">
      <c r="P467685" s="83"/>
    </row>
    <row r="467686" spans="16:16" x14ac:dyDescent="0.3">
      <c r="P467686" s="83"/>
    </row>
    <row r="467687" spans="16:16" x14ac:dyDescent="0.3">
      <c r="P467687" s="83"/>
    </row>
    <row r="467688" spans="16:16" x14ac:dyDescent="0.3">
      <c r="P467688" s="83"/>
    </row>
    <row r="467689" spans="16:16" x14ac:dyDescent="0.3">
      <c r="P467689" s="83"/>
    </row>
    <row r="467690" spans="16:16" x14ac:dyDescent="0.3">
      <c r="P467690" s="83"/>
    </row>
    <row r="467691" spans="16:16" x14ac:dyDescent="0.3">
      <c r="P467691" s="83"/>
    </row>
    <row r="467692" spans="16:16" x14ac:dyDescent="0.3">
      <c r="P467692" s="83"/>
    </row>
    <row r="467693" spans="16:16" x14ac:dyDescent="0.3">
      <c r="P467693" s="83"/>
    </row>
    <row r="467694" spans="16:16" x14ac:dyDescent="0.3">
      <c r="P467694" s="83"/>
    </row>
    <row r="467695" spans="16:16" x14ac:dyDescent="0.3">
      <c r="P467695" s="83"/>
    </row>
    <row r="467696" spans="16:16" x14ac:dyDescent="0.3">
      <c r="P467696" s="83"/>
    </row>
    <row r="467697" spans="16:16" x14ac:dyDescent="0.3">
      <c r="P467697" s="83"/>
    </row>
    <row r="467698" spans="16:16" x14ac:dyDescent="0.3">
      <c r="P467698" s="83"/>
    </row>
    <row r="467699" spans="16:16" x14ac:dyDescent="0.3">
      <c r="P467699" s="83"/>
    </row>
    <row r="467700" spans="16:16" x14ac:dyDescent="0.3">
      <c r="P467700" s="83"/>
    </row>
    <row r="467701" spans="16:16" x14ac:dyDescent="0.3">
      <c r="P467701" s="83"/>
    </row>
    <row r="467702" spans="16:16" x14ac:dyDescent="0.3">
      <c r="P467702" s="83"/>
    </row>
    <row r="467703" spans="16:16" x14ac:dyDescent="0.3">
      <c r="P467703" s="83"/>
    </row>
    <row r="467704" spans="16:16" x14ac:dyDescent="0.3">
      <c r="P467704" s="83"/>
    </row>
    <row r="467705" spans="16:16" x14ac:dyDescent="0.3">
      <c r="P467705" s="83"/>
    </row>
    <row r="467706" spans="16:16" x14ac:dyDescent="0.3">
      <c r="P467706" s="83"/>
    </row>
    <row r="467707" spans="16:16" x14ac:dyDescent="0.3">
      <c r="P467707" s="83"/>
    </row>
    <row r="467708" spans="16:16" x14ac:dyDescent="0.3">
      <c r="P467708" s="83"/>
    </row>
    <row r="467709" spans="16:16" x14ac:dyDescent="0.3">
      <c r="P467709" s="83"/>
    </row>
    <row r="467710" spans="16:16" x14ac:dyDescent="0.3">
      <c r="P467710" s="83"/>
    </row>
    <row r="467711" spans="16:16" x14ac:dyDescent="0.3">
      <c r="P467711" s="83"/>
    </row>
    <row r="467712" spans="16:16" x14ac:dyDescent="0.3">
      <c r="P467712" s="83"/>
    </row>
    <row r="467713" spans="16:16" x14ac:dyDescent="0.3">
      <c r="P467713" s="83"/>
    </row>
    <row r="467714" spans="16:16" x14ac:dyDescent="0.3">
      <c r="P467714" s="83"/>
    </row>
    <row r="467715" spans="16:16" x14ac:dyDescent="0.3">
      <c r="P467715" s="83"/>
    </row>
    <row r="467716" spans="16:16" x14ac:dyDescent="0.3">
      <c r="P467716" s="83"/>
    </row>
    <row r="467717" spans="16:16" x14ac:dyDescent="0.3">
      <c r="P467717" s="83"/>
    </row>
    <row r="467718" spans="16:16" x14ac:dyDescent="0.3">
      <c r="P467718" s="83"/>
    </row>
    <row r="467719" spans="16:16" x14ac:dyDescent="0.3">
      <c r="P467719" s="83"/>
    </row>
    <row r="467720" spans="16:16" x14ac:dyDescent="0.3">
      <c r="P467720" s="83"/>
    </row>
    <row r="467721" spans="16:16" x14ac:dyDescent="0.3">
      <c r="P467721" s="83"/>
    </row>
    <row r="467722" spans="16:16" x14ac:dyDescent="0.3">
      <c r="P467722" s="83"/>
    </row>
    <row r="467723" spans="16:16" x14ac:dyDescent="0.3">
      <c r="P467723" s="83"/>
    </row>
    <row r="467724" spans="16:16" x14ac:dyDescent="0.3">
      <c r="P467724" s="83"/>
    </row>
    <row r="467725" spans="16:16" x14ac:dyDescent="0.3">
      <c r="P467725" s="83"/>
    </row>
    <row r="467726" spans="16:16" x14ac:dyDescent="0.3">
      <c r="P467726" s="83"/>
    </row>
    <row r="467727" spans="16:16" x14ac:dyDescent="0.3">
      <c r="P467727" s="83"/>
    </row>
    <row r="467728" spans="16:16" x14ac:dyDescent="0.3">
      <c r="P467728" s="83"/>
    </row>
    <row r="467729" spans="16:16" x14ac:dyDescent="0.3">
      <c r="P467729" s="83"/>
    </row>
    <row r="467730" spans="16:16" x14ac:dyDescent="0.3">
      <c r="P467730" s="83"/>
    </row>
    <row r="467731" spans="16:16" x14ac:dyDescent="0.3">
      <c r="P467731" s="83"/>
    </row>
    <row r="467732" spans="16:16" x14ac:dyDescent="0.3">
      <c r="P467732" s="83"/>
    </row>
    <row r="467733" spans="16:16" x14ac:dyDescent="0.3">
      <c r="P467733" s="83"/>
    </row>
    <row r="467734" spans="16:16" x14ac:dyDescent="0.3">
      <c r="P467734" s="83"/>
    </row>
    <row r="467735" spans="16:16" x14ac:dyDescent="0.3">
      <c r="P467735" s="83"/>
    </row>
    <row r="467736" spans="16:16" x14ac:dyDescent="0.3">
      <c r="P467736" s="83"/>
    </row>
    <row r="467737" spans="16:16" x14ac:dyDescent="0.3">
      <c r="P467737" s="83"/>
    </row>
    <row r="467738" spans="16:16" x14ac:dyDescent="0.3">
      <c r="P467738" s="83"/>
    </row>
    <row r="467739" spans="16:16" x14ac:dyDescent="0.3">
      <c r="P467739" s="83"/>
    </row>
    <row r="467740" spans="16:16" x14ac:dyDescent="0.3">
      <c r="P467740" s="83"/>
    </row>
    <row r="467741" spans="16:16" x14ac:dyDescent="0.3">
      <c r="P467741" s="83"/>
    </row>
    <row r="467742" spans="16:16" x14ac:dyDescent="0.3">
      <c r="P467742" s="83"/>
    </row>
    <row r="467743" spans="16:16" x14ac:dyDescent="0.3">
      <c r="P467743" s="83"/>
    </row>
    <row r="467744" spans="16:16" x14ac:dyDescent="0.3">
      <c r="P467744" s="83"/>
    </row>
    <row r="467745" spans="16:16" x14ac:dyDescent="0.3">
      <c r="P467745" s="83"/>
    </row>
    <row r="467746" spans="16:16" x14ac:dyDescent="0.3">
      <c r="P467746" s="83"/>
    </row>
    <row r="467747" spans="16:16" x14ac:dyDescent="0.3">
      <c r="P467747" s="83"/>
    </row>
    <row r="467748" spans="16:16" x14ac:dyDescent="0.3">
      <c r="P467748" s="83"/>
    </row>
    <row r="467749" spans="16:16" x14ac:dyDescent="0.3">
      <c r="P467749" s="83"/>
    </row>
    <row r="467750" spans="16:16" x14ac:dyDescent="0.3">
      <c r="P467750" s="83"/>
    </row>
    <row r="467751" spans="16:16" x14ac:dyDescent="0.3">
      <c r="P467751" s="83"/>
    </row>
    <row r="467752" spans="16:16" x14ac:dyDescent="0.3">
      <c r="P467752" s="83"/>
    </row>
    <row r="467753" spans="16:16" x14ac:dyDescent="0.3">
      <c r="P467753" s="83"/>
    </row>
    <row r="467754" spans="16:16" x14ac:dyDescent="0.3">
      <c r="P467754" s="83"/>
    </row>
    <row r="467755" spans="16:16" x14ac:dyDescent="0.3">
      <c r="P467755" s="83"/>
    </row>
    <row r="467756" spans="16:16" x14ac:dyDescent="0.3">
      <c r="P467756" s="83"/>
    </row>
    <row r="467757" spans="16:16" x14ac:dyDescent="0.3">
      <c r="P467757" s="83"/>
    </row>
    <row r="467758" spans="16:16" x14ac:dyDescent="0.3">
      <c r="P467758" s="83"/>
    </row>
    <row r="467759" spans="16:16" x14ac:dyDescent="0.3">
      <c r="P467759" s="83"/>
    </row>
    <row r="467760" spans="16:16" x14ac:dyDescent="0.3">
      <c r="P467760" s="83"/>
    </row>
    <row r="467761" spans="16:16" x14ac:dyDescent="0.3">
      <c r="P467761" s="83"/>
    </row>
    <row r="467762" spans="16:16" x14ac:dyDescent="0.3">
      <c r="P467762" s="83"/>
    </row>
    <row r="467763" spans="16:16" x14ac:dyDescent="0.3">
      <c r="P467763" s="83"/>
    </row>
    <row r="467764" spans="16:16" x14ac:dyDescent="0.3">
      <c r="P467764" s="83"/>
    </row>
    <row r="467765" spans="16:16" x14ac:dyDescent="0.3">
      <c r="P467765" s="83"/>
    </row>
    <row r="467766" spans="16:16" x14ac:dyDescent="0.3">
      <c r="P467766" s="83"/>
    </row>
    <row r="467767" spans="16:16" x14ac:dyDescent="0.3">
      <c r="P467767" s="83"/>
    </row>
    <row r="467768" spans="16:16" x14ac:dyDescent="0.3">
      <c r="P467768" s="83"/>
    </row>
    <row r="467769" spans="16:16" x14ac:dyDescent="0.3">
      <c r="P467769" s="83"/>
    </row>
    <row r="467770" spans="16:16" x14ac:dyDescent="0.3">
      <c r="P467770" s="83"/>
    </row>
    <row r="467771" spans="16:16" x14ac:dyDescent="0.3">
      <c r="P467771" s="83"/>
    </row>
    <row r="467772" spans="16:16" x14ac:dyDescent="0.3">
      <c r="P467772" s="83"/>
    </row>
    <row r="467773" spans="16:16" x14ac:dyDescent="0.3">
      <c r="P467773" s="83"/>
    </row>
    <row r="467774" spans="16:16" x14ac:dyDescent="0.3">
      <c r="P467774" s="83"/>
    </row>
    <row r="467775" spans="16:16" x14ac:dyDescent="0.3">
      <c r="P467775" s="83"/>
    </row>
    <row r="467776" spans="16:16" x14ac:dyDescent="0.3">
      <c r="P467776" s="83"/>
    </row>
    <row r="467777" spans="16:16" x14ac:dyDescent="0.3">
      <c r="P467777" s="83"/>
    </row>
    <row r="467778" spans="16:16" x14ac:dyDescent="0.3">
      <c r="P467778" s="83"/>
    </row>
    <row r="467779" spans="16:16" x14ac:dyDescent="0.3">
      <c r="P467779" s="83"/>
    </row>
    <row r="467780" spans="16:16" x14ac:dyDescent="0.3">
      <c r="P467780" s="83"/>
    </row>
    <row r="467781" spans="16:16" x14ac:dyDescent="0.3">
      <c r="P467781" s="83"/>
    </row>
    <row r="467782" spans="16:16" x14ac:dyDescent="0.3">
      <c r="P467782" s="83"/>
    </row>
    <row r="467783" spans="16:16" x14ac:dyDescent="0.3">
      <c r="P467783" s="83"/>
    </row>
    <row r="467784" spans="16:16" x14ac:dyDescent="0.3">
      <c r="P467784" s="83"/>
    </row>
    <row r="467785" spans="16:16" x14ac:dyDescent="0.3">
      <c r="P467785" s="83"/>
    </row>
    <row r="467786" spans="16:16" x14ac:dyDescent="0.3">
      <c r="P467786" s="83"/>
    </row>
    <row r="467787" spans="16:16" x14ac:dyDescent="0.3">
      <c r="P467787" s="83"/>
    </row>
    <row r="467788" spans="16:16" x14ac:dyDescent="0.3">
      <c r="P467788" s="83"/>
    </row>
    <row r="467789" spans="16:16" x14ac:dyDescent="0.3">
      <c r="P467789" s="83"/>
    </row>
    <row r="467790" spans="16:16" x14ac:dyDescent="0.3">
      <c r="P467790" s="83"/>
    </row>
    <row r="467791" spans="16:16" x14ac:dyDescent="0.3">
      <c r="P467791" s="83"/>
    </row>
    <row r="467792" spans="16:16" x14ac:dyDescent="0.3">
      <c r="P467792" s="83"/>
    </row>
    <row r="467793" spans="16:16" x14ac:dyDescent="0.3">
      <c r="P467793" s="83"/>
    </row>
    <row r="467794" spans="16:16" x14ac:dyDescent="0.3">
      <c r="P467794" s="83"/>
    </row>
    <row r="467795" spans="16:16" x14ac:dyDescent="0.3">
      <c r="P467795" s="83"/>
    </row>
    <row r="467796" spans="16:16" x14ac:dyDescent="0.3">
      <c r="P467796" s="83"/>
    </row>
    <row r="467797" spans="16:16" x14ac:dyDescent="0.3">
      <c r="P467797" s="83"/>
    </row>
    <row r="467798" spans="16:16" x14ac:dyDescent="0.3">
      <c r="P467798" s="83"/>
    </row>
    <row r="467799" spans="16:16" x14ac:dyDescent="0.3">
      <c r="P467799" s="83"/>
    </row>
    <row r="467800" spans="16:16" x14ac:dyDescent="0.3">
      <c r="P467800" s="83"/>
    </row>
    <row r="467801" spans="16:16" x14ac:dyDescent="0.3">
      <c r="P467801" s="83"/>
    </row>
    <row r="467802" spans="16:16" x14ac:dyDescent="0.3">
      <c r="P467802" s="83"/>
    </row>
    <row r="467803" spans="16:16" x14ac:dyDescent="0.3">
      <c r="P467803" s="83"/>
    </row>
    <row r="467804" spans="16:16" x14ac:dyDescent="0.3">
      <c r="P467804" s="83"/>
    </row>
    <row r="467805" spans="16:16" x14ac:dyDescent="0.3">
      <c r="P467805" s="83"/>
    </row>
    <row r="467806" spans="16:16" x14ac:dyDescent="0.3">
      <c r="P467806" s="83"/>
    </row>
    <row r="467807" spans="16:16" x14ac:dyDescent="0.3">
      <c r="P467807" s="83"/>
    </row>
    <row r="467808" spans="16:16" x14ac:dyDescent="0.3">
      <c r="P467808" s="83"/>
    </row>
    <row r="467809" spans="16:16" x14ac:dyDescent="0.3">
      <c r="P467809" s="83"/>
    </row>
    <row r="467810" spans="16:16" x14ac:dyDescent="0.3">
      <c r="P467810" s="83"/>
    </row>
    <row r="467811" spans="16:16" x14ac:dyDescent="0.3">
      <c r="P467811" s="83"/>
    </row>
    <row r="467812" spans="16:16" x14ac:dyDescent="0.3">
      <c r="P467812" s="83"/>
    </row>
    <row r="467813" spans="16:16" x14ac:dyDescent="0.3">
      <c r="P467813" s="83"/>
    </row>
    <row r="467814" spans="16:16" x14ac:dyDescent="0.3">
      <c r="P467814" s="83"/>
    </row>
    <row r="467815" spans="16:16" x14ac:dyDescent="0.3">
      <c r="P467815" s="83"/>
    </row>
    <row r="467816" spans="16:16" x14ac:dyDescent="0.3">
      <c r="P467816" s="83"/>
    </row>
    <row r="467817" spans="16:16" x14ac:dyDescent="0.3">
      <c r="P467817" s="83"/>
    </row>
    <row r="467818" spans="16:16" x14ac:dyDescent="0.3">
      <c r="P467818" s="83"/>
    </row>
    <row r="467819" spans="16:16" x14ac:dyDescent="0.3">
      <c r="P467819" s="83"/>
    </row>
    <row r="467820" spans="16:16" x14ac:dyDescent="0.3">
      <c r="P467820" s="83"/>
    </row>
    <row r="467821" spans="16:16" x14ac:dyDescent="0.3">
      <c r="P467821" s="83"/>
    </row>
    <row r="467822" spans="16:16" x14ac:dyDescent="0.3">
      <c r="P467822" s="83"/>
    </row>
    <row r="467823" spans="16:16" x14ac:dyDescent="0.3">
      <c r="P467823" s="83"/>
    </row>
    <row r="467824" spans="16:16" x14ac:dyDescent="0.3">
      <c r="P467824" s="83"/>
    </row>
    <row r="467825" spans="16:16" x14ac:dyDescent="0.3">
      <c r="P467825" s="83"/>
    </row>
    <row r="467826" spans="16:16" x14ac:dyDescent="0.3">
      <c r="P467826" s="83"/>
    </row>
    <row r="467827" spans="16:16" x14ac:dyDescent="0.3">
      <c r="P467827" s="83"/>
    </row>
    <row r="467828" spans="16:16" x14ac:dyDescent="0.3">
      <c r="P467828" s="83"/>
    </row>
    <row r="467829" spans="16:16" x14ac:dyDescent="0.3">
      <c r="P467829" s="83"/>
    </row>
    <row r="467830" spans="16:16" x14ac:dyDescent="0.3">
      <c r="P467830" s="83"/>
    </row>
    <row r="467831" spans="16:16" x14ac:dyDescent="0.3">
      <c r="P467831" s="83"/>
    </row>
    <row r="467832" spans="16:16" x14ac:dyDescent="0.3">
      <c r="P467832" s="83"/>
    </row>
    <row r="467833" spans="16:16" x14ac:dyDescent="0.3">
      <c r="P467833" s="83"/>
    </row>
    <row r="467834" spans="16:16" x14ac:dyDescent="0.3">
      <c r="P467834" s="83"/>
    </row>
    <row r="467835" spans="16:16" x14ac:dyDescent="0.3">
      <c r="P467835" s="83"/>
    </row>
    <row r="467836" spans="16:16" x14ac:dyDescent="0.3">
      <c r="P467836" s="83"/>
    </row>
    <row r="467837" spans="16:16" x14ac:dyDescent="0.3">
      <c r="P467837" s="83"/>
    </row>
    <row r="467838" spans="16:16" x14ac:dyDescent="0.3">
      <c r="P467838" s="83"/>
    </row>
    <row r="467839" spans="16:16" x14ac:dyDescent="0.3">
      <c r="P467839" s="83"/>
    </row>
    <row r="467840" spans="16:16" x14ac:dyDescent="0.3">
      <c r="P467840" s="83"/>
    </row>
    <row r="467841" spans="16:16" x14ac:dyDescent="0.3">
      <c r="P467841" s="83"/>
    </row>
    <row r="467842" spans="16:16" x14ac:dyDescent="0.3">
      <c r="P467842" s="83"/>
    </row>
    <row r="467843" spans="16:16" x14ac:dyDescent="0.3">
      <c r="P467843" s="83"/>
    </row>
    <row r="467844" spans="16:16" x14ac:dyDescent="0.3">
      <c r="P467844" s="83"/>
    </row>
    <row r="467845" spans="16:16" x14ac:dyDescent="0.3">
      <c r="P467845" s="83"/>
    </row>
    <row r="467846" spans="16:16" x14ac:dyDescent="0.3">
      <c r="P467846" s="83"/>
    </row>
    <row r="467847" spans="16:16" x14ac:dyDescent="0.3">
      <c r="P467847" s="83"/>
    </row>
    <row r="467848" spans="16:16" x14ac:dyDescent="0.3">
      <c r="P467848" s="83"/>
    </row>
    <row r="467849" spans="16:16" x14ac:dyDescent="0.3">
      <c r="P467849" s="83"/>
    </row>
    <row r="467850" spans="16:16" x14ac:dyDescent="0.3">
      <c r="P467850" s="83"/>
    </row>
    <row r="467851" spans="16:16" x14ac:dyDescent="0.3">
      <c r="P467851" s="83"/>
    </row>
    <row r="467852" spans="16:16" x14ac:dyDescent="0.3">
      <c r="P467852" s="83"/>
    </row>
    <row r="467853" spans="16:16" x14ac:dyDescent="0.3">
      <c r="P467853" s="83"/>
    </row>
    <row r="467854" spans="16:16" x14ac:dyDescent="0.3">
      <c r="P467854" s="83"/>
    </row>
    <row r="467855" spans="16:16" x14ac:dyDescent="0.3">
      <c r="P467855" s="83"/>
    </row>
    <row r="467856" spans="16:16" x14ac:dyDescent="0.3">
      <c r="P467856" s="83"/>
    </row>
    <row r="467857" spans="16:16" x14ac:dyDescent="0.3">
      <c r="P467857" s="83"/>
    </row>
    <row r="467858" spans="16:16" x14ac:dyDescent="0.3">
      <c r="P467858" s="83"/>
    </row>
    <row r="467859" spans="16:16" x14ac:dyDescent="0.3">
      <c r="P467859" s="83"/>
    </row>
    <row r="467860" spans="16:16" x14ac:dyDescent="0.3">
      <c r="P467860" s="83"/>
    </row>
    <row r="467861" spans="16:16" x14ac:dyDescent="0.3">
      <c r="P467861" s="83"/>
    </row>
    <row r="467862" spans="16:16" x14ac:dyDescent="0.3">
      <c r="P467862" s="83"/>
    </row>
    <row r="467863" spans="16:16" x14ac:dyDescent="0.3">
      <c r="P467863" s="83"/>
    </row>
    <row r="467864" spans="16:16" x14ac:dyDescent="0.3">
      <c r="P467864" s="83"/>
    </row>
    <row r="467865" spans="16:16" x14ac:dyDescent="0.3">
      <c r="P467865" s="83"/>
    </row>
    <row r="467866" spans="16:16" x14ac:dyDescent="0.3">
      <c r="P467866" s="83"/>
    </row>
    <row r="467867" spans="16:16" x14ac:dyDescent="0.3">
      <c r="P467867" s="83"/>
    </row>
    <row r="467868" spans="16:16" x14ac:dyDescent="0.3">
      <c r="P467868" s="83"/>
    </row>
    <row r="467869" spans="16:16" x14ac:dyDescent="0.3">
      <c r="P467869" s="83"/>
    </row>
    <row r="467870" spans="16:16" x14ac:dyDescent="0.3">
      <c r="P467870" s="83"/>
    </row>
    <row r="467871" spans="16:16" x14ac:dyDescent="0.3">
      <c r="P467871" s="83"/>
    </row>
    <row r="467872" spans="16:16" x14ac:dyDescent="0.3">
      <c r="P467872" s="83"/>
    </row>
    <row r="467873" spans="16:16" x14ac:dyDescent="0.3">
      <c r="P467873" s="83"/>
    </row>
    <row r="467874" spans="16:16" x14ac:dyDescent="0.3">
      <c r="P467874" s="83"/>
    </row>
    <row r="467875" spans="16:16" x14ac:dyDescent="0.3">
      <c r="P467875" s="83"/>
    </row>
    <row r="467876" spans="16:16" x14ac:dyDescent="0.3">
      <c r="P467876" s="83"/>
    </row>
    <row r="467877" spans="16:16" x14ac:dyDescent="0.3">
      <c r="P467877" s="83"/>
    </row>
    <row r="467878" spans="16:16" x14ac:dyDescent="0.3">
      <c r="P467878" s="83"/>
    </row>
    <row r="467879" spans="16:16" x14ac:dyDescent="0.3">
      <c r="P467879" s="83"/>
    </row>
    <row r="467880" spans="16:16" x14ac:dyDescent="0.3">
      <c r="P467880" s="83"/>
    </row>
    <row r="467881" spans="16:16" x14ac:dyDescent="0.3">
      <c r="P467881" s="83"/>
    </row>
    <row r="467882" spans="16:16" x14ac:dyDescent="0.3">
      <c r="P467882" s="83"/>
    </row>
    <row r="467883" spans="16:16" x14ac:dyDescent="0.3">
      <c r="P467883" s="83"/>
    </row>
    <row r="467884" spans="16:16" x14ac:dyDescent="0.3">
      <c r="P467884" s="83"/>
    </row>
    <row r="467885" spans="16:16" x14ac:dyDescent="0.3">
      <c r="P467885" s="83"/>
    </row>
    <row r="467886" spans="16:16" x14ac:dyDescent="0.3">
      <c r="P467886" s="83"/>
    </row>
    <row r="467887" spans="16:16" x14ac:dyDescent="0.3">
      <c r="P467887" s="83"/>
    </row>
    <row r="467888" spans="16:16" x14ac:dyDescent="0.3">
      <c r="P467888" s="83"/>
    </row>
    <row r="467889" spans="16:16" x14ac:dyDescent="0.3">
      <c r="P467889" s="83"/>
    </row>
    <row r="467890" spans="16:16" x14ac:dyDescent="0.3">
      <c r="P467890" s="83"/>
    </row>
    <row r="467891" spans="16:16" x14ac:dyDescent="0.3">
      <c r="P467891" s="83"/>
    </row>
    <row r="467892" spans="16:16" x14ac:dyDescent="0.3">
      <c r="P467892" s="83"/>
    </row>
    <row r="467893" spans="16:16" x14ac:dyDescent="0.3">
      <c r="P467893" s="83"/>
    </row>
    <row r="467894" spans="16:16" x14ac:dyDescent="0.3">
      <c r="P467894" s="83"/>
    </row>
    <row r="467895" spans="16:16" x14ac:dyDescent="0.3">
      <c r="P467895" s="83"/>
    </row>
    <row r="467896" spans="16:16" x14ac:dyDescent="0.3">
      <c r="P467896" s="83"/>
    </row>
    <row r="467897" spans="16:16" x14ac:dyDescent="0.3">
      <c r="P467897" s="83"/>
    </row>
    <row r="467898" spans="16:16" x14ac:dyDescent="0.3">
      <c r="P467898" s="83"/>
    </row>
    <row r="467899" spans="16:16" x14ac:dyDescent="0.3">
      <c r="P467899" s="83"/>
    </row>
    <row r="467900" spans="16:16" x14ac:dyDescent="0.3">
      <c r="P467900" s="83"/>
    </row>
    <row r="467901" spans="16:16" x14ac:dyDescent="0.3">
      <c r="P467901" s="83"/>
    </row>
    <row r="467902" spans="16:16" x14ac:dyDescent="0.3">
      <c r="P467902" s="83"/>
    </row>
    <row r="467903" spans="16:16" x14ac:dyDescent="0.3">
      <c r="P467903" s="83"/>
    </row>
    <row r="467904" spans="16:16" x14ac:dyDescent="0.3">
      <c r="P467904" s="83"/>
    </row>
    <row r="467905" spans="16:16" x14ac:dyDescent="0.3">
      <c r="P467905" s="83"/>
    </row>
    <row r="467906" spans="16:16" x14ac:dyDescent="0.3">
      <c r="P467906" s="83"/>
    </row>
    <row r="467907" spans="16:16" x14ac:dyDescent="0.3">
      <c r="P467907" s="83"/>
    </row>
    <row r="467908" spans="16:16" x14ac:dyDescent="0.3">
      <c r="P467908" s="83"/>
    </row>
    <row r="467909" spans="16:16" x14ac:dyDescent="0.3">
      <c r="P467909" s="83"/>
    </row>
    <row r="467910" spans="16:16" x14ac:dyDescent="0.3">
      <c r="P467910" s="83"/>
    </row>
    <row r="467911" spans="16:16" x14ac:dyDescent="0.3">
      <c r="P467911" s="83"/>
    </row>
    <row r="467912" spans="16:16" x14ac:dyDescent="0.3">
      <c r="P467912" s="83"/>
    </row>
    <row r="467913" spans="16:16" x14ac:dyDescent="0.3">
      <c r="P467913" s="83"/>
    </row>
    <row r="467914" spans="16:16" x14ac:dyDescent="0.3">
      <c r="P467914" s="83"/>
    </row>
    <row r="467915" spans="16:16" x14ac:dyDescent="0.3">
      <c r="P467915" s="83"/>
    </row>
    <row r="467916" spans="16:16" x14ac:dyDescent="0.3">
      <c r="P467916" s="83"/>
    </row>
    <row r="467917" spans="16:16" x14ac:dyDescent="0.3">
      <c r="P467917" s="83"/>
    </row>
    <row r="467918" spans="16:16" x14ac:dyDescent="0.3">
      <c r="P467918" s="83"/>
    </row>
    <row r="467919" spans="16:16" x14ac:dyDescent="0.3">
      <c r="P467919" s="83"/>
    </row>
    <row r="467920" spans="16:16" x14ac:dyDescent="0.3">
      <c r="P467920" s="83"/>
    </row>
    <row r="467921" spans="16:16" x14ac:dyDescent="0.3">
      <c r="P467921" s="83"/>
    </row>
    <row r="467922" spans="16:16" x14ac:dyDescent="0.3">
      <c r="P467922" s="83"/>
    </row>
    <row r="467923" spans="16:16" x14ac:dyDescent="0.3">
      <c r="P467923" s="83"/>
    </row>
    <row r="467924" spans="16:16" x14ac:dyDescent="0.3">
      <c r="P467924" s="83"/>
    </row>
    <row r="467925" spans="16:16" x14ac:dyDescent="0.3">
      <c r="P467925" s="83"/>
    </row>
    <row r="467926" spans="16:16" x14ac:dyDescent="0.3">
      <c r="P467926" s="83"/>
    </row>
    <row r="467927" spans="16:16" x14ac:dyDescent="0.3">
      <c r="P467927" s="83"/>
    </row>
    <row r="467928" spans="16:16" x14ac:dyDescent="0.3">
      <c r="P467928" s="83"/>
    </row>
    <row r="467929" spans="16:16" x14ac:dyDescent="0.3">
      <c r="P467929" s="83"/>
    </row>
    <row r="467930" spans="16:16" x14ac:dyDescent="0.3">
      <c r="P467930" s="83"/>
    </row>
    <row r="467931" spans="16:16" x14ac:dyDescent="0.3">
      <c r="P467931" s="83"/>
    </row>
    <row r="467932" spans="16:16" x14ac:dyDescent="0.3">
      <c r="P467932" s="83"/>
    </row>
    <row r="467933" spans="16:16" x14ac:dyDescent="0.3">
      <c r="P467933" s="83"/>
    </row>
    <row r="467934" spans="16:16" x14ac:dyDescent="0.3">
      <c r="P467934" s="83"/>
    </row>
    <row r="467935" spans="16:16" x14ac:dyDescent="0.3">
      <c r="P467935" s="83"/>
    </row>
    <row r="467936" spans="16:16" x14ac:dyDescent="0.3">
      <c r="P467936" s="83"/>
    </row>
    <row r="467937" spans="16:16" x14ac:dyDescent="0.3">
      <c r="P467937" s="83"/>
    </row>
    <row r="467938" spans="16:16" x14ac:dyDescent="0.3">
      <c r="P467938" s="83"/>
    </row>
    <row r="467939" spans="16:16" x14ac:dyDescent="0.3">
      <c r="P467939" s="83"/>
    </row>
    <row r="467940" spans="16:16" x14ac:dyDescent="0.3">
      <c r="P467940" s="83"/>
    </row>
    <row r="467941" spans="16:16" x14ac:dyDescent="0.3">
      <c r="P467941" s="83"/>
    </row>
    <row r="467942" spans="16:16" x14ac:dyDescent="0.3">
      <c r="P467942" s="83"/>
    </row>
    <row r="467943" spans="16:16" x14ac:dyDescent="0.3">
      <c r="P467943" s="83"/>
    </row>
    <row r="467944" spans="16:16" x14ac:dyDescent="0.3">
      <c r="P467944" s="83"/>
    </row>
    <row r="467945" spans="16:16" x14ac:dyDescent="0.3">
      <c r="P467945" s="83"/>
    </row>
    <row r="467946" spans="16:16" x14ac:dyDescent="0.3">
      <c r="P467946" s="83"/>
    </row>
    <row r="467947" spans="16:16" x14ac:dyDescent="0.3">
      <c r="P467947" s="83"/>
    </row>
    <row r="467948" spans="16:16" x14ac:dyDescent="0.3">
      <c r="P467948" s="83"/>
    </row>
    <row r="467949" spans="16:16" x14ac:dyDescent="0.3">
      <c r="P467949" s="83"/>
    </row>
    <row r="467950" spans="16:16" x14ac:dyDescent="0.3">
      <c r="P467950" s="83"/>
    </row>
    <row r="467951" spans="16:16" x14ac:dyDescent="0.3">
      <c r="P467951" s="83"/>
    </row>
    <row r="467952" spans="16:16" x14ac:dyDescent="0.3">
      <c r="P467952" s="83"/>
    </row>
    <row r="467953" spans="16:16" x14ac:dyDescent="0.3">
      <c r="P467953" s="83"/>
    </row>
    <row r="467954" spans="16:16" x14ac:dyDescent="0.3">
      <c r="P467954" s="83"/>
    </row>
    <row r="467955" spans="16:16" x14ac:dyDescent="0.3">
      <c r="P467955" s="83"/>
    </row>
    <row r="467956" spans="16:16" x14ac:dyDescent="0.3">
      <c r="P467956" s="83"/>
    </row>
    <row r="467957" spans="16:16" x14ac:dyDescent="0.3">
      <c r="P467957" s="83"/>
    </row>
    <row r="467958" spans="16:16" x14ac:dyDescent="0.3">
      <c r="P467958" s="83"/>
    </row>
    <row r="467959" spans="16:16" x14ac:dyDescent="0.3">
      <c r="P467959" s="83"/>
    </row>
    <row r="467960" spans="16:16" x14ac:dyDescent="0.3">
      <c r="P467960" s="83"/>
    </row>
    <row r="467961" spans="16:16" x14ac:dyDescent="0.3">
      <c r="P467961" s="83"/>
    </row>
    <row r="467962" spans="16:16" x14ac:dyDescent="0.3">
      <c r="P467962" s="83"/>
    </row>
    <row r="467963" spans="16:16" x14ac:dyDescent="0.3">
      <c r="P467963" s="83"/>
    </row>
    <row r="467964" spans="16:16" x14ac:dyDescent="0.3">
      <c r="P467964" s="83"/>
    </row>
    <row r="467965" spans="16:16" x14ac:dyDescent="0.3">
      <c r="P467965" s="83"/>
    </row>
    <row r="467966" spans="16:16" x14ac:dyDescent="0.3">
      <c r="P467966" s="83"/>
    </row>
    <row r="467967" spans="16:16" x14ac:dyDescent="0.3">
      <c r="P467967" s="83"/>
    </row>
    <row r="467968" spans="16:16" x14ac:dyDescent="0.3">
      <c r="P467968" s="83"/>
    </row>
    <row r="467969" spans="16:16" x14ac:dyDescent="0.3">
      <c r="P467969" s="83"/>
    </row>
    <row r="467970" spans="16:16" x14ac:dyDescent="0.3">
      <c r="P467970" s="83"/>
    </row>
    <row r="467971" spans="16:16" x14ac:dyDescent="0.3">
      <c r="P467971" s="83"/>
    </row>
    <row r="467972" spans="16:16" x14ac:dyDescent="0.3">
      <c r="P467972" s="83"/>
    </row>
    <row r="467973" spans="16:16" x14ac:dyDescent="0.3">
      <c r="P467973" s="83"/>
    </row>
    <row r="467974" spans="16:16" x14ac:dyDescent="0.3">
      <c r="P467974" s="83"/>
    </row>
    <row r="467975" spans="16:16" x14ac:dyDescent="0.3">
      <c r="P467975" s="83"/>
    </row>
    <row r="467976" spans="16:16" x14ac:dyDescent="0.3">
      <c r="P467976" s="83"/>
    </row>
    <row r="467977" spans="16:16" x14ac:dyDescent="0.3">
      <c r="P467977" s="83"/>
    </row>
    <row r="467978" spans="16:16" x14ac:dyDescent="0.3">
      <c r="P467978" s="83"/>
    </row>
    <row r="467979" spans="16:16" x14ac:dyDescent="0.3">
      <c r="P467979" s="83"/>
    </row>
    <row r="467980" spans="16:16" x14ac:dyDescent="0.3">
      <c r="P467980" s="83"/>
    </row>
    <row r="467981" spans="16:16" x14ac:dyDescent="0.3">
      <c r="P467981" s="83"/>
    </row>
    <row r="467982" spans="16:16" x14ac:dyDescent="0.3">
      <c r="P467982" s="83"/>
    </row>
    <row r="467983" spans="16:16" x14ac:dyDescent="0.3">
      <c r="P467983" s="83"/>
    </row>
    <row r="467984" spans="16:16" x14ac:dyDescent="0.3">
      <c r="P467984" s="83"/>
    </row>
    <row r="467985" spans="16:16" x14ac:dyDescent="0.3">
      <c r="P467985" s="83"/>
    </row>
    <row r="467986" spans="16:16" x14ac:dyDescent="0.3">
      <c r="P467986" s="83"/>
    </row>
    <row r="467987" spans="16:16" x14ac:dyDescent="0.3">
      <c r="P467987" s="83"/>
    </row>
    <row r="467988" spans="16:16" x14ac:dyDescent="0.3">
      <c r="P467988" s="83"/>
    </row>
    <row r="467989" spans="16:16" x14ac:dyDescent="0.3">
      <c r="P467989" s="83"/>
    </row>
    <row r="467990" spans="16:16" x14ac:dyDescent="0.3">
      <c r="P467990" s="83"/>
    </row>
    <row r="467991" spans="16:16" x14ac:dyDescent="0.3">
      <c r="P467991" s="83"/>
    </row>
    <row r="467992" spans="16:16" x14ac:dyDescent="0.3">
      <c r="P467992" s="83"/>
    </row>
    <row r="467993" spans="16:16" x14ac:dyDescent="0.3">
      <c r="P467993" s="83"/>
    </row>
    <row r="467994" spans="16:16" x14ac:dyDescent="0.3">
      <c r="P467994" s="83"/>
    </row>
    <row r="467995" spans="16:16" x14ac:dyDescent="0.3">
      <c r="P467995" s="83"/>
    </row>
    <row r="467996" spans="16:16" x14ac:dyDescent="0.3">
      <c r="P467996" s="83"/>
    </row>
    <row r="467997" spans="16:16" x14ac:dyDescent="0.3">
      <c r="P467997" s="83"/>
    </row>
    <row r="467998" spans="16:16" x14ac:dyDescent="0.3">
      <c r="P467998" s="83"/>
    </row>
    <row r="467999" spans="16:16" x14ac:dyDescent="0.3">
      <c r="P467999" s="83"/>
    </row>
    <row r="468000" spans="16:16" x14ac:dyDescent="0.3">
      <c r="P468000" s="83"/>
    </row>
    <row r="468001" spans="16:16" x14ac:dyDescent="0.3">
      <c r="P468001" s="83"/>
    </row>
    <row r="468002" spans="16:16" x14ac:dyDescent="0.3">
      <c r="P468002" s="83"/>
    </row>
    <row r="468003" spans="16:16" x14ac:dyDescent="0.3">
      <c r="P468003" s="83"/>
    </row>
    <row r="468004" spans="16:16" x14ac:dyDescent="0.3">
      <c r="P468004" s="83"/>
    </row>
    <row r="468005" spans="16:16" x14ac:dyDescent="0.3">
      <c r="P468005" s="83"/>
    </row>
    <row r="468006" spans="16:16" x14ac:dyDescent="0.3">
      <c r="P468006" s="83"/>
    </row>
    <row r="468007" spans="16:16" x14ac:dyDescent="0.3">
      <c r="P468007" s="83"/>
    </row>
    <row r="468008" spans="16:16" x14ac:dyDescent="0.3">
      <c r="P468008" s="83"/>
    </row>
    <row r="468009" spans="16:16" x14ac:dyDescent="0.3">
      <c r="P468009" s="83"/>
    </row>
    <row r="468010" spans="16:16" x14ac:dyDescent="0.3">
      <c r="P468010" s="83"/>
    </row>
    <row r="468011" spans="16:16" x14ac:dyDescent="0.3">
      <c r="P468011" s="83"/>
    </row>
    <row r="468012" spans="16:16" x14ac:dyDescent="0.3">
      <c r="P468012" s="83"/>
    </row>
    <row r="468013" spans="16:16" x14ac:dyDescent="0.3">
      <c r="P468013" s="83"/>
    </row>
    <row r="468014" spans="16:16" x14ac:dyDescent="0.3">
      <c r="P468014" s="83"/>
    </row>
    <row r="468015" spans="16:16" x14ac:dyDescent="0.3">
      <c r="P468015" s="83"/>
    </row>
    <row r="468016" spans="16:16" x14ac:dyDescent="0.3">
      <c r="P468016" s="83"/>
    </row>
    <row r="468017" spans="16:16" x14ac:dyDescent="0.3">
      <c r="P468017" s="83"/>
    </row>
    <row r="468018" spans="16:16" x14ac:dyDescent="0.3">
      <c r="P468018" s="83"/>
    </row>
    <row r="468019" spans="16:16" x14ac:dyDescent="0.3">
      <c r="P468019" s="83"/>
    </row>
    <row r="468020" spans="16:16" x14ac:dyDescent="0.3">
      <c r="P468020" s="83"/>
    </row>
    <row r="468021" spans="16:16" x14ac:dyDescent="0.3">
      <c r="P468021" s="83"/>
    </row>
    <row r="468022" spans="16:16" x14ac:dyDescent="0.3">
      <c r="P468022" s="83"/>
    </row>
    <row r="468023" spans="16:16" x14ac:dyDescent="0.3">
      <c r="P468023" s="83"/>
    </row>
    <row r="468024" spans="16:16" x14ac:dyDescent="0.3">
      <c r="P468024" s="83"/>
    </row>
    <row r="468025" spans="16:16" x14ac:dyDescent="0.3">
      <c r="P468025" s="83"/>
    </row>
    <row r="468026" spans="16:16" x14ac:dyDescent="0.3">
      <c r="P468026" s="83"/>
    </row>
    <row r="468027" spans="16:16" x14ac:dyDescent="0.3">
      <c r="P468027" s="83"/>
    </row>
    <row r="468028" spans="16:16" x14ac:dyDescent="0.3">
      <c r="P468028" s="83"/>
    </row>
    <row r="468029" spans="16:16" x14ac:dyDescent="0.3">
      <c r="P468029" s="83"/>
    </row>
    <row r="468030" spans="16:16" x14ac:dyDescent="0.3">
      <c r="P468030" s="83"/>
    </row>
    <row r="468031" spans="16:16" x14ac:dyDescent="0.3">
      <c r="P468031" s="83"/>
    </row>
    <row r="468032" spans="16:16" x14ac:dyDescent="0.3">
      <c r="P468032" s="83"/>
    </row>
    <row r="468033" spans="16:16" x14ac:dyDescent="0.3">
      <c r="P468033" s="83"/>
    </row>
    <row r="468034" spans="16:16" x14ac:dyDescent="0.3">
      <c r="P468034" s="83"/>
    </row>
    <row r="468035" spans="16:16" x14ac:dyDescent="0.3">
      <c r="P468035" s="83"/>
    </row>
    <row r="468036" spans="16:16" x14ac:dyDescent="0.3">
      <c r="P468036" s="83"/>
    </row>
    <row r="468037" spans="16:16" x14ac:dyDescent="0.3">
      <c r="P468037" s="83"/>
    </row>
    <row r="468038" spans="16:16" x14ac:dyDescent="0.3">
      <c r="P468038" s="83"/>
    </row>
    <row r="468039" spans="16:16" x14ac:dyDescent="0.3">
      <c r="P468039" s="83"/>
    </row>
    <row r="468040" spans="16:16" x14ac:dyDescent="0.3">
      <c r="P468040" s="83"/>
    </row>
    <row r="468041" spans="16:16" x14ac:dyDescent="0.3">
      <c r="P468041" s="83"/>
    </row>
    <row r="468042" spans="16:16" x14ac:dyDescent="0.3">
      <c r="P468042" s="83"/>
    </row>
    <row r="468043" spans="16:16" x14ac:dyDescent="0.3">
      <c r="P468043" s="83"/>
    </row>
    <row r="468044" spans="16:16" x14ac:dyDescent="0.3">
      <c r="P468044" s="83"/>
    </row>
    <row r="468045" spans="16:16" x14ac:dyDescent="0.3">
      <c r="P468045" s="83"/>
    </row>
    <row r="468046" spans="16:16" x14ac:dyDescent="0.3">
      <c r="P468046" s="83"/>
    </row>
    <row r="468047" spans="16:16" x14ac:dyDescent="0.3">
      <c r="P468047" s="83"/>
    </row>
    <row r="468048" spans="16:16" x14ac:dyDescent="0.3">
      <c r="P468048" s="83"/>
    </row>
    <row r="468049" spans="16:16" x14ac:dyDescent="0.3">
      <c r="P468049" s="83"/>
    </row>
    <row r="468050" spans="16:16" x14ac:dyDescent="0.3">
      <c r="P468050" s="83"/>
    </row>
    <row r="468051" spans="16:16" x14ac:dyDescent="0.3">
      <c r="P468051" s="83"/>
    </row>
    <row r="468052" spans="16:16" x14ac:dyDescent="0.3">
      <c r="P468052" s="83"/>
    </row>
    <row r="468053" spans="16:16" x14ac:dyDescent="0.3">
      <c r="P468053" s="83"/>
    </row>
    <row r="468054" spans="16:16" x14ac:dyDescent="0.3">
      <c r="P468054" s="83"/>
    </row>
    <row r="468055" spans="16:16" x14ac:dyDescent="0.3">
      <c r="P468055" s="83"/>
    </row>
    <row r="468056" spans="16:16" x14ac:dyDescent="0.3">
      <c r="P468056" s="83"/>
    </row>
    <row r="468057" spans="16:16" x14ac:dyDescent="0.3">
      <c r="P468057" s="83"/>
    </row>
    <row r="468058" spans="16:16" x14ac:dyDescent="0.3">
      <c r="P468058" s="83"/>
    </row>
    <row r="468059" spans="16:16" x14ac:dyDescent="0.3">
      <c r="P468059" s="83"/>
    </row>
    <row r="468060" spans="16:16" x14ac:dyDescent="0.3">
      <c r="P468060" s="83"/>
    </row>
    <row r="468061" spans="16:16" x14ac:dyDescent="0.3">
      <c r="P468061" s="83"/>
    </row>
    <row r="468062" spans="16:16" x14ac:dyDescent="0.3">
      <c r="P468062" s="83"/>
    </row>
    <row r="468063" spans="16:16" x14ac:dyDescent="0.3">
      <c r="P468063" s="83"/>
    </row>
    <row r="468064" spans="16:16" x14ac:dyDescent="0.3">
      <c r="P468064" s="83"/>
    </row>
    <row r="468065" spans="16:16" x14ac:dyDescent="0.3">
      <c r="P468065" s="83"/>
    </row>
    <row r="468066" spans="16:16" x14ac:dyDescent="0.3">
      <c r="P468066" s="83"/>
    </row>
    <row r="468067" spans="16:16" x14ac:dyDescent="0.3">
      <c r="P468067" s="83"/>
    </row>
    <row r="468068" spans="16:16" x14ac:dyDescent="0.3">
      <c r="P468068" s="83"/>
    </row>
    <row r="468069" spans="16:16" x14ac:dyDescent="0.3">
      <c r="P468069" s="83"/>
    </row>
    <row r="468070" spans="16:16" x14ac:dyDescent="0.3">
      <c r="P468070" s="83"/>
    </row>
    <row r="468071" spans="16:16" x14ac:dyDescent="0.3">
      <c r="P468071" s="83"/>
    </row>
    <row r="468072" spans="16:16" x14ac:dyDescent="0.3">
      <c r="P468072" s="83"/>
    </row>
    <row r="468073" spans="16:16" x14ac:dyDescent="0.3">
      <c r="P468073" s="83"/>
    </row>
    <row r="468074" spans="16:16" x14ac:dyDescent="0.3">
      <c r="P468074" s="83"/>
    </row>
    <row r="468075" spans="16:16" x14ac:dyDescent="0.3">
      <c r="P468075" s="83"/>
    </row>
    <row r="468076" spans="16:16" x14ac:dyDescent="0.3">
      <c r="P468076" s="83"/>
    </row>
    <row r="468077" spans="16:16" x14ac:dyDescent="0.3">
      <c r="P468077" s="83"/>
    </row>
    <row r="468078" spans="16:16" x14ac:dyDescent="0.3">
      <c r="P468078" s="83"/>
    </row>
    <row r="468079" spans="16:16" x14ac:dyDescent="0.3">
      <c r="P468079" s="83"/>
    </row>
    <row r="468080" spans="16:16" x14ac:dyDescent="0.3">
      <c r="P468080" s="83"/>
    </row>
    <row r="468081" spans="16:16" x14ac:dyDescent="0.3">
      <c r="P468081" s="83"/>
    </row>
    <row r="468082" spans="16:16" x14ac:dyDescent="0.3">
      <c r="P468082" s="83"/>
    </row>
    <row r="468083" spans="16:16" x14ac:dyDescent="0.3">
      <c r="P468083" s="83"/>
    </row>
    <row r="468084" spans="16:16" x14ac:dyDescent="0.3">
      <c r="P468084" s="83"/>
    </row>
    <row r="468085" spans="16:16" x14ac:dyDescent="0.3">
      <c r="P468085" s="83"/>
    </row>
    <row r="468086" spans="16:16" x14ac:dyDescent="0.3">
      <c r="P468086" s="83"/>
    </row>
    <row r="468087" spans="16:16" x14ac:dyDescent="0.3">
      <c r="P468087" s="83"/>
    </row>
    <row r="468088" spans="16:16" x14ac:dyDescent="0.3">
      <c r="P468088" s="83"/>
    </row>
    <row r="468089" spans="16:16" x14ac:dyDescent="0.3">
      <c r="P468089" s="83"/>
    </row>
    <row r="468090" spans="16:16" x14ac:dyDescent="0.3">
      <c r="P468090" s="83"/>
    </row>
    <row r="468091" spans="16:16" x14ac:dyDescent="0.3">
      <c r="P468091" s="83"/>
    </row>
    <row r="468092" spans="16:16" x14ac:dyDescent="0.3">
      <c r="P468092" s="83"/>
    </row>
    <row r="468093" spans="16:16" x14ac:dyDescent="0.3">
      <c r="P468093" s="83"/>
    </row>
    <row r="468094" spans="16:16" x14ac:dyDescent="0.3">
      <c r="P468094" s="83"/>
    </row>
    <row r="468095" spans="16:16" x14ac:dyDescent="0.3">
      <c r="P468095" s="83"/>
    </row>
    <row r="468096" spans="16:16" x14ac:dyDescent="0.3">
      <c r="P468096" s="83"/>
    </row>
    <row r="468097" spans="16:16" x14ac:dyDescent="0.3">
      <c r="P468097" s="83"/>
    </row>
    <row r="468098" spans="16:16" x14ac:dyDescent="0.3">
      <c r="P468098" s="83"/>
    </row>
    <row r="468099" spans="16:16" x14ac:dyDescent="0.3">
      <c r="P468099" s="83"/>
    </row>
    <row r="468100" spans="16:16" x14ac:dyDescent="0.3">
      <c r="P468100" s="83"/>
    </row>
    <row r="468101" spans="16:16" x14ac:dyDescent="0.3">
      <c r="P468101" s="83"/>
    </row>
    <row r="468102" spans="16:16" x14ac:dyDescent="0.3">
      <c r="P468102" s="83"/>
    </row>
    <row r="468103" spans="16:16" x14ac:dyDescent="0.3">
      <c r="P468103" s="83"/>
    </row>
    <row r="468104" spans="16:16" x14ac:dyDescent="0.3">
      <c r="P468104" s="83"/>
    </row>
    <row r="468105" spans="16:16" x14ac:dyDescent="0.3">
      <c r="P468105" s="83"/>
    </row>
    <row r="468106" spans="16:16" x14ac:dyDescent="0.3">
      <c r="P468106" s="83"/>
    </row>
    <row r="468107" spans="16:16" x14ac:dyDescent="0.3">
      <c r="P468107" s="83"/>
    </row>
    <row r="468108" spans="16:16" x14ac:dyDescent="0.3">
      <c r="P468108" s="83"/>
    </row>
    <row r="468109" spans="16:16" x14ac:dyDescent="0.3">
      <c r="P468109" s="83"/>
    </row>
    <row r="468110" spans="16:16" x14ac:dyDescent="0.3">
      <c r="P468110" s="83"/>
    </row>
    <row r="468111" spans="16:16" x14ac:dyDescent="0.3">
      <c r="P468111" s="83"/>
    </row>
    <row r="468112" spans="16:16" x14ac:dyDescent="0.3">
      <c r="P468112" s="83"/>
    </row>
    <row r="468113" spans="16:16" x14ac:dyDescent="0.3">
      <c r="P468113" s="83"/>
    </row>
    <row r="468114" spans="16:16" x14ac:dyDescent="0.3">
      <c r="P468114" s="83"/>
    </row>
    <row r="468115" spans="16:16" x14ac:dyDescent="0.3">
      <c r="P468115" s="83"/>
    </row>
    <row r="468116" spans="16:16" x14ac:dyDescent="0.3">
      <c r="P468116" s="83"/>
    </row>
    <row r="468117" spans="16:16" x14ac:dyDescent="0.3">
      <c r="P468117" s="83"/>
    </row>
    <row r="468118" spans="16:16" x14ac:dyDescent="0.3">
      <c r="P468118" s="83"/>
    </row>
    <row r="468119" spans="16:16" x14ac:dyDescent="0.3">
      <c r="P468119" s="83"/>
    </row>
    <row r="468120" spans="16:16" x14ac:dyDescent="0.3">
      <c r="P468120" s="83"/>
    </row>
    <row r="468121" spans="16:16" x14ac:dyDescent="0.3">
      <c r="P468121" s="83"/>
    </row>
    <row r="468122" spans="16:16" x14ac:dyDescent="0.3">
      <c r="P468122" s="83"/>
    </row>
    <row r="468123" spans="16:16" x14ac:dyDescent="0.3">
      <c r="P468123" s="83"/>
    </row>
    <row r="468124" spans="16:16" x14ac:dyDescent="0.3">
      <c r="P468124" s="83"/>
    </row>
    <row r="468125" spans="16:16" x14ac:dyDescent="0.3">
      <c r="P468125" s="83"/>
    </row>
    <row r="468126" spans="16:16" x14ac:dyDescent="0.3">
      <c r="P468126" s="83"/>
    </row>
    <row r="468127" spans="16:16" x14ac:dyDescent="0.3">
      <c r="P468127" s="83"/>
    </row>
    <row r="468128" spans="16:16" x14ac:dyDescent="0.3">
      <c r="P468128" s="83"/>
    </row>
    <row r="468129" spans="16:16" x14ac:dyDescent="0.3">
      <c r="P468129" s="83"/>
    </row>
    <row r="468130" spans="16:16" x14ac:dyDescent="0.3">
      <c r="P468130" s="83"/>
    </row>
    <row r="468131" spans="16:16" x14ac:dyDescent="0.3">
      <c r="P468131" s="83"/>
    </row>
    <row r="468132" spans="16:16" x14ac:dyDescent="0.3">
      <c r="P468132" s="83"/>
    </row>
    <row r="468133" spans="16:16" x14ac:dyDescent="0.3">
      <c r="P468133" s="83"/>
    </row>
    <row r="468134" spans="16:16" x14ac:dyDescent="0.3">
      <c r="P468134" s="83"/>
    </row>
    <row r="468135" spans="16:16" x14ac:dyDescent="0.3">
      <c r="P468135" s="83"/>
    </row>
    <row r="468136" spans="16:16" x14ac:dyDescent="0.3">
      <c r="P468136" s="83"/>
    </row>
    <row r="468137" spans="16:16" x14ac:dyDescent="0.3">
      <c r="P468137" s="83"/>
    </row>
    <row r="468138" spans="16:16" x14ac:dyDescent="0.3">
      <c r="P468138" s="83"/>
    </row>
    <row r="468139" spans="16:16" x14ac:dyDescent="0.3">
      <c r="P468139" s="83"/>
    </row>
    <row r="468140" spans="16:16" x14ac:dyDescent="0.3">
      <c r="P468140" s="83"/>
    </row>
    <row r="468141" spans="16:16" x14ac:dyDescent="0.3">
      <c r="P468141" s="83"/>
    </row>
    <row r="468142" spans="16:16" x14ac:dyDescent="0.3">
      <c r="P468142" s="83"/>
    </row>
    <row r="468143" spans="16:16" x14ac:dyDescent="0.3">
      <c r="P468143" s="83"/>
    </row>
    <row r="468144" spans="16:16" x14ac:dyDescent="0.3">
      <c r="P468144" s="83"/>
    </row>
    <row r="468145" spans="16:16" x14ac:dyDescent="0.3">
      <c r="P468145" s="83"/>
    </row>
    <row r="468146" spans="16:16" x14ac:dyDescent="0.3">
      <c r="P468146" s="83"/>
    </row>
    <row r="468147" spans="16:16" x14ac:dyDescent="0.3">
      <c r="P468147" s="83"/>
    </row>
    <row r="468148" spans="16:16" x14ac:dyDescent="0.3">
      <c r="P468148" s="83"/>
    </row>
    <row r="468149" spans="16:16" x14ac:dyDescent="0.3">
      <c r="P468149" s="83"/>
    </row>
    <row r="468150" spans="16:16" x14ac:dyDescent="0.3">
      <c r="P468150" s="83"/>
    </row>
    <row r="468151" spans="16:16" x14ac:dyDescent="0.3">
      <c r="P468151" s="83"/>
    </row>
    <row r="468152" spans="16:16" x14ac:dyDescent="0.3">
      <c r="P468152" s="83"/>
    </row>
    <row r="468153" spans="16:16" x14ac:dyDescent="0.3">
      <c r="P468153" s="83"/>
    </row>
    <row r="468154" spans="16:16" x14ac:dyDescent="0.3">
      <c r="P468154" s="83"/>
    </row>
    <row r="468155" spans="16:16" x14ac:dyDescent="0.3">
      <c r="P468155" s="83"/>
    </row>
    <row r="468156" spans="16:16" x14ac:dyDescent="0.3">
      <c r="P468156" s="83"/>
    </row>
    <row r="468157" spans="16:16" x14ac:dyDescent="0.3">
      <c r="P468157" s="83"/>
    </row>
    <row r="468158" spans="16:16" x14ac:dyDescent="0.3">
      <c r="P468158" s="83"/>
    </row>
    <row r="468159" spans="16:16" x14ac:dyDescent="0.3">
      <c r="P468159" s="83"/>
    </row>
    <row r="468160" spans="16:16" x14ac:dyDescent="0.3">
      <c r="P468160" s="83"/>
    </row>
    <row r="468161" spans="16:16" x14ac:dyDescent="0.3">
      <c r="P468161" s="83"/>
    </row>
    <row r="468162" spans="16:16" x14ac:dyDescent="0.3">
      <c r="P468162" s="83"/>
    </row>
    <row r="468163" spans="16:16" x14ac:dyDescent="0.3">
      <c r="P468163" s="83"/>
    </row>
    <row r="468164" spans="16:16" x14ac:dyDescent="0.3">
      <c r="P468164" s="83"/>
    </row>
    <row r="468165" spans="16:16" x14ac:dyDescent="0.3">
      <c r="P468165" s="83"/>
    </row>
    <row r="468166" spans="16:16" x14ac:dyDescent="0.3">
      <c r="P468166" s="83"/>
    </row>
    <row r="468167" spans="16:16" x14ac:dyDescent="0.3">
      <c r="P468167" s="83"/>
    </row>
    <row r="468168" spans="16:16" x14ac:dyDescent="0.3">
      <c r="P468168" s="83"/>
    </row>
    <row r="468169" spans="16:16" x14ac:dyDescent="0.3">
      <c r="P468169" s="83"/>
    </row>
    <row r="468170" spans="16:16" x14ac:dyDescent="0.3">
      <c r="P468170" s="83"/>
    </row>
    <row r="468171" spans="16:16" x14ac:dyDescent="0.3">
      <c r="P468171" s="83"/>
    </row>
    <row r="468172" spans="16:16" x14ac:dyDescent="0.3">
      <c r="P468172" s="83"/>
    </row>
    <row r="468173" spans="16:16" x14ac:dyDescent="0.3">
      <c r="P468173" s="83"/>
    </row>
    <row r="468174" spans="16:16" x14ac:dyDescent="0.3">
      <c r="P468174" s="83"/>
    </row>
    <row r="468175" spans="16:16" x14ac:dyDescent="0.3">
      <c r="P468175" s="83"/>
    </row>
    <row r="468176" spans="16:16" x14ac:dyDescent="0.3">
      <c r="P468176" s="83"/>
    </row>
    <row r="468177" spans="16:16" x14ac:dyDescent="0.3">
      <c r="P468177" s="83"/>
    </row>
    <row r="468178" spans="16:16" x14ac:dyDescent="0.3">
      <c r="P468178" s="83"/>
    </row>
    <row r="468179" spans="16:16" x14ac:dyDescent="0.3">
      <c r="P468179" s="83"/>
    </row>
    <row r="468180" spans="16:16" x14ac:dyDescent="0.3">
      <c r="P468180" s="83"/>
    </row>
    <row r="468181" spans="16:16" x14ac:dyDescent="0.3">
      <c r="P468181" s="83"/>
    </row>
    <row r="468182" spans="16:16" x14ac:dyDescent="0.3">
      <c r="P468182" s="83"/>
    </row>
    <row r="468183" spans="16:16" x14ac:dyDescent="0.3">
      <c r="P468183" s="83"/>
    </row>
    <row r="468184" spans="16:16" x14ac:dyDescent="0.3">
      <c r="P468184" s="83"/>
    </row>
    <row r="468185" spans="16:16" x14ac:dyDescent="0.3">
      <c r="P468185" s="83"/>
    </row>
    <row r="468186" spans="16:16" x14ac:dyDescent="0.3">
      <c r="P468186" s="83"/>
    </row>
    <row r="468187" spans="16:16" x14ac:dyDescent="0.3">
      <c r="P468187" s="83"/>
    </row>
    <row r="468188" spans="16:16" x14ac:dyDescent="0.3">
      <c r="P468188" s="83"/>
    </row>
    <row r="468189" spans="16:16" x14ac:dyDescent="0.3">
      <c r="P468189" s="83"/>
    </row>
    <row r="468190" spans="16:16" x14ac:dyDescent="0.3">
      <c r="P468190" s="83"/>
    </row>
    <row r="468191" spans="16:16" x14ac:dyDescent="0.3">
      <c r="P468191" s="83"/>
    </row>
    <row r="468192" spans="16:16" x14ac:dyDescent="0.3">
      <c r="P468192" s="83"/>
    </row>
    <row r="468193" spans="16:16" x14ac:dyDescent="0.3">
      <c r="P468193" s="83"/>
    </row>
    <row r="468194" spans="16:16" x14ac:dyDescent="0.3">
      <c r="P468194" s="83"/>
    </row>
    <row r="468195" spans="16:16" x14ac:dyDescent="0.3">
      <c r="P468195" s="83"/>
    </row>
    <row r="468196" spans="16:16" x14ac:dyDescent="0.3">
      <c r="P468196" s="83"/>
    </row>
    <row r="468197" spans="16:16" x14ac:dyDescent="0.3">
      <c r="P468197" s="83"/>
    </row>
    <row r="468198" spans="16:16" x14ac:dyDescent="0.3">
      <c r="P468198" s="83"/>
    </row>
    <row r="468199" spans="16:16" x14ac:dyDescent="0.3">
      <c r="P468199" s="83"/>
    </row>
    <row r="468200" spans="16:16" x14ac:dyDescent="0.3">
      <c r="P468200" s="83"/>
    </row>
    <row r="468201" spans="16:16" x14ac:dyDescent="0.3">
      <c r="P468201" s="83"/>
    </row>
    <row r="468202" spans="16:16" x14ac:dyDescent="0.3">
      <c r="P468202" s="83"/>
    </row>
    <row r="468203" spans="16:16" x14ac:dyDescent="0.3">
      <c r="P468203" s="83"/>
    </row>
    <row r="468204" spans="16:16" x14ac:dyDescent="0.3">
      <c r="P468204" s="83"/>
    </row>
    <row r="468205" spans="16:16" x14ac:dyDescent="0.3">
      <c r="P468205" s="83"/>
    </row>
    <row r="468206" spans="16:16" x14ac:dyDescent="0.3">
      <c r="P468206" s="83"/>
    </row>
    <row r="468207" spans="16:16" x14ac:dyDescent="0.3">
      <c r="P468207" s="83"/>
    </row>
    <row r="468208" spans="16:16" x14ac:dyDescent="0.3">
      <c r="P468208" s="83"/>
    </row>
    <row r="468209" spans="16:16" x14ac:dyDescent="0.3">
      <c r="P468209" s="83"/>
    </row>
    <row r="468210" spans="16:16" x14ac:dyDescent="0.3">
      <c r="P468210" s="83"/>
    </row>
    <row r="468211" spans="16:16" x14ac:dyDescent="0.3">
      <c r="P468211" s="83"/>
    </row>
    <row r="468212" spans="16:16" x14ac:dyDescent="0.3">
      <c r="P468212" s="83"/>
    </row>
    <row r="468213" spans="16:16" x14ac:dyDescent="0.3">
      <c r="P468213" s="83"/>
    </row>
    <row r="468214" spans="16:16" x14ac:dyDescent="0.3">
      <c r="P468214" s="83"/>
    </row>
    <row r="468215" spans="16:16" x14ac:dyDescent="0.3">
      <c r="P468215" s="83"/>
    </row>
    <row r="468216" spans="16:16" x14ac:dyDescent="0.3">
      <c r="P468216" s="83"/>
    </row>
    <row r="468217" spans="16:16" x14ac:dyDescent="0.3">
      <c r="P468217" s="83"/>
    </row>
    <row r="468218" spans="16:16" x14ac:dyDescent="0.3">
      <c r="P468218" s="83"/>
    </row>
    <row r="468219" spans="16:16" x14ac:dyDescent="0.3">
      <c r="P468219" s="83"/>
    </row>
    <row r="468220" spans="16:16" x14ac:dyDescent="0.3">
      <c r="P468220" s="83"/>
    </row>
    <row r="468221" spans="16:16" x14ac:dyDescent="0.3">
      <c r="P468221" s="83"/>
    </row>
    <row r="468222" spans="16:16" x14ac:dyDescent="0.3">
      <c r="P468222" s="83"/>
    </row>
    <row r="468223" spans="16:16" x14ac:dyDescent="0.3">
      <c r="P468223" s="83"/>
    </row>
    <row r="468224" spans="16:16" x14ac:dyDescent="0.3">
      <c r="P468224" s="83"/>
    </row>
    <row r="468225" spans="16:16" x14ac:dyDescent="0.3">
      <c r="P468225" s="83"/>
    </row>
    <row r="468226" spans="16:16" x14ac:dyDescent="0.3">
      <c r="P468226" s="83"/>
    </row>
    <row r="468227" spans="16:16" x14ac:dyDescent="0.3">
      <c r="P468227" s="83"/>
    </row>
    <row r="468228" spans="16:16" x14ac:dyDescent="0.3">
      <c r="P468228" s="83"/>
    </row>
    <row r="468229" spans="16:16" x14ac:dyDescent="0.3">
      <c r="P468229" s="83"/>
    </row>
    <row r="468230" spans="16:16" x14ac:dyDescent="0.3">
      <c r="P468230" s="83"/>
    </row>
    <row r="468231" spans="16:16" x14ac:dyDescent="0.3">
      <c r="P468231" s="83"/>
    </row>
    <row r="468232" spans="16:16" x14ac:dyDescent="0.3">
      <c r="P468232" s="83"/>
    </row>
    <row r="468233" spans="16:16" x14ac:dyDescent="0.3">
      <c r="P468233" s="83"/>
    </row>
    <row r="468234" spans="16:16" x14ac:dyDescent="0.3">
      <c r="P468234" s="83"/>
    </row>
    <row r="468235" spans="16:16" x14ac:dyDescent="0.3">
      <c r="P468235" s="83"/>
    </row>
    <row r="468236" spans="16:16" x14ac:dyDescent="0.3">
      <c r="P468236" s="83"/>
    </row>
    <row r="468237" spans="16:16" x14ac:dyDescent="0.3">
      <c r="P468237" s="83"/>
    </row>
    <row r="468238" spans="16:16" x14ac:dyDescent="0.3">
      <c r="P468238" s="83"/>
    </row>
    <row r="468239" spans="16:16" x14ac:dyDescent="0.3">
      <c r="P468239" s="83"/>
    </row>
    <row r="468240" spans="16:16" x14ac:dyDescent="0.3">
      <c r="P468240" s="83"/>
    </row>
    <row r="468241" spans="16:16" x14ac:dyDescent="0.3">
      <c r="P468241" s="83"/>
    </row>
    <row r="468242" spans="16:16" x14ac:dyDescent="0.3">
      <c r="P468242" s="83"/>
    </row>
    <row r="468243" spans="16:16" x14ac:dyDescent="0.3">
      <c r="P468243" s="83"/>
    </row>
    <row r="468244" spans="16:16" x14ac:dyDescent="0.3">
      <c r="P468244" s="83"/>
    </row>
    <row r="468245" spans="16:16" x14ac:dyDescent="0.3">
      <c r="P468245" s="83"/>
    </row>
    <row r="468246" spans="16:16" x14ac:dyDescent="0.3">
      <c r="P468246" s="83"/>
    </row>
    <row r="468247" spans="16:16" x14ac:dyDescent="0.3">
      <c r="P468247" s="83"/>
    </row>
    <row r="468248" spans="16:16" x14ac:dyDescent="0.3">
      <c r="P468248" s="83"/>
    </row>
    <row r="468249" spans="16:16" x14ac:dyDescent="0.3">
      <c r="P468249" s="83"/>
    </row>
    <row r="468250" spans="16:16" x14ac:dyDescent="0.3">
      <c r="P468250" s="83"/>
    </row>
    <row r="468251" spans="16:16" x14ac:dyDescent="0.3">
      <c r="P468251" s="83"/>
    </row>
    <row r="468252" spans="16:16" x14ac:dyDescent="0.3">
      <c r="P468252" s="83"/>
    </row>
    <row r="468253" spans="16:16" x14ac:dyDescent="0.3">
      <c r="P468253" s="83"/>
    </row>
    <row r="468254" spans="16:16" x14ac:dyDescent="0.3">
      <c r="P468254" s="83"/>
    </row>
    <row r="468255" spans="16:16" x14ac:dyDescent="0.3">
      <c r="P468255" s="83"/>
    </row>
    <row r="468256" spans="16:16" x14ac:dyDescent="0.3">
      <c r="P468256" s="83"/>
    </row>
    <row r="468257" spans="16:16" x14ac:dyDescent="0.3">
      <c r="P468257" s="83"/>
    </row>
    <row r="468258" spans="16:16" x14ac:dyDescent="0.3">
      <c r="P468258" s="83"/>
    </row>
    <row r="468259" spans="16:16" x14ac:dyDescent="0.3">
      <c r="P468259" s="83"/>
    </row>
    <row r="468260" spans="16:16" x14ac:dyDescent="0.3">
      <c r="P468260" s="83"/>
    </row>
    <row r="468261" spans="16:16" x14ac:dyDescent="0.3">
      <c r="P468261" s="83"/>
    </row>
    <row r="468262" spans="16:16" x14ac:dyDescent="0.3">
      <c r="P468262" s="83"/>
    </row>
    <row r="468263" spans="16:16" x14ac:dyDescent="0.3">
      <c r="P468263" s="83"/>
    </row>
    <row r="468264" spans="16:16" x14ac:dyDescent="0.3">
      <c r="P468264" s="83"/>
    </row>
    <row r="468265" spans="16:16" x14ac:dyDescent="0.3">
      <c r="P468265" s="83"/>
    </row>
    <row r="468266" spans="16:16" x14ac:dyDescent="0.3">
      <c r="P468266" s="83"/>
    </row>
    <row r="468267" spans="16:16" x14ac:dyDescent="0.3">
      <c r="P468267" s="83"/>
    </row>
    <row r="468268" spans="16:16" x14ac:dyDescent="0.3">
      <c r="P468268" s="83"/>
    </row>
    <row r="468269" spans="16:16" x14ac:dyDescent="0.3">
      <c r="P468269" s="83"/>
    </row>
    <row r="468270" spans="16:16" x14ac:dyDescent="0.3">
      <c r="P468270" s="83"/>
    </row>
    <row r="468271" spans="16:16" x14ac:dyDescent="0.3">
      <c r="P468271" s="83"/>
    </row>
    <row r="468272" spans="16:16" x14ac:dyDescent="0.3">
      <c r="P468272" s="83"/>
    </row>
    <row r="468273" spans="16:16" x14ac:dyDescent="0.3">
      <c r="P468273" s="83"/>
    </row>
    <row r="468274" spans="16:16" x14ac:dyDescent="0.3">
      <c r="P468274" s="83"/>
    </row>
    <row r="468275" spans="16:16" x14ac:dyDescent="0.3">
      <c r="P468275" s="83"/>
    </row>
    <row r="468276" spans="16:16" x14ac:dyDescent="0.3">
      <c r="P468276" s="83"/>
    </row>
    <row r="468277" spans="16:16" x14ac:dyDescent="0.3">
      <c r="P468277" s="83"/>
    </row>
    <row r="468278" spans="16:16" x14ac:dyDescent="0.3">
      <c r="P468278" s="83"/>
    </row>
    <row r="468279" spans="16:16" x14ac:dyDescent="0.3">
      <c r="P468279" s="83"/>
    </row>
    <row r="468280" spans="16:16" x14ac:dyDescent="0.3">
      <c r="P468280" s="83"/>
    </row>
    <row r="468281" spans="16:16" x14ac:dyDescent="0.3">
      <c r="P468281" s="83"/>
    </row>
    <row r="468282" spans="16:16" x14ac:dyDescent="0.3">
      <c r="P468282" s="83"/>
    </row>
    <row r="468283" spans="16:16" x14ac:dyDescent="0.3">
      <c r="P468283" s="83"/>
    </row>
    <row r="468284" spans="16:16" x14ac:dyDescent="0.3">
      <c r="P468284" s="83"/>
    </row>
    <row r="468285" spans="16:16" x14ac:dyDescent="0.3">
      <c r="P468285" s="83"/>
    </row>
    <row r="468286" spans="16:16" x14ac:dyDescent="0.3">
      <c r="P468286" s="83"/>
    </row>
    <row r="468287" spans="16:16" x14ac:dyDescent="0.3">
      <c r="P468287" s="83"/>
    </row>
    <row r="468288" spans="16:16" x14ac:dyDescent="0.3">
      <c r="P468288" s="83"/>
    </row>
    <row r="468289" spans="16:16" x14ac:dyDescent="0.3">
      <c r="P468289" s="83"/>
    </row>
    <row r="468290" spans="16:16" x14ac:dyDescent="0.3">
      <c r="P468290" s="83"/>
    </row>
    <row r="468291" spans="16:16" x14ac:dyDescent="0.3">
      <c r="P468291" s="83"/>
    </row>
    <row r="468292" spans="16:16" x14ac:dyDescent="0.3">
      <c r="P468292" s="83"/>
    </row>
    <row r="468293" spans="16:16" x14ac:dyDescent="0.3">
      <c r="P468293" s="83"/>
    </row>
    <row r="468294" spans="16:16" x14ac:dyDescent="0.3">
      <c r="P468294" s="83"/>
    </row>
    <row r="468295" spans="16:16" x14ac:dyDescent="0.3">
      <c r="P468295" s="83"/>
    </row>
    <row r="468296" spans="16:16" x14ac:dyDescent="0.3">
      <c r="P468296" s="83"/>
    </row>
    <row r="468297" spans="16:16" x14ac:dyDescent="0.3">
      <c r="P468297" s="83"/>
    </row>
    <row r="468298" spans="16:16" x14ac:dyDescent="0.3">
      <c r="P468298" s="83"/>
    </row>
    <row r="468299" spans="16:16" x14ac:dyDescent="0.3">
      <c r="P468299" s="83"/>
    </row>
    <row r="468300" spans="16:16" x14ac:dyDescent="0.3">
      <c r="P468300" s="83"/>
    </row>
    <row r="468301" spans="16:16" x14ac:dyDescent="0.3">
      <c r="P468301" s="83"/>
    </row>
    <row r="468302" spans="16:16" x14ac:dyDescent="0.3">
      <c r="P468302" s="83"/>
    </row>
    <row r="468303" spans="16:16" x14ac:dyDescent="0.3">
      <c r="P468303" s="83"/>
    </row>
    <row r="468304" spans="16:16" x14ac:dyDescent="0.3">
      <c r="P468304" s="83"/>
    </row>
    <row r="468305" spans="16:16" x14ac:dyDescent="0.3">
      <c r="P468305" s="83"/>
    </row>
    <row r="468306" spans="16:16" x14ac:dyDescent="0.3">
      <c r="P468306" s="83"/>
    </row>
    <row r="468307" spans="16:16" x14ac:dyDescent="0.3">
      <c r="P468307" s="83"/>
    </row>
    <row r="468308" spans="16:16" x14ac:dyDescent="0.3">
      <c r="P468308" s="83"/>
    </row>
    <row r="468309" spans="16:16" x14ac:dyDescent="0.3">
      <c r="P468309" s="83"/>
    </row>
    <row r="468310" spans="16:16" x14ac:dyDescent="0.3">
      <c r="P468310" s="83"/>
    </row>
    <row r="468311" spans="16:16" x14ac:dyDescent="0.3">
      <c r="P468311" s="83"/>
    </row>
    <row r="468312" spans="16:16" x14ac:dyDescent="0.3">
      <c r="P468312" s="83"/>
    </row>
    <row r="468313" spans="16:16" x14ac:dyDescent="0.3">
      <c r="P468313" s="83"/>
    </row>
    <row r="468314" spans="16:16" x14ac:dyDescent="0.3">
      <c r="P468314" s="83"/>
    </row>
    <row r="468315" spans="16:16" x14ac:dyDescent="0.3">
      <c r="P468315" s="83"/>
    </row>
    <row r="468316" spans="16:16" x14ac:dyDescent="0.3">
      <c r="P468316" s="83"/>
    </row>
    <row r="468317" spans="16:16" x14ac:dyDescent="0.3">
      <c r="P468317" s="83"/>
    </row>
    <row r="468318" spans="16:16" x14ac:dyDescent="0.3">
      <c r="P468318" s="83"/>
    </row>
    <row r="468319" spans="16:16" x14ac:dyDescent="0.3">
      <c r="P468319" s="83"/>
    </row>
    <row r="468320" spans="16:16" x14ac:dyDescent="0.3">
      <c r="P468320" s="83"/>
    </row>
    <row r="468321" spans="16:16" x14ac:dyDescent="0.3">
      <c r="P468321" s="83"/>
    </row>
    <row r="468322" spans="16:16" x14ac:dyDescent="0.3">
      <c r="P468322" s="83"/>
    </row>
    <row r="468323" spans="16:16" x14ac:dyDescent="0.3">
      <c r="P468323" s="83"/>
    </row>
    <row r="468324" spans="16:16" x14ac:dyDescent="0.3">
      <c r="P468324" s="83"/>
    </row>
    <row r="468325" spans="16:16" x14ac:dyDescent="0.3">
      <c r="P468325" s="83"/>
    </row>
    <row r="468326" spans="16:16" x14ac:dyDescent="0.3">
      <c r="P468326" s="83"/>
    </row>
    <row r="468327" spans="16:16" x14ac:dyDescent="0.3">
      <c r="P468327" s="83"/>
    </row>
    <row r="468328" spans="16:16" x14ac:dyDescent="0.3">
      <c r="P468328" s="83"/>
    </row>
    <row r="468329" spans="16:16" x14ac:dyDescent="0.3">
      <c r="P468329" s="83"/>
    </row>
    <row r="468330" spans="16:16" x14ac:dyDescent="0.3">
      <c r="P468330" s="83"/>
    </row>
    <row r="468331" spans="16:16" x14ac:dyDescent="0.3">
      <c r="P468331" s="83"/>
    </row>
    <row r="468332" spans="16:16" x14ac:dyDescent="0.3">
      <c r="P468332" s="83"/>
    </row>
    <row r="468333" spans="16:16" x14ac:dyDescent="0.3">
      <c r="P468333" s="83"/>
    </row>
    <row r="468334" spans="16:16" x14ac:dyDescent="0.3">
      <c r="P468334" s="83"/>
    </row>
    <row r="468335" spans="16:16" x14ac:dyDescent="0.3">
      <c r="P468335" s="83"/>
    </row>
    <row r="468336" spans="16:16" x14ac:dyDescent="0.3">
      <c r="P468336" s="83"/>
    </row>
    <row r="468337" spans="16:16" x14ac:dyDescent="0.3">
      <c r="P468337" s="83"/>
    </row>
    <row r="468338" spans="16:16" x14ac:dyDescent="0.3">
      <c r="P468338" s="83"/>
    </row>
    <row r="468339" spans="16:16" x14ac:dyDescent="0.3">
      <c r="P468339" s="83"/>
    </row>
    <row r="468340" spans="16:16" x14ac:dyDescent="0.3">
      <c r="P468340" s="83"/>
    </row>
    <row r="468341" spans="16:16" x14ac:dyDescent="0.3">
      <c r="P468341" s="83"/>
    </row>
    <row r="468342" spans="16:16" x14ac:dyDescent="0.3">
      <c r="P468342" s="83"/>
    </row>
    <row r="468343" spans="16:16" x14ac:dyDescent="0.3">
      <c r="P468343" s="83"/>
    </row>
    <row r="468344" spans="16:16" x14ac:dyDescent="0.3">
      <c r="P468344" s="83"/>
    </row>
    <row r="468345" spans="16:16" x14ac:dyDescent="0.3">
      <c r="P468345" s="83"/>
    </row>
    <row r="468346" spans="16:16" x14ac:dyDescent="0.3">
      <c r="P468346" s="83"/>
    </row>
    <row r="468347" spans="16:16" x14ac:dyDescent="0.3">
      <c r="P468347" s="83"/>
    </row>
    <row r="468348" spans="16:16" x14ac:dyDescent="0.3">
      <c r="P468348" s="83"/>
    </row>
    <row r="468349" spans="16:16" x14ac:dyDescent="0.3">
      <c r="P468349" s="83"/>
    </row>
    <row r="468350" spans="16:16" x14ac:dyDescent="0.3">
      <c r="P468350" s="83"/>
    </row>
    <row r="468351" spans="16:16" x14ac:dyDescent="0.3">
      <c r="P468351" s="83"/>
    </row>
    <row r="468352" spans="16:16" x14ac:dyDescent="0.3">
      <c r="P468352" s="83"/>
    </row>
    <row r="468353" spans="16:16" x14ac:dyDescent="0.3">
      <c r="P468353" s="83"/>
    </row>
    <row r="468354" spans="16:16" x14ac:dyDescent="0.3">
      <c r="P468354" s="83"/>
    </row>
    <row r="468355" spans="16:16" x14ac:dyDescent="0.3">
      <c r="P468355" s="83"/>
    </row>
    <row r="468356" spans="16:16" x14ac:dyDescent="0.3">
      <c r="P468356" s="83"/>
    </row>
    <row r="468357" spans="16:16" x14ac:dyDescent="0.3">
      <c r="P468357" s="83"/>
    </row>
    <row r="468358" spans="16:16" x14ac:dyDescent="0.3">
      <c r="P468358" s="83"/>
    </row>
    <row r="468359" spans="16:16" x14ac:dyDescent="0.3">
      <c r="P468359" s="83"/>
    </row>
    <row r="468360" spans="16:16" x14ac:dyDescent="0.3">
      <c r="P468360" s="83"/>
    </row>
    <row r="468361" spans="16:16" x14ac:dyDescent="0.3">
      <c r="P468361" s="83"/>
    </row>
    <row r="468362" spans="16:16" x14ac:dyDescent="0.3">
      <c r="P468362" s="83"/>
    </row>
    <row r="468363" spans="16:16" x14ac:dyDescent="0.3">
      <c r="P468363" s="83"/>
    </row>
    <row r="468364" spans="16:16" x14ac:dyDescent="0.3">
      <c r="P468364" s="83"/>
    </row>
    <row r="468365" spans="16:16" x14ac:dyDescent="0.3">
      <c r="P468365" s="83"/>
    </row>
    <row r="468366" spans="16:16" x14ac:dyDescent="0.3">
      <c r="P468366" s="83"/>
    </row>
    <row r="468367" spans="16:16" x14ac:dyDescent="0.3">
      <c r="P468367" s="83"/>
    </row>
    <row r="468368" spans="16:16" x14ac:dyDescent="0.3">
      <c r="P468368" s="83"/>
    </row>
    <row r="468369" spans="16:16" x14ac:dyDescent="0.3">
      <c r="P468369" s="83"/>
    </row>
    <row r="468370" spans="16:16" x14ac:dyDescent="0.3">
      <c r="P468370" s="83"/>
    </row>
    <row r="468371" spans="16:16" x14ac:dyDescent="0.3">
      <c r="P468371" s="83"/>
    </row>
    <row r="468372" spans="16:16" x14ac:dyDescent="0.3">
      <c r="P468372" s="83"/>
    </row>
    <row r="468373" spans="16:16" x14ac:dyDescent="0.3">
      <c r="P468373" s="83"/>
    </row>
    <row r="468374" spans="16:16" x14ac:dyDescent="0.3">
      <c r="P468374" s="83"/>
    </row>
    <row r="468375" spans="16:16" x14ac:dyDescent="0.3">
      <c r="P468375" s="83"/>
    </row>
    <row r="468376" spans="16:16" x14ac:dyDescent="0.3">
      <c r="P468376" s="83"/>
    </row>
    <row r="468377" spans="16:16" x14ac:dyDescent="0.3">
      <c r="P468377" s="83"/>
    </row>
    <row r="468378" spans="16:16" x14ac:dyDescent="0.3">
      <c r="P468378" s="83"/>
    </row>
    <row r="468379" spans="16:16" x14ac:dyDescent="0.3">
      <c r="P468379" s="83"/>
    </row>
    <row r="468380" spans="16:16" x14ac:dyDescent="0.3">
      <c r="P468380" s="83"/>
    </row>
    <row r="468381" spans="16:16" x14ac:dyDescent="0.3">
      <c r="P468381" s="83"/>
    </row>
    <row r="468382" spans="16:16" x14ac:dyDescent="0.3">
      <c r="P468382" s="83"/>
    </row>
    <row r="468383" spans="16:16" x14ac:dyDescent="0.3">
      <c r="P468383" s="83"/>
    </row>
    <row r="468384" spans="16:16" x14ac:dyDescent="0.3">
      <c r="P468384" s="83"/>
    </row>
    <row r="468385" spans="16:16" x14ac:dyDescent="0.3">
      <c r="P468385" s="83"/>
    </row>
    <row r="468386" spans="16:16" x14ac:dyDescent="0.3">
      <c r="P468386" s="83"/>
    </row>
    <row r="468387" spans="16:16" x14ac:dyDescent="0.3">
      <c r="P468387" s="83"/>
    </row>
    <row r="468388" spans="16:16" x14ac:dyDescent="0.3">
      <c r="P468388" s="83"/>
    </row>
    <row r="468389" spans="16:16" x14ac:dyDescent="0.3">
      <c r="P468389" s="83"/>
    </row>
    <row r="468390" spans="16:16" x14ac:dyDescent="0.3">
      <c r="P468390" s="83"/>
    </row>
    <row r="468391" spans="16:16" x14ac:dyDescent="0.3">
      <c r="P468391" s="83"/>
    </row>
    <row r="468392" spans="16:16" x14ac:dyDescent="0.3">
      <c r="P468392" s="83"/>
    </row>
    <row r="468393" spans="16:16" x14ac:dyDescent="0.3">
      <c r="P468393" s="83"/>
    </row>
    <row r="468394" spans="16:16" x14ac:dyDescent="0.3">
      <c r="P468394" s="83"/>
    </row>
    <row r="468395" spans="16:16" x14ac:dyDescent="0.3">
      <c r="P468395" s="83"/>
    </row>
    <row r="468396" spans="16:16" x14ac:dyDescent="0.3">
      <c r="P468396" s="83"/>
    </row>
    <row r="468397" spans="16:16" x14ac:dyDescent="0.3">
      <c r="P468397" s="83"/>
    </row>
    <row r="468398" spans="16:16" x14ac:dyDescent="0.3">
      <c r="P468398" s="83"/>
    </row>
    <row r="468399" spans="16:16" x14ac:dyDescent="0.3">
      <c r="P468399" s="83"/>
    </row>
    <row r="468400" spans="16:16" x14ac:dyDescent="0.3">
      <c r="P468400" s="83"/>
    </row>
    <row r="468401" spans="16:16" x14ac:dyDescent="0.3">
      <c r="P468401" s="83"/>
    </row>
    <row r="468402" spans="16:16" x14ac:dyDescent="0.3">
      <c r="P468402" s="83"/>
    </row>
    <row r="468403" spans="16:16" x14ac:dyDescent="0.3">
      <c r="P468403" s="83"/>
    </row>
    <row r="468404" spans="16:16" x14ac:dyDescent="0.3">
      <c r="P468404" s="83"/>
    </row>
    <row r="468405" spans="16:16" x14ac:dyDescent="0.3">
      <c r="P468405" s="83"/>
    </row>
    <row r="468406" spans="16:16" x14ac:dyDescent="0.3">
      <c r="P468406" s="83"/>
    </row>
    <row r="468407" spans="16:16" x14ac:dyDescent="0.3">
      <c r="P468407" s="83"/>
    </row>
    <row r="468408" spans="16:16" x14ac:dyDescent="0.3">
      <c r="P468408" s="83"/>
    </row>
    <row r="468409" spans="16:16" x14ac:dyDescent="0.3">
      <c r="P468409" s="83"/>
    </row>
    <row r="468410" spans="16:16" x14ac:dyDescent="0.3">
      <c r="P468410" s="83"/>
    </row>
    <row r="468411" spans="16:16" x14ac:dyDescent="0.3">
      <c r="P468411" s="83"/>
    </row>
    <row r="468412" spans="16:16" x14ac:dyDescent="0.3">
      <c r="P468412" s="83"/>
    </row>
    <row r="468413" spans="16:16" x14ac:dyDescent="0.3">
      <c r="P468413" s="83"/>
    </row>
    <row r="468414" spans="16:16" x14ac:dyDescent="0.3">
      <c r="P468414" s="83"/>
    </row>
    <row r="468415" spans="16:16" x14ac:dyDescent="0.3">
      <c r="P468415" s="83"/>
    </row>
    <row r="468416" spans="16:16" x14ac:dyDescent="0.3">
      <c r="P468416" s="83"/>
    </row>
    <row r="468417" spans="16:16" x14ac:dyDescent="0.3">
      <c r="P468417" s="83"/>
    </row>
    <row r="468418" spans="16:16" x14ac:dyDescent="0.3">
      <c r="P468418" s="83"/>
    </row>
    <row r="468419" spans="16:16" x14ac:dyDescent="0.3">
      <c r="P468419" s="83"/>
    </row>
    <row r="468420" spans="16:16" x14ac:dyDescent="0.3">
      <c r="P468420" s="83"/>
    </row>
    <row r="468421" spans="16:16" x14ac:dyDescent="0.3">
      <c r="P468421" s="83"/>
    </row>
    <row r="468422" spans="16:16" x14ac:dyDescent="0.3">
      <c r="P468422" s="83"/>
    </row>
    <row r="468423" spans="16:16" x14ac:dyDescent="0.3">
      <c r="P468423" s="83"/>
    </row>
    <row r="468424" spans="16:16" x14ac:dyDescent="0.3">
      <c r="P468424" s="83"/>
    </row>
    <row r="468425" spans="16:16" x14ac:dyDescent="0.3">
      <c r="P468425" s="83"/>
    </row>
    <row r="468426" spans="16:16" x14ac:dyDescent="0.3">
      <c r="P468426" s="83"/>
    </row>
    <row r="468427" spans="16:16" x14ac:dyDescent="0.3">
      <c r="P468427" s="83"/>
    </row>
    <row r="468428" spans="16:16" x14ac:dyDescent="0.3">
      <c r="P468428" s="83"/>
    </row>
    <row r="468429" spans="16:16" x14ac:dyDescent="0.3">
      <c r="P468429" s="83"/>
    </row>
    <row r="468430" spans="16:16" x14ac:dyDescent="0.3">
      <c r="P468430" s="83"/>
    </row>
    <row r="468431" spans="16:16" x14ac:dyDescent="0.3">
      <c r="P468431" s="83"/>
    </row>
    <row r="468432" spans="16:16" x14ac:dyDescent="0.3">
      <c r="P468432" s="83"/>
    </row>
    <row r="468433" spans="16:16" x14ac:dyDescent="0.3">
      <c r="P468433" s="83"/>
    </row>
    <row r="468434" spans="16:16" x14ac:dyDescent="0.3">
      <c r="P468434" s="83"/>
    </row>
    <row r="468435" spans="16:16" x14ac:dyDescent="0.3">
      <c r="P468435" s="83"/>
    </row>
    <row r="468436" spans="16:16" x14ac:dyDescent="0.3">
      <c r="P468436" s="83"/>
    </row>
    <row r="468437" spans="16:16" x14ac:dyDescent="0.3">
      <c r="P468437" s="83"/>
    </row>
    <row r="468438" spans="16:16" x14ac:dyDescent="0.3">
      <c r="P468438" s="83"/>
    </row>
    <row r="468439" spans="16:16" x14ac:dyDescent="0.3">
      <c r="P468439" s="83"/>
    </row>
    <row r="468440" spans="16:16" x14ac:dyDescent="0.3">
      <c r="P468440" s="83"/>
    </row>
    <row r="468441" spans="16:16" x14ac:dyDescent="0.3">
      <c r="P468441" s="83"/>
    </row>
    <row r="468442" spans="16:16" x14ac:dyDescent="0.3">
      <c r="P468442" s="83"/>
    </row>
    <row r="468443" spans="16:16" x14ac:dyDescent="0.3">
      <c r="P468443" s="83"/>
    </row>
    <row r="468444" spans="16:16" x14ac:dyDescent="0.3">
      <c r="P468444" s="83"/>
    </row>
    <row r="468445" spans="16:16" x14ac:dyDescent="0.3">
      <c r="P468445" s="83"/>
    </row>
    <row r="468446" spans="16:16" x14ac:dyDescent="0.3">
      <c r="P468446" s="83"/>
    </row>
    <row r="468447" spans="16:16" x14ac:dyDescent="0.3">
      <c r="P468447" s="83"/>
    </row>
    <row r="468448" spans="16:16" x14ac:dyDescent="0.3">
      <c r="P468448" s="83"/>
    </row>
    <row r="468449" spans="16:16" x14ac:dyDescent="0.3">
      <c r="P468449" s="83"/>
    </row>
    <row r="468450" spans="16:16" x14ac:dyDescent="0.3">
      <c r="P468450" s="83"/>
    </row>
    <row r="468451" spans="16:16" x14ac:dyDescent="0.3">
      <c r="P468451" s="83"/>
    </row>
    <row r="468452" spans="16:16" x14ac:dyDescent="0.3">
      <c r="P468452" s="83"/>
    </row>
    <row r="468453" spans="16:16" x14ac:dyDescent="0.3">
      <c r="P468453" s="83"/>
    </row>
    <row r="468454" spans="16:16" x14ac:dyDescent="0.3">
      <c r="P468454" s="83"/>
    </row>
    <row r="468455" spans="16:16" x14ac:dyDescent="0.3">
      <c r="P468455" s="83"/>
    </row>
    <row r="468456" spans="16:16" x14ac:dyDescent="0.3">
      <c r="P468456" s="83"/>
    </row>
    <row r="468457" spans="16:16" x14ac:dyDescent="0.3">
      <c r="P468457" s="83"/>
    </row>
    <row r="468458" spans="16:16" x14ac:dyDescent="0.3">
      <c r="P468458" s="83"/>
    </row>
    <row r="468459" spans="16:16" x14ac:dyDescent="0.3">
      <c r="P468459" s="83"/>
    </row>
    <row r="468460" spans="16:16" x14ac:dyDescent="0.3">
      <c r="P468460" s="83"/>
    </row>
    <row r="468461" spans="16:16" x14ac:dyDescent="0.3">
      <c r="P468461" s="83"/>
    </row>
    <row r="468462" spans="16:16" x14ac:dyDescent="0.3">
      <c r="P468462" s="83"/>
    </row>
    <row r="468463" spans="16:16" x14ac:dyDescent="0.3">
      <c r="P468463" s="83"/>
    </row>
    <row r="468464" spans="16:16" x14ac:dyDescent="0.3">
      <c r="P468464" s="83"/>
    </row>
    <row r="468465" spans="16:16" x14ac:dyDescent="0.3">
      <c r="P468465" s="83"/>
    </row>
    <row r="468466" spans="16:16" x14ac:dyDescent="0.3">
      <c r="P468466" s="83"/>
    </row>
    <row r="468467" spans="16:16" x14ac:dyDescent="0.3">
      <c r="P468467" s="83"/>
    </row>
    <row r="468468" spans="16:16" x14ac:dyDescent="0.3">
      <c r="P468468" s="83"/>
    </row>
    <row r="468469" spans="16:16" x14ac:dyDescent="0.3">
      <c r="P468469" s="83"/>
    </row>
    <row r="468470" spans="16:16" x14ac:dyDescent="0.3">
      <c r="P468470" s="83"/>
    </row>
    <row r="468471" spans="16:16" x14ac:dyDescent="0.3">
      <c r="P468471" s="83"/>
    </row>
    <row r="468472" spans="16:16" x14ac:dyDescent="0.3">
      <c r="P468472" s="83"/>
    </row>
    <row r="468473" spans="16:16" x14ac:dyDescent="0.3">
      <c r="P468473" s="83"/>
    </row>
    <row r="468474" spans="16:16" x14ac:dyDescent="0.3">
      <c r="P468474" s="83"/>
    </row>
    <row r="468475" spans="16:16" x14ac:dyDescent="0.3">
      <c r="P468475" s="83"/>
    </row>
    <row r="468476" spans="16:16" x14ac:dyDescent="0.3">
      <c r="P468476" s="83"/>
    </row>
    <row r="468477" spans="16:16" x14ac:dyDescent="0.3">
      <c r="P468477" s="83"/>
    </row>
    <row r="468478" spans="16:16" x14ac:dyDescent="0.3">
      <c r="P468478" s="83"/>
    </row>
    <row r="468479" spans="16:16" x14ac:dyDescent="0.3">
      <c r="P468479" s="83"/>
    </row>
    <row r="468480" spans="16:16" x14ac:dyDescent="0.3">
      <c r="P468480" s="83"/>
    </row>
    <row r="468481" spans="16:16" x14ac:dyDescent="0.3">
      <c r="P468481" s="83"/>
    </row>
    <row r="468482" spans="16:16" x14ac:dyDescent="0.3">
      <c r="P468482" s="83"/>
    </row>
    <row r="468483" spans="16:16" x14ac:dyDescent="0.3">
      <c r="P468483" s="83"/>
    </row>
    <row r="468484" spans="16:16" x14ac:dyDescent="0.3">
      <c r="P468484" s="83"/>
    </row>
    <row r="468485" spans="16:16" x14ac:dyDescent="0.3">
      <c r="P468485" s="83"/>
    </row>
    <row r="468486" spans="16:16" x14ac:dyDescent="0.3">
      <c r="P468486" s="83"/>
    </row>
    <row r="468487" spans="16:16" x14ac:dyDescent="0.3">
      <c r="P468487" s="83"/>
    </row>
    <row r="468488" spans="16:16" x14ac:dyDescent="0.3">
      <c r="P468488" s="83"/>
    </row>
    <row r="468489" spans="16:16" x14ac:dyDescent="0.3">
      <c r="P468489" s="83"/>
    </row>
    <row r="468490" spans="16:16" x14ac:dyDescent="0.3">
      <c r="P468490" s="83"/>
    </row>
    <row r="468491" spans="16:16" x14ac:dyDescent="0.3">
      <c r="P468491" s="83"/>
    </row>
    <row r="468492" spans="16:16" x14ac:dyDescent="0.3">
      <c r="P468492" s="83"/>
    </row>
    <row r="468493" spans="16:16" x14ac:dyDescent="0.3">
      <c r="P468493" s="83"/>
    </row>
    <row r="468494" spans="16:16" x14ac:dyDescent="0.3">
      <c r="P468494" s="83"/>
    </row>
    <row r="468495" spans="16:16" x14ac:dyDescent="0.3">
      <c r="P468495" s="83"/>
    </row>
    <row r="468496" spans="16:16" x14ac:dyDescent="0.3">
      <c r="P468496" s="83"/>
    </row>
    <row r="468497" spans="16:16" x14ac:dyDescent="0.3">
      <c r="P468497" s="83"/>
    </row>
    <row r="468498" spans="16:16" x14ac:dyDescent="0.3">
      <c r="P468498" s="83"/>
    </row>
    <row r="468499" spans="16:16" x14ac:dyDescent="0.3">
      <c r="P468499" s="83"/>
    </row>
    <row r="468500" spans="16:16" x14ac:dyDescent="0.3">
      <c r="P468500" s="83"/>
    </row>
    <row r="468501" spans="16:16" x14ac:dyDescent="0.3">
      <c r="P468501" s="83"/>
    </row>
    <row r="468502" spans="16:16" x14ac:dyDescent="0.3">
      <c r="P468502" s="83"/>
    </row>
    <row r="468503" spans="16:16" x14ac:dyDescent="0.3">
      <c r="P468503" s="83"/>
    </row>
    <row r="468504" spans="16:16" x14ac:dyDescent="0.3">
      <c r="P468504" s="83"/>
    </row>
    <row r="468505" spans="16:16" x14ac:dyDescent="0.3">
      <c r="P468505" s="83"/>
    </row>
    <row r="468506" spans="16:16" x14ac:dyDescent="0.3">
      <c r="P468506" s="83"/>
    </row>
    <row r="468507" spans="16:16" x14ac:dyDescent="0.3">
      <c r="P468507" s="83"/>
    </row>
    <row r="468508" spans="16:16" x14ac:dyDescent="0.3">
      <c r="P468508" s="83"/>
    </row>
    <row r="468509" spans="16:16" x14ac:dyDescent="0.3">
      <c r="P468509" s="83"/>
    </row>
    <row r="468510" spans="16:16" x14ac:dyDescent="0.3">
      <c r="P468510" s="83"/>
    </row>
    <row r="468511" spans="16:16" x14ac:dyDescent="0.3">
      <c r="P468511" s="83"/>
    </row>
    <row r="468512" spans="16:16" x14ac:dyDescent="0.3">
      <c r="P468512" s="83"/>
    </row>
    <row r="468513" spans="16:16" x14ac:dyDescent="0.3">
      <c r="P468513" s="83"/>
    </row>
    <row r="468514" spans="16:16" x14ac:dyDescent="0.3">
      <c r="P468514" s="83"/>
    </row>
    <row r="468515" spans="16:16" x14ac:dyDescent="0.3">
      <c r="P468515" s="83"/>
    </row>
    <row r="468516" spans="16:16" x14ac:dyDescent="0.3">
      <c r="P468516" s="83"/>
    </row>
    <row r="468517" spans="16:16" x14ac:dyDescent="0.3">
      <c r="P468517" s="83"/>
    </row>
    <row r="468518" spans="16:16" x14ac:dyDescent="0.3">
      <c r="P468518" s="83"/>
    </row>
    <row r="468519" spans="16:16" x14ac:dyDescent="0.3">
      <c r="P468519" s="83"/>
    </row>
    <row r="468520" spans="16:16" x14ac:dyDescent="0.3">
      <c r="P468520" s="83"/>
    </row>
    <row r="468521" spans="16:16" x14ac:dyDescent="0.3">
      <c r="P468521" s="83"/>
    </row>
    <row r="468522" spans="16:16" x14ac:dyDescent="0.3">
      <c r="P468522" s="83"/>
    </row>
    <row r="468523" spans="16:16" x14ac:dyDescent="0.3">
      <c r="P468523" s="83"/>
    </row>
    <row r="468524" spans="16:16" x14ac:dyDescent="0.3">
      <c r="P468524" s="83"/>
    </row>
    <row r="468525" spans="16:16" x14ac:dyDescent="0.3">
      <c r="P468525" s="83"/>
    </row>
    <row r="468526" spans="16:16" x14ac:dyDescent="0.3">
      <c r="P468526" s="83"/>
    </row>
    <row r="468527" spans="16:16" x14ac:dyDescent="0.3">
      <c r="P468527" s="83"/>
    </row>
    <row r="468528" spans="16:16" x14ac:dyDescent="0.3">
      <c r="P468528" s="83"/>
    </row>
    <row r="468529" spans="16:16" x14ac:dyDescent="0.3">
      <c r="P468529" s="83"/>
    </row>
    <row r="468530" spans="16:16" x14ac:dyDescent="0.3">
      <c r="P468530" s="83"/>
    </row>
    <row r="468531" spans="16:16" x14ac:dyDescent="0.3">
      <c r="P468531" s="83"/>
    </row>
    <row r="468532" spans="16:16" x14ac:dyDescent="0.3">
      <c r="P468532" s="83"/>
    </row>
    <row r="468533" spans="16:16" x14ac:dyDescent="0.3">
      <c r="P468533" s="83"/>
    </row>
    <row r="468534" spans="16:16" x14ac:dyDescent="0.3">
      <c r="P468534" s="83"/>
    </row>
    <row r="468535" spans="16:16" x14ac:dyDescent="0.3">
      <c r="P468535" s="83"/>
    </row>
    <row r="468536" spans="16:16" x14ac:dyDescent="0.3">
      <c r="P468536" s="83"/>
    </row>
    <row r="468537" spans="16:16" x14ac:dyDescent="0.3">
      <c r="P468537" s="83"/>
    </row>
    <row r="468538" spans="16:16" x14ac:dyDescent="0.3">
      <c r="P468538" s="83"/>
    </row>
    <row r="468539" spans="16:16" x14ac:dyDescent="0.3">
      <c r="P468539" s="83"/>
    </row>
    <row r="468540" spans="16:16" x14ac:dyDescent="0.3">
      <c r="P468540" s="83"/>
    </row>
    <row r="468541" spans="16:16" x14ac:dyDescent="0.3">
      <c r="P468541" s="83"/>
    </row>
    <row r="468542" spans="16:16" x14ac:dyDescent="0.3">
      <c r="P468542" s="83"/>
    </row>
    <row r="468543" spans="16:16" x14ac:dyDescent="0.3">
      <c r="P468543" s="83"/>
    </row>
    <row r="468544" spans="16:16" x14ac:dyDescent="0.3">
      <c r="P468544" s="83"/>
    </row>
    <row r="468545" spans="16:16" x14ac:dyDescent="0.3">
      <c r="P468545" s="83"/>
    </row>
    <row r="468546" spans="16:16" x14ac:dyDescent="0.3">
      <c r="P468546" s="83"/>
    </row>
    <row r="468547" spans="16:16" x14ac:dyDescent="0.3">
      <c r="P468547" s="83"/>
    </row>
    <row r="468548" spans="16:16" x14ac:dyDescent="0.3">
      <c r="P468548" s="83"/>
    </row>
    <row r="468549" spans="16:16" x14ac:dyDescent="0.3">
      <c r="P468549" s="83"/>
    </row>
    <row r="468550" spans="16:16" x14ac:dyDescent="0.3">
      <c r="P468550" s="83"/>
    </row>
    <row r="468551" spans="16:16" x14ac:dyDescent="0.3">
      <c r="P468551" s="83"/>
    </row>
    <row r="468552" spans="16:16" x14ac:dyDescent="0.3">
      <c r="P468552" s="83"/>
    </row>
    <row r="468553" spans="16:16" x14ac:dyDescent="0.3">
      <c r="P468553" s="83"/>
    </row>
    <row r="468554" spans="16:16" x14ac:dyDescent="0.3">
      <c r="P468554" s="83"/>
    </row>
    <row r="468555" spans="16:16" x14ac:dyDescent="0.3">
      <c r="P468555" s="83"/>
    </row>
    <row r="468556" spans="16:16" x14ac:dyDescent="0.3">
      <c r="P468556" s="83"/>
    </row>
    <row r="468557" spans="16:16" x14ac:dyDescent="0.3">
      <c r="P468557" s="83"/>
    </row>
    <row r="468558" spans="16:16" x14ac:dyDescent="0.3">
      <c r="P468558" s="83"/>
    </row>
    <row r="468559" spans="16:16" x14ac:dyDescent="0.3">
      <c r="P468559" s="83"/>
    </row>
    <row r="468560" spans="16:16" x14ac:dyDescent="0.3">
      <c r="P468560" s="83"/>
    </row>
    <row r="468561" spans="16:16" x14ac:dyDescent="0.3">
      <c r="P468561" s="83"/>
    </row>
    <row r="468562" spans="16:16" x14ac:dyDescent="0.3">
      <c r="P468562" s="83"/>
    </row>
    <row r="468563" spans="16:16" x14ac:dyDescent="0.3">
      <c r="P468563" s="83"/>
    </row>
    <row r="468564" spans="16:16" x14ac:dyDescent="0.3">
      <c r="P468564" s="83"/>
    </row>
    <row r="468565" spans="16:16" x14ac:dyDescent="0.3">
      <c r="P468565" s="83"/>
    </row>
    <row r="468566" spans="16:16" x14ac:dyDescent="0.3">
      <c r="P468566" s="83"/>
    </row>
    <row r="468567" spans="16:16" x14ac:dyDescent="0.3">
      <c r="P468567" s="83"/>
    </row>
    <row r="468568" spans="16:16" x14ac:dyDescent="0.3">
      <c r="P468568" s="83"/>
    </row>
    <row r="468569" spans="16:16" x14ac:dyDescent="0.3">
      <c r="P468569" s="83"/>
    </row>
    <row r="468570" spans="16:16" x14ac:dyDescent="0.3">
      <c r="P468570" s="83"/>
    </row>
    <row r="468571" spans="16:16" x14ac:dyDescent="0.3">
      <c r="P468571" s="83"/>
    </row>
    <row r="468572" spans="16:16" x14ac:dyDescent="0.3">
      <c r="P468572" s="83"/>
    </row>
    <row r="468573" spans="16:16" x14ac:dyDescent="0.3">
      <c r="P468573" s="83"/>
    </row>
    <row r="468574" spans="16:16" x14ac:dyDescent="0.3">
      <c r="P468574" s="83"/>
    </row>
    <row r="468575" spans="16:16" x14ac:dyDescent="0.3">
      <c r="P468575" s="83"/>
    </row>
    <row r="468576" spans="16:16" x14ac:dyDescent="0.3">
      <c r="P468576" s="83"/>
    </row>
    <row r="468577" spans="16:16" x14ac:dyDescent="0.3">
      <c r="P468577" s="83"/>
    </row>
    <row r="468578" spans="16:16" x14ac:dyDescent="0.3">
      <c r="P468578" s="83"/>
    </row>
    <row r="468579" spans="16:16" x14ac:dyDescent="0.3">
      <c r="P468579" s="83"/>
    </row>
    <row r="468580" spans="16:16" x14ac:dyDescent="0.3">
      <c r="P468580" s="83"/>
    </row>
    <row r="468581" spans="16:16" x14ac:dyDescent="0.3">
      <c r="P468581" s="83"/>
    </row>
    <row r="468582" spans="16:16" x14ac:dyDescent="0.3">
      <c r="P468582" s="83"/>
    </row>
    <row r="468583" spans="16:16" x14ac:dyDescent="0.3">
      <c r="P468583" s="83"/>
    </row>
    <row r="468584" spans="16:16" x14ac:dyDescent="0.3">
      <c r="P468584" s="83"/>
    </row>
    <row r="468585" spans="16:16" x14ac:dyDescent="0.3">
      <c r="P468585" s="83"/>
    </row>
    <row r="468586" spans="16:16" x14ac:dyDescent="0.3">
      <c r="P468586" s="83"/>
    </row>
    <row r="468587" spans="16:16" x14ac:dyDescent="0.3">
      <c r="P468587" s="83"/>
    </row>
    <row r="468588" spans="16:16" x14ac:dyDescent="0.3">
      <c r="P468588" s="83"/>
    </row>
    <row r="468589" spans="16:16" x14ac:dyDescent="0.3">
      <c r="P468589" s="83"/>
    </row>
    <row r="468590" spans="16:16" x14ac:dyDescent="0.3">
      <c r="P468590" s="83"/>
    </row>
    <row r="468591" spans="16:16" x14ac:dyDescent="0.3">
      <c r="P468591" s="83"/>
    </row>
    <row r="468592" spans="16:16" x14ac:dyDescent="0.3">
      <c r="P468592" s="83"/>
    </row>
    <row r="468593" spans="16:16" x14ac:dyDescent="0.3">
      <c r="P468593" s="83"/>
    </row>
    <row r="468594" spans="16:16" x14ac:dyDescent="0.3">
      <c r="P468594" s="83"/>
    </row>
    <row r="468595" spans="16:16" x14ac:dyDescent="0.3">
      <c r="P468595" s="83"/>
    </row>
    <row r="468596" spans="16:16" x14ac:dyDescent="0.3">
      <c r="P468596" s="83"/>
    </row>
    <row r="468597" spans="16:16" x14ac:dyDescent="0.3">
      <c r="P468597" s="83"/>
    </row>
    <row r="468598" spans="16:16" x14ac:dyDescent="0.3">
      <c r="P468598" s="83"/>
    </row>
    <row r="468599" spans="16:16" x14ac:dyDescent="0.3">
      <c r="P468599" s="83"/>
    </row>
    <row r="468600" spans="16:16" x14ac:dyDescent="0.3">
      <c r="P468600" s="83"/>
    </row>
    <row r="468601" spans="16:16" x14ac:dyDescent="0.3">
      <c r="P468601" s="83"/>
    </row>
    <row r="468602" spans="16:16" x14ac:dyDescent="0.3">
      <c r="P468602" s="83"/>
    </row>
    <row r="468603" spans="16:16" x14ac:dyDescent="0.3">
      <c r="P468603" s="83"/>
    </row>
    <row r="468604" spans="16:16" x14ac:dyDescent="0.3">
      <c r="P468604" s="83"/>
    </row>
    <row r="468605" spans="16:16" x14ac:dyDescent="0.3">
      <c r="P468605" s="83"/>
    </row>
    <row r="468606" spans="16:16" x14ac:dyDescent="0.3">
      <c r="P468606" s="83"/>
    </row>
    <row r="468607" spans="16:16" x14ac:dyDescent="0.3">
      <c r="P468607" s="83"/>
    </row>
    <row r="468608" spans="16:16" x14ac:dyDescent="0.3">
      <c r="P468608" s="83"/>
    </row>
    <row r="468609" spans="16:16" x14ac:dyDescent="0.3">
      <c r="P468609" s="83"/>
    </row>
    <row r="468610" spans="16:16" x14ac:dyDescent="0.3">
      <c r="P468610" s="83"/>
    </row>
    <row r="468611" spans="16:16" x14ac:dyDescent="0.3">
      <c r="P468611" s="83"/>
    </row>
    <row r="468612" spans="16:16" x14ac:dyDescent="0.3">
      <c r="P468612" s="83"/>
    </row>
    <row r="468613" spans="16:16" x14ac:dyDescent="0.3">
      <c r="P468613" s="83"/>
    </row>
    <row r="468614" spans="16:16" x14ac:dyDescent="0.3">
      <c r="P468614" s="83"/>
    </row>
    <row r="468615" spans="16:16" x14ac:dyDescent="0.3">
      <c r="P468615" s="83"/>
    </row>
    <row r="468616" spans="16:16" x14ac:dyDescent="0.3">
      <c r="P468616" s="83"/>
    </row>
    <row r="468617" spans="16:16" x14ac:dyDescent="0.3">
      <c r="P468617" s="83"/>
    </row>
    <row r="468618" spans="16:16" x14ac:dyDescent="0.3">
      <c r="P468618" s="83"/>
    </row>
    <row r="468619" spans="16:16" x14ac:dyDescent="0.3">
      <c r="P468619" s="83"/>
    </row>
    <row r="468620" spans="16:16" x14ac:dyDescent="0.3">
      <c r="P468620" s="83"/>
    </row>
    <row r="468621" spans="16:16" x14ac:dyDescent="0.3">
      <c r="P468621" s="83"/>
    </row>
    <row r="468622" spans="16:16" x14ac:dyDescent="0.3">
      <c r="P468622" s="83"/>
    </row>
    <row r="468623" spans="16:16" x14ac:dyDescent="0.3">
      <c r="P468623" s="83"/>
    </row>
    <row r="468624" spans="16:16" x14ac:dyDescent="0.3">
      <c r="P468624" s="83"/>
    </row>
    <row r="468625" spans="16:16" x14ac:dyDescent="0.3">
      <c r="P468625" s="83"/>
    </row>
    <row r="468626" spans="16:16" x14ac:dyDescent="0.3">
      <c r="P468626" s="83"/>
    </row>
    <row r="468627" spans="16:16" x14ac:dyDescent="0.3">
      <c r="P468627" s="83"/>
    </row>
    <row r="468628" spans="16:16" x14ac:dyDescent="0.3">
      <c r="P468628" s="83"/>
    </row>
    <row r="468629" spans="16:16" x14ac:dyDescent="0.3">
      <c r="P468629" s="83"/>
    </row>
    <row r="468630" spans="16:16" x14ac:dyDescent="0.3">
      <c r="P468630" s="83"/>
    </row>
    <row r="468631" spans="16:16" x14ac:dyDescent="0.3">
      <c r="P468631" s="83"/>
    </row>
    <row r="468632" spans="16:16" x14ac:dyDescent="0.3">
      <c r="P468632" s="83"/>
    </row>
    <row r="468633" spans="16:16" x14ac:dyDescent="0.3">
      <c r="P468633" s="83"/>
    </row>
    <row r="468634" spans="16:16" x14ac:dyDescent="0.3">
      <c r="P468634" s="83"/>
    </row>
    <row r="468635" spans="16:16" x14ac:dyDescent="0.3">
      <c r="P468635" s="83"/>
    </row>
    <row r="468636" spans="16:16" x14ac:dyDescent="0.3">
      <c r="P468636" s="83"/>
    </row>
    <row r="468637" spans="16:16" x14ac:dyDescent="0.3">
      <c r="P468637" s="83"/>
    </row>
    <row r="468638" spans="16:16" x14ac:dyDescent="0.3">
      <c r="P468638" s="83"/>
    </row>
    <row r="468639" spans="16:16" x14ac:dyDescent="0.3">
      <c r="P468639" s="83"/>
    </row>
    <row r="468640" spans="16:16" x14ac:dyDescent="0.3">
      <c r="P468640" s="83"/>
    </row>
    <row r="468641" spans="16:16" x14ac:dyDescent="0.3">
      <c r="P468641" s="83"/>
    </row>
    <row r="468642" spans="16:16" x14ac:dyDescent="0.3">
      <c r="P468642" s="83"/>
    </row>
    <row r="468643" spans="16:16" x14ac:dyDescent="0.3">
      <c r="P468643" s="83"/>
    </row>
    <row r="468644" spans="16:16" x14ac:dyDescent="0.3">
      <c r="P468644" s="83"/>
    </row>
    <row r="468645" spans="16:16" x14ac:dyDescent="0.3">
      <c r="P468645" s="83"/>
    </row>
    <row r="468646" spans="16:16" x14ac:dyDescent="0.3">
      <c r="P468646" s="83"/>
    </row>
    <row r="468647" spans="16:16" x14ac:dyDescent="0.3">
      <c r="P468647" s="83"/>
    </row>
    <row r="468648" spans="16:16" x14ac:dyDescent="0.3">
      <c r="P468648" s="83"/>
    </row>
    <row r="468649" spans="16:16" x14ac:dyDescent="0.3">
      <c r="P468649" s="83"/>
    </row>
    <row r="468650" spans="16:16" x14ac:dyDescent="0.3">
      <c r="P468650" s="83"/>
    </row>
    <row r="468651" spans="16:16" x14ac:dyDescent="0.3">
      <c r="P468651" s="83"/>
    </row>
    <row r="468652" spans="16:16" x14ac:dyDescent="0.3">
      <c r="P468652" s="83"/>
    </row>
    <row r="468653" spans="16:16" x14ac:dyDescent="0.3">
      <c r="P468653" s="83"/>
    </row>
    <row r="468654" spans="16:16" x14ac:dyDescent="0.3">
      <c r="P468654" s="83"/>
    </row>
    <row r="468655" spans="16:16" x14ac:dyDescent="0.3">
      <c r="P468655" s="83"/>
    </row>
    <row r="468656" spans="16:16" x14ac:dyDescent="0.3">
      <c r="P468656" s="83"/>
    </row>
    <row r="468657" spans="16:16" x14ac:dyDescent="0.3">
      <c r="P468657" s="83"/>
    </row>
    <row r="468658" spans="16:16" x14ac:dyDescent="0.3">
      <c r="P468658" s="83"/>
    </row>
    <row r="468659" spans="16:16" x14ac:dyDescent="0.3">
      <c r="P468659" s="83"/>
    </row>
    <row r="468660" spans="16:16" x14ac:dyDescent="0.3">
      <c r="P468660" s="83"/>
    </row>
    <row r="468661" spans="16:16" x14ac:dyDescent="0.3">
      <c r="P468661" s="83"/>
    </row>
    <row r="468662" spans="16:16" x14ac:dyDescent="0.3">
      <c r="P468662" s="83"/>
    </row>
    <row r="468663" spans="16:16" x14ac:dyDescent="0.3">
      <c r="P468663" s="83"/>
    </row>
    <row r="468664" spans="16:16" x14ac:dyDescent="0.3">
      <c r="P468664" s="83"/>
    </row>
    <row r="468665" spans="16:16" x14ac:dyDescent="0.3">
      <c r="P468665" s="83"/>
    </row>
    <row r="468666" spans="16:16" x14ac:dyDescent="0.3">
      <c r="P468666" s="83"/>
    </row>
    <row r="468667" spans="16:16" x14ac:dyDescent="0.3">
      <c r="P468667" s="83"/>
    </row>
    <row r="468668" spans="16:16" x14ac:dyDescent="0.3">
      <c r="P468668" s="83"/>
    </row>
    <row r="468669" spans="16:16" x14ac:dyDescent="0.3">
      <c r="P468669" s="83"/>
    </row>
    <row r="468670" spans="16:16" x14ac:dyDescent="0.3">
      <c r="P468670" s="83"/>
    </row>
    <row r="468671" spans="16:16" x14ac:dyDescent="0.3">
      <c r="P468671" s="83"/>
    </row>
    <row r="468672" spans="16:16" x14ac:dyDescent="0.3">
      <c r="P468672" s="83"/>
    </row>
    <row r="468673" spans="16:16" x14ac:dyDescent="0.3">
      <c r="P468673" s="83"/>
    </row>
    <row r="468674" spans="16:16" x14ac:dyDescent="0.3">
      <c r="P468674" s="83"/>
    </row>
    <row r="468675" spans="16:16" x14ac:dyDescent="0.3">
      <c r="P468675" s="83"/>
    </row>
    <row r="468676" spans="16:16" x14ac:dyDescent="0.3">
      <c r="P468676" s="83"/>
    </row>
    <row r="468677" spans="16:16" x14ac:dyDescent="0.3">
      <c r="P468677" s="83"/>
    </row>
    <row r="468678" spans="16:16" x14ac:dyDescent="0.3">
      <c r="P468678" s="83"/>
    </row>
    <row r="468679" spans="16:16" x14ac:dyDescent="0.3">
      <c r="P468679" s="83"/>
    </row>
    <row r="468680" spans="16:16" x14ac:dyDescent="0.3">
      <c r="P468680" s="83"/>
    </row>
    <row r="468681" spans="16:16" x14ac:dyDescent="0.3">
      <c r="P468681" s="83"/>
    </row>
    <row r="468682" spans="16:16" x14ac:dyDescent="0.3">
      <c r="P468682" s="83"/>
    </row>
    <row r="468683" spans="16:16" x14ac:dyDescent="0.3">
      <c r="P468683" s="83"/>
    </row>
    <row r="468684" spans="16:16" x14ac:dyDescent="0.3">
      <c r="P468684" s="83"/>
    </row>
    <row r="468685" spans="16:16" x14ac:dyDescent="0.3">
      <c r="P468685" s="83"/>
    </row>
    <row r="468686" spans="16:16" x14ac:dyDescent="0.3">
      <c r="P468686" s="83"/>
    </row>
    <row r="468687" spans="16:16" x14ac:dyDescent="0.3">
      <c r="P468687" s="83"/>
    </row>
    <row r="468688" spans="16:16" x14ac:dyDescent="0.3">
      <c r="P468688" s="83"/>
    </row>
    <row r="468689" spans="16:16" x14ac:dyDescent="0.3">
      <c r="P468689" s="83"/>
    </row>
    <row r="468690" spans="16:16" x14ac:dyDescent="0.3">
      <c r="P468690" s="83"/>
    </row>
    <row r="468691" spans="16:16" x14ac:dyDescent="0.3">
      <c r="P468691" s="83"/>
    </row>
    <row r="468692" spans="16:16" x14ac:dyDescent="0.3">
      <c r="P468692" s="83"/>
    </row>
    <row r="468693" spans="16:16" x14ac:dyDescent="0.3">
      <c r="P468693" s="83"/>
    </row>
    <row r="468694" spans="16:16" x14ac:dyDescent="0.3">
      <c r="P468694" s="83"/>
    </row>
    <row r="468695" spans="16:16" x14ac:dyDescent="0.3">
      <c r="P468695" s="83"/>
    </row>
    <row r="468696" spans="16:16" x14ac:dyDescent="0.3">
      <c r="P468696" s="83"/>
    </row>
    <row r="468697" spans="16:16" x14ac:dyDescent="0.3">
      <c r="P468697" s="83"/>
    </row>
    <row r="468698" spans="16:16" x14ac:dyDescent="0.3">
      <c r="P468698" s="83"/>
    </row>
    <row r="468699" spans="16:16" x14ac:dyDescent="0.3">
      <c r="P468699" s="83"/>
    </row>
    <row r="468700" spans="16:16" x14ac:dyDescent="0.3">
      <c r="P468700" s="83"/>
    </row>
    <row r="468701" spans="16:16" x14ac:dyDescent="0.3">
      <c r="P468701" s="83"/>
    </row>
    <row r="468702" spans="16:16" x14ac:dyDescent="0.3">
      <c r="P468702" s="83"/>
    </row>
    <row r="468703" spans="16:16" x14ac:dyDescent="0.3">
      <c r="P468703" s="83"/>
    </row>
    <row r="468704" spans="16:16" x14ac:dyDescent="0.3">
      <c r="P468704" s="83"/>
    </row>
    <row r="468705" spans="16:16" x14ac:dyDescent="0.3">
      <c r="P468705" s="83"/>
    </row>
    <row r="468706" spans="16:16" x14ac:dyDescent="0.3">
      <c r="P468706" s="83"/>
    </row>
    <row r="468707" spans="16:16" x14ac:dyDescent="0.3">
      <c r="P468707" s="83"/>
    </row>
    <row r="468708" spans="16:16" x14ac:dyDescent="0.3">
      <c r="P468708" s="83"/>
    </row>
    <row r="468709" spans="16:16" x14ac:dyDescent="0.3">
      <c r="P468709" s="83"/>
    </row>
    <row r="468710" spans="16:16" x14ac:dyDescent="0.3">
      <c r="P468710" s="83"/>
    </row>
    <row r="468711" spans="16:16" x14ac:dyDescent="0.3">
      <c r="P468711" s="83"/>
    </row>
    <row r="468712" spans="16:16" x14ac:dyDescent="0.3">
      <c r="P468712" s="83"/>
    </row>
    <row r="468713" spans="16:16" x14ac:dyDescent="0.3">
      <c r="P468713" s="83"/>
    </row>
    <row r="468714" spans="16:16" x14ac:dyDescent="0.3">
      <c r="P468714" s="83"/>
    </row>
    <row r="468715" spans="16:16" x14ac:dyDescent="0.3">
      <c r="P468715" s="83"/>
    </row>
    <row r="468716" spans="16:16" x14ac:dyDescent="0.3">
      <c r="P468716" s="83"/>
    </row>
    <row r="468717" spans="16:16" x14ac:dyDescent="0.3">
      <c r="P468717" s="83"/>
    </row>
    <row r="468718" spans="16:16" x14ac:dyDescent="0.3">
      <c r="P468718" s="83"/>
    </row>
    <row r="468719" spans="16:16" x14ac:dyDescent="0.3">
      <c r="P468719" s="83"/>
    </row>
    <row r="468720" spans="16:16" x14ac:dyDescent="0.3">
      <c r="P468720" s="83"/>
    </row>
    <row r="468721" spans="16:16" x14ac:dyDescent="0.3">
      <c r="P468721" s="83"/>
    </row>
    <row r="468722" spans="16:16" x14ac:dyDescent="0.3">
      <c r="P468722" s="83"/>
    </row>
    <row r="468723" spans="16:16" x14ac:dyDescent="0.3">
      <c r="P468723" s="83"/>
    </row>
    <row r="468724" spans="16:16" x14ac:dyDescent="0.3">
      <c r="P468724" s="83"/>
    </row>
    <row r="468725" spans="16:16" x14ac:dyDescent="0.3">
      <c r="P468725" s="83"/>
    </row>
    <row r="468726" spans="16:16" x14ac:dyDescent="0.3">
      <c r="P468726" s="83"/>
    </row>
    <row r="468727" spans="16:16" x14ac:dyDescent="0.3">
      <c r="P468727" s="83"/>
    </row>
    <row r="468728" spans="16:16" x14ac:dyDescent="0.3">
      <c r="P468728" s="83"/>
    </row>
    <row r="468729" spans="16:16" x14ac:dyDescent="0.3">
      <c r="P468729" s="83"/>
    </row>
    <row r="468730" spans="16:16" x14ac:dyDescent="0.3">
      <c r="P468730" s="83"/>
    </row>
    <row r="468731" spans="16:16" x14ac:dyDescent="0.3">
      <c r="P468731" s="83"/>
    </row>
    <row r="468732" spans="16:16" x14ac:dyDescent="0.3">
      <c r="P468732" s="83"/>
    </row>
    <row r="468733" spans="16:16" x14ac:dyDescent="0.3">
      <c r="P468733" s="83"/>
    </row>
    <row r="468734" spans="16:16" x14ac:dyDescent="0.3">
      <c r="P468734" s="83"/>
    </row>
    <row r="468735" spans="16:16" x14ac:dyDescent="0.3">
      <c r="P468735" s="83"/>
    </row>
    <row r="468736" spans="16:16" x14ac:dyDescent="0.3">
      <c r="P468736" s="83"/>
    </row>
    <row r="468737" spans="16:16" x14ac:dyDescent="0.3">
      <c r="P468737" s="83"/>
    </row>
    <row r="468738" spans="16:16" x14ac:dyDescent="0.3">
      <c r="P468738" s="83"/>
    </row>
    <row r="468739" spans="16:16" x14ac:dyDescent="0.3">
      <c r="P468739" s="83"/>
    </row>
    <row r="468740" spans="16:16" x14ac:dyDescent="0.3">
      <c r="P468740" s="83"/>
    </row>
    <row r="468741" spans="16:16" x14ac:dyDescent="0.3">
      <c r="P468741" s="83"/>
    </row>
    <row r="468742" spans="16:16" x14ac:dyDescent="0.3">
      <c r="P468742" s="83"/>
    </row>
    <row r="468743" spans="16:16" x14ac:dyDescent="0.3">
      <c r="P468743" s="83"/>
    </row>
    <row r="468744" spans="16:16" x14ac:dyDescent="0.3">
      <c r="P468744" s="83"/>
    </row>
    <row r="468745" spans="16:16" x14ac:dyDescent="0.3">
      <c r="P468745" s="83"/>
    </row>
    <row r="468746" spans="16:16" x14ac:dyDescent="0.3">
      <c r="P468746" s="83"/>
    </row>
    <row r="468747" spans="16:16" x14ac:dyDescent="0.3">
      <c r="P468747" s="83"/>
    </row>
    <row r="468748" spans="16:16" x14ac:dyDescent="0.3">
      <c r="P468748" s="83"/>
    </row>
    <row r="468749" spans="16:16" x14ac:dyDescent="0.3">
      <c r="P468749" s="83"/>
    </row>
    <row r="468750" spans="16:16" x14ac:dyDescent="0.3">
      <c r="P468750" s="83"/>
    </row>
    <row r="468751" spans="16:16" x14ac:dyDescent="0.3">
      <c r="P468751" s="83"/>
    </row>
    <row r="468752" spans="16:16" x14ac:dyDescent="0.3">
      <c r="P468752" s="83"/>
    </row>
    <row r="468753" spans="16:16" x14ac:dyDescent="0.3">
      <c r="P468753" s="83"/>
    </row>
    <row r="468754" spans="16:16" x14ac:dyDescent="0.3">
      <c r="P468754" s="83"/>
    </row>
    <row r="468755" spans="16:16" x14ac:dyDescent="0.3">
      <c r="P468755" s="83"/>
    </row>
    <row r="468756" spans="16:16" x14ac:dyDescent="0.3">
      <c r="P468756" s="83"/>
    </row>
    <row r="468757" spans="16:16" x14ac:dyDescent="0.3">
      <c r="P468757" s="83"/>
    </row>
    <row r="468758" spans="16:16" x14ac:dyDescent="0.3">
      <c r="P468758" s="83"/>
    </row>
    <row r="468759" spans="16:16" x14ac:dyDescent="0.3">
      <c r="P468759" s="83"/>
    </row>
    <row r="468760" spans="16:16" x14ac:dyDescent="0.3">
      <c r="P468760" s="83"/>
    </row>
    <row r="468761" spans="16:16" x14ac:dyDescent="0.3">
      <c r="P468761" s="83"/>
    </row>
    <row r="468762" spans="16:16" x14ac:dyDescent="0.3">
      <c r="P468762" s="83"/>
    </row>
    <row r="468763" spans="16:16" x14ac:dyDescent="0.3">
      <c r="P468763" s="83"/>
    </row>
    <row r="468764" spans="16:16" x14ac:dyDescent="0.3">
      <c r="P468764" s="83"/>
    </row>
    <row r="468765" spans="16:16" x14ac:dyDescent="0.3">
      <c r="P468765" s="83"/>
    </row>
    <row r="468766" spans="16:16" x14ac:dyDescent="0.3">
      <c r="P468766" s="83"/>
    </row>
    <row r="468767" spans="16:16" x14ac:dyDescent="0.3">
      <c r="P468767" s="83"/>
    </row>
    <row r="468768" spans="16:16" x14ac:dyDescent="0.3">
      <c r="P468768" s="83"/>
    </row>
    <row r="468769" spans="16:16" x14ac:dyDescent="0.3">
      <c r="P468769" s="83"/>
    </row>
    <row r="468770" spans="16:16" x14ac:dyDescent="0.3">
      <c r="P468770" s="83"/>
    </row>
    <row r="468771" spans="16:16" x14ac:dyDescent="0.3">
      <c r="P468771" s="83"/>
    </row>
    <row r="468772" spans="16:16" x14ac:dyDescent="0.3">
      <c r="P468772" s="83"/>
    </row>
    <row r="468773" spans="16:16" x14ac:dyDescent="0.3">
      <c r="P468773" s="83"/>
    </row>
    <row r="468774" spans="16:16" x14ac:dyDescent="0.3">
      <c r="P468774" s="83"/>
    </row>
    <row r="468775" spans="16:16" x14ac:dyDescent="0.3">
      <c r="P468775" s="83"/>
    </row>
    <row r="468776" spans="16:16" x14ac:dyDescent="0.3">
      <c r="P468776" s="83"/>
    </row>
    <row r="468777" spans="16:16" x14ac:dyDescent="0.3">
      <c r="P468777" s="83"/>
    </row>
    <row r="468778" spans="16:16" x14ac:dyDescent="0.3">
      <c r="P468778" s="83"/>
    </row>
    <row r="468779" spans="16:16" x14ac:dyDescent="0.3">
      <c r="P468779" s="83"/>
    </row>
    <row r="468780" spans="16:16" x14ac:dyDescent="0.3">
      <c r="P468780" s="83"/>
    </row>
    <row r="468781" spans="16:16" x14ac:dyDescent="0.3">
      <c r="P468781" s="83"/>
    </row>
    <row r="468782" spans="16:16" x14ac:dyDescent="0.3">
      <c r="P468782" s="83"/>
    </row>
    <row r="468783" spans="16:16" x14ac:dyDescent="0.3">
      <c r="P468783" s="83"/>
    </row>
    <row r="468784" spans="16:16" x14ac:dyDescent="0.3">
      <c r="P468784" s="83"/>
    </row>
    <row r="468785" spans="16:16" x14ac:dyDescent="0.3">
      <c r="P468785" s="83"/>
    </row>
    <row r="468786" spans="16:16" x14ac:dyDescent="0.3">
      <c r="P468786" s="83"/>
    </row>
    <row r="468787" spans="16:16" x14ac:dyDescent="0.3">
      <c r="P468787" s="83"/>
    </row>
    <row r="468788" spans="16:16" x14ac:dyDescent="0.3">
      <c r="P468788" s="83"/>
    </row>
    <row r="468789" spans="16:16" x14ac:dyDescent="0.3">
      <c r="P468789" s="83"/>
    </row>
    <row r="468790" spans="16:16" x14ac:dyDescent="0.3">
      <c r="P468790" s="83"/>
    </row>
    <row r="468791" spans="16:16" x14ac:dyDescent="0.3">
      <c r="P468791" s="83"/>
    </row>
    <row r="468792" spans="16:16" x14ac:dyDescent="0.3">
      <c r="P468792" s="83"/>
    </row>
    <row r="468793" spans="16:16" x14ac:dyDescent="0.3">
      <c r="P468793" s="83"/>
    </row>
    <row r="468794" spans="16:16" x14ac:dyDescent="0.3">
      <c r="P468794" s="83"/>
    </row>
    <row r="468795" spans="16:16" x14ac:dyDescent="0.3">
      <c r="P468795" s="83"/>
    </row>
    <row r="468796" spans="16:16" x14ac:dyDescent="0.3">
      <c r="P468796" s="83"/>
    </row>
    <row r="468797" spans="16:16" x14ac:dyDescent="0.3">
      <c r="P468797" s="83"/>
    </row>
    <row r="468798" spans="16:16" x14ac:dyDescent="0.3">
      <c r="P468798" s="83"/>
    </row>
    <row r="468799" spans="16:16" x14ac:dyDescent="0.3">
      <c r="P468799" s="83"/>
    </row>
    <row r="468800" spans="16:16" x14ac:dyDescent="0.3">
      <c r="P468800" s="83"/>
    </row>
    <row r="468801" spans="16:16" x14ac:dyDescent="0.3">
      <c r="P468801" s="83"/>
    </row>
    <row r="468802" spans="16:16" x14ac:dyDescent="0.3">
      <c r="P468802" s="83"/>
    </row>
    <row r="468803" spans="16:16" x14ac:dyDescent="0.3">
      <c r="P468803" s="83"/>
    </row>
    <row r="468804" spans="16:16" x14ac:dyDescent="0.3">
      <c r="P468804" s="83"/>
    </row>
    <row r="468805" spans="16:16" x14ac:dyDescent="0.3">
      <c r="P468805" s="83"/>
    </row>
    <row r="468806" spans="16:16" x14ac:dyDescent="0.3">
      <c r="P468806" s="83"/>
    </row>
    <row r="468807" spans="16:16" x14ac:dyDescent="0.3">
      <c r="P468807" s="83"/>
    </row>
    <row r="468808" spans="16:16" x14ac:dyDescent="0.3">
      <c r="P468808" s="83"/>
    </row>
    <row r="468809" spans="16:16" x14ac:dyDescent="0.3">
      <c r="P468809" s="83"/>
    </row>
    <row r="468810" spans="16:16" x14ac:dyDescent="0.3">
      <c r="P468810" s="83"/>
    </row>
    <row r="468811" spans="16:16" x14ac:dyDescent="0.3">
      <c r="P468811" s="83"/>
    </row>
    <row r="468812" spans="16:16" x14ac:dyDescent="0.3">
      <c r="P468812" s="83"/>
    </row>
    <row r="468813" spans="16:16" x14ac:dyDescent="0.3">
      <c r="P468813" s="83"/>
    </row>
    <row r="468814" spans="16:16" x14ac:dyDescent="0.3">
      <c r="P468814" s="83"/>
    </row>
    <row r="468815" spans="16:16" x14ac:dyDescent="0.3">
      <c r="P468815" s="83"/>
    </row>
    <row r="468816" spans="16:16" x14ac:dyDescent="0.3">
      <c r="P468816" s="83"/>
    </row>
    <row r="468817" spans="16:16" x14ac:dyDescent="0.3">
      <c r="P468817" s="83"/>
    </row>
    <row r="468818" spans="16:16" x14ac:dyDescent="0.3">
      <c r="P468818" s="83"/>
    </row>
    <row r="468819" spans="16:16" x14ac:dyDescent="0.3">
      <c r="P468819" s="83"/>
    </row>
    <row r="468820" spans="16:16" x14ac:dyDescent="0.3">
      <c r="P468820" s="83"/>
    </row>
    <row r="468821" spans="16:16" x14ac:dyDescent="0.3">
      <c r="P468821" s="83"/>
    </row>
    <row r="468822" spans="16:16" x14ac:dyDescent="0.3">
      <c r="P468822" s="83"/>
    </row>
    <row r="468823" spans="16:16" x14ac:dyDescent="0.3">
      <c r="P468823" s="83"/>
    </row>
    <row r="468824" spans="16:16" x14ac:dyDescent="0.3">
      <c r="P468824" s="83"/>
    </row>
    <row r="468825" spans="16:16" x14ac:dyDescent="0.3">
      <c r="P468825" s="83"/>
    </row>
    <row r="468826" spans="16:16" x14ac:dyDescent="0.3">
      <c r="P468826" s="83"/>
    </row>
    <row r="468827" spans="16:16" x14ac:dyDescent="0.3">
      <c r="P468827" s="83"/>
    </row>
    <row r="468828" spans="16:16" x14ac:dyDescent="0.3">
      <c r="P468828" s="83"/>
    </row>
    <row r="468829" spans="16:16" x14ac:dyDescent="0.3">
      <c r="P468829" s="83"/>
    </row>
    <row r="468830" spans="16:16" x14ac:dyDescent="0.3">
      <c r="P468830" s="83"/>
    </row>
    <row r="468831" spans="16:16" x14ac:dyDescent="0.3">
      <c r="P468831" s="83"/>
    </row>
    <row r="468832" spans="16:16" x14ac:dyDescent="0.3">
      <c r="P468832" s="83"/>
    </row>
    <row r="468833" spans="16:16" x14ac:dyDescent="0.3">
      <c r="P468833" s="83"/>
    </row>
    <row r="468834" spans="16:16" x14ac:dyDescent="0.3">
      <c r="P468834" s="83"/>
    </row>
    <row r="468835" spans="16:16" x14ac:dyDescent="0.3">
      <c r="P468835" s="83"/>
    </row>
    <row r="468836" spans="16:16" x14ac:dyDescent="0.3">
      <c r="P468836" s="83"/>
    </row>
    <row r="468837" spans="16:16" x14ac:dyDescent="0.3">
      <c r="P468837" s="83"/>
    </row>
    <row r="468838" spans="16:16" x14ac:dyDescent="0.3">
      <c r="P468838" s="83"/>
    </row>
    <row r="468839" spans="16:16" x14ac:dyDescent="0.3">
      <c r="P468839" s="83"/>
    </row>
    <row r="468840" spans="16:16" x14ac:dyDescent="0.3">
      <c r="P468840" s="83"/>
    </row>
    <row r="468841" spans="16:16" x14ac:dyDescent="0.3">
      <c r="P468841" s="83"/>
    </row>
    <row r="468842" spans="16:16" x14ac:dyDescent="0.3">
      <c r="P468842" s="83"/>
    </row>
    <row r="468843" spans="16:16" x14ac:dyDescent="0.3">
      <c r="P468843" s="83"/>
    </row>
    <row r="468844" spans="16:16" x14ac:dyDescent="0.3">
      <c r="P468844" s="83"/>
    </row>
    <row r="468845" spans="16:16" x14ac:dyDescent="0.3">
      <c r="P468845" s="83"/>
    </row>
    <row r="468846" spans="16:16" x14ac:dyDescent="0.3">
      <c r="P468846" s="83"/>
    </row>
    <row r="468847" spans="16:16" x14ac:dyDescent="0.3">
      <c r="P468847" s="83"/>
    </row>
    <row r="468848" spans="16:16" x14ac:dyDescent="0.3">
      <c r="P468848" s="83"/>
    </row>
    <row r="468849" spans="16:16" x14ac:dyDescent="0.3">
      <c r="P468849" s="83"/>
    </row>
    <row r="468850" spans="16:16" x14ac:dyDescent="0.3">
      <c r="P468850" s="83"/>
    </row>
    <row r="468851" spans="16:16" x14ac:dyDescent="0.3">
      <c r="P468851" s="83"/>
    </row>
    <row r="468852" spans="16:16" x14ac:dyDescent="0.3">
      <c r="P468852" s="83"/>
    </row>
    <row r="468853" spans="16:16" x14ac:dyDescent="0.3">
      <c r="P468853" s="83"/>
    </row>
    <row r="468854" spans="16:16" x14ac:dyDescent="0.3">
      <c r="P468854" s="83"/>
    </row>
    <row r="468855" spans="16:16" x14ac:dyDescent="0.3">
      <c r="P468855" s="83"/>
    </row>
    <row r="468856" spans="16:16" x14ac:dyDescent="0.3">
      <c r="P468856" s="83"/>
    </row>
    <row r="468857" spans="16:16" x14ac:dyDescent="0.3">
      <c r="P468857" s="83"/>
    </row>
    <row r="468858" spans="16:16" x14ac:dyDescent="0.3">
      <c r="P468858" s="83"/>
    </row>
    <row r="468859" spans="16:16" x14ac:dyDescent="0.3">
      <c r="P468859" s="83"/>
    </row>
    <row r="468860" spans="16:16" x14ac:dyDescent="0.3">
      <c r="P468860" s="83"/>
    </row>
    <row r="468861" spans="16:16" x14ac:dyDescent="0.3">
      <c r="P468861" s="83"/>
    </row>
    <row r="468862" spans="16:16" x14ac:dyDescent="0.3">
      <c r="P468862" s="83"/>
    </row>
    <row r="468863" spans="16:16" x14ac:dyDescent="0.3">
      <c r="P468863" s="83"/>
    </row>
    <row r="468864" spans="16:16" x14ac:dyDescent="0.3">
      <c r="P468864" s="83"/>
    </row>
    <row r="468865" spans="16:16" x14ac:dyDescent="0.3">
      <c r="P468865" s="83"/>
    </row>
    <row r="468866" spans="16:16" x14ac:dyDescent="0.3">
      <c r="P468866" s="83"/>
    </row>
    <row r="468867" spans="16:16" x14ac:dyDescent="0.3">
      <c r="P468867" s="83"/>
    </row>
    <row r="468868" spans="16:16" x14ac:dyDescent="0.3">
      <c r="P468868" s="83"/>
    </row>
    <row r="468869" spans="16:16" x14ac:dyDescent="0.3">
      <c r="P468869" s="83"/>
    </row>
    <row r="468870" spans="16:16" x14ac:dyDescent="0.3">
      <c r="P468870" s="83"/>
    </row>
    <row r="468871" spans="16:16" x14ac:dyDescent="0.3">
      <c r="P468871" s="83"/>
    </row>
    <row r="468872" spans="16:16" x14ac:dyDescent="0.3">
      <c r="P468872" s="83"/>
    </row>
    <row r="468873" spans="16:16" x14ac:dyDescent="0.3">
      <c r="P468873" s="83"/>
    </row>
    <row r="468874" spans="16:16" x14ac:dyDescent="0.3">
      <c r="P468874" s="83"/>
    </row>
    <row r="468875" spans="16:16" x14ac:dyDescent="0.3">
      <c r="P468875" s="83"/>
    </row>
    <row r="468876" spans="16:16" x14ac:dyDescent="0.3">
      <c r="P468876" s="83"/>
    </row>
    <row r="468877" spans="16:16" x14ac:dyDescent="0.3">
      <c r="P468877" s="83"/>
    </row>
    <row r="468878" spans="16:16" x14ac:dyDescent="0.3">
      <c r="P468878" s="83"/>
    </row>
    <row r="468879" spans="16:16" x14ac:dyDescent="0.3">
      <c r="P468879" s="83"/>
    </row>
    <row r="468880" spans="16:16" x14ac:dyDescent="0.3">
      <c r="P468880" s="83"/>
    </row>
    <row r="468881" spans="16:16" x14ac:dyDescent="0.3">
      <c r="P468881" s="83"/>
    </row>
    <row r="468882" spans="16:16" x14ac:dyDescent="0.3">
      <c r="P468882" s="83"/>
    </row>
    <row r="468883" spans="16:16" x14ac:dyDescent="0.3">
      <c r="P468883" s="83"/>
    </row>
    <row r="468884" spans="16:16" x14ac:dyDescent="0.3">
      <c r="P468884" s="83"/>
    </row>
    <row r="468885" spans="16:16" x14ac:dyDescent="0.3">
      <c r="P468885" s="83"/>
    </row>
    <row r="468886" spans="16:16" x14ac:dyDescent="0.3">
      <c r="P468886" s="83"/>
    </row>
    <row r="468887" spans="16:16" x14ac:dyDescent="0.3">
      <c r="P468887" s="83"/>
    </row>
    <row r="468888" spans="16:16" x14ac:dyDescent="0.3">
      <c r="P468888" s="83"/>
    </row>
    <row r="468889" spans="16:16" x14ac:dyDescent="0.3">
      <c r="P468889" s="83"/>
    </row>
    <row r="468890" spans="16:16" x14ac:dyDescent="0.3">
      <c r="P468890" s="83"/>
    </row>
    <row r="468891" spans="16:16" x14ac:dyDescent="0.3">
      <c r="P468891" s="83"/>
    </row>
    <row r="468892" spans="16:16" x14ac:dyDescent="0.3">
      <c r="P468892" s="83"/>
    </row>
    <row r="468893" spans="16:16" x14ac:dyDescent="0.3">
      <c r="P468893" s="83"/>
    </row>
    <row r="468894" spans="16:16" x14ac:dyDescent="0.3">
      <c r="P468894" s="83"/>
    </row>
    <row r="468895" spans="16:16" x14ac:dyDescent="0.3">
      <c r="P468895" s="83"/>
    </row>
    <row r="468896" spans="16:16" x14ac:dyDescent="0.3">
      <c r="P468896" s="83"/>
    </row>
    <row r="468897" spans="16:16" x14ac:dyDescent="0.3">
      <c r="P468897" s="83"/>
    </row>
    <row r="468898" spans="16:16" x14ac:dyDescent="0.3">
      <c r="P468898" s="83"/>
    </row>
    <row r="468899" spans="16:16" x14ac:dyDescent="0.3">
      <c r="P468899" s="83"/>
    </row>
    <row r="468900" spans="16:16" x14ac:dyDescent="0.3">
      <c r="P468900" s="83"/>
    </row>
    <row r="468901" spans="16:16" x14ac:dyDescent="0.3">
      <c r="P468901" s="83"/>
    </row>
    <row r="468902" spans="16:16" x14ac:dyDescent="0.3">
      <c r="P468902" s="83"/>
    </row>
    <row r="468903" spans="16:16" x14ac:dyDescent="0.3">
      <c r="P468903" s="83"/>
    </row>
    <row r="468904" spans="16:16" x14ac:dyDescent="0.3">
      <c r="P468904" s="83"/>
    </row>
    <row r="468905" spans="16:16" x14ac:dyDescent="0.3">
      <c r="P468905" s="83"/>
    </row>
    <row r="468906" spans="16:16" x14ac:dyDescent="0.3">
      <c r="P468906" s="83"/>
    </row>
    <row r="468907" spans="16:16" x14ac:dyDescent="0.3">
      <c r="P468907" s="83"/>
    </row>
    <row r="468908" spans="16:16" x14ac:dyDescent="0.3">
      <c r="P468908" s="83"/>
    </row>
    <row r="468909" spans="16:16" x14ac:dyDescent="0.3">
      <c r="P468909" s="83"/>
    </row>
    <row r="468910" spans="16:16" x14ac:dyDescent="0.3">
      <c r="P468910" s="83"/>
    </row>
    <row r="468911" spans="16:16" x14ac:dyDescent="0.3">
      <c r="P468911" s="83"/>
    </row>
    <row r="468912" spans="16:16" x14ac:dyDescent="0.3">
      <c r="P468912" s="83"/>
    </row>
    <row r="468913" spans="16:16" x14ac:dyDescent="0.3">
      <c r="P468913" s="83"/>
    </row>
    <row r="468914" spans="16:16" x14ac:dyDescent="0.3">
      <c r="P468914" s="83"/>
    </row>
    <row r="468915" spans="16:16" x14ac:dyDescent="0.3">
      <c r="P468915" s="83"/>
    </row>
    <row r="468916" spans="16:16" x14ac:dyDescent="0.3">
      <c r="P468916" s="83"/>
    </row>
    <row r="468917" spans="16:16" x14ac:dyDescent="0.3">
      <c r="P468917" s="83"/>
    </row>
    <row r="468918" spans="16:16" x14ac:dyDescent="0.3">
      <c r="P468918" s="83"/>
    </row>
    <row r="468919" spans="16:16" x14ac:dyDescent="0.3">
      <c r="P468919" s="83"/>
    </row>
    <row r="468920" spans="16:16" x14ac:dyDescent="0.3">
      <c r="P468920" s="83"/>
    </row>
    <row r="468921" spans="16:16" x14ac:dyDescent="0.3">
      <c r="P468921" s="83"/>
    </row>
    <row r="468922" spans="16:16" x14ac:dyDescent="0.3">
      <c r="P468922" s="83"/>
    </row>
    <row r="468923" spans="16:16" x14ac:dyDescent="0.3">
      <c r="P468923" s="83"/>
    </row>
    <row r="468924" spans="16:16" x14ac:dyDescent="0.3">
      <c r="P468924" s="83"/>
    </row>
    <row r="468925" spans="16:16" x14ac:dyDescent="0.3">
      <c r="P468925" s="83"/>
    </row>
    <row r="468926" spans="16:16" x14ac:dyDescent="0.3">
      <c r="P468926" s="83"/>
    </row>
    <row r="468927" spans="16:16" x14ac:dyDescent="0.3">
      <c r="P468927" s="83"/>
    </row>
    <row r="468928" spans="16:16" x14ac:dyDescent="0.3">
      <c r="P468928" s="83"/>
    </row>
    <row r="468929" spans="16:16" x14ac:dyDescent="0.3">
      <c r="P468929" s="83"/>
    </row>
    <row r="468930" spans="16:16" x14ac:dyDescent="0.3">
      <c r="P468930" s="83"/>
    </row>
    <row r="468931" spans="16:16" x14ac:dyDescent="0.3">
      <c r="P468931" s="83"/>
    </row>
    <row r="468932" spans="16:16" x14ac:dyDescent="0.3">
      <c r="P468932" s="83"/>
    </row>
    <row r="468933" spans="16:16" x14ac:dyDescent="0.3">
      <c r="P468933" s="83"/>
    </row>
    <row r="468934" spans="16:16" x14ac:dyDescent="0.3">
      <c r="P468934" s="83"/>
    </row>
    <row r="468935" spans="16:16" x14ac:dyDescent="0.3">
      <c r="P468935" s="83"/>
    </row>
    <row r="468936" spans="16:16" x14ac:dyDescent="0.3">
      <c r="P468936" s="83"/>
    </row>
    <row r="468937" spans="16:16" x14ac:dyDescent="0.3">
      <c r="P468937" s="83"/>
    </row>
    <row r="468938" spans="16:16" x14ac:dyDescent="0.3">
      <c r="P468938" s="83"/>
    </row>
    <row r="468939" spans="16:16" x14ac:dyDescent="0.3">
      <c r="P468939" s="83"/>
    </row>
    <row r="468940" spans="16:16" x14ac:dyDescent="0.3">
      <c r="P468940" s="83"/>
    </row>
    <row r="468941" spans="16:16" x14ac:dyDescent="0.3">
      <c r="P468941" s="83"/>
    </row>
    <row r="468942" spans="16:16" x14ac:dyDescent="0.3">
      <c r="P468942" s="83"/>
    </row>
    <row r="468943" spans="16:16" x14ac:dyDescent="0.3">
      <c r="P468943" s="83"/>
    </row>
    <row r="468944" spans="16:16" x14ac:dyDescent="0.3">
      <c r="P468944" s="83"/>
    </row>
    <row r="468945" spans="16:16" x14ac:dyDescent="0.3">
      <c r="P468945" s="83"/>
    </row>
    <row r="468946" spans="16:16" x14ac:dyDescent="0.3">
      <c r="P468946" s="83"/>
    </row>
    <row r="468947" spans="16:16" x14ac:dyDescent="0.3">
      <c r="P468947" s="83"/>
    </row>
    <row r="468948" spans="16:16" x14ac:dyDescent="0.3">
      <c r="P468948" s="83"/>
    </row>
    <row r="468949" spans="16:16" x14ac:dyDescent="0.3">
      <c r="P468949" s="83"/>
    </row>
    <row r="468950" spans="16:16" x14ac:dyDescent="0.3">
      <c r="P468950" s="83"/>
    </row>
    <row r="468951" spans="16:16" x14ac:dyDescent="0.3">
      <c r="P468951" s="83"/>
    </row>
    <row r="468952" spans="16:16" x14ac:dyDescent="0.3">
      <c r="P468952" s="83"/>
    </row>
    <row r="468953" spans="16:16" x14ac:dyDescent="0.3">
      <c r="P468953" s="83"/>
    </row>
    <row r="468954" spans="16:16" x14ac:dyDescent="0.3">
      <c r="P468954" s="83"/>
    </row>
    <row r="468955" spans="16:16" x14ac:dyDescent="0.3">
      <c r="P468955" s="83"/>
    </row>
    <row r="468956" spans="16:16" x14ac:dyDescent="0.3">
      <c r="P468956" s="83"/>
    </row>
    <row r="468957" spans="16:16" x14ac:dyDescent="0.3">
      <c r="P468957" s="83"/>
    </row>
    <row r="468958" spans="16:16" x14ac:dyDescent="0.3">
      <c r="P468958" s="83"/>
    </row>
    <row r="468959" spans="16:16" x14ac:dyDescent="0.3">
      <c r="P468959" s="83"/>
    </row>
    <row r="468960" spans="16:16" x14ac:dyDescent="0.3">
      <c r="P468960" s="83"/>
    </row>
    <row r="468961" spans="16:16" x14ac:dyDescent="0.3">
      <c r="P468961" s="83"/>
    </row>
    <row r="468962" spans="16:16" x14ac:dyDescent="0.3">
      <c r="P468962" s="83"/>
    </row>
    <row r="468963" spans="16:16" x14ac:dyDescent="0.3">
      <c r="P468963" s="83"/>
    </row>
    <row r="468964" spans="16:16" x14ac:dyDescent="0.3">
      <c r="P468964" s="83"/>
    </row>
    <row r="468965" spans="16:16" x14ac:dyDescent="0.3">
      <c r="P468965" s="83"/>
    </row>
    <row r="468966" spans="16:16" x14ac:dyDescent="0.3">
      <c r="P468966" s="83"/>
    </row>
    <row r="468967" spans="16:16" x14ac:dyDescent="0.3">
      <c r="P468967" s="83"/>
    </row>
    <row r="468968" spans="16:16" x14ac:dyDescent="0.3">
      <c r="P468968" s="83"/>
    </row>
    <row r="468969" spans="16:16" x14ac:dyDescent="0.3">
      <c r="P468969" s="83"/>
    </row>
    <row r="468970" spans="16:16" x14ac:dyDescent="0.3">
      <c r="P468970" s="83"/>
    </row>
    <row r="468971" spans="16:16" x14ac:dyDescent="0.3">
      <c r="P468971" s="83"/>
    </row>
    <row r="468972" spans="16:16" x14ac:dyDescent="0.3">
      <c r="P468972" s="83"/>
    </row>
    <row r="468973" spans="16:16" x14ac:dyDescent="0.3">
      <c r="P468973" s="83"/>
    </row>
    <row r="468974" spans="16:16" x14ac:dyDescent="0.3">
      <c r="P468974" s="83"/>
    </row>
    <row r="468975" spans="16:16" x14ac:dyDescent="0.3">
      <c r="P468975" s="83"/>
    </row>
    <row r="468976" spans="16:16" x14ac:dyDescent="0.3">
      <c r="P468976" s="83"/>
    </row>
    <row r="468977" spans="16:16" x14ac:dyDescent="0.3">
      <c r="P468977" s="83"/>
    </row>
    <row r="468978" spans="16:16" x14ac:dyDescent="0.3">
      <c r="P468978" s="83"/>
    </row>
    <row r="468979" spans="16:16" x14ac:dyDescent="0.3">
      <c r="P468979" s="83"/>
    </row>
    <row r="468980" spans="16:16" x14ac:dyDescent="0.3">
      <c r="P468980" s="83"/>
    </row>
    <row r="468981" spans="16:16" x14ac:dyDescent="0.3">
      <c r="P468981" s="83"/>
    </row>
    <row r="468982" spans="16:16" x14ac:dyDescent="0.3">
      <c r="P468982" s="83"/>
    </row>
    <row r="468983" spans="16:16" x14ac:dyDescent="0.3">
      <c r="P468983" s="83"/>
    </row>
    <row r="468984" spans="16:16" x14ac:dyDescent="0.3">
      <c r="P468984" s="83"/>
    </row>
    <row r="468985" spans="16:16" x14ac:dyDescent="0.3">
      <c r="P468985" s="83"/>
    </row>
    <row r="468986" spans="16:16" x14ac:dyDescent="0.3">
      <c r="P468986" s="83"/>
    </row>
    <row r="468987" spans="16:16" x14ac:dyDescent="0.3">
      <c r="P468987" s="83"/>
    </row>
    <row r="468988" spans="16:16" x14ac:dyDescent="0.3">
      <c r="P468988" s="83"/>
    </row>
    <row r="468989" spans="16:16" x14ac:dyDescent="0.3">
      <c r="P468989" s="83"/>
    </row>
    <row r="468990" spans="16:16" x14ac:dyDescent="0.3">
      <c r="P468990" s="83"/>
    </row>
    <row r="468991" spans="16:16" x14ac:dyDescent="0.3">
      <c r="P468991" s="83"/>
    </row>
    <row r="468992" spans="16:16" x14ac:dyDescent="0.3">
      <c r="P468992" s="83"/>
    </row>
    <row r="468993" spans="16:16" x14ac:dyDescent="0.3">
      <c r="P468993" s="83"/>
    </row>
    <row r="468994" spans="16:16" x14ac:dyDescent="0.3">
      <c r="P468994" s="83"/>
    </row>
    <row r="468995" spans="16:16" x14ac:dyDescent="0.3">
      <c r="P468995" s="83"/>
    </row>
    <row r="468996" spans="16:16" x14ac:dyDescent="0.3">
      <c r="P468996" s="83"/>
    </row>
    <row r="468997" spans="16:16" x14ac:dyDescent="0.3">
      <c r="P468997" s="83"/>
    </row>
    <row r="468998" spans="16:16" x14ac:dyDescent="0.3">
      <c r="P468998" s="83"/>
    </row>
    <row r="468999" spans="16:16" x14ac:dyDescent="0.3">
      <c r="P468999" s="83"/>
    </row>
    <row r="469000" spans="16:16" x14ac:dyDescent="0.3">
      <c r="P469000" s="83"/>
    </row>
    <row r="469001" spans="16:16" x14ac:dyDescent="0.3">
      <c r="P469001" s="83"/>
    </row>
    <row r="469002" spans="16:16" x14ac:dyDescent="0.3">
      <c r="P469002" s="83"/>
    </row>
    <row r="469003" spans="16:16" x14ac:dyDescent="0.3">
      <c r="P469003" s="83"/>
    </row>
    <row r="469004" spans="16:16" x14ac:dyDescent="0.3">
      <c r="P469004" s="83"/>
    </row>
    <row r="469005" spans="16:16" x14ac:dyDescent="0.3">
      <c r="P469005" s="83"/>
    </row>
    <row r="469006" spans="16:16" x14ac:dyDescent="0.3">
      <c r="P469006" s="83"/>
    </row>
    <row r="469007" spans="16:16" x14ac:dyDescent="0.3">
      <c r="P469007" s="83"/>
    </row>
    <row r="469008" spans="16:16" x14ac:dyDescent="0.3">
      <c r="P469008" s="83"/>
    </row>
    <row r="469009" spans="16:16" x14ac:dyDescent="0.3">
      <c r="P469009" s="83"/>
    </row>
    <row r="469010" spans="16:16" x14ac:dyDescent="0.3">
      <c r="P469010" s="83"/>
    </row>
    <row r="469011" spans="16:16" x14ac:dyDescent="0.3">
      <c r="P469011" s="83"/>
    </row>
    <row r="469012" spans="16:16" x14ac:dyDescent="0.3">
      <c r="P469012" s="83"/>
    </row>
    <row r="469013" spans="16:16" x14ac:dyDescent="0.3">
      <c r="P469013" s="83"/>
    </row>
    <row r="469014" spans="16:16" x14ac:dyDescent="0.3">
      <c r="P469014" s="83"/>
    </row>
    <row r="469015" spans="16:16" x14ac:dyDescent="0.3">
      <c r="P469015" s="83"/>
    </row>
    <row r="469016" spans="16:16" x14ac:dyDescent="0.3">
      <c r="P469016" s="83"/>
    </row>
    <row r="469017" spans="16:16" x14ac:dyDescent="0.3">
      <c r="P469017" s="83"/>
    </row>
    <row r="469018" spans="16:16" x14ac:dyDescent="0.3">
      <c r="P469018" s="83"/>
    </row>
    <row r="469019" spans="16:16" x14ac:dyDescent="0.3">
      <c r="P469019" s="83"/>
    </row>
    <row r="469020" spans="16:16" x14ac:dyDescent="0.3">
      <c r="P469020" s="83"/>
    </row>
    <row r="469021" spans="16:16" x14ac:dyDescent="0.3">
      <c r="P469021" s="83"/>
    </row>
    <row r="469022" spans="16:16" x14ac:dyDescent="0.3">
      <c r="P469022" s="83"/>
    </row>
    <row r="469023" spans="16:16" x14ac:dyDescent="0.3">
      <c r="P469023" s="83"/>
    </row>
    <row r="469024" spans="16:16" x14ac:dyDescent="0.3">
      <c r="P469024" s="83"/>
    </row>
    <row r="469025" spans="16:16" x14ac:dyDescent="0.3">
      <c r="P469025" s="83"/>
    </row>
    <row r="469026" spans="16:16" x14ac:dyDescent="0.3">
      <c r="P469026" s="83"/>
    </row>
    <row r="469027" spans="16:16" x14ac:dyDescent="0.3">
      <c r="P469027" s="83"/>
    </row>
    <row r="469028" spans="16:16" x14ac:dyDescent="0.3">
      <c r="P469028" s="83"/>
    </row>
    <row r="469029" spans="16:16" x14ac:dyDescent="0.3">
      <c r="P469029" s="83"/>
    </row>
    <row r="469030" spans="16:16" x14ac:dyDescent="0.3">
      <c r="P469030" s="83"/>
    </row>
    <row r="469031" spans="16:16" x14ac:dyDescent="0.3">
      <c r="P469031" s="83"/>
    </row>
    <row r="469032" spans="16:16" x14ac:dyDescent="0.3">
      <c r="P469032" s="83"/>
    </row>
    <row r="469033" spans="16:16" x14ac:dyDescent="0.3">
      <c r="P469033" s="83"/>
    </row>
    <row r="469034" spans="16:16" x14ac:dyDescent="0.3">
      <c r="P469034" s="83"/>
    </row>
    <row r="469035" spans="16:16" x14ac:dyDescent="0.3">
      <c r="P469035" s="83"/>
    </row>
    <row r="469036" spans="16:16" x14ac:dyDescent="0.3">
      <c r="P469036" s="83"/>
    </row>
    <row r="469037" spans="16:16" x14ac:dyDescent="0.3">
      <c r="P469037" s="83"/>
    </row>
    <row r="469038" spans="16:16" x14ac:dyDescent="0.3">
      <c r="P469038" s="83"/>
    </row>
    <row r="469039" spans="16:16" x14ac:dyDescent="0.3">
      <c r="P469039" s="83"/>
    </row>
    <row r="469040" spans="16:16" x14ac:dyDescent="0.3">
      <c r="P469040" s="83"/>
    </row>
    <row r="469041" spans="16:16" x14ac:dyDescent="0.3">
      <c r="P469041" s="83"/>
    </row>
    <row r="469042" spans="16:16" x14ac:dyDescent="0.3">
      <c r="P469042" s="83"/>
    </row>
    <row r="469043" spans="16:16" x14ac:dyDescent="0.3">
      <c r="P469043" s="83"/>
    </row>
    <row r="469044" spans="16:16" x14ac:dyDescent="0.3">
      <c r="P469044" s="83"/>
    </row>
    <row r="469045" spans="16:16" x14ac:dyDescent="0.3">
      <c r="P469045" s="83"/>
    </row>
    <row r="469046" spans="16:16" x14ac:dyDescent="0.3">
      <c r="P469046" s="83"/>
    </row>
    <row r="469047" spans="16:16" x14ac:dyDescent="0.3">
      <c r="P469047" s="83"/>
    </row>
    <row r="469048" spans="16:16" x14ac:dyDescent="0.3">
      <c r="P469048" s="83"/>
    </row>
    <row r="469049" spans="16:16" x14ac:dyDescent="0.3">
      <c r="P469049" s="83"/>
    </row>
    <row r="469050" spans="16:16" x14ac:dyDescent="0.3">
      <c r="P469050" s="83"/>
    </row>
    <row r="469051" spans="16:16" x14ac:dyDescent="0.3">
      <c r="P469051" s="83"/>
    </row>
    <row r="469052" spans="16:16" x14ac:dyDescent="0.3">
      <c r="P469052" s="83"/>
    </row>
    <row r="469053" spans="16:16" x14ac:dyDescent="0.3">
      <c r="P469053" s="83"/>
    </row>
    <row r="469054" spans="16:16" x14ac:dyDescent="0.3">
      <c r="P469054" s="83"/>
    </row>
    <row r="469055" spans="16:16" x14ac:dyDescent="0.3">
      <c r="P469055" s="83"/>
    </row>
    <row r="469056" spans="16:16" x14ac:dyDescent="0.3">
      <c r="P469056" s="83"/>
    </row>
    <row r="469057" spans="16:16" x14ac:dyDescent="0.3">
      <c r="P469057" s="83"/>
    </row>
    <row r="469058" spans="16:16" x14ac:dyDescent="0.3">
      <c r="P469058" s="83"/>
    </row>
    <row r="469059" spans="16:16" x14ac:dyDescent="0.3">
      <c r="P469059" s="83"/>
    </row>
    <row r="469060" spans="16:16" x14ac:dyDescent="0.3">
      <c r="P469060" s="83"/>
    </row>
    <row r="469061" spans="16:16" x14ac:dyDescent="0.3">
      <c r="P469061" s="83"/>
    </row>
    <row r="469062" spans="16:16" x14ac:dyDescent="0.3">
      <c r="P469062" s="83"/>
    </row>
    <row r="469063" spans="16:16" x14ac:dyDescent="0.3">
      <c r="P469063" s="83"/>
    </row>
    <row r="469064" spans="16:16" x14ac:dyDescent="0.3">
      <c r="P469064" s="83"/>
    </row>
    <row r="469065" spans="16:16" x14ac:dyDescent="0.3">
      <c r="P469065" s="83"/>
    </row>
    <row r="469066" spans="16:16" x14ac:dyDescent="0.3">
      <c r="P469066" s="83"/>
    </row>
    <row r="469067" spans="16:16" x14ac:dyDescent="0.3">
      <c r="P469067" s="83"/>
    </row>
    <row r="469068" spans="16:16" x14ac:dyDescent="0.3">
      <c r="P469068" s="83"/>
    </row>
    <row r="469069" spans="16:16" x14ac:dyDescent="0.3">
      <c r="P469069" s="83"/>
    </row>
    <row r="469070" spans="16:16" x14ac:dyDescent="0.3">
      <c r="P469070" s="83"/>
    </row>
    <row r="469071" spans="16:16" x14ac:dyDescent="0.3">
      <c r="P469071" s="83"/>
    </row>
    <row r="469072" spans="16:16" x14ac:dyDescent="0.3">
      <c r="P469072" s="83"/>
    </row>
    <row r="469073" spans="16:16" x14ac:dyDescent="0.3">
      <c r="P469073" s="83"/>
    </row>
    <row r="469074" spans="16:16" x14ac:dyDescent="0.3">
      <c r="P469074" s="83"/>
    </row>
    <row r="469075" spans="16:16" x14ac:dyDescent="0.3">
      <c r="P469075" s="83"/>
    </row>
    <row r="469076" spans="16:16" x14ac:dyDescent="0.3">
      <c r="P469076" s="83"/>
    </row>
    <row r="469077" spans="16:16" x14ac:dyDescent="0.3">
      <c r="P469077" s="83"/>
    </row>
    <row r="469078" spans="16:16" x14ac:dyDescent="0.3">
      <c r="P469078" s="83"/>
    </row>
    <row r="469079" spans="16:16" x14ac:dyDescent="0.3">
      <c r="P469079" s="83"/>
    </row>
    <row r="469080" spans="16:16" x14ac:dyDescent="0.3">
      <c r="P469080" s="83"/>
    </row>
    <row r="469081" spans="16:16" x14ac:dyDescent="0.3">
      <c r="P469081" s="83"/>
    </row>
    <row r="469082" spans="16:16" x14ac:dyDescent="0.3">
      <c r="P469082" s="83"/>
    </row>
    <row r="469083" spans="16:16" x14ac:dyDescent="0.3">
      <c r="P469083" s="83"/>
    </row>
    <row r="469084" spans="16:16" x14ac:dyDescent="0.3">
      <c r="P469084" s="83"/>
    </row>
    <row r="469085" spans="16:16" x14ac:dyDescent="0.3">
      <c r="P469085" s="83"/>
    </row>
    <row r="469086" spans="16:16" x14ac:dyDescent="0.3">
      <c r="P469086" s="83"/>
    </row>
    <row r="469087" spans="16:16" x14ac:dyDescent="0.3">
      <c r="P469087" s="83"/>
    </row>
    <row r="469088" spans="16:16" x14ac:dyDescent="0.3">
      <c r="P469088" s="83"/>
    </row>
    <row r="469089" spans="16:16" x14ac:dyDescent="0.3">
      <c r="P469089" s="83"/>
    </row>
    <row r="469090" spans="16:16" x14ac:dyDescent="0.3">
      <c r="P469090" s="83"/>
    </row>
    <row r="469091" spans="16:16" x14ac:dyDescent="0.3">
      <c r="P469091" s="83"/>
    </row>
    <row r="469092" spans="16:16" x14ac:dyDescent="0.3">
      <c r="P469092" s="83"/>
    </row>
    <row r="469093" spans="16:16" x14ac:dyDescent="0.3">
      <c r="P469093" s="83"/>
    </row>
    <row r="469094" spans="16:16" x14ac:dyDescent="0.3">
      <c r="P469094" s="83"/>
    </row>
    <row r="469095" spans="16:16" x14ac:dyDescent="0.3">
      <c r="P469095" s="83"/>
    </row>
    <row r="469096" spans="16:16" x14ac:dyDescent="0.3">
      <c r="P469096" s="83"/>
    </row>
    <row r="469097" spans="16:16" x14ac:dyDescent="0.3">
      <c r="P469097" s="83"/>
    </row>
    <row r="469098" spans="16:16" x14ac:dyDescent="0.3">
      <c r="P469098" s="83"/>
    </row>
    <row r="469099" spans="16:16" x14ac:dyDescent="0.3">
      <c r="P469099" s="83"/>
    </row>
    <row r="469100" spans="16:16" x14ac:dyDescent="0.3">
      <c r="P469100" s="83"/>
    </row>
    <row r="469101" spans="16:16" x14ac:dyDescent="0.3">
      <c r="P469101" s="83"/>
    </row>
    <row r="469102" spans="16:16" x14ac:dyDescent="0.3">
      <c r="P469102" s="83"/>
    </row>
    <row r="469103" spans="16:16" x14ac:dyDescent="0.3">
      <c r="P469103" s="83"/>
    </row>
    <row r="469104" spans="16:16" x14ac:dyDescent="0.3">
      <c r="P469104" s="83"/>
    </row>
    <row r="469105" spans="16:16" x14ac:dyDescent="0.3">
      <c r="P469105" s="83"/>
    </row>
    <row r="469106" spans="16:16" x14ac:dyDescent="0.3">
      <c r="P469106" s="83"/>
    </row>
    <row r="469107" spans="16:16" x14ac:dyDescent="0.3">
      <c r="P469107" s="83"/>
    </row>
    <row r="469108" spans="16:16" x14ac:dyDescent="0.3">
      <c r="P469108" s="83"/>
    </row>
    <row r="469109" spans="16:16" x14ac:dyDescent="0.3">
      <c r="P469109" s="83"/>
    </row>
    <row r="469110" spans="16:16" x14ac:dyDescent="0.3">
      <c r="P469110" s="83"/>
    </row>
    <row r="469111" spans="16:16" x14ac:dyDescent="0.3">
      <c r="P469111" s="83"/>
    </row>
    <row r="469112" spans="16:16" x14ac:dyDescent="0.3">
      <c r="P469112" s="83"/>
    </row>
    <row r="469113" spans="16:16" x14ac:dyDescent="0.3">
      <c r="P469113" s="83"/>
    </row>
    <row r="469114" spans="16:16" x14ac:dyDescent="0.3">
      <c r="P469114" s="83"/>
    </row>
    <row r="469115" spans="16:16" x14ac:dyDescent="0.3">
      <c r="P469115" s="83"/>
    </row>
    <row r="469116" spans="16:16" x14ac:dyDescent="0.3">
      <c r="P469116" s="83"/>
    </row>
    <row r="469117" spans="16:16" x14ac:dyDescent="0.3">
      <c r="P469117" s="83"/>
    </row>
    <row r="469118" spans="16:16" x14ac:dyDescent="0.3">
      <c r="P469118" s="83"/>
    </row>
    <row r="469119" spans="16:16" x14ac:dyDescent="0.3">
      <c r="P469119" s="83"/>
    </row>
    <row r="469120" spans="16:16" x14ac:dyDescent="0.3">
      <c r="P469120" s="83"/>
    </row>
    <row r="469121" spans="16:16" x14ac:dyDescent="0.3">
      <c r="P469121" s="83"/>
    </row>
    <row r="469122" spans="16:16" x14ac:dyDescent="0.3">
      <c r="P469122" s="83"/>
    </row>
    <row r="469123" spans="16:16" x14ac:dyDescent="0.3">
      <c r="P469123" s="83"/>
    </row>
    <row r="469124" spans="16:16" x14ac:dyDescent="0.3">
      <c r="P469124" s="83"/>
    </row>
    <row r="469125" spans="16:16" x14ac:dyDescent="0.3">
      <c r="P469125" s="83"/>
    </row>
    <row r="469126" spans="16:16" x14ac:dyDescent="0.3">
      <c r="P469126" s="83"/>
    </row>
    <row r="469127" spans="16:16" x14ac:dyDescent="0.3">
      <c r="P469127" s="83"/>
    </row>
    <row r="469128" spans="16:16" x14ac:dyDescent="0.3">
      <c r="P469128" s="83"/>
    </row>
    <row r="469129" spans="16:16" x14ac:dyDescent="0.3">
      <c r="P469129" s="83"/>
    </row>
    <row r="469130" spans="16:16" x14ac:dyDescent="0.3">
      <c r="P469130" s="83"/>
    </row>
    <row r="469131" spans="16:16" x14ac:dyDescent="0.3">
      <c r="P469131" s="83"/>
    </row>
    <row r="469132" spans="16:16" x14ac:dyDescent="0.3">
      <c r="P469132" s="83"/>
    </row>
    <row r="469133" spans="16:16" x14ac:dyDescent="0.3">
      <c r="P469133" s="83"/>
    </row>
    <row r="469134" spans="16:16" x14ac:dyDescent="0.3">
      <c r="P469134" s="83"/>
    </row>
    <row r="469135" spans="16:16" x14ac:dyDescent="0.3">
      <c r="P469135" s="83"/>
    </row>
    <row r="469136" spans="16:16" x14ac:dyDescent="0.3">
      <c r="P469136" s="83"/>
    </row>
    <row r="469137" spans="16:16" x14ac:dyDescent="0.3">
      <c r="P469137" s="83"/>
    </row>
    <row r="469138" spans="16:16" x14ac:dyDescent="0.3">
      <c r="P469138" s="83"/>
    </row>
    <row r="469139" spans="16:16" x14ac:dyDescent="0.3">
      <c r="P469139" s="83"/>
    </row>
    <row r="469140" spans="16:16" x14ac:dyDescent="0.3">
      <c r="P469140" s="83"/>
    </row>
    <row r="469141" spans="16:16" x14ac:dyDescent="0.3">
      <c r="P469141" s="83"/>
    </row>
    <row r="469142" spans="16:16" x14ac:dyDescent="0.3">
      <c r="P469142" s="83"/>
    </row>
    <row r="469143" spans="16:16" x14ac:dyDescent="0.3">
      <c r="P469143" s="83"/>
    </row>
    <row r="469144" spans="16:16" x14ac:dyDescent="0.3">
      <c r="P469144" s="83"/>
    </row>
    <row r="469145" spans="16:16" x14ac:dyDescent="0.3">
      <c r="P469145" s="83"/>
    </row>
    <row r="469146" spans="16:16" x14ac:dyDescent="0.3">
      <c r="P469146" s="83"/>
    </row>
    <row r="469147" spans="16:16" x14ac:dyDescent="0.3">
      <c r="P469147" s="83"/>
    </row>
    <row r="469148" spans="16:16" x14ac:dyDescent="0.3">
      <c r="P469148" s="83"/>
    </row>
    <row r="469149" spans="16:16" x14ac:dyDescent="0.3">
      <c r="P469149" s="83"/>
    </row>
    <row r="469150" spans="16:16" x14ac:dyDescent="0.3">
      <c r="P469150" s="83"/>
    </row>
    <row r="469151" spans="16:16" x14ac:dyDescent="0.3">
      <c r="P469151" s="83"/>
    </row>
    <row r="469152" spans="16:16" x14ac:dyDescent="0.3">
      <c r="P469152" s="83"/>
    </row>
    <row r="469153" spans="16:16" x14ac:dyDescent="0.3">
      <c r="P469153" s="83"/>
    </row>
    <row r="469154" spans="16:16" x14ac:dyDescent="0.3">
      <c r="P469154" s="83"/>
    </row>
    <row r="469155" spans="16:16" x14ac:dyDescent="0.3">
      <c r="P469155" s="83"/>
    </row>
    <row r="469156" spans="16:16" x14ac:dyDescent="0.3">
      <c r="P469156" s="83"/>
    </row>
    <row r="469157" spans="16:16" x14ac:dyDescent="0.3">
      <c r="P469157" s="83"/>
    </row>
    <row r="469158" spans="16:16" x14ac:dyDescent="0.3">
      <c r="P469158" s="83"/>
    </row>
    <row r="469159" spans="16:16" x14ac:dyDescent="0.3">
      <c r="P469159" s="83"/>
    </row>
    <row r="469160" spans="16:16" x14ac:dyDescent="0.3">
      <c r="P469160" s="83"/>
    </row>
    <row r="469161" spans="16:16" x14ac:dyDescent="0.3">
      <c r="P469161" s="83"/>
    </row>
    <row r="469162" spans="16:16" x14ac:dyDescent="0.3">
      <c r="P469162" s="83"/>
    </row>
    <row r="469163" spans="16:16" x14ac:dyDescent="0.3">
      <c r="P469163" s="83"/>
    </row>
    <row r="469164" spans="16:16" x14ac:dyDescent="0.3">
      <c r="P469164" s="83"/>
    </row>
    <row r="469165" spans="16:16" x14ac:dyDescent="0.3">
      <c r="P469165" s="83"/>
    </row>
    <row r="469166" spans="16:16" x14ac:dyDescent="0.3">
      <c r="P469166" s="83"/>
    </row>
    <row r="469167" spans="16:16" x14ac:dyDescent="0.3">
      <c r="P469167" s="83"/>
    </row>
    <row r="469168" spans="16:16" x14ac:dyDescent="0.3">
      <c r="P469168" s="83"/>
    </row>
    <row r="469169" spans="16:16" x14ac:dyDescent="0.3">
      <c r="P469169" s="83"/>
    </row>
    <row r="469170" spans="16:16" x14ac:dyDescent="0.3">
      <c r="P469170" s="83"/>
    </row>
    <row r="469171" spans="16:16" x14ac:dyDescent="0.3">
      <c r="P469171" s="83"/>
    </row>
    <row r="469172" spans="16:16" x14ac:dyDescent="0.3">
      <c r="P469172" s="83"/>
    </row>
    <row r="469173" spans="16:16" x14ac:dyDescent="0.3">
      <c r="P469173" s="83"/>
    </row>
    <row r="469174" spans="16:16" x14ac:dyDescent="0.3">
      <c r="P469174" s="83"/>
    </row>
    <row r="469175" spans="16:16" x14ac:dyDescent="0.3">
      <c r="P469175" s="83"/>
    </row>
    <row r="469176" spans="16:16" x14ac:dyDescent="0.3">
      <c r="P469176" s="83"/>
    </row>
    <row r="469177" spans="16:16" x14ac:dyDescent="0.3">
      <c r="P469177" s="83"/>
    </row>
    <row r="469178" spans="16:16" x14ac:dyDescent="0.3">
      <c r="P469178" s="83"/>
    </row>
    <row r="469179" spans="16:16" x14ac:dyDescent="0.3">
      <c r="P469179" s="83"/>
    </row>
    <row r="469180" spans="16:16" x14ac:dyDescent="0.3">
      <c r="P469180" s="83"/>
    </row>
    <row r="469181" spans="16:16" x14ac:dyDescent="0.3">
      <c r="P469181" s="83"/>
    </row>
    <row r="469182" spans="16:16" x14ac:dyDescent="0.3">
      <c r="P469182" s="83"/>
    </row>
    <row r="469183" spans="16:16" x14ac:dyDescent="0.3">
      <c r="P469183" s="83"/>
    </row>
    <row r="469184" spans="16:16" x14ac:dyDescent="0.3">
      <c r="P469184" s="83"/>
    </row>
    <row r="469185" spans="16:16" x14ac:dyDescent="0.3">
      <c r="P469185" s="83"/>
    </row>
    <row r="469186" spans="16:16" x14ac:dyDescent="0.3">
      <c r="P469186" s="83"/>
    </row>
    <row r="469187" spans="16:16" x14ac:dyDescent="0.3">
      <c r="P469187" s="83"/>
    </row>
    <row r="469188" spans="16:16" x14ac:dyDescent="0.3">
      <c r="P469188" s="83"/>
    </row>
    <row r="469189" spans="16:16" x14ac:dyDescent="0.3">
      <c r="P469189" s="83"/>
    </row>
    <row r="469190" spans="16:16" x14ac:dyDescent="0.3">
      <c r="P469190" s="83"/>
    </row>
    <row r="469191" spans="16:16" x14ac:dyDescent="0.3">
      <c r="P469191" s="83"/>
    </row>
    <row r="469192" spans="16:16" x14ac:dyDescent="0.3">
      <c r="P469192" s="83"/>
    </row>
    <row r="469193" spans="16:16" x14ac:dyDescent="0.3">
      <c r="P469193" s="83"/>
    </row>
    <row r="469194" spans="16:16" x14ac:dyDescent="0.3">
      <c r="P469194" s="83"/>
    </row>
    <row r="469195" spans="16:16" x14ac:dyDescent="0.3">
      <c r="P469195" s="83"/>
    </row>
    <row r="469196" spans="16:16" x14ac:dyDescent="0.3">
      <c r="P469196" s="83"/>
    </row>
    <row r="469197" spans="16:16" x14ac:dyDescent="0.3">
      <c r="P469197" s="83"/>
    </row>
    <row r="469198" spans="16:16" x14ac:dyDescent="0.3">
      <c r="P469198" s="83"/>
    </row>
    <row r="469199" spans="16:16" x14ac:dyDescent="0.3">
      <c r="P469199" s="83"/>
    </row>
    <row r="469200" spans="16:16" x14ac:dyDescent="0.3">
      <c r="P469200" s="83"/>
    </row>
    <row r="469201" spans="16:16" x14ac:dyDescent="0.3">
      <c r="P469201" s="83"/>
    </row>
    <row r="469202" spans="16:16" x14ac:dyDescent="0.3">
      <c r="P469202" s="83"/>
    </row>
    <row r="469203" spans="16:16" x14ac:dyDescent="0.3">
      <c r="P469203" s="83"/>
    </row>
    <row r="469204" spans="16:16" x14ac:dyDescent="0.3">
      <c r="P469204" s="83"/>
    </row>
    <row r="469205" spans="16:16" x14ac:dyDescent="0.3">
      <c r="P469205" s="83"/>
    </row>
    <row r="469206" spans="16:16" x14ac:dyDescent="0.3">
      <c r="P469206" s="83"/>
    </row>
    <row r="469207" spans="16:16" x14ac:dyDescent="0.3">
      <c r="P469207" s="83"/>
    </row>
    <row r="469208" spans="16:16" x14ac:dyDescent="0.3">
      <c r="P469208" s="83"/>
    </row>
    <row r="469209" spans="16:16" x14ac:dyDescent="0.3">
      <c r="P469209" s="83"/>
    </row>
    <row r="469210" spans="16:16" x14ac:dyDescent="0.3">
      <c r="P469210" s="83"/>
    </row>
    <row r="469211" spans="16:16" x14ac:dyDescent="0.3">
      <c r="P469211" s="83"/>
    </row>
    <row r="469212" spans="16:16" x14ac:dyDescent="0.3">
      <c r="P469212" s="83"/>
    </row>
    <row r="469213" spans="16:16" x14ac:dyDescent="0.3">
      <c r="P469213" s="83"/>
    </row>
    <row r="469214" spans="16:16" x14ac:dyDescent="0.3">
      <c r="P469214" s="83"/>
    </row>
    <row r="469215" spans="16:16" x14ac:dyDescent="0.3">
      <c r="P469215" s="83"/>
    </row>
    <row r="469216" spans="16:16" x14ac:dyDescent="0.3">
      <c r="P469216" s="83"/>
    </row>
    <row r="469217" spans="16:16" x14ac:dyDescent="0.3">
      <c r="P469217" s="83"/>
    </row>
    <row r="469218" spans="16:16" x14ac:dyDescent="0.3">
      <c r="P469218" s="83"/>
    </row>
    <row r="469219" spans="16:16" x14ac:dyDescent="0.3">
      <c r="P469219" s="83"/>
    </row>
    <row r="469220" spans="16:16" x14ac:dyDescent="0.3">
      <c r="P469220" s="83"/>
    </row>
    <row r="469221" spans="16:16" x14ac:dyDescent="0.3">
      <c r="P469221" s="83"/>
    </row>
    <row r="469222" spans="16:16" x14ac:dyDescent="0.3">
      <c r="P469222" s="83"/>
    </row>
    <row r="469223" spans="16:16" x14ac:dyDescent="0.3">
      <c r="P469223" s="83"/>
    </row>
    <row r="469224" spans="16:16" x14ac:dyDescent="0.3">
      <c r="P469224" s="83"/>
    </row>
    <row r="469225" spans="16:16" x14ac:dyDescent="0.3">
      <c r="P469225" s="83"/>
    </row>
    <row r="469226" spans="16:16" x14ac:dyDescent="0.3">
      <c r="P469226" s="83"/>
    </row>
    <row r="469227" spans="16:16" x14ac:dyDescent="0.3">
      <c r="P469227" s="83"/>
    </row>
    <row r="469228" spans="16:16" x14ac:dyDescent="0.3">
      <c r="P469228" s="83"/>
    </row>
    <row r="469229" spans="16:16" x14ac:dyDescent="0.3">
      <c r="P469229" s="83"/>
    </row>
    <row r="469230" spans="16:16" x14ac:dyDescent="0.3">
      <c r="P469230" s="83"/>
    </row>
    <row r="469231" spans="16:16" x14ac:dyDescent="0.3">
      <c r="P469231" s="83"/>
    </row>
    <row r="469232" spans="16:16" x14ac:dyDescent="0.3">
      <c r="P469232" s="83"/>
    </row>
    <row r="469233" spans="16:16" x14ac:dyDescent="0.3">
      <c r="P469233" s="83"/>
    </row>
    <row r="469234" spans="16:16" x14ac:dyDescent="0.3">
      <c r="P469234" s="83"/>
    </row>
    <row r="469235" spans="16:16" x14ac:dyDescent="0.3">
      <c r="P469235" s="83"/>
    </row>
    <row r="469236" spans="16:16" x14ac:dyDescent="0.3">
      <c r="P469236" s="83"/>
    </row>
    <row r="469237" spans="16:16" x14ac:dyDescent="0.3">
      <c r="P469237" s="83"/>
    </row>
    <row r="469238" spans="16:16" x14ac:dyDescent="0.3">
      <c r="P469238" s="83"/>
    </row>
    <row r="469239" spans="16:16" x14ac:dyDescent="0.3">
      <c r="P469239" s="83"/>
    </row>
    <row r="469240" spans="16:16" x14ac:dyDescent="0.3">
      <c r="P469240" s="83"/>
    </row>
    <row r="469241" spans="16:16" x14ac:dyDescent="0.3">
      <c r="P469241" s="83"/>
    </row>
    <row r="469242" spans="16:16" x14ac:dyDescent="0.3">
      <c r="P469242" s="83"/>
    </row>
    <row r="469243" spans="16:16" x14ac:dyDescent="0.3">
      <c r="P469243" s="83"/>
    </row>
    <row r="469244" spans="16:16" x14ac:dyDescent="0.3">
      <c r="P469244" s="83"/>
    </row>
    <row r="469245" spans="16:16" x14ac:dyDescent="0.3">
      <c r="P469245" s="83"/>
    </row>
    <row r="469246" spans="16:16" x14ac:dyDescent="0.3">
      <c r="P469246" s="83"/>
    </row>
    <row r="469247" spans="16:16" x14ac:dyDescent="0.3">
      <c r="P469247" s="83"/>
    </row>
    <row r="469248" spans="16:16" x14ac:dyDescent="0.3">
      <c r="P469248" s="83"/>
    </row>
    <row r="469249" spans="16:16" x14ac:dyDescent="0.3">
      <c r="P469249" s="83"/>
    </row>
    <row r="469250" spans="16:16" x14ac:dyDescent="0.3">
      <c r="P469250" s="83"/>
    </row>
    <row r="469251" spans="16:16" x14ac:dyDescent="0.3">
      <c r="P469251" s="83"/>
    </row>
    <row r="469252" spans="16:16" x14ac:dyDescent="0.3">
      <c r="P469252" s="83"/>
    </row>
    <row r="469253" spans="16:16" x14ac:dyDescent="0.3">
      <c r="P469253" s="83"/>
    </row>
    <row r="469254" spans="16:16" x14ac:dyDescent="0.3">
      <c r="P469254" s="83"/>
    </row>
    <row r="469255" spans="16:16" x14ac:dyDescent="0.3">
      <c r="P469255" s="83"/>
    </row>
    <row r="469256" spans="16:16" x14ac:dyDescent="0.3">
      <c r="P469256" s="83"/>
    </row>
    <row r="469257" spans="16:16" x14ac:dyDescent="0.3">
      <c r="P469257" s="83"/>
    </row>
    <row r="469258" spans="16:16" x14ac:dyDescent="0.3">
      <c r="P469258" s="83"/>
    </row>
    <row r="469259" spans="16:16" x14ac:dyDescent="0.3">
      <c r="P469259" s="83"/>
    </row>
    <row r="469260" spans="16:16" x14ac:dyDescent="0.3">
      <c r="P469260" s="83"/>
    </row>
    <row r="469261" spans="16:16" x14ac:dyDescent="0.3">
      <c r="P469261" s="83"/>
    </row>
    <row r="469262" spans="16:16" x14ac:dyDescent="0.3">
      <c r="P469262" s="83"/>
    </row>
    <row r="469263" spans="16:16" x14ac:dyDescent="0.3">
      <c r="P469263" s="83"/>
    </row>
    <row r="469264" spans="16:16" x14ac:dyDescent="0.3">
      <c r="P469264" s="83"/>
    </row>
    <row r="469265" spans="16:16" x14ac:dyDescent="0.3">
      <c r="P469265" s="83"/>
    </row>
    <row r="469266" spans="16:16" x14ac:dyDescent="0.3">
      <c r="P469266" s="83"/>
    </row>
    <row r="469267" spans="16:16" x14ac:dyDescent="0.3">
      <c r="P469267" s="83"/>
    </row>
    <row r="469268" spans="16:16" x14ac:dyDescent="0.3">
      <c r="P469268" s="83"/>
    </row>
    <row r="469269" spans="16:16" x14ac:dyDescent="0.3">
      <c r="P469269" s="83"/>
    </row>
    <row r="469270" spans="16:16" x14ac:dyDescent="0.3">
      <c r="P469270" s="83"/>
    </row>
    <row r="469271" spans="16:16" x14ac:dyDescent="0.3">
      <c r="P469271" s="83"/>
    </row>
    <row r="469272" spans="16:16" x14ac:dyDescent="0.3">
      <c r="P469272" s="83"/>
    </row>
    <row r="469273" spans="16:16" x14ac:dyDescent="0.3">
      <c r="P469273" s="83"/>
    </row>
    <row r="469274" spans="16:16" x14ac:dyDescent="0.3">
      <c r="P469274" s="83"/>
    </row>
    <row r="469275" spans="16:16" x14ac:dyDescent="0.3">
      <c r="P469275" s="83"/>
    </row>
    <row r="469276" spans="16:16" x14ac:dyDescent="0.3">
      <c r="P469276" s="83"/>
    </row>
    <row r="469277" spans="16:16" x14ac:dyDescent="0.3">
      <c r="P469277" s="83"/>
    </row>
    <row r="469278" spans="16:16" x14ac:dyDescent="0.3">
      <c r="P469278" s="83"/>
    </row>
    <row r="469279" spans="16:16" x14ac:dyDescent="0.3">
      <c r="P469279" s="83"/>
    </row>
    <row r="469280" spans="16:16" x14ac:dyDescent="0.3">
      <c r="P469280" s="83"/>
    </row>
    <row r="469281" spans="16:16" x14ac:dyDescent="0.3">
      <c r="P469281" s="83"/>
    </row>
    <row r="469282" spans="16:16" x14ac:dyDescent="0.3">
      <c r="P469282" s="83"/>
    </row>
    <row r="469283" spans="16:16" x14ac:dyDescent="0.3">
      <c r="P469283" s="83"/>
    </row>
    <row r="469284" spans="16:16" x14ac:dyDescent="0.3">
      <c r="P469284" s="83"/>
    </row>
    <row r="469285" spans="16:16" x14ac:dyDescent="0.3">
      <c r="P469285" s="83"/>
    </row>
    <row r="469286" spans="16:16" x14ac:dyDescent="0.3">
      <c r="P469286" s="83"/>
    </row>
    <row r="469287" spans="16:16" x14ac:dyDescent="0.3">
      <c r="P469287" s="83"/>
    </row>
    <row r="469288" spans="16:16" x14ac:dyDescent="0.3">
      <c r="P469288" s="83"/>
    </row>
    <row r="469289" spans="16:16" x14ac:dyDescent="0.3">
      <c r="P469289" s="83"/>
    </row>
    <row r="469290" spans="16:16" x14ac:dyDescent="0.3">
      <c r="P469290" s="83"/>
    </row>
    <row r="469291" spans="16:16" x14ac:dyDescent="0.3">
      <c r="P469291" s="83"/>
    </row>
    <row r="469292" spans="16:16" x14ac:dyDescent="0.3">
      <c r="P469292" s="83"/>
    </row>
    <row r="469293" spans="16:16" x14ac:dyDescent="0.3">
      <c r="P469293" s="83"/>
    </row>
    <row r="469294" spans="16:16" x14ac:dyDescent="0.3">
      <c r="P469294" s="83"/>
    </row>
    <row r="469295" spans="16:16" x14ac:dyDescent="0.3">
      <c r="P469295" s="83"/>
    </row>
    <row r="469296" spans="16:16" x14ac:dyDescent="0.3">
      <c r="P469296" s="83"/>
    </row>
    <row r="469297" spans="16:16" x14ac:dyDescent="0.3">
      <c r="P469297" s="83"/>
    </row>
    <row r="469298" spans="16:16" x14ac:dyDescent="0.3">
      <c r="P469298" s="83"/>
    </row>
    <row r="469299" spans="16:16" x14ac:dyDescent="0.3">
      <c r="P469299" s="83"/>
    </row>
    <row r="469300" spans="16:16" x14ac:dyDescent="0.3">
      <c r="P469300" s="83"/>
    </row>
    <row r="469301" spans="16:16" x14ac:dyDescent="0.3">
      <c r="P469301" s="83"/>
    </row>
    <row r="469302" spans="16:16" x14ac:dyDescent="0.3">
      <c r="P469302" s="83"/>
    </row>
    <row r="469303" spans="16:16" x14ac:dyDescent="0.3">
      <c r="P469303" s="83"/>
    </row>
    <row r="469304" spans="16:16" x14ac:dyDescent="0.3">
      <c r="P469304" s="83"/>
    </row>
    <row r="469305" spans="16:16" x14ac:dyDescent="0.3">
      <c r="P469305" s="83"/>
    </row>
    <row r="469306" spans="16:16" x14ac:dyDescent="0.3">
      <c r="P469306" s="83"/>
    </row>
    <row r="469307" spans="16:16" x14ac:dyDescent="0.3">
      <c r="P469307" s="83"/>
    </row>
    <row r="469308" spans="16:16" x14ac:dyDescent="0.3">
      <c r="P469308" s="83"/>
    </row>
    <row r="469309" spans="16:16" x14ac:dyDescent="0.3">
      <c r="P469309" s="83"/>
    </row>
    <row r="469310" spans="16:16" x14ac:dyDescent="0.3">
      <c r="P469310" s="83"/>
    </row>
    <row r="469311" spans="16:16" x14ac:dyDescent="0.3">
      <c r="P469311" s="83"/>
    </row>
    <row r="469312" spans="16:16" x14ac:dyDescent="0.3">
      <c r="P469312" s="83"/>
    </row>
    <row r="469313" spans="16:16" x14ac:dyDescent="0.3">
      <c r="P469313" s="83"/>
    </row>
    <row r="469314" spans="16:16" x14ac:dyDescent="0.3">
      <c r="P469314" s="83"/>
    </row>
    <row r="469315" spans="16:16" x14ac:dyDescent="0.3">
      <c r="P469315" s="83"/>
    </row>
    <row r="469316" spans="16:16" x14ac:dyDescent="0.3">
      <c r="P469316" s="83"/>
    </row>
    <row r="469317" spans="16:16" x14ac:dyDescent="0.3">
      <c r="P469317" s="83"/>
    </row>
    <row r="469318" spans="16:16" x14ac:dyDescent="0.3">
      <c r="P469318" s="83"/>
    </row>
    <row r="469319" spans="16:16" x14ac:dyDescent="0.3">
      <c r="P469319" s="83"/>
    </row>
    <row r="469320" spans="16:16" x14ac:dyDescent="0.3">
      <c r="P469320" s="83"/>
    </row>
    <row r="469321" spans="16:16" x14ac:dyDescent="0.3">
      <c r="P469321" s="83"/>
    </row>
    <row r="469322" spans="16:16" x14ac:dyDescent="0.3">
      <c r="P469322" s="83"/>
    </row>
    <row r="469323" spans="16:16" x14ac:dyDescent="0.3">
      <c r="P469323" s="83"/>
    </row>
    <row r="469324" spans="16:16" x14ac:dyDescent="0.3">
      <c r="P469324" s="83"/>
    </row>
    <row r="469325" spans="16:16" x14ac:dyDescent="0.3">
      <c r="P469325" s="83"/>
    </row>
    <row r="469326" spans="16:16" x14ac:dyDescent="0.3">
      <c r="P469326" s="83"/>
    </row>
    <row r="469327" spans="16:16" x14ac:dyDescent="0.3">
      <c r="P469327" s="83"/>
    </row>
    <row r="469328" spans="16:16" x14ac:dyDescent="0.3">
      <c r="P469328" s="83"/>
    </row>
    <row r="469329" spans="16:16" x14ac:dyDescent="0.3">
      <c r="P469329" s="83"/>
    </row>
    <row r="469330" spans="16:16" x14ac:dyDescent="0.3">
      <c r="P469330" s="83"/>
    </row>
    <row r="469331" spans="16:16" x14ac:dyDescent="0.3">
      <c r="P469331" s="83"/>
    </row>
    <row r="469332" spans="16:16" x14ac:dyDescent="0.3">
      <c r="P469332" s="83"/>
    </row>
    <row r="469333" spans="16:16" x14ac:dyDescent="0.3">
      <c r="P469333" s="83"/>
    </row>
    <row r="469334" spans="16:16" x14ac:dyDescent="0.3">
      <c r="P469334" s="83"/>
    </row>
    <row r="469335" spans="16:16" x14ac:dyDescent="0.3">
      <c r="P469335" s="83"/>
    </row>
    <row r="469336" spans="16:16" x14ac:dyDescent="0.3">
      <c r="P469336" s="83"/>
    </row>
    <row r="469337" spans="16:16" x14ac:dyDescent="0.3">
      <c r="P469337" s="83"/>
    </row>
    <row r="469338" spans="16:16" x14ac:dyDescent="0.3">
      <c r="P469338" s="83"/>
    </row>
    <row r="469339" spans="16:16" x14ac:dyDescent="0.3">
      <c r="P469339" s="83"/>
    </row>
    <row r="469340" spans="16:16" x14ac:dyDescent="0.3">
      <c r="P469340" s="83"/>
    </row>
    <row r="469341" spans="16:16" x14ac:dyDescent="0.3">
      <c r="P469341" s="83"/>
    </row>
    <row r="469342" spans="16:16" x14ac:dyDescent="0.3">
      <c r="P469342" s="83"/>
    </row>
    <row r="469343" spans="16:16" x14ac:dyDescent="0.3">
      <c r="P469343" s="83"/>
    </row>
    <row r="469344" spans="16:16" x14ac:dyDescent="0.3">
      <c r="P469344" s="83"/>
    </row>
    <row r="469345" spans="16:16" x14ac:dyDescent="0.3">
      <c r="P469345" s="83"/>
    </row>
    <row r="469346" spans="16:16" x14ac:dyDescent="0.3">
      <c r="P469346" s="83"/>
    </row>
    <row r="469347" spans="16:16" x14ac:dyDescent="0.3">
      <c r="P469347" s="83"/>
    </row>
    <row r="469348" spans="16:16" x14ac:dyDescent="0.3">
      <c r="P469348" s="83"/>
    </row>
    <row r="469349" spans="16:16" x14ac:dyDescent="0.3">
      <c r="P469349" s="83"/>
    </row>
    <row r="469350" spans="16:16" x14ac:dyDescent="0.3">
      <c r="P469350" s="83"/>
    </row>
    <row r="469351" spans="16:16" x14ac:dyDescent="0.3">
      <c r="P469351" s="83"/>
    </row>
    <row r="469352" spans="16:16" x14ac:dyDescent="0.3">
      <c r="P469352" s="83"/>
    </row>
    <row r="469353" spans="16:16" x14ac:dyDescent="0.3">
      <c r="P469353" s="83"/>
    </row>
    <row r="469354" spans="16:16" x14ac:dyDescent="0.3">
      <c r="P469354" s="83"/>
    </row>
    <row r="469355" spans="16:16" x14ac:dyDescent="0.3">
      <c r="P469355" s="83"/>
    </row>
    <row r="469356" spans="16:16" x14ac:dyDescent="0.3">
      <c r="P469356" s="83"/>
    </row>
    <row r="469357" spans="16:16" x14ac:dyDescent="0.3">
      <c r="P469357" s="83"/>
    </row>
    <row r="469358" spans="16:16" x14ac:dyDescent="0.3">
      <c r="P469358" s="83"/>
    </row>
    <row r="469359" spans="16:16" x14ac:dyDescent="0.3">
      <c r="P469359" s="83"/>
    </row>
    <row r="469360" spans="16:16" x14ac:dyDescent="0.3">
      <c r="P469360" s="83"/>
    </row>
    <row r="469361" spans="16:16" x14ac:dyDescent="0.3">
      <c r="P469361" s="83"/>
    </row>
    <row r="469362" spans="16:16" x14ac:dyDescent="0.3">
      <c r="P469362" s="83"/>
    </row>
    <row r="469363" spans="16:16" x14ac:dyDescent="0.3">
      <c r="P469363" s="83"/>
    </row>
    <row r="469364" spans="16:16" x14ac:dyDescent="0.3">
      <c r="P469364" s="83"/>
    </row>
    <row r="469365" spans="16:16" x14ac:dyDescent="0.3">
      <c r="P469365" s="83"/>
    </row>
    <row r="469366" spans="16:16" x14ac:dyDescent="0.3">
      <c r="P469366" s="83"/>
    </row>
    <row r="469367" spans="16:16" x14ac:dyDescent="0.3">
      <c r="P469367" s="83"/>
    </row>
    <row r="469368" spans="16:16" x14ac:dyDescent="0.3">
      <c r="P469368" s="83"/>
    </row>
    <row r="469369" spans="16:16" x14ac:dyDescent="0.3">
      <c r="P469369" s="83"/>
    </row>
    <row r="469370" spans="16:16" x14ac:dyDescent="0.3">
      <c r="P469370" s="83"/>
    </row>
    <row r="469371" spans="16:16" x14ac:dyDescent="0.3">
      <c r="P469371" s="83"/>
    </row>
    <row r="469372" spans="16:16" x14ac:dyDescent="0.3">
      <c r="P469372" s="83"/>
    </row>
    <row r="469373" spans="16:16" x14ac:dyDescent="0.3">
      <c r="P469373" s="83"/>
    </row>
    <row r="469374" spans="16:16" x14ac:dyDescent="0.3">
      <c r="P469374" s="83"/>
    </row>
    <row r="469375" spans="16:16" x14ac:dyDescent="0.3">
      <c r="P469375" s="83"/>
    </row>
    <row r="469376" spans="16:16" x14ac:dyDescent="0.3">
      <c r="P469376" s="83"/>
    </row>
    <row r="469377" spans="16:16" x14ac:dyDescent="0.3">
      <c r="P469377" s="83"/>
    </row>
    <row r="469378" spans="16:16" x14ac:dyDescent="0.3">
      <c r="P469378" s="83"/>
    </row>
    <row r="469379" spans="16:16" x14ac:dyDescent="0.3">
      <c r="P469379" s="83"/>
    </row>
    <row r="469380" spans="16:16" x14ac:dyDescent="0.3">
      <c r="P469380" s="83"/>
    </row>
    <row r="469381" spans="16:16" x14ac:dyDescent="0.3">
      <c r="P469381" s="83"/>
    </row>
    <row r="469382" spans="16:16" x14ac:dyDescent="0.3">
      <c r="P469382" s="83"/>
    </row>
    <row r="469383" spans="16:16" x14ac:dyDescent="0.3">
      <c r="P469383" s="83"/>
    </row>
    <row r="469384" spans="16:16" x14ac:dyDescent="0.3">
      <c r="P469384" s="83"/>
    </row>
    <row r="469385" spans="16:16" x14ac:dyDescent="0.3">
      <c r="P469385" s="83"/>
    </row>
    <row r="469386" spans="16:16" x14ac:dyDescent="0.3">
      <c r="P469386" s="83"/>
    </row>
    <row r="469387" spans="16:16" x14ac:dyDescent="0.3">
      <c r="P469387" s="83"/>
    </row>
    <row r="469388" spans="16:16" x14ac:dyDescent="0.3">
      <c r="P469388" s="83"/>
    </row>
    <row r="469389" spans="16:16" x14ac:dyDescent="0.3">
      <c r="P469389" s="83"/>
    </row>
    <row r="469390" spans="16:16" x14ac:dyDescent="0.3">
      <c r="P469390" s="83"/>
    </row>
    <row r="469391" spans="16:16" x14ac:dyDescent="0.3">
      <c r="P469391" s="83"/>
    </row>
    <row r="469392" spans="16:16" x14ac:dyDescent="0.3">
      <c r="P469392" s="83"/>
    </row>
    <row r="469393" spans="16:16" x14ac:dyDescent="0.3">
      <c r="P469393" s="83"/>
    </row>
    <row r="469394" spans="16:16" x14ac:dyDescent="0.3">
      <c r="P469394" s="83"/>
    </row>
    <row r="469395" spans="16:16" x14ac:dyDescent="0.3">
      <c r="P469395" s="83"/>
    </row>
    <row r="469396" spans="16:16" x14ac:dyDescent="0.3">
      <c r="P469396" s="83"/>
    </row>
    <row r="469397" spans="16:16" x14ac:dyDescent="0.3">
      <c r="P469397" s="83"/>
    </row>
    <row r="469398" spans="16:16" x14ac:dyDescent="0.3">
      <c r="P469398" s="83"/>
    </row>
    <row r="469399" spans="16:16" x14ac:dyDescent="0.3">
      <c r="P469399" s="83"/>
    </row>
    <row r="469400" spans="16:16" x14ac:dyDescent="0.3">
      <c r="P469400" s="83"/>
    </row>
    <row r="469401" spans="16:16" x14ac:dyDescent="0.3">
      <c r="P469401" s="83"/>
    </row>
    <row r="469402" spans="16:16" x14ac:dyDescent="0.3">
      <c r="P469402" s="83"/>
    </row>
    <row r="469403" spans="16:16" x14ac:dyDescent="0.3">
      <c r="P469403" s="83"/>
    </row>
    <row r="469404" spans="16:16" x14ac:dyDescent="0.3">
      <c r="P469404" s="83"/>
    </row>
    <row r="469405" spans="16:16" x14ac:dyDescent="0.3">
      <c r="P469405" s="83"/>
    </row>
    <row r="469406" spans="16:16" x14ac:dyDescent="0.3">
      <c r="P469406" s="83"/>
    </row>
    <row r="469407" spans="16:16" x14ac:dyDescent="0.3">
      <c r="P469407" s="83"/>
    </row>
    <row r="469408" spans="16:16" x14ac:dyDescent="0.3">
      <c r="P469408" s="83"/>
    </row>
    <row r="469409" spans="16:16" x14ac:dyDescent="0.3">
      <c r="P469409" s="83"/>
    </row>
    <row r="469410" spans="16:16" x14ac:dyDescent="0.3">
      <c r="P469410" s="83"/>
    </row>
    <row r="469411" spans="16:16" x14ac:dyDescent="0.3">
      <c r="P469411" s="83"/>
    </row>
    <row r="469412" spans="16:16" x14ac:dyDescent="0.3">
      <c r="P469412" s="83"/>
    </row>
    <row r="469413" spans="16:16" x14ac:dyDescent="0.3">
      <c r="P469413" s="83"/>
    </row>
    <row r="469414" spans="16:16" x14ac:dyDescent="0.3">
      <c r="P469414" s="83"/>
    </row>
    <row r="469415" spans="16:16" x14ac:dyDescent="0.3">
      <c r="P469415" s="83"/>
    </row>
    <row r="469416" spans="16:16" x14ac:dyDescent="0.3">
      <c r="P469416" s="83"/>
    </row>
    <row r="469417" spans="16:16" x14ac:dyDescent="0.3">
      <c r="P469417" s="83"/>
    </row>
    <row r="469418" spans="16:16" x14ac:dyDescent="0.3">
      <c r="P469418" s="83"/>
    </row>
    <row r="469419" spans="16:16" x14ac:dyDescent="0.3">
      <c r="P469419" s="83"/>
    </row>
    <row r="469420" spans="16:16" x14ac:dyDescent="0.3">
      <c r="P469420" s="83"/>
    </row>
    <row r="469421" spans="16:16" x14ac:dyDescent="0.3">
      <c r="P469421" s="83"/>
    </row>
    <row r="469422" spans="16:16" x14ac:dyDescent="0.3">
      <c r="P469422" s="83"/>
    </row>
    <row r="469423" spans="16:16" x14ac:dyDescent="0.3">
      <c r="P469423" s="83"/>
    </row>
    <row r="469424" spans="16:16" x14ac:dyDescent="0.3">
      <c r="P469424" s="83"/>
    </row>
    <row r="469425" spans="16:16" x14ac:dyDescent="0.3">
      <c r="P469425" s="83"/>
    </row>
    <row r="469426" spans="16:16" x14ac:dyDescent="0.3">
      <c r="P469426" s="83"/>
    </row>
    <row r="469427" spans="16:16" x14ac:dyDescent="0.3">
      <c r="P469427" s="83"/>
    </row>
    <row r="469428" spans="16:16" x14ac:dyDescent="0.3">
      <c r="P469428" s="83"/>
    </row>
    <row r="469429" spans="16:16" x14ac:dyDescent="0.3">
      <c r="P469429" s="83"/>
    </row>
    <row r="469430" spans="16:16" x14ac:dyDescent="0.3">
      <c r="P469430" s="83"/>
    </row>
    <row r="469431" spans="16:16" x14ac:dyDescent="0.3">
      <c r="P469431" s="83"/>
    </row>
    <row r="469432" spans="16:16" x14ac:dyDescent="0.3">
      <c r="P469432" s="83"/>
    </row>
    <row r="469433" spans="16:16" x14ac:dyDescent="0.3">
      <c r="P469433" s="83"/>
    </row>
    <row r="469434" spans="16:16" x14ac:dyDescent="0.3">
      <c r="P469434" s="83"/>
    </row>
    <row r="469435" spans="16:16" x14ac:dyDescent="0.3">
      <c r="P469435" s="83"/>
    </row>
    <row r="469436" spans="16:16" x14ac:dyDescent="0.3">
      <c r="P469436" s="83"/>
    </row>
    <row r="469437" spans="16:16" x14ac:dyDescent="0.3">
      <c r="P469437" s="83"/>
    </row>
    <row r="469438" spans="16:16" x14ac:dyDescent="0.3">
      <c r="P469438" s="83"/>
    </row>
    <row r="469439" spans="16:16" x14ac:dyDescent="0.3">
      <c r="P469439" s="83"/>
    </row>
    <row r="469440" spans="16:16" x14ac:dyDescent="0.3">
      <c r="P469440" s="83"/>
    </row>
    <row r="469441" spans="16:16" x14ac:dyDescent="0.3">
      <c r="P469441" s="83"/>
    </row>
    <row r="469442" spans="16:16" x14ac:dyDescent="0.3">
      <c r="P469442" s="83"/>
    </row>
    <row r="469443" spans="16:16" x14ac:dyDescent="0.3">
      <c r="P469443" s="83"/>
    </row>
    <row r="469444" spans="16:16" x14ac:dyDescent="0.3">
      <c r="P469444" s="83"/>
    </row>
    <row r="469445" spans="16:16" x14ac:dyDescent="0.3">
      <c r="P469445" s="83"/>
    </row>
    <row r="469446" spans="16:16" x14ac:dyDescent="0.3">
      <c r="P469446" s="83"/>
    </row>
    <row r="469447" spans="16:16" x14ac:dyDescent="0.3">
      <c r="P469447" s="83"/>
    </row>
    <row r="469448" spans="16:16" x14ac:dyDescent="0.3">
      <c r="P469448" s="83"/>
    </row>
    <row r="469449" spans="16:16" x14ac:dyDescent="0.3">
      <c r="P469449" s="83"/>
    </row>
    <row r="469450" spans="16:16" x14ac:dyDescent="0.3">
      <c r="P469450" s="83"/>
    </row>
    <row r="469451" spans="16:16" x14ac:dyDescent="0.3">
      <c r="P469451" s="83"/>
    </row>
    <row r="469452" spans="16:16" x14ac:dyDescent="0.3">
      <c r="P469452" s="83"/>
    </row>
    <row r="469453" spans="16:16" x14ac:dyDescent="0.3">
      <c r="P469453" s="83"/>
    </row>
    <row r="469454" spans="16:16" x14ac:dyDescent="0.3">
      <c r="P469454" s="83"/>
    </row>
    <row r="469455" spans="16:16" x14ac:dyDescent="0.3">
      <c r="P469455" s="83"/>
    </row>
    <row r="469456" spans="16:16" x14ac:dyDescent="0.3">
      <c r="P469456" s="83"/>
    </row>
    <row r="469457" spans="16:16" x14ac:dyDescent="0.3">
      <c r="P469457" s="83"/>
    </row>
    <row r="469458" spans="16:16" x14ac:dyDescent="0.3">
      <c r="P469458" s="83"/>
    </row>
    <row r="469459" spans="16:16" x14ac:dyDescent="0.3">
      <c r="P469459" s="83"/>
    </row>
    <row r="469460" spans="16:16" x14ac:dyDescent="0.3">
      <c r="P469460" s="83"/>
    </row>
    <row r="469461" spans="16:16" x14ac:dyDescent="0.3">
      <c r="P469461" s="83"/>
    </row>
    <row r="469462" spans="16:16" x14ac:dyDescent="0.3">
      <c r="P469462" s="83"/>
    </row>
    <row r="469463" spans="16:16" x14ac:dyDescent="0.3">
      <c r="P469463" s="83"/>
    </row>
    <row r="469464" spans="16:16" x14ac:dyDescent="0.3">
      <c r="P469464" s="83"/>
    </row>
    <row r="469465" spans="16:16" x14ac:dyDescent="0.3">
      <c r="P469465" s="83"/>
    </row>
    <row r="469466" spans="16:16" x14ac:dyDescent="0.3">
      <c r="P469466" s="83"/>
    </row>
    <row r="469467" spans="16:16" x14ac:dyDescent="0.3">
      <c r="P469467" s="83"/>
    </row>
    <row r="469468" spans="16:16" x14ac:dyDescent="0.3">
      <c r="P469468" s="83"/>
    </row>
    <row r="469469" spans="16:16" x14ac:dyDescent="0.3">
      <c r="P469469" s="83"/>
    </row>
    <row r="469470" spans="16:16" x14ac:dyDescent="0.3">
      <c r="P469470" s="83"/>
    </row>
    <row r="469471" spans="16:16" x14ac:dyDescent="0.3">
      <c r="P469471" s="83"/>
    </row>
    <row r="469472" spans="16:16" x14ac:dyDescent="0.3">
      <c r="P469472" s="83"/>
    </row>
    <row r="469473" spans="16:16" x14ac:dyDescent="0.3">
      <c r="P469473" s="83"/>
    </row>
    <row r="469474" spans="16:16" x14ac:dyDescent="0.3">
      <c r="P469474" s="83"/>
    </row>
    <row r="469475" spans="16:16" x14ac:dyDescent="0.3">
      <c r="P469475" s="83"/>
    </row>
    <row r="469476" spans="16:16" x14ac:dyDescent="0.3">
      <c r="P469476" s="83"/>
    </row>
    <row r="469477" spans="16:16" x14ac:dyDescent="0.3">
      <c r="P469477" s="83"/>
    </row>
    <row r="469478" spans="16:16" x14ac:dyDescent="0.3">
      <c r="P469478" s="83"/>
    </row>
    <row r="469479" spans="16:16" x14ac:dyDescent="0.3">
      <c r="P469479" s="83"/>
    </row>
    <row r="469480" spans="16:16" x14ac:dyDescent="0.3">
      <c r="P469480" s="83"/>
    </row>
    <row r="469481" spans="16:16" x14ac:dyDescent="0.3">
      <c r="P469481" s="83"/>
    </row>
    <row r="469482" spans="16:16" x14ac:dyDescent="0.3">
      <c r="P469482" s="83"/>
    </row>
    <row r="469483" spans="16:16" x14ac:dyDescent="0.3">
      <c r="P469483" s="83"/>
    </row>
    <row r="469484" spans="16:16" x14ac:dyDescent="0.3">
      <c r="P469484" s="83"/>
    </row>
    <row r="469485" spans="16:16" x14ac:dyDescent="0.3">
      <c r="P469485" s="83"/>
    </row>
    <row r="469486" spans="16:16" x14ac:dyDescent="0.3">
      <c r="P469486" s="83"/>
    </row>
    <row r="469487" spans="16:16" x14ac:dyDescent="0.3">
      <c r="P469487" s="83"/>
    </row>
    <row r="469488" spans="16:16" x14ac:dyDescent="0.3">
      <c r="P469488" s="83"/>
    </row>
    <row r="469489" spans="16:16" x14ac:dyDescent="0.3">
      <c r="P469489" s="83"/>
    </row>
    <row r="469490" spans="16:16" x14ac:dyDescent="0.3">
      <c r="P469490" s="83"/>
    </row>
    <row r="469491" spans="16:16" x14ac:dyDescent="0.3">
      <c r="P469491" s="83"/>
    </row>
    <row r="469492" spans="16:16" x14ac:dyDescent="0.3">
      <c r="P469492" s="83"/>
    </row>
    <row r="469493" spans="16:16" x14ac:dyDescent="0.3">
      <c r="P469493" s="83"/>
    </row>
    <row r="469494" spans="16:16" x14ac:dyDescent="0.3">
      <c r="P469494" s="83"/>
    </row>
    <row r="469495" spans="16:16" x14ac:dyDescent="0.3">
      <c r="P469495" s="83"/>
    </row>
    <row r="469496" spans="16:16" x14ac:dyDescent="0.3">
      <c r="P469496" s="83"/>
    </row>
    <row r="469497" spans="16:16" x14ac:dyDescent="0.3">
      <c r="P469497" s="83"/>
    </row>
    <row r="469498" spans="16:16" x14ac:dyDescent="0.3">
      <c r="P469498" s="83"/>
    </row>
    <row r="469499" spans="16:16" x14ac:dyDescent="0.3">
      <c r="P469499" s="83"/>
    </row>
    <row r="469500" spans="16:16" x14ac:dyDescent="0.3">
      <c r="P469500" s="83"/>
    </row>
    <row r="469501" spans="16:16" x14ac:dyDescent="0.3">
      <c r="P469501" s="83"/>
    </row>
    <row r="469502" spans="16:16" x14ac:dyDescent="0.3">
      <c r="P469502" s="83"/>
    </row>
    <row r="469503" spans="16:16" x14ac:dyDescent="0.3">
      <c r="P469503" s="83"/>
    </row>
    <row r="469504" spans="16:16" x14ac:dyDescent="0.3">
      <c r="P469504" s="83"/>
    </row>
    <row r="469505" spans="16:16" x14ac:dyDescent="0.3">
      <c r="P469505" s="83"/>
    </row>
    <row r="469506" spans="16:16" x14ac:dyDescent="0.3">
      <c r="P469506" s="83"/>
    </row>
    <row r="469507" spans="16:16" x14ac:dyDescent="0.3">
      <c r="P469507" s="83"/>
    </row>
    <row r="469508" spans="16:16" x14ac:dyDescent="0.3">
      <c r="P469508" s="83"/>
    </row>
    <row r="469509" spans="16:16" x14ac:dyDescent="0.3">
      <c r="P469509" s="83"/>
    </row>
    <row r="469510" spans="16:16" x14ac:dyDescent="0.3">
      <c r="P469510" s="83"/>
    </row>
    <row r="469511" spans="16:16" x14ac:dyDescent="0.3">
      <c r="P469511" s="83"/>
    </row>
    <row r="469512" spans="16:16" x14ac:dyDescent="0.3">
      <c r="P469512" s="83"/>
    </row>
    <row r="469513" spans="16:16" x14ac:dyDescent="0.3">
      <c r="P469513" s="83"/>
    </row>
    <row r="469514" spans="16:16" x14ac:dyDescent="0.3">
      <c r="P469514" s="83"/>
    </row>
    <row r="469515" spans="16:16" x14ac:dyDescent="0.3">
      <c r="P469515" s="83"/>
    </row>
    <row r="469516" spans="16:16" x14ac:dyDescent="0.3">
      <c r="P469516" s="83"/>
    </row>
    <row r="469517" spans="16:16" x14ac:dyDescent="0.3">
      <c r="P469517" s="83"/>
    </row>
    <row r="469518" spans="16:16" x14ac:dyDescent="0.3">
      <c r="P469518" s="83"/>
    </row>
    <row r="469519" spans="16:16" x14ac:dyDescent="0.3">
      <c r="P469519" s="83"/>
    </row>
    <row r="469520" spans="16:16" x14ac:dyDescent="0.3">
      <c r="P469520" s="83"/>
    </row>
    <row r="469521" spans="16:16" x14ac:dyDescent="0.3">
      <c r="P469521" s="83"/>
    </row>
    <row r="469522" spans="16:16" x14ac:dyDescent="0.3">
      <c r="P469522" s="83"/>
    </row>
    <row r="469523" spans="16:16" x14ac:dyDescent="0.3">
      <c r="P469523" s="83"/>
    </row>
    <row r="469524" spans="16:16" x14ac:dyDescent="0.3">
      <c r="P469524" s="83"/>
    </row>
    <row r="469525" spans="16:16" x14ac:dyDescent="0.3">
      <c r="P469525" s="83"/>
    </row>
    <row r="469526" spans="16:16" x14ac:dyDescent="0.3">
      <c r="P469526" s="83"/>
    </row>
    <row r="469527" spans="16:16" x14ac:dyDescent="0.3">
      <c r="P469527" s="83"/>
    </row>
    <row r="469528" spans="16:16" x14ac:dyDescent="0.3">
      <c r="P469528" s="83"/>
    </row>
    <row r="469529" spans="16:16" x14ac:dyDescent="0.3">
      <c r="P469529" s="83"/>
    </row>
    <row r="469530" spans="16:16" x14ac:dyDescent="0.3">
      <c r="P469530" s="83"/>
    </row>
    <row r="469531" spans="16:16" x14ac:dyDescent="0.3">
      <c r="P469531" s="83"/>
    </row>
    <row r="469532" spans="16:16" x14ac:dyDescent="0.3">
      <c r="P469532" s="83"/>
    </row>
    <row r="469533" spans="16:16" x14ac:dyDescent="0.3">
      <c r="P469533" s="83"/>
    </row>
    <row r="469534" spans="16:16" x14ac:dyDescent="0.3">
      <c r="P469534" s="83"/>
    </row>
    <row r="469535" spans="16:16" x14ac:dyDescent="0.3">
      <c r="P469535" s="83"/>
    </row>
    <row r="469536" spans="16:16" x14ac:dyDescent="0.3">
      <c r="P469536" s="83"/>
    </row>
    <row r="469537" spans="16:16" x14ac:dyDescent="0.3">
      <c r="P469537" s="83"/>
    </row>
    <row r="469538" spans="16:16" x14ac:dyDescent="0.3">
      <c r="P469538" s="83"/>
    </row>
    <row r="469539" spans="16:16" x14ac:dyDescent="0.3">
      <c r="P469539" s="83"/>
    </row>
    <row r="469540" spans="16:16" x14ac:dyDescent="0.3">
      <c r="P469540" s="83"/>
    </row>
    <row r="469541" spans="16:16" x14ac:dyDescent="0.3">
      <c r="P469541" s="83"/>
    </row>
    <row r="469542" spans="16:16" x14ac:dyDescent="0.3">
      <c r="P469542" s="83"/>
    </row>
    <row r="469543" spans="16:16" x14ac:dyDescent="0.3">
      <c r="P469543" s="83"/>
    </row>
    <row r="469544" spans="16:16" x14ac:dyDescent="0.3">
      <c r="P469544" s="83"/>
    </row>
    <row r="469545" spans="16:16" x14ac:dyDescent="0.3">
      <c r="P469545" s="83"/>
    </row>
    <row r="469546" spans="16:16" x14ac:dyDescent="0.3">
      <c r="P469546" s="83"/>
    </row>
    <row r="469547" spans="16:16" x14ac:dyDescent="0.3">
      <c r="P469547" s="83"/>
    </row>
    <row r="469548" spans="16:16" x14ac:dyDescent="0.3">
      <c r="P469548" s="83"/>
    </row>
    <row r="469549" spans="16:16" x14ac:dyDescent="0.3">
      <c r="P469549" s="83"/>
    </row>
    <row r="469550" spans="16:16" x14ac:dyDescent="0.3">
      <c r="P469550" s="83"/>
    </row>
    <row r="469551" spans="16:16" x14ac:dyDescent="0.3">
      <c r="P469551" s="83"/>
    </row>
    <row r="469552" spans="16:16" x14ac:dyDescent="0.3">
      <c r="P469552" s="83"/>
    </row>
    <row r="469553" spans="16:16" x14ac:dyDescent="0.3">
      <c r="P469553" s="83"/>
    </row>
    <row r="469554" spans="16:16" x14ac:dyDescent="0.3">
      <c r="P469554" s="83"/>
    </row>
    <row r="469555" spans="16:16" x14ac:dyDescent="0.3">
      <c r="P469555" s="83"/>
    </row>
    <row r="469556" spans="16:16" x14ac:dyDescent="0.3">
      <c r="P469556" s="83"/>
    </row>
    <row r="469557" spans="16:16" x14ac:dyDescent="0.3">
      <c r="P469557" s="83"/>
    </row>
    <row r="469558" spans="16:16" x14ac:dyDescent="0.3">
      <c r="P469558" s="83"/>
    </row>
    <row r="469559" spans="16:16" x14ac:dyDescent="0.3">
      <c r="P469559" s="83"/>
    </row>
    <row r="469560" spans="16:16" x14ac:dyDescent="0.3">
      <c r="P469560" s="83"/>
    </row>
    <row r="469561" spans="16:16" x14ac:dyDescent="0.3">
      <c r="P469561" s="83"/>
    </row>
    <row r="469562" spans="16:16" x14ac:dyDescent="0.3">
      <c r="P469562" s="83"/>
    </row>
    <row r="469563" spans="16:16" x14ac:dyDescent="0.3">
      <c r="P469563" s="83"/>
    </row>
    <row r="469564" spans="16:16" x14ac:dyDescent="0.3">
      <c r="P469564" s="83"/>
    </row>
    <row r="469565" spans="16:16" x14ac:dyDescent="0.3">
      <c r="P469565" s="83"/>
    </row>
    <row r="469566" spans="16:16" x14ac:dyDescent="0.3">
      <c r="P469566" s="83"/>
    </row>
    <row r="469567" spans="16:16" x14ac:dyDescent="0.3">
      <c r="P469567" s="83"/>
    </row>
    <row r="469568" spans="16:16" x14ac:dyDescent="0.3">
      <c r="P469568" s="83"/>
    </row>
    <row r="469569" spans="16:16" x14ac:dyDescent="0.3">
      <c r="P469569" s="83"/>
    </row>
    <row r="469570" spans="16:16" x14ac:dyDescent="0.3">
      <c r="P469570" s="83"/>
    </row>
    <row r="469571" spans="16:16" x14ac:dyDescent="0.3">
      <c r="P469571" s="83"/>
    </row>
    <row r="469572" spans="16:16" x14ac:dyDescent="0.3">
      <c r="P469572" s="83"/>
    </row>
    <row r="469573" spans="16:16" x14ac:dyDescent="0.3">
      <c r="P469573" s="83"/>
    </row>
    <row r="469574" spans="16:16" x14ac:dyDescent="0.3">
      <c r="P469574" s="83"/>
    </row>
    <row r="469575" spans="16:16" x14ac:dyDescent="0.3">
      <c r="P469575" s="83"/>
    </row>
    <row r="469576" spans="16:16" x14ac:dyDescent="0.3">
      <c r="P469576" s="83"/>
    </row>
    <row r="469577" spans="16:16" x14ac:dyDescent="0.3">
      <c r="P469577" s="83"/>
    </row>
    <row r="469578" spans="16:16" x14ac:dyDescent="0.3">
      <c r="P469578" s="83"/>
    </row>
    <row r="469579" spans="16:16" x14ac:dyDescent="0.3">
      <c r="P469579" s="83"/>
    </row>
    <row r="469580" spans="16:16" x14ac:dyDescent="0.3">
      <c r="P469580" s="83"/>
    </row>
    <row r="469581" spans="16:16" x14ac:dyDescent="0.3">
      <c r="P469581" s="83"/>
    </row>
    <row r="469582" spans="16:16" x14ac:dyDescent="0.3">
      <c r="P469582" s="83"/>
    </row>
    <row r="469583" spans="16:16" x14ac:dyDescent="0.3">
      <c r="P469583" s="83"/>
    </row>
    <row r="469584" spans="16:16" x14ac:dyDescent="0.3">
      <c r="P469584" s="83"/>
    </row>
    <row r="469585" spans="16:16" x14ac:dyDescent="0.3">
      <c r="P469585" s="83"/>
    </row>
    <row r="469586" spans="16:16" x14ac:dyDescent="0.3">
      <c r="P469586" s="83"/>
    </row>
    <row r="469587" spans="16:16" x14ac:dyDescent="0.3">
      <c r="P469587" s="83"/>
    </row>
    <row r="469588" spans="16:16" x14ac:dyDescent="0.3">
      <c r="P469588" s="83"/>
    </row>
    <row r="469589" spans="16:16" x14ac:dyDescent="0.3">
      <c r="P469589" s="83"/>
    </row>
    <row r="469590" spans="16:16" x14ac:dyDescent="0.3">
      <c r="P469590" s="83"/>
    </row>
    <row r="469591" spans="16:16" x14ac:dyDescent="0.3">
      <c r="P469591" s="83"/>
    </row>
    <row r="469592" spans="16:16" x14ac:dyDescent="0.3">
      <c r="P469592" s="83"/>
    </row>
    <row r="469593" spans="16:16" x14ac:dyDescent="0.3">
      <c r="P469593" s="83"/>
    </row>
    <row r="469594" spans="16:16" x14ac:dyDescent="0.3">
      <c r="P469594" s="83"/>
    </row>
    <row r="469595" spans="16:16" x14ac:dyDescent="0.3">
      <c r="P469595" s="83"/>
    </row>
    <row r="469596" spans="16:16" x14ac:dyDescent="0.3">
      <c r="P469596" s="83"/>
    </row>
    <row r="469597" spans="16:16" x14ac:dyDescent="0.3">
      <c r="P469597" s="83"/>
    </row>
    <row r="469598" spans="16:16" x14ac:dyDescent="0.3">
      <c r="P469598" s="83"/>
    </row>
    <row r="469599" spans="16:16" x14ac:dyDescent="0.3">
      <c r="P469599" s="83"/>
    </row>
    <row r="469600" spans="16:16" x14ac:dyDescent="0.3">
      <c r="P469600" s="83"/>
    </row>
    <row r="469601" spans="16:16" x14ac:dyDescent="0.3">
      <c r="P469601" s="83"/>
    </row>
    <row r="469602" spans="16:16" x14ac:dyDescent="0.3">
      <c r="P469602" s="83"/>
    </row>
    <row r="469603" spans="16:16" x14ac:dyDescent="0.3">
      <c r="P469603" s="83"/>
    </row>
    <row r="469604" spans="16:16" x14ac:dyDescent="0.3">
      <c r="P469604" s="83"/>
    </row>
    <row r="469605" spans="16:16" x14ac:dyDescent="0.3">
      <c r="P469605" s="83"/>
    </row>
    <row r="469606" spans="16:16" x14ac:dyDescent="0.3">
      <c r="P469606" s="83"/>
    </row>
    <row r="469607" spans="16:16" x14ac:dyDescent="0.3">
      <c r="P469607" s="83"/>
    </row>
    <row r="469608" spans="16:16" x14ac:dyDescent="0.3">
      <c r="P469608" s="83"/>
    </row>
    <row r="469609" spans="16:16" x14ac:dyDescent="0.3">
      <c r="P469609" s="83"/>
    </row>
    <row r="469610" spans="16:16" x14ac:dyDescent="0.3">
      <c r="P469610" s="83"/>
    </row>
    <row r="469611" spans="16:16" x14ac:dyDescent="0.3">
      <c r="P469611" s="83"/>
    </row>
    <row r="469612" spans="16:16" x14ac:dyDescent="0.3">
      <c r="P469612" s="83"/>
    </row>
    <row r="469613" spans="16:16" x14ac:dyDescent="0.3">
      <c r="P469613" s="83"/>
    </row>
    <row r="469614" spans="16:16" x14ac:dyDescent="0.3">
      <c r="P469614" s="83"/>
    </row>
    <row r="469615" spans="16:16" x14ac:dyDescent="0.3">
      <c r="P469615" s="83"/>
    </row>
    <row r="469616" spans="16:16" x14ac:dyDescent="0.3">
      <c r="P469616" s="83"/>
    </row>
    <row r="469617" spans="16:16" x14ac:dyDescent="0.3">
      <c r="P469617" s="83"/>
    </row>
    <row r="469618" spans="16:16" x14ac:dyDescent="0.3">
      <c r="P469618" s="83"/>
    </row>
    <row r="469619" spans="16:16" x14ac:dyDescent="0.3">
      <c r="P469619" s="83"/>
    </row>
    <row r="469620" spans="16:16" x14ac:dyDescent="0.3">
      <c r="P469620" s="83"/>
    </row>
    <row r="469621" spans="16:16" x14ac:dyDescent="0.3">
      <c r="P469621" s="83"/>
    </row>
    <row r="469622" spans="16:16" x14ac:dyDescent="0.3">
      <c r="P469622" s="83"/>
    </row>
    <row r="469623" spans="16:16" x14ac:dyDescent="0.3">
      <c r="P469623" s="83"/>
    </row>
    <row r="469624" spans="16:16" x14ac:dyDescent="0.3">
      <c r="P469624" s="83"/>
    </row>
    <row r="469625" spans="16:16" x14ac:dyDescent="0.3">
      <c r="P469625" s="83"/>
    </row>
    <row r="469626" spans="16:16" x14ac:dyDescent="0.3">
      <c r="P469626" s="83"/>
    </row>
    <row r="469627" spans="16:16" x14ac:dyDescent="0.3">
      <c r="P469627" s="83"/>
    </row>
    <row r="469628" spans="16:16" x14ac:dyDescent="0.3">
      <c r="P469628" s="83"/>
    </row>
    <row r="469629" spans="16:16" x14ac:dyDescent="0.3">
      <c r="P469629" s="83"/>
    </row>
    <row r="469630" spans="16:16" x14ac:dyDescent="0.3">
      <c r="P469630" s="83"/>
    </row>
    <row r="469631" spans="16:16" x14ac:dyDescent="0.3">
      <c r="P469631" s="83"/>
    </row>
    <row r="469632" spans="16:16" x14ac:dyDescent="0.3">
      <c r="P469632" s="83"/>
    </row>
    <row r="469633" spans="16:16" x14ac:dyDescent="0.3">
      <c r="P469633" s="83"/>
    </row>
    <row r="469634" spans="16:16" x14ac:dyDescent="0.3">
      <c r="P469634" s="83"/>
    </row>
    <row r="469635" spans="16:16" x14ac:dyDescent="0.3">
      <c r="P469635" s="83"/>
    </row>
    <row r="469636" spans="16:16" x14ac:dyDescent="0.3">
      <c r="P469636" s="83"/>
    </row>
    <row r="469637" spans="16:16" x14ac:dyDescent="0.3">
      <c r="P469637" s="83"/>
    </row>
    <row r="469638" spans="16:16" x14ac:dyDescent="0.3">
      <c r="P469638" s="83"/>
    </row>
    <row r="469639" spans="16:16" x14ac:dyDescent="0.3">
      <c r="P469639" s="83"/>
    </row>
    <row r="469640" spans="16:16" x14ac:dyDescent="0.3">
      <c r="P469640" s="83"/>
    </row>
    <row r="469641" spans="16:16" x14ac:dyDescent="0.3">
      <c r="P469641" s="83"/>
    </row>
    <row r="469642" spans="16:16" x14ac:dyDescent="0.3">
      <c r="P469642" s="83"/>
    </row>
    <row r="469643" spans="16:16" x14ac:dyDescent="0.3">
      <c r="P469643" s="83"/>
    </row>
    <row r="469644" spans="16:16" x14ac:dyDescent="0.3">
      <c r="P469644" s="83"/>
    </row>
    <row r="469645" spans="16:16" x14ac:dyDescent="0.3">
      <c r="P469645" s="83"/>
    </row>
    <row r="469646" spans="16:16" x14ac:dyDescent="0.3">
      <c r="P469646" s="83"/>
    </row>
    <row r="469647" spans="16:16" x14ac:dyDescent="0.3">
      <c r="P469647" s="83"/>
    </row>
    <row r="469648" spans="16:16" x14ac:dyDescent="0.3">
      <c r="P469648" s="83"/>
    </row>
    <row r="469649" spans="16:16" x14ac:dyDescent="0.3">
      <c r="P469649" s="83"/>
    </row>
    <row r="469650" spans="16:16" x14ac:dyDescent="0.3">
      <c r="P469650" s="83"/>
    </row>
    <row r="469651" spans="16:16" x14ac:dyDescent="0.3">
      <c r="P469651" s="83"/>
    </row>
    <row r="469652" spans="16:16" x14ac:dyDescent="0.3">
      <c r="P469652" s="83"/>
    </row>
    <row r="469653" spans="16:16" x14ac:dyDescent="0.3">
      <c r="P469653" s="83"/>
    </row>
    <row r="469654" spans="16:16" x14ac:dyDescent="0.3">
      <c r="P469654" s="83"/>
    </row>
    <row r="469655" spans="16:16" x14ac:dyDescent="0.3">
      <c r="P469655" s="83"/>
    </row>
    <row r="469656" spans="16:16" x14ac:dyDescent="0.3">
      <c r="P469656" s="83"/>
    </row>
    <row r="469657" spans="16:16" x14ac:dyDescent="0.3">
      <c r="P469657" s="83"/>
    </row>
    <row r="469658" spans="16:16" x14ac:dyDescent="0.3">
      <c r="P469658" s="83"/>
    </row>
    <row r="469659" spans="16:16" x14ac:dyDescent="0.3">
      <c r="P469659" s="83"/>
    </row>
    <row r="469660" spans="16:16" x14ac:dyDescent="0.3">
      <c r="P469660" s="83"/>
    </row>
    <row r="469661" spans="16:16" x14ac:dyDescent="0.3">
      <c r="P469661" s="83"/>
    </row>
    <row r="469662" spans="16:16" x14ac:dyDescent="0.3">
      <c r="P469662" s="83"/>
    </row>
    <row r="469663" spans="16:16" x14ac:dyDescent="0.3">
      <c r="P469663" s="83"/>
    </row>
    <row r="469664" spans="16:16" x14ac:dyDescent="0.3">
      <c r="P469664" s="83"/>
    </row>
    <row r="469665" spans="16:16" x14ac:dyDescent="0.3">
      <c r="P469665" s="83"/>
    </row>
    <row r="469666" spans="16:16" x14ac:dyDescent="0.3">
      <c r="P469666" s="83"/>
    </row>
    <row r="469667" spans="16:16" x14ac:dyDescent="0.3">
      <c r="P469667" s="83"/>
    </row>
    <row r="469668" spans="16:16" x14ac:dyDescent="0.3">
      <c r="P469668" s="83"/>
    </row>
    <row r="469669" spans="16:16" x14ac:dyDescent="0.3">
      <c r="P469669" s="83"/>
    </row>
    <row r="469670" spans="16:16" x14ac:dyDescent="0.3">
      <c r="P469670" s="83"/>
    </row>
    <row r="469671" spans="16:16" x14ac:dyDescent="0.3">
      <c r="P469671" s="83"/>
    </row>
    <row r="469672" spans="16:16" x14ac:dyDescent="0.3">
      <c r="P469672" s="83"/>
    </row>
    <row r="469673" spans="16:16" x14ac:dyDescent="0.3">
      <c r="P469673" s="83"/>
    </row>
    <row r="469674" spans="16:16" x14ac:dyDescent="0.3">
      <c r="P469674" s="83"/>
    </row>
    <row r="469675" spans="16:16" x14ac:dyDescent="0.3">
      <c r="P469675" s="83"/>
    </row>
    <row r="469676" spans="16:16" x14ac:dyDescent="0.3">
      <c r="P469676" s="83"/>
    </row>
    <row r="469677" spans="16:16" x14ac:dyDescent="0.3">
      <c r="P469677" s="83"/>
    </row>
    <row r="469678" spans="16:16" x14ac:dyDescent="0.3">
      <c r="P469678" s="83"/>
    </row>
    <row r="469679" spans="16:16" x14ac:dyDescent="0.3">
      <c r="P469679" s="83"/>
    </row>
    <row r="469680" spans="16:16" x14ac:dyDescent="0.3">
      <c r="P469680" s="83"/>
    </row>
    <row r="469681" spans="16:16" x14ac:dyDescent="0.3">
      <c r="P469681" s="83"/>
    </row>
    <row r="469682" spans="16:16" x14ac:dyDescent="0.3">
      <c r="P469682" s="83"/>
    </row>
    <row r="469683" spans="16:16" x14ac:dyDescent="0.3">
      <c r="P469683" s="83"/>
    </row>
    <row r="469684" spans="16:16" x14ac:dyDescent="0.3">
      <c r="P469684" s="83"/>
    </row>
    <row r="469685" spans="16:16" x14ac:dyDescent="0.3">
      <c r="P469685" s="83"/>
    </row>
    <row r="469686" spans="16:16" x14ac:dyDescent="0.3">
      <c r="P469686" s="83"/>
    </row>
    <row r="469687" spans="16:16" x14ac:dyDescent="0.3">
      <c r="P469687" s="83"/>
    </row>
    <row r="469688" spans="16:16" x14ac:dyDescent="0.3">
      <c r="P469688" s="83"/>
    </row>
    <row r="469689" spans="16:16" x14ac:dyDescent="0.3">
      <c r="P469689" s="83"/>
    </row>
    <row r="469690" spans="16:16" x14ac:dyDescent="0.3">
      <c r="P469690" s="83"/>
    </row>
    <row r="469691" spans="16:16" x14ac:dyDescent="0.3">
      <c r="P469691" s="83"/>
    </row>
    <row r="469692" spans="16:16" x14ac:dyDescent="0.3">
      <c r="P469692" s="83"/>
    </row>
    <row r="469693" spans="16:16" x14ac:dyDescent="0.3">
      <c r="P469693" s="83"/>
    </row>
    <row r="469694" spans="16:16" x14ac:dyDescent="0.3">
      <c r="P469694" s="83"/>
    </row>
    <row r="469695" spans="16:16" x14ac:dyDescent="0.3">
      <c r="P469695" s="83"/>
    </row>
    <row r="469696" spans="16:16" x14ac:dyDescent="0.3">
      <c r="P469696" s="83"/>
    </row>
    <row r="469697" spans="16:16" x14ac:dyDescent="0.3">
      <c r="P469697" s="83"/>
    </row>
    <row r="469698" spans="16:16" x14ac:dyDescent="0.3">
      <c r="P469698" s="83"/>
    </row>
    <row r="469699" spans="16:16" x14ac:dyDescent="0.3">
      <c r="P469699" s="83"/>
    </row>
    <row r="469700" spans="16:16" x14ac:dyDescent="0.3">
      <c r="P469700" s="83"/>
    </row>
    <row r="469701" spans="16:16" x14ac:dyDescent="0.3">
      <c r="P469701" s="83"/>
    </row>
    <row r="469702" spans="16:16" x14ac:dyDescent="0.3">
      <c r="P469702" s="83"/>
    </row>
    <row r="469703" spans="16:16" x14ac:dyDescent="0.3">
      <c r="P469703" s="83"/>
    </row>
    <row r="469704" spans="16:16" x14ac:dyDescent="0.3">
      <c r="P469704" s="83"/>
    </row>
    <row r="469705" spans="16:16" x14ac:dyDescent="0.3">
      <c r="P469705" s="83"/>
    </row>
    <row r="469706" spans="16:16" x14ac:dyDescent="0.3">
      <c r="P469706" s="83"/>
    </row>
    <row r="469707" spans="16:16" x14ac:dyDescent="0.3">
      <c r="P469707" s="83"/>
    </row>
    <row r="469708" spans="16:16" x14ac:dyDescent="0.3">
      <c r="P469708" s="83"/>
    </row>
    <row r="469709" spans="16:16" x14ac:dyDescent="0.3">
      <c r="P469709" s="83"/>
    </row>
    <row r="469710" spans="16:16" x14ac:dyDescent="0.3">
      <c r="P469710" s="83"/>
    </row>
    <row r="469711" spans="16:16" x14ac:dyDescent="0.3">
      <c r="P469711" s="83"/>
    </row>
    <row r="469712" spans="16:16" x14ac:dyDescent="0.3">
      <c r="P469712" s="83"/>
    </row>
    <row r="469713" spans="16:16" x14ac:dyDescent="0.3">
      <c r="P469713" s="83"/>
    </row>
    <row r="469714" spans="16:16" x14ac:dyDescent="0.3">
      <c r="P469714" s="83"/>
    </row>
    <row r="469715" spans="16:16" x14ac:dyDescent="0.3">
      <c r="P469715" s="83"/>
    </row>
    <row r="469716" spans="16:16" x14ac:dyDescent="0.3">
      <c r="P469716" s="83"/>
    </row>
    <row r="469717" spans="16:16" x14ac:dyDescent="0.3">
      <c r="P469717" s="83"/>
    </row>
    <row r="469718" spans="16:16" x14ac:dyDescent="0.3">
      <c r="P469718" s="83"/>
    </row>
    <row r="469719" spans="16:16" x14ac:dyDescent="0.3">
      <c r="P469719" s="83"/>
    </row>
    <row r="469720" spans="16:16" x14ac:dyDescent="0.3">
      <c r="P469720" s="83"/>
    </row>
    <row r="469721" spans="16:16" x14ac:dyDescent="0.3">
      <c r="P469721" s="83"/>
    </row>
    <row r="469722" spans="16:16" x14ac:dyDescent="0.3">
      <c r="P469722" s="83"/>
    </row>
    <row r="469723" spans="16:16" x14ac:dyDescent="0.3">
      <c r="P469723" s="83"/>
    </row>
    <row r="469724" spans="16:16" x14ac:dyDescent="0.3">
      <c r="P469724" s="83"/>
    </row>
    <row r="469725" spans="16:16" x14ac:dyDescent="0.3">
      <c r="P469725" s="83"/>
    </row>
    <row r="469726" spans="16:16" x14ac:dyDescent="0.3">
      <c r="P469726" s="83"/>
    </row>
    <row r="469727" spans="16:16" x14ac:dyDescent="0.3">
      <c r="P469727" s="83"/>
    </row>
    <row r="469728" spans="16:16" x14ac:dyDescent="0.3">
      <c r="P469728" s="83"/>
    </row>
    <row r="469729" spans="16:16" x14ac:dyDescent="0.3">
      <c r="P469729" s="83"/>
    </row>
    <row r="469730" spans="16:16" x14ac:dyDescent="0.3">
      <c r="P469730" s="83"/>
    </row>
    <row r="469731" spans="16:16" x14ac:dyDescent="0.3">
      <c r="P469731" s="83"/>
    </row>
    <row r="469732" spans="16:16" x14ac:dyDescent="0.3">
      <c r="P469732" s="83"/>
    </row>
    <row r="469733" spans="16:16" x14ac:dyDescent="0.3">
      <c r="P469733" s="83"/>
    </row>
    <row r="469734" spans="16:16" x14ac:dyDescent="0.3">
      <c r="P469734" s="83"/>
    </row>
    <row r="469735" spans="16:16" x14ac:dyDescent="0.3">
      <c r="P469735" s="83"/>
    </row>
    <row r="469736" spans="16:16" x14ac:dyDescent="0.3">
      <c r="P469736" s="83"/>
    </row>
    <row r="469737" spans="16:16" x14ac:dyDescent="0.3">
      <c r="P469737" s="83"/>
    </row>
    <row r="469738" spans="16:16" x14ac:dyDescent="0.3">
      <c r="P469738" s="83"/>
    </row>
    <row r="469739" spans="16:16" x14ac:dyDescent="0.3">
      <c r="P469739" s="83"/>
    </row>
    <row r="469740" spans="16:16" x14ac:dyDescent="0.3">
      <c r="P469740" s="83"/>
    </row>
    <row r="469741" spans="16:16" x14ac:dyDescent="0.3">
      <c r="P469741" s="83"/>
    </row>
    <row r="469742" spans="16:16" x14ac:dyDescent="0.3">
      <c r="P469742" s="83"/>
    </row>
    <row r="469743" spans="16:16" x14ac:dyDescent="0.3">
      <c r="P469743" s="83"/>
    </row>
    <row r="469744" spans="16:16" x14ac:dyDescent="0.3">
      <c r="P469744" s="83"/>
    </row>
    <row r="469745" spans="16:16" x14ac:dyDescent="0.3">
      <c r="P469745" s="83"/>
    </row>
    <row r="469746" spans="16:16" x14ac:dyDescent="0.3">
      <c r="P469746" s="83"/>
    </row>
    <row r="469747" spans="16:16" x14ac:dyDescent="0.3">
      <c r="P469747" s="83"/>
    </row>
    <row r="469748" spans="16:16" x14ac:dyDescent="0.3">
      <c r="P469748" s="83"/>
    </row>
    <row r="469749" spans="16:16" x14ac:dyDescent="0.3">
      <c r="P469749" s="83"/>
    </row>
    <row r="469750" spans="16:16" x14ac:dyDescent="0.3">
      <c r="P469750" s="83"/>
    </row>
    <row r="469751" spans="16:16" x14ac:dyDescent="0.3">
      <c r="P469751" s="83"/>
    </row>
    <row r="469752" spans="16:16" x14ac:dyDescent="0.3">
      <c r="P469752" s="83"/>
    </row>
    <row r="469753" spans="16:16" x14ac:dyDescent="0.3">
      <c r="P469753" s="83"/>
    </row>
    <row r="469754" spans="16:16" x14ac:dyDescent="0.3">
      <c r="P469754" s="83"/>
    </row>
    <row r="469755" spans="16:16" x14ac:dyDescent="0.3">
      <c r="P469755" s="83"/>
    </row>
    <row r="469756" spans="16:16" x14ac:dyDescent="0.3">
      <c r="P469756" s="83"/>
    </row>
    <row r="469757" spans="16:16" x14ac:dyDescent="0.3">
      <c r="P469757" s="83"/>
    </row>
    <row r="469758" spans="16:16" x14ac:dyDescent="0.3">
      <c r="P469758" s="83"/>
    </row>
    <row r="469759" spans="16:16" x14ac:dyDescent="0.3">
      <c r="P469759" s="83"/>
    </row>
    <row r="469760" spans="16:16" x14ac:dyDescent="0.3">
      <c r="P469760" s="83"/>
    </row>
    <row r="469761" spans="16:16" x14ac:dyDescent="0.3">
      <c r="P469761" s="83"/>
    </row>
    <row r="469762" spans="16:16" x14ac:dyDescent="0.3">
      <c r="P469762" s="83"/>
    </row>
    <row r="469763" spans="16:16" x14ac:dyDescent="0.3">
      <c r="P469763" s="83"/>
    </row>
    <row r="469764" spans="16:16" x14ac:dyDescent="0.3">
      <c r="P469764" s="83"/>
    </row>
    <row r="469765" spans="16:16" x14ac:dyDescent="0.3">
      <c r="P469765" s="83"/>
    </row>
    <row r="469766" spans="16:16" x14ac:dyDescent="0.3">
      <c r="P469766" s="83"/>
    </row>
    <row r="469767" spans="16:16" x14ac:dyDescent="0.3">
      <c r="P469767" s="83"/>
    </row>
    <row r="469768" spans="16:16" x14ac:dyDescent="0.3">
      <c r="P469768" s="83"/>
    </row>
    <row r="469769" spans="16:16" x14ac:dyDescent="0.3">
      <c r="P469769" s="83"/>
    </row>
    <row r="469770" spans="16:16" x14ac:dyDescent="0.3">
      <c r="P469770" s="83"/>
    </row>
    <row r="469771" spans="16:16" x14ac:dyDescent="0.3">
      <c r="P469771" s="83"/>
    </row>
    <row r="469772" spans="16:16" x14ac:dyDescent="0.3">
      <c r="P469772" s="83"/>
    </row>
    <row r="469773" spans="16:16" x14ac:dyDescent="0.3">
      <c r="P469773" s="83"/>
    </row>
    <row r="469774" spans="16:16" x14ac:dyDescent="0.3">
      <c r="P469774" s="83"/>
    </row>
    <row r="469775" spans="16:16" x14ac:dyDescent="0.3">
      <c r="P469775" s="83"/>
    </row>
    <row r="469776" spans="16:16" x14ac:dyDescent="0.3">
      <c r="P469776" s="83"/>
    </row>
    <row r="469777" spans="16:16" x14ac:dyDescent="0.3">
      <c r="P469777" s="83"/>
    </row>
    <row r="469778" spans="16:16" x14ac:dyDescent="0.3">
      <c r="P469778" s="83"/>
    </row>
    <row r="469779" spans="16:16" x14ac:dyDescent="0.3">
      <c r="P469779" s="83"/>
    </row>
    <row r="469780" spans="16:16" x14ac:dyDescent="0.3">
      <c r="P469780" s="83"/>
    </row>
    <row r="469781" spans="16:16" x14ac:dyDescent="0.3">
      <c r="P469781" s="83"/>
    </row>
    <row r="469782" spans="16:16" x14ac:dyDescent="0.3">
      <c r="P469782" s="83"/>
    </row>
    <row r="469783" spans="16:16" x14ac:dyDescent="0.3">
      <c r="P469783" s="83"/>
    </row>
    <row r="469784" spans="16:16" x14ac:dyDescent="0.3">
      <c r="P469784" s="83"/>
    </row>
    <row r="469785" spans="16:16" x14ac:dyDescent="0.3">
      <c r="P469785" s="83"/>
    </row>
    <row r="469786" spans="16:16" x14ac:dyDescent="0.3">
      <c r="P469786" s="83"/>
    </row>
    <row r="469787" spans="16:16" x14ac:dyDescent="0.3">
      <c r="P469787" s="83"/>
    </row>
    <row r="469788" spans="16:16" x14ac:dyDescent="0.3">
      <c r="P469788" s="83"/>
    </row>
    <row r="469789" spans="16:16" x14ac:dyDescent="0.3">
      <c r="P469789" s="83"/>
    </row>
    <row r="469790" spans="16:16" x14ac:dyDescent="0.3">
      <c r="P469790" s="83"/>
    </row>
    <row r="469791" spans="16:16" x14ac:dyDescent="0.3">
      <c r="P469791" s="83"/>
    </row>
    <row r="469792" spans="16:16" x14ac:dyDescent="0.3">
      <c r="P469792" s="83"/>
    </row>
    <row r="469793" spans="16:16" x14ac:dyDescent="0.3">
      <c r="P469793" s="83"/>
    </row>
    <row r="469794" spans="16:16" x14ac:dyDescent="0.3">
      <c r="P469794" s="83"/>
    </row>
    <row r="469795" spans="16:16" x14ac:dyDescent="0.3">
      <c r="P469795" s="83"/>
    </row>
    <row r="469796" spans="16:16" x14ac:dyDescent="0.3">
      <c r="P469796" s="83"/>
    </row>
    <row r="469797" spans="16:16" x14ac:dyDescent="0.3">
      <c r="P469797" s="83"/>
    </row>
    <row r="469798" spans="16:16" x14ac:dyDescent="0.3">
      <c r="P469798" s="83"/>
    </row>
    <row r="469799" spans="16:16" x14ac:dyDescent="0.3">
      <c r="P469799" s="83"/>
    </row>
    <row r="469800" spans="16:16" x14ac:dyDescent="0.3">
      <c r="P469800" s="83"/>
    </row>
    <row r="469801" spans="16:16" x14ac:dyDescent="0.3">
      <c r="P469801" s="83"/>
    </row>
    <row r="469802" spans="16:16" x14ac:dyDescent="0.3">
      <c r="P469802" s="83"/>
    </row>
    <row r="469803" spans="16:16" x14ac:dyDescent="0.3">
      <c r="P469803" s="83"/>
    </row>
    <row r="469804" spans="16:16" x14ac:dyDescent="0.3">
      <c r="P469804" s="83"/>
    </row>
    <row r="469805" spans="16:16" x14ac:dyDescent="0.3">
      <c r="P469805" s="83"/>
    </row>
    <row r="469806" spans="16:16" x14ac:dyDescent="0.3">
      <c r="P469806" s="83"/>
    </row>
    <row r="469807" spans="16:16" x14ac:dyDescent="0.3">
      <c r="P469807" s="83"/>
    </row>
    <row r="469808" spans="16:16" x14ac:dyDescent="0.3">
      <c r="P469808" s="83"/>
    </row>
    <row r="469809" spans="16:16" x14ac:dyDescent="0.3">
      <c r="P469809" s="83"/>
    </row>
    <row r="469810" spans="16:16" x14ac:dyDescent="0.3">
      <c r="P469810" s="83"/>
    </row>
    <row r="469811" spans="16:16" x14ac:dyDescent="0.3">
      <c r="P469811" s="83"/>
    </row>
    <row r="469812" spans="16:16" x14ac:dyDescent="0.3">
      <c r="P469812" s="83"/>
    </row>
    <row r="469813" spans="16:16" x14ac:dyDescent="0.3">
      <c r="P469813" s="83"/>
    </row>
    <row r="469814" spans="16:16" x14ac:dyDescent="0.3">
      <c r="P469814" s="83"/>
    </row>
    <row r="469815" spans="16:16" x14ac:dyDescent="0.3">
      <c r="P469815" s="83"/>
    </row>
    <row r="469816" spans="16:16" x14ac:dyDescent="0.3">
      <c r="P469816" s="83"/>
    </row>
    <row r="469817" spans="16:16" x14ac:dyDescent="0.3">
      <c r="P469817" s="83"/>
    </row>
    <row r="469818" spans="16:16" x14ac:dyDescent="0.3">
      <c r="P469818" s="83"/>
    </row>
    <row r="469819" spans="16:16" x14ac:dyDescent="0.3">
      <c r="P469819" s="83"/>
    </row>
    <row r="469820" spans="16:16" x14ac:dyDescent="0.3">
      <c r="P469820" s="83"/>
    </row>
    <row r="469821" spans="16:16" x14ac:dyDescent="0.3">
      <c r="P469821" s="83"/>
    </row>
    <row r="469822" spans="16:16" x14ac:dyDescent="0.3">
      <c r="P469822" s="83"/>
    </row>
    <row r="469823" spans="16:16" x14ac:dyDescent="0.3">
      <c r="P469823" s="83"/>
    </row>
    <row r="469824" spans="16:16" x14ac:dyDescent="0.3">
      <c r="P469824" s="83"/>
    </row>
    <row r="469825" spans="16:16" x14ac:dyDescent="0.3">
      <c r="P469825" s="83"/>
    </row>
    <row r="469826" spans="16:16" x14ac:dyDescent="0.3">
      <c r="P469826" s="83"/>
    </row>
    <row r="469827" spans="16:16" x14ac:dyDescent="0.3">
      <c r="P469827" s="83"/>
    </row>
    <row r="469828" spans="16:16" x14ac:dyDescent="0.3">
      <c r="P469828" s="83"/>
    </row>
    <row r="469829" spans="16:16" x14ac:dyDescent="0.3">
      <c r="P469829" s="83"/>
    </row>
    <row r="469830" spans="16:16" x14ac:dyDescent="0.3">
      <c r="P469830" s="83"/>
    </row>
    <row r="469831" spans="16:16" x14ac:dyDescent="0.3">
      <c r="P469831" s="83"/>
    </row>
    <row r="469832" spans="16:16" x14ac:dyDescent="0.3">
      <c r="P469832" s="83"/>
    </row>
    <row r="469833" spans="16:16" x14ac:dyDescent="0.3">
      <c r="P469833" s="83"/>
    </row>
    <row r="469834" spans="16:16" x14ac:dyDescent="0.3">
      <c r="P469834" s="83"/>
    </row>
    <row r="469835" spans="16:16" x14ac:dyDescent="0.3">
      <c r="P469835" s="83"/>
    </row>
    <row r="469836" spans="16:16" x14ac:dyDescent="0.3">
      <c r="P469836" s="83"/>
    </row>
    <row r="469837" spans="16:16" x14ac:dyDescent="0.3">
      <c r="P469837" s="83"/>
    </row>
    <row r="469838" spans="16:16" x14ac:dyDescent="0.3">
      <c r="P469838" s="83"/>
    </row>
    <row r="469839" spans="16:16" x14ac:dyDescent="0.3">
      <c r="P469839" s="83"/>
    </row>
    <row r="469840" spans="16:16" x14ac:dyDescent="0.3">
      <c r="P469840" s="83"/>
    </row>
    <row r="469841" spans="16:16" x14ac:dyDescent="0.3">
      <c r="P469841" s="83"/>
    </row>
    <row r="469842" spans="16:16" x14ac:dyDescent="0.3">
      <c r="P469842" s="83"/>
    </row>
    <row r="469843" spans="16:16" x14ac:dyDescent="0.3">
      <c r="P469843" s="83"/>
    </row>
    <row r="469844" spans="16:16" x14ac:dyDescent="0.3">
      <c r="P469844" s="83"/>
    </row>
    <row r="469845" spans="16:16" x14ac:dyDescent="0.3">
      <c r="P469845" s="83"/>
    </row>
    <row r="469846" spans="16:16" x14ac:dyDescent="0.3">
      <c r="P469846" s="83"/>
    </row>
    <row r="469847" spans="16:16" x14ac:dyDescent="0.3">
      <c r="P469847" s="83"/>
    </row>
    <row r="469848" spans="16:16" x14ac:dyDescent="0.3">
      <c r="P469848" s="83"/>
    </row>
    <row r="469849" spans="16:16" x14ac:dyDescent="0.3">
      <c r="P469849" s="83"/>
    </row>
    <row r="469850" spans="16:16" x14ac:dyDescent="0.3">
      <c r="P469850" s="83"/>
    </row>
    <row r="469851" spans="16:16" x14ac:dyDescent="0.3">
      <c r="P469851" s="83"/>
    </row>
    <row r="469852" spans="16:16" x14ac:dyDescent="0.3">
      <c r="P469852" s="83"/>
    </row>
    <row r="469853" spans="16:16" x14ac:dyDescent="0.3">
      <c r="P469853" s="83"/>
    </row>
    <row r="469854" spans="16:16" x14ac:dyDescent="0.3">
      <c r="P469854" s="83"/>
    </row>
    <row r="469855" spans="16:16" x14ac:dyDescent="0.3">
      <c r="P469855" s="83"/>
    </row>
    <row r="469856" spans="16:16" x14ac:dyDescent="0.3">
      <c r="P469856" s="83"/>
    </row>
    <row r="469857" spans="16:16" x14ac:dyDescent="0.3">
      <c r="P469857" s="83"/>
    </row>
    <row r="469858" spans="16:16" x14ac:dyDescent="0.3">
      <c r="P469858" s="83"/>
    </row>
    <row r="469859" spans="16:16" x14ac:dyDescent="0.3">
      <c r="P469859" s="83"/>
    </row>
    <row r="469860" spans="16:16" x14ac:dyDescent="0.3">
      <c r="P469860" s="83"/>
    </row>
    <row r="469861" spans="16:16" x14ac:dyDescent="0.3">
      <c r="P469861" s="83"/>
    </row>
    <row r="469862" spans="16:16" x14ac:dyDescent="0.3">
      <c r="P469862" s="83"/>
    </row>
    <row r="469863" spans="16:16" x14ac:dyDescent="0.3">
      <c r="P469863" s="83"/>
    </row>
    <row r="469864" spans="16:16" x14ac:dyDescent="0.3">
      <c r="P469864" s="83"/>
    </row>
    <row r="469865" spans="16:16" x14ac:dyDescent="0.3">
      <c r="P469865" s="83"/>
    </row>
    <row r="469866" spans="16:16" x14ac:dyDescent="0.3">
      <c r="P469866" s="83"/>
    </row>
    <row r="469867" spans="16:16" x14ac:dyDescent="0.3">
      <c r="P469867" s="83"/>
    </row>
    <row r="469868" spans="16:16" x14ac:dyDescent="0.3">
      <c r="P469868" s="83"/>
    </row>
    <row r="469869" spans="16:16" x14ac:dyDescent="0.3">
      <c r="P469869" s="83"/>
    </row>
    <row r="469870" spans="16:16" x14ac:dyDescent="0.3">
      <c r="P469870" s="83"/>
    </row>
    <row r="469871" spans="16:16" x14ac:dyDescent="0.3">
      <c r="P469871" s="83"/>
    </row>
    <row r="469872" spans="16:16" x14ac:dyDescent="0.3">
      <c r="P469872" s="83"/>
    </row>
    <row r="469873" spans="16:16" x14ac:dyDescent="0.3">
      <c r="P469873" s="83"/>
    </row>
    <row r="469874" spans="16:16" x14ac:dyDescent="0.3">
      <c r="P469874" s="83"/>
    </row>
    <row r="469875" spans="16:16" x14ac:dyDescent="0.3">
      <c r="P469875" s="83"/>
    </row>
    <row r="469876" spans="16:16" x14ac:dyDescent="0.3">
      <c r="P469876" s="83"/>
    </row>
    <row r="469877" spans="16:16" x14ac:dyDescent="0.3">
      <c r="P469877" s="83"/>
    </row>
    <row r="469878" spans="16:16" x14ac:dyDescent="0.3">
      <c r="P469878" s="83"/>
    </row>
    <row r="469879" spans="16:16" x14ac:dyDescent="0.3">
      <c r="P469879" s="83"/>
    </row>
    <row r="469880" spans="16:16" x14ac:dyDescent="0.3">
      <c r="P469880" s="83"/>
    </row>
    <row r="469881" spans="16:16" x14ac:dyDescent="0.3">
      <c r="P469881" s="83"/>
    </row>
    <row r="469882" spans="16:16" x14ac:dyDescent="0.3">
      <c r="P469882" s="83"/>
    </row>
    <row r="469883" spans="16:16" x14ac:dyDescent="0.3">
      <c r="P469883" s="83"/>
    </row>
    <row r="469884" spans="16:16" x14ac:dyDescent="0.3">
      <c r="P469884" s="83"/>
    </row>
    <row r="469885" spans="16:16" x14ac:dyDescent="0.3">
      <c r="P469885" s="83"/>
    </row>
    <row r="469886" spans="16:16" x14ac:dyDescent="0.3">
      <c r="P469886" s="83"/>
    </row>
    <row r="469887" spans="16:16" x14ac:dyDescent="0.3">
      <c r="P469887" s="83"/>
    </row>
    <row r="469888" spans="16:16" x14ac:dyDescent="0.3">
      <c r="P469888" s="83"/>
    </row>
    <row r="469889" spans="16:16" x14ac:dyDescent="0.3">
      <c r="P469889" s="83"/>
    </row>
    <row r="469890" spans="16:16" x14ac:dyDescent="0.3">
      <c r="P469890" s="83"/>
    </row>
    <row r="469891" spans="16:16" x14ac:dyDescent="0.3">
      <c r="P469891" s="83"/>
    </row>
    <row r="469892" spans="16:16" x14ac:dyDescent="0.3">
      <c r="P469892" s="83"/>
    </row>
    <row r="469893" spans="16:16" x14ac:dyDescent="0.3">
      <c r="P469893" s="83"/>
    </row>
    <row r="469894" spans="16:16" x14ac:dyDescent="0.3">
      <c r="P469894" s="83"/>
    </row>
    <row r="469895" spans="16:16" x14ac:dyDescent="0.3">
      <c r="P469895" s="83"/>
    </row>
    <row r="469896" spans="16:16" x14ac:dyDescent="0.3">
      <c r="P469896" s="83"/>
    </row>
    <row r="469897" spans="16:16" x14ac:dyDescent="0.3">
      <c r="P469897" s="83"/>
    </row>
    <row r="469898" spans="16:16" x14ac:dyDescent="0.3">
      <c r="P469898" s="83"/>
    </row>
    <row r="469899" spans="16:16" x14ac:dyDescent="0.3">
      <c r="P469899" s="83"/>
    </row>
    <row r="469900" spans="16:16" x14ac:dyDescent="0.3">
      <c r="P469900" s="83"/>
    </row>
    <row r="469901" spans="16:16" x14ac:dyDescent="0.3">
      <c r="P469901" s="83"/>
    </row>
    <row r="469902" spans="16:16" x14ac:dyDescent="0.3">
      <c r="P469902" s="83"/>
    </row>
    <row r="469903" spans="16:16" x14ac:dyDescent="0.3">
      <c r="P469903" s="83"/>
    </row>
    <row r="469904" spans="16:16" x14ac:dyDescent="0.3">
      <c r="P469904" s="83"/>
    </row>
    <row r="469905" spans="16:16" x14ac:dyDescent="0.3">
      <c r="P469905" s="83"/>
    </row>
    <row r="469906" spans="16:16" x14ac:dyDescent="0.3">
      <c r="P469906" s="83"/>
    </row>
    <row r="469907" spans="16:16" x14ac:dyDescent="0.3">
      <c r="P469907" s="83"/>
    </row>
    <row r="469908" spans="16:16" x14ac:dyDescent="0.3">
      <c r="P469908" s="83"/>
    </row>
    <row r="469909" spans="16:16" x14ac:dyDescent="0.3">
      <c r="P469909" s="83"/>
    </row>
    <row r="469910" spans="16:16" x14ac:dyDescent="0.3">
      <c r="P469910" s="83"/>
    </row>
    <row r="469911" spans="16:16" x14ac:dyDescent="0.3">
      <c r="P469911" s="83"/>
    </row>
    <row r="469912" spans="16:16" x14ac:dyDescent="0.3">
      <c r="P469912" s="83"/>
    </row>
    <row r="469913" spans="16:16" x14ac:dyDescent="0.3">
      <c r="P469913" s="83"/>
    </row>
    <row r="469914" spans="16:16" x14ac:dyDescent="0.3">
      <c r="P469914" s="83"/>
    </row>
    <row r="469915" spans="16:16" x14ac:dyDescent="0.3">
      <c r="P469915" s="83"/>
    </row>
    <row r="469916" spans="16:16" x14ac:dyDescent="0.3">
      <c r="P469916" s="83"/>
    </row>
    <row r="469917" spans="16:16" x14ac:dyDescent="0.3">
      <c r="P469917" s="83"/>
    </row>
    <row r="469918" spans="16:16" x14ac:dyDescent="0.3">
      <c r="P469918" s="83"/>
    </row>
    <row r="469919" spans="16:16" x14ac:dyDescent="0.3">
      <c r="P469919" s="83"/>
    </row>
    <row r="469920" spans="16:16" x14ac:dyDescent="0.3">
      <c r="P469920" s="83"/>
    </row>
    <row r="469921" spans="16:16" x14ac:dyDescent="0.3">
      <c r="P469921" s="83"/>
    </row>
    <row r="469922" spans="16:16" x14ac:dyDescent="0.3">
      <c r="P469922" s="83"/>
    </row>
    <row r="469923" spans="16:16" x14ac:dyDescent="0.3">
      <c r="P469923" s="83"/>
    </row>
    <row r="469924" spans="16:16" x14ac:dyDescent="0.3">
      <c r="P469924" s="83"/>
    </row>
    <row r="469925" spans="16:16" x14ac:dyDescent="0.3">
      <c r="P469925" s="83"/>
    </row>
    <row r="469926" spans="16:16" x14ac:dyDescent="0.3">
      <c r="P469926" s="83"/>
    </row>
    <row r="469927" spans="16:16" x14ac:dyDescent="0.3">
      <c r="P469927" s="83"/>
    </row>
    <row r="469928" spans="16:16" x14ac:dyDescent="0.3">
      <c r="P469928" s="83"/>
    </row>
    <row r="469929" spans="16:16" x14ac:dyDescent="0.3">
      <c r="P469929" s="83"/>
    </row>
    <row r="469930" spans="16:16" x14ac:dyDescent="0.3">
      <c r="P469930" s="83"/>
    </row>
    <row r="469931" spans="16:16" x14ac:dyDescent="0.3">
      <c r="P469931" s="83"/>
    </row>
    <row r="469932" spans="16:16" x14ac:dyDescent="0.3">
      <c r="P469932" s="83"/>
    </row>
    <row r="469933" spans="16:16" x14ac:dyDescent="0.3">
      <c r="P469933" s="83"/>
    </row>
    <row r="469934" spans="16:16" x14ac:dyDescent="0.3">
      <c r="P469934" s="83"/>
    </row>
    <row r="469935" spans="16:16" x14ac:dyDescent="0.3">
      <c r="P469935" s="83"/>
    </row>
    <row r="469936" spans="16:16" x14ac:dyDescent="0.3">
      <c r="P469936" s="83"/>
    </row>
    <row r="469937" spans="16:16" x14ac:dyDescent="0.3">
      <c r="P469937" s="83"/>
    </row>
    <row r="469938" spans="16:16" x14ac:dyDescent="0.3">
      <c r="P469938" s="83"/>
    </row>
    <row r="469939" spans="16:16" x14ac:dyDescent="0.3">
      <c r="P469939" s="83"/>
    </row>
    <row r="469940" spans="16:16" x14ac:dyDescent="0.3">
      <c r="P469940" s="83"/>
    </row>
    <row r="469941" spans="16:16" x14ac:dyDescent="0.3">
      <c r="P469941" s="83"/>
    </row>
    <row r="469942" spans="16:16" x14ac:dyDescent="0.3">
      <c r="P469942" s="83"/>
    </row>
    <row r="469943" spans="16:16" x14ac:dyDescent="0.3">
      <c r="P469943" s="83"/>
    </row>
    <row r="469944" spans="16:16" x14ac:dyDescent="0.3">
      <c r="P469944" s="83"/>
    </row>
    <row r="469945" spans="16:16" x14ac:dyDescent="0.3">
      <c r="P469945" s="83"/>
    </row>
    <row r="469946" spans="16:16" x14ac:dyDescent="0.3">
      <c r="P469946" s="83"/>
    </row>
    <row r="469947" spans="16:16" x14ac:dyDescent="0.3">
      <c r="P469947" s="83"/>
    </row>
    <row r="469948" spans="16:16" x14ac:dyDescent="0.3">
      <c r="P469948" s="83"/>
    </row>
    <row r="469949" spans="16:16" x14ac:dyDescent="0.3">
      <c r="P469949" s="83"/>
    </row>
    <row r="469950" spans="16:16" x14ac:dyDescent="0.3">
      <c r="P469950" s="83"/>
    </row>
    <row r="469951" spans="16:16" x14ac:dyDescent="0.3">
      <c r="P469951" s="83"/>
    </row>
    <row r="469952" spans="16:16" x14ac:dyDescent="0.3">
      <c r="P469952" s="83"/>
    </row>
    <row r="469953" spans="16:16" x14ac:dyDescent="0.3">
      <c r="P469953" s="83"/>
    </row>
    <row r="469954" spans="16:16" x14ac:dyDescent="0.3">
      <c r="P469954" s="83"/>
    </row>
    <row r="469955" spans="16:16" x14ac:dyDescent="0.3">
      <c r="P469955" s="83"/>
    </row>
    <row r="469956" spans="16:16" x14ac:dyDescent="0.3">
      <c r="P469956" s="83"/>
    </row>
    <row r="469957" spans="16:16" x14ac:dyDescent="0.3">
      <c r="P469957" s="83"/>
    </row>
    <row r="469958" spans="16:16" x14ac:dyDescent="0.3">
      <c r="P469958" s="83"/>
    </row>
    <row r="469959" spans="16:16" x14ac:dyDescent="0.3">
      <c r="P469959" s="83"/>
    </row>
    <row r="469960" spans="16:16" x14ac:dyDescent="0.3">
      <c r="P469960" s="83"/>
    </row>
    <row r="469961" spans="16:16" x14ac:dyDescent="0.3">
      <c r="P469961" s="83"/>
    </row>
    <row r="469962" spans="16:16" x14ac:dyDescent="0.3">
      <c r="P469962" s="83"/>
    </row>
    <row r="469963" spans="16:16" x14ac:dyDescent="0.3">
      <c r="P469963" s="83"/>
    </row>
    <row r="469964" spans="16:16" x14ac:dyDescent="0.3">
      <c r="P469964" s="83"/>
    </row>
    <row r="469965" spans="16:16" x14ac:dyDescent="0.3">
      <c r="P469965" s="83"/>
    </row>
    <row r="469966" spans="16:16" x14ac:dyDescent="0.3">
      <c r="P469966" s="83"/>
    </row>
    <row r="469967" spans="16:16" x14ac:dyDescent="0.3">
      <c r="P469967" s="83"/>
    </row>
    <row r="469968" spans="16:16" x14ac:dyDescent="0.3">
      <c r="P469968" s="83"/>
    </row>
    <row r="469969" spans="16:16" x14ac:dyDescent="0.3">
      <c r="P469969" s="83"/>
    </row>
    <row r="469970" spans="16:16" x14ac:dyDescent="0.3">
      <c r="P469970" s="83"/>
    </row>
    <row r="469971" spans="16:16" x14ac:dyDescent="0.3">
      <c r="P469971" s="83"/>
    </row>
    <row r="469972" spans="16:16" x14ac:dyDescent="0.3">
      <c r="P469972" s="83"/>
    </row>
    <row r="469973" spans="16:16" x14ac:dyDescent="0.3">
      <c r="P469973" s="83"/>
    </row>
    <row r="469974" spans="16:16" x14ac:dyDescent="0.3">
      <c r="P469974" s="83"/>
    </row>
    <row r="469975" spans="16:16" x14ac:dyDescent="0.3">
      <c r="P469975" s="83"/>
    </row>
    <row r="469976" spans="16:16" x14ac:dyDescent="0.3">
      <c r="P469976" s="83"/>
    </row>
    <row r="469977" spans="16:16" x14ac:dyDescent="0.3">
      <c r="P469977" s="83"/>
    </row>
    <row r="469978" spans="16:16" x14ac:dyDescent="0.3">
      <c r="P469978" s="83"/>
    </row>
    <row r="469979" spans="16:16" x14ac:dyDescent="0.3">
      <c r="P469979" s="83"/>
    </row>
    <row r="469980" spans="16:16" x14ac:dyDescent="0.3">
      <c r="P469980" s="83"/>
    </row>
    <row r="469981" spans="16:16" x14ac:dyDescent="0.3">
      <c r="P469981" s="83"/>
    </row>
    <row r="469982" spans="16:16" x14ac:dyDescent="0.3">
      <c r="P469982" s="83"/>
    </row>
    <row r="469983" spans="16:16" x14ac:dyDescent="0.3">
      <c r="P469983" s="83"/>
    </row>
    <row r="469984" spans="16:16" x14ac:dyDescent="0.3">
      <c r="P469984" s="83"/>
    </row>
    <row r="469985" spans="16:16" x14ac:dyDescent="0.3">
      <c r="P469985" s="83"/>
    </row>
    <row r="469986" spans="16:16" x14ac:dyDescent="0.3">
      <c r="P469986" s="83"/>
    </row>
    <row r="469987" spans="16:16" x14ac:dyDescent="0.3">
      <c r="P469987" s="83"/>
    </row>
    <row r="469988" spans="16:16" x14ac:dyDescent="0.3">
      <c r="P469988" s="83"/>
    </row>
    <row r="469989" spans="16:16" x14ac:dyDescent="0.3">
      <c r="P469989" s="83"/>
    </row>
    <row r="469990" spans="16:16" x14ac:dyDescent="0.3">
      <c r="P469990" s="83"/>
    </row>
    <row r="469991" spans="16:16" x14ac:dyDescent="0.3">
      <c r="P469991" s="83"/>
    </row>
    <row r="469992" spans="16:16" x14ac:dyDescent="0.3">
      <c r="P469992" s="83"/>
    </row>
    <row r="469993" spans="16:16" x14ac:dyDescent="0.3">
      <c r="P469993" s="83"/>
    </row>
    <row r="469994" spans="16:16" x14ac:dyDescent="0.3">
      <c r="P469994" s="83"/>
    </row>
    <row r="469995" spans="16:16" x14ac:dyDescent="0.3">
      <c r="P469995" s="83"/>
    </row>
    <row r="469996" spans="16:16" x14ac:dyDescent="0.3">
      <c r="P469996" s="83"/>
    </row>
    <row r="469997" spans="16:16" x14ac:dyDescent="0.3">
      <c r="P469997" s="83"/>
    </row>
    <row r="469998" spans="16:16" x14ac:dyDescent="0.3">
      <c r="P469998" s="83"/>
    </row>
    <row r="469999" spans="16:16" x14ac:dyDescent="0.3">
      <c r="P469999" s="83"/>
    </row>
    <row r="470000" spans="16:16" x14ac:dyDescent="0.3">
      <c r="P470000" s="83"/>
    </row>
    <row r="470001" spans="16:16" x14ac:dyDescent="0.3">
      <c r="P470001" s="83"/>
    </row>
    <row r="470002" spans="16:16" x14ac:dyDescent="0.3">
      <c r="P470002" s="83"/>
    </row>
    <row r="470003" spans="16:16" x14ac:dyDescent="0.3">
      <c r="P470003" s="83"/>
    </row>
    <row r="470004" spans="16:16" x14ac:dyDescent="0.3">
      <c r="P470004" s="83"/>
    </row>
    <row r="470005" spans="16:16" x14ac:dyDescent="0.3">
      <c r="P470005" s="83"/>
    </row>
    <row r="470006" spans="16:16" x14ac:dyDescent="0.3">
      <c r="P470006" s="83"/>
    </row>
    <row r="470007" spans="16:16" x14ac:dyDescent="0.3">
      <c r="P470007" s="83"/>
    </row>
    <row r="470008" spans="16:16" x14ac:dyDescent="0.3">
      <c r="P470008" s="83"/>
    </row>
    <row r="470009" spans="16:16" x14ac:dyDescent="0.3">
      <c r="P470009" s="83"/>
    </row>
    <row r="470010" spans="16:16" x14ac:dyDescent="0.3">
      <c r="P470010" s="83"/>
    </row>
    <row r="470011" spans="16:16" x14ac:dyDescent="0.3">
      <c r="P470011" s="83"/>
    </row>
    <row r="470012" spans="16:16" x14ac:dyDescent="0.3">
      <c r="P470012" s="83"/>
    </row>
    <row r="470013" spans="16:16" x14ac:dyDescent="0.3">
      <c r="P470013" s="83"/>
    </row>
    <row r="470014" spans="16:16" x14ac:dyDescent="0.3">
      <c r="P470014" s="83"/>
    </row>
    <row r="470015" spans="16:16" x14ac:dyDescent="0.3">
      <c r="P470015" s="83"/>
    </row>
    <row r="470016" spans="16:16" x14ac:dyDescent="0.3">
      <c r="P470016" s="83"/>
    </row>
    <row r="470017" spans="16:16" x14ac:dyDescent="0.3">
      <c r="P470017" s="83"/>
    </row>
    <row r="470018" spans="16:16" x14ac:dyDescent="0.3">
      <c r="P470018" s="83"/>
    </row>
    <row r="470019" spans="16:16" x14ac:dyDescent="0.3">
      <c r="P470019" s="83"/>
    </row>
    <row r="470020" spans="16:16" x14ac:dyDescent="0.3">
      <c r="P470020" s="83"/>
    </row>
    <row r="470021" spans="16:16" x14ac:dyDescent="0.3">
      <c r="P470021" s="83"/>
    </row>
    <row r="470022" spans="16:16" x14ac:dyDescent="0.3">
      <c r="P470022" s="83"/>
    </row>
    <row r="470023" spans="16:16" x14ac:dyDescent="0.3">
      <c r="P470023" s="83"/>
    </row>
    <row r="470024" spans="16:16" x14ac:dyDescent="0.3">
      <c r="P470024" s="83"/>
    </row>
    <row r="470025" spans="16:16" x14ac:dyDescent="0.3">
      <c r="P470025" s="83"/>
    </row>
    <row r="470026" spans="16:16" x14ac:dyDescent="0.3">
      <c r="P470026" s="83"/>
    </row>
    <row r="470027" spans="16:16" x14ac:dyDescent="0.3">
      <c r="P470027" s="83"/>
    </row>
    <row r="470028" spans="16:16" x14ac:dyDescent="0.3">
      <c r="P470028" s="83"/>
    </row>
    <row r="470029" spans="16:16" x14ac:dyDescent="0.3">
      <c r="P470029" s="83"/>
    </row>
    <row r="470030" spans="16:16" x14ac:dyDescent="0.3">
      <c r="P470030" s="83"/>
    </row>
    <row r="470031" spans="16:16" x14ac:dyDescent="0.3">
      <c r="P470031" s="83"/>
    </row>
    <row r="470032" spans="16:16" x14ac:dyDescent="0.3">
      <c r="P470032" s="83"/>
    </row>
    <row r="470033" spans="16:16" x14ac:dyDescent="0.3">
      <c r="P470033" s="83"/>
    </row>
    <row r="470034" spans="16:16" x14ac:dyDescent="0.3">
      <c r="P470034" s="83"/>
    </row>
    <row r="470035" spans="16:16" x14ac:dyDescent="0.3">
      <c r="P470035" s="83"/>
    </row>
    <row r="470036" spans="16:16" x14ac:dyDescent="0.3">
      <c r="P470036" s="83"/>
    </row>
    <row r="470037" spans="16:16" x14ac:dyDescent="0.3">
      <c r="P470037" s="83"/>
    </row>
    <row r="470038" spans="16:16" x14ac:dyDescent="0.3">
      <c r="P470038" s="83"/>
    </row>
    <row r="470039" spans="16:16" x14ac:dyDescent="0.3">
      <c r="P470039" s="83"/>
    </row>
    <row r="470040" spans="16:16" x14ac:dyDescent="0.3">
      <c r="P470040" s="83"/>
    </row>
    <row r="470041" spans="16:16" x14ac:dyDescent="0.3">
      <c r="P470041" s="83"/>
    </row>
    <row r="470042" spans="16:16" x14ac:dyDescent="0.3">
      <c r="P470042" s="83"/>
    </row>
    <row r="470043" spans="16:16" x14ac:dyDescent="0.3">
      <c r="P470043" s="83"/>
    </row>
    <row r="470044" spans="16:16" x14ac:dyDescent="0.3">
      <c r="P470044" s="83"/>
    </row>
    <row r="470045" spans="16:16" x14ac:dyDescent="0.3">
      <c r="P470045" s="83"/>
    </row>
    <row r="470046" spans="16:16" x14ac:dyDescent="0.3">
      <c r="P470046" s="83"/>
    </row>
    <row r="470047" spans="16:16" x14ac:dyDescent="0.3">
      <c r="P470047" s="83"/>
    </row>
    <row r="470048" spans="16:16" x14ac:dyDescent="0.3">
      <c r="P470048" s="83"/>
    </row>
    <row r="470049" spans="16:16" x14ac:dyDescent="0.3">
      <c r="P470049" s="83"/>
    </row>
    <row r="470050" spans="16:16" x14ac:dyDescent="0.3">
      <c r="P470050" s="83"/>
    </row>
    <row r="470051" spans="16:16" x14ac:dyDescent="0.3">
      <c r="P470051" s="83"/>
    </row>
    <row r="470052" spans="16:16" x14ac:dyDescent="0.3">
      <c r="P470052" s="83"/>
    </row>
    <row r="470053" spans="16:16" x14ac:dyDescent="0.3">
      <c r="P470053" s="83"/>
    </row>
    <row r="470054" spans="16:16" x14ac:dyDescent="0.3">
      <c r="P470054" s="83"/>
    </row>
    <row r="470055" spans="16:16" x14ac:dyDescent="0.3">
      <c r="P470055" s="83"/>
    </row>
    <row r="470056" spans="16:16" x14ac:dyDescent="0.3">
      <c r="P470056" s="83"/>
    </row>
    <row r="470057" spans="16:16" x14ac:dyDescent="0.3">
      <c r="P470057" s="83"/>
    </row>
    <row r="470058" spans="16:16" x14ac:dyDescent="0.3">
      <c r="P470058" s="83"/>
    </row>
    <row r="470059" spans="16:16" x14ac:dyDescent="0.3">
      <c r="P470059" s="83"/>
    </row>
    <row r="470060" spans="16:16" x14ac:dyDescent="0.3">
      <c r="P470060" s="83"/>
    </row>
    <row r="470061" spans="16:16" x14ac:dyDescent="0.3">
      <c r="P470061" s="83"/>
    </row>
    <row r="470062" spans="16:16" x14ac:dyDescent="0.3">
      <c r="P470062" s="83"/>
    </row>
    <row r="470063" spans="16:16" x14ac:dyDescent="0.3">
      <c r="P470063" s="83"/>
    </row>
    <row r="470064" spans="16:16" x14ac:dyDescent="0.3">
      <c r="P470064" s="83"/>
    </row>
    <row r="470065" spans="16:16" x14ac:dyDescent="0.3">
      <c r="P470065" s="83"/>
    </row>
    <row r="470066" spans="16:16" x14ac:dyDescent="0.3">
      <c r="P470066" s="83"/>
    </row>
    <row r="470067" spans="16:16" x14ac:dyDescent="0.3">
      <c r="P470067" s="83"/>
    </row>
    <row r="470068" spans="16:16" x14ac:dyDescent="0.3">
      <c r="P470068" s="83"/>
    </row>
    <row r="470069" spans="16:16" x14ac:dyDescent="0.3">
      <c r="P470069" s="83"/>
    </row>
    <row r="470070" spans="16:16" x14ac:dyDescent="0.3">
      <c r="P470070" s="83"/>
    </row>
    <row r="470071" spans="16:16" x14ac:dyDescent="0.3">
      <c r="P470071" s="83"/>
    </row>
    <row r="470072" spans="16:16" x14ac:dyDescent="0.3">
      <c r="P470072" s="83"/>
    </row>
    <row r="470073" spans="16:16" x14ac:dyDescent="0.3">
      <c r="P470073" s="83"/>
    </row>
    <row r="470074" spans="16:16" x14ac:dyDescent="0.3">
      <c r="P470074" s="83"/>
    </row>
    <row r="470075" spans="16:16" x14ac:dyDescent="0.3">
      <c r="P470075" s="83"/>
    </row>
    <row r="470076" spans="16:16" x14ac:dyDescent="0.3">
      <c r="P470076" s="83"/>
    </row>
    <row r="470077" spans="16:16" x14ac:dyDescent="0.3">
      <c r="P470077" s="83"/>
    </row>
    <row r="470078" spans="16:16" x14ac:dyDescent="0.3">
      <c r="P470078" s="83"/>
    </row>
    <row r="470079" spans="16:16" x14ac:dyDescent="0.3">
      <c r="P470079" s="83"/>
    </row>
    <row r="470080" spans="16:16" x14ac:dyDescent="0.3">
      <c r="P470080" s="83"/>
    </row>
    <row r="470081" spans="16:16" x14ac:dyDescent="0.3">
      <c r="P470081" s="83"/>
    </row>
    <row r="470082" spans="16:16" x14ac:dyDescent="0.3">
      <c r="P470082" s="83"/>
    </row>
    <row r="470083" spans="16:16" x14ac:dyDescent="0.3">
      <c r="P470083" s="83"/>
    </row>
    <row r="470084" spans="16:16" x14ac:dyDescent="0.3">
      <c r="P470084" s="83"/>
    </row>
    <row r="470085" spans="16:16" x14ac:dyDescent="0.3">
      <c r="P470085" s="83"/>
    </row>
    <row r="470086" spans="16:16" x14ac:dyDescent="0.3">
      <c r="P470086" s="83"/>
    </row>
    <row r="470087" spans="16:16" x14ac:dyDescent="0.3">
      <c r="P470087" s="83"/>
    </row>
    <row r="470088" spans="16:16" x14ac:dyDescent="0.3">
      <c r="P470088" s="83"/>
    </row>
    <row r="470089" spans="16:16" x14ac:dyDescent="0.3">
      <c r="P470089" s="83"/>
    </row>
    <row r="470090" spans="16:16" x14ac:dyDescent="0.3">
      <c r="P470090" s="83"/>
    </row>
    <row r="470091" spans="16:16" x14ac:dyDescent="0.3">
      <c r="P470091" s="83"/>
    </row>
    <row r="470092" spans="16:16" x14ac:dyDescent="0.3">
      <c r="P470092" s="83"/>
    </row>
    <row r="470093" spans="16:16" x14ac:dyDescent="0.3">
      <c r="P470093" s="83"/>
    </row>
    <row r="470094" spans="16:16" x14ac:dyDescent="0.3">
      <c r="P470094" s="83"/>
    </row>
    <row r="470095" spans="16:16" x14ac:dyDescent="0.3">
      <c r="P470095" s="83"/>
    </row>
    <row r="470096" spans="16:16" x14ac:dyDescent="0.3">
      <c r="P470096" s="83"/>
    </row>
    <row r="470097" spans="16:16" x14ac:dyDescent="0.3">
      <c r="P470097" s="83"/>
    </row>
    <row r="470098" spans="16:16" x14ac:dyDescent="0.3">
      <c r="P470098" s="83"/>
    </row>
    <row r="470099" spans="16:16" x14ac:dyDescent="0.3">
      <c r="P470099" s="83"/>
    </row>
    <row r="470100" spans="16:16" x14ac:dyDescent="0.3">
      <c r="P470100" s="83"/>
    </row>
    <row r="470101" spans="16:16" x14ac:dyDescent="0.3">
      <c r="P470101" s="83"/>
    </row>
    <row r="470102" spans="16:16" x14ac:dyDescent="0.3">
      <c r="P470102" s="83"/>
    </row>
    <row r="470103" spans="16:16" x14ac:dyDescent="0.3">
      <c r="P470103" s="83"/>
    </row>
    <row r="470104" spans="16:16" x14ac:dyDescent="0.3">
      <c r="P470104" s="83"/>
    </row>
    <row r="470105" spans="16:16" x14ac:dyDescent="0.3">
      <c r="P470105" s="83"/>
    </row>
    <row r="470106" spans="16:16" x14ac:dyDescent="0.3">
      <c r="P470106" s="83"/>
    </row>
    <row r="470107" spans="16:16" x14ac:dyDescent="0.3">
      <c r="P470107" s="83"/>
    </row>
    <row r="470108" spans="16:16" x14ac:dyDescent="0.3">
      <c r="P470108" s="83"/>
    </row>
    <row r="470109" spans="16:16" x14ac:dyDescent="0.3">
      <c r="P470109" s="83"/>
    </row>
    <row r="470110" spans="16:16" x14ac:dyDescent="0.3">
      <c r="P470110" s="83"/>
    </row>
    <row r="470111" spans="16:16" x14ac:dyDescent="0.3">
      <c r="P470111" s="83"/>
    </row>
    <row r="470112" spans="16:16" x14ac:dyDescent="0.3">
      <c r="P470112" s="83"/>
    </row>
    <row r="470113" spans="16:16" x14ac:dyDescent="0.3">
      <c r="P470113" s="83"/>
    </row>
    <row r="470114" spans="16:16" x14ac:dyDescent="0.3">
      <c r="P470114" s="83"/>
    </row>
    <row r="470115" spans="16:16" x14ac:dyDescent="0.3">
      <c r="P470115" s="83"/>
    </row>
    <row r="470116" spans="16:16" x14ac:dyDescent="0.3">
      <c r="P470116" s="83"/>
    </row>
    <row r="470117" spans="16:16" x14ac:dyDescent="0.3">
      <c r="P470117" s="83"/>
    </row>
    <row r="470118" spans="16:16" x14ac:dyDescent="0.3">
      <c r="P470118" s="83"/>
    </row>
    <row r="470119" spans="16:16" x14ac:dyDescent="0.3">
      <c r="P470119" s="83"/>
    </row>
    <row r="470120" spans="16:16" x14ac:dyDescent="0.3">
      <c r="P470120" s="83"/>
    </row>
    <row r="470121" spans="16:16" x14ac:dyDescent="0.3">
      <c r="P470121" s="83"/>
    </row>
    <row r="470122" spans="16:16" x14ac:dyDescent="0.3">
      <c r="P470122" s="83"/>
    </row>
    <row r="470123" spans="16:16" x14ac:dyDescent="0.3">
      <c r="P470123" s="83"/>
    </row>
    <row r="470124" spans="16:16" x14ac:dyDescent="0.3">
      <c r="P470124" s="83"/>
    </row>
    <row r="470125" spans="16:16" x14ac:dyDescent="0.3">
      <c r="P470125" s="83"/>
    </row>
    <row r="470126" spans="16:16" x14ac:dyDescent="0.3">
      <c r="P470126" s="83"/>
    </row>
    <row r="470127" spans="16:16" x14ac:dyDescent="0.3">
      <c r="P470127" s="83"/>
    </row>
    <row r="470128" spans="16:16" x14ac:dyDescent="0.3">
      <c r="P470128" s="83"/>
    </row>
    <row r="470129" spans="16:16" x14ac:dyDescent="0.3">
      <c r="P470129" s="83"/>
    </row>
    <row r="470130" spans="16:16" x14ac:dyDescent="0.3">
      <c r="P470130" s="83"/>
    </row>
    <row r="470131" spans="16:16" x14ac:dyDescent="0.3">
      <c r="P470131" s="83"/>
    </row>
    <row r="470132" spans="16:16" x14ac:dyDescent="0.3">
      <c r="P470132" s="83"/>
    </row>
    <row r="470133" spans="16:16" x14ac:dyDescent="0.3">
      <c r="P470133" s="83"/>
    </row>
    <row r="470134" spans="16:16" x14ac:dyDescent="0.3">
      <c r="P470134" s="83"/>
    </row>
    <row r="470135" spans="16:16" x14ac:dyDescent="0.3">
      <c r="P470135" s="83"/>
    </row>
    <row r="470136" spans="16:16" x14ac:dyDescent="0.3">
      <c r="P470136" s="83"/>
    </row>
    <row r="470137" spans="16:16" x14ac:dyDescent="0.3">
      <c r="P470137" s="83"/>
    </row>
    <row r="470138" spans="16:16" x14ac:dyDescent="0.3">
      <c r="P470138" s="83"/>
    </row>
    <row r="470139" spans="16:16" x14ac:dyDescent="0.3">
      <c r="P470139" s="83"/>
    </row>
    <row r="470140" spans="16:16" x14ac:dyDescent="0.3">
      <c r="P470140" s="83"/>
    </row>
    <row r="470141" spans="16:16" x14ac:dyDescent="0.3">
      <c r="P470141" s="83"/>
    </row>
    <row r="470142" spans="16:16" x14ac:dyDescent="0.3">
      <c r="P470142" s="83"/>
    </row>
    <row r="470143" spans="16:16" x14ac:dyDescent="0.3">
      <c r="P470143" s="83"/>
    </row>
    <row r="470144" spans="16:16" x14ac:dyDescent="0.3">
      <c r="P470144" s="83"/>
    </row>
    <row r="470145" spans="16:16" x14ac:dyDescent="0.3">
      <c r="P470145" s="83"/>
    </row>
    <row r="470146" spans="16:16" x14ac:dyDescent="0.3">
      <c r="P470146" s="83"/>
    </row>
    <row r="470147" spans="16:16" x14ac:dyDescent="0.3">
      <c r="P470147" s="83"/>
    </row>
    <row r="470148" spans="16:16" x14ac:dyDescent="0.3">
      <c r="P470148" s="83"/>
    </row>
    <row r="470149" spans="16:16" x14ac:dyDescent="0.3">
      <c r="P470149" s="83"/>
    </row>
    <row r="470150" spans="16:16" x14ac:dyDescent="0.3">
      <c r="P470150" s="83"/>
    </row>
    <row r="470151" spans="16:16" x14ac:dyDescent="0.3">
      <c r="P470151" s="83"/>
    </row>
    <row r="470152" spans="16:16" x14ac:dyDescent="0.3">
      <c r="P470152" s="83"/>
    </row>
    <row r="470153" spans="16:16" x14ac:dyDescent="0.3">
      <c r="P470153" s="83"/>
    </row>
    <row r="470154" spans="16:16" x14ac:dyDescent="0.3">
      <c r="P470154" s="83"/>
    </row>
    <row r="470155" spans="16:16" x14ac:dyDescent="0.3">
      <c r="P470155" s="83"/>
    </row>
    <row r="470156" spans="16:16" x14ac:dyDescent="0.3">
      <c r="P470156" s="83"/>
    </row>
    <row r="470157" spans="16:16" x14ac:dyDescent="0.3">
      <c r="P470157" s="83"/>
    </row>
    <row r="470158" spans="16:16" x14ac:dyDescent="0.3">
      <c r="P470158" s="83"/>
    </row>
    <row r="470159" spans="16:16" x14ac:dyDescent="0.3">
      <c r="P470159" s="83"/>
    </row>
    <row r="470160" spans="16:16" x14ac:dyDescent="0.3">
      <c r="P470160" s="83"/>
    </row>
    <row r="470161" spans="16:16" x14ac:dyDescent="0.3">
      <c r="P470161" s="83"/>
    </row>
    <row r="470162" spans="16:16" x14ac:dyDescent="0.3">
      <c r="P470162" s="83"/>
    </row>
    <row r="470163" spans="16:16" x14ac:dyDescent="0.3">
      <c r="P470163" s="83"/>
    </row>
    <row r="470164" spans="16:16" x14ac:dyDescent="0.3">
      <c r="P470164" s="83"/>
    </row>
    <row r="470165" spans="16:16" x14ac:dyDescent="0.3">
      <c r="P470165" s="83"/>
    </row>
    <row r="470166" spans="16:16" x14ac:dyDescent="0.3">
      <c r="P470166" s="83"/>
    </row>
    <row r="470167" spans="16:16" x14ac:dyDescent="0.3">
      <c r="P470167" s="83"/>
    </row>
    <row r="470168" spans="16:16" x14ac:dyDescent="0.3">
      <c r="P470168" s="83"/>
    </row>
    <row r="470169" spans="16:16" x14ac:dyDescent="0.3">
      <c r="P470169" s="83"/>
    </row>
    <row r="470170" spans="16:16" x14ac:dyDescent="0.3">
      <c r="P470170" s="83"/>
    </row>
    <row r="470171" spans="16:16" x14ac:dyDescent="0.3">
      <c r="P470171" s="83"/>
    </row>
    <row r="470172" spans="16:16" x14ac:dyDescent="0.3">
      <c r="P470172" s="83"/>
    </row>
    <row r="470173" spans="16:16" x14ac:dyDescent="0.3">
      <c r="P470173" s="83"/>
    </row>
    <row r="470174" spans="16:16" x14ac:dyDescent="0.3">
      <c r="P470174" s="83"/>
    </row>
    <row r="470175" spans="16:16" x14ac:dyDescent="0.3">
      <c r="P470175" s="83"/>
    </row>
    <row r="470176" spans="16:16" x14ac:dyDescent="0.3">
      <c r="P470176" s="83"/>
    </row>
    <row r="470177" spans="16:16" x14ac:dyDescent="0.3">
      <c r="P470177" s="83"/>
    </row>
    <row r="470178" spans="16:16" x14ac:dyDescent="0.3">
      <c r="P470178" s="83"/>
    </row>
    <row r="470179" spans="16:16" x14ac:dyDescent="0.3">
      <c r="P470179" s="83"/>
    </row>
    <row r="470180" spans="16:16" x14ac:dyDescent="0.3">
      <c r="P470180" s="83"/>
    </row>
    <row r="470181" spans="16:16" x14ac:dyDescent="0.3">
      <c r="P470181" s="83"/>
    </row>
    <row r="470182" spans="16:16" x14ac:dyDescent="0.3">
      <c r="P470182" s="83"/>
    </row>
    <row r="470183" spans="16:16" x14ac:dyDescent="0.3">
      <c r="P470183" s="83"/>
    </row>
    <row r="470184" spans="16:16" x14ac:dyDescent="0.3">
      <c r="P470184" s="83"/>
    </row>
    <row r="470185" spans="16:16" x14ac:dyDescent="0.3">
      <c r="P470185" s="83"/>
    </row>
    <row r="470186" spans="16:16" x14ac:dyDescent="0.3">
      <c r="P470186" s="83"/>
    </row>
    <row r="470187" spans="16:16" x14ac:dyDescent="0.3">
      <c r="P470187" s="83"/>
    </row>
    <row r="470188" spans="16:16" x14ac:dyDescent="0.3">
      <c r="P470188" s="83"/>
    </row>
    <row r="470189" spans="16:16" x14ac:dyDescent="0.3">
      <c r="P470189" s="83"/>
    </row>
    <row r="470190" spans="16:16" x14ac:dyDescent="0.3">
      <c r="P470190" s="83"/>
    </row>
    <row r="470191" spans="16:16" x14ac:dyDescent="0.3">
      <c r="P470191" s="83"/>
    </row>
    <row r="470192" spans="16:16" x14ac:dyDescent="0.3">
      <c r="P470192" s="83"/>
    </row>
    <row r="470193" spans="16:16" x14ac:dyDescent="0.3">
      <c r="P470193" s="83"/>
    </row>
    <row r="470194" spans="16:16" x14ac:dyDescent="0.3">
      <c r="P470194" s="83"/>
    </row>
    <row r="470195" spans="16:16" x14ac:dyDescent="0.3">
      <c r="P470195" s="83"/>
    </row>
    <row r="470196" spans="16:16" x14ac:dyDescent="0.3">
      <c r="P470196" s="83"/>
    </row>
    <row r="470197" spans="16:16" x14ac:dyDescent="0.3">
      <c r="P470197" s="83"/>
    </row>
    <row r="470198" spans="16:16" x14ac:dyDescent="0.3">
      <c r="P470198" s="83"/>
    </row>
    <row r="470199" spans="16:16" x14ac:dyDescent="0.3">
      <c r="P470199" s="83"/>
    </row>
    <row r="470200" spans="16:16" x14ac:dyDescent="0.3">
      <c r="P470200" s="83"/>
    </row>
    <row r="470201" spans="16:16" x14ac:dyDescent="0.3">
      <c r="P470201" s="83"/>
    </row>
    <row r="470202" spans="16:16" x14ac:dyDescent="0.3">
      <c r="P470202" s="83"/>
    </row>
    <row r="470203" spans="16:16" x14ac:dyDescent="0.3">
      <c r="P470203" s="83"/>
    </row>
    <row r="470204" spans="16:16" x14ac:dyDescent="0.3">
      <c r="P470204" s="83"/>
    </row>
    <row r="470205" spans="16:16" x14ac:dyDescent="0.3">
      <c r="P470205" s="83"/>
    </row>
    <row r="470206" spans="16:16" x14ac:dyDescent="0.3">
      <c r="P470206" s="83"/>
    </row>
    <row r="470207" spans="16:16" x14ac:dyDescent="0.3">
      <c r="P470207" s="83"/>
    </row>
    <row r="470208" spans="16:16" x14ac:dyDescent="0.3">
      <c r="P470208" s="83"/>
    </row>
    <row r="470209" spans="16:16" x14ac:dyDescent="0.3">
      <c r="P470209" s="83"/>
    </row>
    <row r="470210" spans="16:16" x14ac:dyDescent="0.3">
      <c r="P470210" s="83"/>
    </row>
    <row r="470211" spans="16:16" x14ac:dyDescent="0.3">
      <c r="P470211" s="83"/>
    </row>
    <row r="470212" spans="16:16" x14ac:dyDescent="0.3">
      <c r="P470212" s="83"/>
    </row>
    <row r="470213" spans="16:16" x14ac:dyDescent="0.3">
      <c r="P470213" s="83"/>
    </row>
    <row r="470214" spans="16:16" x14ac:dyDescent="0.3">
      <c r="P470214" s="83"/>
    </row>
    <row r="470215" spans="16:16" x14ac:dyDescent="0.3">
      <c r="P470215" s="83"/>
    </row>
    <row r="470216" spans="16:16" x14ac:dyDescent="0.3">
      <c r="P470216" s="83"/>
    </row>
    <row r="470217" spans="16:16" x14ac:dyDescent="0.3">
      <c r="P470217" s="83"/>
    </row>
    <row r="470218" spans="16:16" x14ac:dyDescent="0.3">
      <c r="P470218" s="83"/>
    </row>
    <row r="470219" spans="16:16" x14ac:dyDescent="0.3">
      <c r="P470219" s="83"/>
    </row>
    <row r="470220" spans="16:16" x14ac:dyDescent="0.3">
      <c r="P470220" s="83"/>
    </row>
    <row r="470221" spans="16:16" x14ac:dyDescent="0.3">
      <c r="P470221" s="83"/>
    </row>
    <row r="470222" spans="16:16" x14ac:dyDescent="0.3">
      <c r="P470222" s="83"/>
    </row>
    <row r="470223" spans="16:16" x14ac:dyDescent="0.3">
      <c r="P470223" s="83"/>
    </row>
    <row r="470224" spans="16:16" x14ac:dyDescent="0.3">
      <c r="P470224" s="83"/>
    </row>
    <row r="470225" spans="16:16" x14ac:dyDescent="0.3">
      <c r="P470225" s="83"/>
    </row>
    <row r="470226" spans="16:16" x14ac:dyDescent="0.3">
      <c r="P470226" s="83"/>
    </row>
    <row r="470227" spans="16:16" x14ac:dyDescent="0.3">
      <c r="P470227" s="83"/>
    </row>
    <row r="470228" spans="16:16" x14ac:dyDescent="0.3">
      <c r="P470228" s="83"/>
    </row>
    <row r="470229" spans="16:16" x14ac:dyDescent="0.3">
      <c r="P470229" s="83"/>
    </row>
    <row r="470230" spans="16:16" x14ac:dyDescent="0.3">
      <c r="P470230" s="83"/>
    </row>
    <row r="470231" spans="16:16" x14ac:dyDescent="0.3">
      <c r="P470231" s="83"/>
    </row>
    <row r="470232" spans="16:16" x14ac:dyDescent="0.3">
      <c r="P470232" s="83"/>
    </row>
    <row r="470233" spans="16:16" x14ac:dyDescent="0.3">
      <c r="P470233" s="83"/>
    </row>
    <row r="470234" spans="16:16" x14ac:dyDescent="0.3">
      <c r="P470234" s="83"/>
    </row>
    <row r="470235" spans="16:16" x14ac:dyDescent="0.3">
      <c r="P470235" s="83"/>
    </row>
    <row r="470236" spans="16:16" x14ac:dyDescent="0.3">
      <c r="P470236" s="83"/>
    </row>
    <row r="470237" spans="16:16" x14ac:dyDescent="0.3">
      <c r="P470237" s="83"/>
    </row>
    <row r="470238" spans="16:16" x14ac:dyDescent="0.3">
      <c r="P470238" s="83"/>
    </row>
    <row r="470239" spans="16:16" x14ac:dyDescent="0.3">
      <c r="P470239" s="83"/>
    </row>
    <row r="470240" spans="16:16" x14ac:dyDescent="0.3">
      <c r="P470240" s="83"/>
    </row>
    <row r="470241" spans="16:16" x14ac:dyDescent="0.3">
      <c r="P470241" s="83"/>
    </row>
    <row r="470242" spans="16:16" x14ac:dyDescent="0.3">
      <c r="P470242" s="83"/>
    </row>
    <row r="470243" spans="16:16" x14ac:dyDescent="0.3">
      <c r="P470243" s="83"/>
    </row>
    <row r="470244" spans="16:16" x14ac:dyDescent="0.3">
      <c r="P470244" s="83"/>
    </row>
    <row r="470245" spans="16:16" x14ac:dyDescent="0.3">
      <c r="P470245" s="83"/>
    </row>
    <row r="470246" spans="16:16" x14ac:dyDescent="0.3">
      <c r="P470246" s="83"/>
    </row>
    <row r="470247" spans="16:16" x14ac:dyDescent="0.3">
      <c r="P470247" s="83"/>
    </row>
    <row r="470248" spans="16:16" x14ac:dyDescent="0.3">
      <c r="P470248" s="83"/>
    </row>
    <row r="470249" spans="16:16" x14ac:dyDescent="0.3">
      <c r="P470249" s="83"/>
    </row>
    <row r="470250" spans="16:16" x14ac:dyDescent="0.3">
      <c r="P470250" s="83"/>
    </row>
    <row r="470251" spans="16:16" x14ac:dyDescent="0.3">
      <c r="P470251" s="83"/>
    </row>
    <row r="470252" spans="16:16" x14ac:dyDescent="0.3">
      <c r="P470252" s="83"/>
    </row>
    <row r="470253" spans="16:16" x14ac:dyDescent="0.3">
      <c r="P470253" s="83"/>
    </row>
    <row r="470254" spans="16:16" x14ac:dyDescent="0.3">
      <c r="P470254" s="83"/>
    </row>
    <row r="470255" spans="16:16" x14ac:dyDescent="0.3">
      <c r="P470255" s="83"/>
    </row>
    <row r="470256" spans="16:16" x14ac:dyDescent="0.3">
      <c r="P470256" s="83"/>
    </row>
    <row r="470257" spans="16:16" x14ac:dyDescent="0.3">
      <c r="P470257" s="83"/>
    </row>
    <row r="470258" spans="16:16" x14ac:dyDescent="0.3">
      <c r="P470258" s="83"/>
    </row>
    <row r="470259" spans="16:16" x14ac:dyDescent="0.3">
      <c r="P470259" s="83"/>
    </row>
    <row r="470260" spans="16:16" x14ac:dyDescent="0.3">
      <c r="P470260" s="83"/>
    </row>
    <row r="470261" spans="16:16" x14ac:dyDescent="0.3">
      <c r="P470261" s="83"/>
    </row>
    <row r="470262" spans="16:16" x14ac:dyDescent="0.3">
      <c r="P470262" s="83"/>
    </row>
    <row r="470263" spans="16:16" x14ac:dyDescent="0.3">
      <c r="P470263" s="83"/>
    </row>
    <row r="470264" spans="16:16" x14ac:dyDescent="0.3">
      <c r="P470264" s="83"/>
    </row>
    <row r="470265" spans="16:16" x14ac:dyDescent="0.3">
      <c r="P470265" s="83"/>
    </row>
    <row r="470266" spans="16:16" x14ac:dyDescent="0.3">
      <c r="P470266" s="83"/>
    </row>
    <row r="470267" spans="16:16" x14ac:dyDescent="0.3">
      <c r="P470267" s="83"/>
    </row>
    <row r="470268" spans="16:16" x14ac:dyDescent="0.3">
      <c r="P470268" s="83"/>
    </row>
    <row r="470269" spans="16:16" x14ac:dyDescent="0.3">
      <c r="P470269" s="83"/>
    </row>
    <row r="470270" spans="16:16" x14ac:dyDescent="0.3">
      <c r="P470270" s="83"/>
    </row>
    <row r="470271" spans="16:16" x14ac:dyDescent="0.3">
      <c r="P470271" s="83"/>
    </row>
    <row r="470272" spans="16:16" x14ac:dyDescent="0.3">
      <c r="P470272" s="83"/>
    </row>
    <row r="470273" spans="16:16" x14ac:dyDescent="0.3">
      <c r="P470273" s="83"/>
    </row>
    <row r="470274" spans="16:16" x14ac:dyDescent="0.3">
      <c r="P470274" s="83"/>
    </row>
    <row r="470275" spans="16:16" x14ac:dyDescent="0.3">
      <c r="P470275" s="83"/>
    </row>
    <row r="470276" spans="16:16" x14ac:dyDescent="0.3">
      <c r="P470276" s="83"/>
    </row>
    <row r="470277" spans="16:16" x14ac:dyDescent="0.3">
      <c r="P470277" s="83"/>
    </row>
    <row r="470278" spans="16:16" x14ac:dyDescent="0.3">
      <c r="P470278" s="83"/>
    </row>
    <row r="470279" spans="16:16" x14ac:dyDescent="0.3">
      <c r="P470279" s="83"/>
    </row>
    <row r="470280" spans="16:16" x14ac:dyDescent="0.3">
      <c r="P470280" s="83"/>
    </row>
    <row r="470281" spans="16:16" x14ac:dyDescent="0.3">
      <c r="P470281" s="83"/>
    </row>
    <row r="470282" spans="16:16" x14ac:dyDescent="0.3">
      <c r="P470282" s="83"/>
    </row>
    <row r="470283" spans="16:16" x14ac:dyDescent="0.3">
      <c r="P470283" s="83"/>
    </row>
    <row r="470284" spans="16:16" x14ac:dyDescent="0.3">
      <c r="P470284" s="83"/>
    </row>
    <row r="470285" spans="16:16" x14ac:dyDescent="0.3">
      <c r="P470285" s="83"/>
    </row>
    <row r="470286" spans="16:16" x14ac:dyDescent="0.3">
      <c r="P470286" s="83"/>
    </row>
    <row r="470287" spans="16:16" x14ac:dyDescent="0.3">
      <c r="P470287" s="83"/>
    </row>
    <row r="470288" spans="16:16" x14ac:dyDescent="0.3">
      <c r="P470288" s="83"/>
    </row>
    <row r="470289" spans="16:16" x14ac:dyDescent="0.3">
      <c r="P470289" s="83"/>
    </row>
    <row r="470290" spans="16:16" x14ac:dyDescent="0.3">
      <c r="P470290" s="83"/>
    </row>
    <row r="470291" spans="16:16" x14ac:dyDescent="0.3">
      <c r="P470291" s="83"/>
    </row>
    <row r="470292" spans="16:16" x14ac:dyDescent="0.3">
      <c r="P470292" s="83"/>
    </row>
    <row r="470293" spans="16:16" x14ac:dyDescent="0.3">
      <c r="P470293" s="83"/>
    </row>
    <row r="470294" spans="16:16" x14ac:dyDescent="0.3">
      <c r="P470294" s="83"/>
    </row>
    <row r="470295" spans="16:16" x14ac:dyDescent="0.3">
      <c r="P470295" s="83"/>
    </row>
    <row r="470296" spans="16:16" x14ac:dyDescent="0.3">
      <c r="P470296" s="83"/>
    </row>
    <row r="470297" spans="16:16" x14ac:dyDescent="0.3">
      <c r="P470297" s="83"/>
    </row>
    <row r="470298" spans="16:16" x14ac:dyDescent="0.3">
      <c r="P470298" s="83"/>
    </row>
    <row r="470299" spans="16:16" x14ac:dyDescent="0.3">
      <c r="P470299" s="83"/>
    </row>
    <row r="470300" spans="16:16" x14ac:dyDescent="0.3">
      <c r="P470300" s="83"/>
    </row>
    <row r="470301" spans="16:16" x14ac:dyDescent="0.3">
      <c r="P470301" s="83"/>
    </row>
    <row r="470302" spans="16:16" x14ac:dyDescent="0.3">
      <c r="P470302" s="83"/>
    </row>
    <row r="470303" spans="16:16" x14ac:dyDescent="0.3">
      <c r="P470303" s="83"/>
    </row>
    <row r="470304" spans="16:16" x14ac:dyDescent="0.3">
      <c r="P470304" s="83"/>
    </row>
    <row r="470305" spans="16:16" x14ac:dyDescent="0.3">
      <c r="P470305" s="83"/>
    </row>
    <row r="470306" spans="16:16" x14ac:dyDescent="0.3">
      <c r="P470306" s="83"/>
    </row>
    <row r="470307" spans="16:16" x14ac:dyDescent="0.3">
      <c r="P470307" s="83"/>
    </row>
    <row r="470308" spans="16:16" x14ac:dyDescent="0.3">
      <c r="P470308" s="83"/>
    </row>
    <row r="470309" spans="16:16" x14ac:dyDescent="0.3">
      <c r="P470309" s="83"/>
    </row>
    <row r="470310" spans="16:16" x14ac:dyDescent="0.3">
      <c r="P470310" s="83"/>
    </row>
    <row r="470311" spans="16:16" x14ac:dyDescent="0.3">
      <c r="P470311" s="83"/>
    </row>
    <row r="470312" spans="16:16" x14ac:dyDescent="0.3">
      <c r="P470312" s="83"/>
    </row>
    <row r="470313" spans="16:16" x14ac:dyDescent="0.3">
      <c r="P470313" s="83"/>
    </row>
    <row r="470314" spans="16:16" x14ac:dyDescent="0.3">
      <c r="P470314" s="83"/>
    </row>
    <row r="470315" spans="16:16" x14ac:dyDescent="0.3">
      <c r="P470315" s="83"/>
    </row>
    <row r="470316" spans="16:16" x14ac:dyDescent="0.3">
      <c r="P470316" s="83"/>
    </row>
    <row r="470317" spans="16:16" x14ac:dyDescent="0.3">
      <c r="P470317" s="83"/>
    </row>
    <row r="470318" spans="16:16" x14ac:dyDescent="0.3">
      <c r="P470318" s="83"/>
    </row>
    <row r="470319" spans="16:16" x14ac:dyDescent="0.3">
      <c r="P470319" s="83"/>
    </row>
    <row r="470320" spans="16:16" x14ac:dyDescent="0.3">
      <c r="P470320" s="83"/>
    </row>
    <row r="470321" spans="16:16" x14ac:dyDescent="0.3">
      <c r="P470321" s="83"/>
    </row>
    <row r="470322" spans="16:16" x14ac:dyDescent="0.3">
      <c r="P470322" s="83"/>
    </row>
    <row r="470323" spans="16:16" x14ac:dyDescent="0.3">
      <c r="P470323" s="83"/>
    </row>
    <row r="470324" spans="16:16" x14ac:dyDescent="0.3">
      <c r="P470324" s="83"/>
    </row>
    <row r="470325" spans="16:16" x14ac:dyDescent="0.3">
      <c r="P470325" s="83"/>
    </row>
    <row r="470326" spans="16:16" x14ac:dyDescent="0.3">
      <c r="P470326" s="83"/>
    </row>
    <row r="470327" spans="16:16" x14ac:dyDescent="0.3">
      <c r="P470327" s="83"/>
    </row>
    <row r="470328" spans="16:16" x14ac:dyDescent="0.3">
      <c r="P470328" s="83"/>
    </row>
    <row r="470329" spans="16:16" x14ac:dyDescent="0.3">
      <c r="P470329" s="83"/>
    </row>
    <row r="470330" spans="16:16" x14ac:dyDescent="0.3">
      <c r="P470330" s="83"/>
    </row>
    <row r="470331" spans="16:16" x14ac:dyDescent="0.3">
      <c r="P470331" s="83"/>
    </row>
    <row r="470332" spans="16:16" x14ac:dyDescent="0.3">
      <c r="P470332" s="83"/>
    </row>
    <row r="470333" spans="16:16" x14ac:dyDescent="0.3">
      <c r="P470333" s="83"/>
    </row>
    <row r="470334" spans="16:16" x14ac:dyDescent="0.3">
      <c r="P470334" s="83"/>
    </row>
    <row r="470335" spans="16:16" x14ac:dyDescent="0.3">
      <c r="P470335" s="83"/>
    </row>
    <row r="470336" spans="16:16" x14ac:dyDescent="0.3">
      <c r="P470336" s="83"/>
    </row>
    <row r="470337" spans="16:16" x14ac:dyDescent="0.3">
      <c r="P470337" s="83"/>
    </row>
    <row r="470338" spans="16:16" x14ac:dyDescent="0.3">
      <c r="P470338" s="83"/>
    </row>
    <row r="470339" spans="16:16" x14ac:dyDescent="0.3">
      <c r="P470339" s="83"/>
    </row>
    <row r="470340" spans="16:16" x14ac:dyDescent="0.3">
      <c r="P470340" s="83"/>
    </row>
    <row r="470341" spans="16:16" x14ac:dyDescent="0.3">
      <c r="P470341" s="83"/>
    </row>
    <row r="470342" spans="16:16" x14ac:dyDescent="0.3">
      <c r="P470342" s="83"/>
    </row>
    <row r="470343" spans="16:16" x14ac:dyDescent="0.3">
      <c r="P470343" s="83"/>
    </row>
    <row r="470344" spans="16:16" x14ac:dyDescent="0.3">
      <c r="P470344" s="83"/>
    </row>
    <row r="470345" spans="16:16" x14ac:dyDescent="0.3">
      <c r="P470345" s="83"/>
    </row>
    <row r="470346" spans="16:16" x14ac:dyDescent="0.3">
      <c r="P470346" s="83"/>
    </row>
    <row r="470347" spans="16:16" x14ac:dyDescent="0.3">
      <c r="P470347" s="83"/>
    </row>
    <row r="470348" spans="16:16" x14ac:dyDescent="0.3">
      <c r="P470348" s="83"/>
    </row>
    <row r="470349" spans="16:16" x14ac:dyDescent="0.3">
      <c r="P470349" s="83"/>
    </row>
    <row r="470350" spans="16:16" x14ac:dyDescent="0.3">
      <c r="P470350" s="83"/>
    </row>
    <row r="470351" spans="16:16" x14ac:dyDescent="0.3">
      <c r="P470351" s="83"/>
    </row>
    <row r="470352" spans="16:16" x14ac:dyDescent="0.3">
      <c r="P470352" s="83"/>
    </row>
    <row r="470353" spans="16:16" x14ac:dyDescent="0.3">
      <c r="P470353" s="83"/>
    </row>
    <row r="470354" spans="16:16" x14ac:dyDescent="0.3">
      <c r="P470354" s="83"/>
    </row>
    <row r="470355" spans="16:16" x14ac:dyDescent="0.3">
      <c r="P470355" s="83"/>
    </row>
    <row r="470356" spans="16:16" x14ac:dyDescent="0.3">
      <c r="P470356" s="83"/>
    </row>
    <row r="470357" spans="16:16" x14ac:dyDescent="0.3">
      <c r="P470357" s="83"/>
    </row>
    <row r="470358" spans="16:16" x14ac:dyDescent="0.3">
      <c r="P470358" s="83"/>
    </row>
    <row r="470359" spans="16:16" x14ac:dyDescent="0.3">
      <c r="P470359" s="83"/>
    </row>
    <row r="470360" spans="16:16" x14ac:dyDescent="0.3">
      <c r="P470360" s="83"/>
    </row>
    <row r="470361" spans="16:16" x14ac:dyDescent="0.3">
      <c r="P470361" s="83"/>
    </row>
    <row r="470362" spans="16:16" x14ac:dyDescent="0.3">
      <c r="P470362" s="83"/>
    </row>
    <row r="470363" spans="16:16" x14ac:dyDescent="0.3">
      <c r="P470363" s="83"/>
    </row>
    <row r="470364" spans="16:16" x14ac:dyDescent="0.3">
      <c r="P470364" s="83"/>
    </row>
    <row r="470365" spans="16:16" x14ac:dyDescent="0.3">
      <c r="P470365" s="83"/>
    </row>
    <row r="470366" spans="16:16" x14ac:dyDescent="0.3">
      <c r="P470366" s="83"/>
    </row>
    <row r="470367" spans="16:16" x14ac:dyDescent="0.3">
      <c r="P470367" s="83"/>
    </row>
    <row r="470368" spans="16:16" x14ac:dyDescent="0.3">
      <c r="P470368" s="83"/>
    </row>
    <row r="470369" spans="16:16" x14ac:dyDescent="0.3">
      <c r="P470369" s="83"/>
    </row>
    <row r="470370" spans="16:16" x14ac:dyDescent="0.3">
      <c r="P470370" s="83"/>
    </row>
    <row r="470371" spans="16:16" x14ac:dyDescent="0.3">
      <c r="P470371" s="83"/>
    </row>
    <row r="470372" spans="16:16" x14ac:dyDescent="0.3">
      <c r="P470372" s="83"/>
    </row>
    <row r="470373" spans="16:16" x14ac:dyDescent="0.3">
      <c r="P470373" s="83"/>
    </row>
    <row r="470374" spans="16:16" x14ac:dyDescent="0.3">
      <c r="P470374" s="83"/>
    </row>
    <row r="470375" spans="16:16" x14ac:dyDescent="0.3">
      <c r="P470375" s="83"/>
    </row>
    <row r="470376" spans="16:16" x14ac:dyDescent="0.3">
      <c r="P470376" s="83"/>
    </row>
    <row r="470377" spans="16:16" x14ac:dyDescent="0.3">
      <c r="P470377" s="83"/>
    </row>
    <row r="470378" spans="16:16" x14ac:dyDescent="0.3">
      <c r="P470378" s="83"/>
    </row>
    <row r="470379" spans="16:16" x14ac:dyDescent="0.3">
      <c r="P470379" s="83"/>
    </row>
    <row r="470380" spans="16:16" x14ac:dyDescent="0.3">
      <c r="P470380" s="83"/>
    </row>
    <row r="470381" spans="16:16" x14ac:dyDescent="0.3">
      <c r="P470381" s="83"/>
    </row>
    <row r="470382" spans="16:16" x14ac:dyDescent="0.3">
      <c r="P470382" s="83"/>
    </row>
    <row r="470383" spans="16:16" x14ac:dyDescent="0.3">
      <c r="P470383" s="83"/>
    </row>
    <row r="470384" spans="16:16" x14ac:dyDescent="0.3">
      <c r="P470384" s="83"/>
    </row>
    <row r="470385" spans="16:16" x14ac:dyDescent="0.3">
      <c r="P470385" s="83"/>
    </row>
    <row r="470386" spans="16:16" x14ac:dyDescent="0.3">
      <c r="P470386" s="83"/>
    </row>
    <row r="470387" spans="16:16" x14ac:dyDescent="0.3">
      <c r="P470387" s="83"/>
    </row>
    <row r="470388" spans="16:16" x14ac:dyDescent="0.3">
      <c r="P470388" s="83"/>
    </row>
    <row r="470389" spans="16:16" x14ac:dyDescent="0.3">
      <c r="P470389" s="83"/>
    </row>
    <row r="470390" spans="16:16" x14ac:dyDescent="0.3">
      <c r="P470390" s="83"/>
    </row>
    <row r="470391" spans="16:16" x14ac:dyDescent="0.3">
      <c r="P470391" s="83"/>
    </row>
    <row r="470392" spans="16:16" x14ac:dyDescent="0.3">
      <c r="P470392" s="83"/>
    </row>
    <row r="470393" spans="16:16" x14ac:dyDescent="0.3">
      <c r="P470393" s="83"/>
    </row>
    <row r="470394" spans="16:16" x14ac:dyDescent="0.3">
      <c r="P470394" s="83"/>
    </row>
    <row r="470395" spans="16:16" x14ac:dyDescent="0.3">
      <c r="P470395" s="83"/>
    </row>
    <row r="470396" spans="16:16" x14ac:dyDescent="0.3">
      <c r="P470396" s="83"/>
    </row>
    <row r="470397" spans="16:16" x14ac:dyDescent="0.3">
      <c r="P470397" s="83"/>
    </row>
    <row r="470398" spans="16:16" x14ac:dyDescent="0.3">
      <c r="P470398" s="83"/>
    </row>
    <row r="470399" spans="16:16" x14ac:dyDescent="0.3">
      <c r="P470399" s="83"/>
    </row>
    <row r="470400" spans="16:16" x14ac:dyDescent="0.3">
      <c r="P470400" s="83"/>
    </row>
    <row r="470401" spans="16:16" x14ac:dyDescent="0.3">
      <c r="P470401" s="83"/>
    </row>
    <row r="470402" spans="16:16" x14ac:dyDescent="0.3">
      <c r="P470402" s="83"/>
    </row>
    <row r="470403" spans="16:16" x14ac:dyDescent="0.3">
      <c r="P470403" s="83"/>
    </row>
    <row r="470404" spans="16:16" x14ac:dyDescent="0.3">
      <c r="P470404" s="83"/>
    </row>
    <row r="470405" spans="16:16" x14ac:dyDescent="0.3">
      <c r="P470405" s="83"/>
    </row>
    <row r="470406" spans="16:16" x14ac:dyDescent="0.3">
      <c r="P470406" s="83"/>
    </row>
    <row r="470407" spans="16:16" x14ac:dyDescent="0.3">
      <c r="P470407" s="83"/>
    </row>
    <row r="470408" spans="16:16" x14ac:dyDescent="0.3">
      <c r="P470408" s="83"/>
    </row>
    <row r="470409" spans="16:16" x14ac:dyDescent="0.3">
      <c r="P470409" s="83"/>
    </row>
    <row r="470410" spans="16:16" x14ac:dyDescent="0.3">
      <c r="P470410" s="83"/>
    </row>
    <row r="470411" spans="16:16" x14ac:dyDescent="0.3">
      <c r="P470411" s="83"/>
    </row>
    <row r="470412" spans="16:16" x14ac:dyDescent="0.3">
      <c r="P470412" s="83"/>
    </row>
    <row r="470413" spans="16:16" x14ac:dyDescent="0.3">
      <c r="P470413" s="83"/>
    </row>
    <row r="470414" spans="16:16" x14ac:dyDescent="0.3">
      <c r="P470414" s="83"/>
    </row>
    <row r="470415" spans="16:16" x14ac:dyDescent="0.3">
      <c r="P470415" s="83"/>
    </row>
    <row r="470416" spans="16:16" x14ac:dyDescent="0.3">
      <c r="P470416" s="83"/>
    </row>
    <row r="470417" spans="16:16" x14ac:dyDescent="0.3">
      <c r="P470417" s="83"/>
    </row>
    <row r="470418" spans="16:16" x14ac:dyDescent="0.3">
      <c r="P470418" s="83"/>
    </row>
    <row r="470419" spans="16:16" x14ac:dyDescent="0.3">
      <c r="P470419" s="83"/>
    </row>
    <row r="470420" spans="16:16" x14ac:dyDescent="0.3">
      <c r="P470420" s="83"/>
    </row>
    <row r="470421" spans="16:16" x14ac:dyDescent="0.3">
      <c r="P470421" s="83"/>
    </row>
    <row r="470422" spans="16:16" x14ac:dyDescent="0.3">
      <c r="P470422" s="83"/>
    </row>
    <row r="470423" spans="16:16" x14ac:dyDescent="0.3">
      <c r="P470423" s="83"/>
    </row>
    <row r="470424" spans="16:16" x14ac:dyDescent="0.3">
      <c r="P470424" s="83"/>
    </row>
    <row r="470425" spans="16:16" x14ac:dyDescent="0.3">
      <c r="P470425" s="83"/>
    </row>
    <row r="470426" spans="16:16" x14ac:dyDescent="0.3">
      <c r="P470426" s="83"/>
    </row>
    <row r="470427" spans="16:16" x14ac:dyDescent="0.3">
      <c r="P470427" s="83"/>
    </row>
    <row r="470428" spans="16:16" x14ac:dyDescent="0.3">
      <c r="P470428" s="83"/>
    </row>
    <row r="470429" spans="16:16" x14ac:dyDescent="0.3">
      <c r="P470429" s="83"/>
    </row>
    <row r="470430" spans="16:16" x14ac:dyDescent="0.3">
      <c r="P470430" s="83"/>
    </row>
    <row r="470431" spans="16:16" x14ac:dyDescent="0.3">
      <c r="P470431" s="83"/>
    </row>
    <row r="470432" spans="16:16" x14ac:dyDescent="0.3">
      <c r="P470432" s="83"/>
    </row>
    <row r="470433" spans="16:16" x14ac:dyDescent="0.3">
      <c r="P470433" s="83"/>
    </row>
    <row r="470434" spans="16:16" x14ac:dyDescent="0.3">
      <c r="P470434" s="83"/>
    </row>
    <row r="470435" spans="16:16" x14ac:dyDescent="0.3">
      <c r="P470435" s="83"/>
    </row>
    <row r="470436" spans="16:16" x14ac:dyDescent="0.3">
      <c r="P470436" s="83"/>
    </row>
    <row r="470437" spans="16:16" x14ac:dyDescent="0.3">
      <c r="P470437" s="83"/>
    </row>
    <row r="470438" spans="16:16" x14ac:dyDescent="0.3">
      <c r="P470438" s="83"/>
    </row>
    <row r="470439" spans="16:16" x14ac:dyDescent="0.3">
      <c r="P470439" s="83"/>
    </row>
    <row r="470440" spans="16:16" x14ac:dyDescent="0.3">
      <c r="P470440" s="83"/>
    </row>
    <row r="470441" spans="16:16" x14ac:dyDescent="0.3">
      <c r="P470441" s="83"/>
    </row>
    <row r="470442" spans="16:16" x14ac:dyDescent="0.3">
      <c r="P470442" s="83"/>
    </row>
    <row r="470443" spans="16:16" x14ac:dyDescent="0.3">
      <c r="P470443" s="83"/>
    </row>
    <row r="470444" spans="16:16" x14ac:dyDescent="0.3">
      <c r="P470444" s="83"/>
    </row>
    <row r="470445" spans="16:16" x14ac:dyDescent="0.3">
      <c r="P470445" s="83"/>
    </row>
    <row r="470446" spans="16:16" x14ac:dyDescent="0.3">
      <c r="P470446" s="83"/>
    </row>
    <row r="470447" spans="16:16" x14ac:dyDescent="0.3">
      <c r="P470447" s="83"/>
    </row>
    <row r="470448" spans="16:16" x14ac:dyDescent="0.3">
      <c r="P470448" s="83"/>
    </row>
    <row r="470449" spans="16:16" x14ac:dyDescent="0.3">
      <c r="P470449" s="83"/>
    </row>
    <row r="470450" spans="16:16" x14ac:dyDescent="0.3">
      <c r="P470450" s="83"/>
    </row>
    <row r="470451" spans="16:16" x14ac:dyDescent="0.3">
      <c r="P470451" s="83"/>
    </row>
    <row r="470452" spans="16:16" x14ac:dyDescent="0.3">
      <c r="P470452" s="83"/>
    </row>
    <row r="470453" spans="16:16" x14ac:dyDescent="0.3">
      <c r="P470453" s="83"/>
    </row>
    <row r="470454" spans="16:16" x14ac:dyDescent="0.3">
      <c r="P470454" s="83"/>
    </row>
    <row r="470455" spans="16:16" x14ac:dyDescent="0.3">
      <c r="P470455" s="83"/>
    </row>
    <row r="470456" spans="16:16" x14ac:dyDescent="0.3">
      <c r="P470456" s="83"/>
    </row>
    <row r="470457" spans="16:16" x14ac:dyDescent="0.3">
      <c r="P470457" s="83"/>
    </row>
    <row r="470458" spans="16:16" x14ac:dyDescent="0.3">
      <c r="P470458" s="83"/>
    </row>
    <row r="470459" spans="16:16" x14ac:dyDescent="0.3">
      <c r="P470459" s="83"/>
    </row>
    <row r="470460" spans="16:16" x14ac:dyDescent="0.3">
      <c r="P470460" s="83"/>
    </row>
    <row r="470461" spans="16:16" x14ac:dyDescent="0.3">
      <c r="P470461" s="83"/>
    </row>
    <row r="470462" spans="16:16" x14ac:dyDescent="0.3">
      <c r="P470462" s="83"/>
    </row>
    <row r="470463" spans="16:16" x14ac:dyDescent="0.3">
      <c r="P470463" s="83"/>
    </row>
    <row r="470464" spans="16:16" x14ac:dyDescent="0.3">
      <c r="P470464" s="83"/>
    </row>
    <row r="470465" spans="16:16" x14ac:dyDescent="0.3">
      <c r="P470465" s="83"/>
    </row>
    <row r="470466" spans="16:16" x14ac:dyDescent="0.3">
      <c r="P470466" s="83"/>
    </row>
    <row r="470467" spans="16:16" x14ac:dyDescent="0.3">
      <c r="P470467" s="83"/>
    </row>
    <row r="470468" spans="16:16" x14ac:dyDescent="0.3">
      <c r="P470468" s="83"/>
    </row>
    <row r="470469" spans="16:16" x14ac:dyDescent="0.3">
      <c r="P470469" s="83"/>
    </row>
    <row r="470470" spans="16:16" x14ac:dyDescent="0.3">
      <c r="P470470" s="83"/>
    </row>
    <row r="470471" spans="16:16" x14ac:dyDescent="0.3">
      <c r="P470471" s="83"/>
    </row>
    <row r="470472" spans="16:16" x14ac:dyDescent="0.3">
      <c r="P470472" s="83"/>
    </row>
    <row r="470473" spans="16:16" x14ac:dyDescent="0.3">
      <c r="P470473" s="83"/>
    </row>
    <row r="470474" spans="16:16" x14ac:dyDescent="0.3">
      <c r="P470474" s="83"/>
    </row>
    <row r="470475" spans="16:16" x14ac:dyDescent="0.3">
      <c r="P470475" s="83"/>
    </row>
    <row r="470476" spans="16:16" x14ac:dyDescent="0.3">
      <c r="P470476" s="83"/>
    </row>
    <row r="470477" spans="16:16" x14ac:dyDescent="0.3">
      <c r="P470477" s="83"/>
    </row>
    <row r="470478" spans="16:16" x14ac:dyDescent="0.3">
      <c r="P470478" s="83"/>
    </row>
    <row r="470479" spans="16:16" x14ac:dyDescent="0.3">
      <c r="P470479" s="83"/>
    </row>
    <row r="470480" spans="16:16" x14ac:dyDescent="0.3">
      <c r="P470480" s="83"/>
    </row>
    <row r="470481" spans="16:16" x14ac:dyDescent="0.3">
      <c r="P470481" s="83"/>
    </row>
    <row r="470482" spans="16:16" x14ac:dyDescent="0.3">
      <c r="P470482" s="83"/>
    </row>
    <row r="470483" spans="16:16" x14ac:dyDescent="0.3">
      <c r="P470483" s="83"/>
    </row>
    <row r="470484" spans="16:16" x14ac:dyDescent="0.3">
      <c r="P470484" s="83"/>
    </row>
    <row r="470485" spans="16:16" x14ac:dyDescent="0.3">
      <c r="P470485" s="83"/>
    </row>
    <row r="470486" spans="16:16" x14ac:dyDescent="0.3">
      <c r="P470486" s="83"/>
    </row>
    <row r="470487" spans="16:16" x14ac:dyDescent="0.3">
      <c r="P470487" s="83"/>
    </row>
    <row r="470488" spans="16:16" x14ac:dyDescent="0.3">
      <c r="P470488" s="83"/>
    </row>
    <row r="470489" spans="16:16" x14ac:dyDescent="0.3">
      <c r="P470489" s="83"/>
    </row>
    <row r="470490" spans="16:16" x14ac:dyDescent="0.3">
      <c r="P470490" s="83"/>
    </row>
    <row r="470491" spans="16:16" x14ac:dyDescent="0.3">
      <c r="P470491" s="83"/>
    </row>
    <row r="470492" spans="16:16" x14ac:dyDescent="0.3">
      <c r="P470492" s="83"/>
    </row>
    <row r="470493" spans="16:16" x14ac:dyDescent="0.3">
      <c r="P470493" s="83"/>
    </row>
    <row r="470494" spans="16:16" x14ac:dyDescent="0.3">
      <c r="P470494" s="83"/>
    </row>
    <row r="470495" spans="16:16" x14ac:dyDescent="0.3">
      <c r="P470495" s="83"/>
    </row>
    <row r="470496" spans="16:16" x14ac:dyDescent="0.3">
      <c r="P470496" s="83"/>
    </row>
    <row r="470497" spans="16:16" x14ac:dyDescent="0.3">
      <c r="P470497" s="83"/>
    </row>
    <row r="470498" spans="16:16" x14ac:dyDescent="0.3">
      <c r="P470498" s="83"/>
    </row>
    <row r="470499" spans="16:16" x14ac:dyDescent="0.3">
      <c r="P470499" s="83"/>
    </row>
    <row r="470500" spans="16:16" x14ac:dyDescent="0.3">
      <c r="P470500" s="83"/>
    </row>
    <row r="470501" spans="16:16" x14ac:dyDescent="0.3">
      <c r="P470501" s="83"/>
    </row>
    <row r="470502" spans="16:16" x14ac:dyDescent="0.3">
      <c r="P470502" s="83"/>
    </row>
    <row r="470503" spans="16:16" x14ac:dyDescent="0.3">
      <c r="P470503" s="83"/>
    </row>
    <row r="470504" spans="16:16" x14ac:dyDescent="0.3">
      <c r="P470504" s="83"/>
    </row>
    <row r="470505" spans="16:16" x14ac:dyDescent="0.3">
      <c r="P470505" s="83"/>
    </row>
    <row r="470506" spans="16:16" x14ac:dyDescent="0.3">
      <c r="P470506" s="83"/>
    </row>
    <row r="470507" spans="16:16" x14ac:dyDescent="0.3">
      <c r="P470507" s="83"/>
    </row>
    <row r="470508" spans="16:16" x14ac:dyDescent="0.3">
      <c r="P470508" s="83"/>
    </row>
    <row r="470509" spans="16:16" x14ac:dyDescent="0.3">
      <c r="P470509" s="83"/>
    </row>
    <row r="470510" spans="16:16" x14ac:dyDescent="0.3">
      <c r="P470510" s="83"/>
    </row>
    <row r="470511" spans="16:16" x14ac:dyDescent="0.3">
      <c r="P470511" s="83"/>
    </row>
    <row r="470512" spans="16:16" x14ac:dyDescent="0.3">
      <c r="P470512" s="83"/>
    </row>
    <row r="470513" spans="16:16" x14ac:dyDescent="0.3">
      <c r="P470513" s="83"/>
    </row>
    <row r="470514" spans="16:16" x14ac:dyDescent="0.3">
      <c r="P470514" s="83"/>
    </row>
    <row r="470515" spans="16:16" x14ac:dyDescent="0.3">
      <c r="P470515" s="83"/>
    </row>
    <row r="470516" spans="16:16" x14ac:dyDescent="0.3">
      <c r="P470516" s="83"/>
    </row>
    <row r="470517" spans="16:16" x14ac:dyDescent="0.3">
      <c r="P470517" s="83"/>
    </row>
    <row r="470518" spans="16:16" x14ac:dyDescent="0.3">
      <c r="P470518" s="83"/>
    </row>
    <row r="470519" spans="16:16" x14ac:dyDescent="0.3">
      <c r="P470519" s="83"/>
    </row>
    <row r="470520" spans="16:16" x14ac:dyDescent="0.3">
      <c r="P470520" s="83"/>
    </row>
    <row r="470521" spans="16:16" x14ac:dyDescent="0.3">
      <c r="P470521" s="83"/>
    </row>
    <row r="470522" spans="16:16" x14ac:dyDescent="0.3">
      <c r="P470522" s="83"/>
    </row>
    <row r="470523" spans="16:16" x14ac:dyDescent="0.3">
      <c r="P470523" s="83"/>
    </row>
    <row r="470524" spans="16:16" x14ac:dyDescent="0.3">
      <c r="P470524" s="83"/>
    </row>
    <row r="470525" spans="16:16" x14ac:dyDescent="0.3">
      <c r="P470525" s="83"/>
    </row>
    <row r="470526" spans="16:16" x14ac:dyDescent="0.3">
      <c r="P470526" s="83"/>
    </row>
    <row r="470527" spans="16:16" x14ac:dyDescent="0.3">
      <c r="P470527" s="83"/>
    </row>
    <row r="470528" spans="16:16" x14ac:dyDescent="0.3">
      <c r="P470528" s="83"/>
    </row>
    <row r="470529" spans="16:16" x14ac:dyDescent="0.3">
      <c r="P470529" s="83"/>
    </row>
    <row r="470530" spans="16:16" x14ac:dyDescent="0.3">
      <c r="P470530" s="83"/>
    </row>
    <row r="470531" spans="16:16" x14ac:dyDescent="0.3">
      <c r="P470531" s="83"/>
    </row>
    <row r="470532" spans="16:16" x14ac:dyDescent="0.3">
      <c r="P470532" s="83"/>
    </row>
    <row r="470533" spans="16:16" x14ac:dyDescent="0.3">
      <c r="P470533" s="83"/>
    </row>
    <row r="470534" spans="16:16" x14ac:dyDescent="0.3">
      <c r="P470534" s="83"/>
    </row>
    <row r="470535" spans="16:16" x14ac:dyDescent="0.3">
      <c r="P470535" s="83"/>
    </row>
    <row r="470536" spans="16:16" x14ac:dyDescent="0.3">
      <c r="P470536" s="83"/>
    </row>
    <row r="470537" spans="16:16" x14ac:dyDescent="0.3">
      <c r="P470537" s="83"/>
    </row>
    <row r="470538" spans="16:16" x14ac:dyDescent="0.3">
      <c r="P470538" s="83"/>
    </row>
    <row r="470539" spans="16:16" x14ac:dyDescent="0.3">
      <c r="P470539" s="83"/>
    </row>
    <row r="470540" spans="16:16" x14ac:dyDescent="0.3">
      <c r="P470540" s="83"/>
    </row>
    <row r="470541" spans="16:16" x14ac:dyDescent="0.3">
      <c r="P470541" s="83"/>
    </row>
    <row r="470542" spans="16:16" x14ac:dyDescent="0.3">
      <c r="P470542" s="83"/>
    </row>
    <row r="470543" spans="16:16" x14ac:dyDescent="0.3">
      <c r="P470543" s="83"/>
    </row>
    <row r="470544" spans="16:16" x14ac:dyDescent="0.3">
      <c r="P470544" s="83"/>
    </row>
    <row r="470545" spans="16:16" x14ac:dyDescent="0.3">
      <c r="P470545" s="83"/>
    </row>
    <row r="470546" spans="16:16" x14ac:dyDescent="0.3">
      <c r="P470546" s="83"/>
    </row>
    <row r="470547" spans="16:16" x14ac:dyDescent="0.3">
      <c r="P470547" s="83"/>
    </row>
    <row r="470548" spans="16:16" x14ac:dyDescent="0.3">
      <c r="P470548" s="83"/>
    </row>
    <row r="470549" spans="16:16" x14ac:dyDescent="0.3">
      <c r="P470549" s="83"/>
    </row>
    <row r="470550" spans="16:16" x14ac:dyDescent="0.3">
      <c r="P470550" s="83"/>
    </row>
    <row r="470551" spans="16:16" x14ac:dyDescent="0.3">
      <c r="P470551" s="83"/>
    </row>
    <row r="470552" spans="16:16" x14ac:dyDescent="0.3">
      <c r="P470552" s="83"/>
    </row>
    <row r="470553" spans="16:16" x14ac:dyDescent="0.3">
      <c r="P470553" s="83"/>
    </row>
    <row r="470554" spans="16:16" x14ac:dyDescent="0.3">
      <c r="P470554" s="83"/>
    </row>
    <row r="470555" spans="16:16" x14ac:dyDescent="0.3">
      <c r="P470555" s="83"/>
    </row>
    <row r="470556" spans="16:16" x14ac:dyDescent="0.3">
      <c r="P470556" s="83"/>
    </row>
    <row r="470557" spans="16:16" x14ac:dyDescent="0.3">
      <c r="P470557" s="83"/>
    </row>
    <row r="470558" spans="16:16" x14ac:dyDescent="0.3">
      <c r="P470558" s="83"/>
    </row>
    <row r="470559" spans="16:16" x14ac:dyDescent="0.3">
      <c r="P470559" s="83"/>
    </row>
    <row r="470560" spans="16:16" x14ac:dyDescent="0.3">
      <c r="P470560" s="83"/>
    </row>
    <row r="470561" spans="16:16" x14ac:dyDescent="0.3">
      <c r="P470561" s="83"/>
    </row>
    <row r="470562" spans="16:16" x14ac:dyDescent="0.3">
      <c r="P470562" s="83"/>
    </row>
    <row r="470563" spans="16:16" x14ac:dyDescent="0.3">
      <c r="P470563" s="83"/>
    </row>
    <row r="470564" spans="16:16" x14ac:dyDescent="0.3">
      <c r="P470564" s="83"/>
    </row>
    <row r="470565" spans="16:16" x14ac:dyDescent="0.3">
      <c r="P470565" s="83"/>
    </row>
    <row r="470566" spans="16:16" x14ac:dyDescent="0.3">
      <c r="P470566" s="83"/>
    </row>
    <row r="470567" spans="16:16" x14ac:dyDescent="0.3">
      <c r="P470567" s="83"/>
    </row>
    <row r="470568" spans="16:16" x14ac:dyDescent="0.3">
      <c r="P470568" s="83"/>
    </row>
    <row r="470569" spans="16:16" x14ac:dyDescent="0.3">
      <c r="P470569" s="83"/>
    </row>
    <row r="470570" spans="16:16" x14ac:dyDescent="0.3">
      <c r="P470570" s="83"/>
    </row>
    <row r="470571" spans="16:16" x14ac:dyDescent="0.3">
      <c r="P470571" s="83"/>
    </row>
    <row r="470572" spans="16:16" x14ac:dyDescent="0.3">
      <c r="P470572" s="83"/>
    </row>
    <row r="470573" spans="16:16" x14ac:dyDescent="0.3">
      <c r="P470573" s="83"/>
    </row>
    <row r="470574" spans="16:16" x14ac:dyDescent="0.3">
      <c r="P470574" s="83"/>
    </row>
    <row r="470575" spans="16:16" x14ac:dyDescent="0.3">
      <c r="P470575" s="83"/>
    </row>
    <row r="470576" spans="16:16" x14ac:dyDescent="0.3">
      <c r="P470576" s="83"/>
    </row>
    <row r="470577" spans="16:16" x14ac:dyDescent="0.3">
      <c r="P470577" s="83"/>
    </row>
    <row r="470578" spans="16:16" x14ac:dyDescent="0.3">
      <c r="P470578" s="83"/>
    </row>
    <row r="470579" spans="16:16" x14ac:dyDescent="0.3">
      <c r="P470579" s="83"/>
    </row>
    <row r="470580" spans="16:16" x14ac:dyDescent="0.3">
      <c r="P470580" s="83"/>
    </row>
    <row r="470581" spans="16:16" x14ac:dyDescent="0.3">
      <c r="P470581" s="83"/>
    </row>
    <row r="470582" spans="16:16" x14ac:dyDescent="0.3">
      <c r="P470582" s="83"/>
    </row>
    <row r="470583" spans="16:16" x14ac:dyDescent="0.3">
      <c r="P470583" s="83"/>
    </row>
    <row r="470584" spans="16:16" x14ac:dyDescent="0.3">
      <c r="P470584" s="83"/>
    </row>
    <row r="470585" spans="16:16" x14ac:dyDescent="0.3">
      <c r="P470585" s="83"/>
    </row>
    <row r="470586" spans="16:16" x14ac:dyDescent="0.3">
      <c r="P470586" s="83"/>
    </row>
    <row r="470587" spans="16:16" x14ac:dyDescent="0.3">
      <c r="P470587" s="83"/>
    </row>
    <row r="470588" spans="16:16" x14ac:dyDescent="0.3">
      <c r="P470588" s="83"/>
    </row>
    <row r="470589" spans="16:16" x14ac:dyDescent="0.3">
      <c r="P470589" s="83"/>
    </row>
    <row r="470590" spans="16:16" x14ac:dyDescent="0.3">
      <c r="P470590" s="83"/>
    </row>
    <row r="470591" spans="16:16" x14ac:dyDescent="0.3">
      <c r="P470591" s="83"/>
    </row>
    <row r="470592" spans="16:16" x14ac:dyDescent="0.3">
      <c r="P470592" s="83"/>
    </row>
    <row r="470593" spans="16:16" x14ac:dyDescent="0.3">
      <c r="P470593" s="83"/>
    </row>
    <row r="470594" spans="16:16" x14ac:dyDescent="0.3">
      <c r="P470594" s="83"/>
    </row>
    <row r="470595" spans="16:16" x14ac:dyDescent="0.3">
      <c r="P470595" s="83"/>
    </row>
    <row r="470596" spans="16:16" x14ac:dyDescent="0.3">
      <c r="P470596" s="83"/>
    </row>
    <row r="470597" spans="16:16" x14ac:dyDescent="0.3">
      <c r="P470597" s="83"/>
    </row>
    <row r="470598" spans="16:16" x14ac:dyDescent="0.3">
      <c r="P470598" s="83"/>
    </row>
    <row r="470599" spans="16:16" x14ac:dyDescent="0.3">
      <c r="P470599" s="83"/>
    </row>
    <row r="470600" spans="16:16" x14ac:dyDescent="0.3">
      <c r="P470600" s="83"/>
    </row>
    <row r="470601" spans="16:16" x14ac:dyDescent="0.3">
      <c r="P470601" s="83"/>
    </row>
    <row r="470602" spans="16:16" x14ac:dyDescent="0.3">
      <c r="P470602" s="83"/>
    </row>
    <row r="470603" spans="16:16" x14ac:dyDescent="0.3">
      <c r="P470603" s="83"/>
    </row>
    <row r="470604" spans="16:16" x14ac:dyDescent="0.3">
      <c r="P470604" s="83"/>
    </row>
    <row r="470605" spans="16:16" x14ac:dyDescent="0.3">
      <c r="P470605" s="83"/>
    </row>
    <row r="470606" spans="16:16" x14ac:dyDescent="0.3">
      <c r="P470606" s="83"/>
    </row>
    <row r="470607" spans="16:16" x14ac:dyDescent="0.3">
      <c r="P470607" s="83"/>
    </row>
    <row r="470608" spans="16:16" x14ac:dyDescent="0.3">
      <c r="P470608" s="83"/>
    </row>
    <row r="470609" spans="16:16" x14ac:dyDescent="0.3">
      <c r="P470609" s="83"/>
    </row>
    <row r="470610" spans="16:16" x14ac:dyDescent="0.3">
      <c r="P470610" s="83"/>
    </row>
    <row r="470611" spans="16:16" x14ac:dyDescent="0.3">
      <c r="P470611" s="83"/>
    </row>
    <row r="470612" spans="16:16" x14ac:dyDescent="0.3">
      <c r="P470612" s="83"/>
    </row>
    <row r="470613" spans="16:16" x14ac:dyDescent="0.3">
      <c r="P470613" s="83"/>
    </row>
    <row r="470614" spans="16:16" x14ac:dyDescent="0.3">
      <c r="P470614" s="83"/>
    </row>
    <row r="470615" spans="16:16" x14ac:dyDescent="0.3">
      <c r="P470615" s="83"/>
    </row>
    <row r="470616" spans="16:16" x14ac:dyDescent="0.3">
      <c r="P470616" s="83"/>
    </row>
    <row r="470617" spans="16:16" x14ac:dyDescent="0.3">
      <c r="P470617" s="83"/>
    </row>
    <row r="470618" spans="16:16" x14ac:dyDescent="0.3">
      <c r="P470618" s="83"/>
    </row>
    <row r="470619" spans="16:16" x14ac:dyDescent="0.3">
      <c r="P470619" s="83"/>
    </row>
    <row r="470620" spans="16:16" x14ac:dyDescent="0.3">
      <c r="P470620" s="83"/>
    </row>
    <row r="470621" spans="16:16" x14ac:dyDescent="0.3">
      <c r="P470621" s="83"/>
    </row>
    <row r="470622" spans="16:16" x14ac:dyDescent="0.3">
      <c r="P470622" s="83"/>
    </row>
    <row r="470623" spans="16:16" x14ac:dyDescent="0.3">
      <c r="P470623" s="83"/>
    </row>
    <row r="470624" spans="16:16" x14ac:dyDescent="0.3">
      <c r="P470624" s="83"/>
    </row>
    <row r="470625" spans="16:16" x14ac:dyDescent="0.3">
      <c r="P470625" s="83"/>
    </row>
    <row r="470626" spans="16:16" x14ac:dyDescent="0.3">
      <c r="P470626" s="83"/>
    </row>
    <row r="470627" spans="16:16" x14ac:dyDescent="0.3">
      <c r="P470627" s="83"/>
    </row>
    <row r="470628" spans="16:16" x14ac:dyDescent="0.3">
      <c r="P470628" s="83"/>
    </row>
    <row r="470629" spans="16:16" x14ac:dyDescent="0.3">
      <c r="P470629" s="83"/>
    </row>
    <row r="470630" spans="16:16" x14ac:dyDescent="0.3">
      <c r="P470630" s="83"/>
    </row>
    <row r="470631" spans="16:16" x14ac:dyDescent="0.3">
      <c r="P470631" s="83"/>
    </row>
    <row r="470632" spans="16:16" x14ac:dyDescent="0.3">
      <c r="P470632" s="83"/>
    </row>
    <row r="470633" spans="16:16" x14ac:dyDescent="0.3">
      <c r="P470633" s="83"/>
    </row>
    <row r="470634" spans="16:16" x14ac:dyDescent="0.3">
      <c r="P470634" s="83"/>
    </row>
    <row r="470635" spans="16:16" x14ac:dyDescent="0.3">
      <c r="P470635" s="83"/>
    </row>
    <row r="470636" spans="16:16" x14ac:dyDescent="0.3">
      <c r="P470636" s="83"/>
    </row>
    <row r="470637" spans="16:16" x14ac:dyDescent="0.3">
      <c r="P470637" s="83"/>
    </row>
    <row r="470638" spans="16:16" x14ac:dyDescent="0.3">
      <c r="P470638" s="83"/>
    </row>
    <row r="470639" spans="16:16" x14ac:dyDescent="0.3">
      <c r="P470639" s="83"/>
    </row>
    <row r="470640" spans="16:16" x14ac:dyDescent="0.3">
      <c r="P470640" s="83"/>
    </row>
    <row r="470641" spans="16:16" x14ac:dyDescent="0.3">
      <c r="P470641" s="83"/>
    </row>
    <row r="470642" spans="16:16" x14ac:dyDescent="0.3">
      <c r="P470642" s="83"/>
    </row>
    <row r="470643" spans="16:16" x14ac:dyDescent="0.3">
      <c r="P470643" s="83"/>
    </row>
    <row r="470644" spans="16:16" x14ac:dyDescent="0.3">
      <c r="P470644" s="83"/>
    </row>
    <row r="470645" spans="16:16" x14ac:dyDescent="0.3">
      <c r="P470645" s="83"/>
    </row>
    <row r="470646" spans="16:16" x14ac:dyDescent="0.3">
      <c r="P470646" s="83"/>
    </row>
    <row r="470647" spans="16:16" x14ac:dyDescent="0.3">
      <c r="P470647" s="83"/>
    </row>
    <row r="470648" spans="16:16" x14ac:dyDescent="0.3">
      <c r="P470648" s="83"/>
    </row>
    <row r="470649" spans="16:16" x14ac:dyDescent="0.3">
      <c r="P470649" s="83"/>
    </row>
    <row r="470650" spans="16:16" x14ac:dyDescent="0.3">
      <c r="P470650" s="83"/>
    </row>
    <row r="470651" spans="16:16" x14ac:dyDescent="0.3">
      <c r="P470651" s="83"/>
    </row>
    <row r="470652" spans="16:16" x14ac:dyDescent="0.3">
      <c r="P470652" s="83"/>
    </row>
    <row r="470653" spans="16:16" x14ac:dyDescent="0.3">
      <c r="P470653" s="83"/>
    </row>
    <row r="470654" spans="16:16" x14ac:dyDescent="0.3">
      <c r="P470654" s="83"/>
    </row>
    <row r="470655" spans="16:16" x14ac:dyDescent="0.3">
      <c r="P470655" s="83"/>
    </row>
    <row r="470656" spans="16:16" x14ac:dyDescent="0.3">
      <c r="P470656" s="83"/>
    </row>
    <row r="470657" spans="16:16" x14ac:dyDescent="0.3">
      <c r="P470657" s="83"/>
    </row>
    <row r="470658" spans="16:16" x14ac:dyDescent="0.3">
      <c r="P470658" s="83"/>
    </row>
    <row r="470659" spans="16:16" x14ac:dyDescent="0.3">
      <c r="P470659" s="83"/>
    </row>
    <row r="470660" spans="16:16" x14ac:dyDescent="0.3">
      <c r="P470660" s="83"/>
    </row>
    <row r="470661" spans="16:16" x14ac:dyDescent="0.3">
      <c r="P470661" s="83"/>
    </row>
    <row r="470662" spans="16:16" x14ac:dyDescent="0.3">
      <c r="P470662" s="83"/>
    </row>
    <row r="470663" spans="16:16" x14ac:dyDescent="0.3">
      <c r="P470663" s="83"/>
    </row>
    <row r="470664" spans="16:16" x14ac:dyDescent="0.3">
      <c r="P470664" s="83"/>
    </row>
    <row r="470665" spans="16:16" x14ac:dyDescent="0.3">
      <c r="P470665" s="83"/>
    </row>
    <row r="470666" spans="16:16" x14ac:dyDescent="0.3">
      <c r="P470666" s="83"/>
    </row>
    <row r="470667" spans="16:16" x14ac:dyDescent="0.3">
      <c r="P470667" s="83"/>
    </row>
    <row r="470668" spans="16:16" x14ac:dyDescent="0.3">
      <c r="P470668" s="83"/>
    </row>
    <row r="470669" spans="16:16" x14ac:dyDescent="0.3">
      <c r="P470669" s="83"/>
    </row>
    <row r="470670" spans="16:16" x14ac:dyDescent="0.3">
      <c r="P470670" s="83"/>
    </row>
    <row r="470671" spans="16:16" x14ac:dyDescent="0.3">
      <c r="P470671" s="83"/>
    </row>
    <row r="470672" spans="16:16" x14ac:dyDescent="0.3">
      <c r="P470672" s="83"/>
    </row>
    <row r="470673" spans="16:16" x14ac:dyDescent="0.3">
      <c r="P470673" s="83"/>
    </row>
    <row r="470674" spans="16:16" x14ac:dyDescent="0.3">
      <c r="P470674" s="83"/>
    </row>
    <row r="470675" spans="16:16" x14ac:dyDescent="0.3">
      <c r="P470675" s="83"/>
    </row>
    <row r="470676" spans="16:16" x14ac:dyDescent="0.3">
      <c r="P470676" s="83"/>
    </row>
    <row r="470677" spans="16:16" x14ac:dyDescent="0.3">
      <c r="P470677" s="83"/>
    </row>
    <row r="470678" spans="16:16" x14ac:dyDescent="0.3">
      <c r="P470678" s="83"/>
    </row>
    <row r="470679" spans="16:16" x14ac:dyDescent="0.3">
      <c r="P470679" s="83"/>
    </row>
    <row r="470680" spans="16:16" x14ac:dyDescent="0.3">
      <c r="P470680" s="83"/>
    </row>
    <row r="470681" spans="16:16" x14ac:dyDescent="0.3">
      <c r="P470681" s="83"/>
    </row>
    <row r="470682" spans="16:16" x14ac:dyDescent="0.3">
      <c r="P470682" s="83"/>
    </row>
    <row r="470683" spans="16:16" x14ac:dyDescent="0.3">
      <c r="P470683" s="83"/>
    </row>
    <row r="470684" spans="16:16" x14ac:dyDescent="0.3">
      <c r="P470684" s="83"/>
    </row>
    <row r="470685" spans="16:16" x14ac:dyDescent="0.3">
      <c r="P470685" s="83"/>
    </row>
    <row r="470686" spans="16:16" x14ac:dyDescent="0.3">
      <c r="P470686" s="83"/>
    </row>
    <row r="470687" spans="16:16" x14ac:dyDescent="0.3">
      <c r="P470687" s="83"/>
    </row>
    <row r="470688" spans="16:16" x14ac:dyDescent="0.3">
      <c r="P470688" s="83"/>
    </row>
    <row r="470689" spans="16:16" x14ac:dyDescent="0.3">
      <c r="P470689" s="83"/>
    </row>
    <row r="470690" spans="16:16" x14ac:dyDescent="0.3">
      <c r="P470690" s="83"/>
    </row>
    <row r="470691" spans="16:16" x14ac:dyDescent="0.3">
      <c r="P470691" s="83"/>
    </row>
    <row r="470692" spans="16:16" x14ac:dyDescent="0.3">
      <c r="P470692" s="83"/>
    </row>
    <row r="470693" spans="16:16" x14ac:dyDescent="0.3">
      <c r="P470693" s="83"/>
    </row>
    <row r="470694" spans="16:16" x14ac:dyDescent="0.3">
      <c r="P470694" s="83"/>
    </row>
    <row r="470695" spans="16:16" x14ac:dyDescent="0.3">
      <c r="P470695" s="83"/>
    </row>
    <row r="470696" spans="16:16" x14ac:dyDescent="0.3">
      <c r="P470696" s="83"/>
    </row>
    <row r="470697" spans="16:16" x14ac:dyDescent="0.3">
      <c r="P470697" s="83"/>
    </row>
    <row r="470698" spans="16:16" x14ac:dyDescent="0.3">
      <c r="P470698" s="83"/>
    </row>
    <row r="470699" spans="16:16" x14ac:dyDescent="0.3">
      <c r="P470699" s="83"/>
    </row>
    <row r="470700" spans="16:16" x14ac:dyDescent="0.3">
      <c r="P470700" s="83"/>
    </row>
    <row r="470701" spans="16:16" x14ac:dyDescent="0.3">
      <c r="P470701" s="83"/>
    </row>
    <row r="470702" spans="16:16" x14ac:dyDescent="0.3">
      <c r="P470702" s="83"/>
    </row>
    <row r="470703" spans="16:16" x14ac:dyDescent="0.3">
      <c r="P470703" s="83"/>
    </row>
    <row r="470704" spans="16:16" x14ac:dyDescent="0.3">
      <c r="P470704" s="83"/>
    </row>
    <row r="470705" spans="16:16" x14ac:dyDescent="0.3">
      <c r="P470705" s="83"/>
    </row>
    <row r="470706" spans="16:16" x14ac:dyDescent="0.3">
      <c r="P470706" s="83"/>
    </row>
    <row r="470707" spans="16:16" x14ac:dyDescent="0.3">
      <c r="P470707" s="83"/>
    </row>
    <row r="470708" spans="16:16" x14ac:dyDescent="0.3">
      <c r="P470708" s="83"/>
    </row>
    <row r="470709" spans="16:16" x14ac:dyDescent="0.3">
      <c r="P470709" s="83"/>
    </row>
    <row r="470710" spans="16:16" x14ac:dyDescent="0.3">
      <c r="P470710" s="83"/>
    </row>
    <row r="470711" spans="16:16" x14ac:dyDescent="0.3">
      <c r="P470711" s="83"/>
    </row>
    <row r="470712" spans="16:16" x14ac:dyDescent="0.3">
      <c r="P470712" s="83"/>
    </row>
    <row r="470713" spans="16:16" x14ac:dyDescent="0.3">
      <c r="P470713" s="83"/>
    </row>
    <row r="470714" spans="16:16" x14ac:dyDescent="0.3">
      <c r="P470714" s="83"/>
    </row>
    <row r="470715" spans="16:16" x14ac:dyDescent="0.3">
      <c r="P470715" s="83"/>
    </row>
    <row r="470716" spans="16:16" x14ac:dyDescent="0.3">
      <c r="P470716" s="83"/>
    </row>
    <row r="470717" spans="16:16" x14ac:dyDescent="0.3">
      <c r="P470717" s="83"/>
    </row>
    <row r="470718" spans="16:16" x14ac:dyDescent="0.3">
      <c r="P470718" s="83"/>
    </row>
    <row r="470719" spans="16:16" x14ac:dyDescent="0.3">
      <c r="P470719" s="83"/>
    </row>
    <row r="470720" spans="16:16" x14ac:dyDescent="0.3">
      <c r="P470720" s="83"/>
    </row>
    <row r="470721" spans="16:16" x14ac:dyDescent="0.3">
      <c r="P470721" s="83"/>
    </row>
    <row r="470722" spans="16:16" x14ac:dyDescent="0.3">
      <c r="P470722" s="83"/>
    </row>
    <row r="470723" spans="16:16" x14ac:dyDescent="0.3">
      <c r="P470723" s="83"/>
    </row>
    <row r="470724" spans="16:16" x14ac:dyDescent="0.3">
      <c r="P470724" s="83"/>
    </row>
    <row r="470725" spans="16:16" x14ac:dyDescent="0.3">
      <c r="P470725" s="83"/>
    </row>
    <row r="470726" spans="16:16" x14ac:dyDescent="0.3">
      <c r="P470726" s="83"/>
    </row>
    <row r="470727" spans="16:16" x14ac:dyDescent="0.3">
      <c r="P470727" s="83"/>
    </row>
    <row r="470728" spans="16:16" x14ac:dyDescent="0.3">
      <c r="P470728" s="83"/>
    </row>
    <row r="470729" spans="16:16" x14ac:dyDescent="0.3">
      <c r="P470729" s="83"/>
    </row>
    <row r="470730" spans="16:16" x14ac:dyDescent="0.3">
      <c r="P470730" s="83"/>
    </row>
    <row r="470731" spans="16:16" x14ac:dyDescent="0.3">
      <c r="P470731" s="83"/>
    </row>
    <row r="470732" spans="16:16" x14ac:dyDescent="0.3">
      <c r="P470732" s="83"/>
    </row>
    <row r="470733" spans="16:16" x14ac:dyDescent="0.3">
      <c r="P470733" s="83"/>
    </row>
    <row r="470734" spans="16:16" x14ac:dyDescent="0.3">
      <c r="P470734" s="83"/>
    </row>
    <row r="470735" spans="16:16" x14ac:dyDescent="0.3">
      <c r="P470735" s="83"/>
    </row>
    <row r="470736" spans="16:16" x14ac:dyDescent="0.3">
      <c r="P470736" s="83"/>
    </row>
    <row r="470737" spans="16:16" x14ac:dyDescent="0.3">
      <c r="P470737" s="83"/>
    </row>
    <row r="470738" spans="16:16" x14ac:dyDescent="0.3">
      <c r="P470738" s="83"/>
    </row>
    <row r="470739" spans="16:16" x14ac:dyDescent="0.3">
      <c r="P470739" s="83"/>
    </row>
    <row r="470740" spans="16:16" x14ac:dyDescent="0.3">
      <c r="P470740" s="83"/>
    </row>
    <row r="470741" spans="16:16" x14ac:dyDescent="0.3">
      <c r="P470741" s="83"/>
    </row>
    <row r="470742" spans="16:16" x14ac:dyDescent="0.3">
      <c r="P470742" s="83"/>
    </row>
    <row r="470743" spans="16:16" x14ac:dyDescent="0.3">
      <c r="P470743" s="83"/>
    </row>
    <row r="470744" spans="16:16" x14ac:dyDescent="0.3">
      <c r="P470744" s="83"/>
    </row>
    <row r="470745" spans="16:16" x14ac:dyDescent="0.3">
      <c r="P470745" s="83"/>
    </row>
    <row r="470746" spans="16:16" x14ac:dyDescent="0.3">
      <c r="P470746" s="83"/>
    </row>
    <row r="470747" spans="16:16" x14ac:dyDescent="0.3">
      <c r="P470747" s="83"/>
    </row>
    <row r="470748" spans="16:16" x14ac:dyDescent="0.3">
      <c r="P470748" s="83"/>
    </row>
    <row r="470749" spans="16:16" x14ac:dyDescent="0.3">
      <c r="P470749" s="83"/>
    </row>
    <row r="470750" spans="16:16" x14ac:dyDescent="0.3">
      <c r="P470750" s="83"/>
    </row>
    <row r="470751" spans="16:16" x14ac:dyDescent="0.3">
      <c r="P470751" s="83"/>
    </row>
    <row r="470752" spans="16:16" x14ac:dyDescent="0.3">
      <c r="P470752" s="83"/>
    </row>
    <row r="470753" spans="16:16" x14ac:dyDescent="0.3">
      <c r="P470753" s="83"/>
    </row>
    <row r="470754" spans="16:16" x14ac:dyDescent="0.3">
      <c r="P470754" s="83"/>
    </row>
    <row r="470755" spans="16:16" x14ac:dyDescent="0.3">
      <c r="P470755" s="83"/>
    </row>
    <row r="470756" spans="16:16" x14ac:dyDescent="0.3">
      <c r="P470756" s="83"/>
    </row>
    <row r="470757" spans="16:16" x14ac:dyDescent="0.3">
      <c r="P470757" s="83"/>
    </row>
    <row r="470758" spans="16:16" x14ac:dyDescent="0.3">
      <c r="P470758" s="83"/>
    </row>
    <row r="470759" spans="16:16" x14ac:dyDescent="0.3">
      <c r="P470759" s="83"/>
    </row>
    <row r="470760" spans="16:16" x14ac:dyDescent="0.3">
      <c r="P470760" s="83"/>
    </row>
    <row r="470761" spans="16:16" x14ac:dyDescent="0.3">
      <c r="P470761" s="83"/>
    </row>
    <row r="470762" spans="16:16" x14ac:dyDescent="0.3">
      <c r="P470762" s="83"/>
    </row>
    <row r="470763" spans="16:16" x14ac:dyDescent="0.3">
      <c r="P470763" s="83"/>
    </row>
    <row r="470764" spans="16:16" x14ac:dyDescent="0.3">
      <c r="P470764" s="83"/>
    </row>
    <row r="470765" spans="16:16" x14ac:dyDescent="0.3">
      <c r="P470765" s="83"/>
    </row>
    <row r="470766" spans="16:16" x14ac:dyDescent="0.3">
      <c r="P470766" s="83"/>
    </row>
    <row r="470767" spans="16:16" x14ac:dyDescent="0.3">
      <c r="P470767" s="83"/>
    </row>
    <row r="470768" spans="16:16" x14ac:dyDescent="0.3">
      <c r="P470768" s="83"/>
    </row>
    <row r="470769" spans="16:16" x14ac:dyDescent="0.3">
      <c r="P470769" s="83"/>
    </row>
    <row r="470770" spans="16:16" x14ac:dyDescent="0.3">
      <c r="P470770" s="83"/>
    </row>
    <row r="470771" spans="16:16" x14ac:dyDescent="0.3">
      <c r="P470771" s="83"/>
    </row>
    <row r="470772" spans="16:16" x14ac:dyDescent="0.3">
      <c r="P470772" s="83"/>
    </row>
    <row r="470773" spans="16:16" x14ac:dyDescent="0.3">
      <c r="P470773" s="83"/>
    </row>
    <row r="470774" spans="16:16" x14ac:dyDescent="0.3">
      <c r="P470774" s="83"/>
    </row>
    <row r="470775" spans="16:16" x14ac:dyDescent="0.3">
      <c r="P470775" s="83"/>
    </row>
    <row r="470776" spans="16:16" x14ac:dyDescent="0.3">
      <c r="P470776" s="83"/>
    </row>
    <row r="470777" spans="16:16" x14ac:dyDescent="0.3">
      <c r="P470777" s="83"/>
    </row>
    <row r="470778" spans="16:16" x14ac:dyDescent="0.3">
      <c r="P470778" s="83"/>
    </row>
    <row r="470779" spans="16:16" x14ac:dyDescent="0.3">
      <c r="P470779" s="83"/>
    </row>
    <row r="470780" spans="16:16" x14ac:dyDescent="0.3">
      <c r="P470780" s="83"/>
    </row>
    <row r="470781" spans="16:16" x14ac:dyDescent="0.3">
      <c r="P470781" s="83"/>
    </row>
    <row r="470782" spans="16:16" x14ac:dyDescent="0.3">
      <c r="P470782" s="83"/>
    </row>
    <row r="470783" spans="16:16" x14ac:dyDescent="0.3">
      <c r="P470783" s="83"/>
    </row>
    <row r="470784" spans="16:16" x14ac:dyDescent="0.3">
      <c r="P470784" s="83"/>
    </row>
    <row r="470785" spans="16:16" x14ac:dyDescent="0.3">
      <c r="P470785" s="83"/>
    </row>
    <row r="470786" spans="16:16" x14ac:dyDescent="0.3">
      <c r="P470786" s="83"/>
    </row>
    <row r="470787" spans="16:16" x14ac:dyDescent="0.3">
      <c r="P470787" s="83"/>
    </row>
    <row r="470788" spans="16:16" x14ac:dyDescent="0.3">
      <c r="P470788" s="83"/>
    </row>
    <row r="470789" spans="16:16" x14ac:dyDescent="0.3">
      <c r="P470789" s="83"/>
    </row>
    <row r="470790" spans="16:16" x14ac:dyDescent="0.3">
      <c r="P470790" s="83"/>
    </row>
    <row r="470791" spans="16:16" x14ac:dyDescent="0.3">
      <c r="P470791" s="83"/>
    </row>
    <row r="470792" spans="16:16" x14ac:dyDescent="0.3">
      <c r="P470792" s="83"/>
    </row>
    <row r="470793" spans="16:16" x14ac:dyDescent="0.3">
      <c r="P470793" s="83"/>
    </row>
    <row r="470794" spans="16:16" x14ac:dyDescent="0.3">
      <c r="P470794" s="83"/>
    </row>
    <row r="470795" spans="16:16" x14ac:dyDescent="0.3">
      <c r="P470795" s="83"/>
    </row>
    <row r="470796" spans="16:16" x14ac:dyDescent="0.3">
      <c r="P470796" s="83"/>
    </row>
    <row r="470797" spans="16:16" x14ac:dyDescent="0.3">
      <c r="P470797" s="83"/>
    </row>
    <row r="470798" spans="16:16" x14ac:dyDescent="0.3">
      <c r="P470798" s="83"/>
    </row>
    <row r="470799" spans="16:16" x14ac:dyDescent="0.3">
      <c r="P470799" s="83"/>
    </row>
    <row r="470800" spans="16:16" x14ac:dyDescent="0.3">
      <c r="P470800" s="83"/>
    </row>
    <row r="470801" spans="16:16" x14ac:dyDescent="0.3">
      <c r="P470801" s="83"/>
    </row>
    <row r="470802" spans="16:16" x14ac:dyDescent="0.3">
      <c r="P470802" s="83"/>
    </row>
    <row r="470803" spans="16:16" x14ac:dyDescent="0.3">
      <c r="P470803" s="83"/>
    </row>
    <row r="470804" spans="16:16" x14ac:dyDescent="0.3">
      <c r="P470804" s="83"/>
    </row>
    <row r="470805" spans="16:16" x14ac:dyDescent="0.3">
      <c r="P470805" s="83"/>
    </row>
    <row r="470806" spans="16:16" x14ac:dyDescent="0.3">
      <c r="P470806" s="83"/>
    </row>
    <row r="470807" spans="16:16" x14ac:dyDescent="0.3">
      <c r="P470807" s="83"/>
    </row>
    <row r="470808" spans="16:16" x14ac:dyDescent="0.3">
      <c r="P470808" s="83"/>
    </row>
    <row r="470809" spans="16:16" x14ac:dyDescent="0.3">
      <c r="P470809" s="83"/>
    </row>
    <row r="470810" spans="16:16" x14ac:dyDescent="0.3">
      <c r="P470810" s="83"/>
    </row>
    <row r="470811" spans="16:16" x14ac:dyDescent="0.3">
      <c r="P470811" s="83"/>
    </row>
    <row r="470812" spans="16:16" x14ac:dyDescent="0.3">
      <c r="P470812" s="83"/>
    </row>
    <row r="470813" spans="16:16" x14ac:dyDescent="0.3">
      <c r="P470813" s="83"/>
    </row>
    <row r="470814" spans="16:16" x14ac:dyDescent="0.3">
      <c r="P470814" s="83"/>
    </row>
    <row r="470815" spans="16:16" x14ac:dyDescent="0.3">
      <c r="P470815" s="83"/>
    </row>
    <row r="470816" spans="16:16" x14ac:dyDescent="0.3">
      <c r="P470816" s="83"/>
    </row>
    <row r="470817" spans="16:16" x14ac:dyDescent="0.3">
      <c r="P470817" s="83"/>
    </row>
    <row r="470818" spans="16:16" x14ac:dyDescent="0.3">
      <c r="P470818" s="83"/>
    </row>
    <row r="470819" spans="16:16" x14ac:dyDescent="0.3">
      <c r="P470819" s="83"/>
    </row>
    <row r="470820" spans="16:16" x14ac:dyDescent="0.3">
      <c r="P470820" s="83"/>
    </row>
    <row r="470821" spans="16:16" x14ac:dyDescent="0.3">
      <c r="P470821" s="83"/>
    </row>
    <row r="470822" spans="16:16" x14ac:dyDescent="0.3">
      <c r="P470822" s="83"/>
    </row>
    <row r="470823" spans="16:16" x14ac:dyDescent="0.3">
      <c r="P470823" s="83"/>
    </row>
    <row r="470824" spans="16:16" x14ac:dyDescent="0.3">
      <c r="P470824" s="83"/>
    </row>
    <row r="470825" spans="16:16" x14ac:dyDescent="0.3">
      <c r="P470825" s="83"/>
    </row>
    <row r="470826" spans="16:16" x14ac:dyDescent="0.3">
      <c r="P470826" s="83"/>
    </row>
    <row r="470827" spans="16:16" x14ac:dyDescent="0.3">
      <c r="P470827" s="83"/>
    </row>
    <row r="470828" spans="16:16" x14ac:dyDescent="0.3">
      <c r="P470828" s="83"/>
    </row>
    <row r="470829" spans="16:16" x14ac:dyDescent="0.3">
      <c r="P470829" s="83"/>
    </row>
    <row r="470830" spans="16:16" x14ac:dyDescent="0.3">
      <c r="P470830" s="83"/>
    </row>
    <row r="470831" spans="16:16" x14ac:dyDescent="0.3">
      <c r="P470831" s="83"/>
    </row>
    <row r="470832" spans="16:16" x14ac:dyDescent="0.3">
      <c r="P470832" s="83"/>
    </row>
    <row r="470833" spans="16:16" x14ac:dyDescent="0.3">
      <c r="P470833" s="83"/>
    </row>
    <row r="470834" spans="16:16" x14ac:dyDescent="0.3">
      <c r="P470834" s="83"/>
    </row>
    <row r="470835" spans="16:16" x14ac:dyDescent="0.3">
      <c r="P470835" s="83"/>
    </row>
    <row r="470836" spans="16:16" x14ac:dyDescent="0.3">
      <c r="P470836" s="83"/>
    </row>
    <row r="470837" spans="16:16" x14ac:dyDescent="0.3">
      <c r="P470837" s="83"/>
    </row>
    <row r="470838" spans="16:16" x14ac:dyDescent="0.3">
      <c r="P470838" s="83"/>
    </row>
    <row r="470839" spans="16:16" x14ac:dyDescent="0.3">
      <c r="P470839" s="83"/>
    </row>
    <row r="470840" spans="16:16" x14ac:dyDescent="0.3">
      <c r="P470840" s="83"/>
    </row>
    <row r="470841" spans="16:16" x14ac:dyDescent="0.3">
      <c r="P470841" s="83"/>
    </row>
    <row r="470842" spans="16:16" x14ac:dyDescent="0.3">
      <c r="P470842" s="83"/>
    </row>
    <row r="470843" spans="16:16" x14ac:dyDescent="0.3">
      <c r="P470843" s="83"/>
    </row>
    <row r="470844" spans="16:16" x14ac:dyDescent="0.3">
      <c r="P470844" s="83"/>
    </row>
    <row r="470845" spans="16:16" x14ac:dyDescent="0.3">
      <c r="P470845" s="83"/>
    </row>
    <row r="470846" spans="16:16" x14ac:dyDescent="0.3">
      <c r="P470846" s="83"/>
    </row>
    <row r="470847" spans="16:16" x14ac:dyDescent="0.3">
      <c r="P470847" s="83"/>
    </row>
    <row r="470848" spans="16:16" x14ac:dyDescent="0.3">
      <c r="P470848" s="83"/>
    </row>
    <row r="470849" spans="16:16" x14ac:dyDescent="0.3">
      <c r="P470849" s="83"/>
    </row>
    <row r="470850" spans="16:16" x14ac:dyDescent="0.3">
      <c r="P470850" s="83"/>
    </row>
    <row r="470851" spans="16:16" x14ac:dyDescent="0.3">
      <c r="P470851" s="83"/>
    </row>
    <row r="470852" spans="16:16" x14ac:dyDescent="0.3">
      <c r="P470852" s="83"/>
    </row>
    <row r="470853" spans="16:16" x14ac:dyDescent="0.3">
      <c r="P470853" s="83"/>
    </row>
    <row r="470854" spans="16:16" x14ac:dyDescent="0.3">
      <c r="P470854" s="83"/>
    </row>
    <row r="470855" spans="16:16" x14ac:dyDescent="0.3">
      <c r="P470855" s="83"/>
    </row>
    <row r="470856" spans="16:16" x14ac:dyDescent="0.3">
      <c r="P470856" s="83"/>
    </row>
    <row r="470857" spans="16:16" x14ac:dyDescent="0.3">
      <c r="P470857" s="83"/>
    </row>
    <row r="470858" spans="16:16" x14ac:dyDescent="0.3">
      <c r="P470858" s="83"/>
    </row>
    <row r="470859" spans="16:16" x14ac:dyDescent="0.3">
      <c r="P470859" s="83"/>
    </row>
    <row r="470860" spans="16:16" x14ac:dyDescent="0.3">
      <c r="P470860" s="83"/>
    </row>
    <row r="470861" spans="16:16" x14ac:dyDescent="0.3">
      <c r="P470861" s="83"/>
    </row>
    <row r="470862" spans="16:16" x14ac:dyDescent="0.3">
      <c r="P470862" s="83"/>
    </row>
    <row r="470863" spans="16:16" x14ac:dyDescent="0.3">
      <c r="P470863" s="83"/>
    </row>
    <row r="470864" spans="16:16" x14ac:dyDescent="0.3">
      <c r="P470864" s="83"/>
    </row>
    <row r="470865" spans="16:16" x14ac:dyDescent="0.3">
      <c r="P470865" s="83"/>
    </row>
    <row r="470866" spans="16:16" x14ac:dyDescent="0.3">
      <c r="P470866" s="83"/>
    </row>
    <row r="470867" spans="16:16" x14ac:dyDescent="0.3">
      <c r="P470867" s="83"/>
    </row>
    <row r="470868" spans="16:16" x14ac:dyDescent="0.3">
      <c r="P470868" s="83"/>
    </row>
    <row r="470869" spans="16:16" x14ac:dyDescent="0.3">
      <c r="P470869" s="83"/>
    </row>
    <row r="470870" spans="16:16" x14ac:dyDescent="0.3">
      <c r="P470870" s="83"/>
    </row>
    <row r="470871" spans="16:16" x14ac:dyDescent="0.3">
      <c r="P470871" s="83"/>
    </row>
    <row r="470872" spans="16:16" x14ac:dyDescent="0.3">
      <c r="P470872" s="83"/>
    </row>
    <row r="470873" spans="16:16" x14ac:dyDescent="0.3">
      <c r="P470873" s="83"/>
    </row>
    <row r="470874" spans="16:16" x14ac:dyDescent="0.3">
      <c r="P470874" s="83"/>
    </row>
    <row r="470875" spans="16:16" x14ac:dyDescent="0.3">
      <c r="P470875" s="83"/>
    </row>
    <row r="470876" spans="16:16" x14ac:dyDescent="0.3">
      <c r="P470876" s="83"/>
    </row>
    <row r="470877" spans="16:16" x14ac:dyDescent="0.3">
      <c r="P470877" s="83"/>
    </row>
    <row r="470878" spans="16:16" x14ac:dyDescent="0.3">
      <c r="P470878" s="83"/>
    </row>
    <row r="470879" spans="16:16" x14ac:dyDescent="0.3">
      <c r="P470879" s="83"/>
    </row>
    <row r="470880" spans="16:16" x14ac:dyDescent="0.3">
      <c r="P470880" s="83"/>
    </row>
    <row r="470881" spans="16:16" x14ac:dyDescent="0.3">
      <c r="P470881" s="83"/>
    </row>
    <row r="470882" spans="16:16" x14ac:dyDescent="0.3">
      <c r="P470882" s="83"/>
    </row>
    <row r="470883" spans="16:16" x14ac:dyDescent="0.3">
      <c r="P470883" s="83"/>
    </row>
    <row r="470884" spans="16:16" x14ac:dyDescent="0.3">
      <c r="P470884" s="83"/>
    </row>
    <row r="470885" spans="16:16" x14ac:dyDescent="0.3">
      <c r="P470885" s="83"/>
    </row>
    <row r="470886" spans="16:16" x14ac:dyDescent="0.3">
      <c r="P470886" s="83"/>
    </row>
    <row r="470887" spans="16:16" x14ac:dyDescent="0.3">
      <c r="P470887" s="83"/>
    </row>
    <row r="470888" spans="16:16" x14ac:dyDescent="0.3">
      <c r="P470888" s="83"/>
    </row>
    <row r="470889" spans="16:16" x14ac:dyDescent="0.3">
      <c r="P470889" s="83"/>
    </row>
    <row r="470890" spans="16:16" x14ac:dyDescent="0.3">
      <c r="P470890" s="83"/>
    </row>
    <row r="470891" spans="16:16" x14ac:dyDescent="0.3">
      <c r="P470891" s="83"/>
    </row>
    <row r="470892" spans="16:16" x14ac:dyDescent="0.3">
      <c r="P470892" s="83"/>
    </row>
    <row r="470893" spans="16:16" x14ac:dyDescent="0.3">
      <c r="P470893" s="83"/>
    </row>
    <row r="470894" spans="16:16" x14ac:dyDescent="0.3">
      <c r="P470894" s="83"/>
    </row>
    <row r="470895" spans="16:16" x14ac:dyDescent="0.3">
      <c r="P470895" s="83"/>
    </row>
    <row r="470896" spans="16:16" x14ac:dyDescent="0.3">
      <c r="P470896" s="83"/>
    </row>
    <row r="470897" spans="16:16" x14ac:dyDescent="0.3">
      <c r="P470897" s="83"/>
    </row>
    <row r="470898" spans="16:16" x14ac:dyDescent="0.3">
      <c r="P470898" s="83"/>
    </row>
    <row r="470899" spans="16:16" x14ac:dyDescent="0.3">
      <c r="P470899" s="83"/>
    </row>
    <row r="470900" spans="16:16" x14ac:dyDescent="0.3">
      <c r="P470900" s="83"/>
    </row>
    <row r="470901" spans="16:16" x14ac:dyDescent="0.3">
      <c r="P470901" s="83"/>
    </row>
    <row r="470902" spans="16:16" x14ac:dyDescent="0.3">
      <c r="P470902" s="83"/>
    </row>
    <row r="470903" spans="16:16" x14ac:dyDescent="0.3">
      <c r="P470903" s="83"/>
    </row>
    <row r="470904" spans="16:16" x14ac:dyDescent="0.3">
      <c r="P470904" s="83"/>
    </row>
    <row r="470905" spans="16:16" x14ac:dyDescent="0.3">
      <c r="P470905" s="83"/>
    </row>
    <row r="470906" spans="16:16" x14ac:dyDescent="0.3">
      <c r="P470906" s="83"/>
    </row>
    <row r="470907" spans="16:16" x14ac:dyDescent="0.3">
      <c r="P470907" s="83"/>
    </row>
    <row r="470908" spans="16:16" x14ac:dyDescent="0.3">
      <c r="P470908" s="83"/>
    </row>
    <row r="470909" spans="16:16" x14ac:dyDescent="0.3">
      <c r="P470909" s="83"/>
    </row>
    <row r="470910" spans="16:16" x14ac:dyDescent="0.3">
      <c r="P470910" s="83"/>
    </row>
    <row r="470911" spans="16:16" x14ac:dyDescent="0.3">
      <c r="P470911" s="83"/>
    </row>
    <row r="470912" spans="16:16" x14ac:dyDescent="0.3">
      <c r="P470912" s="83"/>
    </row>
    <row r="470913" spans="16:16" x14ac:dyDescent="0.3">
      <c r="P470913" s="83"/>
    </row>
    <row r="470914" spans="16:16" x14ac:dyDescent="0.3">
      <c r="P470914" s="83"/>
    </row>
    <row r="470915" spans="16:16" x14ac:dyDescent="0.3">
      <c r="P470915" s="83"/>
    </row>
    <row r="470916" spans="16:16" x14ac:dyDescent="0.3">
      <c r="P470916" s="83"/>
    </row>
    <row r="470917" spans="16:16" x14ac:dyDescent="0.3">
      <c r="P470917" s="83"/>
    </row>
    <row r="470918" spans="16:16" x14ac:dyDescent="0.3">
      <c r="P470918" s="83"/>
    </row>
    <row r="470919" spans="16:16" x14ac:dyDescent="0.3">
      <c r="P470919" s="83"/>
    </row>
    <row r="470920" spans="16:16" x14ac:dyDescent="0.3">
      <c r="P470920" s="83"/>
    </row>
    <row r="470921" spans="16:16" x14ac:dyDescent="0.3">
      <c r="P470921" s="83"/>
    </row>
    <row r="470922" spans="16:16" x14ac:dyDescent="0.3">
      <c r="P470922" s="83"/>
    </row>
    <row r="470923" spans="16:16" x14ac:dyDescent="0.3">
      <c r="P470923" s="83"/>
    </row>
    <row r="470924" spans="16:16" x14ac:dyDescent="0.3">
      <c r="P470924" s="83"/>
    </row>
    <row r="470925" spans="16:16" x14ac:dyDescent="0.3">
      <c r="P470925" s="83"/>
    </row>
    <row r="470926" spans="16:16" x14ac:dyDescent="0.3">
      <c r="P470926" s="83"/>
    </row>
    <row r="470927" spans="16:16" x14ac:dyDescent="0.3">
      <c r="P470927" s="83"/>
    </row>
    <row r="470928" spans="16:16" x14ac:dyDescent="0.3">
      <c r="P470928" s="83"/>
    </row>
    <row r="470929" spans="16:16" x14ac:dyDescent="0.3">
      <c r="P470929" s="83"/>
    </row>
    <row r="470930" spans="16:16" x14ac:dyDescent="0.3">
      <c r="P470930" s="83"/>
    </row>
    <row r="470931" spans="16:16" x14ac:dyDescent="0.3">
      <c r="P470931" s="83"/>
    </row>
    <row r="470932" spans="16:16" x14ac:dyDescent="0.3">
      <c r="P470932" s="83"/>
    </row>
    <row r="470933" spans="16:16" x14ac:dyDescent="0.3">
      <c r="P470933" s="83"/>
    </row>
    <row r="470934" spans="16:16" x14ac:dyDescent="0.3">
      <c r="P470934" s="83"/>
    </row>
    <row r="470935" spans="16:16" x14ac:dyDescent="0.3">
      <c r="P470935" s="83"/>
    </row>
    <row r="470936" spans="16:16" x14ac:dyDescent="0.3">
      <c r="P470936" s="83"/>
    </row>
    <row r="470937" spans="16:16" x14ac:dyDescent="0.3">
      <c r="P470937" s="83"/>
    </row>
    <row r="470938" spans="16:16" x14ac:dyDescent="0.3">
      <c r="P470938" s="83"/>
    </row>
    <row r="470939" spans="16:16" x14ac:dyDescent="0.3">
      <c r="P470939" s="83"/>
    </row>
    <row r="470940" spans="16:16" x14ac:dyDescent="0.3">
      <c r="P470940" s="83"/>
    </row>
    <row r="470941" spans="16:16" x14ac:dyDescent="0.3">
      <c r="P470941" s="83"/>
    </row>
    <row r="470942" spans="16:16" x14ac:dyDescent="0.3">
      <c r="P470942" s="83"/>
    </row>
    <row r="470943" spans="16:16" x14ac:dyDescent="0.3">
      <c r="P470943" s="83"/>
    </row>
    <row r="470944" spans="16:16" x14ac:dyDescent="0.3">
      <c r="P470944" s="83"/>
    </row>
    <row r="470945" spans="16:16" x14ac:dyDescent="0.3">
      <c r="P470945" s="83"/>
    </row>
    <row r="470946" spans="16:16" x14ac:dyDescent="0.3">
      <c r="P470946" s="83"/>
    </row>
    <row r="470947" spans="16:16" x14ac:dyDescent="0.3">
      <c r="P470947" s="83"/>
    </row>
    <row r="470948" spans="16:16" x14ac:dyDescent="0.3">
      <c r="P470948" s="83"/>
    </row>
    <row r="470949" spans="16:16" x14ac:dyDescent="0.3">
      <c r="P470949" s="83"/>
    </row>
    <row r="470950" spans="16:16" x14ac:dyDescent="0.3">
      <c r="P470950" s="83"/>
    </row>
    <row r="470951" spans="16:16" x14ac:dyDescent="0.3">
      <c r="P470951" s="83"/>
    </row>
    <row r="470952" spans="16:16" x14ac:dyDescent="0.3">
      <c r="P470952" s="83"/>
    </row>
    <row r="470953" spans="16:16" x14ac:dyDescent="0.3">
      <c r="P470953" s="83"/>
    </row>
    <row r="470954" spans="16:16" x14ac:dyDescent="0.3">
      <c r="P470954" s="83"/>
    </row>
    <row r="470955" spans="16:16" x14ac:dyDescent="0.3">
      <c r="P470955" s="83"/>
    </row>
    <row r="470956" spans="16:16" x14ac:dyDescent="0.3">
      <c r="P470956" s="83"/>
    </row>
    <row r="470957" spans="16:16" x14ac:dyDescent="0.3">
      <c r="P470957" s="83"/>
    </row>
    <row r="470958" spans="16:16" x14ac:dyDescent="0.3">
      <c r="P470958" s="83"/>
    </row>
    <row r="470959" spans="16:16" x14ac:dyDescent="0.3">
      <c r="P470959" s="83"/>
    </row>
    <row r="470960" spans="16:16" x14ac:dyDescent="0.3">
      <c r="P470960" s="83"/>
    </row>
    <row r="470961" spans="16:16" x14ac:dyDescent="0.3">
      <c r="P470961" s="83"/>
    </row>
    <row r="470962" spans="16:16" x14ac:dyDescent="0.3">
      <c r="P470962" s="83"/>
    </row>
    <row r="470963" spans="16:16" x14ac:dyDescent="0.3">
      <c r="P470963" s="83"/>
    </row>
    <row r="470964" spans="16:16" x14ac:dyDescent="0.3">
      <c r="P470964" s="83"/>
    </row>
    <row r="470965" spans="16:16" x14ac:dyDescent="0.3">
      <c r="P470965" s="83"/>
    </row>
    <row r="470966" spans="16:16" x14ac:dyDescent="0.3">
      <c r="P470966" s="83"/>
    </row>
    <row r="470967" spans="16:16" x14ac:dyDescent="0.3">
      <c r="P470967" s="83"/>
    </row>
    <row r="470968" spans="16:16" x14ac:dyDescent="0.3">
      <c r="P470968" s="83"/>
    </row>
    <row r="470969" spans="16:16" x14ac:dyDescent="0.3">
      <c r="P470969" s="83"/>
    </row>
    <row r="470970" spans="16:16" x14ac:dyDescent="0.3">
      <c r="P470970" s="83"/>
    </row>
    <row r="470971" spans="16:16" x14ac:dyDescent="0.3">
      <c r="P470971" s="83"/>
    </row>
    <row r="470972" spans="16:16" x14ac:dyDescent="0.3">
      <c r="P470972" s="83"/>
    </row>
    <row r="470973" spans="16:16" x14ac:dyDescent="0.3">
      <c r="P470973" s="83"/>
    </row>
    <row r="470974" spans="16:16" x14ac:dyDescent="0.3">
      <c r="P470974" s="83"/>
    </row>
    <row r="470975" spans="16:16" x14ac:dyDescent="0.3">
      <c r="P470975" s="83"/>
    </row>
    <row r="470976" spans="16:16" x14ac:dyDescent="0.3">
      <c r="P470976" s="83"/>
    </row>
    <row r="470977" spans="16:16" x14ac:dyDescent="0.3">
      <c r="P470977" s="83"/>
    </row>
    <row r="470978" spans="16:16" x14ac:dyDescent="0.3">
      <c r="P470978" s="83"/>
    </row>
    <row r="470979" spans="16:16" x14ac:dyDescent="0.3">
      <c r="P470979" s="83"/>
    </row>
    <row r="470980" spans="16:16" x14ac:dyDescent="0.3">
      <c r="P470980" s="83"/>
    </row>
    <row r="470981" spans="16:16" x14ac:dyDescent="0.3">
      <c r="P470981" s="83"/>
    </row>
    <row r="470982" spans="16:16" x14ac:dyDescent="0.3">
      <c r="P470982" s="83"/>
    </row>
    <row r="470983" spans="16:16" x14ac:dyDescent="0.3">
      <c r="P470983" s="83"/>
    </row>
    <row r="470984" spans="16:16" x14ac:dyDescent="0.3">
      <c r="P470984" s="83"/>
    </row>
    <row r="470985" spans="16:16" x14ac:dyDescent="0.3">
      <c r="P470985" s="83"/>
    </row>
    <row r="470986" spans="16:16" x14ac:dyDescent="0.3">
      <c r="P470986" s="83"/>
    </row>
    <row r="470987" spans="16:16" x14ac:dyDescent="0.3">
      <c r="P470987" s="83"/>
    </row>
    <row r="470988" spans="16:16" x14ac:dyDescent="0.3">
      <c r="P470988" s="83"/>
    </row>
    <row r="470989" spans="16:16" x14ac:dyDescent="0.3">
      <c r="P470989" s="83"/>
    </row>
    <row r="470990" spans="16:16" x14ac:dyDescent="0.3">
      <c r="P470990" s="83"/>
    </row>
    <row r="470991" spans="16:16" x14ac:dyDescent="0.3">
      <c r="P470991" s="83"/>
    </row>
    <row r="470992" spans="16:16" x14ac:dyDescent="0.3">
      <c r="P470992" s="83"/>
    </row>
    <row r="470993" spans="16:16" x14ac:dyDescent="0.3">
      <c r="P470993" s="83"/>
    </row>
    <row r="470994" spans="16:16" x14ac:dyDescent="0.3">
      <c r="P470994" s="83"/>
    </row>
    <row r="470995" spans="16:16" x14ac:dyDescent="0.3">
      <c r="P470995" s="83"/>
    </row>
    <row r="470996" spans="16:16" x14ac:dyDescent="0.3">
      <c r="P470996" s="83"/>
    </row>
    <row r="470997" spans="16:16" x14ac:dyDescent="0.3">
      <c r="P470997" s="83"/>
    </row>
    <row r="470998" spans="16:16" x14ac:dyDescent="0.3">
      <c r="P470998" s="83"/>
    </row>
    <row r="470999" spans="16:16" x14ac:dyDescent="0.3">
      <c r="P470999" s="83"/>
    </row>
    <row r="471000" spans="16:16" x14ac:dyDescent="0.3">
      <c r="P471000" s="83"/>
    </row>
    <row r="471001" spans="16:16" x14ac:dyDescent="0.3">
      <c r="P471001" s="83"/>
    </row>
    <row r="471002" spans="16:16" x14ac:dyDescent="0.3">
      <c r="P471002" s="83"/>
    </row>
    <row r="471003" spans="16:16" x14ac:dyDescent="0.3">
      <c r="P471003" s="83"/>
    </row>
    <row r="471004" spans="16:16" x14ac:dyDescent="0.3">
      <c r="P471004" s="83"/>
    </row>
    <row r="471005" spans="16:16" x14ac:dyDescent="0.3">
      <c r="P471005" s="83"/>
    </row>
    <row r="471006" spans="16:16" x14ac:dyDescent="0.3">
      <c r="P471006" s="83"/>
    </row>
    <row r="471007" spans="16:16" x14ac:dyDescent="0.3">
      <c r="P471007" s="83"/>
    </row>
    <row r="471008" spans="16:16" x14ac:dyDescent="0.3">
      <c r="P471008" s="83"/>
    </row>
    <row r="471009" spans="16:16" x14ac:dyDescent="0.3">
      <c r="P471009" s="83"/>
    </row>
    <row r="471010" spans="16:16" x14ac:dyDescent="0.3">
      <c r="P471010" s="83"/>
    </row>
    <row r="471011" spans="16:16" x14ac:dyDescent="0.3">
      <c r="P471011" s="83"/>
    </row>
    <row r="471012" spans="16:16" x14ac:dyDescent="0.3">
      <c r="P471012" s="83"/>
    </row>
    <row r="471013" spans="16:16" x14ac:dyDescent="0.3">
      <c r="P471013" s="83"/>
    </row>
    <row r="471014" spans="16:16" x14ac:dyDescent="0.3">
      <c r="P471014" s="83"/>
    </row>
    <row r="471015" spans="16:16" x14ac:dyDescent="0.3">
      <c r="P471015" s="83"/>
    </row>
    <row r="471016" spans="16:16" x14ac:dyDescent="0.3">
      <c r="P471016" s="83"/>
    </row>
    <row r="471017" spans="16:16" x14ac:dyDescent="0.3">
      <c r="P471017" s="83"/>
    </row>
    <row r="471018" spans="16:16" x14ac:dyDescent="0.3">
      <c r="P471018" s="83"/>
    </row>
    <row r="471019" spans="16:16" x14ac:dyDescent="0.3">
      <c r="P471019" s="83"/>
    </row>
    <row r="471020" spans="16:16" x14ac:dyDescent="0.3">
      <c r="P471020" s="83"/>
    </row>
    <row r="471021" spans="16:16" x14ac:dyDescent="0.3">
      <c r="P471021" s="83"/>
    </row>
    <row r="471022" spans="16:16" x14ac:dyDescent="0.3">
      <c r="P471022" s="83"/>
    </row>
    <row r="471023" spans="16:16" x14ac:dyDescent="0.3">
      <c r="P471023" s="83"/>
    </row>
    <row r="471024" spans="16:16" x14ac:dyDescent="0.3">
      <c r="P471024" s="83"/>
    </row>
    <row r="471025" spans="16:16" x14ac:dyDescent="0.3">
      <c r="P471025" s="83"/>
    </row>
    <row r="471026" spans="16:16" x14ac:dyDescent="0.3">
      <c r="P471026" s="83"/>
    </row>
    <row r="471027" spans="16:16" x14ac:dyDescent="0.3">
      <c r="P471027" s="83"/>
    </row>
    <row r="471028" spans="16:16" x14ac:dyDescent="0.3">
      <c r="P471028" s="83"/>
    </row>
    <row r="471029" spans="16:16" x14ac:dyDescent="0.3">
      <c r="P471029" s="83"/>
    </row>
    <row r="471030" spans="16:16" x14ac:dyDescent="0.3">
      <c r="P471030" s="83"/>
    </row>
    <row r="471031" spans="16:16" x14ac:dyDescent="0.3">
      <c r="P471031" s="83"/>
    </row>
    <row r="471032" spans="16:16" x14ac:dyDescent="0.3">
      <c r="P471032" s="83"/>
    </row>
    <row r="471033" spans="16:16" x14ac:dyDescent="0.3">
      <c r="P471033" s="83"/>
    </row>
    <row r="471034" spans="16:16" x14ac:dyDescent="0.3">
      <c r="P471034" s="83"/>
    </row>
    <row r="471035" spans="16:16" x14ac:dyDescent="0.3">
      <c r="P471035" s="83"/>
    </row>
    <row r="471036" spans="16:16" x14ac:dyDescent="0.3">
      <c r="P471036" s="83"/>
    </row>
    <row r="471037" spans="16:16" x14ac:dyDescent="0.3">
      <c r="P471037" s="83"/>
    </row>
    <row r="471038" spans="16:16" x14ac:dyDescent="0.3">
      <c r="P471038" s="83"/>
    </row>
    <row r="471039" spans="16:16" x14ac:dyDescent="0.3">
      <c r="P471039" s="83"/>
    </row>
    <row r="471040" spans="16:16" x14ac:dyDescent="0.3">
      <c r="P471040" s="83"/>
    </row>
    <row r="471041" spans="16:16" x14ac:dyDescent="0.3">
      <c r="P471041" s="83"/>
    </row>
    <row r="471042" spans="16:16" x14ac:dyDescent="0.3">
      <c r="P471042" s="83"/>
    </row>
    <row r="471043" spans="16:16" x14ac:dyDescent="0.3">
      <c r="P471043" s="83"/>
    </row>
    <row r="471044" spans="16:16" x14ac:dyDescent="0.3">
      <c r="P471044" s="83"/>
    </row>
    <row r="471045" spans="16:16" x14ac:dyDescent="0.3">
      <c r="P471045" s="83"/>
    </row>
    <row r="471046" spans="16:16" x14ac:dyDescent="0.3">
      <c r="P471046" s="83"/>
    </row>
    <row r="471047" spans="16:16" x14ac:dyDescent="0.3">
      <c r="P471047" s="83"/>
    </row>
    <row r="471048" spans="16:16" x14ac:dyDescent="0.3">
      <c r="P471048" s="83"/>
    </row>
    <row r="471049" spans="16:16" x14ac:dyDescent="0.3">
      <c r="P471049" s="83"/>
    </row>
    <row r="471050" spans="16:16" x14ac:dyDescent="0.3">
      <c r="P471050" s="83"/>
    </row>
    <row r="471051" spans="16:16" x14ac:dyDescent="0.3">
      <c r="P471051" s="83"/>
    </row>
    <row r="471052" spans="16:16" x14ac:dyDescent="0.3">
      <c r="P471052" s="83"/>
    </row>
    <row r="471053" spans="16:16" x14ac:dyDescent="0.3">
      <c r="P471053" s="83"/>
    </row>
    <row r="471054" spans="16:16" x14ac:dyDescent="0.3">
      <c r="P471054" s="83"/>
    </row>
    <row r="471055" spans="16:16" x14ac:dyDescent="0.3">
      <c r="P471055" s="83"/>
    </row>
    <row r="471056" spans="16:16" x14ac:dyDescent="0.3">
      <c r="P471056" s="83"/>
    </row>
    <row r="471057" spans="16:16" x14ac:dyDescent="0.3">
      <c r="P471057" s="83"/>
    </row>
    <row r="471058" spans="16:16" x14ac:dyDescent="0.3">
      <c r="P471058" s="83"/>
    </row>
    <row r="471059" spans="16:16" x14ac:dyDescent="0.3">
      <c r="P471059" s="83"/>
    </row>
    <row r="471060" spans="16:16" x14ac:dyDescent="0.3">
      <c r="P471060" s="83"/>
    </row>
    <row r="471061" spans="16:16" x14ac:dyDescent="0.3">
      <c r="P471061" s="83"/>
    </row>
    <row r="471062" spans="16:16" x14ac:dyDescent="0.3">
      <c r="P471062" s="83"/>
    </row>
    <row r="471063" spans="16:16" x14ac:dyDescent="0.3">
      <c r="P471063" s="83"/>
    </row>
    <row r="471064" spans="16:16" x14ac:dyDescent="0.3">
      <c r="P471064" s="83"/>
    </row>
    <row r="471065" spans="16:16" x14ac:dyDescent="0.3">
      <c r="P471065" s="83"/>
    </row>
    <row r="471066" spans="16:16" x14ac:dyDescent="0.3">
      <c r="P471066" s="83"/>
    </row>
    <row r="471067" spans="16:16" x14ac:dyDescent="0.3">
      <c r="P471067" s="83"/>
    </row>
    <row r="471068" spans="16:16" x14ac:dyDescent="0.3">
      <c r="P471068" s="83"/>
    </row>
    <row r="471069" spans="16:16" x14ac:dyDescent="0.3">
      <c r="P471069" s="83"/>
    </row>
    <row r="471070" spans="16:16" x14ac:dyDescent="0.3">
      <c r="P471070" s="83"/>
    </row>
    <row r="471071" spans="16:16" x14ac:dyDescent="0.3">
      <c r="P471071" s="83"/>
    </row>
    <row r="471072" spans="16:16" x14ac:dyDescent="0.3">
      <c r="P471072" s="83"/>
    </row>
    <row r="471073" spans="16:16" x14ac:dyDescent="0.3">
      <c r="P471073" s="83"/>
    </row>
    <row r="471074" spans="16:16" x14ac:dyDescent="0.3">
      <c r="P471074" s="83"/>
    </row>
    <row r="471075" spans="16:16" x14ac:dyDescent="0.3">
      <c r="P471075" s="83"/>
    </row>
    <row r="471076" spans="16:16" x14ac:dyDescent="0.3">
      <c r="P471076" s="83"/>
    </row>
    <row r="471077" spans="16:16" x14ac:dyDescent="0.3">
      <c r="P471077" s="83"/>
    </row>
    <row r="471078" spans="16:16" x14ac:dyDescent="0.3">
      <c r="P471078" s="83"/>
    </row>
    <row r="471079" spans="16:16" x14ac:dyDescent="0.3">
      <c r="P471079" s="83"/>
    </row>
    <row r="471080" spans="16:16" x14ac:dyDescent="0.3">
      <c r="P471080" s="83"/>
    </row>
    <row r="471081" spans="16:16" x14ac:dyDescent="0.3">
      <c r="P471081" s="83"/>
    </row>
    <row r="471082" spans="16:16" x14ac:dyDescent="0.3">
      <c r="P471082" s="83"/>
    </row>
    <row r="471083" spans="16:16" x14ac:dyDescent="0.3">
      <c r="P471083" s="83"/>
    </row>
    <row r="471084" spans="16:16" x14ac:dyDescent="0.3">
      <c r="P471084" s="83"/>
    </row>
    <row r="471085" spans="16:16" x14ac:dyDescent="0.3">
      <c r="P471085" s="83"/>
    </row>
    <row r="471086" spans="16:16" x14ac:dyDescent="0.3">
      <c r="P471086" s="83"/>
    </row>
    <row r="471087" spans="16:16" x14ac:dyDescent="0.3">
      <c r="P471087" s="83"/>
    </row>
    <row r="471088" spans="16:16" x14ac:dyDescent="0.3">
      <c r="P471088" s="83"/>
    </row>
    <row r="471089" spans="16:16" x14ac:dyDescent="0.3">
      <c r="P471089" s="83"/>
    </row>
    <row r="471090" spans="16:16" x14ac:dyDescent="0.3">
      <c r="P471090" s="83"/>
    </row>
    <row r="471091" spans="16:16" x14ac:dyDescent="0.3">
      <c r="P471091" s="83"/>
    </row>
    <row r="471092" spans="16:16" x14ac:dyDescent="0.3">
      <c r="P471092" s="83"/>
    </row>
    <row r="471093" spans="16:16" x14ac:dyDescent="0.3">
      <c r="P471093" s="83"/>
    </row>
    <row r="471094" spans="16:16" x14ac:dyDescent="0.3">
      <c r="P471094" s="83"/>
    </row>
    <row r="471095" spans="16:16" x14ac:dyDescent="0.3">
      <c r="P471095" s="83"/>
    </row>
    <row r="471096" spans="16:16" x14ac:dyDescent="0.3">
      <c r="P471096" s="83"/>
    </row>
    <row r="471097" spans="16:16" x14ac:dyDescent="0.3">
      <c r="P471097" s="83"/>
    </row>
    <row r="471098" spans="16:16" x14ac:dyDescent="0.3">
      <c r="P471098" s="83"/>
    </row>
    <row r="471099" spans="16:16" x14ac:dyDescent="0.3">
      <c r="P471099" s="83"/>
    </row>
    <row r="471100" spans="16:16" x14ac:dyDescent="0.3">
      <c r="P471100" s="83"/>
    </row>
    <row r="471101" spans="16:16" x14ac:dyDescent="0.3">
      <c r="P471101" s="83"/>
    </row>
    <row r="471102" spans="16:16" x14ac:dyDescent="0.3">
      <c r="P471102" s="83"/>
    </row>
    <row r="471103" spans="16:16" x14ac:dyDescent="0.3">
      <c r="P471103" s="83"/>
    </row>
    <row r="471104" spans="16:16" x14ac:dyDescent="0.3">
      <c r="P471104" s="83"/>
    </row>
    <row r="471105" spans="16:16" x14ac:dyDescent="0.3">
      <c r="P471105" s="83"/>
    </row>
    <row r="471106" spans="16:16" x14ac:dyDescent="0.3">
      <c r="P471106" s="83"/>
    </row>
    <row r="471107" spans="16:16" x14ac:dyDescent="0.3">
      <c r="P471107" s="83"/>
    </row>
    <row r="471108" spans="16:16" x14ac:dyDescent="0.3">
      <c r="P471108" s="83"/>
    </row>
    <row r="471109" spans="16:16" x14ac:dyDescent="0.3">
      <c r="P471109" s="83"/>
    </row>
    <row r="471110" spans="16:16" x14ac:dyDescent="0.3">
      <c r="P471110" s="83"/>
    </row>
    <row r="471111" spans="16:16" x14ac:dyDescent="0.3">
      <c r="P471111" s="83"/>
    </row>
    <row r="471112" spans="16:16" x14ac:dyDescent="0.3">
      <c r="P471112" s="83"/>
    </row>
    <row r="471113" spans="16:16" x14ac:dyDescent="0.3">
      <c r="P471113" s="83"/>
    </row>
    <row r="471114" spans="16:16" x14ac:dyDescent="0.3">
      <c r="P471114" s="83"/>
    </row>
    <row r="471115" spans="16:16" x14ac:dyDescent="0.3">
      <c r="P471115" s="83"/>
    </row>
    <row r="471116" spans="16:16" x14ac:dyDescent="0.3">
      <c r="P471116" s="83"/>
    </row>
    <row r="471117" spans="16:16" x14ac:dyDescent="0.3">
      <c r="P471117" s="83"/>
    </row>
    <row r="471118" spans="16:16" x14ac:dyDescent="0.3">
      <c r="P471118" s="83"/>
    </row>
    <row r="471119" spans="16:16" x14ac:dyDescent="0.3">
      <c r="P471119" s="83"/>
    </row>
    <row r="471120" spans="16:16" x14ac:dyDescent="0.3">
      <c r="P471120" s="83"/>
    </row>
    <row r="471121" spans="16:16" x14ac:dyDescent="0.3">
      <c r="P471121" s="83"/>
    </row>
    <row r="471122" spans="16:16" x14ac:dyDescent="0.3">
      <c r="P471122" s="83"/>
    </row>
    <row r="471123" spans="16:16" x14ac:dyDescent="0.3">
      <c r="P471123" s="83"/>
    </row>
    <row r="471124" spans="16:16" x14ac:dyDescent="0.3">
      <c r="P471124" s="83"/>
    </row>
    <row r="471125" spans="16:16" x14ac:dyDescent="0.3">
      <c r="P471125" s="83"/>
    </row>
    <row r="471126" spans="16:16" x14ac:dyDescent="0.3">
      <c r="P471126" s="83"/>
    </row>
    <row r="471127" spans="16:16" x14ac:dyDescent="0.3">
      <c r="P471127" s="83"/>
    </row>
    <row r="471128" spans="16:16" x14ac:dyDescent="0.3">
      <c r="P471128" s="83"/>
    </row>
    <row r="471129" spans="16:16" x14ac:dyDescent="0.3">
      <c r="P471129" s="83"/>
    </row>
    <row r="471130" spans="16:16" x14ac:dyDescent="0.3">
      <c r="P471130" s="83"/>
    </row>
    <row r="471131" spans="16:16" x14ac:dyDescent="0.3">
      <c r="P471131" s="83"/>
    </row>
    <row r="471132" spans="16:16" x14ac:dyDescent="0.3">
      <c r="P471132" s="83"/>
    </row>
    <row r="471133" spans="16:16" x14ac:dyDescent="0.3">
      <c r="P471133" s="83"/>
    </row>
    <row r="471134" spans="16:16" x14ac:dyDescent="0.3">
      <c r="P471134" s="83"/>
    </row>
    <row r="471135" spans="16:16" x14ac:dyDescent="0.3">
      <c r="P471135" s="83"/>
    </row>
    <row r="471136" spans="16:16" x14ac:dyDescent="0.3">
      <c r="P471136" s="83"/>
    </row>
    <row r="471137" spans="16:16" x14ac:dyDescent="0.3">
      <c r="P471137" s="83"/>
    </row>
    <row r="471138" spans="16:16" x14ac:dyDescent="0.3">
      <c r="P471138" s="83"/>
    </row>
    <row r="471139" spans="16:16" x14ac:dyDescent="0.3">
      <c r="P471139" s="83"/>
    </row>
    <row r="471140" spans="16:16" x14ac:dyDescent="0.3">
      <c r="P471140" s="83"/>
    </row>
    <row r="471141" spans="16:16" x14ac:dyDescent="0.3">
      <c r="P471141" s="83"/>
    </row>
    <row r="471142" spans="16:16" x14ac:dyDescent="0.3">
      <c r="P471142" s="83"/>
    </row>
    <row r="471143" spans="16:16" x14ac:dyDescent="0.3">
      <c r="P471143" s="83"/>
    </row>
    <row r="471144" spans="16:16" x14ac:dyDescent="0.3">
      <c r="P471144" s="83"/>
    </row>
    <row r="471145" spans="16:16" x14ac:dyDescent="0.3">
      <c r="P471145" s="83"/>
    </row>
    <row r="471146" spans="16:16" x14ac:dyDescent="0.3">
      <c r="P471146" s="83"/>
    </row>
    <row r="471147" spans="16:16" x14ac:dyDescent="0.3">
      <c r="P471147" s="83"/>
    </row>
    <row r="471148" spans="16:16" x14ac:dyDescent="0.3">
      <c r="P471148" s="83"/>
    </row>
    <row r="471149" spans="16:16" x14ac:dyDescent="0.3">
      <c r="P471149" s="83"/>
    </row>
    <row r="471150" spans="16:16" x14ac:dyDescent="0.3">
      <c r="P471150" s="83"/>
    </row>
    <row r="471151" spans="16:16" x14ac:dyDescent="0.3">
      <c r="P471151" s="83"/>
    </row>
    <row r="471152" spans="16:16" x14ac:dyDescent="0.3">
      <c r="P471152" s="83"/>
    </row>
    <row r="471153" spans="16:16" x14ac:dyDescent="0.3">
      <c r="P471153" s="83"/>
    </row>
    <row r="471154" spans="16:16" x14ac:dyDescent="0.3">
      <c r="P471154" s="83"/>
    </row>
    <row r="471155" spans="16:16" x14ac:dyDescent="0.3">
      <c r="P471155" s="83"/>
    </row>
    <row r="471156" spans="16:16" x14ac:dyDescent="0.3">
      <c r="P471156" s="83"/>
    </row>
    <row r="471157" spans="16:16" x14ac:dyDescent="0.3">
      <c r="P471157" s="83"/>
    </row>
    <row r="471158" spans="16:16" x14ac:dyDescent="0.3">
      <c r="P471158" s="83"/>
    </row>
    <row r="471159" spans="16:16" x14ac:dyDescent="0.3">
      <c r="P471159" s="83"/>
    </row>
    <row r="471160" spans="16:16" x14ac:dyDescent="0.3">
      <c r="P471160" s="83"/>
    </row>
    <row r="471161" spans="16:16" x14ac:dyDescent="0.3">
      <c r="P471161" s="83"/>
    </row>
    <row r="471162" spans="16:16" x14ac:dyDescent="0.3">
      <c r="P471162" s="83"/>
    </row>
    <row r="471163" spans="16:16" x14ac:dyDescent="0.3">
      <c r="P471163" s="83"/>
    </row>
    <row r="471164" spans="16:16" x14ac:dyDescent="0.3">
      <c r="P471164" s="83"/>
    </row>
    <row r="471165" spans="16:16" x14ac:dyDescent="0.3">
      <c r="P471165" s="83"/>
    </row>
    <row r="471166" spans="16:16" x14ac:dyDescent="0.3">
      <c r="P471166" s="83"/>
    </row>
    <row r="471167" spans="16:16" x14ac:dyDescent="0.3">
      <c r="P471167" s="83"/>
    </row>
    <row r="471168" spans="16:16" x14ac:dyDescent="0.3">
      <c r="P471168" s="83"/>
    </row>
    <row r="471169" spans="16:16" x14ac:dyDescent="0.3">
      <c r="P471169" s="83"/>
    </row>
    <row r="471170" spans="16:16" x14ac:dyDescent="0.3">
      <c r="P471170" s="83"/>
    </row>
    <row r="471171" spans="16:16" x14ac:dyDescent="0.3">
      <c r="P471171" s="83"/>
    </row>
    <row r="471172" spans="16:16" x14ac:dyDescent="0.3">
      <c r="P471172" s="83"/>
    </row>
    <row r="471173" spans="16:16" x14ac:dyDescent="0.3">
      <c r="P471173" s="83"/>
    </row>
    <row r="471174" spans="16:16" x14ac:dyDescent="0.3">
      <c r="P471174" s="83"/>
    </row>
    <row r="471175" spans="16:16" x14ac:dyDescent="0.3">
      <c r="P471175" s="83"/>
    </row>
    <row r="471176" spans="16:16" x14ac:dyDescent="0.3">
      <c r="P471176" s="83"/>
    </row>
    <row r="471177" spans="16:16" x14ac:dyDescent="0.3">
      <c r="P471177" s="83"/>
    </row>
    <row r="471178" spans="16:16" x14ac:dyDescent="0.3">
      <c r="P471178" s="83"/>
    </row>
    <row r="471179" spans="16:16" x14ac:dyDescent="0.3">
      <c r="P471179" s="83"/>
    </row>
    <row r="471180" spans="16:16" x14ac:dyDescent="0.3">
      <c r="P471180" s="83"/>
    </row>
    <row r="471181" spans="16:16" x14ac:dyDescent="0.3">
      <c r="P471181" s="83"/>
    </row>
    <row r="471182" spans="16:16" x14ac:dyDescent="0.3">
      <c r="P471182" s="83"/>
    </row>
    <row r="471183" spans="16:16" x14ac:dyDescent="0.3">
      <c r="P471183" s="83"/>
    </row>
    <row r="471184" spans="16:16" x14ac:dyDescent="0.3">
      <c r="P471184" s="83"/>
    </row>
    <row r="471185" spans="16:16" x14ac:dyDescent="0.3">
      <c r="P471185" s="83"/>
    </row>
    <row r="471186" spans="16:16" x14ac:dyDescent="0.3">
      <c r="P471186" s="83"/>
    </row>
    <row r="471187" spans="16:16" x14ac:dyDescent="0.3">
      <c r="P471187" s="83"/>
    </row>
    <row r="471188" spans="16:16" x14ac:dyDescent="0.3">
      <c r="P471188" s="83"/>
    </row>
    <row r="471189" spans="16:16" x14ac:dyDescent="0.3">
      <c r="P471189" s="83"/>
    </row>
    <row r="471190" spans="16:16" x14ac:dyDescent="0.3">
      <c r="P471190" s="83"/>
    </row>
    <row r="471191" spans="16:16" x14ac:dyDescent="0.3">
      <c r="P471191" s="83"/>
    </row>
    <row r="471192" spans="16:16" x14ac:dyDescent="0.3">
      <c r="P471192" s="83"/>
    </row>
    <row r="471193" spans="16:16" x14ac:dyDescent="0.3">
      <c r="P471193" s="83"/>
    </row>
    <row r="471194" spans="16:16" x14ac:dyDescent="0.3">
      <c r="P471194" s="83"/>
    </row>
    <row r="471195" spans="16:16" x14ac:dyDescent="0.3">
      <c r="P471195" s="83"/>
    </row>
    <row r="471196" spans="16:16" x14ac:dyDescent="0.3">
      <c r="P471196" s="83"/>
    </row>
    <row r="471197" spans="16:16" x14ac:dyDescent="0.3">
      <c r="P471197" s="83"/>
    </row>
    <row r="471198" spans="16:16" x14ac:dyDescent="0.3">
      <c r="P471198" s="83"/>
    </row>
    <row r="471199" spans="16:16" x14ac:dyDescent="0.3">
      <c r="P471199" s="83"/>
    </row>
    <row r="471200" spans="16:16" x14ac:dyDescent="0.3">
      <c r="P471200" s="83"/>
    </row>
    <row r="471201" spans="16:16" x14ac:dyDescent="0.3">
      <c r="P471201" s="83"/>
    </row>
    <row r="471202" spans="16:16" x14ac:dyDescent="0.3">
      <c r="P471202" s="83"/>
    </row>
    <row r="471203" spans="16:16" x14ac:dyDescent="0.3">
      <c r="P471203" s="83"/>
    </row>
    <row r="471204" spans="16:16" x14ac:dyDescent="0.3">
      <c r="P471204" s="83"/>
    </row>
    <row r="471205" spans="16:16" x14ac:dyDescent="0.3">
      <c r="P471205" s="83"/>
    </row>
    <row r="471206" spans="16:16" x14ac:dyDescent="0.3">
      <c r="P471206" s="83"/>
    </row>
    <row r="471207" spans="16:16" x14ac:dyDescent="0.3">
      <c r="P471207" s="83"/>
    </row>
    <row r="471208" spans="16:16" x14ac:dyDescent="0.3">
      <c r="P471208" s="83"/>
    </row>
    <row r="471209" spans="16:16" x14ac:dyDescent="0.3">
      <c r="P471209" s="83"/>
    </row>
    <row r="471210" spans="16:16" x14ac:dyDescent="0.3">
      <c r="P471210" s="83"/>
    </row>
    <row r="471211" spans="16:16" x14ac:dyDescent="0.3">
      <c r="P471211" s="83"/>
    </row>
    <row r="471212" spans="16:16" x14ac:dyDescent="0.3">
      <c r="P471212" s="83"/>
    </row>
    <row r="471213" spans="16:16" x14ac:dyDescent="0.3">
      <c r="P471213" s="83"/>
    </row>
    <row r="471214" spans="16:16" x14ac:dyDescent="0.3">
      <c r="P471214" s="83"/>
    </row>
    <row r="471215" spans="16:16" x14ac:dyDescent="0.3">
      <c r="P471215" s="83"/>
    </row>
    <row r="471216" spans="16:16" x14ac:dyDescent="0.3">
      <c r="P471216" s="83"/>
    </row>
    <row r="471217" spans="16:16" x14ac:dyDescent="0.3">
      <c r="P471217" s="83"/>
    </row>
    <row r="471218" spans="16:16" x14ac:dyDescent="0.3">
      <c r="P471218" s="83"/>
    </row>
    <row r="471219" spans="16:16" x14ac:dyDescent="0.3">
      <c r="P471219" s="83"/>
    </row>
    <row r="471220" spans="16:16" x14ac:dyDescent="0.3">
      <c r="P471220" s="83"/>
    </row>
    <row r="471221" spans="16:16" x14ac:dyDescent="0.3">
      <c r="P471221" s="83"/>
    </row>
    <row r="471222" spans="16:16" x14ac:dyDescent="0.3">
      <c r="P471222" s="83"/>
    </row>
    <row r="471223" spans="16:16" x14ac:dyDescent="0.3">
      <c r="P471223" s="83"/>
    </row>
    <row r="471224" spans="16:16" x14ac:dyDescent="0.3">
      <c r="P471224" s="83"/>
    </row>
    <row r="471225" spans="16:16" x14ac:dyDescent="0.3">
      <c r="P471225" s="83"/>
    </row>
    <row r="471226" spans="16:16" x14ac:dyDescent="0.3">
      <c r="P471226" s="83"/>
    </row>
    <row r="471227" spans="16:16" x14ac:dyDescent="0.3">
      <c r="P471227" s="83"/>
    </row>
    <row r="471228" spans="16:16" x14ac:dyDescent="0.3">
      <c r="P471228" s="83"/>
    </row>
    <row r="471229" spans="16:16" x14ac:dyDescent="0.3">
      <c r="P471229" s="83"/>
    </row>
    <row r="471230" spans="16:16" x14ac:dyDescent="0.3">
      <c r="P471230" s="83"/>
    </row>
    <row r="471231" spans="16:16" x14ac:dyDescent="0.3">
      <c r="P471231" s="83"/>
    </row>
    <row r="471232" spans="16:16" x14ac:dyDescent="0.3">
      <c r="P471232" s="83"/>
    </row>
    <row r="471233" spans="16:16" x14ac:dyDescent="0.3">
      <c r="P471233" s="83"/>
    </row>
    <row r="471234" spans="16:16" x14ac:dyDescent="0.3">
      <c r="P471234" s="83"/>
    </row>
    <row r="471235" spans="16:16" x14ac:dyDescent="0.3">
      <c r="P471235" s="83"/>
    </row>
    <row r="471236" spans="16:16" x14ac:dyDescent="0.3">
      <c r="P471236" s="83"/>
    </row>
    <row r="471237" spans="16:16" x14ac:dyDescent="0.3">
      <c r="P471237" s="83"/>
    </row>
    <row r="471238" spans="16:16" x14ac:dyDescent="0.3">
      <c r="P471238" s="83"/>
    </row>
    <row r="471239" spans="16:16" x14ac:dyDescent="0.3">
      <c r="P471239" s="83"/>
    </row>
    <row r="471240" spans="16:16" x14ac:dyDescent="0.3">
      <c r="P471240" s="83"/>
    </row>
    <row r="471241" spans="16:16" x14ac:dyDescent="0.3">
      <c r="P471241" s="83"/>
    </row>
    <row r="471242" spans="16:16" x14ac:dyDescent="0.3">
      <c r="P471242" s="83"/>
    </row>
    <row r="471243" spans="16:16" x14ac:dyDescent="0.3">
      <c r="P471243" s="83"/>
    </row>
    <row r="471244" spans="16:16" x14ac:dyDescent="0.3">
      <c r="P471244" s="83"/>
    </row>
    <row r="471245" spans="16:16" x14ac:dyDescent="0.3">
      <c r="P471245" s="83"/>
    </row>
    <row r="471246" spans="16:16" x14ac:dyDescent="0.3">
      <c r="P471246" s="83"/>
    </row>
    <row r="471247" spans="16:16" x14ac:dyDescent="0.3">
      <c r="P471247" s="83"/>
    </row>
    <row r="471248" spans="16:16" x14ac:dyDescent="0.3">
      <c r="P471248" s="83"/>
    </row>
    <row r="471249" spans="16:16" x14ac:dyDescent="0.3">
      <c r="P471249" s="83"/>
    </row>
    <row r="471250" spans="16:16" x14ac:dyDescent="0.3">
      <c r="P471250" s="83"/>
    </row>
    <row r="471251" spans="16:16" x14ac:dyDescent="0.3">
      <c r="P471251" s="83"/>
    </row>
    <row r="471252" spans="16:16" x14ac:dyDescent="0.3">
      <c r="P471252" s="83"/>
    </row>
    <row r="471253" spans="16:16" x14ac:dyDescent="0.3">
      <c r="P471253" s="83"/>
    </row>
    <row r="471254" spans="16:16" x14ac:dyDescent="0.3">
      <c r="P471254" s="83"/>
    </row>
    <row r="471255" spans="16:16" x14ac:dyDescent="0.3">
      <c r="P471255" s="83"/>
    </row>
    <row r="471256" spans="16:16" x14ac:dyDescent="0.3">
      <c r="P471256" s="83"/>
    </row>
    <row r="471257" spans="16:16" x14ac:dyDescent="0.3">
      <c r="P471257" s="83"/>
    </row>
    <row r="471258" spans="16:16" x14ac:dyDescent="0.3">
      <c r="P471258" s="83"/>
    </row>
    <row r="471259" spans="16:16" x14ac:dyDescent="0.3">
      <c r="P471259" s="83"/>
    </row>
    <row r="471260" spans="16:16" x14ac:dyDescent="0.3">
      <c r="P471260" s="83"/>
    </row>
    <row r="471261" spans="16:16" x14ac:dyDescent="0.3">
      <c r="P471261" s="83"/>
    </row>
    <row r="471262" spans="16:16" x14ac:dyDescent="0.3">
      <c r="P471262" s="83"/>
    </row>
    <row r="471263" spans="16:16" x14ac:dyDescent="0.3">
      <c r="P471263" s="83"/>
    </row>
    <row r="471264" spans="16:16" x14ac:dyDescent="0.3">
      <c r="P471264" s="83"/>
    </row>
    <row r="471265" spans="16:16" x14ac:dyDescent="0.3">
      <c r="P471265" s="83"/>
    </row>
    <row r="471266" spans="16:16" x14ac:dyDescent="0.3">
      <c r="P471266" s="83"/>
    </row>
    <row r="471267" spans="16:16" x14ac:dyDescent="0.3">
      <c r="P471267" s="83"/>
    </row>
    <row r="471268" spans="16:16" x14ac:dyDescent="0.3">
      <c r="P471268" s="83"/>
    </row>
    <row r="471269" spans="16:16" x14ac:dyDescent="0.3">
      <c r="P471269" s="83"/>
    </row>
    <row r="471270" spans="16:16" x14ac:dyDescent="0.3">
      <c r="P471270" s="83"/>
    </row>
    <row r="471271" spans="16:16" x14ac:dyDescent="0.3">
      <c r="P471271" s="83"/>
    </row>
    <row r="471272" spans="16:16" x14ac:dyDescent="0.3">
      <c r="P471272" s="83"/>
    </row>
    <row r="471273" spans="16:16" x14ac:dyDescent="0.3">
      <c r="P471273" s="83"/>
    </row>
    <row r="471274" spans="16:16" x14ac:dyDescent="0.3">
      <c r="P471274" s="83"/>
    </row>
    <row r="471275" spans="16:16" x14ac:dyDescent="0.3">
      <c r="P471275" s="83"/>
    </row>
    <row r="471276" spans="16:16" x14ac:dyDescent="0.3">
      <c r="P471276" s="83"/>
    </row>
    <row r="471277" spans="16:16" x14ac:dyDescent="0.3">
      <c r="P471277" s="83"/>
    </row>
    <row r="471278" spans="16:16" x14ac:dyDescent="0.3">
      <c r="P471278" s="83"/>
    </row>
    <row r="471279" spans="16:16" x14ac:dyDescent="0.3">
      <c r="P471279" s="83"/>
    </row>
    <row r="471280" spans="16:16" x14ac:dyDescent="0.3">
      <c r="P471280" s="83"/>
    </row>
    <row r="471281" spans="16:16" x14ac:dyDescent="0.3">
      <c r="P471281" s="83"/>
    </row>
    <row r="471282" spans="16:16" x14ac:dyDescent="0.3">
      <c r="P471282" s="83"/>
    </row>
    <row r="471283" spans="16:16" x14ac:dyDescent="0.3">
      <c r="P471283" s="83"/>
    </row>
    <row r="471284" spans="16:16" x14ac:dyDescent="0.3">
      <c r="P471284" s="83"/>
    </row>
    <row r="471285" spans="16:16" x14ac:dyDescent="0.3">
      <c r="P471285" s="83"/>
    </row>
    <row r="471286" spans="16:16" x14ac:dyDescent="0.3">
      <c r="P471286" s="83"/>
    </row>
    <row r="471287" spans="16:16" x14ac:dyDescent="0.3">
      <c r="P471287" s="83"/>
    </row>
    <row r="471288" spans="16:16" x14ac:dyDescent="0.3">
      <c r="P471288" s="83"/>
    </row>
    <row r="471289" spans="16:16" x14ac:dyDescent="0.3">
      <c r="P471289" s="83"/>
    </row>
    <row r="471290" spans="16:16" x14ac:dyDescent="0.3">
      <c r="P471290" s="83"/>
    </row>
    <row r="471291" spans="16:16" x14ac:dyDescent="0.3">
      <c r="P471291" s="83"/>
    </row>
    <row r="471292" spans="16:16" x14ac:dyDescent="0.3">
      <c r="P471292" s="83"/>
    </row>
    <row r="471293" spans="16:16" x14ac:dyDescent="0.3">
      <c r="P471293" s="83"/>
    </row>
    <row r="471294" spans="16:16" x14ac:dyDescent="0.3">
      <c r="P471294" s="83"/>
    </row>
    <row r="471295" spans="16:16" x14ac:dyDescent="0.3">
      <c r="P471295" s="83"/>
    </row>
    <row r="471296" spans="16:16" x14ac:dyDescent="0.3">
      <c r="P471296" s="83"/>
    </row>
    <row r="471297" spans="16:16" x14ac:dyDescent="0.3">
      <c r="P471297" s="83"/>
    </row>
    <row r="471298" spans="16:16" x14ac:dyDescent="0.3">
      <c r="P471298" s="83"/>
    </row>
    <row r="471299" spans="16:16" x14ac:dyDescent="0.3">
      <c r="P471299" s="83"/>
    </row>
    <row r="471300" spans="16:16" x14ac:dyDescent="0.3">
      <c r="P471300" s="83"/>
    </row>
    <row r="471301" spans="16:16" x14ac:dyDescent="0.3">
      <c r="P471301" s="83"/>
    </row>
    <row r="471302" spans="16:16" x14ac:dyDescent="0.3">
      <c r="P471302" s="83"/>
    </row>
    <row r="471303" spans="16:16" x14ac:dyDescent="0.3">
      <c r="P471303" s="83"/>
    </row>
    <row r="471304" spans="16:16" x14ac:dyDescent="0.3">
      <c r="P471304" s="83"/>
    </row>
    <row r="471305" spans="16:16" x14ac:dyDescent="0.3">
      <c r="P471305" s="83"/>
    </row>
    <row r="471306" spans="16:16" x14ac:dyDescent="0.3">
      <c r="P471306" s="83"/>
    </row>
    <row r="471307" spans="16:16" x14ac:dyDescent="0.3">
      <c r="P471307" s="83"/>
    </row>
    <row r="471308" spans="16:16" x14ac:dyDescent="0.3">
      <c r="P471308" s="83"/>
    </row>
    <row r="471309" spans="16:16" x14ac:dyDescent="0.3">
      <c r="P471309" s="83"/>
    </row>
    <row r="471310" spans="16:16" x14ac:dyDescent="0.3">
      <c r="P471310" s="83"/>
    </row>
    <row r="471311" spans="16:16" x14ac:dyDescent="0.3">
      <c r="P471311" s="83"/>
    </row>
    <row r="471312" spans="16:16" x14ac:dyDescent="0.3">
      <c r="P471312" s="83"/>
    </row>
    <row r="471313" spans="16:16" x14ac:dyDescent="0.3">
      <c r="P471313" s="83"/>
    </row>
    <row r="471314" spans="16:16" x14ac:dyDescent="0.3">
      <c r="P471314" s="83"/>
    </row>
    <row r="471315" spans="16:16" x14ac:dyDescent="0.3">
      <c r="P471315" s="83"/>
    </row>
    <row r="471316" spans="16:16" x14ac:dyDescent="0.3">
      <c r="P471316" s="83"/>
    </row>
    <row r="471317" spans="16:16" x14ac:dyDescent="0.3">
      <c r="P471317" s="83"/>
    </row>
    <row r="471318" spans="16:16" x14ac:dyDescent="0.3">
      <c r="P471318" s="83"/>
    </row>
    <row r="471319" spans="16:16" x14ac:dyDescent="0.3">
      <c r="P471319" s="83"/>
    </row>
    <row r="471320" spans="16:16" x14ac:dyDescent="0.3">
      <c r="P471320" s="83"/>
    </row>
    <row r="471321" spans="16:16" x14ac:dyDescent="0.3">
      <c r="P471321" s="83"/>
    </row>
    <row r="471322" spans="16:16" x14ac:dyDescent="0.3">
      <c r="P471322" s="83"/>
    </row>
    <row r="471323" spans="16:16" x14ac:dyDescent="0.3">
      <c r="P471323" s="83"/>
    </row>
    <row r="471324" spans="16:16" x14ac:dyDescent="0.3">
      <c r="P471324" s="83"/>
    </row>
    <row r="471325" spans="16:16" x14ac:dyDescent="0.3">
      <c r="P471325" s="83"/>
    </row>
    <row r="471326" spans="16:16" x14ac:dyDescent="0.3">
      <c r="P471326" s="83"/>
    </row>
    <row r="471327" spans="16:16" x14ac:dyDescent="0.3">
      <c r="P471327" s="83"/>
    </row>
    <row r="471328" spans="16:16" x14ac:dyDescent="0.3">
      <c r="P471328" s="83"/>
    </row>
    <row r="471329" spans="16:16" x14ac:dyDescent="0.3">
      <c r="P471329" s="83"/>
    </row>
    <row r="471330" spans="16:16" x14ac:dyDescent="0.3">
      <c r="P471330" s="83"/>
    </row>
    <row r="471331" spans="16:16" x14ac:dyDescent="0.3">
      <c r="P471331" s="83"/>
    </row>
    <row r="471332" spans="16:16" x14ac:dyDescent="0.3">
      <c r="P471332" s="83"/>
    </row>
    <row r="471333" spans="16:16" x14ac:dyDescent="0.3">
      <c r="P471333" s="83"/>
    </row>
    <row r="471334" spans="16:16" x14ac:dyDescent="0.3">
      <c r="P471334" s="83"/>
    </row>
    <row r="471335" spans="16:16" x14ac:dyDescent="0.3">
      <c r="P471335" s="83"/>
    </row>
    <row r="471336" spans="16:16" x14ac:dyDescent="0.3">
      <c r="P471336" s="83"/>
    </row>
    <row r="471337" spans="16:16" x14ac:dyDescent="0.3">
      <c r="P471337" s="83"/>
    </row>
    <row r="471338" spans="16:16" x14ac:dyDescent="0.3">
      <c r="P471338" s="83"/>
    </row>
    <row r="471339" spans="16:16" x14ac:dyDescent="0.3">
      <c r="P471339" s="83"/>
    </row>
    <row r="471340" spans="16:16" x14ac:dyDescent="0.3">
      <c r="P471340" s="83"/>
    </row>
    <row r="471341" spans="16:16" x14ac:dyDescent="0.3">
      <c r="P471341" s="83"/>
    </row>
    <row r="471342" spans="16:16" x14ac:dyDescent="0.3">
      <c r="P471342" s="83"/>
    </row>
    <row r="471343" spans="16:16" x14ac:dyDescent="0.3">
      <c r="P471343" s="83"/>
    </row>
    <row r="471344" spans="16:16" x14ac:dyDescent="0.3">
      <c r="P471344" s="83"/>
    </row>
    <row r="471345" spans="16:16" x14ac:dyDescent="0.3">
      <c r="P471345" s="83"/>
    </row>
    <row r="471346" spans="16:16" x14ac:dyDescent="0.3">
      <c r="P471346" s="83"/>
    </row>
    <row r="471347" spans="16:16" x14ac:dyDescent="0.3">
      <c r="P471347" s="83"/>
    </row>
    <row r="471348" spans="16:16" x14ac:dyDescent="0.3">
      <c r="P471348" s="83"/>
    </row>
    <row r="471349" spans="16:16" x14ac:dyDescent="0.3">
      <c r="P471349" s="83"/>
    </row>
    <row r="471350" spans="16:16" x14ac:dyDescent="0.3">
      <c r="P471350" s="83"/>
    </row>
    <row r="471351" spans="16:16" x14ac:dyDescent="0.3">
      <c r="P471351" s="83"/>
    </row>
    <row r="471352" spans="16:16" x14ac:dyDescent="0.3">
      <c r="P471352" s="83"/>
    </row>
    <row r="471353" spans="16:16" x14ac:dyDescent="0.3">
      <c r="P471353" s="83"/>
    </row>
    <row r="471354" spans="16:16" x14ac:dyDescent="0.3">
      <c r="P471354" s="83"/>
    </row>
    <row r="471355" spans="16:16" x14ac:dyDescent="0.3">
      <c r="P471355" s="83"/>
    </row>
    <row r="471356" spans="16:16" x14ac:dyDescent="0.3">
      <c r="P471356" s="83"/>
    </row>
    <row r="471357" spans="16:16" x14ac:dyDescent="0.3">
      <c r="P471357" s="83"/>
    </row>
    <row r="471358" spans="16:16" x14ac:dyDescent="0.3">
      <c r="P471358" s="83"/>
    </row>
    <row r="471359" spans="16:16" x14ac:dyDescent="0.3">
      <c r="P471359" s="83"/>
    </row>
    <row r="471360" spans="16:16" x14ac:dyDescent="0.3">
      <c r="P471360" s="83"/>
    </row>
    <row r="471361" spans="16:16" x14ac:dyDescent="0.3">
      <c r="P471361" s="83"/>
    </row>
    <row r="471362" spans="16:16" x14ac:dyDescent="0.3">
      <c r="P471362" s="83"/>
    </row>
    <row r="471363" spans="16:16" x14ac:dyDescent="0.3">
      <c r="P471363" s="83"/>
    </row>
    <row r="471364" spans="16:16" x14ac:dyDescent="0.3">
      <c r="P471364" s="83"/>
    </row>
    <row r="471365" spans="16:16" x14ac:dyDescent="0.3">
      <c r="P471365" s="83"/>
    </row>
    <row r="471366" spans="16:16" x14ac:dyDescent="0.3">
      <c r="P471366" s="83"/>
    </row>
    <row r="471367" spans="16:16" x14ac:dyDescent="0.3">
      <c r="P471367" s="83"/>
    </row>
    <row r="471368" spans="16:16" x14ac:dyDescent="0.3">
      <c r="P471368" s="83"/>
    </row>
    <row r="471369" spans="16:16" x14ac:dyDescent="0.3">
      <c r="P471369" s="83"/>
    </row>
    <row r="471370" spans="16:16" x14ac:dyDescent="0.3">
      <c r="P471370" s="83"/>
    </row>
    <row r="471371" spans="16:16" x14ac:dyDescent="0.3">
      <c r="P471371" s="83"/>
    </row>
    <row r="471372" spans="16:16" x14ac:dyDescent="0.3">
      <c r="P471372" s="83"/>
    </row>
    <row r="471373" spans="16:16" x14ac:dyDescent="0.3">
      <c r="P471373" s="83"/>
    </row>
    <row r="471374" spans="16:16" x14ac:dyDescent="0.3">
      <c r="P471374" s="83"/>
    </row>
    <row r="471375" spans="16:16" x14ac:dyDescent="0.3">
      <c r="P471375" s="83"/>
    </row>
    <row r="471376" spans="16:16" x14ac:dyDescent="0.3">
      <c r="P471376" s="83"/>
    </row>
    <row r="471377" spans="16:16" x14ac:dyDescent="0.3">
      <c r="P471377" s="83"/>
    </row>
    <row r="471378" spans="16:16" x14ac:dyDescent="0.3">
      <c r="P471378" s="83"/>
    </row>
    <row r="471379" spans="16:16" x14ac:dyDescent="0.3">
      <c r="P471379" s="83"/>
    </row>
    <row r="471380" spans="16:16" x14ac:dyDescent="0.3">
      <c r="P471380" s="83"/>
    </row>
    <row r="471381" spans="16:16" x14ac:dyDescent="0.3">
      <c r="P471381" s="83"/>
    </row>
    <row r="471382" spans="16:16" x14ac:dyDescent="0.3">
      <c r="P471382" s="83"/>
    </row>
    <row r="471383" spans="16:16" x14ac:dyDescent="0.3">
      <c r="P471383" s="83"/>
    </row>
    <row r="471384" spans="16:16" x14ac:dyDescent="0.3">
      <c r="P471384" s="83"/>
    </row>
    <row r="471385" spans="16:16" x14ac:dyDescent="0.3">
      <c r="P471385" s="83"/>
    </row>
    <row r="471386" spans="16:16" x14ac:dyDescent="0.3">
      <c r="P471386" s="83"/>
    </row>
    <row r="471387" spans="16:16" x14ac:dyDescent="0.3">
      <c r="P471387" s="83"/>
    </row>
    <row r="471388" spans="16:16" x14ac:dyDescent="0.3">
      <c r="P471388" s="83"/>
    </row>
    <row r="471389" spans="16:16" x14ac:dyDescent="0.3">
      <c r="P471389" s="83"/>
    </row>
    <row r="471390" spans="16:16" x14ac:dyDescent="0.3">
      <c r="P471390" s="83"/>
    </row>
    <row r="471391" spans="16:16" x14ac:dyDescent="0.3">
      <c r="P471391" s="83"/>
    </row>
    <row r="471392" spans="16:16" x14ac:dyDescent="0.3">
      <c r="P471392" s="83"/>
    </row>
    <row r="471393" spans="16:16" x14ac:dyDescent="0.3">
      <c r="P471393" s="83"/>
    </row>
    <row r="471394" spans="16:16" x14ac:dyDescent="0.3">
      <c r="P471394" s="83"/>
    </row>
    <row r="471395" spans="16:16" x14ac:dyDescent="0.3">
      <c r="P471395" s="83"/>
    </row>
    <row r="471396" spans="16:16" x14ac:dyDescent="0.3">
      <c r="P471396" s="83"/>
    </row>
    <row r="471397" spans="16:16" x14ac:dyDescent="0.3">
      <c r="P471397" s="83"/>
    </row>
    <row r="471398" spans="16:16" x14ac:dyDescent="0.3">
      <c r="P471398" s="83"/>
    </row>
    <row r="471399" spans="16:16" x14ac:dyDescent="0.3">
      <c r="P471399" s="83"/>
    </row>
    <row r="471400" spans="16:16" x14ac:dyDescent="0.3">
      <c r="P471400" s="83"/>
    </row>
    <row r="471401" spans="16:16" x14ac:dyDescent="0.3">
      <c r="P471401" s="83"/>
    </row>
    <row r="471402" spans="16:16" x14ac:dyDescent="0.3">
      <c r="P471402" s="83"/>
    </row>
    <row r="471403" spans="16:16" x14ac:dyDescent="0.3">
      <c r="P471403" s="83"/>
    </row>
    <row r="471404" spans="16:16" x14ac:dyDescent="0.3">
      <c r="P471404" s="83"/>
    </row>
    <row r="471405" spans="16:16" x14ac:dyDescent="0.3">
      <c r="P471405" s="83"/>
    </row>
    <row r="471406" spans="16:16" x14ac:dyDescent="0.3">
      <c r="P471406" s="83"/>
    </row>
    <row r="471407" spans="16:16" x14ac:dyDescent="0.3">
      <c r="P471407" s="83"/>
    </row>
    <row r="471408" spans="16:16" x14ac:dyDescent="0.3">
      <c r="P471408" s="83"/>
    </row>
    <row r="471409" spans="16:16" x14ac:dyDescent="0.3">
      <c r="P471409" s="83"/>
    </row>
    <row r="471410" spans="16:16" x14ac:dyDescent="0.3">
      <c r="P471410" s="83"/>
    </row>
    <row r="471411" spans="16:16" x14ac:dyDescent="0.3">
      <c r="P471411" s="83"/>
    </row>
    <row r="471412" spans="16:16" x14ac:dyDescent="0.3">
      <c r="P471412" s="83"/>
    </row>
    <row r="471413" spans="16:16" x14ac:dyDescent="0.3">
      <c r="P471413" s="83"/>
    </row>
    <row r="471414" spans="16:16" x14ac:dyDescent="0.3">
      <c r="P471414" s="83"/>
    </row>
    <row r="471415" spans="16:16" x14ac:dyDescent="0.3">
      <c r="P471415" s="83"/>
    </row>
    <row r="471416" spans="16:16" x14ac:dyDescent="0.3">
      <c r="P471416" s="83"/>
    </row>
    <row r="471417" spans="16:16" x14ac:dyDescent="0.3">
      <c r="P471417" s="83"/>
    </row>
    <row r="471418" spans="16:16" x14ac:dyDescent="0.3">
      <c r="P471418" s="83"/>
    </row>
    <row r="471419" spans="16:16" x14ac:dyDescent="0.3">
      <c r="P471419" s="83"/>
    </row>
    <row r="471420" spans="16:16" x14ac:dyDescent="0.3">
      <c r="P471420" s="83"/>
    </row>
    <row r="471421" spans="16:16" x14ac:dyDescent="0.3">
      <c r="P471421" s="83"/>
    </row>
    <row r="471422" spans="16:16" x14ac:dyDescent="0.3">
      <c r="P471422" s="83"/>
    </row>
    <row r="471423" spans="16:16" x14ac:dyDescent="0.3">
      <c r="P471423" s="83"/>
    </row>
    <row r="471424" spans="16:16" x14ac:dyDescent="0.3">
      <c r="P471424" s="83"/>
    </row>
    <row r="471425" spans="16:16" x14ac:dyDescent="0.3">
      <c r="P471425" s="83"/>
    </row>
    <row r="471426" spans="16:16" x14ac:dyDescent="0.3">
      <c r="P471426" s="83"/>
    </row>
    <row r="471427" spans="16:16" x14ac:dyDescent="0.3">
      <c r="P471427" s="83"/>
    </row>
    <row r="471428" spans="16:16" x14ac:dyDescent="0.3">
      <c r="P471428" s="83"/>
    </row>
    <row r="471429" spans="16:16" x14ac:dyDescent="0.3">
      <c r="P471429" s="83"/>
    </row>
    <row r="471430" spans="16:16" x14ac:dyDescent="0.3">
      <c r="P471430" s="83"/>
    </row>
    <row r="471431" spans="16:16" x14ac:dyDescent="0.3">
      <c r="P471431" s="83"/>
    </row>
    <row r="471432" spans="16:16" x14ac:dyDescent="0.3">
      <c r="P471432" s="83"/>
    </row>
    <row r="471433" spans="16:16" x14ac:dyDescent="0.3">
      <c r="P471433" s="83"/>
    </row>
    <row r="471434" spans="16:16" x14ac:dyDescent="0.3">
      <c r="P471434" s="83"/>
    </row>
    <row r="471435" spans="16:16" x14ac:dyDescent="0.3">
      <c r="P471435" s="83"/>
    </row>
    <row r="471436" spans="16:16" x14ac:dyDescent="0.3">
      <c r="P471436" s="83"/>
    </row>
    <row r="471437" spans="16:16" x14ac:dyDescent="0.3">
      <c r="P471437" s="83"/>
    </row>
    <row r="471438" spans="16:16" x14ac:dyDescent="0.3">
      <c r="P471438" s="83"/>
    </row>
    <row r="471439" spans="16:16" x14ac:dyDescent="0.3">
      <c r="P471439" s="83"/>
    </row>
    <row r="471440" spans="16:16" x14ac:dyDescent="0.3">
      <c r="P471440" s="83"/>
    </row>
    <row r="471441" spans="16:16" x14ac:dyDescent="0.3">
      <c r="P471441" s="83"/>
    </row>
    <row r="471442" spans="16:16" x14ac:dyDescent="0.3">
      <c r="P471442" s="83"/>
    </row>
    <row r="471443" spans="16:16" x14ac:dyDescent="0.3">
      <c r="P471443" s="83"/>
    </row>
    <row r="471444" spans="16:16" x14ac:dyDescent="0.3">
      <c r="P471444" s="83"/>
    </row>
    <row r="471445" spans="16:16" x14ac:dyDescent="0.3">
      <c r="P471445" s="83"/>
    </row>
    <row r="471446" spans="16:16" x14ac:dyDescent="0.3">
      <c r="P471446" s="83"/>
    </row>
    <row r="471447" spans="16:16" x14ac:dyDescent="0.3">
      <c r="P471447" s="83"/>
    </row>
    <row r="471448" spans="16:16" x14ac:dyDescent="0.3">
      <c r="P471448" s="83"/>
    </row>
    <row r="471449" spans="16:16" x14ac:dyDescent="0.3">
      <c r="P471449" s="83"/>
    </row>
    <row r="471450" spans="16:16" x14ac:dyDescent="0.3">
      <c r="P471450" s="83"/>
    </row>
    <row r="471451" spans="16:16" x14ac:dyDescent="0.3">
      <c r="P471451" s="83"/>
    </row>
    <row r="471452" spans="16:16" x14ac:dyDescent="0.3">
      <c r="P471452" s="83"/>
    </row>
    <row r="471453" spans="16:16" x14ac:dyDescent="0.3">
      <c r="P471453" s="83"/>
    </row>
    <row r="471454" spans="16:16" x14ac:dyDescent="0.3">
      <c r="P471454" s="83"/>
    </row>
    <row r="471455" spans="16:16" x14ac:dyDescent="0.3">
      <c r="P471455" s="83"/>
    </row>
    <row r="471456" spans="16:16" x14ac:dyDescent="0.3">
      <c r="P471456" s="83"/>
    </row>
    <row r="471457" spans="16:16" x14ac:dyDescent="0.3">
      <c r="P471457" s="83"/>
    </row>
    <row r="471458" spans="16:16" x14ac:dyDescent="0.3">
      <c r="P471458" s="83"/>
    </row>
    <row r="471459" spans="16:16" x14ac:dyDescent="0.3">
      <c r="P471459" s="83"/>
    </row>
    <row r="471460" spans="16:16" x14ac:dyDescent="0.3">
      <c r="P471460" s="83"/>
    </row>
    <row r="471461" spans="16:16" x14ac:dyDescent="0.3">
      <c r="P471461" s="83"/>
    </row>
    <row r="471462" spans="16:16" x14ac:dyDescent="0.3">
      <c r="P471462" s="83"/>
    </row>
    <row r="471463" spans="16:16" x14ac:dyDescent="0.3">
      <c r="P471463" s="83"/>
    </row>
    <row r="471464" spans="16:16" x14ac:dyDescent="0.3">
      <c r="P471464" s="83"/>
    </row>
    <row r="471465" spans="16:16" x14ac:dyDescent="0.3">
      <c r="P471465" s="83"/>
    </row>
    <row r="471466" spans="16:16" x14ac:dyDescent="0.3">
      <c r="P471466" s="83"/>
    </row>
    <row r="471467" spans="16:16" x14ac:dyDescent="0.3">
      <c r="P471467" s="83"/>
    </row>
    <row r="471468" spans="16:16" x14ac:dyDescent="0.3">
      <c r="P471468" s="83"/>
    </row>
    <row r="471469" spans="16:16" x14ac:dyDescent="0.3">
      <c r="P471469" s="83"/>
    </row>
    <row r="471470" spans="16:16" x14ac:dyDescent="0.3">
      <c r="P471470" s="83"/>
    </row>
    <row r="471471" spans="16:16" x14ac:dyDescent="0.3">
      <c r="P471471" s="83"/>
    </row>
    <row r="471472" spans="16:16" x14ac:dyDescent="0.3">
      <c r="P471472" s="83"/>
    </row>
    <row r="471473" spans="16:16" x14ac:dyDescent="0.3">
      <c r="P471473" s="83"/>
    </row>
    <row r="471474" spans="16:16" x14ac:dyDescent="0.3">
      <c r="P471474" s="83"/>
    </row>
    <row r="471475" spans="16:16" x14ac:dyDescent="0.3">
      <c r="P471475" s="83"/>
    </row>
    <row r="471476" spans="16:16" x14ac:dyDescent="0.3">
      <c r="P471476" s="83"/>
    </row>
    <row r="471477" spans="16:16" x14ac:dyDescent="0.3">
      <c r="P471477" s="83"/>
    </row>
    <row r="471478" spans="16:16" x14ac:dyDescent="0.3">
      <c r="P471478" s="83"/>
    </row>
    <row r="471479" spans="16:16" x14ac:dyDescent="0.3">
      <c r="P471479" s="83"/>
    </row>
    <row r="471480" spans="16:16" x14ac:dyDescent="0.3">
      <c r="P471480" s="83"/>
    </row>
    <row r="471481" spans="16:16" x14ac:dyDescent="0.3">
      <c r="P471481" s="83"/>
    </row>
    <row r="471482" spans="16:16" x14ac:dyDescent="0.3">
      <c r="P471482" s="83"/>
    </row>
    <row r="471483" spans="16:16" x14ac:dyDescent="0.3">
      <c r="P471483" s="83"/>
    </row>
    <row r="471484" spans="16:16" x14ac:dyDescent="0.3">
      <c r="P471484" s="83"/>
    </row>
    <row r="471485" spans="16:16" x14ac:dyDescent="0.3">
      <c r="P471485" s="83"/>
    </row>
    <row r="471486" spans="16:16" x14ac:dyDescent="0.3">
      <c r="P471486" s="83"/>
    </row>
    <row r="471487" spans="16:16" x14ac:dyDescent="0.3">
      <c r="P471487" s="83"/>
    </row>
    <row r="471488" spans="16:16" x14ac:dyDescent="0.3">
      <c r="P471488" s="83"/>
    </row>
    <row r="471489" spans="16:16" x14ac:dyDescent="0.3">
      <c r="P471489" s="83"/>
    </row>
    <row r="471490" spans="16:16" x14ac:dyDescent="0.3">
      <c r="P471490" s="83"/>
    </row>
    <row r="471491" spans="16:16" x14ac:dyDescent="0.3">
      <c r="P471491" s="83"/>
    </row>
    <row r="471492" spans="16:16" x14ac:dyDescent="0.3">
      <c r="P471492" s="83"/>
    </row>
    <row r="471493" spans="16:16" x14ac:dyDescent="0.3">
      <c r="P471493" s="83"/>
    </row>
    <row r="471494" spans="16:16" x14ac:dyDescent="0.3">
      <c r="P471494" s="83"/>
    </row>
    <row r="471495" spans="16:16" x14ac:dyDescent="0.3">
      <c r="P471495" s="83"/>
    </row>
    <row r="471496" spans="16:16" x14ac:dyDescent="0.3">
      <c r="P471496" s="83"/>
    </row>
    <row r="471497" spans="16:16" x14ac:dyDescent="0.3">
      <c r="P471497" s="83"/>
    </row>
    <row r="471498" spans="16:16" x14ac:dyDescent="0.3">
      <c r="P471498" s="83"/>
    </row>
    <row r="471499" spans="16:16" x14ac:dyDescent="0.3">
      <c r="P471499" s="83"/>
    </row>
    <row r="471500" spans="16:16" x14ac:dyDescent="0.3">
      <c r="P471500" s="83"/>
    </row>
    <row r="471501" spans="16:16" x14ac:dyDescent="0.3">
      <c r="P471501" s="83"/>
    </row>
    <row r="471502" spans="16:16" x14ac:dyDescent="0.3">
      <c r="P471502" s="83"/>
    </row>
    <row r="471503" spans="16:16" x14ac:dyDescent="0.3">
      <c r="P471503" s="83"/>
    </row>
    <row r="471504" spans="16:16" x14ac:dyDescent="0.3">
      <c r="P471504" s="83"/>
    </row>
    <row r="471505" spans="16:16" x14ac:dyDescent="0.3">
      <c r="P471505" s="83"/>
    </row>
    <row r="471506" spans="16:16" x14ac:dyDescent="0.3">
      <c r="P471506" s="83"/>
    </row>
    <row r="471507" spans="16:16" x14ac:dyDescent="0.3">
      <c r="P471507" s="83"/>
    </row>
    <row r="471508" spans="16:16" x14ac:dyDescent="0.3">
      <c r="P471508" s="83"/>
    </row>
    <row r="471509" spans="16:16" x14ac:dyDescent="0.3">
      <c r="P471509" s="83"/>
    </row>
    <row r="471510" spans="16:16" x14ac:dyDescent="0.3">
      <c r="P471510" s="83"/>
    </row>
    <row r="471511" spans="16:16" x14ac:dyDescent="0.3">
      <c r="P471511" s="83"/>
    </row>
    <row r="471512" spans="16:16" x14ac:dyDescent="0.3">
      <c r="P471512" s="83"/>
    </row>
    <row r="471513" spans="16:16" x14ac:dyDescent="0.3">
      <c r="P471513" s="83"/>
    </row>
    <row r="471514" spans="16:16" x14ac:dyDescent="0.3">
      <c r="P471514" s="83"/>
    </row>
    <row r="471515" spans="16:16" x14ac:dyDescent="0.3">
      <c r="P471515" s="83"/>
    </row>
    <row r="471516" spans="16:16" x14ac:dyDescent="0.3">
      <c r="P471516" s="83"/>
    </row>
    <row r="471517" spans="16:16" x14ac:dyDescent="0.3">
      <c r="P471517" s="83"/>
    </row>
    <row r="471518" spans="16:16" x14ac:dyDescent="0.3">
      <c r="P471518" s="83"/>
    </row>
    <row r="471519" spans="16:16" x14ac:dyDescent="0.3">
      <c r="P471519" s="83"/>
    </row>
    <row r="471520" spans="16:16" x14ac:dyDescent="0.3">
      <c r="P471520" s="83"/>
    </row>
    <row r="471521" spans="16:16" x14ac:dyDescent="0.3">
      <c r="P471521" s="83"/>
    </row>
    <row r="471522" spans="16:16" x14ac:dyDescent="0.3">
      <c r="P471522" s="83"/>
    </row>
    <row r="471523" spans="16:16" x14ac:dyDescent="0.3">
      <c r="P471523" s="83"/>
    </row>
    <row r="471524" spans="16:16" x14ac:dyDescent="0.3">
      <c r="P471524" s="83"/>
    </row>
    <row r="471525" spans="16:16" x14ac:dyDescent="0.3">
      <c r="P471525" s="83"/>
    </row>
    <row r="471526" spans="16:16" x14ac:dyDescent="0.3">
      <c r="P471526" s="83"/>
    </row>
    <row r="471527" spans="16:16" x14ac:dyDescent="0.3">
      <c r="P471527" s="83"/>
    </row>
    <row r="471528" spans="16:16" x14ac:dyDescent="0.3">
      <c r="P471528" s="83"/>
    </row>
    <row r="471529" spans="16:16" x14ac:dyDescent="0.3">
      <c r="P471529" s="83"/>
    </row>
    <row r="471530" spans="16:16" x14ac:dyDescent="0.3">
      <c r="P471530" s="83"/>
    </row>
    <row r="471531" spans="16:16" x14ac:dyDescent="0.3">
      <c r="P471531" s="83"/>
    </row>
    <row r="471532" spans="16:16" x14ac:dyDescent="0.3">
      <c r="P471532" s="83"/>
    </row>
    <row r="471533" spans="16:16" x14ac:dyDescent="0.3">
      <c r="P471533" s="83"/>
    </row>
    <row r="471534" spans="16:16" x14ac:dyDescent="0.3">
      <c r="P471534" s="83"/>
    </row>
    <row r="471535" spans="16:16" x14ac:dyDescent="0.3">
      <c r="P471535" s="83"/>
    </row>
    <row r="471536" spans="16:16" x14ac:dyDescent="0.3">
      <c r="P471536" s="83"/>
    </row>
    <row r="471537" spans="16:16" x14ac:dyDescent="0.3">
      <c r="P471537" s="83"/>
    </row>
    <row r="471538" spans="16:16" x14ac:dyDescent="0.3">
      <c r="P471538" s="83"/>
    </row>
    <row r="471539" spans="16:16" x14ac:dyDescent="0.3">
      <c r="P471539" s="83"/>
    </row>
    <row r="471540" spans="16:16" x14ac:dyDescent="0.3">
      <c r="P471540" s="83"/>
    </row>
    <row r="471541" spans="16:16" x14ac:dyDescent="0.3">
      <c r="P471541" s="83"/>
    </row>
    <row r="471542" spans="16:16" x14ac:dyDescent="0.3">
      <c r="P471542" s="83"/>
    </row>
    <row r="471543" spans="16:16" x14ac:dyDescent="0.3">
      <c r="P471543" s="83"/>
    </row>
    <row r="471544" spans="16:16" x14ac:dyDescent="0.3">
      <c r="P471544" s="83"/>
    </row>
    <row r="471545" spans="16:16" x14ac:dyDescent="0.3">
      <c r="P471545" s="83"/>
    </row>
    <row r="471546" spans="16:16" x14ac:dyDescent="0.3">
      <c r="P471546" s="83"/>
    </row>
    <row r="471547" spans="16:16" x14ac:dyDescent="0.3">
      <c r="P471547" s="83"/>
    </row>
    <row r="471548" spans="16:16" x14ac:dyDescent="0.3">
      <c r="P471548" s="83"/>
    </row>
    <row r="471549" spans="16:16" x14ac:dyDescent="0.3">
      <c r="P471549" s="83"/>
    </row>
    <row r="471550" spans="16:16" x14ac:dyDescent="0.3">
      <c r="P471550" s="83"/>
    </row>
    <row r="471551" spans="16:16" x14ac:dyDescent="0.3">
      <c r="P471551" s="83"/>
    </row>
    <row r="471552" spans="16:16" x14ac:dyDescent="0.3">
      <c r="P471552" s="83"/>
    </row>
    <row r="471553" spans="16:16" x14ac:dyDescent="0.3">
      <c r="P471553" s="83"/>
    </row>
    <row r="471554" spans="16:16" x14ac:dyDescent="0.3">
      <c r="P471554" s="83"/>
    </row>
    <row r="471555" spans="16:16" x14ac:dyDescent="0.3">
      <c r="P471555" s="83"/>
    </row>
    <row r="471556" spans="16:16" x14ac:dyDescent="0.3">
      <c r="P471556" s="83"/>
    </row>
    <row r="471557" spans="16:16" x14ac:dyDescent="0.3">
      <c r="P471557" s="83"/>
    </row>
    <row r="471558" spans="16:16" x14ac:dyDescent="0.3">
      <c r="P471558" s="83"/>
    </row>
    <row r="471559" spans="16:16" x14ac:dyDescent="0.3">
      <c r="P471559" s="83"/>
    </row>
    <row r="471560" spans="16:16" x14ac:dyDescent="0.3">
      <c r="P471560" s="83"/>
    </row>
    <row r="471561" spans="16:16" x14ac:dyDescent="0.3">
      <c r="P471561" s="83"/>
    </row>
    <row r="471562" spans="16:16" x14ac:dyDescent="0.3">
      <c r="P471562" s="83"/>
    </row>
    <row r="471563" spans="16:16" x14ac:dyDescent="0.3">
      <c r="P471563" s="83"/>
    </row>
    <row r="471564" spans="16:16" x14ac:dyDescent="0.3">
      <c r="P471564" s="83"/>
    </row>
    <row r="471565" spans="16:16" x14ac:dyDescent="0.3">
      <c r="P471565" s="83"/>
    </row>
    <row r="471566" spans="16:16" x14ac:dyDescent="0.3">
      <c r="P471566" s="83"/>
    </row>
    <row r="471567" spans="16:16" x14ac:dyDescent="0.3">
      <c r="P471567" s="83"/>
    </row>
    <row r="471568" spans="16:16" x14ac:dyDescent="0.3">
      <c r="P471568" s="83"/>
    </row>
    <row r="471569" spans="16:16" x14ac:dyDescent="0.3">
      <c r="P471569" s="83"/>
    </row>
    <row r="471570" spans="16:16" x14ac:dyDescent="0.3">
      <c r="P471570" s="83"/>
    </row>
    <row r="471571" spans="16:16" x14ac:dyDescent="0.3">
      <c r="P471571" s="83"/>
    </row>
    <row r="471572" spans="16:16" x14ac:dyDescent="0.3">
      <c r="P471572" s="83"/>
    </row>
    <row r="471573" spans="16:16" x14ac:dyDescent="0.3">
      <c r="P471573" s="83"/>
    </row>
    <row r="471574" spans="16:16" x14ac:dyDescent="0.3">
      <c r="P471574" s="83"/>
    </row>
    <row r="471575" spans="16:16" x14ac:dyDescent="0.3">
      <c r="P471575" s="83"/>
    </row>
    <row r="471576" spans="16:16" x14ac:dyDescent="0.3">
      <c r="P471576" s="83"/>
    </row>
    <row r="471577" spans="16:16" x14ac:dyDescent="0.3">
      <c r="P471577" s="83"/>
    </row>
    <row r="471578" spans="16:16" x14ac:dyDescent="0.3">
      <c r="P471578" s="83"/>
    </row>
    <row r="471579" spans="16:16" x14ac:dyDescent="0.3">
      <c r="P471579" s="83"/>
    </row>
    <row r="471580" spans="16:16" x14ac:dyDescent="0.3">
      <c r="P471580" s="83"/>
    </row>
    <row r="471581" spans="16:16" x14ac:dyDescent="0.3">
      <c r="P471581" s="83"/>
    </row>
    <row r="471582" spans="16:16" x14ac:dyDescent="0.3">
      <c r="P471582" s="83"/>
    </row>
    <row r="471583" spans="16:16" x14ac:dyDescent="0.3">
      <c r="P471583" s="83"/>
    </row>
    <row r="471584" spans="16:16" x14ac:dyDescent="0.3">
      <c r="P471584" s="83"/>
    </row>
    <row r="471585" spans="16:16" x14ac:dyDescent="0.3">
      <c r="P471585" s="83"/>
    </row>
    <row r="471586" spans="16:16" x14ac:dyDescent="0.3">
      <c r="P471586" s="83"/>
    </row>
    <row r="471587" spans="16:16" x14ac:dyDescent="0.3">
      <c r="P471587" s="83"/>
    </row>
    <row r="471588" spans="16:16" x14ac:dyDescent="0.3">
      <c r="P471588" s="83"/>
    </row>
    <row r="471589" spans="16:16" x14ac:dyDescent="0.3">
      <c r="P471589" s="83"/>
    </row>
    <row r="471590" spans="16:16" x14ac:dyDescent="0.3">
      <c r="P471590" s="83"/>
    </row>
    <row r="471591" spans="16:16" x14ac:dyDescent="0.3">
      <c r="P471591" s="83"/>
    </row>
    <row r="471592" spans="16:16" x14ac:dyDescent="0.3">
      <c r="P471592" s="83"/>
    </row>
    <row r="471593" spans="16:16" x14ac:dyDescent="0.3">
      <c r="P471593" s="83"/>
    </row>
    <row r="471594" spans="16:16" x14ac:dyDescent="0.3">
      <c r="P471594" s="83"/>
    </row>
    <row r="471595" spans="16:16" x14ac:dyDescent="0.3">
      <c r="P471595" s="83"/>
    </row>
    <row r="471596" spans="16:16" x14ac:dyDescent="0.3">
      <c r="P471596" s="83"/>
    </row>
    <row r="471597" spans="16:16" x14ac:dyDescent="0.3">
      <c r="P471597" s="83"/>
    </row>
    <row r="471598" spans="16:16" x14ac:dyDescent="0.3">
      <c r="P471598" s="83"/>
    </row>
    <row r="471599" spans="16:16" x14ac:dyDescent="0.3">
      <c r="P471599" s="83"/>
    </row>
    <row r="471600" spans="16:16" x14ac:dyDescent="0.3">
      <c r="P471600" s="83"/>
    </row>
    <row r="471601" spans="16:16" x14ac:dyDescent="0.3">
      <c r="P471601" s="83"/>
    </row>
    <row r="471602" spans="16:16" x14ac:dyDescent="0.3">
      <c r="P471602" s="83"/>
    </row>
    <row r="471603" spans="16:16" x14ac:dyDescent="0.3">
      <c r="P471603" s="83"/>
    </row>
    <row r="471604" spans="16:16" x14ac:dyDescent="0.3">
      <c r="P471604" s="83"/>
    </row>
    <row r="471605" spans="16:16" x14ac:dyDescent="0.3">
      <c r="P471605" s="83"/>
    </row>
    <row r="471606" spans="16:16" x14ac:dyDescent="0.3">
      <c r="P471606" s="83"/>
    </row>
    <row r="471607" spans="16:16" x14ac:dyDescent="0.3">
      <c r="P471607" s="83"/>
    </row>
    <row r="471608" spans="16:16" x14ac:dyDescent="0.3">
      <c r="P471608" s="83"/>
    </row>
    <row r="471609" spans="16:16" x14ac:dyDescent="0.3">
      <c r="P471609" s="83"/>
    </row>
    <row r="471610" spans="16:16" x14ac:dyDescent="0.3">
      <c r="P471610" s="83"/>
    </row>
    <row r="471611" spans="16:16" x14ac:dyDescent="0.3">
      <c r="P471611" s="83"/>
    </row>
    <row r="471612" spans="16:16" x14ac:dyDescent="0.3">
      <c r="P471612" s="83"/>
    </row>
    <row r="471613" spans="16:16" x14ac:dyDescent="0.3">
      <c r="P471613" s="83"/>
    </row>
    <row r="471614" spans="16:16" x14ac:dyDescent="0.3">
      <c r="P471614" s="83"/>
    </row>
    <row r="471615" spans="16:16" x14ac:dyDescent="0.3">
      <c r="P471615" s="83"/>
    </row>
    <row r="471616" spans="16:16" x14ac:dyDescent="0.3">
      <c r="P471616" s="83"/>
    </row>
    <row r="471617" spans="16:16" x14ac:dyDescent="0.3">
      <c r="P471617" s="83"/>
    </row>
    <row r="471618" spans="16:16" x14ac:dyDescent="0.3">
      <c r="P471618" s="83"/>
    </row>
    <row r="471619" spans="16:16" x14ac:dyDescent="0.3">
      <c r="P471619" s="83"/>
    </row>
    <row r="471620" spans="16:16" x14ac:dyDescent="0.3">
      <c r="P471620" s="83"/>
    </row>
    <row r="471621" spans="16:16" x14ac:dyDescent="0.3">
      <c r="P471621" s="83"/>
    </row>
    <row r="471622" spans="16:16" x14ac:dyDescent="0.3">
      <c r="P471622" s="83"/>
    </row>
    <row r="471623" spans="16:16" x14ac:dyDescent="0.3">
      <c r="P471623" s="83"/>
    </row>
    <row r="471624" spans="16:16" x14ac:dyDescent="0.3">
      <c r="P471624" s="83"/>
    </row>
    <row r="471625" spans="16:16" x14ac:dyDescent="0.3">
      <c r="P471625" s="83"/>
    </row>
    <row r="471626" spans="16:16" x14ac:dyDescent="0.3">
      <c r="P471626" s="83"/>
    </row>
    <row r="471627" spans="16:16" x14ac:dyDescent="0.3">
      <c r="P471627" s="83"/>
    </row>
    <row r="471628" spans="16:16" x14ac:dyDescent="0.3">
      <c r="P471628" s="83"/>
    </row>
    <row r="471629" spans="16:16" x14ac:dyDescent="0.3">
      <c r="P471629" s="83"/>
    </row>
    <row r="471630" spans="16:16" x14ac:dyDescent="0.3">
      <c r="P471630" s="83"/>
    </row>
    <row r="471631" spans="16:16" x14ac:dyDescent="0.3">
      <c r="P471631" s="83"/>
    </row>
    <row r="471632" spans="16:16" x14ac:dyDescent="0.3">
      <c r="P471632" s="83"/>
    </row>
    <row r="471633" spans="16:16" x14ac:dyDescent="0.3">
      <c r="P471633" s="83"/>
    </row>
    <row r="471634" spans="16:16" x14ac:dyDescent="0.3">
      <c r="P471634" s="83"/>
    </row>
    <row r="471635" spans="16:16" x14ac:dyDescent="0.3">
      <c r="P471635" s="83"/>
    </row>
    <row r="471636" spans="16:16" x14ac:dyDescent="0.3">
      <c r="P471636" s="83"/>
    </row>
    <row r="471637" spans="16:16" x14ac:dyDescent="0.3">
      <c r="P471637" s="83"/>
    </row>
    <row r="471638" spans="16:16" x14ac:dyDescent="0.3">
      <c r="P471638" s="83"/>
    </row>
    <row r="471639" spans="16:16" x14ac:dyDescent="0.3">
      <c r="P471639" s="83"/>
    </row>
    <row r="471640" spans="16:16" x14ac:dyDescent="0.3">
      <c r="P471640" s="83"/>
    </row>
    <row r="471641" spans="16:16" x14ac:dyDescent="0.3">
      <c r="P471641" s="83"/>
    </row>
    <row r="471642" spans="16:16" x14ac:dyDescent="0.3">
      <c r="P471642" s="83"/>
    </row>
    <row r="471643" spans="16:16" x14ac:dyDescent="0.3">
      <c r="P471643" s="83"/>
    </row>
    <row r="471644" spans="16:16" x14ac:dyDescent="0.3">
      <c r="P471644" s="83"/>
    </row>
    <row r="471645" spans="16:16" x14ac:dyDescent="0.3">
      <c r="P471645" s="83"/>
    </row>
    <row r="471646" spans="16:16" x14ac:dyDescent="0.3">
      <c r="P471646" s="83"/>
    </row>
    <row r="471647" spans="16:16" x14ac:dyDescent="0.3">
      <c r="P471647" s="83"/>
    </row>
    <row r="471648" spans="16:16" x14ac:dyDescent="0.3">
      <c r="P471648" s="83"/>
    </row>
    <row r="471649" spans="16:16" x14ac:dyDescent="0.3">
      <c r="P471649" s="83"/>
    </row>
    <row r="471650" spans="16:16" x14ac:dyDescent="0.3">
      <c r="P471650" s="83"/>
    </row>
    <row r="471651" spans="16:16" x14ac:dyDescent="0.3">
      <c r="P471651" s="83"/>
    </row>
    <row r="471652" spans="16:16" x14ac:dyDescent="0.3">
      <c r="P471652" s="83"/>
    </row>
    <row r="471653" spans="16:16" x14ac:dyDescent="0.3">
      <c r="P471653" s="83"/>
    </row>
    <row r="471654" spans="16:16" x14ac:dyDescent="0.3">
      <c r="P471654" s="83"/>
    </row>
    <row r="471655" spans="16:16" x14ac:dyDescent="0.3">
      <c r="P471655" s="83"/>
    </row>
    <row r="471656" spans="16:16" x14ac:dyDescent="0.3">
      <c r="P471656" s="83"/>
    </row>
    <row r="471657" spans="16:16" x14ac:dyDescent="0.3">
      <c r="P471657" s="83"/>
    </row>
    <row r="471658" spans="16:16" x14ac:dyDescent="0.3">
      <c r="P471658" s="83"/>
    </row>
    <row r="471659" spans="16:16" x14ac:dyDescent="0.3">
      <c r="P471659" s="83"/>
    </row>
    <row r="471660" spans="16:16" x14ac:dyDescent="0.3">
      <c r="P471660" s="83"/>
    </row>
    <row r="471661" spans="16:16" x14ac:dyDescent="0.3">
      <c r="P471661" s="83"/>
    </row>
    <row r="471662" spans="16:16" x14ac:dyDescent="0.3">
      <c r="P471662" s="83"/>
    </row>
    <row r="471663" spans="16:16" x14ac:dyDescent="0.3">
      <c r="P471663" s="83"/>
    </row>
    <row r="471664" spans="16:16" x14ac:dyDescent="0.3">
      <c r="P471664" s="83"/>
    </row>
    <row r="471665" spans="16:16" x14ac:dyDescent="0.3">
      <c r="P471665" s="83"/>
    </row>
    <row r="471666" spans="16:16" x14ac:dyDescent="0.3">
      <c r="P471666" s="83"/>
    </row>
    <row r="471667" spans="16:16" x14ac:dyDescent="0.3">
      <c r="P471667" s="83"/>
    </row>
    <row r="471668" spans="16:16" x14ac:dyDescent="0.3">
      <c r="P471668" s="83"/>
    </row>
    <row r="471669" spans="16:16" x14ac:dyDescent="0.3">
      <c r="P471669" s="83"/>
    </row>
    <row r="471670" spans="16:16" x14ac:dyDescent="0.3">
      <c r="P471670" s="83"/>
    </row>
    <row r="471671" spans="16:16" x14ac:dyDescent="0.3">
      <c r="P471671" s="83"/>
    </row>
    <row r="471672" spans="16:16" x14ac:dyDescent="0.3">
      <c r="P471672" s="83"/>
    </row>
    <row r="471673" spans="16:16" x14ac:dyDescent="0.3">
      <c r="P471673" s="83"/>
    </row>
    <row r="471674" spans="16:16" x14ac:dyDescent="0.3">
      <c r="P471674" s="83"/>
    </row>
    <row r="471675" spans="16:16" x14ac:dyDescent="0.3">
      <c r="P471675" s="83"/>
    </row>
    <row r="471676" spans="16:16" x14ac:dyDescent="0.3">
      <c r="P471676" s="83"/>
    </row>
    <row r="471677" spans="16:16" x14ac:dyDescent="0.3">
      <c r="P471677" s="83"/>
    </row>
    <row r="471678" spans="16:16" x14ac:dyDescent="0.3">
      <c r="P471678" s="83"/>
    </row>
    <row r="471679" spans="16:16" x14ac:dyDescent="0.3">
      <c r="P471679" s="83"/>
    </row>
    <row r="471680" spans="16:16" x14ac:dyDescent="0.3">
      <c r="P471680" s="83"/>
    </row>
    <row r="471681" spans="16:16" x14ac:dyDescent="0.3">
      <c r="P471681" s="83"/>
    </row>
    <row r="471682" spans="16:16" x14ac:dyDescent="0.3">
      <c r="P471682" s="83"/>
    </row>
    <row r="471683" spans="16:16" x14ac:dyDescent="0.3">
      <c r="P471683" s="83"/>
    </row>
    <row r="471684" spans="16:16" x14ac:dyDescent="0.3">
      <c r="P471684" s="83"/>
    </row>
    <row r="471685" spans="16:16" x14ac:dyDescent="0.3">
      <c r="P471685" s="83"/>
    </row>
    <row r="471686" spans="16:16" x14ac:dyDescent="0.3">
      <c r="P471686" s="83"/>
    </row>
    <row r="471687" spans="16:16" x14ac:dyDescent="0.3">
      <c r="P471687" s="83"/>
    </row>
    <row r="471688" spans="16:16" x14ac:dyDescent="0.3">
      <c r="P471688" s="83"/>
    </row>
    <row r="471689" spans="16:16" x14ac:dyDescent="0.3">
      <c r="P471689" s="83"/>
    </row>
    <row r="471690" spans="16:16" x14ac:dyDescent="0.3">
      <c r="P471690" s="83"/>
    </row>
    <row r="471691" spans="16:16" x14ac:dyDescent="0.3">
      <c r="P471691" s="83"/>
    </row>
    <row r="471692" spans="16:16" x14ac:dyDescent="0.3">
      <c r="P471692" s="83"/>
    </row>
    <row r="471693" spans="16:16" x14ac:dyDescent="0.3">
      <c r="P471693" s="83"/>
    </row>
    <row r="471694" spans="16:16" x14ac:dyDescent="0.3">
      <c r="P471694" s="83"/>
    </row>
    <row r="471695" spans="16:16" x14ac:dyDescent="0.3">
      <c r="P471695" s="83"/>
    </row>
    <row r="471696" spans="16:16" x14ac:dyDescent="0.3">
      <c r="P471696" s="83"/>
    </row>
    <row r="471697" spans="16:16" x14ac:dyDescent="0.3">
      <c r="P471697" s="83"/>
    </row>
    <row r="471698" spans="16:16" x14ac:dyDescent="0.3">
      <c r="P471698" s="83"/>
    </row>
    <row r="471699" spans="16:16" x14ac:dyDescent="0.3">
      <c r="P471699" s="83"/>
    </row>
    <row r="471700" spans="16:16" x14ac:dyDescent="0.3">
      <c r="P471700" s="83"/>
    </row>
    <row r="471701" spans="16:16" x14ac:dyDescent="0.3">
      <c r="P471701" s="83"/>
    </row>
    <row r="471702" spans="16:16" x14ac:dyDescent="0.3">
      <c r="P471702" s="83"/>
    </row>
    <row r="471703" spans="16:16" x14ac:dyDescent="0.3">
      <c r="P471703" s="83"/>
    </row>
    <row r="471704" spans="16:16" x14ac:dyDescent="0.3">
      <c r="P471704" s="83"/>
    </row>
    <row r="471705" spans="16:16" x14ac:dyDescent="0.3">
      <c r="P471705" s="83"/>
    </row>
    <row r="471706" spans="16:16" x14ac:dyDescent="0.3">
      <c r="P471706" s="83"/>
    </row>
    <row r="471707" spans="16:16" x14ac:dyDescent="0.3">
      <c r="P471707" s="83"/>
    </row>
    <row r="471708" spans="16:16" x14ac:dyDescent="0.3">
      <c r="P471708" s="83"/>
    </row>
    <row r="471709" spans="16:16" x14ac:dyDescent="0.3">
      <c r="P471709" s="83"/>
    </row>
    <row r="471710" spans="16:16" x14ac:dyDescent="0.3">
      <c r="P471710" s="83"/>
    </row>
    <row r="471711" spans="16:16" x14ac:dyDescent="0.3">
      <c r="P471711" s="83"/>
    </row>
    <row r="471712" spans="16:16" x14ac:dyDescent="0.3">
      <c r="P471712" s="83"/>
    </row>
    <row r="471713" spans="16:16" x14ac:dyDescent="0.3">
      <c r="P471713" s="83"/>
    </row>
    <row r="471714" spans="16:16" x14ac:dyDescent="0.3">
      <c r="P471714" s="83"/>
    </row>
    <row r="471715" spans="16:16" x14ac:dyDescent="0.3">
      <c r="P471715" s="83"/>
    </row>
    <row r="471716" spans="16:16" x14ac:dyDescent="0.3">
      <c r="P471716" s="83"/>
    </row>
    <row r="471717" spans="16:16" x14ac:dyDescent="0.3">
      <c r="P471717" s="83"/>
    </row>
    <row r="471718" spans="16:16" x14ac:dyDescent="0.3">
      <c r="P471718" s="83"/>
    </row>
    <row r="471719" spans="16:16" x14ac:dyDescent="0.3">
      <c r="P471719" s="83"/>
    </row>
    <row r="471720" spans="16:16" x14ac:dyDescent="0.3">
      <c r="P471720" s="83"/>
    </row>
    <row r="471721" spans="16:16" x14ac:dyDescent="0.3">
      <c r="P471721" s="83"/>
    </row>
    <row r="471722" spans="16:16" x14ac:dyDescent="0.3">
      <c r="P471722" s="83"/>
    </row>
    <row r="471723" spans="16:16" x14ac:dyDescent="0.3">
      <c r="P471723" s="83"/>
    </row>
    <row r="471724" spans="16:16" x14ac:dyDescent="0.3">
      <c r="P471724" s="83"/>
    </row>
    <row r="471725" spans="16:16" x14ac:dyDescent="0.3">
      <c r="P471725" s="83"/>
    </row>
    <row r="471726" spans="16:16" x14ac:dyDescent="0.3">
      <c r="P471726" s="83"/>
    </row>
    <row r="471727" spans="16:16" x14ac:dyDescent="0.3">
      <c r="P471727" s="83"/>
    </row>
    <row r="471728" spans="16:16" x14ac:dyDescent="0.3">
      <c r="P471728" s="83"/>
    </row>
    <row r="471729" spans="16:16" x14ac:dyDescent="0.3">
      <c r="P471729" s="83"/>
    </row>
    <row r="471730" spans="16:16" x14ac:dyDescent="0.3">
      <c r="P471730" s="83"/>
    </row>
    <row r="471731" spans="16:16" x14ac:dyDescent="0.3">
      <c r="P471731" s="83"/>
    </row>
    <row r="471732" spans="16:16" x14ac:dyDescent="0.3">
      <c r="P471732" s="83"/>
    </row>
    <row r="471733" spans="16:16" x14ac:dyDescent="0.3">
      <c r="P471733" s="83"/>
    </row>
    <row r="471734" spans="16:16" x14ac:dyDescent="0.3">
      <c r="P471734" s="83"/>
    </row>
    <row r="471735" spans="16:16" x14ac:dyDescent="0.3">
      <c r="P471735" s="83"/>
    </row>
    <row r="471736" spans="16:16" x14ac:dyDescent="0.3">
      <c r="P471736" s="83"/>
    </row>
    <row r="471737" spans="16:16" x14ac:dyDescent="0.3">
      <c r="P471737" s="83"/>
    </row>
    <row r="471738" spans="16:16" x14ac:dyDescent="0.3">
      <c r="P471738" s="83"/>
    </row>
    <row r="471739" spans="16:16" x14ac:dyDescent="0.3">
      <c r="P471739" s="83"/>
    </row>
    <row r="471740" spans="16:16" x14ac:dyDescent="0.3">
      <c r="P471740" s="83"/>
    </row>
    <row r="471741" spans="16:16" x14ac:dyDescent="0.3">
      <c r="P471741" s="83"/>
    </row>
    <row r="471742" spans="16:16" x14ac:dyDescent="0.3">
      <c r="P471742" s="83"/>
    </row>
    <row r="471743" spans="16:16" x14ac:dyDescent="0.3">
      <c r="P471743" s="83"/>
    </row>
    <row r="471744" spans="16:16" x14ac:dyDescent="0.3">
      <c r="P471744" s="83"/>
    </row>
    <row r="471745" spans="16:16" x14ac:dyDescent="0.3">
      <c r="P471745" s="83"/>
    </row>
    <row r="471746" spans="16:16" x14ac:dyDescent="0.3">
      <c r="P471746" s="83"/>
    </row>
    <row r="471747" spans="16:16" x14ac:dyDescent="0.3">
      <c r="P471747" s="83"/>
    </row>
    <row r="471748" spans="16:16" x14ac:dyDescent="0.3">
      <c r="P471748" s="83"/>
    </row>
    <row r="471749" spans="16:16" x14ac:dyDescent="0.3">
      <c r="P471749" s="83"/>
    </row>
    <row r="471750" spans="16:16" x14ac:dyDescent="0.3">
      <c r="P471750" s="83"/>
    </row>
    <row r="471751" spans="16:16" x14ac:dyDescent="0.3">
      <c r="P471751" s="83"/>
    </row>
    <row r="471752" spans="16:16" x14ac:dyDescent="0.3">
      <c r="P471752" s="83"/>
    </row>
    <row r="471753" spans="16:16" x14ac:dyDescent="0.3">
      <c r="P471753" s="83"/>
    </row>
    <row r="471754" spans="16:16" x14ac:dyDescent="0.3">
      <c r="P471754" s="83"/>
    </row>
    <row r="471755" spans="16:16" x14ac:dyDescent="0.3">
      <c r="P471755" s="83"/>
    </row>
    <row r="471756" spans="16:16" x14ac:dyDescent="0.3">
      <c r="P471756" s="83"/>
    </row>
    <row r="471757" spans="16:16" x14ac:dyDescent="0.3">
      <c r="P471757" s="83"/>
    </row>
    <row r="471758" spans="16:16" x14ac:dyDescent="0.3">
      <c r="P471758" s="83"/>
    </row>
    <row r="471759" spans="16:16" x14ac:dyDescent="0.3">
      <c r="P471759" s="83"/>
    </row>
    <row r="471760" spans="16:16" x14ac:dyDescent="0.3">
      <c r="P471760" s="83"/>
    </row>
    <row r="471761" spans="16:16" x14ac:dyDescent="0.3">
      <c r="P471761" s="83"/>
    </row>
    <row r="471762" spans="16:16" x14ac:dyDescent="0.3">
      <c r="P471762" s="83"/>
    </row>
    <row r="471763" spans="16:16" x14ac:dyDescent="0.3">
      <c r="P471763" s="83"/>
    </row>
    <row r="471764" spans="16:16" x14ac:dyDescent="0.3">
      <c r="P471764" s="83"/>
    </row>
    <row r="471765" spans="16:16" x14ac:dyDescent="0.3">
      <c r="P471765" s="83"/>
    </row>
    <row r="471766" spans="16:16" x14ac:dyDescent="0.3">
      <c r="P471766" s="83"/>
    </row>
    <row r="471767" spans="16:16" x14ac:dyDescent="0.3">
      <c r="P471767" s="83"/>
    </row>
    <row r="471768" spans="16:16" x14ac:dyDescent="0.3">
      <c r="P471768" s="83"/>
    </row>
    <row r="471769" spans="16:16" x14ac:dyDescent="0.3">
      <c r="P471769" s="83"/>
    </row>
    <row r="471770" spans="16:16" x14ac:dyDescent="0.3">
      <c r="P471770" s="83"/>
    </row>
    <row r="471771" spans="16:16" x14ac:dyDescent="0.3">
      <c r="P471771" s="83"/>
    </row>
    <row r="471772" spans="16:16" x14ac:dyDescent="0.3">
      <c r="P471772" s="83"/>
    </row>
    <row r="471773" spans="16:16" x14ac:dyDescent="0.3">
      <c r="P471773" s="83"/>
    </row>
    <row r="471774" spans="16:16" x14ac:dyDescent="0.3">
      <c r="P471774" s="83"/>
    </row>
    <row r="471775" spans="16:16" x14ac:dyDescent="0.3">
      <c r="P471775" s="83"/>
    </row>
    <row r="471776" spans="16:16" x14ac:dyDescent="0.3">
      <c r="P471776" s="83"/>
    </row>
    <row r="471777" spans="16:16" x14ac:dyDescent="0.3">
      <c r="P471777" s="83"/>
    </row>
    <row r="471778" spans="16:16" x14ac:dyDescent="0.3">
      <c r="P471778" s="83"/>
    </row>
    <row r="471779" spans="16:16" x14ac:dyDescent="0.3">
      <c r="P471779" s="83"/>
    </row>
    <row r="471780" spans="16:16" x14ac:dyDescent="0.3">
      <c r="P471780" s="83"/>
    </row>
    <row r="471781" spans="16:16" x14ac:dyDescent="0.3">
      <c r="P471781" s="83"/>
    </row>
    <row r="471782" spans="16:16" x14ac:dyDescent="0.3">
      <c r="P471782" s="83"/>
    </row>
    <row r="471783" spans="16:16" x14ac:dyDescent="0.3">
      <c r="P471783" s="83"/>
    </row>
    <row r="471784" spans="16:16" x14ac:dyDescent="0.3">
      <c r="P471784" s="83"/>
    </row>
    <row r="471785" spans="16:16" x14ac:dyDescent="0.3">
      <c r="P471785" s="83"/>
    </row>
    <row r="471786" spans="16:16" x14ac:dyDescent="0.3">
      <c r="P471786" s="83"/>
    </row>
    <row r="471787" spans="16:16" x14ac:dyDescent="0.3">
      <c r="P471787" s="83"/>
    </row>
    <row r="471788" spans="16:16" x14ac:dyDescent="0.3">
      <c r="P471788" s="83"/>
    </row>
    <row r="471789" spans="16:16" x14ac:dyDescent="0.3">
      <c r="P471789" s="83"/>
    </row>
    <row r="471790" spans="16:16" x14ac:dyDescent="0.3">
      <c r="P471790" s="83"/>
    </row>
    <row r="471791" spans="16:16" x14ac:dyDescent="0.3">
      <c r="P471791" s="83"/>
    </row>
    <row r="471792" spans="16:16" x14ac:dyDescent="0.3">
      <c r="P471792" s="83"/>
    </row>
    <row r="471793" spans="16:16" x14ac:dyDescent="0.3">
      <c r="P471793" s="83"/>
    </row>
    <row r="471794" spans="16:16" x14ac:dyDescent="0.3">
      <c r="P471794" s="83"/>
    </row>
    <row r="471795" spans="16:16" x14ac:dyDescent="0.3">
      <c r="P471795" s="83"/>
    </row>
    <row r="471796" spans="16:16" x14ac:dyDescent="0.3">
      <c r="P471796" s="83"/>
    </row>
    <row r="471797" spans="16:16" x14ac:dyDescent="0.3">
      <c r="P471797" s="83"/>
    </row>
    <row r="471798" spans="16:16" x14ac:dyDescent="0.3">
      <c r="P471798" s="83"/>
    </row>
    <row r="471799" spans="16:16" x14ac:dyDescent="0.3">
      <c r="P471799" s="83"/>
    </row>
    <row r="471800" spans="16:16" x14ac:dyDescent="0.3">
      <c r="P471800" s="83"/>
    </row>
    <row r="471801" spans="16:16" x14ac:dyDescent="0.3">
      <c r="P471801" s="83"/>
    </row>
    <row r="471802" spans="16:16" x14ac:dyDescent="0.3">
      <c r="P471802" s="83"/>
    </row>
    <row r="471803" spans="16:16" x14ac:dyDescent="0.3">
      <c r="P471803" s="83"/>
    </row>
    <row r="471804" spans="16:16" x14ac:dyDescent="0.3">
      <c r="P471804" s="83"/>
    </row>
    <row r="471805" spans="16:16" x14ac:dyDescent="0.3">
      <c r="P471805" s="83"/>
    </row>
    <row r="471806" spans="16:16" x14ac:dyDescent="0.3">
      <c r="P471806" s="83"/>
    </row>
    <row r="471807" spans="16:16" x14ac:dyDescent="0.3">
      <c r="P471807" s="83"/>
    </row>
    <row r="471808" spans="16:16" x14ac:dyDescent="0.3">
      <c r="P471808" s="83"/>
    </row>
    <row r="471809" spans="16:16" x14ac:dyDescent="0.3">
      <c r="P471809" s="83"/>
    </row>
    <row r="471810" spans="16:16" x14ac:dyDescent="0.3">
      <c r="P471810" s="83"/>
    </row>
    <row r="471811" spans="16:16" x14ac:dyDescent="0.3">
      <c r="P471811" s="83"/>
    </row>
    <row r="471812" spans="16:16" x14ac:dyDescent="0.3">
      <c r="P471812" s="83"/>
    </row>
    <row r="471813" spans="16:16" x14ac:dyDescent="0.3">
      <c r="P471813" s="83"/>
    </row>
    <row r="471814" spans="16:16" x14ac:dyDescent="0.3">
      <c r="P471814" s="83"/>
    </row>
    <row r="471815" spans="16:16" x14ac:dyDescent="0.3">
      <c r="P471815" s="83"/>
    </row>
    <row r="471816" spans="16:16" x14ac:dyDescent="0.3">
      <c r="P471816" s="83"/>
    </row>
    <row r="471817" spans="16:16" x14ac:dyDescent="0.3">
      <c r="P471817" s="83"/>
    </row>
    <row r="471818" spans="16:16" x14ac:dyDescent="0.3">
      <c r="P471818" s="83"/>
    </row>
    <row r="471819" spans="16:16" x14ac:dyDescent="0.3">
      <c r="P471819" s="83"/>
    </row>
    <row r="471820" spans="16:16" x14ac:dyDescent="0.3">
      <c r="P471820" s="83"/>
    </row>
    <row r="471821" spans="16:16" x14ac:dyDescent="0.3">
      <c r="P471821" s="83"/>
    </row>
    <row r="471822" spans="16:16" x14ac:dyDescent="0.3">
      <c r="P471822" s="83"/>
    </row>
    <row r="471823" spans="16:16" x14ac:dyDescent="0.3">
      <c r="P471823" s="83"/>
    </row>
    <row r="471824" spans="16:16" x14ac:dyDescent="0.3">
      <c r="P471824" s="83"/>
    </row>
    <row r="471825" spans="16:16" x14ac:dyDescent="0.3">
      <c r="P471825" s="83"/>
    </row>
    <row r="471826" spans="16:16" x14ac:dyDescent="0.3">
      <c r="P471826" s="83"/>
    </row>
    <row r="471827" spans="16:16" x14ac:dyDescent="0.3">
      <c r="P471827" s="83"/>
    </row>
    <row r="471828" spans="16:16" x14ac:dyDescent="0.3">
      <c r="P471828" s="83"/>
    </row>
    <row r="471829" spans="16:16" x14ac:dyDescent="0.3">
      <c r="P471829" s="83"/>
    </row>
    <row r="471830" spans="16:16" x14ac:dyDescent="0.3">
      <c r="P471830" s="83"/>
    </row>
    <row r="471831" spans="16:16" x14ac:dyDescent="0.3">
      <c r="P471831" s="83"/>
    </row>
    <row r="471832" spans="16:16" x14ac:dyDescent="0.3">
      <c r="P471832" s="83"/>
    </row>
    <row r="471833" spans="16:16" x14ac:dyDescent="0.3">
      <c r="P471833" s="83"/>
    </row>
    <row r="471834" spans="16:16" x14ac:dyDescent="0.3">
      <c r="P471834" s="83"/>
    </row>
    <row r="471835" spans="16:16" x14ac:dyDescent="0.3">
      <c r="P471835" s="83"/>
    </row>
    <row r="471836" spans="16:16" x14ac:dyDescent="0.3">
      <c r="P471836" s="83"/>
    </row>
    <row r="471837" spans="16:16" x14ac:dyDescent="0.3">
      <c r="P471837" s="83"/>
    </row>
    <row r="471838" spans="16:16" x14ac:dyDescent="0.3">
      <c r="P471838" s="83"/>
    </row>
    <row r="471839" spans="16:16" x14ac:dyDescent="0.3">
      <c r="P471839" s="83"/>
    </row>
    <row r="471840" spans="16:16" x14ac:dyDescent="0.3">
      <c r="P471840" s="83"/>
    </row>
    <row r="471841" spans="16:16" x14ac:dyDescent="0.3">
      <c r="P471841" s="83"/>
    </row>
    <row r="471842" spans="16:16" x14ac:dyDescent="0.3">
      <c r="P471842" s="83"/>
    </row>
    <row r="471843" spans="16:16" x14ac:dyDescent="0.3">
      <c r="P471843" s="83"/>
    </row>
    <row r="471844" spans="16:16" x14ac:dyDescent="0.3">
      <c r="P471844" s="83"/>
    </row>
    <row r="471845" spans="16:16" x14ac:dyDescent="0.3">
      <c r="P471845" s="83"/>
    </row>
    <row r="471846" spans="16:16" x14ac:dyDescent="0.3">
      <c r="P471846" s="83"/>
    </row>
    <row r="471847" spans="16:16" x14ac:dyDescent="0.3">
      <c r="P471847" s="83"/>
    </row>
    <row r="471848" spans="16:16" x14ac:dyDescent="0.3">
      <c r="P471848" s="83"/>
    </row>
    <row r="471849" spans="16:16" x14ac:dyDescent="0.3">
      <c r="P471849" s="83"/>
    </row>
    <row r="471850" spans="16:16" x14ac:dyDescent="0.3">
      <c r="P471850" s="83"/>
    </row>
    <row r="471851" spans="16:16" x14ac:dyDescent="0.3">
      <c r="P471851" s="83"/>
    </row>
    <row r="471852" spans="16:16" x14ac:dyDescent="0.3">
      <c r="P471852" s="83"/>
    </row>
    <row r="471853" spans="16:16" x14ac:dyDescent="0.3">
      <c r="P471853" s="83"/>
    </row>
    <row r="471854" spans="16:16" x14ac:dyDescent="0.3">
      <c r="P471854" s="83"/>
    </row>
    <row r="471855" spans="16:16" x14ac:dyDescent="0.3">
      <c r="P471855" s="83"/>
    </row>
    <row r="471856" spans="16:16" x14ac:dyDescent="0.3">
      <c r="P471856" s="83"/>
    </row>
    <row r="471857" spans="16:16" x14ac:dyDescent="0.3">
      <c r="P471857" s="83"/>
    </row>
    <row r="471858" spans="16:16" x14ac:dyDescent="0.3">
      <c r="P471858" s="83"/>
    </row>
    <row r="471859" spans="16:16" x14ac:dyDescent="0.3">
      <c r="P471859" s="83"/>
    </row>
    <row r="471860" spans="16:16" x14ac:dyDescent="0.3">
      <c r="P471860" s="83"/>
    </row>
    <row r="471861" spans="16:16" x14ac:dyDescent="0.3">
      <c r="P471861" s="83"/>
    </row>
    <row r="471862" spans="16:16" x14ac:dyDescent="0.3">
      <c r="P471862" s="83"/>
    </row>
    <row r="471863" spans="16:16" x14ac:dyDescent="0.3">
      <c r="P471863" s="83"/>
    </row>
    <row r="471864" spans="16:16" x14ac:dyDescent="0.3">
      <c r="P471864" s="83"/>
    </row>
    <row r="471865" spans="16:16" x14ac:dyDescent="0.3">
      <c r="P471865" s="83"/>
    </row>
    <row r="471866" spans="16:16" x14ac:dyDescent="0.3">
      <c r="P471866" s="83"/>
    </row>
    <row r="471867" spans="16:16" x14ac:dyDescent="0.3">
      <c r="P471867" s="83"/>
    </row>
    <row r="471868" spans="16:16" x14ac:dyDescent="0.3">
      <c r="P471868" s="83"/>
    </row>
    <row r="471869" spans="16:16" x14ac:dyDescent="0.3">
      <c r="P471869" s="83"/>
    </row>
    <row r="471870" spans="16:16" x14ac:dyDescent="0.3">
      <c r="P471870" s="83"/>
    </row>
    <row r="471871" spans="16:16" x14ac:dyDescent="0.3">
      <c r="P471871" s="83"/>
    </row>
    <row r="471872" spans="16:16" x14ac:dyDescent="0.3">
      <c r="P471872" s="83"/>
    </row>
    <row r="471873" spans="16:16" x14ac:dyDescent="0.3">
      <c r="P471873" s="83"/>
    </row>
    <row r="471874" spans="16:16" x14ac:dyDescent="0.3">
      <c r="P471874" s="83"/>
    </row>
    <row r="471875" spans="16:16" x14ac:dyDescent="0.3">
      <c r="P471875" s="83"/>
    </row>
    <row r="471876" spans="16:16" x14ac:dyDescent="0.3">
      <c r="P471876" s="83"/>
    </row>
    <row r="471877" spans="16:16" x14ac:dyDescent="0.3">
      <c r="P471877" s="83"/>
    </row>
    <row r="471878" spans="16:16" x14ac:dyDescent="0.3">
      <c r="P471878" s="83"/>
    </row>
    <row r="471879" spans="16:16" x14ac:dyDescent="0.3">
      <c r="P471879" s="83"/>
    </row>
    <row r="471880" spans="16:16" x14ac:dyDescent="0.3">
      <c r="P471880" s="83"/>
    </row>
    <row r="471881" spans="16:16" x14ac:dyDescent="0.3">
      <c r="P471881" s="83"/>
    </row>
    <row r="471882" spans="16:16" x14ac:dyDescent="0.3">
      <c r="P471882" s="83"/>
    </row>
    <row r="471883" spans="16:16" x14ac:dyDescent="0.3">
      <c r="P471883" s="83"/>
    </row>
    <row r="471884" spans="16:16" x14ac:dyDescent="0.3">
      <c r="P471884" s="83"/>
    </row>
    <row r="471885" spans="16:16" x14ac:dyDescent="0.3">
      <c r="P471885" s="83"/>
    </row>
    <row r="471886" spans="16:16" x14ac:dyDescent="0.3">
      <c r="P471886" s="83"/>
    </row>
    <row r="471887" spans="16:16" x14ac:dyDescent="0.3">
      <c r="P471887" s="83"/>
    </row>
    <row r="471888" spans="16:16" x14ac:dyDescent="0.3">
      <c r="P471888" s="83"/>
    </row>
    <row r="471889" spans="16:16" x14ac:dyDescent="0.3">
      <c r="P471889" s="83"/>
    </row>
    <row r="471890" spans="16:16" x14ac:dyDescent="0.3">
      <c r="P471890" s="83"/>
    </row>
    <row r="471891" spans="16:16" x14ac:dyDescent="0.3">
      <c r="P471891" s="83"/>
    </row>
    <row r="471892" spans="16:16" x14ac:dyDescent="0.3">
      <c r="P471892" s="83"/>
    </row>
    <row r="471893" spans="16:16" x14ac:dyDescent="0.3">
      <c r="P471893" s="83"/>
    </row>
    <row r="471894" spans="16:16" x14ac:dyDescent="0.3">
      <c r="P471894" s="83"/>
    </row>
    <row r="471895" spans="16:16" x14ac:dyDescent="0.3">
      <c r="P471895" s="83"/>
    </row>
    <row r="471896" spans="16:16" x14ac:dyDescent="0.3">
      <c r="P471896" s="83"/>
    </row>
    <row r="471897" spans="16:16" x14ac:dyDescent="0.3">
      <c r="P471897" s="83"/>
    </row>
    <row r="471898" spans="16:16" x14ac:dyDescent="0.3">
      <c r="P471898" s="83"/>
    </row>
    <row r="471899" spans="16:16" x14ac:dyDescent="0.3">
      <c r="P471899" s="83"/>
    </row>
    <row r="471900" spans="16:16" x14ac:dyDescent="0.3">
      <c r="P471900" s="83"/>
    </row>
    <row r="471901" spans="16:16" x14ac:dyDescent="0.3">
      <c r="P471901" s="83"/>
    </row>
    <row r="471902" spans="16:16" x14ac:dyDescent="0.3">
      <c r="P471902" s="83"/>
    </row>
    <row r="471903" spans="16:16" x14ac:dyDescent="0.3">
      <c r="P471903" s="83"/>
    </row>
    <row r="471904" spans="16:16" x14ac:dyDescent="0.3">
      <c r="P471904" s="83"/>
    </row>
    <row r="471905" spans="16:16" x14ac:dyDescent="0.3">
      <c r="P471905" s="83"/>
    </row>
    <row r="471906" spans="16:16" x14ac:dyDescent="0.3">
      <c r="P471906" s="83"/>
    </row>
    <row r="471907" spans="16:16" x14ac:dyDescent="0.3">
      <c r="P471907" s="83"/>
    </row>
    <row r="471908" spans="16:16" x14ac:dyDescent="0.3">
      <c r="P471908" s="83"/>
    </row>
    <row r="471909" spans="16:16" x14ac:dyDescent="0.3">
      <c r="P471909" s="83"/>
    </row>
    <row r="471910" spans="16:16" x14ac:dyDescent="0.3">
      <c r="P471910" s="83"/>
    </row>
    <row r="471911" spans="16:16" x14ac:dyDescent="0.3">
      <c r="P471911" s="83"/>
    </row>
    <row r="471912" spans="16:16" x14ac:dyDescent="0.3">
      <c r="P471912" s="83"/>
    </row>
    <row r="471913" spans="16:16" x14ac:dyDescent="0.3">
      <c r="P471913" s="83"/>
    </row>
    <row r="471914" spans="16:16" x14ac:dyDescent="0.3">
      <c r="P471914" s="83"/>
    </row>
    <row r="471915" spans="16:16" x14ac:dyDescent="0.3">
      <c r="P471915" s="83"/>
    </row>
    <row r="471916" spans="16:16" x14ac:dyDescent="0.3">
      <c r="P471916" s="83"/>
    </row>
    <row r="471917" spans="16:16" x14ac:dyDescent="0.3">
      <c r="P471917" s="83"/>
    </row>
    <row r="471918" spans="16:16" x14ac:dyDescent="0.3">
      <c r="P471918" s="83"/>
    </row>
    <row r="471919" spans="16:16" x14ac:dyDescent="0.3">
      <c r="P471919" s="83"/>
    </row>
    <row r="471920" spans="16:16" x14ac:dyDescent="0.3">
      <c r="P471920" s="83"/>
    </row>
    <row r="471921" spans="16:16" x14ac:dyDescent="0.3">
      <c r="P471921" s="83"/>
    </row>
    <row r="471922" spans="16:16" x14ac:dyDescent="0.3">
      <c r="P471922" s="83"/>
    </row>
    <row r="471923" spans="16:16" x14ac:dyDescent="0.3">
      <c r="P471923" s="83"/>
    </row>
    <row r="471924" spans="16:16" x14ac:dyDescent="0.3">
      <c r="P471924" s="83"/>
    </row>
    <row r="471925" spans="16:16" x14ac:dyDescent="0.3">
      <c r="P471925" s="83"/>
    </row>
    <row r="471926" spans="16:16" x14ac:dyDescent="0.3">
      <c r="P471926" s="83"/>
    </row>
    <row r="471927" spans="16:16" x14ac:dyDescent="0.3">
      <c r="P471927" s="83"/>
    </row>
    <row r="471928" spans="16:16" x14ac:dyDescent="0.3">
      <c r="P471928" s="83"/>
    </row>
    <row r="471929" spans="16:16" x14ac:dyDescent="0.3">
      <c r="P471929" s="83"/>
    </row>
    <row r="471930" spans="16:16" x14ac:dyDescent="0.3">
      <c r="P471930" s="83"/>
    </row>
    <row r="471931" spans="16:16" x14ac:dyDescent="0.3">
      <c r="P471931" s="83"/>
    </row>
    <row r="471932" spans="16:16" x14ac:dyDescent="0.3">
      <c r="P471932" s="83"/>
    </row>
    <row r="471933" spans="16:16" x14ac:dyDescent="0.3">
      <c r="P471933" s="83"/>
    </row>
    <row r="471934" spans="16:16" x14ac:dyDescent="0.3">
      <c r="P471934" s="83"/>
    </row>
    <row r="471935" spans="16:16" x14ac:dyDescent="0.3">
      <c r="P471935" s="83"/>
    </row>
    <row r="471936" spans="16:16" x14ac:dyDescent="0.3">
      <c r="P471936" s="83"/>
    </row>
    <row r="471937" spans="16:16" x14ac:dyDescent="0.3">
      <c r="P471937" s="83"/>
    </row>
    <row r="471938" spans="16:16" x14ac:dyDescent="0.3">
      <c r="P471938" s="83"/>
    </row>
    <row r="471939" spans="16:16" x14ac:dyDescent="0.3">
      <c r="P471939" s="83"/>
    </row>
    <row r="471940" spans="16:16" x14ac:dyDescent="0.3">
      <c r="P471940" s="83"/>
    </row>
    <row r="471941" spans="16:16" x14ac:dyDescent="0.3">
      <c r="P471941" s="83"/>
    </row>
    <row r="471942" spans="16:16" x14ac:dyDescent="0.3">
      <c r="P471942" s="83"/>
    </row>
    <row r="471943" spans="16:16" x14ac:dyDescent="0.3">
      <c r="P471943" s="83"/>
    </row>
    <row r="471944" spans="16:16" x14ac:dyDescent="0.3">
      <c r="P471944" s="83"/>
    </row>
    <row r="471945" spans="16:16" x14ac:dyDescent="0.3">
      <c r="P471945" s="83"/>
    </row>
    <row r="471946" spans="16:16" x14ac:dyDescent="0.3">
      <c r="P471946" s="83"/>
    </row>
    <row r="471947" spans="16:16" x14ac:dyDescent="0.3">
      <c r="P471947" s="83"/>
    </row>
    <row r="471948" spans="16:16" x14ac:dyDescent="0.3">
      <c r="P471948" s="83"/>
    </row>
    <row r="471949" spans="16:16" x14ac:dyDescent="0.3">
      <c r="P471949" s="83"/>
    </row>
    <row r="471950" spans="16:16" x14ac:dyDescent="0.3">
      <c r="P471950" s="83"/>
    </row>
    <row r="471951" spans="16:16" x14ac:dyDescent="0.3">
      <c r="P471951" s="83"/>
    </row>
    <row r="471952" spans="16:16" x14ac:dyDescent="0.3">
      <c r="P471952" s="83"/>
    </row>
    <row r="471953" spans="16:16" x14ac:dyDescent="0.3">
      <c r="P471953" s="83"/>
    </row>
    <row r="471954" spans="16:16" x14ac:dyDescent="0.3">
      <c r="P471954" s="83"/>
    </row>
    <row r="471955" spans="16:16" x14ac:dyDescent="0.3">
      <c r="P471955" s="83"/>
    </row>
    <row r="471956" spans="16:16" x14ac:dyDescent="0.3">
      <c r="P471956" s="83"/>
    </row>
    <row r="471957" spans="16:16" x14ac:dyDescent="0.3">
      <c r="P471957" s="83"/>
    </row>
    <row r="471958" spans="16:16" x14ac:dyDescent="0.3">
      <c r="P471958" s="83"/>
    </row>
    <row r="471959" spans="16:16" x14ac:dyDescent="0.3">
      <c r="P471959" s="83"/>
    </row>
    <row r="471960" spans="16:16" x14ac:dyDescent="0.3">
      <c r="P471960" s="83"/>
    </row>
    <row r="471961" spans="16:16" x14ac:dyDescent="0.3">
      <c r="P471961" s="83"/>
    </row>
    <row r="471962" spans="16:16" x14ac:dyDescent="0.3">
      <c r="P471962" s="83"/>
    </row>
    <row r="471963" spans="16:16" x14ac:dyDescent="0.3">
      <c r="P471963" s="83"/>
    </row>
    <row r="471964" spans="16:16" x14ac:dyDescent="0.3">
      <c r="P471964" s="83"/>
    </row>
    <row r="471965" spans="16:16" x14ac:dyDescent="0.3">
      <c r="P471965" s="83"/>
    </row>
    <row r="471966" spans="16:16" x14ac:dyDescent="0.3">
      <c r="P471966" s="83"/>
    </row>
    <row r="471967" spans="16:16" x14ac:dyDescent="0.3">
      <c r="P471967" s="83"/>
    </row>
    <row r="471968" spans="16:16" x14ac:dyDescent="0.3">
      <c r="P471968" s="83"/>
    </row>
    <row r="471969" spans="16:16" x14ac:dyDescent="0.3">
      <c r="P471969" s="83"/>
    </row>
    <row r="471970" spans="16:16" x14ac:dyDescent="0.3">
      <c r="P471970" s="83"/>
    </row>
    <row r="471971" spans="16:16" x14ac:dyDescent="0.3">
      <c r="P471971" s="83"/>
    </row>
    <row r="471972" spans="16:16" x14ac:dyDescent="0.3">
      <c r="P471972" s="83"/>
    </row>
    <row r="471973" spans="16:16" x14ac:dyDescent="0.3">
      <c r="P471973" s="83"/>
    </row>
    <row r="471974" spans="16:16" x14ac:dyDescent="0.3">
      <c r="P471974" s="83"/>
    </row>
    <row r="471975" spans="16:16" x14ac:dyDescent="0.3">
      <c r="P471975" s="83"/>
    </row>
    <row r="471976" spans="16:16" x14ac:dyDescent="0.3">
      <c r="P471976" s="83"/>
    </row>
    <row r="471977" spans="16:16" x14ac:dyDescent="0.3">
      <c r="P471977" s="83"/>
    </row>
    <row r="471978" spans="16:16" x14ac:dyDescent="0.3">
      <c r="P471978" s="83"/>
    </row>
    <row r="471979" spans="16:16" x14ac:dyDescent="0.3">
      <c r="P471979" s="83"/>
    </row>
    <row r="471980" spans="16:16" x14ac:dyDescent="0.3">
      <c r="P471980" s="83"/>
    </row>
    <row r="471981" spans="16:16" x14ac:dyDescent="0.3">
      <c r="P471981" s="83"/>
    </row>
    <row r="471982" spans="16:16" x14ac:dyDescent="0.3">
      <c r="P471982" s="83"/>
    </row>
    <row r="471983" spans="16:16" x14ac:dyDescent="0.3">
      <c r="P471983" s="83"/>
    </row>
    <row r="471984" spans="16:16" x14ac:dyDescent="0.3">
      <c r="P471984" s="83"/>
    </row>
    <row r="471985" spans="16:16" x14ac:dyDescent="0.3">
      <c r="P471985" s="83"/>
    </row>
    <row r="471986" spans="16:16" x14ac:dyDescent="0.3">
      <c r="P471986" s="83"/>
    </row>
    <row r="471987" spans="16:16" x14ac:dyDescent="0.3">
      <c r="P471987" s="83"/>
    </row>
    <row r="471988" spans="16:16" x14ac:dyDescent="0.3">
      <c r="P471988" s="83"/>
    </row>
    <row r="471989" spans="16:16" x14ac:dyDescent="0.3">
      <c r="P471989" s="83"/>
    </row>
    <row r="471990" spans="16:16" x14ac:dyDescent="0.3">
      <c r="P471990" s="83"/>
    </row>
    <row r="471991" spans="16:16" x14ac:dyDescent="0.3">
      <c r="P471991" s="83"/>
    </row>
    <row r="471992" spans="16:16" x14ac:dyDescent="0.3">
      <c r="P471992" s="83"/>
    </row>
    <row r="471993" spans="16:16" x14ac:dyDescent="0.3">
      <c r="P471993" s="83"/>
    </row>
    <row r="471994" spans="16:16" x14ac:dyDescent="0.3">
      <c r="P471994" s="83"/>
    </row>
    <row r="471995" spans="16:16" x14ac:dyDescent="0.3">
      <c r="P471995" s="83"/>
    </row>
    <row r="471996" spans="16:16" x14ac:dyDescent="0.3">
      <c r="P471996" s="83"/>
    </row>
    <row r="471997" spans="16:16" x14ac:dyDescent="0.3">
      <c r="P471997" s="83"/>
    </row>
    <row r="471998" spans="16:16" x14ac:dyDescent="0.3">
      <c r="P471998" s="83"/>
    </row>
    <row r="471999" spans="16:16" x14ac:dyDescent="0.3">
      <c r="P471999" s="83"/>
    </row>
    <row r="472000" spans="16:16" x14ac:dyDescent="0.3">
      <c r="P472000" s="83"/>
    </row>
    <row r="472001" spans="16:16" x14ac:dyDescent="0.3">
      <c r="P472001" s="83"/>
    </row>
    <row r="472002" spans="16:16" x14ac:dyDescent="0.3">
      <c r="P472002" s="83"/>
    </row>
    <row r="472003" spans="16:16" x14ac:dyDescent="0.3">
      <c r="P472003" s="83"/>
    </row>
    <row r="472004" spans="16:16" x14ac:dyDescent="0.3">
      <c r="P472004" s="83"/>
    </row>
    <row r="472005" spans="16:16" x14ac:dyDescent="0.3">
      <c r="P472005" s="83"/>
    </row>
    <row r="472006" spans="16:16" x14ac:dyDescent="0.3">
      <c r="P472006" s="83"/>
    </row>
    <row r="472007" spans="16:16" x14ac:dyDescent="0.3">
      <c r="P472007" s="83"/>
    </row>
    <row r="472008" spans="16:16" x14ac:dyDescent="0.3">
      <c r="P472008" s="83"/>
    </row>
    <row r="472009" spans="16:16" x14ac:dyDescent="0.3">
      <c r="P472009" s="83"/>
    </row>
    <row r="472010" spans="16:16" x14ac:dyDescent="0.3">
      <c r="P472010" s="83"/>
    </row>
    <row r="472011" spans="16:16" x14ac:dyDescent="0.3">
      <c r="P472011" s="83"/>
    </row>
    <row r="472012" spans="16:16" x14ac:dyDescent="0.3">
      <c r="P472012" s="83"/>
    </row>
    <row r="472013" spans="16:16" x14ac:dyDescent="0.3">
      <c r="P472013" s="83"/>
    </row>
    <row r="472014" spans="16:16" x14ac:dyDescent="0.3">
      <c r="P472014" s="83"/>
    </row>
    <row r="472015" spans="16:16" x14ac:dyDescent="0.3">
      <c r="P472015" s="83"/>
    </row>
    <row r="472016" spans="16:16" x14ac:dyDescent="0.3">
      <c r="P472016" s="83"/>
    </row>
    <row r="472017" spans="16:16" x14ac:dyDescent="0.3">
      <c r="P472017" s="83"/>
    </row>
    <row r="472018" spans="16:16" x14ac:dyDescent="0.3">
      <c r="P472018" s="83"/>
    </row>
    <row r="472019" spans="16:16" x14ac:dyDescent="0.3">
      <c r="P472019" s="83"/>
    </row>
    <row r="472020" spans="16:16" x14ac:dyDescent="0.3">
      <c r="P472020" s="83"/>
    </row>
    <row r="472021" spans="16:16" x14ac:dyDescent="0.3">
      <c r="P472021" s="83"/>
    </row>
    <row r="472022" spans="16:16" x14ac:dyDescent="0.3">
      <c r="P472022" s="83"/>
    </row>
    <row r="472023" spans="16:16" x14ac:dyDescent="0.3">
      <c r="P472023" s="83"/>
    </row>
    <row r="472024" spans="16:16" x14ac:dyDescent="0.3">
      <c r="P472024" s="83"/>
    </row>
    <row r="472025" spans="16:16" x14ac:dyDescent="0.3">
      <c r="P472025" s="83"/>
    </row>
    <row r="472026" spans="16:16" x14ac:dyDescent="0.3">
      <c r="P472026" s="83"/>
    </row>
    <row r="472027" spans="16:16" x14ac:dyDescent="0.3">
      <c r="P472027" s="83"/>
    </row>
    <row r="472028" spans="16:16" x14ac:dyDescent="0.3">
      <c r="P472028" s="83"/>
    </row>
    <row r="472029" spans="16:16" x14ac:dyDescent="0.3">
      <c r="P472029" s="83"/>
    </row>
    <row r="472030" spans="16:16" x14ac:dyDescent="0.3">
      <c r="P472030" s="83"/>
    </row>
    <row r="472031" spans="16:16" x14ac:dyDescent="0.3">
      <c r="P472031" s="83"/>
    </row>
    <row r="472032" spans="16:16" x14ac:dyDescent="0.3">
      <c r="P472032" s="83"/>
    </row>
    <row r="472033" spans="16:16" x14ac:dyDescent="0.3">
      <c r="P472033" s="83"/>
    </row>
    <row r="472034" spans="16:16" x14ac:dyDescent="0.3">
      <c r="P472034" s="83"/>
    </row>
    <row r="472035" spans="16:16" x14ac:dyDescent="0.3">
      <c r="P472035" s="83"/>
    </row>
    <row r="472036" spans="16:16" x14ac:dyDescent="0.3">
      <c r="P472036" s="83"/>
    </row>
    <row r="472037" spans="16:16" x14ac:dyDescent="0.3">
      <c r="P472037" s="83"/>
    </row>
    <row r="472038" spans="16:16" x14ac:dyDescent="0.3">
      <c r="P472038" s="83"/>
    </row>
    <row r="472039" spans="16:16" x14ac:dyDescent="0.3">
      <c r="P472039" s="83"/>
    </row>
    <row r="472040" spans="16:16" x14ac:dyDescent="0.3">
      <c r="P472040" s="83"/>
    </row>
    <row r="472041" spans="16:16" x14ac:dyDescent="0.3">
      <c r="P472041" s="83"/>
    </row>
    <row r="472042" spans="16:16" x14ac:dyDescent="0.3">
      <c r="P472042" s="83"/>
    </row>
    <row r="472043" spans="16:16" x14ac:dyDescent="0.3">
      <c r="P472043" s="83"/>
    </row>
    <row r="472044" spans="16:16" x14ac:dyDescent="0.3">
      <c r="P472044" s="83"/>
    </row>
    <row r="472045" spans="16:16" x14ac:dyDescent="0.3">
      <c r="P472045" s="83"/>
    </row>
    <row r="472046" spans="16:16" x14ac:dyDescent="0.3">
      <c r="P472046" s="83"/>
    </row>
    <row r="472047" spans="16:16" x14ac:dyDescent="0.3">
      <c r="P472047" s="83"/>
    </row>
    <row r="472048" spans="16:16" x14ac:dyDescent="0.3">
      <c r="P472048" s="83"/>
    </row>
    <row r="472049" spans="16:16" x14ac:dyDescent="0.3">
      <c r="P472049" s="83"/>
    </row>
    <row r="472050" spans="16:16" x14ac:dyDescent="0.3">
      <c r="P472050" s="83"/>
    </row>
    <row r="472051" spans="16:16" x14ac:dyDescent="0.3">
      <c r="P472051" s="83"/>
    </row>
    <row r="472052" spans="16:16" x14ac:dyDescent="0.3">
      <c r="P472052" s="83"/>
    </row>
    <row r="472053" spans="16:16" x14ac:dyDescent="0.3">
      <c r="P472053" s="83"/>
    </row>
    <row r="472054" spans="16:16" x14ac:dyDescent="0.3">
      <c r="P472054" s="83"/>
    </row>
    <row r="472055" spans="16:16" x14ac:dyDescent="0.3">
      <c r="P472055" s="83"/>
    </row>
    <row r="472056" spans="16:16" x14ac:dyDescent="0.3">
      <c r="P472056" s="83"/>
    </row>
    <row r="472057" spans="16:16" x14ac:dyDescent="0.3">
      <c r="P472057" s="83"/>
    </row>
    <row r="472058" spans="16:16" x14ac:dyDescent="0.3">
      <c r="P472058" s="83"/>
    </row>
    <row r="472059" spans="16:16" x14ac:dyDescent="0.3">
      <c r="P472059" s="83"/>
    </row>
    <row r="472060" spans="16:16" x14ac:dyDescent="0.3">
      <c r="P472060" s="83"/>
    </row>
    <row r="472061" spans="16:16" x14ac:dyDescent="0.3">
      <c r="P472061" s="83"/>
    </row>
    <row r="472062" spans="16:16" x14ac:dyDescent="0.3">
      <c r="P472062" s="83"/>
    </row>
    <row r="472063" spans="16:16" x14ac:dyDescent="0.3">
      <c r="P472063" s="83"/>
    </row>
    <row r="472064" spans="16:16" x14ac:dyDescent="0.3">
      <c r="P472064" s="83"/>
    </row>
    <row r="472065" spans="16:16" x14ac:dyDescent="0.3">
      <c r="P472065" s="83"/>
    </row>
    <row r="472066" spans="16:16" x14ac:dyDescent="0.3">
      <c r="P472066" s="83"/>
    </row>
    <row r="472067" spans="16:16" x14ac:dyDescent="0.3">
      <c r="P472067" s="83"/>
    </row>
    <row r="472068" spans="16:16" x14ac:dyDescent="0.3">
      <c r="P472068" s="83"/>
    </row>
    <row r="472069" spans="16:16" x14ac:dyDescent="0.3">
      <c r="P472069" s="83"/>
    </row>
    <row r="472070" spans="16:16" x14ac:dyDescent="0.3">
      <c r="P472070" s="83"/>
    </row>
    <row r="472071" spans="16:16" x14ac:dyDescent="0.3">
      <c r="P472071" s="83"/>
    </row>
    <row r="472072" spans="16:16" x14ac:dyDescent="0.3">
      <c r="P472072" s="83"/>
    </row>
    <row r="472073" spans="16:16" x14ac:dyDescent="0.3">
      <c r="P472073" s="83"/>
    </row>
    <row r="472074" spans="16:16" x14ac:dyDescent="0.3">
      <c r="P472074" s="83"/>
    </row>
    <row r="472075" spans="16:16" x14ac:dyDescent="0.3">
      <c r="P472075" s="83"/>
    </row>
    <row r="472076" spans="16:16" x14ac:dyDescent="0.3">
      <c r="P472076" s="83"/>
    </row>
    <row r="472077" spans="16:16" x14ac:dyDescent="0.3">
      <c r="P472077" s="83"/>
    </row>
    <row r="472078" spans="16:16" x14ac:dyDescent="0.3">
      <c r="P472078" s="83"/>
    </row>
    <row r="472079" spans="16:16" x14ac:dyDescent="0.3">
      <c r="P472079" s="83"/>
    </row>
    <row r="472080" spans="16:16" x14ac:dyDescent="0.3">
      <c r="P472080" s="83"/>
    </row>
    <row r="472081" spans="16:16" x14ac:dyDescent="0.3">
      <c r="P472081" s="83"/>
    </row>
    <row r="472082" spans="16:16" x14ac:dyDescent="0.3">
      <c r="P472082" s="83"/>
    </row>
    <row r="472083" spans="16:16" x14ac:dyDescent="0.3">
      <c r="P472083" s="83"/>
    </row>
    <row r="472084" spans="16:16" x14ac:dyDescent="0.3">
      <c r="P472084" s="83"/>
    </row>
    <row r="472085" spans="16:16" x14ac:dyDescent="0.3">
      <c r="P472085" s="83"/>
    </row>
    <row r="472086" spans="16:16" x14ac:dyDescent="0.3">
      <c r="P472086" s="83"/>
    </row>
    <row r="472087" spans="16:16" x14ac:dyDescent="0.3">
      <c r="P472087" s="83"/>
    </row>
    <row r="472088" spans="16:16" x14ac:dyDescent="0.3">
      <c r="P472088" s="83"/>
    </row>
    <row r="472089" spans="16:16" x14ac:dyDescent="0.3">
      <c r="P472089" s="83"/>
    </row>
    <row r="472090" spans="16:16" x14ac:dyDescent="0.3">
      <c r="P472090" s="83"/>
    </row>
    <row r="472091" spans="16:16" x14ac:dyDescent="0.3">
      <c r="P472091" s="83"/>
    </row>
    <row r="472092" spans="16:16" x14ac:dyDescent="0.3">
      <c r="P472092" s="83"/>
    </row>
    <row r="472093" spans="16:16" x14ac:dyDescent="0.3">
      <c r="P472093" s="83"/>
    </row>
    <row r="472094" spans="16:16" x14ac:dyDescent="0.3">
      <c r="P472094" s="83"/>
    </row>
    <row r="472095" spans="16:16" x14ac:dyDescent="0.3">
      <c r="P472095" s="83"/>
    </row>
    <row r="472096" spans="16:16" x14ac:dyDescent="0.3">
      <c r="P472096" s="83"/>
    </row>
    <row r="472097" spans="16:16" x14ac:dyDescent="0.3">
      <c r="P472097" s="83"/>
    </row>
    <row r="472098" spans="16:16" x14ac:dyDescent="0.3">
      <c r="P472098" s="83"/>
    </row>
    <row r="472099" spans="16:16" x14ac:dyDescent="0.3">
      <c r="P472099" s="83"/>
    </row>
    <row r="472100" spans="16:16" x14ac:dyDescent="0.3">
      <c r="P472100" s="83"/>
    </row>
    <row r="472101" spans="16:16" x14ac:dyDescent="0.3">
      <c r="P472101" s="83"/>
    </row>
    <row r="472102" spans="16:16" x14ac:dyDescent="0.3">
      <c r="P472102" s="83"/>
    </row>
    <row r="472103" spans="16:16" x14ac:dyDescent="0.3">
      <c r="P472103" s="83"/>
    </row>
    <row r="472104" spans="16:16" x14ac:dyDescent="0.3">
      <c r="P472104" s="83"/>
    </row>
    <row r="472105" spans="16:16" x14ac:dyDescent="0.3">
      <c r="P472105" s="83"/>
    </row>
    <row r="472106" spans="16:16" x14ac:dyDescent="0.3">
      <c r="P472106" s="83"/>
    </row>
    <row r="472107" spans="16:16" x14ac:dyDescent="0.3">
      <c r="P472107" s="83"/>
    </row>
    <row r="472108" spans="16:16" x14ac:dyDescent="0.3">
      <c r="P472108" s="83"/>
    </row>
    <row r="472109" spans="16:16" x14ac:dyDescent="0.3">
      <c r="P472109" s="83"/>
    </row>
    <row r="472110" spans="16:16" x14ac:dyDescent="0.3">
      <c r="P472110" s="83"/>
    </row>
    <row r="472111" spans="16:16" x14ac:dyDescent="0.3">
      <c r="P472111" s="83"/>
    </row>
    <row r="472112" spans="16:16" x14ac:dyDescent="0.3">
      <c r="P472112" s="83"/>
    </row>
    <row r="472113" spans="16:16" x14ac:dyDescent="0.3">
      <c r="P472113" s="83"/>
    </row>
    <row r="472114" spans="16:16" x14ac:dyDescent="0.3">
      <c r="P472114" s="83"/>
    </row>
    <row r="472115" spans="16:16" x14ac:dyDescent="0.3">
      <c r="P472115" s="83"/>
    </row>
    <row r="472116" spans="16:16" x14ac:dyDescent="0.3">
      <c r="P472116" s="83"/>
    </row>
    <row r="472117" spans="16:16" x14ac:dyDescent="0.3">
      <c r="P472117" s="83"/>
    </row>
    <row r="472118" spans="16:16" x14ac:dyDescent="0.3">
      <c r="P472118" s="83"/>
    </row>
    <row r="472119" spans="16:16" x14ac:dyDescent="0.3">
      <c r="P472119" s="83"/>
    </row>
    <row r="472120" spans="16:16" x14ac:dyDescent="0.3">
      <c r="P472120" s="83"/>
    </row>
    <row r="472121" spans="16:16" x14ac:dyDescent="0.3">
      <c r="P472121" s="83"/>
    </row>
    <row r="472122" spans="16:16" x14ac:dyDescent="0.3">
      <c r="P472122" s="83"/>
    </row>
    <row r="472123" spans="16:16" x14ac:dyDescent="0.3">
      <c r="P472123" s="83"/>
    </row>
    <row r="472124" spans="16:16" x14ac:dyDescent="0.3">
      <c r="P472124" s="83"/>
    </row>
    <row r="472125" spans="16:16" x14ac:dyDescent="0.3">
      <c r="P472125" s="83"/>
    </row>
    <row r="472126" spans="16:16" x14ac:dyDescent="0.3">
      <c r="P472126" s="83"/>
    </row>
    <row r="472127" spans="16:16" x14ac:dyDescent="0.3">
      <c r="P472127" s="83"/>
    </row>
    <row r="472128" spans="16:16" x14ac:dyDescent="0.3">
      <c r="P472128" s="83"/>
    </row>
    <row r="472129" spans="16:16" x14ac:dyDescent="0.3">
      <c r="P472129" s="83"/>
    </row>
    <row r="472130" spans="16:16" x14ac:dyDescent="0.3">
      <c r="P472130" s="83"/>
    </row>
    <row r="472131" spans="16:16" x14ac:dyDescent="0.3">
      <c r="P472131" s="83"/>
    </row>
    <row r="472132" spans="16:16" x14ac:dyDescent="0.3">
      <c r="P472132" s="83"/>
    </row>
    <row r="472133" spans="16:16" x14ac:dyDescent="0.3">
      <c r="P472133" s="83"/>
    </row>
    <row r="472134" spans="16:16" x14ac:dyDescent="0.3">
      <c r="P472134" s="83"/>
    </row>
    <row r="472135" spans="16:16" x14ac:dyDescent="0.3">
      <c r="P472135" s="83"/>
    </row>
    <row r="472136" spans="16:16" x14ac:dyDescent="0.3">
      <c r="P472136" s="83"/>
    </row>
    <row r="472137" spans="16:16" x14ac:dyDescent="0.3">
      <c r="P472137" s="83"/>
    </row>
    <row r="472138" spans="16:16" x14ac:dyDescent="0.3">
      <c r="P472138" s="83"/>
    </row>
    <row r="472139" spans="16:16" x14ac:dyDescent="0.3">
      <c r="P472139" s="83"/>
    </row>
    <row r="472140" spans="16:16" x14ac:dyDescent="0.3">
      <c r="P472140" s="83"/>
    </row>
    <row r="472141" spans="16:16" x14ac:dyDescent="0.3">
      <c r="P472141" s="83"/>
    </row>
    <row r="472142" spans="16:16" x14ac:dyDescent="0.3">
      <c r="P472142" s="83"/>
    </row>
    <row r="472143" spans="16:16" x14ac:dyDescent="0.3">
      <c r="P472143" s="83"/>
    </row>
    <row r="472144" spans="16:16" x14ac:dyDescent="0.3">
      <c r="P472144" s="83"/>
    </row>
    <row r="472145" spans="16:16" x14ac:dyDescent="0.3">
      <c r="P472145" s="83"/>
    </row>
    <row r="472146" spans="16:16" x14ac:dyDescent="0.3">
      <c r="P472146" s="83"/>
    </row>
    <row r="472147" spans="16:16" x14ac:dyDescent="0.3">
      <c r="P472147" s="83"/>
    </row>
    <row r="472148" spans="16:16" x14ac:dyDescent="0.3">
      <c r="P472148" s="83"/>
    </row>
    <row r="472149" spans="16:16" x14ac:dyDescent="0.3">
      <c r="P472149" s="83"/>
    </row>
    <row r="472150" spans="16:16" x14ac:dyDescent="0.3">
      <c r="P472150" s="83"/>
    </row>
    <row r="472151" spans="16:16" x14ac:dyDescent="0.3">
      <c r="P472151" s="83"/>
    </row>
    <row r="472152" spans="16:16" x14ac:dyDescent="0.3">
      <c r="P472152" s="83"/>
    </row>
    <row r="472153" spans="16:16" x14ac:dyDescent="0.3">
      <c r="P472153" s="83"/>
    </row>
    <row r="472154" spans="16:16" x14ac:dyDescent="0.3">
      <c r="P472154" s="83"/>
    </row>
    <row r="472155" spans="16:16" x14ac:dyDescent="0.3">
      <c r="P472155" s="83"/>
    </row>
    <row r="472156" spans="16:16" x14ac:dyDescent="0.3">
      <c r="P472156" s="83"/>
    </row>
    <row r="472157" spans="16:16" x14ac:dyDescent="0.3">
      <c r="P472157" s="83"/>
    </row>
    <row r="472158" spans="16:16" x14ac:dyDescent="0.3">
      <c r="P472158" s="83"/>
    </row>
    <row r="472159" spans="16:16" x14ac:dyDescent="0.3">
      <c r="P472159" s="83"/>
    </row>
    <row r="472160" spans="16:16" x14ac:dyDescent="0.3">
      <c r="P472160" s="83"/>
    </row>
    <row r="472161" spans="16:16" x14ac:dyDescent="0.3">
      <c r="P472161" s="83"/>
    </row>
    <row r="472162" spans="16:16" x14ac:dyDescent="0.3">
      <c r="P472162" s="83"/>
    </row>
    <row r="472163" spans="16:16" x14ac:dyDescent="0.3">
      <c r="P472163" s="83"/>
    </row>
    <row r="472164" spans="16:16" x14ac:dyDescent="0.3">
      <c r="P472164" s="83"/>
    </row>
    <row r="472165" spans="16:16" x14ac:dyDescent="0.3">
      <c r="P472165" s="83"/>
    </row>
    <row r="472166" spans="16:16" x14ac:dyDescent="0.3">
      <c r="P472166" s="83"/>
    </row>
    <row r="472167" spans="16:16" x14ac:dyDescent="0.3">
      <c r="P472167" s="83"/>
    </row>
    <row r="472168" spans="16:16" x14ac:dyDescent="0.3">
      <c r="P472168" s="83"/>
    </row>
    <row r="472169" spans="16:16" x14ac:dyDescent="0.3">
      <c r="P472169" s="83"/>
    </row>
    <row r="472170" spans="16:16" x14ac:dyDescent="0.3">
      <c r="P472170" s="83"/>
    </row>
    <row r="472171" spans="16:16" x14ac:dyDescent="0.3">
      <c r="P472171" s="83"/>
    </row>
    <row r="472172" spans="16:16" x14ac:dyDescent="0.3">
      <c r="P472172" s="83"/>
    </row>
    <row r="472173" spans="16:16" x14ac:dyDescent="0.3">
      <c r="P472173" s="83"/>
    </row>
    <row r="472174" spans="16:16" x14ac:dyDescent="0.3">
      <c r="P472174" s="83"/>
    </row>
    <row r="472175" spans="16:16" x14ac:dyDescent="0.3">
      <c r="P472175" s="83"/>
    </row>
    <row r="472176" spans="16:16" x14ac:dyDescent="0.3">
      <c r="P472176" s="83"/>
    </row>
    <row r="472177" spans="16:16" x14ac:dyDescent="0.3">
      <c r="P472177" s="83"/>
    </row>
    <row r="472178" spans="16:16" x14ac:dyDescent="0.3">
      <c r="P472178" s="83"/>
    </row>
    <row r="472179" spans="16:16" x14ac:dyDescent="0.3">
      <c r="P472179" s="83"/>
    </row>
    <row r="472180" spans="16:16" x14ac:dyDescent="0.3">
      <c r="P472180" s="83"/>
    </row>
    <row r="472181" spans="16:16" x14ac:dyDescent="0.3">
      <c r="P472181" s="83"/>
    </row>
    <row r="472182" spans="16:16" x14ac:dyDescent="0.3">
      <c r="P472182" s="83"/>
    </row>
    <row r="472183" spans="16:16" x14ac:dyDescent="0.3">
      <c r="P472183" s="83"/>
    </row>
    <row r="472184" spans="16:16" x14ac:dyDescent="0.3">
      <c r="P472184" s="83"/>
    </row>
    <row r="472185" spans="16:16" x14ac:dyDescent="0.3">
      <c r="P472185" s="83"/>
    </row>
    <row r="472186" spans="16:16" x14ac:dyDescent="0.3">
      <c r="P472186" s="83"/>
    </row>
    <row r="472187" spans="16:16" x14ac:dyDescent="0.3">
      <c r="P472187" s="83"/>
    </row>
    <row r="472188" spans="16:16" x14ac:dyDescent="0.3">
      <c r="P472188" s="83"/>
    </row>
    <row r="472189" spans="16:16" x14ac:dyDescent="0.3">
      <c r="P472189" s="83"/>
    </row>
    <row r="472190" spans="16:16" x14ac:dyDescent="0.3">
      <c r="P472190" s="83"/>
    </row>
    <row r="472191" spans="16:16" x14ac:dyDescent="0.3">
      <c r="P472191" s="83"/>
    </row>
    <row r="472192" spans="16:16" x14ac:dyDescent="0.3">
      <c r="P472192" s="83"/>
    </row>
    <row r="472193" spans="16:16" x14ac:dyDescent="0.3">
      <c r="P472193" s="83"/>
    </row>
    <row r="472194" spans="16:16" x14ac:dyDescent="0.3">
      <c r="P472194" s="83"/>
    </row>
    <row r="472195" spans="16:16" x14ac:dyDescent="0.3">
      <c r="P472195" s="83"/>
    </row>
    <row r="472196" spans="16:16" x14ac:dyDescent="0.3">
      <c r="P472196" s="83"/>
    </row>
    <row r="472197" spans="16:16" x14ac:dyDescent="0.3">
      <c r="P472197" s="83"/>
    </row>
    <row r="472198" spans="16:16" x14ac:dyDescent="0.3">
      <c r="P472198" s="83"/>
    </row>
    <row r="472199" spans="16:16" x14ac:dyDescent="0.3">
      <c r="P472199" s="83"/>
    </row>
    <row r="472200" spans="16:16" x14ac:dyDescent="0.3">
      <c r="P472200" s="83"/>
    </row>
    <row r="472201" spans="16:16" x14ac:dyDescent="0.3">
      <c r="P472201" s="83"/>
    </row>
    <row r="472202" spans="16:16" x14ac:dyDescent="0.3">
      <c r="P472202" s="83"/>
    </row>
    <row r="472203" spans="16:16" x14ac:dyDescent="0.3">
      <c r="P472203" s="83"/>
    </row>
    <row r="472204" spans="16:16" x14ac:dyDescent="0.3">
      <c r="P472204" s="83"/>
    </row>
    <row r="472205" spans="16:16" x14ac:dyDescent="0.3">
      <c r="P472205" s="83"/>
    </row>
    <row r="472206" spans="16:16" x14ac:dyDescent="0.3">
      <c r="P472206" s="83"/>
    </row>
    <row r="472207" spans="16:16" x14ac:dyDescent="0.3">
      <c r="P472207" s="83"/>
    </row>
    <row r="472208" spans="16:16" x14ac:dyDescent="0.3">
      <c r="P472208" s="83"/>
    </row>
    <row r="472209" spans="16:16" x14ac:dyDescent="0.3">
      <c r="P472209" s="83"/>
    </row>
    <row r="472210" spans="16:16" x14ac:dyDescent="0.3">
      <c r="P472210" s="83"/>
    </row>
    <row r="472211" spans="16:16" x14ac:dyDescent="0.3">
      <c r="P472211" s="83"/>
    </row>
    <row r="472212" spans="16:16" x14ac:dyDescent="0.3">
      <c r="P472212" s="83"/>
    </row>
    <row r="472213" spans="16:16" x14ac:dyDescent="0.3">
      <c r="P472213" s="83"/>
    </row>
    <row r="472214" spans="16:16" x14ac:dyDescent="0.3">
      <c r="P472214" s="83"/>
    </row>
    <row r="472215" spans="16:16" x14ac:dyDescent="0.3">
      <c r="P472215" s="83"/>
    </row>
    <row r="472216" spans="16:16" x14ac:dyDescent="0.3">
      <c r="P472216" s="83"/>
    </row>
    <row r="472217" spans="16:16" x14ac:dyDescent="0.3">
      <c r="P472217" s="83"/>
    </row>
    <row r="472218" spans="16:16" x14ac:dyDescent="0.3">
      <c r="P472218" s="83"/>
    </row>
    <row r="472219" spans="16:16" x14ac:dyDescent="0.3">
      <c r="P472219" s="83"/>
    </row>
    <row r="472220" spans="16:16" x14ac:dyDescent="0.3">
      <c r="P472220" s="83"/>
    </row>
    <row r="472221" spans="16:16" x14ac:dyDescent="0.3">
      <c r="P472221" s="83"/>
    </row>
    <row r="472222" spans="16:16" x14ac:dyDescent="0.3">
      <c r="P472222" s="83"/>
    </row>
    <row r="472223" spans="16:16" x14ac:dyDescent="0.3">
      <c r="P472223" s="83"/>
    </row>
    <row r="472224" spans="16:16" x14ac:dyDescent="0.3">
      <c r="P472224" s="83"/>
    </row>
    <row r="472225" spans="16:16" x14ac:dyDescent="0.3">
      <c r="P472225" s="83"/>
    </row>
    <row r="472226" spans="16:16" x14ac:dyDescent="0.3">
      <c r="P472226" s="83"/>
    </row>
    <row r="472227" spans="16:16" x14ac:dyDescent="0.3">
      <c r="P472227" s="83"/>
    </row>
    <row r="472228" spans="16:16" x14ac:dyDescent="0.3">
      <c r="P472228" s="83"/>
    </row>
    <row r="472229" spans="16:16" x14ac:dyDescent="0.3">
      <c r="P472229" s="83"/>
    </row>
    <row r="472230" spans="16:16" x14ac:dyDescent="0.3">
      <c r="P472230" s="83"/>
    </row>
    <row r="472231" spans="16:16" x14ac:dyDescent="0.3">
      <c r="P472231" s="83"/>
    </row>
    <row r="472232" spans="16:16" x14ac:dyDescent="0.3">
      <c r="P472232" s="83"/>
    </row>
    <row r="472233" spans="16:16" x14ac:dyDescent="0.3">
      <c r="P472233" s="83"/>
    </row>
    <row r="472234" spans="16:16" x14ac:dyDescent="0.3">
      <c r="P472234" s="83"/>
    </row>
    <row r="472235" spans="16:16" x14ac:dyDescent="0.3">
      <c r="P472235" s="83"/>
    </row>
    <row r="472236" spans="16:16" x14ac:dyDescent="0.3">
      <c r="P472236" s="83"/>
    </row>
    <row r="472237" spans="16:16" x14ac:dyDescent="0.3">
      <c r="P472237" s="83"/>
    </row>
    <row r="472238" spans="16:16" x14ac:dyDescent="0.3">
      <c r="P472238" s="83"/>
    </row>
    <row r="472239" spans="16:16" x14ac:dyDescent="0.3">
      <c r="P472239" s="83"/>
    </row>
    <row r="472240" spans="16:16" x14ac:dyDescent="0.3">
      <c r="P472240" s="83"/>
    </row>
    <row r="472241" spans="16:16" x14ac:dyDescent="0.3">
      <c r="P472241" s="83"/>
    </row>
    <row r="472242" spans="16:16" x14ac:dyDescent="0.3">
      <c r="P472242" s="83"/>
    </row>
    <row r="472243" spans="16:16" x14ac:dyDescent="0.3">
      <c r="P472243" s="83"/>
    </row>
    <row r="472244" spans="16:16" x14ac:dyDescent="0.3">
      <c r="P472244" s="83"/>
    </row>
    <row r="472245" spans="16:16" x14ac:dyDescent="0.3">
      <c r="P472245" s="83"/>
    </row>
    <row r="472246" spans="16:16" x14ac:dyDescent="0.3">
      <c r="P472246" s="83"/>
    </row>
    <row r="472247" spans="16:16" x14ac:dyDescent="0.3">
      <c r="P472247" s="83"/>
    </row>
    <row r="472248" spans="16:16" x14ac:dyDescent="0.3">
      <c r="P472248" s="83"/>
    </row>
    <row r="472249" spans="16:16" x14ac:dyDescent="0.3">
      <c r="P472249" s="83"/>
    </row>
    <row r="472250" spans="16:16" x14ac:dyDescent="0.3">
      <c r="P472250" s="83"/>
    </row>
    <row r="472251" spans="16:16" x14ac:dyDescent="0.3">
      <c r="P472251" s="83"/>
    </row>
    <row r="472252" spans="16:16" x14ac:dyDescent="0.3">
      <c r="P472252" s="83"/>
    </row>
    <row r="472253" spans="16:16" x14ac:dyDescent="0.3">
      <c r="P472253" s="83"/>
    </row>
    <row r="472254" spans="16:16" x14ac:dyDescent="0.3">
      <c r="P472254" s="83"/>
    </row>
    <row r="472255" spans="16:16" x14ac:dyDescent="0.3">
      <c r="P472255" s="83"/>
    </row>
    <row r="472256" spans="16:16" x14ac:dyDescent="0.3">
      <c r="P472256" s="83"/>
    </row>
    <row r="472257" spans="16:16" x14ac:dyDescent="0.3">
      <c r="P472257" s="83"/>
    </row>
    <row r="472258" spans="16:16" x14ac:dyDescent="0.3">
      <c r="P472258" s="83"/>
    </row>
    <row r="472259" spans="16:16" x14ac:dyDescent="0.3">
      <c r="P472259" s="83"/>
    </row>
    <row r="472260" spans="16:16" x14ac:dyDescent="0.3">
      <c r="P472260" s="83"/>
    </row>
    <row r="472261" spans="16:16" x14ac:dyDescent="0.3">
      <c r="P472261" s="83"/>
    </row>
    <row r="472262" spans="16:16" x14ac:dyDescent="0.3">
      <c r="P472262" s="83"/>
    </row>
    <row r="472263" spans="16:16" x14ac:dyDescent="0.3">
      <c r="P472263" s="83"/>
    </row>
    <row r="472264" spans="16:16" x14ac:dyDescent="0.3">
      <c r="P472264" s="83"/>
    </row>
    <row r="472265" spans="16:16" x14ac:dyDescent="0.3">
      <c r="P472265" s="83"/>
    </row>
    <row r="472266" spans="16:16" x14ac:dyDescent="0.3">
      <c r="P472266" s="83"/>
    </row>
    <row r="472267" spans="16:16" x14ac:dyDescent="0.3">
      <c r="P472267" s="83"/>
    </row>
    <row r="472268" spans="16:16" x14ac:dyDescent="0.3">
      <c r="P472268" s="83"/>
    </row>
    <row r="472269" spans="16:16" x14ac:dyDescent="0.3">
      <c r="P472269" s="83"/>
    </row>
    <row r="472270" spans="16:16" x14ac:dyDescent="0.3">
      <c r="P472270" s="83"/>
    </row>
    <row r="472271" spans="16:16" x14ac:dyDescent="0.3">
      <c r="P472271" s="83"/>
    </row>
    <row r="472272" spans="16:16" x14ac:dyDescent="0.3">
      <c r="P472272" s="83"/>
    </row>
    <row r="472273" spans="16:16" x14ac:dyDescent="0.3">
      <c r="P472273" s="83"/>
    </row>
    <row r="472274" spans="16:16" x14ac:dyDescent="0.3">
      <c r="P472274" s="83"/>
    </row>
    <row r="472275" spans="16:16" x14ac:dyDescent="0.3">
      <c r="P472275" s="83"/>
    </row>
    <row r="472276" spans="16:16" x14ac:dyDescent="0.3">
      <c r="P472276" s="83"/>
    </row>
    <row r="472277" spans="16:16" x14ac:dyDescent="0.3">
      <c r="P472277" s="83"/>
    </row>
    <row r="472278" spans="16:16" x14ac:dyDescent="0.3">
      <c r="P472278" s="83"/>
    </row>
    <row r="472279" spans="16:16" x14ac:dyDescent="0.3">
      <c r="P472279" s="83"/>
    </row>
    <row r="472280" spans="16:16" x14ac:dyDescent="0.3">
      <c r="P472280" s="83"/>
    </row>
    <row r="472281" spans="16:16" x14ac:dyDescent="0.3">
      <c r="P472281" s="83"/>
    </row>
    <row r="472282" spans="16:16" x14ac:dyDescent="0.3">
      <c r="P472282" s="83"/>
    </row>
    <row r="472283" spans="16:16" x14ac:dyDescent="0.3">
      <c r="P472283" s="83"/>
    </row>
    <row r="472284" spans="16:16" x14ac:dyDescent="0.3">
      <c r="P472284" s="83"/>
    </row>
    <row r="472285" spans="16:16" x14ac:dyDescent="0.3">
      <c r="P472285" s="83"/>
    </row>
    <row r="472286" spans="16:16" x14ac:dyDescent="0.3">
      <c r="P472286" s="83"/>
    </row>
    <row r="472287" spans="16:16" x14ac:dyDescent="0.3">
      <c r="P472287" s="83"/>
    </row>
    <row r="472288" spans="16:16" x14ac:dyDescent="0.3">
      <c r="P472288" s="83"/>
    </row>
    <row r="472289" spans="16:16" x14ac:dyDescent="0.3">
      <c r="P472289" s="83"/>
    </row>
    <row r="472290" spans="16:16" x14ac:dyDescent="0.3">
      <c r="P472290" s="83"/>
    </row>
    <row r="472291" spans="16:16" x14ac:dyDescent="0.3">
      <c r="P472291" s="83"/>
    </row>
    <row r="472292" spans="16:16" x14ac:dyDescent="0.3">
      <c r="P472292" s="83"/>
    </row>
    <row r="472293" spans="16:16" x14ac:dyDescent="0.3">
      <c r="P472293" s="83"/>
    </row>
    <row r="472294" spans="16:16" x14ac:dyDescent="0.3">
      <c r="P472294" s="83"/>
    </row>
    <row r="472295" spans="16:16" x14ac:dyDescent="0.3">
      <c r="P472295" s="83"/>
    </row>
    <row r="472296" spans="16:16" x14ac:dyDescent="0.3">
      <c r="P472296" s="83"/>
    </row>
    <row r="472297" spans="16:16" x14ac:dyDescent="0.3">
      <c r="P472297" s="83"/>
    </row>
    <row r="472298" spans="16:16" x14ac:dyDescent="0.3">
      <c r="P472298" s="83"/>
    </row>
    <row r="472299" spans="16:16" x14ac:dyDescent="0.3">
      <c r="P472299" s="83"/>
    </row>
    <row r="472300" spans="16:16" x14ac:dyDescent="0.3">
      <c r="P472300" s="83"/>
    </row>
    <row r="472301" spans="16:16" x14ac:dyDescent="0.3">
      <c r="P472301" s="83"/>
    </row>
    <row r="472302" spans="16:16" x14ac:dyDescent="0.3">
      <c r="P472302" s="83"/>
    </row>
    <row r="472303" spans="16:16" x14ac:dyDescent="0.3">
      <c r="P472303" s="83"/>
    </row>
    <row r="472304" spans="16:16" x14ac:dyDescent="0.3">
      <c r="P472304" s="83"/>
    </row>
    <row r="472305" spans="16:16" x14ac:dyDescent="0.3">
      <c r="P472305" s="83"/>
    </row>
    <row r="472306" spans="16:16" x14ac:dyDescent="0.3">
      <c r="P472306" s="83"/>
    </row>
    <row r="472307" spans="16:16" x14ac:dyDescent="0.3">
      <c r="P472307" s="83"/>
    </row>
    <row r="472308" spans="16:16" x14ac:dyDescent="0.3">
      <c r="P472308" s="83"/>
    </row>
    <row r="472309" spans="16:16" x14ac:dyDescent="0.3">
      <c r="P472309" s="83"/>
    </row>
    <row r="472310" spans="16:16" x14ac:dyDescent="0.3">
      <c r="P472310" s="83"/>
    </row>
    <row r="472311" spans="16:16" x14ac:dyDescent="0.3">
      <c r="P472311" s="83"/>
    </row>
    <row r="472312" spans="16:16" x14ac:dyDescent="0.3">
      <c r="P472312" s="83"/>
    </row>
    <row r="472313" spans="16:16" x14ac:dyDescent="0.3">
      <c r="P472313" s="83"/>
    </row>
    <row r="472314" spans="16:16" x14ac:dyDescent="0.3">
      <c r="P472314" s="83"/>
    </row>
    <row r="472315" spans="16:16" x14ac:dyDescent="0.3">
      <c r="P472315" s="83"/>
    </row>
    <row r="472316" spans="16:16" x14ac:dyDescent="0.3">
      <c r="P472316" s="83"/>
    </row>
    <row r="472317" spans="16:16" x14ac:dyDescent="0.3">
      <c r="P472317" s="83"/>
    </row>
    <row r="472318" spans="16:16" x14ac:dyDescent="0.3">
      <c r="P472318" s="83"/>
    </row>
    <row r="472319" spans="16:16" x14ac:dyDescent="0.3">
      <c r="P472319" s="83"/>
    </row>
    <row r="472320" spans="16:16" x14ac:dyDescent="0.3">
      <c r="P472320" s="83"/>
    </row>
    <row r="472321" spans="16:16" x14ac:dyDescent="0.3">
      <c r="P472321" s="83"/>
    </row>
    <row r="472322" spans="16:16" x14ac:dyDescent="0.3">
      <c r="P472322" s="83"/>
    </row>
    <row r="472323" spans="16:16" x14ac:dyDescent="0.3">
      <c r="P472323" s="83"/>
    </row>
    <row r="472324" spans="16:16" x14ac:dyDescent="0.3">
      <c r="P472324" s="83"/>
    </row>
    <row r="472325" spans="16:16" x14ac:dyDescent="0.3">
      <c r="P472325" s="83"/>
    </row>
    <row r="472326" spans="16:16" x14ac:dyDescent="0.3">
      <c r="P472326" s="83"/>
    </row>
    <row r="472327" spans="16:16" x14ac:dyDescent="0.3">
      <c r="P472327" s="83"/>
    </row>
    <row r="472328" spans="16:16" x14ac:dyDescent="0.3">
      <c r="P472328" s="83"/>
    </row>
    <row r="472329" spans="16:16" x14ac:dyDescent="0.3">
      <c r="P472329" s="83"/>
    </row>
    <row r="472330" spans="16:16" x14ac:dyDescent="0.3">
      <c r="P472330" s="83"/>
    </row>
    <row r="472331" spans="16:16" x14ac:dyDescent="0.3">
      <c r="P472331" s="83"/>
    </row>
    <row r="472332" spans="16:16" x14ac:dyDescent="0.3">
      <c r="P472332" s="83"/>
    </row>
    <row r="472333" spans="16:16" x14ac:dyDescent="0.3">
      <c r="P472333" s="83"/>
    </row>
    <row r="472334" spans="16:16" x14ac:dyDescent="0.3">
      <c r="P472334" s="83"/>
    </row>
    <row r="472335" spans="16:16" x14ac:dyDescent="0.3">
      <c r="P472335" s="83"/>
    </row>
    <row r="472336" spans="16:16" x14ac:dyDescent="0.3">
      <c r="P472336" s="83"/>
    </row>
    <row r="472337" spans="16:16" x14ac:dyDescent="0.3">
      <c r="P472337" s="83"/>
    </row>
    <row r="472338" spans="16:16" x14ac:dyDescent="0.3">
      <c r="P472338" s="83"/>
    </row>
    <row r="472339" spans="16:16" x14ac:dyDescent="0.3">
      <c r="P472339" s="83"/>
    </row>
    <row r="472340" spans="16:16" x14ac:dyDescent="0.3">
      <c r="P472340" s="83"/>
    </row>
    <row r="472341" spans="16:16" x14ac:dyDescent="0.3">
      <c r="P472341" s="83"/>
    </row>
    <row r="472342" spans="16:16" x14ac:dyDescent="0.3">
      <c r="P472342" s="83"/>
    </row>
    <row r="472343" spans="16:16" x14ac:dyDescent="0.3">
      <c r="P472343" s="83"/>
    </row>
    <row r="472344" spans="16:16" x14ac:dyDescent="0.3">
      <c r="P472344" s="83"/>
    </row>
    <row r="472345" spans="16:16" x14ac:dyDescent="0.3">
      <c r="P472345" s="83"/>
    </row>
    <row r="472346" spans="16:16" x14ac:dyDescent="0.3">
      <c r="P472346" s="83"/>
    </row>
    <row r="472347" spans="16:16" x14ac:dyDescent="0.3">
      <c r="P472347" s="83"/>
    </row>
    <row r="472348" spans="16:16" x14ac:dyDescent="0.3">
      <c r="P472348" s="83"/>
    </row>
    <row r="472349" spans="16:16" x14ac:dyDescent="0.3">
      <c r="P472349" s="83"/>
    </row>
    <row r="472350" spans="16:16" x14ac:dyDescent="0.3">
      <c r="P472350" s="83"/>
    </row>
    <row r="472351" spans="16:16" x14ac:dyDescent="0.3">
      <c r="P472351" s="83"/>
    </row>
    <row r="472352" spans="16:16" x14ac:dyDescent="0.3">
      <c r="P472352" s="83"/>
    </row>
    <row r="472353" spans="16:16" x14ac:dyDescent="0.3">
      <c r="P472353" s="83"/>
    </row>
    <row r="472354" spans="16:16" x14ac:dyDescent="0.3">
      <c r="P472354" s="83"/>
    </row>
    <row r="472355" spans="16:16" x14ac:dyDescent="0.3">
      <c r="P472355" s="83"/>
    </row>
    <row r="472356" spans="16:16" x14ac:dyDescent="0.3">
      <c r="P472356" s="83"/>
    </row>
    <row r="472357" spans="16:16" x14ac:dyDescent="0.3">
      <c r="P472357" s="83"/>
    </row>
    <row r="472358" spans="16:16" x14ac:dyDescent="0.3">
      <c r="P472358" s="83"/>
    </row>
    <row r="472359" spans="16:16" x14ac:dyDescent="0.3">
      <c r="P472359" s="83"/>
    </row>
    <row r="472360" spans="16:16" x14ac:dyDescent="0.3">
      <c r="P472360" s="83"/>
    </row>
    <row r="472361" spans="16:16" x14ac:dyDescent="0.3">
      <c r="P472361" s="83"/>
    </row>
    <row r="472362" spans="16:16" x14ac:dyDescent="0.3">
      <c r="P472362" s="83"/>
    </row>
    <row r="472363" spans="16:16" x14ac:dyDescent="0.3">
      <c r="P472363" s="83"/>
    </row>
    <row r="472364" spans="16:16" x14ac:dyDescent="0.3">
      <c r="P472364" s="83"/>
    </row>
    <row r="472365" spans="16:16" x14ac:dyDescent="0.3">
      <c r="P472365" s="83"/>
    </row>
    <row r="472366" spans="16:16" x14ac:dyDescent="0.3">
      <c r="P472366" s="83"/>
    </row>
    <row r="472367" spans="16:16" x14ac:dyDescent="0.3">
      <c r="P472367" s="83"/>
    </row>
    <row r="472368" spans="16:16" x14ac:dyDescent="0.3">
      <c r="P472368" s="83"/>
    </row>
    <row r="472369" spans="16:16" x14ac:dyDescent="0.3">
      <c r="P472369" s="83"/>
    </row>
    <row r="472370" spans="16:16" x14ac:dyDescent="0.3">
      <c r="P472370" s="83"/>
    </row>
    <row r="472371" spans="16:16" x14ac:dyDescent="0.3">
      <c r="P472371" s="83"/>
    </row>
    <row r="472372" spans="16:16" x14ac:dyDescent="0.3">
      <c r="P472372" s="83"/>
    </row>
    <row r="472373" spans="16:16" x14ac:dyDescent="0.3">
      <c r="P472373" s="83"/>
    </row>
    <row r="472374" spans="16:16" x14ac:dyDescent="0.3">
      <c r="P472374" s="83"/>
    </row>
    <row r="472375" spans="16:16" x14ac:dyDescent="0.3">
      <c r="P472375" s="83"/>
    </row>
    <row r="472376" spans="16:16" x14ac:dyDescent="0.3">
      <c r="P472376" s="83"/>
    </row>
    <row r="472377" spans="16:16" x14ac:dyDescent="0.3">
      <c r="P472377" s="83"/>
    </row>
    <row r="472378" spans="16:16" x14ac:dyDescent="0.3">
      <c r="P472378" s="83"/>
    </row>
    <row r="472379" spans="16:16" x14ac:dyDescent="0.3">
      <c r="P472379" s="83"/>
    </row>
    <row r="472380" spans="16:16" x14ac:dyDescent="0.3">
      <c r="P472380" s="83"/>
    </row>
    <row r="472381" spans="16:16" x14ac:dyDescent="0.3">
      <c r="P472381" s="83"/>
    </row>
    <row r="472382" spans="16:16" x14ac:dyDescent="0.3">
      <c r="P472382" s="83"/>
    </row>
    <row r="472383" spans="16:16" x14ac:dyDescent="0.3">
      <c r="P472383" s="83"/>
    </row>
    <row r="472384" spans="16:16" x14ac:dyDescent="0.3">
      <c r="P472384" s="83"/>
    </row>
    <row r="472385" spans="16:16" x14ac:dyDescent="0.3">
      <c r="P472385" s="83"/>
    </row>
    <row r="472386" spans="16:16" x14ac:dyDescent="0.3">
      <c r="P472386" s="83"/>
    </row>
    <row r="472387" spans="16:16" x14ac:dyDescent="0.3">
      <c r="P472387" s="83"/>
    </row>
    <row r="472388" spans="16:16" x14ac:dyDescent="0.3">
      <c r="P472388" s="83"/>
    </row>
    <row r="472389" spans="16:16" x14ac:dyDescent="0.3">
      <c r="P472389" s="83"/>
    </row>
    <row r="472390" spans="16:16" x14ac:dyDescent="0.3">
      <c r="P472390" s="83"/>
    </row>
    <row r="472391" spans="16:16" x14ac:dyDescent="0.3">
      <c r="P472391" s="83"/>
    </row>
    <row r="472392" spans="16:16" x14ac:dyDescent="0.3">
      <c r="P472392" s="83"/>
    </row>
    <row r="472393" spans="16:16" x14ac:dyDescent="0.3">
      <c r="P472393" s="83"/>
    </row>
    <row r="472394" spans="16:16" x14ac:dyDescent="0.3">
      <c r="P472394" s="83"/>
    </row>
    <row r="472395" spans="16:16" x14ac:dyDescent="0.3">
      <c r="P472395" s="83"/>
    </row>
    <row r="472396" spans="16:16" x14ac:dyDescent="0.3">
      <c r="P472396" s="83"/>
    </row>
    <row r="472397" spans="16:16" x14ac:dyDescent="0.3">
      <c r="P472397" s="83"/>
    </row>
    <row r="472398" spans="16:16" x14ac:dyDescent="0.3">
      <c r="P472398" s="83"/>
    </row>
    <row r="472399" spans="16:16" x14ac:dyDescent="0.3">
      <c r="P472399" s="83"/>
    </row>
    <row r="472400" spans="16:16" x14ac:dyDescent="0.3">
      <c r="P472400" s="83"/>
    </row>
    <row r="472401" spans="16:16" x14ac:dyDescent="0.3">
      <c r="P472401" s="83"/>
    </row>
    <row r="472402" spans="16:16" x14ac:dyDescent="0.3">
      <c r="P472402" s="83"/>
    </row>
    <row r="472403" spans="16:16" x14ac:dyDescent="0.3">
      <c r="P472403" s="83"/>
    </row>
    <row r="472404" spans="16:16" x14ac:dyDescent="0.3">
      <c r="P472404" s="83"/>
    </row>
    <row r="472405" spans="16:16" x14ac:dyDescent="0.3">
      <c r="P472405" s="83"/>
    </row>
    <row r="472406" spans="16:16" x14ac:dyDescent="0.3">
      <c r="P472406" s="83"/>
    </row>
    <row r="472407" spans="16:16" x14ac:dyDescent="0.3">
      <c r="P472407" s="83"/>
    </row>
    <row r="472408" spans="16:16" x14ac:dyDescent="0.3">
      <c r="P472408" s="83"/>
    </row>
    <row r="472409" spans="16:16" x14ac:dyDescent="0.3">
      <c r="P472409" s="83"/>
    </row>
    <row r="472410" spans="16:16" x14ac:dyDescent="0.3">
      <c r="P472410" s="83"/>
    </row>
    <row r="472411" spans="16:16" x14ac:dyDescent="0.3">
      <c r="P472411" s="83"/>
    </row>
    <row r="472412" spans="16:16" x14ac:dyDescent="0.3">
      <c r="P472412" s="83"/>
    </row>
    <row r="472413" spans="16:16" x14ac:dyDescent="0.3">
      <c r="P472413" s="83"/>
    </row>
    <row r="472414" spans="16:16" x14ac:dyDescent="0.3">
      <c r="P472414" s="83"/>
    </row>
    <row r="472415" spans="16:16" x14ac:dyDescent="0.3">
      <c r="P472415" s="83"/>
    </row>
    <row r="472416" spans="16:16" x14ac:dyDescent="0.3">
      <c r="P472416" s="83"/>
    </row>
    <row r="472417" spans="16:16" x14ac:dyDescent="0.3">
      <c r="P472417" s="83"/>
    </row>
    <row r="472418" spans="16:16" x14ac:dyDescent="0.3">
      <c r="P472418" s="83"/>
    </row>
    <row r="472419" spans="16:16" x14ac:dyDescent="0.3">
      <c r="P472419" s="83"/>
    </row>
    <row r="472420" spans="16:16" x14ac:dyDescent="0.3">
      <c r="P472420" s="83"/>
    </row>
    <row r="472421" spans="16:16" x14ac:dyDescent="0.3">
      <c r="P472421" s="83"/>
    </row>
    <row r="472422" spans="16:16" x14ac:dyDescent="0.3">
      <c r="P472422" s="83"/>
    </row>
    <row r="472423" spans="16:16" x14ac:dyDescent="0.3">
      <c r="P472423" s="83"/>
    </row>
    <row r="472424" spans="16:16" x14ac:dyDescent="0.3">
      <c r="P472424" s="83"/>
    </row>
    <row r="472425" spans="16:16" x14ac:dyDescent="0.3">
      <c r="P472425" s="83"/>
    </row>
    <row r="472426" spans="16:16" x14ac:dyDescent="0.3">
      <c r="P472426" s="83"/>
    </row>
    <row r="472427" spans="16:16" x14ac:dyDescent="0.3">
      <c r="P472427" s="83"/>
    </row>
    <row r="472428" spans="16:16" x14ac:dyDescent="0.3">
      <c r="P472428" s="83"/>
    </row>
    <row r="472429" spans="16:16" x14ac:dyDescent="0.3">
      <c r="P472429" s="83"/>
    </row>
    <row r="472430" spans="16:16" x14ac:dyDescent="0.3">
      <c r="P472430" s="83"/>
    </row>
    <row r="472431" spans="16:16" x14ac:dyDescent="0.3">
      <c r="P472431" s="83"/>
    </row>
    <row r="472432" spans="16:16" x14ac:dyDescent="0.3">
      <c r="P472432" s="83"/>
    </row>
    <row r="472433" spans="16:16" x14ac:dyDescent="0.3">
      <c r="P472433" s="83"/>
    </row>
    <row r="472434" spans="16:16" x14ac:dyDescent="0.3">
      <c r="P472434" s="83"/>
    </row>
    <row r="472435" spans="16:16" x14ac:dyDescent="0.3">
      <c r="P472435" s="83"/>
    </row>
    <row r="472436" spans="16:16" x14ac:dyDescent="0.3">
      <c r="P472436" s="83"/>
    </row>
    <row r="472437" spans="16:16" x14ac:dyDescent="0.3">
      <c r="P472437" s="83"/>
    </row>
    <row r="472438" spans="16:16" x14ac:dyDescent="0.3">
      <c r="P472438" s="83"/>
    </row>
    <row r="472439" spans="16:16" x14ac:dyDescent="0.3">
      <c r="P472439" s="83"/>
    </row>
    <row r="472440" spans="16:16" x14ac:dyDescent="0.3">
      <c r="P472440" s="83"/>
    </row>
    <row r="472441" spans="16:16" x14ac:dyDescent="0.3">
      <c r="P472441" s="83"/>
    </row>
    <row r="472442" spans="16:16" x14ac:dyDescent="0.3">
      <c r="P472442" s="83"/>
    </row>
    <row r="472443" spans="16:16" x14ac:dyDescent="0.3">
      <c r="P472443" s="83"/>
    </row>
    <row r="472444" spans="16:16" x14ac:dyDescent="0.3">
      <c r="P472444" s="83"/>
    </row>
    <row r="472445" spans="16:16" x14ac:dyDescent="0.3">
      <c r="P472445" s="83"/>
    </row>
    <row r="472446" spans="16:16" x14ac:dyDescent="0.3">
      <c r="P472446" s="83"/>
    </row>
    <row r="472447" spans="16:16" x14ac:dyDescent="0.3">
      <c r="P472447" s="83"/>
    </row>
    <row r="472448" spans="16:16" x14ac:dyDescent="0.3">
      <c r="P472448" s="83"/>
    </row>
    <row r="472449" spans="16:16" x14ac:dyDescent="0.3">
      <c r="P472449" s="83"/>
    </row>
    <row r="472450" spans="16:16" x14ac:dyDescent="0.3">
      <c r="P472450" s="83"/>
    </row>
    <row r="472451" spans="16:16" x14ac:dyDescent="0.3">
      <c r="P472451" s="83"/>
    </row>
    <row r="472452" spans="16:16" x14ac:dyDescent="0.3">
      <c r="P472452" s="83"/>
    </row>
    <row r="472453" spans="16:16" x14ac:dyDescent="0.3">
      <c r="P472453" s="83"/>
    </row>
    <row r="472454" spans="16:16" x14ac:dyDescent="0.3">
      <c r="P472454" s="83"/>
    </row>
    <row r="472455" spans="16:16" x14ac:dyDescent="0.3">
      <c r="P472455" s="83"/>
    </row>
    <row r="472456" spans="16:16" x14ac:dyDescent="0.3">
      <c r="P472456" s="83"/>
    </row>
    <row r="472457" spans="16:16" x14ac:dyDescent="0.3">
      <c r="P472457" s="83"/>
    </row>
    <row r="472458" spans="16:16" x14ac:dyDescent="0.3">
      <c r="P472458" s="83"/>
    </row>
    <row r="472459" spans="16:16" x14ac:dyDescent="0.3">
      <c r="P472459" s="83"/>
    </row>
    <row r="472460" spans="16:16" x14ac:dyDescent="0.3">
      <c r="P472460" s="83"/>
    </row>
    <row r="472461" spans="16:16" x14ac:dyDescent="0.3">
      <c r="P472461" s="83"/>
    </row>
    <row r="472462" spans="16:16" x14ac:dyDescent="0.3">
      <c r="P472462" s="83"/>
    </row>
    <row r="472463" spans="16:16" x14ac:dyDescent="0.3">
      <c r="P472463" s="83"/>
    </row>
    <row r="472464" spans="16:16" x14ac:dyDescent="0.3">
      <c r="P472464" s="83"/>
    </row>
    <row r="472465" spans="16:16" x14ac:dyDescent="0.3">
      <c r="P472465" s="83"/>
    </row>
    <row r="472466" spans="16:16" x14ac:dyDescent="0.3">
      <c r="P472466" s="83"/>
    </row>
    <row r="472467" spans="16:16" x14ac:dyDescent="0.3">
      <c r="P472467" s="83"/>
    </row>
    <row r="472468" spans="16:16" x14ac:dyDescent="0.3">
      <c r="P472468" s="83"/>
    </row>
    <row r="472469" spans="16:16" x14ac:dyDescent="0.3">
      <c r="P472469" s="83"/>
    </row>
    <row r="472470" spans="16:16" x14ac:dyDescent="0.3">
      <c r="P472470" s="83"/>
    </row>
    <row r="472471" spans="16:16" x14ac:dyDescent="0.3">
      <c r="P472471" s="83"/>
    </row>
    <row r="472472" spans="16:16" x14ac:dyDescent="0.3">
      <c r="P472472" s="83"/>
    </row>
    <row r="472473" spans="16:16" x14ac:dyDescent="0.3">
      <c r="P472473" s="83"/>
    </row>
    <row r="472474" spans="16:16" x14ac:dyDescent="0.3">
      <c r="P472474" s="83"/>
    </row>
    <row r="472475" spans="16:16" x14ac:dyDescent="0.3">
      <c r="P472475" s="83"/>
    </row>
    <row r="472476" spans="16:16" x14ac:dyDescent="0.3">
      <c r="P472476" s="83"/>
    </row>
    <row r="472477" spans="16:16" x14ac:dyDescent="0.3">
      <c r="P472477" s="83"/>
    </row>
    <row r="472478" spans="16:16" x14ac:dyDescent="0.3">
      <c r="P472478" s="83"/>
    </row>
    <row r="472479" spans="16:16" x14ac:dyDescent="0.3">
      <c r="P472479" s="83"/>
    </row>
    <row r="472480" spans="16:16" x14ac:dyDescent="0.3">
      <c r="P472480" s="83"/>
    </row>
    <row r="472481" spans="16:16" x14ac:dyDescent="0.3">
      <c r="P472481" s="83"/>
    </row>
    <row r="472482" spans="16:16" x14ac:dyDescent="0.3">
      <c r="P472482" s="83"/>
    </row>
    <row r="472483" spans="16:16" x14ac:dyDescent="0.3">
      <c r="P472483" s="83"/>
    </row>
    <row r="472484" spans="16:16" x14ac:dyDescent="0.3">
      <c r="P472484" s="83"/>
    </row>
    <row r="472485" spans="16:16" x14ac:dyDescent="0.3">
      <c r="P472485" s="83"/>
    </row>
    <row r="472486" spans="16:16" x14ac:dyDescent="0.3">
      <c r="P472486" s="83"/>
    </row>
    <row r="472487" spans="16:16" x14ac:dyDescent="0.3">
      <c r="P472487" s="83"/>
    </row>
    <row r="472488" spans="16:16" x14ac:dyDescent="0.3">
      <c r="P472488" s="83"/>
    </row>
    <row r="472489" spans="16:16" x14ac:dyDescent="0.3">
      <c r="P472489" s="83"/>
    </row>
    <row r="472490" spans="16:16" x14ac:dyDescent="0.3">
      <c r="P472490" s="83"/>
    </row>
    <row r="472491" spans="16:16" x14ac:dyDescent="0.3">
      <c r="P472491" s="83"/>
    </row>
    <row r="472492" spans="16:16" x14ac:dyDescent="0.3">
      <c r="P472492" s="83"/>
    </row>
    <row r="472493" spans="16:16" x14ac:dyDescent="0.3">
      <c r="P472493" s="83"/>
    </row>
    <row r="472494" spans="16:16" x14ac:dyDescent="0.3">
      <c r="P472494" s="83"/>
    </row>
    <row r="472495" spans="16:16" x14ac:dyDescent="0.3">
      <c r="P472495" s="83"/>
    </row>
    <row r="472496" spans="16:16" x14ac:dyDescent="0.3">
      <c r="P472496" s="83"/>
    </row>
    <row r="472497" spans="16:16" x14ac:dyDescent="0.3">
      <c r="P472497" s="83"/>
    </row>
    <row r="472498" spans="16:16" x14ac:dyDescent="0.3">
      <c r="P472498" s="83"/>
    </row>
    <row r="472499" spans="16:16" x14ac:dyDescent="0.3">
      <c r="P472499" s="83"/>
    </row>
    <row r="472500" spans="16:16" x14ac:dyDescent="0.3">
      <c r="P472500" s="83"/>
    </row>
    <row r="472501" spans="16:16" x14ac:dyDescent="0.3">
      <c r="P472501" s="83"/>
    </row>
    <row r="472502" spans="16:16" x14ac:dyDescent="0.3">
      <c r="P472502" s="83"/>
    </row>
    <row r="472503" spans="16:16" x14ac:dyDescent="0.3">
      <c r="P472503" s="83"/>
    </row>
    <row r="472504" spans="16:16" x14ac:dyDescent="0.3">
      <c r="P472504" s="83"/>
    </row>
    <row r="472505" spans="16:16" x14ac:dyDescent="0.3">
      <c r="P472505" s="83"/>
    </row>
    <row r="472506" spans="16:16" x14ac:dyDescent="0.3">
      <c r="P472506" s="83"/>
    </row>
    <row r="472507" spans="16:16" x14ac:dyDescent="0.3">
      <c r="P472507" s="83"/>
    </row>
    <row r="472508" spans="16:16" x14ac:dyDescent="0.3">
      <c r="P472508" s="83"/>
    </row>
    <row r="472509" spans="16:16" x14ac:dyDescent="0.3">
      <c r="P472509" s="83"/>
    </row>
    <row r="472510" spans="16:16" x14ac:dyDescent="0.3">
      <c r="P472510" s="83"/>
    </row>
    <row r="472511" spans="16:16" x14ac:dyDescent="0.3">
      <c r="P472511" s="83"/>
    </row>
    <row r="472512" spans="16:16" x14ac:dyDescent="0.3">
      <c r="P472512" s="83"/>
    </row>
    <row r="472513" spans="16:16" x14ac:dyDescent="0.3">
      <c r="P472513" s="83"/>
    </row>
    <row r="472514" spans="16:16" x14ac:dyDescent="0.3">
      <c r="P472514" s="83"/>
    </row>
    <row r="472515" spans="16:16" x14ac:dyDescent="0.3">
      <c r="P472515" s="83"/>
    </row>
    <row r="472516" spans="16:16" x14ac:dyDescent="0.3">
      <c r="P472516" s="83"/>
    </row>
    <row r="472517" spans="16:16" x14ac:dyDescent="0.3">
      <c r="P472517" s="83"/>
    </row>
    <row r="472518" spans="16:16" x14ac:dyDescent="0.3">
      <c r="P472518" s="83"/>
    </row>
    <row r="472519" spans="16:16" x14ac:dyDescent="0.3">
      <c r="P472519" s="83"/>
    </row>
    <row r="472520" spans="16:16" x14ac:dyDescent="0.3">
      <c r="P472520" s="83"/>
    </row>
    <row r="472521" spans="16:16" x14ac:dyDescent="0.3">
      <c r="P472521" s="83"/>
    </row>
    <row r="472522" spans="16:16" x14ac:dyDescent="0.3">
      <c r="P472522" s="83"/>
    </row>
    <row r="472523" spans="16:16" x14ac:dyDescent="0.3">
      <c r="P472523" s="83"/>
    </row>
    <row r="472524" spans="16:16" x14ac:dyDescent="0.3">
      <c r="P472524" s="83"/>
    </row>
    <row r="472525" spans="16:16" x14ac:dyDescent="0.3">
      <c r="P472525" s="83"/>
    </row>
    <row r="472526" spans="16:16" x14ac:dyDescent="0.3">
      <c r="P472526" s="83"/>
    </row>
    <row r="472527" spans="16:16" x14ac:dyDescent="0.3">
      <c r="P472527" s="83"/>
    </row>
    <row r="472528" spans="16:16" x14ac:dyDescent="0.3">
      <c r="P472528" s="83"/>
    </row>
    <row r="472529" spans="16:16" x14ac:dyDescent="0.3">
      <c r="P472529" s="83"/>
    </row>
    <row r="472530" spans="16:16" x14ac:dyDescent="0.3">
      <c r="P472530" s="83"/>
    </row>
    <row r="472531" spans="16:16" x14ac:dyDescent="0.3">
      <c r="P472531" s="83"/>
    </row>
    <row r="472532" spans="16:16" x14ac:dyDescent="0.3">
      <c r="P472532" s="83"/>
    </row>
    <row r="472533" spans="16:16" x14ac:dyDescent="0.3">
      <c r="P472533" s="83"/>
    </row>
    <row r="472534" spans="16:16" x14ac:dyDescent="0.3">
      <c r="P472534" s="83"/>
    </row>
    <row r="472535" spans="16:16" x14ac:dyDescent="0.3">
      <c r="P472535" s="83"/>
    </row>
    <row r="472536" spans="16:16" x14ac:dyDescent="0.3">
      <c r="P472536" s="83"/>
    </row>
    <row r="472537" spans="16:16" x14ac:dyDescent="0.3">
      <c r="P472537" s="83"/>
    </row>
    <row r="472538" spans="16:16" x14ac:dyDescent="0.3">
      <c r="P472538" s="83"/>
    </row>
    <row r="472539" spans="16:16" x14ac:dyDescent="0.3">
      <c r="P472539" s="83"/>
    </row>
    <row r="472540" spans="16:16" x14ac:dyDescent="0.3">
      <c r="P472540" s="83"/>
    </row>
    <row r="472541" spans="16:16" x14ac:dyDescent="0.3">
      <c r="P472541" s="83"/>
    </row>
    <row r="472542" spans="16:16" x14ac:dyDescent="0.3">
      <c r="P472542" s="83"/>
    </row>
    <row r="472543" spans="16:16" x14ac:dyDescent="0.3">
      <c r="P472543" s="83"/>
    </row>
    <row r="472544" spans="16:16" x14ac:dyDescent="0.3">
      <c r="P472544" s="83"/>
    </row>
    <row r="472545" spans="16:16" x14ac:dyDescent="0.3">
      <c r="P472545" s="83"/>
    </row>
    <row r="472546" spans="16:16" x14ac:dyDescent="0.3">
      <c r="P472546" s="83"/>
    </row>
    <row r="472547" spans="16:16" x14ac:dyDescent="0.3">
      <c r="P472547" s="83"/>
    </row>
    <row r="472548" spans="16:16" x14ac:dyDescent="0.3">
      <c r="P472548" s="83"/>
    </row>
    <row r="472549" spans="16:16" x14ac:dyDescent="0.3">
      <c r="P472549" s="83"/>
    </row>
    <row r="472550" spans="16:16" x14ac:dyDescent="0.3">
      <c r="P472550" s="83"/>
    </row>
    <row r="472551" spans="16:16" x14ac:dyDescent="0.3">
      <c r="P472551" s="83"/>
    </row>
    <row r="472552" spans="16:16" x14ac:dyDescent="0.3">
      <c r="P472552" s="83"/>
    </row>
    <row r="472553" spans="16:16" x14ac:dyDescent="0.3">
      <c r="P472553" s="83"/>
    </row>
    <row r="472554" spans="16:16" x14ac:dyDescent="0.3">
      <c r="P472554" s="83"/>
    </row>
    <row r="472555" spans="16:16" x14ac:dyDescent="0.3">
      <c r="P472555" s="83"/>
    </row>
    <row r="472556" spans="16:16" x14ac:dyDescent="0.3">
      <c r="P472556" s="83"/>
    </row>
    <row r="472557" spans="16:16" x14ac:dyDescent="0.3">
      <c r="P472557" s="83"/>
    </row>
    <row r="472558" spans="16:16" x14ac:dyDescent="0.3">
      <c r="P472558" s="83"/>
    </row>
    <row r="472559" spans="16:16" x14ac:dyDescent="0.3">
      <c r="P472559" s="83"/>
    </row>
    <row r="472560" spans="16:16" x14ac:dyDescent="0.3">
      <c r="P472560" s="83"/>
    </row>
    <row r="472561" spans="16:16" x14ac:dyDescent="0.3">
      <c r="P472561" s="83"/>
    </row>
    <row r="472562" spans="16:16" x14ac:dyDescent="0.3">
      <c r="P472562" s="83"/>
    </row>
    <row r="472563" spans="16:16" x14ac:dyDescent="0.3">
      <c r="P472563" s="83"/>
    </row>
    <row r="472564" spans="16:16" x14ac:dyDescent="0.3">
      <c r="P472564" s="83"/>
    </row>
    <row r="472565" spans="16:16" x14ac:dyDescent="0.3">
      <c r="P472565" s="83"/>
    </row>
    <row r="472566" spans="16:16" x14ac:dyDescent="0.3">
      <c r="P472566" s="83"/>
    </row>
    <row r="472567" spans="16:16" x14ac:dyDescent="0.3">
      <c r="P472567" s="83"/>
    </row>
    <row r="472568" spans="16:16" x14ac:dyDescent="0.3">
      <c r="P472568" s="83"/>
    </row>
    <row r="472569" spans="16:16" x14ac:dyDescent="0.3">
      <c r="P472569" s="83"/>
    </row>
    <row r="472570" spans="16:16" x14ac:dyDescent="0.3">
      <c r="P472570" s="83"/>
    </row>
    <row r="472571" spans="16:16" x14ac:dyDescent="0.3">
      <c r="P472571" s="83"/>
    </row>
    <row r="472572" spans="16:16" x14ac:dyDescent="0.3">
      <c r="P472572" s="83"/>
    </row>
    <row r="472573" spans="16:16" x14ac:dyDescent="0.3">
      <c r="P472573" s="83"/>
    </row>
    <row r="472574" spans="16:16" x14ac:dyDescent="0.3">
      <c r="P472574" s="83"/>
    </row>
    <row r="472575" spans="16:16" x14ac:dyDescent="0.3">
      <c r="P472575" s="83"/>
    </row>
    <row r="472576" spans="16:16" x14ac:dyDescent="0.3">
      <c r="P472576" s="83"/>
    </row>
    <row r="472577" spans="16:16" x14ac:dyDescent="0.3">
      <c r="P472577" s="83"/>
    </row>
    <row r="472578" spans="16:16" x14ac:dyDescent="0.3">
      <c r="P472578" s="83"/>
    </row>
    <row r="472579" spans="16:16" x14ac:dyDescent="0.3">
      <c r="P472579" s="83"/>
    </row>
    <row r="472580" spans="16:16" x14ac:dyDescent="0.3">
      <c r="P472580" s="83"/>
    </row>
    <row r="472581" spans="16:16" x14ac:dyDescent="0.3">
      <c r="P472581" s="83"/>
    </row>
    <row r="472582" spans="16:16" x14ac:dyDescent="0.3">
      <c r="P472582" s="83"/>
    </row>
    <row r="472583" spans="16:16" x14ac:dyDescent="0.3">
      <c r="P472583" s="83"/>
    </row>
    <row r="472584" spans="16:16" x14ac:dyDescent="0.3">
      <c r="P472584" s="83"/>
    </row>
    <row r="472585" spans="16:16" x14ac:dyDescent="0.3">
      <c r="P472585" s="83"/>
    </row>
    <row r="472586" spans="16:16" x14ac:dyDescent="0.3">
      <c r="P472586" s="83"/>
    </row>
    <row r="472587" spans="16:16" x14ac:dyDescent="0.3">
      <c r="P472587" s="83"/>
    </row>
    <row r="472588" spans="16:16" x14ac:dyDescent="0.3">
      <c r="P472588" s="83"/>
    </row>
    <row r="472589" spans="16:16" x14ac:dyDescent="0.3">
      <c r="P472589" s="83"/>
    </row>
    <row r="472590" spans="16:16" x14ac:dyDescent="0.3">
      <c r="P472590" s="83"/>
    </row>
    <row r="472591" spans="16:16" x14ac:dyDescent="0.3">
      <c r="P472591" s="83"/>
    </row>
    <row r="472592" spans="16:16" x14ac:dyDescent="0.3">
      <c r="P472592" s="83"/>
    </row>
    <row r="472593" spans="16:16" x14ac:dyDescent="0.3">
      <c r="P472593" s="83"/>
    </row>
    <row r="472594" spans="16:16" x14ac:dyDescent="0.3">
      <c r="P472594" s="83"/>
    </row>
    <row r="472595" spans="16:16" x14ac:dyDescent="0.3">
      <c r="P472595" s="83"/>
    </row>
    <row r="472596" spans="16:16" x14ac:dyDescent="0.3">
      <c r="P472596" s="83"/>
    </row>
    <row r="472597" spans="16:16" x14ac:dyDescent="0.3">
      <c r="P472597" s="83"/>
    </row>
    <row r="472598" spans="16:16" x14ac:dyDescent="0.3">
      <c r="P472598" s="83"/>
    </row>
    <row r="472599" spans="16:16" x14ac:dyDescent="0.3">
      <c r="P472599" s="83"/>
    </row>
    <row r="472600" spans="16:16" x14ac:dyDescent="0.3">
      <c r="P472600" s="83"/>
    </row>
    <row r="472601" spans="16:16" x14ac:dyDescent="0.3">
      <c r="P472601" s="83"/>
    </row>
    <row r="472602" spans="16:16" x14ac:dyDescent="0.3">
      <c r="P472602" s="83"/>
    </row>
    <row r="472603" spans="16:16" x14ac:dyDescent="0.3">
      <c r="P472603" s="83"/>
    </row>
    <row r="472604" spans="16:16" x14ac:dyDescent="0.3">
      <c r="P472604" s="83"/>
    </row>
    <row r="472605" spans="16:16" x14ac:dyDescent="0.3">
      <c r="P472605" s="83"/>
    </row>
    <row r="472606" spans="16:16" x14ac:dyDescent="0.3">
      <c r="P472606" s="83"/>
    </row>
    <row r="472607" spans="16:16" x14ac:dyDescent="0.3">
      <c r="P472607" s="83"/>
    </row>
    <row r="472608" spans="16:16" x14ac:dyDescent="0.3">
      <c r="P472608" s="83"/>
    </row>
    <row r="472609" spans="16:16" x14ac:dyDescent="0.3">
      <c r="P472609" s="83"/>
    </row>
    <row r="472610" spans="16:16" x14ac:dyDescent="0.3">
      <c r="P472610" s="83"/>
    </row>
    <row r="472611" spans="16:16" x14ac:dyDescent="0.3">
      <c r="P472611" s="83"/>
    </row>
    <row r="472612" spans="16:16" x14ac:dyDescent="0.3">
      <c r="P472612" s="83"/>
    </row>
    <row r="472613" spans="16:16" x14ac:dyDescent="0.3">
      <c r="P472613" s="83"/>
    </row>
    <row r="472614" spans="16:16" x14ac:dyDescent="0.3">
      <c r="P472614" s="83"/>
    </row>
    <row r="472615" spans="16:16" x14ac:dyDescent="0.3">
      <c r="P472615" s="83"/>
    </row>
    <row r="472616" spans="16:16" x14ac:dyDescent="0.3">
      <c r="P472616" s="83"/>
    </row>
    <row r="472617" spans="16:16" x14ac:dyDescent="0.3">
      <c r="P472617" s="83"/>
    </row>
    <row r="472618" spans="16:16" x14ac:dyDescent="0.3">
      <c r="P472618" s="83"/>
    </row>
    <row r="472619" spans="16:16" x14ac:dyDescent="0.3">
      <c r="P472619" s="83"/>
    </row>
    <row r="472620" spans="16:16" x14ac:dyDescent="0.3">
      <c r="P472620" s="83"/>
    </row>
    <row r="472621" spans="16:16" x14ac:dyDescent="0.3">
      <c r="P472621" s="83"/>
    </row>
    <row r="472622" spans="16:16" x14ac:dyDescent="0.3">
      <c r="P472622" s="83"/>
    </row>
    <row r="472623" spans="16:16" x14ac:dyDescent="0.3">
      <c r="P472623" s="83"/>
    </row>
    <row r="472624" spans="16:16" x14ac:dyDescent="0.3">
      <c r="P472624" s="83"/>
    </row>
    <row r="472625" spans="16:16" x14ac:dyDescent="0.3">
      <c r="P472625" s="83"/>
    </row>
    <row r="472626" spans="16:16" x14ac:dyDescent="0.3">
      <c r="P472626" s="83"/>
    </row>
    <row r="472627" spans="16:16" x14ac:dyDescent="0.3">
      <c r="P472627" s="83"/>
    </row>
    <row r="472628" spans="16:16" x14ac:dyDescent="0.3">
      <c r="P472628" s="83"/>
    </row>
    <row r="472629" spans="16:16" x14ac:dyDescent="0.3">
      <c r="P472629" s="83"/>
    </row>
    <row r="472630" spans="16:16" x14ac:dyDescent="0.3">
      <c r="P472630" s="83"/>
    </row>
    <row r="472631" spans="16:16" x14ac:dyDescent="0.3">
      <c r="P472631" s="83"/>
    </row>
    <row r="472632" spans="16:16" x14ac:dyDescent="0.3">
      <c r="P472632" s="83"/>
    </row>
    <row r="472633" spans="16:16" x14ac:dyDescent="0.3">
      <c r="P472633" s="83"/>
    </row>
    <row r="472634" spans="16:16" x14ac:dyDescent="0.3">
      <c r="P472634" s="83"/>
    </row>
    <row r="472635" spans="16:16" x14ac:dyDescent="0.3">
      <c r="P472635" s="83"/>
    </row>
    <row r="472636" spans="16:16" x14ac:dyDescent="0.3">
      <c r="P472636" s="83"/>
    </row>
    <row r="472637" spans="16:16" x14ac:dyDescent="0.3">
      <c r="P472637" s="83"/>
    </row>
    <row r="472638" spans="16:16" x14ac:dyDescent="0.3">
      <c r="P472638" s="83"/>
    </row>
    <row r="472639" spans="16:16" x14ac:dyDescent="0.3">
      <c r="P472639" s="83"/>
    </row>
    <row r="472640" spans="16:16" x14ac:dyDescent="0.3">
      <c r="P472640" s="83"/>
    </row>
    <row r="472641" spans="16:16" x14ac:dyDescent="0.3">
      <c r="P472641" s="83"/>
    </row>
    <row r="472642" spans="16:16" x14ac:dyDescent="0.3">
      <c r="P472642" s="83"/>
    </row>
    <row r="472643" spans="16:16" x14ac:dyDescent="0.3">
      <c r="P472643" s="83"/>
    </row>
    <row r="472644" spans="16:16" x14ac:dyDescent="0.3">
      <c r="P472644" s="83"/>
    </row>
    <row r="472645" spans="16:16" x14ac:dyDescent="0.3">
      <c r="P472645" s="83"/>
    </row>
    <row r="472646" spans="16:16" x14ac:dyDescent="0.3">
      <c r="P472646" s="83"/>
    </row>
    <row r="472647" spans="16:16" x14ac:dyDescent="0.3">
      <c r="P472647" s="83"/>
    </row>
    <row r="472648" spans="16:16" x14ac:dyDescent="0.3">
      <c r="P472648" s="83"/>
    </row>
    <row r="472649" spans="16:16" x14ac:dyDescent="0.3">
      <c r="P472649" s="83"/>
    </row>
    <row r="472650" spans="16:16" x14ac:dyDescent="0.3">
      <c r="P472650" s="83"/>
    </row>
    <row r="472651" spans="16:16" x14ac:dyDescent="0.3">
      <c r="P472651" s="83"/>
    </row>
    <row r="472652" spans="16:16" x14ac:dyDescent="0.3">
      <c r="P472652" s="83"/>
    </row>
    <row r="472653" spans="16:16" x14ac:dyDescent="0.3">
      <c r="P472653" s="83"/>
    </row>
    <row r="472654" spans="16:16" x14ac:dyDescent="0.3">
      <c r="P472654" s="83"/>
    </row>
    <row r="472655" spans="16:16" x14ac:dyDescent="0.3">
      <c r="P472655" s="83"/>
    </row>
    <row r="472656" spans="16:16" x14ac:dyDescent="0.3">
      <c r="P472656" s="83"/>
    </row>
    <row r="472657" spans="16:16" x14ac:dyDescent="0.3">
      <c r="P472657" s="83"/>
    </row>
    <row r="472658" spans="16:16" x14ac:dyDescent="0.3">
      <c r="P472658" s="83"/>
    </row>
    <row r="472659" spans="16:16" x14ac:dyDescent="0.3">
      <c r="P472659" s="83"/>
    </row>
    <row r="472660" spans="16:16" x14ac:dyDescent="0.3">
      <c r="P472660" s="83"/>
    </row>
    <row r="472661" spans="16:16" x14ac:dyDescent="0.3">
      <c r="P472661" s="83"/>
    </row>
    <row r="472662" spans="16:16" x14ac:dyDescent="0.3">
      <c r="P472662" s="83"/>
    </row>
    <row r="472663" spans="16:16" x14ac:dyDescent="0.3">
      <c r="P472663" s="83"/>
    </row>
    <row r="472664" spans="16:16" x14ac:dyDescent="0.3">
      <c r="P472664" s="83"/>
    </row>
    <row r="472665" spans="16:16" x14ac:dyDescent="0.3">
      <c r="P472665" s="83"/>
    </row>
    <row r="472666" spans="16:16" x14ac:dyDescent="0.3">
      <c r="P472666" s="83"/>
    </row>
    <row r="472667" spans="16:16" x14ac:dyDescent="0.3">
      <c r="P472667" s="83"/>
    </row>
    <row r="472668" spans="16:16" x14ac:dyDescent="0.3">
      <c r="P472668" s="83"/>
    </row>
    <row r="472669" spans="16:16" x14ac:dyDescent="0.3">
      <c r="P472669" s="83"/>
    </row>
    <row r="472670" spans="16:16" x14ac:dyDescent="0.3">
      <c r="P472670" s="83"/>
    </row>
    <row r="472671" spans="16:16" x14ac:dyDescent="0.3">
      <c r="P472671" s="83"/>
    </row>
    <row r="472672" spans="16:16" x14ac:dyDescent="0.3">
      <c r="P472672" s="83"/>
    </row>
    <row r="472673" spans="16:16" x14ac:dyDescent="0.3">
      <c r="P472673" s="83"/>
    </row>
    <row r="472674" spans="16:16" x14ac:dyDescent="0.3">
      <c r="P472674" s="83"/>
    </row>
    <row r="472675" spans="16:16" x14ac:dyDescent="0.3">
      <c r="P472675" s="83"/>
    </row>
    <row r="472676" spans="16:16" x14ac:dyDescent="0.3">
      <c r="P472676" s="83"/>
    </row>
    <row r="472677" spans="16:16" x14ac:dyDescent="0.3">
      <c r="P472677" s="83"/>
    </row>
    <row r="472678" spans="16:16" x14ac:dyDescent="0.3">
      <c r="P472678" s="83"/>
    </row>
    <row r="472679" spans="16:16" x14ac:dyDescent="0.3">
      <c r="P472679" s="83"/>
    </row>
    <row r="472680" spans="16:16" x14ac:dyDescent="0.3">
      <c r="P472680" s="83"/>
    </row>
    <row r="472681" spans="16:16" x14ac:dyDescent="0.3">
      <c r="P472681" s="83"/>
    </row>
    <row r="472682" spans="16:16" x14ac:dyDescent="0.3">
      <c r="P472682" s="83"/>
    </row>
    <row r="472683" spans="16:16" x14ac:dyDescent="0.3">
      <c r="P472683" s="83"/>
    </row>
    <row r="472684" spans="16:16" x14ac:dyDescent="0.3">
      <c r="P472684" s="83"/>
    </row>
    <row r="472685" spans="16:16" x14ac:dyDescent="0.3">
      <c r="P472685" s="83"/>
    </row>
    <row r="472686" spans="16:16" x14ac:dyDescent="0.3">
      <c r="P472686" s="83"/>
    </row>
    <row r="472687" spans="16:16" x14ac:dyDescent="0.3">
      <c r="P472687" s="83"/>
    </row>
    <row r="472688" spans="16:16" x14ac:dyDescent="0.3">
      <c r="P472688" s="83"/>
    </row>
    <row r="472689" spans="16:16" x14ac:dyDescent="0.3">
      <c r="P472689" s="83"/>
    </row>
    <row r="472690" spans="16:16" x14ac:dyDescent="0.3">
      <c r="P472690" s="83"/>
    </row>
    <row r="472691" spans="16:16" x14ac:dyDescent="0.3">
      <c r="P472691" s="83"/>
    </row>
    <row r="472692" spans="16:16" x14ac:dyDescent="0.3">
      <c r="P472692" s="83"/>
    </row>
    <row r="472693" spans="16:16" x14ac:dyDescent="0.3">
      <c r="P472693" s="83"/>
    </row>
    <row r="472694" spans="16:16" x14ac:dyDescent="0.3">
      <c r="P472694" s="83"/>
    </row>
    <row r="472695" spans="16:16" x14ac:dyDescent="0.3">
      <c r="P472695" s="83"/>
    </row>
    <row r="472696" spans="16:16" x14ac:dyDescent="0.3">
      <c r="P472696" s="83"/>
    </row>
    <row r="472697" spans="16:16" x14ac:dyDescent="0.3">
      <c r="P472697" s="83"/>
    </row>
    <row r="472698" spans="16:16" x14ac:dyDescent="0.3">
      <c r="P472698" s="83"/>
    </row>
    <row r="472699" spans="16:16" x14ac:dyDescent="0.3">
      <c r="P472699" s="83"/>
    </row>
    <row r="472700" spans="16:16" x14ac:dyDescent="0.3">
      <c r="P472700" s="83"/>
    </row>
    <row r="472701" spans="16:16" x14ac:dyDescent="0.3">
      <c r="P472701" s="83"/>
    </row>
    <row r="472702" spans="16:16" x14ac:dyDescent="0.3">
      <c r="P472702" s="83"/>
    </row>
    <row r="472703" spans="16:16" x14ac:dyDescent="0.3">
      <c r="P472703" s="83"/>
    </row>
    <row r="472704" spans="16:16" x14ac:dyDescent="0.3">
      <c r="P472704" s="83"/>
    </row>
    <row r="472705" spans="16:16" x14ac:dyDescent="0.3">
      <c r="P472705" s="83"/>
    </row>
    <row r="472706" spans="16:16" x14ac:dyDescent="0.3">
      <c r="P472706" s="83"/>
    </row>
    <row r="472707" spans="16:16" x14ac:dyDescent="0.3">
      <c r="P472707" s="83"/>
    </row>
    <row r="472708" spans="16:16" x14ac:dyDescent="0.3">
      <c r="P472708" s="83"/>
    </row>
    <row r="472709" spans="16:16" x14ac:dyDescent="0.3">
      <c r="P472709" s="83"/>
    </row>
    <row r="472710" spans="16:16" x14ac:dyDescent="0.3">
      <c r="P472710" s="83"/>
    </row>
    <row r="472711" spans="16:16" x14ac:dyDescent="0.3">
      <c r="P472711" s="83"/>
    </row>
    <row r="472712" spans="16:16" x14ac:dyDescent="0.3">
      <c r="P472712" s="83"/>
    </row>
    <row r="472713" spans="16:16" x14ac:dyDescent="0.3">
      <c r="P472713" s="83"/>
    </row>
    <row r="472714" spans="16:16" x14ac:dyDescent="0.3">
      <c r="P472714" s="83"/>
    </row>
    <row r="472715" spans="16:16" x14ac:dyDescent="0.3">
      <c r="P472715" s="83"/>
    </row>
    <row r="472716" spans="16:16" x14ac:dyDescent="0.3">
      <c r="P472716" s="83"/>
    </row>
    <row r="472717" spans="16:16" x14ac:dyDescent="0.3">
      <c r="P472717" s="83"/>
    </row>
    <row r="472718" spans="16:16" x14ac:dyDescent="0.3">
      <c r="P472718" s="83"/>
    </row>
    <row r="472719" spans="16:16" x14ac:dyDescent="0.3">
      <c r="P472719" s="83"/>
    </row>
    <row r="472720" spans="16:16" x14ac:dyDescent="0.3">
      <c r="P472720" s="83"/>
    </row>
    <row r="472721" spans="16:16" x14ac:dyDescent="0.3">
      <c r="P472721" s="83"/>
    </row>
    <row r="472722" spans="16:16" x14ac:dyDescent="0.3">
      <c r="P472722" s="83"/>
    </row>
    <row r="472723" spans="16:16" x14ac:dyDescent="0.3">
      <c r="P472723" s="83"/>
    </row>
    <row r="472724" spans="16:16" x14ac:dyDescent="0.3">
      <c r="P472724" s="83"/>
    </row>
    <row r="472725" spans="16:16" x14ac:dyDescent="0.3">
      <c r="P472725" s="83"/>
    </row>
    <row r="472726" spans="16:16" x14ac:dyDescent="0.3">
      <c r="P472726" s="83"/>
    </row>
    <row r="472727" spans="16:16" x14ac:dyDescent="0.3">
      <c r="P472727" s="83"/>
    </row>
    <row r="472728" spans="16:16" x14ac:dyDescent="0.3">
      <c r="P472728" s="83"/>
    </row>
    <row r="472729" spans="16:16" x14ac:dyDescent="0.3">
      <c r="P472729" s="83"/>
    </row>
    <row r="472730" spans="16:16" x14ac:dyDescent="0.3">
      <c r="P472730" s="83"/>
    </row>
    <row r="472731" spans="16:16" x14ac:dyDescent="0.3">
      <c r="P472731" s="83"/>
    </row>
    <row r="472732" spans="16:16" x14ac:dyDescent="0.3">
      <c r="P472732" s="83"/>
    </row>
    <row r="472733" spans="16:16" x14ac:dyDescent="0.3">
      <c r="P472733" s="83"/>
    </row>
    <row r="472734" spans="16:16" x14ac:dyDescent="0.3">
      <c r="P472734" s="83"/>
    </row>
    <row r="472735" spans="16:16" x14ac:dyDescent="0.3">
      <c r="P472735" s="83"/>
    </row>
    <row r="472736" spans="16:16" x14ac:dyDescent="0.3">
      <c r="P472736" s="83"/>
    </row>
    <row r="472737" spans="16:16" x14ac:dyDescent="0.3">
      <c r="P472737" s="83"/>
    </row>
    <row r="472738" spans="16:16" x14ac:dyDescent="0.3">
      <c r="P472738" s="83"/>
    </row>
    <row r="472739" spans="16:16" x14ac:dyDescent="0.3">
      <c r="P472739" s="83"/>
    </row>
    <row r="472740" spans="16:16" x14ac:dyDescent="0.3">
      <c r="P472740" s="83"/>
    </row>
    <row r="472741" spans="16:16" x14ac:dyDescent="0.3">
      <c r="P472741" s="83"/>
    </row>
    <row r="472742" spans="16:16" x14ac:dyDescent="0.3">
      <c r="P472742" s="83"/>
    </row>
    <row r="472743" spans="16:16" x14ac:dyDescent="0.3">
      <c r="P472743" s="83"/>
    </row>
    <row r="472744" spans="16:16" x14ac:dyDescent="0.3">
      <c r="P472744" s="83"/>
    </row>
    <row r="472745" spans="16:16" x14ac:dyDescent="0.3">
      <c r="P472745" s="83"/>
    </row>
    <row r="472746" spans="16:16" x14ac:dyDescent="0.3">
      <c r="P472746" s="83"/>
    </row>
    <row r="472747" spans="16:16" x14ac:dyDescent="0.3">
      <c r="P472747" s="83"/>
    </row>
    <row r="472748" spans="16:16" x14ac:dyDescent="0.3">
      <c r="P472748" s="83"/>
    </row>
    <row r="472749" spans="16:16" x14ac:dyDescent="0.3">
      <c r="P472749" s="83"/>
    </row>
    <row r="472750" spans="16:16" x14ac:dyDescent="0.3">
      <c r="P472750" s="83"/>
    </row>
    <row r="472751" spans="16:16" x14ac:dyDescent="0.3">
      <c r="P472751" s="83"/>
    </row>
    <row r="472752" spans="16:16" x14ac:dyDescent="0.3">
      <c r="P472752" s="83"/>
    </row>
    <row r="472753" spans="16:16" x14ac:dyDescent="0.3">
      <c r="P472753" s="83"/>
    </row>
    <row r="472754" spans="16:16" x14ac:dyDescent="0.3">
      <c r="P472754" s="83"/>
    </row>
    <row r="472755" spans="16:16" x14ac:dyDescent="0.3">
      <c r="P472755" s="83"/>
    </row>
    <row r="472756" spans="16:16" x14ac:dyDescent="0.3">
      <c r="P472756" s="83"/>
    </row>
    <row r="472757" spans="16:16" x14ac:dyDescent="0.3">
      <c r="P472757" s="83"/>
    </row>
    <row r="472758" spans="16:16" x14ac:dyDescent="0.3">
      <c r="P472758" s="83"/>
    </row>
    <row r="472759" spans="16:16" x14ac:dyDescent="0.3">
      <c r="P472759" s="83"/>
    </row>
    <row r="472760" spans="16:16" x14ac:dyDescent="0.3">
      <c r="P472760" s="83"/>
    </row>
    <row r="472761" spans="16:16" x14ac:dyDescent="0.3">
      <c r="P472761" s="83"/>
    </row>
    <row r="472762" spans="16:16" x14ac:dyDescent="0.3">
      <c r="P472762" s="83"/>
    </row>
    <row r="472763" spans="16:16" x14ac:dyDescent="0.3">
      <c r="P472763" s="83"/>
    </row>
    <row r="472764" spans="16:16" x14ac:dyDescent="0.3">
      <c r="P472764" s="83"/>
    </row>
    <row r="472765" spans="16:16" x14ac:dyDescent="0.3">
      <c r="P472765" s="83"/>
    </row>
    <row r="472766" spans="16:16" x14ac:dyDescent="0.3">
      <c r="P472766" s="83"/>
    </row>
    <row r="472767" spans="16:16" x14ac:dyDescent="0.3">
      <c r="P472767" s="83"/>
    </row>
    <row r="472768" spans="16:16" x14ac:dyDescent="0.3">
      <c r="P472768" s="83"/>
    </row>
    <row r="472769" spans="16:16" x14ac:dyDescent="0.3">
      <c r="P472769" s="83"/>
    </row>
    <row r="472770" spans="16:16" x14ac:dyDescent="0.3">
      <c r="P472770" s="83"/>
    </row>
    <row r="472771" spans="16:16" x14ac:dyDescent="0.3">
      <c r="P472771" s="83"/>
    </row>
    <row r="472772" spans="16:16" x14ac:dyDescent="0.3">
      <c r="P472772" s="83"/>
    </row>
    <row r="472773" spans="16:16" x14ac:dyDescent="0.3">
      <c r="P472773" s="83"/>
    </row>
    <row r="472774" spans="16:16" x14ac:dyDescent="0.3">
      <c r="P472774" s="83"/>
    </row>
    <row r="472775" spans="16:16" x14ac:dyDescent="0.3">
      <c r="P472775" s="83"/>
    </row>
    <row r="472776" spans="16:16" x14ac:dyDescent="0.3">
      <c r="P472776" s="83"/>
    </row>
    <row r="472777" spans="16:16" x14ac:dyDescent="0.3">
      <c r="P472777" s="83"/>
    </row>
    <row r="472778" spans="16:16" x14ac:dyDescent="0.3">
      <c r="P472778" s="83"/>
    </row>
    <row r="472779" spans="16:16" x14ac:dyDescent="0.3">
      <c r="P472779" s="83"/>
    </row>
    <row r="472780" spans="16:16" x14ac:dyDescent="0.3">
      <c r="P472780" s="83"/>
    </row>
    <row r="472781" spans="16:16" x14ac:dyDescent="0.3">
      <c r="P472781" s="83"/>
    </row>
    <row r="472782" spans="16:16" x14ac:dyDescent="0.3">
      <c r="P472782" s="83"/>
    </row>
    <row r="472783" spans="16:16" x14ac:dyDescent="0.3">
      <c r="P472783" s="83"/>
    </row>
    <row r="472784" spans="16:16" x14ac:dyDescent="0.3">
      <c r="P472784" s="83"/>
    </row>
    <row r="472785" spans="16:16" x14ac:dyDescent="0.3">
      <c r="P472785" s="83"/>
    </row>
    <row r="472786" spans="16:16" x14ac:dyDescent="0.3">
      <c r="P472786" s="83"/>
    </row>
    <row r="472787" spans="16:16" x14ac:dyDescent="0.3">
      <c r="P472787" s="83"/>
    </row>
    <row r="472788" spans="16:16" x14ac:dyDescent="0.3">
      <c r="P472788" s="83"/>
    </row>
    <row r="472789" spans="16:16" x14ac:dyDescent="0.3">
      <c r="P472789" s="83"/>
    </row>
    <row r="472790" spans="16:16" x14ac:dyDescent="0.3">
      <c r="P472790" s="83"/>
    </row>
    <row r="472791" spans="16:16" x14ac:dyDescent="0.3">
      <c r="P472791" s="83"/>
    </row>
    <row r="472792" spans="16:16" x14ac:dyDescent="0.3">
      <c r="P472792" s="83"/>
    </row>
    <row r="472793" spans="16:16" x14ac:dyDescent="0.3">
      <c r="P472793" s="83"/>
    </row>
    <row r="472794" spans="16:16" x14ac:dyDescent="0.3">
      <c r="P472794" s="83"/>
    </row>
    <row r="472795" spans="16:16" x14ac:dyDescent="0.3">
      <c r="P472795" s="83"/>
    </row>
    <row r="472796" spans="16:16" x14ac:dyDescent="0.3">
      <c r="P472796" s="83"/>
    </row>
    <row r="472797" spans="16:16" x14ac:dyDescent="0.3">
      <c r="P472797" s="83"/>
    </row>
    <row r="472798" spans="16:16" x14ac:dyDescent="0.3">
      <c r="P472798" s="83"/>
    </row>
    <row r="472799" spans="16:16" x14ac:dyDescent="0.3">
      <c r="P472799" s="83"/>
    </row>
    <row r="472800" spans="16:16" x14ac:dyDescent="0.3">
      <c r="P472800" s="83"/>
    </row>
    <row r="472801" spans="16:16" x14ac:dyDescent="0.3">
      <c r="P472801" s="83"/>
    </row>
    <row r="472802" spans="16:16" x14ac:dyDescent="0.3">
      <c r="P472802" s="83"/>
    </row>
    <row r="472803" spans="16:16" x14ac:dyDescent="0.3">
      <c r="P472803" s="83"/>
    </row>
    <row r="472804" spans="16:16" x14ac:dyDescent="0.3">
      <c r="P472804" s="83"/>
    </row>
    <row r="472805" spans="16:16" x14ac:dyDescent="0.3">
      <c r="P472805" s="83"/>
    </row>
    <row r="472806" spans="16:16" x14ac:dyDescent="0.3">
      <c r="P472806" s="83"/>
    </row>
    <row r="472807" spans="16:16" x14ac:dyDescent="0.3">
      <c r="P472807" s="83"/>
    </row>
    <row r="472808" spans="16:16" x14ac:dyDescent="0.3">
      <c r="P472808" s="83"/>
    </row>
    <row r="472809" spans="16:16" x14ac:dyDescent="0.3">
      <c r="P472809" s="83"/>
    </row>
    <row r="472810" spans="16:16" x14ac:dyDescent="0.3">
      <c r="P472810" s="83"/>
    </row>
    <row r="472811" spans="16:16" x14ac:dyDescent="0.3">
      <c r="P472811" s="83"/>
    </row>
    <row r="472812" spans="16:16" x14ac:dyDescent="0.3">
      <c r="P472812" s="83"/>
    </row>
    <row r="472813" spans="16:16" x14ac:dyDescent="0.3">
      <c r="P472813" s="83"/>
    </row>
    <row r="472814" spans="16:16" x14ac:dyDescent="0.3">
      <c r="P472814" s="83"/>
    </row>
    <row r="472815" spans="16:16" x14ac:dyDescent="0.3">
      <c r="P472815" s="83"/>
    </row>
    <row r="472816" spans="16:16" x14ac:dyDescent="0.3">
      <c r="P472816" s="83"/>
    </row>
    <row r="472817" spans="16:16" x14ac:dyDescent="0.3">
      <c r="P472817" s="83"/>
    </row>
    <row r="472818" spans="16:16" x14ac:dyDescent="0.3">
      <c r="P472818" s="83"/>
    </row>
    <row r="472819" spans="16:16" x14ac:dyDescent="0.3">
      <c r="P472819" s="83"/>
    </row>
    <row r="472820" spans="16:16" x14ac:dyDescent="0.3">
      <c r="P472820" s="83"/>
    </row>
    <row r="472821" spans="16:16" x14ac:dyDescent="0.3">
      <c r="P472821" s="83"/>
    </row>
    <row r="472822" spans="16:16" x14ac:dyDescent="0.3">
      <c r="P472822" s="83"/>
    </row>
    <row r="472823" spans="16:16" x14ac:dyDescent="0.3">
      <c r="P472823" s="83"/>
    </row>
    <row r="472824" spans="16:16" x14ac:dyDescent="0.3">
      <c r="P472824" s="83"/>
    </row>
    <row r="472825" spans="16:16" x14ac:dyDescent="0.3">
      <c r="P472825" s="83"/>
    </row>
    <row r="472826" spans="16:16" x14ac:dyDescent="0.3">
      <c r="P472826" s="83"/>
    </row>
    <row r="472827" spans="16:16" x14ac:dyDescent="0.3">
      <c r="P472827" s="83"/>
    </row>
    <row r="472828" spans="16:16" x14ac:dyDescent="0.3">
      <c r="P472828" s="83"/>
    </row>
    <row r="472829" spans="16:16" x14ac:dyDescent="0.3">
      <c r="P472829" s="83"/>
    </row>
    <row r="472830" spans="16:16" x14ac:dyDescent="0.3">
      <c r="P472830" s="83"/>
    </row>
    <row r="472831" spans="16:16" x14ac:dyDescent="0.3">
      <c r="P472831" s="83"/>
    </row>
    <row r="472832" spans="16:16" x14ac:dyDescent="0.3">
      <c r="P472832" s="83"/>
    </row>
    <row r="472833" spans="16:16" x14ac:dyDescent="0.3">
      <c r="P472833" s="83"/>
    </row>
    <row r="472834" spans="16:16" x14ac:dyDescent="0.3">
      <c r="P472834" s="83"/>
    </row>
    <row r="472835" spans="16:16" x14ac:dyDescent="0.3">
      <c r="P472835" s="83"/>
    </row>
    <row r="472836" spans="16:16" x14ac:dyDescent="0.3">
      <c r="P472836" s="83"/>
    </row>
    <row r="472837" spans="16:16" x14ac:dyDescent="0.3">
      <c r="P472837" s="83"/>
    </row>
    <row r="472838" spans="16:16" x14ac:dyDescent="0.3">
      <c r="P472838" s="83"/>
    </row>
    <row r="472839" spans="16:16" x14ac:dyDescent="0.3">
      <c r="P472839" s="83"/>
    </row>
    <row r="472840" spans="16:16" x14ac:dyDescent="0.3">
      <c r="P472840" s="83"/>
    </row>
    <row r="472841" spans="16:16" x14ac:dyDescent="0.3">
      <c r="P472841" s="83"/>
    </row>
    <row r="472842" spans="16:16" x14ac:dyDescent="0.3">
      <c r="P472842" s="83"/>
    </row>
    <row r="472843" spans="16:16" x14ac:dyDescent="0.3">
      <c r="P472843" s="83"/>
    </row>
    <row r="472844" spans="16:16" x14ac:dyDescent="0.3">
      <c r="P472844" s="83"/>
    </row>
    <row r="472845" spans="16:16" x14ac:dyDescent="0.3">
      <c r="P472845" s="83"/>
    </row>
    <row r="472846" spans="16:16" x14ac:dyDescent="0.3">
      <c r="P472846" s="83"/>
    </row>
    <row r="472847" spans="16:16" x14ac:dyDescent="0.3">
      <c r="P472847" s="83"/>
    </row>
    <row r="472848" spans="16:16" x14ac:dyDescent="0.3">
      <c r="P472848" s="83"/>
    </row>
    <row r="472849" spans="16:16" x14ac:dyDescent="0.3">
      <c r="P472849" s="83"/>
    </row>
    <row r="472850" spans="16:16" x14ac:dyDescent="0.3">
      <c r="P472850" s="83"/>
    </row>
    <row r="472851" spans="16:16" x14ac:dyDescent="0.3">
      <c r="P472851" s="83"/>
    </row>
    <row r="472852" spans="16:16" x14ac:dyDescent="0.3">
      <c r="P472852" s="83"/>
    </row>
    <row r="472853" spans="16:16" x14ac:dyDescent="0.3">
      <c r="P472853" s="83"/>
    </row>
    <row r="472854" spans="16:16" x14ac:dyDescent="0.3">
      <c r="P472854" s="83"/>
    </row>
    <row r="472855" spans="16:16" x14ac:dyDescent="0.3">
      <c r="P472855" s="83"/>
    </row>
    <row r="472856" spans="16:16" x14ac:dyDescent="0.3">
      <c r="P472856" s="83"/>
    </row>
    <row r="472857" spans="16:16" x14ac:dyDescent="0.3">
      <c r="P472857" s="83"/>
    </row>
    <row r="472858" spans="16:16" x14ac:dyDescent="0.3">
      <c r="P472858" s="83"/>
    </row>
    <row r="472859" spans="16:16" x14ac:dyDescent="0.3">
      <c r="P472859" s="83"/>
    </row>
    <row r="472860" spans="16:16" x14ac:dyDescent="0.3">
      <c r="P472860" s="83"/>
    </row>
    <row r="472861" spans="16:16" x14ac:dyDescent="0.3">
      <c r="P472861" s="83"/>
    </row>
    <row r="472862" spans="16:16" x14ac:dyDescent="0.3">
      <c r="P472862" s="83"/>
    </row>
    <row r="472863" spans="16:16" x14ac:dyDescent="0.3">
      <c r="P472863" s="83"/>
    </row>
    <row r="472864" spans="16:16" x14ac:dyDescent="0.3">
      <c r="P472864" s="83"/>
    </row>
    <row r="472865" spans="16:16" x14ac:dyDescent="0.3">
      <c r="P472865" s="83"/>
    </row>
    <row r="472866" spans="16:16" x14ac:dyDescent="0.3">
      <c r="P472866" s="83"/>
    </row>
    <row r="472867" spans="16:16" x14ac:dyDescent="0.3">
      <c r="P472867" s="83"/>
    </row>
    <row r="472868" spans="16:16" x14ac:dyDescent="0.3">
      <c r="P472868" s="83"/>
    </row>
    <row r="472869" spans="16:16" x14ac:dyDescent="0.3">
      <c r="P472869" s="83"/>
    </row>
    <row r="472870" spans="16:16" x14ac:dyDescent="0.3">
      <c r="P472870" s="83"/>
    </row>
    <row r="472871" spans="16:16" x14ac:dyDescent="0.3">
      <c r="P472871" s="83"/>
    </row>
    <row r="472872" spans="16:16" x14ac:dyDescent="0.3">
      <c r="P472872" s="83"/>
    </row>
    <row r="472873" spans="16:16" x14ac:dyDescent="0.3">
      <c r="P472873" s="83"/>
    </row>
    <row r="472874" spans="16:16" x14ac:dyDescent="0.3">
      <c r="P472874" s="83"/>
    </row>
    <row r="472875" spans="16:16" x14ac:dyDescent="0.3">
      <c r="P472875" s="83"/>
    </row>
    <row r="472876" spans="16:16" x14ac:dyDescent="0.3">
      <c r="P472876" s="83"/>
    </row>
    <row r="472877" spans="16:16" x14ac:dyDescent="0.3">
      <c r="P472877" s="83"/>
    </row>
    <row r="472878" spans="16:16" x14ac:dyDescent="0.3">
      <c r="P472878" s="83"/>
    </row>
    <row r="472879" spans="16:16" x14ac:dyDescent="0.3">
      <c r="P472879" s="83"/>
    </row>
    <row r="472880" spans="16:16" x14ac:dyDescent="0.3">
      <c r="P472880" s="83"/>
    </row>
    <row r="472881" spans="16:16" x14ac:dyDescent="0.3">
      <c r="P472881" s="83"/>
    </row>
    <row r="472882" spans="16:16" x14ac:dyDescent="0.3">
      <c r="P472882" s="83"/>
    </row>
    <row r="472883" spans="16:16" x14ac:dyDescent="0.3">
      <c r="P472883" s="83"/>
    </row>
    <row r="472884" spans="16:16" x14ac:dyDescent="0.3">
      <c r="P472884" s="83"/>
    </row>
    <row r="472885" spans="16:16" x14ac:dyDescent="0.3">
      <c r="P472885" s="83"/>
    </row>
    <row r="472886" spans="16:16" x14ac:dyDescent="0.3">
      <c r="P472886" s="83"/>
    </row>
    <row r="472887" spans="16:16" x14ac:dyDescent="0.3">
      <c r="P472887" s="83"/>
    </row>
    <row r="472888" spans="16:16" x14ac:dyDescent="0.3">
      <c r="P472888" s="83"/>
    </row>
    <row r="472889" spans="16:16" x14ac:dyDescent="0.3">
      <c r="P472889" s="83"/>
    </row>
    <row r="472890" spans="16:16" x14ac:dyDescent="0.3">
      <c r="P472890" s="83"/>
    </row>
    <row r="472891" spans="16:16" x14ac:dyDescent="0.3">
      <c r="P472891" s="83"/>
    </row>
    <row r="472892" spans="16:16" x14ac:dyDescent="0.3">
      <c r="P472892" s="83"/>
    </row>
    <row r="472893" spans="16:16" x14ac:dyDescent="0.3">
      <c r="P472893" s="83"/>
    </row>
    <row r="472894" spans="16:16" x14ac:dyDescent="0.3">
      <c r="P472894" s="83"/>
    </row>
    <row r="472895" spans="16:16" x14ac:dyDescent="0.3">
      <c r="P472895" s="83"/>
    </row>
    <row r="472896" spans="16:16" x14ac:dyDescent="0.3">
      <c r="P472896" s="83"/>
    </row>
    <row r="472897" spans="16:16" x14ac:dyDescent="0.3">
      <c r="P472897" s="83"/>
    </row>
    <row r="472898" spans="16:16" x14ac:dyDescent="0.3">
      <c r="P472898" s="83"/>
    </row>
    <row r="472899" spans="16:16" x14ac:dyDescent="0.3">
      <c r="P472899" s="83"/>
    </row>
    <row r="472900" spans="16:16" x14ac:dyDescent="0.3">
      <c r="P472900" s="83"/>
    </row>
    <row r="472901" spans="16:16" x14ac:dyDescent="0.3">
      <c r="P472901" s="83"/>
    </row>
    <row r="472902" spans="16:16" x14ac:dyDescent="0.3">
      <c r="P472902" s="83"/>
    </row>
    <row r="472903" spans="16:16" x14ac:dyDescent="0.3">
      <c r="P472903" s="83"/>
    </row>
    <row r="472904" spans="16:16" x14ac:dyDescent="0.3">
      <c r="P472904" s="83"/>
    </row>
    <row r="472905" spans="16:16" x14ac:dyDescent="0.3">
      <c r="P472905" s="83"/>
    </row>
    <row r="472906" spans="16:16" x14ac:dyDescent="0.3">
      <c r="P472906" s="83"/>
    </row>
    <row r="472907" spans="16:16" x14ac:dyDescent="0.3">
      <c r="P472907" s="83"/>
    </row>
    <row r="472908" spans="16:16" x14ac:dyDescent="0.3">
      <c r="P472908" s="83"/>
    </row>
    <row r="472909" spans="16:16" x14ac:dyDescent="0.3">
      <c r="P472909" s="83"/>
    </row>
    <row r="472910" spans="16:16" x14ac:dyDescent="0.3">
      <c r="P472910" s="83"/>
    </row>
    <row r="472911" spans="16:16" x14ac:dyDescent="0.3">
      <c r="P472911" s="83"/>
    </row>
    <row r="472912" spans="16:16" x14ac:dyDescent="0.3">
      <c r="P472912" s="83"/>
    </row>
    <row r="472913" spans="16:16" x14ac:dyDescent="0.3">
      <c r="P472913" s="83"/>
    </row>
    <row r="472914" spans="16:16" x14ac:dyDescent="0.3">
      <c r="P472914" s="83"/>
    </row>
    <row r="472915" spans="16:16" x14ac:dyDescent="0.3">
      <c r="P472915" s="83"/>
    </row>
    <row r="472916" spans="16:16" x14ac:dyDescent="0.3">
      <c r="P472916" s="83"/>
    </row>
    <row r="472917" spans="16:16" x14ac:dyDescent="0.3">
      <c r="P472917" s="83"/>
    </row>
    <row r="472918" spans="16:16" x14ac:dyDescent="0.3">
      <c r="P472918" s="83"/>
    </row>
    <row r="472919" spans="16:16" x14ac:dyDescent="0.3">
      <c r="P472919" s="83"/>
    </row>
    <row r="472920" spans="16:16" x14ac:dyDescent="0.3">
      <c r="P472920" s="83"/>
    </row>
    <row r="472921" spans="16:16" x14ac:dyDescent="0.3">
      <c r="P472921" s="83"/>
    </row>
    <row r="472922" spans="16:16" x14ac:dyDescent="0.3">
      <c r="P472922" s="83"/>
    </row>
    <row r="472923" spans="16:16" x14ac:dyDescent="0.3">
      <c r="P472923" s="83"/>
    </row>
    <row r="472924" spans="16:16" x14ac:dyDescent="0.3">
      <c r="P472924" s="83"/>
    </row>
    <row r="472925" spans="16:16" x14ac:dyDescent="0.3">
      <c r="P472925" s="83"/>
    </row>
    <row r="472926" spans="16:16" x14ac:dyDescent="0.3">
      <c r="P472926" s="83"/>
    </row>
    <row r="472927" spans="16:16" x14ac:dyDescent="0.3">
      <c r="P472927" s="83"/>
    </row>
    <row r="472928" spans="16:16" x14ac:dyDescent="0.3">
      <c r="P472928" s="83"/>
    </row>
    <row r="472929" spans="16:16" x14ac:dyDescent="0.3">
      <c r="P472929" s="83"/>
    </row>
    <row r="472930" spans="16:16" x14ac:dyDescent="0.3">
      <c r="P472930" s="83"/>
    </row>
    <row r="472931" spans="16:16" x14ac:dyDescent="0.3">
      <c r="P472931" s="83"/>
    </row>
    <row r="472932" spans="16:16" x14ac:dyDescent="0.3">
      <c r="P472932" s="83"/>
    </row>
    <row r="472933" spans="16:16" x14ac:dyDescent="0.3">
      <c r="P472933" s="83"/>
    </row>
    <row r="472934" spans="16:16" x14ac:dyDescent="0.3">
      <c r="P472934" s="83"/>
    </row>
    <row r="472935" spans="16:16" x14ac:dyDescent="0.3">
      <c r="P472935" s="83"/>
    </row>
    <row r="472936" spans="16:16" x14ac:dyDescent="0.3">
      <c r="P472936" s="83"/>
    </row>
    <row r="472937" spans="16:16" x14ac:dyDescent="0.3">
      <c r="P472937" s="83"/>
    </row>
    <row r="472938" spans="16:16" x14ac:dyDescent="0.3">
      <c r="P472938" s="83"/>
    </row>
    <row r="472939" spans="16:16" x14ac:dyDescent="0.3">
      <c r="P472939" s="83"/>
    </row>
    <row r="472940" spans="16:16" x14ac:dyDescent="0.3">
      <c r="P472940" s="83"/>
    </row>
    <row r="472941" spans="16:16" x14ac:dyDescent="0.3">
      <c r="P472941" s="83"/>
    </row>
    <row r="472942" spans="16:16" x14ac:dyDescent="0.3">
      <c r="P472942" s="83"/>
    </row>
    <row r="472943" spans="16:16" x14ac:dyDescent="0.3">
      <c r="P472943" s="83"/>
    </row>
    <row r="472944" spans="16:16" x14ac:dyDescent="0.3">
      <c r="P472944" s="83"/>
    </row>
    <row r="472945" spans="16:16" x14ac:dyDescent="0.3">
      <c r="P472945" s="83"/>
    </row>
    <row r="472946" spans="16:16" x14ac:dyDescent="0.3">
      <c r="P472946" s="83"/>
    </row>
    <row r="472947" spans="16:16" x14ac:dyDescent="0.3">
      <c r="P472947" s="83"/>
    </row>
    <row r="472948" spans="16:16" x14ac:dyDescent="0.3">
      <c r="P472948" s="83"/>
    </row>
    <row r="472949" spans="16:16" x14ac:dyDescent="0.3">
      <c r="P472949" s="83"/>
    </row>
    <row r="472950" spans="16:16" x14ac:dyDescent="0.3">
      <c r="P472950" s="83"/>
    </row>
    <row r="472951" spans="16:16" x14ac:dyDescent="0.3">
      <c r="P472951" s="83"/>
    </row>
    <row r="472952" spans="16:16" x14ac:dyDescent="0.3">
      <c r="P472952" s="83"/>
    </row>
    <row r="472953" spans="16:16" x14ac:dyDescent="0.3">
      <c r="P472953" s="83"/>
    </row>
    <row r="472954" spans="16:16" x14ac:dyDescent="0.3">
      <c r="P472954" s="83"/>
    </row>
    <row r="472955" spans="16:16" x14ac:dyDescent="0.3">
      <c r="P472955" s="83"/>
    </row>
    <row r="472956" spans="16:16" x14ac:dyDescent="0.3">
      <c r="P472956" s="83"/>
    </row>
    <row r="472957" spans="16:16" x14ac:dyDescent="0.3">
      <c r="P472957" s="83"/>
    </row>
    <row r="472958" spans="16:16" x14ac:dyDescent="0.3">
      <c r="P472958" s="83"/>
    </row>
    <row r="472959" spans="16:16" x14ac:dyDescent="0.3">
      <c r="P472959" s="83"/>
    </row>
    <row r="472960" spans="16:16" x14ac:dyDescent="0.3">
      <c r="P472960" s="83"/>
    </row>
    <row r="472961" spans="16:16" x14ac:dyDescent="0.3">
      <c r="P472961" s="83"/>
    </row>
    <row r="472962" spans="16:16" x14ac:dyDescent="0.3">
      <c r="P472962" s="83"/>
    </row>
    <row r="472963" spans="16:16" x14ac:dyDescent="0.3">
      <c r="P472963" s="83"/>
    </row>
    <row r="472964" spans="16:16" x14ac:dyDescent="0.3">
      <c r="P472964" s="83"/>
    </row>
    <row r="472965" spans="16:16" x14ac:dyDescent="0.3">
      <c r="P472965" s="83"/>
    </row>
    <row r="472966" spans="16:16" x14ac:dyDescent="0.3">
      <c r="P472966" s="83"/>
    </row>
    <row r="472967" spans="16:16" x14ac:dyDescent="0.3">
      <c r="P472967" s="83"/>
    </row>
    <row r="472968" spans="16:16" x14ac:dyDescent="0.3">
      <c r="P472968" s="83"/>
    </row>
    <row r="472969" spans="16:16" x14ac:dyDescent="0.3">
      <c r="P472969" s="83"/>
    </row>
    <row r="472970" spans="16:16" x14ac:dyDescent="0.3">
      <c r="P472970" s="83"/>
    </row>
    <row r="472971" spans="16:16" x14ac:dyDescent="0.3">
      <c r="P472971" s="83"/>
    </row>
    <row r="472972" spans="16:16" x14ac:dyDescent="0.3">
      <c r="P472972" s="83"/>
    </row>
    <row r="472973" spans="16:16" x14ac:dyDescent="0.3">
      <c r="P472973" s="83"/>
    </row>
    <row r="472974" spans="16:16" x14ac:dyDescent="0.3">
      <c r="P472974" s="83"/>
    </row>
    <row r="472975" spans="16:16" x14ac:dyDescent="0.3">
      <c r="P472975" s="83"/>
    </row>
    <row r="472976" spans="16:16" x14ac:dyDescent="0.3">
      <c r="P472976" s="83"/>
    </row>
    <row r="472977" spans="16:16" x14ac:dyDescent="0.3">
      <c r="P472977" s="83"/>
    </row>
    <row r="472978" spans="16:16" x14ac:dyDescent="0.3">
      <c r="P472978" s="83"/>
    </row>
    <row r="472979" spans="16:16" x14ac:dyDescent="0.3">
      <c r="P472979" s="83"/>
    </row>
    <row r="472980" spans="16:16" x14ac:dyDescent="0.3">
      <c r="P472980" s="83"/>
    </row>
    <row r="472981" spans="16:16" x14ac:dyDescent="0.3">
      <c r="P472981" s="83"/>
    </row>
    <row r="472982" spans="16:16" x14ac:dyDescent="0.3">
      <c r="P472982" s="83"/>
    </row>
    <row r="472983" spans="16:16" x14ac:dyDescent="0.3">
      <c r="P472983" s="83"/>
    </row>
    <row r="472984" spans="16:16" x14ac:dyDescent="0.3">
      <c r="P472984" s="83"/>
    </row>
    <row r="472985" spans="16:16" x14ac:dyDescent="0.3">
      <c r="P472985" s="83"/>
    </row>
    <row r="472986" spans="16:16" x14ac:dyDescent="0.3">
      <c r="P472986" s="83"/>
    </row>
    <row r="472987" spans="16:16" x14ac:dyDescent="0.3">
      <c r="P472987" s="83"/>
    </row>
    <row r="472988" spans="16:16" x14ac:dyDescent="0.3">
      <c r="P472988" s="83"/>
    </row>
    <row r="472989" spans="16:16" x14ac:dyDescent="0.3">
      <c r="P472989" s="83"/>
    </row>
    <row r="472990" spans="16:16" x14ac:dyDescent="0.3">
      <c r="P472990" s="83"/>
    </row>
    <row r="472991" spans="16:16" x14ac:dyDescent="0.3">
      <c r="P472991" s="83"/>
    </row>
    <row r="472992" spans="16:16" x14ac:dyDescent="0.3">
      <c r="P472992" s="83"/>
    </row>
    <row r="472993" spans="16:16" x14ac:dyDescent="0.3">
      <c r="P472993" s="83"/>
    </row>
    <row r="472994" spans="16:16" x14ac:dyDescent="0.3">
      <c r="P472994" s="83"/>
    </row>
    <row r="472995" spans="16:16" x14ac:dyDescent="0.3">
      <c r="P472995" s="83"/>
    </row>
    <row r="472996" spans="16:16" x14ac:dyDescent="0.3">
      <c r="P472996" s="83"/>
    </row>
    <row r="472997" spans="16:16" x14ac:dyDescent="0.3">
      <c r="P472997" s="83"/>
    </row>
    <row r="472998" spans="16:16" x14ac:dyDescent="0.3">
      <c r="P472998" s="83"/>
    </row>
    <row r="472999" spans="16:16" x14ac:dyDescent="0.3">
      <c r="P472999" s="83"/>
    </row>
    <row r="473000" spans="16:16" x14ac:dyDescent="0.3">
      <c r="P473000" s="83"/>
    </row>
    <row r="473001" spans="16:16" x14ac:dyDescent="0.3">
      <c r="P473001" s="83"/>
    </row>
    <row r="473002" spans="16:16" x14ac:dyDescent="0.3">
      <c r="P473002" s="83"/>
    </row>
    <row r="473003" spans="16:16" x14ac:dyDescent="0.3">
      <c r="P473003" s="83"/>
    </row>
    <row r="473004" spans="16:16" x14ac:dyDescent="0.3">
      <c r="P473004" s="83"/>
    </row>
    <row r="473005" spans="16:16" x14ac:dyDescent="0.3">
      <c r="P473005" s="83"/>
    </row>
    <row r="473006" spans="16:16" x14ac:dyDescent="0.3">
      <c r="P473006" s="83"/>
    </row>
    <row r="473007" spans="16:16" x14ac:dyDescent="0.3">
      <c r="P473007" s="83"/>
    </row>
    <row r="473008" spans="16:16" x14ac:dyDescent="0.3">
      <c r="P473008" s="83"/>
    </row>
    <row r="473009" spans="16:16" x14ac:dyDescent="0.3">
      <c r="P473009" s="83"/>
    </row>
    <row r="473010" spans="16:16" x14ac:dyDescent="0.3">
      <c r="P473010" s="83"/>
    </row>
    <row r="473011" spans="16:16" x14ac:dyDescent="0.3">
      <c r="P473011" s="83"/>
    </row>
    <row r="473012" spans="16:16" x14ac:dyDescent="0.3">
      <c r="P473012" s="83"/>
    </row>
    <row r="473013" spans="16:16" x14ac:dyDescent="0.3">
      <c r="P473013" s="83"/>
    </row>
    <row r="473014" spans="16:16" x14ac:dyDescent="0.3">
      <c r="P473014" s="83"/>
    </row>
    <row r="473015" spans="16:16" x14ac:dyDescent="0.3">
      <c r="P473015" s="83"/>
    </row>
    <row r="473016" spans="16:16" x14ac:dyDescent="0.3">
      <c r="P473016" s="83"/>
    </row>
    <row r="473017" spans="16:16" x14ac:dyDescent="0.3">
      <c r="P473017" s="83"/>
    </row>
    <row r="473018" spans="16:16" x14ac:dyDescent="0.3">
      <c r="P473018" s="83"/>
    </row>
    <row r="473019" spans="16:16" x14ac:dyDescent="0.3">
      <c r="P473019" s="83"/>
    </row>
    <row r="473020" spans="16:16" x14ac:dyDescent="0.3">
      <c r="P473020" s="83"/>
    </row>
    <row r="473021" spans="16:16" x14ac:dyDescent="0.3">
      <c r="P473021" s="83"/>
    </row>
    <row r="473022" spans="16:16" x14ac:dyDescent="0.3">
      <c r="P473022" s="83"/>
    </row>
    <row r="473023" spans="16:16" x14ac:dyDescent="0.3">
      <c r="P473023" s="83"/>
    </row>
    <row r="473024" spans="16:16" x14ac:dyDescent="0.3">
      <c r="P473024" s="83"/>
    </row>
    <row r="473025" spans="16:16" x14ac:dyDescent="0.3">
      <c r="P473025" s="83"/>
    </row>
    <row r="473026" spans="16:16" x14ac:dyDescent="0.3">
      <c r="P473026" s="83"/>
    </row>
    <row r="473027" spans="16:16" x14ac:dyDescent="0.3">
      <c r="P473027" s="83"/>
    </row>
    <row r="473028" spans="16:16" x14ac:dyDescent="0.3">
      <c r="P473028" s="83"/>
    </row>
    <row r="473029" spans="16:16" x14ac:dyDescent="0.3">
      <c r="P473029" s="83"/>
    </row>
    <row r="473030" spans="16:16" x14ac:dyDescent="0.3">
      <c r="P473030" s="83"/>
    </row>
    <row r="473031" spans="16:16" x14ac:dyDescent="0.3">
      <c r="P473031" s="83"/>
    </row>
    <row r="473032" spans="16:16" x14ac:dyDescent="0.3">
      <c r="P473032" s="83"/>
    </row>
    <row r="473033" spans="16:16" x14ac:dyDescent="0.3">
      <c r="P473033" s="83"/>
    </row>
    <row r="473034" spans="16:16" x14ac:dyDescent="0.3">
      <c r="P473034" s="83"/>
    </row>
    <row r="473035" spans="16:16" x14ac:dyDescent="0.3">
      <c r="P473035" s="83"/>
    </row>
    <row r="473036" spans="16:16" x14ac:dyDescent="0.3">
      <c r="P473036" s="83"/>
    </row>
    <row r="473037" spans="16:16" x14ac:dyDescent="0.3">
      <c r="P473037" s="83"/>
    </row>
    <row r="473038" spans="16:16" x14ac:dyDescent="0.3">
      <c r="P473038" s="83"/>
    </row>
    <row r="473039" spans="16:16" x14ac:dyDescent="0.3">
      <c r="P473039" s="83"/>
    </row>
    <row r="473040" spans="16:16" x14ac:dyDescent="0.3">
      <c r="P473040" s="83"/>
    </row>
    <row r="473041" spans="16:16" x14ac:dyDescent="0.3">
      <c r="P473041" s="83"/>
    </row>
    <row r="473042" spans="16:16" x14ac:dyDescent="0.3">
      <c r="P473042" s="83"/>
    </row>
    <row r="473043" spans="16:16" x14ac:dyDescent="0.3">
      <c r="P473043" s="83"/>
    </row>
    <row r="473044" spans="16:16" x14ac:dyDescent="0.3">
      <c r="P473044" s="83"/>
    </row>
    <row r="473045" spans="16:16" x14ac:dyDescent="0.3">
      <c r="P473045" s="83"/>
    </row>
    <row r="473046" spans="16:16" x14ac:dyDescent="0.3">
      <c r="P473046" s="83"/>
    </row>
    <row r="473047" spans="16:16" x14ac:dyDescent="0.3">
      <c r="P473047" s="83"/>
    </row>
    <row r="473048" spans="16:16" x14ac:dyDescent="0.3">
      <c r="P473048" s="83"/>
    </row>
    <row r="473049" spans="16:16" x14ac:dyDescent="0.3">
      <c r="P473049" s="83"/>
    </row>
    <row r="473050" spans="16:16" x14ac:dyDescent="0.3">
      <c r="P473050" s="83"/>
    </row>
    <row r="473051" spans="16:16" x14ac:dyDescent="0.3">
      <c r="P473051" s="83"/>
    </row>
    <row r="473052" spans="16:16" x14ac:dyDescent="0.3">
      <c r="P473052" s="83"/>
    </row>
    <row r="473053" spans="16:16" x14ac:dyDescent="0.3">
      <c r="P473053" s="83"/>
    </row>
    <row r="473054" spans="16:16" x14ac:dyDescent="0.3">
      <c r="P473054" s="83"/>
    </row>
    <row r="473055" spans="16:16" x14ac:dyDescent="0.3">
      <c r="P473055" s="83"/>
    </row>
    <row r="473056" spans="16:16" x14ac:dyDescent="0.3">
      <c r="P473056" s="83"/>
    </row>
    <row r="473057" spans="16:16" x14ac:dyDescent="0.3">
      <c r="P473057" s="83"/>
    </row>
    <row r="473058" spans="16:16" x14ac:dyDescent="0.3">
      <c r="P473058" s="83"/>
    </row>
    <row r="473059" spans="16:16" x14ac:dyDescent="0.3">
      <c r="P473059" s="83"/>
    </row>
    <row r="473060" spans="16:16" x14ac:dyDescent="0.3">
      <c r="P473060" s="83"/>
    </row>
    <row r="473061" spans="16:16" x14ac:dyDescent="0.3">
      <c r="P473061" s="83"/>
    </row>
    <row r="473062" spans="16:16" x14ac:dyDescent="0.3">
      <c r="P473062" s="83"/>
    </row>
    <row r="473063" spans="16:16" x14ac:dyDescent="0.3">
      <c r="P473063" s="83"/>
    </row>
    <row r="473064" spans="16:16" x14ac:dyDescent="0.3">
      <c r="P473064" s="83"/>
    </row>
    <row r="473065" spans="16:16" x14ac:dyDescent="0.3">
      <c r="P473065" s="83"/>
    </row>
    <row r="473066" spans="16:16" x14ac:dyDescent="0.3">
      <c r="P473066" s="83"/>
    </row>
    <row r="473067" spans="16:16" x14ac:dyDescent="0.3">
      <c r="P473067" s="83"/>
    </row>
    <row r="473068" spans="16:16" x14ac:dyDescent="0.3">
      <c r="P473068" s="83"/>
    </row>
    <row r="473069" spans="16:16" x14ac:dyDescent="0.3">
      <c r="P473069" s="83"/>
    </row>
    <row r="473070" spans="16:16" x14ac:dyDescent="0.3">
      <c r="P473070" s="83"/>
    </row>
    <row r="473071" spans="16:16" x14ac:dyDescent="0.3">
      <c r="P473071" s="83"/>
    </row>
    <row r="473072" spans="16:16" x14ac:dyDescent="0.3">
      <c r="P473072" s="83"/>
    </row>
    <row r="473073" spans="16:16" x14ac:dyDescent="0.3">
      <c r="P473073" s="83"/>
    </row>
    <row r="473074" spans="16:16" x14ac:dyDescent="0.3">
      <c r="P473074" s="83"/>
    </row>
    <row r="473075" spans="16:16" x14ac:dyDescent="0.3">
      <c r="P473075" s="83"/>
    </row>
    <row r="473076" spans="16:16" x14ac:dyDescent="0.3">
      <c r="P473076" s="83"/>
    </row>
    <row r="473077" spans="16:16" x14ac:dyDescent="0.3">
      <c r="P473077" s="83"/>
    </row>
    <row r="473078" spans="16:16" x14ac:dyDescent="0.3">
      <c r="P473078" s="83"/>
    </row>
    <row r="473079" spans="16:16" x14ac:dyDescent="0.3">
      <c r="P473079" s="83"/>
    </row>
    <row r="473080" spans="16:16" x14ac:dyDescent="0.3">
      <c r="P473080" s="83"/>
    </row>
    <row r="473081" spans="16:16" x14ac:dyDescent="0.3">
      <c r="P473081" s="83"/>
    </row>
    <row r="473082" spans="16:16" x14ac:dyDescent="0.3">
      <c r="P473082" s="83"/>
    </row>
    <row r="473083" spans="16:16" x14ac:dyDescent="0.3">
      <c r="P473083" s="83"/>
    </row>
    <row r="473084" spans="16:16" x14ac:dyDescent="0.3">
      <c r="P473084" s="83"/>
    </row>
    <row r="473085" spans="16:16" x14ac:dyDescent="0.3">
      <c r="P473085" s="83"/>
    </row>
    <row r="473086" spans="16:16" x14ac:dyDescent="0.3">
      <c r="P473086" s="83"/>
    </row>
    <row r="473087" spans="16:16" x14ac:dyDescent="0.3">
      <c r="P473087" s="83"/>
    </row>
    <row r="473088" spans="16:16" x14ac:dyDescent="0.3">
      <c r="P473088" s="83"/>
    </row>
    <row r="473089" spans="16:16" x14ac:dyDescent="0.3">
      <c r="P473089" s="83"/>
    </row>
    <row r="473090" spans="16:16" x14ac:dyDescent="0.3">
      <c r="P473090" s="83"/>
    </row>
    <row r="473091" spans="16:16" x14ac:dyDescent="0.3">
      <c r="P473091" s="83"/>
    </row>
    <row r="473092" spans="16:16" x14ac:dyDescent="0.3">
      <c r="P473092" s="83"/>
    </row>
    <row r="473093" spans="16:16" x14ac:dyDescent="0.3">
      <c r="P473093" s="83"/>
    </row>
    <row r="473094" spans="16:16" x14ac:dyDescent="0.3">
      <c r="P473094" s="83"/>
    </row>
    <row r="473095" spans="16:16" x14ac:dyDescent="0.3">
      <c r="P473095" s="83"/>
    </row>
    <row r="473096" spans="16:16" x14ac:dyDescent="0.3">
      <c r="P473096" s="83"/>
    </row>
    <row r="473097" spans="16:16" x14ac:dyDescent="0.3">
      <c r="P473097" s="83"/>
    </row>
    <row r="473098" spans="16:16" x14ac:dyDescent="0.3">
      <c r="P473098" s="83"/>
    </row>
    <row r="473099" spans="16:16" x14ac:dyDescent="0.3">
      <c r="P473099" s="83"/>
    </row>
    <row r="473100" spans="16:16" x14ac:dyDescent="0.3">
      <c r="P473100" s="83"/>
    </row>
    <row r="473101" spans="16:16" x14ac:dyDescent="0.3">
      <c r="P473101" s="83"/>
    </row>
    <row r="473102" spans="16:16" x14ac:dyDescent="0.3">
      <c r="P473102" s="83"/>
    </row>
    <row r="473103" spans="16:16" x14ac:dyDescent="0.3">
      <c r="P473103" s="83"/>
    </row>
    <row r="473104" spans="16:16" x14ac:dyDescent="0.3">
      <c r="P473104" s="83"/>
    </row>
    <row r="473105" spans="16:16" x14ac:dyDescent="0.3">
      <c r="P473105" s="83"/>
    </row>
    <row r="473106" spans="16:16" x14ac:dyDescent="0.3">
      <c r="P473106" s="83"/>
    </row>
    <row r="473107" spans="16:16" x14ac:dyDescent="0.3">
      <c r="P473107" s="83"/>
    </row>
    <row r="473108" spans="16:16" x14ac:dyDescent="0.3">
      <c r="P473108" s="83"/>
    </row>
    <row r="473109" spans="16:16" x14ac:dyDescent="0.3">
      <c r="P473109" s="83"/>
    </row>
    <row r="473110" spans="16:16" x14ac:dyDescent="0.3">
      <c r="P473110" s="83"/>
    </row>
    <row r="473111" spans="16:16" x14ac:dyDescent="0.3">
      <c r="P473111" s="83"/>
    </row>
    <row r="473112" spans="16:16" x14ac:dyDescent="0.3">
      <c r="P473112" s="83"/>
    </row>
    <row r="473113" spans="16:16" x14ac:dyDescent="0.3">
      <c r="P473113" s="83"/>
    </row>
    <row r="473114" spans="16:16" x14ac:dyDescent="0.3">
      <c r="P473114" s="83"/>
    </row>
    <row r="473115" spans="16:16" x14ac:dyDescent="0.3">
      <c r="P473115" s="83"/>
    </row>
    <row r="473116" spans="16:16" x14ac:dyDescent="0.3">
      <c r="P473116" s="83"/>
    </row>
    <row r="473117" spans="16:16" x14ac:dyDescent="0.3">
      <c r="P473117" s="83"/>
    </row>
    <row r="473118" spans="16:16" x14ac:dyDescent="0.3">
      <c r="P473118" s="83"/>
    </row>
    <row r="473119" spans="16:16" x14ac:dyDescent="0.3">
      <c r="P473119" s="83"/>
    </row>
    <row r="473120" spans="16:16" x14ac:dyDescent="0.3">
      <c r="P473120" s="83"/>
    </row>
    <row r="473121" spans="16:16" x14ac:dyDescent="0.3">
      <c r="P473121" s="83"/>
    </row>
    <row r="473122" spans="16:16" x14ac:dyDescent="0.3">
      <c r="P473122" s="83"/>
    </row>
    <row r="473123" spans="16:16" x14ac:dyDescent="0.3">
      <c r="P473123" s="83"/>
    </row>
    <row r="473124" spans="16:16" x14ac:dyDescent="0.3">
      <c r="P473124" s="83"/>
    </row>
    <row r="473125" spans="16:16" x14ac:dyDescent="0.3">
      <c r="P473125" s="83"/>
    </row>
    <row r="473126" spans="16:16" x14ac:dyDescent="0.3">
      <c r="P473126" s="83"/>
    </row>
    <row r="473127" spans="16:16" x14ac:dyDescent="0.3">
      <c r="P473127" s="83"/>
    </row>
    <row r="473128" spans="16:16" x14ac:dyDescent="0.3">
      <c r="P473128" s="83"/>
    </row>
    <row r="473129" spans="16:16" x14ac:dyDescent="0.3">
      <c r="P473129" s="83"/>
    </row>
    <row r="473130" spans="16:16" x14ac:dyDescent="0.3">
      <c r="P473130" s="83"/>
    </row>
    <row r="473131" spans="16:16" x14ac:dyDescent="0.3">
      <c r="P473131" s="83"/>
    </row>
    <row r="473132" spans="16:16" x14ac:dyDescent="0.3">
      <c r="P473132" s="83"/>
    </row>
    <row r="473133" spans="16:16" x14ac:dyDescent="0.3">
      <c r="P473133" s="83"/>
    </row>
    <row r="473134" spans="16:16" x14ac:dyDescent="0.3">
      <c r="P473134" s="83"/>
    </row>
    <row r="473135" spans="16:16" x14ac:dyDescent="0.3">
      <c r="P473135" s="83"/>
    </row>
    <row r="473136" spans="16:16" x14ac:dyDescent="0.3">
      <c r="P473136" s="83"/>
    </row>
    <row r="473137" spans="16:16" x14ac:dyDescent="0.3">
      <c r="P473137" s="83"/>
    </row>
    <row r="473138" spans="16:16" x14ac:dyDescent="0.3">
      <c r="P473138" s="83"/>
    </row>
    <row r="473139" spans="16:16" x14ac:dyDescent="0.3">
      <c r="P473139" s="83"/>
    </row>
    <row r="473140" spans="16:16" x14ac:dyDescent="0.3">
      <c r="P473140" s="83"/>
    </row>
    <row r="473141" spans="16:16" x14ac:dyDescent="0.3">
      <c r="P473141" s="83"/>
    </row>
    <row r="473142" spans="16:16" x14ac:dyDescent="0.3">
      <c r="P473142" s="83"/>
    </row>
    <row r="473143" spans="16:16" x14ac:dyDescent="0.3">
      <c r="P473143" s="83"/>
    </row>
    <row r="473144" spans="16:16" x14ac:dyDescent="0.3">
      <c r="P473144" s="83"/>
    </row>
    <row r="473145" spans="16:16" x14ac:dyDescent="0.3">
      <c r="P473145" s="83"/>
    </row>
    <row r="473146" spans="16:16" x14ac:dyDescent="0.3">
      <c r="P473146" s="83"/>
    </row>
    <row r="473147" spans="16:16" x14ac:dyDescent="0.3">
      <c r="P473147" s="83"/>
    </row>
    <row r="473148" spans="16:16" x14ac:dyDescent="0.3">
      <c r="P473148" s="83"/>
    </row>
    <row r="473149" spans="16:16" x14ac:dyDescent="0.3">
      <c r="P473149" s="83"/>
    </row>
    <row r="473150" spans="16:16" x14ac:dyDescent="0.3">
      <c r="P473150" s="83"/>
    </row>
    <row r="473151" spans="16:16" x14ac:dyDescent="0.3">
      <c r="P473151" s="83"/>
    </row>
    <row r="473152" spans="16:16" x14ac:dyDescent="0.3">
      <c r="P473152" s="83"/>
    </row>
    <row r="473153" spans="16:16" x14ac:dyDescent="0.3">
      <c r="P473153" s="83"/>
    </row>
    <row r="473154" spans="16:16" x14ac:dyDescent="0.3">
      <c r="P473154" s="83"/>
    </row>
    <row r="473155" spans="16:16" x14ac:dyDescent="0.3">
      <c r="P473155" s="83"/>
    </row>
    <row r="473156" spans="16:16" x14ac:dyDescent="0.3">
      <c r="P473156" s="83"/>
    </row>
    <row r="473157" spans="16:16" x14ac:dyDescent="0.3">
      <c r="P473157" s="83"/>
    </row>
    <row r="473158" spans="16:16" x14ac:dyDescent="0.3">
      <c r="P473158" s="83"/>
    </row>
    <row r="473159" spans="16:16" x14ac:dyDescent="0.3">
      <c r="P473159" s="83"/>
    </row>
    <row r="473160" spans="16:16" x14ac:dyDescent="0.3">
      <c r="P473160" s="83"/>
    </row>
    <row r="473161" spans="16:16" x14ac:dyDescent="0.3">
      <c r="P473161" s="83"/>
    </row>
    <row r="473162" spans="16:16" x14ac:dyDescent="0.3">
      <c r="P473162" s="83"/>
    </row>
    <row r="473163" spans="16:16" x14ac:dyDescent="0.3">
      <c r="P473163" s="83"/>
    </row>
    <row r="473164" spans="16:16" x14ac:dyDescent="0.3">
      <c r="P473164" s="83"/>
    </row>
    <row r="473165" spans="16:16" x14ac:dyDescent="0.3">
      <c r="P473165" s="83"/>
    </row>
    <row r="473166" spans="16:16" x14ac:dyDescent="0.3">
      <c r="P473166" s="83"/>
    </row>
    <row r="473167" spans="16:16" x14ac:dyDescent="0.3">
      <c r="P473167" s="83"/>
    </row>
    <row r="473168" spans="16:16" x14ac:dyDescent="0.3">
      <c r="P473168" s="83"/>
    </row>
    <row r="473169" spans="16:16" x14ac:dyDescent="0.3">
      <c r="P473169" s="83"/>
    </row>
    <row r="473170" spans="16:16" x14ac:dyDescent="0.3">
      <c r="P473170" s="83"/>
    </row>
    <row r="473171" spans="16:16" x14ac:dyDescent="0.3">
      <c r="P473171" s="83"/>
    </row>
    <row r="473172" spans="16:16" x14ac:dyDescent="0.3">
      <c r="P473172" s="83"/>
    </row>
    <row r="473173" spans="16:16" x14ac:dyDescent="0.3">
      <c r="P473173" s="83"/>
    </row>
    <row r="473174" spans="16:16" x14ac:dyDescent="0.3">
      <c r="P473174" s="83"/>
    </row>
    <row r="473175" spans="16:16" x14ac:dyDescent="0.3">
      <c r="P473175" s="83"/>
    </row>
    <row r="473176" spans="16:16" x14ac:dyDescent="0.3">
      <c r="P473176" s="83"/>
    </row>
    <row r="473177" spans="16:16" x14ac:dyDescent="0.3">
      <c r="P473177" s="83"/>
    </row>
    <row r="473178" spans="16:16" x14ac:dyDescent="0.3">
      <c r="P473178" s="83"/>
    </row>
    <row r="473179" spans="16:16" x14ac:dyDescent="0.3">
      <c r="P473179" s="83"/>
    </row>
    <row r="473180" spans="16:16" x14ac:dyDescent="0.3">
      <c r="P473180" s="83"/>
    </row>
    <row r="473181" spans="16:16" x14ac:dyDescent="0.3">
      <c r="P473181" s="83"/>
    </row>
    <row r="473182" spans="16:16" x14ac:dyDescent="0.3">
      <c r="P473182" s="83"/>
    </row>
    <row r="473183" spans="16:16" x14ac:dyDescent="0.3">
      <c r="P473183" s="83"/>
    </row>
    <row r="473184" spans="16:16" x14ac:dyDescent="0.3">
      <c r="P473184" s="83"/>
    </row>
    <row r="473185" spans="16:16" x14ac:dyDescent="0.3">
      <c r="P473185" s="83"/>
    </row>
    <row r="473186" spans="16:16" x14ac:dyDescent="0.3">
      <c r="P473186" s="83"/>
    </row>
    <row r="473187" spans="16:16" x14ac:dyDescent="0.3">
      <c r="P473187" s="83"/>
    </row>
    <row r="473188" spans="16:16" x14ac:dyDescent="0.3">
      <c r="P473188" s="83"/>
    </row>
    <row r="473189" spans="16:16" x14ac:dyDescent="0.3">
      <c r="P473189" s="83"/>
    </row>
    <row r="473190" spans="16:16" x14ac:dyDescent="0.3">
      <c r="P473190" s="83"/>
    </row>
    <row r="473191" spans="16:16" x14ac:dyDescent="0.3">
      <c r="P473191" s="83"/>
    </row>
    <row r="473192" spans="16:16" x14ac:dyDescent="0.3">
      <c r="P473192" s="83"/>
    </row>
    <row r="473193" spans="16:16" x14ac:dyDescent="0.3">
      <c r="P473193" s="83"/>
    </row>
    <row r="473194" spans="16:16" x14ac:dyDescent="0.3">
      <c r="P473194" s="83"/>
    </row>
    <row r="473195" spans="16:16" x14ac:dyDescent="0.3">
      <c r="P473195" s="83"/>
    </row>
    <row r="473196" spans="16:16" x14ac:dyDescent="0.3">
      <c r="P473196" s="83"/>
    </row>
    <row r="473197" spans="16:16" x14ac:dyDescent="0.3">
      <c r="P473197" s="83"/>
    </row>
    <row r="473198" spans="16:16" x14ac:dyDescent="0.3">
      <c r="P473198" s="83"/>
    </row>
    <row r="473199" spans="16:16" x14ac:dyDescent="0.3">
      <c r="P473199" s="83"/>
    </row>
    <row r="473200" spans="16:16" x14ac:dyDescent="0.3">
      <c r="P473200" s="83"/>
    </row>
    <row r="473201" spans="16:16" x14ac:dyDescent="0.3">
      <c r="P473201" s="83"/>
    </row>
    <row r="473202" spans="16:16" x14ac:dyDescent="0.3">
      <c r="P473202" s="83"/>
    </row>
    <row r="473203" spans="16:16" x14ac:dyDescent="0.3">
      <c r="P473203" s="83"/>
    </row>
    <row r="473204" spans="16:16" x14ac:dyDescent="0.3">
      <c r="P473204" s="83"/>
    </row>
    <row r="473205" spans="16:16" x14ac:dyDescent="0.3">
      <c r="P473205" s="83"/>
    </row>
    <row r="473206" spans="16:16" x14ac:dyDescent="0.3">
      <c r="P473206" s="83"/>
    </row>
    <row r="473207" spans="16:16" x14ac:dyDescent="0.3">
      <c r="P473207" s="83"/>
    </row>
    <row r="473208" spans="16:16" x14ac:dyDescent="0.3">
      <c r="P473208" s="83"/>
    </row>
    <row r="473209" spans="16:16" x14ac:dyDescent="0.3">
      <c r="P473209" s="83"/>
    </row>
    <row r="473210" spans="16:16" x14ac:dyDescent="0.3">
      <c r="P473210" s="83"/>
    </row>
    <row r="473211" spans="16:16" x14ac:dyDescent="0.3">
      <c r="P473211" s="83"/>
    </row>
    <row r="473212" spans="16:16" x14ac:dyDescent="0.3">
      <c r="P473212" s="83"/>
    </row>
    <row r="473213" spans="16:16" x14ac:dyDescent="0.3">
      <c r="P473213" s="83"/>
    </row>
    <row r="473214" spans="16:16" x14ac:dyDescent="0.3">
      <c r="P473214" s="83"/>
    </row>
    <row r="473215" spans="16:16" x14ac:dyDescent="0.3">
      <c r="P473215" s="83"/>
    </row>
    <row r="473216" spans="16:16" x14ac:dyDescent="0.3">
      <c r="P473216" s="83"/>
    </row>
    <row r="473217" spans="16:16" x14ac:dyDescent="0.3">
      <c r="P473217" s="83"/>
    </row>
    <row r="473218" spans="16:16" x14ac:dyDescent="0.3">
      <c r="P473218" s="83"/>
    </row>
    <row r="473219" spans="16:16" x14ac:dyDescent="0.3">
      <c r="P473219" s="83"/>
    </row>
    <row r="473220" spans="16:16" x14ac:dyDescent="0.3">
      <c r="P473220" s="83"/>
    </row>
    <row r="473221" spans="16:16" x14ac:dyDescent="0.3">
      <c r="P473221" s="83"/>
    </row>
    <row r="473222" spans="16:16" x14ac:dyDescent="0.3">
      <c r="P473222" s="83"/>
    </row>
    <row r="473223" spans="16:16" x14ac:dyDescent="0.3">
      <c r="P473223" s="83"/>
    </row>
    <row r="473224" spans="16:16" x14ac:dyDescent="0.3">
      <c r="P473224" s="83"/>
    </row>
    <row r="473225" spans="16:16" x14ac:dyDescent="0.3">
      <c r="P473225" s="83"/>
    </row>
    <row r="473226" spans="16:16" x14ac:dyDescent="0.3">
      <c r="P473226" s="83"/>
    </row>
    <row r="473227" spans="16:16" x14ac:dyDescent="0.3">
      <c r="P473227" s="83"/>
    </row>
    <row r="473228" spans="16:16" x14ac:dyDescent="0.3">
      <c r="P473228" s="83"/>
    </row>
    <row r="473229" spans="16:16" x14ac:dyDescent="0.3">
      <c r="P473229" s="83"/>
    </row>
    <row r="473230" spans="16:16" x14ac:dyDescent="0.3">
      <c r="P473230" s="83"/>
    </row>
    <row r="473231" spans="16:16" x14ac:dyDescent="0.3">
      <c r="P473231" s="83"/>
    </row>
    <row r="473232" spans="16:16" x14ac:dyDescent="0.3">
      <c r="P473232" s="83"/>
    </row>
    <row r="473233" spans="16:16" x14ac:dyDescent="0.3">
      <c r="P473233" s="83"/>
    </row>
    <row r="473234" spans="16:16" x14ac:dyDescent="0.3">
      <c r="P473234" s="83"/>
    </row>
    <row r="473235" spans="16:16" x14ac:dyDescent="0.3">
      <c r="P473235" s="83"/>
    </row>
    <row r="473236" spans="16:16" x14ac:dyDescent="0.3">
      <c r="P473236" s="83"/>
    </row>
    <row r="473237" spans="16:16" x14ac:dyDescent="0.3">
      <c r="P473237" s="83"/>
    </row>
    <row r="473238" spans="16:16" x14ac:dyDescent="0.3">
      <c r="P473238" s="83"/>
    </row>
    <row r="473239" spans="16:16" x14ac:dyDescent="0.3">
      <c r="P473239" s="83"/>
    </row>
    <row r="473240" spans="16:16" x14ac:dyDescent="0.3">
      <c r="P473240" s="83"/>
    </row>
    <row r="473241" spans="16:16" x14ac:dyDescent="0.3">
      <c r="P473241" s="83"/>
    </row>
    <row r="473242" spans="16:16" x14ac:dyDescent="0.3">
      <c r="P473242" s="83"/>
    </row>
    <row r="473243" spans="16:16" x14ac:dyDescent="0.3">
      <c r="P473243" s="83"/>
    </row>
    <row r="473244" spans="16:16" x14ac:dyDescent="0.3">
      <c r="P473244" s="83"/>
    </row>
    <row r="473245" spans="16:16" x14ac:dyDescent="0.3">
      <c r="P473245" s="83"/>
    </row>
    <row r="473246" spans="16:16" x14ac:dyDescent="0.3">
      <c r="P473246" s="83"/>
    </row>
    <row r="473247" spans="16:16" x14ac:dyDescent="0.3">
      <c r="P473247" s="83"/>
    </row>
    <row r="473248" spans="16:16" x14ac:dyDescent="0.3">
      <c r="P473248" s="83"/>
    </row>
    <row r="473249" spans="16:16" x14ac:dyDescent="0.3">
      <c r="P473249" s="83"/>
    </row>
    <row r="473250" spans="16:16" x14ac:dyDescent="0.3">
      <c r="P473250" s="83"/>
    </row>
    <row r="473251" spans="16:16" x14ac:dyDescent="0.3">
      <c r="P473251" s="83"/>
    </row>
    <row r="473252" spans="16:16" x14ac:dyDescent="0.3">
      <c r="P473252" s="83"/>
    </row>
    <row r="473253" spans="16:16" x14ac:dyDescent="0.3">
      <c r="P473253" s="83"/>
    </row>
    <row r="473254" spans="16:16" x14ac:dyDescent="0.3">
      <c r="P473254" s="83"/>
    </row>
    <row r="473255" spans="16:16" x14ac:dyDescent="0.3">
      <c r="P473255" s="83"/>
    </row>
    <row r="473256" spans="16:16" x14ac:dyDescent="0.3">
      <c r="P473256" s="83"/>
    </row>
    <row r="473257" spans="16:16" x14ac:dyDescent="0.3">
      <c r="P473257" s="83"/>
    </row>
    <row r="473258" spans="16:16" x14ac:dyDescent="0.3">
      <c r="P473258" s="83"/>
    </row>
    <row r="473259" spans="16:16" x14ac:dyDescent="0.3">
      <c r="P473259" s="83"/>
    </row>
    <row r="473260" spans="16:16" x14ac:dyDescent="0.3">
      <c r="P473260" s="83"/>
    </row>
    <row r="473261" spans="16:16" x14ac:dyDescent="0.3">
      <c r="P473261" s="83"/>
    </row>
    <row r="473262" spans="16:16" x14ac:dyDescent="0.3">
      <c r="P473262" s="83"/>
    </row>
    <row r="473263" spans="16:16" x14ac:dyDescent="0.3">
      <c r="P473263" s="83"/>
    </row>
    <row r="473264" spans="16:16" x14ac:dyDescent="0.3">
      <c r="P473264" s="83"/>
    </row>
    <row r="473265" spans="16:16" x14ac:dyDescent="0.3">
      <c r="P473265" s="83"/>
    </row>
    <row r="473266" spans="16:16" x14ac:dyDescent="0.3">
      <c r="P473266" s="83"/>
    </row>
    <row r="473267" spans="16:16" x14ac:dyDescent="0.3">
      <c r="P473267" s="83"/>
    </row>
    <row r="473268" spans="16:16" x14ac:dyDescent="0.3">
      <c r="P473268" s="83"/>
    </row>
    <row r="473269" spans="16:16" x14ac:dyDescent="0.3">
      <c r="P473269" s="83"/>
    </row>
    <row r="473270" spans="16:16" x14ac:dyDescent="0.3">
      <c r="P473270" s="83"/>
    </row>
    <row r="473271" spans="16:16" x14ac:dyDescent="0.3">
      <c r="P473271" s="83"/>
    </row>
    <row r="473272" spans="16:16" x14ac:dyDescent="0.3">
      <c r="P473272" s="83"/>
    </row>
    <row r="473273" spans="16:16" x14ac:dyDescent="0.3">
      <c r="P473273" s="83"/>
    </row>
    <row r="473274" spans="16:16" x14ac:dyDescent="0.3">
      <c r="P473274" s="83"/>
    </row>
    <row r="473275" spans="16:16" x14ac:dyDescent="0.3">
      <c r="P473275" s="83"/>
    </row>
    <row r="473276" spans="16:16" x14ac:dyDescent="0.3">
      <c r="P473276" s="83"/>
    </row>
    <row r="473277" spans="16:16" x14ac:dyDescent="0.3">
      <c r="P473277" s="83"/>
    </row>
    <row r="473278" spans="16:16" x14ac:dyDescent="0.3">
      <c r="P473278" s="83"/>
    </row>
    <row r="473279" spans="16:16" x14ac:dyDescent="0.3">
      <c r="P473279" s="83"/>
    </row>
    <row r="473280" spans="16:16" x14ac:dyDescent="0.3">
      <c r="P473280" s="83"/>
    </row>
    <row r="473281" spans="16:16" x14ac:dyDescent="0.3">
      <c r="P473281" s="83"/>
    </row>
    <row r="473282" spans="16:16" x14ac:dyDescent="0.3">
      <c r="P473282" s="83"/>
    </row>
    <row r="473283" spans="16:16" x14ac:dyDescent="0.3">
      <c r="P473283" s="83"/>
    </row>
    <row r="473284" spans="16:16" x14ac:dyDescent="0.3">
      <c r="P473284" s="83"/>
    </row>
    <row r="473285" spans="16:16" x14ac:dyDescent="0.3">
      <c r="P473285" s="83"/>
    </row>
    <row r="473286" spans="16:16" x14ac:dyDescent="0.3">
      <c r="P473286" s="83"/>
    </row>
    <row r="473287" spans="16:16" x14ac:dyDescent="0.3">
      <c r="P473287" s="83"/>
    </row>
    <row r="473288" spans="16:16" x14ac:dyDescent="0.3">
      <c r="P473288" s="83"/>
    </row>
    <row r="473289" spans="16:16" x14ac:dyDescent="0.3">
      <c r="P473289" s="83"/>
    </row>
    <row r="473290" spans="16:16" x14ac:dyDescent="0.3">
      <c r="P473290" s="83"/>
    </row>
    <row r="473291" spans="16:16" x14ac:dyDescent="0.3">
      <c r="P473291" s="83"/>
    </row>
    <row r="473292" spans="16:16" x14ac:dyDescent="0.3">
      <c r="P473292" s="83"/>
    </row>
    <row r="473293" spans="16:16" x14ac:dyDescent="0.3">
      <c r="P473293" s="83"/>
    </row>
    <row r="473294" spans="16:16" x14ac:dyDescent="0.3">
      <c r="P473294" s="83"/>
    </row>
    <row r="473295" spans="16:16" x14ac:dyDescent="0.3">
      <c r="P473295" s="83"/>
    </row>
    <row r="473296" spans="16:16" x14ac:dyDescent="0.3">
      <c r="P473296" s="83"/>
    </row>
    <row r="473297" spans="16:16" x14ac:dyDescent="0.3">
      <c r="P473297" s="83"/>
    </row>
    <row r="473298" spans="16:16" x14ac:dyDescent="0.3">
      <c r="P473298" s="83"/>
    </row>
    <row r="473299" spans="16:16" x14ac:dyDescent="0.3">
      <c r="P473299" s="83"/>
    </row>
    <row r="473300" spans="16:16" x14ac:dyDescent="0.3">
      <c r="P473300" s="83"/>
    </row>
    <row r="473301" spans="16:16" x14ac:dyDescent="0.3">
      <c r="P473301" s="83"/>
    </row>
    <row r="473302" spans="16:16" x14ac:dyDescent="0.3">
      <c r="P473302" s="83"/>
    </row>
    <row r="473303" spans="16:16" x14ac:dyDescent="0.3">
      <c r="P473303" s="83"/>
    </row>
    <row r="473304" spans="16:16" x14ac:dyDescent="0.3">
      <c r="P473304" s="83"/>
    </row>
    <row r="473305" spans="16:16" x14ac:dyDescent="0.3">
      <c r="P473305" s="83"/>
    </row>
    <row r="473306" spans="16:16" x14ac:dyDescent="0.3">
      <c r="P473306" s="83"/>
    </row>
    <row r="473307" spans="16:16" x14ac:dyDescent="0.3">
      <c r="P473307" s="83"/>
    </row>
    <row r="473308" spans="16:16" x14ac:dyDescent="0.3">
      <c r="P473308" s="83"/>
    </row>
    <row r="473309" spans="16:16" x14ac:dyDescent="0.3">
      <c r="P473309" s="83"/>
    </row>
    <row r="473310" spans="16:16" x14ac:dyDescent="0.3">
      <c r="P473310" s="83"/>
    </row>
    <row r="473311" spans="16:16" x14ac:dyDescent="0.3">
      <c r="P473311" s="83"/>
    </row>
    <row r="473312" spans="16:16" x14ac:dyDescent="0.3">
      <c r="P473312" s="83"/>
    </row>
    <row r="473313" spans="16:16" x14ac:dyDescent="0.3">
      <c r="P473313" s="83"/>
    </row>
    <row r="473314" spans="16:16" x14ac:dyDescent="0.3">
      <c r="P473314" s="83"/>
    </row>
    <row r="473315" spans="16:16" x14ac:dyDescent="0.3">
      <c r="P473315" s="83"/>
    </row>
    <row r="473316" spans="16:16" x14ac:dyDescent="0.3">
      <c r="P473316" s="83"/>
    </row>
    <row r="473317" spans="16:16" x14ac:dyDescent="0.3">
      <c r="P473317" s="83"/>
    </row>
    <row r="473318" spans="16:16" x14ac:dyDescent="0.3">
      <c r="P473318" s="83"/>
    </row>
    <row r="473319" spans="16:16" x14ac:dyDescent="0.3">
      <c r="P473319" s="83"/>
    </row>
    <row r="473320" spans="16:16" x14ac:dyDescent="0.3">
      <c r="P473320" s="83"/>
    </row>
    <row r="473321" spans="16:16" x14ac:dyDescent="0.3">
      <c r="P473321" s="83"/>
    </row>
    <row r="473322" spans="16:16" x14ac:dyDescent="0.3">
      <c r="P473322" s="83"/>
    </row>
    <row r="473323" spans="16:16" x14ac:dyDescent="0.3">
      <c r="P473323" s="83"/>
    </row>
    <row r="473324" spans="16:16" x14ac:dyDescent="0.3">
      <c r="P473324" s="83"/>
    </row>
    <row r="473325" spans="16:16" x14ac:dyDescent="0.3">
      <c r="P473325" s="83"/>
    </row>
    <row r="473326" spans="16:16" x14ac:dyDescent="0.3">
      <c r="P473326" s="83"/>
    </row>
    <row r="473327" spans="16:16" x14ac:dyDescent="0.3">
      <c r="P473327" s="83"/>
    </row>
    <row r="473328" spans="16:16" x14ac:dyDescent="0.3">
      <c r="P473328" s="83"/>
    </row>
    <row r="473329" spans="16:16" x14ac:dyDescent="0.3">
      <c r="P473329" s="83"/>
    </row>
    <row r="473330" spans="16:16" x14ac:dyDescent="0.3">
      <c r="P473330" s="83"/>
    </row>
    <row r="473331" spans="16:16" x14ac:dyDescent="0.3">
      <c r="P473331" s="83"/>
    </row>
    <row r="473332" spans="16:16" x14ac:dyDescent="0.3">
      <c r="P473332" s="83"/>
    </row>
    <row r="473333" spans="16:16" x14ac:dyDescent="0.3">
      <c r="P473333" s="83"/>
    </row>
    <row r="473334" spans="16:16" x14ac:dyDescent="0.3">
      <c r="P473334" s="83"/>
    </row>
    <row r="473335" spans="16:16" x14ac:dyDescent="0.3">
      <c r="P473335" s="83"/>
    </row>
    <row r="473336" spans="16:16" x14ac:dyDescent="0.3">
      <c r="P473336" s="83"/>
    </row>
    <row r="473337" spans="16:16" x14ac:dyDescent="0.3">
      <c r="P473337" s="83"/>
    </row>
    <row r="473338" spans="16:16" x14ac:dyDescent="0.3">
      <c r="P473338" s="83"/>
    </row>
    <row r="473339" spans="16:16" x14ac:dyDescent="0.3">
      <c r="P473339" s="83"/>
    </row>
    <row r="473340" spans="16:16" x14ac:dyDescent="0.3">
      <c r="P473340" s="83"/>
    </row>
    <row r="473341" spans="16:16" x14ac:dyDescent="0.3">
      <c r="P473341" s="83"/>
    </row>
    <row r="473342" spans="16:16" x14ac:dyDescent="0.3">
      <c r="P473342" s="83"/>
    </row>
    <row r="473343" spans="16:16" x14ac:dyDescent="0.3">
      <c r="P473343" s="83"/>
    </row>
    <row r="473344" spans="16:16" x14ac:dyDescent="0.3">
      <c r="P473344" s="83"/>
    </row>
    <row r="473345" spans="16:16" x14ac:dyDescent="0.3">
      <c r="P473345" s="83"/>
    </row>
    <row r="473346" spans="16:16" x14ac:dyDescent="0.3">
      <c r="P473346" s="83"/>
    </row>
    <row r="473347" spans="16:16" x14ac:dyDescent="0.3">
      <c r="P473347" s="83"/>
    </row>
    <row r="473348" spans="16:16" x14ac:dyDescent="0.3">
      <c r="P473348" s="83"/>
    </row>
    <row r="473349" spans="16:16" x14ac:dyDescent="0.3">
      <c r="P473349" s="83"/>
    </row>
    <row r="473350" spans="16:16" x14ac:dyDescent="0.3">
      <c r="P473350" s="83"/>
    </row>
    <row r="473351" spans="16:16" x14ac:dyDescent="0.3">
      <c r="P473351" s="83"/>
    </row>
    <row r="473352" spans="16:16" x14ac:dyDescent="0.3">
      <c r="P473352" s="83"/>
    </row>
    <row r="473353" spans="16:16" x14ac:dyDescent="0.3">
      <c r="P473353" s="83"/>
    </row>
    <row r="473354" spans="16:16" x14ac:dyDescent="0.3">
      <c r="P473354" s="83"/>
    </row>
    <row r="473355" spans="16:16" x14ac:dyDescent="0.3">
      <c r="P473355" s="83"/>
    </row>
    <row r="473356" spans="16:16" x14ac:dyDescent="0.3">
      <c r="P473356" s="83"/>
    </row>
    <row r="473357" spans="16:16" x14ac:dyDescent="0.3">
      <c r="P473357" s="83"/>
    </row>
    <row r="473358" spans="16:16" x14ac:dyDescent="0.3">
      <c r="P473358" s="83"/>
    </row>
    <row r="473359" spans="16:16" x14ac:dyDescent="0.3">
      <c r="P473359" s="83"/>
    </row>
    <row r="473360" spans="16:16" x14ac:dyDescent="0.3">
      <c r="P473360" s="83"/>
    </row>
    <row r="473361" spans="16:16" x14ac:dyDescent="0.3">
      <c r="P473361" s="83"/>
    </row>
    <row r="473362" spans="16:16" x14ac:dyDescent="0.3">
      <c r="P473362" s="83"/>
    </row>
    <row r="473363" spans="16:16" x14ac:dyDescent="0.3">
      <c r="P473363" s="83"/>
    </row>
    <row r="473364" spans="16:16" x14ac:dyDescent="0.3">
      <c r="P473364" s="83"/>
    </row>
    <row r="473365" spans="16:16" x14ac:dyDescent="0.3">
      <c r="P473365" s="83"/>
    </row>
    <row r="473366" spans="16:16" x14ac:dyDescent="0.3">
      <c r="P473366" s="83"/>
    </row>
    <row r="473367" spans="16:16" x14ac:dyDescent="0.3">
      <c r="P473367" s="83"/>
    </row>
    <row r="473368" spans="16:16" x14ac:dyDescent="0.3">
      <c r="P473368" s="83"/>
    </row>
    <row r="473369" spans="16:16" x14ac:dyDescent="0.3">
      <c r="P473369" s="83"/>
    </row>
    <row r="473370" spans="16:16" x14ac:dyDescent="0.3">
      <c r="P473370" s="83"/>
    </row>
    <row r="473371" spans="16:16" x14ac:dyDescent="0.3">
      <c r="P473371" s="83"/>
    </row>
    <row r="473372" spans="16:16" x14ac:dyDescent="0.3">
      <c r="P473372" s="83"/>
    </row>
    <row r="473373" spans="16:16" x14ac:dyDescent="0.3">
      <c r="P473373" s="83"/>
    </row>
    <row r="473374" spans="16:16" x14ac:dyDescent="0.3">
      <c r="P473374" s="83"/>
    </row>
    <row r="473375" spans="16:16" x14ac:dyDescent="0.3">
      <c r="P473375" s="83"/>
    </row>
    <row r="473376" spans="16:16" x14ac:dyDescent="0.3">
      <c r="P473376" s="83"/>
    </row>
    <row r="473377" spans="16:16" x14ac:dyDescent="0.3">
      <c r="P473377" s="83"/>
    </row>
    <row r="473378" spans="16:16" x14ac:dyDescent="0.3">
      <c r="P473378" s="83"/>
    </row>
    <row r="473379" spans="16:16" x14ac:dyDescent="0.3">
      <c r="P473379" s="83"/>
    </row>
    <row r="473380" spans="16:16" x14ac:dyDescent="0.3">
      <c r="P473380" s="83"/>
    </row>
    <row r="473381" spans="16:16" x14ac:dyDescent="0.3">
      <c r="P473381" s="83"/>
    </row>
    <row r="473382" spans="16:16" x14ac:dyDescent="0.3">
      <c r="P473382" s="83"/>
    </row>
    <row r="473383" spans="16:16" x14ac:dyDescent="0.3">
      <c r="P473383" s="83"/>
    </row>
    <row r="473384" spans="16:16" x14ac:dyDescent="0.3">
      <c r="P473384" s="83"/>
    </row>
    <row r="473385" spans="16:16" x14ac:dyDescent="0.3">
      <c r="P473385" s="83"/>
    </row>
    <row r="473386" spans="16:16" x14ac:dyDescent="0.3">
      <c r="P473386" s="83"/>
    </row>
    <row r="473387" spans="16:16" x14ac:dyDescent="0.3">
      <c r="P473387" s="83"/>
    </row>
    <row r="473388" spans="16:16" x14ac:dyDescent="0.3">
      <c r="P473388" s="83"/>
    </row>
    <row r="473389" spans="16:16" x14ac:dyDescent="0.3">
      <c r="P473389" s="83"/>
    </row>
    <row r="473390" spans="16:16" x14ac:dyDescent="0.3">
      <c r="P473390" s="83"/>
    </row>
    <row r="473391" spans="16:16" x14ac:dyDescent="0.3">
      <c r="P473391" s="83"/>
    </row>
    <row r="473392" spans="16:16" x14ac:dyDescent="0.3">
      <c r="P473392" s="83"/>
    </row>
    <row r="473393" spans="16:16" x14ac:dyDescent="0.3">
      <c r="P473393" s="83"/>
    </row>
    <row r="473394" spans="16:16" x14ac:dyDescent="0.3">
      <c r="P473394" s="83"/>
    </row>
    <row r="473395" spans="16:16" x14ac:dyDescent="0.3">
      <c r="P473395" s="83"/>
    </row>
    <row r="473396" spans="16:16" x14ac:dyDescent="0.3">
      <c r="P473396" s="83"/>
    </row>
    <row r="473397" spans="16:16" x14ac:dyDescent="0.3">
      <c r="P473397" s="83"/>
    </row>
    <row r="473398" spans="16:16" x14ac:dyDescent="0.3">
      <c r="P473398" s="83"/>
    </row>
    <row r="473399" spans="16:16" x14ac:dyDescent="0.3">
      <c r="P473399" s="83"/>
    </row>
    <row r="473400" spans="16:16" x14ac:dyDescent="0.3">
      <c r="P473400" s="83"/>
    </row>
    <row r="473401" spans="16:16" x14ac:dyDescent="0.3">
      <c r="P473401" s="83"/>
    </row>
    <row r="473402" spans="16:16" x14ac:dyDescent="0.3">
      <c r="P473402" s="83"/>
    </row>
    <row r="473403" spans="16:16" x14ac:dyDescent="0.3">
      <c r="P473403" s="83"/>
    </row>
    <row r="473404" spans="16:16" x14ac:dyDescent="0.3">
      <c r="P473404" s="83"/>
    </row>
    <row r="473405" spans="16:16" x14ac:dyDescent="0.3">
      <c r="P473405" s="83"/>
    </row>
    <row r="473406" spans="16:16" x14ac:dyDescent="0.3">
      <c r="P473406" s="83"/>
    </row>
    <row r="473407" spans="16:16" x14ac:dyDescent="0.3">
      <c r="P473407" s="83"/>
    </row>
    <row r="473408" spans="16:16" x14ac:dyDescent="0.3">
      <c r="P473408" s="83"/>
    </row>
    <row r="473409" spans="16:16" x14ac:dyDescent="0.3">
      <c r="P473409" s="83"/>
    </row>
    <row r="473410" spans="16:16" x14ac:dyDescent="0.3">
      <c r="P473410" s="83"/>
    </row>
    <row r="473411" spans="16:16" x14ac:dyDescent="0.3">
      <c r="P473411" s="83"/>
    </row>
    <row r="473412" spans="16:16" x14ac:dyDescent="0.3">
      <c r="P473412" s="83"/>
    </row>
    <row r="473413" spans="16:16" x14ac:dyDescent="0.3">
      <c r="P473413" s="83"/>
    </row>
    <row r="473414" spans="16:16" x14ac:dyDescent="0.3">
      <c r="P473414" s="83"/>
    </row>
    <row r="473415" spans="16:16" x14ac:dyDescent="0.3">
      <c r="P473415" s="83"/>
    </row>
    <row r="473416" spans="16:16" x14ac:dyDescent="0.3">
      <c r="P473416" s="83"/>
    </row>
    <row r="473417" spans="16:16" x14ac:dyDescent="0.3">
      <c r="P473417" s="83"/>
    </row>
    <row r="473418" spans="16:16" x14ac:dyDescent="0.3">
      <c r="P473418" s="83"/>
    </row>
    <row r="473419" spans="16:16" x14ac:dyDescent="0.3">
      <c r="P473419" s="83"/>
    </row>
    <row r="473420" spans="16:16" x14ac:dyDescent="0.3">
      <c r="P473420" s="83"/>
    </row>
    <row r="473421" spans="16:16" x14ac:dyDescent="0.3">
      <c r="P473421" s="83"/>
    </row>
    <row r="473422" spans="16:16" x14ac:dyDescent="0.3">
      <c r="P473422" s="83"/>
    </row>
    <row r="473423" spans="16:16" x14ac:dyDescent="0.3">
      <c r="P473423" s="83"/>
    </row>
    <row r="473424" spans="16:16" x14ac:dyDescent="0.3">
      <c r="P473424" s="83"/>
    </row>
    <row r="473425" spans="16:16" x14ac:dyDescent="0.3">
      <c r="P473425" s="83"/>
    </row>
    <row r="473426" spans="16:16" x14ac:dyDescent="0.3">
      <c r="P473426" s="83"/>
    </row>
    <row r="473427" spans="16:16" x14ac:dyDescent="0.3">
      <c r="P473427" s="83"/>
    </row>
    <row r="473428" spans="16:16" x14ac:dyDescent="0.3">
      <c r="P473428" s="83"/>
    </row>
    <row r="473429" spans="16:16" x14ac:dyDescent="0.3">
      <c r="P473429" s="83"/>
    </row>
    <row r="473430" spans="16:16" x14ac:dyDescent="0.3">
      <c r="P473430" s="83"/>
    </row>
    <row r="473431" spans="16:16" x14ac:dyDescent="0.3">
      <c r="P473431" s="83"/>
    </row>
    <row r="473432" spans="16:16" x14ac:dyDescent="0.3">
      <c r="P473432" s="83"/>
    </row>
    <row r="473433" spans="16:16" x14ac:dyDescent="0.3">
      <c r="P473433" s="83"/>
    </row>
    <row r="473434" spans="16:16" x14ac:dyDescent="0.3">
      <c r="P473434" s="83"/>
    </row>
    <row r="473435" spans="16:16" x14ac:dyDescent="0.3">
      <c r="P473435" s="83"/>
    </row>
    <row r="473436" spans="16:16" x14ac:dyDescent="0.3">
      <c r="P473436" s="83"/>
    </row>
    <row r="473437" spans="16:16" x14ac:dyDescent="0.3">
      <c r="P473437" s="83"/>
    </row>
    <row r="473438" spans="16:16" x14ac:dyDescent="0.3">
      <c r="P473438" s="83"/>
    </row>
    <row r="473439" spans="16:16" x14ac:dyDescent="0.3">
      <c r="P473439" s="83"/>
    </row>
    <row r="473440" spans="16:16" x14ac:dyDescent="0.3">
      <c r="P473440" s="83"/>
    </row>
    <row r="473441" spans="16:16" x14ac:dyDescent="0.3">
      <c r="P473441" s="83"/>
    </row>
    <row r="473442" spans="16:16" x14ac:dyDescent="0.3">
      <c r="P473442" s="83"/>
    </row>
    <row r="473443" spans="16:16" x14ac:dyDescent="0.3">
      <c r="P473443" s="83"/>
    </row>
    <row r="473444" spans="16:16" x14ac:dyDescent="0.3">
      <c r="P473444" s="83"/>
    </row>
    <row r="473445" spans="16:16" x14ac:dyDescent="0.3">
      <c r="P473445" s="83"/>
    </row>
    <row r="473446" spans="16:16" x14ac:dyDescent="0.3">
      <c r="P473446" s="83"/>
    </row>
    <row r="473447" spans="16:16" x14ac:dyDescent="0.3">
      <c r="P473447" s="83"/>
    </row>
    <row r="473448" spans="16:16" x14ac:dyDescent="0.3">
      <c r="P473448" s="83"/>
    </row>
    <row r="473449" spans="16:16" x14ac:dyDescent="0.3">
      <c r="P473449" s="83"/>
    </row>
    <row r="473450" spans="16:16" x14ac:dyDescent="0.3">
      <c r="P473450" s="83"/>
    </row>
    <row r="473451" spans="16:16" x14ac:dyDescent="0.3">
      <c r="P473451" s="83"/>
    </row>
    <row r="473452" spans="16:16" x14ac:dyDescent="0.3">
      <c r="P473452" s="83"/>
    </row>
    <row r="473453" spans="16:16" x14ac:dyDescent="0.3">
      <c r="P473453" s="83"/>
    </row>
    <row r="473454" spans="16:16" x14ac:dyDescent="0.3">
      <c r="P473454" s="83"/>
    </row>
    <row r="473455" spans="16:16" x14ac:dyDescent="0.3">
      <c r="P473455" s="83"/>
    </row>
    <row r="473456" spans="16:16" x14ac:dyDescent="0.3">
      <c r="P473456" s="83"/>
    </row>
    <row r="473457" spans="16:16" x14ac:dyDescent="0.3">
      <c r="P473457" s="83"/>
    </row>
    <row r="473458" spans="16:16" x14ac:dyDescent="0.3">
      <c r="P473458" s="83"/>
    </row>
    <row r="473459" spans="16:16" x14ac:dyDescent="0.3">
      <c r="P473459" s="83"/>
    </row>
    <row r="473460" spans="16:16" x14ac:dyDescent="0.3">
      <c r="P473460" s="83"/>
    </row>
    <row r="473461" spans="16:16" x14ac:dyDescent="0.3">
      <c r="P473461" s="83"/>
    </row>
    <row r="473462" spans="16:16" x14ac:dyDescent="0.3">
      <c r="P473462" s="83"/>
    </row>
    <row r="473463" spans="16:16" x14ac:dyDescent="0.3">
      <c r="P473463" s="83"/>
    </row>
    <row r="473464" spans="16:16" x14ac:dyDescent="0.3">
      <c r="P473464" s="83"/>
    </row>
    <row r="473465" spans="16:16" x14ac:dyDescent="0.3">
      <c r="P473465" s="83"/>
    </row>
    <row r="473466" spans="16:16" x14ac:dyDescent="0.3">
      <c r="P473466" s="83"/>
    </row>
    <row r="473467" spans="16:16" x14ac:dyDescent="0.3">
      <c r="P473467" s="83"/>
    </row>
    <row r="473468" spans="16:16" x14ac:dyDescent="0.3">
      <c r="P473468" s="83"/>
    </row>
    <row r="473469" spans="16:16" x14ac:dyDescent="0.3">
      <c r="P473469" s="83"/>
    </row>
    <row r="473470" spans="16:16" x14ac:dyDescent="0.3">
      <c r="P473470" s="83"/>
    </row>
    <row r="473471" spans="16:16" x14ac:dyDescent="0.3">
      <c r="P473471" s="83"/>
    </row>
    <row r="473472" spans="16:16" x14ac:dyDescent="0.3">
      <c r="P473472" s="83"/>
    </row>
    <row r="473473" spans="16:16" x14ac:dyDescent="0.3">
      <c r="P473473" s="83"/>
    </row>
    <row r="473474" spans="16:16" x14ac:dyDescent="0.3">
      <c r="P473474" s="83"/>
    </row>
    <row r="473475" spans="16:16" x14ac:dyDescent="0.3">
      <c r="P473475" s="83"/>
    </row>
    <row r="473476" spans="16:16" x14ac:dyDescent="0.3">
      <c r="P473476" s="83"/>
    </row>
    <row r="473477" spans="16:16" x14ac:dyDescent="0.3">
      <c r="P473477" s="83"/>
    </row>
    <row r="473478" spans="16:16" x14ac:dyDescent="0.3">
      <c r="P473478" s="83"/>
    </row>
    <row r="473479" spans="16:16" x14ac:dyDescent="0.3">
      <c r="P473479" s="83"/>
    </row>
    <row r="473480" spans="16:16" x14ac:dyDescent="0.3">
      <c r="P473480" s="83"/>
    </row>
    <row r="473481" spans="16:16" x14ac:dyDescent="0.3">
      <c r="P473481" s="83"/>
    </row>
    <row r="473482" spans="16:16" x14ac:dyDescent="0.3">
      <c r="P473482" s="83"/>
    </row>
    <row r="473483" spans="16:16" x14ac:dyDescent="0.3">
      <c r="P473483" s="83"/>
    </row>
    <row r="473484" spans="16:16" x14ac:dyDescent="0.3">
      <c r="P473484" s="83"/>
    </row>
    <row r="473485" spans="16:16" x14ac:dyDescent="0.3">
      <c r="P473485" s="83"/>
    </row>
    <row r="473486" spans="16:16" x14ac:dyDescent="0.3">
      <c r="P473486" s="83"/>
    </row>
    <row r="473487" spans="16:16" x14ac:dyDescent="0.3">
      <c r="P473487" s="83"/>
    </row>
    <row r="473488" spans="16:16" x14ac:dyDescent="0.3">
      <c r="P473488" s="83"/>
    </row>
    <row r="473489" spans="16:16" x14ac:dyDescent="0.3">
      <c r="P473489" s="83"/>
    </row>
    <row r="473490" spans="16:16" x14ac:dyDescent="0.3">
      <c r="P473490" s="83"/>
    </row>
    <row r="473491" spans="16:16" x14ac:dyDescent="0.3">
      <c r="P473491" s="83"/>
    </row>
    <row r="473492" spans="16:16" x14ac:dyDescent="0.3">
      <c r="P473492" s="83"/>
    </row>
    <row r="473493" spans="16:16" x14ac:dyDescent="0.3">
      <c r="P473493" s="83"/>
    </row>
    <row r="473494" spans="16:16" x14ac:dyDescent="0.3">
      <c r="P473494" s="83"/>
    </row>
    <row r="473495" spans="16:16" x14ac:dyDescent="0.3">
      <c r="P473495" s="83"/>
    </row>
    <row r="473496" spans="16:16" x14ac:dyDescent="0.3">
      <c r="P473496" s="83"/>
    </row>
    <row r="473497" spans="16:16" x14ac:dyDescent="0.3">
      <c r="P473497" s="83"/>
    </row>
    <row r="473498" spans="16:16" x14ac:dyDescent="0.3">
      <c r="P473498" s="83"/>
    </row>
    <row r="473499" spans="16:16" x14ac:dyDescent="0.3">
      <c r="P473499" s="83"/>
    </row>
    <row r="473500" spans="16:16" x14ac:dyDescent="0.3">
      <c r="P473500" s="83"/>
    </row>
    <row r="473501" spans="16:16" x14ac:dyDescent="0.3">
      <c r="P473501" s="83"/>
    </row>
    <row r="473502" spans="16:16" x14ac:dyDescent="0.3">
      <c r="P473502" s="83"/>
    </row>
    <row r="473503" spans="16:16" x14ac:dyDescent="0.3">
      <c r="P473503" s="83"/>
    </row>
    <row r="473504" spans="16:16" x14ac:dyDescent="0.3">
      <c r="P473504" s="83"/>
    </row>
    <row r="473505" spans="16:16" x14ac:dyDescent="0.3">
      <c r="P473505" s="83"/>
    </row>
    <row r="473506" spans="16:16" x14ac:dyDescent="0.3">
      <c r="P473506" s="83"/>
    </row>
    <row r="473507" spans="16:16" x14ac:dyDescent="0.3">
      <c r="P473507" s="83"/>
    </row>
    <row r="473508" spans="16:16" x14ac:dyDescent="0.3">
      <c r="P473508" s="83"/>
    </row>
    <row r="473509" spans="16:16" x14ac:dyDescent="0.3">
      <c r="P473509" s="83"/>
    </row>
    <row r="473510" spans="16:16" x14ac:dyDescent="0.3">
      <c r="P473510" s="83"/>
    </row>
    <row r="473511" spans="16:16" x14ac:dyDescent="0.3">
      <c r="P473511" s="83"/>
    </row>
    <row r="473512" spans="16:16" x14ac:dyDescent="0.3">
      <c r="P473512" s="83"/>
    </row>
    <row r="473513" spans="16:16" x14ac:dyDescent="0.3">
      <c r="P473513" s="83"/>
    </row>
    <row r="473514" spans="16:16" x14ac:dyDescent="0.3">
      <c r="P473514" s="83"/>
    </row>
    <row r="473515" spans="16:16" x14ac:dyDescent="0.3">
      <c r="P473515" s="83"/>
    </row>
    <row r="473516" spans="16:16" x14ac:dyDescent="0.3">
      <c r="P473516" s="83"/>
    </row>
    <row r="473517" spans="16:16" x14ac:dyDescent="0.3">
      <c r="P473517" s="83"/>
    </row>
    <row r="473518" spans="16:16" x14ac:dyDescent="0.3">
      <c r="P473518" s="83"/>
    </row>
    <row r="473519" spans="16:16" x14ac:dyDescent="0.3">
      <c r="P473519" s="83"/>
    </row>
    <row r="473520" spans="16:16" x14ac:dyDescent="0.3">
      <c r="P473520" s="83"/>
    </row>
    <row r="473521" spans="16:16" x14ac:dyDescent="0.3">
      <c r="P473521" s="83"/>
    </row>
    <row r="473522" spans="16:16" x14ac:dyDescent="0.3">
      <c r="P473522" s="83"/>
    </row>
    <row r="473523" spans="16:16" x14ac:dyDescent="0.3">
      <c r="P473523" s="83"/>
    </row>
    <row r="473524" spans="16:16" x14ac:dyDescent="0.3">
      <c r="P473524" s="83"/>
    </row>
    <row r="473525" spans="16:16" x14ac:dyDescent="0.3">
      <c r="P473525" s="83"/>
    </row>
    <row r="473526" spans="16:16" x14ac:dyDescent="0.3">
      <c r="P473526" s="83"/>
    </row>
    <row r="473527" spans="16:16" x14ac:dyDescent="0.3">
      <c r="P473527" s="83"/>
    </row>
    <row r="473528" spans="16:16" x14ac:dyDescent="0.3">
      <c r="P473528" s="83"/>
    </row>
    <row r="473529" spans="16:16" x14ac:dyDescent="0.3">
      <c r="P473529" s="83"/>
    </row>
    <row r="473530" spans="16:16" x14ac:dyDescent="0.3">
      <c r="P473530" s="83"/>
    </row>
    <row r="473531" spans="16:16" x14ac:dyDescent="0.3">
      <c r="P473531" s="83"/>
    </row>
    <row r="473532" spans="16:16" x14ac:dyDescent="0.3">
      <c r="P473532" s="83"/>
    </row>
    <row r="473533" spans="16:16" x14ac:dyDescent="0.3">
      <c r="P473533" s="83"/>
    </row>
    <row r="473534" spans="16:16" x14ac:dyDescent="0.3">
      <c r="P473534" s="83"/>
    </row>
    <row r="473535" spans="16:16" x14ac:dyDescent="0.3">
      <c r="P473535" s="83"/>
    </row>
    <row r="473536" spans="16:16" x14ac:dyDescent="0.3">
      <c r="P473536" s="83"/>
    </row>
    <row r="473537" spans="16:16" x14ac:dyDescent="0.3">
      <c r="P473537" s="83"/>
    </row>
    <row r="473538" spans="16:16" x14ac:dyDescent="0.3">
      <c r="P473538" s="83"/>
    </row>
    <row r="473539" spans="16:16" x14ac:dyDescent="0.3">
      <c r="P473539" s="83"/>
    </row>
    <row r="473540" spans="16:16" x14ac:dyDescent="0.3">
      <c r="P473540" s="83"/>
    </row>
    <row r="473541" spans="16:16" x14ac:dyDescent="0.3">
      <c r="P473541" s="83"/>
    </row>
    <row r="473542" spans="16:16" x14ac:dyDescent="0.3">
      <c r="P473542" s="83"/>
    </row>
    <row r="473543" spans="16:16" x14ac:dyDescent="0.3">
      <c r="P473543" s="83"/>
    </row>
    <row r="473544" spans="16:16" x14ac:dyDescent="0.3">
      <c r="P473544" s="83"/>
    </row>
    <row r="473545" spans="16:16" x14ac:dyDescent="0.3">
      <c r="P473545" s="83"/>
    </row>
    <row r="473546" spans="16:16" x14ac:dyDescent="0.3">
      <c r="P473546" s="83"/>
    </row>
    <row r="473547" spans="16:16" x14ac:dyDescent="0.3">
      <c r="P473547" s="83"/>
    </row>
    <row r="473548" spans="16:16" x14ac:dyDescent="0.3">
      <c r="P473548" s="83"/>
    </row>
    <row r="473549" spans="16:16" x14ac:dyDescent="0.3">
      <c r="P473549" s="83"/>
    </row>
    <row r="473550" spans="16:16" x14ac:dyDescent="0.3">
      <c r="P473550" s="83"/>
    </row>
    <row r="473551" spans="16:16" x14ac:dyDescent="0.3">
      <c r="P473551" s="83"/>
    </row>
    <row r="473552" spans="16:16" x14ac:dyDescent="0.3">
      <c r="P473552" s="83"/>
    </row>
    <row r="473553" spans="16:16" x14ac:dyDescent="0.3">
      <c r="P473553" s="83"/>
    </row>
    <row r="473554" spans="16:16" x14ac:dyDescent="0.3">
      <c r="P473554" s="83"/>
    </row>
    <row r="473555" spans="16:16" x14ac:dyDescent="0.3">
      <c r="P473555" s="83"/>
    </row>
    <row r="473556" spans="16:16" x14ac:dyDescent="0.3">
      <c r="P473556" s="83"/>
    </row>
    <row r="473557" spans="16:16" x14ac:dyDescent="0.3">
      <c r="P473557" s="83"/>
    </row>
    <row r="473558" spans="16:16" x14ac:dyDescent="0.3">
      <c r="P473558" s="83"/>
    </row>
    <row r="473559" spans="16:16" x14ac:dyDescent="0.3">
      <c r="P473559" s="83"/>
    </row>
    <row r="473560" spans="16:16" x14ac:dyDescent="0.3">
      <c r="P473560" s="83"/>
    </row>
    <row r="473561" spans="16:16" x14ac:dyDescent="0.3">
      <c r="P473561" s="83"/>
    </row>
    <row r="473562" spans="16:16" x14ac:dyDescent="0.3">
      <c r="P473562" s="83"/>
    </row>
    <row r="473563" spans="16:16" x14ac:dyDescent="0.3">
      <c r="P473563" s="83"/>
    </row>
    <row r="473564" spans="16:16" x14ac:dyDescent="0.3">
      <c r="P473564" s="83"/>
    </row>
    <row r="473565" spans="16:16" x14ac:dyDescent="0.3">
      <c r="P473565" s="83"/>
    </row>
    <row r="473566" spans="16:16" x14ac:dyDescent="0.3">
      <c r="P473566" s="83"/>
    </row>
    <row r="473567" spans="16:16" x14ac:dyDescent="0.3">
      <c r="P473567" s="83"/>
    </row>
    <row r="473568" spans="16:16" x14ac:dyDescent="0.3">
      <c r="P473568" s="83"/>
    </row>
    <row r="473569" spans="16:16" x14ac:dyDescent="0.3">
      <c r="P473569" s="83"/>
    </row>
    <row r="473570" spans="16:16" x14ac:dyDescent="0.3">
      <c r="P473570" s="83"/>
    </row>
    <row r="473571" spans="16:16" x14ac:dyDescent="0.3">
      <c r="P473571" s="83"/>
    </row>
    <row r="473572" spans="16:16" x14ac:dyDescent="0.3">
      <c r="P473572" s="83"/>
    </row>
    <row r="473573" spans="16:16" x14ac:dyDescent="0.3">
      <c r="P473573" s="83"/>
    </row>
    <row r="473574" spans="16:16" x14ac:dyDescent="0.3">
      <c r="P473574" s="83"/>
    </row>
    <row r="473575" spans="16:16" x14ac:dyDescent="0.3">
      <c r="P473575" s="83"/>
    </row>
    <row r="473576" spans="16:16" x14ac:dyDescent="0.3">
      <c r="P473576" s="83"/>
    </row>
    <row r="473577" spans="16:16" x14ac:dyDescent="0.3">
      <c r="P473577" s="83"/>
    </row>
    <row r="473578" spans="16:16" x14ac:dyDescent="0.3">
      <c r="P473578" s="83"/>
    </row>
    <row r="473579" spans="16:16" x14ac:dyDescent="0.3">
      <c r="P473579" s="83"/>
    </row>
    <row r="473580" spans="16:16" x14ac:dyDescent="0.3">
      <c r="P473580" s="83"/>
    </row>
    <row r="473581" spans="16:16" x14ac:dyDescent="0.3">
      <c r="P473581" s="83"/>
    </row>
    <row r="473582" spans="16:16" x14ac:dyDescent="0.3">
      <c r="P473582" s="83"/>
    </row>
    <row r="473583" spans="16:16" x14ac:dyDescent="0.3">
      <c r="P473583" s="83"/>
    </row>
    <row r="473584" spans="16:16" x14ac:dyDescent="0.3">
      <c r="P473584" s="83"/>
    </row>
    <row r="473585" spans="16:16" x14ac:dyDescent="0.3">
      <c r="P473585" s="83"/>
    </row>
    <row r="473586" spans="16:16" x14ac:dyDescent="0.3">
      <c r="P473586" s="83"/>
    </row>
    <row r="473587" spans="16:16" x14ac:dyDescent="0.3">
      <c r="P473587" s="83"/>
    </row>
    <row r="473588" spans="16:16" x14ac:dyDescent="0.3">
      <c r="P473588" s="83"/>
    </row>
    <row r="473589" spans="16:16" x14ac:dyDescent="0.3">
      <c r="P473589" s="83"/>
    </row>
    <row r="473590" spans="16:16" x14ac:dyDescent="0.3">
      <c r="P473590" s="83"/>
    </row>
    <row r="473591" spans="16:16" x14ac:dyDescent="0.3">
      <c r="P473591" s="83"/>
    </row>
    <row r="473592" spans="16:16" x14ac:dyDescent="0.3">
      <c r="P473592" s="83"/>
    </row>
    <row r="473593" spans="16:16" x14ac:dyDescent="0.3">
      <c r="P473593" s="83"/>
    </row>
    <row r="473594" spans="16:16" x14ac:dyDescent="0.3">
      <c r="P473594" s="83"/>
    </row>
    <row r="473595" spans="16:16" x14ac:dyDescent="0.3">
      <c r="P473595" s="83"/>
    </row>
    <row r="473596" spans="16:16" x14ac:dyDescent="0.3">
      <c r="P473596" s="83"/>
    </row>
    <row r="473597" spans="16:16" x14ac:dyDescent="0.3">
      <c r="P473597" s="83"/>
    </row>
    <row r="473598" spans="16:16" x14ac:dyDescent="0.3">
      <c r="P473598" s="83"/>
    </row>
    <row r="473599" spans="16:16" x14ac:dyDescent="0.3">
      <c r="P473599" s="83"/>
    </row>
    <row r="473600" spans="16:16" x14ac:dyDescent="0.3">
      <c r="P473600" s="83"/>
    </row>
    <row r="473601" spans="16:16" x14ac:dyDescent="0.3">
      <c r="P473601" s="83"/>
    </row>
    <row r="473602" spans="16:16" x14ac:dyDescent="0.3">
      <c r="P473602" s="83"/>
    </row>
    <row r="473603" spans="16:16" x14ac:dyDescent="0.3">
      <c r="P473603" s="83"/>
    </row>
    <row r="473604" spans="16:16" x14ac:dyDescent="0.3">
      <c r="P473604" s="83"/>
    </row>
    <row r="473605" spans="16:16" x14ac:dyDescent="0.3">
      <c r="P473605" s="83"/>
    </row>
    <row r="473606" spans="16:16" x14ac:dyDescent="0.3">
      <c r="P473606" s="83"/>
    </row>
    <row r="473607" spans="16:16" x14ac:dyDescent="0.3">
      <c r="P473607" s="83"/>
    </row>
    <row r="473608" spans="16:16" x14ac:dyDescent="0.3">
      <c r="P473608" s="83"/>
    </row>
    <row r="473609" spans="16:16" x14ac:dyDescent="0.3">
      <c r="P473609" s="83"/>
    </row>
    <row r="473610" spans="16:16" x14ac:dyDescent="0.3">
      <c r="P473610" s="83"/>
    </row>
    <row r="473611" spans="16:16" x14ac:dyDescent="0.3">
      <c r="P473611" s="83"/>
    </row>
    <row r="473612" spans="16:16" x14ac:dyDescent="0.3">
      <c r="P473612" s="83"/>
    </row>
    <row r="473613" spans="16:16" x14ac:dyDescent="0.3">
      <c r="P473613" s="83"/>
    </row>
    <row r="473614" spans="16:16" x14ac:dyDescent="0.3">
      <c r="P473614" s="83"/>
    </row>
    <row r="473615" spans="16:16" x14ac:dyDescent="0.3">
      <c r="P473615" s="83"/>
    </row>
    <row r="473616" spans="16:16" x14ac:dyDescent="0.3">
      <c r="P473616" s="83"/>
    </row>
    <row r="473617" spans="16:16" x14ac:dyDescent="0.3">
      <c r="P473617" s="83"/>
    </row>
    <row r="473618" spans="16:16" x14ac:dyDescent="0.3">
      <c r="P473618" s="83"/>
    </row>
    <row r="473619" spans="16:16" x14ac:dyDescent="0.3">
      <c r="P473619" s="83"/>
    </row>
    <row r="473620" spans="16:16" x14ac:dyDescent="0.3">
      <c r="P473620" s="83"/>
    </row>
    <row r="473621" spans="16:16" x14ac:dyDescent="0.3">
      <c r="P473621" s="83"/>
    </row>
    <row r="473622" spans="16:16" x14ac:dyDescent="0.3">
      <c r="P473622" s="83"/>
    </row>
    <row r="473623" spans="16:16" x14ac:dyDescent="0.3">
      <c r="P473623" s="83"/>
    </row>
    <row r="473624" spans="16:16" x14ac:dyDescent="0.3">
      <c r="P473624" s="83"/>
    </row>
    <row r="473625" spans="16:16" x14ac:dyDescent="0.3">
      <c r="P473625" s="83"/>
    </row>
    <row r="473626" spans="16:16" x14ac:dyDescent="0.3">
      <c r="P473626" s="83"/>
    </row>
    <row r="473627" spans="16:16" x14ac:dyDescent="0.3">
      <c r="P473627" s="83"/>
    </row>
    <row r="473628" spans="16:16" x14ac:dyDescent="0.3">
      <c r="P473628" s="83"/>
    </row>
    <row r="473629" spans="16:16" x14ac:dyDescent="0.3">
      <c r="P473629" s="83"/>
    </row>
    <row r="473630" spans="16:16" x14ac:dyDescent="0.3">
      <c r="P473630" s="83"/>
    </row>
    <row r="473631" spans="16:16" x14ac:dyDescent="0.3">
      <c r="P473631" s="83"/>
    </row>
    <row r="473632" spans="16:16" x14ac:dyDescent="0.3">
      <c r="P473632" s="83"/>
    </row>
    <row r="473633" spans="16:16" x14ac:dyDescent="0.3">
      <c r="P473633" s="83"/>
    </row>
    <row r="473634" spans="16:16" x14ac:dyDescent="0.3">
      <c r="P473634" s="83"/>
    </row>
    <row r="473635" spans="16:16" x14ac:dyDescent="0.3">
      <c r="P473635" s="83"/>
    </row>
    <row r="473636" spans="16:16" x14ac:dyDescent="0.3">
      <c r="P473636" s="83"/>
    </row>
    <row r="473637" spans="16:16" x14ac:dyDescent="0.3">
      <c r="P473637" s="83"/>
    </row>
    <row r="473638" spans="16:16" x14ac:dyDescent="0.3">
      <c r="P473638" s="83"/>
    </row>
    <row r="473639" spans="16:16" x14ac:dyDescent="0.3">
      <c r="P473639" s="83"/>
    </row>
    <row r="473640" spans="16:16" x14ac:dyDescent="0.3">
      <c r="P473640" s="83"/>
    </row>
    <row r="473641" spans="16:16" x14ac:dyDescent="0.3">
      <c r="P473641" s="83"/>
    </row>
    <row r="473642" spans="16:16" x14ac:dyDescent="0.3">
      <c r="P473642" s="83"/>
    </row>
    <row r="473643" spans="16:16" x14ac:dyDescent="0.3">
      <c r="P473643" s="83"/>
    </row>
    <row r="473644" spans="16:16" x14ac:dyDescent="0.3">
      <c r="P473644" s="83"/>
    </row>
    <row r="473645" spans="16:16" x14ac:dyDescent="0.3">
      <c r="P473645" s="83"/>
    </row>
    <row r="473646" spans="16:16" x14ac:dyDescent="0.3">
      <c r="P473646" s="83"/>
    </row>
    <row r="473647" spans="16:16" x14ac:dyDescent="0.3">
      <c r="P473647" s="83"/>
    </row>
    <row r="473648" spans="16:16" x14ac:dyDescent="0.3">
      <c r="P473648" s="83"/>
    </row>
    <row r="473649" spans="16:16" x14ac:dyDescent="0.3">
      <c r="P473649" s="83"/>
    </row>
    <row r="473650" spans="16:16" x14ac:dyDescent="0.3">
      <c r="P473650" s="83"/>
    </row>
    <row r="473651" spans="16:16" x14ac:dyDescent="0.3">
      <c r="P473651" s="83"/>
    </row>
    <row r="473652" spans="16:16" x14ac:dyDescent="0.3">
      <c r="P473652" s="83"/>
    </row>
    <row r="473653" spans="16:16" x14ac:dyDescent="0.3">
      <c r="P473653" s="83"/>
    </row>
    <row r="473654" spans="16:16" x14ac:dyDescent="0.3">
      <c r="P473654" s="83"/>
    </row>
    <row r="473655" spans="16:16" x14ac:dyDescent="0.3">
      <c r="P473655" s="83"/>
    </row>
    <row r="473656" spans="16:16" x14ac:dyDescent="0.3">
      <c r="P473656" s="83"/>
    </row>
    <row r="473657" spans="16:16" x14ac:dyDescent="0.3">
      <c r="P473657" s="83"/>
    </row>
    <row r="473658" spans="16:16" x14ac:dyDescent="0.3">
      <c r="P473658" s="83"/>
    </row>
    <row r="473659" spans="16:16" x14ac:dyDescent="0.3">
      <c r="P473659" s="83"/>
    </row>
    <row r="473660" spans="16:16" x14ac:dyDescent="0.3">
      <c r="P473660" s="83"/>
    </row>
    <row r="473661" spans="16:16" x14ac:dyDescent="0.3">
      <c r="P473661" s="83"/>
    </row>
    <row r="473662" spans="16:16" x14ac:dyDescent="0.3">
      <c r="P473662" s="83"/>
    </row>
    <row r="473663" spans="16:16" x14ac:dyDescent="0.3">
      <c r="P473663" s="83"/>
    </row>
    <row r="473664" spans="16:16" x14ac:dyDescent="0.3">
      <c r="P473664" s="83"/>
    </row>
    <row r="473665" spans="16:16" x14ac:dyDescent="0.3">
      <c r="P473665" s="83"/>
    </row>
    <row r="473666" spans="16:16" x14ac:dyDescent="0.3">
      <c r="P473666" s="83"/>
    </row>
    <row r="473667" spans="16:16" x14ac:dyDescent="0.3">
      <c r="P473667" s="83"/>
    </row>
    <row r="473668" spans="16:16" x14ac:dyDescent="0.3">
      <c r="P473668" s="83"/>
    </row>
    <row r="473669" spans="16:16" x14ac:dyDescent="0.3">
      <c r="P473669" s="83"/>
    </row>
    <row r="473670" spans="16:16" x14ac:dyDescent="0.3">
      <c r="P473670" s="83"/>
    </row>
    <row r="473671" spans="16:16" x14ac:dyDescent="0.3">
      <c r="P473671" s="83"/>
    </row>
    <row r="473672" spans="16:16" x14ac:dyDescent="0.3">
      <c r="P473672" s="83"/>
    </row>
    <row r="473673" spans="16:16" x14ac:dyDescent="0.3">
      <c r="P473673" s="83"/>
    </row>
    <row r="473674" spans="16:16" x14ac:dyDescent="0.3">
      <c r="P473674" s="83"/>
    </row>
    <row r="473675" spans="16:16" x14ac:dyDescent="0.3">
      <c r="P473675" s="83"/>
    </row>
    <row r="473676" spans="16:16" x14ac:dyDescent="0.3">
      <c r="P473676" s="83"/>
    </row>
    <row r="473677" spans="16:16" x14ac:dyDescent="0.3">
      <c r="P473677" s="83"/>
    </row>
    <row r="473678" spans="16:16" x14ac:dyDescent="0.3">
      <c r="P473678" s="83"/>
    </row>
    <row r="473679" spans="16:16" x14ac:dyDescent="0.3">
      <c r="P473679" s="83"/>
    </row>
    <row r="473680" spans="16:16" x14ac:dyDescent="0.3">
      <c r="P473680" s="83"/>
    </row>
    <row r="473681" spans="16:16" x14ac:dyDescent="0.3">
      <c r="P473681" s="83"/>
    </row>
    <row r="473682" spans="16:16" x14ac:dyDescent="0.3">
      <c r="P473682" s="83"/>
    </row>
    <row r="473683" spans="16:16" x14ac:dyDescent="0.3">
      <c r="P473683" s="83"/>
    </row>
    <row r="473684" spans="16:16" x14ac:dyDescent="0.3">
      <c r="P473684" s="83"/>
    </row>
    <row r="473685" spans="16:16" x14ac:dyDescent="0.3">
      <c r="P473685" s="83"/>
    </row>
    <row r="473686" spans="16:16" x14ac:dyDescent="0.3">
      <c r="P473686" s="83"/>
    </row>
    <row r="473687" spans="16:16" x14ac:dyDescent="0.3">
      <c r="P473687" s="83"/>
    </row>
    <row r="473688" spans="16:16" x14ac:dyDescent="0.3">
      <c r="P473688" s="83"/>
    </row>
    <row r="473689" spans="16:16" x14ac:dyDescent="0.3">
      <c r="P473689" s="83"/>
    </row>
    <row r="473690" spans="16:16" x14ac:dyDescent="0.3">
      <c r="P473690" s="83"/>
    </row>
    <row r="473691" spans="16:16" x14ac:dyDescent="0.3">
      <c r="P473691" s="83"/>
    </row>
    <row r="473692" spans="16:16" x14ac:dyDescent="0.3">
      <c r="P473692" s="83"/>
    </row>
    <row r="473693" spans="16:16" x14ac:dyDescent="0.3">
      <c r="P473693" s="83"/>
    </row>
    <row r="473694" spans="16:16" x14ac:dyDescent="0.3">
      <c r="P473694" s="83"/>
    </row>
    <row r="473695" spans="16:16" x14ac:dyDescent="0.3">
      <c r="P473695" s="83"/>
    </row>
    <row r="473696" spans="16:16" x14ac:dyDescent="0.3">
      <c r="P473696" s="83"/>
    </row>
    <row r="473697" spans="16:16" x14ac:dyDescent="0.3">
      <c r="P473697" s="83"/>
    </row>
    <row r="473698" spans="16:16" x14ac:dyDescent="0.3">
      <c r="P473698" s="83"/>
    </row>
    <row r="473699" spans="16:16" x14ac:dyDescent="0.3">
      <c r="P473699" s="83"/>
    </row>
    <row r="473700" spans="16:16" x14ac:dyDescent="0.3">
      <c r="P473700" s="83"/>
    </row>
    <row r="473701" spans="16:16" x14ac:dyDescent="0.3">
      <c r="P473701" s="83"/>
    </row>
    <row r="473702" spans="16:16" x14ac:dyDescent="0.3">
      <c r="P473702" s="83"/>
    </row>
    <row r="473703" spans="16:16" x14ac:dyDescent="0.3">
      <c r="P473703" s="83"/>
    </row>
    <row r="473704" spans="16:16" x14ac:dyDescent="0.3">
      <c r="P473704" s="83"/>
    </row>
    <row r="473705" spans="16:16" x14ac:dyDescent="0.3">
      <c r="P473705" s="83"/>
    </row>
    <row r="473706" spans="16:16" x14ac:dyDescent="0.3">
      <c r="P473706" s="83"/>
    </row>
    <row r="473707" spans="16:16" x14ac:dyDescent="0.3">
      <c r="P473707" s="83"/>
    </row>
    <row r="473708" spans="16:16" x14ac:dyDescent="0.3">
      <c r="P473708" s="83"/>
    </row>
    <row r="473709" spans="16:16" x14ac:dyDescent="0.3">
      <c r="P473709" s="83"/>
    </row>
    <row r="473710" spans="16:16" x14ac:dyDescent="0.3">
      <c r="P473710" s="83"/>
    </row>
    <row r="473711" spans="16:16" x14ac:dyDescent="0.3">
      <c r="P473711" s="83"/>
    </row>
    <row r="473712" spans="16:16" x14ac:dyDescent="0.3">
      <c r="P473712" s="83"/>
    </row>
    <row r="473713" spans="16:16" x14ac:dyDescent="0.3">
      <c r="P473713" s="83"/>
    </row>
    <row r="473714" spans="16:16" x14ac:dyDescent="0.3">
      <c r="P473714" s="83"/>
    </row>
    <row r="473715" spans="16:16" x14ac:dyDescent="0.3">
      <c r="P473715" s="83"/>
    </row>
    <row r="473716" spans="16:16" x14ac:dyDescent="0.3">
      <c r="P473716" s="83"/>
    </row>
    <row r="473717" spans="16:16" x14ac:dyDescent="0.3">
      <c r="P473717" s="83"/>
    </row>
    <row r="473718" spans="16:16" x14ac:dyDescent="0.3">
      <c r="P473718" s="83"/>
    </row>
    <row r="473719" spans="16:16" x14ac:dyDescent="0.3">
      <c r="P473719" s="83"/>
    </row>
    <row r="473720" spans="16:16" x14ac:dyDescent="0.3">
      <c r="P473720" s="83"/>
    </row>
    <row r="473721" spans="16:16" x14ac:dyDescent="0.3">
      <c r="P473721" s="83"/>
    </row>
    <row r="473722" spans="16:16" x14ac:dyDescent="0.3">
      <c r="P473722" s="83"/>
    </row>
    <row r="473723" spans="16:16" x14ac:dyDescent="0.3">
      <c r="P473723" s="83"/>
    </row>
    <row r="473724" spans="16:16" x14ac:dyDescent="0.3">
      <c r="P473724" s="83"/>
    </row>
    <row r="473725" spans="16:16" x14ac:dyDescent="0.3">
      <c r="P473725" s="83"/>
    </row>
    <row r="473726" spans="16:16" x14ac:dyDescent="0.3">
      <c r="P473726" s="83"/>
    </row>
    <row r="473727" spans="16:16" x14ac:dyDescent="0.3">
      <c r="P473727" s="83"/>
    </row>
    <row r="473728" spans="16:16" x14ac:dyDescent="0.3">
      <c r="P473728" s="83"/>
    </row>
    <row r="473729" spans="16:16" x14ac:dyDescent="0.3">
      <c r="P473729" s="83"/>
    </row>
    <row r="473730" spans="16:16" x14ac:dyDescent="0.3">
      <c r="P473730" s="83"/>
    </row>
    <row r="473731" spans="16:16" x14ac:dyDescent="0.3">
      <c r="P473731" s="83"/>
    </row>
    <row r="473732" spans="16:16" x14ac:dyDescent="0.3">
      <c r="P473732" s="83"/>
    </row>
    <row r="473733" spans="16:16" x14ac:dyDescent="0.3">
      <c r="P473733" s="83"/>
    </row>
    <row r="473734" spans="16:16" x14ac:dyDescent="0.3">
      <c r="P473734" s="83"/>
    </row>
    <row r="473735" spans="16:16" x14ac:dyDescent="0.3">
      <c r="P473735" s="83"/>
    </row>
    <row r="473736" spans="16:16" x14ac:dyDescent="0.3">
      <c r="P473736" s="83"/>
    </row>
    <row r="473737" spans="16:16" x14ac:dyDescent="0.3">
      <c r="P473737" s="83"/>
    </row>
    <row r="473738" spans="16:16" x14ac:dyDescent="0.3">
      <c r="P473738" s="83"/>
    </row>
    <row r="473739" spans="16:16" x14ac:dyDescent="0.3">
      <c r="P473739" s="83"/>
    </row>
    <row r="473740" spans="16:16" x14ac:dyDescent="0.3">
      <c r="P473740" s="83"/>
    </row>
    <row r="473741" spans="16:16" x14ac:dyDescent="0.3">
      <c r="P473741" s="83"/>
    </row>
    <row r="473742" spans="16:16" x14ac:dyDescent="0.3">
      <c r="P473742" s="83"/>
    </row>
    <row r="473743" spans="16:16" x14ac:dyDescent="0.3">
      <c r="P473743" s="83"/>
    </row>
    <row r="473744" spans="16:16" x14ac:dyDescent="0.3">
      <c r="P473744" s="83"/>
    </row>
    <row r="473745" spans="16:16" x14ac:dyDescent="0.3">
      <c r="P473745" s="83"/>
    </row>
    <row r="473746" spans="16:16" x14ac:dyDescent="0.3">
      <c r="P473746" s="83"/>
    </row>
    <row r="473747" spans="16:16" x14ac:dyDescent="0.3">
      <c r="P473747" s="83"/>
    </row>
    <row r="473748" spans="16:16" x14ac:dyDescent="0.3">
      <c r="P473748" s="83"/>
    </row>
    <row r="473749" spans="16:16" x14ac:dyDescent="0.3">
      <c r="P473749" s="83"/>
    </row>
    <row r="473750" spans="16:16" x14ac:dyDescent="0.3">
      <c r="P473750" s="83"/>
    </row>
    <row r="473751" spans="16:16" x14ac:dyDescent="0.3">
      <c r="P473751" s="83"/>
    </row>
    <row r="473752" spans="16:16" x14ac:dyDescent="0.3">
      <c r="P473752" s="83"/>
    </row>
    <row r="473753" spans="16:16" x14ac:dyDescent="0.3">
      <c r="P473753" s="83"/>
    </row>
    <row r="473754" spans="16:16" x14ac:dyDescent="0.3">
      <c r="P473754" s="83"/>
    </row>
    <row r="473755" spans="16:16" x14ac:dyDescent="0.3">
      <c r="P473755" s="83"/>
    </row>
    <row r="473756" spans="16:16" x14ac:dyDescent="0.3">
      <c r="P473756" s="83"/>
    </row>
    <row r="473757" spans="16:16" x14ac:dyDescent="0.3">
      <c r="P473757" s="83"/>
    </row>
    <row r="473758" spans="16:16" x14ac:dyDescent="0.3">
      <c r="P473758" s="83"/>
    </row>
    <row r="473759" spans="16:16" x14ac:dyDescent="0.3">
      <c r="P473759" s="83"/>
    </row>
    <row r="473760" spans="16:16" x14ac:dyDescent="0.3">
      <c r="P473760" s="83"/>
    </row>
    <row r="473761" spans="16:16" x14ac:dyDescent="0.3">
      <c r="P473761" s="83"/>
    </row>
    <row r="473762" spans="16:16" x14ac:dyDescent="0.3">
      <c r="P473762" s="83"/>
    </row>
    <row r="473763" spans="16:16" x14ac:dyDescent="0.3">
      <c r="P473763" s="83"/>
    </row>
    <row r="473764" spans="16:16" x14ac:dyDescent="0.3">
      <c r="P473764" s="83"/>
    </row>
    <row r="473765" spans="16:16" x14ac:dyDescent="0.3">
      <c r="P473765" s="83"/>
    </row>
    <row r="473766" spans="16:16" x14ac:dyDescent="0.3">
      <c r="P473766" s="83"/>
    </row>
    <row r="473767" spans="16:16" x14ac:dyDescent="0.3">
      <c r="P473767" s="83"/>
    </row>
    <row r="473768" spans="16:16" x14ac:dyDescent="0.3">
      <c r="P473768" s="83"/>
    </row>
    <row r="473769" spans="16:16" x14ac:dyDescent="0.3">
      <c r="P473769" s="83"/>
    </row>
    <row r="473770" spans="16:16" x14ac:dyDescent="0.3">
      <c r="P473770" s="83"/>
    </row>
    <row r="473771" spans="16:16" x14ac:dyDescent="0.3">
      <c r="P473771" s="83"/>
    </row>
    <row r="473772" spans="16:16" x14ac:dyDescent="0.3">
      <c r="P473772" s="83"/>
    </row>
    <row r="473773" spans="16:16" x14ac:dyDescent="0.3">
      <c r="P473773" s="83"/>
    </row>
    <row r="473774" spans="16:16" x14ac:dyDescent="0.3">
      <c r="P473774" s="83"/>
    </row>
    <row r="473775" spans="16:16" x14ac:dyDescent="0.3">
      <c r="P473775" s="83"/>
    </row>
    <row r="473776" spans="16:16" x14ac:dyDescent="0.3">
      <c r="P473776" s="83"/>
    </row>
    <row r="473777" spans="16:16" x14ac:dyDescent="0.3">
      <c r="P473777" s="83"/>
    </row>
    <row r="473778" spans="16:16" x14ac:dyDescent="0.3">
      <c r="P473778" s="83"/>
    </row>
    <row r="473779" spans="16:16" x14ac:dyDescent="0.3">
      <c r="P473779" s="83"/>
    </row>
    <row r="473780" spans="16:16" x14ac:dyDescent="0.3">
      <c r="P473780" s="83"/>
    </row>
    <row r="473781" spans="16:16" x14ac:dyDescent="0.3">
      <c r="P473781" s="83"/>
    </row>
    <row r="473782" spans="16:16" x14ac:dyDescent="0.3">
      <c r="P473782" s="83"/>
    </row>
    <row r="473783" spans="16:16" x14ac:dyDescent="0.3">
      <c r="P473783" s="83"/>
    </row>
    <row r="473784" spans="16:16" x14ac:dyDescent="0.3">
      <c r="P473784" s="83"/>
    </row>
    <row r="473785" spans="16:16" x14ac:dyDescent="0.3">
      <c r="P473785" s="83"/>
    </row>
    <row r="473786" spans="16:16" x14ac:dyDescent="0.3">
      <c r="P473786" s="83"/>
    </row>
    <row r="473787" spans="16:16" x14ac:dyDescent="0.3">
      <c r="P473787" s="83"/>
    </row>
    <row r="473788" spans="16:16" x14ac:dyDescent="0.3">
      <c r="P473788" s="83"/>
    </row>
    <row r="473789" spans="16:16" x14ac:dyDescent="0.3">
      <c r="P473789" s="83"/>
    </row>
    <row r="473790" spans="16:16" x14ac:dyDescent="0.3">
      <c r="P473790" s="83"/>
    </row>
    <row r="473791" spans="16:16" x14ac:dyDescent="0.3">
      <c r="P473791" s="83"/>
    </row>
    <row r="473792" spans="16:16" x14ac:dyDescent="0.3">
      <c r="P473792" s="83"/>
    </row>
    <row r="473793" spans="16:16" x14ac:dyDescent="0.3">
      <c r="P473793" s="83"/>
    </row>
    <row r="473794" spans="16:16" x14ac:dyDescent="0.3">
      <c r="P473794" s="83"/>
    </row>
    <row r="473795" spans="16:16" x14ac:dyDescent="0.3">
      <c r="P473795" s="83"/>
    </row>
    <row r="473796" spans="16:16" x14ac:dyDescent="0.3">
      <c r="P473796" s="83"/>
    </row>
    <row r="473797" spans="16:16" x14ac:dyDescent="0.3">
      <c r="P473797" s="83"/>
    </row>
    <row r="473798" spans="16:16" x14ac:dyDescent="0.3">
      <c r="P473798" s="83"/>
    </row>
    <row r="473799" spans="16:16" x14ac:dyDescent="0.3">
      <c r="P473799" s="83"/>
    </row>
    <row r="473800" spans="16:16" x14ac:dyDescent="0.3">
      <c r="P473800" s="83"/>
    </row>
    <row r="473801" spans="16:16" x14ac:dyDescent="0.3">
      <c r="P473801" s="83"/>
    </row>
    <row r="473802" spans="16:16" x14ac:dyDescent="0.3">
      <c r="P473802" s="83"/>
    </row>
    <row r="473803" spans="16:16" x14ac:dyDescent="0.3">
      <c r="P473803" s="83"/>
    </row>
    <row r="473804" spans="16:16" x14ac:dyDescent="0.3">
      <c r="P473804" s="83"/>
    </row>
    <row r="473805" spans="16:16" x14ac:dyDescent="0.3">
      <c r="P473805" s="83"/>
    </row>
    <row r="473806" spans="16:16" x14ac:dyDescent="0.3">
      <c r="P473806" s="83"/>
    </row>
    <row r="473807" spans="16:16" x14ac:dyDescent="0.3">
      <c r="P473807" s="83"/>
    </row>
    <row r="473808" spans="16:16" x14ac:dyDescent="0.3">
      <c r="P473808" s="83"/>
    </row>
    <row r="473809" spans="16:16" x14ac:dyDescent="0.3">
      <c r="P473809" s="83"/>
    </row>
    <row r="473810" spans="16:16" x14ac:dyDescent="0.3">
      <c r="P473810" s="83"/>
    </row>
    <row r="473811" spans="16:16" x14ac:dyDescent="0.3">
      <c r="P473811" s="83"/>
    </row>
    <row r="473812" spans="16:16" x14ac:dyDescent="0.3">
      <c r="P473812" s="83"/>
    </row>
    <row r="473813" spans="16:16" x14ac:dyDescent="0.3">
      <c r="P473813" s="83"/>
    </row>
    <row r="473814" spans="16:16" x14ac:dyDescent="0.3">
      <c r="P473814" s="83"/>
    </row>
    <row r="473815" spans="16:16" x14ac:dyDescent="0.3">
      <c r="P473815" s="83"/>
    </row>
    <row r="473816" spans="16:16" x14ac:dyDescent="0.3">
      <c r="P473816" s="83"/>
    </row>
    <row r="473817" spans="16:16" x14ac:dyDescent="0.3">
      <c r="P473817" s="83"/>
    </row>
    <row r="473818" spans="16:16" x14ac:dyDescent="0.3">
      <c r="P473818" s="83"/>
    </row>
    <row r="473819" spans="16:16" x14ac:dyDescent="0.3">
      <c r="P473819" s="83"/>
    </row>
    <row r="473820" spans="16:16" x14ac:dyDescent="0.3">
      <c r="P473820" s="83"/>
    </row>
    <row r="473821" spans="16:16" x14ac:dyDescent="0.3">
      <c r="P473821" s="83"/>
    </row>
    <row r="473822" spans="16:16" x14ac:dyDescent="0.3">
      <c r="P473822" s="83"/>
    </row>
    <row r="473823" spans="16:16" x14ac:dyDescent="0.3">
      <c r="P473823" s="83"/>
    </row>
    <row r="473824" spans="16:16" x14ac:dyDescent="0.3">
      <c r="P473824" s="83"/>
    </row>
    <row r="473825" spans="16:16" x14ac:dyDescent="0.3">
      <c r="P473825" s="83"/>
    </row>
    <row r="473826" spans="16:16" x14ac:dyDescent="0.3">
      <c r="P473826" s="83"/>
    </row>
    <row r="473827" spans="16:16" x14ac:dyDescent="0.3">
      <c r="P473827" s="83"/>
    </row>
    <row r="473828" spans="16:16" x14ac:dyDescent="0.3">
      <c r="P473828" s="83"/>
    </row>
    <row r="473829" spans="16:16" x14ac:dyDescent="0.3">
      <c r="P473829" s="83"/>
    </row>
    <row r="473830" spans="16:16" x14ac:dyDescent="0.3">
      <c r="P473830" s="83"/>
    </row>
    <row r="473831" spans="16:16" x14ac:dyDescent="0.3">
      <c r="P473831" s="83"/>
    </row>
    <row r="473832" spans="16:16" x14ac:dyDescent="0.3">
      <c r="P473832" s="83"/>
    </row>
    <row r="473833" spans="16:16" x14ac:dyDescent="0.3">
      <c r="P473833" s="83"/>
    </row>
    <row r="473834" spans="16:16" x14ac:dyDescent="0.3">
      <c r="P473834" s="83"/>
    </row>
    <row r="473835" spans="16:16" x14ac:dyDescent="0.3">
      <c r="P473835" s="83"/>
    </row>
    <row r="473836" spans="16:16" x14ac:dyDescent="0.3">
      <c r="P473836" s="83"/>
    </row>
    <row r="473837" spans="16:16" x14ac:dyDescent="0.3">
      <c r="P473837" s="83"/>
    </row>
    <row r="473838" spans="16:16" x14ac:dyDescent="0.3">
      <c r="P473838" s="83"/>
    </row>
    <row r="473839" spans="16:16" x14ac:dyDescent="0.3">
      <c r="P473839" s="83"/>
    </row>
    <row r="473840" spans="16:16" x14ac:dyDescent="0.3">
      <c r="P473840" s="83"/>
    </row>
    <row r="473841" spans="16:16" x14ac:dyDescent="0.3">
      <c r="P473841" s="83"/>
    </row>
    <row r="473842" spans="16:16" x14ac:dyDescent="0.3">
      <c r="P473842" s="83"/>
    </row>
    <row r="473843" spans="16:16" x14ac:dyDescent="0.3">
      <c r="P473843" s="83"/>
    </row>
    <row r="473844" spans="16:16" x14ac:dyDescent="0.3">
      <c r="P473844" s="83"/>
    </row>
    <row r="473845" spans="16:16" x14ac:dyDescent="0.3">
      <c r="P473845" s="83"/>
    </row>
    <row r="473846" spans="16:16" x14ac:dyDescent="0.3">
      <c r="P473846" s="83"/>
    </row>
    <row r="473847" spans="16:16" x14ac:dyDescent="0.3">
      <c r="P473847" s="83"/>
    </row>
    <row r="473848" spans="16:16" x14ac:dyDescent="0.3">
      <c r="P473848" s="83"/>
    </row>
    <row r="473849" spans="16:16" x14ac:dyDescent="0.3">
      <c r="P473849" s="83"/>
    </row>
    <row r="473850" spans="16:16" x14ac:dyDescent="0.3">
      <c r="P473850" s="83"/>
    </row>
    <row r="473851" spans="16:16" x14ac:dyDescent="0.3">
      <c r="P473851" s="83"/>
    </row>
    <row r="473852" spans="16:16" x14ac:dyDescent="0.3">
      <c r="P473852" s="83"/>
    </row>
    <row r="473853" spans="16:16" x14ac:dyDescent="0.3">
      <c r="P473853" s="83"/>
    </row>
    <row r="473854" spans="16:16" x14ac:dyDescent="0.3">
      <c r="P473854" s="83"/>
    </row>
    <row r="473855" spans="16:16" x14ac:dyDescent="0.3">
      <c r="P473855" s="83"/>
    </row>
    <row r="473856" spans="16:16" x14ac:dyDescent="0.3">
      <c r="P473856" s="83"/>
    </row>
    <row r="473857" spans="16:16" x14ac:dyDescent="0.3">
      <c r="P473857" s="83"/>
    </row>
    <row r="473858" spans="16:16" x14ac:dyDescent="0.3">
      <c r="P473858" s="83"/>
    </row>
    <row r="473859" spans="16:16" x14ac:dyDescent="0.3">
      <c r="P473859" s="83"/>
    </row>
    <row r="473860" spans="16:16" x14ac:dyDescent="0.3">
      <c r="P473860" s="83"/>
    </row>
    <row r="473861" spans="16:16" x14ac:dyDescent="0.3">
      <c r="P473861" s="83"/>
    </row>
    <row r="473862" spans="16:16" x14ac:dyDescent="0.3">
      <c r="P473862" s="83"/>
    </row>
    <row r="473863" spans="16:16" x14ac:dyDescent="0.3">
      <c r="P473863" s="83"/>
    </row>
    <row r="473864" spans="16:16" x14ac:dyDescent="0.3">
      <c r="P473864" s="83"/>
    </row>
    <row r="473865" spans="16:16" x14ac:dyDescent="0.3">
      <c r="P473865" s="83"/>
    </row>
    <row r="473866" spans="16:16" x14ac:dyDescent="0.3">
      <c r="P473866" s="83"/>
    </row>
    <row r="473867" spans="16:16" x14ac:dyDescent="0.3">
      <c r="P473867" s="83"/>
    </row>
    <row r="473868" spans="16:16" x14ac:dyDescent="0.3">
      <c r="P473868" s="83"/>
    </row>
    <row r="473869" spans="16:16" x14ac:dyDescent="0.3">
      <c r="P473869" s="83"/>
    </row>
    <row r="473870" spans="16:16" x14ac:dyDescent="0.3">
      <c r="P473870" s="83"/>
    </row>
    <row r="473871" spans="16:16" x14ac:dyDescent="0.3">
      <c r="P473871" s="83"/>
    </row>
    <row r="473872" spans="16:16" x14ac:dyDescent="0.3">
      <c r="P473872" s="83"/>
    </row>
    <row r="473873" spans="16:16" x14ac:dyDescent="0.3">
      <c r="P473873" s="83"/>
    </row>
    <row r="473874" spans="16:16" x14ac:dyDescent="0.3">
      <c r="P473874" s="83"/>
    </row>
    <row r="473875" spans="16:16" x14ac:dyDescent="0.3">
      <c r="P473875" s="83"/>
    </row>
    <row r="473876" spans="16:16" x14ac:dyDescent="0.3">
      <c r="P473876" s="83"/>
    </row>
    <row r="473877" spans="16:16" x14ac:dyDescent="0.3">
      <c r="P473877" s="83"/>
    </row>
    <row r="473878" spans="16:16" x14ac:dyDescent="0.3">
      <c r="P473878" s="83"/>
    </row>
    <row r="473879" spans="16:16" x14ac:dyDescent="0.3">
      <c r="P473879" s="83"/>
    </row>
    <row r="473880" spans="16:16" x14ac:dyDescent="0.3">
      <c r="P473880" s="83"/>
    </row>
    <row r="473881" spans="16:16" x14ac:dyDescent="0.3">
      <c r="P473881" s="83"/>
    </row>
    <row r="473882" spans="16:16" x14ac:dyDescent="0.3">
      <c r="P473882" s="83"/>
    </row>
    <row r="473883" spans="16:16" x14ac:dyDescent="0.3">
      <c r="P473883" s="83"/>
    </row>
    <row r="473884" spans="16:16" x14ac:dyDescent="0.3">
      <c r="P473884" s="83"/>
    </row>
    <row r="473885" spans="16:16" x14ac:dyDescent="0.3">
      <c r="P473885" s="83"/>
    </row>
    <row r="473886" spans="16:16" x14ac:dyDescent="0.3">
      <c r="P473886" s="83"/>
    </row>
    <row r="473887" spans="16:16" x14ac:dyDescent="0.3">
      <c r="P473887" s="83"/>
    </row>
    <row r="473888" spans="16:16" x14ac:dyDescent="0.3">
      <c r="P473888" s="83"/>
    </row>
    <row r="473889" spans="16:16" x14ac:dyDescent="0.3">
      <c r="P473889" s="83"/>
    </row>
    <row r="473890" spans="16:16" x14ac:dyDescent="0.3">
      <c r="P473890" s="83"/>
    </row>
    <row r="473891" spans="16:16" x14ac:dyDescent="0.3">
      <c r="P473891" s="83"/>
    </row>
    <row r="473892" spans="16:16" x14ac:dyDescent="0.3">
      <c r="P473892" s="83"/>
    </row>
    <row r="473893" spans="16:16" x14ac:dyDescent="0.3">
      <c r="P473893" s="83"/>
    </row>
    <row r="473894" spans="16:16" x14ac:dyDescent="0.3">
      <c r="P473894" s="83"/>
    </row>
    <row r="473895" spans="16:16" x14ac:dyDescent="0.3">
      <c r="P473895" s="83"/>
    </row>
    <row r="473896" spans="16:16" x14ac:dyDescent="0.3">
      <c r="P473896" s="83"/>
    </row>
    <row r="473897" spans="16:16" x14ac:dyDescent="0.3">
      <c r="P473897" s="83"/>
    </row>
    <row r="473898" spans="16:16" x14ac:dyDescent="0.3">
      <c r="P473898" s="83"/>
    </row>
    <row r="473899" spans="16:16" x14ac:dyDescent="0.3">
      <c r="P473899" s="83"/>
    </row>
    <row r="473900" spans="16:16" x14ac:dyDescent="0.3">
      <c r="P473900" s="83"/>
    </row>
    <row r="473901" spans="16:16" x14ac:dyDescent="0.3">
      <c r="P473901" s="83"/>
    </row>
    <row r="473902" spans="16:16" x14ac:dyDescent="0.3">
      <c r="P473902" s="83"/>
    </row>
    <row r="473903" spans="16:16" x14ac:dyDescent="0.3">
      <c r="P473903" s="83"/>
    </row>
    <row r="473904" spans="16:16" x14ac:dyDescent="0.3">
      <c r="P473904" s="83"/>
    </row>
    <row r="473905" spans="16:16" x14ac:dyDescent="0.3">
      <c r="P473905" s="83"/>
    </row>
    <row r="473906" spans="16:16" x14ac:dyDescent="0.3">
      <c r="P473906" s="83"/>
    </row>
    <row r="473907" spans="16:16" x14ac:dyDescent="0.3">
      <c r="P473907" s="83"/>
    </row>
    <row r="473908" spans="16:16" x14ac:dyDescent="0.3">
      <c r="P473908" s="83"/>
    </row>
    <row r="473909" spans="16:16" x14ac:dyDescent="0.3">
      <c r="P473909" s="83"/>
    </row>
    <row r="473910" spans="16:16" x14ac:dyDescent="0.3">
      <c r="P473910" s="83"/>
    </row>
    <row r="473911" spans="16:16" x14ac:dyDescent="0.3">
      <c r="P473911" s="83"/>
    </row>
    <row r="473912" spans="16:16" x14ac:dyDescent="0.3">
      <c r="P473912" s="83"/>
    </row>
    <row r="473913" spans="16:16" x14ac:dyDescent="0.3">
      <c r="P473913" s="83"/>
    </row>
    <row r="473914" spans="16:16" x14ac:dyDescent="0.3">
      <c r="P473914" s="83"/>
    </row>
    <row r="473915" spans="16:16" x14ac:dyDescent="0.3">
      <c r="P473915" s="83"/>
    </row>
    <row r="473916" spans="16:16" x14ac:dyDescent="0.3">
      <c r="P473916" s="83"/>
    </row>
    <row r="473917" spans="16:16" x14ac:dyDescent="0.3">
      <c r="P473917" s="83"/>
    </row>
    <row r="473918" spans="16:16" x14ac:dyDescent="0.3">
      <c r="P473918" s="83"/>
    </row>
    <row r="473919" spans="16:16" x14ac:dyDescent="0.3">
      <c r="P473919" s="83"/>
    </row>
    <row r="473920" spans="16:16" x14ac:dyDescent="0.3">
      <c r="P473920" s="83"/>
    </row>
    <row r="473921" spans="16:16" x14ac:dyDescent="0.3">
      <c r="P473921" s="83"/>
    </row>
    <row r="473922" spans="16:16" x14ac:dyDescent="0.3">
      <c r="P473922" s="83"/>
    </row>
    <row r="473923" spans="16:16" x14ac:dyDescent="0.3">
      <c r="P473923" s="83"/>
    </row>
    <row r="473924" spans="16:16" x14ac:dyDescent="0.3">
      <c r="P473924" s="83"/>
    </row>
    <row r="473925" spans="16:16" x14ac:dyDescent="0.3">
      <c r="P473925" s="83"/>
    </row>
    <row r="473926" spans="16:16" x14ac:dyDescent="0.3">
      <c r="P473926" s="83"/>
    </row>
    <row r="473927" spans="16:16" x14ac:dyDescent="0.3">
      <c r="P473927" s="83"/>
    </row>
    <row r="473928" spans="16:16" x14ac:dyDescent="0.3">
      <c r="P473928" s="83"/>
    </row>
    <row r="473929" spans="16:16" x14ac:dyDescent="0.3">
      <c r="P473929" s="83"/>
    </row>
    <row r="473930" spans="16:16" x14ac:dyDescent="0.3">
      <c r="P473930" s="83"/>
    </row>
    <row r="473931" spans="16:16" x14ac:dyDescent="0.3">
      <c r="P473931" s="83"/>
    </row>
    <row r="473932" spans="16:16" x14ac:dyDescent="0.3">
      <c r="P473932" s="83"/>
    </row>
    <row r="473933" spans="16:16" x14ac:dyDescent="0.3">
      <c r="P473933" s="83"/>
    </row>
    <row r="473934" spans="16:16" x14ac:dyDescent="0.3">
      <c r="P473934" s="83"/>
    </row>
    <row r="473935" spans="16:16" x14ac:dyDescent="0.3">
      <c r="P473935" s="83"/>
    </row>
    <row r="473936" spans="16:16" x14ac:dyDescent="0.3">
      <c r="P473936" s="83"/>
    </row>
    <row r="473937" spans="16:16" x14ac:dyDescent="0.3">
      <c r="P473937" s="83"/>
    </row>
    <row r="473938" spans="16:16" x14ac:dyDescent="0.3">
      <c r="P473938" s="83"/>
    </row>
    <row r="473939" spans="16:16" x14ac:dyDescent="0.3">
      <c r="P473939" s="83"/>
    </row>
    <row r="473940" spans="16:16" x14ac:dyDescent="0.3">
      <c r="P473940" s="83"/>
    </row>
    <row r="473941" spans="16:16" x14ac:dyDescent="0.3">
      <c r="P473941" s="83"/>
    </row>
    <row r="473942" spans="16:16" x14ac:dyDescent="0.3">
      <c r="P473942" s="83"/>
    </row>
    <row r="473943" spans="16:16" x14ac:dyDescent="0.3">
      <c r="P473943" s="83"/>
    </row>
    <row r="473944" spans="16:16" x14ac:dyDescent="0.3">
      <c r="P473944" s="83"/>
    </row>
    <row r="473945" spans="16:16" x14ac:dyDescent="0.3">
      <c r="P473945" s="83"/>
    </row>
    <row r="473946" spans="16:16" x14ac:dyDescent="0.3">
      <c r="P473946" s="83"/>
    </row>
    <row r="473947" spans="16:16" x14ac:dyDescent="0.3">
      <c r="P473947" s="83"/>
    </row>
    <row r="473948" spans="16:16" x14ac:dyDescent="0.3">
      <c r="P473948" s="83"/>
    </row>
    <row r="473949" spans="16:16" x14ac:dyDescent="0.3">
      <c r="P473949" s="83"/>
    </row>
    <row r="473950" spans="16:16" x14ac:dyDescent="0.3">
      <c r="P473950" s="83"/>
    </row>
    <row r="473951" spans="16:16" x14ac:dyDescent="0.3">
      <c r="P473951" s="83"/>
    </row>
    <row r="473952" spans="16:16" x14ac:dyDescent="0.3">
      <c r="P473952" s="83"/>
    </row>
    <row r="473953" spans="16:16" x14ac:dyDescent="0.3">
      <c r="P473953" s="83"/>
    </row>
    <row r="473954" spans="16:16" x14ac:dyDescent="0.3">
      <c r="P473954" s="83"/>
    </row>
    <row r="473955" spans="16:16" x14ac:dyDescent="0.3">
      <c r="P473955" s="83"/>
    </row>
    <row r="473956" spans="16:16" x14ac:dyDescent="0.3">
      <c r="P473956" s="83"/>
    </row>
    <row r="473957" spans="16:16" x14ac:dyDescent="0.3">
      <c r="P473957" s="83"/>
    </row>
    <row r="473958" spans="16:16" x14ac:dyDescent="0.3">
      <c r="P473958" s="83"/>
    </row>
    <row r="473959" spans="16:16" x14ac:dyDescent="0.3">
      <c r="P473959" s="83"/>
    </row>
    <row r="473960" spans="16:16" x14ac:dyDescent="0.3">
      <c r="P473960" s="83"/>
    </row>
    <row r="473961" spans="16:16" x14ac:dyDescent="0.3">
      <c r="P473961" s="83"/>
    </row>
    <row r="473962" spans="16:16" x14ac:dyDescent="0.3">
      <c r="P473962" s="83"/>
    </row>
    <row r="473963" spans="16:16" x14ac:dyDescent="0.3">
      <c r="P473963" s="83"/>
    </row>
    <row r="473964" spans="16:16" x14ac:dyDescent="0.3">
      <c r="P473964" s="83"/>
    </row>
    <row r="473965" spans="16:16" x14ac:dyDescent="0.3">
      <c r="P473965" s="83"/>
    </row>
    <row r="473966" spans="16:16" x14ac:dyDescent="0.3">
      <c r="P473966" s="83"/>
    </row>
    <row r="473967" spans="16:16" x14ac:dyDescent="0.3">
      <c r="P473967" s="83"/>
    </row>
    <row r="473968" spans="16:16" x14ac:dyDescent="0.3">
      <c r="P473968" s="83"/>
    </row>
    <row r="473969" spans="16:16" x14ac:dyDescent="0.3">
      <c r="P473969" s="83"/>
    </row>
    <row r="473970" spans="16:16" x14ac:dyDescent="0.3">
      <c r="P473970" s="83"/>
    </row>
    <row r="473971" spans="16:16" x14ac:dyDescent="0.3">
      <c r="P473971" s="83"/>
    </row>
    <row r="473972" spans="16:16" x14ac:dyDescent="0.3">
      <c r="P473972" s="83"/>
    </row>
    <row r="473973" spans="16:16" x14ac:dyDescent="0.3">
      <c r="P473973" s="83"/>
    </row>
    <row r="473974" spans="16:16" x14ac:dyDescent="0.3">
      <c r="P473974" s="83"/>
    </row>
    <row r="473975" spans="16:16" x14ac:dyDescent="0.3">
      <c r="P473975" s="83"/>
    </row>
    <row r="473976" spans="16:16" x14ac:dyDescent="0.3">
      <c r="P473976" s="83"/>
    </row>
    <row r="473977" spans="16:16" x14ac:dyDescent="0.3">
      <c r="P473977" s="83"/>
    </row>
    <row r="473978" spans="16:16" x14ac:dyDescent="0.3">
      <c r="P473978" s="83"/>
    </row>
    <row r="473979" spans="16:16" x14ac:dyDescent="0.3">
      <c r="P473979" s="83"/>
    </row>
    <row r="473980" spans="16:16" x14ac:dyDescent="0.3">
      <c r="P473980" s="83"/>
    </row>
    <row r="473981" spans="16:16" x14ac:dyDescent="0.3">
      <c r="P473981" s="83"/>
    </row>
    <row r="473982" spans="16:16" x14ac:dyDescent="0.3">
      <c r="P473982" s="83"/>
    </row>
    <row r="473983" spans="16:16" x14ac:dyDescent="0.3">
      <c r="P473983" s="83"/>
    </row>
    <row r="473984" spans="16:16" x14ac:dyDescent="0.3">
      <c r="P473984" s="83"/>
    </row>
    <row r="473985" spans="16:16" x14ac:dyDescent="0.3">
      <c r="P473985" s="83"/>
    </row>
    <row r="473986" spans="16:16" x14ac:dyDescent="0.3">
      <c r="P473986" s="83"/>
    </row>
    <row r="473987" spans="16:16" x14ac:dyDescent="0.3">
      <c r="P473987" s="83"/>
    </row>
    <row r="473988" spans="16:16" x14ac:dyDescent="0.3">
      <c r="P473988" s="83"/>
    </row>
    <row r="473989" spans="16:16" x14ac:dyDescent="0.3">
      <c r="P473989" s="83"/>
    </row>
    <row r="473990" spans="16:16" x14ac:dyDescent="0.3">
      <c r="P473990" s="83"/>
    </row>
    <row r="473991" spans="16:16" x14ac:dyDescent="0.3">
      <c r="P473991" s="83"/>
    </row>
    <row r="473992" spans="16:16" x14ac:dyDescent="0.3">
      <c r="P473992" s="83"/>
    </row>
    <row r="473993" spans="16:16" x14ac:dyDescent="0.3">
      <c r="P473993" s="83"/>
    </row>
    <row r="473994" spans="16:16" x14ac:dyDescent="0.3">
      <c r="P473994" s="83"/>
    </row>
    <row r="473995" spans="16:16" x14ac:dyDescent="0.3">
      <c r="P473995" s="83"/>
    </row>
    <row r="473996" spans="16:16" x14ac:dyDescent="0.3">
      <c r="P473996" s="83"/>
    </row>
    <row r="473997" spans="16:16" x14ac:dyDescent="0.3">
      <c r="P473997" s="83"/>
    </row>
    <row r="473998" spans="16:16" x14ac:dyDescent="0.3">
      <c r="P473998" s="83"/>
    </row>
    <row r="473999" spans="16:16" x14ac:dyDescent="0.3">
      <c r="P473999" s="83"/>
    </row>
    <row r="474000" spans="16:16" x14ac:dyDescent="0.3">
      <c r="P474000" s="83"/>
    </row>
    <row r="474001" spans="16:16" x14ac:dyDescent="0.3">
      <c r="P474001" s="83"/>
    </row>
    <row r="474002" spans="16:16" x14ac:dyDescent="0.3">
      <c r="P474002" s="83"/>
    </row>
    <row r="474003" spans="16:16" x14ac:dyDescent="0.3">
      <c r="P474003" s="83"/>
    </row>
    <row r="474004" spans="16:16" x14ac:dyDescent="0.3">
      <c r="P474004" s="83"/>
    </row>
    <row r="474005" spans="16:16" x14ac:dyDescent="0.3">
      <c r="P474005" s="83"/>
    </row>
    <row r="474006" spans="16:16" x14ac:dyDescent="0.3">
      <c r="P474006" s="83"/>
    </row>
    <row r="474007" spans="16:16" x14ac:dyDescent="0.3">
      <c r="P474007" s="83"/>
    </row>
    <row r="474008" spans="16:16" x14ac:dyDescent="0.3">
      <c r="P474008" s="83"/>
    </row>
    <row r="474009" spans="16:16" x14ac:dyDescent="0.3">
      <c r="P474009" s="83"/>
    </row>
    <row r="474010" spans="16:16" x14ac:dyDescent="0.3">
      <c r="P474010" s="83"/>
    </row>
    <row r="474011" spans="16:16" x14ac:dyDescent="0.3">
      <c r="P474011" s="83"/>
    </row>
    <row r="474012" spans="16:16" x14ac:dyDescent="0.3">
      <c r="P474012" s="83"/>
    </row>
    <row r="474013" spans="16:16" x14ac:dyDescent="0.3">
      <c r="P474013" s="83"/>
    </row>
    <row r="474014" spans="16:16" x14ac:dyDescent="0.3">
      <c r="P474014" s="83"/>
    </row>
    <row r="474015" spans="16:16" x14ac:dyDescent="0.3">
      <c r="P474015" s="83"/>
    </row>
    <row r="474016" spans="16:16" x14ac:dyDescent="0.3">
      <c r="P474016" s="83"/>
    </row>
    <row r="474017" spans="16:16" x14ac:dyDescent="0.3">
      <c r="P474017" s="83"/>
    </row>
    <row r="474018" spans="16:16" x14ac:dyDescent="0.3">
      <c r="P474018" s="83"/>
    </row>
    <row r="474019" spans="16:16" x14ac:dyDescent="0.3">
      <c r="P474019" s="83"/>
    </row>
    <row r="474020" spans="16:16" x14ac:dyDescent="0.3">
      <c r="P474020" s="83"/>
    </row>
    <row r="474021" spans="16:16" x14ac:dyDescent="0.3">
      <c r="P474021" s="83"/>
    </row>
    <row r="474022" spans="16:16" x14ac:dyDescent="0.3">
      <c r="P474022" s="83"/>
    </row>
    <row r="474023" spans="16:16" x14ac:dyDescent="0.3">
      <c r="P474023" s="83"/>
    </row>
    <row r="474024" spans="16:16" x14ac:dyDescent="0.3">
      <c r="P474024" s="83"/>
    </row>
    <row r="474025" spans="16:16" x14ac:dyDescent="0.3">
      <c r="P474025" s="83"/>
    </row>
    <row r="474026" spans="16:16" x14ac:dyDescent="0.3">
      <c r="P474026" s="83"/>
    </row>
    <row r="474027" spans="16:16" x14ac:dyDescent="0.3">
      <c r="P474027" s="83"/>
    </row>
    <row r="474028" spans="16:16" x14ac:dyDescent="0.3">
      <c r="P474028" s="83"/>
    </row>
    <row r="474029" spans="16:16" x14ac:dyDescent="0.3">
      <c r="P474029" s="83"/>
    </row>
    <row r="474030" spans="16:16" x14ac:dyDescent="0.3">
      <c r="P474030" s="83"/>
    </row>
    <row r="474031" spans="16:16" x14ac:dyDescent="0.3">
      <c r="P474031" s="83"/>
    </row>
    <row r="474032" spans="16:16" x14ac:dyDescent="0.3">
      <c r="P474032" s="83"/>
    </row>
    <row r="474033" spans="16:16" x14ac:dyDescent="0.3">
      <c r="P474033" s="83"/>
    </row>
    <row r="474034" spans="16:16" x14ac:dyDescent="0.3">
      <c r="P474034" s="83"/>
    </row>
    <row r="474035" spans="16:16" x14ac:dyDescent="0.3">
      <c r="P474035" s="83"/>
    </row>
    <row r="474036" spans="16:16" x14ac:dyDescent="0.3">
      <c r="P474036" s="83"/>
    </row>
    <row r="474037" spans="16:16" x14ac:dyDescent="0.3">
      <c r="P474037" s="83"/>
    </row>
    <row r="474038" spans="16:16" x14ac:dyDescent="0.3">
      <c r="P474038" s="83"/>
    </row>
    <row r="474039" spans="16:16" x14ac:dyDescent="0.3">
      <c r="P474039" s="83"/>
    </row>
    <row r="474040" spans="16:16" x14ac:dyDescent="0.3">
      <c r="P474040" s="83"/>
    </row>
    <row r="474041" spans="16:16" x14ac:dyDescent="0.3">
      <c r="P474041" s="83"/>
    </row>
    <row r="474042" spans="16:16" x14ac:dyDescent="0.3">
      <c r="P474042" s="83"/>
    </row>
    <row r="474043" spans="16:16" x14ac:dyDescent="0.3">
      <c r="P474043" s="83"/>
    </row>
    <row r="474044" spans="16:16" x14ac:dyDescent="0.3">
      <c r="P474044" s="83"/>
    </row>
    <row r="474045" spans="16:16" x14ac:dyDescent="0.3">
      <c r="P474045" s="83"/>
    </row>
    <row r="474046" spans="16:16" x14ac:dyDescent="0.3">
      <c r="P474046" s="83"/>
    </row>
    <row r="474047" spans="16:16" x14ac:dyDescent="0.3">
      <c r="P474047" s="83"/>
    </row>
    <row r="474048" spans="16:16" x14ac:dyDescent="0.3">
      <c r="P474048" s="83"/>
    </row>
    <row r="474049" spans="16:16" x14ac:dyDescent="0.3">
      <c r="P474049" s="83"/>
    </row>
    <row r="474050" spans="16:16" x14ac:dyDescent="0.3">
      <c r="P474050" s="83"/>
    </row>
    <row r="474051" spans="16:16" x14ac:dyDescent="0.3">
      <c r="P474051" s="83"/>
    </row>
    <row r="474052" spans="16:16" x14ac:dyDescent="0.3">
      <c r="P474052" s="83"/>
    </row>
    <row r="474053" spans="16:16" x14ac:dyDescent="0.3">
      <c r="P474053" s="83"/>
    </row>
    <row r="474054" spans="16:16" x14ac:dyDescent="0.3">
      <c r="P474054" s="83"/>
    </row>
    <row r="474055" spans="16:16" x14ac:dyDescent="0.3">
      <c r="P474055" s="83"/>
    </row>
    <row r="474056" spans="16:16" x14ac:dyDescent="0.3">
      <c r="P474056" s="83"/>
    </row>
    <row r="474057" spans="16:16" x14ac:dyDescent="0.3">
      <c r="P474057" s="83"/>
    </row>
    <row r="474058" spans="16:16" x14ac:dyDescent="0.3">
      <c r="P474058" s="83"/>
    </row>
    <row r="474059" spans="16:16" x14ac:dyDescent="0.3">
      <c r="P474059" s="83"/>
    </row>
    <row r="474060" spans="16:16" x14ac:dyDescent="0.3">
      <c r="P474060" s="83"/>
    </row>
    <row r="474061" spans="16:16" x14ac:dyDescent="0.3">
      <c r="P474061" s="83"/>
    </row>
    <row r="474062" spans="16:16" x14ac:dyDescent="0.3">
      <c r="P474062" s="83"/>
    </row>
    <row r="474063" spans="16:16" x14ac:dyDescent="0.3">
      <c r="P474063" s="83"/>
    </row>
    <row r="474064" spans="16:16" x14ac:dyDescent="0.3">
      <c r="P474064" s="83"/>
    </row>
    <row r="474065" spans="16:16" x14ac:dyDescent="0.3">
      <c r="P474065" s="83"/>
    </row>
    <row r="474066" spans="16:16" x14ac:dyDescent="0.3">
      <c r="P474066" s="83"/>
    </row>
    <row r="474067" spans="16:16" x14ac:dyDescent="0.3">
      <c r="P474067" s="83"/>
    </row>
    <row r="474068" spans="16:16" x14ac:dyDescent="0.3">
      <c r="P474068" s="83"/>
    </row>
    <row r="474069" spans="16:16" x14ac:dyDescent="0.3">
      <c r="P474069" s="83"/>
    </row>
    <row r="474070" spans="16:16" x14ac:dyDescent="0.3">
      <c r="P474070" s="83"/>
    </row>
    <row r="474071" spans="16:16" x14ac:dyDescent="0.3">
      <c r="P474071" s="83"/>
    </row>
    <row r="474072" spans="16:16" x14ac:dyDescent="0.3">
      <c r="P474072" s="83"/>
    </row>
    <row r="474073" spans="16:16" x14ac:dyDescent="0.3">
      <c r="P474073" s="83"/>
    </row>
    <row r="474074" spans="16:16" x14ac:dyDescent="0.3">
      <c r="P474074" s="83"/>
    </row>
    <row r="474075" spans="16:16" x14ac:dyDescent="0.3">
      <c r="P474075" s="83"/>
    </row>
    <row r="474076" spans="16:16" x14ac:dyDescent="0.3">
      <c r="P474076" s="83"/>
    </row>
    <row r="474077" spans="16:16" x14ac:dyDescent="0.3">
      <c r="P474077" s="83"/>
    </row>
    <row r="474078" spans="16:16" x14ac:dyDescent="0.3">
      <c r="P474078" s="83"/>
    </row>
    <row r="474079" spans="16:16" x14ac:dyDescent="0.3">
      <c r="P474079" s="83"/>
    </row>
    <row r="474080" spans="16:16" x14ac:dyDescent="0.3">
      <c r="P474080" s="83"/>
    </row>
    <row r="474081" spans="16:16" x14ac:dyDescent="0.3">
      <c r="P474081" s="83"/>
    </row>
    <row r="474082" spans="16:16" x14ac:dyDescent="0.3">
      <c r="P474082" s="83"/>
    </row>
    <row r="474083" spans="16:16" x14ac:dyDescent="0.3">
      <c r="P474083" s="83"/>
    </row>
    <row r="474084" spans="16:16" x14ac:dyDescent="0.3">
      <c r="P474084" s="83"/>
    </row>
    <row r="474085" spans="16:16" x14ac:dyDescent="0.3">
      <c r="P474085" s="83"/>
    </row>
    <row r="474086" spans="16:16" x14ac:dyDescent="0.3">
      <c r="P474086" s="83"/>
    </row>
    <row r="474087" spans="16:16" x14ac:dyDescent="0.3">
      <c r="P474087" s="83"/>
    </row>
    <row r="474088" spans="16:16" x14ac:dyDescent="0.3">
      <c r="P474088" s="83"/>
    </row>
    <row r="474089" spans="16:16" x14ac:dyDescent="0.3">
      <c r="P474089" s="83"/>
    </row>
    <row r="474090" spans="16:16" x14ac:dyDescent="0.3">
      <c r="P474090" s="83"/>
    </row>
    <row r="474091" spans="16:16" x14ac:dyDescent="0.3">
      <c r="P474091" s="83"/>
    </row>
    <row r="474092" spans="16:16" x14ac:dyDescent="0.3">
      <c r="P474092" s="83"/>
    </row>
    <row r="474093" spans="16:16" x14ac:dyDescent="0.3">
      <c r="P474093" s="83"/>
    </row>
    <row r="474094" spans="16:16" x14ac:dyDescent="0.3">
      <c r="P474094" s="83"/>
    </row>
    <row r="474095" spans="16:16" x14ac:dyDescent="0.3">
      <c r="P474095" s="83"/>
    </row>
    <row r="474096" spans="16:16" x14ac:dyDescent="0.3">
      <c r="P474096" s="83"/>
    </row>
    <row r="474097" spans="16:16" x14ac:dyDescent="0.3">
      <c r="P474097" s="83"/>
    </row>
    <row r="474098" spans="16:16" x14ac:dyDescent="0.3">
      <c r="P474098" s="83"/>
    </row>
    <row r="474099" spans="16:16" x14ac:dyDescent="0.3">
      <c r="P474099" s="83"/>
    </row>
    <row r="474100" spans="16:16" x14ac:dyDescent="0.3">
      <c r="P474100" s="83"/>
    </row>
    <row r="474101" spans="16:16" x14ac:dyDescent="0.3">
      <c r="P474101" s="83"/>
    </row>
    <row r="474102" spans="16:16" x14ac:dyDescent="0.3">
      <c r="P474102" s="83"/>
    </row>
    <row r="474103" spans="16:16" x14ac:dyDescent="0.3">
      <c r="P474103" s="83"/>
    </row>
    <row r="474104" spans="16:16" x14ac:dyDescent="0.3">
      <c r="P474104" s="83"/>
    </row>
    <row r="474105" spans="16:16" x14ac:dyDescent="0.3">
      <c r="P474105" s="83"/>
    </row>
    <row r="474106" spans="16:16" x14ac:dyDescent="0.3">
      <c r="P474106" s="83"/>
    </row>
    <row r="474107" spans="16:16" x14ac:dyDescent="0.3">
      <c r="P474107" s="83"/>
    </row>
    <row r="474108" spans="16:16" x14ac:dyDescent="0.3">
      <c r="P474108" s="83"/>
    </row>
    <row r="474109" spans="16:16" x14ac:dyDescent="0.3">
      <c r="P474109" s="83"/>
    </row>
    <row r="474110" spans="16:16" x14ac:dyDescent="0.3">
      <c r="P474110" s="83"/>
    </row>
    <row r="474111" spans="16:16" x14ac:dyDescent="0.3">
      <c r="P474111" s="83"/>
    </row>
    <row r="474112" spans="16:16" x14ac:dyDescent="0.3">
      <c r="P474112" s="83"/>
    </row>
    <row r="474113" spans="16:16" x14ac:dyDescent="0.3">
      <c r="P474113" s="83"/>
    </row>
    <row r="474114" spans="16:16" x14ac:dyDescent="0.3">
      <c r="P474114" s="83"/>
    </row>
    <row r="474115" spans="16:16" x14ac:dyDescent="0.3">
      <c r="P474115" s="83"/>
    </row>
    <row r="474116" spans="16:16" x14ac:dyDescent="0.3">
      <c r="P474116" s="83"/>
    </row>
    <row r="474117" spans="16:16" x14ac:dyDescent="0.3">
      <c r="P474117" s="83"/>
    </row>
    <row r="474118" spans="16:16" x14ac:dyDescent="0.3">
      <c r="P474118" s="83"/>
    </row>
    <row r="474119" spans="16:16" x14ac:dyDescent="0.3">
      <c r="P474119" s="83"/>
    </row>
    <row r="474120" spans="16:16" x14ac:dyDescent="0.3">
      <c r="P474120" s="83"/>
    </row>
    <row r="474121" spans="16:16" x14ac:dyDescent="0.3">
      <c r="P474121" s="83"/>
    </row>
    <row r="474122" spans="16:16" x14ac:dyDescent="0.3">
      <c r="P474122" s="83"/>
    </row>
    <row r="474123" spans="16:16" x14ac:dyDescent="0.3">
      <c r="P474123" s="83"/>
    </row>
    <row r="474124" spans="16:16" x14ac:dyDescent="0.3">
      <c r="P474124" s="83"/>
    </row>
    <row r="474125" spans="16:16" x14ac:dyDescent="0.3">
      <c r="P474125" s="83"/>
    </row>
    <row r="474126" spans="16:16" x14ac:dyDescent="0.3">
      <c r="P474126" s="83"/>
    </row>
    <row r="474127" spans="16:16" x14ac:dyDescent="0.3">
      <c r="P474127" s="83"/>
    </row>
    <row r="474128" spans="16:16" x14ac:dyDescent="0.3">
      <c r="P474128" s="83"/>
    </row>
    <row r="474129" spans="16:16" x14ac:dyDescent="0.3">
      <c r="P474129" s="83"/>
    </row>
    <row r="474130" spans="16:16" x14ac:dyDescent="0.3">
      <c r="P474130" s="83"/>
    </row>
    <row r="474131" spans="16:16" x14ac:dyDescent="0.3">
      <c r="P474131" s="83"/>
    </row>
    <row r="474132" spans="16:16" x14ac:dyDescent="0.3">
      <c r="P474132" s="83"/>
    </row>
    <row r="474133" spans="16:16" x14ac:dyDescent="0.3">
      <c r="P474133" s="83"/>
    </row>
    <row r="474134" spans="16:16" x14ac:dyDescent="0.3">
      <c r="P474134" s="83"/>
    </row>
    <row r="474135" spans="16:16" x14ac:dyDescent="0.3">
      <c r="P474135" s="83"/>
    </row>
    <row r="474136" spans="16:16" x14ac:dyDescent="0.3">
      <c r="P474136" s="83"/>
    </row>
    <row r="474137" spans="16:16" x14ac:dyDescent="0.3">
      <c r="P474137" s="83"/>
    </row>
    <row r="474138" spans="16:16" x14ac:dyDescent="0.3">
      <c r="P474138" s="83"/>
    </row>
    <row r="474139" spans="16:16" x14ac:dyDescent="0.3">
      <c r="P474139" s="83"/>
    </row>
    <row r="474140" spans="16:16" x14ac:dyDescent="0.3">
      <c r="P474140" s="83"/>
    </row>
    <row r="474141" spans="16:16" x14ac:dyDescent="0.3">
      <c r="P474141" s="83"/>
    </row>
    <row r="474142" spans="16:16" x14ac:dyDescent="0.3">
      <c r="P474142" s="83"/>
    </row>
    <row r="474143" spans="16:16" x14ac:dyDescent="0.3">
      <c r="P474143" s="83"/>
    </row>
    <row r="474144" spans="16:16" x14ac:dyDescent="0.3">
      <c r="P474144" s="83"/>
    </row>
    <row r="474145" spans="16:16" x14ac:dyDescent="0.3">
      <c r="P474145" s="83"/>
    </row>
    <row r="474146" spans="16:16" x14ac:dyDescent="0.3">
      <c r="P474146" s="83"/>
    </row>
    <row r="474147" spans="16:16" x14ac:dyDescent="0.3">
      <c r="P474147" s="83"/>
    </row>
    <row r="474148" spans="16:16" x14ac:dyDescent="0.3">
      <c r="P474148" s="83"/>
    </row>
    <row r="474149" spans="16:16" x14ac:dyDescent="0.3">
      <c r="P474149" s="83"/>
    </row>
    <row r="474150" spans="16:16" x14ac:dyDescent="0.3">
      <c r="P474150" s="83"/>
    </row>
    <row r="474151" spans="16:16" x14ac:dyDescent="0.3">
      <c r="P474151" s="83"/>
    </row>
    <row r="474152" spans="16:16" x14ac:dyDescent="0.3">
      <c r="P474152" s="83"/>
    </row>
    <row r="474153" spans="16:16" x14ac:dyDescent="0.3">
      <c r="P474153" s="83"/>
    </row>
    <row r="474154" spans="16:16" x14ac:dyDescent="0.3">
      <c r="P474154" s="83"/>
    </row>
    <row r="474155" spans="16:16" x14ac:dyDescent="0.3">
      <c r="P474155" s="83"/>
    </row>
    <row r="474156" spans="16:16" x14ac:dyDescent="0.3">
      <c r="P474156" s="83"/>
    </row>
    <row r="474157" spans="16:16" x14ac:dyDescent="0.3">
      <c r="P474157" s="83"/>
    </row>
    <row r="474158" spans="16:16" x14ac:dyDescent="0.3">
      <c r="P474158" s="83"/>
    </row>
    <row r="474159" spans="16:16" x14ac:dyDescent="0.3">
      <c r="P474159" s="83"/>
    </row>
    <row r="474160" spans="16:16" x14ac:dyDescent="0.3">
      <c r="P474160" s="83"/>
    </row>
    <row r="474161" spans="16:16" x14ac:dyDescent="0.3">
      <c r="P474161" s="83"/>
    </row>
    <row r="474162" spans="16:16" x14ac:dyDescent="0.3">
      <c r="P474162" s="83"/>
    </row>
    <row r="474163" spans="16:16" x14ac:dyDescent="0.3">
      <c r="P474163" s="83"/>
    </row>
    <row r="474164" spans="16:16" x14ac:dyDescent="0.3">
      <c r="P474164" s="83"/>
    </row>
    <row r="474165" spans="16:16" x14ac:dyDescent="0.3">
      <c r="P474165" s="83"/>
    </row>
    <row r="474166" spans="16:16" x14ac:dyDescent="0.3">
      <c r="P474166" s="83"/>
    </row>
    <row r="474167" spans="16:16" x14ac:dyDescent="0.3">
      <c r="P474167" s="83"/>
    </row>
    <row r="474168" spans="16:16" x14ac:dyDescent="0.3">
      <c r="P474168" s="83"/>
    </row>
    <row r="474169" spans="16:16" x14ac:dyDescent="0.3">
      <c r="P474169" s="83"/>
    </row>
    <row r="474170" spans="16:16" x14ac:dyDescent="0.3">
      <c r="P474170" s="83"/>
    </row>
    <row r="474171" spans="16:16" x14ac:dyDescent="0.3">
      <c r="P474171" s="83"/>
    </row>
    <row r="474172" spans="16:16" x14ac:dyDescent="0.3">
      <c r="P474172" s="83"/>
    </row>
    <row r="474173" spans="16:16" x14ac:dyDescent="0.3">
      <c r="P474173" s="83"/>
    </row>
    <row r="474174" spans="16:16" x14ac:dyDescent="0.3">
      <c r="P474174" s="83"/>
    </row>
    <row r="474175" spans="16:16" x14ac:dyDescent="0.3">
      <c r="P474175" s="83"/>
    </row>
    <row r="474176" spans="16:16" x14ac:dyDescent="0.3">
      <c r="P474176" s="83"/>
    </row>
    <row r="474177" spans="16:16" x14ac:dyDescent="0.3">
      <c r="P474177" s="83"/>
    </row>
    <row r="474178" spans="16:16" x14ac:dyDescent="0.3">
      <c r="P474178" s="83"/>
    </row>
    <row r="474179" spans="16:16" x14ac:dyDescent="0.3">
      <c r="P474179" s="83"/>
    </row>
    <row r="474180" spans="16:16" x14ac:dyDescent="0.3">
      <c r="P474180" s="83"/>
    </row>
    <row r="474181" spans="16:16" x14ac:dyDescent="0.3">
      <c r="P474181" s="83"/>
    </row>
    <row r="474182" spans="16:16" x14ac:dyDescent="0.3">
      <c r="P474182" s="83"/>
    </row>
    <row r="474183" spans="16:16" x14ac:dyDescent="0.3">
      <c r="P474183" s="83"/>
    </row>
    <row r="474184" spans="16:16" x14ac:dyDescent="0.3">
      <c r="P474184" s="83"/>
    </row>
    <row r="474185" spans="16:16" x14ac:dyDescent="0.3">
      <c r="P474185" s="83"/>
    </row>
    <row r="474186" spans="16:16" x14ac:dyDescent="0.3">
      <c r="P474186" s="83"/>
    </row>
    <row r="474187" spans="16:16" x14ac:dyDescent="0.3">
      <c r="P474187" s="83"/>
    </row>
    <row r="474188" spans="16:16" x14ac:dyDescent="0.3">
      <c r="P474188" s="83"/>
    </row>
    <row r="474189" spans="16:16" x14ac:dyDescent="0.3">
      <c r="P474189" s="83"/>
    </row>
    <row r="474190" spans="16:16" x14ac:dyDescent="0.3">
      <c r="P474190" s="83"/>
    </row>
    <row r="474191" spans="16:16" x14ac:dyDescent="0.3">
      <c r="P474191" s="83"/>
    </row>
    <row r="474192" spans="16:16" x14ac:dyDescent="0.3">
      <c r="P474192" s="83"/>
    </row>
    <row r="474193" spans="16:16" x14ac:dyDescent="0.3">
      <c r="P474193" s="83"/>
    </row>
    <row r="474194" spans="16:16" x14ac:dyDescent="0.3">
      <c r="P474194" s="83"/>
    </row>
    <row r="474195" spans="16:16" x14ac:dyDescent="0.3">
      <c r="P474195" s="83"/>
    </row>
    <row r="474196" spans="16:16" x14ac:dyDescent="0.3">
      <c r="P474196" s="83"/>
    </row>
    <row r="474197" spans="16:16" x14ac:dyDescent="0.3">
      <c r="P474197" s="83"/>
    </row>
    <row r="474198" spans="16:16" x14ac:dyDescent="0.3">
      <c r="P474198" s="83"/>
    </row>
    <row r="474199" spans="16:16" x14ac:dyDescent="0.3">
      <c r="P474199" s="83"/>
    </row>
    <row r="474200" spans="16:16" x14ac:dyDescent="0.3">
      <c r="P474200" s="83"/>
    </row>
    <row r="474201" spans="16:16" x14ac:dyDescent="0.3">
      <c r="P474201" s="83"/>
    </row>
    <row r="474202" spans="16:16" x14ac:dyDescent="0.3">
      <c r="P474202" s="83"/>
    </row>
    <row r="474203" spans="16:16" x14ac:dyDescent="0.3">
      <c r="P474203" s="83"/>
    </row>
    <row r="474204" spans="16:16" x14ac:dyDescent="0.3">
      <c r="P474204" s="83"/>
    </row>
    <row r="474205" spans="16:16" x14ac:dyDescent="0.3">
      <c r="P474205" s="83"/>
    </row>
    <row r="474206" spans="16:16" x14ac:dyDescent="0.3">
      <c r="P474206" s="83"/>
    </row>
    <row r="474207" spans="16:16" x14ac:dyDescent="0.3">
      <c r="P474207" s="83"/>
    </row>
    <row r="474208" spans="16:16" x14ac:dyDescent="0.3">
      <c r="P474208" s="83"/>
    </row>
    <row r="474209" spans="16:16" x14ac:dyDescent="0.3">
      <c r="P474209" s="83"/>
    </row>
    <row r="474210" spans="16:16" x14ac:dyDescent="0.3">
      <c r="P474210" s="83"/>
    </row>
    <row r="474211" spans="16:16" x14ac:dyDescent="0.3">
      <c r="P474211" s="83"/>
    </row>
    <row r="474212" spans="16:16" x14ac:dyDescent="0.3">
      <c r="P474212" s="83"/>
    </row>
    <row r="474213" spans="16:16" x14ac:dyDescent="0.3">
      <c r="P474213" s="83"/>
    </row>
    <row r="474214" spans="16:16" x14ac:dyDescent="0.3">
      <c r="P474214" s="83"/>
    </row>
    <row r="474215" spans="16:16" x14ac:dyDescent="0.3">
      <c r="P474215" s="83"/>
    </row>
    <row r="474216" spans="16:16" x14ac:dyDescent="0.3">
      <c r="P474216" s="83"/>
    </row>
    <row r="474217" spans="16:16" x14ac:dyDescent="0.3">
      <c r="P474217" s="83"/>
    </row>
    <row r="474218" spans="16:16" x14ac:dyDescent="0.3">
      <c r="P474218" s="83"/>
    </row>
    <row r="474219" spans="16:16" x14ac:dyDescent="0.3">
      <c r="P474219" s="83"/>
    </row>
    <row r="474220" spans="16:16" x14ac:dyDescent="0.3">
      <c r="P474220" s="83"/>
    </row>
    <row r="474221" spans="16:16" x14ac:dyDescent="0.3">
      <c r="P474221" s="83"/>
    </row>
    <row r="474222" spans="16:16" x14ac:dyDescent="0.3">
      <c r="P474222" s="83"/>
    </row>
    <row r="474223" spans="16:16" x14ac:dyDescent="0.3">
      <c r="P474223" s="83"/>
    </row>
    <row r="474224" spans="16:16" x14ac:dyDescent="0.3">
      <c r="P474224" s="83"/>
    </row>
    <row r="474225" spans="16:16" x14ac:dyDescent="0.3">
      <c r="P474225" s="83"/>
    </row>
    <row r="474226" spans="16:16" x14ac:dyDescent="0.3">
      <c r="P474226" s="83"/>
    </row>
    <row r="474227" spans="16:16" x14ac:dyDescent="0.3">
      <c r="P474227" s="83"/>
    </row>
    <row r="474228" spans="16:16" x14ac:dyDescent="0.3">
      <c r="P474228" s="83"/>
    </row>
    <row r="474229" spans="16:16" x14ac:dyDescent="0.3">
      <c r="P474229" s="83"/>
    </row>
    <row r="474230" spans="16:16" x14ac:dyDescent="0.3">
      <c r="P474230" s="83"/>
    </row>
    <row r="474231" spans="16:16" x14ac:dyDescent="0.3">
      <c r="P474231" s="83"/>
    </row>
    <row r="474232" spans="16:16" x14ac:dyDescent="0.3">
      <c r="P474232" s="83"/>
    </row>
    <row r="474233" spans="16:16" x14ac:dyDescent="0.3">
      <c r="P474233" s="83"/>
    </row>
    <row r="474234" spans="16:16" x14ac:dyDescent="0.3">
      <c r="P474234" s="83"/>
    </row>
    <row r="474235" spans="16:16" x14ac:dyDescent="0.3">
      <c r="P474235" s="83"/>
    </row>
    <row r="474236" spans="16:16" x14ac:dyDescent="0.3">
      <c r="P474236" s="83"/>
    </row>
    <row r="474237" spans="16:16" x14ac:dyDescent="0.3">
      <c r="P474237" s="83"/>
    </row>
    <row r="474238" spans="16:16" x14ac:dyDescent="0.3">
      <c r="P474238" s="83"/>
    </row>
    <row r="474239" spans="16:16" x14ac:dyDescent="0.3">
      <c r="P474239" s="83"/>
    </row>
    <row r="474240" spans="16:16" x14ac:dyDescent="0.3">
      <c r="P474240" s="83"/>
    </row>
    <row r="474241" spans="16:16" x14ac:dyDescent="0.3">
      <c r="P474241" s="83"/>
    </row>
    <row r="474242" spans="16:16" x14ac:dyDescent="0.3">
      <c r="P474242" s="83"/>
    </row>
    <row r="474243" spans="16:16" x14ac:dyDescent="0.3">
      <c r="P474243" s="83"/>
    </row>
    <row r="474244" spans="16:16" x14ac:dyDescent="0.3">
      <c r="P474244" s="83"/>
    </row>
    <row r="474245" spans="16:16" x14ac:dyDescent="0.3">
      <c r="P474245" s="83"/>
    </row>
    <row r="474246" spans="16:16" x14ac:dyDescent="0.3">
      <c r="P474246" s="83"/>
    </row>
    <row r="474247" spans="16:16" x14ac:dyDescent="0.3">
      <c r="P474247" s="83"/>
    </row>
    <row r="474248" spans="16:16" x14ac:dyDescent="0.3">
      <c r="P474248" s="83"/>
    </row>
    <row r="474249" spans="16:16" x14ac:dyDescent="0.3">
      <c r="P474249" s="83"/>
    </row>
    <row r="474250" spans="16:16" x14ac:dyDescent="0.3">
      <c r="P474250" s="83"/>
    </row>
    <row r="474251" spans="16:16" x14ac:dyDescent="0.3">
      <c r="P474251" s="83"/>
    </row>
    <row r="474252" spans="16:16" x14ac:dyDescent="0.3">
      <c r="P474252" s="83"/>
    </row>
    <row r="474253" spans="16:16" x14ac:dyDescent="0.3">
      <c r="P474253" s="83"/>
    </row>
    <row r="474254" spans="16:16" x14ac:dyDescent="0.3">
      <c r="P474254" s="83"/>
    </row>
    <row r="474255" spans="16:16" x14ac:dyDescent="0.3">
      <c r="P474255" s="83"/>
    </row>
    <row r="474256" spans="16:16" x14ac:dyDescent="0.3">
      <c r="P474256" s="83"/>
    </row>
    <row r="474257" spans="16:16" x14ac:dyDescent="0.3">
      <c r="P474257" s="83"/>
    </row>
    <row r="474258" spans="16:16" x14ac:dyDescent="0.3">
      <c r="P474258" s="83"/>
    </row>
    <row r="474259" spans="16:16" x14ac:dyDescent="0.3">
      <c r="P474259" s="83"/>
    </row>
    <row r="474260" spans="16:16" x14ac:dyDescent="0.3">
      <c r="P474260" s="83"/>
    </row>
    <row r="474261" spans="16:16" x14ac:dyDescent="0.3">
      <c r="P474261" s="83"/>
    </row>
    <row r="474262" spans="16:16" x14ac:dyDescent="0.3">
      <c r="P474262" s="83"/>
    </row>
    <row r="474263" spans="16:16" x14ac:dyDescent="0.3">
      <c r="P474263" s="83"/>
    </row>
    <row r="474264" spans="16:16" x14ac:dyDescent="0.3">
      <c r="P474264" s="83"/>
    </row>
    <row r="474265" spans="16:16" x14ac:dyDescent="0.3">
      <c r="P474265" s="83"/>
    </row>
    <row r="474266" spans="16:16" x14ac:dyDescent="0.3">
      <c r="P474266" s="83"/>
    </row>
    <row r="474267" spans="16:16" x14ac:dyDescent="0.3">
      <c r="P474267" s="83"/>
    </row>
    <row r="474268" spans="16:16" x14ac:dyDescent="0.3">
      <c r="P474268" s="83"/>
    </row>
    <row r="474269" spans="16:16" x14ac:dyDescent="0.3">
      <c r="P474269" s="83"/>
    </row>
    <row r="474270" spans="16:16" x14ac:dyDescent="0.3">
      <c r="P474270" s="83"/>
    </row>
    <row r="474271" spans="16:16" x14ac:dyDescent="0.3">
      <c r="P474271" s="83"/>
    </row>
    <row r="474272" spans="16:16" x14ac:dyDescent="0.3">
      <c r="P474272" s="83"/>
    </row>
    <row r="474273" spans="16:16" x14ac:dyDescent="0.3">
      <c r="P474273" s="83"/>
    </row>
    <row r="474274" spans="16:16" x14ac:dyDescent="0.3">
      <c r="P474274" s="83"/>
    </row>
    <row r="474275" spans="16:16" x14ac:dyDescent="0.3">
      <c r="P474275" s="83"/>
    </row>
    <row r="474276" spans="16:16" x14ac:dyDescent="0.3">
      <c r="P474276" s="83"/>
    </row>
    <row r="474277" spans="16:16" x14ac:dyDescent="0.3">
      <c r="P474277" s="83"/>
    </row>
    <row r="474278" spans="16:16" x14ac:dyDescent="0.3">
      <c r="P474278" s="83"/>
    </row>
    <row r="474279" spans="16:16" x14ac:dyDescent="0.3">
      <c r="P474279" s="83"/>
    </row>
    <row r="474280" spans="16:16" x14ac:dyDescent="0.3">
      <c r="P474280" s="83"/>
    </row>
    <row r="474281" spans="16:16" x14ac:dyDescent="0.3">
      <c r="P474281" s="83"/>
    </row>
    <row r="474282" spans="16:16" x14ac:dyDescent="0.3">
      <c r="P474282" s="83"/>
    </row>
    <row r="474283" spans="16:16" x14ac:dyDescent="0.3">
      <c r="P474283" s="83"/>
    </row>
    <row r="474284" spans="16:16" x14ac:dyDescent="0.3">
      <c r="P474284" s="83"/>
    </row>
    <row r="474285" spans="16:16" x14ac:dyDescent="0.3">
      <c r="P474285" s="83"/>
    </row>
    <row r="474286" spans="16:16" x14ac:dyDescent="0.3">
      <c r="P474286" s="83"/>
    </row>
    <row r="474287" spans="16:16" x14ac:dyDescent="0.3">
      <c r="P474287" s="83"/>
    </row>
    <row r="474288" spans="16:16" x14ac:dyDescent="0.3">
      <c r="P474288" s="83"/>
    </row>
    <row r="474289" spans="16:16" x14ac:dyDescent="0.3">
      <c r="P474289" s="83"/>
    </row>
    <row r="474290" spans="16:16" x14ac:dyDescent="0.3">
      <c r="P474290" s="83"/>
    </row>
    <row r="474291" spans="16:16" x14ac:dyDescent="0.3">
      <c r="P474291" s="83"/>
    </row>
    <row r="474292" spans="16:16" x14ac:dyDescent="0.3">
      <c r="P474292" s="83"/>
    </row>
    <row r="474293" spans="16:16" x14ac:dyDescent="0.3">
      <c r="P474293" s="83"/>
    </row>
    <row r="474294" spans="16:16" x14ac:dyDescent="0.3">
      <c r="P474294" s="83"/>
    </row>
    <row r="474295" spans="16:16" x14ac:dyDescent="0.3">
      <c r="P474295" s="83"/>
    </row>
    <row r="474296" spans="16:16" x14ac:dyDescent="0.3">
      <c r="P474296" s="83"/>
    </row>
    <row r="474297" spans="16:16" x14ac:dyDescent="0.3">
      <c r="P474297" s="83"/>
    </row>
    <row r="474298" spans="16:16" x14ac:dyDescent="0.3">
      <c r="P474298" s="83"/>
    </row>
    <row r="474299" spans="16:16" x14ac:dyDescent="0.3">
      <c r="P474299" s="83"/>
    </row>
    <row r="474300" spans="16:16" x14ac:dyDescent="0.3">
      <c r="P474300" s="83"/>
    </row>
    <row r="474301" spans="16:16" x14ac:dyDescent="0.3">
      <c r="P474301" s="83"/>
    </row>
    <row r="474302" spans="16:16" x14ac:dyDescent="0.3">
      <c r="P474302" s="83"/>
    </row>
    <row r="474303" spans="16:16" x14ac:dyDescent="0.3">
      <c r="P474303" s="83"/>
    </row>
    <row r="474304" spans="16:16" x14ac:dyDescent="0.3">
      <c r="P474304" s="83"/>
    </row>
    <row r="474305" spans="16:16" x14ac:dyDescent="0.3">
      <c r="P474305" s="83"/>
    </row>
    <row r="474306" spans="16:16" x14ac:dyDescent="0.3">
      <c r="P474306" s="83"/>
    </row>
    <row r="474307" spans="16:16" x14ac:dyDescent="0.3">
      <c r="P474307" s="83"/>
    </row>
    <row r="474308" spans="16:16" x14ac:dyDescent="0.3">
      <c r="P474308" s="83"/>
    </row>
    <row r="474309" spans="16:16" x14ac:dyDescent="0.3">
      <c r="P474309" s="83"/>
    </row>
    <row r="474310" spans="16:16" x14ac:dyDescent="0.3">
      <c r="P474310" s="83"/>
    </row>
    <row r="474311" spans="16:16" x14ac:dyDescent="0.3">
      <c r="P474311" s="83"/>
    </row>
    <row r="474312" spans="16:16" x14ac:dyDescent="0.3">
      <c r="P474312" s="83"/>
    </row>
    <row r="474313" spans="16:16" x14ac:dyDescent="0.3">
      <c r="P474313" s="83"/>
    </row>
    <row r="474314" spans="16:16" x14ac:dyDescent="0.3">
      <c r="P474314" s="83"/>
    </row>
    <row r="474315" spans="16:16" x14ac:dyDescent="0.3">
      <c r="P474315" s="83"/>
    </row>
    <row r="474316" spans="16:16" x14ac:dyDescent="0.3">
      <c r="P474316" s="83"/>
    </row>
    <row r="474317" spans="16:16" x14ac:dyDescent="0.3">
      <c r="P474317" s="83"/>
    </row>
    <row r="474318" spans="16:16" x14ac:dyDescent="0.3">
      <c r="P474318" s="83"/>
    </row>
    <row r="474319" spans="16:16" x14ac:dyDescent="0.3">
      <c r="P474319" s="83"/>
    </row>
    <row r="474320" spans="16:16" x14ac:dyDescent="0.3">
      <c r="P474320" s="83"/>
    </row>
    <row r="474321" spans="16:16" x14ac:dyDescent="0.3">
      <c r="P474321" s="83"/>
    </row>
    <row r="474322" spans="16:16" x14ac:dyDescent="0.3">
      <c r="P474322" s="83"/>
    </row>
    <row r="474323" spans="16:16" x14ac:dyDescent="0.3">
      <c r="P474323" s="83"/>
    </row>
    <row r="474324" spans="16:16" x14ac:dyDescent="0.3">
      <c r="P474324" s="83"/>
    </row>
    <row r="474325" spans="16:16" x14ac:dyDescent="0.3">
      <c r="P474325" s="83"/>
    </row>
    <row r="474326" spans="16:16" x14ac:dyDescent="0.3">
      <c r="P474326" s="83"/>
    </row>
    <row r="474327" spans="16:16" x14ac:dyDescent="0.3">
      <c r="P474327" s="83"/>
    </row>
    <row r="474328" spans="16:16" x14ac:dyDescent="0.3">
      <c r="P474328" s="83"/>
    </row>
    <row r="474329" spans="16:16" x14ac:dyDescent="0.3">
      <c r="P474329" s="83"/>
    </row>
    <row r="474330" spans="16:16" x14ac:dyDescent="0.3">
      <c r="P474330" s="83"/>
    </row>
    <row r="474331" spans="16:16" x14ac:dyDescent="0.3">
      <c r="P474331" s="83"/>
    </row>
    <row r="474332" spans="16:16" x14ac:dyDescent="0.3">
      <c r="P474332" s="83"/>
    </row>
    <row r="474333" spans="16:16" x14ac:dyDescent="0.3">
      <c r="P474333" s="83"/>
    </row>
    <row r="474334" spans="16:16" x14ac:dyDescent="0.3">
      <c r="P474334" s="83"/>
    </row>
    <row r="474335" spans="16:16" x14ac:dyDescent="0.3">
      <c r="P474335" s="83"/>
    </row>
    <row r="474336" spans="16:16" x14ac:dyDescent="0.3">
      <c r="P474336" s="83"/>
    </row>
    <row r="474337" spans="16:16" x14ac:dyDescent="0.3">
      <c r="P474337" s="83"/>
    </row>
    <row r="474338" spans="16:16" x14ac:dyDescent="0.3">
      <c r="P474338" s="83"/>
    </row>
    <row r="474339" spans="16:16" x14ac:dyDescent="0.3">
      <c r="P474339" s="83"/>
    </row>
    <row r="474340" spans="16:16" x14ac:dyDescent="0.3">
      <c r="P474340" s="83"/>
    </row>
    <row r="474341" spans="16:16" x14ac:dyDescent="0.3">
      <c r="P474341" s="83"/>
    </row>
    <row r="474342" spans="16:16" x14ac:dyDescent="0.3">
      <c r="P474342" s="83"/>
    </row>
    <row r="474343" spans="16:16" x14ac:dyDescent="0.3">
      <c r="P474343" s="83"/>
    </row>
    <row r="474344" spans="16:16" x14ac:dyDescent="0.3">
      <c r="P474344" s="83"/>
    </row>
    <row r="474345" spans="16:16" x14ac:dyDescent="0.3">
      <c r="P474345" s="83"/>
    </row>
    <row r="474346" spans="16:16" x14ac:dyDescent="0.3">
      <c r="P474346" s="83"/>
    </row>
    <row r="474347" spans="16:16" x14ac:dyDescent="0.3">
      <c r="P474347" s="83"/>
    </row>
    <row r="474348" spans="16:16" x14ac:dyDescent="0.3">
      <c r="P474348" s="83"/>
    </row>
    <row r="474349" spans="16:16" x14ac:dyDescent="0.3">
      <c r="P474349" s="83"/>
    </row>
    <row r="474350" spans="16:16" x14ac:dyDescent="0.3">
      <c r="P474350" s="83"/>
    </row>
    <row r="474351" spans="16:16" x14ac:dyDescent="0.3">
      <c r="P474351" s="83"/>
    </row>
    <row r="474352" spans="16:16" x14ac:dyDescent="0.3">
      <c r="P474352" s="83"/>
    </row>
    <row r="474353" spans="16:16" x14ac:dyDescent="0.3">
      <c r="P474353" s="83"/>
    </row>
    <row r="474354" spans="16:16" x14ac:dyDescent="0.3">
      <c r="P474354" s="83"/>
    </row>
    <row r="474355" spans="16:16" x14ac:dyDescent="0.3">
      <c r="P474355" s="83"/>
    </row>
    <row r="474356" spans="16:16" x14ac:dyDescent="0.3">
      <c r="P474356" s="83"/>
    </row>
    <row r="474357" spans="16:16" x14ac:dyDescent="0.3">
      <c r="P474357" s="83"/>
    </row>
    <row r="474358" spans="16:16" x14ac:dyDescent="0.3">
      <c r="P474358" s="83"/>
    </row>
    <row r="474359" spans="16:16" x14ac:dyDescent="0.3">
      <c r="P474359" s="83"/>
    </row>
    <row r="474360" spans="16:16" x14ac:dyDescent="0.3">
      <c r="P474360" s="83"/>
    </row>
    <row r="474361" spans="16:16" x14ac:dyDescent="0.3">
      <c r="P474361" s="83"/>
    </row>
    <row r="474362" spans="16:16" x14ac:dyDescent="0.3">
      <c r="P474362" s="83"/>
    </row>
    <row r="474363" spans="16:16" x14ac:dyDescent="0.3">
      <c r="P474363" s="83"/>
    </row>
    <row r="474364" spans="16:16" x14ac:dyDescent="0.3">
      <c r="P474364" s="83"/>
    </row>
    <row r="474365" spans="16:16" x14ac:dyDescent="0.3">
      <c r="P474365" s="83"/>
    </row>
    <row r="474366" spans="16:16" x14ac:dyDescent="0.3">
      <c r="P474366" s="83"/>
    </row>
    <row r="474367" spans="16:16" x14ac:dyDescent="0.3">
      <c r="P474367" s="83"/>
    </row>
    <row r="474368" spans="16:16" x14ac:dyDescent="0.3">
      <c r="P474368" s="83"/>
    </row>
    <row r="474369" spans="16:16" x14ac:dyDescent="0.3">
      <c r="P474369" s="83"/>
    </row>
    <row r="474370" spans="16:16" x14ac:dyDescent="0.3">
      <c r="P474370" s="83"/>
    </row>
    <row r="474371" spans="16:16" x14ac:dyDescent="0.3">
      <c r="P474371" s="83"/>
    </row>
    <row r="474372" spans="16:16" x14ac:dyDescent="0.3">
      <c r="P474372" s="83"/>
    </row>
    <row r="474373" spans="16:16" x14ac:dyDescent="0.3">
      <c r="P474373" s="83"/>
    </row>
    <row r="474374" spans="16:16" x14ac:dyDescent="0.3">
      <c r="P474374" s="83"/>
    </row>
    <row r="474375" spans="16:16" x14ac:dyDescent="0.3">
      <c r="P474375" s="83"/>
    </row>
    <row r="474376" spans="16:16" x14ac:dyDescent="0.3">
      <c r="P474376" s="83"/>
    </row>
    <row r="474377" spans="16:16" x14ac:dyDescent="0.3">
      <c r="P474377" s="83"/>
    </row>
    <row r="474378" spans="16:16" x14ac:dyDescent="0.3">
      <c r="P474378" s="83"/>
    </row>
    <row r="474379" spans="16:16" x14ac:dyDescent="0.3">
      <c r="P474379" s="83"/>
    </row>
    <row r="474380" spans="16:16" x14ac:dyDescent="0.3">
      <c r="P474380" s="83"/>
    </row>
    <row r="474381" spans="16:16" x14ac:dyDescent="0.3">
      <c r="P474381" s="83"/>
    </row>
    <row r="474382" spans="16:16" x14ac:dyDescent="0.3">
      <c r="P474382" s="83"/>
    </row>
    <row r="474383" spans="16:16" x14ac:dyDescent="0.3">
      <c r="P474383" s="83"/>
    </row>
    <row r="474384" spans="16:16" x14ac:dyDescent="0.3">
      <c r="P474384" s="83"/>
    </row>
    <row r="474385" spans="16:16" x14ac:dyDescent="0.3">
      <c r="P474385" s="83"/>
    </row>
    <row r="474386" spans="16:16" x14ac:dyDescent="0.3">
      <c r="P474386" s="83"/>
    </row>
    <row r="474387" spans="16:16" x14ac:dyDescent="0.3">
      <c r="P474387" s="83"/>
    </row>
    <row r="474388" spans="16:16" x14ac:dyDescent="0.3">
      <c r="P474388" s="83"/>
    </row>
    <row r="474389" spans="16:16" x14ac:dyDescent="0.3">
      <c r="P474389" s="83"/>
    </row>
    <row r="474390" spans="16:16" x14ac:dyDescent="0.3">
      <c r="P474390" s="83"/>
    </row>
    <row r="474391" spans="16:16" x14ac:dyDescent="0.3">
      <c r="P474391" s="83"/>
    </row>
    <row r="474392" spans="16:16" x14ac:dyDescent="0.3">
      <c r="P474392" s="83"/>
    </row>
    <row r="474393" spans="16:16" x14ac:dyDescent="0.3">
      <c r="P474393" s="83"/>
    </row>
    <row r="474394" spans="16:16" x14ac:dyDescent="0.3">
      <c r="P474394" s="83"/>
    </row>
    <row r="474395" spans="16:16" x14ac:dyDescent="0.3">
      <c r="P474395" s="83"/>
    </row>
    <row r="474396" spans="16:16" x14ac:dyDescent="0.3">
      <c r="P474396" s="83"/>
    </row>
    <row r="474397" spans="16:16" x14ac:dyDescent="0.3">
      <c r="P474397" s="83"/>
    </row>
    <row r="474398" spans="16:16" x14ac:dyDescent="0.3">
      <c r="P474398" s="83"/>
    </row>
    <row r="474399" spans="16:16" x14ac:dyDescent="0.3">
      <c r="P474399" s="83"/>
    </row>
    <row r="474400" spans="16:16" x14ac:dyDescent="0.3">
      <c r="P474400" s="83"/>
    </row>
    <row r="474401" spans="16:16" x14ac:dyDescent="0.3">
      <c r="P474401" s="83"/>
    </row>
    <row r="474402" spans="16:16" x14ac:dyDescent="0.3">
      <c r="P474402" s="83"/>
    </row>
    <row r="474403" spans="16:16" x14ac:dyDescent="0.3">
      <c r="P474403" s="83"/>
    </row>
    <row r="474404" spans="16:16" x14ac:dyDescent="0.3">
      <c r="P474404" s="83"/>
    </row>
    <row r="474405" spans="16:16" x14ac:dyDescent="0.3">
      <c r="P474405" s="83"/>
    </row>
    <row r="474406" spans="16:16" x14ac:dyDescent="0.3">
      <c r="P474406" s="83"/>
    </row>
    <row r="474407" spans="16:16" x14ac:dyDescent="0.3">
      <c r="P474407" s="83"/>
    </row>
    <row r="474408" spans="16:16" x14ac:dyDescent="0.3">
      <c r="P474408" s="83"/>
    </row>
    <row r="474409" spans="16:16" x14ac:dyDescent="0.3">
      <c r="P474409" s="83"/>
    </row>
    <row r="474410" spans="16:16" x14ac:dyDescent="0.3">
      <c r="P474410" s="83"/>
    </row>
    <row r="474411" spans="16:16" x14ac:dyDescent="0.3">
      <c r="P474411" s="83"/>
    </row>
    <row r="474412" spans="16:16" x14ac:dyDescent="0.3">
      <c r="P474412" s="83"/>
    </row>
    <row r="474413" spans="16:16" x14ac:dyDescent="0.3">
      <c r="P474413" s="83"/>
    </row>
    <row r="474414" spans="16:16" x14ac:dyDescent="0.3">
      <c r="P474414" s="83"/>
    </row>
    <row r="474415" spans="16:16" x14ac:dyDescent="0.3">
      <c r="P474415" s="83"/>
    </row>
    <row r="474416" spans="16:16" x14ac:dyDescent="0.3">
      <c r="P474416" s="83"/>
    </row>
    <row r="474417" spans="16:16" x14ac:dyDescent="0.3">
      <c r="P474417" s="83"/>
    </row>
    <row r="474418" spans="16:16" x14ac:dyDescent="0.3">
      <c r="P474418" s="83"/>
    </row>
    <row r="474419" spans="16:16" x14ac:dyDescent="0.3">
      <c r="P474419" s="83"/>
    </row>
    <row r="474420" spans="16:16" x14ac:dyDescent="0.3">
      <c r="P474420" s="83"/>
    </row>
    <row r="474421" spans="16:16" x14ac:dyDescent="0.3">
      <c r="P474421" s="83"/>
    </row>
    <row r="474422" spans="16:16" x14ac:dyDescent="0.3">
      <c r="P474422" s="83"/>
    </row>
    <row r="474423" spans="16:16" x14ac:dyDescent="0.3">
      <c r="P474423" s="83"/>
    </row>
    <row r="474424" spans="16:16" x14ac:dyDescent="0.3">
      <c r="P474424" s="83"/>
    </row>
    <row r="474425" spans="16:16" x14ac:dyDescent="0.3">
      <c r="P474425" s="83"/>
    </row>
    <row r="474426" spans="16:16" x14ac:dyDescent="0.3">
      <c r="P474426" s="83"/>
    </row>
    <row r="474427" spans="16:16" x14ac:dyDescent="0.3">
      <c r="P474427" s="83"/>
    </row>
    <row r="474428" spans="16:16" x14ac:dyDescent="0.3">
      <c r="P474428" s="83"/>
    </row>
    <row r="474429" spans="16:16" x14ac:dyDescent="0.3">
      <c r="P474429" s="83"/>
    </row>
    <row r="474430" spans="16:16" x14ac:dyDescent="0.3">
      <c r="P474430" s="83"/>
    </row>
    <row r="474431" spans="16:16" x14ac:dyDescent="0.3">
      <c r="P474431" s="83"/>
    </row>
    <row r="474432" spans="16:16" x14ac:dyDescent="0.3">
      <c r="P474432" s="83"/>
    </row>
    <row r="474433" spans="16:16" x14ac:dyDescent="0.3">
      <c r="P474433" s="83"/>
    </row>
    <row r="474434" spans="16:16" x14ac:dyDescent="0.3">
      <c r="P474434" s="83"/>
    </row>
    <row r="474435" spans="16:16" x14ac:dyDescent="0.3">
      <c r="P474435" s="83"/>
    </row>
    <row r="474436" spans="16:16" x14ac:dyDescent="0.3">
      <c r="P474436" s="83"/>
    </row>
    <row r="474437" spans="16:16" x14ac:dyDescent="0.3">
      <c r="P474437" s="83"/>
    </row>
    <row r="474438" spans="16:16" x14ac:dyDescent="0.3">
      <c r="P474438" s="83"/>
    </row>
    <row r="474439" spans="16:16" x14ac:dyDescent="0.3">
      <c r="P474439" s="83"/>
    </row>
    <row r="474440" spans="16:16" x14ac:dyDescent="0.3">
      <c r="P474440" s="83"/>
    </row>
    <row r="474441" spans="16:16" x14ac:dyDescent="0.3">
      <c r="P474441" s="83"/>
    </row>
    <row r="474442" spans="16:16" x14ac:dyDescent="0.3">
      <c r="P474442" s="83"/>
    </row>
    <row r="474443" spans="16:16" x14ac:dyDescent="0.3">
      <c r="P474443" s="83"/>
    </row>
    <row r="474444" spans="16:16" x14ac:dyDescent="0.3">
      <c r="P474444" s="83"/>
    </row>
    <row r="474445" spans="16:16" x14ac:dyDescent="0.3">
      <c r="P474445" s="83"/>
    </row>
    <row r="474446" spans="16:16" x14ac:dyDescent="0.3">
      <c r="P474446" s="83"/>
    </row>
    <row r="474447" spans="16:16" x14ac:dyDescent="0.3">
      <c r="P474447" s="83"/>
    </row>
    <row r="474448" spans="16:16" x14ac:dyDescent="0.3">
      <c r="P474448" s="83"/>
    </row>
    <row r="474449" spans="16:16" x14ac:dyDescent="0.3">
      <c r="P474449" s="83"/>
    </row>
    <row r="474450" spans="16:16" x14ac:dyDescent="0.3">
      <c r="P474450" s="83"/>
    </row>
    <row r="474451" spans="16:16" x14ac:dyDescent="0.3">
      <c r="P474451" s="83"/>
    </row>
    <row r="474452" spans="16:16" x14ac:dyDescent="0.3">
      <c r="P474452" s="83"/>
    </row>
    <row r="474453" spans="16:16" x14ac:dyDescent="0.3">
      <c r="P474453" s="83"/>
    </row>
    <row r="474454" spans="16:16" x14ac:dyDescent="0.3">
      <c r="P474454" s="83"/>
    </row>
    <row r="474455" spans="16:16" x14ac:dyDescent="0.3">
      <c r="P474455" s="83"/>
    </row>
    <row r="474456" spans="16:16" x14ac:dyDescent="0.3">
      <c r="P474456" s="83"/>
    </row>
    <row r="474457" spans="16:16" x14ac:dyDescent="0.3">
      <c r="P474457" s="83"/>
    </row>
    <row r="474458" spans="16:16" x14ac:dyDescent="0.3">
      <c r="P474458" s="83"/>
    </row>
    <row r="474459" spans="16:16" x14ac:dyDescent="0.3">
      <c r="P474459" s="83"/>
    </row>
    <row r="474460" spans="16:16" x14ac:dyDescent="0.3">
      <c r="P474460" s="83"/>
    </row>
    <row r="474461" spans="16:16" x14ac:dyDescent="0.3">
      <c r="P474461" s="83"/>
    </row>
    <row r="474462" spans="16:16" x14ac:dyDescent="0.3">
      <c r="P474462" s="83"/>
    </row>
    <row r="474463" spans="16:16" x14ac:dyDescent="0.3">
      <c r="P474463" s="83"/>
    </row>
    <row r="474464" spans="16:16" x14ac:dyDescent="0.3">
      <c r="P474464" s="83"/>
    </row>
    <row r="474465" spans="16:16" x14ac:dyDescent="0.3">
      <c r="P474465" s="83"/>
    </row>
    <row r="474466" spans="16:16" x14ac:dyDescent="0.3">
      <c r="P474466" s="83"/>
    </row>
    <row r="474467" spans="16:16" x14ac:dyDescent="0.3">
      <c r="P474467" s="83"/>
    </row>
    <row r="474468" spans="16:16" x14ac:dyDescent="0.3">
      <c r="P474468" s="83"/>
    </row>
    <row r="474469" spans="16:16" x14ac:dyDescent="0.3">
      <c r="P474469" s="83"/>
    </row>
    <row r="474470" spans="16:16" x14ac:dyDescent="0.3">
      <c r="P474470" s="83"/>
    </row>
    <row r="474471" spans="16:16" x14ac:dyDescent="0.3">
      <c r="P474471" s="83"/>
    </row>
    <row r="474472" spans="16:16" x14ac:dyDescent="0.3">
      <c r="P474472" s="83"/>
    </row>
    <row r="474473" spans="16:16" x14ac:dyDescent="0.3">
      <c r="P474473" s="83"/>
    </row>
    <row r="474474" spans="16:16" x14ac:dyDescent="0.3">
      <c r="P474474" s="83"/>
    </row>
    <row r="474475" spans="16:16" x14ac:dyDescent="0.3">
      <c r="P474475" s="83"/>
    </row>
    <row r="474476" spans="16:16" x14ac:dyDescent="0.3">
      <c r="P474476" s="83"/>
    </row>
    <row r="474477" spans="16:16" x14ac:dyDescent="0.3">
      <c r="P474477" s="83"/>
    </row>
    <row r="474478" spans="16:16" x14ac:dyDescent="0.3">
      <c r="P474478" s="83"/>
    </row>
    <row r="474479" spans="16:16" x14ac:dyDescent="0.3">
      <c r="P474479" s="83"/>
    </row>
    <row r="474480" spans="16:16" x14ac:dyDescent="0.3">
      <c r="P474480" s="83"/>
    </row>
    <row r="474481" spans="16:16" x14ac:dyDescent="0.3">
      <c r="P474481" s="83"/>
    </row>
    <row r="474482" spans="16:16" x14ac:dyDescent="0.3">
      <c r="P474482" s="83"/>
    </row>
    <row r="474483" spans="16:16" x14ac:dyDescent="0.3">
      <c r="P474483" s="83"/>
    </row>
    <row r="474484" spans="16:16" x14ac:dyDescent="0.3">
      <c r="P474484" s="83"/>
    </row>
    <row r="474485" spans="16:16" x14ac:dyDescent="0.3">
      <c r="P474485" s="83"/>
    </row>
    <row r="474486" spans="16:16" x14ac:dyDescent="0.3">
      <c r="P474486" s="83"/>
    </row>
    <row r="474487" spans="16:16" x14ac:dyDescent="0.3">
      <c r="P474487" s="83"/>
    </row>
    <row r="474488" spans="16:16" x14ac:dyDescent="0.3">
      <c r="P474488" s="83"/>
    </row>
    <row r="474489" spans="16:16" x14ac:dyDescent="0.3">
      <c r="P474489" s="83"/>
    </row>
    <row r="474490" spans="16:16" x14ac:dyDescent="0.3">
      <c r="P474490" s="83"/>
    </row>
    <row r="474491" spans="16:16" x14ac:dyDescent="0.3">
      <c r="P474491" s="83"/>
    </row>
    <row r="474492" spans="16:16" x14ac:dyDescent="0.3">
      <c r="P474492" s="83"/>
    </row>
    <row r="474493" spans="16:16" x14ac:dyDescent="0.3">
      <c r="P474493" s="83"/>
    </row>
    <row r="474494" spans="16:16" x14ac:dyDescent="0.3">
      <c r="P474494" s="83"/>
    </row>
    <row r="474495" spans="16:16" x14ac:dyDescent="0.3">
      <c r="P474495" s="83"/>
    </row>
    <row r="474496" spans="16:16" x14ac:dyDescent="0.3">
      <c r="P474496" s="83"/>
    </row>
    <row r="474497" spans="16:16" x14ac:dyDescent="0.3">
      <c r="P474497" s="83"/>
    </row>
    <row r="474498" spans="16:16" x14ac:dyDescent="0.3">
      <c r="P474498" s="83"/>
    </row>
    <row r="474499" spans="16:16" x14ac:dyDescent="0.3">
      <c r="P474499" s="83"/>
    </row>
    <row r="474500" spans="16:16" x14ac:dyDescent="0.3">
      <c r="P474500" s="83"/>
    </row>
    <row r="474501" spans="16:16" x14ac:dyDescent="0.3">
      <c r="P474501" s="83"/>
    </row>
    <row r="474502" spans="16:16" x14ac:dyDescent="0.3">
      <c r="P474502" s="83"/>
    </row>
    <row r="474503" spans="16:16" x14ac:dyDescent="0.3">
      <c r="P474503" s="83"/>
    </row>
    <row r="474504" spans="16:16" x14ac:dyDescent="0.3">
      <c r="P474504" s="83"/>
    </row>
    <row r="474505" spans="16:16" x14ac:dyDescent="0.3">
      <c r="P474505" s="83"/>
    </row>
    <row r="474506" spans="16:16" x14ac:dyDescent="0.3">
      <c r="P474506" s="83"/>
    </row>
    <row r="474507" spans="16:16" x14ac:dyDescent="0.3">
      <c r="P474507" s="83"/>
    </row>
    <row r="474508" spans="16:16" x14ac:dyDescent="0.3">
      <c r="P474508" s="83"/>
    </row>
    <row r="474509" spans="16:16" x14ac:dyDescent="0.3">
      <c r="P474509" s="83"/>
    </row>
    <row r="474510" spans="16:16" x14ac:dyDescent="0.3">
      <c r="P474510" s="83"/>
    </row>
    <row r="474511" spans="16:16" x14ac:dyDescent="0.3">
      <c r="P474511" s="83"/>
    </row>
    <row r="474512" spans="16:16" x14ac:dyDescent="0.3">
      <c r="P474512" s="83"/>
    </row>
    <row r="474513" spans="16:16" x14ac:dyDescent="0.3">
      <c r="P474513" s="83"/>
    </row>
    <row r="474514" spans="16:16" x14ac:dyDescent="0.3">
      <c r="P474514" s="83"/>
    </row>
    <row r="474515" spans="16:16" x14ac:dyDescent="0.3">
      <c r="P474515" s="83"/>
    </row>
    <row r="474516" spans="16:16" x14ac:dyDescent="0.3">
      <c r="P474516" s="83"/>
    </row>
    <row r="474517" spans="16:16" x14ac:dyDescent="0.3">
      <c r="P474517" s="83"/>
    </row>
    <row r="474518" spans="16:16" x14ac:dyDescent="0.3">
      <c r="P474518" s="83"/>
    </row>
    <row r="474519" spans="16:16" x14ac:dyDescent="0.3">
      <c r="P474519" s="83"/>
    </row>
    <row r="474520" spans="16:16" x14ac:dyDescent="0.3">
      <c r="P474520" s="83"/>
    </row>
    <row r="474521" spans="16:16" x14ac:dyDescent="0.3">
      <c r="P474521" s="83"/>
    </row>
    <row r="474522" spans="16:16" x14ac:dyDescent="0.3">
      <c r="P474522" s="83"/>
    </row>
    <row r="474523" spans="16:16" x14ac:dyDescent="0.3">
      <c r="P474523" s="83"/>
    </row>
    <row r="474524" spans="16:16" x14ac:dyDescent="0.3">
      <c r="P474524" s="83"/>
    </row>
    <row r="474525" spans="16:16" x14ac:dyDescent="0.3">
      <c r="P474525" s="83"/>
    </row>
    <row r="474526" spans="16:16" x14ac:dyDescent="0.3">
      <c r="P474526" s="83"/>
    </row>
    <row r="474527" spans="16:16" x14ac:dyDescent="0.3">
      <c r="P474527" s="83"/>
    </row>
    <row r="474528" spans="16:16" x14ac:dyDescent="0.3">
      <c r="P474528" s="83"/>
    </row>
    <row r="474529" spans="16:16" x14ac:dyDescent="0.3">
      <c r="P474529" s="83"/>
    </row>
    <row r="474530" spans="16:16" x14ac:dyDescent="0.3">
      <c r="P474530" s="83"/>
    </row>
    <row r="474531" spans="16:16" x14ac:dyDescent="0.3">
      <c r="P474531" s="83"/>
    </row>
    <row r="474532" spans="16:16" x14ac:dyDescent="0.3">
      <c r="P474532" s="83"/>
    </row>
    <row r="474533" spans="16:16" x14ac:dyDescent="0.3">
      <c r="P474533" s="83"/>
    </row>
    <row r="474534" spans="16:16" x14ac:dyDescent="0.3">
      <c r="P474534" s="83"/>
    </row>
    <row r="474535" spans="16:16" x14ac:dyDescent="0.3">
      <c r="P474535" s="83"/>
    </row>
    <row r="474536" spans="16:16" x14ac:dyDescent="0.3">
      <c r="P474536" s="83"/>
    </row>
    <row r="474537" spans="16:16" x14ac:dyDescent="0.3">
      <c r="P474537" s="83"/>
    </row>
    <row r="474538" spans="16:16" x14ac:dyDescent="0.3">
      <c r="P474538" s="83"/>
    </row>
    <row r="474539" spans="16:16" x14ac:dyDescent="0.3">
      <c r="P474539" s="83"/>
    </row>
    <row r="474540" spans="16:16" x14ac:dyDescent="0.3">
      <c r="P474540" s="83"/>
    </row>
    <row r="474541" spans="16:16" x14ac:dyDescent="0.3">
      <c r="P474541" s="83"/>
    </row>
    <row r="474542" spans="16:16" x14ac:dyDescent="0.3">
      <c r="P474542" s="83"/>
    </row>
    <row r="474543" spans="16:16" x14ac:dyDescent="0.3">
      <c r="P474543" s="83"/>
    </row>
    <row r="474544" spans="16:16" x14ac:dyDescent="0.3">
      <c r="P474544" s="83"/>
    </row>
    <row r="474545" spans="16:16" x14ac:dyDescent="0.3">
      <c r="P474545" s="83"/>
    </row>
    <row r="474546" spans="16:16" x14ac:dyDescent="0.3">
      <c r="P474546" s="83"/>
    </row>
    <row r="474547" spans="16:16" x14ac:dyDescent="0.3">
      <c r="P474547" s="83"/>
    </row>
    <row r="474548" spans="16:16" x14ac:dyDescent="0.3">
      <c r="P474548" s="83"/>
    </row>
    <row r="474549" spans="16:16" x14ac:dyDescent="0.3">
      <c r="P474549" s="83"/>
    </row>
    <row r="474550" spans="16:16" x14ac:dyDescent="0.3">
      <c r="P474550" s="83"/>
    </row>
    <row r="474551" spans="16:16" x14ac:dyDescent="0.3">
      <c r="P474551" s="83"/>
    </row>
    <row r="474552" spans="16:16" x14ac:dyDescent="0.3">
      <c r="P474552" s="83"/>
    </row>
    <row r="474553" spans="16:16" x14ac:dyDescent="0.3">
      <c r="P474553" s="83"/>
    </row>
    <row r="474554" spans="16:16" x14ac:dyDescent="0.3">
      <c r="P474554" s="83"/>
    </row>
    <row r="474555" spans="16:16" x14ac:dyDescent="0.3">
      <c r="P474555" s="83"/>
    </row>
    <row r="474556" spans="16:16" x14ac:dyDescent="0.3">
      <c r="P474556" s="83"/>
    </row>
    <row r="474557" spans="16:16" x14ac:dyDescent="0.3">
      <c r="P474557" s="83"/>
    </row>
    <row r="474558" spans="16:16" x14ac:dyDescent="0.3">
      <c r="P474558" s="83"/>
    </row>
    <row r="474559" spans="16:16" x14ac:dyDescent="0.3">
      <c r="P474559" s="83"/>
    </row>
    <row r="474560" spans="16:16" x14ac:dyDescent="0.3">
      <c r="P474560" s="83"/>
    </row>
    <row r="474561" spans="16:16" x14ac:dyDescent="0.3">
      <c r="P474561" s="83"/>
    </row>
    <row r="474562" spans="16:16" x14ac:dyDescent="0.3">
      <c r="P474562" s="83"/>
    </row>
    <row r="474563" spans="16:16" x14ac:dyDescent="0.3">
      <c r="P474563" s="83"/>
    </row>
    <row r="474564" spans="16:16" x14ac:dyDescent="0.3">
      <c r="P474564" s="83"/>
    </row>
    <row r="474565" spans="16:16" x14ac:dyDescent="0.3">
      <c r="P474565" s="83"/>
    </row>
    <row r="474566" spans="16:16" x14ac:dyDescent="0.3">
      <c r="P474566" s="83"/>
    </row>
    <row r="474567" spans="16:16" x14ac:dyDescent="0.3">
      <c r="P474567" s="83"/>
    </row>
    <row r="474568" spans="16:16" x14ac:dyDescent="0.3">
      <c r="P474568" s="83"/>
    </row>
    <row r="474569" spans="16:16" x14ac:dyDescent="0.3">
      <c r="P474569" s="83"/>
    </row>
    <row r="474570" spans="16:16" x14ac:dyDescent="0.3">
      <c r="P474570" s="83"/>
    </row>
    <row r="474571" spans="16:16" x14ac:dyDescent="0.3">
      <c r="P474571" s="83"/>
    </row>
    <row r="474572" spans="16:16" x14ac:dyDescent="0.3">
      <c r="P474572" s="83"/>
    </row>
    <row r="474573" spans="16:16" x14ac:dyDescent="0.3">
      <c r="P474573" s="83"/>
    </row>
    <row r="474574" spans="16:16" x14ac:dyDescent="0.3">
      <c r="P474574" s="83"/>
    </row>
    <row r="474575" spans="16:16" x14ac:dyDescent="0.3">
      <c r="P474575" s="83"/>
    </row>
    <row r="474576" spans="16:16" x14ac:dyDescent="0.3">
      <c r="P474576" s="83"/>
    </row>
    <row r="474577" spans="16:16" x14ac:dyDescent="0.3">
      <c r="P474577" s="83"/>
    </row>
    <row r="474578" spans="16:16" x14ac:dyDescent="0.3">
      <c r="P474578" s="83"/>
    </row>
    <row r="474579" spans="16:16" x14ac:dyDescent="0.3">
      <c r="P474579" s="83"/>
    </row>
    <row r="474580" spans="16:16" x14ac:dyDescent="0.3">
      <c r="P474580" s="83"/>
    </row>
    <row r="474581" spans="16:16" x14ac:dyDescent="0.3">
      <c r="P474581" s="83"/>
    </row>
    <row r="474582" spans="16:16" x14ac:dyDescent="0.3">
      <c r="P474582" s="83"/>
    </row>
    <row r="474583" spans="16:16" x14ac:dyDescent="0.3">
      <c r="P474583" s="83"/>
    </row>
    <row r="474584" spans="16:16" x14ac:dyDescent="0.3">
      <c r="P474584" s="83"/>
    </row>
    <row r="474585" spans="16:16" x14ac:dyDescent="0.3">
      <c r="P474585" s="83"/>
    </row>
    <row r="474586" spans="16:16" x14ac:dyDescent="0.3">
      <c r="P474586" s="83"/>
    </row>
    <row r="474587" spans="16:16" x14ac:dyDescent="0.3">
      <c r="P474587" s="83"/>
    </row>
    <row r="474588" spans="16:16" x14ac:dyDescent="0.3">
      <c r="P474588" s="83"/>
    </row>
    <row r="474589" spans="16:16" x14ac:dyDescent="0.3">
      <c r="P474589" s="83"/>
    </row>
    <row r="474590" spans="16:16" x14ac:dyDescent="0.3">
      <c r="P474590" s="83"/>
    </row>
    <row r="474591" spans="16:16" x14ac:dyDescent="0.3">
      <c r="P474591" s="83"/>
    </row>
    <row r="474592" spans="16:16" x14ac:dyDescent="0.3">
      <c r="P474592" s="83"/>
    </row>
    <row r="474593" spans="16:16" x14ac:dyDescent="0.3">
      <c r="P474593" s="83"/>
    </row>
    <row r="474594" spans="16:16" x14ac:dyDescent="0.3">
      <c r="P474594" s="83"/>
    </row>
    <row r="474595" spans="16:16" x14ac:dyDescent="0.3">
      <c r="P474595" s="83"/>
    </row>
    <row r="474596" spans="16:16" x14ac:dyDescent="0.3">
      <c r="P474596" s="83"/>
    </row>
    <row r="474597" spans="16:16" x14ac:dyDescent="0.3">
      <c r="P474597" s="83"/>
    </row>
    <row r="474598" spans="16:16" x14ac:dyDescent="0.3">
      <c r="P474598" s="83"/>
    </row>
    <row r="474599" spans="16:16" x14ac:dyDescent="0.3">
      <c r="P474599" s="83"/>
    </row>
    <row r="474600" spans="16:16" x14ac:dyDescent="0.3">
      <c r="P474600" s="83"/>
    </row>
    <row r="474601" spans="16:16" x14ac:dyDescent="0.3">
      <c r="P474601" s="83"/>
    </row>
    <row r="474602" spans="16:16" x14ac:dyDescent="0.3">
      <c r="P474602" s="83"/>
    </row>
    <row r="474603" spans="16:16" x14ac:dyDescent="0.3">
      <c r="P474603" s="83"/>
    </row>
    <row r="474604" spans="16:16" x14ac:dyDescent="0.3">
      <c r="P474604" s="83"/>
    </row>
    <row r="474605" spans="16:16" x14ac:dyDescent="0.3">
      <c r="P474605" s="83"/>
    </row>
    <row r="474606" spans="16:16" x14ac:dyDescent="0.3">
      <c r="P474606" s="83"/>
    </row>
    <row r="474607" spans="16:16" x14ac:dyDescent="0.3">
      <c r="P474607" s="83"/>
    </row>
    <row r="474608" spans="16:16" x14ac:dyDescent="0.3">
      <c r="P474608" s="83"/>
    </row>
    <row r="474609" spans="16:16" x14ac:dyDescent="0.3">
      <c r="P474609" s="83"/>
    </row>
    <row r="474610" spans="16:16" x14ac:dyDescent="0.3">
      <c r="P474610" s="83"/>
    </row>
    <row r="474611" spans="16:16" x14ac:dyDescent="0.3">
      <c r="P474611" s="83"/>
    </row>
    <row r="474612" spans="16:16" x14ac:dyDescent="0.3">
      <c r="P474612" s="83"/>
    </row>
    <row r="474613" spans="16:16" x14ac:dyDescent="0.3">
      <c r="P474613" s="83"/>
    </row>
    <row r="474614" spans="16:16" x14ac:dyDescent="0.3">
      <c r="P474614" s="83"/>
    </row>
    <row r="474615" spans="16:16" x14ac:dyDescent="0.3">
      <c r="P474615" s="83"/>
    </row>
    <row r="474616" spans="16:16" x14ac:dyDescent="0.3">
      <c r="P474616" s="83"/>
    </row>
    <row r="474617" spans="16:16" x14ac:dyDescent="0.3">
      <c r="P474617" s="83"/>
    </row>
    <row r="474618" spans="16:16" x14ac:dyDescent="0.3">
      <c r="P474618" s="83"/>
    </row>
    <row r="474619" spans="16:16" x14ac:dyDescent="0.3">
      <c r="P474619" s="83"/>
    </row>
    <row r="474620" spans="16:16" x14ac:dyDescent="0.3">
      <c r="P474620" s="83"/>
    </row>
    <row r="474621" spans="16:16" x14ac:dyDescent="0.3">
      <c r="P474621" s="83"/>
    </row>
    <row r="474622" spans="16:16" x14ac:dyDescent="0.3">
      <c r="P474622" s="83"/>
    </row>
    <row r="474623" spans="16:16" x14ac:dyDescent="0.3">
      <c r="P474623" s="83"/>
    </row>
    <row r="474624" spans="16:16" x14ac:dyDescent="0.3">
      <c r="P474624" s="83"/>
    </row>
    <row r="474625" spans="16:16" x14ac:dyDescent="0.3">
      <c r="P474625" s="83"/>
    </row>
    <row r="474626" spans="16:16" x14ac:dyDescent="0.3">
      <c r="P474626" s="83"/>
    </row>
    <row r="474627" spans="16:16" x14ac:dyDescent="0.3">
      <c r="P474627" s="83"/>
    </row>
    <row r="474628" spans="16:16" x14ac:dyDescent="0.3">
      <c r="P474628" s="83"/>
    </row>
    <row r="474629" spans="16:16" x14ac:dyDescent="0.3">
      <c r="P474629" s="83"/>
    </row>
    <row r="474630" spans="16:16" x14ac:dyDescent="0.3">
      <c r="P474630" s="83"/>
    </row>
    <row r="474631" spans="16:16" x14ac:dyDescent="0.3">
      <c r="P474631" s="83"/>
    </row>
    <row r="474632" spans="16:16" x14ac:dyDescent="0.3">
      <c r="P474632" s="83"/>
    </row>
    <row r="474633" spans="16:16" x14ac:dyDescent="0.3">
      <c r="P474633" s="83"/>
    </row>
    <row r="474634" spans="16:16" x14ac:dyDescent="0.3">
      <c r="P474634" s="83"/>
    </row>
    <row r="474635" spans="16:16" x14ac:dyDescent="0.3">
      <c r="P474635" s="83"/>
    </row>
    <row r="474636" spans="16:16" x14ac:dyDescent="0.3">
      <c r="P474636" s="83"/>
    </row>
    <row r="474637" spans="16:16" x14ac:dyDescent="0.3">
      <c r="P474637" s="83"/>
    </row>
    <row r="474638" spans="16:16" x14ac:dyDescent="0.3">
      <c r="P474638" s="83"/>
    </row>
    <row r="474639" spans="16:16" x14ac:dyDescent="0.3">
      <c r="P474639" s="83"/>
    </row>
    <row r="474640" spans="16:16" x14ac:dyDescent="0.3">
      <c r="P474640" s="83"/>
    </row>
    <row r="474641" spans="16:16" x14ac:dyDescent="0.3">
      <c r="P474641" s="83"/>
    </row>
    <row r="474642" spans="16:16" x14ac:dyDescent="0.3">
      <c r="P474642" s="83"/>
    </row>
    <row r="474643" spans="16:16" x14ac:dyDescent="0.3">
      <c r="P474643" s="83"/>
    </row>
    <row r="474644" spans="16:16" x14ac:dyDescent="0.3">
      <c r="P474644" s="83"/>
    </row>
    <row r="474645" spans="16:16" x14ac:dyDescent="0.3">
      <c r="P474645" s="83"/>
    </row>
    <row r="474646" spans="16:16" x14ac:dyDescent="0.3">
      <c r="P474646" s="83"/>
    </row>
    <row r="474647" spans="16:16" x14ac:dyDescent="0.3">
      <c r="P474647" s="83"/>
    </row>
    <row r="474648" spans="16:16" x14ac:dyDescent="0.3">
      <c r="P474648" s="83"/>
    </row>
    <row r="474649" spans="16:16" x14ac:dyDescent="0.3">
      <c r="P474649" s="83"/>
    </row>
    <row r="474650" spans="16:16" x14ac:dyDescent="0.3">
      <c r="P474650" s="83"/>
    </row>
    <row r="474651" spans="16:16" x14ac:dyDescent="0.3">
      <c r="P474651" s="83"/>
    </row>
    <row r="474652" spans="16:16" x14ac:dyDescent="0.3">
      <c r="P474652" s="83"/>
    </row>
    <row r="474653" spans="16:16" x14ac:dyDescent="0.3">
      <c r="P474653" s="83"/>
    </row>
    <row r="474654" spans="16:16" x14ac:dyDescent="0.3">
      <c r="P474654" s="83"/>
    </row>
    <row r="474655" spans="16:16" x14ac:dyDescent="0.3">
      <c r="P474655" s="83"/>
    </row>
    <row r="474656" spans="16:16" x14ac:dyDescent="0.3">
      <c r="P474656" s="83"/>
    </row>
    <row r="474657" spans="16:16" x14ac:dyDescent="0.3">
      <c r="P474657" s="83"/>
    </row>
    <row r="474658" spans="16:16" x14ac:dyDescent="0.3">
      <c r="P474658" s="83"/>
    </row>
    <row r="474659" spans="16:16" x14ac:dyDescent="0.3">
      <c r="P474659" s="83"/>
    </row>
    <row r="474660" spans="16:16" x14ac:dyDescent="0.3">
      <c r="P474660" s="83"/>
    </row>
    <row r="474661" spans="16:16" x14ac:dyDescent="0.3">
      <c r="P474661" s="83"/>
    </row>
    <row r="474662" spans="16:16" x14ac:dyDescent="0.3">
      <c r="P474662" s="83"/>
    </row>
    <row r="474663" spans="16:16" x14ac:dyDescent="0.3">
      <c r="P474663" s="83"/>
    </row>
    <row r="474664" spans="16:16" x14ac:dyDescent="0.3">
      <c r="P474664" s="83"/>
    </row>
    <row r="474665" spans="16:16" x14ac:dyDescent="0.3">
      <c r="P474665" s="83"/>
    </row>
    <row r="474666" spans="16:16" x14ac:dyDescent="0.3">
      <c r="P474666" s="83"/>
    </row>
    <row r="474667" spans="16:16" x14ac:dyDescent="0.3">
      <c r="P474667" s="83"/>
    </row>
    <row r="474668" spans="16:16" x14ac:dyDescent="0.3">
      <c r="P474668" s="83"/>
    </row>
    <row r="474669" spans="16:16" x14ac:dyDescent="0.3">
      <c r="P474669" s="83"/>
    </row>
    <row r="474670" spans="16:16" x14ac:dyDescent="0.3">
      <c r="P474670" s="83"/>
    </row>
    <row r="474671" spans="16:16" x14ac:dyDescent="0.3">
      <c r="P474671" s="83"/>
    </row>
    <row r="474672" spans="16:16" x14ac:dyDescent="0.3">
      <c r="P474672" s="83"/>
    </row>
    <row r="474673" spans="16:16" x14ac:dyDescent="0.3">
      <c r="P474673" s="83"/>
    </row>
    <row r="474674" spans="16:16" x14ac:dyDescent="0.3">
      <c r="P474674" s="83"/>
    </row>
    <row r="474675" spans="16:16" x14ac:dyDescent="0.3">
      <c r="P474675" s="83"/>
    </row>
    <row r="474676" spans="16:16" x14ac:dyDescent="0.3">
      <c r="P474676" s="83"/>
    </row>
    <row r="474677" spans="16:16" x14ac:dyDescent="0.3">
      <c r="P474677" s="83"/>
    </row>
    <row r="474678" spans="16:16" x14ac:dyDescent="0.3">
      <c r="P474678" s="83"/>
    </row>
    <row r="474679" spans="16:16" x14ac:dyDescent="0.3">
      <c r="P474679" s="83"/>
    </row>
    <row r="474680" spans="16:16" x14ac:dyDescent="0.3">
      <c r="P474680" s="83"/>
    </row>
    <row r="474681" spans="16:16" x14ac:dyDescent="0.3">
      <c r="P474681" s="83"/>
    </row>
    <row r="474682" spans="16:16" x14ac:dyDescent="0.3">
      <c r="P474682" s="83"/>
    </row>
    <row r="474683" spans="16:16" x14ac:dyDescent="0.3">
      <c r="P474683" s="83"/>
    </row>
    <row r="474684" spans="16:16" x14ac:dyDescent="0.3">
      <c r="P474684" s="83"/>
    </row>
    <row r="474685" spans="16:16" x14ac:dyDescent="0.3">
      <c r="P474685" s="83"/>
    </row>
    <row r="474686" spans="16:16" x14ac:dyDescent="0.3">
      <c r="P474686" s="83"/>
    </row>
    <row r="474687" spans="16:16" x14ac:dyDescent="0.3">
      <c r="P474687" s="83"/>
    </row>
    <row r="474688" spans="16:16" x14ac:dyDescent="0.3">
      <c r="P474688" s="83"/>
    </row>
    <row r="474689" spans="16:16" x14ac:dyDescent="0.3">
      <c r="P474689" s="83"/>
    </row>
    <row r="474690" spans="16:16" x14ac:dyDescent="0.3">
      <c r="P474690" s="83"/>
    </row>
    <row r="474691" spans="16:16" x14ac:dyDescent="0.3">
      <c r="P474691" s="83"/>
    </row>
    <row r="474692" spans="16:16" x14ac:dyDescent="0.3">
      <c r="P474692" s="83"/>
    </row>
    <row r="474693" spans="16:16" x14ac:dyDescent="0.3">
      <c r="P474693" s="83"/>
    </row>
    <row r="474694" spans="16:16" x14ac:dyDescent="0.3">
      <c r="P474694" s="83"/>
    </row>
    <row r="474695" spans="16:16" x14ac:dyDescent="0.3">
      <c r="P474695" s="83"/>
    </row>
    <row r="474696" spans="16:16" x14ac:dyDescent="0.3">
      <c r="P474696" s="83"/>
    </row>
    <row r="474697" spans="16:16" x14ac:dyDescent="0.3">
      <c r="P474697" s="83"/>
    </row>
    <row r="474698" spans="16:16" x14ac:dyDescent="0.3">
      <c r="P474698" s="83"/>
    </row>
    <row r="474699" spans="16:16" x14ac:dyDescent="0.3">
      <c r="P474699" s="83"/>
    </row>
    <row r="474700" spans="16:16" x14ac:dyDescent="0.3">
      <c r="P474700" s="83"/>
    </row>
    <row r="474701" spans="16:16" x14ac:dyDescent="0.3">
      <c r="P474701" s="83"/>
    </row>
    <row r="474702" spans="16:16" x14ac:dyDescent="0.3">
      <c r="P474702" s="83"/>
    </row>
    <row r="474703" spans="16:16" x14ac:dyDescent="0.3">
      <c r="P474703" s="83"/>
    </row>
    <row r="474704" spans="16:16" x14ac:dyDescent="0.3">
      <c r="P474704" s="83"/>
    </row>
    <row r="474705" spans="16:16" x14ac:dyDescent="0.3">
      <c r="P474705" s="83"/>
    </row>
    <row r="474706" spans="16:16" x14ac:dyDescent="0.3">
      <c r="P474706" s="83"/>
    </row>
    <row r="474707" spans="16:16" x14ac:dyDescent="0.3">
      <c r="P474707" s="83"/>
    </row>
    <row r="474708" spans="16:16" x14ac:dyDescent="0.3">
      <c r="P474708" s="83"/>
    </row>
    <row r="474709" spans="16:16" x14ac:dyDescent="0.3">
      <c r="P474709" s="83"/>
    </row>
    <row r="474710" spans="16:16" x14ac:dyDescent="0.3">
      <c r="P474710" s="83"/>
    </row>
    <row r="474711" spans="16:16" x14ac:dyDescent="0.3">
      <c r="P474711" s="83"/>
    </row>
    <row r="474712" spans="16:16" x14ac:dyDescent="0.3">
      <c r="P474712" s="83"/>
    </row>
    <row r="474713" spans="16:16" x14ac:dyDescent="0.3">
      <c r="P474713" s="83"/>
    </row>
    <row r="474714" spans="16:16" x14ac:dyDescent="0.3">
      <c r="P474714" s="83"/>
    </row>
    <row r="474715" spans="16:16" x14ac:dyDescent="0.3">
      <c r="P474715" s="83"/>
    </row>
    <row r="474716" spans="16:16" x14ac:dyDescent="0.3">
      <c r="P474716" s="83"/>
    </row>
    <row r="474717" spans="16:16" x14ac:dyDescent="0.3">
      <c r="P474717" s="83"/>
    </row>
    <row r="474718" spans="16:16" x14ac:dyDescent="0.3">
      <c r="P474718" s="83"/>
    </row>
    <row r="474719" spans="16:16" x14ac:dyDescent="0.3">
      <c r="P474719" s="83"/>
    </row>
    <row r="474720" spans="16:16" x14ac:dyDescent="0.3">
      <c r="P474720" s="83"/>
    </row>
    <row r="474721" spans="16:16" x14ac:dyDescent="0.3">
      <c r="P474721" s="83"/>
    </row>
    <row r="474722" spans="16:16" x14ac:dyDescent="0.3">
      <c r="P474722" s="83"/>
    </row>
    <row r="474723" spans="16:16" x14ac:dyDescent="0.3">
      <c r="P474723" s="83"/>
    </row>
    <row r="474724" spans="16:16" x14ac:dyDescent="0.3">
      <c r="P474724" s="83"/>
    </row>
    <row r="474725" spans="16:16" x14ac:dyDescent="0.3">
      <c r="P474725" s="83"/>
    </row>
    <row r="474726" spans="16:16" x14ac:dyDescent="0.3">
      <c r="P474726" s="83"/>
    </row>
    <row r="474727" spans="16:16" x14ac:dyDescent="0.3">
      <c r="P474727" s="83"/>
    </row>
    <row r="474728" spans="16:16" x14ac:dyDescent="0.3">
      <c r="P474728" s="83"/>
    </row>
    <row r="474729" spans="16:16" x14ac:dyDescent="0.3">
      <c r="P474729" s="83"/>
    </row>
    <row r="474730" spans="16:16" x14ac:dyDescent="0.3">
      <c r="P474730" s="83"/>
    </row>
    <row r="474731" spans="16:16" x14ac:dyDescent="0.3">
      <c r="P474731" s="83"/>
    </row>
    <row r="474732" spans="16:16" x14ac:dyDescent="0.3">
      <c r="P474732" s="83"/>
    </row>
    <row r="474733" spans="16:16" x14ac:dyDescent="0.3">
      <c r="P474733" s="83"/>
    </row>
    <row r="474734" spans="16:16" x14ac:dyDescent="0.3">
      <c r="P474734" s="83"/>
    </row>
    <row r="474735" spans="16:16" x14ac:dyDescent="0.3">
      <c r="P474735" s="83"/>
    </row>
    <row r="474736" spans="16:16" x14ac:dyDescent="0.3">
      <c r="P474736" s="83"/>
    </row>
    <row r="474737" spans="16:16" x14ac:dyDescent="0.3">
      <c r="P474737" s="83"/>
    </row>
    <row r="474738" spans="16:16" x14ac:dyDescent="0.3">
      <c r="P474738" s="83"/>
    </row>
    <row r="474739" spans="16:16" x14ac:dyDescent="0.3">
      <c r="P474739" s="83"/>
    </row>
    <row r="474740" spans="16:16" x14ac:dyDescent="0.3">
      <c r="P474740" s="83"/>
    </row>
    <row r="474741" spans="16:16" x14ac:dyDescent="0.3">
      <c r="P474741" s="83"/>
    </row>
    <row r="474742" spans="16:16" x14ac:dyDescent="0.3">
      <c r="P474742" s="83"/>
    </row>
    <row r="474743" spans="16:16" x14ac:dyDescent="0.3">
      <c r="P474743" s="83"/>
    </row>
    <row r="474744" spans="16:16" x14ac:dyDescent="0.3">
      <c r="P474744" s="83"/>
    </row>
    <row r="474745" spans="16:16" x14ac:dyDescent="0.3">
      <c r="P474745" s="83"/>
    </row>
    <row r="474746" spans="16:16" x14ac:dyDescent="0.3">
      <c r="P474746" s="83"/>
    </row>
    <row r="474747" spans="16:16" x14ac:dyDescent="0.3">
      <c r="P474747" s="83"/>
    </row>
    <row r="474748" spans="16:16" x14ac:dyDescent="0.3">
      <c r="P474748" s="83"/>
    </row>
    <row r="474749" spans="16:16" x14ac:dyDescent="0.3">
      <c r="P474749" s="83"/>
    </row>
    <row r="474750" spans="16:16" x14ac:dyDescent="0.3">
      <c r="P474750" s="83"/>
    </row>
    <row r="474751" spans="16:16" x14ac:dyDescent="0.3">
      <c r="P474751" s="83"/>
    </row>
    <row r="474752" spans="16:16" x14ac:dyDescent="0.3">
      <c r="P474752" s="83"/>
    </row>
    <row r="474753" spans="16:16" x14ac:dyDescent="0.3">
      <c r="P474753" s="83"/>
    </row>
    <row r="474754" spans="16:16" x14ac:dyDescent="0.3">
      <c r="P474754" s="83"/>
    </row>
    <row r="474755" spans="16:16" x14ac:dyDescent="0.3">
      <c r="P474755" s="83"/>
    </row>
    <row r="474756" spans="16:16" x14ac:dyDescent="0.3">
      <c r="P474756" s="83"/>
    </row>
    <row r="474757" spans="16:16" x14ac:dyDescent="0.3">
      <c r="P474757" s="83"/>
    </row>
    <row r="474758" spans="16:16" x14ac:dyDescent="0.3">
      <c r="P474758" s="83"/>
    </row>
    <row r="474759" spans="16:16" x14ac:dyDescent="0.3">
      <c r="P474759" s="83"/>
    </row>
    <row r="474760" spans="16:16" x14ac:dyDescent="0.3">
      <c r="P474760" s="83"/>
    </row>
    <row r="474761" spans="16:16" x14ac:dyDescent="0.3">
      <c r="P474761" s="83"/>
    </row>
    <row r="474762" spans="16:16" x14ac:dyDescent="0.3">
      <c r="P474762" s="83"/>
    </row>
    <row r="474763" spans="16:16" x14ac:dyDescent="0.3">
      <c r="P474763" s="83"/>
    </row>
    <row r="474764" spans="16:16" x14ac:dyDescent="0.3">
      <c r="P474764" s="83"/>
    </row>
    <row r="474765" spans="16:16" x14ac:dyDescent="0.3">
      <c r="P474765" s="83"/>
    </row>
    <row r="474766" spans="16:16" x14ac:dyDescent="0.3">
      <c r="P474766" s="83"/>
    </row>
    <row r="474767" spans="16:16" x14ac:dyDescent="0.3">
      <c r="P474767" s="83"/>
    </row>
    <row r="474768" spans="16:16" x14ac:dyDescent="0.3">
      <c r="P474768" s="83"/>
    </row>
    <row r="474769" spans="16:16" x14ac:dyDescent="0.3">
      <c r="P474769" s="83"/>
    </row>
    <row r="474770" spans="16:16" x14ac:dyDescent="0.3">
      <c r="P474770" s="83"/>
    </row>
    <row r="474771" spans="16:16" x14ac:dyDescent="0.3">
      <c r="P474771" s="83"/>
    </row>
    <row r="474772" spans="16:16" x14ac:dyDescent="0.3">
      <c r="P474772" s="83"/>
    </row>
    <row r="474773" spans="16:16" x14ac:dyDescent="0.3">
      <c r="P474773" s="83"/>
    </row>
    <row r="474774" spans="16:16" x14ac:dyDescent="0.3">
      <c r="P474774" s="83"/>
    </row>
    <row r="474775" spans="16:16" x14ac:dyDescent="0.3">
      <c r="P474775" s="83"/>
    </row>
    <row r="474776" spans="16:16" x14ac:dyDescent="0.3">
      <c r="P474776" s="83"/>
    </row>
    <row r="474777" spans="16:16" x14ac:dyDescent="0.3">
      <c r="P474777" s="83"/>
    </row>
    <row r="474778" spans="16:16" x14ac:dyDescent="0.3">
      <c r="P474778" s="83"/>
    </row>
    <row r="474779" spans="16:16" x14ac:dyDescent="0.3">
      <c r="P474779" s="83"/>
    </row>
    <row r="474780" spans="16:16" x14ac:dyDescent="0.3">
      <c r="P474780" s="83"/>
    </row>
    <row r="474781" spans="16:16" x14ac:dyDescent="0.3">
      <c r="P474781" s="83"/>
    </row>
    <row r="474782" spans="16:16" x14ac:dyDescent="0.3">
      <c r="P474782" s="83"/>
    </row>
    <row r="474783" spans="16:16" x14ac:dyDescent="0.3">
      <c r="P474783" s="83"/>
    </row>
    <row r="474784" spans="16:16" x14ac:dyDescent="0.3">
      <c r="P474784" s="83"/>
    </row>
    <row r="474785" spans="16:16" x14ac:dyDescent="0.3">
      <c r="P474785" s="83"/>
    </row>
    <row r="474786" spans="16:16" x14ac:dyDescent="0.3">
      <c r="P474786" s="83"/>
    </row>
    <row r="474787" spans="16:16" x14ac:dyDescent="0.3">
      <c r="P474787" s="83"/>
    </row>
    <row r="474788" spans="16:16" x14ac:dyDescent="0.3">
      <c r="P474788" s="83"/>
    </row>
    <row r="474789" spans="16:16" x14ac:dyDescent="0.3">
      <c r="P474789" s="83"/>
    </row>
    <row r="474790" spans="16:16" x14ac:dyDescent="0.3">
      <c r="P474790" s="83"/>
    </row>
    <row r="474791" spans="16:16" x14ac:dyDescent="0.3">
      <c r="P474791" s="83"/>
    </row>
    <row r="474792" spans="16:16" x14ac:dyDescent="0.3">
      <c r="P474792" s="83"/>
    </row>
    <row r="474793" spans="16:16" x14ac:dyDescent="0.3">
      <c r="P474793" s="83"/>
    </row>
    <row r="474794" spans="16:16" x14ac:dyDescent="0.3">
      <c r="P474794" s="83"/>
    </row>
    <row r="474795" spans="16:16" x14ac:dyDescent="0.3">
      <c r="P474795" s="83"/>
    </row>
    <row r="474796" spans="16:16" x14ac:dyDescent="0.3">
      <c r="P474796" s="83"/>
    </row>
    <row r="474797" spans="16:16" x14ac:dyDescent="0.3">
      <c r="P474797" s="83"/>
    </row>
    <row r="474798" spans="16:16" x14ac:dyDescent="0.3">
      <c r="P474798" s="83"/>
    </row>
    <row r="474799" spans="16:16" x14ac:dyDescent="0.3">
      <c r="P474799" s="83"/>
    </row>
    <row r="474800" spans="16:16" x14ac:dyDescent="0.3">
      <c r="P474800" s="83"/>
    </row>
    <row r="474801" spans="16:16" x14ac:dyDescent="0.3">
      <c r="P474801" s="83"/>
    </row>
    <row r="474802" spans="16:16" x14ac:dyDescent="0.3">
      <c r="P474802" s="83"/>
    </row>
    <row r="474803" spans="16:16" x14ac:dyDescent="0.3">
      <c r="P474803" s="83"/>
    </row>
    <row r="474804" spans="16:16" x14ac:dyDescent="0.3">
      <c r="P474804" s="83"/>
    </row>
    <row r="474805" spans="16:16" x14ac:dyDescent="0.3">
      <c r="P474805" s="83"/>
    </row>
    <row r="474806" spans="16:16" x14ac:dyDescent="0.3">
      <c r="P474806" s="83"/>
    </row>
    <row r="474807" spans="16:16" x14ac:dyDescent="0.3">
      <c r="P474807" s="83"/>
    </row>
    <row r="474808" spans="16:16" x14ac:dyDescent="0.3">
      <c r="P474808" s="83"/>
    </row>
    <row r="474809" spans="16:16" x14ac:dyDescent="0.3">
      <c r="P474809" s="83"/>
    </row>
    <row r="474810" spans="16:16" x14ac:dyDescent="0.3">
      <c r="P474810" s="83"/>
    </row>
    <row r="474811" spans="16:16" x14ac:dyDescent="0.3">
      <c r="P474811" s="83"/>
    </row>
    <row r="474812" spans="16:16" x14ac:dyDescent="0.3">
      <c r="P474812" s="83"/>
    </row>
    <row r="474813" spans="16:16" x14ac:dyDescent="0.3">
      <c r="P474813" s="83"/>
    </row>
    <row r="474814" spans="16:16" x14ac:dyDescent="0.3">
      <c r="P474814" s="83"/>
    </row>
    <row r="474815" spans="16:16" x14ac:dyDescent="0.3">
      <c r="P474815" s="83"/>
    </row>
    <row r="474816" spans="16:16" x14ac:dyDescent="0.3">
      <c r="P474816" s="83"/>
    </row>
    <row r="474817" spans="16:16" x14ac:dyDescent="0.3">
      <c r="P474817" s="83"/>
    </row>
    <row r="474818" spans="16:16" x14ac:dyDescent="0.3">
      <c r="P474818" s="83"/>
    </row>
    <row r="474819" spans="16:16" x14ac:dyDescent="0.3">
      <c r="P474819" s="83"/>
    </row>
    <row r="474820" spans="16:16" x14ac:dyDescent="0.3">
      <c r="P474820" s="83"/>
    </row>
    <row r="474821" spans="16:16" x14ac:dyDescent="0.3">
      <c r="P474821" s="83"/>
    </row>
    <row r="474822" spans="16:16" x14ac:dyDescent="0.3">
      <c r="P474822" s="83"/>
    </row>
    <row r="474823" spans="16:16" x14ac:dyDescent="0.3">
      <c r="P474823" s="83"/>
    </row>
    <row r="474824" spans="16:16" x14ac:dyDescent="0.3">
      <c r="P474824" s="83"/>
    </row>
    <row r="474825" spans="16:16" x14ac:dyDescent="0.3">
      <c r="P474825" s="83"/>
    </row>
    <row r="474826" spans="16:16" x14ac:dyDescent="0.3">
      <c r="P474826" s="83"/>
    </row>
    <row r="474827" spans="16:16" x14ac:dyDescent="0.3">
      <c r="P474827" s="83"/>
    </row>
    <row r="474828" spans="16:16" x14ac:dyDescent="0.3">
      <c r="P474828" s="83"/>
    </row>
    <row r="474829" spans="16:16" x14ac:dyDescent="0.3">
      <c r="P474829" s="83"/>
    </row>
    <row r="474830" spans="16:16" x14ac:dyDescent="0.3">
      <c r="P474830" s="83"/>
    </row>
    <row r="474831" spans="16:16" x14ac:dyDescent="0.3">
      <c r="P474831" s="83"/>
    </row>
    <row r="474832" spans="16:16" x14ac:dyDescent="0.3">
      <c r="P474832" s="83"/>
    </row>
    <row r="474833" spans="16:16" x14ac:dyDescent="0.3">
      <c r="P474833" s="83"/>
    </row>
    <row r="474834" spans="16:16" x14ac:dyDescent="0.3">
      <c r="P474834" s="83"/>
    </row>
    <row r="474835" spans="16:16" x14ac:dyDescent="0.3">
      <c r="P474835" s="83"/>
    </row>
    <row r="474836" spans="16:16" x14ac:dyDescent="0.3">
      <c r="P474836" s="83"/>
    </row>
    <row r="474837" spans="16:16" x14ac:dyDescent="0.3">
      <c r="P474837" s="83"/>
    </row>
    <row r="474838" spans="16:16" x14ac:dyDescent="0.3">
      <c r="P474838" s="83"/>
    </row>
    <row r="474839" spans="16:16" x14ac:dyDescent="0.3">
      <c r="P474839" s="83"/>
    </row>
    <row r="474840" spans="16:16" x14ac:dyDescent="0.3">
      <c r="P474840" s="83"/>
    </row>
    <row r="474841" spans="16:16" x14ac:dyDescent="0.3">
      <c r="P474841" s="83"/>
    </row>
    <row r="474842" spans="16:16" x14ac:dyDescent="0.3">
      <c r="P474842" s="83"/>
    </row>
    <row r="474843" spans="16:16" x14ac:dyDescent="0.3">
      <c r="P474843" s="83"/>
    </row>
    <row r="474844" spans="16:16" x14ac:dyDescent="0.3">
      <c r="P474844" s="83"/>
    </row>
    <row r="474845" spans="16:16" x14ac:dyDescent="0.3">
      <c r="P474845" s="83"/>
    </row>
    <row r="474846" spans="16:16" x14ac:dyDescent="0.3">
      <c r="P474846" s="83"/>
    </row>
    <row r="474847" spans="16:16" x14ac:dyDescent="0.3">
      <c r="P474847" s="83"/>
    </row>
    <row r="474848" spans="16:16" x14ac:dyDescent="0.3">
      <c r="P474848" s="83"/>
    </row>
    <row r="474849" spans="16:16" x14ac:dyDescent="0.3">
      <c r="P474849" s="83"/>
    </row>
    <row r="474850" spans="16:16" x14ac:dyDescent="0.3">
      <c r="P474850" s="83"/>
    </row>
    <row r="474851" spans="16:16" x14ac:dyDescent="0.3">
      <c r="P474851" s="83"/>
    </row>
    <row r="474852" spans="16:16" x14ac:dyDescent="0.3">
      <c r="P474852" s="83"/>
    </row>
    <row r="474853" spans="16:16" x14ac:dyDescent="0.3">
      <c r="P474853" s="83"/>
    </row>
    <row r="474854" spans="16:16" x14ac:dyDescent="0.3">
      <c r="P474854" s="83"/>
    </row>
    <row r="474855" spans="16:16" x14ac:dyDescent="0.3">
      <c r="P474855" s="83"/>
    </row>
    <row r="474856" spans="16:16" x14ac:dyDescent="0.3">
      <c r="P474856" s="83"/>
    </row>
    <row r="474857" spans="16:16" x14ac:dyDescent="0.3">
      <c r="P474857" s="83"/>
    </row>
    <row r="474858" spans="16:16" x14ac:dyDescent="0.3">
      <c r="P474858" s="83"/>
    </row>
    <row r="474859" spans="16:16" x14ac:dyDescent="0.3">
      <c r="P474859" s="83"/>
    </row>
    <row r="474860" spans="16:16" x14ac:dyDescent="0.3">
      <c r="P474860" s="83"/>
    </row>
    <row r="474861" spans="16:16" x14ac:dyDescent="0.3">
      <c r="P474861" s="83"/>
    </row>
    <row r="474862" spans="16:16" x14ac:dyDescent="0.3">
      <c r="P474862" s="83"/>
    </row>
    <row r="474863" spans="16:16" x14ac:dyDescent="0.3">
      <c r="P474863" s="83"/>
    </row>
    <row r="474864" spans="16:16" x14ac:dyDescent="0.3">
      <c r="P474864" s="83"/>
    </row>
    <row r="474865" spans="16:16" x14ac:dyDescent="0.3">
      <c r="P474865" s="83"/>
    </row>
    <row r="474866" spans="16:16" x14ac:dyDescent="0.3">
      <c r="P474866" s="83"/>
    </row>
    <row r="474867" spans="16:16" x14ac:dyDescent="0.3">
      <c r="P474867" s="83"/>
    </row>
    <row r="474868" spans="16:16" x14ac:dyDescent="0.3">
      <c r="P474868" s="83"/>
    </row>
    <row r="474869" spans="16:16" x14ac:dyDescent="0.3">
      <c r="P474869" s="83"/>
    </row>
    <row r="474870" spans="16:16" x14ac:dyDescent="0.3">
      <c r="P474870" s="83"/>
    </row>
    <row r="474871" spans="16:16" x14ac:dyDescent="0.3">
      <c r="P474871" s="83"/>
    </row>
    <row r="474872" spans="16:16" x14ac:dyDescent="0.3">
      <c r="P474872" s="83"/>
    </row>
    <row r="474873" spans="16:16" x14ac:dyDescent="0.3">
      <c r="P474873" s="83"/>
    </row>
    <row r="474874" spans="16:16" x14ac:dyDescent="0.3">
      <c r="P474874" s="83"/>
    </row>
    <row r="474875" spans="16:16" x14ac:dyDescent="0.3">
      <c r="P474875" s="83"/>
    </row>
    <row r="474876" spans="16:16" x14ac:dyDescent="0.3">
      <c r="P474876" s="83"/>
    </row>
    <row r="474877" spans="16:16" x14ac:dyDescent="0.3">
      <c r="P474877" s="83"/>
    </row>
    <row r="474878" spans="16:16" x14ac:dyDescent="0.3">
      <c r="P474878" s="83"/>
    </row>
    <row r="474879" spans="16:16" x14ac:dyDescent="0.3">
      <c r="P474879" s="83"/>
    </row>
    <row r="474880" spans="16:16" x14ac:dyDescent="0.3">
      <c r="P474880" s="83"/>
    </row>
    <row r="474881" spans="16:16" x14ac:dyDescent="0.3">
      <c r="P474881" s="83"/>
    </row>
    <row r="474882" spans="16:16" x14ac:dyDescent="0.3">
      <c r="P474882" s="83"/>
    </row>
    <row r="474883" spans="16:16" x14ac:dyDescent="0.3">
      <c r="P474883" s="83"/>
    </row>
    <row r="474884" spans="16:16" x14ac:dyDescent="0.3">
      <c r="P474884" s="83"/>
    </row>
    <row r="474885" spans="16:16" x14ac:dyDescent="0.3">
      <c r="P474885" s="83"/>
    </row>
    <row r="474886" spans="16:16" x14ac:dyDescent="0.3">
      <c r="P474886" s="83"/>
    </row>
    <row r="474887" spans="16:16" x14ac:dyDescent="0.3">
      <c r="P474887" s="83"/>
    </row>
    <row r="474888" spans="16:16" x14ac:dyDescent="0.3">
      <c r="P474888" s="83"/>
    </row>
    <row r="474889" spans="16:16" x14ac:dyDescent="0.3">
      <c r="P474889" s="83"/>
    </row>
    <row r="474890" spans="16:16" x14ac:dyDescent="0.3">
      <c r="P474890" s="83"/>
    </row>
    <row r="474891" spans="16:16" x14ac:dyDescent="0.3">
      <c r="P474891" s="83"/>
    </row>
    <row r="474892" spans="16:16" x14ac:dyDescent="0.3">
      <c r="P474892" s="83"/>
    </row>
    <row r="474893" spans="16:16" x14ac:dyDescent="0.3">
      <c r="P474893" s="83"/>
    </row>
    <row r="474894" spans="16:16" x14ac:dyDescent="0.3">
      <c r="P474894" s="83"/>
    </row>
    <row r="474895" spans="16:16" x14ac:dyDescent="0.3">
      <c r="P474895" s="83"/>
    </row>
    <row r="474896" spans="16:16" x14ac:dyDescent="0.3">
      <c r="P474896" s="83"/>
    </row>
    <row r="474897" spans="16:16" x14ac:dyDescent="0.3">
      <c r="P474897" s="83"/>
    </row>
    <row r="474898" spans="16:16" x14ac:dyDescent="0.3">
      <c r="P474898" s="83"/>
    </row>
    <row r="474899" spans="16:16" x14ac:dyDescent="0.3">
      <c r="P474899" s="83"/>
    </row>
    <row r="474900" spans="16:16" x14ac:dyDescent="0.3">
      <c r="P474900" s="83"/>
    </row>
    <row r="474901" spans="16:16" x14ac:dyDescent="0.3">
      <c r="P474901" s="83"/>
    </row>
    <row r="474902" spans="16:16" x14ac:dyDescent="0.3">
      <c r="P474902" s="83"/>
    </row>
    <row r="474903" spans="16:16" x14ac:dyDescent="0.3">
      <c r="P474903" s="83"/>
    </row>
    <row r="474904" spans="16:16" x14ac:dyDescent="0.3">
      <c r="P474904" s="83"/>
    </row>
    <row r="474905" spans="16:16" x14ac:dyDescent="0.3">
      <c r="P474905" s="83"/>
    </row>
    <row r="474906" spans="16:16" x14ac:dyDescent="0.3">
      <c r="P474906" s="83"/>
    </row>
    <row r="474907" spans="16:16" x14ac:dyDescent="0.3">
      <c r="P474907" s="83"/>
    </row>
    <row r="474908" spans="16:16" x14ac:dyDescent="0.3">
      <c r="P474908" s="83"/>
    </row>
    <row r="474909" spans="16:16" x14ac:dyDescent="0.3">
      <c r="P474909" s="83"/>
    </row>
    <row r="474910" spans="16:16" x14ac:dyDescent="0.3">
      <c r="P474910" s="83"/>
    </row>
    <row r="474911" spans="16:16" x14ac:dyDescent="0.3">
      <c r="P474911" s="83"/>
    </row>
    <row r="474912" spans="16:16" x14ac:dyDescent="0.3">
      <c r="P474912" s="83"/>
    </row>
    <row r="474913" spans="16:16" x14ac:dyDescent="0.3">
      <c r="P474913" s="83"/>
    </row>
    <row r="474914" spans="16:16" x14ac:dyDescent="0.3">
      <c r="P474914" s="83"/>
    </row>
    <row r="474915" spans="16:16" x14ac:dyDescent="0.3">
      <c r="P474915" s="83"/>
    </row>
    <row r="474916" spans="16:16" x14ac:dyDescent="0.3">
      <c r="P474916" s="83"/>
    </row>
    <row r="474917" spans="16:16" x14ac:dyDescent="0.3">
      <c r="P474917" s="83"/>
    </row>
    <row r="474918" spans="16:16" x14ac:dyDescent="0.3">
      <c r="P474918" s="83"/>
    </row>
    <row r="474919" spans="16:16" x14ac:dyDescent="0.3">
      <c r="P474919" s="83"/>
    </row>
    <row r="474920" spans="16:16" x14ac:dyDescent="0.3">
      <c r="P474920" s="83"/>
    </row>
    <row r="474921" spans="16:16" x14ac:dyDescent="0.3">
      <c r="P474921" s="83"/>
    </row>
    <row r="474922" spans="16:16" x14ac:dyDescent="0.3">
      <c r="P474922" s="83"/>
    </row>
    <row r="474923" spans="16:16" x14ac:dyDescent="0.3">
      <c r="P474923" s="83"/>
    </row>
    <row r="474924" spans="16:16" x14ac:dyDescent="0.3">
      <c r="P474924" s="83"/>
    </row>
    <row r="474925" spans="16:16" x14ac:dyDescent="0.3">
      <c r="P474925" s="83"/>
    </row>
    <row r="474926" spans="16:16" x14ac:dyDescent="0.3">
      <c r="P474926" s="83"/>
    </row>
    <row r="474927" spans="16:16" x14ac:dyDescent="0.3">
      <c r="P474927" s="83"/>
    </row>
    <row r="474928" spans="16:16" x14ac:dyDescent="0.3">
      <c r="P474928" s="83"/>
    </row>
    <row r="474929" spans="16:16" x14ac:dyDescent="0.3">
      <c r="P474929" s="83"/>
    </row>
    <row r="474930" spans="16:16" x14ac:dyDescent="0.3">
      <c r="P474930" s="83"/>
    </row>
    <row r="474931" spans="16:16" x14ac:dyDescent="0.3">
      <c r="P474931" s="83"/>
    </row>
    <row r="474932" spans="16:16" x14ac:dyDescent="0.3">
      <c r="P474932" s="83"/>
    </row>
    <row r="474933" spans="16:16" x14ac:dyDescent="0.3">
      <c r="P474933" s="83"/>
    </row>
    <row r="474934" spans="16:16" x14ac:dyDescent="0.3">
      <c r="P474934" s="83"/>
    </row>
    <row r="474935" spans="16:16" x14ac:dyDescent="0.3">
      <c r="P474935" s="83"/>
    </row>
    <row r="474936" spans="16:16" x14ac:dyDescent="0.3">
      <c r="P474936" s="83"/>
    </row>
    <row r="474937" spans="16:16" x14ac:dyDescent="0.3">
      <c r="P474937" s="83"/>
    </row>
    <row r="474938" spans="16:16" x14ac:dyDescent="0.3">
      <c r="P474938" s="83"/>
    </row>
    <row r="474939" spans="16:16" x14ac:dyDescent="0.3">
      <c r="P474939" s="83"/>
    </row>
    <row r="474940" spans="16:16" x14ac:dyDescent="0.3">
      <c r="P474940" s="83"/>
    </row>
    <row r="474941" spans="16:16" x14ac:dyDescent="0.3">
      <c r="P474941" s="83"/>
    </row>
    <row r="474942" spans="16:16" x14ac:dyDescent="0.3">
      <c r="P474942" s="83"/>
    </row>
    <row r="474943" spans="16:16" x14ac:dyDescent="0.3">
      <c r="P474943" s="83"/>
    </row>
    <row r="474944" spans="16:16" x14ac:dyDescent="0.3">
      <c r="P474944" s="83"/>
    </row>
    <row r="474945" spans="16:16" x14ac:dyDescent="0.3">
      <c r="P474945" s="83"/>
    </row>
    <row r="474946" spans="16:16" x14ac:dyDescent="0.3">
      <c r="P474946" s="83"/>
    </row>
    <row r="474947" spans="16:16" x14ac:dyDescent="0.3">
      <c r="P474947" s="83"/>
    </row>
    <row r="474948" spans="16:16" x14ac:dyDescent="0.3">
      <c r="P474948" s="83"/>
    </row>
    <row r="474949" spans="16:16" x14ac:dyDescent="0.3">
      <c r="P474949" s="83"/>
    </row>
    <row r="474950" spans="16:16" x14ac:dyDescent="0.3">
      <c r="P474950" s="83"/>
    </row>
    <row r="474951" spans="16:16" x14ac:dyDescent="0.3">
      <c r="P474951" s="83"/>
    </row>
    <row r="474952" spans="16:16" x14ac:dyDescent="0.3">
      <c r="P474952" s="83"/>
    </row>
    <row r="474953" spans="16:16" x14ac:dyDescent="0.3">
      <c r="P474953" s="83"/>
    </row>
    <row r="474954" spans="16:16" x14ac:dyDescent="0.3">
      <c r="P474954" s="83"/>
    </row>
    <row r="474955" spans="16:16" x14ac:dyDescent="0.3">
      <c r="P474955" s="83"/>
    </row>
    <row r="474956" spans="16:16" x14ac:dyDescent="0.3">
      <c r="P474956" s="83"/>
    </row>
    <row r="474957" spans="16:16" x14ac:dyDescent="0.3">
      <c r="P474957" s="83"/>
    </row>
    <row r="474958" spans="16:16" x14ac:dyDescent="0.3">
      <c r="P474958" s="83"/>
    </row>
    <row r="474959" spans="16:16" x14ac:dyDescent="0.3">
      <c r="P474959" s="83"/>
    </row>
    <row r="474960" spans="16:16" x14ac:dyDescent="0.3">
      <c r="P474960" s="83"/>
    </row>
    <row r="474961" spans="16:16" x14ac:dyDescent="0.3">
      <c r="P474961" s="83"/>
    </row>
    <row r="474962" spans="16:16" x14ac:dyDescent="0.3">
      <c r="P474962" s="83"/>
    </row>
    <row r="474963" spans="16:16" x14ac:dyDescent="0.3">
      <c r="P474963" s="83"/>
    </row>
    <row r="474964" spans="16:16" x14ac:dyDescent="0.3">
      <c r="P474964" s="83"/>
    </row>
    <row r="474965" spans="16:16" x14ac:dyDescent="0.3">
      <c r="P474965" s="83"/>
    </row>
    <row r="474966" spans="16:16" x14ac:dyDescent="0.3">
      <c r="P474966" s="83"/>
    </row>
    <row r="474967" spans="16:16" x14ac:dyDescent="0.3">
      <c r="P474967" s="83"/>
    </row>
    <row r="474968" spans="16:16" x14ac:dyDescent="0.3">
      <c r="P474968" s="83"/>
    </row>
    <row r="474969" spans="16:16" x14ac:dyDescent="0.3">
      <c r="P474969" s="83"/>
    </row>
    <row r="474970" spans="16:16" x14ac:dyDescent="0.3">
      <c r="P474970" s="83"/>
    </row>
    <row r="474971" spans="16:16" x14ac:dyDescent="0.3">
      <c r="P474971" s="83"/>
    </row>
    <row r="474972" spans="16:16" x14ac:dyDescent="0.3">
      <c r="P474972" s="83"/>
    </row>
    <row r="474973" spans="16:16" x14ac:dyDescent="0.3">
      <c r="P474973" s="83"/>
    </row>
    <row r="474974" spans="16:16" x14ac:dyDescent="0.3">
      <c r="P474974" s="83"/>
    </row>
    <row r="474975" spans="16:16" x14ac:dyDescent="0.3">
      <c r="P474975" s="83"/>
    </row>
    <row r="474976" spans="16:16" x14ac:dyDescent="0.3">
      <c r="P474976" s="83"/>
    </row>
    <row r="474977" spans="16:16" x14ac:dyDescent="0.3">
      <c r="P474977" s="83"/>
    </row>
    <row r="474978" spans="16:16" x14ac:dyDescent="0.3">
      <c r="P474978" s="83"/>
    </row>
    <row r="474979" spans="16:16" x14ac:dyDescent="0.3">
      <c r="P474979" s="83"/>
    </row>
    <row r="474980" spans="16:16" x14ac:dyDescent="0.3">
      <c r="P474980" s="83"/>
    </row>
    <row r="474981" spans="16:16" x14ac:dyDescent="0.3">
      <c r="P474981" s="83"/>
    </row>
    <row r="474982" spans="16:16" x14ac:dyDescent="0.3">
      <c r="P474982" s="83"/>
    </row>
    <row r="474983" spans="16:16" x14ac:dyDescent="0.3">
      <c r="P474983" s="83"/>
    </row>
    <row r="474984" spans="16:16" x14ac:dyDescent="0.3">
      <c r="P474984" s="83"/>
    </row>
    <row r="474985" spans="16:16" x14ac:dyDescent="0.3">
      <c r="P474985" s="83"/>
    </row>
    <row r="474986" spans="16:16" x14ac:dyDescent="0.3">
      <c r="P474986" s="83"/>
    </row>
    <row r="474987" spans="16:16" x14ac:dyDescent="0.3">
      <c r="P474987" s="83"/>
    </row>
    <row r="474988" spans="16:16" x14ac:dyDescent="0.3">
      <c r="P474988" s="83"/>
    </row>
    <row r="474989" spans="16:16" x14ac:dyDescent="0.3">
      <c r="P474989" s="83"/>
    </row>
    <row r="474990" spans="16:16" x14ac:dyDescent="0.3">
      <c r="P474990" s="83"/>
    </row>
    <row r="474991" spans="16:16" x14ac:dyDescent="0.3">
      <c r="P474991" s="83"/>
    </row>
    <row r="474992" spans="16:16" x14ac:dyDescent="0.3">
      <c r="P474992" s="83"/>
    </row>
    <row r="474993" spans="16:16" x14ac:dyDescent="0.3">
      <c r="P474993" s="83"/>
    </row>
    <row r="474994" spans="16:16" x14ac:dyDescent="0.3">
      <c r="P474994" s="83"/>
    </row>
    <row r="474995" spans="16:16" x14ac:dyDescent="0.3">
      <c r="P474995" s="83"/>
    </row>
    <row r="474996" spans="16:16" x14ac:dyDescent="0.3">
      <c r="P474996" s="83"/>
    </row>
    <row r="474997" spans="16:16" x14ac:dyDescent="0.3">
      <c r="P474997" s="83"/>
    </row>
    <row r="474998" spans="16:16" x14ac:dyDescent="0.3">
      <c r="P474998" s="83"/>
    </row>
    <row r="474999" spans="16:16" x14ac:dyDescent="0.3">
      <c r="P474999" s="83"/>
    </row>
    <row r="475000" spans="16:16" x14ac:dyDescent="0.3">
      <c r="P475000" s="83"/>
    </row>
    <row r="475001" spans="16:16" x14ac:dyDescent="0.3">
      <c r="P475001" s="83"/>
    </row>
    <row r="475002" spans="16:16" x14ac:dyDescent="0.3">
      <c r="P475002" s="83"/>
    </row>
    <row r="475003" spans="16:16" x14ac:dyDescent="0.3">
      <c r="P475003" s="83"/>
    </row>
    <row r="475004" spans="16:16" x14ac:dyDescent="0.3">
      <c r="P475004" s="83"/>
    </row>
    <row r="475005" spans="16:16" x14ac:dyDescent="0.3">
      <c r="P475005" s="83"/>
    </row>
    <row r="475006" spans="16:16" x14ac:dyDescent="0.3">
      <c r="P475006" s="83"/>
    </row>
    <row r="475007" spans="16:16" x14ac:dyDescent="0.3">
      <c r="P475007" s="83"/>
    </row>
    <row r="475008" spans="16:16" x14ac:dyDescent="0.3">
      <c r="P475008" s="83"/>
    </row>
    <row r="475009" spans="16:16" x14ac:dyDescent="0.3">
      <c r="P475009" s="83"/>
    </row>
    <row r="475010" spans="16:16" x14ac:dyDescent="0.3">
      <c r="P475010" s="83"/>
    </row>
    <row r="475011" spans="16:16" x14ac:dyDescent="0.3">
      <c r="P475011" s="83"/>
    </row>
    <row r="475012" spans="16:16" x14ac:dyDescent="0.3">
      <c r="P475012" s="83"/>
    </row>
    <row r="475013" spans="16:16" x14ac:dyDescent="0.3">
      <c r="P475013" s="83"/>
    </row>
    <row r="475014" spans="16:16" x14ac:dyDescent="0.3">
      <c r="P475014" s="83"/>
    </row>
    <row r="475015" spans="16:16" x14ac:dyDescent="0.3">
      <c r="P475015" s="83"/>
    </row>
    <row r="475016" spans="16:16" x14ac:dyDescent="0.3">
      <c r="P475016" s="83"/>
    </row>
    <row r="475017" spans="16:16" x14ac:dyDescent="0.3">
      <c r="P475017" s="83"/>
    </row>
    <row r="475018" spans="16:16" x14ac:dyDescent="0.3">
      <c r="P475018" s="83"/>
    </row>
    <row r="475019" spans="16:16" x14ac:dyDescent="0.3">
      <c r="P475019" s="83"/>
    </row>
    <row r="475020" spans="16:16" x14ac:dyDescent="0.3">
      <c r="P475020" s="83"/>
    </row>
    <row r="475021" spans="16:16" x14ac:dyDescent="0.3">
      <c r="P475021" s="83"/>
    </row>
    <row r="475022" spans="16:16" x14ac:dyDescent="0.3">
      <c r="P475022" s="83"/>
    </row>
    <row r="475023" spans="16:16" x14ac:dyDescent="0.3">
      <c r="P475023" s="83"/>
    </row>
    <row r="475024" spans="16:16" x14ac:dyDescent="0.3">
      <c r="P475024" s="83"/>
    </row>
    <row r="475025" spans="16:16" x14ac:dyDescent="0.3">
      <c r="P475025" s="83"/>
    </row>
    <row r="475026" spans="16:16" x14ac:dyDescent="0.3">
      <c r="P475026" s="83"/>
    </row>
    <row r="475027" spans="16:16" x14ac:dyDescent="0.3">
      <c r="P475027" s="83"/>
    </row>
    <row r="475028" spans="16:16" x14ac:dyDescent="0.3">
      <c r="P475028" s="83"/>
    </row>
    <row r="475029" spans="16:16" x14ac:dyDescent="0.3">
      <c r="P475029" s="83"/>
    </row>
    <row r="475030" spans="16:16" x14ac:dyDescent="0.3">
      <c r="P475030" s="83"/>
    </row>
    <row r="475031" spans="16:16" x14ac:dyDescent="0.3">
      <c r="P475031" s="83"/>
    </row>
    <row r="475032" spans="16:16" x14ac:dyDescent="0.3">
      <c r="P475032" s="83"/>
    </row>
    <row r="475033" spans="16:16" x14ac:dyDescent="0.3">
      <c r="P475033" s="83"/>
    </row>
    <row r="475034" spans="16:16" x14ac:dyDescent="0.3">
      <c r="P475034" s="83"/>
    </row>
    <row r="475035" spans="16:16" x14ac:dyDescent="0.3">
      <c r="P475035" s="83"/>
    </row>
    <row r="475036" spans="16:16" x14ac:dyDescent="0.3">
      <c r="P475036" s="83"/>
    </row>
    <row r="475037" spans="16:16" x14ac:dyDescent="0.3">
      <c r="P475037" s="83"/>
    </row>
    <row r="475038" spans="16:16" x14ac:dyDescent="0.3">
      <c r="P475038" s="83"/>
    </row>
    <row r="475039" spans="16:16" x14ac:dyDescent="0.3">
      <c r="P475039" s="83"/>
    </row>
    <row r="475040" spans="16:16" x14ac:dyDescent="0.3">
      <c r="P475040" s="83"/>
    </row>
    <row r="475041" spans="16:16" x14ac:dyDescent="0.3">
      <c r="P475041" s="83"/>
    </row>
    <row r="475042" spans="16:16" x14ac:dyDescent="0.3">
      <c r="P475042" s="83"/>
    </row>
    <row r="475043" spans="16:16" x14ac:dyDescent="0.3">
      <c r="P475043" s="83"/>
    </row>
    <row r="475044" spans="16:16" x14ac:dyDescent="0.3">
      <c r="P475044" s="83"/>
    </row>
    <row r="475045" spans="16:16" x14ac:dyDescent="0.3">
      <c r="P475045" s="83"/>
    </row>
    <row r="475046" spans="16:16" x14ac:dyDescent="0.3">
      <c r="P475046" s="83"/>
    </row>
    <row r="475047" spans="16:16" x14ac:dyDescent="0.3">
      <c r="P475047" s="83"/>
    </row>
    <row r="475048" spans="16:16" x14ac:dyDescent="0.3">
      <c r="P475048" s="83"/>
    </row>
    <row r="475049" spans="16:16" x14ac:dyDescent="0.3">
      <c r="P475049" s="83"/>
    </row>
    <row r="475050" spans="16:16" x14ac:dyDescent="0.3">
      <c r="P475050" s="83"/>
    </row>
    <row r="475051" spans="16:16" x14ac:dyDescent="0.3">
      <c r="P475051" s="83"/>
    </row>
    <row r="475052" spans="16:16" x14ac:dyDescent="0.3">
      <c r="P475052" s="83"/>
    </row>
    <row r="475053" spans="16:16" x14ac:dyDescent="0.3">
      <c r="P475053" s="83"/>
    </row>
    <row r="475054" spans="16:16" x14ac:dyDescent="0.3">
      <c r="P475054" s="83"/>
    </row>
    <row r="475055" spans="16:16" x14ac:dyDescent="0.3">
      <c r="P475055" s="83"/>
    </row>
    <row r="475056" spans="16:16" x14ac:dyDescent="0.3">
      <c r="P475056" s="83"/>
    </row>
    <row r="475057" spans="16:16" x14ac:dyDescent="0.3">
      <c r="P475057" s="83"/>
    </row>
    <row r="475058" spans="16:16" x14ac:dyDescent="0.3">
      <c r="P475058" s="83"/>
    </row>
    <row r="475059" spans="16:16" x14ac:dyDescent="0.3">
      <c r="P475059" s="83"/>
    </row>
    <row r="475060" spans="16:16" x14ac:dyDescent="0.3">
      <c r="P475060" s="83"/>
    </row>
    <row r="475061" spans="16:16" x14ac:dyDescent="0.3">
      <c r="P475061" s="83"/>
    </row>
    <row r="475062" spans="16:16" x14ac:dyDescent="0.3">
      <c r="P475062" s="83"/>
    </row>
    <row r="475063" spans="16:16" x14ac:dyDescent="0.3">
      <c r="P475063" s="83"/>
    </row>
    <row r="475064" spans="16:16" x14ac:dyDescent="0.3">
      <c r="P475064" s="83"/>
    </row>
    <row r="475065" spans="16:16" x14ac:dyDescent="0.3">
      <c r="P475065" s="83"/>
    </row>
    <row r="475066" spans="16:16" x14ac:dyDescent="0.3">
      <c r="P475066" s="83"/>
    </row>
    <row r="475067" spans="16:16" x14ac:dyDescent="0.3">
      <c r="P475067" s="83"/>
    </row>
    <row r="475068" spans="16:16" x14ac:dyDescent="0.3">
      <c r="P475068" s="83"/>
    </row>
    <row r="475069" spans="16:16" x14ac:dyDescent="0.3">
      <c r="P475069" s="83"/>
    </row>
    <row r="475070" spans="16:16" x14ac:dyDescent="0.3">
      <c r="P475070" s="83"/>
    </row>
    <row r="475071" spans="16:16" x14ac:dyDescent="0.3">
      <c r="P475071" s="83"/>
    </row>
    <row r="475072" spans="16:16" x14ac:dyDescent="0.3">
      <c r="P475072" s="83"/>
    </row>
    <row r="475073" spans="16:16" x14ac:dyDescent="0.3">
      <c r="P475073" s="83"/>
    </row>
    <row r="475074" spans="16:16" x14ac:dyDescent="0.3">
      <c r="P475074" s="83"/>
    </row>
    <row r="475075" spans="16:16" x14ac:dyDescent="0.3">
      <c r="P475075" s="83"/>
    </row>
    <row r="475076" spans="16:16" x14ac:dyDescent="0.3">
      <c r="P475076" s="83"/>
    </row>
    <row r="475077" spans="16:16" x14ac:dyDescent="0.3">
      <c r="P475077" s="83"/>
    </row>
    <row r="475078" spans="16:16" x14ac:dyDescent="0.3">
      <c r="P475078" s="83"/>
    </row>
    <row r="475079" spans="16:16" x14ac:dyDescent="0.3">
      <c r="P475079" s="83"/>
    </row>
    <row r="475080" spans="16:16" x14ac:dyDescent="0.3">
      <c r="P475080" s="83"/>
    </row>
    <row r="475081" spans="16:16" x14ac:dyDescent="0.3">
      <c r="P475081" s="83"/>
    </row>
    <row r="475082" spans="16:16" x14ac:dyDescent="0.3">
      <c r="P475082" s="83"/>
    </row>
    <row r="475083" spans="16:16" x14ac:dyDescent="0.3">
      <c r="P475083" s="83"/>
    </row>
    <row r="475084" spans="16:16" x14ac:dyDescent="0.3">
      <c r="P475084" s="83"/>
    </row>
    <row r="475085" spans="16:16" x14ac:dyDescent="0.3">
      <c r="P475085" s="83"/>
    </row>
    <row r="475086" spans="16:16" x14ac:dyDescent="0.3">
      <c r="P475086" s="83"/>
    </row>
    <row r="475087" spans="16:16" x14ac:dyDescent="0.3">
      <c r="P475087" s="83"/>
    </row>
    <row r="475088" spans="16:16" x14ac:dyDescent="0.3">
      <c r="P475088" s="83"/>
    </row>
    <row r="475089" spans="16:16" x14ac:dyDescent="0.3">
      <c r="P475089" s="83"/>
    </row>
    <row r="475090" spans="16:16" x14ac:dyDescent="0.3">
      <c r="P475090" s="83"/>
    </row>
    <row r="475091" spans="16:16" x14ac:dyDescent="0.3">
      <c r="P475091" s="83"/>
    </row>
    <row r="475092" spans="16:16" x14ac:dyDescent="0.3">
      <c r="P475092" s="83"/>
    </row>
    <row r="475093" spans="16:16" x14ac:dyDescent="0.3">
      <c r="P475093" s="83"/>
    </row>
    <row r="475094" spans="16:16" x14ac:dyDescent="0.3">
      <c r="P475094" s="83"/>
    </row>
    <row r="475095" spans="16:16" x14ac:dyDescent="0.3">
      <c r="P475095" s="83"/>
    </row>
    <row r="475096" spans="16:16" x14ac:dyDescent="0.3">
      <c r="P475096" s="83"/>
    </row>
    <row r="475097" spans="16:16" x14ac:dyDescent="0.3">
      <c r="P475097" s="83"/>
    </row>
    <row r="475098" spans="16:16" x14ac:dyDescent="0.3">
      <c r="P475098" s="83"/>
    </row>
    <row r="475099" spans="16:16" x14ac:dyDescent="0.3">
      <c r="P475099" s="83"/>
    </row>
    <row r="475100" spans="16:16" x14ac:dyDescent="0.3">
      <c r="P475100" s="83"/>
    </row>
    <row r="475101" spans="16:16" x14ac:dyDescent="0.3">
      <c r="P475101" s="83"/>
    </row>
    <row r="475102" spans="16:16" x14ac:dyDescent="0.3">
      <c r="P475102" s="83"/>
    </row>
    <row r="475103" spans="16:16" x14ac:dyDescent="0.3">
      <c r="P475103" s="83"/>
    </row>
    <row r="475104" spans="16:16" x14ac:dyDescent="0.3">
      <c r="P475104" s="83"/>
    </row>
    <row r="475105" spans="16:16" x14ac:dyDescent="0.3">
      <c r="P475105" s="83"/>
    </row>
    <row r="475106" spans="16:16" x14ac:dyDescent="0.3">
      <c r="P475106" s="83"/>
    </row>
    <row r="475107" spans="16:16" x14ac:dyDescent="0.3">
      <c r="P475107" s="83"/>
    </row>
    <row r="475108" spans="16:16" x14ac:dyDescent="0.3">
      <c r="P475108" s="83"/>
    </row>
    <row r="475109" spans="16:16" x14ac:dyDescent="0.3">
      <c r="P475109" s="83"/>
    </row>
    <row r="475110" spans="16:16" x14ac:dyDescent="0.3">
      <c r="P475110" s="83"/>
    </row>
    <row r="475111" spans="16:16" x14ac:dyDescent="0.3">
      <c r="P475111" s="83"/>
    </row>
    <row r="475112" spans="16:16" x14ac:dyDescent="0.3">
      <c r="P475112" s="83"/>
    </row>
    <row r="475113" spans="16:16" x14ac:dyDescent="0.3">
      <c r="P475113" s="83"/>
    </row>
    <row r="475114" spans="16:16" x14ac:dyDescent="0.3">
      <c r="P475114" s="83"/>
    </row>
    <row r="475115" spans="16:16" x14ac:dyDescent="0.3">
      <c r="P475115" s="83"/>
    </row>
    <row r="475116" spans="16:16" x14ac:dyDescent="0.3">
      <c r="P475116" s="83"/>
    </row>
    <row r="475117" spans="16:16" x14ac:dyDescent="0.3">
      <c r="P475117" s="83"/>
    </row>
    <row r="475118" spans="16:16" x14ac:dyDescent="0.3">
      <c r="P475118" s="83"/>
    </row>
    <row r="475119" spans="16:16" x14ac:dyDescent="0.3">
      <c r="P475119" s="83"/>
    </row>
    <row r="475120" spans="16:16" x14ac:dyDescent="0.3">
      <c r="P475120" s="83"/>
    </row>
    <row r="475121" spans="16:16" x14ac:dyDescent="0.3">
      <c r="P475121" s="83"/>
    </row>
    <row r="475122" spans="16:16" x14ac:dyDescent="0.3">
      <c r="P475122" s="83"/>
    </row>
    <row r="475123" spans="16:16" x14ac:dyDescent="0.3">
      <c r="P475123" s="83"/>
    </row>
    <row r="475124" spans="16:16" x14ac:dyDescent="0.3">
      <c r="P475124" s="83"/>
    </row>
    <row r="475125" spans="16:16" x14ac:dyDescent="0.3">
      <c r="P475125" s="83"/>
    </row>
    <row r="475126" spans="16:16" x14ac:dyDescent="0.3">
      <c r="P475126" s="83"/>
    </row>
    <row r="475127" spans="16:16" x14ac:dyDescent="0.3">
      <c r="P475127" s="83"/>
    </row>
    <row r="475128" spans="16:16" x14ac:dyDescent="0.3">
      <c r="P475128" s="83"/>
    </row>
    <row r="475129" spans="16:16" x14ac:dyDescent="0.3">
      <c r="P475129" s="83"/>
    </row>
    <row r="475130" spans="16:16" x14ac:dyDescent="0.3">
      <c r="P475130" s="83"/>
    </row>
    <row r="475131" spans="16:16" x14ac:dyDescent="0.3">
      <c r="P475131" s="83"/>
    </row>
    <row r="475132" spans="16:16" x14ac:dyDescent="0.3">
      <c r="P475132" s="83"/>
    </row>
    <row r="475133" spans="16:16" x14ac:dyDescent="0.3">
      <c r="P475133" s="83"/>
    </row>
    <row r="475134" spans="16:16" x14ac:dyDescent="0.3">
      <c r="P475134" s="83"/>
    </row>
    <row r="475135" spans="16:16" x14ac:dyDescent="0.3">
      <c r="P475135" s="83"/>
    </row>
    <row r="475136" spans="16:16" x14ac:dyDescent="0.3">
      <c r="P475136" s="83"/>
    </row>
    <row r="475137" spans="16:16" x14ac:dyDescent="0.3">
      <c r="P475137" s="83"/>
    </row>
    <row r="475138" spans="16:16" x14ac:dyDescent="0.3">
      <c r="P475138" s="83"/>
    </row>
    <row r="475139" spans="16:16" x14ac:dyDescent="0.3">
      <c r="P475139" s="83"/>
    </row>
    <row r="475140" spans="16:16" x14ac:dyDescent="0.3">
      <c r="P475140" s="83"/>
    </row>
    <row r="475141" spans="16:16" x14ac:dyDescent="0.3">
      <c r="P475141" s="83"/>
    </row>
    <row r="475142" spans="16:16" x14ac:dyDescent="0.3">
      <c r="P475142" s="83"/>
    </row>
    <row r="475143" spans="16:16" x14ac:dyDescent="0.3">
      <c r="P475143" s="83"/>
    </row>
    <row r="475144" spans="16:16" x14ac:dyDescent="0.3">
      <c r="P475144" s="83"/>
    </row>
    <row r="475145" spans="16:16" x14ac:dyDescent="0.3">
      <c r="P475145" s="83"/>
    </row>
    <row r="475146" spans="16:16" x14ac:dyDescent="0.3">
      <c r="P475146" s="83"/>
    </row>
    <row r="475147" spans="16:16" x14ac:dyDescent="0.3">
      <c r="P475147" s="83"/>
    </row>
    <row r="475148" spans="16:16" x14ac:dyDescent="0.3">
      <c r="P475148" s="83"/>
    </row>
    <row r="475149" spans="16:16" x14ac:dyDescent="0.3">
      <c r="P475149" s="83"/>
    </row>
    <row r="475150" spans="16:16" x14ac:dyDescent="0.3">
      <c r="P475150" s="83"/>
    </row>
    <row r="475151" spans="16:16" x14ac:dyDescent="0.3">
      <c r="P475151" s="83"/>
    </row>
    <row r="475152" spans="16:16" x14ac:dyDescent="0.3">
      <c r="P475152" s="83"/>
    </row>
    <row r="475153" spans="16:16" x14ac:dyDescent="0.3">
      <c r="P475153" s="83"/>
    </row>
    <row r="475154" spans="16:16" x14ac:dyDescent="0.3">
      <c r="P475154" s="83"/>
    </row>
    <row r="475155" spans="16:16" x14ac:dyDescent="0.3">
      <c r="P475155" s="83"/>
    </row>
    <row r="475156" spans="16:16" x14ac:dyDescent="0.3">
      <c r="P475156" s="83"/>
    </row>
    <row r="475157" spans="16:16" x14ac:dyDescent="0.3">
      <c r="P475157" s="83"/>
    </row>
    <row r="475158" spans="16:16" x14ac:dyDescent="0.3">
      <c r="P475158" s="83"/>
    </row>
    <row r="475159" spans="16:16" x14ac:dyDescent="0.3">
      <c r="P475159" s="83"/>
    </row>
    <row r="475160" spans="16:16" x14ac:dyDescent="0.3">
      <c r="P475160" s="83"/>
    </row>
    <row r="475161" spans="16:16" x14ac:dyDescent="0.3">
      <c r="P475161" s="83"/>
    </row>
    <row r="475162" spans="16:16" x14ac:dyDescent="0.3">
      <c r="P475162" s="83"/>
    </row>
    <row r="475163" spans="16:16" x14ac:dyDescent="0.3">
      <c r="P475163" s="83"/>
    </row>
    <row r="475164" spans="16:16" x14ac:dyDescent="0.3">
      <c r="P475164" s="83"/>
    </row>
    <row r="475165" spans="16:16" x14ac:dyDescent="0.3">
      <c r="P475165" s="83"/>
    </row>
    <row r="475166" spans="16:16" x14ac:dyDescent="0.3">
      <c r="P475166" s="83"/>
    </row>
    <row r="475167" spans="16:16" x14ac:dyDescent="0.3">
      <c r="P475167" s="83"/>
    </row>
    <row r="475168" spans="16:16" x14ac:dyDescent="0.3">
      <c r="P475168" s="83"/>
    </row>
    <row r="475169" spans="16:16" x14ac:dyDescent="0.3">
      <c r="P475169" s="83"/>
    </row>
    <row r="475170" spans="16:16" x14ac:dyDescent="0.3">
      <c r="P475170" s="83"/>
    </row>
    <row r="475171" spans="16:16" x14ac:dyDescent="0.3">
      <c r="P475171" s="83"/>
    </row>
    <row r="475172" spans="16:16" x14ac:dyDescent="0.3">
      <c r="P475172" s="83"/>
    </row>
    <row r="475173" spans="16:16" x14ac:dyDescent="0.3">
      <c r="P475173" s="83"/>
    </row>
    <row r="475174" spans="16:16" x14ac:dyDescent="0.3">
      <c r="P475174" s="83"/>
    </row>
    <row r="475175" spans="16:16" x14ac:dyDescent="0.3">
      <c r="P475175" s="83"/>
    </row>
    <row r="475176" spans="16:16" x14ac:dyDescent="0.3">
      <c r="P475176" s="83"/>
    </row>
    <row r="475177" spans="16:16" x14ac:dyDescent="0.3">
      <c r="P475177" s="83"/>
    </row>
    <row r="475178" spans="16:16" x14ac:dyDescent="0.3">
      <c r="P475178" s="83"/>
    </row>
    <row r="475179" spans="16:16" x14ac:dyDescent="0.3">
      <c r="P475179" s="83"/>
    </row>
    <row r="475180" spans="16:16" x14ac:dyDescent="0.3">
      <c r="P475180" s="83"/>
    </row>
    <row r="475181" spans="16:16" x14ac:dyDescent="0.3">
      <c r="P475181" s="83"/>
    </row>
    <row r="475182" spans="16:16" x14ac:dyDescent="0.3">
      <c r="P475182" s="83"/>
    </row>
    <row r="475183" spans="16:16" x14ac:dyDescent="0.3">
      <c r="P475183" s="83"/>
    </row>
    <row r="475184" spans="16:16" x14ac:dyDescent="0.3">
      <c r="P475184" s="83"/>
    </row>
    <row r="475185" spans="16:16" x14ac:dyDescent="0.3">
      <c r="P475185" s="83"/>
    </row>
    <row r="475186" spans="16:16" x14ac:dyDescent="0.3">
      <c r="P475186" s="83"/>
    </row>
    <row r="475187" spans="16:16" x14ac:dyDescent="0.3">
      <c r="P475187" s="83"/>
    </row>
    <row r="475188" spans="16:16" x14ac:dyDescent="0.3">
      <c r="P475188" s="83"/>
    </row>
    <row r="475189" spans="16:16" x14ac:dyDescent="0.3">
      <c r="P475189" s="83"/>
    </row>
    <row r="475190" spans="16:16" x14ac:dyDescent="0.3">
      <c r="P475190" s="83"/>
    </row>
    <row r="475191" spans="16:16" x14ac:dyDescent="0.3">
      <c r="P475191" s="83"/>
    </row>
    <row r="475192" spans="16:16" x14ac:dyDescent="0.3">
      <c r="P475192" s="83"/>
    </row>
    <row r="475193" spans="16:16" x14ac:dyDescent="0.3">
      <c r="P475193" s="83"/>
    </row>
    <row r="475194" spans="16:16" x14ac:dyDescent="0.3">
      <c r="P475194" s="83"/>
    </row>
    <row r="475195" spans="16:16" x14ac:dyDescent="0.3">
      <c r="P475195" s="83"/>
    </row>
    <row r="475196" spans="16:16" x14ac:dyDescent="0.3">
      <c r="P475196" s="83"/>
    </row>
    <row r="475197" spans="16:16" x14ac:dyDescent="0.3">
      <c r="P475197" s="83"/>
    </row>
    <row r="475198" spans="16:16" x14ac:dyDescent="0.3">
      <c r="P475198" s="83"/>
    </row>
    <row r="475199" spans="16:16" x14ac:dyDescent="0.3">
      <c r="P475199" s="83"/>
    </row>
    <row r="475200" spans="16:16" x14ac:dyDescent="0.3">
      <c r="P475200" s="83"/>
    </row>
    <row r="475201" spans="16:16" x14ac:dyDescent="0.3">
      <c r="P475201" s="83"/>
    </row>
    <row r="475202" spans="16:16" x14ac:dyDescent="0.3">
      <c r="P475202" s="83"/>
    </row>
    <row r="475203" spans="16:16" x14ac:dyDescent="0.3">
      <c r="P475203" s="83"/>
    </row>
    <row r="475204" spans="16:16" x14ac:dyDescent="0.3">
      <c r="P475204" s="83"/>
    </row>
    <row r="475205" spans="16:16" x14ac:dyDescent="0.3">
      <c r="P475205" s="83"/>
    </row>
    <row r="475206" spans="16:16" x14ac:dyDescent="0.3">
      <c r="P475206" s="83"/>
    </row>
    <row r="475207" spans="16:16" x14ac:dyDescent="0.3">
      <c r="P475207" s="83"/>
    </row>
    <row r="475208" spans="16:16" x14ac:dyDescent="0.3">
      <c r="P475208" s="83"/>
    </row>
    <row r="475209" spans="16:16" x14ac:dyDescent="0.3">
      <c r="P475209" s="83"/>
    </row>
    <row r="475210" spans="16:16" x14ac:dyDescent="0.3">
      <c r="P475210" s="83"/>
    </row>
    <row r="475211" spans="16:16" x14ac:dyDescent="0.3">
      <c r="P475211" s="83"/>
    </row>
    <row r="475212" spans="16:16" x14ac:dyDescent="0.3">
      <c r="P475212" s="83"/>
    </row>
    <row r="475213" spans="16:16" x14ac:dyDescent="0.3">
      <c r="P475213" s="83"/>
    </row>
    <row r="475214" spans="16:16" x14ac:dyDescent="0.3">
      <c r="P475214" s="83"/>
    </row>
    <row r="475215" spans="16:16" x14ac:dyDescent="0.3">
      <c r="P475215" s="83"/>
    </row>
    <row r="475216" spans="16:16" x14ac:dyDescent="0.3">
      <c r="P475216" s="83"/>
    </row>
    <row r="475217" spans="16:16" x14ac:dyDescent="0.3">
      <c r="P475217" s="83"/>
    </row>
    <row r="475218" spans="16:16" x14ac:dyDescent="0.3">
      <c r="P475218" s="83"/>
    </row>
    <row r="475219" spans="16:16" x14ac:dyDescent="0.3">
      <c r="P475219" s="83"/>
    </row>
    <row r="475220" spans="16:16" x14ac:dyDescent="0.3">
      <c r="P475220" s="83"/>
    </row>
    <row r="475221" spans="16:16" x14ac:dyDescent="0.3">
      <c r="P475221" s="83"/>
    </row>
    <row r="475222" spans="16:16" x14ac:dyDescent="0.3">
      <c r="P475222" s="83"/>
    </row>
    <row r="475223" spans="16:16" x14ac:dyDescent="0.3">
      <c r="P475223" s="83"/>
    </row>
    <row r="475224" spans="16:16" x14ac:dyDescent="0.3">
      <c r="P475224" s="83"/>
    </row>
    <row r="475225" spans="16:16" x14ac:dyDescent="0.3">
      <c r="P475225" s="83"/>
    </row>
    <row r="475226" spans="16:16" x14ac:dyDescent="0.3">
      <c r="P475226" s="83"/>
    </row>
    <row r="475227" spans="16:16" x14ac:dyDescent="0.3">
      <c r="P475227" s="83"/>
    </row>
    <row r="475228" spans="16:16" x14ac:dyDescent="0.3">
      <c r="P475228" s="83"/>
    </row>
    <row r="475229" spans="16:16" x14ac:dyDescent="0.3">
      <c r="P475229" s="83"/>
    </row>
    <row r="475230" spans="16:16" x14ac:dyDescent="0.3">
      <c r="P475230" s="83"/>
    </row>
    <row r="475231" spans="16:16" x14ac:dyDescent="0.3">
      <c r="P475231" s="83"/>
    </row>
    <row r="475232" spans="16:16" x14ac:dyDescent="0.3">
      <c r="P475232" s="83"/>
    </row>
    <row r="475233" spans="16:16" x14ac:dyDescent="0.3">
      <c r="P475233" s="83"/>
    </row>
    <row r="475234" spans="16:16" x14ac:dyDescent="0.3">
      <c r="P475234" s="83"/>
    </row>
    <row r="475235" spans="16:16" x14ac:dyDescent="0.3">
      <c r="P475235" s="83"/>
    </row>
    <row r="475236" spans="16:16" x14ac:dyDescent="0.3">
      <c r="P475236" s="83"/>
    </row>
    <row r="475237" spans="16:16" x14ac:dyDescent="0.3">
      <c r="P475237" s="83"/>
    </row>
    <row r="475238" spans="16:16" x14ac:dyDescent="0.3">
      <c r="P475238" s="83"/>
    </row>
    <row r="475239" spans="16:16" x14ac:dyDescent="0.3">
      <c r="P475239" s="83"/>
    </row>
    <row r="475240" spans="16:16" x14ac:dyDescent="0.3">
      <c r="P475240" s="83"/>
    </row>
    <row r="475241" spans="16:16" x14ac:dyDescent="0.3">
      <c r="P475241" s="83"/>
    </row>
    <row r="475242" spans="16:16" x14ac:dyDescent="0.3">
      <c r="P475242" s="83"/>
    </row>
    <row r="475243" spans="16:16" x14ac:dyDescent="0.3">
      <c r="P475243" s="83"/>
    </row>
    <row r="475244" spans="16:16" x14ac:dyDescent="0.3">
      <c r="P475244" s="83"/>
    </row>
    <row r="475245" spans="16:16" x14ac:dyDescent="0.3">
      <c r="P475245" s="83"/>
    </row>
    <row r="475246" spans="16:16" x14ac:dyDescent="0.3">
      <c r="P475246" s="83"/>
    </row>
    <row r="475247" spans="16:16" x14ac:dyDescent="0.3">
      <c r="P475247" s="83"/>
    </row>
    <row r="475248" spans="16:16" x14ac:dyDescent="0.3">
      <c r="P475248" s="83"/>
    </row>
    <row r="475249" spans="16:16" x14ac:dyDescent="0.3">
      <c r="P475249" s="83"/>
    </row>
    <row r="475250" spans="16:16" x14ac:dyDescent="0.3">
      <c r="P475250" s="83"/>
    </row>
    <row r="475251" spans="16:16" x14ac:dyDescent="0.3">
      <c r="P475251" s="83"/>
    </row>
    <row r="475252" spans="16:16" x14ac:dyDescent="0.3">
      <c r="P475252" s="83"/>
    </row>
    <row r="475253" spans="16:16" x14ac:dyDescent="0.3">
      <c r="P475253" s="83"/>
    </row>
    <row r="475254" spans="16:16" x14ac:dyDescent="0.3">
      <c r="P475254" s="83"/>
    </row>
    <row r="475255" spans="16:16" x14ac:dyDescent="0.3">
      <c r="P475255" s="83"/>
    </row>
    <row r="475256" spans="16:16" x14ac:dyDescent="0.3">
      <c r="P475256" s="83"/>
    </row>
    <row r="475257" spans="16:16" x14ac:dyDescent="0.3">
      <c r="P475257" s="83"/>
    </row>
    <row r="475258" spans="16:16" x14ac:dyDescent="0.3">
      <c r="P475258" s="83"/>
    </row>
    <row r="475259" spans="16:16" x14ac:dyDescent="0.3">
      <c r="P475259" s="83"/>
    </row>
    <row r="475260" spans="16:16" x14ac:dyDescent="0.3">
      <c r="P475260" s="83"/>
    </row>
    <row r="475261" spans="16:16" x14ac:dyDescent="0.3">
      <c r="P475261" s="83"/>
    </row>
    <row r="475262" spans="16:16" x14ac:dyDescent="0.3">
      <c r="P475262" s="83"/>
    </row>
    <row r="475263" spans="16:16" x14ac:dyDescent="0.3">
      <c r="P475263" s="83"/>
    </row>
    <row r="475264" spans="16:16" x14ac:dyDescent="0.3">
      <c r="P475264" s="83"/>
    </row>
    <row r="475265" spans="16:16" x14ac:dyDescent="0.3">
      <c r="P475265" s="83"/>
    </row>
    <row r="475266" spans="16:16" x14ac:dyDescent="0.3">
      <c r="P475266" s="83"/>
    </row>
    <row r="475267" spans="16:16" x14ac:dyDescent="0.3">
      <c r="P475267" s="83"/>
    </row>
    <row r="475268" spans="16:16" x14ac:dyDescent="0.3">
      <c r="P475268" s="83"/>
    </row>
    <row r="475269" spans="16:16" x14ac:dyDescent="0.3">
      <c r="P475269" s="83"/>
    </row>
    <row r="475270" spans="16:16" x14ac:dyDescent="0.3">
      <c r="P475270" s="83"/>
    </row>
    <row r="475271" spans="16:16" x14ac:dyDescent="0.3">
      <c r="P475271" s="83"/>
    </row>
    <row r="475272" spans="16:16" x14ac:dyDescent="0.3">
      <c r="P475272" s="83"/>
    </row>
    <row r="475273" spans="16:16" x14ac:dyDescent="0.3">
      <c r="P475273" s="83"/>
    </row>
    <row r="475274" spans="16:16" x14ac:dyDescent="0.3">
      <c r="P475274" s="83"/>
    </row>
    <row r="475275" spans="16:16" x14ac:dyDescent="0.3">
      <c r="P475275" s="83"/>
    </row>
    <row r="475276" spans="16:16" x14ac:dyDescent="0.3">
      <c r="P475276" s="83"/>
    </row>
    <row r="475277" spans="16:16" x14ac:dyDescent="0.3">
      <c r="P475277" s="83"/>
    </row>
    <row r="475278" spans="16:16" x14ac:dyDescent="0.3">
      <c r="P475278" s="83"/>
    </row>
    <row r="475279" spans="16:16" x14ac:dyDescent="0.3">
      <c r="P475279" s="83"/>
    </row>
    <row r="475280" spans="16:16" x14ac:dyDescent="0.3">
      <c r="P475280" s="83"/>
    </row>
    <row r="475281" spans="16:16" x14ac:dyDescent="0.3">
      <c r="P475281" s="83"/>
    </row>
    <row r="475282" spans="16:16" x14ac:dyDescent="0.3">
      <c r="P475282" s="83"/>
    </row>
    <row r="475283" spans="16:16" x14ac:dyDescent="0.3">
      <c r="P475283" s="83"/>
    </row>
    <row r="475284" spans="16:16" x14ac:dyDescent="0.3">
      <c r="P475284" s="83"/>
    </row>
    <row r="475285" spans="16:16" x14ac:dyDescent="0.3">
      <c r="P475285" s="83"/>
    </row>
    <row r="475286" spans="16:16" x14ac:dyDescent="0.3">
      <c r="P475286" s="83"/>
    </row>
    <row r="475287" spans="16:16" x14ac:dyDescent="0.3">
      <c r="P475287" s="83"/>
    </row>
    <row r="475288" spans="16:16" x14ac:dyDescent="0.3">
      <c r="P475288" s="83"/>
    </row>
    <row r="475289" spans="16:16" x14ac:dyDescent="0.3">
      <c r="P475289" s="83"/>
    </row>
    <row r="475290" spans="16:16" x14ac:dyDescent="0.3">
      <c r="P475290" s="83"/>
    </row>
    <row r="475291" spans="16:16" x14ac:dyDescent="0.3">
      <c r="P475291" s="83"/>
    </row>
    <row r="475292" spans="16:16" x14ac:dyDescent="0.3">
      <c r="P475292" s="83"/>
    </row>
    <row r="475293" spans="16:16" x14ac:dyDescent="0.3">
      <c r="P475293" s="83"/>
    </row>
    <row r="475294" spans="16:16" x14ac:dyDescent="0.3">
      <c r="P475294" s="83"/>
    </row>
    <row r="475295" spans="16:16" x14ac:dyDescent="0.3">
      <c r="P475295" s="83"/>
    </row>
    <row r="475296" spans="16:16" x14ac:dyDescent="0.3">
      <c r="P475296" s="83"/>
    </row>
    <row r="475297" spans="16:16" x14ac:dyDescent="0.3">
      <c r="P475297" s="83"/>
    </row>
    <row r="475298" spans="16:16" x14ac:dyDescent="0.3">
      <c r="P475298" s="83"/>
    </row>
    <row r="475299" spans="16:16" x14ac:dyDescent="0.3">
      <c r="P475299" s="83"/>
    </row>
    <row r="475300" spans="16:16" x14ac:dyDescent="0.3">
      <c r="P475300" s="83"/>
    </row>
    <row r="475301" spans="16:16" x14ac:dyDescent="0.3">
      <c r="P475301" s="83"/>
    </row>
    <row r="475302" spans="16:16" x14ac:dyDescent="0.3">
      <c r="P475302" s="83"/>
    </row>
    <row r="475303" spans="16:16" x14ac:dyDescent="0.3">
      <c r="P475303" s="83"/>
    </row>
    <row r="475304" spans="16:16" x14ac:dyDescent="0.3">
      <c r="P475304" s="83"/>
    </row>
    <row r="475305" spans="16:16" x14ac:dyDescent="0.3">
      <c r="P475305" s="83"/>
    </row>
    <row r="475306" spans="16:16" x14ac:dyDescent="0.3">
      <c r="P475306" s="83"/>
    </row>
    <row r="475307" spans="16:16" x14ac:dyDescent="0.3">
      <c r="P475307" s="83"/>
    </row>
    <row r="475308" spans="16:16" x14ac:dyDescent="0.3">
      <c r="P475308" s="83"/>
    </row>
    <row r="475309" spans="16:16" x14ac:dyDescent="0.3">
      <c r="P475309" s="83"/>
    </row>
    <row r="475310" spans="16:16" x14ac:dyDescent="0.3">
      <c r="P475310" s="83"/>
    </row>
    <row r="475311" spans="16:16" x14ac:dyDescent="0.3">
      <c r="P475311" s="83"/>
    </row>
    <row r="475312" spans="16:16" x14ac:dyDescent="0.3">
      <c r="P475312" s="83"/>
    </row>
    <row r="475313" spans="16:16" x14ac:dyDescent="0.3">
      <c r="P475313" s="83"/>
    </row>
    <row r="475314" spans="16:16" x14ac:dyDescent="0.3">
      <c r="P475314" s="83"/>
    </row>
    <row r="475315" spans="16:16" x14ac:dyDescent="0.3">
      <c r="P475315" s="83"/>
    </row>
    <row r="475316" spans="16:16" x14ac:dyDescent="0.3">
      <c r="P475316" s="83"/>
    </row>
    <row r="475317" spans="16:16" x14ac:dyDescent="0.3">
      <c r="P475317" s="83"/>
    </row>
    <row r="475318" spans="16:16" x14ac:dyDescent="0.3">
      <c r="P475318" s="83"/>
    </row>
    <row r="475319" spans="16:16" x14ac:dyDescent="0.3">
      <c r="P475319" s="83"/>
    </row>
    <row r="475320" spans="16:16" x14ac:dyDescent="0.3">
      <c r="P475320" s="83"/>
    </row>
    <row r="475321" spans="16:16" x14ac:dyDescent="0.3">
      <c r="P475321" s="83"/>
    </row>
    <row r="475322" spans="16:16" x14ac:dyDescent="0.3">
      <c r="P475322" s="83"/>
    </row>
    <row r="475323" spans="16:16" x14ac:dyDescent="0.3">
      <c r="P475323" s="83"/>
    </row>
    <row r="475324" spans="16:16" x14ac:dyDescent="0.3">
      <c r="P475324" s="83"/>
    </row>
    <row r="475325" spans="16:16" x14ac:dyDescent="0.3">
      <c r="P475325" s="83"/>
    </row>
    <row r="475326" spans="16:16" x14ac:dyDescent="0.3">
      <c r="P475326" s="83"/>
    </row>
    <row r="475327" spans="16:16" x14ac:dyDescent="0.3">
      <c r="P475327" s="83"/>
    </row>
    <row r="475328" spans="16:16" x14ac:dyDescent="0.3">
      <c r="P475328" s="83"/>
    </row>
    <row r="475329" spans="16:16" x14ac:dyDescent="0.3">
      <c r="P475329" s="83"/>
    </row>
    <row r="475330" spans="16:16" x14ac:dyDescent="0.3">
      <c r="P475330" s="83"/>
    </row>
    <row r="475331" spans="16:16" x14ac:dyDescent="0.3">
      <c r="P475331" s="83"/>
    </row>
    <row r="475332" spans="16:16" x14ac:dyDescent="0.3">
      <c r="P475332" s="83"/>
    </row>
    <row r="475333" spans="16:16" x14ac:dyDescent="0.3">
      <c r="P475333" s="83"/>
    </row>
    <row r="475334" spans="16:16" x14ac:dyDescent="0.3">
      <c r="P475334" s="83"/>
    </row>
    <row r="475335" spans="16:16" x14ac:dyDescent="0.3">
      <c r="P475335" s="83"/>
    </row>
    <row r="475336" spans="16:16" x14ac:dyDescent="0.3">
      <c r="P475336" s="83"/>
    </row>
    <row r="475337" spans="16:16" x14ac:dyDescent="0.3">
      <c r="P475337" s="83"/>
    </row>
    <row r="475338" spans="16:16" x14ac:dyDescent="0.3">
      <c r="P475338" s="83"/>
    </row>
    <row r="475339" spans="16:16" x14ac:dyDescent="0.3">
      <c r="P475339" s="83"/>
    </row>
    <row r="475340" spans="16:16" x14ac:dyDescent="0.3">
      <c r="P475340" s="83"/>
    </row>
    <row r="475341" spans="16:16" x14ac:dyDescent="0.3">
      <c r="P475341" s="83"/>
    </row>
    <row r="475342" spans="16:16" x14ac:dyDescent="0.3">
      <c r="P475342" s="83"/>
    </row>
    <row r="475343" spans="16:16" x14ac:dyDescent="0.3">
      <c r="P475343" s="83"/>
    </row>
    <row r="475344" spans="16:16" x14ac:dyDescent="0.3">
      <c r="P475344" s="83"/>
    </row>
    <row r="475345" spans="16:16" x14ac:dyDescent="0.3">
      <c r="P475345" s="83"/>
    </row>
    <row r="475346" spans="16:16" x14ac:dyDescent="0.3">
      <c r="P475346" s="83"/>
    </row>
    <row r="475347" spans="16:16" x14ac:dyDescent="0.3">
      <c r="P475347" s="83"/>
    </row>
    <row r="475348" spans="16:16" x14ac:dyDescent="0.3">
      <c r="P475348" s="83"/>
    </row>
    <row r="475349" spans="16:16" x14ac:dyDescent="0.3">
      <c r="P475349" s="83"/>
    </row>
    <row r="475350" spans="16:16" x14ac:dyDescent="0.3">
      <c r="P475350" s="83"/>
    </row>
    <row r="475351" spans="16:16" x14ac:dyDescent="0.3">
      <c r="P475351" s="83"/>
    </row>
    <row r="475352" spans="16:16" x14ac:dyDescent="0.3">
      <c r="P475352" s="83"/>
    </row>
    <row r="475353" spans="16:16" x14ac:dyDescent="0.3">
      <c r="P475353" s="83"/>
    </row>
    <row r="475354" spans="16:16" x14ac:dyDescent="0.3">
      <c r="P475354" s="83"/>
    </row>
    <row r="475355" spans="16:16" x14ac:dyDescent="0.3">
      <c r="P475355" s="83"/>
    </row>
    <row r="475356" spans="16:16" x14ac:dyDescent="0.3">
      <c r="P475356" s="83"/>
    </row>
    <row r="475357" spans="16:16" x14ac:dyDescent="0.3">
      <c r="P475357" s="83"/>
    </row>
    <row r="475358" spans="16:16" x14ac:dyDescent="0.3">
      <c r="P475358" s="83"/>
    </row>
    <row r="475359" spans="16:16" x14ac:dyDescent="0.3">
      <c r="P475359" s="83"/>
    </row>
    <row r="475360" spans="16:16" x14ac:dyDescent="0.3">
      <c r="P475360" s="83"/>
    </row>
    <row r="475361" spans="16:16" x14ac:dyDescent="0.3">
      <c r="P475361" s="83"/>
    </row>
    <row r="475362" spans="16:16" x14ac:dyDescent="0.3">
      <c r="P475362" s="83"/>
    </row>
    <row r="475363" spans="16:16" x14ac:dyDescent="0.3">
      <c r="P475363" s="83"/>
    </row>
    <row r="475364" spans="16:16" x14ac:dyDescent="0.3">
      <c r="P475364" s="83"/>
    </row>
    <row r="475365" spans="16:16" x14ac:dyDescent="0.3">
      <c r="P475365" s="83"/>
    </row>
    <row r="475366" spans="16:16" x14ac:dyDescent="0.3">
      <c r="P475366" s="83"/>
    </row>
    <row r="475367" spans="16:16" x14ac:dyDescent="0.3">
      <c r="P475367" s="83"/>
    </row>
    <row r="475368" spans="16:16" x14ac:dyDescent="0.3">
      <c r="P475368" s="83"/>
    </row>
    <row r="475369" spans="16:16" x14ac:dyDescent="0.3">
      <c r="P475369" s="83"/>
    </row>
    <row r="475370" spans="16:16" x14ac:dyDescent="0.3">
      <c r="P475370" s="83"/>
    </row>
    <row r="475371" spans="16:16" x14ac:dyDescent="0.3">
      <c r="P475371" s="83"/>
    </row>
    <row r="475372" spans="16:16" x14ac:dyDescent="0.3">
      <c r="P475372" s="83"/>
    </row>
    <row r="475373" spans="16:16" x14ac:dyDescent="0.3">
      <c r="P475373" s="83"/>
    </row>
    <row r="475374" spans="16:16" x14ac:dyDescent="0.3">
      <c r="P475374" s="83"/>
    </row>
    <row r="475375" spans="16:16" x14ac:dyDescent="0.3">
      <c r="P475375" s="83"/>
    </row>
    <row r="475376" spans="16:16" x14ac:dyDescent="0.3">
      <c r="P475376" s="83"/>
    </row>
    <row r="475377" spans="16:16" x14ac:dyDescent="0.3">
      <c r="P475377" s="83"/>
    </row>
    <row r="475378" spans="16:16" x14ac:dyDescent="0.3">
      <c r="P475378" s="83"/>
    </row>
    <row r="475379" spans="16:16" x14ac:dyDescent="0.3">
      <c r="P475379" s="83"/>
    </row>
    <row r="475380" spans="16:16" x14ac:dyDescent="0.3">
      <c r="P475380" s="83"/>
    </row>
    <row r="475381" spans="16:16" x14ac:dyDescent="0.3">
      <c r="P475381" s="83"/>
    </row>
    <row r="475382" spans="16:16" x14ac:dyDescent="0.3">
      <c r="P475382" s="83"/>
    </row>
    <row r="475383" spans="16:16" x14ac:dyDescent="0.3">
      <c r="P475383" s="83"/>
    </row>
    <row r="475384" spans="16:16" x14ac:dyDescent="0.3">
      <c r="P475384" s="83"/>
    </row>
    <row r="475385" spans="16:16" x14ac:dyDescent="0.3">
      <c r="P475385" s="83"/>
    </row>
    <row r="475386" spans="16:16" x14ac:dyDescent="0.3">
      <c r="P475386" s="83"/>
    </row>
    <row r="475387" spans="16:16" x14ac:dyDescent="0.3">
      <c r="P475387" s="83"/>
    </row>
    <row r="475388" spans="16:16" x14ac:dyDescent="0.3">
      <c r="P475388" s="83"/>
    </row>
    <row r="475389" spans="16:16" x14ac:dyDescent="0.3">
      <c r="P475389" s="83"/>
    </row>
    <row r="475390" spans="16:16" x14ac:dyDescent="0.3">
      <c r="P475390" s="83"/>
    </row>
    <row r="475391" spans="16:16" x14ac:dyDescent="0.3">
      <c r="P475391" s="83"/>
    </row>
    <row r="475392" spans="16:16" x14ac:dyDescent="0.3">
      <c r="P475392" s="83"/>
    </row>
    <row r="475393" spans="16:16" x14ac:dyDescent="0.3">
      <c r="P475393" s="83"/>
    </row>
    <row r="475394" spans="16:16" x14ac:dyDescent="0.3">
      <c r="P475394" s="83"/>
    </row>
    <row r="475395" spans="16:16" x14ac:dyDescent="0.3">
      <c r="P475395" s="83"/>
    </row>
    <row r="475396" spans="16:16" x14ac:dyDescent="0.3">
      <c r="P475396" s="83"/>
    </row>
    <row r="475397" spans="16:16" x14ac:dyDescent="0.3">
      <c r="P475397" s="83"/>
    </row>
    <row r="475398" spans="16:16" x14ac:dyDescent="0.3">
      <c r="P475398" s="83"/>
    </row>
    <row r="475399" spans="16:16" x14ac:dyDescent="0.3">
      <c r="P475399" s="83"/>
    </row>
    <row r="475400" spans="16:16" x14ac:dyDescent="0.3">
      <c r="P475400" s="83"/>
    </row>
    <row r="475401" spans="16:16" x14ac:dyDescent="0.3">
      <c r="P475401" s="83"/>
    </row>
    <row r="475402" spans="16:16" x14ac:dyDescent="0.3">
      <c r="P475402" s="83"/>
    </row>
    <row r="475403" spans="16:16" x14ac:dyDescent="0.3">
      <c r="P475403" s="83"/>
    </row>
    <row r="475404" spans="16:16" x14ac:dyDescent="0.3">
      <c r="P475404" s="83"/>
    </row>
    <row r="475405" spans="16:16" x14ac:dyDescent="0.3">
      <c r="P475405" s="83"/>
    </row>
    <row r="475406" spans="16:16" x14ac:dyDescent="0.3">
      <c r="P475406" s="83"/>
    </row>
    <row r="475407" spans="16:16" x14ac:dyDescent="0.3">
      <c r="P475407" s="83"/>
    </row>
    <row r="475408" spans="16:16" x14ac:dyDescent="0.3">
      <c r="P475408" s="83"/>
    </row>
    <row r="475409" spans="16:16" x14ac:dyDescent="0.3">
      <c r="P475409" s="83"/>
    </row>
    <row r="475410" spans="16:16" x14ac:dyDescent="0.3">
      <c r="P475410" s="83"/>
    </row>
    <row r="475411" spans="16:16" x14ac:dyDescent="0.3">
      <c r="P475411" s="83"/>
    </row>
    <row r="475412" spans="16:16" x14ac:dyDescent="0.3">
      <c r="P475412" s="83"/>
    </row>
    <row r="475413" spans="16:16" x14ac:dyDescent="0.3">
      <c r="P475413" s="83"/>
    </row>
    <row r="475414" spans="16:16" x14ac:dyDescent="0.3">
      <c r="P475414" s="83"/>
    </row>
    <row r="475415" spans="16:16" x14ac:dyDescent="0.3">
      <c r="P475415" s="83"/>
    </row>
    <row r="475416" spans="16:16" x14ac:dyDescent="0.3">
      <c r="P475416" s="83"/>
    </row>
    <row r="475417" spans="16:16" x14ac:dyDescent="0.3">
      <c r="P475417" s="83"/>
    </row>
    <row r="475418" spans="16:16" x14ac:dyDescent="0.3">
      <c r="P475418" s="83"/>
    </row>
    <row r="475419" spans="16:16" x14ac:dyDescent="0.3">
      <c r="P475419" s="83"/>
    </row>
    <row r="475420" spans="16:16" x14ac:dyDescent="0.3">
      <c r="P475420" s="83"/>
    </row>
    <row r="475421" spans="16:16" x14ac:dyDescent="0.3">
      <c r="P475421" s="83"/>
    </row>
    <row r="475422" spans="16:16" x14ac:dyDescent="0.3">
      <c r="P475422" s="83"/>
    </row>
    <row r="475423" spans="16:16" x14ac:dyDescent="0.3">
      <c r="P475423" s="83"/>
    </row>
    <row r="475424" spans="16:16" x14ac:dyDescent="0.3">
      <c r="P475424" s="83"/>
    </row>
    <row r="475425" spans="16:16" x14ac:dyDescent="0.3">
      <c r="P475425" s="83"/>
    </row>
    <row r="475426" spans="16:16" x14ac:dyDescent="0.3">
      <c r="P475426" s="83"/>
    </row>
    <row r="475427" spans="16:16" x14ac:dyDescent="0.3">
      <c r="P475427" s="83"/>
    </row>
    <row r="475428" spans="16:16" x14ac:dyDescent="0.3">
      <c r="P475428" s="83"/>
    </row>
    <row r="475429" spans="16:16" x14ac:dyDescent="0.3">
      <c r="P475429" s="83"/>
    </row>
    <row r="475430" spans="16:16" x14ac:dyDescent="0.3">
      <c r="P475430" s="83"/>
    </row>
    <row r="475431" spans="16:16" x14ac:dyDescent="0.3">
      <c r="P475431" s="83"/>
    </row>
    <row r="475432" spans="16:16" x14ac:dyDescent="0.3">
      <c r="P475432" s="83"/>
    </row>
    <row r="475433" spans="16:16" x14ac:dyDescent="0.3">
      <c r="P475433" s="83"/>
    </row>
    <row r="475434" spans="16:16" x14ac:dyDescent="0.3">
      <c r="P475434" s="83"/>
    </row>
    <row r="475435" spans="16:16" x14ac:dyDescent="0.3">
      <c r="P475435" s="83"/>
    </row>
    <row r="475436" spans="16:16" x14ac:dyDescent="0.3">
      <c r="P475436" s="83"/>
    </row>
    <row r="475437" spans="16:16" x14ac:dyDescent="0.3">
      <c r="P475437" s="83"/>
    </row>
    <row r="475438" spans="16:16" x14ac:dyDescent="0.3">
      <c r="P475438" s="83"/>
    </row>
    <row r="475439" spans="16:16" x14ac:dyDescent="0.3">
      <c r="P475439" s="83"/>
    </row>
    <row r="475440" spans="16:16" x14ac:dyDescent="0.3">
      <c r="P475440" s="83"/>
    </row>
    <row r="475441" spans="16:16" x14ac:dyDescent="0.3">
      <c r="P475441" s="83"/>
    </row>
    <row r="475442" spans="16:16" x14ac:dyDescent="0.3">
      <c r="P475442" s="83"/>
    </row>
    <row r="475443" spans="16:16" x14ac:dyDescent="0.3">
      <c r="P475443" s="83"/>
    </row>
    <row r="475444" spans="16:16" x14ac:dyDescent="0.3">
      <c r="P475444" s="83"/>
    </row>
    <row r="475445" spans="16:16" x14ac:dyDescent="0.3">
      <c r="P475445" s="83"/>
    </row>
    <row r="475446" spans="16:16" x14ac:dyDescent="0.3">
      <c r="P475446" s="83"/>
    </row>
    <row r="475447" spans="16:16" x14ac:dyDescent="0.3">
      <c r="P475447" s="83"/>
    </row>
    <row r="475448" spans="16:16" x14ac:dyDescent="0.3">
      <c r="P475448" s="83"/>
    </row>
    <row r="475449" spans="16:16" x14ac:dyDescent="0.3">
      <c r="P475449" s="83"/>
    </row>
    <row r="475450" spans="16:16" x14ac:dyDescent="0.3">
      <c r="P475450" s="83"/>
    </row>
    <row r="475451" spans="16:16" x14ac:dyDescent="0.3">
      <c r="P475451" s="83"/>
    </row>
    <row r="475452" spans="16:16" x14ac:dyDescent="0.3">
      <c r="P475452" s="83"/>
    </row>
    <row r="475453" spans="16:16" x14ac:dyDescent="0.3">
      <c r="P475453" s="83"/>
    </row>
    <row r="475454" spans="16:16" x14ac:dyDescent="0.3">
      <c r="P475454" s="83"/>
    </row>
    <row r="475455" spans="16:16" x14ac:dyDescent="0.3">
      <c r="P475455" s="83"/>
    </row>
    <row r="475456" spans="16:16" x14ac:dyDescent="0.3">
      <c r="P475456" s="83"/>
    </row>
    <row r="475457" spans="16:16" x14ac:dyDescent="0.3">
      <c r="P475457" s="83"/>
    </row>
    <row r="475458" spans="16:16" x14ac:dyDescent="0.3">
      <c r="P475458" s="83"/>
    </row>
    <row r="475459" spans="16:16" x14ac:dyDescent="0.3">
      <c r="P475459" s="83"/>
    </row>
    <row r="475460" spans="16:16" x14ac:dyDescent="0.3">
      <c r="P475460" s="83"/>
    </row>
    <row r="475461" spans="16:16" x14ac:dyDescent="0.3">
      <c r="P475461" s="83"/>
    </row>
    <row r="475462" spans="16:16" x14ac:dyDescent="0.3">
      <c r="P475462" s="83"/>
    </row>
    <row r="475463" spans="16:16" x14ac:dyDescent="0.3">
      <c r="P475463" s="83"/>
    </row>
    <row r="475464" spans="16:16" x14ac:dyDescent="0.3">
      <c r="P475464" s="83"/>
    </row>
    <row r="475465" spans="16:16" x14ac:dyDescent="0.3">
      <c r="P475465" s="83"/>
    </row>
    <row r="475466" spans="16:16" x14ac:dyDescent="0.3">
      <c r="P475466" s="83"/>
    </row>
    <row r="475467" spans="16:16" x14ac:dyDescent="0.3">
      <c r="P475467" s="83"/>
    </row>
    <row r="475468" spans="16:16" x14ac:dyDescent="0.3">
      <c r="P475468" s="83"/>
    </row>
    <row r="475469" spans="16:16" x14ac:dyDescent="0.3">
      <c r="P475469" s="83"/>
    </row>
    <row r="475470" spans="16:16" x14ac:dyDescent="0.3">
      <c r="P475470" s="83"/>
    </row>
    <row r="475471" spans="16:16" x14ac:dyDescent="0.3">
      <c r="P475471" s="83"/>
    </row>
    <row r="475472" spans="16:16" x14ac:dyDescent="0.3">
      <c r="P475472" s="83"/>
    </row>
    <row r="475473" spans="16:16" x14ac:dyDescent="0.3">
      <c r="P475473" s="83"/>
    </row>
    <row r="475474" spans="16:16" x14ac:dyDescent="0.3">
      <c r="P475474" s="83"/>
    </row>
    <row r="475475" spans="16:16" x14ac:dyDescent="0.3">
      <c r="P475475" s="83"/>
    </row>
    <row r="475476" spans="16:16" x14ac:dyDescent="0.3">
      <c r="P475476" s="83"/>
    </row>
    <row r="475477" spans="16:16" x14ac:dyDescent="0.3">
      <c r="P475477" s="83"/>
    </row>
    <row r="475478" spans="16:16" x14ac:dyDescent="0.3">
      <c r="P475478" s="83"/>
    </row>
    <row r="475479" spans="16:16" x14ac:dyDescent="0.3">
      <c r="P475479" s="83"/>
    </row>
    <row r="475480" spans="16:16" x14ac:dyDescent="0.3">
      <c r="P475480" s="83"/>
    </row>
    <row r="475481" spans="16:16" x14ac:dyDescent="0.3">
      <c r="P475481" s="83"/>
    </row>
    <row r="475482" spans="16:16" x14ac:dyDescent="0.3">
      <c r="P475482" s="83"/>
    </row>
    <row r="475483" spans="16:16" x14ac:dyDescent="0.3">
      <c r="P475483" s="83"/>
    </row>
    <row r="475484" spans="16:16" x14ac:dyDescent="0.3">
      <c r="P475484" s="83"/>
    </row>
    <row r="475485" spans="16:16" x14ac:dyDescent="0.3">
      <c r="P475485" s="83"/>
    </row>
    <row r="475486" spans="16:16" x14ac:dyDescent="0.3">
      <c r="P475486" s="83"/>
    </row>
    <row r="475487" spans="16:16" x14ac:dyDescent="0.3">
      <c r="P475487" s="83"/>
    </row>
    <row r="475488" spans="16:16" x14ac:dyDescent="0.3">
      <c r="P475488" s="83"/>
    </row>
    <row r="475489" spans="16:16" x14ac:dyDescent="0.3">
      <c r="P475489" s="83"/>
    </row>
    <row r="475490" spans="16:16" x14ac:dyDescent="0.3">
      <c r="P475490" s="83"/>
    </row>
    <row r="475491" spans="16:16" x14ac:dyDescent="0.3">
      <c r="P475491" s="83"/>
    </row>
    <row r="475492" spans="16:16" x14ac:dyDescent="0.3">
      <c r="P475492" s="83"/>
    </row>
    <row r="475493" spans="16:16" x14ac:dyDescent="0.3">
      <c r="P475493" s="83"/>
    </row>
    <row r="475494" spans="16:16" x14ac:dyDescent="0.3">
      <c r="P475494" s="83"/>
    </row>
    <row r="475495" spans="16:16" x14ac:dyDescent="0.3">
      <c r="P475495" s="83"/>
    </row>
    <row r="475496" spans="16:16" x14ac:dyDescent="0.3">
      <c r="P475496" s="83"/>
    </row>
    <row r="475497" spans="16:16" x14ac:dyDescent="0.3">
      <c r="P475497" s="83"/>
    </row>
    <row r="475498" spans="16:16" x14ac:dyDescent="0.3">
      <c r="P475498" s="83"/>
    </row>
    <row r="475499" spans="16:16" x14ac:dyDescent="0.3">
      <c r="P475499" s="83"/>
    </row>
    <row r="475500" spans="16:16" x14ac:dyDescent="0.3">
      <c r="P475500" s="83"/>
    </row>
    <row r="475501" spans="16:16" x14ac:dyDescent="0.3">
      <c r="P475501" s="83"/>
    </row>
    <row r="475502" spans="16:16" x14ac:dyDescent="0.3">
      <c r="P475502" s="83"/>
    </row>
    <row r="475503" spans="16:16" x14ac:dyDescent="0.3">
      <c r="P475503" s="83"/>
    </row>
    <row r="475504" spans="16:16" x14ac:dyDescent="0.3">
      <c r="P475504" s="83"/>
    </row>
    <row r="475505" spans="16:16" x14ac:dyDescent="0.3">
      <c r="P475505" s="83"/>
    </row>
    <row r="475506" spans="16:16" x14ac:dyDescent="0.3">
      <c r="P475506" s="83"/>
    </row>
    <row r="475507" spans="16:16" x14ac:dyDescent="0.3">
      <c r="P475507" s="83"/>
    </row>
    <row r="475508" spans="16:16" x14ac:dyDescent="0.3">
      <c r="P475508" s="83"/>
    </row>
    <row r="475509" spans="16:16" x14ac:dyDescent="0.3">
      <c r="P475509" s="83"/>
    </row>
    <row r="475510" spans="16:16" x14ac:dyDescent="0.3">
      <c r="P475510" s="83"/>
    </row>
    <row r="475511" spans="16:16" x14ac:dyDescent="0.3">
      <c r="P475511" s="83"/>
    </row>
    <row r="475512" spans="16:16" x14ac:dyDescent="0.3">
      <c r="P475512" s="83"/>
    </row>
    <row r="475513" spans="16:16" x14ac:dyDescent="0.3">
      <c r="P475513" s="83"/>
    </row>
    <row r="475514" spans="16:16" x14ac:dyDescent="0.3">
      <c r="P475514" s="83"/>
    </row>
    <row r="475515" spans="16:16" x14ac:dyDescent="0.3">
      <c r="P475515" s="83"/>
    </row>
    <row r="475516" spans="16:16" x14ac:dyDescent="0.3">
      <c r="P475516" s="83"/>
    </row>
    <row r="475517" spans="16:16" x14ac:dyDescent="0.3">
      <c r="P475517" s="83"/>
    </row>
    <row r="475518" spans="16:16" x14ac:dyDescent="0.3">
      <c r="P475518" s="83"/>
    </row>
    <row r="475519" spans="16:16" x14ac:dyDescent="0.3">
      <c r="P475519" s="83"/>
    </row>
    <row r="475520" spans="16:16" x14ac:dyDescent="0.3">
      <c r="P475520" s="83"/>
    </row>
    <row r="475521" spans="16:16" x14ac:dyDescent="0.3">
      <c r="P475521" s="83"/>
    </row>
    <row r="475522" spans="16:16" x14ac:dyDescent="0.3">
      <c r="P475522" s="83"/>
    </row>
    <row r="475523" spans="16:16" x14ac:dyDescent="0.3">
      <c r="P475523" s="83"/>
    </row>
    <row r="475524" spans="16:16" x14ac:dyDescent="0.3">
      <c r="P475524" s="83"/>
    </row>
    <row r="475525" spans="16:16" x14ac:dyDescent="0.3">
      <c r="P475525" s="83"/>
    </row>
    <row r="475526" spans="16:16" x14ac:dyDescent="0.3">
      <c r="P475526" s="83"/>
    </row>
    <row r="475527" spans="16:16" x14ac:dyDescent="0.3">
      <c r="P475527" s="83"/>
    </row>
    <row r="475528" spans="16:16" x14ac:dyDescent="0.3">
      <c r="P475528" s="83"/>
    </row>
    <row r="475529" spans="16:16" x14ac:dyDescent="0.3">
      <c r="P475529" s="83"/>
    </row>
    <row r="475530" spans="16:16" x14ac:dyDescent="0.3">
      <c r="P475530" s="83"/>
    </row>
    <row r="475531" spans="16:16" x14ac:dyDescent="0.3">
      <c r="P475531" s="83"/>
    </row>
    <row r="475532" spans="16:16" x14ac:dyDescent="0.3">
      <c r="P475532" s="83"/>
    </row>
    <row r="475533" spans="16:16" x14ac:dyDescent="0.3">
      <c r="P475533" s="83"/>
    </row>
    <row r="475534" spans="16:16" x14ac:dyDescent="0.3">
      <c r="P475534" s="83"/>
    </row>
    <row r="475535" spans="16:16" x14ac:dyDescent="0.3">
      <c r="P475535" s="83"/>
    </row>
    <row r="475536" spans="16:16" x14ac:dyDescent="0.3">
      <c r="P475536" s="83"/>
    </row>
    <row r="475537" spans="16:16" x14ac:dyDescent="0.3">
      <c r="P475537" s="83"/>
    </row>
    <row r="475538" spans="16:16" x14ac:dyDescent="0.3">
      <c r="P475538" s="83"/>
    </row>
    <row r="475539" spans="16:16" x14ac:dyDescent="0.3">
      <c r="P475539" s="83"/>
    </row>
    <row r="475540" spans="16:16" x14ac:dyDescent="0.3">
      <c r="P475540" s="83"/>
    </row>
    <row r="475541" spans="16:16" x14ac:dyDescent="0.3">
      <c r="P475541" s="83"/>
    </row>
    <row r="475542" spans="16:16" x14ac:dyDescent="0.3">
      <c r="P475542" s="83"/>
    </row>
    <row r="475543" spans="16:16" x14ac:dyDescent="0.3">
      <c r="P475543" s="83"/>
    </row>
    <row r="475544" spans="16:16" x14ac:dyDescent="0.3">
      <c r="P475544" s="83"/>
    </row>
    <row r="475545" spans="16:16" x14ac:dyDescent="0.3">
      <c r="P475545" s="83"/>
    </row>
    <row r="475546" spans="16:16" x14ac:dyDescent="0.3">
      <c r="P475546" s="83"/>
    </row>
    <row r="475547" spans="16:16" x14ac:dyDescent="0.3">
      <c r="P475547" s="83"/>
    </row>
    <row r="475548" spans="16:16" x14ac:dyDescent="0.3">
      <c r="P475548" s="83"/>
    </row>
    <row r="475549" spans="16:16" x14ac:dyDescent="0.3">
      <c r="P475549" s="83"/>
    </row>
    <row r="475550" spans="16:16" x14ac:dyDescent="0.3">
      <c r="P475550" s="83"/>
    </row>
    <row r="475551" spans="16:16" x14ac:dyDescent="0.3">
      <c r="P475551" s="83"/>
    </row>
    <row r="475552" spans="16:16" x14ac:dyDescent="0.3">
      <c r="P475552" s="83"/>
    </row>
    <row r="475553" spans="16:16" x14ac:dyDescent="0.3">
      <c r="P475553" s="83"/>
    </row>
    <row r="475554" spans="16:16" x14ac:dyDescent="0.3">
      <c r="P475554" s="83"/>
    </row>
    <row r="475555" spans="16:16" x14ac:dyDescent="0.3">
      <c r="P475555" s="83"/>
    </row>
    <row r="475556" spans="16:16" x14ac:dyDescent="0.3">
      <c r="P475556" s="83"/>
    </row>
    <row r="475557" spans="16:16" x14ac:dyDescent="0.3">
      <c r="P475557" s="83"/>
    </row>
    <row r="475558" spans="16:16" x14ac:dyDescent="0.3">
      <c r="P475558" s="83"/>
    </row>
    <row r="475559" spans="16:16" x14ac:dyDescent="0.3">
      <c r="P475559" s="83"/>
    </row>
    <row r="475560" spans="16:16" x14ac:dyDescent="0.3">
      <c r="P475560" s="83"/>
    </row>
    <row r="475561" spans="16:16" x14ac:dyDescent="0.3">
      <c r="P475561" s="83"/>
    </row>
    <row r="475562" spans="16:16" x14ac:dyDescent="0.3">
      <c r="P475562" s="83"/>
    </row>
    <row r="475563" spans="16:16" x14ac:dyDescent="0.3">
      <c r="P475563" s="83"/>
    </row>
    <row r="475564" spans="16:16" x14ac:dyDescent="0.3">
      <c r="P475564" s="83"/>
    </row>
    <row r="475565" spans="16:16" x14ac:dyDescent="0.3">
      <c r="P475565" s="83"/>
    </row>
    <row r="475566" spans="16:16" x14ac:dyDescent="0.3">
      <c r="P475566" s="83"/>
    </row>
    <row r="475567" spans="16:16" x14ac:dyDescent="0.3">
      <c r="P475567" s="83"/>
    </row>
    <row r="475568" spans="16:16" x14ac:dyDescent="0.3">
      <c r="P475568" s="83"/>
    </row>
    <row r="475569" spans="16:16" x14ac:dyDescent="0.3">
      <c r="P475569" s="83"/>
    </row>
    <row r="475570" spans="16:16" x14ac:dyDescent="0.3">
      <c r="P475570" s="83"/>
    </row>
    <row r="475571" spans="16:16" x14ac:dyDescent="0.3">
      <c r="P475571" s="83"/>
    </row>
    <row r="475572" spans="16:16" x14ac:dyDescent="0.3">
      <c r="P475572" s="83"/>
    </row>
    <row r="475573" spans="16:16" x14ac:dyDescent="0.3">
      <c r="P475573" s="83"/>
    </row>
    <row r="475574" spans="16:16" x14ac:dyDescent="0.3">
      <c r="P475574" s="83"/>
    </row>
    <row r="475575" spans="16:16" x14ac:dyDescent="0.3">
      <c r="P475575" s="83"/>
    </row>
    <row r="475576" spans="16:16" x14ac:dyDescent="0.3">
      <c r="P475576" s="83"/>
    </row>
    <row r="475577" spans="16:16" x14ac:dyDescent="0.3">
      <c r="P475577" s="83"/>
    </row>
    <row r="475578" spans="16:16" x14ac:dyDescent="0.3">
      <c r="P475578" s="83"/>
    </row>
    <row r="475579" spans="16:16" x14ac:dyDescent="0.3">
      <c r="P475579" s="83"/>
    </row>
    <row r="475580" spans="16:16" x14ac:dyDescent="0.3">
      <c r="P475580" s="83"/>
    </row>
    <row r="475581" spans="16:16" x14ac:dyDescent="0.3">
      <c r="P475581" s="83"/>
    </row>
    <row r="475582" spans="16:16" x14ac:dyDescent="0.3">
      <c r="P475582" s="83"/>
    </row>
    <row r="475583" spans="16:16" x14ac:dyDescent="0.3">
      <c r="P475583" s="83"/>
    </row>
    <row r="475584" spans="16:16" x14ac:dyDescent="0.3">
      <c r="P475584" s="83"/>
    </row>
    <row r="475585" spans="16:16" x14ac:dyDescent="0.3">
      <c r="P475585" s="83"/>
    </row>
    <row r="475586" spans="16:16" x14ac:dyDescent="0.3">
      <c r="P475586" s="83"/>
    </row>
    <row r="475587" spans="16:16" x14ac:dyDescent="0.3">
      <c r="P475587" s="83"/>
    </row>
    <row r="475588" spans="16:16" x14ac:dyDescent="0.3">
      <c r="P475588" s="83"/>
    </row>
    <row r="475589" spans="16:16" x14ac:dyDescent="0.3">
      <c r="P475589" s="83"/>
    </row>
    <row r="475590" spans="16:16" x14ac:dyDescent="0.3">
      <c r="P475590" s="83"/>
    </row>
    <row r="475591" spans="16:16" x14ac:dyDescent="0.3">
      <c r="P475591" s="83"/>
    </row>
    <row r="475592" spans="16:16" x14ac:dyDescent="0.3">
      <c r="P475592" s="83"/>
    </row>
    <row r="475593" spans="16:16" x14ac:dyDescent="0.3">
      <c r="P475593" s="83"/>
    </row>
    <row r="475594" spans="16:16" x14ac:dyDescent="0.3">
      <c r="P475594" s="83"/>
    </row>
    <row r="475595" spans="16:16" x14ac:dyDescent="0.3">
      <c r="P475595" s="83"/>
    </row>
    <row r="475596" spans="16:16" x14ac:dyDescent="0.3">
      <c r="P475596" s="83"/>
    </row>
    <row r="475597" spans="16:16" x14ac:dyDescent="0.3">
      <c r="P475597" s="83"/>
    </row>
    <row r="475598" spans="16:16" x14ac:dyDescent="0.3">
      <c r="P475598" s="83"/>
    </row>
    <row r="475599" spans="16:16" x14ac:dyDescent="0.3">
      <c r="P475599" s="83"/>
    </row>
    <row r="475600" spans="16:16" x14ac:dyDescent="0.3">
      <c r="P475600" s="83"/>
    </row>
    <row r="475601" spans="16:16" x14ac:dyDescent="0.3">
      <c r="P475601" s="83"/>
    </row>
    <row r="475602" spans="16:16" x14ac:dyDescent="0.3">
      <c r="P475602" s="83"/>
    </row>
    <row r="475603" spans="16:16" x14ac:dyDescent="0.3">
      <c r="P475603" s="83"/>
    </row>
    <row r="475604" spans="16:16" x14ac:dyDescent="0.3">
      <c r="P475604" s="83"/>
    </row>
    <row r="475605" spans="16:16" x14ac:dyDescent="0.3">
      <c r="P475605" s="83"/>
    </row>
    <row r="475606" spans="16:16" x14ac:dyDescent="0.3">
      <c r="P475606" s="83"/>
    </row>
    <row r="475607" spans="16:16" x14ac:dyDescent="0.3">
      <c r="P475607" s="83"/>
    </row>
    <row r="475608" spans="16:16" x14ac:dyDescent="0.3">
      <c r="P475608" s="83"/>
    </row>
    <row r="475609" spans="16:16" x14ac:dyDescent="0.3">
      <c r="P475609" s="83"/>
    </row>
    <row r="475610" spans="16:16" x14ac:dyDescent="0.3">
      <c r="P475610" s="83"/>
    </row>
    <row r="475611" spans="16:16" x14ac:dyDescent="0.3">
      <c r="P475611" s="83"/>
    </row>
    <row r="475612" spans="16:16" x14ac:dyDescent="0.3">
      <c r="P475612" s="83"/>
    </row>
    <row r="475613" spans="16:16" x14ac:dyDescent="0.3">
      <c r="P475613" s="83"/>
    </row>
    <row r="475614" spans="16:16" x14ac:dyDescent="0.3">
      <c r="P475614" s="83"/>
    </row>
    <row r="475615" spans="16:16" x14ac:dyDescent="0.3">
      <c r="P475615" s="83"/>
    </row>
    <row r="475616" spans="16:16" x14ac:dyDescent="0.3">
      <c r="P475616" s="83"/>
    </row>
    <row r="475617" spans="16:16" x14ac:dyDescent="0.3">
      <c r="P475617" s="83"/>
    </row>
    <row r="475618" spans="16:16" x14ac:dyDescent="0.3">
      <c r="P475618" s="83"/>
    </row>
    <row r="475619" spans="16:16" x14ac:dyDescent="0.3">
      <c r="P475619" s="83"/>
    </row>
    <row r="475620" spans="16:16" x14ac:dyDescent="0.3">
      <c r="P475620" s="83"/>
    </row>
    <row r="475621" spans="16:16" x14ac:dyDescent="0.3">
      <c r="P475621" s="83"/>
    </row>
    <row r="475622" spans="16:16" x14ac:dyDescent="0.3">
      <c r="P475622" s="83"/>
    </row>
    <row r="475623" spans="16:16" x14ac:dyDescent="0.3">
      <c r="P475623" s="83"/>
    </row>
    <row r="475624" spans="16:16" x14ac:dyDescent="0.3">
      <c r="P475624" s="83"/>
    </row>
    <row r="475625" spans="16:16" x14ac:dyDescent="0.3">
      <c r="P475625" s="83"/>
    </row>
    <row r="475626" spans="16:16" x14ac:dyDescent="0.3">
      <c r="P475626" s="83"/>
    </row>
    <row r="475627" spans="16:16" x14ac:dyDescent="0.3">
      <c r="P475627" s="83"/>
    </row>
    <row r="475628" spans="16:16" x14ac:dyDescent="0.3">
      <c r="P475628" s="83"/>
    </row>
    <row r="475629" spans="16:16" x14ac:dyDescent="0.3">
      <c r="P475629" s="83"/>
    </row>
    <row r="475630" spans="16:16" x14ac:dyDescent="0.3">
      <c r="P475630" s="83"/>
    </row>
    <row r="475631" spans="16:16" x14ac:dyDescent="0.3">
      <c r="P475631" s="83"/>
    </row>
    <row r="475632" spans="16:16" x14ac:dyDescent="0.3">
      <c r="P475632" s="83"/>
    </row>
    <row r="475633" spans="16:16" x14ac:dyDescent="0.3">
      <c r="P475633" s="83"/>
    </row>
    <row r="475634" spans="16:16" x14ac:dyDescent="0.3">
      <c r="P475634" s="83"/>
    </row>
    <row r="475635" spans="16:16" x14ac:dyDescent="0.3">
      <c r="P475635" s="83"/>
    </row>
    <row r="475636" spans="16:16" x14ac:dyDescent="0.3">
      <c r="P475636" s="83"/>
    </row>
    <row r="475637" spans="16:16" x14ac:dyDescent="0.3">
      <c r="P475637" s="83"/>
    </row>
    <row r="475638" spans="16:16" x14ac:dyDescent="0.3">
      <c r="P475638" s="83"/>
    </row>
    <row r="475639" spans="16:16" x14ac:dyDescent="0.3">
      <c r="P475639" s="83"/>
    </row>
    <row r="475640" spans="16:16" x14ac:dyDescent="0.3">
      <c r="P475640" s="83"/>
    </row>
    <row r="475641" spans="16:16" x14ac:dyDescent="0.3">
      <c r="P475641" s="83"/>
    </row>
    <row r="475642" spans="16:16" x14ac:dyDescent="0.3">
      <c r="P475642" s="83"/>
    </row>
    <row r="475643" spans="16:16" x14ac:dyDescent="0.3">
      <c r="P475643" s="83"/>
    </row>
    <row r="475644" spans="16:16" x14ac:dyDescent="0.3">
      <c r="P475644" s="83"/>
    </row>
    <row r="475645" spans="16:16" x14ac:dyDescent="0.3">
      <c r="P475645" s="83"/>
    </row>
    <row r="475646" spans="16:16" x14ac:dyDescent="0.3">
      <c r="P475646" s="83"/>
    </row>
    <row r="475647" spans="16:16" x14ac:dyDescent="0.3">
      <c r="P475647" s="83"/>
    </row>
    <row r="475648" spans="16:16" x14ac:dyDescent="0.3">
      <c r="P475648" s="83"/>
    </row>
    <row r="475649" spans="16:16" x14ac:dyDescent="0.3">
      <c r="P475649" s="83"/>
    </row>
    <row r="475650" spans="16:16" x14ac:dyDescent="0.3">
      <c r="P475650" s="83"/>
    </row>
    <row r="475651" spans="16:16" x14ac:dyDescent="0.3">
      <c r="P475651" s="83"/>
    </row>
    <row r="475652" spans="16:16" x14ac:dyDescent="0.3">
      <c r="P475652" s="83"/>
    </row>
    <row r="475653" spans="16:16" x14ac:dyDescent="0.3">
      <c r="P475653" s="83"/>
    </row>
    <row r="475654" spans="16:16" x14ac:dyDescent="0.3">
      <c r="P475654" s="83"/>
    </row>
    <row r="475655" spans="16:16" x14ac:dyDescent="0.3">
      <c r="P475655" s="83"/>
    </row>
    <row r="475656" spans="16:16" x14ac:dyDescent="0.3">
      <c r="P475656" s="83"/>
    </row>
    <row r="475657" spans="16:16" x14ac:dyDescent="0.3">
      <c r="P475657" s="83"/>
    </row>
    <row r="475658" spans="16:16" x14ac:dyDescent="0.3">
      <c r="P475658" s="83"/>
    </row>
    <row r="475659" spans="16:16" x14ac:dyDescent="0.3">
      <c r="P475659" s="83"/>
    </row>
    <row r="475660" spans="16:16" x14ac:dyDescent="0.3">
      <c r="P475660" s="83"/>
    </row>
    <row r="475661" spans="16:16" x14ac:dyDescent="0.3">
      <c r="P475661" s="83"/>
    </row>
    <row r="475662" spans="16:16" x14ac:dyDescent="0.3">
      <c r="P475662" s="83"/>
    </row>
    <row r="475663" spans="16:16" x14ac:dyDescent="0.3">
      <c r="P475663" s="83"/>
    </row>
    <row r="475664" spans="16:16" x14ac:dyDescent="0.3">
      <c r="P475664" s="83"/>
    </row>
    <row r="475665" spans="16:16" x14ac:dyDescent="0.3">
      <c r="P475665" s="83"/>
    </row>
    <row r="475666" spans="16:16" x14ac:dyDescent="0.3">
      <c r="P475666" s="83"/>
    </row>
    <row r="475667" spans="16:16" x14ac:dyDescent="0.3">
      <c r="P475667" s="83"/>
    </row>
    <row r="475668" spans="16:16" x14ac:dyDescent="0.3">
      <c r="P475668" s="83"/>
    </row>
    <row r="475669" spans="16:16" x14ac:dyDescent="0.3">
      <c r="P475669" s="83"/>
    </row>
    <row r="475670" spans="16:16" x14ac:dyDescent="0.3">
      <c r="P475670" s="83"/>
    </row>
    <row r="475671" spans="16:16" x14ac:dyDescent="0.3">
      <c r="P475671" s="83"/>
    </row>
    <row r="475672" spans="16:16" x14ac:dyDescent="0.3">
      <c r="P475672" s="83"/>
    </row>
    <row r="475673" spans="16:16" x14ac:dyDescent="0.3">
      <c r="P475673" s="83"/>
    </row>
    <row r="475674" spans="16:16" x14ac:dyDescent="0.3">
      <c r="P475674" s="83"/>
    </row>
    <row r="475675" spans="16:16" x14ac:dyDescent="0.3">
      <c r="P475675" s="83"/>
    </row>
    <row r="475676" spans="16:16" x14ac:dyDescent="0.3">
      <c r="P475676" s="83"/>
    </row>
    <row r="475677" spans="16:16" x14ac:dyDescent="0.3">
      <c r="P475677" s="83"/>
    </row>
    <row r="475678" spans="16:16" x14ac:dyDescent="0.3">
      <c r="P475678" s="83"/>
    </row>
    <row r="475679" spans="16:16" x14ac:dyDescent="0.3">
      <c r="P475679" s="83"/>
    </row>
    <row r="475680" spans="16:16" x14ac:dyDescent="0.3">
      <c r="P475680" s="83"/>
    </row>
    <row r="475681" spans="16:16" x14ac:dyDescent="0.3">
      <c r="P475681" s="83"/>
    </row>
    <row r="475682" spans="16:16" x14ac:dyDescent="0.3">
      <c r="P475682" s="83"/>
    </row>
    <row r="475683" spans="16:16" x14ac:dyDescent="0.3">
      <c r="P475683" s="83"/>
    </row>
    <row r="475684" spans="16:16" x14ac:dyDescent="0.3">
      <c r="P475684" s="83"/>
    </row>
    <row r="475685" spans="16:16" x14ac:dyDescent="0.3">
      <c r="P475685" s="83"/>
    </row>
    <row r="475686" spans="16:16" x14ac:dyDescent="0.3">
      <c r="P475686" s="83"/>
    </row>
    <row r="475687" spans="16:16" x14ac:dyDescent="0.3">
      <c r="P475687" s="83"/>
    </row>
    <row r="475688" spans="16:16" x14ac:dyDescent="0.3">
      <c r="P475688" s="83"/>
    </row>
    <row r="475689" spans="16:16" x14ac:dyDescent="0.3">
      <c r="P475689" s="83"/>
    </row>
    <row r="475690" spans="16:16" x14ac:dyDescent="0.3">
      <c r="P475690" s="83"/>
    </row>
    <row r="475691" spans="16:16" x14ac:dyDescent="0.3">
      <c r="P475691" s="83"/>
    </row>
    <row r="475692" spans="16:16" x14ac:dyDescent="0.3">
      <c r="P475692" s="83"/>
    </row>
    <row r="475693" spans="16:16" x14ac:dyDescent="0.3">
      <c r="P475693" s="83"/>
    </row>
    <row r="475694" spans="16:16" x14ac:dyDescent="0.3">
      <c r="P475694" s="83"/>
    </row>
    <row r="475695" spans="16:16" x14ac:dyDescent="0.3">
      <c r="P475695" s="83"/>
    </row>
    <row r="475696" spans="16:16" x14ac:dyDescent="0.3">
      <c r="P475696" s="83"/>
    </row>
    <row r="475697" spans="16:16" x14ac:dyDescent="0.3">
      <c r="P475697" s="83"/>
    </row>
    <row r="475698" spans="16:16" x14ac:dyDescent="0.3">
      <c r="P475698" s="83"/>
    </row>
    <row r="475699" spans="16:16" x14ac:dyDescent="0.3">
      <c r="P475699" s="83"/>
    </row>
    <row r="475700" spans="16:16" x14ac:dyDescent="0.3">
      <c r="P475700" s="83"/>
    </row>
    <row r="475701" spans="16:16" x14ac:dyDescent="0.3">
      <c r="P475701" s="83"/>
    </row>
    <row r="475702" spans="16:16" x14ac:dyDescent="0.3">
      <c r="P475702" s="83"/>
    </row>
    <row r="475703" spans="16:16" x14ac:dyDescent="0.3">
      <c r="P475703" s="83"/>
    </row>
    <row r="475704" spans="16:16" x14ac:dyDescent="0.3">
      <c r="P475704" s="83"/>
    </row>
    <row r="475705" spans="16:16" x14ac:dyDescent="0.3">
      <c r="P475705" s="83"/>
    </row>
    <row r="475706" spans="16:16" x14ac:dyDescent="0.3">
      <c r="P475706" s="83"/>
    </row>
    <row r="475707" spans="16:16" x14ac:dyDescent="0.3">
      <c r="P475707" s="83"/>
    </row>
    <row r="475708" spans="16:16" x14ac:dyDescent="0.3">
      <c r="P475708" s="83"/>
    </row>
    <row r="475709" spans="16:16" x14ac:dyDescent="0.3">
      <c r="P475709" s="83"/>
    </row>
    <row r="475710" spans="16:16" x14ac:dyDescent="0.3">
      <c r="P475710" s="83"/>
    </row>
    <row r="475711" spans="16:16" x14ac:dyDescent="0.3">
      <c r="P475711" s="83"/>
    </row>
    <row r="475712" spans="16:16" x14ac:dyDescent="0.3">
      <c r="P475712" s="83"/>
    </row>
    <row r="475713" spans="16:16" x14ac:dyDescent="0.3">
      <c r="P475713" s="83"/>
    </row>
    <row r="475714" spans="16:16" x14ac:dyDescent="0.3">
      <c r="P475714" s="83"/>
    </row>
    <row r="475715" spans="16:16" x14ac:dyDescent="0.3">
      <c r="P475715" s="83"/>
    </row>
    <row r="475716" spans="16:16" x14ac:dyDescent="0.3">
      <c r="P475716" s="83"/>
    </row>
    <row r="475717" spans="16:16" x14ac:dyDescent="0.3">
      <c r="P475717" s="83"/>
    </row>
    <row r="475718" spans="16:16" x14ac:dyDescent="0.3">
      <c r="P475718" s="83"/>
    </row>
    <row r="475719" spans="16:16" x14ac:dyDescent="0.3">
      <c r="P475719" s="83"/>
    </row>
    <row r="475720" spans="16:16" x14ac:dyDescent="0.3">
      <c r="P475720" s="83"/>
    </row>
    <row r="475721" spans="16:16" x14ac:dyDescent="0.3">
      <c r="P475721" s="83"/>
    </row>
    <row r="475722" spans="16:16" x14ac:dyDescent="0.3">
      <c r="P475722" s="83"/>
    </row>
    <row r="475723" spans="16:16" x14ac:dyDescent="0.3">
      <c r="P475723" s="83"/>
    </row>
    <row r="475724" spans="16:16" x14ac:dyDescent="0.3">
      <c r="P475724" s="83"/>
    </row>
    <row r="475725" spans="16:16" x14ac:dyDescent="0.3">
      <c r="P475725" s="83"/>
    </row>
    <row r="475726" spans="16:16" x14ac:dyDescent="0.3">
      <c r="P475726" s="83"/>
    </row>
    <row r="475727" spans="16:16" x14ac:dyDescent="0.3">
      <c r="P475727" s="83"/>
    </row>
    <row r="475728" spans="16:16" x14ac:dyDescent="0.3">
      <c r="P475728" s="83"/>
    </row>
    <row r="475729" spans="16:16" x14ac:dyDescent="0.3">
      <c r="P475729" s="83"/>
    </row>
    <row r="475730" spans="16:16" x14ac:dyDescent="0.3">
      <c r="P475730" s="83"/>
    </row>
    <row r="475731" spans="16:16" x14ac:dyDescent="0.3">
      <c r="P475731" s="83"/>
    </row>
    <row r="475732" spans="16:16" x14ac:dyDescent="0.3">
      <c r="P475732" s="83"/>
    </row>
    <row r="475733" spans="16:16" x14ac:dyDescent="0.3">
      <c r="P475733" s="83"/>
    </row>
    <row r="475734" spans="16:16" x14ac:dyDescent="0.3">
      <c r="P475734" s="83"/>
    </row>
    <row r="475735" spans="16:16" x14ac:dyDescent="0.3">
      <c r="P475735" s="83"/>
    </row>
    <row r="475736" spans="16:16" x14ac:dyDescent="0.3">
      <c r="P475736" s="83"/>
    </row>
    <row r="475737" spans="16:16" x14ac:dyDescent="0.3">
      <c r="P475737" s="83"/>
    </row>
    <row r="475738" spans="16:16" x14ac:dyDescent="0.3">
      <c r="P475738" s="83"/>
    </row>
    <row r="475739" spans="16:16" x14ac:dyDescent="0.3">
      <c r="P475739" s="83"/>
    </row>
    <row r="475740" spans="16:16" x14ac:dyDescent="0.3">
      <c r="P475740" s="83"/>
    </row>
    <row r="475741" spans="16:16" x14ac:dyDescent="0.3">
      <c r="P475741" s="83"/>
    </row>
    <row r="475742" spans="16:16" x14ac:dyDescent="0.3">
      <c r="P475742" s="83"/>
    </row>
    <row r="475743" spans="16:16" x14ac:dyDescent="0.3">
      <c r="P475743" s="83"/>
    </row>
    <row r="475744" spans="16:16" x14ac:dyDescent="0.3">
      <c r="P475744" s="83"/>
    </row>
    <row r="475745" spans="16:16" x14ac:dyDescent="0.3">
      <c r="P475745" s="83"/>
    </row>
    <row r="475746" spans="16:16" x14ac:dyDescent="0.3">
      <c r="P475746" s="83"/>
    </row>
    <row r="475747" spans="16:16" x14ac:dyDescent="0.3">
      <c r="P475747" s="83"/>
    </row>
    <row r="475748" spans="16:16" x14ac:dyDescent="0.3">
      <c r="P475748" s="83"/>
    </row>
    <row r="475749" spans="16:16" x14ac:dyDescent="0.3">
      <c r="P475749" s="83"/>
    </row>
    <row r="475750" spans="16:16" x14ac:dyDescent="0.3">
      <c r="P475750" s="83"/>
    </row>
    <row r="475751" spans="16:16" x14ac:dyDescent="0.3">
      <c r="P475751" s="83"/>
    </row>
    <row r="475752" spans="16:16" x14ac:dyDescent="0.3">
      <c r="P475752" s="83"/>
    </row>
    <row r="475753" spans="16:16" x14ac:dyDescent="0.3">
      <c r="P475753" s="83"/>
    </row>
    <row r="475754" spans="16:16" x14ac:dyDescent="0.3">
      <c r="P475754" s="83"/>
    </row>
    <row r="475755" spans="16:16" x14ac:dyDescent="0.3">
      <c r="P475755" s="83"/>
    </row>
    <row r="475756" spans="16:16" x14ac:dyDescent="0.3">
      <c r="P475756" s="83"/>
    </row>
    <row r="475757" spans="16:16" x14ac:dyDescent="0.3">
      <c r="P475757" s="83"/>
    </row>
    <row r="475758" spans="16:16" x14ac:dyDescent="0.3">
      <c r="P475758" s="83"/>
    </row>
    <row r="475759" spans="16:16" x14ac:dyDescent="0.3">
      <c r="P475759" s="83"/>
    </row>
    <row r="475760" spans="16:16" x14ac:dyDescent="0.3">
      <c r="P475760" s="83"/>
    </row>
    <row r="475761" spans="16:16" x14ac:dyDescent="0.3">
      <c r="P475761" s="83"/>
    </row>
    <row r="475762" spans="16:16" x14ac:dyDescent="0.3">
      <c r="P475762" s="83"/>
    </row>
    <row r="475763" spans="16:16" x14ac:dyDescent="0.3">
      <c r="P475763" s="83"/>
    </row>
    <row r="475764" spans="16:16" x14ac:dyDescent="0.3">
      <c r="P475764" s="83"/>
    </row>
    <row r="475765" spans="16:16" x14ac:dyDescent="0.3">
      <c r="P475765" s="83"/>
    </row>
    <row r="475766" spans="16:16" x14ac:dyDescent="0.3">
      <c r="P475766" s="83"/>
    </row>
    <row r="475767" spans="16:16" x14ac:dyDescent="0.3">
      <c r="P475767" s="83"/>
    </row>
    <row r="475768" spans="16:16" x14ac:dyDescent="0.3">
      <c r="P475768" s="83"/>
    </row>
    <row r="475769" spans="16:16" x14ac:dyDescent="0.3">
      <c r="P475769" s="83"/>
    </row>
    <row r="475770" spans="16:16" x14ac:dyDescent="0.3">
      <c r="P475770" s="83"/>
    </row>
    <row r="475771" spans="16:16" x14ac:dyDescent="0.3">
      <c r="P475771" s="83"/>
    </row>
    <row r="475772" spans="16:16" x14ac:dyDescent="0.3">
      <c r="P475772" s="83"/>
    </row>
    <row r="475773" spans="16:16" x14ac:dyDescent="0.3">
      <c r="P475773" s="83"/>
    </row>
    <row r="475774" spans="16:16" x14ac:dyDescent="0.3">
      <c r="P475774" s="83"/>
    </row>
    <row r="475775" spans="16:16" x14ac:dyDescent="0.3">
      <c r="P475775" s="83"/>
    </row>
    <row r="475776" spans="16:16" x14ac:dyDescent="0.3">
      <c r="P475776" s="83"/>
    </row>
    <row r="475777" spans="16:16" x14ac:dyDescent="0.3">
      <c r="P475777" s="83"/>
    </row>
    <row r="475778" spans="16:16" x14ac:dyDescent="0.3">
      <c r="P475778" s="83"/>
    </row>
    <row r="475779" spans="16:16" x14ac:dyDescent="0.3">
      <c r="P475779" s="83"/>
    </row>
    <row r="475780" spans="16:16" x14ac:dyDescent="0.3">
      <c r="P475780" s="83"/>
    </row>
    <row r="475781" spans="16:16" x14ac:dyDescent="0.3">
      <c r="P475781" s="83"/>
    </row>
    <row r="475782" spans="16:16" x14ac:dyDescent="0.3">
      <c r="P475782" s="83"/>
    </row>
    <row r="475783" spans="16:16" x14ac:dyDescent="0.3">
      <c r="P475783" s="83"/>
    </row>
    <row r="475784" spans="16:16" x14ac:dyDescent="0.3">
      <c r="P475784" s="83"/>
    </row>
    <row r="475785" spans="16:16" x14ac:dyDescent="0.3">
      <c r="P475785" s="83"/>
    </row>
    <row r="475786" spans="16:16" x14ac:dyDescent="0.3">
      <c r="P475786" s="83"/>
    </row>
    <row r="475787" spans="16:16" x14ac:dyDescent="0.3">
      <c r="P475787" s="83"/>
    </row>
    <row r="475788" spans="16:16" x14ac:dyDescent="0.3">
      <c r="P475788" s="83"/>
    </row>
    <row r="475789" spans="16:16" x14ac:dyDescent="0.3">
      <c r="P475789" s="83"/>
    </row>
    <row r="475790" spans="16:16" x14ac:dyDescent="0.3">
      <c r="P475790" s="83"/>
    </row>
    <row r="475791" spans="16:16" x14ac:dyDescent="0.3">
      <c r="P475791" s="83"/>
    </row>
    <row r="475792" spans="16:16" x14ac:dyDescent="0.3">
      <c r="P475792" s="83"/>
    </row>
    <row r="475793" spans="16:16" x14ac:dyDescent="0.3">
      <c r="P475793" s="83"/>
    </row>
    <row r="475794" spans="16:16" x14ac:dyDescent="0.3">
      <c r="P475794" s="83"/>
    </row>
    <row r="475795" spans="16:16" x14ac:dyDescent="0.3">
      <c r="P475795" s="83"/>
    </row>
    <row r="475796" spans="16:16" x14ac:dyDescent="0.3">
      <c r="P475796" s="83"/>
    </row>
    <row r="475797" spans="16:16" x14ac:dyDescent="0.3">
      <c r="P475797" s="83"/>
    </row>
    <row r="475798" spans="16:16" x14ac:dyDescent="0.3">
      <c r="P475798" s="83"/>
    </row>
    <row r="475799" spans="16:16" x14ac:dyDescent="0.3">
      <c r="P475799" s="83"/>
    </row>
    <row r="475800" spans="16:16" x14ac:dyDescent="0.3">
      <c r="P475800" s="83"/>
    </row>
    <row r="475801" spans="16:16" x14ac:dyDescent="0.3">
      <c r="P475801" s="83"/>
    </row>
    <row r="475802" spans="16:16" x14ac:dyDescent="0.3">
      <c r="P475802" s="83"/>
    </row>
    <row r="475803" spans="16:16" x14ac:dyDescent="0.3">
      <c r="P475803" s="83"/>
    </row>
    <row r="475804" spans="16:16" x14ac:dyDescent="0.3">
      <c r="P475804" s="83"/>
    </row>
    <row r="475805" spans="16:16" x14ac:dyDescent="0.3">
      <c r="P475805" s="83"/>
    </row>
    <row r="475806" spans="16:16" x14ac:dyDescent="0.3">
      <c r="P475806" s="83"/>
    </row>
    <row r="475807" spans="16:16" x14ac:dyDescent="0.3">
      <c r="P475807" s="83"/>
    </row>
    <row r="475808" spans="16:16" x14ac:dyDescent="0.3">
      <c r="P475808" s="83"/>
    </row>
    <row r="475809" spans="16:16" x14ac:dyDescent="0.3">
      <c r="P475809" s="83"/>
    </row>
    <row r="475810" spans="16:16" x14ac:dyDescent="0.3">
      <c r="P475810" s="83"/>
    </row>
    <row r="475811" spans="16:16" x14ac:dyDescent="0.3">
      <c r="P475811" s="83"/>
    </row>
    <row r="475812" spans="16:16" x14ac:dyDescent="0.3">
      <c r="P475812" s="83"/>
    </row>
    <row r="475813" spans="16:16" x14ac:dyDescent="0.3">
      <c r="P475813" s="83"/>
    </row>
    <row r="475814" spans="16:16" x14ac:dyDescent="0.3">
      <c r="P475814" s="83"/>
    </row>
    <row r="475815" spans="16:16" x14ac:dyDescent="0.3">
      <c r="P475815" s="83"/>
    </row>
    <row r="475816" spans="16:16" x14ac:dyDescent="0.3">
      <c r="P475816" s="83"/>
    </row>
    <row r="475817" spans="16:16" x14ac:dyDescent="0.3">
      <c r="P475817" s="83"/>
    </row>
    <row r="475818" spans="16:16" x14ac:dyDescent="0.3">
      <c r="P475818" s="83"/>
    </row>
    <row r="475819" spans="16:16" x14ac:dyDescent="0.3">
      <c r="P475819" s="83"/>
    </row>
    <row r="475820" spans="16:16" x14ac:dyDescent="0.3">
      <c r="P475820" s="83"/>
    </row>
    <row r="475821" spans="16:16" x14ac:dyDescent="0.3">
      <c r="P475821" s="83"/>
    </row>
    <row r="475822" spans="16:16" x14ac:dyDescent="0.3">
      <c r="P475822" s="83"/>
    </row>
    <row r="475823" spans="16:16" x14ac:dyDescent="0.3">
      <c r="P475823" s="83"/>
    </row>
    <row r="475824" spans="16:16" x14ac:dyDescent="0.3">
      <c r="P475824" s="83"/>
    </row>
    <row r="475825" spans="16:16" x14ac:dyDescent="0.3">
      <c r="P475825" s="83"/>
    </row>
    <row r="475826" spans="16:16" x14ac:dyDescent="0.3">
      <c r="P475826" s="83"/>
    </row>
    <row r="475827" spans="16:16" x14ac:dyDescent="0.3">
      <c r="P475827" s="83"/>
    </row>
    <row r="475828" spans="16:16" x14ac:dyDescent="0.3">
      <c r="P475828" s="83"/>
    </row>
    <row r="475829" spans="16:16" x14ac:dyDescent="0.3">
      <c r="P475829" s="83"/>
    </row>
    <row r="475830" spans="16:16" x14ac:dyDescent="0.3">
      <c r="P475830" s="83"/>
    </row>
    <row r="475831" spans="16:16" x14ac:dyDescent="0.3">
      <c r="P475831" s="83"/>
    </row>
    <row r="475832" spans="16:16" x14ac:dyDescent="0.3">
      <c r="P475832" s="83"/>
    </row>
    <row r="475833" spans="16:16" x14ac:dyDescent="0.3">
      <c r="P475833" s="83"/>
    </row>
    <row r="475834" spans="16:16" x14ac:dyDescent="0.3">
      <c r="P475834" s="83"/>
    </row>
    <row r="475835" spans="16:16" x14ac:dyDescent="0.3">
      <c r="P475835" s="83"/>
    </row>
    <row r="475836" spans="16:16" x14ac:dyDescent="0.3">
      <c r="P475836" s="83"/>
    </row>
    <row r="475837" spans="16:16" x14ac:dyDescent="0.3">
      <c r="P475837" s="83"/>
    </row>
    <row r="475838" spans="16:16" x14ac:dyDescent="0.3">
      <c r="P475838" s="83"/>
    </row>
    <row r="475839" spans="16:16" x14ac:dyDescent="0.3">
      <c r="P475839" s="83"/>
    </row>
    <row r="475840" spans="16:16" x14ac:dyDescent="0.3">
      <c r="P475840" s="83"/>
    </row>
    <row r="475841" spans="16:16" x14ac:dyDescent="0.3">
      <c r="P475841" s="83"/>
    </row>
    <row r="475842" spans="16:16" x14ac:dyDescent="0.3">
      <c r="P475842" s="83"/>
    </row>
    <row r="475843" spans="16:16" x14ac:dyDescent="0.3">
      <c r="P475843" s="83"/>
    </row>
    <row r="475844" spans="16:16" x14ac:dyDescent="0.3">
      <c r="P475844" s="83"/>
    </row>
    <row r="475845" spans="16:16" x14ac:dyDescent="0.3">
      <c r="P475845" s="83"/>
    </row>
    <row r="475846" spans="16:16" x14ac:dyDescent="0.3">
      <c r="P475846" s="83"/>
    </row>
    <row r="475847" spans="16:16" x14ac:dyDescent="0.3">
      <c r="P475847" s="83"/>
    </row>
    <row r="475848" spans="16:16" x14ac:dyDescent="0.3">
      <c r="P475848" s="83"/>
    </row>
    <row r="475849" spans="16:16" x14ac:dyDescent="0.3">
      <c r="P475849" s="83"/>
    </row>
    <row r="475850" spans="16:16" x14ac:dyDescent="0.3">
      <c r="P475850" s="83"/>
    </row>
    <row r="475851" spans="16:16" x14ac:dyDescent="0.3">
      <c r="P475851" s="83"/>
    </row>
    <row r="475852" spans="16:16" x14ac:dyDescent="0.3">
      <c r="P475852" s="83"/>
    </row>
    <row r="475853" spans="16:16" x14ac:dyDescent="0.3">
      <c r="P475853" s="83"/>
    </row>
    <row r="475854" spans="16:16" x14ac:dyDescent="0.3">
      <c r="P475854" s="83"/>
    </row>
    <row r="475855" spans="16:16" x14ac:dyDescent="0.3">
      <c r="P475855" s="83"/>
    </row>
    <row r="475856" spans="16:16" x14ac:dyDescent="0.3">
      <c r="P475856" s="83"/>
    </row>
    <row r="475857" spans="16:16" x14ac:dyDescent="0.3">
      <c r="P475857" s="83"/>
    </row>
    <row r="475858" spans="16:16" x14ac:dyDescent="0.3">
      <c r="P475858" s="83"/>
    </row>
    <row r="475859" spans="16:16" x14ac:dyDescent="0.3">
      <c r="P475859" s="83"/>
    </row>
    <row r="475860" spans="16:16" x14ac:dyDescent="0.3">
      <c r="P475860" s="83"/>
    </row>
    <row r="475861" spans="16:16" x14ac:dyDescent="0.3">
      <c r="P475861" s="83"/>
    </row>
    <row r="475862" spans="16:16" x14ac:dyDescent="0.3">
      <c r="P475862" s="83"/>
    </row>
    <row r="475863" spans="16:16" x14ac:dyDescent="0.3">
      <c r="P475863" s="83"/>
    </row>
    <row r="475864" spans="16:16" x14ac:dyDescent="0.3">
      <c r="P475864" s="83"/>
    </row>
    <row r="475865" spans="16:16" x14ac:dyDescent="0.3">
      <c r="P475865" s="83"/>
    </row>
    <row r="475866" spans="16:16" x14ac:dyDescent="0.3">
      <c r="P475866" s="83"/>
    </row>
    <row r="475867" spans="16:16" x14ac:dyDescent="0.3">
      <c r="P475867" s="83"/>
    </row>
    <row r="475868" spans="16:16" x14ac:dyDescent="0.3">
      <c r="P475868" s="83"/>
    </row>
    <row r="475869" spans="16:16" x14ac:dyDescent="0.3">
      <c r="P475869" s="83"/>
    </row>
    <row r="475870" spans="16:16" x14ac:dyDescent="0.3">
      <c r="P475870" s="83"/>
    </row>
    <row r="475871" spans="16:16" x14ac:dyDescent="0.3">
      <c r="P475871" s="83"/>
    </row>
    <row r="475872" spans="16:16" x14ac:dyDescent="0.3">
      <c r="P475872" s="83"/>
    </row>
    <row r="475873" spans="16:16" x14ac:dyDescent="0.3">
      <c r="P475873" s="83"/>
    </row>
    <row r="475874" spans="16:16" x14ac:dyDescent="0.3">
      <c r="P475874" s="83"/>
    </row>
    <row r="475875" spans="16:16" x14ac:dyDescent="0.3">
      <c r="P475875" s="83"/>
    </row>
    <row r="475876" spans="16:16" x14ac:dyDescent="0.3">
      <c r="P475876" s="83"/>
    </row>
    <row r="475877" spans="16:16" x14ac:dyDescent="0.3">
      <c r="P475877" s="83"/>
    </row>
    <row r="475878" spans="16:16" x14ac:dyDescent="0.3">
      <c r="P475878" s="83"/>
    </row>
    <row r="475879" spans="16:16" x14ac:dyDescent="0.3">
      <c r="P475879" s="83"/>
    </row>
    <row r="475880" spans="16:16" x14ac:dyDescent="0.3">
      <c r="P475880" s="83"/>
    </row>
    <row r="475881" spans="16:16" x14ac:dyDescent="0.3">
      <c r="P475881" s="83"/>
    </row>
    <row r="475882" spans="16:16" x14ac:dyDescent="0.3">
      <c r="P475882" s="83"/>
    </row>
    <row r="475883" spans="16:16" x14ac:dyDescent="0.3">
      <c r="P475883" s="83"/>
    </row>
    <row r="475884" spans="16:16" x14ac:dyDescent="0.3">
      <c r="P475884" s="83"/>
    </row>
    <row r="475885" spans="16:16" x14ac:dyDescent="0.3">
      <c r="P475885" s="83"/>
    </row>
    <row r="475886" spans="16:16" x14ac:dyDescent="0.3">
      <c r="P475886" s="83"/>
    </row>
    <row r="475887" spans="16:16" x14ac:dyDescent="0.3">
      <c r="P475887" s="83"/>
    </row>
    <row r="475888" spans="16:16" x14ac:dyDescent="0.3">
      <c r="P475888" s="83"/>
    </row>
    <row r="475889" spans="16:16" x14ac:dyDescent="0.3">
      <c r="P475889" s="83"/>
    </row>
    <row r="475890" spans="16:16" x14ac:dyDescent="0.3">
      <c r="P475890" s="83"/>
    </row>
    <row r="475891" spans="16:16" x14ac:dyDescent="0.3">
      <c r="P475891" s="83"/>
    </row>
    <row r="475892" spans="16:16" x14ac:dyDescent="0.3">
      <c r="P475892" s="83"/>
    </row>
    <row r="475893" spans="16:16" x14ac:dyDescent="0.3">
      <c r="P475893" s="83"/>
    </row>
    <row r="475894" spans="16:16" x14ac:dyDescent="0.3">
      <c r="P475894" s="83"/>
    </row>
    <row r="475895" spans="16:16" x14ac:dyDescent="0.3">
      <c r="P475895" s="83"/>
    </row>
    <row r="475896" spans="16:16" x14ac:dyDescent="0.3">
      <c r="P475896" s="83"/>
    </row>
    <row r="475897" spans="16:16" x14ac:dyDescent="0.3">
      <c r="P475897" s="83"/>
    </row>
    <row r="475898" spans="16:16" x14ac:dyDescent="0.3">
      <c r="P475898" s="83"/>
    </row>
    <row r="475899" spans="16:16" x14ac:dyDescent="0.3">
      <c r="P475899" s="83"/>
    </row>
    <row r="475900" spans="16:16" x14ac:dyDescent="0.3">
      <c r="P475900" s="83"/>
    </row>
    <row r="475901" spans="16:16" x14ac:dyDescent="0.3">
      <c r="P475901" s="83"/>
    </row>
    <row r="475902" spans="16:16" x14ac:dyDescent="0.3">
      <c r="P475902" s="83"/>
    </row>
    <row r="475903" spans="16:16" x14ac:dyDescent="0.3">
      <c r="P475903" s="83"/>
    </row>
    <row r="475904" spans="16:16" x14ac:dyDescent="0.3">
      <c r="P475904" s="83"/>
    </row>
    <row r="475905" spans="16:16" x14ac:dyDescent="0.3">
      <c r="P475905" s="83"/>
    </row>
    <row r="475906" spans="16:16" x14ac:dyDescent="0.3">
      <c r="P475906" s="83"/>
    </row>
    <row r="475907" spans="16:16" x14ac:dyDescent="0.3">
      <c r="P475907" s="83"/>
    </row>
    <row r="475908" spans="16:16" x14ac:dyDescent="0.3">
      <c r="P475908" s="83"/>
    </row>
    <row r="475909" spans="16:16" x14ac:dyDescent="0.3">
      <c r="P475909" s="83"/>
    </row>
    <row r="475910" spans="16:16" x14ac:dyDescent="0.3">
      <c r="P475910" s="83"/>
    </row>
    <row r="475911" spans="16:16" x14ac:dyDescent="0.3">
      <c r="P475911" s="83"/>
    </row>
    <row r="475912" spans="16:16" x14ac:dyDescent="0.3">
      <c r="P475912" s="83"/>
    </row>
    <row r="475913" spans="16:16" x14ac:dyDescent="0.3">
      <c r="P475913" s="83"/>
    </row>
    <row r="475914" spans="16:16" x14ac:dyDescent="0.3">
      <c r="P475914" s="83"/>
    </row>
    <row r="475915" spans="16:16" x14ac:dyDescent="0.3">
      <c r="P475915" s="83"/>
    </row>
    <row r="475916" spans="16:16" x14ac:dyDescent="0.3">
      <c r="P475916" s="83"/>
    </row>
    <row r="475917" spans="16:16" x14ac:dyDescent="0.3">
      <c r="P475917" s="83"/>
    </row>
    <row r="475918" spans="16:16" x14ac:dyDescent="0.3">
      <c r="P475918" s="83"/>
    </row>
    <row r="475919" spans="16:16" x14ac:dyDescent="0.3">
      <c r="P475919" s="83"/>
    </row>
    <row r="475920" spans="16:16" x14ac:dyDescent="0.3">
      <c r="P475920" s="83"/>
    </row>
    <row r="475921" spans="16:16" x14ac:dyDescent="0.3">
      <c r="P475921" s="83"/>
    </row>
    <row r="475922" spans="16:16" x14ac:dyDescent="0.3">
      <c r="P475922" s="83"/>
    </row>
    <row r="475923" spans="16:16" x14ac:dyDescent="0.3">
      <c r="P475923" s="83"/>
    </row>
    <row r="475924" spans="16:16" x14ac:dyDescent="0.3">
      <c r="P475924" s="83"/>
    </row>
    <row r="475925" spans="16:16" x14ac:dyDescent="0.3">
      <c r="P475925" s="83"/>
    </row>
    <row r="475926" spans="16:16" x14ac:dyDescent="0.3">
      <c r="P475926" s="83"/>
    </row>
    <row r="475927" spans="16:16" x14ac:dyDescent="0.3">
      <c r="P475927" s="83"/>
    </row>
    <row r="475928" spans="16:16" x14ac:dyDescent="0.3">
      <c r="P475928" s="83"/>
    </row>
    <row r="475929" spans="16:16" x14ac:dyDescent="0.3">
      <c r="P475929" s="83"/>
    </row>
    <row r="475930" spans="16:16" x14ac:dyDescent="0.3">
      <c r="P475930" s="83"/>
    </row>
    <row r="475931" spans="16:16" x14ac:dyDescent="0.3">
      <c r="P475931" s="83"/>
    </row>
    <row r="475932" spans="16:16" x14ac:dyDescent="0.3">
      <c r="P475932" s="83"/>
    </row>
    <row r="475933" spans="16:16" x14ac:dyDescent="0.3">
      <c r="P475933" s="83"/>
    </row>
    <row r="475934" spans="16:16" x14ac:dyDescent="0.3">
      <c r="P475934" s="83"/>
    </row>
    <row r="475935" spans="16:16" x14ac:dyDescent="0.3">
      <c r="P475935" s="83"/>
    </row>
    <row r="475936" spans="16:16" x14ac:dyDescent="0.3">
      <c r="P475936" s="83"/>
    </row>
    <row r="475937" spans="16:16" x14ac:dyDescent="0.3">
      <c r="P475937" s="83"/>
    </row>
    <row r="475938" spans="16:16" x14ac:dyDescent="0.3">
      <c r="P475938" s="83"/>
    </row>
    <row r="475939" spans="16:16" x14ac:dyDescent="0.3">
      <c r="P475939" s="83"/>
    </row>
    <row r="475940" spans="16:16" x14ac:dyDescent="0.3">
      <c r="P475940" s="83"/>
    </row>
    <row r="475941" spans="16:16" x14ac:dyDescent="0.3">
      <c r="P475941" s="83"/>
    </row>
    <row r="475942" spans="16:16" x14ac:dyDescent="0.3">
      <c r="P475942" s="83"/>
    </row>
    <row r="475943" spans="16:16" x14ac:dyDescent="0.3">
      <c r="P475943" s="83"/>
    </row>
    <row r="475944" spans="16:16" x14ac:dyDescent="0.3">
      <c r="P475944" s="83"/>
    </row>
    <row r="475945" spans="16:16" x14ac:dyDescent="0.3">
      <c r="P475945" s="83"/>
    </row>
    <row r="475946" spans="16:16" x14ac:dyDescent="0.3">
      <c r="P475946" s="83"/>
    </row>
    <row r="475947" spans="16:16" x14ac:dyDescent="0.3">
      <c r="P475947" s="83"/>
    </row>
    <row r="475948" spans="16:16" x14ac:dyDescent="0.3">
      <c r="P475948" s="83"/>
    </row>
    <row r="475949" spans="16:16" x14ac:dyDescent="0.3">
      <c r="P475949" s="83"/>
    </row>
    <row r="475950" spans="16:16" x14ac:dyDescent="0.3">
      <c r="P475950" s="83"/>
    </row>
    <row r="475951" spans="16:16" x14ac:dyDescent="0.3">
      <c r="P475951" s="83"/>
    </row>
    <row r="475952" spans="16:16" x14ac:dyDescent="0.3">
      <c r="P475952" s="83"/>
    </row>
    <row r="475953" spans="16:16" x14ac:dyDescent="0.3">
      <c r="P475953" s="83"/>
    </row>
    <row r="475954" spans="16:16" x14ac:dyDescent="0.3">
      <c r="P475954" s="83"/>
    </row>
    <row r="475955" spans="16:16" x14ac:dyDescent="0.3">
      <c r="P475955" s="83"/>
    </row>
    <row r="475956" spans="16:16" x14ac:dyDescent="0.3">
      <c r="P475956" s="83"/>
    </row>
    <row r="475957" spans="16:16" x14ac:dyDescent="0.3">
      <c r="P475957" s="83"/>
    </row>
    <row r="475958" spans="16:16" x14ac:dyDescent="0.3">
      <c r="P475958" s="83"/>
    </row>
    <row r="475959" spans="16:16" x14ac:dyDescent="0.3">
      <c r="P475959" s="83"/>
    </row>
    <row r="475960" spans="16:16" x14ac:dyDescent="0.3">
      <c r="P475960" s="83"/>
    </row>
    <row r="475961" spans="16:16" x14ac:dyDescent="0.3">
      <c r="P475961" s="83"/>
    </row>
    <row r="475962" spans="16:16" x14ac:dyDescent="0.3">
      <c r="P475962" s="83"/>
    </row>
    <row r="475963" spans="16:16" x14ac:dyDescent="0.3">
      <c r="P475963" s="83"/>
    </row>
    <row r="475964" spans="16:16" x14ac:dyDescent="0.3">
      <c r="P475964" s="83"/>
    </row>
    <row r="475965" spans="16:16" x14ac:dyDescent="0.3">
      <c r="P475965" s="83"/>
    </row>
    <row r="475966" spans="16:16" x14ac:dyDescent="0.3">
      <c r="P475966" s="83"/>
    </row>
    <row r="475967" spans="16:16" x14ac:dyDescent="0.3">
      <c r="P475967" s="83"/>
    </row>
    <row r="475968" spans="16:16" x14ac:dyDescent="0.3">
      <c r="P475968" s="83"/>
    </row>
    <row r="475969" spans="16:16" x14ac:dyDescent="0.3">
      <c r="P475969" s="83"/>
    </row>
    <row r="475970" spans="16:16" x14ac:dyDescent="0.3">
      <c r="P475970" s="83"/>
    </row>
    <row r="475971" spans="16:16" x14ac:dyDescent="0.3">
      <c r="P475971" s="83"/>
    </row>
    <row r="475972" spans="16:16" x14ac:dyDescent="0.3">
      <c r="P475972" s="83"/>
    </row>
    <row r="475973" spans="16:16" x14ac:dyDescent="0.3">
      <c r="P475973" s="83"/>
    </row>
    <row r="475974" spans="16:16" x14ac:dyDescent="0.3">
      <c r="P475974" s="83"/>
    </row>
    <row r="475975" spans="16:16" x14ac:dyDescent="0.3">
      <c r="P475975" s="83"/>
    </row>
    <row r="475976" spans="16:16" x14ac:dyDescent="0.3">
      <c r="P475976" s="83"/>
    </row>
    <row r="475977" spans="16:16" x14ac:dyDescent="0.3">
      <c r="P475977" s="83"/>
    </row>
    <row r="475978" spans="16:16" x14ac:dyDescent="0.3">
      <c r="P475978" s="83"/>
    </row>
    <row r="475979" spans="16:16" x14ac:dyDescent="0.3">
      <c r="P475979" s="83"/>
    </row>
    <row r="475980" spans="16:16" x14ac:dyDescent="0.3">
      <c r="P475980" s="83"/>
    </row>
    <row r="475981" spans="16:16" x14ac:dyDescent="0.3">
      <c r="P475981" s="83"/>
    </row>
    <row r="475982" spans="16:16" x14ac:dyDescent="0.3">
      <c r="P475982" s="83"/>
    </row>
    <row r="475983" spans="16:16" x14ac:dyDescent="0.3">
      <c r="P475983" s="83"/>
    </row>
    <row r="475984" spans="16:16" x14ac:dyDescent="0.3">
      <c r="P475984" s="83"/>
    </row>
    <row r="475985" spans="16:16" x14ac:dyDescent="0.3">
      <c r="P475985" s="83"/>
    </row>
    <row r="475986" spans="16:16" x14ac:dyDescent="0.3">
      <c r="P475986" s="83"/>
    </row>
    <row r="475987" spans="16:16" x14ac:dyDescent="0.3">
      <c r="P475987" s="83"/>
    </row>
    <row r="475988" spans="16:16" x14ac:dyDescent="0.3">
      <c r="P475988" s="83"/>
    </row>
    <row r="475989" spans="16:16" x14ac:dyDescent="0.3">
      <c r="P475989" s="83"/>
    </row>
    <row r="475990" spans="16:16" x14ac:dyDescent="0.3">
      <c r="P475990" s="83"/>
    </row>
    <row r="475991" spans="16:16" x14ac:dyDescent="0.3">
      <c r="P475991" s="83"/>
    </row>
    <row r="475992" spans="16:16" x14ac:dyDescent="0.3">
      <c r="P475992" s="83"/>
    </row>
    <row r="475993" spans="16:16" x14ac:dyDescent="0.3">
      <c r="P475993" s="83"/>
    </row>
    <row r="475994" spans="16:16" x14ac:dyDescent="0.3">
      <c r="P475994" s="83"/>
    </row>
    <row r="475995" spans="16:16" x14ac:dyDescent="0.3">
      <c r="P475995" s="83"/>
    </row>
    <row r="475996" spans="16:16" x14ac:dyDescent="0.3">
      <c r="P475996" s="83"/>
    </row>
    <row r="475997" spans="16:16" x14ac:dyDescent="0.3">
      <c r="P475997" s="83"/>
    </row>
    <row r="475998" spans="16:16" x14ac:dyDescent="0.3">
      <c r="P475998" s="83"/>
    </row>
    <row r="475999" spans="16:16" x14ac:dyDescent="0.3">
      <c r="P475999" s="83"/>
    </row>
    <row r="476000" spans="16:16" x14ac:dyDescent="0.3">
      <c r="P476000" s="83"/>
    </row>
    <row r="476001" spans="16:16" x14ac:dyDescent="0.3">
      <c r="P476001" s="83"/>
    </row>
    <row r="476002" spans="16:16" x14ac:dyDescent="0.3">
      <c r="P476002" s="83"/>
    </row>
    <row r="476003" spans="16:16" x14ac:dyDescent="0.3">
      <c r="P476003" s="83"/>
    </row>
    <row r="476004" spans="16:16" x14ac:dyDescent="0.3">
      <c r="P476004" s="83"/>
    </row>
    <row r="476005" spans="16:16" x14ac:dyDescent="0.3">
      <c r="P476005" s="83"/>
    </row>
    <row r="476006" spans="16:16" x14ac:dyDescent="0.3">
      <c r="P476006" s="83"/>
    </row>
    <row r="476007" spans="16:16" x14ac:dyDescent="0.3">
      <c r="P476007" s="83"/>
    </row>
    <row r="476008" spans="16:16" x14ac:dyDescent="0.3">
      <c r="P476008" s="83"/>
    </row>
    <row r="476009" spans="16:16" x14ac:dyDescent="0.3">
      <c r="P476009" s="83"/>
    </row>
    <row r="476010" spans="16:16" x14ac:dyDescent="0.3">
      <c r="P476010" s="83"/>
    </row>
    <row r="476011" spans="16:16" x14ac:dyDescent="0.3">
      <c r="P476011" s="83"/>
    </row>
    <row r="476012" spans="16:16" x14ac:dyDescent="0.3">
      <c r="P476012" s="83"/>
    </row>
    <row r="476013" spans="16:16" x14ac:dyDescent="0.3">
      <c r="P476013" s="83"/>
    </row>
    <row r="476014" spans="16:16" x14ac:dyDescent="0.3">
      <c r="P476014" s="83"/>
    </row>
    <row r="476015" spans="16:16" x14ac:dyDescent="0.3">
      <c r="P476015" s="83"/>
    </row>
    <row r="476016" spans="16:16" x14ac:dyDescent="0.3">
      <c r="P476016" s="83"/>
    </row>
    <row r="476017" spans="16:16" x14ac:dyDescent="0.3">
      <c r="P476017" s="83"/>
    </row>
    <row r="476018" spans="16:16" x14ac:dyDescent="0.3">
      <c r="P476018" s="83"/>
    </row>
    <row r="476019" spans="16:16" x14ac:dyDescent="0.3">
      <c r="P476019" s="83"/>
    </row>
    <row r="476020" spans="16:16" x14ac:dyDescent="0.3">
      <c r="P476020" s="83"/>
    </row>
    <row r="476021" spans="16:16" x14ac:dyDescent="0.3">
      <c r="P476021" s="83"/>
    </row>
    <row r="476022" spans="16:16" x14ac:dyDescent="0.3">
      <c r="P476022" s="83"/>
    </row>
    <row r="476023" spans="16:16" x14ac:dyDescent="0.3">
      <c r="P476023" s="83"/>
    </row>
    <row r="476024" spans="16:16" x14ac:dyDescent="0.3">
      <c r="P476024" s="83"/>
    </row>
    <row r="476025" spans="16:16" x14ac:dyDescent="0.3">
      <c r="P476025" s="83"/>
    </row>
    <row r="476026" spans="16:16" x14ac:dyDescent="0.3">
      <c r="P476026" s="83"/>
    </row>
    <row r="476027" spans="16:16" x14ac:dyDescent="0.3">
      <c r="P476027" s="83"/>
    </row>
    <row r="476028" spans="16:16" x14ac:dyDescent="0.3">
      <c r="P476028" s="83"/>
    </row>
    <row r="476029" spans="16:16" x14ac:dyDescent="0.3">
      <c r="P476029" s="83"/>
    </row>
    <row r="476030" spans="16:16" x14ac:dyDescent="0.3">
      <c r="P476030" s="83"/>
    </row>
    <row r="476031" spans="16:16" x14ac:dyDescent="0.3">
      <c r="P476031" s="83"/>
    </row>
    <row r="476032" spans="16:16" x14ac:dyDescent="0.3">
      <c r="P476032" s="83"/>
    </row>
    <row r="476033" spans="16:16" x14ac:dyDescent="0.3">
      <c r="P476033" s="83"/>
    </row>
    <row r="476034" spans="16:16" x14ac:dyDescent="0.3">
      <c r="P476034" s="83"/>
    </row>
    <row r="476035" spans="16:16" x14ac:dyDescent="0.3">
      <c r="P476035" s="83"/>
    </row>
    <row r="476036" spans="16:16" x14ac:dyDescent="0.3">
      <c r="P476036" s="83"/>
    </row>
    <row r="476037" spans="16:16" x14ac:dyDescent="0.3">
      <c r="P476037" s="83"/>
    </row>
    <row r="476038" spans="16:16" x14ac:dyDescent="0.3">
      <c r="P476038" s="83"/>
    </row>
    <row r="476039" spans="16:16" x14ac:dyDescent="0.3">
      <c r="P476039" s="83"/>
    </row>
    <row r="476040" spans="16:16" x14ac:dyDescent="0.3">
      <c r="P476040" s="83"/>
    </row>
    <row r="476041" spans="16:16" x14ac:dyDescent="0.3">
      <c r="P476041" s="83"/>
    </row>
    <row r="476042" spans="16:16" x14ac:dyDescent="0.3">
      <c r="P476042" s="83"/>
    </row>
    <row r="476043" spans="16:16" x14ac:dyDescent="0.3">
      <c r="P476043" s="83"/>
    </row>
    <row r="476044" spans="16:16" x14ac:dyDescent="0.3">
      <c r="P476044" s="83"/>
    </row>
    <row r="476045" spans="16:16" x14ac:dyDescent="0.3">
      <c r="P476045" s="83"/>
    </row>
    <row r="476046" spans="16:16" x14ac:dyDescent="0.3">
      <c r="P476046" s="83"/>
    </row>
    <row r="476047" spans="16:16" x14ac:dyDescent="0.3">
      <c r="P476047" s="83"/>
    </row>
    <row r="476048" spans="16:16" x14ac:dyDescent="0.3">
      <c r="P476048" s="83"/>
    </row>
    <row r="476049" spans="16:16" x14ac:dyDescent="0.3">
      <c r="P476049" s="83"/>
    </row>
    <row r="476050" spans="16:16" x14ac:dyDescent="0.3">
      <c r="P476050" s="83"/>
    </row>
    <row r="476051" spans="16:16" x14ac:dyDescent="0.3">
      <c r="P476051" s="83"/>
    </row>
    <row r="476052" spans="16:16" x14ac:dyDescent="0.3">
      <c r="P476052" s="83"/>
    </row>
    <row r="476053" spans="16:16" x14ac:dyDescent="0.3">
      <c r="P476053" s="83"/>
    </row>
    <row r="476054" spans="16:16" x14ac:dyDescent="0.3">
      <c r="P476054" s="83"/>
    </row>
    <row r="476055" spans="16:16" x14ac:dyDescent="0.3">
      <c r="P476055" s="83"/>
    </row>
    <row r="476056" spans="16:16" x14ac:dyDescent="0.3">
      <c r="P476056" s="83"/>
    </row>
    <row r="476057" spans="16:16" x14ac:dyDescent="0.3">
      <c r="P476057" s="83"/>
    </row>
    <row r="476058" spans="16:16" x14ac:dyDescent="0.3">
      <c r="P476058" s="83"/>
    </row>
    <row r="476059" spans="16:16" x14ac:dyDescent="0.3">
      <c r="P476059" s="83"/>
    </row>
    <row r="476060" spans="16:16" x14ac:dyDescent="0.3">
      <c r="P476060" s="83"/>
    </row>
    <row r="476061" spans="16:16" x14ac:dyDescent="0.3">
      <c r="P476061" s="83"/>
    </row>
    <row r="476062" spans="16:16" x14ac:dyDescent="0.3">
      <c r="P476062" s="83"/>
    </row>
    <row r="476063" spans="16:16" x14ac:dyDescent="0.3">
      <c r="P476063" s="83"/>
    </row>
    <row r="476064" spans="16:16" x14ac:dyDescent="0.3">
      <c r="P476064" s="83"/>
    </row>
    <row r="476065" spans="16:16" x14ac:dyDescent="0.3">
      <c r="P476065" s="83"/>
    </row>
    <row r="476066" spans="16:16" x14ac:dyDescent="0.3">
      <c r="P476066" s="83"/>
    </row>
    <row r="476067" spans="16:16" x14ac:dyDescent="0.3">
      <c r="P476067" s="83"/>
    </row>
    <row r="476068" spans="16:16" x14ac:dyDescent="0.3">
      <c r="P476068" s="83"/>
    </row>
    <row r="476069" spans="16:16" x14ac:dyDescent="0.3">
      <c r="P476069" s="83"/>
    </row>
    <row r="476070" spans="16:16" x14ac:dyDescent="0.3">
      <c r="P476070" s="83"/>
    </row>
    <row r="476071" spans="16:16" x14ac:dyDescent="0.3">
      <c r="P476071" s="83"/>
    </row>
    <row r="476072" spans="16:16" x14ac:dyDescent="0.3">
      <c r="P476072" s="83"/>
    </row>
    <row r="476073" spans="16:16" x14ac:dyDescent="0.3">
      <c r="P476073" s="83"/>
    </row>
    <row r="476074" spans="16:16" x14ac:dyDescent="0.3">
      <c r="P476074" s="83"/>
    </row>
    <row r="476075" spans="16:16" x14ac:dyDescent="0.3">
      <c r="P476075" s="83"/>
    </row>
    <row r="476076" spans="16:16" x14ac:dyDescent="0.3">
      <c r="P476076" s="83"/>
    </row>
    <row r="476077" spans="16:16" x14ac:dyDescent="0.3">
      <c r="P476077" s="83"/>
    </row>
    <row r="476078" spans="16:16" x14ac:dyDescent="0.3">
      <c r="P476078" s="83"/>
    </row>
    <row r="476079" spans="16:16" x14ac:dyDescent="0.3">
      <c r="P476079" s="83"/>
    </row>
    <row r="476080" spans="16:16" x14ac:dyDescent="0.3">
      <c r="P476080" s="83"/>
    </row>
    <row r="476081" spans="16:16" x14ac:dyDescent="0.3">
      <c r="P476081" s="83"/>
    </row>
    <row r="476082" spans="16:16" x14ac:dyDescent="0.3">
      <c r="P476082" s="83"/>
    </row>
    <row r="476083" spans="16:16" x14ac:dyDescent="0.3">
      <c r="P476083" s="83"/>
    </row>
    <row r="476084" spans="16:16" x14ac:dyDescent="0.3">
      <c r="P476084" s="83"/>
    </row>
    <row r="476085" spans="16:16" x14ac:dyDescent="0.3">
      <c r="P476085" s="83"/>
    </row>
    <row r="476086" spans="16:16" x14ac:dyDescent="0.3">
      <c r="P476086" s="83"/>
    </row>
    <row r="476087" spans="16:16" x14ac:dyDescent="0.3">
      <c r="P476087" s="83"/>
    </row>
    <row r="476088" spans="16:16" x14ac:dyDescent="0.3">
      <c r="P476088" s="83"/>
    </row>
    <row r="476089" spans="16:16" x14ac:dyDescent="0.3">
      <c r="P476089" s="83"/>
    </row>
    <row r="476090" spans="16:16" x14ac:dyDescent="0.3">
      <c r="P476090" s="83"/>
    </row>
    <row r="476091" spans="16:16" x14ac:dyDescent="0.3">
      <c r="P476091" s="83"/>
    </row>
    <row r="476092" spans="16:16" x14ac:dyDescent="0.3">
      <c r="P476092" s="83"/>
    </row>
    <row r="476093" spans="16:16" x14ac:dyDescent="0.3">
      <c r="P476093" s="83"/>
    </row>
    <row r="476094" spans="16:16" x14ac:dyDescent="0.3">
      <c r="P476094" s="83"/>
    </row>
    <row r="476095" spans="16:16" x14ac:dyDescent="0.3">
      <c r="P476095" s="83"/>
    </row>
    <row r="476096" spans="16:16" x14ac:dyDescent="0.3">
      <c r="P476096" s="83"/>
    </row>
    <row r="476097" spans="16:16" x14ac:dyDescent="0.3">
      <c r="P476097" s="83"/>
    </row>
    <row r="476098" spans="16:16" x14ac:dyDescent="0.3">
      <c r="P476098" s="83"/>
    </row>
    <row r="476099" spans="16:16" x14ac:dyDescent="0.3">
      <c r="P476099" s="83"/>
    </row>
    <row r="476100" spans="16:16" x14ac:dyDescent="0.3">
      <c r="P476100" s="83"/>
    </row>
    <row r="476101" spans="16:16" x14ac:dyDescent="0.3">
      <c r="P476101" s="83"/>
    </row>
    <row r="476102" spans="16:16" x14ac:dyDescent="0.3">
      <c r="P476102" s="83"/>
    </row>
    <row r="476103" spans="16:16" x14ac:dyDescent="0.3">
      <c r="P476103" s="83"/>
    </row>
    <row r="476104" spans="16:16" x14ac:dyDescent="0.3">
      <c r="P476104" s="83"/>
    </row>
    <row r="476105" spans="16:16" x14ac:dyDescent="0.3">
      <c r="P476105" s="83"/>
    </row>
    <row r="476106" spans="16:16" x14ac:dyDescent="0.3">
      <c r="P476106" s="83"/>
    </row>
    <row r="476107" spans="16:16" x14ac:dyDescent="0.3">
      <c r="P476107" s="83"/>
    </row>
    <row r="476108" spans="16:16" x14ac:dyDescent="0.3">
      <c r="P476108" s="83"/>
    </row>
    <row r="476109" spans="16:16" x14ac:dyDescent="0.3">
      <c r="P476109" s="83"/>
    </row>
    <row r="476110" spans="16:16" x14ac:dyDescent="0.3">
      <c r="P476110" s="83"/>
    </row>
    <row r="476111" spans="16:16" x14ac:dyDescent="0.3">
      <c r="P476111" s="83"/>
    </row>
    <row r="476112" spans="16:16" x14ac:dyDescent="0.3">
      <c r="P476112" s="83"/>
    </row>
    <row r="476113" spans="16:16" x14ac:dyDescent="0.3">
      <c r="P476113" s="83"/>
    </row>
    <row r="476114" spans="16:16" x14ac:dyDescent="0.3">
      <c r="P476114" s="83"/>
    </row>
    <row r="476115" spans="16:16" x14ac:dyDescent="0.3">
      <c r="P476115" s="83"/>
    </row>
    <row r="476116" spans="16:16" x14ac:dyDescent="0.3">
      <c r="P476116" s="83"/>
    </row>
    <row r="476117" spans="16:16" x14ac:dyDescent="0.3">
      <c r="P476117" s="83"/>
    </row>
    <row r="476118" spans="16:16" x14ac:dyDescent="0.3">
      <c r="P476118" s="83"/>
    </row>
    <row r="476119" spans="16:16" x14ac:dyDescent="0.3">
      <c r="P476119" s="83"/>
    </row>
    <row r="476120" spans="16:16" x14ac:dyDescent="0.3">
      <c r="P476120" s="83"/>
    </row>
    <row r="476121" spans="16:16" x14ac:dyDescent="0.3">
      <c r="P476121" s="83"/>
    </row>
    <row r="476122" spans="16:16" x14ac:dyDescent="0.3">
      <c r="P476122" s="83"/>
    </row>
    <row r="476123" spans="16:16" x14ac:dyDescent="0.3">
      <c r="P476123" s="83"/>
    </row>
    <row r="476124" spans="16:16" x14ac:dyDescent="0.3">
      <c r="P476124" s="83"/>
    </row>
    <row r="476125" spans="16:16" x14ac:dyDescent="0.3">
      <c r="P476125" s="83"/>
    </row>
    <row r="476126" spans="16:16" x14ac:dyDescent="0.3">
      <c r="P476126" s="83"/>
    </row>
    <row r="476127" spans="16:16" x14ac:dyDescent="0.3">
      <c r="P476127" s="83"/>
    </row>
    <row r="476128" spans="16:16" x14ac:dyDescent="0.3">
      <c r="P476128" s="83"/>
    </row>
    <row r="476129" spans="16:16" x14ac:dyDescent="0.3">
      <c r="P476129" s="83"/>
    </row>
    <row r="476130" spans="16:16" x14ac:dyDescent="0.3">
      <c r="P476130" s="83"/>
    </row>
    <row r="476131" spans="16:16" x14ac:dyDescent="0.3">
      <c r="P476131" s="83"/>
    </row>
    <row r="476132" spans="16:16" x14ac:dyDescent="0.3">
      <c r="P476132" s="83"/>
    </row>
    <row r="476133" spans="16:16" x14ac:dyDescent="0.3">
      <c r="P476133" s="83"/>
    </row>
    <row r="476134" spans="16:16" x14ac:dyDescent="0.3">
      <c r="P476134" s="83"/>
    </row>
    <row r="476135" spans="16:16" x14ac:dyDescent="0.3">
      <c r="P476135" s="83"/>
    </row>
    <row r="476136" spans="16:16" x14ac:dyDescent="0.3">
      <c r="P476136" s="83"/>
    </row>
    <row r="476137" spans="16:16" x14ac:dyDescent="0.3">
      <c r="P476137" s="83"/>
    </row>
    <row r="476138" spans="16:16" x14ac:dyDescent="0.3">
      <c r="P476138" s="83"/>
    </row>
    <row r="476139" spans="16:16" x14ac:dyDescent="0.3">
      <c r="P476139" s="83"/>
    </row>
    <row r="476140" spans="16:16" x14ac:dyDescent="0.3">
      <c r="P476140" s="83"/>
    </row>
    <row r="476141" spans="16:16" x14ac:dyDescent="0.3">
      <c r="P476141" s="83"/>
    </row>
    <row r="476142" spans="16:16" x14ac:dyDescent="0.3">
      <c r="P476142" s="83"/>
    </row>
    <row r="476143" spans="16:16" x14ac:dyDescent="0.3">
      <c r="P476143" s="83"/>
    </row>
    <row r="476144" spans="16:16" x14ac:dyDescent="0.3">
      <c r="P476144" s="83"/>
    </row>
    <row r="476145" spans="16:16" x14ac:dyDescent="0.3">
      <c r="P476145" s="83"/>
    </row>
    <row r="476146" spans="16:16" x14ac:dyDescent="0.3">
      <c r="P476146" s="83"/>
    </row>
    <row r="476147" spans="16:16" x14ac:dyDescent="0.3">
      <c r="P476147" s="83"/>
    </row>
    <row r="476148" spans="16:16" x14ac:dyDescent="0.3">
      <c r="P476148" s="83"/>
    </row>
    <row r="476149" spans="16:16" x14ac:dyDescent="0.3">
      <c r="P476149" s="83"/>
    </row>
    <row r="476150" spans="16:16" x14ac:dyDescent="0.3">
      <c r="P476150" s="83"/>
    </row>
    <row r="476151" spans="16:16" x14ac:dyDescent="0.3">
      <c r="P476151" s="83"/>
    </row>
    <row r="476152" spans="16:16" x14ac:dyDescent="0.3">
      <c r="P476152" s="83"/>
    </row>
    <row r="476153" spans="16:16" x14ac:dyDescent="0.3">
      <c r="P476153" s="83"/>
    </row>
    <row r="476154" spans="16:16" x14ac:dyDescent="0.3">
      <c r="P476154" s="83"/>
    </row>
    <row r="476155" spans="16:16" x14ac:dyDescent="0.3">
      <c r="P476155" s="83"/>
    </row>
    <row r="476156" spans="16:16" x14ac:dyDescent="0.3">
      <c r="P476156" s="83"/>
    </row>
    <row r="476157" spans="16:16" x14ac:dyDescent="0.3">
      <c r="P476157" s="83"/>
    </row>
    <row r="476158" spans="16:16" x14ac:dyDescent="0.3">
      <c r="P476158" s="83"/>
    </row>
    <row r="476159" spans="16:16" x14ac:dyDescent="0.3">
      <c r="P476159" s="83"/>
    </row>
    <row r="476160" spans="16:16" x14ac:dyDescent="0.3">
      <c r="P476160" s="83"/>
    </row>
    <row r="476161" spans="16:16" x14ac:dyDescent="0.3">
      <c r="P476161" s="83"/>
    </row>
    <row r="476162" spans="16:16" x14ac:dyDescent="0.3">
      <c r="P476162" s="83"/>
    </row>
    <row r="476163" spans="16:16" x14ac:dyDescent="0.3">
      <c r="P476163" s="83"/>
    </row>
    <row r="476164" spans="16:16" x14ac:dyDescent="0.3">
      <c r="P476164" s="83"/>
    </row>
    <row r="476165" spans="16:16" x14ac:dyDescent="0.3">
      <c r="P476165" s="83"/>
    </row>
    <row r="476166" spans="16:16" x14ac:dyDescent="0.3">
      <c r="P476166" s="83"/>
    </row>
    <row r="476167" spans="16:16" x14ac:dyDescent="0.3">
      <c r="P476167" s="83"/>
    </row>
    <row r="476168" spans="16:16" x14ac:dyDescent="0.3">
      <c r="P476168" s="83"/>
    </row>
    <row r="476169" spans="16:16" x14ac:dyDescent="0.3">
      <c r="P476169" s="83"/>
    </row>
    <row r="476170" spans="16:16" x14ac:dyDescent="0.3">
      <c r="P476170" s="83"/>
    </row>
    <row r="476171" spans="16:16" x14ac:dyDescent="0.3">
      <c r="P476171" s="83"/>
    </row>
    <row r="476172" spans="16:16" x14ac:dyDescent="0.3">
      <c r="P476172" s="83"/>
    </row>
    <row r="476173" spans="16:16" x14ac:dyDescent="0.3">
      <c r="P476173" s="83"/>
    </row>
    <row r="476174" spans="16:16" x14ac:dyDescent="0.3">
      <c r="P476174" s="83"/>
    </row>
    <row r="476175" spans="16:16" x14ac:dyDescent="0.3">
      <c r="P476175" s="83"/>
    </row>
    <row r="476176" spans="16:16" x14ac:dyDescent="0.3">
      <c r="P476176" s="83"/>
    </row>
    <row r="476177" spans="16:16" x14ac:dyDescent="0.3">
      <c r="P476177" s="83"/>
    </row>
    <row r="476178" spans="16:16" x14ac:dyDescent="0.3">
      <c r="P476178" s="83"/>
    </row>
    <row r="476179" spans="16:16" x14ac:dyDescent="0.3">
      <c r="P476179" s="83"/>
    </row>
    <row r="476180" spans="16:16" x14ac:dyDescent="0.3">
      <c r="P476180" s="83"/>
    </row>
    <row r="476181" spans="16:16" x14ac:dyDescent="0.3">
      <c r="P476181" s="83"/>
    </row>
    <row r="476182" spans="16:16" x14ac:dyDescent="0.3">
      <c r="P476182" s="83"/>
    </row>
    <row r="476183" spans="16:16" x14ac:dyDescent="0.3">
      <c r="P476183" s="83"/>
    </row>
    <row r="476184" spans="16:16" x14ac:dyDescent="0.3">
      <c r="P476184" s="83"/>
    </row>
    <row r="476185" spans="16:16" x14ac:dyDescent="0.3">
      <c r="P476185" s="83"/>
    </row>
    <row r="476186" spans="16:16" x14ac:dyDescent="0.3">
      <c r="P476186" s="83"/>
    </row>
    <row r="476187" spans="16:16" x14ac:dyDescent="0.3">
      <c r="P476187" s="83"/>
    </row>
    <row r="476188" spans="16:16" x14ac:dyDescent="0.3">
      <c r="P476188" s="83"/>
    </row>
    <row r="476189" spans="16:16" x14ac:dyDescent="0.3">
      <c r="P476189" s="83"/>
    </row>
    <row r="476190" spans="16:16" x14ac:dyDescent="0.3">
      <c r="P476190" s="83"/>
    </row>
    <row r="476191" spans="16:16" x14ac:dyDescent="0.3">
      <c r="P476191" s="83"/>
    </row>
    <row r="476192" spans="16:16" x14ac:dyDescent="0.3">
      <c r="P476192" s="83"/>
    </row>
    <row r="476193" spans="16:16" x14ac:dyDescent="0.3">
      <c r="P476193" s="83"/>
    </row>
    <row r="476194" spans="16:16" x14ac:dyDescent="0.3">
      <c r="P476194" s="83"/>
    </row>
    <row r="476195" spans="16:16" x14ac:dyDescent="0.3">
      <c r="P476195" s="83"/>
    </row>
    <row r="476196" spans="16:16" x14ac:dyDescent="0.3">
      <c r="P476196" s="83"/>
    </row>
    <row r="476197" spans="16:16" x14ac:dyDescent="0.3">
      <c r="P476197" s="83"/>
    </row>
    <row r="476198" spans="16:16" x14ac:dyDescent="0.3">
      <c r="P476198" s="83"/>
    </row>
    <row r="476199" spans="16:16" x14ac:dyDescent="0.3">
      <c r="P476199" s="83"/>
    </row>
    <row r="476200" spans="16:16" x14ac:dyDescent="0.3">
      <c r="P476200" s="83"/>
    </row>
    <row r="476201" spans="16:16" x14ac:dyDescent="0.3">
      <c r="P476201" s="83"/>
    </row>
    <row r="476202" spans="16:16" x14ac:dyDescent="0.3">
      <c r="P476202" s="83"/>
    </row>
    <row r="476203" spans="16:16" x14ac:dyDescent="0.3">
      <c r="P476203" s="83"/>
    </row>
    <row r="476204" spans="16:16" x14ac:dyDescent="0.3">
      <c r="P476204" s="83"/>
    </row>
    <row r="476205" spans="16:16" x14ac:dyDescent="0.3">
      <c r="P476205" s="83"/>
    </row>
    <row r="476206" spans="16:16" x14ac:dyDescent="0.3">
      <c r="P476206" s="83"/>
    </row>
    <row r="476207" spans="16:16" x14ac:dyDescent="0.3">
      <c r="P476207" s="83"/>
    </row>
    <row r="476208" spans="16:16" x14ac:dyDescent="0.3">
      <c r="P476208" s="83"/>
    </row>
    <row r="476209" spans="16:16" x14ac:dyDescent="0.3">
      <c r="P476209" s="83"/>
    </row>
    <row r="476210" spans="16:16" x14ac:dyDescent="0.3">
      <c r="P476210" s="83"/>
    </row>
    <row r="476211" spans="16:16" x14ac:dyDescent="0.3">
      <c r="P476211" s="83"/>
    </row>
    <row r="476212" spans="16:16" x14ac:dyDescent="0.3">
      <c r="P476212" s="83"/>
    </row>
    <row r="476213" spans="16:16" x14ac:dyDescent="0.3">
      <c r="P476213" s="83"/>
    </row>
    <row r="476214" spans="16:16" x14ac:dyDescent="0.3">
      <c r="P476214" s="83"/>
    </row>
    <row r="476215" spans="16:16" x14ac:dyDescent="0.3">
      <c r="P476215" s="83"/>
    </row>
    <row r="476216" spans="16:16" x14ac:dyDescent="0.3">
      <c r="P476216" s="83"/>
    </row>
    <row r="476217" spans="16:16" x14ac:dyDescent="0.3">
      <c r="P476217" s="83"/>
    </row>
    <row r="476218" spans="16:16" x14ac:dyDescent="0.3">
      <c r="P476218" s="83"/>
    </row>
    <row r="476219" spans="16:16" x14ac:dyDescent="0.3">
      <c r="P476219" s="83"/>
    </row>
    <row r="476220" spans="16:16" x14ac:dyDescent="0.3">
      <c r="P476220" s="83"/>
    </row>
    <row r="476221" spans="16:16" x14ac:dyDescent="0.3">
      <c r="P476221" s="83"/>
    </row>
    <row r="476222" spans="16:16" x14ac:dyDescent="0.3">
      <c r="P476222" s="83"/>
    </row>
    <row r="476223" spans="16:16" x14ac:dyDescent="0.3">
      <c r="P476223" s="83"/>
    </row>
    <row r="476224" spans="16:16" x14ac:dyDescent="0.3">
      <c r="P476224" s="83"/>
    </row>
    <row r="476225" spans="16:16" x14ac:dyDescent="0.3">
      <c r="P476225" s="83"/>
    </row>
    <row r="476226" spans="16:16" x14ac:dyDescent="0.3">
      <c r="P476226" s="83"/>
    </row>
    <row r="476227" spans="16:16" x14ac:dyDescent="0.3">
      <c r="P476227" s="83"/>
    </row>
    <row r="476228" spans="16:16" x14ac:dyDescent="0.3">
      <c r="P476228" s="83"/>
    </row>
    <row r="476229" spans="16:16" x14ac:dyDescent="0.3">
      <c r="P476229" s="83"/>
    </row>
    <row r="476230" spans="16:16" x14ac:dyDescent="0.3">
      <c r="P476230" s="83"/>
    </row>
    <row r="476231" spans="16:16" x14ac:dyDescent="0.3">
      <c r="P476231" s="83"/>
    </row>
    <row r="476232" spans="16:16" x14ac:dyDescent="0.3">
      <c r="P476232" s="83"/>
    </row>
    <row r="476233" spans="16:16" x14ac:dyDescent="0.3">
      <c r="P476233" s="83"/>
    </row>
    <row r="476234" spans="16:16" x14ac:dyDescent="0.3">
      <c r="P476234" s="83"/>
    </row>
    <row r="476235" spans="16:16" x14ac:dyDescent="0.3">
      <c r="P476235" s="83"/>
    </row>
    <row r="476236" spans="16:16" x14ac:dyDescent="0.3">
      <c r="P476236" s="83"/>
    </row>
    <row r="476237" spans="16:16" x14ac:dyDescent="0.3">
      <c r="P476237" s="83"/>
    </row>
    <row r="476238" spans="16:16" x14ac:dyDescent="0.3">
      <c r="P476238" s="83"/>
    </row>
    <row r="476239" spans="16:16" x14ac:dyDescent="0.3">
      <c r="P476239" s="83"/>
    </row>
    <row r="476240" spans="16:16" x14ac:dyDescent="0.3">
      <c r="P476240" s="83"/>
    </row>
    <row r="476241" spans="16:16" x14ac:dyDescent="0.3">
      <c r="P476241" s="83"/>
    </row>
    <row r="476242" spans="16:16" x14ac:dyDescent="0.3">
      <c r="P476242" s="83"/>
    </row>
    <row r="476243" spans="16:16" x14ac:dyDescent="0.3">
      <c r="P476243" s="83"/>
    </row>
    <row r="476244" spans="16:16" x14ac:dyDescent="0.3">
      <c r="P476244" s="83"/>
    </row>
    <row r="476245" spans="16:16" x14ac:dyDescent="0.3">
      <c r="P476245" s="83"/>
    </row>
    <row r="476246" spans="16:16" x14ac:dyDescent="0.3">
      <c r="P476246" s="83"/>
    </row>
    <row r="476247" spans="16:16" x14ac:dyDescent="0.3">
      <c r="P476247" s="83"/>
    </row>
    <row r="476248" spans="16:16" x14ac:dyDescent="0.3">
      <c r="P476248" s="83"/>
    </row>
    <row r="476249" spans="16:16" x14ac:dyDescent="0.3">
      <c r="P476249" s="83"/>
    </row>
    <row r="476250" spans="16:16" x14ac:dyDescent="0.3">
      <c r="P476250" s="83"/>
    </row>
    <row r="476251" spans="16:16" x14ac:dyDescent="0.3">
      <c r="P476251" s="83"/>
    </row>
    <row r="476252" spans="16:16" x14ac:dyDescent="0.3">
      <c r="P476252" s="83"/>
    </row>
    <row r="476253" spans="16:16" x14ac:dyDescent="0.3">
      <c r="P476253" s="83"/>
    </row>
    <row r="476254" spans="16:16" x14ac:dyDescent="0.3">
      <c r="P476254" s="83"/>
    </row>
    <row r="476255" spans="16:16" x14ac:dyDescent="0.3">
      <c r="P476255" s="83"/>
    </row>
    <row r="476256" spans="16:16" x14ac:dyDescent="0.3">
      <c r="P476256" s="83"/>
    </row>
    <row r="476257" spans="16:16" x14ac:dyDescent="0.3">
      <c r="P476257" s="83"/>
    </row>
    <row r="476258" spans="16:16" x14ac:dyDescent="0.3">
      <c r="P476258" s="83"/>
    </row>
    <row r="476259" spans="16:16" x14ac:dyDescent="0.3">
      <c r="P476259" s="83"/>
    </row>
    <row r="476260" spans="16:16" x14ac:dyDescent="0.3">
      <c r="P476260" s="83"/>
    </row>
    <row r="476261" spans="16:16" x14ac:dyDescent="0.3">
      <c r="P476261" s="83"/>
    </row>
    <row r="476262" spans="16:16" x14ac:dyDescent="0.3">
      <c r="P476262" s="83"/>
    </row>
    <row r="476263" spans="16:16" x14ac:dyDescent="0.3">
      <c r="P476263" s="83"/>
    </row>
    <row r="476264" spans="16:16" x14ac:dyDescent="0.3">
      <c r="P476264" s="83"/>
    </row>
    <row r="476265" spans="16:16" x14ac:dyDescent="0.3">
      <c r="P476265" s="83"/>
    </row>
    <row r="476266" spans="16:16" x14ac:dyDescent="0.3">
      <c r="P476266" s="83"/>
    </row>
    <row r="476267" spans="16:16" x14ac:dyDescent="0.3">
      <c r="P476267" s="83"/>
    </row>
    <row r="476268" spans="16:16" x14ac:dyDescent="0.3">
      <c r="P476268" s="83"/>
    </row>
    <row r="476269" spans="16:16" x14ac:dyDescent="0.3">
      <c r="P476269" s="83"/>
    </row>
    <row r="476270" spans="16:16" x14ac:dyDescent="0.3">
      <c r="P476270" s="83"/>
    </row>
    <row r="476271" spans="16:16" x14ac:dyDescent="0.3">
      <c r="P476271" s="83"/>
    </row>
    <row r="476272" spans="16:16" x14ac:dyDescent="0.3">
      <c r="P476272" s="83"/>
    </row>
    <row r="476273" spans="16:16" x14ac:dyDescent="0.3">
      <c r="P476273" s="83"/>
    </row>
    <row r="476274" spans="16:16" x14ac:dyDescent="0.3">
      <c r="P476274" s="83"/>
    </row>
    <row r="476275" spans="16:16" x14ac:dyDescent="0.3">
      <c r="P476275" s="83"/>
    </row>
    <row r="476276" spans="16:16" x14ac:dyDescent="0.3">
      <c r="P476276" s="83"/>
    </row>
    <row r="476277" spans="16:16" x14ac:dyDescent="0.3">
      <c r="P476277" s="83"/>
    </row>
    <row r="476278" spans="16:16" x14ac:dyDescent="0.3">
      <c r="P476278" s="83"/>
    </row>
    <row r="476279" spans="16:16" x14ac:dyDescent="0.3">
      <c r="P476279" s="83"/>
    </row>
    <row r="476280" spans="16:16" x14ac:dyDescent="0.3">
      <c r="P476280" s="83"/>
    </row>
    <row r="476281" spans="16:16" x14ac:dyDescent="0.3">
      <c r="P476281" s="83"/>
    </row>
    <row r="476282" spans="16:16" x14ac:dyDescent="0.3">
      <c r="P476282" s="83"/>
    </row>
    <row r="476283" spans="16:16" x14ac:dyDescent="0.3">
      <c r="P476283" s="83"/>
    </row>
    <row r="476284" spans="16:16" x14ac:dyDescent="0.3">
      <c r="P476284" s="83"/>
    </row>
    <row r="476285" spans="16:16" x14ac:dyDescent="0.3">
      <c r="P476285" s="83"/>
    </row>
    <row r="476286" spans="16:16" x14ac:dyDescent="0.3">
      <c r="P476286" s="83"/>
    </row>
    <row r="476287" spans="16:16" x14ac:dyDescent="0.3">
      <c r="P476287" s="83"/>
    </row>
    <row r="476288" spans="16:16" x14ac:dyDescent="0.3">
      <c r="P476288" s="83"/>
    </row>
    <row r="476289" spans="16:16" x14ac:dyDescent="0.3">
      <c r="P476289" s="83"/>
    </row>
    <row r="476290" spans="16:16" x14ac:dyDescent="0.3">
      <c r="P476290" s="83"/>
    </row>
    <row r="476291" spans="16:16" x14ac:dyDescent="0.3">
      <c r="P476291" s="83"/>
    </row>
    <row r="476292" spans="16:16" x14ac:dyDescent="0.3">
      <c r="P476292" s="83"/>
    </row>
    <row r="476293" spans="16:16" x14ac:dyDescent="0.3">
      <c r="P476293" s="83"/>
    </row>
    <row r="476294" spans="16:16" x14ac:dyDescent="0.3">
      <c r="P476294" s="83"/>
    </row>
    <row r="476295" spans="16:16" x14ac:dyDescent="0.3">
      <c r="P476295" s="83"/>
    </row>
    <row r="476296" spans="16:16" x14ac:dyDescent="0.3">
      <c r="P476296" s="83"/>
    </row>
    <row r="476297" spans="16:16" x14ac:dyDescent="0.3">
      <c r="P476297" s="83"/>
    </row>
    <row r="476298" spans="16:16" x14ac:dyDescent="0.3">
      <c r="P476298" s="83"/>
    </row>
    <row r="476299" spans="16:16" x14ac:dyDescent="0.3">
      <c r="P476299" s="83"/>
    </row>
    <row r="476300" spans="16:16" x14ac:dyDescent="0.3">
      <c r="P476300" s="83"/>
    </row>
    <row r="476301" spans="16:16" x14ac:dyDescent="0.3">
      <c r="P476301" s="83"/>
    </row>
    <row r="476302" spans="16:16" x14ac:dyDescent="0.3">
      <c r="P476302" s="83"/>
    </row>
    <row r="476303" spans="16:16" x14ac:dyDescent="0.3">
      <c r="P476303" s="83"/>
    </row>
    <row r="476304" spans="16:16" x14ac:dyDescent="0.3">
      <c r="P476304" s="83"/>
    </row>
    <row r="476305" spans="16:16" x14ac:dyDescent="0.3">
      <c r="P476305" s="83"/>
    </row>
    <row r="476306" spans="16:16" x14ac:dyDescent="0.3">
      <c r="P476306" s="83"/>
    </row>
    <row r="476307" spans="16:16" x14ac:dyDescent="0.3">
      <c r="P476307" s="83"/>
    </row>
    <row r="476308" spans="16:16" x14ac:dyDescent="0.3">
      <c r="P476308" s="83"/>
    </row>
    <row r="476309" spans="16:16" x14ac:dyDescent="0.3">
      <c r="P476309" s="83"/>
    </row>
    <row r="476310" spans="16:16" x14ac:dyDescent="0.3">
      <c r="P476310" s="83"/>
    </row>
    <row r="476311" spans="16:16" x14ac:dyDescent="0.3">
      <c r="P476311" s="83"/>
    </row>
    <row r="476312" spans="16:16" x14ac:dyDescent="0.3">
      <c r="P476312" s="83"/>
    </row>
    <row r="476313" spans="16:16" x14ac:dyDescent="0.3">
      <c r="P476313" s="83"/>
    </row>
    <row r="476314" spans="16:16" x14ac:dyDescent="0.3">
      <c r="P476314" s="83"/>
    </row>
    <row r="476315" spans="16:16" x14ac:dyDescent="0.3">
      <c r="P476315" s="83"/>
    </row>
    <row r="476316" spans="16:16" x14ac:dyDescent="0.3">
      <c r="P476316" s="83"/>
    </row>
    <row r="476317" spans="16:16" x14ac:dyDescent="0.3">
      <c r="P476317" s="83"/>
    </row>
    <row r="476318" spans="16:16" x14ac:dyDescent="0.3">
      <c r="P476318" s="83"/>
    </row>
    <row r="476319" spans="16:16" x14ac:dyDescent="0.3">
      <c r="P476319" s="83"/>
    </row>
    <row r="476320" spans="16:16" x14ac:dyDescent="0.3">
      <c r="P476320" s="83"/>
    </row>
    <row r="476321" spans="16:16" x14ac:dyDescent="0.3">
      <c r="P476321" s="83"/>
    </row>
    <row r="476322" spans="16:16" x14ac:dyDescent="0.3">
      <c r="P476322" s="83"/>
    </row>
    <row r="476323" spans="16:16" x14ac:dyDescent="0.3">
      <c r="P476323" s="83"/>
    </row>
    <row r="476324" spans="16:16" x14ac:dyDescent="0.3">
      <c r="P476324" s="83"/>
    </row>
    <row r="476325" spans="16:16" x14ac:dyDescent="0.3">
      <c r="P476325" s="83"/>
    </row>
    <row r="476326" spans="16:16" x14ac:dyDescent="0.3">
      <c r="P476326" s="83"/>
    </row>
    <row r="476327" spans="16:16" x14ac:dyDescent="0.3">
      <c r="P476327" s="83"/>
    </row>
    <row r="476328" spans="16:16" x14ac:dyDescent="0.3">
      <c r="P476328" s="83"/>
    </row>
    <row r="476329" spans="16:16" x14ac:dyDescent="0.3">
      <c r="P476329" s="83"/>
    </row>
    <row r="476330" spans="16:16" x14ac:dyDescent="0.3">
      <c r="P476330" s="83"/>
    </row>
    <row r="476331" spans="16:16" x14ac:dyDescent="0.3">
      <c r="P476331" s="83"/>
    </row>
    <row r="476332" spans="16:16" x14ac:dyDescent="0.3">
      <c r="P476332" s="83"/>
    </row>
    <row r="476333" spans="16:16" x14ac:dyDescent="0.3">
      <c r="P476333" s="83"/>
    </row>
    <row r="476334" spans="16:16" x14ac:dyDescent="0.3">
      <c r="P476334" s="83"/>
    </row>
    <row r="476335" spans="16:16" x14ac:dyDescent="0.3">
      <c r="P476335" s="83"/>
    </row>
    <row r="476336" spans="16:16" x14ac:dyDescent="0.3">
      <c r="P476336" s="83"/>
    </row>
    <row r="476337" spans="16:16" x14ac:dyDescent="0.3">
      <c r="P476337" s="83"/>
    </row>
    <row r="476338" spans="16:16" x14ac:dyDescent="0.3">
      <c r="P476338" s="83"/>
    </row>
    <row r="476339" spans="16:16" x14ac:dyDescent="0.3">
      <c r="P476339" s="83"/>
    </row>
    <row r="476340" spans="16:16" x14ac:dyDescent="0.3">
      <c r="P476340" s="83"/>
    </row>
    <row r="476341" spans="16:16" x14ac:dyDescent="0.3">
      <c r="P476341" s="83"/>
    </row>
    <row r="476342" spans="16:16" x14ac:dyDescent="0.3">
      <c r="P476342" s="83"/>
    </row>
    <row r="476343" spans="16:16" x14ac:dyDescent="0.3">
      <c r="P476343" s="83"/>
    </row>
    <row r="476344" spans="16:16" x14ac:dyDescent="0.3">
      <c r="P476344" s="83"/>
    </row>
    <row r="476345" spans="16:16" x14ac:dyDescent="0.3">
      <c r="P476345" s="83"/>
    </row>
    <row r="476346" spans="16:16" x14ac:dyDescent="0.3">
      <c r="P476346" s="83"/>
    </row>
    <row r="476347" spans="16:16" x14ac:dyDescent="0.3">
      <c r="P476347" s="83"/>
    </row>
    <row r="476348" spans="16:16" x14ac:dyDescent="0.3">
      <c r="P476348" s="83"/>
    </row>
    <row r="476349" spans="16:16" x14ac:dyDescent="0.3">
      <c r="P476349" s="83"/>
    </row>
    <row r="476350" spans="16:16" x14ac:dyDescent="0.3">
      <c r="P476350" s="83"/>
    </row>
    <row r="476351" spans="16:16" x14ac:dyDescent="0.3">
      <c r="P476351" s="83"/>
    </row>
    <row r="476352" spans="16:16" x14ac:dyDescent="0.3">
      <c r="P476352" s="83"/>
    </row>
    <row r="476353" spans="16:16" x14ac:dyDescent="0.3">
      <c r="P476353" s="83"/>
    </row>
    <row r="476354" spans="16:16" x14ac:dyDescent="0.3">
      <c r="P476354" s="83"/>
    </row>
    <row r="476355" spans="16:16" x14ac:dyDescent="0.3">
      <c r="P476355" s="83"/>
    </row>
    <row r="476356" spans="16:16" x14ac:dyDescent="0.3">
      <c r="P476356" s="83"/>
    </row>
    <row r="476357" spans="16:16" x14ac:dyDescent="0.3">
      <c r="P476357" s="83"/>
    </row>
    <row r="476358" spans="16:16" x14ac:dyDescent="0.3">
      <c r="P476358" s="83"/>
    </row>
    <row r="476359" spans="16:16" x14ac:dyDescent="0.3">
      <c r="P476359" s="83"/>
    </row>
    <row r="476360" spans="16:16" x14ac:dyDescent="0.3">
      <c r="P476360" s="83"/>
    </row>
    <row r="476361" spans="16:16" x14ac:dyDescent="0.3">
      <c r="P476361" s="83"/>
    </row>
    <row r="476362" spans="16:16" x14ac:dyDescent="0.3">
      <c r="P476362" s="83"/>
    </row>
    <row r="476363" spans="16:16" x14ac:dyDescent="0.3">
      <c r="P476363" s="83"/>
    </row>
    <row r="476364" spans="16:16" x14ac:dyDescent="0.3">
      <c r="P476364" s="83"/>
    </row>
    <row r="476365" spans="16:16" x14ac:dyDescent="0.3">
      <c r="P476365" s="83"/>
    </row>
    <row r="476366" spans="16:16" x14ac:dyDescent="0.3">
      <c r="P476366" s="83"/>
    </row>
    <row r="476367" spans="16:16" x14ac:dyDescent="0.3">
      <c r="P476367" s="83"/>
    </row>
    <row r="476368" spans="16:16" x14ac:dyDescent="0.3">
      <c r="P476368" s="83"/>
    </row>
    <row r="476369" spans="16:16" x14ac:dyDescent="0.3">
      <c r="P476369" s="83"/>
    </row>
    <row r="476370" spans="16:16" x14ac:dyDescent="0.3">
      <c r="P476370" s="83"/>
    </row>
    <row r="476371" spans="16:16" x14ac:dyDescent="0.3">
      <c r="P476371" s="83"/>
    </row>
    <row r="476372" spans="16:16" x14ac:dyDescent="0.3">
      <c r="P476372" s="83"/>
    </row>
    <row r="476373" spans="16:16" x14ac:dyDescent="0.3">
      <c r="P476373" s="83"/>
    </row>
    <row r="476374" spans="16:16" x14ac:dyDescent="0.3">
      <c r="P476374" s="83"/>
    </row>
    <row r="476375" spans="16:16" x14ac:dyDescent="0.3">
      <c r="P476375" s="83"/>
    </row>
    <row r="476376" spans="16:16" x14ac:dyDescent="0.3">
      <c r="P476376" s="83"/>
    </row>
    <row r="476377" spans="16:16" x14ac:dyDescent="0.3">
      <c r="P476377" s="83"/>
    </row>
    <row r="476378" spans="16:16" x14ac:dyDescent="0.3">
      <c r="P476378" s="83"/>
    </row>
    <row r="476379" spans="16:16" x14ac:dyDescent="0.3">
      <c r="P476379" s="83"/>
    </row>
    <row r="476380" spans="16:16" x14ac:dyDescent="0.3">
      <c r="P476380" s="83"/>
    </row>
    <row r="476381" spans="16:16" x14ac:dyDescent="0.3">
      <c r="P476381" s="83"/>
    </row>
    <row r="476382" spans="16:16" x14ac:dyDescent="0.3">
      <c r="P476382" s="83"/>
    </row>
    <row r="476383" spans="16:16" x14ac:dyDescent="0.3">
      <c r="P476383" s="83"/>
    </row>
    <row r="476384" spans="16:16" x14ac:dyDescent="0.3">
      <c r="P476384" s="83"/>
    </row>
    <row r="476385" spans="16:16" x14ac:dyDescent="0.3">
      <c r="P476385" s="83"/>
    </row>
    <row r="476386" spans="16:16" x14ac:dyDescent="0.3">
      <c r="P476386" s="83"/>
    </row>
    <row r="476387" spans="16:16" x14ac:dyDescent="0.3">
      <c r="P476387" s="83"/>
    </row>
    <row r="476388" spans="16:16" x14ac:dyDescent="0.3">
      <c r="P476388" s="83"/>
    </row>
    <row r="476389" spans="16:16" x14ac:dyDescent="0.3">
      <c r="P476389" s="83"/>
    </row>
    <row r="476390" spans="16:16" x14ac:dyDescent="0.3">
      <c r="P476390" s="83"/>
    </row>
    <row r="476391" spans="16:16" x14ac:dyDescent="0.3">
      <c r="P476391" s="83"/>
    </row>
    <row r="476392" spans="16:16" x14ac:dyDescent="0.3">
      <c r="P476392" s="83"/>
    </row>
    <row r="476393" spans="16:16" x14ac:dyDescent="0.3">
      <c r="P476393" s="83"/>
    </row>
    <row r="476394" spans="16:16" x14ac:dyDescent="0.3">
      <c r="P476394" s="83"/>
    </row>
    <row r="476395" spans="16:16" x14ac:dyDescent="0.3">
      <c r="P476395" s="83"/>
    </row>
    <row r="476396" spans="16:16" x14ac:dyDescent="0.3">
      <c r="P476396" s="83"/>
    </row>
    <row r="476397" spans="16:16" x14ac:dyDescent="0.3">
      <c r="P476397" s="83"/>
    </row>
    <row r="476398" spans="16:16" x14ac:dyDescent="0.3">
      <c r="P476398" s="83"/>
    </row>
    <row r="476399" spans="16:16" x14ac:dyDescent="0.3">
      <c r="P476399" s="83"/>
    </row>
    <row r="476400" spans="16:16" x14ac:dyDescent="0.3">
      <c r="P476400" s="83"/>
    </row>
    <row r="476401" spans="16:16" x14ac:dyDescent="0.3">
      <c r="P476401" s="83"/>
    </row>
    <row r="476402" spans="16:16" x14ac:dyDescent="0.3">
      <c r="P476402" s="83"/>
    </row>
    <row r="476403" spans="16:16" x14ac:dyDescent="0.3">
      <c r="P476403" s="83"/>
    </row>
    <row r="476404" spans="16:16" x14ac:dyDescent="0.3">
      <c r="P476404" s="83"/>
    </row>
    <row r="476405" spans="16:16" x14ac:dyDescent="0.3">
      <c r="P476405" s="83"/>
    </row>
    <row r="476406" spans="16:16" x14ac:dyDescent="0.3">
      <c r="P476406" s="83"/>
    </row>
    <row r="476407" spans="16:16" x14ac:dyDescent="0.3">
      <c r="P476407" s="83"/>
    </row>
    <row r="476408" spans="16:16" x14ac:dyDescent="0.3">
      <c r="P476408" s="83"/>
    </row>
    <row r="476409" spans="16:16" x14ac:dyDescent="0.3">
      <c r="P476409" s="83"/>
    </row>
    <row r="476410" spans="16:16" x14ac:dyDescent="0.3">
      <c r="P476410" s="83"/>
    </row>
    <row r="476411" spans="16:16" x14ac:dyDescent="0.3">
      <c r="P476411" s="83"/>
    </row>
    <row r="476412" spans="16:16" x14ac:dyDescent="0.3">
      <c r="P476412" s="83"/>
    </row>
    <row r="476413" spans="16:16" x14ac:dyDescent="0.3">
      <c r="P476413" s="83"/>
    </row>
    <row r="476414" spans="16:16" x14ac:dyDescent="0.3">
      <c r="P476414" s="83"/>
    </row>
    <row r="476415" spans="16:16" x14ac:dyDescent="0.3">
      <c r="P476415" s="83"/>
    </row>
    <row r="476416" spans="16:16" x14ac:dyDescent="0.3">
      <c r="P476416" s="83"/>
    </row>
    <row r="476417" spans="16:16" x14ac:dyDescent="0.3">
      <c r="P476417" s="83"/>
    </row>
    <row r="476418" spans="16:16" x14ac:dyDescent="0.3">
      <c r="P476418" s="83"/>
    </row>
    <row r="476419" spans="16:16" x14ac:dyDescent="0.3">
      <c r="P476419" s="83"/>
    </row>
    <row r="476420" spans="16:16" x14ac:dyDescent="0.3">
      <c r="P476420" s="83"/>
    </row>
    <row r="476421" spans="16:16" x14ac:dyDescent="0.3">
      <c r="P476421" s="83"/>
    </row>
    <row r="476422" spans="16:16" x14ac:dyDescent="0.3">
      <c r="P476422" s="83"/>
    </row>
    <row r="476423" spans="16:16" x14ac:dyDescent="0.3">
      <c r="P476423" s="83"/>
    </row>
    <row r="476424" spans="16:16" x14ac:dyDescent="0.3">
      <c r="P476424" s="83"/>
    </row>
    <row r="476425" spans="16:16" x14ac:dyDescent="0.3">
      <c r="P476425" s="83"/>
    </row>
    <row r="476426" spans="16:16" x14ac:dyDescent="0.3">
      <c r="P476426" s="83"/>
    </row>
    <row r="476427" spans="16:16" x14ac:dyDescent="0.3">
      <c r="P476427" s="83"/>
    </row>
    <row r="476428" spans="16:16" x14ac:dyDescent="0.3">
      <c r="P476428" s="83"/>
    </row>
    <row r="476429" spans="16:16" x14ac:dyDescent="0.3">
      <c r="P476429" s="83"/>
    </row>
    <row r="476430" spans="16:16" x14ac:dyDescent="0.3">
      <c r="P476430" s="83"/>
    </row>
    <row r="476431" spans="16:16" x14ac:dyDescent="0.3">
      <c r="P476431" s="83"/>
    </row>
    <row r="476432" spans="16:16" x14ac:dyDescent="0.3">
      <c r="P476432" s="83"/>
    </row>
    <row r="476433" spans="16:16" x14ac:dyDescent="0.3">
      <c r="P476433" s="83"/>
    </row>
    <row r="476434" spans="16:16" x14ac:dyDescent="0.3">
      <c r="P476434" s="83"/>
    </row>
    <row r="476435" spans="16:16" x14ac:dyDescent="0.3">
      <c r="P476435" s="83"/>
    </row>
    <row r="476436" spans="16:16" x14ac:dyDescent="0.3">
      <c r="P476436" s="83"/>
    </row>
    <row r="476437" spans="16:16" x14ac:dyDescent="0.3">
      <c r="P476437" s="83"/>
    </row>
    <row r="476438" spans="16:16" x14ac:dyDescent="0.3">
      <c r="P476438" s="83"/>
    </row>
    <row r="476439" spans="16:16" x14ac:dyDescent="0.3">
      <c r="P476439" s="83"/>
    </row>
    <row r="476440" spans="16:16" x14ac:dyDescent="0.3">
      <c r="P476440" s="83"/>
    </row>
    <row r="476441" spans="16:16" x14ac:dyDescent="0.3">
      <c r="P476441" s="83"/>
    </row>
    <row r="476442" spans="16:16" x14ac:dyDescent="0.3">
      <c r="P476442" s="83"/>
    </row>
    <row r="476443" spans="16:16" x14ac:dyDescent="0.3">
      <c r="P476443" s="83"/>
    </row>
    <row r="476444" spans="16:16" x14ac:dyDescent="0.3">
      <c r="P476444" s="83"/>
    </row>
    <row r="476445" spans="16:16" x14ac:dyDescent="0.3">
      <c r="P476445" s="83"/>
    </row>
    <row r="476446" spans="16:16" x14ac:dyDescent="0.3">
      <c r="P476446" s="83"/>
    </row>
    <row r="476447" spans="16:16" x14ac:dyDescent="0.3">
      <c r="P476447" s="83"/>
    </row>
    <row r="476448" spans="16:16" x14ac:dyDescent="0.3">
      <c r="P476448" s="83"/>
    </row>
    <row r="476449" spans="16:16" x14ac:dyDescent="0.3">
      <c r="P476449" s="83"/>
    </row>
    <row r="476450" spans="16:16" x14ac:dyDescent="0.3">
      <c r="P476450" s="83"/>
    </row>
    <row r="476451" spans="16:16" x14ac:dyDescent="0.3">
      <c r="P476451" s="83"/>
    </row>
    <row r="476452" spans="16:16" x14ac:dyDescent="0.3">
      <c r="P476452" s="83"/>
    </row>
    <row r="476453" spans="16:16" x14ac:dyDescent="0.3">
      <c r="P476453" s="83"/>
    </row>
    <row r="476454" spans="16:16" x14ac:dyDescent="0.3">
      <c r="P476454" s="83"/>
    </row>
    <row r="476455" spans="16:16" x14ac:dyDescent="0.3">
      <c r="P476455" s="83"/>
    </row>
    <row r="476456" spans="16:16" x14ac:dyDescent="0.3">
      <c r="P476456" s="83"/>
    </row>
    <row r="476457" spans="16:16" x14ac:dyDescent="0.3">
      <c r="P476457" s="83"/>
    </row>
    <row r="476458" spans="16:16" x14ac:dyDescent="0.3">
      <c r="P476458" s="83"/>
    </row>
    <row r="476459" spans="16:16" x14ac:dyDescent="0.3">
      <c r="P476459" s="83"/>
    </row>
    <row r="476460" spans="16:16" x14ac:dyDescent="0.3">
      <c r="P476460" s="83"/>
    </row>
    <row r="476461" spans="16:16" x14ac:dyDescent="0.3">
      <c r="P476461" s="83"/>
    </row>
    <row r="476462" spans="16:16" x14ac:dyDescent="0.3">
      <c r="P476462" s="83"/>
    </row>
    <row r="476463" spans="16:16" x14ac:dyDescent="0.3">
      <c r="P476463" s="83"/>
    </row>
    <row r="476464" spans="16:16" x14ac:dyDescent="0.3">
      <c r="P476464" s="83"/>
    </row>
    <row r="476465" spans="16:16" x14ac:dyDescent="0.3">
      <c r="P476465" s="83"/>
    </row>
    <row r="476466" spans="16:16" x14ac:dyDescent="0.3">
      <c r="P476466" s="83"/>
    </row>
    <row r="476467" spans="16:16" x14ac:dyDescent="0.3">
      <c r="P476467" s="83"/>
    </row>
    <row r="476468" spans="16:16" x14ac:dyDescent="0.3">
      <c r="P476468" s="83"/>
    </row>
    <row r="476469" spans="16:16" x14ac:dyDescent="0.3">
      <c r="P476469" s="83"/>
    </row>
    <row r="476470" spans="16:16" x14ac:dyDescent="0.3">
      <c r="P476470" s="83"/>
    </row>
    <row r="476471" spans="16:16" x14ac:dyDescent="0.3">
      <c r="P476471" s="83"/>
    </row>
    <row r="476472" spans="16:16" x14ac:dyDescent="0.3">
      <c r="P476472" s="83"/>
    </row>
    <row r="476473" spans="16:16" x14ac:dyDescent="0.3">
      <c r="P476473" s="83"/>
    </row>
    <row r="476474" spans="16:16" x14ac:dyDescent="0.3">
      <c r="P476474" s="83"/>
    </row>
    <row r="476475" spans="16:16" x14ac:dyDescent="0.3">
      <c r="P476475" s="83"/>
    </row>
    <row r="476476" spans="16:16" x14ac:dyDescent="0.3">
      <c r="P476476" s="83"/>
    </row>
    <row r="476477" spans="16:16" x14ac:dyDescent="0.3">
      <c r="P476477" s="83"/>
    </row>
    <row r="476478" spans="16:16" x14ac:dyDescent="0.3">
      <c r="P476478" s="83"/>
    </row>
    <row r="476479" spans="16:16" x14ac:dyDescent="0.3">
      <c r="P476479" s="83"/>
    </row>
    <row r="476480" spans="16:16" x14ac:dyDescent="0.3">
      <c r="P476480" s="83"/>
    </row>
    <row r="476481" spans="16:16" x14ac:dyDescent="0.3">
      <c r="P476481" s="83"/>
    </row>
    <row r="476482" spans="16:16" x14ac:dyDescent="0.3">
      <c r="P476482" s="83"/>
    </row>
    <row r="476483" spans="16:16" x14ac:dyDescent="0.3">
      <c r="P476483" s="83"/>
    </row>
    <row r="476484" spans="16:16" x14ac:dyDescent="0.3">
      <c r="P476484" s="83"/>
    </row>
    <row r="476485" spans="16:16" x14ac:dyDescent="0.3">
      <c r="P476485" s="83"/>
    </row>
    <row r="476486" spans="16:16" x14ac:dyDescent="0.3">
      <c r="P476486" s="83"/>
    </row>
    <row r="476487" spans="16:16" x14ac:dyDescent="0.3">
      <c r="P476487" s="83"/>
    </row>
    <row r="476488" spans="16:16" x14ac:dyDescent="0.3">
      <c r="P476488" s="83"/>
    </row>
    <row r="476489" spans="16:16" x14ac:dyDescent="0.3">
      <c r="P476489" s="83"/>
    </row>
    <row r="476490" spans="16:16" x14ac:dyDescent="0.3">
      <c r="P476490" s="83"/>
    </row>
    <row r="476491" spans="16:16" x14ac:dyDescent="0.3">
      <c r="P476491" s="83"/>
    </row>
    <row r="476492" spans="16:16" x14ac:dyDescent="0.3">
      <c r="P476492" s="83"/>
    </row>
    <row r="476493" spans="16:16" x14ac:dyDescent="0.3">
      <c r="P476493" s="83"/>
    </row>
    <row r="476494" spans="16:16" x14ac:dyDescent="0.3">
      <c r="P476494" s="83"/>
    </row>
    <row r="476495" spans="16:16" x14ac:dyDescent="0.3">
      <c r="P476495" s="83"/>
    </row>
    <row r="476496" spans="16:16" x14ac:dyDescent="0.3">
      <c r="P476496" s="83"/>
    </row>
    <row r="476497" spans="16:16" x14ac:dyDescent="0.3">
      <c r="P476497" s="83"/>
    </row>
    <row r="476498" spans="16:16" x14ac:dyDescent="0.3">
      <c r="P476498" s="83"/>
    </row>
    <row r="476499" spans="16:16" x14ac:dyDescent="0.3">
      <c r="P476499" s="83"/>
    </row>
    <row r="476500" spans="16:16" x14ac:dyDescent="0.3">
      <c r="P476500" s="83"/>
    </row>
    <row r="476501" spans="16:16" x14ac:dyDescent="0.3">
      <c r="P476501" s="83"/>
    </row>
    <row r="476502" spans="16:16" x14ac:dyDescent="0.3">
      <c r="P476502" s="83"/>
    </row>
    <row r="476503" spans="16:16" x14ac:dyDescent="0.3">
      <c r="P476503" s="83"/>
    </row>
    <row r="476504" spans="16:16" x14ac:dyDescent="0.3">
      <c r="P476504" s="83"/>
    </row>
    <row r="476505" spans="16:16" x14ac:dyDescent="0.3">
      <c r="P476505" s="83"/>
    </row>
    <row r="476506" spans="16:16" x14ac:dyDescent="0.3">
      <c r="P476506" s="83"/>
    </row>
    <row r="476507" spans="16:16" x14ac:dyDescent="0.3">
      <c r="P476507" s="83"/>
    </row>
    <row r="476508" spans="16:16" x14ac:dyDescent="0.3">
      <c r="P476508" s="83"/>
    </row>
    <row r="476509" spans="16:16" x14ac:dyDescent="0.3">
      <c r="P476509" s="83"/>
    </row>
    <row r="476510" spans="16:16" x14ac:dyDescent="0.3">
      <c r="P476510" s="83"/>
    </row>
    <row r="476511" spans="16:16" x14ac:dyDescent="0.3">
      <c r="P476511" s="83"/>
    </row>
    <row r="476512" spans="16:16" x14ac:dyDescent="0.3">
      <c r="P476512" s="83"/>
    </row>
    <row r="476513" spans="16:16" x14ac:dyDescent="0.3">
      <c r="P476513" s="83"/>
    </row>
    <row r="476514" spans="16:16" x14ac:dyDescent="0.3">
      <c r="P476514" s="83"/>
    </row>
    <row r="476515" spans="16:16" x14ac:dyDescent="0.3">
      <c r="P476515" s="83"/>
    </row>
    <row r="476516" spans="16:16" x14ac:dyDescent="0.3">
      <c r="P476516" s="83"/>
    </row>
    <row r="476517" spans="16:16" x14ac:dyDescent="0.3">
      <c r="P476517" s="83"/>
    </row>
    <row r="476518" spans="16:16" x14ac:dyDescent="0.3">
      <c r="P476518" s="83"/>
    </row>
    <row r="476519" spans="16:16" x14ac:dyDescent="0.3">
      <c r="P476519" s="83"/>
    </row>
    <row r="476520" spans="16:16" x14ac:dyDescent="0.3">
      <c r="P476520" s="83"/>
    </row>
    <row r="476521" spans="16:16" x14ac:dyDescent="0.3">
      <c r="P476521" s="83"/>
    </row>
    <row r="476522" spans="16:16" x14ac:dyDescent="0.3">
      <c r="P476522" s="83"/>
    </row>
    <row r="476523" spans="16:16" x14ac:dyDescent="0.3">
      <c r="P476523" s="83"/>
    </row>
    <row r="476524" spans="16:16" x14ac:dyDescent="0.3">
      <c r="P476524" s="83"/>
    </row>
    <row r="476525" spans="16:16" x14ac:dyDescent="0.3">
      <c r="P476525" s="83"/>
    </row>
    <row r="476526" spans="16:16" x14ac:dyDescent="0.3">
      <c r="P476526" s="83"/>
    </row>
    <row r="476527" spans="16:16" x14ac:dyDescent="0.3">
      <c r="P476527" s="83"/>
    </row>
    <row r="476528" spans="16:16" x14ac:dyDescent="0.3">
      <c r="P476528" s="83"/>
    </row>
    <row r="476529" spans="16:16" x14ac:dyDescent="0.3">
      <c r="P476529" s="83"/>
    </row>
    <row r="476530" spans="16:16" x14ac:dyDescent="0.3">
      <c r="P476530" s="83"/>
    </row>
    <row r="476531" spans="16:16" x14ac:dyDescent="0.3">
      <c r="P476531" s="83"/>
    </row>
    <row r="476532" spans="16:16" x14ac:dyDescent="0.3">
      <c r="P476532" s="83"/>
    </row>
    <row r="476533" spans="16:16" x14ac:dyDescent="0.3">
      <c r="P476533" s="83"/>
    </row>
    <row r="476534" spans="16:16" x14ac:dyDescent="0.3">
      <c r="P476534" s="83"/>
    </row>
    <row r="476535" spans="16:16" x14ac:dyDescent="0.3">
      <c r="P476535" s="83"/>
    </row>
    <row r="476536" spans="16:16" x14ac:dyDescent="0.3">
      <c r="P476536" s="83"/>
    </row>
    <row r="476537" spans="16:16" x14ac:dyDescent="0.3">
      <c r="P476537" s="83"/>
    </row>
    <row r="476538" spans="16:16" x14ac:dyDescent="0.3">
      <c r="P476538" s="83"/>
    </row>
    <row r="476539" spans="16:16" x14ac:dyDescent="0.3">
      <c r="P476539" s="83"/>
    </row>
    <row r="476540" spans="16:16" x14ac:dyDescent="0.3">
      <c r="P476540" s="83"/>
    </row>
    <row r="476541" spans="16:16" x14ac:dyDescent="0.3">
      <c r="P476541" s="83"/>
    </row>
    <row r="476542" spans="16:16" x14ac:dyDescent="0.3">
      <c r="P476542" s="83"/>
    </row>
    <row r="476543" spans="16:16" x14ac:dyDescent="0.3">
      <c r="P476543" s="83"/>
    </row>
    <row r="476544" spans="16:16" x14ac:dyDescent="0.3">
      <c r="P476544" s="83"/>
    </row>
    <row r="476545" spans="16:16" x14ac:dyDescent="0.3">
      <c r="P476545" s="83"/>
    </row>
    <row r="476546" spans="16:16" x14ac:dyDescent="0.3">
      <c r="P476546" s="83"/>
    </row>
    <row r="476547" spans="16:16" x14ac:dyDescent="0.3">
      <c r="P476547" s="83"/>
    </row>
    <row r="476548" spans="16:16" x14ac:dyDescent="0.3">
      <c r="P476548" s="83"/>
    </row>
    <row r="476549" spans="16:16" x14ac:dyDescent="0.3">
      <c r="P476549" s="83"/>
    </row>
    <row r="476550" spans="16:16" x14ac:dyDescent="0.3">
      <c r="P476550" s="83"/>
    </row>
    <row r="476551" spans="16:16" x14ac:dyDescent="0.3">
      <c r="P476551" s="83"/>
    </row>
    <row r="476552" spans="16:16" x14ac:dyDescent="0.3">
      <c r="P476552" s="83"/>
    </row>
    <row r="476553" spans="16:16" x14ac:dyDescent="0.3">
      <c r="P476553" s="83"/>
    </row>
    <row r="476554" spans="16:16" x14ac:dyDescent="0.3">
      <c r="P476554" s="83"/>
    </row>
    <row r="476555" spans="16:16" x14ac:dyDescent="0.3">
      <c r="P476555" s="83"/>
    </row>
    <row r="476556" spans="16:16" x14ac:dyDescent="0.3">
      <c r="P476556" s="83"/>
    </row>
    <row r="476557" spans="16:16" x14ac:dyDescent="0.3">
      <c r="P476557" s="83"/>
    </row>
    <row r="476558" spans="16:16" x14ac:dyDescent="0.3">
      <c r="P476558" s="83"/>
    </row>
    <row r="476559" spans="16:16" x14ac:dyDescent="0.3">
      <c r="P476559" s="83"/>
    </row>
    <row r="476560" spans="16:16" x14ac:dyDescent="0.3">
      <c r="P476560" s="83"/>
    </row>
    <row r="476561" spans="16:16" x14ac:dyDescent="0.3">
      <c r="P476561" s="83"/>
    </row>
    <row r="476562" spans="16:16" x14ac:dyDescent="0.3">
      <c r="P476562" s="83"/>
    </row>
    <row r="476563" spans="16:16" x14ac:dyDescent="0.3">
      <c r="P476563" s="83"/>
    </row>
    <row r="476564" spans="16:16" x14ac:dyDescent="0.3">
      <c r="P476564" s="83"/>
    </row>
    <row r="476565" spans="16:16" x14ac:dyDescent="0.3">
      <c r="P476565" s="83"/>
    </row>
    <row r="476566" spans="16:16" x14ac:dyDescent="0.3">
      <c r="P476566" s="83"/>
    </row>
    <row r="476567" spans="16:16" x14ac:dyDescent="0.3">
      <c r="P476567" s="83"/>
    </row>
    <row r="476568" spans="16:16" x14ac:dyDescent="0.3">
      <c r="P476568" s="83"/>
    </row>
    <row r="476569" spans="16:16" x14ac:dyDescent="0.3">
      <c r="P476569" s="83"/>
    </row>
    <row r="476570" spans="16:16" x14ac:dyDescent="0.3">
      <c r="P476570" s="83"/>
    </row>
    <row r="476571" spans="16:16" x14ac:dyDescent="0.3">
      <c r="P476571" s="83"/>
    </row>
    <row r="476572" spans="16:16" x14ac:dyDescent="0.3">
      <c r="P476572" s="83"/>
    </row>
    <row r="476573" spans="16:16" x14ac:dyDescent="0.3">
      <c r="P476573" s="83"/>
    </row>
    <row r="476574" spans="16:16" x14ac:dyDescent="0.3">
      <c r="P476574" s="83"/>
    </row>
    <row r="476575" spans="16:16" x14ac:dyDescent="0.3">
      <c r="P476575" s="83"/>
    </row>
    <row r="476576" spans="16:16" x14ac:dyDescent="0.3">
      <c r="P476576" s="83"/>
    </row>
    <row r="476577" spans="16:16" x14ac:dyDescent="0.3">
      <c r="P476577" s="83"/>
    </row>
    <row r="476578" spans="16:16" x14ac:dyDescent="0.3">
      <c r="P476578" s="83"/>
    </row>
    <row r="476579" spans="16:16" x14ac:dyDescent="0.3">
      <c r="P476579" s="83"/>
    </row>
    <row r="476580" spans="16:16" x14ac:dyDescent="0.3">
      <c r="P476580" s="83"/>
    </row>
    <row r="476581" spans="16:16" x14ac:dyDescent="0.3">
      <c r="P476581" s="83"/>
    </row>
    <row r="476582" spans="16:16" x14ac:dyDescent="0.3">
      <c r="P476582" s="83"/>
    </row>
    <row r="476583" spans="16:16" x14ac:dyDescent="0.3">
      <c r="P476583" s="83"/>
    </row>
    <row r="476584" spans="16:16" x14ac:dyDescent="0.3">
      <c r="P476584" s="83"/>
    </row>
    <row r="476585" spans="16:16" x14ac:dyDescent="0.3">
      <c r="P476585" s="83"/>
    </row>
    <row r="476586" spans="16:16" x14ac:dyDescent="0.3">
      <c r="P476586" s="83"/>
    </row>
    <row r="476587" spans="16:16" x14ac:dyDescent="0.3">
      <c r="P476587" s="83"/>
    </row>
    <row r="476588" spans="16:16" x14ac:dyDescent="0.3">
      <c r="P476588" s="83"/>
    </row>
    <row r="476589" spans="16:16" x14ac:dyDescent="0.3">
      <c r="P476589" s="83"/>
    </row>
    <row r="476590" spans="16:16" x14ac:dyDescent="0.3">
      <c r="P476590" s="83"/>
    </row>
    <row r="476591" spans="16:16" x14ac:dyDescent="0.3">
      <c r="P476591" s="83"/>
    </row>
    <row r="476592" spans="16:16" x14ac:dyDescent="0.3">
      <c r="P476592" s="83"/>
    </row>
    <row r="476593" spans="16:16" x14ac:dyDescent="0.3">
      <c r="P476593" s="83"/>
    </row>
    <row r="476594" spans="16:16" x14ac:dyDescent="0.3">
      <c r="P476594" s="83"/>
    </row>
    <row r="476595" spans="16:16" x14ac:dyDescent="0.3">
      <c r="P476595" s="83"/>
    </row>
    <row r="476596" spans="16:16" x14ac:dyDescent="0.3">
      <c r="P476596" s="83"/>
    </row>
    <row r="476597" spans="16:16" x14ac:dyDescent="0.3">
      <c r="P476597" s="83"/>
    </row>
    <row r="476598" spans="16:16" x14ac:dyDescent="0.3">
      <c r="P476598" s="83"/>
    </row>
    <row r="476599" spans="16:16" x14ac:dyDescent="0.3">
      <c r="P476599" s="83"/>
    </row>
    <row r="476600" spans="16:16" x14ac:dyDescent="0.3">
      <c r="P476600" s="83"/>
    </row>
    <row r="476601" spans="16:16" x14ac:dyDescent="0.3">
      <c r="P476601" s="83"/>
    </row>
    <row r="476602" spans="16:16" x14ac:dyDescent="0.3">
      <c r="P476602" s="83"/>
    </row>
    <row r="476603" spans="16:16" x14ac:dyDescent="0.3">
      <c r="P476603" s="83"/>
    </row>
    <row r="476604" spans="16:16" x14ac:dyDescent="0.3">
      <c r="P476604" s="83"/>
    </row>
    <row r="476605" spans="16:16" x14ac:dyDescent="0.3">
      <c r="P476605" s="83"/>
    </row>
    <row r="476606" spans="16:16" x14ac:dyDescent="0.3">
      <c r="P476606" s="83"/>
    </row>
    <row r="476607" spans="16:16" x14ac:dyDescent="0.3">
      <c r="P476607" s="83"/>
    </row>
    <row r="476608" spans="16:16" x14ac:dyDescent="0.3">
      <c r="P476608" s="83"/>
    </row>
    <row r="476609" spans="16:16" x14ac:dyDescent="0.3">
      <c r="P476609" s="83"/>
    </row>
    <row r="476610" spans="16:16" x14ac:dyDescent="0.3">
      <c r="P476610" s="83"/>
    </row>
    <row r="476611" spans="16:16" x14ac:dyDescent="0.3">
      <c r="P476611" s="83"/>
    </row>
    <row r="476612" spans="16:16" x14ac:dyDescent="0.3">
      <c r="P476612" s="83"/>
    </row>
    <row r="476613" spans="16:16" x14ac:dyDescent="0.3">
      <c r="P476613" s="83"/>
    </row>
    <row r="476614" spans="16:16" x14ac:dyDescent="0.3">
      <c r="P476614" s="83"/>
    </row>
    <row r="476615" spans="16:16" x14ac:dyDescent="0.3">
      <c r="P476615" s="83"/>
    </row>
    <row r="476616" spans="16:16" x14ac:dyDescent="0.3">
      <c r="P476616" s="83"/>
    </row>
    <row r="476617" spans="16:16" x14ac:dyDescent="0.3">
      <c r="P476617" s="83"/>
    </row>
    <row r="476618" spans="16:16" x14ac:dyDescent="0.3">
      <c r="P476618" s="83"/>
    </row>
    <row r="476619" spans="16:16" x14ac:dyDescent="0.3">
      <c r="P476619" s="83"/>
    </row>
    <row r="476620" spans="16:16" x14ac:dyDescent="0.3">
      <c r="P476620" s="83"/>
    </row>
    <row r="476621" spans="16:16" x14ac:dyDescent="0.3">
      <c r="P476621" s="83"/>
    </row>
    <row r="476622" spans="16:16" x14ac:dyDescent="0.3">
      <c r="P476622" s="83"/>
    </row>
    <row r="476623" spans="16:16" x14ac:dyDescent="0.3">
      <c r="P476623" s="83"/>
    </row>
    <row r="476624" spans="16:16" x14ac:dyDescent="0.3">
      <c r="P476624" s="83"/>
    </row>
    <row r="476625" spans="16:16" x14ac:dyDescent="0.3">
      <c r="P476625" s="83"/>
    </row>
    <row r="476626" spans="16:16" x14ac:dyDescent="0.3">
      <c r="P476626" s="83"/>
    </row>
    <row r="476627" spans="16:16" x14ac:dyDescent="0.3">
      <c r="P476627" s="83"/>
    </row>
    <row r="476628" spans="16:16" x14ac:dyDescent="0.3">
      <c r="P476628" s="83"/>
    </row>
    <row r="476629" spans="16:16" x14ac:dyDescent="0.3">
      <c r="P476629" s="83"/>
    </row>
    <row r="476630" spans="16:16" x14ac:dyDescent="0.3">
      <c r="P476630" s="83"/>
    </row>
    <row r="476631" spans="16:16" x14ac:dyDescent="0.3">
      <c r="P476631" s="83"/>
    </row>
    <row r="476632" spans="16:16" x14ac:dyDescent="0.3">
      <c r="P476632" s="83"/>
    </row>
    <row r="476633" spans="16:16" x14ac:dyDescent="0.3">
      <c r="P476633" s="83"/>
    </row>
    <row r="476634" spans="16:16" x14ac:dyDescent="0.3">
      <c r="P476634" s="83"/>
    </row>
    <row r="476635" spans="16:16" x14ac:dyDescent="0.3">
      <c r="P476635" s="83"/>
    </row>
    <row r="476636" spans="16:16" x14ac:dyDescent="0.3">
      <c r="P476636" s="83"/>
    </row>
    <row r="476637" spans="16:16" x14ac:dyDescent="0.3">
      <c r="P476637" s="83"/>
    </row>
    <row r="476638" spans="16:16" x14ac:dyDescent="0.3">
      <c r="P476638" s="83"/>
    </row>
    <row r="476639" spans="16:16" x14ac:dyDescent="0.3">
      <c r="P476639" s="83"/>
    </row>
    <row r="476640" spans="16:16" x14ac:dyDescent="0.3">
      <c r="P476640" s="83"/>
    </row>
    <row r="476641" spans="16:16" x14ac:dyDescent="0.3">
      <c r="P476641" s="83"/>
    </row>
    <row r="476642" spans="16:16" x14ac:dyDescent="0.3">
      <c r="P476642" s="83"/>
    </row>
    <row r="476643" spans="16:16" x14ac:dyDescent="0.3">
      <c r="P476643" s="83"/>
    </row>
    <row r="476644" spans="16:16" x14ac:dyDescent="0.3">
      <c r="P476644" s="83"/>
    </row>
    <row r="476645" spans="16:16" x14ac:dyDescent="0.3">
      <c r="P476645" s="83"/>
    </row>
    <row r="476646" spans="16:16" x14ac:dyDescent="0.3">
      <c r="P476646" s="83"/>
    </row>
    <row r="476647" spans="16:16" x14ac:dyDescent="0.3">
      <c r="P476647" s="83"/>
    </row>
    <row r="476648" spans="16:16" x14ac:dyDescent="0.3">
      <c r="P476648" s="83"/>
    </row>
    <row r="476649" spans="16:16" x14ac:dyDescent="0.3">
      <c r="P476649" s="83"/>
    </row>
    <row r="476650" spans="16:16" x14ac:dyDescent="0.3">
      <c r="P476650" s="83"/>
    </row>
    <row r="476651" spans="16:16" x14ac:dyDescent="0.3">
      <c r="P476651" s="83"/>
    </row>
    <row r="476652" spans="16:16" x14ac:dyDescent="0.3">
      <c r="P476652" s="83"/>
    </row>
    <row r="476653" spans="16:16" x14ac:dyDescent="0.3">
      <c r="P476653" s="83"/>
    </row>
    <row r="476654" spans="16:16" x14ac:dyDescent="0.3">
      <c r="P476654" s="83"/>
    </row>
    <row r="476655" spans="16:16" x14ac:dyDescent="0.3">
      <c r="P476655" s="83"/>
    </row>
    <row r="476656" spans="16:16" x14ac:dyDescent="0.3">
      <c r="P476656" s="83"/>
    </row>
    <row r="476657" spans="16:16" x14ac:dyDescent="0.3">
      <c r="P476657" s="83"/>
    </row>
    <row r="476658" spans="16:16" x14ac:dyDescent="0.3">
      <c r="P476658" s="83"/>
    </row>
    <row r="476659" spans="16:16" x14ac:dyDescent="0.3">
      <c r="P476659" s="83"/>
    </row>
    <row r="476660" spans="16:16" x14ac:dyDescent="0.3">
      <c r="P476660" s="83"/>
    </row>
    <row r="476661" spans="16:16" x14ac:dyDescent="0.3">
      <c r="P476661" s="83"/>
    </row>
    <row r="476662" spans="16:16" x14ac:dyDescent="0.3">
      <c r="P476662" s="83"/>
    </row>
    <row r="476663" spans="16:16" x14ac:dyDescent="0.3">
      <c r="P476663" s="83"/>
    </row>
    <row r="476664" spans="16:16" x14ac:dyDescent="0.3">
      <c r="P476664" s="83"/>
    </row>
    <row r="476665" spans="16:16" x14ac:dyDescent="0.3">
      <c r="P476665" s="83"/>
    </row>
    <row r="476666" spans="16:16" x14ac:dyDescent="0.3">
      <c r="P476666" s="83"/>
    </row>
    <row r="476667" spans="16:16" x14ac:dyDescent="0.3">
      <c r="P476667" s="83"/>
    </row>
    <row r="476668" spans="16:16" x14ac:dyDescent="0.3">
      <c r="P476668" s="83"/>
    </row>
    <row r="476669" spans="16:16" x14ac:dyDescent="0.3">
      <c r="P476669" s="83"/>
    </row>
    <row r="476670" spans="16:16" x14ac:dyDescent="0.3">
      <c r="P476670" s="83"/>
    </row>
    <row r="476671" spans="16:16" x14ac:dyDescent="0.3">
      <c r="P476671" s="83"/>
    </row>
    <row r="476672" spans="16:16" x14ac:dyDescent="0.3">
      <c r="P476672" s="83"/>
    </row>
    <row r="476673" spans="16:16" x14ac:dyDescent="0.3">
      <c r="P476673" s="83"/>
    </row>
    <row r="476674" spans="16:16" x14ac:dyDescent="0.3">
      <c r="P476674" s="83"/>
    </row>
    <row r="476675" spans="16:16" x14ac:dyDescent="0.3">
      <c r="P476675" s="83"/>
    </row>
    <row r="476676" spans="16:16" x14ac:dyDescent="0.3">
      <c r="P476676" s="83"/>
    </row>
    <row r="476677" spans="16:16" x14ac:dyDescent="0.3">
      <c r="P476677" s="83"/>
    </row>
    <row r="476678" spans="16:16" x14ac:dyDescent="0.3">
      <c r="P476678" s="83"/>
    </row>
    <row r="476679" spans="16:16" x14ac:dyDescent="0.3">
      <c r="P476679" s="83"/>
    </row>
    <row r="476680" spans="16:16" x14ac:dyDescent="0.3">
      <c r="P476680" s="83"/>
    </row>
    <row r="476681" spans="16:16" x14ac:dyDescent="0.3">
      <c r="P476681" s="83"/>
    </row>
    <row r="476682" spans="16:16" x14ac:dyDescent="0.3">
      <c r="P476682" s="83"/>
    </row>
    <row r="476683" spans="16:16" x14ac:dyDescent="0.3">
      <c r="P476683" s="83"/>
    </row>
    <row r="476684" spans="16:16" x14ac:dyDescent="0.3">
      <c r="P476684" s="83"/>
    </row>
    <row r="476685" spans="16:16" x14ac:dyDescent="0.3">
      <c r="P476685" s="83"/>
    </row>
    <row r="476686" spans="16:16" x14ac:dyDescent="0.3">
      <c r="P476686" s="83"/>
    </row>
    <row r="476687" spans="16:16" x14ac:dyDescent="0.3">
      <c r="P476687" s="83"/>
    </row>
    <row r="476688" spans="16:16" x14ac:dyDescent="0.3">
      <c r="P476688" s="83"/>
    </row>
    <row r="476689" spans="16:16" x14ac:dyDescent="0.3">
      <c r="P476689" s="83"/>
    </row>
    <row r="476690" spans="16:16" x14ac:dyDescent="0.3">
      <c r="P476690" s="83"/>
    </row>
    <row r="476691" spans="16:16" x14ac:dyDescent="0.3">
      <c r="P476691" s="83"/>
    </row>
    <row r="476692" spans="16:16" x14ac:dyDescent="0.3">
      <c r="P476692" s="83"/>
    </row>
    <row r="476693" spans="16:16" x14ac:dyDescent="0.3">
      <c r="P476693" s="83"/>
    </row>
    <row r="476694" spans="16:16" x14ac:dyDescent="0.3">
      <c r="P476694" s="83"/>
    </row>
    <row r="476695" spans="16:16" x14ac:dyDescent="0.3">
      <c r="P476695" s="83"/>
    </row>
    <row r="476696" spans="16:16" x14ac:dyDescent="0.3">
      <c r="P476696" s="83"/>
    </row>
    <row r="476697" spans="16:16" x14ac:dyDescent="0.3">
      <c r="P476697" s="83"/>
    </row>
    <row r="476698" spans="16:16" x14ac:dyDescent="0.3">
      <c r="P476698" s="83"/>
    </row>
    <row r="476699" spans="16:16" x14ac:dyDescent="0.3">
      <c r="P476699" s="83"/>
    </row>
    <row r="476700" spans="16:16" x14ac:dyDescent="0.3">
      <c r="P476700" s="83"/>
    </row>
    <row r="476701" spans="16:16" x14ac:dyDescent="0.3">
      <c r="P476701" s="83"/>
    </row>
    <row r="476702" spans="16:16" x14ac:dyDescent="0.3">
      <c r="P476702" s="83"/>
    </row>
    <row r="476703" spans="16:16" x14ac:dyDescent="0.3">
      <c r="P476703" s="83"/>
    </row>
    <row r="476704" spans="16:16" x14ac:dyDescent="0.3">
      <c r="P476704" s="83"/>
    </row>
    <row r="476705" spans="16:16" x14ac:dyDescent="0.3">
      <c r="P476705" s="83"/>
    </row>
    <row r="476706" spans="16:16" x14ac:dyDescent="0.3">
      <c r="P476706" s="83"/>
    </row>
    <row r="476707" spans="16:16" x14ac:dyDescent="0.3">
      <c r="P476707" s="83"/>
    </row>
    <row r="476708" spans="16:16" x14ac:dyDescent="0.3">
      <c r="P476708" s="83"/>
    </row>
    <row r="476709" spans="16:16" x14ac:dyDescent="0.3">
      <c r="P476709" s="83"/>
    </row>
    <row r="476710" spans="16:16" x14ac:dyDescent="0.3">
      <c r="P476710" s="83"/>
    </row>
    <row r="476711" spans="16:16" x14ac:dyDescent="0.3">
      <c r="P476711" s="83"/>
    </row>
    <row r="476712" spans="16:16" x14ac:dyDescent="0.3">
      <c r="P476712" s="83"/>
    </row>
    <row r="476713" spans="16:16" x14ac:dyDescent="0.3">
      <c r="P476713" s="83"/>
    </row>
    <row r="476714" spans="16:16" x14ac:dyDescent="0.3">
      <c r="P476714" s="83"/>
    </row>
    <row r="476715" spans="16:16" x14ac:dyDescent="0.3">
      <c r="P476715" s="83"/>
    </row>
    <row r="476716" spans="16:16" x14ac:dyDescent="0.3">
      <c r="P476716" s="83"/>
    </row>
    <row r="476717" spans="16:16" x14ac:dyDescent="0.3">
      <c r="P476717" s="83"/>
    </row>
    <row r="476718" spans="16:16" x14ac:dyDescent="0.3">
      <c r="P476718" s="83"/>
    </row>
    <row r="476719" spans="16:16" x14ac:dyDescent="0.3">
      <c r="P476719" s="83"/>
    </row>
    <row r="476720" spans="16:16" x14ac:dyDescent="0.3">
      <c r="P476720" s="83"/>
    </row>
    <row r="476721" spans="16:16" x14ac:dyDescent="0.3">
      <c r="P476721" s="83"/>
    </row>
    <row r="476722" spans="16:16" x14ac:dyDescent="0.3">
      <c r="P476722" s="83"/>
    </row>
    <row r="476723" spans="16:16" x14ac:dyDescent="0.3">
      <c r="P476723" s="83"/>
    </row>
    <row r="476724" spans="16:16" x14ac:dyDescent="0.3">
      <c r="P476724" s="83"/>
    </row>
    <row r="476725" spans="16:16" x14ac:dyDescent="0.3">
      <c r="P476725" s="83"/>
    </row>
    <row r="476726" spans="16:16" x14ac:dyDescent="0.3">
      <c r="P476726" s="83"/>
    </row>
    <row r="476727" spans="16:16" x14ac:dyDescent="0.3">
      <c r="P476727" s="83"/>
    </row>
    <row r="476728" spans="16:16" x14ac:dyDescent="0.3">
      <c r="P476728" s="83"/>
    </row>
    <row r="476729" spans="16:16" x14ac:dyDescent="0.3">
      <c r="P476729" s="83"/>
    </row>
    <row r="476730" spans="16:16" x14ac:dyDescent="0.3">
      <c r="P476730" s="83"/>
    </row>
    <row r="476731" spans="16:16" x14ac:dyDescent="0.3">
      <c r="P476731" s="83"/>
    </row>
    <row r="476732" spans="16:16" x14ac:dyDescent="0.3">
      <c r="P476732" s="83"/>
    </row>
    <row r="476733" spans="16:16" x14ac:dyDescent="0.3">
      <c r="P476733" s="83"/>
    </row>
    <row r="476734" spans="16:16" x14ac:dyDescent="0.3">
      <c r="P476734" s="83"/>
    </row>
    <row r="476735" spans="16:16" x14ac:dyDescent="0.3">
      <c r="P476735" s="83"/>
    </row>
    <row r="476736" spans="16:16" x14ac:dyDescent="0.3">
      <c r="P476736" s="83"/>
    </row>
    <row r="476737" spans="16:16" x14ac:dyDescent="0.3">
      <c r="P476737" s="83"/>
    </row>
    <row r="476738" spans="16:16" x14ac:dyDescent="0.3">
      <c r="P476738" s="83"/>
    </row>
    <row r="476739" spans="16:16" x14ac:dyDescent="0.3">
      <c r="P476739" s="83"/>
    </row>
    <row r="476740" spans="16:16" x14ac:dyDescent="0.3">
      <c r="P476740" s="83"/>
    </row>
    <row r="476741" spans="16:16" x14ac:dyDescent="0.3">
      <c r="P476741" s="83"/>
    </row>
    <row r="476742" spans="16:16" x14ac:dyDescent="0.3">
      <c r="P476742" s="83"/>
    </row>
    <row r="476743" spans="16:16" x14ac:dyDescent="0.3">
      <c r="P476743" s="83"/>
    </row>
    <row r="476744" spans="16:16" x14ac:dyDescent="0.3">
      <c r="P476744" s="83"/>
    </row>
    <row r="476745" spans="16:16" x14ac:dyDescent="0.3">
      <c r="P476745" s="83"/>
    </row>
    <row r="476746" spans="16:16" x14ac:dyDescent="0.3">
      <c r="P476746" s="83"/>
    </row>
    <row r="476747" spans="16:16" x14ac:dyDescent="0.3">
      <c r="P476747" s="83"/>
    </row>
    <row r="476748" spans="16:16" x14ac:dyDescent="0.3">
      <c r="P476748" s="83"/>
    </row>
    <row r="476749" spans="16:16" x14ac:dyDescent="0.3">
      <c r="P476749" s="83"/>
    </row>
    <row r="476750" spans="16:16" x14ac:dyDescent="0.3">
      <c r="P476750" s="83"/>
    </row>
    <row r="476751" spans="16:16" x14ac:dyDescent="0.3">
      <c r="P476751" s="83"/>
    </row>
    <row r="476752" spans="16:16" x14ac:dyDescent="0.3">
      <c r="P476752" s="83"/>
    </row>
    <row r="476753" spans="16:16" x14ac:dyDescent="0.3">
      <c r="P476753" s="83"/>
    </row>
    <row r="476754" spans="16:16" x14ac:dyDescent="0.3">
      <c r="P476754" s="83"/>
    </row>
    <row r="476755" spans="16:16" x14ac:dyDescent="0.3">
      <c r="P476755" s="83"/>
    </row>
    <row r="476756" spans="16:16" x14ac:dyDescent="0.3">
      <c r="P476756" s="83"/>
    </row>
    <row r="476757" spans="16:16" x14ac:dyDescent="0.3">
      <c r="P476757" s="83"/>
    </row>
    <row r="476758" spans="16:16" x14ac:dyDescent="0.3">
      <c r="P476758" s="83"/>
    </row>
    <row r="476759" spans="16:16" x14ac:dyDescent="0.3">
      <c r="P476759" s="83"/>
    </row>
    <row r="476760" spans="16:16" x14ac:dyDescent="0.3">
      <c r="P476760" s="83"/>
    </row>
    <row r="476761" spans="16:16" x14ac:dyDescent="0.3">
      <c r="P476761" s="83"/>
    </row>
    <row r="476762" spans="16:16" x14ac:dyDescent="0.3">
      <c r="P476762" s="83"/>
    </row>
    <row r="476763" spans="16:16" x14ac:dyDescent="0.3">
      <c r="P476763" s="83"/>
    </row>
    <row r="476764" spans="16:16" x14ac:dyDescent="0.3">
      <c r="P476764" s="83"/>
    </row>
    <row r="476765" spans="16:16" x14ac:dyDescent="0.3">
      <c r="P476765" s="83"/>
    </row>
    <row r="476766" spans="16:16" x14ac:dyDescent="0.3">
      <c r="P476766" s="83"/>
    </row>
    <row r="476767" spans="16:16" x14ac:dyDescent="0.3">
      <c r="P476767" s="83"/>
    </row>
    <row r="476768" spans="16:16" x14ac:dyDescent="0.3">
      <c r="P476768" s="83"/>
    </row>
    <row r="476769" spans="16:16" x14ac:dyDescent="0.3">
      <c r="P476769" s="83"/>
    </row>
    <row r="476770" spans="16:16" x14ac:dyDescent="0.3">
      <c r="P476770" s="83"/>
    </row>
    <row r="476771" spans="16:16" x14ac:dyDescent="0.3">
      <c r="P476771" s="83"/>
    </row>
    <row r="476772" spans="16:16" x14ac:dyDescent="0.3">
      <c r="P476772" s="83"/>
    </row>
    <row r="476773" spans="16:16" x14ac:dyDescent="0.3">
      <c r="P476773" s="83"/>
    </row>
    <row r="476774" spans="16:16" x14ac:dyDescent="0.3">
      <c r="P476774" s="83"/>
    </row>
    <row r="476775" spans="16:16" x14ac:dyDescent="0.3">
      <c r="P476775" s="83"/>
    </row>
    <row r="476776" spans="16:16" x14ac:dyDescent="0.3">
      <c r="P476776" s="83"/>
    </row>
    <row r="476777" spans="16:16" x14ac:dyDescent="0.3">
      <c r="P476777" s="83"/>
    </row>
    <row r="476778" spans="16:16" x14ac:dyDescent="0.3">
      <c r="P476778" s="83"/>
    </row>
    <row r="476779" spans="16:16" x14ac:dyDescent="0.3">
      <c r="P476779" s="83"/>
    </row>
    <row r="476780" spans="16:16" x14ac:dyDescent="0.3">
      <c r="P476780" s="83"/>
    </row>
    <row r="476781" spans="16:16" x14ac:dyDescent="0.3">
      <c r="P476781" s="83"/>
    </row>
    <row r="476782" spans="16:16" x14ac:dyDescent="0.3">
      <c r="P476782" s="83"/>
    </row>
    <row r="476783" spans="16:16" x14ac:dyDescent="0.3">
      <c r="P476783" s="83"/>
    </row>
    <row r="476784" spans="16:16" x14ac:dyDescent="0.3">
      <c r="P476784" s="83"/>
    </row>
    <row r="476785" spans="16:16" x14ac:dyDescent="0.3">
      <c r="P476785" s="83"/>
    </row>
    <row r="476786" spans="16:16" x14ac:dyDescent="0.3">
      <c r="P476786" s="83"/>
    </row>
    <row r="476787" spans="16:16" x14ac:dyDescent="0.3">
      <c r="P476787" s="83"/>
    </row>
    <row r="476788" spans="16:16" x14ac:dyDescent="0.3">
      <c r="P476788" s="83"/>
    </row>
    <row r="476789" spans="16:16" x14ac:dyDescent="0.3">
      <c r="P476789" s="83"/>
    </row>
    <row r="476790" spans="16:16" x14ac:dyDescent="0.3">
      <c r="P476790" s="83"/>
    </row>
    <row r="476791" spans="16:16" x14ac:dyDescent="0.3">
      <c r="P476791" s="83"/>
    </row>
    <row r="476792" spans="16:16" x14ac:dyDescent="0.3">
      <c r="P476792" s="83"/>
    </row>
    <row r="476793" spans="16:16" x14ac:dyDescent="0.3">
      <c r="P476793" s="83"/>
    </row>
    <row r="476794" spans="16:16" x14ac:dyDescent="0.3">
      <c r="P476794" s="83"/>
    </row>
    <row r="476795" spans="16:16" x14ac:dyDescent="0.3">
      <c r="P476795" s="83"/>
    </row>
    <row r="476796" spans="16:16" x14ac:dyDescent="0.3">
      <c r="P476796" s="83"/>
    </row>
    <row r="476797" spans="16:16" x14ac:dyDescent="0.3">
      <c r="P476797" s="83"/>
    </row>
    <row r="476798" spans="16:16" x14ac:dyDescent="0.3">
      <c r="P476798" s="83"/>
    </row>
    <row r="476799" spans="16:16" x14ac:dyDescent="0.3">
      <c r="P476799" s="83"/>
    </row>
    <row r="476800" spans="16:16" x14ac:dyDescent="0.3">
      <c r="P476800" s="83"/>
    </row>
    <row r="476801" spans="16:16" x14ac:dyDescent="0.3">
      <c r="P476801" s="83"/>
    </row>
    <row r="476802" spans="16:16" x14ac:dyDescent="0.3">
      <c r="P476802" s="83"/>
    </row>
    <row r="476803" spans="16:16" x14ac:dyDescent="0.3">
      <c r="P476803" s="83"/>
    </row>
    <row r="476804" spans="16:16" x14ac:dyDescent="0.3">
      <c r="P476804" s="83"/>
    </row>
    <row r="476805" spans="16:16" x14ac:dyDescent="0.3">
      <c r="P476805" s="83"/>
    </row>
    <row r="476806" spans="16:16" x14ac:dyDescent="0.3">
      <c r="P476806" s="83"/>
    </row>
    <row r="476807" spans="16:16" x14ac:dyDescent="0.3">
      <c r="P476807" s="83"/>
    </row>
    <row r="476808" spans="16:16" x14ac:dyDescent="0.3">
      <c r="P476808" s="83"/>
    </row>
    <row r="476809" spans="16:16" x14ac:dyDescent="0.3">
      <c r="P476809" s="83"/>
    </row>
    <row r="476810" spans="16:16" x14ac:dyDescent="0.3">
      <c r="P476810" s="83"/>
    </row>
    <row r="476811" spans="16:16" x14ac:dyDescent="0.3">
      <c r="P476811" s="83"/>
    </row>
    <row r="476812" spans="16:16" x14ac:dyDescent="0.3">
      <c r="P476812" s="83"/>
    </row>
    <row r="476813" spans="16:16" x14ac:dyDescent="0.3">
      <c r="P476813" s="83"/>
    </row>
    <row r="476814" spans="16:16" x14ac:dyDescent="0.3">
      <c r="P476814" s="83"/>
    </row>
    <row r="476815" spans="16:16" x14ac:dyDescent="0.3">
      <c r="P476815" s="83"/>
    </row>
    <row r="476816" spans="16:16" x14ac:dyDescent="0.3">
      <c r="P476816" s="83"/>
    </row>
    <row r="476817" spans="16:16" x14ac:dyDescent="0.3">
      <c r="P476817" s="83"/>
    </row>
    <row r="476818" spans="16:16" x14ac:dyDescent="0.3">
      <c r="P476818" s="83"/>
    </row>
    <row r="476819" spans="16:16" x14ac:dyDescent="0.3">
      <c r="P476819" s="83"/>
    </row>
    <row r="476820" spans="16:16" x14ac:dyDescent="0.3">
      <c r="P476820" s="83"/>
    </row>
    <row r="476821" spans="16:16" x14ac:dyDescent="0.3">
      <c r="P476821" s="83"/>
    </row>
    <row r="476822" spans="16:16" x14ac:dyDescent="0.3">
      <c r="P476822" s="83"/>
    </row>
    <row r="476823" spans="16:16" x14ac:dyDescent="0.3">
      <c r="P476823" s="83"/>
    </row>
    <row r="476824" spans="16:16" x14ac:dyDescent="0.3">
      <c r="P476824" s="83"/>
    </row>
    <row r="476825" spans="16:16" x14ac:dyDescent="0.3">
      <c r="P476825" s="83"/>
    </row>
    <row r="476826" spans="16:16" x14ac:dyDescent="0.3">
      <c r="P476826" s="83"/>
    </row>
    <row r="476827" spans="16:16" x14ac:dyDescent="0.3">
      <c r="P476827" s="83"/>
    </row>
    <row r="476828" spans="16:16" x14ac:dyDescent="0.3">
      <c r="P476828" s="83"/>
    </row>
    <row r="476829" spans="16:16" x14ac:dyDescent="0.3">
      <c r="P476829" s="83"/>
    </row>
    <row r="476830" spans="16:16" x14ac:dyDescent="0.3">
      <c r="P476830" s="83"/>
    </row>
    <row r="476831" spans="16:16" x14ac:dyDescent="0.3">
      <c r="P476831" s="83"/>
    </row>
    <row r="476832" spans="16:16" x14ac:dyDescent="0.3">
      <c r="P476832" s="83"/>
    </row>
    <row r="476833" spans="16:16" x14ac:dyDescent="0.3">
      <c r="P476833" s="83"/>
    </row>
    <row r="476834" spans="16:16" x14ac:dyDescent="0.3">
      <c r="P476834" s="83"/>
    </row>
    <row r="476835" spans="16:16" x14ac:dyDescent="0.3">
      <c r="P476835" s="83"/>
    </row>
    <row r="476836" spans="16:16" x14ac:dyDescent="0.3">
      <c r="P476836" s="83"/>
    </row>
    <row r="476837" spans="16:16" x14ac:dyDescent="0.3">
      <c r="P476837" s="83"/>
    </row>
    <row r="476838" spans="16:16" x14ac:dyDescent="0.3">
      <c r="P476838" s="83"/>
    </row>
    <row r="476839" spans="16:16" x14ac:dyDescent="0.3">
      <c r="P476839" s="83"/>
    </row>
    <row r="476840" spans="16:16" x14ac:dyDescent="0.3">
      <c r="P476840" s="83"/>
    </row>
    <row r="476841" spans="16:16" x14ac:dyDescent="0.3">
      <c r="P476841" s="83"/>
    </row>
    <row r="476842" spans="16:16" x14ac:dyDescent="0.3">
      <c r="P476842" s="83"/>
    </row>
    <row r="476843" spans="16:16" x14ac:dyDescent="0.3">
      <c r="P476843" s="83"/>
    </row>
    <row r="476844" spans="16:16" x14ac:dyDescent="0.3">
      <c r="P476844" s="83"/>
    </row>
    <row r="476845" spans="16:16" x14ac:dyDescent="0.3">
      <c r="P476845" s="83"/>
    </row>
    <row r="476846" spans="16:16" x14ac:dyDescent="0.3">
      <c r="P476846" s="83"/>
    </row>
    <row r="476847" spans="16:16" x14ac:dyDescent="0.3">
      <c r="P476847" s="83"/>
    </row>
    <row r="476848" spans="16:16" x14ac:dyDescent="0.3">
      <c r="P476848" s="83"/>
    </row>
    <row r="476849" spans="16:16" x14ac:dyDescent="0.3">
      <c r="P476849" s="83"/>
    </row>
    <row r="476850" spans="16:16" x14ac:dyDescent="0.3">
      <c r="P476850" s="83"/>
    </row>
    <row r="476851" spans="16:16" x14ac:dyDescent="0.3">
      <c r="P476851" s="83"/>
    </row>
    <row r="476852" spans="16:16" x14ac:dyDescent="0.3">
      <c r="P476852" s="83"/>
    </row>
    <row r="476853" spans="16:16" x14ac:dyDescent="0.3">
      <c r="P476853" s="83"/>
    </row>
    <row r="476854" spans="16:16" x14ac:dyDescent="0.3">
      <c r="P476854" s="83"/>
    </row>
    <row r="476855" spans="16:16" x14ac:dyDescent="0.3">
      <c r="P476855" s="83"/>
    </row>
    <row r="476856" spans="16:16" x14ac:dyDescent="0.3">
      <c r="P476856" s="83"/>
    </row>
    <row r="476857" spans="16:16" x14ac:dyDescent="0.3">
      <c r="P476857" s="83"/>
    </row>
    <row r="476858" spans="16:16" x14ac:dyDescent="0.3">
      <c r="P476858" s="83"/>
    </row>
    <row r="476859" spans="16:16" x14ac:dyDescent="0.3">
      <c r="P476859" s="83"/>
    </row>
    <row r="476860" spans="16:16" x14ac:dyDescent="0.3">
      <c r="P476860" s="83"/>
    </row>
    <row r="476861" spans="16:16" x14ac:dyDescent="0.3">
      <c r="P476861" s="83"/>
    </row>
    <row r="476862" spans="16:16" x14ac:dyDescent="0.3">
      <c r="P476862" s="83"/>
    </row>
    <row r="476863" spans="16:16" x14ac:dyDescent="0.3">
      <c r="P476863" s="83"/>
    </row>
    <row r="476864" spans="16:16" x14ac:dyDescent="0.3">
      <c r="P476864" s="83"/>
    </row>
    <row r="476865" spans="16:16" x14ac:dyDescent="0.3">
      <c r="P476865" s="83"/>
    </row>
    <row r="476866" spans="16:16" x14ac:dyDescent="0.3">
      <c r="P476866" s="83"/>
    </row>
    <row r="476867" spans="16:16" x14ac:dyDescent="0.3">
      <c r="P476867" s="83"/>
    </row>
    <row r="476868" spans="16:16" x14ac:dyDescent="0.3">
      <c r="P476868" s="83"/>
    </row>
    <row r="476869" spans="16:16" x14ac:dyDescent="0.3">
      <c r="P476869" s="83"/>
    </row>
    <row r="476870" spans="16:16" x14ac:dyDescent="0.3">
      <c r="P476870" s="83"/>
    </row>
    <row r="476871" spans="16:16" x14ac:dyDescent="0.3">
      <c r="P476871" s="83"/>
    </row>
    <row r="476872" spans="16:16" x14ac:dyDescent="0.3">
      <c r="P476872" s="83"/>
    </row>
    <row r="476873" spans="16:16" x14ac:dyDescent="0.3">
      <c r="P476873" s="83"/>
    </row>
    <row r="476874" spans="16:16" x14ac:dyDescent="0.3">
      <c r="P476874" s="83"/>
    </row>
    <row r="476875" spans="16:16" x14ac:dyDescent="0.3">
      <c r="P476875" s="83"/>
    </row>
    <row r="476876" spans="16:16" x14ac:dyDescent="0.3">
      <c r="P476876" s="83"/>
    </row>
    <row r="476877" spans="16:16" x14ac:dyDescent="0.3">
      <c r="P476877" s="83"/>
    </row>
    <row r="476878" spans="16:16" x14ac:dyDescent="0.3">
      <c r="P476878" s="83"/>
    </row>
    <row r="476879" spans="16:16" x14ac:dyDescent="0.3">
      <c r="P476879" s="83"/>
    </row>
    <row r="476880" spans="16:16" x14ac:dyDescent="0.3">
      <c r="P476880" s="83"/>
    </row>
    <row r="476881" spans="16:16" x14ac:dyDescent="0.3">
      <c r="P476881" s="83"/>
    </row>
    <row r="476882" spans="16:16" x14ac:dyDescent="0.3">
      <c r="P476882" s="83"/>
    </row>
    <row r="476883" spans="16:16" x14ac:dyDescent="0.3">
      <c r="P476883" s="83"/>
    </row>
    <row r="476884" spans="16:16" x14ac:dyDescent="0.3">
      <c r="P476884" s="83"/>
    </row>
    <row r="476885" spans="16:16" x14ac:dyDescent="0.3">
      <c r="P476885" s="83"/>
    </row>
    <row r="476886" spans="16:16" x14ac:dyDescent="0.3">
      <c r="P476886" s="83"/>
    </row>
    <row r="476887" spans="16:16" x14ac:dyDescent="0.3">
      <c r="P476887" s="83"/>
    </row>
    <row r="476888" spans="16:16" x14ac:dyDescent="0.3">
      <c r="P476888" s="83"/>
    </row>
    <row r="476889" spans="16:16" x14ac:dyDescent="0.3">
      <c r="P476889" s="83"/>
    </row>
    <row r="476890" spans="16:16" x14ac:dyDescent="0.3">
      <c r="P476890" s="83"/>
    </row>
    <row r="476891" spans="16:16" x14ac:dyDescent="0.3">
      <c r="P476891" s="83"/>
    </row>
    <row r="476892" spans="16:16" x14ac:dyDescent="0.3">
      <c r="P476892" s="83"/>
    </row>
    <row r="476893" spans="16:16" x14ac:dyDescent="0.3">
      <c r="P476893" s="83"/>
    </row>
    <row r="476894" spans="16:16" x14ac:dyDescent="0.3">
      <c r="P476894" s="83"/>
    </row>
    <row r="476895" spans="16:16" x14ac:dyDescent="0.3">
      <c r="P476895" s="83"/>
    </row>
    <row r="476896" spans="16:16" x14ac:dyDescent="0.3">
      <c r="P476896" s="83"/>
    </row>
    <row r="476897" spans="16:16" x14ac:dyDescent="0.3">
      <c r="P476897" s="83"/>
    </row>
    <row r="476898" spans="16:16" x14ac:dyDescent="0.3">
      <c r="P476898" s="83"/>
    </row>
    <row r="476899" spans="16:16" x14ac:dyDescent="0.3">
      <c r="P476899" s="83"/>
    </row>
    <row r="476900" spans="16:16" x14ac:dyDescent="0.3">
      <c r="P476900" s="83"/>
    </row>
    <row r="476901" spans="16:16" x14ac:dyDescent="0.3">
      <c r="P476901" s="83"/>
    </row>
    <row r="476902" spans="16:16" x14ac:dyDescent="0.3">
      <c r="P476902" s="83"/>
    </row>
    <row r="476903" spans="16:16" x14ac:dyDescent="0.3">
      <c r="P476903" s="83"/>
    </row>
    <row r="476904" spans="16:16" x14ac:dyDescent="0.3">
      <c r="P476904" s="83"/>
    </row>
    <row r="476905" spans="16:16" x14ac:dyDescent="0.3">
      <c r="P476905" s="83"/>
    </row>
    <row r="476906" spans="16:16" x14ac:dyDescent="0.3">
      <c r="P476906" s="83"/>
    </row>
    <row r="476907" spans="16:16" x14ac:dyDescent="0.3">
      <c r="P476907" s="83"/>
    </row>
    <row r="476908" spans="16:16" x14ac:dyDescent="0.3">
      <c r="P476908" s="83"/>
    </row>
    <row r="476909" spans="16:16" x14ac:dyDescent="0.3">
      <c r="P476909" s="83"/>
    </row>
    <row r="476910" spans="16:16" x14ac:dyDescent="0.3">
      <c r="P476910" s="83"/>
    </row>
    <row r="476911" spans="16:16" x14ac:dyDescent="0.3">
      <c r="P476911" s="83"/>
    </row>
    <row r="476912" spans="16:16" x14ac:dyDescent="0.3">
      <c r="P476912" s="83"/>
    </row>
    <row r="476913" spans="16:16" x14ac:dyDescent="0.3">
      <c r="P476913" s="83"/>
    </row>
    <row r="476914" spans="16:16" x14ac:dyDescent="0.3">
      <c r="P476914" s="83"/>
    </row>
    <row r="476915" spans="16:16" x14ac:dyDescent="0.3">
      <c r="P476915" s="83"/>
    </row>
    <row r="476916" spans="16:16" x14ac:dyDescent="0.3">
      <c r="P476916" s="83"/>
    </row>
    <row r="476917" spans="16:16" x14ac:dyDescent="0.3">
      <c r="P476917" s="83"/>
    </row>
    <row r="476918" spans="16:16" x14ac:dyDescent="0.3">
      <c r="P476918" s="83"/>
    </row>
    <row r="476919" spans="16:16" x14ac:dyDescent="0.3">
      <c r="P476919" s="83"/>
    </row>
    <row r="476920" spans="16:16" x14ac:dyDescent="0.3">
      <c r="P476920" s="83"/>
    </row>
    <row r="476921" spans="16:16" x14ac:dyDescent="0.3">
      <c r="P476921" s="83"/>
    </row>
    <row r="476922" spans="16:16" x14ac:dyDescent="0.3">
      <c r="P476922" s="83"/>
    </row>
    <row r="476923" spans="16:16" x14ac:dyDescent="0.3">
      <c r="P476923" s="83"/>
    </row>
    <row r="476924" spans="16:16" x14ac:dyDescent="0.3">
      <c r="P476924" s="83"/>
    </row>
    <row r="476925" spans="16:16" x14ac:dyDescent="0.3">
      <c r="P476925" s="83"/>
    </row>
    <row r="476926" spans="16:16" x14ac:dyDescent="0.3">
      <c r="P476926" s="83"/>
    </row>
    <row r="476927" spans="16:16" x14ac:dyDescent="0.3">
      <c r="P476927" s="83"/>
    </row>
    <row r="476928" spans="16:16" x14ac:dyDescent="0.3">
      <c r="P476928" s="83"/>
    </row>
    <row r="476929" spans="16:16" x14ac:dyDescent="0.3">
      <c r="P476929" s="83"/>
    </row>
    <row r="476930" spans="16:16" x14ac:dyDescent="0.3">
      <c r="P476930" s="83"/>
    </row>
    <row r="476931" spans="16:16" x14ac:dyDescent="0.3">
      <c r="P476931" s="83"/>
    </row>
    <row r="476932" spans="16:16" x14ac:dyDescent="0.3">
      <c r="P476932" s="83"/>
    </row>
    <row r="476933" spans="16:16" x14ac:dyDescent="0.3">
      <c r="P476933" s="83"/>
    </row>
    <row r="476934" spans="16:16" x14ac:dyDescent="0.3">
      <c r="P476934" s="83"/>
    </row>
    <row r="476935" spans="16:16" x14ac:dyDescent="0.3">
      <c r="P476935" s="83"/>
    </row>
    <row r="476936" spans="16:16" x14ac:dyDescent="0.3">
      <c r="P476936" s="83"/>
    </row>
    <row r="476937" spans="16:16" x14ac:dyDescent="0.3">
      <c r="P476937" s="83"/>
    </row>
    <row r="476938" spans="16:16" x14ac:dyDescent="0.3">
      <c r="P476938" s="83"/>
    </row>
    <row r="476939" spans="16:16" x14ac:dyDescent="0.3">
      <c r="P476939" s="83"/>
    </row>
    <row r="476940" spans="16:16" x14ac:dyDescent="0.3">
      <c r="P476940" s="83"/>
    </row>
    <row r="476941" spans="16:16" x14ac:dyDescent="0.3">
      <c r="P476941" s="83"/>
    </row>
    <row r="476942" spans="16:16" x14ac:dyDescent="0.3">
      <c r="P476942" s="83"/>
    </row>
    <row r="476943" spans="16:16" x14ac:dyDescent="0.3">
      <c r="P476943" s="83"/>
    </row>
    <row r="476944" spans="16:16" x14ac:dyDescent="0.3">
      <c r="P476944" s="83"/>
    </row>
    <row r="476945" spans="16:16" x14ac:dyDescent="0.3">
      <c r="P476945" s="83"/>
    </row>
    <row r="476946" spans="16:16" x14ac:dyDescent="0.3">
      <c r="P476946" s="83"/>
    </row>
    <row r="476947" spans="16:16" x14ac:dyDescent="0.3">
      <c r="P476947" s="83"/>
    </row>
    <row r="476948" spans="16:16" x14ac:dyDescent="0.3">
      <c r="P476948" s="83"/>
    </row>
    <row r="476949" spans="16:16" x14ac:dyDescent="0.3">
      <c r="P476949" s="83"/>
    </row>
    <row r="476950" spans="16:16" x14ac:dyDescent="0.3">
      <c r="P476950" s="83"/>
    </row>
    <row r="476951" spans="16:16" x14ac:dyDescent="0.3">
      <c r="P476951" s="83"/>
    </row>
    <row r="476952" spans="16:16" x14ac:dyDescent="0.3">
      <c r="P476952" s="83"/>
    </row>
    <row r="476953" spans="16:16" x14ac:dyDescent="0.3">
      <c r="P476953" s="83"/>
    </row>
    <row r="476954" spans="16:16" x14ac:dyDescent="0.3">
      <c r="P476954" s="83"/>
    </row>
    <row r="476955" spans="16:16" x14ac:dyDescent="0.3">
      <c r="P476955" s="83"/>
    </row>
    <row r="476956" spans="16:16" x14ac:dyDescent="0.3">
      <c r="P476956" s="83"/>
    </row>
    <row r="476957" spans="16:16" x14ac:dyDescent="0.3">
      <c r="P476957" s="83"/>
    </row>
    <row r="476958" spans="16:16" x14ac:dyDescent="0.3">
      <c r="P476958" s="83"/>
    </row>
    <row r="476959" spans="16:16" x14ac:dyDescent="0.3">
      <c r="P476959" s="83"/>
    </row>
    <row r="476960" spans="16:16" x14ac:dyDescent="0.3">
      <c r="P476960" s="83"/>
    </row>
    <row r="476961" spans="16:16" x14ac:dyDescent="0.3">
      <c r="P476961" s="83"/>
    </row>
    <row r="476962" spans="16:16" x14ac:dyDescent="0.3">
      <c r="P476962" s="83"/>
    </row>
    <row r="476963" spans="16:16" x14ac:dyDescent="0.3">
      <c r="P476963" s="83"/>
    </row>
    <row r="476964" spans="16:16" x14ac:dyDescent="0.3">
      <c r="P476964" s="83"/>
    </row>
    <row r="476965" spans="16:16" x14ac:dyDescent="0.3">
      <c r="P476965" s="83"/>
    </row>
    <row r="476966" spans="16:16" x14ac:dyDescent="0.3">
      <c r="P476966" s="83"/>
    </row>
    <row r="476967" spans="16:16" x14ac:dyDescent="0.3">
      <c r="P476967" s="83"/>
    </row>
    <row r="476968" spans="16:16" x14ac:dyDescent="0.3">
      <c r="P476968" s="83"/>
    </row>
    <row r="476969" spans="16:16" x14ac:dyDescent="0.3">
      <c r="P476969" s="83"/>
    </row>
    <row r="476970" spans="16:16" x14ac:dyDescent="0.3">
      <c r="P476970" s="83"/>
    </row>
    <row r="476971" spans="16:16" x14ac:dyDescent="0.3">
      <c r="P476971" s="83"/>
    </row>
    <row r="476972" spans="16:16" x14ac:dyDescent="0.3">
      <c r="P476972" s="83"/>
    </row>
    <row r="476973" spans="16:16" x14ac:dyDescent="0.3">
      <c r="P476973" s="83"/>
    </row>
    <row r="476974" spans="16:16" x14ac:dyDescent="0.3">
      <c r="P476974" s="83"/>
    </row>
    <row r="476975" spans="16:16" x14ac:dyDescent="0.3">
      <c r="P476975" s="83"/>
    </row>
    <row r="476976" spans="16:16" x14ac:dyDescent="0.3">
      <c r="P476976" s="83"/>
    </row>
    <row r="476977" spans="16:16" x14ac:dyDescent="0.3">
      <c r="P476977" s="83"/>
    </row>
    <row r="476978" spans="16:16" x14ac:dyDescent="0.3">
      <c r="P476978" s="83"/>
    </row>
    <row r="476979" spans="16:16" x14ac:dyDescent="0.3">
      <c r="P476979" s="83"/>
    </row>
    <row r="476980" spans="16:16" x14ac:dyDescent="0.3">
      <c r="P476980" s="83"/>
    </row>
    <row r="476981" spans="16:16" x14ac:dyDescent="0.3">
      <c r="P476981" s="83"/>
    </row>
    <row r="476982" spans="16:16" x14ac:dyDescent="0.3">
      <c r="P476982" s="83"/>
    </row>
    <row r="476983" spans="16:16" x14ac:dyDescent="0.3">
      <c r="P476983" s="83"/>
    </row>
    <row r="476984" spans="16:16" x14ac:dyDescent="0.3">
      <c r="P476984" s="83"/>
    </row>
    <row r="476985" spans="16:16" x14ac:dyDescent="0.3">
      <c r="P476985" s="83"/>
    </row>
    <row r="476986" spans="16:16" x14ac:dyDescent="0.3">
      <c r="P476986" s="83"/>
    </row>
    <row r="476987" spans="16:16" x14ac:dyDescent="0.3">
      <c r="P476987" s="83"/>
    </row>
    <row r="476988" spans="16:16" x14ac:dyDescent="0.3">
      <c r="P476988" s="83"/>
    </row>
    <row r="476989" spans="16:16" x14ac:dyDescent="0.3">
      <c r="P476989" s="83"/>
    </row>
    <row r="476990" spans="16:16" x14ac:dyDescent="0.3">
      <c r="P476990" s="83"/>
    </row>
    <row r="476991" spans="16:16" x14ac:dyDescent="0.3">
      <c r="P476991" s="83"/>
    </row>
    <row r="476992" spans="16:16" x14ac:dyDescent="0.3">
      <c r="P476992" s="83"/>
    </row>
    <row r="476993" spans="16:16" x14ac:dyDescent="0.3">
      <c r="P476993" s="83"/>
    </row>
    <row r="476994" spans="16:16" x14ac:dyDescent="0.3">
      <c r="P476994" s="83"/>
    </row>
    <row r="476995" spans="16:16" x14ac:dyDescent="0.3">
      <c r="P476995" s="83"/>
    </row>
    <row r="476996" spans="16:16" x14ac:dyDescent="0.3">
      <c r="P476996" s="83"/>
    </row>
    <row r="476997" spans="16:16" x14ac:dyDescent="0.3">
      <c r="P476997" s="83"/>
    </row>
    <row r="476998" spans="16:16" x14ac:dyDescent="0.3">
      <c r="P476998" s="83"/>
    </row>
    <row r="476999" spans="16:16" x14ac:dyDescent="0.3">
      <c r="P476999" s="83"/>
    </row>
    <row r="477000" spans="16:16" x14ac:dyDescent="0.3">
      <c r="P477000" s="83"/>
    </row>
    <row r="477001" spans="16:16" x14ac:dyDescent="0.3">
      <c r="P477001" s="83"/>
    </row>
    <row r="477002" spans="16:16" x14ac:dyDescent="0.3">
      <c r="P477002" s="83"/>
    </row>
    <row r="477003" spans="16:16" x14ac:dyDescent="0.3">
      <c r="P477003" s="83"/>
    </row>
    <row r="477004" spans="16:16" x14ac:dyDescent="0.3">
      <c r="P477004" s="83"/>
    </row>
    <row r="477005" spans="16:16" x14ac:dyDescent="0.3">
      <c r="P477005" s="83"/>
    </row>
    <row r="477006" spans="16:16" x14ac:dyDescent="0.3">
      <c r="P477006" s="83"/>
    </row>
    <row r="477007" spans="16:16" x14ac:dyDescent="0.3">
      <c r="P477007" s="83"/>
    </row>
    <row r="477008" spans="16:16" x14ac:dyDescent="0.3">
      <c r="P477008" s="83"/>
    </row>
    <row r="477009" spans="16:16" x14ac:dyDescent="0.3">
      <c r="P477009" s="83"/>
    </row>
    <row r="477010" spans="16:16" x14ac:dyDescent="0.3">
      <c r="P477010" s="83"/>
    </row>
    <row r="477011" spans="16:16" x14ac:dyDescent="0.3">
      <c r="P477011" s="83"/>
    </row>
    <row r="477012" spans="16:16" x14ac:dyDescent="0.3">
      <c r="P477012" s="83"/>
    </row>
    <row r="477013" spans="16:16" x14ac:dyDescent="0.3">
      <c r="P477013" s="83"/>
    </row>
    <row r="477014" spans="16:16" x14ac:dyDescent="0.3">
      <c r="P477014" s="83"/>
    </row>
    <row r="477015" spans="16:16" x14ac:dyDescent="0.3">
      <c r="P477015" s="83"/>
    </row>
    <row r="477016" spans="16:16" x14ac:dyDescent="0.3">
      <c r="P477016" s="83"/>
    </row>
    <row r="477017" spans="16:16" x14ac:dyDescent="0.3">
      <c r="P477017" s="83"/>
    </row>
    <row r="477018" spans="16:16" x14ac:dyDescent="0.3">
      <c r="P477018" s="83"/>
    </row>
    <row r="477019" spans="16:16" x14ac:dyDescent="0.3">
      <c r="P477019" s="83"/>
    </row>
    <row r="477020" spans="16:16" x14ac:dyDescent="0.3">
      <c r="P477020" s="83"/>
    </row>
    <row r="477021" spans="16:16" x14ac:dyDescent="0.3">
      <c r="P477021" s="83"/>
    </row>
    <row r="477022" spans="16:16" x14ac:dyDescent="0.3">
      <c r="P477022" s="83"/>
    </row>
    <row r="477023" spans="16:16" x14ac:dyDescent="0.3">
      <c r="P477023" s="83"/>
    </row>
    <row r="477024" spans="16:16" x14ac:dyDescent="0.3">
      <c r="P477024" s="83"/>
    </row>
    <row r="477025" spans="16:16" x14ac:dyDescent="0.3">
      <c r="P477025" s="83"/>
    </row>
    <row r="477026" spans="16:16" x14ac:dyDescent="0.3">
      <c r="P477026" s="83"/>
    </row>
    <row r="477027" spans="16:16" x14ac:dyDescent="0.3">
      <c r="P477027" s="83"/>
    </row>
    <row r="477028" spans="16:16" x14ac:dyDescent="0.3">
      <c r="P477028" s="83"/>
    </row>
    <row r="477029" spans="16:16" x14ac:dyDescent="0.3">
      <c r="P477029" s="83"/>
    </row>
    <row r="477030" spans="16:16" x14ac:dyDescent="0.3">
      <c r="P477030" s="83"/>
    </row>
    <row r="477031" spans="16:16" x14ac:dyDescent="0.3">
      <c r="P477031" s="83"/>
    </row>
    <row r="477032" spans="16:16" x14ac:dyDescent="0.3">
      <c r="P477032" s="83"/>
    </row>
    <row r="477033" spans="16:16" x14ac:dyDescent="0.3">
      <c r="P477033" s="83"/>
    </row>
    <row r="477034" spans="16:16" x14ac:dyDescent="0.3">
      <c r="P477034" s="83"/>
    </row>
    <row r="477035" spans="16:16" x14ac:dyDescent="0.3">
      <c r="P477035" s="83"/>
    </row>
    <row r="477036" spans="16:16" x14ac:dyDescent="0.3">
      <c r="P477036" s="83"/>
    </row>
    <row r="477037" spans="16:16" x14ac:dyDescent="0.3">
      <c r="P477037" s="83"/>
    </row>
    <row r="477038" spans="16:16" x14ac:dyDescent="0.3">
      <c r="P477038" s="83"/>
    </row>
    <row r="477039" spans="16:16" x14ac:dyDescent="0.3">
      <c r="P477039" s="83"/>
    </row>
    <row r="477040" spans="16:16" x14ac:dyDescent="0.3">
      <c r="P477040" s="83"/>
    </row>
    <row r="477041" spans="16:16" x14ac:dyDescent="0.3">
      <c r="P477041" s="83"/>
    </row>
    <row r="477042" spans="16:16" x14ac:dyDescent="0.3">
      <c r="P477042" s="83"/>
    </row>
    <row r="477043" spans="16:16" x14ac:dyDescent="0.3">
      <c r="P477043" s="83"/>
    </row>
    <row r="477044" spans="16:16" x14ac:dyDescent="0.3">
      <c r="P477044" s="83"/>
    </row>
    <row r="477045" spans="16:16" x14ac:dyDescent="0.3">
      <c r="P477045" s="83"/>
    </row>
    <row r="477046" spans="16:16" x14ac:dyDescent="0.3">
      <c r="P477046" s="83"/>
    </row>
    <row r="477047" spans="16:16" x14ac:dyDescent="0.3">
      <c r="P477047" s="83"/>
    </row>
    <row r="477048" spans="16:16" x14ac:dyDescent="0.3">
      <c r="P477048" s="83"/>
    </row>
    <row r="477049" spans="16:16" x14ac:dyDescent="0.3">
      <c r="P477049" s="83"/>
    </row>
    <row r="477050" spans="16:16" x14ac:dyDescent="0.3">
      <c r="P477050" s="83"/>
    </row>
    <row r="477051" spans="16:16" x14ac:dyDescent="0.3">
      <c r="P477051" s="83"/>
    </row>
    <row r="477052" spans="16:16" x14ac:dyDescent="0.3">
      <c r="P477052" s="83"/>
    </row>
    <row r="477053" spans="16:16" x14ac:dyDescent="0.3">
      <c r="P477053" s="83"/>
    </row>
    <row r="477054" spans="16:16" x14ac:dyDescent="0.3">
      <c r="P477054" s="83"/>
    </row>
    <row r="477055" spans="16:16" x14ac:dyDescent="0.3">
      <c r="P477055" s="83"/>
    </row>
    <row r="477056" spans="16:16" x14ac:dyDescent="0.3">
      <c r="P477056" s="83"/>
    </row>
    <row r="477057" spans="16:16" x14ac:dyDescent="0.3">
      <c r="P477057" s="83"/>
    </row>
    <row r="477058" spans="16:16" x14ac:dyDescent="0.3">
      <c r="P477058" s="83"/>
    </row>
    <row r="477059" spans="16:16" x14ac:dyDescent="0.3">
      <c r="P477059" s="83"/>
    </row>
    <row r="477060" spans="16:16" x14ac:dyDescent="0.3">
      <c r="P477060" s="83"/>
    </row>
    <row r="477061" spans="16:16" x14ac:dyDescent="0.3">
      <c r="P477061" s="83"/>
    </row>
    <row r="477062" spans="16:16" x14ac:dyDescent="0.3">
      <c r="P477062" s="83"/>
    </row>
    <row r="477063" spans="16:16" x14ac:dyDescent="0.3">
      <c r="P477063" s="83"/>
    </row>
    <row r="477064" spans="16:16" x14ac:dyDescent="0.3">
      <c r="P477064" s="83"/>
    </row>
    <row r="477065" spans="16:16" x14ac:dyDescent="0.3">
      <c r="P477065" s="83"/>
    </row>
    <row r="477066" spans="16:16" x14ac:dyDescent="0.3">
      <c r="P477066" s="83"/>
    </row>
    <row r="477067" spans="16:16" x14ac:dyDescent="0.3">
      <c r="P477067" s="83"/>
    </row>
    <row r="477068" spans="16:16" x14ac:dyDescent="0.3">
      <c r="P477068" s="83"/>
    </row>
    <row r="477069" spans="16:16" x14ac:dyDescent="0.3">
      <c r="P477069" s="83"/>
    </row>
    <row r="477070" spans="16:16" x14ac:dyDescent="0.3">
      <c r="P477070" s="83"/>
    </row>
    <row r="477071" spans="16:16" x14ac:dyDescent="0.3">
      <c r="P477071" s="83"/>
    </row>
    <row r="477072" spans="16:16" x14ac:dyDescent="0.3">
      <c r="P477072" s="83"/>
    </row>
    <row r="477073" spans="16:16" x14ac:dyDescent="0.3">
      <c r="P477073" s="83"/>
    </row>
    <row r="477074" spans="16:16" x14ac:dyDescent="0.3">
      <c r="P477074" s="83"/>
    </row>
    <row r="477075" spans="16:16" x14ac:dyDescent="0.3">
      <c r="P477075" s="83"/>
    </row>
    <row r="477076" spans="16:16" x14ac:dyDescent="0.3">
      <c r="P477076" s="83"/>
    </row>
    <row r="477077" spans="16:16" x14ac:dyDescent="0.3">
      <c r="P477077" s="83"/>
    </row>
    <row r="477078" spans="16:16" x14ac:dyDescent="0.3">
      <c r="P477078" s="83"/>
    </row>
    <row r="477079" spans="16:16" x14ac:dyDescent="0.3">
      <c r="P477079" s="83"/>
    </row>
    <row r="477080" spans="16:16" x14ac:dyDescent="0.3">
      <c r="P477080" s="83"/>
    </row>
    <row r="477081" spans="16:16" x14ac:dyDescent="0.3">
      <c r="P477081" s="83"/>
    </row>
    <row r="477082" spans="16:16" x14ac:dyDescent="0.3">
      <c r="P477082" s="83"/>
    </row>
    <row r="477083" spans="16:16" x14ac:dyDescent="0.3">
      <c r="P477083" s="83"/>
    </row>
    <row r="477084" spans="16:16" x14ac:dyDescent="0.3">
      <c r="P477084" s="83"/>
    </row>
    <row r="477085" spans="16:16" x14ac:dyDescent="0.3">
      <c r="P477085" s="83"/>
    </row>
    <row r="477086" spans="16:16" x14ac:dyDescent="0.3">
      <c r="P477086" s="83"/>
    </row>
    <row r="477087" spans="16:16" x14ac:dyDescent="0.3">
      <c r="P477087" s="83"/>
    </row>
    <row r="477088" spans="16:16" x14ac:dyDescent="0.3">
      <c r="P477088" s="83"/>
    </row>
    <row r="477089" spans="16:16" x14ac:dyDescent="0.3">
      <c r="P477089" s="83"/>
    </row>
    <row r="477090" spans="16:16" x14ac:dyDescent="0.3">
      <c r="P477090" s="83"/>
    </row>
    <row r="477091" spans="16:16" x14ac:dyDescent="0.3">
      <c r="P477091" s="83"/>
    </row>
    <row r="477092" spans="16:16" x14ac:dyDescent="0.3">
      <c r="P477092" s="83"/>
    </row>
    <row r="477093" spans="16:16" x14ac:dyDescent="0.3">
      <c r="P477093" s="83"/>
    </row>
    <row r="477094" spans="16:16" x14ac:dyDescent="0.3">
      <c r="P477094" s="83"/>
    </row>
    <row r="477095" spans="16:16" x14ac:dyDescent="0.3">
      <c r="P477095" s="83"/>
    </row>
    <row r="477096" spans="16:16" x14ac:dyDescent="0.3">
      <c r="P477096" s="83"/>
    </row>
    <row r="477097" spans="16:16" x14ac:dyDescent="0.3">
      <c r="P477097" s="83"/>
    </row>
    <row r="477098" spans="16:16" x14ac:dyDescent="0.3">
      <c r="P477098" s="83"/>
    </row>
    <row r="477099" spans="16:16" x14ac:dyDescent="0.3">
      <c r="P477099" s="83"/>
    </row>
    <row r="477100" spans="16:16" x14ac:dyDescent="0.3">
      <c r="P477100" s="83"/>
    </row>
    <row r="477101" spans="16:16" x14ac:dyDescent="0.3">
      <c r="P477101" s="83"/>
    </row>
    <row r="477102" spans="16:16" x14ac:dyDescent="0.3">
      <c r="P477102" s="83"/>
    </row>
    <row r="477103" spans="16:16" x14ac:dyDescent="0.3">
      <c r="P477103" s="83"/>
    </row>
    <row r="477104" spans="16:16" x14ac:dyDescent="0.3">
      <c r="P477104" s="83"/>
    </row>
    <row r="477105" spans="16:16" x14ac:dyDescent="0.3">
      <c r="P477105" s="83"/>
    </row>
    <row r="477106" spans="16:16" x14ac:dyDescent="0.3">
      <c r="P477106" s="83"/>
    </row>
    <row r="477107" spans="16:16" x14ac:dyDescent="0.3">
      <c r="P477107" s="83"/>
    </row>
    <row r="477108" spans="16:16" x14ac:dyDescent="0.3">
      <c r="P477108" s="83"/>
    </row>
    <row r="477109" spans="16:16" x14ac:dyDescent="0.3">
      <c r="P477109" s="83"/>
    </row>
    <row r="477110" spans="16:16" x14ac:dyDescent="0.3">
      <c r="P477110" s="83"/>
    </row>
    <row r="477111" spans="16:16" x14ac:dyDescent="0.3">
      <c r="P477111" s="83"/>
    </row>
    <row r="477112" spans="16:16" x14ac:dyDescent="0.3">
      <c r="P477112" s="83"/>
    </row>
    <row r="477113" spans="16:16" x14ac:dyDescent="0.3">
      <c r="P477113" s="83"/>
    </row>
    <row r="477114" spans="16:16" x14ac:dyDescent="0.3">
      <c r="P477114" s="83"/>
    </row>
    <row r="477115" spans="16:16" x14ac:dyDescent="0.3">
      <c r="P477115" s="83"/>
    </row>
    <row r="477116" spans="16:16" x14ac:dyDescent="0.3">
      <c r="P477116" s="83"/>
    </row>
    <row r="477117" spans="16:16" x14ac:dyDescent="0.3">
      <c r="P477117" s="83"/>
    </row>
    <row r="477118" spans="16:16" x14ac:dyDescent="0.3">
      <c r="P477118" s="83"/>
    </row>
    <row r="477119" spans="16:16" x14ac:dyDescent="0.3">
      <c r="P477119" s="83"/>
    </row>
    <row r="477120" spans="16:16" x14ac:dyDescent="0.3">
      <c r="P477120" s="83"/>
    </row>
    <row r="477121" spans="16:16" x14ac:dyDescent="0.3">
      <c r="P477121" s="83"/>
    </row>
    <row r="477122" spans="16:16" x14ac:dyDescent="0.3">
      <c r="P477122" s="83"/>
    </row>
    <row r="477123" spans="16:16" x14ac:dyDescent="0.3">
      <c r="P477123" s="83"/>
    </row>
    <row r="477124" spans="16:16" x14ac:dyDescent="0.3">
      <c r="P477124" s="83"/>
    </row>
    <row r="477125" spans="16:16" x14ac:dyDescent="0.3">
      <c r="P477125" s="83"/>
    </row>
    <row r="477126" spans="16:16" x14ac:dyDescent="0.3">
      <c r="P477126" s="83"/>
    </row>
    <row r="477127" spans="16:16" x14ac:dyDescent="0.3">
      <c r="P477127" s="83"/>
    </row>
    <row r="477128" spans="16:16" x14ac:dyDescent="0.3">
      <c r="P477128" s="83"/>
    </row>
    <row r="477129" spans="16:16" x14ac:dyDescent="0.3">
      <c r="P477129" s="83"/>
    </row>
    <row r="477130" spans="16:16" x14ac:dyDescent="0.3">
      <c r="P477130" s="83"/>
    </row>
    <row r="477131" spans="16:16" x14ac:dyDescent="0.3">
      <c r="P477131" s="83"/>
    </row>
    <row r="477132" spans="16:16" x14ac:dyDescent="0.3">
      <c r="P477132" s="83"/>
    </row>
    <row r="477133" spans="16:16" x14ac:dyDescent="0.3">
      <c r="P477133" s="83"/>
    </row>
    <row r="477134" spans="16:16" x14ac:dyDescent="0.3">
      <c r="P477134" s="83"/>
    </row>
    <row r="477135" spans="16:16" x14ac:dyDescent="0.3">
      <c r="P477135" s="83"/>
    </row>
    <row r="477136" spans="16:16" x14ac:dyDescent="0.3">
      <c r="P477136" s="83"/>
    </row>
    <row r="477137" spans="16:16" x14ac:dyDescent="0.3">
      <c r="P477137" s="83"/>
    </row>
    <row r="477138" spans="16:16" x14ac:dyDescent="0.3">
      <c r="P477138" s="83"/>
    </row>
    <row r="477139" spans="16:16" x14ac:dyDescent="0.3">
      <c r="P477139" s="83"/>
    </row>
    <row r="477140" spans="16:16" x14ac:dyDescent="0.3">
      <c r="P477140" s="83"/>
    </row>
    <row r="477141" spans="16:16" x14ac:dyDescent="0.3">
      <c r="P477141" s="83"/>
    </row>
    <row r="477142" spans="16:16" x14ac:dyDescent="0.3">
      <c r="P477142" s="83"/>
    </row>
    <row r="477143" spans="16:16" x14ac:dyDescent="0.3">
      <c r="P477143" s="83"/>
    </row>
    <row r="477144" spans="16:16" x14ac:dyDescent="0.3">
      <c r="P477144" s="83"/>
    </row>
    <row r="477145" spans="16:16" x14ac:dyDescent="0.3">
      <c r="P477145" s="83"/>
    </row>
    <row r="477146" spans="16:16" x14ac:dyDescent="0.3">
      <c r="P477146" s="83"/>
    </row>
    <row r="477147" spans="16:16" x14ac:dyDescent="0.3">
      <c r="P477147" s="83"/>
    </row>
    <row r="477148" spans="16:16" x14ac:dyDescent="0.3">
      <c r="P477148" s="83"/>
    </row>
    <row r="477149" spans="16:16" x14ac:dyDescent="0.3">
      <c r="P477149" s="83"/>
    </row>
    <row r="477150" spans="16:16" x14ac:dyDescent="0.3">
      <c r="P477150" s="83"/>
    </row>
    <row r="477151" spans="16:16" x14ac:dyDescent="0.3">
      <c r="P477151" s="83"/>
    </row>
    <row r="477152" spans="16:16" x14ac:dyDescent="0.3">
      <c r="P477152" s="83"/>
    </row>
    <row r="477153" spans="16:16" x14ac:dyDescent="0.3">
      <c r="P477153" s="83"/>
    </row>
    <row r="477154" spans="16:16" x14ac:dyDescent="0.3">
      <c r="P477154" s="83"/>
    </row>
    <row r="477155" spans="16:16" x14ac:dyDescent="0.3">
      <c r="P477155" s="83"/>
    </row>
    <row r="477156" spans="16:16" x14ac:dyDescent="0.3">
      <c r="P477156" s="83"/>
    </row>
    <row r="477157" spans="16:16" x14ac:dyDescent="0.3">
      <c r="P477157" s="83"/>
    </row>
    <row r="477158" spans="16:16" x14ac:dyDescent="0.3">
      <c r="P477158" s="83"/>
    </row>
    <row r="477159" spans="16:16" x14ac:dyDescent="0.3">
      <c r="P477159" s="83"/>
    </row>
    <row r="477160" spans="16:16" x14ac:dyDescent="0.3">
      <c r="P477160" s="83"/>
    </row>
    <row r="477161" spans="16:16" x14ac:dyDescent="0.3">
      <c r="P477161" s="83"/>
    </row>
    <row r="477162" spans="16:16" x14ac:dyDescent="0.3">
      <c r="P477162" s="83"/>
    </row>
    <row r="477163" spans="16:16" x14ac:dyDescent="0.3">
      <c r="P477163" s="83"/>
    </row>
    <row r="477164" spans="16:16" x14ac:dyDescent="0.3">
      <c r="P477164" s="83"/>
    </row>
    <row r="477165" spans="16:16" x14ac:dyDescent="0.3">
      <c r="P477165" s="83"/>
    </row>
    <row r="477166" spans="16:16" x14ac:dyDescent="0.3">
      <c r="P477166" s="83"/>
    </row>
    <row r="477167" spans="16:16" x14ac:dyDescent="0.3">
      <c r="P477167" s="83"/>
    </row>
    <row r="477168" spans="16:16" x14ac:dyDescent="0.3">
      <c r="P477168" s="83"/>
    </row>
    <row r="477169" spans="16:16" x14ac:dyDescent="0.3">
      <c r="P477169" s="83"/>
    </row>
    <row r="477170" spans="16:16" x14ac:dyDescent="0.3">
      <c r="P477170" s="83"/>
    </row>
    <row r="477171" spans="16:16" x14ac:dyDescent="0.3">
      <c r="P477171" s="83"/>
    </row>
    <row r="477172" spans="16:16" x14ac:dyDescent="0.3">
      <c r="P477172" s="83"/>
    </row>
    <row r="477173" spans="16:16" x14ac:dyDescent="0.3">
      <c r="P477173" s="83"/>
    </row>
    <row r="477174" spans="16:16" x14ac:dyDescent="0.3">
      <c r="P477174" s="83"/>
    </row>
    <row r="477175" spans="16:16" x14ac:dyDescent="0.3">
      <c r="P477175" s="83"/>
    </row>
    <row r="477176" spans="16:16" x14ac:dyDescent="0.3">
      <c r="P477176" s="83"/>
    </row>
    <row r="477177" spans="16:16" x14ac:dyDescent="0.3">
      <c r="P477177" s="83"/>
    </row>
    <row r="477178" spans="16:16" x14ac:dyDescent="0.3">
      <c r="P477178" s="83"/>
    </row>
    <row r="477179" spans="16:16" x14ac:dyDescent="0.3">
      <c r="P477179" s="83"/>
    </row>
    <row r="477180" spans="16:16" x14ac:dyDescent="0.3">
      <c r="P477180" s="83"/>
    </row>
    <row r="477181" spans="16:16" x14ac:dyDescent="0.3">
      <c r="P477181" s="83"/>
    </row>
    <row r="477182" spans="16:16" x14ac:dyDescent="0.3">
      <c r="P477182" s="83"/>
    </row>
    <row r="477183" spans="16:16" x14ac:dyDescent="0.3">
      <c r="P477183" s="83"/>
    </row>
    <row r="477184" spans="16:16" x14ac:dyDescent="0.3">
      <c r="P477184" s="83"/>
    </row>
    <row r="477185" spans="16:16" x14ac:dyDescent="0.3">
      <c r="P477185" s="83"/>
    </row>
    <row r="477186" spans="16:16" x14ac:dyDescent="0.3">
      <c r="P477186" s="83"/>
    </row>
    <row r="477187" spans="16:16" x14ac:dyDescent="0.3">
      <c r="P477187" s="83"/>
    </row>
    <row r="477188" spans="16:16" x14ac:dyDescent="0.3">
      <c r="P477188" s="83"/>
    </row>
    <row r="477189" spans="16:16" x14ac:dyDescent="0.3">
      <c r="P477189" s="83"/>
    </row>
    <row r="477190" spans="16:16" x14ac:dyDescent="0.3">
      <c r="P477190" s="83"/>
    </row>
    <row r="477191" spans="16:16" x14ac:dyDescent="0.3">
      <c r="P477191" s="83"/>
    </row>
    <row r="477192" spans="16:16" x14ac:dyDescent="0.3">
      <c r="P477192" s="83"/>
    </row>
    <row r="477193" spans="16:16" x14ac:dyDescent="0.3">
      <c r="P477193" s="83"/>
    </row>
    <row r="477194" spans="16:16" x14ac:dyDescent="0.3">
      <c r="P477194" s="83"/>
    </row>
    <row r="477195" spans="16:16" x14ac:dyDescent="0.3">
      <c r="P477195" s="83"/>
    </row>
    <row r="477196" spans="16:16" x14ac:dyDescent="0.3">
      <c r="P477196" s="83"/>
    </row>
    <row r="477197" spans="16:16" x14ac:dyDescent="0.3">
      <c r="P477197" s="83"/>
    </row>
    <row r="477198" spans="16:16" x14ac:dyDescent="0.3">
      <c r="P477198" s="83"/>
    </row>
    <row r="477199" spans="16:16" x14ac:dyDescent="0.3">
      <c r="P477199" s="83"/>
    </row>
    <row r="477200" spans="16:16" x14ac:dyDescent="0.3">
      <c r="P477200" s="83"/>
    </row>
    <row r="477201" spans="16:16" x14ac:dyDescent="0.3">
      <c r="P477201" s="83"/>
    </row>
    <row r="477202" spans="16:16" x14ac:dyDescent="0.3">
      <c r="P477202" s="83"/>
    </row>
    <row r="477203" spans="16:16" x14ac:dyDescent="0.3">
      <c r="P477203" s="83"/>
    </row>
    <row r="477204" spans="16:16" x14ac:dyDescent="0.3">
      <c r="P477204" s="83"/>
    </row>
    <row r="477205" spans="16:16" x14ac:dyDescent="0.3">
      <c r="P477205" s="83"/>
    </row>
    <row r="477206" spans="16:16" x14ac:dyDescent="0.3">
      <c r="P477206" s="83"/>
    </row>
    <row r="477207" spans="16:16" x14ac:dyDescent="0.3">
      <c r="P477207" s="83"/>
    </row>
    <row r="477208" spans="16:16" x14ac:dyDescent="0.3">
      <c r="P477208" s="83"/>
    </row>
    <row r="477209" spans="16:16" x14ac:dyDescent="0.3">
      <c r="P477209" s="83"/>
    </row>
    <row r="477210" spans="16:16" x14ac:dyDescent="0.3">
      <c r="P477210" s="83"/>
    </row>
    <row r="477211" spans="16:16" x14ac:dyDescent="0.3">
      <c r="P477211" s="83"/>
    </row>
    <row r="477212" spans="16:16" x14ac:dyDescent="0.3">
      <c r="P477212" s="83"/>
    </row>
    <row r="477213" spans="16:16" x14ac:dyDescent="0.3">
      <c r="P477213" s="83"/>
    </row>
    <row r="477214" spans="16:16" x14ac:dyDescent="0.3">
      <c r="P477214" s="83"/>
    </row>
    <row r="477215" spans="16:16" x14ac:dyDescent="0.3">
      <c r="P477215" s="83"/>
    </row>
    <row r="477216" spans="16:16" x14ac:dyDescent="0.3">
      <c r="P477216" s="83"/>
    </row>
    <row r="477217" spans="16:16" x14ac:dyDescent="0.3">
      <c r="P477217" s="83"/>
    </row>
    <row r="477218" spans="16:16" x14ac:dyDescent="0.3">
      <c r="P477218" s="83"/>
    </row>
    <row r="477219" spans="16:16" x14ac:dyDescent="0.3">
      <c r="P477219" s="83"/>
    </row>
    <row r="477220" spans="16:16" x14ac:dyDescent="0.3">
      <c r="P477220" s="83"/>
    </row>
    <row r="477221" spans="16:16" x14ac:dyDescent="0.3">
      <c r="P477221" s="83"/>
    </row>
    <row r="477222" spans="16:16" x14ac:dyDescent="0.3">
      <c r="P477222" s="83"/>
    </row>
    <row r="477223" spans="16:16" x14ac:dyDescent="0.3">
      <c r="P477223" s="83"/>
    </row>
    <row r="477224" spans="16:16" x14ac:dyDescent="0.3">
      <c r="P477224" s="83"/>
    </row>
    <row r="477225" spans="16:16" x14ac:dyDescent="0.3">
      <c r="P477225" s="83"/>
    </row>
    <row r="477226" spans="16:16" x14ac:dyDescent="0.3">
      <c r="P477226" s="83"/>
    </row>
    <row r="477227" spans="16:16" x14ac:dyDescent="0.3">
      <c r="P477227" s="83"/>
    </row>
    <row r="477228" spans="16:16" x14ac:dyDescent="0.3">
      <c r="P477228" s="83"/>
    </row>
    <row r="477229" spans="16:16" x14ac:dyDescent="0.3">
      <c r="P477229" s="83"/>
    </row>
    <row r="477230" spans="16:16" x14ac:dyDescent="0.3">
      <c r="P477230" s="83"/>
    </row>
    <row r="477231" spans="16:16" x14ac:dyDescent="0.3">
      <c r="P477231" s="83"/>
    </row>
    <row r="477232" spans="16:16" x14ac:dyDescent="0.3">
      <c r="P477232" s="83"/>
    </row>
    <row r="477233" spans="16:16" x14ac:dyDescent="0.3">
      <c r="P477233" s="83"/>
    </row>
    <row r="477234" spans="16:16" x14ac:dyDescent="0.3">
      <c r="P477234" s="83"/>
    </row>
    <row r="477235" spans="16:16" x14ac:dyDescent="0.3">
      <c r="P477235" s="83"/>
    </row>
    <row r="477236" spans="16:16" x14ac:dyDescent="0.3">
      <c r="P477236" s="83"/>
    </row>
    <row r="477237" spans="16:16" x14ac:dyDescent="0.3">
      <c r="P477237" s="83"/>
    </row>
    <row r="477238" spans="16:16" x14ac:dyDescent="0.3">
      <c r="P477238" s="83"/>
    </row>
    <row r="477239" spans="16:16" x14ac:dyDescent="0.3">
      <c r="P477239" s="83"/>
    </row>
    <row r="477240" spans="16:16" x14ac:dyDescent="0.3">
      <c r="P477240" s="83"/>
    </row>
    <row r="477241" spans="16:16" x14ac:dyDescent="0.3">
      <c r="P477241" s="83"/>
    </row>
    <row r="477242" spans="16:16" x14ac:dyDescent="0.3">
      <c r="P477242" s="83"/>
    </row>
    <row r="477243" spans="16:16" x14ac:dyDescent="0.3">
      <c r="P477243" s="83"/>
    </row>
    <row r="477244" spans="16:16" x14ac:dyDescent="0.3">
      <c r="P477244" s="83"/>
    </row>
    <row r="477245" spans="16:16" x14ac:dyDescent="0.3">
      <c r="P477245" s="83"/>
    </row>
    <row r="477246" spans="16:16" x14ac:dyDescent="0.3">
      <c r="P477246" s="83"/>
    </row>
    <row r="477247" spans="16:16" x14ac:dyDescent="0.3">
      <c r="P477247" s="83"/>
    </row>
    <row r="477248" spans="16:16" x14ac:dyDescent="0.3">
      <c r="P477248" s="83"/>
    </row>
    <row r="477249" spans="16:16" x14ac:dyDescent="0.3">
      <c r="P477249" s="83"/>
    </row>
    <row r="477250" spans="16:16" x14ac:dyDescent="0.3">
      <c r="P477250" s="83"/>
    </row>
    <row r="477251" spans="16:16" x14ac:dyDescent="0.3">
      <c r="P477251" s="83"/>
    </row>
    <row r="477252" spans="16:16" x14ac:dyDescent="0.3">
      <c r="P477252" s="83"/>
    </row>
    <row r="477253" spans="16:16" x14ac:dyDescent="0.3">
      <c r="P477253" s="83"/>
    </row>
    <row r="477254" spans="16:16" x14ac:dyDescent="0.3">
      <c r="P477254" s="83"/>
    </row>
    <row r="477255" spans="16:16" x14ac:dyDescent="0.3">
      <c r="P477255" s="83"/>
    </row>
    <row r="477256" spans="16:16" x14ac:dyDescent="0.3">
      <c r="P477256" s="83"/>
    </row>
    <row r="477257" spans="16:16" x14ac:dyDescent="0.3">
      <c r="P477257" s="83"/>
    </row>
    <row r="477258" spans="16:16" x14ac:dyDescent="0.3">
      <c r="P477258" s="83"/>
    </row>
    <row r="477259" spans="16:16" x14ac:dyDescent="0.3">
      <c r="P477259" s="83"/>
    </row>
    <row r="477260" spans="16:16" x14ac:dyDescent="0.3">
      <c r="P477260" s="83"/>
    </row>
    <row r="477261" spans="16:16" x14ac:dyDescent="0.3">
      <c r="P477261" s="83"/>
    </row>
    <row r="477262" spans="16:16" x14ac:dyDescent="0.3">
      <c r="P477262" s="83"/>
    </row>
    <row r="477263" spans="16:16" x14ac:dyDescent="0.3">
      <c r="P477263" s="83"/>
    </row>
    <row r="477264" spans="16:16" x14ac:dyDescent="0.3">
      <c r="P477264" s="83"/>
    </row>
    <row r="477265" spans="16:16" x14ac:dyDescent="0.3">
      <c r="P477265" s="83"/>
    </row>
    <row r="477266" spans="16:16" x14ac:dyDescent="0.3">
      <c r="P477266" s="83"/>
    </row>
    <row r="477267" spans="16:16" x14ac:dyDescent="0.3">
      <c r="P477267" s="83"/>
    </row>
    <row r="477268" spans="16:16" x14ac:dyDescent="0.3">
      <c r="P477268" s="83"/>
    </row>
    <row r="477269" spans="16:16" x14ac:dyDescent="0.3">
      <c r="P477269" s="83"/>
    </row>
    <row r="477270" spans="16:16" x14ac:dyDescent="0.3">
      <c r="P477270" s="83"/>
    </row>
    <row r="477271" spans="16:16" x14ac:dyDescent="0.3">
      <c r="P477271" s="83"/>
    </row>
    <row r="477272" spans="16:16" x14ac:dyDescent="0.3">
      <c r="P477272" s="83"/>
    </row>
    <row r="477273" spans="16:16" x14ac:dyDescent="0.3">
      <c r="P477273" s="83"/>
    </row>
    <row r="477274" spans="16:16" x14ac:dyDescent="0.3">
      <c r="P477274" s="83"/>
    </row>
    <row r="477275" spans="16:16" x14ac:dyDescent="0.3">
      <c r="P477275" s="83"/>
    </row>
    <row r="477276" spans="16:16" x14ac:dyDescent="0.3">
      <c r="P477276" s="83"/>
    </row>
    <row r="477277" spans="16:16" x14ac:dyDescent="0.3">
      <c r="P477277" s="83"/>
    </row>
    <row r="477278" spans="16:16" x14ac:dyDescent="0.3">
      <c r="P477278" s="83"/>
    </row>
    <row r="477279" spans="16:16" x14ac:dyDescent="0.3">
      <c r="P477279" s="83"/>
    </row>
    <row r="477280" spans="16:16" x14ac:dyDescent="0.3">
      <c r="P477280" s="83"/>
    </row>
    <row r="477281" spans="16:16" x14ac:dyDescent="0.3">
      <c r="P477281" s="83"/>
    </row>
    <row r="477282" spans="16:16" x14ac:dyDescent="0.3">
      <c r="P477282" s="83"/>
    </row>
    <row r="477283" spans="16:16" x14ac:dyDescent="0.3">
      <c r="P477283" s="83"/>
    </row>
    <row r="477284" spans="16:16" x14ac:dyDescent="0.3">
      <c r="P477284" s="83"/>
    </row>
    <row r="477285" spans="16:16" x14ac:dyDescent="0.3">
      <c r="P477285" s="83"/>
    </row>
    <row r="477286" spans="16:16" x14ac:dyDescent="0.3">
      <c r="P477286" s="83"/>
    </row>
    <row r="477287" spans="16:16" x14ac:dyDescent="0.3">
      <c r="P477287" s="83"/>
    </row>
    <row r="477288" spans="16:16" x14ac:dyDescent="0.3">
      <c r="P477288" s="83"/>
    </row>
    <row r="477289" spans="16:16" x14ac:dyDescent="0.3">
      <c r="P477289" s="83"/>
    </row>
    <row r="477290" spans="16:16" x14ac:dyDescent="0.3">
      <c r="P477290" s="83"/>
    </row>
    <row r="477291" spans="16:16" x14ac:dyDescent="0.3">
      <c r="P477291" s="83"/>
    </row>
    <row r="477292" spans="16:16" x14ac:dyDescent="0.3">
      <c r="P477292" s="83"/>
    </row>
    <row r="477293" spans="16:16" x14ac:dyDescent="0.3">
      <c r="P477293" s="83"/>
    </row>
    <row r="477294" spans="16:16" x14ac:dyDescent="0.3">
      <c r="P477294" s="83"/>
    </row>
    <row r="477295" spans="16:16" x14ac:dyDescent="0.3">
      <c r="P477295" s="83"/>
    </row>
    <row r="477296" spans="16:16" x14ac:dyDescent="0.3">
      <c r="P477296" s="83"/>
    </row>
    <row r="477297" spans="16:16" x14ac:dyDescent="0.3">
      <c r="P477297" s="83"/>
    </row>
    <row r="477298" spans="16:16" x14ac:dyDescent="0.3">
      <c r="P477298" s="83"/>
    </row>
    <row r="477299" spans="16:16" x14ac:dyDescent="0.3">
      <c r="P477299" s="83"/>
    </row>
    <row r="477300" spans="16:16" x14ac:dyDescent="0.3">
      <c r="P477300" s="83"/>
    </row>
    <row r="477301" spans="16:16" x14ac:dyDescent="0.3">
      <c r="P477301" s="83"/>
    </row>
    <row r="477302" spans="16:16" x14ac:dyDescent="0.3">
      <c r="P477302" s="83"/>
    </row>
    <row r="477303" spans="16:16" x14ac:dyDescent="0.3">
      <c r="P477303" s="83"/>
    </row>
    <row r="477304" spans="16:16" x14ac:dyDescent="0.3">
      <c r="P477304" s="83"/>
    </row>
    <row r="477305" spans="16:16" x14ac:dyDescent="0.3">
      <c r="P477305" s="83"/>
    </row>
    <row r="477306" spans="16:16" x14ac:dyDescent="0.3">
      <c r="P477306" s="83"/>
    </row>
    <row r="477307" spans="16:16" x14ac:dyDescent="0.3">
      <c r="P477307" s="83"/>
    </row>
    <row r="477308" spans="16:16" x14ac:dyDescent="0.3">
      <c r="P477308" s="83"/>
    </row>
    <row r="477309" spans="16:16" x14ac:dyDescent="0.3">
      <c r="P477309" s="83"/>
    </row>
    <row r="477310" spans="16:16" x14ac:dyDescent="0.3">
      <c r="P477310" s="83"/>
    </row>
    <row r="477311" spans="16:16" x14ac:dyDescent="0.3">
      <c r="P477311" s="83"/>
    </row>
    <row r="477312" spans="16:16" x14ac:dyDescent="0.3">
      <c r="P477312" s="83"/>
    </row>
    <row r="477313" spans="16:16" x14ac:dyDescent="0.3">
      <c r="P477313" s="83"/>
    </row>
    <row r="477314" spans="16:16" x14ac:dyDescent="0.3">
      <c r="P477314" s="83"/>
    </row>
    <row r="477315" spans="16:16" x14ac:dyDescent="0.3">
      <c r="P477315" s="83"/>
    </row>
    <row r="477316" spans="16:16" x14ac:dyDescent="0.3">
      <c r="P477316" s="83"/>
    </row>
    <row r="477317" spans="16:16" x14ac:dyDescent="0.3">
      <c r="P477317" s="83"/>
    </row>
    <row r="477318" spans="16:16" x14ac:dyDescent="0.3">
      <c r="P477318" s="83"/>
    </row>
    <row r="477319" spans="16:16" x14ac:dyDescent="0.3">
      <c r="P477319" s="83"/>
    </row>
    <row r="477320" spans="16:16" x14ac:dyDescent="0.3">
      <c r="P477320" s="83"/>
    </row>
    <row r="477321" spans="16:16" x14ac:dyDescent="0.3">
      <c r="P477321" s="83"/>
    </row>
    <row r="477322" spans="16:16" x14ac:dyDescent="0.3">
      <c r="P477322" s="83"/>
    </row>
    <row r="477323" spans="16:16" x14ac:dyDescent="0.3">
      <c r="P477323" s="83"/>
    </row>
    <row r="477324" spans="16:16" x14ac:dyDescent="0.3">
      <c r="P477324" s="83"/>
    </row>
    <row r="477325" spans="16:16" x14ac:dyDescent="0.3">
      <c r="P477325" s="83"/>
    </row>
    <row r="477326" spans="16:16" x14ac:dyDescent="0.3">
      <c r="P477326" s="83"/>
    </row>
    <row r="477327" spans="16:16" x14ac:dyDescent="0.3">
      <c r="P477327" s="83"/>
    </row>
    <row r="477328" spans="16:16" x14ac:dyDescent="0.3">
      <c r="P477328" s="83"/>
    </row>
    <row r="477329" spans="16:16" x14ac:dyDescent="0.3">
      <c r="P477329" s="83"/>
    </row>
    <row r="477330" spans="16:16" x14ac:dyDescent="0.3">
      <c r="P477330" s="83"/>
    </row>
    <row r="477331" spans="16:16" x14ac:dyDescent="0.3">
      <c r="P477331" s="83"/>
    </row>
    <row r="477332" spans="16:16" x14ac:dyDescent="0.3">
      <c r="P477332" s="83"/>
    </row>
    <row r="477333" spans="16:16" x14ac:dyDescent="0.3">
      <c r="P477333" s="83"/>
    </row>
    <row r="477334" spans="16:16" x14ac:dyDescent="0.3">
      <c r="P477334" s="83"/>
    </row>
    <row r="477335" spans="16:16" x14ac:dyDescent="0.3">
      <c r="P477335" s="83"/>
    </row>
    <row r="477336" spans="16:16" x14ac:dyDescent="0.3">
      <c r="P477336" s="83"/>
    </row>
    <row r="477337" spans="16:16" x14ac:dyDescent="0.3">
      <c r="P477337" s="83"/>
    </row>
    <row r="477338" spans="16:16" x14ac:dyDescent="0.3">
      <c r="P477338" s="83"/>
    </row>
    <row r="477339" spans="16:16" x14ac:dyDescent="0.3">
      <c r="P477339" s="83"/>
    </row>
    <row r="477340" spans="16:16" x14ac:dyDescent="0.3">
      <c r="P477340" s="83"/>
    </row>
    <row r="477341" spans="16:16" x14ac:dyDescent="0.3">
      <c r="P477341" s="83"/>
    </row>
    <row r="477342" spans="16:16" x14ac:dyDescent="0.3">
      <c r="P477342" s="83"/>
    </row>
    <row r="477343" spans="16:16" x14ac:dyDescent="0.3">
      <c r="P477343" s="83"/>
    </row>
    <row r="477344" spans="16:16" x14ac:dyDescent="0.3">
      <c r="P477344" s="83"/>
    </row>
    <row r="477345" spans="16:16" x14ac:dyDescent="0.3">
      <c r="P477345" s="83"/>
    </row>
    <row r="477346" spans="16:16" x14ac:dyDescent="0.3">
      <c r="P477346" s="83"/>
    </row>
    <row r="477347" spans="16:16" x14ac:dyDescent="0.3">
      <c r="P477347" s="83"/>
    </row>
    <row r="477348" spans="16:16" x14ac:dyDescent="0.3">
      <c r="P477348" s="83"/>
    </row>
    <row r="477349" spans="16:16" x14ac:dyDescent="0.3">
      <c r="P477349" s="83"/>
    </row>
    <row r="477350" spans="16:16" x14ac:dyDescent="0.3">
      <c r="P477350" s="83"/>
    </row>
    <row r="477351" spans="16:16" x14ac:dyDescent="0.3">
      <c r="P477351" s="83"/>
    </row>
    <row r="477352" spans="16:16" x14ac:dyDescent="0.3">
      <c r="P477352" s="83"/>
    </row>
    <row r="477353" spans="16:16" x14ac:dyDescent="0.3">
      <c r="P477353" s="83"/>
    </row>
    <row r="477354" spans="16:16" x14ac:dyDescent="0.3">
      <c r="P477354" s="83"/>
    </row>
    <row r="477355" spans="16:16" x14ac:dyDescent="0.3">
      <c r="P477355" s="83"/>
    </row>
    <row r="477356" spans="16:16" x14ac:dyDescent="0.3">
      <c r="P477356" s="83"/>
    </row>
    <row r="477357" spans="16:16" x14ac:dyDescent="0.3">
      <c r="P477357" s="83"/>
    </row>
    <row r="477358" spans="16:16" x14ac:dyDescent="0.3">
      <c r="P477358" s="83"/>
    </row>
    <row r="477359" spans="16:16" x14ac:dyDescent="0.3">
      <c r="P477359" s="83"/>
    </row>
    <row r="477360" spans="16:16" x14ac:dyDescent="0.3">
      <c r="P477360" s="83"/>
    </row>
    <row r="477361" spans="16:16" x14ac:dyDescent="0.3">
      <c r="P477361" s="83"/>
    </row>
    <row r="477362" spans="16:16" x14ac:dyDescent="0.3">
      <c r="P477362" s="83"/>
    </row>
    <row r="477363" spans="16:16" x14ac:dyDescent="0.3">
      <c r="P477363" s="83"/>
    </row>
    <row r="477364" spans="16:16" x14ac:dyDescent="0.3">
      <c r="P477364" s="83"/>
    </row>
    <row r="477365" spans="16:16" x14ac:dyDescent="0.3">
      <c r="P477365" s="83"/>
    </row>
    <row r="477366" spans="16:16" x14ac:dyDescent="0.3">
      <c r="P477366" s="83"/>
    </row>
    <row r="477367" spans="16:16" x14ac:dyDescent="0.3">
      <c r="P477367" s="83"/>
    </row>
    <row r="477368" spans="16:16" x14ac:dyDescent="0.3">
      <c r="P477368" s="83"/>
    </row>
    <row r="477369" spans="16:16" x14ac:dyDescent="0.3">
      <c r="P477369" s="83"/>
    </row>
    <row r="477370" spans="16:16" x14ac:dyDescent="0.3">
      <c r="P477370" s="83"/>
    </row>
    <row r="477371" spans="16:16" x14ac:dyDescent="0.3">
      <c r="P477371" s="83"/>
    </row>
    <row r="477372" spans="16:16" x14ac:dyDescent="0.3">
      <c r="P477372" s="83"/>
    </row>
    <row r="477373" spans="16:16" x14ac:dyDescent="0.3">
      <c r="P477373" s="83"/>
    </row>
    <row r="477374" spans="16:16" x14ac:dyDescent="0.3">
      <c r="P477374" s="83"/>
    </row>
    <row r="477375" spans="16:16" x14ac:dyDescent="0.3">
      <c r="P477375" s="83"/>
    </row>
    <row r="477376" spans="16:16" x14ac:dyDescent="0.3">
      <c r="P477376" s="83"/>
    </row>
    <row r="477377" spans="16:16" x14ac:dyDescent="0.3">
      <c r="P477377" s="83"/>
    </row>
    <row r="477378" spans="16:16" x14ac:dyDescent="0.3">
      <c r="P477378" s="83"/>
    </row>
    <row r="477379" spans="16:16" x14ac:dyDescent="0.3">
      <c r="P477379" s="83"/>
    </row>
    <row r="477380" spans="16:16" x14ac:dyDescent="0.3">
      <c r="P477380" s="83"/>
    </row>
    <row r="477381" spans="16:16" x14ac:dyDescent="0.3">
      <c r="P477381" s="83"/>
    </row>
    <row r="477382" spans="16:16" x14ac:dyDescent="0.3">
      <c r="P477382" s="83"/>
    </row>
    <row r="477383" spans="16:16" x14ac:dyDescent="0.3">
      <c r="P477383" s="83"/>
    </row>
    <row r="477384" spans="16:16" x14ac:dyDescent="0.3">
      <c r="P477384" s="83"/>
    </row>
    <row r="477385" spans="16:16" x14ac:dyDescent="0.3">
      <c r="P477385" s="83"/>
    </row>
    <row r="477386" spans="16:16" x14ac:dyDescent="0.3">
      <c r="P477386" s="83"/>
    </row>
    <row r="477387" spans="16:16" x14ac:dyDescent="0.3">
      <c r="P477387" s="83"/>
    </row>
    <row r="477388" spans="16:16" x14ac:dyDescent="0.3">
      <c r="P477388" s="83"/>
    </row>
    <row r="477389" spans="16:16" x14ac:dyDescent="0.3">
      <c r="P477389" s="83"/>
    </row>
    <row r="477390" spans="16:16" x14ac:dyDescent="0.3">
      <c r="P477390" s="83"/>
    </row>
    <row r="477391" spans="16:16" x14ac:dyDescent="0.3">
      <c r="P477391" s="83"/>
    </row>
    <row r="477392" spans="16:16" x14ac:dyDescent="0.3">
      <c r="P477392" s="83"/>
    </row>
    <row r="477393" spans="16:16" x14ac:dyDescent="0.3">
      <c r="P477393" s="83"/>
    </row>
    <row r="477394" spans="16:16" x14ac:dyDescent="0.3">
      <c r="P477394" s="83"/>
    </row>
    <row r="477395" spans="16:16" x14ac:dyDescent="0.3">
      <c r="P477395" s="83"/>
    </row>
    <row r="477396" spans="16:16" x14ac:dyDescent="0.3">
      <c r="P477396" s="83"/>
    </row>
    <row r="477397" spans="16:16" x14ac:dyDescent="0.3">
      <c r="P477397" s="83"/>
    </row>
    <row r="477398" spans="16:16" x14ac:dyDescent="0.3">
      <c r="P477398" s="83"/>
    </row>
    <row r="477399" spans="16:16" x14ac:dyDescent="0.3">
      <c r="P477399" s="83"/>
    </row>
    <row r="477400" spans="16:16" x14ac:dyDescent="0.3">
      <c r="P477400" s="83"/>
    </row>
    <row r="477401" spans="16:16" x14ac:dyDescent="0.3">
      <c r="P477401" s="83"/>
    </row>
    <row r="477402" spans="16:16" x14ac:dyDescent="0.3">
      <c r="P477402" s="83"/>
    </row>
    <row r="477403" spans="16:16" x14ac:dyDescent="0.3">
      <c r="P477403" s="83"/>
    </row>
    <row r="477404" spans="16:16" x14ac:dyDescent="0.3">
      <c r="P477404" s="83"/>
    </row>
    <row r="477405" spans="16:16" x14ac:dyDescent="0.3">
      <c r="P477405" s="83"/>
    </row>
    <row r="477406" spans="16:16" x14ac:dyDescent="0.3">
      <c r="P477406" s="83"/>
    </row>
    <row r="477407" spans="16:16" x14ac:dyDescent="0.3">
      <c r="P477407" s="83"/>
    </row>
    <row r="477408" spans="16:16" x14ac:dyDescent="0.3">
      <c r="P477408" s="83"/>
    </row>
    <row r="477409" spans="16:16" x14ac:dyDescent="0.3">
      <c r="P477409" s="83"/>
    </row>
    <row r="477410" spans="16:16" x14ac:dyDescent="0.3">
      <c r="P477410" s="83"/>
    </row>
    <row r="477411" spans="16:16" x14ac:dyDescent="0.3">
      <c r="P477411" s="83"/>
    </row>
    <row r="477412" spans="16:16" x14ac:dyDescent="0.3">
      <c r="P477412" s="83"/>
    </row>
    <row r="477413" spans="16:16" x14ac:dyDescent="0.3">
      <c r="P477413" s="83"/>
    </row>
    <row r="477414" spans="16:16" x14ac:dyDescent="0.3">
      <c r="P477414" s="83"/>
    </row>
    <row r="477415" spans="16:16" x14ac:dyDescent="0.3">
      <c r="P477415" s="83"/>
    </row>
    <row r="477416" spans="16:16" x14ac:dyDescent="0.3">
      <c r="P477416" s="83"/>
    </row>
    <row r="477417" spans="16:16" x14ac:dyDescent="0.3">
      <c r="P477417" s="83"/>
    </row>
    <row r="477418" spans="16:16" x14ac:dyDescent="0.3">
      <c r="P477418" s="83"/>
    </row>
    <row r="477419" spans="16:16" x14ac:dyDescent="0.3">
      <c r="P477419" s="83"/>
    </row>
    <row r="477420" spans="16:16" x14ac:dyDescent="0.3">
      <c r="P477420" s="83"/>
    </row>
    <row r="477421" spans="16:16" x14ac:dyDescent="0.3">
      <c r="P477421" s="83"/>
    </row>
    <row r="477422" spans="16:16" x14ac:dyDescent="0.3">
      <c r="P477422" s="83"/>
    </row>
    <row r="477423" spans="16:16" x14ac:dyDescent="0.3">
      <c r="P477423" s="83"/>
    </row>
    <row r="477424" spans="16:16" x14ac:dyDescent="0.3">
      <c r="P477424" s="83"/>
    </row>
    <row r="477425" spans="16:16" x14ac:dyDescent="0.3">
      <c r="P477425" s="83"/>
    </row>
    <row r="477426" spans="16:16" x14ac:dyDescent="0.3">
      <c r="P477426" s="83"/>
    </row>
    <row r="477427" spans="16:16" x14ac:dyDescent="0.3">
      <c r="P477427" s="83"/>
    </row>
    <row r="477428" spans="16:16" x14ac:dyDescent="0.3">
      <c r="P477428" s="83"/>
    </row>
    <row r="477429" spans="16:16" x14ac:dyDescent="0.3">
      <c r="P477429" s="83"/>
    </row>
    <row r="477430" spans="16:16" x14ac:dyDescent="0.3">
      <c r="P477430" s="83"/>
    </row>
    <row r="477431" spans="16:16" x14ac:dyDescent="0.3">
      <c r="P477431" s="83"/>
    </row>
    <row r="477432" spans="16:16" x14ac:dyDescent="0.3">
      <c r="P477432" s="83"/>
    </row>
    <row r="477433" spans="16:16" x14ac:dyDescent="0.3">
      <c r="P477433" s="83"/>
    </row>
    <row r="477434" spans="16:16" x14ac:dyDescent="0.3">
      <c r="P477434" s="83"/>
    </row>
    <row r="477435" spans="16:16" x14ac:dyDescent="0.3">
      <c r="P477435" s="83"/>
    </row>
    <row r="477436" spans="16:16" x14ac:dyDescent="0.3">
      <c r="P477436" s="83"/>
    </row>
    <row r="477437" spans="16:16" x14ac:dyDescent="0.3">
      <c r="P477437" s="83"/>
    </row>
    <row r="477438" spans="16:16" x14ac:dyDescent="0.3">
      <c r="P477438" s="83"/>
    </row>
    <row r="477439" spans="16:16" x14ac:dyDescent="0.3">
      <c r="P477439" s="83"/>
    </row>
    <row r="477440" spans="16:16" x14ac:dyDescent="0.3">
      <c r="P477440" s="83"/>
    </row>
    <row r="477441" spans="16:16" x14ac:dyDescent="0.3">
      <c r="P477441" s="83"/>
    </row>
    <row r="477442" spans="16:16" x14ac:dyDescent="0.3">
      <c r="P477442" s="83"/>
    </row>
    <row r="477443" spans="16:16" x14ac:dyDescent="0.3">
      <c r="P477443" s="83"/>
    </row>
    <row r="477444" spans="16:16" x14ac:dyDescent="0.3">
      <c r="P477444" s="83"/>
    </row>
    <row r="477445" spans="16:16" x14ac:dyDescent="0.3">
      <c r="P477445" s="83"/>
    </row>
    <row r="477446" spans="16:16" x14ac:dyDescent="0.3">
      <c r="P477446" s="83"/>
    </row>
    <row r="477447" spans="16:16" x14ac:dyDescent="0.3">
      <c r="P477447" s="83"/>
    </row>
    <row r="477448" spans="16:16" x14ac:dyDescent="0.3">
      <c r="P477448" s="83"/>
    </row>
    <row r="477449" spans="16:16" x14ac:dyDescent="0.3">
      <c r="P477449" s="83"/>
    </row>
    <row r="477450" spans="16:16" x14ac:dyDescent="0.3">
      <c r="P477450" s="83"/>
    </row>
    <row r="477451" spans="16:16" x14ac:dyDescent="0.3">
      <c r="P477451" s="83"/>
    </row>
    <row r="477452" spans="16:16" x14ac:dyDescent="0.3">
      <c r="P477452" s="83"/>
    </row>
    <row r="477453" spans="16:16" x14ac:dyDescent="0.3">
      <c r="P477453" s="83"/>
    </row>
    <row r="477454" spans="16:16" x14ac:dyDescent="0.3">
      <c r="P477454" s="83"/>
    </row>
    <row r="477455" spans="16:16" x14ac:dyDescent="0.3">
      <c r="P477455" s="83"/>
    </row>
    <row r="477456" spans="16:16" x14ac:dyDescent="0.3">
      <c r="P477456" s="83"/>
    </row>
    <row r="477457" spans="16:16" x14ac:dyDescent="0.3">
      <c r="P477457" s="83"/>
    </row>
    <row r="477458" spans="16:16" x14ac:dyDescent="0.3">
      <c r="P477458" s="83"/>
    </row>
    <row r="477459" spans="16:16" x14ac:dyDescent="0.3">
      <c r="P477459" s="83"/>
    </row>
    <row r="477460" spans="16:16" x14ac:dyDescent="0.3">
      <c r="P477460" s="83"/>
    </row>
    <row r="477461" spans="16:16" x14ac:dyDescent="0.3">
      <c r="P477461" s="83"/>
    </row>
    <row r="477462" spans="16:16" x14ac:dyDescent="0.3">
      <c r="P477462" s="83"/>
    </row>
    <row r="477463" spans="16:16" x14ac:dyDescent="0.3">
      <c r="P477463" s="83"/>
    </row>
    <row r="477464" spans="16:16" x14ac:dyDescent="0.3">
      <c r="P477464" s="83"/>
    </row>
    <row r="477465" spans="16:16" x14ac:dyDescent="0.3">
      <c r="P477465" s="83"/>
    </row>
    <row r="477466" spans="16:16" x14ac:dyDescent="0.3">
      <c r="P477466" s="83"/>
    </row>
    <row r="477467" spans="16:16" x14ac:dyDescent="0.3">
      <c r="P477467" s="83"/>
    </row>
    <row r="477468" spans="16:16" x14ac:dyDescent="0.3">
      <c r="P477468" s="83"/>
    </row>
    <row r="477469" spans="16:16" x14ac:dyDescent="0.3">
      <c r="P477469" s="83"/>
    </row>
    <row r="477470" spans="16:16" x14ac:dyDescent="0.3">
      <c r="P477470" s="83"/>
    </row>
    <row r="477471" spans="16:16" x14ac:dyDescent="0.3">
      <c r="P477471" s="83"/>
    </row>
    <row r="477472" spans="16:16" x14ac:dyDescent="0.3">
      <c r="P477472" s="83"/>
    </row>
    <row r="477473" spans="16:16" x14ac:dyDescent="0.3">
      <c r="P477473" s="83"/>
    </row>
    <row r="477474" spans="16:16" x14ac:dyDescent="0.3">
      <c r="P477474" s="83"/>
    </row>
    <row r="477475" spans="16:16" x14ac:dyDescent="0.3">
      <c r="P477475" s="83"/>
    </row>
    <row r="477476" spans="16:16" x14ac:dyDescent="0.3">
      <c r="P477476" s="83"/>
    </row>
    <row r="477477" spans="16:16" x14ac:dyDescent="0.3">
      <c r="P477477" s="83"/>
    </row>
    <row r="477478" spans="16:16" x14ac:dyDescent="0.3">
      <c r="P477478" s="83"/>
    </row>
    <row r="477479" spans="16:16" x14ac:dyDescent="0.3">
      <c r="P477479" s="83"/>
    </row>
    <row r="477480" spans="16:16" x14ac:dyDescent="0.3">
      <c r="P477480" s="83"/>
    </row>
    <row r="477481" spans="16:16" x14ac:dyDescent="0.3">
      <c r="P477481" s="83"/>
    </row>
    <row r="477482" spans="16:16" x14ac:dyDescent="0.3">
      <c r="P477482" s="83"/>
    </row>
    <row r="477483" spans="16:16" x14ac:dyDescent="0.3">
      <c r="P477483" s="83"/>
    </row>
    <row r="477484" spans="16:16" x14ac:dyDescent="0.3">
      <c r="P477484" s="83"/>
    </row>
    <row r="477485" spans="16:16" x14ac:dyDescent="0.3">
      <c r="P477485" s="83"/>
    </row>
    <row r="477486" spans="16:16" x14ac:dyDescent="0.3">
      <c r="P477486" s="83"/>
    </row>
    <row r="477487" spans="16:16" x14ac:dyDescent="0.3">
      <c r="P477487" s="83"/>
    </row>
    <row r="477488" spans="16:16" x14ac:dyDescent="0.3">
      <c r="P477488" s="83"/>
    </row>
    <row r="477489" spans="16:16" x14ac:dyDescent="0.3">
      <c r="P477489" s="83"/>
    </row>
    <row r="477490" spans="16:16" x14ac:dyDescent="0.3">
      <c r="P477490" s="83"/>
    </row>
    <row r="477491" spans="16:16" x14ac:dyDescent="0.3">
      <c r="P477491" s="83"/>
    </row>
    <row r="477492" spans="16:16" x14ac:dyDescent="0.3">
      <c r="P477492" s="83"/>
    </row>
    <row r="477493" spans="16:16" x14ac:dyDescent="0.3">
      <c r="P477493" s="83"/>
    </row>
    <row r="477494" spans="16:16" x14ac:dyDescent="0.3">
      <c r="P477494" s="83"/>
    </row>
    <row r="477495" spans="16:16" x14ac:dyDescent="0.3">
      <c r="P477495" s="83"/>
    </row>
    <row r="477496" spans="16:16" x14ac:dyDescent="0.3">
      <c r="P477496" s="83"/>
    </row>
    <row r="477497" spans="16:16" x14ac:dyDescent="0.3">
      <c r="P477497" s="83"/>
    </row>
    <row r="477498" spans="16:16" x14ac:dyDescent="0.3">
      <c r="P477498" s="83"/>
    </row>
    <row r="477499" spans="16:16" x14ac:dyDescent="0.3">
      <c r="P477499" s="83"/>
    </row>
    <row r="477500" spans="16:16" x14ac:dyDescent="0.3">
      <c r="P477500" s="83"/>
    </row>
    <row r="477501" spans="16:16" x14ac:dyDescent="0.3">
      <c r="P477501" s="83"/>
    </row>
    <row r="477502" spans="16:16" x14ac:dyDescent="0.3">
      <c r="P477502" s="83"/>
    </row>
    <row r="477503" spans="16:16" x14ac:dyDescent="0.3">
      <c r="P477503" s="83"/>
    </row>
    <row r="477504" spans="16:16" x14ac:dyDescent="0.3">
      <c r="P477504" s="83"/>
    </row>
    <row r="477505" spans="16:16" x14ac:dyDescent="0.3">
      <c r="P477505" s="83"/>
    </row>
    <row r="477506" spans="16:16" x14ac:dyDescent="0.3">
      <c r="P477506" s="83"/>
    </row>
    <row r="477507" spans="16:16" x14ac:dyDescent="0.3">
      <c r="P477507" s="83"/>
    </row>
    <row r="477508" spans="16:16" x14ac:dyDescent="0.3">
      <c r="P477508" s="83"/>
    </row>
    <row r="477509" spans="16:16" x14ac:dyDescent="0.3">
      <c r="P477509" s="83"/>
    </row>
    <row r="477510" spans="16:16" x14ac:dyDescent="0.3">
      <c r="P477510" s="83"/>
    </row>
    <row r="477511" spans="16:16" x14ac:dyDescent="0.3">
      <c r="P477511" s="83"/>
    </row>
    <row r="477512" spans="16:16" x14ac:dyDescent="0.3">
      <c r="P477512" s="83"/>
    </row>
    <row r="477513" spans="16:16" x14ac:dyDescent="0.3">
      <c r="P477513" s="83"/>
    </row>
    <row r="477514" spans="16:16" x14ac:dyDescent="0.3">
      <c r="P477514" s="83"/>
    </row>
    <row r="477515" spans="16:16" x14ac:dyDescent="0.3">
      <c r="P477515" s="83"/>
    </row>
    <row r="477516" spans="16:16" x14ac:dyDescent="0.3">
      <c r="P477516" s="83"/>
    </row>
    <row r="477517" spans="16:16" x14ac:dyDescent="0.3">
      <c r="P477517" s="83"/>
    </row>
    <row r="477518" spans="16:16" x14ac:dyDescent="0.3">
      <c r="P477518" s="83"/>
    </row>
    <row r="477519" spans="16:16" x14ac:dyDescent="0.3">
      <c r="P477519" s="83"/>
    </row>
    <row r="477520" spans="16:16" x14ac:dyDescent="0.3">
      <c r="P477520" s="83"/>
    </row>
    <row r="477521" spans="16:16" x14ac:dyDescent="0.3">
      <c r="P477521" s="83"/>
    </row>
    <row r="477522" spans="16:16" x14ac:dyDescent="0.3">
      <c r="P477522" s="83"/>
    </row>
    <row r="477523" spans="16:16" x14ac:dyDescent="0.3">
      <c r="P477523" s="83"/>
    </row>
    <row r="477524" spans="16:16" x14ac:dyDescent="0.3">
      <c r="P477524" s="83"/>
    </row>
    <row r="477525" spans="16:16" x14ac:dyDescent="0.3">
      <c r="P477525" s="83"/>
    </row>
    <row r="477526" spans="16:16" x14ac:dyDescent="0.3">
      <c r="P477526" s="83"/>
    </row>
    <row r="477527" spans="16:16" x14ac:dyDescent="0.3">
      <c r="P477527" s="83"/>
    </row>
    <row r="477528" spans="16:16" x14ac:dyDescent="0.3">
      <c r="P477528" s="83"/>
    </row>
    <row r="477529" spans="16:16" x14ac:dyDescent="0.3">
      <c r="P477529" s="83"/>
    </row>
    <row r="477530" spans="16:16" x14ac:dyDescent="0.3">
      <c r="P477530" s="83"/>
    </row>
    <row r="477531" spans="16:16" x14ac:dyDescent="0.3">
      <c r="P477531" s="83"/>
    </row>
    <row r="477532" spans="16:16" x14ac:dyDescent="0.3">
      <c r="P477532" s="83"/>
    </row>
    <row r="477533" spans="16:16" x14ac:dyDescent="0.3">
      <c r="P477533" s="83"/>
    </row>
    <row r="477534" spans="16:16" x14ac:dyDescent="0.3">
      <c r="P477534" s="83"/>
    </row>
    <row r="477535" spans="16:16" x14ac:dyDescent="0.3">
      <c r="P477535" s="83"/>
    </row>
    <row r="477536" spans="16:16" x14ac:dyDescent="0.3">
      <c r="P477536" s="83"/>
    </row>
    <row r="477537" spans="16:16" x14ac:dyDescent="0.3">
      <c r="P477537" s="83"/>
    </row>
    <row r="477538" spans="16:16" x14ac:dyDescent="0.3">
      <c r="P477538" s="83"/>
    </row>
    <row r="477539" spans="16:16" x14ac:dyDescent="0.3">
      <c r="P477539" s="83"/>
    </row>
    <row r="477540" spans="16:16" x14ac:dyDescent="0.3">
      <c r="P477540" s="83"/>
    </row>
    <row r="477541" spans="16:16" x14ac:dyDescent="0.3">
      <c r="P477541" s="83"/>
    </row>
    <row r="477542" spans="16:16" x14ac:dyDescent="0.3">
      <c r="P477542" s="83"/>
    </row>
    <row r="477543" spans="16:16" x14ac:dyDescent="0.3">
      <c r="P477543" s="83"/>
    </row>
    <row r="477544" spans="16:16" x14ac:dyDescent="0.3">
      <c r="P477544" s="83"/>
    </row>
    <row r="477545" spans="16:16" x14ac:dyDescent="0.3">
      <c r="P477545" s="83"/>
    </row>
    <row r="477546" spans="16:16" x14ac:dyDescent="0.3">
      <c r="P477546" s="83"/>
    </row>
    <row r="477547" spans="16:16" x14ac:dyDescent="0.3">
      <c r="P477547" s="83"/>
    </row>
    <row r="477548" spans="16:16" x14ac:dyDescent="0.3">
      <c r="P477548" s="83"/>
    </row>
    <row r="477549" spans="16:16" x14ac:dyDescent="0.3">
      <c r="P477549" s="83"/>
    </row>
    <row r="477550" spans="16:16" x14ac:dyDescent="0.3">
      <c r="P477550" s="83"/>
    </row>
    <row r="477551" spans="16:16" x14ac:dyDescent="0.3">
      <c r="P477551" s="83"/>
    </row>
    <row r="477552" spans="16:16" x14ac:dyDescent="0.3">
      <c r="P477552" s="83"/>
    </row>
    <row r="477553" spans="16:16" x14ac:dyDescent="0.3">
      <c r="P477553" s="83"/>
    </row>
    <row r="477554" spans="16:16" x14ac:dyDescent="0.3">
      <c r="P477554" s="83"/>
    </row>
    <row r="477555" spans="16:16" x14ac:dyDescent="0.3">
      <c r="P477555" s="83"/>
    </row>
    <row r="477556" spans="16:16" x14ac:dyDescent="0.3">
      <c r="P477556" s="83"/>
    </row>
    <row r="477557" spans="16:16" x14ac:dyDescent="0.3">
      <c r="P477557" s="83"/>
    </row>
    <row r="477558" spans="16:16" x14ac:dyDescent="0.3">
      <c r="P477558" s="83"/>
    </row>
    <row r="477559" spans="16:16" x14ac:dyDescent="0.3">
      <c r="P477559" s="83"/>
    </row>
    <row r="477560" spans="16:16" x14ac:dyDescent="0.3">
      <c r="P477560" s="83"/>
    </row>
    <row r="477561" spans="16:16" x14ac:dyDescent="0.3">
      <c r="P477561" s="83"/>
    </row>
    <row r="477562" spans="16:16" x14ac:dyDescent="0.3">
      <c r="P477562" s="83"/>
    </row>
    <row r="477563" spans="16:16" x14ac:dyDescent="0.3">
      <c r="P477563" s="83"/>
    </row>
    <row r="477564" spans="16:16" x14ac:dyDescent="0.3">
      <c r="P477564" s="83"/>
    </row>
    <row r="477565" spans="16:16" x14ac:dyDescent="0.3">
      <c r="P477565" s="83"/>
    </row>
    <row r="477566" spans="16:16" x14ac:dyDescent="0.3">
      <c r="P477566" s="83"/>
    </row>
    <row r="477567" spans="16:16" x14ac:dyDescent="0.3">
      <c r="P477567" s="83"/>
    </row>
    <row r="477568" spans="16:16" x14ac:dyDescent="0.3">
      <c r="P477568" s="83"/>
    </row>
    <row r="477569" spans="16:16" x14ac:dyDescent="0.3">
      <c r="P477569" s="83"/>
    </row>
    <row r="477570" spans="16:16" x14ac:dyDescent="0.3">
      <c r="P477570" s="83"/>
    </row>
    <row r="477571" spans="16:16" x14ac:dyDescent="0.3">
      <c r="P477571" s="83"/>
    </row>
    <row r="477572" spans="16:16" x14ac:dyDescent="0.3">
      <c r="P477572" s="83"/>
    </row>
    <row r="477573" spans="16:16" x14ac:dyDescent="0.3">
      <c r="P477573" s="83"/>
    </row>
    <row r="477574" spans="16:16" x14ac:dyDescent="0.3">
      <c r="P477574" s="83"/>
    </row>
    <row r="477575" spans="16:16" x14ac:dyDescent="0.3">
      <c r="P477575" s="83"/>
    </row>
    <row r="477576" spans="16:16" x14ac:dyDescent="0.3">
      <c r="P477576" s="83"/>
    </row>
    <row r="477577" spans="16:16" x14ac:dyDescent="0.3">
      <c r="P477577" s="83"/>
    </row>
    <row r="477578" spans="16:16" x14ac:dyDescent="0.3">
      <c r="P477578" s="83"/>
    </row>
    <row r="477579" spans="16:16" x14ac:dyDescent="0.3">
      <c r="P477579" s="83"/>
    </row>
    <row r="477580" spans="16:16" x14ac:dyDescent="0.3">
      <c r="P477580" s="83"/>
    </row>
    <row r="477581" spans="16:16" x14ac:dyDescent="0.3">
      <c r="P477581" s="83"/>
    </row>
    <row r="477582" spans="16:16" x14ac:dyDescent="0.3">
      <c r="P477582" s="83"/>
    </row>
    <row r="477583" spans="16:16" x14ac:dyDescent="0.3">
      <c r="P477583" s="83"/>
    </row>
    <row r="477584" spans="16:16" x14ac:dyDescent="0.3">
      <c r="P477584" s="83"/>
    </row>
    <row r="477585" spans="16:16" x14ac:dyDescent="0.3">
      <c r="P477585" s="83"/>
    </row>
    <row r="477586" spans="16:16" x14ac:dyDescent="0.3">
      <c r="P477586" s="83"/>
    </row>
    <row r="477587" spans="16:16" x14ac:dyDescent="0.3">
      <c r="P477587" s="83"/>
    </row>
    <row r="477588" spans="16:16" x14ac:dyDescent="0.3">
      <c r="P477588" s="83"/>
    </row>
    <row r="477589" spans="16:16" x14ac:dyDescent="0.3">
      <c r="P477589" s="83"/>
    </row>
    <row r="477590" spans="16:16" x14ac:dyDescent="0.3">
      <c r="P477590" s="83"/>
    </row>
    <row r="477591" spans="16:16" x14ac:dyDescent="0.3">
      <c r="P477591" s="83"/>
    </row>
    <row r="477592" spans="16:16" x14ac:dyDescent="0.3">
      <c r="P477592" s="83"/>
    </row>
    <row r="477593" spans="16:16" x14ac:dyDescent="0.3">
      <c r="P477593" s="83"/>
    </row>
    <row r="477594" spans="16:16" x14ac:dyDescent="0.3">
      <c r="P477594" s="83"/>
    </row>
    <row r="477595" spans="16:16" x14ac:dyDescent="0.3">
      <c r="P477595" s="83"/>
    </row>
    <row r="477596" spans="16:16" x14ac:dyDescent="0.3">
      <c r="P477596" s="83"/>
    </row>
    <row r="477597" spans="16:16" x14ac:dyDescent="0.3">
      <c r="P477597" s="83"/>
    </row>
    <row r="477598" spans="16:16" x14ac:dyDescent="0.3">
      <c r="P477598" s="83"/>
    </row>
    <row r="477599" spans="16:16" x14ac:dyDescent="0.3">
      <c r="P477599" s="83"/>
    </row>
    <row r="477600" spans="16:16" x14ac:dyDescent="0.3">
      <c r="P477600" s="83"/>
    </row>
    <row r="477601" spans="16:16" x14ac:dyDescent="0.3">
      <c r="P477601" s="83"/>
    </row>
    <row r="477602" spans="16:16" x14ac:dyDescent="0.3">
      <c r="P477602" s="83"/>
    </row>
    <row r="477603" spans="16:16" x14ac:dyDescent="0.3">
      <c r="P477603" s="83"/>
    </row>
    <row r="477604" spans="16:16" x14ac:dyDescent="0.3">
      <c r="P477604" s="83"/>
    </row>
    <row r="477605" spans="16:16" x14ac:dyDescent="0.3">
      <c r="P477605" s="83"/>
    </row>
    <row r="477606" spans="16:16" x14ac:dyDescent="0.3">
      <c r="P477606" s="83"/>
    </row>
    <row r="477607" spans="16:16" x14ac:dyDescent="0.3">
      <c r="P477607" s="83"/>
    </row>
    <row r="477608" spans="16:16" x14ac:dyDescent="0.3">
      <c r="P477608" s="83"/>
    </row>
    <row r="477609" spans="16:16" x14ac:dyDescent="0.3">
      <c r="P477609" s="83"/>
    </row>
    <row r="477610" spans="16:16" x14ac:dyDescent="0.3">
      <c r="P477610" s="83"/>
    </row>
    <row r="477611" spans="16:16" x14ac:dyDescent="0.3">
      <c r="P477611" s="83"/>
    </row>
    <row r="477612" spans="16:16" x14ac:dyDescent="0.3">
      <c r="P477612" s="83"/>
    </row>
    <row r="477613" spans="16:16" x14ac:dyDescent="0.3">
      <c r="P477613" s="83"/>
    </row>
    <row r="477614" spans="16:16" x14ac:dyDescent="0.3">
      <c r="P477614" s="83"/>
    </row>
    <row r="477615" spans="16:16" x14ac:dyDescent="0.3">
      <c r="P477615" s="83"/>
    </row>
    <row r="477616" spans="16:16" x14ac:dyDescent="0.3">
      <c r="P477616" s="83"/>
    </row>
    <row r="477617" spans="16:16" x14ac:dyDescent="0.3">
      <c r="P477617" s="83"/>
    </row>
    <row r="477618" spans="16:16" x14ac:dyDescent="0.3">
      <c r="P477618" s="83"/>
    </row>
    <row r="477619" spans="16:16" x14ac:dyDescent="0.3">
      <c r="P477619" s="83"/>
    </row>
    <row r="477620" spans="16:16" x14ac:dyDescent="0.3">
      <c r="P477620" s="83"/>
    </row>
    <row r="477621" spans="16:16" x14ac:dyDescent="0.3">
      <c r="P477621" s="83"/>
    </row>
    <row r="477622" spans="16:16" x14ac:dyDescent="0.3">
      <c r="P477622" s="83"/>
    </row>
    <row r="477623" spans="16:16" x14ac:dyDescent="0.3">
      <c r="P477623" s="83"/>
    </row>
    <row r="477624" spans="16:16" x14ac:dyDescent="0.3">
      <c r="P477624" s="83"/>
    </row>
    <row r="477625" spans="16:16" x14ac:dyDescent="0.3">
      <c r="P477625" s="83"/>
    </row>
    <row r="477626" spans="16:16" x14ac:dyDescent="0.3">
      <c r="P477626" s="83"/>
    </row>
    <row r="477627" spans="16:16" x14ac:dyDescent="0.3">
      <c r="P477627" s="83"/>
    </row>
    <row r="477628" spans="16:16" x14ac:dyDescent="0.3">
      <c r="P477628" s="83"/>
    </row>
    <row r="477629" spans="16:16" x14ac:dyDescent="0.3">
      <c r="P477629" s="83"/>
    </row>
    <row r="477630" spans="16:16" x14ac:dyDescent="0.3">
      <c r="P477630" s="83"/>
    </row>
    <row r="477631" spans="16:16" x14ac:dyDescent="0.3">
      <c r="P477631" s="83"/>
    </row>
    <row r="477632" spans="16:16" x14ac:dyDescent="0.3">
      <c r="P477632" s="83"/>
    </row>
    <row r="477633" spans="16:16" x14ac:dyDescent="0.3">
      <c r="P477633" s="83"/>
    </row>
    <row r="477634" spans="16:16" x14ac:dyDescent="0.3">
      <c r="P477634" s="83"/>
    </row>
    <row r="477635" spans="16:16" x14ac:dyDescent="0.3">
      <c r="P477635" s="83"/>
    </row>
    <row r="477636" spans="16:16" x14ac:dyDescent="0.3">
      <c r="P477636" s="83"/>
    </row>
    <row r="477637" spans="16:16" x14ac:dyDescent="0.3">
      <c r="P477637" s="83"/>
    </row>
    <row r="477638" spans="16:16" x14ac:dyDescent="0.3">
      <c r="P477638" s="83"/>
    </row>
    <row r="477639" spans="16:16" x14ac:dyDescent="0.3">
      <c r="P477639" s="83"/>
    </row>
    <row r="477640" spans="16:16" x14ac:dyDescent="0.3">
      <c r="P477640" s="83"/>
    </row>
    <row r="477641" spans="16:16" x14ac:dyDescent="0.3">
      <c r="P477641" s="83"/>
    </row>
    <row r="477642" spans="16:16" x14ac:dyDescent="0.3">
      <c r="P477642" s="83"/>
    </row>
    <row r="477643" spans="16:16" x14ac:dyDescent="0.3">
      <c r="P477643" s="83"/>
    </row>
    <row r="477644" spans="16:16" x14ac:dyDescent="0.3">
      <c r="P477644" s="83"/>
    </row>
    <row r="477645" spans="16:16" x14ac:dyDescent="0.3">
      <c r="P477645" s="83"/>
    </row>
    <row r="477646" spans="16:16" x14ac:dyDescent="0.3">
      <c r="P477646" s="83"/>
    </row>
    <row r="477647" spans="16:16" x14ac:dyDescent="0.3">
      <c r="P477647" s="83"/>
    </row>
    <row r="477648" spans="16:16" x14ac:dyDescent="0.3">
      <c r="P477648" s="83"/>
    </row>
    <row r="477649" spans="16:16" x14ac:dyDescent="0.3">
      <c r="P477649" s="83"/>
    </row>
    <row r="477650" spans="16:16" x14ac:dyDescent="0.3">
      <c r="P477650" s="83"/>
    </row>
    <row r="477651" spans="16:16" x14ac:dyDescent="0.3">
      <c r="P477651" s="83"/>
    </row>
    <row r="477652" spans="16:16" x14ac:dyDescent="0.3">
      <c r="P477652" s="83"/>
    </row>
    <row r="477653" spans="16:16" x14ac:dyDescent="0.3">
      <c r="P477653" s="83"/>
    </row>
    <row r="477654" spans="16:16" x14ac:dyDescent="0.3">
      <c r="P477654" s="83"/>
    </row>
    <row r="477655" spans="16:16" x14ac:dyDescent="0.3">
      <c r="P477655" s="83"/>
    </row>
    <row r="477656" spans="16:16" x14ac:dyDescent="0.3">
      <c r="P477656" s="83"/>
    </row>
    <row r="477657" spans="16:16" x14ac:dyDescent="0.3">
      <c r="P477657" s="83"/>
    </row>
    <row r="477658" spans="16:16" x14ac:dyDescent="0.3">
      <c r="P477658" s="83"/>
    </row>
    <row r="477659" spans="16:16" x14ac:dyDescent="0.3">
      <c r="P477659" s="83"/>
    </row>
    <row r="477660" spans="16:16" x14ac:dyDescent="0.3">
      <c r="P477660" s="83"/>
    </row>
    <row r="477661" spans="16:16" x14ac:dyDescent="0.3">
      <c r="P477661" s="83"/>
    </row>
    <row r="477662" spans="16:16" x14ac:dyDescent="0.3">
      <c r="P477662" s="83"/>
    </row>
    <row r="477663" spans="16:16" x14ac:dyDescent="0.3">
      <c r="P477663" s="83"/>
    </row>
    <row r="477664" spans="16:16" x14ac:dyDescent="0.3">
      <c r="P477664" s="83"/>
    </row>
    <row r="477665" spans="16:16" x14ac:dyDescent="0.3">
      <c r="P477665" s="83"/>
    </row>
    <row r="477666" spans="16:16" x14ac:dyDescent="0.3">
      <c r="P477666" s="83"/>
    </row>
    <row r="477667" spans="16:16" x14ac:dyDescent="0.3">
      <c r="P477667" s="83"/>
    </row>
    <row r="477668" spans="16:16" x14ac:dyDescent="0.3">
      <c r="P477668" s="83"/>
    </row>
    <row r="477669" spans="16:16" x14ac:dyDescent="0.3">
      <c r="P477669" s="83"/>
    </row>
    <row r="477670" spans="16:16" x14ac:dyDescent="0.3">
      <c r="P477670" s="83"/>
    </row>
    <row r="477671" spans="16:16" x14ac:dyDescent="0.3">
      <c r="P477671" s="83"/>
    </row>
    <row r="477672" spans="16:16" x14ac:dyDescent="0.3">
      <c r="P477672" s="83"/>
    </row>
    <row r="477673" spans="16:16" x14ac:dyDescent="0.3">
      <c r="P477673" s="83"/>
    </row>
    <row r="477674" spans="16:16" x14ac:dyDescent="0.3">
      <c r="P477674" s="83"/>
    </row>
    <row r="477675" spans="16:16" x14ac:dyDescent="0.3">
      <c r="P477675" s="83"/>
    </row>
    <row r="477676" spans="16:16" x14ac:dyDescent="0.3">
      <c r="P477676" s="83"/>
    </row>
    <row r="477677" spans="16:16" x14ac:dyDescent="0.3">
      <c r="P477677" s="83"/>
    </row>
    <row r="477678" spans="16:16" x14ac:dyDescent="0.3">
      <c r="P477678" s="83"/>
    </row>
    <row r="477679" spans="16:16" x14ac:dyDescent="0.3">
      <c r="P477679" s="83"/>
    </row>
    <row r="477680" spans="16:16" x14ac:dyDescent="0.3">
      <c r="P477680" s="83"/>
    </row>
    <row r="477681" spans="16:16" x14ac:dyDescent="0.3">
      <c r="P477681" s="83"/>
    </row>
    <row r="477682" spans="16:16" x14ac:dyDescent="0.3">
      <c r="P477682" s="83"/>
    </row>
    <row r="477683" spans="16:16" x14ac:dyDescent="0.3">
      <c r="P477683" s="83"/>
    </row>
    <row r="477684" spans="16:16" x14ac:dyDescent="0.3">
      <c r="P477684" s="83"/>
    </row>
    <row r="477685" spans="16:16" x14ac:dyDescent="0.3">
      <c r="P477685" s="83"/>
    </row>
    <row r="477686" spans="16:16" x14ac:dyDescent="0.3">
      <c r="P477686" s="83"/>
    </row>
    <row r="477687" spans="16:16" x14ac:dyDescent="0.3">
      <c r="P477687" s="83"/>
    </row>
    <row r="477688" spans="16:16" x14ac:dyDescent="0.3">
      <c r="P477688" s="83"/>
    </row>
    <row r="477689" spans="16:16" x14ac:dyDescent="0.3">
      <c r="P477689" s="83"/>
    </row>
    <row r="477690" spans="16:16" x14ac:dyDescent="0.3">
      <c r="P477690" s="83"/>
    </row>
    <row r="477691" spans="16:16" x14ac:dyDescent="0.3">
      <c r="P477691" s="83"/>
    </row>
    <row r="477692" spans="16:16" x14ac:dyDescent="0.3">
      <c r="P477692" s="83"/>
    </row>
    <row r="477693" spans="16:16" x14ac:dyDescent="0.3">
      <c r="P477693" s="83"/>
    </row>
    <row r="477694" spans="16:16" x14ac:dyDescent="0.3">
      <c r="P477694" s="83"/>
    </row>
    <row r="477695" spans="16:16" x14ac:dyDescent="0.3">
      <c r="P477695" s="83"/>
    </row>
    <row r="477696" spans="16:16" x14ac:dyDescent="0.3">
      <c r="P477696" s="83"/>
    </row>
    <row r="477697" spans="16:16" x14ac:dyDescent="0.3">
      <c r="P477697" s="83"/>
    </row>
    <row r="477698" spans="16:16" x14ac:dyDescent="0.3">
      <c r="P477698" s="83"/>
    </row>
    <row r="477699" spans="16:16" x14ac:dyDescent="0.3">
      <c r="P477699" s="83"/>
    </row>
    <row r="477700" spans="16:16" x14ac:dyDescent="0.3">
      <c r="P477700" s="83"/>
    </row>
    <row r="477701" spans="16:16" x14ac:dyDescent="0.3">
      <c r="P477701" s="83"/>
    </row>
    <row r="477702" spans="16:16" x14ac:dyDescent="0.3">
      <c r="P477702" s="83"/>
    </row>
    <row r="477703" spans="16:16" x14ac:dyDescent="0.3">
      <c r="P477703" s="83"/>
    </row>
    <row r="477704" spans="16:16" x14ac:dyDescent="0.3">
      <c r="P477704" s="83"/>
    </row>
    <row r="477705" spans="16:16" x14ac:dyDescent="0.3">
      <c r="P477705" s="83"/>
    </row>
    <row r="477706" spans="16:16" x14ac:dyDescent="0.3">
      <c r="P477706" s="83"/>
    </row>
    <row r="477707" spans="16:16" x14ac:dyDescent="0.3">
      <c r="P477707" s="83"/>
    </row>
    <row r="477708" spans="16:16" x14ac:dyDescent="0.3">
      <c r="P477708" s="83"/>
    </row>
    <row r="477709" spans="16:16" x14ac:dyDescent="0.3">
      <c r="P477709" s="83"/>
    </row>
    <row r="477710" spans="16:16" x14ac:dyDescent="0.3">
      <c r="P477710" s="83"/>
    </row>
    <row r="477711" spans="16:16" x14ac:dyDescent="0.3">
      <c r="P477711" s="83"/>
    </row>
    <row r="477712" spans="16:16" x14ac:dyDescent="0.3">
      <c r="P477712" s="83"/>
    </row>
    <row r="477713" spans="16:16" x14ac:dyDescent="0.3">
      <c r="P477713" s="83"/>
    </row>
    <row r="477714" spans="16:16" x14ac:dyDescent="0.3">
      <c r="P477714" s="83"/>
    </row>
    <row r="477715" spans="16:16" x14ac:dyDescent="0.3">
      <c r="P477715" s="83"/>
    </row>
    <row r="477716" spans="16:16" x14ac:dyDescent="0.3">
      <c r="P477716" s="83"/>
    </row>
    <row r="477717" spans="16:16" x14ac:dyDescent="0.3">
      <c r="P477717" s="83"/>
    </row>
    <row r="477718" spans="16:16" x14ac:dyDescent="0.3">
      <c r="P477718" s="83"/>
    </row>
    <row r="477719" spans="16:16" x14ac:dyDescent="0.3">
      <c r="P477719" s="83"/>
    </row>
    <row r="477720" spans="16:16" x14ac:dyDescent="0.3">
      <c r="P477720" s="83"/>
    </row>
    <row r="477721" spans="16:16" x14ac:dyDescent="0.3">
      <c r="P477721" s="83"/>
    </row>
    <row r="477722" spans="16:16" x14ac:dyDescent="0.3">
      <c r="P477722" s="83"/>
    </row>
    <row r="477723" spans="16:16" x14ac:dyDescent="0.3">
      <c r="P477723" s="83"/>
    </row>
    <row r="477724" spans="16:16" x14ac:dyDescent="0.3">
      <c r="P477724" s="83"/>
    </row>
    <row r="477725" spans="16:16" x14ac:dyDescent="0.3">
      <c r="P477725" s="83"/>
    </row>
    <row r="477726" spans="16:16" x14ac:dyDescent="0.3">
      <c r="P477726" s="83"/>
    </row>
    <row r="477727" spans="16:16" x14ac:dyDescent="0.3">
      <c r="P477727" s="83"/>
    </row>
    <row r="477728" spans="16:16" x14ac:dyDescent="0.3">
      <c r="P477728" s="83"/>
    </row>
    <row r="477729" spans="16:16" x14ac:dyDescent="0.3">
      <c r="P477729" s="83"/>
    </row>
    <row r="477730" spans="16:16" x14ac:dyDescent="0.3">
      <c r="P477730" s="83"/>
    </row>
    <row r="477731" spans="16:16" x14ac:dyDescent="0.3">
      <c r="P477731" s="83"/>
    </row>
    <row r="477732" spans="16:16" x14ac:dyDescent="0.3">
      <c r="P477732" s="83"/>
    </row>
    <row r="477733" spans="16:16" x14ac:dyDescent="0.3">
      <c r="P477733" s="83"/>
    </row>
    <row r="477734" spans="16:16" x14ac:dyDescent="0.3">
      <c r="P477734" s="83"/>
    </row>
    <row r="477735" spans="16:16" x14ac:dyDescent="0.3">
      <c r="P477735" s="83"/>
    </row>
    <row r="477736" spans="16:16" x14ac:dyDescent="0.3">
      <c r="P477736" s="83"/>
    </row>
    <row r="477737" spans="16:16" x14ac:dyDescent="0.3">
      <c r="P477737" s="83"/>
    </row>
    <row r="477738" spans="16:16" x14ac:dyDescent="0.3">
      <c r="P477738" s="83"/>
    </row>
    <row r="477739" spans="16:16" x14ac:dyDescent="0.3">
      <c r="P477739" s="83"/>
    </row>
    <row r="477740" spans="16:16" x14ac:dyDescent="0.3">
      <c r="P477740" s="83"/>
    </row>
    <row r="477741" spans="16:16" x14ac:dyDescent="0.3">
      <c r="P477741" s="83"/>
    </row>
    <row r="477742" spans="16:16" x14ac:dyDescent="0.3">
      <c r="P477742" s="83"/>
    </row>
    <row r="477743" spans="16:16" x14ac:dyDescent="0.3">
      <c r="P477743" s="83"/>
    </row>
    <row r="477744" spans="16:16" x14ac:dyDescent="0.3">
      <c r="P477744" s="83"/>
    </row>
    <row r="477745" spans="16:16" x14ac:dyDescent="0.3">
      <c r="P477745" s="83"/>
    </row>
    <row r="477746" spans="16:16" x14ac:dyDescent="0.3">
      <c r="P477746" s="83"/>
    </row>
    <row r="477747" spans="16:16" x14ac:dyDescent="0.3">
      <c r="P477747" s="83"/>
    </row>
    <row r="477748" spans="16:16" x14ac:dyDescent="0.3">
      <c r="P477748" s="83"/>
    </row>
    <row r="477749" spans="16:16" x14ac:dyDescent="0.3">
      <c r="P477749" s="83"/>
    </row>
    <row r="477750" spans="16:16" x14ac:dyDescent="0.3">
      <c r="P477750" s="83"/>
    </row>
    <row r="477751" spans="16:16" x14ac:dyDescent="0.3">
      <c r="P477751" s="83"/>
    </row>
    <row r="477752" spans="16:16" x14ac:dyDescent="0.3">
      <c r="P477752" s="83"/>
    </row>
    <row r="477753" spans="16:16" x14ac:dyDescent="0.3">
      <c r="P477753" s="83"/>
    </row>
    <row r="477754" spans="16:16" x14ac:dyDescent="0.3">
      <c r="P477754" s="83"/>
    </row>
    <row r="477755" spans="16:16" x14ac:dyDescent="0.3">
      <c r="P477755" s="83"/>
    </row>
    <row r="477756" spans="16:16" x14ac:dyDescent="0.3">
      <c r="P477756" s="83"/>
    </row>
    <row r="477757" spans="16:16" x14ac:dyDescent="0.3">
      <c r="P477757" s="83"/>
    </row>
    <row r="477758" spans="16:16" x14ac:dyDescent="0.3">
      <c r="P477758" s="83"/>
    </row>
    <row r="477759" spans="16:16" x14ac:dyDescent="0.3">
      <c r="P477759" s="83"/>
    </row>
    <row r="477760" spans="16:16" x14ac:dyDescent="0.3">
      <c r="P477760" s="83"/>
    </row>
    <row r="477761" spans="16:16" x14ac:dyDescent="0.3">
      <c r="P477761" s="83"/>
    </row>
    <row r="477762" spans="16:16" x14ac:dyDescent="0.3">
      <c r="P477762" s="83"/>
    </row>
    <row r="477763" spans="16:16" x14ac:dyDescent="0.3">
      <c r="P477763" s="83"/>
    </row>
    <row r="477764" spans="16:16" x14ac:dyDescent="0.3">
      <c r="P477764" s="83"/>
    </row>
    <row r="477765" spans="16:16" x14ac:dyDescent="0.3">
      <c r="P477765" s="83"/>
    </row>
    <row r="477766" spans="16:16" x14ac:dyDescent="0.3">
      <c r="P477766" s="83"/>
    </row>
    <row r="477767" spans="16:16" x14ac:dyDescent="0.3">
      <c r="P477767" s="83"/>
    </row>
    <row r="477768" spans="16:16" x14ac:dyDescent="0.3">
      <c r="P477768" s="83"/>
    </row>
    <row r="477769" spans="16:16" x14ac:dyDescent="0.3">
      <c r="P477769" s="83"/>
    </row>
    <row r="477770" spans="16:16" x14ac:dyDescent="0.3">
      <c r="P477770" s="83"/>
    </row>
    <row r="477771" spans="16:16" x14ac:dyDescent="0.3">
      <c r="P477771" s="83"/>
    </row>
    <row r="477772" spans="16:16" x14ac:dyDescent="0.3">
      <c r="P477772" s="83"/>
    </row>
    <row r="477773" spans="16:16" x14ac:dyDescent="0.3">
      <c r="P477773" s="83"/>
    </row>
    <row r="477774" spans="16:16" x14ac:dyDescent="0.3">
      <c r="P477774" s="83"/>
    </row>
    <row r="477775" spans="16:16" x14ac:dyDescent="0.3">
      <c r="P477775" s="83"/>
    </row>
    <row r="477776" spans="16:16" x14ac:dyDescent="0.3">
      <c r="P477776" s="83"/>
    </row>
    <row r="477777" spans="16:16" x14ac:dyDescent="0.3">
      <c r="P477777" s="83"/>
    </row>
    <row r="477778" spans="16:16" x14ac:dyDescent="0.3">
      <c r="P477778" s="83"/>
    </row>
    <row r="477779" spans="16:16" x14ac:dyDescent="0.3">
      <c r="P477779" s="83"/>
    </row>
    <row r="477780" spans="16:16" x14ac:dyDescent="0.3">
      <c r="P477780" s="83"/>
    </row>
    <row r="477781" spans="16:16" x14ac:dyDescent="0.3">
      <c r="P477781" s="83"/>
    </row>
    <row r="477782" spans="16:16" x14ac:dyDescent="0.3">
      <c r="P477782" s="83"/>
    </row>
    <row r="477783" spans="16:16" x14ac:dyDescent="0.3">
      <c r="P477783" s="83"/>
    </row>
    <row r="477784" spans="16:16" x14ac:dyDescent="0.3">
      <c r="P477784" s="83"/>
    </row>
    <row r="477785" spans="16:16" x14ac:dyDescent="0.3">
      <c r="P477785" s="83"/>
    </row>
    <row r="477786" spans="16:16" x14ac:dyDescent="0.3">
      <c r="P477786" s="83"/>
    </row>
    <row r="477787" spans="16:16" x14ac:dyDescent="0.3">
      <c r="P477787" s="83"/>
    </row>
    <row r="477788" spans="16:16" x14ac:dyDescent="0.3">
      <c r="P477788" s="83"/>
    </row>
    <row r="477789" spans="16:16" x14ac:dyDescent="0.3">
      <c r="P477789" s="83"/>
    </row>
    <row r="477790" spans="16:16" x14ac:dyDescent="0.3">
      <c r="P477790" s="83"/>
    </row>
    <row r="477791" spans="16:16" x14ac:dyDescent="0.3">
      <c r="P477791" s="83"/>
    </row>
    <row r="477792" spans="16:16" x14ac:dyDescent="0.3">
      <c r="P477792" s="83"/>
    </row>
    <row r="477793" spans="16:16" x14ac:dyDescent="0.3">
      <c r="P477793" s="83"/>
    </row>
    <row r="477794" spans="16:16" x14ac:dyDescent="0.3">
      <c r="P477794" s="83"/>
    </row>
    <row r="477795" spans="16:16" x14ac:dyDescent="0.3">
      <c r="P477795" s="83"/>
    </row>
    <row r="477796" spans="16:16" x14ac:dyDescent="0.3">
      <c r="P477796" s="83"/>
    </row>
    <row r="477797" spans="16:16" x14ac:dyDescent="0.3">
      <c r="P477797" s="83"/>
    </row>
    <row r="477798" spans="16:16" x14ac:dyDescent="0.3">
      <c r="P477798" s="83"/>
    </row>
    <row r="477799" spans="16:16" x14ac:dyDescent="0.3">
      <c r="P477799" s="83"/>
    </row>
    <row r="477800" spans="16:16" x14ac:dyDescent="0.3">
      <c r="P477800" s="83"/>
    </row>
    <row r="477801" spans="16:16" x14ac:dyDescent="0.3">
      <c r="P477801" s="83"/>
    </row>
    <row r="477802" spans="16:16" x14ac:dyDescent="0.3">
      <c r="P477802" s="83"/>
    </row>
    <row r="477803" spans="16:16" x14ac:dyDescent="0.3">
      <c r="P477803" s="83"/>
    </row>
    <row r="477804" spans="16:16" x14ac:dyDescent="0.3">
      <c r="P477804" s="83"/>
    </row>
    <row r="477805" spans="16:16" x14ac:dyDescent="0.3">
      <c r="P477805" s="83"/>
    </row>
    <row r="477806" spans="16:16" x14ac:dyDescent="0.3">
      <c r="P477806" s="83"/>
    </row>
    <row r="477807" spans="16:16" x14ac:dyDescent="0.3">
      <c r="P477807" s="83"/>
    </row>
    <row r="477808" spans="16:16" x14ac:dyDescent="0.3">
      <c r="P477808" s="83"/>
    </row>
    <row r="477809" spans="16:16" x14ac:dyDescent="0.3">
      <c r="P477809" s="83"/>
    </row>
    <row r="477810" spans="16:16" x14ac:dyDescent="0.3">
      <c r="P477810" s="83"/>
    </row>
    <row r="477811" spans="16:16" x14ac:dyDescent="0.3">
      <c r="P477811" s="83"/>
    </row>
    <row r="477812" spans="16:16" x14ac:dyDescent="0.3">
      <c r="P477812" s="83"/>
    </row>
    <row r="477813" spans="16:16" x14ac:dyDescent="0.3">
      <c r="P477813" s="83"/>
    </row>
    <row r="477814" spans="16:16" x14ac:dyDescent="0.3">
      <c r="P477814" s="83"/>
    </row>
    <row r="477815" spans="16:16" x14ac:dyDescent="0.3">
      <c r="P477815" s="83"/>
    </row>
    <row r="477816" spans="16:16" x14ac:dyDescent="0.3">
      <c r="P477816" s="83"/>
    </row>
    <row r="477817" spans="16:16" x14ac:dyDescent="0.3">
      <c r="P477817" s="83"/>
    </row>
    <row r="477818" spans="16:16" x14ac:dyDescent="0.3">
      <c r="P477818" s="83"/>
    </row>
    <row r="477819" spans="16:16" x14ac:dyDescent="0.3">
      <c r="P477819" s="83"/>
    </row>
    <row r="477820" spans="16:16" x14ac:dyDescent="0.3">
      <c r="P477820" s="83"/>
    </row>
    <row r="477821" spans="16:16" x14ac:dyDescent="0.3">
      <c r="P477821" s="83"/>
    </row>
    <row r="477822" spans="16:16" x14ac:dyDescent="0.3">
      <c r="P477822" s="83"/>
    </row>
    <row r="477823" spans="16:16" x14ac:dyDescent="0.3">
      <c r="P477823" s="83"/>
    </row>
    <row r="477824" spans="16:16" x14ac:dyDescent="0.3">
      <c r="P477824" s="83"/>
    </row>
    <row r="477825" spans="16:16" x14ac:dyDescent="0.3">
      <c r="P477825" s="83"/>
    </row>
    <row r="477826" spans="16:16" x14ac:dyDescent="0.3">
      <c r="P477826" s="83"/>
    </row>
    <row r="477827" spans="16:16" x14ac:dyDescent="0.3">
      <c r="P477827" s="83"/>
    </row>
    <row r="477828" spans="16:16" x14ac:dyDescent="0.3">
      <c r="P477828" s="83"/>
    </row>
    <row r="477829" spans="16:16" x14ac:dyDescent="0.3">
      <c r="P477829" s="83"/>
    </row>
    <row r="477830" spans="16:16" x14ac:dyDescent="0.3">
      <c r="P477830" s="83"/>
    </row>
    <row r="477831" spans="16:16" x14ac:dyDescent="0.3">
      <c r="P477831" s="83"/>
    </row>
    <row r="477832" spans="16:16" x14ac:dyDescent="0.3">
      <c r="P477832" s="83"/>
    </row>
    <row r="477833" spans="16:16" x14ac:dyDescent="0.3">
      <c r="P477833" s="83"/>
    </row>
    <row r="477834" spans="16:16" x14ac:dyDescent="0.3">
      <c r="P477834" s="83"/>
    </row>
    <row r="477835" spans="16:16" x14ac:dyDescent="0.3">
      <c r="P477835" s="83"/>
    </row>
    <row r="477836" spans="16:16" x14ac:dyDescent="0.3">
      <c r="P477836" s="83"/>
    </row>
    <row r="477837" spans="16:16" x14ac:dyDescent="0.3">
      <c r="P477837" s="83"/>
    </row>
    <row r="477838" spans="16:16" x14ac:dyDescent="0.3">
      <c r="P477838" s="83"/>
    </row>
    <row r="477839" spans="16:16" x14ac:dyDescent="0.3">
      <c r="P477839" s="83"/>
    </row>
    <row r="477840" spans="16:16" x14ac:dyDescent="0.3">
      <c r="P477840" s="83"/>
    </row>
    <row r="477841" spans="16:16" x14ac:dyDescent="0.3">
      <c r="P477841" s="83"/>
    </row>
    <row r="477842" spans="16:16" x14ac:dyDescent="0.3">
      <c r="P477842" s="83"/>
    </row>
    <row r="477843" spans="16:16" x14ac:dyDescent="0.3">
      <c r="P477843" s="83"/>
    </row>
    <row r="477844" spans="16:16" x14ac:dyDescent="0.3">
      <c r="P477844" s="83"/>
    </row>
    <row r="477845" spans="16:16" x14ac:dyDescent="0.3">
      <c r="P477845" s="83"/>
    </row>
    <row r="477846" spans="16:16" x14ac:dyDescent="0.3">
      <c r="P477846" s="83"/>
    </row>
    <row r="477847" spans="16:16" x14ac:dyDescent="0.3">
      <c r="P477847" s="83"/>
    </row>
    <row r="477848" spans="16:16" x14ac:dyDescent="0.3">
      <c r="P477848" s="83"/>
    </row>
    <row r="477849" spans="16:16" x14ac:dyDescent="0.3">
      <c r="P477849" s="83"/>
    </row>
    <row r="477850" spans="16:16" x14ac:dyDescent="0.3">
      <c r="P477850" s="83"/>
    </row>
    <row r="477851" spans="16:16" x14ac:dyDescent="0.3">
      <c r="P477851" s="83"/>
    </row>
    <row r="477852" spans="16:16" x14ac:dyDescent="0.3">
      <c r="P477852" s="83"/>
    </row>
    <row r="477853" spans="16:16" x14ac:dyDescent="0.3">
      <c r="P477853" s="83"/>
    </row>
    <row r="477854" spans="16:16" x14ac:dyDescent="0.3">
      <c r="P477854" s="83"/>
    </row>
    <row r="477855" spans="16:16" x14ac:dyDescent="0.3">
      <c r="P477855" s="83"/>
    </row>
    <row r="477856" spans="16:16" x14ac:dyDescent="0.3">
      <c r="P477856" s="83"/>
    </row>
    <row r="477857" spans="16:16" x14ac:dyDescent="0.3">
      <c r="P477857" s="83"/>
    </row>
    <row r="477858" spans="16:16" x14ac:dyDescent="0.3">
      <c r="P477858" s="83"/>
    </row>
    <row r="477859" spans="16:16" x14ac:dyDescent="0.3">
      <c r="P477859" s="83"/>
    </row>
    <row r="477860" spans="16:16" x14ac:dyDescent="0.3">
      <c r="P477860" s="83"/>
    </row>
    <row r="477861" spans="16:16" x14ac:dyDescent="0.3">
      <c r="P477861" s="83"/>
    </row>
    <row r="477862" spans="16:16" x14ac:dyDescent="0.3">
      <c r="P477862" s="83"/>
    </row>
    <row r="477863" spans="16:16" x14ac:dyDescent="0.3">
      <c r="P477863" s="83"/>
    </row>
    <row r="477864" spans="16:16" x14ac:dyDescent="0.3">
      <c r="P477864" s="83"/>
    </row>
    <row r="477865" spans="16:16" x14ac:dyDescent="0.3">
      <c r="P477865" s="83"/>
    </row>
    <row r="477866" spans="16:16" x14ac:dyDescent="0.3">
      <c r="P477866" s="83"/>
    </row>
    <row r="477867" spans="16:16" x14ac:dyDescent="0.3">
      <c r="P477867" s="83"/>
    </row>
    <row r="477868" spans="16:16" x14ac:dyDescent="0.3">
      <c r="P477868" s="83"/>
    </row>
    <row r="477869" spans="16:16" x14ac:dyDescent="0.3">
      <c r="P477869" s="83"/>
    </row>
    <row r="477870" spans="16:16" x14ac:dyDescent="0.3">
      <c r="P477870" s="83"/>
    </row>
    <row r="477871" spans="16:16" x14ac:dyDescent="0.3">
      <c r="P477871" s="83"/>
    </row>
    <row r="477872" spans="16:16" x14ac:dyDescent="0.3">
      <c r="P477872" s="83"/>
    </row>
    <row r="477873" spans="16:16" x14ac:dyDescent="0.3">
      <c r="P477873" s="83"/>
    </row>
    <row r="477874" spans="16:16" x14ac:dyDescent="0.3">
      <c r="P477874" s="83"/>
    </row>
    <row r="477875" spans="16:16" x14ac:dyDescent="0.3">
      <c r="P477875" s="83"/>
    </row>
    <row r="477876" spans="16:16" x14ac:dyDescent="0.3">
      <c r="P477876" s="83"/>
    </row>
    <row r="477877" spans="16:16" x14ac:dyDescent="0.3">
      <c r="P477877" s="83"/>
    </row>
    <row r="477878" spans="16:16" x14ac:dyDescent="0.3">
      <c r="P477878" s="83"/>
    </row>
    <row r="477879" spans="16:16" x14ac:dyDescent="0.3">
      <c r="P477879" s="83"/>
    </row>
    <row r="477880" spans="16:16" x14ac:dyDescent="0.3">
      <c r="P477880" s="83"/>
    </row>
    <row r="477881" spans="16:16" x14ac:dyDescent="0.3">
      <c r="P477881" s="83"/>
    </row>
    <row r="477882" spans="16:16" x14ac:dyDescent="0.3">
      <c r="P477882" s="83"/>
    </row>
    <row r="477883" spans="16:16" x14ac:dyDescent="0.3">
      <c r="P477883" s="83"/>
    </row>
    <row r="477884" spans="16:16" x14ac:dyDescent="0.3">
      <c r="P477884" s="83"/>
    </row>
    <row r="477885" spans="16:16" x14ac:dyDescent="0.3">
      <c r="P477885" s="83"/>
    </row>
    <row r="477886" spans="16:16" x14ac:dyDescent="0.3">
      <c r="P477886" s="83"/>
    </row>
    <row r="477887" spans="16:16" x14ac:dyDescent="0.3">
      <c r="P477887" s="83"/>
    </row>
    <row r="477888" spans="16:16" x14ac:dyDescent="0.3">
      <c r="P477888" s="83"/>
    </row>
    <row r="477889" spans="16:16" x14ac:dyDescent="0.3">
      <c r="P477889" s="83"/>
    </row>
    <row r="477890" spans="16:16" x14ac:dyDescent="0.3">
      <c r="P477890" s="83"/>
    </row>
    <row r="477891" spans="16:16" x14ac:dyDescent="0.3">
      <c r="P477891" s="83"/>
    </row>
    <row r="477892" spans="16:16" x14ac:dyDescent="0.3">
      <c r="P477892" s="83"/>
    </row>
    <row r="477893" spans="16:16" x14ac:dyDescent="0.3">
      <c r="P477893" s="83"/>
    </row>
    <row r="477894" spans="16:16" x14ac:dyDescent="0.3">
      <c r="P477894" s="83"/>
    </row>
    <row r="477895" spans="16:16" x14ac:dyDescent="0.3">
      <c r="P477895" s="83"/>
    </row>
    <row r="477896" spans="16:16" x14ac:dyDescent="0.3">
      <c r="P477896" s="83"/>
    </row>
    <row r="477897" spans="16:16" x14ac:dyDescent="0.3">
      <c r="P477897" s="83"/>
    </row>
    <row r="477898" spans="16:16" x14ac:dyDescent="0.3">
      <c r="P477898" s="83"/>
    </row>
    <row r="477899" spans="16:16" x14ac:dyDescent="0.3">
      <c r="P477899" s="83"/>
    </row>
    <row r="477900" spans="16:16" x14ac:dyDescent="0.3">
      <c r="P477900" s="83"/>
    </row>
    <row r="477901" spans="16:16" x14ac:dyDescent="0.3">
      <c r="P477901" s="83"/>
    </row>
    <row r="477902" spans="16:16" x14ac:dyDescent="0.3">
      <c r="P477902" s="83"/>
    </row>
    <row r="477903" spans="16:16" x14ac:dyDescent="0.3">
      <c r="P477903" s="83"/>
    </row>
    <row r="477904" spans="16:16" x14ac:dyDescent="0.3">
      <c r="P477904" s="83"/>
    </row>
    <row r="477905" spans="16:16" x14ac:dyDescent="0.3">
      <c r="P477905" s="83"/>
    </row>
    <row r="477906" spans="16:16" x14ac:dyDescent="0.3">
      <c r="P477906" s="83"/>
    </row>
    <row r="477907" spans="16:16" x14ac:dyDescent="0.3">
      <c r="P477907" s="83"/>
    </row>
    <row r="477908" spans="16:16" x14ac:dyDescent="0.3">
      <c r="P477908" s="83"/>
    </row>
    <row r="477909" spans="16:16" x14ac:dyDescent="0.3">
      <c r="P477909" s="83"/>
    </row>
    <row r="477910" spans="16:16" x14ac:dyDescent="0.3">
      <c r="P477910" s="83"/>
    </row>
    <row r="477911" spans="16:16" x14ac:dyDescent="0.3">
      <c r="P477911" s="83"/>
    </row>
    <row r="477912" spans="16:16" x14ac:dyDescent="0.3">
      <c r="P477912" s="83"/>
    </row>
    <row r="477913" spans="16:16" x14ac:dyDescent="0.3">
      <c r="P477913" s="83"/>
    </row>
    <row r="477914" spans="16:16" x14ac:dyDescent="0.3">
      <c r="P477914" s="83"/>
    </row>
    <row r="477915" spans="16:16" x14ac:dyDescent="0.3">
      <c r="P477915" s="83"/>
    </row>
    <row r="477916" spans="16:16" x14ac:dyDescent="0.3">
      <c r="P477916" s="83"/>
    </row>
    <row r="477917" spans="16:16" x14ac:dyDescent="0.3">
      <c r="P477917" s="83"/>
    </row>
    <row r="477918" spans="16:16" x14ac:dyDescent="0.3">
      <c r="P477918" s="83"/>
    </row>
    <row r="477919" spans="16:16" x14ac:dyDescent="0.3">
      <c r="P477919" s="83"/>
    </row>
    <row r="477920" spans="16:16" x14ac:dyDescent="0.3">
      <c r="P477920" s="83"/>
    </row>
    <row r="477921" spans="16:16" x14ac:dyDescent="0.3">
      <c r="P477921" s="83"/>
    </row>
    <row r="477922" spans="16:16" x14ac:dyDescent="0.3">
      <c r="P477922" s="83"/>
    </row>
    <row r="477923" spans="16:16" x14ac:dyDescent="0.3">
      <c r="P477923" s="83"/>
    </row>
    <row r="477924" spans="16:16" x14ac:dyDescent="0.3">
      <c r="P477924" s="83"/>
    </row>
    <row r="477925" spans="16:16" x14ac:dyDescent="0.3">
      <c r="P477925" s="83"/>
    </row>
    <row r="477926" spans="16:16" x14ac:dyDescent="0.3">
      <c r="P477926" s="83"/>
    </row>
    <row r="477927" spans="16:16" x14ac:dyDescent="0.3">
      <c r="P477927" s="83"/>
    </row>
    <row r="477928" spans="16:16" x14ac:dyDescent="0.3">
      <c r="P477928" s="83"/>
    </row>
    <row r="477929" spans="16:16" x14ac:dyDescent="0.3">
      <c r="P477929" s="83"/>
    </row>
    <row r="477930" spans="16:16" x14ac:dyDescent="0.3">
      <c r="P477930" s="83"/>
    </row>
    <row r="477931" spans="16:16" x14ac:dyDescent="0.3">
      <c r="P477931" s="83"/>
    </row>
    <row r="477932" spans="16:16" x14ac:dyDescent="0.3">
      <c r="P477932" s="83"/>
    </row>
    <row r="477933" spans="16:16" x14ac:dyDescent="0.3">
      <c r="P477933" s="83"/>
    </row>
    <row r="477934" spans="16:16" x14ac:dyDescent="0.3">
      <c r="P477934" s="83"/>
    </row>
    <row r="477935" spans="16:16" x14ac:dyDescent="0.3">
      <c r="P477935" s="83"/>
    </row>
    <row r="477936" spans="16:16" x14ac:dyDescent="0.3">
      <c r="P477936" s="83"/>
    </row>
    <row r="477937" spans="16:16" x14ac:dyDescent="0.3">
      <c r="P477937" s="83"/>
    </row>
    <row r="477938" spans="16:16" x14ac:dyDescent="0.3">
      <c r="P477938" s="83"/>
    </row>
    <row r="477939" spans="16:16" x14ac:dyDescent="0.3">
      <c r="P477939" s="83"/>
    </row>
    <row r="477940" spans="16:16" x14ac:dyDescent="0.3">
      <c r="P477940" s="83"/>
    </row>
    <row r="477941" spans="16:16" x14ac:dyDescent="0.3">
      <c r="P477941" s="83"/>
    </row>
    <row r="477942" spans="16:16" x14ac:dyDescent="0.3">
      <c r="P477942" s="83"/>
    </row>
    <row r="477943" spans="16:16" x14ac:dyDescent="0.3">
      <c r="P477943" s="83"/>
    </row>
    <row r="477944" spans="16:16" x14ac:dyDescent="0.3">
      <c r="P477944" s="83"/>
    </row>
    <row r="477945" spans="16:16" x14ac:dyDescent="0.3">
      <c r="P477945" s="83"/>
    </row>
    <row r="477946" spans="16:16" x14ac:dyDescent="0.3">
      <c r="P477946" s="83"/>
    </row>
    <row r="477947" spans="16:16" x14ac:dyDescent="0.3">
      <c r="P477947" s="83"/>
    </row>
    <row r="477948" spans="16:16" x14ac:dyDescent="0.3">
      <c r="P477948" s="83"/>
    </row>
    <row r="477949" spans="16:16" x14ac:dyDescent="0.3">
      <c r="P477949" s="83"/>
    </row>
    <row r="477950" spans="16:16" x14ac:dyDescent="0.3">
      <c r="P477950" s="83"/>
    </row>
    <row r="477951" spans="16:16" x14ac:dyDescent="0.3">
      <c r="P477951" s="83"/>
    </row>
    <row r="477952" spans="16:16" x14ac:dyDescent="0.3">
      <c r="P477952" s="83"/>
    </row>
    <row r="477953" spans="16:16" x14ac:dyDescent="0.3">
      <c r="P477953" s="83"/>
    </row>
    <row r="477954" spans="16:16" x14ac:dyDescent="0.3">
      <c r="P477954" s="83"/>
    </row>
    <row r="477955" spans="16:16" x14ac:dyDescent="0.3">
      <c r="P477955" s="83"/>
    </row>
    <row r="477956" spans="16:16" x14ac:dyDescent="0.3">
      <c r="P477956" s="83"/>
    </row>
    <row r="477957" spans="16:16" x14ac:dyDescent="0.3">
      <c r="P477957" s="83"/>
    </row>
    <row r="477958" spans="16:16" x14ac:dyDescent="0.3">
      <c r="P477958" s="83"/>
    </row>
    <row r="477959" spans="16:16" x14ac:dyDescent="0.3">
      <c r="P477959" s="83"/>
    </row>
    <row r="477960" spans="16:16" x14ac:dyDescent="0.3">
      <c r="P477960" s="83"/>
    </row>
    <row r="477961" spans="16:16" x14ac:dyDescent="0.3">
      <c r="P477961" s="83"/>
    </row>
    <row r="477962" spans="16:16" x14ac:dyDescent="0.3">
      <c r="P477962" s="83"/>
    </row>
    <row r="477963" spans="16:16" x14ac:dyDescent="0.3">
      <c r="P477963" s="83"/>
    </row>
    <row r="477964" spans="16:16" x14ac:dyDescent="0.3">
      <c r="P477964" s="83"/>
    </row>
    <row r="477965" spans="16:16" x14ac:dyDescent="0.3">
      <c r="P477965" s="83"/>
    </row>
    <row r="477966" spans="16:16" x14ac:dyDescent="0.3">
      <c r="P477966" s="83"/>
    </row>
    <row r="477967" spans="16:16" x14ac:dyDescent="0.3">
      <c r="P477967" s="83"/>
    </row>
    <row r="477968" spans="16:16" x14ac:dyDescent="0.3">
      <c r="P477968" s="83"/>
    </row>
    <row r="477969" spans="16:16" x14ac:dyDescent="0.3">
      <c r="P477969" s="83"/>
    </row>
    <row r="477970" spans="16:16" x14ac:dyDescent="0.3">
      <c r="P477970" s="83"/>
    </row>
    <row r="477971" spans="16:16" x14ac:dyDescent="0.3">
      <c r="P477971" s="83"/>
    </row>
    <row r="477972" spans="16:16" x14ac:dyDescent="0.3">
      <c r="P477972" s="83"/>
    </row>
    <row r="477973" spans="16:16" x14ac:dyDescent="0.3">
      <c r="P477973" s="83"/>
    </row>
    <row r="477974" spans="16:16" x14ac:dyDescent="0.3">
      <c r="P477974" s="83"/>
    </row>
    <row r="477975" spans="16:16" x14ac:dyDescent="0.3">
      <c r="P477975" s="83"/>
    </row>
    <row r="477976" spans="16:16" x14ac:dyDescent="0.3">
      <c r="P477976" s="83"/>
    </row>
    <row r="477977" spans="16:16" x14ac:dyDescent="0.3">
      <c r="P477977" s="83"/>
    </row>
    <row r="477978" spans="16:16" x14ac:dyDescent="0.3">
      <c r="P477978" s="83"/>
    </row>
    <row r="477979" spans="16:16" x14ac:dyDescent="0.3">
      <c r="P477979" s="83"/>
    </row>
    <row r="477980" spans="16:16" x14ac:dyDescent="0.3">
      <c r="P477980" s="83"/>
    </row>
    <row r="477981" spans="16:16" x14ac:dyDescent="0.3">
      <c r="P477981" s="83"/>
    </row>
    <row r="477982" spans="16:16" x14ac:dyDescent="0.3">
      <c r="P477982" s="83"/>
    </row>
    <row r="477983" spans="16:16" x14ac:dyDescent="0.3">
      <c r="P477983" s="83"/>
    </row>
    <row r="477984" spans="16:16" x14ac:dyDescent="0.3">
      <c r="P477984" s="83"/>
    </row>
    <row r="477985" spans="16:16" x14ac:dyDescent="0.3">
      <c r="P477985" s="83"/>
    </row>
    <row r="477986" spans="16:16" x14ac:dyDescent="0.3">
      <c r="P477986" s="83"/>
    </row>
    <row r="477987" spans="16:16" x14ac:dyDescent="0.3">
      <c r="P477987" s="83"/>
    </row>
    <row r="477988" spans="16:16" x14ac:dyDescent="0.3">
      <c r="P477988" s="83"/>
    </row>
    <row r="477989" spans="16:16" x14ac:dyDescent="0.3">
      <c r="P477989" s="83"/>
    </row>
    <row r="477990" spans="16:16" x14ac:dyDescent="0.3">
      <c r="P477990" s="83"/>
    </row>
    <row r="477991" spans="16:16" x14ac:dyDescent="0.3">
      <c r="P477991" s="83"/>
    </row>
    <row r="477992" spans="16:16" x14ac:dyDescent="0.3">
      <c r="P477992" s="83"/>
    </row>
    <row r="477993" spans="16:16" x14ac:dyDescent="0.3">
      <c r="P477993" s="83"/>
    </row>
    <row r="477994" spans="16:16" x14ac:dyDescent="0.3">
      <c r="P477994" s="83"/>
    </row>
    <row r="477995" spans="16:16" x14ac:dyDescent="0.3">
      <c r="P477995" s="83"/>
    </row>
    <row r="477996" spans="16:16" x14ac:dyDescent="0.3">
      <c r="P477996" s="83"/>
    </row>
    <row r="477997" spans="16:16" x14ac:dyDescent="0.3">
      <c r="P477997" s="83"/>
    </row>
    <row r="477998" spans="16:16" x14ac:dyDescent="0.3">
      <c r="P477998" s="83"/>
    </row>
    <row r="477999" spans="16:16" x14ac:dyDescent="0.3">
      <c r="P477999" s="83"/>
    </row>
    <row r="478000" spans="16:16" x14ac:dyDescent="0.3">
      <c r="P478000" s="83"/>
    </row>
    <row r="478001" spans="16:16" x14ac:dyDescent="0.3">
      <c r="P478001" s="83"/>
    </row>
    <row r="478002" spans="16:16" x14ac:dyDescent="0.3">
      <c r="P478002" s="83"/>
    </row>
    <row r="478003" spans="16:16" x14ac:dyDescent="0.3">
      <c r="P478003" s="83"/>
    </row>
    <row r="478004" spans="16:16" x14ac:dyDescent="0.3">
      <c r="P478004" s="83"/>
    </row>
    <row r="478005" spans="16:16" x14ac:dyDescent="0.3">
      <c r="P478005" s="83"/>
    </row>
    <row r="478006" spans="16:16" x14ac:dyDescent="0.3">
      <c r="P478006" s="83"/>
    </row>
    <row r="478007" spans="16:16" x14ac:dyDescent="0.3">
      <c r="P478007" s="83"/>
    </row>
    <row r="478008" spans="16:16" x14ac:dyDescent="0.3">
      <c r="P478008" s="83"/>
    </row>
    <row r="478009" spans="16:16" x14ac:dyDescent="0.3">
      <c r="P478009" s="83"/>
    </row>
    <row r="478010" spans="16:16" x14ac:dyDescent="0.3">
      <c r="P478010" s="83"/>
    </row>
    <row r="478011" spans="16:16" x14ac:dyDescent="0.3">
      <c r="P478011" s="83"/>
    </row>
    <row r="478012" spans="16:16" x14ac:dyDescent="0.3">
      <c r="P478012" s="83"/>
    </row>
    <row r="478013" spans="16:16" x14ac:dyDescent="0.3">
      <c r="P478013" s="83"/>
    </row>
    <row r="478014" spans="16:16" x14ac:dyDescent="0.3">
      <c r="P478014" s="83"/>
    </row>
    <row r="478015" spans="16:16" x14ac:dyDescent="0.3">
      <c r="P478015" s="83"/>
    </row>
    <row r="478016" spans="16:16" x14ac:dyDescent="0.3">
      <c r="P478016" s="83"/>
    </row>
    <row r="478017" spans="16:16" x14ac:dyDescent="0.3">
      <c r="P478017" s="83"/>
    </row>
    <row r="478018" spans="16:16" x14ac:dyDescent="0.3">
      <c r="P478018" s="83"/>
    </row>
    <row r="478019" spans="16:16" x14ac:dyDescent="0.3">
      <c r="P478019" s="83"/>
    </row>
    <row r="478020" spans="16:16" x14ac:dyDescent="0.3">
      <c r="P478020" s="83"/>
    </row>
    <row r="478021" spans="16:16" x14ac:dyDescent="0.3">
      <c r="P478021" s="83"/>
    </row>
    <row r="478022" spans="16:16" x14ac:dyDescent="0.3">
      <c r="P478022" s="83"/>
    </row>
    <row r="478023" spans="16:16" x14ac:dyDescent="0.3">
      <c r="P478023" s="83"/>
    </row>
    <row r="478024" spans="16:16" x14ac:dyDescent="0.3">
      <c r="P478024" s="83"/>
    </row>
    <row r="478025" spans="16:16" x14ac:dyDescent="0.3">
      <c r="P478025" s="83"/>
    </row>
    <row r="478026" spans="16:16" x14ac:dyDescent="0.3">
      <c r="P478026" s="83"/>
    </row>
    <row r="478027" spans="16:16" x14ac:dyDescent="0.3">
      <c r="P478027" s="83"/>
    </row>
    <row r="478028" spans="16:16" x14ac:dyDescent="0.3">
      <c r="P478028" s="83"/>
    </row>
    <row r="478029" spans="16:16" x14ac:dyDescent="0.3">
      <c r="P478029" s="83"/>
    </row>
    <row r="478030" spans="16:16" x14ac:dyDescent="0.3">
      <c r="P478030" s="83"/>
    </row>
    <row r="478031" spans="16:16" x14ac:dyDescent="0.3">
      <c r="P478031" s="83"/>
    </row>
    <row r="478032" spans="16:16" x14ac:dyDescent="0.3">
      <c r="P478032" s="83"/>
    </row>
    <row r="478033" spans="16:16" x14ac:dyDescent="0.3">
      <c r="P478033" s="83"/>
    </row>
    <row r="478034" spans="16:16" x14ac:dyDescent="0.3">
      <c r="P478034" s="83"/>
    </row>
    <row r="478035" spans="16:16" x14ac:dyDescent="0.3">
      <c r="P478035" s="83"/>
    </row>
    <row r="478036" spans="16:16" x14ac:dyDescent="0.3">
      <c r="P478036" s="83"/>
    </row>
    <row r="478037" spans="16:16" x14ac:dyDescent="0.3">
      <c r="P478037" s="83"/>
    </row>
    <row r="478038" spans="16:16" x14ac:dyDescent="0.3">
      <c r="P478038" s="83"/>
    </row>
    <row r="478039" spans="16:16" x14ac:dyDescent="0.3">
      <c r="P478039" s="83"/>
    </row>
    <row r="478040" spans="16:16" x14ac:dyDescent="0.3">
      <c r="P478040" s="83"/>
    </row>
    <row r="478041" spans="16:16" x14ac:dyDescent="0.3">
      <c r="P478041" s="83"/>
    </row>
    <row r="478042" spans="16:16" x14ac:dyDescent="0.3">
      <c r="P478042" s="83"/>
    </row>
    <row r="478043" spans="16:16" x14ac:dyDescent="0.3">
      <c r="P478043" s="83"/>
    </row>
    <row r="478044" spans="16:16" x14ac:dyDescent="0.3">
      <c r="P478044" s="83"/>
    </row>
    <row r="478045" spans="16:16" x14ac:dyDescent="0.3">
      <c r="P478045" s="83"/>
    </row>
    <row r="478046" spans="16:16" x14ac:dyDescent="0.3">
      <c r="P478046" s="83"/>
    </row>
    <row r="478047" spans="16:16" x14ac:dyDescent="0.3">
      <c r="P478047" s="83"/>
    </row>
    <row r="478048" spans="16:16" x14ac:dyDescent="0.3">
      <c r="P478048" s="83"/>
    </row>
    <row r="478049" spans="16:16" x14ac:dyDescent="0.3">
      <c r="P478049" s="83"/>
    </row>
    <row r="478050" spans="16:16" x14ac:dyDescent="0.3">
      <c r="P478050" s="83"/>
    </row>
    <row r="478051" spans="16:16" x14ac:dyDescent="0.3">
      <c r="P478051" s="83"/>
    </row>
    <row r="478052" spans="16:16" x14ac:dyDescent="0.3">
      <c r="P478052" s="83"/>
    </row>
    <row r="478053" spans="16:16" x14ac:dyDescent="0.3">
      <c r="P478053" s="83"/>
    </row>
    <row r="478054" spans="16:16" x14ac:dyDescent="0.3">
      <c r="P478054" s="83"/>
    </row>
    <row r="478055" spans="16:16" x14ac:dyDescent="0.3">
      <c r="P478055" s="83"/>
    </row>
    <row r="478056" spans="16:16" x14ac:dyDescent="0.3">
      <c r="P478056" s="83"/>
    </row>
    <row r="478057" spans="16:16" x14ac:dyDescent="0.3">
      <c r="P478057" s="83"/>
    </row>
    <row r="478058" spans="16:16" x14ac:dyDescent="0.3">
      <c r="P478058" s="83"/>
    </row>
    <row r="478059" spans="16:16" x14ac:dyDescent="0.3">
      <c r="P478059" s="83"/>
    </row>
    <row r="478060" spans="16:16" x14ac:dyDescent="0.3">
      <c r="P478060" s="83"/>
    </row>
    <row r="478061" spans="16:16" x14ac:dyDescent="0.3">
      <c r="P478061" s="83"/>
    </row>
    <row r="478062" spans="16:16" x14ac:dyDescent="0.3">
      <c r="P478062" s="83"/>
    </row>
    <row r="478063" spans="16:16" x14ac:dyDescent="0.3">
      <c r="P478063" s="83"/>
    </row>
    <row r="478064" spans="16:16" x14ac:dyDescent="0.3">
      <c r="P478064" s="83"/>
    </row>
    <row r="478065" spans="16:16" x14ac:dyDescent="0.3">
      <c r="P478065" s="83"/>
    </row>
    <row r="478066" spans="16:16" x14ac:dyDescent="0.3">
      <c r="P478066" s="83"/>
    </row>
    <row r="478067" spans="16:16" x14ac:dyDescent="0.3">
      <c r="P478067" s="83"/>
    </row>
    <row r="478068" spans="16:16" x14ac:dyDescent="0.3">
      <c r="P478068" s="83"/>
    </row>
    <row r="478069" spans="16:16" x14ac:dyDescent="0.3">
      <c r="P478069" s="83"/>
    </row>
    <row r="478070" spans="16:16" x14ac:dyDescent="0.3">
      <c r="P478070" s="83"/>
    </row>
    <row r="478071" spans="16:16" x14ac:dyDescent="0.3">
      <c r="P478071" s="83"/>
    </row>
    <row r="478072" spans="16:16" x14ac:dyDescent="0.3">
      <c r="P478072" s="83"/>
    </row>
    <row r="478073" spans="16:16" x14ac:dyDescent="0.3">
      <c r="P478073" s="83"/>
    </row>
    <row r="478074" spans="16:16" x14ac:dyDescent="0.3">
      <c r="P478074" s="83"/>
    </row>
    <row r="478075" spans="16:16" x14ac:dyDescent="0.3">
      <c r="P478075" s="83"/>
    </row>
    <row r="478076" spans="16:16" x14ac:dyDescent="0.3">
      <c r="P478076" s="83"/>
    </row>
    <row r="478077" spans="16:16" x14ac:dyDescent="0.3">
      <c r="P478077" s="83"/>
    </row>
    <row r="478078" spans="16:16" x14ac:dyDescent="0.3">
      <c r="P478078" s="83"/>
    </row>
    <row r="478079" spans="16:16" x14ac:dyDescent="0.3">
      <c r="P478079" s="83"/>
    </row>
    <row r="478080" spans="16:16" x14ac:dyDescent="0.3">
      <c r="P478080" s="83"/>
    </row>
    <row r="478081" spans="16:16" x14ac:dyDescent="0.3">
      <c r="P478081" s="83"/>
    </row>
    <row r="478082" spans="16:16" x14ac:dyDescent="0.3">
      <c r="P478082" s="83"/>
    </row>
    <row r="478083" spans="16:16" x14ac:dyDescent="0.3">
      <c r="P478083" s="83"/>
    </row>
    <row r="478084" spans="16:16" x14ac:dyDescent="0.3">
      <c r="P478084" s="83"/>
    </row>
    <row r="478085" spans="16:16" x14ac:dyDescent="0.3">
      <c r="P478085" s="83"/>
    </row>
    <row r="478086" spans="16:16" x14ac:dyDescent="0.3">
      <c r="P478086" s="83"/>
    </row>
    <row r="478087" spans="16:16" x14ac:dyDescent="0.3">
      <c r="P478087" s="83"/>
    </row>
    <row r="478088" spans="16:16" x14ac:dyDescent="0.3">
      <c r="P478088" s="83"/>
    </row>
    <row r="478089" spans="16:16" x14ac:dyDescent="0.3">
      <c r="P478089" s="83"/>
    </row>
    <row r="478090" spans="16:16" x14ac:dyDescent="0.3">
      <c r="P478090" s="83"/>
    </row>
    <row r="478091" spans="16:16" x14ac:dyDescent="0.3">
      <c r="P478091" s="83"/>
    </row>
    <row r="478092" spans="16:16" x14ac:dyDescent="0.3">
      <c r="P478092" s="83"/>
    </row>
    <row r="478093" spans="16:16" x14ac:dyDescent="0.3">
      <c r="P478093" s="83"/>
    </row>
    <row r="478094" spans="16:16" x14ac:dyDescent="0.3">
      <c r="P478094" s="83"/>
    </row>
    <row r="478095" spans="16:16" x14ac:dyDescent="0.3">
      <c r="P478095" s="83"/>
    </row>
    <row r="478096" spans="16:16" x14ac:dyDescent="0.3">
      <c r="P478096" s="83"/>
    </row>
    <row r="478097" spans="16:16" x14ac:dyDescent="0.3">
      <c r="P478097" s="83"/>
    </row>
    <row r="478098" spans="16:16" x14ac:dyDescent="0.3">
      <c r="P478098" s="83"/>
    </row>
    <row r="478099" spans="16:16" x14ac:dyDescent="0.3">
      <c r="P478099" s="83"/>
    </row>
    <row r="478100" spans="16:16" x14ac:dyDescent="0.3">
      <c r="P478100" s="83"/>
    </row>
    <row r="478101" spans="16:16" x14ac:dyDescent="0.3">
      <c r="P478101" s="83"/>
    </row>
    <row r="478102" spans="16:16" x14ac:dyDescent="0.3">
      <c r="P478102" s="83"/>
    </row>
    <row r="478103" spans="16:16" x14ac:dyDescent="0.3">
      <c r="P478103" s="83"/>
    </row>
    <row r="478104" spans="16:16" x14ac:dyDescent="0.3">
      <c r="P478104" s="83"/>
    </row>
    <row r="478105" spans="16:16" x14ac:dyDescent="0.3">
      <c r="P478105" s="83"/>
    </row>
    <row r="478106" spans="16:16" x14ac:dyDescent="0.3">
      <c r="P478106" s="83"/>
    </row>
    <row r="478107" spans="16:16" x14ac:dyDescent="0.3">
      <c r="P478107" s="83"/>
    </row>
    <row r="478108" spans="16:16" x14ac:dyDescent="0.3">
      <c r="P478108" s="83"/>
    </row>
    <row r="478109" spans="16:16" x14ac:dyDescent="0.3">
      <c r="P478109" s="83"/>
    </row>
    <row r="478110" spans="16:16" x14ac:dyDescent="0.3">
      <c r="P478110" s="83"/>
    </row>
    <row r="478111" spans="16:16" x14ac:dyDescent="0.3">
      <c r="P478111" s="83"/>
    </row>
    <row r="478112" spans="16:16" x14ac:dyDescent="0.3">
      <c r="P478112" s="83"/>
    </row>
    <row r="478113" spans="16:16" x14ac:dyDescent="0.3">
      <c r="P478113" s="83"/>
    </row>
    <row r="478114" spans="16:16" x14ac:dyDescent="0.3">
      <c r="P478114" s="83"/>
    </row>
    <row r="478115" spans="16:16" x14ac:dyDescent="0.3">
      <c r="P478115" s="83"/>
    </row>
    <row r="478116" spans="16:16" x14ac:dyDescent="0.3">
      <c r="P478116" s="83"/>
    </row>
    <row r="478117" spans="16:16" x14ac:dyDescent="0.3">
      <c r="P478117" s="83"/>
    </row>
    <row r="478118" spans="16:16" x14ac:dyDescent="0.3">
      <c r="P478118" s="83"/>
    </row>
    <row r="478119" spans="16:16" x14ac:dyDescent="0.3">
      <c r="P478119" s="83"/>
    </row>
    <row r="478120" spans="16:16" x14ac:dyDescent="0.3">
      <c r="P478120" s="83"/>
    </row>
    <row r="478121" spans="16:16" x14ac:dyDescent="0.3">
      <c r="P478121" s="83"/>
    </row>
    <row r="478122" spans="16:16" x14ac:dyDescent="0.3">
      <c r="P478122" s="83"/>
    </row>
    <row r="478123" spans="16:16" x14ac:dyDescent="0.3">
      <c r="P478123" s="83"/>
    </row>
    <row r="478124" spans="16:16" x14ac:dyDescent="0.3">
      <c r="P478124" s="83"/>
    </row>
    <row r="478125" spans="16:16" x14ac:dyDescent="0.3">
      <c r="P478125" s="83"/>
    </row>
    <row r="478126" spans="16:16" x14ac:dyDescent="0.3">
      <c r="P478126" s="83"/>
    </row>
    <row r="478127" spans="16:16" x14ac:dyDescent="0.3">
      <c r="P478127" s="83"/>
    </row>
    <row r="478128" spans="16:16" x14ac:dyDescent="0.3">
      <c r="P478128" s="83"/>
    </row>
    <row r="478129" spans="16:16" x14ac:dyDescent="0.3">
      <c r="P478129" s="83"/>
    </row>
    <row r="478130" spans="16:16" x14ac:dyDescent="0.3">
      <c r="P478130" s="83"/>
    </row>
    <row r="478131" spans="16:16" x14ac:dyDescent="0.3">
      <c r="P478131" s="83"/>
    </row>
    <row r="478132" spans="16:16" x14ac:dyDescent="0.3">
      <c r="P478132" s="83"/>
    </row>
    <row r="478133" spans="16:16" x14ac:dyDescent="0.3">
      <c r="P478133" s="83"/>
    </row>
    <row r="478134" spans="16:16" x14ac:dyDescent="0.3">
      <c r="P478134" s="83"/>
    </row>
    <row r="478135" spans="16:16" x14ac:dyDescent="0.3">
      <c r="P478135" s="83"/>
    </row>
    <row r="478136" spans="16:16" x14ac:dyDescent="0.3">
      <c r="P478136" s="83"/>
    </row>
    <row r="478137" spans="16:16" x14ac:dyDescent="0.3">
      <c r="P478137" s="83"/>
    </row>
    <row r="478138" spans="16:16" x14ac:dyDescent="0.3">
      <c r="P478138" s="83"/>
    </row>
    <row r="478139" spans="16:16" x14ac:dyDescent="0.3">
      <c r="P478139" s="83"/>
    </row>
    <row r="478140" spans="16:16" x14ac:dyDescent="0.3">
      <c r="P478140" s="83"/>
    </row>
    <row r="478141" spans="16:16" x14ac:dyDescent="0.3">
      <c r="P478141" s="83"/>
    </row>
    <row r="478142" spans="16:16" x14ac:dyDescent="0.3">
      <c r="P478142" s="83"/>
    </row>
    <row r="478143" spans="16:16" x14ac:dyDescent="0.3">
      <c r="P478143" s="83"/>
    </row>
    <row r="478144" spans="16:16" x14ac:dyDescent="0.3">
      <c r="P478144" s="83"/>
    </row>
    <row r="478145" spans="16:16" x14ac:dyDescent="0.3">
      <c r="P478145" s="83"/>
    </row>
    <row r="478146" spans="16:16" x14ac:dyDescent="0.3">
      <c r="P478146" s="83"/>
    </row>
    <row r="478147" spans="16:16" x14ac:dyDescent="0.3">
      <c r="P478147" s="83"/>
    </row>
    <row r="478148" spans="16:16" x14ac:dyDescent="0.3">
      <c r="P478148" s="83"/>
    </row>
    <row r="478149" spans="16:16" x14ac:dyDescent="0.3">
      <c r="P478149" s="83"/>
    </row>
    <row r="478150" spans="16:16" x14ac:dyDescent="0.3">
      <c r="P478150" s="83"/>
    </row>
    <row r="478151" spans="16:16" x14ac:dyDescent="0.3">
      <c r="P478151" s="83"/>
    </row>
    <row r="478152" spans="16:16" x14ac:dyDescent="0.3">
      <c r="P478152" s="83"/>
    </row>
    <row r="478153" spans="16:16" x14ac:dyDescent="0.3">
      <c r="P478153" s="83"/>
    </row>
    <row r="478154" spans="16:16" x14ac:dyDescent="0.3">
      <c r="P478154" s="83"/>
    </row>
    <row r="478155" spans="16:16" x14ac:dyDescent="0.3">
      <c r="P478155" s="83"/>
    </row>
    <row r="478156" spans="16:16" x14ac:dyDescent="0.3">
      <c r="P478156" s="83"/>
    </row>
    <row r="478157" spans="16:16" x14ac:dyDescent="0.3">
      <c r="P478157" s="83"/>
    </row>
    <row r="478158" spans="16:16" x14ac:dyDescent="0.3">
      <c r="P478158" s="83"/>
    </row>
    <row r="478159" spans="16:16" x14ac:dyDescent="0.3">
      <c r="P478159" s="83"/>
    </row>
    <row r="478160" spans="16:16" x14ac:dyDescent="0.3">
      <c r="P478160" s="83"/>
    </row>
    <row r="478161" spans="16:16" x14ac:dyDescent="0.3">
      <c r="P478161" s="83"/>
    </row>
    <row r="478162" spans="16:16" x14ac:dyDescent="0.3">
      <c r="P478162" s="83"/>
    </row>
    <row r="478163" spans="16:16" x14ac:dyDescent="0.3">
      <c r="P478163" s="83"/>
    </row>
    <row r="478164" spans="16:16" x14ac:dyDescent="0.3">
      <c r="P478164" s="83"/>
    </row>
    <row r="478165" spans="16:16" x14ac:dyDescent="0.3">
      <c r="P478165" s="83"/>
    </row>
    <row r="478166" spans="16:16" x14ac:dyDescent="0.3">
      <c r="P478166" s="83"/>
    </row>
    <row r="478167" spans="16:16" x14ac:dyDescent="0.3">
      <c r="P478167" s="83"/>
    </row>
    <row r="478168" spans="16:16" x14ac:dyDescent="0.3">
      <c r="P478168" s="83"/>
    </row>
    <row r="478169" spans="16:16" x14ac:dyDescent="0.3">
      <c r="P478169" s="83"/>
    </row>
    <row r="478170" spans="16:16" x14ac:dyDescent="0.3">
      <c r="P478170" s="83"/>
    </row>
    <row r="478171" spans="16:16" x14ac:dyDescent="0.3">
      <c r="P478171" s="83"/>
    </row>
    <row r="478172" spans="16:16" x14ac:dyDescent="0.3">
      <c r="P478172" s="83"/>
    </row>
    <row r="478173" spans="16:16" x14ac:dyDescent="0.3">
      <c r="P478173" s="83"/>
    </row>
    <row r="478174" spans="16:16" x14ac:dyDescent="0.3">
      <c r="P478174" s="83"/>
    </row>
    <row r="478175" spans="16:16" x14ac:dyDescent="0.3">
      <c r="P478175" s="83"/>
    </row>
    <row r="478176" spans="16:16" x14ac:dyDescent="0.3">
      <c r="P478176" s="83"/>
    </row>
    <row r="478177" spans="16:16" x14ac:dyDescent="0.3">
      <c r="P478177" s="83"/>
    </row>
    <row r="478178" spans="16:16" x14ac:dyDescent="0.3">
      <c r="P478178" s="83"/>
    </row>
    <row r="478179" spans="16:16" x14ac:dyDescent="0.3">
      <c r="P478179" s="83"/>
    </row>
    <row r="478180" spans="16:16" x14ac:dyDescent="0.3">
      <c r="P478180" s="83"/>
    </row>
    <row r="478181" spans="16:16" x14ac:dyDescent="0.3">
      <c r="P478181" s="83"/>
    </row>
    <row r="478182" spans="16:16" x14ac:dyDescent="0.3">
      <c r="P478182" s="83"/>
    </row>
    <row r="478183" spans="16:16" x14ac:dyDescent="0.3">
      <c r="P478183" s="83"/>
    </row>
    <row r="478184" spans="16:16" x14ac:dyDescent="0.3">
      <c r="P478184" s="83"/>
    </row>
    <row r="478185" spans="16:16" x14ac:dyDescent="0.3">
      <c r="P478185" s="83"/>
    </row>
    <row r="478186" spans="16:16" x14ac:dyDescent="0.3">
      <c r="P478186" s="83"/>
    </row>
    <row r="478187" spans="16:16" x14ac:dyDescent="0.3">
      <c r="P478187" s="83"/>
    </row>
    <row r="478188" spans="16:16" x14ac:dyDescent="0.3">
      <c r="P478188" s="83"/>
    </row>
    <row r="478189" spans="16:16" x14ac:dyDescent="0.3">
      <c r="P478189" s="83"/>
    </row>
    <row r="478190" spans="16:16" x14ac:dyDescent="0.3">
      <c r="P478190" s="83"/>
    </row>
    <row r="478191" spans="16:16" x14ac:dyDescent="0.3">
      <c r="P478191" s="83"/>
    </row>
    <row r="478192" spans="16:16" x14ac:dyDescent="0.3">
      <c r="P478192" s="83"/>
    </row>
    <row r="478193" spans="16:16" x14ac:dyDescent="0.3">
      <c r="P478193" s="83"/>
    </row>
    <row r="478194" spans="16:16" x14ac:dyDescent="0.3">
      <c r="P478194" s="83"/>
    </row>
    <row r="478195" spans="16:16" x14ac:dyDescent="0.3">
      <c r="P478195" s="83"/>
    </row>
    <row r="478196" spans="16:16" x14ac:dyDescent="0.3">
      <c r="P478196" s="83"/>
    </row>
    <row r="478197" spans="16:16" x14ac:dyDescent="0.3">
      <c r="P478197" s="83"/>
    </row>
    <row r="478198" spans="16:16" x14ac:dyDescent="0.3">
      <c r="P478198" s="83"/>
    </row>
    <row r="478199" spans="16:16" x14ac:dyDescent="0.3">
      <c r="P478199" s="83"/>
    </row>
    <row r="478200" spans="16:16" x14ac:dyDescent="0.3">
      <c r="P478200" s="83"/>
    </row>
    <row r="478201" spans="16:16" x14ac:dyDescent="0.3">
      <c r="P478201" s="83"/>
    </row>
    <row r="478202" spans="16:16" x14ac:dyDescent="0.3">
      <c r="P478202" s="83"/>
    </row>
    <row r="478203" spans="16:16" x14ac:dyDescent="0.3">
      <c r="P478203" s="83"/>
    </row>
    <row r="478204" spans="16:16" x14ac:dyDescent="0.3">
      <c r="P478204" s="83"/>
    </row>
    <row r="478205" spans="16:16" x14ac:dyDescent="0.3">
      <c r="P478205" s="83"/>
    </row>
    <row r="478206" spans="16:16" x14ac:dyDescent="0.3">
      <c r="P478206" s="83"/>
    </row>
    <row r="478207" spans="16:16" x14ac:dyDescent="0.3">
      <c r="P478207" s="83"/>
    </row>
    <row r="478208" spans="16:16" x14ac:dyDescent="0.3">
      <c r="P478208" s="83"/>
    </row>
    <row r="478209" spans="16:16" x14ac:dyDescent="0.3">
      <c r="P478209" s="83"/>
    </row>
    <row r="478210" spans="16:16" x14ac:dyDescent="0.3">
      <c r="P478210" s="83"/>
    </row>
    <row r="478211" spans="16:16" x14ac:dyDescent="0.3">
      <c r="P478211" s="83"/>
    </row>
    <row r="478212" spans="16:16" x14ac:dyDescent="0.3">
      <c r="P478212" s="83"/>
    </row>
    <row r="478213" spans="16:16" x14ac:dyDescent="0.3">
      <c r="P478213" s="83"/>
    </row>
    <row r="478214" spans="16:16" x14ac:dyDescent="0.3">
      <c r="P478214" s="83"/>
    </row>
    <row r="478215" spans="16:16" x14ac:dyDescent="0.3">
      <c r="P478215" s="83"/>
    </row>
    <row r="478216" spans="16:16" x14ac:dyDescent="0.3">
      <c r="P478216" s="83"/>
    </row>
    <row r="478217" spans="16:16" x14ac:dyDescent="0.3">
      <c r="P478217" s="83"/>
    </row>
    <row r="478218" spans="16:16" x14ac:dyDescent="0.3">
      <c r="P478218" s="83"/>
    </row>
    <row r="478219" spans="16:16" x14ac:dyDescent="0.3">
      <c r="P478219" s="83"/>
    </row>
    <row r="478220" spans="16:16" x14ac:dyDescent="0.3">
      <c r="P478220" s="83"/>
    </row>
    <row r="478221" spans="16:16" x14ac:dyDescent="0.3">
      <c r="P478221" s="83"/>
    </row>
    <row r="478222" spans="16:16" x14ac:dyDescent="0.3">
      <c r="P478222" s="83"/>
    </row>
    <row r="478223" spans="16:16" x14ac:dyDescent="0.3">
      <c r="P478223" s="83"/>
    </row>
    <row r="478224" spans="16:16" x14ac:dyDescent="0.3">
      <c r="P478224" s="83"/>
    </row>
    <row r="478225" spans="16:16" x14ac:dyDescent="0.3">
      <c r="P478225" s="83"/>
    </row>
    <row r="478226" spans="16:16" x14ac:dyDescent="0.3">
      <c r="P478226" s="83"/>
    </row>
    <row r="478227" spans="16:16" x14ac:dyDescent="0.3">
      <c r="P478227" s="83"/>
    </row>
    <row r="478228" spans="16:16" x14ac:dyDescent="0.3">
      <c r="P478228" s="83"/>
    </row>
    <row r="478229" spans="16:16" x14ac:dyDescent="0.3">
      <c r="P478229" s="83"/>
    </row>
    <row r="478230" spans="16:16" x14ac:dyDescent="0.3">
      <c r="P478230" s="83"/>
    </row>
    <row r="478231" spans="16:16" x14ac:dyDescent="0.3">
      <c r="P478231" s="83"/>
    </row>
    <row r="478232" spans="16:16" x14ac:dyDescent="0.3">
      <c r="P478232" s="83"/>
    </row>
    <row r="478233" spans="16:16" x14ac:dyDescent="0.3">
      <c r="P478233" s="83"/>
    </row>
    <row r="478234" spans="16:16" x14ac:dyDescent="0.3">
      <c r="P478234" s="83"/>
    </row>
    <row r="478235" spans="16:16" x14ac:dyDescent="0.3">
      <c r="P478235" s="83"/>
    </row>
    <row r="478236" spans="16:16" x14ac:dyDescent="0.3">
      <c r="P478236" s="83"/>
    </row>
    <row r="478237" spans="16:16" x14ac:dyDescent="0.3">
      <c r="P478237" s="83"/>
    </row>
    <row r="478238" spans="16:16" x14ac:dyDescent="0.3">
      <c r="P478238" s="83"/>
    </row>
    <row r="478239" spans="16:16" x14ac:dyDescent="0.3">
      <c r="P478239" s="83"/>
    </row>
    <row r="478240" spans="16:16" x14ac:dyDescent="0.3">
      <c r="P478240" s="83"/>
    </row>
    <row r="478241" spans="16:16" x14ac:dyDescent="0.3">
      <c r="P478241" s="83"/>
    </row>
    <row r="478242" spans="16:16" x14ac:dyDescent="0.3">
      <c r="P478242" s="83"/>
    </row>
    <row r="478243" spans="16:16" x14ac:dyDescent="0.3">
      <c r="P478243" s="83"/>
    </row>
    <row r="478244" spans="16:16" x14ac:dyDescent="0.3">
      <c r="P478244" s="83"/>
    </row>
    <row r="478245" spans="16:16" x14ac:dyDescent="0.3">
      <c r="P478245" s="83"/>
    </row>
    <row r="478246" spans="16:16" x14ac:dyDescent="0.3">
      <c r="P478246" s="83"/>
    </row>
    <row r="478247" spans="16:16" x14ac:dyDescent="0.3">
      <c r="P478247" s="83"/>
    </row>
    <row r="478248" spans="16:16" x14ac:dyDescent="0.3">
      <c r="P478248" s="83"/>
    </row>
    <row r="478249" spans="16:16" x14ac:dyDescent="0.3">
      <c r="P478249" s="83"/>
    </row>
    <row r="478250" spans="16:16" x14ac:dyDescent="0.3">
      <c r="P478250" s="83"/>
    </row>
    <row r="478251" spans="16:16" x14ac:dyDescent="0.3">
      <c r="P478251" s="83"/>
    </row>
    <row r="478252" spans="16:16" x14ac:dyDescent="0.3">
      <c r="P478252" s="83"/>
    </row>
    <row r="478253" spans="16:16" x14ac:dyDescent="0.3">
      <c r="P478253" s="83"/>
    </row>
    <row r="478254" spans="16:16" x14ac:dyDescent="0.3">
      <c r="P478254" s="83"/>
    </row>
    <row r="478255" spans="16:16" x14ac:dyDescent="0.3">
      <c r="P478255" s="83"/>
    </row>
    <row r="478256" spans="16:16" x14ac:dyDescent="0.3">
      <c r="P478256" s="83"/>
    </row>
    <row r="478257" spans="16:16" x14ac:dyDescent="0.3">
      <c r="P478257" s="83"/>
    </row>
    <row r="478258" spans="16:16" x14ac:dyDescent="0.3">
      <c r="P478258" s="83"/>
    </row>
    <row r="478259" spans="16:16" x14ac:dyDescent="0.3">
      <c r="P478259" s="83"/>
    </row>
    <row r="478260" spans="16:16" x14ac:dyDescent="0.3">
      <c r="P478260" s="83"/>
    </row>
    <row r="478261" spans="16:16" x14ac:dyDescent="0.3">
      <c r="P478261" s="83"/>
    </row>
    <row r="478262" spans="16:16" x14ac:dyDescent="0.3">
      <c r="P478262" s="83"/>
    </row>
    <row r="478263" spans="16:16" x14ac:dyDescent="0.3">
      <c r="P478263" s="83"/>
    </row>
    <row r="478264" spans="16:16" x14ac:dyDescent="0.3">
      <c r="P478264" s="83"/>
    </row>
    <row r="478265" spans="16:16" x14ac:dyDescent="0.3">
      <c r="P478265" s="83"/>
    </row>
    <row r="478266" spans="16:16" x14ac:dyDescent="0.3">
      <c r="P478266" s="83"/>
    </row>
    <row r="478267" spans="16:16" x14ac:dyDescent="0.3">
      <c r="P478267" s="83"/>
    </row>
    <row r="478268" spans="16:16" x14ac:dyDescent="0.3">
      <c r="P478268" s="83"/>
    </row>
    <row r="478269" spans="16:16" x14ac:dyDescent="0.3">
      <c r="P478269" s="83"/>
    </row>
    <row r="478270" spans="16:16" x14ac:dyDescent="0.3">
      <c r="P478270" s="83"/>
    </row>
    <row r="478271" spans="16:16" x14ac:dyDescent="0.3">
      <c r="P478271" s="83"/>
    </row>
    <row r="478272" spans="16:16" x14ac:dyDescent="0.3">
      <c r="P478272" s="83"/>
    </row>
    <row r="478273" spans="16:16" x14ac:dyDescent="0.3">
      <c r="P478273" s="83"/>
    </row>
    <row r="478274" spans="16:16" x14ac:dyDescent="0.3">
      <c r="P478274" s="83"/>
    </row>
    <row r="478275" spans="16:16" x14ac:dyDescent="0.3">
      <c r="P478275" s="83"/>
    </row>
    <row r="478276" spans="16:16" x14ac:dyDescent="0.3">
      <c r="P478276" s="83"/>
    </row>
    <row r="478277" spans="16:16" x14ac:dyDescent="0.3">
      <c r="P478277" s="83"/>
    </row>
    <row r="478278" spans="16:16" x14ac:dyDescent="0.3">
      <c r="P478278" s="83"/>
    </row>
    <row r="478279" spans="16:16" x14ac:dyDescent="0.3">
      <c r="P478279" s="83"/>
    </row>
    <row r="478280" spans="16:16" x14ac:dyDescent="0.3">
      <c r="P478280" s="83"/>
    </row>
    <row r="478281" spans="16:16" x14ac:dyDescent="0.3">
      <c r="P478281" s="83"/>
    </row>
    <row r="478282" spans="16:16" x14ac:dyDescent="0.3">
      <c r="P478282" s="83"/>
    </row>
    <row r="478283" spans="16:16" x14ac:dyDescent="0.3">
      <c r="P478283" s="83"/>
    </row>
    <row r="478284" spans="16:16" x14ac:dyDescent="0.3">
      <c r="P478284" s="83"/>
    </row>
    <row r="478285" spans="16:16" x14ac:dyDescent="0.3">
      <c r="P478285" s="83"/>
    </row>
    <row r="478286" spans="16:16" x14ac:dyDescent="0.3">
      <c r="P478286" s="83"/>
    </row>
    <row r="478287" spans="16:16" x14ac:dyDescent="0.3">
      <c r="P478287" s="83"/>
    </row>
    <row r="478288" spans="16:16" x14ac:dyDescent="0.3">
      <c r="P478288" s="83"/>
    </row>
    <row r="478289" spans="16:16" x14ac:dyDescent="0.3">
      <c r="P478289" s="83"/>
    </row>
    <row r="478290" spans="16:16" x14ac:dyDescent="0.3">
      <c r="P478290" s="83"/>
    </row>
    <row r="478291" spans="16:16" x14ac:dyDescent="0.3">
      <c r="P478291" s="83"/>
    </row>
    <row r="478292" spans="16:16" x14ac:dyDescent="0.3">
      <c r="P478292" s="83"/>
    </row>
    <row r="478293" spans="16:16" x14ac:dyDescent="0.3">
      <c r="P478293" s="83"/>
    </row>
    <row r="478294" spans="16:16" x14ac:dyDescent="0.3">
      <c r="P478294" s="83"/>
    </row>
    <row r="478295" spans="16:16" x14ac:dyDescent="0.3">
      <c r="P478295" s="83"/>
    </row>
    <row r="478296" spans="16:16" x14ac:dyDescent="0.3">
      <c r="P478296" s="83"/>
    </row>
    <row r="478297" spans="16:16" x14ac:dyDescent="0.3">
      <c r="P478297" s="83"/>
    </row>
    <row r="478298" spans="16:16" x14ac:dyDescent="0.3">
      <c r="P478298" s="83"/>
    </row>
    <row r="478299" spans="16:16" x14ac:dyDescent="0.3">
      <c r="P478299" s="83"/>
    </row>
    <row r="478300" spans="16:16" x14ac:dyDescent="0.3">
      <c r="P478300" s="83"/>
    </row>
    <row r="478301" spans="16:16" x14ac:dyDescent="0.3">
      <c r="P478301" s="83"/>
    </row>
    <row r="478302" spans="16:16" x14ac:dyDescent="0.3">
      <c r="P478302" s="83"/>
    </row>
    <row r="478303" spans="16:16" x14ac:dyDescent="0.3">
      <c r="P478303" s="83"/>
    </row>
    <row r="478304" spans="16:16" x14ac:dyDescent="0.3">
      <c r="P478304" s="83"/>
    </row>
    <row r="478305" spans="16:16" x14ac:dyDescent="0.3">
      <c r="P478305" s="83"/>
    </row>
    <row r="478306" spans="16:16" x14ac:dyDescent="0.3">
      <c r="P478306" s="83"/>
    </row>
    <row r="478307" spans="16:16" x14ac:dyDescent="0.3">
      <c r="P478307" s="83"/>
    </row>
    <row r="478308" spans="16:16" x14ac:dyDescent="0.3">
      <c r="P478308" s="83"/>
    </row>
    <row r="478309" spans="16:16" x14ac:dyDescent="0.3">
      <c r="P478309" s="83"/>
    </row>
    <row r="478310" spans="16:16" x14ac:dyDescent="0.3">
      <c r="P478310" s="83"/>
    </row>
    <row r="478311" spans="16:16" x14ac:dyDescent="0.3">
      <c r="P478311" s="83"/>
    </row>
    <row r="478312" spans="16:16" x14ac:dyDescent="0.3">
      <c r="P478312" s="83"/>
    </row>
    <row r="478313" spans="16:16" x14ac:dyDescent="0.3">
      <c r="P478313" s="83"/>
    </row>
    <row r="478314" spans="16:16" x14ac:dyDescent="0.3">
      <c r="P478314" s="83"/>
    </row>
    <row r="478315" spans="16:16" x14ac:dyDescent="0.3">
      <c r="P478315" s="83"/>
    </row>
    <row r="478316" spans="16:16" x14ac:dyDescent="0.3">
      <c r="P478316" s="83"/>
    </row>
    <row r="478317" spans="16:16" x14ac:dyDescent="0.3">
      <c r="P478317" s="83"/>
    </row>
    <row r="478318" spans="16:16" x14ac:dyDescent="0.3">
      <c r="P478318" s="83"/>
    </row>
    <row r="478319" spans="16:16" x14ac:dyDescent="0.3">
      <c r="P478319" s="83"/>
    </row>
    <row r="478320" spans="16:16" x14ac:dyDescent="0.3">
      <c r="P478320" s="83"/>
    </row>
    <row r="478321" spans="16:16" x14ac:dyDescent="0.3">
      <c r="P478321" s="83"/>
    </row>
    <row r="478322" spans="16:16" x14ac:dyDescent="0.3">
      <c r="P478322" s="83"/>
    </row>
    <row r="478323" spans="16:16" x14ac:dyDescent="0.3">
      <c r="P478323" s="83"/>
    </row>
    <row r="478324" spans="16:16" x14ac:dyDescent="0.3">
      <c r="P478324" s="83"/>
    </row>
    <row r="478325" spans="16:16" x14ac:dyDescent="0.3">
      <c r="P478325" s="83"/>
    </row>
    <row r="478326" spans="16:16" x14ac:dyDescent="0.3">
      <c r="P478326" s="83"/>
    </row>
    <row r="478327" spans="16:16" x14ac:dyDescent="0.3">
      <c r="P478327" s="83"/>
    </row>
    <row r="478328" spans="16:16" x14ac:dyDescent="0.3">
      <c r="P478328" s="83"/>
    </row>
    <row r="478329" spans="16:16" x14ac:dyDescent="0.3">
      <c r="P478329" s="83"/>
    </row>
    <row r="478330" spans="16:16" x14ac:dyDescent="0.3">
      <c r="P478330" s="83"/>
    </row>
    <row r="478331" spans="16:16" x14ac:dyDescent="0.3">
      <c r="P478331" s="83"/>
    </row>
    <row r="478332" spans="16:16" x14ac:dyDescent="0.3">
      <c r="P478332" s="83"/>
    </row>
    <row r="478333" spans="16:16" x14ac:dyDescent="0.3">
      <c r="P478333" s="83"/>
    </row>
    <row r="478334" spans="16:16" x14ac:dyDescent="0.3">
      <c r="P478334" s="83"/>
    </row>
    <row r="478335" spans="16:16" x14ac:dyDescent="0.3">
      <c r="P478335" s="83"/>
    </row>
    <row r="478336" spans="16:16" x14ac:dyDescent="0.3">
      <c r="P478336" s="83"/>
    </row>
    <row r="478337" spans="16:16" x14ac:dyDescent="0.3">
      <c r="P478337" s="83"/>
    </row>
    <row r="478338" spans="16:16" x14ac:dyDescent="0.3">
      <c r="P478338" s="83"/>
    </row>
    <row r="478339" spans="16:16" x14ac:dyDescent="0.3">
      <c r="P478339" s="83"/>
    </row>
    <row r="478340" spans="16:16" x14ac:dyDescent="0.3">
      <c r="P478340" s="83"/>
    </row>
    <row r="478341" spans="16:16" x14ac:dyDescent="0.3">
      <c r="P478341" s="83"/>
    </row>
    <row r="478342" spans="16:16" x14ac:dyDescent="0.3">
      <c r="P478342" s="83"/>
    </row>
    <row r="478343" spans="16:16" x14ac:dyDescent="0.3">
      <c r="P478343" s="83"/>
    </row>
    <row r="478344" spans="16:16" x14ac:dyDescent="0.3">
      <c r="P478344" s="83"/>
    </row>
    <row r="478345" spans="16:16" x14ac:dyDescent="0.3">
      <c r="P478345" s="83"/>
    </row>
    <row r="478346" spans="16:16" x14ac:dyDescent="0.3">
      <c r="P478346" s="83"/>
    </row>
    <row r="478347" spans="16:16" x14ac:dyDescent="0.3">
      <c r="P478347" s="83"/>
    </row>
    <row r="478348" spans="16:16" x14ac:dyDescent="0.3">
      <c r="P478348" s="83"/>
    </row>
    <row r="478349" spans="16:16" x14ac:dyDescent="0.3">
      <c r="P478349" s="83"/>
    </row>
    <row r="478350" spans="16:16" x14ac:dyDescent="0.3">
      <c r="P478350" s="83"/>
    </row>
    <row r="478351" spans="16:16" x14ac:dyDescent="0.3">
      <c r="P478351" s="83"/>
    </row>
    <row r="478352" spans="16:16" x14ac:dyDescent="0.3">
      <c r="P478352" s="83"/>
    </row>
    <row r="478353" spans="16:16" x14ac:dyDescent="0.3">
      <c r="P478353" s="83"/>
    </row>
    <row r="478354" spans="16:16" x14ac:dyDescent="0.3">
      <c r="P478354" s="83"/>
    </row>
    <row r="478355" spans="16:16" x14ac:dyDescent="0.3">
      <c r="P478355" s="83"/>
    </row>
    <row r="478356" spans="16:16" x14ac:dyDescent="0.3">
      <c r="P478356" s="83"/>
    </row>
    <row r="478357" spans="16:16" x14ac:dyDescent="0.3">
      <c r="P478357" s="83"/>
    </row>
    <row r="478358" spans="16:16" x14ac:dyDescent="0.3">
      <c r="P478358" s="83"/>
    </row>
    <row r="478359" spans="16:16" x14ac:dyDescent="0.3">
      <c r="P478359" s="83"/>
    </row>
    <row r="478360" spans="16:16" x14ac:dyDescent="0.3">
      <c r="P478360" s="83"/>
    </row>
    <row r="478361" spans="16:16" x14ac:dyDescent="0.3">
      <c r="P478361" s="83"/>
    </row>
    <row r="478362" spans="16:16" x14ac:dyDescent="0.3">
      <c r="P478362" s="83"/>
    </row>
    <row r="478363" spans="16:16" x14ac:dyDescent="0.3">
      <c r="P478363" s="83"/>
    </row>
    <row r="478364" spans="16:16" x14ac:dyDescent="0.3">
      <c r="P478364" s="83"/>
    </row>
    <row r="478365" spans="16:16" x14ac:dyDescent="0.3">
      <c r="P478365" s="83"/>
    </row>
    <row r="478366" spans="16:16" x14ac:dyDescent="0.3">
      <c r="P478366" s="83"/>
    </row>
    <row r="478367" spans="16:16" x14ac:dyDescent="0.3">
      <c r="P478367" s="83"/>
    </row>
    <row r="478368" spans="16:16" x14ac:dyDescent="0.3">
      <c r="P478368" s="83"/>
    </row>
    <row r="478369" spans="16:16" x14ac:dyDescent="0.3">
      <c r="P478369" s="83"/>
    </row>
    <row r="478370" spans="16:16" x14ac:dyDescent="0.3">
      <c r="P478370" s="83"/>
    </row>
    <row r="478371" spans="16:16" x14ac:dyDescent="0.3">
      <c r="P478371" s="83"/>
    </row>
    <row r="478372" spans="16:16" x14ac:dyDescent="0.3">
      <c r="P478372" s="83"/>
    </row>
    <row r="478373" spans="16:16" x14ac:dyDescent="0.3">
      <c r="P478373" s="83"/>
    </row>
    <row r="478374" spans="16:16" x14ac:dyDescent="0.3">
      <c r="P478374" s="83"/>
    </row>
    <row r="478375" spans="16:16" x14ac:dyDescent="0.3">
      <c r="P478375" s="83"/>
    </row>
    <row r="478376" spans="16:16" x14ac:dyDescent="0.3">
      <c r="P478376" s="83"/>
    </row>
    <row r="478377" spans="16:16" x14ac:dyDescent="0.3">
      <c r="P478377" s="83"/>
    </row>
    <row r="478378" spans="16:16" x14ac:dyDescent="0.3">
      <c r="P478378" s="83"/>
    </row>
    <row r="478379" spans="16:16" x14ac:dyDescent="0.3">
      <c r="P478379" s="83"/>
    </row>
    <row r="478380" spans="16:16" x14ac:dyDescent="0.3">
      <c r="P478380" s="83"/>
    </row>
    <row r="478381" spans="16:16" x14ac:dyDescent="0.3">
      <c r="P478381" s="83"/>
    </row>
    <row r="478382" spans="16:16" x14ac:dyDescent="0.3">
      <c r="P478382" s="83"/>
    </row>
    <row r="478383" spans="16:16" x14ac:dyDescent="0.3">
      <c r="P478383" s="83"/>
    </row>
    <row r="478384" spans="16:16" x14ac:dyDescent="0.3">
      <c r="P478384" s="83"/>
    </row>
    <row r="478385" spans="16:16" x14ac:dyDescent="0.3">
      <c r="P478385" s="83"/>
    </row>
    <row r="478386" spans="16:16" x14ac:dyDescent="0.3">
      <c r="P478386" s="83"/>
    </row>
    <row r="478387" spans="16:16" x14ac:dyDescent="0.3">
      <c r="P478387" s="83"/>
    </row>
    <row r="478388" spans="16:16" x14ac:dyDescent="0.3">
      <c r="P478388" s="83"/>
    </row>
    <row r="478389" spans="16:16" x14ac:dyDescent="0.3">
      <c r="P478389" s="83"/>
    </row>
    <row r="478390" spans="16:16" x14ac:dyDescent="0.3">
      <c r="P478390" s="83"/>
    </row>
    <row r="478391" spans="16:16" x14ac:dyDescent="0.3">
      <c r="P478391" s="83"/>
    </row>
    <row r="478392" spans="16:16" x14ac:dyDescent="0.3">
      <c r="P478392" s="83"/>
    </row>
    <row r="478393" spans="16:16" x14ac:dyDescent="0.3">
      <c r="P478393" s="83"/>
    </row>
    <row r="478394" spans="16:16" x14ac:dyDescent="0.3">
      <c r="P478394" s="83"/>
    </row>
    <row r="478395" spans="16:16" x14ac:dyDescent="0.3">
      <c r="P478395" s="83"/>
    </row>
    <row r="478396" spans="16:16" x14ac:dyDescent="0.3">
      <c r="P478396" s="83"/>
    </row>
    <row r="478397" spans="16:16" x14ac:dyDescent="0.3">
      <c r="P478397" s="83"/>
    </row>
    <row r="478398" spans="16:16" x14ac:dyDescent="0.3">
      <c r="P478398" s="83"/>
    </row>
    <row r="478399" spans="16:16" x14ac:dyDescent="0.3">
      <c r="P478399" s="83"/>
    </row>
    <row r="478400" spans="16:16" x14ac:dyDescent="0.3">
      <c r="P478400" s="83"/>
    </row>
    <row r="478401" spans="16:16" x14ac:dyDescent="0.3">
      <c r="P478401" s="83"/>
    </row>
    <row r="478402" spans="16:16" x14ac:dyDescent="0.3">
      <c r="P478402" s="83"/>
    </row>
    <row r="478403" spans="16:16" x14ac:dyDescent="0.3">
      <c r="P478403" s="83"/>
    </row>
    <row r="478404" spans="16:16" x14ac:dyDescent="0.3">
      <c r="P478404" s="83"/>
    </row>
    <row r="478405" spans="16:16" x14ac:dyDescent="0.3">
      <c r="P478405" s="83"/>
    </row>
    <row r="478406" spans="16:16" x14ac:dyDescent="0.3">
      <c r="P478406" s="83"/>
    </row>
    <row r="478407" spans="16:16" x14ac:dyDescent="0.3">
      <c r="P478407" s="83"/>
    </row>
    <row r="478408" spans="16:16" x14ac:dyDescent="0.3">
      <c r="P478408" s="83"/>
    </row>
    <row r="478409" spans="16:16" x14ac:dyDescent="0.3">
      <c r="P478409" s="83"/>
    </row>
    <row r="478410" spans="16:16" x14ac:dyDescent="0.3">
      <c r="P478410" s="83"/>
    </row>
    <row r="478411" spans="16:16" x14ac:dyDescent="0.3">
      <c r="P478411" s="83"/>
    </row>
    <row r="478412" spans="16:16" x14ac:dyDescent="0.3">
      <c r="P478412" s="83"/>
    </row>
    <row r="478413" spans="16:16" x14ac:dyDescent="0.3">
      <c r="P478413" s="83"/>
    </row>
    <row r="478414" spans="16:16" x14ac:dyDescent="0.3">
      <c r="P478414" s="83"/>
    </row>
    <row r="478415" spans="16:16" x14ac:dyDescent="0.3">
      <c r="P478415" s="83"/>
    </row>
    <row r="478416" spans="16:16" x14ac:dyDescent="0.3">
      <c r="P478416" s="83"/>
    </row>
    <row r="478417" spans="16:16" x14ac:dyDescent="0.3">
      <c r="P478417" s="83"/>
    </row>
    <row r="478418" spans="16:16" x14ac:dyDescent="0.3">
      <c r="P478418" s="83"/>
    </row>
    <row r="478419" spans="16:16" x14ac:dyDescent="0.3">
      <c r="P478419" s="83"/>
    </row>
    <row r="478420" spans="16:16" x14ac:dyDescent="0.3">
      <c r="P478420" s="83"/>
    </row>
    <row r="478421" spans="16:16" x14ac:dyDescent="0.3">
      <c r="P478421" s="83"/>
    </row>
    <row r="478422" spans="16:16" x14ac:dyDescent="0.3">
      <c r="P478422" s="83"/>
    </row>
    <row r="478423" spans="16:16" x14ac:dyDescent="0.3">
      <c r="P478423" s="83"/>
    </row>
    <row r="478424" spans="16:16" x14ac:dyDescent="0.3">
      <c r="P478424" s="83"/>
    </row>
    <row r="478425" spans="16:16" x14ac:dyDescent="0.3">
      <c r="P478425" s="83"/>
    </row>
    <row r="478426" spans="16:16" x14ac:dyDescent="0.3">
      <c r="P478426" s="83"/>
    </row>
    <row r="478427" spans="16:16" x14ac:dyDescent="0.3">
      <c r="P478427" s="83"/>
    </row>
    <row r="478428" spans="16:16" x14ac:dyDescent="0.3">
      <c r="P478428" s="83"/>
    </row>
    <row r="478429" spans="16:16" x14ac:dyDescent="0.3">
      <c r="P478429" s="83"/>
    </row>
    <row r="478430" spans="16:16" x14ac:dyDescent="0.3">
      <c r="P478430" s="83"/>
    </row>
    <row r="478431" spans="16:16" x14ac:dyDescent="0.3">
      <c r="P478431" s="83"/>
    </row>
    <row r="478432" spans="16:16" x14ac:dyDescent="0.3">
      <c r="P478432" s="83"/>
    </row>
    <row r="478433" spans="16:16" x14ac:dyDescent="0.3">
      <c r="P478433" s="83"/>
    </row>
    <row r="478434" spans="16:16" x14ac:dyDescent="0.3">
      <c r="P478434" s="83"/>
    </row>
    <row r="478435" spans="16:16" x14ac:dyDescent="0.3">
      <c r="P478435" s="83"/>
    </row>
    <row r="478436" spans="16:16" x14ac:dyDescent="0.3">
      <c r="P478436" s="83"/>
    </row>
    <row r="478437" spans="16:16" x14ac:dyDescent="0.3">
      <c r="P478437" s="83"/>
    </row>
    <row r="478438" spans="16:16" x14ac:dyDescent="0.3">
      <c r="P478438" s="83"/>
    </row>
    <row r="478439" spans="16:16" x14ac:dyDescent="0.3">
      <c r="P478439" s="83"/>
    </row>
    <row r="478440" spans="16:16" x14ac:dyDescent="0.3">
      <c r="P478440" s="83"/>
    </row>
    <row r="478441" spans="16:16" x14ac:dyDescent="0.3">
      <c r="P478441" s="83"/>
    </row>
    <row r="478442" spans="16:16" x14ac:dyDescent="0.3">
      <c r="P478442" s="83"/>
    </row>
    <row r="478443" spans="16:16" x14ac:dyDescent="0.3">
      <c r="P478443" s="83"/>
    </row>
    <row r="478444" spans="16:16" x14ac:dyDescent="0.3">
      <c r="P478444" s="83"/>
    </row>
    <row r="478445" spans="16:16" x14ac:dyDescent="0.3">
      <c r="P478445" s="83"/>
    </row>
    <row r="478446" spans="16:16" x14ac:dyDescent="0.3">
      <c r="P478446" s="83"/>
    </row>
    <row r="478447" spans="16:16" x14ac:dyDescent="0.3">
      <c r="P478447" s="83"/>
    </row>
    <row r="478448" spans="16:16" x14ac:dyDescent="0.3">
      <c r="P478448" s="83"/>
    </row>
    <row r="478449" spans="16:16" x14ac:dyDescent="0.3">
      <c r="P478449" s="83"/>
    </row>
    <row r="478450" spans="16:16" x14ac:dyDescent="0.3">
      <c r="P478450" s="83"/>
    </row>
    <row r="478451" spans="16:16" x14ac:dyDescent="0.3">
      <c r="P478451" s="83"/>
    </row>
    <row r="478452" spans="16:16" x14ac:dyDescent="0.3">
      <c r="P478452" s="83"/>
    </row>
    <row r="478453" spans="16:16" x14ac:dyDescent="0.3">
      <c r="P478453" s="83"/>
    </row>
    <row r="478454" spans="16:16" x14ac:dyDescent="0.3">
      <c r="P478454" s="83"/>
    </row>
    <row r="478455" spans="16:16" x14ac:dyDescent="0.3">
      <c r="P478455" s="83"/>
    </row>
    <row r="478456" spans="16:16" x14ac:dyDescent="0.3">
      <c r="P478456" s="83"/>
    </row>
    <row r="478457" spans="16:16" x14ac:dyDescent="0.3">
      <c r="P478457" s="83"/>
    </row>
    <row r="478458" spans="16:16" x14ac:dyDescent="0.3">
      <c r="P478458" s="83"/>
    </row>
    <row r="478459" spans="16:16" x14ac:dyDescent="0.3">
      <c r="P478459" s="83"/>
    </row>
    <row r="478460" spans="16:16" x14ac:dyDescent="0.3">
      <c r="P478460" s="83"/>
    </row>
    <row r="478461" spans="16:16" x14ac:dyDescent="0.3">
      <c r="P478461" s="83"/>
    </row>
    <row r="478462" spans="16:16" x14ac:dyDescent="0.3">
      <c r="P478462" s="83"/>
    </row>
    <row r="478463" spans="16:16" x14ac:dyDescent="0.3">
      <c r="P478463" s="83"/>
    </row>
    <row r="478464" spans="16:16" x14ac:dyDescent="0.3">
      <c r="P478464" s="83"/>
    </row>
    <row r="478465" spans="16:16" x14ac:dyDescent="0.3">
      <c r="P478465" s="83"/>
    </row>
    <row r="478466" spans="16:16" x14ac:dyDescent="0.3">
      <c r="P478466" s="83"/>
    </row>
    <row r="478467" spans="16:16" x14ac:dyDescent="0.3">
      <c r="P478467" s="83"/>
    </row>
    <row r="478468" spans="16:16" x14ac:dyDescent="0.3">
      <c r="P478468" s="83"/>
    </row>
    <row r="478469" spans="16:16" x14ac:dyDescent="0.3">
      <c r="P478469" s="83"/>
    </row>
    <row r="478470" spans="16:16" x14ac:dyDescent="0.3">
      <c r="P478470" s="83"/>
    </row>
    <row r="478471" spans="16:16" x14ac:dyDescent="0.3">
      <c r="P478471" s="83"/>
    </row>
    <row r="478472" spans="16:16" x14ac:dyDescent="0.3">
      <c r="P478472" s="83"/>
    </row>
    <row r="478473" spans="16:16" x14ac:dyDescent="0.3">
      <c r="P478473" s="83"/>
    </row>
    <row r="478474" spans="16:16" x14ac:dyDescent="0.3">
      <c r="P478474" s="83"/>
    </row>
    <row r="478475" spans="16:16" x14ac:dyDescent="0.3">
      <c r="P478475" s="83"/>
    </row>
    <row r="478476" spans="16:16" x14ac:dyDescent="0.3">
      <c r="P478476" s="83"/>
    </row>
    <row r="478477" spans="16:16" x14ac:dyDescent="0.3">
      <c r="P478477" s="83"/>
    </row>
    <row r="478478" spans="16:16" x14ac:dyDescent="0.3">
      <c r="P478478" s="83"/>
    </row>
    <row r="478479" spans="16:16" x14ac:dyDescent="0.3">
      <c r="P478479" s="83"/>
    </row>
    <row r="478480" spans="16:16" x14ac:dyDescent="0.3">
      <c r="P478480" s="83"/>
    </row>
    <row r="478481" spans="16:16" x14ac:dyDescent="0.3">
      <c r="P478481" s="83"/>
    </row>
    <row r="478482" spans="16:16" x14ac:dyDescent="0.3">
      <c r="P478482" s="83"/>
    </row>
    <row r="478483" spans="16:16" x14ac:dyDescent="0.3">
      <c r="P478483" s="83"/>
    </row>
    <row r="478484" spans="16:16" x14ac:dyDescent="0.3">
      <c r="P478484" s="83"/>
    </row>
    <row r="478485" spans="16:16" x14ac:dyDescent="0.3">
      <c r="P478485" s="83"/>
    </row>
    <row r="478486" spans="16:16" x14ac:dyDescent="0.3">
      <c r="P478486" s="83"/>
    </row>
    <row r="478487" spans="16:16" x14ac:dyDescent="0.3">
      <c r="P478487" s="83"/>
    </row>
    <row r="478488" spans="16:16" x14ac:dyDescent="0.3">
      <c r="P478488" s="83"/>
    </row>
    <row r="478489" spans="16:16" x14ac:dyDescent="0.3">
      <c r="P478489" s="83"/>
    </row>
    <row r="478490" spans="16:16" x14ac:dyDescent="0.3">
      <c r="P478490" s="83"/>
    </row>
    <row r="478491" spans="16:16" x14ac:dyDescent="0.3">
      <c r="P478491" s="83"/>
    </row>
    <row r="478492" spans="16:16" x14ac:dyDescent="0.3">
      <c r="P478492" s="83"/>
    </row>
    <row r="478493" spans="16:16" x14ac:dyDescent="0.3">
      <c r="P478493" s="83"/>
    </row>
    <row r="478494" spans="16:16" x14ac:dyDescent="0.3">
      <c r="P478494" s="83"/>
    </row>
    <row r="478495" spans="16:16" x14ac:dyDescent="0.3">
      <c r="P478495" s="83"/>
    </row>
    <row r="478496" spans="16:16" x14ac:dyDescent="0.3">
      <c r="P478496" s="83"/>
    </row>
    <row r="478497" spans="16:16" x14ac:dyDescent="0.3">
      <c r="P478497" s="83"/>
    </row>
    <row r="478498" spans="16:16" x14ac:dyDescent="0.3">
      <c r="P478498" s="83"/>
    </row>
    <row r="478499" spans="16:16" x14ac:dyDescent="0.3">
      <c r="P478499" s="83"/>
    </row>
    <row r="478500" spans="16:16" x14ac:dyDescent="0.3">
      <c r="P478500" s="83"/>
    </row>
    <row r="478501" spans="16:16" x14ac:dyDescent="0.3">
      <c r="P478501" s="83"/>
    </row>
    <row r="478502" spans="16:16" x14ac:dyDescent="0.3">
      <c r="P478502" s="83"/>
    </row>
    <row r="478503" spans="16:16" x14ac:dyDescent="0.3">
      <c r="P478503" s="83"/>
    </row>
    <row r="478504" spans="16:16" x14ac:dyDescent="0.3">
      <c r="P478504" s="83"/>
    </row>
    <row r="478505" spans="16:16" x14ac:dyDescent="0.3">
      <c r="P478505" s="83"/>
    </row>
    <row r="478506" spans="16:16" x14ac:dyDescent="0.3">
      <c r="P478506" s="83"/>
    </row>
    <row r="478507" spans="16:16" x14ac:dyDescent="0.3">
      <c r="P478507" s="83"/>
    </row>
    <row r="478508" spans="16:16" x14ac:dyDescent="0.3">
      <c r="P478508" s="83"/>
    </row>
    <row r="478509" spans="16:16" x14ac:dyDescent="0.3">
      <c r="P478509" s="83"/>
    </row>
    <row r="478510" spans="16:16" x14ac:dyDescent="0.3">
      <c r="P478510" s="83"/>
    </row>
    <row r="478511" spans="16:16" x14ac:dyDescent="0.3">
      <c r="P478511" s="83"/>
    </row>
    <row r="478512" spans="16:16" x14ac:dyDescent="0.3">
      <c r="P478512" s="83"/>
    </row>
    <row r="478513" spans="16:16" x14ac:dyDescent="0.3">
      <c r="P478513" s="83"/>
    </row>
    <row r="478514" spans="16:16" x14ac:dyDescent="0.3">
      <c r="P478514" s="83"/>
    </row>
    <row r="478515" spans="16:16" x14ac:dyDescent="0.3">
      <c r="P478515" s="83"/>
    </row>
    <row r="478516" spans="16:16" x14ac:dyDescent="0.3">
      <c r="P478516" s="83"/>
    </row>
    <row r="478517" spans="16:16" x14ac:dyDescent="0.3">
      <c r="P478517" s="83"/>
    </row>
    <row r="478518" spans="16:16" x14ac:dyDescent="0.3">
      <c r="P478518" s="83"/>
    </row>
    <row r="478519" spans="16:16" x14ac:dyDescent="0.3">
      <c r="P478519" s="83"/>
    </row>
    <row r="478520" spans="16:16" x14ac:dyDescent="0.3">
      <c r="P478520" s="83"/>
    </row>
    <row r="478521" spans="16:16" x14ac:dyDescent="0.3">
      <c r="P478521" s="83"/>
    </row>
    <row r="478522" spans="16:16" x14ac:dyDescent="0.3">
      <c r="P478522" s="83"/>
    </row>
    <row r="478523" spans="16:16" x14ac:dyDescent="0.3">
      <c r="P478523" s="83"/>
    </row>
    <row r="478524" spans="16:16" x14ac:dyDescent="0.3">
      <c r="P478524" s="83"/>
    </row>
    <row r="478525" spans="16:16" x14ac:dyDescent="0.3">
      <c r="P478525" s="83"/>
    </row>
    <row r="478526" spans="16:16" x14ac:dyDescent="0.3">
      <c r="P478526" s="83"/>
    </row>
    <row r="478527" spans="16:16" x14ac:dyDescent="0.3">
      <c r="P478527" s="83"/>
    </row>
    <row r="478528" spans="16:16" x14ac:dyDescent="0.3">
      <c r="P478528" s="83"/>
    </row>
    <row r="478529" spans="16:16" x14ac:dyDescent="0.3">
      <c r="P478529" s="83"/>
    </row>
    <row r="478530" spans="16:16" x14ac:dyDescent="0.3">
      <c r="P478530" s="83"/>
    </row>
    <row r="478531" spans="16:16" x14ac:dyDescent="0.3">
      <c r="P478531" s="83"/>
    </row>
    <row r="478532" spans="16:16" x14ac:dyDescent="0.3">
      <c r="P478532" s="83"/>
    </row>
    <row r="478533" spans="16:16" x14ac:dyDescent="0.3">
      <c r="P478533" s="83"/>
    </row>
    <row r="478534" spans="16:16" x14ac:dyDescent="0.3">
      <c r="P478534" s="83"/>
    </row>
    <row r="478535" spans="16:16" x14ac:dyDescent="0.3">
      <c r="P478535" s="83"/>
    </row>
    <row r="478536" spans="16:16" x14ac:dyDescent="0.3">
      <c r="P478536" s="83"/>
    </row>
    <row r="478537" spans="16:16" x14ac:dyDescent="0.3">
      <c r="P478537" s="83"/>
    </row>
    <row r="478538" spans="16:16" x14ac:dyDescent="0.3">
      <c r="P478538" s="83"/>
    </row>
    <row r="478539" spans="16:16" x14ac:dyDescent="0.3">
      <c r="P478539" s="83"/>
    </row>
    <row r="478540" spans="16:16" x14ac:dyDescent="0.3">
      <c r="P478540" s="83"/>
    </row>
    <row r="478541" spans="16:16" x14ac:dyDescent="0.3">
      <c r="P478541" s="83"/>
    </row>
    <row r="478542" spans="16:16" x14ac:dyDescent="0.3">
      <c r="P478542" s="83"/>
    </row>
    <row r="478543" spans="16:16" x14ac:dyDescent="0.3">
      <c r="P478543" s="83"/>
    </row>
    <row r="478544" spans="16:16" x14ac:dyDescent="0.3">
      <c r="P478544" s="83"/>
    </row>
    <row r="478545" spans="16:16" x14ac:dyDescent="0.3">
      <c r="P478545" s="83"/>
    </row>
    <row r="478546" spans="16:16" x14ac:dyDescent="0.3">
      <c r="P478546" s="83"/>
    </row>
    <row r="478547" spans="16:16" x14ac:dyDescent="0.3">
      <c r="P478547" s="83"/>
    </row>
    <row r="478548" spans="16:16" x14ac:dyDescent="0.3">
      <c r="P478548" s="83"/>
    </row>
    <row r="478549" spans="16:16" x14ac:dyDescent="0.3">
      <c r="P478549" s="83"/>
    </row>
    <row r="478550" spans="16:16" x14ac:dyDescent="0.3">
      <c r="P478550" s="83"/>
    </row>
    <row r="478551" spans="16:16" x14ac:dyDescent="0.3">
      <c r="P478551" s="83"/>
    </row>
    <row r="478552" spans="16:16" x14ac:dyDescent="0.3">
      <c r="P478552" s="83"/>
    </row>
    <row r="478553" spans="16:16" x14ac:dyDescent="0.3">
      <c r="P478553" s="83"/>
    </row>
    <row r="478554" spans="16:16" x14ac:dyDescent="0.3">
      <c r="P478554" s="83"/>
    </row>
    <row r="478555" spans="16:16" x14ac:dyDescent="0.3">
      <c r="P478555" s="83"/>
    </row>
    <row r="478556" spans="16:16" x14ac:dyDescent="0.3">
      <c r="P478556" s="83"/>
    </row>
    <row r="478557" spans="16:16" x14ac:dyDescent="0.3">
      <c r="P478557" s="83"/>
    </row>
    <row r="478558" spans="16:16" x14ac:dyDescent="0.3">
      <c r="P478558" s="83"/>
    </row>
    <row r="478559" spans="16:16" x14ac:dyDescent="0.3">
      <c r="P478559" s="83"/>
    </row>
    <row r="478560" spans="16:16" x14ac:dyDescent="0.3">
      <c r="P478560" s="83"/>
    </row>
    <row r="478561" spans="16:16" x14ac:dyDescent="0.3">
      <c r="P478561" s="83"/>
    </row>
    <row r="478562" spans="16:16" x14ac:dyDescent="0.3">
      <c r="P478562" s="83"/>
    </row>
    <row r="478563" spans="16:16" x14ac:dyDescent="0.3">
      <c r="P478563" s="83"/>
    </row>
    <row r="478564" spans="16:16" x14ac:dyDescent="0.3">
      <c r="P478564" s="83"/>
    </row>
    <row r="478565" spans="16:16" x14ac:dyDescent="0.3">
      <c r="P478565" s="83"/>
    </row>
    <row r="478566" spans="16:16" x14ac:dyDescent="0.3">
      <c r="P478566" s="83"/>
    </row>
    <row r="478567" spans="16:16" x14ac:dyDescent="0.3">
      <c r="P478567" s="83"/>
    </row>
    <row r="478568" spans="16:16" x14ac:dyDescent="0.3">
      <c r="P478568" s="83"/>
    </row>
    <row r="478569" spans="16:16" x14ac:dyDescent="0.3">
      <c r="P478569" s="83"/>
    </row>
    <row r="478570" spans="16:16" x14ac:dyDescent="0.3">
      <c r="P478570" s="83"/>
    </row>
    <row r="478571" spans="16:16" x14ac:dyDescent="0.3">
      <c r="P478571" s="83"/>
    </row>
    <row r="478572" spans="16:16" x14ac:dyDescent="0.3">
      <c r="P478572" s="83"/>
    </row>
    <row r="478573" spans="16:16" x14ac:dyDescent="0.3">
      <c r="P478573" s="83"/>
    </row>
    <row r="478574" spans="16:16" x14ac:dyDescent="0.3">
      <c r="P478574" s="83"/>
    </row>
    <row r="478575" spans="16:16" x14ac:dyDescent="0.3">
      <c r="P478575" s="83"/>
    </row>
    <row r="478576" spans="16:16" x14ac:dyDescent="0.3">
      <c r="P478576" s="83"/>
    </row>
    <row r="478577" spans="16:16" x14ac:dyDescent="0.3">
      <c r="P478577" s="83"/>
    </row>
    <row r="478578" spans="16:16" x14ac:dyDescent="0.3">
      <c r="P478578" s="83"/>
    </row>
    <row r="478579" spans="16:16" x14ac:dyDescent="0.3">
      <c r="P478579" s="83"/>
    </row>
    <row r="478580" spans="16:16" x14ac:dyDescent="0.3">
      <c r="P478580" s="83"/>
    </row>
    <row r="478581" spans="16:16" x14ac:dyDescent="0.3">
      <c r="P478581" s="83"/>
    </row>
    <row r="478582" spans="16:16" x14ac:dyDescent="0.3">
      <c r="P478582" s="83"/>
    </row>
    <row r="478583" spans="16:16" x14ac:dyDescent="0.3">
      <c r="P478583" s="83"/>
    </row>
    <row r="478584" spans="16:16" x14ac:dyDescent="0.3">
      <c r="P478584" s="83"/>
    </row>
    <row r="478585" spans="16:16" x14ac:dyDescent="0.3">
      <c r="P478585" s="83"/>
    </row>
    <row r="478586" spans="16:16" x14ac:dyDescent="0.3">
      <c r="P478586" s="83"/>
    </row>
    <row r="478587" spans="16:16" x14ac:dyDescent="0.3">
      <c r="P478587" s="83"/>
    </row>
    <row r="478588" spans="16:16" x14ac:dyDescent="0.3">
      <c r="P478588" s="83"/>
    </row>
    <row r="478589" spans="16:16" x14ac:dyDescent="0.3">
      <c r="P478589" s="83"/>
    </row>
    <row r="478590" spans="16:16" x14ac:dyDescent="0.3">
      <c r="P478590" s="83"/>
    </row>
    <row r="478591" spans="16:16" x14ac:dyDescent="0.3">
      <c r="P478591" s="83"/>
    </row>
    <row r="478592" spans="16:16" x14ac:dyDescent="0.3">
      <c r="P478592" s="83"/>
    </row>
    <row r="478593" spans="16:16" x14ac:dyDescent="0.3">
      <c r="P478593" s="83"/>
    </row>
    <row r="478594" spans="16:16" x14ac:dyDescent="0.3">
      <c r="P478594" s="83"/>
    </row>
    <row r="478595" spans="16:16" x14ac:dyDescent="0.3">
      <c r="P478595" s="83"/>
    </row>
    <row r="478596" spans="16:16" x14ac:dyDescent="0.3">
      <c r="P478596" s="83"/>
    </row>
    <row r="478597" spans="16:16" x14ac:dyDescent="0.3">
      <c r="P478597" s="83"/>
    </row>
    <row r="478598" spans="16:16" x14ac:dyDescent="0.3">
      <c r="P478598" s="83"/>
    </row>
    <row r="478599" spans="16:16" x14ac:dyDescent="0.3">
      <c r="P478599" s="83"/>
    </row>
    <row r="478600" spans="16:16" x14ac:dyDescent="0.3">
      <c r="P478600" s="83"/>
    </row>
    <row r="478601" spans="16:16" x14ac:dyDescent="0.3">
      <c r="P478601" s="83"/>
    </row>
    <row r="478602" spans="16:16" x14ac:dyDescent="0.3">
      <c r="P478602" s="83"/>
    </row>
    <row r="478603" spans="16:16" x14ac:dyDescent="0.3">
      <c r="P478603" s="83"/>
    </row>
    <row r="478604" spans="16:16" x14ac:dyDescent="0.3">
      <c r="P478604" s="83"/>
    </row>
    <row r="478605" spans="16:16" x14ac:dyDescent="0.3">
      <c r="P478605" s="83"/>
    </row>
    <row r="478606" spans="16:16" x14ac:dyDescent="0.3">
      <c r="P478606" s="83"/>
    </row>
    <row r="478607" spans="16:16" x14ac:dyDescent="0.3">
      <c r="P478607" s="83"/>
    </row>
    <row r="478608" spans="16:16" x14ac:dyDescent="0.3">
      <c r="P478608" s="83"/>
    </row>
    <row r="478609" spans="16:16" x14ac:dyDescent="0.3">
      <c r="P478609" s="83"/>
    </row>
    <row r="478610" spans="16:16" x14ac:dyDescent="0.3">
      <c r="P478610" s="83"/>
    </row>
    <row r="478611" spans="16:16" x14ac:dyDescent="0.3">
      <c r="P478611" s="83"/>
    </row>
    <row r="478612" spans="16:16" x14ac:dyDescent="0.3">
      <c r="P478612" s="83"/>
    </row>
    <row r="478613" spans="16:16" x14ac:dyDescent="0.3">
      <c r="P478613" s="83"/>
    </row>
    <row r="478614" spans="16:16" x14ac:dyDescent="0.3">
      <c r="P478614" s="83"/>
    </row>
    <row r="478615" spans="16:16" x14ac:dyDescent="0.3">
      <c r="P478615" s="83"/>
    </row>
    <row r="478616" spans="16:16" x14ac:dyDescent="0.3">
      <c r="P478616" s="83"/>
    </row>
    <row r="478617" spans="16:16" x14ac:dyDescent="0.3">
      <c r="P478617" s="83"/>
    </row>
    <row r="478618" spans="16:16" x14ac:dyDescent="0.3">
      <c r="P478618" s="83"/>
    </row>
    <row r="478619" spans="16:16" x14ac:dyDescent="0.3">
      <c r="P478619" s="83"/>
    </row>
    <row r="478620" spans="16:16" x14ac:dyDescent="0.3">
      <c r="P478620" s="83"/>
    </row>
    <row r="478621" spans="16:16" x14ac:dyDescent="0.3">
      <c r="P478621" s="83"/>
    </row>
    <row r="478622" spans="16:16" x14ac:dyDescent="0.3">
      <c r="P478622" s="83"/>
    </row>
    <row r="478623" spans="16:16" x14ac:dyDescent="0.3">
      <c r="P478623" s="83"/>
    </row>
    <row r="478624" spans="16:16" x14ac:dyDescent="0.3">
      <c r="P478624" s="83"/>
    </row>
    <row r="478625" spans="16:16" x14ac:dyDescent="0.3">
      <c r="P478625" s="83"/>
    </row>
    <row r="478626" spans="16:16" x14ac:dyDescent="0.3">
      <c r="P478626" s="83"/>
    </row>
    <row r="478627" spans="16:16" x14ac:dyDescent="0.3">
      <c r="P478627" s="83"/>
    </row>
    <row r="478628" spans="16:16" x14ac:dyDescent="0.3">
      <c r="P478628" s="83"/>
    </row>
    <row r="478629" spans="16:16" x14ac:dyDescent="0.3">
      <c r="P478629" s="83"/>
    </row>
    <row r="478630" spans="16:16" x14ac:dyDescent="0.3">
      <c r="P478630" s="83"/>
    </row>
    <row r="478631" spans="16:16" x14ac:dyDescent="0.3">
      <c r="P478631" s="83"/>
    </row>
    <row r="478632" spans="16:16" x14ac:dyDescent="0.3">
      <c r="P478632" s="83"/>
    </row>
    <row r="478633" spans="16:16" x14ac:dyDescent="0.3">
      <c r="P478633" s="83"/>
    </row>
    <row r="478634" spans="16:16" x14ac:dyDescent="0.3">
      <c r="P478634" s="83"/>
    </row>
    <row r="478635" spans="16:16" x14ac:dyDescent="0.3">
      <c r="P478635" s="83"/>
    </row>
    <row r="478636" spans="16:16" x14ac:dyDescent="0.3">
      <c r="P478636" s="83"/>
    </row>
    <row r="478637" spans="16:16" x14ac:dyDescent="0.3">
      <c r="P478637" s="83"/>
    </row>
    <row r="478638" spans="16:16" x14ac:dyDescent="0.3">
      <c r="P478638" s="83"/>
    </row>
    <row r="478639" spans="16:16" x14ac:dyDescent="0.3">
      <c r="P478639" s="83"/>
    </row>
    <row r="478640" spans="16:16" x14ac:dyDescent="0.3">
      <c r="P478640" s="83"/>
    </row>
    <row r="478641" spans="16:16" x14ac:dyDescent="0.3">
      <c r="P478641" s="83"/>
    </row>
    <row r="478642" spans="16:16" x14ac:dyDescent="0.3">
      <c r="P478642" s="83"/>
    </row>
    <row r="478643" spans="16:16" x14ac:dyDescent="0.3">
      <c r="P478643" s="83"/>
    </row>
    <row r="478644" spans="16:16" x14ac:dyDescent="0.3">
      <c r="P478644" s="83"/>
    </row>
    <row r="478645" spans="16:16" x14ac:dyDescent="0.3">
      <c r="P478645" s="83"/>
    </row>
    <row r="478646" spans="16:16" x14ac:dyDescent="0.3">
      <c r="P478646" s="83"/>
    </row>
    <row r="478647" spans="16:16" x14ac:dyDescent="0.3">
      <c r="P478647" s="83"/>
    </row>
    <row r="478648" spans="16:16" x14ac:dyDescent="0.3">
      <c r="P478648" s="83"/>
    </row>
    <row r="478649" spans="16:16" x14ac:dyDescent="0.3">
      <c r="P478649" s="83"/>
    </row>
    <row r="478650" spans="16:16" x14ac:dyDescent="0.3">
      <c r="P478650" s="83"/>
    </row>
    <row r="478651" spans="16:16" x14ac:dyDescent="0.3">
      <c r="P478651" s="83"/>
    </row>
    <row r="478652" spans="16:16" x14ac:dyDescent="0.3">
      <c r="P478652" s="83"/>
    </row>
    <row r="478653" spans="16:16" x14ac:dyDescent="0.3">
      <c r="P478653" s="83"/>
    </row>
    <row r="478654" spans="16:16" x14ac:dyDescent="0.3">
      <c r="P478654" s="83"/>
    </row>
    <row r="478655" spans="16:16" x14ac:dyDescent="0.3">
      <c r="P478655" s="83"/>
    </row>
    <row r="478656" spans="16:16" x14ac:dyDescent="0.3">
      <c r="P478656" s="83"/>
    </row>
    <row r="478657" spans="16:16" x14ac:dyDescent="0.3">
      <c r="P478657" s="83"/>
    </row>
    <row r="478658" spans="16:16" x14ac:dyDescent="0.3">
      <c r="P478658" s="83"/>
    </row>
    <row r="478659" spans="16:16" x14ac:dyDescent="0.3">
      <c r="P478659" s="83"/>
    </row>
    <row r="478660" spans="16:16" x14ac:dyDescent="0.3">
      <c r="P478660" s="83"/>
    </row>
    <row r="478661" spans="16:16" x14ac:dyDescent="0.3">
      <c r="P478661" s="83"/>
    </row>
    <row r="478662" spans="16:16" x14ac:dyDescent="0.3">
      <c r="P478662" s="83"/>
    </row>
    <row r="478663" spans="16:16" x14ac:dyDescent="0.3">
      <c r="P478663" s="83"/>
    </row>
    <row r="478664" spans="16:16" x14ac:dyDescent="0.3">
      <c r="P478664" s="83"/>
    </row>
    <row r="478665" spans="16:16" x14ac:dyDescent="0.3">
      <c r="P478665" s="83"/>
    </row>
    <row r="478666" spans="16:16" x14ac:dyDescent="0.3">
      <c r="P478666" s="83"/>
    </row>
    <row r="478667" spans="16:16" x14ac:dyDescent="0.3">
      <c r="P478667" s="83"/>
    </row>
    <row r="478668" spans="16:16" x14ac:dyDescent="0.3">
      <c r="P478668" s="83"/>
    </row>
    <row r="478669" spans="16:16" x14ac:dyDescent="0.3">
      <c r="P478669" s="83"/>
    </row>
    <row r="478670" spans="16:16" x14ac:dyDescent="0.3">
      <c r="P478670" s="83"/>
    </row>
    <row r="478671" spans="16:16" x14ac:dyDescent="0.3">
      <c r="P478671" s="83"/>
    </row>
    <row r="478672" spans="16:16" x14ac:dyDescent="0.3">
      <c r="P478672" s="83"/>
    </row>
    <row r="478673" spans="16:16" x14ac:dyDescent="0.3">
      <c r="P478673" s="83"/>
    </row>
    <row r="478674" spans="16:16" x14ac:dyDescent="0.3">
      <c r="P478674" s="83"/>
    </row>
    <row r="478675" spans="16:16" x14ac:dyDescent="0.3">
      <c r="P478675" s="83"/>
    </row>
    <row r="478676" spans="16:16" x14ac:dyDescent="0.3">
      <c r="P478676" s="83"/>
    </row>
    <row r="478677" spans="16:16" x14ac:dyDescent="0.3">
      <c r="P478677" s="83"/>
    </row>
    <row r="478678" spans="16:16" x14ac:dyDescent="0.3">
      <c r="P478678" s="83"/>
    </row>
    <row r="478679" spans="16:16" x14ac:dyDescent="0.3">
      <c r="P478679" s="83"/>
    </row>
    <row r="478680" spans="16:16" x14ac:dyDescent="0.3">
      <c r="P478680" s="83"/>
    </row>
    <row r="478681" spans="16:16" x14ac:dyDescent="0.3">
      <c r="P478681" s="83"/>
    </row>
    <row r="478682" spans="16:16" x14ac:dyDescent="0.3">
      <c r="P478682" s="83"/>
    </row>
    <row r="478683" spans="16:16" x14ac:dyDescent="0.3">
      <c r="P478683" s="83"/>
    </row>
    <row r="478684" spans="16:16" x14ac:dyDescent="0.3">
      <c r="P478684" s="83"/>
    </row>
    <row r="478685" spans="16:16" x14ac:dyDescent="0.3">
      <c r="P478685" s="83"/>
    </row>
    <row r="478686" spans="16:16" x14ac:dyDescent="0.3">
      <c r="P478686" s="83"/>
    </row>
    <row r="478687" spans="16:16" x14ac:dyDescent="0.3">
      <c r="P478687" s="83"/>
    </row>
    <row r="478688" spans="16:16" x14ac:dyDescent="0.3">
      <c r="P478688" s="83"/>
    </row>
    <row r="478689" spans="16:16" x14ac:dyDescent="0.3">
      <c r="P478689" s="83"/>
    </row>
    <row r="478690" spans="16:16" x14ac:dyDescent="0.3">
      <c r="P478690" s="83"/>
    </row>
    <row r="478691" spans="16:16" x14ac:dyDescent="0.3">
      <c r="P478691" s="83"/>
    </row>
    <row r="478692" spans="16:16" x14ac:dyDescent="0.3">
      <c r="P478692" s="83"/>
    </row>
    <row r="478693" spans="16:16" x14ac:dyDescent="0.3">
      <c r="P478693" s="83"/>
    </row>
    <row r="478694" spans="16:16" x14ac:dyDescent="0.3">
      <c r="P478694" s="83"/>
    </row>
    <row r="478695" spans="16:16" x14ac:dyDescent="0.3">
      <c r="P478695" s="83"/>
    </row>
    <row r="478696" spans="16:16" x14ac:dyDescent="0.3">
      <c r="P478696" s="83"/>
    </row>
    <row r="478697" spans="16:16" x14ac:dyDescent="0.3">
      <c r="P478697" s="83"/>
    </row>
    <row r="478698" spans="16:16" x14ac:dyDescent="0.3">
      <c r="P478698" s="83"/>
    </row>
    <row r="478699" spans="16:16" x14ac:dyDescent="0.3">
      <c r="P478699" s="83"/>
    </row>
    <row r="478700" spans="16:16" x14ac:dyDescent="0.3">
      <c r="P478700" s="83"/>
    </row>
    <row r="478701" spans="16:16" x14ac:dyDescent="0.3">
      <c r="P478701" s="83"/>
    </row>
    <row r="478702" spans="16:16" x14ac:dyDescent="0.3">
      <c r="P478702" s="83"/>
    </row>
    <row r="478703" spans="16:16" x14ac:dyDescent="0.3">
      <c r="P478703" s="83"/>
    </row>
    <row r="478704" spans="16:16" x14ac:dyDescent="0.3">
      <c r="P478704" s="83"/>
    </row>
    <row r="478705" spans="16:16" x14ac:dyDescent="0.3">
      <c r="P478705" s="83"/>
    </row>
    <row r="478706" spans="16:16" x14ac:dyDescent="0.3">
      <c r="P478706" s="83"/>
    </row>
    <row r="478707" spans="16:16" x14ac:dyDescent="0.3">
      <c r="P478707" s="83"/>
    </row>
    <row r="478708" spans="16:16" x14ac:dyDescent="0.3">
      <c r="P478708" s="83"/>
    </row>
    <row r="478709" spans="16:16" x14ac:dyDescent="0.3">
      <c r="P478709" s="83"/>
    </row>
    <row r="478710" spans="16:16" x14ac:dyDescent="0.3">
      <c r="P478710" s="83"/>
    </row>
    <row r="478711" spans="16:16" x14ac:dyDescent="0.3">
      <c r="P478711" s="83"/>
    </row>
    <row r="478712" spans="16:16" x14ac:dyDescent="0.3">
      <c r="P478712" s="83"/>
    </row>
    <row r="478713" spans="16:16" x14ac:dyDescent="0.3">
      <c r="P478713" s="83"/>
    </row>
    <row r="478714" spans="16:16" x14ac:dyDescent="0.3">
      <c r="P478714" s="83"/>
    </row>
    <row r="478715" spans="16:16" x14ac:dyDescent="0.3">
      <c r="P478715" s="83"/>
    </row>
    <row r="478716" spans="16:16" x14ac:dyDescent="0.3">
      <c r="P478716" s="83"/>
    </row>
    <row r="478717" spans="16:16" x14ac:dyDescent="0.3">
      <c r="P478717" s="83"/>
    </row>
    <row r="478718" spans="16:16" x14ac:dyDescent="0.3">
      <c r="P478718" s="83"/>
    </row>
    <row r="478719" spans="16:16" x14ac:dyDescent="0.3">
      <c r="P478719" s="83"/>
    </row>
    <row r="478720" spans="16:16" x14ac:dyDescent="0.3">
      <c r="P478720" s="83"/>
    </row>
    <row r="478721" spans="16:16" x14ac:dyDescent="0.3">
      <c r="P478721" s="83"/>
    </row>
    <row r="478722" spans="16:16" x14ac:dyDescent="0.3">
      <c r="P478722" s="83"/>
    </row>
    <row r="478723" spans="16:16" x14ac:dyDescent="0.3">
      <c r="P478723" s="83"/>
    </row>
    <row r="478724" spans="16:16" x14ac:dyDescent="0.3">
      <c r="P478724" s="83"/>
    </row>
    <row r="478725" spans="16:16" x14ac:dyDescent="0.3">
      <c r="P478725" s="83"/>
    </row>
    <row r="478726" spans="16:16" x14ac:dyDescent="0.3">
      <c r="P478726" s="83"/>
    </row>
    <row r="478727" spans="16:16" x14ac:dyDescent="0.3">
      <c r="P478727" s="83"/>
    </row>
    <row r="478728" spans="16:16" x14ac:dyDescent="0.3">
      <c r="P478728" s="83"/>
    </row>
    <row r="478729" spans="16:16" x14ac:dyDescent="0.3">
      <c r="P478729" s="83"/>
    </row>
    <row r="478730" spans="16:16" x14ac:dyDescent="0.3">
      <c r="P478730" s="83"/>
    </row>
    <row r="478731" spans="16:16" x14ac:dyDescent="0.3">
      <c r="P478731" s="83"/>
    </row>
    <row r="478732" spans="16:16" x14ac:dyDescent="0.3">
      <c r="P478732" s="83"/>
    </row>
    <row r="478733" spans="16:16" x14ac:dyDescent="0.3">
      <c r="P478733" s="83"/>
    </row>
    <row r="478734" spans="16:16" x14ac:dyDescent="0.3">
      <c r="P478734" s="83"/>
    </row>
    <row r="478735" spans="16:16" x14ac:dyDescent="0.3">
      <c r="P478735" s="83"/>
    </row>
    <row r="478736" spans="16:16" x14ac:dyDescent="0.3">
      <c r="P478736" s="83"/>
    </row>
    <row r="478737" spans="16:16" x14ac:dyDescent="0.3">
      <c r="P478737" s="83"/>
    </row>
    <row r="478738" spans="16:16" x14ac:dyDescent="0.3">
      <c r="P478738" s="83"/>
    </row>
    <row r="478739" spans="16:16" x14ac:dyDescent="0.3">
      <c r="P478739" s="83"/>
    </row>
    <row r="478740" spans="16:16" x14ac:dyDescent="0.3">
      <c r="P478740" s="83"/>
    </row>
    <row r="478741" spans="16:16" x14ac:dyDescent="0.3">
      <c r="P478741" s="83"/>
    </row>
    <row r="478742" spans="16:16" x14ac:dyDescent="0.3">
      <c r="P478742" s="83"/>
    </row>
    <row r="478743" spans="16:16" x14ac:dyDescent="0.3">
      <c r="P478743" s="83"/>
    </row>
    <row r="478744" spans="16:16" x14ac:dyDescent="0.3">
      <c r="P478744" s="83"/>
    </row>
    <row r="478745" spans="16:16" x14ac:dyDescent="0.3">
      <c r="P478745" s="83"/>
    </row>
    <row r="478746" spans="16:16" x14ac:dyDescent="0.3">
      <c r="P478746" s="83"/>
    </row>
    <row r="478747" spans="16:16" x14ac:dyDescent="0.3">
      <c r="P478747" s="83"/>
    </row>
    <row r="478748" spans="16:16" x14ac:dyDescent="0.3">
      <c r="P478748" s="83"/>
    </row>
    <row r="478749" spans="16:16" x14ac:dyDescent="0.3">
      <c r="P478749" s="83"/>
    </row>
    <row r="478750" spans="16:16" x14ac:dyDescent="0.3">
      <c r="P478750" s="83"/>
    </row>
    <row r="478751" spans="16:16" x14ac:dyDescent="0.3">
      <c r="P478751" s="83"/>
    </row>
    <row r="478752" spans="16:16" x14ac:dyDescent="0.3">
      <c r="P478752" s="83"/>
    </row>
    <row r="478753" spans="16:16" x14ac:dyDescent="0.3">
      <c r="P478753" s="83"/>
    </row>
    <row r="478754" spans="16:16" x14ac:dyDescent="0.3">
      <c r="P478754" s="83"/>
    </row>
    <row r="478755" spans="16:16" x14ac:dyDescent="0.3">
      <c r="P478755" s="83"/>
    </row>
    <row r="478756" spans="16:16" x14ac:dyDescent="0.3">
      <c r="P478756" s="83"/>
    </row>
    <row r="478757" spans="16:16" x14ac:dyDescent="0.3">
      <c r="P478757" s="83"/>
    </row>
    <row r="478758" spans="16:16" x14ac:dyDescent="0.3">
      <c r="P478758" s="83"/>
    </row>
    <row r="478759" spans="16:16" x14ac:dyDescent="0.3">
      <c r="P478759" s="83"/>
    </row>
    <row r="478760" spans="16:16" x14ac:dyDescent="0.3">
      <c r="P478760" s="83"/>
    </row>
    <row r="478761" spans="16:16" x14ac:dyDescent="0.3">
      <c r="P478761" s="83"/>
    </row>
    <row r="478762" spans="16:16" x14ac:dyDescent="0.3">
      <c r="P478762" s="83"/>
    </row>
    <row r="478763" spans="16:16" x14ac:dyDescent="0.3">
      <c r="P478763" s="83"/>
    </row>
    <row r="478764" spans="16:16" x14ac:dyDescent="0.3">
      <c r="P478764" s="83"/>
    </row>
    <row r="478765" spans="16:16" x14ac:dyDescent="0.3">
      <c r="P478765" s="83"/>
    </row>
    <row r="478766" spans="16:16" x14ac:dyDescent="0.3">
      <c r="P478766" s="83"/>
    </row>
    <row r="478767" spans="16:16" x14ac:dyDescent="0.3">
      <c r="P478767" s="83"/>
    </row>
    <row r="478768" spans="16:16" x14ac:dyDescent="0.3">
      <c r="P478768" s="83"/>
    </row>
    <row r="478769" spans="16:16" x14ac:dyDescent="0.3">
      <c r="P478769" s="83"/>
    </row>
    <row r="478770" spans="16:16" x14ac:dyDescent="0.3">
      <c r="P478770" s="83"/>
    </row>
    <row r="478771" spans="16:16" x14ac:dyDescent="0.3">
      <c r="P478771" s="83"/>
    </row>
    <row r="478772" spans="16:16" x14ac:dyDescent="0.3">
      <c r="P478772" s="83"/>
    </row>
    <row r="478773" spans="16:16" x14ac:dyDescent="0.3">
      <c r="P478773" s="83"/>
    </row>
    <row r="478774" spans="16:16" x14ac:dyDescent="0.3">
      <c r="P478774" s="83"/>
    </row>
    <row r="478775" spans="16:16" x14ac:dyDescent="0.3">
      <c r="P478775" s="83"/>
    </row>
    <row r="478776" spans="16:16" x14ac:dyDescent="0.3">
      <c r="P478776" s="83"/>
    </row>
    <row r="478777" spans="16:16" x14ac:dyDescent="0.3">
      <c r="P478777" s="83"/>
    </row>
    <row r="478778" spans="16:16" x14ac:dyDescent="0.3">
      <c r="P478778" s="83"/>
    </row>
    <row r="478779" spans="16:16" x14ac:dyDescent="0.3">
      <c r="P478779" s="83"/>
    </row>
    <row r="478780" spans="16:16" x14ac:dyDescent="0.3">
      <c r="P478780" s="83"/>
    </row>
    <row r="478781" spans="16:16" x14ac:dyDescent="0.3">
      <c r="P478781" s="83"/>
    </row>
    <row r="478782" spans="16:16" x14ac:dyDescent="0.3">
      <c r="P478782" s="83"/>
    </row>
    <row r="478783" spans="16:16" x14ac:dyDescent="0.3">
      <c r="P478783" s="83"/>
    </row>
    <row r="478784" spans="16:16" x14ac:dyDescent="0.3">
      <c r="P478784" s="83"/>
    </row>
    <row r="478785" spans="16:16" x14ac:dyDescent="0.3">
      <c r="P478785" s="83"/>
    </row>
    <row r="478786" spans="16:16" x14ac:dyDescent="0.3">
      <c r="P478786" s="83"/>
    </row>
    <row r="478787" spans="16:16" x14ac:dyDescent="0.3">
      <c r="P478787" s="83"/>
    </row>
    <row r="478788" spans="16:16" x14ac:dyDescent="0.3">
      <c r="P478788" s="83"/>
    </row>
    <row r="478789" spans="16:16" x14ac:dyDescent="0.3">
      <c r="P478789" s="83"/>
    </row>
    <row r="478790" spans="16:16" x14ac:dyDescent="0.3">
      <c r="P478790" s="83"/>
    </row>
    <row r="478791" spans="16:16" x14ac:dyDescent="0.3">
      <c r="P478791" s="83"/>
    </row>
    <row r="478792" spans="16:16" x14ac:dyDescent="0.3">
      <c r="P478792" s="83"/>
    </row>
    <row r="478793" spans="16:16" x14ac:dyDescent="0.3">
      <c r="P478793" s="83"/>
    </row>
    <row r="478794" spans="16:16" x14ac:dyDescent="0.3">
      <c r="P478794" s="83"/>
    </row>
    <row r="478795" spans="16:16" x14ac:dyDescent="0.3">
      <c r="P478795" s="83"/>
    </row>
    <row r="478796" spans="16:16" x14ac:dyDescent="0.3">
      <c r="P478796" s="83"/>
    </row>
    <row r="478797" spans="16:16" x14ac:dyDescent="0.3">
      <c r="P478797" s="83"/>
    </row>
    <row r="478798" spans="16:16" x14ac:dyDescent="0.3">
      <c r="P478798" s="83"/>
    </row>
    <row r="478799" spans="16:16" x14ac:dyDescent="0.3">
      <c r="P478799" s="83"/>
    </row>
    <row r="478800" spans="16:16" x14ac:dyDescent="0.3">
      <c r="P478800" s="83"/>
    </row>
    <row r="478801" spans="16:16" x14ac:dyDescent="0.3">
      <c r="P478801" s="83"/>
    </row>
    <row r="478802" spans="16:16" x14ac:dyDescent="0.3">
      <c r="P478802" s="83"/>
    </row>
    <row r="478803" spans="16:16" x14ac:dyDescent="0.3">
      <c r="P478803" s="83"/>
    </row>
    <row r="478804" spans="16:16" x14ac:dyDescent="0.3">
      <c r="P478804" s="83"/>
    </row>
    <row r="478805" spans="16:16" x14ac:dyDescent="0.3">
      <c r="P478805" s="83"/>
    </row>
    <row r="478806" spans="16:16" x14ac:dyDescent="0.3">
      <c r="P478806" s="83"/>
    </row>
    <row r="478807" spans="16:16" x14ac:dyDescent="0.3">
      <c r="P478807" s="83"/>
    </row>
    <row r="478808" spans="16:16" x14ac:dyDescent="0.3">
      <c r="P478808" s="83"/>
    </row>
    <row r="478809" spans="16:16" x14ac:dyDescent="0.3">
      <c r="P478809" s="83"/>
    </row>
    <row r="478810" spans="16:16" x14ac:dyDescent="0.3">
      <c r="P478810" s="83"/>
    </row>
    <row r="478811" spans="16:16" x14ac:dyDescent="0.3">
      <c r="P478811" s="83"/>
    </row>
    <row r="478812" spans="16:16" x14ac:dyDescent="0.3">
      <c r="P478812" s="83"/>
    </row>
    <row r="478813" spans="16:16" x14ac:dyDescent="0.3">
      <c r="P478813" s="83"/>
    </row>
    <row r="478814" spans="16:16" x14ac:dyDescent="0.3">
      <c r="P478814" s="83"/>
    </row>
    <row r="478815" spans="16:16" x14ac:dyDescent="0.3">
      <c r="P478815" s="83"/>
    </row>
    <row r="478816" spans="16:16" x14ac:dyDescent="0.3">
      <c r="P478816" s="83"/>
    </row>
    <row r="478817" spans="16:16" x14ac:dyDescent="0.3">
      <c r="P478817" s="83"/>
    </row>
    <row r="478818" spans="16:16" x14ac:dyDescent="0.3">
      <c r="P478818" s="83"/>
    </row>
    <row r="478819" spans="16:16" x14ac:dyDescent="0.3">
      <c r="P478819" s="83"/>
    </row>
    <row r="478820" spans="16:16" x14ac:dyDescent="0.3">
      <c r="P478820" s="83"/>
    </row>
    <row r="478821" spans="16:16" x14ac:dyDescent="0.3">
      <c r="P478821" s="83"/>
    </row>
    <row r="478822" spans="16:16" x14ac:dyDescent="0.3">
      <c r="P478822" s="83"/>
    </row>
    <row r="478823" spans="16:16" x14ac:dyDescent="0.3">
      <c r="P478823" s="83"/>
    </row>
    <row r="478824" spans="16:16" x14ac:dyDescent="0.3">
      <c r="P478824" s="83"/>
    </row>
    <row r="478825" spans="16:16" x14ac:dyDescent="0.3">
      <c r="P478825" s="83"/>
    </row>
    <row r="478826" spans="16:16" x14ac:dyDescent="0.3">
      <c r="P478826" s="83"/>
    </row>
    <row r="478827" spans="16:16" x14ac:dyDescent="0.3">
      <c r="P478827" s="83"/>
    </row>
    <row r="478828" spans="16:16" x14ac:dyDescent="0.3">
      <c r="P478828" s="83"/>
    </row>
    <row r="478829" spans="16:16" x14ac:dyDescent="0.3">
      <c r="P478829" s="83"/>
    </row>
    <row r="478830" spans="16:16" x14ac:dyDescent="0.3">
      <c r="P478830" s="83"/>
    </row>
    <row r="478831" spans="16:16" x14ac:dyDescent="0.3">
      <c r="P478831" s="83"/>
    </row>
    <row r="478832" spans="16:16" x14ac:dyDescent="0.3">
      <c r="P478832" s="83"/>
    </row>
    <row r="478833" spans="16:16" x14ac:dyDescent="0.3">
      <c r="P478833" s="83"/>
    </row>
    <row r="478834" spans="16:16" x14ac:dyDescent="0.3">
      <c r="P478834" s="83"/>
    </row>
    <row r="478835" spans="16:16" x14ac:dyDescent="0.3">
      <c r="P478835" s="83"/>
    </row>
    <row r="478836" spans="16:16" x14ac:dyDescent="0.3">
      <c r="P478836" s="83"/>
    </row>
    <row r="478837" spans="16:16" x14ac:dyDescent="0.3">
      <c r="P478837" s="83"/>
    </row>
    <row r="478838" spans="16:16" x14ac:dyDescent="0.3">
      <c r="P478838" s="83"/>
    </row>
    <row r="478839" spans="16:16" x14ac:dyDescent="0.3">
      <c r="P478839" s="83"/>
    </row>
    <row r="478840" spans="16:16" x14ac:dyDescent="0.3">
      <c r="P478840" s="83"/>
    </row>
    <row r="478841" spans="16:16" x14ac:dyDescent="0.3">
      <c r="P478841" s="83"/>
    </row>
    <row r="478842" spans="16:16" x14ac:dyDescent="0.3">
      <c r="P478842" s="83"/>
    </row>
    <row r="478843" spans="16:16" x14ac:dyDescent="0.3">
      <c r="P478843" s="83"/>
    </row>
    <row r="478844" spans="16:16" x14ac:dyDescent="0.3">
      <c r="P478844" s="83"/>
    </row>
    <row r="478845" spans="16:16" x14ac:dyDescent="0.3">
      <c r="P478845" s="83"/>
    </row>
    <row r="478846" spans="16:16" x14ac:dyDescent="0.3">
      <c r="P478846" s="83"/>
    </row>
    <row r="478847" spans="16:16" x14ac:dyDescent="0.3">
      <c r="P478847" s="83"/>
    </row>
    <row r="478848" spans="16:16" x14ac:dyDescent="0.3">
      <c r="P478848" s="83"/>
    </row>
    <row r="478849" spans="16:16" x14ac:dyDescent="0.3">
      <c r="P478849" s="83"/>
    </row>
    <row r="478850" spans="16:16" x14ac:dyDescent="0.3">
      <c r="P478850" s="83"/>
    </row>
    <row r="478851" spans="16:16" x14ac:dyDescent="0.3">
      <c r="P478851" s="83"/>
    </row>
    <row r="478852" spans="16:16" x14ac:dyDescent="0.3">
      <c r="P478852" s="83"/>
    </row>
    <row r="478853" spans="16:16" x14ac:dyDescent="0.3">
      <c r="P478853" s="83"/>
    </row>
    <row r="478854" spans="16:16" x14ac:dyDescent="0.3">
      <c r="P478854" s="83"/>
    </row>
    <row r="478855" spans="16:16" x14ac:dyDescent="0.3">
      <c r="P478855" s="83"/>
    </row>
    <row r="478856" spans="16:16" x14ac:dyDescent="0.3">
      <c r="P478856" s="83"/>
    </row>
    <row r="478857" spans="16:16" x14ac:dyDescent="0.3">
      <c r="P478857" s="83"/>
    </row>
    <row r="478858" spans="16:16" x14ac:dyDescent="0.3">
      <c r="P478858" s="83"/>
    </row>
    <row r="478859" spans="16:16" x14ac:dyDescent="0.3">
      <c r="P478859" s="83"/>
    </row>
    <row r="478860" spans="16:16" x14ac:dyDescent="0.3">
      <c r="P478860" s="83"/>
    </row>
    <row r="478861" spans="16:16" x14ac:dyDescent="0.3">
      <c r="P478861" s="83"/>
    </row>
    <row r="478862" spans="16:16" x14ac:dyDescent="0.3">
      <c r="P478862" s="83"/>
    </row>
    <row r="478863" spans="16:16" x14ac:dyDescent="0.3">
      <c r="P478863" s="83"/>
    </row>
    <row r="478864" spans="16:16" x14ac:dyDescent="0.3">
      <c r="P478864" s="83"/>
    </row>
    <row r="478865" spans="16:16" x14ac:dyDescent="0.3">
      <c r="P478865" s="83"/>
    </row>
    <row r="478866" spans="16:16" x14ac:dyDescent="0.3">
      <c r="P478866" s="83"/>
    </row>
    <row r="478867" spans="16:16" x14ac:dyDescent="0.3">
      <c r="P478867" s="83"/>
    </row>
    <row r="478868" spans="16:16" x14ac:dyDescent="0.3">
      <c r="P478868" s="83"/>
    </row>
    <row r="478869" spans="16:16" x14ac:dyDescent="0.3">
      <c r="P478869" s="83"/>
    </row>
    <row r="478870" spans="16:16" x14ac:dyDescent="0.3">
      <c r="P478870" s="83"/>
    </row>
    <row r="478871" spans="16:16" x14ac:dyDescent="0.3">
      <c r="P478871" s="83"/>
    </row>
    <row r="478872" spans="16:16" x14ac:dyDescent="0.3">
      <c r="P478872" s="83"/>
    </row>
    <row r="478873" spans="16:16" x14ac:dyDescent="0.3">
      <c r="P478873" s="83"/>
    </row>
    <row r="478874" spans="16:16" x14ac:dyDescent="0.3">
      <c r="P478874" s="83"/>
    </row>
    <row r="478875" spans="16:16" x14ac:dyDescent="0.3">
      <c r="P478875" s="83"/>
    </row>
    <row r="478876" spans="16:16" x14ac:dyDescent="0.3">
      <c r="P478876" s="83"/>
    </row>
    <row r="478877" spans="16:16" x14ac:dyDescent="0.3">
      <c r="P478877" s="83"/>
    </row>
    <row r="478878" spans="16:16" x14ac:dyDescent="0.3">
      <c r="P478878" s="83"/>
    </row>
    <row r="478879" spans="16:16" x14ac:dyDescent="0.3">
      <c r="P478879" s="83"/>
    </row>
    <row r="478880" spans="16:16" x14ac:dyDescent="0.3">
      <c r="P478880" s="83"/>
    </row>
    <row r="478881" spans="16:16" x14ac:dyDescent="0.3">
      <c r="P478881" s="83"/>
    </row>
    <row r="478882" spans="16:16" x14ac:dyDescent="0.3">
      <c r="P478882" s="83"/>
    </row>
    <row r="478883" spans="16:16" x14ac:dyDescent="0.3">
      <c r="P478883" s="83"/>
    </row>
    <row r="478884" spans="16:16" x14ac:dyDescent="0.3">
      <c r="P478884" s="83"/>
    </row>
    <row r="478885" spans="16:16" x14ac:dyDescent="0.3">
      <c r="P478885" s="83"/>
    </row>
    <row r="478886" spans="16:16" x14ac:dyDescent="0.3">
      <c r="P478886" s="83"/>
    </row>
    <row r="478887" spans="16:16" x14ac:dyDescent="0.3">
      <c r="P478887" s="83"/>
    </row>
    <row r="478888" spans="16:16" x14ac:dyDescent="0.3">
      <c r="P478888" s="83"/>
    </row>
    <row r="478889" spans="16:16" x14ac:dyDescent="0.3">
      <c r="P478889" s="83"/>
    </row>
    <row r="478890" spans="16:16" x14ac:dyDescent="0.3">
      <c r="P478890" s="83"/>
    </row>
    <row r="478891" spans="16:16" x14ac:dyDescent="0.3">
      <c r="P478891" s="83"/>
    </row>
    <row r="478892" spans="16:16" x14ac:dyDescent="0.3">
      <c r="P478892" s="83"/>
    </row>
    <row r="478893" spans="16:16" x14ac:dyDescent="0.3">
      <c r="P478893" s="83"/>
    </row>
    <row r="478894" spans="16:16" x14ac:dyDescent="0.3">
      <c r="P478894" s="83"/>
    </row>
    <row r="478895" spans="16:16" x14ac:dyDescent="0.3">
      <c r="P478895" s="83"/>
    </row>
    <row r="478896" spans="16:16" x14ac:dyDescent="0.3">
      <c r="P478896" s="83"/>
    </row>
    <row r="478897" spans="16:16" x14ac:dyDescent="0.3">
      <c r="P478897" s="83"/>
    </row>
    <row r="478898" spans="16:16" x14ac:dyDescent="0.3">
      <c r="P478898" s="83"/>
    </row>
    <row r="478899" spans="16:16" x14ac:dyDescent="0.3">
      <c r="P478899" s="83"/>
    </row>
    <row r="478900" spans="16:16" x14ac:dyDescent="0.3">
      <c r="P478900" s="83"/>
    </row>
    <row r="478901" spans="16:16" x14ac:dyDescent="0.3">
      <c r="P478901" s="83"/>
    </row>
    <row r="478902" spans="16:16" x14ac:dyDescent="0.3">
      <c r="P478902" s="83"/>
    </row>
    <row r="478903" spans="16:16" x14ac:dyDescent="0.3">
      <c r="P478903" s="83"/>
    </row>
    <row r="478904" spans="16:16" x14ac:dyDescent="0.3">
      <c r="P478904" s="83"/>
    </row>
    <row r="478905" spans="16:16" x14ac:dyDescent="0.3">
      <c r="P478905" s="83"/>
    </row>
    <row r="478906" spans="16:16" x14ac:dyDescent="0.3">
      <c r="P478906" s="83"/>
    </row>
    <row r="478907" spans="16:16" x14ac:dyDescent="0.3">
      <c r="P478907" s="83"/>
    </row>
    <row r="478908" spans="16:16" x14ac:dyDescent="0.3">
      <c r="P478908" s="83"/>
    </row>
    <row r="478909" spans="16:16" x14ac:dyDescent="0.3">
      <c r="P478909" s="83"/>
    </row>
    <row r="478910" spans="16:16" x14ac:dyDescent="0.3">
      <c r="P478910" s="83"/>
    </row>
    <row r="478911" spans="16:16" x14ac:dyDescent="0.3">
      <c r="P478911" s="83"/>
    </row>
    <row r="478912" spans="16:16" x14ac:dyDescent="0.3">
      <c r="P478912" s="83"/>
    </row>
    <row r="478913" spans="16:16" x14ac:dyDescent="0.3">
      <c r="P478913" s="83"/>
    </row>
    <row r="478914" spans="16:16" x14ac:dyDescent="0.3">
      <c r="P478914" s="83"/>
    </row>
    <row r="478915" spans="16:16" x14ac:dyDescent="0.3">
      <c r="P478915" s="83"/>
    </row>
    <row r="478916" spans="16:16" x14ac:dyDescent="0.3">
      <c r="P478916" s="83"/>
    </row>
    <row r="478917" spans="16:16" x14ac:dyDescent="0.3">
      <c r="P478917" s="83"/>
    </row>
    <row r="478918" spans="16:16" x14ac:dyDescent="0.3">
      <c r="P478918" s="83"/>
    </row>
    <row r="478919" spans="16:16" x14ac:dyDescent="0.3">
      <c r="P478919" s="83"/>
    </row>
    <row r="478920" spans="16:16" x14ac:dyDescent="0.3">
      <c r="P478920" s="83"/>
    </row>
    <row r="478921" spans="16:16" x14ac:dyDescent="0.3">
      <c r="P478921" s="83"/>
    </row>
    <row r="478922" spans="16:16" x14ac:dyDescent="0.3">
      <c r="P478922" s="83"/>
    </row>
    <row r="478923" spans="16:16" x14ac:dyDescent="0.3">
      <c r="P478923" s="83"/>
    </row>
    <row r="478924" spans="16:16" x14ac:dyDescent="0.3">
      <c r="P478924" s="83"/>
    </row>
    <row r="478925" spans="16:16" x14ac:dyDescent="0.3">
      <c r="P478925" s="83"/>
    </row>
    <row r="478926" spans="16:16" x14ac:dyDescent="0.3">
      <c r="P478926" s="83"/>
    </row>
    <row r="478927" spans="16:16" x14ac:dyDescent="0.3">
      <c r="P478927" s="83"/>
    </row>
    <row r="478928" spans="16:16" x14ac:dyDescent="0.3">
      <c r="P478928" s="83"/>
    </row>
    <row r="478929" spans="16:16" x14ac:dyDescent="0.3">
      <c r="P478929" s="83"/>
    </row>
    <row r="478930" spans="16:16" x14ac:dyDescent="0.3">
      <c r="P478930" s="83"/>
    </row>
    <row r="478931" spans="16:16" x14ac:dyDescent="0.3">
      <c r="P478931" s="83"/>
    </row>
    <row r="478932" spans="16:16" x14ac:dyDescent="0.3">
      <c r="P478932" s="83"/>
    </row>
    <row r="478933" spans="16:16" x14ac:dyDescent="0.3">
      <c r="P478933" s="83"/>
    </row>
    <row r="478934" spans="16:16" x14ac:dyDescent="0.3">
      <c r="P478934" s="83"/>
    </row>
    <row r="478935" spans="16:16" x14ac:dyDescent="0.3">
      <c r="P478935" s="83"/>
    </row>
    <row r="478936" spans="16:16" x14ac:dyDescent="0.3">
      <c r="P478936" s="83"/>
    </row>
    <row r="478937" spans="16:16" x14ac:dyDescent="0.3">
      <c r="P478937" s="83"/>
    </row>
    <row r="478938" spans="16:16" x14ac:dyDescent="0.3">
      <c r="P478938" s="83"/>
    </row>
    <row r="478939" spans="16:16" x14ac:dyDescent="0.3">
      <c r="P478939" s="83"/>
    </row>
    <row r="478940" spans="16:16" x14ac:dyDescent="0.3">
      <c r="P478940" s="83"/>
    </row>
    <row r="478941" spans="16:16" x14ac:dyDescent="0.3">
      <c r="P478941" s="83"/>
    </row>
    <row r="478942" spans="16:16" x14ac:dyDescent="0.3">
      <c r="P478942" s="83"/>
    </row>
    <row r="478943" spans="16:16" x14ac:dyDescent="0.3">
      <c r="P478943" s="83"/>
    </row>
    <row r="478944" spans="16:16" x14ac:dyDescent="0.3">
      <c r="P478944" s="83"/>
    </row>
    <row r="478945" spans="16:16" x14ac:dyDescent="0.3">
      <c r="P478945" s="83"/>
    </row>
    <row r="478946" spans="16:16" x14ac:dyDescent="0.3">
      <c r="P478946" s="83"/>
    </row>
    <row r="478947" spans="16:16" x14ac:dyDescent="0.3">
      <c r="P478947" s="83"/>
    </row>
    <row r="478948" spans="16:16" x14ac:dyDescent="0.3">
      <c r="P478948" s="83"/>
    </row>
    <row r="478949" spans="16:16" x14ac:dyDescent="0.3">
      <c r="P478949" s="83"/>
    </row>
    <row r="478950" spans="16:16" x14ac:dyDescent="0.3">
      <c r="P478950" s="83"/>
    </row>
    <row r="478951" spans="16:16" x14ac:dyDescent="0.3">
      <c r="P478951" s="83"/>
    </row>
    <row r="478952" spans="16:16" x14ac:dyDescent="0.3">
      <c r="P478952" s="83"/>
    </row>
    <row r="478953" spans="16:16" x14ac:dyDescent="0.3">
      <c r="P478953" s="83"/>
    </row>
    <row r="478954" spans="16:16" x14ac:dyDescent="0.3">
      <c r="P478954" s="83"/>
    </row>
    <row r="478955" spans="16:16" x14ac:dyDescent="0.3">
      <c r="P478955" s="83"/>
    </row>
    <row r="478956" spans="16:16" x14ac:dyDescent="0.3">
      <c r="P478956" s="83"/>
    </row>
    <row r="478957" spans="16:16" x14ac:dyDescent="0.3">
      <c r="P478957" s="83"/>
    </row>
    <row r="478958" spans="16:16" x14ac:dyDescent="0.3">
      <c r="P478958" s="83"/>
    </row>
    <row r="478959" spans="16:16" x14ac:dyDescent="0.3">
      <c r="P478959" s="83"/>
    </row>
    <row r="478960" spans="16:16" x14ac:dyDescent="0.3">
      <c r="P478960" s="83"/>
    </row>
    <row r="478961" spans="16:16" x14ac:dyDescent="0.3">
      <c r="P478961" s="83"/>
    </row>
    <row r="478962" spans="16:16" x14ac:dyDescent="0.3">
      <c r="P478962" s="83"/>
    </row>
    <row r="478963" spans="16:16" x14ac:dyDescent="0.3">
      <c r="P478963" s="83"/>
    </row>
    <row r="478964" spans="16:16" x14ac:dyDescent="0.3">
      <c r="P478964" s="83"/>
    </row>
    <row r="478965" spans="16:16" x14ac:dyDescent="0.3">
      <c r="P478965" s="83"/>
    </row>
    <row r="478966" spans="16:16" x14ac:dyDescent="0.3">
      <c r="P478966" s="83"/>
    </row>
    <row r="478967" spans="16:16" x14ac:dyDescent="0.3">
      <c r="P478967" s="83"/>
    </row>
    <row r="478968" spans="16:16" x14ac:dyDescent="0.3">
      <c r="P478968" s="83"/>
    </row>
    <row r="478969" spans="16:16" x14ac:dyDescent="0.3">
      <c r="P478969" s="83"/>
    </row>
    <row r="478970" spans="16:16" x14ac:dyDescent="0.3">
      <c r="P478970" s="83"/>
    </row>
    <row r="478971" spans="16:16" x14ac:dyDescent="0.3">
      <c r="P478971" s="83"/>
    </row>
    <row r="478972" spans="16:16" x14ac:dyDescent="0.3">
      <c r="P478972" s="83"/>
    </row>
    <row r="478973" spans="16:16" x14ac:dyDescent="0.3">
      <c r="P478973" s="83"/>
    </row>
    <row r="478974" spans="16:16" x14ac:dyDescent="0.3">
      <c r="P478974" s="83"/>
    </row>
    <row r="478975" spans="16:16" x14ac:dyDescent="0.3">
      <c r="P478975" s="83"/>
    </row>
    <row r="478976" spans="16:16" x14ac:dyDescent="0.3">
      <c r="P478976" s="83"/>
    </row>
    <row r="478977" spans="16:16" x14ac:dyDescent="0.3">
      <c r="P478977" s="83"/>
    </row>
    <row r="478978" spans="16:16" x14ac:dyDescent="0.3">
      <c r="P478978" s="83"/>
    </row>
    <row r="478979" spans="16:16" x14ac:dyDescent="0.3">
      <c r="P478979" s="83"/>
    </row>
    <row r="478980" spans="16:16" x14ac:dyDescent="0.3">
      <c r="P478980" s="83"/>
    </row>
    <row r="478981" spans="16:16" x14ac:dyDescent="0.3">
      <c r="P478981" s="83"/>
    </row>
    <row r="478982" spans="16:16" x14ac:dyDescent="0.3">
      <c r="P478982" s="83"/>
    </row>
    <row r="478983" spans="16:16" x14ac:dyDescent="0.3">
      <c r="P478983" s="83"/>
    </row>
    <row r="478984" spans="16:16" x14ac:dyDescent="0.3">
      <c r="P478984" s="83"/>
    </row>
    <row r="478985" spans="16:16" x14ac:dyDescent="0.3">
      <c r="P478985" s="83"/>
    </row>
    <row r="478986" spans="16:16" x14ac:dyDescent="0.3">
      <c r="P478986" s="83"/>
    </row>
    <row r="478987" spans="16:16" x14ac:dyDescent="0.3">
      <c r="P478987" s="83"/>
    </row>
    <row r="478988" spans="16:16" x14ac:dyDescent="0.3">
      <c r="P478988" s="83"/>
    </row>
    <row r="478989" spans="16:16" x14ac:dyDescent="0.3">
      <c r="P478989" s="83"/>
    </row>
    <row r="478990" spans="16:16" x14ac:dyDescent="0.3">
      <c r="P478990" s="83"/>
    </row>
    <row r="478991" spans="16:16" x14ac:dyDescent="0.3">
      <c r="P478991" s="83"/>
    </row>
    <row r="478992" spans="16:16" x14ac:dyDescent="0.3">
      <c r="P478992" s="83"/>
    </row>
    <row r="478993" spans="16:16" x14ac:dyDescent="0.3">
      <c r="P478993" s="83"/>
    </row>
    <row r="478994" spans="16:16" x14ac:dyDescent="0.3">
      <c r="P478994" s="83"/>
    </row>
    <row r="478995" spans="16:16" x14ac:dyDescent="0.3">
      <c r="P478995" s="83"/>
    </row>
    <row r="478996" spans="16:16" x14ac:dyDescent="0.3">
      <c r="P478996" s="83"/>
    </row>
    <row r="478997" spans="16:16" x14ac:dyDescent="0.3">
      <c r="P478997" s="83"/>
    </row>
    <row r="478998" spans="16:16" x14ac:dyDescent="0.3">
      <c r="P478998" s="83"/>
    </row>
    <row r="478999" spans="16:16" x14ac:dyDescent="0.3">
      <c r="P478999" s="83"/>
    </row>
    <row r="479000" spans="16:16" x14ac:dyDescent="0.3">
      <c r="P479000" s="83"/>
    </row>
    <row r="479001" spans="16:16" x14ac:dyDescent="0.3">
      <c r="P479001" s="83"/>
    </row>
    <row r="479002" spans="16:16" x14ac:dyDescent="0.3">
      <c r="P479002" s="83"/>
    </row>
    <row r="479003" spans="16:16" x14ac:dyDescent="0.3">
      <c r="P479003" s="83"/>
    </row>
    <row r="479004" spans="16:16" x14ac:dyDescent="0.3">
      <c r="P479004" s="83"/>
    </row>
    <row r="479005" spans="16:16" x14ac:dyDescent="0.3">
      <c r="P479005" s="83"/>
    </row>
    <row r="479006" spans="16:16" x14ac:dyDescent="0.3">
      <c r="P479006" s="83"/>
    </row>
    <row r="479007" spans="16:16" x14ac:dyDescent="0.3">
      <c r="P479007" s="83"/>
    </row>
    <row r="479008" spans="16:16" x14ac:dyDescent="0.3">
      <c r="P479008" s="83"/>
    </row>
    <row r="479009" spans="16:16" x14ac:dyDescent="0.3">
      <c r="P479009" s="83"/>
    </row>
    <row r="479010" spans="16:16" x14ac:dyDescent="0.3">
      <c r="P479010" s="83"/>
    </row>
    <row r="479011" spans="16:16" x14ac:dyDescent="0.3">
      <c r="P479011" s="83"/>
    </row>
    <row r="479012" spans="16:16" x14ac:dyDescent="0.3">
      <c r="P479012" s="83"/>
    </row>
    <row r="479013" spans="16:16" x14ac:dyDescent="0.3">
      <c r="P479013" s="83"/>
    </row>
    <row r="479014" spans="16:16" x14ac:dyDescent="0.3">
      <c r="P479014" s="83"/>
    </row>
    <row r="479015" spans="16:16" x14ac:dyDescent="0.3">
      <c r="P479015" s="83"/>
    </row>
    <row r="479016" spans="16:16" x14ac:dyDescent="0.3">
      <c r="P479016" s="83"/>
    </row>
    <row r="479017" spans="16:16" x14ac:dyDescent="0.3">
      <c r="P479017" s="83"/>
    </row>
    <row r="479018" spans="16:16" x14ac:dyDescent="0.3">
      <c r="P479018" s="83"/>
    </row>
    <row r="479019" spans="16:16" x14ac:dyDescent="0.3">
      <c r="P479019" s="83"/>
    </row>
    <row r="479020" spans="16:16" x14ac:dyDescent="0.3">
      <c r="P479020" s="83"/>
    </row>
    <row r="479021" spans="16:16" x14ac:dyDescent="0.3">
      <c r="P479021" s="83"/>
    </row>
    <row r="479022" spans="16:16" x14ac:dyDescent="0.3">
      <c r="P479022" s="83"/>
    </row>
    <row r="479023" spans="16:16" x14ac:dyDescent="0.3">
      <c r="P479023" s="83"/>
    </row>
    <row r="479024" spans="16:16" x14ac:dyDescent="0.3">
      <c r="P479024" s="83"/>
    </row>
    <row r="479025" spans="16:16" x14ac:dyDescent="0.3">
      <c r="P479025" s="83"/>
    </row>
    <row r="479026" spans="16:16" x14ac:dyDescent="0.3">
      <c r="P479026" s="83"/>
    </row>
    <row r="479027" spans="16:16" x14ac:dyDescent="0.3">
      <c r="P479027" s="83"/>
    </row>
    <row r="479028" spans="16:16" x14ac:dyDescent="0.3">
      <c r="P479028" s="83"/>
    </row>
    <row r="479029" spans="16:16" x14ac:dyDescent="0.3">
      <c r="P479029" s="83"/>
    </row>
    <row r="479030" spans="16:16" x14ac:dyDescent="0.3">
      <c r="P479030" s="83"/>
    </row>
    <row r="479031" spans="16:16" x14ac:dyDescent="0.3">
      <c r="P479031" s="83"/>
    </row>
    <row r="479032" spans="16:16" x14ac:dyDescent="0.3">
      <c r="P479032" s="83"/>
    </row>
    <row r="479033" spans="16:16" x14ac:dyDescent="0.3">
      <c r="P479033" s="83"/>
    </row>
    <row r="479034" spans="16:16" x14ac:dyDescent="0.3">
      <c r="P479034" s="83"/>
    </row>
    <row r="479035" spans="16:16" x14ac:dyDescent="0.3">
      <c r="P479035" s="83"/>
    </row>
    <row r="479036" spans="16:16" x14ac:dyDescent="0.3">
      <c r="P479036" s="83"/>
    </row>
    <row r="479037" spans="16:16" x14ac:dyDescent="0.3">
      <c r="P479037" s="83"/>
    </row>
    <row r="479038" spans="16:16" x14ac:dyDescent="0.3">
      <c r="P479038" s="83"/>
    </row>
    <row r="479039" spans="16:16" x14ac:dyDescent="0.3">
      <c r="P479039" s="83"/>
    </row>
    <row r="479040" spans="16:16" x14ac:dyDescent="0.3">
      <c r="P479040" s="83"/>
    </row>
    <row r="479041" spans="16:16" x14ac:dyDescent="0.3">
      <c r="P479041" s="83"/>
    </row>
    <row r="479042" spans="16:16" x14ac:dyDescent="0.3">
      <c r="P479042" s="83"/>
    </row>
    <row r="479043" spans="16:16" x14ac:dyDescent="0.3">
      <c r="P479043" s="83"/>
    </row>
    <row r="479044" spans="16:16" x14ac:dyDescent="0.3">
      <c r="P479044" s="83"/>
    </row>
    <row r="479045" spans="16:16" x14ac:dyDescent="0.3">
      <c r="P479045" s="83"/>
    </row>
    <row r="479046" spans="16:16" x14ac:dyDescent="0.3">
      <c r="P479046" s="83"/>
    </row>
    <row r="479047" spans="16:16" x14ac:dyDescent="0.3">
      <c r="P479047" s="83"/>
    </row>
    <row r="479048" spans="16:16" x14ac:dyDescent="0.3">
      <c r="P479048" s="83"/>
    </row>
    <row r="479049" spans="16:16" x14ac:dyDescent="0.3">
      <c r="P479049" s="83"/>
    </row>
    <row r="479050" spans="16:16" x14ac:dyDescent="0.3">
      <c r="P479050" s="83"/>
    </row>
    <row r="479051" spans="16:16" x14ac:dyDescent="0.3">
      <c r="P479051" s="83"/>
    </row>
    <row r="479052" spans="16:16" x14ac:dyDescent="0.3">
      <c r="P479052" s="83"/>
    </row>
    <row r="479053" spans="16:16" x14ac:dyDescent="0.3">
      <c r="P479053" s="83"/>
    </row>
    <row r="479054" spans="16:16" x14ac:dyDescent="0.3">
      <c r="P479054" s="83"/>
    </row>
    <row r="479055" spans="16:16" x14ac:dyDescent="0.3">
      <c r="P479055" s="83"/>
    </row>
    <row r="479056" spans="16:16" x14ac:dyDescent="0.3">
      <c r="P479056" s="83"/>
    </row>
    <row r="479057" spans="16:16" x14ac:dyDescent="0.3">
      <c r="P479057" s="83"/>
    </row>
    <row r="479058" spans="16:16" x14ac:dyDescent="0.3">
      <c r="P479058" s="83"/>
    </row>
    <row r="479059" spans="16:16" x14ac:dyDescent="0.3">
      <c r="P479059" s="83"/>
    </row>
    <row r="479060" spans="16:16" x14ac:dyDescent="0.3">
      <c r="P479060" s="83"/>
    </row>
    <row r="479061" spans="16:16" x14ac:dyDescent="0.3">
      <c r="P479061" s="83"/>
    </row>
    <row r="479062" spans="16:16" x14ac:dyDescent="0.3">
      <c r="P479062" s="83"/>
    </row>
    <row r="479063" spans="16:16" x14ac:dyDescent="0.3">
      <c r="P479063" s="83"/>
    </row>
    <row r="479064" spans="16:16" x14ac:dyDescent="0.3">
      <c r="P479064" s="83"/>
    </row>
    <row r="479065" spans="16:16" x14ac:dyDescent="0.3">
      <c r="P479065" s="83"/>
    </row>
    <row r="479066" spans="16:16" x14ac:dyDescent="0.3">
      <c r="P479066" s="83"/>
    </row>
    <row r="479067" spans="16:16" x14ac:dyDescent="0.3">
      <c r="P479067" s="83"/>
    </row>
    <row r="479068" spans="16:16" x14ac:dyDescent="0.3">
      <c r="P479068" s="83"/>
    </row>
    <row r="479069" spans="16:16" x14ac:dyDescent="0.3">
      <c r="P479069" s="83"/>
    </row>
    <row r="479070" spans="16:16" x14ac:dyDescent="0.3">
      <c r="P479070" s="83"/>
    </row>
    <row r="479071" spans="16:16" x14ac:dyDescent="0.3">
      <c r="P479071" s="83"/>
    </row>
    <row r="479072" spans="16:16" x14ac:dyDescent="0.3">
      <c r="P479072" s="83"/>
    </row>
    <row r="479073" spans="16:16" x14ac:dyDescent="0.3">
      <c r="P479073" s="83"/>
    </row>
    <row r="479074" spans="16:16" x14ac:dyDescent="0.3">
      <c r="P479074" s="83"/>
    </row>
    <row r="479075" spans="16:16" x14ac:dyDescent="0.3">
      <c r="P479075" s="83"/>
    </row>
    <row r="479076" spans="16:16" x14ac:dyDescent="0.3">
      <c r="P479076" s="83"/>
    </row>
    <row r="479077" spans="16:16" x14ac:dyDescent="0.3">
      <c r="P479077" s="83"/>
    </row>
    <row r="479078" spans="16:16" x14ac:dyDescent="0.3">
      <c r="P479078" s="83"/>
    </row>
    <row r="479079" spans="16:16" x14ac:dyDescent="0.3">
      <c r="P479079" s="83"/>
    </row>
    <row r="479080" spans="16:16" x14ac:dyDescent="0.3">
      <c r="P479080" s="83"/>
    </row>
    <row r="479081" spans="16:16" x14ac:dyDescent="0.3">
      <c r="P479081" s="83"/>
    </row>
    <row r="479082" spans="16:16" x14ac:dyDescent="0.3">
      <c r="P479082" s="83"/>
    </row>
    <row r="479083" spans="16:16" x14ac:dyDescent="0.3">
      <c r="P479083" s="83"/>
    </row>
    <row r="479084" spans="16:16" x14ac:dyDescent="0.3">
      <c r="P479084" s="83"/>
    </row>
    <row r="479085" spans="16:16" x14ac:dyDescent="0.3">
      <c r="P479085" s="83"/>
    </row>
    <row r="479086" spans="16:16" x14ac:dyDescent="0.3">
      <c r="P479086" s="83"/>
    </row>
    <row r="479087" spans="16:16" x14ac:dyDescent="0.3">
      <c r="P479087" s="83"/>
    </row>
    <row r="479088" spans="16:16" x14ac:dyDescent="0.3">
      <c r="P479088" s="83"/>
    </row>
    <row r="479089" spans="16:16" x14ac:dyDescent="0.3">
      <c r="P479089" s="83"/>
    </row>
    <row r="479090" spans="16:16" x14ac:dyDescent="0.3">
      <c r="P479090" s="83"/>
    </row>
    <row r="479091" spans="16:16" x14ac:dyDescent="0.3">
      <c r="P479091" s="83"/>
    </row>
    <row r="479092" spans="16:16" x14ac:dyDescent="0.3">
      <c r="P479092" s="83"/>
    </row>
    <row r="479093" spans="16:16" x14ac:dyDescent="0.3">
      <c r="P479093" s="83"/>
    </row>
    <row r="479094" spans="16:16" x14ac:dyDescent="0.3">
      <c r="P479094" s="83"/>
    </row>
    <row r="479095" spans="16:16" x14ac:dyDescent="0.3">
      <c r="P479095" s="83"/>
    </row>
    <row r="479096" spans="16:16" x14ac:dyDescent="0.3">
      <c r="P479096" s="83"/>
    </row>
    <row r="479097" spans="16:16" x14ac:dyDescent="0.3">
      <c r="P479097" s="83"/>
    </row>
    <row r="479098" spans="16:16" x14ac:dyDescent="0.3">
      <c r="P479098" s="83"/>
    </row>
    <row r="479099" spans="16:16" x14ac:dyDescent="0.3">
      <c r="P479099" s="83"/>
    </row>
    <row r="479100" spans="16:16" x14ac:dyDescent="0.3">
      <c r="P479100" s="83"/>
    </row>
    <row r="479101" spans="16:16" x14ac:dyDescent="0.3">
      <c r="P479101" s="83"/>
    </row>
    <row r="479102" spans="16:16" x14ac:dyDescent="0.3">
      <c r="P479102" s="83"/>
    </row>
    <row r="479103" spans="16:16" x14ac:dyDescent="0.3">
      <c r="P479103" s="83"/>
    </row>
    <row r="479104" spans="16:16" x14ac:dyDescent="0.3">
      <c r="P479104" s="83"/>
    </row>
    <row r="479105" spans="16:16" x14ac:dyDescent="0.3">
      <c r="P479105" s="83"/>
    </row>
    <row r="479106" spans="16:16" x14ac:dyDescent="0.3">
      <c r="P479106" s="83"/>
    </row>
    <row r="479107" spans="16:16" x14ac:dyDescent="0.3">
      <c r="P479107" s="83"/>
    </row>
    <row r="479108" spans="16:16" x14ac:dyDescent="0.3">
      <c r="P479108" s="83"/>
    </row>
    <row r="479109" spans="16:16" x14ac:dyDescent="0.3">
      <c r="P479109" s="83"/>
    </row>
    <row r="479110" spans="16:16" x14ac:dyDescent="0.3">
      <c r="P479110" s="83"/>
    </row>
    <row r="479111" spans="16:16" x14ac:dyDescent="0.3">
      <c r="P479111" s="83"/>
    </row>
    <row r="479112" spans="16:16" x14ac:dyDescent="0.3">
      <c r="P479112" s="83"/>
    </row>
    <row r="479113" spans="16:16" x14ac:dyDescent="0.3">
      <c r="P479113" s="83"/>
    </row>
    <row r="479114" spans="16:16" x14ac:dyDescent="0.3">
      <c r="P479114" s="83"/>
    </row>
    <row r="479115" spans="16:16" x14ac:dyDescent="0.3">
      <c r="P479115" s="83"/>
    </row>
    <row r="479116" spans="16:16" x14ac:dyDescent="0.3">
      <c r="P479116" s="83"/>
    </row>
    <row r="479117" spans="16:16" x14ac:dyDescent="0.3">
      <c r="P479117" s="83"/>
    </row>
    <row r="479118" spans="16:16" x14ac:dyDescent="0.3">
      <c r="P479118" s="83"/>
    </row>
    <row r="479119" spans="16:16" x14ac:dyDescent="0.3">
      <c r="P479119" s="83"/>
    </row>
    <row r="479120" spans="16:16" x14ac:dyDescent="0.3">
      <c r="P479120" s="83"/>
    </row>
    <row r="479121" spans="16:16" x14ac:dyDescent="0.3">
      <c r="P479121" s="83"/>
    </row>
    <row r="479122" spans="16:16" x14ac:dyDescent="0.3">
      <c r="P479122" s="83"/>
    </row>
    <row r="479123" spans="16:16" x14ac:dyDescent="0.3">
      <c r="P479123" s="83"/>
    </row>
    <row r="479124" spans="16:16" x14ac:dyDescent="0.3">
      <c r="P479124" s="83"/>
    </row>
    <row r="479125" spans="16:16" x14ac:dyDescent="0.3">
      <c r="P479125" s="83"/>
    </row>
    <row r="479126" spans="16:16" x14ac:dyDescent="0.3">
      <c r="P479126" s="83"/>
    </row>
    <row r="479127" spans="16:16" x14ac:dyDescent="0.3">
      <c r="P479127" s="83"/>
    </row>
    <row r="479128" spans="16:16" x14ac:dyDescent="0.3">
      <c r="P479128" s="83"/>
    </row>
    <row r="479129" spans="16:16" x14ac:dyDescent="0.3">
      <c r="P479129" s="83"/>
    </row>
    <row r="479130" spans="16:16" x14ac:dyDescent="0.3">
      <c r="P479130" s="83"/>
    </row>
    <row r="479131" spans="16:16" x14ac:dyDescent="0.3">
      <c r="P479131" s="83"/>
    </row>
    <row r="479132" spans="16:16" x14ac:dyDescent="0.3">
      <c r="P479132" s="83"/>
    </row>
    <row r="479133" spans="16:16" x14ac:dyDescent="0.3">
      <c r="P479133" s="83"/>
    </row>
    <row r="479134" spans="16:16" x14ac:dyDescent="0.3">
      <c r="P479134" s="83"/>
    </row>
    <row r="479135" spans="16:16" x14ac:dyDescent="0.3">
      <c r="P479135" s="83"/>
    </row>
    <row r="479136" spans="16:16" x14ac:dyDescent="0.3">
      <c r="P479136" s="83"/>
    </row>
    <row r="479137" spans="16:16" x14ac:dyDescent="0.3">
      <c r="P479137" s="83"/>
    </row>
    <row r="479138" spans="16:16" x14ac:dyDescent="0.3">
      <c r="P479138" s="83"/>
    </row>
    <row r="479139" spans="16:16" x14ac:dyDescent="0.3">
      <c r="P479139" s="83"/>
    </row>
    <row r="479140" spans="16:16" x14ac:dyDescent="0.3">
      <c r="P479140" s="83"/>
    </row>
    <row r="479141" spans="16:16" x14ac:dyDescent="0.3">
      <c r="P479141" s="83"/>
    </row>
    <row r="479142" spans="16:16" x14ac:dyDescent="0.3">
      <c r="P479142" s="83"/>
    </row>
    <row r="479143" spans="16:16" x14ac:dyDescent="0.3">
      <c r="P479143" s="83"/>
    </row>
    <row r="479144" spans="16:16" x14ac:dyDescent="0.3">
      <c r="P479144" s="83"/>
    </row>
    <row r="479145" spans="16:16" x14ac:dyDescent="0.3">
      <c r="P479145" s="83"/>
    </row>
    <row r="479146" spans="16:16" x14ac:dyDescent="0.3">
      <c r="P479146" s="83"/>
    </row>
    <row r="479147" spans="16:16" x14ac:dyDescent="0.3">
      <c r="P479147" s="83"/>
    </row>
    <row r="479148" spans="16:16" x14ac:dyDescent="0.3">
      <c r="P479148" s="83"/>
    </row>
    <row r="479149" spans="16:16" x14ac:dyDescent="0.3">
      <c r="P479149" s="83"/>
    </row>
    <row r="479150" spans="16:16" x14ac:dyDescent="0.3">
      <c r="P479150" s="83"/>
    </row>
    <row r="479151" spans="16:16" x14ac:dyDescent="0.3">
      <c r="P479151" s="83"/>
    </row>
    <row r="479152" spans="16:16" x14ac:dyDescent="0.3">
      <c r="P479152" s="83"/>
    </row>
    <row r="479153" spans="16:16" x14ac:dyDescent="0.3">
      <c r="P479153" s="83"/>
    </row>
    <row r="479154" spans="16:16" x14ac:dyDescent="0.3">
      <c r="P479154" s="83"/>
    </row>
    <row r="479155" spans="16:16" x14ac:dyDescent="0.3">
      <c r="P479155" s="83"/>
    </row>
    <row r="479156" spans="16:16" x14ac:dyDescent="0.3">
      <c r="P479156" s="83"/>
    </row>
    <row r="479157" spans="16:16" x14ac:dyDescent="0.3">
      <c r="P479157" s="83"/>
    </row>
    <row r="479158" spans="16:16" x14ac:dyDescent="0.3">
      <c r="P479158" s="83"/>
    </row>
    <row r="479159" spans="16:16" x14ac:dyDescent="0.3">
      <c r="P479159" s="83"/>
    </row>
    <row r="479160" spans="16:16" x14ac:dyDescent="0.3">
      <c r="P479160" s="83"/>
    </row>
    <row r="479161" spans="16:16" x14ac:dyDescent="0.3">
      <c r="P479161" s="83"/>
    </row>
    <row r="479162" spans="16:16" x14ac:dyDescent="0.3">
      <c r="P479162" s="83"/>
    </row>
    <row r="479163" spans="16:16" x14ac:dyDescent="0.3">
      <c r="P479163" s="83"/>
    </row>
    <row r="479164" spans="16:16" x14ac:dyDescent="0.3">
      <c r="P479164" s="83"/>
    </row>
    <row r="479165" spans="16:16" x14ac:dyDescent="0.3">
      <c r="P479165" s="83"/>
    </row>
    <row r="479166" spans="16:16" x14ac:dyDescent="0.3">
      <c r="P479166" s="83"/>
    </row>
    <row r="479167" spans="16:16" x14ac:dyDescent="0.3">
      <c r="P479167" s="83"/>
    </row>
    <row r="479168" spans="16:16" x14ac:dyDescent="0.3">
      <c r="P479168" s="83"/>
    </row>
    <row r="479169" spans="16:16" x14ac:dyDescent="0.3">
      <c r="P479169" s="83"/>
    </row>
    <row r="479170" spans="16:16" x14ac:dyDescent="0.3">
      <c r="P479170" s="83"/>
    </row>
    <row r="479171" spans="16:16" x14ac:dyDescent="0.3">
      <c r="P479171" s="83"/>
    </row>
    <row r="479172" spans="16:16" x14ac:dyDescent="0.3">
      <c r="P479172" s="83"/>
    </row>
    <row r="479173" spans="16:16" x14ac:dyDescent="0.3">
      <c r="P479173" s="83"/>
    </row>
    <row r="479174" spans="16:16" x14ac:dyDescent="0.3">
      <c r="P479174" s="83"/>
    </row>
    <row r="479175" spans="16:16" x14ac:dyDescent="0.3">
      <c r="P479175" s="83"/>
    </row>
    <row r="479176" spans="16:16" x14ac:dyDescent="0.3">
      <c r="P479176" s="83"/>
    </row>
    <row r="479177" spans="16:16" x14ac:dyDescent="0.3">
      <c r="P479177" s="83"/>
    </row>
    <row r="479178" spans="16:16" x14ac:dyDescent="0.3">
      <c r="P479178" s="83"/>
    </row>
    <row r="479179" spans="16:16" x14ac:dyDescent="0.3">
      <c r="P479179" s="83"/>
    </row>
    <row r="479180" spans="16:16" x14ac:dyDescent="0.3">
      <c r="P479180" s="83"/>
    </row>
    <row r="479181" spans="16:16" x14ac:dyDescent="0.3">
      <c r="P479181" s="83"/>
    </row>
    <row r="479182" spans="16:16" x14ac:dyDescent="0.3">
      <c r="P479182" s="83"/>
    </row>
    <row r="479183" spans="16:16" x14ac:dyDescent="0.3">
      <c r="P479183" s="83"/>
    </row>
    <row r="479184" spans="16:16" x14ac:dyDescent="0.3">
      <c r="P479184" s="83"/>
    </row>
    <row r="479185" spans="16:16" x14ac:dyDescent="0.3">
      <c r="P479185" s="83"/>
    </row>
    <row r="479186" spans="16:16" x14ac:dyDescent="0.3">
      <c r="P479186" s="83"/>
    </row>
    <row r="479187" spans="16:16" x14ac:dyDescent="0.3">
      <c r="P479187" s="83"/>
    </row>
    <row r="479188" spans="16:16" x14ac:dyDescent="0.3">
      <c r="P479188" s="83"/>
    </row>
    <row r="479189" spans="16:16" x14ac:dyDescent="0.3">
      <c r="P479189" s="83"/>
    </row>
    <row r="479190" spans="16:16" x14ac:dyDescent="0.3">
      <c r="P479190" s="83"/>
    </row>
    <row r="479191" spans="16:16" x14ac:dyDescent="0.3">
      <c r="P479191" s="83"/>
    </row>
    <row r="479192" spans="16:16" x14ac:dyDescent="0.3">
      <c r="P479192" s="83"/>
    </row>
    <row r="479193" spans="16:16" x14ac:dyDescent="0.3">
      <c r="P479193" s="83"/>
    </row>
    <row r="479194" spans="16:16" x14ac:dyDescent="0.3">
      <c r="P479194" s="83"/>
    </row>
    <row r="479195" spans="16:16" x14ac:dyDescent="0.3">
      <c r="P479195" s="83"/>
    </row>
    <row r="479196" spans="16:16" x14ac:dyDescent="0.3">
      <c r="P479196" s="83"/>
    </row>
    <row r="479197" spans="16:16" x14ac:dyDescent="0.3">
      <c r="P479197" s="83"/>
    </row>
    <row r="479198" spans="16:16" x14ac:dyDescent="0.3">
      <c r="P479198" s="83"/>
    </row>
    <row r="479199" spans="16:16" x14ac:dyDescent="0.3">
      <c r="P479199" s="83"/>
    </row>
    <row r="479200" spans="16:16" x14ac:dyDescent="0.3">
      <c r="P479200" s="83"/>
    </row>
    <row r="479201" spans="16:16" x14ac:dyDescent="0.3">
      <c r="P479201" s="83"/>
    </row>
    <row r="479202" spans="16:16" x14ac:dyDescent="0.3">
      <c r="P479202" s="83"/>
    </row>
    <row r="479203" spans="16:16" x14ac:dyDescent="0.3">
      <c r="P479203" s="83"/>
    </row>
    <row r="479204" spans="16:16" x14ac:dyDescent="0.3">
      <c r="P479204" s="83"/>
    </row>
    <row r="479205" spans="16:16" x14ac:dyDescent="0.3">
      <c r="P479205" s="83"/>
    </row>
    <row r="479206" spans="16:16" x14ac:dyDescent="0.3">
      <c r="P479206" s="83"/>
    </row>
    <row r="479207" spans="16:16" x14ac:dyDescent="0.3">
      <c r="P479207" s="83"/>
    </row>
    <row r="479208" spans="16:16" x14ac:dyDescent="0.3">
      <c r="P479208" s="83"/>
    </row>
    <row r="479209" spans="16:16" x14ac:dyDescent="0.3">
      <c r="P479209" s="83"/>
    </row>
    <row r="479210" spans="16:16" x14ac:dyDescent="0.3">
      <c r="P479210" s="83"/>
    </row>
    <row r="479211" spans="16:16" x14ac:dyDescent="0.3">
      <c r="P479211" s="83"/>
    </row>
    <row r="479212" spans="16:16" x14ac:dyDescent="0.3">
      <c r="P479212" s="83"/>
    </row>
    <row r="479213" spans="16:16" x14ac:dyDescent="0.3">
      <c r="P479213" s="83"/>
    </row>
    <row r="479214" spans="16:16" x14ac:dyDescent="0.3">
      <c r="P479214" s="83"/>
    </row>
    <row r="479215" spans="16:16" x14ac:dyDescent="0.3">
      <c r="P479215" s="83"/>
    </row>
    <row r="479216" spans="16:16" x14ac:dyDescent="0.3">
      <c r="P479216" s="83"/>
    </row>
    <row r="479217" spans="16:16" x14ac:dyDescent="0.3">
      <c r="P479217" s="83"/>
    </row>
    <row r="479218" spans="16:16" x14ac:dyDescent="0.3">
      <c r="P479218" s="83"/>
    </row>
    <row r="479219" spans="16:16" x14ac:dyDescent="0.3">
      <c r="P479219" s="83"/>
    </row>
    <row r="479220" spans="16:16" x14ac:dyDescent="0.3">
      <c r="P479220" s="83"/>
    </row>
    <row r="479221" spans="16:16" x14ac:dyDescent="0.3">
      <c r="P479221" s="83"/>
    </row>
    <row r="479222" spans="16:16" x14ac:dyDescent="0.3">
      <c r="P479222" s="83"/>
    </row>
    <row r="479223" spans="16:16" x14ac:dyDescent="0.3">
      <c r="P479223" s="83"/>
    </row>
    <row r="479224" spans="16:16" x14ac:dyDescent="0.3">
      <c r="P479224" s="83"/>
    </row>
    <row r="479225" spans="16:16" x14ac:dyDescent="0.3">
      <c r="P479225" s="83"/>
    </row>
    <row r="479226" spans="16:16" x14ac:dyDescent="0.3">
      <c r="P479226" s="83"/>
    </row>
    <row r="479227" spans="16:16" x14ac:dyDescent="0.3">
      <c r="P479227" s="83"/>
    </row>
    <row r="479228" spans="16:16" x14ac:dyDescent="0.3">
      <c r="P479228" s="83"/>
    </row>
    <row r="479229" spans="16:16" x14ac:dyDescent="0.3">
      <c r="P479229" s="83"/>
    </row>
    <row r="479230" spans="16:16" x14ac:dyDescent="0.3">
      <c r="P479230" s="83"/>
    </row>
    <row r="479231" spans="16:16" x14ac:dyDescent="0.3">
      <c r="P479231" s="83"/>
    </row>
    <row r="479232" spans="16:16" x14ac:dyDescent="0.3">
      <c r="P479232" s="83"/>
    </row>
    <row r="479233" spans="16:16" x14ac:dyDescent="0.3">
      <c r="P479233" s="83"/>
    </row>
    <row r="479234" spans="16:16" x14ac:dyDescent="0.3">
      <c r="P479234" s="83"/>
    </row>
    <row r="479235" spans="16:16" x14ac:dyDescent="0.3">
      <c r="P479235" s="83"/>
    </row>
    <row r="479236" spans="16:16" x14ac:dyDescent="0.3">
      <c r="P479236" s="83"/>
    </row>
    <row r="479237" spans="16:16" x14ac:dyDescent="0.3">
      <c r="P479237" s="83"/>
    </row>
    <row r="479238" spans="16:16" x14ac:dyDescent="0.3">
      <c r="P479238" s="83"/>
    </row>
    <row r="479239" spans="16:16" x14ac:dyDescent="0.3">
      <c r="P479239" s="83"/>
    </row>
    <row r="479240" spans="16:16" x14ac:dyDescent="0.3">
      <c r="P479240" s="83"/>
    </row>
    <row r="479241" spans="16:16" x14ac:dyDescent="0.3">
      <c r="P479241" s="83"/>
    </row>
    <row r="479242" spans="16:16" x14ac:dyDescent="0.3">
      <c r="P479242" s="83"/>
    </row>
    <row r="479243" spans="16:16" x14ac:dyDescent="0.3">
      <c r="P479243" s="83"/>
    </row>
    <row r="479244" spans="16:16" x14ac:dyDescent="0.3">
      <c r="P479244" s="83"/>
    </row>
    <row r="479245" spans="16:16" x14ac:dyDescent="0.3">
      <c r="P479245" s="83"/>
    </row>
    <row r="479246" spans="16:16" x14ac:dyDescent="0.3">
      <c r="P479246" s="83"/>
    </row>
    <row r="479247" spans="16:16" x14ac:dyDescent="0.3">
      <c r="P479247" s="83"/>
    </row>
    <row r="479248" spans="16:16" x14ac:dyDescent="0.3">
      <c r="P479248" s="83"/>
    </row>
    <row r="479249" spans="16:16" x14ac:dyDescent="0.3">
      <c r="P479249" s="83"/>
    </row>
    <row r="479250" spans="16:16" x14ac:dyDescent="0.3">
      <c r="P479250" s="83"/>
    </row>
    <row r="479251" spans="16:16" x14ac:dyDescent="0.3">
      <c r="P479251" s="83"/>
    </row>
    <row r="479252" spans="16:16" x14ac:dyDescent="0.3">
      <c r="P479252" s="83"/>
    </row>
    <row r="479253" spans="16:16" x14ac:dyDescent="0.3">
      <c r="P479253" s="83"/>
    </row>
    <row r="479254" spans="16:16" x14ac:dyDescent="0.3">
      <c r="P479254" s="83"/>
    </row>
    <row r="479255" spans="16:16" x14ac:dyDescent="0.3">
      <c r="P479255" s="83"/>
    </row>
    <row r="479256" spans="16:16" x14ac:dyDescent="0.3">
      <c r="P479256" s="83"/>
    </row>
    <row r="479257" spans="16:16" x14ac:dyDescent="0.3">
      <c r="P479257" s="83"/>
    </row>
    <row r="479258" spans="16:16" x14ac:dyDescent="0.3">
      <c r="P479258" s="83"/>
    </row>
    <row r="479259" spans="16:16" x14ac:dyDescent="0.3">
      <c r="P479259" s="83"/>
    </row>
    <row r="479260" spans="16:16" x14ac:dyDescent="0.3">
      <c r="P479260" s="83"/>
    </row>
    <row r="479261" spans="16:16" x14ac:dyDescent="0.3">
      <c r="P479261" s="83"/>
    </row>
    <row r="479262" spans="16:16" x14ac:dyDescent="0.3">
      <c r="P479262" s="83"/>
    </row>
    <row r="479263" spans="16:16" x14ac:dyDescent="0.3">
      <c r="P479263" s="83"/>
    </row>
    <row r="479264" spans="16:16" x14ac:dyDescent="0.3">
      <c r="P479264" s="83"/>
    </row>
    <row r="479265" spans="16:16" x14ac:dyDescent="0.3">
      <c r="P479265" s="83"/>
    </row>
    <row r="479266" spans="16:16" x14ac:dyDescent="0.3">
      <c r="P479266" s="83"/>
    </row>
    <row r="479267" spans="16:16" x14ac:dyDescent="0.3">
      <c r="P479267" s="83"/>
    </row>
    <row r="479268" spans="16:16" x14ac:dyDescent="0.3">
      <c r="P479268" s="83"/>
    </row>
    <row r="479269" spans="16:16" x14ac:dyDescent="0.3">
      <c r="P479269" s="83"/>
    </row>
    <row r="479270" spans="16:16" x14ac:dyDescent="0.3">
      <c r="P479270" s="83"/>
    </row>
    <row r="479271" spans="16:16" x14ac:dyDescent="0.3">
      <c r="P479271" s="83"/>
    </row>
    <row r="479272" spans="16:16" x14ac:dyDescent="0.3">
      <c r="P479272" s="83"/>
    </row>
    <row r="479273" spans="16:16" x14ac:dyDescent="0.3">
      <c r="P479273" s="83"/>
    </row>
    <row r="479274" spans="16:16" x14ac:dyDescent="0.3">
      <c r="P479274" s="83"/>
    </row>
    <row r="479275" spans="16:16" x14ac:dyDescent="0.3">
      <c r="P479275" s="83"/>
    </row>
    <row r="479276" spans="16:16" x14ac:dyDescent="0.3">
      <c r="P479276" s="83"/>
    </row>
    <row r="479277" spans="16:16" x14ac:dyDescent="0.3">
      <c r="P479277" s="83"/>
    </row>
    <row r="479278" spans="16:16" x14ac:dyDescent="0.3">
      <c r="P479278" s="83"/>
    </row>
    <row r="479279" spans="16:16" x14ac:dyDescent="0.3">
      <c r="P479279" s="83"/>
    </row>
    <row r="479280" spans="16:16" x14ac:dyDescent="0.3">
      <c r="P479280" s="83"/>
    </row>
    <row r="479281" spans="16:16" x14ac:dyDescent="0.3">
      <c r="P479281" s="83"/>
    </row>
    <row r="479282" spans="16:16" x14ac:dyDescent="0.3">
      <c r="P479282" s="83"/>
    </row>
    <row r="479283" spans="16:16" x14ac:dyDescent="0.3">
      <c r="P479283" s="83"/>
    </row>
    <row r="479284" spans="16:16" x14ac:dyDescent="0.3">
      <c r="P479284" s="83"/>
    </row>
    <row r="479285" spans="16:16" x14ac:dyDescent="0.3">
      <c r="P479285" s="83"/>
    </row>
    <row r="479286" spans="16:16" x14ac:dyDescent="0.3">
      <c r="P479286" s="83"/>
    </row>
    <row r="479287" spans="16:16" x14ac:dyDescent="0.3">
      <c r="P479287" s="83"/>
    </row>
    <row r="479288" spans="16:16" x14ac:dyDescent="0.3">
      <c r="P479288" s="83"/>
    </row>
    <row r="479289" spans="16:16" x14ac:dyDescent="0.3">
      <c r="P479289" s="83"/>
    </row>
    <row r="479290" spans="16:16" x14ac:dyDescent="0.3">
      <c r="P479290" s="83"/>
    </row>
    <row r="479291" spans="16:16" x14ac:dyDescent="0.3">
      <c r="P479291" s="83"/>
    </row>
    <row r="479292" spans="16:16" x14ac:dyDescent="0.3">
      <c r="P479292" s="83"/>
    </row>
    <row r="479293" spans="16:16" x14ac:dyDescent="0.3">
      <c r="P479293" s="83"/>
    </row>
    <row r="479294" spans="16:16" x14ac:dyDescent="0.3">
      <c r="P479294" s="83"/>
    </row>
    <row r="479295" spans="16:16" x14ac:dyDescent="0.3">
      <c r="P479295" s="83"/>
    </row>
    <row r="479296" spans="16:16" x14ac:dyDescent="0.3">
      <c r="P479296" s="83"/>
    </row>
    <row r="479297" spans="16:16" x14ac:dyDescent="0.3">
      <c r="P479297" s="83"/>
    </row>
    <row r="479298" spans="16:16" x14ac:dyDescent="0.3">
      <c r="P479298" s="83"/>
    </row>
    <row r="479299" spans="16:16" x14ac:dyDescent="0.3">
      <c r="P479299" s="83"/>
    </row>
    <row r="479300" spans="16:16" x14ac:dyDescent="0.3">
      <c r="P479300" s="83"/>
    </row>
    <row r="479301" spans="16:16" x14ac:dyDescent="0.3">
      <c r="P479301" s="83"/>
    </row>
    <row r="479302" spans="16:16" x14ac:dyDescent="0.3">
      <c r="P479302" s="83"/>
    </row>
    <row r="479303" spans="16:16" x14ac:dyDescent="0.3">
      <c r="P479303" s="83"/>
    </row>
    <row r="479304" spans="16:16" x14ac:dyDescent="0.3">
      <c r="P479304" s="83"/>
    </row>
    <row r="479305" spans="16:16" x14ac:dyDescent="0.3">
      <c r="P479305" s="83"/>
    </row>
    <row r="479306" spans="16:16" x14ac:dyDescent="0.3">
      <c r="P479306" s="83"/>
    </row>
    <row r="479307" spans="16:16" x14ac:dyDescent="0.3">
      <c r="P479307" s="83"/>
    </row>
    <row r="479308" spans="16:16" x14ac:dyDescent="0.3">
      <c r="P479308" s="83"/>
    </row>
    <row r="479309" spans="16:16" x14ac:dyDescent="0.3">
      <c r="P479309" s="83"/>
    </row>
    <row r="479310" spans="16:16" x14ac:dyDescent="0.3">
      <c r="P479310" s="83"/>
    </row>
    <row r="479311" spans="16:16" x14ac:dyDescent="0.3">
      <c r="P479311" s="83"/>
    </row>
    <row r="479312" spans="16:16" x14ac:dyDescent="0.3">
      <c r="P479312" s="83"/>
    </row>
    <row r="479313" spans="16:16" x14ac:dyDescent="0.3">
      <c r="P479313" s="83"/>
    </row>
    <row r="479314" spans="16:16" x14ac:dyDescent="0.3">
      <c r="P479314" s="83"/>
    </row>
    <row r="479315" spans="16:16" x14ac:dyDescent="0.3">
      <c r="P479315" s="83"/>
    </row>
    <row r="479316" spans="16:16" x14ac:dyDescent="0.3">
      <c r="P479316" s="83"/>
    </row>
    <row r="479317" spans="16:16" x14ac:dyDescent="0.3">
      <c r="P479317" s="83"/>
    </row>
    <row r="479318" spans="16:16" x14ac:dyDescent="0.3">
      <c r="P479318" s="83"/>
    </row>
    <row r="479319" spans="16:16" x14ac:dyDescent="0.3">
      <c r="P479319" s="83"/>
    </row>
    <row r="479320" spans="16:16" x14ac:dyDescent="0.3">
      <c r="P479320" s="83"/>
    </row>
    <row r="479321" spans="16:16" x14ac:dyDescent="0.3">
      <c r="P479321" s="83"/>
    </row>
    <row r="479322" spans="16:16" x14ac:dyDescent="0.3">
      <c r="P479322" s="83"/>
    </row>
    <row r="479323" spans="16:16" x14ac:dyDescent="0.3">
      <c r="P479323" s="83"/>
    </row>
    <row r="479324" spans="16:16" x14ac:dyDescent="0.3">
      <c r="P479324" s="83"/>
    </row>
    <row r="479325" spans="16:16" x14ac:dyDescent="0.3">
      <c r="P479325" s="83"/>
    </row>
    <row r="479326" spans="16:16" x14ac:dyDescent="0.3">
      <c r="P479326" s="83"/>
    </row>
    <row r="479327" spans="16:16" x14ac:dyDescent="0.3">
      <c r="P479327" s="83"/>
    </row>
    <row r="479328" spans="16:16" x14ac:dyDescent="0.3">
      <c r="P479328" s="83"/>
    </row>
    <row r="479329" spans="16:16" x14ac:dyDescent="0.3">
      <c r="P479329" s="83"/>
    </row>
    <row r="479330" spans="16:16" x14ac:dyDescent="0.3">
      <c r="P479330" s="83"/>
    </row>
    <row r="479331" spans="16:16" x14ac:dyDescent="0.3">
      <c r="P479331" s="83"/>
    </row>
    <row r="479332" spans="16:16" x14ac:dyDescent="0.3">
      <c r="P479332" s="83"/>
    </row>
    <row r="479333" spans="16:16" x14ac:dyDescent="0.3">
      <c r="P479333" s="83"/>
    </row>
    <row r="479334" spans="16:16" x14ac:dyDescent="0.3">
      <c r="P479334" s="83"/>
    </row>
    <row r="479335" spans="16:16" x14ac:dyDescent="0.3">
      <c r="P479335" s="83"/>
    </row>
    <row r="479336" spans="16:16" x14ac:dyDescent="0.3">
      <c r="P479336" s="83"/>
    </row>
    <row r="479337" spans="16:16" x14ac:dyDescent="0.3">
      <c r="P479337" s="83"/>
    </row>
    <row r="479338" spans="16:16" x14ac:dyDescent="0.3">
      <c r="P479338" s="83"/>
    </row>
    <row r="479339" spans="16:16" x14ac:dyDescent="0.3">
      <c r="P479339" s="83"/>
    </row>
    <row r="479340" spans="16:16" x14ac:dyDescent="0.3">
      <c r="P479340" s="83"/>
    </row>
    <row r="479341" spans="16:16" x14ac:dyDescent="0.3">
      <c r="P479341" s="83"/>
    </row>
    <row r="479342" spans="16:16" x14ac:dyDescent="0.3">
      <c r="P479342" s="83"/>
    </row>
    <row r="479343" spans="16:16" x14ac:dyDescent="0.3">
      <c r="P479343" s="83"/>
    </row>
    <row r="479344" spans="16:16" x14ac:dyDescent="0.3">
      <c r="P479344" s="83"/>
    </row>
    <row r="479345" spans="16:16" x14ac:dyDescent="0.3">
      <c r="P479345" s="83"/>
    </row>
    <row r="479346" spans="16:16" x14ac:dyDescent="0.3">
      <c r="P479346" s="83"/>
    </row>
    <row r="479347" spans="16:16" x14ac:dyDescent="0.3">
      <c r="P479347" s="83"/>
    </row>
    <row r="479348" spans="16:16" x14ac:dyDescent="0.3">
      <c r="P479348" s="83"/>
    </row>
    <row r="479349" spans="16:16" x14ac:dyDescent="0.3">
      <c r="P479349" s="83"/>
    </row>
    <row r="479350" spans="16:16" x14ac:dyDescent="0.3">
      <c r="P479350" s="83"/>
    </row>
    <row r="479351" spans="16:16" x14ac:dyDescent="0.3">
      <c r="P479351" s="83"/>
    </row>
    <row r="479352" spans="16:16" x14ac:dyDescent="0.3">
      <c r="P479352" s="83"/>
    </row>
    <row r="479353" spans="16:16" x14ac:dyDescent="0.3">
      <c r="P479353" s="83"/>
    </row>
    <row r="479354" spans="16:16" x14ac:dyDescent="0.3">
      <c r="P479354" s="83"/>
    </row>
    <row r="479355" spans="16:16" x14ac:dyDescent="0.3">
      <c r="P479355" s="83"/>
    </row>
    <row r="479356" spans="16:16" x14ac:dyDescent="0.3">
      <c r="P479356" s="83"/>
    </row>
    <row r="479357" spans="16:16" x14ac:dyDescent="0.3">
      <c r="P479357" s="83"/>
    </row>
    <row r="479358" spans="16:16" x14ac:dyDescent="0.3">
      <c r="P479358" s="83"/>
    </row>
    <row r="479359" spans="16:16" x14ac:dyDescent="0.3">
      <c r="P479359" s="83"/>
    </row>
    <row r="479360" spans="16:16" x14ac:dyDescent="0.3">
      <c r="P479360" s="83"/>
    </row>
    <row r="479361" spans="16:16" x14ac:dyDescent="0.3">
      <c r="P479361" s="83"/>
    </row>
    <row r="479362" spans="16:16" x14ac:dyDescent="0.3">
      <c r="P479362" s="83"/>
    </row>
    <row r="479363" spans="16:16" x14ac:dyDescent="0.3">
      <c r="P479363" s="83"/>
    </row>
    <row r="479364" spans="16:16" x14ac:dyDescent="0.3">
      <c r="P479364" s="83"/>
    </row>
    <row r="479365" spans="16:16" x14ac:dyDescent="0.3">
      <c r="P479365" s="83"/>
    </row>
    <row r="479366" spans="16:16" x14ac:dyDescent="0.3">
      <c r="P479366" s="83"/>
    </row>
    <row r="479367" spans="16:16" x14ac:dyDescent="0.3">
      <c r="P479367" s="83"/>
    </row>
    <row r="479368" spans="16:16" x14ac:dyDescent="0.3">
      <c r="P479368" s="83"/>
    </row>
    <row r="479369" spans="16:16" x14ac:dyDescent="0.3">
      <c r="P479369" s="83"/>
    </row>
    <row r="479370" spans="16:16" x14ac:dyDescent="0.3">
      <c r="P479370" s="83"/>
    </row>
    <row r="479371" spans="16:16" x14ac:dyDescent="0.3">
      <c r="P479371" s="83"/>
    </row>
    <row r="479372" spans="16:16" x14ac:dyDescent="0.3">
      <c r="P479372" s="83"/>
    </row>
    <row r="479373" spans="16:16" x14ac:dyDescent="0.3">
      <c r="P479373" s="83"/>
    </row>
    <row r="479374" spans="16:16" x14ac:dyDescent="0.3">
      <c r="P479374" s="83"/>
    </row>
    <row r="479375" spans="16:16" x14ac:dyDescent="0.3">
      <c r="P479375" s="83"/>
    </row>
    <row r="479376" spans="16:16" x14ac:dyDescent="0.3">
      <c r="P479376" s="83"/>
    </row>
    <row r="479377" spans="16:16" x14ac:dyDescent="0.3">
      <c r="P479377" s="83"/>
    </row>
    <row r="479378" spans="16:16" x14ac:dyDescent="0.3">
      <c r="P479378" s="83"/>
    </row>
    <row r="479379" spans="16:16" x14ac:dyDescent="0.3">
      <c r="P479379" s="83"/>
    </row>
    <row r="479380" spans="16:16" x14ac:dyDescent="0.3">
      <c r="P479380" s="83"/>
    </row>
    <row r="479381" spans="16:16" x14ac:dyDescent="0.3">
      <c r="P479381" s="83"/>
    </row>
    <row r="479382" spans="16:16" x14ac:dyDescent="0.3">
      <c r="P479382" s="83"/>
    </row>
    <row r="479383" spans="16:16" x14ac:dyDescent="0.3">
      <c r="P479383" s="83"/>
    </row>
    <row r="479384" spans="16:16" x14ac:dyDescent="0.3">
      <c r="P479384" s="83"/>
    </row>
    <row r="479385" spans="16:16" x14ac:dyDescent="0.3">
      <c r="P479385" s="83"/>
    </row>
    <row r="479386" spans="16:16" x14ac:dyDescent="0.3">
      <c r="P479386" s="83"/>
    </row>
    <row r="479387" spans="16:16" x14ac:dyDescent="0.3">
      <c r="P479387" s="83"/>
    </row>
    <row r="479388" spans="16:16" x14ac:dyDescent="0.3">
      <c r="P479388" s="83"/>
    </row>
    <row r="479389" spans="16:16" x14ac:dyDescent="0.3">
      <c r="P479389" s="83"/>
    </row>
    <row r="479390" spans="16:16" x14ac:dyDescent="0.3">
      <c r="P479390" s="83"/>
    </row>
    <row r="479391" spans="16:16" x14ac:dyDescent="0.3">
      <c r="P479391" s="83"/>
    </row>
    <row r="479392" spans="16:16" x14ac:dyDescent="0.3">
      <c r="P479392" s="83"/>
    </row>
    <row r="479393" spans="16:16" x14ac:dyDescent="0.3">
      <c r="P479393" s="83"/>
    </row>
    <row r="479394" spans="16:16" x14ac:dyDescent="0.3">
      <c r="P479394" s="83"/>
    </row>
    <row r="479395" spans="16:16" x14ac:dyDescent="0.3">
      <c r="P479395" s="83"/>
    </row>
    <row r="479396" spans="16:16" x14ac:dyDescent="0.3">
      <c r="P479396" s="83"/>
    </row>
    <row r="479397" spans="16:16" x14ac:dyDescent="0.3">
      <c r="P479397" s="83"/>
    </row>
    <row r="479398" spans="16:16" x14ac:dyDescent="0.3">
      <c r="P479398" s="83"/>
    </row>
    <row r="479399" spans="16:16" x14ac:dyDescent="0.3">
      <c r="P479399" s="83"/>
    </row>
    <row r="479400" spans="16:16" x14ac:dyDescent="0.3">
      <c r="P479400" s="83"/>
    </row>
    <row r="479401" spans="16:16" x14ac:dyDescent="0.3">
      <c r="P479401" s="83"/>
    </row>
    <row r="479402" spans="16:16" x14ac:dyDescent="0.3">
      <c r="P479402" s="83"/>
    </row>
    <row r="479403" spans="16:16" x14ac:dyDescent="0.3">
      <c r="P479403" s="83"/>
    </row>
    <row r="479404" spans="16:16" x14ac:dyDescent="0.3">
      <c r="P479404" s="83"/>
    </row>
    <row r="479405" spans="16:16" x14ac:dyDescent="0.3">
      <c r="P479405" s="83"/>
    </row>
    <row r="479406" spans="16:16" x14ac:dyDescent="0.3">
      <c r="P479406" s="83"/>
    </row>
    <row r="479407" spans="16:16" x14ac:dyDescent="0.3">
      <c r="P479407" s="83"/>
    </row>
    <row r="479408" spans="16:16" x14ac:dyDescent="0.3">
      <c r="P479408" s="83"/>
    </row>
    <row r="479409" spans="16:16" x14ac:dyDescent="0.3">
      <c r="P479409" s="83"/>
    </row>
    <row r="479410" spans="16:16" x14ac:dyDescent="0.3">
      <c r="P479410" s="83"/>
    </row>
    <row r="479411" spans="16:16" x14ac:dyDescent="0.3">
      <c r="P479411" s="83"/>
    </row>
    <row r="479412" spans="16:16" x14ac:dyDescent="0.3">
      <c r="P479412" s="83"/>
    </row>
    <row r="479413" spans="16:16" x14ac:dyDescent="0.3">
      <c r="P479413" s="83"/>
    </row>
    <row r="479414" spans="16:16" x14ac:dyDescent="0.3">
      <c r="P479414" s="83"/>
    </row>
    <row r="479415" spans="16:16" x14ac:dyDescent="0.3">
      <c r="P479415" s="83"/>
    </row>
    <row r="479416" spans="16:16" x14ac:dyDescent="0.3">
      <c r="P479416" s="83"/>
    </row>
    <row r="479417" spans="16:16" x14ac:dyDescent="0.3">
      <c r="P479417" s="83"/>
    </row>
    <row r="479418" spans="16:16" x14ac:dyDescent="0.3">
      <c r="P479418" s="83"/>
    </row>
    <row r="479419" spans="16:16" x14ac:dyDescent="0.3">
      <c r="P479419" s="83"/>
    </row>
    <row r="479420" spans="16:16" x14ac:dyDescent="0.3">
      <c r="P479420" s="83"/>
    </row>
    <row r="479421" spans="16:16" x14ac:dyDescent="0.3">
      <c r="P479421" s="83"/>
    </row>
    <row r="479422" spans="16:16" x14ac:dyDescent="0.3">
      <c r="P479422" s="83"/>
    </row>
    <row r="479423" spans="16:16" x14ac:dyDescent="0.3">
      <c r="P479423" s="83"/>
    </row>
    <row r="479424" spans="16:16" x14ac:dyDescent="0.3">
      <c r="P479424" s="83"/>
    </row>
    <row r="479425" spans="16:16" x14ac:dyDescent="0.3">
      <c r="P479425" s="83"/>
    </row>
    <row r="479426" spans="16:16" x14ac:dyDescent="0.3">
      <c r="P479426" s="83"/>
    </row>
    <row r="479427" spans="16:16" x14ac:dyDescent="0.3">
      <c r="P479427" s="83"/>
    </row>
    <row r="479428" spans="16:16" x14ac:dyDescent="0.3">
      <c r="P479428" s="83"/>
    </row>
    <row r="479429" spans="16:16" x14ac:dyDescent="0.3">
      <c r="P479429" s="83"/>
    </row>
    <row r="479430" spans="16:16" x14ac:dyDescent="0.3">
      <c r="P479430" s="83"/>
    </row>
    <row r="479431" spans="16:16" x14ac:dyDescent="0.3">
      <c r="P479431" s="83"/>
    </row>
    <row r="479432" spans="16:16" x14ac:dyDescent="0.3">
      <c r="P479432" s="83"/>
    </row>
    <row r="479433" spans="16:16" x14ac:dyDescent="0.3">
      <c r="P479433" s="83"/>
    </row>
    <row r="479434" spans="16:16" x14ac:dyDescent="0.3">
      <c r="P479434" s="83"/>
    </row>
    <row r="479435" spans="16:16" x14ac:dyDescent="0.3">
      <c r="P479435" s="83"/>
    </row>
    <row r="479436" spans="16:16" x14ac:dyDescent="0.3">
      <c r="P479436" s="83"/>
    </row>
    <row r="479437" spans="16:16" x14ac:dyDescent="0.3">
      <c r="P479437" s="83"/>
    </row>
    <row r="479438" spans="16:16" x14ac:dyDescent="0.3">
      <c r="P479438" s="83"/>
    </row>
    <row r="479439" spans="16:16" x14ac:dyDescent="0.3">
      <c r="P479439" s="83"/>
    </row>
    <row r="479440" spans="16:16" x14ac:dyDescent="0.3">
      <c r="P479440" s="83"/>
    </row>
    <row r="479441" spans="16:16" x14ac:dyDescent="0.3">
      <c r="P479441" s="83"/>
    </row>
    <row r="479442" spans="16:16" x14ac:dyDescent="0.3">
      <c r="P479442" s="83"/>
    </row>
    <row r="479443" spans="16:16" x14ac:dyDescent="0.3">
      <c r="P479443" s="83"/>
    </row>
    <row r="479444" spans="16:16" x14ac:dyDescent="0.3">
      <c r="P479444" s="83"/>
    </row>
    <row r="479445" spans="16:16" x14ac:dyDescent="0.3">
      <c r="P479445" s="83"/>
    </row>
    <row r="479446" spans="16:16" x14ac:dyDescent="0.3">
      <c r="P479446" s="83"/>
    </row>
    <row r="479447" spans="16:16" x14ac:dyDescent="0.3">
      <c r="P479447" s="83"/>
    </row>
    <row r="479448" spans="16:16" x14ac:dyDescent="0.3">
      <c r="P479448" s="83"/>
    </row>
    <row r="479449" spans="16:16" x14ac:dyDescent="0.3">
      <c r="P479449" s="83"/>
    </row>
    <row r="479450" spans="16:16" x14ac:dyDescent="0.3">
      <c r="P479450" s="83"/>
    </row>
    <row r="479451" spans="16:16" x14ac:dyDescent="0.3">
      <c r="P479451" s="83"/>
    </row>
    <row r="479452" spans="16:16" x14ac:dyDescent="0.3">
      <c r="P479452" s="83"/>
    </row>
    <row r="479453" spans="16:16" x14ac:dyDescent="0.3">
      <c r="P479453" s="83"/>
    </row>
    <row r="479454" spans="16:16" x14ac:dyDescent="0.3">
      <c r="P479454" s="83"/>
    </row>
    <row r="479455" spans="16:16" x14ac:dyDescent="0.3">
      <c r="P479455" s="83"/>
    </row>
    <row r="479456" spans="16:16" x14ac:dyDescent="0.3">
      <c r="P479456" s="83"/>
    </row>
    <row r="479457" spans="16:16" x14ac:dyDescent="0.3">
      <c r="P479457" s="83"/>
    </row>
    <row r="479458" spans="16:16" x14ac:dyDescent="0.3">
      <c r="P479458" s="83"/>
    </row>
    <row r="479459" spans="16:16" x14ac:dyDescent="0.3">
      <c r="P479459" s="83"/>
    </row>
    <row r="479460" spans="16:16" x14ac:dyDescent="0.3">
      <c r="P479460" s="83"/>
    </row>
    <row r="479461" spans="16:16" x14ac:dyDescent="0.3">
      <c r="P479461" s="83"/>
    </row>
    <row r="479462" spans="16:16" x14ac:dyDescent="0.3">
      <c r="P479462" s="83"/>
    </row>
    <row r="479463" spans="16:16" x14ac:dyDescent="0.3">
      <c r="P479463" s="83"/>
    </row>
    <row r="479464" spans="16:16" x14ac:dyDescent="0.3">
      <c r="P479464" s="83"/>
    </row>
    <row r="479465" spans="16:16" x14ac:dyDescent="0.3">
      <c r="P479465" s="83"/>
    </row>
    <row r="479466" spans="16:16" x14ac:dyDescent="0.3">
      <c r="P479466" s="83"/>
    </row>
    <row r="479467" spans="16:16" x14ac:dyDescent="0.3">
      <c r="P479467" s="83"/>
    </row>
    <row r="479468" spans="16:16" x14ac:dyDescent="0.3">
      <c r="P479468" s="83"/>
    </row>
    <row r="479469" spans="16:16" x14ac:dyDescent="0.3">
      <c r="P479469" s="83"/>
    </row>
    <row r="479470" spans="16:16" x14ac:dyDescent="0.3">
      <c r="P479470" s="83"/>
    </row>
    <row r="479471" spans="16:16" x14ac:dyDescent="0.3">
      <c r="P479471" s="83"/>
    </row>
    <row r="479472" spans="16:16" x14ac:dyDescent="0.3">
      <c r="P479472" s="83"/>
    </row>
    <row r="479473" spans="16:16" x14ac:dyDescent="0.3">
      <c r="P479473" s="83"/>
    </row>
    <row r="479474" spans="16:16" x14ac:dyDescent="0.3">
      <c r="P479474" s="83"/>
    </row>
    <row r="479475" spans="16:16" x14ac:dyDescent="0.3">
      <c r="P479475" s="83"/>
    </row>
    <row r="479476" spans="16:16" x14ac:dyDescent="0.3">
      <c r="P479476" s="83"/>
    </row>
    <row r="479477" spans="16:16" x14ac:dyDescent="0.3">
      <c r="P479477" s="83"/>
    </row>
    <row r="479478" spans="16:16" x14ac:dyDescent="0.3">
      <c r="P479478" s="83"/>
    </row>
    <row r="479479" spans="16:16" x14ac:dyDescent="0.3">
      <c r="P479479" s="83"/>
    </row>
    <row r="479480" spans="16:16" x14ac:dyDescent="0.3">
      <c r="P479480" s="83"/>
    </row>
    <row r="479481" spans="16:16" x14ac:dyDescent="0.3">
      <c r="P479481" s="83"/>
    </row>
    <row r="479482" spans="16:16" x14ac:dyDescent="0.3">
      <c r="P479482" s="83"/>
    </row>
    <row r="479483" spans="16:16" x14ac:dyDescent="0.3">
      <c r="P479483" s="83"/>
    </row>
    <row r="479484" spans="16:16" x14ac:dyDescent="0.3">
      <c r="P479484" s="83"/>
    </row>
    <row r="479485" spans="16:16" x14ac:dyDescent="0.3">
      <c r="P479485" s="83"/>
    </row>
    <row r="479486" spans="16:16" x14ac:dyDescent="0.3">
      <c r="P479486" s="83"/>
    </row>
    <row r="479487" spans="16:16" x14ac:dyDescent="0.3">
      <c r="P479487" s="83"/>
    </row>
    <row r="479488" spans="16:16" x14ac:dyDescent="0.3">
      <c r="P479488" s="83"/>
    </row>
    <row r="479489" spans="16:16" x14ac:dyDescent="0.3">
      <c r="P479489" s="83"/>
    </row>
    <row r="479490" spans="16:16" x14ac:dyDescent="0.3">
      <c r="P479490" s="83"/>
    </row>
    <row r="479491" spans="16:16" x14ac:dyDescent="0.3">
      <c r="P479491" s="83"/>
    </row>
    <row r="479492" spans="16:16" x14ac:dyDescent="0.3">
      <c r="P479492" s="83"/>
    </row>
    <row r="479493" spans="16:16" x14ac:dyDescent="0.3">
      <c r="P479493" s="83"/>
    </row>
    <row r="479494" spans="16:16" x14ac:dyDescent="0.3">
      <c r="P479494" s="83"/>
    </row>
    <row r="479495" spans="16:16" x14ac:dyDescent="0.3">
      <c r="P479495" s="83"/>
    </row>
    <row r="479496" spans="16:16" x14ac:dyDescent="0.3">
      <c r="P479496" s="83"/>
    </row>
    <row r="479497" spans="16:16" x14ac:dyDescent="0.3">
      <c r="P479497" s="83"/>
    </row>
    <row r="479498" spans="16:16" x14ac:dyDescent="0.3">
      <c r="P479498" s="83"/>
    </row>
    <row r="479499" spans="16:16" x14ac:dyDescent="0.3">
      <c r="P479499" s="83"/>
    </row>
    <row r="479500" spans="16:16" x14ac:dyDescent="0.3">
      <c r="P479500" s="83"/>
    </row>
    <row r="479501" spans="16:16" x14ac:dyDescent="0.3">
      <c r="P479501" s="83"/>
    </row>
    <row r="479502" spans="16:16" x14ac:dyDescent="0.3">
      <c r="P479502" s="83"/>
    </row>
    <row r="479503" spans="16:16" x14ac:dyDescent="0.3">
      <c r="P479503" s="83"/>
    </row>
    <row r="479504" spans="16:16" x14ac:dyDescent="0.3">
      <c r="P479504" s="83"/>
    </row>
    <row r="479505" spans="16:16" x14ac:dyDescent="0.3">
      <c r="P479505" s="83"/>
    </row>
    <row r="479506" spans="16:16" x14ac:dyDescent="0.3">
      <c r="P479506" s="83"/>
    </row>
    <row r="479507" spans="16:16" x14ac:dyDescent="0.3">
      <c r="P479507" s="83"/>
    </row>
    <row r="479508" spans="16:16" x14ac:dyDescent="0.3">
      <c r="P479508" s="83"/>
    </row>
    <row r="479509" spans="16:16" x14ac:dyDescent="0.3">
      <c r="P479509" s="83"/>
    </row>
    <row r="479510" spans="16:16" x14ac:dyDescent="0.3">
      <c r="P479510" s="83"/>
    </row>
    <row r="479511" spans="16:16" x14ac:dyDescent="0.3">
      <c r="P479511" s="83"/>
    </row>
    <row r="479512" spans="16:16" x14ac:dyDescent="0.3">
      <c r="P479512" s="83"/>
    </row>
    <row r="479513" spans="16:16" x14ac:dyDescent="0.3">
      <c r="P479513" s="83"/>
    </row>
    <row r="479514" spans="16:16" x14ac:dyDescent="0.3">
      <c r="P479514" s="83"/>
    </row>
    <row r="479515" spans="16:16" x14ac:dyDescent="0.3">
      <c r="P479515" s="83"/>
    </row>
    <row r="479516" spans="16:16" x14ac:dyDescent="0.3">
      <c r="P479516" s="83"/>
    </row>
    <row r="479517" spans="16:16" x14ac:dyDescent="0.3">
      <c r="P479517" s="83"/>
    </row>
    <row r="479518" spans="16:16" x14ac:dyDescent="0.3">
      <c r="P479518" s="83"/>
    </row>
    <row r="479519" spans="16:16" x14ac:dyDescent="0.3">
      <c r="P479519" s="83"/>
    </row>
    <row r="479520" spans="16:16" x14ac:dyDescent="0.3">
      <c r="P479520" s="83"/>
    </row>
    <row r="479521" spans="16:16" x14ac:dyDescent="0.3">
      <c r="P479521" s="83"/>
    </row>
    <row r="479522" spans="16:16" x14ac:dyDescent="0.3">
      <c r="P479522" s="83"/>
    </row>
    <row r="479523" spans="16:16" x14ac:dyDescent="0.3">
      <c r="P479523" s="83"/>
    </row>
    <row r="479524" spans="16:16" x14ac:dyDescent="0.3">
      <c r="P479524" s="83"/>
    </row>
    <row r="479525" spans="16:16" x14ac:dyDescent="0.3">
      <c r="P479525" s="83"/>
    </row>
    <row r="479526" spans="16:16" x14ac:dyDescent="0.3">
      <c r="P479526" s="83"/>
    </row>
    <row r="479527" spans="16:16" x14ac:dyDescent="0.3">
      <c r="P479527" s="83"/>
    </row>
    <row r="479528" spans="16:16" x14ac:dyDescent="0.3">
      <c r="P479528" s="83"/>
    </row>
    <row r="479529" spans="16:16" x14ac:dyDescent="0.3">
      <c r="P479529" s="83"/>
    </row>
    <row r="479530" spans="16:16" x14ac:dyDescent="0.3">
      <c r="P479530" s="83"/>
    </row>
    <row r="479531" spans="16:16" x14ac:dyDescent="0.3">
      <c r="P479531" s="83"/>
    </row>
    <row r="479532" spans="16:16" x14ac:dyDescent="0.3">
      <c r="P479532" s="83"/>
    </row>
    <row r="479533" spans="16:16" x14ac:dyDescent="0.3">
      <c r="P479533" s="83"/>
    </row>
    <row r="479534" spans="16:16" x14ac:dyDescent="0.3">
      <c r="P479534" s="83"/>
    </row>
    <row r="479535" spans="16:16" x14ac:dyDescent="0.3">
      <c r="P479535" s="83"/>
    </row>
    <row r="479536" spans="16:16" x14ac:dyDescent="0.3">
      <c r="P479536" s="83"/>
    </row>
    <row r="479537" spans="16:16" x14ac:dyDescent="0.3">
      <c r="P479537" s="83"/>
    </row>
    <row r="479538" spans="16:16" x14ac:dyDescent="0.3">
      <c r="P479538" s="83"/>
    </row>
    <row r="479539" spans="16:16" x14ac:dyDescent="0.3">
      <c r="P479539" s="83"/>
    </row>
    <row r="479540" spans="16:16" x14ac:dyDescent="0.3">
      <c r="P479540" s="83"/>
    </row>
    <row r="479541" spans="16:16" x14ac:dyDescent="0.3">
      <c r="P479541" s="83"/>
    </row>
    <row r="479542" spans="16:16" x14ac:dyDescent="0.3">
      <c r="P479542" s="83"/>
    </row>
    <row r="479543" spans="16:16" x14ac:dyDescent="0.3">
      <c r="P479543" s="83"/>
    </row>
    <row r="479544" spans="16:16" x14ac:dyDescent="0.3">
      <c r="P479544" s="83"/>
    </row>
    <row r="479545" spans="16:16" x14ac:dyDescent="0.3">
      <c r="P479545" s="83"/>
    </row>
    <row r="479546" spans="16:16" x14ac:dyDescent="0.3">
      <c r="P479546" s="83"/>
    </row>
    <row r="479547" spans="16:16" x14ac:dyDescent="0.3">
      <c r="P479547" s="83"/>
    </row>
    <row r="479548" spans="16:16" x14ac:dyDescent="0.3">
      <c r="P479548" s="83"/>
    </row>
    <row r="479549" spans="16:16" x14ac:dyDescent="0.3">
      <c r="P479549" s="83"/>
    </row>
    <row r="479550" spans="16:16" x14ac:dyDescent="0.3">
      <c r="P479550" s="83"/>
    </row>
    <row r="479551" spans="16:16" x14ac:dyDescent="0.3">
      <c r="P479551" s="83"/>
    </row>
    <row r="479552" spans="16:16" x14ac:dyDescent="0.3">
      <c r="P479552" s="83"/>
    </row>
    <row r="479553" spans="16:16" x14ac:dyDescent="0.3">
      <c r="P479553" s="83"/>
    </row>
    <row r="479554" spans="16:16" x14ac:dyDescent="0.3">
      <c r="P479554" s="83"/>
    </row>
    <row r="479555" spans="16:16" x14ac:dyDescent="0.3">
      <c r="P479555" s="83"/>
    </row>
    <row r="479556" spans="16:16" x14ac:dyDescent="0.3">
      <c r="P479556" s="83"/>
    </row>
    <row r="479557" spans="16:16" x14ac:dyDescent="0.3">
      <c r="P479557" s="83"/>
    </row>
    <row r="479558" spans="16:16" x14ac:dyDescent="0.3">
      <c r="P479558" s="83"/>
    </row>
    <row r="479559" spans="16:16" x14ac:dyDescent="0.3">
      <c r="P479559" s="83"/>
    </row>
    <row r="479560" spans="16:16" x14ac:dyDescent="0.3">
      <c r="P479560" s="83"/>
    </row>
    <row r="479561" spans="16:16" x14ac:dyDescent="0.3">
      <c r="P479561" s="83"/>
    </row>
    <row r="479562" spans="16:16" x14ac:dyDescent="0.3">
      <c r="P479562" s="83"/>
    </row>
    <row r="479563" spans="16:16" x14ac:dyDescent="0.3">
      <c r="P479563" s="83"/>
    </row>
    <row r="479564" spans="16:16" x14ac:dyDescent="0.3">
      <c r="P479564" s="83"/>
    </row>
    <row r="479565" spans="16:16" x14ac:dyDescent="0.3">
      <c r="P479565" s="83"/>
    </row>
    <row r="479566" spans="16:16" x14ac:dyDescent="0.3">
      <c r="P479566" s="83"/>
    </row>
    <row r="479567" spans="16:16" x14ac:dyDescent="0.3">
      <c r="P479567" s="83"/>
    </row>
    <row r="479568" spans="16:16" x14ac:dyDescent="0.3">
      <c r="P479568" s="83"/>
    </row>
    <row r="479569" spans="16:16" x14ac:dyDescent="0.3">
      <c r="P479569" s="83"/>
    </row>
    <row r="479570" spans="16:16" x14ac:dyDescent="0.3">
      <c r="P479570" s="83"/>
    </row>
    <row r="479571" spans="16:16" x14ac:dyDescent="0.3">
      <c r="P479571" s="83"/>
    </row>
    <row r="479572" spans="16:16" x14ac:dyDescent="0.3">
      <c r="P479572" s="83"/>
    </row>
    <row r="479573" spans="16:16" x14ac:dyDescent="0.3">
      <c r="P479573" s="83"/>
    </row>
    <row r="479574" spans="16:16" x14ac:dyDescent="0.3">
      <c r="P479574" s="83"/>
    </row>
    <row r="479575" spans="16:16" x14ac:dyDescent="0.3">
      <c r="P479575" s="83"/>
    </row>
    <row r="479576" spans="16:16" x14ac:dyDescent="0.3">
      <c r="P479576" s="83"/>
    </row>
    <row r="479577" spans="16:16" x14ac:dyDescent="0.3">
      <c r="P479577" s="83"/>
    </row>
    <row r="479578" spans="16:16" x14ac:dyDescent="0.3">
      <c r="P479578" s="83"/>
    </row>
    <row r="479579" spans="16:16" x14ac:dyDescent="0.3">
      <c r="P479579" s="83"/>
    </row>
    <row r="479580" spans="16:16" x14ac:dyDescent="0.3">
      <c r="P479580" s="83"/>
    </row>
    <row r="479581" spans="16:16" x14ac:dyDescent="0.3">
      <c r="P479581" s="83"/>
    </row>
    <row r="479582" spans="16:16" x14ac:dyDescent="0.3">
      <c r="P479582" s="83"/>
    </row>
    <row r="479583" spans="16:16" x14ac:dyDescent="0.3">
      <c r="P479583" s="83"/>
    </row>
    <row r="479584" spans="16:16" x14ac:dyDescent="0.3">
      <c r="P479584" s="83"/>
    </row>
    <row r="479585" spans="16:16" x14ac:dyDescent="0.3">
      <c r="P479585" s="83"/>
    </row>
    <row r="479586" spans="16:16" x14ac:dyDescent="0.3">
      <c r="P479586" s="83"/>
    </row>
    <row r="479587" spans="16:16" x14ac:dyDescent="0.3">
      <c r="P479587" s="83"/>
    </row>
    <row r="479588" spans="16:16" x14ac:dyDescent="0.3">
      <c r="P479588" s="83"/>
    </row>
    <row r="479589" spans="16:16" x14ac:dyDescent="0.3">
      <c r="P479589" s="83"/>
    </row>
    <row r="479590" spans="16:16" x14ac:dyDescent="0.3">
      <c r="P479590" s="83"/>
    </row>
    <row r="479591" spans="16:16" x14ac:dyDescent="0.3">
      <c r="P479591" s="83"/>
    </row>
    <row r="479592" spans="16:16" x14ac:dyDescent="0.3">
      <c r="P479592" s="83"/>
    </row>
    <row r="479593" spans="16:16" x14ac:dyDescent="0.3">
      <c r="P479593" s="83"/>
    </row>
    <row r="479594" spans="16:16" x14ac:dyDescent="0.3">
      <c r="P479594" s="83"/>
    </row>
    <row r="479595" spans="16:16" x14ac:dyDescent="0.3">
      <c r="P479595" s="83"/>
    </row>
    <row r="479596" spans="16:16" x14ac:dyDescent="0.3">
      <c r="P479596" s="83"/>
    </row>
    <row r="479597" spans="16:16" x14ac:dyDescent="0.3">
      <c r="P479597" s="83"/>
    </row>
    <row r="479598" spans="16:16" x14ac:dyDescent="0.3">
      <c r="P479598" s="83"/>
    </row>
    <row r="479599" spans="16:16" x14ac:dyDescent="0.3">
      <c r="P479599" s="83"/>
    </row>
    <row r="479600" spans="16:16" x14ac:dyDescent="0.3">
      <c r="P479600" s="83"/>
    </row>
    <row r="479601" spans="16:16" x14ac:dyDescent="0.3">
      <c r="P479601" s="83"/>
    </row>
    <row r="479602" spans="16:16" x14ac:dyDescent="0.3">
      <c r="P479602" s="83"/>
    </row>
    <row r="479603" spans="16:16" x14ac:dyDescent="0.3">
      <c r="P479603" s="83"/>
    </row>
    <row r="479604" spans="16:16" x14ac:dyDescent="0.3">
      <c r="P479604" s="83"/>
    </row>
    <row r="479605" spans="16:16" x14ac:dyDescent="0.3">
      <c r="P479605" s="83"/>
    </row>
    <row r="479606" spans="16:16" x14ac:dyDescent="0.3">
      <c r="P479606" s="83"/>
    </row>
    <row r="479607" spans="16:16" x14ac:dyDescent="0.3">
      <c r="P479607" s="83"/>
    </row>
    <row r="479608" spans="16:16" x14ac:dyDescent="0.3">
      <c r="P479608" s="83"/>
    </row>
    <row r="479609" spans="16:16" x14ac:dyDescent="0.3">
      <c r="P479609" s="83"/>
    </row>
    <row r="479610" spans="16:16" x14ac:dyDescent="0.3">
      <c r="P479610" s="83"/>
    </row>
    <row r="479611" spans="16:16" x14ac:dyDescent="0.3">
      <c r="P479611" s="83"/>
    </row>
    <row r="479612" spans="16:16" x14ac:dyDescent="0.3">
      <c r="P479612" s="83"/>
    </row>
    <row r="479613" spans="16:16" x14ac:dyDescent="0.3">
      <c r="P479613" s="83"/>
    </row>
    <row r="479614" spans="16:16" x14ac:dyDescent="0.3">
      <c r="P479614" s="83"/>
    </row>
    <row r="479615" spans="16:16" x14ac:dyDescent="0.3">
      <c r="P479615" s="83"/>
    </row>
    <row r="479616" spans="16:16" x14ac:dyDescent="0.3">
      <c r="P479616" s="83"/>
    </row>
    <row r="479617" spans="16:16" x14ac:dyDescent="0.3">
      <c r="P479617" s="83"/>
    </row>
    <row r="479618" spans="16:16" x14ac:dyDescent="0.3">
      <c r="P479618" s="83"/>
    </row>
    <row r="479619" spans="16:16" x14ac:dyDescent="0.3">
      <c r="P479619" s="83"/>
    </row>
    <row r="479620" spans="16:16" x14ac:dyDescent="0.3">
      <c r="P479620" s="83"/>
    </row>
    <row r="479621" spans="16:16" x14ac:dyDescent="0.3">
      <c r="P479621" s="83"/>
    </row>
    <row r="479622" spans="16:16" x14ac:dyDescent="0.3">
      <c r="P479622" s="83"/>
    </row>
    <row r="479623" spans="16:16" x14ac:dyDescent="0.3">
      <c r="P479623" s="83"/>
    </row>
    <row r="479624" spans="16:16" x14ac:dyDescent="0.3">
      <c r="P479624" s="83"/>
    </row>
    <row r="479625" spans="16:16" x14ac:dyDescent="0.3">
      <c r="P479625" s="83"/>
    </row>
    <row r="479626" spans="16:16" x14ac:dyDescent="0.3">
      <c r="P479626" s="83"/>
    </row>
    <row r="479627" spans="16:16" x14ac:dyDescent="0.3">
      <c r="P479627" s="83"/>
    </row>
    <row r="479628" spans="16:16" x14ac:dyDescent="0.3">
      <c r="P479628" s="83"/>
    </row>
    <row r="479629" spans="16:16" x14ac:dyDescent="0.3">
      <c r="P479629" s="83"/>
    </row>
    <row r="479630" spans="16:16" x14ac:dyDescent="0.3">
      <c r="P479630" s="83"/>
    </row>
    <row r="479631" spans="16:16" x14ac:dyDescent="0.3">
      <c r="P479631" s="83"/>
    </row>
    <row r="479632" spans="16:16" x14ac:dyDescent="0.3">
      <c r="P479632" s="83"/>
    </row>
    <row r="479633" spans="16:16" x14ac:dyDescent="0.3">
      <c r="P479633" s="83"/>
    </row>
    <row r="479634" spans="16:16" x14ac:dyDescent="0.3">
      <c r="P479634" s="83"/>
    </row>
    <row r="479635" spans="16:16" x14ac:dyDescent="0.3">
      <c r="P479635" s="83"/>
    </row>
    <row r="479636" spans="16:16" x14ac:dyDescent="0.3">
      <c r="P479636" s="83"/>
    </row>
    <row r="479637" spans="16:16" x14ac:dyDescent="0.3">
      <c r="P479637" s="83"/>
    </row>
    <row r="479638" spans="16:16" x14ac:dyDescent="0.3">
      <c r="P479638" s="83"/>
    </row>
    <row r="479639" spans="16:16" x14ac:dyDescent="0.3">
      <c r="P479639" s="83"/>
    </row>
    <row r="479640" spans="16:16" x14ac:dyDescent="0.3">
      <c r="P479640" s="83"/>
    </row>
    <row r="479641" spans="16:16" x14ac:dyDescent="0.3">
      <c r="P479641" s="83"/>
    </row>
    <row r="479642" spans="16:16" x14ac:dyDescent="0.3">
      <c r="P479642" s="83"/>
    </row>
    <row r="479643" spans="16:16" x14ac:dyDescent="0.3">
      <c r="P479643" s="83"/>
    </row>
    <row r="479644" spans="16:16" x14ac:dyDescent="0.3">
      <c r="P479644" s="83"/>
    </row>
    <row r="479645" spans="16:16" x14ac:dyDescent="0.3">
      <c r="P479645" s="83"/>
    </row>
    <row r="479646" spans="16:16" x14ac:dyDescent="0.3">
      <c r="P479646" s="83"/>
    </row>
    <row r="479647" spans="16:16" x14ac:dyDescent="0.3">
      <c r="P479647" s="83"/>
    </row>
    <row r="479648" spans="16:16" x14ac:dyDescent="0.3">
      <c r="P479648" s="83"/>
    </row>
    <row r="479649" spans="16:16" x14ac:dyDescent="0.3">
      <c r="P479649" s="83"/>
    </row>
    <row r="479650" spans="16:16" x14ac:dyDescent="0.3">
      <c r="P479650" s="83"/>
    </row>
    <row r="479651" spans="16:16" x14ac:dyDescent="0.3">
      <c r="P479651" s="83"/>
    </row>
    <row r="479652" spans="16:16" x14ac:dyDescent="0.3">
      <c r="P479652" s="83"/>
    </row>
    <row r="479653" spans="16:16" x14ac:dyDescent="0.3">
      <c r="P479653" s="83"/>
    </row>
    <row r="479654" spans="16:16" x14ac:dyDescent="0.3">
      <c r="P479654" s="83"/>
    </row>
    <row r="479655" spans="16:16" x14ac:dyDescent="0.3">
      <c r="P479655" s="83"/>
    </row>
    <row r="479656" spans="16:16" x14ac:dyDescent="0.3">
      <c r="P479656" s="83"/>
    </row>
    <row r="479657" spans="16:16" x14ac:dyDescent="0.3">
      <c r="P479657" s="83"/>
    </row>
    <row r="479658" spans="16:16" x14ac:dyDescent="0.3">
      <c r="P479658" s="83"/>
    </row>
    <row r="479659" spans="16:16" x14ac:dyDescent="0.3">
      <c r="P479659" s="83"/>
    </row>
    <row r="479660" spans="16:16" x14ac:dyDescent="0.3">
      <c r="P479660" s="83"/>
    </row>
    <row r="479661" spans="16:16" x14ac:dyDescent="0.3">
      <c r="P479661" s="83"/>
    </row>
    <row r="479662" spans="16:16" x14ac:dyDescent="0.3">
      <c r="P479662" s="83"/>
    </row>
    <row r="479663" spans="16:16" x14ac:dyDescent="0.3">
      <c r="P479663" s="83"/>
    </row>
    <row r="479664" spans="16:16" x14ac:dyDescent="0.3">
      <c r="P479664" s="83"/>
    </row>
    <row r="479665" spans="16:16" x14ac:dyDescent="0.3">
      <c r="P479665" s="83"/>
    </row>
    <row r="479666" spans="16:16" x14ac:dyDescent="0.3">
      <c r="P479666" s="83"/>
    </row>
    <row r="479667" spans="16:16" x14ac:dyDescent="0.3">
      <c r="P479667" s="83"/>
    </row>
    <row r="479668" spans="16:16" x14ac:dyDescent="0.3">
      <c r="P479668" s="83"/>
    </row>
    <row r="479669" spans="16:16" x14ac:dyDescent="0.3">
      <c r="P479669" s="83"/>
    </row>
    <row r="479670" spans="16:16" x14ac:dyDescent="0.3">
      <c r="P479670" s="83"/>
    </row>
    <row r="479671" spans="16:16" x14ac:dyDescent="0.3">
      <c r="P479671" s="83"/>
    </row>
    <row r="479672" spans="16:16" x14ac:dyDescent="0.3">
      <c r="P479672" s="83"/>
    </row>
    <row r="479673" spans="16:16" x14ac:dyDescent="0.3">
      <c r="P479673" s="83"/>
    </row>
    <row r="479674" spans="16:16" x14ac:dyDescent="0.3">
      <c r="P479674" s="83"/>
    </row>
    <row r="479675" spans="16:16" x14ac:dyDescent="0.3">
      <c r="P479675" s="83"/>
    </row>
    <row r="479676" spans="16:16" x14ac:dyDescent="0.3">
      <c r="P479676" s="83"/>
    </row>
    <row r="479677" spans="16:16" x14ac:dyDescent="0.3">
      <c r="P479677" s="83"/>
    </row>
    <row r="479678" spans="16:16" x14ac:dyDescent="0.3">
      <c r="P479678" s="83"/>
    </row>
    <row r="479679" spans="16:16" x14ac:dyDescent="0.3">
      <c r="P479679" s="83"/>
    </row>
    <row r="479680" spans="16:16" x14ac:dyDescent="0.3">
      <c r="P479680" s="83"/>
    </row>
    <row r="479681" spans="16:16" x14ac:dyDescent="0.3">
      <c r="P479681" s="83"/>
    </row>
    <row r="479682" spans="16:16" x14ac:dyDescent="0.3">
      <c r="P479682" s="83"/>
    </row>
    <row r="479683" spans="16:16" x14ac:dyDescent="0.3">
      <c r="P479683" s="83"/>
    </row>
    <row r="479684" spans="16:16" x14ac:dyDescent="0.3">
      <c r="P479684" s="83"/>
    </row>
    <row r="479685" spans="16:16" x14ac:dyDescent="0.3">
      <c r="P479685" s="83"/>
    </row>
    <row r="479686" spans="16:16" x14ac:dyDescent="0.3">
      <c r="P479686" s="83"/>
    </row>
    <row r="479687" spans="16:16" x14ac:dyDescent="0.3">
      <c r="P479687" s="83"/>
    </row>
    <row r="479688" spans="16:16" x14ac:dyDescent="0.3">
      <c r="P479688" s="83"/>
    </row>
    <row r="479689" spans="16:16" x14ac:dyDescent="0.3">
      <c r="P479689" s="83"/>
    </row>
    <row r="479690" spans="16:16" x14ac:dyDescent="0.3">
      <c r="P479690" s="83"/>
    </row>
    <row r="479691" spans="16:16" x14ac:dyDescent="0.3">
      <c r="P479691" s="83"/>
    </row>
    <row r="479692" spans="16:16" x14ac:dyDescent="0.3">
      <c r="P479692" s="83"/>
    </row>
    <row r="479693" spans="16:16" x14ac:dyDescent="0.3">
      <c r="P479693" s="83"/>
    </row>
    <row r="479694" spans="16:16" x14ac:dyDescent="0.3">
      <c r="P479694" s="83"/>
    </row>
    <row r="479695" spans="16:16" x14ac:dyDescent="0.3">
      <c r="P479695" s="83"/>
    </row>
    <row r="479696" spans="16:16" x14ac:dyDescent="0.3">
      <c r="P479696" s="83"/>
    </row>
    <row r="479697" spans="16:16" x14ac:dyDescent="0.3">
      <c r="P479697" s="83"/>
    </row>
    <row r="479698" spans="16:16" x14ac:dyDescent="0.3">
      <c r="P479698" s="83"/>
    </row>
    <row r="479699" spans="16:16" x14ac:dyDescent="0.3">
      <c r="P479699" s="83"/>
    </row>
    <row r="479700" spans="16:16" x14ac:dyDescent="0.3">
      <c r="P479700" s="83"/>
    </row>
    <row r="479701" spans="16:16" x14ac:dyDescent="0.3">
      <c r="P479701" s="83"/>
    </row>
    <row r="479702" spans="16:16" x14ac:dyDescent="0.3">
      <c r="P479702" s="83"/>
    </row>
    <row r="479703" spans="16:16" x14ac:dyDescent="0.3">
      <c r="P479703" s="83"/>
    </row>
    <row r="479704" spans="16:16" x14ac:dyDescent="0.3">
      <c r="P479704" s="83"/>
    </row>
    <row r="479705" spans="16:16" x14ac:dyDescent="0.3">
      <c r="P479705" s="83"/>
    </row>
    <row r="479706" spans="16:16" x14ac:dyDescent="0.3">
      <c r="P479706" s="83"/>
    </row>
    <row r="479707" spans="16:16" x14ac:dyDescent="0.3">
      <c r="P479707" s="83"/>
    </row>
    <row r="479708" spans="16:16" x14ac:dyDescent="0.3">
      <c r="P479708" s="83"/>
    </row>
    <row r="479709" spans="16:16" x14ac:dyDescent="0.3">
      <c r="P479709" s="83"/>
    </row>
    <row r="479710" spans="16:16" x14ac:dyDescent="0.3">
      <c r="P479710" s="83"/>
    </row>
    <row r="479711" spans="16:16" x14ac:dyDescent="0.3">
      <c r="P479711" s="83"/>
    </row>
    <row r="479712" spans="16:16" x14ac:dyDescent="0.3">
      <c r="P479712" s="83"/>
    </row>
    <row r="479713" spans="16:16" x14ac:dyDescent="0.3">
      <c r="P479713" s="83"/>
    </row>
    <row r="479714" spans="16:16" x14ac:dyDescent="0.3">
      <c r="P479714" s="83"/>
    </row>
    <row r="479715" spans="16:16" x14ac:dyDescent="0.3">
      <c r="P479715" s="83"/>
    </row>
    <row r="479716" spans="16:16" x14ac:dyDescent="0.3">
      <c r="P479716" s="83"/>
    </row>
    <row r="479717" spans="16:16" x14ac:dyDescent="0.3">
      <c r="P479717" s="83"/>
    </row>
    <row r="479718" spans="16:16" x14ac:dyDescent="0.3">
      <c r="P479718" s="83"/>
    </row>
    <row r="479719" spans="16:16" x14ac:dyDescent="0.3">
      <c r="P479719" s="83"/>
    </row>
    <row r="479720" spans="16:16" x14ac:dyDescent="0.3">
      <c r="P479720" s="83"/>
    </row>
    <row r="479721" spans="16:16" x14ac:dyDescent="0.3">
      <c r="P479721" s="83"/>
    </row>
    <row r="479722" spans="16:16" x14ac:dyDescent="0.3">
      <c r="P479722" s="83"/>
    </row>
    <row r="479723" spans="16:16" x14ac:dyDescent="0.3">
      <c r="P479723" s="83"/>
    </row>
    <row r="479724" spans="16:16" x14ac:dyDescent="0.3">
      <c r="P479724" s="83"/>
    </row>
    <row r="479725" spans="16:16" x14ac:dyDescent="0.3">
      <c r="P479725" s="83"/>
    </row>
    <row r="479726" spans="16:16" x14ac:dyDescent="0.3">
      <c r="P479726" s="83"/>
    </row>
    <row r="479727" spans="16:16" x14ac:dyDescent="0.3">
      <c r="P479727" s="83"/>
    </row>
    <row r="479728" spans="16:16" x14ac:dyDescent="0.3">
      <c r="P479728" s="83"/>
    </row>
    <row r="479729" spans="16:16" x14ac:dyDescent="0.3">
      <c r="P479729" s="83"/>
    </row>
    <row r="479730" spans="16:16" x14ac:dyDescent="0.3">
      <c r="P479730" s="83"/>
    </row>
    <row r="479731" spans="16:16" x14ac:dyDescent="0.3">
      <c r="P479731" s="83"/>
    </row>
    <row r="479732" spans="16:16" x14ac:dyDescent="0.3">
      <c r="P479732" s="83"/>
    </row>
    <row r="479733" spans="16:16" x14ac:dyDescent="0.3">
      <c r="P479733" s="83"/>
    </row>
    <row r="479734" spans="16:16" x14ac:dyDescent="0.3">
      <c r="P479734" s="83"/>
    </row>
    <row r="479735" spans="16:16" x14ac:dyDescent="0.3">
      <c r="P479735" s="83"/>
    </row>
    <row r="479736" spans="16:16" x14ac:dyDescent="0.3">
      <c r="P479736" s="83"/>
    </row>
    <row r="479737" spans="16:16" x14ac:dyDescent="0.3">
      <c r="P479737" s="83"/>
    </row>
    <row r="479738" spans="16:16" x14ac:dyDescent="0.3">
      <c r="P479738" s="83"/>
    </row>
    <row r="479739" spans="16:16" x14ac:dyDescent="0.3">
      <c r="P479739" s="83"/>
    </row>
    <row r="479740" spans="16:16" x14ac:dyDescent="0.3">
      <c r="P479740" s="83"/>
    </row>
    <row r="479741" spans="16:16" x14ac:dyDescent="0.3">
      <c r="P479741" s="83"/>
    </row>
    <row r="479742" spans="16:16" x14ac:dyDescent="0.3">
      <c r="P479742" s="83"/>
    </row>
    <row r="479743" spans="16:16" x14ac:dyDescent="0.3">
      <c r="P479743" s="83"/>
    </row>
    <row r="479744" spans="16:16" x14ac:dyDescent="0.3">
      <c r="P479744" s="83"/>
    </row>
    <row r="479745" spans="16:16" x14ac:dyDescent="0.3">
      <c r="P479745" s="83"/>
    </row>
    <row r="479746" spans="16:16" x14ac:dyDescent="0.3">
      <c r="P479746" s="83"/>
    </row>
    <row r="479747" spans="16:16" x14ac:dyDescent="0.3">
      <c r="P479747" s="83"/>
    </row>
    <row r="479748" spans="16:16" x14ac:dyDescent="0.3">
      <c r="P479748" s="83"/>
    </row>
    <row r="479749" spans="16:16" x14ac:dyDescent="0.3">
      <c r="P479749" s="83"/>
    </row>
    <row r="479750" spans="16:16" x14ac:dyDescent="0.3">
      <c r="P479750" s="83"/>
    </row>
    <row r="479751" spans="16:16" x14ac:dyDescent="0.3">
      <c r="P479751" s="83"/>
    </row>
    <row r="479752" spans="16:16" x14ac:dyDescent="0.3">
      <c r="P479752" s="83"/>
    </row>
    <row r="479753" spans="16:16" x14ac:dyDescent="0.3">
      <c r="P479753" s="83"/>
    </row>
    <row r="479754" spans="16:16" x14ac:dyDescent="0.3">
      <c r="P479754" s="83"/>
    </row>
    <row r="479755" spans="16:16" x14ac:dyDescent="0.3">
      <c r="P479755" s="83"/>
    </row>
    <row r="479756" spans="16:16" x14ac:dyDescent="0.3">
      <c r="P479756" s="83"/>
    </row>
    <row r="479757" spans="16:16" x14ac:dyDescent="0.3">
      <c r="P479757" s="83"/>
    </row>
    <row r="479758" spans="16:16" x14ac:dyDescent="0.3">
      <c r="P479758" s="83"/>
    </row>
    <row r="479759" spans="16:16" x14ac:dyDescent="0.3">
      <c r="P479759" s="83"/>
    </row>
    <row r="479760" spans="16:16" x14ac:dyDescent="0.3">
      <c r="P479760" s="83"/>
    </row>
    <row r="479761" spans="16:16" x14ac:dyDescent="0.3">
      <c r="P479761" s="83"/>
    </row>
    <row r="479762" spans="16:16" x14ac:dyDescent="0.3">
      <c r="P479762" s="83"/>
    </row>
    <row r="479763" spans="16:16" x14ac:dyDescent="0.3">
      <c r="P479763" s="83"/>
    </row>
    <row r="479764" spans="16:16" x14ac:dyDescent="0.3">
      <c r="P479764" s="83"/>
    </row>
    <row r="479765" spans="16:16" x14ac:dyDescent="0.3">
      <c r="P479765" s="83"/>
    </row>
    <row r="479766" spans="16:16" x14ac:dyDescent="0.3">
      <c r="P479766" s="83"/>
    </row>
    <row r="479767" spans="16:16" x14ac:dyDescent="0.3">
      <c r="P479767" s="83"/>
    </row>
    <row r="479768" spans="16:16" x14ac:dyDescent="0.3">
      <c r="P479768" s="83"/>
    </row>
    <row r="479769" spans="16:16" x14ac:dyDescent="0.3">
      <c r="P479769" s="83"/>
    </row>
    <row r="479770" spans="16:16" x14ac:dyDescent="0.3">
      <c r="P479770" s="83"/>
    </row>
    <row r="479771" spans="16:16" x14ac:dyDescent="0.3">
      <c r="P479771" s="83"/>
    </row>
    <row r="479772" spans="16:16" x14ac:dyDescent="0.3">
      <c r="P479772" s="83"/>
    </row>
    <row r="479773" spans="16:16" x14ac:dyDescent="0.3">
      <c r="P479773" s="83"/>
    </row>
    <row r="479774" spans="16:16" x14ac:dyDescent="0.3">
      <c r="P479774" s="83"/>
    </row>
    <row r="479775" spans="16:16" x14ac:dyDescent="0.3">
      <c r="P479775" s="83"/>
    </row>
    <row r="479776" spans="16:16" x14ac:dyDescent="0.3">
      <c r="P479776" s="83"/>
    </row>
    <row r="479777" spans="16:16" x14ac:dyDescent="0.3">
      <c r="P479777" s="83"/>
    </row>
    <row r="479778" spans="16:16" x14ac:dyDescent="0.3">
      <c r="P479778" s="83"/>
    </row>
    <row r="479779" spans="16:16" x14ac:dyDescent="0.3">
      <c r="P479779" s="83"/>
    </row>
    <row r="479780" spans="16:16" x14ac:dyDescent="0.3">
      <c r="P479780" s="83"/>
    </row>
    <row r="479781" spans="16:16" x14ac:dyDescent="0.3">
      <c r="P479781" s="83"/>
    </row>
    <row r="479782" spans="16:16" x14ac:dyDescent="0.3">
      <c r="P479782" s="83"/>
    </row>
    <row r="479783" spans="16:16" x14ac:dyDescent="0.3">
      <c r="P479783" s="83"/>
    </row>
    <row r="479784" spans="16:16" x14ac:dyDescent="0.3">
      <c r="P479784" s="83"/>
    </row>
    <row r="479785" spans="16:16" x14ac:dyDescent="0.3">
      <c r="P479785" s="83"/>
    </row>
    <row r="479786" spans="16:16" x14ac:dyDescent="0.3">
      <c r="P479786" s="83"/>
    </row>
    <row r="479787" spans="16:16" x14ac:dyDescent="0.3">
      <c r="P479787" s="83"/>
    </row>
    <row r="479788" spans="16:16" x14ac:dyDescent="0.3">
      <c r="P479788" s="83"/>
    </row>
    <row r="479789" spans="16:16" x14ac:dyDescent="0.3">
      <c r="P479789" s="83"/>
    </row>
    <row r="479790" spans="16:16" x14ac:dyDescent="0.3">
      <c r="P479790" s="83"/>
    </row>
    <row r="479791" spans="16:16" x14ac:dyDescent="0.3">
      <c r="P479791" s="83"/>
    </row>
    <row r="479792" spans="16:16" x14ac:dyDescent="0.3">
      <c r="P479792" s="83"/>
    </row>
    <row r="479793" spans="16:16" x14ac:dyDescent="0.3">
      <c r="P479793" s="83"/>
    </row>
    <row r="479794" spans="16:16" x14ac:dyDescent="0.3">
      <c r="P479794" s="83"/>
    </row>
    <row r="479795" spans="16:16" x14ac:dyDescent="0.3">
      <c r="P479795" s="83"/>
    </row>
    <row r="479796" spans="16:16" x14ac:dyDescent="0.3">
      <c r="P479796" s="83"/>
    </row>
    <row r="479797" spans="16:16" x14ac:dyDescent="0.3">
      <c r="P479797" s="83"/>
    </row>
    <row r="479798" spans="16:16" x14ac:dyDescent="0.3">
      <c r="P479798" s="83"/>
    </row>
    <row r="479799" spans="16:16" x14ac:dyDescent="0.3">
      <c r="P479799" s="83"/>
    </row>
    <row r="479800" spans="16:16" x14ac:dyDescent="0.3">
      <c r="P479800" s="83"/>
    </row>
    <row r="479801" spans="16:16" x14ac:dyDescent="0.3">
      <c r="P479801" s="83"/>
    </row>
    <row r="479802" spans="16:16" x14ac:dyDescent="0.3">
      <c r="P479802" s="83"/>
    </row>
    <row r="479803" spans="16:16" x14ac:dyDescent="0.3">
      <c r="P479803" s="83"/>
    </row>
    <row r="479804" spans="16:16" x14ac:dyDescent="0.3">
      <c r="P479804" s="83"/>
    </row>
    <row r="479805" spans="16:16" x14ac:dyDescent="0.3">
      <c r="P479805" s="83"/>
    </row>
    <row r="479806" spans="16:16" x14ac:dyDescent="0.3">
      <c r="P479806" s="83"/>
    </row>
    <row r="479807" spans="16:16" x14ac:dyDescent="0.3">
      <c r="P479807" s="83"/>
    </row>
    <row r="479808" spans="16:16" x14ac:dyDescent="0.3">
      <c r="P479808" s="83"/>
    </row>
    <row r="479809" spans="16:16" x14ac:dyDescent="0.3">
      <c r="P479809" s="83"/>
    </row>
    <row r="479810" spans="16:16" x14ac:dyDescent="0.3">
      <c r="P479810" s="83"/>
    </row>
    <row r="479811" spans="16:16" x14ac:dyDescent="0.3">
      <c r="P479811" s="83"/>
    </row>
    <row r="479812" spans="16:16" x14ac:dyDescent="0.3">
      <c r="P479812" s="83"/>
    </row>
    <row r="479813" spans="16:16" x14ac:dyDescent="0.3">
      <c r="P479813" s="83"/>
    </row>
    <row r="479814" spans="16:16" x14ac:dyDescent="0.3">
      <c r="P479814" s="83"/>
    </row>
    <row r="479815" spans="16:16" x14ac:dyDescent="0.3">
      <c r="P479815" s="83"/>
    </row>
    <row r="479816" spans="16:16" x14ac:dyDescent="0.3">
      <c r="P479816" s="83"/>
    </row>
    <row r="479817" spans="16:16" x14ac:dyDescent="0.3">
      <c r="P479817" s="83"/>
    </row>
    <row r="479818" spans="16:16" x14ac:dyDescent="0.3">
      <c r="P479818" s="83"/>
    </row>
    <row r="479819" spans="16:16" x14ac:dyDescent="0.3">
      <c r="P479819" s="83"/>
    </row>
    <row r="479820" spans="16:16" x14ac:dyDescent="0.3">
      <c r="P479820" s="83"/>
    </row>
    <row r="479821" spans="16:16" x14ac:dyDescent="0.3">
      <c r="P479821" s="83"/>
    </row>
    <row r="479822" spans="16:16" x14ac:dyDescent="0.3">
      <c r="P479822" s="83"/>
    </row>
    <row r="479823" spans="16:16" x14ac:dyDescent="0.3">
      <c r="P479823" s="83"/>
    </row>
    <row r="479824" spans="16:16" x14ac:dyDescent="0.3">
      <c r="P479824" s="83"/>
    </row>
    <row r="479825" spans="16:16" x14ac:dyDescent="0.3">
      <c r="P479825" s="83"/>
    </row>
    <row r="479826" spans="16:16" x14ac:dyDescent="0.3">
      <c r="P479826" s="83"/>
    </row>
    <row r="479827" spans="16:16" x14ac:dyDescent="0.3">
      <c r="P479827" s="83"/>
    </row>
    <row r="479828" spans="16:16" x14ac:dyDescent="0.3">
      <c r="P479828" s="83"/>
    </row>
    <row r="479829" spans="16:16" x14ac:dyDescent="0.3">
      <c r="P479829" s="83"/>
    </row>
    <row r="479830" spans="16:16" x14ac:dyDescent="0.3">
      <c r="P479830" s="83"/>
    </row>
    <row r="479831" spans="16:16" x14ac:dyDescent="0.3">
      <c r="P479831" s="83"/>
    </row>
    <row r="479832" spans="16:16" x14ac:dyDescent="0.3">
      <c r="P479832" s="83"/>
    </row>
    <row r="479833" spans="16:16" x14ac:dyDescent="0.3">
      <c r="P479833" s="83"/>
    </row>
    <row r="479834" spans="16:16" x14ac:dyDescent="0.3">
      <c r="P479834" s="83"/>
    </row>
    <row r="479835" spans="16:16" x14ac:dyDescent="0.3">
      <c r="P479835" s="83"/>
    </row>
    <row r="479836" spans="16:16" x14ac:dyDescent="0.3">
      <c r="P479836" s="83"/>
    </row>
    <row r="479837" spans="16:16" x14ac:dyDescent="0.3">
      <c r="P479837" s="83"/>
    </row>
    <row r="479838" spans="16:16" x14ac:dyDescent="0.3">
      <c r="P479838" s="83"/>
    </row>
    <row r="479839" spans="16:16" x14ac:dyDescent="0.3">
      <c r="P479839" s="83"/>
    </row>
    <row r="479840" spans="16:16" x14ac:dyDescent="0.3">
      <c r="P479840" s="83"/>
    </row>
    <row r="479841" spans="16:16" x14ac:dyDescent="0.3">
      <c r="P479841" s="83"/>
    </row>
    <row r="479842" spans="16:16" x14ac:dyDescent="0.3">
      <c r="P479842" s="83"/>
    </row>
    <row r="479843" spans="16:16" x14ac:dyDescent="0.3">
      <c r="P479843" s="83"/>
    </row>
    <row r="479844" spans="16:16" x14ac:dyDescent="0.3">
      <c r="P479844" s="83"/>
    </row>
    <row r="479845" spans="16:16" x14ac:dyDescent="0.3">
      <c r="P479845" s="83"/>
    </row>
    <row r="479846" spans="16:16" x14ac:dyDescent="0.3">
      <c r="P479846" s="83"/>
    </row>
    <row r="479847" spans="16:16" x14ac:dyDescent="0.3">
      <c r="P479847" s="83"/>
    </row>
    <row r="479848" spans="16:16" x14ac:dyDescent="0.3">
      <c r="P479848" s="83"/>
    </row>
    <row r="479849" spans="16:16" x14ac:dyDescent="0.3">
      <c r="P479849" s="83"/>
    </row>
    <row r="479850" spans="16:16" x14ac:dyDescent="0.3">
      <c r="P479850" s="83"/>
    </row>
    <row r="479851" spans="16:16" x14ac:dyDescent="0.3">
      <c r="P479851" s="83"/>
    </row>
    <row r="479852" spans="16:16" x14ac:dyDescent="0.3">
      <c r="P479852" s="83"/>
    </row>
    <row r="479853" spans="16:16" x14ac:dyDescent="0.3">
      <c r="P479853" s="83"/>
    </row>
    <row r="479854" spans="16:16" x14ac:dyDescent="0.3">
      <c r="P479854" s="83"/>
    </row>
    <row r="479855" spans="16:16" x14ac:dyDescent="0.3">
      <c r="P479855" s="83"/>
    </row>
    <row r="479856" spans="16:16" x14ac:dyDescent="0.3">
      <c r="P479856" s="83"/>
    </row>
    <row r="479857" spans="16:16" x14ac:dyDescent="0.3">
      <c r="P479857" s="83"/>
    </row>
    <row r="479858" spans="16:16" x14ac:dyDescent="0.3">
      <c r="P479858" s="83"/>
    </row>
    <row r="479859" spans="16:16" x14ac:dyDescent="0.3">
      <c r="P479859" s="83"/>
    </row>
    <row r="479860" spans="16:16" x14ac:dyDescent="0.3">
      <c r="P479860" s="83"/>
    </row>
    <row r="479861" spans="16:16" x14ac:dyDescent="0.3">
      <c r="P479861" s="83"/>
    </row>
    <row r="479862" spans="16:16" x14ac:dyDescent="0.3">
      <c r="P479862" s="83"/>
    </row>
    <row r="479863" spans="16:16" x14ac:dyDescent="0.3">
      <c r="P479863" s="83"/>
    </row>
    <row r="479864" spans="16:16" x14ac:dyDescent="0.3">
      <c r="P479864" s="83"/>
    </row>
    <row r="479865" spans="16:16" x14ac:dyDescent="0.3">
      <c r="P479865" s="83"/>
    </row>
    <row r="479866" spans="16:16" x14ac:dyDescent="0.3">
      <c r="P479866" s="83"/>
    </row>
    <row r="479867" spans="16:16" x14ac:dyDescent="0.3">
      <c r="P479867" s="83"/>
    </row>
    <row r="479868" spans="16:16" x14ac:dyDescent="0.3">
      <c r="P479868" s="83"/>
    </row>
    <row r="479869" spans="16:16" x14ac:dyDescent="0.3">
      <c r="P479869" s="83"/>
    </row>
    <row r="479870" spans="16:16" x14ac:dyDescent="0.3">
      <c r="P479870" s="83"/>
    </row>
    <row r="479871" spans="16:16" x14ac:dyDescent="0.3">
      <c r="P479871" s="83"/>
    </row>
    <row r="479872" spans="16:16" x14ac:dyDescent="0.3">
      <c r="P479872" s="83"/>
    </row>
    <row r="479873" spans="16:16" x14ac:dyDescent="0.3">
      <c r="P479873" s="83"/>
    </row>
    <row r="479874" spans="16:16" x14ac:dyDescent="0.3">
      <c r="P479874" s="83"/>
    </row>
    <row r="479875" spans="16:16" x14ac:dyDescent="0.3">
      <c r="P479875" s="83"/>
    </row>
    <row r="479876" spans="16:16" x14ac:dyDescent="0.3">
      <c r="P479876" s="83"/>
    </row>
    <row r="479877" spans="16:16" x14ac:dyDescent="0.3">
      <c r="P479877" s="83"/>
    </row>
    <row r="479878" spans="16:16" x14ac:dyDescent="0.3">
      <c r="P479878" s="83"/>
    </row>
    <row r="479879" spans="16:16" x14ac:dyDescent="0.3">
      <c r="P479879" s="83"/>
    </row>
    <row r="479880" spans="16:16" x14ac:dyDescent="0.3">
      <c r="P479880" s="83"/>
    </row>
    <row r="479881" spans="16:16" x14ac:dyDescent="0.3">
      <c r="P479881" s="83"/>
    </row>
    <row r="479882" spans="16:16" x14ac:dyDescent="0.3">
      <c r="P479882" s="83"/>
    </row>
    <row r="479883" spans="16:16" x14ac:dyDescent="0.3">
      <c r="P479883" s="83"/>
    </row>
    <row r="479884" spans="16:16" x14ac:dyDescent="0.3">
      <c r="P479884" s="83"/>
    </row>
    <row r="479885" spans="16:16" x14ac:dyDescent="0.3">
      <c r="P479885" s="83"/>
    </row>
    <row r="479886" spans="16:16" x14ac:dyDescent="0.3">
      <c r="P479886" s="83"/>
    </row>
    <row r="479887" spans="16:16" x14ac:dyDescent="0.3">
      <c r="P479887" s="83"/>
    </row>
    <row r="479888" spans="16:16" x14ac:dyDescent="0.3">
      <c r="P479888" s="83"/>
    </row>
    <row r="479889" spans="16:16" x14ac:dyDescent="0.3">
      <c r="P479889" s="83"/>
    </row>
    <row r="479890" spans="16:16" x14ac:dyDescent="0.3">
      <c r="P479890" s="83"/>
    </row>
    <row r="479891" spans="16:16" x14ac:dyDescent="0.3">
      <c r="P479891" s="83"/>
    </row>
    <row r="479892" spans="16:16" x14ac:dyDescent="0.3">
      <c r="P479892" s="83"/>
    </row>
    <row r="479893" spans="16:16" x14ac:dyDescent="0.3">
      <c r="P479893" s="83"/>
    </row>
    <row r="479894" spans="16:16" x14ac:dyDescent="0.3">
      <c r="P479894" s="83"/>
    </row>
    <row r="479895" spans="16:16" x14ac:dyDescent="0.3">
      <c r="P479895" s="83"/>
    </row>
    <row r="479896" spans="16:16" x14ac:dyDescent="0.3">
      <c r="P479896" s="83"/>
    </row>
    <row r="479897" spans="16:16" x14ac:dyDescent="0.3">
      <c r="P479897" s="83"/>
    </row>
    <row r="479898" spans="16:16" x14ac:dyDescent="0.3">
      <c r="P479898" s="83"/>
    </row>
    <row r="479899" spans="16:16" x14ac:dyDescent="0.3">
      <c r="P479899" s="83"/>
    </row>
    <row r="479900" spans="16:16" x14ac:dyDescent="0.3">
      <c r="P479900" s="83"/>
    </row>
    <row r="479901" spans="16:16" x14ac:dyDescent="0.3">
      <c r="P479901" s="83"/>
    </row>
    <row r="479902" spans="16:16" x14ac:dyDescent="0.3">
      <c r="P479902" s="83"/>
    </row>
    <row r="479903" spans="16:16" x14ac:dyDescent="0.3">
      <c r="P479903" s="83"/>
    </row>
    <row r="479904" spans="16:16" x14ac:dyDescent="0.3">
      <c r="P479904" s="83"/>
    </row>
    <row r="479905" spans="16:16" x14ac:dyDescent="0.3">
      <c r="P479905" s="83"/>
    </row>
    <row r="479906" spans="16:16" x14ac:dyDescent="0.3">
      <c r="P479906" s="83"/>
    </row>
    <row r="479907" spans="16:16" x14ac:dyDescent="0.3">
      <c r="P479907" s="83"/>
    </row>
    <row r="479908" spans="16:16" x14ac:dyDescent="0.3">
      <c r="P479908" s="83"/>
    </row>
    <row r="479909" spans="16:16" x14ac:dyDescent="0.3">
      <c r="P479909" s="83"/>
    </row>
    <row r="479910" spans="16:16" x14ac:dyDescent="0.3">
      <c r="P479910" s="83"/>
    </row>
    <row r="479911" spans="16:16" x14ac:dyDescent="0.3">
      <c r="P479911" s="83"/>
    </row>
    <row r="479912" spans="16:16" x14ac:dyDescent="0.3">
      <c r="P479912" s="83"/>
    </row>
    <row r="479913" spans="16:16" x14ac:dyDescent="0.3">
      <c r="P479913" s="83"/>
    </row>
    <row r="479914" spans="16:16" x14ac:dyDescent="0.3">
      <c r="P479914" s="83"/>
    </row>
    <row r="479915" spans="16:16" x14ac:dyDescent="0.3">
      <c r="P479915" s="83"/>
    </row>
    <row r="479916" spans="16:16" x14ac:dyDescent="0.3">
      <c r="P479916" s="83"/>
    </row>
    <row r="479917" spans="16:16" x14ac:dyDescent="0.3">
      <c r="P479917" s="83"/>
    </row>
    <row r="479918" spans="16:16" x14ac:dyDescent="0.3">
      <c r="P479918" s="83"/>
    </row>
    <row r="479919" spans="16:16" x14ac:dyDescent="0.3">
      <c r="P479919" s="83"/>
    </row>
    <row r="479920" spans="16:16" x14ac:dyDescent="0.3">
      <c r="P479920" s="83"/>
    </row>
    <row r="479921" spans="16:16" x14ac:dyDescent="0.3">
      <c r="P479921" s="83"/>
    </row>
    <row r="479922" spans="16:16" x14ac:dyDescent="0.3">
      <c r="P479922" s="83"/>
    </row>
    <row r="479923" spans="16:16" x14ac:dyDescent="0.3">
      <c r="P479923" s="83"/>
    </row>
    <row r="479924" spans="16:16" x14ac:dyDescent="0.3">
      <c r="P479924" s="83"/>
    </row>
    <row r="479925" spans="16:16" x14ac:dyDescent="0.3">
      <c r="P479925" s="83"/>
    </row>
    <row r="479926" spans="16:16" x14ac:dyDescent="0.3">
      <c r="P479926" s="83"/>
    </row>
    <row r="479927" spans="16:16" x14ac:dyDescent="0.3">
      <c r="P479927" s="83"/>
    </row>
    <row r="479928" spans="16:16" x14ac:dyDescent="0.3">
      <c r="P479928" s="83"/>
    </row>
    <row r="479929" spans="16:16" x14ac:dyDescent="0.3">
      <c r="P479929" s="83"/>
    </row>
    <row r="479930" spans="16:16" x14ac:dyDescent="0.3">
      <c r="P479930" s="83"/>
    </row>
    <row r="479931" spans="16:16" x14ac:dyDescent="0.3">
      <c r="P479931" s="83"/>
    </row>
    <row r="479932" spans="16:16" x14ac:dyDescent="0.3">
      <c r="P479932" s="83"/>
    </row>
    <row r="479933" spans="16:16" x14ac:dyDescent="0.3">
      <c r="P479933" s="83"/>
    </row>
    <row r="479934" spans="16:16" x14ac:dyDescent="0.3">
      <c r="P479934" s="83"/>
    </row>
    <row r="479935" spans="16:16" x14ac:dyDescent="0.3">
      <c r="P479935" s="83"/>
    </row>
    <row r="479936" spans="16:16" x14ac:dyDescent="0.3">
      <c r="P479936" s="83"/>
    </row>
    <row r="479937" spans="16:16" x14ac:dyDescent="0.3">
      <c r="P479937" s="83"/>
    </row>
    <row r="479938" spans="16:16" x14ac:dyDescent="0.3">
      <c r="P479938" s="83"/>
    </row>
    <row r="479939" spans="16:16" x14ac:dyDescent="0.3">
      <c r="P479939" s="83"/>
    </row>
    <row r="479940" spans="16:16" x14ac:dyDescent="0.3">
      <c r="P479940" s="83"/>
    </row>
    <row r="479941" spans="16:16" x14ac:dyDescent="0.3">
      <c r="P479941" s="83"/>
    </row>
    <row r="479942" spans="16:16" x14ac:dyDescent="0.3">
      <c r="P479942" s="83"/>
    </row>
    <row r="479943" spans="16:16" x14ac:dyDescent="0.3">
      <c r="P479943" s="83"/>
    </row>
    <row r="479944" spans="16:16" x14ac:dyDescent="0.3">
      <c r="P479944" s="83"/>
    </row>
    <row r="479945" spans="16:16" x14ac:dyDescent="0.3">
      <c r="P479945" s="83"/>
    </row>
    <row r="479946" spans="16:16" x14ac:dyDescent="0.3">
      <c r="P479946" s="83"/>
    </row>
    <row r="479947" spans="16:16" x14ac:dyDescent="0.3">
      <c r="P479947" s="83"/>
    </row>
    <row r="479948" spans="16:16" x14ac:dyDescent="0.3">
      <c r="P479948" s="83"/>
    </row>
    <row r="479949" spans="16:16" x14ac:dyDescent="0.3">
      <c r="P479949" s="83"/>
    </row>
    <row r="479950" spans="16:16" x14ac:dyDescent="0.3">
      <c r="P479950" s="83"/>
    </row>
    <row r="479951" spans="16:16" x14ac:dyDescent="0.3">
      <c r="P479951" s="83"/>
    </row>
    <row r="479952" spans="16:16" x14ac:dyDescent="0.3">
      <c r="P479952" s="83"/>
    </row>
    <row r="479953" spans="16:16" x14ac:dyDescent="0.3">
      <c r="P479953" s="83"/>
    </row>
    <row r="479954" spans="16:16" x14ac:dyDescent="0.3">
      <c r="P479954" s="83"/>
    </row>
    <row r="479955" spans="16:16" x14ac:dyDescent="0.3">
      <c r="P479955" s="83"/>
    </row>
    <row r="479956" spans="16:16" x14ac:dyDescent="0.3">
      <c r="P479956" s="83"/>
    </row>
    <row r="479957" spans="16:16" x14ac:dyDescent="0.3">
      <c r="P479957" s="83"/>
    </row>
    <row r="479958" spans="16:16" x14ac:dyDescent="0.3">
      <c r="P479958" s="83"/>
    </row>
    <row r="479959" spans="16:16" x14ac:dyDescent="0.3">
      <c r="P479959" s="83"/>
    </row>
    <row r="479960" spans="16:16" x14ac:dyDescent="0.3">
      <c r="P479960" s="83"/>
    </row>
    <row r="479961" spans="16:16" x14ac:dyDescent="0.3">
      <c r="P479961" s="83"/>
    </row>
    <row r="479962" spans="16:16" x14ac:dyDescent="0.3">
      <c r="P479962" s="83"/>
    </row>
    <row r="479963" spans="16:16" x14ac:dyDescent="0.3">
      <c r="P479963" s="83"/>
    </row>
    <row r="479964" spans="16:16" x14ac:dyDescent="0.3">
      <c r="P479964" s="83"/>
    </row>
    <row r="479965" spans="16:16" x14ac:dyDescent="0.3">
      <c r="P479965" s="83"/>
    </row>
    <row r="479966" spans="16:16" x14ac:dyDescent="0.3">
      <c r="P479966" s="83"/>
    </row>
    <row r="479967" spans="16:16" x14ac:dyDescent="0.3">
      <c r="P479967" s="83"/>
    </row>
    <row r="479968" spans="16:16" x14ac:dyDescent="0.3">
      <c r="P479968" s="83"/>
    </row>
    <row r="479969" spans="16:16" x14ac:dyDescent="0.3">
      <c r="P479969" s="83"/>
    </row>
    <row r="479970" spans="16:16" x14ac:dyDescent="0.3">
      <c r="P479970" s="83"/>
    </row>
    <row r="479971" spans="16:16" x14ac:dyDescent="0.3">
      <c r="P479971" s="83"/>
    </row>
    <row r="479972" spans="16:16" x14ac:dyDescent="0.3">
      <c r="P479972" s="83"/>
    </row>
    <row r="479973" spans="16:16" x14ac:dyDescent="0.3">
      <c r="P479973" s="83"/>
    </row>
    <row r="479974" spans="16:16" x14ac:dyDescent="0.3">
      <c r="P479974" s="83"/>
    </row>
    <row r="479975" spans="16:16" x14ac:dyDescent="0.3">
      <c r="P479975" s="83"/>
    </row>
    <row r="479976" spans="16:16" x14ac:dyDescent="0.3">
      <c r="P479976" s="83"/>
    </row>
    <row r="479977" spans="16:16" x14ac:dyDescent="0.3">
      <c r="P479977" s="83"/>
    </row>
    <row r="479978" spans="16:16" x14ac:dyDescent="0.3">
      <c r="P479978" s="83"/>
    </row>
    <row r="479979" spans="16:16" x14ac:dyDescent="0.3">
      <c r="P479979" s="83"/>
    </row>
    <row r="479980" spans="16:16" x14ac:dyDescent="0.3">
      <c r="P479980" s="83"/>
    </row>
    <row r="479981" spans="16:16" x14ac:dyDescent="0.3">
      <c r="P479981" s="83"/>
    </row>
    <row r="479982" spans="16:16" x14ac:dyDescent="0.3">
      <c r="P479982" s="83"/>
    </row>
    <row r="479983" spans="16:16" x14ac:dyDescent="0.3">
      <c r="P479983" s="83"/>
    </row>
    <row r="479984" spans="16:16" x14ac:dyDescent="0.3">
      <c r="P479984" s="83"/>
    </row>
    <row r="479985" spans="16:16" x14ac:dyDescent="0.3">
      <c r="P479985" s="83"/>
    </row>
    <row r="479986" spans="16:16" x14ac:dyDescent="0.3">
      <c r="P479986" s="83"/>
    </row>
    <row r="479987" spans="16:16" x14ac:dyDescent="0.3">
      <c r="P479987" s="83"/>
    </row>
    <row r="479988" spans="16:16" x14ac:dyDescent="0.3">
      <c r="P479988" s="83"/>
    </row>
    <row r="479989" spans="16:16" x14ac:dyDescent="0.3">
      <c r="P479989" s="83"/>
    </row>
    <row r="479990" spans="16:16" x14ac:dyDescent="0.3">
      <c r="P479990" s="83"/>
    </row>
    <row r="479991" spans="16:16" x14ac:dyDescent="0.3">
      <c r="P479991" s="83"/>
    </row>
    <row r="479992" spans="16:16" x14ac:dyDescent="0.3">
      <c r="P479992" s="83"/>
    </row>
    <row r="479993" spans="16:16" x14ac:dyDescent="0.3">
      <c r="P479993" s="83"/>
    </row>
    <row r="479994" spans="16:16" x14ac:dyDescent="0.3">
      <c r="P479994" s="83"/>
    </row>
    <row r="479995" spans="16:16" x14ac:dyDescent="0.3">
      <c r="P479995" s="83"/>
    </row>
    <row r="479996" spans="16:16" x14ac:dyDescent="0.3">
      <c r="P479996" s="83"/>
    </row>
    <row r="479997" spans="16:16" x14ac:dyDescent="0.3">
      <c r="P479997" s="83"/>
    </row>
    <row r="479998" spans="16:16" x14ac:dyDescent="0.3">
      <c r="P479998" s="83"/>
    </row>
    <row r="479999" spans="16:16" x14ac:dyDescent="0.3">
      <c r="P479999" s="83"/>
    </row>
    <row r="480000" spans="16:16" x14ac:dyDescent="0.3">
      <c r="P480000" s="83"/>
    </row>
    <row r="480001" spans="16:16" x14ac:dyDescent="0.3">
      <c r="P480001" s="83"/>
    </row>
    <row r="480002" spans="16:16" x14ac:dyDescent="0.3">
      <c r="P480002" s="83"/>
    </row>
    <row r="480003" spans="16:16" x14ac:dyDescent="0.3">
      <c r="P480003" s="83"/>
    </row>
    <row r="480004" spans="16:16" x14ac:dyDescent="0.3">
      <c r="P480004" s="83"/>
    </row>
    <row r="480005" spans="16:16" x14ac:dyDescent="0.3">
      <c r="P480005" s="83"/>
    </row>
    <row r="480006" spans="16:16" x14ac:dyDescent="0.3">
      <c r="P480006" s="83"/>
    </row>
    <row r="480007" spans="16:16" x14ac:dyDescent="0.3">
      <c r="P480007" s="83"/>
    </row>
    <row r="480008" spans="16:16" x14ac:dyDescent="0.3">
      <c r="P480008" s="83"/>
    </row>
    <row r="480009" spans="16:16" x14ac:dyDescent="0.3">
      <c r="P480009" s="83"/>
    </row>
    <row r="480010" spans="16:16" x14ac:dyDescent="0.3">
      <c r="P480010" s="83"/>
    </row>
    <row r="480011" spans="16:16" x14ac:dyDescent="0.3">
      <c r="P480011" s="83"/>
    </row>
    <row r="480012" spans="16:16" x14ac:dyDescent="0.3">
      <c r="P480012" s="83"/>
    </row>
    <row r="480013" spans="16:16" x14ac:dyDescent="0.3">
      <c r="P480013" s="83"/>
    </row>
    <row r="480014" spans="16:16" x14ac:dyDescent="0.3">
      <c r="P480014" s="83"/>
    </row>
    <row r="480015" spans="16:16" x14ac:dyDescent="0.3">
      <c r="P480015" s="83"/>
    </row>
    <row r="480016" spans="16:16" x14ac:dyDescent="0.3">
      <c r="P480016" s="83"/>
    </row>
    <row r="480017" spans="16:16" x14ac:dyDescent="0.3">
      <c r="P480017" s="83"/>
    </row>
    <row r="480018" spans="16:16" x14ac:dyDescent="0.3">
      <c r="P480018" s="83"/>
    </row>
    <row r="480019" spans="16:16" x14ac:dyDescent="0.3">
      <c r="P480019" s="83"/>
    </row>
    <row r="480020" spans="16:16" x14ac:dyDescent="0.3">
      <c r="P480020" s="83"/>
    </row>
    <row r="480021" spans="16:16" x14ac:dyDescent="0.3">
      <c r="P480021" s="83"/>
    </row>
    <row r="480022" spans="16:16" x14ac:dyDescent="0.3">
      <c r="P480022" s="83"/>
    </row>
    <row r="480023" spans="16:16" x14ac:dyDescent="0.3">
      <c r="P480023" s="83"/>
    </row>
    <row r="480024" spans="16:16" x14ac:dyDescent="0.3">
      <c r="P480024" s="83"/>
    </row>
    <row r="480025" spans="16:16" x14ac:dyDescent="0.3">
      <c r="P480025" s="83"/>
    </row>
    <row r="480026" spans="16:16" x14ac:dyDescent="0.3">
      <c r="P480026" s="83"/>
    </row>
    <row r="480027" spans="16:16" x14ac:dyDescent="0.3">
      <c r="P480027" s="83"/>
    </row>
    <row r="480028" spans="16:16" x14ac:dyDescent="0.3">
      <c r="P480028" s="83"/>
    </row>
    <row r="480029" spans="16:16" x14ac:dyDescent="0.3">
      <c r="P480029" s="83"/>
    </row>
    <row r="480030" spans="16:16" x14ac:dyDescent="0.3">
      <c r="P480030" s="83"/>
    </row>
    <row r="480031" spans="16:16" x14ac:dyDescent="0.3">
      <c r="P480031" s="83"/>
    </row>
    <row r="480032" spans="16:16" x14ac:dyDescent="0.3">
      <c r="P480032" s="83"/>
    </row>
    <row r="480033" spans="16:16" x14ac:dyDescent="0.3">
      <c r="P480033" s="83"/>
    </row>
    <row r="480034" spans="16:16" x14ac:dyDescent="0.3">
      <c r="P480034" s="83"/>
    </row>
    <row r="480035" spans="16:16" x14ac:dyDescent="0.3">
      <c r="P480035" s="83"/>
    </row>
    <row r="480036" spans="16:16" x14ac:dyDescent="0.3">
      <c r="P480036" s="83"/>
    </row>
    <row r="480037" spans="16:16" x14ac:dyDescent="0.3">
      <c r="P480037" s="83"/>
    </row>
    <row r="480038" spans="16:16" x14ac:dyDescent="0.3">
      <c r="P480038" s="83"/>
    </row>
    <row r="480039" spans="16:16" x14ac:dyDescent="0.3">
      <c r="P480039" s="83"/>
    </row>
    <row r="480040" spans="16:16" x14ac:dyDescent="0.3">
      <c r="P480040" s="83"/>
    </row>
    <row r="480041" spans="16:16" x14ac:dyDescent="0.3">
      <c r="P480041" s="83"/>
    </row>
    <row r="480042" spans="16:16" x14ac:dyDescent="0.3">
      <c r="P480042" s="83"/>
    </row>
    <row r="480043" spans="16:16" x14ac:dyDescent="0.3">
      <c r="P480043" s="83"/>
    </row>
    <row r="480044" spans="16:16" x14ac:dyDescent="0.3">
      <c r="P480044" s="83"/>
    </row>
    <row r="480045" spans="16:16" x14ac:dyDescent="0.3">
      <c r="P480045" s="83"/>
    </row>
    <row r="480046" spans="16:16" x14ac:dyDescent="0.3">
      <c r="P480046" s="83"/>
    </row>
    <row r="480047" spans="16:16" x14ac:dyDescent="0.3">
      <c r="P480047" s="83"/>
    </row>
    <row r="480048" spans="16:16" x14ac:dyDescent="0.3">
      <c r="P480048" s="83"/>
    </row>
    <row r="480049" spans="16:16" x14ac:dyDescent="0.3">
      <c r="P480049" s="83"/>
    </row>
    <row r="480050" spans="16:16" x14ac:dyDescent="0.3">
      <c r="P480050" s="83"/>
    </row>
    <row r="480051" spans="16:16" x14ac:dyDescent="0.3">
      <c r="P480051" s="83"/>
    </row>
    <row r="480052" spans="16:16" x14ac:dyDescent="0.3">
      <c r="P480052" s="83"/>
    </row>
    <row r="480053" spans="16:16" x14ac:dyDescent="0.3">
      <c r="P480053" s="83"/>
    </row>
    <row r="480054" spans="16:16" x14ac:dyDescent="0.3">
      <c r="P480054" s="83"/>
    </row>
    <row r="480055" spans="16:16" x14ac:dyDescent="0.3">
      <c r="P480055" s="83"/>
    </row>
    <row r="480056" spans="16:16" x14ac:dyDescent="0.3">
      <c r="P480056" s="83"/>
    </row>
    <row r="480057" spans="16:16" x14ac:dyDescent="0.3">
      <c r="P480057" s="83"/>
    </row>
    <row r="480058" spans="16:16" x14ac:dyDescent="0.3">
      <c r="P480058" s="83"/>
    </row>
    <row r="480059" spans="16:16" x14ac:dyDescent="0.3">
      <c r="P480059" s="83"/>
    </row>
    <row r="480060" spans="16:16" x14ac:dyDescent="0.3">
      <c r="P480060" s="83"/>
    </row>
    <row r="480061" spans="16:16" x14ac:dyDescent="0.3">
      <c r="P480061" s="83"/>
    </row>
    <row r="480062" spans="16:16" x14ac:dyDescent="0.3">
      <c r="P480062" s="83"/>
    </row>
    <row r="480063" spans="16:16" x14ac:dyDescent="0.3">
      <c r="P480063" s="83"/>
    </row>
    <row r="480064" spans="16:16" x14ac:dyDescent="0.3">
      <c r="P480064" s="83"/>
    </row>
    <row r="480065" spans="16:16" x14ac:dyDescent="0.3">
      <c r="P480065" s="83"/>
    </row>
    <row r="480066" spans="16:16" x14ac:dyDescent="0.3">
      <c r="P480066" s="83"/>
    </row>
    <row r="480067" spans="16:16" x14ac:dyDescent="0.3">
      <c r="P480067" s="83"/>
    </row>
    <row r="480068" spans="16:16" x14ac:dyDescent="0.3">
      <c r="P480068" s="83"/>
    </row>
    <row r="480069" spans="16:16" x14ac:dyDescent="0.3">
      <c r="P480069" s="83"/>
    </row>
    <row r="480070" spans="16:16" x14ac:dyDescent="0.3">
      <c r="P480070" s="83"/>
    </row>
    <row r="480071" spans="16:16" x14ac:dyDescent="0.3">
      <c r="P480071" s="83"/>
    </row>
    <row r="480072" spans="16:16" x14ac:dyDescent="0.3">
      <c r="P480072" s="83"/>
    </row>
    <row r="480073" spans="16:16" x14ac:dyDescent="0.3">
      <c r="P480073" s="83"/>
    </row>
    <row r="480074" spans="16:16" x14ac:dyDescent="0.3">
      <c r="P480074" s="83"/>
    </row>
    <row r="480075" spans="16:16" x14ac:dyDescent="0.3">
      <c r="P480075" s="83"/>
    </row>
    <row r="480076" spans="16:16" x14ac:dyDescent="0.3">
      <c r="P480076" s="83"/>
    </row>
    <row r="480077" spans="16:16" x14ac:dyDescent="0.3">
      <c r="P480077" s="83"/>
    </row>
    <row r="480078" spans="16:16" x14ac:dyDescent="0.3">
      <c r="P480078" s="83"/>
    </row>
    <row r="480079" spans="16:16" x14ac:dyDescent="0.3">
      <c r="P480079" s="83"/>
    </row>
    <row r="480080" spans="16:16" x14ac:dyDescent="0.3">
      <c r="P480080" s="83"/>
    </row>
    <row r="480081" spans="16:16" x14ac:dyDescent="0.3">
      <c r="P480081" s="83"/>
    </row>
    <row r="480082" spans="16:16" x14ac:dyDescent="0.3">
      <c r="P480082" s="83"/>
    </row>
    <row r="480083" spans="16:16" x14ac:dyDescent="0.3">
      <c r="P480083" s="83"/>
    </row>
    <row r="480084" spans="16:16" x14ac:dyDescent="0.3">
      <c r="P480084" s="83"/>
    </row>
    <row r="480085" spans="16:16" x14ac:dyDescent="0.3">
      <c r="P480085" s="83"/>
    </row>
    <row r="480086" spans="16:16" x14ac:dyDescent="0.3">
      <c r="P480086" s="83"/>
    </row>
    <row r="480087" spans="16:16" x14ac:dyDescent="0.3">
      <c r="P480087" s="83"/>
    </row>
    <row r="480088" spans="16:16" x14ac:dyDescent="0.3">
      <c r="P480088" s="83"/>
    </row>
    <row r="480089" spans="16:16" x14ac:dyDescent="0.3">
      <c r="P480089" s="83"/>
    </row>
    <row r="480090" spans="16:16" x14ac:dyDescent="0.3">
      <c r="P480090" s="83"/>
    </row>
    <row r="480091" spans="16:16" x14ac:dyDescent="0.3">
      <c r="P480091" s="83"/>
    </row>
    <row r="480092" spans="16:16" x14ac:dyDescent="0.3">
      <c r="P480092" s="83"/>
    </row>
    <row r="480093" spans="16:16" x14ac:dyDescent="0.3">
      <c r="P480093" s="83"/>
    </row>
    <row r="480094" spans="16:16" x14ac:dyDescent="0.3">
      <c r="P480094" s="83"/>
    </row>
    <row r="480095" spans="16:16" x14ac:dyDescent="0.3">
      <c r="P480095" s="83"/>
    </row>
    <row r="480096" spans="16:16" x14ac:dyDescent="0.3">
      <c r="P480096" s="83"/>
    </row>
    <row r="480097" spans="16:16" x14ac:dyDescent="0.3">
      <c r="P480097" s="83"/>
    </row>
    <row r="480098" spans="16:16" x14ac:dyDescent="0.3">
      <c r="P480098" s="83"/>
    </row>
    <row r="480099" spans="16:16" x14ac:dyDescent="0.3">
      <c r="P480099" s="83"/>
    </row>
    <row r="480100" spans="16:16" x14ac:dyDescent="0.3">
      <c r="P480100" s="83"/>
    </row>
    <row r="480101" spans="16:16" x14ac:dyDescent="0.3">
      <c r="P480101" s="83"/>
    </row>
    <row r="480102" spans="16:16" x14ac:dyDescent="0.3">
      <c r="P480102" s="83"/>
    </row>
    <row r="480103" spans="16:16" x14ac:dyDescent="0.3">
      <c r="P480103" s="83"/>
    </row>
    <row r="480104" spans="16:16" x14ac:dyDescent="0.3">
      <c r="P480104" s="83"/>
    </row>
    <row r="480105" spans="16:16" x14ac:dyDescent="0.3">
      <c r="P480105" s="83"/>
    </row>
    <row r="480106" spans="16:16" x14ac:dyDescent="0.3">
      <c r="P480106" s="83"/>
    </row>
    <row r="480107" spans="16:16" x14ac:dyDescent="0.3">
      <c r="P480107" s="83"/>
    </row>
    <row r="480108" spans="16:16" x14ac:dyDescent="0.3">
      <c r="P480108" s="83"/>
    </row>
    <row r="480109" spans="16:16" x14ac:dyDescent="0.3">
      <c r="P480109" s="83"/>
    </row>
    <row r="480110" spans="16:16" x14ac:dyDescent="0.3">
      <c r="P480110" s="83"/>
    </row>
    <row r="480111" spans="16:16" x14ac:dyDescent="0.3">
      <c r="P480111" s="83"/>
    </row>
    <row r="480112" spans="16:16" x14ac:dyDescent="0.3">
      <c r="P480112" s="83"/>
    </row>
    <row r="480113" spans="16:16" x14ac:dyDescent="0.3">
      <c r="P480113" s="83"/>
    </row>
    <row r="480114" spans="16:16" x14ac:dyDescent="0.3">
      <c r="P480114" s="83"/>
    </row>
    <row r="480115" spans="16:16" x14ac:dyDescent="0.3">
      <c r="P480115" s="83"/>
    </row>
    <row r="480116" spans="16:16" x14ac:dyDescent="0.3">
      <c r="P480116" s="83"/>
    </row>
    <row r="480117" spans="16:16" x14ac:dyDescent="0.3">
      <c r="P480117" s="83"/>
    </row>
    <row r="480118" spans="16:16" x14ac:dyDescent="0.3">
      <c r="P480118" s="83"/>
    </row>
    <row r="480119" spans="16:16" x14ac:dyDescent="0.3">
      <c r="P480119" s="83"/>
    </row>
    <row r="480120" spans="16:16" x14ac:dyDescent="0.3">
      <c r="P480120" s="83"/>
    </row>
    <row r="480121" spans="16:16" x14ac:dyDescent="0.3">
      <c r="P480121" s="83"/>
    </row>
    <row r="480122" spans="16:16" x14ac:dyDescent="0.3">
      <c r="P480122" s="83"/>
    </row>
    <row r="480123" spans="16:16" x14ac:dyDescent="0.3">
      <c r="P480123" s="83"/>
    </row>
    <row r="480124" spans="16:16" x14ac:dyDescent="0.3">
      <c r="P480124" s="83"/>
    </row>
    <row r="480125" spans="16:16" x14ac:dyDescent="0.3">
      <c r="P480125" s="83"/>
    </row>
    <row r="480126" spans="16:16" x14ac:dyDescent="0.3">
      <c r="P480126" s="83"/>
    </row>
    <row r="480127" spans="16:16" x14ac:dyDescent="0.3">
      <c r="P480127" s="83"/>
    </row>
    <row r="480128" spans="16:16" x14ac:dyDescent="0.3">
      <c r="P480128" s="83"/>
    </row>
    <row r="480129" spans="16:16" x14ac:dyDescent="0.3">
      <c r="P480129" s="83"/>
    </row>
    <row r="480130" spans="16:16" x14ac:dyDescent="0.3">
      <c r="P480130" s="83"/>
    </row>
    <row r="480131" spans="16:16" x14ac:dyDescent="0.3">
      <c r="P480131" s="83"/>
    </row>
    <row r="480132" spans="16:16" x14ac:dyDescent="0.3">
      <c r="P480132" s="83"/>
    </row>
    <row r="480133" spans="16:16" x14ac:dyDescent="0.3">
      <c r="P480133" s="83"/>
    </row>
    <row r="480134" spans="16:16" x14ac:dyDescent="0.3">
      <c r="P480134" s="83"/>
    </row>
    <row r="480135" spans="16:16" x14ac:dyDescent="0.3">
      <c r="P480135" s="83"/>
    </row>
    <row r="480136" spans="16:16" x14ac:dyDescent="0.3">
      <c r="P480136" s="83"/>
    </row>
    <row r="480137" spans="16:16" x14ac:dyDescent="0.3">
      <c r="P480137" s="83"/>
    </row>
    <row r="480138" spans="16:16" x14ac:dyDescent="0.3">
      <c r="P480138" s="83"/>
    </row>
    <row r="480139" spans="16:16" x14ac:dyDescent="0.3">
      <c r="P480139" s="83"/>
    </row>
    <row r="480140" spans="16:16" x14ac:dyDescent="0.3">
      <c r="P480140" s="83"/>
    </row>
    <row r="480141" spans="16:16" x14ac:dyDescent="0.3">
      <c r="P480141" s="83"/>
    </row>
    <row r="480142" spans="16:16" x14ac:dyDescent="0.3">
      <c r="P480142" s="83"/>
    </row>
    <row r="480143" spans="16:16" x14ac:dyDescent="0.3">
      <c r="P480143" s="83"/>
    </row>
    <row r="480144" spans="16:16" x14ac:dyDescent="0.3">
      <c r="P480144" s="83"/>
    </row>
    <row r="480145" spans="16:16" x14ac:dyDescent="0.3">
      <c r="P480145" s="83"/>
    </row>
    <row r="480146" spans="16:16" x14ac:dyDescent="0.3">
      <c r="P480146" s="83"/>
    </row>
    <row r="480147" spans="16:16" x14ac:dyDescent="0.3">
      <c r="P480147" s="83"/>
    </row>
    <row r="480148" spans="16:16" x14ac:dyDescent="0.3">
      <c r="P480148" s="83"/>
    </row>
    <row r="480149" spans="16:16" x14ac:dyDescent="0.3">
      <c r="P480149" s="83"/>
    </row>
    <row r="480150" spans="16:16" x14ac:dyDescent="0.3">
      <c r="P480150" s="83"/>
    </row>
    <row r="480151" spans="16:16" x14ac:dyDescent="0.3">
      <c r="P480151" s="83"/>
    </row>
    <row r="480152" spans="16:16" x14ac:dyDescent="0.3">
      <c r="P480152" s="83"/>
    </row>
    <row r="480153" spans="16:16" x14ac:dyDescent="0.3">
      <c r="P480153" s="83"/>
    </row>
    <row r="480154" spans="16:16" x14ac:dyDescent="0.3">
      <c r="P480154" s="83"/>
    </row>
    <row r="480155" spans="16:16" x14ac:dyDescent="0.3">
      <c r="P480155" s="83"/>
    </row>
    <row r="480156" spans="16:16" x14ac:dyDescent="0.3">
      <c r="P480156" s="83"/>
    </row>
    <row r="480157" spans="16:16" x14ac:dyDescent="0.3">
      <c r="P480157" s="83"/>
    </row>
    <row r="480158" spans="16:16" x14ac:dyDescent="0.3">
      <c r="P480158" s="83"/>
    </row>
    <row r="480159" spans="16:16" x14ac:dyDescent="0.3">
      <c r="P480159" s="83"/>
    </row>
    <row r="480160" spans="16:16" x14ac:dyDescent="0.3">
      <c r="P480160" s="83"/>
    </row>
    <row r="480161" spans="16:16" x14ac:dyDescent="0.3">
      <c r="P480161" s="83"/>
    </row>
    <row r="480162" spans="16:16" x14ac:dyDescent="0.3">
      <c r="P480162" s="83"/>
    </row>
    <row r="480163" spans="16:16" x14ac:dyDescent="0.3">
      <c r="P480163" s="83"/>
    </row>
    <row r="480164" spans="16:16" x14ac:dyDescent="0.3">
      <c r="P480164" s="83"/>
    </row>
    <row r="480165" spans="16:16" x14ac:dyDescent="0.3">
      <c r="P480165" s="83"/>
    </row>
    <row r="480166" spans="16:16" x14ac:dyDescent="0.3">
      <c r="P480166" s="83"/>
    </row>
    <row r="480167" spans="16:16" x14ac:dyDescent="0.3">
      <c r="P480167" s="83"/>
    </row>
    <row r="480168" spans="16:16" x14ac:dyDescent="0.3">
      <c r="P480168" s="83"/>
    </row>
    <row r="480169" spans="16:16" x14ac:dyDescent="0.3">
      <c r="P480169" s="83"/>
    </row>
    <row r="480170" spans="16:16" x14ac:dyDescent="0.3">
      <c r="P480170" s="83"/>
    </row>
    <row r="480171" spans="16:16" x14ac:dyDescent="0.3">
      <c r="P480171" s="83"/>
    </row>
    <row r="480172" spans="16:16" x14ac:dyDescent="0.3">
      <c r="P480172" s="83"/>
    </row>
    <row r="480173" spans="16:16" x14ac:dyDescent="0.3">
      <c r="P480173" s="83"/>
    </row>
    <row r="480174" spans="16:16" x14ac:dyDescent="0.3">
      <c r="P480174" s="83"/>
    </row>
    <row r="480175" spans="16:16" x14ac:dyDescent="0.3">
      <c r="P480175" s="83"/>
    </row>
    <row r="480176" spans="16:16" x14ac:dyDescent="0.3">
      <c r="P480176" s="83"/>
    </row>
    <row r="480177" spans="16:16" x14ac:dyDescent="0.3">
      <c r="P480177" s="83"/>
    </row>
    <row r="480178" spans="16:16" x14ac:dyDescent="0.3">
      <c r="P480178" s="83"/>
    </row>
    <row r="480179" spans="16:16" x14ac:dyDescent="0.3">
      <c r="P480179" s="83"/>
    </row>
    <row r="480180" spans="16:16" x14ac:dyDescent="0.3">
      <c r="P480180" s="83"/>
    </row>
    <row r="480181" spans="16:16" x14ac:dyDescent="0.3">
      <c r="P480181" s="83"/>
    </row>
    <row r="480182" spans="16:16" x14ac:dyDescent="0.3">
      <c r="P480182" s="83"/>
    </row>
    <row r="480183" spans="16:16" x14ac:dyDescent="0.3">
      <c r="P480183" s="83"/>
    </row>
    <row r="480184" spans="16:16" x14ac:dyDescent="0.3">
      <c r="P480184" s="83"/>
    </row>
    <row r="480185" spans="16:16" x14ac:dyDescent="0.3">
      <c r="P480185" s="83"/>
    </row>
    <row r="480186" spans="16:16" x14ac:dyDescent="0.3">
      <c r="P480186" s="83"/>
    </row>
    <row r="480187" spans="16:16" x14ac:dyDescent="0.3">
      <c r="P480187" s="83"/>
    </row>
    <row r="480188" spans="16:16" x14ac:dyDescent="0.3">
      <c r="P480188" s="83"/>
    </row>
    <row r="480189" spans="16:16" x14ac:dyDescent="0.3">
      <c r="P480189" s="83"/>
    </row>
    <row r="480190" spans="16:16" x14ac:dyDescent="0.3">
      <c r="P480190" s="83"/>
    </row>
    <row r="480191" spans="16:16" x14ac:dyDescent="0.3">
      <c r="P480191" s="83"/>
    </row>
    <row r="480192" spans="16:16" x14ac:dyDescent="0.3">
      <c r="P480192" s="83"/>
    </row>
    <row r="480193" spans="16:16" x14ac:dyDescent="0.3">
      <c r="P480193" s="83"/>
    </row>
    <row r="480194" spans="16:16" x14ac:dyDescent="0.3">
      <c r="P480194" s="83"/>
    </row>
    <row r="480195" spans="16:16" x14ac:dyDescent="0.3">
      <c r="P480195" s="83"/>
    </row>
    <row r="480196" spans="16:16" x14ac:dyDescent="0.3">
      <c r="P480196" s="83"/>
    </row>
    <row r="480197" spans="16:16" x14ac:dyDescent="0.3">
      <c r="P480197" s="83"/>
    </row>
    <row r="480198" spans="16:16" x14ac:dyDescent="0.3">
      <c r="P480198" s="83"/>
    </row>
    <row r="480199" spans="16:16" x14ac:dyDescent="0.3">
      <c r="P480199" s="83"/>
    </row>
    <row r="480200" spans="16:16" x14ac:dyDescent="0.3">
      <c r="P480200" s="83"/>
    </row>
    <row r="480201" spans="16:16" x14ac:dyDescent="0.3">
      <c r="P480201" s="83"/>
    </row>
    <row r="480202" spans="16:16" x14ac:dyDescent="0.3">
      <c r="P480202" s="83"/>
    </row>
    <row r="480203" spans="16:16" x14ac:dyDescent="0.3">
      <c r="P480203" s="83"/>
    </row>
    <row r="480204" spans="16:16" x14ac:dyDescent="0.3">
      <c r="P480204" s="83"/>
    </row>
    <row r="480205" spans="16:16" x14ac:dyDescent="0.3">
      <c r="P480205" s="83"/>
    </row>
    <row r="480206" spans="16:16" x14ac:dyDescent="0.3">
      <c r="P480206" s="83"/>
    </row>
    <row r="480207" spans="16:16" x14ac:dyDescent="0.3">
      <c r="P480207" s="83"/>
    </row>
    <row r="480208" spans="16:16" x14ac:dyDescent="0.3">
      <c r="P480208" s="83"/>
    </row>
    <row r="480209" spans="16:16" x14ac:dyDescent="0.3">
      <c r="P480209" s="83"/>
    </row>
    <row r="480210" spans="16:16" x14ac:dyDescent="0.3">
      <c r="P480210" s="83"/>
    </row>
    <row r="480211" spans="16:16" x14ac:dyDescent="0.3">
      <c r="P480211" s="83"/>
    </row>
    <row r="480212" spans="16:16" x14ac:dyDescent="0.3">
      <c r="P480212" s="83"/>
    </row>
    <row r="480213" spans="16:16" x14ac:dyDescent="0.3">
      <c r="P480213" s="83"/>
    </row>
    <row r="480214" spans="16:16" x14ac:dyDescent="0.3">
      <c r="P480214" s="83"/>
    </row>
    <row r="480215" spans="16:16" x14ac:dyDescent="0.3">
      <c r="P480215" s="83"/>
    </row>
    <row r="480216" spans="16:16" x14ac:dyDescent="0.3">
      <c r="P480216" s="83"/>
    </row>
    <row r="480217" spans="16:16" x14ac:dyDescent="0.3">
      <c r="P480217" s="83"/>
    </row>
    <row r="480218" spans="16:16" x14ac:dyDescent="0.3">
      <c r="P480218" s="83"/>
    </row>
    <row r="480219" spans="16:16" x14ac:dyDescent="0.3">
      <c r="P480219" s="83"/>
    </row>
    <row r="480220" spans="16:16" x14ac:dyDescent="0.3">
      <c r="P480220" s="83"/>
    </row>
    <row r="480221" spans="16:16" x14ac:dyDescent="0.3">
      <c r="P480221" s="83"/>
    </row>
    <row r="480222" spans="16:16" x14ac:dyDescent="0.3">
      <c r="P480222" s="83"/>
    </row>
    <row r="480223" spans="16:16" x14ac:dyDescent="0.3">
      <c r="P480223" s="83"/>
    </row>
    <row r="480224" spans="16:16" x14ac:dyDescent="0.3">
      <c r="P480224" s="83"/>
    </row>
    <row r="480225" spans="16:16" x14ac:dyDescent="0.3">
      <c r="P480225" s="83"/>
    </row>
    <row r="480226" spans="16:16" x14ac:dyDescent="0.3">
      <c r="P480226" s="83"/>
    </row>
    <row r="480227" spans="16:16" x14ac:dyDescent="0.3">
      <c r="P480227" s="83"/>
    </row>
    <row r="480228" spans="16:16" x14ac:dyDescent="0.3">
      <c r="P480228" s="83"/>
    </row>
    <row r="480229" spans="16:16" x14ac:dyDescent="0.3">
      <c r="P480229" s="83"/>
    </row>
    <row r="480230" spans="16:16" x14ac:dyDescent="0.3">
      <c r="P480230" s="83"/>
    </row>
    <row r="480231" spans="16:16" x14ac:dyDescent="0.3">
      <c r="P480231" s="83"/>
    </row>
    <row r="480232" spans="16:16" x14ac:dyDescent="0.3">
      <c r="P480232" s="83"/>
    </row>
    <row r="480233" spans="16:16" x14ac:dyDescent="0.3">
      <c r="P480233" s="83"/>
    </row>
    <row r="480234" spans="16:16" x14ac:dyDescent="0.3">
      <c r="P480234" s="83"/>
    </row>
    <row r="480235" spans="16:16" x14ac:dyDescent="0.3">
      <c r="P480235" s="83"/>
    </row>
    <row r="480236" spans="16:16" x14ac:dyDescent="0.3">
      <c r="P480236" s="83"/>
    </row>
    <row r="480237" spans="16:16" x14ac:dyDescent="0.3">
      <c r="P480237" s="83"/>
    </row>
    <row r="480238" spans="16:16" x14ac:dyDescent="0.3">
      <c r="P480238" s="83"/>
    </row>
    <row r="480239" spans="16:16" x14ac:dyDescent="0.3">
      <c r="P480239" s="83"/>
    </row>
    <row r="480240" spans="16:16" x14ac:dyDescent="0.3">
      <c r="P480240" s="83"/>
    </row>
    <row r="480241" spans="16:16" x14ac:dyDescent="0.3">
      <c r="P480241" s="83"/>
    </row>
    <row r="480242" spans="16:16" x14ac:dyDescent="0.3">
      <c r="P480242" s="83"/>
    </row>
    <row r="480243" spans="16:16" x14ac:dyDescent="0.3">
      <c r="P480243" s="83"/>
    </row>
    <row r="480244" spans="16:16" x14ac:dyDescent="0.3">
      <c r="P480244" s="83"/>
    </row>
    <row r="480245" spans="16:16" x14ac:dyDescent="0.3">
      <c r="P480245" s="83"/>
    </row>
    <row r="480246" spans="16:16" x14ac:dyDescent="0.3">
      <c r="P480246" s="83"/>
    </row>
    <row r="480247" spans="16:16" x14ac:dyDescent="0.3">
      <c r="P480247" s="83"/>
    </row>
    <row r="480248" spans="16:16" x14ac:dyDescent="0.3">
      <c r="P480248" s="83"/>
    </row>
    <row r="480249" spans="16:16" x14ac:dyDescent="0.3">
      <c r="P480249" s="83"/>
    </row>
    <row r="480250" spans="16:16" x14ac:dyDescent="0.3">
      <c r="P480250" s="83"/>
    </row>
    <row r="480251" spans="16:16" x14ac:dyDescent="0.3">
      <c r="P480251" s="83"/>
    </row>
    <row r="480252" spans="16:16" x14ac:dyDescent="0.3">
      <c r="P480252" s="83"/>
    </row>
    <row r="480253" spans="16:16" x14ac:dyDescent="0.3">
      <c r="P480253" s="83"/>
    </row>
    <row r="480254" spans="16:16" x14ac:dyDescent="0.3">
      <c r="P480254" s="83"/>
    </row>
    <row r="480255" spans="16:16" x14ac:dyDescent="0.3">
      <c r="P480255" s="83"/>
    </row>
    <row r="480256" spans="16:16" x14ac:dyDescent="0.3">
      <c r="P480256" s="83"/>
    </row>
    <row r="480257" spans="16:16" x14ac:dyDescent="0.3">
      <c r="P480257" s="83"/>
    </row>
    <row r="480258" spans="16:16" x14ac:dyDescent="0.3">
      <c r="P480258" s="83"/>
    </row>
    <row r="480259" spans="16:16" x14ac:dyDescent="0.3">
      <c r="P480259" s="83"/>
    </row>
    <row r="480260" spans="16:16" x14ac:dyDescent="0.3">
      <c r="P480260" s="83"/>
    </row>
    <row r="480261" spans="16:16" x14ac:dyDescent="0.3">
      <c r="P480261" s="83"/>
    </row>
    <row r="480262" spans="16:16" x14ac:dyDescent="0.3">
      <c r="P480262" s="83"/>
    </row>
    <row r="480263" spans="16:16" x14ac:dyDescent="0.3">
      <c r="P480263" s="83"/>
    </row>
    <row r="480264" spans="16:16" x14ac:dyDescent="0.3">
      <c r="P480264" s="83"/>
    </row>
    <row r="480265" spans="16:16" x14ac:dyDescent="0.3">
      <c r="P480265" s="83"/>
    </row>
    <row r="480266" spans="16:16" x14ac:dyDescent="0.3">
      <c r="P480266" s="83"/>
    </row>
    <row r="480267" spans="16:16" x14ac:dyDescent="0.3">
      <c r="P480267" s="83"/>
    </row>
    <row r="480268" spans="16:16" x14ac:dyDescent="0.3">
      <c r="P480268" s="83"/>
    </row>
    <row r="480269" spans="16:16" x14ac:dyDescent="0.3">
      <c r="P480269" s="83"/>
    </row>
    <row r="480270" spans="16:16" x14ac:dyDescent="0.3">
      <c r="P480270" s="83"/>
    </row>
    <row r="480271" spans="16:16" x14ac:dyDescent="0.3">
      <c r="P480271" s="83"/>
    </row>
    <row r="480272" spans="16:16" x14ac:dyDescent="0.3">
      <c r="P480272" s="83"/>
    </row>
    <row r="480273" spans="16:16" x14ac:dyDescent="0.3">
      <c r="P480273" s="83"/>
    </row>
    <row r="480274" spans="16:16" x14ac:dyDescent="0.3">
      <c r="P480274" s="83"/>
    </row>
    <row r="480275" spans="16:16" x14ac:dyDescent="0.3">
      <c r="P480275" s="83"/>
    </row>
    <row r="480276" spans="16:16" x14ac:dyDescent="0.3">
      <c r="P480276" s="83"/>
    </row>
    <row r="480277" spans="16:16" x14ac:dyDescent="0.3">
      <c r="P480277" s="83"/>
    </row>
    <row r="480278" spans="16:16" x14ac:dyDescent="0.3">
      <c r="P480278" s="83"/>
    </row>
    <row r="480279" spans="16:16" x14ac:dyDescent="0.3">
      <c r="P480279" s="83"/>
    </row>
    <row r="480280" spans="16:16" x14ac:dyDescent="0.3">
      <c r="P480280" s="83"/>
    </row>
    <row r="480281" spans="16:16" x14ac:dyDescent="0.3">
      <c r="P480281" s="83"/>
    </row>
    <row r="480282" spans="16:16" x14ac:dyDescent="0.3">
      <c r="P480282" s="83"/>
    </row>
    <row r="480283" spans="16:16" x14ac:dyDescent="0.3">
      <c r="P480283" s="83"/>
    </row>
    <row r="480284" spans="16:16" x14ac:dyDescent="0.3">
      <c r="P480284" s="83"/>
    </row>
    <row r="480285" spans="16:16" x14ac:dyDescent="0.3">
      <c r="P480285" s="83"/>
    </row>
    <row r="480286" spans="16:16" x14ac:dyDescent="0.3">
      <c r="P480286" s="83"/>
    </row>
    <row r="480287" spans="16:16" x14ac:dyDescent="0.3">
      <c r="P480287" s="83"/>
    </row>
    <row r="480288" spans="16:16" x14ac:dyDescent="0.3">
      <c r="P480288" s="83"/>
    </row>
    <row r="480289" spans="16:16" x14ac:dyDescent="0.3">
      <c r="P480289" s="83"/>
    </row>
    <row r="480290" spans="16:16" x14ac:dyDescent="0.3">
      <c r="P480290" s="83"/>
    </row>
    <row r="480291" spans="16:16" x14ac:dyDescent="0.3">
      <c r="P480291" s="83"/>
    </row>
    <row r="480292" spans="16:16" x14ac:dyDescent="0.3">
      <c r="P480292" s="83"/>
    </row>
    <row r="480293" spans="16:16" x14ac:dyDescent="0.3">
      <c r="P480293" s="83"/>
    </row>
    <row r="480294" spans="16:16" x14ac:dyDescent="0.3">
      <c r="P480294" s="83"/>
    </row>
    <row r="480295" spans="16:16" x14ac:dyDescent="0.3">
      <c r="P480295" s="83"/>
    </row>
    <row r="480296" spans="16:16" x14ac:dyDescent="0.3">
      <c r="P480296" s="83"/>
    </row>
    <row r="480297" spans="16:16" x14ac:dyDescent="0.3">
      <c r="P480297" s="83"/>
    </row>
    <row r="480298" spans="16:16" x14ac:dyDescent="0.3">
      <c r="P480298" s="83"/>
    </row>
    <row r="480299" spans="16:16" x14ac:dyDescent="0.3">
      <c r="P480299" s="83"/>
    </row>
    <row r="480300" spans="16:16" x14ac:dyDescent="0.3">
      <c r="P480300" s="83"/>
    </row>
    <row r="480301" spans="16:16" x14ac:dyDescent="0.3">
      <c r="P480301" s="83"/>
    </row>
    <row r="480302" spans="16:16" x14ac:dyDescent="0.3">
      <c r="P480302" s="83"/>
    </row>
    <row r="480303" spans="16:16" x14ac:dyDescent="0.3">
      <c r="P480303" s="83"/>
    </row>
    <row r="480304" spans="16:16" x14ac:dyDescent="0.3">
      <c r="P480304" s="83"/>
    </row>
    <row r="480305" spans="16:16" x14ac:dyDescent="0.3">
      <c r="P480305" s="83"/>
    </row>
    <row r="480306" spans="16:16" x14ac:dyDescent="0.3">
      <c r="P480306" s="83"/>
    </row>
    <row r="480307" spans="16:16" x14ac:dyDescent="0.3">
      <c r="P480307" s="83"/>
    </row>
    <row r="480308" spans="16:16" x14ac:dyDescent="0.3">
      <c r="P480308" s="83"/>
    </row>
    <row r="480309" spans="16:16" x14ac:dyDescent="0.3">
      <c r="P480309" s="83"/>
    </row>
    <row r="480310" spans="16:16" x14ac:dyDescent="0.3">
      <c r="P480310" s="83"/>
    </row>
    <row r="480311" spans="16:16" x14ac:dyDescent="0.3">
      <c r="P480311" s="83"/>
    </row>
    <row r="480312" spans="16:16" x14ac:dyDescent="0.3">
      <c r="P480312" s="83"/>
    </row>
    <row r="480313" spans="16:16" x14ac:dyDescent="0.3">
      <c r="P480313" s="83"/>
    </row>
    <row r="480314" spans="16:16" x14ac:dyDescent="0.3">
      <c r="P480314" s="83"/>
    </row>
    <row r="480315" spans="16:16" x14ac:dyDescent="0.3">
      <c r="P480315" s="83"/>
    </row>
    <row r="480316" spans="16:16" x14ac:dyDescent="0.3">
      <c r="P480316" s="83"/>
    </row>
    <row r="480317" spans="16:16" x14ac:dyDescent="0.3">
      <c r="P480317" s="83"/>
    </row>
    <row r="480318" spans="16:16" x14ac:dyDescent="0.3">
      <c r="P480318" s="83"/>
    </row>
    <row r="480319" spans="16:16" x14ac:dyDescent="0.3">
      <c r="P480319" s="83"/>
    </row>
    <row r="480320" spans="16:16" x14ac:dyDescent="0.3">
      <c r="P480320" s="83"/>
    </row>
    <row r="480321" spans="16:16" x14ac:dyDescent="0.3">
      <c r="P480321" s="83"/>
    </row>
    <row r="480322" spans="16:16" x14ac:dyDescent="0.3">
      <c r="P480322" s="83"/>
    </row>
    <row r="480323" spans="16:16" x14ac:dyDescent="0.3">
      <c r="P480323" s="83"/>
    </row>
    <row r="480324" spans="16:16" x14ac:dyDescent="0.3">
      <c r="P480324" s="83"/>
    </row>
    <row r="480325" spans="16:16" x14ac:dyDescent="0.3">
      <c r="P480325" s="83"/>
    </row>
    <row r="480326" spans="16:16" x14ac:dyDescent="0.3">
      <c r="P480326" s="83"/>
    </row>
    <row r="480327" spans="16:16" x14ac:dyDescent="0.3">
      <c r="P480327" s="83"/>
    </row>
    <row r="480328" spans="16:16" x14ac:dyDescent="0.3">
      <c r="P480328" s="83"/>
    </row>
    <row r="480329" spans="16:16" x14ac:dyDescent="0.3">
      <c r="P480329" s="83"/>
    </row>
    <row r="480330" spans="16:16" x14ac:dyDescent="0.3">
      <c r="P480330" s="83"/>
    </row>
    <row r="480331" spans="16:16" x14ac:dyDescent="0.3">
      <c r="P480331" s="83"/>
    </row>
    <row r="480332" spans="16:16" x14ac:dyDescent="0.3">
      <c r="P480332" s="83"/>
    </row>
    <row r="480333" spans="16:16" x14ac:dyDescent="0.3">
      <c r="P480333" s="83"/>
    </row>
    <row r="480334" spans="16:16" x14ac:dyDescent="0.3">
      <c r="P480334" s="83"/>
    </row>
    <row r="480335" spans="16:16" x14ac:dyDescent="0.3">
      <c r="P480335" s="83"/>
    </row>
    <row r="480336" spans="16:16" x14ac:dyDescent="0.3">
      <c r="P480336" s="83"/>
    </row>
    <row r="480337" spans="16:16" x14ac:dyDescent="0.3">
      <c r="P480337" s="83"/>
    </row>
    <row r="480338" spans="16:16" x14ac:dyDescent="0.3">
      <c r="P480338" s="83"/>
    </row>
    <row r="480339" spans="16:16" x14ac:dyDescent="0.3">
      <c r="P480339" s="83"/>
    </row>
    <row r="480340" spans="16:16" x14ac:dyDescent="0.3">
      <c r="P480340" s="83"/>
    </row>
    <row r="480341" spans="16:16" x14ac:dyDescent="0.3">
      <c r="P480341" s="83"/>
    </row>
    <row r="480342" spans="16:16" x14ac:dyDescent="0.3">
      <c r="P480342" s="83"/>
    </row>
    <row r="480343" spans="16:16" x14ac:dyDescent="0.3">
      <c r="P480343" s="83"/>
    </row>
    <row r="480344" spans="16:16" x14ac:dyDescent="0.3">
      <c r="P480344" s="83"/>
    </row>
    <row r="480345" spans="16:16" x14ac:dyDescent="0.3">
      <c r="P480345" s="83"/>
    </row>
    <row r="480346" spans="16:16" x14ac:dyDescent="0.3">
      <c r="P480346" s="83"/>
    </row>
    <row r="480347" spans="16:16" x14ac:dyDescent="0.3">
      <c r="P480347" s="83"/>
    </row>
    <row r="480348" spans="16:16" x14ac:dyDescent="0.3">
      <c r="P480348" s="83"/>
    </row>
    <row r="480349" spans="16:16" x14ac:dyDescent="0.3">
      <c r="P480349" s="83"/>
    </row>
    <row r="480350" spans="16:16" x14ac:dyDescent="0.3">
      <c r="P480350" s="83"/>
    </row>
    <row r="480351" spans="16:16" x14ac:dyDescent="0.3">
      <c r="P480351" s="83"/>
    </row>
    <row r="480352" spans="16:16" x14ac:dyDescent="0.3">
      <c r="P480352" s="83"/>
    </row>
    <row r="480353" spans="16:16" x14ac:dyDescent="0.3">
      <c r="P480353" s="83"/>
    </row>
    <row r="480354" spans="16:16" x14ac:dyDescent="0.3">
      <c r="P480354" s="83"/>
    </row>
    <row r="480355" spans="16:16" x14ac:dyDescent="0.3">
      <c r="P480355" s="83"/>
    </row>
    <row r="480356" spans="16:16" x14ac:dyDescent="0.3">
      <c r="P480356" s="83"/>
    </row>
    <row r="480357" spans="16:16" x14ac:dyDescent="0.3">
      <c r="P480357" s="83"/>
    </row>
    <row r="480358" spans="16:16" x14ac:dyDescent="0.3">
      <c r="P480358" s="83"/>
    </row>
    <row r="480359" spans="16:16" x14ac:dyDescent="0.3">
      <c r="P480359" s="83"/>
    </row>
    <row r="480360" spans="16:16" x14ac:dyDescent="0.3">
      <c r="P480360" s="83"/>
    </row>
    <row r="480361" spans="16:16" x14ac:dyDescent="0.3">
      <c r="P480361" s="83"/>
    </row>
    <row r="480362" spans="16:16" x14ac:dyDescent="0.3">
      <c r="P480362" s="83"/>
    </row>
    <row r="480363" spans="16:16" x14ac:dyDescent="0.3">
      <c r="P480363" s="83"/>
    </row>
    <row r="480364" spans="16:16" x14ac:dyDescent="0.3">
      <c r="P480364" s="83"/>
    </row>
    <row r="480365" spans="16:16" x14ac:dyDescent="0.3">
      <c r="P480365" s="83"/>
    </row>
    <row r="480366" spans="16:16" x14ac:dyDescent="0.3">
      <c r="P480366" s="83"/>
    </row>
    <row r="480367" spans="16:16" x14ac:dyDescent="0.3">
      <c r="P480367" s="83"/>
    </row>
    <row r="480368" spans="16:16" x14ac:dyDescent="0.3">
      <c r="P480368" s="83"/>
    </row>
    <row r="480369" spans="16:16" x14ac:dyDescent="0.3">
      <c r="P480369" s="83"/>
    </row>
    <row r="480370" spans="16:16" x14ac:dyDescent="0.3">
      <c r="P480370" s="83"/>
    </row>
    <row r="480371" spans="16:16" x14ac:dyDescent="0.3">
      <c r="P480371" s="83"/>
    </row>
    <row r="480372" spans="16:16" x14ac:dyDescent="0.3">
      <c r="P480372" s="83"/>
    </row>
    <row r="480373" spans="16:16" x14ac:dyDescent="0.3">
      <c r="P480373" s="83"/>
    </row>
    <row r="480374" spans="16:16" x14ac:dyDescent="0.3">
      <c r="P480374" s="83"/>
    </row>
    <row r="480375" spans="16:16" x14ac:dyDescent="0.3">
      <c r="P480375" s="83"/>
    </row>
    <row r="480376" spans="16:16" x14ac:dyDescent="0.3">
      <c r="P480376" s="83"/>
    </row>
    <row r="480377" spans="16:16" x14ac:dyDescent="0.3">
      <c r="P480377" s="83"/>
    </row>
    <row r="480378" spans="16:16" x14ac:dyDescent="0.3">
      <c r="P480378" s="83"/>
    </row>
    <row r="480379" spans="16:16" x14ac:dyDescent="0.3">
      <c r="P480379" s="83"/>
    </row>
    <row r="480380" spans="16:16" x14ac:dyDescent="0.3">
      <c r="P480380" s="83"/>
    </row>
    <row r="480381" spans="16:16" x14ac:dyDescent="0.3">
      <c r="P480381" s="83"/>
    </row>
    <row r="480382" spans="16:16" x14ac:dyDescent="0.3">
      <c r="P480382" s="83"/>
    </row>
    <row r="480383" spans="16:16" x14ac:dyDescent="0.3">
      <c r="P480383" s="83"/>
    </row>
    <row r="480384" spans="16:16" x14ac:dyDescent="0.3">
      <c r="P480384" s="83"/>
    </row>
    <row r="480385" spans="16:16" x14ac:dyDescent="0.3">
      <c r="P480385" s="83"/>
    </row>
    <row r="480386" spans="16:16" x14ac:dyDescent="0.3">
      <c r="P480386" s="83"/>
    </row>
    <row r="480387" spans="16:16" x14ac:dyDescent="0.3">
      <c r="P480387" s="83"/>
    </row>
    <row r="480388" spans="16:16" x14ac:dyDescent="0.3">
      <c r="P480388" s="83"/>
    </row>
    <row r="480389" spans="16:16" x14ac:dyDescent="0.3">
      <c r="P480389" s="83"/>
    </row>
    <row r="480390" spans="16:16" x14ac:dyDescent="0.3">
      <c r="P480390" s="83"/>
    </row>
    <row r="480391" spans="16:16" x14ac:dyDescent="0.3">
      <c r="P480391" s="83"/>
    </row>
    <row r="480392" spans="16:16" x14ac:dyDescent="0.3">
      <c r="P480392" s="83"/>
    </row>
    <row r="480393" spans="16:16" x14ac:dyDescent="0.3">
      <c r="P480393" s="83"/>
    </row>
    <row r="480394" spans="16:16" x14ac:dyDescent="0.3">
      <c r="P480394" s="83"/>
    </row>
    <row r="480395" spans="16:16" x14ac:dyDescent="0.3">
      <c r="P480395" s="83"/>
    </row>
    <row r="480396" spans="16:16" x14ac:dyDescent="0.3">
      <c r="P480396" s="83"/>
    </row>
    <row r="480397" spans="16:16" x14ac:dyDescent="0.3">
      <c r="P480397" s="83"/>
    </row>
    <row r="480398" spans="16:16" x14ac:dyDescent="0.3">
      <c r="P480398" s="83"/>
    </row>
    <row r="480399" spans="16:16" x14ac:dyDescent="0.3">
      <c r="P480399" s="83"/>
    </row>
    <row r="480400" spans="16:16" x14ac:dyDescent="0.3">
      <c r="P480400" s="83"/>
    </row>
    <row r="480401" spans="16:16" x14ac:dyDescent="0.3">
      <c r="P480401" s="83"/>
    </row>
    <row r="480402" spans="16:16" x14ac:dyDescent="0.3">
      <c r="P480402" s="83"/>
    </row>
    <row r="480403" spans="16:16" x14ac:dyDescent="0.3">
      <c r="P480403" s="83"/>
    </row>
    <row r="480404" spans="16:16" x14ac:dyDescent="0.3">
      <c r="P480404" s="83"/>
    </row>
    <row r="480405" spans="16:16" x14ac:dyDescent="0.3">
      <c r="P480405" s="83"/>
    </row>
    <row r="480406" spans="16:16" x14ac:dyDescent="0.3">
      <c r="P480406" s="83"/>
    </row>
    <row r="480407" spans="16:16" x14ac:dyDescent="0.3">
      <c r="P480407" s="83"/>
    </row>
    <row r="480408" spans="16:16" x14ac:dyDescent="0.3">
      <c r="P480408" s="83"/>
    </row>
    <row r="480409" spans="16:16" x14ac:dyDescent="0.3">
      <c r="P480409" s="83"/>
    </row>
    <row r="480410" spans="16:16" x14ac:dyDescent="0.3">
      <c r="P480410" s="83"/>
    </row>
    <row r="480411" spans="16:16" x14ac:dyDescent="0.3">
      <c r="P480411" s="83"/>
    </row>
    <row r="480412" spans="16:16" x14ac:dyDescent="0.3">
      <c r="P480412" s="83"/>
    </row>
    <row r="480413" spans="16:16" x14ac:dyDescent="0.3">
      <c r="P480413" s="83"/>
    </row>
    <row r="480414" spans="16:16" x14ac:dyDescent="0.3">
      <c r="P480414" s="83"/>
    </row>
    <row r="480415" spans="16:16" x14ac:dyDescent="0.3">
      <c r="P480415" s="83"/>
    </row>
    <row r="480416" spans="16:16" x14ac:dyDescent="0.3">
      <c r="P480416" s="83"/>
    </row>
    <row r="480417" spans="16:16" x14ac:dyDescent="0.3">
      <c r="P480417" s="83"/>
    </row>
    <row r="480418" spans="16:16" x14ac:dyDescent="0.3">
      <c r="P480418" s="83"/>
    </row>
    <row r="480419" spans="16:16" x14ac:dyDescent="0.3">
      <c r="P480419" s="83"/>
    </row>
    <row r="480420" spans="16:16" x14ac:dyDescent="0.3">
      <c r="P480420" s="83"/>
    </row>
    <row r="480421" spans="16:16" x14ac:dyDescent="0.3">
      <c r="P480421" s="83"/>
    </row>
    <row r="480422" spans="16:16" x14ac:dyDescent="0.3">
      <c r="P480422" s="83"/>
    </row>
    <row r="480423" spans="16:16" x14ac:dyDescent="0.3">
      <c r="P480423" s="83"/>
    </row>
    <row r="480424" spans="16:16" x14ac:dyDescent="0.3">
      <c r="P480424" s="83"/>
    </row>
    <row r="480425" spans="16:16" x14ac:dyDescent="0.3">
      <c r="P480425" s="83"/>
    </row>
    <row r="480426" spans="16:16" x14ac:dyDescent="0.3">
      <c r="P480426" s="83"/>
    </row>
    <row r="480427" spans="16:16" x14ac:dyDescent="0.3">
      <c r="P480427" s="83"/>
    </row>
    <row r="480428" spans="16:16" x14ac:dyDescent="0.3">
      <c r="P480428" s="83"/>
    </row>
    <row r="480429" spans="16:16" x14ac:dyDescent="0.3">
      <c r="P480429" s="83"/>
    </row>
    <row r="480430" spans="16:16" x14ac:dyDescent="0.3">
      <c r="P480430" s="83"/>
    </row>
    <row r="480431" spans="16:16" x14ac:dyDescent="0.3">
      <c r="P480431" s="83"/>
    </row>
    <row r="480432" spans="16:16" x14ac:dyDescent="0.3">
      <c r="P480432" s="83"/>
    </row>
    <row r="480433" spans="16:16" x14ac:dyDescent="0.3">
      <c r="P480433" s="83"/>
    </row>
    <row r="480434" spans="16:16" x14ac:dyDescent="0.3">
      <c r="P480434" s="83"/>
    </row>
    <row r="480435" spans="16:16" x14ac:dyDescent="0.3">
      <c r="P480435" s="83"/>
    </row>
    <row r="480436" spans="16:16" x14ac:dyDescent="0.3">
      <c r="P480436" s="83"/>
    </row>
    <row r="480437" spans="16:16" x14ac:dyDescent="0.3">
      <c r="P480437" s="83"/>
    </row>
    <row r="480438" spans="16:16" x14ac:dyDescent="0.3">
      <c r="P480438" s="83"/>
    </row>
    <row r="480439" spans="16:16" x14ac:dyDescent="0.3">
      <c r="P480439" s="83"/>
    </row>
    <row r="480440" spans="16:16" x14ac:dyDescent="0.3">
      <c r="P480440" s="83"/>
    </row>
    <row r="480441" spans="16:16" x14ac:dyDescent="0.3">
      <c r="P480441" s="83"/>
    </row>
    <row r="480442" spans="16:16" x14ac:dyDescent="0.3">
      <c r="P480442" s="83"/>
    </row>
    <row r="480443" spans="16:16" x14ac:dyDescent="0.3">
      <c r="P480443" s="83"/>
    </row>
    <row r="480444" spans="16:16" x14ac:dyDescent="0.3">
      <c r="P480444" s="83"/>
    </row>
    <row r="480445" spans="16:16" x14ac:dyDescent="0.3">
      <c r="P480445" s="83"/>
    </row>
    <row r="480446" spans="16:16" x14ac:dyDescent="0.3">
      <c r="P480446" s="83"/>
    </row>
    <row r="480447" spans="16:16" x14ac:dyDescent="0.3">
      <c r="P480447" s="83"/>
    </row>
    <row r="480448" spans="16:16" x14ac:dyDescent="0.3">
      <c r="P480448" s="83"/>
    </row>
    <row r="480449" spans="16:16" x14ac:dyDescent="0.3">
      <c r="P480449" s="83"/>
    </row>
    <row r="480450" spans="16:16" x14ac:dyDescent="0.3">
      <c r="P480450" s="83"/>
    </row>
    <row r="480451" spans="16:16" x14ac:dyDescent="0.3">
      <c r="P480451" s="83"/>
    </row>
    <row r="480452" spans="16:16" x14ac:dyDescent="0.3">
      <c r="P480452" s="83"/>
    </row>
    <row r="480453" spans="16:16" x14ac:dyDescent="0.3">
      <c r="P480453" s="83"/>
    </row>
    <row r="480454" spans="16:16" x14ac:dyDescent="0.3">
      <c r="P480454" s="83"/>
    </row>
    <row r="480455" spans="16:16" x14ac:dyDescent="0.3">
      <c r="P480455" s="83"/>
    </row>
    <row r="480456" spans="16:16" x14ac:dyDescent="0.3">
      <c r="P480456" s="83"/>
    </row>
    <row r="480457" spans="16:16" x14ac:dyDescent="0.3">
      <c r="P480457" s="83"/>
    </row>
    <row r="480458" spans="16:16" x14ac:dyDescent="0.3">
      <c r="P480458" s="83"/>
    </row>
    <row r="480459" spans="16:16" x14ac:dyDescent="0.3">
      <c r="P480459" s="83"/>
    </row>
    <row r="480460" spans="16:16" x14ac:dyDescent="0.3">
      <c r="P480460" s="83"/>
    </row>
    <row r="480461" spans="16:16" x14ac:dyDescent="0.3">
      <c r="P480461" s="83"/>
    </row>
    <row r="480462" spans="16:16" x14ac:dyDescent="0.3">
      <c r="P480462" s="83"/>
    </row>
    <row r="480463" spans="16:16" x14ac:dyDescent="0.3">
      <c r="P480463" s="83"/>
    </row>
    <row r="480464" spans="16:16" x14ac:dyDescent="0.3">
      <c r="P480464" s="83"/>
    </row>
    <row r="480465" spans="16:16" x14ac:dyDescent="0.3">
      <c r="P480465" s="83"/>
    </row>
    <row r="480466" spans="16:16" x14ac:dyDescent="0.3">
      <c r="P480466" s="83"/>
    </row>
    <row r="480467" spans="16:16" x14ac:dyDescent="0.3">
      <c r="P480467" s="83"/>
    </row>
    <row r="480468" spans="16:16" x14ac:dyDescent="0.3">
      <c r="P480468" s="83"/>
    </row>
    <row r="480469" spans="16:16" x14ac:dyDescent="0.3">
      <c r="P480469" s="83"/>
    </row>
    <row r="480470" spans="16:16" x14ac:dyDescent="0.3">
      <c r="P480470" s="83"/>
    </row>
    <row r="480471" spans="16:16" x14ac:dyDescent="0.3">
      <c r="P480471" s="83"/>
    </row>
    <row r="480472" spans="16:16" x14ac:dyDescent="0.3">
      <c r="P480472" s="83"/>
    </row>
    <row r="480473" spans="16:16" x14ac:dyDescent="0.3">
      <c r="P480473" s="83"/>
    </row>
    <row r="480474" spans="16:16" x14ac:dyDescent="0.3">
      <c r="P480474" s="83"/>
    </row>
    <row r="480475" spans="16:16" x14ac:dyDescent="0.3">
      <c r="P480475" s="83"/>
    </row>
    <row r="480476" spans="16:16" x14ac:dyDescent="0.3">
      <c r="P480476" s="83"/>
    </row>
    <row r="480477" spans="16:16" x14ac:dyDescent="0.3">
      <c r="P480477" s="83"/>
    </row>
    <row r="480478" spans="16:16" x14ac:dyDescent="0.3">
      <c r="P480478" s="83"/>
    </row>
    <row r="480479" spans="16:16" x14ac:dyDescent="0.3">
      <c r="P480479" s="83"/>
    </row>
    <row r="480480" spans="16:16" x14ac:dyDescent="0.3">
      <c r="P480480" s="83"/>
    </row>
    <row r="480481" spans="16:16" x14ac:dyDescent="0.3">
      <c r="P480481" s="83"/>
    </row>
    <row r="480482" spans="16:16" x14ac:dyDescent="0.3">
      <c r="P480482" s="83"/>
    </row>
    <row r="480483" spans="16:16" x14ac:dyDescent="0.3">
      <c r="P480483" s="83"/>
    </row>
    <row r="480484" spans="16:16" x14ac:dyDescent="0.3">
      <c r="P480484" s="83"/>
    </row>
    <row r="480485" spans="16:16" x14ac:dyDescent="0.3">
      <c r="P480485" s="83"/>
    </row>
    <row r="480486" spans="16:16" x14ac:dyDescent="0.3">
      <c r="P480486" s="83"/>
    </row>
    <row r="480487" spans="16:16" x14ac:dyDescent="0.3">
      <c r="P480487" s="83"/>
    </row>
    <row r="480488" spans="16:16" x14ac:dyDescent="0.3">
      <c r="P480488" s="83"/>
    </row>
    <row r="480489" spans="16:16" x14ac:dyDescent="0.3">
      <c r="P480489" s="83"/>
    </row>
    <row r="480490" spans="16:16" x14ac:dyDescent="0.3">
      <c r="P480490" s="83"/>
    </row>
    <row r="480491" spans="16:16" x14ac:dyDescent="0.3">
      <c r="P480491" s="83"/>
    </row>
    <row r="480492" spans="16:16" x14ac:dyDescent="0.3">
      <c r="P480492" s="83"/>
    </row>
    <row r="480493" spans="16:16" x14ac:dyDescent="0.3">
      <c r="P480493" s="83"/>
    </row>
    <row r="480494" spans="16:16" x14ac:dyDescent="0.3">
      <c r="P480494" s="83"/>
    </row>
    <row r="480495" spans="16:16" x14ac:dyDescent="0.3">
      <c r="P480495" s="83"/>
    </row>
    <row r="480496" spans="16:16" x14ac:dyDescent="0.3">
      <c r="P480496" s="83"/>
    </row>
    <row r="480497" spans="16:16" x14ac:dyDescent="0.3">
      <c r="P480497" s="83"/>
    </row>
    <row r="480498" spans="16:16" x14ac:dyDescent="0.3">
      <c r="P480498" s="83"/>
    </row>
    <row r="480499" spans="16:16" x14ac:dyDescent="0.3">
      <c r="P480499" s="83"/>
    </row>
    <row r="480500" spans="16:16" x14ac:dyDescent="0.3">
      <c r="P480500" s="83"/>
    </row>
    <row r="480501" spans="16:16" x14ac:dyDescent="0.3">
      <c r="P480501" s="83"/>
    </row>
    <row r="480502" spans="16:16" x14ac:dyDescent="0.3">
      <c r="P480502" s="83"/>
    </row>
    <row r="480503" spans="16:16" x14ac:dyDescent="0.3">
      <c r="P480503" s="83"/>
    </row>
    <row r="480504" spans="16:16" x14ac:dyDescent="0.3">
      <c r="P480504" s="83"/>
    </row>
    <row r="480505" spans="16:16" x14ac:dyDescent="0.3">
      <c r="P480505" s="83"/>
    </row>
    <row r="480506" spans="16:16" x14ac:dyDescent="0.3">
      <c r="P480506" s="83"/>
    </row>
    <row r="480507" spans="16:16" x14ac:dyDescent="0.3">
      <c r="P480507" s="83"/>
    </row>
    <row r="480508" spans="16:16" x14ac:dyDescent="0.3">
      <c r="P480508" s="83"/>
    </row>
    <row r="480509" spans="16:16" x14ac:dyDescent="0.3">
      <c r="P480509" s="83"/>
    </row>
    <row r="480510" spans="16:16" x14ac:dyDescent="0.3">
      <c r="P480510" s="83"/>
    </row>
    <row r="480511" spans="16:16" x14ac:dyDescent="0.3">
      <c r="P480511" s="83"/>
    </row>
    <row r="480512" spans="16:16" x14ac:dyDescent="0.3">
      <c r="P480512" s="83"/>
    </row>
    <row r="480513" spans="16:16" x14ac:dyDescent="0.3">
      <c r="P480513" s="83"/>
    </row>
    <row r="480514" spans="16:16" x14ac:dyDescent="0.3">
      <c r="P480514" s="83"/>
    </row>
    <row r="480515" spans="16:16" x14ac:dyDescent="0.3">
      <c r="P480515" s="83"/>
    </row>
    <row r="480516" spans="16:16" x14ac:dyDescent="0.3">
      <c r="P480516" s="83"/>
    </row>
    <row r="480517" spans="16:16" x14ac:dyDescent="0.3">
      <c r="P480517" s="83"/>
    </row>
    <row r="480518" spans="16:16" x14ac:dyDescent="0.3">
      <c r="P480518" s="83"/>
    </row>
    <row r="480519" spans="16:16" x14ac:dyDescent="0.3">
      <c r="P480519" s="83"/>
    </row>
    <row r="480520" spans="16:16" x14ac:dyDescent="0.3">
      <c r="P480520" s="83"/>
    </row>
    <row r="480521" spans="16:16" x14ac:dyDescent="0.3">
      <c r="P480521" s="83"/>
    </row>
    <row r="480522" spans="16:16" x14ac:dyDescent="0.3">
      <c r="P480522" s="83"/>
    </row>
    <row r="480523" spans="16:16" x14ac:dyDescent="0.3">
      <c r="P480523" s="83"/>
    </row>
    <row r="480524" spans="16:16" x14ac:dyDescent="0.3">
      <c r="P480524" s="83"/>
    </row>
    <row r="480525" spans="16:16" x14ac:dyDescent="0.3">
      <c r="P480525" s="83"/>
    </row>
    <row r="480526" spans="16:16" x14ac:dyDescent="0.3">
      <c r="P480526" s="83"/>
    </row>
    <row r="480527" spans="16:16" x14ac:dyDescent="0.3">
      <c r="P480527" s="83"/>
    </row>
    <row r="480528" spans="16:16" x14ac:dyDescent="0.3">
      <c r="P480528" s="83"/>
    </row>
    <row r="480529" spans="16:16" x14ac:dyDescent="0.3">
      <c r="P480529" s="83"/>
    </row>
    <row r="480530" spans="16:16" x14ac:dyDescent="0.3">
      <c r="P480530" s="83"/>
    </row>
    <row r="480531" spans="16:16" x14ac:dyDescent="0.3">
      <c r="P480531" s="83"/>
    </row>
    <row r="480532" spans="16:16" x14ac:dyDescent="0.3">
      <c r="P480532" s="83"/>
    </row>
    <row r="480533" spans="16:16" x14ac:dyDescent="0.3">
      <c r="P480533" s="83"/>
    </row>
    <row r="480534" spans="16:16" x14ac:dyDescent="0.3">
      <c r="P480534" s="83"/>
    </row>
    <row r="480535" spans="16:16" x14ac:dyDescent="0.3">
      <c r="P480535" s="83"/>
    </row>
    <row r="480536" spans="16:16" x14ac:dyDescent="0.3">
      <c r="P480536" s="83"/>
    </row>
    <row r="480537" spans="16:16" x14ac:dyDescent="0.3">
      <c r="P480537" s="83"/>
    </row>
    <row r="480538" spans="16:16" x14ac:dyDescent="0.3">
      <c r="P480538" s="83"/>
    </row>
    <row r="480539" spans="16:16" x14ac:dyDescent="0.3">
      <c r="P480539" s="83"/>
    </row>
    <row r="480540" spans="16:16" x14ac:dyDescent="0.3">
      <c r="P480540" s="83"/>
    </row>
    <row r="480541" spans="16:16" x14ac:dyDescent="0.3">
      <c r="P480541" s="83"/>
    </row>
    <row r="480542" spans="16:16" x14ac:dyDescent="0.3">
      <c r="P480542" s="83"/>
    </row>
    <row r="480543" spans="16:16" x14ac:dyDescent="0.3">
      <c r="P480543" s="83"/>
    </row>
    <row r="480544" spans="16:16" x14ac:dyDescent="0.3">
      <c r="P480544" s="83"/>
    </row>
    <row r="480545" spans="16:16" x14ac:dyDescent="0.3">
      <c r="P480545" s="83"/>
    </row>
    <row r="480546" spans="16:16" x14ac:dyDescent="0.3">
      <c r="P480546" s="83"/>
    </row>
    <row r="480547" spans="16:16" x14ac:dyDescent="0.3">
      <c r="P480547" s="83"/>
    </row>
    <row r="480548" spans="16:16" x14ac:dyDescent="0.3">
      <c r="P480548" s="83"/>
    </row>
    <row r="480549" spans="16:16" x14ac:dyDescent="0.3">
      <c r="P480549" s="83"/>
    </row>
    <row r="480550" spans="16:16" x14ac:dyDescent="0.3">
      <c r="P480550" s="83"/>
    </row>
    <row r="480551" spans="16:16" x14ac:dyDescent="0.3">
      <c r="P480551" s="83"/>
    </row>
    <row r="480552" spans="16:16" x14ac:dyDescent="0.3">
      <c r="P480552" s="83"/>
    </row>
    <row r="480553" spans="16:16" x14ac:dyDescent="0.3">
      <c r="P480553" s="83"/>
    </row>
    <row r="480554" spans="16:16" x14ac:dyDescent="0.3">
      <c r="P480554" s="83"/>
    </row>
    <row r="480555" spans="16:16" x14ac:dyDescent="0.3">
      <c r="P480555" s="83"/>
    </row>
    <row r="480556" spans="16:16" x14ac:dyDescent="0.3">
      <c r="P480556" s="83"/>
    </row>
    <row r="480557" spans="16:16" x14ac:dyDescent="0.3">
      <c r="P480557" s="83"/>
    </row>
    <row r="480558" spans="16:16" x14ac:dyDescent="0.3">
      <c r="P480558" s="83"/>
    </row>
    <row r="480559" spans="16:16" x14ac:dyDescent="0.3">
      <c r="P480559" s="83"/>
    </row>
    <row r="480560" spans="16:16" x14ac:dyDescent="0.3">
      <c r="P480560" s="83"/>
    </row>
    <row r="480561" spans="16:16" x14ac:dyDescent="0.3">
      <c r="P480561" s="83"/>
    </row>
    <row r="480562" spans="16:16" x14ac:dyDescent="0.3">
      <c r="P480562" s="83"/>
    </row>
    <row r="480563" spans="16:16" x14ac:dyDescent="0.3">
      <c r="P480563" s="83"/>
    </row>
    <row r="480564" spans="16:16" x14ac:dyDescent="0.3">
      <c r="P480564" s="83"/>
    </row>
    <row r="480565" spans="16:16" x14ac:dyDescent="0.3">
      <c r="P480565" s="83"/>
    </row>
    <row r="480566" spans="16:16" x14ac:dyDescent="0.3">
      <c r="P480566" s="83"/>
    </row>
    <row r="480567" spans="16:16" x14ac:dyDescent="0.3">
      <c r="P480567" s="83"/>
    </row>
    <row r="480568" spans="16:16" x14ac:dyDescent="0.3">
      <c r="P480568" s="83"/>
    </row>
    <row r="480569" spans="16:16" x14ac:dyDescent="0.3">
      <c r="P480569" s="83"/>
    </row>
    <row r="480570" spans="16:16" x14ac:dyDescent="0.3">
      <c r="P480570" s="83"/>
    </row>
    <row r="480571" spans="16:16" x14ac:dyDescent="0.3">
      <c r="P480571" s="83"/>
    </row>
    <row r="480572" spans="16:16" x14ac:dyDescent="0.3">
      <c r="P480572" s="83"/>
    </row>
    <row r="480573" spans="16:16" x14ac:dyDescent="0.3">
      <c r="P480573" s="83"/>
    </row>
    <row r="480574" spans="16:16" x14ac:dyDescent="0.3">
      <c r="P480574" s="83"/>
    </row>
    <row r="480575" spans="16:16" x14ac:dyDescent="0.3">
      <c r="P480575" s="83"/>
    </row>
    <row r="480576" spans="16:16" x14ac:dyDescent="0.3">
      <c r="P480576" s="83"/>
    </row>
    <row r="480577" spans="16:16" x14ac:dyDescent="0.3">
      <c r="P480577" s="83"/>
    </row>
    <row r="480578" spans="16:16" x14ac:dyDescent="0.3">
      <c r="P480578" s="83"/>
    </row>
    <row r="480579" spans="16:16" x14ac:dyDescent="0.3">
      <c r="P480579" s="83"/>
    </row>
    <row r="480580" spans="16:16" x14ac:dyDescent="0.3">
      <c r="P480580" s="83"/>
    </row>
    <row r="480581" spans="16:16" x14ac:dyDescent="0.3">
      <c r="P480581" s="83"/>
    </row>
    <row r="480582" spans="16:16" x14ac:dyDescent="0.3">
      <c r="P480582" s="83"/>
    </row>
    <row r="480583" spans="16:16" x14ac:dyDescent="0.3">
      <c r="P480583" s="83"/>
    </row>
    <row r="480584" spans="16:16" x14ac:dyDescent="0.3">
      <c r="P480584" s="83"/>
    </row>
    <row r="480585" spans="16:16" x14ac:dyDescent="0.3">
      <c r="P480585" s="83"/>
    </row>
    <row r="480586" spans="16:16" x14ac:dyDescent="0.3">
      <c r="P480586" s="83"/>
    </row>
    <row r="480587" spans="16:16" x14ac:dyDescent="0.3">
      <c r="P480587" s="83"/>
    </row>
    <row r="480588" spans="16:16" x14ac:dyDescent="0.3">
      <c r="P480588" s="83"/>
    </row>
    <row r="480589" spans="16:16" x14ac:dyDescent="0.3">
      <c r="P480589" s="83"/>
    </row>
    <row r="480590" spans="16:16" x14ac:dyDescent="0.3">
      <c r="P480590" s="83"/>
    </row>
    <row r="480591" spans="16:16" x14ac:dyDescent="0.3">
      <c r="P480591" s="83"/>
    </row>
    <row r="480592" spans="16:16" x14ac:dyDescent="0.3">
      <c r="P480592" s="83"/>
    </row>
    <row r="480593" spans="16:16" x14ac:dyDescent="0.3">
      <c r="P480593" s="83"/>
    </row>
    <row r="480594" spans="16:16" x14ac:dyDescent="0.3">
      <c r="P480594" s="83"/>
    </row>
    <row r="480595" spans="16:16" x14ac:dyDescent="0.3">
      <c r="P480595" s="83"/>
    </row>
    <row r="480596" spans="16:16" x14ac:dyDescent="0.3">
      <c r="P480596" s="83"/>
    </row>
    <row r="480597" spans="16:16" x14ac:dyDescent="0.3">
      <c r="P480597" s="83"/>
    </row>
    <row r="480598" spans="16:16" x14ac:dyDescent="0.3">
      <c r="P480598" s="83"/>
    </row>
    <row r="480599" spans="16:16" x14ac:dyDescent="0.3">
      <c r="P480599" s="83"/>
    </row>
    <row r="480600" spans="16:16" x14ac:dyDescent="0.3">
      <c r="P480600" s="83"/>
    </row>
    <row r="480601" spans="16:16" x14ac:dyDescent="0.3">
      <c r="P480601" s="83"/>
    </row>
    <row r="480602" spans="16:16" x14ac:dyDescent="0.3">
      <c r="P480602" s="83"/>
    </row>
    <row r="480603" spans="16:16" x14ac:dyDescent="0.3">
      <c r="P480603" s="83"/>
    </row>
    <row r="480604" spans="16:16" x14ac:dyDescent="0.3">
      <c r="P480604" s="83"/>
    </row>
    <row r="480605" spans="16:16" x14ac:dyDescent="0.3">
      <c r="P480605" s="83"/>
    </row>
    <row r="480606" spans="16:16" x14ac:dyDescent="0.3">
      <c r="P480606" s="83"/>
    </row>
    <row r="480607" spans="16:16" x14ac:dyDescent="0.3">
      <c r="P480607" s="83"/>
    </row>
    <row r="480608" spans="16:16" x14ac:dyDescent="0.3">
      <c r="P480608" s="83"/>
    </row>
    <row r="480609" spans="16:16" x14ac:dyDescent="0.3">
      <c r="P480609" s="83"/>
    </row>
    <row r="480610" spans="16:16" x14ac:dyDescent="0.3">
      <c r="P480610" s="83"/>
    </row>
    <row r="480611" spans="16:16" x14ac:dyDescent="0.3">
      <c r="P480611" s="83"/>
    </row>
    <row r="480612" spans="16:16" x14ac:dyDescent="0.3">
      <c r="P480612" s="83"/>
    </row>
    <row r="480613" spans="16:16" x14ac:dyDescent="0.3">
      <c r="P480613" s="83"/>
    </row>
    <row r="480614" spans="16:16" x14ac:dyDescent="0.3">
      <c r="P480614" s="83"/>
    </row>
    <row r="480615" spans="16:16" x14ac:dyDescent="0.3">
      <c r="P480615" s="83"/>
    </row>
    <row r="480616" spans="16:16" x14ac:dyDescent="0.3">
      <c r="P480616" s="83"/>
    </row>
    <row r="480617" spans="16:16" x14ac:dyDescent="0.3">
      <c r="P480617" s="83"/>
    </row>
    <row r="480618" spans="16:16" x14ac:dyDescent="0.3">
      <c r="P480618" s="83"/>
    </row>
    <row r="480619" spans="16:16" x14ac:dyDescent="0.3">
      <c r="P480619" s="83"/>
    </row>
    <row r="480620" spans="16:16" x14ac:dyDescent="0.3">
      <c r="P480620" s="83"/>
    </row>
    <row r="480621" spans="16:16" x14ac:dyDescent="0.3">
      <c r="P480621" s="83"/>
    </row>
    <row r="480622" spans="16:16" x14ac:dyDescent="0.3">
      <c r="P480622" s="83"/>
    </row>
    <row r="480623" spans="16:16" x14ac:dyDescent="0.3">
      <c r="P480623" s="83"/>
    </row>
    <row r="480624" spans="16:16" x14ac:dyDescent="0.3">
      <c r="P480624" s="83"/>
    </row>
    <row r="480625" spans="16:16" x14ac:dyDescent="0.3">
      <c r="P480625" s="83"/>
    </row>
    <row r="480626" spans="16:16" x14ac:dyDescent="0.3">
      <c r="P480626" s="83"/>
    </row>
    <row r="480627" spans="16:16" x14ac:dyDescent="0.3">
      <c r="P480627" s="83"/>
    </row>
    <row r="480628" spans="16:16" x14ac:dyDescent="0.3">
      <c r="P480628" s="83"/>
    </row>
    <row r="480629" spans="16:16" x14ac:dyDescent="0.3">
      <c r="P480629" s="83"/>
    </row>
    <row r="480630" spans="16:16" x14ac:dyDescent="0.3">
      <c r="P480630" s="83"/>
    </row>
    <row r="480631" spans="16:16" x14ac:dyDescent="0.3">
      <c r="P480631" s="83"/>
    </row>
    <row r="480632" spans="16:16" x14ac:dyDescent="0.3">
      <c r="P480632" s="83"/>
    </row>
    <row r="480633" spans="16:16" x14ac:dyDescent="0.3">
      <c r="P480633" s="83"/>
    </row>
    <row r="480634" spans="16:16" x14ac:dyDescent="0.3">
      <c r="P480634" s="83"/>
    </row>
    <row r="480635" spans="16:16" x14ac:dyDescent="0.3">
      <c r="P480635" s="83"/>
    </row>
    <row r="480636" spans="16:16" x14ac:dyDescent="0.3">
      <c r="P480636" s="83"/>
    </row>
    <row r="480637" spans="16:16" x14ac:dyDescent="0.3">
      <c r="P480637" s="83"/>
    </row>
    <row r="480638" spans="16:16" x14ac:dyDescent="0.3">
      <c r="P480638" s="83"/>
    </row>
    <row r="480639" spans="16:16" x14ac:dyDescent="0.3">
      <c r="P480639" s="83"/>
    </row>
    <row r="480640" spans="16:16" x14ac:dyDescent="0.3">
      <c r="P480640" s="83"/>
    </row>
    <row r="480641" spans="16:16" x14ac:dyDescent="0.3">
      <c r="P480641" s="83"/>
    </row>
    <row r="480642" spans="16:16" x14ac:dyDescent="0.3">
      <c r="P480642" s="83"/>
    </row>
    <row r="480643" spans="16:16" x14ac:dyDescent="0.3">
      <c r="P480643" s="83"/>
    </row>
    <row r="480644" spans="16:16" x14ac:dyDescent="0.3">
      <c r="P480644" s="83"/>
    </row>
    <row r="480645" spans="16:16" x14ac:dyDescent="0.3">
      <c r="P480645" s="83"/>
    </row>
    <row r="480646" spans="16:16" x14ac:dyDescent="0.3">
      <c r="P480646" s="83"/>
    </row>
    <row r="480647" spans="16:16" x14ac:dyDescent="0.3">
      <c r="P480647" s="83"/>
    </row>
    <row r="480648" spans="16:16" x14ac:dyDescent="0.3">
      <c r="P480648" s="83"/>
    </row>
    <row r="480649" spans="16:16" x14ac:dyDescent="0.3">
      <c r="P480649" s="83"/>
    </row>
    <row r="480650" spans="16:16" x14ac:dyDescent="0.3">
      <c r="P480650" s="83"/>
    </row>
    <row r="480651" spans="16:16" x14ac:dyDescent="0.3">
      <c r="P480651" s="83"/>
    </row>
    <row r="480652" spans="16:16" x14ac:dyDescent="0.3">
      <c r="P480652" s="83"/>
    </row>
    <row r="480653" spans="16:16" x14ac:dyDescent="0.3">
      <c r="P480653" s="83"/>
    </row>
    <row r="480654" spans="16:16" x14ac:dyDescent="0.3">
      <c r="P480654" s="83"/>
    </row>
    <row r="480655" spans="16:16" x14ac:dyDescent="0.3">
      <c r="P480655" s="83"/>
    </row>
    <row r="480656" spans="16:16" x14ac:dyDescent="0.3">
      <c r="P480656" s="83"/>
    </row>
    <row r="480657" spans="16:16" x14ac:dyDescent="0.3">
      <c r="P480657" s="83"/>
    </row>
    <row r="480658" spans="16:16" x14ac:dyDescent="0.3">
      <c r="P480658" s="83"/>
    </row>
    <row r="480659" spans="16:16" x14ac:dyDescent="0.3">
      <c r="P480659" s="83"/>
    </row>
    <row r="480660" spans="16:16" x14ac:dyDescent="0.3">
      <c r="P480660" s="83"/>
    </row>
    <row r="480661" spans="16:16" x14ac:dyDescent="0.3">
      <c r="P480661" s="83"/>
    </row>
    <row r="480662" spans="16:16" x14ac:dyDescent="0.3">
      <c r="P480662" s="83"/>
    </row>
    <row r="480663" spans="16:16" x14ac:dyDescent="0.3">
      <c r="P480663" s="83"/>
    </row>
    <row r="480664" spans="16:16" x14ac:dyDescent="0.3">
      <c r="P480664" s="83"/>
    </row>
    <row r="480665" spans="16:16" x14ac:dyDescent="0.3">
      <c r="P480665" s="83"/>
    </row>
    <row r="480666" spans="16:16" x14ac:dyDescent="0.3">
      <c r="P480666" s="83"/>
    </row>
    <row r="480667" spans="16:16" x14ac:dyDescent="0.3">
      <c r="P480667" s="83"/>
    </row>
    <row r="480668" spans="16:16" x14ac:dyDescent="0.3">
      <c r="P480668" s="83"/>
    </row>
    <row r="480669" spans="16:16" x14ac:dyDescent="0.3">
      <c r="P480669" s="83"/>
    </row>
    <row r="480670" spans="16:16" x14ac:dyDescent="0.3">
      <c r="P480670" s="83"/>
    </row>
    <row r="480671" spans="16:16" x14ac:dyDescent="0.3">
      <c r="P480671" s="83"/>
    </row>
    <row r="480672" spans="16:16" x14ac:dyDescent="0.3">
      <c r="P480672" s="83"/>
    </row>
    <row r="480673" spans="16:16" x14ac:dyDescent="0.3">
      <c r="P480673" s="83"/>
    </row>
    <row r="480674" spans="16:16" x14ac:dyDescent="0.3">
      <c r="P480674" s="83"/>
    </row>
    <row r="480675" spans="16:16" x14ac:dyDescent="0.3">
      <c r="P480675" s="83"/>
    </row>
    <row r="480676" spans="16:16" x14ac:dyDescent="0.3">
      <c r="P480676" s="83"/>
    </row>
    <row r="480677" spans="16:16" x14ac:dyDescent="0.3">
      <c r="P480677" s="83"/>
    </row>
    <row r="480678" spans="16:16" x14ac:dyDescent="0.3">
      <c r="P480678" s="83"/>
    </row>
    <row r="480679" spans="16:16" x14ac:dyDescent="0.3">
      <c r="P480679" s="83"/>
    </row>
    <row r="480680" spans="16:16" x14ac:dyDescent="0.3">
      <c r="P480680" s="83"/>
    </row>
    <row r="480681" spans="16:16" x14ac:dyDescent="0.3">
      <c r="P480681" s="83"/>
    </row>
    <row r="480682" spans="16:16" x14ac:dyDescent="0.3">
      <c r="P480682" s="83"/>
    </row>
    <row r="480683" spans="16:16" x14ac:dyDescent="0.3">
      <c r="P480683" s="83"/>
    </row>
    <row r="480684" spans="16:16" x14ac:dyDescent="0.3">
      <c r="P480684" s="83"/>
    </row>
    <row r="480685" spans="16:16" x14ac:dyDescent="0.3">
      <c r="P480685" s="83"/>
    </row>
    <row r="480686" spans="16:16" x14ac:dyDescent="0.3">
      <c r="P480686" s="83"/>
    </row>
    <row r="480687" spans="16:16" x14ac:dyDescent="0.3">
      <c r="P480687" s="83"/>
    </row>
    <row r="480688" spans="16:16" x14ac:dyDescent="0.3">
      <c r="P480688" s="83"/>
    </row>
    <row r="480689" spans="16:16" x14ac:dyDescent="0.3">
      <c r="P480689" s="83"/>
    </row>
    <row r="480690" spans="16:16" x14ac:dyDescent="0.3">
      <c r="P480690" s="83"/>
    </row>
    <row r="480691" spans="16:16" x14ac:dyDescent="0.3">
      <c r="P480691" s="83"/>
    </row>
    <row r="480692" spans="16:16" x14ac:dyDescent="0.3">
      <c r="P480692" s="83"/>
    </row>
    <row r="480693" spans="16:16" x14ac:dyDescent="0.3">
      <c r="P480693" s="83"/>
    </row>
    <row r="480694" spans="16:16" x14ac:dyDescent="0.3">
      <c r="P480694" s="83"/>
    </row>
    <row r="480695" spans="16:16" x14ac:dyDescent="0.3">
      <c r="P480695" s="83"/>
    </row>
    <row r="480696" spans="16:16" x14ac:dyDescent="0.3">
      <c r="P480696" s="83"/>
    </row>
    <row r="480697" spans="16:16" x14ac:dyDescent="0.3">
      <c r="P480697" s="83"/>
    </row>
    <row r="480698" spans="16:16" x14ac:dyDescent="0.3">
      <c r="P480698" s="83"/>
    </row>
    <row r="480699" spans="16:16" x14ac:dyDescent="0.3">
      <c r="P480699" s="83"/>
    </row>
    <row r="480700" spans="16:16" x14ac:dyDescent="0.3">
      <c r="P480700" s="83"/>
    </row>
    <row r="480701" spans="16:16" x14ac:dyDescent="0.3">
      <c r="P480701" s="83"/>
    </row>
    <row r="480702" spans="16:16" x14ac:dyDescent="0.3">
      <c r="P480702" s="83"/>
    </row>
    <row r="480703" spans="16:16" x14ac:dyDescent="0.3">
      <c r="P480703" s="83"/>
    </row>
    <row r="480704" spans="16:16" x14ac:dyDescent="0.3">
      <c r="P480704" s="83"/>
    </row>
    <row r="480705" spans="16:16" x14ac:dyDescent="0.3">
      <c r="P480705" s="83"/>
    </row>
    <row r="480706" spans="16:16" x14ac:dyDescent="0.3">
      <c r="P480706" s="83"/>
    </row>
    <row r="480707" spans="16:16" x14ac:dyDescent="0.3">
      <c r="P480707" s="83"/>
    </row>
    <row r="480708" spans="16:16" x14ac:dyDescent="0.3">
      <c r="P480708" s="83"/>
    </row>
    <row r="480709" spans="16:16" x14ac:dyDescent="0.3">
      <c r="P480709" s="83"/>
    </row>
    <row r="480710" spans="16:16" x14ac:dyDescent="0.3">
      <c r="P480710" s="83"/>
    </row>
    <row r="480711" spans="16:16" x14ac:dyDescent="0.3">
      <c r="P480711" s="83"/>
    </row>
    <row r="480712" spans="16:16" x14ac:dyDescent="0.3">
      <c r="P480712" s="83"/>
    </row>
    <row r="480713" spans="16:16" x14ac:dyDescent="0.3">
      <c r="P480713" s="83"/>
    </row>
    <row r="480714" spans="16:16" x14ac:dyDescent="0.3">
      <c r="P480714" s="83"/>
    </row>
    <row r="480715" spans="16:16" x14ac:dyDescent="0.3">
      <c r="P480715" s="83"/>
    </row>
    <row r="480716" spans="16:16" x14ac:dyDescent="0.3">
      <c r="P480716" s="83"/>
    </row>
    <row r="480717" spans="16:16" x14ac:dyDescent="0.3">
      <c r="P480717" s="83"/>
    </row>
    <row r="480718" spans="16:16" x14ac:dyDescent="0.3">
      <c r="P480718" s="83"/>
    </row>
    <row r="480719" spans="16:16" x14ac:dyDescent="0.3">
      <c r="P480719" s="83"/>
    </row>
    <row r="480720" spans="16:16" x14ac:dyDescent="0.3">
      <c r="P480720" s="83"/>
    </row>
    <row r="480721" spans="16:16" x14ac:dyDescent="0.3">
      <c r="P480721" s="83"/>
    </row>
    <row r="480722" spans="16:16" x14ac:dyDescent="0.3">
      <c r="P480722" s="83"/>
    </row>
    <row r="480723" spans="16:16" x14ac:dyDescent="0.3">
      <c r="P480723" s="83"/>
    </row>
    <row r="480724" spans="16:16" x14ac:dyDescent="0.3">
      <c r="P480724" s="83"/>
    </row>
    <row r="480725" spans="16:16" x14ac:dyDescent="0.3">
      <c r="P480725" s="83"/>
    </row>
    <row r="480726" spans="16:16" x14ac:dyDescent="0.3">
      <c r="P480726" s="83"/>
    </row>
    <row r="480727" spans="16:16" x14ac:dyDescent="0.3">
      <c r="P480727" s="83"/>
    </row>
    <row r="480728" spans="16:16" x14ac:dyDescent="0.3">
      <c r="P480728" s="83"/>
    </row>
    <row r="480729" spans="16:16" x14ac:dyDescent="0.3">
      <c r="P480729" s="83"/>
    </row>
    <row r="480730" spans="16:16" x14ac:dyDescent="0.3">
      <c r="P480730" s="83"/>
    </row>
    <row r="480731" spans="16:16" x14ac:dyDescent="0.3">
      <c r="P480731" s="83"/>
    </row>
    <row r="480732" spans="16:16" x14ac:dyDescent="0.3">
      <c r="P480732" s="83"/>
    </row>
    <row r="480733" spans="16:16" x14ac:dyDescent="0.3">
      <c r="P480733" s="83"/>
    </row>
    <row r="480734" spans="16:16" x14ac:dyDescent="0.3">
      <c r="P480734" s="83"/>
    </row>
    <row r="480735" spans="16:16" x14ac:dyDescent="0.3">
      <c r="P480735" s="83"/>
    </row>
    <row r="480736" spans="16:16" x14ac:dyDescent="0.3">
      <c r="P480736" s="83"/>
    </row>
    <row r="480737" spans="16:16" x14ac:dyDescent="0.3">
      <c r="P480737" s="83"/>
    </row>
    <row r="480738" spans="16:16" x14ac:dyDescent="0.3">
      <c r="P480738" s="83"/>
    </row>
    <row r="480739" spans="16:16" x14ac:dyDescent="0.3">
      <c r="P480739" s="83"/>
    </row>
    <row r="480740" spans="16:16" x14ac:dyDescent="0.3">
      <c r="P480740" s="83"/>
    </row>
    <row r="480741" spans="16:16" x14ac:dyDescent="0.3">
      <c r="P480741" s="83"/>
    </row>
    <row r="480742" spans="16:16" x14ac:dyDescent="0.3">
      <c r="P480742" s="83"/>
    </row>
    <row r="480743" spans="16:16" x14ac:dyDescent="0.3">
      <c r="P480743" s="83"/>
    </row>
    <row r="480744" spans="16:16" x14ac:dyDescent="0.3">
      <c r="P480744" s="83"/>
    </row>
    <row r="480745" spans="16:16" x14ac:dyDescent="0.3">
      <c r="P480745" s="83"/>
    </row>
    <row r="480746" spans="16:16" x14ac:dyDescent="0.3">
      <c r="P480746" s="83"/>
    </row>
    <row r="480747" spans="16:16" x14ac:dyDescent="0.3">
      <c r="P480747" s="83"/>
    </row>
    <row r="480748" spans="16:16" x14ac:dyDescent="0.3">
      <c r="P480748" s="83"/>
    </row>
    <row r="480749" spans="16:16" x14ac:dyDescent="0.3">
      <c r="P480749" s="83"/>
    </row>
    <row r="480750" spans="16:16" x14ac:dyDescent="0.3">
      <c r="P480750" s="83"/>
    </row>
    <row r="480751" spans="16:16" x14ac:dyDescent="0.3">
      <c r="P480751" s="83"/>
    </row>
    <row r="480752" spans="16:16" x14ac:dyDescent="0.3">
      <c r="P480752" s="83"/>
    </row>
    <row r="480753" spans="16:16" x14ac:dyDescent="0.3">
      <c r="P480753" s="83"/>
    </row>
    <row r="480754" spans="16:16" x14ac:dyDescent="0.3">
      <c r="P480754" s="83"/>
    </row>
    <row r="480755" spans="16:16" x14ac:dyDescent="0.3">
      <c r="P480755" s="83"/>
    </row>
    <row r="480756" spans="16:16" x14ac:dyDescent="0.3">
      <c r="P480756" s="83"/>
    </row>
    <row r="480757" spans="16:16" x14ac:dyDescent="0.3">
      <c r="P480757" s="83"/>
    </row>
    <row r="480758" spans="16:16" x14ac:dyDescent="0.3">
      <c r="P480758" s="83"/>
    </row>
    <row r="480759" spans="16:16" x14ac:dyDescent="0.3">
      <c r="P480759" s="83"/>
    </row>
    <row r="480760" spans="16:16" x14ac:dyDescent="0.3">
      <c r="P480760" s="83"/>
    </row>
    <row r="480761" spans="16:16" x14ac:dyDescent="0.3">
      <c r="P480761" s="83"/>
    </row>
    <row r="480762" spans="16:16" x14ac:dyDescent="0.3">
      <c r="P480762" s="83"/>
    </row>
    <row r="480763" spans="16:16" x14ac:dyDescent="0.3">
      <c r="P480763" s="83"/>
    </row>
    <row r="480764" spans="16:16" x14ac:dyDescent="0.3">
      <c r="P480764" s="83"/>
    </row>
    <row r="480765" spans="16:16" x14ac:dyDescent="0.3">
      <c r="P480765" s="83"/>
    </row>
    <row r="480766" spans="16:16" x14ac:dyDescent="0.3">
      <c r="P480766" s="83"/>
    </row>
    <row r="480767" spans="16:16" x14ac:dyDescent="0.3">
      <c r="P480767" s="83"/>
    </row>
    <row r="480768" spans="16:16" x14ac:dyDescent="0.3">
      <c r="P480768" s="83"/>
    </row>
    <row r="480769" spans="16:16" x14ac:dyDescent="0.3">
      <c r="P480769" s="83"/>
    </row>
    <row r="480770" spans="16:16" x14ac:dyDescent="0.3">
      <c r="P480770" s="83"/>
    </row>
    <row r="480771" spans="16:16" x14ac:dyDescent="0.3">
      <c r="P480771" s="83"/>
    </row>
    <row r="480772" spans="16:16" x14ac:dyDescent="0.3">
      <c r="P480772" s="83"/>
    </row>
    <row r="480773" spans="16:16" x14ac:dyDescent="0.3">
      <c r="P480773" s="83"/>
    </row>
    <row r="480774" spans="16:16" x14ac:dyDescent="0.3">
      <c r="P480774" s="83"/>
    </row>
    <row r="480775" spans="16:16" x14ac:dyDescent="0.3">
      <c r="P480775" s="83"/>
    </row>
    <row r="480776" spans="16:16" x14ac:dyDescent="0.3">
      <c r="P480776" s="83"/>
    </row>
    <row r="480777" spans="16:16" x14ac:dyDescent="0.3">
      <c r="P480777" s="83"/>
    </row>
    <row r="480778" spans="16:16" x14ac:dyDescent="0.3">
      <c r="P480778" s="83"/>
    </row>
    <row r="480779" spans="16:16" x14ac:dyDescent="0.3">
      <c r="P480779" s="83"/>
    </row>
    <row r="480780" spans="16:16" x14ac:dyDescent="0.3">
      <c r="P480780" s="83"/>
    </row>
    <row r="480781" spans="16:16" x14ac:dyDescent="0.3">
      <c r="P480781" s="83"/>
    </row>
    <row r="480782" spans="16:16" x14ac:dyDescent="0.3">
      <c r="P480782" s="83"/>
    </row>
    <row r="480783" spans="16:16" x14ac:dyDescent="0.3">
      <c r="P480783" s="83"/>
    </row>
    <row r="480784" spans="16:16" x14ac:dyDescent="0.3">
      <c r="P480784" s="83"/>
    </row>
    <row r="480785" spans="16:16" x14ac:dyDescent="0.3">
      <c r="P480785" s="83"/>
    </row>
    <row r="480786" spans="16:16" x14ac:dyDescent="0.3">
      <c r="P480786" s="83"/>
    </row>
    <row r="480787" spans="16:16" x14ac:dyDescent="0.3">
      <c r="P480787" s="83"/>
    </row>
    <row r="480788" spans="16:16" x14ac:dyDescent="0.3">
      <c r="P480788" s="83"/>
    </row>
    <row r="480789" spans="16:16" x14ac:dyDescent="0.3">
      <c r="P480789" s="83"/>
    </row>
    <row r="480790" spans="16:16" x14ac:dyDescent="0.3">
      <c r="P480790" s="83"/>
    </row>
    <row r="480791" spans="16:16" x14ac:dyDescent="0.3">
      <c r="P480791" s="83"/>
    </row>
    <row r="480792" spans="16:16" x14ac:dyDescent="0.3">
      <c r="P480792" s="83"/>
    </row>
    <row r="480793" spans="16:16" x14ac:dyDescent="0.3">
      <c r="P480793" s="83"/>
    </row>
    <row r="480794" spans="16:16" x14ac:dyDescent="0.3">
      <c r="P480794" s="83"/>
    </row>
    <row r="480795" spans="16:16" x14ac:dyDescent="0.3">
      <c r="P480795" s="83"/>
    </row>
    <row r="480796" spans="16:16" x14ac:dyDescent="0.3">
      <c r="P480796" s="83"/>
    </row>
    <row r="480797" spans="16:16" x14ac:dyDescent="0.3">
      <c r="P480797" s="83"/>
    </row>
    <row r="480798" spans="16:16" x14ac:dyDescent="0.3">
      <c r="P480798" s="83"/>
    </row>
    <row r="480799" spans="16:16" x14ac:dyDescent="0.3">
      <c r="P480799" s="83"/>
    </row>
    <row r="480800" spans="16:16" x14ac:dyDescent="0.3">
      <c r="P480800" s="83"/>
    </row>
    <row r="480801" spans="16:16" x14ac:dyDescent="0.3">
      <c r="P480801" s="83"/>
    </row>
    <row r="480802" spans="16:16" x14ac:dyDescent="0.3">
      <c r="P480802" s="83"/>
    </row>
    <row r="480803" spans="16:16" x14ac:dyDescent="0.3">
      <c r="P480803" s="83"/>
    </row>
    <row r="480804" spans="16:16" x14ac:dyDescent="0.3">
      <c r="P480804" s="83"/>
    </row>
    <row r="480805" spans="16:16" x14ac:dyDescent="0.3">
      <c r="P480805" s="83"/>
    </row>
    <row r="480806" spans="16:16" x14ac:dyDescent="0.3">
      <c r="P480806" s="83"/>
    </row>
    <row r="480807" spans="16:16" x14ac:dyDescent="0.3">
      <c r="P480807" s="83"/>
    </row>
    <row r="480808" spans="16:16" x14ac:dyDescent="0.3">
      <c r="P480808" s="83"/>
    </row>
    <row r="480809" spans="16:16" x14ac:dyDescent="0.3">
      <c r="P480809" s="83"/>
    </row>
    <row r="480810" spans="16:16" x14ac:dyDescent="0.3">
      <c r="P480810" s="83"/>
    </row>
    <row r="480811" spans="16:16" x14ac:dyDescent="0.3">
      <c r="P480811" s="83"/>
    </row>
    <row r="480812" spans="16:16" x14ac:dyDescent="0.3">
      <c r="P480812" s="83"/>
    </row>
    <row r="480813" spans="16:16" x14ac:dyDescent="0.3">
      <c r="P480813" s="83"/>
    </row>
    <row r="480814" spans="16:16" x14ac:dyDescent="0.3">
      <c r="P480814" s="83"/>
    </row>
    <row r="480815" spans="16:16" x14ac:dyDescent="0.3">
      <c r="P480815" s="83"/>
    </row>
    <row r="480816" spans="16:16" x14ac:dyDescent="0.3">
      <c r="P480816" s="83"/>
    </row>
    <row r="480817" spans="16:16" x14ac:dyDescent="0.3">
      <c r="P480817" s="83"/>
    </row>
    <row r="480818" spans="16:16" x14ac:dyDescent="0.3">
      <c r="P480818" s="83"/>
    </row>
    <row r="480819" spans="16:16" x14ac:dyDescent="0.3">
      <c r="P480819" s="83"/>
    </row>
    <row r="480820" spans="16:16" x14ac:dyDescent="0.3">
      <c r="P480820" s="83"/>
    </row>
    <row r="480821" spans="16:16" x14ac:dyDescent="0.3">
      <c r="P480821" s="83"/>
    </row>
    <row r="480822" spans="16:16" x14ac:dyDescent="0.3">
      <c r="P480822" s="83"/>
    </row>
    <row r="480823" spans="16:16" x14ac:dyDescent="0.3">
      <c r="P480823" s="83"/>
    </row>
    <row r="480824" spans="16:16" x14ac:dyDescent="0.3">
      <c r="P480824" s="83"/>
    </row>
    <row r="480825" spans="16:16" x14ac:dyDescent="0.3">
      <c r="P480825" s="83"/>
    </row>
    <row r="480826" spans="16:16" x14ac:dyDescent="0.3">
      <c r="P480826" s="83"/>
    </row>
    <row r="480827" spans="16:16" x14ac:dyDescent="0.3">
      <c r="P480827" s="83"/>
    </row>
    <row r="480828" spans="16:16" x14ac:dyDescent="0.3">
      <c r="P480828" s="83"/>
    </row>
    <row r="480829" spans="16:16" x14ac:dyDescent="0.3">
      <c r="P480829" s="83"/>
    </row>
    <row r="480830" spans="16:16" x14ac:dyDescent="0.3">
      <c r="P480830" s="83"/>
    </row>
    <row r="480831" spans="16:16" x14ac:dyDescent="0.3">
      <c r="P480831" s="83"/>
    </row>
    <row r="480832" spans="16:16" x14ac:dyDescent="0.3">
      <c r="P480832" s="83"/>
    </row>
    <row r="480833" spans="16:16" x14ac:dyDescent="0.3">
      <c r="P480833" s="83"/>
    </row>
    <row r="480834" spans="16:16" x14ac:dyDescent="0.3">
      <c r="P480834" s="83"/>
    </row>
    <row r="480835" spans="16:16" x14ac:dyDescent="0.3">
      <c r="P480835" s="83"/>
    </row>
    <row r="480836" spans="16:16" x14ac:dyDescent="0.3">
      <c r="P480836" s="83"/>
    </row>
    <row r="480837" spans="16:16" x14ac:dyDescent="0.3">
      <c r="P480837" s="83"/>
    </row>
    <row r="480838" spans="16:16" x14ac:dyDescent="0.3">
      <c r="P480838" s="83"/>
    </row>
    <row r="480839" spans="16:16" x14ac:dyDescent="0.3">
      <c r="P480839" s="83"/>
    </row>
    <row r="480840" spans="16:16" x14ac:dyDescent="0.3">
      <c r="P480840" s="83"/>
    </row>
    <row r="480841" spans="16:16" x14ac:dyDescent="0.3">
      <c r="P480841" s="83"/>
    </row>
    <row r="480842" spans="16:16" x14ac:dyDescent="0.3">
      <c r="P480842" s="83"/>
    </row>
    <row r="480843" spans="16:16" x14ac:dyDescent="0.3">
      <c r="P480843" s="83"/>
    </row>
    <row r="480844" spans="16:16" x14ac:dyDescent="0.3">
      <c r="P480844" s="83"/>
    </row>
    <row r="480845" spans="16:16" x14ac:dyDescent="0.3">
      <c r="P480845" s="83"/>
    </row>
    <row r="480846" spans="16:16" x14ac:dyDescent="0.3">
      <c r="P480846" s="83"/>
    </row>
    <row r="480847" spans="16:16" x14ac:dyDescent="0.3">
      <c r="P480847" s="83"/>
    </row>
    <row r="480848" spans="16:16" x14ac:dyDescent="0.3">
      <c r="P480848" s="83"/>
    </row>
    <row r="480849" spans="16:16" x14ac:dyDescent="0.3">
      <c r="P480849" s="83"/>
    </row>
    <row r="480850" spans="16:16" x14ac:dyDescent="0.3">
      <c r="P480850" s="83"/>
    </row>
    <row r="480851" spans="16:16" x14ac:dyDescent="0.3">
      <c r="P480851" s="83"/>
    </row>
    <row r="480852" spans="16:16" x14ac:dyDescent="0.3">
      <c r="P480852" s="83"/>
    </row>
    <row r="480853" spans="16:16" x14ac:dyDescent="0.3">
      <c r="P480853" s="83"/>
    </row>
    <row r="480854" spans="16:16" x14ac:dyDescent="0.3">
      <c r="P480854" s="83"/>
    </row>
    <row r="480855" spans="16:16" x14ac:dyDescent="0.3">
      <c r="P480855" s="83"/>
    </row>
    <row r="480856" spans="16:16" x14ac:dyDescent="0.3">
      <c r="P480856" s="83"/>
    </row>
    <row r="480857" spans="16:16" x14ac:dyDescent="0.3">
      <c r="P480857" s="83"/>
    </row>
    <row r="480858" spans="16:16" x14ac:dyDescent="0.3">
      <c r="P480858" s="83"/>
    </row>
    <row r="480859" spans="16:16" x14ac:dyDescent="0.3">
      <c r="P480859" s="83"/>
    </row>
    <row r="480860" spans="16:16" x14ac:dyDescent="0.3">
      <c r="P480860" s="83"/>
    </row>
    <row r="480861" spans="16:16" x14ac:dyDescent="0.3">
      <c r="P480861" s="83"/>
    </row>
    <row r="480862" spans="16:16" x14ac:dyDescent="0.3">
      <c r="P480862" s="83"/>
    </row>
    <row r="480863" spans="16:16" x14ac:dyDescent="0.3">
      <c r="P480863" s="83"/>
    </row>
    <row r="480864" spans="16:16" x14ac:dyDescent="0.3">
      <c r="P480864" s="83"/>
    </row>
    <row r="480865" spans="16:16" x14ac:dyDescent="0.3">
      <c r="P480865" s="83"/>
    </row>
    <row r="480866" spans="16:16" x14ac:dyDescent="0.3">
      <c r="P480866" s="83"/>
    </row>
    <row r="480867" spans="16:16" x14ac:dyDescent="0.3">
      <c r="P480867" s="83"/>
    </row>
    <row r="480868" spans="16:16" x14ac:dyDescent="0.3">
      <c r="P480868" s="83"/>
    </row>
    <row r="480869" spans="16:16" x14ac:dyDescent="0.3">
      <c r="P480869" s="83"/>
    </row>
    <row r="480870" spans="16:16" x14ac:dyDescent="0.3">
      <c r="P480870" s="83"/>
    </row>
    <row r="480871" spans="16:16" x14ac:dyDescent="0.3">
      <c r="P480871" s="83"/>
    </row>
    <row r="480872" spans="16:16" x14ac:dyDescent="0.3">
      <c r="P480872" s="83"/>
    </row>
    <row r="480873" spans="16:16" x14ac:dyDescent="0.3">
      <c r="P480873" s="83"/>
    </row>
    <row r="480874" spans="16:16" x14ac:dyDescent="0.3">
      <c r="P480874" s="83"/>
    </row>
    <row r="480875" spans="16:16" x14ac:dyDescent="0.3">
      <c r="P480875" s="83"/>
    </row>
    <row r="480876" spans="16:16" x14ac:dyDescent="0.3">
      <c r="P480876" s="83"/>
    </row>
    <row r="480877" spans="16:16" x14ac:dyDescent="0.3">
      <c r="P480877" s="83"/>
    </row>
    <row r="480878" spans="16:16" x14ac:dyDescent="0.3">
      <c r="P480878" s="83"/>
    </row>
    <row r="480879" spans="16:16" x14ac:dyDescent="0.3">
      <c r="P480879" s="83"/>
    </row>
    <row r="480880" spans="16:16" x14ac:dyDescent="0.3">
      <c r="P480880" s="83"/>
    </row>
    <row r="480881" spans="16:16" x14ac:dyDescent="0.3">
      <c r="P480881" s="83"/>
    </row>
    <row r="480882" spans="16:16" x14ac:dyDescent="0.3">
      <c r="P480882" s="83"/>
    </row>
    <row r="480883" spans="16:16" x14ac:dyDescent="0.3">
      <c r="P480883" s="83"/>
    </row>
    <row r="480884" spans="16:16" x14ac:dyDescent="0.3">
      <c r="P480884" s="83"/>
    </row>
    <row r="480885" spans="16:16" x14ac:dyDescent="0.3">
      <c r="P480885" s="83"/>
    </row>
    <row r="480886" spans="16:16" x14ac:dyDescent="0.3">
      <c r="P480886" s="83"/>
    </row>
    <row r="480887" spans="16:16" x14ac:dyDescent="0.3">
      <c r="P480887" s="83"/>
    </row>
    <row r="480888" spans="16:16" x14ac:dyDescent="0.3">
      <c r="P480888" s="83"/>
    </row>
    <row r="480889" spans="16:16" x14ac:dyDescent="0.3">
      <c r="P480889" s="83"/>
    </row>
    <row r="480890" spans="16:16" x14ac:dyDescent="0.3">
      <c r="P480890" s="83"/>
    </row>
    <row r="480891" spans="16:16" x14ac:dyDescent="0.3">
      <c r="P480891" s="83"/>
    </row>
    <row r="480892" spans="16:16" x14ac:dyDescent="0.3">
      <c r="P480892" s="83"/>
    </row>
    <row r="480893" spans="16:16" x14ac:dyDescent="0.3">
      <c r="P480893" s="83"/>
    </row>
    <row r="480894" spans="16:16" x14ac:dyDescent="0.3">
      <c r="P480894" s="83"/>
    </row>
    <row r="480895" spans="16:16" x14ac:dyDescent="0.3">
      <c r="P480895" s="83"/>
    </row>
    <row r="480896" spans="16:16" x14ac:dyDescent="0.3">
      <c r="P480896" s="83"/>
    </row>
    <row r="480897" spans="16:16" x14ac:dyDescent="0.3">
      <c r="P480897" s="83"/>
    </row>
    <row r="480898" spans="16:16" x14ac:dyDescent="0.3">
      <c r="P480898" s="83"/>
    </row>
    <row r="480899" spans="16:16" x14ac:dyDescent="0.3">
      <c r="P480899" s="83"/>
    </row>
    <row r="480900" spans="16:16" x14ac:dyDescent="0.3">
      <c r="P480900" s="83"/>
    </row>
    <row r="480901" spans="16:16" x14ac:dyDescent="0.3">
      <c r="P480901" s="83"/>
    </row>
    <row r="480902" spans="16:16" x14ac:dyDescent="0.3">
      <c r="P480902" s="83"/>
    </row>
    <row r="480903" spans="16:16" x14ac:dyDescent="0.3">
      <c r="P480903" s="83"/>
    </row>
    <row r="480904" spans="16:16" x14ac:dyDescent="0.3">
      <c r="P480904" s="83"/>
    </row>
    <row r="480905" spans="16:16" x14ac:dyDescent="0.3">
      <c r="P480905" s="83"/>
    </row>
    <row r="480906" spans="16:16" x14ac:dyDescent="0.3">
      <c r="P480906" s="83"/>
    </row>
    <row r="480907" spans="16:16" x14ac:dyDescent="0.3">
      <c r="P480907" s="83"/>
    </row>
    <row r="480908" spans="16:16" x14ac:dyDescent="0.3">
      <c r="P480908" s="83"/>
    </row>
    <row r="480909" spans="16:16" x14ac:dyDescent="0.3">
      <c r="P480909" s="83"/>
    </row>
    <row r="480910" spans="16:16" x14ac:dyDescent="0.3">
      <c r="P480910" s="83"/>
    </row>
    <row r="480911" spans="16:16" x14ac:dyDescent="0.3">
      <c r="P480911" s="83"/>
    </row>
    <row r="480912" spans="16:16" x14ac:dyDescent="0.3">
      <c r="P480912" s="83"/>
    </row>
    <row r="480913" spans="16:16" x14ac:dyDescent="0.3">
      <c r="P480913" s="83"/>
    </row>
    <row r="480914" spans="16:16" x14ac:dyDescent="0.3">
      <c r="P480914" s="83"/>
    </row>
    <row r="480915" spans="16:16" x14ac:dyDescent="0.3">
      <c r="P480915" s="83"/>
    </row>
    <row r="480916" spans="16:16" x14ac:dyDescent="0.3">
      <c r="P480916" s="83"/>
    </row>
    <row r="480917" spans="16:16" x14ac:dyDescent="0.3">
      <c r="P480917" s="83"/>
    </row>
    <row r="480918" spans="16:16" x14ac:dyDescent="0.3">
      <c r="P480918" s="83"/>
    </row>
    <row r="480919" spans="16:16" x14ac:dyDescent="0.3">
      <c r="P480919" s="83"/>
    </row>
    <row r="480920" spans="16:16" x14ac:dyDescent="0.3">
      <c r="P480920" s="83"/>
    </row>
    <row r="480921" spans="16:16" x14ac:dyDescent="0.3">
      <c r="P480921" s="83"/>
    </row>
    <row r="480922" spans="16:16" x14ac:dyDescent="0.3">
      <c r="P480922" s="83"/>
    </row>
    <row r="480923" spans="16:16" x14ac:dyDescent="0.3">
      <c r="P480923" s="83"/>
    </row>
    <row r="480924" spans="16:16" x14ac:dyDescent="0.3">
      <c r="P480924" s="83"/>
    </row>
    <row r="480925" spans="16:16" x14ac:dyDescent="0.3">
      <c r="P480925" s="83"/>
    </row>
    <row r="480926" spans="16:16" x14ac:dyDescent="0.3">
      <c r="P480926" s="83"/>
    </row>
    <row r="480927" spans="16:16" x14ac:dyDescent="0.3">
      <c r="P480927" s="83"/>
    </row>
    <row r="480928" spans="16:16" x14ac:dyDescent="0.3">
      <c r="P480928" s="83"/>
    </row>
    <row r="480929" spans="16:16" x14ac:dyDescent="0.3">
      <c r="P480929" s="83"/>
    </row>
    <row r="480930" spans="16:16" x14ac:dyDescent="0.3">
      <c r="P480930" s="83"/>
    </row>
    <row r="480931" spans="16:16" x14ac:dyDescent="0.3">
      <c r="P480931" s="83"/>
    </row>
    <row r="480932" spans="16:16" x14ac:dyDescent="0.3">
      <c r="P480932" s="83"/>
    </row>
    <row r="480933" spans="16:16" x14ac:dyDescent="0.3">
      <c r="P480933" s="83"/>
    </row>
    <row r="480934" spans="16:16" x14ac:dyDescent="0.3">
      <c r="P480934" s="83"/>
    </row>
    <row r="480935" spans="16:16" x14ac:dyDescent="0.3">
      <c r="P480935" s="83"/>
    </row>
    <row r="480936" spans="16:16" x14ac:dyDescent="0.3">
      <c r="P480936" s="83"/>
    </row>
    <row r="480937" spans="16:16" x14ac:dyDescent="0.3">
      <c r="P480937" s="83"/>
    </row>
    <row r="480938" spans="16:16" x14ac:dyDescent="0.3">
      <c r="P480938" s="83"/>
    </row>
    <row r="480939" spans="16:16" x14ac:dyDescent="0.3">
      <c r="P480939" s="83"/>
    </row>
    <row r="480940" spans="16:16" x14ac:dyDescent="0.3">
      <c r="P480940" s="83"/>
    </row>
    <row r="480941" spans="16:16" x14ac:dyDescent="0.3">
      <c r="P480941" s="83"/>
    </row>
    <row r="480942" spans="16:16" x14ac:dyDescent="0.3">
      <c r="P480942" s="83"/>
    </row>
    <row r="480943" spans="16:16" x14ac:dyDescent="0.3">
      <c r="P480943" s="83"/>
    </row>
    <row r="480944" spans="16:16" x14ac:dyDescent="0.3">
      <c r="P480944" s="83"/>
    </row>
    <row r="480945" spans="16:16" x14ac:dyDescent="0.3">
      <c r="P480945" s="83"/>
    </row>
    <row r="480946" spans="16:16" x14ac:dyDescent="0.3">
      <c r="P480946" s="83"/>
    </row>
    <row r="480947" spans="16:16" x14ac:dyDescent="0.3">
      <c r="P480947" s="83"/>
    </row>
    <row r="480948" spans="16:16" x14ac:dyDescent="0.3">
      <c r="P480948" s="83"/>
    </row>
    <row r="480949" spans="16:16" x14ac:dyDescent="0.3">
      <c r="P480949" s="83"/>
    </row>
    <row r="480950" spans="16:16" x14ac:dyDescent="0.3">
      <c r="P480950" s="83"/>
    </row>
    <row r="480951" spans="16:16" x14ac:dyDescent="0.3">
      <c r="P480951" s="83"/>
    </row>
    <row r="480952" spans="16:16" x14ac:dyDescent="0.3">
      <c r="P480952" s="83"/>
    </row>
    <row r="480953" spans="16:16" x14ac:dyDescent="0.3">
      <c r="P480953" s="83"/>
    </row>
    <row r="480954" spans="16:16" x14ac:dyDescent="0.3">
      <c r="P480954" s="83"/>
    </row>
    <row r="480955" spans="16:16" x14ac:dyDescent="0.3">
      <c r="P480955" s="83"/>
    </row>
    <row r="480956" spans="16:16" x14ac:dyDescent="0.3">
      <c r="P480956" s="83"/>
    </row>
    <row r="480957" spans="16:16" x14ac:dyDescent="0.3">
      <c r="P480957" s="83"/>
    </row>
    <row r="480958" spans="16:16" x14ac:dyDescent="0.3">
      <c r="P480958" s="83"/>
    </row>
    <row r="480959" spans="16:16" x14ac:dyDescent="0.3">
      <c r="P480959" s="83"/>
    </row>
    <row r="480960" spans="16:16" x14ac:dyDescent="0.3">
      <c r="P480960" s="83"/>
    </row>
    <row r="480961" spans="16:16" x14ac:dyDescent="0.3">
      <c r="P480961" s="83"/>
    </row>
    <row r="480962" spans="16:16" x14ac:dyDescent="0.3">
      <c r="P480962" s="83"/>
    </row>
    <row r="480963" spans="16:16" x14ac:dyDescent="0.3">
      <c r="P480963" s="83"/>
    </row>
    <row r="480964" spans="16:16" x14ac:dyDescent="0.3">
      <c r="P480964" s="83"/>
    </row>
    <row r="480965" spans="16:16" x14ac:dyDescent="0.3">
      <c r="P480965" s="83"/>
    </row>
    <row r="480966" spans="16:16" x14ac:dyDescent="0.3">
      <c r="P480966" s="83"/>
    </row>
    <row r="480967" spans="16:16" x14ac:dyDescent="0.3">
      <c r="P480967" s="83"/>
    </row>
    <row r="480968" spans="16:16" x14ac:dyDescent="0.3">
      <c r="P480968" s="83"/>
    </row>
    <row r="480969" spans="16:16" x14ac:dyDescent="0.3">
      <c r="P480969" s="83"/>
    </row>
    <row r="480970" spans="16:16" x14ac:dyDescent="0.3">
      <c r="P480970" s="83"/>
    </row>
    <row r="480971" spans="16:16" x14ac:dyDescent="0.3">
      <c r="P480971" s="83"/>
    </row>
    <row r="480972" spans="16:16" x14ac:dyDescent="0.3">
      <c r="P480972" s="83"/>
    </row>
    <row r="480973" spans="16:16" x14ac:dyDescent="0.3">
      <c r="P480973" s="83"/>
    </row>
    <row r="480974" spans="16:16" x14ac:dyDescent="0.3">
      <c r="P480974" s="83"/>
    </row>
    <row r="480975" spans="16:16" x14ac:dyDescent="0.3">
      <c r="P480975" s="83"/>
    </row>
    <row r="480976" spans="16:16" x14ac:dyDescent="0.3">
      <c r="P480976" s="83"/>
    </row>
    <row r="480977" spans="16:16" x14ac:dyDescent="0.3">
      <c r="P480977" s="83"/>
    </row>
    <row r="480978" spans="16:16" x14ac:dyDescent="0.3">
      <c r="P480978" s="83"/>
    </row>
    <row r="480979" spans="16:16" x14ac:dyDescent="0.3">
      <c r="P480979" s="83"/>
    </row>
    <row r="480980" spans="16:16" x14ac:dyDescent="0.3">
      <c r="P480980" s="83"/>
    </row>
    <row r="480981" spans="16:16" x14ac:dyDescent="0.3">
      <c r="P480981" s="83"/>
    </row>
    <row r="480982" spans="16:16" x14ac:dyDescent="0.3">
      <c r="P480982" s="83"/>
    </row>
    <row r="480983" spans="16:16" x14ac:dyDescent="0.3">
      <c r="P480983" s="83"/>
    </row>
    <row r="480984" spans="16:16" x14ac:dyDescent="0.3">
      <c r="P480984" s="83"/>
    </row>
    <row r="480985" spans="16:16" x14ac:dyDescent="0.3">
      <c r="P480985" s="83"/>
    </row>
    <row r="480986" spans="16:16" x14ac:dyDescent="0.3">
      <c r="P480986" s="83"/>
    </row>
    <row r="480987" spans="16:16" x14ac:dyDescent="0.3">
      <c r="P480987" s="83"/>
    </row>
    <row r="480988" spans="16:16" x14ac:dyDescent="0.3">
      <c r="P480988" s="83"/>
    </row>
    <row r="480989" spans="16:16" x14ac:dyDescent="0.3">
      <c r="P480989" s="83"/>
    </row>
    <row r="480990" spans="16:16" x14ac:dyDescent="0.3">
      <c r="P480990" s="83"/>
    </row>
    <row r="480991" spans="16:16" x14ac:dyDescent="0.3">
      <c r="P480991" s="83"/>
    </row>
    <row r="480992" spans="16:16" x14ac:dyDescent="0.3">
      <c r="P480992" s="83"/>
    </row>
    <row r="480993" spans="16:16" x14ac:dyDescent="0.3">
      <c r="P480993" s="83"/>
    </row>
    <row r="480994" spans="16:16" x14ac:dyDescent="0.3">
      <c r="P480994" s="83"/>
    </row>
    <row r="480995" spans="16:16" x14ac:dyDescent="0.3">
      <c r="P480995" s="83"/>
    </row>
    <row r="480996" spans="16:16" x14ac:dyDescent="0.3">
      <c r="P480996" s="83"/>
    </row>
    <row r="480997" spans="16:16" x14ac:dyDescent="0.3">
      <c r="P480997" s="83"/>
    </row>
    <row r="480998" spans="16:16" x14ac:dyDescent="0.3">
      <c r="P480998" s="83"/>
    </row>
    <row r="480999" spans="16:16" x14ac:dyDescent="0.3">
      <c r="P480999" s="83"/>
    </row>
    <row r="481000" spans="16:16" x14ac:dyDescent="0.3">
      <c r="P481000" s="83"/>
    </row>
    <row r="481001" spans="16:16" x14ac:dyDescent="0.3">
      <c r="P481001" s="83"/>
    </row>
    <row r="481002" spans="16:16" x14ac:dyDescent="0.3">
      <c r="P481002" s="83"/>
    </row>
    <row r="481003" spans="16:16" x14ac:dyDescent="0.3">
      <c r="P481003" s="83"/>
    </row>
    <row r="481004" spans="16:16" x14ac:dyDescent="0.3">
      <c r="P481004" s="83"/>
    </row>
    <row r="481005" spans="16:16" x14ac:dyDescent="0.3">
      <c r="P481005" s="83"/>
    </row>
    <row r="481006" spans="16:16" x14ac:dyDescent="0.3">
      <c r="P481006" s="83"/>
    </row>
    <row r="481007" spans="16:16" x14ac:dyDescent="0.3">
      <c r="P481007" s="83"/>
    </row>
    <row r="481008" spans="16:16" x14ac:dyDescent="0.3">
      <c r="P481008" s="83"/>
    </row>
    <row r="481009" spans="16:16" x14ac:dyDescent="0.3">
      <c r="P481009" s="83"/>
    </row>
    <row r="481010" spans="16:16" x14ac:dyDescent="0.3">
      <c r="P481010" s="83"/>
    </row>
    <row r="481011" spans="16:16" x14ac:dyDescent="0.3">
      <c r="P481011" s="83"/>
    </row>
    <row r="481012" spans="16:16" x14ac:dyDescent="0.3">
      <c r="P481012" s="83"/>
    </row>
    <row r="481013" spans="16:16" x14ac:dyDescent="0.3">
      <c r="P481013" s="83"/>
    </row>
    <row r="481014" spans="16:16" x14ac:dyDescent="0.3">
      <c r="P481014" s="83"/>
    </row>
    <row r="481015" spans="16:16" x14ac:dyDescent="0.3">
      <c r="P481015" s="83"/>
    </row>
    <row r="481016" spans="16:16" x14ac:dyDescent="0.3">
      <c r="P481016" s="83"/>
    </row>
    <row r="481017" spans="16:16" x14ac:dyDescent="0.3">
      <c r="P481017" s="83"/>
    </row>
    <row r="481018" spans="16:16" x14ac:dyDescent="0.3">
      <c r="P481018" s="83"/>
    </row>
    <row r="481019" spans="16:16" x14ac:dyDescent="0.3">
      <c r="P481019" s="83"/>
    </row>
    <row r="481020" spans="16:16" x14ac:dyDescent="0.3">
      <c r="P481020" s="83"/>
    </row>
    <row r="481021" spans="16:16" x14ac:dyDescent="0.3">
      <c r="P481021" s="83"/>
    </row>
    <row r="481022" spans="16:16" x14ac:dyDescent="0.3">
      <c r="P481022" s="83"/>
    </row>
    <row r="481023" spans="16:16" x14ac:dyDescent="0.3">
      <c r="P481023" s="83"/>
    </row>
    <row r="481024" spans="16:16" x14ac:dyDescent="0.3">
      <c r="P481024" s="83"/>
    </row>
    <row r="481025" spans="16:16" x14ac:dyDescent="0.3">
      <c r="P481025" s="83"/>
    </row>
    <row r="481026" spans="16:16" x14ac:dyDescent="0.3">
      <c r="P481026" s="83"/>
    </row>
    <row r="481027" spans="16:16" x14ac:dyDescent="0.3">
      <c r="P481027" s="83"/>
    </row>
    <row r="481028" spans="16:16" x14ac:dyDescent="0.3">
      <c r="P481028" s="83"/>
    </row>
    <row r="481029" spans="16:16" x14ac:dyDescent="0.3">
      <c r="P481029" s="83"/>
    </row>
    <row r="481030" spans="16:16" x14ac:dyDescent="0.3">
      <c r="P481030" s="83"/>
    </row>
    <row r="481031" spans="16:16" x14ac:dyDescent="0.3">
      <c r="P481031" s="83"/>
    </row>
    <row r="481032" spans="16:16" x14ac:dyDescent="0.3">
      <c r="P481032" s="83"/>
    </row>
    <row r="481033" spans="16:16" x14ac:dyDescent="0.3">
      <c r="P481033" s="83"/>
    </row>
    <row r="481034" spans="16:16" x14ac:dyDescent="0.3">
      <c r="P481034" s="83"/>
    </row>
    <row r="481035" spans="16:16" x14ac:dyDescent="0.3">
      <c r="P481035" s="83"/>
    </row>
    <row r="481036" spans="16:16" x14ac:dyDescent="0.3">
      <c r="P481036" s="83"/>
    </row>
    <row r="481037" spans="16:16" x14ac:dyDescent="0.3">
      <c r="P481037" s="83"/>
    </row>
    <row r="481038" spans="16:16" x14ac:dyDescent="0.3">
      <c r="P481038" s="83"/>
    </row>
    <row r="481039" spans="16:16" x14ac:dyDescent="0.3">
      <c r="P481039" s="83"/>
    </row>
    <row r="481040" spans="16:16" x14ac:dyDescent="0.3">
      <c r="P481040" s="83"/>
    </row>
    <row r="481041" spans="16:16" x14ac:dyDescent="0.3">
      <c r="P481041" s="83"/>
    </row>
    <row r="481042" spans="16:16" x14ac:dyDescent="0.3">
      <c r="P481042" s="83"/>
    </row>
    <row r="481043" spans="16:16" x14ac:dyDescent="0.3">
      <c r="P481043" s="83"/>
    </row>
    <row r="481044" spans="16:16" x14ac:dyDescent="0.3">
      <c r="P481044" s="83"/>
    </row>
    <row r="481045" spans="16:16" x14ac:dyDescent="0.3">
      <c r="P481045" s="83"/>
    </row>
    <row r="481046" spans="16:16" x14ac:dyDescent="0.3">
      <c r="P481046" s="83"/>
    </row>
    <row r="481047" spans="16:16" x14ac:dyDescent="0.3">
      <c r="P481047" s="83"/>
    </row>
    <row r="481048" spans="16:16" x14ac:dyDescent="0.3">
      <c r="P481048" s="83"/>
    </row>
    <row r="481049" spans="16:16" x14ac:dyDescent="0.3">
      <c r="P481049" s="83"/>
    </row>
    <row r="481050" spans="16:16" x14ac:dyDescent="0.3">
      <c r="P481050" s="83"/>
    </row>
    <row r="481051" spans="16:16" x14ac:dyDescent="0.3">
      <c r="P481051" s="83"/>
    </row>
    <row r="481052" spans="16:16" x14ac:dyDescent="0.3">
      <c r="P481052" s="83"/>
    </row>
    <row r="481053" spans="16:16" x14ac:dyDescent="0.3">
      <c r="P481053" s="83"/>
    </row>
    <row r="481054" spans="16:16" x14ac:dyDescent="0.3">
      <c r="P481054" s="83"/>
    </row>
    <row r="481055" spans="16:16" x14ac:dyDescent="0.3">
      <c r="P481055" s="83"/>
    </row>
    <row r="481056" spans="16:16" x14ac:dyDescent="0.3">
      <c r="P481056" s="83"/>
    </row>
    <row r="481057" spans="16:16" x14ac:dyDescent="0.3">
      <c r="P481057" s="83"/>
    </row>
    <row r="481058" spans="16:16" x14ac:dyDescent="0.3">
      <c r="P481058" s="83"/>
    </row>
    <row r="481059" spans="16:16" x14ac:dyDescent="0.3">
      <c r="P481059" s="83"/>
    </row>
    <row r="481060" spans="16:16" x14ac:dyDescent="0.3">
      <c r="P481060" s="83"/>
    </row>
    <row r="481061" spans="16:16" x14ac:dyDescent="0.3">
      <c r="P481061" s="83"/>
    </row>
    <row r="481062" spans="16:16" x14ac:dyDescent="0.3">
      <c r="P481062" s="83"/>
    </row>
    <row r="481063" spans="16:16" x14ac:dyDescent="0.3">
      <c r="P481063" s="83"/>
    </row>
    <row r="481064" spans="16:16" x14ac:dyDescent="0.3">
      <c r="P481064" s="83"/>
    </row>
    <row r="481065" spans="16:16" x14ac:dyDescent="0.3">
      <c r="P481065" s="83"/>
    </row>
    <row r="481066" spans="16:16" x14ac:dyDescent="0.3">
      <c r="P481066" s="83"/>
    </row>
    <row r="481067" spans="16:16" x14ac:dyDescent="0.3">
      <c r="P481067" s="83"/>
    </row>
    <row r="481068" spans="16:16" x14ac:dyDescent="0.3">
      <c r="P481068" s="83"/>
    </row>
    <row r="481069" spans="16:16" x14ac:dyDescent="0.3">
      <c r="P481069" s="83"/>
    </row>
    <row r="481070" spans="16:16" x14ac:dyDescent="0.3">
      <c r="P481070" s="83"/>
    </row>
    <row r="481071" spans="16:16" x14ac:dyDescent="0.3">
      <c r="P481071" s="83"/>
    </row>
    <row r="481072" spans="16:16" x14ac:dyDescent="0.3">
      <c r="P481072" s="83"/>
    </row>
    <row r="481073" spans="16:16" x14ac:dyDescent="0.3">
      <c r="P481073" s="83"/>
    </row>
    <row r="481074" spans="16:16" x14ac:dyDescent="0.3">
      <c r="P481074" s="83"/>
    </row>
    <row r="481075" spans="16:16" x14ac:dyDescent="0.3">
      <c r="P481075" s="83"/>
    </row>
    <row r="481076" spans="16:16" x14ac:dyDescent="0.3">
      <c r="P481076" s="83"/>
    </row>
    <row r="481077" spans="16:16" x14ac:dyDescent="0.3">
      <c r="P481077" s="83"/>
    </row>
    <row r="481078" spans="16:16" x14ac:dyDescent="0.3">
      <c r="P481078" s="83"/>
    </row>
    <row r="481079" spans="16:16" x14ac:dyDescent="0.3">
      <c r="P481079" s="83"/>
    </row>
    <row r="481080" spans="16:16" x14ac:dyDescent="0.3">
      <c r="P481080" s="83"/>
    </row>
    <row r="481081" spans="16:16" x14ac:dyDescent="0.3">
      <c r="P481081" s="83"/>
    </row>
    <row r="481082" spans="16:16" x14ac:dyDescent="0.3">
      <c r="P481082" s="83"/>
    </row>
    <row r="481083" spans="16:16" x14ac:dyDescent="0.3">
      <c r="P481083" s="83"/>
    </row>
    <row r="481084" spans="16:16" x14ac:dyDescent="0.3">
      <c r="P481084" s="83"/>
    </row>
    <row r="481085" spans="16:16" x14ac:dyDescent="0.3">
      <c r="P481085" s="83"/>
    </row>
    <row r="481086" spans="16:16" x14ac:dyDescent="0.3">
      <c r="P481086" s="83"/>
    </row>
    <row r="481087" spans="16:16" x14ac:dyDescent="0.3">
      <c r="P481087" s="83"/>
    </row>
    <row r="481088" spans="16:16" x14ac:dyDescent="0.3">
      <c r="P481088" s="83"/>
    </row>
    <row r="481089" spans="16:16" x14ac:dyDescent="0.3">
      <c r="P481089" s="83"/>
    </row>
    <row r="481090" spans="16:16" x14ac:dyDescent="0.3">
      <c r="P481090" s="83"/>
    </row>
    <row r="481091" spans="16:16" x14ac:dyDescent="0.3">
      <c r="P481091" s="83"/>
    </row>
    <row r="481092" spans="16:16" x14ac:dyDescent="0.3">
      <c r="P481092" s="83"/>
    </row>
    <row r="481093" spans="16:16" x14ac:dyDescent="0.3">
      <c r="P481093" s="83"/>
    </row>
    <row r="481094" spans="16:16" x14ac:dyDescent="0.3">
      <c r="P481094" s="83"/>
    </row>
    <row r="481095" spans="16:16" x14ac:dyDescent="0.3">
      <c r="P481095" s="83"/>
    </row>
    <row r="481096" spans="16:16" x14ac:dyDescent="0.3">
      <c r="P481096" s="83"/>
    </row>
    <row r="481097" spans="16:16" x14ac:dyDescent="0.3">
      <c r="P481097" s="83"/>
    </row>
    <row r="481098" spans="16:16" x14ac:dyDescent="0.3">
      <c r="P481098" s="83"/>
    </row>
    <row r="481099" spans="16:16" x14ac:dyDescent="0.3">
      <c r="P481099" s="83"/>
    </row>
    <row r="481100" spans="16:16" x14ac:dyDescent="0.3">
      <c r="P481100" s="83"/>
    </row>
    <row r="481101" spans="16:16" x14ac:dyDescent="0.3">
      <c r="P481101" s="83"/>
    </row>
    <row r="481102" spans="16:16" x14ac:dyDescent="0.3">
      <c r="P481102" s="83"/>
    </row>
    <row r="481103" spans="16:16" x14ac:dyDescent="0.3">
      <c r="P481103" s="83"/>
    </row>
    <row r="481104" spans="16:16" x14ac:dyDescent="0.3">
      <c r="P481104" s="83"/>
    </row>
    <row r="481105" spans="16:16" x14ac:dyDescent="0.3">
      <c r="P481105" s="83"/>
    </row>
    <row r="481106" spans="16:16" x14ac:dyDescent="0.3">
      <c r="P481106" s="83"/>
    </row>
    <row r="481107" spans="16:16" x14ac:dyDescent="0.3">
      <c r="P481107" s="83"/>
    </row>
    <row r="481108" spans="16:16" x14ac:dyDescent="0.3">
      <c r="P481108" s="83"/>
    </row>
    <row r="481109" spans="16:16" x14ac:dyDescent="0.3">
      <c r="P481109" s="83"/>
    </row>
    <row r="481110" spans="16:16" x14ac:dyDescent="0.3">
      <c r="P481110" s="83"/>
    </row>
    <row r="481111" spans="16:16" x14ac:dyDescent="0.3">
      <c r="P481111" s="83"/>
    </row>
    <row r="481112" spans="16:16" x14ac:dyDescent="0.3">
      <c r="P481112" s="83"/>
    </row>
    <row r="481113" spans="16:16" x14ac:dyDescent="0.3">
      <c r="P481113" s="83"/>
    </row>
    <row r="481114" spans="16:16" x14ac:dyDescent="0.3">
      <c r="P481114" s="83"/>
    </row>
    <row r="481115" spans="16:16" x14ac:dyDescent="0.3">
      <c r="P481115" s="83"/>
    </row>
    <row r="481116" spans="16:16" x14ac:dyDescent="0.3">
      <c r="P481116" s="83"/>
    </row>
    <row r="481117" spans="16:16" x14ac:dyDescent="0.3">
      <c r="P481117" s="83"/>
    </row>
    <row r="481118" spans="16:16" x14ac:dyDescent="0.3">
      <c r="P481118" s="83"/>
    </row>
    <row r="481119" spans="16:16" x14ac:dyDescent="0.3">
      <c r="P481119" s="83"/>
    </row>
    <row r="481120" spans="16:16" x14ac:dyDescent="0.3">
      <c r="P481120" s="83"/>
    </row>
    <row r="481121" spans="16:16" x14ac:dyDescent="0.3">
      <c r="P481121" s="83"/>
    </row>
    <row r="481122" spans="16:16" x14ac:dyDescent="0.3">
      <c r="P481122" s="83"/>
    </row>
    <row r="481123" spans="16:16" x14ac:dyDescent="0.3">
      <c r="P481123" s="83"/>
    </row>
    <row r="481124" spans="16:16" x14ac:dyDescent="0.3">
      <c r="P481124" s="83"/>
    </row>
    <row r="481125" spans="16:16" x14ac:dyDescent="0.3">
      <c r="P481125" s="83"/>
    </row>
    <row r="481126" spans="16:16" x14ac:dyDescent="0.3">
      <c r="P481126" s="83"/>
    </row>
    <row r="481127" spans="16:16" x14ac:dyDescent="0.3">
      <c r="P481127" s="83"/>
    </row>
    <row r="481128" spans="16:16" x14ac:dyDescent="0.3">
      <c r="P481128" s="83"/>
    </row>
    <row r="481129" spans="16:16" x14ac:dyDescent="0.3">
      <c r="P481129" s="83"/>
    </row>
    <row r="481130" spans="16:16" x14ac:dyDescent="0.3">
      <c r="P481130" s="83"/>
    </row>
    <row r="481131" spans="16:16" x14ac:dyDescent="0.3">
      <c r="P481131" s="83"/>
    </row>
    <row r="481132" spans="16:16" x14ac:dyDescent="0.3">
      <c r="P481132" s="83"/>
    </row>
    <row r="481133" spans="16:16" x14ac:dyDescent="0.3">
      <c r="P481133" s="83"/>
    </row>
    <row r="481134" spans="16:16" x14ac:dyDescent="0.3">
      <c r="P481134" s="83"/>
    </row>
    <row r="481135" spans="16:16" x14ac:dyDescent="0.3">
      <c r="P481135" s="83"/>
    </row>
    <row r="481136" spans="16:16" x14ac:dyDescent="0.3">
      <c r="P481136" s="83"/>
    </row>
    <row r="481137" spans="16:16" x14ac:dyDescent="0.3">
      <c r="P481137" s="83"/>
    </row>
    <row r="481138" spans="16:16" x14ac:dyDescent="0.3">
      <c r="P481138" s="83"/>
    </row>
    <row r="481139" spans="16:16" x14ac:dyDescent="0.3">
      <c r="P481139" s="83"/>
    </row>
    <row r="481140" spans="16:16" x14ac:dyDescent="0.3">
      <c r="P481140" s="83"/>
    </row>
    <row r="481141" spans="16:16" x14ac:dyDescent="0.3">
      <c r="P481141" s="83"/>
    </row>
    <row r="481142" spans="16:16" x14ac:dyDescent="0.3">
      <c r="P481142" s="83"/>
    </row>
    <row r="481143" spans="16:16" x14ac:dyDescent="0.3">
      <c r="P481143" s="83"/>
    </row>
    <row r="481144" spans="16:16" x14ac:dyDescent="0.3">
      <c r="P481144" s="83"/>
    </row>
    <row r="481145" spans="16:16" x14ac:dyDescent="0.3">
      <c r="P481145" s="83"/>
    </row>
    <row r="481146" spans="16:16" x14ac:dyDescent="0.3">
      <c r="P481146" s="83"/>
    </row>
    <row r="481147" spans="16:16" x14ac:dyDescent="0.3">
      <c r="P481147" s="83"/>
    </row>
    <row r="481148" spans="16:16" x14ac:dyDescent="0.3">
      <c r="P481148" s="83"/>
    </row>
    <row r="481149" spans="16:16" x14ac:dyDescent="0.3">
      <c r="P481149" s="83"/>
    </row>
    <row r="481150" spans="16:16" x14ac:dyDescent="0.3">
      <c r="P481150" s="83"/>
    </row>
    <row r="481151" spans="16:16" x14ac:dyDescent="0.3">
      <c r="P481151" s="83"/>
    </row>
    <row r="481152" spans="16:16" x14ac:dyDescent="0.3">
      <c r="P481152" s="83"/>
    </row>
    <row r="481153" spans="16:16" x14ac:dyDescent="0.3">
      <c r="P481153" s="83"/>
    </row>
    <row r="481154" spans="16:16" x14ac:dyDescent="0.3">
      <c r="P481154" s="83"/>
    </row>
    <row r="481155" spans="16:16" x14ac:dyDescent="0.3">
      <c r="P481155" s="83"/>
    </row>
    <row r="481156" spans="16:16" x14ac:dyDescent="0.3">
      <c r="P481156" s="83"/>
    </row>
    <row r="481157" spans="16:16" x14ac:dyDescent="0.3">
      <c r="P481157" s="83"/>
    </row>
    <row r="481158" spans="16:16" x14ac:dyDescent="0.3">
      <c r="P481158" s="83"/>
    </row>
    <row r="481159" spans="16:16" x14ac:dyDescent="0.3">
      <c r="P481159" s="83"/>
    </row>
    <row r="481160" spans="16:16" x14ac:dyDescent="0.3">
      <c r="P481160" s="83"/>
    </row>
    <row r="481161" spans="16:16" x14ac:dyDescent="0.3">
      <c r="P481161" s="83"/>
    </row>
    <row r="481162" spans="16:16" x14ac:dyDescent="0.3">
      <c r="P481162" s="83"/>
    </row>
    <row r="481163" spans="16:16" x14ac:dyDescent="0.3">
      <c r="P481163" s="83"/>
    </row>
    <row r="481164" spans="16:16" x14ac:dyDescent="0.3">
      <c r="P481164" s="83"/>
    </row>
    <row r="481165" spans="16:16" x14ac:dyDescent="0.3">
      <c r="P481165" s="83"/>
    </row>
    <row r="481166" spans="16:16" x14ac:dyDescent="0.3">
      <c r="P481166" s="83"/>
    </row>
    <row r="481167" spans="16:16" x14ac:dyDescent="0.3">
      <c r="P481167" s="83"/>
    </row>
    <row r="481168" spans="16:16" x14ac:dyDescent="0.3">
      <c r="P481168" s="83"/>
    </row>
    <row r="481169" spans="16:16" x14ac:dyDescent="0.3">
      <c r="P481169" s="83"/>
    </row>
    <row r="481170" spans="16:16" x14ac:dyDescent="0.3">
      <c r="P481170" s="83"/>
    </row>
    <row r="481171" spans="16:16" x14ac:dyDescent="0.3">
      <c r="P481171" s="83"/>
    </row>
    <row r="481172" spans="16:16" x14ac:dyDescent="0.3">
      <c r="P481172" s="83"/>
    </row>
    <row r="481173" spans="16:16" x14ac:dyDescent="0.3">
      <c r="P481173" s="83"/>
    </row>
    <row r="481174" spans="16:16" x14ac:dyDescent="0.3">
      <c r="P481174" s="83"/>
    </row>
    <row r="481175" spans="16:16" x14ac:dyDescent="0.3">
      <c r="P481175" s="83"/>
    </row>
    <row r="481176" spans="16:16" x14ac:dyDescent="0.3">
      <c r="P481176" s="83"/>
    </row>
    <row r="481177" spans="16:16" x14ac:dyDescent="0.3">
      <c r="P481177" s="83"/>
    </row>
    <row r="481178" spans="16:16" x14ac:dyDescent="0.3">
      <c r="P481178" s="83"/>
    </row>
    <row r="481179" spans="16:16" x14ac:dyDescent="0.3">
      <c r="P481179" s="83"/>
    </row>
    <row r="481180" spans="16:16" x14ac:dyDescent="0.3">
      <c r="P481180" s="83"/>
    </row>
    <row r="481181" spans="16:16" x14ac:dyDescent="0.3">
      <c r="P481181" s="83"/>
    </row>
    <row r="481182" spans="16:16" x14ac:dyDescent="0.3">
      <c r="P481182" s="83"/>
    </row>
    <row r="481183" spans="16:16" x14ac:dyDescent="0.3">
      <c r="P481183" s="83"/>
    </row>
    <row r="481184" spans="16:16" x14ac:dyDescent="0.3">
      <c r="P481184" s="83"/>
    </row>
    <row r="481185" spans="16:16" x14ac:dyDescent="0.3">
      <c r="P481185" s="83"/>
    </row>
    <row r="481186" spans="16:16" x14ac:dyDescent="0.3">
      <c r="P481186" s="83"/>
    </row>
    <row r="481187" spans="16:16" x14ac:dyDescent="0.3">
      <c r="P481187" s="83"/>
    </row>
    <row r="481188" spans="16:16" x14ac:dyDescent="0.3">
      <c r="P481188" s="83"/>
    </row>
    <row r="481189" spans="16:16" x14ac:dyDescent="0.3">
      <c r="P481189" s="83"/>
    </row>
    <row r="481190" spans="16:16" x14ac:dyDescent="0.3">
      <c r="P481190" s="83"/>
    </row>
    <row r="481191" spans="16:16" x14ac:dyDescent="0.3">
      <c r="P481191" s="83"/>
    </row>
    <row r="481192" spans="16:16" x14ac:dyDescent="0.3">
      <c r="P481192" s="83"/>
    </row>
    <row r="481193" spans="16:16" x14ac:dyDescent="0.3">
      <c r="P481193" s="83"/>
    </row>
    <row r="481194" spans="16:16" x14ac:dyDescent="0.3">
      <c r="P481194" s="83"/>
    </row>
    <row r="481195" spans="16:16" x14ac:dyDescent="0.3">
      <c r="P481195" s="83"/>
    </row>
    <row r="481196" spans="16:16" x14ac:dyDescent="0.3">
      <c r="P481196" s="83"/>
    </row>
    <row r="481197" spans="16:16" x14ac:dyDescent="0.3">
      <c r="P481197" s="83"/>
    </row>
    <row r="481198" spans="16:16" x14ac:dyDescent="0.3">
      <c r="P481198" s="83"/>
    </row>
    <row r="481199" spans="16:16" x14ac:dyDescent="0.3">
      <c r="P481199" s="83"/>
    </row>
    <row r="481200" spans="16:16" x14ac:dyDescent="0.3">
      <c r="P481200" s="83"/>
    </row>
    <row r="481201" spans="16:16" x14ac:dyDescent="0.3">
      <c r="P481201" s="83"/>
    </row>
    <row r="481202" spans="16:16" x14ac:dyDescent="0.3">
      <c r="P481202" s="83"/>
    </row>
    <row r="481203" spans="16:16" x14ac:dyDescent="0.3">
      <c r="P481203" s="83"/>
    </row>
    <row r="481204" spans="16:16" x14ac:dyDescent="0.3">
      <c r="P481204" s="83"/>
    </row>
    <row r="481205" spans="16:16" x14ac:dyDescent="0.3">
      <c r="P481205" s="83"/>
    </row>
    <row r="481206" spans="16:16" x14ac:dyDescent="0.3">
      <c r="P481206" s="83"/>
    </row>
    <row r="481207" spans="16:16" x14ac:dyDescent="0.3">
      <c r="P481207" s="83"/>
    </row>
    <row r="481208" spans="16:16" x14ac:dyDescent="0.3">
      <c r="P481208" s="83"/>
    </row>
    <row r="481209" spans="16:16" x14ac:dyDescent="0.3">
      <c r="P481209" s="83"/>
    </row>
    <row r="481210" spans="16:16" x14ac:dyDescent="0.3">
      <c r="P481210" s="83"/>
    </row>
    <row r="481211" spans="16:16" x14ac:dyDescent="0.3">
      <c r="P481211" s="83"/>
    </row>
    <row r="481212" spans="16:16" x14ac:dyDescent="0.3">
      <c r="P481212" s="83"/>
    </row>
    <row r="481213" spans="16:16" x14ac:dyDescent="0.3">
      <c r="P481213" s="83"/>
    </row>
    <row r="481214" spans="16:16" x14ac:dyDescent="0.3">
      <c r="P481214" s="83"/>
    </row>
    <row r="481215" spans="16:16" x14ac:dyDescent="0.3">
      <c r="P481215" s="83"/>
    </row>
    <row r="481216" spans="16:16" x14ac:dyDescent="0.3">
      <c r="P481216" s="83"/>
    </row>
    <row r="481217" spans="16:16" x14ac:dyDescent="0.3">
      <c r="P481217" s="83"/>
    </row>
    <row r="481218" spans="16:16" x14ac:dyDescent="0.3">
      <c r="P481218" s="83"/>
    </row>
    <row r="481219" spans="16:16" x14ac:dyDescent="0.3">
      <c r="P481219" s="83"/>
    </row>
    <row r="481220" spans="16:16" x14ac:dyDescent="0.3">
      <c r="P481220" s="83"/>
    </row>
    <row r="481221" spans="16:16" x14ac:dyDescent="0.3">
      <c r="P481221" s="83"/>
    </row>
    <row r="481222" spans="16:16" x14ac:dyDescent="0.3">
      <c r="P481222" s="83"/>
    </row>
    <row r="481223" spans="16:16" x14ac:dyDescent="0.3">
      <c r="P481223" s="83"/>
    </row>
    <row r="481224" spans="16:16" x14ac:dyDescent="0.3">
      <c r="P481224" s="83"/>
    </row>
    <row r="481225" spans="16:16" x14ac:dyDescent="0.3">
      <c r="P481225" s="83"/>
    </row>
    <row r="481226" spans="16:16" x14ac:dyDescent="0.3">
      <c r="P481226" s="83"/>
    </row>
    <row r="481227" spans="16:16" x14ac:dyDescent="0.3">
      <c r="P481227" s="83"/>
    </row>
    <row r="481228" spans="16:16" x14ac:dyDescent="0.3">
      <c r="P481228" s="83"/>
    </row>
    <row r="481229" spans="16:16" x14ac:dyDescent="0.3">
      <c r="P481229" s="83"/>
    </row>
    <row r="481230" spans="16:16" x14ac:dyDescent="0.3">
      <c r="P481230" s="83"/>
    </row>
    <row r="481231" spans="16:16" x14ac:dyDescent="0.3">
      <c r="P481231" s="83"/>
    </row>
    <row r="481232" spans="16:16" x14ac:dyDescent="0.3">
      <c r="P481232" s="83"/>
    </row>
    <row r="481233" spans="16:16" x14ac:dyDescent="0.3">
      <c r="P481233" s="83"/>
    </row>
    <row r="481234" spans="16:16" x14ac:dyDescent="0.3">
      <c r="P481234" s="83"/>
    </row>
    <row r="481235" spans="16:16" x14ac:dyDescent="0.3">
      <c r="P481235" s="83"/>
    </row>
    <row r="481236" spans="16:16" x14ac:dyDescent="0.3">
      <c r="P481236" s="83"/>
    </row>
    <row r="481237" spans="16:16" x14ac:dyDescent="0.3">
      <c r="P481237" s="83"/>
    </row>
    <row r="481238" spans="16:16" x14ac:dyDescent="0.3">
      <c r="P481238" s="83"/>
    </row>
    <row r="481239" spans="16:16" x14ac:dyDescent="0.3">
      <c r="P481239" s="83"/>
    </row>
    <row r="481240" spans="16:16" x14ac:dyDescent="0.3">
      <c r="P481240" s="83"/>
    </row>
    <row r="481241" spans="16:16" x14ac:dyDescent="0.3">
      <c r="P481241" s="83"/>
    </row>
    <row r="481242" spans="16:16" x14ac:dyDescent="0.3">
      <c r="P481242" s="83"/>
    </row>
    <row r="481243" spans="16:16" x14ac:dyDescent="0.3">
      <c r="P481243" s="83"/>
    </row>
    <row r="481244" spans="16:16" x14ac:dyDescent="0.3">
      <c r="P481244" s="83"/>
    </row>
    <row r="481245" spans="16:16" x14ac:dyDescent="0.3">
      <c r="P481245" s="83"/>
    </row>
    <row r="481246" spans="16:16" x14ac:dyDescent="0.3">
      <c r="P481246" s="83"/>
    </row>
    <row r="481247" spans="16:16" x14ac:dyDescent="0.3">
      <c r="P481247" s="83"/>
    </row>
    <row r="481248" spans="16:16" x14ac:dyDescent="0.3">
      <c r="P481248" s="83"/>
    </row>
    <row r="481249" spans="16:16" x14ac:dyDescent="0.3">
      <c r="P481249" s="83"/>
    </row>
    <row r="481250" spans="16:16" x14ac:dyDescent="0.3">
      <c r="P481250" s="83"/>
    </row>
    <row r="481251" spans="16:16" x14ac:dyDescent="0.3">
      <c r="P481251" s="83"/>
    </row>
    <row r="481252" spans="16:16" x14ac:dyDescent="0.3">
      <c r="P481252" s="83"/>
    </row>
    <row r="481253" spans="16:16" x14ac:dyDescent="0.3">
      <c r="P481253" s="83"/>
    </row>
    <row r="481254" spans="16:16" x14ac:dyDescent="0.3">
      <c r="P481254" s="83"/>
    </row>
    <row r="481255" spans="16:16" x14ac:dyDescent="0.3">
      <c r="P481255" s="83"/>
    </row>
    <row r="481256" spans="16:16" x14ac:dyDescent="0.3">
      <c r="P481256" s="83"/>
    </row>
    <row r="481257" spans="16:16" x14ac:dyDescent="0.3">
      <c r="P481257" s="83"/>
    </row>
    <row r="481258" spans="16:16" x14ac:dyDescent="0.3">
      <c r="P481258" s="83"/>
    </row>
    <row r="481259" spans="16:16" x14ac:dyDescent="0.3">
      <c r="P481259" s="83"/>
    </row>
    <row r="481260" spans="16:16" x14ac:dyDescent="0.3">
      <c r="P481260" s="83"/>
    </row>
    <row r="481261" spans="16:16" x14ac:dyDescent="0.3">
      <c r="P481261" s="83"/>
    </row>
    <row r="481262" spans="16:16" x14ac:dyDescent="0.3">
      <c r="P481262" s="83"/>
    </row>
    <row r="481263" spans="16:16" x14ac:dyDescent="0.3">
      <c r="P481263" s="83"/>
    </row>
    <row r="481264" spans="16:16" x14ac:dyDescent="0.3">
      <c r="P481264" s="83"/>
    </row>
    <row r="481265" spans="16:16" x14ac:dyDescent="0.3">
      <c r="P481265" s="83"/>
    </row>
    <row r="481266" spans="16:16" x14ac:dyDescent="0.3">
      <c r="P481266" s="83"/>
    </row>
    <row r="481267" spans="16:16" x14ac:dyDescent="0.3">
      <c r="P481267" s="83"/>
    </row>
    <row r="481268" spans="16:16" x14ac:dyDescent="0.3">
      <c r="P481268" s="83"/>
    </row>
    <row r="481269" spans="16:16" x14ac:dyDescent="0.3">
      <c r="P481269" s="83"/>
    </row>
    <row r="481270" spans="16:16" x14ac:dyDescent="0.3">
      <c r="P481270" s="83"/>
    </row>
    <row r="481271" spans="16:16" x14ac:dyDescent="0.3">
      <c r="P481271" s="83"/>
    </row>
    <row r="481272" spans="16:16" x14ac:dyDescent="0.3">
      <c r="P481272" s="83"/>
    </row>
    <row r="481273" spans="16:16" x14ac:dyDescent="0.3">
      <c r="P481273" s="83"/>
    </row>
    <row r="481274" spans="16:16" x14ac:dyDescent="0.3">
      <c r="P481274" s="83"/>
    </row>
    <row r="481275" spans="16:16" x14ac:dyDescent="0.3">
      <c r="P481275" s="83"/>
    </row>
    <row r="481276" spans="16:16" x14ac:dyDescent="0.3">
      <c r="P481276" s="83"/>
    </row>
    <row r="481277" spans="16:16" x14ac:dyDescent="0.3">
      <c r="P481277" s="83"/>
    </row>
    <row r="481278" spans="16:16" x14ac:dyDescent="0.3">
      <c r="P481278" s="83"/>
    </row>
    <row r="481279" spans="16:16" x14ac:dyDescent="0.3">
      <c r="P481279" s="83"/>
    </row>
    <row r="481280" spans="16:16" x14ac:dyDescent="0.3">
      <c r="P481280" s="83"/>
    </row>
    <row r="481281" spans="16:16" x14ac:dyDescent="0.3">
      <c r="P481281" s="83"/>
    </row>
    <row r="481282" spans="16:16" x14ac:dyDescent="0.3">
      <c r="P481282" s="83"/>
    </row>
    <row r="481283" spans="16:16" x14ac:dyDescent="0.3">
      <c r="P481283" s="83"/>
    </row>
    <row r="481284" spans="16:16" x14ac:dyDescent="0.3">
      <c r="P481284" s="83"/>
    </row>
    <row r="481285" spans="16:16" x14ac:dyDescent="0.3">
      <c r="P481285" s="83"/>
    </row>
    <row r="481286" spans="16:16" x14ac:dyDescent="0.3">
      <c r="P481286" s="83"/>
    </row>
    <row r="481287" spans="16:16" x14ac:dyDescent="0.3">
      <c r="P481287" s="83"/>
    </row>
    <row r="481288" spans="16:16" x14ac:dyDescent="0.3">
      <c r="P481288" s="83"/>
    </row>
    <row r="481289" spans="16:16" x14ac:dyDescent="0.3">
      <c r="P481289" s="83"/>
    </row>
    <row r="481290" spans="16:16" x14ac:dyDescent="0.3">
      <c r="P481290" s="83"/>
    </row>
    <row r="481291" spans="16:16" x14ac:dyDescent="0.3">
      <c r="P481291" s="83"/>
    </row>
    <row r="481292" spans="16:16" x14ac:dyDescent="0.3">
      <c r="P481292" s="83"/>
    </row>
    <row r="481293" spans="16:16" x14ac:dyDescent="0.3">
      <c r="P481293" s="83"/>
    </row>
    <row r="481294" spans="16:16" x14ac:dyDescent="0.3">
      <c r="P481294" s="83"/>
    </row>
    <row r="481295" spans="16:16" x14ac:dyDescent="0.3">
      <c r="P481295" s="83"/>
    </row>
    <row r="481296" spans="16:16" x14ac:dyDescent="0.3">
      <c r="P481296" s="83"/>
    </row>
    <row r="481297" spans="16:16" x14ac:dyDescent="0.3">
      <c r="P481297" s="83"/>
    </row>
    <row r="481298" spans="16:16" x14ac:dyDescent="0.3">
      <c r="P481298" s="83"/>
    </row>
    <row r="481299" spans="16:16" x14ac:dyDescent="0.3">
      <c r="P481299" s="83"/>
    </row>
    <row r="481300" spans="16:16" x14ac:dyDescent="0.3">
      <c r="P481300" s="83"/>
    </row>
    <row r="481301" spans="16:16" x14ac:dyDescent="0.3">
      <c r="P481301" s="83"/>
    </row>
    <row r="481302" spans="16:16" x14ac:dyDescent="0.3">
      <c r="P481302" s="83"/>
    </row>
    <row r="481303" spans="16:16" x14ac:dyDescent="0.3">
      <c r="P481303" s="83"/>
    </row>
    <row r="481304" spans="16:16" x14ac:dyDescent="0.3">
      <c r="P481304" s="83"/>
    </row>
    <row r="481305" spans="16:16" x14ac:dyDescent="0.3">
      <c r="P481305" s="83"/>
    </row>
    <row r="481306" spans="16:16" x14ac:dyDescent="0.3">
      <c r="P481306" s="83"/>
    </row>
    <row r="481307" spans="16:16" x14ac:dyDescent="0.3">
      <c r="P481307" s="83"/>
    </row>
    <row r="481308" spans="16:16" x14ac:dyDescent="0.3">
      <c r="P481308" s="83"/>
    </row>
    <row r="481309" spans="16:16" x14ac:dyDescent="0.3">
      <c r="P481309" s="83"/>
    </row>
    <row r="481310" spans="16:16" x14ac:dyDescent="0.3">
      <c r="P481310" s="83"/>
    </row>
    <row r="481311" spans="16:16" x14ac:dyDescent="0.3">
      <c r="P481311" s="83"/>
    </row>
    <row r="481312" spans="16:16" x14ac:dyDescent="0.3">
      <c r="P481312" s="83"/>
    </row>
    <row r="481313" spans="16:16" x14ac:dyDescent="0.3">
      <c r="P481313" s="83"/>
    </row>
    <row r="481314" spans="16:16" x14ac:dyDescent="0.3">
      <c r="P481314" s="83"/>
    </row>
    <row r="481315" spans="16:16" x14ac:dyDescent="0.3">
      <c r="P481315" s="83"/>
    </row>
    <row r="481316" spans="16:16" x14ac:dyDescent="0.3">
      <c r="P481316" s="83"/>
    </row>
    <row r="481317" spans="16:16" x14ac:dyDescent="0.3">
      <c r="P481317" s="83"/>
    </row>
    <row r="481318" spans="16:16" x14ac:dyDescent="0.3">
      <c r="P481318" s="83"/>
    </row>
    <row r="481319" spans="16:16" x14ac:dyDescent="0.3">
      <c r="P481319" s="83"/>
    </row>
    <row r="481320" spans="16:16" x14ac:dyDescent="0.3">
      <c r="P481320" s="83"/>
    </row>
    <row r="481321" spans="16:16" x14ac:dyDescent="0.3">
      <c r="P481321" s="83"/>
    </row>
    <row r="481322" spans="16:16" x14ac:dyDescent="0.3">
      <c r="P481322" s="83"/>
    </row>
    <row r="481323" spans="16:16" x14ac:dyDescent="0.3">
      <c r="P481323" s="83"/>
    </row>
    <row r="481324" spans="16:16" x14ac:dyDescent="0.3">
      <c r="P481324" s="83"/>
    </row>
    <row r="481325" spans="16:16" x14ac:dyDescent="0.3">
      <c r="P481325" s="83"/>
    </row>
    <row r="481326" spans="16:16" x14ac:dyDescent="0.3">
      <c r="P481326" s="83"/>
    </row>
    <row r="481327" spans="16:16" x14ac:dyDescent="0.3">
      <c r="P481327" s="83"/>
    </row>
    <row r="481328" spans="16:16" x14ac:dyDescent="0.3">
      <c r="P481328" s="83"/>
    </row>
    <row r="481329" spans="16:16" x14ac:dyDescent="0.3">
      <c r="P481329" s="83"/>
    </row>
    <row r="481330" spans="16:16" x14ac:dyDescent="0.3">
      <c r="P481330" s="83"/>
    </row>
    <row r="481331" spans="16:16" x14ac:dyDescent="0.3">
      <c r="P481331" s="83"/>
    </row>
    <row r="481332" spans="16:16" x14ac:dyDescent="0.3">
      <c r="P481332" s="83"/>
    </row>
    <row r="481333" spans="16:16" x14ac:dyDescent="0.3">
      <c r="P481333" s="83"/>
    </row>
    <row r="481334" spans="16:16" x14ac:dyDescent="0.3">
      <c r="P481334" s="83"/>
    </row>
    <row r="481335" spans="16:16" x14ac:dyDescent="0.3">
      <c r="P481335" s="83"/>
    </row>
    <row r="481336" spans="16:16" x14ac:dyDescent="0.3">
      <c r="P481336" s="83"/>
    </row>
    <row r="481337" spans="16:16" x14ac:dyDescent="0.3">
      <c r="P481337" s="83"/>
    </row>
    <row r="481338" spans="16:16" x14ac:dyDescent="0.3">
      <c r="P481338" s="83"/>
    </row>
    <row r="481339" spans="16:16" x14ac:dyDescent="0.3">
      <c r="P481339" s="83"/>
    </row>
    <row r="481340" spans="16:16" x14ac:dyDescent="0.3">
      <c r="P481340" s="83"/>
    </row>
    <row r="481341" spans="16:16" x14ac:dyDescent="0.3">
      <c r="P481341" s="83"/>
    </row>
    <row r="481342" spans="16:16" x14ac:dyDescent="0.3">
      <c r="P481342" s="83"/>
    </row>
    <row r="481343" spans="16:16" x14ac:dyDescent="0.3">
      <c r="P481343" s="83"/>
    </row>
    <row r="481344" spans="16:16" x14ac:dyDescent="0.3">
      <c r="P481344" s="83"/>
    </row>
    <row r="481345" spans="16:16" x14ac:dyDescent="0.3">
      <c r="P481345" s="83"/>
    </row>
    <row r="481346" spans="16:16" x14ac:dyDescent="0.3">
      <c r="P481346" s="83"/>
    </row>
    <row r="481347" spans="16:16" x14ac:dyDescent="0.3">
      <c r="P481347" s="83"/>
    </row>
    <row r="481348" spans="16:16" x14ac:dyDescent="0.3">
      <c r="P481348" s="83"/>
    </row>
    <row r="481349" spans="16:16" x14ac:dyDescent="0.3">
      <c r="P481349" s="83"/>
    </row>
    <row r="481350" spans="16:16" x14ac:dyDescent="0.3">
      <c r="P481350" s="83"/>
    </row>
    <row r="481351" spans="16:16" x14ac:dyDescent="0.3">
      <c r="P481351" s="83"/>
    </row>
    <row r="481352" spans="16:16" x14ac:dyDescent="0.3">
      <c r="P481352" s="83"/>
    </row>
    <row r="481353" spans="16:16" x14ac:dyDescent="0.3">
      <c r="P481353" s="83"/>
    </row>
    <row r="481354" spans="16:16" x14ac:dyDescent="0.3">
      <c r="P481354" s="83"/>
    </row>
    <row r="481355" spans="16:16" x14ac:dyDescent="0.3">
      <c r="P481355" s="83"/>
    </row>
    <row r="481356" spans="16:16" x14ac:dyDescent="0.3">
      <c r="P481356" s="83"/>
    </row>
    <row r="481357" spans="16:16" x14ac:dyDescent="0.3">
      <c r="P481357" s="83"/>
    </row>
    <row r="481358" spans="16:16" x14ac:dyDescent="0.3">
      <c r="P481358" s="83"/>
    </row>
    <row r="481359" spans="16:16" x14ac:dyDescent="0.3">
      <c r="P481359" s="83"/>
    </row>
    <row r="481360" spans="16:16" x14ac:dyDescent="0.3">
      <c r="P481360" s="83"/>
    </row>
    <row r="481361" spans="16:16" x14ac:dyDescent="0.3">
      <c r="P481361" s="83"/>
    </row>
    <row r="481362" spans="16:16" x14ac:dyDescent="0.3">
      <c r="P481362" s="83"/>
    </row>
    <row r="481363" spans="16:16" x14ac:dyDescent="0.3">
      <c r="P481363" s="83"/>
    </row>
    <row r="481364" spans="16:16" x14ac:dyDescent="0.3">
      <c r="P481364" s="83"/>
    </row>
    <row r="481365" spans="16:16" x14ac:dyDescent="0.3">
      <c r="P481365" s="83"/>
    </row>
    <row r="481366" spans="16:16" x14ac:dyDescent="0.3">
      <c r="P481366" s="83"/>
    </row>
    <row r="481367" spans="16:16" x14ac:dyDescent="0.3">
      <c r="P481367" s="83"/>
    </row>
    <row r="481368" spans="16:16" x14ac:dyDescent="0.3">
      <c r="P481368" s="83"/>
    </row>
    <row r="481369" spans="16:16" x14ac:dyDescent="0.3">
      <c r="P481369" s="83"/>
    </row>
    <row r="481370" spans="16:16" x14ac:dyDescent="0.3">
      <c r="P481370" s="83"/>
    </row>
    <row r="481371" spans="16:16" x14ac:dyDescent="0.3">
      <c r="P481371" s="83"/>
    </row>
    <row r="481372" spans="16:16" x14ac:dyDescent="0.3">
      <c r="P481372" s="83"/>
    </row>
    <row r="481373" spans="16:16" x14ac:dyDescent="0.3">
      <c r="P481373" s="83"/>
    </row>
    <row r="481374" spans="16:16" x14ac:dyDescent="0.3">
      <c r="P481374" s="83"/>
    </row>
    <row r="481375" spans="16:16" x14ac:dyDescent="0.3">
      <c r="P481375" s="83"/>
    </row>
    <row r="481376" spans="16:16" x14ac:dyDescent="0.3">
      <c r="P481376" s="83"/>
    </row>
    <row r="481377" spans="16:16" x14ac:dyDescent="0.3">
      <c r="P481377" s="83"/>
    </row>
    <row r="481378" spans="16:16" x14ac:dyDescent="0.3">
      <c r="P481378" s="83"/>
    </row>
    <row r="481379" spans="16:16" x14ac:dyDescent="0.3">
      <c r="P481379" s="83"/>
    </row>
    <row r="481380" spans="16:16" x14ac:dyDescent="0.3">
      <c r="P481380" s="83"/>
    </row>
    <row r="481381" spans="16:16" x14ac:dyDescent="0.3">
      <c r="P481381" s="83"/>
    </row>
    <row r="481382" spans="16:16" x14ac:dyDescent="0.3">
      <c r="P481382" s="83"/>
    </row>
    <row r="481383" spans="16:16" x14ac:dyDescent="0.3">
      <c r="P481383" s="83"/>
    </row>
    <row r="481384" spans="16:16" x14ac:dyDescent="0.3">
      <c r="P481384" s="83"/>
    </row>
    <row r="481385" spans="16:16" x14ac:dyDescent="0.3">
      <c r="P481385" s="83"/>
    </row>
    <row r="481386" spans="16:16" x14ac:dyDescent="0.3">
      <c r="P481386" s="83"/>
    </row>
    <row r="481387" spans="16:16" x14ac:dyDescent="0.3">
      <c r="P481387" s="83"/>
    </row>
    <row r="481388" spans="16:16" x14ac:dyDescent="0.3">
      <c r="P481388" s="83"/>
    </row>
    <row r="481389" spans="16:16" x14ac:dyDescent="0.3">
      <c r="P481389" s="83"/>
    </row>
    <row r="481390" spans="16:16" x14ac:dyDescent="0.3">
      <c r="P481390" s="83"/>
    </row>
    <row r="481391" spans="16:16" x14ac:dyDescent="0.3">
      <c r="P481391" s="83"/>
    </row>
    <row r="481392" spans="16:16" x14ac:dyDescent="0.3">
      <c r="P481392" s="83"/>
    </row>
    <row r="481393" spans="16:16" x14ac:dyDescent="0.3">
      <c r="P481393" s="83"/>
    </row>
    <row r="481394" spans="16:16" x14ac:dyDescent="0.3">
      <c r="P481394" s="83"/>
    </row>
    <row r="481395" spans="16:16" x14ac:dyDescent="0.3">
      <c r="P481395" s="83"/>
    </row>
    <row r="481396" spans="16:16" x14ac:dyDescent="0.3">
      <c r="P481396" s="83"/>
    </row>
    <row r="481397" spans="16:16" x14ac:dyDescent="0.3">
      <c r="P481397" s="83"/>
    </row>
    <row r="481398" spans="16:16" x14ac:dyDescent="0.3">
      <c r="P481398" s="83"/>
    </row>
    <row r="481399" spans="16:16" x14ac:dyDescent="0.3">
      <c r="P481399" s="83"/>
    </row>
    <row r="481400" spans="16:16" x14ac:dyDescent="0.3">
      <c r="P481400" s="83"/>
    </row>
    <row r="481401" spans="16:16" x14ac:dyDescent="0.3">
      <c r="P481401" s="83"/>
    </row>
    <row r="481402" spans="16:16" x14ac:dyDescent="0.3">
      <c r="P481402" s="83"/>
    </row>
    <row r="481403" spans="16:16" x14ac:dyDescent="0.3">
      <c r="P481403" s="83"/>
    </row>
    <row r="481404" spans="16:16" x14ac:dyDescent="0.3">
      <c r="P481404" s="83"/>
    </row>
    <row r="481405" spans="16:16" x14ac:dyDescent="0.3">
      <c r="P481405" s="83"/>
    </row>
    <row r="481406" spans="16:16" x14ac:dyDescent="0.3">
      <c r="P481406" s="83"/>
    </row>
    <row r="481407" spans="16:16" x14ac:dyDescent="0.3">
      <c r="P481407" s="83"/>
    </row>
    <row r="481408" spans="16:16" x14ac:dyDescent="0.3">
      <c r="P481408" s="83"/>
    </row>
    <row r="481409" spans="16:16" x14ac:dyDescent="0.3">
      <c r="P481409" s="83"/>
    </row>
    <row r="481410" spans="16:16" x14ac:dyDescent="0.3">
      <c r="P481410" s="83"/>
    </row>
    <row r="481411" spans="16:16" x14ac:dyDescent="0.3">
      <c r="P481411" s="83"/>
    </row>
    <row r="481412" spans="16:16" x14ac:dyDescent="0.3">
      <c r="P481412" s="83"/>
    </row>
    <row r="481413" spans="16:16" x14ac:dyDescent="0.3">
      <c r="P481413" s="83"/>
    </row>
    <row r="481414" spans="16:16" x14ac:dyDescent="0.3">
      <c r="P481414" s="83"/>
    </row>
    <row r="481415" spans="16:16" x14ac:dyDescent="0.3">
      <c r="P481415" s="83"/>
    </row>
    <row r="481416" spans="16:16" x14ac:dyDescent="0.3">
      <c r="P481416" s="83"/>
    </row>
    <row r="481417" spans="16:16" x14ac:dyDescent="0.3">
      <c r="P481417" s="83"/>
    </row>
    <row r="481418" spans="16:16" x14ac:dyDescent="0.3">
      <c r="P481418" s="83"/>
    </row>
    <row r="481419" spans="16:16" x14ac:dyDescent="0.3">
      <c r="P481419" s="83"/>
    </row>
    <row r="481420" spans="16:16" x14ac:dyDescent="0.3">
      <c r="P481420" s="83"/>
    </row>
    <row r="481421" spans="16:16" x14ac:dyDescent="0.3">
      <c r="P481421" s="83"/>
    </row>
    <row r="481422" spans="16:16" x14ac:dyDescent="0.3">
      <c r="P481422" s="83"/>
    </row>
    <row r="481423" spans="16:16" x14ac:dyDescent="0.3">
      <c r="P481423" s="83"/>
    </row>
    <row r="481424" spans="16:16" x14ac:dyDescent="0.3">
      <c r="P481424" s="83"/>
    </row>
    <row r="481425" spans="16:16" x14ac:dyDescent="0.3">
      <c r="P481425" s="83"/>
    </row>
    <row r="481426" spans="16:16" x14ac:dyDescent="0.3">
      <c r="P481426" s="83"/>
    </row>
    <row r="481427" spans="16:16" x14ac:dyDescent="0.3">
      <c r="P481427" s="83"/>
    </row>
    <row r="481428" spans="16:16" x14ac:dyDescent="0.3">
      <c r="P481428" s="83"/>
    </row>
    <row r="481429" spans="16:16" x14ac:dyDescent="0.3">
      <c r="P481429" s="83"/>
    </row>
    <row r="481430" spans="16:16" x14ac:dyDescent="0.3">
      <c r="P481430" s="83"/>
    </row>
    <row r="481431" spans="16:16" x14ac:dyDescent="0.3">
      <c r="P481431" s="83"/>
    </row>
    <row r="481432" spans="16:16" x14ac:dyDescent="0.3">
      <c r="P481432" s="83"/>
    </row>
    <row r="481433" spans="16:16" x14ac:dyDescent="0.3">
      <c r="P481433" s="83"/>
    </row>
    <row r="481434" spans="16:16" x14ac:dyDescent="0.3">
      <c r="P481434" s="83"/>
    </row>
    <row r="481435" spans="16:16" x14ac:dyDescent="0.3">
      <c r="P481435" s="83"/>
    </row>
    <row r="481436" spans="16:16" x14ac:dyDescent="0.3">
      <c r="P481436" s="83"/>
    </row>
    <row r="481437" spans="16:16" x14ac:dyDescent="0.3">
      <c r="P481437" s="83"/>
    </row>
    <row r="481438" spans="16:16" x14ac:dyDescent="0.3">
      <c r="P481438" s="83"/>
    </row>
    <row r="481439" spans="16:16" x14ac:dyDescent="0.3">
      <c r="P481439" s="83"/>
    </row>
    <row r="481440" spans="16:16" x14ac:dyDescent="0.3">
      <c r="P481440" s="83"/>
    </row>
    <row r="481441" spans="16:16" x14ac:dyDescent="0.3">
      <c r="P481441" s="83"/>
    </row>
    <row r="481442" spans="16:16" x14ac:dyDescent="0.3">
      <c r="P481442" s="83"/>
    </row>
    <row r="481443" spans="16:16" x14ac:dyDescent="0.3">
      <c r="P481443" s="83"/>
    </row>
    <row r="481444" spans="16:16" x14ac:dyDescent="0.3">
      <c r="P481444" s="83"/>
    </row>
    <row r="481445" spans="16:16" x14ac:dyDescent="0.3">
      <c r="P481445" s="83"/>
    </row>
    <row r="481446" spans="16:16" x14ac:dyDescent="0.3">
      <c r="P481446" s="83"/>
    </row>
    <row r="481447" spans="16:16" x14ac:dyDescent="0.3">
      <c r="P481447" s="83"/>
    </row>
    <row r="481448" spans="16:16" x14ac:dyDescent="0.3">
      <c r="P481448" s="83"/>
    </row>
    <row r="481449" spans="16:16" x14ac:dyDescent="0.3">
      <c r="P481449" s="83"/>
    </row>
    <row r="481450" spans="16:16" x14ac:dyDescent="0.3">
      <c r="P481450" s="83"/>
    </row>
    <row r="481451" spans="16:16" x14ac:dyDescent="0.3">
      <c r="P481451" s="83"/>
    </row>
    <row r="481452" spans="16:16" x14ac:dyDescent="0.3">
      <c r="P481452" s="83"/>
    </row>
    <row r="481453" spans="16:16" x14ac:dyDescent="0.3">
      <c r="P481453" s="83"/>
    </row>
    <row r="481454" spans="16:16" x14ac:dyDescent="0.3">
      <c r="P481454" s="83"/>
    </row>
    <row r="481455" spans="16:16" x14ac:dyDescent="0.3">
      <c r="P481455" s="83"/>
    </row>
    <row r="481456" spans="16:16" x14ac:dyDescent="0.3">
      <c r="P481456" s="83"/>
    </row>
    <row r="481457" spans="16:16" x14ac:dyDescent="0.3">
      <c r="P481457" s="83"/>
    </row>
    <row r="481458" spans="16:16" x14ac:dyDescent="0.3">
      <c r="P481458" s="83"/>
    </row>
    <row r="481459" spans="16:16" x14ac:dyDescent="0.3">
      <c r="P481459" s="83"/>
    </row>
    <row r="481460" spans="16:16" x14ac:dyDescent="0.3">
      <c r="P481460" s="83"/>
    </row>
    <row r="481461" spans="16:16" x14ac:dyDescent="0.3">
      <c r="P481461" s="83"/>
    </row>
    <row r="481462" spans="16:16" x14ac:dyDescent="0.3">
      <c r="P481462" s="83"/>
    </row>
    <row r="481463" spans="16:16" x14ac:dyDescent="0.3">
      <c r="P481463" s="83"/>
    </row>
    <row r="481464" spans="16:16" x14ac:dyDescent="0.3">
      <c r="P481464" s="83"/>
    </row>
    <row r="481465" spans="16:16" x14ac:dyDescent="0.3">
      <c r="P481465" s="83"/>
    </row>
    <row r="481466" spans="16:16" x14ac:dyDescent="0.3">
      <c r="P481466" s="83"/>
    </row>
    <row r="481467" spans="16:16" x14ac:dyDescent="0.3">
      <c r="P481467" s="83"/>
    </row>
    <row r="481468" spans="16:16" x14ac:dyDescent="0.3">
      <c r="P481468" s="83"/>
    </row>
    <row r="481469" spans="16:16" x14ac:dyDescent="0.3">
      <c r="P481469" s="83"/>
    </row>
    <row r="481470" spans="16:16" x14ac:dyDescent="0.3">
      <c r="P481470" s="83"/>
    </row>
    <row r="481471" spans="16:16" x14ac:dyDescent="0.3">
      <c r="P481471" s="83"/>
    </row>
    <row r="481472" spans="16:16" x14ac:dyDescent="0.3">
      <c r="P481472" s="83"/>
    </row>
    <row r="481473" spans="16:16" x14ac:dyDescent="0.3">
      <c r="P481473" s="83"/>
    </row>
    <row r="481474" spans="16:16" x14ac:dyDescent="0.3">
      <c r="P481474" s="83"/>
    </row>
    <row r="481475" spans="16:16" x14ac:dyDescent="0.3">
      <c r="P481475" s="83"/>
    </row>
    <row r="481476" spans="16:16" x14ac:dyDescent="0.3">
      <c r="P481476" s="83"/>
    </row>
    <row r="481477" spans="16:16" x14ac:dyDescent="0.3">
      <c r="P481477" s="83"/>
    </row>
    <row r="481478" spans="16:16" x14ac:dyDescent="0.3">
      <c r="P481478" s="83"/>
    </row>
    <row r="481479" spans="16:16" x14ac:dyDescent="0.3">
      <c r="P481479" s="83"/>
    </row>
    <row r="481480" spans="16:16" x14ac:dyDescent="0.3">
      <c r="P481480" s="83"/>
    </row>
    <row r="481481" spans="16:16" x14ac:dyDescent="0.3">
      <c r="P481481" s="83"/>
    </row>
    <row r="481482" spans="16:16" x14ac:dyDescent="0.3">
      <c r="P481482" s="83"/>
    </row>
    <row r="481483" spans="16:16" x14ac:dyDescent="0.3">
      <c r="P481483" s="83"/>
    </row>
    <row r="481484" spans="16:16" x14ac:dyDescent="0.3">
      <c r="P481484" s="83"/>
    </row>
    <row r="481485" spans="16:16" x14ac:dyDescent="0.3">
      <c r="P481485" s="83"/>
    </row>
    <row r="481486" spans="16:16" x14ac:dyDescent="0.3">
      <c r="P481486" s="83"/>
    </row>
    <row r="481487" spans="16:16" x14ac:dyDescent="0.3">
      <c r="P481487" s="83"/>
    </row>
    <row r="481488" spans="16:16" x14ac:dyDescent="0.3">
      <c r="P481488" s="83"/>
    </row>
    <row r="481489" spans="16:16" x14ac:dyDescent="0.3">
      <c r="P481489" s="83"/>
    </row>
    <row r="481490" spans="16:16" x14ac:dyDescent="0.3">
      <c r="P481490" s="83"/>
    </row>
    <row r="481491" spans="16:16" x14ac:dyDescent="0.3">
      <c r="P481491" s="83"/>
    </row>
    <row r="481492" spans="16:16" x14ac:dyDescent="0.3">
      <c r="P481492" s="83"/>
    </row>
    <row r="481493" spans="16:16" x14ac:dyDescent="0.3">
      <c r="P481493" s="83"/>
    </row>
    <row r="481494" spans="16:16" x14ac:dyDescent="0.3">
      <c r="P481494" s="83"/>
    </row>
    <row r="481495" spans="16:16" x14ac:dyDescent="0.3">
      <c r="P481495" s="83"/>
    </row>
    <row r="481496" spans="16:16" x14ac:dyDescent="0.3">
      <c r="P481496" s="83"/>
    </row>
    <row r="481497" spans="16:16" x14ac:dyDescent="0.3">
      <c r="P481497" s="83"/>
    </row>
    <row r="481498" spans="16:16" x14ac:dyDescent="0.3">
      <c r="P481498" s="83"/>
    </row>
    <row r="481499" spans="16:16" x14ac:dyDescent="0.3">
      <c r="P481499" s="83"/>
    </row>
    <row r="481500" spans="16:16" x14ac:dyDescent="0.3">
      <c r="P481500" s="83"/>
    </row>
    <row r="481501" spans="16:16" x14ac:dyDescent="0.3">
      <c r="P481501" s="83"/>
    </row>
    <row r="481502" spans="16:16" x14ac:dyDescent="0.3">
      <c r="P481502" s="83"/>
    </row>
    <row r="481503" spans="16:16" x14ac:dyDescent="0.3">
      <c r="P481503" s="83"/>
    </row>
    <row r="481504" spans="16:16" x14ac:dyDescent="0.3">
      <c r="P481504" s="83"/>
    </row>
    <row r="481505" spans="16:16" x14ac:dyDescent="0.3">
      <c r="P481505" s="83"/>
    </row>
    <row r="481506" spans="16:16" x14ac:dyDescent="0.3">
      <c r="P481506" s="83"/>
    </row>
    <row r="481507" spans="16:16" x14ac:dyDescent="0.3">
      <c r="P481507" s="83"/>
    </row>
    <row r="481508" spans="16:16" x14ac:dyDescent="0.3">
      <c r="P481508" s="83"/>
    </row>
    <row r="481509" spans="16:16" x14ac:dyDescent="0.3">
      <c r="P481509" s="83"/>
    </row>
    <row r="481510" spans="16:16" x14ac:dyDescent="0.3">
      <c r="P481510" s="83"/>
    </row>
    <row r="481511" spans="16:16" x14ac:dyDescent="0.3">
      <c r="P481511" s="83"/>
    </row>
    <row r="481512" spans="16:16" x14ac:dyDescent="0.3">
      <c r="P481512" s="83"/>
    </row>
    <row r="481513" spans="16:16" x14ac:dyDescent="0.3">
      <c r="P481513" s="83"/>
    </row>
    <row r="481514" spans="16:16" x14ac:dyDescent="0.3">
      <c r="P481514" s="83"/>
    </row>
    <row r="481515" spans="16:16" x14ac:dyDescent="0.3">
      <c r="P481515" s="83"/>
    </row>
    <row r="481516" spans="16:16" x14ac:dyDescent="0.3">
      <c r="P481516" s="83"/>
    </row>
    <row r="481517" spans="16:16" x14ac:dyDescent="0.3">
      <c r="P481517" s="83"/>
    </row>
    <row r="481518" spans="16:16" x14ac:dyDescent="0.3">
      <c r="P481518" s="83"/>
    </row>
    <row r="481519" spans="16:16" x14ac:dyDescent="0.3">
      <c r="P481519" s="83"/>
    </row>
    <row r="481520" spans="16:16" x14ac:dyDescent="0.3">
      <c r="P481520" s="83"/>
    </row>
    <row r="481521" spans="16:16" x14ac:dyDescent="0.3">
      <c r="P481521" s="83"/>
    </row>
    <row r="481522" spans="16:16" x14ac:dyDescent="0.3">
      <c r="P481522" s="83"/>
    </row>
    <row r="481523" spans="16:16" x14ac:dyDescent="0.3">
      <c r="P481523" s="83"/>
    </row>
    <row r="481524" spans="16:16" x14ac:dyDescent="0.3">
      <c r="P481524" s="83"/>
    </row>
    <row r="481525" spans="16:16" x14ac:dyDescent="0.3">
      <c r="P481525" s="83"/>
    </row>
    <row r="481526" spans="16:16" x14ac:dyDescent="0.3">
      <c r="P481526" s="83"/>
    </row>
    <row r="481527" spans="16:16" x14ac:dyDescent="0.3">
      <c r="P481527" s="83"/>
    </row>
    <row r="481528" spans="16:16" x14ac:dyDescent="0.3">
      <c r="P481528" s="83"/>
    </row>
    <row r="481529" spans="16:16" x14ac:dyDescent="0.3">
      <c r="P481529" s="83"/>
    </row>
    <row r="481530" spans="16:16" x14ac:dyDescent="0.3">
      <c r="P481530" s="83"/>
    </row>
    <row r="481531" spans="16:16" x14ac:dyDescent="0.3">
      <c r="P481531" s="83"/>
    </row>
    <row r="481532" spans="16:16" x14ac:dyDescent="0.3">
      <c r="P481532" s="83"/>
    </row>
    <row r="481533" spans="16:16" x14ac:dyDescent="0.3">
      <c r="P481533" s="83"/>
    </row>
    <row r="481534" spans="16:16" x14ac:dyDescent="0.3">
      <c r="P481534" s="83"/>
    </row>
    <row r="481535" spans="16:16" x14ac:dyDescent="0.3">
      <c r="P481535" s="83"/>
    </row>
    <row r="481536" spans="16:16" x14ac:dyDescent="0.3">
      <c r="P481536" s="83"/>
    </row>
    <row r="481537" spans="16:16" x14ac:dyDescent="0.3">
      <c r="P481537" s="83"/>
    </row>
    <row r="481538" spans="16:16" x14ac:dyDescent="0.3">
      <c r="P481538" s="83"/>
    </row>
    <row r="481539" spans="16:16" x14ac:dyDescent="0.3">
      <c r="P481539" s="83"/>
    </row>
    <row r="481540" spans="16:16" x14ac:dyDescent="0.3">
      <c r="P481540" s="83"/>
    </row>
    <row r="481541" spans="16:16" x14ac:dyDescent="0.3">
      <c r="P481541" s="83"/>
    </row>
    <row r="481542" spans="16:16" x14ac:dyDescent="0.3">
      <c r="P481542" s="83"/>
    </row>
    <row r="481543" spans="16:16" x14ac:dyDescent="0.3">
      <c r="P481543" s="83"/>
    </row>
    <row r="481544" spans="16:16" x14ac:dyDescent="0.3">
      <c r="P481544" s="83"/>
    </row>
    <row r="481545" spans="16:16" x14ac:dyDescent="0.3">
      <c r="P481545" s="83"/>
    </row>
    <row r="481546" spans="16:16" x14ac:dyDescent="0.3">
      <c r="P481546" s="83"/>
    </row>
    <row r="481547" spans="16:16" x14ac:dyDescent="0.3">
      <c r="P481547" s="83"/>
    </row>
    <row r="481548" spans="16:16" x14ac:dyDescent="0.3">
      <c r="P481548" s="83"/>
    </row>
    <row r="481549" spans="16:16" x14ac:dyDescent="0.3">
      <c r="P481549" s="83"/>
    </row>
    <row r="481550" spans="16:16" x14ac:dyDescent="0.3">
      <c r="P481550" s="83"/>
    </row>
    <row r="481551" spans="16:16" x14ac:dyDescent="0.3">
      <c r="P481551" s="83"/>
    </row>
    <row r="481552" spans="16:16" x14ac:dyDescent="0.3">
      <c r="P481552" s="83"/>
    </row>
    <row r="481553" spans="16:16" x14ac:dyDescent="0.3">
      <c r="P481553" s="83"/>
    </row>
    <row r="481554" spans="16:16" x14ac:dyDescent="0.3">
      <c r="P481554" s="83"/>
    </row>
    <row r="481555" spans="16:16" x14ac:dyDescent="0.3">
      <c r="P481555" s="83"/>
    </row>
    <row r="481556" spans="16:16" x14ac:dyDescent="0.3">
      <c r="P481556" s="83"/>
    </row>
    <row r="481557" spans="16:16" x14ac:dyDescent="0.3">
      <c r="P481557" s="83"/>
    </row>
    <row r="481558" spans="16:16" x14ac:dyDescent="0.3">
      <c r="P481558" s="83"/>
    </row>
    <row r="481559" spans="16:16" x14ac:dyDescent="0.3">
      <c r="P481559" s="83"/>
    </row>
    <row r="481560" spans="16:16" x14ac:dyDescent="0.3">
      <c r="P481560" s="83"/>
    </row>
    <row r="481561" spans="16:16" x14ac:dyDescent="0.3">
      <c r="P481561" s="83"/>
    </row>
    <row r="481562" spans="16:16" x14ac:dyDescent="0.3">
      <c r="P481562" s="83"/>
    </row>
    <row r="481563" spans="16:16" x14ac:dyDescent="0.3">
      <c r="P481563" s="83"/>
    </row>
    <row r="481564" spans="16:16" x14ac:dyDescent="0.3">
      <c r="P481564" s="83"/>
    </row>
    <row r="481565" spans="16:16" x14ac:dyDescent="0.3">
      <c r="P481565" s="83"/>
    </row>
    <row r="481566" spans="16:16" x14ac:dyDescent="0.3">
      <c r="P481566" s="83"/>
    </row>
    <row r="481567" spans="16:16" x14ac:dyDescent="0.3">
      <c r="P481567" s="83"/>
    </row>
    <row r="481568" spans="16:16" x14ac:dyDescent="0.3">
      <c r="P481568" s="83"/>
    </row>
    <row r="481569" spans="16:16" x14ac:dyDescent="0.3">
      <c r="P481569" s="83"/>
    </row>
    <row r="481570" spans="16:16" x14ac:dyDescent="0.3">
      <c r="P481570" s="83"/>
    </row>
    <row r="481571" spans="16:16" x14ac:dyDescent="0.3">
      <c r="P481571" s="83"/>
    </row>
    <row r="481572" spans="16:16" x14ac:dyDescent="0.3">
      <c r="P481572" s="83"/>
    </row>
    <row r="481573" spans="16:16" x14ac:dyDescent="0.3">
      <c r="P481573" s="83"/>
    </row>
    <row r="481574" spans="16:16" x14ac:dyDescent="0.3">
      <c r="P481574" s="83"/>
    </row>
    <row r="481575" spans="16:16" x14ac:dyDescent="0.3">
      <c r="P481575" s="83"/>
    </row>
    <row r="481576" spans="16:16" x14ac:dyDescent="0.3">
      <c r="P481576" s="83"/>
    </row>
    <row r="481577" spans="16:16" x14ac:dyDescent="0.3">
      <c r="P481577" s="83"/>
    </row>
    <row r="481578" spans="16:16" x14ac:dyDescent="0.3">
      <c r="P481578" s="83"/>
    </row>
    <row r="481579" spans="16:16" x14ac:dyDescent="0.3">
      <c r="P481579" s="83"/>
    </row>
    <row r="481580" spans="16:16" x14ac:dyDescent="0.3">
      <c r="P481580" s="83"/>
    </row>
    <row r="481581" spans="16:16" x14ac:dyDescent="0.3">
      <c r="P481581" s="83"/>
    </row>
    <row r="481582" spans="16:16" x14ac:dyDescent="0.3">
      <c r="P481582" s="83"/>
    </row>
    <row r="481583" spans="16:16" x14ac:dyDescent="0.3">
      <c r="P481583" s="83"/>
    </row>
    <row r="481584" spans="16:16" x14ac:dyDescent="0.3">
      <c r="P481584" s="83"/>
    </row>
    <row r="481585" spans="16:16" x14ac:dyDescent="0.3">
      <c r="P481585" s="83"/>
    </row>
    <row r="481586" spans="16:16" x14ac:dyDescent="0.3">
      <c r="P481586" s="83"/>
    </row>
    <row r="481587" spans="16:16" x14ac:dyDescent="0.3">
      <c r="P481587" s="83"/>
    </row>
    <row r="481588" spans="16:16" x14ac:dyDescent="0.3">
      <c r="P481588" s="83"/>
    </row>
    <row r="481589" spans="16:16" x14ac:dyDescent="0.3">
      <c r="P481589" s="83"/>
    </row>
    <row r="481590" spans="16:16" x14ac:dyDescent="0.3">
      <c r="P481590" s="83"/>
    </row>
    <row r="481591" spans="16:16" x14ac:dyDescent="0.3">
      <c r="P481591" s="83"/>
    </row>
    <row r="481592" spans="16:16" x14ac:dyDescent="0.3">
      <c r="P481592" s="83"/>
    </row>
    <row r="481593" spans="16:16" x14ac:dyDescent="0.3">
      <c r="P481593" s="83"/>
    </row>
    <row r="481594" spans="16:16" x14ac:dyDescent="0.3">
      <c r="P481594" s="83"/>
    </row>
    <row r="481595" spans="16:16" x14ac:dyDescent="0.3">
      <c r="P481595" s="83"/>
    </row>
    <row r="481596" spans="16:16" x14ac:dyDescent="0.3">
      <c r="P481596" s="83"/>
    </row>
    <row r="481597" spans="16:16" x14ac:dyDescent="0.3">
      <c r="P481597" s="83"/>
    </row>
    <row r="481598" spans="16:16" x14ac:dyDescent="0.3">
      <c r="P481598" s="83"/>
    </row>
    <row r="481599" spans="16:16" x14ac:dyDescent="0.3">
      <c r="P481599" s="83"/>
    </row>
    <row r="481600" spans="16:16" x14ac:dyDescent="0.3">
      <c r="P481600" s="83"/>
    </row>
    <row r="481601" spans="16:16" x14ac:dyDescent="0.3">
      <c r="P481601" s="83"/>
    </row>
    <row r="481602" spans="16:16" x14ac:dyDescent="0.3">
      <c r="P481602" s="83"/>
    </row>
    <row r="481603" spans="16:16" x14ac:dyDescent="0.3">
      <c r="P481603" s="83"/>
    </row>
    <row r="481604" spans="16:16" x14ac:dyDescent="0.3">
      <c r="P481604" s="83"/>
    </row>
    <row r="481605" spans="16:16" x14ac:dyDescent="0.3">
      <c r="P481605" s="83"/>
    </row>
    <row r="481606" spans="16:16" x14ac:dyDescent="0.3">
      <c r="P481606" s="83"/>
    </row>
    <row r="481607" spans="16:16" x14ac:dyDescent="0.3">
      <c r="P481607" s="83"/>
    </row>
    <row r="481608" spans="16:16" x14ac:dyDescent="0.3">
      <c r="P481608" s="83"/>
    </row>
    <row r="481609" spans="16:16" x14ac:dyDescent="0.3">
      <c r="P481609" s="83"/>
    </row>
    <row r="481610" spans="16:16" x14ac:dyDescent="0.3">
      <c r="P481610" s="83"/>
    </row>
    <row r="481611" spans="16:16" x14ac:dyDescent="0.3">
      <c r="P481611" s="83"/>
    </row>
    <row r="481612" spans="16:16" x14ac:dyDescent="0.3">
      <c r="P481612" s="83"/>
    </row>
    <row r="481613" spans="16:16" x14ac:dyDescent="0.3">
      <c r="P481613" s="83"/>
    </row>
    <row r="481614" spans="16:16" x14ac:dyDescent="0.3">
      <c r="P481614" s="83"/>
    </row>
    <row r="481615" spans="16:16" x14ac:dyDescent="0.3">
      <c r="P481615" s="83"/>
    </row>
    <row r="481616" spans="16:16" x14ac:dyDescent="0.3">
      <c r="P481616" s="83"/>
    </row>
    <row r="481617" spans="16:16" x14ac:dyDescent="0.3">
      <c r="P481617" s="83"/>
    </row>
    <row r="481618" spans="16:16" x14ac:dyDescent="0.3">
      <c r="P481618" s="83"/>
    </row>
    <row r="481619" spans="16:16" x14ac:dyDescent="0.3">
      <c r="P481619" s="83"/>
    </row>
    <row r="481620" spans="16:16" x14ac:dyDescent="0.3">
      <c r="P481620" s="83"/>
    </row>
    <row r="481621" spans="16:16" x14ac:dyDescent="0.3">
      <c r="P481621" s="83"/>
    </row>
    <row r="481622" spans="16:16" x14ac:dyDescent="0.3">
      <c r="P481622" s="83"/>
    </row>
    <row r="481623" spans="16:16" x14ac:dyDescent="0.3">
      <c r="P481623" s="83"/>
    </row>
    <row r="481624" spans="16:16" x14ac:dyDescent="0.3">
      <c r="P481624" s="83"/>
    </row>
    <row r="481625" spans="16:16" x14ac:dyDescent="0.3">
      <c r="P481625" s="83"/>
    </row>
    <row r="481626" spans="16:16" x14ac:dyDescent="0.3">
      <c r="P481626" s="83"/>
    </row>
    <row r="481627" spans="16:16" x14ac:dyDescent="0.3">
      <c r="P481627" s="83"/>
    </row>
    <row r="481628" spans="16:16" x14ac:dyDescent="0.3">
      <c r="P481628" s="83"/>
    </row>
    <row r="481629" spans="16:16" x14ac:dyDescent="0.3">
      <c r="P481629" s="83"/>
    </row>
    <row r="481630" spans="16:16" x14ac:dyDescent="0.3">
      <c r="P481630" s="83"/>
    </row>
    <row r="481631" spans="16:16" x14ac:dyDescent="0.3">
      <c r="P481631" s="83"/>
    </row>
    <row r="481632" spans="16:16" x14ac:dyDescent="0.3">
      <c r="P481632" s="83"/>
    </row>
    <row r="481633" spans="16:16" x14ac:dyDescent="0.3">
      <c r="P481633" s="83"/>
    </row>
    <row r="481634" spans="16:16" x14ac:dyDescent="0.3">
      <c r="P481634" s="83"/>
    </row>
    <row r="481635" spans="16:16" x14ac:dyDescent="0.3">
      <c r="P481635" s="83"/>
    </row>
    <row r="481636" spans="16:16" x14ac:dyDescent="0.3">
      <c r="P481636" s="83"/>
    </row>
    <row r="481637" spans="16:16" x14ac:dyDescent="0.3">
      <c r="P481637" s="83"/>
    </row>
    <row r="481638" spans="16:16" x14ac:dyDescent="0.3">
      <c r="P481638" s="83"/>
    </row>
    <row r="481639" spans="16:16" x14ac:dyDescent="0.3">
      <c r="P481639" s="83"/>
    </row>
    <row r="481640" spans="16:16" x14ac:dyDescent="0.3">
      <c r="P481640" s="83"/>
    </row>
    <row r="481641" spans="16:16" x14ac:dyDescent="0.3">
      <c r="P481641" s="83"/>
    </row>
    <row r="481642" spans="16:16" x14ac:dyDescent="0.3">
      <c r="P481642" s="83"/>
    </row>
    <row r="481643" spans="16:16" x14ac:dyDescent="0.3">
      <c r="P481643" s="83"/>
    </row>
    <row r="481644" spans="16:16" x14ac:dyDescent="0.3">
      <c r="P481644" s="83"/>
    </row>
    <row r="481645" spans="16:16" x14ac:dyDescent="0.3">
      <c r="P481645" s="83"/>
    </row>
    <row r="481646" spans="16:16" x14ac:dyDescent="0.3">
      <c r="P481646" s="83"/>
    </row>
    <row r="481647" spans="16:16" x14ac:dyDescent="0.3">
      <c r="P481647" s="83"/>
    </row>
    <row r="481648" spans="16:16" x14ac:dyDescent="0.3">
      <c r="P481648" s="83"/>
    </row>
    <row r="481649" spans="16:16" x14ac:dyDescent="0.3">
      <c r="P481649" s="83"/>
    </row>
    <row r="481650" spans="16:16" x14ac:dyDescent="0.3">
      <c r="P481650" s="83"/>
    </row>
    <row r="481651" spans="16:16" x14ac:dyDescent="0.3">
      <c r="P481651" s="83"/>
    </row>
    <row r="481652" spans="16:16" x14ac:dyDescent="0.3">
      <c r="P481652" s="83"/>
    </row>
    <row r="481653" spans="16:16" x14ac:dyDescent="0.3">
      <c r="P481653" s="83"/>
    </row>
    <row r="481654" spans="16:16" x14ac:dyDescent="0.3">
      <c r="P481654" s="83"/>
    </row>
    <row r="481655" spans="16:16" x14ac:dyDescent="0.3">
      <c r="P481655" s="83"/>
    </row>
    <row r="481656" spans="16:16" x14ac:dyDescent="0.3">
      <c r="P481656" s="83"/>
    </row>
    <row r="481657" spans="16:16" x14ac:dyDescent="0.3">
      <c r="P481657" s="83"/>
    </row>
    <row r="481658" spans="16:16" x14ac:dyDescent="0.3">
      <c r="P481658" s="83"/>
    </row>
    <row r="481659" spans="16:16" x14ac:dyDescent="0.3">
      <c r="P481659" s="83"/>
    </row>
    <row r="481660" spans="16:16" x14ac:dyDescent="0.3">
      <c r="P481660" s="83"/>
    </row>
    <row r="481661" spans="16:16" x14ac:dyDescent="0.3">
      <c r="P481661" s="83"/>
    </row>
    <row r="481662" spans="16:16" x14ac:dyDescent="0.3">
      <c r="P481662" s="83"/>
    </row>
    <row r="481663" spans="16:16" x14ac:dyDescent="0.3">
      <c r="P481663" s="83"/>
    </row>
    <row r="481664" spans="16:16" x14ac:dyDescent="0.3">
      <c r="P481664" s="83"/>
    </row>
    <row r="481665" spans="16:16" x14ac:dyDescent="0.3">
      <c r="P481665" s="83"/>
    </row>
    <row r="481666" spans="16:16" x14ac:dyDescent="0.3">
      <c r="P481666" s="83"/>
    </row>
    <row r="481667" spans="16:16" x14ac:dyDescent="0.3">
      <c r="P481667" s="83"/>
    </row>
    <row r="481668" spans="16:16" x14ac:dyDescent="0.3">
      <c r="P481668" s="83"/>
    </row>
    <row r="481669" spans="16:16" x14ac:dyDescent="0.3">
      <c r="P481669" s="83"/>
    </row>
    <row r="481670" spans="16:16" x14ac:dyDescent="0.3">
      <c r="P481670" s="83"/>
    </row>
    <row r="481671" spans="16:16" x14ac:dyDescent="0.3">
      <c r="P481671" s="83"/>
    </row>
    <row r="481672" spans="16:16" x14ac:dyDescent="0.3">
      <c r="P481672" s="83"/>
    </row>
    <row r="481673" spans="16:16" x14ac:dyDescent="0.3">
      <c r="P481673" s="83"/>
    </row>
    <row r="481674" spans="16:16" x14ac:dyDescent="0.3">
      <c r="P481674" s="83"/>
    </row>
    <row r="481675" spans="16:16" x14ac:dyDescent="0.3">
      <c r="P481675" s="83"/>
    </row>
    <row r="481676" spans="16:16" x14ac:dyDescent="0.3">
      <c r="P481676" s="83"/>
    </row>
    <row r="481677" spans="16:16" x14ac:dyDescent="0.3">
      <c r="P481677" s="83"/>
    </row>
    <row r="481678" spans="16:16" x14ac:dyDescent="0.3">
      <c r="P481678" s="83"/>
    </row>
    <row r="481679" spans="16:16" x14ac:dyDescent="0.3">
      <c r="P481679" s="83"/>
    </row>
    <row r="481680" spans="16:16" x14ac:dyDescent="0.3">
      <c r="P481680" s="83"/>
    </row>
    <row r="481681" spans="16:16" x14ac:dyDescent="0.3">
      <c r="P481681" s="83"/>
    </row>
    <row r="481682" spans="16:16" x14ac:dyDescent="0.3">
      <c r="P481682" s="83"/>
    </row>
    <row r="481683" spans="16:16" x14ac:dyDescent="0.3">
      <c r="P481683" s="83"/>
    </row>
    <row r="481684" spans="16:16" x14ac:dyDescent="0.3">
      <c r="P481684" s="83"/>
    </row>
    <row r="481685" spans="16:16" x14ac:dyDescent="0.3">
      <c r="P481685" s="83"/>
    </row>
    <row r="481686" spans="16:16" x14ac:dyDescent="0.3">
      <c r="P481686" s="83"/>
    </row>
    <row r="481687" spans="16:16" x14ac:dyDescent="0.3">
      <c r="P481687" s="83"/>
    </row>
    <row r="481688" spans="16:16" x14ac:dyDescent="0.3">
      <c r="P481688" s="83"/>
    </row>
    <row r="481689" spans="16:16" x14ac:dyDescent="0.3">
      <c r="P481689" s="83"/>
    </row>
    <row r="481690" spans="16:16" x14ac:dyDescent="0.3">
      <c r="P481690" s="83"/>
    </row>
    <row r="481691" spans="16:16" x14ac:dyDescent="0.3">
      <c r="P481691" s="83"/>
    </row>
    <row r="481692" spans="16:16" x14ac:dyDescent="0.3">
      <c r="P481692" s="83"/>
    </row>
    <row r="481693" spans="16:16" x14ac:dyDescent="0.3">
      <c r="P481693" s="83"/>
    </row>
    <row r="481694" spans="16:16" x14ac:dyDescent="0.3">
      <c r="P481694" s="83"/>
    </row>
    <row r="481695" spans="16:16" x14ac:dyDescent="0.3">
      <c r="P481695" s="83"/>
    </row>
    <row r="481696" spans="16:16" x14ac:dyDescent="0.3">
      <c r="P481696" s="83"/>
    </row>
    <row r="481697" spans="16:16" x14ac:dyDescent="0.3">
      <c r="P481697" s="83"/>
    </row>
    <row r="481698" spans="16:16" x14ac:dyDescent="0.3">
      <c r="P481698" s="83"/>
    </row>
    <row r="481699" spans="16:16" x14ac:dyDescent="0.3">
      <c r="P481699" s="83"/>
    </row>
    <row r="481700" spans="16:16" x14ac:dyDescent="0.3">
      <c r="P481700" s="83"/>
    </row>
    <row r="481701" spans="16:16" x14ac:dyDescent="0.3">
      <c r="P481701" s="83"/>
    </row>
    <row r="481702" spans="16:16" x14ac:dyDescent="0.3">
      <c r="P481702" s="83"/>
    </row>
    <row r="481703" spans="16:16" x14ac:dyDescent="0.3">
      <c r="P481703" s="83"/>
    </row>
    <row r="481704" spans="16:16" x14ac:dyDescent="0.3">
      <c r="P481704" s="83"/>
    </row>
    <row r="481705" spans="16:16" x14ac:dyDescent="0.3">
      <c r="P481705" s="83"/>
    </row>
    <row r="481706" spans="16:16" x14ac:dyDescent="0.3">
      <c r="P481706" s="83"/>
    </row>
    <row r="481707" spans="16:16" x14ac:dyDescent="0.3">
      <c r="P481707" s="83"/>
    </row>
    <row r="481708" spans="16:16" x14ac:dyDescent="0.3">
      <c r="P481708" s="83"/>
    </row>
    <row r="481709" spans="16:16" x14ac:dyDescent="0.3">
      <c r="P481709" s="83"/>
    </row>
    <row r="481710" spans="16:16" x14ac:dyDescent="0.3">
      <c r="P481710" s="83"/>
    </row>
    <row r="481711" spans="16:16" x14ac:dyDescent="0.3">
      <c r="P481711" s="83"/>
    </row>
    <row r="481712" spans="16:16" x14ac:dyDescent="0.3">
      <c r="P481712" s="83"/>
    </row>
    <row r="481713" spans="16:16" x14ac:dyDescent="0.3">
      <c r="P481713" s="83"/>
    </row>
    <row r="481714" spans="16:16" x14ac:dyDescent="0.3">
      <c r="P481714" s="83"/>
    </row>
    <row r="481715" spans="16:16" x14ac:dyDescent="0.3">
      <c r="P481715" s="83"/>
    </row>
    <row r="481716" spans="16:16" x14ac:dyDescent="0.3">
      <c r="P481716" s="83"/>
    </row>
    <row r="481717" spans="16:16" x14ac:dyDescent="0.3">
      <c r="P481717" s="83"/>
    </row>
    <row r="481718" spans="16:16" x14ac:dyDescent="0.3">
      <c r="P481718" s="83"/>
    </row>
    <row r="481719" spans="16:16" x14ac:dyDescent="0.3">
      <c r="P481719" s="83"/>
    </row>
    <row r="481720" spans="16:16" x14ac:dyDescent="0.3">
      <c r="P481720" s="83"/>
    </row>
    <row r="481721" spans="16:16" x14ac:dyDescent="0.3">
      <c r="P481721" s="83"/>
    </row>
    <row r="481722" spans="16:16" x14ac:dyDescent="0.3">
      <c r="P481722" s="83"/>
    </row>
    <row r="481723" spans="16:16" x14ac:dyDescent="0.3">
      <c r="P481723" s="83"/>
    </row>
    <row r="481724" spans="16:16" x14ac:dyDescent="0.3">
      <c r="P481724" s="83"/>
    </row>
    <row r="481725" spans="16:16" x14ac:dyDescent="0.3">
      <c r="P481725" s="83"/>
    </row>
    <row r="481726" spans="16:16" x14ac:dyDescent="0.3">
      <c r="P481726" s="83"/>
    </row>
    <row r="481727" spans="16:16" x14ac:dyDescent="0.3">
      <c r="P481727" s="83"/>
    </row>
    <row r="481728" spans="16:16" x14ac:dyDescent="0.3">
      <c r="P481728" s="83"/>
    </row>
    <row r="481729" spans="16:16" x14ac:dyDescent="0.3">
      <c r="P481729" s="83"/>
    </row>
    <row r="481730" spans="16:16" x14ac:dyDescent="0.3">
      <c r="P481730" s="83"/>
    </row>
    <row r="481731" spans="16:16" x14ac:dyDescent="0.3">
      <c r="P481731" s="83"/>
    </row>
    <row r="481732" spans="16:16" x14ac:dyDescent="0.3">
      <c r="P481732" s="83"/>
    </row>
    <row r="481733" spans="16:16" x14ac:dyDescent="0.3">
      <c r="P481733" s="83"/>
    </row>
    <row r="481734" spans="16:16" x14ac:dyDescent="0.3">
      <c r="P481734" s="83"/>
    </row>
    <row r="481735" spans="16:16" x14ac:dyDescent="0.3">
      <c r="P481735" s="83"/>
    </row>
    <row r="481736" spans="16:16" x14ac:dyDescent="0.3">
      <c r="P481736" s="83"/>
    </row>
    <row r="481737" spans="16:16" x14ac:dyDescent="0.3">
      <c r="P481737" s="83"/>
    </row>
    <row r="481738" spans="16:16" x14ac:dyDescent="0.3">
      <c r="P481738" s="83"/>
    </row>
    <row r="481739" spans="16:16" x14ac:dyDescent="0.3">
      <c r="P481739" s="83"/>
    </row>
    <row r="481740" spans="16:16" x14ac:dyDescent="0.3">
      <c r="P481740" s="83"/>
    </row>
    <row r="481741" spans="16:16" x14ac:dyDescent="0.3">
      <c r="P481741" s="83"/>
    </row>
    <row r="481742" spans="16:16" x14ac:dyDescent="0.3">
      <c r="P481742" s="83"/>
    </row>
    <row r="481743" spans="16:16" x14ac:dyDescent="0.3">
      <c r="P481743" s="83"/>
    </row>
    <row r="481744" spans="16:16" x14ac:dyDescent="0.3">
      <c r="P481744" s="83"/>
    </row>
    <row r="481745" spans="16:16" x14ac:dyDescent="0.3">
      <c r="P481745" s="83"/>
    </row>
    <row r="481746" spans="16:16" x14ac:dyDescent="0.3">
      <c r="P481746" s="83"/>
    </row>
    <row r="481747" spans="16:16" x14ac:dyDescent="0.3">
      <c r="P481747" s="83"/>
    </row>
    <row r="481748" spans="16:16" x14ac:dyDescent="0.3">
      <c r="P481748" s="83"/>
    </row>
    <row r="481749" spans="16:16" x14ac:dyDescent="0.3">
      <c r="P481749" s="83"/>
    </row>
    <row r="481750" spans="16:16" x14ac:dyDescent="0.3">
      <c r="P481750" s="83"/>
    </row>
    <row r="481751" spans="16:16" x14ac:dyDescent="0.3">
      <c r="P481751" s="83"/>
    </row>
    <row r="481752" spans="16:16" x14ac:dyDescent="0.3">
      <c r="P481752" s="83"/>
    </row>
    <row r="481753" spans="16:16" x14ac:dyDescent="0.3">
      <c r="P481753" s="83"/>
    </row>
    <row r="481754" spans="16:16" x14ac:dyDescent="0.3">
      <c r="P481754" s="83"/>
    </row>
    <row r="481755" spans="16:16" x14ac:dyDescent="0.3">
      <c r="P481755" s="83"/>
    </row>
    <row r="481756" spans="16:16" x14ac:dyDescent="0.3">
      <c r="P481756" s="83"/>
    </row>
    <row r="481757" spans="16:16" x14ac:dyDescent="0.3">
      <c r="P481757" s="83"/>
    </row>
    <row r="481758" spans="16:16" x14ac:dyDescent="0.3">
      <c r="P481758" s="83"/>
    </row>
    <row r="481759" spans="16:16" x14ac:dyDescent="0.3">
      <c r="P481759" s="83"/>
    </row>
    <row r="481760" spans="16:16" x14ac:dyDescent="0.3">
      <c r="P481760" s="83"/>
    </row>
    <row r="481761" spans="16:16" x14ac:dyDescent="0.3">
      <c r="P481761" s="83"/>
    </row>
    <row r="481762" spans="16:16" x14ac:dyDescent="0.3">
      <c r="P481762" s="83"/>
    </row>
    <row r="481763" spans="16:16" x14ac:dyDescent="0.3">
      <c r="P481763" s="83"/>
    </row>
    <row r="481764" spans="16:16" x14ac:dyDescent="0.3">
      <c r="P481764" s="83"/>
    </row>
    <row r="481765" spans="16:16" x14ac:dyDescent="0.3">
      <c r="P481765" s="83"/>
    </row>
    <row r="481766" spans="16:16" x14ac:dyDescent="0.3">
      <c r="P481766" s="83"/>
    </row>
    <row r="481767" spans="16:16" x14ac:dyDescent="0.3">
      <c r="P481767" s="83"/>
    </row>
    <row r="481768" spans="16:16" x14ac:dyDescent="0.3">
      <c r="P481768" s="83"/>
    </row>
    <row r="481769" spans="16:16" x14ac:dyDescent="0.3">
      <c r="P481769" s="83"/>
    </row>
    <row r="481770" spans="16:16" x14ac:dyDescent="0.3">
      <c r="P481770" s="83"/>
    </row>
    <row r="481771" spans="16:16" x14ac:dyDescent="0.3">
      <c r="P481771" s="83"/>
    </row>
    <row r="481772" spans="16:16" x14ac:dyDescent="0.3">
      <c r="P481772" s="83"/>
    </row>
    <row r="481773" spans="16:16" x14ac:dyDescent="0.3">
      <c r="P481773" s="83"/>
    </row>
    <row r="481774" spans="16:16" x14ac:dyDescent="0.3">
      <c r="P481774" s="83"/>
    </row>
    <row r="481775" spans="16:16" x14ac:dyDescent="0.3">
      <c r="P481775" s="83"/>
    </row>
    <row r="481776" spans="16:16" x14ac:dyDescent="0.3">
      <c r="P481776" s="83"/>
    </row>
    <row r="481777" spans="16:16" x14ac:dyDescent="0.3">
      <c r="P481777" s="83"/>
    </row>
    <row r="481778" spans="16:16" x14ac:dyDescent="0.3">
      <c r="P481778" s="83"/>
    </row>
    <row r="481779" spans="16:16" x14ac:dyDescent="0.3">
      <c r="P481779" s="83"/>
    </row>
    <row r="481780" spans="16:16" x14ac:dyDescent="0.3">
      <c r="P481780" s="83"/>
    </row>
    <row r="481781" spans="16:16" x14ac:dyDescent="0.3">
      <c r="P481781" s="83"/>
    </row>
    <row r="481782" spans="16:16" x14ac:dyDescent="0.3">
      <c r="P481782" s="83"/>
    </row>
    <row r="481783" spans="16:16" x14ac:dyDescent="0.3">
      <c r="P481783" s="83"/>
    </row>
    <row r="481784" spans="16:16" x14ac:dyDescent="0.3">
      <c r="P481784" s="83"/>
    </row>
    <row r="481785" spans="16:16" x14ac:dyDescent="0.3">
      <c r="P481785" s="83"/>
    </row>
    <row r="481786" spans="16:16" x14ac:dyDescent="0.3">
      <c r="P481786" s="83"/>
    </row>
    <row r="481787" spans="16:16" x14ac:dyDescent="0.3">
      <c r="P481787" s="83"/>
    </row>
    <row r="481788" spans="16:16" x14ac:dyDescent="0.3">
      <c r="P481788" s="83"/>
    </row>
    <row r="481789" spans="16:16" x14ac:dyDescent="0.3">
      <c r="P481789" s="83"/>
    </row>
    <row r="481790" spans="16:16" x14ac:dyDescent="0.3">
      <c r="P481790" s="83"/>
    </row>
    <row r="481791" spans="16:16" x14ac:dyDescent="0.3">
      <c r="P481791" s="83"/>
    </row>
    <row r="481792" spans="16:16" x14ac:dyDescent="0.3">
      <c r="P481792" s="83"/>
    </row>
    <row r="481793" spans="16:16" x14ac:dyDescent="0.3">
      <c r="P481793" s="83"/>
    </row>
    <row r="481794" spans="16:16" x14ac:dyDescent="0.3">
      <c r="P481794" s="83"/>
    </row>
    <row r="481795" spans="16:16" x14ac:dyDescent="0.3">
      <c r="P481795" s="83"/>
    </row>
    <row r="481796" spans="16:16" x14ac:dyDescent="0.3">
      <c r="P481796" s="83"/>
    </row>
    <row r="481797" spans="16:16" x14ac:dyDescent="0.3">
      <c r="P481797" s="83"/>
    </row>
    <row r="481798" spans="16:16" x14ac:dyDescent="0.3">
      <c r="P481798" s="83"/>
    </row>
    <row r="481799" spans="16:16" x14ac:dyDescent="0.3">
      <c r="P481799" s="83"/>
    </row>
    <row r="481800" spans="16:16" x14ac:dyDescent="0.3">
      <c r="P481800" s="83"/>
    </row>
    <row r="481801" spans="16:16" x14ac:dyDescent="0.3">
      <c r="P481801" s="83"/>
    </row>
    <row r="481802" spans="16:16" x14ac:dyDescent="0.3">
      <c r="P481802" s="83"/>
    </row>
    <row r="481803" spans="16:16" x14ac:dyDescent="0.3">
      <c r="P481803" s="83"/>
    </row>
    <row r="481804" spans="16:16" x14ac:dyDescent="0.3">
      <c r="P481804" s="83"/>
    </row>
    <row r="481805" spans="16:16" x14ac:dyDescent="0.3">
      <c r="P481805" s="83"/>
    </row>
    <row r="481806" spans="16:16" x14ac:dyDescent="0.3">
      <c r="P481806" s="83"/>
    </row>
    <row r="481807" spans="16:16" x14ac:dyDescent="0.3">
      <c r="P481807" s="83"/>
    </row>
    <row r="481808" spans="16:16" x14ac:dyDescent="0.3">
      <c r="P481808" s="83"/>
    </row>
    <row r="481809" spans="16:16" x14ac:dyDescent="0.3">
      <c r="P481809" s="83"/>
    </row>
    <row r="481810" spans="16:16" x14ac:dyDescent="0.3">
      <c r="P481810" s="83"/>
    </row>
    <row r="481811" spans="16:16" x14ac:dyDescent="0.3">
      <c r="P481811" s="83"/>
    </row>
    <row r="481812" spans="16:16" x14ac:dyDescent="0.3">
      <c r="P481812" s="83"/>
    </row>
    <row r="481813" spans="16:16" x14ac:dyDescent="0.3">
      <c r="P481813" s="83"/>
    </row>
    <row r="481814" spans="16:16" x14ac:dyDescent="0.3">
      <c r="P481814" s="83"/>
    </row>
    <row r="481815" spans="16:16" x14ac:dyDescent="0.3">
      <c r="P481815" s="83"/>
    </row>
    <row r="481816" spans="16:16" x14ac:dyDescent="0.3">
      <c r="P481816" s="83"/>
    </row>
    <row r="481817" spans="16:16" x14ac:dyDescent="0.3">
      <c r="P481817" s="83"/>
    </row>
    <row r="481818" spans="16:16" x14ac:dyDescent="0.3">
      <c r="P481818" s="83"/>
    </row>
    <row r="481819" spans="16:16" x14ac:dyDescent="0.3">
      <c r="P481819" s="83"/>
    </row>
    <row r="481820" spans="16:16" x14ac:dyDescent="0.3">
      <c r="P481820" s="83"/>
    </row>
    <row r="481821" spans="16:16" x14ac:dyDescent="0.3">
      <c r="P481821" s="83"/>
    </row>
    <row r="481822" spans="16:16" x14ac:dyDescent="0.3">
      <c r="P481822" s="83"/>
    </row>
    <row r="481823" spans="16:16" x14ac:dyDescent="0.3">
      <c r="P481823" s="83"/>
    </row>
    <row r="481824" spans="16:16" x14ac:dyDescent="0.3">
      <c r="P481824" s="83"/>
    </row>
    <row r="481825" spans="16:16" x14ac:dyDescent="0.3">
      <c r="P481825" s="83"/>
    </row>
    <row r="481826" spans="16:16" x14ac:dyDescent="0.3">
      <c r="P481826" s="83"/>
    </row>
    <row r="481827" spans="16:16" x14ac:dyDescent="0.3">
      <c r="P481827" s="83"/>
    </row>
    <row r="481828" spans="16:16" x14ac:dyDescent="0.3">
      <c r="P481828" s="83"/>
    </row>
    <row r="481829" spans="16:16" x14ac:dyDescent="0.3">
      <c r="P481829" s="83"/>
    </row>
    <row r="481830" spans="16:16" x14ac:dyDescent="0.3">
      <c r="P481830" s="83"/>
    </row>
    <row r="481831" spans="16:16" x14ac:dyDescent="0.3">
      <c r="P481831" s="83"/>
    </row>
    <row r="481832" spans="16:16" x14ac:dyDescent="0.3">
      <c r="P481832" s="83"/>
    </row>
    <row r="481833" spans="16:16" x14ac:dyDescent="0.3">
      <c r="P481833" s="83"/>
    </row>
    <row r="481834" spans="16:16" x14ac:dyDescent="0.3">
      <c r="P481834" s="83"/>
    </row>
    <row r="481835" spans="16:16" x14ac:dyDescent="0.3">
      <c r="P481835" s="83"/>
    </row>
    <row r="481836" spans="16:16" x14ac:dyDescent="0.3">
      <c r="P481836" s="83"/>
    </row>
    <row r="481837" spans="16:16" x14ac:dyDescent="0.3">
      <c r="P481837" s="83"/>
    </row>
    <row r="481838" spans="16:16" x14ac:dyDescent="0.3">
      <c r="P481838" s="83"/>
    </row>
    <row r="481839" spans="16:16" x14ac:dyDescent="0.3">
      <c r="P481839" s="83"/>
    </row>
    <row r="481840" spans="16:16" x14ac:dyDescent="0.3">
      <c r="P481840" s="83"/>
    </row>
    <row r="481841" spans="16:16" x14ac:dyDescent="0.3">
      <c r="P481841" s="83"/>
    </row>
    <row r="481842" spans="16:16" x14ac:dyDescent="0.3">
      <c r="P481842" s="83"/>
    </row>
    <row r="481843" spans="16:16" x14ac:dyDescent="0.3">
      <c r="P481843" s="83"/>
    </row>
    <row r="481844" spans="16:16" x14ac:dyDescent="0.3">
      <c r="P481844" s="83"/>
    </row>
    <row r="481845" spans="16:16" x14ac:dyDescent="0.3">
      <c r="P481845" s="83"/>
    </row>
    <row r="481846" spans="16:16" x14ac:dyDescent="0.3">
      <c r="P481846" s="83"/>
    </row>
    <row r="481847" spans="16:16" x14ac:dyDescent="0.3">
      <c r="P481847" s="83"/>
    </row>
    <row r="481848" spans="16:16" x14ac:dyDescent="0.3">
      <c r="P481848" s="83"/>
    </row>
    <row r="481849" spans="16:16" x14ac:dyDescent="0.3">
      <c r="P481849" s="83"/>
    </row>
    <row r="481850" spans="16:16" x14ac:dyDescent="0.3">
      <c r="P481850" s="83"/>
    </row>
    <row r="481851" spans="16:16" x14ac:dyDescent="0.3">
      <c r="P481851" s="83"/>
    </row>
    <row r="481852" spans="16:16" x14ac:dyDescent="0.3">
      <c r="P481852" s="83"/>
    </row>
    <row r="481853" spans="16:16" x14ac:dyDescent="0.3">
      <c r="P481853" s="83"/>
    </row>
    <row r="481854" spans="16:16" x14ac:dyDescent="0.3">
      <c r="P481854" s="83"/>
    </row>
    <row r="481855" spans="16:16" x14ac:dyDescent="0.3">
      <c r="P481855" s="83"/>
    </row>
    <row r="481856" spans="16:16" x14ac:dyDescent="0.3">
      <c r="P481856" s="83"/>
    </row>
    <row r="481857" spans="16:16" x14ac:dyDescent="0.3">
      <c r="P481857" s="83"/>
    </row>
    <row r="481858" spans="16:16" x14ac:dyDescent="0.3">
      <c r="P481858" s="83"/>
    </row>
    <row r="481859" spans="16:16" x14ac:dyDescent="0.3">
      <c r="P481859" s="83"/>
    </row>
    <row r="481860" spans="16:16" x14ac:dyDescent="0.3">
      <c r="P481860" s="83"/>
    </row>
    <row r="481861" spans="16:16" x14ac:dyDescent="0.3">
      <c r="P481861" s="83"/>
    </row>
    <row r="481862" spans="16:16" x14ac:dyDescent="0.3">
      <c r="P481862" s="83"/>
    </row>
    <row r="481863" spans="16:16" x14ac:dyDescent="0.3">
      <c r="P481863" s="83"/>
    </row>
    <row r="481864" spans="16:16" x14ac:dyDescent="0.3">
      <c r="P481864" s="83"/>
    </row>
    <row r="481865" spans="16:16" x14ac:dyDescent="0.3">
      <c r="P481865" s="83"/>
    </row>
    <row r="481866" spans="16:16" x14ac:dyDescent="0.3">
      <c r="P481866" s="83"/>
    </row>
    <row r="481867" spans="16:16" x14ac:dyDescent="0.3">
      <c r="P481867" s="83"/>
    </row>
    <row r="481868" spans="16:16" x14ac:dyDescent="0.3">
      <c r="P481868" s="83"/>
    </row>
    <row r="481869" spans="16:16" x14ac:dyDescent="0.3">
      <c r="P481869" s="83"/>
    </row>
    <row r="481870" spans="16:16" x14ac:dyDescent="0.3">
      <c r="P481870" s="83"/>
    </row>
    <row r="481871" spans="16:16" x14ac:dyDescent="0.3">
      <c r="P481871" s="83"/>
    </row>
    <row r="481872" spans="16:16" x14ac:dyDescent="0.3">
      <c r="P481872" s="83"/>
    </row>
    <row r="481873" spans="16:16" x14ac:dyDescent="0.3">
      <c r="P481873" s="83"/>
    </row>
    <row r="481874" spans="16:16" x14ac:dyDescent="0.3">
      <c r="P481874" s="83"/>
    </row>
    <row r="481875" spans="16:16" x14ac:dyDescent="0.3">
      <c r="P481875" s="83"/>
    </row>
    <row r="481876" spans="16:16" x14ac:dyDescent="0.3">
      <c r="P481876" s="83"/>
    </row>
    <row r="481877" spans="16:16" x14ac:dyDescent="0.3">
      <c r="P481877" s="83"/>
    </row>
    <row r="481878" spans="16:16" x14ac:dyDescent="0.3">
      <c r="P481878" s="83"/>
    </row>
    <row r="481879" spans="16:16" x14ac:dyDescent="0.3">
      <c r="P481879" s="83"/>
    </row>
    <row r="481880" spans="16:16" x14ac:dyDescent="0.3">
      <c r="P481880" s="83"/>
    </row>
    <row r="481881" spans="16:16" x14ac:dyDescent="0.3">
      <c r="P481881" s="83"/>
    </row>
    <row r="481882" spans="16:16" x14ac:dyDescent="0.3">
      <c r="P481882" s="83"/>
    </row>
    <row r="481883" spans="16:16" x14ac:dyDescent="0.3">
      <c r="P481883" s="83"/>
    </row>
    <row r="481884" spans="16:16" x14ac:dyDescent="0.3">
      <c r="P481884" s="83"/>
    </row>
    <row r="481885" spans="16:16" x14ac:dyDescent="0.3">
      <c r="P481885" s="83"/>
    </row>
    <row r="481886" spans="16:16" x14ac:dyDescent="0.3">
      <c r="P481886" s="83"/>
    </row>
    <row r="481887" spans="16:16" x14ac:dyDescent="0.3">
      <c r="P481887" s="83"/>
    </row>
    <row r="481888" spans="16:16" x14ac:dyDescent="0.3">
      <c r="P481888" s="83"/>
    </row>
    <row r="481889" spans="16:16" x14ac:dyDescent="0.3">
      <c r="P481889" s="83"/>
    </row>
    <row r="481890" spans="16:16" x14ac:dyDescent="0.3">
      <c r="P481890" s="83"/>
    </row>
    <row r="481891" spans="16:16" x14ac:dyDescent="0.3">
      <c r="P481891" s="83"/>
    </row>
    <row r="481892" spans="16:16" x14ac:dyDescent="0.3">
      <c r="P481892" s="83"/>
    </row>
    <row r="481893" spans="16:16" x14ac:dyDescent="0.3">
      <c r="P481893" s="83"/>
    </row>
    <row r="481894" spans="16:16" x14ac:dyDescent="0.3">
      <c r="P481894" s="83"/>
    </row>
    <row r="481895" spans="16:16" x14ac:dyDescent="0.3">
      <c r="P481895" s="83"/>
    </row>
    <row r="481896" spans="16:16" x14ac:dyDescent="0.3">
      <c r="P481896" s="83"/>
    </row>
    <row r="481897" spans="16:16" x14ac:dyDescent="0.3">
      <c r="P481897" s="83"/>
    </row>
    <row r="481898" spans="16:16" x14ac:dyDescent="0.3">
      <c r="P481898" s="83"/>
    </row>
    <row r="481899" spans="16:16" x14ac:dyDescent="0.3">
      <c r="P481899" s="83"/>
    </row>
    <row r="481900" spans="16:16" x14ac:dyDescent="0.3">
      <c r="P481900" s="83"/>
    </row>
    <row r="481901" spans="16:16" x14ac:dyDescent="0.3">
      <c r="P481901" s="83"/>
    </row>
    <row r="481902" spans="16:16" x14ac:dyDescent="0.3">
      <c r="P481902" s="83"/>
    </row>
    <row r="481903" spans="16:16" x14ac:dyDescent="0.3">
      <c r="P481903" s="83"/>
    </row>
    <row r="481904" spans="16:16" x14ac:dyDescent="0.3">
      <c r="P481904" s="83"/>
    </row>
    <row r="481905" spans="16:16" x14ac:dyDescent="0.3">
      <c r="P481905" s="83"/>
    </row>
    <row r="481906" spans="16:16" x14ac:dyDescent="0.3">
      <c r="P481906" s="83"/>
    </row>
    <row r="481907" spans="16:16" x14ac:dyDescent="0.3">
      <c r="P481907" s="83"/>
    </row>
    <row r="481908" spans="16:16" x14ac:dyDescent="0.3">
      <c r="P481908" s="83"/>
    </row>
    <row r="481909" spans="16:16" x14ac:dyDescent="0.3">
      <c r="P481909" s="83"/>
    </row>
    <row r="481910" spans="16:16" x14ac:dyDescent="0.3">
      <c r="P481910" s="83"/>
    </row>
    <row r="481911" spans="16:16" x14ac:dyDescent="0.3">
      <c r="P481911" s="83"/>
    </row>
    <row r="481912" spans="16:16" x14ac:dyDescent="0.3">
      <c r="P481912" s="83"/>
    </row>
    <row r="481913" spans="16:16" x14ac:dyDescent="0.3">
      <c r="P481913" s="83"/>
    </row>
    <row r="481914" spans="16:16" x14ac:dyDescent="0.3">
      <c r="P481914" s="83"/>
    </row>
    <row r="481915" spans="16:16" x14ac:dyDescent="0.3">
      <c r="P481915" s="83"/>
    </row>
    <row r="481916" spans="16:16" x14ac:dyDescent="0.3">
      <c r="P481916" s="83"/>
    </row>
    <row r="481917" spans="16:16" x14ac:dyDescent="0.3">
      <c r="P481917" s="83"/>
    </row>
    <row r="481918" spans="16:16" x14ac:dyDescent="0.3">
      <c r="P481918" s="83"/>
    </row>
    <row r="481919" spans="16:16" x14ac:dyDescent="0.3">
      <c r="P481919" s="83"/>
    </row>
    <row r="481920" spans="16:16" x14ac:dyDescent="0.3">
      <c r="P481920" s="83"/>
    </row>
    <row r="481921" spans="16:16" x14ac:dyDescent="0.3">
      <c r="P481921" s="83"/>
    </row>
    <row r="481922" spans="16:16" x14ac:dyDescent="0.3">
      <c r="P481922" s="83"/>
    </row>
    <row r="481923" spans="16:16" x14ac:dyDescent="0.3">
      <c r="P481923" s="83"/>
    </row>
    <row r="481924" spans="16:16" x14ac:dyDescent="0.3">
      <c r="P481924" s="83"/>
    </row>
    <row r="481925" spans="16:16" x14ac:dyDescent="0.3">
      <c r="P481925" s="83"/>
    </row>
    <row r="481926" spans="16:16" x14ac:dyDescent="0.3">
      <c r="P481926" s="83"/>
    </row>
    <row r="481927" spans="16:16" x14ac:dyDescent="0.3">
      <c r="P481927" s="83"/>
    </row>
    <row r="481928" spans="16:16" x14ac:dyDescent="0.3">
      <c r="P481928" s="83"/>
    </row>
    <row r="481929" spans="16:16" x14ac:dyDescent="0.3">
      <c r="P481929" s="83"/>
    </row>
    <row r="481930" spans="16:16" x14ac:dyDescent="0.3">
      <c r="P481930" s="83"/>
    </row>
    <row r="481931" spans="16:16" x14ac:dyDescent="0.3">
      <c r="P481931" s="83"/>
    </row>
    <row r="481932" spans="16:16" x14ac:dyDescent="0.3">
      <c r="P481932" s="83"/>
    </row>
    <row r="481933" spans="16:16" x14ac:dyDescent="0.3">
      <c r="P481933" s="83"/>
    </row>
    <row r="481934" spans="16:16" x14ac:dyDescent="0.3">
      <c r="P481934" s="83"/>
    </row>
    <row r="481935" spans="16:16" x14ac:dyDescent="0.3">
      <c r="P481935" s="83"/>
    </row>
    <row r="481936" spans="16:16" x14ac:dyDescent="0.3">
      <c r="P481936" s="83"/>
    </row>
    <row r="481937" spans="16:16" x14ac:dyDescent="0.3">
      <c r="P481937" s="83"/>
    </row>
    <row r="481938" spans="16:16" x14ac:dyDescent="0.3">
      <c r="P481938" s="83"/>
    </row>
    <row r="481939" spans="16:16" x14ac:dyDescent="0.3">
      <c r="P481939" s="83"/>
    </row>
    <row r="481940" spans="16:16" x14ac:dyDescent="0.3">
      <c r="P481940" s="83"/>
    </row>
    <row r="481941" spans="16:16" x14ac:dyDescent="0.3">
      <c r="P481941" s="83"/>
    </row>
    <row r="481942" spans="16:16" x14ac:dyDescent="0.3">
      <c r="P481942" s="83"/>
    </row>
    <row r="481943" spans="16:16" x14ac:dyDescent="0.3">
      <c r="P481943" s="83"/>
    </row>
    <row r="481944" spans="16:16" x14ac:dyDescent="0.3">
      <c r="P481944" s="83"/>
    </row>
    <row r="481945" spans="16:16" x14ac:dyDescent="0.3">
      <c r="P481945" s="83"/>
    </row>
    <row r="481946" spans="16:16" x14ac:dyDescent="0.3">
      <c r="P481946" s="83"/>
    </row>
    <row r="481947" spans="16:16" x14ac:dyDescent="0.3">
      <c r="P481947" s="83"/>
    </row>
    <row r="481948" spans="16:16" x14ac:dyDescent="0.3">
      <c r="P481948" s="83"/>
    </row>
    <row r="481949" spans="16:16" x14ac:dyDescent="0.3">
      <c r="P481949" s="83"/>
    </row>
    <row r="481950" spans="16:16" x14ac:dyDescent="0.3">
      <c r="P481950" s="83"/>
    </row>
    <row r="481951" spans="16:16" x14ac:dyDescent="0.3">
      <c r="P481951" s="83"/>
    </row>
    <row r="481952" spans="16:16" x14ac:dyDescent="0.3">
      <c r="P481952" s="83"/>
    </row>
    <row r="481953" spans="16:16" x14ac:dyDescent="0.3">
      <c r="P481953" s="83"/>
    </row>
    <row r="481954" spans="16:16" x14ac:dyDescent="0.3">
      <c r="P481954" s="83"/>
    </row>
    <row r="481955" spans="16:16" x14ac:dyDescent="0.3">
      <c r="P481955" s="83"/>
    </row>
    <row r="481956" spans="16:16" x14ac:dyDescent="0.3">
      <c r="P481956" s="83"/>
    </row>
    <row r="481957" spans="16:16" x14ac:dyDescent="0.3">
      <c r="P481957" s="83"/>
    </row>
    <row r="481958" spans="16:16" x14ac:dyDescent="0.3">
      <c r="P481958" s="83"/>
    </row>
    <row r="481959" spans="16:16" x14ac:dyDescent="0.3">
      <c r="P481959" s="83"/>
    </row>
    <row r="481960" spans="16:16" x14ac:dyDescent="0.3">
      <c r="P481960" s="83"/>
    </row>
    <row r="481961" spans="16:16" x14ac:dyDescent="0.3">
      <c r="P481961" s="83"/>
    </row>
    <row r="481962" spans="16:16" x14ac:dyDescent="0.3">
      <c r="P481962" s="83"/>
    </row>
    <row r="481963" spans="16:16" x14ac:dyDescent="0.3">
      <c r="P481963" s="83"/>
    </row>
    <row r="481964" spans="16:16" x14ac:dyDescent="0.3">
      <c r="P481964" s="83"/>
    </row>
    <row r="481965" spans="16:16" x14ac:dyDescent="0.3">
      <c r="P481965" s="83"/>
    </row>
    <row r="481966" spans="16:16" x14ac:dyDescent="0.3">
      <c r="P481966" s="83"/>
    </row>
    <row r="481967" spans="16:16" x14ac:dyDescent="0.3">
      <c r="P481967" s="83"/>
    </row>
    <row r="481968" spans="16:16" x14ac:dyDescent="0.3">
      <c r="P481968" s="83"/>
    </row>
    <row r="481969" spans="16:16" x14ac:dyDescent="0.3">
      <c r="P481969" s="83"/>
    </row>
    <row r="481970" spans="16:16" x14ac:dyDescent="0.3">
      <c r="P481970" s="83"/>
    </row>
    <row r="481971" spans="16:16" x14ac:dyDescent="0.3">
      <c r="P481971" s="83"/>
    </row>
    <row r="481972" spans="16:16" x14ac:dyDescent="0.3">
      <c r="P481972" s="83"/>
    </row>
    <row r="481973" spans="16:16" x14ac:dyDescent="0.3">
      <c r="P481973" s="83"/>
    </row>
    <row r="481974" spans="16:16" x14ac:dyDescent="0.3">
      <c r="P481974" s="83"/>
    </row>
    <row r="481975" spans="16:16" x14ac:dyDescent="0.3">
      <c r="P481975" s="83"/>
    </row>
    <row r="481976" spans="16:16" x14ac:dyDescent="0.3">
      <c r="P481976" s="83"/>
    </row>
    <row r="481977" spans="16:16" x14ac:dyDescent="0.3">
      <c r="P481977" s="83"/>
    </row>
    <row r="481978" spans="16:16" x14ac:dyDescent="0.3">
      <c r="P481978" s="83"/>
    </row>
    <row r="481979" spans="16:16" x14ac:dyDescent="0.3">
      <c r="P481979" s="83"/>
    </row>
    <row r="481980" spans="16:16" x14ac:dyDescent="0.3">
      <c r="P481980" s="83"/>
    </row>
    <row r="481981" spans="16:16" x14ac:dyDescent="0.3">
      <c r="P481981" s="83"/>
    </row>
    <row r="481982" spans="16:16" x14ac:dyDescent="0.3">
      <c r="P481982" s="83"/>
    </row>
    <row r="481983" spans="16:16" x14ac:dyDescent="0.3">
      <c r="P481983" s="83"/>
    </row>
    <row r="481984" spans="16:16" x14ac:dyDescent="0.3">
      <c r="P481984" s="83"/>
    </row>
    <row r="481985" spans="16:16" x14ac:dyDescent="0.3">
      <c r="P481985" s="83"/>
    </row>
    <row r="481986" spans="16:16" x14ac:dyDescent="0.3">
      <c r="P481986" s="83"/>
    </row>
    <row r="481987" spans="16:16" x14ac:dyDescent="0.3">
      <c r="P481987" s="83"/>
    </row>
    <row r="481988" spans="16:16" x14ac:dyDescent="0.3">
      <c r="P481988" s="83"/>
    </row>
    <row r="481989" spans="16:16" x14ac:dyDescent="0.3">
      <c r="P481989" s="83"/>
    </row>
    <row r="481990" spans="16:16" x14ac:dyDescent="0.3">
      <c r="P481990" s="83"/>
    </row>
    <row r="481991" spans="16:16" x14ac:dyDescent="0.3">
      <c r="P481991" s="83"/>
    </row>
    <row r="481992" spans="16:16" x14ac:dyDescent="0.3">
      <c r="P481992" s="83"/>
    </row>
    <row r="481993" spans="16:16" x14ac:dyDescent="0.3">
      <c r="P481993" s="83"/>
    </row>
    <row r="481994" spans="16:16" x14ac:dyDescent="0.3">
      <c r="P481994" s="83"/>
    </row>
    <row r="481995" spans="16:16" x14ac:dyDescent="0.3">
      <c r="P481995" s="83"/>
    </row>
    <row r="481996" spans="16:16" x14ac:dyDescent="0.3">
      <c r="P481996" s="83"/>
    </row>
    <row r="481997" spans="16:16" x14ac:dyDescent="0.3">
      <c r="P481997" s="83"/>
    </row>
    <row r="481998" spans="16:16" x14ac:dyDescent="0.3">
      <c r="P481998" s="83"/>
    </row>
    <row r="481999" spans="16:16" x14ac:dyDescent="0.3">
      <c r="P481999" s="83"/>
    </row>
    <row r="482000" spans="16:16" x14ac:dyDescent="0.3">
      <c r="P482000" s="83"/>
    </row>
    <row r="482001" spans="16:16" x14ac:dyDescent="0.3">
      <c r="P482001" s="83"/>
    </row>
    <row r="482002" spans="16:16" x14ac:dyDescent="0.3">
      <c r="P482002" s="83"/>
    </row>
    <row r="482003" spans="16:16" x14ac:dyDescent="0.3">
      <c r="P482003" s="83"/>
    </row>
    <row r="482004" spans="16:16" x14ac:dyDescent="0.3">
      <c r="P482004" s="83"/>
    </row>
    <row r="482005" spans="16:16" x14ac:dyDescent="0.3">
      <c r="P482005" s="83"/>
    </row>
    <row r="482006" spans="16:16" x14ac:dyDescent="0.3">
      <c r="P482006" s="83"/>
    </row>
    <row r="482007" spans="16:16" x14ac:dyDescent="0.3">
      <c r="P482007" s="83"/>
    </row>
    <row r="482008" spans="16:16" x14ac:dyDescent="0.3">
      <c r="P482008" s="83"/>
    </row>
    <row r="482009" spans="16:16" x14ac:dyDescent="0.3">
      <c r="P482009" s="83"/>
    </row>
    <row r="482010" spans="16:16" x14ac:dyDescent="0.3">
      <c r="P482010" s="83"/>
    </row>
    <row r="482011" spans="16:16" x14ac:dyDescent="0.3">
      <c r="P482011" s="83"/>
    </row>
    <row r="482012" spans="16:16" x14ac:dyDescent="0.3">
      <c r="P482012" s="83"/>
    </row>
    <row r="482013" spans="16:16" x14ac:dyDescent="0.3">
      <c r="P482013" s="83"/>
    </row>
    <row r="482014" spans="16:16" x14ac:dyDescent="0.3">
      <c r="P482014" s="83"/>
    </row>
    <row r="482015" spans="16:16" x14ac:dyDescent="0.3">
      <c r="P482015" s="83"/>
    </row>
    <row r="482016" spans="16:16" x14ac:dyDescent="0.3">
      <c r="P482016" s="83"/>
    </row>
    <row r="482017" spans="16:16" x14ac:dyDescent="0.3">
      <c r="P482017" s="83"/>
    </row>
    <row r="482018" spans="16:16" x14ac:dyDescent="0.3">
      <c r="P482018" s="83"/>
    </row>
    <row r="482019" spans="16:16" x14ac:dyDescent="0.3">
      <c r="P482019" s="83"/>
    </row>
    <row r="482020" spans="16:16" x14ac:dyDescent="0.3">
      <c r="P482020" s="83"/>
    </row>
    <row r="482021" spans="16:16" x14ac:dyDescent="0.3">
      <c r="P482021" s="83"/>
    </row>
    <row r="482022" spans="16:16" x14ac:dyDescent="0.3">
      <c r="P482022" s="83"/>
    </row>
    <row r="482023" spans="16:16" x14ac:dyDescent="0.3">
      <c r="P482023" s="83"/>
    </row>
    <row r="482024" spans="16:16" x14ac:dyDescent="0.3">
      <c r="P482024" s="83"/>
    </row>
    <row r="482025" spans="16:16" x14ac:dyDescent="0.3">
      <c r="P482025" s="83"/>
    </row>
    <row r="482026" spans="16:16" x14ac:dyDescent="0.3">
      <c r="P482026" s="83"/>
    </row>
    <row r="482027" spans="16:16" x14ac:dyDescent="0.3">
      <c r="P482027" s="83"/>
    </row>
    <row r="482028" spans="16:16" x14ac:dyDescent="0.3">
      <c r="P482028" s="83"/>
    </row>
    <row r="482029" spans="16:16" x14ac:dyDescent="0.3">
      <c r="P482029" s="83"/>
    </row>
    <row r="482030" spans="16:16" x14ac:dyDescent="0.3">
      <c r="P482030" s="83"/>
    </row>
    <row r="482031" spans="16:16" x14ac:dyDescent="0.3">
      <c r="P482031" s="83"/>
    </row>
    <row r="482032" spans="16:16" x14ac:dyDescent="0.3">
      <c r="P482032" s="83"/>
    </row>
    <row r="482033" spans="16:16" x14ac:dyDescent="0.3">
      <c r="P482033" s="83"/>
    </row>
    <row r="482034" spans="16:16" x14ac:dyDescent="0.3">
      <c r="P482034" s="83"/>
    </row>
    <row r="482035" spans="16:16" x14ac:dyDescent="0.3">
      <c r="P482035" s="83"/>
    </row>
    <row r="482036" spans="16:16" x14ac:dyDescent="0.3">
      <c r="P482036" s="83"/>
    </row>
    <row r="482037" spans="16:16" x14ac:dyDescent="0.3">
      <c r="P482037" s="83"/>
    </row>
    <row r="482038" spans="16:16" x14ac:dyDescent="0.3">
      <c r="P482038" s="83"/>
    </row>
    <row r="482039" spans="16:16" x14ac:dyDescent="0.3">
      <c r="P482039" s="83"/>
    </row>
    <row r="482040" spans="16:16" x14ac:dyDescent="0.3">
      <c r="P482040" s="83"/>
    </row>
    <row r="482041" spans="16:16" x14ac:dyDescent="0.3">
      <c r="P482041" s="83"/>
    </row>
    <row r="482042" spans="16:16" x14ac:dyDescent="0.3">
      <c r="P482042" s="83"/>
    </row>
    <row r="482043" spans="16:16" x14ac:dyDescent="0.3">
      <c r="P482043" s="83"/>
    </row>
    <row r="482044" spans="16:16" x14ac:dyDescent="0.3">
      <c r="P482044" s="83"/>
    </row>
    <row r="482045" spans="16:16" x14ac:dyDescent="0.3">
      <c r="P482045" s="83"/>
    </row>
    <row r="482046" spans="16:16" x14ac:dyDescent="0.3">
      <c r="P482046" s="83"/>
    </row>
    <row r="482047" spans="16:16" x14ac:dyDescent="0.3">
      <c r="P482047" s="83"/>
    </row>
    <row r="482048" spans="16:16" x14ac:dyDescent="0.3">
      <c r="P482048" s="83"/>
    </row>
    <row r="482049" spans="16:16" x14ac:dyDescent="0.3">
      <c r="P482049" s="83"/>
    </row>
    <row r="482050" spans="16:16" x14ac:dyDescent="0.3">
      <c r="P482050" s="83"/>
    </row>
    <row r="482051" spans="16:16" x14ac:dyDescent="0.3">
      <c r="P482051" s="83"/>
    </row>
    <row r="482052" spans="16:16" x14ac:dyDescent="0.3">
      <c r="P482052" s="83"/>
    </row>
    <row r="482053" spans="16:16" x14ac:dyDescent="0.3">
      <c r="P482053" s="83"/>
    </row>
    <row r="482054" spans="16:16" x14ac:dyDescent="0.3">
      <c r="P482054" s="83"/>
    </row>
    <row r="482055" spans="16:16" x14ac:dyDescent="0.3">
      <c r="P482055" s="83"/>
    </row>
    <row r="482056" spans="16:16" x14ac:dyDescent="0.3">
      <c r="P482056" s="83"/>
    </row>
    <row r="482057" spans="16:16" x14ac:dyDescent="0.3">
      <c r="P482057" s="83"/>
    </row>
    <row r="482058" spans="16:16" x14ac:dyDescent="0.3">
      <c r="P482058" s="83"/>
    </row>
    <row r="482059" spans="16:16" x14ac:dyDescent="0.3">
      <c r="P482059" s="83"/>
    </row>
    <row r="482060" spans="16:16" x14ac:dyDescent="0.3">
      <c r="P482060" s="83"/>
    </row>
    <row r="482061" spans="16:16" x14ac:dyDescent="0.3">
      <c r="P482061" s="83"/>
    </row>
    <row r="482062" spans="16:16" x14ac:dyDescent="0.3">
      <c r="P482062" s="83"/>
    </row>
    <row r="482063" spans="16:16" x14ac:dyDescent="0.3">
      <c r="P482063" s="83"/>
    </row>
    <row r="482064" spans="16:16" x14ac:dyDescent="0.3">
      <c r="P482064" s="83"/>
    </row>
    <row r="482065" spans="16:16" x14ac:dyDescent="0.3">
      <c r="P482065" s="83"/>
    </row>
    <row r="482066" spans="16:16" x14ac:dyDescent="0.3">
      <c r="P482066" s="83"/>
    </row>
    <row r="482067" spans="16:16" x14ac:dyDescent="0.3">
      <c r="P482067" s="83"/>
    </row>
    <row r="482068" spans="16:16" x14ac:dyDescent="0.3">
      <c r="P482068" s="83"/>
    </row>
    <row r="482069" spans="16:16" x14ac:dyDescent="0.3">
      <c r="P482069" s="83"/>
    </row>
    <row r="482070" spans="16:16" x14ac:dyDescent="0.3">
      <c r="P482070" s="83"/>
    </row>
    <row r="482071" spans="16:16" x14ac:dyDescent="0.3">
      <c r="P482071" s="83"/>
    </row>
    <row r="482072" spans="16:16" x14ac:dyDescent="0.3">
      <c r="P482072" s="83"/>
    </row>
    <row r="482073" spans="16:16" x14ac:dyDescent="0.3">
      <c r="P482073" s="83"/>
    </row>
    <row r="482074" spans="16:16" x14ac:dyDescent="0.3">
      <c r="P482074" s="83"/>
    </row>
    <row r="482075" spans="16:16" x14ac:dyDescent="0.3">
      <c r="P482075" s="83"/>
    </row>
    <row r="482076" spans="16:16" x14ac:dyDescent="0.3">
      <c r="P482076" s="83"/>
    </row>
    <row r="482077" spans="16:16" x14ac:dyDescent="0.3">
      <c r="P482077" s="83"/>
    </row>
    <row r="482078" spans="16:16" x14ac:dyDescent="0.3">
      <c r="P482078" s="83"/>
    </row>
    <row r="482079" spans="16:16" x14ac:dyDescent="0.3">
      <c r="P482079" s="83"/>
    </row>
    <row r="482080" spans="16:16" x14ac:dyDescent="0.3">
      <c r="P482080" s="83"/>
    </row>
    <row r="482081" spans="16:16" x14ac:dyDescent="0.3">
      <c r="P482081" s="83"/>
    </row>
    <row r="482082" spans="16:16" x14ac:dyDescent="0.3">
      <c r="P482082" s="83"/>
    </row>
    <row r="482083" spans="16:16" x14ac:dyDescent="0.3">
      <c r="P482083" s="83"/>
    </row>
    <row r="482084" spans="16:16" x14ac:dyDescent="0.3">
      <c r="P482084" s="83"/>
    </row>
    <row r="482085" spans="16:16" x14ac:dyDescent="0.3">
      <c r="P482085" s="83"/>
    </row>
    <row r="482086" spans="16:16" x14ac:dyDescent="0.3">
      <c r="P482086" s="83"/>
    </row>
    <row r="482087" spans="16:16" x14ac:dyDescent="0.3">
      <c r="P482087" s="83"/>
    </row>
    <row r="482088" spans="16:16" x14ac:dyDescent="0.3">
      <c r="P482088" s="83"/>
    </row>
    <row r="482089" spans="16:16" x14ac:dyDescent="0.3">
      <c r="P482089" s="83"/>
    </row>
    <row r="482090" spans="16:16" x14ac:dyDescent="0.3">
      <c r="P482090" s="83"/>
    </row>
    <row r="482091" spans="16:16" x14ac:dyDescent="0.3">
      <c r="P482091" s="83"/>
    </row>
    <row r="482092" spans="16:16" x14ac:dyDescent="0.3">
      <c r="P482092" s="83"/>
    </row>
    <row r="482093" spans="16:16" x14ac:dyDescent="0.3">
      <c r="P482093" s="83"/>
    </row>
    <row r="482094" spans="16:16" x14ac:dyDescent="0.3">
      <c r="P482094" s="83"/>
    </row>
    <row r="482095" spans="16:16" x14ac:dyDescent="0.3">
      <c r="P482095" s="83"/>
    </row>
    <row r="482096" spans="16:16" x14ac:dyDescent="0.3">
      <c r="P482096" s="83"/>
    </row>
    <row r="482097" spans="16:16" x14ac:dyDescent="0.3">
      <c r="P482097" s="83"/>
    </row>
    <row r="482098" spans="16:16" x14ac:dyDescent="0.3">
      <c r="P482098" s="83"/>
    </row>
    <row r="482099" spans="16:16" x14ac:dyDescent="0.3">
      <c r="P482099" s="83"/>
    </row>
    <row r="482100" spans="16:16" x14ac:dyDescent="0.3">
      <c r="P482100" s="83"/>
    </row>
    <row r="482101" spans="16:16" x14ac:dyDescent="0.3">
      <c r="P482101" s="83"/>
    </row>
    <row r="482102" spans="16:16" x14ac:dyDescent="0.3">
      <c r="P482102" s="83"/>
    </row>
    <row r="482103" spans="16:16" x14ac:dyDescent="0.3">
      <c r="P482103" s="83"/>
    </row>
    <row r="482104" spans="16:16" x14ac:dyDescent="0.3">
      <c r="P482104" s="83"/>
    </row>
    <row r="482105" spans="16:16" x14ac:dyDescent="0.3">
      <c r="P482105" s="83"/>
    </row>
    <row r="482106" spans="16:16" x14ac:dyDescent="0.3">
      <c r="P482106" s="83"/>
    </row>
    <row r="482107" spans="16:16" x14ac:dyDescent="0.3">
      <c r="P482107" s="83"/>
    </row>
    <row r="482108" spans="16:16" x14ac:dyDescent="0.3">
      <c r="P482108" s="83"/>
    </row>
    <row r="482109" spans="16:16" x14ac:dyDescent="0.3">
      <c r="P482109" s="83"/>
    </row>
    <row r="482110" spans="16:16" x14ac:dyDescent="0.3">
      <c r="P482110" s="83"/>
    </row>
    <row r="482111" spans="16:16" x14ac:dyDescent="0.3">
      <c r="P482111" s="83"/>
    </row>
    <row r="482112" spans="16:16" x14ac:dyDescent="0.3">
      <c r="P482112" s="83"/>
    </row>
    <row r="482113" spans="16:16" x14ac:dyDescent="0.3">
      <c r="P482113" s="83"/>
    </row>
    <row r="482114" spans="16:16" x14ac:dyDescent="0.3">
      <c r="P482114" s="83"/>
    </row>
    <row r="482115" spans="16:16" x14ac:dyDescent="0.3">
      <c r="P482115" s="83"/>
    </row>
    <row r="482116" spans="16:16" x14ac:dyDescent="0.3">
      <c r="P482116" s="83"/>
    </row>
    <row r="482117" spans="16:16" x14ac:dyDescent="0.3">
      <c r="P482117" s="83"/>
    </row>
    <row r="482118" spans="16:16" x14ac:dyDescent="0.3">
      <c r="P482118" s="83"/>
    </row>
    <row r="482119" spans="16:16" x14ac:dyDescent="0.3">
      <c r="P482119" s="83"/>
    </row>
    <row r="482120" spans="16:16" x14ac:dyDescent="0.3">
      <c r="P482120" s="83"/>
    </row>
    <row r="482121" spans="16:16" x14ac:dyDescent="0.3">
      <c r="P482121" s="83"/>
    </row>
    <row r="482122" spans="16:16" x14ac:dyDescent="0.3">
      <c r="P482122" s="83"/>
    </row>
    <row r="482123" spans="16:16" x14ac:dyDescent="0.3">
      <c r="P482123" s="83"/>
    </row>
    <row r="482124" spans="16:16" x14ac:dyDescent="0.3">
      <c r="P482124" s="83"/>
    </row>
    <row r="482125" spans="16:16" x14ac:dyDescent="0.3">
      <c r="P482125" s="83"/>
    </row>
    <row r="482126" spans="16:16" x14ac:dyDescent="0.3">
      <c r="P482126" s="83"/>
    </row>
    <row r="482127" spans="16:16" x14ac:dyDescent="0.3">
      <c r="P482127" s="83"/>
    </row>
    <row r="482128" spans="16:16" x14ac:dyDescent="0.3">
      <c r="P482128" s="83"/>
    </row>
    <row r="482129" spans="16:16" x14ac:dyDescent="0.3">
      <c r="P482129" s="83"/>
    </row>
    <row r="482130" spans="16:16" x14ac:dyDescent="0.3">
      <c r="P482130" s="83"/>
    </row>
    <row r="482131" spans="16:16" x14ac:dyDescent="0.3">
      <c r="P482131" s="83"/>
    </row>
    <row r="482132" spans="16:16" x14ac:dyDescent="0.3">
      <c r="P482132" s="83"/>
    </row>
    <row r="482133" spans="16:16" x14ac:dyDescent="0.3">
      <c r="P482133" s="83"/>
    </row>
    <row r="482134" spans="16:16" x14ac:dyDescent="0.3">
      <c r="P482134" s="83"/>
    </row>
    <row r="482135" spans="16:16" x14ac:dyDescent="0.3">
      <c r="P482135" s="83"/>
    </row>
    <row r="482136" spans="16:16" x14ac:dyDescent="0.3">
      <c r="P482136" s="83"/>
    </row>
    <row r="482137" spans="16:16" x14ac:dyDescent="0.3">
      <c r="P482137" s="83"/>
    </row>
    <row r="482138" spans="16:16" x14ac:dyDescent="0.3">
      <c r="P482138" s="83"/>
    </row>
    <row r="482139" spans="16:16" x14ac:dyDescent="0.3">
      <c r="P482139" s="83"/>
    </row>
    <row r="482140" spans="16:16" x14ac:dyDescent="0.3">
      <c r="P482140" s="83"/>
    </row>
    <row r="482141" spans="16:16" x14ac:dyDescent="0.3">
      <c r="P482141" s="83"/>
    </row>
    <row r="482142" spans="16:16" x14ac:dyDescent="0.3">
      <c r="P482142" s="83"/>
    </row>
    <row r="482143" spans="16:16" x14ac:dyDescent="0.3">
      <c r="P482143" s="83"/>
    </row>
    <row r="482144" spans="16:16" x14ac:dyDescent="0.3">
      <c r="P482144" s="83"/>
    </row>
    <row r="482145" spans="16:16" x14ac:dyDescent="0.3">
      <c r="P482145" s="83"/>
    </row>
    <row r="482146" spans="16:16" x14ac:dyDescent="0.3">
      <c r="P482146" s="83"/>
    </row>
    <row r="482147" spans="16:16" x14ac:dyDescent="0.3">
      <c r="P482147" s="83"/>
    </row>
    <row r="482148" spans="16:16" x14ac:dyDescent="0.3">
      <c r="P482148" s="83"/>
    </row>
    <row r="482149" spans="16:16" x14ac:dyDescent="0.3">
      <c r="P482149" s="83"/>
    </row>
    <row r="482150" spans="16:16" x14ac:dyDescent="0.3">
      <c r="P482150" s="83"/>
    </row>
    <row r="482151" spans="16:16" x14ac:dyDescent="0.3">
      <c r="P482151" s="83"/>
    </row>
    <row r="482152" spans="16:16" x14ac:dyDescent="0.3">
      <c r="P482152" s="83"/>
    </row>
    <row r="482153" spans="16:16" x14ac:dyDescent="0.3">
      <c r="P482153" s="83"/>
    </row>
    <row r="482154" spans="16:16" x14ac:dyDescent="0.3">
      <c r="P482154" s="83"/>
    </row>
    <row r="482155" spans="16:16" x14ac:dyDescent="0.3">
      <c r="P482155" s="83"/>
    </row>
    <row r="482156" spans="16:16" x14ac:dyDescent="0.3">
      <c r="P482156" s="83"/>
    </row>
    <row r="482157" spans="16:16" x14ac:dyDescent="0.3">
      <c r="P482157" s="83"/>
    </row>
    <row r="482158" spans="16:16" x14ac:dyDescent="0.3">
      <c r="P482158" s="83"/>
    </row>
    <row r="482159" spans="16:16" x14ac:dyDescent="0.3">
      <c r="P482159" s="83"/>
    </row>
    <row r="482160" spans="16:16" x14ac:dyDescent="0.3">
      <c r="P482160" s="83"/>
    </row>
    <row r="482161" spans="16:16" x14ac:dyDescent="0.3">
      <c r="P482161" s="83"/>
    </row>
    <row r="482162" spans="16:16" x14ac:dyDescent="0.3">
      <c r="P482162" s="83"/>
    </row>
    <row r="482163" spans="16:16" x14ac:dyDescent="0.3">
      <c r="P482163" s="83"/>
    </row>
    <row r="482164" spans="16:16" x14ac:dyDescent="0.3">
      <c r="P482164" s="83"/>
    </row>
    <row r="482165" spans="16:16" x14ac:dyDescent="0.3">
      <c r="P482165" s="83"/>
    </row>
    <row r="482166" spans="16:16" x14ac:dyDescent="0.3">
      <c r="P482166" s="83"/>
    </row>
    <row r="482167" spans="16:16" x14ac:dyDescent="0.3">
      <c r="P482167" s="83"/>
    </row>
    <row r="482168" spans="16:16" x14ac:dyDescent="0.3">
      <c r="P482168" s="83"/>
    </row>
    <row r="482169" spans="16:16" x14ac:dyDescent="0.3">
      <c r="P482169" s="83"/>
    </row>
    <row r="482170" spans="16:16" x14ac:dyDescent="0.3">
      <c r="P482170" s="83"/>
    </row>
    <row r="482171" spans="16:16" x14ac:dyDescent="0.3">
      <c r="P482171" s="83"/>
    </row>
    <row r="482172" spans="16:16" x14ac:dyDescent="0.3">
      <c r="P482172" s="83"/>
    </row>
    <row r="482173" spans="16:16" x14ac:dyDescent="0.3">
      <c r="P482173" s="83"/>
    </row>
    <row r="482174" spans="16:16" x14ac:dyDescent="0.3">
      <c r="P482174" s="83"/>
    </row>
    <row r="482175" spans="16:16" x14ac:dyDescent="0.3">
      <c r="P482175" s="83"/>
    </row>
    <row r="482176" spans="16:16" x14ac:dyDescent="0.3">
      <c r="P482176" s="83"/>
    </row>
    <row r="482177" spans="16:16" x14ac:dyDescent="0.3">
      <c r="P482177" s="83"/>
    </row>
    <row r="482178" spans="16:16" x14ac:dyDescent="0.3">
      <c r="P482178" s="83"/>
    </row>
    <row r="482179" spans="16:16" x14ac:dyDescent="0.3">
      <c r="P482179" s="83"/>
    </row>
    <row r="482180" spans="16:16" x14ac:dyDescent="0.3">
      <c r="P482180" s="83"/>
    </row>
    <row r="482181" spans="16:16" x14ac:dyDescent="0.3">
      <c r="P482181" s="83"/>
    </row>
    <row r="482182" spans="16:16" x14ac:dyDescent="0.3">
      <c r="P482182" s="83"/>
    </row>
    <row r="482183" spans="16:16" x14ac:dyDescent="0.3">
      <c r="P482183" s="83"/>
    </row>
    <row r="482184" spans="16:16" x14ac:dyDescent="0.3">
      <c r="P482184" s="83"/>
    </row>
    <row r="482185" spans="16:16" x14ac:dyDescent="0.3">
      <c r="P482185" s="83"/>
    </row>
    <row r="482186" spans="16:16" x14ac:dyDescent="0.3">
      <c r="P482186" s="83"/>
    </row>
    <row r="482187" spans="16:16" x14ac:dyDescent="0.3">
      <c r="P482187" s="83"/>
    </row>
    <row r="482188" spans="16:16" x14ac:dyDescent="0.3">
      <c r="P482188" s="83"/>
    </row>
    <row r="482189" spans="16:16" x14ac:dyDescent="0.3">
      <c r="P482189" s="83"/>
    </row>
    <row r="482190" spans="16:16" x14ac:dyDescent="0.3">
      <c r="P482190" s="83"/>
    </row>
    <row r="482191" spans="16:16" x14ac:dyDescent="0.3">
      <c r="P482191" s="83"/>
    </row>
    <row r="482192" spans="16:16" x14ac:dyDescent="0.3">
      <c r="P482192" s="83"/>
    </row>
    <row r="482193" spans="16:16" x14ac:dyDescent="0.3">
      <c r="P482193" s="83"/>
    </row>
    <row r="482194" spans="16:16" x14ac:dyDescent="0.3">
      <c r="P482194" s="83"/>
    </row>
    <row r="482195" spans="16:16" x14ac:dyDescent="0.3">
      <c r="P482195" s="83"/>
    </row>
    <row r="482196" spans="16:16" x14ac:dyDescent="0.3">
      <c r="P482196" s="83"/>
    </row>
    <row r="482197" spans="16:16" x14ac:dyDescent="0.3">
      <c r="P482197" s="83"/>
    </row>
    <row r="482198" spans="16:16" x14ac:dyDescent="0.3">
      <c r="P482198" s="83"/>
    </row>
    <row r="482199" spans="16:16" x14ac:dyDescent="0.3">
      <c r="P482199" s="83"/>
    </row>
    <row r="482200" spans="16:16" x14ac:dyDescent="0.3">
      <c r="P482200" s="83"/>
    </row>
    <row r="482201" spans="16:16" x14ac:dyDescent="0.3">
      <c r="P482201" s="83"/>
    </row>
    <row r="482202" spans="16:16" x14ac:dyDescent="0.3">
      <c r="P482202" s="83"/>
    </row>
    <row r="482203" spans="16:16" x14ac:dyDescent="0.3">
      <c r="P482203" s="83"/>
    </row>
    <row r="482204" spans="16:16" x14ac:dyDescent="0.3">
      <c r="P482204" s="83"/>
    </row>
    <row r="482205" spans="16:16" x14ac:dyDescent="0.3">
      <c r="P482205" s="83"/>
    </row>
    <row r="482206" spans="16:16" x14ac:dyDescent="0.3">
      <c r="P482206" s="83"/>
    </row>
    <row r="482207" spans="16:16" x14ac:dyDescent="0.3">
      <c r="P482207" s="83"/>
    </row>
    <row r="482208" spans="16:16" x14ac:dyDescent="0.3">
      <c r="P482208" s="83"/>
    </row>
    <row r="482209" spans="16:16" x14ac:dyDescent="0.3">
      <c r="P482209" s="83"/>
    </row>
    <row r="482210" spans="16:16" x14ac:dyDescent="0.3">
      <c r="P482210" s="83"/>
    </row>
    <row r="482211" spans="16:16" x14ac:dyDescent="0.3">
      <c r="P482211" s="83"/>
    </row>
    <row r="482212" spans="16:16" x14ac:dyDescent="0.3">
      <c r="P482212" s="83"/>
    </row>
    <row r="482213" spans="16:16" x14ac:dyDescent="0.3">
      <c r="P482213" s="83"/>
    </row>
    <row r="482214" spans="16:16" x14ac:dyDescent="0.3">
      <c r="P482214" s="83"/>
    </row>
    <row r="482215" spans="16:16" x14ac:dyDescent="0.3">
      <c r="P482215" s="83"/>
    </row>
    <row r="482216" spans="16:16" x14ac:dyDescent="0.3">
      <c r="P482216" s="83"/>
    </row>
    <row r="482217" spans="16:16" x14ac:dyDescent="0.3">
      <c r="P482217" s="83"/>
    </row>
    <row r="482218" spans="16:16" x14ac:dyDescent="0.3">
      <c r="P482218" s="83"/>
    </row>
    <row r="482219" spans="16:16" x14ac:dyDescent="0.3">
      <c r="P482219" s="83"/>
    </row>
    <row r="482220" spans="16:16" x14ac:dyDescent="0.3">
      <c r="P482220" s="83"/>
    </row>
    <row r="482221" spans="16:16" x14ac:dyDescent="0.3">
      <c r="P482221" s="83"/>
    </row>
    <row r="482222" spans="16:16" x14ac:dyDescent="0.3">
      <c r="P482222" s="83"/>
    </row>
    <row r="482223" spans="16:16" x14ac:dyDescent="0.3">
      <c r="P482223" s="83"/>
    </row>
    <row r="482224" spans="16:16" x14ac:dyDescent="0.3">
      <c r="P482224" s="83"/>
    </row>
    <row r="482225" spans="16:16" x14ac:dyDescent="0.3">
      <c r="P482225" s="83"/>
    </row>
    <row r="482226" spans="16:16" x14ac:dyDescent="0.3">
      <c r="P482226" s="83"/>
    </row>
    <row r="482227" spans="16:16" x14ac:dyDescent="0.3">
      <c r="P482227" s="83"/>
    </row>
    <row r="482228" spans="16:16" x14ac:dyDescent="0.3">
      <c r="P482228" s="83"/>
    </row>
    <row r="482229" spans="16:16" x14ac:dyDescent="0.3">
      <c r="P482229" s="83"/>
    </row>
    <row r="482230" spans="16:16" x14ac:dyDescent="0.3">
      <c r="P482230" s="83"/>
    </row>
    <row r="482231" spans="16:16" x14ac:dyDescent="0.3">
      <c r="P482231" s="83"/>
    </row>
    <row r="482232" spans="16:16" x14ac:dyDescent="0.3">
      <c r="P482232" s="83"/>
    </row>
    <row r="482233" spans="16:16" x14ac:dyDescent="0.3">
      <c r="P482233" s="83"/>
    </row>
    <row r="482234" spans="16:16" x14ac:dyDescent="0.3">
      <c r="P482234" s="83"/>
    </row>
    <row r="482235" spans="16:16" x14ac:dyDescent="0.3">
      <c r="P482235" s="83"/>
    </row>
    <row r="482236" spans="16:16" x14ac:dyDescent="0.3">
      <c r="P482236" s="83"/>
    </row>
    <row r="482237" spans="16:16" x14ac:dyDescent="0.3">
      <c r="P482237" s="83"/>
    </row>
    <row r="482238" spans="16:16" x14ac:dyDescent="0.3">
      <c r="P482238" s="83"/>
    </row>
    <row r="482239" spans="16:16" x14ac:dyDescent="0.3">
      <c r="P482239" s="83"/>
    </row>
    <row r="482240" spans="16:16" x14ac:dyDescent="0.3">
      <c r="P482240" s="83"/>
    </row>
    <row r="482241" spans="16:16" x14ac:dyDescent="0.3">
      <c r="P482241" s="83"/>
    </row>
    <row r="482242" spans="16:16" x14ac:dyDescent="0.3">
      <c r="P482242" s="83"/>
    </row>
    <row r="482243" spans="16:16" x14ac:dyDescent="0.3">
      <c r="P482243" s="83"/>
    </row>
    <row r="482244" spans="16:16" x14ac:dyDescent="0.3">
      <c r="P482244" s="83"/>
    </row>
    <row r="482245" spans="16:16" x14ac:dyDescent="0.3">
      <c r="P482245" s="83"/>
    </row>
    <row r="482246" spans="16:16" x14ac:dyDescent="0.3">
      <c r="P482246" s="83"/>
    </row>
    <row r="482247" spans="16:16" x14ac:dyDescent="0.3">
      <c r="P482247" s="83"/>
    </row>
    <row r="482248" spans="16:16" x14ac:dyDescent="0.3">
      <c r="P482248" s="83"/>
    </row>
    <row r="482249" spans="16:16" x14ac:dyDescent="0.3">
      <c r="P482249" s="83"/>
    </row>
    <row r="482250" spans="16:16" x14ac:dyDescent="0.3">
      <c r="P482250" s="83"/>
    </row>
    <row r="482251" spans="16:16" x14ac:dyDescent="0.3">
      <c r="P482251" s="83"/>
    </row>
    <row r="482252" spans="16:16" x14ac:dyDescent="0.3">
      <c r="P482252" s="83"/>
    </row>
    <row r="482253" spans="16:16" x14ac:dyDescent="0.3">
      <c r="P482253" s="83"/>
    </row>
    <row r="482254" spans="16:16" x14ac:dyDescent="0.3">
      <c r="P482254" s="83"/>
    </row>
    <row r="482255" spans="16:16" x14ac:dyDescent="0.3">
      <c r="P482255" s="83"/>
    </row>
    <row r="482256" spans="16:16" x14ac:dyDescent="0.3">
      <c r="P482256" s="83"/>
    </row>
    <row r="482257" spans="16:16" x14ac:dyDescent="0.3">
      <c r="P482257" s="83"/>
    </row>
    <row r="482258" spans="16:16" x14ac:dyDescent="0.3">
      <c r="P482258" s="83"/>
    </row>
    <row r="482259" spans="16:16" x14ac:dyDescent="0.3">
      <c r="P482259" s="83"/>
    </row>
    <row r="482260" spans="16:16" x14ac:dyDescent="0.3">
      <c r="P482260" s="83"/>
    </row>
    <row r="482261" spans="16:16" x14ac:dyDescent="0.3">
      <c r="P482261" s="83"/>
    </row>
    <row r="482262" spans="16:16" x14ac:dyDescent="0.3">
      <c r="P482262" s="83"/>
    </row>
    <row r="482263" spans="16:16" x14ac:dyDescent="0.3">
      <c r="P482263" s="83"/>
    </row>
    <row r="482264" spans="16:16" x14ac:dyDescent="0.3">
      <c r="P482264" s="83"/>
    </row>
    <row r="482265" spans="16:16" x14ac:dyDescent="0.3">
      <c r="P482265" s="83"/>
    </row>
    <row r="482266" spans="16:16" x14ac:dyDescent="0.3">
      <c r="P482266" s="83"/>
    </row>
    <row r="482267" spans="16:16" x14ac:dyDescent="0.3">
      <c r="P482267" s="83"/>
    </row>
    <row r="482268" spans="16:16" x14ac:dyDescent="0.3">
      <c r="P482268" s="83"/>
    </row>
    <row r="482269" spans="16:16" x14ac:dyDescent="0.3">
      <c r="P482269" s="83"/>
    </row>
    <row r="482270" spans="16:16" x14ac:dyDescent="0.3">
      <c r="P482270" s="83"/>
    </row>
    <row r="482271" spans="16:16" x14ac:dyDescent="0.3">
      <c r="P482271" s="83"/>
    </row>
    <row r="482272" spans="16:16" x14ac:dyDescent="0.3">
      <c r="P482272" s="83"/>
    </row>
    <row r="482273" spans="16:16" x14ac:dyDescent="0.3">
      <c r="P482273" s="83"/>
    </row>
    <row r="482274" spans="16:16" x14ac:dyDescent="0.3">
      <c r="P482274" s="83"/>
    </row>
    <row r="482275" spans="16:16" x14ac:dyDescent="0.3">
      <c r="P482275" s="83"/>
    </row>
    <row r="482276" spans="16:16" x14ac:dyDescent="0.3">
      <c r="P482276" s="83"/>
    </row>
    <row r="482277" spans="16:16" x14ac:dyDescent="0.3">
      <c r="P482277" s="83"/>
    </row>
    <row r="482278" spans="16:16" x14ac:dyDescent="0.3">
      <c r="P482278" s="83"/>
    </row>
    <row r="482279" spans="16:16" x14ac:dyDescent="0.3">
      <c r="P482279" s="83"/>
    </row>
    <row r="482280" spans="16:16" x14ac:dyDescent="0.3">
      <c r="P482280" s="83"/>
    </row>
    <row r="482281" spans="16:16" x14ac:dyDescent="0.3">
      <c r="P482281" s="83"/>
    </row>
    <row r="482282" spans="16:16" x14ac:dyDescent="0.3">
      <c r="P482282" s="83"/>
    </row>
    <row r="482283" spans="16:16" x14ac:dyDescent="0.3">
      <c r="P482283" s="83"/>
    </row>
    <row r="482284" spans="16:16" x14ac:dyDescent="0.3">
      <c r="P482284" s="83"/>
    </row>
    <row r="482285" spans="16:16" x14ac:dyDescent="0.3">
      <c r="P482285" s="83"/>
    </row>
    <row r="482286" spans="16:16" x14ac:dyDescent="0.3">
      <c r="P482286" s="83"/>
    </row>
    <row r="482287" spans="16:16" x14ac:dyDescent="0.3">
      <c r="P482287" s="83"/>
    </row>
    <row r="482288" spans="16:16" x14ac:dyDescent="0.3">
      <c r="P482288" s="83"/>
    </row>
    <row r="482289" spans="16:16" x14ac:dyDescent="0.3">
      <c r="P482289" s="83"/>
    </row>
    <row r="482290" spans="16:16" x14ac:dyDescent="0.3">
      <c r="P482290" s="83"/>
    </row>
    <row r="482291" spans="16:16" x14ac:dyDescent="0.3">
      <c r="P482291" s="83"/>
    </row>
    <row r="482292" spans="16:16" x14ac:dyDescent="0.3">
      <c r="P482292" s="83"/>
    </row>
    <row r="482293" spans="16:16" x14ac:dyDescent="0.3">
      <c r="P482293" s="83"/>
    </row>
    <row r="482294" spans="16:16" x14ac:dyDescent="0.3">
      <c r="P482294" s="83"/>
    </row>
    <row r="482295" spans="16:16" x14ac:dyDescent="0.3">
      <c r="P482295" s="83"/>
    </row>
    <row r="482296" spans="16:16" x14ac:dyDescent="0.3">
      <c r="P482296" s="83"/>
    </row>
    <row r="482297" spans="16:16" x14ac:dyDescent="0.3">
      <c r="P482297" s="83"/>
    </row>
    <row r="482298" spans="16:16" x14ac:dyDescent="0.3">
      <c r="P482298" s="83"/>
    </row>
    <row r="482299" spans="16:16" x14ac:dyDescent="0.3">
      <c r="P482299" s="83"/>
    </row>
    <row r="482300" spans="16:16" x14ac:dyDescent="0.3">
      <c r="P482300" s="83"/>
    </row>
    <row r="482301" spans="16:16" x14ac:dyDescent="0.3">
      <c r="P482301" s="83"/>
    </row>
    <row r="482302" spans="16:16" x14ac:dyDescent="0.3">
      <c r="P482302" s="83"/>
    </row>
    <row r="482303" spans="16:16" x14ac:dyDescent="0.3">
      <c r="P482303" s="83"/>
    </row>
    <row r="482304" spans="16:16" x14ac:dyDescent="0.3">
      <c r="P482304" s="83"/>
    </row>
    <row r="482305" spans="16:16" x14ac:dyDescent="0.3">
      <c r="P482305" s="83"/>
    </row>
    <row r="482306" spans="16:16" x14ac:dyDescent="0.3">
      <c r="P482306" s="83"/>
    </row>
    <row r="482307" spans="16:16" x14ac:dyDescent="0.3">
      <c r="P482307" s="83"/>
    </row>
    <row r="482308" spans="16:16" x14ac:dyDescent="0.3">
      <c r="P482308" s="83"/>
    </row>
    <row r="482309" spans="16:16" x14ac:dyDescent="0.3">
      <c r="P482309" s="83"/>
    </row>
    <row r="482310" spans="16:16" x14ac:dyDescent="0.3">
      <c r="P482310" s="83"/>
    </row>
    <row r="482311" spans="16:16" x14ac:dyDescent="0.3">
      <c r="P482311" s="83"/>
    </row>
    <row r="482312" spans="16:16" x14ac:dyDescent="0.3">
      <c r="P482312" s="83"/>
    </row>
    <row r="482313" spans="16:16" x14ac:dyDescent="0.3">
      <c r="P482313" s="83"/>
    </row>
    <row r="482314" spans="16:16" x14ac:dyDescent="0.3">
      <c r="P482314" s="83"/>
    </row>
    <row r="482315" spans="16:16" x14ac:dyDescent="0.3">
      <c r="P482315" s="83"/>
    </row>
    <row r="482316" spans="16:16" x14ac:dyDescent="0.3">
      <c r="P482316" s="83"/>
    </row>
    <row r="482317" spans="16:16" x14ac:dyDescent="0.3">
      <c r="P482317" s="83"/>
    </row>
    <row r="482318" spans="16:16" x14ac:dyDescent="0.3">
      <c r="P482318" s="83"/>
    </row>
    <row r="482319" spans="16:16" x14ac:dyDescent="0.3">
      <c r="P482319" s="83"/>
    </row>
    <row r="482320" spans="16:16" x14ac:dyDescent="0.3">
      <c r="P482320" s="83"/>
    </row>
    <row r="482321" spans="16:16" x14ac:dyDescent="0.3">
      <c r="P482321" s="83"/>
    </row>
    <row r="482322" spans="16:16" x14ac:dyDescent="0.3">
      <c r="P482322" s="83"/>
    </row>
    <row r="482323" spans="16:16" x14ac:dyDescent="0.3">
      <c r="P482323" s="83"/>
    </row>
    <row r="482324" spans="16:16" x14ac:dyDescent="0.3">
      <c r="P482324" s="83"/>
    </row>
    <row r="482325" spans="16:16" x14ac:dyDescent="0.3">
      <c r="P482325" s="83"/>
    </row>
    <row r="482326" spans="16:16" x14ac:dyDescent="0.3">
      <c r="P482326" s="83"/>
    </row>
    <row r="482327" spans="16:16" x14ac:dyDescent="0.3">
      <c r="P482327" s="83"/>
    </row>
    <row r="482328" spans="16:16" x14ac:dyDescent="0.3">
      <c r="P482328" s="83"/>
    </row>
    <row r="482329" spans="16:16" x14ac:dyDescent="0.3">
      <c r="P482329" s="83"/>
    </row>
    <row r="482330" spans="16:16" x14ac:dyDescent="0.3">
      <c r="P482330" s="83"/>
    </row>
    <row r="482331" spans="16:16" x14ac:dyDescent="0.3">
      <c r="P482331" s="83"/>
    </row>
    <row r="482332" spans="16:16" x14ac:dyDescent="0.3">
      <c r="P482332" s="83"/>
    </row>
    <row r="482333" spans="16:16" x14ac:dyDescent="0.3">
      <c r="P482333" s="83"/>
    </row>
    <row r="482334" spans="16:16" x14ac:dyDescent="0.3">
      <c r="P482334" s="83"/>
    </row>
    <row r="482335" spans="16:16" x14ac:dyDescent="0.3">
      <c r="P482335" s="83"/>
    </row>
    <row r="482336" spans="16:16" x14ac:dyDescent="0.3">
      <c r="P482336" s="83"/>
    </row>
    <row r="482337" spans="16:16" x14ac:dyDescent="0.3">
      <c r="P482337" s="83"/>
    </row>
    <row r="482338" spans="16:16" x14ac:dyDescent="0.3">
      <c r="P482338" s="83"/>
    </row>
    <row r="482339" spans="16:16" x14ac:dyDescent="0.3">
      <c r="P482339" s="83"/>
    </row>
    <row r="482340" spans="16:16" x14ac:dyDescent="0.3">
      <c r="P482340" s="83"/>
    </row>
    <row r="482341" spans="16:16" x14ac:dyDescent="0.3">
      <c r="P482341" s="83"/>
    </row>
    <row r="482342" spans="16:16" x14ac:dyDescent="0.3">
      <c r="P482342" s="83"/>
    </row>
    <row r="482343" spans="16:16" x14ac:dyDescent="0.3">
      <c r="P482343" s="83"/>
    </row>
    <row r="482344" spans="16:16" x14ac:dyDescent="0.3">
      <c r="P482344" s="83"/>
    </row>
    <row r="482345" spans="16:16" x14ac:dyDescent="0.3">
      <c r="P482345" s="83"/>
    </row>
    <row r="482346" spans="16:16" x14ac:dyDescent="0.3">
      <c r="P482346" s="83"/>
    </row>
    <row r="482347" spans="16:16" x14ac:dyDescent="0.3">
      <c r="P482347" s="83"/>
    </row>
    <row r="482348" spans="16:16" x14ac:dyDescent="0.3">
      <c r="P482348" s="83"/>
    </row>
    <row r="482349" spans="16:16" x14ac:dyDescent="0.3">
      <c r="P482349" s="83"/>
    </row>
    <row r="482350" spans="16:16" x14ac:dyDescent="0.3">
      <c r="P482350" s="83"/>
    </row>
    <row r="482351" spans="16:16" x14ac:dyDescent="0.3">
      <c r="P482351" s="83"/>
    </row>
    <row r="482352" spans="16:16" x14ac:dyDescent="0.3">
      <c r="P482352" s="83"/>
    </row>
    <row r="482353" spans="16:16" x14ac:dyDescent="0.3">
      <c r="P482353" s="83"/>
    </row>
    <row r="482354" spans="16:16" x14ac:dyDescent="0.3">
      <c r="P482354" s="83"/>
    </row>
    <row r="482355" spans="16:16" x14ac:dyDescent="0.3">
      <c r="P482355" s="83"/>
    </row>
    <row r="482356" spans="16:16" x14ac:dyDescent="0.3">
      <c r="P482356" s="83"/>
    </row>
    <row r="482357" spans="16:16" x14ac:dyDescent="0.3">
      <c r="P482357" s="83"/>
    </row>
    <row r="482358" spans="16:16" x14ac:dyDescent="0.3">
      <c r="P482358" s="83"/>
    </row>
    <row r="482359" spans="16:16" x14ac:dyDescent="0.3">
      <c r="P482359" s="83"/>
    </row>
    <row r="482360" spans="16:16" x14ac:dyDescent="0.3">
      <c r="P482360" s="83"/>
    </row>
    <row r="482361" spans="16:16" x14ac:dyDescent="0.3">
      <c r="P482361" s="83"/>
    </row>
    <row r="482362" spans="16:16" x14ac:dyDescent="0.3">
      <c r="P482362" s="83"/>
    </row>
    <row r="482363" spans="16:16" x14ac:dyDescent="0.3">
      <c r="P482363" s="83"/>
    </row>
    <row r="482364" spans="16:16" x14ac:dyDescent="0.3">
      <c r="P482364" s="83"/>
    </row>
    <row r="482365" spans="16:16" x14ac:dyDescent="0.3">
      <c r="P482365" s="83"/>
    </row>
    <row r="482366" spans="16:16" x14ac:dyDescent="0.3">
      <c r="P482366" s="83"/>
    </row>
    <row r="482367" spans="16:16" x14ac:dyDescent="0.3">
      <c r="P482367" s="83"/>
    </row>
    <row r="482368" spans="16:16" x14ac:dyDescent="0.3">
      <c r="P482368" s="83"/>
    </row>
    <row r="482369" spans="16:16" x14ac:dyDescent="0.3">
      <c r="P482369" s="83"/>
    </row>
    <row r="482370" spans="16:16" x14ac:dyDescent="0.3">
      <c r="P482370" s="83"/>
    </row>
    <row r="482371" spans="16:16" x14ac:dyDescent="0.3">
      <c r="P482371" s="83"/>
    </row>
    <row r="482372" spans="16:16" x14ac:dyDescent="0.3">
      <c r="P482372" s="83"/>
    </row>
    <row r="482373" spans="16:16" x14ac:dyDescent="0.3">
      <c r="P482373" s="83"/>
    </row>
    <row r="482374" spans="16:16" x14ac:dyDescent="0.3">
      <c r="P482374" s="83"/>
    </row>
    <row r="482375" spans="16:16" x14ac:dyDescent="0.3">
      <c r="P482375" s="83"/>
    </row>
    <row r="482376" spans="16:16" x14ac:dyDescent="0.3">
      <c r="P482376" s="83"/>
    </row>
    <row r="482377" spans="16:16" x14ac:dyDescent="0.3">
      <c r="P482377" s="83"/>
    </row>
    <row r="482378" spans="16:16" x14ac:dyDescent="0.3">
      <c r="P482378" s="83"/>
    </row>
    <row r="482379" spans="16:16" x14ac:dyDescent="0.3">
      <c r="P482379" s="83"/>
    </row>
    <row r="482380" spans="16:16" x14ac:dyDescent="0.3">
      <c r="P482380" s="83"/>
    </row>
    <row r="482381" spans="16:16" x14ac:dyDescent="0.3">
      <c r="P482381" s="83"/>
    </row>
    <row r="482382" spans="16:16" x14ac:dyDescent="0.3">
      <c r="P482382" s="83"/>
    </row>
    <row r="482383" spans="16:16" x14ac:dyDescent="0.3">
      <c r="P482383" s="83"/>
    </row>
    <row r="482384" spans="16:16" x14ac:dyDescent="0.3">
      <c r="P482384" s="83"/>
    </row>
    <row r="482385" spans="16:16" x14ac:dyDescent="0.3">
      <c r="P482385" s="83"/>
    </row>
    <row r="482386" spans="16:16" x14ac:dyDescent="0.3">
      <c r="P482386" s="83"/>
    </row>
    <row r="482387" spans="16:16" x14ac:dyDescent="0.3">
      <c r="P482387" s="83"/>
    </row>
    <row r="482388" spans="16:16" x14ac:dyDescent="0.3">
      <c r="P482388" s="83"/>
    </row>
    <row r="482389" spans="16:16" x14ac:dyDescent="0.3">
      <c r="P482389" s="83"/>
    </row>
    <row r="482390" spans="16:16" x14ac:dyDescent="0.3">
      <c r="P482390" s="83"/>
    </row>
    <row r="482391" spans="16:16" x14ac:dyDescent="0.3">
      <c r="P482391" s="83"/>
    </row>
    <row r="482392" spans="16:16" x14ac:dyDescent="0.3">
      <c r="P482392" s="83"/>
    </row>
    <row r="482393" spans="16:16" x14ac:dyDescent="0.3">
      <c r="P482393" s="83"/>
    </row>
    <row r="482394" spans="16:16" x14ac:dyDescent="0.3">
      <c r="P482394" s="83"/>
    </row>
    <row r="482395" spans="16:16" x14ac:dyDescent="0.3">
      <c r="P482395" s="83"/>
    </row>
    <row r="482396" spans="16:16" x14ac:dyDescent="0.3">
      <c r="P482396" s="83"/>
    </row>
    <row r="482397" spans="16:16" x14ac:dyDescent="0.3">
      <c r="P482397" s="83"/>
    </row>
    <row r="482398" spans="16:16" x14ac:dyDescent="0.3">
      <c r="P482398" s="83"/>
    </row>
    <row r="482399" spans="16:16" x14ac:dyDescent="0.3">
      <c r="P482399" s="83"/>
    </row>
    <row r="482400" spans="16:16" x14ac:dyDescent="0.3">
      <c r="P482400" s="83"/>
    </row>
    <row r="482401" spans="16:16" x14ac:dyDescent="0.3">
      <c r="P482401" s="83"/>
    </row>
    <row r="482402" spans="16:16" x14ac:dyDescent="0.3">
      <c r="P482402" s="83"/>
    </row>
    <row r="482403" spans="16:16" x14ac:dyDescent="0.3">
      <c r="P482403" s="83"/>
    </row>
    <row r="482404" spans="16:16" x14ac:dyDescent="0.3">
      <c r="P482404" s="83"/>
    </row>
    <row r="482405" spans="16:16" x14ac:dyDescent="0.3">
      <c r="P482405" s="83"/>
    </row>
    <row r="482406" spans="16:16" x14ac:dyDescent="0.3">
      <c r="P482406" s="83"/>
    </row>
    <row r="482407" spans="16:16" x14ac:dyDescent="0.3">
      <c r="P482407" s="83"/>
    </row>
    <row r="482408" spans="16:16" x14ac:dyDescent="0.3">
      <c r="P482408" s="83"/>
    </row>
    <row r="482409" spans="16:16" x14ac:dyDescent="0.3">
      <c r="P482409" s="83"/>
    </row>
    <row r="482410" spans="16:16" x14ac:dyDescent="0.3">
      <c r="P482410" s="83"/>
    </row>
    <row r="482411" spans="16:16" x14ac:dyDescent="0.3">
      <c r="P482411" s="83"/>
    </row>
    <row r="482412" spans="16:16" x14ac:dyDescent="0.3">
      <c r="P482412" s="83"/>
    </row>
    <row r="482413" spans="16:16" x14ac:dyDescent="0.3">
      <c r="P482413" s="83"/>
    </row>
    <row r="482414" spans="16:16" x14ac:dyDescent="0.3">
      <c r="P482414" s="83"/>
    </row>
    <row r="482415" spans="16:16" x14ac:dyDescent="0.3">
      <c r="P482415" s="83"/>
    </row>
    <row r="482416" spans="16:16" x14ac:dyDescent="0.3">
      <c r="P482416" s="83"/>
    </row>
    <row r="482417" spans="16:16" x14ac:dyDescent="0.3">
      <c r="P482417" s="83"/>
    </row>
    <row r="482418" spans="16:16" x14ac:dyDescent="0.3">
      <c r="P482418" s="83"/>
    </row>
    <row r="482419" spans="16:16" x14ac:dyDescent="0.3">
      <c r="P482419" s="83"/>
    </row>
    <row r="482420" spans="16:16" x14ac:dyDescent="0.3">
      <c r="P482420" s="83"/>
    </row>
    <row r="482421" spans="16:16" x14ac:dyDescent="0.3">
      <c r="P482421" s="83"/>
    </row>
    <row r="482422" spans="16:16" x14ac:dyDescent="0.3">
      <c r="P482422" s="83"/>
    </row>
    <row r="482423" spans="16:16" x14ac:dyDescent="0.3">
      <c r="P482423" s="83"/>
    </row>
    <row r="482424" spans="16:16" x14ac:dyDescent="0.3">
      <c r="P482424" s="83"/>
    </row>
    <row r="482425" spans="16:16" x14ac:dyDescent="0.3">
      <c r="P482425" s="83"/>
    </row>
    <row r="482426" spans="16:16" x14ac:dyDescent="0.3">
      <c r="P482426" s="83"/>
    </row>
    <row r="482427" spans="16:16" x14ac:dyDescent="0.3">
      <c r="P482427" s="83"/>
    </row>
    <row r="482428" spans="16:16" x14ac:dyDescent="0.3">
      <c r="P482428" s="83"/>
    </row>
    <row r="482429" spans="16:16" x14ac:dyDescent="0.3">
      <c r="P482429" s="83"/>
    </row>
    <row r="482430" spans="16:16" x14ac:dyDescent="0.3">
      <c r="P482430" s="83"/>
    </row>
    <row r="482431" spans="16:16" x14ac:dyDescent="0.3">
      <c r="P482431" s="83"/>
    </row>
    <row r="482432" spans="16:16" x14ac:dyDescent="0.3">
      <c r="P482432" s="83"/>
    </row>
    <row r="482433" spans="16:16" x14ac:dyDescent="0.3">
      <c r="P482433" s="83"/>
    </row>
    <row r="482434" spans="16:16" x14ac:dyDescent="0.3">
      <c r="P482434" s="83"/>
    </row>
    <row r="482435" spans="16:16" x14ac:dyDescent="0.3">
      <c r="P482435" s="83"/>
    </row>
    <row r="482436" spans="16:16" x14ac:dyDescent="0.3">
      <c r="P482436" s="83"/>
    </row>
    <row r="482437" spans="16:16" x14ac:dyDescent="0.3">
      <c r="P482437" s="83"/>
    </row>
    <row r="482438" spans="16:16" x14ac:dyDescent="0.3">
      <c r="P482438" s="83"/>
    </row>
    <row r="482439" spans="16:16" x14ac:dyDescent="0.3">
      <c r="P482439" s="83"/>
    </row>
    <row r="482440" spans="16:16" x14ac:dyDescent="0.3">
      <c r="P482440" s="83"/>
    </row>
    <row r="482441" spans="16:16" x14ac:dyDescent="0.3">
      <c r="P482441" s="83"/>
    </row>
    <row r="482442" spans="16:16" x14ac:dyDescent="0.3">
      <c r="P482442" s="83"/>
    </row>
    <row r="482443" spans="16:16" x14ac:dyDescent="0.3">
      <c r="P482443" s="83"/>
    </row>
    <row r="482444" spans="16:16" x14ac:dyDescent="0.3">
      <c r="P482444" s="83"/>
    </row>
    <row r="482445" spans="16:16" x14ac:dyDescent="0.3">
      <c r="P482445" s="83"/>
    </row>
    <row r="482446" spans="16:16" x14ac:dyDescent="0.3">
      <c r="P482446" s="83"/>
    </row>
    <row r="482447" spans="16:16" x14ac:dyDescent="0.3">
      <c r="P482447" s="83"/>
    </row>
    <row r="482448" spans="16:16" x14ac:dyDescent="0.3">
      <c r="P482448" s="83"/>
    </row>
    <row r="482449" spans="16:16" x14ac:dyDescent="0.3">
      <c r="P482449" s="83"/>
    </row>
    <row r="482450" spans="16:16" x14ac:dyDescent="0.3">
      <c r="P482450" s="83"/>
    </row>
    <row r="482451" spans="16:16" x14ac:dyDescent="0.3">
      <c r="P482451" s="83"/>
    </row>
    <row r="482452" spans="16:16" x14ac:dyDescent="0.3">
      <c r="P482452" s="83"/>
    </row>
    <row r="482453" spans="16:16" x14ac:dyDescent="0.3">
      <c r="P482453" s="83"/>
    </row>
    <row r="482454" spans="16:16" x14ac:dyDescent="0.3">
      <c r="P482454" s="83"/>
    </row>
    <row r="482455" spans="16:16" x14ac:dyDescent="0.3">
      <c r="P482455" s="83"/>
    </row>
    <row r="482456" spans="16:16" x14ac:dyDescent="0.3">
      <c r="P482456" s="83"/>
    </row>
    <row r="482457" spans="16:16" x14ac:dyDescent="0.3">
      <c r="P482457" s="83"/>
    </row>
    <row r="482458" spans="16:16" x14ac:dyDescent="0.3">
      <c r="P482458" s="83"/>
    </row>
    <row r="482459" spans="16:16" x14ac:dyDescent="0.3">
      <c r="P482459" s="83"/>
    </row>
    <row r="482460" spans="16:16" x14ac:dyDescent="0.3">
      <c r="P482460" s="83"/>
    </row>
    <row r="482461" spans="16:16" x14ac:dyDescent="0.3">
      <c r="P482461" s="83"/>
    </row>
    <row r="482462" spans="16:16" x14ac:dyDescent="0.3">
      <c r="P482462" s="83"/>
    </row>
    <row r="482463" spans="16:16" x14ac:dyDescent="0.3">
      <c r="P482463" s="83"/>
    </row>
    <row r="482464" spans="16:16" x14ac:dyDescent="0.3">
      <c r="P482464" s="83"/>
    </row>
    <row r="482465" spans="16:16" x14ac:dyDescent="0.3">
      <c r="P482465" s="83"/>
    </row>
    <row r="482466" spans="16:16" x14ac:dyDescent="0.3">
      <c r="P482466" s="83"/>
    </row>
    <row r="482467" spans="16:16" x14ac:dyDescent="0.3">
      <c r="P482467" s="83"/>
    </row>
    <row r="482468" spans="16:16" x14ac:dyDescent="0.3">
      <c r="P482468" s="83"/>
    </row>
    <row r="482469" spans="16:16" x14ac:dyDescent="0.3">
      <c r="P482469" s="83"/>
    </row>
    <row r="482470" spans="16:16" x14ac:dyDescent="0.3">
      <c r="P482470" s="83"/>
    </row>
    <row r="482471" spans="16:16" x14ac:dyDescent="0.3">
      <c r="P482471" s="83"/>
    </row>
    <row r="482472" spans="16:16" x14ac:dyDescent="0.3">
      <c r="P482472" s="83"/>
    </row>
    <row r="482473" spans="16:16" x14ac:dyDescent="0.3">
      <c r="P482473" s="83"/>
    </row>
    <row r="482474" spans="16:16" x14ac:dyDescent="0.3">
      <c r="P482474" s="83"/>
    </row>
    <row r="482475" spans="16:16" x14ac:dyDescent="0.3">
      <c r="P482475" s="83"/>
    </row>
    <row r="482476" spans="16:16" x14ac:dyDescent="0.3">
      <c r="P482476" s="83"/>
    </row>
    <row r="482477" spans="16:16" x14ac:dyDescent="0.3">
      <c r="P482477" s="83"/>
    </row>
    <row r="482478" spans="16:16" x14ac:dyDescent="0.3">
      <c r="P482478" s="83"/>
    </row>
    <row r="482479" spans="16:16" x14ac:dyDescent="0.3">
      <c r="P482479" s="83"/>
    </row>
    <row r="482480" spans="16:16" x14ac:dyDescent="0.3">
      <c r="P482480" s="83"/>
    </row>
    <row r="482481" spans="16:16" x14ac:dyDescent="0.3">
      <c r="P482481" s="83"/>
    </row>
    <row r="482482" spans="16:16" x14ac:dyDescent="0.3">
      <c r="P482482" s="83"/>
    </row>
    <row r="482483" spans="16:16" x14ac:dyDescent="0.3">
      <c r="P482483" s="83"/>
    </row>
    <row r="482484" spans="16:16" x14ac:dyDescent="0.3">
      <c r="P482484" s="83"/>
    </row>
    <row r="482485" spans="16:16" x14ac:dyDescent="0.3">
      <c r="P482485" s="83"/>
    </row>
    <row r="482486" spans="16:16" x14ac:dyDescent="0.3">
      <c r="P482486" s="83"/>
    </row>
    <row r="482487" spans="16:16" x14ac:dyDescent="0.3">
      <c r="P482487" s="83"/>
    </row>
    <row r="482488" spans="16:16" x14ac:dyDescent="0.3">
      <c r="P482488" s="83"/>
    </row>
    <row r="482489" spans="16:16" x14ac:dyDescent="0.3">
      <c r="P482489" s="83"/>
    </row>
    <row r="482490" spans="16:16" x14ac:dyDescent="0.3">
      <c r="P482490" s="83"/>
    </row>
    <row r="482491" spans="16:16" x14ac:dyDescent="0.3">
      <c r="P482491" s="83"/>
    </row>
    <row r="482492" spans="16:16" x14ac:dyDescent="0.3">
      <c r="P482492" s="83"/>
    </row>
    <row r="482493" spans="16:16" x14ac:dyDescent="0.3">
      <c r="P482493" s="83"/>
    </row>
    <row r="482494" spans="16:16" x14ac:dyDescent="0.3">
      <c r="P482494" s="83"/>
    </row>
    <row r="482495" spans="16:16" x14ac:dyDescent="0.3">
      <c r="P482495" s="83"/>
    </row>
    <row r="482496" spans="16:16" x14ac:dyDescent="0.3">
      <c r="P482496" s="83"/>
    </row>
    <row r="482497" spans="16:16" x14ac:dyDescent="0.3">
      <c r="P482497" s="83"/>
    </row>
    <row r="482498" spans="16:16" x14ac:dyDescent="0.3">
      <c r="P482498" s="83"/>
    </row>
    <row r="482499" spans="16:16" x14ac:dyDescent="0.3">
      <c r="P482499" s="83"/>
    </row>
    <row r="482500" spans="16:16" x14ac:dyDescent="0.3">
      <c r="P482500" s="83"/>
    </row>
    <row r="482501" spans="16:16" x14ac:dyDescent="0.3">
      <c r="P482501" s="83"/>
    </row>
    <row r="482502" spans="16:16" x14ac:dyDescent="0.3">
      <c r="P482502" s="83"/>
    </row>
    <row r="482503" spans="16:16" x14ac:dyDescent="0.3">
      <c r="P482503" s="83"/>
    </row>
    <row r="482504" spans="16:16" x14ac:dyDescent="0.3">
      <c r="P482504" s="83"/>
    </row>
    <row r="482505" spans="16:16" x14ac:dyDescent="0.3">
      <c r="P482505" s="83"/>
    </row>
    <row r="482506" spans="16:16" x14ac:dyDescent="0.3">
      <c r="P482506" s="83"/>
    </row>
    <row r="482507" spans="16:16" x14ac:dyDescent="0.3">
      <c r="P482507" s="83"/>
    </row>
    <row r="482508" spans="16:16" x14ac:dyDescent="0.3">
      <c r="P482508" s="83"/>
    </row>
    <row r="482509" spans="16:16" x14ac:dyDescent="0.3">
      <c r="P482509" s="83"/>
    </row>
    <row r="482510" spans="16:16" x14ac:dyDescent="0.3">
      <c r="P482510" s="83"/>
    </row>
    <row r="482511" spans="16:16" x14ac:dyDescent="0.3">
      <c r="P482511" s="83"/>
    </row>
    <row r="482512" spans="16:16" x14ac:dyDescent="0.3">
      <c r="P482512" s="83"/>
    </row>
    <row r="482513" spans="16:16" x14ac:dyDescent="0.3">
      <c r="P482513" s="83"/>
    </row>
    <row r="482514" spans="16:16" x14ac:dyDescent="0.3">
      <c r="P482514" s="83"/>
    </row>
    <row r="482515" spans="16:16" x14ac:dyDescent="0.3">
      <c r="P482515" s="83"/>
    </row>
    <row r="482516" spans="16:16" x14ac:dyDescent="0.3">
      <c r="P482516" s="83"/>
    </row>
    <row r="482517" spans="16:16" x14ac:dyDescent="0.3">
      <c r="P482517" s="83"/>
    </row>
    <row r="482518" spans="16:16" x14ac:dyDescent="0.3">
      <c r="P482518" s="83"/>
    </row>
    <row r="482519" spans="16:16" x14ac:dyDescent="0.3">
      <c r="P482519" s="83"/>
    </row>
    <row r="482520" spans="16:16" x14ac:dyDescent="0.3">
      <c r="P482520" s="83"/>
    </row>
    <row r="482521" spans="16:16" x14ac:dyDescent="0.3">
      <c r="P482521" s="83"/>
    </row>
    <row r="482522" spans="16:16" x14ac:dyDescent="0.3">
      <c r="P482522" s="83"/>
    </row>
    <row r="482523" spans="16:16" x14ac:dyDescent="0.3">
      <c r="P482523" s="83"/>
    </row>
    <row r="482524" spans="16:16" x14ac:dyDescent="0.3">
      <c r="P482524" s="83"/>
    </row>
    <row r="482525" spans="16:16" x14ac:dyDescent="0.3">
      <c r="P482525" s="83"/>
    </row>
    <row r="482526" spans="16:16" x14ac:dyDescent="0.3">
      <c r="P482526" s="83"/>
    </row>
    <row r="482527" spans="16:16" x14ac:dyDescent="0.3">
      <c r="P482527" s="83"/>
    </row>
    <row r="482528" spans="16:16" x14ac:dyDescent="0.3">
      <c r="P482528" s="83"/>
    </row>
    <row r="482529" spans="16:16" x14ac:dyDescent="0.3">
      <c r="P482529" s="83"/>
    </row>
    <row r="482530" spans="16:16" x14ac:dyDescent="0.3">
      <c r="P482530" s="83"/>
    </row>
    <row r="482531" spans="16:16" x14ac:dyDescent="0.3">
      <c r="P482531" s="83"/>
    </row>
    <row r="482532" spans="16:16" x14ac:dyDescent="0.3">
      <c r="P482532" s="83"/>
    </row>
    <row r="482533" spans="16:16" x14ac:dyDescent="0.3">
      <c r="P482533" s="83"/>
    </row>
    <row r="482534" spans="16:16" x14ac:dyDescent="0.3">
      <c r="P482534" s="83"/>
    </row>
    <row r="482535" spans="16:16" x14ac:dyDescent="0.3">
      <c r="P482535" s="83"/>
    </row>
    <row r="482536" spans="16:16" x14ac:dyDescent="0.3">
      <c r="P482536" s="83"/>
    </row>
    <row r="482537" spans="16:16" x14ac:dyDescent="0.3">
      <c r="P482537" s="83"/>
    </row>
    <row r="482538" spans="16:16" x14ac:dyDescent="0.3">
      <c r="P482538" s="83"/>
    </row>
    <row r="482539" spans="16:16" x14ac:dyDescent="0.3">
      <c r="P482539" s="83"/>
    </row>
    <row r="482540" spans="16:16" x14ac:dyDescent="0.3">
      <c r="P482540" s="83"/>
    </row>
    <row r="482541" spans="16:16" x14ac:dyDescent="0.3">
      <c r="P482541" s="83"/>
    </row>
    <row r="482542" spans="16:16" x14ac:dyDescent="0.3">
      <c r="P482542" s="83"/>
    </row>
    <row r="482543" spans="16:16" x14ac:dyDescent="0.3">
      <c r="P482543" s="83"/>
    </row>
    <row r="482544" spans="16:16" x14ac:dyDescent="0.3">
      <c r="P482544" s="83"/>
    </row>
    <row r="482545" spans="16:16" x14ac:dyDescent="0.3">
      <c r="P482545" s="83"/>
    </row>
    <row r="482546" spans="16:16" x14ac:dyDescent="0.3">
      <c r="P482546" s="83"/>
    </row>
    <row r="482547" spans="16:16" x14ac:dyDescent="0.3">
      <c r="P482547" s="83"/>
    </row>
    <row r="482548" spans="16:16" x14ac:dyDescent="0.3">
      <c r="P482548" s="83"/>
    </row>
    <row r="482549" spans="16:16" x14ac:dyDescent="0.3">
      <c r="P482549" s="83"/>
    </row>
    <row r="482550" spans="16:16" x14ac:dyDescent="0.3">
      <c r="P482550" s="83"/>
    </row>
    <row r="482551" spans="16:16" x14ac:dyDescent="0.3">
      <c r="P482551" s="83"/>
    </row>
    <row r="482552" spans="16:16" x14ac:dyDescent="0.3">
      <c r="P482552" s="83"/>
    </row>
    <row r="482553" spans="16:16" x14ac:dyDescent="0.3">
      <c r="P482553" s="83"/>
    </row>
    <row r="482554" spans="16:16" x14ac:dyDescent="0.3">
      <c r="P482554" s="83"/>
    </row>
    <row r="482555" spans="16:16" x14ac:dyDescent="0.3">
      <c r="P482555" s="83"/>
    </row>
    <row r="482556" spans="16:16" x14ac:dyDescent="0.3">
      <c r="P482556" s="83"/>
    </row>
    <row r="482557" spans="16:16" x14ac:dyDescent="0.3">
      <c r="P482557" s="83"/>
    </row>
    <row r="482558" spans="16:16" x14ac:dyDescent="0.3">
      <c r="P482558" s="83"/>
    </row>
    <row r="482559" spans="16:16" x14ac:dyDescent="0.3">
      <c r="P482559" s="83"/>
    </row>
    <row r="482560" spans="16:16" x14ac:dyDescent="0.3">
      <c r="P482560" s="83"/>
    </row>
    <row r="482561" spans="16:16" x14ac:dyDescent="0.3">
      <c r="P482561" s="83"/>
    </row>
    <row r="482562" spans="16:16" x14ac:dyDescent="0.3">
      <c r="P482562" s="83"/>
    </row>
    <row r="482563" spans="16:16" x14ac:dyDescent="0.3">
      <c r="P482563" s="83"/>
    </row>
    <row r="482564" spans="16:16" x14ac:dyDescent="0.3">
      <c r="P482564" s="83"/>
    </row>
    <row r="482565" spans="16:16" x14ac:dyDescent="0.3">
      <c r="P482565" s="83"/>
    </row>
    <row r="482566" spans="16:16" x14ac:dyDescent="0.3">
      <c r="P482566" s="83"/>
    </row>
    <row r="482567" spans="16:16" x14ac:dyDescent="0.3">
      <c r="P482567" s="83"/>
    </row>
    <row r="482568" spans="16:16" x14ac:dyDescent="0.3">
      <c r="P482568" s="83"/>
    </row>
    <row r="482569" spans="16:16" x14ac:dyDescent="0.3">
      <c r="P482569" s="83"/>
    </row>
    <row r="482570" spans="16:16" x14ac:dyDescent="0.3">
      <c r="P482570" s="83"/>
    </row>
    <row r="482571" spans="16:16" x14ac:dyDescent="0.3">
      <c r="P482571" s="83"/>
    </row>
    <row r="482572" spans="16:16" x14ac:dyDescent="0.3">
      <c r="P482572" s="83"/>
    </row>
    <row r="482573" spans="16:16" x14ac:dyDescent="0.3">
      <c r="P482573" s="83"/>
    </row>
    <row r="482574" spans="16:16" x14ac:dyDescent="0.3">
      <c r="P482574" s="83"/>
    </row>
    <row r="482575" spans="16:16" x14ac:dyDescent="0.3">
      <c r="P482575" s="83"/>
    </row>
    <row r="482576" spans="16:16" x14ac:dyDescent="0.3">
      <c r="P482576" s="83"/>
    </row>
    <row r="482577" spans="16:16" x14ac:dyDescent="0.3">
      <c r="P482577" s="83"/>
    </row>
    <row r="482578" spans="16:16" x14ac:dyDescent="0.3">
      <c r="P482578" s="83"/>
    </row>
    <row r="482579" spans="16:16" x14ac:dyDescent="0.3">
      <c r="P482579" s="83"/>
    </row>
    <row r="482580" spans="16:16" x14ac:dyDescent="0.3">
      <c r="P482580" s="83"/>
    </row>
    <row r="482581" spans="16:16" x14ac:dyDescent="0.3">
      <c r="P482581" s="83"/>
    </row>
    <row r="482582" spans="16:16" x14ac:dyDescent="0.3">
      <c r="P482582" s="83"/>
    </row>
    <row r="482583" spans="16:16" x14ac:dyDescent="0.3">
      <c r="P482583" s="83"/>
    </row>
    <row r="482584" spans="16:16" x14ac:dyDescent="0.3">
      <c r="P482584" s="83"/>
    </row>
    <row r="482585" spans="16:16" x14ac:dyDescent="0.3">
      <c r="P482585" s="83"/>
    </row>
    <row r="482586" spans="16:16" x14ac:dyDescent="0.3">
      <c r="P482586" s="83"/>
    </row>
    <row r="482587" spans="16:16" x14ac:dyDescent="0.3">
      <c r="P482587" s="83"/>
    </row>
    <row r="482588" spans="16:16" x14ac:dyDescent="0.3">
      <c r="P482588" s="83"/>
    </row>
    <row r="482589" spans="16:16" x14ac:dyDescent="0.3">
      <c r="P482589" s="83"/>
    </row>
    <row r="482590" spans="16:16" x14ac:dyDescent="0.3">
      <c r="P482590" s="83"/>
    </row>
    <row r="482591" spans="16:16" x14ac:dyDescent="0.3">
      <c r="P482591" s="83"/>
    </row>
    <row r="482592" spans="16:16" x14ac:dyDescent="0.3">
      <c r="P482592" s="83"/>
    </row>
    <row r="482593" spans="16:16" x14ac:dyDescent="0.3">
      <c r="P482593" s="83"/>
    </row>
    <row r="482594" spans="16:16" x14ac:dyDescent="0.3">
      <c r="P482594" s="83"/>
    </row>
    <row r="482595" spans="16:16" x14ac:dyDescent="0.3">
      <c r="P482595" s="83"/>
    </row>
    <row r="482596" spans="16:16" x14ac:dyDescent="0.3">
      <c r="P482596" s="83"/>
    </row>
    <row r="482597" spans="16:16" x14ac:dyDescent="0.3">
      <c r="P482597" s="83"/>
    </row>
    <row r="482598" spans="16:16" x14ac:dyDescent="0.3">
      <c r="P482598" s="83"/>
    </row>
    <row r="482599" spans="16:16" x14ac:dyDescent="0.3">
      <c r="P482599" s="83"/>
    </row>
    <row r="482600" spans="16:16" x14ac:dyDescent="0.3">
      <c r="P482600" s="83"/>
    </row>
    <row r="482601" spans="16:16" x14ac:dyDescent="0.3">
      <c r="P482601" s="83"/>
    </row>
    <row r="482602" spans="16:16" x14ac:dyDescent="0.3">
      <c r="P482602" s="83"/>
    </row>
    <row r="482603" spans="16:16" x14ac:dyDescent="0.3">
      <c r="P482603" s="83"/>
    </row>
    <row r="482604" spans="16:16" x14ac:dyDescent="0.3">
      <c r="P482604" s="83"/>
    </row>
    <row r="482605" spans="16:16" x14ac:dyDescent="0.3">
      <c r="P482605" s="83"/>
    </row>
    <row r="482606" spans="16:16" x14ac:dyDescent="0.3">
      <c r="P482606" s="83"/>
    </row>
    <row r="482607" spans="16:16" x14ac:dyDescent="0.3">
      <c r="P482607" s="83"/>
    </row>
    <row r="482608" spans="16:16" x14ac:dyDescent="0.3">
      <c r="P482608" s="83"/>
    </row>
    <row r="482609" spans="16:16" x14ac:dyDescent="0.3">
      <c r="P482609" s="83"/>
    </row>
    <row r="482610" spans="16:16" x14ac:dyDescent="0.3">
      <c r="P482610" s="83"/>
    </row>
    <row r="482611" spans="16:16" x14ac:dyDescent="0.3">
      <c r="P482611" s="83"/>
    </row>
    <row r="482612" spans="16:16" x14ac:dyDescent="0.3">
      <c r="P482612" s="83"/>
    </row>
    <row r="482613" spans="16:16" x14ac:dyDescent="0.3">
      <c r="P482613" s="83"/>
    </row>
    <row r="482614" spans="16:16" x14ac:dyDescent="0.3">
      <c r="P482614" s="83"/>
    </row>
    <row r="482615" spans="16:16" x14ac:dyDescent="0.3">
      <c r="P482615" s="83"/>
    </row>
    <row r="482616" spans="16:16" x14ac:dyDescent="0.3">
      <c r="P482616" s="83"/>
    </row>
    <row r="482617" spans="16:16" x14ac:dyDescent="0.3">
      <c r="P482617" s="83"/>
    </row>
    <row r="482618" spans="16:16" x14ac:dyDescent="0.3">
      <c r="P482618" s="83"/>
    </row>
    <row r="482619" spans="16:16" x14ac:dyDescent="0.3">
      <c r="P482619" s="83"/>
    </row>
    <row r="482620" spans="16:16" x14ac:dyDescent="0.3">
      <c r="P482620" s="83"/>
    </row>
    <row r="482621" spans="16:16" x14ac:dyDescent="0.3">
      <c r="P482621" s="83"/>
    </row>
    <row r="482622" spans="16:16" x14ac:dyDescent="0.3">
      <c r="P482622" s="83"/>
    </row>
    <row r="482623" spans="16:16" x14ac:dyDescent="0.3">
      <c r="P482623" s="83"/>
    </row>
    <row r="482624" spans="16:16" x14ac:dyDescent="0.3">
      <c r="P482624" s="83"/>
    </row>
    <row r="482625" spans="16:16" x14ac:dyDescent="0.3">
      <c r="P482625" s="83"/>
    </row>
    <row r="482626" spans="16:16" x14ac:dyDescent="0.3">
      <c r="P482626" s="83"/>
    </row>
    <row r="482627" spans="16:16" x14ac:dyDescent="0.3">
      <c r="P482627" s="83"/>
    </row>
    <row r="482628" spans="16:16" x14ac:dyDescent="0.3">
      <c r="P482628" s="83"/>
    </row>
    <row r="482629" spans="16:16" x14ac:dyDescent="0.3">
      <c r="P482629" s="83"/>
    </row>
    <row r="482630" spans="16:16" x14ac:dyDescent="0.3">
      <c r="P482630" s="83"/>
    </row>
    <row r="482631" spans="16:16" x14ac:dyDescent="0.3">
      <c r="P482631" s="83"/>
    </row>
    <row r="482632" spans="16:16" x14ac:dyDescent="0.3">
      <c r="P482632" s="83"/>
    </row>
    <row r="482633" spans="16:16" x14ac:dyDescent="0.3">
      <c r="P482633" s="83"/>
    </row>
    <row r="482634" spans="16:16" x14ac:dyDescent="0.3">
      <c r="P482634" s="83"/>
    </row>
    <row r="482635" spans="16:16" x14ac:dyDescent="0.3">
      <c r="P482635" s="83"/>
    </row>
    <row r="482636" spans="16:16" x14ac:dyDescent="0.3">
      <c r="P482636" s="83"/>
    </row>
    <row r="482637" spans="16:16" x14ac:dyDescent="0.3">
      <c r="P482637" s="83"/>
    </row>
    <row r="482638" spans="16:16" x14ac:dyDescent="0.3">
      <c r="P482638" s="83"/>
    </row>
    <row r="482639" spans="16:16" x14ac:dyDescent="0.3">
      <c r="P482639" s="83"/>
    </row>
    <row r="482640" spans="16:16" x14ac:dyDescent="0.3">
      <c r="P482640" s="83"/>
    </row>
    <row r="482641" spans="16:16" x14ac:dyDescent="0.3">
      <c r="P482641" s="83"/>
    </row>
    <row r="482642" spans="16:16" x14ac:dyDescent="0.3">
      <c r="P482642" s="83"/>
    </row>
    <row r="482643" spans="16:16" x14ac:dyDescent="0.3">
      <c r="P482643" s="83"/>
    </row>
    <row r="482644" spans="16:16" x14ac:dyDescent="0.3">
      <c r="P482644" s="83"/>
    </row>
    <row r="482645" spans="16:16" x14ac:dyDescent="0.3">
      <c r="P482645" s="83"/>
    </row>
    <row r="482646" spans="16:16" x14ac:dyDescent="0.3">
      <c r="P482646" s="83"/>
    </row>
    <row r="482647" spans="16:16" x14ac:dyDescent="0.3">
      <c r="P482647" s="83"/>
    </row>
    <row r="482648" spans="16:16" x14ac:dyDescent="0.3">
      <c r="P482648" s="83"/>
    </row>
    <row r="482649" spans="16:16" x14ac:dyDescent="0.3">
      <c r="P482649" s="83"/>
    </row>
    <row r="482650" spans="16:16" x14ac:dyDescent="0.3">
      <c r="P482650" s="83"/>
    </row>
    <row r="482651" spans="16:16" x14ac:dyDescent="0.3">
      <c r="P482651" s="83"/>
    </row>
    <row r="482652" spans="16:16" x14ac:dyDescent="0.3">
      <c r="P482652" s="83"/>
    </row>
    <row r="482653" spans="16:16" x14ac:dyDescent="0.3">
      <c r="P482653" s="83"/>
    </row>
    <row r="482654" spans="16:16" x14ac:dyDescent="0.3">
      <c r="P482654" s="83"/>
    </row>
    <row r="482655" spans="16:16" x14ac:dyDescent="0.3">
      <c r="P482655" s="83"/>
    </row>
    <row r="482656" spans="16:16" x14ac:dyDescent="0.3">
      <c r="P482656" s="83"/>
    </row>
    <row r="482657" spans="16:16" x14ac:dyDescent="0.3">
      <c r="P482657" s="83"/>
    </row>
    <row r="482658" spans="16:16" x14ac:dyDescent="0.3">
      <c r="P482658" s="83"/>
    </row>
    <row r="482659" spans="16:16" x14ac:dyDescent="0.3">
      <c r="P482659" s="83"/>
    </row>
    <row r="482660" spans="16:16" x14ac:dyDescent="0.3">
      <c r="P482660" s="83"/>
    </row>
    <row r="482661" spans="16:16" x14ac:dyDescent="0.3">
      <c r="P482661" s="83"/>
    </row>
    <row r="482662" spans="16:16" x14ac:dyDescent="0.3">
      <c r="P482662" s="83"/>
    </row>
    <row r="482663" spans="16:16" x14ac:dyDescent="0.3">
      <c r="P482663" s="83"/>
    </row>
    <row r="482664" spans="16:16" x14ac:dyDescent="0.3">
      <c r="P482664" s="83"/>
    </row>
    <row r="482665" spans="16:16" x14ac:dyDescent="0.3">
      <c r="P482665" s="83"/>
    </row>
    <row r="482666" spans="16:16" x14ac:dyDescent="0.3">
      <c r="P482666" s="83"/>
    </row>
    <row r="482667" spans="16:16" x14ac:dyDescent="0.3">
      <c r="P482667" s="83"/>
    </row>
    <row r="482668" spans="16:16" x14ac:dyDescent="0.3">
      <c r="P482668" s="83"/>
    </row>
    <row r="482669" spans="16:16" x14ac:dyDescent="0.3">
      <c r="P482669" s="83"/>
    </row>
    <row r="482670" spans="16:16" x14ac:dyDescent="0.3">
      <c r="P482670" s="83"/>
    </row>
    <row r="482671" spans="16:16" x14ac:dyDescent="0.3">
      <c r="P482671" s="83"/>
    </row>
    <row r="482672" spans="16:16" x14ac:dyDescent="0.3">
      <c r="P482672" s="83"/>
    </row>
    <row r="482673" spans="16:16" x14ac:dyDescent="0.3">
      <c r="P482673" s="83"/>
    </row>
    <row r="482674" spans="16:16" x14ac:dyDescent="0.3">
      <c r="P482674" s="83"/>
    </row>
    <row r="482675" spans="16:16" x14ac:dyDescent="0.3">
      <c r="P482675" s="83"/>
    </row>
    <row r="482676" spans="16:16" x14ac:dyDescent="0.3">
      <c r="P482676" s="83"/>
    </row>
    <row r="482677" spans="16:16" x14ac:dyDescent="0.3">
      <c r="P482677" s="83"/>
    </row>
    <row r="482678" spans="16:16" x14ac:dyDescent="0.3">
      <c r="P482678" s="83"/>
    </row>
    <row r="482679" spans="16:16" x14ac:dyDescent="0.3">
      <c r="P482679" s="83"/>
    </row>
    <row r="482680" spans="16:16" x14ac:dyDescent="0.3">
      <c r="P482680" s="83"/>
    </row>
    <row r="482681" spans="16:16" x14ac:dyDescent="0.3">
      <c r="P482681" s="83"/>
    </row>
    <row r="482682" spans="16:16" x14ac:dyDescent="0.3">
      <c r="P482682" s="83"/>
    </row>
    <row r="482683" spans="16:16" x14ac:dyDescent="0.3">
      <c r="P482683" s="83"/>
    </row>
    <row r="482684" spans="16:16" x14ac:dyDescent="0.3">
      <c r="P482684" s="83"/>
    </row>
    <row r="482685" spans="16:16" x14ac:dyDescent="0.3">
      <c r="P482685" s="83"/>
    </row>
    <row r="482686" spans="16:16" x14ac:dyDescent="0.3">
      <c r="P482686" s="83"/>
    </row>
    <row r="482687" spans="16:16" x14ac:dyDescent="0.3">
      <c r="P482687" s="83"/>
    </row>
    <row r="482688" spans="16:16" x14ac:dyDescent="0.3">
      <c r="P482688" s="83"/>
    </row>
    <row r="482689" spans="16:16" x14ac:dyDescent="0.3">
      <c r="P482689" s="83"/>
    </row>
    <row r="482690" spans="16:16" x14ac:dyDescent="0.3">
      <c r="P482690" s="83"/>
    </row>
    <row r="482691" spans="16:16" x14ac:dyDescent="0.3">
      <c r="P482691" s="83"/>
    </row>
    <row r="482692" spans="16:16" x14ac:dyDescent="0.3">
      <c r="P482692" s="83"/>
    </row>
    <row r="482693" spans="16:16" x14ac:dyDescent="0.3">
      <c r="P482693" s="83"/>
    </row>
    <row r="482694" spans="16:16" x14ac:dyDescent="0.3">
      <c r="P482694" s="83"/>
    </row>
    <row r="482695" spans="16:16" x14ac:dyDescent="0.3">
      <c r="P482695" s="83"/>
    </row>
    <row r="482696" spans="16:16" x14ac:dyDescent="0.3">
      <c r="P482696" s="83"/>
    </row>
    <row r="482697" spans="16:16" x14ac:dyDescent="0.3">
      <c r="P482697" s="83"/>
    </row>
    <row r="482698" spans="16:16" x14ac:dyDescent="0.3">
      <c r="P482698" s="83"/>
    </row>
    <row r="482699" spans="16:16" x14ac:dyDescent="0.3">
      <c r="P482699" s="83"/>
    </row>
    <row r="482700" spans="16:16" x14ac:dyDescent="0.3">
      <c r="P482700" s="83"/>
    </row>
    <row r="482701" spans="16:16" x14ac:dyDescent="0.3">
      <c r="P482701" s="83"/>
    </row>
    <row r="482702" spans="16:16" x14ac:dyDescent="0.3">
      <c r="P482702" s="83"/>
    </row>
    <row r="482703" spans="16:16" x14ac:dyDescent="0.3">
      <c r="P482703" s="83"/>
    </row>
    <row r="482704" spans="16:16" x14ac:dyDescent="0.3">
      <c r="P482704" s="83"/>
    </row>
    <row r="482705" spans="16:16" x14ac:dyDescent="0.3">
      <c r="P482705" s="83"/>
    </row>
    <row r="482706" spans="16:16" x14ac:dyDescent="0.3">
      <c r="P482706" s="83"/>
    </row>
    <row r="482707" spans="16:16" x14ac:dyDescent="0.3">
      <c r="P482707" s="83"/>
    </row>
    <row r="482708" spans="16:16" x14ac:dyDescent="0.3">
      <c r="P482708" s="83"/>
    </row>
    <row r="482709" spans="16:16" x14ac:dyDescent="0.3">
      <c r="P482709" s="83"/>
    </row>
    <row r="482710" spans="16:16" x14ac:dyDescent="0.3">
      <c r="P482710" s="83"/>
    </row>
    <row r="482711" spans="16:16" x14ac:dyDescent="0.3">
      <c r="P482711" s="83"/>
    </row>
    <row r="482712" spans="16:16" x14ac:dyDescent="0.3">
      <c r="P482712" s="83"/>
    </row>
    <row r="482713" spans="16:16" x14ac:dyDescent="0.3">
      <c r="P482713" s="83"/>
    </row>
    <row r="482714" spans="16:16" x14ac:dyDescent="0.3">
      <c r="P482714" s="83"/>
    </row>
    <row r="482715" spans="16:16" x14ac:dyDescent="0.3">
      <c r="P482715" s="83"/>
    </row>
    <row r="482716" spans="16:16" x14ac:dyDescent="0.3">
      <c r="P482716" s="83"/>
    </row>
    <row r="482717" spans="16:16" x14ac:dyDescent="0.3">
      <c r="P482717" s="83"/>
    </row>
    <row r="482718" spans="16:16" x14ac:dyDescent="0.3">
      <c r="P482718" s="83"/>
    </row>
    <row r="482719" spans="16:16" x14ac:dyDescent="0.3">
      <c r="P482719" s="83"/>
    </row>
    <row r="482720" spans="16:16" x14ac:dyDescent="0.3">
      <c r="P482720" s="83"/>
    </row>
    <row r="482721" spans="16:16" x14ac:dyDescent="0.3">
      <c r="P482721" s="83"/>
    </row>
    <row r="482722" spans="16:16" x14ac:dyDescent="0.3">
      <c r="P482722" s="83"/>
    </row>
    <row r="482723" spans="16:16" x14ac:dyDescent="0.3">
      <c r="P482723" s="83"/>
    </row>
    <row r="482724" spans="16:16" x14ac:dyDescent="0.3">
      <c r="P482724" s="83"/>
    </row>
    <row r="482725" spans="16:16" x14ac:dyDescent="0.3">
      <c r="P482725" s="83"/>
    </row>
    <row r="482726" spans="16:16" x14ac:dyDescent="0.3">
      <c r="P482726" s="83"/>
    </row>
    <row r="482727" spans="16:16" x14ac:dyDescent="0.3">
      <c r="P482727" s="83"/>
    </row>
    <row r="482728" spans="16:16" x14ac:dyDescent="0.3">
      <c r="P482728" s="83"/>
    </row>
    <row r="482729" spans="16:16" x14ac:dyDescent="0.3">
      <c r="P482729" s="83"/>
    </row>
    <row r="482730" spans="16:16" x14ac:dyDescent="0.3">
      <c r="P482730" s="83"/>
    </row>
    <row r="482731" spans="16:16" x14ac:dyDescent="0.3">
      <c r="P482731" s="83"/>
    </row>
    <row r="482732" spans="16:16" x14ac:dyDescent="0.3">
      <c r="P482732" s="83"/>
    </row>
    <row r="482733" spans="16:16" x14ac:dyDescent="0.3">
      <c r="P482733" s="83"/>
    </row>
    <row r="482734" spans="16:16" x14ac:dyDescent="0.3">
      <c r="P482734" s="83"/>
    </row>
    <row r="482735" spans="16:16" x14ac:dyDescent="0.3">
      <c r="P482735" s="83"/>
    </row>
    <row r="482736" spans="16:16" x14ac:dyDescent="0.3">
      <c r="P482736" s="83"/>
    </row>
    <row r="482737" spans="16:16" x14ac:dyDescent="0.3">
      <c r="P482737" s="83"/>
    </row>
    <row r="482738" spans="16:16" x14ac:dyDescent="0.3">
      <c r="P482738" s="83"/>
    </row>
    <row r="482739" spans="16:16" x14ac:dyDescent="0.3">
      <c r="P482739" s="83"/>
    </row>
    <row r="482740" spans="16:16" x14ac:dyDescent="0.3">
      <c r="P482740" s="83"/>
    </row>
    <row r="482741" spans="16:16" x14ac:dyDescent="0.3">
      <c r="P482741" s="83"/>
    </row>
    <row r="482742" spans="16:16" x14ac:dyDescent="0.3">
      <c r="P482742" s="83"/>
    </row>
    <row r="482743" spans="16:16" x14ac:dyDescent="0.3">
      <c r="P482743" s="83"/>
    </row>
    <row r="482744" spans="16:16" x14ac:dyDescent="0.3">
      <c r="P482744" s="83"/>
    </row>
    <row r="482745" spans="16:16" x14ac:dyDescent="0.3">
      <c r="P482745" s="83"/>
    </row>
    <row r="482746" spans="16:16" x14ac:dyDescent="0.3">
      <c r="P482746" s="83"/>
    </row>
    <row r="482747" spans="16:16" x14ac:dyDescent="0.3">
      <c r="P482747" s="83"/>
    </row>
    <row r="482748" spans="16:16" x14ac:dyDescent="0.3">
      <c r="P482748" s="83"/>
    </row>
    <row r="482749" spans="16:16" x14ac:dyDescent="0.3">
      <c r="P482749" s="83"/>
    </row>
    <row r="482750" spans="16:16" x14ac:dyDescent="0.3">
      <c r="P482750" s="83"/>
    </row>
    <row r="482751" spans="16:16" x14ac:dyDescent="0.3">
      <c r="P482751" s="83"/>
    </row>
    <row r="482752" spans="16:16" x14ac:dyDescent="0.3">
      <c r="P482752" s="83"/>
    </row>
    <row r="482753" spans="16:16" x14ac:dyDescent="0.3">
      <c r="P482753" s="83"/>
    </row>
    <row r="482754" spans="16:16" x14ac:dyDescent="0.3">
      <c r="P482754" s="83"/>
    </row>
    <row r="482755" spans="16:16" x14ac:dyDescent="0.3">
      <c r="P482755" s="83"/>
    </row>
    <row r="482756" spans="16:16" x14ac:dyDescent="0.3">
      <c r="P482756" s="83"/>
    </row>
    <row r="482757" spans="16:16" x14ac:dyDescent="0.3">
      <c r="P482757" s="83"/>
    </row>
    <row r="482758" spans="16:16" x14ac:dyDescent="0.3">
      <c r="P482758" s="83"/>
    </row>
    <row r="482759" spans="16:16" x14ac:dyDescent="0.3">
      <c r="P482759" s="83"/>
    </row>
    <row r="482760" spans="16:16" x14ac:dyDescent="0.3">
      <c r="P482760" s="83"/>
    </row>
    <row r="482761" spans="16:16" x14ac:dyDescent="0.3">
      <c r="P482761" s="83"/>
    </row>
    <row r="482762" spans="16:16" x14ac:dyDescent="0.3">
      <c r="P482762" s="83"/>
    </row>
    <row r="482763" spans="16:16" x14ac:dyDescent="0.3">
      <c r="P482763" s="83"/>
    </row>
    <row r="482764" spans="16:16" x14ac:dyDescent="0.3">
      <c r="P482764" s="83"/>
    </row>
    <row r="482765" spans="16:16" x14ac:dyDescent="0.3">
      <c r="P482765" s="83"/>
    </row>
    <row r="482766" spans="16:16" x14ac:dyDescent="0.3">
      <c r="P482766" s="83"/>
    </row>
    <row r="482767" spans="16:16" x14ac:dyDescent="0.3">
      <c r="P482767" s="83"/>
    </row>
    <row r="482768" spans="16:16" x14ac:dyDescent="0.3">
      <c r="P482768" s="83"/>
    </row>
    <row r="482769" spans="16:16" x14ac:dyDescent="0.3">
      <c r="P482769" s="83"/>
    </row>
    <row r="482770" spans="16:16" x14ac:dyDescent="0.3">
      <c r="P482770" s="83"/>
    </row>
    <row r="482771" spans="16:16" x14ac:dyDescent="0.3">
      <c r="P482771" s="83"/>
    </row>
    <row r="482772" spans="16:16" x14ac:dyDescent="0.3">
      <c r="P482772" s="83"/>
    </row>
    <row r="482773" spans="16:16" x14ac:dyDescent="0.3">
      <c r="P482773" s="83"/>
    </row>
    <row r="482774" spans="16:16" x14ac:dyDescent="0.3">
      <c r="P482774" s="83"/>
    </row>
    <row r="482775" spans="16:16" x14ac:dyDescent="0.3">
      <c r="P482775" s="83"/>
    </row>
    <row r="482776" spans="16:16" x14ac:dyDescent="0.3">
      <c r="P482776" s="83"/>
    </row>
    <row r="482777" spans="16:16" x14ac:dyDescent="0.3">
      <c r="P482777" s="83"/>
    </row>
    <row r="482778" spans="16:16" x14ac:dyDescent="0.3">
      <c r="P482778" s="83"/>
    </row>
    <row r="482779" spans="16:16" x14ac:dyDescent="0.3">
      <c r="P482779" s="83"/>
    </row>
    <row r="482780" spans="16:16" x14ac:dyDescent="0.3">
      <c r="P482780" s="83"/>
    </row>
    <row r="482781" spans="16:16" x14ac:dyDescent="0.3">
      <c r="P482781" s="83"/>
    </row>
    <row r="482782" spans="16:16" x14ac:dyDescent="0.3">
      <c r="P482782" s="83"/>
    </row>
    <row r="482783" spans="16:16" x14ac:dyDescent="0.3">
      <c r="P482783" s="83"/>
    </row>
    <row r="482784" spans="16:16" x14ac:dyDescent="0.3">
      <c r="P482784" s="83"/>
    </row>
    <row r="482785" spans="16:16" x14ac:dyDescent="0.3">
      <c r="P482785" s="83"/>
    </row>
    <row r="482786" spans="16:16" x14ac:dyDescent="0.3">
      <c r="P482786" s="83"/>
    </row>
    <row r="482787" spans="16:16" x14ac:dyDescent="0.3">
      <c r="P482787" s="83"/>
    </row>
    <row r="482788" spans="16:16" x14ac:dyDescent="0.3">
      <c r="P482788" s="83"/>
    </row>
    <row r="482789" spans="16:16" x14ac:dyDescent="0.3">
      <c r="P482789" s="83"/>
    </row>
    <row r="482790" spans="16:16" x14ac:dyDescent="0.3">
      <c r="P482790" s="83"/>
    </row>
    <row r="482791" spans="16:16" x14ac:dyDescent="0.3">
      <c r="P482791" s="83"/>
    </row>
    <row r="482792" spans="16:16" x14ac:dyDescent="0.3">
      <c r="P482792" s="83"/>
    </row>
    <row r="482793" spans="16:16" x14ac:dyDescent="0.3">
      <c r="P482793" s="83"/>
    </row>
    <row r="482794" spans="16:16" x14ac:dyDescent="0.3">
      <c r="P482794" s="83"/>
    </row>
    <row r="482795" spans="16:16" x14ac:dyDescent="0.3">
      <c r="P482795" s="83"/>
    </row>
    <row r="482796" spans="16:16" x14ac:dyDescent="0.3">
      <c r="P482796" s="83"/>
    </row>
    <row r="482797" spans="16:16" x14ac:dyDescent="0.3">
      <c r="P482797" s="83"/>
    </row>
    <row r="482798" spans="16:16" x14ac:dyDescent="0.3">
      <c r="P482798" s="83"/>
    </row>
    <row r="482799" spans="16:16" x14ac:dyDescent="0.3">
      <c r="P482799" s="83"/>
    </row>
    <row r="482800" spans="16:16" x14ac:dyDescent="0.3">
      <c r="P482800" s="83"/>
    </row>
    <row r="482801" spans="16:16" x14ac:dyDescent="0.3">
      <c r="P482801" s="83"/>
    </row>
    <row r="482802" spans="16:16" x14ac:dyDescent="0.3">
      <c r="P482802" s="83"/>
    </row>
    <row r="482803" spans="16:16" x14ac:dyDescent="0.3">
      <c r="P482803" s="83"/>
    </row>
    <row r="482804" spans="16:16" x14ac:dyDescent="0.3">
      <c r="P482804" s="83"/>
    </row>
    <row r="482805" spans="16:16" x14ac:dyDescent="0.3">
      <c r="P482805" s="83"/>
    </row>
    <row r="482806" spans="16:16" x14ac:dyDescent="0.3">
      <c r="P482806" s="83"/>
    </row>
    <row r="482807" spans="16:16" x14ac:dyDescent="0.3">
      <c r="P482807" s="83"/>
    </row>
    <row r="482808" spans="16:16" x14ac:dyDescent="0.3">
      <c r="P482808" s="83"/>
    </row>
    <row r="482809" spans="16:16" x14ac:dyDescent="0.3">
      <c r="P482809" s="83"/>
    </row>
    <row r="482810" spans="16:16" x14ac:dyDescent="0.3">
      <c r="P482810" s="83"/>
    </row>
    <row r="482811" spans="16:16" x14ac:dyDescent="0.3">
      <c r="P482811" s="83"/>
    </row>
    <row r="482812" spans="16:16" x14ac:dyDescent="0.3">
      <c r="P482812" s="83"/>
    </row>
    <row r="482813" spans="16:16" x14ac:dyDescent="0.3">
      <c r="P482813" s="83"/>
    </row>
    <row r="482814" spans="16:16" x14ac:dyDescent="0.3">
      <c r="P482814" s="83"/>
    </row>
    <row r="482815" spans="16:16" x14ac:dyDescent="0.3">
      <c r="P482815" s="83"/>
    </row>
    <row r="482816" spans="16:16" x14ac:dyDescent="0.3">
      <c r="P482816" s="83"/>
    </row>
    <row r="482817" spans="16:16" x14ac:dyDescent="0.3">
      <c r="P482817" s="83"/>
    </row>
    <row r="482818" spans="16:16" x14ac:dyDescent="0.3">
      <c r="P482818" s="83"/>
    </row>
    <row r="482819" spans="16:16" x14ac:dyDescent="0.3">
      <c r="P482819" s="83"/>
    </row>
    <row r="482820" spans="16:16" x14ac:dyDescent="0.3">
      <c r="P482820" s="83"/>
    </row>
    <row r="482821" spans="16:16" x14ac:dyDescent="0.3">
      <c r="P482821" s="83"/>
    </row>
    <row r="482822" spans="16:16" x14ac:dyDescent="0.3">
      <c r="P482822" s="83"/>
    </row>
    <row r="482823" spans="16:16" x14ac:dyDescent="0.3">
      <c r="P482823" s="83"/>
    </row>
    <row r="482824" spans="16:16" x14ac:dyDescent="0.3">
      <c r="P482824" s="83"/>
    </row>
    <row r="482825" spans="16:16" x14ac:dyDescent="0.3">
      <c r="P482825" s="83"/>
    </row>
    <row r="482826" spans="16:16" x14ac:dyDescent="0.3">
      <c r="P482826" s="83"/>
    </row>
    <row r="482827" spans="16:16" x14ac:dyDescent="0.3">
      <c r="P482827" s="83"/>
    </row>
    <row r="482828" spans="16:16" x14ac:dyDescent="0.3">
      <c r="P482828" s="83"/>
    </row>
    <row r="482829" spans="16:16" x14ac:dyDescent="0.3">
      <c r="P482829" s="83"/>
    </row>
    <row r="482830" spans="16:16" x14ac:dyDescent="0.3">
      <c r="P482830" s="83"/>
    </row>
    <row r="482831" spans="16:16" x14ac:dyDescent="0.3">
      <c r="P482831" s="83"/>
    </row>
    <row r="482832" spans="16:16" x14ac:dyDescent="0.3">
      <c r="P482832" s="83"/>
    </row>
    <row r="482833" spans="16:16" x14ac:dyDescent="0.3">
      <c r="P482833" s="83"/>
    </row>
    <row r="482834" spans="16:16" x14ac:dyDescent="0.3">
      <c r="P482834" s="83"/>
    </row>
    <row r="482835" spans="16:16" x14ac:dyDescent="0.3">
      <c r="P482835" s="83"/>
    </row>
    <row r="482836" spans="16:16" x14ac:dyDescent="0.3">
      <c r="P482836" s="83"/>
    </row>
    <row r="482837" spans="16:16" x14ac:dyDescent="0.3">
      <c r="P482837" s="83"/>
    </row>
    <row r="482838" spans="16:16" x14ac:dyDescent="0.3">
      <c r="P482838" s="83"/>
    </row>
    <row r="482839" spans="16:16" x14ac:dyDescent="0.3">
      <c r="P482839" s="83"/>
    </row>
    <row r="482840" spans="16:16" x14ac:dyDescent="0.3">
      <c r="P482840" s="83"/>
    </row>
    <row r="482841" spans="16:16" x14ac:dyDescent="0.3">
      <c r="P482841" s="83"/>
    </row>
    <row r="482842" spans="16:16" x14ac:dyDescent="0.3">
      <c r="P482842" s="83"/>
    </row>
    <row r="482843" spans="16:16" x14ac:dyDescent="0.3">
      <c r="P482843" s="83"/>
    </row>
    <row r="482844" spans="16:16" x14ac:dyDescent="0.3">
      <c r="P482844" s="83"/>
    </row>
    <row r="482845" spans="16:16" x14ac:dyDescent="0.3">
      <c r="P482845" s="83"/>
    </row>
    <row r="482846" spans="16:16" x14ac:dyDescent="0.3">
      <c r="P482846" s="83"/>
    </row>
    <row r="482847" spans="16:16" x14ac:dyDescent="0.3">
      <c r="P482847" s="83"/>
    </row>
    <row r="482848" spans="16:16" x14ac:dyDescent="0.3">
      <c r="P482848" s="83"/>
    </row>
    <row r="482849" spans="16:16" x14ac:dyDescent="0.3">
      <c r="P482849" s="83"/>
    </row>
    <row r="482850" spans="16:16" x14ac:dyDescent="0.3">
      <c r="P482850" s="83"/>
    </row>
    <row r="482851" spans="16:16" x14ac:dyDescent="0.3">
      <c r="P482851" s="83"/>
    </row>
    <row r="482852" spans="16:16" x14ac:dyDescent="0.3">
      <c r="P482852" s="83"/>
    </row>
    <row r="482853" spans="16:16" x14ac:dyDescent="0.3">
      <c r="P482853" s="83"/>
    </row>
    <row r="482854" spans="16:16" x14ac:dyDescent="0.3">
      <c r="P482854" s="83"/>
    </row>
    <row r="482855" spans="16:16" x14ac:dyDescent="0.3">
      <c r="P482855" s="83"/>
    </row>
    <row r="482856" spans="16:16" x14ac:dyDescent="0.3">
      <c r="P482856" s="83"/>
    </row>
    <row r="482857" spans="16:16" x14ac:dyDescent="0.3">
      <c r="P482857" s="83"/>
    </row>
    <row r="482858" spans="16:16" x14ac:dyDescent="0.3">
      <c r="P482858" s="83"/>
    </row>
    <row r="482859" spans="16:16" x14ac:dyDescent="0.3">
      <c r="P482859" s="83"/>
    </row>
    <row r="482860" spans="16:16" x14ac:dyDescent="0.3">
      <c r="P482860" s="83"/>
    </row>
    <row r="482861" spans="16:16" x14ac:dyDescent="0.3">
      <c r="P482861" s="83"/>
    </row>
    <row r="482862" spans="16:16" x14ac:dyDescent="0.3">
      <c r="P482862" s="83"/>
    </row>
    <row r="482863" spans="16:16" x14ac:dyDescent="0.3">
      <c r="P482863" s="83"/>
    </row>
    <row r="482864" spans="16:16" x14ac:dyDescent="0.3">
      <c r="P482864" s="83"/>
    </row>
    <row r="482865" spans="16:16" x14ac:dyDescent="0.3">
      <c r="P482865" s="83"/>
    </row>
    <row r="482866" spans="16:16" x14ac:dyDescent="0.3">
      <c r="P482866" s="83"/>
    </row>
    <row r="482867" spans="16:16" x14ac:dyDescent="0.3">
      <c r="P482867" s="83"/>
    </row>
    <row r="482868" spans="16:16" x14ac:dyDescent="0.3">
      <c r="P482868" s="83"/>
    </row>
    <row r="482869" spans="16:16" x14ac:dyDescent="0.3">
      <c r="P482869" s="83"/>
    </row>
    <row r="482870" spans="16:16" x14ac:dyDescent="0.3">
      <c r="P482870" s="83"/>
    </row>
    <row r="482871" spans="16:16" x14ac:dyDescent="0.3">
      <c r="P482871" s="83"/>
    </row>
    <row r="482872" spans="16:16" x14ac:dyDescent="0.3">
      <c r="P482872" s="83"/>
    </row>
    <row r="482873" spans="16:16" x14ac:dyDescent="0.3">
      <c r="P482873" s="83"/>
    </row>
    <row r="482874" spans="16:16" x14ac:dyDescent="0.3">
      <c r="P482874" s="83"/>
    </row>
    <row r="482875" spans="16:16" x14ac:dyDescent="0.3">
      <c r="P482875" s="83"/>
    </row>
    <row r="482876" spans="16:16" x14ac:dyDescent="0.3">
      <c r="P482876" s="83"/>
    </row>
    <row r="482877" spans="16:16" x14ac:dyDescent="0.3">
      <c r="P482877" s="83"/>
    </row>
    <row r="482878" spans="16:16" x14ac:dyDescent="0.3">
      <c r="P482878" s="83"/>
    </row>
    <row r="482879" spans="16:16" x14ac:dyDescent="0.3">
      <c r="P482879" s="83"/>
    </row>
    <row r="482880" spans="16:16" x14ac:dyDescent="0.3">
      <c r="P482880" s="83"/>
    </row>
    <row r="482881" spans="16:16" x14ac:dyDescent="0.3">
      <c r="P482881" s="83"/>
    </row>
    <row r="482882" spans="16:16" x14ac:dyDescent="0.3">
      <c r="P482882" s="83"/>
    </row>
    <row r="482883" spans="16:16" x14ac:dyDescent="0.3">
      <c r="P482883" s="83"/>
    </row>
    <row r="482884" spans="16:16" x14ac:dyDescent="0.3">
      <c r="P482884" s="83"/>
    </row>
    <row r="482885" spans="16:16" x14ac:dyDescent="0.3">
      <c r="P482885" s="83"/>
    </row>
    <row r="482886" spans="16:16" x14ac:dyDescent="0.3">
      <c r="P482886" s="83"/>
    </row>
    <row r="482887" spans="16:16" x14ac:dyDescent="0.3">
      <c r="P482887" s="83"/>
    </row>
    <row r="482888" spans="16:16" x14ac:dyDescent="0.3">
      <c r="P482888" s="83"/>
    </row>
    <row r="482889" spans="16:16" x14ac:dyDescent="0.3">
      <c r="P482889" s="83"/>
    </row>
    <row r="482890" spans="16:16" x14ac:dyDescent="0.3">
      <c r="P482890" s="83"/>
    </row>
    <row r="482891" spans="16:16" x14ac:dyDescent="0.3">
      <c r="P482891" s="83"/>
    </row>
    <row r="482892" spans="16:16" x14ac:dyDescent="0.3">
      <c r="P482892" s="83"/>
    </row>
    <row r="482893" spans="16:16" x14ac:dyDescent="0.3">
      <c r="P482893" s="83"/>
    </row>
    <row r="482894" spans="16:16" x14ac:dyDescent="0.3">
      <c r="P482894" s="83"/>
    </row>
    <row r="482895" spans="16:16" x14ac:dyDescent="0.3">
      <c r="P482895" s="83"/>
    </row>
    <row r="482896" spans="16:16" x14ac:dyDescent="0.3">
      <c r="P482896" s="83"/>
    </row>
    <row r="482897" spans="16:16" x14ac:dyDescent="0.3">
      <c r="P482897" s="83"/>
    </row>
    <row r="482898" spans="16:16" x14ac:dyDescent="0.3">
      <c r="P482898" s="83"/>
    </row>
    <row r="482899" spans="16:16" x14ac:dyDescent="0.3">
      <c r="P482899" s="83"/>
    </row>
    <row r="482900" spans="16:16" x14ac:dyDescent="0.3">
      <c r="P482900" s="83"/>
    </row>
    <row r="482901" spans="16:16" x14ac:dyDescent="0.3">
      <c r="P482901" s="83"/>
    </row>
    <row r="482902" spans="16:16" x14ac:dyDescent="0.3">
      <c r="P482902" s="83"/>
    </row>
    <row r="482903" spans="16:16" x14ac:dyDescent="0.3">
      <c r="P482903" s="83"/>
    </row>
    <row r="482904" spans="16:16" x14ac:dyDescent="0.3">
      <c r="P482904" s="83"/>
    </row>
    <row r="482905" spans="16:16" x14ac:dyDescent="0.3">
      <c r="P482905" s="83"/>
    </row>
    <row r="482906" spans="16:16" x14ac:dyDescent="0.3">
      <c r="P482906" s="83"/>
    </row>
    <row r="482907" spans="16:16" x14ac:dyDescent="0.3">
      <c r="P482907" s="83"/>
    </row>
    <row r="482908" spans="16:16" x14ac:dyDescent="0.3">
      <c r="P482908" s="83"/>
    </row>
    <row r="482909" spans="16:16" x14ac:dyDescent="0.3">
      <c r="P482909" s="83"/>
    </row>
    <row r="482910" spans="16:16" x14ac:dyDescent="0.3">
      <c r="P482910" s="83"/>
    </row>
    <row r="482911" spans="16:16" x14ac:dyDescent="0.3">
      <c r="P482911" s="83"/>
    </row>
    <row r="482912" spans="16:16" x14ac:dyDescent="0.3">
      <c r="P482912" s="83"/>
    </row>
    <row r="482913" spans="16:16" x14ac:dyDescent="0.3">
      <c r="P482913" s="83"/>
    </row>
    <row r="482914" spans="16:16" x14ac:dyDescent="0.3">
      <c r="P482914" s="83"/>
    </row>
    <row r="482915" spans="16:16" x14ac:dyDescent="0.3">
      <c r="P482915" s="83"/>
    </row>
    <row r="482916" spans="16:16" x14ac:dyDescent="0.3">
      <c r="P482916" s="83"/>
    </row>
    <row r="482917" spans="16:16" x14ac:dyDescent="0.3">
      <c r="P482917" s="83"/>
    </row>
    <row r="482918" spans="16:16" x14ac:dyDescent="0.3">
      <c r="P482918" s="83"/>
    </row>
    <row r="482919" spans="16:16" x14ac:dyDescent="0.3">
      <c r="P482919" s="83"/>
    </row>
    <row r="482920" spans="16:16" x14ac:dyDescent="0.3">
      <c r="P482920" s="83"/>
    </row>
    <row r="482921" spans="16:16" x14ac:dyDescent="0.3">
      <c r="P482921" s="83"/>
    </row>
    <row r="482922" spans="16:16" x14ac:dyDescent="0.3">
      <c r="P482922" s="83"/>
    </row>
    <row r="482923" spans="16:16" x14ac:dyDescent="0.3">
      <c r="P482923" s="83"/>
    </row>
    <row r="482924" spans="16:16" x14ac:dyDescent="0.3">
      <c r="P482924" s="83"/>
    </row>
    <row r="482925" spans="16:16" x14ac:dyDescent="0.3">
      <c r="P482925" s="83"/>
    </row>
    <row r="482926" spans="16:16" x14ac:dyDescent="0.3">
      <c r="P482926" s="83"/>
    </row>
    <row r="482927" spans="16:16" x14ac:dyDescent="0.3">
      <c r="P482927" s="83"/>
    </row>
    <row r="482928" spans="16:16" x14ac:dyDescent="0.3">
      <c r="P482928" s="83"/>
    </row>
    <row r="482929" spans="16:16" x14ac:dyDescent="0.3">
      <c r="P482929" s="83"/>
    </row>
    <row r="482930" spans="16:16" x14ac:dyDescent="0.3">
      <c r="P482930" s="83"/>
    </row>
    <row r="482931" spans="16:16" x14ac:dyDescent="0.3">
      <c r="P482931" s="83"/>
    </row>
    <row r="482932" spans="16:16" x14ac:dyDescent="0.3">
      <c r="P482932" s="83"/>
    </row>
    <row r="482933" spans="16:16" x14ac:dyDescent="0.3">
      <c r="P482933" s="83"/>
    </row>
    <row r="482934" spans="16:16" x14ac:dyDescent="0.3">
      <c r="P482934" s="83"/>
    </row>
    <row r="482935" spans="16:16" x14ac:dyDescent="0.3">
      <c r="P482935" s="83"/>
    </row>
    <row r="482936" spans="16:16" x14ac:dyDescent="0.3">
      <c r="P482936" s="83"/>
    </row>
    <row r="482937" spans="16:16" x14ac:dyDescent="0.3">
      <c r="P482937" s="83"/>
    </row>
    <row r="482938" spans="16:16" x14ac:dyDescent="0.3">
      <c r="P482938" s="83"/>
    </row>
    <row r="482939" spans="16:16" x14ac:dyDescent="0.3">
      <c r="P482939" s="83"/>
    </row>
    <row r="482940" spans="16:16" x14ac:dyDescent="0.3">
      <c r="P482940" s="83"/>
    </row>
    <row r="482941" spans="16:16" x14ac:dyDescent="0.3">
      <c r="P482941" s="83"/>
    </row>
    <row r="482942" spans="16:16" x14ac:dyDescent="0.3">
      <c r="P482942" s="83"/>
    </row>
    <row r="482943" spans="16:16" x14ac:dyDescent="0.3">
      <c r="P482943" s="83"/>
    </row>
    <row r="482944" spans="16:16" x14ac:dyDescent="0.3">
      <c r="P482944" s="83"/>
    </row>
    <row r="482945" spans="16:16" x14ac:dyDescent="0.3">
      <c r="P482945" s="83"/>
    </row>
    <row r="482946" spans="16:16" x14ac:dyDescent="0.3">
      <c r="P482946" s="83"/>
    </row>
    <row r="482947" spans="16:16" x14ac:dyDescent="0.3">
      <c r="P482947" s="83"/>
    </row>
    <row r="482948" spans="16:16" x14ac:dyDescent="0.3">
      <c r="P482948" s="83"/>
    </row>
    <row r="482949" spans="16:16" x14ac:dyDescent="0.3">
      <c r="P482949" s="83"/>
    </row>
    <row r="482950" spans="16:16" x14ac:dyDescent="0.3">
      <c r="P482950" s="83"/>
    </row>
    <row r="482951" spans="16:16" x14ac:dyDescent="0.3">
      <c r="P482951" s="83"/>
    </row>
    <row r="482952" spans="16:16" x14ac:dyDescent="0.3">
      <c r="P482952" s="83"/>
    </row>
    <row r="482953" spans="16:16" x14ac:dyDescent="0.3">
      <c r="P482953" s="83"/>
    </row>
    <row r="482954" spans="16:16" x14ac:dyDescent="0.3">
      <c r="P482954" s="83"/>
    </row>
    <row r="482955" spans="16:16" x14ac:dyDescent="0.3">
      <c r="P482955" s="83"/>
    </row>
    <row r="482956" spans="16:16" x14ac:dyDescent="0.3">
      <c r="P482956" s="83"/>
    </row>
    <row r="482957" spans="16:16" x14ac:dyDescent="0.3">
      <c r="P482957" s="83"/>
    </row>
    <row r="482958" spans="16:16" x14ac:dyDescent="0.3">
      <c r="P482958" s="83"/>
    </row>
    <row r="482959" spans="16:16" x14ac:dyDescent="0.3">
      <c r="P482959" s="83"/>
    </row>
    <row r="482960" spans="16:16" x14ac:dyDescent="0.3">
      <c r="P482960" s="83"/>
    </row>
    <row r="482961" spans="16:16" x14ac:dyDescent="0.3">
      <c r="P482961" s="83"/>
    </row>
    <row r="482962" spans="16:16" x14ac:dyDescent="0.3">
      <c r="P482962" s="83"/>
    </row>
    <row r="482963" spans="16:16" x14ac:dyDescent="0.3">
      <c r="P482963" s="83"/>
    </row>
    <row r="482964" spans="16:16" x14ac:dyDescent="0.3">
      <c r="P482964" s="83"/>
    </row>
    <row r="482965" spans="16:16" x14ac:dyDescent="0.3">
      <c r="P482965" s="83"/>
    </row>
    <row r="482966" spans="16:16" x14ac:dyDescent="0.3">
      <c r="P482966" s="83"/>
    </row>
    <row r="482967" spans="16:16" x14ac:dyDescent="0.3">
      <c r="P482967" s="83"/>
    </row>
    <row r="482968" spans="16:16" x14ac:dyDescent="0.3">
      <c r="P482968" s="83"/>
    </row>
    <row r="482969" spans="16:16" x14ac:dyDescent="0.3">
      <c r="P482969" s="83"/>
    </row>
    <row r="482970" spans="16:16" x14ac:dyDescent="0.3">
      <c r="P482970" s="83"/>
    </row>
    <row r="482971" spans="16:16" x14ac:dyDescent="0.3">
      <c r="P482971" s="83"/>
    </row>
    <row r="482972" spans="16:16" x14ac:dyDescent="0.3">
      <c r="P482972" s="83"/>
    </row>
    <row r="482973" spans="16:16" x14ac:dyDescent="0.3">
      <c r="P482973" s="83"/>
    </row>
    <row r="482974" spans="16:16" x14ac:dyDescent="0.3">
      <c r="P482974" s="83"/>
    </row>
    <row r="482975" spans="16:16" x14ac:dyDescent="0.3">
      <c r="P482975" s="83"/>
    </row>
    <row r="482976" spans="16:16" x14ac:dyDescent="0.3">
      <c r="P482976" s="83"/>
    </row>
    <row r="482977" spans="16:16" x14ac:dyDescent="0.3">
      <c r="P482977" s="83"/>
    </row>
    <row r="482978" spans="16:16" x14ac:dyDescent="0.3">
      <c r="P482978" s="83"/>
    </row>
    <row r="482979" spans="16:16" x14ac:dyDescent="0.3">
      <c r="P482979" s="83"/>
    </row>
    <row r="482980" spans="16:16" x14ac:dyDescent="0.3">
      <c r="P482980" s="83"/>
    </row>
    <row r="482981" spans="16:16" x14ac:dyDescent="0.3">
      <c r="P482981" s="83"/>
    </row>
    <row r="482982" spans="16:16" x14ac:dyDescent="0.3">
      <c r="P482982" s="83"/>
    </row>
    <row r="482983" spans="16:16" x14ac:dyDescent="0.3">
      <c r="P482983" s="83"/>
    </row>
    <row r="482984" spans="16:16" x14ac:dyDescent="0.3">
      <c r="P482984" s="83"/>
    </row>
    <row r="482985" spans="16:16" x14ac:dyDescent="0.3">
      <c r="P482985" s="83"/>
    </row>
    <row r="482986" spans="16:16" x14ac:dyDescent="0.3">
      <c r="P482986" s="83"/>
    </row>
    <row r="482987" spans="16:16" x14ac:dyDescent="0.3">
      <c r="P482987" s="83"/>
    </row>
    <row r="482988" spans="16:16" x14ac:dyDescent="0.3">
      <c r="P482988" s="83"/>
    </row>
    <row r="482989" spans="16:16" x14ac:dyDescent="0.3">
      <c r="P482989" s="83"/>
    </row>
    <row r="482990" spans="16:16" x14ac:dyDescent="0.3">
      <c r="P482990" s="83"/>
    </row>
    <row r="482991" spans="16:16" x14ac:dyDescent="0.3">
      <c r="P482991" s="83"/>
    </row>
    <row r="482992" spans="16:16" x14ac:dyDescent="0.3">
      <c r="P482992" s="83"/>
    </row>
    <row r="482993" spans="16:16" x14ac:dyDescent="0.3">
      <c r="P482993" s="83"/>
    </row>
    <row r="482994" spans="16:16" x14ac:dyDescent="0.3">
      <c r="P482994" s="83"/>
    </row>
    <row r="482995" spans="16:16" x14ac:dyDescent="0.3">
      <c r="P482995" s="83"/>
    </row>
    <row r="482996" spans="16:16" x14ac:dyDescent="0.3">
      <c r="P482996" s="83"/>
    </row>
    <row r="482997" spans="16:16" x14ac:dyDescent="0.3">
      <c r="P482997" s="83"/>
    </row>
    <row r="482998" spans="16:16" x14ac:dyDescent="0.3">
      <c r="P482998" s="83"/>
    </row>
    <row r="482999" spans="16:16" x14ac:dyDescent="0.3">
      <c r="P482999" s="83"/>
    </row>
    <row r="483000" spans="16:16" x14ac:dyDescent="0.3">
      <c r="P483000" s="83"/>
    </row>
    <row r="483001" spans="16:16" x14ac:dyDescent="0.3">
      <c r="P483001" s="83"/>
    </row>
    <row r="483002" spans="16:16" x14ac:dyDescent="0.3">
      <c r="P483002" s="83"/>
    </row>
    <row r="483003" spans="16:16" x14ac:dyDescent="0.3">
      <c r="P483003" s="83"/>
    </row>
    <row r="483004" spans="16:16" x14ac:dyDescent="0.3">
      <c r="P483004" s="83"/>
    </row>
    <row r="483005" spans="16:16" x14ac:dyDescent="0.3">
      <c r="P483005" s="83"/>
    </row>
    <row r="483006" spans="16:16" x14ac:dyDescent="0.3">
      <c r="P483006" s="83"/>
    </row>
    <row r="483007" spans="16:16" x14ac:dyDescent="0.3">
      <c r="P483007" s="83"/>
    </row>
    <row r="483008" spans="16:16" x14ac:dyDescent="0.3">
      <c r="P483008" s="83"/>
    </row>
    <row r="483009" spans="16:16" x14ac:dyDescent="0.3">
      <c r="P483009" s="83"/>
    </row>
    <row r="483010" spans="16:16" x14ac:dyDescent="0.3">
      <c r="P483010" s="83"/>
    </row>
    <row r="483011" spans="16:16" x14ac:dyDescent="0.3">
      <c r="P483011" s="83"/>
    </row>
    <row r="483012" spans="16:16" x14ac:dyDescent="0.3">
      <c r="P483012" s="83"/>
    </row>
    <row r="483013" spans="16:16" x14ac:dyDescent="0.3">
      <c r="P483013" s="83"/>
    </row>
    <row r="483014" spans="16:16" x14ac:dyDescent="0.3">
      <c r="P483014" s="83"/>
    </row>
    <row r="483015" spans="16:16" x14ac:dyDescent="0.3">
      <c r="P483015" s="83"/>
    </row>
    <row r="483016" spans="16:16" x14ac:dyDescent="0.3">
      <c r="P483016" s="83"/>
    </row>
    <row r="483017" spans="16:16" x14ac:dyDescent="0.3">
      <c r="P483017" s="83"/>
    </row>
    <row r="483018" spans="16:16" x14ac:dyDescent="0.3">
      <c r="P483018" s="83"/>
    </row>
    <row r="483019" spans="16:16" x14ac:dyDescent="0.3">
      <c r="P483019" s="83"/>
    </row>
    <row r="483020" spans="16:16" x14ac:dyDescent="0.3">
      <c r="P483020" s="83"/>
    </row>
    <row r="483021" spans="16:16" x14ac:dyDescent="0.3">
      <c r="P483021" s="83"/>
    </row>
    <row r="483022" spans="16:16" x14ac:dyDescent="0.3">
      <c r="P483022" s="83"/>
    </row>
    <row r="483023" spans="16:16" x14ac:dyDescent="0.3">
      <c r="P483023" s="83"/>
    </row>
    <row r="483024" spans="16:16" x14ac:dyDescent="0.3">
      <c r="P483024" s="83"/>
    </row>
    <row r="483025" spans="16:16" x14ac:dyDescent="0.3">
      <c r="P483025" s="83"/>
    </row>
    <row r="483026" spans="16:16" x14ac:dyDescent="0.3">
      <c r="P483026" s="83"/>
    </row>
    <row r="483027" spans="16:16" x14ac:dyDescent="0.3">
      <c r="P483027" s="83"/>
    </row>
    <row r="483028" spans="16:16" x14ac:dyDescent="0.3">
      <c r="P483028" s="83"/>
    </row>
    <row r="483029" spans="16:16" x14ac:dyDescent="0.3">
      <c r="P483029" s="83"/>
    </row>
    <row r="483030" spans="16:16" x14ac:dyDescent="0.3">
      <c r="P483030" s="83"/>
    </row>
    <row r="483031" spans="16:16" x14ac:dyDescent="0.3">
      <c r="P483031" s="83"/>
    </row>
    <row r="483032" spans="16:16" x14ac:dyDescent="0.3">
      <c r="P483032" s="83"/>
    </row>
    <row r="483033" spans="16:16" x14ac:dyDescent="0.3">
      <c r="P483033" s="83"/>
    </row>
    <row r="483034" spans="16:16" x14ac:dyDescent="0.3">
      <c r="P483034" s="83"/>
    </row>
    <row r="483035" spans="16:16" x14ac:dyDescent="0.3">
      <c r="P483035" s="83"/>
    </row>
    <row r="483036" spans="16:16" x14ac:dyDescent="0.3">
      <c r="P483036" s="83"/>
    </row>
    <row r="483037" spans="16:16" x14ac:dyDescent="0.3">
      <c r="P483037" s="83"/>
    </row>
    <row r="483038" spans="16:16" x14ac:dyDescent="0.3">
      <c r="P483038" s="83"/>
    </row>
    <row r="483039" spans="16:16" x14ac:dyDescent="0.3">
      <c r="P483039" s="83"/>
    </row>
    <row r="483040" spans="16:16" x14ac:dyDescent="0.3">
      <c r="P483040" s="83"/>
    </row>
    <row r="483041" spans="16:16" x14ac:dyDescent="0.3">
      <c r="P483041" s="83"/>
    </row>
    <row r="483042" spans="16:16" x14ac:dyDescent="0.3">
      <c r="P483042" s="83"/>
    </row>
    <row r="483043" spans="16:16" x14ac:dyDescent="0.3">
      <c r="P483043" s="83"/>
    </row>
    <row r="483044" spans="16:16" x14ac:dyDescent="0.3">
      <c r="P483044" s="83"/>
    </row>
    <row r="483045" spans="16:16" x14ac:dyDescent="0.3">
      <c r="P483045" s="83"/>
    </row>
    <row r="483046" spans="16:16" x14ac:dyDescent="0.3">
      <c r="P483046" s="83"/>
    </row>
    <row r="483047" spans="16:16" x14ac:dyDescent="0.3">
      <c r="P483047" s="83"/>
    </row>
    <row r="483048" spans="16:16" x14ac:dyDescent="0.3">
      <c r="P483048" s="83"/>
    </row>
    <row r="483049" spans="16:16" x14ac:dyDescent="0.3">
      <c r="P483049" s="83"/>
    </row>
    <row r="483050" spans="16:16" x14ac:dyDescent="0.3">
      <c r="P483050" s="83"/>
    </row>
    <row r="483051" spans="16:16" x14ac:dyDescent="0.3">
      <c r="P483051" s="83"/>
    </row>
    <row r="483052" spans="16:16" x14ac:dyDescent="0.3">
      <c r="P483052" s="83"/>
    </row>
    <row r="483053" spans="16:16" x14ac:dyDescent="0.3">
      <c r="P483053" s="83"/>
    </row>
    <row r="483054" spans="16:16" x14ac:dyDescent="0.3">
      <c r="P483054" s="83"/>
    </row>
    <row r="483055" spans="16:16" x14ac:dyDescent="0.3">
      <c r="P483055" s="83"/>
    </row>
    <row r="483056" spans="16:16" x14ac:dyDescent="0.3">
      <c r="P483056" s="83"/>
    </row>
    <row r="483057" spans="16:16" x14ac:dyDescent="0.3">
      <c r="P483057" s="83"/>
    </row>
    <row r="483058" spans="16:16" x14ac:dyDescent="0.3">
      <c r="P483058" s="83"/>
    </row>
    <row r="483059" spans="16:16" x14ac:dyDescent="0.3">
      <c r="P483059" s="83"/>
    </row>
    <row r="483060" spans="16:16" x14ac:dyDescent="0.3">
      <c r="P483060" s="83"/>
    </row>
    <row r="483061" spans="16:16" x14ac:dyDescent="0.3">
      <c r="P483061" s="83"/>
    </row>
    <row r="483062" spans="16:16" x14ac:dyDescent="0.3">
      <c r="P483062" s="83"/>
    </row>
    <row r="483063" spans="16:16" x14ac:dyDescent="0.3">
      <c r="P483063" s="83"/>
    </row>
    <row r="483064" spans="16:16" x14ac:dyDescent="0.3">
      <c r="P483064" s="83"/>
    </row>
    <row r="483065" spans="16:16" x14ac:dyDescent="0.3">
      <c r="P483065" s="83"/>
    </row>
    <row r="483066" spans="16:16" x14ac:dyDescent="0.3">
      <c r="P483066" s="83"/>
    </row>
    <row r="483067" spans="16:16" x14ac:dyDescent="0.3">
      <c r="P483067" s="83"/>
    </row>
    <row r="483068" spans="16:16" x14ac:dyDescent="0.3">
      <c r="P483068" s="83"/>
    </row>
    <row r="483069" spans="16:16" x14ac:dyDescent="0.3">
      <c r="P483069" s="83"/>
    </row>
    <row r="483070" spans="16:16" x14ac:dyDescent="0.3">
      <c r="P483070" s="83"/>
    </row>
    <row r="483071" spans="16:16" x14ac:dyDescent="0.3">
      <c r="P483071" s="83"/>
    </row>
    <row r="483072" spans="16:16" x14ac:dyDescent="0.3">
      <c r="P483072" s="83"/>
    </row>
    <row r="483073" spans="16:16" x14ac:dyDescent="0.3">
      <c r="P483073" s="83"/>
    </row>
    <row r="483074" spans="16:16" x14ac:dyDescent="0.3">
      <c r="P483074" s="83"/>
    </row>
    <row r="483075" spans="16:16" x14ac:dyDescent="0.3">
      <c r="P483075" s="83"/>
    </row>
    <row r="483076" spans="16:16" x14ac:dyDescent="0.3">
      <c r="P483076" s="83"/>
    </row>
    <row r="483077" spans="16:16" x14ac:dyDescent="0.3">
      <c r="P483077" s="83"/>
    </row>
    <row r="483078" spans="16:16" x14ac:dyDescent="0.3">
      <c r="P483078" s="83"/>
    </row>
    <row r="483079" spans="16:16" x14ac:dyDescent="0.3">
      <c r="P483079" s="83"/>
    </row>
    <row r="483080" spans="16:16" x14ac:dyDescent="0.3">
      <c r="P483080" s="83"/>
    </row>
    <row r="483081" spans="16:16" x14ac:dyDescent="0.3">
      <c r="P483081" s="83"/>
    </row>
    <row r="483082" spans="16:16" x14ac:dyDescent="0.3">
      <c r="P483082" s="83"/>
    </row>
    <row r="483083" spans="16:16" x14ac:dyDescent="0.3">
      <c r="P483083" s="83"/>
    </row>
    <row r="483084" spans="16:16" x14ac:dyDescent="0.3">
      <c r="P483084" s="83"/>
    </row>
    <row r="483085" spans="16:16" x14ac:dyDescent="0.3">
      <c r="P483085" s="83"/>
    </row>
    <row r="483086" spans="16:16" x14ac:dyDescent="0.3">
      <c r="P483086" s="83"/>
    </row>
    <row r="483087" spans="16:16" x14ac:dyDescent="0.3">
      <c r="P483087" s="83"/>
    </row>
    <row r="483088" spans="16:16" x14ac:dyDescent="0.3">
      <c r="P483088" s="83"/>
    </row>
    <row r="483089" spans="16:16" x14ac:dyDescent="0.3">
      <c r="P483089" s="83"/>
    </row>
    <row r="483090" spans="16:16" x14ac:dyDescent="0.3">
      <c r="P483090" s="83"/>
    </row>
    <row r="483091" spans="16:16" x14ac:dyDescent="0.3">
      <c r="P483091" s="83"/>
    </row>
    <row r="483092" spans="16:16" x14ac:dyDescent="0.3">
      <c r="P483092" s="83"/>
    </row>
    <row r="483093" spans="16:16" x14ac:dyDescent="0.3">
      <c r="P483093" s="83"/>
    </row>
    <row r="483094" spans="16:16" x14ac:dyDescent="0.3">
      <c r="P483094" s="83"/>
    </row>
    <row r="483095" spans="16:16" x14ac:dyDescent="0.3">
      <c r="P483095" s="83"/>
    </row>
    <row r="483096" spans="16:16" x14ac:dyDescent="0.3">
      <c r="P483096" s="83"/>
    </row>
    <row r="483097" spans="16:16" x14ac:dyDescent="0.3">
      <c r="P483097" s="83"/>
    </row>
    <row r="483098" spans="16:16" x14ac:dyDescent="0.3">
      <c r="P483098" s="83"/>
    </row>
    <row r="483099" spans="16:16" x14ac:dyDescent="0.3">
      <c r="P483099" s="83"/>
    </row>
    <row r="483100" spans="16:16" x14ac:dyDescent="0.3">
      <c r="P483100" s="83"/>
    </row>
    <row r="483101" spans="16:16" x14ac:dyDescent="0.3">
      <c r="P483101" s="83"/>
    </row>
    <row r="483102" spans="16:16" x14ac:dyDescent="0.3">
      <c r="P483102" s="83"/>
    </row>
    <row r="483103" spans="16:16" x14ac:dyDescent="0.3">
      <c r="P483103" s="83"/>
    </row>
    <row r="483104" spans="16:16" x14ac:dyDescent="0.3">
      <c r="P483104" s="83"/>
    </row>
    <row r="483105" spans="16:16" x14ac:dyDescent="0.3">
      <c r="P483105" s="83"/>
    </row>
    <row r="483106" spans="16:16" x14ac:dyDescent="0.3">
      <c r="P483106" s="83"/>
    </row>
    <row r="483107" spans="16:16" x14ac:dyDescent="0.3">
      <c r="P483107" s="83"/>
    </row>
    <row r="483108" spans="16:16" x14ac:dyDescent="0.3">
      <c r="P483108" s="83"/>
    </row>
    <row r="483109" spans="16:16" x14ac:dyDescent="0.3">
      <c r="P483109" s="83"/>
    </row>
    <row r="483110" spans="16:16" x14ac:dyDescent="0.3">
      <c r="P483110" s="83"/>
    </row>
    <row r="483111" spans="16:16" x14ac:dyDescent="0.3">
      <c r="P483111" s="83"/>
    </row>
    <row r="483112" spans="16:16" x14ac:dyDescent="0.3">
      <c r="P483112" s="83"/>
    </row>
    <row r="483113" spans="16:16" x14ac:dyDescent="0.3">
      <c r="P483113" s="83"/>
    </row>
    <row r="483114" spans="16:16" x14ac:dyDescent="0.3">
      <c r="P483114" s="83"/>
    </row>
    <row r="483115" spans="16:16" x14ac:dyDescent="0.3">
      <c r="P483115" s="83"/>
    </row>
    <row r="483116" spans="16:16" x14ac:dyDescent="0.3">
      <c r="P483116" s="83"/>
    </row>
    <row r="483117" spans="16:16" x14ac:dyDescent="0.3">
      <c r="P483117" s="83"/>
    </row>
    <row r="483118" spans="16:16" x14ac:dyDescent="0.3">
      <c r="P483118" s="83"/>
    </row>
    <row r="483119" spans="16:16" x14ac:dyDescent="0.3">
      <c r="P483119" s="83"/>
    </row>
    <row r="483120" spans="16:16" x14ac:dyDescent="0.3">
      <c r="P483120" s="83"/>
    </row>
    <row r="483121" spans="16:16" x14ac:dyDescent="0.3">
      <c r="P483121" s="83"/>
    </row>
    <row r="483122" spans="16:16" x14ac:dyDescent="0.3">
      <c r="P483122" s="83"/>
    </row>
    <row r="483123" spans="16:16" x14ac:dyDescent="0.3">
      <c r="P483123" s="83"/>
    </row>
    <row r="483124" spans="16:16" x14ac:dyDescent="0.3">
      <c r="P483124" s="83"/>
    </row>
    <row r="483125" spans="16:16" x14ac:dyDescent="0.3">
      <c r="P483125" s="83"/>
    </row>
    <row r="483126" spans="16:16" x14ac:dyDescent="0.3">
      <c r="P483126" s="83"/>
    </row>
    <row r="483127" spans="16:16" x14ac:dyDescent="0.3">
      <c r="P483127" s="83"/>
    </row>
    <row r="483128" spans="16:16" x14ac:dyDescent="0.3">
      <c r="P483128" s="83"/>
    </row>
    <row r="483129" spans="16:16" x14ac:dyDescent="0.3">
      <c r="P483129" s="83"/>
    </row>
    <row r="483130" spans="16:16" x14ac:dyDescent="0.3">
      <c r="P483130" s="83"/>
    </row>
    <row r="483131" spans="16:16" x14ac:dyDescent="0.3">
      <c r="P483131" s="83"/>
    </row>
    <row r="483132" spans="16:16" x14ac:dyDescent="0.3">
      <c r="P483132" s="83"/>
    </row>
    <row r="483133" spans="16:16" x14ac:dyDescent="0.3">
      <c r="P483133" s="83"/>
    </row>
    <row r="483134" spans="16:16" x14ac:dyDescent="0.3">
      <c r="P483134" s="83"/>
    </row>
    <row r="483135" spans="16:16" x14ac:dyDescent="0.3">
      <c r="P483135" s="83"/>
    </row>
    <row r="483136" spans="16:16" x14ac:dyDescent="0.3">
      <c r="P483136" s="83"/>
    </row>
    <row r="483137" spans="16:16" x14ac:dyDescent="0.3">
      <c r="P483137" s="83"/>
    </row>
    <row r="483138" spans="16:16" x14ac:dyDescent="0.3">
      <c r="P483138" s="83"/>
    </row>
    <row r="483139" spans="16:16" x14ac:dyDescent="0.3">
      <c r="P483139" s="83"/>
    </row>
    <row r="483140" spans="16:16" x14ac:dyDescent="0.3">
      <c r="P483140" s="83"/>
    </row>
    <row r="483141" spans="16:16" x14ac:dyDescent="0.3">
      <c r="P483141" s="83"/>
    </row>
    <row r="483142" spans="16:16" x14ac:dyDescent="0.3">
      <c r="P483142" s="83"/>
    </row>
    <row r="483143" spans="16:16" x14ac:dyDescent="0.3">
      <c r="P483143" s="83"/>
    </row>
    <row r="483144" spans="16:16" x14ac:dyDescent="0.3">
      <c r="P483144" s="83"/>
    </row>
    <row r="483145" spans="16:16" x14ac:dyDescent="0.3">
      <c r="P483145" s="83"/>
    </row>
    <row r="483146" spans="16:16" x14ac:dyDescent="0.3">
      <c r="P483146" s="83"/>
    </row>
    <row r="483147" spans="16:16" x14ac:dyDescent="0.3">
      <c r="P483147" s="83"/>
    </row>
    <row r="483148" spans="16:16" x14ac:dyDescent="0.3">
      <c r="P483148" s="83"/>
    </row>
    <row r="483149" spans="16:16" x14ac:dyDescent="0.3">
      <c r="P483149" s="83"/>
    </row>
    <row r="483150" spans="16:16" x14ac:dyDescent="0.3">
      <c r="P483150" s="83"/>
    </row>
    <row r="483151" spans="16:16" x14ac:dyDescent="0.3">
      <c r="P483151" s="83"/>
    </row>
    <row r="483152" spans="16:16" x14ac:dyDescent="0.3">
      <c r="P483152" s="83"/>
    </row>
    <row r="483153" spans="16:16" x14ac:dyDescent="0.3">
      <c r="P483153" s="83"/>
    </row>
    <row r="483154" spans="16:16" x14ac:dyDescent="0.3">
      <c r="P483154" s="83"/>
    </row>
    <row r="483155" spans="16:16" x14ac:dyDescent="0.3">
      <c r="P483155" s="83"/>
    </row>
    <row r="483156" spans="16:16" x14ac:dyDescent="0.3">
      <c r="P483156" s="83"/>
    </row>
    <row r="483157" spans="16:16" x14ac:dyDescent="0.3">
      <c r="P483157" s="83"/>
    </row>
    <row r="483158" spans="16:16" x14ac:dyDescent="0.3">
      <c r="P483158" s="83"/>
    </row>
    <row r="483159" spans="16:16" x14ac:dyDescent="0.3">
      <c r="P483159" s="83"/>
    </row>
    <row r="483160" spans="16:16" x14ac:dyDescent="0.3">
      <c r="P483160" s="83"/>
    </row>
    <row r="483161" spans="16:16" x14ac:dyDescent="0.3">
      <c r="P483161" s="83"/>
    </row>
    <row r="483162" spans="16:16" x14ac:dyDescent="0.3">
      <c r="P483162" s="83"/>
    </row>
    <row r="483163" spans="16:16" x14ac:dyDescent="0.3">
      <c r="P483163" s="83"/>
    </row>
    <row r="483164" spans="16:16" x14ac:dyDescent="0.3">
      <c r="P483164" s="83"/>
    </row>
    <row r="483165" spans="16:16" x14ac:dyDescent="0.3">
      <c r="P483165" s="83"/>
    </row>
    <row r="483166" spans="16:16" x14ac:dyDescent="0.3">
      <c r="P483166" s="83"/>
    </row>
    <row r="483167" spans="16:16" x14ac:dyDescent="0.3">
      <c r="P483167" s="83"/>
    </row>
    <row r="483168" spans="16:16" x14ac:dyDescent="0.3">
      <c r="P483168" s="83"/>
    </row>
    <row r="483169" spans="16:16" x14ac:dyDescent="0.3">
      <c r="P483169" s="83"/>
    </row>
    <row r="483170" spans="16:16" x14ac:dyDescent="0.3">
      <c r="P483170" s="83"/>
    </row>
    <row r="483171" spans="16:16" x14ac:dyDescent="0.3">
      <c r="P483171" s="83"/>
    </row>
    <row r="483172" spans="16:16" x14ac:dyDescent="0.3">
      <c r="P483172" s="83"/>
    </row>
    <row r="483173" spans="16:16" x14ac:dyDescent="0.3">
      <c r="P483173" s="83"/>
    </row>
    <row r="483174" spans="16:16" x14ac:dyDescent="0.3">
      <c r="P483174" s="83"/>
    </row>
    <row r="483175" spans="16:16" x14ac:dyDescent="0.3">
      <c r="P483175" s="83"/>
    </row>
    <row r="483176" spans="16:16" x14ac:dyDescent="0.3">
      <c r="P483176" s="83"/>
    </row>
    <row r="483177" spans="16:16" x14ac:dyDescent="0.3">
      <c r="P483177" s="83"/>
    </row>
    <row r="483178" spans="16:16" x14ac:dyDescent="0.3">
      <c r="P483178" s="83"/>
    </row>
    <row r="483179" spans="16:16" x14ac:dyDescent="0.3">
      <c r="P483179" s="83"/>
    </row>
    <row r="483180" spans="16:16" x14ac:dyDescent="0.3">
      <c r="P483180" s="83"/>
    </row>
    <row r="483181" spans="16:16" x14ac:dyDescent="0.3">
      <c r="P483181" s="83"/>
    </row>
    <row r="483182" spans="16:16" x14ac:dyDescent="0.3">
      <c r="P483182" s="83"/>
    </row>
    <row r="483183" spans="16:16" x14ac:dyDescent="0.3">
      <c r="P483183" s="83"/>
    </row>
    <row r="483184" spans="16:16" x14ac:dyDescent="0.3">
      <c r="P483184" s="83"/>
    </row>
    <row r="483185" spans="16:16" x14ac:dyDescent="0.3">
      <c r="P483185" s="83"/>
    </row>
    <row r="483186" spans="16:16" x14ac:dyDescent="0.3">
      <c r="P483186" s="83"/>
    </row>
    <row r="483187" spans="16:16" x14ac:dyDescent="0.3">
      <c r="P483187" s="83"/>
    </row>
    <row r="483188" spans="16:16" x14ac:dyDescent="0.3">
      <c r="P483188" s="83"/>
    </row>
    <row r="483189" spans="16:16" x14ac:dyDescent="0.3">
      <c r="P483189" s="83"/>
    </row>
    <row r="483190" spans="16:16" x14ac:dyDescent="0.3">
      <c r="P483190" s="83"/>
    </row>
    <row r="483191" spans="16:16" x14ac:dyDescent="0.3">
      <c r="P483191" s="83"/>
    </row>
    <row r="483192" spans="16:16" x14ac:dyDescent="0.3">
      <c r="P483192" s="83"/>
    </row>
    <row r="483193" spans="16:16" x14ac:dyDescent="0.3">
      <c r="P483193" s="83"/>
    </row>
    <row r="483194" spans="16:16" x14ac:dyDescent="0.3">
      <c r="P483194" s="83"/>
    </row>
    <row r="483195" spans="16:16" x14ac:dyDescent="0.3">
      <c r="P483195" s="83"/>
    </row>
    <row r="483196" spans="16:16" x14ac:dyDescent="0.3">
      <c r="P483196" s="83"/>
    </row>
    <row r="483197" spans="16:16" x14ac:dyDescent="0.3">
      <c r="P483197" s="83"/>
    </row>
    <row r="483198" spans="16:16" x14ac:dyDescent="0.3">
      <c r="P483198" s="83"/>
    </row>
    <row r="483199" spans="16:16" x14ac:dyDescent="0.3">
      <c r="P483199" s="83"/>
    </row>
    <row r="483200" spans="16:16" x14ac:dyDescent="0.3">
      <c r="P483200" s="83"/>
    </row>
    <row r="483201" spans="16:16" x14ac:dyDescent="0.3">
      <c r="P483201" s="83"/>
    </row>
    <row r="483202" spans="16:16" x14ac:dyDescent="0.3">
      <c r="P483202" s="83"/>
    </row>
    <row r="483203" spans="16:16" x14ac:dyDescent="0.3">
      <c r="P483203" s="83"/>
    </row>
    <row r="483204" spans="16:16" x14ac:dyDescent="0.3">
      <c r="P483204" s="83"/>
    </row>
    <row r="483205" spans="16:16" x14ac:dyDescent="0.3">
      <c r="P483205" s="83"/>
    </row>
    <row r="483206" spans="16:16" x14ac:dyDescent="0.3">
      <c r="P483206" s="83"/>
    </row>
    <row r="483207" spans="16:16" x14ac:dyDescent="0.3">
      <c r="P483207" s="83"/>
    </row>
    <row r="483208" spans="16:16" x14ac:dyDescent="0.3">
      <c r="P483208" s="83"/>
    </row>
    <row r="483209" spans="16:16" x14ac:dyDescent="0.3">
      <c r="P483209" s="83"/>
    </row>
    <row r="483210" spans="16:16" x14ac:dyDescent="0.3">
      <c r="P483210" s="83"/>
    </row>
    <row r="483211" spans="16:16" x14ac:dyDescent="0.3">
      <c r="P483211" s="83"/>
    </row>
    <row r="483212" spans="16:16" x14ac:dyDescent="0.3">
      <c r="P483212" s="83"/>
    </row>
    <row r="483213" spans="16:16" x14ac:dyDescent="0.3">
      <c r="P483213" s="83"/>
    </row>
    <row r="483214" spans="16:16" x14ac:dyDescent="0.3">
      <c r="P483214" s="83"/>
    </row>
    <row r="483215" spans="16:16" x14ac:dyDescent="0.3">
      <c r="P483215" s="83"/>
    </row>
    <row r="483216" spans="16:16" x14ac:dyDescent="0.3">
      <c r="P483216" s="83"/>
    </row>
    <row r="483217" spans="16:16" x14ac:dyDescent="0.3">
      <c r="P483217" s="83"/>
    </row>
    <row r="483218" spans="16:16" x14ac:dyDescent="0.3">
      <c r="P483218" s="83"/>
    </row>
    <row r="483219" spans="16:16" x14ac:dyDescent="0.3">
      <c r="P483219" s="83"/>
    </row>
    <row r="483220" spans="16:16" x14ac:dyDescent="0.3">
      <c r="P483220" s="83"/>
    </row>
    <row r="483221" spans="16:16" x14ac:dyDescent="0.3">
      <c r="P483221" s="83"/>
    </row>
    <row r="483222" spans="16:16" x14ac:dyDescent="0.3">
      <c r="P483222" s="83"/>
    </row>
    <row r="483223" spans="16:16" x14ac:dyDescent="0.3">
      <c r="P483223" s="83"/>
    </row>
    <row r="483224" spans="16:16" x14ac:dyDescent="0.3">
      <c r="P483224" s="83"/>
    </row>
    <row r="483225" spans="16:16" x14ac:dyDescent="0.3">
      <c r="P483225" s="83"/>
    </row>
    <row r="483226" spans="16:16" x14ac:dyDescent="0.3">
      <c r="P483226" s="83"/>
    </row>
    <row r="483227" spans="16:16" x14ac:dyDescent="0.3">
      <c r="P483227" s="83"/>
    </row>
    <row r="483228" spans="16:16" x14ac:dyDescent="0.3">
      <c r="P483228" s="83"/>
    </row>
    <row r="483229" spans="16:16" x14ac:dyDescent="0.3">
      <c r="P483229" s="83"/>
    </row>
    <row r="483230" spans="16:16" x14ac:dyDescent="0.3">
      <c r="P483230" s="83"/>
    </row>
    <row r="483231" spans="16:16" x14ac:dyDescent="0.3">
      <c r="P483231" s="83"/>
    </row>
    <row r="483232" spans="16:16" x14ac:dyDescent="0.3">
      <c r="P483232" s="83"/>
    </row>
    <row r="483233" spans="16:16" x14ac:dyDescent="0.3">
      <c r="P483233" s="83"/>
    </row>
    <row r="483234" spans="16:16" x14ac:dyDescent="0.3">
      <c r="P483234" s="83"/>
    </row>
    <row r="483235" spans="16:16" x14ac:dyDescent="0.3">
      <c r="P483235" s="83"/>
    </row>
    <row r="483236" spans="16:16" x14ac:dyDescent="0.3">
      <c r="P483236" s="83"/>
    </row>
    <row r="483237" spans="16:16" x14ac:dyDescent="0.3">
      <c r="P483237" s="83"/>
    </row>
    <row r="483238" spans="16:16" x14ac:dyDescent="0.3">
      <c r="P483238" s="83"/>
    </row>
    <row r="483239" spans="16:16" x14ac:dyDescent="0.3">
      <c r="P483239" s="83"/>
    </row>
    <row r="483240" spans="16:16" x14ac:dyDescent="0.3">
      <c r="P483240" s="83"/>
    </row>
    <row r="483241" spans="16:16" x14ac:dyDescent="0.3">
      <c r="P483241" s="83"/>
    </row>
    <row r="483242" spans="16:16" x14ac:dyDescent="0.3">
      <c r="P483242" s="83"/>
    </row>
    <row r="483243" spans="16:16" x14ac:dyDescent="0.3">
      <c r="P483243" s="83"/>
    </row>
    <row r="483244" spans="16:16" x14ac:dyDescent="0.3">
      <c r="P483244" s="83"/>
    </row>
    <row r="483245" spans="16:16" x14ac:dyDescent="0.3">
      <c r="P483245" s="83"/>
    </row>
    <row r="483246" spans="16:16" x14ac:dyDescent="0.3">
      <c r="P483246" s="83"/>
    </row>
    <row r="483247" spans="16:16" x14ac:dyDescent="0.3">
      <c r="P483247" s="83"/>
    </row>
    <row r="483248" spans="16:16" x14ac:dyDescent="0.3">
      <c r="P483248" s="83"/>
    </row>
    <row r="483249" spans="16:16" x14ac:dyDescent="0.3">
      <c r="P483249" s="83"/>
    </row>
    <row r="483250" spans="16:16" x14ac:dyDescent="0.3">
      <c r="P483250" s="83"/>
    </row>
    <row r="483251" spans="16:16" x14ac:dyDescent="0.3">
      <c r="P483251" s="83"/>
    </row>
    <row r="483252" spans="16:16" x14ac:dyDescent="0.3">
      <c r="P483252" s="83"/>
    </row>
    <row r="483253" spans="16:16" x14ac:dyDescent="0.3">
      <c r="P483253" s="83"/>
    </row>
    <row r="483254" spans="16:16" x14ac:dyDescent="0.3">
      <c r="P483254" s="83"/>
    </row>
    <row r="483255" spans="16:16" x14ac:dyDescent="0.3">
      <c r="P483255" s="83"/>
    </row>
    <row r="483256" spans="16:16" x14ac:dyDescent="0.3">
      <c r="P483256" s="83"/>
    </row>
    <row r="483257" spans="16:16" x14ac:dyDescent="0.3">
      <c r="P483257" s="83"/>
    </row>
    <row r="483258" spans="16:16" x14ac:dyDescent="0.3">
      <c r="P483258" s="83"/>
    </row>
    <row r="483259" spans="16:16" x14ac:dyDescent="0.3">
      <c r="P483259" s="83"/>
    </row>
    <row r="483260" spans="16:16" x14ac:dyDescent="0.3">
      <c r="P483260" s="83"/>
    </row>
    <row r="483261" spans="16:16" x14ac:dyDescent="0.3">
      <c r="P483261" s="83"/>
    </row>
    <row r="483262" spans="16:16" x14ac:dyDescent="0.3">
      <c r="P483262" s="83"/>
    </row>
    <row r="483263" spans="16:16" x14ac:dyDescent="0.3">
      <c r="P483263" s="83"/>
    </row>
    <row r="483264" spans="16:16" x14ac:dyDescent="0.3">
      <c r="P483264" s="83"/>
    </row>
    <row r="483265" spans="16:16" x14ac:dyDescent="0.3">
      <c r="P483265" s="83"/>
    </row>
    <row r="483266" spans="16:16" x14ac:dyDescent="0.3">
      <c r="P483266" s="83"/>
    </row>
    <row r="483267" spans="16:16" x14ac:dyDescent="0.3">
      <c r="P483267" s="83"/>
    </row>
    <row r="483268" spans="16:16" x14ac:dyDescent="0.3">
      <c r="P483268" s="83"/>
    </row>
    <row r="483269" spans="16:16" x14ac:dyDescent="0.3">
      <c r="P483269" s="83"/>
    </row>
    <row r="483270" spans="16:16" x14ac:dyDescent="0.3">
      <c r="P483270" s="83"/>
    </row>
    <row r="483271" spans="16:16" x14ac:dyDescent="0.3">
      <c r="P483271" s="83"/>
    </row>
    <row r="483272" spans="16:16" x14ac:dyDescent="0.3">
      <c r="P483272" s="83"/>
    </row>
    <row r="483273" spans="16:16" x14ac:dyDescent="0.3">
      <c r="P483273" s="83"/>
    </row>
    <row r="483274" spans="16:16" x14ac:dyDescent="0.3">
      <c r="P483274" s="83"/>
    </row>
    <row r="483275" spans="16:16" x14ac:dyDescent="0.3">
      <c r="P483275" s="83"/>
    </row>
    <row r="483276" spans="16:16" x14ac:dyDescent="0.3">
      <c r="P483276" s="83"/>
    </row>
    <row r="483277" spans="16:16" x14ac:dyDescent="0.3">
      <c r="P483277" s="83"/>
    </row>
    <row r="483278" spans="16:16" x14ac:dyDescent="0.3">
      <c r="P483278" s="83"/>
    </row>
    <row r="483279" spans="16:16" x14ac:dyDescent="0.3">
      <c r="P483279" s="83"/>
    </row>
    <row r="483280" spans="16:16" x14ac:dyDescent="0.3">
      <c r="P483280" s="83"/>
    </row>
    <row r="483281" spans="16:16" x14ac:dyDescent="0.3">
      <c r="P483281" s="83"/>
    </row>
    <row r="483282" spans="16:16" x14ac:dyDescent="0.3">
      <c r="P483282" s="83"/>
    </row>
    <row r="483283" spans="16:16" x14ac:dyDescent="0.3">
      <c r="P483283" s="83"/>
    </row>
    <row r="483284" spans="16:16" x14ac:dyDescent="0.3">
      <c r="P483284" s="83"/>
    </row>
    <row r="483285" spans="16:16" x14ac:dyDescent="0.3">
      <c r="P483285" s="83"/>
    </row>
    <row r="483286" spans="16:16" x14ac:dyDescent="0.3">
      <c r="P483286" s="83"/>
    </row>
    <row r="483287" spans="16:16" x14ac:dyDescent="0.3">
      <c r="P483287" s="83"/>
    </row>
    <row r="483288" spans="16:16" x14ac:dyDescent="0.3">
      <c r="P483288" s="83"/>
    </row>
    <row r="483289" spans="16:16" x14ac:dyDescent="0.3">
      <c r="P483289" s="83"/>
    </row>
    <row r="483290" spans="16:16" x14ac:dyDescent="0.3">
      <c r="P483290" s="83"/>
    </row>
    <row r="483291" spans="16:16" x14ac:dyDescent="0.3">
      <c r="P483291" s="83"/>
    </row>
    <row r="483292" spans="16:16" x14ac:dyDescent="0.3">
      <c r="P483292" s="83"/>
    </row>
    <row r="483293" spans="16:16" x14ac:dyDescent="0.3">
      <c r="P483293" s="83"/>
    </row>
    <row r="483294" spans="16:16" x14ac:dyDescent="0.3">
      <c r="P483294" s="83"/>
    </row>
    <row r="483295" spans="16:16" x14ac:dyDescent="0.3">
      <c r="P483295" s="83"/>
    </row>
    <row r="483296" spans="16:16" x14ac:dyDescent="0.3">
      <c r="P483296" s="83"/>
    </row>
    <row r="483297" spans="16:16" x14ac:dyDescent="0.3">
      <c r="P483297" s="83"/>
    </row>
    <row r="483298" spans="16:16" x14ac:dyDescent="0.3">
      <c r="P483298" s="83"/>
    </row>
    <row r="483299" spans="16:16" x14ac:dyDescent="0.3">
      <c r="P483299" s="83"/>
    </row>
    <row r="483300" spans="16:16" x14ac:dyDescent="0.3">
      <c r="P483300" s="83"/>
    </row>
    <row r="483301" spans="16:16" x14ac:dyDescent="0.3">
      <c r="P483301" s="83"/>
    </row>
    <row r="483302" spans="16:16" x14ac:dyDescent="0.3">
      <c r="P483302" s="83"/>
    </row>
    <row r="483303" spans="16:16" x14ac:dyDescent="0.3">
      <c r="P483303" s="83"/>
    </row>
    <row r="483304" spans="16:16" x14ac:dyDescent="0.3">
      <c r="P483304" s="83"/>
    </row>
    <row r="483305" spans="16:16" x14ac:dyDescent="0.3">
      <c r="P483305" s="83"/>
    </row>
    <row r="483306" spans="16:16" x14ac:dyDescent="0.3">
      <c r="P483306" s="83"/>
    </row>
    <row r="483307" spans="16:16" x14ac:dyDescent="0.3">
      <c r="P483307" s="83"/>
    </row>
    <row r="483308" spans="16:16" x14ac:dyDescent="0.3">
      <c r="P483308" s="83"/>
    </row>
    <row r="483309" spans="16:16" x14ac:dyDescent="0.3">
      <c r="P483309" s="83"/>
    </row>
    <row r="483310" spans="16:16" x14ac:dyDescent="0.3">
      <c r="P483310" s="83"/>
    </row>
    <row r="483311" spans="16:16" x14ac:dyDescent="0.3">
      <c r="P483311" s="83"/>
    </row>
    <row r="483312" spans="16:16" x14ac:dyDescent="0.3">
      <c r="P483312" s="83"/>
    </row>
    <row r="483313" spans="16:16" x14ac:dyDescent="0.3">
      <c r="P483313" s="83"/>
    </row>
    <row r="483314" spans="16:16" x14ac:dyDescent="0.3">
      <c r="P483314" s="83"/>
    </row>
    <row r="483315" spans="16:16" x14ac:dyDescent="0.3">
      <c r="P483315" s="83"/>
    </row>
    <row r="483316" spans="16:16" x14ac:dyDescent="0.3">
      <c r="P483316" s="83"/>
    </row>
    <row r="483317" spans="16:16" x14ac:dyDescent="0.3">
      <c r="P483317" s="83"/>
    </row>
    <row r="483318" spans="16:16" x14ac:dyDescent="0.3">
      <c r="P483318" s="83"/>
    </row>
    <row r="483319" spans="16:16" x14ac:dyDescent="0.3">
      <c r="P483319" s="83"/>
    </row>
    <row r="483320" spans="16:16" x14ac:dyDescent="0.3">
      <c r="P483320" s="83"/>
    </row>
    <row r="483321" spans="16:16" x14ac:dyDescent="0.3">
      <c r="P483321" s="83"/>
    </row>
    <row r="483322" spans="16:16" x14ac:dyDescent="0.3">
      <c r="P483322" s="83"/>
    </row>
    <row r="483323" spans="16:16" x14ac:dyDescent="0.3">
      <c r="P483323" s="83"/>
    </row>
    <row r="483324" spans="16:16" x14ac:dyDescent="0.3">
      <c r="P483324" s="83"/>
    </row>
    <row r="483325" spans="16:16" x14ac:dyDescent="0.3">
      <c r="P483325" s="83"/>
    </row>
    <row r="483326" spans="16:16" x14ac:dyDescent="0.3">
      <c r="P483326" s="83"/>
    </row>
    <row r="483327" spans="16:16" x14ac:dyDescent="0.3">
      <c r="P483327" s="83"/>
    </row>
    <row r="483328" spans="16:16" x14ac:dyDescent="0.3">
      <c r="P483328" s="83"/>
    </row>
    <row r="483329" spans="16:16" x14ac:dyDescent="0.3">
      <c r="P483329" s="83"/>
    </row>
    <row r="483330" spans="16:16" x14ac:dyDescent="0.3">
      <c r="P483330" s="83"/>
    </row>
    <row r="483331" spans="16:16" x14ac:dyDescent="0.3">
      <c r="P483331" s="83"/>
    </row>
    <row r="483332" spans="16:16" x14ac:dyDescent="0.3">
      <c r="P483332" s="83"/>
    </row>
    <row r="483333" spans="16:16" x14ac:dyDescent="0.3">
      <c r="P483333" s="83"/>
    </row>
    <row r="483334" spans="16:16" x14ac:dyDescent="0.3">
      <c r="P483334" s="83"/>
    </row>
    <row r="483335" spans="16:16" x14ac:dyDescent="0.3">
      <c r="P483335" s="83"/>
    </row>
    <row r="483336" spans="16:16" x14ac:dyDescent="0.3">
      <c r="P483336" s="83"/>
    </row>
    <row r="483337" spans="16:16" x14ac:dyDescent="0.3">
      <c r="P483337" s="83"/>
    </row>
    <row r="483338" spans="16:16" x14ac:dyDescent="0.3">
      <c r="P483338" s="83"/>
    </row>
    <row r="483339" spans="16:16" x14ac:dyDescent="0.3">
      <c r="P483339" s="83"/>
    </row>
    <row r="483340" spans="16:16" x14ac:dyDescent="0.3">
      <c r="P483340" s="83"/>
    </row>
    <row r="483341" spans="16:16" x14ac:dyDescent="0.3">
      <c r="P483341" s="83"/>
    </row>
    <row r="483342" spans="16:16" x14ac:dyDescent="0.3">
      <c r="P483342" s="83"/>
    </row>
    <row r="483343" spans="16:16" x14ac:dyDescent="0.3">
      <c r="P483343" s="83"/>
    </row>
    <row r="483344" spans="16:16" x14ac:dyDescent="0.3">
      <c r="P483344" s="83"/>
    </row>
    <row r="483345" spans="16:16" x14ac:dyDescent="0.3">
      <c r="P483345" s="83"/>
    </row>
    <row r="483346" spans="16:16" x14ac:dyDescent="0.3">
      <c r="P483346" s="83"/>
    </row>
    <row r="483347" spans="16:16" x14ac:dyDescent="0.3">
      <c r="P483347" s="83"/>
    </row>
    <row r="483348" spans="16:16" x14ac:dyDescent="0.3">
      <c r="P483348" s="83"/>
    </row>
    <row r="483349" spans="16:16" x14ac:dyDescent="0.3">
      <c r="P483349" s="83"/>
    </row>
    <row r="483350" spans="16:16" x14ac:dyDescent="0.3">
      <c r="P483350" s="83"/>
    </row>
    <row r="483351" spans="16:16" x14ac:dyDescent="0.3">
      <c r="P483351" s="83"/>
    </row>
    <row r="483352" spans="16:16" x14ac:dyDescent="0.3">
      <c r="P483352" s="83"/>
    </row>
    <row r="483353" spans="16:16" x14ac:dyDescent="0.3">
      <c r="P483353" s="83"/>
    </row>
    <row r="483354" spans="16:16" x14ac:dyDescent="0.3">
      <c r="P483354" s="83"/>
    </row>
    <row r="483355" spans="16:16" x14ac:dyDescent="0.3">
      <c r="P483355" s="83"/>
    </row>
    <row r="483356" spans="16:16" x14ac:dyDescent="0.3">
      <c r="P483356" s="83"/>
    </row>
    <row r="483357" spans="16:16" x14ac:dyDescent="0.3">
      <c r="P483357" s="83"/>
    </row>
    <row r="483358" spans="16:16" x14ac:dyDescent="0.3">
      <c r="P483358" s="83"/>
    </row>
    <row r="483359" spans="16:16" x14ac:dyDescent="0.3">
      <c r="P483359" s="83"/>
    </row>
    <row r="483360" spans="16:16" x14ac:dyDescent="0.3">
      <c r="P483360" s="83"/>
    </row>
    <row r="483361" spans="16:16" x14ac:dyDescent="0.3">
      <c r="P483361" s="83"/>
    </row>
    <row r="483362" spans="16:16" x14ac:dyDescent="0.3">
      <c r="P483362" s="83"/>
    </row>
    <row r="483363" spans="16:16" x14ac:dyDescent="0.3">
      <c r="P483363" s="83"/>
    </row>
    <row r="483364" spans="16:16" x14ac:dyDescent="0.3">
      <c r="P483364" s="83"/>
    </row>
    <row r="483365" spans="16:16" x14ac:dyDescent="0.3">
      <c r="P483365" s="83"/>
    </row>
    <row r="483366" spans="16:16" x14ac:dyDescent="0.3">
      <c r="P483366" s="83"/>
    </row>
    <row r="483367" spans="16:16" x14ac:dyDescent="0.3">
      <c r="P483367" s="83"/>
    </row>
    <row r="483368" spans="16:16" x14ac:dyDescent="0.3">
      <c r="P483368" s="83"/>
    </row>
    <row r="483369" spans="16:16" x14ac:dyDescent="0.3">
      <c r="P483369" s="83"/>
    </row>
    <row r="483370" spans="16:16" x14ac:dyDescent="0.3">
      <c r="P483370" s="83"/>
    </row>
    <row r="483371" spans="16:16" x14ac:dyDescent="0.3">
      <c r="P483371" s="83"/>
    </row>
    <row r="483372" spans="16:16" x14ac:dyDescent="0.3">
      <c r="P483372" s="83"/>
    </row>
    <row r="483373" spans="16:16" x14ac:dyDescent="0.3">
      <c r="P483373" s="83"/>
    </row>
    <row r="483374" spans="16:16" x14ac:dyDescent="0.3">
      <c r="P483374" s="83"/>
    </row>
    <row r="483375" spans="16:16" x14ac:dyDescent="0.3">
      <c r="P483375" s="83"/>
    </row>
    <row r="483376" spans="16:16" x14ac:dyDescent="0.3">
      <c r="P483376" s="83"/>
    </row>
    <row r="483377" spans="16:16" x14ac:dyDescent="0.3">
      <c r="P483377" s="83"/>
    </row>
    <row r="483378" spans="16:16" x14ac:dyDescent="0.3">
      <c r="P483378" s="83"/>
    </row>
    <row r="483379" spans="16:16" x14ac:dyDescent="0.3">
      <c r="P483379" s="83"/>
    </row>
    <row r="483380" spans="16:16" x14ac:dyDescent="0.3">
      <c r="P483380" s="83"/>
    </row>
    <row r="483381" spans="16:16" x14ac:dyDescent="0.3">
      <c r="P483381" s="83"/>
    </row>
    <row r="483382" spans="16:16" x14ac:dyDescent="0.3">
      <c r="P483382" s="83"/>
    </row>
    <row r="483383" spans="16:16" x14ac:dyDescent="0.3">
      <c r="P483383" s="83"/>
    </row>
    <row r="483384" spans="16:16" x14ac:dyDescent="0.3">
      <c r="P483384" s="83"/>
    </row>
    <row r="483385" spans="16:16" x14ac:dyDescent="0.3">
      <c r="P483385" s="83"/>
    </row>
    <row r="483386" spans="16:16" x14ac:dyDescent="0.3">
      <c r="P483386" s="83"/>
    </row>
    <row r="483387" spans="16:16" x14ac:dyDescent="0.3">
      <c r="P483387" s="83"/>
    </row>
    <row r="483388" spans="16:16" x14ac:dyDescent="0.3">
      <c r="P483388" s="83"/>
    </row>
    <row r="483389" spans="16:16" x14ac:dyDescent="0.3">
      <c r="P483389" s="83"/>
    </row>
    <row r="483390" spans="16:16" x14ac:dyDescent="0.3">
      <c r="P483390" s="83"/>
    </row>
    <row r="483391" spans="16:16" x14ac:dyDescent="0.3">
      <c r="P483391" s="83"/>
    </row>
    <row r="483392" spans="16:16" x14ac:dyDescent="0.3">
      <c r="P483392" s="83"/>
    </row>
    <row r="483393" spans="16:16" x14ac:dyDescent="0.3">
      <c r="P483393" s="83"/>
    </row>
    <row r="483394" spans="16:16" x14ac:dyDescent="0.3">
      <c r="P483394" s="83"/>
    </row>
    <row r="483395" spans="16:16" x14ac:dyDescent="0.3">
      <c r="P483395" s="83"/>
    </row>
    <row r="483396" spans="16:16" x14ac:dyDescent="0.3">
      <c r="P483396" s="83"/>
    </row>
    <row r="483397" spans="16:16" x14ac:dyDescent="0.3">
      <c r="P483397" s="83"/>
    </row>
    <row r="483398" spans="16:16" x14ac:dyDescent="0.3">
      <c r="P483398" s="83"/>
    </row>
    <row r="483399" spans="16:16" x14ac:dyDescent="0.3">
      <c r="P483399" s="83"/>
    </row>
    <row r="483400" spans="16:16" x14ac:dyDescent="0.3">
      <c r="P483400" s="83"/>
    </row>
    <row r="483401" spans="16:16" x14ac:dyDescent="0.3">
      <c r="P483401" s="83"/>
    </row>
    <row r="483402" spans="16:16" x14ac:dyDescent="0.3">
      <c r="P483402" s="83"/>
    </row>
    <row r="483403" spans="16:16" x14ac:dyDescent="0.3">
      <c r="P483403" s="83"/>
    </row>
    <row r="483404" spans="16:16" x14ac:dyDescent="0.3">
      <c r="P483404" s="83"/>
    </row>
    <row r="483405" spans="16:16" x14ac:dyDescent="0.3">
      <c r="P483405" s="83"/>
    </row>
    <row r="483406" spans="16:16" x14ac:dyDescent="0.3">
      <c r="P483406" s="83"/>
    </row>
    <row r="483407" spans="16:16" x14ac:dyDescent="0.3">
      <c r="P483407" s="83"/>
    </row>
    <row r="483408" spans="16:16" x14ac:dyDescent="0.3">
      <c r="P483408" s="83"/>
    </row>
    <row r="483409" spans="16:16" x14ac:dyDescent="0.3">
      <c r="P483409" s="83"/>
    </row>
    <row r="483410" spans="16:16" x14ac:dyDescent="0.3">
      <c r="P483410" s="83"/>
    </row>
    <row r="483411" spans="16:16" x14ac:dyDescent="0.3">
      <c r="P483411" s="83"/>
    </row>
    <row r="483412" spans="16:16" x14ac:dyDescent="0.3">
      <c r="P483412" s="83"/>
    </row>
    <row r="483413" spans="16:16" x14ac:dyDescent="0.3">
      <c r="P483413" s="83"/>
    </row>
    <row r="483414" spans="16:16" x14ac:dyDescent="0.3">
      <c r="P483414" s="83"/>
    </row>
    <row r="483415" spans="16:16" x14ac:dyDescent="0.3">
      <c r="P483415" s="83"/>
    </row>
    <row r="483416" spans="16:16" x14ac:dyDescent="0.3">
      <c r="P483416" s="83"/>
    </row>
    <row r="483417" spans="16:16" x14ac:dyDescent="0.3">
      <c r="P483417" s="83"/>
    </row>
    <row r="483418" spans="16:16" x14ac:dyDescent="0.3">
      <c r="P483418" s="83"/>
    </row>
    <row r="483419" spans="16:16" x14ac:dyDescent="0.3">
      <c r="P483419" s="83"/>
    </row>
    <row r="483420" spans="16:16" x14ac:dyDescent="0.3">
      <c r="P483420" s="83"/>
    </row>
    <row r="483421" spans="16:16" x14ac:dyDescent="0.3">
      <c r="P483421" s="83"/>
    </row>
    <row r="483422" spans="16:16" x14ac:dyDescent="0.3">
      <c r="P483422" s="83"/>
    </row>
    <row r="483423" spans="16:16" x14ac:dyDescent="0.3">
      <c r="P483423" s="83"/>
    </row>
    <row r="483424" spans="16:16" x14ac:dyDescent="0.3">
      <c r="P483424" s="83"/>
    </row>
    <row r="483425" spans="16:16" x14ac:dyDescent="0.3">
      <c r="P483425" s="83"/>
    </row>
    <row r="483426" spans="16:16" x14ac:dyDescent="0.3">
      <c r="P483426" s="83"/>
    </row>
    <row r="483427" spans="16:16" x14ac:dyDescent="0.3">
      <c r="P483427" s="83"/>
    </row>
    <row r="483428" spans="16:16" x14ac:dyDescent="0.3">
      <c r="P483428" s="83"/>
    </row>
    <row r="483429" spans="16:16" x14ac:dyDescent="0.3">
      <c r="P483429" s="83"/>
    </row>
    <row r="483430" spans="16:16" x14ac:dyDescent="0.3">
      <c r="P483430" s="83"/>
    </row>
    <row r="483431" spans="16:16" x14ac:dyDescent="0.3">
      <c r="P483431" s="83"/>
    </row>
    <row r="483432" spans="16:16" x14ac:dyDescent="0.3">
      <c r="P483432" s="83"/>
    </row>
    <row r="483433" spans="16:16" x14ac:dyDescent="0.3">
      <c r="P483433" s="83"/>
    </row>
    <row r="483434" spans="16:16" x14ac:dyDescent="0.3">
      <c r="P483434" s="83"/>
    </row>
    <row r="483435" spans="16:16" x14ac:dyDescent="0.3">
      <c r="P483435" s="83"/>
    </row>
    <row r="483436" spans="16:16" x14ac:dyDescent="0.3">
      <c r="P483436" s="83"/>
    </row>
    <row r="483437" spans="16:16" x14ac:dyDescent="0.3">
      <c r="P483437" s="83"/>
    </row>
    <row r="483438" spans="16:16" x14ac:dyDescent="0.3">
      <c r="P483438" s="83"/>
    </row>
    <row r="483439" spans="16:16" x14ac:dyDescent="0.3">
      <c r="P483439" s="83"/>
    </row>
    <row r="483440" spans="16:16" x14ac:dyDescent="0.3">
      <c r="P483440" s="83"/>
    </row>
    <row r="483441" spans="16:16" x14ac:dyDescent="0.3">
      <c r="P483441" s="83"/>
    </row>
    <row r="483442" spans="16:16" x14ac:dyDescent="0.3">
      <c r="P483442" s="83"/>
    </row>
    <row r="483443" spans="16:16" x14ac:dyDescent="0.3">
      <c r="P483443" s="83"/>
    </row>
    <row r="483444" spans="16:16" x14ac:dyDescent="0.3">
      <c r="P483444" s="83"/>
    </row>
    <row r="483445" spans="16:16" x14ac:dyDescent="0.3">
      <c r="P483445" s="83"/>
    </row>
    <row r="483446" spans="16:16" x14ac:dyDescent="0.3">
      <c r="P483446" s="83"/>
    </row>
    <row r="483447" spans="16:16" x14ac:dyDescent="0.3">
      <c r="P483447" s="83"/>
    </row>
    <row r="483448" spans="16:16" x14ac:dyDescent="0.3">
      <c r="P483448" s="83"/>
    </row>
    <row r="483449" spans="16:16" x14ac:dyDescent="0.3">
      <c r="P483449" s="83"/>
    </row>
    <row r="483450" spans="16:16" x14ac:dyDescent="0.3">
      <c r="P483450" s="83"/>
    </row>
    <row r="483451" spans="16:16" x14ac:dyDescent="0.3">
      <c r="P483451" s="83"/>
    </row>
    <row r="483452" spans="16:16" x14ac:dyDescent="0.3">
      <c r="P483452" s="83"/>
    </row>
    <row r="483453" spans="16:16" x14ac:dyDescent="0.3">
      <c r="P483453" s="83"/>
    </row>
    <row r="483454" spans="16:16" x14ac:dyDescent="0.3">
      <c r="P483454" s="83"/>
    </row>
    <row r="483455" spans="16:16" x14ac:dyDescent="0.3">
      <c r="P483455" s="83"/>
    </row>
    <row r="483456" spans="16:16" x14ac:dyDescent="0.3">
      <c r="P483456" s="83"/>
    </row>
    <row r="483457" spans="16:16" x14ac:dyDescent="0.3">
      <c r="P483457" s="83"/>
    </row>
    <row r="483458" spans="16:16" x14ac:dyDescent="0.3">
      <c r="P483458" s="83"/>
    </row>
    <row r="483459" spans="16:16" x14ac:dyDescent="0.3">
      <c r="P483459" s="83"/>
    </row>
    <row r="483460" spans="16:16" x14ac:dyDescent="0.3">
      <c r="P483460" s="83"/>
    </row>
    <row r="483461" spans="16:16" x14ac:dyDescent="0.3">
      <c r="P483461" s="83"/>
    </row>
    <row r="483462" spans="16:16" x14ac:dyDescent="0.3">
      <c r="P483462" s="83"/>
    </row>
    <row r="483463" spans="16:16" x14ac:dyDescent="0.3">
      <c r="P483463" s="83"/>
    </row>
    <row r="483464" spans="16:16" x14ac:dyDescent="0.3">
      <c r="P483464" s="83"/>
    </row>
    <row r="483465" spans="16:16" x14ac:dyDescent="0.3">
      <c r="P483465" s="83"/>
    </row>
    <row r="483466" spans="16:16" x14ac:dyDescent="0.3">
      <c r="P483466" s="83"/>
    </row>
    <row r="483467" spans="16:16" x14ac:dyDescent="0.3">
      <c r="P483467" s="83"/>
    </row>
    <row r="483468" spans="16:16" x14ac:dyDescent="0.3">
      <c r="P483468" s="83"/>
    </row>
    <row r="483469" spans="16:16" x14ac:dyDescent="0.3">
      <c r="P483469" s="83"/>
    </row>
    <row r="483470" spans="16:16" x14ac:dyDescent="0.3">
      <c r="P483470" s="83"/>
    </row>
    <row r="483471" spans="16:16" x14ac:dyDescent="0.3">
      <c r="P483471" s="83"/>
    </row>
    <row r="483472" spans="16:16" x14ac:dyDescent="0.3">
      <c r="P483472" s="83"/>
    </row>
    <row r="483473" spans="16:16" x14ac:dyDescent="0.3">
      <c r="P483473" s="83"/>
    </row>
    <row r="483474" spans="16:16" x14ac:dyDescent="0.3">
      <c r="P483474" s="83"/>
    </row>
    <row r="483475" spans="16:16" x14ac:dyDescent="0.3">
      <c r="P483475" s="83"/>
    </row>
    <row r="483476" spans="16:16" x14ac:dyDescent="0.3">
      <c r="P483476" s="83"/>
    </row>
    <row r="483477" spans="16:16" x14ac:dyDescent="0.3">
      <c r="P483477" s="83"/>
    </row>
    <row r="483478" spans="16:16" x14ac:dyDescent="0.3">
      <c r="P483478" s="83"/>
    </row>
    <row r="483479" spans="16:16" x14ac:dyDescent="0.3">
      <c r="P483479" s="83"/>
    </row>
    <row r="483480" spans="16:16" x14ac:dyDescent="0.3">
      <c r="P483480" s="83"/>
    </row>
    <row r="483481" spans="16:16" x14ac:dyDescent="0.3">
      <c r="P483481" s="83"/>
    </row>
    <row r="483482" spans="16:16" x14ac:dyDescent="0.3">
      <c r="P483482" s="83"/>
    </row>
    <row r="483483" spans="16:16" x14ac:dyDescent="0.3">
      <c r="P483483" s="83"/>
    </row>
    <row r="483484" spans="16:16" x14ac:dyDescent="0.3">
      <c r="P483484" s="83"/>
    </row>
    <row r="483485" spans="16:16" x14ac:dyDescent="0.3">
      <c r="P483485" s="83"/>
    </row>
    <row r="483486" spans="16:16" x14ac:dyDescent="0.3">
      <c r="P483486" s="83"/>
    </row>
    <row r="483487" spans="16:16" x14ac:dyDescent="0.3">
      <c r="P483487" s="83"/>
    </row>
    <row r="483488" spans="16:16" x14ac:dyDescent="0.3">
      <c r="P483488" s="83"/>
    </row>
    <row r="483489" spans="16:16" x14ac:dyDescent="0.3">
      <c r="P483489" s="83"/>
    </row>
    <row r="483490" spans="16:16" x14ac:dyDescent="0.3">
      <c r="P483490" s="83"/>
    </row>
    <row r="483491" spans="16:16" x14ac:dyDescent="0.3">
      <c r="P483491" s="83"/>
    </row>
    <row r="483492" spans="16:16" x14ac:dyDescent="0.3">
      <c r="P483492" s="83"/>
    </row>
    <row r="483493" spans="16:16" x14ac:dyDescent="0.3">
      <c r="P483493" s="83"/>
    </row>
    <row r="483494" spans="16:16" x14ac:dyDescent="0.3">
      <c r="P483494" s="83"/>
    </row>
    <row r="483495" spans="16:16" x14ac:dyDescent="0.3">
      <c r="P483495" s="83"/>
    </row>
    <row r="483496" spans="16:16" x14ac:dyDescent="0.3">
      <c r="P483496" s="83"/>
    </row>
    <row r="483497" spans="16:16" x14ac:dyDescent="0.3">
      <c r="P483497" s="83"/>
    </row>
    <row r="483498" spans="16:16" x14ac:dyDescent="0.3">
      <c r="P483498" s="83"/>
    </row>
    <row r="483499" spans="16:16" x14ac:dyDescent="0.3">
      <c r="P483499" s="83"/>
    </row>
    <row r="483500" spans="16:16" x14ac:dyDescent="0.3">
      <c r="P483500" s="83"/>
    </row>
    <row r="483501" spans="16:16" x14ac:dyDescent="0.3">
      <c r="P483501" s="83"/>
    </row>
    <row r="483502" spans="16:16" x14ac:dyDescent="0.3">
      <c r="P483502" s="83"/>
    </row>
    <row r="483503" spans="16:16" x14ac:dyDescent="0.3">
      <c r="P483503" s="83"/>
    </row>
    <row r="483504" spans="16:16" x14ac:dyDescent="0.3">
      <c r="P483504" s="83"/>
    </row>
    <row r="483505" spans="16:16" x14ac:dyDescent="0.3">
      <c r="P483505" s="83"/>
    </row>
    <row r="483506" spans="16:16" x14ac:dyDescent="0.3">
      <c r="P483506" s="83"/>
    </row>
    <row r="483507" spans="16:16" x14ac:dyDescent="0.3">
      <c r="P483507" s="83"/>
    </row>
    <row r="483508" spans="16:16" x14ac:dyDescent="0.3">
      <c r="P483508" s="83"/>
    </row>
    <row r="483509" spans="16:16" x14ac:dyDescent="0.3">
      <c r="P483509" s="83"/>
    </row>
    <row r="483510" spans="16:16" x14ac:dyDescent="0.3">
      <c r="P483510" s="83"/>
    </row>
    <row r="483511" spans="16:16" x14ac:dyDescent="0.3">
      <c r="P483511" s="83"/>
    </row>
    <row r="483512" spans="16:16" x14ac:dyDescent="0.3">
      <c r="P483512" s="83"/>
    </row>
    <row r="483513" spans="16:16" x14ac:dyDescent="0.3">
      <c r="P483513" s="83"/>
    </row>
    <row r="483514" spans="16:16" x14ac:dyDescent="0.3">
      <c r="P483514" s="83"/>
    </row>
    <row r="483515" spans="16:16" x14ac:dyDescent="0.3">
      <c r="P483515" s="83"/>
    </row>
    <row r="483516" spans="16:16" x14ac:dyDescent="0.3">
      <c r="P483516" s="83"/>
    </row>
    <row r="483517" spans="16:16" x14ac:dyDescent="0.3">
      <c r="P483517" s="83"/>
    </row>
    <row r="483518" spans="16:16" x14ac:dyDescent="0.3">
      <c r="P483518" s="83"/>
    </row>
    <row r="483519" spans="16:16" x14ac:dyDescent="0.3">
      <c r="P483519" s="83"/>
    </row>
    <row r="483520" spans="16:16" x14ac:dyDescent="0.3">
      <c r="P483520" s="83"/>
    </row>
    <row r="483521" spans="16:16" x14ac:dyDescent="0.3">
      <c r="P483521" s="83"/>
    </row>
    <row r="483522" spans="16:16" x14ac:dyDescent="0.3">
      <c r="P483522" s="83"/>
    </row>
    <row r="483523" spans="16:16" x14ac:dyDescent="0.3">
      <c r="P483523" s="83"/>
    </row>
    <row r="483524" spans="16:16" x14ac:dyDescent="0.3">
      <c r="P483524" s="83"/>
    </row>
    <row r="483525" spans="16:16" x14ac:dyDescent="0.3">
      <c r="P483525" s="83"/>
    </row>
    <row r="483526" spans="16:16" x14ac:dyDescent="0.3">
      <c r="P483526" s="83"/>
    </row>
    <row r="483527" spans="16:16" x14ac:dyDescent="0.3">
      <c r="P483527" s="83"/>
    </row>
    <row r="483528" spans="16:16" x14ac:dyDescent="0.3">
      <c r="P483528" s="83"/>
    </row>
    <row r="483529" spans="16:16" x14ac:dyDescent="0.3">
      <c r="P483529" s="83"/>
    </row>
    <row r="483530" spans="16:16" x14ac:dyDescent="0.3">
      <c r="P483530" s="83"/>
    </row>
    <row r="483531" spans="16:16" x14ac:dyDescent="0.3">
      <c r="P483531" s="83"/>
    </row>
    <row r="483532" spans="16:16" x14ac:dyDescent="0.3">
      <c r="P483532" s="83"/>
    </row>
    <row r="483533" spans="16:16" x14ac:dyDescent="0.3">
      <c r="P483533" s="83"/>
    </row>
    <row r="483534" spans="16:16" x14ac:dyDescent="0.3">
      <c r="P483534" s="83"/>
    </row>
    <row r="483535" spans="16:16" x14ac:dyDescent="0.3">
      <c r="P483535" s="83"/>
    </row>
    <row r="483536" spans="16:16" x14ac:dyDescent="0.3">
      <c r="P483536" s="83"/>
    </row>
    <row r="483537" spans="16:16" x14ac:dyDescent="0.3">
      <c r="P483537" s="83"/>
    </row>
    <row r="483538" spans="16:16" x14ac:dyDescent="0.3">
      <c r="P483538" s="83"/>
    </row>
    <row r="483539" spans="16:16" x14ac:dyDescent="0.3">
      <c r="P483539" s="83"/>
    </row>
    <row r="483540" spans="16:16" x14ac:dyDescent="0.3">
      <c r="P483540" s="83"/>
    </row>
    <row r="483541" spans="16:16" x14ac:dyDescent="0.3">
      <c r="P483541" s="83"/>
    </row>
    <row r="483542" spans="16:16" x14ac:dyDescent="0.3">
      <c r="P483542" s="83"/>
    </row>
    <row r="483543" spans="16:16" x14ac:dyDescent="0.3">
      <c r="P483543" s="83"/>
    </row>
    <row r="483544" spans="16:16" x14ac:dyDescent="0.3">
      <c r="P483544" s="83"/>
    </row>
    <row r="483545" spans="16:16" x14ac:dyDescent="0.3">
      <c r="P483545" s="83"/>
    </row>
    <row r="483546" spans="16:16" x14ac:dyDescent="0.3">
      <c r="P483546" s="83"/>
    </row>
    <row r="483547" spans="16:16" x14ac:dyDescent="0.3">
      <c r="P483547" s="83"/>
    </row>
    <row r="483548" spans="16:16" x14ac:dyDescent="0.3">
      <c r="P483548" s="83"/>
    </row>
    <row r="483549" spans="16:16" x14ac:dyDescent="0.3">
      <c r="P483549" s="83"/>
    </row>
    <row r="483550" spans="16:16" x14ac:dyDescent="0.3">
      <c r="P483550" s="83"/>
    </row>
    <row r="483551" spans="16:16" x14ac:dyDescent="0.3">
      <c r="P483551" s="83"/>
    </row>
    <row r="483552" spans="16:16" x14ac:dyDescent="0.3">
      <c r="P483552" s="83"/>
    </row>
    <row r="483553" spans="16:16" x14ac:dyDescent="0.3">
      <c r="P483553" s="83"/>
    </row>
    <row r="483554" spans="16:16" x14ac:dyDescent="0.3">
      <c r="P483554" s="83"/>
    </row>
    <row r="483555" spans="16:16" x14ac:dyDescent="0.3">
      <c r="P483555" s="83"/>
    </row>
    <row r="483556" spans="16:16" x14ac:dyDescent="0.3">
      <c r="P483556" s="83"/>
    </row>
    <row r="483557" spans="16:16" x14ac:dyDescent="0.3">
      <c r="P483557" s="83"/>
    </row>
    <row r="483558" spans="16:16" x14ac:dyDescent="0.3">
      <c r="P483558" s="83"/>
    </row>
    <row r="483559" spans="16:16" x14ac:dyDescent="0.3">
      <c r="P483559" s="83"/>
    </row>
    <row r="483560" spans="16:16" x14ac:dyDescent="0.3">
      <c r="P483560" s="83"/>
    </row>
    <row r="483561" spans="16:16" x14ac:dyDescent="0.3">
      <c r="P483561" s="83"/>
    </row>
    <row r="483562" spans="16:16" x14ac:dyDescent="0.3">
      <c r="P483562" s="83"/>
    </row>
    <row r="483563" spans="16:16" x14ac:dyDescent="0.3">
      <c r="P483563" s="83"/>
    </row>
    <row r="483564" spans="16:16" x14ac:dyDescent="0.3">
      <c r="P483564" s="83"/>
    </row>
    <row r="483565" spans="16:16" x14ac:dyDescent="0.3">
      <c r="P483565" s="83"/>
    </row>
    <row r="483566" spans="16:16" x14ac:dyDescent="0.3">
      <c r="P483566" s="83"/>
    </row>
    <row r="483567" spans="16:16" x14ac:dyDescent="0.3">
      <c r="P483567" s="83"/>
    </row>
    <row r="483568" spans="16:16" x14ac:dyDescent="0.3">
      <c r="P483568" s="83"/>
    </row>
    <row r="483569" spans="16:16" x14ac:dyDescent="0.3">
      <c r="P483569" s="83"/>
    </row>
    <row r="483570" spans="16:16" x14ac:dyDescent="0.3">
      <c r="P483570" s="83"/>
    </row>
    <row r="483571" spans="16:16" x14ac:dyDescent="0.3">
      <c r="P483571" s="83"/>
    </row>
    <row r="483572" spans="16:16" x14ac:dyDescent="0.3">
      <c r="P483572" s="83"/>
    </row>
    <row r="483573" spans="16:16" x14ac:dyDescent="0.3">
      <c r="P483573" s="83"/>
    </row>
    <row r="483574" spans="16:16" x14ac:dyDescent="0.3">
      <c r="P483574" s="83"/>
    </row>
    <row r="483575" spans="16:16" x14ac:dyDescent="0.3">
      <c r="P483575" s="83"/>
    </row>
    <row r="483576" spans="16:16" x14ac:dyDescent="0.3">
      <c r="P483576" s="83"/>
    </row>
    <row r="483577" spans="16:16" x14ac:dyDescent="0.3">
      <c r="P483577" s="83"/>
    </row>
    <row r="483578" spans="16:16" x14ac:dyDescent="0.3">
      <c r="P483578" s="83"/>
    </row>
    <row r="483579" spans="16:16" x14ac:dyDescent="0.3">
      <c r="P483579" s="83"/>
    </row>
    <row r="483580" spans="16:16" x14ac:dyDescent="0.3">
      <c r="P483580" s="83"/>
    </row>
    <row r="483581" spans="16:16" x14ac:dyDescent="0.3">
      <c r="P483581" s="83"/>
    </row>
    <row r="483582" spans="16:16" x14ac:dyDescent="0.3">
      <c r="P483582" s="83"/>
    </row>
    <row r="483583" spans="16:16" x14ac:dyDescent="0.3">
      <c r="P483583" s="83"/>
    </row>
    <row r="483584" spans="16:16" x14ac:dyDescent="0.3">
      <c r="P483584" s="83"/>
    </row>
    <row r="483585" spans="16:16" x14ac:dyDescent="0.3">
      <c r="P483585" s="83"/>
    </row>
    <row r="483586" spans="16:16" x14ac:dyDescent="0.3">
      <c r="P483586" s="83"/>
    </row>
    <row r="483587" spans="16:16" x14ac:dyDescent="0.3">
      <c r="P483587" s="83"/>
    </row>
    <row r="483588" spans="16:16" x14ac:dyDescent="0.3">
      <c r="P483588" s="83"/>
    </row>
    <row r="483589" spans="16:16" x14ac:dyDescent="0.3">
      <c r="P483589" s="83"/>
    </row>
    <row r="483590" spans="16:16" x14ac:dyDescent="0.3">
      <c r="P483590" s="83"/>
    </row>
    <row r="483591" spans="16:16" x14ac:dyDescent="0.3">
      <c r="P483591" s="83"/>
    </row>
    <row r="483592" spans="16:16" x14ac:dyDescent="0.3">
      <c r="P483592" s="83"/>
    </row>
    <row r="483593" spans="16:16" x14ac:dyDescent="0.3">
      <c r="P483593" s="83"/>
    </row>
    <row r="483594" spans="16:16" x14ac:dyDescent="0.3">
      <c r="P483594" s="83"/>
    </row>
    <row r="483595" spans="16:16" x14ac:dyDescent="0.3">
      <c r="P483595" s="83"/>
    </row>
    <row r="483596" spans="16:16" x14ac:dyDescent="0.3">
      <c r="P483596" s="83"/>
    </row>
    <row r="483597" spans="16:16" x14ac:dyDescent="0.3">
      <c r="P483597" s="83"/>
    </row>
    <row r="483598" spans="16:16" x14ac:dyDescent="0.3">
      <c r="P483598" s="83"/>
    </row>
    <row r="483599" spans="16:16" x14ac:dyDescent="0.3">
      <c r="P483599" s="83"/>
    </row>
    <row r="483600" spans="16:16" x14ac:dyDescent="0.3">
      <c r="P483600" s="83"/>
    </row>
    <row r="483601" spans="16:16" x14ac:dyDescent="0.3">
      <c r="P483601" s="83"/>
    </row>
    <row r="483602" spans="16:16" x14ac:dyDescent="0.3">
      <c r="P483602" s="83"/>
    </row>
    <row r="483603" spans="16:16" x14ac:dyDescent="0.3">
      <c r="P483603" s="83"/>
    </row>
    <row r="483604" spans="16:16" x14ac:dyDescent="0.3">
      <c r="P483604" s="83"/>
    </row>
    <row r="483605" spans="16:16" x14ac:dyDescent="0.3">
      <c r="P483605" s="83"/>
    </row>
    <row r="483606" spans="16:16" x14ac:dyDescent="0.3">
      <c r="P483606" s="83"/>
    </row>
    <row r="483607" spans="16:16" x14ac:dyDescent="0.3">
      <c r="P483607" s="83"/>
    </row>
    <row r="483608" spans="16:16" x14ac:dyDescent="0.3">
      <c r="P483608" s="83"/>
    </row>
    <row r="483609" spans="16:16" x14ac:dyDescent="0.3">
      <c r="P483609" s="83"/>
    </row>
    <row r="483610" spans="16:16" x14ac:dyDescent="0.3">
      <c r="P483610" s="83"/>
    </row>
    <row r="483611" spans="16:16" x14ac:dyDescent="0.3">
      <c r="P483611" s="83"/>
    </row>
    <row r="483612" spans="16:16" x14ac:dyDescent="0.3">
      <c r="P483612" s="83"/>
    </row>
    <row r="483613" spans="16:16" x14ac:dyDescent="0.3">
      <c r="P483613" s="83"/>
    </row>
    <row r="483614" spans="16:16" x14ac:dyDescent="0.3">
      <c r="P483614" s="83"/>
    </row>
    <row r="483615" spans="16:16" x14ac:dyDescent="0.3">
      <c r="P483615" s="83"/>
    </row>
    <row r="483616" spans="16:16" x14ac:dyDescent="0.3">
      <c r="P483616" s="83"/>
    </row>
    <row r="483617" spans="16:16" x14ac:dyDescent="0.3">
      <c r="P483617" s="83"/>
    </row>
    <row r="483618" spans="16:16" x14ac:dyDescent="0.3">
      <c r="P483618" s="83"/>
    </row>
    <row r="483619" spans="16:16" x14ac:dyDescent="0.3">
      <c r="P483619" s="83"/>
    </row>
    <row r="483620" spans="16:16" x14ac:dyDescent="0.3">
      <c r="P483620" s="83"/>
    </row>
    <row r="483621" spans="16:16" x14ac:dyDescent="0.3">
      <c r="P483621" s="83"/>
    </row>
    <row r="483622" spans="16:16" x14ac:dyDescent="0.3">
      <c r="P483622" s="83"/>
    </row>
    <row r="483623" spans="16:16" x14ac:dyDescent="0.3">
      <c r="P483623" s="83"/>
    </row>
    <row r="483624" spans="16:16" x14ac:dyDescent="0.3">
      <c r="P483624" s="83"/>
    </row>
    <row r="483625" spans="16:16" x14ac:dyDescent="0.3">
      <c r="P483625" s="83"/>
    </row>
    <row r="483626" spans="16:16" x14ac:dyDescent="0.3">
      <c r="P483626" s="83"/>
    </row>
    <row r="483627" spans="16:16" x14ac:dyDescent="0.3">
      <c r="P483627" s="83"/>
    </row>
    <row r="483628" spans="16:16" x14ac:dyDescent="0.3">
      <c r="P483628" s="83"/>
    </row>
    <row r="483629" spans="16:16" x14ac:dyDescent="0.3">
      <c r="P483629" s="83"/>
    </row>
    <row r="483630" spans="16:16" x14ac:dyDescent="0.3">
      <c r="P483630" s="83"/>
    </row>
    <row r="483631" spans="16:16" x14ac:dyDescent="0.3">
      <c r="P483631" s="83"/>
    </row>
    <row r="483632" spans="16:16" x14ac:dyDescent="0.3">
      <c r="P483632" s="83"/>
    </row>
    <row r="483633" spans="16:16" x14ac:dyDescent="0.3">
      <c r="P483633" s="83"/>
    </row>
    <row r="483634" spans="16:16" x14ac:dyDescent="0.3">
      <c r="P483634" s="83"/>
    </row>
    <row r="483635" spans="16:16" x14ac:dyDescent="0.3">
      <c r="P483635" s="83"/>
    </row>
    <row r="483636" spans="16:16" x14ac:dyDescent="0.3">
      <c r="P483636" s="83"/>
    </row>
    <row r="483637" spans="16:16" x14ac:dyDescent="0.3">
      <c r="P483637" s="83"/>
    </row>
    <row r="483638" spans="16:16" x14ac:dyDescent="0.3">
      <c r="P483638" s="83"/>
    </row>
    <row r="483639" spans="16:16" x14ac:dyDescent="0.3">
      <c r="P483639" s="83"/>
    </row>
    <row r="483640" spans="16:16" x14ac:dyDescent="0.3">
      <c r="P483640" s="83"/>
    </row>
    <row r="483641" spans="16:16" x14ac:dyDescent="0.3">
      <c r="P483641" s="83"/>
    </row>
    <row r="483642" spans="16:16" x14ac:dyDescent="0.3">
      <c r="P483642" s="83"/>
    </row>
    <row r="483643" spans="16:16" x14ac:dyDescent="0.3">
      <c r="P483643" s="83"/>
    </row>
    <row r="483644" spans="16:16" x14ac:dyDescent="0.3">
      <c r="P483644" s="83"/>
    </row>
    <row r="483645" spans="16:16" x14ac:dyDescent="0.3">
      <c r="P483645" s="83"/>
    </row>
    <row r="483646" spans="16:16" x14ac:dyDescent="0.3">
      <c r="P483646" s="83"/>
    </row>
    <row r="483647" spans="16:16" x14ac:dyDescent="0.3">
      <c r="P483647" s="83"/>
    </row>
    <row r="483648" spans="16:16" x14ac:dyDescent="0.3">
      <c r="P483648" s="83"/>
    </row>
    <row r="483649" spans="16:16" x14ac:dyDescent="0.3">
      <c r="P483649" s="83"/>
    </row>
    <row r="483650" spans="16:16" x14ac:dyDescent="0.3">
      <c r="P483650" s="83"/>
    </row>
    <row r="483651" spans="16:16" x14ac:dyDescent="0.3">
      <c r="P483651" s="83"/>
    </row>
    <row r="483652" spans="16:16" x14ac:dyDescent="0.3">
      <c r="P483652" s="83"/>
    </row>
    <row r="483653" spans="16:16" x14ac:dyDescent="0.3">
      <c r="P483653" s="83"/>
    </row>
    <row r="483654" spans="16:16" x14ac:dyDescent="0.3">
      <c r="P483654" s="83"/>
    </row>
    <row r="483655" spans="16:16" x14ac:dyDescent="0.3">
      <c r="P483655" s="83"/>
    </row>
    <row r="483656" spans="16:16" x14ac:dyDescent="0.3">
      <c r="P483656" s="83"/>
    </row>
    <row r="483657" spans="16:16" x14ac:dyDescent="0.3">
      <c r="P483657" s="83"/>
    </row>
    <row r="483658" spans="16:16" x14ac:dyDescent="0.3">
      <c r="P483658" s="83"/>
    </row>
    <row r="483659" spans="16:16" x14ac:dyDescent="0.3">
      <c r="P483659" s="83"/>
    </row>
    <row r="483660" spans="16:16" x14ac:dyDescent="0.3">
      <c r="P483660" s="83"/>
    </row>
    <row r="483661" spans="16:16" x14ac:dyDescent="0.3">
      <c r="P483661" s="83"/>
    </row>
    <row r="483662" spans="16:16" x14ac:dyDescent="0.3">
      <c r="P483662" s="83"/>
    </row>
    <row r="483663" spans="16:16" x14ac:dyDescent="0.3">
      <c r="P483663" s="83"/>
    </row>
    <row r="483664" spans="16:16" x14ac:dyDescent="0.3">
      <c r="P483664" s="83"/>
    </row>
    <row r="483665" spans="16:16" x14ac:dyDescent="0.3">
      <c r="P483665" s="83"/>
    </row>
    <row r="483666" spans="16:16" x14ac:dyDescent="0.3">
      <c r="P483666" s="83"/>
    </row>
    <row r="483667" spans="16:16" x14ac:dyDescent="0.3">
      <c r="P483667" s="83"/>
    </row>
    <row r="483668" spans="16:16" x14ac:dyDescent="0.3">
      <c r="P483668" s="83"/>
    </row>
    <row r="483669" spans="16:16" x14ac:dyDescent="0.3">
      <c r="P483669" s="83"/>
    </row>
    <row r="483670" spans="16:16" x14ac:dyDescent="0.3">
      <c r="P483670" s="83"/>
    </row>
    <row r="483671" spans="16:16" x14ac:dyDescent="0.3">
      <c r="P483671" s="83"/>
    </row>
    <row r="483672" spans="16:16" x14ac:dyDescent="0.3">
      <c r="P483672" s="83"/>
    </row>
    <row r="483673" spans="16:16" x14ac:dyDescent="0.3">
      <c r="P483673" s="83"/>
    </row>
    <row r="483674" spans="16:16" x14ac:dyDescent="0.3">
      <c r="P483674" s="83"/>
    </row>
    <row r="483675" spans="16:16" x14ac:dyDescent="0.3">
      <c r="P483675" s="83"/>
    </row>
    <row r="483676" spans="16:16" x14ac:dyDescent="0.3">
      <c r="P483676" s="83"/>
    </row>
    <row r="483677" spans="16:16" x14ac:dyDescent="0.3">
      <c r="P483677" s="83"/>
    </row>
    <row r="483678" spans="16:16" x14ac:dyDescent="0.3">
      <c r="P483678" s="83"/>
    </row>
    <row r="483679" spans="16:16" x14ac:dyDescent="0.3">
      <c r="P483679" s="83"/>
    </row>
    <row r="483680" spans="16:16" x14ac:dyDescent="0.3">
      <c r="P483680" s="83"/>
    </row>
    <row r="483681" spans="16:16" x14ac:dyDescent="0.3">
      <c r="P483681" s="83"/>
    </row>
    <row r="483682" spans="16:16" x14ac:dyDescent="0.3">
      <c r="P483682" s="83"/>
    </row>
    <row r="483683" spans="16:16" x14ac:dyDescent="0.3">
      <c r="P483683" s="83"/>
    </row>
    <row r="483684" spans="16:16" x14ac:dyDescent="0.3">
      <c r="P483684" s="83"/>
    </row>
    <row r="483685" spans="16:16" x14ac:dyDescent="0.3">
      <c r="P483685" s="83"/>
    </row>
    <row r="483686" spans="16:16" x14ac:dyDescent="0.3">
      <c r="P483686" s="83"/>
    </row>
    <row r="483687" spans="16:16" x14ac:dyDescent="0.3">
      <c r="P483687" s="83"/>
    </row>
    <row r="483688" spans="16:16" x14ac:dyDescent="0.3">
      <c r="P483688" s="83"/>
    </row>
    <row r="483689" spans="16:16" x14ac:dyDescent="0.3">
      <c r="P483689" s="83"/>
    </row>
    <row r="483690" spans="16:16" x14ac:dyDescent="0.3">
      <c r="P483690" s="83"/>
    </row>
    <row r="483691" spans="16:16" x14ac:dyDescent="0.3">
      <c r="P483691" s="83"/>
    </row>
    <row r="483692" spans="16:16" x14ac:dyDescent="0.3">
      <c r="P483692" s="83"/>
    </row>
    <row r="483693" spans="16:16" x14ac:dyDescent="0.3">
      <c r="P483693" s="83"/>
    </row>
    <row r="483694" spans="16:16" x14ac:dyDescent="0.3">
      <c r="P483694" s="83"/>
    </row>
    <row r="483695" spans="16:16" x14ac:dyDescent="0.3">
      <c r="P483695" s="83"/>
    </row>
    <row r="483696" spans="16:16" x14ac:dyDescent="0.3">
      <c r="P483696" s="83"/>
    </row>
    <row r="483697" spans="16:16" x14ac:dyDescent="0.3">
      <c r="P483697" s="83"/>
    </row>
    <row r="483698" spans="16:16" x14ac:dyDescent="0.3">
      <c r="P483698" s="83"/>
    </row>
    <row r="483699" spans="16:16" x14ac:dyDescent="0.3">
      <c r="P483699" s="83"/>
    </row>
    <row r="483700" spans="16:16" x14ac:dyDescent="0.3">
      <c r="P483700" s="83"/>
    </row>
    <row r="483701" spans="16:16" x14ac:dyDescent="0.3">
      <c r="P483701" s="83"/>
    </row>
    <row r="483702" spans="16:16" x14ac:dyDescent="0.3">
      <c r="P483702" s="83"/>
    </row>
    <row r="483703" spans="16:16" x14ac:dyDescent="0.3">
      <c r="P483703" s="83"/>
    </row>
    <row r="483704" spans="16:16" x14ac:dyDescent="0.3">
      <c r="P483704" s="83"/>
    </row>
    <row r="483705" spans="16:16" x14ac:dyDescent="0.3">
      <c r="P483705" s="83"/>
    </row>
    <row r="483706" spans="16:16" x14ac:dyDescent="0.3">
      <c r="P483706" s="83"/>
    </row>
    <row r="483707" spans="16:16" x14ac:dyDescent="0.3">
      <c r="P483707" s="83"/>
    </row>
    <row r="483708" spans="16:16" x14ac:dyDescent="0.3">
      <c r="P483708" s="83"/>
    </row>
    <row r="483709" spans="16:16" x14ac:dyDescent="0.3">
      <c r="P483709" s="83"/>
    </row>
    <row r="483710" spans="16:16" x14ac:dyDescent="0.3">
      <c r="P483710" s="83"/>
    </row>
    <row r="483711" spans="16:16" x14ac:dyDescent="0.3">
      <c r="P483711" s="83"/>
    </row>
    <row r="483712" spans="16:16" x14ac:dyDescent="0.3">
      <c r="P483712" s="83"/>
    </row>
    <row r="483713" spans="16:16" x14ac:dyDescent="0.3">
      <c r="P483713" s="83"/>
    </row>
    <row r="483714" spans="16:16" x14ac:dyDescent="0.3">
      <c r="P483714" s="83"/>
    </row>
    <row r="483715" spans="16:16" x14ac:dyDescent="0.3">
      <c r="P483715" s="83"/>
    </row>
    <row r="483716" spans="16:16" x14ac:dyDescent="0.3">
      <c r="P483716" s="83"/>
    </row>
    <row r="483717" spans="16:16" x14ac:dyDescent="0.3">
      <c r="P483717" s="83"/>
    </row>
    <row r="483718" spans="16:16" x14ac:dyDescent="0.3">
      <c r="P483718" s="83"/>
    </row>
    <row r="483719" spans="16:16" x14ac:dyDescent="0.3">
      <c r="P483719" s="83"/>
    </row>
    <row r="483720" spans="16:16" x14ac:dyDescent="0.3">
      <c r="P483720" s="83"/>
    </row>
    <row r="483721" spans="16:16" x14ac:dyDescent="0.3">
      <c r="P483721" s="83"/>
    </row>
    <row r="483722" spans="16:16" x14ac:dyDescent="0.3">
      <c r="P483722" s="83"/>
    </row>
    <row r="483723" spans="16:16" x14ac:dyDescent="0.3">
      <c r="P483723" s="83"/>
    </row>
    <row r="483724" spans="16:16" x14ac:dyDescent="0.3">
      <c r="P483724" s="83"/>
    </row>
    <row r="483725" spans="16:16" x14ac:dyDescent="0.3">
      <c r="P483725" s="83"/>
    </row>
    <row r="483726" spans="16:16" x14ac:dyDescent="0.3">
      <c r="P483726" s="83"/>
    </row>
    <row r="483727" spans="16:16" x14ac:dyDescent="0.3">
      <c r="P483727" s="83"/>
    </row>
    <row r="483728" spans="16:16" x14ac:dyDescent="0.3">
      <c r="P483728" s="83"/>
    </row>
    <row r="483729" spans="16:16" x14ac:dyDescent="0.3">
      <c r="P483729" s="83"/>
    </row>
    <row r="483730" spans="16:16" x14ac:dyDescent="0.3">
      <c r="P483730" s="83"/>
    </row>
    <row r="483731" spans="16:16" x14ac:dyDescent="0.3">
      <c r="P483731" s="83"/>
    </row>
    <row r="483732" spans="16:16" x14ac:dyDescent="0.3">
      <c r="P483732" s="83"/>
    </row>
    <row r="483733" spans="16:16" x14ac:dyDescent="0.3">
      <c r="P483733" s="83"/>
    </row>
    <row r="483734" spans="16:16" x14ac:dyDescent="0.3">
      <c r="P483734" s="83"/>
    </row>
    <row r="483735" spans="16:16" x14ac:dyDescent="0.3">
      <c r="P483735" s="83"/>
    </row>
    <row r="483736" spans="16:16" x14ac:dyDescent="0.3">
      <c r="P483736" s="83"/>
    </row>
    <row r="483737" spans="16:16" x14ac:dyDescent="0.3">
      <c r="P483737" s="83"/>
    </row>
    <row r="483738" spans="16:16" x14ac:dyDescent="0.3">
      <c r="P483738" s="83"/>
    </row>
    <row r="483739" spans="16:16" x14ac:dyDescent="0.3">
      <c r="P483739" s="83"/>
    </row>
    <row r="483740" spans="16:16" x14ac:dyDescent="0.3">
      <c r="P483740" s="83"/>
    </row>
    <row r="483741" spans="16:16" x14ac:dyDescent="0.3">
      <c r="P483741" s="83"/>
    </row>
    <row r="483742" spans="16:16" x14ac:dyDescent="0.3">
      <c r="P483742" s="83"/>
    </row>
    <row r="483743" spans="16:16" x14ac:dyDescent="0.3">
      <c r="P483743" s="83"/>
    </row>
    <row r="483744" spans="16:16" x14ac:dyDescent="0.3">
      <c r="P483744" s="83"/>
    </row>
    <row r="483745" spans="16:16" x14ac:dyDescent="0.3">
      <c r="P483745" s="83"/>
    </row>
    <row r="483746" spans="16:16" x14ac:dyDescent="0.3">
      <c r="P483746" s="83"/>
    </row>
    <row r="483747" spans="16:16" x14ac:dyDescent="0.3">
      <c r="P483747" s="83"/>
    </row>
    <row r="483748" spans="16:16" x14ac:dyDescent="0.3">
      <c r="P483748" s="83"/>
    </row>
    <row r="483749" spans="16:16" x14ac:dyDescent="0.3">
      <c r="P483749" s="83"/>
    </row>
    <row r="483750" spans="16:16" x14ac:dyDescent="0.3">
      <c r="P483750" s="83"/>
    </row>
    <row r="483751" spans="16:16" x14ac:dyDescent="0.3">
      <c r="P483751" s="83"/>
    </row>
    <row r="483752" spans="16:16" x14ac:dyDescent="0.3">
      <c r="P483752" s="83"/>
    </row>
    <row r="483753" spans="16:16" x14ac:dyDescent="0.3">
      <c r="P483753" s="83"/>
    </row>
    <row r="483754" spans="16:16" x14ac:dyDescent="0.3">
      <c r="P483754" s="83"/>
    </row>
    <row r="483755" spans="16:16" x14ac:dyDescent="0.3">
      <c r="P483755" s="83"/>
    </row>
    <row r="483756" spans="16:16" x14ac:dyDescent="0.3">
      <c r="P483756" s="83"/>
    </row>
    <row r="483757" spans="16:16" x14ac:dyDescent="0.3">
      <c r="P483757" s="83"/>
    </row>
    <row r="483758" spans="16:16" x14ac:dyDescent="0.3">
      <c r="P483758" s="83"/>
    </row>
    <row r="483759" spans="16:16" x14ac:dyDescent="0.3">
      <c r="P483759" s="83"/>
    </row>
    <row r="483760" spans="16:16" x14ac:dyDescent="0.3">
      <c r="P483760" s="83"/>
    </row>
    <row r="483761" spans="16:16" x14ac:dyDescent="0.3">
      <c r="P483761" s="83"/>
    </row>
    <row r="483762" spans="16:16" x14ac:dyDescent="0.3">
      <c r="P483762" s="83"/>
    </row>
    <row r="483763" spans="16:16" x14ac:dyDescent="0.3">
      <c r="P483763" s="83"/>
    </row>
    <row r="483764" spans="16:16" x14ac:dyDescent="0.3">
      <c r="P483764" s="83"/>
    </row>
    <row r="483765" spans="16:16" x14ac:dyDescent="0.3">
      <c r="P483765" s="83"/>
    </row>
    <row r="483766" spans="16:16" x14ac:dyDescent="0.3">
      <c r="P483766" s="83"/>
    </row>
    <row r="483767" spans="16:16" x14ac:dyDescent="0.3">
      <c r="P483767" s="83"/>
    </row>
    <row r="483768" spans="16:16" x14ac:dyDescent="0.3">
      <c r="P483768" s="83"/>
    </row>
    <row r="483769" spans="16:16" x14ac:dyDescent="0.3">
      <c r="P483769" s="83"/>
    </row>
    <row r="483770" spans="16:16" x14ac:dyDescent="0.3">
      <c r="P483770" s="83"/>
    </row>
    <row r="483771" spans="16:16" x14ac:dyDescent="0.3">
      <c r="P483771" s="83"/>
    </row>
    <row r="483772" spans="16:16" x14ac:dyDescent="0.3">
      <c r="P483772" s="83"/>
    </row>
    <row r="483773" spans="16:16" x14ac:dyDescent="0.3">
      <c r="P483773" s="83"/>
    </row>
    <row r="483774" spans="16:16" x14ac:dyDescent="0.3">
      <c r="P483774" s="83"/>
    </row>
    <row r="483775" spans="16:16" x14ac:dyDescent="0.3">
      <c r="P483775" s="83"/>
    </row>
    <row r="483776" spans="16:16" x14ac:dyDescent="0.3">
      <c r="P483776" s="83"/>
    </row>
    <row r="483777" spans="16:16" x14ac:dyDescent="0.3">
      <c r="P483777" s="83"/>
    </row>
    <row r="483778" spans="16:16" x14ac:dyDescent="0.3">
      <c r="P483778" s="83"/>
    </row>
    <row r="483779" spans="16:16" x14ac:dyDescent="0.3">
      <c r="P483779" s="83"/>
    </row>
    <row r="483780" spans="16:16" x14ac:dyDescent="0.3">
      <c r="P483780" s="83"/>
    </row>
    <row r="483781" spans="16:16" x14ac:dyDescent="0.3">
      <c r="P483781" s="83"/>
    </row>
    <row r="483782" spans="16:16" x14ac:dyDescent="0.3">
      <c r="P483782" s="83"/>
    </row>
    <row r="483783" spans="16:16" x14ac:dyDescent="0.3">
      <c r="P483783" s="83"/>
    </row>
    <row r="483784" spans="16:16" x14ac:dyDescent="0.3">
      <c r="P483784" s="83"/>
    </row>
    <row r="483785" spans="16:16" x14ac:dyDescent="0.3">
      <c r="P483785" s="83"/>
    </row>
    <row r="483786" spans="16:16" x14ac:dyDescent="0.3">
      <c r="P483786" s="83"/>
    </row>
    <row r="483787" spans="16:16" x14ac:dyDescent="0.3">
      <c r="P483787" s="83"/>
    </row>
    <row r="483788" spans="16:16" x14ac:dyDescent="0.3">
      <c r="P483788" s="83"/>
    </row>
    <row r="483789" spans="16:16" x14ac:dyDescent="0.3">
      <c r="P483789" s="83"/>
    </row>
    <row r="483790" spans="16:16" x14ac:dyDescent="0.3">
      <c r="P483790" s="83"/>
    </row>
    <row r="483791" spans="16:16" x14ac:dyDescent="0.3">
      <c r="P483791" s="83"/>
    </row>
    <row r="483792" spans="16:16" x14ac:dyDescent="0.3">
      <c r="P483792" s="83"/>
    </row>
    <row r="483793" spans="16:16" x14ac:dyDescent="0.3">
      <c r="P483793" s="83"/>
    </row>
    <row r="483794" spans="16:16" x14ac:dyDescent="0.3">
      <c r="P483794" s="83"/>
    </row>
    <row r="483795" spans="16:16" x14ac:dyDescent="0.3">
      <c r="P483795" s="83"/>
    </row>
    <row r="483796" spans="16:16" x14ac:dyDescent="0.3">
      <c r="P483796" s="83"/>
    </row>
    <row r="483797" spans="16:16" x14ac:dyDescent="0.3">
      <c r="P483797" s="83"/>
    </row>
    <row r="483798" spans="16:16" x14ac:dyDescent="0.3">
      <c r="P483798" s="83"/>
    </row>
    <row r="483799" spans="16:16" x14ac:dyDescent="0.3">
      <c r="P483799" s="83"/>
    </row>
    <row r="483800" spans="16:16" x14ac:dyDescent="0.3">
      <c r="P483800" s="83"/>
    </row>
    <row r="483801" spans="16:16" x14ac:dyDescent="0.3">
      <c r="P483801" s="83"/>
    </row>
    <row r="483802" spans="16:16" x14ac:dyDescent="0.3">
      <c r="P483802" s="83"/>
    </row>
    <row r="483803" spans="16:16" x14ac:dyDescent="0.3">
      <c r="P483803" s="83"/>
    </row>
    <row r="483804" spans="16:16" x14ac:dyDescent="0.3">
      <c r="P483804" s="83"/>
    </row>
    <row r="483805" spans="16:16" x14ac:dyDescent="0.3">
      <c r="P483805" s="83"/>
    </row>
    <row r="483806" spans="16:16" x14ac:dyDescent="0.3">
      <c r="P483806" s="83"/>
    </row>
    <row r="483807" spans="16:16" x14ac:dyDescent="0.3">
      <c r="P483807" s="83"/>
    </row>
    <row r="483808" spans="16:16" x14ac:dyDescent="0.3">
      <c r="P483808" s="83"/>
    </row>
    <row r="483809" spans="16:16" x14ac:dyDescent="0.3">
      <c r="P483809" s="83"/>
    </row>
    <row r="483810" spans="16:16" x14ac:dyDescent="0.3">
      <c r="P483810" s="83"/>
    </row>
    <row r="483811" spans="16:16" x14ac:dyDescent="0.3">
      <c r="P483811" s="83"/>
    </row>
    <row r="483812" spans="16:16" x14ac:dyDescent="0.3">
      <c r="P483812" s="83"/>
    </row>
    <row r="483813" spans="16:16" x14ac:dyDescent="0.3">
      <c r="P483813" s="83"/>
    </row>
    <row r="483814" spans="16:16" x14ac:dyDescent="0.3">
      <c r="P483814" s="83"/>
    </row>
    <row r="483815" spans="16:16" x14ac:dyDescent="0.3">
      <c r="P483815" s="83"/>
    </row>
    <row r="483816" spans="16:16" x14ac:dyDescent="0.3">
      <c r="P483816" s="83"/>
    </row>
    <row r="483817" spans="16:16" x14ac:dyDescent="0.3">
      <c r="P483817" s="83"/>
    </row>
    <row r="483818" spans="16:16" x14ac:dyDescent="0.3">
      <c r="P483818" s="83"/>
    </row>
    <row r="483819" spans="16:16" x14ac:dyDescent="0.3">
      <c r="P483819" s="83"/>
    </row>
    <row r="483820" spans="16:16" x14ac:dyDescent="0.3">
      <c r="P483820" s="83"/>
    </row>
    <row r="483821" spans="16:16" x14ac:dyDescent="0.3">
      <c r="P483821" s="83"/>
    </row>
    <row r="483822" spans="16:16" x14ac:dyDescent="0.3">
      <c r="P483822" s="83"/>
    </row>
    <row r="483823" spans="16:16" x14ac:dyDescent="0.3">
      <c r="P483823" s="83"/>
    </row>
    <row r="483824" spans="16:16" x14ac:dyDescent="0.3">
      <c r="P483824" s="83"/>
    </row>
    <row r="483825" spans="16:16" x14ac:dyDescent="0.3">
      <c r="P483825" s="83"/>
    </row>
    <row r="483826" spans="16:16" x14ac:dyDescent="0.3">
      <c r="P483826" s="83"/>
    </row>
    <row r="483827" spans="16:16" x14ac:dyDescent="0.3">
      <c r="P483827" s="83"/>
    </row>
    <row r="483828" spans="16:16" x14ac:dyDescent="0.3">
      <c r="P483828" s="83"/>
    </row>
    <row r="483829" spans="16:16" x14ac:dyDescent="0.3">
      <c r="P483829" s="83"/>
    </row>
    <row r="483830" spans="16:16" x14ac:dyDescent="0.3">
      <c r="P483830" s="83"/>
    </row>
    <row r="483831" spans="16:16" x14ac:dyDescent="0.3">
      <c r="P483831" s="83"/>
    </row>
    <row r="483832" spans="16:16" x14ac:dyDescent="0.3">
      <c r="P483832" s="83"/>
    </row>
    <row r="483833" spans="16:16" x14ac:dyDescent="0.3">
      <c r="P483833" s="83"/>
    </row>
    <row r="483834" spans="16:16" x14ac:dyDescent="0.3">
      <c r="P483834" s="83"/>
    </row>
    <row r="483835" spans="16:16" x14ac:dyDescent="0.3">
      <c r="P483835" s="83"/>
    </row>
    <row r="483836" spans="16:16" x14ac:dyDescent="0.3">
      <c r="P483836" s="83"/>
    </row>
    <row r="483837" spans="16:16" x14ac:dyDescent="0.3">
      <c r="P483837" s="83"/>
    </row>
    <row r="483838" spans="16:16" x14ac:dyDescent="0.3">
      <c r="P483838" s="83"/>
    </row>
    <row r="483839" spans="16:16" x14ac:dyDescent="0.3">
      <c r="P483839" s="83"/>
    </row>
    <row r="483840" spans="16:16" x14ac:dyDescent="0.3">
      <c r="P483840" s="83"/>
    </row>
    <row r="483841" spans="16:16" x14ac:dyDescent="0.3">
      <c r="P483841" s="83"/>
    </row>
    <row r="483842" spans="16:16" x14ac:dyDescent="0.3">
      <c r="P483842" s="83"/>
    </row>
    <row r="483843" spans="16:16" x14ac:dyDescent="0.3">
      <c r="P483843" s="83"/>
    </row>
    <row r="483844" spans="16:16" x14ac:dyDescent="0.3">
      <c r="P483844" s="83"/>
    </row>
    <row r="483845" spans="16:16" x14ac:dyDescent="0.3">
      <c r="P483845" s="83"/>
    </row>
    <row r="483846" spans="16:16" x14ac:dyDescent="0.3">
      <c r="P483846" s="83"/>
    </row>
    <row r="483847" spans="16:16" x14ac:dyDescent="0.3">
      <c r="P483847" s="83"/>
    </row>
    <row r="483848" spans="16:16" x14ac:dyDescent="0.3">
      <c r="P483848" s="83"/>
    </row>
    <row r="483849" spans="16:16" x14ac:dyDescent="0.3">
      <c r="P483849" s="83"/>
    </row>
    <row r="483850" spans="16:16" x14ac:dyDescent="0.3">
      <c r="P483850" s="83"/>
    </row>
    <row r="483851" spans="16:16" x14ac:dyDescent="0.3">
      <c r="P483851" s="83"/>
    </row>
    <row r="483852" spans="16:16" x14ac:dyDescent="0.3">
      <c r="P483852" s="83"/>
    </row>
    <row r="483853" spans="16:16" x14ac:dyDescent="0.3">
      <c r="P483853" s="83"/>
    </row>
    <row r="483854" spans="16:16" x14ac:dyDescent="0.3">
      <c r="P483854" s="83"/>
    </row>
    <row r="483855" spans="16:16" x14ac:dyDescent="0.3">
      <c r="P483855" s="83"/>
    </row>
    <row r="483856" spans="16:16" x14ac:dyDescent="0.3">
      <c r="P483856" s="83"/>
    </row>
    <row r="483857" spans="16:16" x14ac:dyDescent="0.3">
      <c r="P483857" s="83"/>
    </row>
    <row r="483858" spans="16:16" x14ac:dyDescent="0.3">
      <c r="P483858" s="83"/>
    </row>
    <row r="483859" spans="16:16" x14ac:dyDescent="0.3">
      <c r="P483859" s="83"/>
    </row>
    <row r="483860" spans="16:16" x14ac:dyDescent="0.3">
      <c r="P483860" s="83"/>
    </row>
    <row r="483861" spans="16:16" x14ac:dyDescent="0.3">
      <c r="P483861" s="83"/>
    </row>
    <row r="483862" spans="16:16" x14ac:dyDescent="0.3">
      <c r="P483862" s="83"/>
    </row>
    <row r="483863" spans="16:16" x14ac:dyDescent="0.3">
      <c r="P483863" s="83"/>
    </row>
    <row r="483864" spans="16:16" x14ac:dyDescent="0.3">
      <c r="P483864" s="83"/>
    </row>
    <row r="483865" spans="16:16" x14ac:dyDescent="0.3">
      <c r="P483865" s="83"/>
    </row>
    <row r="483866" spans="16:16" x14ac:dyDescent="0.3">
      <c r="P483866" s="83"/>
    </row>
    <row r="483867" spans="16:16" x14ac:dyDescent="0.3">
      <c r="P483867" s="83"/>
    </row>
    <row r="483868" spans="16:16" x14ac:dyDescent="0.3">
      <c r="P483868" s="83"/>
    </row>
    <row r="483869" spans="16:16" x14ac:dyDescent="0.3">
      <c r="P483869" s="83"/>
    </row>
    <row r="483870" spans="16:16" x14ac:dyDescent="0.3">
      <c r="P483870" s="83"/>
    </row>
    <row r="483871" spans="16:16" x14ac:dyDescent="0.3">
      <c r="P483871" s="83"/>
    </row>
    <row r="483872" spans="16:16" x14ac:dyDescent="0.3">
      <c r="P483872" s="83"/>
    </row>
    <row r="483873" spans="16:16" x14ac:dyDescent="0.3">
      <c r="P483873" s="83"/>
    </row>
    <row r="483874" spans="16:16" x14ac:dyDescent="0.3">
      <c r="P483874" s="83"/>
    </row>
    <row r="483875" spans="16:16" x14ac:dyDescent="0.3">
      <c r="P483875" s="83"/>
    </row>
    <row r="483876" spans="16:16" x14ac:dyDescent="0.3">
      <c r="P483876" s="83"/>
    </row>
    <row r="483877" spans="16:16" x14ac:dyDescent="0.3">
      <c r="P483877" s="83"/>
    </row>
    <row r="483878" spans="16:16" x14ac:dyDescent="0.3">
      <c r="P483878" s="83"/>
    </row>
    <row r="483879" spans="16:16" x14ac:dyDescent="0.3">
      <c r="P483879" s="83"/>
    </row>
    <row r="483880" spans="16:16" x14ac:dyDescent="0.3">
      <c r="P483880" s="83"/>
    </row>
    <row r="483881" spans="16:16" x14ac:dyDescent="0.3">
      <c r="P483881" s="83"/>
    </row>
    <row r="483882" spans="16:16" x14ac:dyDescent="0.3">
      <c r="P483882" s="83"/>
    </row>
    <row r="483883" spans="16:16" x14ac:dyDescent="0.3">
      <c r="P483883" s="83"/>
    </row>
    <row r="483884" spans="16:16" x14ac:dyDescent="0.3">
      <c r="P483884" s="83"/>
    </row>
    <row r="483885" spans="16:16" x14ac:dyDescent="0.3">
      <c r="P483885" s="83"/>
    </row>
    <row r="483886" spans="16:16" x14ac:dyDescent="0.3">
      <c r="P483886" s="83"/>
    </row>
    <row r="483887" spans="16:16" x14ac:dyDescent="0.3">
      <c r="P483887" s="83"/>
    </row>
    <row r="483888" spans="16:16" x14ac:dyDescent="0.3">
      <c r="P483888" s="83"/>
    </row>
    <row r="483889" spans="16:16" x14ac:dyDescent="0.3">
      <c r="P483889" s="83"/>
    </row>
    <row r="483890" spans="16:16" x14ac:dyDescent="0.3">
      <c r="P483890" s="83"/>
    </row>
    <row r="483891" spans="16:16" x14ac:dyDescent="0.3">
      <c r="P483891" s="83"/>
    </row>
    <row r="483892" spans="16:16" x14ac:dyDescent="0.3">
      <c r="P483892" s="83"/>
    </row>
    <row r="483893" spans="16:16" x14ac:dyDescent="0.3">
      <c r="P483893" s="83"/>
    </row>
    <row r="483894" spans="16:16" x14ac:dyDescent="0.3">
      <c r="P483894" s="83"/>
    </row>
    <row r="483895" spans="16:16" x14ac:dyDescent="0.3">
      <c r="P483895" s="83"/>
    </row>
    <row r="483896" spans="16:16" x14ac:dyDescent="0.3">
      <c r="P483896" s="83"/>
    </row>
    <row r="483897" spans="16:16" x14ac:dyDescent="0.3">
      <c r="P483897" s="83"/>
    </row>
    <row r="483898" spans="16:16" x14ac:dyDescent="0.3">
      <c r="P483898" s="83"/>
    </row>
    <row r="483899" spans="16:16" x14ac:dyDescent="0.3">
      <c r="P483899" s="83"/>
    </row>
    <row r="483900" spans="16:16" x14ac:dyDescent="0.3">
      <c r="P483900" s="83"/>
    </row>
    <row r="483901" spans="16:16" x14ac:dyDescent="0.3">
      <c r="P483901" s="83"/>
    </row>
    <row r="483902" spans="16:16" x14ac:dyDescent="0.3">
      <c r="P483902" s="83"/>
    </row>
    <row r="483903" spans="16:16" x14ac:dyDescent="0.3">
      <c r="P483903" s="83"/>
    </row>
    <row r="483904" spans="16:16" x14ac:dyDescent="0.3">
      <c r="P483904" s="83"/>
    </row>
    <row r="483905" spans="16:16" x14ac:dyDescent="0.3">
      <c r="P483905" s="83"/>
    </row>
    <row r="483906" spans="16:16" x14ac:dyDescent="0.3">
      <c r="P483906" s="83"/>
    </row>
    <row r="483907" spans="16:16" x14ac:dyDescent="0.3">
      <c r="P483907" s="83"/>
    </row>
    <row r="483908" spans="16:16" x14ac:dyDescent="0.3">
      <c r="P483908" s="83"/>
    </row>
    <row r="483909" spans="16:16" x14ac:dyDescent="0.3">
      <c r="P483909" s="83"/>
    </row>
    <row r="483910" spans="16:16" x14ac:dyDescent="0.3">
      <c r="P483910" s="83"/>
    </row>
    <row r="483911" spans="16:16" x14ac:dyDescent="0.3">
      <c r="P483911" s="83"/>
    </row>
    <row r="483912" spans="16:16" x14ac:dyDescent="0.3">
      <c r="P483912" s="83"/>
    </row>
    <row r="483913" spans="16:16" x14ac:dyDescent="0.3">
      <c r="P483913" s="83"/>
    </row>
    <row r="483914" spans="16:16" x14ac:dyDescent="0.3">
      <c r="P483914" s="83"/>
    </row>
    <row r="483915" spans="16:16" x14ac:dyDescent="0.3">
      <c r="P483915" s="83"/>
    </row>
    <row r="483916" spans="16:16" x14ac:dyDescent="0.3">
      <c r="P483916" s="83"/>
    </row>
    <row r="483917" spans="16:16" x14ac:dyDescent="0.3">
      <c r="P483917" s="83"/>
    </row>
    <row r="483918" spans="16:16" x14ac:dyDescent="0.3">
      <c r="P483918" s="83"/>
    </row>
    <row r="483919" spans="16:16" x14ac:dyDescent="0.3">
      <c r="P483919" s="83"/>
    </row>
    <row r="483920" spans="16:16" x14ac:dyDescent="0.3">
      <c r="P483920" s="83"/>
    </row>
    <row r="483921" spans="16:16" x14ac:dyDescent="0.3">
      <c r="P483921" s="83"/>
    </row>
    <row r="483922" spans="16:16" x14ac:dyDescent="0.3">
      <c r="P483922" s="83"/>
    </row>
    <row r="483923" spans="16:16" x14ac:dyDescent="0.3">
      <c r="P483923" s="83"/>
    </row>
    <row r="483924" spans="16:16" x14ac:dyDescent="0.3">
      <c r="P483924" s="83"/>
    </row>
    <row r="483925" spans="16:16" x14ac:dyDescent="0.3">
      <c r="P483925" s="83"/>
    </row>
    <row r="483926" spans="16:16" x14ac:dyDescent="0.3">
      <c r="P483926" s="83"/>
    </row>
    <row r="483927" spans="16:16" x14ac:dyDescent="0.3">
      <c r="P483927" s="83"/>
    </row>
    <row r="483928" spans="16:16" x14ac:dyDescent="0.3">
      <c r="P483928" s="83"/>
    </row>
    <row r="483929" spans="16:16" x14ac:dyDescent="0.3">
      <c r="P483929" s="83"/>
    </row>
    <row r="483930" spans="16:16" x14ac:dyDescent="0.3">
      <c r="P483930" s="83"/>
    </row>
    <row r="483931" spans="16:16" x14ac:dyDescent="0.3">
      <c r="P483931" s="83"/>
    </row>
    <row r="483932" spans="16:16" x14ac:dyDescent="0.3">
      <c r="P483932" s="83"/>
    </row>
    <row r="483933" spans="16:16" x14ac:dyDescent="0.3">
      <c r="P483933" s="83"/>
    </row>
    <row r="483934" spans="16:16" x14ac:dyDescent="0.3">
      <c r="P483934" s="83"/>
    </row>
    <row r="483935" spans="16:16" x14ac:dyDescent="0.3">
      <c r="P483935" s="83"/>
    </row>
    <row r="483936" spans="16:16" x14ac:dyDescent="0.3">
      <c r="P483936" s="83"/>
    </row>
    <row r="483937" spans="16:16" x14ac:dyDescent="0.3">
      <c r="P483937" s="83"/>
    </row>
    <row r="483938" spans="16:16" x14ac:dyDescent="0.3">
      <c r="P483938" s="83"/>
    </row>
    <row r="483939" spans="16:16" x14ac:dyDescent="0.3">
      <c r="P483939" s="83"/>
    </row>
    <row r="483940" spans="16:16" x14ac:dyDescent="0.3">
      <c r="P483940" s="83"/>
    </row>
    <row r="483941" spans="16:16" x14ac:dyDescent="0.3">
      <c r="P483941" s="83"/>
    </row>
    <row r="483942" spans="16:16" x14ac:dyDescent="0.3">
      <c r="P483942" s="83"/>
    </row>
    <row r="483943" spans="16:16" x14ac:dyDescent="0.3">
      <c r="P483943" s="83"/>
    </row>
    <row r="483944" spans="16:16" x14ac:dyDescent="0.3">
      <c r="P483944" s="83"/>
    </row>
    <row r="483945" spans="16:16" x14ac:dyDescent="0.3">
      <c r="P483945" s="83"/>
    </row>
    <row r="483946" spans="16:16" x14ac:dyDescent="0.3">
      <c r="P483946" s="83"/>
    </row>
    <row r="483947" spans="16:16" x14ac:dyDescent="0.3">
      <c r="P483947" s="83"/>
    </row>
    <row r="483948" spans="16:16" x14ac:dyDescent="0.3">
      <c r="P483948" s="83"/>
    </row>
    <row r="483949" spans="16:16" x14ac:dyDescent="0.3">
      <c r="P483949" s="83"/>
    </row>
    <row r="483950" spans="16:16" x14ac:dyDescent="0.3">
      <c r="P483950" s="83"/>
    </row>
    <row r="483951" spans="16:16" x14ac:dyDescent="0.3">
      <c r="P483951" s="83"/>
    </row>
    <row r="483952" spans="16:16" x14ac:dyDescent="0.3">
      <c r="P483952" s="83"/>
    </row>
    <row r="483953" spans="16:16" x14ac:dyDescent="0.3">
      <c r="P483953" s="83"/>
    </row>
    <row r="483954" spans="16:16" x14ac:dyDescent="0.3">
      <c r="P483954" s="83"/>
    </row>
    <row r="483955" spans="16:16" x14ac:dyDescent="0.3">
      <c r="P483955" s="83"/>
    </row>
    <row r="483956" spans="16:16" x14ac:dyDescent="0.3">
      <c r="P483956" s="83"/>
    </row>
    <row r="483957" spans="16:16" x14ac:dyDescent="0.3">
      <c r="P483957" s="83"/>
    </row>
    <row r="483958" spans="16:16" x14ac:dyDescent="0.3">
      <c r="P483958" s="83"/>
    </row>
    <row r="483959" spans="16:16" x14ac:dyDescent="0.3">
      <c r="P483959" s="83"/>
    </row>
    <row r="483960" spans="16:16" x14ac:dyDescent="0.3">
      <c r="P483960" s="83"/>
    </row>
    <row r="483961" spans="16:16" x14ac:dyDescent="0.3">
      <c r="P483961" s="83"/>
    </row>
    <row r="483962" spans="16:16" x14ac:dyDescent="0.3">
      <c r="P483962" s="83"/>
    </row>
    <row r="483963" spans="16:16" x14ac:dyDescent="0.3">
      <c r="P483963" s="83"/>
    </row>
    <row r="483964" spans="16:16" x14ac:dyDescent="0.3">
      <c r="P483964" s="83"/>
    </row>
    <row r="483965" spans="16:16" x14ac:dyDescent="0.3">
      <c r="P483965" s="83"/>
    </row>
    <row r="483966" spans="16:16" x14ac:dyDescent="0.3">
      <c r="P483966" s="83"/>
    </row>
    <row r="483967" spans="16:16" x14ac:dyDescent="0.3">
      <c r="P483967" s="83"/>
    </row>
    <row r="483968" spans="16:16" x14ac:dyDescent="0.3">
      <c r="P483968" s="83"/>
    </row>
    <row r="483969" spans="16:16" x14ac:dyDescent="0.3">
      <c r="P483969" s="83"/>
    </row>
    <row r="483970" spans="16:16" x14ac:dyDescent="0.3">
      <c r="P483970" s="83"/>
    </row>
    <row r="483971" spans="16:16" x14ac:dyDescent="0.3">
      <c r="P483971" s="83"/>
    </row>
    <row r="483972" spans="16:16" x14ac:dyDescent="0.3">
      <c r="P483972" s="83"/>
    </row>
    <row r="483973" spans="16:16" x14ac:dyDescent="0.3">
      <c r="P483973" s="83"/>
    </row>
    <row r="483974" spans="16:16" x14ac:dyDescent="0.3">
      <c r="P483974" s="83"/>
    </row>
    <row r="483975" spans="16:16" x14ac:dyDescent="0.3">
      <c r="P483975" s="83"/>
    </row>
    <row r="483976" spans="16:16" x14ac:dyDescent="0.3">
      <c r="P483976" s="83"/>
    </row>
    <row r="483977" spans="16:16" x14ac:dyDescent="0.3">
      <c r="P483977" s="83"/>
    </row>
    <row r="483978" spans="16:16" x14ac:dyDescent="0.3">
      <c r="P483978" s="83"/>
    </row>
    <row r="483979" spans="16:16" x14ac:dyDescent="0.3">
      <c r="P483979" s="83"/>
    </row>
    <row r="483980" spans="16:16" x14ac:dyDescent="0.3">
      <c r="P483980" s="83"/>
    </row>
    <row r="483981" spans="16:16" x14ac:dyDescent="0.3">
      <c r="P483981" s="83"/>
    </row>
    <row r="483982" spans="16:16" x14ac:dyDescent="0.3">
      <c r="P483982" s="83"/>
    </row>
    <row r="483983" spans="16:16" x14ac:dyDescent="0.3">
      <c r="P483983" s="83"/>
    </row>
    <row r="483984" spans="16:16" x14ac:dyDescent="0.3">
      <c r="P483984" s="83"/>
    </row>
    <row r="483985" spans="16:16" x14ac:dyDescent="0.3">
      <c r="P483985" s="83"/>
    </row>
    <row r="483986" spans="16:16" x14ac:dyDescent="0.3">
      <c r="P483986" s="83"/>
    </row>
    <row r="483987" spans="16:16" x14ac:dyDescent="0.3">
      <c r="P483987" s="83"/>
    </row>
    <row r="483988" spans="16:16" x14ac:dyDescent="0.3">
      <c r="P483988" s="83"/>
    </row>
    <row r="483989" spans="16:16" x14ac:dyDescent="0.3">
      <c r="P483989" s="83"/>
    </row>
    <row r="483990" spans="16:16" x14ac:dyDescent="0.3">
      <c r="P483990" s="83"/>
    </row>
    <row r="483991" spans="16:16" x14ac:dyDescent="0.3">
      <c r="P483991" s="83"/>
    </row>
    <row r="483992" spans="16:16" x14ac:dyDescent="0.3">
      <c r="P483992" s="83"/>
    </row>
    <row r="483993" spans="16:16" x14ac:dyDescent="0.3">
      <c r="P483993" s="83"/>
    </row>
    <row r="483994" spans="16:16" x14ac:dyDescent="0.3">
      <c r="P483994" s="83"/>
    </row>
    <row r="483995" spans="16:16" x14ac:dyDescent="0.3">
      <c r="P483995" s="83"/>
    </row>
    <row r="483996" spans="16:16" x14ac:dyDescent="0.3">
      <c r="P483996" s="83"/>
    </row>
    <row r="483997" spans="16:16" x14ac:dyDescent="0.3">
      <c r="P483997" s="83"/>
    </row>
    <row r="483998" spans="16:16" x14ac:dyDescent="0.3">
      <c r="P483998" s="83"/>
    </row>
    <row r="483999" spans="16:16" x14ac:dyDescent="0.3">
      <c r="P483999" s="83"/>
    </row>
    <row r="484000" spans="16:16" x14ac:dyDescent="0.3">
      <c r="P484000" s="83"/>
    </row>
    <row r="484001" spans="16:16" x14ac:dyDescent="0.3">
      <c r="P484001" s="83"/>
    </row>
    <row r="484002" spans="16:16" x14ac:dyDescent="0.3">
      <c r="P484002" s="83"/>
    </row>
    <row r="484003" spans="16:16" x14ac:dyDescent="0.3">
      <c r="P484003" s="83"/>
    </row>
    <row r="484004" spans="16:16" x14ac:dyDescent="0.3">
      <c r="P484004" s="83"/>
    </row>
    <row r="484005" spans="16:16" x14ac:dyDescent="0.3">
      <c r="P484005" s="83"/>
    </row>
    <row r="484006" spans="16:16" x14ac:dyDescent="0.3">
      <c r="P484006" s="83"/>
    </row>
    <row r="484007" spans="16:16" x14ac:dyDescent="0.3">
      <c r="P484007" s="83"/>
    </row>
    <row r="484008" spans="16:16" x14ac:dyDescent="0.3">
      <c r="P484008" s="83"/>
    </row>
    <row r="484009" spans="16:16" x14ac:dyDescent="0.3">
      <c r="P484009" s="83"/>
    </row>
    <row r="484010" spans="16:16" x14ac:dyDescent="0.3">
      <c r="P484010" s="83"/>
    </row>
    <row r="484011" spans="16:16" x14ac:dyDescent="0.3">
      <c r="P484011" s="83"/>
    </row>
    <row r="484012" spans="16:16" x14ac:dyDescent="0.3">
      <c r="P484012" s="83"/>
    </row>
    <row r="484013" spans="16:16" x14ac:dyDescent="0.3">
      <c r="P484013" s="83"/>
    </row>
    <row r="484014" spans="16:16" x14ac:dyDescent="0.3">
      <c r="P484014" s="83"/>
    </row>
    <row r="484015" spans="16:16" x14ac:dyDescent="0.3">
      <c r="P484015" s="83"/>
    </row>
    <row r="484016" spans="16:16" x14ac:dyDescent="0.3">
      <c r="P484016" s="83"/>
    </row>
    <row r="484017" spans="16:16" x14ac:dyDescent="0.3">
      <c r="P484017" s="83"/>
    </row>
    <row r="484018" spans="16:16" x14ac:dyDescent="0.3">
      <c r="P484018" s="83"/>
    </row>
    <row r="484019" spans="16:16" x14ac:dyDescent="0.3">
      <c r="P484019" s="83"/>
    </row>
    <row r="484020" spans="16:16" x14ac:dyDescent="0.3">
      <c r="P484020" s="83"/>
    </row>
    <row r="484021" spans="16:16" x14ac:dyDescent="0.3">
      <c r="P484021" s="83"/>
    </row>
    <row r="484022" spans="16:16" x14ac:dyDescent="0.3">
      <c r="P484022" s="83"/>
    </row>
    <row r="484023" spans="16:16" x14ac:dyDescent="0.3">
      <c r="P484023" s="83"/>
    </row>
    <row r="484024" spans="16:16" x14ac:dyDescent="0.3">
      <c r="P484024" s="83"/>
    </row>
    <row r="484025" spans="16:16" x14ac:dyDescent="0.3">
      <c r="P484025" s="83"/>
    </row>
    <row r="484026" spans="16:16" x14ac:dyDescent="0.3">
      <c r="P484026" s="83"/>
    </row>
    <row r="484027" spans="16:16" x14ac:dyDescent="0.3">
      <c r="P484027" s="83"/>
    </row>
    <row r="484028" spans="16:16" x14ac:dyDescent="0.3">
      <c r="P484028" s="83"/>
    </row>
    <row r="484029" spans="16:16" x14ac:dyDescent="0.3">
      <c r="P484029" s="83"/>
    </row>
    <row r="484030" spans="16:16" x14ac:dyDescent="0.3">
      <c r="P484030" s="83"/>
    </row>
    <row r="484031" spans="16:16" x14ac:dyDescent="0.3">
      <c r="P484031" s="83"/>
    </row>
    <row r="484032" spans="16:16" x14ac:dyDescent="0.3">
      <c r="P484032" s="83"/>
    </row>
    <row r="484033" spans="16:16" x14ac:dyDescent="0.3">
      <c r="P484033" s="83"/>
    </row>
    <row r="484034" spans="16:16" x14ac:dyDescent="0.3">
      <c r="P484034" s="83"/>
    </row>
    <row r="484035" spans="16:16" x14ac:dyDescent="0.3">
      <c r="P484035" s="83"/>
    </row>
    <row r="484036" spans="16:16" x14ac:dyDescent="0.3">
      <c r="P484036" s="83"/>
    </row>
    <row r="484037" spans="16:16" x14ac:dyDescent="0.3">
      <c r="P484037" s="83"/>
    </row>
    <row r="484038" spans="16:16" x14ac:dyDescent="0.3">
      <c r="P484038" s="83"/>
    </row>
    <row r="484039" spans="16:16" x14ac:dyDescent="0.3">
      <c r="P484039" s="83"/>
    </row>
    <row r="484040" spans="16:16" x14ac:dyDescent="0.3">
      <c r="P484040" s="83"/>
    </row>
    <row r="484041" spans="16:16" x14ac:dyDescent="0.3">
      <c r="P484041" s="83"/>
    </row>
    <row r="484042" spans="16:16" x14ac:dyDescent="0.3">
      <c r="P484042" s="83"/>
    </row>
    <row r="484043" spans="16:16" x14ac:dyDescent="0.3">
      <c r="P484043" s="83"/>
    </row>
    <row r="484044" spans="16:16" x14ac:dyDescent="0.3">
      <c r="P484044" s="83"/>
    </row>
    <row r="484045" spans="16:16" x14ac:dyDescent="0.3">
      <c r="P484045" s="83"/>
    </row>
    <row r="484046" spans="16:16" x14ac:dyDescent="0.3">
      <c r="P484046" s="83"/>
    </row>
    <row r="484047" spans="16:16" x14ac:dyDescent="0.3">
      <c r="P484047" s="83"/>
    </row>
    <row r="484048" spans="16:16" x14ac:dyDescent="0.3">
      <c r="P484048" s="83"/>
    </row>
    <row r="484049" spans="16:16" x14ac:dyDescent="0.3">
      <c r="P484049" s="83"/>
    </row>
    <row r="484050" spans="16:16" x14ac:dyDescent="0.3">
      <c r="P484050" s="83"/>
    </row>
    <row r="484051" spans="16:16" x14ac:dyDescent="0.3">
      <c r="P484051" s="83"/>
    </row>
    <row r="484052" spans="16:16" x14ac:dyDescent="0.3">
      <c r="P484052" s="83"/>
    </row>
    <row r="484053" spans="16:16" x14ac:dyDescent="0.3">
      <c r="P484053" s="83"/>
    </row>
    <row r="484054" spans="16:16" x14ac:dyDescent="0.3">
      <c r="P484054" s="83"/>
    </row>
    <row r="484055" spans="16:16" x14ac:dyDescent="0.3">
      <c r="P484055" s="83"/>
    </row>
    <row r="484056" spans="16:16" x14ac:dyDescent="0.3">
      <c r="P484056" s="83"/>
    </row>
    <row r="484057" spans="16:16" x14ac:dyDescent="0.3">
      <c r="P484057" s="83"/>
    </row>
    <row r="484058" spans="16:16" x14ac:dyDescent="0.3">
      <c r="P484058" s="83"/>
    </row>
    <row r="484059" spans="16:16" x14ac:dyDescent="0.3">
      <c r="P484059" s="83"/>
    </row>
    <row r="484060" spans="16:16" x14ac:dyDescent="0.3">
      <c r="P484060" s="83"/>
    </row>
    <row r="484061" spans="16:16" x14ac:dyDescent="0.3">
      <c r="P484061" s="83"/>
    </row>
    <row r="484062" spans="16:16" x14ac:dyDescent="0.3">
      <c r="P484062" s="83"/>
    </row>
    <row r="484063" spans="16:16" x14ac:dyDescent="0.3">
      <c r="P484063" s="83"/>
    </row>
    <row r="484064" spans="16:16" x14ac:dyDescent="0.3">
      <c r="P484064" s="83"/>
    </row>
    <row r="484065" spans="16:16" x14ac:dyDescent="0.3">
      <c r="P484065" s="83"/>
    </row>
    <row r="484066" spans="16:16" x14ac:dyDescent="0.3">
      <c r="P484066" s="83"/>
    </row>
    <row r="484067" spans="16:16" x14ac:dyDescent="0.3">
      <c r="P484067" s="83"/>
    </row>
    <row r="484068" spans="16:16" x14ac:dyDescent="0.3">
      <c r="P484068" s="83"/>
    </row>
    <row r="484069" spans="16:16" x14ac:dyDescent="0.3">
      <c r="P484069" s="83"/>
    </row>
    <row r="484070" spans="16:16" x14ac:dyDescent="0.3">
      <c r="P484070" s="83"/>
    </row>
    <row r="484071" spans="16:16" x14ac:dyDescent="0.3">
      <c r="P484071" s="83"/>
    </row>
    <row r="484072" spans="16:16" x14ac:dyDescent="0.3">
      <c r="P484072" s="83"/>
    </row>
    <row r="484073" spans="16:16" x14ac:dyDescent="0.3">
      <c r="P484073" s="83"/>
    </row>
    <row r="484074" spans="16:16" x14ac:dyDescent="0.3">
      <c r="P484074" s="83"/>
    </row>
    <row r="484075" spans="16:16" x14ac:dyDescent="0.3">
      <c r="P484075" s="83"/>
    </row>
    <row r="484076" spans="16:16" x14ac:dyDescent="0.3">
      <c r="P484076" s="83"/>
    </row>
    <row r="484077" spans="16:16" x14ac:dyDescent="0.3">
      <c r="P484077" s="83"/>
    </row>
    <row r="484078" spans="16:16" x14ac:dyDescent="0.3">
      <c r="P484078" s="83"/>
    </row>
    <row r="484079" spans="16:16" x14ac:dyDescent="0.3">
      <c r="P484079" s="83"/>
    </row>
    <row r="484080" spans="16:16" x14ac:dyDescent="0.3">
      <c r="P484080" s="83"/>
    </row>
    <row r="484081" spans="16:16" x14ac:dyDescent="0.3">
      <c r="P484081" s="83"/>
    </row>
    <row r="484082" spans="16:16" x14ac:dyDescent="0.3">
      <c r="P484082" s="83"/>
    </row>
    <row r="484083" spans="16:16" x14ac:dyDescent="0.3">
      <c r="P484083" s="83"/>
    </row>
    <row r="484084" spans="16:16" x14ac:dyDescent="0.3">
      <c r="P484084" s="83"/>
    </row>
    <row r="484085" spans="16:16" x14ac:dyDescent="0.3">
      <c r="P484085" s="83"/>
    </row>
    <row r="484086" spans="16:16" x14ac:dyDescent="0.3">
      <c r="P484086" s="83"/>
    </row>
    <row r="484087" spans="16:16" x14ac:dyDescent="0.3">
      <c r="P484087" s="83"/>
    </row>
    <row r="484088" spans="16:16" x14ac:dyDescent="0.3">
      <c r="P484088" s="83"/>
    </row>
    <row r="484089" spans="16:16" x14ac:dyDescent="0.3">
      <c r="P484089" s="83"/>
    </row>
    <row r="484090" spans="16:16" x14ac:dyDescent="0.3">
      <c r="P484090" s="83"/>
    </row>
    <row r="484091" spans="16:16" x14ac:dyDescent="0.3">
      <c r="P484091" s="83"/>
    </row>
    <row r="484092" spans="16:16" x14ac:dyDescent="0.3">
      <c r="P484092" s="83"/>
    </row>
    <row r="484093" spans="16:16" x14ac:dyDescent="0.3">
      <c r="P484093" s="83"/>
    </row>
    <row r="484094" spans="16:16" x14ac:dyDescent="0.3">
      <c r="P484094" s="83"/>
    </row>
    <row r="484095" spans="16:16" x14ac:dyDescent="0.3">
      <c r="P484095" s="83"/>
    </row>
    <row r="484096" spans="16:16" x14ac:dyDescent="0.3">
      <c r="P484096" s="83"/>
    </row>
    <row r="484097" spans="16:16" x14ac:dyDescent="0.3">
      <c r="P484097" s="83"/>
    </row>
    <row r="484098" spans="16:16" x14ac:dyDescent="0.3">
      <c r="P484098" s="83"/>
    </row>
    <row r="484099" spans="16:16" x14ac:dyDescent="0.3">
      <c r="P484099" s="83"/>
    </row>
    <row r="484100" spans="16:16" x14ac:dyDescent="0.3">
      <c r="P484100" s="83"/>
    </row>
    <row r="484101" spans="16:16" x14ac:dyDescent="0.3">
      <c r="P484101" s="83"/>
    </row>
    <row r="484102" spans="16:16" x14ac:dyDescent="0.3">
      <c r="P484102" s="83"/>
    </row>
    <row r="484103" spans="16:16" x14ac:dyDescent="0.3">
      <c r="P484103" s="83"/>
    </row>
    <row r="484104" spans="16:16" x14ac:dyDescent="0.3">
      <c r="P484104" s="83"/>
    </row>
    <row r="484105" spans="16:16" x14ac:dyDescent="0.3">
      <c r="P484105" s="83"/>
    </row>
    <row r="484106" spans="16:16" x14ac:dyDescent="0.3">
      <c r="P484106" s="83"/>
    </row>
    <row r="484107" spans="16:16" x14ac:dyDescent="0.3">
      <c r="P484107" s="83"/>
    </row>
    <row r="484108" spans="16:16" x14ac:dyDescent="0.3">
      <c r="P484108" s="83"/>
    </row>
    <row r="484109" spans="16:16" x14ac:dyDescent="0.3">
      <c r="P484109" s="83"/>
    </row>
    <row r="484110" spans="16:16" x14ac:dyDescent="0.3">
      <c r="P484110" s="83"/>
    </row>
    <row r="484111" spans="16:16" x14ac:dyDescent="0.3">
      <c r="P484111" s="83"/>
    </row>
    <row r="484112" spans="16:16" x14ac:dyDescent="0.3">
      <c r="P484112" s="83"/>
    </row>
    <row r="484113" spans="16:16" x14ac:dyDescent="0.3">
      <c r="P484113" s="83"/>
    </row>
    <row r="484114" spans="16:16" x14ac:dyDescent="0.3">
      <c r="P484114" s="83"/>
    </row>
    <row r="484115" spans="16:16" x14ac:dyDescent="0.3">
      <c r="P484115" s="83"/>
    </row>
    <row r="484116" spans="16:16" x14ac:dyDescent="0.3">
      <c r="P484116" s="83"/>
    </row>
    <row r="484117" spans="16:16" x14ac:dyDescent="0.3">
      <c r="P484117" s="83"/>
    </row>
    <row r="484118" spans="16:16" x14ac:dyDescent="0.3">
      <c r="P484118" s="83"/>
    </row>
    <row r="484119" spans="16:16" x14ac:dyDescent="0.3">
      <c r="P484119" s="83"/>
    </row>
    <row r="484120" spans="16:16" x14ac:dyDescent="0.3">
      <c r="P484120" s="83"/>
    </row>
    <row r="484121" spans="16:16" x14ac:dyDescent="0.3">
      <c r="P484121" s="83"/>
    </row>
    <row r="484122" spans="16:16" x14ac:dyDescent="0.3">
      <c r="P484122" s="83"/>
    </row>
    <row r="484123" spans="16:16" x14ac:dyDescent="0.3">
      <c r="P484123" s="83"/>
    </row>
    <row r="484124" spans="16:16" x14ac:dyDescent="0.3">
      <c r="P484124" s="83"/>
    </row>
    <row r="484125" spans="16:16" x14ac:dyDescent="0.3">
      <c r="P484125" s="83"/>
    </row>
    <row r="484126" spans="16:16" x14ac:dyDescent="0.3">
      <c r="P484126" s="83"/>
    </row>
    <row r="484127" spans="16:16" x14ac:dyDescent="0.3">
      <c r="P484127" s="83"/>
    </row>
    <row r="484128" spans="16:16" x14ac:dyDescent="0.3">
      <c r="P484128" s="83"/>
    </row>
    <row r="484129" spans="16:16" x14ac:dyDescent="0.3">
      <c r="P484129" s="83"/>
    </row>
    <row r="484130" spans="16:16" x14ac:dyDescent="0.3">
      <c r="P484130" s="83"/>
    </row>
    <row r="484131" spans="16:16" x14ac:dyDescent="0.3">
      <c r="P484131" s="83"/>
    </row>
    <row r="484132" spans="16:16" x14ac:dyDescent="0.3">
      <c r="P484132" s="83"/>
    </row>
    <row r="484133" spans="16:16" x14ac:dyDescent="0.3">
      <c r="P484133" s="83"/>
    </row>
    <row r="484134" spans="16:16" x14ac:dyDescent="0.3">
      <c r="P484134" s="83"/>
    </row>
    <row r="484135" spans="16:16" x14ac:dyDescent="0.3">
      <c r="P484135" s="83"/>
    </row>
    <row r="484136" spans="16:16" x14ac:dyDescent="0.3">
      <c r="P484136" s="83"/>
    </row>
    <row r="484137" spans="16:16" x14ac:dyDescent="0.3">
      <c r="P484137" s="83"/>
    </row>
    <row r="484138" spans="16:16" x14ac:dyDescent="0.3">
      <c r="P484138" s="83"/>
    </row>
    <row r="484139" spans="16:16" x14ac:dyDescent="0.3">
      <c r="P484139" s="83"/>
    </row>
    <row r="484140" spans="16:16" x14ac:dyDescent="0.3">
      <c r="P484140" s="83"/>
    </row>
    <row r="484141" spans="16:16" x14ac:dyDescent="0.3">
      <c r="P484141" s="83"/>
    </row>
    <row r="484142" spans="16:16" x14ac:dyDescent="0.3">
      <c r="P484142" s="83"/>
    </row>
    <row r="484143" spans="16:16" x14ac:dyDescent="0.3">
      <c r="P484143" s="83"/>
    </row>
    <row r="484144" spans="16:16" x14ac:dyDescent="0.3">
      <c r="P484144" s="83"/>
    </row>
    <row r="484145" spans="16:16" x14ac:dyDescent="0.3">
      <c r="P484145" s="83"/>
    </row>
    <row r="484146" spans="16:16" x14ac:dyDescent="0.3">
      <c r="P484146" s="83"/>
    </row>
    <row r="484147" spans="16:16" x14ac:dyDescent="0.3">
      <c r="P484147" s="83"/>
    </row>
    <row r="484148" spans="16:16" x14ac:dyDescent="0.3">
      <c r="P484148" s="83"/>
    </row>
    <row r="484149" spans="16:16" x14ac:dyDescent="0.3">
      <c r="P484149" s="83"/>
    </row>
    <row r="484150" spans="16:16" x14ac:dyDescent="0.3">
      <c r="P484150" s="83"/>
    </row>
    <row r="484151" spans="16:16" x14ac:dyDescent="0.3">
      <c r="P484151" s="83"/>
    </row>
    <row r="484152" spans="16:16" x14ac:dyDescent="0.3">
      <c r="P484152" s="83"/>
    </row>
    <row r="484153" spans="16:16" x14ac:dyDescent="0.3">
      <c r="P484153" s="83"/>
    </row>
    <row r="484154" spans="16:16" x14ac:dyDescent="0.3">
      <c r="P484154" s="83"/>
    </row>
    <row r="484155" spans="16:16" x14ac:dyDescent="0.3">
      <c r="P484155" s="83"/>
    </row>
    <row r="484156" spans="16:16" x14ac:dyDescent="0.3">
      <c r="P484156" s="83"/>
    </row>
    <row r="484157" spans="16:16" x14ac:dyDescent="0.3">
      <c r="P484157" s="83"/>
    </row>
    <row r="484158" spans="16:16" x14ac:dyDescent="0.3">
      <c r="P484158" s="83"/>
    </row>
    <row r="484159" spans="16:16" x14ac:dyDescent="0.3">
      <c r="P484159" s="83"/>
    </row>
    <row r="484160" spans="16:16" x14ac:dyDescent="0.3">
      <c r="P484160" s="83"/>
    </row>
    <row r="484161" spans="16:16" x14ac:dyDescent="0.3">
      <c r="P484161" s="83"/>
    </row>
    <row r="484162" spans="16:16" x14ac:dyDescent="0.3">
      <c r="P484162" s="83"/>
    </row>
    <row r="484163" spans="16:16" x14ac:dyDescent="0.3">
      <c r="P484163" s="83"/>
    </row>
    <row r="484164" spans="16:16" x14ac:dyDescent="0.3">
      <c r="P484164" s="83"/>
    </row>
    <row r="484165" spans="16:16" x14ac:dyDescent="0.3">
      <c r="P484165" s="83"/>
    </row>
    <row r="484166" spans="16:16" x14ac:dyDescent="0.3">
      <c r="P484166" s="83"/>
    </row>
    <row r="484167" spans="16:16" x14ac:dyDescent="0.3">
      <c r="P484167" s="83"/>
    </row>
    <row r="484168" spans="16:16" x14ac:dyDescent="0.3">
      <c r="P484168" s="83"/>
    </row>
    <row r="484169" spans="16:16" x14ac:dyDescent="0.3">
      <c r="P484169" s="83"/>
    </row>
    <row r="484170" spans="16:16" x14ac:dyDescent="0.3">
      <c r="P484170" s="83"/>
    </row>
    <row r="484171" spans="16:16" x14ac:dyDescent="0.3">
      <c r="P484171" s="83"/>
    </row>
    <row r="484172" spans="16:16" x14ac:dyDescent="0.3">
      <c r="P484172" s="83"/>
    </row>
    <row r="484173" spans="16:16" x14ac:dyDescent="0.3">
      <c r="P484173" s="83"/>
    </row>
    <row r="484174" spans="16:16" x14ac:dyDescent="0.3">
      <c r="P484174" s="83"/>
    </row>
    <row r="484175" spans="16:16" x14ac:dyDescent="0.3">
      <c r="P484175" s="83"/>
    </row>
    <row r="484176" spans="16:16" x14ac:dyDescent="0.3">
      <c r="P484176" s="83"/>
    </row>
    <row r="484177" spans="16:16" x14ac:dyDescent="0.3">
      <c r="P484177" s="83"/>
    </row>
    <row r="484178" spans="16:16" x14ac:dyDescent="0.3">
      <c r="P484178" s="83"/>
    </row>
    <row r="484179" spans="16:16" x14ac:dyDescent="0.3">
      <c r="P484179" s="83"/>
    </row>
    <row r="484180" spans="16:16" x14ac:dyDescent="0.3">
      <c r="P484180" s="83"/>
    </row>
    <row r="484181" spans="16:16" x14ac:dyDescent="0.3">
      <c r="P484181" s="83"/>
    </row>
    <row r="484182" spans="16:16" x14ac:dyDescent="0.3">
      <c r="P484182" s="83"/>
    </row>
    <row r="484183" spans="16:16" x14ac:dyDescent="0.3">
      <c r="P484183" s="83"/>
    </row>
    <row r="484184" spans="16:16" x14ac:dyDescent="0.3">
      <c r="P484184" s="83"/>
    </row>
    <row r="484185" spans="16:16" x14ac:dyDescent="0.3">
      <c r="P484185" s="83"/>
    </row>
    <row r="484186" spans="16:16" x14ac:dyDescent="0.3">
      <c r="P484186" s="83"/>
    </row>
    <row r="484187" spans="16:16" x14ac:dyDescent="0.3">
      <c r="P484187" s="83"/>
    </row>
    <row r="484188" spans="16:16" x14ac:dyDescent="0.3">
      <c r="P484188" s="83"/>
    </row>
    <row r="484189" spans="16:16" x14ac:dyDescent="0.3">
      <c r="P484189" s="83"/>
    </row>
    <row r="484190" spans="16:16" x14ac:dyDescent="0.3">
      <c r="P484190" s="83"/>
    </row>
    <row r="484191" spans="16:16" x14ac:dyDescent="0.3">
      <c r="P484191" s="83"/>
    </row>
    <row r="484192" spans="16:16" x14ac:dyDescent="0.3">
      <c r="P484192" s="83"/>
    </row>
    <row r="484193" spans="16:16" x14ac:dyDescent="0.3">
      <c r="P484193" s="83"/>
    </row>
    <row r="484194" spans="16:16" x14ac:dyDescent="0.3">
      <c r="P484194" s="83"/>
    </row>
    <row r="484195" spans="16:16" x14ac:dyDescent="0.3">
      <c r="P484195" s="83"/>
    </row>
    <row r="484196" spans="16:16" x14ac:dyDescent="0.3">
      <c r="P484196" s="83"/>
    </row>
    <row r="484197" spans="16:16" x14ac:dyDescent="0.3">
      <c r="P484197" s="83"/>
    </row>
    <row r="484198" spans="16:16" x14ac:dyDescent="0.3">
      <c r="P484198" s="83"/>
    </row>
    <row r="484199" spans="16:16" x14ac:dyDescent="0.3">
      <c r="P484199" s="83"/>
    </row>
    <row r="484200" spans="16:16" x14ac:dyDescent="0.3">
      <c r="P484200" s="83"/>
    </row>
    <row r="484201" spans="16:16" x14ac:dyDescent="0.3">
      <c r="P484201" s="83"/>
    </row>
    <row r="484202" spans="16:16" x14ac:dyDescent="0.3">
      <c r="P484202" s="83"/>
    </row>
    <row r="484203" spans="16:16" x14ac:dyDescent="0.3">
      <c r="P484203" s="83"/>
    </row>
    <row r="484204" spans="16:16" x14ac:dyDescent="0.3">
      <c r="P484204" s="83"/>
    </row>
    <row r="484205" spans="16:16" x14ac:dyDescent="0.3">
      <c r="P484205" s="83"/>
    </row>
    <row r="484206" spans="16:16" x14ac:dyDescent="0.3">
      <c r="P484206" s="83"/>
    </row>
    <row r="484207" spans="16:16" x14ac:dyDescent="0.3">
      <c r="P484207" s="83"/>
    </row>
    <row r="484208" spans="16:16" x14ac:dyDescent="0.3">
      <c r="P484208" s="83"/>
    </row>
    <row r="484209" spans="16:16" x14ac:dyDescent="0.3">
      <c r="P484209" s="83"/>
    </row>
    <row r="484210" spans="16:16" x14ac:dyDescent="0.3">
      <c r="P484210" s="83"/>
    </row>
    <row r="484211" spans="16:16" x14ac:dyDescent="0.3">
      <c r="P484211" s="83"/>
    </row>
    <row r="484212" spans="16:16" x14ac:dyDescent="0.3">
      <c r="P484212" s="83"/>
    </row>
    <row r="484213" spans="16:16" x14ac:dyDescent="0.3">
      <c r="P484213" s="83"/>
    </row>
    <row r="484214" spans="16:16" x14ac:dyDescent="0.3">
      <c r="P484214" s="83"/>
    </row>
    <row r="484215" spans="16:16" x14ac:dyDescent="0.3">
      <c r="P484215" s="83"/>
    </row>
    <row r="484216" spans="16:16" x14ac:dyDescent="0.3">
      <c r="P484216" s="83"/>
    </row>
    <row r="484217" spans="16:16" x14ac:dyDescent="0.3">
      <c r="P484217" s="83"/>
    </row>
    <row r="484218" spans="16:16" x14ac:dyDescent="0.3">
      <c r="P484218" s="83"/>
    </row>
    <row r="484219" spans="16:16" x14ac:dyDescent="0.3">
      <c r="P484219" s="83"/>
    </row>
    <row r="484220" spans="16:16" x14ac:dyDescent="0.3">
      <c r="P484220" s="83"/>
    </row>
    <row r="484221" spans="16:16" x14ac:dyDescent="0.3">
      <c r="P484221" s="83"/>
    </row>
    <row r="484222" spans="16:16" x14ac:dyDescent="0.3">
      <c r="P484222" s="83"/>
    </row>
    <row r="484223" spans="16:16" x14ac:dyDescent="0.3">
      <c r="P484223" s="83"/>
    </row>
    <row r="484224" spans="16:16" x14ac:dyDescent="0.3">
      <c r="P484224" s="83"/>
    </row>
    <row r="484225" spans="16:16" x14ac:dyDescent="0.3">
      <c r="P484225" s="83"/>
    </row>
    <row r="484226" spans="16:16" x14ac:dyDescent="0.3">
      <c r="P484226" s="83"/>
    </row>
    <row r="484227" spans="16:16" x14ac:dyDescent="0.3">
      <c r="P484227" s="83"/>
    </row>
    <row r="484228" spans="16:16" x14ac:dyDescent="0.3">
      <c r="P484228" s="83"/>
    </row>
    <row r="484229" spans="16:16" x14ac:dyDescent="0.3">
      <c r="P484229" s="83"/>
    </row>
    <row r="484230" spans="16:16" x14ac:dyDescent="0.3">
      <c r="P484230" s="83"/>
    </row>
    <row r="484231" spans="16:16" x14ac:dyDescent="0.3">
      <c r="P484231" s="83"/>
    </row>
    <row r="484232" spans="16:16" x14ac:dyDescent="0.3">
      <c r="P484232" s="83"/>
    </row>
    <row r="484233" spans="16:16" x14ac:dyDescent="0.3">
      <c r="P484233" s="83"/>
    </row>
    <row r="484234" spans="16:16" x14ac:dyDescent="0.3">
      <c r="P484234" s="83"/>
    </row>
    <row r="484235" spans="16:16" x14ac:dyDescent="0.3">
      <c r="P484235" s="83"/>
    </row>
    <row r="484236" spans="16:16" x14ac:dyDescent="0.3">
      <c r="P484236" s="83"/>
    </row>
    <row r="484237" spans="16:16" x14ac:dyDescent="0.3">
      <c r="P484237" s="83"/>
    </row>
    <row r="484238" spans="16:16" x14ac:dyDescent="0.3">
      <c r="P484238" s="83"/>
    </row>
    <row r="484239" spans="16:16" x14ac:dyDescent="0.3">
      <c r="P484239" s="83"/>
    </row>
    <row r="484240" spans="16:16" x14ac:dyDescent="0.3">
      <c r="P484240" s="83"/>
    </row>
    <row r="484241" spans="16:16" x14ac:dyDescent="0.3">
      <c r="P484241" s="83"/>
    </row>
    <row r="484242" spans="16:16" x14ac:dyDescent="0.3">
      <c r="P484242" s="83"/>
    </row>
    <row r="484243" spans="16:16" x14ac:dyDescent="0.3">
      <c r="P484243" s="83"/>
    </row>
    <row r="484244" spans="16:16" x14ac:dyDescent="0.3">
      <c r="P484244" s="83"/>
    </row>
    <row r="484245" spans="16:16" x14ac:dyDescent="0.3">
      <c r="P484245" s="83"/>
    </row>
    <row r="484246" spans="16:16" x14ac:dyDescent="0.3">
      <c r="P484246" s="83"/>
    </row>
    <row r="484247" spans="16:16" x14ac:dyDescent="0.3">
      <c r="P484247" s="83"/>
    </row>
    <row r="484248" spans="16:16" x14ac:dyDescent="0.3">
      <c r="P484248" s="83"/>
    </row>
    <row r="484249" spans="16:16" x14ac:dyDescent="0.3">
      <c r="P484249" s="83"/>
    </row>
    <row r="484250" spans="16:16" x14ac:dyDescent="0.3">
      <c r="P484250" s="83"/>
    </row>
    <row r="484251" spans="16:16" x14ac:dyDescent="0.3">
      <c r="P484251" s="83"/>
    </row>
    <row r="484252" spans="16:16" x14ac:dyDescent="0.3">
      <c r="P484252" s="83"/>
    </row>
    <row r="484253" spans="16:16" x14ac:dyDescent="0.3">
      <c r="P484253" s="83"/>
    </row>
    <row r="484254" spans="16:16" x14ac:dyDescent="0.3">
      <c r="P484254" s="83"/>
    </row>
    <row r="484255" spans="16:16" x14ac:dyDescent="0.3">
      <c r="P484255" s="83"/>
    </row>
    <row r="484256" spans="16:16" x14ac:dyDescent="0.3">
      <c r="P484256" s="83"/>
    </row>
    <row r="484257" spans="16:16" x14ac:dyDescent="0.3">
      <c r="P484257" s="83"/>
    </row>
    <row r="484258" spans="16:16" x14ac:dyDescent="0.3">
      <c r="P484258" s="83"/>
    </row>
    <row r="484259" spans="16:16" x14ac:dyDescent="0.3">
      <c r="P484259" s="83"/>
    </row>
    <row r="484260" spans="16:16" x14ac:dyDescent="0.3">
      <c r="P484260" s="83"/>
    </row>
    <row r="484261" spans="16:16" x14ac:dyDescent="0.3">
      <c r="P484261" s="83"/>
    </row>
    <row r="484262" spans="16:16" x14ac:dyDescent="0.3">
      <c r="P484262" s="83"/>
    </row>
    <row r="484263" spans="16:16" x14ac:dyDescent="0.3">
      <c r="P484263" s="83"/>
    </row>
    <row r="484264" spans="16:16" x14ac:dyDescent="0.3">
      <c r="P484264" s="83"/>
    </row>
    <row r="484265" spans="16:16" x14ac:dyDescent="0.3">
      <c r="P484265" s="83"/>
    </row>
    <row r="484266" spans="16:16" x14ac:dyDescent="0.3">
      <c r="P484266" s="83"/>
    </row>
    <row r="484267" spans="16:16" x14ac:dyDescent="0.3">
      <c r="P484267" s="83"/>
    </row>
    <row r="484268" spans="16:16" x14ac:dyDescent="0.3">
      <c r="P484268" s="83"/>
    </row>
    <row r="484269" spans="16:16" x14ac:dyDescent="0.3">
      <c r="P484269" s="83"/>
    </row>
    <row r="484270" spans="16:16" x14ac:dyDescent="0.3">
      <c r="P484270" s="83"/>
    </row>
    <row r="484271" spans="16:16" x14ac:dyDescent="0.3">
      <c r="P484271" s="83"/>
    </row>
    <row r="484272" spans="16:16" x14ac:dyDescent="0.3">
      <c r="P484272" s="83"/>
    </row>
    <row r="484273" spans="16:16" x14ac:dyDescent="0.3">
      <c r="P484273" s="83"/>
    </row>
    <row r="484274" spans="16:16" x14ac:dyDescent="0.3">
      <c r="P484274" s="83"/>
    </row>
    <row r="484275" spans="16:16" x14ac:dyDescent="0.3">
      <c r="P484275" s="83"/>
    </row>
    <row r="484276" spans="16:16" x14ac:dyDescent="0.3">
      <c r="P484276" s="83"/>
    </row>
    <row r="484277" spans="16:16" x14ac:dyDescent="0.3">
      <c r="P484277" s="83"/>
    </row>
    <row r="484278" spans="16:16" x14ac:dyDescent="0.3">
      <c r="P484278" s="83"/>
    </row>
    <row r="484279" spans="16:16" x14ac:dyDescent="0.3">
      <c r="P484279" s="83"/>
    </row>
    <row r="484280" spans="16:16" x14ac:dyDescent="0.3">
      <c r="P484280" s="83"/>
    </row>
    <row r="484281" spans="16:16" x14ac:dyDescent="0.3">
      <c r="P484281" s="83"/>
    </row>
    <row r="484282" spans="16:16" x14ac:dyDescent="0.3">
      <c r="P484282" s="83"/>
    </row>
    <row r="484283" spans="16:16" x14ac:dyDescent="0.3">
      <c r="P484283" s="83"/>
    </row>
    <row r="484284" spans="16:16" x14ac:dyDescent="0.3">
      <c r="P484284" s="83"/>
    </row>
    <row r="484285" spans="16:16" x14ac:dyDescent="0.3">
      <c r="P484285" s="83"/>
    </row>
    <row r="484286" spans="16:16" x14ac:dyDescent="0.3">
      <c r="P484286" s="83"/>
    </row>
    <row r="484287" spans="16:16" x14ac:dyDescent="0.3">
      <c r="P484287" s="83"/>
    </row>
    <row r="484288" spans="16:16" x14ac:dyDescent="0.3">
      <c r="P484288" s="83"/>
    </row>
    <row r="484289" spans="16:16" x14ac:dyDescent="0.3">
      <c r="P484289" s="83"/>
    </row>
    <row r="484290" spans="16:16" x14ac:dyDescent="0.3">
      <c r="P484290" s="83"/>
    </row>
    <row r="484291" spans="16:16" x14ac:dyDescent="0.3">
      <c r="P484291" s="83"/>
    </row>
    <row r="484292" spans="16:16" x14ac:dyDescent="0.3">
      <c r="P484292" s="83"/>
    </row>
    <row r="484293" spans="16:16" x14ac:dyDescent="0.3">
      <c r="P484293" s="83"/>
    </row>
    <row r="484294" spans="16:16" x14ac:dyDescent="0.3">
      <c r="P484294" s="83"/>
    </row>
    <row r="484295" spans="16:16" x14ac:dyDescent="0.3">
      <c r="P484295" s="83"/>
    </row>
    <row r="484296" spans="16:16" x14ac:dyDescent="0.3">
      <c r="P484296" s="83"/>
    </row>
    <row r="484297" spans="16:16" x14ac:dyDescent="0.3">
      <c r="P484297" s="83"/>
    </row>
    <row r="484298" spans="16:16" x14ac:dyDescent="0.3">
      <c r="P484298" s="83"/>
    </row>
    <row r="484299" spans="16:16" x14ac:dyDescent="0.3">
      <c r="P484299" s="83"/>
    </row>
    <row r="484300" spans="16:16" x14ac:dyDescent="0.3">
      <c r="P484300" s="83"/>
    </row>
    <row r="484301" spans="16:16" x14ac:dyDescent="0.3">
      <c r="P484301" s="83"/>
    </row>
    <row r="484302" spans="16:16" x14ac:dyDescent="0.3">
      <c r="P484302" s="83"/>
    </row>
    <row r="484303" spans="16:16" x14ac:dyDescent="0.3">
      <c r="P484303" s="83"/>
    </row>
    <row r="484304" spans="16:16" x14ac:dyDescent="0.3">
      <c r="P484304" s="83"/>
    </row>
    <row r="484305" spans="16:16" x14ac:dyDescent="0.3">
      <c r="P484305" s="83"/>
    </row>
    <row r="484306" spans="16:16" x14ac:dyDescent="0.3">
      <c r="P484306" s="83"/>
    </row>
    <row r="484307" spans="16:16" x14ac:dyDescent="0.3">
      <c r="P484307" s="83"/>
    </row>
    <row r="484308" spans="16:16" x14ac:dyDescent="0.3">
      <c r="P484308" s="83"/>
    </row>
    <row r="484309" spans="16:16" x14ac:dyDescent="0.3">
      <c r="P484309" s="83"/>
    </row>
    <row r="484310" spans="16:16" x14ac:dyDescent="0.3">
      <c r="P484310" s="83"/>
    </row>
    <row r="484311" spans="16:16" x14ac:dyDescent="0.3">
      <c r="P484311" s="83"/>
    </row>
    <row r="484312" spans="16:16" x14ac:dyDescent="0.3">
      <c r="P484312" s="83"/>
    </row>
    <row r="484313" spans="16:16" x14ac:dyDescent="0.3">
      <c r="P484313" s="83"/>
    </row>
    <row r="484314" spans="16:16" x14ac:dyDescent="0.3">
      <c r="P484314" s="83"/>
    </row>
    <row r="484315" spans="16:16" x14ac:dyDescent="0.3">
      <c r="P484315" s="83"/>
    </row>
    <row r="484316" spans="16:16" x14ac:dyDescent="0.3">
      <c r="P484316" s="83"/>
    </row>
    <row r="484317" spans="16:16" x14ac:dyDescent="0.3">
      <c r="P484317" s="83"/>
    </row>
    <row r="484318" spans="16:16" x14ac:dyDescent="0.3">
      <c r="P484318" s="83"/>
    </row>
    <row r="484319" spans="16:16" x14ac:dyDescent="0.3">
      <c r="P484319" s="83"/>
    </row>
    <row r="484320" spans="16:16" x14ac:dyDescent="0.3">
      <c r="P484320" s="83"/>
    </row>
    <row r="484321" spans="16:16" x14ac:dyDescent="0.3">
      <c r="P484321" s="83"/>
    </row>
    <row r="484322" spans="16:16" x14ac:dyDescent="0.3">
      <c r="P484322" s="83"/>
    </row>
    <row r="484323" spans="16:16" x14ac:dyDescent="0.3">
      <c r="P484323" s="83"/>
    </row>
    <row r="484324" spans="16:16" x14ac:dyDescent="0.3">
      <c r="P484324" s="83"/>
    </row>
    <row r="484325" spans="16:16" x14ac:dyDescent="0.3">
      <c r="P484325" s="83"/>
    </row>
    <row r="484326" spans="16:16" x14ac:dyDescent="0.3">
      <c r="P484326" s="83"/>
    </row>
    <row r="484327" spans="16:16" x14ac:dyDescent="0.3">
      <c r="P484327" s="83"/>
    </row>
    <row r="484328" spans="16:16" x14ac:dyDescent="0.3">
      <c r="P484328" s="83"/>
    </row>
    <row r="484329" spans="16:16" x14ac:dyDescent="0.3">
      <c r="P484329" s="83"/>
    </row>
    <row r="484330" spans="16:16" x14ac:dyDescent="0.3">
      <c r="P484330" s="83"/>
    </row>
    <row r="484331" spans="16:16" x14ac:dyDescent="0.3">
      <c r="P484331" s="83"/>
    </row>
    <row r="484332" spans="16:16" x14ac:dyDescent="0.3">
      <c r="P484332" s="83"/>
    </row>
    <row r="484333" spans="16:16" x14ac:dyDescent="0.3">
      <c r="P484333" s="83"/>
    </row>
    <row r="484334" spans="16:16" x14ac:dyDescent="0.3">
      <c r="P484334" s="83"/>
    </row>
    <row r="484335" spans="16:16" x14ac:dyDescent="0.3">
      <c r="P484335" s="83"/>
    </row>
    <row r="484336" spans="16:16" x14ac:dyDescent="0.3">
      <c r="P484336" s="83"/>
    </row>
    <row r="484337" spans="16:16" x14ac:dyDescent="0.3">
      <c r="P484337" s="83"/>
    </row>
    <row r="484338" spans="16:16" x14ac:dyDescent="0.3">
      <c r="P484338" s="83"/>
    </row>
    <row r="484339" spans="16:16" x14ac:dyDescent="0.3">
      <c r="P484339" s="83"/>
    </row>
    <row r="484340" spans="16:16" x14ac:dyDescent="0.3">
      <c r="P484340" s="83"/>
    </row>
    <row r="484341" spans="16:16" x14ac:dyDescent="0.3">
      <c r="P484341" s="83"/>
    </row>
    <row r="484342" spans="16:16" x14ac:dyDescent="0.3">
      <c r="P484342" s="83"/>
    </row>
    <row r="484343" spans="16:16" x14ac:dyDescent="0.3">
      <c r="P484343" s="83"/>
    </row>
    <row r="484344" spans="16:16" x14ac:dyDescent="0.3">
      <c r="P484344" s="83"/>
    </row>
    <row r="484345" spans="16:16" x14ac:dyDescent="0.3">
      <c r="P484345" s="83"/>
    </row>
    <row r="484346" spans="16:16" x14ac:dyDescent="0.3">
      <c r="P484346" s="83"/>
    </row>
    <row r="484347" spans="16:16" x14ac:dyDescent="0.3">
      <c r="P484347" s="83"/>
    </row>
    <row r="484348" spans="16:16" x14ac:dyDescent="0.3">
      <c r="P484348" s="83"/>
    </row>
    <row r="484349" spans="16:16" x14ac:dyDescent="0.3">
      <c r="P484349" s="83"/>
    </row>
    <row r="484350" spans="16:16" x14ac:dyDescent="0.3">
      <c r="P484350" s="83"/>
    </row>
    <row r="484351" spans="16:16" x14ac:dyDescent="0.3">
      <c r="P484351" s="83"/>
    </row>
    <row r="484352" spans="16:16" x14ac:dyDescent="0.3">
      <c r="P484352" s="83"/>
    </row>
    <row r="484353" spans="16:16" x14ac:dyDescent="0.3">
      <c r="P484353" s="83"/>
    </row>
    <row r="484354" spans="16:16" x14ac:dyDescent="0.3">
      <c r="P484354" s="83"/>
    </row>
    <row r="484355" spans="16:16" x14ac:dyDescent="0.3">
      <c r="P484355" s="83"/>
    </row>
    <row r="484356" spans="16:16" x14ac:dyDescent="0.3">
      <c r="P484356" s="83"/>
    </row>
    <row r="484357" spans="16:16" x14ac:dyDescent="0.3">
      <c r="P484357" s="83"/>
    </row>
    <row r="484358" spans="16:16" x14ac:dyDescent="0.3">
      <c r="P484358" s="83"/>
    </row>
    <row r="484359" spans="16:16" x14ac:dyDescent="0.3">
      <c r="P484359" s="83"/>
    </row>
    <row r="484360" spans="16:16" x14ac:dyDescent="0.3">
      <c r="P484360" s="83"/>
    </row>
    <row r="484361" spans="16:16" x14ac:dyDescent="0.3">
      <c r="P484361" s="83"/>
    </row>
    <row r="484362" spans="16:16" x14ac:dyDescent="0.3">
      <c r="P484362" s="83"/>
    </row>
    <row r="484363" spans="16:16" x14ac:dyDescent="0.3">
      <c r="P484363" s="83"/>
    </row>
    <row r="484364" spans="16:16" x14ac:dyDescent="0.3">
      <c r="P484364" s="83"/>
    </row>
    <row r="484365" spans="16:16" x14ac:dyDescent="0.3">
      <c r="P484365" s="83"/>
    </row>
    <row r="484366" spans="16:16" x14ac:dyDescent="0.3">
      <c r="P484366" s="83"/>
    </row>
    <row r="484367" spans="16:16" x14ac:dyDescent="0.3">
      <c r="P484367" s="83"/>
    </row>
    <row r="484368" spans="16:16" x14ac:dyDescent="0.3">
      <c r="P484368" s="83"/>
    </row>
    <row r="484369" spans="16:16" x14ac:dyDescent="0.3">
      <c r="P484369" s="83"/>
    </row>
    <row r="484370" spans="16:16" x14ac:dyDescent="0.3">
      <c r="P484370" s="83"/>
    </row>
    <row r="484371" spans="16:16" x14ac:dyDescent="0.3">
      <c r="P484371" s="83"/>
    </row>
    <row r="484372" spans="16:16" x14ac:dyDescent="0.3">
      <c r="P484372" s="83"/>
    </row>
    <row r="484373" spans="16:16" x14ac:dyDescent="0.3">
      <c r="P484373" s="83"/>
    </row>
    <row r="484374" spans="16:16" x14ac:dyDescent="0.3">
      <c r="P484374" s="83"/>
    </row>
    <row r="484375" spans="16:16" x14ac:dyDescent="0.3">
      <c r="P484375" s="83"/>
    </row>
    <row r="484376" spans="16:16" x14ac:dyDescent="0.3">
      <c r="P484376" s="83"/>
    </row>
    <row r="484377" spans="16:16" x14ac:dyDescent="0.3">
      <c r="P484377" s="83"/>
    </row>
    <row r="484378" spans="16:16" x14ac:dyDescent="0.3">
      <c r="P484378" s="83"/>
    </row>
    <row r="484379" spans="16:16" x14ac:dyDescent="0.3">
      <c r="P484379" s="83"/>
    </row>
    <row r="484380" spans="16:16" x14ac:dyDescent="0.3">
      <c r="P484380" s="83"/>
    </row>
    <row r="484381" spans="16:16" x14ac:dyDescent="0.3">
      <c r="P484381" s="83"/>
    </row>
    <row r="484382" spans="16:16" x14ac:dyDescent="0.3">
      <c r="P484382" s="83"/>
    </row>
    <row r="484383" spans="16:16" x14ac:dyDescent="0.3">
      <c r="P484383" s="83"/>
    </row>
    <row r="484384" spans="16:16" x14ac:dyDescent="0.3">
      <c r="P484384" s="83"/>
    </row>
    <row r="484385" spans="16:16" x14ac:dyDescent="0.3">
      <c r="P484385" s="83"/>
    </row>
    <row r="484386" spans="16:16" x14ac:dyDescent="0.3">
      <c r="P484386" s="83"/>
    </row>
    <row r="484387" spans="16:16" x14ac:dyDescent="0.3">
      <c r="P484387" s="83"/>
    </row>
    <row r="484388" spans="16:16" x14ac:dyDescent="0.3">
      <c r="P484388" s="83"/>
    </row>
    <row r="484389" spans="16:16" x14ac:dyDescent="0.3">
      <c r="P484389" s="83"/>
    </row>
    <row r="484390" spans="16:16" x14ac:dyDescent="0.3">
      <c r="P484390" s="83"/>
    </row>
    <row r="484391" spans="16:16" x14ac:dyDescent="0.3">
      <c r="P484391" s="83"/>
    </row>
    <row r="484392" spans="16:16" x14ac:dyDescent="0.3">
      <c r="P484392" s="83"/>
    </row>
    <row r="484393" spans="16:16" x14ac:dyDescent="0.3">
      <c r="P484393" s="83"/>
    </row>
    <row r="484394" spans="16:16" x14ac:dyDescent="0.3">
      <c r="P484394" s="83"/>
    </row>
    <row r="484395" spans="16:16" x14ac:dyDescent="0.3">
      <c r="P484395" s="83"/>
    </row>
    <row r="484396" spans="16:16" x14ac:dyDescent="0.3">
      <c r="P484396" s="83"/>
    </row>
    <row r="484397" spans="16:16" x14ac:dyDescent="0.3">
      <c r="P484397" s="83"/>
    </row>
    <row r="484398" spans="16:16" x14ac:dyDescent="0.3">
      <c r="P484398" s="83"/>
    </row>
    <row r="484399" spans="16:16" x14ac:dyDescent="0.3">
      <c r="P484399" s="83"/>
    </row>
    <row r="484400" spans="16:16" x14ac:dyDescent="0.3">
      <c r="P484400" s="83"/>
    </row>
    <row r="484401" spans="16:16" x14ac:dyDescent="0.3">
      <c r="P484401" s="83"/>
    </row>
    <row r="484402" spans="16:16" x14ac:dyDescent="0.3">
      <c r="P484402" s="83"/>
    </row>
    <row r="484403" spans="16:16" x14ac:dyDescent="0.3">
      <c r="P484403" s="83"/>
    </row>
    <row r="484404" spans="16:16" x14ac:dyDescent="0.3">
      <c r="P484404" s="83"/>
    </row>
    <row r="484405" spans="16:16" x14ac:dyDescent="0.3">
      <c r="P484405" s="83"/>
    </row>
    <row r="484406" spans="16:16" x14ac:dyDescent="0.3">
      <c r="P484406" s="83"/>
    </row>
    <row r="484407" spans="16:16" x14ac:dyDescent="0.3">
      <c r="P484407" s="83"/>
    </row>
    <row r="484408" spans="16:16" x14ac:dyDescent="0.3">
      <c r="P484408" s="83"/>
    </row>
    <row r="484409" spans="16:16" x14ac:dyDescent="0.3">
      <c r="P484409" s="83"/>
    </row>
    <row r="484410" spans="16:16" x14ac:dyDescent="0.3">
      <c r="P484410" s="83"/>
    </row>
    <row r="484411" spans="16:16" x14ac:dyDescent="0.3">
      <c r="P484411" s="83"/>
    </row>
    <row r="484412" spans="16:16" x14ac:dyDescent="0.3">
      <c r="P484412" s="83"/>
    </row>
    <row r="484413" spans="16:16" x14ac:dyDescent="0.3">
      <c r="P484413" s="83"/>
    </row>
    <row r="484414" spans="16:16" x14ac:dyDescent="0.3">
      <c r="P484414" s="83"/>
    </row>
    <row r="484415" spans="16:16" x14ac:dyDescent="0.3">
      <c r="P484415" s="83"/>
    </row>
    <row r="484416" spans="16:16" x14ac:dyDescent="0.3">
      <c r="P484416" s="83"/>
    </row>
    <row r="484417" spans="16:16" x14ac:dyDescent="0.3">
      <c r="P484417" s="83"/>
    </row>
    <row r="484418" spans="16:16" x14ac:dyDescent="0.3">
      <c r="P484418" s="83"/>
    </row>
    <row r="484419" spans="16:16" x14ac:dyDescent="0.3">
      <c r="P484419" s="83"/>
    </row>
    <row r="484420" spans="16:16" x14ac:dyDescent="0.3">
      <c r="P484420" s="83"/>
    </row>
    <row r="484421" spans="16:16" x14ac:dyDescent="0.3">
      <c r="P484421" s="83"/>
    </row>
    <row r="484422" spans="16:16" x14ac:dyDescent="0.3">
      <c r="P484422" s="83"/>
    </row>
    <row r="484423" spans="16:16" x14ac:dyDescent="0.3">
      <c r="P484423" s="83"/>
    </row>
    <row r="484424" spans="16:16" x14ac:dyDescent="0.3">
      <c r="P484424" s="83"/>
    </row>
    <row r="484425" spans="16:16" x14ac:dyDescent="0.3">
      <c r="P484425" s="83"/>
    </row>
    <row r="484426" spans="16:16" x14ac:dyDescent="0.3">
      <c r="P484426" s="83"/>
    </row>
    <row r="484427" spans="16:16" x14ac:dyDescent="0.3">
      <c r="P484427" s="83"/>
    </row>
    <row r="484428" spans="16:16" x14ac:dyDescent="0.3">
      <c r="P484428" s="83"/>
    </row>
    <row r="484429" spans="16:16" x14ac:dyDescent="0.3">
      <c r="P484429" s="83"/>
    </row>
    <row r="484430" spans="16:16" x14ac:dyDescent="0.3">
      <c r="P484430" s="83"/>
    </row>
    <row r="484431" spans="16:16" x14ac:dyDescent="0.3">
      <c r="P484431" s="83"/>
    </row>
    <row r="484432" spans="16:16" x14ac:dyDescent="0.3">
      <c r="P484432" s="83"/>
    </row>
    <row r="484433" spans="16:16" x14ac:dyDescent="0.3">
      <c r="P484433" s="83"/>
    </row>
    <row r="484434" spans="16:16" x14ac:dyDescent="0.3">
      <c r="P484434" s="83"/>
    </row>
    <row r="484435" spans="16:16" x14ac:dyDescent="0.3">
      <c r="P484435" s="83"/>
    </row>
    <row r="484436" spans="16:16" x14ac:dyDescent="0.3">
      <c r="P484436" s="83"/>
    </row>
    <row r="484437" spans="16:16" x14ac:dyDescent="0.3">
      <c r="P484437" s="83"/>
    </row>
    <row r="484438" spans="16:16" x14ac:dyDescent="0.3">
      <c r="P484438" s="83"/>
    </row>
    <row r="484439" spans="16:16" x14ac:dyDescent="0.3">
      <c r="P484439" s="83"/>
    </row>
    <row r="484440" spans="16:16" x14ac:dyDescent="0.3">
      <c r="P484440" s="83"/>
    </row>
    <row r="484441" spans="16:16" x14ac:dyDescent="0.3">
      <c r="P484441" s="83"/>
    </row>
    <row r="484442" spans="16:16" x14ac:dyDescent="0.3">
      <c r="P484442" s="83"/>
    </row>
    <row r="484443" spans="16:16" x14ac:dyDescent="0.3">
      <c r="P484443" s="83"/>
    </row>
    <row r="484444" spans="16:16" x14ac:dyDescent="0.3">
      <c r="P484444" s="83"/>
    </row>
    <row r="484445" spans="16:16" x14ac:dyDescent="0.3">
      <c r="P484445" s="83"/>
    </row>
    <row r="484446" spans="16:16" x14ac:dyDescent="0.3">
      <c r="P484446" s="83"/>
    </row>
    <row r="484447" spans="16:16" x14ac:dyDescent="0.3">
      <c r="P484447" s="83"/>
    </row>
    <row r="484448" spans="16:16" x14ac:dyDescent="0.3">
      <c r="P484448" s="83"/>
    </row>
    <row r="484449" spans="16:16" x14ac:dyDescent="0.3">
      <c r="P484449" s="83"/>
    </row>
    <row r="484450" spans="16:16" x14ac:dyDescent="0.3">
      <c r="P484450" s="83"/>
    </row>
    <row r="484451" spans="16:16" x14ac:dyDescent="0.3">
      <c r="P484451" s="83"/>
    </row>
    <row r="484452" spans="16:16" x14ac:dyDescent="0.3">
      <c r="P484452" s="83"/>
    </row>
    <row r="484453" spans="16:16" x14ac:dyDescent="0.3">
      <c r="P484453" s="83"/>
    </row>
    <row r="484454" spans="16:16" x14ac:dyDescent="0.3">
      <c r="P484454" s="83"/>
    </row>
    <row r="484455" spans="16:16" x14ac:dyDescent="0.3">
      <c r="P484455" s="83"/>
    </row>
    <row r="484456" spans="16:16" x14ac:dyDescent="0.3">
      <c r="P484456" s="83"/>
    </row>
    <row r="484457" spans="16:16" x14ac:dyDescent="0.3">
      <c r="P484457" s="83"/>
    </row>
    <row r="484458" spans="16:16" x14ac:dyDescent="0.3">
      <c r="P484458" s="83"/>
    </row>
    <row r="484459" spans="16:16" x14ac:dyDescent="0.3">
      <c r="P484459" s="83"/>
    </row>
    <row r="484460" spans="16:16" x14ac:dyDescent="0.3">
      <c r="P484460" s="83"/>
    </row>
    <row r="484461" spans="16:16" x14ac:dyDescent="0.3">
      <c r="P484461" s="83"/>
    </row>
    <row r="484462" spans="16:16" x14ac:dyDescent="0.3">
      <c r="P484462" s="83"/>
    </row>
    <row r="484463" spans="16:16" x14ac:dyDescent="0.3">
      <c r="P484463" s="83"/>
    </row>
    <row r="484464" spans="16:16" x14ac:dyDescent="0.3">
      <c r="P484464" s="83"/>
    </row>
    <row r="484465" spans="16:16" x14ac:dyDescent="0.3">
      <c r="P484465" s="83"/>
    </row>
    <row r="484466" spans="16:16" x14ac:dyDescent="0.3">
      <c r="P484466" s="83"/>
    </row>
    <row r="484467" spans="16:16" x14ac:dyDescent="0.3">
      <c r="P484467" s="83"/>
    </row>
    <row r="484468" spans="16:16" x14ac:dyDescent="0.3">
      <c r="P484468" s="83"/>
    </row>
    <row r="484469" spans="16:16" x14ac:dyDescent="0.3">
      <c r="P484469" s="83"/>
    </row>
    <row r="484470" spans="16:16" x14ac:dyDescent="0.3">
      <c r="P484470" s="83"/>
    </row>
    <row r="484471" spans="16:16" x14ac:dyDescent="0.3">
      <c r="P484471" s="83"/>
    </row>
    <row r="484472" spans="16:16" x14ac:dyDescent="0.3">
      <c r="P484472" s="83"/>
    </row>
    <row r="484473" spans="16:16" x14ac:dyDescent="0.3">
      <c r="P484473" s="83"/>
    </row>
    <row r="484474" spans="16:16" x14ac:dyDescent="0.3">
      <c r="P484474" s="83"/>
    </row>
    <row r="484475" spans="16:16" x14ac:dyDescent="0.3">
      <c r="P484475" s="83"/>
    </row>
    <row r="484476" spans="16:16" x14ac:dyDescent="0.3">
      <c r="P484476" s="83"/>
    </row>
    <row r="484477" spans="16:16" x14ac:dyDescent="0.3">
      <c r="P484477" s="83"/>
    </row>
    <row r="484478" spans="16:16" x14ac:dyDescent="0.3">
      <c r="P484478" s="83"/>
    </row>
    <row r="484479" spans="16:16" x14ac:dyDescent="0.3">
      <c r="P484479" s="83"/>
    </row>
    <row r="484480" spans="16:16" x14ac:dyDescent="0.3">
      <c r="P484480" s="83"/>
    </row>
    <row r="484481" spans="16:16" x14ac:dyDescent="0.3">
      <c r="P484481" s="83"/>
    </row>
    <row r="484482" spans="16:16" x14ac:dyDescent="0.3">
      <c r="P484482" s="83"/>
    </row>
    <row r="484483" spans="16:16" x14ac:dyDescent="0.3">
      <c r="P484483" s="83"/>
    </row>
    <row r="484484" spans="16:16" x14ac:dyDescent="0.3">
      <c r="P484484" s="83"/>
    </row>
    <row r="484485" spans="16:16" x14ac:dyDescent="0.3">
      <c r="P484485" s="83"/>
    </row>
    <row r="484486" spans="16:16" x14ac:dyDescent="0.3">
      <c r="P484486" s="83"/>
    </row>
    <row r="484487" spans="16:16" x14ac:dyDescent="0.3">
      <c r="P484487" s="83"/>
    </row>
    <row r="484488" spans="16:16" x14ac:dyDescent="0.3">
      <c r="P484488" s="83"/>
    </row>
    <row r="484489" spans="16:16" x14ac:dyDescent="0.3">
      <c r="P484489" s="83"/>
    </row>
    <row r="484490" spans="16:16" x14ac:dyDescent="0.3">
      <c r="P484490" s="83"/>
    </row>
    <row r="484491" spans="16:16" x14ac:dyDescent="0.3">
      <c r="P484491" s="83"/>
    </row>
    <row r="484492" spans="16:16" x14ac:dyDescent="0.3">
      <c r="P484492" s="83"/>
    </row>
    <row r="484493" spans="16:16" x14ac:dyDescent="0.3">
      <c r="P484493" s="83"/>
    </row>
    <row r="484494" spans="16:16" x14ac:dyDescent="0.3">
      <c r="P484494" s="83"/>
    </row>
    <row r="484495" spans="16:16" x14ac:dyDescent="0.3">
      <c r="P484495" s="83"/>
    </row>
    <row r="484496" spans="16:16" x14ac:dyDescent="0.3">
      <c r="P484496" s="83"/>
    </row>
    <row r="484497" spans="16:16" x14ac:dyDescent="0.3">
      <c r="P484497" s="83"/>
    </row>
    <row r="484498" spans="16:16" x14ac:dyDescent="0.3">
      <c r="P484498" s="83"/>
    </row>
    <row r="484499" spans="16:16" x14ac:dyDescent="0.3">
      <c r="P484499" s="83"/>
    </row>
    <row r="484500" spans="16:16" x14ac:dyDescent="0.3">
      <c r="P484500" s="83"/>
    </row>
    <row r="484501" spans="16:16" x14ac:dyDescent="0.3">
      <c r="P484501" s="83"/>
    </row>
    <row r="484502" spans="16:16" x14ac:dyDescent="0.3">
      <c r="P484502" s="83"/>
    </row>
    <row r="484503" spans="16:16" x14ac:dyDescent="0.3">
      <c r="P484503" s="83"/>
    </row>
    <row r="484504" spans="16:16" x14ac:dyDescent="0.3">
      <c r="P484504" s="83"/>
    </row>
    <row r="484505" spans="16:16" x14ac:dyDescent="0.3">
      <c r="P484505" s="83"/>
    </row>
    <row r="484506" spans="16:16" x14ac:dyDescent="0.3">
      <c r="P484506" s="83"/>
    </row>
    <row r="484507" spans="16:16" x14ac:dyDescent="0.3">
      <c r="P484507" s="83"/>
    </row>
    <row r="484508" spans="16:16" x14ac:dyDescent="0.3">
      <c r="P484508" s="83"/>
    </row>
    <row r="484509" spans="16:16" x14ac:dyDescent="0.3">
      <c r="P484509" s="83"/>
    </row>
    <row r="484510" spans="16:16" x14ac:dyDescent="0.3">
      <c r="P484510" s="83"/>
    </row>
    <row r="484511" spans="16:16" x14ac:dyDescent="0.3">
      <c r="P484511" s="83"/>
    </row>
    <row r="484512" spans="16:16" x14ac:dyDescent="0.3">
      <c r="P484512" s="83"/>
    </row>
    <row r="484513" spans="16:16" x14ac:dyDescent="0.3">
      <c r="P484513" s="83"/>
    </row>
    <row r="484514" spans="16:16" x14ac:dyDescent="0.3">
      <c r="P484514" s="83"/>
    </row>
    <row r="484515" spans="16:16" x14ac:dyDescent="0.3">
      <c r="P484515" s="83"/>
    </row>
    <row r="484516" spans="16:16" x14ac:dyDescent="0.3">
      <c r="P484516" s="83"/>
    </row>
    <row r="484517" spans="16:16" x14ac:dyDescent="0.3">
      <c r="P484517" s="83"/>
    </row>
    <row r="484518" spans="16:16" x14ac:dyDescent="0.3">
      <c r="P484518" s="83"/>
    </row>
    <row r="484519" spans="16:16" x14ac:dyDescent="0.3">
      <c r="P484519" s="83"/>
    </row>
    <row r="484520" spans="16:16" x14ac:dyDescent="0.3">
      <c r="P484520" s="83"/>
    </row>
    <row r="484521" spans="16:16" x14ac:dyDescent="0.3">
      <c r="P484521" s="83"/>
    </row>
    <row r="484522" spans="16:16" x14ac:dyDescent="0.3">
      <c r="P484522" s="83"/>
    </row>
    <row r="484523" spans="16:16" x14ac:dyDescent="0.3">
      <c r="P484523" s="83"/>
    </row>
    <row r="484524" spans="16:16" x14ac:dyDescent="0.3">
      <c r="P484524" s="83"/>
    </row>
    <row r="484525" spans="16:16" x14ac:dyDescent="0.3">
      <c r="P484525" s="83"/>
    </row>
    <row r="484526" spans="16:16" x14ac:dyDescent="0.3">
      <c r="P484526" s="83"/>
    </row>
    <row r="484527" spans="16:16" x14ac:dyDescent="0.3">
      <c r="P484527" s="83"/>
    </row>
    <row r="484528" spans="16:16" x14ac:dyDescent="0.3">
      <c r="P484528" s="83"/>
    </row>
    <row r="484529" spans="16:16" x14ac:dyDescent="0.3">
      <c r="P484529" s="83"/>
    </row>
    <row r="484530" spans="16:16" x14ac:dyDescent="0.3">
      <c r="P484530" s="83"/>
    </row>
    <row r="484531" spans="16:16" x14ac:dyDescent="0.3">
      <c r="P484531" s="83"/>
    </row>
    <row r="484532" spans="16:16" x14ac:dyDescent="0.3">
      <c r="P484532" s="83"/>
    </row>
    <row r="484533" spans="16:16" x14ac:dyDescent="0.3">
      <c r="P484533" s="83"/>
    </row>
    <row r="484534" spans="16:16" x14ac:dyDescent="0.3">
      <c r="P484534" s="83"/>
    </row>
    <row r="484535" spans="16:16" x14ac:dyDescent="0.3">
      <c r="P484535" s="83"/>
    </row>
    <row r="484536" spans="16:16" x14ac:dyDescent="0.3">
      <c r="P484536" s="83"/>
    </row>
    <row r="484537" spans="16:16" x14ac:dyDescent="0.3">
      <c r="P484537" s="83"/>
    </row>
    <row r="484538" spans="16:16" x14ac:dyDescent="0.3">
      <c r="P484538" s="83"/>
    </row>
    <row r="484539" spans="16:16" x14ac:dyDescent="0.3">
      <c r="P484539" s="83"/>
    </row>
    <row r="484540" spans="16:16" x14ac:dyDescent="0.3">
      <c r="P484540" s="83"/>
    </row>
    <row r="484541" spans="16:16" x14ac:dyDescent="0.3">
      <c r="P484541" s="83"/>
    </row>
    <row r="484542" spans="16:16" x14ac:dyDescent="0.3">
      <c r="P484542" s="83"/>
    </row>
    <row r="484543" spans="16:16" x14ac:dyDescent="0.3">
      <c r="P484543" s="83"/>
    </row>
    <row r="484544" spans="16:16" x14ac:dyDescent="0.3">
      <c r="P484544" s="83"/>
    </row>
    <row r="484545" spans="16:16" x14ac:dyDescent="0.3">
      <c r="P484545" s="83"/>
    </row>
    <row r="484546" spans="16:16" x14ac:dyDescent="0.3">
      <c r="P484546" s="83"/>
    </row>
    <row r="484547" spans="16:16" x14ac:dyDescent="0.3">
      <c r="P484547" s="83"/>
    </row>
    <row r="484548" spans="16:16" x14ac:dyDescent="0.3">
      <c r="P484548" s="83"/>
    </row>
    <row r="484549" spans="16:16" x14ac:dyDescent="0.3">
      <c r="P484549" s="83"/>
    </row>
    <row r="484550" spans="16:16" x14ac:dyDescent="0.3">
      <c r="P484550" s="83"/>
    </row>
    <row r="484551" spans="16:16" x14ac:dyDescent="0.3">
      <c r="P484551" s="83"/>
    </row>
    <row r="484552" spans="16:16" x14ac:dyDescent="0.3">
      <c r="P484552" s="83"/>
    </row>
    <row r="484553" spans="16:16" x14ac:dyDescent="0.3">
      <c r="P484553" s="83"/>
    </row>
    <row r="484554" spans="16:16" x14ac:dyDescent="0.3">
      <c r="P484554" s="83"/>
    </row>
    <row r="484555" spans="16:16" x14ac:dyDescent="0.3">
      <c r="P484555" s="83"/>
    </row>
    <row r="484556" spans="16:16" x14ac:dyDescent="0.3">
      <c r="P484556" s="83"/>
    </row>
    <row r="484557" spans="16:16" x14ac:dyDescent="0.3">
      <c r="P484557" s="83"/>
    </row>
    <row r="484558" spans="16:16" x14ac:dyDescent="0.3">
      <c r="P484558" s="83"/>
    </row>
    <row r="484559" spans="16:16" x14ac:dyDescent="0.3">
      <c r="P484559" s="83"/>
    </row>
    <row r="484560" spans="16:16" x14ac:dyDescent="0.3">
      <c r="P484560" s="83"/>
    </row>
    <row r="484561" spans="16:16" x14ac:dyDescent="0.3">
      <c r="P484561" s="83"/>
    </row>
    <row r="484562" spans="16:16" x14ac:dyDescent="0.3">
      <c r="P484562" s="83"/>
    </row>
    <row r="484563" spans="16:16" x14ac:dyDescent="0.3">
      <c r="P484563" s="83"/>
    </row>
    <row r="484564" spans="16:16" x14ac:dyDescent="0.3">
      <c r="P484564" s="83"/>
    </row>
    <row r="484565" spans="16:16" x14ac:dyDescent="0.3">
      <c r="P484565" s="83"/>
    </row>
    <row r="484566" spans="16:16" x14ac:dyDescent="0.3">
      <c r="P484566" s="83"/>
    </row>
    <row r="484567" spans="16:16" x14ac:dyDescent="0.3">
      <c r="P484567" s="83"/>
    </row>
    <row r="484568" spans="16:16" x14ac:dyDescent="0.3">
      <c r="P484568" s="83"/>
    </row>
    <row r="484569" spans="16:16" x14ac:dyDescent="0.3">
      <c r="P484569" s="83"/>
    </row>
    <row r="484570" spans="16:16" x14ac:dyDescent="0.3">
      <c r="P484570" s="83"/>
    </row>
    <row r="484571" spans="16:16" x14ac:dyDescent="0.3">
      <c r="P484571" s="83"/>
    </row>
    <row r="484572" spans="16:16" x14ac:dyDescent="0.3">
      <c r="P484572" s="83"/>
    </row>
    <row r="484573" spans="16:16" x14ac:dyDescent="0.3">
      <c r="P484573" s="83"/>
    </row>
    <row r="484574" spans="16:16" x14ac:dyDescent="0.3">
      <c r="P484574" s="83"/>
    </row>
    <row r="484575" spans="16:16" x14ac:dyDescent="0.3">
      <c r="P484575" s="83"/>
    </row>
    <row r="484576" spans="16:16" x14ac:dyDescent="0.3">
      <c r="P484576" s="83"/>
    </row>
    <row r="484577" spans="16:16" x14ac:dyDescent="0.3">
      <c r="P484577" s="83"/>
    </row>
    <row r="484578" spans="16:16" x14ac:dyDescent="0.3">
      <c r="P484578" s="83"/>
    </row>
    <row r="484579" spans="16:16" x14ac:dyDescent="0.3">
      <c r="P484579" s="83"/>
    </row>
    <row r="484580" spans="16:16" x14ac:dyDescent="0.3">
      <c r="P484580" s="83"/>
    </row>
    <row r="484581" spans="16:16" x14ac:dyDescent="0.3">
      <c r="P484581" s="83"/>
    </row>
    <row r="484582" spans="16:16" x14ac:dyDescent="0.3">
      <c r="P484582" s="83"/>
    </row>
    <row r="484583" spans="16:16" x14ac:dyDescent="0.3">
      <c r="P484583" s="83"/>
    </row>
    <row r="484584" spans="16:16" x14ac:dyDescent="0.3">
      <c r="P484584" s="83"/>
    </row>
    <row r="484585" spans="16:16" x14ac:dyDescent="0.3">
      <c r="P484585" s="83"/>
    </row>
    <row r="484586" spans="16:16" x14ac:dyDescent="0.3">
      <c r="P484586" s="83"/>
    </row>
    <row r="484587" spans="16:16" x14ac:dyDescent="0.3">
      <c r="P484587" s="83"/>
    </row>
    <row r="484588" spans="16:16" x14ac:dyDescent="0.3">
      <c r="P484588" s="83"/>
    </row>
    <row r="484589" spans="16:16" x14ac:dyDescent="0.3">
      <c r="P484589" s="83"/>
    </row>
    <row r="484590" spans="16:16" x14ac:dyDescent="0.3">
      <c r="P484590" s="83"/>
    </row>
    <row r="484591" spans="16:16" x14ac:dyDescent="0.3">
      <c r="P484591" s="83"/>
    </row>
    <row r="484592" spans="16:16" x14ac:dyDescent="0.3">
      <c r="P484592" s="83"/>
    </row>
    <row r="484593" spans="16:16" x14ac:dyDescent="0.3">
      <c r="P484593" s="83"/>
    </row>
    <row r="484594" spans="16:16" x14ac:dyDescent="0.3">
      <c r="P484594" s="83"/>
    </row>
    <row r="484595" spans="16:16" x14ac:dyDescent="0.3">
      <c r="P484595" s="83"/>
    </row>
    <row r="484596" spans="16:16" x14ac:dyDescent="0.3">
      <c r="P484596" s="83"/>
    </row>
    <row r="484597" spans="16:16" x14ac:dyDescent="0.3">
      <c r="P484597" s="83"/>
    </row>
    <row r="484598" spans="16:16" x14ac:dyDescent="0.3">
      <c r="P484598" s="83"/>
    </row>
    <row r="484599" spans="16:16" x14ac:dyDescent="0.3">
      <c r="P484599" s="83"/>
    </row>
    <row r="484600" spans="16:16" x14ac:dyDescent="0.3">
      <c r="P484600" s="83"/>
    </row>
    <row r="484601" spans="16:16" x14ac:dyDescent="0.3">
      <c r="P484601" s="83"/>
    </row>
    <row r="484602" spans="16:16" x14ac:dyDescent="0.3">
      <c r="P484602" s="83"/>
    </row>
    <row r="484603" spans="16:16" x14ac:dyDescent="0.3">
      <c r="P484603" s="83"/>
    </row>
    <row r="484604" spans="16:16" x14ac:dyDescent="0.3">
      <c r="P484604" s="83"/>
    </row>
    <row r="484605" spans="16:16" x14ac:dyDescent="0.3">
      <c r="P484605" s="83"/>
    </row>
    <row r="484606" spans="16:16" x14ac:dyDescent="0.3">
      <c r="P484606" s="83"/>
    </row>
    <row r="484607" spans="16:16" x14ac:dyDescent="0.3">
      <c r="P484607" s="83"/>
    </row>
    <row r="484608" spans="16:16" x14ac:dyDescent="0.3">
      <c r="P484608" s="83"/>
    </row>
    <row r="484609" spans="16:16" x14ac:dyDescent="0.3">
      <c r="P484609" s="83"/>
    </row>
    <row r="484610" spans="16:16" x14ac:dyDescent="0.3">
      <c r="P484610" s="83"/>
    </row>
    <row r="484611" spans="16:16" x14ac:dyDescent="0.3">
      <c r="P484611" s="83"/>
    </row>
    <row r="484612" spans="16:16" x14ac:dyDescent="0.3">
      <c r="P484612" s="83"/>
    </row>
    <row r="484613" spans="16:16" x14ac:dyDescent="0.3">
      <c r="P484613" s="83"/>
    </row>
    <row r="484614" spans="16:16" x14ac:dyDescent="0.3">
      <c r="P484614" s="83"/>
    </row>
    <row r="484615" spans="16:16" x14ac:dyDescent="0.3">
      <c r="P484615" s="83"/>
    </row>
    <row r="484616" spans="16:16" x14ac:dyDescent="0.3">
      <c r="P484616" s="83"/>
    </row>
    <row r="484617" spans="16:16" x14ac:dyDescent="0.3">
      <c r="P484617" s="83"/>
    </row>
    <row r="484618" spans="16:16" x14ac:dyDescent="0.3">
      <c r="P484618" s="83"/>
    </row>
    <row r="484619" spans="16:16" x14ac:dyDescent="0.3">
      <c r="P484619" s="83"/>
    </row>
    <row r="484620" spans="16:16" x14ac:dyDescent="0.3">
      <c r="P484620" s="83"/>
    </row>
    <row r="484621" spans="16:16" x14ac:dyDescent="0.3">
      <c r="P484621" s="83"/>
    </row>
    <row r="484622" spans="16:16" x14ac:dyDescent="0.3">
      <c r="P484622" s="83"/>
    </row>
    <row r="484623" spans="16:16" x14ac:dyDescent="0.3">
      <c r="P484623" s="83"/>
    </row>
    <row r="484624" spans="16:16" x14ac:dyDescent="0.3">
      <c r="P484624" s="83"/>
    </row>
    <row r="484625" spans="16:16" x14ac:dyDescent="0.3">
      <c r="P484625" s="83"/>
    </row>
    <row r="484626" spans="16:16" x14ac:dyDescent="0.3">
      <c r="P484626" s="83"/>
    </row>
    <row r="484627" spans="16:16" x14ac:dyDescent="0.3">
      <c r="P484627" s="83"/>
    </row>
    <row r="484628" spans="16:16" x14ac:dyDescent="0.3">
      <c r="P484628" s="83"/>
    </row>
    <row r="484629" spans="16:16" x14ac:dyDescent="0.3">
      <c r="P484629" s="83"/>
    </row>
    <row r="484630" spans="16:16" x14ac:dyDescent="0.3">
      <c r="P484630" s="83"/>
    </row>
    <row r="484631" spans="16:16" x14ac:dyDescent="0.3">
      <c r="P484631" s="83"/>
    </row>
    <row r="484632" spans="16:16" x14ac:dyDescent="0.3">
      <c r="P484632" s="83"/>
    </row>
    <row r="484633" spans="16:16" x14ac:dyDescent="0.3">
      <c r="P484633" s="83"/>
    </row>
    <row r="484634" spans="16:16" x14ac:dyDescent="0.3">
      <c r="P484634" s="83"/>
    </row>
    <row r="484635" spans="16:16" x14ac:dyDescent="0.3">
      <c r="P484635" s="83"/>
    </row>
    <row r="484636" spans="16:16" x14ac:dyDescent="0.3">
      <c r="P484636" s="83"/>
    </row>
    <row r="484637" spans="16:16" x14ac:dyDescent="0.3">
      <c r="P484637" s="83"/>
    </row>
    <row r="484638" spans="16:16" x14ac:dyDescent="0.3">
      <c r="P484638" s="83"/>
    </row>
    <row r="484639" spans="16:16" x14ac:dyDescent="0.3">
      <c r="P484639" s="83"/>
    </row>
    <row r="484640" spans="16:16" x14ac:dyDescent="0.3">
      <c r="P484640" s="83"/>
    </row>
    <row r="484641" spans="16:16" x14ac:dyDescent="0.3">
      <c r="P484641" s="83"/>
    </row>
    <row r="484642" spans="16:16" x14ac:dyDescent="0.3">
      <c r="P484642" s="83"/>
    </row>
    <row r="484643" spans="16:16" x14ac:dyDescent="0.3">
      <c r="P484643" s="83"/>
    </row>
    <row r="484644" spans="16:16" x14ac:dyDescent="0.3">
      <c r="P484644" s="83"/>
    </row>
    <row r="484645" spans="16:16" x14ac:dyDescent="0.3">
      <c r="P484645" s="83"/>
    </row>
    <row r="484646" spans="16:16" x14ac:dyDescent="0.3">
      <c r="P484646" s="83"/>
    </row>
    <row r="484647" spans="16:16" x14ac:dyDescent="0.3">
      <c r="P484647" s="83"/>
    </row>
    <row r="484648" spans="16:16" x14ac:dyDescent="0.3">
      <c r="P484648" s="83"/>
    </row>
    <row r="484649" spans="16:16" x14ac:dyDescent="0.3">
      <c r="P484649" s="83"/>
    </row>
    <row r="484650" spans="16:16" x14ac:dyDescent="0.3">
      <c r="P484650" s="83"/>
    </row>
    <row r="484651" spans="16:16" x14ac:dyDescent="0.3">
      <c r="P484651" s="83"/>
    </row>
    <row r="484652" spans="16:16" x14ac:dyDescent="0.3">
      <c r="P484652" s="83"/>
    </row>
    <row r="484653" spans="16:16" x14ac:dyDescent="0.3">
      <c r="P484653" s="83"/>
    </row>
    <row r="484654" spans="16:16" x14ac:dyDescent="0.3">
      <c r="P484654" s="83"/>
    </row>
    <row r="484655" spans="16:16" x14ac:dyDescent="0.3">
      <c r="P484655" s="83"/>
    </row>
    <row r="484656" spans="16:16" x14ac:dyDescent="0.3">
      <c r="P484656" s="83"/>
    </row>
    <row r="484657" spans="16:16" x14ac:dyDescent="0.3">
      <c r="P484657" s="83"/>
    </row>
    <row r="484658" spans="16:16" x14ac:dyDescent="0.3">
      <c r="P484658" s="83"/>
    </row>
    <row r="484659" spans="16:16" x14ac:dyDescent="0.3">
      <c r="P484659" s="83"/>
    </row>
    <row r="484660" spans="16:16" x14ac:dyDescent="0.3">
      <c r="P484660" s="83"/>
    </row>
    <row r="484661" spans="16:16" x14ac:dyDescent="0.3">
      <c r="P484661" s="83"/>
    </row>
    <row r="484662" spans="16:16" x14ac:dyDescent="0.3">
      <c r="P484662" s="83"/>
    </row>
    <row r="484663" spans="16:16" x14ac:dyDescent="0.3">
      <c r="P484663" s="83"/>
    </row>
    <row r="484664" spans="16:16" x14ac:dyDescent="0.3">
      <c r="P484664" s="83"/>
    </row>
    <row r="484665" spans="16:16" x14ac:dyDescent="0.3">
      <c r="P484665" s="83"/>
    </row>
    <row r="484666" spans="16:16" x14ac:dyDescent="0.3">
      <c r="P484666" s="83"/>
    </row>
    <row r="484667" spans="16:16" x14ac:dyDescent="0.3">
      <c r="P484667" s="83"/>
    </row>
    <row r="484668" spans="16:16" x14ac:dyDescent="0.3">
      <c r="P484668" s="83"/>
    </row>
    <row r="484669" spans="16:16" x14ac:dyDescent="0.3">
      <c r="P484669" s="83"/>
    </row>
    <row r="484670" spans="16:16" x14ac:dyDescent="0.3">
      <c r="P484670" s="83"/>
    </row>
    <row r="484671" spans="16:16" x14ac:dyDescent="0.3">
      <c r="P484671" s="83"/>
    </row>
    <row r="484672" spans="16:16" x14ac:dyDescent="0.3">
      <c r="P484672" s="83"/>
    </row>
    <row r="484673" spans="16:16" x14ac:dyDescent="0.3">
      <c r="P484673" s="83"/>
    </row>
    <row r="484674" spans="16:16" x14ac:dyDescent="0.3">
      <c r="P484674" s="83"/>
    </row>
    <row r="484675" spans="16:16" x14ac:dyDescent="0.3">
      <c r="P484675" s="83"/>
    </row>
    <row r="484676" spans="16:16" x14ac:dyDescent="0.3">
      <c r="P484676" s="83"/>
    </row>
    <row r="484677" spans="16:16" x14ac:dyDescent="0.3">
      <c r="P484677" s="83"/>
    </row>
    <row r="484678" spans="16:16" x14ac:dyDescent="0.3">
      <c r="P484678" s="83"/>
    </row>
    <row r="484679" spans="16:16" x14ac:dyDescent="0.3">
      <c r="P484679" s="83"/>
    </row>
    <row r="484680" spans="16:16" x14ac:dyDescent="0.3">
      <c r="P484680" s="83"/>
    </row>
    <row r="484681" spans="16:16" x14ac:dyDescent="0.3">
      <c r="P484681" s="83"/>
    </row>
    <row r="484682" spans="16:16" x14ac:dyDescent="0.3">
      <c r="P484682" s="83"/>
    </row>
    <row r="484683" spans="16:16" x14ac:dyDescent="0.3">
      <c r="P484683" s="83"/>
    </row>
    <row r="484684" spans="16:16" x14ac:dyDescent="0.3">
      <c r="P484684" s="83"/>
    </row>
    <row r="484685" spans="16:16" x14ac:dyDescent="0.3">
      <c r="P484685" s="83"/>
    </row>
    <row r="484686" spans="16:16" x14ac:dyDescent="0.3">
      <c r="P484686" s="83"/>
    </row>
    <row r="484687" spans="16:16" x14ac:dyDescent="0.3">
      <c r="P484687" s="83"/>
    </row>
    <row r="484688" spans="16:16" x14ac:dyDescent="0.3">
      <c r="P484688" s="83"/>
    </row>
    <row r="484689" spans="16:16" x14ac:dyDescent="0.3">
      <c r="P484689" s="83"/>
    </row>
    <row r="484690" spans="16:16" x14ac:dyDescent="0.3">
      <c r="P484690" s="83"/>
    </row>
    <row r="484691" spans="16:16" x14ac:dyDescent="0.3">
      <c r="P484691" s="83"/>
    </row>
    <row r="484692" spans="16:16" x14ac:dyDescent="0.3">
      <c r="P484692" s="83"/>
    </row>
    <row r="484693" spans="16:16" x14ac:dyDescent="0.3">
      <c r="P484693" s="83"/>
    </row>
    <row r="484694" spans="16:16" x14ac:dyDescent="0.3">
      <c r="P484694" s="83"/>
    </row>
    <row r="484695" spans="16:16" x14ac:dyDescent="0.3">
      <c r="P484695" s="83"/>
    </row>
    <row r="484696" spans="16:16" x14ac:dyDescent="0.3">
      <c r="P484696" s="83"/>
    </row>
    <row r="484697" spans="16:16" x14ac:dyDescent="0.3">
      <c r="P484697" s="83"/>
    </row>
    <row r="484698" spans="16:16" x14ac:dyDescent="0.3">
      <c r="P484698" s="83"/>
    </row>
    <row r="484699" spans="16:16" x14ac:dyDescent="0.3">
      <c r="P484699" s="83"/>
    </row>
    <row r="484700" spans="16:16" x14ac:dyDescent="0.3">
      <c r="P484700" s="83"/>
    </row>
    <row r="484701" spans="16:16" x14ac:dyDescent="0.3">
      <c r="P484701" s="83"/>
    </row>
    <row r="484702" spans="16:16" x14ac:dyDescent="0.3">
      <c r="P484702" s="83"/>
    </row>
    <row r="484703" spans="16:16" x14ac:dyDescent="0.3">
      <c r="P484703" s="83"/>
    </row>
    <row r="484704" spans="16:16" x14ac:dyDescent="0.3">
      <c r="P484704" s="83"/>
    </row>
    <row r="484705" spans="16:16" x14ac:dyDescent="0.3">
      <c r="P484705" s="83"/>
    </row>
    <row r="484706" spans="16:16" x14ac:dyDescent="0.3">
      <c r="P484706" s="83"/>
    </row>
    <row r="484707" spans="16:16" x14ac:dyDescent="0.3">
      <c r="P484707" s="83"/>
    </row>
    <row r="484708" spans="16:16" x14ac:dyDescent="0.3">
      <c r="P484708" s="83"/>
    </row>
    <row r="484709" spans="16:16" x14ac:dyDescent="0.3">
      <c r="P484709" s="83"/>
    </row>
    <row r="484710" spans="16:16" x14ac:dyDescent="0.3">
      <c r="P484710" s="83"/>
    </row>
    <row r="484711" spans="16:16" x14ac:dyDescent="0.3">
      <c r="P484711" s="83"/>
    </row>
    <row r="484712" spans="16:16" x14ac:dyDescent="0.3">
      <c r="P484712" s="83"/>
    </row>
    <row r="484713" spans="16:16" x14ac:dyDescent="0.3">
      <c r="P484713" s="83"/>
    </row>
    <row r="484714" spans="16:16" x14ac:dyDescent="0.3">
      <c r="P484714" s="83"/>
    </row>
    <row r="484715" spans="16:16" x14ac:dyDescent="0.3">
      <c r="P484715" s="83"/>
    </row>
    <row r="484716" spans="16:16" x14ac:dyDescent="0.3">
      <c r="P484716" s="83"/>
    </row>
    <row r="484717" spans="16:16" x14ac:dyDescent="0.3">
      <c r="P484717" s="83"/>
    </row>
    <row r="484718" spans="16:16" x14ac:dyDescent="0.3">
      <c r="P484718" s="83"/>
    </row>
    <row r="484719" spans="16:16" x14ac:dyDescent="0.3">
      <c r="P484719" s="83"/>
    </row>
    <row r="484720" spans="16:16" x14ac:dyDescent="0.3">
      <c r="P484720" s="83"/>
    </row>
    <row r="484721" spans="16:16" x14ac:dyDescent="0.3">
      <c r="P484721" s="83"/>
    </row>
    <row r="484722" spans="16:16" x14ac:dyDescent="0.3">
      <c r="P484722" s="83"/>
    </row>
    <row r="484723" spans="16:16" x14ac:dyDescent="0.3">
      <c r="P484723" s="83"/>
    </row>
    <row r="484724" spans="16:16" x14ac:dyDescent="0.3">
      <c r="P484724" s="83"/>
    </row>
    <row r="484725" spans="16:16" x14ac:dyDescent="0.3">
      <c r="P484725" s="83"/>
    </row>
    <row r="484726" spans="16:16" x14ac:dyDescent="0.3">
      <c r="P484726" s="83"/>
    </row>
    <row r="484727" spans="16:16" x14ac:dyDescent="0.3">
      <c r="P484727" s="83"/>
    </row>
    <row r="484728" spans="16:16" x14ac:dyDescent="0.3">
      <c r="P484728" s="83"/>
    </row>
    <row r="484729" spans="16:16" x14ac:dyDescent="0.3">
      <c r="P484729" s="83"/>
    </row>
    <row r="484730" spans="16:16" x14ac:dyDescent="0.3">
      <c r="P484730" s="83"/>
    </row>
    <row r="484731" spans="16:16" x14ac:dyDescent="0.3">
      <c r="P484731" s="83"/>
    </row>
    <row r="484732" spans="16:16" x14ac:dyDescent="0.3">
      <c r="P484732" s="83"/>
    </row>
    <row r="484733" spans="16:16" x14ac:dyDescent="0.3">
      <c r="P484733" s="83"/>
    </row>
    <row r="484734" spans="16:16" x14ac:dyDescent="0.3">
      <c r="P484734" s="83"/>
    </row>
    <row r="484735" spans="16:16" x14ac:dyDescent="0.3">
      <c r="P484735" s="83"/>
    </row>
    <row r="484736" spans="16:16" x14ac:dyDescent="0.3">
      <c r="P484736" s="83"/>
    </row>
    <row r="484737" spans="16:16" x14ac:dyDescent="0.3">
      <c r="P484737" s="83"/>
    </row>
    <row r="484738" spans="16:16" x14ac:dyDescent="0.3">
      <c r="P484738" s="83"/>
    </row>
    <row r="484739" spans="16:16" x14ac:dyDescent="0.3">
      <c r="P484739" s="83"/>
    </row>
    <row r="484740" spans="16:16" x14ac:dyDescent="0.3">
      <c r="P484740" s="83"/>
    </row>
    <row r="484741" spans="16:16" x14ac:dyDescent="0.3">
      <c r="P484741" s="83"/>
    </row>
    <row r="484742" spans="16:16" x14ac:dyDescent="0.3">
      <c r="P484742" s="83"/>
    </row>
    <row r="484743" spans="16:16" x14ac:dyDescent="0.3">
      <c r="P484743" s="83"/>
    </row>
    <row r="484744" spans="16:16" x14ac:dyDescent="0.3">
      <c r="P484744" s="83"/>
    </row>
    <row r="484745" spans="16:16" x14ac:dyDescent="0.3">
      <c r="P484745" s="83"/>
    </row>
    <row r="484746" spans="16:16" x14ac:dyDescent="0.3">
      <c r="P484746" s="83"/>
    </row>
    <row r="484747" spans="16:16" x14ac:dyDescent="0.3">
      <c r="P484747" s="83"/>
    </row>
    <row r="484748" spans="16:16" x14ac:dyDescent="0.3">
      <c r="P484748" s="83"/>
    </row>
    <row r="484749" spans="16:16" x14ac:dyDescent="0.3">
      <c r="P484749" s="83"/>
    </row>
    <row r="484750" spans="16:16" x14ac:dyDescent="0.3">
      <c r="P484750" s="83"/>
    </row>
    <row r="484751" spans="16:16" x14ac:dyDescent="0.3">
      <c r="P484751" s="83"/>
    </row>
    <row r="484752" spans="16:16" x14ac:dyDescent="0.3">
      <c r="P484752" s="83"/>
    </row>
    <row r="484753" spans="16:16" x14ac:dyDescent="0.3">
      <c r="P484753" s="83"/>
    </row>
    <row r="484754" spans="16:16" x14ac:dyDescent="0.3">
      <c r="P484754" s="83"/>
    </row>
    <row r="484755" spans="16:16" x14ac:dyDescent="0.3">
      <c r="P484755" s="83"/>
    </row>
    <row r="484756" spans="16:16" x14ac:dyDescent="0.3">
      <c r="P484756" s="83"/>
    </row>
    <row r="484757" spans="16:16" x14ac:dyDescent="0.3">
      <c r="P484757" s="83"/>
    </row>
    <row r="484758" spans="16:16" x14ac:dyDescent="0.3">
      <c r="P484758" s="83"/>
    </row>
    <row r="484759" spans="16:16" x14ac:dyDescent="0.3">
      <c r="P484759" s="83"/>
    </row>
    <row r="484760" spans="16:16" x14ac:dyDescent="0.3">
      <c r="P484760" s="83"/>
    </row>
    <row r="484761" spans="16:16" x14ac:dyDescent="0.3">
      <c r="P484761" s="83"/>
    </row>
    <row r="484762" spans="16:16" x14ac:dyDescent="0.3">
      <c r="P484762" s="83"/>
    </row>
    <row r="484763" spans="16:16" x14ac:dyDescent="0.3">
      <c r="P484763" s="83"/>
    </row>
    <row r="484764" spans="16:16" x14ac:dyDescent="0.3">
      <c r="P484764" s="83"/>
    </row>
    <row r="484765" spans="16:16" x14ac:dyDescent="0.3">
      <c r="P484765" s="83"/>
    </row>
    <row r="484766" spans="16:16" x14ac:dyDescent="0.3">
      <c r="P484766" s="83"/>
    </row>
    <row r="484767" spans="16:16" x14ac:dyDescent="0.3">
      <c r="P484767" s="83"/>
    </row>
    <row r="484768" spans="16:16" x14ac:dyDescent="0.3">
      <c r="P484768" s="83"/>
    </row>
    <row r="484769" spans="16:16" x14ac:dyDescent="0.3">
      <c r="P484769" s="83"/>
    </row>
    <row r="484770" spans="16:16" x14ac:dyDescent="0.3">
      <c r="P484770" s="83"/>
    </row>
    <row r="484771" spans="16:16" x14ac:dyDescent="0.3">
      <c r="P484771" s="83"/>
    </row>
    <row r="484772" spans="16:16" x14ac:dyDescent="0.3">
      <c r="P484772" s="83"/>
    </row>
    <row r="484773" spans="16:16" x14ac:dyDescent="0.3">
      <c r="P484773" s="83"/>
    </row>
    <row r="484774" spans="16:16" x14ac:dyDescent="0.3">
      <c r="P484774" s="83"/>
    </row>
    <row r="484775" spans="16:16" x14ac:dyDescent="0.3">
      <c r="P484775" s="83"/>
    </row>
    <row r="484776" spans="16:16" x14ac:dyDescent="0.3">
      <c r="P484776" s="83"/>
    </row>
    <row r="484777" spans="16:16" x14ac:dyDescent="0.3">
      <c r="P484777" s="83"/>
    </row>
    <row r="484778" spans="16:16" x14ac:dyDescent="0.3">
      <c r="P484778" s="83"/>
    </row>
    <row r="484779" spans="16:16" x14ac:dyDescent="0.3">
      <c r="P484779" s="83"/>
    </row>
    <row r="484780" spans="16:16" x14ac:dyDescent="0.3">
      <c r="P484780" s="83"/>
    </row>
    <row r="484781" spans="16:16" x14ac:dyDescent="0.3">
      <c r="P484781" s="83"/>
    </row>
    <row r="484782" spans="16:16" x14ac:dyDescent="0.3">
      <c r="P484782" s="83"/>
    </row>
    <row r="484783" spans="16:16" x14ac:dyDescent="0.3">
      <c r="P484783" s="83"/>
    </row>
    <row r="484784" spans="16:16" x14ac:dyDescent="0.3">
      <c r="P484784" s="83"/>
    </row>
    <row r="484785" spans="16:16" x14ac:dyDescent="0.3">
      <c r="P484785" s="83"/>
    </row>
    <row r="484786" spans="16:16" x14ac:dyDescent="0.3">
      <c r="P484786" s="83"/>
    </row>
    <row r="484787" spans="16:16" x14ac:dyDescent="0.3">
      <c r="P484787" s="83"/>
    </row>
    <row r="484788" spans="16:16" x14ac:dyDescent="0.3">
      <c r="P484788" s="83"/>
    </row>
    <row r="484789" spans="16:16" x14ac:dyDescent="0.3">
      <c r="P484789" s="83"/>
    </row>
    <row r="484790" spans="16:16" x14ac:dyDescent="0.3">
      <c r="P484790" s="83"/>
    </row>
    <row r="484791" spans="16:16" x14ac:dyDescent="0.3">
      <c r="P484791" s="83"/>
    </row>
    <row r="484792" spans="16:16" x14ac:dyDescent="0.3">
      <c r="P484792" s="83"/>
    </row>
    <row r="484793" spans="16:16" x14ac:dyDescent="0.3">
      <c r="P484793" s="83"/>
    </row>
    <row r="484794" spans="16:16" x14ac:dyDescent="0.3">
      <c r="P484794" s="83"/>
    </row>
    <row r="484795" spans="16:16" x14ac:dyDescent="0.3">
      <c r="P484795" s="83"/>
    </row>
    <row r="484796" spans="16:16" x14ac:dyDescent="0.3">
      <c r="P484796" s="83"/>
    </row>
    <row r="484797" spans="16:16" x14ac:dyDescent="0.3">
      <c r="P484797" s="83"/>
    </row>
    <row r="484798" spans="16:16" x14ac:dyDescent="0.3">
      <c r="P484798" s="83"/>
    </row>
    <row r="484799" spans="16:16" x14ac:dyDescent="0.3">
      <c r="P484799" s="83"/>
    </row>
    <row r="484800" spans="16:16" x14ac:dyDescent="0.3">
      <c r="P484800" s="83"/>
    </row>
    <row r="484801" spans="16:16" x14ac:dyDescent="0.3">
      <c r="P484801" s="83"/>
    </row>
    <row r="484802" spans="16:16" x14ac:dyDescent="0.3">
      <c r="P484802" s="83"/>
    </row>
    <row r="484803" spans="16:16" x14ac:dyDescent="0.3">
      <c r="P484803" s="83"/>
    </row>
    <row r="484804" spans="16:16" x14ac:dyDescent="0.3">
      <c r="P484804" s="83"/>
    </row>
    <row r="484805" spans="16:16" x14ac:dyDescent="0.3">
      <c r="P484805" s="83"/>
    </row>
    <row r="484806" spans="16:16" x14ac:dyDescent="0.3">
      <c r="P484806" s="83"/>
    </row>
    <row r="484807" spans="16:16" x14ac:dyDescent="0.3">
      <c r="P484807" s="83"/>
    </row>
    <row r="484808" spans="16:16" x14ac:dyDescent="0.3">
      <c r="P484808" s="83"/>
    </row>
    <row r="484809" spans="16:16" x14ac:dyDescent="0.3">
      <c r="P484809" s="83"/>
    </row>
    <row r="484810" spans="16:16" x14ac:dyDescent="0.3">
      <c r="P484810" s="83"/>
    </row>
    <row r="484811" spans="16:16" x14ac:dyDescent="0.3">
      <c r="P484811" s="83"/>
    </row>
    <row r="484812" spans="16:16" x14ac:dyDescent="0.3">
      <c r="P484812" s="83"/>
    </row>
    <row r="484813" spans="16:16" x14ac:dyDescent="0.3">
      <c r="P484813" s="83"/>
    </row>
    <row r="484814" spans="16:16" x14ac:dyDescent="0.3">
      <c r="P484814" s="83"/>
    </row>
    <row r="484815" spans="16:16" x14ac:dyDescent="0.3">
      <c r="P484815" s="83"/>
    </row>
    <row r="484816" spans="16:16" x14ac:dyDescent="0.3">
      <c r="P484816" s="83"/>
    </row>
    <row r="484817" spans="16:16" x14ac:dyDescent="0.3">
      <c r="P484817" s="83"/>
    </row>
    <row r="484818" spans="16:16" x14ac:dyDescent="0.3">
      <c r="P484818" s="83"/>
    </row>
    <row r="484819" spans="16:16" x14ac:dyDescent="0.3">
      <c r="P484819" s="83"/>
    </row>
    <row r="484820" spans="16:16" x14ac:dyDescent="0.3">
      <c r="P484820" s="83"/>
    </row>
    <row r="484821" spans="16:16" x14ac:dyDescent="0.3">
      <c r="P484821" s="83"/>
    </row>
    <row r="484822" spans="16:16" x14ac:dyDescent="0.3">
      <c r="P484822" s="83"/>
    </row>
    <row r="484823" spans="16:16" x14ac:dyDescent="0.3">
      <c r="P484823" s="83"/>
    </row>
    <row r="484824" spans="16:16" x14ac:dyDescent="0.3">
      <c r="P484824" s="83"/>
    </row>
    <row r="484825" spans="16:16" x14ac:dyDescent="0.3">
      <c r="P484825" s="83"/>
    </row>
    <row r="484826" spans="16:16" x14ac:dyDescent="0.3">
      <c r="P484826" s="83"/>
    </row>
    <row r="484827" spans="16:16" x14ac:dyDescent="0.3">
      <c r="P484827" s="83"/>
    </row>
    <row r="484828" spans="16:16" x14ac:dyDescent="0.3">
      <c r="P484828" s="83"/>
    </row>
    <row r="484829" spans="16:16" x14ac:dyDescent="0.3">
      <c r="P484829" s="83"/>
    </row>
    <row r="484830" spans="16:16" x14ac:dyDescent="0.3">
      <c r="P484830" s="83"/>
    </row>
    <row r="484831" spans="16:16" x14ac:dyDescent="0.3">
      <c r="P484831" s="83"/>
    </row>
    <row r="484832" spans="16:16" x14ac:dyDescent="0.3">
      <c r="P484832" s="83"/>
    </row>
    <row r="484833" spans="16:16" x14ac:dyDescent="0.3">
      <c r="P484833" s="83"/>
    </row>
    <row r="484834" spans="16:16" x14ac:dyDescent="0.3">
      <c r="P484834" s="83"/>
    </row>
    <row r="484835" spans="16:16" x14ac:dyDescent="0.3">
      <c r="P484835" s="83"/>
    </row>
    <row r="484836" spans="16:16" x14ac:dyDescent="0.3">
      <c r="P484836" s="83"/>
    </row>
    <row r="484837" spans="16:16" x14ac:dyDescent="0.3">
      <c r="P484837" s="83"/>
    </row>
    <row r="484838" spans="16:16" x14ac:dyDescent="0.3">
      <c r="P484838" s="83"/>
    </row>
    <row r="484839" spans="16:16" x14ac:dyDescent="0.3">
      <c r="P484839" s="83"/>
    </row>
    <row r="484840" spans="16:16" x14ac:dyDescent="0.3">
      <c r="P484840" s="83"/>
    </row>
    <row r="484841" spans="16:16" x14ac:dyDescent="0.3">
      <c r="P484841" s="83"/>
    </row>
    <row r="484842" spans="16:16" x14ac:dyDescent="0.3">
      <c r="P484842" s="83"/>
    </row>
    <row r="484843" spans="16:16" x14ac:dyDescent="0.3">
      <c r="P484843" s="83"/>
    </row>
    <row r="484844" spans="16:16" x14ac:dyDescent="0.3">
      <c r="P484844" s="83"/>
    </row>
    <row r="484845" spans="16:16" x14ac:dyDescent="0.3">
      <c r="P484845" s="83"/>
    </row>
    <row r="484846" spans="16:16" x14ac:dyDescent="0.3">
      <c r="P484846" s="83"/>
    </row>
    <row r="484847" spans="16:16" x14ac:dyDescent="0.3">
      <c r="P484847" s="83"/>
    </row>
    <row r="484848" spans="16:16" x14ac:dyDescent="0.3">
      <c r="P484848" s="83"/>
    </row>
    <row r="484849" spans="16:16" x14ac:dyDescent="0.3">
      <c r="P484849" s="83"/>
    </row>
    <row r="484850" spans="16:16" x14ac:dyDescent="0.3">
      <c r="P484850" s="83"/>
    </row>
    <row r="484851" spans="16:16" x14ac:dyDescent="0.3">
      <c r="P484851" s="83"/>
    </row>
    <row r="484852" spans="16:16" x14ac:dyDescent="0.3">
      <c r="P484852" s="83"/>
    </row>
    <row r="484853" spans="16:16" x14ac:dyDescent="0.3">
      <c r="P484853" s="83"/>
    </row>
    <row r="484854" spans="16:16" x14ac:dyDescent="0.3">
      <c r="P484854" s="83"/>
    </row>
    <row r="484855" spans="16:16" x14ac:dyDescent="0.3">
      <c r="P484855" s="83"/>
    </row>
    <row r="484856" spans="16:16" x14ac:dyDescent="0.3">
      <c r="P484856" s="83"/>
    </row>
    <row r="484857" spans="16:16" x14ac:dyDescent="0.3">
      <c r="P484857" s="83"/>
    </row>
    <row r="484858" spans="16:16" x14ac:dyDescent="0.3">
      <c r="P484858" s="83"/>
    </row>
    <row r="484859" spans="16:16" x14ac:dyDescent="0.3">
      <c r="P484859" s="83"/>
    </row>
    <row r="484860" spans="16:16" x14ac:dyDescent="0.3">
      <c r="P484860" s="83"/>
    </row>
    <row r="484861" spans="16:16" x14ac:dyDescent="0.3">
      <c r="P484861" s="83"/>
    </row>
    <row r="484862" spans="16:16" x14ac:dyDescent="0.3">
      <c r="P484862" s="83"/>
    </row>
    <row r="484863" spans="16:16" x14ac:dyDescent="0.3">
      <c r="P484863" s="83"/>
    </row>
    <row r="484864" spans="16:16" x14ac:dyDescent="0.3">
      <c r="P484864" s="83"/>
    </row>
    <row r="484865" spans="16:16" x14ac:dyDescent="0.3">
      <c r="P484865" s="83"/>
    </row>
    <row r="484866" spans="16:16" x14ac:dyDescent="0.3">
      <c r="P484866" s="83"/>
    </row>
    <row r="484867" spans="16:16" x14ac:dyDescent="0.3">
      <c r="P484867" s="83"/>
    </row>
    <row r="484868" spans="16:16" x14ac:dyDescent="0.3">
      <c r="P484868" s="83"/>
    </row>
    <row r="484869" spans="16:16" x14ac:dyDescent="0.3">
      <c r="P484869" s="83"/>
    </row>
    <row r="484870" spans="16:16" x14ac:dyDescent="0.3">
      <c r="P484870" s="83"/>
    </row>
    <row r="484871" spans="16:16" x14ac:dyDescent="0.3">
      <c r="P484871" s="83"/>
    </row>
    <row r="484872" spans="16:16" x14ac:dyDescent="0.3">
      <c r="P484872" s="83"/>
    </row>
    <row r="484873" spans="16:16" x14ac:dyDescent="0.3">
      <c r="P484873" s="83"/>
    </row>
    <row r="484874" spans="16:16" x14ac:dyDescent="0.3">
      <c r="P484874" s="83"/>
    </row>
    <row r="484875" spans="16:16" x14ac:dyDescent="0.3">
      <c r="P484875" s="83"/>
    </row>
    <row r="484876" spans="16:16" x14ac:dyDescent="0.3">
      <c r="P484876" s="83"/>
    </row>
    <row r="484877" spans="16:16" x14ac:dyDescent="0.3">
      <c r="P484877" s="83"/>
    </row>
    <row r="484878" spans="16:16" x14ac:dyDescent="0.3">
      <c r="P484878" s="83"/>
    </row>
    <row r="484879" spans="16:16" x14ac:dyDescent="0.3">
      <c r="P484879" s="83"/>
    </row>
    <row r="484880" spans="16:16" x14ac:dyDescent="0.3">
      <c r="P484880" s="83"/>
    </row>
    <row r="484881" spans="16:16" x14ac:dyDescent="0.3">
      <c r="P484881" s="83"/>
    </row>
    <row r="484882" spans="16:16" x14ac:dyDescent="0.3">
      <c r="P484882" s="83"/>
    </row>
    <row r="484883" spans="16:16" x14ac:dyDescent="0.3">
      <c r="P484883" s="83"/>
    </row>
    <row r="484884" spans="16:16" x14ac:dyDescent="0.3">
      <c r="P484884" s="83"/>
    </row>
    <row r="484885" spans="16:16" x14ac:dyDescent="0.3">
      <c r="P484885" s="83"/>
    </row>
    <row r="484886" spans="16:16" x14ac:dyDescent="0.3">
      <c r="P484886" s="83"/>
    </row>
    <row r="484887" spans="16:16" x14ac:dyDescent="0.3">
      <c r="P484887" s="83"/>
    </row>
    <row r="484888" spans="16:16" x14ac:dyDescent="0.3">
      <c r="P484888" s="83"/>
    </row>
    <row r="484889" spans="16:16" x14ac:dyDescent="0.3">
      <c r="P484889" s="83"/>
    </row>
    <row r="484890" spans="16:16" x14ac:dyDescent="0.3">
      <c r="P484890" s="83"/>
    </row>
    <row r="484891" spans="16:16" x14ac:dyDescent="0.3">
      <c r="P484891" s="83"/>
    </row>
    <row r="484892" spans="16:16" x14ac:dyDescent="0.3">
      <c r="P484892" s="83"/>
    </row>
    <row r="484893" spans="16:16" x14ac:dyDescent="0.3">
      <c r="P484893" s="83"/>
    </row>
    <row r="484894" spans="16:16" x14ac:dyDescent="0.3">
      <c r="P484894" s="83"/>
    </row>
    <row r="484895" spans="16:16" x14ac:dyDescent="0.3">
      <c r="P484895" s="83"/>
    </row>
    <row r="484896" spans="16:16" x14ac:dyDescent="0.3">
      <c r="P484896" s="83"/>
    </row>
    <row r="484897" spans="16:16" x14ac:dyDescent="0.3">
      <c r="P484897" s="83"/>
    </row>
    <row r="484898" spans="16:16" x14ac:dyDescent="0.3">
      <c r="P484898" s="83"/>
    </row>
    <row r="484899" spans="16:16" x14ac:dyDescent="0.3">
      <c r="P484899" s="83"/>
    </row>
    <row r="484900" spans="16:16" x14ac:dyDescent="0.3">
      <c r="P484900" s="83"/>
    </row>
    <row r="484901" spans="16:16" x14ac:dyDescent="0.3">
      <c r="P484901" s="83"/>
    </row>
    <row r="484902" spans="16:16" x14ac:dyDescent="0.3">
      <c r="P484902" s="83"/>
    </row>
    <row r="484903" spans="16:16" x14ac:dyDescent="0.3">
      <c r="P484903" s="83"/>
    </row>
    <row r="484904" spans="16:16" x14ac:dyDescent="0.3">
      <c r="P484904" s="83"/>
    </row>
    <row r="484905" spans="16:16" x14ac:dyDescent="0.3">
      <c r="P484905" s="83"/>
    </row>
    <row r="484906" spans="16:16" x14ac:dyDescent="0.3">
      <c r="P484906" s="83"/>
    </row>
    <row r="484907" spans="16:16" x14ac:dyDescent="0.3">
      <c r="P484907" s="83"/>
    </row>
    <row r="484908" spans="16:16" x14ac:dyDescent="0.3">
      <c r="P484908" s="83"/>
    </row>
    <row r="484909" spans="16:16" x14ac:dyDescent="0.3">
      <c r="P484909" s="83"/>
    </row>
    <row r="484910" spans="16:16" x14ac:dyDescent="0.3">
      <c r="P484910" s="83"/>
    </row>
    <row r="484911" spans="16:16" x14ac:dyDescent="0.3">
      <c r="P484911" s="83"/>
    </row>
    <row r="484912" spans="16:16" x14ac:dyDescent="0.3">
      <c r="P484912" s="83"/>
    </row>
    <row r="484913" spans="16:16" x14ac:dyDescent="0.3">
      <c r="P484913" s="83"/>
    </row>
    <row r="484914" spans="16:16" x14ac:dyDescent="0.3">
      <c r="P484914" s="83"/>
    </row>
    <row r="484915" spans="16:16" x14ac:dyDescent="0.3">
      <c r="P484915" s="83"/>
    </row>
    <row r="484916" spans="16:16" x14ac:dyDescent="0.3">
      <c r="P484916" s="83"/>
    </row>
    <row r="484917" spans="16:16" x14ac:dyDescent="0.3">
      <c r="P484917" s="83"/>
    </row>
    <row r="484918" spans="16:16" x14ac:dyDescent="0.3">
      <c r="P484918" s="83"/>
    </row>
    <row r="484919" spans="16:16" x14ac:dyDescent="0.3">
      <c r="P484919" s="83"/>
    </row>
    <row r="484920" spans="16:16" x14ac:dyDescent="0.3">
      <c r="P484920" s="83"/>
    </row>
    <row r="484921" spans="16:16" x14ac:dyDescent="0.3">
      <c r="P484921" s="83"/>
    </row>
    <row r="484922" spans="16:16" x14ac:dyDescent="0.3">
      <c r="P484922" s="83"/>
    </row>
    <row r="484923" spans="16:16" x14ac:dyDescent="0.3">
      <c r="P484923" s="83"/>
    </row>
    <row r="484924" spans="16:16" x14ac:dyDescent="0.3">
      <c r="P484924" s="83"/>
    </row>
    <row r="484925" spans="16:16" x14ac:dyDescent="0.3">
      <c r="P484925" s="83"/>
    </row>
    <row r="484926" spans="16:16" x14ac:dyDescent="0.3">
      <c r="P484926" s="83"/>
    </row>
    <row r="484927" spans="16:16" x14ac:dyDescent="0.3">
      <c r="P484927" s="83"/>
    </row>
    <row r="484928" spans="16:16" x14ac:dyDescent="0.3">
      <c r="P484928" s="83"/>
    </row>
    <row r="484929" spans="16:16" x14ac:dyDescent="0.3">
      <c r="P484929" s="83"/>
    </row>
    <row r="484930" spans="16:16" x14ac:dyDescent="0.3">
      <c r="P484930" s="83"/>
    </row>
    <row r="484931" spans="16:16" x14ac:dyDescent="0.3">
      <c r="P484931" s="83"/>
    </row>
    <row r="484932" spans="16:16" x14ac:dyDescent="0.3">
      <c r="P484932" s="83"/>
    </row>
    <row r="484933" spans="16:16" x14ac:dyDescent="0.3">
      <c r="P484933" s="83"/>
    </row>
    <row r="484934" spans="16:16" x14ac:dyDescent="0.3">
      <c r="P484934" s="83"/>
    </row>
    <row r="484935" spans="16:16" x14ac:dyDescent="0.3">
      <c r="P484935" s="83"/>
    </row>
    <row r="484936" spans="16:16" x14ac:dyDescent="0.3">
      <c r="P484936" s="83"/>
    </row>
    <row r="484937" spans="16:16" x14ac:dyDescent="0.3">
      <c r="P484937" s="83"/>
    </row>
    <row r="484938" spans="16:16" x14ac:dyDescent="0.3">
      <c r="P484938" s="83"/>
    </row>
    <row r="484939" spans="16:16" x14ac:dyDescent="0.3">
      <c r="P484939" s="83"/>
    </row>
    <row r="484940" spans="16:16" x14ac:dyDescent="0.3">
      <c r="P484940" s="83"/>
    </row>
    <row r="484941" spans="16:16" x14ac:dyDescent="0.3">
      <c r="P484941" s="83"/>
    </row>
    <row r="484942" spans="16:16" x14ac:dyDescent="0.3">
      <c r="P484942" s="83"/>
    </row>
    <row r="484943" spans="16:16" x14ac:dyDescent="0.3">
      <c r="P484943" s="83"/>
    </row>
    <row r="484944" spans="16:16" x14ac:dyDescent="0.3">
      <c r="P484944" s="83"/>
    </row>
    <row r="484945" spans="16:16" x14ac:dyDescent="0.3">
      <c r="P484945" s="83"/>
    </row>
    <row r="484946" spans="16:16" x14ac:dyDescent="0.3">
      <c r="P484946" s="83"/>
    </row>
    <row r="484947" spans="16:16" x14ac:dyDescent="0.3">
      <c r="P484947" s="83"/>
    </row>
    <row r="484948" spans="16:16" x14ac:dyDescent="0.3">
      <c r="P484948" s="83"/>
    </row>
    <row r="484949" spans="16:16" x14ac:dyDescent="0.3">
      <c r="P484949" s="83"/>
    </row>
    <row r="484950" spans="16:16" x14ac:dyDescent="0.3">
      <c r="P484950" s="83"/>
    </row>
    <row r="484951" spans="16:16" x14ac:dyDescent="0.3">
      <c r="P484951" s="83"/>
    </row>
    <row r="484952" spans="16:16" x14ac:dyDescent="0.3">
      <c r="P484952" s="83"/>
    </row>
    <row r="484953" spans="16:16" x14ac:dyDescent="0.3">
      <c r="P484953" s="83"/>
    </row>
    <row r="484954" spans="16:16" x14ac:dyDescent="0.3">
      <c r="P484954" s="83"/>
    </row>
    <row r="484955" spans="16:16" x14ac:dyDescent="0.3">
      <c r="P484955" s="83"/>
    </row>
    <row r="484956" spans="16:16" x14ac:dyDescent="0.3">
      <c r="P484956" s="83"/>
    </row>
    <row r="484957" spans="16:16" x14ac:dyDescent="0.3">
      <c r="P484957" s="83"/>
    </row>
    <row r="484958" spans="16:16" x14ac:dyDescent="0.3">
      <c r="P484958" s="83"/>
    </row>
    <row r="484959" spans="16:16" x14ac:dyDescent="0.3">
      <c r="P484959" s="83"/>
    </row>
    <row r="484960" spans="16:16" x14ac:dyDescent="0.3">
      <c r="P484960" s="83"/>
    </row>
    <row r="484961" spans="16:16" x14ac:dyDescent="0.3">
      <c r="P484961" s="83"/>
    </row>
    <row r="484962" spans="16:16" x14ac:dyDescent="0.3">
      <c r="P484962" s="83"/>
    </row>
    <row r="484963" spans="16:16" x14ac:dyDescent="0.3">
      <c r="P484963" s="83"/>
    </row>
    <row r="484964" spans="16:16" x14ac:dyDescent="0.3">
      <c r="P484964" s="83"/>
    </row>
    <row r="484965" spans="16:16" x14ac:dyDescent="0.3">
      <c r="P484965" s="83"/>
    </row>
    <row r="484966" spans="16:16" x14ac:dyDescent="0.3">
      <c r="P484966" s="83"/>
    </row>
    <row r="484967" spans="16:16" x14ac:dyDescent="0.3">
      <c r="P484967" s="83"/>
    </row>
    <row r="484968" spans="16:16" x14ac:dyDescent="0.3">
      <c r="P484968" s="83"/>
    </row>
    <row r="484969" spans="16:16" x14ac:dyDescent="0.3">
      <c r="P484969" s="83"/>
    </row>
    <row r="484970" spans="16:16" x14ac:dyDescent="0.3">
      <c r="P484970" s="83"/>
    </row>
    <row r="484971" spans="16:16" x14ac:dyDescent="0.3">
      <c r="P484971" s="83"/>
    </row>
    <row r="484972" spans="16:16" x14ac:dyDescent="0.3">
      <c r="P484972" s="83"/>
    </row>
    <row r="484973" spans="16:16" x14ac:dyDescent="0.3">
      <c r="P484973" s="83"/>
    </row>
    <row r="484974" spans="16:16" x14ac:dyDescent="0.3">
      <c r="P484974" s="83"/>
    </row>
    <row r="484975" spans="16:16" x14ac:dyDescent="0.3">
      <c r="P484975" s="83"/>
    </row>
    <row r="484976" spans="16:16" x14ac:dyDescent="0.3">
      <c r="P484976" s="83"/>
    </row>
    <row r="484977" spans="16:16" x14ac:dyDescent="0.3">
      <c r="P484977" s="83"/>
    </row>
    <row r="484978" spans="16:16" x14ac:dyDescent="0.3">
      <c r="P484978" s="83"/>
    </row>
    <row r="484979" spans="16:16" x14ac:dyDescent="0.3">
      <c r="P484979" s="83"/>
    </row>
    <row r="484980" spans="16:16" x14ac:dyDescent="0.3">
      <c r="P484980" s="83"/>
    </row>
    <row r="484981" spans="16:16" x14ac:dyDescent="0.3">
      <c r="P484981" s="83"/>
    </row>
    <row r="484982" spans="16:16" x14ac:dyDescent="0.3">
      <c r="P484982" s="83"/>
    </row>
    <row r="484983" spans="16:16" x14ac:dyDescent="0.3">
      <c r="P484983" s="83"/>
    </row>
    <row r="484984" spans="16:16" x14ac:dyDescent="0.3">
      <c r="P484984" s="83"/>
    </row>
    <row r="484985" spans="16:16" x14ac:dyDescent="0.3">
      <c r="P484985" s="83"/>
    </row>
    <row r="484986" spans="16:16" x14ac:dyDescent="0.3">
      <c r="P484986" s="83"/>
    </row>
    <row r="484987" spans="16:16" x14ac:dyDescent="0.3">
      <c r="P484987" s="83"/>
    </row>
    <row r="484988" spans="16:16" x14ac:dyDescent="0.3">
      <c r="P484988" s="83"/>
    </row>
    <row r="484989" spans="16:16" x14ac:dyDescent="0.3">
      <c r="P484989" s="83"/>
    </row>
    <row r="484990" spans="16:16" x14ac:dyDescent="0.3">
      <c r="P484990" s="83"/>
    </row>
    <row r="484991" spans="16:16" x14ac:dyDescent="0.3">
      <c r="P484991" s="83"/>
    </row>
    <row r="484992" spans="16:16" x14ac:dyDescent="0.3">
      <c r="P484992" s="83"/>
    </row>
    <row r="484993" spans="16:16" x14ac:dyDescent="0.3">
      <c r="P484993" s="83"/>
    </row>
    <row r="484994" spans="16:16" x14ac:dyDescent="0.3">
      <c r="P484994" s="83"/>
    </row>
    <row r="484995" spans="16:16" x14ac:dyDescent="0.3">
      <c r="P484995" s="83"/>
    </row>
    <row r="484996" spans="16:16" x14ac:dyDescent="0.3">
      <c r="P484996" s="83"/>
    </row>
    <row r="484997" spans="16:16" x14ac:dyDescent="0.3">
      <c r="P484997" s="83"/>
    </row>
    <row r="484998" spans="16:16" x14ac:dyDescent="0.3">
      <c r="P484998" s="83"/>
    </row>
    <row r="484999" spans="16:16" x14ac:dyDescent="0.3">
      <c r="P484999" s="83"/>
    </row>
    <row r="485000" spans="16:16" x14ac:dyDescent="0.3">
      <c r="P485000" s="83"/>
    </row>
    <row r="485001" spans="16:16" x14ac:dyDescent="0.3">
      <c r="P485001" s="83"/>
    </row>
    <row r="485002" spans="16:16" x14ac:dyDescent="0.3">
      <c r="P485002" s="83"/>
    </row>
    <row r="485003" spans="16:16" x14ac:dyDescent="0.3">
      <c r="P485003" s="83"/>
    </row>
    <row r="485004" spans="16:16" x14ac:dyDescent="0.3">
      <c r="P485004" s="83"/>
    </row>
    <row r="485005" spans="16:16" x14ac:dyDescent="0.3">
      <c r="P485005" s="83"/>
    </row>
    <row r="485006" spans="16:16" x14ac:dyDescent="0.3">
      <c r="P485006" s="83"/>
    </row>
    <row r="485007" spans="16:16" x14ac:dyDescent="0.3">
      <c r="P485007" s="83"/>
    </row>
    <row r="485008" spans="16:16" x14ac:dyDescent="0.3">
      <c r="P485008" s="83"/>
    </row>
    <row r="485009" spans="16:16" x14ac:dyDescent="0.3">
      <c r="P485009" s="83"/>
    </row>
    <row r="485010" spans="16:16" x14ac:dyDescent="0.3">
      <c r="P485010" s="83"/>
    </row>
    <row r="485011" spans="16:16" x14ac:dyDescent="0.3">
      <c r="P485011" s="83"/>
    </row>
    <row r="485012" spans="16:16" x14ac:dyDescent="0.3">
      <c r="P485012" s="83"/>
    </row>
    <row r="485013" spans="16:16" x14ac:dyDescent="0.3">
      <c r="P485013" s="83"/>
    </row>
    <row r="485014" spans="16:16" x14ac:dyDescent="0.3">
      <c r="P485014" s="83"/>
    </row>
    <row r="485015" spans="16:16" x14ac:dyDescent="0.3">
      <c r="P485015" s="83"/>
    </row>
    <row r="485016" spans="16:16" x14ac:dyDescent="0.3">
      <c r="P485016" s="83"/>
    </row>
    <row r="485017" spans="16:16" x14ac:dyDescent="0.3">
      <c r="P485017" s="83"/>
    </row>
    <row r="485018" spans="16:16" x14ac:dyDescent="0.3">
      <c r="P485018" s="83"/>
    </row>
    <row r="485019" spans="16:16" x14ac:dyDescent="0.3">
      <c r="P485019" s="83"/>
    </row>
    <row r="485020" spans="16:16" x14ac:dyDescent="0.3">
      <c r="P485020" s="83"/>
    </row>
    <row r="485021" spans="16:16" x14ac:dyDescent="0.3">
      <c r="P485021" s="83"/>
    </row>
    <row r="485022" spans="16:16" x14ac:dyDescent="0.3">
      <c r="P485022" s="83"/>
    </row>
    <row r="485023" spans="16:16" x14ac:dyDescent="0.3">
      <c r="P485023" s="83"/>
    </row>
    <row r="485024" spans="16:16" x14ac:dyDescent="0.3">
      <c r="P485024" s="83"/>
    </row>
    <row r="485025" spans="16:16" x14ac:dyDescent="0.3">
      <c r="P485025" s="83"/>
    </row>
    <row r="485026" spans="16:16" x14ac:dyDescent="0.3">
      <c r="P485026" s="83"/>
    </row>
    <row r="485027" spans="16:16" x14ac:dyDescent="0.3">
      <c r="P485027" s="83"/>
    </row>
    <row r="485028" spans="16:16" x14ac:dyDescent="0.3">
      <c r="P485028" s="83"/>
    </row>
    <row r="485029" spans="16:16" x14ac:dyDescent="0.3">
      <c r="P485029" s="83"/>
    </row>
    <row r="485030" spans="16:16" x14ac:dyDescent="0.3">
      <c r="P485030" s="83"/>
    </row>
    <row r="485031" spans="16:16" x14ac:dyDescent="0.3">
      <c r="P485031" s="83"/>
    </row>
    <row r="485032" spans="16:16" x14ac:dyDescent="0.3">
      <c r="P485032" s="83"/>
    </row>
    <row r="485033" spans="16:16" x14ac:dyDescent="0.3">
      <c r="P485033" s="83"/>
    </row>
    <row r="485034" spans="16:16" x14ac:dyDescent="0.3">
      <c r="P485034" s="83"/>
    </row>
    <row r="485035" spans="16:16" x14ac:dyDescent="0.3">
      <c r="P485035" s="83"/>
    </row>
    <row r="485036" spans="16:16" x14ac:dyDescent="0.3">
      <c r="P485036" s="83"/>
    </row>
    <row r="485037" spans="16:16" x14ac:dyDescent="0.3">
      <c r="P485037" s="83"/>
    </row>
    <row r="485038" spans="16:16" x14ac:dyDescent="0.3">
      <c r="P485038" s="83"/>
    </row>
    <row r="485039" spans="16:16" x14ac:dyDescent="0.3">
      <c r="P485039" s="83"/>
    </row>
    <row r="485040" spans="16:16" x14ac:dyDescent="0.3">
      <c r="P485040" s="83"/>
    </row>
    <row r="485041" spans="16:16" x14ac:dyDescent="0.3">
      <c r="P485041" s="83"/>
    </row>
    <row r="485042" spans="16:16" x14ac:dyDescent="0.3">
      <c r="P485042" s="83"/>
    </row>
    <row r="485043" spans="16:16" x14ac:dyDescent="0.3">
      <c r="P485043" s="83"/>
    </row>
    <row r="485044" spans="16:16" x14ac:dyDescent="0.3">
      <c r="P485044" s="83"/>
    </row>
    <row r="485045" spans="16:16" x14ac:dyDescent="0.3">
      <c r="P485045" s="83"/>
    </row>
    <row r="485046" spans="16:16" x14ac:dyDescent="0.3">
      <c r="P485046" s="83"/>
    </row>
    <row r="485047" spans="16:16" x14ac:dyDescent="0.3">
      <c r="P485047" s="83"/>
    </row>
    <row r="485048" spans="16:16" x14ac:dyDescent="0.3">
      <c r="P485048" s="83"/>
    </row>
    <row r="485049" spans="16:16" x14ac:dyDescent="0.3">
      <c r="P485049" s="83"/>
    </row>
    <row r="485050" spans="16:16" x14ac:dyDescent="0.3">
      <c r="P485050" s="83"/>
    </row>
    <row r="485051" spans="16:16" x14ac:dyDescent="0.3">
      <c r="P485051" s="83"/>
    </row>
    <row r="485052" spans="16:16" x14ac:dyDescent="0.3">
      <c r="P485052" s="83"/>
    </row>
    <row r="485053" spans="16:16" x14ac:dyDescent="0.3">
      <c r="P485053" s="83"/>
    </row>
    <row r="485054" spans="16:16" x14ac:dyDescent="0.3">
      <c r="P485054" s="83"/>
    </row>
    <row r="485055" spans="16:16" x14ac:dyDescent="0.3">
      <c r="P485055" s="83"/>
    </row>
    <row r="485056" spans="16:16" x14ac:dyDescent="0.3">
      <c r="P485056" s="83"/>
    </row>
    <row r="485057" spans="16:16" x14ac:dyDescent="0.3">
      <c r="P485057" s="83"/>
    </row>
    <row r="485058" spans="16:16" x14ac:dyDescent="0.3">
      <c r="P485058" s="83"/>
    </row>
    <row r="485059" spans="16:16" x14ac:dyDescent="0.3">
      <c r="P485059" s="83"/>
    </row>
    <row r="485060" spans="16:16" x14ac:dyDescent="0.3">
      <c r="P485060" s="83"/>
    </row>
    <row r="485061" spans="16:16" x14ac:dyDescent="0.3">
      <c r="P485061" s="83"/>
    </row>
    <row r="485062" spans="16:16" x14ac:dyDescent="0.3">
      <c r="P485062" s="83"/>
    </row>
    <row r="485063" spans="16:16" x14ac:dyDescent="0.3">
      <c r="P485063" s="83"/>
    </row>
    <row r="485064" spans="16:16" x14ac:dyDescent="0.3">
      <c r="P485064" s="83"/>
    </row>
    <row r="485065" spans="16:16" x14ac:dyDescent="0.3">
      <c r="P485065" s="83"/>
    </row>
    <row r="485066" spans="16:16" x14ac:dyDescent="0.3">
      <c r="P485066" s="83"/>
    </row>
    <row r="485067" spans="16:16" x14ac:dyDescent="0.3">
      <c r="P485067" s="83"/>
    </row>
    <row r="485068" spans="16:16" x14ac:dyDescent="0.3">
      <c r="P485068" s="83"/>
    </row>
    <row r="485069" spans="16:16" x14ac:dyDescent="0.3">
      <c r="P485069" s="83"/>
    </row>
    <row r="485070" spans="16:16" x14ac:dyDescent="0.3">
      <c r="P485070" s="83"/>
    </row>
    <row r="485071" spans="16:16" x14ac:dyDescent="0.3">
      <c r="P485071" s="83"/>
    </row>
    <row r="485072" spans="16:16" x14ac:dyDescent="0.3">
      <c r="P485072" s="83"/>
    </row>
    <row r="485073" spans="16:16" x14ac:dyDescent="0.3">
      <c r="P485073" s="83"/>
    </row>
    <row r="485074" spans="16:16" x14ac:dyDescent="0.3">
      <c r="P485074" s="83"/>
    </row>
    <row r="485075" spans="16:16" x14ac:dyDescent="0.3">
      <c r="P485075" s="83"/>
    </row>
    <row r="485076" spans="16:16" x14ac:dyDescent="0.3">
      <c r="P485076" s="83"/>
    </row>
    <row r="485077" spans="16:16" x14ac:dyDescent="0.3">
      <c r="P485077" s="83"/>
    </row>
    <row r="485078" spans="16:16" x14ac:dyDescent="0.3">
      <c r="P485078" s="83"/>
    </row>
    <row r="485079" spans="16:16" x14ac:dyDescent="0.3">
      <c r="P485079" s="83"/>
    </row>
    <row r="485080" spans="16:16" x14ac:dyDescent="0.3">
      <c r="P485080" s="83"/>
    </row>
    <row r="485081" spans="16:16" x14ac:dyDescent="0.3">
      <c r="P485081" s="83"/>
    </row>
    <row r="485082" spans="16:16" x14ac:dyDescent="0.3">
      <c r="P485082" s="83"/>
    </row>
    <row r="485083" spans="16:16" x14ac:dyDescent="0.3">
      <c r="P485083" s="83"/>
    </row>
    <row r="485084" spans="16:16" x14ac:dyDescent="0.3">
      <c r="P485084" s="83"/>
    </row>
    <row r="485085" spans="16:16" x14ac:dyDescent="0.3">
      <c r="P485085" s="83"/>
    </row>
    <row r="485086" spans="16:16" x14ac:dyDescent="0.3">
      <c r="P485086" s="83"/>
    </row>
    <row r="485087" spans="16:16" x14ac:dyDescent="0.3">
      <c r="P485087" s="83"/>
    </row>
    <row r="485088" spans="16:16" x14ac:dyDescent="0.3">
      <c r="P485088" s="83"/>
    </row>
    <row r="485089" spans="16:16" x14ac:dyDescent="0.3">
      <c r="P485089" s="83"/>
    </row>
    <row r="485090" spans="16:16" x14ac:dyDescent="0.3">
      <c r="P485090" s="83"/>
    </row>
    <row r="485091" spans="16:16" x14ac:dyDescent="0.3">
      <c r="P485091" s="83"/>
    </row>
    <row r="485092" spans="16:16" x14ac:dyDescent="0.3">
      <c r="P485092" s="83"/>
    </row>
    <row r="485093" spans="16:16" x14ac:dyDescent="0.3">
      <c r="P485093" s="83"/>
    </row>
    <row r="485094" spans="16:16" x14ac:dyDescent="0.3">
      <c r="P485094" s="83"/>
    </row>
    <row r="485095" spans="16:16" x14ac:dyDescent="0.3">
      <c r="P485095" s="83"/>
    </row>
    <row r="485096" spans="16:16" x14ac:dyDescent="0.3">
      <c r="P485096" s="83"/>
    </row>
    <row r="485097" spans="16:16" x14ac:dyDescent="0.3">
      <c r="P485097" s="83"/>
    </row>
    <row r="485098" spans="16:16" x14ac:dyDescent="0.3">
      <c r="P485098" s="83"/>
    </row>
    <row r="485099" spans="16:16" x14ac:dyDescent="0.3">
      <c r="P485099" s="83"/>
    </row>
    <row r="485100" spans="16:16" x14ac:dyDescent="0.3">
      <c r="P485100" s="83"/>
    </row>
    <row r="485101" spans="16:16" x14ac:dyDescent="0.3">
      <c r="P485101" s="83"/>
    </row>
    <row r="485102" spans="16:16" x14ac:dyDescent="0.3">
      <c r="P485102" s="83"/>
    </row>
    <row r="485103" spans="16:16" x14ac:dyDescent="0.3">
      <c r="P485103" s="83"/>
    </row>
    <row r="485104" spans="16:16" x14ac:dyDescent="0.3">
      <c r="P485104" s="83"/>
    </row>
    <row r="485105" spans="16:16" x14ac:dyDescent="0.3">
      <c r="P485105" s="83"/>
    </row>
    <row r="485106" spans="16:16" x14ac:dyDescent="0.3">
      <c r="P485106" s="83"/>
    </row>
    <row r="485107" spans="16:16" x14ac:dyDescent="0.3">
      <c r="P485107" s="83"/>
    </row>
    <row r="485108" spans="16:16" x14ac:dyDescent="0.3">
      <c r="P485108" s="83"/>
    </row>
    <row r="485109" spans="16:16" x14ac:dyDescent="0.3">
      <c r="P485109" s="83"/>
    </row>
    <row r="485110" spans="16:16" x14ac:dyDescent="0.3">
      <c r="P485110" s="83"/>
    </row>
    <row r="485111" spans="16:16" x14ac:dyDescent="0.3">
      <c r="P485111" s="83"/>
    </row>
    <row r="485112" spans="16:16" x14ac:dyDescent="0.3">
      <c r="P485112" s="83"/>
    </row>
    <row r="485113" spans="16:16" x14ac:dyDescent="0.3">
      <c r="P485113" s="83"/>
    </row>
    <row r="485114" spans="16:16" x14ac:dyDescent="0.3">
      <c r="P485114" s="83"/>
    </row>
    <row r="485115" spans="16:16" x14ac:dyDescent="0.3">
      <c r="P485115" s="83"/>
    </row>
    <row r="485116" spans="16:16" x14ac:dyDescent="0.3">
      <c r="P485116" s="83"/>
    </row>
    <row r="485117" spans="16:16" x14ac:dyDescent="0.3">
      <c r="P485117" s="83"/>
    </row>
    <row r="485118" spans="16:16" x14ac:dyDescent="0.3">
      <c r="P485118" s="83"/>
    </row>
    <row r="485119" spans="16:16" x14ac:dyDescent="0.3">
      <c r="P485119" s="83"/>
    </row>
    <row r="485120" spans="16:16" x14ac:dyDescent="0.3">
      <c r="P485120" s="83"/>
    </row>
    <row r="485121" spans="16:16" x14ac:dyDescent="0.3">
      <c r="P485121" s="83"/>
    </row>
    <row r="485122" spans="16:16" x14ac:dyDescent="0.3">
      <c r="P485122" s="83"/>
    </row>
    <row r="485123" spans="16:16" x14ac:dyDescent="0.3">
      <c r="P485123" s="83"/>
    </row>
    <row r="485124" spans="16:16" x14ac:dyDescent="0.3">
      <c r="P485124" s="83"/>
    </row>
    <row r="485125" spans="16:16" x14ac:dyDescent="0.3">
      <c r="P485125" s="83"/>
    </row>
    <row r="485126" spans="16:16" x14ac:dyDescent="0.3">
      <c r="P485126" s="83"/>
    </row>
    <row r="485127" spans="16:16" x14ac:dyDescent="0.3">
      <c r="P485127" s="83"/>
    </row>
    <row r="485128" spans="16:16" x14ac:dyDescent="0.3">
      <c r="P485128" s="83"/>
    </row>
    <row r="485129" spans="16:16" x14ac:dyDescent="0.3">
      <c r="P485129" s="83"/>
    </row>
    <row r="485130" spans="16:16" x14ac:dyDescent="0.3">
      <c r="P485130" s="83"/>
    </row>
    <row r="485131" spans="16:16" x14ac:dyDescent="0.3">
      <c r="P485131" s="83"/>
    </row>
    <row r="485132" spans="16:16" x14ac:dyDescent="0.3">
      <c r="P485132" s="83"/>
    </row>
    <row r="485133" spans="16:16" x14ac:dyDescent="0.3">
      <c r="P485133" s="83"/>
    </row>
    <row r="485134" spans="16:16" x14ac:dyDescent="0.3">
      <c r="P485134" s="83"/>
    </row>
    <row r="485135" spans="16:16" x14ac:dyDescent="0.3">
      <c r="P485135" s="83"/>
    </row>
    <row r="485136" spans="16:16" x14ac:dyDescent="0.3">
      <c r="P485136" s="83"/>
    </row>
    <row r="485137" spans="16:16" x14ac:dyDescent="0.3">
      <c r="P485137" s="83"/>
    </row>
    <row r="485138" spans="16:16" x14ac:dyDescent="0.3">
      <c r="P485138" s="83"/>
    </row>
    <row r="485139" spans="16:16" x14ac:dyDescent="0.3">
      <c r="P485139" s="83"/>
    </row>
    <row r="485140" spans="16:16" x14ac:dyDescent="0.3">
      <c r="P485140" s="83"/>
    </row>
    <row r="485141" spans="16:16" x14ac:dyDescent="0.3">
      <c r="P485141" s="83"/>
    </row>
    <row r="485142" spans="16:16" x14ac:dyDescent="0.3">
      <c r="P485142" s="83"/>
    </row>
    <row r="485143" spans="16:16" x14ac:dyDescent="0.3">
      <c r="P485143" s="83"/>
    </row>
    <row r="485144" spans="16:16" x14ac:dyDescent="0.3">
      <c r="P485144" s="83"/>
    </row>
    <row r="485145" spans="16:16" x14ac:dyDescent="0.3">
      <c r="P485145" s="83"/>
    </row>
    <row r="485146" spans="16:16" x14ac:dyDescent="0.3">
      <c r="P485146" s="83"/>
    </row>
    <row r="485147" spans="16:16" x14ac:dyDescent="0.3">
      <c r="P485147" s="83"/>
    </row>
    <row r="485148" spans="16:16" x14ac:dyDescent="0.3">
      <c r="P485148" s="83"/>
    </row>
    <row r="485149" spans="16:16" x14ac:dyDescent="0.3">
      <c r="P485149" s="83"/>
    </row>
    <row r="485150" spans="16:16" x14ac:dyDescent="0.3">
      <c r="P485150" s="83"/>
    </row>
    <row r="485151" spans="16:16" x14ac:dyDescent="0.3">
      <c r="P485151" s="83"/>
    </row>
    <row r="485152" spans="16:16" x14ac:dyDescent="0.3">
      <c r="P485152" s="83"/>
    </row>
    <row r="485153" spans="16:16" x14ac:dyDescent="0.3">
      <c r="P485153" s="83"/>
    </row>
    <row r="485154" spans="16:16" x14ac:dyDescent="0.3">
      <c r="P485154" s="83"/>
    </row>
    <row r="485155" spans="16:16" x14ac:dyDescent="0.3">
      <c r="P485155" s="83"/>
    </row>
    <row r="485156" spans="16:16" x14ac:dyDescent="0.3">
      <c r="P485156" s="83"/>
    </row>
    <row r="485157" spans="16:16" x14ac:dyDescent="0.3">
      <c r="P485157" s="83"/>
    </row>
    <row r="485158" spans="16:16" x14ac:dyDescent="0.3">
      <c r="P485158" s="83"/>
    </row>
    <row r="485159" spans="16:16" x14ac:dyDescent="0.3">
      <c r="P485159" s="83"/>
    </row>
    <row r="485160" spans="16:16" x14ac:dyDescent="0.3">
      <c r="P485160" s="83"/>
    </row>
    <row r="485161" spans="16:16" x14ac:dyDescent="0.3">
      <c r="P485161" s="83"/>
    </row>
    <row r="485162" spans="16:16" x14ac:dyDescent="0.3">
      <c r="P485162" s="83"/>
    </row>
    <row r="485163" spans="16:16" x14ac:dyDescent="0.3">
      <c r="P485163" s="83"/>
    </row>
    <row r="485164" spans="16:16" x14ac:dyDescent="0.3">
      <c r="P485164" s="83"/>
    </row>
    <row r="485165" spans="16:16" x14ac:dyDescent="0.3">
      <c r="P485165" s="83"/>
    </row>
    <row r="485166" spans="16:16" x14ac:dyDescent="0.3">
      <c r="P485166" s="83"/>
    </row>
    <row r="485167" spans="16:16" x14ac:dyDescent="0.3">
      <c r="P485167" s="83"/>
    </row>
    <row r="485168" spans="16:16" x14ac:dyDescent="0.3">
      <c r="P485168" s="83"/>
    </row>
    <row r="485169" spans="16:16" x14ac:dyDescent="0.3">
      <c r="P485169" s="83"/>
    </row>
    <row r="485170" spans="16:16" x14ac:dyDescent="0.3">
      <c r="P485170" s="83"/>
    </row>
    <row r="485171" spans="16:16" x14ac:dyDescent="0.3">
      <c r="P485171" s="83"/>
    </row>
    <row r="485172" spans="16:16" x14ac:dyDescent="0.3">
      <c r="P485172" s="83"/>
    </row>
    <row r="485173" spans="16:16" x14ac:dyDescent="0.3">
      <c r="P485173" s="83"/>
    </row>
    <row r="485174" spans="16:16" x14ac:dyDescent="0.3">
      <c r="P485174" s="83"/>
    </row>
    <row r="485175" spans="16:16" x14ac:dyDescent="0.3">
      <c r="P485175" s="83"/>
    </row>
    <row r="485176" spans="16:16" x14ac:dyDescent="0.3">
      <c r="P485176" s="83"/>
    </row>
    <row r="485177" spans="16:16" x14ac:dyDescent="0.3">
      <c r="P485177" s="83"/>
    </row>
    <row r="485178" spans="16:16" x14ac:dyDescent="0.3">
      <c r="P485178" s="83"/>
    </row>
    <row r="485179" spans="16:16" x14ac:dyDescent="0.3">
      <c r="P485179" s="83"/>
    </row>
    <row r="485180" spans="16:16" x14ac:dyDescent="0.3">
      <c r="P485180" s="83"/>
    </row>
    <row r="485181" spans="16:16" x14ac:dyDescent="0.3">
      <c r="P485181" s="83"/>
    </row>
    <row r="485182" spans="16:16" x14ac:dyDescent="0.3">
      <c r="P485182" s="83"/>
    </row>
    <row r="485183" spans="16:16" x14ac:dyDescent="0.3">
      <c r="P485183" s="83"/>
    </row>
    <row r="485184" spans="16:16" x14ac:dyDescent="0.3">
      <c r="P485184" s="83"/>
    </row>
    <row r="485185" spans="16:16" x14ac:dyDescent="0.3">
      <c r="P485185" s="83"/>
    </row>
    <row r="485186" spans="16:16" x14ac:dyDescent="0.3">
      <c r="P485186" s="83"/>
    </row>
    <row r="485187" spans="16:16" x14ac:dyDescent="0.3">
      <c r="P485187" s="83"/>
    </row>
    <row r="485188" spans="16:16" x14ac:dyDescent="0.3">
      <c r="P485188" s="83"/>
    </row>
    <row r="485189" spans="16:16" x14ac:dyDescent="0.3">
      <c r="P485189" s="83"/>
    </row>
    <row r="485190" spans="16:16" x14ac:dyDescent="0.3">
      <c r="P485190" s="83"/>
    </row>
    <row r="485191" spans="16:16" x14ac:dyDescent="0.3">
      <c r="P485191" s="83"/>
    </row>
    <row r="485192" spans="16:16" x14ac:dyDescent="0.3">
      <c r="P485192" s="83"/>
    </row>
    <row r="485193" spans="16:16" x14ac:dyDescent="0.3">
      <c r="P485193" s="83"/>
    </row>
    <row r="485194" spans="16:16" x14ac:dyDescent="0.3">
      <c r="P485194" s="83"/>
    </row>
    <row r="485195" spans="16:16" x14ac:dyDescent="0.3">
      <c r="P485195" s="83"/>
    </row>
    <row r="485196" spans="16:16" x14ac:dyDescent="0.3">
      <c r="P485196" s="83"/>
    </row>
    <row r="485197" spans="16:16" x14ac:dyDescent="0.3">
      <c r="P485197" s="83"/>
    </row>
    <row r="485198" spans="16:16" x14ac:dyDescent="0.3">
      <c r="P485198" s="83"/>
    </row>
    <row r="485199" spans="16:16" x14ac:dyDescent="0.3">
      <c r="P485199" s="83"/>
    </row>
    <row r="485200" spans="16:16" x14ac:dyDescent="0.3">
      <c r="P485200" s="83"/>
    </row>
    <row r="485201" spans="16:16" x14ac:dyDescent="0.3">
      <c r="P485201" s="83"/>
    </row>
    <row r="485202" spans="16:16" x14ac:dyDescent="0.3">
      <c r="P485202" s="83"/>
    </row>
    <row r="485203" spans="16:16" x14ac:dyDescent="0.3">
      <c r="P485203" s="83"/>
    </row>
    <row r="485204" spans="16:16" x14ac:dyDescent="0.3">
      <c r="P485204" s="83"/>
    </row>
    <row r="485205" spans="16:16" x14ac:dyDescent="0.3">
      <c r="P485205" s="83"/>
    </row>
    <row r="485206" spans="16:16" x14ac:dyDescent="0.3">
      <c r="P485206" s="83"/>
    </row>
    <row r="485207" spans="16:16" x14ac:dyDescent="0.3">
      <c r="P485207" s="83"/>
    </row>
    <row r="485208" spans="16:16" x14ac:dyDescent="0.3">
      <c r="P485208" s="83"/>
    </row>
    <row r="485209" spans="16:16" x14ac:dyDescent="0.3">
      <c r="P485209" s="83"/>
    </row>
    <row r="485210" spans="16:16" x14ac:dyDescent="0.3">
      <c r="P485210" s="83"/>
    </row>
    <row r="485211" spans="16:16" x14ac:dyDescent="0.3">
      <c r="P485211" s="83"/>
    </row>
    <row r="485212" spans="16:16" x14ac:dyDescent="0.3">
      <c r="P485212" s="83"/>
    </row>
    <row r="485213" spans="16:16" x14ac:dyDescent="0.3">
      <c r="P485213" s="83"/>
    </row>
    <row r="485214" spans="16:16" x14ac:dyDescent="0.3">
      <c r="P485214" s="83"/>
    </row>
    <row r="485215" spans="16:16" x14ac:dyDescent="0.3">
      <c r="P485215" s="83"/>
    </row>
    <row r="485216" spans="16:16" x14ac:dyDescent="0.3">
      <c r="P485216" s="83"/>
    </row>
    <row r="485217" spans="16:16" x14ac:dyDescent="0.3">
      <c r="P485217" s="83"/>
    </row>
    <row r="485218" spans="16:16" x14ac:dyDescent="0.3">
      <c r="P485218" s="83"/>
    </row>
    <row r="485219" spans="16:16" x14ac:dyDescent="0.3">
      <c r="P485219" s="83"/>
    </row>
    <row r="485220" spans="16:16" x14ac:dyDescent="0.3">
      <c r="P485220" s="83"/>
    </row>
    <row r="485221" spans="16:16" x14ac:dyDescent="0.3">
      <c r="P485221" s="83"/>
    </row>
    <row r="485222" spans="16:16" x14ac:dyDescent="0.3">
      <c r="P485222" s="83"/>
    </row>
    <row r="485223" spans="16:16" x14ac:dyDescent="0.3">
      <c r="P485223" s="83"/>
    </row>
    <row r="485224" spans="16:16" x14ac:dyDescent="0.3">
      <c r="P485224" s="83"/>
    </row>
    <row r="485225" spans="16:16" x14ac:dyDescent="0.3">
      <c r="P485225" s="83"/>
    </row>
    <row r="485226" spans="16:16" x14ac:dyDescent="0.3">
      <c r="P485226" s="83"/>
    </row>
    <row r="485227" spans="16:16" x14ac:dyDescent="0.3">
      <c r="P485227" s="83"/>
    </row>
    <row r="485228" spans="16:16" x14ac:dyDescent="0.3">
      <c r="P485228" s="83"/>
    </row>
    <row r="485229" spans="16:16" x14ac:dyDescent="0.3">
      <c r="P485229" s="83"/>
    </row>
    <row r="485230" spans="16:16" x14ac:dyDescent="0.3">
      <c r="P485230" s="83"/>
    </row>
    <row r="485231" spans="16:16" x14ac:dyDescent="0.3">
      <c r="P485231" s="83"/>
    </row>
    <row r="485232" spans="16:16" x14ac:dyDescent="0.3">
      <c r="P485232" s="83"/>
    </row>
    <row r="485233" spans="16:16" x14ac:dyDescent="0.3">
      <c r="P485233" s="83"/>
    </row>
    <row r="485234" spans="16:16" x14ac:dyDescent="0.3">
      <c r="P485234" s="83"/>
    </row>
    <row r="485235" spans="16:16" x14ac:dyDescent="0.3">
      <c r="P485235" s="83"/>
    </row>
    <row r="485236" spans="16:16" x14ac:dyDescent="0.3">
      <c r="P485236" s="83"/>
    </row>
    <row r="485237" spans="16:16" x14ac:dyDescent="0.3">
      <c r="P485237" s="83"/>
    </row>
    <row r="485238" spans="16:16" x14ac:dyDescent="0.3">
      <c r="P485238" s="83"/>
    </row>
    <row r="485239" spans="16:16" x14ac:dyDescent="0.3">
      <c r="P485239" s="83"/>
    </row>
    <row r="485240" spans="16:16" x14ac:dyDescent="0.3">
      <c r="P485240" s="83"/>
    </row>
    <row r="485241" spans="16:16" x14ac:dyDescent="0.3">
      <c r="P485241" s="83"/>
    </row>
    <row r="485242" spans="16:16" x14ac:dyDescent="0.3">
      <c r="P485242" s="83"/>
    </row>
    <row r="485243" spans="16:16" x14ac:dyDescent="0.3">
      <c r="P485243" s="83"/>
    </row>
    <row r="485244" spans="16:16" x14ac:dyDescent="0.3">
      <c r="P485244" s="83"/>
    </row>
    <row r="485245" spans="16:16" x14ac:dyDescent="0.3">
      <c r="P485245" s="83"/>
    </row>
    <row r="485246" spans="16:16" x14ac:dyDescent="0.3">
      <c r="P485246" s="83"/>
    </row>
    <row r="485247" spans="16:16" x14ac:dyDescent="0.3">
      <c r="P485247" s="83"/>
    </row>
    <row r="485248" spans="16:16" x14ac:dyDescent="0.3">
      <c r="P485248" s="83"/>
    </row>
    <row r="485249" spans="16:16" x14ac:dyDescent="0.3">
      <c r="P485249" s="83"/>
    </row>
    <row r="485250" spans="16:16" x14ac:dyDescent="0.3">
      <c r="P485250" s="83"/>
    </row>
    <row r="485251" spans="16:16" x14ac:dyDescent="0.3">
      <c r="P485251" s="83"/>
    </row>
    <row r="485252" spans="16:16" x14ac:dyDescent="0.3">
      <c r="P485252" s="83"/>
    </row>
    <row r="485253" spans="16:16" x14ac:dyDescent="0.3">
      <c r="P485253" s="83"/>
    </row>
    <row r="485254" spans="16:16" x14ac:dyDescent="0.3">
      <c r="P485254" s="83"/>
    </row>
    <row r="485255" spans="16:16" x14ac:dyDescent="0.3">
      <c r="P485255" s="83"/>
    </row>
    <row r="485256" spans="16:16" x14ac:dyDescent="0.3">
      <c r="P485256" s="83"/>
    </row>
    <row r="485257" spans="16:16" x14ac:dyDescent="0.3">
      <c r="P485257" s="83"/>
    </row>
    <row r="485258" spans="16:16" x14ac:dyDescent="0.3">
      <c r="P485258" s="83"/>
    </row>
    <row r="485259" spans="16:16" x14ac:dyDescent="0.3">
      <c r="P485259" s="83"/>
    </row>
    <row r="485260" spans="16:16" x14ac:dyDescent="0.3">
      <c r="P485260" s="83"/>
    </row>
    <row r="485261" spans="16:16" x14ac:dyDescent="0.3">
      <c r="P485261" s="83"/>
    </row>
    <row r="485262" spans="16:16" x14ac:dyDescent="0.3">
      <c r="P485262" s="83"/>
    </row>
    <row r="485263" spans="16:16" x14ac:dyDescent="0.3">
      <c r="P485263" s="83"/>
    </row>
    <row r="485264" spans="16:16" x14ac:dyDescent="0.3">
      <c r="P485264" s="83"/>
    </row>
    <row r="485265" spans="16:16" x14ac:dyDescent="0.3">
      <c r="P485265" s="83"/>
    </row>
    <row r="485266" spans="16:16" x14ac:dyDescent="0.3">
      <c r="P485266" s="83"/>
    </row>
    <row r="485267" spans="16:16" x14ac:dyDescent="0.3">
      <c r="P485267" s="83"/>
    </row>
    <row r="485268" spans="16:16" x14ac:dyDescent="0.3">
      <c r="P485268" s="83"/>
    </row>
    <row r="485269" spans="16:16" x14ac:dyDescent="0.3">
      <c r="P485269" s="83"/>
    </row>
    <row r="485270" spans="16:16" x14ac:dyDescent="0.3">
      <c r="P485270" s="83"/>
    </row>
    <row r="485271" spans="16:16" x14ac:dyDescent="0.3">
      <c r="P485271" s="83"/>
    </row>
    <row r="485272" spans="16:16" x14ac:dyDescent="0.3">
      <c r="P485272" s="83"/>
    </row>
    <row r="485273" spans="16:16" x14ac:dyDescent="0.3">
      <c r="P485273" s="83"/>
    </row>
    <row r="485274" spans="16:16" x14ac:dyDescent="0.3">
      <c r="P485274" s="83"/>
    </row>
    <row r="485275" spans="16:16" x14ac:dyDescent="0.3">
      <c r="P485275" s="83"/>
    </row>
    <row r="485276" spans="16:16" x14ac:dyDescent="0.3">
      <c r="P485276" s="83"/>
    </row>
    <row r="485277" spans="16:16" x14ac:dyDescent="0.3">
      <c r="P485277" s="83"/>
    </row>
    <row r="485278" spans="16:16" x14ac:dyDescent="0.3">
      <c r="P485278" s="83"/>
    </row>
    <row r="485279" spans="16:16" x14ac:dyDescent="0.3">
      <c r="P485279" s="83"/>
    </row>
    <row r="485280" spans="16:16" x14ac:dyDescent="0.3">
      <c r="P485280" s="83"/>
    </row>
    <row r="485281" spans="16:16" x14ac:dyDescent="0.3">
      <c r="P485281" s="83"/>
    </row>
    <row r="485282" spans="16:16" x14ac:dyDescent="0.3">
      <c r="P485282" s="83"/>
    </row>
    <row r="485283" spans="16:16" x14ac:dyDescent="0.3">
      <c r="P485283" s="83"/>
    </row>
    <row r="485284" spans="16:16" x14ac:dyDescent="0.3">
      <c r="P485284" s="83"/>
    </row>
    <row r="485285" spans="16:16" x14ac:dyDescent="0.3">
      <c r="P485285" s="83"/>
    </row>
    <row r="485286" spans="16:16" x14ac:dyDescent="0.3">
      <c r="P485286" s="83"/>
    </row>
    <row r="485287" spans="16:16" x14ac:dyDescent="0.3">
      <c r="P485287" s="83"/>
    </row>
    <row r="485288" spans="16:16" x14ac:dyDescent="0.3">
      <c r="P485288" s="83"/>
    </row>
    <row r="485289" spans="16:16" x14ac:dyDescent="0.3">
      <c r="P485289" s="83"/>
    </row>
    <row r="485290" spans="16:16" x14ac:dyDescent="0.3">
      <c r="P485290" s="83"/>
    </row>
    <row r="485291" spans="16:16" x14ac:dyDescent="0.3">
      <c r="P485291" s="83"/>
    </row>
    <row r="485292" spans="16:16" x14ac:dyDescent="0.3">
      <c r="P485292" s="83"/>
    </row>
    <row r="485293" spans="16:16" x14ac:dyDescent="0.3">
      <c r="P485293" s="83"/>
    </row>
    <row r="485294" spans="16:16" x14ac:dyDescent="0.3">
      <c r="P485294" s="83"/>
    </row>
    <row r="485295" spans="16:16" x14ac:dyDescent="0.3">
      <c r="P485295" s="83"/>
    </row>
    <row r="485296" spans="16:16" x14ac:dyDescent="0.3">
      <c r="P485296" s="83"/>
    </row>
    <row r="485297" spans="16:16" x14ac:dyDescent="0.3">
      <c r="P485297" s="83"/>
    </row>
    <row r="485298" spans="16:16" x14ac:dyDescent="0.3">
      <c r="P485298" s="83"/>
    </row>
    <row r="485299" spans="16:16" x14ac:dyDescent="0.3">
      <c r="P485299" s="83"/>
    </row>
    <row r="485300" spans="16:16" x14ac:dyDescent="0.3">
      <c r="P485300" s="83"/>
    </row>
    <row r="485301" spans="16:16" x14ac:dyDescent="0.3">
      <c r="P485301" s="83"/>
    </row>
    <row r="485302" spans="16:16" x14ac:dyDescent="0.3">
      <c r="P485302" s="83"/>
    </row>
    <row r="485303" spans="16:16" x14ac:dyDescent="0.3">
      <c r="P485303" s="83"/>
    </row>
    <row r="485304" spans="16:16" x14ac:dyDescent="0.3">
      <c r="P485304" s="83"/>
    </row>
    <row r="485305" spans="16:16" x14ac:dyDescent="0.3">
      <c r="P485305" s="83"/>
    </row>
    <row r="485306" spans="16:16" x14ac:dyDescent="0.3">
      <c r="P485306" s="83"/>
    </row>
    <row r="485307" spans="16:16" x14ac:dyDescent="0.3">
      <c r="P485307" s="83"/>
    </row>
    <row r="485308" spans="16:16" x14ac:dyDescent="0.3">
      <c r="P485308" s="83"/>
    </row>
    <row r="485309" spans="16:16" x14ac:dyDescent="0.3">
      <c r="P485309" s="83"/>
    </row>
    <row r="485310" spans="16:16" x14ac:dyDescent="0.3">
      <c r="P485310" s="83"/>
    </row>
    <row r="485311" spans="16:16" x14ac:dyDescent="0.3">
      <c r="P485311" s="83"/>
    </row>
    <row r="485312" spans="16:16" x14ac:dyDescent="0.3">
      <c r="P485312" s="83"/>
    </row>
    <row r="485313" spans="16:16" x14ac:dyDescent="0.3">
      <c r="P485313" s="83"/>
    </row>
    <row r="485314" spans="16:16" x14ac:dyDescent="0.3">
      <c r="P485314" s="83"/>
    </row>
    <row r="485315" spans="16:16" x14ac:dyDescent="0.3">
      <c r="P485315" s="83"/>
    </row>
    <row r="485316" spans="16:16" x14ac:dyDescent="0.3">
      <c r="P485316" s="83"/>
    </row>
    <row r="485317" spans="16:16" x14ac:dyDescent="0.3">
      <c r="P485317" s="83"/>
    </row>
    <row r="485318" spans="16:16" x14ac:dyDescent="0.3">
      <c r="P485318" s="83"/>
    </row>
    <row r="485319" spans="16:16" x14ac:dyDescent="0.3">
      <c r="P485319" s="83"/>
    </row>
    <row r="485320" spans="16:16" x14ac:dyDescent="0.3">
      <c r="P485320" s="83"/>
    </row>
    <row r="485321" spans="16:16" x14ac:dyDescent="0.3">
      <c r="P485321" s="83"/>
    </row>
    <row r="485322" spans="16:16" x14ac:dyDescent="0.3">
      <c r="P485322" s="83"/>
    </row>
    <row r="485323" spans="16:16" x14ac:dyDescent="0.3">
      <c r="P485323" s="83"/>
    </row>
    <row r="485324" spans="16:16" x14ac:dyDescent="0.3">
      <c r="P485324" s="83"/>
    </row>
    <row r="485325" spans="16:16" x14ac:dyDescent="0.3">
      <c r="P485325" s="83"/>
    </row>
    <row r="485326" spans="16:16" x14ac:dyDescent="0.3">
      <c r="P485326" s="83"/>
    </row>
    <row r="485327" spans="16:16" x14ac:dyDescent="0.3">
      <c r="P485327" s="83"/>
    </row>
    <row r="485328" spans="16:16" x14ac:dyDescent="0.3">
      <c r="P485328" s="83"/>
    </row>
    <row r="485329" spans="16:16" x14ac:dyDescent="0.3">
      <c r="P485329" s="83"/>
    </row>
    <row r="485330" spans="16:16" x14ac:dyDescent="0.3">
      <c r="P485330" s="83"/>
    </row>
    <row r="485331" spans="16:16" x14ac:dyDescent="0.3">
      <c r="P485331" s="83"/>
    </row>
    <row r="485332" spans="16:16" x14ac:dyDescent="0.3">
      <c r="P485332" s="83"/>
    </row>
    <row r="485333" spans="16:16" x14ac:dyDescent="0.3">
      <c r="P485333" s="83"/>
    </row>
    <row r="485334" spans="16:16" x14ac:dyDescent="0.3">
      <c r="P485334" s="83"/>
    </row>
    <row r="485335" spans="16:16" x14ac:dyDescent="0.3">
      <c r="P485335" s="83"/>
    </row>
    <row r="485336" spans="16:16" x14ac:dyDescent="0.3">
      <c r="P485336" s="83"/>
    </row>
    <row r="485337" spans="16:16" x14ac:dyDescent="0.3">
      <c r="P485337" s="83"/>
    </row>
    <row r="485338" spans="16:16" x14ac:dyDescent="0.3">
      <c r="P485338" s="83"/>
    </row>
    <row r="485339" spans="16:16" x14ac:dyDescent="0.3">
      <c r="P485339" s="83"/>
    </row>
    <row r="485340" spans="16:16" x14ac:dyDescent="0.3">
      <c r="P485340" s="83"/>
    </row>
    <row r="485341" spans="16:16" x14ac:dyDescent="0.3">
      <c r="P485341" s="83"/>
    </row>
    <row r="485342" spans="16:16" x14ac:dyDescent="0.3">
      <c r="P485342" s="83"/>
    </row>
    <row r="485343" spans="16:16" x14ac:dyDescent="0.3">
      <c r="P485343" s="83"/>
    </row>
    <row r="485344" spans="16:16" x14ac:dyDescent="0.3">
      <c r="P485344" s="83"/>
    </row>
    <row r="485345" spans="16:16" x14ac:dyDescent="0.3">
      <c r="P485345" s="83"/>
    </row>
    <row r="485346" spans="16:16" x14ac:dyDescent="0.3">
      <c r="P485346" s="83"/>
    </row>
    <row r="485347" spans="16:16" x14ac:dyDescent="0.3">
      <c r="P485347" s="83"/>
    </row>
    <row r="485348" spans="16:16" x14ac:dyDescent="0.3">
      <c r="P485348" s="83"/>
    </row>
    <row r="485349" spans="16:16" x14ac:dyDescent="0.3">
      <c r="P485349" s="83"/>
    </row>
    <row r="485350" spans="16:16" x14ac:dyDescent="0.3">
      <c r="P485350" s="83"/>
    </row>
    <row r="485351" spans="16:16" x14ac:dyDescent="0.3">
      <c r="P485351" s="83"/>
    </row>
    <row r="485352" spans="16:16" x14ac:dyDescent="0.3">
      <c r="P485352" s="83"/>
    </row>
    <row r="485353" spans="16:16" x14ac:dyDescent="0.3">
      <c r="P485353" s="83"/>
    </row>
    <row r="485354" spans="16:16" x14ac:dyDescent="0.3">
      <c r="P485354" s="83"/>
    </row>
    <row r="485355" spans="16:16" x14ac:dyDescent="0.3">
      <c r="P485355" s="83"/>
    </row>
    <row r="485356" spans="16:16" x14ac:dyDescent="0.3">
      <c r="P485356" s="83"/>
    </row>
    <row r="485357" spans="16:16" x14ac:dyDescent="0.3">
      <c r="P485357" s="83"/>
    </row>
    <row r="485358" spans="16:16" x14ac:dyDescent="0.3">
      <c r="P485358" s="83"/>
    </row>
    <row r="485359" spans="16:16" x14ac:dyDescent="0.3">
      <c r="P485359" s="83"/>
    </row>
    <row r="485360" spans="16:16" x14ac:dyDescent="0.3">
      <c r="P485360" s="83"/>
    </row>
    <row r="485361" spans="16:16" x14ac:dyDescent="0.3">
      <c r="P485361" s="83"/>
    </row>
    <row r="485362" spans="16:16" x14ac:dyDescent="0.3">
      <c r="P485362" s="83"/>
    </row>
    <row r="485363" spans="16:16" x14ac:dyDescent="0.3">
      <c r="P485363" s="83"/>
    </row>
    <row r="485364" spans="16:16" x14ac:dyDescent="0.3">
      <c r="P485364" s="83"/>
    </row>
    <row r="485365" spans="16:16" x14ac:dyDescent="0.3">
      <c r="P485365" s="83"/>
    </row>
    <row r="485366" spans="16:16" x14ac:dyDescent="0.3">
      <c r="P485366" s="83"/>
    </row>
    <row r="485367" spans="16:16" x14ac:dyDescent="0.3">
      <c r="P485367" s="83"/>
    </row>
    <row r="485368" spans="16:16" x14ac:dyDescent="0.3">
      <c r="P485368" s="83"/>
    </row>
    <row r="485369" spans="16:16" x14ac:dyDescent="0.3">
      <c r="P485369" s="83"/>
    </row>
    <row r="485370" spans="16:16" x14ac:dyDescent="0.3">
      <c r="P485370" s="83"/>
    </row>
    <row r="485371" spans="16:16" x14ac:dyDescent="0.3">
      <c r="P485371" s="83"/>
    </row>
    <row r="485372" spans="16:16" x14ac:dyDescent="0.3">
      <c r="P485372" s="83"/>
    </row>
    <row r="485373" spans="16:16" x14ac:dyDescent="0.3">
      <c r="P485373" s="83"/>
    </row>
    <row r="485374" spans="16:16" x14ac:dyDescent="0.3">
      <c r="P485374" s="83"/>
    </row>
    <row r="485375" spans="16:16" x14ac:dyDescent="0.3">
      <c r="P485375" s="83"/>
    </row>
    <row r="485376" spans="16:16" x14ac:dyDescent="0.3">
      <c r="P485376" s="83"/>
    </row>
    <row r="485377" spans="16:16" x14ac:dyDescent="0.3">
      <c r="P485377" s="83"/>
    </row>
    <row r="485378" spans="16:16" x14ac:dyDescent="0.3">
      <c r="P485378" s="83"/>
    </row>
    <row r="485379" spans="16:16" x14ac:dyDescent="0.3">
      <c r="P485379" s="83"/>
    </row>
    <row r="485380" spans="16:16" x14ac:dyDescent="0.3">
      <c r="P485380" s="83"/>
    </row>
    <row r="485381" spans="16:16" x14ac:dyDescent="0.3">
      <c r="P485381" s="83"/>
    </row>
    <row r="485382" spans="16:16" x14ac:dyDescent="0.3">
      <c r="P485382" s="83"/>
    </row>
    <row r="485383" spans="16:16" x14ac:dyDescent="0.3">
      <c r="P485383" s="83"/>
    </row>
    <row r="485384" spans="16:16" x14ac:dyDescent="0.3">
      <c r="P485384" s="83"/>
    </row>
    <row r="485385" spans="16:16" x14ac:dyDescent="0.3">
      <c r="P485385" s="83"/>
    </row>
    <row r="485386" spans="16:16" x14ac:dyDescent="0.3">
      <c r="P485386" s="83"/>
    </row>
    <row r="485387" spans="16:16" x14ac:dyDescent="0.3">
      <c r="P485387" s="83"/>
    </row>
    <row r="485388" spans="16:16" x14ac:dyDescent="0.3">
      <c r="P485388" s="83"/>
    </row>
    <row r="485389" spans="16:16" x14ac:dyDescent="0.3">
      <c r="P485389" s="83"/>
    </row>
    <row r="485390" spans="16:16" x14ac:dyDescent="0.3">
      <c r="P485390" s="83"/>
    </row>
    <row r="485391" spans="16:16" x14ac:dyDescent="0.3">
      <c r="P485391" s="83"/>
    </row>
    <row r="485392" spans="16:16" x14ac:dyDescent="0.3">
      <c r="P485392" s="83"/>
    </row>
    <row r="485393" spans="16:16" x14ac:dyDescent="0.3">
      <c r="P485393" s="83"/>
    </row>
    <row r="485394" spans="16:16" x14ac:dyDescent="0.3">
      <c r="P485394" s="83"/>
    </row>
    <row r="485395" spans="16:16" x14ac:dyDescent="0.3">
      <c r="P485395" s="83"/>
    </row>
    <row r="485396" spans="16:16" x14ac:dyDescent="0.3">
      <c r="P485396" s="83"/>
    </row>
    <row r="485397" spans="16:16" x14ac:dyDescent="0.3">
      <c r="P485397" s="83"/>
    </row>
    <row r="485398" spans="16:16" x14ac:dyDescent="0.3">
      <c r="P485398" s="83"/>
    </row>
    <row r="485399" spans="16:16" x14ac:dyDescent="0.3">
      <c r="P485399" s="83"/>
    </row>
    <row r="485400" spans="16:16" x14ac:dyDescent="0.3">
      <c r="P485400" s="83"/>
    </row>
    <row r="485401" spans="16:16" x14ac:dyDescent="0.3">
      <c r="P485401" s="83"/>
    </row>
    <row r="485402" spans="16:16" x14ac:dyDescent="0.3">
      <c r="P485402" s="83"/>
    </row>
    <row r="485403" spans="16:16" x14ac:dyDescent="0.3">
      <c r="P485403" s="83"/>
    </row>
    <row r="485404" spans="16:16" x14ac:dyDescent="0.3">
      <c r="P485404" s="83"/>
    </row>
    <row r="485405" spans="16:16" x14ac:dyDescent="0.3">
      <c r="P485405" s="83"/>
    </row>
    <row r="485406" spans="16:16" x14ac:dyDescent="0.3">
      <c r="P485406" s="83"/>
    </row>
    <row r="485407" spans="16:16" x14ac:dyDescent="0.3">
      <c r="P485407" s="83"/>
    </row>
    <row r="485408" spans="16:16" x14ac:dyDescent="0.3">
      <c r="P485408" s="83"/>
    </row>
    <row r="485409" spans="16:16" x14ac:dyDescent="0.3">
      <c r="P485409" s="83"/>
    </row>
    <row r="485410" spans="16:16" x14ac:dyDescent="0.3">
      <c r="P485410" s="83"/>
    </row>
    <row r="485411" spans="16:16" x14ac:dyDescent="0.3">
      <c r="P485411" s="83"/>
    </row>
    <row r="485412" spans="16:16" x14ac:dyDescent="0.3">
      <c r="P485412" s="83"/>
    </row>
    <row r="485413" spans="16:16" x14ac:dyDescent="0.3">
      <c r="P485413" s="83"/>
    </row>
    <row r="485414" spans="16:16" x14ac:dyDescent="0.3">
      <c r="P485414" s="83"/>
    </row>
    <row r="485415" spans="16:16" x14ac:dyDescent="0.3">
      <c r="P485415" s="83"/>
    </row>
    <row r="485416" spans="16:16" x14ac:dyDescent="0.3">
      <c r="P485416" s="83"/>
    </row>
    <row r="485417" spans="16:16" x14ac:dyDescent="0.3">
      <c r="P485417" s="83"/>
    </row>
    <row r="485418" spans="16:16" x14ac:dyDescent="0.3">
      <c r="P485418" s="83"/>
    </row>
    <row r="485419" spans="16:16" x14ac:dyDescent="0.3">
      <c r="P485419" s="83"/>
    </row>
    <row r="485420" spans="16:16" x14ac:dyDescent="0.3">
      <c r="P485420" s="83"/>
    </row>
    <row r="485421" spans="16:16" x14ac:dyDescent="0.3">
      <c r="P485421" s="83"/>
    </row>
    <row r="485422" spans="16:16" x14ac:dyDescent="0.3">
      <c r="P485422" s="83"/>
    </row>
    <row r="485423" spans="16:16" x14ac:dyDescent="0.3">
      <c r="P485423" s="83"/>
    </row>
    <row r="485424" spans="16:16" x14ac:dyDescent="0.3">
      <c r="P485424" s="83"/>
    </row>
    <row r="485425" spans="16:16" x14ac:dyDescent="0.3">
      <c r="P485425" s="83"/>
    </row>
    <row r="485426" spans="16:16" x14ac:dyDescent="0.3">
      <c r="P485426" s="83"/>
    </row>
    <row r="485427" spans="16:16" x14ac:dyDescent="0.3">
      <c r="P485427" s="83"/>
    </row>
    <row r="485428" spans="16:16" x14ac:dyDescent="0.3">
      <c r="P485428" s="83"/>
    </row>
    <row r="485429" spans="16:16" x14ac:dyDescent="0.3">
      <c r="P485429" s="83"/>
    </row>
    <row r="485430" spans="16:16" x14ac:dyDescent="0.3">
      <c r="P485430" s="83"/>
    </row>
    <row r="485431" spans="16:16" x14ac:dyDescent="0.3">
      <c r="P485431" s="83"/>
    </row>
    <row r="485432" spans="16:16" x14ac:dyDescent="0.3">
      <c r="P485432" s="83"/>
    </row>
    <row r="485433" spans="16:16" x14ac:dyDescent="0.3">
      <c r="P485433" s="83"/>
    </row>
    <row r="485434" spans="16:16" x14ac:dyDescent="0.3">
      <c r="P485434" s="83"/>
    </row>
    <row r="485435" spans="16:16" x14ac:dyDescent="0.3">
      <c r="P485435" s="83"/>
    </row>
    <row r="485436" spans="16:16" x14ac:dyDescent="0.3">
      <c r="P485436" s="83"/>
    </row>
    <row r="485437" spans="16:16" x14ac:dyDescent="0.3">
      <c r="P485437" s="83"/>
    </row>
    <row r="485438" spans="16:16" x14ac:dyDescent="0.3">
      <c r="P485438" s="83"/>
    </row>
    <row r="485439" spans="16:16" x14ac:dyDescent="0.3">
      <c r="P485439" s="83"/>
    </row>
    <row r="485440" spans="16:16" x14ac:dyDescent="0.3">
      <c r="P485440" s="83"/>
    </row>
    <row r="485441" spans="16:16" x14ac:dyDescent="0.3">
      <c r="P485441" s="83"/>
    </row>
    <row r="485442" spans="16:16" x14ac:dyDescent="0.3">
      <c r="P485442" s="83"/>
    </row>
    <row r="485443" spans="16:16" x14ac:dyDescent="0.3">
      <c r="P485443" s="83"/>
    </row>
    <row r="485444" spans="16:16" x14ac:dyDescent="0.3">
      <c r="P485444" s="83"/>
    </row>
    <row r="485445" spans="16:16" x14ac:dyDescent="0.3">
      <c r="P485445" s="83"/>
    </row>
    <row r="485446" spans="16:16" x14ac:dyDescent="0.3">
      <c r="P485446" s="83"/>
    </row>
    <row r="485447" spans="16:16" x14ac:dyDescent="0.3">
      <c r="P485447" s="83"/>
    </row>
    <row r="485448" spans="16:16" x14ac:dyDescent="0.3">
      <c r="P485448" s="83"/>
    </row>
    <row r="485449" spans="16:16" x14ac:dyDescent="0.3">
      <c r="P485449" s="83"/>
    </row>
    <row r="485450" spans="16:16" x14ac:dyDescent="0.3">
      <c r="P485450" s="83"/>
    </row>
    <row r="485451" spans="16:16" x14ac:dyDescent="0.3">
      <c r="P485451" s="83"/>
    </row>
    <row r="485452" spans="16:16" x14ac:dyDescent="0.3">
      <c r="P485452" s="83"/>
    </row>
    <row r="485453" spans="16:16" x14ac:dyDescent="0.3">
      <c r="P485453" s="83"/>
    </row>
    <row r="485454" spans="16:16" x14ac:dyDescent="0.3">
      <c r="P485454" s="83"/>
    </row>
    <row r="485455" spans="16:16" x14ac:dyDescent="0.3">
      <c r="P485455" s="83"/>
    </row>
    <row r="485456" spans="16:16" x14ac:dyDescent="0.3">
      <c r="P485456" s="83"/>
    </row>
    <row r="485457" spans="16:16" x14ac:dyDescent="0.3">
      <c r="P485457" s="83"/>
    </row>
    <row r="485458" spans="16:16" x14ac:dyDescent="0.3">
      <c r="P485458" s="83"/>
    </row>
    <row r="485459" spans="16:16" x14ac:dyDescent="0.3">
      <c r="P485459" s="83"/>
    </row>
    <row r="485460" spans="16:16" x14ac:dyDescent="0.3">
      <c r="P485460" s="83"/>
    </row>
    <row r="485461" spans="16:16" x14ac:dyDescent="0.3">
      <c r="P485461" s="83"/>
    </row>
    <row r="485462" spans="16:16" x14ac:dyDescent="0.3">
      <c r="P485462" s="83"/>
    </row>
    <row r="485463" spans="16:16" x14ac:dyDescent="0.3">
      <c r="P485463" s="83"/>
    </row>
    <row r="485464" spans="16:16" x14ac:dyDescent="0.3">
      <c r="P485464" s="83"/>
    </row>
    <row r="485465" spans="16:16" x14ac:dyDescent="0.3">
      <c r="P485465" s="83"/>
    </row>
    <row r="485466" spans="16:16" x14ac:dyDescent="0.3">
      <c r="P485466" s="83"/>
    </row>
    <row r="485467" spans="16:16" x14ac:dyDescent="0.3">
      <c r="P485467" s="83"/>
    </row>
    <row r="485468" spans="16:16" x14ac:dyDescent="0.3">
      <c r="P485468" s="83"/>
    </row>
    <row r="485469" spans="16:16" x14ac:dyDescent="0.3">
      <c r="P485469" s="83"/>
    </row>
    <row r="485470" spans="16:16" x14ac:dyDescent="0.3">
      <c r="P485470" s="83"/>
    </row>
    <row r="485471" spans="16:16" x14ac:dyDescent="0.3">
      <c r="P485471" s="83"/>
    </row>
    <row r="485472" spans="16:16" x14ac:dyDescent="0.3">
      <c r="P485472" s="83"/>
    </row>
    <row r="485473" spans="16:16" x14ac:dyDescent="0.3">
      <c r="P485473" s="83"/>
    </row>
    <row r="485474" spans="16:16" x14ac:dyDescent="0.3">
      <c r="P485474" s="83"/>
    </row>
    <row r="485475" spans="16:16" x14ac:dyDescent="0.3">
      <c r="P485475" s="83"/>
    </row>
    <row r="485476" spans="16:16" x14ac:dyDescent="0.3">
      <c r="P485476" s="83"/>
    </row>
    <row r="485477" spans="16:16" x14ac:dyDescent="0.3">
      <c r="P485477" s="83"/>
    </row>
    <row r="485478" spans="16:16" x14ac:dyDescent="0.3">
      <c r="P485478" s="83"/>
    </row>
    <row r="485479" spans="16:16" x14ac:dyDescent="0.3">
      <c r="P485479" s="83"/>
    </row>
    <row r="485480" spans="16:16" x14ac:dyDescent="0.3">
      <c r="P485480" s="83"/>
    </row>
    <row r="485481" spans="16:16" x14ac:dyDescent="0.3">
      <c r="P485481" s="83"/>
    </row>
    <row r="485482" spans="16:16" x14ac:dyDescent="0.3">
      <c r="P485482" s="83"/>
    </row>
    <row r="485483" spans="16:16" x14ac:dyDescent="0.3">
      <c r="P485483" s="83"/>
    </row>
    <row r="485484" spans="16:16" x14ac:dyDescent="0.3">
      <c r="P485484" s="83"/>
    </row>
    <row r="485485" spans="16:16" x14ac:dyDescent="0.3">
      <c r="P485485" s="83"/>
    </row>
    <row r="485486" spans="16:16" x14ac:dyDescent="0.3">
      <c r="P485486" s="83"/>
    </row>
    <row r="485487" spans="16:16" x14ac:dyDescent="0.3">
      <c r="P485487" s="83"/>
    </row>
    <row r="485488" spans="16:16" x14ac:dyDescent="0.3">
      <c r="P485488" s="83"/>
    </row>
    <row r="485489" spans="16:16" x14ac:dyDescent="0.3">
      <c r="P485489" s="83"/>
    </row>
    <row r="485490" spans="16:16" x14ac:dyDescent="0.3">
      <c r="P485490" s="83"/>
    </row>
    <row r="485491" spans="16:16" x14ac:dyDescent="0.3">
      <c r="P485491" s="83"/>
    </row>
    <row r="485492" spans="16:16" x14ac:dyDescent="0.3">
      <c r="P485492" s="83"/>
    </row>
    <row r="485493" spans="16:16" x14ac:dyDescent="0.3">
      <c r="P485493" s="83"/>
    </row>
    <row r="485494" spans="16:16" x14ac:dyDescent="0.3">
      <c r="P485494" s="83"/>
    </row>
    <row r="485495" spans="16:16" x14ac:dyDescent="0.3">
      <c r="P485495" s="83"/>
    </row>
    <row r="485496" spans="16:16" x14ac:dyDescent="0.3">
      <c r="P485496" s="83"/>
    </row>
    <row r="485497" spans="16:16" x14ac:dyDescent="0.3">
      <c r="P485497" s="83"/>
    </row>
    <row r="485498" spans="16:16" x14ac:dyDescent="0.3">
      <c r="P485498" s="83"/>
    </row>
    <row r="485499" spans="16:16" x14ac:dyDescent="0.3">
      <c r="P485499" s="83"/>
    </row>
    <row r="485500" spans="16:16" x14ac:dyDescent="0.3">
      <c r="P485500" s="83"/>
    </row>
    <row r="485501" spans="16:16" x14ac:dyDescent="0.3">
      <c r="P485501" s="83"/>
    </row>
    <row r="485502" spans="16:16" x14ac:dyDescent="0.3">
      <c r="P485502" s="83"/>
    </row>
    <row r="485503" spans="16:16" x14ac:dyDescent="0.3">
      <c r="P485503" s="83"/>
    </row>
    <row r="485504" spans="16:16" x14ac:dyDescent="0.3">
      <c r="P485504" s="83"/>
    </row>
    <row r="485505" spans="16:16" x14ac:dyDescent="0.3">
      <c r="P485505" s="83"/>
    </row>
    <row r="485506" spans="16:16" x14ac:dyDescent="0.3">
      <c r="P485506" s="83"/>
    </row>
    <row r="485507" spans="16:16" x14ac:dyDescent="0.3">
      <c r="P485507" s="83"/>
    </row>
    <row r="485508" spans="16:16" x14ac:dyDescent="0.3">
      <c r="P485508" s="83"/>
    </row>
    <row r="485509" spans="16:16" x14ac:dyDescent="0.3">
      <c r="P485509" s="83"/>
    </row>
    <row r="485510" spans="16:16" x14ac:dyDescent="0.3">
      <c r="P485510" s="83"/>
    </row>
    <row r="485511" spans="16:16" x14ac:dyDescent="0.3">
      <c r="P485511" s="83"/>
    </row>
    <row r="485512" spans="16:16" x14ac:dyDescent="0.3">
      <c r="P485512" s="83"/>
    </row>
    <row r="485513" spans="16:16" x14ac:dyDescent="0.3">
      <c r="P485513" s="83"/>
    </row>
    <row r="485514" spans="16:16" x14ac:dyDescent="0.3">
      <c r="P485514" s="83"/>
    </row>
    <row r="485515" spans="16:16" x14ac:dyDescent="0.3">
      <c r="P485515" s="83"/>
    </row>
    <row r="485516" spans="16:16" x14ac:dyDescent="0.3">
      <c r="P485516" s="83"/>
    </row>
    <row r="485517" spans="16:16" x14ac:dyDescent="0.3">
      <c r="P485517" s="83"/>
    </row>
    <row r="485518" spans="16:16" x14ac:dyDescent="0.3">
      <c r="P485518" s="83"/>
    </row>
    <row r="485519" spans="16:16" x14ac:dyDescent="0.3">
      <c r="P485519" s="83"/>
    </row>
    <row r="485520" spans="16:16" x14ac:dyDescent="0.3">
      <c r="P485520" s="83"/>
    </row>
    <row r="485521" spans="16:16" x14ac:dyDescent="0.3">
      <c r="P485521" s="83"/>
    </row>
    <row r="485522" spans="16:16" x14ac:dyDescent="0.3">
      <c r="P485522" s="83"/>
    </row>
    <row r="485523" spans="16:16" x14ac:dyDescent="0.3">
      <c r="P485523" s="83"/>
    </row>
    <row r="485524" spans="16:16" x14ac:dyDescent="0.3">
      <c r="P485524" s="83"/>
    </row>
    <row r="485525" spans="16:16" x14ac:dyDescent="0.3">
      <c r="P485525" s="83"/>
    </row>
    <row r="485526" spans="16:16" x14ac:dyDescent="0.3">
      <c r="P485526" s="83"/>
    </row>
    <row r="485527" spans="16:16" x14ac:dyDescent="0.3">
      <c r="P485527" s="83"/>
    </row>
    <row r="485528" spans="16:16" x14ac:dyDescent="0.3">
      <c r="P485528" s="83"/>
    </row>
    <row r="485529" spans="16:16" x14ac:dyDescent="0.3">
      <c r="P485529" s="83"/>
    </row>
    <row r="485530" spans="16:16" x14ac:dyDescent="0.3">
      <c r="P485530" s="83"/>
    </row>
    <row r="485531" spans="16:16" x14ac:dyDescent="0.3">
      <c r="P485531" s="83"/>
    </row>
    <row r="485532" spans="16:16" x14ac:dyDescent="0.3">
      <c r="P485532" s="83"/>
    </row>
    <row r="485533" spans="16:16" x14ac:dyDescent="0.3">
      <c r="P485533" s="83"/>
    </row>
    <row r="485534" spans="16:16" x14ac:dyDescent="0.3">
      <c r="P485534" s="83"/>
    </row>
    <row r="485535" spans="16:16" x14ac:dyDescent="0.3">
      <c r="P485535" s="83"/>
    </row>
    <row r="485536" spans="16:16" x14ac:dyDescent="0.3">
      <c r="P485536" s="83"/>
    </row>
    <row r="485537" spans="16:16" x14ac:dyDescent="0.3">
      <c r="P485537" s="83"/>
    </row>
    <row r="485538" spans="16:16" x14ac:dyDescent="0.3">
      <c r="P485538" s="83"/>
    </row>
    <row r="485539" spans="16:16" x14ac:dyDescent="0.3">
      <c r="P485539" s="83"/>
    </row>
    <row r="485540" spans="16:16" x14ac:dyDescent="0.3">
      <c r="P485540" s="83"/>
    </row>
    <row r="485541" spans="16:16" x14ac:dyDescent="0.3">
      <c r="P485541" s="83"/>
    </row>
    <row r="485542" spans="16:16" x14ac:dyDescent="0.3">
      <c r="P485542" s="83"/>
    </row>
    <row r="485543" spans="16:16" x14ac:dyDescent="0.3">
      <c r="P485543" s="83"/>
    </row>
    <row r="485544" spans="16:16" x14ac:dyDescent="0.3">
      <c r="P485544" s="83"/>
    </row>
    <row r="485545" spans="16:16" x14ac:dyDescent="0.3">
      <c r="P485545" s="83"/>
    </row>
    <row r="485546" spans="16:16" x14ac:dyDescent="0.3">
      <c r="P485546" s="83"/>
    </row>
    <row r="485547" spans="16:16" x14ac:dyDescent="0.3">
      <c r="P485547" s="83"/>
    </row>
    <row r="485548" spans="16:16" x14ac:dyDescent="0.3">
      <c r="P485548" s="83"/>
    </row>
    <row r="485549" spans="16:16" x14ac:dyDescent="0.3">
      <c r="P485549" s="83"/>
    </row>
    <row r="485550" spans="16:16" x14ac:dyDescent="0.3">
      <c r="P485550" s="83"/>
    </row>
    <row r="485551" spans="16:16" x14ac:dyDescent="0.3">
      <c r="P485551" s="83"/>
    </row>
    <row r="485552" spans="16:16" x14ac:dyDescent="0.3">
      <c r="P485552" s="83"/>
    </row>
    <row r="485553" spans="16:16" x14ac:dyDescent="0.3">
      <c r="P485553" s="83"/>
    </row>
    <row r="485554" spans="16:16" x14ac:dyDescent="0.3">
      <c r="P485554" s="83"/>
    </row>
    <row r="485555" spans="16:16" x14ac:dyDescent="0.3">
      <c r="P485555" s="83"/>
    </row>
    <row r="485556" spans="16:16" x14ac:dyDescent="0.3">
      <c r="P485556" s="83"/>
    </row>
    <row r="485557" spans="16:16" x14ac:dyDescent="0.3">
      <c r="P485557" s="83"/>
    </row>
    <row r="485558" spans="16:16" x14ac:dyDescent="0.3">
      <c r="P485558" s="83"/>
    </row>
    <row r="485559" spans="16:16" x14ac:dyDescent="0.3">
      <c r="P485559" s="83"/>
    </row>
    <row r="485560" spans="16:16" x14ac:dyDescent="0.3">
      <c r="P485560" s="83"/>
    </row>
    <row r="485561" spans="16:16" x14ac:dyDescent="0.3">
      <c r="P485561" s="83"/>
    </row>
    <row r="485562" spans="16:16" x14ac:dyDescent="0.3">
      <c r="P485562" s="83"/>
    </row>
    <row r="485563" spans="16:16" x14ac:dyDescent="0.3">
      <c r="P485563" s="83"/>
    </row>
    <row r="485564" spans="16:16" x14ac:dyDescent="0.3">
      <c r="P485564" s="83"/>
    </row>
    <row r="485565" spans="16:16" x14ac:dyDescent="0.3">
      <c r="P485565" s="83"/>
    </row>
    <row r="485566" spans="16:16" x14ac:dyDescent="0.3">
      <c r="P485566" s="83"/>
    </row>
    <row r="485567" spans="16:16" x14ac:dyDescent="0.3">
      <c r="P485567" s="83"/>
    </row>
    <row r="485568" spans="16:16" x14ac:dyDescent="0.3">
      <c r="P485568" s="83"/>
    </row>
    <row r="485569" spans="16:16" x14ac:dyDescent="0.3">
      <c r="P485569" s="83"/>
    </row>
    <row r="485570" spans="16:16" x14ac:dyDescent="0.3">
      <c r="P485570" s="83"/>
    </row>
    <row r="485571" spans="16:16" x14ac:dyDescent="0.3">
      <c r="P485571" s="83"/>
    </row>
    <row r="485572" spans="16:16" x14ac:dyDescent="0.3">
      <c r="P485572" s="83"/>
    </row>
    <row r="485573" spans="16:16" x14ac:dyDescent="0.3">
      <c r="P485573" s="83"/>
    </row>
    <row r="485574" spans="16:16" x14ac:dyDescent="0.3">
      <c r="P485574" s="83"/>
    </row>
    <row r="485575" spans="16:16" x14ac:dyDescent="0.3">
      <c r="P485575" s="83"/>
    </row>
    <row r="485576" spans="16:16" x14ac:dyDescent="0.3">
      <c r="P485576" s="83"/>
    </row>
    <row r="485577" spans="16:16" x14ac:dyDescent="0.3">
      <c r="P485577" s="83"/>
    </row>
    <row r="485578" spans="16:16" x14ac:dyDescent="0.3">
      <c r="P485578" s="83"/>
    </row>
    <row r="485579" spans="16:16" x14ac:dyDescent="0.3">
      <c r="P485579" s="83"/>
    </row>
    <row r="485580" spans="16:16" x14ac:dyDescent="0.3">
      <c r="P485580" s="83"/>
    </row>
    <row r="485581" spans="16:16" x14ac:dyDescent="0.3">
      <c r="P485581" s="83"/>
    </row>
    <row r="485582" spans="16:16" x14ac:dyDescent="0.3">
      <c r="P485582" s="83"/>
    </row>
    <row r="485583" spans="16:16" x14ac:dyDescent="0.3">
      <c r="P485583" s="83"/>
    </row>
    <row r="485584" spans="16:16" x14ac:dyDescent="0.3">
      <c r="P485584" s="83"/>
    </row>
    <row r="485585" spans="16:16" x14ac:dyDescent="0.3">
      <c r="P485585" s="83"/>
    </row>
    <row r="485586" spans="16:16" x14ac:dyDescent="0.3">
      <c r="P485586" s="83"/>
    </row>
    <row r="485587" spans="16:16" x14ac:dyDescent="0.3">
      <c r="P485587" s="83"/>
    </row>
    <row r="485588" spans="16:16" x14ac:dyDescent="0.3">
      <c r="P485588" s="83"/>
    </row>
    <row r="485589" spans="16:16" x14ac:dyDescent="0.3">
      <c r="P485589" s="83"/>
    </row>
    <row r="485590" spans="16:16" x14ac:dyDescent="0.3">
      <c r="P485590" s="83"/>
    </row>
    <row r="485591" spans="16:16" x14ac:dyDescent="0.3">
      <c r="P485591" s="83"/>
    </row>
    <row r="485592" spans="16:16" x14ac:dyDescent="0.3">
      <c r="P485592" s="83"/>
    </row>
    <row r="485593" spans="16:16" x14ac:dyDescent="0.3">
      <c r="P485593" s="83"/>
    </row>
    <row r="485594" spans="16:16" x14ac:dyDescent="0.3">
      <c r="P485594" s="83"/>
    </row>
    <row r="485595" spans="16:16" x14ac:dyDescent="0.3">
      <c r="P485595" s="83"/>
    </row>
    <row r="485596" spans="16:16" x14ac:dyDescent="0.3">
      <c r="P485596" s="83"/>
    </row>
    <row r="485597" spans="16:16" x14ac:dyDescent="0.3">
      <c r="P485597" s="83"/>
    </row>
    <row r="485598" spans="16:16" x14ac:dyDescent="0.3">
      <c r="P485598" s="83"/>
    </row>
    <row r="485599" spans="16:16" x14ac:dyDescent="0.3">
      <c r="P485599" s="83"/>
    </row>
    <row r="485600" spans="16:16" x14ac:dyDescent="0.3">
      <c r="P485600" s="83"/>
    </row>
    <row r="485601" spans="16:16" x14ac:dyDescent="0.3">
      <c r="P485601" s="83"/>
    </row>
    <row r="485602" spans="16:16" x14ac:dyDescent="0.3">
      <c r="P485602" s="83"/>
    </row>
    <row r="485603" spans="16:16" x14ac:dyDescent="0.3">
      <c r="P485603" s="83"/>
    </row>
    <row r="485604" spans="16:16" x14ac:dyDescent="0.3">
      <c r="P485604" s="83"/>
    </row>
    <row r="485605" spans="16:16" x14ac:dyDescent="0.3">
      <c r="P485605" s="83"/>
    </row>
    <row r="485606" spans="16:16" x14ac:dyDescent="0.3">
      <c r="P485606" s="83"/>
    </row>
    <row r="485607" spans="16:16" x14ac:dyDescent="0.3">
      <c r="P485607" s="83"/>
    </row>
    <row r="485608" spans="16:16" x14ac:dyDescent="0.3">
      <c r="P485608" s="83"/>
    </row>
    <row r="485609" spans="16:16" x14ac:dyDescent="0.3">
      <c r="P485609" s="83"/>
    </row>
    <row r="485610" spans="16:16" x14ac:dyDescent="0.3">
      <c r="P485610" s="83"/>
    </row>
    <row r="485611" spans="16:16" x14ac:dyDescent="0.3">
      <c r="P485611" s="83"/>
    </row>
    <row r="485612" spans="16:16" x14ac:dyDescent="0.3">
      <c r="P485612" s="83"/>
    </row>
    <row r="485613" spans="16:16" x14ac:dyDescent="0.3">
      <c r="P485613" s="83"/>
    </row>
    <row r="485614" spans="16:16" x14ac:dyDescent="0.3">
      <c r="P485614" s="83"/>
    </row>
    <row r="485615" spans="16:16" x14ac:dyDescent="0.3">
      <c r="P485615" s="83"/>
    </row>
    <row r="485616" spans="16:16" x14ac:dyDescent="0.3">
      <c r="P485616" s="83"/>
    </row>
    <row r="485617" spans="16:16" x14ac:dyDescent="0.3">
      <c r="P485617" s="83"/>
    </row>
    <row r="485618" spans="16:16" x14ac:dyDescent="0.3">
      <c r="P485618" s="83"/>
    </row>
    <row r="485619" spans="16:16" x14ac:dyDescent="0.3">
      <c r="P485619" s="83"/>
    </row>
    <row r="485620" spans="16:16" x14ac:dyDescent="0.3">
      <c r="P485620" s="83"/>
    </row>
    <row r="485621" spans="16:16" x14ac:dyDescent="0.3">
      <c r="P485621" s="83"/>
    </row>
    <row r="485622" spans="16:16" x14ac:dyDescent="0.3">
      <c r="P485622" s="83"/>
    </row>
    <row r="485623" spans="16:16" x14ac:dyDescent="0.3">
      <c r="P485623" s="83"/>
    </row>
    <row r="485624" spans="16:16" x14ac:dyDescent="0.3">
      <c r="P485624" s="83"/>
    </row>
    <row r="485625" spans="16:16" x14ac:dyDescent="0.3">
      <c r="P485625" s="83"/>
    </row>
    <row r="485626" spans="16:16" x14ac:dyDescent="0.3">
      <c r="P485626" s="83"/>
    </row>
    <row r="485627" spans="16:16" x14ac:dyDescent="0.3">
      <c r="P485627" s="83"/>
    </row>
    <row r="485628" spans="16:16" x14ac:dyDescent="0.3">
      <c r="P485628" s="83"/>
    </row>
    <row r="485629" spans="16:16" x14ac:dyDescent="0.3">
      <c r="P485629" s="83"/>
    </row>
    <row r="485630" spans="16:16" x14ac:dyDescent="0.3">
      <c r="P485630" s="83"/>
    </row>
    <row r="485631" spans="16:16" x14ac:dyDescent="0.3">
      <c r="P485631" s="83"/>
    </row>
    <row r="485632" spans="16:16" x14ac:dyDescent="0.3">
      <c r="P485632" s="83"/>
    </row>
    <row r="485633" spans="16:16" x14ac:dyDescent="0.3">
      <c r="P485633" s="83"/>
    </row>
    <row r="485634" spans="16:16" x14ac:dyDescent="0.3">
      <c r="P485634" s="83"/>
    </row>
    <row r="485635" spans="16:16" x14ac:dyDescent="0.3">
      <c r="P485635" s="83"/>
    </row>
    <row r="485636" spans="16:16" x14ac:dyDescent="0.3">
      <c r="P485636" s="83"/>
    </row>
    <row r="485637" spans="16:16" x14ac:dyDescent="0.3">
      <c r="P485637" s="83"/>
    </row>
    <row r="485638" spans="16:16" x14ac:dyDescent="0.3">
      <c r="P485638" s="83"/>
    </row>
    <row r="485639" spans="16:16" x14ac:dyDescent="0.3">
      <c r="P485639" s="83"/>
    </row>
    <row r="485640" spans="16:16" x14ac:dyDescent="0.3">
      <c r="P485640" s="83"/>
    </row>
    <row r="485641" spans="16:16" x14ac:dyDescent="0.3">
      <c r="P485641" s="83"/>
    </row>
    <row r="485642" spans="16:16" x14ac:dyDescent="0.3">
      <c r="P485642" s="83"/>
    </row>
    <row r="485643" spans="16:16" x14ac:dyDescent="0.3">
      <c r="P485643" s="83"/>
    </row>
    <row r="485644" spans="16:16" x14ac:dyDescent="0.3">
      <c r="P485644" s="83"/>
    </row>
    <row r="485645" spans="16:16" x14ac:dyDescent="0.3">
      <c r="P485645" s="83"/>
    </row>
    <row r="485646" spans="16:16" x14ac:dyDescent="0.3">
      <c r="P485646" s="83"/>
    </row>
    <row r="485647" spans="16:16" x14ac:dyDescent="0.3">
      <c r="P485647" s="83"/>
    </row>
    <row r="485648" spans="16:16" x14ac:dyDescent="0.3">
      <c r="P485648" s="83"/>
    </row>
    <row r="485649" spans="16:16" x14ac:dyDescent="0.3">
      <c r="P485649" s="83"/>
    </row>
    <row r="485650" spans="16:16" x14ac:dyDescent="0.3">
      <c r="P485650" s="83"/>
    </row>
    <row r="485651" spans="16:16" x14ac:dyDescent="0.3">
      <c r="P485651" s="83"/>
    </row>
    <row r="485652" spans="16:16" x14ac:dyDescent="0.3">
      <c r="P485652" s="83"/>
    </row>
    <row r="485653" spans="16:16" x14ac:dyDescent="0.3">
      <c r="P485653" s="83"/>
    </row>
    <row r="485654" spans="16:16" x14ac:dyDescent="0.3">
      <c r="P485654" s="83"/>
    </row>
    <row r="485655" spans="16:16" x14ac:dyDescent="0.3">
      <c r="P485655" s="83"/>
    </row>
    <row r="485656" spans="16:16" x14ac:dyDescent="0.3">
      <c r="P485656" s="83"/>
    </row>
    <row r="485657" spans="16:16" x14ac:dyDescent="0.3">
      <c r="P485657" s="83"/>
    </row>
    <row r="485658" spans="16:16" x14ac:dyDescent="0.3">
      <c r="P485658" s="83"/>
    </row>
    <row r="485659" spans="16:16" x14ac:dyDescent="0.3">
      <c r="P485659" s="83"/>
    </row>
    <row r="485660" spans="16:16" x14ac:dyDescent="0.3">
      <c r="P485660" s="83"/>
    </row>
    <row r="485661" spans="16:16" x14ac:dyDescent="0.3">
      <c r="P485661" s="83"/>
    </row>
    <row r="485662" spans="16:16" x14ac:dyDescent="0.3">
      <c r="P485662" s="83"/>
    </row>
    <row r="485663" spans="16:16" x14ac:dyDescent="0.3">
      <c r="P485663" s="83"/>
    </row>
    <row r="485664" spans="16:16" x14ac:dyDescent="0.3">
      <c r="P485664" s="83"/>
    </row>
    <row r="485665" spans="16:16" x14ac:dyDescent="0.3">
      <c r="P485665" s="83"/>
    </row>
    <row r="485666" spans="16:16" x14ac:dyDescent="0.3">
      <c r="P485666" s="83"/>
    </row>
    <row r="485667" spans="16:16" x14ac:dyDescent="0.3">
      <c r="P485667" s="83"/>
    </row>
    <row r="485668" spans="16:16" x14ac:dyDescent="0.3">
      <c r="P485668" s="83"/>
    </row>
    <row r="485669" spans="16:16" x14ac:dyDescent="0.3">
      <c r="P485669" s="83"/>
    </row>
    <row r="485670" spans="16:16" x14ac:dyDescent="0.3">
      <c r="P485670" s="83"/>
    </row>
    <row r="485671" spans="16:16" x14ac:dyDescent="0.3">
      <c r="P485671" s="83"/>
    </row>
    <row r="485672" spans="16:16" x14ac:dyDescent="0.3">
      <c r="P485672" s="83"/>
    </row>
    <row r="485673" spans="16:16" x14ac:dyDescent="0.3">
      <c r="P485673" s="83"/>
    </row>
    <row r="485674" spans="16:16" x14ac:dyDescent="0.3">
      <c r="P485674" s="83"/>
    </row>
    <row r="485675" spans="16:16" x14ac:dyDescent="0.3">
      <c r="P485675" s="83"/>
    </row>
    <row r="485676" spans="16:16" x14ac:dyDescent="0.3">
      <c r="P485676" s="83"/>
    </row>
    <row r="485677" spans="16:16" x14ac:dyDescent="0.3">
      <c r="P485677" s="83"/>
    </row>
    <row r="485678" spans="16:16" x14ac:dyDescent="0.3">
      <c r="P485678" s="83"/>
    </row>
    <row r="485679" spans="16:16" x14ac:dyDescent="0.3">
      <c r="P485679" s="83"/>
    </row>
    <row r="485680" spans="16:16" x14ac:dyDescent="0.3">
      <c r="P485680" s="83"/>
    </row>
    <row r="485681" spans="16:16" x14ac:dyDescent="0.3">
      <c r="P485681" s="83"/>
    </row>
    <row r="485682" spans="16:16" x14ac:dyDescent="0.3">
      <c r="P485682" s="83"/>
    </row>
    <row r="485683" spans="16:16" x14ac:dyDescent="0.3">
      <c r="P485683" s="83"/>
    </row>
    <row r="485684" spans="16:16" x14ac:dyDescent="0.3">
      <c r="P485684" s="83"/>
    </row>
    <row r="485685" spans="16:16" x14ac:dyDescent="0.3">
      <c r="P485685" s="83"/>
    </row>
    <row r="485686" spans="16:16" x14ac:dyDescent="0.3">
      <c r="P485686" s="83"/>
    </row>
    <row r="485687" spans="16:16" x14ac:dyDescent="0.3">
      <c r="P485687" s="83"/>
    </row>
    <row r="485688" spans="16:16" x14ac:dyDescent="0.3">
      <c r="P485688" s="83"/>
    </row>
    <row r="485689" spans="16:16" x14ac:dyDescent="0.3">
      <c r="P485689" s="83"/>
    </row>
    <row r="485690" spans="16:16" x14ac:dyDescent="0.3">
      <c r="P485690" s="83"/>
    </row>
    <row r="485691" spans="16:16" x14ac:dyDescent="0.3">
      <c r="P485691" s="83"/>
    </row>
    <row r="485692" spans="16:16" x14ac:dyDescent="0.3">
      <c r="P485692" s="83"/>
    </row>
    <row r="485693" spans="16:16" x14ac:dyDescent="0.3">
      <c r="P485693" s="83"/>
    </row>
    <row r="485694" spans="16:16" x14ac:dyDescent="0.3">
      <c r="P485694" s="83"/>
    </row>
    <row r="485695" spans="16:16" x14ac:dyDescent="0.3">
      <c r="P485695" s="83"/>
    </row>
    <row r="485696" spans="16:16" x14ac:dyDescent="0.3">
      <c r="P485696" s="83"/>
    </row>
    <row r="485697" spans="16:16" x14ac:dyDescent="0.3">
      <c r="P485697" s="83"/>
    </row>
    <row r="485698" spans="16:16" x14ac:dyDescent="0.3">
      <c r="P485698" s="83"/>
    </row>
    <row r="485699" spans="16:16" x14ac:dyDescent="0.3">
      <c r="P485699" s="83"/>
    </row>
    <row r="485700" spans="16:16" x14ac:dyDescent="0.3">
      <c r="P485700" s="83"/>
    </row>
    <row r="485701" spans="16:16" x14ac:dyDescent="0.3">
      <c r="P485701" s="83"/>
    </row>
    <row r="485702" spans="16:16" x14ac:dyDescent="0.3">
      <c r="P485702" s="83"/>
    </row>
    <row r="485703" spans="16:16" x14ac:dyDescent="0.3">
      <c r="P485703" s="83"/>
    </row>
    <row r="485704" spans="16:16" x14ac:dyDescent="0.3">
      <c r="P485704" s="83"/>
    </row>
    <row r="485705" spans="16:16" x14ac:dyDescent="0.3">
      <c r="P485705" s="83"/>
    </row>
    <row r="485706" spans="16:16" x14ac:dyDescent="0.3">
      <c r="P485706" s="83"/>
    </row>
    <row r="485707" spans="16:16" x14ac:dyDescent="0.3">
      <c r="P485707" s="83"/>
    </row>
    <row r="485708" spans="16:16" x14ac:dyDescent="0.3">
      <c r="P485708" s="83"/>
    </row>
    <row r="485709" spans="16:16" x14ac:dyDescent="0.3">
      <c r="P485709" s="83"/>
    </row>
    <row r="485710" spans="16:16" x14ac:dyDescent="0.3">
      <c r="P485710" s="83"/>
    </row>
    <row r="485711" spans="16:16" x14ac:dyDescent="0.3">
      <c r="P485711" s="83"/>
    </row>
    <row r="485712" spans="16:16" x14ac:dyDescent="0.3">
      <c r="P485712" s="83"/>
    </row>
    <row r="485713" spans="16:16" x14ac:dyDescent="0.3">
      <c r="P485713" s="83"/>
    </row>
    <row r="485714" spans="16:16" x14ac:dyDescent="0.3">
      <c r="P485714" s="83"/>
    </row>
    <row r="485715" spans="16:16" x14ac:dyDescent="0.3">
      <c r="P485715" s="83"/>
    </row>
    <row r="485716" spans="16:16" x14ac:dyDescent="0.3">
      <c r="P485716" s="83"/>
    </row>
    <row r="485717" spans="16:16" x14ac:dyDescent="0.3">
      <c r="P485717" s="83"/>
    </row>
    <row r="485718" spans="16:16" x14ac:dyDescent="0.3">
      <c r="P485718" s="83"/>
    </row>
    <row r="485719" spans="16:16" x14ac:dyDescent="0.3">
      <c r="P485719" s="83"/>
    </row>
    <row r="485720" spans="16:16" x14ac:dyDescent="0.3">
      <c r="P485720" s="83"/>
    </row>
    <row r="485721" spans="16:16" x14ac:dyDescent="0.3">
      <c r="P485721" s="83"/>
    </row>
    <row r="485722" spans="16:16" x14ac:dyDescent="0.3">
      <c r="P485722" s="83"/>
    </row>
    <row r="485723" spans="16:16" x14ac:dyDescent="0.3">
      <c r="P485723" s="83"/>
    </row>
    <row r="485724" spans="16:16" x14ac:dyDescent="0.3">
      <c r="P485724" s="83"/>
    </row>
    <row r="485725" spans="16:16" x14ac:dyDescent="0.3">
      <c r="P485725" s="83"/>
    </row>
    <row r="485726" spans="16:16" x14ac:dyDescent="0.3">
      <c r="P485726" s="83"/>
    </row>
    <row r="485727" spans="16:16" x14ac:dyDescent="0.3">
      <c r="P485727" s="83"/>
    </row>
    <row r="485728" spans="16:16" x14ac:dyDescent="0.3">
      <c r="P485728" s="83"/>
    </row>
    <row r="485729" spans="16:16" x14ac:dyDescent="0.3">
      <c r="P485729" s="83"/>
    </row>
    <row r="485730" spans="16:16" x14ac:dyDescent="0.3">
      <c r="P485730" s="83"/>
    </row>
    <row r="485731" spans="16:16" x14ac:dyDescent="0.3">
      <c r="P485731" s="83"/>
    </row>
    <row r="485732" spans="16:16" x14ac:dyDescent="0.3">
      <c r="P485732" s="83"/>
    </row>
    <row r="485733" spans="16:16" x14ac:dyDescent="0.3">
      <c r="P485733" s="83"/>
    </row>
    <row r="485734" spans="16:16" x14ac:dyDescent="0.3">
      <c r="P485734" s="83"/>
    </row>
    <row r="485735" spans="16:16" x14ac:dyDescent="0.3">
      <c r="P485735" s="83"/>
    </row>
    <row r="485736" spans="16:16" x14ac:dyDescent="0.3">
      <c r="P485736" s="83"/>
    </row>
    <row r="485737" spans="16:16" x14ac:dyDescent="0.3">
      <c r="P485737" s="83"/>
    </row>
    <row r="485738" spans="16:16" x14ac:dyDescent="0.3">
      <c r="P485738" s="83"/>
    </row>
    <row r="485739" spans="16:16" x14ac:dyDescent="0.3">
      <c r="P485739" s="83"/>
    </row>
    <row r="485740" spans="16:16" x14ac:dyDescent="0.3">
      <c r="P485740" s="83"/>
    </row>
    <row r="485741" spans="16:16" x14ac:dyDescent="0.3">
      <c r="P485741" s="83"/>
    </row>
    <row r="485742" spans="16:16" x14ac:dyDescent="0.3">
      <c r="P485742" s="83"/>
    </row>
    <row r="485743" spans="16:16" x14ac:dyDescent="0.3">
      <c r="P485743" s="83"/>
    </row>
    <row r="485744" spans="16:16" x14ac:dyDescent="0.3">
      <c r="P485744" s="83"/>
    </row>
    <row r="485745" spans="16:16" x14ac:dyDescent="0.3">
      <c r="P485745" s="83"/>
    </row>
    <row r="485746" spans="16:16" x14ac:dyDescent="0.3">
      <c r="P485746" s="83"/>
    </row>
    <row r="485747" spans="16:16" x14ac:dyDescent="0.3">
      <c r="P485747" s="83"/>
    </row>
    <row r="485748" spans="16:16" x14ac:dyDescent="0.3">
      <c r="P485748" s="83"/>
    </row>
    <row r="485749" spans="16:16" x14ac:dyDescent="0.3">
      <c r="P485749" s="83"/>
    </row>
    <row r="485750" spans="16:16" x14ac:dyDescent="0.3">
      <c r="P485750" s="83"/>
    </row>
    <row r="485751" spans="16:16" x14ac:dyDescent="0.3">
      <c r="P485751" s="83"/>
    </row>
    <row r="485752" spans="16:16" x14ac:dyDescent="0.3">
      <c r="P485752" s="83"/>
    </row>
    <row r="485753" spans="16:16" x14ac:dyDescent="0.3">
      <c r="P485753" s="83"/>
    </row>
    <row r="485754" spans="16:16" x14ac:dyDescent="0.3">
      <c r="P485754" s="83"/>
    </row>
    <row r="485755" spans="16:16" x14ac:dyDescent="0.3">
      <c r="P485755" s="83"/>
    </row>
    <row r="485756" spans="16:16" x14ac:dyDescent="0.3">
      <c r="P485756" s="83"/>
    </row>
    <row r="485757" spans="16:16" x14ac:dyDescent="0.3">
      <c r="P485757" s="83"/>
    </row>
    <row r="485758" spans="16:16" x14ac:dyDescent="0.3">
      <c r="P485758" s="83"/>
    </row>
    <row r="485759" spans="16:16" x14ac:dyDescent="0.3">
      <c r="P485759" s="83"/>
    </row>
    <row r="485760" spans="16:16" x14ac:dyDescent="0.3">
      <c r="P485760" s="83"/>
    </row>
    <row r="485761" spans="16:16" x14ac:dyDescent="0.3">
      <c r="P485761" s="83"/>
    </row>
    <row r="485762" spans="16:16" x14ac:dyDescent="0.3">
      <c r="P485762" s="83"/>
    </row>
    <row r="485763" spans="16:16" x14ac:dyDescent="0.3">
      <c r="P485763" s="83"/>
    </row>
    <row r="485764" spans="16:16" x14ac:dyDescent="0.3">
      <c r="P485764" s="83"/>
    </row>
    <row r="485765" spans="16:16" x14ac:dyDescent="0.3">
      <c r="P485765" s="83"/>
    </row>
    <row r="485766" spans="16:16" x14ac:dyDescent="0.3">
      <c r="P485766" s="83"/>
    </row>
    <row r="485767" spans="16:16" x14ac:dyDescent="0.3">
      <c r="P485767" s="83"/>
    </row>
    <row r="485768" spans="16:16" x14ac:dyDescent="0.3">
      <c r="P485768" s="83"/>
    </row>
    <row r="485769" spans="16:16" x14ac:dyDescent="0.3">
      <c r="P485769" s="83"/>
    </row>
    <row r="485770" spans="16:16" x14ac:dyDescent="0.3">
      <c r="P485770" s="83"/>
    </row>
    <row r="485771" spans="16:16" x14ac:dyDescent="0.3">
      <c r="P485771" s="83"/>
    </row>
    <row r="485772" spans="16:16" x14ac:dyDescent="0.3">
      <c r="P485772" s="83"/>
    </row>
    <row r="485773" spans="16:16" x14ac:dyDescent="0.3">
      <c r="P485773" s="83"/>
    </row>
    <row r="485774" spans="16:16" x14ac:dyDescent="0.3">
      <c r="P485774" s="83"/>
    </row>
    <row r="485775" spans="16:16" x14ac:dyDescent="0.3">
      <c r="P485775" s="83"/>
    </row>
    <row r="485776" spans="16:16" x14ac:dyDescent="0.3">
      <c r="P485776" s="83"/>
    </row>
    <row r="485777" spans="16:16" x14ac:dyDescent="0.3">
      <c r="P485777" s="83"/>
    </row>
    <row r="485778" spans="16:16" x14ac:dyDescent="0.3">
      <c r="P485778" s="83"/>
    </row>
    <row r="485779" spans="16:16" x14ac:dyDescent="0.3">
      <c r="P485779" s="83"/>
    </row>
    <row r="485780" spans="16:16" x14ac:dyDescent="0.3">
      <c r="P485780" s="83"/>
    </row>
    <row r="485781" spans="16:16" x14ac:dyDescent="0.3">
      <c r="P485781" s="83"/>
    </row>
    <row r="485782" spans="16:16" x14ac:dyDescent="0.3">
      <c r="P485782" s="83"/>
    </row>
    <row r="485783" spans="16:16" x14ac:dyDescent="0.3">
      <c r="P485783" s="83"/>
    </row>
    <row r="485784" spans="16:16" x14ac:dyDescent="0.3">
      <c r="P485784" s="83"/>
    </row>
    <row r="485785" spans="16:16" x14ac:dyDescent="0.3">
      <c r="P485785" s="83"/>
    </row>
    <row r="485786" spans="16:16" x14ac:dyDescent="0.3">
      <c r="P485786" s="83"/>
    </row>
    <row r="485787" spans="16:16" x14ac:dyDescent="0.3">
      <c r="P485787" s="83"/>
    </row>
    <row r="485788" spans="16:16" x14ac:dyDescent="0.3">
      <c r="P485788" s="83"/>
    </row>
    <row r="485789" spans="16:16" x14ac:dyDescent="0.3">
      <c r="P485789" s="83"/>
    </row>
    <row r="485790" spans="16:16" x14ac:dyDescent="0.3">
      <c r="P485790" s="83"/>
    </row>
    <row r="485791" spans="16:16" x14ac:dyDescent="0.3">
      <c r="P485791" s="83"/>
    </row>
    <row r="485792" spans="16:16" x14ac:dyDescent="0.3">
      <c r="P485792" s="83"/>
    </row>
    <row r="485793" spans="16:16" x14ac:dyDescent="0.3">
      <c r="P485793" s="83"/>
    </row>
    <row r="485794" spans="16:16" x14ac:dyDescent="0.3">
      <c r="P485794" s="83"/>
    </row>
    <row r="485795" spans="16:16" x14ac:dyDescent="0.3">
      <c r="P485795" s="83"/>
    </row>
    <row r="485796" spans="16:16" x14ac:dyDescent="0.3">
      <c r="P485796" s="83"/>
    </row>
    <row r="485797" spans="16:16" x14ac:dyDescent="0.3">
      <c r="P485797" s="83"/>
    </row>
    <row r="485798" spans="16:16" x14ac:dyDescent="0.3">
      <c r="P485798" s="83"/>
    </row>
    <row r="485799" spans="16:16" x14ac:dyDescent="0.3">
      <c r="P485799" s="83"/>
    </row>
    <row r="485800" spans="16:16" x14ac:dyDescent="0.3">
      <c r="P485800" s="83"/>
    </row>
    <row r="485801" spans="16:16" x14ac:dyDescent="0.3">
      <c r="P485801" s="83"/>
    </row>
    <row r="485802" spans="16:16" x14ac:dyDescent="0.3">
      <c r="P485802" s="83"/>
    </row>
    <row r="485803" spans="16:16" x14ac:dyDescent="0.3">
      <c r="P485803" s="83"/>
    </row>
    <row r="485804" spans="16:16" x14ac:dyDescent="0.3">
      <c r="P485804" s="83"/>
    </row>
    <row r="485805" spans="16:16" x14ac:dyDescent="0.3">
      <c r="P485805" s="83"/>
    </row>
    <row r="485806" spans="16:16" x14ac:dyDescent="0.3">
      <c r="P485806" s="83"/>
    </row>
    <row r="485807" spans="16:16" x14ac:dyDescent="0.3">
      <c r="P485807" s="83"/>
    </row>
    <row r="485808" spans="16:16" x14ac:dyDescent="0.3">
      <c r="P485808" s="83"/>
    </row>
    <row r="485809" spans="16:16" x14ac:dyDescent="0.3">
      <c r="P485809" s="83"/>
    </row>
    <row r="485810" spans="16:16" x14ac:dyDescent="0.3">
      <c r="P485810" s="83"/>
    </row>
    <row r="485811" spans="16:16" x14ac:dyDescent="0.3">
      <c r="P485811" s="83"/>
    </row>
    <row r="485812" spans="16:16" x14ac:dyDescent="0.3">
      <c r="P485812" s="83"/>
    </row>
    <row r="485813" spans="16:16" x14ac:dyDescent="0.3">
      <c r="P485813" s="83"/>
    </row>
    <row r="485814" spans="16:16" x14ac:dyDescent="0.3">
      <c r="P485814" s="83"/>
    </row>
    <row r="485815" spans="16:16" x14ac:dyDescent="0.3">
      <c r="P485815" s="83"/>
    </row>
    <row r="485816" spans="16:16" x14ac:dyDescent="0.3">
      <c r="P485816" s="83"/>
    </row>
    <row r="485817" spans="16:16" x14ac:dyDescent="0.3">
      <c r="P485817" s="83"/>
    </row>
    <row r="485818" spans="16:16" x14ac:dyDescent="0.3">
      <c r="P485818" s="83"/>
    </row>
    <row r="485819" spans="16:16" x14ac:dyDescent="0.3">
      <c r="P485819" s="83"/>
    </row>
    <row r="485820" spans="16:16" x14ac:dyDescent="0.3">
      <c r="P485820" s="83"/>
    </row>
    <row r="485821" spans="16:16" x14ac:dyDescent="0.3">
      <c r="P485821" s="83"/>
    </row>
    <row r="485822" spans="16:16" x14ac:dyDescent="0.3">
      <c r="P485822" s="83"/>
    </row>
    <row r="485823" spans="16:16" x14ac:dyDescent="0.3">
      <c r="P485823" s="83"/>
    </row>
    <row r="485824" spans="16:16" x14ac:dyDescent="0.3">
      <c r="P485824" s="83"/>
    </row>
    <row r="485825" spans="16:16" x14ac:dyDescent="0.3">
      <c r="P485825" s="83"/>
    </row>
    <row r="485826" spans="16:16" x14ac:dyDescent="0.3">
      <c r="P485826" s="83"/>
    </row>
    <row r="485827" spans="16:16" x14ac:dyDescent="0.3">
      <c r="P485827" s="83"/>
    </row>
    <row r="485828" spans="16:16" x14ac:dyDescent="0.3">
      <c r="P485828" s="83"/>
    </row>
    <row r="485829" spans="16:16" x14ac:dyDescent="0.3">
      <c r="P485829" s="83"/>
    </row>
    <row r="485830" spans="16:16" x14ac:dyDescent="0.3">
      <c r="P485830" s="83"/>
    </row>
    <row r="485831" spans="16:16" x14ac:dyDescent="0.3">
      <c r="P485831" s="83"/>
    </row>
    <row r="485832" spans="16:16" x14ac:dyDescent="0.3">
      <c r="P485832" s="83"/>
    </row>
    <row r="485833" spans="16:16" x14ac:dyDescent="0.3">
      <c r="P485833" s="83"/>
    </row>
    <row r="485834" spans="16:16" x14ac:dyDescent="0.3">
      <c r="P485834" s="83"/>
    </row>
    <row r="485835" spans="16:16" x14ac:dyDescent="0.3">
      <c r="P485835" s="83"/>
    </row>
    <row r="485836" spans="16:16" x14ac:dyDescent="0.3">
      <c r="P485836" s="83"/>
    </row>
    <row r="485837" spans="16:16" x14ac:dyDescent="0.3">
      <c r="P485837" s="83"/>
    </row>
    <row r="485838" spans="16:16" x14ac:dyDescent="0.3">
      <c r="P485838" s="83"/>
    </row>
    <row r="485839" spans="16:16" x14ac:dyDescent="0.3">
      <c r="P485839" s="83"/>
    </row>
    <row r="485840" spans="16:16" x14ac:dyDescent="0.3">
      <c r="P485840" s="83"/>
    </row>
    <row r="485841" spans="16:16" x14ac:dyDescent="0.3">
      <c r="P485841" s="83"/>
    </row>
    <row r="485842" spans="16:16" x14ac:dyDescent="0.3">
      <c r="P485842" s="83"/>
    </row>
    <row r="485843" spans="16:16" x14ac:dyDescent="0.3">
      <c r="P485843" s="83"/>
    </row>
    <row r="485844" spans="16:16" x14ac:dyDescent="0.3">
      <c r="P485844" s="83"/>
    </row>
    <row r="485845" spans="16:16" x14ac:dyDescent="0.3">
      <c r="P485845" s="83"/>
    </row>
    <row r="485846" spans="16:16" x14ac:dyDescent="0.3">
      <c r="P485846" s="83"/>
    </row>
    <row r="485847" spans="16:16" x14ac:dyDescent="0.3">
      <c r="P485847" s="83"/>
    </row>
    <row r="485848" spans="16:16" x14ac:dyDescent="0.3">
      <c r="P485848" s="83"/>
    </row>
    <row r="485849" spans="16:16" x14ac:dyDescent="0.3">
      <c r="P485849" s="83"/>
    </row>
    <row r="485850" spans="16:16" x14ac:dyDescent="0.3">
      <c r="P485850" s="83"/>
    </row>
    <row r="485851" spans="16:16" x14ac:dyDescent="0.3">
      <c r="P485851" s="83"/>
    </row>
    <row r="485852" spans="16:16" x14ac:dyDescent="0.3">
      <c r="P485852" s="83"/>
    </row>
    <row r="485853" spans="16:16" x14ac:dyDescent="0.3">
      <c r="P485853" s="83"/>
    </row>
    <row r="485854" spans="16:16" x14ac:dyDescent="0.3">
      <c r="P485854" s="83"/>
    </row>
    <row r="485855" spans="16:16" x14ac:dyDescent="0.3">
      <c r="P485855" s="83"/>
    </row>
    <row r="485856" spans="16:16" x14ac:dyDescent="0.3">
      <c r="P485856" s="83"/>
    </row>
    <row r="485857" spans="16:16" x14ac:dyDescent="0.3">
      <c r="P485857" s="83"/>
    </row>
    <row r="485858" spans="16:16" x14ac:dyDescent="0.3">
      <c r="P485858" s="83"/>
    </row>
    <row r="485859" spans="16:16" x14ac:dyDescent="0.3">
      <c r="P485859" s="83"/>
    </row>
    <row r="485860" spans="16:16" x14ac:dyDescent="0.3">
      <c r="P485860" s="83"/>
    </row>
    <row r="485861" spans="16:16" x14ac:dyDescent="0.3">
      <c r="P485861" s="83"/>
    </row>
    <row r="485862" spans="16:16" x14ac:dyDescent="0.3">
      <c r="P485862" s="83"/>
    </row>
    <row r="485863" spans="16:16" x14ac:dyDescent="0.3">
      <c r="P485863" s="83"/>
    </row>
    <row r="485864" spans="16:16" x14ac:dyDescent="0.3">
      <c r="P485864" s="83"/>
    </row>
    <row r="485865" spans="16:16" x14ac:dyDescent="0.3">
      <c r="P485865" s="83"/>
    </row>
    <row r="485866" spans="16:16" x14ac:dyDescent="0.3">
      <c r="P485866" s="83"/>
    </row>
    <row r="485867" spans="16:16" x14ac:dyDescent="0.3">
      <c r="P485867" s="83"/>
    </row>
    <row r="485868" spans="16:16" x14ac:dyDescent="0.3">
      <c r="P485868" s="83"/>
    </row>
    <row r="485869" spans="16:16" x14ac:dyDescent="0.3">
      <c r="P485869" s="83"/>
    </row>
    <row r="485870" spans="16:16" x14ac:dyDescent="0.3">
      <c r="P485870" s="83"/>
    </row>
    <row r="485871" spans="16:16" x14ac:dyDescent="0.3">
      <c r="P485871" s="83"/>
    </row>
    <row r="485872" spans="16:16" x14ac:dyDescent="0.3">
      <c r="P485872" s="83"/>
    </row>
    <row r="485873" spans="16:16" x14ac:dyDescent="0.3">
      <c r="P485873" s="83"/>
    </row>
    <row r="485874" spans="16:16" x14ac:dyDescent="0.3">
      <c r="P485874" s="83"/>
    </row>
    <row r="485875" spans="16:16" x14ac:dyDescent="0.3">
      <c r="P485875" s="83"/>
    </row>
    <row r="485876" spans="16:16" x14ac:dyDescent="0.3">
      <c r="P485876" s="83"/>
    </row>
    <row r="485877" spans="16:16" x14ac:dyDescent="0.3">
      <c r="P485877" s="83"/>
    </row>
    <row r="485878" spans="16:16" x14ac:dyDescent="0.3">
      <c r="P485878" s="83"/>
    </row>
    <row r="485879" spans="16:16" x14ac:dyDescent="0.3">
      <c r="P485879" s="83"/>
    </row>
    <row r="485880" spans="16:16" x14ac:dyDescent="0.3">
      <c r="P485880" s="83"/>
    </row>
    <row r="485881" spans="16:16" x14ac:dyDescent="0.3">
      <c r="P485881" s="83"/>
    </row>
    <row r="485882" spans="16:16" x14ac:dyDescent="0.3">
      <c r="P485882" s="83"/>
    </row>
    <row r="485883" spans="16:16" x14ac:dyDescent="0.3">
      <c r="P485883" s="83"/>
    </row>
    <row r="485884" spans="16:16" x14ac:dyDescent="0.3">
      <c r="P485884" s="83"/>
    </row>
    <row r="485885" spans="16:16" x14ac:dyDescent="0.3">
      <c r="P485885" s="83"/>
    </row>
    <row r="485886" spans="16:16" x14ac:dyDescent="0.3">
      <c r="P485886" s="83"/>
    </row>
    <row r="485887" spans="16:16" x14ac:dyDescent="0.3">
      <c r="P485887" s="83"/>
    </row>
    <row r="485888" spans="16:16" x14ac:dyDescent="0.3">
      <c r="P485888" s="83"/>
    </row>
    <row r="485889" spans="16:16" x14ac:dyDescent="0.3">
      <c r="P485889" s="83"/>
    </row>
    <row r="485890" spans="16:16" x14ac:dyDescent="0.3">
      <c r="P485890" s="83"/>
    </row>
    <row r="485891" spans="16:16" x14ac:dyDescent="0.3">
      <c r="P485891" s="83"/>
    </row>
    <row r="485892" spans="16:16" x14ac:dyDescent="0.3">
      <c r="P485892" s="83"/>
    </row>
    <row r="485893" spans="16:16" x14ac:dyDescent="0.3">
      <c r="P485893" s="83"/>
    </row>
    <row r="485894" spans="16:16" x14ac:dyDescent="0.3">
      <c r="P485894" s="83"/>
    </row>
    <row r="485895" spans="16:16" x14ac:dyDescent="0.3">
      <c r="P485895" s="83"/>
    </row>
    <row r="485896" spans="16:16" x14ac:dyDescent="0.3">
      <c r="P485896" s="83"/>
    </row>
    <row r="485897" spans="16:16" x14ac:dyDescent="0.3">
      <c r="P485897" s="83"/>
    </row>
    <row r="485898" spans="16:16" x14ac:dyDescent="0.3">
      <c r="P485898" s="83"/>
    </row>
    <row r="485899" spans="16:16" x14ac:dyDescent="0.3">
      <c r="P485899" s="83"/>
    </row>
    <row r="485900" spans="16:16" x14ac:dyDescent="0.3">
      <c r="P485900" s="83"/>
    </row>
    <row r="485901" spans="16:16" x14ac:dyDescent="0.3">
      <c r="P485901" s="83"/>
    </row>
    <row r="485902" spans="16:16" x14ac:dyDescent="0.3">
      <c r="P485902" s="83"/>
    </row>
    <row r="485903" spans="16:16" x14ac:dyDescent="0.3">
      <c r="P485903" s="83"/>
    </row>
    <row r="485904" spans="16:16" x14ac:dyDescent="0.3">
      <c r="P485904" s="83"/>
    </row>
    <row r="485905" spans="16:16" x14ac:dyDescent="0.3">
      <c r="P485905" s="83"/>
    </row>
    <row r="485906" spans="16:16" x14ac:dyDescent="0.3">
      <c r="P485906" s="83"/>
    </row>
    <row r="485907" spans="16:16" x14ac:dyDescent="0.3">
      <c r="P485907" s="83"/>
    </row>
    <row r="485908" spans="16:16" x14ac:dyDescent="0.3">
      <c r="P485908" s="83"/>
    </row>
    <row r="485909" spans="16:16" x14ac:dyDescent="0.3">
      <c r="P485909" s="83"/>
    </row>
    <row r="485910" spans="16:16" x14ac:dyDescent="0.3">
      <c r="P485910" s="83"/>
    </row>
    <row r="485911" spans="16:16" x14ac:dyDescent="0.3">
      <c r="P485911" s="83"/>
    </row>
    <row r="485912" spans="16:16" x14ac:dyDescent="0.3">
      <c r="P485912" s="83"/>
    </row>
    <row r="485913" spans="16:16" x14ac:dyDescent="0.3">
      <c r="P485913" s="83"/>
    </row>
    <row r="485914" spans="16:16" x14ac:dyDescent="0.3">
      <c r="P485914" s="83"/>
    </row>
    <row r="485915" spans="16:16" x14ac:dyDescent="0.3">
      <c r="P485915" s="83"/>
    </row>
    <row r="485916" spans="16:16" x14ac:dyDescent="0.3">
      <c r="P485916" s="83"/>
    </row>
    <row r="485917" spans="16:16" x14ac:dyDescent="0.3">
      <c r="P485917" s="83"/>
    </row>
    <row r="485918" spans="16:16" x14ac:dyDescent="0.3">
      <c r="P485918" s="83"/>
    </row>
    <row r="485919" spans="16:16" x14ac:dyDescent="0.3">
      <c r="P485919" s="83"/>
    </row>
    <row r="485920" spans="16:16" x14ac:dyDescent="0.3">
      <c r="P485920" s="83"/>
    </row>
    <row r="485921" spans="16:16" x14ac:dyDescent="0.3">
      <c r="P485921" s="83"/>
    </row>
    <row r="485922" spans="16:16" x14ac:dyDescent="0.3">
      <c r="P485922" s="83"/>
    </row>
    <row r="485923" spans="16:16" x14ac:dyDescent="0.3">
      <c r="P485923" s="83"/>
    </row>
    <row r="485924" spans="16:16" x14ac:dyDescent="0.3">
      <c r="P485924" s="83"/>
    </row>
    <row r="485925" spans="16:16" x14ac:dyDescent="0.3">
      <c r="P485925" s="83"/>
    </row>
    <row r="485926" spans="16:16" x14ac:dyDescent="0.3">
      <c r="P485926" s="83"/>
    </row>
    <row r="485927" spans="16:16" x14ac:dyDescent="0.3">
      <c r="P485927" s="83"/>
    </row>
    <row r="485928" spans="16:16" x14ac:dyDescent="0.3">
      <c r="P485928" s="83"/>
    </row>
    <row r="485929" spans="16:16" x14ac:dyDescent="0.3">
      <c r="P485929" s="83"/>
    </row>
    <row r="485930" spans="16:16" x14ac:dyDescent="0.3">
      <c r="P485930" s="83"/>
    </row>
    <row r="485931" spans="16:16" x14ac:dyDescent="0.3">
      <c r="P485931" s="83"/>
    </row>
    <row r="485932" spans="16:16" x14ac:dyDescent="0.3">
      <c r="P485932" s="83"/>
    </row>
    <row r="485933" spans="16:16" x14ac:dyDescent="0.3">
      <c r="P485933" s="83"/>
    </row>
    <row r="485934" spans="16:16" x14ac:dyDescent="0.3">
      <c r="P485934" s="83"/>
    </row>
    <row r="485935" spans="16:16" x14ac:dyDescent="0.3">
      <c r="P485935" s="83"/>
    </row>
    <row r="485936" spans="16:16" x14ac:dyDescent="0.3">
      <c r="P485936" s="83"/>
    </row>
    <row r="485937" spans="16:16" x14ac:dyDescent="0.3">
      <c r="P485937" s="83"/>
    </row>
    <row r="485938" spans="16:16" x14ac:dyDescent="0.3">
      <c r="P485938" s="83"/>
    </row>
    <row r="485939" spans="16:16" x14ac:dyDescent="0.3">
      <c r="P485939" s="83"/>
    </row>
    <row r="485940" spans="16:16" x14ac:dyDescent="0.3">
      <c r="P485940" s="83"/>
    </row>
    <row r="485941" spans="16:16" x14ac:dyDescent="0.3">
      <c r="P485941" s="83"/>
    </row>
    <row r="485942" spans="16:16" x14ac:dyDescent="0.3">
      <c r="P485942" s="83"/>
    </row>
    <row r="485943" spans="16:16" x14ac:dyDescent="0.3">
      <c r="P485943" s="83"/>
    </row>
    <row r="485944" spans="16:16" x14ac:dyDescent="0.3">
      <c r="P485944" s="83"/>
    </row>
    <row r="485945" spans="16:16" x14ac:dyDescent="0.3">
      <c r="P485945" s="83"/>
    </row>
    <row r="485946" spans="16:16" x14ac:dyDescent="0.3">
      <c r="P485946" s="83"/>
    </row>
    <row r="485947" spans="16:16" x14ac:dyDescent="0.3">
      <c r="P485947" s="83"/>
    </row>
    <row r="485948" spans="16:16" x14ac:dyDescent="0.3">
      <c r="P485948" s="83"/>
    </row>
    <row r="485949" spans="16:16" x14ac:dyDescent="0.3">
      <c r="P485949" s="83"/>
    </row>
    <row r="485950" spans="16:16" x14ac:dyDescent="0.3">
      <c r="P485950" s="83"/>
    </row>
    <row r="485951" spans="16:16" x14ac:dyDescent="0.3">
      <c r="P485951" s="83"/>
    </row>
    <row r="485952" spans="16:16" x14ac:dyDescent="0.3">
      <c r="P485952" s="83"/>
    </row>
    <row r="485953" spans="16:16" x14ac:dyDescent="0.3">
      <c r="P485953" s="83"/>
    </row>
    <row r="485954" spans="16:16" x14ac:dyDescent="0.3">
      <c r="P485954" s="83"/>
    </row>
    <row r="485955" spans="16:16" x14ac:dyDescent="0.3">
      <c r="P485955" s="83"/>
    </row>
    <row r="485956" spans="16:16" x14ac:dyDescent="0.3">
      <c r="P485956" s="83"/>
    </row>
    <row r="485957" spans="16:16" x14ac:dyDescent="0.3">
      <c r="P485957" s="83"/>
    </row>
    <row r="485958" spans="16:16" x14ac:dyDescent="0.3">
      <c r="P485958" s="83"/>
    </row>
    <row r="485959" spans="16:16" x14ac:dyDescent="0.3">
      <c r="P485959" s="83"/>
    </row>
    <row r="485960" spans="16:16" x14ac:dyDescent="0.3">
      <c r="P485960" s="83"/>
    </row>
    <row r="485961" spans="16:16" x14ac:dyDescent="0.3">
      <c r="P485961" s="83"/>
    </row>
    <row r="485962" spans="16:16" x14ac:dyDescent="0.3">
      <c r="P485962" s="83"/>
    </row>
    <row r="485963" spans="16:16" x14ac:dyDescent="0.3">
      <c r="P485963" s="83"/>
    </row>
    <row r="485964" spans="16:16" x14ac:dyDescent="0.3">
      <c r="P485964" s="83"/>
    </row>
    <row r="485965" spans="16:16" x14ac:dyDescent="0.3">
      <c r="P485965" s="83"/>
    </row>
    <row r="485966" spans="16:16" x14ac:dyDescent="0.3">
      <c r="P485966" s="83"/>
    </row>
    <row r="485967" spans="16:16" x14ac:dyDescent="0.3">
      <c r="P485967" s="83"/>
    </row>
    <row r="485968" spans="16:16" x14ac:dyDescent="0.3">
      <c r="P485968" s="83"/>
    </row>
    <row r="485969" spans="16:16" x14ac:dyDescent="0.3">
      <c r="P485969" s="83"/>
    </row>
    <row r="485970" spans="16:16" x14ac:dyDescent="0.3">
      <c r="P485970" s="83"/>
    </row>
    <row r="485971" spans="16:16" x14ac:dyDescent="0.3">
      <c r="P485971" s="83"/>
    </row>
    <row r="485972" spans="16:16" x14ac:dyDescent="0.3">
      <c r="P485972" s="83"/>
    </row>
    <row r="485973" spans="16:16" x14ac:dyDescent="0.3">
      <c r="P485973" s="83"/>
    </row>
    <row r="485974" spans="16:16" x14ac:dyDescent="0.3">
      <c r="P485974" s="83"/>
    </row>
    <row r="485975" spans="16:16" x14ac:dyDescent="0.3">
      <c r="P485975" s="83"/>
    </row>
    <row r="485976" spans="16:16" x14ac:dyDescent="0.3">
      <c r="P485976" s="83"/>
    </row>
    <row r="485977" spans="16:16" x14ac:dyDescent="0.3">
      <c r="P485977" s="83"/>
    </row>
    <row r="485978" spans="16:16" x14ac:dyDescent="0.3">
      <c r="P485978" s="83"/>
    </row>
    <row r="485979" spans="16:16" x14ac:dyDescent="0.3">
      <c r="P485979" s="83"/>
    </row>
    <row r="485980" spans="16:16" x14ac:dyDescent="0.3">
      <c r="P485980" s="83"/>
    </row>
    <row r="485981" spans="16:16" x14ac:dyDescent="0.3">
      <c r="P485981" s="83"/>
    </row>
    <row r="485982" spans="16:16" x14ac:dyDescent="0.3">
      <c r="P485982" s="83"/>
    </row>
    <row r="485983" spans="16:16" x14ac:dyDescent="0.3">
      <c r="P485983" s="83"/>
    </row>
    <row r="485984" spans="16:16" x14ac:dyDescent="0.3">
      <c r="P485984" s="83"/>
    </row>
    <row r="485985" spans="16:16" x14ac:dyDescent="0.3">
      <c r="P485985" s="83"/>
    </row>
    <row r="485986" spans="16:16" x14ac:dyDescent="0.3">
      <c r="P485986" s="83"/>
    </row>
    <row r="485987" spans="16:16" x14ac:dyDescent="0.3">
      <c r="P485987" s="83"/>
    </row>
    <row r="485988" spans="16:16" x14ac:dyDescent="0.3">
      <c r="P485988" s="83"/>
    </row>
    <row r="485989" spans="16:16" x14ac:dyDescent="0.3">
      <c r="P485989" s="83"/>
    </row>
    <row r="485990" spans="16:16" x14ac:dyDescent="0.3">
      <c r="P485990" s="83"/>
    </row>
    <row r="485991" spans="16:16" x14ac:dyDescent="0.3">
      <c r="P485991" s="83"/>
    </row>
    <row r="485992" spans="16:16" x14ac:dyDescent="0.3">
      <c r="P485992" s="83"/>
    </row>
    <row r="485993" spans="16:16" x14ac:dyDescent="0.3">
      <c r="P485993" s="83"/>
    </row>
    <row r="485994" spans="16:16" x14ac:dyDescent="0.3">
      <c r="P485994" s="83"/>
    </row>
    <row r="485995" spans="16:16" x14ac:dyDescent="0.3">
      <c r="P485995" s="83"/>
    </row>
    <row r="485996" spans="16:16" x14ac:dyDescent="0.3">
      <c r="P485996" s="83"/>
    </row>
    <row r="485997" spans="16:16" x14ac:dyDescent="0.3">
      <c r="P485997" s="83"/>
    </row>
    <row r="485998" spans="16:16" x14ac:dyDescent="0.3">
      <c r="P485998" s="83"/>
    </row>
    <row r="485999" spans="16:16" x14ac:dyDescent="0.3">
      <c r="P485999" s="83"/>
    </row>
    <row r="486000" spans="16:16" x14ac:dyDescent="0.3">
      <c r="P486000" s="83"/>
    </row>
    <row r="486001" spans="16:16" x14ac:dyDescent="0.3">
      <c r="P486001" s="83"/>
    </row>
    <row r="486002" spans="16:16" x14ac:dyDescent="0.3">
      <c r="P486002" s="83"/>
    </row>
    <row r="486003" spans="16:16" x14ac:dyDescent="0.3">
      <c r="P486003" s="83"/>
    </row>
    <row r="486004" spans="16:16" x14ac:dyDescent="0.3">
      <c r="P486004" s="83"/>
    </row>
    <row r="486005" spans="16:16" x14ac:dyDescent="0.3">
      <c r="P486005" s="83"/>
    </row>
    <row r="486006" spans="16:16" x14ac:dyDescent="0.3">
      <c r="P486006" s="83"/>
    </row>
    <row r="486007" spans="16:16" x14ac:dyDescent="0.3">
      <c r="P486007" s="83"/>
    </row>
    <row r="486008" spans="16:16" x14ac:dyDescent="0.3">
      <c r="P486008" s="83"/>
    </row>
    <row r="486009" spans="16:16" x14ac:dyDescent="0.3">
      <c r="P486009" s="83"/>
    </row>
    <row r="486010" spans="16:16" x14ac:dyDescent="0.3">
      <c r="P486010" s="83"/>
    </row>
    <row r="486011" spans="16:16" x14ac:dyDescent="0.3">
      <c r="P486011" s="83"/>
    </row>
    <row r="486012" spans="16:16" x14ac:dyDescent="0.3">
      <c r="P486012" s="83"/>
    </row>
    <row r="486013" spans="16:16" x14ac:dyDescent="0.3">
      <c r="P486013" s="83"/>
    </row>
    <row r="486014" spans="16:16" x14ac:dyDescent="0.3">
      <c r="P486014" s="83"/>
    </row>
    <row r="486015" spans="16:16" x14ac:dyDescent="0.3">
      <c r="P486015" s="83"/>
    </row>
    <row r="486016" spans="16:16" x14ac:dyDescent="0.3">
      <c r="P486016" s="83"/>
    </row>
    <row r="486017" spans="16:16" x14ac:dyDescent="0.3">
      <c r="P486017" s="83"/>
    </row>
    <row r="486018" spans="16:16" x14ac:dyDescent="0.3">
      <c r="P486018" s="83"/>
    </row>
    <row r="486019" spans="16:16" x14ac:dyDescent="0.3">
      <c r="P486019" s="83"/>
    </row>
    <row r="486020" spans="16:16" x14ac:dyDescent="0.3">
      <c r="P486020" s="83"/>
    </row>
    <row r="486021" spans="16:16" x14ac:dyDescent="0.3">
      <c r="P486021" s="83"/>
    </row>
    <row r="486022" spans="16:16" x14ac:dyDescent="0.3">
      <c r="P486022" s="83"/>
    </row>
    <row r="486023" spans="16:16" x14ac:dyDescent="0.3">
      <c r="P486023" s="83"/>
    </row>
    <row r="486024" spans="16:16" x14ac:dyDescent="0.3">
      <c r="P486024" s="83"/>
    </row>
    <row r="486025" spans="16:16" x14ac:dyDescent="0.3">
      <c r="P486025" s="83"/>
    </row>
    <row r="486026" spans="16:16" x14ac:dyDescent="0.3">
      <c r="P486026" s="83"/>
    </row>
    <row r="486027" spans="16:16" x14ac:dyDescent="0.3">
      <c r="P486027" s="83"/>
    </row>
    <row r="486028" spans="16:16" x14ac:dyDescent="0.3">
      <c r="P486028" s="83"/>
    </row>
    <row r="486029" spans="16:16" x14ac:dyDescent="0.3">
      <c r="P486029" s="83"/>
    </row>
    <row r="486030" spans="16:16" x14ac:dyDescent="0.3">
      <c r="P486030" s="83"/>
    </row>
    <row r="486031" spans="16:16" x14ac:dyDescent="0.3">
      <c r="P486031" s="83"/>
    </row>
    <row r="486032" spans="16:16" x14ac:dyDescent="0.3">
      <c r="P486032" s="83"/>
    </row>
    <row r="486033" spans="16:16" x14ac:dyDescent="0.3">
      <c r="P486033" s="83"/>
    </row>
    <row r="486034" spans="16:16" x14ac:dyDescent="0.3">
      <c r="P486034" s="83"/>
    </row>
    <row r="486035" spans="16:16" x14ac:dyDescent="0.3">
      <c r="P486035" s="83"/>
    </row>
    <row r="486036" spans="16:16" x14ac:dyDescent="0.3">
      <c r="P486036" s="83"/>
    </row>
    <row r="486037" spans="16:16" x14ac:dyDescent="0.3">
      <c r="P486037" s="83"/>
    </row>
    <row r="486038" spans="16:16" x14ac:dyDescent="0.3">
      <c r="P486038" s="83"/>
    </row>
    <row r="486039" spans="16:16" x14ac:dyDescent="0.3">
      <c r="P486039" s="83"/>
    </row>
    <row r="486040" spans="16:16" x14ac:dyDescent="0.3">
      <c r="P486040" s="83"/>
    </row>
    <row r="486041" spans="16:16" x14ac:dyDescent="0.3">
      <c r="P486041" s="83"/>
    </row>
    <row r="486042" spans="16:16" x14ac:dyDescent="0.3">
      <c r="P486042" s="83"/>
    </row>
    <row r="486043" spans="16:16" x14ac:dyDescent="0.3">
      <c r="P486043" s="83"/>
    </row>
    <row r="486044" spans="16:16" x14ac:dyDescent="0.3">
      <c r="P486044" s="83"/>
    </row>
    <row r="486045" spans="16:16" x14ac:dyDescent="0.3">
      <c r="P486045" s="83"/>
    </row>
    <row r="486046" spans="16:16" x14ac:dyDescent="0.3">
      <c r="P486046" s="83"/>
    </row>
    <row r="486047" spans="16:16" x14ac:dyDescent="0.3">
      <c r="P486047" s="83"/>
    </row>
    <row r="486048" spans="16:16" x14ac:dyDescent="0.3">
      <c r="P486048" s="83"/>
    </row>
    <row r="486049" spans="16:16" x14ac:dyDescent="0.3">
      <c r="P486049" s="83"/>
    </row>
    <row r="486050" spans="16:16" x14ac:dyDescent="0.3">
      <c r="P486050" s="83"/>
    </row>
    <row r="486051" spans="16:16" x14ac:dyDescent="0.3">
      <c r="P486051" s="83"/>
    </row>
    <row r="486052" spans="16:16" x14ac:dyDescent="0.3">
      <c r="P486052" s="83"/>
    </row>
    <row r="486053" spans="16:16" x14ac:dyDescent="0.3">
      <c r="P486053" s="83"/>
    </row>
    <row r="486054" spans="16:16" x14ac:dyDescent="0.3">
      <c r="P486054" s="83"/>
    </row>
    <row r="486055" spans="16:16" x14ac:dyDescent="0.3">
      <c r="P486055" s="83"/>
    </row>
    <row r="486056" spans="16:16" x14ac:dyDescent="0.3">
      <c r="P486056" s="83"/>
    </row>
    <row r="486057" spans="16:16" x14ac:dyDescent="0.3">
      <c r="P486057" s="83"/>
    </row>
    <row r="486058" spans="16:16" x14ac:dyDescent="0.3">
      <c r="P486058" s="83"/>
    </row>
    <row r="486059" spans="16:16" x14ac:dyDescent="0.3">
      <c r="P486059" s="83"/>
    </row>
    <row r="486060" spans="16:16" x14ac:dyDescent="0.3">
      <c r="P486060" s="83"/>
    </row>
    <row r="486061" spans="16:16" x14ac:dyDescent="0.3">
      <c r="P486061" s="83"/>
    </row>
    <row r="486062" spans="16:16" x14ac:dyDescent="0.3">
      <c r="P486062" s="83"/>
    </row>
    <row r="486063" spans="16:16" x14ac:dyDescent="0.3">
      <c r="P486063" s="83"/>
    </row>
    <row r="486064" spans="16:16" x14ac:dyDescent="0.3">
      <c r="P486064" s="83"/>
    </row>
    <row r="486065" spans="16:16" x14ac:dyDescent="0.3">
      <c r="P486065" s="83"/>
    </row>
    <row r="486066" spans="16:16" x14ac:dyDescent="0.3">
      <c r="P486066" s="83"/>
    </row>
    <row r="486067" spans="16:16" x14ac:dyDescent="0.3">
      <c r="P486067" s="83"/>
    </row>
    <row r="486068" spans="16:16" x14ac:dyDescent="0.3">
      <c r="P486068" s="83"/>
    </row>
    <row r="486069" spans="16:16" x14ac:dyDescent="0.3">
      <c r="P486069" s="83"/>
    </row>
    <row r="486070" spans="16:16" x14ac:dyDescent="0.3">
      <c r="P486070" s="83"/>
    </row>
    <row r="486071" spans="16:16" x14ac:dyDescent="0.3">
      <c r="P486071" s="83"/>
    </row>
    <row r="486072" spans="16:16" x14ac:dyDescent="0.3">
      <c r="P486072" s="83"/>
    </row>
    <row r="486073" spans="16:16" x14ac:dyDescent="0.3">
      <c r="P486073" s="83"/>
    </row>
    <row r="486074" spans="16:16" x14ac:dyDescent="0.3">
      <c r="P486074" s="83"/>
    </row>
    <row r="486075" spans="16:16" x14ac:dyDescent="0.3">
      <c r="P486075" s="83"/>
    </row>
    <row r="486076" spans="16:16" x14ac:dyDescent="0.3">
      <c r="P486076" s="83"/>
    </row>
    <row r="486077" spans="16:16" x14ac:dyDescent="0.3">
      <c r="P486077" s="83"/>
    </row>
    <row r="486078" spans="16:16" x14ac:dyDescent="0.3">
      <c r="P486078" s="83"/>
    </row>
    <row r="486079" spans="16:16" x14ac:dyDescent="0.3">
      <c r="P486079" s="83"/>
    </row>
    <row r="486080" spans="16:16" x14ac:dyDescent="0.3">
      <c r="P486080" s="83"/>
    </row>
    <row r="486081" spans="16:16" x14ac:dyDescent="0.3">
      <c r="P486081" s="83"/>
    </row>
    <row r="486082" spans="16:16" x14ac:dyDescent="0.3">
      <c r="P486082" s="83"/>
    </row>
    <row r="486083" spans="16:16" x14ac:dyDescent="0.3">
      <c r="P486083" s="83"/>
    </row>
    <row r="486084" spans="16:16" x14ac:dyDescent="0.3">
      <c r="P486084" s="83"/>
    </row>
    <row r="486085" spans="16:16" x14ac:dyDescent="0.3">
      <c r="P486085" s="83"/>
    </row>
    <row r="486086" spans="16:16" x14ac:dyDescent="0.3">
      <c r="P486086" s="83"/>
    </row>
    <row r="486087" spans="16:16" x14ac:dyDescent="0.3">
      <c r="P486087" s="83"/>
    </row>
    <row r="486088" spans="16:16" x14ac:dyDescent="0.3">
      <c r="P486088" s="83"/>
    </row>
    <row r="486089" spans="16:16" x14ac:dyDescent="0.3">
      <c r="P486089" s="83"/>
    </row>
    <row r="486090" spans="16:16" x14ac:dyDescent="0.3">
      <c r="P486090" s="83"/>
    </row>
    <row r="486091" spans="16:16" x14ac:dyDescent="0.3">
      <c r="P486091" s="83"/>
    </row>
    <row r="486092" spans="16:16" x14ac:dyDescent="0.3">
      <c r="P486092" s="83"/>
    </row>
    <row r="486093" spans="16:16" x14ac:dyDescent="0.3">
      <c r="P486093" s="83"/>
    </row>
    <row r="486094" spans="16:16" x14ac:dyDescent="0.3">
      <c r="P486094" s="83"/>
    </row>
    <row r="486095" spans="16:16" x14ac:dyDescent="0.3">
      <c r="P486095" s="83"/>
    </row>
    <row r="486096" spans="16:16" x14ac:dyDescent="0.3">
      <c r="P486096" s="83"/>
    </row>
    <row r="486097" spans="16:16" x14ac:dyDescent="0.3">
      <c r="P486097" s="83"/>
    </row>
    <row r="486098" spans="16:16" x14ac:dyDescent="0.3">
      <c r="P486098" s="83"/>
    </row>
    <row r="486099" spans="16:16" x14ac:dyDescent="0.3">
      <c r="P486099" s="83"/>
    </row>
    <row r="486100" spans="16:16" x14ac:dyDescent="0.3">
      <c r="P486100" s="83"/>
    </row>
    <row r="486101" spans="16:16" x14ac:dyDescent="0.3">
      <c r="P486101" s="83"/>
    </row>
    <row r="486102" spans="16:16" x14ac:dyDescent="0.3">
      <c r="P486102" s="83"/>
    </row>
    <row r="486103" spans="16:16" x14ac:dyDescent="0.3">
      <c r="P486103" s="83"/>
    </row>
    <row r="486104" spans="16:16" x14ac:dyDescent="0.3">
      <c r="P486104" s="83"/>
    </row>
    <row r="486105" spans="16:16" x14ac:dyDescent="0.3">
      <c r="P486105" s="83"/>
    </row>
    <row r="486106" spans="16:16" x14ac:dyDescent="0.3">
      <c r="P486106" s="83"/>
    </row>
    <row r="486107" spans="16:16" x14ac:dyDescent="0.3">
      <c r="P486107" s="83"/>
    </row>
    <row r="486108" spans="16:16" x14ac:dyDescent="0.3">
      <c r="P486108" s="83"/>
    </row>
    <row r="486109" spans="16:16" x14ac:dyDescent="0.3">
      <c r="P486109" s="83"/>
    </row>
    <row r="486110" spans="16:16" x14ac:dyDescent="0.3">
      <c r="P486110" s="83"/>
    </row>
    <row r="486111" spans="16:16" x14ac:dyDescent="0.3">
      <c r="P486111" s="83"/>
    </row>
    <row r="486112" spans="16:16" x14ac:dyDescent="0.3">
      <c r="P486112" s="83"/>
    </row>
    <row r="486113" spans="16:16" x14ac:dyDescent="0.3">
      <c r="P486113" s="83"/>
    </row>
    <row r="486114" spans="16:16" x14ac:dyDescent="0.3">
      <c r="P486114" s="83"/>
    </row>
    <row r="486115" spans="16:16" x14ac:dyDescent="0.3">
      <c r="P486115" s="83"/>
    </row>
    <row r="486116" spans="16:16" x14ac:dyDescent="0.3">
      <c r="P486116" s="83"/>
    </row>
    <row r="486117" spans="16:16" x14ac:dyDescent="0.3">
      <c r="P486117" s="83"/>
    </row>
    <row r="486118" spans="16:16" x14ac:dyDescent="0.3">
      <c r="P486118" s="83"/>
    </row>
    <row r="486119" spans="16:16" x14ac:dyDescent="0.3">
      <c r="P486119" s="83"/>
    </row>
    <row r="486120" spans="16:16" x14ac:dyDescent="0.3">
      <c r="P486120" s="83"/>
    </row>
    <row r="486121" spans="16:16" x14ac:dyDescent="0.3">
      <c r="P486121" s="83"/>
    </row>
    <row r="486122" spans="16:16" x14ac:dyDescent="0.3">
      <c r="P486122" s="83"/>
    </row>
    <row r="486123" spans="16:16" x14ac:dyDescent="0.3">
      <c r="P486123" s="83"/>
    </row>
    <row r="486124" spans="16:16" x14ac:dyDescent="0.3">
      <c r="P486124" s="83"/>
    </row>
    <row r="486125" spans="16:16" x14ac:dyDescent="0.3">
      <c r="P486125" s="83"/>
    </row>
    <row r="486126" spans="16:16" x14ac:dyDescent="0.3">
      <c r="P486126" s="83"/>
    </row>
    <row r="486127" spans="16:16" x14ac:dyDescent="0.3">
      <c r="P486127" s="83"/>
    </row>
    <row r="486128" spans="16:16" x14ac:dyDescent="0.3">
      <c r="P486128" s="83"/>
    </row>
    <row r="486129" spans="16:16" x14ac:dyDescent="0.3">
      <c r="P486129" s="83"/>
    </row>
    <row r="486130" spans="16:16" x14ac:dyDescent="0.3">
      <c r="P486130" s="83"/>
    </row>
    <row r="486131" spans="16:16" x14ac:dyDescent="0.3">
      <c r="P486131" s="83"/>
    </row>
    <row r="486132" spans="16:16" x14ac:dyDescent="0.3">
      <c r="P486132" s="83"/>
    </row>
    <row r="486133" spans="16:16" x14ac:dyDescent="0.3">
      <c r="P486133" s="83"/>
    </row>
    <row r="486134" spans="16:16" x14ac:dyDescent="0.3">
      <c r="P486134" s="83"/>
    </row>
    <row r="486135" spans="16:16" x14ac:dyDescent="0.3">
      <c r="P486135" s="83"/>
    </row>
    <row r="486136" spans="16:16" x14ac:dyDescent="0.3">
      <c r="P486136" s="83"/>
    </row>
    <row r="486137" spans="16:16" x14ac:dyDescent="0.3">
      <c r="P486137" s="83"/>
    </row>
    <row r="486138" spans="16:16" x14ac:dyDescent="0.3">
      <c r="P486138" s="83"/>
    </row>
    <row r="486139" spans="16:16" x14ac:dyDescent="0.3">
      <c r="P486139" s="83"/>
    </row>
    <row r="486140" spans="16:16" x14ac:dyDescent="0.3">
      <c r="P486140" s="83"/>
    </row>
    <row r="486141" spans="16:16" x14ac:dyDescent="0.3">
      <c r="P486141" s="83"/>
    </row>
    <row r="486142" spans="16:16" x14ac:dyDescent="0.3">
      <c r="P486142" s="83"/>
    </row>
    <row r="486143" spans="16:16" x14ac:dyDescent="0.3">
      <c r="P486143" s="83"/>
    </row>
    <row r="486144" spans="16:16" x14ac:dyDescent="0.3">
      <c r="P486144" s="83"/>
    </row>
    <row r="486145" spans="16:16" x14ac:dyDescent="0.3">
      <c r="P486145" s="83"/>
    </row>
    <row r="486146" spans="16:16" x14ac:dyDescent="0.3">
      <c r="P486146" s="83"/>
    </row>
    <row r="486147" spans="16:16" x14ac:dyDescent="0.3">
      <c r="P486147" s="83"/>
    </row>
    <row r="486148" spans="16:16" x14ac:dyDescent="0.3">
      <c r="P486148" s="83"/>
    </row>
    <row r="486149" spans="16:16" x14ac:dyDescent="0.3">
      <c r="P486149" s="83"/>
    </row>
    <row r="486150" spans="16:16" x14ac:dyDescent="0.3">
      <c r="P486150" s="83"/>
    </row>
    <row r="486151" spans="16:16" x14ac:dyDescent="0.3">
      <c r="P486151" s="83"/>
    </row>
    <row r="486152" spans="16:16" x14ac:dyDescent="0.3">
      <c r="P486152" s="83"/>
    </row>
    <row r="486153" spans="16:16" x14ac:dyDescent="0.3">
      <c r="P486153" s="83"/>
    </row>
    <row r="486154" spans="16:16" x14ac:dyDescent="0.3">
      <c r="P486154" s="83"/>
    </row>
    <row r="486155" spans="16:16" x14ac:dyDescent="0.3">
      <c r="P486155" s="83"/>
    </row>
    <row r="486156" spans="16:16" x14ac:dyDescent="0.3">
      <c r="P486156" s="83"/>
    </row>
    <row r="486157" spans="16:16" x14ac:dyDescent="0.3">
      <c r="P486157" s="83"/>
    </row>
    <row r="486158" spans="16:16" x14ac:dyDescent="0.3">
      <c r="P486158" s="83"/>
    </row>
    <row r="486159" spans="16:16" x14ac:dyDescent="0.3">
      <c r="P486159" s="83"/>
    </row>
    <row r="486160" spans="16:16" x14ac:dyDescent="0.3">
      <c r="P486160" s="83"/>
    </row>
    <row r="486161" spans="16:16" x14ac:dyDescent="0.3">
      <c r="P486161" s="83"/>
    </row>
    <row r="486162" spans="16:16" x14ac:dyDescent="0.3">
      <c r="P486162" s="83"/>
    </row>
    <row r="486163" spans="16:16" x14ac:dyDescent="0.3">
      <c r="P486163" s="83"/>
    </row>
    <row r="486164" spans="16:16" x14ac:dyDescent="0.3">
      <c r="P486164" s="83"/>
    </row>
    <row r="486165" spans="16:16" x14ac:dyDescent="0.3">
      <c r="P486165" s="83"/>
    </row>
    <row r="486166" spans="16:16" x14ac:dyDescent="0.3">
      <c r="P486166" s="83"/>
    </row>
    <row r="486167" spans="16:16" x14ac:dyDescent="0.3">
      <c r="P486167" s="83"/>
    </row>
    <row r="486168" spans="16:16" x14ac:dyDescent="0.3">
      <c r="P486168" s="83"/>
    </row>
    <row r="486169" spans="16:16" x14ac:dyDescent="0.3">
      <c r="P486169" s="83"/>
    </row>
    <row r="486170" spans="16:16" x14ac:dyDescent="0.3">
      <c r="P486170" s="83"/>
    </row>
    <row r="486171" spans="16:16" x14ac:dyDescent="0.3">
      <c r="P486171" s="83"/>
    </row>
    <row r="486172" spans="16:16" x14ac:dyDescent="0.3">
      <c r="P486172" s="83"/>
    </row>
    <row r="486173" spans="16:16" x14ac:dyDescent="0.3">
      <c r="P486173" s="83"/>
    </row>
    <row r="486174" spans="16:16" x14ac:dyDescent="0.3">
      <c r="P486174" s="83"/>
    </row>
    <row r="486175" spans="16:16" x14ac:dyDescent="0.3">
      <c r="P486175" s="83"/>
    </row>
    <row r="486176" spans="16:16" x14ac:dyDescent="0.3">
      <c r="P486176" s="83"/>
    </row>
    <row r="486177" spans="16:16" x14ac:dyDescent="0.3">
      <c r="P486177" s="83"/>
    </row>
    <row r="486178" spans="16:16" x14ac:dyDescent="0.3">
      <c r="P486178" s="83"/>
    </row>
    <row r="486179" spans="16:16" x14ac:dyDescent="0.3">
      <c r="P486179" s="83"/>
    </row>
    <row r="486180" spans="16:16" x14ac:dyDescent="0.3">
      <c r="P486180" s="83"/>
    </row>
    <row r="486181" spans="16:16" x14ac:dyDescent="0.3">
      <c r="P486181" s="83"/>
    </row>
    <row r="486182" spans="16:16" x14ac:dyDescent="0.3">
      <c r="P486182" s="83"/>
    </row>
    <row r="486183" spans="16:16" x14ac:dyDescent="0.3">
      <c r="P486183" s="83"/>
    </row>
    <row r="486184" spans="16:16" x14ac:dyDescent="0.3">
      <c r="P486184" s="83"/>
    </row>
    <row r="486185" spans="16:16" x14ac:dyDescent="0.3">
      <c r="P486185" s="83"/>
    </row>
    <row r="486186" spans="16:16" x14ac:dyDescent="0.3">
      <c r="P486186" s="83"/>
    </row>
    <row r="486187" spans="16:16" x14ac:dyDescent="0.3">
      <c r="P486187" s="83"/>
    </row>
    <row r="486188" spans="16:16" x14ac:dyDescent="0.3">
      <c r="P486188" s="83"/>
    </row>
    <row r="486189" spans="16:16" x14ac:dyDescent="0.3">
      <c r="P486189" s="83"/>
    </row>
    <row r="486190" spans="16:16" x14ac:dyDescent="0.3">
      <c r="P486190" s="83"/>
    </row>
    <row r="486191" spans="16:16" x14ac:dyDescent="0.3">
      <c r="P486191" s="83"/>
    </row>
    <row r="486192" spans="16:16" x14ac:dyDescent="0.3">
      <c r="P486192" s="83"/>
    </row>
    <row r="486193" spans="16:16" x14ac:dyDescent="0.3">
      <c r="P486193" s="83"/>
    </row>
    <row r="486194" spans="16:16" x14ac:dyDescent="0.3">
      <c r="P486194" s="83"/>
    </row>
    <row r="486195" spans="16:16" x14ac:dyDescent="0.3">
      <c r="P486195" s="83"/>
    </row>
    <row r="486196" spans="16:16" x14ac:dyDescent="0.3">
      <c r="P486196" s="83"/>
    </row>
    <row r="486197" spans="16:16" x14ac:dyDescent="0.3">
      <c r="P486197" s="83"/>
    </row>
    <row r="486198" spans="16:16" x14ac:dyDescent="0.3">
      <c r="P486198" s="83"/>
    </row>
    <row r="486199" spans="16:16" x14ac:dyDescent="0.3">
      <c r="P486199" s="83"/>
    </row>
    <row r="486200" spans="16:16" x14ac:dyDescent="0.3">
      <c r="P486200" s="83"/>
    </row>
    <row r="486201" spans="16:16" x14ac:dyDescent="0.3">
      <c r="P486201" s="83"/>
    </row>
    <row r="486202" spans="16:16" x14ac:dyDescent="0.3">
      <c r="P486202" s="83"/>
    </row>
    <row r="486203" spans="16:16" x14ac:dyDescent="0.3">
      <c r="P486203" s="83"/>
    </row>
    <row r="486204" spans="16:16" x14ac:dyDescent="0.3">
      <c r="P486204" s="83"/>
    </row>
    <row r="486205" spans="16:16" x14ac:dyDescent="0.3">
      <c r="P486205" s="83"/>
    </row>
    <row r="486206" spans="16:16" x14ac:dyDescent="0.3">
      <c r="P486206" s="83"/>
    </row>
    <row r="486207" spans="16:16" x14ac:dyDescent="0.3">
      <c r="P486207" s="83"/>
    </row>
    <row r="486208" spans="16:16" x14ac:dyDescent="0.3">
      <c r="P486208" s="83"/>
    </row>
    <row r="486209" spans="16:16" x14ac:dyDescent="0.3">
      <c r="P486209" s="83"/>
    </row>
    <row r="486210" spans="16:16" x14ac:dyDescent="0.3">
      <c r="P486210" s="83"/>
    </row>
    <row r="486211" spans="16:16" x14ac:dyDescent="0.3">
      <c r="P486211" s="83"/>
    </row>
    <row r="486212" spans="16:16" x14ac:dyDescent="0.3">
      <c r="P486212" s="83"/>
    </row>
    <row r="486213" spans="16:16" x14ac:dyDescent="0.3">
      <c r="P486213" s="83"/>
    </row>
    <row r="486214" spans="16:16" x14ac:dyDescent="0.3">
      <c r="P486214" s="83"/>
    </row>
    <row r="486215" spans="16:16" x14ac:dyDescent="0.3">
      <c r="P486215" s="83"/>
    </row>
    <row r="486216" spans="16:16" x14ac:dyDescent="0.3">
      <c r="P486216" s="83"/>
    </row>
    <row r="486217" spans="16:16" x14ac:dyDescent="0.3">
      <c r="P486217" s="83"/>
    </row>
    <row r="486218" spans="16:16" x14ac:dyDescent="0.3">
      <c r="P486218" s="83"/>
    </row>
    <row r="486219" spans="16:16" x14ac:dyDescent="0.3">
      <c r="P486219" s="83"/>
    </row>
    <row r="486220" spans="16:16" x14ac:dyDescent="0.3">
      <c r="P486220" s="83"/>
    </row>
    <row r="486221" spans="16:16" x14ac:dyDescent="0.3">
      <c r="P486221" s="83"/>
    </row>
    <row r="486222" spans="16:16" x14ac:dyDescent="0.3">
      <c r="P486222" s="83"/>
    </row>
    <row r="486223" spans="16:16" x14ac:dyDescent="0.3">
      <c r="P486223" s="83"/>
    </row>
    <row r="486224" spans="16:16" x14ac:dyDescent="0.3">
      <c r="P486224" s="83"/>
    </row>
    <row r="486225" spans="16:16" x14ac:dyDescent="0.3">
      <c r="P486225" s="83"/>
    </row>
    <row r="486226" spans="16:16" x14ac:dyDescent="0.3">
      <c r="P486226" s="83"/>
    </row>
    <row r="486227" spans="16:16" x14ac:dyDescent="0.3">
      <c r="P486227" s="83"/>
    </row>
    <row r="486228" spans="16:16" x14ac:dyDescent="0.3">
      <c r="P486228" s="83"/>
    </row>
    <row r="486229" spans="16:16" x14ac:dyDescent="0.3">
      <c r="P486229" s="83"/>
    </row>
    <row r="486230" spans="16:16" x14ac:dyDescent="0.3">
      <c r="P486230" s="83"/>
    </row>
    <row r="486231" spans="16:16" x14ac:dyDescent="0.3">
      <c r="P486231" s="83"/>
    </row>
    <row r="486232" spans="16:16" x14ac:dyDescent="0.3">
      <c r="P486232" s="83"/>
    </row>
    <row r="486233" spans="16:16" x14ac:dyDescent="0.3">
      <c r="P486233" s="83"/>
    </row>
    <row r="486234" spans="16:16" x14ac:dyDescent="0.3">
      <c r="P486234" s="83"/>
    </row>
    <row r="486235" spans="16:16" x14ac:dyDescent="0.3">
      <c r="P486235" s="83"/>
    </row>
    <row r="486236" spans="16:16" x14ac:dyDescent="0.3">
      <c r="P486236" s="83"/>
    </row>
    <row r="486237" spans="16:16" x14ac:dyDescent="0.3">
      <c r="P486237" s="83"/>
    </row>
    <row r="486238" spans="16:16" x14ac:dyDescent="0.3">
      <c r="P486238" s="83"/>
    </row>
    <row r="486239" spans="16:16" x14ac:dyDescent="0.3">
      <c r="P486239" s="83"/>
    </row>
    <row r="486240" spans="16:16" x14ac:dyDescent="0.3">
      <c r="P486240" s="83"/>
    </row>
    <row r="486241" spans="16:16" x14ac:dyDescent="0.3">
      <c r="P486241" s="83"/>
    </row>
    <row r="486242" spans="16:16" x14ac:dyDescent="0.3">
      <c r="P486242" s="83"/>
    </row>
    <row r="486243" spans="16:16" x14ac:dyDescent="0.3">
      <c r="P486243" s="83"/>
    </row>
    <row r="486244" spans="16:16" x14ac:dyDescent="0.3">
      <c r="P486244" s="83"/>
    </row>
    <row r="486245" spans="16:16" x14ac:dyDescent="0.3">
      <c r="P486245" s="83"/>
    </row>
    <row r="486246" spans="16:16" x14ac:dyDescent="0.3">
      <c r="P486246" s="83"/>
    </row>
    <row r="486247" spans="16:16" x14ac:dyDescent="0.3">
      <c r="P486247" s="83"/>
    </row>
    <row r="486248" spans="16:16" x14ac:dyDescent="0.3">
      <c r="P486248" s="83"/>
    </row>
    <row r="486249" spans="16:16" x14ac:dyDescent="0.3">
      <c r="P486249" s="83"/>
    </row>
    <row r="486250" spans="16:16" x14ac:dyDescent="0.3">
      <c r="P486250" s="83"/>
    </row>
    <row r="486251" spans="16:16" x14ac:dyDescent="0.3">
      <c r="P486251" s="83"/>
    </row>
    <row r="486252" spans="16:16" x14ac:dyDescent="0.3">
      <c r="P486252" s="83"/>
    </row>
    <row r="486253" spans="16:16" x14ac:dyDescent="0.3">
      <c r="P486253" s="83"/>
    </row>
    <row r="486254" spans="16:16" x14ac:dyDescent="0.3">
      <c r="P486254" s="83"/>
    </row>
    <row r="486255" spans="16:16" x14ac:dyDescent="0.3">
      <c r="P486255" s="83"/>
    </row>
    <row r="486256" spans="16:16" x14ac:dyDescent="0.3">
      <c r="P486256" s="83"/>
    </row>
    <row r="486257" spans="16:16" x14ac:dyDescent="0.3">
      <c r="P486257" s="83"/>
    </row>
    <row r="486258" spans="16:16" x14ac:dyDescent="0.3">
      <c r="P486258" s="83"/>
    </row>
    <row r="486259" spans="16:16" x14ac:dyDescent="0.3">
      <c r="P486259" s="83"/>
    </row>
    <row r="486260" spans="16:16" x14ac:dyDescent="0.3">
      <c r="P486260" s="83"/>
    </row>
    <row r="486261" spans="16:16" x14ac:dyDescent="0.3">
      <c r="P486261" s="83"/>
    </row>
    <row r="486262" spans="16:16" x14ac:dyDescent="0.3">
      <c r="P486262" s="83"/>
    </row>
    <row r="486263" spans="16:16" x14ac:dyDescent="0.3">
      <c r="P486263" s="83"/>
    </row>
    <row r="486264" spans="16:16" x14ac:dyDescent="0.3">
      <c r="P486264" s="83"/>
    </row>
    <row r="486265" spans="16:16" x14ac:dyDescent="0.3">
      <c r="P486265" s="83"/>
    </row>
    <row r="486266" spans="16:16" x14ac:dyDescent="0.3">
      <c r="P486266" s="83"/>
    </row>
    <row r="486267" spans="16:16" x14ac:dyDescent="0.3">
      <c r="P486267" s="83"/>
    </row>
    <row r="486268" spans="16:16" x14ac:dyDescent="0.3">
      <c r="P486268" s="83"/>
    </row>
    <row r="486269" spans="16:16" x14ac:dyDescent="0.3">
      <c r="P486269" s="83"/>
    </row>
    <row r="486270" spans="16:16" x14ac:dyDescent="0.3">
      <c r="P486270" s="83"/>
    </row>
    <row r="486271" spans="16:16" x14ac:dyDescent="0.3">
      <c r="P486271" s="83"/>
    </row>
    <row r="486272" spans="16:16" x14ac:dyDescent="0.3">
      <c r="P486272" s="83"/>
    </row>
    <row r="486273" spans="16:16" x14ac:dyDescent="0.3">
      <c r="P486273" s="83"/>
    </row>
    <row r="486274" spans="16:16" x14ac:dyDescent="0.3">
      <c r="P486274" s="83"/>
    </row>
    <row r="486275" spans="16:16" x14ac:dyDescent="0.3">
      <c r="P486275" s="83"/>
    </row>
    <row r="486276" spans="16:16" x14ac:dyDescent="0.3">
      <c r="P486276" s="83"/>
    </row>
    <row r="486277" spans="16:16" x14ac:dyDescent="0.3">
      <c r="P486277" s="83"/>
    </row>
    <row r="486278" spans="16:16" x14ac:dyDescent="0.3">
      <c r="P486278" s="83"/>
    </row>
    <row r="486279" spans="16:16" x14ac:dyDescent="0.3">
      <c r="P486279" s="83"/>
    </row>
    <row r="486280" spans="16:16" x14ac:dyDescent="0.3">
      <c r="P486280" s="83"/>
    </row>
    <row r="486281" spans="16:16" x14ac:dyDescent="0.3">
      <c r="P486281" s="83"/>
    </row>
    <row r="486282" spans="16:16" x14ac:dyDescent="0.3">
      <c r="P486282" s="83"/>
    </row>
    <row r="486283" spans="16:16" x14ac:dyDescent="0.3">
      <c r="P486283" s="83"/>
    </row>
    <row r="486284" spans="16:16" x14ac:dyDescent="0.3">
      <c r="P486284" s="83"/>
    </row>
    <row r="486285" spans="16:16" x14ac:dyDescent="0.3">
      <c r="P486285" s="83"/>
    </row>
    <row r="486286" spans="16:16" x14ac:dyDescent="0.3">
      <c r="P486286" s="83"/>
    </row>
    <row r="486287" spans="16:16" x14ac:dyDescent="0.3">
      <c r="P486287" s="83"/>
    </row>
    <row r="486288" spans="16:16" x14ac:dyDescent="0.3">
      <c r="P486288" s="83"/>
    </row>
    <row r="486289" spans="16:16" x14ac:dyDescent="0.3">
      <c r="P486289" s="83"/>
    </row>
    <row r="486290" spans="16:16" x14ac:dyDescent="0.3">
      <c r="P486290" s="83"/>
    </row>
    <row r="486291" spans="16:16" x14ac:dyDescent="0.3">
      <c r="P486291" s="83"/>
    </row>
    <row r="486292" spans="16:16" x14ac:dyDescent="0.3">
      <c r="P486292" s="83"/>
    </row>
    <row r="486293" spans="16:16" x14ac:dyDescent="0.3">
      <c r="P486293" s="83"/>
    </row>
    <row r="486294" spans="16:16" x14ac:dyDescent="0.3">
      <c r="P486294" s="83"/>
    </row>
    <row r="486295" spans="16:16" x14ac:dyDescent="0.3">
      <c r="P486295" s="83"/>
    </row>
    <row r="486296" spans="16:16" x14ac:dyDescent="0.3">
      <c r="P486296" s="83"/>
    </row>
    <row r="486297" spans="16:16" x14ac:dyDescent="0.3">
      <c r="P486297" s="83"/>
    </row>
    <row r="486298" spans="16:16" x14ac:dyDescent="0.3">
      <c r="P486298" s="83"/>
    </row>
    <row r="486299" spans="16:16" x14ac:dyDescent="0.3">
      <c r="P486299" s="83"/>
    </row>
    <row r="486300" spans="16:16" x14ac:dyDescent="0.3">
      <c r="P486300" s="83"/>
    </row>
    <row r="486301" spans="16:16" x14ac:dyDescent="0.3">
      <c r="P486301" s="83"/>
    </row>
    <row r="486302" spans="16:16" x14ac:dyDescent="0.3">
      <c r="P486302" s="83"/>
    </row>
    <row r="486303" spans="16:16" x14ac:dyDescent="0.3">
      <c r="P486303" s="83"/>
    </row>
    <row r="486304" spans="16:16" x14ac:dyDescent="0.3">
      <c r="P486304" s="83"/>
    </row>
    <row r="486305" spans="16:16" x14ac:dyDescent="0.3">
      <c r="P486305" s="83"/>
    </row>
    <row r="486306" spans="16:16" x14ac:dyDescent="0.3">
      <c r="P486306" s="83"/>
    </row>
    <row r="486307" spans="16:16" x14ac:dyDescent="0.3">
      <c r="P486307" s="83"/>
    </row>
    <row r="486308" spans="16:16" x14ac:dyDescent="0.3">
      <c r="P486308" s="83"/>
    </row>
    <row r="486309" spans="16:16" x14ac:dyDescent="0.3">
      <c r="P486309" s="83"/>
    </row>
    <row r="486310" spans="16:16" x14ac:dyDescent="0.3">
      <c r="P486310" s="83"/>
    </row>
    <row r="486311" spans="16:16" x14ac:dyDescent="0.3">
      <c r="P486311" s="83"/>
    </row>
    <row r="486312" spans="16:16" x14ac:dyDescent="0.3">
      <c r="P486312" s="83"/>
    </row>
    <row r="486313" spans="16:16" x14ac:dyDescent="0.3">
      <c r="P486313" s="83"/>
    </row>
    <row r="486314" spans="16:16" x14ac:dyDescent="0.3">
      <c r="P486314" s="83"/>
    </row>
    <row r="486315" spans="16:16" x14ac:dyDescent="0.3">
      <c r="P486315" s="83"/>
    </row>
    <row r="486316" spans="16:16" x14ac:dyDescent="0.3">
      <c r="P486316" s="83"/>
    </row>
    <row r="486317" spans="16:16" x14ac:dyDescent="0.3">
      <c r="P486317" s="83"/>
    </row>
    <row r="486318" spans="16:16" x14ac:dyDescent="0.3">
      <c r="P486318" s="83"/>
    </row>
    <row r="486319" spans="16:16" x14ac:dyDescent="0.3">
      <c r="P486319" s="83"/>
    </row>
    <row r="486320" spans="16:16" x14ac:dyDescent="0.3">
      <c r="P486320" s="83"/>
    </row>
    <row r="486321" spans="16:16" x14ac:dyDescent="0.3">
      <c r="P486321" s="83"/>
    </row>
    <row r="486322" spans="16:16" x14ac:dyDescent="0.3">
      <c r="P486322" s="83"/>
    </row>
    <row r="486323" spans="16:16" x14ac:dyDescent="0.3">
      <c r="P486323" s="83"/>
    </row>
    <row r="486324" spans="16:16" x14ac:dyDescent="0.3">
      <c r="P486324" s="83"/>
    </row>
    <row r="486325" spans="16:16" x14ac:dyDescent="0.3">
      <c r="P486325" s="83"/>
    </row>
    <row r="486326" spans="16:16" x14ac:dyDescent="0.3">
      <c r="P486326" s="83"/>
    </row>
    <row r="486327" spans="16:16" x14ac:dyDescent="0.3">
      <c r="P486327" s="83"/>
    </row>
    <row r="486328" spans="16:16" x14ac:dyDescent="0.3">
      <c r="P486328" s="83"/>
    </row>
    <row r="486329" spans="16:16" x14ac:dyDescent="0.3">
      <c r="P486329" s="83"/>
    </row>
    <row r="486330" spans="16:16" x14ac:dyDescent="0.3">
      <c r="P486330" s="83"/>
    </row>
    <row r="486331" spans="16:16" x14ac:dyDescent="0.3">
      <c r="P486331" s="83"/>
    </row>
    <row r="486332" spans="16:16" x14ac:dyDescent="0.3">
      <c r="P486332" s="83"/>
    </row>
    <row r="486333" spans="16:16" x14ac:dyDescent="0.3">
      <c r="P486333" s="83"/>
    </row>
    <row r="486334" spans="16:16" x14ac:dyDescent="0.3">
      <c r="P486334" s="83"/>
    </row>
    <row r="486335" spans="16:16" x14ac:dyDescent="0.3">
      <c r="P486335" s="83"/>
    </row>
    <row r="486336" spans="16:16" x14ac:dyDescent="0.3">
      <c r="P486336" s="83"/>
    </row>
    <row r="486337" spans="16:16" x14ac:dyDescent="0.3">
      <c r="P486337" s="83"/>
    </row>
    <row r="486338" spans="16:16" x14ac:dyDescent="0.3">
      <c r="P486338" s="83"/>
    </row>
    <row r="486339" spans="16:16" x14ac:dyDescent="0.3">
      <c r="P486339" s="83"/>
    </row>
    <row r="486340" spans="16:16" x14ac:dyDescent="0.3">
      <c r="P486340" s="83"/>
    </row>
    <row r="486341" spans="16:16" x14ac:dyDescent="0.3">
      <c r="P486341" s="83"/>
    </row>
    <row r="486342" spans="16:16" x14ac:dyDescent="0.3">
      <c r="P486342" s="83"/>
    </row>
    <row r="486343" spans="16:16" x14ac:dyDescent="0.3">
      <c r="P486343" s="83"/>
    </row>
    <row r="486344" spans="16:16" x14ac:dyDescent="0.3">
      <c r="P486344" s="83"/>
    </row>
    <row r="486345" spans="16:16" x14ac:dyDescent="0.3">
      <c r="P486345" s="83"/>
    </row>
    <row r="486346" spans="16:16" x14ac:dyDescent="0.3">
      <c r="P486346" s="83"/>
    </row>
    <row r="486347" spans="16:16" x14ac:dyDescent="0.3">
      <c r="P486347" s="83"/>
    </row>
    <row r="486348" spans="16:16" x14ac:dyDescent="0.3">
      <c r="P486348" s="83"/>
    </row>
    <row r="486349" spans="16:16" x14ac:dyDescent="0.3">
      <c r="P486349" s="83"/>
    </row>
    <row r="486350" spans="16:16" x14ac:dyDescent="0.3">
      <c r="P486350" s="83"/>
    </row>
    <row r="486351" spans="16:16" x14ac:dyDescent="0.3">
      <c r="P486351" s="83"/>
    </row>
    <row r="486352" spans="16:16" x14ac:dyDescent="0.3">
      <c r="P486352" s="83"/>
    </row>
    <row r="486353" spans="16:16" x14ac:dyDescent="0.3">
      <c r="P486353" s="83"/>
    </row>
    <row r="486354" spans="16:16" x14ac:dyDescent="0.3">
      <c r="P486354" s="83"/>
    </row>
    <row r="486355" spans="16:16" x14ac:dyDescent="0.3">
      <c r="P486355" s="83"/>
    </row>
    <row r="486356" spans="16:16" x14ac:dyDescent="0.3">
      <c r="P486356" s="83"/>
    </row>
    <row r="486357" spans="16:16" x14ac:dyDescent="0.3">
      <c r="P486357" s="83"/>
    </row>
    <row r="486358" spans="16:16" x14ac:dyDescent="0.3">
      <c r="P486358" s="83"/>
    </row>
    <row r="486359" spans="16:16" x14ac:dyDescent="0.3">
      <c r="P486359" s="83"/>
    </row>
    <row r="486360" spans="16:16" x14ac:dyDescent="0.3">
      <c r="P486360" s="83"/>
    </row>
    <row r="486361" spans="16:16" x14ac:dyDescent="0.3">
      <c r="P486361" s="83"/>
    </row>
    <row r="486362" spans="16:16" x14ac:dyDescent="0.3">
      <c r="P486362" s="83"/>
    </row>
    <row r="486363" spans="16:16" x14ac:dyDescent="0.3">
      <c r="P486363" s="83"/>
    </row>
    <row r="486364" spans="16:16" x14ac:dyDescent="0.3">
      <c r="P486364" s="83"/>
    </row>
    <row r="486365" spans="16:16" x14ac:dyDescent="0.3">
      <c r="P486365" s="83"/>
    </row>
    <row r="486366" spans="16:16" x14ac:dyDescent="0.3">
      <c r="P486366" s="83"/>
    </row>
    <row r="486367" spans="16:16" x14ac:dyDescent="0.3">
      <c r="P486367" s="83"/>
    </row>
    <row r="486368" spans="16:16" x14ac:dyDescent="0.3">
      <c r="P486368" s="83"/>
    </row>
    <row r="486369" spans="16:16" x14ac:dyDescent="0.3">
      <c r="P486369" s="83"/>
    </row>
    <row r="486370" spans="16:16" x14ac:dyDescent="0.3">
      <c r="P486370" s="83"/>
    </row>
    <row r="486371" spans="16:16" x14ac:dyDescent="0.3">
      <c r="P486371" s="83"/>
    </row>
    <row r="486372" spans="16:16" x14ac:dyDescent="0.3">
      <c r="P486372" s="83"/>
    </row>
    <row r="486373" spans="16:16" x14ac:dyDescent="0.3">
      <c r="P486373" s="83"/>
    </row>
    <row r="486374" spans="16:16" x14ac:dyDescent="0.3">
      <c r="P486374" s="83"/>
    </row>
    <row r="486375" spans="16:16" x14ac:dyDescent="0.3">
      <c r="P486375" s="83"/>
    </row>
    <row r="486376" spans="16:16" x14ac:dyDescent="0.3">
      <c r="P486376" s="83"/>
    </row>
    <row r="486377" spans="16:16" x14ac:dyDescent="0.3">
      <c r="P486377" s="83"/>
    </row>
    <row r="486378" spans="16:16" x14ac:dyDescent="0.3">
      <c r="P486378" s="83"/>
    </row>
    <row r="486379" spans="16:16" x14ac:dyDescent="0.3">
      <c r="P486379" s="83"/>
    </row>
    <row r="486380" spans="16:16" x14ac:dyDescent="0.3">
      <c r="P486380" s="83"/>
    </row>
    <row r="486381" spans="16:16" x14ac:dyDescent="0.3">
      <c r="P486381" s="83"/>
    </row>
    <row r="486382" spans="16:16" x14ac:dyDescent="0.3">
      <c r="P486382" s="83"/>
    </row>
    <row r="486383" spans="16:16" x14ac:dyDescent="0.3">
      <c r="P486383" s="83"/>
    </row>
    <row r="486384" spans="16:16" x14ac:dyDescent="0.3">
      <c r="P486384" s="83"/>
    </row>
    <row r="486385" spans="16:16" x14ac:dyDescent="0.3">
      <c r="P486385" s="83"/>
    </row>
    <row r="486386" spans="16:16" x14ac:dyDescent="0.3">
      <c r="P486386" s="83"/>
    </row>
    <row r="486387" spans="16:16" x14ac:dyDescent="0.3">
      <c r="P486387" s="83"/>
    </row>
    <row r="486388" spans="16:16" x14ac:dyDescent="0.3">
      <c r="P486388" s="83"/>
    </row>
    <row r="486389" spans="16:16" x14ac:dyDescent="0.3">
      <c r="P486389" s="83"/>
    </row>
    <row r="486390" spans="16:16" x14ac:dyDescent="0.3">
      <c r="P486390" s="83"/>
    </row>
    <row r="486391" spans="16:16" x14ac:dyDescent="0.3">
      <c r="P486391" s="83"/>
    </row>
    <row r="486392" spans="16:16" x14ac:dyDescent="0.3">
      <c r="P486392" s="83"/>
    </row>
    <row r="486393" spans="16:16" x14ac:dyDescent="0.3">
      <c r="P486393" s="83"/>
    </row>
    <row r="486394" spans="16:16" x14ac:dyDescent="0.3">
      <c r="P486394" s="83"/>
    </row>
    <row r="486395" spans="16:16" x14ac:dyDescent="0.3">
      <c r="P486395" s="83"/>
    </row>
    <row r="486396" spans="16:16" x14ac:dyDescent="0.3">
      <c r="P486396" s="83"/>
    </row>
    <row r="486397" spans="16:16" x14ac:dyDescent="0.3">
      <c r="P486397" s="83"/>
    </row>
    <row r="486398" spans="16:16" x14ac:dyDescent="0.3">
      <c r="P486398" s="83"/>
    </row>
    <row r="486399" spans="16:16" x14ac:dyDescent="0.3">
      <c r="P486399" s="83"/>
    </row>
    <row r="486400" spans="16:16" x14ac:dyDescent="0.3">
      <c r="P486400" s="83"/>
    </row>
    <row r="486401" spans="16:16" x14ac:dyDescent="0.3">
      <c r="P486401" s="83"/>
    </row>
    <row r="486402" spans="16:16" x14ac:dyDescent="0.3">
      <c r="P486402" s="83"/>
    </row>
    <row r="486403" spans="16:16" x14ac:dyDescent="0.3">
      <c r="P486403" s="83"/>
    </row>
    <row r="486404" spans="16:16" x14ac:dyDescent="0.3">
      <c r="P486404" s="83"/>
    </row>
    <row r="486405" spans="16:16" x14ac:dyDescent="0.3">
      <c r="P486405" s="83"/>
    </row>
    <row r="486406" spans="16:16" x14ac:dyDescent="0.3">
      <c r="P486406" s="83"/>
    </row>
    <row r="486407" spans="16:16" x14ac:dyDescent="0.3">
      <c r="P486407" s="83"/>
    </row>
    <row r="486408" spans="16:16" x14ac:dyDescent="0.3">
      <c r="P486408" s="83"/>
    </row>
    <row r="486409" spans="16:16" x14ac:dyDescent="0.3">
      <c r="P486409" s="83"/>
    </row>
    <row r="486410" spans="16:16" x14ac:dyDescent="0.3">
      <c r="P486410" s="83"/>
    </row>
    <row r="486411" spans="16:16" x14ac:dyDescent="0.3">
      <c r="P486411" s="83"/>
    </row>
    <row r="486412" spans="16:16" x14ac:dyDescent="0.3">
      <c r="P486412" s="83"/>
    </row>
    <row r="486413" spans="16:16" x14ac:dyDescent="0.3">
      <c r="P486413" s="83"/>
    </row>
    <row r="486414" spans="16:16" x14ac:dyDescent="0.3">
      <c r="P486414" s="83"/>
    </row>
    <row r="486415" spans="16:16" x14ac:dyDescent="0.3">
      <c r="P486415" s="83"/>
    </row>
    <row r="486416" spans="16:16" x14ac:dyDescent="0.3">
      <c r="P486416" s="83"/>
    </row>
    <row r="486417" spans="16:16" x14ac:dyDescent="0.3">
      <c r="P486417" s="83"/>
    </row>
    <row r="486418" spans="16:16" x14ac:dyDescent="0.3">
      <c r="P486418" s="83"/>
    </row>
    <row r="486419" spans="16:16" x14ac:dyDescent="0.3">
      <c r="P486419" s="83"/>
    </row>
    <row r="486420" spans="16:16" x14ac:dyDescent="0.3">
      <c r="P486420" s="83"/>
    </row>
    <row r="486421" spans="16:16" x14ac:dyDescent="0.3">
      <c r="P486421" s="83"/>
    </row>
    <row r="486422" spans="16:16" x14ac:dyDescent="0.3">
      <c r="P486422" s="83"/>
    </row>
    <row r="486423" spans="16:16" x14ac:dyDescent="0.3">
      <c r="P486423" s="83"/>
    </row>
    <row r="486424" spans="16:16" x14ac:dyDescent="0.3">
      <c r="P486424" s="83"/>
    </row>
    <row r="486425" spans="16:16" x14ac:dyDescent="0.3">
      <c r="P486425" s="83"/>
    </row>
    <row r="486426" spans="16:16" x14ac:dyDescent="0.3">
      <c r="P486426" s="83"/>
    </row>
    <row r="486427" spans="16:16" x14ac:dyDescent="0.3">
      <c r="P486427" s="83"/>
    </row>
    <row r="486428" spans="16:16" x14ac:dyDescent="0.3">
      <c r="P486428" s="83"/>
    </row>
    <row r="486429" spans="16:16" x14ac:dyDescent="0.3">
      <c r="P486429" s="83"/>
    </row>
    <row r="486430" spans="16:16" x14ac:dyDescent="0.3">
      <c r="P486430" s="83"/>
    </row>
    <row r="486431" spans="16:16" x14ac:dyDescent="0.3">
      <c r="P486431" s="83"/>
    </row>
    <row r="486432" spans="16:16" x14ac:dyDescent="0.3">
      <c r="P486432" s="83"/>
    </row>
    <row r="486433" spans="16:16" x14ac:dyDescent="0.3">
      <c r="P486433" s="83"/>
    </row>
    <row r="486434" spans="16:16" x14ac:dyDescent="0.3">
      <c r="P486434" s="83"/>
    </row>
    <row r="486435" spans="16:16" x14ac:dyDescent="0.3">
      <c r="P486435" s="83"/>
    </row>
    <row r="486436" spans="16:16" x14ac:dyDescent="0.3">
      <c r="P486436" s="83"/>
    </row>
    <row r="486437" spans="16:16" x14ac:dyDescent="0.3">
      <c r="P486437" s="83"/>
    </row>
    <row r="486438" spans="16:16" x14ac:dyDescent="0.3">
      <c r="P486438" s="83"/>
    </row>
    <row r="486439" spans="16:16" x14ac:dyDescent="0.3">
      <c r="P486439" s="83"/>
    </row>
    <row r="486440" spans="16:16" x14ac:dyDescent="0.3">
      <c r="P486440" s="83"/>
    </row>
    <row r="486441" spans="16:16" x14ac:dyDescent="0.3">
      <c r="P486441" s="83"/>
    </row>
    <row r="486442" spans="16:16" x14ac:dyDescent="0.3">
      <c r="P486442" s="83"/>
    </row>
    <row r="486443" spans="16:16" x14ac:dyDescent="0.3">
      <c r="P486443" s="83"/>
    </row>
    <row r="486444" spans="16:16" x14ac:dyDescent="0.3">
      <c r="P486444" s="83"/>
    </row>
    <row r="486445" spans="16:16" x14ac:dyDescent="0.3">
      <c r="P486445" s="83"/>
    </row>
    <row r="486446" spans="16:16" x14ac:dyDescent="0.3">
      <c r="P486446" s="83"/>
    </row>
    <row r="486447" spans="16:16" x14ac:dyDescent="0.3">
      <c r="P486447" s="83"/>
    </row>
    <row r="486448" spans="16:16" x14ac:dyDescent="0.3">
      <c r="P486448" s="83"/>
    </row>
    <row r="486449" spans="16:16" x14ac:dyDescent="0.3">
      <c r="P486449" s="83"/>
    </row>
    <row r="486450" spans="16:16" x14ac:dyDescent="0.3">
      <c r="P486450" s="83"/>
    </row>
    <row r="486451" spans="16:16" x14ac:dyDescent="0.3">
      <c r="P486451" s="83"/>
    </row>
    <row r="486452" spans="16:16" x14ac:dyDescent="0.3">
      <c r="P486452" s="83"/>
    </row>
    <row r="486453" spans="16:16" x14ac:dyDescent="0.3">
      <c r="P486453" s="83"/>
    </row>
    <row r="486454" spans="16:16" x14ac:dyDescent="0.3">
      <c r="P486454" s="83"/>
    </row>
    <row r="486455" spans="16:16" x14ac:dyDescent="0.3">
      <c r="P486455" s="83"/>
    </row>
    <row r="486456" spans="16:16" x14ac:dyDescent="0.3">
      <c r="P486456" s="83"/>
    </row>
    <row r="486457" spans="16:16" x14ac:dyDescent="0.3">
      <c r="P486457" s="83"/>
    </row>
    <row r="486458" spans="16:16" x14ac:dyDescent="0.3">
      <c r="P486458" s="83"/>
    </row>
    <row r="486459" spans="16:16" x14ac:dyDescent="0.3">
      <c r="P486459" s="83"/>
    </row>
    <row r="486460" spans="16:16" x14ac:dyDescent="0.3">
      <c r="P486460" s="83"/>
    </row>
    <row r="486461" spans="16:16" x14ac:dyDescent="0.3">
      <c r="P486461" s="83"/>
    </row>
    <row r="486462" spans="16:16" x14ac:dyDescent="0.3">
      <c r="P486462" s="83"/>
    </row>
    <row r="486463" spans="16:16" x14ac:dyDescent="0.3">
      <c r="P486463" s="83"/>
    </row>
    <row r="486464" spans="16:16" x14ac:dyDescent="0.3">
      <c r="P486464" s="83"/>
    </row>
    <row r="486465" spans="16:16" x14ac:dyDescent="0.3">
      <c r="P486465" s="83"/>
    </row>
    <row r="486466" spans="16:16" x14ac:dyDescent="0.3">
      <c r="P486466" s="83"/>
    </row>
    <row r="486467" spans="16:16" x14ac:dyDescent="0.3">
      <c r="P486467" s="83"/>
    </row>
    <row r="486468" spans="16:16" x14ac:dyDescent="0.3">
      <c r="P486468" s="83"/>
    </row>
    <row r="486469" spans="16:16" x14ac:dyDescent="0.3">
      <c r="P486469" s="83"/>
    </row>
    <row r="486470" spans="16:16" x14ac:dyDescent="0.3">
      <c r="P486470" s="83"/>
    </row>
    <row r="486471" spans="16:16" x14ac:dyDescent="0.3">
      <c r="P486471" s="83"/>
    </row>
    <row r="486472" spans="16:16" x14ac:dyDescent="0.3">
      <c r="P486472" s="83"/>
    </row>
    <row r="486473" spans="16:16" x14ac:dyDescent="0.3">
      <c r="P486473" s="83"/>
    </row>
    <row r="486474" spans="16:16" x14ac:dyDescent="0.3">
      <c r="P486474" s="83"/>
    </row>
    <row r="486475" spans="16:16" x14ac:dyDescent="0.3">
      <c r="P486475" s="83"/>
    </row>
    <row r="486476" spans="16:16" x14ac:dyDescent="0.3">
      <c r="P486476" s="83"/>
    </row>
    <row r="486477" spans="16:16" x14ac:dyDescent="0.3">
      <c r="P486477" s="83"/>
    </row>
    <row r="486478" spans="16:16" x14ac:dyDescent="0.3">
      <c r="P486478" s="83"/>
    </row>
    <row r="486479" spans="16:16" x14ac:dyDescent="0.3">
      <c r="P486479" s="83"/>
    </row>
    <row r="486480" spans="16:16" x14ac:dyDescent="0.3">
      <c r="P486480" s="83"/>
    </row>
    <row r="486481" spans="16:16" x14ac:dyDescent="0.3">
      <c r="P486481" s="83"/>
    </row>
    <row r="486482" spans="16:16" x14ac:dyDescent="0.3">
      <c r="P486482" s="83"/>
    </row>
    <row r="486483" spans="16:16" x14ac:dyDescent="0.3">
      <c r="P486483" s="83"/>
    </row>
    <row r="486484" spans="16:16" x14ac:dyDescent="0.3">
      <c r="P486484" s="83"/>
    </row>
    <row r="486485" spans="16:16" x14ac:dyDescent="0.3">
      <c r="P486485" s="83"/>
    </row>
    <row r="486486" spans="16:16" x14ac:dyDescent="0.3">
      <c r="P486486" s="83"/>
    </row>
    <row r="486487" spans="16:16" x14ac:dyDescent="0.3">
      <c r="P486487" s="83"/>
    </row>
    <row r="486488" spans="16:16" x14ac:dyDescent="0.3">
      <c r="P486488" s="83"/>
    </row>
    <row r="486489" spans="16:16" x14ac:dyDescent="0.3">
      <c r="P486489" s="83"/>
    </row>
    <row r="486490" spans="16:16" x14ac:dyDescent="0.3">
      <c r="P486490" s="83"/>
    </row>
    <row r="486491" spans="16:16" x14ac:dyDescent="0.3">
      <c r="P486491" s="83"/>
    </row>
    <row r="486492" spans="16:16" x14ac:dyDescent="0.3">
      <c r="P486492" s="83"/>
    </row>
    <row r="486493" spans="16:16" x14ac:dyDescent="0.3">
      <c r="P486493" s="83"/>
    </row>
    <row r="486494" spans="16:16" x14ac:dyDescent="0.3">
      <c r="P486494" s="83"/>
    </row>
    <row r="486495" spans="16:16" x14ac:dyDescent="0.3">
      <c r="P486495" s="83"/>
    </row>
    <row r="486496" spans="16:16" x14ac:dyDescent="0.3">
      <c r="P486496" s="83"/>
    </row>
    <row r="486497" spans="16:16" x14ac:dyDescent="0.3">
      <c r="P486497" s="83"/>
    </row>
    <row r="486498" spans="16:16" x14ac:dyDescent="0.3">
      <c r="P486498" s="83"/>
    </row>
    <row r="486499" spans="16:16" x14ac:dyDescent="0.3">
      <c r="P486499" s="83"/>
    </row>
    <row r="486500" spans="16:16" x14ac:dyDescent="0.3">
      <c r="P486500" s="83"/>
    </row>
    <row r="486501" spans="16:16" x14ac:dyDescent="0.3">
      <c r="P486501" s="83"/>
    </row>
    <row r="486502" spans="16:16" x14ac:dyDescent="0.3">
      <c r="P486502" s="83"/>
    </row>
    <row r="486503" spans="16:16" x14ac:dyDescent="0.3">
      <c r="P486503" s="83"/>
    </row>
    <row r="486504" spans="16:16" x14ac:dyDescent="0.3">
      <c r="P486504" s="83"/>
    </row>
    <row r="486505" spans="16:16" x14ac:dyDescent="0.3">
      <c r="P486505" s="83"/>
    </row>
    <row r="486506" spans="16:16" x14ac:dyDescent="0.3">
      <c r="P486506" s="83"/>
    </row>
    <row r="486507" spans="16:16" x14ac:dyDescent="0.3">
      <c r="P486507" s="83"/>
    </row>
    <row r="486508" spans="16:16" x14ac:dyDescent="0.3">
      <c r="P486508" s="83"/>
    </row>
    <row r="486509" spans="16:16" x14ac:dyDescent="0.3">
      <c r="P486509" s="83"/>
    </row>
    <row r="486510" spans="16:16" x14ac:dyDescent="0.3">
      <c r="P486510" s="83"/>
    </row>
    <row r="486511" spans="16:16" x14ac:dyDescent="0.3">
      <c r="P486511" s="83"/>
    </row>
    <row r="486512" spans="16:16" x14ac:dyDescent="0.3">
      <c r="P486512" s="83"/>
    </row>
    <row r="486513" spans="16:16" x14ac:dyDescent="0.3">
      <c r="P486513" s="83"/>
    </row>
    <row r="486514" spans="16:16" x14ac:dyDescent="0.3">
      <c r="P486514" s="83"/>
    </row>
    <row r="486515" spans="16:16" x14ac:dyDescent="0.3">
      <c r="P486515" s="83"/>
    </row>
    <row r="486516" spans="16:16" x14ac:dyDescent="0.3">
      <c r="P486516" s="83"/>
    </row>
    <row r="486517" spans="16:16" x14ac:dyDescent="0.3">
      <c r="P486517" s="83"/>
    </row>
    <row r="486518" spans="16:16" x14ac:dyDescent="0.3">
      <c r="P486518" s="83"/>
    </row>
    <row r="486519" spans="16:16" x14ac:dyDescent="0.3">
      <c r="P486519" s="83"/>
    </row>
    <row r="486520" spans="16:16" x14ac:dyDescent="0.3">
      <c r="P486520" s="83"/>
    </row>
    <row r="486521" spans="16:16" x14ac:dyDescent="0.3">
      <c r="P486521" s="83"/>
    </row>
    <row r="486522" spans="16:16" x14ac:dyDescent="0.3">
      <c r="P486522" s="83"/>
    </row>
    <row r="486523" spans="16:16" x14ac:dyDescent="0.3">
      <c r="P486523" s="83"/>
    </row>
    <row r="486524" spans="16:16" x14ac:dyDescent="0.3">
      <c r="P486524" s="83"/>
    </row>
    <row r="486525" spans="16:16" x14ac:dyDescent="0.3">
      <c r="P486525" s="83"/>
    </row>
    <row r="486526" spans="16:16" x14ac:dyDescent="0.3">
      <c r="P486526" s="83"/>
    </row>
    <row r="486527" spans="16:16" x14ac:dyDescent="0.3">
      <c r="P486527" s="83"/>
    </row>
    <row r="486528" spans="16:16" x14ac:dyDescent="0.3">
      <c r="P486528" s="83"/>
    </row>
    <row r="486529" spans="16:16" x14ac:dyDescent="0.3">
      <c r="P486529" s="83"/>
    </row>
    <row r="486530" spans="16:16" x14ac:dyDescent="0.3">
      <c r="P486530" s="83"/>
    </row>
    <row r="486531" spans="16:16" x14ac:dyDescent="0.3">
      <c r="P486531" s="83"/>
    </row>
    <row r="486532" spans="16:16" x14ac:dyDescent="0.3">
      <c r="P486532" s="83"/>
    </row>
    <row r="486533" spans="16:16" x14ac:dyDescent="0.3">
      <c r="P486533" s="83"/>
    </row>
    <row r="486534" spans="16:16" x14ac:dyDescent="0.3">
      <c r="P486534" s="83"/>
    </row>
    <row r="486535" spans="16:16" x14ac:dyDescent="0.3">
      <c r="P486535" s="83"/>
    </row>
    <row r="486536" spans="16:16" x14ac:dyDescent="0.3">
      <c r="P486536" s="83"/>
    </row>
    <row r="486537" spans="16:16" x14ac:dyDescent="0.3">
      <c r="P486537" s="83"/>
    </row>
    <row r="486538" spans="16:16" x14ac:dyDescent="0.3">
      <c r="P486538" s="83"/>
    </row>
    <row r="486539" spans="16:16" x14ac:dyDescent="0.3">
      <c r="P486539" s="83"/>
    </row>
    <row r="486540" spans="16:16" x14ac:dyDescent="0.3">
      <c r="P486540" s="83"/>
    </row>
    <row r="486541" spans="16:16" x14ac:dyDescent="0.3">
      <c r="P486541" s="83"/>
    </row>
    <row r="486542" spans="16:16" x14ac:dyDescent="0.3">
      <c r="P486542" s="83"/>
    </row>
    <row r="486543" spans="16:16" x14ac:dyDescent="0.3">
      <c r="P486543" s="83"/>
    </row>
    <row r="486544" spans="16:16" x14ac:dyDescent="0.3">
      <c r="P486544" s="83"/>
    </row>
    <row r="486545" spans="16:16" x14ac:dyDescent="0.3">
      <c r="P486545" s="83"/>
    </row>
    <row r="486546" spans="16:16" x14ac:dyDescent="0.3">
      <c r="P486546" s="83"/>
    </row>
    <row r="486547" spans="16:16" x14ac:dyDescent="0.3">
      <c r="P486547" s="83"/>
    </row>
    <row r="486548" spans="16:16" x14ac:dyDescent="0.3">
      <c r="P486548" s="83"/>
    </row>
    <row r="486549" spans="16:16" x14ac:dyDescent="0.3">
      <c r="P486549" s="83"/>
    </row>
    <row r="486550" spans="16:16" x14ac:dyDescent="0.3">
      <c r="P486550" s="83"/>
    </row>
    <row r="486551" spans="16:16" x14ac:dyDescent="0.3">
      <c r="P486551" s="83"/>
    </row>
    <row r="486552" spans="16:16" x14ac:dyDescent="0.3">
      <c r="P486552" s="83"/>
    </row>
    <row r="486553" spans="16:16" x14ac:dyDescent="0.3">
      <c r="P486553" s="83"/>
    </row>
    <row r="486554" spans="16:16" x14ac:dyDescent="0.3">
      <c r="P486554" s="83"/>
    </row>
    <row r="486555" spans="16:16" x14ac:dyDescent="0.3">
      <c r="P486555" s="83"/>
    </row>
    <row r="486556" spans="16:16" x14ac:dyDescent="0.3">
      <c r="P486556" s="83"/>
    </row>
    <row r="486557" spans="16:16" x14ac:dyDescent="0.3">
      <c r="P486557" s="83"/>
    </row>
    <row r="486558" spans="16:16" x14ac:dyDescent="0.3">
      <c r="P486558" s="83"/>
    </row>
    <row r="486559" spans="16:16" x14ac:dyDescent="0.3">
      <c r="P486559" s="83"/>
    </row>
    <row r="486560" spans="16:16" x14ac:dyDescent="0.3">
      <c r="P486560" s="83"/>
    </row>
    <row r="486561" spans="16:16" x14ac:dyDescent="0.3">
      <c r="P486561" s="83"/>
    </row>
    <row r="486562" spans="16:16" x14ac:dyDescent="0.3">
      <c r="P486562" s="83"/>
    </row>
    <row r="486563" spans="16:16" x14ac:dyDescent="0.3">
      <c r="P486563" s="83"/>
    </row>
    <row r="486564" spans="16:16" x14ac:dyDescent="0.3">
      <c r="P486564" s="83"/>
    </row>
    <row r="486565" spans="16:16" x14ac:dyDescent="0.3">
      <c r="P486565" s="83"/>
    </row>
    <row r="486566" spans="16:16" x14ac:dyDescent="0.3">
      <c r="P486566" s="83"/>
    </row>
    <row r="486567" spans="16:16" x14ac:dyDescent="0.3">
      <c r="P486567" s="83"/>
    </row>
    <row r="486568" spans="16:16" x14ac:dyDescent="0.3">
      <c r="P486568" s="83"/>
    </row>
    <row r="486569" spans="16:16" x14ac:dyDescent="0.3">
      <c r="P486569" s="83"/>
    </row>
    <row r="486570" spans="16:16" x14ac:dyDescent="0.3">
      <c r="P486570" s="83"/>
    </row>
    <row r="486571" spans="16:16" x14ac:dyDescent="0.3">
      <c r="P486571" s="83"/>
    </row>
    <row r="486572" spans="16:16" x14ac:dyDescent="0.3">
      <c r="P486572" s="83"/>
    </row>
    <row r="486573" spans="16:16" x14ac:dyDescent="0.3">
      <c r="P486573" s="83"/>
    </row>
    <row r="486574" spans="16:16" x14ac:dyDescent="0.3">
      <c r="P486574" s="83"/>
    </row>
    <row r="486575" spans="16:16" x14ac:dyDescent="0.3">
      <c r="P486575" s="83"/>
    </row>
    <row r="486576" spans="16:16" x14ac:dyDescent="0.3">
      <c r="P486576" s="83"/>
    </row>
    <row r="486577" spans="16:16" x14ac:dyDescent="0.3">
      <c r="P486577" s="83"/>
    </row>
    <row r="486578" spans="16:16" x14ac:dyDescent="0.3">
      <c r="P486578" s="83"/>
    </row>
    <row r="486579" spans="16:16" x14ac:dyDescent="0.3">
      <c r="P486579" s="83"/>
    </row>
    <row r="486580" spans="16:16" x14ac:dyDescent="0.3">
      <c r="P486580" s="83"/>
    </row>
    <row r="486581" spans="16:16" x14ac:dyDescent="0.3">
      <c r="P486581" s="83"/>
    </row>
    <row r="486582" spans="16:16" x14ac:dyDescent="0.3">
      <c r="P486582" s="83"/>
    </row>
    <row r="486583" spans="16:16" x14ac:dyDescent="0.3">
      <c r="P486583" s="83"/>
    </row>
    <row r="486584" spans="16:16" x14ac:dyDescent="0.3">
      <c r="P486584" s="83"/>
    </row>
    <row r="486585" spans="16:16" x14ac:dyDescent="0.3">
      <c r="P486585" s="83"/>
    </row>
    <row r="486586" spans="16:16" x14ac:dyDescent="0.3">
      <c r="P486586" s="83"/>
    </row>
    <row r="486587" spans="16:16" x14ac:dyDescent="0.3">
      <c r="P486587" s="83"/>
    </row>
    <row r="486588" spans="16:16" x14ac:dyDescent="0.3">
      <c r="P486588" s="83"/>
    </row>
    <row r="486589" spans="16:16" x14ac:dyDescent="0.3">
      <c r="P486589" s="83"/>
    </row>
    <row r="486590" spans="16:16" x14ac:dyDescent="0.3">
      <c r="P486590" s="83"/>
    </row>
    <row r="486591" spans="16:16" x14ac:dyDescent="0.3">
      <c r="P486591" s="83"/>
    </row>
    <row r="486592" spans="16:16" x14ac:dyDescent="0.3">
      <c r="P486592" s="83"/>
    </row>
    <row r="486593" spans="16:16" x14ac:dyDescent="0.3">
      <c r="P486593" s="83"/>
    </row>
    <row r="486594" spans="16:16" x14ac:dyDescent="0.3">
      <c r="P486594" s="83"/>
    </row>
    <row r="486595" spans="16:16" x14ac:dyDescent="0.3">
      <c r="P486595" s="83"/>
    </row>
    <row r="486596" spans="16:16" x14ac:dyDescent="0.3">
      <c r="P486596" s="83"/>
    </row>
    <row r="486597" spans="16:16" x14ac:dyDescent="0.3">
      <c r="P486597" s="83"/>
    </row>
    <row r="486598" spans="16:16" x14ac:dyDescent="0.3">
      <c r="P486598" s="83"/>
    </row>
    <row r="486599" spans="16:16" x14ac:dyDescent="0.3">
      <c r="P486599" s="83"/>
    </row>
    <row r="486600" spans="16:16" x14ac:dyDescent="0.3">
      <c r="P486600" s="83"/>
    </row>
    <row r="486601" spans="16:16" x14ac:dyDescent="0.3">
      <c r="P486601" s="83"/>
    </row>
    <row r="486602" spans="16:16" x14ac:dyDescent="0.3">
      <c r="P486602" s="83"/>
    </row>
    <row r="486603" spans="16:16" x14ac:dyDescent="0.3">
      <c r="P486603" s="83"/>
    </row>
    <row r="486604" spans="16:16" x14ac:dyDescent="0.3">
      <c r="P486604" s="83"/>
    </row>
    <row r="486605" spans="16:16" x14ac:dyDescent="0.3">
      <c r="P486605" s="83"/>
    </row>
    <row r="486606" spans="16:16" x14ac:dyDescent="0.3">
      <c r="P486606" s="83"/>
    </row>
    <row r="486607" spans="16:16" x14ac:dyDescent="0.3">
      <c r="P486607" s="83"/>
    </row>
    <row r="486608" spans="16:16" x14ac:dyDescent="0.3">
      <c r="P486608" s="83"/>
    </row>
    <row r="486609" spans="16:16" x14ac:dyDescent="0.3">
      <c r="P486609" s="83"/>
    </row>
    <row r="486610" spans="16:16" x14ac:dyDescent="0.3">
      <c r="P486610" s="83"/>
    </row>
    <row r="486611" spans="16:16" x14ac:dyDescent="0.3">
      <c r="P486611" s="83"/>
    </row>
    <row r="486612" spans="16:16" x14ac:dyDescent="0.3">
      <c r="P486612" s="83"/>
    </row>
    <row r="486613" spans="16:16" x14ac:dyDescent="0.3">
      <c r="P486613" s="83"/>
    </row>
    <row r="486614" spans="16:16" x14ac:dyDescent="0.3">
      <c r="P486614" s="83"/>
    </row>
    <row r="486615" spans="16:16" x14ac:dyDescent="0.3">
      <c r="P486615" s="83"/>
    </row>
    <row r="486616" spans="16:16" x14ac:dyDescent="0.3">
      <c r="P486616" s="83"/>
    </row>
    <row r="486617" spans="16:16" x14ac:dyDescent="0.3">
      <c r="P486617" s="83"/>
    </row>
    <row r="486618" spans="16:16" x14ac:dyDescent="0.3">
      <c r="P486618" s="83"/>
    </row>
    <row r="486619" spans="16:16" x14ac:dyDescent="0.3">
      <c r="P486619" s="83"/>
    </row>
    <row r="486620" spans="16:16" x14ac:dyDescent="0.3">
      <c r="P486620" s="83"/>
    </row>
    <row r="486621" spans="16:16" x14ac:dyDescent="0.3">
      <c r="P486621" s="83"/>
    </row>
    <row r="486622" spans="16:16" x14ac:dyDescent="0.3">
      <c r="P486622" s="83"/>
    </row>
    <row r="486623" spans="16:16" x14ac:dyDescent="0.3">
      <c r="P486623" s="83"/>
    </row>
    <row r="486624" spans="16:16" x14ac:dyDescent="0.3">
      <c r="P486624" s="83"/>
    </row>
    <row r="486625" spans="16:16" x14ac:dyDescent="0.3">
      <c r="P486625" s="83"/>
    </row>
    <row r="486626" spans="16:16" x14ac:dyDescent="0.3">
      <c r="P486626" s="83"/>
    </row>
    <row r="486627" spans="16:16" x14ac:dyDescent="0.3">
      <c r="P486627" s="83"/>
    </row>
    <row r="486628" spans="16:16" x14ac:dyDescent="0.3">
      <c r="P486628" s="83"/>
    </row>
    <row r="486629" spans="16:16" x14ac:dyDescent="0.3">
      <c r="P486629" s="83"/>
    </row>
    <row r="486630" spans="16:16" x14ac:dyDescent="0.3">
      <c r="P486630" s="83"/>
    </row>
    <row r="486631" spans="16:16" x14ac:dyDescent="0.3">
      <c r="P486631" s="83"/>
    </row>
    <row r="486632" spans="16:16" x14ac:dyDescent="0.3">
      <c r="P486632" s="83"/>
    </row>
    <row r="486633" spans="16:16" x14ac:dyDescent="0.3">
      <c r="P486633" s="83"/>
    </row>
    <row r="486634" spans="16:16" x14ac:dyDescent="0.3">
      <c r="P486634" s="83"/>
    </row>
    <row r="486635" spans="16:16" x14ac:dyDescent="0.3">
      <c r="P486635" s="83"/>
    </row>
    <row r="486636" spans="16:16" x14ac:dyDescent="0.3">
      <c r="P486636" s="83"/>
    </row>
    <row r="486637" spans="16:16" x14ac:dyDescent="0.3">
      <c r="P486637" s="83"/>
    </row>
    <row r="486638" spans="16:16" x14ac:dyDescent="0.3">
      <c r="P486638" s="83"/>
    </row>
    <row r="486639" spans="16:16" x14ac:dyDescent="0.3">
      <c r="P486639" s="83"/>
    </row>
    <row r="486640" spans="16:16" x14ac:dyDescent="0.3">
      <c r="P486640" s="83"/>
    </row>
    <row r="486641" spans="16:16" x14ac:dyDescent="0.3">
      <c r="P486641" s="83"/>
    </row>
    <row r="486642" spans="16:16" x14ac:dyDescent="0.3">
      <c r="P486642" s="83"/>
    </row>
    <row r="486643" spans="16:16" x14ac:dyDescent="0.3">
      <c r="P486643" s="83"/>
    </row>
    <row r="486644" spans="16:16" x14ac:dyDescent="0.3">
      <c r="P486644" s="83"/>
    </row>
    <row r="486645" spans="16:16" x14ac:dyDescent="0.3">
      <c r="P486645" s="83"/>
    </row>
    <row r="486646" spans="16:16" x14ac:dyDescent="0.3">
      <c r="P486646" s="83"/>
    </row>
    <row r="486647" spans="16:16" x14ac:dyDescent="0.3">
      <c r="P486647" s="83"/>
    </row>
    <row r="486648" spans="16:16" x14ac:dyDescent="0.3">
      <c r="P486648" s="83"/>
    </row>
    <row r="486649" spans="16:16" x14ac:dyDescent="0.3">
      <c r="P486649" s="83"/>
    </row>
    <row r="486650" spans="16:16" x14ac:dyDescent="0.3">
      <c r="P486650" s="83"/>
    </row>
    <row r="486651" spans="16:16" x14ac:dyDescent="0.3">
      <c r="P486651" s="83"/>
    </row>
    <row r="486652" spans="16:16" x14ac:dyDescent="0.3">
      <c r="P486652" s="83"/>
    </row>
    <row r="486653" spans="16:16" x14ac:dyDescent="0.3">
      <c r="P486653" s="83"/>
    </row>
    <row r="486654" spans="16:16" x14ac:dyDescent="0.3">
      <c r="P486654" s="83"/>
    </row>
    <row r="486655" spans="16:16" x14ac:dyDescent="0.3">
      <c r="P486655" s="83"/>
    </row>
    <row r="486656" spans="16:16" x14ac:dyDescent="0.3">
      <c r="P486656" s="83"/>
    </row>
    <row r="486657" spans="16:16" x14ac:dyDescent="0.3">
      <c r="P486657" s="83"/>
    </row>
    <row r="486658" spans="16:16" x14ac:dyDescent="0.3">
      <c r="P486658" s="83"/>
    </row>
    <row r="486659" spans="16:16" x14ac:dyDescent="0.3">
      <c r="P486659" s="83"/>
    </row>
    <row r="486660" spans="16:16" x14ac:dyDescent="0.3">
      <c r="P486660" s="83"/>
    </row>
    <row r="486661" spans="16:16" x14ac:dyDescent="0.3">
      <c r="P486661" s="83"/>
    </row>
    <row r="486662" spans="16:16" x14ac:dyDescent="0.3">
      <c r="P486662" s="83"/>
    </row>
    <row r="486663" spans="16:16" x14ac:dyDescent="0.3">
      <c r="P486663" s="83"/>
    </row>
    <row r="486664" spans="16:16" x14ac:dyDescent="0.3">
      <c r="P486664" s="83"/>
    </row>
    <row r="486665" spans="16:16" x14ac:dyDescent="0.3">
      <c r="P486665" s="83"/>
    </row>
    <row r="486666" spans="16:16" x14ac:dyDescent="0.3">
      <c r="P486666" s="83"/>
    </row>
    <row r="486667" spans="16:16" x14ac:dyDescent="0.3">
      <c r="P486667" s="83"/>
    </row>
    <row r="486668" spans="16:16" x14ac:dyDescent="0.3">
      <c r="P486668" s="83"/>
    </row>
    <row r="486669" spans="16:16" x14ac:dyDescent="0.3">
      <c r="P486669" s="83"/>
    </row>
    <row r="486670" spans="16:16" x14ac:dyDescent="0.3">
      <c r="P486670" s="83"/>
    </row>
    <row r="486671" spans="16:16" x14ac:dyDescent="0.3">
      <c r="P486671" s="83"/>
    </row>
    <row r="486672" spans="16:16" x14ac:dyDescent="0.3">
      <c r="P486672" s="83"/>
    </row>
    <row r="486673" spans="16:16" x14ac:dyDescent="0.3">
      <c r="P486673" s="83"/>
    </row>
    <row r="486674" spans="16:16" x14ac:dyDescent="0.3">
      <c r="P486674" s="83"/>
    </row>
    <row r="486675" spans="16:16" x14ac:dyDescent="0.3">
      <c r="P486675" s="83"/>
    </row>
    <row r="486676" spans="16:16" x14ac:dyDescent="0.3">
      <c r="P486676" s="83"/>
    </row>
    <row r="486677" spans="16:16" x14ac:dyDescent="0.3">
      <c r="P486677" s="83"/>
    </row>
    <row r="486678" spans="16:16" x14ac:dyDescent="0.3">
      <c r="P486678" s="83"/>
    </row>
    <row r="486679" spans="16:16" x14ac:dyDescent="0.3">
      <c r="P486679" s="83"/>
    </row>
    <row r="486680" spans="16:16" x14ac:dyDescent="0.3">
      <c r="P486680" s="83"/>
    </row>
    <row r="486681" spans="16:16" x14ac:dyDescent="0.3">
      <c r="P486681" s="83"/>
    </row>
    <row r="486682" spans="16:16" x14ac:dyDescent="0.3">
      <c r="P486682" s="83"/>
    </row>
    <row r="486683" spans="16:16" x14ac:dyDescent="0.3">
      <c r="P486683" s="83"/>
    </row>
    <row r="486684" spans="16:16" x14ac:dyDescent="0.3">
      <c r="P486684" s="83"/>
    </row>
    <row r="486685" spans="16:16" x14ac:dyDescent="0.3">
      <c r="P486685" s="83"/>
    </row>
    <row r="486686" spans="16:16" x14ac:dyDescent="0.3">
      <c r="P486686" s="83"/>
    </row>
    <row r="486687" spans="16:16" x14ac:dyDescent="0.3">
      <c r="P486687" s="83"/>
    </row>
    <row r="486688" spans="16:16" x14ac:dyDescent="0.3">
      <c r="P486688" s="83"/>
    </row>
    <row r="486689" spans="16:16" x14ac:dyDescent="0.3">
      <c r="P486689" s="83"/>
    </row>
    <row r="486690" spans="16:16" x14ac:dyDescent="0.3">
      <c r="P486690" s="83"/>
    </row>
    <row r="486691" spans="16:16" x14ac:dyDescent="0.3">
      <c r="P486691" s="83"/>
    </row>
    <row r="486692" spans="16:16" x14ac:dyDescent="0.3">
      <c r="P486692" s="83"/>
    </row>
    <row r="486693" spans="16:16" x14ac:dyDescent="0.3">
      <c r="P486693" s="83"/>
    </row>
    <row r="486694" spans="16:16" x14ac:dyDescent="0.3">
      <c r="P486694" s="83"/>
    </row>
    <row r="486695" spans="16:16" x14ac:dyDescent="0.3">
      <c r="P486695" s="83"/>
    </row>
    <row r="486696" spans="16:16" x14ac:dyDescent="0.3">
      <c r="P486696" s="83"/>
    </row>
    <row r="486697" spans="16:16" x14ac:dyDescent="0.3">
      <c r="P486697" s="83"/>
    </row>
    <row r="486698" spans="16:16" x14ac:dyDescent="0.3">
      <c r="P486698" s="83"/>
    </row>
    <row r="486699" spans="16:16" x14ac:dyDescent="0.3">
      <c r="P486699" s="83"/>
    </row>
    <row r="486700" spans="16:16" x14ac:dyDescent="0.3">
      <c r="P486700" s="83"/>
    </row>
    <row r="486701" spans="16:16" x14ac:dyDescent="0.3">
      <c r="P486701" s="83"/>
    </row>
    <row r="486702" spans="16:16" x14ac:dyDescent="0.3">
      <c r="P486702" s="83"/>
    </row>
    <row r="486703" spans="16:16" x14ac:dyDescent="0.3">
      <c r="P486703" s="83"/>
    </row>
    <row r="486704" spans="16:16" x14ac:dyDescent="0.3">
      <c r="P486704" s="83"/>
    </row>
    <row r="486705" spans="16:16" x14ac:dyDescent="0.3">
      <c r="P486705" s="83"/>
    </row>
    <row r="486706" spans="16:16" x14ac:dyDescent="0.3">
      <c r="P486706" s="83"/>
    </row>
    <row r="486707" spans="16:16" x14ac:dyDescent="0.3">
      <c r="P486707" s="83"/>
    </row>
    <row r="486708" spans="16:16" x14ac:dyDescent="0.3">
      <c r="P486708" s="83"/>
    </row>
    <row r="486709" spans="16:16" x14ac:dyDescent="0.3">
      <c r="P486709" s="83"/>
    </row>
    <row r="486710" spans="16:16" x14ac:dyDescent="0.3">
      <c r="P486710" s="83"/>
    </row>
    <row r="486711" spans="16:16" x14ac:dyDescent="0.3">
      <c r="P486711" s="83"/>
    </row>
    <row r="486712" spans="16:16" x14ac:dyDescent="0.3">
      <c r="P486712" s="83"/>
    </row>
    <row r="486713" spans="16:16" x14ac:dyDescent="0.3">
      <c r="P486713" s="83"/>
    </row>
    <row r="486714" spans="16:16" x14ac:dyDescent="0.3">
      <c r="P486714" s="83"/>
    </row>
    <row r="486715" spans="16:16" x14ac:dyDescent="0.3">
      <c r="P486715" s="83"/>
    </row>
    <row r="486716" spans="16:16" x14ac:dyDescent="0.3">
      <c r="P486716" s="83"/>
    </row>
    <row r="486717" spans="16:16" x14ac:dyDescent="0.3">
      <c r="P486717" s="83"/>
    </row>
    <row r="486718" spans="16:16" x14ac:dyDescent="0.3">
      <c r="P486718" s="83"/>
    </row>
    <row r="486719" spans="16:16" x14ac:dyDescent="0.3">
      <c r="P486719" s="83"/>
    </row>
    <row r="486720" spans="16:16" x14ac:dyDescent="0.3">
      <c r="P486720" s="83"/>
    </row>
    <row r="486721" spans="16:16" x14ac:dyDescent="0.3">
      <c r="P486721" s="83"/>
    </row>
    <row r="486722" spans="16:16" x14ac:dyDescent="0.3">
      <c r="P486722" s="83"/>
    </row>
    <row r="486723" spans="16:16" x14ac:dyDescent="0.3">
      <c r="P486723" s="83"/>
    </row>
    <row r="486724" spans="16:16" x14ac:dyDescent="0.3">
      <c r="P486724" s="83"/>
    </row>
    <row r="486725" spans="16:16" x14ac:dyDescent="0.3">
      <c r="P486725" s="83"/>
    </row>
    <row r="486726" spans="16:16" x14ac:dyDescent="0.3">
      <c r="P486726" s="83"/>
    </row>
    <row r="486727" spans="16:16" x14ac:dyDescent="0.3">
      <c r="P486727" s="83"/>
    </row>
    <row r="486728" spans="16:16" x14ac:dyDescent="0.3">
      <c r="P486728" s="83"/>
    </row>
    <row r="486729" spans="16:16" x14ac:dyDescent="0.3">
      <c r="P486729" s="83"/>
    </row>
    <row r="486730" spans="16:16" x14ac:dyDescent="0.3">
      <c r="P486730" s="83"/>
    </row>
    <row r="486731" spans="16:16" x14ac:dyDescent="0.3">
      <c r="P486731" s="83"/>
    </row>
    <row r="486732" spans="16:16" x14ac:dyDescent="0.3">
      <c r="P486732" s="83"/>
    </row>
    <row r="486733" spans="16:16" x14ac:dyDescent="0.3">
      <c r="P486733" s="83"/>
    </row>
    <row r="486734" spans="16:16" x14ac:dyDescent="0.3">
      <c r="P486734" s="83"/>
    </row>
    <row r="486735" spans="16:16" x14ac:dyDescent="0.3">
      <c r="P486735" s="83"/>
    </row>
    <row r="486736" spans="16:16" x14ac:dyDescent="0.3">
      <c r="P486736" s="83"/>
    </row>
    <row r="486737" spans="16:16" x14ac:dyDescent="0.3">
      <c r="P486737" s="83"/>
    </row>
    <row r="486738" spans="16:16" x14ac:dyDescent="0.3">
      <c r="P486738" s="83"/>
    </row>
    <row r="486739" spans="16:16" x14ac:dyDescent="0.3">
      <c r="P486739" s="83"/>
    </row>
    <row r="486740" spans="16:16" x14ac:dyDescent="0.3">
      <c r="P486740" s="83"/>
    </row>
    <row r="486741" spans="16:16" x14ac:dyDescent="0.3">
      <c r="P486741" s="83"/>
    </row>
    <row r="486742" spans="16:16" x14ac:dyDescent="0.3">
      <c r="P486742" s="83"/>
    </row>
    <row r="486743" spans="16:16" x14ac:dyDescent="0.3">
      <c r="P486743" s="83"/>
    </row>
    <row r="486744" spans="16:16" x14ac:dyDescent="0.3">
      <c r="P486744" s="83"/>
    </row>
    <row r="486745" spans="16:16" x14ac:dyDescent="0.3">
      <c r="P486745" s="83"/>
    </row>
    <row r="486746" spans="16:16" x14ac:dyDescent="0.3">
      <c r="P486746" s="83"/>
    </row>
    <row r="486747" spans="16:16" x14ac:dyDescent="0.3">
      <c r="P486747" s="83"/>
    </row>
    <row r="486748" spans="16:16" x14ac:dyDescent="0.3">
      <c r="P486748" s="83"/>
    </row>
    <row r="486749" spans="16:16" x14ac:dyDescent="0.3">
      <c r="P486749" s="83"/>
    </row>
    <row r="486750" spans="16:16" x14ac:dyDescent="0.3">
      <c r="P486750" s="83"/>
    </row>
    <row r="486751" spans="16:16" x14ac:dyDescent="0.3">
      <c r="P486751" s="83"/>
    </row>
    <row r="486752" spans="16:16" x14ac:dyDescent="0.3">
      <c r="P486752" s="83"/>
    </row>
    <row r="486753" spans="16:16" x14ac:dyDescent="0.3">
      <c r="P486753" s="83"/>
    </row>
    <row r="486754" spans="16:16" x14ac:dyDescent="0.3">
      <c r="P486754" s="83"/>
    </row>
    <row r="486755" spans="16:16" x14ac:dyDescent="0.3">
      <c r="P486755" s="83"/>
    </row>
    <row r="486756" spans="16:16" x14ac:dyDescent="0.3">
      <c r="P486756" s="83"/>
    </row>
    <row r="486757" spans="16:16" x14ac:dyDescent="0.3">
      <c r="P486757" s="83"/>
    </row>
    <row r="486758" spans="16:16" x14ac:dyDescent="0.3">
      <c r="P486758" s="83"/>
    </row>
    <row r="486759" spans="16:16" x14ac:dyDescent="0.3">
      <c r="P486759" s="83"/>
    </row>
    <row r="486760" spans="16:16" x14ac:dyDescent="0.3">
      <c r="P486760" s="83"/>
    </row>
    <row r="486761" spans="16:16" x14ac:dyDescent="0.3">
      <c r="P486761" s="83"/>
    </row>
    <row r="486762" spans="16:16" x14ac:dyDescent="0.3">
      <c r="P486762" s="83"/>
    </row>
    <row r="486763" spans="16:16" x14ac:dyDescent="0.3">
      <c r="P486763" s="83"/>
    </row>
    <row r="486764" spans="16:16" x14ac:dyDescent="0.3">
      <c r="P486764" s="83"/>
    </row>
    <row r="486765" spans="16:16" x14ac:dyDescent="0.3">
      <c r="P486765" s="83"/>
    </row>
    <row r="486766" spans="16:16" x14ac:dyDescent="0.3">
      <c r="P486766" s="83"/>
    </row>
    <row r="486767" spans="16:16" x14ac:dyDescent="0.3">
      <c r="P486767" s="83"/>
    </row>
    <row r="486768" spans="16:16" x14ac:dyDescent="0.3">
      <c r="P486768" s="83"/>
    </row>
    <row r="486769" spans="16:16" x14ac:dyDescent="0.3">
      <c r="P486769" s="83"/>
    </row>
    <row r="486770" spans="16:16" x14ac:dyDescent="0.3">
      <c r="P486770" s="83"/>
    </row>
    <row r="486771" spans="16:16" x14ac:dyDescent="0.3">
      <c r="P486771" s="83"/>
    </row>
    <row r="486772" spans="16:16" x14ac:dyDescent="0.3">
      <c r="P486772" s="83"/>
    </row>
    <row r="486773" spans="16:16" x14ac:dyDescent="0.3">
      <c r="P486773" s="83"/>
    </row>
    <row r="486774" spans="16:16" x14ac:dyDescent="0.3">
      <c r="P486774" s="83"/>
    </row>
    <row r="486775" spans="16:16" x14ac:dyDescent="0.3">
      <c r="P486775" s="83"/>
    </row>
    <row r="486776" spans="16:16" x14ac:dyDescent="0.3">
      <c r="P486776" s="83"/>
    </row>
    <row r="486777" spans="16:16" x14ac:dyDescent="0.3">
      <c r="P486777" s="83"/>
    </row>
    <row r="486778" spans="16:16" x14ac:dyDescent="0.3">
      <c r="P486778" s="83"/>
    </row>
    <row r="486779" spans="16:16" x14ac:dyDescent="0.3">
      <c r="P486779" s="83"/>
    </row>
    <row r="486780" spans="16:16" x14ac:dyDescent="0.3">
      <c r="P486780" s="83"/>
    </row>
    <row r="486781" spans="16:16" x14ac:dyDescent="0.3">
      <c r="P486781" s="83"/>
    </row>
    <row r="486782" spans="16:16" x14ac:dyDescent="0.3">
      <c r="P486782" s="83"/>
    </row>
    <row r="486783" spans="16:16" x14ac:dyDescent="0.3">
      <c r="P486783" s="83"/>
    </row>
    <row r="486784" spans="16:16" x14ac:dyDescent="0.3">
      <c r="P486784" s="83"/>
    </row>
    <row r="486785" spans="16:16" x14ac:dyDescent="0.3">
      <c r="P486785" s="83"/>
    </row>
    <row r="486786" spans="16:16" x14ac:dyDescent="0.3">
      <c r="P486786" s="83"/>
    </row>
    <row r="486787" spans="16:16" x14ac:dyDescent="0.3">
      <c r="P486787" s="83"/>
    </row>
    <row r="486788" spans="16:16" x14ac:dyDescent="0.3">
      <c r="P486788" s="83"/>
    </row>
    <row r="486789" spans="16:16" x14ac:dyDescent="0.3">
      <c r="P486789" s="83"/>
    </row>
    <row r="486790" spans="16:16" x14ac:dyDescent="0.3">
      <c r="P486790" s="83"/>
    </row>
    <row r="486791" spans="16:16" x14ac:dyDescent="0.3">
      <c r="P486791" s="83"/>
    </row>
    <row r="486792" spans="16:16" x14ac:dyDescent="0.3">
      <c r="P486792" s="83"/>
    </row>
    <row r="486793" spans="16:16" x14ac:dyDescent="0.3">
      <c r="P486793" s="83"/>
    </row>
    <row r="486794" spans="16:16" x14ac:dyDescent="0.3">
      <c r="P486794" s="83"/>
    </row>
    <row r="486795" spans="16:16" x14ac:dyDescent="0.3">
      <c r="P486795" s="83"/>
    </row>
    <row r="486796" spans="16:16" x14ac:dyDescent="0.3">
      <c r="P486796" s="83"/>
    </row>
    <row r="486797" spans="16:16" x14ac:dyDescent="0.3">
      <c r="P486797" s="83"/>
    </row>
    <row r="486798" spans="16:16" x14ac:dyDescent="0.3">
      <c r="P486798" s="83"/>
    </row>
    <row r="486799" spans="16:16" x14ac:dyDescent="0.3">
      <c r="P486799" s="83"/>
    </row>
    <row r="486800" spans="16:16" x14ac:dyDescent="0.3">
      <c r="P486800" s="83"/>
    </row>
    <row r="486801" spans="16:16" x14ac:dyDescent="0.3">
      <c r="P486801" s="83"/>
    </row>
    <row r="486802" spans="16:16" x14ac:dyDescent="0.3">
      <c r="P486802" s="83"/>
    </row>
    <row r="486803" spans="16:16" x14ac:dyDescent="0.3">
      <c r="P486803" s="83"/>
    </row>
    <row r="486804" spans="16:16" x14ac:dyDescent="0.3">
      <c r="P486804" s="83"/>
    </row>
    <row r="486805" spans="16:16" x14ac:dyDescent="0.3">
      <c r="P486805" s="83"/>
    </row>
    <row r="486806" spans="16:16" x14ac:dyDescent="0.3">
      <c r="P486806" s="83"/>
    </row>
    <row r="486807" spans="16:16" x14ac:dyDescent="0.3">
      <c r="P486807" s="83"/>
    </row>
    <row r="486808" spans="16:16" x14ac:dyDescent="0.3">
      <c r="P486808" s="83"/>
    </row>
    <row r="486809" spans="16:16" x14ac:dyDescent="0.3">
      <c r="P486809" s="83"/>
    </row>
    <row r="486810" spans="16:16" x14ac:dyDescent="0.3">
      <c r="P486810" s="83"/>
    </row>
    <row r="486811" spans="16:16" x14ac:dyDescent="0.3">
      <c r="P486811" s="83"/>
    </row>
    <row r="486812" spans="16:16" x14ac:dyDescent="0.3">
      <c r="P486812" s="83"/>
    </row>
    <row r="486813" spans="16:16" x14ac:dyDescent="0.3">
      <c r="P486813" s="83"/>
    </row>
    <row r="486814" spans="16:16" x14ac:dyDescent="0.3">
      <c r="P486814" s="83"/>
    </row>
    <row r="486815" spans="16:16" x14ac:dyDescent="0.3">
      <c r="P486815" s="83"/>
    </row>
    <row r="486816" spans="16:16" x14ac:dyDescent="0.3">
      <c r="P486816" s="83"/>
    </row>
    <row r="486817" spans="16:16" x14ac:dyDescent="0.3">
      <c r="P486817" s="83"/>
    </row>
    <row r="486818" spans="16:16" x14ac:dyDescent="0.3">
      <c r="P486818" s="83"/>
    </row>
    <row r="486819" spans="16:16" x14ac:dyDescent="0.3">
      <c r="P486819" s="83"/>
    </row>
    <row r="486820" spans="16:16" x14ac:dyDescent="0.3">
      <c r="P486820" s="83"/>
    </row>
    <row r="486821" spans="16:16" x14ac:dyDescent="0.3">
      <c r="P486821" s="83"/>
    </row>
    <row r="486822" spans="16:16" x14ac:dyDescent="0.3">
      <c r="P486822" s="83"/>
    </row>
    <row r="486823" spans="16:16" x14ac:dyDescent="0.3">
      <c r="P486823" s="83"/>
    </row>
    <row r="486824" spans="16:16" x14ac:dyDescent="0.3">
      <c r="P486824" s="83"/>
    </row>
    <row r="486825" spans="16:16" x14ac:dyDescent="0.3">
      <c r="P486825" s="83"/>
    </row>
    <row r="486826" spans="16:16" x14ac:dyDescent="0.3">
      <c r="P486826" s="83"/>
    </row>
    <row r="486827" spans="16:16" x14ac:dyDescent="0.3">
      <c r="P486827" s="83"/>
    </row>
    <row r="486828" spans="16:16" x14ac:dyDescent="0.3">
      <c r="P486828" s="83"/>
    </row>
    <row r="486829" spans="16:16" x14ac:dyDescent="0.3">
      <c r="P486829" s="83"/>
    </row>
    <row r="486830" spans="16:16" x14ac:dyDescent="0.3">
      <c r="P486830" s="83"/>
    </row>
    <row r="486831" spans="16:16" x14ac:dyDescent="0.3">
      <c r="P486831" s="83"/>
    </row>
    <row r="486832" spans="16:16" x14ac:dyDescent="0.3">
      <c r="P486832" s="83"/>
    </row>
    <row r="486833" spans="16:16" x14ac:dyDescent="0.3">
      <c r="P486833" s="83"/>
    </row>
    <row r="486834" spans="16:16" x14ac:dyDescent="0.3">
      <c r="P486834" s="83"/>
    </row>
    <row r="486835" spans="16:16" x14ac:dyDescent="0.3">
      <c r="P486835" s="83"/>
    </row>
    <row r="486836" spans="16:16" x14ac:dyDescent="0.3">
      <c r="P486836" s="83"/>
    </row>
    <row r="486837" spans="16:16" x14ac:dyDescent="0.3">
      <c r="P486837" s="83"/>
    </row>
    <row r="486838" spans="16:16" x14ac:dyDescent="0.3">
      <c r="P486838" s="83"/>
    </row>
    <row r="486839" spans="16:16" x14ac:dyDescent="0.3">
      <c r="P486839" s="83"/>
    </row>
    <row r="486840" spans="16:16" x14ac:dyDescent="0.3">
      <c r="P486840" s="83"/>
    </row>
    <row r="486841" spans="16:16" x14ac:dyDescent="0.3">
      <c r="P486841" s="83"/>
    </row>
    <row r="486842" spans="16:16" x14ac:dyDescent="0.3">
      <c r="P486842" s="83"/>
    </row>
    <row r="486843" spans="16:16" x14ac:dyDescent="0.3">
      <c r="P486843" s="83"/>
    </row>
    <row r="486844" spans="16:16" x14ac:dyDescent="0.3">
      <c r="P486844" s="83"/>
    </row>
    <row r="486845" spans="16:16" x14ac:dyDescent="0.3">
      <c r="P486845" s="83"/>
    </row>
    <row r="486846" spans="16:16" x14ac:dyDescent="0.3">
      <c r="P486846" s="83"/>
    </row>
    <row r="486847" spans="16:16" x14ac:dyDescent="0.3">
      <c r="P486847" s="83"/>
    </row>
    <row r="486848" spans="16:16" x14ac:dyDescent="0.3">
      <c r="P486848" s="83"/>
    </row>
    <row r="486849" spans="16:16" x14ac:dyDescent="0.3">
      <c r="P486849" s="83"/>
    </row>
    <row r="486850" spans="16:16" x14ac:dyDescent="0.3">
      <c r="P486850" s="83"/>
    </row>
    <row r="486851" spans="16:16" x14ac:dyDescent="0.3">
      <c r="P486851" s="83"/>
    </row>
    <row r="486852" spans="16:16" x14ac:dyDescent="0.3">
      <c r="P486852" s="83"/>
    </row>
    <row r="486853" spans="16:16" x14ac:dyDescent="0.3">
      <c r="P486853" s="83"/>
    </row>
    <row r="486854" spans="16:16" x14ac:dyDescent="0.3">
      <c r="P486854" s="83"/>
    </row>
    <row r="486855" spans="16:16" x14ac:dyDescent="0.3">
      <c r="P486855" s="83"/>
    </row>
    <row r="486856" spans="16:16" x14ac:dyDescent="0.3">
      <c r="P486856" s="83"/>
    </row>
    <row r="486857" spans="16:16" x14ac:dyDescent="0.3">
      <c r="P486857" s="83"/>
    </row>
    <row r="486858" spans="16:16" x14ac:dyDescent="0.3">
      <c r="P486858" s="83"/>
    </row>
    <row r="486859" spans="16:16" x14ac:dyDescent="0.3">
      <c r="P486859" s="83"/>
    </row>
    <row r="486860" spans="16:16" x14ac:dyDescent="0.3">
      <c r="P486860" s="83"/>
    </row>
    <row r="486861" spans="16:16" x14ac:dyDescent="0.3">
      <c r="P486861" s="83"/>
    </row>
    <row r="486862" spans="16:16" x14ac:dyDescent="0.3">
      <c r="P486862" s="83"/>
    </row>
    <row r="486863" spans="16:16" x14ac:dyDescent="0.3">
      <c r="P486863" s="83"/>
    </row>
    <row r="486864" spans="16:16" x14ac:dyDescent="0.3">
      <c r="P486864" s="83"/>
    </row>
    <row r="486865" spans="16:16" x14ac:dyDescent="0.3">
      <c r="P486865" s="83"/>
    </row>
    <row r="486866" spans="16:16" x14ac:dyDescent="0.3">
      <c r="P486866" s="83"/>
    </row>
    <row r="486867" spans="16:16" x14ac:dyDescent="0.3">
      <c r="P486867" s="83"/>
    </row>
    <row r="486868" spans="16:16" x14ac:dyDescent="0.3">
      <c r="P486868" s="83"/>
    </row>
    <row r="486869" spans="16:16" x14ac:dyDescent="0.3">
      <c r="P486869" s="83"/>
    </row>
    <row r="486870" spans="16:16" x14ac:dyDescent="0.3">
      <c r="P486870" s="83"/>
    </row>
    <row r="486871" spans="16:16" x14ac:dyDescent="0.3">
      <c r="P486871" s="83"/>
    </row>
    <row r="486872" spans="16:16" x14ac:dyDescent="0.3">
      <c r="P486872" s="83"/>
    </row>
    <row r="486873" spans="16:16" x14ac:dyDescent="0.3">
      <c r="P486873" s="83"/>
    </row>
    <row r="486874" spans="16:16" x14ac:dyDescent="0.3">
      <c r="P486874" s="83"/>
    </row>
    <row r="486875" spans="16:16" x14ac:dyDescent="0.3">
      <c r="P486875" s="83"/>
    </row>
    <row r="486876" spans="16:16" x14ac:dyDescent="0.3">
      <c r="P486876" s="83"/>
    </row>
    <row r="486877" spans="16:16" x14ac:dyDescent="0.3">
      <c r="P486877" s="83"/>
    </row>
    <row r="486878" spans="16:16" x14ac:dyDescent="0.3">
      <c r="P486878" s="83"/>
    </row>
    <row r="486879" spans="16:16" x14ac:dyDescent="0.3">
      <c r="P486879" s="83"/>
    </row>
    <row r="486880" spans="16:16" x14ac:dyDescent="0.3">
      <c r="P486880" s="83"/>
    </row>
    <row r="486881" spans="16:16" x14ac:dyDescent="0.3">
      <c r="P486881" s="83"/>
    </row>
    <row r="486882" spans="16:16" x14ac:dyDescent="0.3">
      <c r="P486882" s="83"/>
    </row>
    <row r="486883" spans="16:16" x14ac:dyDescent="0.3">
      <c r="P486883" s="83"/>
    </row>
    <row r="486884" spans="16:16" x14ac:dyDescent="0.3">
      <c r="P486884" s="83"/>
    </row>
    <row r="486885" spans="16:16" x14ac:dyDescent="0.3">
      <c r="P486885" s="83"/>
    </row>
    <row r="486886" spans="16:16" x14ac:dyDescent="0.3">
      <c r="P486886" s="83"/>
    </row>
    <row r="486887" spans="16:16" x14ac:dyDescent="0.3">
      <c r="P486887" s="83"/>
    </row>
    <row r="486888" spans="16:16" x14ac:dyDescent="0.3">
      <c r="P486888" s="83"/>
    </row>
    <row r="486889" spans="16:16" x14ac:dyDescent="0.3">
      <c r="P486889" s="83"/>
    </row>
    <row r="486890" spans="16:16" x14ac:dyDescent="0.3">
      <c r="P486890" s="83"/>
    </row>
    <row r="486891" spans="16:16" x14ac:dyDescent="0.3">
      <c r="P486891" s="83"/>
    </row>
    <row r="486892" spans="16:16" x14ac:dyDescent="0.3">
      <c r="P486892" s="83"/>
    </row>
    <row r="486893" spans="16:16" x14ac:dyDescent="0.3">
      <c r="P486893" s="83"/>
    </row>
    <row r="486894" spans="16:16" x14ac:dyDescent="0.3">
      <c r="P486894" s="83"/>
    </row>
    <row r="486895" spans="16:16" x14ac:dyDescent="0.3">
      <c r="P486895" s="83"/>
    </row>
    <row r="486896" spans="16:16" x14ac:dyDescent="0.3">
      <c r="P486896" s="83"/>
    </row>
    <row r="486897" spans="16:16" x14ac:dyDescent="0.3">
      <c r="P486897" s="83"/>
    </row>
    <row r="486898" spans="16:16" x14ac:dyDescent="0.3">
      <c r="P486898" s="83"/>
    </row>
    <row r="486899" spans="16:16" x14ac:dyDescent="0.3">
      <c r="P486899" s="83"/>
    </row>
    <row r="486900" spans="16:16" x14ac:dyDescent="0.3">
      <c r="P486900" s="83"/>
    </row>
    <row r="486901" spans="16:16" x14ac:dyDescent="0.3">
      <c r="P486901" s="83"/>
    </row>
    <row r="486902" spans="16:16" x14ac:dyDescent="0.3">
      <c r="P486902" s="83"/>
    </row>
    <row r="486903" spans="16:16" x14ac:dyDescent="0.3">
      <c r="P486903" s="83"/>
    </row>
    <row r="486904" spans="16:16" x14ac:dyDescent="0.3">
      <c r="P486904" s="83"/>
    </row>
    <row r="486905" spans="16:16" x14ac:dyDescent="0.3">
      <c r="P486905" s="83"/>
    </row>
    <row r="486906" spans="16:16" x14ac:dyDescent="0.3">
      <c r="P486906" s="83"/>
    </row>
    <row r="486907" spans="16:16" x14ac:dyDescent="0.3">
      <c r="P486907" s="83"/>
    </row>
    <row r="486908" spans="16:16" x14ac:dyDescent="0.3">
      <c r="P486908" s="83"/>
    </row>
    <row r="486909" spans="16:16" x14ac:dyDescent="0.3">
      <c r="P486909" s="83"/>
    </row>
    <row r="486910" spans="16:16" x14ac:dyDescent="0.3">
      <c r="P486910" s="83"/>
    </row>
    <row r="486911" spans="16:16" x14ac:dyDescent="0.3">
      <c r="P486911" s="83"/>
    </row>
    <row r="486912" spans="16:16" x14ac:dyDescent="0.3">
      <c r="P486912" s="83"/>
    </row>
    <row r="486913" spans="16:16" x14ac:dyDescent="0.3">
      <c r="P486913" s="83"/>
    </row>
    <row r="486914" spans="16:16" x14ac:dyDescent="0.3">
      <c r="P486914" s="83"/>
    </row>
    <row r="486915" spans="16:16" x14ac:dyDescent="0.3">
      <c r="P486915" s="83"/>
    </row>
    <row r="486916" spans="16:16" x14ac:dyDescent="0.3">
      <c r="P486916" s="83"/>
    </row>
    <row r="486917" spans="16:16" x14ac:dyDescent="0.3">
      <c r="P486917" s="83"/>
    </row>
    <row r="486918" spans="16:16" x14ac:dyDescent="0.3">
      <c r="P486918" s="83"/>
    </row>
    <row r="486919" spans="16:16" x14ac:dyDescent="0.3">
      <c r="P486919" s="83"/>
    </row>
    <row r="486920" spans="16:16" x14ac:dyDescent="0.3">
      <c r="P486920" s="83"/>
    </row>
    <row r="486921" spans="16:16" x14ac:dyDescent="0.3">
      <c r="P486921" s="83"/>
    </row>
    <row r="486922" spans="16:16" x14ac:dyDescent="0.3">
      <c r="P486922" s="83"/>
    </row>
    <row r="486923" spans="16:16" x14ac:dyDescent="0.3">
      <c r="P486923" s="83"/>
    </row>
    <row r="486924" spans="16:16" x14ac:dyDescent="0.3">
      <c r="P486924" s="83"/>
    </row>
    <row r="486925" spans="16:16" x14ac:dyDescent="0.3">
      <c r="P486925" s="83"/>
    </row>
    <row r="486926" spans="16:16" x14ac:dyDescent="0.3">
      <c r="P486926" s="83"/>
    </row>
    <row r="486927" spans="16:16" x14ac:dyDescent="0.3">
      <c r="P486927" s="83"/>
    </row>
    <row r="486928" spans="16:16" x14ac:dyDescent="0.3">
      <c r="P486928" s="83"/>
    </row>
    <row r="486929" spans="16:16" x14ac:dyDescent="0.3">
      <c r="P486929" s="83"/>
    </row>
    <row r="486930" spans="16:16" x14ac:dyDescent="0.3">
      <c r="P486930" s="83"/>
    </row>
    <row r="486931" spans="16:16" x14ac:dyDescent="0.3">
      <c r="P486931" s="83"/>
    </row>
    <row r="486932" spans="16:16" x14ac:dyDescent="0.3">
      <c r="P486932" s="83"/>
    </row>
    <row r="486933" spans="16:16" x14ac:dyDescent="0.3">
      <c r="P486933" s="83"/>
    </row>
    <row r="486934" spans="16:16" x14ac:dyDescent="0.3">
      <c r="P486934" s="83"/>
    </row>
    <row r="486935" spans="16:16" x14ac:dyDescent="0.3">
      <c r="P486935" s="83"/>
    </row>
    <row r="486936" spans="16:16" x14ac:dyDescent="0.3">
      <c r="P486936" s="83"/>
    </row>
    <row r="486937" spans="16:16" x14ac:dyDescent="0.3">
      <c r="P486937" s="83"/>
    </row>
    <row r="486938" spans="16:16" x14ac:dyDescent="0.3">
      <c r="P486938" s="83"/>
    </row>
    <row r="486939" spans="16:16" x14ac:dyDescent="0.3">
      <c r="P486939" s="83"/>
    </row>
    <row r="486940" spans="16:16" x14ac:dyDescent="0.3">
      <c r="P486940" s="83"/>
    </row>
    <row r="486941" spans="16:16" x14ac:dyDescent="0.3">
      <c r="P486941" s="83"/>
    </row>
    <row r="486942" spans="16:16" x14ac:dyDescent="0.3">
      <c r="P486942" s="83"/>
    </row>
    <row r="486943" spans="16:16" x14ac:dyDescent="0.3">
      <c r="P486943" s="83"/>
    </row>
    <row r="486944" spans="16:16" x14ac:dyDescent="0.3">
      <c r="P486944" s="83"/>
    </row>
    <row r="486945" spans="16:16" x14ac:dyDescent="0.3">
      <c r="P486945" s="83"/>
    </row>
    <row r="486946" spans="16:16" x14ac:dyDescent="0.3">
      <c r="P486946" s="83"/>
    </row>
    <row r="486947" spans="16:16" x14ac:dyDescent="0.3">
      <c r="P486947" s="83"/>
    </row>
    <row r="486948" spans="16:16" x14ac:dyDescent="0.3">
      <c r="P486948" s="83"/>
    </row>
    <row r="486949" spans="16:16" x14ac:dyDescent="0.3">
      <c r="P486949" s="83"/>
    </row>
    <row r="486950" spans="16:16" x14ac:dyDescent="0.3">
      <c r="P486950" s="83"/>
    </row>
    <row r="486951" spans="16:16" x14ac:dyDescent="0.3">
      <c r="P486951" s="83"/>
    </row>
    <row r="486952" spans="16:16" x14ac:dyDescent="0.3">
      <c r="P486952" s="83"/>
    </row>
    <row r="486953" spans="16:16" x14ac:dyDescent="0.3">
      <c r="P486953" s="83"/>
    </row>
    <row r="486954" spans="16:16" x14ac:dyDescent="0.3">
      <c r="P486954" s="83"/>
    </row>
    <row r="486955" spans="16:16" x14ac:dyDescent="0.3">
      <c r="P486955" s="83"/>
    </row>
    <row r="486956" spans="16:16" x14ac:dyDescent="0.3">
      <c r="P486956" s="83"/>
    </row>
    <row r="486957" spans="16:16" x14ac:dyDescent="0.3">
      <c r="P486957" s="83"/>
    </row>
    <row r="486958" spans="16:16" x14ac:dyDescent="0.3">
      <c r="P486958" s="83"/>
    </row>
    <row r="486959" spans="16:16" x14ac:dyDescent="0.3">
      <c r="P486959" s="83"/>
    </row>
    <row r="486960" spans="16:16" x14ac:dyDescent="0.3">
      <c r="P486960" s="83"/>
    </row>
    <row r="486961" spans="16:16" x14ac:dyDescent="0.3">
      <c r="P486961" s="83"/>
    </row>
    <row r="486962" spans="16:16" x14ac:dyDescent="0.3">
      <c r="P486962" s="83"/>
    </row>
    <row r="486963" spans="16:16" x14ac:dyDescent="0.3">
      <c r="P486963" s="83"/>
    </row>
    <row r="486964" spans="16:16" x14ac:dyDescent="0.3">
      <c r="P486964" s="83"/>
    </row>
    <row r="486965" spans="16:16" x14ac:dyDescent="0.3">
      <c r="P486965" s="83"/>
    </row>
    <row r="486966" spans="16:16" x14ac:dyDescent="0.3">
      <c r="P486966" s="83"/>
    </row>
    <row r="486967" spans="16:16" x14ac:dyDescent="0.3">
      <c r="P486967" s="83"/>
    </row>
    <row r="486968" spans="16:16" x14ac:dyDescent="0.3">
      <c r="P486968" s="83"/>
    </row>
    <row r="486969" spans="16:16" x14ac:dyDescent="0.3">
      <c r="P486969" s="83"/>
    </row>
    <row r="486970" spans="16:16" x14ac:dyDescent="0.3">
      <c r="P486970" s="83"/>
    </row>
    <row r="486971" spans="16:16" x14ac:dyDescent="0.3">
      <c r="P486971" s="83"/>
    </row>
    <row r="486972" spans="16:16" x14ac:dyDescent="0.3">
      <c r="P486972" s="83"/>
    </row>
    <row r="486973" spans="16:16" x14ac:dyDescent="0.3">
      <c r="P486973" s="83"/>
    </row>
    <row r="486974" spans="16:16" x14ac:dyDescent="0.3">
      <c r="P486974" s="83"/>
    </row>
    <row r="486975" spans="16:16" x14ac:dyDescent="0.3">
      <c r="P486975" s="83"/>
    </row>
    <row r="486976" spans="16:16" x14ac:dyDescent="0.3">
      <c r="P486976" s="83"/>
    </row>
    <row r="486977" spans="16:16" x14ac:dyDescent="0.3">
      <c r="P486977" s="83"/>
    </row>
    <row r="486978" spans="16:16" x14ac:dyDescent="0.3">
      <c r="P486978" s="83"/>
    </row>
    <row r="486979" spans="16:16" x14ac:dyDescent="0.3">
      <c r="P486979" s="83"/>
    </row>
    <row r="486980" spans="16:16" x14ac:dyDescent="0.3">
      <c r="P486980" s="83"/>
    </row>
    <row r="486981" spans="16:16" x14ac:dyDescent="0.3">
      <c r="P486981" s="83"/>
    </row>
    <row r="486982" spans="16:16" x14ac:dyDescent="0.3">
      <c r="P486982" s="83"/>
    </row>
    <row r="486983" spans="16:16" x14ac:dyDescent="0.3">
      <c r="P486983" s="83"/>
    </row>
    <row r="486984" spans="16:16" x14ac:dyDescent="0.3">
      <c r="P486984" s="83"/>
    </row>
    <row r="486985" spans="16:16" x14ac:dyDescent="0.3">
      <c r="P486985" s="83"/>
    </row>
    <row r="486986" spans="16:16" x14ac:dyDescent="0.3">
      <c r="P486986" s="83"/>
    </row>
    <row r="486987" spans="16:16" x14ac:dyDescent="0.3">
      <c r="P486987" s="83"/>
    </row>
    <row r="486988" spans="16:16" x14ac:dyDescent="0.3">
      <c r="P486988" s="83"/>
    </row>
    <row r="486989" spans="16:16" x14ac:dyDescent="0.3">
      <c r="P486989" s="83"/>
    </row>
    <row r="486990" spans="16:16" x14ac:dyDescent="0.3">
      <c r="P486990" s="83"/>
    </row>
    <row r="486991" spans="16:16" x14ac:dyDescent="0.3">
      <c r="P486991" s="83"/>
    </row>
    <row r="486992" spans="16:16" x14ac:dyDescent="0.3">
      <c r="P486992" s="83"/>
    </row>
    <row r="486993" spans="16:16" x14ac:dyDescent="0.3">
      <c r="P486993" s="83"/>
    </row>
    <row r="486994" spans="16:16" x14ac:dyDescent="0.3">
      <c r="P486994" s="83"/>
    </row>
    <row r="486995" spans="16:16" x14ac:dyDescent="0.3">
      <c r="P486995" s="83"/>
    </row>
    <row r="486996" spans="16:16" x14ac:dyDescent="0.3">
      <c r="P486996" s="83"/>
    </row>
    <row r="486997" spans="16:16" x14ac:dyDescent="0.3">
      <c r="P486997" s="83"/>
    </row>
    <row r="486998" spans="16:16" x14ac:dyDescent="0.3">
      <c r="P486998" s="83"/>
    </row>
    <row r="486999" spans="16:16" x14ac:dyDescent="0.3">
      <c r="P486999" s="83"/>
    </row>
    <row r="487000" spans="16:16" x14ac:dyDescent="0.3">
      <c r="P487000" s="83"/>
    </row>
    <row r="487001" spans="16:16" x14ac:dyDescent="0.3">
      <c r="P487001" s="83"/>
    </row>
    <row r="487002" spans="16:16" x14ac:dyDescent="0.3">
      <c r="P487002" s="83"/>
    </row>
    <row r="487003" spans="16:16" x14ac:dyDescent="0.3">
      <c r="P487003" s="83"/>
    </row>
    <row r="487004" spans="16:16" x14ac:dyDescent="0.3">
      <c r="P487004" s="83"/>
    </row>
    <row r="487005" spans="16:16" x14ac:dyDescent="0.3">
      <c r="P487005" s="83"/>
    </row>
    <row r="487006" spans="16:16" x14ac:dyDescent="0.3">
      <c r="P487006" s="83"/>
    </row>
    <row r="487007" spans="16:16" x14ac:dyDescent="0.3">
      <c r="P487007" s="83"/>
    </row>
    <row r="487008" spans="16:16" x14ac:dyDescent="0.3">
      <c r="P487008" s="83"/>
    </row>
    <row r="487009" spans="16:16" x14ac:dyDescent="0.3">
      <c r="P487009" s="83"/>
    </row>
    <row r="487010" spans="16:16" x14ac:dyDescent="0.3">
      <c r="P487010" s="83"/>
    </row>
    <row r="487011" spans="16:16" x14ac:dyDescent="0.3">
      <c r="P487011" s="83"/>
    </row>
    <row r="487012" spans="16:16" x14ac:dyDescent="0.3">
      <c r="P487012" s="83"/>
    </row>
    <row r="487013" spans="16:16" x14ac:dyDescent="0.3">
      <c r="P487013" s="83"/>
    </row>
    <row r="487014" spans="16:16" x14ac:dyDescent="0.3">
      <c r="P487014" s="83"/>
    </row>
    <row r="487015" spans="16:16" x14ac:dyDescent="0.3">
      <c r="P487015" s="83"/>
    </row>
    <row r="487016" spans="16:16" x14ac:dyDescent="0.3">
      <c r="P487016" s="83"/>
    </row>
    <row r="487017" spans="16:16" x14ac:dyDescent="0.3">
      <c r="P487017" s="83"/>
    </row>
    <row r="487018" spans="16:16" x14ac:dyDescent="0.3">
      <c r="P487018" s="83"/>
    </row>
    <row r="487019" spans="16:16" x14ac:dyDescent="0.3">
      <c r="P487019" s="83"/>
    </row>
    <row r="487020" spans="16:16" x14ac:dyDescent="0.3">
      <c r="P487020" s="83"/>
    </row>
    <row r="487021" spans="16:16" x14ac:dyDescent="0.3">
      <c r="P487021" s="83"/>
    </row>
    <row r="487022" spans="16:16" x14ac:dyDescent="0.3">
      <c r="P487022" s="83"/>
    </row>
    <row r="487023" spans="16:16" x14ac:dyDescent="0.3">
      <c r="P487023" s="83"/>
    </row>
    <row r="487024" spans="16:16" x14ac:dyDescent="0.3">
      <c r="P487024" s="83"/>
    </row>
    <row r="487025" spans="16:16" x14ac:dyDescent="0.3">
      <c r="P487025" s="83"/>
    </row>
    <row r="487026" spans="16:16" x14ac:dyDescent="0.3">
      <c r="P487026" s="83"/>
    </row>
    <row r="487027" spans="16:16" x14ac:dyDescent="0.3">
      <c r="P487027" s="83"/>
    </row>
    <row r="487028" spans="16:16" x14ac:dyDescent="0.3">
      <c r="P487028" s="83"/>
    </row>
    <row r="487029" spans="16:16" x14ac:dyDescent="0.3">
      <c r="P487029" s="83"/>
    </row>
    <row r="487030" spans="16:16" x14ac:dyDescent="0.3">
      <c r="P487030" s="83"/>
    </row>
    <row r="487031" spans="16:16" x14ac:dyDescent="0.3">
      <c r="P487031" s="83"/>
    </row>
    <row r="487032" spans="16:16" x14ac:dyDescent="0.3">
      <c r="P487032" s="83"/>
    </row>
    <row r="487033" spans="16:16" x14ac:dyDescent="0.3">
      <c r="P487033" s="83"/>
    </row>
    <row r="487034" spans="16:16" x14ac:dyDescent="0.3">
      <c r="P487034" s="83"/>
    </row>
    <row r="487035" spans="16:16" x14ac:dyDescent="0.3">
      <c r="P487035" s="83"/>
    </row>
    <row r="487036" spans="16:16" x14ac:dyDescent="0.3">
      <c r="P487036" s="83"/>
    </row>
    <row r="487037" spans="16:16" x14ac:dyDescent="0.3">
      <c r="P487037" s="83"/>
    </row>
    <row r="487038" spans="16:16" x14ac:dyDescent="0.3">
      <c r="P487038" s="83"/>
    </row>
    <row r="487039" spans="16:16" x14ac:dyDescent="0.3">
      <c r="P487039" s="83"/>
    </row>
    <row r="487040" spans="16:16" x14ac:dyDescent="0.3">
      <c r="P487040" s="83"/>
    </row>
    <row r="487041" spans="16:16" x14ac:dyDescent="0.3">
      <c r="P487041" s="83"/>
    </row>
    <row r="487042" spans="16:16" x14ac:dyDescent="0.3">
      <c r="P487042" s="83"/>
    </row>
    <row r="487043" spans="16:16" x14ac:dyDescent="0.3">
      <c r="P487043" s="83"/>
    </row>
    <row r="487044" spans="16:16" x14ac:dyDescent="0.3">
      <c r="P487044" s="83"/>
    </row>
    <row r="487045" spans="16:16" x14ac:dyDescent="0.3">
      <c r="P487045" s="83"/>
    </row>
    <row r="487046" spans="16:16" x14ac:dyDescent="0.3">
      <c r="P487046" s="83"/>
    </row>
    <row r="487047" spans="16:16" x14ac:dyDescent="0.3">
      <c r="P487047" s="83"/>
    </row>
    <row r="487048" spans="16:16" x14ac:dyDescent="0.3">
      <c r="P487048" s="83"/>
    </row>
    <row r="487049" spans="16:16" x14ac:dyDescent="0.3">
      <c r="P487049" s="83"/>
    </row>
    <row r="487050" spans="16:16" x14ac:dyDescent="0.3">
      <c r="P487050" s="83"/>
    </row>
    <row r="487051" spans="16:16" x14ac:dyDescent="0.3">
      <c r="P487051" s="83"/>
    </row>
    <row r="487052" spans="16:16" x14ac:dyDescent="0.3">
      <c r="P487052" s="83"/>
    </row>
    <row r="487053" spans="16:16" x14ac:dyDescent="0.3">
      <c r="P487053" s="83"/>
    </row>
    <row r="487054" spans="16:16" x14ac:dyDescent="0.3">
      <c r="P487054" s="83"/>
    </row>
    <row r="487055" spans="16:16" x14ac:dyDescent="0.3">
      <c r="P487055" s="83"/>
    </row>
    <row r="487056" spans="16:16" x14ac:dyDescent="0.3">
      <c r="P487056" s="83"/>
    </row>
    <row r="487057" spans="16:16" x14ac:dyDescent="0.3">
      <c r="P487057" s="83"/>
    </row>
    <row r="487058" spans="16:16" x14ac:dyDescent="0.3">
      <c r="P487058" s="83"/>
    </row>
    <row r="487059" spans="16:16" x14ac:dyDescent="0.3">
      <c r="P487059" s="83"/>
    </row>
    <row r="487060" spans="16:16" x14ac:dyDescent="0.3">
      <c r="P487060" s="83"/>
    </row>
    <row r="487061" spans="16:16" x14ac:dyDescent="0.3">
      <c r="P487061" s="83"/>
    </row>
    <row r="487062" spans="16:16" x14ac:dyDescent="0.3">
      <c r="P487062" s="83"/>
    </row>
    <row r="487063" spans="16:16" x14ac:dyDescent="0.3">
      <c r="P487063" s="83"/>
    </row>
    <row r="487064" spans="16:16" x14ac:dyDescent="0.3">
      <c r="P487064" s="83"/>
    </row>
    <row r="487065" spans="16:16" x14ac:dyDescent="0.3">
      <c r="P487065" s="83"/>
    </row>
    <row r="487066" spans="16:16" x14ac:dyDescent="0.3">
      <c r="P487066" s="83"/>
    </row>
    <row r="487067" spans="16:16" x14ac:dyDescent="0.3">
      <c r="P487067" s="83"/>
    </row>
    <row r="487068" spans="16:16" x14ac:dyDescent="0.3">
      <c r="P487068" s="83"/>
    </row>
    <row r="487069" spans="16:16" x14ac:dyDescent="0.3">
      <c r="P487069" s="83"/>
    </row>
    <row r="487070" spans="16:16" x14ac:dyDescent="0.3">
      <c r="P487070" s="83"/>
    </row>
    <row r="487071" spans="16:16" x14ac:dyDescent="0.3">
      <c r="P487071" s="83"/>
    </row>
    <row r="487072" spans="16:16" x14ac:dyDescent="0.3">
      <c r="P487072" s="83"/>
    </row>
    <row r="487073" spans="16:16" x14ac:dyDescent="0.3">
      <c r="P487073" s="83"/>
    </row>
    <row r="487074" spans="16:16" x14ac:dyDescent="0.3">
      <c r="P487074" s="83"/>
    </row>
    <row r="487075" spans="16:16" x14ac:dyDescent="0.3">
      <c r="P487075" s="83"/>
    </row>
    <row r="487076" spans="16:16" x14ac:dyDescent="0.3">
      <c r="P487076" s="83"/>
    </row>
    <row r="487077" spans="16:16" x14ac:dyDescent="0.3">
      <c r="P487077" s="83"/>
    </row>
    <row r="487078" spans="16:16" x14ac:dyDescent="0.3">
      <c r="P487078" s="83"/>
    </row>
    <row r="487079" spans="16:16" x14ac:dyDescent="0.3">
      <c r="P487079" s="83"/>
    </row>
    <row r="487080" spans="16:16" x14ac:dyDescent="0.3">
      <c r="P487080" s="83"/>
    </row>
    <row r="487081" spans="16:16" x14ac:dyDescent="0.3">
      <c r="P487081" s="83"/>
    </row>
    <row r="487082" spans="16:16" x14ac:dyDescent="0.3">
      <c r="P487082" s="83"/>
    </row>
    <row r="487083" spans="16:16" x14ac:dyDescent="0.3">
      <c r="P487083" s="83"/>
    </row>
    <row r="487084" spans="16:16" x14ac:dyDescent="0.3">
      <c r="P487084" s="83"/>
    </row>
    <row r="487085" spans="16:16" x14ac:dyDescent="0.3">
      <c r="P487085" s="83"/>
    </row>
    <row r="487086" spans="16:16" x14ac:dyDescent="0.3">
      <c r="P487086" s="83"/>
    </row>
    <row r="487087" spans="16:16" x14ac:dyDescent="0.3">
      <c r="P487087" s="83"/>
    </row>
    <row r="487088" spans="16:16" x14ac:dyDescent="0.3">
      <c r="P487088" s="83"/>
    </row>
    <row r="487089" spans="16:16" x14ac:dyDescent="0.3">
      <c r="P487089" s="83"/>
    </row>
    <row r="487090" spans="16:16" x14ac:dyDescent="0.3">
      <c r="P487090" s="83"/>
    </row>
    <row r="487091" spans="16:16" x14ac:dyDescent="0.3">
      <c r="P487091" s="83"/>
    </row>
    <row r="487092" spans="16:16" x14ac:dyDescent="0.3">
      <c r="P487092" s="83"/>
    </row>
    <row r="487093" spans="16:16" x14ac:dyDescent="0.3">
      <c r="P487093" s="83"/>
    </row>
    <row r="487094" spans="16:16" x14ac:dyDescent="0.3">
      <c r="P487094" s="83"/>
    </row>
    <row r="487095" spans="16:16" x14ac:dyDescent="0.3">
      <c r="P487095" s="83"/>
    </row>
    <row r="487096" spans="16:16" x14ac:dyDescent="0.3">
      <c r="P487096" s="83"/>
    </row>
    <row r="487097" spans="16:16" x14ac:dyDescent="0.3">
      <c r="P487097" s="83"/>
    </row>
    <row r="487098" spans="16:16" x14ac:dyDescent="0.3">
      <c r="P487098" s="83"/>
    </row>
    <row r="487099" spans="16:16" x14ac:dyDescent="0.3">
      <c r="P487099" s="83"/>
    </row>
    <row r="487100" spans="16:16" x14ac:dyDescent="0.3">
      <c r="P487100" s="83"/>
    </row>
    <row r="487101" spans="16:16" x14ac:dyDescent="0.3">
      <c r="P487101" s="83"/>
    </row>
    <row r="487102" spans="16:16" x14ac:dyDescent="0.3">
      <c r="P487102" s="83"/>
    </row>
    <row r="487103" spans="16:16" x14ac:dyDescent="0.3">
      <c r="P487103" s="83"/>
    </row>
    <row r="487104" spans="16:16" x14ac:dyDescent="0.3">
      <c r="P487104" s="83"/>
    </row>
    <row r="487105" spans="16:16" x14ac:dyDescent="0.3">
      <c r="P487105" s="83"/>
    </row>
    <row r="487106" spans="16:16" x14ac:dyDescent="0.3">
      <c r="P487106" s="83"/>
    </row>
    <row r="487107" spans="16:16" x14ac:dyDescent="0.3">
      <c r="P487107" s="83"/>
    </row>
    <row r="487108" spans="16:16" x14ac:dyDescent="0.3">
      <c r="P487108" s="83"/>
    </row>
    <row r="487109" spans="16:16" x14ac:dyDescent="0.3">
      <c r="P487109" s="83"/>
    </row>
    <row r="487110" spans="16:16" x14ac:dyDescent="0.3">
      <c r="P487110" s="83"/>
    </row>
    <row r="487111" spans="16:16" x14ac:dyDescent="0.3">
      <c r="P487111" s="83"/>
    </row>
    <row r="487112" spans="16:16" x14ac:dyDescent="0.3">
      <c r="P487112" s="83"/>
    </row>
    <row r="487113" spans="16:16" x14ac:dyDescent="0.3">
      <c r="P487113" s="83"/>
    </row>
    <row r="487114" spans="16:16" x14ac:dyDescent="0.3">
      <c r="P487114" s="83"/>
    </row>
    <row r="487115" spans="16:16" x14ac:dyDescent="0.3">
      <c r="P487115" s="83"/>
    </row>
    <row r="487116" spans="16:16" x14ac:dyDescent="0.3">
      <c r="P487116" s="83"/>
    </row>
    <row r="487117" spans="16:16" x14ac:dyDescent="0.3">
      <c r="P487117" s="83"/>
    </row>
    <row r="487118" spans="16:16" x14ac:dyDescent="0.3">
      <c r="P487118" s="83"/>
    </row>
    <row r="487119" spans="16:16" x14ac:dyDescent="0.3">
      <c r="P487119" s="83"/>
    </row>
    <row r="487120" spans="16:16" x14ac:dyDescent="0.3">
      <c r="P487120" s="83"/>
    </row>
    <row r="487121" spans="16:16" x14ac:dyDescent="0.3">
      <c r="P487121" s="83"/>
    </row>
    <row r="487122" spans="16:16" x14ac:dyDescent="0.3">
      <c r="P487122" s="83"/>
    </row>
    <row r="487123" spans="16:16" x14ac:dyDescent="0.3">
      <c r="P487123" s="83"/>
    </row>
    <row r="487124" spans="16:16" x14ac:dyDescent="0.3">
      <c r="P487124" s="83"/>
    </row>
    <row r="487125" spans="16:16" x14ac:dyDescent="0.3">
      <c r="P487125" s="83"/>
    </row>
    <row r="487126" spans="16:16" x14ac:dyDescent="0.3">
      <c r="P487126" s="83"/>
    </row>
    <row r="487127" spans="16:16" x14ac:dyDescent="0.3">
      <c r="P487127" s="83"/>
    </row>
    <row r="487128" spans="16:16" x14ac:dyDescent="0.3">
      <c r="P487128" s="83"/>
    </row>
    <row r="487129" spans="16:16" x14ac:dyDescent="0.3">
      <c r="P487129" s="83"/>
    </row>
    <row r="487130" spans="16:16" x14ac:dyDescent="0.3">
      <c r="P487130" s="83"/>
    </row>
    <row r="487131" spans="16:16" x14ac:dyDescent="0.3">
      <c r="P487131" s="83"/>
    </row>
    <row r="487132" spans="16:16" x14ac:dyDescent="0.3">
      <c r="P487132" s="83"/>
    </row>
    <row r="487133" spans="16:16" x14ac:dyDescent="0.3">
      <c r="P487133" s="83"/>
    </row>
    <row r="487134" spans="16:16" x14ac:dyDescent="0.3">
      <c r="P487134" s="83"/>
    </row>
    <row r="487135" spans="16:16" x14ac:dyDescent="0.3">
      <c r="P487135" s="83"/>
    </row>
    <row r="487136" spans="16:16" x14ac:dyDescent="0.3">
      <c r="P487136" s="83"/>
    </row>
    <row r="487137" spans="16:16" x14ac:dyDescent="0.3">
      <c r="P487137" s="83"/>
    </row>
    <row r="487138" spans="16:16" x14ac:dyDescent="0.3">
      <c r="P487138" s="83"/>
    </row>
    <row r="487139" spans="16:16" x14ac:dyDescent="0.3">
      <c r="P487139" s="83"/>
    </row>
    <row r="487140" spans="16:16" x14ac:dyDescent="0.3">
      <c r="P487140" s="83"/>
    </row>
    <row r="487141" spans="16:16" x14ac:dyDescent="0.3">
      <c r="P487141" s="83"/>
    </row>
    <row r="487142" spans="16:16" x14ac:dyDescent="0.3">
      <c r="P487142" s="83"/>
    </row>
    <row r="487143" spans="16:16" x14ac:dyDescent="0.3">
      <c r="P487143" s="83"/>
    </row>
    <row r="487144" spans="16:16" x14ac:dyDescent="0.3">
      <c r="P487144" s="83"/>
    </row>
    <row r="487145" spans="16:16" x14ac:dyDescent="0.3">
      <c r="P487145" s="83"/>
    </row>
    <row r="487146" spans="16:16" x14ac:dyDescent="0.3">
      <c r="P487146" s="83"/>
    </row>
    <row r="487147" spans="16:16" x14ac:dyDescent="0.3">
      <c r="P487147" s="83"/>
    </row>
    <row r="487148" spans="16:16" x14ac:dyDescent="0.3">
      <c r="P487148" s="83"/>
    </row>
    <row r="487149" spans="16:16" x14ac:dyDescent="0.3">
      <c r="P487149" s="83"/>
    </row>
    <row r="487150" spans="16:16" x14ac:dyDescent="0.3">
      <c r="P487150" s="83"/>
    </row>
    <row r="487151" spans="16:16" x14ac:dyDescent="0.3">
      <c r="P487151" s="83"/>
    </row>
    <row r="487152" spans="16:16" x14ac:dyDescent="0.3">
      <c r="P487152" s="83"/>
    </row>
    <row r="487153" spans="16:16" x14ac:dyDescent="0.3">
      <c r="P487153" s="83"/>
    </row>
    <row r="487154" spans="16:16" x14ac:dyDescent="0.3">
      <c r="P487154" s="83"/>
    </row>
    <row r="487155" spans="16:16" x14ac:dyDescent="0.3">
      <c r="P487155" s="83"/>
    </row>
    <row r="487156" spans="16:16" x14ac:dyDescent="0.3">
      <c r="P487156" s="83"/>
    </row>
    <row r="487157" spans="16:16" x14ac:dyDescent="0.3">
      <c r="P487157" s="83"/>
    </row>
    <row r="487158" spans="16:16" x14ac:dyDescent="0.3">
      <c r="P487158" s="83"/>
    </row>
    <row r="487159" spans="16:16" x14ac:dyDescent="0.3">
      <c r="P487159" s="83"/>
    </row>
    <row r="487160" spans="16:16" x14ac:dyDescent="0.3">
      <c r="P487160" s="83"/>
    </row>
    <row r="487161" spans="16:16" x14ac:dyDescent="0.3">
      <c r="P487161" s="83"/>
    </row>
    <row r="487162" spans="16:16" x14ac:dyDescent="0.3">
      <c r="P487162" s="83"/>
    </row>
    <row r="487163" spans="16:16" x14ac:dyDescent="0.3">
      <c r="P487163" s="83"/>
    </row>
    <row r="487164" spans="16:16" x14ac:dyDescent="0.3">
      <c r="P487164" s="83"/>
    </row>
    <row r="487165" spans="16:16" x14ac:dyDescent="0.3">
      <c r="P487165" s="83"/>
    </row>
    <row r="487166" spans="16:16" x14ac:dyDescent="0.3">
      <c r="P487166" s="83"/>
    </row>
    <row r="487167" spans="16:16" x14ac:dyDescent="0.3">
      <c r="P487167" s="83"/>
    </row>
    <row r="487168" spans="16:16" x14ac:dyDescent="0.3">
      <c r="P487168" s="83"/>
    </row>
    <row r="487169" spans="16:16" x14ac:dyDescent="0.3">
      <c r="P487169" s="83"/>
    </row>
    <row r="487170" spans="16:16" x14ac:dyDescent="0.3">
      <c r="P487170" s="83"/>
    </row>
    <row r="487171" spans="16:16" x14ac:dyDescent="0.3">
      <c r="P487171" s="83"/>
    </row>
    <row r="487172" spans="16:16" x14ac:dyDescent="0.3">
      <c r="P487172" s="83"/>
    </row>
    <row r="487173" spans="16:16" x14ac:dyDescent="0.3">
      <c r="P487173" s="83"/>
    </row>
    <row r="487174" spans="16:16" x14ac:dyDescent="0.3">
      <c r="P487174" s="83"/>
    </row>
    <row r="487175" spans="16:16" x14ac:dyDescent="0.3">
      <c r="P487175" s="83"/>
    </row>
    <row r="487176" spans="16:16" x14ac:dyDescent="0.3">
      <c r="P487176" s="83"/>
    </row>
    <row r="487177" spans="16:16" x14ac:dyDescent="0.3">
      <c r="P487177" s="83"/>
    </row>
    <row r="487178" spans="16:16" x14ac:dyDescent="0.3">
      <c r="P487178" s="83"/>
    </row>
    <row r="487179" spans="16:16" x14ac:dyDescent="0.3">
      <c r="P487179" s="83"/>
    </row>
    <row r="487180" spans="16:16" x14ac:dyDescent="0.3">
      <c r="P487180" s="83"/>
    </row>
    <row r="487181" spans="16:16" x14ac:dyDescent="0.3">
      <c r="P487181" s="83"/>
    </row>
    <row r="487182" spans="16:16" x14ac:dyDescent="0.3">
      <c r="P487182" s="83"/>
    </row>
    <row r="487183" spans="16:16" x14ac:dyDescent="0.3">
      <c r="P487183" s="83"/>
    </row>
    <row r="487184" spans="16:16" x14ac:dyDescent="0.3">
      <c r="P487184" s="83"/>
    </row>
    <row r="487185" spans="16:16" x14ac:dyDescent="0.3">
      <c r="P487185" s="83"/>
    </row>
    <row r="487186" spans="16:16" x14ac:dyDescent="0.3">
      <c r="P487186" s="83"/>
    </row>
    <row r="487187" spans="16:16" x14ac:dyDescent="0.3">
      <c r="P487187" s="83"/>
    </row>
    <row r="487188" spans="16:16" x14ac:dyDescent="0.3">
      <c r="P487188" s="83"/>
    </row>
    <row r="487189" spans="16:16" x14ac:dyDescent="0.3">
      <c r="P487189" s="83"/>
    </row>
    <row r="487190" spans="16:16" x14ac:dyDescent="0.3">
      <c r="P487190" s="83"/>
    </row>
    <row r="487191" spans="16:16" x14ac:dyDescent="0.3">
      <c r="P487191" s="83"/>
    </row>
    <row r="487192" spans="16:16" x14ac:dyDescent="0.3">
      <c r="P487192" s="83"/>
    </row>
    <row r="487193" spans="16:16" x14ac:dyDescent="0.3">
      <c r="P487193" s="83"/>
    </row>
    <row r="487194" spans="16:16" x14ac:dyDescent="0.3">
      <c r="P487194" s="83"/>
    </row>
    <row r="487195" spans="16:16" x14ac:dyDescent="0.3">
      <c r="P487195" s="83"/>
    </row>
    <row r="487196" spans="16:16" x14ac:dyDescent="0.3">
      <c r="P487196" s="83"/>
    </row>
    <row r="487197" spans="16:16" x14ac:dyDescent="0.3">
      <c r="P487197" s="83"/>
    </row>
    <row r="487198" spans="16:16" x14ac:dyDescent="0.3">
      <c r="P487198" s="83"/>
    </row>
    <row r="487199" spans="16:16" x14ac:dyDescent="0.3">
      <c r="P487199" s="83"/>
    </row>
    <row r="487200" spans="16:16" x14ac:dyDescent="0.3">
      <c r="P487200" s="83"/>
    </row>
    <row r="487201" spans="16:16" x14ac:dyDescent="0.3">
      <c r="P487201" s="83"/>
    </row>
    <row r="487202" spans="16:16" x14ac:dyDescent="0.3">
      <c r="P487202" s="83"/>
    </row>
    <row r="487203" spans="16:16" x14ac:dyDescent="0.3">
      <c r="P487203" s="83"/>
    </row>
    <row r="487204" spans="16:16" x14ac:dyDescent="0.3">
      <c r="P487204" s="83"/>
    </row>
    <row r="487205" spans="16:16" x14ac:dyDescent="0.3">
      <c r="P487205" s="83"/>
    </row>
    <row r="487206" spans="16:16" x14ac:dyDescent="0.3">
      <c r="P487206" s="83"/>
    </row>
    <row r="487207" spans="16:16" x14ac:dyDescent="0.3">
      <c r="P487207" s="83"/>
    </row>
    <row r="487208" spans="16:16" x14ac:dyDescent="0.3">
      <c r="P487208" s="83"/>
    </row>
    <row r="487209" spans="16:16" x14ac:dyDescent="0.3">
      <c r="P487209" s="83"/>
    </row>
    <row r="487210" spans="16:16" x14ac:dyDescent="0.3">
      <c r="P487210" s="83"/>
    </row>
    <row r="487211" spans="16:16" x14ac:dyDescent="0.3">
      <c r="P487211" s="83"/>
    </row>
    <row r="487212" spans="16:16" x14ac:dyDescent="0.3">
      <c r="P487212" s="83"/>
    </row>
    <row r="487213" spans="16:16" x14ac:dyDescent="0.3">
      <c r="P487213" s="83"/>
    </row>
    <row r="487214" spans="16:16" x14ac:dyDescent="0.3">
      <c r="P487214" s="83"/>
    </row>
    <row r="487215" spans="16:16" x14ac:dyDescent="0.3">
      <c r="P487215" s="83"/>
    </row>
    <row r="487216" spans="16:16" x14ac:dyDescent="0.3">
      <c r="P487216" s="83"/>
    </row>
    <row r="487217" spans="16:16" x14ac:dyDescent="0.3">
      <c r="P487217" s="83"/>
    </row>
    <row r="487218" spans="16:16" x14ac:dyDescent="0.3">
      <c r="P487218" s="83"/>
    </row>
    <row r="487219" spans="16:16" x14ac:dyDescent="0.3">
      <c r="P487219" s="83"/>
    </row>
    <row r="487220" spans="16:16" x14ac:dyDescent="0.3">
      <c r="P487220" s="83"/>
    </row>
    <row r="487221" spans="16:16" x14ac:dyDescent="0.3">
      <c r="P487221" s="83"/>
    </row>
    <row r="487222" spans="16:16" x14ac:dyDescent="0.3">
      <c r="P487222" s="83"/>
    </row>
    <row r="487223" spans="16:16" x14ac:dyDescent="0.3">
      <c r="P487223" s="83"/>
    </row>
    <row r="487224" spans="16:16" x14ac:dyDescent="0.3">
      <c r="P487224" s="83"/>
    </row>
    <row r="487225" spans="16:16" x14ac:dyDescent="0.3">
      <c r="P487225" s="83"/>
    </row>
    <row r="487226" spans="16:16" x14ac:dyDescent="0.3">
      <c r="P487226" s="83"/>
    </row>
    <row r="487227" spans="16:16" x14ac:dyDescent="0.3">
      <c r="P487227" s="83"/>
    </row>
    <row r="487228" spans="16:16" x14ac:dyDescent="0.3">
      <c r="P487228" s="83"/>
    </row>
    <row r="487229" spans="16:16" x14ac:dyDescent="0.3">
      <c r="P487229" s="83"/>
    </row>
    <row r="487230" spans="16:16" x14ac:dyDescent="0.3">
      <c r="P487230" s="83"/>
    </row>
    <row r="487231" spans="16:16" x14ac:dyDescent="0.3">
      <c r="P487231" s="83"/>
    </row>
    <row r="487232" spans="16:16" x14ac:dyDescent="0.3">
      <c r="P487232" s="83"/>
    </row>
    <row r="487233" spans="16:16" x14ac:dyDescent="0.3">
      <c r="P487233" s="83"/>
    </row>
    <row r="487234" spans="16:16" x14ac:dyDescent="0.3">
      <c r="P487234" s="83"/>
    </row>
    <row r="487235" spans="16:16" x14ac:dyDescent="0.3">
      <c r="P487235" s="83"/>
    </row>
    <row r="487236" spans="16:16" x14ac:dyDescent="0.3">
      <c r="P487236" s="83"/>
    </row>
    <row r="487237" spans="16:16" x14ac:dyDescent="0.3">
      <c r="P487237" s="83"/>
    </row>
    <row r="487238" spans="16:16" x14ac:dyDescent="0.3">
      <c r="P487238" s="83"/>
    </row>
    <row r="487239" spans="16:16" x14ac:dyDescent="0.3">
      <c r="P487239" s="83"/>
    </row>
    <row r="487240" spans="16:16" x14ac:dyDescent="0.3">
      <c r="P487240" s="83"/>
    </row>
    <row r="487241" spans="16:16" x14ac:dyDescent="0.3">
      <c r="P487241" s="83"/>
    </row>
    <row r="487242" spans="16:16" x14ac:dyDescent="0.3">
      <c r="P487242" s="83"/>
    </row>
    <row r="487243" spans="16:16" x14ac:dyDescent="0.3">
      <c r="P487243" s="83"/>
    </row>
    <row r="487244" spans="16:16" x14ac:dyDescent="0.3">
      <c r="P487244" s="83"/>
    </row>
    <row r="487245" spans="16:16" x14ac:dyDescent="0.3">
      <c r="P487245" s="83"/>
    </row>
    <row r="487246" spans="16:16" x14ac:dyDescent="0.3">
      <c r="P487246" s="83"/>
    </row>
    <row r="487247" spans="16:16" x14ac:dyDescent="0.3">
      <c r="P487247" s="83"/>
    </row>
    <row r="487248" spans="16:16" x14ac:dyDescent="0.3">
      <c r="P487248" s="83"/>
    </row>
    <row r="487249" spans="16:16" x14ac:dyDescent="0.3">
      <c r="P487249" s="83"/>
    </row>
    <row r="487250" spans="16:16" x14ac:dyDescent="0.3">
      <c r="P487250" s="83"/>
    </row>
    <row r="487251" spans="16:16" x14ac:dyDescent="0.3">
      <c r="P487251" s="83"/>
    </row>
    <row r="487252" spans="16:16" x14ac:dyDescent="0.3">
      <c r="P487252" s="83"/>
    </row>
    <row r="487253" spans="16:16" x14ac:dyDescent="0.3">
      <c r="P487253" s="83"/>
    </row>
    <row r="487254" spans="16:16" x14ac:dyDescent="0.3">
      <c r="P487254" s="83"/>
    </row>
    <row r="487255" spans="16:16" x14ac:dyDescent="0.3">
      <c r="P487255" s="83"/>
    </row>
    <row r="487256" spans="16:16" x14ac:dyDescent="0.3">
      <c r="P487256" s="83"/>
    </row>
    <row r="487257" spans="16:16" x14ac:dyDescent="0.3">
      <c r="P487257" s="83"/>
    </row>
    <row r="487258" spans="16:16" x14ac:dyDescent="0.3">
      <c r="P487258" s="83"/>
    </row>
    <row r="487259" spans="16:16" x14ac:dyDescent="0.3">
      <c r="P487259" s="83"/>
    </row>
    <row r="487260" spans="16:16" x14ac:dyDescent="0.3">
      <c r="P487260" s="83"/>
    </row>
    <row r="487261" spans="16:16" x14ac:dyDescent="0.3">
      <c r="P487261" s="83"/>
    </row>
    <row r="487262" spans="16:16" x14ac:dyDescent="0.3">
      <c r="P487262" s="83"/>
    </row>
    <row r="487263" spans="16:16" x14ac:dyDescent="0.3">
      <c r="P487263" s="83"/>
    </row>
    <row r="487264" spans="16:16" x14ac:dyDescent="0.3">
      <c r="P487264" s="83"/>
    </row>
    <row r="487265" spans="16:16" x14ac:dyDescent="0.3">
      <c r="P487265" s="83"/>
    </row>
    <row r="487266" spans="16:16" x14ac:dyDescent="0.3">
      <c r="P487266" s="83"/>
    </row>
    <row r="487267" spans="16:16" x14ac:dyDescent="0.3">
      <c r="P487267" s="83"/>
    </row>
    <row r="487268" spans="16:16" x14ac:dyDescent="0.3">
      <c r="P487268" s="83"/>
    </row>
    <row r="487269" spans="16:16" x14ac:dyDescent="0.3">
      <c r="P487269" s="83"/>
    </row>
    <row r="487270" spans="16:16" x14ac:dyDescent="0.3">
      <c r="P487270" s="83"/>
    </row>
    <row r="487271" spans="16:16" x14ac:dyDescent="0.3">
      <c r="P487271" s="83"/>
    </row>
    <row r="487272" spans="16:16" x14ac:dyDescent="0.3">
      <c r="P487272" s="83"/>
    </row>
    <row r="487273" spans="16:16" x14ac:dyDescent="0.3">
      <c r="P487273" s="83"/>
    </row>
    <row r="487274" spans="16:16" x14ac:dyDescent="0.3">
      <c r="P487274" s="83"/>
    </row>
    <row r="487275" spans="16:16" x14ac:dyDescent="0.3">
      <c r="P487275" s="83"/>
    </row>
    <row r="487276" spans="16:16" x14ac:dyDescent="0.3">
      <c r="P487276" s="83"/>
    </row>
    <row r="487277" spans="16:16" x14ac:dyDescent="0.3">
      <c r="P487277" s="83"/>
    </row>
    <row r="487278" spans="16:16" x14ac:dyDescent="0.3">
      <c r="P487278" s="83"/>
    </row>
    <row r="487279" spans="16:16" x14ac:dyDescent="0.3">
      <c r="P487279" s="83"/>
    </row>
    <row r="487280" spans="16:16" x14ac:dyDescent="0.3">
      <c r="P487280" s="83"/>
    </row>
    <row r="487281" spans="16:16" x14ac:dyDescent="0.3">
      <c r="P487281" s="83"/>
    </row>
    <row r="487282" spans="16:16" x14ac:dyDescent="0.3">
      <c r="P487282" s="83"/>
    </row>
    <row r="487283" spans="16:16" x14ac:dyDescent="0.3">
      <c r="P487283" s="83"/>
    </row>
    <row r="487284" spans="16:16" x14ac:dyDescent="0.3">
      <c r="P487284" s="83"/>
    </row>
    <row r="487285" spans="16:16" x14ac:dyDescent="0.3">
      <c r="P487285" s="83"/>
    </row>
    <row r="487286" spans="16:16" x14ac:dyDescent="0.3">
      <c r="P487286" s="83"/>
    </row>
    <row r="487287" spans="16:16" x14ac:dyDescent="0.3">
      <c r="P487287" s="83"/>
    </row>
    <row r="487288" spans="16:16" x14ac:dyDescent="0.3">
      <c r="P487288" s="83"/>
    </row>
    <row r="487289" spans="16:16" x14ac:dyDescent="0.3">
      <c r="P487289" s="83"/>
    </row>
    <row r="487290" spans="16:16" x14ac:dyDescent="0.3">
      <c r="P487290" s="83"/>
    </row>
    <row r="487291" spans="16:16" x14ac:dyDescent="0.3">
      <c r="P487291" s="83"/>
    </row>
    <row r="487292" spans="16:16" x14ac:dyDescent="0.3">
      <c r="P487292" s="83"/>
    </row>
    <row r="487293" spans="16:16" x14ac:dyDescent="0.3">
      <c r="P487293" s="83"/>
    </row>
    <row r="487294" spans="16:16" x14ac:dyDescent="0.3">
      <c r="P487294" s="83"/>
    </row>
    <row r="487295" spans="16:16" x14ac:dyDescent="0.3">
      <c r="P487295" s="83"/>
    </row>
    <row r="487296" spans="16:16" x14ac:dyDescent="0.3">
      <c r="P487296" s="83"/>
    </row>
    <row r="487297" spans="16:16" x14ac:dyDescent="0.3">
      <c r="P487297" s="83"/>
    </row>
    <row r="487298" spans="16:16" x14ac:dyDescent="0.3">
      <c r="P487298" s="83"/>
    </row>
    <row r="487299" spans="16:16" x14ac:dyDescent="0.3">
      <c r="P487299" s="83"/>
    </row>
    <row r="487300" spans="16:16" x14ac:dyDescent="0.3">
      <c r="P487300" s="83"/>
    </row>
    <row r="487301" spans="16:16" x14ac:dyDescent="0.3">
      <c r="P487301" s="83"/>
    </row>
    <row r="487302" spans="16:16" x14ac:dyDescent="0.3">
      <c r="P487302" s="83"/>
    </row>
    <row r="487303" spans="16:16" x14ac:dyDescent="0.3">
      <c r="P487303" s="83"/>
    </row>
    <row r="487304" spans="16:16" x14ac:dyDescent="0.3">
      <c r="P487304" s="83"/>
    </row>
    <row r="487305" spans="16:16" x14ac:dyDescent="0.3">
      <c r="P487305" s="83"/>
    </row>
    <row r="487306" spans="16:16" x14ac:dyDescent="0.3">
      <c r="P487306" s="83"/>
    </row>
    <row r="487307" spans="16:16" x14ac:dyDescent="0.3">
      <c r="P487307" s="83"/>
    </row>
    <row r="487308" spans="16:16" x14ac:dyDescent="0.3">
      <c r="P487308" s="83"/>
    </row>
    <row r="487309" spans="16:16" x14ac:dyDescent="0.3">
      <c r="P487309" s="83"/>
    </row>
    <row r="487310" spans="16:16" x14ac:dyDescent="0.3">
      <c r="P487310" s="83"/>
    </row>
    <row r="487311" spans="16:16" x14ac:dyDescent="0.3">
      <c r="P487311" s="83"/>
    </row>
    <row r="487312" spans="16:16" x14ac:dyDescent="0.3">
      <c r="P487312" s="83"/>
    </row>
    <row r="487313" spans="16:16" x14ac:dyDescent="0.3">
      <c r="P487313" s="83"/>
    </row>
    <row r="487314" spans="16:16" x14ac:dyDescent="0.3">
      <c r="P487314" s="83"/>
    </row>
    <row r="487315" spans="16:16" x14ac:dyDescent="0.3">
      <c r="P487315" s="83"/>
    </row>
    <row r="487316" spans="16:16" x14ac:dyDescent="0.3">
      <c r="P487316" s="83"/>
    </row>
    <row r="487317" spans="16:16" x14ac:dyDescent="0.3">
      <c r="P487317" s="83"/>
    </row>
    <row r="487318" spans="16:16" x14ac:dyDescent="0.3">
      <c r="P487318" s="83"/>
    </row>
    <row r="487319" spans="16:16" x14ac:dyDescent="0.3">
      <c r="P487319" s="83"/>
    </row>
    <row r="487320" spans="16:16" x14ac:dyDescent="0.3">
      <c r="P487320" s="83"/>
    </row>
    <row r="487321" spans="16:16" x14ac:dyDescent="0.3">
      <c r="P487321" s="83"/>
    </row>
    <row r="487322" spans="16:16" x14ac:dyDescent="0.3">
      <c r="P487322" s="83"/>
    </row>
    <row r="487323" spans="16:16" x14ac:dyDescent="0.3">
      <c r="P487323" s="83"/>
    </row>
    <row r="487324" spans="16:16" x14ac:dyDescent="0.3">
      <c r="P487324" s="83"/>
    </row>
    <row r="487325" spans="16:16" x14ac:dyDescent="0.3">
      <c r="P487325" s="83"/>
    </row>
    <row r="487326" spans="16:16" x14ac:dyDescent="0.3">
      <c r="P487326" s="83"/>
    </row>
    <row r="487327" spans="16:16" x14ac:dyDescent="0.3">
      <c r="P487327" s="83"/>
    </row>
    <row r="487328" spans="16:16" x14ac:dyDescent="0.3">
      <c r="P487328" s="83"/>
    </row>
    <row r="487329" spans="16:16" x14ac:dyDescent="0.3">
      <c r="P487329" s="83"/>
    </row>
    <row r="487330" spans="16:16" x14ac:dyDescent="0.3">
      <c r="P487330" s="83"/>
    </row>
    <row r="487331" spans="16:16" x14ac:dyDescent="0.3">
      <c r="P487331" s="83"/>
    </row>
    <row r="487332" spans="16:16" x14ac:dyDescent="0.3">
      <c r="P487332" s="83"/>
    </row>
    <row r="487333" spans="16:16" x14ac:dyDescent="0.3">
      <c r="P487333" s="83"/>
    </row>
    <row r="487334" spans="16:16" x14ac:dyDescent="0.3">
      <c r="P487334" s="83"/>
    </row>
    <row r="487335" spans="16:16" x14ac:dyDescent="0.3">
      <c r="P487335" s="83"/>
    </row>
    <row r="487336" spans="16:16" x14ac:dyDescent="0.3">
      <c r="P487336" s="83"/>
    </row>
    <row r="487337" spans="16:16" x14ac:dyDescent="0.3">
      <c r="P487337" s="83"/>
    </row>
    <row r="487338" spans="16:16" x14ac:dyDescent="0.3">
      <c r="P487338" s="83"/>
    </row>
    <row r="487339" spans="16:16" x14ac:dyDescent="0.3">
      <c r="P487339" s="83"/>
    </row>
    <row r="487340" spans="16:16" x14ac:dyDescent="0.3">
      <c r="P487340" s="83"/>
    </row>
    <row r="487341" spans="16:16" x14ac:dyDescent="0.3">
      <c r="P487341" s="83"/>
    </row>
    <row r="487342" spans="16:16" x14ac:dyDescent="0.3">
      <c r="P487342" s="83"/>
    </row>
    <row r="487343" spans="16:16" x14ac:dyDescent="0.3">
      <c r="P487343" s="83"/>
    </row>
    <row r="487344" spans="16:16" x14ac:dyDescent="0.3">
      <c r="P487344" s="83"/>
    </row>
    <row r="487345" spans="16:16" x14ac:dyDescent="0.3">
      <c r="P487345" s="83"/>
    </row>
    <row r="487346" spans="16:16" x14ac:dyDescent="0.3">
      <c r="P487346" s="83"/>
    </row>
    <row r="487347" spans="16:16" x14ac:dyDescent="0.3">
      <c r="P487347" s="83"/>
    </row>
    <row r="487348" spans="16:16" x14ac:dyDescent="0.3">
      <c r="P487348" s="83"/>
    </row>
    <row r="487349" spans="16:16" x14ac:dyDescent="0.3">
      <c r="P487349" s="83"/>
    </row>
    <row r="487350" spans="16:16" x14ac:dyDescent="0.3">
      <c r="P487350" s="83"/>
    </row>
    <row r="487351" spans="16:16" x14ac:dyDescent="0.3">
      <c r="P487351" s="83"/>
    </row>
    <row r="487352" spans="16:16" x14ac:dyDescent="0.3">
      <c r="P487352" s="83"/>
    </row>
    <row r="487353" spans="16:16" x14ac:dyDescent="0.3">
      <c r="P487353" s="83"/>
    </row>
    <row r="487354" spans="16:16" x14ac:dyDescent="0.3">
      <c r="P487354" s="83"/>
    </row>
    <row r="487355" spans="16:16" x14ac:dyDescent="0.3">
      <c r="P487355" s="83"/>
    </row>
    <row r="487356" spans="16:16" x14ac:dyDescent="0.3">
      <c r="P487356" s="83"/>
    </row>
    <row r="487357" spans="16:16" x14ac:dyDescent="0.3">
      <c r="P487357" s="83"/>
    </row>
    <row r="487358" spans="16:16" x14ac:dyDescent="0.3">
      <c r="P487358" s="83"/>
    </row>
    <row r="487359" spans="16:16" x14ac:dyDescent="0.3">
      <c r="P487359" s="83"/>
    </row>
    <row r="487360" spans="16:16" x14ac:dyDescent="0.3">
      <c r="P487360" s="83"/>
    </row>
    <row r="487361" spans="16:16" x14ac:dyDescent="0.3">
      <c r="P487361" s="83"/>
    </row>
    <row r="487362" spans="16:16" x14ac:dyDescent="0.3">
      <c r="P487362" s="83"/>
    </row>
    <row r="487363" spans="16:16" x14ac:dyDescent="0.3">
      <c r="P487363" s="83"/>
    </row>
    <row r="487364" spans="16:16" x14ac:dyDescent="0.3">
      <c r="P487364" s="83"/>
    </row>
    <row r="487365" spans="16:16" x14ac:dyDescent="0.3">
      <c r="P487365" s="83"/>
    </row>
    <row r="487366" spans="16:16" x14ac:dyDescent="0.3">
      <c r="P487366" s="83"/>
    </row>
    <row r="487367" spans="16:16" x14ac:dyDescent="0.3">
      <c r="P487367" s="83"/>
    </row>
    <row r="487368" spans="16:16" x14ac:dyDescent="0.3">
      <c r="P487368" s="83"/>
    </row>
    <row r="487369" spans="16:16" x14ac:dyDescent="0.3">
      <c r="P487369" s="83"/>
    </row>
    <row r="487370" spans="16:16" x14ac:dyDescent="0.3">
      <c r="P487370" s="83"/>
    </row>
    <row r="487371" spans="16:16" x14ac:dyDescent="0.3">
      <c r="P487371" s="83"/>
    </row>
    <row r="487372" spans="16:16" x14ac:dyDescent="0.3">
      <c r="P487372" s="83"/>
    </row>
    <row r="487373" spans="16:16" x14ac:dyDescent="0.3">
      <c r="P487373" s="83"/>
    </row>
    <row r="487374" spans="16:16" x14ac:dyDescent="0.3">
      <c r="P487374" s="83"/>
    </row>
    <row r="487375" spans="16:16" x14ac:dyDescent="0.3">
      <c r="P487375" s="83"/>
    </row>
    <row r="487376" spans="16:16" x14ac:dyDescent="0.3">
      <c r="P487376" s="83"/>
    </row>
    <row r="487377" spans="16:16" x14ac:dyDescent="0.3">
      <c r="P487377" s="83"/>
    </row>
    <row r="487378" spans="16:16" x14ac:dyDescent="0.3">
      <c r="P487378" s="83"/>
    </row>
    <row r="487379" spans="16:16" x14ac:dyDescent="0.3">
      <c r="P487379" s="83"/>
    </row>
    <row r="487380" spans="16:16" x14ac:dyDescent="0.3">
      <c r="P487380" s="83"/>
    </row>
    <row r="487381" spans="16:16" x14ac:dyDescent="0.3">
      <c r="P487381" s="83"/>
    </row>
    <row r="487382" spans="16:16" x14ac:dyDescent="0.3">
      <c r="P487382" s="83"/>
    </row>
    <row r="487383" spans="16:16" x14ac:dyDescent="0.3">
      <c r="P487383" s="83"/>
    </row>
    <row r="487384" spans="16:16" x14ac:dyDescent="0.3">
      <c r="P487384" s="83"/>
    </row>
    <row r="487385" spans="16:16" x14ac:dyDescent="0.3">
      <c r="P487385" s="83"/>
    </row>
    <row r="487386" spans="16:16" x14ac:dyDescent="0.3">
      <c r="P487386" s="83"/>
    </row>
    <row r="487387" spans="16:16" x14ac:dyDescent="0.3">
      <c r="P487387" s="83"/>
    </row>
    <row r="487388" spans="16:16" x14ac:dyDescent="0.3">
      <c r="P487388" s="83"/>
    </row>
    <row r="487389" spans="16:16" x14ac:dyDescent="0.3">
      <c r="P487389" s="83"/>
    </row>
    <row r="487390" spans="16:16" x14ac:dyDescent="0.3">
      <c r="P487390" s="83"/>
    </row>
    <row r="487391" spans="16:16" x14ac:dyDescent="0.3">
      <c r="P487391" s="83"/>
    </row>
    <row r="487392" spans="16:16" x14ac:dyDescent="0.3">
      <c r="P487392" s="83"/>
    </row>
    <row r="487393" spans="16:16" x14ac:dyDescent="0.3">
      <c r="P487393" s="83"/>
    </row>
    <row r="487394" spans="16:16" x14ac:dyDescent="0.3">
      <c r="P487394" s="83"/>
    </row>
    <row r="487395" spans="16:16" x14ac:dyDescent="0.3">
      <c r="P487395" s="83"/>
    </row>
    <row r="487396" spans="16:16" x14ac:dyDescent="0.3">
      <c r="P487396" s="83"/>
    </row>
    <row r="487397" spans="16:16" x14ac:dyDescent="0.3">
      <c r="P487397" s="83"/>
    </row>
    <row r="487398" spans="16:16" x14ac:dyDescent="0.3">
      <c r="P487398" s="83"/>
    </row>
    <row r="487399" spans="16:16" x14ac:dyDescent="0.3">
      <c r="P487399" s="83"/>
    </row>
    <row r="487400" spans="16:16" x14ac:dyDescent="0.3">
      <c r="P487400" s="83"/>
    </row>
    <row r="487401" spans="16:16" x14ac:dyDescent="0.3">
      <c r="P487401" s="83"/>
    </row>
    <row r="487402" spans="16:16" x14ac:dyDescent="0.3">
      <c r="P487402" s="83"/>
    </row>
    <row r="487403" spans="16:16" x14ac:dyDescent="0.3">
      <c r="P487403" s="83"/>
    </row>
    <row r="487404" spans="16:16" x14ac:dyDescent="0.3">
      <c r="P487404" s="83"/>
    </row>
    <row r="487405" spans="16:16" x14ac:dyDescent="0.3">
      <c r="P487405" s="83"/>
    </row>
    <row r="487406" spans="16:16" x14ac:dyDescent="0.3">
      <c r="P487406" s="83"/>
    </row>
    <row r="487407" spans="16:16" x14ac:dyDescent="0.3">
      <c r="P487407" s="83"/>
    </row>
    <row r="487408" spans="16:16" x14ac:dyDescent="0.3">
      <c r="P487408" s="83"/>
    </row>
    <row r="487409" spans="16:16" x14ac:dyDescent="0.3">
      <c r="P487409" s="83"/>
    </row>
    <row r="487410" spans="16:16" x14ac:dyDescent="0.3">
      <c r="P487410" s="83"/>
    </row>
    <row r="487411" spans="16:16" x14ac:dyDescent="0.3">
      <c r="P487411" s="83"/>
    </row>
    <row r="487412" spans="16:16" x14ac:dyDescent="0.3">
      <c r="P487412" s="83"/>
    </row>
    <row r="487413" spans="16:16" x14ac:dyDescent="0.3">
      <c r="P487413" s="83"/>
    </row>
    <row r="487414" spans="16:16" x14ac:dyDescent="0.3">
      <c r="P487414" s="83"/>
    </row>
    <row r="487415" spans="16:16" x14ac:dyDescent="0.3">
      <c r="P487415" s="83"/>
    </row>
    <row r="487416" spans="16:16" x14ac:dyDescent="0.3">
      <c r="P487416" s="83"/>
    </row>
    <row r="487417" spans="16:16" x14ac:dyDescent="0.3">
      <c r="P487417" s="83"/>
    </row>
    <row r="487418" spans="16:16" x14ac:dyDescent="0.3">
      <c r="P487418" s="83"/>
    </row>
    <row r="487419" spans="16:16" x14ac:dyDescent="0.3">
      <c r="P487419" s="83"/>
    </row>
    <row r="487420" spans="16:16" x14ac:dyDescent="0.3">
      <c r="P487420" s="83"/>
    </row>
    <row r="487421" spans="16:16" x14ac:dyDescent="0.3">
      <c r="P487421" s="83"/>
    </row>
    <row r="487422" spans="16:16" x14ac:dyDescent="0.3">
      <c r="P487422" s="83"/>
    </row>
    <row r="487423" spans="16:16" x14ac:dyDescent="0.3">
      <c r="P487423" s="83"/>
    </row>
    <row r="487424" spans="16:16" x14ac:dyDescent="0.3">
      <c r="P487424" s="83"/>
    </row>
    <row r="487425" spans="16:16" x14ac:dyDescent="0.3">
      <c r="P487425" s="83"/>
    </row>
    <row r="487426" spans="16:16" x14ac:dyDescent="0.3">
      <c r="P487426" s="83"/>
    </row>
    <row r="487427" spans="16:16" x14ac:dyDescent="0.3">
      <c r="P487427" s="83"/>
    </row>
    <row r="487428" spans="16:16" x14ac:dyDescent="0.3">
      <c r="P487428" s="83"/>
    </row>
    <row r="487429" spans="16:16" x14ac:dyDescent="0.3">
      <c r="P487429" s="83"/>
    </row>
    <row r="487430" spans="16:16" x14ac:dyDescent="0.3">
      <c r="P487430" s="83"/>
    </row>
    <row r="487431" spans="16:16" x14ac:dyDescent="0.3">
      <c r="P487431" s="83"/>
    </row>
    <row r="487432" spans="16:16" x14ac:dyDescent="0.3">
      <c r="P487432" s="83"/>
    </row>
    <row r="487433" spans="16:16" x14ac:dyDescent="0.3">
      <c r="P487433" s="83"/>
    </row>
    <row r="487434" spans="16:16" x14ac:dyDescent="0.3">
      <c r="P487434" s="83"/>
    </row>
    <row r="487435" spans="16:16" x14ac:dyDescent="0.3">
      <c r="P487435" s="83"/>
    </row>
    <row r="487436" spans="16:16" x14ac:dyDescent="0.3">
      <c r="P487436" s="83"/>
    </row>
    <row r="487437" spans="16:16" x14ac:dyDescent="0.3">
      <c r="P487437" s="83"/>
    </row>
    <row r="487438" spans="16:16" x14ac:dyDescent="0.3">
      <c r="P487438" s="83"/>
    </row>
    <row r="487439" spans="16:16" x14ac:dyDescent="0.3">
      <c r="P487439" s="83"/>
    </row>
    <row r="487440" spans="16:16" x14ac:dyDescent="0.3">
      <c r="P487440" s="83"/>
    </row>
    <row r="487441" spans="16:16" x14ac:dyDescent="0.3">
      <c r="P487441" s="83"/>
    </row>
    <row r="487442" spans="16:16" x14ac:dyDescent="0.3">
      <c r="P487442" s="83"/>
    </row>
    <row r="487443" spans="16:16" x14ac:dyDescent="0.3">
      <c r="P487443" s="83"/>
    </row>
    <row r="487444" spans="16:16" x14ac:dyDescent="0.3">
      <c r="P487444" s="83"/>
    </row>
    <row r="487445" spans="16:16" x14ac:dyDescent="0.3">
      <c r="P487445" s="83"/>
    </row>
    <row r="487446" spans="16:16" x14ac:dyDescent="0.3">
      <c r="P487446" s="83"/>
    </row>
    <row r="487447" spans="16:16" x14ac:dyDescent="0.3">
      <c r="P487447" s="83"/>
    </row>
    <row r="487448" spans="16:16" x14ac:dyDescent="0.3">
      <c r="P487448" s="83"/>
    </row>
    <row r="487449" spans="16:16" x14ac:dyDescent="0.3">
      <c r="P487449" s="83"/>
    </row>
    <row r="487450" spans="16:16" x14ac:dyDescent="0.3">
      <c r="P487450" s="83"/>
    </row>
    <row r="487451" spans="16:16" x14ac:dyDescent="0.3">
      <c r="P487451" s="83"/>
    </row>
    <row r="487452" spans="16:16" x14ac:dyDescent="0.3">
      <c r="P487452" s="83"/>
    </row>
    <row r="487453" spans="16:16" x14ac:dyDescent="0.3">
      <c r="P487453" s="83"/>
    </row>
    <row r="487454" spans="16:16" x14ac:dyDescent="0.3">
      <c r="P487454" s="83"/>
    </row>
    <row r="487455" spans="16:16" x14ac:dyDescent="0.3">
      <c r="P487455" s="83"/>
    </row>
    <row r="487456" spans="16:16" x14ac:dyDescent="0.3">
      <c r="P487456" s="83"/>
    </row>
    <row r="487457" spans="16:16" x14ac:dyDescent="0.3">
      <c r="P487457" s="83"/>
    </row>
    <row r="487458" spans="16:16" x14ac:dyDescent="0.3">
      <c r="P487458" s="83"/>
    </row>
    <row r="487459" spans="16:16" x14ac:dyDescent="0.3">
      <c r="P487459" s="83"/>
    </row>
    <row r="487460" spans="16:16" x14ac:dyDescent="0.3">
      <c r="P487460" s="83"/>
    </row>
    <row r="487461" spans="16:16" x14ac:dyDescent="0.3">
      <c r="P487461" s="83"/>
    </row>
    <row r="487462" spans="16:16" x14ac:dyDescent="0.3">
      <c r="P487462" s="83"/>
    </row>
    <row r="487463" spans="16:16" x14ac:dyDescent="0.3">
      <c r="P487463" s="83"/>
    </row>
    <row r="487464" spans="16:16" x14ac:dyDescent="0.3">
      <c r="P487464" s="83"/>
    </row>
    <row r="487465" spans="16:16" x14ac:dyDescent="0.3">
      <c r="P487465" s="83"/>
    </row>
    <row r="487466" spans="16:16" x14ac:dyDescent="0.3">
      <c r="P487466" s="83"/>
    </row>
    <row r="487467" spans="16:16" x14ac:dyDescent="0.3">
      <c r="P487467" s="83"/>
    </row>
    <row r="487468" spans="16:16" x14ac:dyDescent="0.3">
      <c r="P487468" s="83"/>
    </row>
    <row r="487469" spans="16:16" x14ac:dyDescent="0.3">
      <c r="P487469" s="83"/>
    </row>
    <row r="487470" spans="16:16" x14ac:dyDescent="0.3">
      <c r="P487470" s="83"/>
    </row>
    <row r="487471" spans="16:16" x14ac:dyDescent="0.3">
      <c r="P487471" s="83"/>
    </row>
    <row r="487472" spans="16:16" x14ac:dyDescent="0.3">
      <c r="P487472" s="83"/>
    </row>
    <row r="487473" spans="16:16" x14ac:dyDescent="0.3">
      <c r="P487473" s="83"/>
    </row>
    <row r="487474" spans="16:16" x14ac:dyDescent="0.3">
      <c r="P487474" s="83"/>
    </row>
    <row r="487475" spans="16:16" x14ac:dyDescent="0.3">
      <c r="P487475" s="83"/>
    </row>
    <row r="487476" spans="16:16" x14ac:dyDescent="0.3">
      <c r="P487476" s="83"/>
    </row>
    <row r="487477" spans="16:16" x14ac:dyDescent="0.3">
      <c r="P487477" s="83"/>
    </row>
    <row r="487478" spans="16:16" x14ac:dyDescent="0.3">
      <c r="P487478" s="83"/>
    </row>
    <row r="487479" spans="16:16" x14ac:dyDescent="0.3">
      <c r="P487479" s="83"/>
    </row>
    <row r="487480" spans="16:16" x14ac:dyDescent="0.3">
      <c r="P487480" s="83"/>
    </row>
    <row r="487481" spans="16:16" x14ac:dyDescent="0.3">
      <c r="P487481" s="83"/>
    </row>
    <row r="487482" spans="16:16" x14ac:dyDescent="0.3">
      <c r="P487482" s="83"/>
    </row>
    <row r="487483" spans="16:16" x14ac:dyDescent="0.3">
      <c r="P487483" s="83"/>
    </row>
    <row r="487484" spans="16:16" x14ac:dyDescent="0.3">
      <c r="P487484" s="83"/>
    </row>
    <row r="487485" spans="16:16" x14ac:dyDescent="0.3">
      <c r="P487485" s="83"/>
    </row>
    <row r="487486" spans="16:16" x14ac:dyDescent="0.3">
      <c r="P487486" s="83"/>
    </row>
    <row r="487487" spans="16:16" x14ac:dyDescent="0.3">
      <c r="P487487" s="83"/>
    </row>
    <row r="487488" spans="16:16" x14ac:dyDescent="0.3">
      <c r="P487488" s="83"/>
    </row>
    <row r="487489" spans="16:16" x14ac:dyDescent="0.3">
      <c r="P487489" s="83"/>
    </row>
    <row r="487490" spans="16:16" x14ac:dyDescent="0.3">
      <c r="P487490" s="83"/>
    </row>
    <row r="487491" spans="16:16" x14ac:dyDescent="0.3">
      <c r="P487491" s="83"/>
    </row>
    <row r="487492" spans="16:16" x14ac:dyDescent="0.3">
      <c r="P487492" s="83"/>
    </row>
    <row r="487493" spans="16:16" x14ac:dyDescent="0.3">
      <c r="P487493" s="83"/>
    </row>
    <row r="487494" spans="16:16" x14ac:dyDescent="0.3">
      <c r="P487494" s="83"/>
    </row>
    <row r="487495" spans="16:16" x14ac:dyDescent="0.3">
      <c r="P487495" s="83"/>
    </row>
    <row r="487496" spans="16:16" x14ac:dyDescent="0.3">
      <c r="P487496" s="83"/>
    </row>
    <row r="487497" spans="16:16" x14ac:dyDescent="0.3">
      <c r="P487497" s="83"/>
    </row>
    <row r="487498" spans="16:16" x14ac:dyDescent="0.3">
      <c r="P487498" s="83"/>
    </row>
    <row r="487499" spans="16:16" x14ac:dyDescent="0.3">
      <c r="P487499" s="83"/>
    </row>
    <row r="487500" spans="16:16" x14ac:dyDescent="0.3">
      <c r="P487500" s="83"/>
    </row>
    <row r="487501" spans="16:16" x14ac:dyDescent="0.3">
      <c r="P487501" s="83"/>
    </row>
    <row r="487502" spans="16:16" x14ac:dyDescent="0.3">
      <c r="P487502" s="83"/>
    </row>
    <row r="487503" spans="16:16" x14ac:dyDescent="0.3">
      <c r="P487503" s="83"/>
    </row>
    <row r="487504" spans="16:16" x14ac:dyDescent="0.3">
      <c r="P487504" s="83"/>
    </row>
    <row r="487505" spans="16:16" x14ac:dyDescent="0.3">
      <c r="P487505" s="83"/>
    </row>
    <row r="487506" spans="16:16" x14ac:dyDescent="0.3">
      <c r="P487506" s="83"/>
    </row>
    <row r="487507" spans="16:16" x14ac:dyDescent="0.3">
      <c r="P487507" s="83"/>
    </row>
    <row r="487508" spans="16:16" x14ac:dyDescent="0.3">
      <c r="P487508" s="83"/>
    </row>
    <row r="487509" spans="16:16" x14ac:dyDescent="0.3">
      <c r="P487509" s="83"/>
    </row>
    <row r="487510" spans="16:16" x14ac:dyDescent="0.3">
      <c r="P487510" s="83"/>
    </row>
    <row r="487511" spans="16:16" x14ac:dyDescent="0.3">
      <c r="P487511" s="83"/>
    </row>
    <row r="487512" spans="16:16" x14ac:dyDescent="0.3">
      <c r="P487512" s="83"/>
    </row>
    <row r="487513" spans="16:16" x14ac:dyDescent="0.3">
      <c r="P487513" s="83"/>
    </row>
    <row r="487514" spans="16:16" x14ac:dyDescent="0.3">
      <c r="P487514" s="83"/>
    </row>
    <row r="487515" spans="16:16" x14ac:dyDescent="0.3">
      <c r="P487515" s="83"/>
    </row>
    <row r="487516" spans="16:16" x14ac:dyDescent="0.3">
      <c r="P487516" s="83"/>
    </row>
    <row r="487517" spans="16:16" x14ac:dyDescent="0.3">
      <c r="P487517" s="83"/>
    </row>
    <row r="487518" spans="16:16" x14ac:dyDescent="0.3">
      <c r="P487518" s="83"/>
    </row>
    <row r="487519" spans="16:16" x14ac:dyDescent="0.3">
      <c r="P487519" s="83"/>
    </row>
    <row r="487520" spans="16:16" x14ac:dyDescent="0.3">
      <c r="P487520" s="83"/>
    </row>
    <row r="487521" spans="16:16" x14ac:dyDescent="0.3">
      <c r="P487521" s="83"/>
    </row>
    <row r="487522" spans="16:16" x14ac:dyDescent="0.3">
      <c r="P487522" s="83"/>
    </row>
    <row r="487523" spans="16:16" x14ac:dyDescent="0.3">
      <c r="P487523" s="83"/>
    </row>
    <row r="487524" spans="16:16" x14ac:dyDescent="0.3">
      <c r="P487524" s="83"/>
    </row>
    <row r="487525" spans="16:16" x14ac:dyDescent="0.3">
      <c r="P487525" s="83"/>
    </row>
    <row r="487526" spans="16:16" x14ac:dyDescent="0.3">
      <c r="P487526" s="83"/>
    </row>
    <row r="487527" spans="16:16" x14ac:dyDescent="0.3">
      <c r="P487527" s="83"/>
    </row>
    <row r="487528" spans="16:16" x14ac:dyDescent="0.3">
      <c r="P487528" s="83"/>
    </row>
    <row r="487529" spans="16:16" x14ac:dyDescent="0.3">
      <c r="P487529" s="83"/>
    </row>
    <row r="487530" spans="16:16" x14ac:dyDescent="0.3">
      <c r="P487530" s="83"/>
    </row>
    <row r="487531" spans="16:16" x14ac:dyDescent="0.3">
      <c r="P487531" s="83"/>
    </row>
    <row r="487532" spans="16:16" x14ac:dyDescent="0.3">
      <c r="P487532" s="83"/>
    </row>
    <row r="487533" spans="16:16" x14ac:dyDescent="0.3">
      <c r="P487533" s="83"/>
    </row>
    <row r="487534" spans="16:16" x14ac:dyDescent="0.3">
      <c r="P487534" s="83"/>
    </row>
    <row r="487535" spans="16:16" x14ac:dyDescent="0.3">
      <c r="P487535" s="83"/>
    </row>
    <row r="487536" spans="16:16" x14ac:dyDescent="0.3">
      <c r="P487536" s="83"/>
    </row>
    <row r="487537" spans="16:16" x14ac:dyDescent="0.3">
      <c r="P487537" s="83"/>
    </row>
    <row r="487538" spans="16:16" x14ac:dyDescent="0.3">
      <c r="P487538" s="83"/>
    </row>
    <row r="487539" spans="16:16" x14ac:dyDescent="0.3">
      <c r="P487539" s="83"/>
    </row>
    <row r="487540" spans="16:16" x14ac:dyDescent="0.3">
      <c r="P487540" s="83"/>
    </row>
    <row r="487541" spans="16:16" x14ac:dyDescent="0.3">
      <c r="P487541" s="83"/>
    </row>
    <row r="487542" spans="16:16" x14ac:dyDescent="0.3">
      <c r="P487542" s="83"/>
    </row>
    <row r="487543" spans="16:16" x14ac:dyDescent="0.3">
      <c r="P487543" s="83"/>
    </row>
    <row r="487544" spans="16:16" x14ac:dyDescent="0.3">
      <c r="P487544" s="83"/>
    </row>
    <row r="487545" spans="16:16" x14ac:dyDescent="0.3">
      <c r="P487545" s="83"/>
    </row>
    <row r="487546" spans="16:16" x14ac:dyDescent="0.3">
      <c r="P487546" s="83"/>
    </row>
    <row r="487547" spans="16:16" x14ac:dyDescent="0.3">
      <c r="P487547" s="83"/>
    </row>
    <row r="487548" spans="16:16" x14ac:dyDescent="0.3">
      <c r="P487548" s="83"/>
    </row>
    <row r="487549" spans="16:16" x14ac:dyDescent="0.3">
      <c r="P487549" s="83"/>
    </row>
    <row r="487550" spans="16:16" x14ac:dyDescent="0.3">
      <c r="P487550" s="83"/>
    </row>
    <row r="487551" spans="16:16" x14ac:dyDescent="0.3">
      <c r="P487551" s="83"/>
    </row>
    <row r="487552" spans="16:16" x14ac:dyDescent="0.3">
      <c r="P487552" s="83"/>
    </row>
    <row r="487553" spans="16:16" x14ac:dyDescent="0.3">
      <c r="P487553" s="83"/>
    </row>
    <row r="487554" spans="16:16" x14ac:dyDescent="0.3">
      <c r="P487554" s="83"/>
    </row>
    <row r="487555" spans="16:16" x14ac:dyDescent="0.3">
      <c r="P487555" s="83"/>
    </row>
    <row r="487556" spans="16:16" x14ac:dyDescent="0.3">
      <c r="P487556" s="83"/>
    </row>
    <row r="487557" spans="16:16" x14ac:dyDescent="0.3">
      <c r="P487557" s="83"/>
    </row>
    <row r="487558" spans="16:16" x14ac:dyDescent="0.3">
      <c r="P487558" s="83"/>
    </row>
    <row r="487559" spans="16:16" x14ac:dyDescent="0.3">
      <c r="P487559" s="83"/>
    </row>
    <row r="487560" spans="16:16" x14ac:dyDescent="0.3">
      <c r="P487560" s="83"/>
    </row>
    <row r="487561" spans="16:16" x14ac:dyDescent="0.3">
      <c r="P487561" s="83"/>
    </row>
    <row r="487562" spans="16:16" x14ac:dyDescent="0.3">
      <c r="P487562" s="83"/>
    </row>
    <row r="487563" spans="16:16" x14ac:dyDescent="0.3">
      <c r="P487563" s="83"/>
    </row>
    <row r="487564" spans="16:16" x14ac:dyDescent="0.3">
      <c r="P487564" s="83"/>
    </row>
    <row r="487565" spans="16:16" x14ac:dyDescent="0.3">
      <c r="P487565" s="83"/>
    </row>
    <row r="487566" spans="16:16" x14ac:dyDescent="0.3">
      <c r="P487566" s="83"/>
    </row>
    <row r="487567" spans="16:16" x14ac:dyDescent="0.3">
      <c r="P487567" s="83"/>
    </row>
    <row r="487568" spans="16:16" x14ac:dyDescent="0.3">
      <c r="P487568" s="83"/>
    </row>
    <row r="487569" spans="16:16" x14ac:dyDescent="0.3">
      <c r="P487569" s="83"/>
    </row>
    <row r="487570" spans="16:16" x14ac:dyDescent="0.3">
      <c r="P487570" s="83"/>
    </row>
    <row r="487571" spans="16:16" x14ac:dyDescent="0.3">
      <c r="P487571" s="83"/>
    </row>
    <row r="487572" spans="16:16" x14ac:dyDescent="0.3">
      <c r="P487572" s="83"/>
    </row>
    <row r="487573" spans="16:16" x14ac:dyDescent="0.3">
      <c r="P487573" s="83"/>
    </row>
    <row r="487574" spans="16:16" x14ac:dyDescent="0.3">
      <c r="P487574" s="83"/>
    </row>
    <row r="487575" spans="16:16" x14ac:dyDescent="0.3">
      <c r="P487575" s="83"/>
    </row>
    <row r="487576" spans="16:16" x14ac:dyDescent="0.3">
      <c r="P487576" s="83"/>
    </row>
    <row r="487577" spans="16:16" x14ac:dyDescent="0.3">
      <c r="P487577" s="83"/>
    </row>
    <row r="487578" spans="16:16" x14ac:dyDescent="0.3">
      <c r="P487578" s="83"/>
    </row>
    <row r="487579" spans="16:16" x14ac:dyDescent="0.3">
      <c r="P487579" s="83"/>
    </row>
    <row r="487580" spans="16:16" x14ac:dyDescent="0.3">
      <c r="P487580" s="83"/>
    </row>
    <row r="487581" spans="16:16" x14ac:dyDescent="0.3">
      <c r="P487581" s="83"/>
    </row>
    <row r="487582" spans="16:16" x14ac:dyDescent="0.3">
      <c r="P487582" s="83"/>
    </row>
    <row r="487583" spans="16:16" x14ac:dyDescent="0.3">
      <c r="P487583" s="83"/>
    </row>
    <row r="487584" spans="16:16" x14ac:dyDescent="0.3">
      <c r="P487584" s="83"/>
    </row>
    <row r="487585" spans="16:16" x14ac:dyDescent="0.3">
      <c r="P487585" s="83"/>
    </row>
    <row r="487586" spans="16:16" x14ac:dyDescent="0.3">
      <c r="P487586" s="83"/>
    </row>
    <row r="487587" spans="16:16" x14ac:dyDescent="0.3">
      <c r="P487587" s="83"/>
    </row>
    <row r="487588" spans="16:16" x14ac:dyDescent="0.3">
      <c r="P487588" s="83"/>
    </row>
    <row r="487589" spans="16:16" x14ac:dyDescent="0.3">
      <c r="P487589" s="83"/>
    </row>
    <row r="487590" spans="16:16" x14ac:dyDescent="0.3">
      <c r="P487590" s="83"/>
    </row>
    <row r="487591" spans="16:16" x14ac:dyDescent="0.3">
      <c r="P487591" s="83"/>
    </row>
    <row r="487592" spans="16:16" x14ac:dyDescent="0.3">
      <c r="P487592" s="83"/>
    </row>
    <row r="487593" spans="16:16" x14ac:dyDescent="0.3">
      <c r="P487593" s="83"/>
    </row>
    <row r="487594" spans="16:16" x14ac:dyDescent="0.3">
      <c r="P487594" s="83"/>
    </row>
    <row r="487595" spans="16:16" x14ac:dyDescent="0.3">
      <c r="P487595" s="83"/>
    </row>
    <row r="487596" spans="16:16" x14ac:dyDescent="0.3">
      <c r="P487596" s="83"/>
    </row>
    <row r="487597" spans="16:16" x14ac:dyDescent="0.3">
      <c r="P487597" s="83"/>
    </row>
    <row r="487598" spans="16:16" x14ac:dyDescent="0.3">
      <c r="P487598" s="83"/>
    </row>
    <row r="487599" spans="16:16" x14ac:dyDescent="0.3">
      <c r="P487599" s="83"/>
    </row>
    <row r="487600" spans="16:16" x14ac:dyDescent="0.3">
      <c r="P487600" s="83"/>
    </row>
    <row r="487601" spans="16:16" x14ac:dyDescent="0.3">
      <c r="P487601" s="83"/>
    </row>
    <row r="487602" spans="16:16" x14ac:dyDescent="0.3">
      <c r="P487602" s="83"/>
    </row>
    <row r="487603" spans="16:16" x14ac:dyDescent="0.3">
      <c r="P487603" s="83"/>
    </row>
    <row r="487604" spans="16:16" x14ac:dyDescent="0.3">
      <c r="P487604" s="83"/>
    </row>
    <row r="487605" spans="16:16" x14ac:dyDescent="0.3">
      <c r="P487605" s="83"/>
    </row>
    <row r="487606" spans="16:16" x14ac:dyDescent="0.3">
      <c r="P487606" s="83"/>
    </row>
    <row r="487607" spans="16:16" x14ac:dyDescent="0.3">
      <c r="P487607" s="83"/>
    </row>
    <row r="487608" spans="16:16" x14ac:dyDescent="0.3">
      <c r="P487608" s="83"/>
    </row>
    <row r="487609" spans="16:16" x14ac:dyDescent="0.3">
      <c r="P487609" s="83"/>
    </row>
    <row r="487610" spans="16:16" x14ac:dyDescent="0.3">
      <c r="P487610" s="83"/>
    </row>
    <row r="487611" spans="16:16" x14ac:dyDescent="0.3">
      <c r="P487611" s="83"/>
    </row>
    <row r="487612" spans="16:16" x14ac:dyDescent="0.3">
      <c r="P487612" s="83"/>
    </row>
    <row r="487613" spans="16:16" x14ac:dyDescent="0.3">
      <c r="P487613" s="83"/>
    </row>
    <row r="487614" spans="16:16" x14ac:dyDescent="0.3">
      <c r="P487614" s="83"/>
    </row>
    <row r="487615" spans="16:16" x14ac:dyDescent="0.3">
      <c r="P487615" s="83"/>
    </row>
    <row r="487616" spans="16:16" x14ac:dyDescent="0.3">
      <c r="P487616" s="83"/>
    </row>
    <row r="487617" spans="16:16" x14ac:dyDescent="0.3">
      <c r="P487617" s="83"/>
    </row>
    <row r="487618" spans="16:16" x14ac:dyDescent="0.3">
      <c r="P487618" s="83"/>
    </row>
    <row r="487619" spans="16:16" x14ac:dyDescent="0.3">
      <c r="P487619" s="83"/>
    </row>
    <row r="487620" spans="16:16" x14ac:dyDescent="0.3">
      <c r="P487620" s="83"/>
    </row>
    <row r="487621" spans="16:16" x14ac:dyDescent="0.3">
      <c r="P487621" s="83"/>
    </row>
    <row r="487622" spans="16:16" x14ac:dyDescent="0.3">
      <c r="P487622" s="83"/>
    </row>
    <row r="487623" spans="16:16" x14ac:dyDescent="0.3">
      <c r="P487623" s="83"/>
    </row>
    <row r="487624" spans="16:16" x14ac:dyDescent="0.3">
      <c r="P487624" s="83"/>
    </row>
    <row r="487625" spans="16:16" x14ac:dyDescent="0.3">
      <c r="P487625" s="83"/>
    </row>
    <row r="487626" spans="16:16" x14ac:dyDescent="0.3">
      <c r="P487626" s="83"/>
    </row>
    <row r="487627" spans="16:16" x14ac:dyDescent="0.3">
      <c r="P487627" s="83"/>
    </row>
    <row r="487628" spans="16:16" x14ac:dyDescent="0.3">
      <c r="P487628" s="83"/>
    </row>
    <row r="487629" spans="16:16" x14ac:dyDescent="0.3">
      <c r="P487629" s="83"/>
    </row>
    <row r="487630" spans="16:16" x14ac:dyDescent="0.3">
      <c r="P487630" s="83"/>
    </row>
    <row r="487631" spans="16:16" x14ac:dyDescent="0.3">
      <c r="P487631" s="83"/>
    </row>
    <row r="487632" spans="16:16" x14ac:dyDescent="0.3">
      <c r="P487632" s="83"/>
    </row>
    <row r="487633" spans="16:16" x14ac:dyDescent="0.3">
      <c r="P487633" s="83"/>
    </row>
    <row r="487634" spans="16:16" x14ac:dyDescent="0.3">
      <c r="P487634" s="83"/>
    </row>
    <row r="487635" spans="16:16" x14ac:dyDescent="0.3">
      <c r="P487635" s="83"/>
    </row>
    <row r="487636" spans="16:16" x14ac:dyDescent="0.3">
      <c r="P487636" s="83"/>
    </row>
    <row r="487637" spans="16:16" x14ac:dyDescent="0.3">
      <c r="P487637" s="83"/>
    </row>
    <row r="487638" spans="16:16" x14ac:dyDescent="0.3">
      <c r="P487638" s="83"/>
    </row>
    <row r="487639" spans="16:16" x14ac:dyDescent="0.3">
      <c r="P487639" s="83"/>
    </row>
    <row r="487640" spans="16:16" x14ac:dyDescent="0.3">
      <c r="P487640" s="83"/>
    </row>
    <row r="487641" spans="16:16" x14ac:dyDescent="0.3">
      <c r="P487641" s="83"/>
    </row>
    <row r="487642" spans="16:16" x14ac:dyDescent="0.3">
      <c r="P487642" s="83"/>
    </row>
    <row r="487643" spans="16:16" x14ac:dyDescent="0.3">
      <c r="P487643" s="83"/>
    </row>
    <row r="487644" spans="16:16" x14ac:dyDescent="0.3">
      <c r="P487644" s="83"/>
    </row>
    <row r="487645" spans="16:16" x14ac:dyDescent="0.3">
      <c r="P487645" s="83"/>
    </row>
    <row r="487646" spans="16:16" x14ac:dyDescent="0.3">
      <c r="P487646" s="83"/>
    </row>
    <row r="487647" spans="16:16" x14ac:dyDescent="0.3">
      <c r="P487647" s="83"/>
    </row>
    <row r="487648" spans="16:16" x14ac:dyDescent="0.3">
      <c r="P487648" s="83"/>
    </row>
    <row r="487649" spans="16:16" x14ac:dyDescent="0.3">
      <c r="P487649" s="83"/>
    </row>
    <row r="487650" spans="16:16" x14ac:dyDescent="0.3">
      <c r="P487650" s="83"/>
    </row>
    <row r="487651" spans="16:16" x14ac:dyDescent="0.3">
      <c r="P487651" s="83"/>
    </row>
    <row r="487652" spans="16:16" x14ac:dyDescent="0.3">
      <c r="P487652" s="83"/>
    </row>
    <row r="487653" spans="16:16" x14ac:dyDescent="0.3">
      <c r="P487653" s="83"/>
    </row>
    <row r="487654" spans="16:16" x14ac:dyDescent="0.3">
      <c r="P487654" s="83"/>
    </row>
    <row r="487655" spans="16:16" x14ac:dyDescent="0.3">
      <c r="P487655" s="83"/>
    </row>
    <row r="487656" spans="16:16" x14ac:dyDescent="0.3">
      <c r="P487656" s="83"/>
    </row>
    <row r="487657" spans="16:16" x14ac:dyDescent="0.3">
      <c r="P487657" s="83"/>
    </row>
    <row r="487658" spans="16:16" x14ac:dyDescent="0.3">
      <c r="P487658" s="83"/>
    </row>
    <row r="487659" spans="16:16" x14ac:dyDescent="0.3">
      <c r="P487659" s="83"/>
    </row>
    <row r="487660" spans="16:16" x14ac:dyDescent="0.3">
      <c r="P487660" s="83"/>
    </row>
    <row r="487661" spans="16:16" x14ac:dyDescent="0.3">
      <c r="P487661" s="83"/>
    </row>
    <row r="487662" spans="16:16" x14ac:dyDescent="0.3">
      <c r="P487662" s="83"/>
    </row>
    <row r="487663" spans="16:16" x14ac:dyDescent="0.3">
      <c r="P487663" s="83"/>
    </row>
    <row r="487664" spans="16:16" x14ac:dyDescent="0.3">
      <c r="P487664" s="83"/>
    </row>
    <row r="487665" spans="16:16" x14ac:dyDescent="0.3">
      <c r="P487665" s="83"/>
    </row>
    <row r="487666" spans="16:16" x14ac:dyDescent="0.3">
      <c r="P487666" s="83"/>
    </row>
    <row r="487667" spans="16:16" x14ac:dyDescent="0.3">
      <c r="P487667" s="83"/>
    </row>
    <row r="487668" spans="16:16" x14ac:dyDescent="0.3">
      <c r="P487668" s="83"/>
    </row>
    <row r="487669" spans="16:16" x14ac:dyDescent="0.3">
      <c r="P487669" s="83"/>
    </row>
    <row r="487670" spans="16:16" x14ac:dyDescent="0.3">
      <c r="P487670" s="83"/>
    </row>
    <row r="487671" spans="16:16" x14ac:dyDescent="0.3">
      <c r="P487671" s="83"/>
    </row>
    <row r="487672" spans="16:16" x14ac:dyDescent="0.3">
      <c r="P487672" s="83"/>
    </row>
    <row r="487673" spans="16:16" x14ac:dyDescent="0.3">
      <c r="P487673" s="83"/>
    </row>
    <row r="487674" spans="16:16" x14ac:dyDescent="0.3">
      <c r="P487674" s="83"/>
    </row>
    <row r="487675" spans="16:16" x14ac:dyDescent="0.3">
      <c r="P487675" s="83"/>
    </row>
    <row r="487676" spans="16:16" x14ac:dyDescent="0.3">
      <c r="P487676" s="83"/>
    </row>
    <row r="487677" spans="16:16" x14ac:dyDescent="0.3">
      <c r="P487677" s="83"/>
    </row>
    <row r="487678" spans="16:16" x14ac:dyDescent="0.3">
      <c r="P487678" s="83"/>
    </row>
    <row r="487679" spans="16:16" x14ac:dyDescent="0.3">
      <c r="P487679" s="83"/>
    </row>
    <row r="487680" spans="16:16" x14ac:dyDescent="0.3">
      <c r="P487680" s="83"/>
    </row>
    <row r="487681" spans="16:16" x14ac:dyDescent="0.3">
      <c r="P487681" s="83"/>
    </row>
    <row r="487682" spans="16:16" x14ac:dyDescent="0.3">
      <c r="P487682" s="83"/>
    </row>
    <row r="487683" spans="16:16" x14ac:dyDescent="0.3">
      <c r="P487683" s="83"/>
    </row>
    <row r="487684" spans="16:16" x14ac:dyDescent="0.3">
      <c r="P487684" s="83"/>
    </row>
    <row r="487685" spans="16:16" x14ac:dyDescent="0.3">
      <c r="P487685" s="83"/>
    </row>
    <row r="487686" spans="16:16" x14ac:dyDescent="0.3">
      <c r="P487686" s="83"/>
    </row>
    <row r="487687" spans="16:16" x14ac:dyDescent="0.3">
      <c r="P487687" s="83"/>
    </row>
    <row r="487688" spans="16:16" x14ac:dyDescent="0.3">
      <c r="P487688" s="83"/>
    </row>
    <row r="487689" spans="16:16" x14ac:dyDescent="0.3">
      <c r="P487689" s="83"/>
    </row>
    <row r="487690" spans="16:16" x14ac:dyDescent="0.3">
      <c r="P487690" s="83"/>
    </row>
    <row r="487691" spans="16:16" x14ac:dyDescent="0.3">
      <c r="P487691" s="83"/>
    </row>
    <row r="487692" spans="16:16" x14ac:dyDescent="0.3">
      <c r="P487692" s="83"/>
    </row>
    <row r="487693" spans="16:16" x14ac:dyDescent="0.3">
      <c r="P487693" s="83"/>
    </row>
    <row r="487694" spans="16:16" x14ac:dyDescent="0.3">
      <c r="P487694" s="83"/>
    </row>
    <row r="487695" spans="16:16" x14ac:dyDescent="0.3">
      <c r="P487695" s="83"/>
    </row>
    <row r="487696" spans="16:16" x14ac:dyDescent="0.3">
      <c r="P487696" s="83"/>
    </row>
    <row r="487697" spans="16:16" x14ac:dyDescent="0.3">
      <c r="P487697" s="83"/>
    </row>
    <row r="487698" spans="16:16" x14ac:dyDescent="0.3">
      <c r="P487698" s="83"/>
    </row>
    <row r="487699" spans="16:16" x14ac:dyDescent="0.3">
      <c r="P487699" s="83"/>
    </row>
    <row r="487700" spans="16:16" x14ac:dyDescent="0.3">
      <c r="P487700" s="83"/>
    </row>
    <row r="487701" spans="16:16" x14ac:dyDescent="0.3">
      <c r="P487701" s="83"/>
    </row>
    <row r="487702" spans="16:16" x14ac:dyDescent="0.3">
      <c r="P487702" s="83"/>
    </row>
    <row r="487703" spans="16:16" x14ac:dyDescent="0.3">
      <c r="P487703" s="83"/>
    </row>
    <row r="487704" spans="16:16" x14ac:dyDescent="0.3">
      <c r="P487704" s="83"/>
    </row>
    <row r="487705" spans="16:16" x14ac:dyDescent="0.3">
      <c r="P487705" s="83"/>
    </row>
    <row r="487706" spans="16:16" x14ac:dyDescent="0.3">
      <c r="P487706" s="83"/>
    </row>
    <row r="487707" spans="16:16" x14ac:dyDescent="0.3">
      <c r="P487707" s="83"/>
    </row>
    <row r="487708" spans="16:16" x14ac:dyDescent="0.3">
      <c r="P487708" s="83"/>
    </row>
    <row r="487709" spans="16:16" x14ac:dyDescent="0.3">
      <c r="P487709" s="83"/>
    </row>
    <row r="487710" spans="16:16" x14ac:dyDescent="0.3">
      <c r="P487710" s="83"/>
    </row>
    <row r="487711" spans="16:16" x14ac:dyDescent="0.3">
      <c r="P487711" s="83"/>
    </row>
    <row r="487712" spans="16:16" x14ac:dyDescent="0.3">
      <c r="P487712" s="83"/>
    </row>
    <row r="487713" spans="16:16" x14ac:dyDescent="0.3">
      <c r="P487713" s="83"/>
    </row>
    <row r="487714" spans="16:16" x14ac:dyDescent="0.3">
      <c r="P487714" s="83"/>
    </row>
    <row r="487715" spans="16:16" x14ac:dyDescent="0.3">
      <c r="P487715" s="83"/>
    </row>
    <row r="487716" spans="16:16" x14ac:dyDescent="0.3">
      <c r="P487716" s="83"/>
    </row>
    <row r="487717" spans="16:16" x14ac:dyDescent="0.3">
      <c r="P487717" s="83"/>
    </row>
    <row r="487718" spans="16:16" x14ac:dyDescent="0.3">
      <c r="P487718" s="83"/>
    </row>
    <row r="487719" spans="16:16" x14ac:dyDescent="0.3">
      <c r="P487719" s="83"/>
    </row>
    <row r="487720" spans="16:16" x14ac:dyDescent="0.3">
      <c r="P487720" s="83"/>
    </row>
    <row r="487721" spans="16:16" x14ac:dyDescent="0.3">
      <c r="P487721" s="83"/>
    </row>
    <row r="487722" spans="16:16" x14ac:dyDescent="0.3">
      <c r="P487722" s="83"/>
    </row>
    <row r="487723" spans="16:16" x14ac:dyDescent="0.3">
      <c r="P487723" s="83"/>
    </row>
    <row r="487724" spans="16:16" x14ac:dyDescent="0.3">
      <c r="P487724" s="83"/>
    </row>
    <row r="487725" spans="16:16" x14ac:dyDescent="0.3">
      <c r="P487725" s="83"/>
    </row>
    <row r="487726" spans="16:16" x14ac:dyDescent="0.3">
      <c r="P487726" s="83"/>
    </row>
    <row r="487727" spans="16:16" x14ac:dyDescent="0.3">
      <c r="P487727" s="83"/>
    </row>
    <row r="487728" spans="16:16" x14ac:dyDescent="0.3">
      <c r="P487728" s="83"/>
    </row>
    <row r="487729" spans="16:16" x14ac:dyDescent="0.3">
      <c r="P487729" s="83"/>
    </row>
    <row r="487730" spans="16:16" x14ac:dyDescent="0.3">
      <c r="P487730" s="83"/>
    </row>
    <row r="487731" spans="16:16" x14ac:dyDescent="0.3">
      <c r="P487731" s="83"/>
    </row>
    <row r="487732" spans="16:16" x14ac:dyDescent="0.3">
      <c r="P487732" s="83"/>
    </row>
    <row r="487733" spans="16:16" x14ac:dyDescent="0.3">
      <c r="P487733" s="83"/>
    </row>
    <row r="487734" spans="16:16" x14ac:dyDescent="0.3">
      <c r="P487734" s="83"/>
    </row>
    <row r="487735" spans="16:16" x14ac:dyDescent="0.3">
      <c r="P487735" s="83"/>
    </row>
    <row r="487736" spans="16:16" x14ac:dyDescent="0.3">
      <c r="P487736" s="83"/>
    </row>
    <row r="487737" spans="16:16" x14ac:dyDescent="0.3">
      <c r="P487737" s="83"/>
    </row>
    <row r="487738" spans="16:16" x14ac:dyDescent="0.3">
      <c r="P487738" s="83"/>
    </row>
    <row r="487739" spans="16:16" x14ac:dyDescent="0.3">
      <c r="P487739" s="83"/>
    </row>
    <row r="487740" spans="16:16" x14ac:dyDescent="0.3">
      <c r="P487740" s="83"/>
    </row>
    <row r="487741" spans="16:16" x14ac:dyDescent="0.3">
      <c r="P487741" s="83"/>
    </row>
    <row r="487742" spans="16:16" x14ac:dyDescent="0.3">
      <c r="P487742" s="83"/>
    </row>
    <row r="487743" spans="16:16" x14ac:dyDescent="0.3">
      <c r="P487743" s="83"/>
    </row>
    <row r="487744" spans="16:16" x14ac:dyDescent="0.3">
      <c r="P487744" s="83"/>
    </row>
    <row r="487745" spans="16:16" x14ac:dyDescent="0.3">
      <c r="P487745" s="83"/>
    </row>
    <row r="487746" spans="16:16" x14ac:dyDescent="0.3">
      <c r="P487746" s="83"/>
    </row>
    <row r="487747" spans="16:16" x14ac:dyDescent="0.3">
      <c r="P487747" s="83"/>
    </row>
    <row r="487748" spans="16:16" x14ac:dyDescent="0.3">
      <c r="P487748" s="83"/>
    </row>
    <row r="487749" spans="16:16" x14ac:dyDescent="0.3">
      <c r="P487749" s="83"/>
    </row>
    <row r="487750" spans="16:16" x14ac:dyDescent="0.3">
      <c r="P487750" s="83"/>
    </row>
    <row r="487751" spans="16:16" x14ac:dyDescent="0.3">
      <c r="P487751" s="83"/>
    </row>
    <row r="487752" spans="16:16" x14ac:dyDescent="0.3">
      <c r="P487752" s="83"/>
    </row>
    <row r="487753" spans="16:16" x14ac:dyDescent="0.3">
      <c r="P487753" s="83"/>
    </row>
    <row r="487754" spans="16:16" x14ac:dyDescent="0.3">
      <c r="P487754" s="83"/>
    </row>
    <row r="487755" spans="16:16" x14ac:dyDescent="0.3">
      <c r="P487755" s="83"/>
    </row>
    <row r="487756" spans="16:16" x14ac:dyDescent="0.3">
      <c r="P487756" s="83"/>
    </row>
    <row r="487757" spans="16:16" x14ac:dyDescent="0.3">
      <c r="P487757" s="83"/>
    </row>
    <row r="487758" spans="16:16" x14ac:dyDescent="0.3">
      <c r="P487758" s="83"/>
    </row>
    <row r="487759" spans="16:16" x14ac:dyDescent="0.3">
      <c r="P487759" s="83"/>
    </row>
    <row r="487760" spans="16:16" x14ac:dyDescent="0.3">
      <c r="P487760" s="83"/>
    </row>
    <row r="487761" spans="16:16" x14ac:dyDescent="0.3">
      <c r="P487761" s="83"/>
    </row>
    <row r="487762" spans="16:16" x14ac:dyDescent="0.3">
      <c r="P487762" s="83"/>
    </row>
    <row r="487763" spans="16:16" x14ac:dyDescent="0.3">
      <c r="P487763" s="83"/>
    </row>
    <row r="487764" spans="16:16" x14ac:dyDescent="0.3">
      <c r="P487764" s="83"/>
    </row>
    <row r="487765" spans="16:16" x14ac:dyDescent="0.3">
      <c r="P487765" s="83"/>
    </row>
    <row r="487766" spans="16:16" x14ac:dyDescent="0.3">
      <c r="P487766" s="83"/>
    </row>
    <row r="487767" spans="16:16" x14ac:dyDescent="0.3">
      <c r="P487767" s="83"/>
    </row>
    <row r="487768" spans="16:16" x14ac:dyDescent="0.3">
      <c r="P487768" s="83"/>
    </row>
    <row r="487769" spans="16:16" x14ac:dyDescent="0.3">
      <c r="P487769" s="83"/>
    </row>
    <row r="487770" spans="16:16" x14ac:dyDescent="0.3">
      <c r="P487770" s="83"/>
    </row>
    <row r="487771" spans="16:16" x14ac:dyDescent="0.3">
      <c r="P487771" s="83"/>
    </row>
    <row r="487772" spans="16:16" x14ac:dyDescent="0.3">
      <c r="P487772" s="83"/>
    </row>
    <row r="487773" spans="16:16" x14ac:dyDescent="0.3">
      <c r="P487773" s="83"/>
    </row>
    <row r="487774" spans="16:16" x14ac:dyDescent="0.3">
      <c r="P487774" s="83"/>
    </row>
    <row r="487775" spans="16:16" x14ac:dyDescent="0.3">
      <c r="P487775" s="83"/>
    </row>
    <row r="487776" spans="16:16" x14ac:dyDescent="0.3">
      <c r="P487776" s="83"/>
    </row>
    <row r="487777" spans="16:16" x14ac:dyDescent="0.3">
      <c r="P487777" s="83"/>
    </row>
    <row r="487778" spans="16:16" x14ac:dyDescent="0.3">
      <c r="P487778" s="83"/>
    </row>
    <row r="487779" spans="16:16" x14ac:dyDescent="0.3">
      <c r="P487779" s="83"/>
    </row>
    <row r="487780" spans="16:16" x14ac:dyDescent="0.3">
      <c r="P487780" s="83"/>
    </row>
    <row r="487781" spans="16:16" x14ac:dyDescent="0.3">
      <c r="P487781" s="83"/>
    </row>
    <row r="487782" spans="16:16" x14ac:dyDescent="0.3">
      <c r="P487782" s="83"/>
    </row>
    <row r="487783" spans="16:16" x14ac:dyDescent="0.3">
      <c r="P487783" s="83"/>
    </row>
    <row r="487784" spans="16:16" x14ac:dyDescent="0.3">
      <c r="P487784" s="83"/>
    </row>
    <row r="487785" spans="16:16" x14ac:dyDescent="0.3">
      <c r="P487785" s="83"/>
    </row>
    <row r="487786" spans="16:16" x14ac:dyDescent="0.3">
      <c r="P487786" s="83"/>
    </row>
    <row r="487787" spans="16:16" x14ac:dyDescent="0.3">
      <c r="P487787" s="83"/>
    </row>
    <row r="487788" spans="16:16" x14ac:dyDescent="0.3">
      <c r="P487788" s="83"/>
    </row>
    <row r="487789" spans="16:16" x14ac:dyDescent="0.3">
      <c r="P487789" s="83"/>
    </row>
    <row r="487790" spans="16:16" x14ac:dyDescent="0.3">
      <c r="P487790" s="83"/>
    </row>
    <row r="487791" spans="16:16" x14ac:dyDescent="0.3">
      <c r="P487791" s="83"/>
    </row>
    <row r="487792" spans="16:16" x14ac:dyDescent="0.3">
      <c r="P487792" s="83"/>
    </row>
    <row r="487793" spans="16:16" x14ac:dyDescent="0.3">
      <c r="P487793" s="83"/>
    </row>
    <row r="487794" spans="16:16" x14ac:dyDescent="0.3">
      <c r="P487794" s="83"/>
    </row>
    <row r="487795" spans="16:16" x14ac:dyDescent="0.3">
      <c r="P487795" s="83"/>
    </row>
    <row r="487796" spans="16:16" x14ac:dyDescent="0.3">
      <c r="P487796" s="83"/>
    </row>
    <row r="487797" spans="16:16" x14ac:dyDescent="0.3">
      <c r="P487797" s="83"/>
    </row>
    <row r="487798" spans="16:16" x14ac:dyDescent="0.3">
      <c r="P487798" s="83"/>
    </row>
    <row r="487799" spans="16:16" x14ac:dyDescent="0.3">
      <c r="P487799" s="83"/>
    </row>
    <row r="487800" spans="16:16" x14ac:dyDescent="0.3">
      <c r="P487800" s="83"/>
    </row>
    <row r="487801" spans="16:16" x14ac:dyDescent="0.3">
      <c r="P487801" s="83"/>
    </row>
    <row r="487802" spans="16:16" x14ac:dyDescent="0.3">
      <c r="P487802" s="83"/>
    </row>
    <row r="487803" spans="16:16" x14ac:dyDescent="0.3">
      <c r="P487803" s="83"/>
    </row>
    <row r="487804" spans="16:16" x14ac:dyDescent="0.3">
      <c r="P487804" s="83"/>
    </row>
    <row r="487805" spans="16:16" x14ac:dyDescent="0.3">
      <c r="P487805" s="83"/>
    </row>
    <row r="487806" spans="16:16" x14ac:dyDescent="0.3">
      <c r="P487806" s="83"/>
    </row>
    <row r="487807" spans="16:16" x14ac:dyDescent="0.3">
      <c r="P487807" s="83"/>
    </row>
    <row r="487808" spans="16:16" x14ac:dyDescent="0.3">
      <c r="P487808" s="83"/>
    </row>
    <row r="487809" spans="16:16" x14ac:dyDescent="0.3">
      <c r="P487809" s="83"/>
    </row>
    <row r="487810" spans="16:16" x14ac:dyDescent="0.3">
      <c r="P487810" s="83"/>
    </row>
    <row r="487811" spans="16:16" x14ac:dyDescent="0.3">
      <c r="P487811" s="83"/>
    </row>
    <row r="487812" spans="16:16" x14ac:dyDescent="0.3">
      <c r="P487812" s="83"/>
    </row>
    <row r="487813" spans="16:16" x14ac:dyDescent="0.3">
      <c r="P487813" s="83"/>
    </row>
    <row r="487814" spans="16:16" x14ac:dyDescent="0.3">
      <c r="P487814" s="83"/>
    </row>
    <row r="487815" spans="16:16" x14ac:dyDescent="0.3">
      <c r="P487815" s="83"/>
    </row>
    <row r="487816" spans="16:16" x14ac:dyDescent="0.3">
      <c r="P487816" s="83"/>
    </row>
    <row r="487817" spans="16:16" x14ac:dyDescent="0.3">
      <c r="P487817" s="83"/>
    </row>
    <row r="487818" spans="16:16" x14ac:dyDescent="0.3">
      <c r="P487818" s="83"/>
    </row>
    <row r="487819" spans="16:16" x14ac:dyDescent="0.3">
      <c r="P487819" s="83"/>
    </row>
    <row r="487820" spans="16:16" x14ac:dyDescent="0.3">
      <c r="P487820" s="83"/>
    </row>
    <row r="487821" spans="16:16" x14ac:dyDescent="0.3">
      <c r="P487821" s="83"/>
    </row>
    <row r="487822" spans="16:16" x14ac:dyDescent="0.3">
      <c r="P487822" s="83"/>
    </row>
    <row r="487823" spans="16:16" x14ac:dyDescent="0.3">
      <c r="P487823" s="83"/>
    </row>
    <row r="487824" spans="16:16" x14ac:dyDescent="0.3">
      <c r="P487824" s="83"/>
    </row>
    <row r="487825" spans="16:16" x14ac:dyDescent="0.3">
      <c r="P487825" s="83"/>
    </row>
    <row r="487826" spans="16:16" x14ac:dyDescent="0.3">
      <c r="P487826" s="83"/>
    </row>
    <row r="487827" spans="16:16" x14ac:dyDescent="0.3">
      <c r="P487827" s="83"/>
    </row>
    <row r="487828" spans="16:16" x14ac:dyDescent="0.3">
      <c r="P487828" s="83"/>
    </row>
    <row r="487829" spans="16:16" x14ac:dyDescent="0.3">
      <c r="P487829" s="83"/>
    </row>
    <row r="487830" spans="16:16" x14ac:dyDescent="0.3">
      <c r="P487830" s="83"/>
    </row>
    <row r="487831" spans="16:16" x14ac:dyDescent="0.3">
      <c r="P487831" s="83"/>
    </row>
    <row r="487832" spans="16:16" x14ac:dyDescent="0.3">
      <c r="P487832" s="83"/>
    </row>
    <row r="487833" spans="16:16" x14ac:dyDescent="0.3">
      <c r="P487833" s="83"/>
    </row>
    <row r="487834" spans="16:16" x14ac:dyDescent="0.3">
      <c r="P487834" s="83"/>
    </row>
    <row r="487835" spans="16:16" x14ac:dyDescent="0.3">
      <c r="P487835" s="83"/>
    </row>
    <row r="487836" spans="16:16" x14ac:dyDescent="0.3">
      <c r="P487836" s="83"/>
    </row>
    <row r="487837" spans="16:16" x14ac:dyDescent="0.3">
      <c r="P487837" s="83"/>
    </row>
    <row r="487838" spans="16:16" x14ac:dyDescent="0.3">
      <c r="P487838" s="83"/>
    </row>
    <row r="487839" spans="16:16" x14ac:dyDescent="0.3">
      <c r="P487839" s="83"/>
    </row>
    <row r="487840" spans="16:16" x14ac:dyDescent="0.3">
      <c r="P487840" s="83"/>
    </row>
    <row r="487841" spans="16:16" x14ac:dyDescent="0.3">
      <c r="P487841" s="83"/>
    </row>
    <row r="487842" spans="16:16" x14ac:dyDescent="0.3">
      <c r="P487842" s="83"/>
    </row>
    <row r="487843" spans="16:16" x14ac:dyDescent="0.3">
      <c r="P487843" s="83"/>
    </row>
    <row r="487844" spans="16:16" x14ac:dyDescent="0.3">
      <c r="P487844" s="83"/>
    </row>
    <row r="487845" spans="16:16" x14ac:dyDescent="0.3">
      <c r="P487845" s="83"/>
    </row>
    <row r="487846" spans="16:16" x14ac:dyDescent="0.3">
      <c r="P487846" s="83"/>
    </row>
    <row r="487847" spans="16:16" x14ac:dyDescent="0.3">
      <c r="P487847" s="83"/>
    </row>
    <row r="487848" spans="16:16" x14ac:dyDescent="0.3">
      <c r="P487848" s="83"/>
    </row>
    <row r="487849" spans="16:16" x14ac:dyDescent="0.3">
      <c r="P487849" s="83"/>
    </row>
    <row r="487850" spans="16:16" x14ac:dyDescent="0.3">
      <c r="P487850" s="83"/>
    </row>
    <row r="487851" spans="16:16" x14ac:dyDescent="0.3">
      <c r="P487851" s="83"/>
    </row>
    <row r="487852" spans="16:16" x14ac:dyDescent="0.3">
      <c r="P487852" s="83"/>
    </row>
    <row r="487853" spans="16:16" x14ac:dyDescent="0.3">
      <c r="P487853" s="83"/>
    </row>
    <row r="487854" spans="16:16" x14ac:dyDescent="0.3">
      <c r="P487854" s="83"/>
    </row>
    <row r="487855" spans="16:16" x14ac:dyDescent="0.3">
      <c r="P487855" s="83"/>
    </row>
    <row r="487856" spans="16:16" x14ac:dyDescent="0.3">
      <c r="P487856" s="83"/>
    </row>
    <row r="487857" spans="16:16" x14ac:dyDescent="0.3">
      <c r="P487857" s="83"/>
    </row>
    <row r="487858" spans="16:16" x14ac:dyDescent="0.3">
      <c r="P487858" s="83"/>
    </row>
    <row r="487859" spans="16:16" x14ac:dyDescent="0.3">
      <c r="P487859" s="83"/>
    </row>
    <row r="487860" spans="16:16" x14ac:dyDescent="0.3">
      <c r="P487860" s="83"/>
    </row>
    <row r="487861" spans="16:16" x14ac:dyDescent="0.3">
      <c r="P487861" s="83"/>
    </row>
    <row r="487862" spans="16:16" x14ac:dyDescent="0.3">
      <c r="P487862" s="83"/>
    </row>
    <row r="487863" spans="16:16" x14ac:dyDescent="0.3">
      <c r="P487863" s="83"/>
    </row>
    <row r="487864" spans="16:16" x14ac:dyDescent="0.3">
      <c r="P487864" s="83"/>
    </row>
    <row r="487865" spans="16:16" x14ac:dyDescent="0.3">
      <c r="P487865" s="83"/>
    </row>
    <row r="487866" spans="16:16" x14ac:dyDescent="0.3">
      <c r="P487866" s="83"/>
    </row>
    <row r="487867" spans="16:16" x14ac:dyDescent="0.3">
      <c r="P487867" s="83"/>
    </row>
    <row r="487868" spans="16:16" x14ac:dyDescent="0.3">
      <c r="P487868" s="83"/>
    </row>
    <row r="487869" spans="16:16" x14ac:dyDescent="0.3">
      <c r="P487869" s="83"/>
    </row>
    <row r="487870" spans="16:16" x14ac:dyDescent="0.3">
      <c r="P487870" s="83"/>
    </row>
    <row r="487871" spans="16:16" x14ac:dyDescent="0.3">
      <c r="P487871" s="83"/>
    </row>
    <row r="487872" spans="16:16" x14ac:dyDescent="0.3">
      <c r="P487872" s="83"/>
    </row>
    <row r="487873" spans="16:16" x14ac:dyDescent="0.3">
      <c r="P487873" s="83"/>
    </row>
    <row r="487874" spans="16:16" x14ac:dyDescent="0.3">
      <c r="P487874" s="83"/>
    </row>
    <row r="487875" spans="16:16" x14ac:dyDescent="0.3">
      <c r="P487875" s="83"/>
    </row>
    <row r="487876" spans="16:16" x14ac:dyDescent="0.3">
      <c r="P487876" s="83"/>
    </row>
    <row r="487877" spans="16:16" x14ac:dyDescent="0.3">
      <c r="P487877" s="83"/>
    </row>
    <row r="487878" spans="16:16" x14ac:dyDescent="0.3">
      <c r="P487878" s="83"/>
    </row>
    <row r="487879" spans="16:16" x14ac:dyDescent="0.3">
      <c r="P487879" s="83"/>
    </row>
    <row r="487880" spans="16:16" x14ac:dyDescent="0.3">
      <c r="P487880" s="83"/>
    </row>
    <row r="487881" spans="16:16" x14ac:dyDescent="0.3">
      <c r="P487881" s="83"/>
    </row>
    <row r="487882" spans="16:16" x14ac:dyDescent="0.3">
      <c r="P487882" s="83"/>
    </row>
    <row r="487883" spans="16:16" x14ac:dyDescent="0.3">
      <c r="P487883" s="83"/>
    </row>
    <row r="487884" spans="16:16" x14ac:dyDescent="0.3">
      <c r="P487884" s="83"/>
    </row>
    <row r="487885" spans="16:16" x14ac:dyDescent="0.3">
      <c r="P487885" s="83"/>
    </row>
    <row r="487886" spans="16:16" x14ac:dyDescent="0.3">
      <c r="P487886" s="83"/>
    </row>
    <row r="487887" spans="16:16" x14ac:dyDescent="0.3">
      <c r="P487887" s="83"/>
    </row>
    <row r="487888" spans="16:16" x14ac:dyDescent="0.3">
      <c r="P487888" s="83"/>
    </row>
    <row r="487889" spans="16:16" x14ac:dyDescent="0.3">
      <c r="P487889" s="83"/>
    </row>
    <row r="487890" spans="16:16" x14ac:dyDescent="0.3">
      <c r="P487890" s="83"/>
    </row>
    <row r="487891" spans="16:16" x14ac:dyDescent="0.3">
      <c r="P487891" s="83"/>
    </row>
    <row r="487892" spans="16:16" x14ac:dyDescent="0.3">
      <c r="P487892" s="83"/>
    </row>
    <row r="487893" spans="16:16" x14ac:dyDescent="0.3">
      <c r="P487893" s="83"/>
    </row>
    <row r="487894" spans="16:16" x14ac:dyDescent="0.3">
      <c r="P487894" s="83"/>
    </row>
    <row r="487895" spans="16:16" x14ac:dyDescent="0.3">
      <c r="P487895" s="83"/>
    </row>
    <row r="487896" spans="16:16" x14ac:dyDescent="0.3">
      <c r="P487896" s="83"/>
    </row>
    <row r="487897" spans="16:16" x14ac:dyDescent="0.3">
      <c r="P487897" s="83"/>
    </row>
    <row r="487898" spans="16:16" x14ac:dyDescent="0.3">
      <c r="P487898" s="83"/>
    </row>
    <row r="487899" spans="16:16" x14ac:dyDescent="0.3">
      <c r="P487899" s="83"/>
    </row>
    <row r="487900" spans="16:16" x14ac:dyDescent="0.3">
      <c r="P487900" s="83"/>
    </row>
    <row r="487901" spans="16:16" x14ac:dyDescent="0.3">
      <c r="P487901" s="83"/>
    </row>
    <row r="487902" spans="16:16" x14ac:dyDescent="0.3">
      <c r="P487902" s="83"/>
    </row>
    <row r="487903" spans="16:16" x14ac:dyDescent="0.3">
      <c r="P487903" s="83"/>
    </row>
    <row r="487904" spans="16:16" x14ac:dyDescent="0.3">
      <c r="P487904" s="83"/>
    </row>
    <row r="487905" spans="16:16" x14ac:dyDescent="0.3">
      <c r="P487905" s="83"/>
    </row>
    <row r="487906" spans="16:16" x14ac:dyDescent="0.3">
      <c r="P487906" s="83"/>
    </row>
    <row r="487907" spans="16:16" x14ac:dyDescent="0.3">
      <c r="P487907" s="83"/>
    </row>
    <row r="487908" spans="16:16" x14ac:dyDescent="0.3">
      <c r="P487908" s="83"/>
    </row>
    <row r="487909" spans="16:16" x14ac:dyDescent="0.3">
      <c r="P487909" s="83"/>
    </row>
    <row r="487910" spans="16:16" x14ac:dyDescent="0.3">
      <c r="P487910" s="83"/>
    </row>
    <row r="487911" spans="16:16" x14ac:dyDescent="0.3">
      <c r="P487911" s="83"/>
    </row>
    <row r="487912" spans="16:16" x14ac:dyDescent="0.3">
      <c r="P487912" s="83"/>
    </row>
    <row r="487913" spans="16:16" x14ac:dyDescent="0.3">
      <c r="P487913" s="83"/>
    </row>
    <row r="487914" spans="16:16" x14ac:dyDescent="0.3">
      <c r="P487914" s="83"/>
    </row>
    <row r="487915" spans="16:16" x14ac:dyDescent="0.3">
      <c r="P487915" s="83"/>
    </row>
    <row r="487916" spans="16:16" x14ac:dyDescent="0.3">
      <c r="P487916" s="83"/>
    </row>
    <row r="487917" spans="16:16" x14ac:dyDescent="0.3">
      <c r="P487917" s="83"/>
    </row>
    <row r="487918" spans="16:16" x14ac:dyDescent="0.3">
      <c r="P487918" s="83"/>
    </row>
    <row r="487919" spans="16:16" x14ac:dyDescent="0.3">
      <c r="P487919" s="83"/>
    </row>
    <row r="487920" spans="16:16" x14ac:dyDescent="0.3">
      <c r="P487920" s="83"/>
    </row>
    <row r="487921" spans="16:16" x14ac:dyDescent="0.3">
      <c r="P487921" s="83"/>
    </row>
    <row r="487922" spans="16:16" x14ac:dyDescent="0.3">
      <c r="P487922" s="83"/>
    </row>
    <row r="487923" spans="16:16" x14ac:dyDescent="0.3">
      <c r="P487923" s="83"/>
    </row>
    <row r="487924" spans="16:16" x14ac:dyDescent="0.3">
      <c r="P487924" s="83"/>
    </row>
    <row r="487925" spans="16:16" x14ac:dyDescent="0.3">
      <c r="P487925" s="83"/>
    </row>
    <row r="487926" spans="16:16" x14ac:dyDescent="0.3">
      <c r="P487926" s="83"/>
    </row>
    <row r="487927" spans="16:16" x14ac:dyDescent="0.3">
      <c r="P487927" s="83"/>
    </row>
    <row r="487928" spans="16:16" x14ac:dyDescent="0.3">
      <c r="P487928" s="83"/>
    </row>
    <row r="487929" spans="16:16" x14ac:dyDescent="0.3">
      <c r="P487929" s="83"/>
    </row>
    <row r="487930" spans="16:16" x14ac:dyDescent="0.3">
      <c r="P487930" s="83"/>
    </row>
    <row r="487931" spans="16:16" x14ac:dyDescent="0.3">
      <c r="P487931" s="83"/>
    </row>
    <row r="487932" spans="16:16" x14ac:dyDescent="0.3">
      <c r="P487932" s="83"/>
    </row>
    <row r="487933" spans="16:16" x14ac:dyDescent="0.3">
      <c r="P487933" s="83"/>
    </row>
    <row r="487934" spans="16:16" x14ac:dyDescent="0.3">
      <c r="P487934" s="83"/>
    </row>
    <row r="487935" spans="16:16" x14ac:dyDescent="0.3">
      <c r="P487935" s="83"/>
    </row>
    <row r="487936" spans="16:16" x14ac:dyDescent="0.3">
      <c r="P487936" s="83"/>
    </row>
    <row r="487937" spans="16:16" x14ac:dyDescent="0.3">
      <c r="P487937" s="83"/>
    </row>
    <row r="487938" spans="16:16" x14ac:dyDescent="0.3">
      <c r="P487938" s="83"/>
    </row>
    <row r="487939" spans="16:16" x14ac:dyDescent="0.3">
      <c r="P487939" s="83"/>
    </row>
    <row r="487940" spans="16:16" x14ac:dyDescent="0.3">
      <c r="P487940" s="83"/>
    </row>
    <row r="487941" spans="16:16" x14ac:dyDescent="0.3">
      <c r="P487941" s="83"/>
    </row>
    <row r="487942" spans="16:16" x14ac:dyDescent="0.3">
      <c r="P487942" s="83"/>
    </row>
    <row r="487943" spans="16:16" x14ac:dyDescent="0.3">
      <c r="P487943" s="83"/>
    </row>
    <row r="487944" spans="16:16" x14ac:dyDescent="0.3">
      <c r="P487944" s="83"/>
    </row>
    <row r="487945" spans="16:16" x14ac:dyDescent="0.3">
      <c r="P487945" s="83"/>
    </row>
    <row r="487946" spans="16:16" x14ac:dyDescent="0.3">
      <c r="P487946" s="83"/>
    </row>
    <row r="487947" spans="16:16" x14ac:dyDescent="0.3">
      <c r="P487947" s="83"/>
    </row>
    <row r="487948" spans="16:16" x14ac:dyDescent="0.3">
      <c r="P487948" s="83"/>
    </row>
    <row r="487949" spans="16:16" x14ac:dyDescent="0.3">
      <c r="P487949" s="83"/>
    </row>
    <row r="487950" spans="16:16" x14ac:dyDescent="0.3">
      <c r="P487950" s="83"/>
    </row>
    <row r="487951" spans="16:16" x14ac:dyDescent="0.3">
      <c r="P487951" s="83"/>
    </row>
    <row r="487952" spans="16:16" x14ac:dyDescent="0.3">
      <c r="P487952" s="83"/>
    </row>
    <row r="487953" spans="16:16" x14ac:dyDescent="0.3">
      <c r="P487953" s="83"/>
    </row>
    <row r="487954" spans="16:16" x14ac:dyDescent="0.3">
      <c r="P487954" s="83"/>
    </row>
    <row r="487955" spans="16:16" x14ac:dyDescent="0.3">
      <c r="P487955" s="83"/>
    </row>
    <row r="487956" spans="16:16" x14ac:dyDescent="0.3">
      <c r="P487956" s="83"/>
    </row>
    <row r="487957" spans="16:16" x14ac:dyDescent="0.3">
      <c r="P487957" s="83"/>
    </row>
    <row r="487958" spans="16:16" x14ac:dyDescent="0.3">
      <c r="P487958" s="83"/>
    </row>
    <row r="487959" spans="16:16" x14ac:dyDescent="0.3">
      <c r="P487959" s="83"/>
    </row>
    <row r="487960" spans="16:16" x14ac:dyDescent="0.3">
      <c r="P487960" s="83"/>
    </row>
    <row r="487961" spans="16:16" x14ac:dyDescent="0.3">
      <c r="P487961" s="83"/>
    </row>
    <row r="487962" spans="16:16" x14ac:dyDescent="0.3">
      <c r="P487962" s="83"/>
    </row>
    <row r="487963" spans="16:16" x14ac:dyDescent="0.3">
      <c r="P487963" s="83"/>
    </row>
    <row r="487964" spans="16:16" x14ac:dyDescent="0.3">
      <c r="P487964" s="83"/>
    </row>
    <row r="487965" spans="16:16" x14ac:dyDescent="0.3">
      <c r="P487965" s="83"/>
    </row>
    <row r="487966" spans="16:16" x14ac:dyDescent="0.3">
      <c r="P487966" s="83"/>
    </row>
    <row r="487967" spans="16:16" x14ac:dyDescent="0.3">
      <c r="P487967" s="83"/>
    </row>
    <row r="487968" spans="16:16" x14ac:dyDescent="0.3">
      <c r="P487968" s="83"/>
    </row>
    <row r="487969" spans="16:16" x14ac:dyDescent="0.3">
      <c r="P487969" s="83"/>
    </row>
    <row r="487970" spans="16:16" x14ac:dyDescent="0.3">
      <c r="P487970" s="83"/>
    </row>
    <row r="487971" spans="16:16" x14ac:dyDescent="0.3">
      <c r="P487971" s="83"/>
    </row>
    <row r="487972" spans="16:16" x14ac:dyDescent="0.3">
      <c r="P487972" s="83"/>
    </row>
    <row r="487973" spans="16:16" x14ac:dyDescent="0.3">
      <c r="P487973" s="83"/>
    </row>
    <row r="487974" spans="16:16" x14ac:dyDescent="0.3">
      <c r="P487974" s="83"/>
    </row>
    <row r="487975" spans="16:16" x14ac:dyDescent="0.3">
      <c r="P487975" s="83"/>
    </row>
    <row r="487976" spans="16:16" x14ac:dyDescent="0.3">
      <c r="P487976" s="83"/>
    </row>
    <row r="487977" spans="16:16" x14ac:dyDescent="0.3">
      <c r="P487977" s="83"/>
    </row>
    <row r="487978" spans="16:16" x14ac:dyDescent="0.3">
      <c r="P487978" s="83"/>
    </row>
    <row r="487979" spans="16:16" x14ac:dyDescent="0.3">
      <c r="P487979" s="83"/>
    </row>
    <row r="487980" spans="16:16" x14ac:dyDescent="0.3">
      <c r="P487980" s="83"/>
    </row>
    <row r="487981" spans="16:16" x14ac:dyDescent="0.3">
      <c r="P487981" s="83"/>
    </row>
    <row r="487982" spans="16:16" x14ac:dyDescent="0.3">
      <c r="P487982" s="83"/>
    </row>
    <row r="487983" spans="16:16" x14ac:dyDescent="0.3">
      <c r="P487983" s="83"/>
    </row>
    <row r="487984" spans="16:16" x14ac:dyDescent="0.3">
      <c r="P487984" s="83"/>
    </row>
    <row r="487985" spans="16:16" x14ac:dyDescent="0.3">
      <c r="P487985" s="83"/>
    </row>
    <row r="487986" spans="16:16" x14ac:dyDescent="0.3">
      <c r="P487986" s="83"/>
    </row>
    <row r="487987" spans="16:16" x14ac:dyDescent="0.3">
      <c r="P487987" s="83"/>
    </row>
    <row r="487988" spans="16:16" x14ac:dyDescent="0.3">
      <c r="P487988" s="83"/>
    </row>
    <row r="487989" spans="16:16" x14ac:dyDescent="0.3">
      <c r="P487989" s="83"/>
    </row>
    <row r="487990" spans="16:16" x14ac:dyDescent="0.3">
      <c r="P487990" s="83"/>
    </row>
    <row r="487991" spans="16:16" x14ac:dyDescent="0.3">
      <c r="P487991" s="83"/>
    </row>
    <row r="487992" spans="16:16" x14ac:dyDescent="0.3">
      <c r="P487992" s="83"/>
    </row>
    <row r="487993" spans="16:16" x14ac:dyDescent="0.3">
      <c r="P487993" s="83"/>
    </row>
    <row r="487994" spans="16:16" x14ac:dyDescent="0.3">
      <c r="P487994" s="83"/>
    </row>
    <row r="487995" spans="16:16" x14ac:dyDescent="0.3">
      <c r="P487995" s="83"/>
    </row>
    <row r="487996" spans="16:16" x14ac:dyDescent="0.3">
      <c r="P487996" s="83"/>
    </row>
    <row r="487997" spans="16:16" x14ac:dyDescent="0.3">
      <c r="P487997" s="83"/>
    </row>
    <row r="487998" spans="16:16" x14ac:dyDescent="0.3">
      <c r="P487998" s="83"/>
    </row>
    <row r="487999" spans="16:16" x14ac:dyDescent="0.3">
      <c r="P487999" s="83"/>
    </row>
    <row r="488000" spans="16:16" x14ac:dyDescent="0.3">
      <c r="P488000" s="83"/>
    </row>
    <row r="488001" spans="16:16" x14ac:dyDescent="0.3">
      <c r="P488001" s="83"/>
    </row>
    <row r="488002" spans="16:16" x14ac:dyDescent="0.3">
      <c r="P488002" s="83"/>
    </row>
    <row r="488003" spans="16:16" x14ac:dyDescent="0.3">
      <c r="P488003" s="83"/>
    </row>
    <row r="488004" spans="16:16" x14ac:dyDescent="0.3">
      <c r="P488004" s="83"/>
    </row>
    <row r="488005" spans="16:16" x14ac:dyDescent="0.3">
      <c r="P488005" s="83"/>
    </row>
    <row r="488006" spans="16:16" x14ac:dyDescent="0.3">
      <c r="P488006" s="83"/>
    </row>
    <row r="488007" spans="16:16" x14ac:dyDescent="0.3">
      <c r="P488007" s="83"/>
    </row>
    <row r="488008" spans="16:16" x14ac:dyDescent="0.3">
      <c r="P488008" s="83"/>
    </row>
    <row r="488009" spans="16:16" x14ac:dyDescent="0.3">
      <c r="P488009" s="83"/>
    </row>
    <row r="488010" spans="16:16" x14ac:dyDescent="0.3">
      <c r="P488010" s="83"/>
    </row>
    <row r="488011" spans="16:16" x14ac:dyDescent="0.3">
      <c r="P488011" s="83"/>
    </row>
    <row r="488012" spans="16:16" x14ac:dyDescent="0.3">
      <c r="P488012" s="83"/>
    </row>
    <row r="488013" spans="16:16" x14ac:dyDescent="0.3">
      <c r="P488013" s="83"/>
    </row>
    <row r="488014" spans="16:16" x14ac:dyDescent="0.3">
      <c r="P488014" s="83"/>
    </row>
    <row r="488015" spans="16:16" x14ac:dyDescent="0.3">
      <c r="P488015" s="83"/>
    </row>
    <row r="488016" spans="16:16" x14ac:dyDescent="0.3">
      <c r="P488016" s="83"/>
    </row>
    <row r="488017" spans="16:16" x14ac:dyDescent="0.3">
      <c r="P488017" s="83"/>
    </row>
    <row r="488018" spans="16:16" x14ac:dyDescent="0.3">
      <c r="P488018" s="83"/>
    </row>
    <row r="488019" spans="16:16" x14ac:dyDescent="0.3">
      <c r="P488019" s="83"/>
    </row>
    <row r="488020" spans="16:16" x14ac:dyDescent="0.3">
      <c r="P488020" s="83"/>
    </row>
    <row r="488021" spans="16:16" x14ac:dyDescent="0.3">
      <c r="P488021" s="83"/>
    </row>
    <row r="488022" spans="16:16" x14ac:dyDescent="0.3">
      <c r="P488022" s="83"/>
    </row>
    <row r="488023" spans="16:16" x14ac:dyDescent="0.3">
      <c r="P488023" s="83"/>
    </row>
    <row r="488024" spans="16:16" x14ac:dyDescent="0.3">
      <c r="P488024" s="83"/>
    </row>
    <row r="488025" spans="16:16" x14ac:dyDescent="0.3">
      <c r="P488025" s="83"/>
    </row>
    <row r="488026" spans="16:16" x14ac:dyDescent="0.3">
      <c r="P488026" s="83"/>
    </row>
    <row r="488027" spans="16:16" x14ac:dyDescent="0.3">
      <c r="P488027" s="83"/>
    </row>
    <row r="488028" spans="16:16" x14ac:dyDescent="0.3">
      <c r="P488028" s="83"/>
    </row>
    <row r="488029" spans="16:16" x14ac:dyDescent="0.3">
      <c r="P488029" s="83"/>
    </row>
    <row r="488030" spans="16:16" x14ac:dyDescent="0.3">
      <c r="P488030" s="83"/>
    </row>
    <row r="488031" spans="16:16" x14ac:dyDescent="0.3">
      <c r="P488031" s="83"/>
    </row>
    <row r="488032" spans="16:16" x14ac:dyDescent="0.3">
      <c r="P488032" s="83"/>
    </row>
    <row r="488033" spans="16:16" x14ac:dyDescent="0.3">
      <c r="P488033" s="83"/>
    </row>
    <row r="488034" spans="16:16" x14ac:dyDescent="0.3">
      <c r="P488034" s="83"/>
    </row>
    <row r="488035" spans="16:16" x14ac:dyDescent="0.3">
      <c r="P488035" s="83"/>
    </row>
    <row r="488036" spans="16:16" x14ac:dyDescent="0.3">
      <c r="P488036" s="83"/>
    </row>
    <row r="488037" spans="16:16" x14ac:dyDescent="0.3">
      <c r="P488037" s="83"/>
    </row>
    <row r="488038" spans="16:16" x14ac:dyDescent="0.3">
      <c r="P488038" s="83"/>
    </row>
    <row r="488039" spans="16:16" x14ac:dyDescent="0.3">
      <c r="P488039" s="83"/>
    </row>
    <row r="488040" spans="16:16" x14ac:dyDescent="0.3">
      <c r="P488040" s="83"/>
    </row>
    <row r="488041" spans="16:16" x14ac:dyDescent="0.3">
      <c r="P488041" s="83"/>
    </row>
    <row r="488042" spans="16:16" x14ac:dyDescent="0.3">
      <c r="P488042" s="83"/>
    </row>
    <row r="488043" spans="16:16" x14ac:dyDescent="0.3">
      <c r="P488043" s="83"/>
    </row>
    <row r="488044" spans="16:16" x14ac:dyDescent="0.3">
      <c r="P488044" s="83"/>
    </row>
    <row r="488045" spans="16:16" x14ac:dyDescent="0.3">
      <c r="P488045" s="83"/>
    </row>
    <row r="488046" spans="16:16" x14ac:dyDescent="0.3">
      <c r="P488046" s="83"/>
    </row>
    <row r="488047" spans="16:16" x14ac:dyDescent="0.3">
      <c r="P488047" s="83"/>
    </row>
    <row r="488048" spans="16:16" x14ac:dyDescent="0.3">
      <c r="P488048" s="83"/>
    </row>
    <row r="488049" spans="16:16" x14ac:dyDescent="0.3">
      <c r="P488049" s="83"/>
    </row>
    <row r="488050" spans="16:16" x14ac:dyDescent="0.3">
      <c r="P488050" s="83"/>
    </row>
    <row r="488051" spans="16:16" x14ac:dyDescent="0.3">
      <c r="P488051" s="83"/>
    </row>
    <row r="488052" spans="16:16" x14ac:dyDescent="0.3">
      <c r="P488052" s="83"/>
    </row>
    <row r="488053" spans="16:16" x14ac:dyDescent="0.3">
      <c r="P488053" s="83"/>
    </row>
    <row r="488054" spans="16:16" x14ac:dyDescent="0.3">
      <c r="P488054" s="83"/>
    </row>
    <row r="488055" spans="16:16" x14ac:dyDescent="0.3">
      <c r="P488055" s="83"/>
    </row>
    <row r="488056" spans="16:16" x14ac:dyDescent="0.3">
      <c r="P488056" s="83"/>
    </row>
    <row r="488057" spans="16:16" x14ac:dyDescent="0.3">
      <c r="P488057" s="83"/>
    </row>
    <row r="488058" spans="16:16" x14ac:dyDescent="0.3">
      <c r="P488058" s="83"/>
    </row>
    <row r="488059" spans="16:16" x14ac:dyDescent="0.3">
      <c r="P488059" s="83"/>
    </row>
    <row r="488060" spans="16:16" x14ac:dyDescent="0.3">
      <c r="P488060" s="83"/>
    </row>
    <row r="488061" spans="16:16" x14ac:dyDescent="0.3">
      <c r="P488061" s="83"/>
    </row>
    <row r="488062" spans="16:16" x14ac:dyDescent="0.3">
      <c r="P488062" s="83"/>
    </row>
    <row r="488063" spans="16:16" x14ac:dyDescent="0.3">
      <c r="P488063" s="83"/>
    </row>
    <row r="488064" spans="16:16" x14ac:dyDescent="0.3">
      <c r="P488064" s="83"/>
    </row>
    <row r="488065" spans="16:16" x14ac:dyDescent="0.3">
      <c r="P488065" s="83"/>
    </row>
    <row r="488066" spans="16:16" x14ac:dyDescent="0.3">
      <c r="P488066" s="83"/>
    </row>
    <row r="488067" spans="16:16" x14ac:dyDescent="0.3">
      <c r="P488067" s="83"/>
    </row>
    <row r="488068" spans="16:16" x14ac:dyDescent="0.3">
      <c r="P488068" s="83"/>
    </row>
    <row r="488069" spans="16:16" x14ac:dyDescent="0.3">
      <c r="P488069" s="83"/>
    </row>
    <row r="488070" spans="16:16" x14ac:dyDescent="0.3">
      <c r="P488070" s="83"/>
    </row>
    <row r="488071" spans="16:16" x14ac:dyDescent="0.3">
      <c r="P488071" s="83"/>
    </row>
    <row r="488072" spans="16:16" x14ac:dyDescent="0.3">
      <c r="P488072" s="83"/>
    </row>
    <row r="488073" spans="16:16" x14ac:dyDescent="0.3">
      <c r="P488073" s="83"/>
    </row>
    <row r="488074" spans="16:16" x14ac:dyDescent="0.3">
      <c r="P488074" s="83"/>
    </row>
    <row r="488075" spans="16:16" x14ac:dyDescent="0.3">
      <c r="P488075" s="83"/>
    </row>
    <row r="488076" spans="16:16" x14ac:dyDescent="0.3">
      <c r="P488076" s="83"/>
    </row>
    <row r="488077" spans="16:16" x14ac:dyDescent="0.3">
      <c r="P488077" s="83"/>
    </row>
    <row r="488078" spans="16:16" x14ac:dyDescent="0.3">
      <c r="P488078" s="83"/>
    </row>
    <row r="488079" spans="16:16" x14ac:dyDescent="0.3">
      <c r="P488079" s="83"/>
    </row>
    <row r="488080" spans="16:16" x14ac:dyDescent="0.3">
      <c r="P488080" s="83"/>
    </row>
    <row r="488081" spans="16:16" x14ac:dyDescent="0.3">
      <c r="P488081" s="83"/>
    </row>
    <row r="488082" spans="16:16" x14ac:dyDescent="0.3">
      <c r="P488082" s="83"/>
    </row>
    <row r="488083" spans="16:16" x14ac:dyDescent="0.3">
      <c r="P488083" s="83"/>
    </row>
    <row r="488084" spans="16:16" x14ac:dyDescent="0.3">
      <c r="P488084" s="83"/>
    </row>
    <row r="488085" spans="16:16" x14ac:dyDescent="0.3">
      <c r="P488085" s="83"/>
    </row>
    <row r="488086" spans="16:16" x14ac:dyDescent="0.3">
      <c r="P488086" s="83"/>
    </row>
    <row r="488087" spans="16:16" x14ac:dyDescent="0.3">
      <c r="P488087" s="83"/>
    </row>
    <row r="488088" spans="16:16" x14ac:dyDescent="0.3">
      <c r="P488088" s="83"/>
    </row>
    <row r="488089" spans="16:16" x14ac:dyDescent="0.3">
      <c r="P488089" s="83"/>
    </row>
    <row r="488090" spans="16:16" x14ac:dyDescent="0.3">
      <c r="P488090" s="83"/>
    </row>
    <row r="488091" spans="16:16" x14ac:dyDescent="0.3">
      <c r="P488091" s="83"/>
    </row>
    <row r="488092" spans="16:16" x14ac:dyDescent="0.3">
      <c r="P488092" s="83"/>
    </row>
    <row r="488093" spans="16:16" x14ac:dyDescent="0.3">
      <c r="P488093" s="83"/>
    </row>
    <row r="488094" spans="16:16" x14ac:dyDescent="0.3">
      <c r="P488094" s="83"/>
    </row>
    <row r="488095" spans="16:16" x14ac:dyDescent="0.3">
      <c r="P488095" s="83"/>
    </row>
    <row r="488096" spans="16:16" x14ac:dyDescent="0.3">
      <c r="P488096" s="83"/>
    </row>
    <row r="488097" spans="16:16" x14ac:dyDescent="0.3">
      <c r="P488097" s="83"/>
    </row>
    <row r="488098" spans="16:16" x14ac:dyDescent="0.3">
      <c r="P488098" s="83"/>
    </row>
    <row r="488099" spans="16:16" x14ac:dyDescent="0.3">
      <c r="P488099" s="83"/>
    </row>
    <row r="488100" spans="16:16" x14ac:dyDescent="0.3">
      <c r="P488100" s="83"/>
    </row>
    <row r="488101" spans="16:16" x14ac:dyDescent="0.3">
      <c r="P488101" s="83"/>
    </row>
    <row r="488102" spans="16:16" x14ac:dyDescent="0.3">
      <c r="P488102" s="83"/>
    </row>
    <row r="488103" spans="16:16" x14ac:dyDescent="0.3">
      <c r="P488103" s="83"/>
    </row>
    <row r="488104" spans="16:16" x14ac:dyDescent="0.3">
      <c r="P488104" s="83"/>
    </row>
    <row r="488105" spans="16:16" x14ac:dyDescent="0.3">
      <c r="P488105" s="83"/>
    </row>
    <row r="488106" spans="16:16" x14ac:dyDescent="0.3">
      <c r="P488106" s="83"/>
    </row>
    <row r="488107" spans="16:16" x14ac:dyDescent="0.3">
      <c r="P488107" s="83"/>
    </row>
    <row r="488108" spans="16:16" x14ac:dyDescent="0.3">
      <c r="P488108" s="83"/>
    </row>
    <row r="488109" spans="16:16" x14ac:dyDescent="0.3">
      <c r="P488109" s="83"/>
    </row>
    <row r="488110" spans="16:16" x14ac:dyDescent="0.3">
      <c r="P488110" s="83"/>
    </row>
    <row r="488111" spans="16:16" x14ac:dyDescent="0.3">
      <c r="P488111" s="83"/>
    </row>
    <row r="488112" spans="16:16" x14ac:dyDescent="0.3">
      <c r="P488112" s="83"/>
    </row>
    <row r="488113" spans="16:16" x14ac:dyDescent="0.3">
      <c r="P488113" s="83"/>
    </row>
    <row r="488114" spans="16:16" x14ac:dyDescent="0.3">
      <c r="P488114" s="83"/>
    </row>
    <row r="488115" spans="16:16" x14ac:dyDescent="0.3">
      <c r="P488115" s="83"/>
    </row>
    <row r="488116" spans="16:16" x14ac:dyDescent="0.3">
      <c r="P488116" s="83"/>
    </row>
    <row r="488117" spans="16:16" x14ac:dyDescent="0.3">
      <c r="P488117" s="83"/>
    </row>
    <row r="488118" spans="16:16" x14ac:dyDescent="0.3">
      <c r="P488118" s="83"/>
    </row>
    <row r="488119" spans="16:16" x14ac:dyDescent="0.3">
      <c r="P488119" s="83"/>
    </row>
    <row r="488120" spans="16:16" x14ac:dyDescent="0.3">
      <c r="P488120" s="83"/>
    </row>
    <row r="488121" spans="16:16" x14ac:dyDescent="0.3">
      <c r="P488121" s="83"/>
    </row>
    <row r="488122" spans="16:16" x14ac:dyDescent="0.3">
      <c r="P488122" s="83"/>
    </row>
    <row r="488123" spans="16:16" x14ac:dyDescent="0.3">
      <c r="P488123" s="83"/>
    </row>
    <row r="488124" spans="16:16" x14ac:dyDescent="0.3">
      <c r="P488124" s="83"/>
    </row>
    <row r="488125" spans="16:16" x14ac:dyDescent="0.3">
      <c r="P488125" s="83"/>
    </row>
    <row r="488126" spans="16:16" x14ac:dyDescent="0.3">
      <c r="P488126" s="83"/>
    </row>
    <row r="488127" spans="16:16" x14ac:dyDescent="0.3">
      <c r="P488127" s="83"/>
    </row>
    <row r="488128" spans="16:16" x14ac:dyDescent="0.3">
      <c r="P488128" s="83"/>
    </row>
    <row r="488129" spans="16:16" x14ac:dyDescent="0.3">
      <c r="P488129" s="83"/>
    </row>
    <row r="488130" spans="16:16" x14ac:dyDescent="0.3">
      <c r="P488130" s="83"/>
    </row>
    <row r="488131" spans="16:16" x14ac:dyDescent="0.3">
      <c r="P488131" s="83"/>
    </row>
    <row r="488132" spans="16:16" x14ac:dyDescent="0.3">
      <c r="P488132" s="83"/>
    </row>
    <row r="488133" spans="16:16" x14ac:dyDescent="0.3">
      <c r="P488133" s="83"/>
    </row>
    <row r="488134" spans="16:16" x14ac:dyDescent="0.3">
      <c r="P488134" s="83"/>
    </row>
    <row r="488135" spans="16:16" x14ac:dyDescent="0.3">
      <c r="P488135" s="83"/>
    </row>
    <row r="488136" spans="16:16" x14ac:dyDescent="0.3">
      <c r="P488136" s="83"/>
    </row>
    <row r="488137" spans="16:16" x14ac:dyDescent="0.3">
      <c r="P488137" s="83"/>
    </row>
    <row r="488138" spans="16:16" x14ac:dyDescent="0.3">
      <c r="P488138" s="83"/>
    </row>
    <row r="488139" spans="16:16" x14ac:dyDescent="0.3">
      <c r="P488139" s="83"/>
    </row>
    <row r="488140" spans="16:16" x14ac:dyDescent="0.3">
      <c r="P488140" s="83"/>
    </row>
    <row r="488141" spans="16:16" x14ac:dyDescent="0.3">
      <c r="P488141" s="83"/>
    </row>
    <row r="488142" spans="16:16" x14ac:dyDescent="0.3">
      <c r="P488142" s="83"/>
    </row>
    <row r="488143" spans="16:16" x14ac:dyDescent="0.3">
      <c r="P488143" s="83"/>
    </row>
    <row r="488144" spans="16:16" x14ac:dyDescent="0.3">
      <c r="P488144" s="83"/>
    </row>
    <row r="488145" spans="16:16" x14ac:dyDescent="0.3">
      <c r="P488145" s="83"/>
    </row>
    <row r="488146" spans="16:16" x14ac:dyDescent="0.3">
      <c r="P488146" s="83"/>
    </row>
    <row r="488147" spans="16:16" x14ac:dyDescent="0.3">
      <c r="P488147" s="83"/>
    </row>
    <row r="488148" spans="16:16" x14ac:dyDescent="0.3">
      <c r="P488148" s="83"/>
    </row>
    <row r="488149" spans="16:16" x14ac:dyDescent="0.3">
      <c r="P488149" s="83"/>
    </row>
    <row r="488150" spans="16:16" x14ac:dyDescent="0.3">
      <c r="P488150" s="83"/>
    </row>
    <row r="488151" spans="16:16" x14ac:dyDescent="0.3">
      <c r="P488151" s="83"/>
    </row>
    <row r="488152" spans="16:16" x14ac:dyDescent="0.3">
      <c r="P488152" s="83"/>
    </row>
    <row r="488153" spans="16:16" x14ac:dyDescent="0.3">
      <c r="P488153" s="83"/>
    </row>
    <row r="488154" spans="16:16" x14ac:dyDescent="0.3">
      <c r="P488154" s="83"/>
    </row>
    <row r="488155" spans="16:16" x14ac:dyDescent="0.3">
      <c r="P488155" s="83"/>
    </row>
    <row r="488156" spans="16:16" x14ac:dyDescent="0.3">
      <c r="P488156" s="83"/>
    </row>
    <row r="488157" spans="16:16" x14ac:dyDescent="0.3">
      <c r="P488157" s="83"/>
    </row>
    <row r="488158" spans="16:16" x14ac:dyDescent="0.3">
      <c r="P488158" s="83"/>
    </row>
    <row r="488159" spans="16:16" x14ac:dyDescent="0.3">
      <c r="P488159" s="83"/>
    </row>
    <row r="488160" spans="16:16" x14ac:dyDescent="0.3">
      <c r="P488160" s="83"/>
    </row>
    <row r="488161" spans="16:16" x14ac:dyDescent="0.3">
      <c r="P488161" s="83"/>
    </row>
    <row r="488162" spans="16:16" x14ac:dyDescent="0.3">
      <c r="P488162" s="83"/>
    </row>
    <row r="488163" spans="16:16" x14ac:dyDescent="0.3">
      <c r="P488163" s="83"/>
    </row>
    <row r="488164" spans="16:16" x14ac:dyDescent="0.3">
      <c r="P488164" s="83"/>
    </row>
    <row r="488165" spans="16:16" x14ac:dyDescent="0.3">
      <c r="P488165" s="83"/>
    </row>
    <row r="488166" spans="16:16" x14ac:dyDescent="0.3">
      <c r="P488166" s="83"/>
    </row>
    <row r="488167" spans="16:16" x14ac:dyDescent="0.3">
      <c r="P488167" s="83"/>
    </row>
    <row r="488168" spans="16:16" x14ac:dyDescent="0.3">
      <c r="P488168" s="83"/>
    </row>
    <row r="488169" spans="16:16" x14ac:dyDescent="0.3">
      <c r="P488169" s="83"/>
    </row>
    <row r="488170" spans="16:16" x14ac:dyDescent="0.3">
      <c r="P488170" s="83"/>
    </row>
    <row r="488171" spans="16:16" x14ac:dyDescent="0.3">
      <c r="P488171" s="83"/>
    </row>
    <row r="488172" spans="16:16" x14ac:dyDescent="0.3">
      <c r="P488172" s="83"/>
    </row>
    <row r="488173" spans="16:16" x14ac:dyDescent="0.3">
      <c r="P488173" s="83"/>
    </row>
    <row r="488174" spans="16:16" x14ac:dyDescent="0.3">
      <c r="P488174" s="83"/>
    </row>
    <row r="488175" spans="16:16" x14ac:dyDescent="0.3">
      <c r="P488175" s="83"/>
    </row>
    <row r="488176" spans="16:16" x14ac:dyDescent="0.3">
      <c r="P488176" s="83"/>
    </row>
    <row r="488177" spans="16:16" x14ac:dyDescent="0.3">
      <c r="P488177" s="83"/>
    </row>
    <row r="488178" spans="16:16" x14ac:dyDescent="0.3">
      <c r="P488178" s="83"/>
    </row>
    <row r="488179" spans="16:16" x14ac:dyDescent="0.3">
      <c r="P488179" s="83"/>
    </row>
    <row r="488180" spans="16:16" x14ac:dyDescent="0.3">
      <c r="P488180" s="83"/>
    </row>
    <row r="488181" spans="16:16" x14ac:dyDescent="0.3">
      <c r="P488181" s="83"/>
    </row>
    <row r="488182" spans="16:16" x14ac:dyDescent="0.3">
      <c r="P488182" s="83"/>
    </row>
    <row r="488183" spans="16:16" x14ac:dyDescent="0.3">
      <c r="P488183" s="83"/>
    </row>
    <row r="488184" spans="16:16" x14ac:dyDescent="0.3">
      <c r="P488184" s="83"/>
    </row>
    <row r="488185" spans="16:16" x14ac:dyDescent="0.3">
      <c r="P488185" s="83"/>
    </row>
    <row r="488186" spans="16:16" x14ac:dyDescent="0.3">
      <c r="P488186" s="83"/>
    </row>
    <row r="488187" spans="16:16" x14ac:dyDescent="0.3">
      <c r="P488187" s="83"/>
    </row>
    <row r="488188" spans="16:16" x14ac:dyDescent="0.3">
      <c r="P488188" s="83"/>
    </row>
    <row r="488189" spans="16:16" x14ac:dyDescent="0.3">
      <c r="P488189" s="83"/>
    </row>
    <row r="488190" spans="16:16" x14ac:dyDescent="0.3">
      <c r="P488190" s="83"/>
    </row>
    <row r="488191" spans="16:16" x14ac:dyDescent="0.3">
      <c r="P488191" s="83"/>
    </row>
    <row r="488192" spans="16:16" x14ac:dyDescent="0.3">
      <c r="P488192" s="83"/>
    </row>
    <row r="488193" spans="16:16" x14ac:dyDescent="0.3">
      <c r="P488193" s="83"/>
    </row>
    <row r="488194" spans="16:16" x14ac:dyDescent="0.3">
      <c r="P488194" s="83"/>
    </row>
    <row r="488195" spans="16:16" x14ac:dyDescent="0.3">
      <c r="P488195" s="83"/>
    </row>
    <row r="488196" spans="16:16" x14ac:dyDescent="0.3">
      <c r="P488196" s="83"/>
    </row>
    <row r="488197" spans="16:16" x14ac:dyDescent="0.3">
      <c r="P488197" s="83"/>
    </row>
    <row r="488198" spans="16:16" x14ac:dyDescent="0.3">
      <c r="P488198" s="83"/>
    </row>
    <row r="488199" spans="16:16" x14ac:dyDescent="0.3">
      <c r="P488199" s="83"/>
    </row>
    <row r="488200" spans="16:16" x14ac:dyDescent="0.3">
      <c r="P488200" s="83"/>
    </row>
    <row r="488201" spans="16:16" x14ac:dyDescent="0.3">
      <c r="P488201" s="83"/>
    </row>
    <row r="488202" spans="16:16" x14ac:dyDescent="0.3">
      <c r="P488202" s="83"/>
    </row>
    <row r="488203" spans="16:16" x14ac:dyDescent="0.3">
      <c r="P488203" s="83"/>
    </row>
    <row r="488204" spans="16:16" x14ac:dyDescent="0.3">
      <c r="P488204" s="83"/>
    </row>
    <row r="488205" spans="16:16" x14ac:dyDescent="0.3">
      <c r="P488205" s="83"/>
    </row>
    <row r="488206" spans="16:16" x14ac:dyDescent="0.3">
      <c r="P488206" s="83"/>
    </row>
    <row r="488207" spans="16:16" x14ac:dyDescent="0.3">
      <c r="P488207" s="83"/>
    </row>
    <row r="488208" spans="16:16" x14ac:dyDescent="0.3">
      <c r="P488208" s="83"/>
    </row>
    <row r="488209" spans="16:16" x14ac:dyDescent="0.3">
      <c r="P488209" s="83"/>
    </row>
    <row r="488210" spans="16:16" x14ac:dyDescent="0.3">
      <c r="P488210" s="83"/>
    </row>
    <row r="488211" spans="16:16" x14ac:dyDescent="0.3">
      <c r="P488211" s="83"/>
    </row>
    <row r="488212" spans="16:16" x14ac:dyDescent="0.3">
      <c r="P488212" s="83"/>
    </row>
    <row r="488213" spans="16:16" x14ac:dyDescent="0.3">
      <c r="P488213" s="83"/>
    </row>
    <row r="488214" spans="16:16" x14ac:dyDescent="0.3">
      <c r="P488214" s="83"/>
    </row>
    <row r="488215" spans="16:16" x14ac:dyDescent="0.3">
      <c r="P488215" s="83"/>
    </row>
    <row r="488216" spans="16:16" x14ac:dyDescent="0.3">
      <c r="P488216" s="83"/>
    </row>
    <row r="488217" spans="16:16" x14ac:dyDescent="0.3">
      <c r="P488217" s="83"/>
    </row>
    <row r="488218" spans="16:16" x14ac:dyDescent="0.3">
      <c r="P488218" s="83"/>
    </row>
    <row r="488219" spans="16:16" x14ac:dyDescent="0.3">
      <c r="P488219" s="83"/>
    </row>
    <row r="488220" spans="16:16" x14ac:dyDescent="0.3">
      <c r="P488220" s="83"/>
    </row>
    <row r="488221" spans="16:16" x14ac:dyDescent="0.3">
      <c r="P488221" s="83"/>
    </row>
    <row r="488222" spans="16:16" x14ac:dyDescent="0.3">
      <c r="P488222" s="83"/>
    </row>
    <row r="488223" spans="16:16" x14ac:dyDescent="0.3">
      <c r="P488223" s="83"/>
    </row>
    <row r="488224" spans="16:16" x14ac:dyDescent="0.3">
      <c r="P488224" s="83"/>
    </row>
    <row r="488225" spans="16:16" x14ac:dyDescent="0.3">
      <c r="P488225" s="83"/>
    </row>
    <row r="488226" spans="16:16" x14ac:dyDescent="0.3">
      <c r="P488226" s="83"/>
    </row>
    <row r="488227" spans="16:16" x14ac:dyDescent="0.3">
      <c r="P488227" s="83"/>
    </row>
    <row r="488228" spans="16:16" x14ac:dyDescent="0.3">
      <c r="P488228" s="83"/>
    </row>
    <row r="488229" spans="16:16" x14ac:dyDescent="0.3">
      <c r="P488229" s="83"/>
    </row>
    <row r="488230" spans="16:16" x14ac:dyDescent="0.3">
      <c r="P488230" s="83"/>
    </row>
    <row r="488231" spans="16:16" x14ac:dyDescent="0.3">
      <c r="P488231" s="83"/>
    </row>
    <row r="488232" spans="16:16" x14ac:dyDescent="0.3">
      <c r="P488232" s="83"/>
    </row>
    <row r="488233" spans="16:16" x14ac:dyDescent="0.3">
      <c r="P488233" s="83"/>
    </row>
    <row r="488234" spans="16:16" x14ac:dyDescent="0.3">
      <c r="P488234" s="83"/>
    </row>
    <row r="488235" spans="16:16" x14ac:dyDescent="0.3">
      <c r="P488235" s="83"/>
    </row>
    <row r="488236" spans="16:16" x14ac:dyDescent="0.3">
      <c r="P488236" s="83"/>
    </row>
    <row r="488237" spans="16:16" x14ac:dyDescent="0.3">
      <c r="P488237" s="83"/>
    </row>
    <row r="488238" spans="16:16" x14ac:dyDescent="0.3">
      <c r="P488238" s="83"/>
    </row>
    <row r="488239" spans="16:16" x14ac:dyDescent="0.3">
      <c r="P488239" s="83"/>
    </row>
    <row r="488240" spans="16:16" x14ac:dyDescent="0.3">
      <c r="P488240" s="83"/>
    </row>
    <row r="488241" spans="16:16" x14ac:dyDescent="0.3">
      <c r="P488241" s="83"/>
    </row>
    <row r="488242" spans="16:16" x14ac:dyDescent="0.3">
      <c r="P488242" s="83"/>
    </row>
    <row r="488243" spans="16:16" x14ac:dyDescent="0.3">
      <c r="P488243" s="83"/>
    </row>
    <row r="488244" spans="16:16" x14ac:dyDescent="0.3">
      <c r="P488244" s="83"/>
    </row>
    <row r="488245" spans="16:16" x14ac:dyDescent="0.3">
      <c r="P488245" s="83"/>
    </row>
    <row r="488246" spans="16:16" x14ac:dyDescent="0.3">
      <c r="P488246" s="83"/>
    </row>
    <row r="488247" spans="16:16" x14ac:dyDescent="0.3">
      <c r="P488247" s="83"/>
    </row>
    <row r="488248" spans="16:16" x14ac:dyDescent="0.3">
      <c r="P488248" s="83"/>
    </row>
    <row r="488249" spans="16:16" x14ac:dyDescent="0.3">
      <c r="P488249" s="83"/>
    </row>
    <row r="488250" spans="16:16" x14ac:dyDescent="0.3">
      <c r="P488250" s="83"/>
    </row>
    <row r="488251" spans="16:16" x14ac:dyDescent="0.3">
      <c r="P488251" s="83"/>
    </row>
    <row r="488252" spans="16:16" x14ac:dyDescent="0.3">
      <c r="P488252" s="83"/>
    </row>
    <row r="488253" spans="16:16" x14ac:dyDescent="0.3">
      <c r="P488253" s="83"/>
    </row>
    <row r="488254" spans="16:16" x14ac:dyDescent="0.3">
      <c r="P488254" s="83"/>
    </row>
    <row r="488255" spans="16:16" x14ac:dyDescent="0.3">
      <c r="P488255" s="83"/>
    </row>
    <row r="488256" spans="16:16" x14ac:dyDescent="0.3">
      <c r="P488256" s="83"/>
    </row>
    <row r="488257" spans="16:16" x14ac:dyDescent="0.3">
      <c r="P488257" s="83"/>
    </row>
    <row r="488258" spans="16:16" x14ac:dyDescent="0.3">
      <c r="P488258" s="83"/>
    </row>
    <row r="488259" spans="16:16" x14ac:dyDescent="0.3">
      <c r="P488259" s="83"/>
    </row>
    <row r="488260" spans="16:16" x14ac:dyDescent="0.3">
      <c r="P488260" s="83"/>
    </row>
    <row r="488261" spans="16:16" x14ac:dyDescent="0.3">
      <c r="P488261" s="83"/>
    </row>
    <row r="488262" spans="16:16" x14ac:dyDescent="0.3">
      <c r="P488262" s="83"/>
    </row>
    <row r="488263" spans="16:16" x14ac:dyDescent="0.3">
      <c r="P488263" s="83"/>
    </row>
    <row r="488264" spans="16:16" x14ac:dyDescent="0.3">
      <c r="P488264" s="83"/>
    </row>
    <row r="488265" spans="16:16" x14ac:dyDescent="0.3">
      <c r="P488265" s="83"/>
    </row>
    <row r="488266" spans="16:16" x14ac:dyDescent="0.3">
      <c r="P488266" s="83"/>
    </row>
    <row r="488267" spans="16:16" x14ac:dyDescent="0.3">
      <c r="P488267" s="83"/>
    </row>
    <row r="488268" spans="16:16" x14ac:dyDescent="0.3">
      <c r="P488268" s="83"/>
    </row>
    <row r="488269" spans="16:16" x14ac:dyDescent="0.3">
      <c r="P488269" s="83"/>
    </row>
    <row r="488270" spans="16:16" x14ac:dyDescent="0.3">
      <c r="P488270" s="83"/>
    </row>
    <row r="488271" spans="16:16" x14ac:dyDescent="0.3">
      <c r="P488271" s="83"/>
    </row>
    <row r="488272" spans="16:16" x14ac:dyDescent="0.3">
      <c r="P488272" s="83"/>
    </row>
    <row r="488273" spans="16:16" x14ac:dyDescent="0.3">
      <c r="P488273" s="83"/>
    </row>
    <row r="488274" spans="16:16" x14ac:dyDescent="0.3">
      <c r="P488274" s="83"/>
    </row>
    <row r="488275" spans="16:16" x14ac:dyDescent="0.3">
      <c r="P488275" s="83"/>
    </row>
    <row r="488276" spans="16:16" x14ac:dyDescent="0.3">
      <c r="P488276" s="83"/>
    </row>
    <row r="488277" spans="16:16" x14ac:dyDescent="0.3">
      <c r="P488277" s="83"/>
    </row>
    <row r="488278" spans="16:16" x14ac:dyDescent="0.3">
      <c r="P488278" s="83"/>
    </row>
    <row r="488279" spans="16:16" x14ac:dyDescent="0.3">
      <c r="P488279" s="83"/>
    </row>
    <row r="488280" spans="16:16" x14ac:dyDescent="0.3">
      <c r="P488280" s="83"/>
    </row>
    <row r="488281" spans="16:16" x14ac:dyDescent="0.3">
      <c r="P488281" s="83"/>
    </row>
    <row r="488282" spans="16:16" x14ac:dyDescent="0.3">
      <c r="P488282" s="83"/>
    </row>
    <row r="488283" spans="16:16" x14ac:dyDescent="0.3">
      <c r="P488283" s="83"/>
    </row>
    <row r="488284" spans="16:16" x14ac:dyDescent="0.3">
      <c r="P488284" s="83"/>
    </row>
    <row r="488285" spans="16:16" x14ac:dyDescent="0.3">
      <c r="P488285" s="83"/>
    </row>
    <row r="488286" spans="16:16" x14ac:dyDescent="0.3">
      <c r="P488286" s="83"/>
    </row>
    <row r="488287" spans="16:16" x14ac:dyDescent="0.3">
      <c r="P488287" s="83"/>
    </row>
    <row r="488288" spans="16:16" x14ac:dyDescent="0.3">
      <c r="P488288" s="83"/>
    </row>
    <row r="488289" spans="16:16" x14ac:dyDescent="0.3">
      <c r="P488289" s="83"/>
    </row>
    <row r="488290" spans="16:16" x14ac:dyDescent="0.3">
      <c r="P488290" s="83"/>
    </row>
    <row r="488291" spans="16:16" x14ac:dyDescent="0.3">
      <c r="P488291" s="83"/>
    </row>
    <row r="488292" spans="16:16" x14ac:dyDescent="0.3">
      <c r="P488292" s="83"/>
    </row>
    <row r="488293" spans="16:16" x14ac:dyDescent="0.3">
      <c r="P488293" s="83"/>
    </row>
    <row r="488294" spans="16:16" x14ac:dyDescent="0.3">
      <c r="P488294" s="83"/>
    </row>
    <row r="488295" spans="16:16" x14ac:dyDescent="0.3">
      <c r="P488295" s="83"/>
    </row>
    <row r="488296" spans="16:16" x14ac:dyDescent="0.3">
      <c r="P488296" s="83"/>
    </row>
    <row r="488297" spans="16:16" x14ac:dyDescent="0.3">
      <c r="P488297" s="83"/>
    </row>
    <row r="488298" spans="16:16" x14ac:dyDescent="0.3">
      <c r="P488298" s="83"/>
    </row>
    <row r="488299" spans="16:16" x14ac:dyDescent="0.3">
      <c r="P488299" s="83"/>
    </row>
    <row r="488300" spans="16:16" x14ac:dyDescent="0.3">
      <c r="P488300" s="83"/>
    </row>
    <row r="488301" spans="16:16" x14ac:dyDescent="0.3">
      <c r="P488301" s="83"/>
    </row>
    <row r="488302" spans="16:16" x14ac:dyDescent="0.3">
      <c r="P488302" s="83"/>
    </row>
    <row r="488303" spans="16:16" x14ac:dyDescent="0.3">
      <c r="P488303" s="83"/>
    </row>
    <row r="488304" spans="16:16" x14ac:dyDescent="0.3">
      <c r="P488304" s="83"/>
    </row>
    <row r="488305" spans="16:16" x14ac:dyDescent="0.3">
      <c r="P488305" s="83"/>
    </row>
    <row r="488306" spans="16:16" x14ac:dyDescent="0.3">
      <c r="P488306" s="83"/>
    </row>
    <row r="488307" spans="16:16" x14ac:dyDescent="0.3">
      <c r="P488307" s="83"/>
    </row>
    <row r="488308" spans="16:16" x14ac:dyDescent="0.3">
      <c r="P488308" s="83"/>
    </row>
    <row r="488309" spans="16:16" x14ac:dyDescent="0.3">
      <c r="P488309" s="83"/>
    </row>
    <row r="488310" spans="16:16" x14ac:dyDescent="0.3">
      <c r="P488310" s="83"/>
    </row>
    <row r="488311" spans="16:16" x14ac:dyDescent="0.3">
      <c r="P488311" s="83"/>
    </row>
    <row r="488312" spans="16:16" x14ac:dyDescent="0.3">
      <c r="P488312" s="83"/>
    </row>
    <row r="488313" spans="16:16" x14ac:dyDescent="0.3">
      <c r="P488313" s="83"/>
    </row>
    <row r="488314" spans="16:16" x14ac:dyDescent="0.3">
      <c r="P488314" s="83"/>
    </row>
    <row r="488315" spans="16:16" x14ac:dyDescent="0.3">
      <c r="P488315" s="83"/>
    </row>
    <row r="488316" spans="16:16" x14ac:dyDescent="0.3">
      <c r="P488316" s="83"/>
    </row>
    <row r="488317" spans="16:16" x14ac:dyDescent="0.3">
      <c r="P488317" s="83"/>
    </row>
    <row r="488318" spans="16:16" x14ac:dyDescent="0.3">
      <c r="P488318" s="83"/>
    </row>
    <row r="488319" spans="16:16" x14ac:dyDescent="0.3">
      <c r="P488319" s="83"/>
    </row>
    <row r="488320" spans="16:16" x14ac:dyDescent="0.3">
      <c r="P488320" s="83"/>
    </row>
    <row r="488321" spans="16:16" x14ac:dyDescent="0.3">
      <c r="P488321" s="83"/>
    </row>
    <row r="488322" spans="16:16" x14ac:dyDescent="0.3">
      <c r="P488322" s="83"/>
    </row>
    <row r="488323" spans="16:16" x14ac:dyDescent="0.3">
      <c r="P488323" s="83"/>
    </row>
    <row r="488324" spans="16:16" x14ac:dyDescent="0.3">
      <c r="P488324" s="83"/>
    </row>
    <row r="488325" spans="16:16" x14ac:dyDescent="0.3">
      <c r="P488325" s="83"/>
    </row>
    <row r="488326" spans="16:16" x14ac:dyDescent="0.3">
      <c r="P488326" s="83"/>
    </row>
    <row r="488327" spans="16:16" x14ac:dyDescent="0.3">
      <c r="P488327" s="83"/>
    </row>
    <row r="488328" spans="16:16" x14ac:dyDescent="0.3">
      <c r="P488328" s="83"/>
    </row>
    <row r="488329" spans="16:16" x14ac:dyDescent="0.3">
      <c r="P488329" s="83"/>
    </row>
    <row r="488330" spans="16:16" x14ac:dyDescent="0.3">
      <c r="P488330" s="83"/>
    </row>
    <row r="488331" spans="16:16" x14ac:dyDescent="0.3">
      <c r="P488331" s="83"/>
    </row>
    <row r="488332" spans="16:16" x14ac:dyDescent="0.3">
      <c r="P488332" s="83"/>
    </row>
    <row r="488333" spans="16:16" x14ac:dyDescent="0.3">
      <c r="P488333" s="83"/>
    </row>
    <row r="488334" spans="16:16" x14ac:dyDescent="0.3">
      <c r="P488334" s="83"/>
    </row>
    <row r="488335" spans="16:16" x14ac:dyDescent="0.3">
      <c r="P488335" s="83"/>
    </row>
    <row r="488336" spans="16:16" x14ac:dyDescent="0.3">
      <c r="P488336" s="83"/>
    </row>
    <row r="488337" spans="16:16" x14ac:dyDescent="0.3">
      <c r="P488337" s="83"/>
    </row>
    <row r="488338" spans="16:16" x14ac:dyDescent="0.3">
      <c r="P488338" s="83"/>
    </row>
    <row r="488339" spans="16:16" x14ac:dyDescent="0.3">
      <c r="P488339" s="83"/>
    </row>
    <row r="488340" spans="16:16" x14ac:dyDescent="0.3">
      <c r="P488340" s="83"/>
    </row>
    <row r="488341" spans="16:16" x14ac:dyDescent="0.3">
      <c r="P488341" s="83"/>
    </row>
    <row r="488342" spans="16:16" x14ac:dyDescent="0.3">
      <c r="P488342" s="83"/>
    </row>
    <row r="488343" spans="16:16" x14ac:dyDescent="0.3">
      <c r="P488343" s="83"/>
    </row>
    <row r="488344" spans="16:16" x14ac:dyDescent="0.3">
      <c r="P488344" s="83"/>
    </row>
    <row r="488345" spans="16:16" x14ac:dyDescent="0.3">
      <c r="P488345" s="83"/>
    </row>
    <row r="488346" spans="16:16" x14ac:dyDescent="0.3">
      <c r="P488346" s="83"/>
    </row>
    <row r="488347" spans="16:16" x14ac:dyDescent="0.3">
      <c r="P488347" s="83"/>
    </row>
    <row r="488348" spans="16:16" x14ac:dyDescent="0.3">
      <c r="P488348" s="83"/>
    </row>
    <row r="488349" spans="16:16" x14ac:dyDescent="0.3">
      <c r="P488349" s="83"/>
    </row>
    <row r="488350" spans="16:16" x14ac:dyDescent="0.3">
      <c r="P488350" s="83"/>
    </row>
    <row r="488351" spans="16:16" x14ac:dyDescent="0.3">
      <c r="P488351" s="83"/>
    </row>
    <row r="488352" spans="16:16" x14ac:dyDescent="0.3">
      <c r="P488352" s="83"/>
    </row>
    <row r="488353" spans="16:16" x14ac:dyDescent="0.3">
      <c r="P488353" s="83"/>
    </row>
    <row r="488354" spans="16:16" x14ac:dyDescent="0.3">
      <c r="P488354" s="83"/>
    </row>
    <row r="488355" spans="16:16" x14ac:dyDescent="0.3">
      <c r="P488355" s="83"/>
    </row>
    <row r="488356" spans="16:16" x14ac:dyDescent="0.3">
      <c r="P488356" s="83"/>
    </row>
    <row r="488357" spans="16:16" x14ac:dyDescent="0.3">
      <c r="P488357" s="83"/>
    </row>
    <row r="488358" spans="16:16" x14ac:dyDescent="0.3">
      <c r="P488358" s="83"/>
    </row>
    <row r="488359" spans="16:16" x14ac:dyDescent="0.3">
      <c r="P488359" s="83"/>
    </row>
    <row r="488360" spans="16:16" x14ac:dyDescent="0.3">
      <c r="P488360" s="83"/>
    </row>
    <row r="488361" spans="16:16" x14ac:dyDescent="0.3">
      <c r="P488361" s="83"/>
    </row>
    <row r="488362" spans="16:16" x14ac:dyDescent="0.3">
      <c r="P488362" s="83"/>
    </row>
    <row r="488363" spans="16:16" x14ac:dyDescent="0.3">
      <c r="P488363" s="83"/>
    </row>
    <row r="488364" spans="16:16" x14ac:dyDescent="0.3">
      <c r="P488364" s="83"/>
    </row>
    <row r="488365" spans="16:16" x14ac:dyDescent="0.3">
      <c r="P488365" s="83"/>
    </row>
    <row r="488366" spans="16:16" x14ac:dyDescent="0.3">
      <c r="P488366" s="83"/>
    </row>
    <row r="488367" spans="16:16" x14ac:dyDescent="0.3">
      <c r="P488367" s="83"/>
    </row>
    <row r="488368" spans="16:16" x14ac:dyDescent="0.3">
      <c r="P488368" s="83"/>
    </row>
    <row r="488369" spans="16:16" x14ac:dyDescent="0.3">
      <c r="P488369" s="83"/>
    </row>
    <row r="488370" spans="16:16" x14ac:dyDescent="0.3">
      <c r="P488370" s="83"/>
    </row>
    <row r="488371" spans="16:16" x14ac:dyDescent="0.3">
      <c r="P488371" s="83"/>
    </row>
    <row r="488372" spans="16:16" x14ac:dyDescent="0.3">
      <c r="P488372" s="83"/>
    </row>
    <row r="488373" spans="16:16" x14ac:dyDescent="0.3">
      <c r="P488373" s="83"/>
    </row>
    <row r="488374" spans="16:16" x14ac:dyDescent="0.3">
      <c r="P488374" s="83"/>
    </row>
    <row r="488375" spans="16:16" x14ac:dyDescent="0.3">
      <c r="P488375" s="83"/>
    </row>
    <row r="488376" spans="16:16" x14ac:dyDescent="0.3">
      <c r="P488376" s="83"/>
    </row>
    <row r="488377" spans="16:16" x14ac:dyDescent="0.3">
      <c r="P488377" s="83"/>
    </row>
    <row r="488378" spans="16:16" x14ac:dyDescent="0.3">
      <c r="P488378" s="83"/>
    </row>
    <row r="488379" spans="16:16" x14ac:dyDescent="0.3">
      <c r="P488379" s="83"/>
    </row>
    <row r="488380" spans="16:16" x14ac:dyDescent="0.3">
      <c r="P488380" s="83"/>
    </row>
    <row r="488381" spans="16:16" x14ac:dyDescent="0.3">
      <c r="P488381" s="83"/>
    </row>
    <row r="488382" spans="16:16" x14ac:dyDescent="0.3">
      <c r="P488382" s="83"/>
    </row>
    <row r="488383" spans="16:16" x14ac:dyDescent="0.3">
      <c r="P488383" s="83"/>
    </row>
    <row r="488384" spans="16:16" x14ac:dyDescent="0.3">
      <c r="P488384" s="83"/>
    </row>
    <row r="488385" spans="16:16" x14ac:dyDescent="0.3">
      <c r="P488385" s="83"/>
    </row>
    <row r="488386" spans="16:16" x14ac:dyDescent="0.3">
      <c r="P488386" s="83"/>
    </row>
    <row r="488387" spans="16:16" x14ac:dyDescent="0.3">
      <c r="P488387" s="83"/>
    </row>
    <row r="488388" spans="16:16" x14ac:dyDescent="0.3">
      <c r="P488388" s="83"/>
    </row>
    <row r="488389" spans="16:16" x14ac:dyDescent="0.3">
      <c r="P488389" s="83"/>
    </row>
    <row r="488390" spans="16:16" x14ac:dyDescent="0.3">
      <c r="P488390" s="83"/>
    </row>
    <row r="488391" spans="16:16" x14ac:dyDescent="0.3">
      <c r="P488391" s="83"/>
    </row>
    <row r="488392" spans="16:16" x14ac:dyDescent="0.3">
      <c r="P488392" s="83"/>
    </row>
    <row r="488393" spans="16:16" x14ac:dyDescent="0.3">
      <c r="P488393" s="83"/>
    </row>
    <row r="488394" spans="16:16" x14ac:dyDescent="0.3">
      <c r="P488394" s="83"/>
    </row>
    <row r="488395" spans="16:16" x14ac:dyDescent="0.3">
      <c r="P488395" s="83"/>
    </row>
    <row r="488396" spans="16:16" x14ac:dyDescent="0.3">
      <c r="P488396" s="83"/>
    </row>
    <row r="488397" spans="16:16" x14ac:dyDescent="0.3">
      <c r="P488397" s="83"/>
    </row>
    <row r="488398" spans="16:16" x14ac:dyDescent="0.3">
      <c r="P488398" s="83"/>
    </row>
    <row r="488399" spans="16:16" x14ac:dyDescent="0.3">
      <c r="P488399" s="83"/>
    </row>
    <row r="488400" spans="16:16" x14ac:dyDescent="0.3">
      <c r="P488400" s="83"/>
    </row>
    <row r="488401" spans="16:16" x14ac:dyDescent="0.3">
      <c r="P488401" s="83"/>
    </row>
    <row r="488402" spans="16:16" x14ac:dyDescent="0.3">
      <c r="P488402" s="83"/>
    </row>
    <row r="488403" spans="16:16" x14ac:dyDescent="0.3">
      <c r="P488403" s="83"/>
    </row>
    <row r="488404" spans="16:16" x14ac:dyDescent="0.3">
      <c r="P488404" s="83"/>
    </row>
    <row r="488405" spans="16:16" x14ac:dyDescent="0.3">
      <c r="P488405" s="83"/>
    </row>
    <row r="488406" spans="16:16" x14ac:dyDescent="0.3">
      <c r="P488406" s="83"/>
    </row>
    <row r="488407" spans="16:16" x14ac:dyDescent="0.3">
      <c r="P488407" s="83"/>
    </row>
    <row r="488408" spans="16:16" x14ac:dyDescent="0.3">
      <c r="P488408" s="83"/>
    </row>
    <row r="488409" spans="16:16" x14ac:dyDescent="0.3">
      <c r="P488409" s="83"/>
    </row>
    <row r="488410" spans="16:16" x14ac:dyDescent="0.3">
      <c r="P488410" s="83"/>
    </row>
    <row r="488411" spans="16:16" x14ac:dyDescent="0.3">
      <c r="P488411" s="83"/>
    </row>
    <row r="488412" spans="16:16" x14ac:dyDescent="0.3">
      <c r="P488412" s="83"/>
    </row>
    <row r="488413" spans="16:16" x14ac:dyDescent="0.3">
      <c r="P488413" s="83"/>
    </row>
    <row r="488414" spans="16:16" x14ac:dyDescent="0.3">
      <c r="P488414" s="83"/>
    </row>
    <row r="488415" spans="16:16" x14ac:dyDescent="0.3">
      <c r="P488415" s="83"/>
    </row>
    <row r="488416" spans="16:16" x14ac:dyDescent="0.3">
      <c r="P488416" s="83"/>
    </row>
    <row r="488417" spans="16:16" x14ac:dyDescent="0.3">
      <c r="P488417" s="83"/>
    </row>
    <row r="488418" spans="16:16" x14ac:dyDescent="0.3">
      <c r="P488418" s="83"/>
    </row>
    <row r="488419" spans="16:16" x14ac:dyDescent="0.3">
      <c r="P488419" s="83"/>
    </row>
    <row r="488420" spans="16:16" x14ac:dyDescent="0.3">
      <c r="P488420" s="83"/>
    </row>
    <row r="488421" spans="16:16" x14ac:dyDescent="0.3">
      <c r="P488421" s="83"/>
    </row>
    <row r="488422" spans="16:16" x14ac:dyDescent="0.3">
      <c r="P488422" s="83"/>
    </row>
    <row r="488423" spans="16:16" x14ac:dyDescent="0.3">
      <c r="P488423" s="83"/>
    </row>
    <row r="488424" spans="16:16" x14ac:dyDescent="0.3">
      <c r="P488424" s="83"/>
    </row>
    <row r="488425" spans="16:16" x14ac:dyDescent="0.3">
      <c r="P488425" s="83"/>
    </row>
    <row r="488426" spans="16:16" x14ac:dyDescent="0.3">
      <c r="P488426" s="83"/>
    </row>
    <row r="488427" spans="16:16" x14ac:dyDescent="0.3">
      <c r="P488427" s="83"/>
    </row>
    <row r="488428" spans="16:16" x14ac:dyDescent="0.3">
      <c r="P488428" s="83"/>
    </row>
    <row r="488429" spans="16:16" x14ac:dyDescent="0.3">
      <c r="P488429" s="83"/>
    </row>
    <row r="488430" spans="16:16" x14ac:dyDescent="0.3">
      <c r="P488430" s="83"/>
    </row>
    <row r="488431" spans="16:16" x14ac:dyDescent="0.3">
      <c r="P488431" s="83"/>
    </row>
    <row r="488432" spans="16:16" x14ac:dyDescent="0.3">
      <c r="P488432" s="83"/>
    </row>
    <row r="488433" spans="16:16" x14ac:dyDescent="0.3">
      <c r="P488433" s="83"/>
    </row>
    <row r="488434" spans="16:16" x14ac:dyDescent="0.3">
      <c r="P488434" s="83"/>
    </row>
    <row r="488435" spans="16:16" x14ac:dyDescent="0.3">
      <c r="P488435" s="83"/>
    </row>
    <row r="488436" spans="16:16" x14ac:dyDescent="0.3">
      <c r="P488436" s="83"/>
    </row>
    <row r="488437" spans="16:16" x14ac:dyDescent="0.3">
      <c r="P488437" s="83"/>
    </row>
    <row r="488438" spans="16:16" x14ac:dyDescent="0.3">
      <c r="P488438" s="83"/>
    </row>
    <row r="488439" spans="16:16" x14ac:dyDescent="0.3">
      <c r="P488439" s="83"/>
    </row>
    <row r="488440" spans="16:16" x14ac:dyDescent="0.3">
      <c r="P488440" s="83"/>
    </row>
    <row r="488441" spans="16:16" x14ac:dyDescent="0.3">
      <c r="P488441" s="83"/>
    </row>
    <row r="488442" spans="16:16" x14ac:dyDescent="0.3">
      <c r="P488442" s="83"/>
    </row>
    <row r="488443" spans="16:16" x14ac:dyDescent="0.3">
      <c r="P488443" s="83"/>
    </row>
    <row r="488444" spans="16:16" x14ac:dyDescent="0.3">
      <c r="P488444" s="83"/>
    </row>
    <row r="488445" spans="16:16" x14ac:dyDescent="0.3">
      <c r="P488445" s="83"/>
    </row>
    <row r="488446" spans="16:16" x14ac:dyDescent="0.3">
      <c r="P488446" s="83"/>
    </row>
    <row r="488447" spans="16:16" x14ac:dyDescent="0.3">
      <c r="P488447" s="83"/>
    </row>
    <row r="488448" spans="16:16" x14ac:dyDescent="0.3">
      <c r="P488448" s="83"/>
    </row>
    <row r="488449" spans="16:16" x14ac:dyDescent="0.3">
      <c r="P488449" s="83"/>
    </row>
    <row r="488450" spans="16:16" x14ac:dyDescent="0.3">
      <c r="P488450" s="83"/>
    </row>
    <row r="488451" spans="16:16" x14ac:dyDescent="0.3">
      <c r="P488451" s="83"/>
    </row>
    <row r="488452" spans="16:16" x14ac:dyDescent="0.3">
      <c r="P488452" s="83"/>
    </row>
    <row r="488453" spans="16:16" x14ac:dyDescent="0.3">
      <c r="P488453" s="83"/>
    </row>
    <row r="488454" spans="16:16" x14ac:dyDescent="0.3">
      <c r="P488454" s="83"/>
    </row>
    <row r="488455" spans="16:16" x14ac:dyDescent="0.3">
      <c r="P488455" s="83"/>
    </row>
    <row r="488456" spans="16:16" x14ac:dyDescent="0.3">
      <c r="P488456" s="83"/>
    </row>
    <row r="488457" spans="16:16" x14ac:dyDescent="0.3">
      <c r="P488457" s="83"/>
    </row>
    <row r="488458" spans="16:16" x14ac:dyDescent="0.3">
      <c r="P488458" s="83"/>
    </row>
    <row r="488459" spans="16:16" x14ac:dyDescent="0.3">
      <c r="P488459" s="83"/>
    </row>
    <row r="488460" spans="16:16" x14ac:dyDescent="0.3">
      <c r="P488460" s="83"/>
    </row>
    <row r="488461" spans="16:16" x14ac:dyDescent="0.3">
      <c r="P488461" s="83"/>
    </row>
    <row r="488462" spans="16:16" x14ac:dyDescent="0.3">
      <c r="P488462" s="83"/>
    </row>
    <row r="488463" spans="16:16" x14ac:dyDescent="0.3">
      <c r="P488463" s="83"/>
    </row>
    <row r="488464" spans="16:16" x14ac:dyDescent="0.3">
      <c r="P488464" s="83"/>
    </row>
    <row r="488465" spans="16:16" x14ac:dyDescent="0.3">
      <c r="P488465" s="83"/>
    </row>
    <row r="488466" spans="16:16" x14ac:dyDescent="0.3">
      <c r="P488466" s="83"/>
    </row>
    <row r="488467" spans="16:16" x14ac:dyDescent="0.3">
      <c r="P488467" s="83"/>
    </row>
    <row r="488468" spans="16:16" x14ac:dyDescent="0.3">
      <c r="P488468" s="83"/>
    </row>
    <row r="488469" spans="16:16" x14ac:dyDescent="0.3">
      <c r="P488469" s="83"/>
    </row>
    <row r="488470" spans="16:16" x14ac:dyDescent="0.3">
      <c r="P488470" s="83"/>
    </row>
    <row r="488471" spans="16:16" x14ac:dyDescent="0.3">
      <c r="P488471" s="83"/>
    </row>
    <row r="488472" spans="16:16" x14ac:dyDescent="0.3">
      <c r="P488472" s="83"/>
    </row>
    <row r="488473" spans="16:16" x14ac:dyDescent="0.3">
      <c r="P488473" s="83"/>
    </row>
    <row r="488474" spans="16:16" x14ac:dyDescent="0.3">
      <c r="P488474" s="83"/>
    </row>
    <row r="488475" spans="16:16" x14ac:dyDescent="0.3">
      <c r="P488475" s="83"/>
    </row>
    <row r="488476" spans="16:16" x14ac:dyDescent="0.3">
      <c r="P488476" s="83"/>
    </row>
    <row r="488477" spans="16:16" x14ac:dyDescent="0.3">
      <c r="P488477" s="83"/>
    </row>
    <row r="488478" spans="16:16" x14ac:dyDescent="0.3">
      <c r="P488478" s="83"/>
    </row>
    <row r="488479" spans="16:16" x14ac:dyDescent="0.3">
      <c r="P488479" s="83"/>
    </row>
    <row r="488480" spans="16:16" x14ac:dyDescent="0.3">
      <c r="P488480" s="83"/>
    </row>
    <row r="488481" spans="16:16" x14ac:dyDescent="0.3">
      <c r="P488481" s="83"/>
    </row>
    <row r="488482" spans="16:16" x14ac:dyDescent="0.3">
      <c r="P488482" s="83"/>
    </row>
    <row r="488483" spans="16:16" x14ac:dyDescent="0.3">
      <c r="P488483" s="83"/>
    </row>
    <row r="488484" spans="16:16" x14ac:dyDescent="0.3">
      <c r="P488484" s="83"/>
    </row>
    <row r="488485" spans="16:16" x14ac:dyDescent="0.3">
      <c r="P488485" s="83"/>
    </row>
    <row r="488486" spans="16:16" x14ac:dyDescent="0.3">
      <c r="P488486" s="83"/>
    </row>
    <row r="488487" spans="16:16" x14ac:dyDescent="0.3">
      <c r="P488487" s="83"/>
    </row>
    <row r="488488" spans="16:16" x14ac:dyDescent="0.3">
      <c r="P488488" s="83"/>
    </row>
    <row r="488489" spans="16:16" x14ac:dyDescent="0.3">
      <c r="P488489" s="83"/>
    </row>
    <row r="488490" spans="16:16" x14ac:dyDescent="0.3">
      <c r="P488490" s="83"/>
    </row>
    <row r="488491" spans="16:16" x14ac:dyDescent="0.3">
      <c r="P488491" s="83"/>
    </row>
    <row r="488492" spans="16:16" x14ac:dyDescent="0.3">
      <c r="P488492" s="83"/>
    </row>
    <row r="488493" spans="16:16" x14ac:dyDescent="0.3">
      <c r="P488493" s="83"/>
    </row>
    <row r="488494" spans="16:16" x14ac:dyDescent="0.3">
      <c r="P488494" s="83"/>
    </row>
    <row r="488495" spans="16:16" x14ac:dyDescent="0.3">
      <c r="P488495" s="83"/>
    </row>
    <row r="488496" spans="16:16" x14ac:dyDescent="0.3">
      <c r="P488496" s="83"/>
    </row>
    <row r="488497" spans="16:16" x14ac:dyDescent="0.3">
      <c r="P488497" s="83"/>
    </row>
    <row r="488498" spans="16:16" x14ac:dyDescent="0.3">
      <c r="P488498" s="83"/>
    </row>
    <row r="488499" spans="16:16" x14ac:dyDescent="0.3">
      <c r="P488499" s="83"/>
    </row>
    <row r="488500" spans="16:16" x14ac:dyDescent="0.3">
      <c r="P488500" s="83"/>
    </row>
    <row r="488501" spans="16:16" x14ac:dyDescent="0.3">
      <c r="P488501" s="83"/>
    </row>
    <row r="488502" spans="16:16" x14ac:dyDescent="0.3">
      <c r="P488502" s="83"/>
    </row>
    <row r="488503" spans="16:16" x14ac:dyDescent="0.3">
      <c r="P488503" s="83"/>
    </row>
    <row r="488504" spans="16:16" x14ac:dyDescent="0.3">
      <c r="P488504" s="83"/>
    </row>
    <row r="488505" spans="16:16" x14ac:dyDescent="0.3">
      <c r="P488505" s="83"/>
    </row>
    <row r="488506" spans="16:16" x14ac:dyDescent="0.3">
      <c r="P488506" s="83"/>
    </row>
    <row r="488507" spans="16:16" x14ac:dyDescent="0.3">
      <c r="P488507" s="83"/>
    </row>
    <row r="488508" spans="16:16" x14ac:dyDescent="0.3">
      <c r="P488508" s="83"/>
    </row>
    <row r="488509" spans="16:16" x14ac:dyDescent="0.3">
      <c r="P488509" s="83"/>
    </row>
    <row r="488510" spans="16:16" x14ac:dyDescent="0.3">
      <c r="P488510" s="83"/>
    </row>
    <row r="488511" spans="16:16" x14ac:dyDescent="0.3">
      <c r="P488511" s="83"/>
    </row>
    <row r="488512" spans="16:16" x14ac:dyDescent="0.3">
      <c r="P488512" s="83"/>
    </row>
    <row r="488513" spans="16:16" x14ac:dyDescent="0.3">
      <c r="P488513" s="83"/>
    </row>
    <row r="488514" spans="16:16" x14ac:dyDescent="0.3">
      <c r="P488514" s="83"/>
    </row>
    <row r="488515" spans="16:16" x14ac:dyDescent="0.3">
      <c r="P488515" s="83"/>
    </row>
    <row r="488516" spans="16:16" x14ac:dyDescent="0.3">
      <c r="P488516" s="83"/>
    </row>
    <row r="488517" spans="16:16" x14ac:dyDescent="0.3">
      <c r="P488517" s="83"/>
    </row>
    <row r="488518" spans="16:16" x14ac:dyDescent="0.3">
      <c r="P488518" s="83"/>
    </row>
    <row r="488519" spans="16:16" x14ac:dyDescent="0.3">
      <c r="P488519" s="83"/>
    </row>
    <row r="488520" spans="16:16" x14ac:dyDescent="0.3">
      <c r="P488520" s="83"/>
    </row>
    <row r="488521" spans="16:16" x14ac:dyDescent="0.3">
      <c r="P488521" s="83"/>
    </row>
    <row r="488522" spans="16:16" x14ac:dyDescent="0.3">
      <c r="P488522" s="83"/>
    </row>
    <row r="488523" spans="16:16" x14ac:dyDescent="0.3">
      <c r="P488523" s="83"/>
    </row>
    <row r="488524" spans="16:16" x14ac:dyDescent="0.3">
      <c r="P488524" s="83"/>
    </row>
    <row r="488525" spans="16:16" x14ac:dyDescent="0.3">
      <c r="P488525" s="83"/>
    </row>
    <row r="488526" spans="16:16" x14ac:dyDescent="0.3">
      <c r="P488526" s="83"/>
    </row>
    <row r="488527" spans="16:16" x14ac:dyDescent="0.3">
      <c r="P488527" s="83"/>
    </row>
    <row r="488528" spans="16:16" x14ac:dyDescent="0.3">
      <c r="P488528" s="83"/>
    </row>
    <row r="488529" spans="16:16" x14ac:dyDescent="0.3">
      <c r="P488529" s="83"/>
    </row>
    <row r="488530" spans="16:16" x14ac:dyDescent="0.3">
      <c r="P488530" s="83"/>
    </row>
    <row r="488531" spans="16:16" x14ac:dyDescent="0.3">
      <c r="P488531" s="83"/>
    </row>
    <row r="488532" spans="16:16" x14ac:dyDescent="0.3">
      <c r="P488532" s="83"/>
    </row>
    <row r="488533" spans="16:16" x14ac:dyDescent="0.3">
      <c r="P488533" s="83"/>
    </row>
    <row r="488534" spans="16:16" x14ac:dyDescent="0.3">
      <c r="P488534" s="83"/>
    </row>
    <row r="488535" spans="16:16" x14ac:dyDescent="0.3">
      <c r="P488535" s="83"/>
    </row>
    <row r="488536" spans="16:16" x14ac:dyDescent="0.3">
      <c r="P488536" s="83"/>
    </row>
    <row r="488537" spans="16:16" x14ac:dyDescent="0.3">
      <c r="P488537" s="83"/>
    </row>
    <row r="488538" spans="16:16" x14ac:dyDescent="0.3">
      <c r="P488538" s="83"/>
    </row>
    <row r="488539" spans="16:16" x14ac:dyDescent="0.3">
      <c r="P488539" s="83"/>
    </row>
    <row r="488540" spans="16:16" x14ac:dyDescent="0.3">
      <c r="P488540" s="83"/>
    </row>
    <row r="488541" spans="16:16" x14ac:dyDescent="0.3">
      <c r="P488541" s="83"/>
    </row>
    <row r="488542" spans="16:16" x14ac:dyDescent="0.3">
      <c r="P488542" s="83"/>
    </row>
    <row r="488543" spans="16:16" x14ac:dyDescent="0.3">
      <c r="P488543" s="83"/>
    </row>
    <row r="488544" spans="16:16" x14ac:dyDescent="0.3">
      <c r="P488544" s="83"/>
    </row>
    <row r="488545" spans="16:16" x14ac:dyDescent="0.3">
      <c r="P488545" s="83"/>
    </row>
    <row r="488546" spans="16:16" x14ac:dyDescent="0.3">
      <c r="P488546" s="83"/>
    </row>
    <row r="488547" spans="16:16" x14ac:dyDescent="0.3">
      <c r="P488547" s="83"/>
    </row>
    <row r="488548" spans="16:16" x14ac:dyDescent="0.3">
      <c r="P488548" s="83"/>
    </row>
    <row r="488549" spans="16:16" x14ac:dyDescent="0.3">
      <c r="P488549" s="83"/>
    </row>
    <row r="488550" spans="16:16" x14ac:dyDescent="0.3">
      <c r="P488550" s="83"/>
    </row>
    <row r="488551" spans="16:16" x14ac:dyDescent="0.3">
      <c r="P488551" s="83"/>
    </row>
    <row r="488552" spans="16:16" x14ac:dyDescent="0.3">
      <c r="P488552" s="83"/>
    </row>
    <row r="488553" spans="16:16" x14ac:dyDescent="0.3">
      <c r="P488553" s="83"/>
    </row>
    <row r="488554" spans="16:16" x14ac:dyDescent="0.3">
      <c r="P488554" s="83"/>
    </row>
    <row r="488555" spans="16:16" x14ac:dyDescent="0.3">
      <c r="P488555" s="83"/>
    </row>
    <row r="488556" spans="16:16" x14ac:dyDescent="0.3">
      <c r="P488556" s="83"/>
    </row>
    <row r="488557" spans="16:16" x14ac:dyDescent="0.3">
      <c r="P488557" s="83"/>
    </row>
    <row r="488558" spans="16:16" x14ac:dyDescent="0.3">
      <c r="P488558" s="83"/>
    </row>
    <row r="488559" spans="16:16" x14ac:dyDescent="0.3">
      <c r="P488559" s="83"/>
    </row>
    <row r="488560" spans="16:16" x14ac:dyDescent="0.3">
      <c r="P488560" s="83"/>
    </row>
    <row r="488561" spans="16:16" x14ac:dyDescent="0.3">
      <c r="P488561" s="83"/>
    </row>
    <row r="488562" spans="16:16" x14ac:dyDescent="0.3">
      <c r="P488562" s="83"/>
    </row>
    <row r="488563" spans="16:16" x14ac:dyDescent="0.3">
      <c r="P488563" s="83"/>
    </row>
    <row r="488564" spans="16:16" x14ac:dyDescent="0.3">
      <c r="P488564" s="83"/>
    </row>
    <row r="488565" spans="16:16" x14ac:dyDescent="0.3">
      <c r="P488565" s="83"/>
    </row>
    <row r="488566" spans="16:16" x14ac:dyDescent="0.3">
      <c r="P488566" s="83"/>
    </row>
    <row r="488567" spans="16:16" x14ac:dyDescent="0.3">
      <c r="P488567" s="83"/>
    </row>
    <row r="488568" spans="16:16" x14ac:dyDescent="0.3">
      <c r="P488568" s="83"/>
    </row>
    <row r="488569" spans="16:16" x14ac:dyDescent="0.3">
      <c r="P488569" s="83"/>
    </row>
    <row r="488570" spans="16:16" x14ac:dyDescent="0.3">
      <c r="P488570" s="83"/>
    </row>
    <row r="488571" spans="16:16" x14ac:dyDescent="0.3">
      <c r="P488571" s="83"/>
    </row>
    <row r="488572" spans="16:16" x14ac:dyDescent="0.3">
      <c r="P488572" s="83"/>
    </row>
    <row r="488573" spans="16:16" x14ac:dyDescent="0.3">
      <c r="P488573" s="83"/>
    </row>
    <row r="488574" spans="16:16" x14ac:dyDescent="0.3">
      <c r="P488574" s="83"/>
    </row>
    <row r="488575" spans="16:16" x14ac:dyDescent="0.3">
      <c r="P488575" s="83"/>
    </row>
    <row r="488576" spans="16:16" x14ac:dyDescent="0.3">
      <c r="P488576" s="83"/>
    </row>
    <row r="488577" spans="16:16" x14ac:dyDescent="0.3">
      <c r="P488577" s="83"/>
    </row>
    <row r="488578" spans="16:16" x14ac:dyDescent="0.3">
      <c r="P488578" s="83"/>
    </row>
    <row r="488579" spans="16:16" x14ac:dyDescent="0.3">
      <c r="P488579" s="83"/>
    </row>
    <row r="488580" spans="16:16" x14ac:dyDescent="0.3">
      <c r="P488580" s="83"/>
    </row>
    <row r="488581" spans="16:16" x14ac:dyDescent="0.3">
      <c r="P488581" s="83"/>
    </row>
    <row r="488582" spans="16:16" x14ac:dyDescent="0.3">
      <c r="P488582" s="83"/>
    </row>
    <row r="488583" spans="16:16" x14ac:dyDescent="0.3">
      <c r="P488583" s="83"/>
    </row>
    <row r="488584" spans="16:16" x14ac:dyDescent="0.3">
      <c r="P488584" s="83"/>
    </row>
    <row r="488585" spans="16:16" x14ac:dyDescent="0.3">
      <c r="P488585" s="83"/>
    </row>
    <row r="488586" spans="16:16" x14ac:dyDescent="0.3">
      <c r="P488586" s="83"/>
    </row>
    <row r="488587" spans="16:16" x14ac:dyDescent="0.3">
      <c r="P488587" s="83"/>
    </row>
    <row r="488588" spans="16:16" x14ac:dyDescent="0.3">
      <c r="P488588" s="83"/>
    </row>
    <row r="488589" spans="16:16" x14ac:dyDescent="0.3">
      <c r="P488589" s="83"/>
    </row>
    <row r="488590" spans="16:16" x14ac:dyDescent="0.3">
      <c r="P488590" s="83"/>
    </row>
    <row r="488591" spans="16:16" x14ac:dyDescent="0.3">
      <c r="P488591" s="83"/>
    </row>
    <row r="488592" spans="16:16" x14ac:dyDescent="0.3">
      <c r="P488592" s="83"/>
    </row>
    <row r="488593" spans="16:16" x14ac:dyDescent="0.3">
      <c r="P488593" s="83"/>
    </row>
    <row r="488594" spans="16:16" x14ac:dyDescent="0.3">
      <c r="P488594" s="83"/>
    </row>
    <row r="488595" spans="16:16" x14ac:dyDescent="0.3">
      <c r="P488595" s="83"/>
    </row>
    <row r="488596" spans="16:16" x14ac:dyDescent="0.3">
      <c r="P488596" s="83"/>
    </row>
    <row r="488597" spans="16:16" x14ac:dyDescent="0.3">
      <c r="P488597" s="83"/>
    </row>
    <row r="488598" spans="16:16" x14ac:dyDescent="0.3">
      <c r="P488598" s="83"/>
    </row>
    <row r="488599" spans="16:16" x14ac:dyDescent="0.3">
      <c r="P488599" s="83"/>
    </row>
    <row r="488600" spans="16:16" x14ac:dyDescent="0.3">
      <c r="P488600" s="83"/>
    </row>
    <row r="488601" spans="16:16" x14ac:dyDescent="0.3">
      <c r="P488601" s="83"/>
    </row>
    <row r="488602" spans="16:16" x14ac:dyDescent="0.3">
      <c r="P488602" s="83"/>
    </row>
    <row r="488603" spans="16:16" x14ac:dyDescent="0.3">
      <c r="P488603" s="83"/>
    </row>
    <row r="488604" spans="16:16" x14ac:dyDescent="0.3">
      <c r="P488604" s="83"/>
    </row>
    <row r="488605" spans="16:16" x14ac:dyDescent="0.3">
      <c r="P488605" s="83"/>
    </row>
    <row r="488606" spans="16:16" x14ac:dyDescent="0.3">
      <c r="P488606" s="83"/>
    </row>
    <row r="488607" spans="16:16" x14ac:dyDescent="0.3">
      <c r="P488607" s="83"/>
    </row>
    <row r="488608" spans="16:16" x14ac:dyDescent="0.3">
      <c r="P488608" s="83"/>
    </row>
    <row r="488609" spans="16:16" x14ac:dyDescent="0.3">
      <c r="P488609" s="83"/>
    </row>
    <row r="488610" spans="16:16" x14ac:dyDescent="0.3">
      <c r="P488610" s="83"/>
    </row>
    <row r="488611" spans="16:16" x14ac:dyDescent="0.3">
      <c r="P488611" s="83"/>
    </row>
    <row r="488612" spans="16:16" x14ac:dyDescent="0.3">
      <c r="P488612" s="83"/>
    </row>
    <row r="488613" spans="16:16" x14ac:dyDescent="0.3">
      <c r="P488613" s="83"/>
    </row>
    <row r="488614" spans="16:16" x14ac:dyDescent="0.3">
      <c r="P488614" s="83"/>
    </row>
    <row r="488615" spans="16:16" x14ac:dyDescent="0.3">
      <c r="P488615" s="83"/>
    </row>
    <row r="488616" spans="16:16" x14ac:dyDescent="0.3">
      <c r="P488616" s="83"/>
    </row>
    <row r="488617" spans="16:16" x14ac:dyDescent="0.3">
      <c r="P488617" s="83"/>
    </row>
    <row r="488618" spans="16:16" x14ac:dyDescent="0.3">
      <c r="P488618" s="83"/>
    </row>
    <row r="488619" spans="16:16" x14ac:dyDescent="0.3">
      <c r="P488619" s="83"/>
    </row>
    <row r="488620" spans="16:16" x14ac:dyDescent="0.3">
      <c r="P488620" s="83"/>
    </row>
    <row r="488621" spans="16:16" x14ac:dyDescent="0.3">
      <c r="P488621" s="83"/>
    </row>
    <row r="488622" spans="16:16" x14ac:dyDescent="0.3">
      <c r="P488622" s="83"/>
    </row>
    <row r="488623" spans="16:16" x14ac:dyDescent="0.3">
      <c r="P488623" s="83"/>
    </row>
    <row r="488624" spans="16:16" x14ac:dyDescent="0.3">
      <c r="P488624" s="83"/>
    </row>
    <row r="488625" spans="16:16" x14ac:dyDescent="0.3">
      <c r="P488625" s="83"/>
    </row>
    <row r="488626" spans="16:16" x14ac:dyDescent="0.3">
      <c r="P488626" s="83"/>
    </row>
    <row r="488627" spans="16:16" x14ac:dyDescent="0.3">
      <c r="P488627" s="83"/>
    </row>
    <row r="488628" spans="16:16" x14ac:dyDescent="0.3">
      <c r="P488628" s="83"/>
    </row>
    <row r="488629" spans="16:16" x14ac:dyDescent="0.3">
      <c r="P488629" s="83"/>
    </row>
    <row r="488630" spans="16:16" x14ac:dyDescent="0.3">
      <c r="P488630" s="83"/>
    </row>
    <row r="488631" spans="16:16" x14ac:dyDescent="0.3">
      <c r="P488631" s="83"/>
    </row>
    <row r="488632" spans="16:16" x14ac:dyDescent="0.3">
      <c r="P488632" s="83"/>
    </row>
    <row r="488633" spans="16:16" x14ac:dyDescent="0.3">
      <c r="P488633" s="83"/>
    </row>
    <row r="488634" spans="16:16" x14ac:dyDescent="0.3">
      <c r="P488634" s="83"/>
    </row>
    <row r="488635" spans="16:16" x14ac:dyDescent="0.3">
      <c r="P488635" s="83"/>
    </row>
    <row r="488636" spans="16:16" x14ac:dyDescent="0.3">
      <c r="P488636" s="83"/>
    </row>
    <row r="488637" spans="16:16" x14ac:dyDescent="0.3">
      <c r="P488637" s="83"/>
    </row>
    <row r="488638" spans="16:16" x14ac:dyDescent="0.3">
      <c r="P488638" s="83"/>
    </row>
    <row r="488639" spans="16:16" x14ac:dyDescent="0.3">
      <c r="P488639" s="83"/>
    </row>
    <row r="488640" spans="16:16" x14ac:dyDescent="0.3">
      <c r="P488640" s="83"/>
    </row>
    <row r="488641" spans="16:16" x14ac:dyDescent="0.3">
      <c r="P488641" s="83"/>
    </row>
    <row r="488642" spans="16:16" x14ac:dyDescent="0.3">
      <c r="P488642" s="83"/>
    </row>
    <row r="488643" spans="16:16" x14ac:dyDescent="0.3">
      <c r="P488643" s="83"/>
    </row>
    <row r="488644" spans="16:16" x14ac:dyDescent="0.3">
      <c r="P488644" s="83"/>
    </row>
    <row r="488645" spans="16:16" x14ac:dyDescent="0.3">
      <c r="P488645" s="83"/>
    </row>
    <row r="488646" spans="16:16" x14ac:dyDescent="0.3">
      <c r="P488646" s="83"/>
    </row>
    <row r="488647" spans="16:16" x14ac:dyDescent="0.3">
      <c r="P488647" s="83"/>
    </row>
    <row r="488648" spans="16:16" x14ac:dyDescent="0.3">
      <c r="P488648" s="83"/>
    </row>
    <row r="488649" spans="16:16" x14ac:dyDescent="0.3">
      <c r="P488649" s="83"/>
    </row>
    <row r="488650" spans="16:16" x14ac:dyDescent="0.3">
      <c r="P488650" s="83"/>
    </row>
    <row r="488651" spans="16:16" x14ac:dyDescent="0.3">
      <c r="P488651" s="83"/>
    </row>
    <row r="488652" spans="16:16" x14ac:dyDescent="0.3">
      <c r="P488652" s="83"/>
    </row>
    <row r="488653" spans="16:16" x14ac:dyDescent="0.3">
      <c r="P488653" s="83"/>
    </row>
    <row r="488654" spans="16:16" x14ac:dyDescent="0.3">
      <c r="P488654" s="83"/>
    </row>
    <row r="488655" spans="16:16" x14ac:dyDescent="0.3">
      <c r="P488655" s="83"/>
    </row>
    <row r="488656" spans="16:16" x14ac:dyDescent="0.3">
      <c r="P488656" s="83"/>
    </row>
    <row r="488657" spans="16:16" x14ac:dyDescent="0.3">
      <c r="P488657" s="83"/>
    </row>
    <row r="488658" spans="16:16" x14ac:dyDescent="0.3">
      <c r="P488658" s="83"/>
    </row>
    <row r="488659" spans="16:16" x14ac:dyDescent="0.3">
      <c r="P488659" s="83"/>
    </row>
    <row r="488660" spans="16:16" x14ac:dyDescent="0.3">
      <c r="P488660" s="83"/>
    </row>
    <row r="488661" spans="16:16" x14ac:dyDescent="0.3">
      <c r="P488661" s="83"/>
    </row>
    <row r="488662" spans="16:16" x14ac:dyDescent="0.3">
      <c r="P488662" s="83"/>
    </row>
    <row r="488663" spans="16:16" x14ac:dyDescent="0.3">
      <c r="P488663" s="83"/>
    </row>
    <row r="488664" spans="16:16" x14ac:dyDescent="0.3">
      <c r="P488664" s="83"/>
    </row>
    <row r="488665" spans="16:16" x14ac:dyDescent="0.3">
      <c r="P488665" s="83"/>
    </row>
    <row r="488666" spans="16:16" x14ac:dyDescent="0.3">
      <c r="P488666" s="83"/>
    </row>
    <row r="488667" spans="16:16" x14ac:dyDescent="0.3">
      <c r="P488667" s="83"/>
    </row>
    <row r="488668" spans="16:16" x14ac:dyDescent="0.3">
      <c r="P488668" s="83"/>
    </row>
    <row r="488669" spans="16:16" x14ac:dyDescent="0.3">
      <c r="P488669" s="83"/>
    </row>
    <row r="488670" spans="16:16" x14ac:dyDescent="0.3">
      <c r="P488670" s="83"/>
    </row>
    <row r="488671" spans="16:16" x14ac:dyDescent="0.3">
      <c r="P488671" s="83"/>
    </row>
    <row r="488672" spans="16:16" x14ac:dyDescent="0.3">
      <c r="P488672" s="83"/>
    </row>
    <row r="488673" spans="16:16" x14ac:dyDescent="0.3">
      <c r="P488673" s="83"/>
    </row>
    <row r="488674" spans="16:16" x14ac:dyDescent="0.3">
      <c r="P488674" s="83"/>
    </row>
    <row r="488675" spans="16:16" x14ac:dyDescent="0.3">
      <c r="P488675" s="83"/>
    </row>
    <row r="488676" spans="16:16" x14ac:dyDescent="0.3">
      <c r="P488676" s="83"/>
    </row>
    <row r="488677" spans="16:16" x14ac:dyDescent="0.3">
      <c r="P488677" s="83"/>
    </row>
    <row r="488678" spans="16:16" x14ac:dyDescent="0.3">
      <c r="P488678" s="83"/>
    </row>
    <row r="488679" spans="16:16" x14ac:dyDescent="0.3">
      <c r="P488679" s="83"/>
    </row>
    <row r="488680" spans="16:16" x14ac:dyDescent="0.3">
      <c r="P488680" s="83"/>
    </row>
    <row r="488681" spans="16:16" x14ac:dyDescent="0.3">
      <c r="P488681" s="83"/>
    </row>
    <row r="488682" spans="16:16" x14ac:dyDescent="0.3">
      <c r="P488682" s="83"/>
    </row>
    <row r="488683" spans="16:16" x14ac:dyDescent="0.3">
      <c r="P488683" s="83"/>
    </row>
    <row r="488684" spans="16:16" x14ac:dyDescent="0.3">
      <c r="P488684" s="83"/>
    </row>
    <row r="488685" spans="16:16" x14ac:dyDescent="0.3">
      <c r="P488685" s="83"/>
    </row>
    <row r="488686" spans="16:16" x14ac:dyDescent="0.3">
      <c r="P488686" s="83"/>
    </row>
    <row r="488687" spans="16:16" x14ac:dyDescent="0.3">
      <c r="P488687" s="83"/>
    </row>
    <row r="488688" spans="16:16" x14ac:dyDescent="0.3">
      <c r="P488688" s="83"/>
    </row>
    <row r="488689" spans="16:16" x14ac:dyDescent="0.3">
      <c r="P488689" s="83"/>
    </row>
    <row r="488690" spans="16:16" x14ac:dyDescent="0.3">
      <c r="P488690" s="83"/>
    </row>
    <row r="488691" spans="16:16" x14ac:dyDescent="0.3">
      <c r="P488691" s="83"/>
    </row>
    <row r="488692" spans="16:16" x14ac:dyDescent="0.3">
      <c r="P488692" s="83"/>
    </row>
    <row r="488693" spans="16:16" x14ac:dyDescent="0.3">
      <c r="P488693" s="83"/>
    </row>
    <row r="488694" spans="16:16" x14ac:dyDescent="0.3">
      <c r="P488694" s="83"/>
    </row>
    <row r="488695" spans="16:16" x14ac:dyDescent="0.3">
      <c r="P488695" s="83"/>
    </row>
    <row r="488696" spans="16:16" x14ac:dyDescent="0.3">
      <c r="P488696" s="83"/>
    </row>
    <row r="488697" spans="16:16" x14ac:dyDescent="0.3">
      <c r="P488697" s="83"/>
    </row>
    <row r="488698" spans="16:16" x14ac:dyDescent="0.3">
      <c r="P488698" s="83"/>
    </row>
    <row r="488699" spans="16:16" x14ac:dyDescent="0.3">
      <c r="P488699" s="83"/>
    </row>
    <row r="488700" spans="16:16" x14ac:dyDescent="0.3">
      <c r="P488700" s="83"/>
    </row>
    <row r="488701" spans="16:16" x14ac:dyDescent="0.3">
      <c r="P488701" s="83"/>
    </row>
    <row r="488702" spans="16:16" x14ac:dyDescent="0.3">
      <c r="P488702" s="83"/>
    </row>
    <row r="488703" spans="16:16" x14ac:dyDescent="0.3">
      <c r="P488703" s="83"/>
    </row>
    <row r="488704" spans="16:16" x14ac:dyDescent="0.3">
      <c r="P488704" s="83"/>
    </row>
    <row r="488705" spans="16:16" x14ac:dyDescent="0.3">
      <c r="P488705" s="83"/>
    </row>
    <row r="488706" spans="16:16" x14ac:dyDescent="0.3">
      <c r="P488706" s="83"/>
    </row>
    <row r="488707" spans="16:16" x14ac:dyDescent="0.3">
      <c r="P488707" s="83"/>
    </row>
    <row r="488708" spans="16:16" x14ac:dyDescent="0.3">
      <c r="P488708" s="83"/>
    </row>
    <row r="488709" spans="16:16" x14ac:dyDescent="0.3">
      <c r="P488709" s="83"/>
    </row>
    <row r="488710" spans="16:16" x14ac:dyDescent="0.3">
      <c r="P488710" s="83"/>
    </row>
    <row r="488711" spans="16:16" x14ac:dyDescent="0.3">
      <c r="P488711" s="83"/>
    </row>
    <row r="488712" spans="16:16" x14ac:dyDescent="0.3">
      <c r="P488712" s="83"/>
    </row>
    <row r="488713" spans="16:16" x14ac:dyDescent="0.3">
      <c r="P488713" s="83"/>
    </row>
    <row r="488714" spans="16:16" x14ac:dyDescent="0.3">
      <c r="P488714" s="83"/>
    </row>
    <row r="488715" spans="16:16" x14ac:dyDescent="0.3">
      <c r="P488715" s="83"/>
    </row>
    <row r="488716" spans="16:16" x14ac:dyDescent="0.3">
      <c r="P488716" s="83"/>
    </row>
    <row r="488717" spans="16:16" x14ac:dyDescent="0.3">
      <c r="P488717" s="83"/>
    </row>
    <row r="488718" spans="16:16" x14ac:dyDescent="0.3">
      <c r="P488718" s="83"/>
    </row>
    <row r="488719" spans="16:16" x14ac:dyDescent="0.3">
      <c r="P488719" s="83"/>
    </row>
    <row r="488720" spans="16:16" x14ac:dyDescent="0.3">
      <c r="P488720" s="83"/>
    </row>
    <row r="488721" spans="16:16" x14ac:dyDescent="0.3">
      <c r="P488721" s="83"/>
    </row>
    <row r="488722" spans="16:16" x14ac:dyDescent="0.3">
      <c r="P488722" s="83"/>
    </row>
    <row r="488723" spans="16:16" x14ac:dyDescent="0.3">
      <c r="P488723" s="83"/>
    </row>
    <row r="488724" spans="16:16" x14ac:dyDescent="0.3">
      <c r="P488724" s="83"/>
    </row>
    <row r="488725" spans="16:16" x14ac:dyDescent="0.3">
      <c r="P488725" s="83"/>
    </row>
    <row r="488726" spans="16:16" x14ac:dyDescent="0.3">
      <c r="P488726" s="83"/>
    </row>
    <row r="488727" spans="16:16" x14ac:dyDescent="0.3">
      <c r="P488727" s="83"/>
    </row>
    <row r="488728" spans="16:16" x14ac:dyDescent="0.3">
      <c r="P488728" s="83"/>
    </row>
    <row r="488729" spans="16:16" x14ac:dyDescent="0.3">
      <c r="P488729" s="83"/>
    </row>
    <row r="488730" spans="16:16" x14ac:dyDescent="0.3">
      <c r="P488730" s="83"/>
    </row>
    <row r="488731" spans="16:16" x14ac:dyDescent="0.3">
      <c r="P488731" s="83"/>
    </row>
    <row r="488732" spans="16:16" x14ac:dyDescent="0.3">
      <c r="P488732" s="83"/>
    </row>
    <row r="488733" spans="16:16" x14ac:dyDescent="0.3">
      <c r="P488733" s="83"/>
    </row>
    <row r="488734" spans="16:16" x14ac:dyDescent="0.3">
      <c r="P488734" s="83"/>
    </row>
    <row r="488735" spans="16:16" x14ac:dyDescent="0.3">
      <c r="P488735" s="83"/>
    </row>
    <row r="488736" spans="16:16" x14ac:dyDescent="0.3">
      <c r="P488736" s="83"/>
    </row>
    <row r="488737" spans="16:16" x14ac:dyDescent="0.3">
      <c r="P488737" s="83"/>
    </row>
    <row r="488738" spans="16:16" x14ac:dyDescent="0.3">
      <c r="P488738" s="83"/>
    </row>
    <row r="488739" spans="16:16" x14ac:dyDescent="0.3">
      <c r="P488739" s="83"/>
    </row>
    <row r="488740" spans="16:16" x14ac:dyDescent="0.3">
      <c r="P488740" s="83"/>
    </row>
    <row r="488741" spans="16:16" x14ac:dyDescent="0.3">
      <c r="P488741" s="83"/>
    </row>
    <row r="488742" spans="16:16" x14ac:dyDescent="0.3">
      <c r="P488742" s="83"/>
    </row>
    <row r="488743" spans="16:16" x14ac:dyDescent="0.3">
      <c r="P488743" s="83"/>
    </row>
    <row r="488744" spans="16:16" x14ac:dyDescent="0.3">
      <c r="P488744" s="83"/>
    </row>
    <row r="488745" spans="16:16" x14ac:dyDescent="0.3">
      <c r="P488745" s="83"/>
    </row>
    <row r="488746" spans="16:16" x14ac:dyDescent="0.3">
      <c r="P488746" s="83"/>
    </row>
    <row r="488747" spans="16:16" x14ac:dyDescent="0.3">
      <c r="P488747" s="83"/>
    </row>
    <row r="488748" spans="16:16" x14ac:dyDescent="0.3">
      <c r="P488748" s="83"/>
    </row>
    <row r="488749" spans="16:16" x14ac:dyDescent="0.3">
      <c r="P488749" s="83"/>
    </row>
    <row r="488750" spans="16:16" x14ac:dyDescent="0.3">
      <c r="P488750" s="83"/>
    </row>
    <row r="488751" spans="16:16" x14ac:dyDescent="0.3">
      <c r="P488751" s="83"/>
    </row>
    <row r="488752" spans="16:16" x14ac:dyDescent="0.3">
      <c r="P488752" s="83"/>
    </row>
    <row r="488753" spans="16:16" x14ac:dyDescent="0.3">
      <c r="P488753" s="83"/>
    </row>
    <row r="488754" spans="16:16" x14ac:dyDescent="0.3">
      <c r="P488754" s="83"/>
    </row>
    <row r="488755" spans="16:16" x14ac:dyDescent="0.3">
      <c r="P488755" s="83"/>
    </row>
    <row r="488756" spans="16:16" x14ac:dyDescent="0.3">
      <c r="P488756" s="83"/>
    </row>
    <row r="488757" spans="16:16" x14ac:dyDescent="0.3">
      <c r="P488757" s="83"/>
    </row>
    <row r="488758" spans="16:16" x14ac:dyDescent="0.3">
      <c r="P488758" s="83"/>
    </row>
    <row r="488759" spans="16:16" x14ac:dyDescent="0.3">
      <c r="P488759" s="83"/>
    </row>
    <row r="488760" spans="16:16" x14ac:dyDescent="0.3">
      <c r="P488760" s="83"/>
    </row>
    <row r="488761" spans="16:16" x14ac:dyDescent="0.3">
      <c r="P488761" s="83"/>
    </row>
    <row r="488762" spans="16:16" x14ac:dyDescent="0.3">
      <c r="P488762" s="83"/>
    </row>
    <row r="488763" spans="16:16" x14ac:dyDescent="0.3">
      <c r="P488763" s="83"/>
    </row>
    <row r="488764" spans="16:16" x14ac:dyDescent="0.3">
      <c r="P488764" s="83"/>
    </row>
    <row r="488765" spans="16:16" x14ac:dyDescent="0.3">
      <c r="P488765" s="83"/>
    </row>
    <row r="488766" spans="16:16" x14ac:dyDescent="0.3">
      <c r="P488766" s="83"/>
    </row>
    <row r="488767" spans="16:16" x14ac:dyDescent="0.3">
      <c r="P488767" s="83"/>
    </row>
    <row r="488768" spans="16:16" x14ac:dyDescent="0.3">
      <c r="P488768" s="83"/>
    </row>
    <row r="488769" spans="16:16" x14ac:dyDescent="0.3">
      <c r="P488769" s="83"/>
    </row>
    <row r="488770" spans="16:16" x14ac:dyDescent="0.3">
      <c r="P488770" s="83"/>
    </row>
    <row r="488771" spans="16:16" x14ac:dyDescent="0.3">
      <c r="P488771" s="83"/>
    </row>
    <row r="488772" spans="16:16" x14ac:dyDescent="0.3">
      <c r="P488772" s="83"/>
    </row>
    <row r="488773" spans="16:16" x14ac:dyDescent="0.3">
      <c r="P488773" s="83"/>
    </row>
    <row r="488774" spans="16:16" x14ac:dyDescent="0.3">
      <c r="P488774" s="83"/>
    </row>
    <row r="488775" spans="16:16" x14ac:dyDescent="0.3">
      <c r="P488775" s="83"/>
    </row>
    <row r="488776" spans="16:16" x14ac:dyDescent="0.3">
      <c r="P488776" s="83"/>
    </row>
    <row r="488777" spans="16:16" x14ac:dyDescent="0.3">
      <c r="P488777" s="83"/>
    </row>
    <row r="488778" spans="16:16" x14ac:dyDescent="0.3">
      <c r="P488778" s="83"/>
    </row>
    <row r="488779" spans="16:16" x14ac:dyDescent="0.3">
      <c r="P488779" s="83"/>
    </row>
    <row r="488780" spans="16:16" x14ac:dyDescent="0.3">
      <c r="P488780" s="83"/>
    </row>
    <row r="488781" spans="16:16" x14ac:dyDescent="0.3">
      <c r="P488781" s="83"/>
    </row>
    <row r="488782" spans="16:16" x14ac:dyDescent="0.3">
      <c r="P488782" s="83"/>
    </row>
    <row r="488783" spans="16:16" x14ac:dyDescent="0.3">
      <c r="P488783" s="83"/>
    </row>
    <row r="488784" spans="16:16" x14ac:dyDescent="0.3">
      <c r="P488784" s="83"/>
    </row>
    <row r="488785" spans="16:16" x14ac:dyDescent="0.3">
      <c r="P488785" s="83"/>
    </row>
    <row r="488786" spans="16:16" x14ac:dyDescent="0.3">
      <c r="P488786" s="83"/>
    </row>
    <row r="488787" spans="16:16" x14ac:dyDescent="0.3">
      <c r="P488787" s="83"/>
    </row>
    <row r="488788" spans="16:16" x14ac:dyDescent="0.3">
      <c r="P488788" s="83"/>
    </row>
    <row r="488789" spans="16:16" x14ac:dyDescent="0.3">
      <c r="P488789" s="83"/>
    </row>
    <row r="488790" spans="16:16" x14ac:dyDescent="0.3">
      <c r="P488790" s="83"/>
    </row>
    <row r="488791" spans="16:16" x14ac:dyDescent="0.3">
      <c r="P488791" s="83"/>
    </row>
    <row r="488792" spans="16:16" x14ac:dyDescent="0.3">
      <c r="P488792" s="83"/>
    </row>
    <row r="488793" spans="16:16" x14ac:dyDescent="0.3">
      <c r="P488793" s="83"/>
    </row>
    <row r="488794" spans="16:16" x14ac:dyDescent="0.3">
      <c r="P488794" s="83"/>
    </row>
    <row r="488795" spans="16:16" x14ac:dyDescent="0.3">
      <c r="P488795" s="83"/>
    </row>
    <row r="488796" spans="16:16" x14ac:dyDescent="0.3">
      <c r="P488796" s="83"/>
    </row>
    <row r="488797" spans="16:16" x14ac:dyDescent="0.3">
      <c r="P488797" s="83"/>
    </row>
    <row r="488798" spans="16:16" x14ac:dyDescent="0.3">
      <c r="P488798" s="83"/>
    </row>
    <row r="488799" spans="16:16" x14ac:dyDescent="0.3">
      <c r="P488799" s="83"/>
    </row>
    <row r="488800" spans="16:16" x14ac:dyDescent="0.3">
      <c r="P488800" s="83"/>
    </row>
    <row r="488801" spans="16:16" x14ac:dyDescent="0.3">
      <c r="P488801" s="83"/>
    </row>
    <row r="488802" spans="16:16" x14ac:dyDescent="0.3">
      <c r="P488802" s="83"/>
    </row>
    <row r="488803" spans="16:16" x14ac:dyDescent="0.3">
      <c r="P488803" s="83"/>
    </row>
    <row r="488804" spans="16:16" x14ac:dyDescent="0.3">
      <c r="P488804" s="83"/>
    </row>
    <row r="488805" spans="16:16" x14ac:dyDescent="0.3">
      <c r="P488805" s="83"/>
    </row>
    <row r="488806" spans="16:16" x14ac:dyDescent="0.3">
      <c r="P488806" s="83"/>
    </row>
    <row r="488807" spans="16:16" x14ac:dyDescent="0.3">
      <c r="P488807" s="83"/>
    </row>
    <row r="488808" spans="16:16" x14ac:dyDescent="0.3">
      <c r="P488808" s="83"/>
    </row>
    <row r="488809" spans="16:16" x14ac:dyDescent="0.3">
      <c r="P488809" s="83"/>
    </row>
    <row r="488810" spans="16:16" x14ac:dyDescent="0.3">
      <c r="P488810" s="83"/>
    </row>
    <row r="488811" spans="16:16" x14ac:dyDescent="0.3">
      <c r="P488811" s="83"/>
    </row>
    <row r="488812" spans="16:16" x14ac:dyDescent="0.3">
      <c r="P488812" s="83"/>
    </row>
    <row r="488813" spans="16:16" x14ac:dyDescent="0.3">
      <c r="P488813" s="83"/>
    </row>
    <row r="488814" spans="16:16" x14ac:dyDescent="0.3">
      <c r="P488814" s="83"/>
    </row>
    <row r="488815" spans="16:16" x14ac:dyDescent="0.3">
      <c r="P488815" s="83"/>
    </row>
    <row r="488816" spans="16:16" x14ac:dyDescent="0.3">
      <c r="P488816" s="83"/>
    </row>
    <row r="488817" spans="16:16" x14ac:dyDescent="0.3">
      <c r="P488817" s="83"/>
    </row>
    <row r="488818" spans="16:16" x14ac:dyDescent="0.3">
      <c r="P488818" s="83"/>
    </row>
    <row r="488819" spans="16:16" x14ac:dyDescent="0.3">
      <c r="P488819" s="83"/>
    </row>
    <row r="488820" spans="16:16" x14ac:dyDescent="0.3">
      <c r="P488820" s="83"/>
    </row>
    <row r="488821" spans="16:16" x14ac:dyDescent="0.3">
      <c r="P488821" s="83"/>
    </row>
    <row r="488822" spans="16:16" x14ac:dyDescent="0.3">
      <c r="P488822" s="83"/>
    </row>
    <row r="488823" spans="16:16" x14ac:dyDescent="0.3">
      <c r="P488823" s="83"/>
    </row>
    <row r="488824" spans="16:16" x14ac:dyDescent="0.3">
      <c r="P488824" s="83"/>
    </row>
    <row r="488825" spans="16:16" x14ac:dyDescent="0.3">
      <c r="P488825" s="83"/>
    </row>
    <row r="488826" spans="16:16" x14ac:dyDescent="0.3">
      <c r="P488826" s="83"/>
    </row>
    <row r="488827" spans="16:16" x14ac:dyDescent="0.3">
      <c r="P488827" s="83"/>
    </row>
    <row r="488828" spans="16:16" x14ac:dyDescent="0.3">
      <c r="P488828" s="83"/>
    </row>
    <row r="488829" spans="16:16" x14ac:dyDescent="0.3">
      <c r="P488829" s="83"/>
    </row>
    <row r="488830" spans="16:16" x14ac:dyDescent="0.3">
      <c r="P488830" s="83"/>
    </row>
    <row r="488831" spans="16:16" x14ac:dyDescent="0.3">
      <c r="P488831" s="83"/>
    </row>
    <row r="488832" spans="16:16" x14ac:dyDescent="0.3">
      <c r="P488832" s="83"/>
    </row>
    <row r="488833" spans="16:16" x14ac:dyDescent="0.3">
      <c r="P488833" s="83"/>
    </row>
    <row r="488834" spans="16:16" x14ac:dyDescent="0.3">
      <c r="P488834" s="83"/>
    </row>
    <row r="488835" spans="16:16" x14ac:dyDescent="0.3">
      <c r="P488835" s="83"/>
    </row>
    <row r="488836" spans="16:16" x14ac:dyDescent="0.3">
      <c r="P488836" s="83"/>
    </row>
    <row r="488837" spans="16:16" x14ac:dyDescent="0.3">
      <c r="P488837" s="83"/>
    </row>
    <row r="488838" spans="16:16" x14ac:dyDescent="0.3">
      <c r="P488838" s="83"/>
    </row>
    <row r="488839" spans="16:16" x14ac:dyDescent="0.3">
      <c r="P488839" s="83"/>
    </row>
    <row r="488840" spans="16:16" x14ac:dyDescent="0.3">
      <c r="P488840" s="83"/>
    </row>
    <row r="488841" spans="16:16" x14ac:dyDescent="0.3">
      <c r="P488841" s="83"/>
    </row>
    <row r="488842" spans="16:16" x14ac:dyDescent="0.3">
      <c r="P488842" s="83"/>
    </row>
    <row r="488843" spans="16:16" x14ac:dyDescent="0.3">
      <c r="P488843" s="83"/>
    </row>
    <row r="488844" spans="16:16" x14ac:dyDescent="0.3">
      <c r="P488844" s="83"/>
    </row>
    <row r="488845" spans="16:16" x14ac:dyDescent="0.3">
      <c r="P488845" s="83"/>
    </row>
    <row r="488846" spans="16:16" x14ac:dyDescent="0.3">
      <c r="P488846" s="83"/>
    </row>
    <row r="488847" spans="16:16" x14ac:dyDescent="0.3">
      <c r="P488847" s="83"/>
    </row>
    <row r="488848" spans="16:16" x14ac:dyDescent="0.3">
      <c r="P488848" s="83"/>
    </row>
    <row r="488849" spans="16:16" x14ac:dyDescent="0.3">
      <c r="P488849" s="83"/>
    </row>
    <row r="488850" spans="16:16" x14ac:dyDescent="0.3">
      <c r="P488850" s="83"/>
    </row>
    <row r="488851" spans="16:16" x14ac:dyDescent="0.3">
      <c r="P488851" s="83"/>
    </row>
    <row r="488852" spans="16:16" x14ac:dyDescent="0.3">
      <c r="P488852" s="83"/>
    </row>
    <row r="488853" spans="16:16" x14ac:dyDescent="0.3">
      <c r="P488853" s="83"/>
    </row>
    <row r="488854" spans="16:16" x14ac:dyDescent="0.3">
      <c r="P488854" s="83"/>
    </row>
    <row r="488855" spans="16:16" x14ac:dyDescent="0.3">
      <c r="P488855" s="83"/>
    </row>
    <row r="488856" spans="16:16" x14ac:dyDescent="0.3">
      <c r="P488856" s="83"/>
    </row>
    <row r="488857" spans="16:16" x14ac:dyDescent="0.3">
      <c r="P488857" s="83"/>
    </row>
    <row r="488858" spans="16:16" x14ac:dyDescent="0.3">
      <c r="P488858" s="83"/>
    </row>
    <row r="488859" spans="16:16" x14ac:dyDescent="0.3">
      <c r="P488859" s="83"/>
    </row>
    <row r="488860" spans="16:16" x14ac:dyDescent="0.3">
      <c r="P488860" s="83"/>
    </row>
    <row r="488861" spans="16:16" x14ac:dyDescent="0.3">
      <c r="P488861" s="83"/>
    </row>
    <row r="488862" spans="16:16" x14ac:dyDescent="0.3">
      <c r="P488862" s="83"/>
    </row>
    <row r="488863" spans="16:16" x14ac:dyDescent="0.3">
      <c r="P488863" s="83"/>
    </row>
    <row r="488864" spans="16:16" x14ac:dyDescent="0.3">
      <c r="P488864" s="83"/>
    </row>
    <row r="488865" spans="16:16" x14ac:dyDescent="0.3">
      <c r="P488865" s="83"/>
    </row>
    <row r="488866" spans="16:16" x14ac:dyDescent="0.3">
      <c r="P488866" s="83"/>
    </row>
    <row r="488867" spans="16:16" x14ac:dyDescent="0.3">
      <c r="P488867" s="83"/>
    </row>
    <row r="488868" spans="16:16" x14ac:dyDescent="0.3">
      <c r="P488868" s="83"/>
    </row>
    <row r="488869" spans="16:16" x14ac:dyDescent="0.3">
      <c r="P488869" s="83"/>
    </row>
    <row r="488870" spans="16:16" x14ac:dyDescent="0.3">
      <c r="P488870" s="83"/>
    </row>
    <row r="488871" spans="16:16" x14ac:dyDescent="0.3">
      <c r="P488871" s="83"/>
    </row>
    <row r="488872" spans="16:16" x14ac:dyDescent="0.3">
      <c r="P488872" s="83"/>
    </row>
    <row r="488873" spans="16:16" x14ac:dyDescent="0.3">
      <c r="P488873" s="83"/>
    </row>
    <row r="488874" spans="16:16" x14ac:dyDescent="0.3">
      <c r="P488874" s="83"/>
    </row>
    <row r="488875" spans="16:16" x14ac:dyDescent="0.3">
      <c r="P488875" s="83"/>
    </row>
    <row r="488876" spans="16:16" x14ac:dyDescent="0.3">
      <c r="P488876" s="83"/>
    </row>
    <row r="488877" spans="16:16" x14ac:dyDescent="0.3">
      <c r="P488877" s="83"/>
    </row>
    <row r="488878" spans="16:16" x14ac:dyDescent="0.3">
      <c r="P488878" s="83"/>
    </row>
    <row r="488879" spans="16:16" x14ac:dyDescent="0.3">
      <c r="P488879" s="83"/>
    </row>
    <row r="488880" spans="16:16" x14ac:dyDescent="0.3">
      <c r="P488880" s="83"/>
    </row>
    <row r="488881" spans="16:16" x14ac:dyDescent="0.3">
      <c r="P488881" s="83"/>
    </row>
    <row r="488882" spans="16:16" x14ac:dyDescent="0.3">
      <c r="P488882" s="83"/>
    </row>
    <row r="488883" spans="16:16" x14ac:dyDescent="0.3">
      <c r="P488883" s="83"/>
    </row>
    <row r="488884" spans="16:16" x14ac:dyDescent="0.3">
      <c r="P488884" s="83"/>
    </row>
    <row r="488885" spans="16:16" x14ac:dyDescent="0.3">
      <c r="P488885" s="83"/>
    </row>
    <row r="488886" spans="16:16" x14ac:dyDescent="0.3">
      <c r="P488886" s="83"/>
    </row>
    <row r="488887" spans="16:16" x14ac:dyDescent="0.3">
      <c r="P488887" s="83"/>
    </row>
    <row r="488888" spans="16:16" x14ac:dyDescent="0.3">
      <c r="P488888" s="83"/>
    </row>
    <row r="488889" spans="16:16" x14ac:dyDescent="0.3">
      <c r="P488889" s="83"/>
    </row>
    <row r="488890" spans="16:16" x14ac:dyDescent="0.3">
      <c r="P488890" s="83"/>
    </row>
    <row r="488891" spans="16:16" x14ac:dyDescent="0.3">
      <c r="P488891" s="83"/>
    </row>
    <row r="488892" spans="16:16" x14ac:dyDescent="0.3">
      <c r="P488892" s="83"/>
    </row>
    <row r="488893" spans="16:16" x14ac:dyDescent="0.3">
      <c r="P488893" s="83"/>
    </row>
    <row r="488894" spans="16:16" x14ac:dyDescent="0.3">
      <c r="P488894" s="83"/>
    </row>
    <row r="488895" spans="16:16" x14ac:dyDescent="0.3">
      <c r="P488895" s="83"/>
    </row>
    <row r="488896" spans="16:16" x14ac:dyDescent="0.3">
      <c r="P488896" s="83"/>
    </row>
    <row r="488897" spans="16:16" x14ac:dyDescent="0.3">
      <c r="P488897" s="83"/>
    </row>
    <row r="488898" spans="16:16" x14ac:dyDescent="0.3">
      <c r="P488898" s="83"/>
    </row>
    <row r="488899" spans="16:16" x14ac:dyDescent="0.3">
      <c r="P488899" s="83"/>
    </row>
    <row r="488900" spans="16:16" x14ac:dyDescent="0.3">
      <c r="P488900" s="83"/>
    </row>
    <row r="488901" spans="16:16" x14ac:dyDescent="0.3">
      <c r="P488901" s="83"/>
    </row>
    <row r="488902" spans="16:16" x14ac:dyDescent="0.3">
      <c r="P488902" s="83"/>
    </row>
    <row r="488903" spans="16:16" x14ac:dyDescent="0.3">
      <c r="P488903" s="83"/>
    </row>
    <row r="488904" spans="16:16" x14ac:dyDescent="0.3">
      <c r="P488904" s="83"/>
    </row>
    <row r="488905" spans="16:16" x14ac:dyDescent="0.3">
      <c r="P488905" s="83"/>
    </row>
    <row r="488906" spans="16:16" x14ac:dyDescent="0.3">
      <c r="P488906" s="83"/>
    </row>
    <row r="488907" spans="16:16" x14ac:dyDescent="0.3">
      <c r="P488907" s="83"/>
    </row>
    <row r="488908" spans="16:16" x14ac:dyDescent="0.3">
      <c r="P488908" s="83"/>
    </row>
    <row r="488909" spans="16:16" x14ac:dyDescent="0.3">
      <c r="P488909" s="83"/>
    </row>
    <row r="488910" spans="16:16" x14ac:dyDescent="0.3">
      <c r="P488910" s="83"/>
    </row>
    <row r="488911" spans="16:16" x14ac:dyDescent="0.3">
      <c r="P488911" s="83"/>
    </row>
    <row r="488912" spans="16:16" x14ac:dyDescent="0.3">
      <c r="P488912" s="83"/>
    </row>
    <row r="488913" spans="16:16" x14ac:dyDescent="0.3">
      <c r="P488913" s="83"/>
    </row>
    <row r="488914" spans="16:16" x14ac:dyDescent="0.3">
      <c r="P488914" s="83"/>
    </row>
    <row r="488915" spans="16:16" x14ac:dyDescent="0.3">
      <c r="P488915" s="83"/>
    </row>
    <row r="488916" spans="16:16" x14ac:dyDescent="0.3">
      <c r="P488916" s="83"/>
    </row>
    <row r="488917" spans="16:16" x14ac:dyDescent="0.3">
      <c r="P488917" s="83"/>
    </row>
    <row r="488918" spans="16:16" x14ac:dyDescent="0.3">
      <c r="P488918" s="83"/>
    </row>
    <row r="488919" spans="16:16" x14ac:dyDescent="0.3">
      <c r="P488919" s="83"/>
    </row>
    <row r="488920" spans="16:16" x14ac:dyDescent="0.3">
      <c r="P488920" s="83"/>
    </row>
    <row r="488921" spans="16:16" x14ac:dyDescent="0.3">
      <c r="P488921" s="83"/>
    </row>
    <row r="488922" spans="16:16" x14ac:dyDescent="0.3">
      <c r="P488922" s="83"/>
    </row>
    <row r="488923" spans="16:16" x14ac:dyDescent="0.3">
      <c r="P488923" s="83"/>
    </row>
    <row r="488924" spans="16:16" x14ac:dyDescent="0.3">
      <c r="P488924" s="83"/>
    </row>
    <row r="488925" spans="16:16" x14ac:dyDescent="0.3">
      <c r="P488925" s="83"/>
    </row>
    <row r="488926" spans="16:16" x14ac:dyDescent="0.3">
      <c r="P488926" s="83"/>
    </row>
    <row r="488927" spans="16:16" x14ac:dyDescent="0.3">
      <c r="P488927" s="83"/>
    </row>
    <row r="488928" spans="16:16" x14ac:dyDescent="0.3">
      <c r="P488928" s="83"/>
    </row>
    <row r="488929" spans="16:16" x14ac:dyDescent="0.3">
      <c r="P488929" s="83"/>
    </row>
    <row r="488930" spans="16:16" x14ac:dyDescent="0.3">
      <c r="P488930" s="83"/>
    </row>
    <row r="488931" spans="16:16" x14ac:dyDescent="0.3">
      <c r="P488931" s="83"/>
    </row>
    <row r="488932" spans="16:16" x14ac:dyDescent="0.3">
      <c r="P488932" s="83"/>
    </row>
    <row r="488933" spans="16:16" x14ac:dyDescent="0.3">
      <c r="P488933" s="83"/>
    </row>
    <row r="488934" spans="16:16" x14ac:dyDescent="0.3">
      <c r="P488934" s="83"/>
    </row>
    <row r="488935" spans="16:16" x14ac:dyDescent="0.3">
      <c r="P488935" s="83"/>
    </row>
    <row r="488936" spans="16:16" x14ac:dyDescent="0.3">
      <c r="P488936" s="83"/>
    </row>
    <row r="488937" spans="16:16" x14ac:dyDescent="0.3">
      <c r="P488937" s="83"/>
    </row>
    <row r="488938" spans="16:16" x14ac:dyDescent="0.3">
      <c r="P488938" s="83"/>
    </row>
    <row r="488939" spans="16:16" x14ac:dyDescent="0.3">
      <c r="P488939" s="83"/>
    </row>
    <row r="488940" spans="16:16" x14ac:dyDescent="0.3">
      <c r="P488940" s="83"/>
    </row>
    <row r="488941" spans="16:16" x14ac:dyDescent="0.3">
      <c r="P488941" s="83"/>
    </row>
    <row r="488942" spans="16:16" x14ac:dyDescent="0.3">
      <c r="P488942" s="83"/>
    </row>
    <row r="488943" spans="16:16" x14ac:dyDescent="0.3">
      <c r="P488943" s="83"/>
    </row>
    <row r="488944" spans="16:16" x14ac:dyDescent="0.3">
      <c r="P488944" s="83"/>
    </row>
    <row r="488945" spans="16:16" x14ac:dyDescent="0.3">
      <c r="P488945" s="83"/>
    </row>
    <row r="488946" spans="16:16" x14ac:dyDescent="0.3">
      <c r="P488946" s="83"/>
    </row>
    <row r="488947" spans="16:16" x14ac:dyDescent="0.3">
      <c r="P488947" s="83"/>
    </row>
    <row r="488948" spans="16:16" x14ac:dyDescent="0.3">
      <c r="P488948" s="83"/>
    </row>
    <row r="488949" spans="16:16" x14ac:dyDescent="0.3">
      <c r="P488949" s="83"/>
    </row>
    <row r="488950" spans="16:16" x14ac:dyDescent="0.3">
      <c r="P488950" s="83"/>
    </row>
    <row r="488951" spans="16:16" x14ac:dyDescent="0.3">
      <c r="P488951" s="83"/>
    </row>
    <row r="488952" spans="16:16" x14ac:dyDescent="0.3">
      <c r="P488952" s="83"/>
    </row>
    <row r="488953" spans="16:16" x14ac:dyDescent="0.3">
      <c r="P488953" s="83"/>
    </row>
    <row r="488954" spans="16:16" x14ac:dyDescent="0.3">
      <c r="P488954" s="83"/>
    </row>
    <row r="488955" spans="16:16" x14ac:dyDescent="0.3">
      <c r="P488955" s="83"/>
    </row>
    <row r="488956" spans="16:16" x14ac:dyDescent="0.3">
      <c r="P488956" s="83"/>
    </row>
    <row r="488957" spans="16:16" x14ac:dyDescent="0.3">
      <c r="P488957" s="83"/>
    </row>
    <row r="488958" spans="16:16" x14ac:dyDescent="0.3">
      <c r="P488958" s="83"/>
    </row>
    <row r="488959" spans="16:16" x14ac:dyDescent="0.3">
      <c r="P488959" s="83"/>
    </row>
    <row r="488960" spans="16:16" x14ac:dyDescent="0.3">
      <c r="P488960" s="83"/>
    </row>
    <row r="488961" spans="16:16" x14ac:dyDescent="0.3">
      <c r="P488961" s="83"/>
    </row>
    <row r="488962" spans="16:16" x14ac:dyDescent="0.3">
      <c r="P488962" s="83"/>
    </row>
    <row r="488963" spans="16:16" x14ac:dyDescent="0.3">
      <c r="P488963" s="83"/>
    </row>
    <row r="488964" spans="16:16" x14ac:dyDescent="0.3">
      <c r="P488964" s="83"/>
    </row>
    <row r="488965" spans="16:16" x14ac:dyDescent="0.3">
      <c r="P488965" s="83"/>
    </row>
    <row r="488966" spans="16:16" x14ac:dyDescent="0.3">
      <c r="P488966" s="83"/>
    </row>
    <row r="488967" spans="16:16" x14ac:dyDescent="0.3">
      <c r="P488967" s="83"/>
    </row>
    <row r="488968" spans="16:16" x14ac:dyDescent="0.3">
      <c r="P488968" s="83"/>
    </row>
    <row r="488969" spans="16:16" x14ac:dyDescent="0.3">
      <c r="P488969" s="83"/>
    </row>
    <row r="488970" spans="16:16" x14ac:dyDescent="0.3">
      <c r="P488970" s="83"/>
    </row>
    <row r="488971" spans="16:16" x14ac:dyDescent="0.3">
      <c r="P488971" s="83"/>
    </row>
    <row r="488972" spans="16:16" x14ac:dyDescent="0.3">
      <c r="P488972" s="83"/>
    </row>
    <row r="488973" spans="16:16" x14ac:dyDescent="0.3">
      <c r="P488973" s="83"/>
    </row>
    <row r="488974" spans="16:16" x14ac:dyDescent="0.3">
      <c r="P488974" s="83"/>
    </row>
    <row r="488975" spans="16:16" x14ac:dyDescent="0.3">
      <c r="P488975" s="83"/>
    </row>
    <row r="488976" spans="16:16" x14ac:dyDescent="0.3">
      <c r="P488976" s="83"/>
    </row>
    <row r="488977" spans="16:16" x14ac:dyDescent="0.3">
      <c r="P488977" s="83"/>
    </row>
    <row r="488978" spans="16:16" x14ac:dyDescent="0.3">
      <c r="P488978" s="83"/>
    </row>
    <row r="488979" spans="16:16" x14ac:dyDescent="0.3">
      <c r="P488979" s="83"/>
    </row>
    <row r="488980" spans="16:16" x14ac:dyDescent="0.3">
      <c r="P488980" s="83"/>
    </row>
    <row r="488981" spans="16:16" x14ac:dyDescent="0.3">
      <c r="P488981" s="83"/>
    </row>
    <row r="488982" spans="16:16" x14ac:dyDescent="0.3">
      <c r="P488982" s="83"/>
    </row>
    <row r="488983" spans="16:16" x14ac:dyDescent="0.3">
      <c r="P488983" s="83"/>
    </row>
    <row r="488984" spans="16:16" x14ac:dyDescent="0.3">
      <c r="P488984" s="83"/>
    </row>
    <row r="488985" spans="16:16" x14ac:dyDescent="0.3">
      <c r="P488985" s="83"/>
    </row>
    <row r="488986" spans="16:16" x14ac:dyDescent="0.3">
      <c r="P488986" s="83"/>
    </row>
    <row r="488987" spans="16:16" x14ac:dyDescent="0.3">
      <c r="P488987" s="83"/>
    </row>
    <row r="488988" spans="16:16" x14ac:dyDescent="0.3">
      <c r="P488988" s="83"/>
    </row>
    <row r="488989" spans="16:16" x14ac:dyDescent="0.3">
      <c r="P488989" s="83"/>
    </row>
    <row r="488990" spans="16:16" x14ac:dyDescent="0.3">
      <c r="P488990" s="83"/>
    </row>
    <row r="488991" spans="16:16" x14ac:dyDescent="0.3">
      <c r="P488991" s="83"/>
    </row>
    <row r="488992" spans="16:16" x14ac:dyDescent="0.3">
      <c r="P488992" s="83"/>
    </row>
    <row r="488993" spans="16:16" x14ac:dyDescent="0.3">
      <c r="P488993" s="83"/>
    </row>
    <row r="488994" spans="16:16" x14ac:dyDescent="0.3">
      <c r="P488994" s="83"/>
    </row>
    <row r="488995" spans="16:16" x14ac:dyDescent="0.3">
      <c r="P488995" s="83"/>
    </row>
    <row r="488996" spans="16:16" x14ac:dyDescent="0.3">
      <c r="P488996" s="83"/>
    </row>
    <row r="488997" spans="16:16" x14ac:dyDescent="0.3">
      <c r="P488997" s="83"/>
    </row>
    <row r="488998" spans="16:16" x14ac:dyDescent="0.3">
      <c r="P488998" s="83"/>
    </row>
    <row r="488999" spans="16:16" x14ac:dyDescent="0.3">
      <c r="P488999" s="83"/>
    </row>
    <row r="489000" spans="16:16" x14ac:dyDescent="0.3">
      <c r="P489000" s="83"/>
    </row>
    <row r="489001" spans="16:16" x14ac:dyDescent="0.3">
      <c r="P489001" s="83"/>
    </row>
    <row r="489002" spans="16:16" x14ac:dyDescent="0.3">
      <c r="P489002" s="83"/>
    </row>
    <row r="489003" spans="16:16" x14ac:dyDescent="0.3">
      <c r="P489003" s="83"/>
    </row>
    <row r="489004" spans="16:16" x14ac:dyDescent="0.3">
      <c r="P489004" s="83"/>
    </row>
    <row r="489005" spans="16:16" x14ac:dyDescent="0.3">
      <c r="P489005" s="83"/>
    </row>
    <row r="489006" spans="16:16" x14ac:dyDescent="0.3">
      <c r="P489006" s="83"/>
    </row>
    <row r="489007" spans="16:16" x14ac:dyDescent="0.3">
      <c r="P489007" s="83"/>
    </row>
    <row r="489008" spans="16:16" x14ac:dyDescent="0.3">
      <c r="P489008" s="83"/>
    </row>
    <row r="489009" spans="16:16" x14ac:dyDescent="0.3">
      <c r="P489009" s="83"/>
    </row>
    <row r="489010" spans="16:16" x14ac:dyDescent="0.3">
      <c r="P489010" s="83"/>
    </row>
    <row r="489011" spans="16:16" x14ac:dyDescent="0.3">
      <c r="P489011" s="83"/>
    </row>
    <row r="489012" spans="16:16" x14ac:dyDescent="0.3">
      <c r="P489012" s="83"/>
    </row>
    <row r="489013" spans="16:16" x14ac:dyDescent="0.3">
      <c r="P489013" s="83"/>
    </row>
    <row r="489014" spans="16:16" x14ac:dyDescent="0.3">
      <c r="P489014" s="83"/>
    </row>
    <row r="489015" spans="16:16" x14ac:dyDescent="0.3">
      <c r="P489015" s="83"/>
    </row>
    <row r="489016" spans="16:16" x14ac:dyDescent="0.3">
      <c r="P489016" s="83"/>
    </row>
    <row r="489017" spans="16:16" x14ac:dyDescent="0.3">
      <c r="P489017" s="83"/>
    </row>
    <row r="489018" spans="16:16" x14ac:dyDescent="0.3">
      <c r="P489018" s="83"/>
    </row>
    <row r="489019" spans="16:16" x14ac:dyDescent="0.3">
      <c r="P489019" s="83"/>
    </row>
    <row r="489020" spans="16:16" x14ac:dyDescent="0.3">
      <c r="P489020" s="83"/>
    </row>
    <row r="489021" spans="16:16" x14ac:dyDescent="0.3">
      <c r="P489021" s="83"/>
    </row>
    <row r="489022" spans="16:16" x14ac:dyDescent="0.3">
      <c r="P489022" s="83"/>
    </row>
    <row r="489023" spans="16:16" x14ac:dyDescent="0.3">
      <c r="P489023" s="83"/>
    </row>
    <row r="489024" spans="16:16" x14ac:dyDescent="0.3">
      <c r="P489024" s="83"/>
    </row>
    <row r="489025" spans="16:16" x14ac:dyDescent="0.3">
      <c r="P489025" s="83"/>
    </row>
    <row r="489026" spans="16:16" x14ac:dyDescent="0.3">
      <c r="P489026" s="83"/>
    </row>
    <row r="489027" spans="16:16" x14ac:dyDescent="0.3">
      <c r="P489027" s="83"/>
    </row>
    <row r="489028" spans="16:16" x14ac:dyDescent="0.3">
      <c r="P489028" s="83"/>
    </row>
    <row r="489029" spans="16:16" x14ac:dyDescent="0.3">
      <c r="P489029" s="83"/>
    </row>
    <row r="489030" spans="16:16" x14ac:dyDescent="0.3">
      <c r="P489030" s="83"/>
    </row>
    <row r="489031" spans="16:16" x14ac:dyDescent="0.3">
      <c r="P489031" s="83"/>
    </row>
    <row r="489032" spans="16:16" x14ac:dyDescent="0.3">
      <c r="P489032" s="83"/>
    </row>
    <row r="489033" spans="16:16" x14ac:dyDescent="0.3">
      <c r="P489033" s="83"/>
    </row>
    <row r="489034" spans="16:16" x14ac:dyDescent="0.3">
      <c r="P489034" s="83"/>
    </row>
    <row r="489035" spans="16:16" x14ac:dyDescent="0.3">
      <c r="P489035" s="83"/>
    </row>
    <row r="489036" spans="16:16" x14ac:dyDescent="0.3">
      <c r="P489036" s="83"/>
    </row>
    <row r="489037" spans="16:16" x14ac:dyDescent="0.3">
      <c r="P489037" s="83"/>
    </row>
    <row r="489038" spans="16:16" x14ac:dyDescent="0.3">
      <c r="P489038" s="83"/>
    </row>
    <row r="489039" spans="16:16" x14ac:dyDescent="0.3">
      <c r="P489039" s="83"/>
    </row>
    <row r="489040" spans="16:16" x14ac:dyDescent="0.3">
      <c r="P489040" s="83"/>
    </row>
    <row r="489041" spans="16:16" x14ac:dyDescent="0.3">
      <c r="P489041" s="83"/>
    </row>
    <row r="489042" spans="16:16" x14ac:dyDescent="0.3">
      <c r="P489042" s="83"/>
    </row>
    <row r="489043" spans="16:16" x14ac:dyDescent="0.3">
      <c r="P489043" s="83"/>
    </row>
    <row r="489044" spans="16:16" x14ac:dyDescent="0.3">
      <c r="P489044" s="83"/>
    </row>
    <row r="489045" spans="16:16" x14ac:dyDescent="0.3">
      <c r="P489045" s="83"/>
    </row>
    <row r="489046" spans="16:16" x14ac:dyDescent="0.3">
      <c r="P489046" s="83"/>
    </row>
    <row r="489047" spans="16:16" x14ac:dyDescent="0.3">
      <c r="P489047" s="83"/>
    </row>
    <row r="489048" spans="16:16" x14ac:dyDescent="0.3">
      <c r="P489048" s="83"/>
    </row>
    <row r="489049" spans="16:16" x14ac:dyDescent="0.3">
      <c r="P489049" s="83"/>
    </row>
    <row r="489050" spans="16:16" x14ac:dyDescent="0.3">
      <c r="P489050" s="83"/>
    </row>
    <row r="489051" spans="16:16" x14ac:dyDescent="0.3">
      <c r="P489051" s="83"/>
    </row>
    <row r="489052" spans="16:16" x14ac:dyDescent="0.3">
      <c r="P489052" s="83"/>
    </row>
    <row r="489053" spans="16:16" x14ac:dyDescent="0.3">
      <c r="P489053" s="83"/>
    </row>
    <row r="489054" spans="16:16" x14ac:dyDescent="0.3">
      <c r="P489054" s="83"/>
    </row>
    <row r="489055" spans="16:16" x14ac:dyDescent="0.3">
      <c r="P489055" s="83"/>
    </row>
    <row r="489056" spans="16:16" x14ac:dyDescent="0.3">
      <c r="P489056" s="83"/>
    </row>
    <row r="489057" spans="16:16" x14ac:dyDescent="0.3">
      <c r="P489057" s="83"/>
    </row>
    <row r="489058" spans="16:16" x14ac:dyDescent="0.3">
      <c r="P489058" s="83"/>
    </row>
    <row r="489059" spans="16:16" x14ac:dyDescent="0.3">
      <c r="P489059" s="83"/>
    </row>
    <row r="489060" spans="16:16" x14ac:dyDescent="0.3">
      <c r="P489060" s="83"/>
    </row>
    <row r="489061" spans="16:16" x14ac:dyDescent="0.3">
      <c r="P489061" s="83"/>
    </row>
    <row r="489062" spans="16:16" x14ac:dyDescent="0.3">
      <c r="P489062" s="83"/>
    </row>
    <row r="489063" spans="16:16" x14ac:dyDescent="0.3">
      <c r="P489063" s="83"/>
    </row>
    <row r="489064" spans="16:16" x14ac:dyDescent="0.3">
      <c r="P489064" s="83"/>
    </row>
    <row r="489065" spans="16:16" x14ac:dyDescent="0.3">
      <c r="P489065" s="83"/>
    </row>
    <row r="489066" spans="16:16" x14ac:dyDescent="0.3">
      <c r="P489066" s="83"/>
    </row>
    <row r="489067" spans="16:16" x14ac:dyDescent="0.3">
      <c r="P489067" s="83"/>
    </row>
    <row r="489068" spans="16:16" x14ac:dyDescent="0.3">
      <c r="P489068" s="83"/>
    </row>
    <row r="489069" spans="16:16" x14ac:dyDescent="0.3">
      <c r="P489069" s="83"/>
    </row>
    <row r="489070" spans="16:16" x14ac:dyDescent="0.3">
      <c r="P489070" s="83"/>
    </row>
    <row r="489071" spans="16:16" x14ac:dyDescent="0.3">
      <c r="P489071" s="83"/>
    </row>
    <row r="489072" spans="16:16" x14ac:dyDescent="0.3">
      <c r="P489072" s="83"/>
    </row>
    <row r="489073" spans="16:16" x14ac:dyDescent="0.3">
      <c r="P489073" s="83"/>
    </row>
    <row r="489074" spans="16:16" x14ac:dyDescent="0.3">
      <c r="P489074" s="83"/>
    </row>
    <row r="489075" spans="16:16" x14ac:dyDescent="0.3">
      <c r="P489075" s="83"/>
    </row>
    <row r="489076" spans="16:16" x14ac:dyDescent="0.3">
      <c r="P489076" s="83"/>
    </row>
    <row r="489077" spans="16:16" x14ac:dyDescent="0.3">
      <c r="P489077" s="83"/>
    </row>
    <row r="489078" spans="16:16" x14ac:dyDescent="0.3">
      <c r="P489078" s="83"/>
    </row>
    <row r="489079" spans="16:16" x14ac:dyDescent="0.3">
      <c r="P489079" s="83"/>
    </row>
    <row r="489080" spans="16:16" x14ac:dyDescent="0.3">
      <c r="P489080" s="83"/>
    </row>
    <row r="489081" spans="16:16" x14ac:dyDescent="0.3">
      <c r="P489081" s="83"/>
    </row>
    <row r="489082" spans="16:16" x14ac:dyDescent="0.3">
      <c r="P489082" s="83"/>
    </row>
    <row r="489083" spans="16:16" x14ac:dyDescent="0.3">
      <c r="P489083" s="83"/>
    </row>
    <row r="489084" spans="16:16" x14ac:dyDescent="0.3">
      <c r="P489084" s="83"/>
    </row>
    <row r="489085" spans="16:16" x14ac:dyDescent="0.3">
      <c r="P489085" s="83"/>
    </row>
    <row r="489086" spans="16:16" x14ac:dyDescent="0.3">
      <c r="P489086" s="83"/>
    </row>
    <row r="489087" spans="16:16" x14ac:dyDescent="0.3">
      <c r="P489087" s="83"/>
    </row>
    <row r="489088" spans="16:16" x14ac:dyDescent="0.3">
      <c r="P489088" s="83"/>
    </row>
    <row r="489089" spans="16:16" x14ac:dyDescent="0.3">
      <c r="P489089" s="83"/>
    </row>
    <row r="489090" spans="16:16" x14ac:dyDescent="0.3">
      <c r="P489090" s="83"/>
    </row>
    <row r="489091" spans="16:16" x14ac:dyDescent="0.3">
      <c r="P489091" s="83"/>
    </row>
    <row r="489092" spans="16:16" x14ac:dyDescent="0.3">
      <c r="P489092" s="83"/>
    </row>
    <row r="489093" spans="16:16" x14ac:dyDescent="0.3">
      <c r="P489093" s="83"/>
    </row>
    <row r="489094" spans="16:16" x14ac:dyDescent="0.3">
      <c r="P489094" s="83"/>
    </row>
    <row r="489095" spans="16:16" x14ac:dyDescent="0.3">
      <c r="P489095" s="83"/>
    </row>
    <row r="489096" spans="16:16" x14ac:dyDescent="0.3">
      <c r="P489096" s="83"/>
    </row>
    <row r="489097" spans="16:16" x14ac:dyDescent="0.3">
      <c r="P489097" s="83"/>
    </row>
    <row r="489098" spans="16:16" x14ac:dyDescent="0.3">
      <c r="P489098" s="83"/>
    </row>
    <row r="489099" spans="16:16" x14ac:dyDescent="0.3">
      <c r="P489099" s="83"/>
    </row>
    <row r="489100" spans="16:16" x14ac:dyDescent="0.3">
      <c r="P489100" s="83"/>
    </row>
    <row r="489101" spans="16:16" x14ac:dyDescent="0.3">
      <c r="P489101" s="83"/>
    </row>
    <row r="489102" spans="16:16" x14ac:dyDescent="0.3">
      <c r="P489102" s="83"/>
    </row>
    <row r="489103" spans="16:16" x14ac:dyDescent="0.3">
      <c r="P489103" s="83"/>
    </row>
    <row r="489104" spans="16:16" x14ac:dyDescent="0.3">
      <c r="P489104" s="83"/>
    </row>
    <row r="489105" spans="16:16" x14ac:dyDescent="0.3">
      <c r="P489105" s="83"/>
    </row>
    <row r="489106" spans="16:16" x14ac:dyDescent="0.3">
      <c r="P489106" s="83"/>
    </row>
    <row r="489107" spans="16:16" x14ac:dyDescent="0.3">
      <c r="P489107" s="83"/>
    </row>
    <row r="489108" spans="16:16" x14ac:dyDescent="0.3">
      <c r="P489108" s="83"/>
    </row>
    <row r="489109" spans="16:16" x14ac:dyDescent="0.3">
      <c r="P489109" s="83"/>
    </row>
    <row r="489110" spans="16:16" x14ac:dyDescent="0.3">
      <c r="P489110" s="83"/>
    </row>
    <row r="489111" spans="16:16" x14ac:dyDescent="0.3">
      <c r="P489111" s="83"/>
    </row>
    <row r="489112" spans="16:16" x14ac:dyDescent="0.3">
      <c r="P489112" s="83"/>
    </row>
    <row r="489113" spans="16:16" x14ac:dyDescent="0.3">
      <c r="P489113" s="83"/>
    </row>
    <row r="489114" spans="16:16" x14ac:dyDescent="0.3">
      <c r="P489114" s="83"/>
    </row>
    <row r="489115" spans="16:16" x14ac:dyDescent="0.3">
      <c r="P489115" s="83"/>
    </row>
    <row r="489116" spans="16:16" x14ac:dyDescent="0.3">
      <c r="P489116" s="83"/>
    </row>
    <row r="489117" spans="16:16" x14ac:dyDescent="0.3">
      <c r="P489117" s="83"/>
    </row>
    <row r="489118" spans="16:16" x14ac:dyDescent="0.3">
      <c r="P489118" s="83"/>
    </row>
    <row r="489119" spans="16:16" x14ac:dyDescent="0.3">
      <c r="P489119" s="83"/>
    </row>
    <row r="489120" spans="16:16" x14ac:dyDescent="0.3">
      <c r="P489120" s="83"/>
    </row>
    <row r="489121" spans="16:16" x14ac:dyDescent="0.3">
      <c r="P489121" s="83"/>
    </row>
    <row r="489122" spans="16:16" x14ac:dyDescent="0.3">
      <c r="P489122" s="83"/>
    </row>
    <row r="489123" spans="16:16" x14ac:dyDescent="0.3">
      <c r="P489123" s="83"/>
    </row>
    <row r="489124" spans="16:16" x14ac:dyDescent="0.3">
      <c r="P489124" s="83"/>
    </row>
    <row r="489125" spans="16:16" x14ac:dyDescent="0.3">
      <c r="P489125" s="83"/>
    </row>
    <row r="489126" spans="16:16" x14ac:dyDescent="0.3">
      <c r="P489126" s="83"/>
    </row>
    <row r="489127" spans="16:16" x14ac:dyDescent="0.3">
      <c r="P489127" s="83"/>
    </row>
    <row r="489128" spans="16:16" x14ac:dyDescent="0.3">
      <c r="P489128" s="83"/>
    </row>
    <row r="489129" spans="16:16" x14ac:dyDescent="0.3">
      <c r="P489129" s="83"/>
    </row>
    <row r="489130" spans="16:16" x14ac:dyDescent="0.3">
      <c r="P489130" s="83"/>
    </row>
    <row r="489131" spans="16:16" x14ac:dyDescent="0.3">
      <c r="P489131" s="83"/>
    </row>
    <row r="489132" spans="16:16" x14ac:dyDescent="0.3">
      <c r="P489132" s="83"/>
    </row>
    <row r="489133" spans="16:16" x14ac:dyDescent="0.3">
      <c r="P489133" s="83"/>
    </row>
    <row r="489134" spans="16:16" x14ac:dyDescent="0.3">
      <c r="P489134" s="83"/>
    </row>
    <row r="489135" spans="16:16" x14ac:dyDescent="0.3">
      <c r="P489135" s="83"/>
    </row>
    <row r="489136" spans="16:16" x14ac:dyDescent="0.3">
      <c r="P489136" s="83"/>
    </row>
    <row r="489137" spans="16:16" x14ac:dyDescent="0.3">
      <c r="P489137" s="83"/>
    </row>
    <row r="489138" spans="16:16" x14ac:dyDescent="0.3">
      <c r="P489138" s="83"/>
    </row>
    <row r="489139" spans="16:16" x14ac:dyDescent="0.3">
      <c r="P489139" s="83"/>
    </row>
    <row r="489140" spans="16:16" x14ac:dyDescent="0.3">
      <c r="P489140" s="83"/>
    </row>
    <row r="489141" spans="16:16" x14ac:dyDescent="0.3">
      <c r="P489141" s="83"/>
    </row>
    <row r="489142" spans="16:16" x14ac:dyDescent="0.3">
      <c r="P489142" s="83"/>
    </row>
    <row r="489143" spans="16:16" x14ac:dyDescent="0.3">
      <c r="P489143" s="83"/>
    </row>
    <row r="489144" spans="16:16" x14ac:dyDescent="0.3">
      <c r="P489144" s="83"/>
    </row>
    <row r="489145" spans="16:16" x14ac:dyDescent="0.3">
      <c r="P489145" s="83"/>
    </row>
    <row r="489146" spans="16:16" x14ac:dyDescent="0.3">
      <c r="P489146" s="83"/>
    </row>
    <row r="489147" spans="16:16" x14ac:dyDescent="0.3">
      <c r="P489147" s="83"/>
    </row>
    <row r="489148" spans="16:16" x14ac:dyDescent="0.3">
      <c r="P489148" s="83"/>
    </row>
    <row r="489149" spans="16:16" x14ac:dyDescent="0.3">
      <c r="P489149" s="83"/>
    </row>
    <row r="489150" spans="16:16" x14ac:dyDescent="0.3">
      <c r="P489150" s="83"/>
    </row>
    <row r="489151" spans="16:16" x14ac:dyDescent="0.3">
      <c r="P489151" s="83"/>
    </row>
    <row r="489152" spans="16:16" x14ac:dyDescent="0.3">
      <c r="P489152" s="83"/>
    </row>
    <row r="489153" spans="16:16" x14ac:dyDescent="0.3">
      <c r="P489153" s="83"/>
    </row>
    <row r="489154" spans="16:16" x14ac:dyDescent="0.3">
      <c r="P489154" s="83"/>
    </row>
    <row r="489155" spans="16:16" x14ac:dyDescent="0.3">
      <c r="P489155" s="83"/>
    </row>
    <row r="489156" spans="16:16" x14ac:dyDescent="0.3">
      <c r="P489156" s="83"/>
    </row>
    <row r="489157" spans="16:16" x14ac:dyDescent="0.3">
      <c r="P489157" s="83"/>
    </row>
    <row r="489158" spans="16:16" x14ac:dyDescent="0.3">
      <c r="P489158" s="83"/>
    </row>
    <row r="489159" spans="16:16" x14ac:dyDescent="0.3">
      <c r="P489159" s="83"/>
    </row>
    <row r="489160" spans="16:16" x14ac:dyDescent="0.3">
      <c r="P489160" s="83"/>
    </row>
    <row r="489161" spans="16:16" x14ac:dyDescent="0.3">
      <c r="P489161" s="83"/>
    </row>
    <row r="489162" spans="16:16" x14ac:dyDescent="0.3">
      <c r="P489162" s="83"/>
    </row>
    <row r="489163" spans="16:16" x14ac:dyDescent="0.3">
      <c r="P489163" s="83"/>
    </row>
    <row r="489164" spans="16:16" x14ac:dyDescent="0.3">
      <c r="P489164" s="83"/>
    </row>
    <row r="489165" spans="16:16" x14ac:dyDescent="0.3">
      <c r="P489165" s="83"/>
    </row>
    <row r="489166" spans="16:16" x14ac:dyDescent="0.3">
      <c r="P489166" s="83"/>
    </row>
    <row r="489167" spans="16:16" x14ac:dyDescent="0.3">
      <c r="P489167" s="83"/>
    </row>
    <row r="489168" spans="16:16" x14ac:dyDescent="0.3">
      <c r="P489168" s="83"/>
    </row>
    <row r="489169" spans="16:16" x14ac:dyDescent="0.3">
      <c r="P489169" s="83"/>
    </row>
    <row r="489170" spans="16:16" x14ac:dyDescent="0.3">
      <c r="P489170" s="83"/>
    </row>
    <row r="489171" spans="16:16" x14ac:dyDescent="0.3">
      <c r="P489171" s="83"/>
    </row>
    <row r="489172" spans="16:16" x14ac:dyDescent="0.3">
      <c r="P489172" s="83"/>
    </row>
    <row r="489173" spans="16:16" x14ac:dyDescent="0.3">
      <c r="P489173" s="83"/>
    </row>
    <row r="489174" spans="16:16" x14ac:dyDescent="0.3">
      <c r="P489174" s="83"/>
    </row>
    <row r="489175" spans="16:16" x14ac:dyDescent="0.3">
      <c r="P489175" s="83"/>
    </row>
    <row r="489176" spans="16:16" x14ac:dyDescent="0.3">
      <c r="P489176" s="83"/>
    </row>
    <row r="489177" spans="16:16" x14ac:dyDescent="0.3">
      <c r="P489177" s="83"/>
    </row>
    <row r="489178" spans="16:16" x14ac:dyDescent="0.3">
      <c r="P489178" s="83"/>
    </row>
    <row r="489179" spans="16:16" x14ac:dyDescent="0.3">
      <c r="P489179" s="83"/>
    </row>
    <row r="489180" spans="16:16" x14ac:dyDescent="0.3">
      <c r="P489180" s="83"/>
    </row>
    <row r="489181" spans="16:16" x14ac:dyDescent="0.3">
      <c r="P489181" s="83"/>
    </row>
    <row r="489182" spans="16:16" x14ac:dyDescent="0.3">
      <c r="P489182" s="83"/>
    </row>
    <row r="489183" spans="16:16" x14ac:dyDescent="0.3">
      <c r="P489183" s="83"/>
    </row>
    <row r="489184" spans="16:16" x14ac:dyDescent="0.3">
      <c r="P489184" s="83"/>
    </row>
    <row r="489185" spans="16:16" x14ac:dyDescent="0.3">
      <c r="P489185" s="83"/>
    </row>
    <row r="489186" spans="16:16" x14ac:dyDescent="0.3">
      <c r="P489186" s="83"/>
    </row>
    <row r="489187" spans="16:16" x14ac:dyDescent="0.3">
      <c r="P489187" s="83"/>
    </row>
    <row r="489188" spans="16:16" x14ac:dyDescent="0.3">
      <c r="P489188" s="83"/>
    </row>
    <row r="489189" spans="16:16" x14ac:dyDescent="0.3">
      <c r="P489189" s="83"/>
    </row>
    <row r="489190" spans="16:16" x14ac:dyDescent="0.3">
      <c r="P489190" s="83"/>
    </row>
    <row r="489191" spans="16:16" x14ac:dyDescent="0.3">
      <c r="P489191" s="83"/>
    </row>
    <row r="489192" spans="16:16" x14ac:dyDescent="0.3">
      <c r="P489192" s="83"/>
    </row>
    <row r="489193" spans="16:16" x14ac:dyDescent="0.3">
      <c r="P489193" s="83"/>
    </row>
    <row r="489194" spans="16:16" x14ac:dyDescent="0.3">
      <c r="P489194" s="83"/>
    </row>
    <row r="489195" spans="16:16" x14ac:dyDescent="0.3">
      <c r="P489195" s="83"/>
    </row>
    <row r="489196" spans="16:16" x14ac:dyDescent="0.3">
      <c r="P489196" s="83"/>
    </row>
    <row r="489197" spans="16:16" x14ac:dyDescent="0.3">
      <c r="P489197" s="83"/>
    </row>
    <row r="489198" spans="16:16" x14ac:dyDescent="0.3">
      <c r="P489198" s="83"/>
    </row>
    <row r="489199" spans="16:16" x14ac:dyDescent="0.3">
      <c r="P489199" s="83"/>
    </row>
    <row r="489200" spans="16:16" x14ac:dyDescent="0.3">
      <c r="P489200" s="83"/>
    </row>
    <row r="489201" spans="16:16" x14ac:dyDescent="0.3">
      <c r="P489201" s="83"/>
    </row>
    <row r="489202" spans="16:16" x14ac:dyDescent="0.3">
      <c r="P489202" s="83"/>
    </row>
    <row r="489203" spans="16:16" x14ac:dyDescent="0.3">
      <c r="P489203" s="83"/>
    </row>
    <row r="489204" spans="16:16" x14ac:dyDescent="0.3">
      <c r="P489204" s="83"/>
    </row>
    <row r="489205" spans="16:16" x14ac:dyDescent="0.3">
      <c r="P489205" s="83"/>
    </row>
    <row r="489206" spans="16:16" x14ac:dyDescent="0.3">
      <c r="P489206" s="83"/>
    </row>
    <row r="489207" spans="16:16" x14ac:dyDescent="0.3">
      <c r="P489207" s="83"/>
    </row>
    <row r="489208" spans="16:16" x14ac:dyDescent="0.3">
      <c r="P489208" s="83"/>
    </row>
    <row r="489209" spans="16:16" x14ac:dyDescent="0.3">
      <c r="P489209" s="83"/>
    </row>
    <row r="489210" spans="16:16" x14ac:dyDescent="0.3">
      <c r="P489210" s="83"/>
    </row>
    <row r="489211" spans="16:16" x14ac:dyDescent="0.3">
      <c r="P489211" s="83"/>
    </row>
    <row r="489212" spans="16:16" x14ac:dyDescent="0.3">
      <c r="P489212" s="83"/>
    </row>
    <row r="489213" spans="16:16" x14ac:dyDescent="0.3">
      <c r="P489213" s="83"/>
    </row>
    <row r="489214" spans="16:16" x14ac:dyDescent="0.3">
      <c r="P489214" s="83"/>
    </row>
    <row r="489215" spans="16:16" x14ac:dyDescent="0.3">
      <c r="P489215" s="83"/>
    </row>
    <row r="489216" spans="16:16" x14ac:dyDescent="0.3">
      <c r="P489216" s="83"/>
    </row>
    <row r="489217" spans="16:16" x14ac:dyDescent="0.3">
      <c r="P489217" s="83"/>
    </row>
    <row r="489218" spans="16:16" x14ac:dyDescent="0.3">
      <c r="P489218" s="83"/>
    </row>
    <row r="489219" spans="16:16" x14ac:dyDescent="0.3">
      <c r="P489219" s="83"/>
    </row>
    <row r="489220" spans="16:16" x14ac:dyDescent="0.3">
      <c r="P489220" s="83"/>
    </row>
    <row r="489221" spans="16:16" x14ac:dyDescent="0.3">
      <c r="P489221" s="83"/>
    </row>
    <row r="489222" spans="16:16" x14ac:dyDescent="0.3">
      <c r="P489222" s="83"/>
    </row>
    <row r="489223" spans="16:16" x14ac:dyDescent="0.3">
      <c r="P489223" s="83"/>
    </row>
    <row r="489224" spans="16:16" x14ac:dyDescent="0.3">
      <c r="P489224" s="83"/>
    </row>
    <row r="489225" spans="16:16" x14ac:dyDescent="0.3">
      <c r="P489225" s="83"/>
    </row>
    <row r="489226" spans="16:16" x14ac:dyDescent="0.3">
      <c r="P489226" s="83"/>
    </row>
    <row r="489227" spans="16:16" x14ac:dyDescent="0.3">
      <c r="P489227" s="83"/>
    </row>
    <row r="489228" spans="16:16" x14ac:dyDescent="0.3">
      <c r="P489228" s="83"/>
    </row>
    <row r="489229" spans="16:16" x14ac:dyDescent="0.3">
      <c r="P489229" s="83"/>
    </row>
    <row r="489230" spans="16:16" x14ac:dyDescent="0.3">
      <c r="P489230" s="83"/>
    </row>
    <row r="489231" spans="16:16" x14ac:dyDescent="0.3">
      <c r="P489231" s="83"/>
    </row>
    <row r="489232" spans="16:16" x14ac:dyDescent="0.3">
      <c r="P489232" s="83"/>
    </row>
    <row r="489233" spans="16:16" x14ac:dyDescent="0.3">
      <c r="P489233" s="83"/>
    </row>
    <row r="489234" spans="16:16" x14ac:dyDescent="0.3">
      <c r="P489234" s="83"/>
    </row>
    <row r="489235" spans="16:16" x14ac:dyDescent="0.3">
      <c r="P489235" s="83"/>
    </row>
    <row r="489236" spans="16:16" x14ac:dyDescent="0.3">
      <c r="P489236" s="83"/>
    </row>
    <row r="489237" spans="16:16" x14ac:dyDescent="0.3">
      <c r="P489237" s="83"/>
    </row>
    <row r="489238" spans="16:16" x14ac:dyDescent="0.3">
      <c r="P489238" s="83"/>
    </row>
    <row r="489239" spans="16:16" x14ac:dyDescent="0.3">
      <c r="P489239" s="83"/>
    </row>
    <row r="489240" spans="16:16" x14ac:dyDescent="0.3">
      <c r="P489240" s="83"/>
    </row>
    <row r="489241" spans="16:16" x14ac:dyDescent="0.3">
      <c r="P489241" s="83"/>
    </row>
    <row r="489242" spans="16:16" x14ac:dyDescent="0.3">
      <c r="P489242" s="83"/>
    </row>
    <row r="489243" spans="16:16" x14ac:dyDescent="0.3">
      <c r="P489243" s="83"/>
    </row>
    <row r="489244" spans="16:16" x14ac:dyDescent="0.3">
      <c r="P489244" s="83"/>
    </row>
    <row r="489245" spans="16:16" x14ac:dyDescent="0.3">
      <c r="P489245" s="83"/>
    </row>
    <row r="489246" spans="16:16" x14ac:dyDescent="0.3">
      <c r="P489246" s="83"/>
    </row>
    <row r="489247" spans="16:16" x14ac:dyDescent="0.3">
      <c r="P489247" s="83"/>
    </row>
    <row r="489248" spans="16:16" x14ac:dyDescent="0.3">
      <c r="P489248" s="83"/>
    </row>
    <row r="489249" spans="16:16" x14ac:dyDescent="0.3">
      <c r="P489249" s="83"/>
    </row>
    <row r="489250" spans="16:16" x14ac:dyDescent="0.3">
      <c r="P489250" s="83"/>
    </row>
    <row r="489251" spans="16:16" x14ac:dyDescent="0.3">
      <c r="P489251" s="83"/>
    </row>
    <row r="489252" spans="16:16" x14ac:dyDescent="0.3">
      <c r="P489252" s="83"/>
    </row>
    <row r="489253" spans="16:16" x14ac:dyDescent="0.3">
      <c r="P489253" s="83"/>
    </row>
    <row r="489254" spans="16:16" x14ac:dyDescent="0.3">
      <c r="P489254" s="83"/>
    </row>
    <row r="489255" spans="16:16" x14ac:dyDescent="0.3">
      <c r="P489255" s="83"/>
    </row>
    <row r="489256" spans="16:16" x14ac:dyDescent="0.3">
      <c r="P489256" s="83"/>
    </row>
    <row r="489257" spans="16:16" x14ac:dyDescent="0.3">
      <c r="P489257" s="83"/>
    </row>
    <row r="489258" spans="16:16" x14ac:dyDescent="0.3">
      <c r="P489258" s="83"/>
    </row>
    <row r="489259" spans="16:16" x14ac:dyDescent="0.3">
      <c r="P489259" s="83"/>
    </row>
    <row r="489260" spans="16:16" x14ac:dyDescent="0.3">
      <c r="P489260" s="83"/>
    </row>
    <row r="489261" spans="16:16" x14ac:dyDescent="0.3">
      <c r="P489261" s="83"/>
    </row>
    <row r="489262" spans="16:16" x14ac:dyDescent="0.3">
      <c r="P489262" s="83"/>
    </row>
    <row r="489263" spans="16:16" x14ac:dyDescent="0.3">
      <c r="P489263" s="83"/>
    </row>
    <row r="489264" spans="16:16" x14ac:dyDescent="0.3">
      <c r="P489264" s="83"/>
    </row>
    <row r="489265" spans="16:16" x14ac:dyDescent="0.3">
      <c r="P489265" s="83"/>
    </row>
    <row r="489266" spans="16:16" x14ac:dyDescent="0.3">
      <c r="P489266" s="83"/>
    </row>
    <row r="489267" spans="16:16" x14ac:dyDescent="0.3">
      <c r="P489267" s="83"/>
    </row>
    <row r="489268" spans="16:16" x14ac:dyDescent="0.3">
      <c r="P489268" s="83"/>
    </row>
    <row r="489269" spans="16:16" x14ac:dyDescent="0.3">
      <c r="P489269" s="83"/>
    </row>
    <row r="489270" spans="16:16" x14ac:dyDescent="0.3">
      <c r="P489270" s="83"/>
    </row>
    <row r="489271" spans="16:16" x14ac:dyDescent="0.3">
      <c r="P489271" s="83"/>
    </row>
    <row r="489272" spans="16:16" x14ac:dyDescent="0.3">
      <c r="P489272" s="83"/>
    </row>
    <row r="489273" spans="16:16" x14ac:dyDescent="0.3">
      <c r="P489273" s="83"/>
    </row>
    <row r="489274" spans="16:16" x14ac:dyDescent="0.3">
      <c r="P489274" s="83"/>
    </row>
    <row r="489275" spans="16:16" x14ac:dyDescent="0.3">
      <c r="P489275" s="83"/>
    </row>
    <row r="489276" spans="16:16" x14ac:dyDescent="0.3">
      <c r="P489276" s="83"/>
    </row>
    <row r="489277" spans="16:16" x14ac:dyDescent="0.3">
      <c r="P489277" s="83"/>
    </row>
    <row r="489278" spans="16:16" x14ac:dyDescent="0.3">
      <c r="P489278" s="83"/>
    </row>
    <row r="489279" spans="16:16" x14ac:dyDescent="0.3">
      <c r="P489279" s="83"/>
    </row>
    <row r="489280" spans="16:16" x14ac:dyDescent="0.3">
      <c r="P489280" s="83"/>
    </row>
    <row r="489281" spans="16:16" x14ac:dyDescent="0.3">
      <c r="P489281" s="83"/>
    </row>
    <row r="489282" spans="16:16" x14ac:dyDescent="0.3">
      <c r="P489282" s="83"/>
    </row>
    <row r="489283" spans="16:16" x14ac:dyDescent="0.3">
      <c r="P489283" s="83"/>
    </row>
    <row r="489284" spans="16:16" x14ac:dyDescent="0.3">
      <c r="P489284" s="83"/>
    </row>
    <row r="489285" spans="16:16" x14ac:dyDescent="0.3">
      <c r="P489285" s="83"/>
    </row>
    <row r="489286" spans="16:16" x14ac:dyDescent="0.3">
      <c r="P489286" s="83"/>
    </row>
    <row r="489287" spans="16:16" x14ac:dyDescent="0.3">
      <c r="P489287" s="83"/>
    </row>
    <row r="489288" spans="16:16" x14ac:dyDescent="0.3">
      <c r="P489288" s="83"/>
    </row>
    <row r="489289" spans="16:16" x14ac:dyDescent="0.3">
      <c r="P489289" s="83"/>
    </row>
    <row r="489290" spans="16:16" x14ac:dyDescent="0.3">
      <c r="P489290" s="83"/>
    </row>
    <row r="489291" spans="16:16" x14ac:dyDescent="0.3">
      <c r="P489291" s="83"/>
    </row>
    <row r="489292" spans="16:16" x14ac:dyDescent="0.3">
      <c r="P489292" s="83"/>
    </row>
    <row r="489293" spans="16:16" x14ac:dyDescent="0.3">
      <c r="P489293" s="83"/>
    </row>
    <row r="489294" spans="16:16" x14ac:dyDescent="0.3">
      <c r="P489294" s="83"/>
    </row>
    <row r="489295" spans="16:16" x14ac:dyDescent="0.3">
      <c r="P489295" s="83"/>
    </row>
    <row r="489296" spans="16:16" x14ac:dyDescent="0.3">
      <c r="P489296" s="83"/>
    </row>
    <row r="489297" spans="16:16" x14ac:dyDescent="0.3">
      <c r="P489297" s="83"/>
    </row>
    <row r="489298" spans="16:16" x14ac:dyDescent="0.3">
      <c r="P489298" s="83"/>
    </row>
    <row r="489299" spans="16:16" x14ac:dyDescent="0.3">
      <c r="P489299" s="83"/>
    </row>
    <row r="489300" spans="16:16" x14ac:dyDescent="0.3">
      <c r="P489300" s="83"/>
    </row>
    <row r="489301" spans="16:16" x14ac:dyDescent="0.3">
      <c r="P489301" s="83"/>
    </row>
    <row r="489302" spans="16:16" x14ac:dyDescent="0.3">
      <c r="P489302" s="83"/>
    </row>
    <row r="489303" spans="16:16" x14ac:dyDescent="0.3">
      <c r="P489303" s="83"/>
    </row>
    <row r="489304" spans="16:16" x14ac:dyDescent="0.3">
      <c r="P489304" s="83"/>
    </row>
    <row r="489305" spans="16:16" x14ac:dyDescent="0.3">
      <c r="P489305" s="83"/>
    </row>
    <row r="489306" spans="16:16" x14ac:dyDescent="0.3">
      <c r="P489306" s="83"/>
    </row>
    <row r="489307" spans="16:16" x14ac:dyDescent="0.3">
      <c r="P489307" s="83"/>
    </row>
    <row r="489308" spans="16:16" x14ac:dyDescent="0.3">
      <c r="P489308" s="83"/>
    </row>
    <row r="489309" spans="16:16" x14ac:dyDescent="0.3">
      <c r="P489309" s="83"/>
    </row>
    <row r="489310" spans="16:16" x14ac:dyDescent="0.3">
      <c r="P489310" s="83"/>
    </row>
    <row r="489311" spans="16:16" x14ac:dyDescent="0.3">
      <c r="P489311" s="83"/>
    </row>
    <row r="489312" spans="16:16" x14ac:dyDescent="0.3">
      <c r="P489312" s="83"/>
    </row>
    <row r="489313" spans="16:16" x14ac:dyDescent="0.3">
      <c r="P489313" s="83"/>
    </row>
    <row r="489314" spans="16:16" x14ac:dyDescent="0.3">
      <c r="P489314" s="83"/>
    </row>
    <row r="489315" spans="16:16" x14ac:dyDescent="0.3">
      <c r="P489315" s="83"/>
    </row>
    <row r="489316" spans="16:16" x14ac:dyDescent="0.3">
      <c r="P489316" s="83"/>
    </row>
    <row r="489317" spans="16:16" x14ac:dyDescent="0.3">
      <c r="P489317" s="83"/>
    </row>
    <row r="489318" spans="16:16" x14ac:dyDescent="0.3">
      <c r="P489318" s="83"/>
    </row>
    <row r="489319" spans="16:16" x14ac:dyDescent="0.3">
      <c r="P489319" s="83"/>
    </row>
    <row r="489320" spans="16:16" x14ac:dyDescent="0.3">
      <c r="P489320" s="83"/>
    </row>
    <row r="489321" spans="16:16" x14ac:dyDescent="0.3">
      <c r="P489321" s="83"/>
    </row>
    <row r="489322" spans="16:16" x14ac:dyDescent="0.3">
      <c r="P489322" s="83"/>
    </row>
    <row r="489323" spans="16:16" x14ac:dyDescent="0.3">
      <c r="P489323" s="83"/>
    </row>
    <row r="489324" spans="16:16" x14ac:dyDescent="0.3">
      <c r="P489324" s="83"/>
    </row>
    <row r="489325" spans="16:16" x14ac:dyDescent="0.3">
      <c r="P489325" s="83"/>
    </row>
    <row r="489326" spans="16:16" x14ac:dyDescent="0.3">
      <c r="P489326" s="83"/>
    </row>
    <row r="489327" spans="16:16" x14ac:dyDescent="0.3">
      <c r="P489327" s="83"/>
    </row>
    <row r="489328" spans="16:16" x14ac:dyDescent="0.3">
      <c r="P489328" s="83"/>
    </row>
    <row r="489329" spans="16:16" x14ac:dyDescent="0.3">
      <c r="P489329" s="83"/>
    </row>
    <row r="489330" spans="16:16" x14ac:dyDescent="0.3">
      <c r="P489330" s="83"/>
    </row>
    <row r="489331" spans="16:16" x14ac:dyDescent="0.3">
      <c r="P489331" s="83"/>
    </row>
    <row r="489332" spans="16:16" x14ac:dyDescent="0.3">
      <c r="P489332" s="83"/>
    </row>
    <row r="489333" spans="16:16" x14ac:dyDescent="0.3">
      <c r="P489333" s="83"/>
    </row>
    <row r="489334" spans="16:16" x14ac:dyDescent="0.3">
      <c r="P489334" s="83"/>
    </row>
    <row r="489335" spans="16:16" x14ac:dyDescent="0.3">
      <c r="P489335" s="83"/>
    </row>
    <row r="489336" spans="16:16" x14ac:dyDescent="0.3">
      <c r="P489336" s="83"/>
    </row>
    <row r="489337" spans="16:16" x14ac:dyDescent="0.3">
      <c r="P489337" s="83"/>
    </row>
    <row r="489338" spans="16:16" x14ac:dyDescent="0.3">
      <c r="P489338" s="83"/>
    </row>
    <row r="489339" spans="16:16" x14ac:dyDescent="0.3">
      <c r="P489339" s="83"/>
    </row>
    <row r="489340" spans="16:16" x14ac:dyDescent="0.3">
      <c r="P489340" s="83"/>
    </row>
    <row r="489341" spans="16:16" x14ac:dyDescent="0.3">
      <c r="P489341" s="83"/>
    </row>
    <row r="489342" spans="16:16" x14ac:dyDescent="0.3">
      <c r="P489342" s="83"/>
    </row>
    <row r="489343" spans="16:16" x14ac:dyDescent="0.3">
      <c r="P489343" s="83"/>
    </row>
    <row r="489344" spans="16:16" x14ac:dyDescent="0.3">
      <c r="P489344" s="83"/>
    </row>
    <row r="489345" spans="16:16" x14ac:dyDescent="0.3">
      <c r="P489345" s="83"/>
    </row>
    <row r="489346" spans="16:16" x14ac:dyDescent="0.3">
      <c r="P489346" s="83"/>
    </row>
    <row r="489347" spans="16:16" x14ac:dyDescent="0.3">
      <c r="P489347" s="83"/>
    </row>
    <row r="489348" spans="16:16" x14ac:dyDescent="0.3">
      <c r="P489348" s="83"/>
    </row>
    <row r="489349" spans="16:16" x14ac:dyDescent="0.3">
      <c r="P489349" s="83"/>
    </row>
    <row r="489350" spans="16:16" x14ac:dyDescent="0.3">
      <c r="P489350" s="83"/>
    </row>
    <row r="489351" spans="16:16" x14ac:dyDescent="0.3">
      <c r="P489351" s="83"/>
    </row>
    <row r="489352" spans="16:16" x14ac:dyDescent="0.3">
      <c r="P489352" s="83"/>
    </row>
    <row r="489353" spans="16:16" x14ac:dyDescent="0.3">
      <c r="P489353" s="83"/>
    </row>
    <row r="489354" spans="16:16" x14ac:dyDescent="0.3">
      <c r="P489354" s="83"/>
    </row>
    <row r="489355" spans="16:16" x14ac:dyDescent="0.3">
      <c r="P489355" s="83"/>
    </row>
    <row r="489356" spans="16:16" x14ac:dyDescent="0.3">
      <c r="P489356" s="83"/>
    </row>
    <row r="489357" spans="16:16" x14ac:dyDescent="0.3">
      <c r="P489357" s="83"/>
    </row>
    <row r="489358" spans="16:16" x14ac:dyDescent="0.3">
      <c r="P489358" s="83"/>
    </row>
    <row r="489359" spans="16:16" x14ac:dyDescent="0.3">
      <c r="P489359" s="83"/>
    </row>
    <row r="489360" spans="16:16" x14ac:dyDescent="0.3">
      <c r="P489360" s="83"/>
    </row>
    <row r="489361" spans="16:16" x14ac:dyDescent="0.3">
      <c r="P489361" s="83"/>
    </row>
    <row r="489362" spans="16:16" x14ac:dyDescent="0.3">
      <c r="P489362" s="83"/>
    </row>
    <row r="489363" spans="16:16" x14ac:dyDescent="0.3">
      <c r="P489363" s="83"/>
    </row>
    <row r="489364" spans="16:16" x14ac:dyDescent="0.3">
      <c r="P489364" s="83"/>
    </row>
    <row r="489365" spans="16:16" x14ac:dyDescent="0.3">
      <c r="P489365" s="83"/>
    </row>
    <row r="489366" spans="16:16" x14ac:dyDescent="0.3">
      <c r="P489366" s="83"/>
    </row>
    <row r="489367" spans="16:16" x14ac:dyDescent="0.3">
      <c r="P489367" s="83"/>
    </row>
    <row r="489368" spans="16:16" x14ac:dyDescent="0.3">
      <c r="P489368" s="83"/>
    </row>
    <row r="489369" spans="16:16" x14ac:dyDescent="0.3">
      <c r="P489369" s="83"/>
    </row>
    <row r="489370" spans="16:16" x14ac:dyDescent="0.3">
      <c r="P489370" s="83"/>
    </row>
    <row r="489371" spans="16:16" x14ac:dyDescent="0.3">
      <c r="P489371" s="83"/>
    </row>
    <row r="489372" spans="16:16" x14ac:dyDescent="0.3">
      <c r="P489372" s="83"/>
    </row>
    <row r="489373" spans="16:16" x14ac:dyDescent="0.3">
      <c r="P489373" s="83"/>
    </row>
    <row r="489374" spans="16:16" x14ac:dyDescent="0.3">
      <c r="P489374" s="83"/>
    </row>
    <row r="489375" spans="16:16" x14ac:dyDescent="0.3">
      <c r="P489375" s="83"/>
    </row>
    <row r="489376" spans="16:16" x14ac:dyDescent="0.3">
      <c r="P489376" s="83"/>
    </row>
    <row r="489377" spans="16:16" x14ac:dyDescent="0.3">
      <c r="P489377" s="83"/>
    </row>
    <row r="489378" spans="16:16" x14ac:dyDescent="0.3">
      <c r="P489378" s="83"/>
    </row>
    <row r="489379" spans="16:16" x14ac:dyDescent="0.3">
      <c r="P489379" s="83"/>
    </row>
    <row r="489380" spans="16:16" x14ac:dyDescent="0.3">
      <c r="P489380" s="83"/>
    </row>
    <row r="489381" spans="16:16" x14ac:dyDescent="0.3">
      <c r="P489381" s="83"/>
    </row>
    <row r="489382" spans="16:16" x14ac:dyDescent="0.3">
      <c r="P489382" s="83"/>
    </row>
    <row r="489383" spans="16:16" x14ac:dyDescent="0.3">
      <c r="P489383" s="83"/>
    </row>
    <row r="489384" spans="16:16" x14ac:dyDescent="0.3">
      <c r="P489384" s="83"/>
    </row>
    <row r="489385" spans="16:16" x14ac:dyDescent="0.3">
      <c r="P489385" s="83"/>
    </row>
    <row r="489386" spans="16:16" x14ac:dyDescent="0.3">
      <c r="P489386" s="83"/>
    </row>
    <row r="489387" spans="16:16" x14ac:dyDescent="0.3">
      <c r="P489387" s="83"/>
    </row>
    <row r="489388" spans="16:16" x14ac:dyDescent="0.3">
      <c r="P489388" s="83"/>
    </row>
    <row r="489389" spans="16:16" x14ac:dyDescent="0.3">
      <c r="P489389" s="83"/>
    </row>
    <row r="489390" spans="16:16" x14ac:dyDescent="0.3">
      <c r="P489390" s="83"/>
    </row>
    <row r="489391" spans="16:16" x14ac:dyDescent="0.3">
      <c r="P489391" s="83"/>
    </row>
    <row r="489392" spans="16:16" x14ac:dyDescent="0.3">
      <c r="P489392" s="83"/>
    </row>
    <row r="489393" spans="16:16" x14ac:dyDescent="0.3">
      <c r="P489393" s="83"/>
    </row>
    <row r="489394" spans="16:16" x14ac:dyDescent="0.3">
      <c r="P489394" s="83"/>
    </row>
    <row r="489395" spans="16:16" x14ac:dyDescent="0.3">
      <c r="P489395" s="83"/>
    </row>
    <row r="489396" spans="16:16" x14ac:dyDescent="0.3">
      <c r="P489396" s="83"/>
    </row>
    <row r="489397" spans="16:16" x14ac:dyDescent="0.3">
      <c r="P489397" s="83"/>
    </row>
    <row r="489398" spans="16:16" x14ac:dyDescent="0.3">
      <c r="P489398" s="83"/>
    </row>
    <row r="489399" spans="16:16" x14ac:dyDescent="0.3">
      <c r="P489399" s="83"/>
    </row>
    <row r="489400" spans="16:16" x14ac:dyDescent="0.3">
      <c r="P489400" s="83"/>
    </row>
    <row r="489401" spans="16:16" x14ac:dyDescent="0.3">
      <c r="P489401" s="83"/>
    </row>
    <row r="489402" spans="16:16" x14ac:dyDescent="0.3">
      <c r="P489402" s="83"/>
    </row>
    <row r="489403" spans="16:16" x14ac:dyDescent="0.3">
      <c r="P489403" s="83"/>
    </row>
    <row r="489404" spans="16:16" x14ac:dyDescent="0.3">
      <c r="P489404" s="83"/>
    </row>
    <row r="489405" spans="16:16" x14ac:dyDescent="0.3">
      <c r="P489405" s="83"/>
    </row>
    <row r="489406" spans="16:16" x14ac:dyDescent="0.3">
      <c r="P489406" s="83"/>
    </row>
    <row r="489407" spans="16:16" x14ac:dyDescent="0.3">
      <c r="P489407" s="83"/>
    </row>
    <row r="489408" spans="16:16" x14ac:dyDescent="0.3">
      <c r="P489408" s="83"/>
    </row>
    <row r="489409" spans="16:16" x14ac:dyDescent="0.3">
      <c r="P489409" s="83"/>
    </row>
    <row r="489410" spans="16:16" x14ac:dyDescent="0.3">
      <c r="P489410" s="83"/>
    </row>
    <row r="489411" spans="16:16" x14ac:dyDescent="0.3">
      <c r="P489411" s="83"/>
    </row>
    <row r="489412" spans="16:16" x14ac:dyDescent="0.3">
      <c r="P489412" s="83"/>
    </row>
    <row r="489413" spans="16:16" x14ac:dyDescent="0.3">
      <c r="P489413" s="83"/>
    </row>
    <row r="489414" spans="16:16" x14ac:dyDescent="0.3">
      <c r="P489414" s="83"/>
    </row>
    <row r="489415" spans="16:16" x14ac:dyDescent="0.3">
      <c r="P489415" s="83"/>
    </row>
    <row r="489416" spans="16:16" x14ac:dyDescent="0.3">
      <c r="P489416" s="83"/>
    </row>
    <row r="489417" spans="16:16" x14ac:dyDescent="0.3">
      <c r="P489417" s="83"/>
    </row>
    <row r="489418" spans="16:16" x14ac:dyDescent="0.3">
      <c r="P489418" s="83"/>
    </row>
    <row r="489419" spans="16:16" x14ac:dyDescent="0.3">
      <c r="P489419" s="83"/>
    </row>
    <row r="489420" spans="16:16" x14ac:dyDescent="0.3">
      <c r="P489420" s="83"/>
    </row>
    <row r="489421" spans="16:16" x14ac:dyDescent="0.3">
      <c r="P489421" s="83"/>
    </row>
    <row r="489422" spans="16:16" x14ac:dyDescent="0.3">
      <c r="P489422" s="83"/>
    </row>
    <row r="489423" spans="16:16" x14ac:dyDescent="0.3">
      <c r="P489423" s="83"/>
    </row>
    <row r="489424" spans="16:16" x14ac:dyDescent="0.3">
      <c r="P489424" s="83"/>
    </row>
    <row r="489425" spans="16:16" x14ac:dyDescent="0.3">
      <c r="P489425" s="83"/>
    </row>
    <row r="489426" spans="16:16" x14ac:dyDescent="0.3">
      <c r="P489426" s="83"/>
    </row>
    <row r="489427" spans="16:16" x14ac:dyDescent="0.3">
      <c r="P489427" s="83"/>
    </row>
    <row r="489428" spans="16:16" x14ac:dyDescent="0.3">
      <c r="P489428" s="83"/>
    </row>
    <row r="489429" spans="16:16" x14ac:dyDescent="0.3">
      <c r="P489429" s="83"/>
    </row>
    <row r="489430" spans="16:16" x14ac:dyDescent="0.3">
      <c r="P489430" s="83"/>
    </row>
    <row r="489431" spans="16:16" x14ac:dyDescent="0.3">
      <c r="P489431" s="83"/>
    </row>
    <row r="489432" spans="16:16" x14ac:dyDescent="0.3">
      <c r="P489432" s="83"/>
    </row>
    <row r="489433" spans="16:16" x14ac:dyDescent="0.3">
      <c r="P489433" s="83"/>
    </row>
    <row r="489434" spans="16:16" x14ac:dyDescent="0.3">
      <c r="P489434" s="83"/>
    </row>
    <row r="489435" spans="16:16" x14ac:dyDescent="0.3">
      <c r="P489435" s="83"/>
    </row>
    <row r="489436" spans="16:16" x14ac:dyDescent="0.3">
      <c r="P489436" s="83"/>
    </row>
    <row r="489437" spans="16:16" x14ac:dyDescent="0.3">
      <c r="P489437" s="83"/>
    </row>
    <row r="489438" spans="16:16" x14ac:dyDescent="0.3">
      <c r="P489438" s="83"/>
    </row>
    <row r="489439" spans="16:16" x14ac:dyDescent="0.3">
      <c r="P489439" s="83"/>
    </row>
    <row r="489440" spans="16:16" x14ac:dyDescent="0.3">
      <c r="P489440" s="83"/>
    </row>
    <row r="489441" spans="16:16" x14ac:dyDescent="0.3">
      <c r="P489441" s="83"/>
    </row>
    <row r="489442" spans="16:16" x14ac:dyDescent="0.3">
      <c r="P489442" s="83"/>
    </row>
    <row r="489443" spans="16:16" x14ac:dyDescent="0.3">
      <c r="P489443" s="83"/>
    </row>
    <row r="489444" spans="16:16" x14ac:dyDescent="0.3">
      <c r="P489444" s="83"/>
    </row>
    <row r="489445" spans="16:16" x14ac:dyDescent="0.3">
      <c r="P489445" s="83"/>
    </row>
    <row r="489446" spans="16:16" x14ac:dyDescent="0.3">
      <c r="P489446" s="83"/>
    </row>
    <row r="489447" spans="16:16" x14ac:dyDescent="0.3">
      <c r="P489447" s="83"/>
    </row>
    <row r="489448" spans="16:16" x14ac:dyDescent="0.3">
      <c r="P489448" s="83"/>
    </row>
    <row r="489449" spans="16:16" x14ac:dyDescent="0.3">
      <c r="P489449" s="83"/>
    </row>
    <row r="489450" spans="16:16" x14ac:dyDescent="0.3">
      <c r="P489450" s="83"/>
    </row>
    <row r="489451" spans="16:16" x14ac:dyDescent="0.3">
      <c r="P489451" s="83"/>
    </row>
    <row r="489452" spans="16:16" x14ac:dyDescent="0.3">
      <c r="P489452" s="83"/>
    </row>
    <row r="489453" spans="16:16" x14ac:dyDescent="0.3">
      <c r="P489453" s="83"/>
    </row>
    <row r="489454" spans="16:16" x14ac:dyDescent="0.3">
      <c r="P489454" s="83"/>
    </row>
    <row r="489455" spans="16:16" x14ac:dyDescent="0.3">
      <c r="P489455" s="83"/>
    </row>
    <row r="489456" spans="16:16" x14ac:dyDescent="0.3">
      <c r="P489456" s="83"/>
    </row>
    <row r="489457" spans="16:16" x14ac:dyDescent="0.3">
      <c r="P489457" s="83"/>
    </row>
    <row r="489458" spans="16:16" x14ac:dyDescent="0.3">
      <c r="P489458" s="83"/>
    </row>
    <row r="489459" spans="16:16" x14ac:dyDescent="0.3">
      <c r="P489459" s="83"/>
    </row>
    <row r="489460" spans="16:16" x14ac:dyDescent="0.3">
      <c r="P489460" s="83"/>
    </row>
    <row r="489461" spans="16:16" x14ac:dyDescent="0.3">
      <c r="P489461" s="83"/>
    </row>
    <row r="489462" spans="16:16" x14ac:dyDescent="0.3">
      <c r="P489462" s="83"/>
    </row>
    <row r="489463" spans="16:16" x14ac:dyDescent="0.3">
      <c r="P489463" s="83"/>
    </row>
    <row r="489464" spans="16:16" x14ac:dyDescent="0.3">
      <c r="P489464" s="83"/>
    </row>
    <row r="489465" spans="16:16" x14ac:dyDescent="0.3">
      <c r="P489465" s="83"/>
    </row>
    <row r="489466" spans="16:16" x14ac:dyDescent="0.3">
      <c r="P489466" s="83"/>
    </row>
    <row r="489467" spans="16:16" x14ac:dyDescent="0.3">
      <c r="P489467" s="83"/>
    </row>
    <row r="489468" spans="16:16" x14ac:dyDescent="0.3">
      <c r="P489468" s="83"/>
    </row>
    <row r="489469" spans="16:16" x14ac:dyDescent="0.3">
      <c r="P489469" s="83"/>
    </row>
    <row r="489470" spans="16:16" x14ac:dyDescent="0.3">
      <c r="P489470" s="83"/>
    </row>
    <row r="489471" spans="16:16" x14ac:dyDescent="0.3">
      <c r="P489471" s="83"/>
    </row>
    <row r="489472" spans="16:16" x14ac:dyDescent="0.3">
      <c r="P489472" s="83"/>
    </row>
    <row r="489473" spans="16:16" x14ac:dyDescent="0.3">
      <c r="P489473" s="83"/>
    </row>
    <row r="489474" spans="16:16" x14ac:dyDescent="0.3">
      <c r="P489474" s="83"/>
    </row>
    <row r="489475" spans="16:16" x14ac:dyDescent="0.3">
      <c r="P489475" s="83"/>
    </row>
    <row r="489476" spans="16:16" x14ac:dyDescent="0.3">
      <c r="P489476" s="83"/>
    </row>
    <row r="489477" spans="16:16" x14ac:dyDescent="0.3">
      <c r="P489477" s="83"/>
    </row>
    <row r="489478" spans="16:16" x14ac:dyDescent="0.3">
      <c r="P489478" s="83"/>
    </row>
    <row r="489479" spans="16:16" x14ac:dyDescent="0.3">
      <c r="P489479" s="83"/>
    </row>
    <row r="489480" spans="16:16" x14ac:dyDescent="0.3">
      <c r="P489480" s="83"/>
    </row>
    <row r="489481" spans="16:16" x14ac:dyDescent="0.3">
      <c r="P489481" s="83"/>
    </row>
    <row r="489482" spans="16:16" x14ac:dyDescent="0.3">
      <c r="P489482" s="83"/>
    </row>
    <row r="489483" spans="16:16" x14ac:dyDescent="0.3">
      <c r="P489483" s="83"/>
    </row>
    <row r="489484" spans="16:16" x14ac:dyDescent="0.3">
      <c r="P489484" s="83"/>
    </row>
    <row r="489485" spans="16:16" x14ac:dyDescent="0.3">
      <c r="P489485" s="83"/>
    </row>
    <row r="489486" spans="16:16" x14ac:dyDescent="0.3">
      <c r="P489486" s="83"/>
    </row>
    <row r="489487" spans="16:16" x14ac:dyDescent="0.3">
      <c r="P489487" s="83"/>
    </row>
    <row r="489488" spans="16:16" x14ac:dyDescent="0.3">
      <c r="P489488" s="83"/>
    </row>
    <row r="489489" spans="16:16" x14ac:dyDescent="0.3">
      <c r="P489489" s="83"/>
    </row>
    <row r="489490" spans="16:16" x14ac:dyDescent="0.3">
      <c r="P489490" s="83"/>
    </row>
    <row r="489491" spans="16:16" x14ac:dyDescent="0.3">
      <c r="P489491" s="83"/>
    </row>
    <row r="489492" spans="16:16" x14ac:dyDescent="0.3">
      <c r="P489492" s="83"/>
    </row>
    <row r="489493" spans="16:16" x14ac:dyDescent="0.3">
      <c r="P489493" s="83"/>
    </row>
    <row r="489494" spans="16:16" x14ac:dyDescent="0.3">
      <c r="P489494" s="83"/>
    </row>
    <row r="489495" spans="16:16" x14ac:dyDescent="0.3">
      <c r="P489495" s="83"/>
    </row>
    <row r="489496" spans="16:16" x14ac:dyDescent="0.3">
      <c r="P489496" s="83"/>
    </row>
    <row r="489497" spans="16:16" x14ac:dyDescent="0.3">
      <c r="P489497" s="83"/>
    </row>
    <row r="489498" spans="16:16" x14ac:dyDescent="0.3">
      <c r="P489498" s="83"/>
    </row>
    <row r="489499" spans="16:16" x14ac:dyDescent="0.3">
      <c r="P489499" s="83"/>
    </row>
    <row r="489500" spans="16:16" x14ac:dyDescent="0.3">
      <c r="P489500" s="83"/>
    </row>
    <row r="489501" spans="16:16" x14ac:dyDescent="0.3">
      <c r="P489501" s="83"/>
    </row>
    <row r="489502" spans="16:16" x14ac:dyDescent="0.3">
      <c r="P489502" s="83"/>
    </row>
    <row r="489503" spans="16:16" x14ac:dyDescent="0.3">
      <c r="P489503" s="83"/>
    </row>
    <row r="489504" spans="16:16" x14ac:dyDescent="0.3">
      <c r="P489504" s="83"/>
    </row>
    <row r="489505" spans="16:16" x14ac:dyDescent="0.3">
      <c r="P489505" s="83"/>
    </row>
    <row r="489506" spans="16:16" x14ac:dyDescent="0.3">
      <c r="P489506" s="83"/>
    </row>
    <row r="489507" spans="16:16" x14ac:dyDescent="0.3">
      <c r="P489507" s="83"/>
    </row>
    <row r="489508" spans="16:16" x14ac:dyDescent="0.3">
      <c r="P489508" s="83"/>
    </row>
    <row r="489509" spans="16:16" x14ac:dyDescent="0.3">
      <c r="P489509" s="83"/>
    </row>
    <row r="489510" spans="16:16" x14ac:dyDescent="0.3">
      <c r="P489510" s="83"/>
    </row>
    <row r="489511" spans="16:16" x14ac:dyDescent="0.3">
      <c r="P489511" s="83"/>
    </row>
    <row r="489512" spans="16:16" x14ac:dyDescent="0.3">
      <c r="P489512" s="83"/>
    </row>
    <row r="489513" spans="16:16" x14ac:dyDescent="0.3">
      <c r="P489513" s="83"/>
    </row>
    <row r="489514" spans="16:16" x14ac:dyDescent="0.3">
      <c r="P489514" s="83"/>
    </row>
    <row r="489515" spans="16:16" x14ac:dyDescent="0.3">
      <c r="P489515" s="83"/>
    </row>
    <row r="489516" spans="16:16" x14ac:dyDescent="0.3">
      <c r="P489516" s="83"/>
    </row>
    <row r="489517" spans="16:16" x14ac:dyDescent="0.3">
      <c r="P489517" s="83"/>
    </row>
    <row r="489518" spans="16:16" x14ac:dyDescent="0.3">
      <c r="P489518" s="83"/>
    </row>
    <row r="489519" spans="16:16" x14ac:dyDescent="0.3">
      <c r="P489519" s="83"/>
    </row>
    <row r="489520" spans="16:16" x14ac:dyDescent="0.3">
      <c r="P489520" s="83"/>
    </row>
    <row r="489521" spans="16:16" x14ac:dyDescent="0.3">
      <c r="P489521" s="83"/>
    </row>
    <row r="489522" spans="16:16" x14ac:dyDescent="0.3">
      <c r="P489522" s="83"/>
    </row>
    <row r="489523" spans="16:16" x14ac:dyDescent="0.3">
      <c r="P489523" s="83"/>
    </row>
    <row r="489524" spans="16:16" x14ac:dyDescent="0.3">
      <c r="P489524" s="83"/>
    </row>
    <row r="489525" spans="16:16" x14ac:dyDescent="0.3">
      <c r="P489525" s="83"/>
    </row>
    <row r="489526" spans="16:16" x14ac:dyDescent="0.3">
      <c r="P489526" s="83"/>
    </row>
    <row r="489527" spans="16:16" x14ac:dyDescent="0.3">
      <c r="P489527" s="83"/>
    </row>
    <row r="489528" spans="16:16" x14ac:dyDescent="0.3">
      <c r="P489528" s="83"/>
    </row>
    <row r="489529" spans="16:16" x14ac:dyDescent="0.3">
      <c r="P489529" s="83"/>
    </row>
    <row r="489530" spans="16:16" x14ac:dyDescent="0.3">
      <c r="P489530" s="83"/>
    </row>
    <row r="489531" spans="16:16" x14ac:dyDescent="0.3">
      <c r="P489531" s="83"/>
    </row>
    <row r="489532" spans="16:16" x14ac:dyDescent="0.3">
      <c r="P489532" s="83"/>
    </row>
    <row r="489533" spans="16:16" x14ac:dyDescent="0.3">
      <c r="P489533" s="83"/>
    </row>
    <row r="489534" spans="16:16" x14ac:dyDescent="0.3">
      <c r="P489534" s="83"/>
    </row>
    <row r="489535" spans="16:16" x14ac:dyDescent="0.3">
      <c r="P489535" s="83"/>
    </row>
    <row r="489536" spans="16:16" x14ac:dyDescent="0.3">
      <c r="P489536" s="83"/>
    </row>
    <row r="489537" spans="16:16" x14ac:dyDescent="0.3">
      <c r="P489537" s="83"/>
    </row>
    <row r="489538" spans="16:16" x14ac:dyDescent="0.3">
      <c r="P489538" s="83"/>
    </row>
    <row r="489539" spans="16:16" x14ac:dyDescent="0.3">
      <c r="P489539" s="83"/>
    </row>
    <row r="489540" spans="16:16" x14ac:dyDescent="0.3">
      <c r="P489540" s="83"/>
    </row>
    <row r="489541" spans="16:16" x14ac:dyDescent="0.3">
      <c r="P489541" s="83"/>
    </row>
    <row r="489542" spans="16:16" x14ac:dyDescent="0.3">
      <c r="P489542" s="83"/>
    </row>
    <row r="489543" spans="16:16" x14ac:dyDescent="0.3">
      <c r="P489543" s="83"/>
    </row>
    <row r="489544" spans="16:16" x14ac:dyDescent="0.3">
      <c r="P489544" s="83"/>
    </row>
    <row r="489545" spans="16:16" x14ac:dyDescent="0.3">
      <c r="P489545" s="83"/>
    </row>
    <row r="489546" spans="16:16" x14ac:dyDescent="0.3">
      <c r="P489546" s="83"/>
    </row>
    <row r="489547" spans="16:16" x14ac:dyDescent="0.3">
      <c r="P489547" s="83"/>
    </row>
    <row r="489548" spans="16:16" x14ac:dyDescent="0.3">
      <c r="P489548" s="83"/>
    </row>
    <row r="489549" spans="16:16" x14ac:dyDescent="0.3">
      <c r="P489549" s="83"/>
    </row>
    <row r="489550" spans="16:16" x14ac:dyDescent="0.3">
      <c r="P489550" s="83"/>
    </row>
    <row r="489551" spans="16:16" x14ac:dyDescent="0.3">
      <c r="P489551" s="83"/>
    </row>
    <row r="489552" spans="16:16" x14ac:dyDescent="0.3">
      <c r="P489552" s="83"/>
    </row>
    <row r="489553" spans="16:16" x14ac:dyDescent="0.3">
      <c r="P489553" s="83"/>
    </row>
    <row r="489554" spans="16:16" x14ac:dyDescent="0.3">
      <c r="P489554" s="83"/>
    </row>
    <row r="489555" spans="16:16" x14ac:dyDescent="0.3">
      <c r="P489555" s="83"/>
    </row>
    <row r="489556" spans="16:16" x14ac:dyDescent="0.3">
      <c r="P489556" s="83"/>
    </row>
    <row r="489557" spans="16:16" x14ac:dyDescent="0.3">
      <c r="P489557" s="83"/>
    </row>
    <row r="489558" spans="16:16" x14ac:dyDescent="0.3">
      <c r="P489558" s="83"/>
    </row>
    <row r="489559" spans="16:16" x14ac:dyDescent="0.3">
      <c r="P489559" s="83"/>
    </row>
    <row r="489560" spans="16:16" x14ac:dyDescent="0.3">
      <c r="P489560" s="83"/>
    </row>
    <row r="489561" spans="16:16" x14ac:dyDescent="0.3">
      <c r="P489561" s="83"/>
    </row>
    <row r="489562" spans="16:16" x14ac:dyDescent="0.3">
      <c r="P489562" s="83"/>
    </row>
    <row r="489563" spans="16:16" x14ac:dyDescent="0.3">
      <c r="P489563" s="83"/>
    </row>
    <row r="489564" spans="16:16" x14ac:dyDescent="0.3">
      <c r="P489564" s="83"/>
    </row>
    <row r="489565" spans="16:16" x14ac:dyDescent="0.3">
      <c r="P489565" s="83"/>
    </row>
    <row r="489566" spans="16:16" x14ac:dyDescent="0.3">
      <c r="P489566" s="83"/>
    </row>
    <row r="489567" spans="16:16" x14ac:dyDescent="0.3">
      <c r="P489567" s="83"/>
    </row>
    <row r="489568" spans="16:16" x14ac:dyDescent="0.3">
      <c r="P489568" s="83"/>
    </row>
    <row r="489569" spans="16:16" x14ac:dyDescent="0.3">
      <c r="P489569" s="83"/>
    </row>
    <row r="489570" spans="16:16" x14ac:dyDescent="0.3">
      <c r="P489570" s="83"/>
    </row>
    <row r="489571" spans="16:16" x14ac:dyDescent="0.3">
      <c r="P489571" s="83"/>
    </row>
    <row r="489572" spans="16:16" x14ac:dyDescent="0.3">
      <c r="P489572" s="83"/>
    </row>
    <row r="489573" spans="16:16" x14ac:dyDescent="0.3">
      <c r="P489573" s="83"/>
    </row>
    <row r="489574" spans="16:16" x14ac:dyDescent="0.3">
      <c r="P489574" s="83"/>
    </row>
    <row r="489575" spans="16:16" x14ac:dyDescent="0.3">
      <c r="P489575" s="83"/>
    </row>
    <row r="489576" spans="16:16" x14ac:dyDescent="0.3">
      <c r="P489576" s="83"/>
    </row>
    <row r="489577" spans="16:16" x14ac:dyDescent="0.3">
      <c r="P489577" s="83"/>
    </row>
    <row r="489578" spans="16:16" x14ac:dyDescent="0.3">
      <c r="P489578" s="83"/>
    </row>
    <row r="489579" spans="16:16" x14ac:dyDescent="0.3">
      <c r="P489579" s="83"/>
    </row>
    <row r="489580" spans="16:16" x14ac:dyDescent="0.3">
      <c r="P489580" s="83"/>
    </row>
    <row r="489581" spans="16:16" x14ac:dyDescent="0.3">
      <c r="P489581" s="83"/>
    </row>
    <row r="489582" spans="16:16" x14ac:dyDescent="0.3">
      <c r="P489582" s="83"/>
    </row>
    <row r="489583" spans="16:16" x14ac:dyDescent="0.3">
      <c r="P489583" s="83"/>
    </row>
    <row r="489584" spans="16:16" x14ac:dyDescent="0.3">
      <c r="P489584" s="83"/>
    </row>
    <row r="489585" spans="16:16" x14ac:dyDescent="0.3">
      <c r="P489585" s="83"/>
    </row>
    <row r="489586" spans="16:16" x14ac:dyDescent="0.3">
      <c r="P489586" s="83"/>
    </row>
    <row r="489587" spans="16:16" x14ac:dyDescent="0.3">
      <c r="P489587" s="83"/>
    </row>
    <row r="489588" spans="16:16" x14ac:dyDescent="0.3">
      <c r="P489588" s="83"/>
    </row>
    <row r="489589" spans="16:16" x14ac:dyDescent="0.3">
      <c r="P489589" s="83"/>
    </row>
    <row r="489590" spans="16:16" x14ac:dyDescent="0.3">
      <c r="P489590" s="83"/>
    </row>
    <row r="489591" spans="16:16" x14ac:dyDescent="0.3">
      <c r="P489591" s="83"/>
    </row>
    <row r="489592" spans="16:16" x14ac:dyDescent="0.3">
      <c r="P489592" s="83"/>
    </row>
    <row r="489593" spans="16:16" x14ac:dyDescent="0.3">
      <c r="P489593" s="83"/>
    </row>
    <row r="489594" spans="16:16" x14ac:dyDescent="0.3">
      <c r="P489594" s="83"/>
    </row>
    <row r="489595" spans="16:16" x14ac:dyDescent="0.3">
      <c r="P489595" s="83"/>
    </row>
    <row r="489596" spans="16:16" x14ac:dyDescent="0.3">
      <c r="P489596" s="83"/>
    </row>
    <row r="489597" spans="16:16" x14ac:dyDescent="0.3">
      <c r="P489597" s="83"/>
    </row>
    <row r="489598" spans="16:16" x14ac:dyDescent="0.3">
      <c r="P489598" s="83"/>
    </row>
    <row r="489599" spans="16:16" x14ac:dyDescent="0.3">
      <c r="P489599" s="83"/>
    </row>
    <row r="489600" spans="16:16" x14ac:dyDescent="0.3">
      <c r="P489600" s="83"/>
    </row>
    <row r="489601" spans="16:16" x14ac:dyDescent="0.3">
      <c r="P489601" s="83"/>
    </row>
    <row r="489602" spans="16:16" x14ac:dyDescent="0.3">
      <c r="P489602" s="83"/>
    </row>
    <row r="489603" spans="16:16" x14ac:dyDescent="0.3">
      <c r="P489603" s="83"/>
    </row>
    <row r="489604" spans="16:16" x14ac:dyDescent="0.3">
      <c r="P489604" s="83"/>
    </row>
    <row r="489605" spans="16:16" x14ac:dyDescent="0.3">
      <c r="P489605" s="83"/>
    </row>
    <row r="489606" spans="16:16" x14ac:dyDescent="0.3">
      <c r="P489606" s="83"/>
    </row>
    <row r="489607" spans="16:16" x14ac:dyDescent="0.3">
      <c r="P489607" s="83"/>
    </row>
    <row r="489608" spans="16:16" x14ac:dyDescent="0.3">
      <c r="P489608" s="83"/>
    </row>
    <row r="489609" spans="16:16" x14ac:dyDescent="0.3">
      <c r="P489609" s="83"/>
    </row>
    <row r="489610" spans="16:16" x14ac:dyDescent="0.3">
      <c r="P489610" s="83"/>
    </row>
    <row r="489611" spans="16:16" x14ac:dyDescent="0.3">
      <c r="P489611" s="83"/>
    </row>
    <row r="489612" spans="16:16" x14ac:dyDescent="0.3">
      <c r="P489612" s="83"/>
    </row>
    <row r="489613" spans="16:16" x14ac:dyDescent="0.3">
      <c r="P489613" s="83"/>
    </row>
    <row r="489614" spans="16:16" x14ac:dyDescent="0.3">
      <c r="P489614" s="83"/>
    </row>
    <row r="489615" spans="16:16" x14ac:dyDescent="0.3">
      <c r="P489615" s="83"/>
    </row>
    <row r="489616" spans="16:16" x14ac:dyDescent="0.3">
      <c r="P489616" s="83"/>
    </row>
    <row r="489617" spans="16:16" x14ac:dyDescent="0.3">
      <c r="P489617" s="83"/>
    </row>
    <row r="489618" spans="16:16" x14ac:dyDescent="0.3">
      <c r="P489618" s="83"/>
    </row>
    <row r="489619" spans="16:16" x14ac:dyDescent="0.3">
      <c r="P489619" s="83"/>
    </row>
    <row r="489620" spans="16:16" x14ac:dyDescent="0.3">
      <c r="P489620" s="83"/>
    </row>
    <row r="489621" spans="16:16" x14ac:dyDescent="0.3">
      <c r="P489621" s="83"/>
    </row>
    <row r="489622" spans="16:16" x14ac:dyDescent="0.3">
      <c r="P489622" s="83"/>
    </row>
    <row r="489623" spans="16:16" x14ac:dyDescent="0.3">
      <c r="P489623" s="83"/>
    </row>
    <row r="489624" spans="16:16" x14ac:dyDescent="0.3">
      <c r="P489624" s="83"/>
    </row>
    <row r="489625" spans="16:16" x14ac:dyDescent="0.3">
      <c r="P489625" s="83"/>
    </row>
    <row r="489626" spans="16:16" x14ac:dyDescent="0.3">
      <c r="P489626" s="83"/>
    </row>
    <row r="489627" spans="16:16" x14ac:dyDescent="0.3">
      <c r="P489627" s="83"/>
    </row>
    <row r="489628" spans="16:16" x14ac:dyDescent="0.3">
      <c r="P489628" s="83"/>
    </row>
    <row r="489629" spans="16:16" x14ac:dyDescent="0.3">
      <c r="P489629" s="83"/>
    </row>
    <row r="489630" spans="16:16" x14ac:dyDescent="0.3">
      <c r="P489630" s="83"/>
    </row>
    <row r="489631" spans="16:16" x14ac:dyDescent="0.3">
      <c r="P489631" s="83"/>
    </row>
    <row r="489632" spans="16:16" x14ac:dyDescent="0.3">
      <c r="P489632" s="83"/>
    </row>
    <row r="489633" spans="16:16" x14ac:dyDescent="0.3">
      <c r="P489633" s="83"/>
    </row>
    <row r="489634" spans="16:16" x14ac:dyDescent="0.3">
      <c r="P489634" s="83"/>
    </row>
    <row r="489635" spans="16:16" x14ac:dyDescent="0.3">
      <c r="P489635" s="83"/>
    </row>
    <row r="489636" spans="16:16" x14ac:dyDescent="0.3">
      <c r="P489636" s="83"/>
    </row>
    <row r="489637" spans="16:16" x14ac:dyDescent="0.3">
      <c r="P489637" s="83"/>
    </row>
    <row r="489638" spans="16:16" x14ac:dyDescent="0.3">
      <c r="P489638" s="83"/>
    </row>
    <row r="489639" spans="16:16" x14ac:dyDescent="0.3">
      <c r="P489639" s="83"/>
    </row>
    <row r="489640" spans="16:16" x14ac:dyDescent="0.3">
      <c r="P489640" s="83"/>
    </row>
    <row r="489641" spans="16:16" x14ac:dyDescent="0.3">
      <c r="P489641" s="83"/>
    </row>
    <row r="489642" spans="16:16" x14ac:dyDescent="0.3">
      <c r="P489642" s="83"/>
    </row>
    <row r="489643" spans="16:16" x14ac:dyDescent="0.3">
      <c r="P489643" s="83"/>
    </row>
    <row r="489644" spans="16:16" x14ac:dyDescent="0.3">
      <c r="P489644" s="83"/>
    </row>
    <row r="489645" spans="16:16" x14ac:dyDescent="0.3">
      <c r="P489645" s="83"/>
    </row>
    <row r="489646" spans="16:16" x14ac:dyDescent="0.3">
      <c r="P489646" s="83"/>
    </row>
    <row r="489647" spans="16:16" x14ac:dyDescent="0.3">
      <c r="P489647" s="83"/>
    </row>
    <row r="489648" spans="16:16" x14ac:dyDescent="0.3">
      <c r="P489648" s="83"/>
    </row>
    <row r="489649" spans="16:16" x14ac:dyDescent="0.3">
      <c r="P489649" s="83"/>
    </row>
    <row r="489650" spans="16:16" x14ac:dyDescent="0.3">
      <c r="P489650" s="83"/>
    </row>
    <row r="489651" spans="16:16" x14ac:dyDescent="0.3">
      <c r="P489651" s="83"/>
    </row>
    <row r="489652" spans="16:16" x14ac:dyDescent="0.3">
      <c r="P489652" s="83"/>
    </row>
    <row r="489653" spans="16:16" x14ac:dyDescent="0.3">
      <c r="P489653" s="83"/>
    </row>
    <row r="489654" spans="16:16" x14ac:dyDescent="0.3">
      <c r="P489654" s="83"/>
    </row>
    <row r="489655" spans="16:16" x14ac:dyDescent="0.3">
      <c r="P489655" s="83"/>
    </row>
    <row r="489656" spans="16:16" x14ac:dyDescent="0.3">
      <c r="P489656" s="83"/>
    </row>
    <row r="489657" spans="16:16" x14ac:dyDescent="0.3">
      <c r="P489657" s="83"/>
    </row>
    <row r="489658" spans="16:16" x14ac:dyDescent="0.3">
      <c r="P489658" s="83"/>
    </row>
    <row r="489659" spans="16:16" x14ac:dyDescent="0.3">
      <c r="P489659" s="83"/>
    </row>
    <row r="489660" spans="16:16" x14ac:dyDescent="0.3">
      <c r="P489660" s="83"/>
    </row>
    <row r="489661" spans="16:16" x14ac:dyDescent="0.3">
      <c r="P489661" s="83"/>
    </row>
    <row r="489662" spans="16:16" x14ac:dyDescent="0.3">
      <c r="P489662" s="83"/>
    </row>
    <row r="489663" spans="16:16" x14ac:dyDescent="0.3">
      <c r="P489663" s="83"/>
    </row>
    <row r="489664" spans="16:16" x14ac:dyDescent="0.3">
      <c r="P489664" s="83"/>
    </row>
    <row r="489665" spans="16:16" x14ac:dyDescent="0.3">
      <c r="P489665" s="83"/>
    </row>
    <row r="489666" spans="16:16" x14ac:dyDescent="0.3">
      <c r="P489666" s="83"/>
    </row>
    <row r="489667" spans="16:16" x14ac:dyDescent="0.3">
      <c r="P489667" s="83"/>
    </row>
    <row r="489668" spans="16:16" x14ac:dyDescent="0.3">
      <c r="P489668" s="83"/>
    </row>
    <row r="489669" spans="16:16" x14ac:dyDescent="0.3">
      <c r="P489669" s="83"/>
    </row>
    <row r="489670" spans="16:16" x14ac:dyDescent="0.3">
      <c r="P489670" s="83"/>
    </row>
    <row r="489671" spans="16:16" x14ac:dyDescent="0.3">
      <c r="P489671" s="83"/>
    </row>
    <row r="489672" spans="16:16" x14ac:dyDescent="0.3">
      <c r="P489672" s="83"/>
    </row>
    <row r="489673" spans="16:16" x14ac:dyDescent="0.3">
      <c r="P489673" s="83"/>
    </row>
    <row r="489674" spans="16:16" x14ac:dyDescent="0.3">
      <c r="P489674" s="83"/>
    </row>
    <row r="489675" spans="16:16" x14ac:dyDescent="0.3">
      <c r="P489675" s="83"/>
    </row>
    <row r="489676" spans="16:16" x14ac:dyDescent="0.3">
      <c r="P489676" s="83"/>
    </row>
    <row r="489677" spans="16:16" x14ac:dyDescent="0.3">
      <c r="P489677" s="83"/>
    </row>
    <row r="489678" spans="16:16" x14ac:dyDescent="0.3">
      <c r="P489678" s="83"/>
    </row>
    <row r="489679" spans="16:16" x14ac:dyDescent="0.3">
      <c r="P489679" s="83"/>
    </row>
    <row r="489680" spans="16:16" x14ac:dyDescent="0.3">
      <c r="P489680" s="83"/>
    </row>
    <row r="489681" spans="16:16" x14ac:dyDescent="0.3">
      <c r="P489681" s="83"/>
    </row>
    <row r="489682" spans="16:16" x14ac:dyDescent="0.3">
      <c r="P489682" s="83"/>
    </row>
    <row r="489683" spans="16:16" x14ac:dyDescent="0.3">
      <c r="P489683" s="83"/>
    </row>
    <row r="489684" spans="16:16" x14ac:dyDescent="0.3">
      <c r="P489684" s="83"/>
    </row>
    <row r="489685" spans="16:16" x14ac:dyDescent="0.3">
      <c r="P489685" s="83"/>
    </row>
    <row r="489686" spans="16:16" x14ac:dyDescent="0.3">
      <c r="P489686" s="83"/>
    </row>
    <row r="489687" spans="16:16" x14ac:dyDescent="0.3">
      <c r="P489687" s="83"/>
    </row>
    <row r="489688" spans="16:16" x14ac:dyDescent="0.3">
      <c r="P489688" s="83"/>
    </row>
    <row r="489689" spans="16:16" x14ac:dyDescent="0.3">
      <c r="P489689" s="83"/>
    </row>
    <row r="489690" spans="16:16" x14ac:dyDescent="0.3">
      <c r="P489690" s="83"/>
    </row>
    <row r="489691" spans="16:16" x14ac:dyDescent="0.3">
      <c r="P489691" s="83"/>
    </row>
    <row r="489692" spans="16:16" x14ac:dyDescent="0.3">
      <c r="P489692" s="83"/>
    </row>
    <row r="489693" spans="16:16" x14ac:dyDescent="0.3">
      <c r="P489693" s="83"/>
    </row>
    <row r="489694" spans="16:16" x14ac:dyDescent="0.3">
      <c r="P489694" s="83"/>
    </row>
    <row r="489695" spans="16:16" x14ac:dyDescent="0.3">
      <c r="P489695" s="83"/>
    </row>
    <row r="489696" spans="16:16" x14ac:dyDescent="0.3">
      <c r="P489696" s="83"/>
    </row>
    <row r="489697" spans="16:16" x14ac:dyDescent="0.3">
      <c r="P489697" s="83"/>
    </row>
    <row r="489698" spans="16:16" x14ac:dyDescent="0.3">
      <c r="P489698" s="83"/>
    </row>
    <row r="489699" spans="16:16" x14ac:dyDescent="0.3">
      <c r="P489699" s="83"/>
    </row>
    <row r="489700" spans="16:16" x14ac:dyDescent="0.3">
      <c r="P489700" s="83"/>
    </row>
    <row r="489701" spans="16:16" x14ac:dyDescent="0.3">
      <c r="P489701" s="83"/>
    </row>
    <row r="489702" spans="16:16" x14ac:dyDescent="0.3">
      <c r="P489702" s="83"/>
    </row>
    <row r="489703" spans="16:16" x14ac:dyDescent="0.3">
      <c r="P489703" s="83"/>
    </row>
    <row r="489704" spans="16:16" x14ac:dyDescent="0.3">
      <c r="P489704" s="83"/>
    </row>
    <row r="489705" spans="16:16" x14ac:dyDescent="0.3">
      <c r="P489705" s="83"/>
    </row>
    <row r="489706" spans="16:16" x14ac:dyDescent="0.3">
      <c r="P489706" s="83"/>
    </row>
    <row r="489707" spans="16:16" x14ac:dyDescent="0.3">
      <c r="P489707" s="83"/>
    </row>
    <row r="489708" spans="16:16" x14ac:dyDescent="0.3">
      <c r="P489708" s="83"/>
    </row>
    <row r="489709" spans="16:16" x14ac:dyDescent="0.3">
      <c r="P489709" s="83"/>
    </row>
    <row r="489710" spans="16:16" x14ac:dyDescent="0.3">
      <c r="P489710" s="83"/>
    </row>
    <row r="489711" spans="16:16" x14ac:dyDescent="0.3">
      <c r="P489711" s="83"/>
    </row>
    <row r="489712" spans="16:16" x14ac:dyDescent="0.3">
      <c r="P489712" s="83"/>
    </row>
    <row r="489713" spans="16:16" x14ac:dyDescent="0.3">
      <c r="P489713" s="83"/>
    </row>
    <row r="489714" spans="16:16" x14ac:dyDescent="0.3">
      <c r="P489714" s="83"/>
    </row>
    <row r="489715" spans="16:16" x14ac:dyDescent="0.3">
      <c r="P489715" s="83"/>
    </row>
    <row r="489716" spans="16:16" x14ac:dyDescent="0.3">
      <c r="P489716" s="83"/>
    </row>
    <row r="489717" spans="16:16" x14ac:dyDescent="0.3">
      <c r="P489717" s="83"/>
    </row>
    <row r="489718" spans="16:16" x14ac:dyDescent="0.3">
      <c r="P489718" s="83"/>
    </row>
    <row r="489719" spans="16:16" x14ac:dyDescent="0.3">
      <c r="P489719" s="83"/>
    </row>
    <row r="489720" spans="16:16" x14ac:dyDescent="0.3">
      <c r="P489720" s="83"/>
    </row>
    <row r="489721" spans="16:16" x14ac:dyDescent="0.3">
      <c r="P489721" s="83"/>
    </row>
    <row r="489722" spans="16:16" x14ac:dyDescent="0.3">
      <c r="P489722" s="83"/>
    </row>
    <row r="489723" spans="16:16" x14ac:dyDescent="0.3">
      <c r="P489723" s="83"/>
    </row>
    <row r="489724" spans="16:16" x14ac:dyDescent="0.3">
      <c r="P489724" s="83"/>
    </row>
    <row r="489725" spans="16:16" x14ac:dyDescent="0.3">
      <c r="P489725" s="83"/>
    </row>
    <row r="489726" spans="16:16" x14ac:dyDescent="0.3">
      <c r="P489726" s="83"/>
    </row>
    <row r="489727" spans="16:16" x14ac:dyDescent="0.3">
      <c r="P489727" s="83"/>
    </row>
    <row r="489728" spans="16:16" x14ac:dyDescent="0.3">
      <c r="P489728" s="83"/>
    </row>
    <row r="489729" spans="16:16" x14ac:dyDescent="0.3">
      <c r="P489729" s="83"/>
    </row>
    <row r="489730" spans="16:16" x14ac:dyDescent="0.3">
      <c r="P489730" s="83"/>
    </row>
    <row r="489731" spans="16:16" x14ac:dyDescent="0.3">
      <c r="P489731" s="83"/>
    </row>
    <row r="489732" spans="16:16" x14ac:dyDescent="0.3">
      <c r="P489732" s="83"/>
    </row>
    <row r="489733" spans="16:16" x14ac:dyDescent="0.3">
      <c r="P489733" s="83"/>
    </row>
    <row r="489734" spans="16:16" x14ac:dyDescent="0.3">
      <c r="P489734" s="83"/>
    </row>
    <row r="489735" spans="16:16" x14ac:dyDescent="0.3">
      <c r="P489735" s="83"/>
    </row>
    <row r="489736" spans="16:16" x14ac:dyDescent="0.3">
      <c r="P489736" s="83"/>
    </row>
    <row r="489737" spans="16:16" x14ac:dyDescent="0.3">
      <c r="P489737" s="83"/>
    </row>
    <row r="489738" spans="16:16" x14ac:dyDescent="0.3">
      <c r="P489738" s="83"/>
    </row>
    <row r="489739" spans="16:16" x14ac:dyDescent="0.3">
      <c r="P489739" s="83"/>
    </row>
    <row r="489740" spans="16:16" x14ac:dyDescent="0.3">
      <c r="P489740" s="83"/>
    </row>
    <row r="489741" spans="16:16" x14ac:dyDescent="0.3">
      <c r="P489741" s="83"/>
    </row>
    <row r="489742" spans="16:16" x14ac:dyDescent="0.3">
      <c r="P489742" s="83"/>
    </row>
    <row r="489743" spans="16:16" x14ac:dyDescent="0.3">
      <c r="P489743" s="83"/>
    </row>
    <row r="489744" spans="16:16" x14ac:dyDescent="0.3">
      <c r="P489744" s="83"/>
    </row>
    <row r="489745" spans="16:16" x14ac:dyDescent="0.3">
      <c r="P489745" s="83"/>
    </row>
    <row r="489746" spans="16:16" x14ac:dyDescent="0.3">
      <c r="P489746" s="83"/>
    </row>
    <row r="489747" spans="16:16" x14ac:dyDescent="0.3">
      <c r="P489747" s="83"/>
    </row>
    <row r="489748" spans="16:16" x14ac:dyDescent="0.3">
      <c r="P489748" s="83"/>
    </row>
    <row r="489749" spans="16:16" x14ac:dyDescent="0.3">
      <c r="P489749" s="83"/>
    </row>
    <row r="489750" spans="16:16" x14ac:dyDescent="0.3">
      <c r="P489750" s="83"/>
    </row>
    <row r="489751" spans="16:16" x14ac:dyDescent="0.3">
      <c r="P489751" s="83"/>
    </row>
    <row r="489752" spans="16:16" x14ac:dyDescent="0.3">
      <c r="P489752" s="83"/>
    </row>
    <row r="489753" spans="16:16" x14ac:dyDescent="0.3">
      <c r="P489753" s="83"/>
    </row>
    <row r="489754" spans="16:16" x14ac:dyDescent="0.3">
      <c r="P489754" s="83"/>
    </row>
    <row r="489755" spans="16:16" x14ac:dyDescent="0.3">
      <c r="P489755" s="83"/>
    </row>
    <row r="489756" spans="16:16" x14ac:dyDescent="0.3">
      <c r="P489756" s="83"/>
    </row>
    <row r="489757" spans="16:16" x14ac:dyDescent="0.3">
      <c r="P489757" s="83"/>
    </row>
    <row r="489758" spans="16:16" x14ac:dyDescent="0.3">
      <c r="P489758" s="83"/>
    </row>
    <row r="489759" spans="16:16" x14ac:dyDescent="0.3">
      <c r="P489759" s="83"/>
    </row>
    <row r="489760" spans="16:16" x14ac:dyDescent="0.3">
      <c r="P489760" s="83"/>
    </row>
    <row r="489761" spans="16:16" x14ac:dyDescent="0.3">
      <c r="P489761" s="83"/>
    </row>
    <row r="489762" spans="16:16" x14ac:dyDescent="0.3">
      <c r="P489762" s="83"/>
    </row>
    <row r="489763" spans="16:16" x14ac:dyDescent="0.3">
      <c r="P489763" s="83"/>
    </row>
    <row r="489764" spans="16:16" x14ac:dyDescent="0.3">
      <c r="P489764" s="83"/>
    </row>
    <row r="489765" spans="16:16" x14ac:dyDescent="0.3">
      <c r="P489765" s="83"/>
    </row>
    <row r="489766" spans="16:16" x14ac:dyDescent="0.3">
      <c r="P489766" s="83"/>
    </row>
    <row r="489767" spans="16:16" x14ac:dyDescent="0.3">
      <c r="P489767" s="83"/>
    </row>
    <row r="489768" spans="16:16" x14ac:dyDescent="0.3">
      <c r="P489768" s="83"/>
    </row>
    <row r="489769" spans="16:16" x14ac:dyDescent="0.3">
      <c r="P489769" s="83"/>
    </row>
    <row r="489770" spans="16:16" x14ac:dyDescent="0.3">
      <c r="P489770" s="83"/>
    </row>
    <row r="489771" spans="16:16" x14ac:dyDescent="0.3">
      <c r="P489771" s="83"/>
    </row>
    <row r="489772" spans="16:16" x14ac:dyDescent="0.3">
      <c r="P489772" s="83"/>
    </row>
    <row r="489773" spans="16:16" x14ac:dyDescent="0.3">
      <c r="P489773" s="83"/>
    </row>
    <row r="489774" spans="16:16" x14ac:dyDescent="0.3">
      <c r="P489774" s="83"/>
    </row>
    <row r="489775" spans="16:16" x14ac:dyDescent="0.3">
      <c r="P489775" s="83"/>
    </row>
    <row r="489776" spans="16:16" x14ac:dyDescent="0.3">
      <c r="P489776" s="83"/>
    </row>
    <row r="489777" spans="16:16" x14ac:dyDescent="0.3">
      <c r="P489777" s="83"/>
    </row>
    <row r="489778" spans="16:16" x14ac:dyDescent="0.3">
      <c r="P489778" s="83"/>
    </row>
    <row r="489779" spans="16:16" x14ac:dyDescent="0.3">
      <c r="P489779" s="83"/>
    </row>
    <row r="489780" spans="16:16" x14ac:dyDescent="0.3">
      <c r="P489780" s="83"/>
    </row>
    <row r="489781" spans="16:16" x14ac:dyDescent="0.3">
      <c r="P489781" s="83"/>
    </row>
    <row r="489782" spans="16:16" x14ac:dyDescent="0.3">
      <c r="P489782" s="83"/>
    </row>
    <row r="489783" spans="16:16" x14ac:dyDescent="0.3">
      <c r="P489783" s="83"/>
    </row>
    <row r="489784" spans="16:16" x14ac:dyDescent="0.3">
      <c r="P489784" s="83"/>
    </row>
    <row r="489785" spans="16:16" x14ac:dyDescent="0.3">
      <c r="P489785" s="83"/>
    </row>
    <row r="489786" spans="16:16" x14ac:dyDescent="0.3">
      <c r="P489786" s="83"/>
    </row>
    <row r="489787" spans="16:16" x14ac:dyDescent="0.3">
      <c r="P489787" s="83"/>
    </row>
    <row r="489788" spans="16:16" x14ac:dyDescent="0.3">
      <c r="P489788" s="83"/>
    </row>
    <row r="489789" spans="16:16" x14ac:dyDescent="0.3">
      <c r="P489789" s="83"/>
    </row>
    <row r="489790" spans="16:16" x14ac:dyDescent="0.3">
      <c r="P489790" s="83"/>
    </row>
    <row r="489791" spans="16:16" x14ac:dyDescent="0.3">
      <c r="P489791" s="83"/>
    </row>
    <row r="489792" spans="16:16" x14ac:dyDescent="0.3">
      <c r="P489792" s="83"/>
    </row>
    <row r="489793" spans="16:16" x14ac:dyDescent="0.3">
      <c r="P489793" s="83"/>
    </row>
    <row r="489794" spans="16:16" x14ac:dyDescent="0.3">
      <c r="P489794" s="83"/>
    </row>
    <row r="489795" spans="16:16" x14ac:dyDescent="0.3">
      <c r="P489795" s="83"/>
    </row>
    <row r="489796" spans="16:16" x14ac:dyDescent="0.3">
      <c r="P489796" s="83"/>
    </row>
    <row r="489797" spans="16:16" x14ac:dyDescent="0.3">
      <c r="P489797" s="83"/>
    </row>
    <row r="489798" spans="16:16" x14ac:dyDescent="0.3">
      <c r="P489798" s="83"/>
    </row>
    <row r="489799" spans="16:16" x14ac:dyDescent="0.3">
      <c r="P489799" s="83"/>
    </row>
    <row r="489800" spans="16:16" x14ac:dyDescent="0.3">
      <c r="P489800" s="83"/>
    </row>
    <row r="489801" spans="16:16" x14ac:dyDescent="0.3">
      <c r="P489801" s="83"/>
    </row>
    <row r="489802" spans="16:16" x14ac:dyDescent="0.3">
      <c r="P489802" s="83"/>
    </row>
    <row r="489803" spans="16:16" x14ac:dyDescent="0.3">
      <c r="P489803" s="83"/>
    </row>
    <row r="489804" spans="16:16" x14ac:dyDescent="0.3">
      <c r="P489804" s="83"/>
    </row>
    <row r="489805" spans="16:16" x14ac:dyDescent="0.3">
      <c r="P489805" s="83"/>
    </row>
    <row r="489806" spans="16:16" x14ac:dyDescent="0.3">
      <c r="P489806" s="83"/>
    </row>
    <row r="489807" spans="16:16" x14ac:dyDescent="0.3">
      <c r="P489807" s="83"/>
    </row>
    <row r="489808" spans="16:16" x14ac:dyDescent="0.3">
      <c r="P489808" s="83"/>
    </row>
    <row r="489809" spans="16:16" x14ac:dyDescent="0.3">
      <c r="P489809" s="83"/>
    </row>
    <row r="489810" spans="16:16" x14ac:dyDescent="0.3">
      <c r="P489810" s="83"/>
    </row>
    <row r="489811" spans="16:16" x14ac:dyDescent="0.3">
      <c r="P489811" s="83"/>
    </row>
    <row r="489812" spans="16:16" x14ac:dyDescent="0.3">
      <c r="P489812" s="83"/>
    </row>
    <row r="489813" spans="16:16" x14ac:dyDescent="0.3">
      <c r="P489813" s="83"/>
    </row>
    <row r="489814" spans="16:16" x14ac:dyDescent="0.3">
      <c r="P489814" s="83"/>
    </row>
    <row r="489815" spans="16:16" x14ac:dyDescent="0.3">
      <c r="P489815" s="83"/>
    </row>
    <row r="489816" spans="16:16" x14ac:dyDescent="0.3">
      <c r="P489816" s="83"/>
    </row>
    <row r="489817" spans="16:16" x14ac:dyDescent="0.3">
      <c r="P489817" s="83"/>
    </row>
    <row r="489818" spans="16:16" x14ac:dyDescent="0.3">
      <c r="P489818" s="83"/>
    </row>
    <row r="489819" spans="16:16" x14ac:dyDescent="0.3">
      <c r="P489819" s="83"/>
    </row>
    <row r="489820" spans="16:16" x14ac:dyDescent="0.3">
      <c r="P489820" s="83"/>
    </row>
    <row r="489821" spans="16:16" x14ac:dyDescent="0.3">
      <c r="P489821" s="83"/>
    </row>
    <row r="489822" spans="16:16" x14ac:dyDescent="0.3">
      <c r="P489822" s="83"/>
    </row>
    <row r="489823" spans="16:16" x14ac:dyDescent="0.3">
      <c r="P489823" s="83"/>
    </row>
    <row r="489824" spans="16:16" x14ac:dyDescent="0.3">
      <c r="P489824" s="83"/>
    </row>
    <row r="489825" spans="16:16" x14ac:dyDescent="0.3">
      <c r="P489825" s="83"/>
    </row>
    <row r="489826" spans="16:16" x14ac:dyDescent="0.3">
      <c r="P489826" s="83"/>
    </row>
    <row r="489827" spans="16:16" x14ac:dyDescent="0.3">
      <c r="P489827" s="83"/>
    </row>
    <row r="489828" spans="16:16" x14ac:dyDescent="0.3">
      <c r="P489828" s="83"/>
    </row>
    <row r="489829" spans="16:16" x14ac:dyDescent="0.3">
      <c r="P489829" s="83"/>
    </row>
    <row r="489830" spans="16:16" x14ac:dyDescent="0.3">
      <c r="P489830" s="83"/>
    </row>
    <row r="489831" spans="16:16" x14ac:dyDescent="0.3">
      <c r="P489831" s="83"/>
    </row>
    <row r="489832" spans="16:16" x14ac:dyDescent="0.3">
      <c r="P489832" s="83"/>
    </row>
    <row r="489833" spans="16:16" x14ac:dyDescent="0.3">
      <c r="P489833" s="83"/>
    </row>
    <row r="489834" spans="16:16" x14ac:dyDescent="0.3">
      <c r="P489834" s="83"/>
    </row>
    <row r="489835" spans="16:16" x14ac:dyDescent="0.3">
      <c r="P489835" s="83"/>
    </row>
    <row r="489836" spans="16:16" x14ac:dyDescent="0.3">
      <c r="P489836" s="83"/>
    </row>
    <row r="489837" spans="16:16" x14ac:dyDescent="0.3">
      <c r="P489837" s="83"/>
    </row>
    <row r="489838" spans="16:16" x14ac:dyDescent="0.3">
      <c r="P489838" s="83"/>
    </row>
    <row r="489839" spans="16:16" x14ac:dyDescent="0.3">
      <c r="P489839" s="83"/>
    </row>
    <row r="489840" spans="16:16" x14ac:dyDescent="0.3">
      <c r="P489840" s="83"/>
    </row>
    <row r="489841" spans="16:16" x14ac:dyDescent="0.3">
      <c r="P489841" s="83"/>
    </row>
    <row r="489842" spans="16:16" x14ac:dyDescent="0.3">
      <c r="P489842" s="83"/>
    </row>
    <row r="489843" spans="16:16" x14ac:dyDescent="0.3">
      <c r="P489843" s="83"/>
    </row>
    <row r="489844" spans="16:16" x14ac:dyDescent="0.3">
      <c r="P489844" s="83"/>
    </row>
    <row r="489845" spans="16:16" x14ac:dyDescent="0.3">
      <c r="P489845" s="83"/>
    </row>
    <row r="489846" spans="16:16" x14ac:dyDescent="0.3">
      <c r="P489846" s="83"/>
    </row>
    <row r="489847" spans="16:16" x14ac:dyDescent="0.3">
      <c r="P489847" s="83"/>
    </row>
    <row r="489848" spans="16:16" x14ac:dyDescent="0.3">
      <c r="P489848" s="83"/>
    </row>
    <row r="489849" spans="16:16" x14ac:dyDescent="0.3">
      <c r="P489849" s="83"/>
    </row>
    <row r="489850" spans="16:16" x14ac:dyDescent="0.3">
      <c r="P489850" s="83"/>
    </row>
    <row r="489851" spans="16:16" x14ac:dyDescent="0.3">
      <c r="P489851" s="83"/>
    </row>
    <row r="489852" spans="16:16" x14ac:dyDescent="0.3">
      <c r="P489852" s="83"/>
    </row>
    <row r="489853" spans="16:16" x14ac:dyDescent="0.3">
      <c r="P489853" s="83"/>
    </row>
    <row r="489854" spans="16:16" x14ac:dyDescent="0.3">
      <c r="P489854" s="83"/>
    </row>
    <row r="489855" spans="16:16" x14ac:dyDescent="0.3">
      <c r="P489855" s="83"/>
    </row>
    <row r="489856" spans="16:16" x14ac:dyDescent="0.3">
      <c r="P489856" s="83"/>
    </row>
    <row r="489857" spans="16:16" x14ac:dyDescent="0.3">
      <c r="P489857" s="83"/>
    </row>
    <row r="489858" spans="16:16" x14ac:dyDescent="0.3">
      <c r="P489858" s="83"/>
    </row>
    <row r="489859" spans="16:16" x14ac:dyDescent="0.3">
      <c r="P489859" s="83"/>
    </row>
    <row r="489860" spans="16:16" x14ac:dyDescent="0.3">
      <c r="P489860" s="83"/>
    </row>
    <row r="489861" spans="16:16" x14ac:dyDescent="0.3">
      <c r="P489861" s="83"/>
    </row>
    <row r="489862" spans="16:16" x14ac:dyDescent="0.3">
      <c r="P489862" s="83"/>
    </row>
    <row r="489863" spans="16:16" x14ac:dyDescent="0.3">
      <c r="P489863" s="83"/>
    </row>
    <row r="489864" spans="16:16" x14ac:dyDescent="0.3">
      <c r="P489864" s="83"/>
    </row>
    <row r="489865" spans="16:16" x14ac:dyDescent="0.3">
      <c r="P489865" s="83"/>
    </row>
    <row r="489866" spans="16:16" x14ac:dyDescent="0.3">
      <c r="P489866" s="83"/>
    </row>
    <row r="489867" spans="16:16" x14ac:dyDescent="0.3">
      <c r="P489867" s="83"/>
    </row>
    <row r="489868" spans="16:16" x14ac:dyDescent="0.3">
      <c r="P489868" s="83"/>
    </row>
    <row r="489869" spans="16:16" x14ac:dyDescent="0.3">
      <c r="P489869" s="83"/>
    </row>
    <row r="489870" spans="16:16" x14ac:dyDescent="0.3">
      <c r="P489870" s="83"/>
    </row>
    <row r="489871" spans="16:16" x14ac:dyDescent="0.3">
      <c r="P489871" s="83"/>
    </row>
    <row r="489872" spans="16:16" x14ac:dyDescent="0.3">
      <c r="P489872" s="83"/>
    </row>
    <row r="489873" spans="16:16" x14ac:dyDescent="0.3">
      <c r="P489873" s="83"/>
    </row>
    <row r="489874" spans="16:16" x14ac:dyDescent="0.3">
      <c r="P489874" s="83"/>
    </row>
    <row r="489875" spans="16:16" x14ac:dyDescent="0.3">
      <c r="P489875" s="83"/>
    </row>
    <row r="489876" spans="16:16" x14ac:dyDescent="0.3">
      <c r="P489876" s="83"/>
    </row>
    <row r="489877" spans="16:16" x14ac:dyDescent="0.3">
      <c r="P489877" s="83"/>
    </row>
    <row r="489878" spans="16:16" x14ac:dyDescent="0.3">
      <c r="P489878" s="83"/>
    </row>
    <row r="489879" spans="16:16" x14ac:dyDescent="0.3">
      <c r="P489879" s="83"/>
    </row>
    <row r="489880" spans="16:16" x14ac:dyDescent="0.3">
      <c r="P489880" s="83"/>
    </row>
    <row r="489881" spans="16:16" x14ac:dyDescent="0.3">
      <c r="P489881" s="83"/>
    </row>
    <row r="489882" spans="16:16" x14ac:dyDescent="0.3">
      <c r="P489882" s="83"/>
    </row>
    <row r="489883" spans="16:16" x14ac:dyDescent="0.3">
      <c r="P489883" s="83"/>
    </row>
    <row r="489884" spans="16:16" x14ac:dyDescent="0.3">
      <c r="P489884" s="83"/>
    </row>
    <row r="489885" spans="16:16" x14ac:dyDescent="0.3">
      <c r="P489885" s="83"/>
    </row>
    <row r="489886" spans="16:16" x14ac:dyDescent="0.3">
      <c r="P489886" s="83"/>
    </row>
    <row r="489887" spans="16:16" x14ac:dyDescent="0.3">
      <c r="P489887" s="83"/>
    </row>
    <row r="489888" spans="16:16" x14ac:dyDescent="0.3">
      <c r="P489888" s="83"/>
    </row>
    <row r="489889" spans="16:16" x14ac:dyDescent="0.3">
      <c r="P489889" s="83"/>
    </row>
    <row r="489890" spans="16:16" x14ac:dyDescent="0.3">
      <c r="P489890" s="83"/>
    </row>
    <row r="489891" spans="16:16" x14ac:dyDescent="0.3">
      <c r="P489891" s="83"/>
    </row>
    <row r="489892" spans="16:16" x14ac:dyDescent="0.3">
      <c r="P489892" s="83"/>
    </row>
    <row r="489893" spans="16:16" x14ac:dyDescent="0.3">
      <c r="P489893" s="83"/>
    </row>
    <row r="489894" spans="16:16" x14ac:dyDescent="0.3">
      <c r="P489894" s="83"/>
    </row>
    <row r="489895" spans="16:16" x14ac:dyDescent="0.3">
      <c r="P489895" s="83"/>
    </row>
    <row r="489896" spans="16:16" x14ac:dyDescent="0.3">
      <c r="P489896" s="83"/>
    </row>
    <row r="489897" spans="16:16" x14ac:dyDescent="0.3">
      <c r="P489897" s="83"/>
    </row>
    <row r="489898" spans="16:16" x14ac:dyDescent="0.3">
      <c r="P489898" s="83"/>
    </row>
    <row r="489899" spans="16:16" x14ac:dyDescent="0.3">
      <c r="P489899" s="83"/>
    </row>
    <row r="489900" spans="16:16" x14ac:dyDescent="0.3">
      <c r="P489900" s="83"/>
    </row>
    <row r="489901" spans="16:16" x14ac:dyDescent="0.3">
      <c r="P489901" s="83"/>
    </row>
    <row r="489902" spans="16:16" x14ac:dyDescent="0.3">
      <c r="P489902" s="83"/>
    </row>
    <row r="489903" spans="16:16" x14ac:dyDescent="0.3">
      <c r="P489903" s="83"/>
    </row>
    <row r="489904" spans="16:16" x14ac:dyDescent="0.3">
      <c r="P489904" s="83"/>
    </row>
    <row r="489905" spans="16:16" x14ac:dyDescent="0.3">
      <c r="P489905" s="83"/>
    </row>
    <row r="489906" spans="16:16" x14ac:dyDescent="0.3">
      <c r="P489906" s="83"/>
    </row>
    <row r="489907" spans="16:16" x14ac:dyDescent="0.3">
      <c r="P489907" s="83"/>
    </row>
    <row r="489908" spans="16:16" x14ac:dyDescent="0.3">
      <c r="P489908" s="83"/>
    </row>
    <row r="489909" spans="16:16" x14ac:dyDescent="0.3">
      <c r="P489909" s="83"/>
    </row>
    <row r="489910" spans="16:16" x14ac:dyDescent="0.3">
      <c r="P489910" s="83"/>
    </row>
    <row r="489911" spans="16:16" x14ac:dyDescent="0.3">
      <c r="P489911" s="83"/>
    </row>
    <row r="489912" spans="16:16" x14ac:dyDescent="0.3">
      <c r="P489912" s="83"/>
    </row>
    <row r="489913" spans="16:16" x14ac:dyDescent="0.3">
      <c r="P489913" s="83"/>
    </row>
    <row r="489914" spans="16:16" x14ac:dyDescent="0.3">
      <c r="P489914" s="83"/>
    </row>
    <row r="489915" spans="16:16" x14ac:dyDescent="0.3">
      <c r="P489915" s="83"/>
    </row>
    <row r="489916" spans="16:16" x14ac:dyDescent="0.3">
      <c r="P489916" s="83"/>
    </row>
    <row r="489917" spans="16:16" x14ac:dyDescent="0.3">
      <c r="P489917" s="83"/>
    </row>
    <row r="489918" spans="16:16" x14ac:dyDescent="0.3">
      <c r="P489918" s="83"/>
    </row>
    <row r="489919" spans="16:16" x14ac:dyDescent="0.3">
      <c r="P489919" s="83"/>
    </row>
    <row r="489920" spans="16:16" x14ac:dyDescent="0.3">
      <c r="P489920" s="83"/>
    </row>
    <row r="489921" spans="16:16" x14ac:dyDescent="0.3">
      <c r="P489921" s="83"/>
    </row>
    <row r="489922" spans="16:16" x14ac:dyDescent="0.3">
      <c r="P489922" s="83"/>
    </row>
    <row r="489923" spans="16:16" x14ac:dyDescent="0.3">
      <c r="P489923" s="83"/>
    </row>
    <row r="489924" spans="16:16" x14ac:dyDescent="0.3">
      <c r="P489924" s="83"/>
    </row>
    <row r="489925" spans="16:16" x14ac:dyDescent="0.3">
      <c r="P489925" s="83"/>
    </row>
    <row r="489926" spans="16:16" x14ac:dyDescent="0.3">
      <c r="P489926" s="83"/>
    </row>
    <row r="489927" spans="16:16" x14ac:dyDescent="0.3">
      <c r="P489927" s="83"/>
    </row>
    <row r="489928" spans="16:16" x14ac:dyDescent="0.3">
      <c r="P489928" s="83"/>
    </row>
    <row r="489929" spans="16:16" x14ac:dyDescent="0.3">
      <c r="P489929" s="83"/>
    </row>
    <row r="489930" spans="16:16" x14ac:dyDescent="0.3">
      <c r="P489930" s="83"/>
    </row>
    <row r="489931" spans="16:16" x14ac:dyDescent="0.3">
      <c r="P489931" s="83"/>
    </row>
    <row r="489932" spans="16:16" x14ac:dyDescent="0.3">
      <c r="P489932" s="83"/>
    </row>
    <row r="489933" spans="16:16" x14ac:dyDescent="0.3">
      <c r="P489933" s="83"/>
    </row>
    <row r="489934" spans="16:16" x14ac:dyDescent="0.3">
      <c r="P489934" s="83"/>
    </row>
    <row r="489935" spans="16:16" x14ac:dyDescent="0.3">
      <c r="P489935" s="83"/>
    </row>
    <row r="489936" spans="16:16" x14ac:dyDescent="0.3">
      <c r="P489936" s="83"/>
    </row>
    <row r="489937" spans="16:16" x14ac:dyDescent="0.3">
      <c r="P489937" s="83"/>
    </row>
    <row r="489938" spans="16:16" x14ac:dyDescent="0.3">
      <c r="P489938" s="83"/>
    </row>
    <row r="489939" spans="16:16" x14ac:dyDescent="0.3">
      <c r="P489939" s="83"/>
    </row>
    <row r="489940" spans="16:16" x14ac:dyDescent="0.3">
      <c r="P489940" s="83"/>
    </row>
    <row r="489941" spans="16:16" x14ac:dyDescent="0.3">
      <c r="P489941" s="83"/>
    </row>
    <row r="489942" spans="16:16" x14ac:dyDescent="0.3">
      <c r="P489942" s="83"/>
    </row>
    <row r="489943" spans="16:16" x14ac:dyDescent="0.3">
      <c r="P489943" s="83"/>
    </row>
    <row r="489944" spans="16:16" x14ac:dyDescent="0.3">
      <c r="P489944" s="83"/>
    </row>
    <row r="489945" spans="16:16" x14ac:dyDescent="0.3">
      <c r="P489945" s="83"/>
    </row>
    <row r="489946" spans="16:16" x14ac:dyDescent="0.3">
      <c r="P489946" s="83"/>
    </row>
    <row r="489947" spans="16:16" x14ac:dyDescent="0.3">
      <c r="P489947" s="83"/>
    </row>
    <row r="489948" spans="16:16" x14ac:dyDescent="0.3">
      <c r="P489948" s="83"/>
    </row>
    <row r="489949" spans="16:16" x14ac:dyDescent="0.3">
      <c r="P489949" s="83"/>
    </row>
    <row r="489950" spans="16:16" x14ac:dyDescent="0.3">
      <c r="P489950" s="83"/>
    </row>
    <row r="489951" spans="16:16" x14ac:dyDescent="0.3">
      <c r="P489951" s="83"/>
    </row>
    <row r="489952" spans="16:16" x14ac:dyDescent="0.3">
      <c r="P489952" s="83"/>
    </row>
    <row r="489953" spans="16:16" x14ac:dyDescent="0.3">
      <c r="P489953" s="83"/>
    </row>
    <row r="489954" spans="16:16" x14ac:dyDescent="0.3">
      <c r="P489954" s="83"/>
    </row>
    <row r="489955" spans="16:16" x14ac:dyDescent="0.3">
      <c r="P489955" s="83"/>
    </row>
    <row r="489956" spans="16:16" x14ac:dyDescent="0.3">
      <c r="P489956" s="83"/>
    </row>
    <row r="489957" spans="16:16" x14ac:dyDescent="0.3">
      <c r="P489957" s="83"/>
    </row>
    <row r="489958" spans="16:16" x14ac:dyDescent="0.3">
      <c r="P489958" s="83"/>
    </row>
    <row r="489959" spans="16:16" x14ac:dyDescent="0.3">
      <c r="P489959" s="83"/>
    </row>
    <row r="489960" spans="16:16" x14ac:dyDescent="0.3">
      <c r="P489960" s="83"/>
    </row>
    <row r="489961" spans="16:16" x14ac:dyDescent="0.3">
      <c r="P489961" s="83"/>
    </row>
    <row r="489962" spans="16:16" x14ac:dyDescent="0.3">
      <c r="P489962" s="83"/>
    </row>
    <row r="489963" spans="16:16" x14ac:dyDescent="0.3">
      <c r="P489963" s="83"/>
    </row>
    <row r="489964" spans="16:16" x14ac:dyDescent="0.3">
      <c r="P489964" s="83"/>
    </row>
    <row r="489965" spans="16:16" x14ac:dyDescent="0.3">
      <c r="P489965" s="83"/>
    </row>
    <row r="489966" spans="16:16" x14ac:dyDescent="0.3">
      <c r="P489966" s="83"/>
    </row>
    <row r="489967" spans="16:16" x14ac:dyDescent="0.3">
      <c r="P489967" s="83"/>
    </row>
    <row r="489968" spans="16:16" x14ac:dyDescent="0.3">
      <c r="P489968" s="83"/>
    </row>
    <row r="489969" spans="16:16" x14ac:dyDescent="0.3">
      <c r="P489969" s="83"/>
    </row>
    <row r="489970" spans="16:16" x14ac:dyDescent="0.3">
      <c r="P489970" s="83"/>
    </row>
    <row r="489971" spans="16:16" x14ac:dyDescent="0.3">
      <c r="P489971" s="83"/>
    </row>
    <row r="489972" spans="16:16" x14ac:dyDescent="0.3">
      <c r="P489972" s="83"/>
    </row>
    <row r="489973" spans="16:16" x14ac:dyDescent="0.3">
      <c r="P489973" s="83"/>
    </row>
    <row r="489974" spans="16:16" x14ac:dyDescent="0.3">
      <c r="P489974" s="83"/>
    </row>
    <row r="489975" spans="16:16" x14ac:dyDescent="0.3">
      <c r="P489975" s="83"/>
    </row>
    <row r="489976" spans="16:16" x14ac:dyDescent="0.3">
      <c r="P489976" s="83"/>
    </row>
    <row r="489977" spans="16:16" x14ac:dyDescent="0.3">
      <c r="P489977" s="83"/>
    </row>
    <row r="489978" spans="16:16" x14ac:dyDescent="0.3">
      <c r="P489978" s="83"/>
    </row>
    <row r="489979" spans="16:16" x14ac:dyDescent="0.3">
      <c r="P489979" s="83"/>
    </row>
    <row r="489980" spans="16:16" x14ac:dyDescent="0.3">
      <c r="P489980" s="83"/>
    </row>
    <row r="489981" spans="16:16" x14ac:dyDescent="0.3">
      <c r="P489981" s="83"/>
    </row>
    <row r="489982" spans="16:16" x14ac:dyDescent="0.3">
      <c r="P489982" s="83"/>
    </row>
    <row r="489983" spans="16:16" x14ac:dyDescent="0.3">
      <c r="P489983" s="83"/>
    </row>
    <row r="489984" spans="16:16" x14ac:dyDescent="0.3">
      <c r="P489984" s="83"/>
    </row>
    <row r="489985" spans="16:16" x14ac:dyDescent="0.3">
      <c r="P489985" s="83"/>
    </row>
    <row r="489986" spans="16:16" x14ac:dyDescent="0.3">
      <c r="P489986" s="83"/>
    </row>
    <row r="489987" spans="16:16" x14ac:dyDescent="0.3">
      <c r="P489987" s="83"/>
    </row>
    <row r="489988" spans="16:16" x14ac:dyDescent="0.3">
      <c r="P489988" s="83"/>
    </row>
    <row r="489989" spans="16:16" x14ac:dyDescent="0.3">
      <c r="P489989" s="83"/>
    </row>
    <row r="489990" spans="16:16" x14ac:dyDescent="0.3">
      <c r="P489990" s="83"/>
    </row>
    <row r="489991" spans="16:16" x14ac:dyDescent="0.3">
      <c r="P489991" s="83"/>
    </row>
    <row r="489992" spans="16:16" x14ac:dyDescent="0.3">
      <c r="P489992" s="83"/>
    </row>
    <row r="489993" spans="16:16" x14ac:dyDescent="0.3">
      <c r="P489993" s="83"/>
    </row>
    <row r="489994" spans="16:16" x14ac:dyDescent="0.3">
      <c r="P489994" s="83"/>
    </row>
    <row r="489995" spans="16:16" x14ac:dyDescent="0.3">
      <c r="P489995" s="83"/>
    </row>
    <row r="489996" spans="16:16" x14ac:dyDescent="0.3">
      <c r="P489996" s="83"/>
    </row>
    <row r="489997" spans="16:16" x14ac:dyDescent="0.3">
      <c r="P489997" s="83"/>
    </row>
    <row r="489998" spans="16:16" x14ac:dyDescent="0.3">
      <c r="P489998" s="83"/>
    </row>
    <row r="489999" spans="16:16" x14ac:dyDescent="0.3">
      <c r="P489999" s="83"/>
    </row>
    <row r="490000" spans="16:16" x14ac:dyDescent="0.3">
      <c r="P490000" s="83"/>
    </row>
    <row r="490001" spans="16:16" x14ac:dyDescent="0.3">
      <c r="P490001" s="83"/>
    </row>
    <row r="490002" spans="16:16" x14ac:dyDescent="0.3">
      <c r="P490002" s="83"/>
    </row>
    <row r="490003" spans="16:16" x14ac:dyDescent="0.3">
      <c r="P490003" s="83"/>
    </row>
    <row r="490004" spans="16:16" x14ac:dyDescent="0.3">
      <c r="P490004" s="83"/>
    </row>
    <row r="490005" spans="16:16" x14ac:dyDescent="0.3">
      <c r="P490005" s="83"/>
    </row>
    <row r="490006" spans="16:16" x14ac:dyDescent="0.3">
      <c r="P490006" s="83"/>
    </row>
    <row r="490007" spans="16:16" x14ac:dyDescent="0.3">
      <c r="P490007" s="83"/>
    </row>
    <row r="490008" spans="16:16" x14ac:dyDescent="0.3">
      <c r="P490008" s="83"/>
    </row>
    <row r="490009" spans="16:16" x14ac:dyDescent="0.3">
      <c r="P490009" s="83"/>
    </row>
    <row r="490010" spans="16:16" x14ac:dyDescent="0.3">
      <c r="P490010" s="83"/>
    </row>
    <row r="490011" spans="16:16" x14ac:dyDescent="0.3">
      <c r="P490011" s="83"/>
    </row>
    <row r="490012" spans="16:16" x14ac:dyDescent="0.3">
      <c r="P490012" s="83"/>
    </row>
    <row r="490013" spans="16:16" x14ac:dyDescent="0.3">
      <c r="P490013" s="83"/>
    </row>
    <row r="490014" spans="16:16" x14ac:dyDescent="0.3">
      <c r="P490014" s="83"/>
    </row>
    <row r="490015" spans="16:16" x14ac:dyDescent="0.3">
      <c r="P490015" s="83"/>
    </row>
    <row r="490016" spans="16:16" x14ac:dyDescent="0.3">
      <c r="P490016" s="83"/>
    </row>
    <row r="490017" spans="16:16" x14ac:dyDescent="0.3">
      <c r="P490017" s="83"/>
    </row>
    <row r="490018" spans="16:16" x14ac:dyDescent="0.3">
      <c r="P490018" s="83"/>
    </row>
    <row r="490019" spans="16:16" x14ac:dyDescent="0.3">
      <c r="P490019" s="83"/>
    </row>
    <row r="490020" spans="16:16" x14ac:dyDescent="0.3">
      <c r="P490020" s="83"/>
    </row>
    <row r="490021" spans="16:16" x14ac:dyDescent="0.3">
      <c r="P490021" s="83"/>
    </row>
    <row r="490022" spans="16:16" x14ac:dyDescent="0.3">
      <c r="P490022" s="83"/>
    </row>
    <row r="490023" spans="16:16" x14ac:dyDescent="0.3">
      <c r="P490023" s="83"/>
    </row>
    <row r="490024" spans="16:16" x14ac:dyDescent="0.3">
      <c r="P490024" s="83"/>
    </row>
    <row r="490025" spans="16:16" x14ac:dyDescent="0.3">
      <c r="P490025" s="83"/>
    </row>
    <row r="490026" spans="16:16" x14ac:dyDescent="0.3">
      <c r="P490026" s="83"/>
    </row>
    <row r="490027" spans="16:16" x14ac:dyDescent="0.3">
      <c r="P490027" s="83"/>
    </row>
    <row r="490028" spans="16:16" x14ac:dyDescent="0.3">
      <c r="P490028" s="83"/>
    </row>
    <row r="490029" spans="16:16" x14ac:dyDescent="0.3">
      <c r="P490029" s="83"/>
    </row>
    <row r="490030" spans="16:16" x14ac:dyDescent="0.3">
      <c r="P490030" s="83"/>
    </row>
    <row r="490031" spans="16:16" x14ac:dyDescent="0.3">
      <c r="P490031" s="83"/>
    </row>
    <row r="490032" spans="16:16" x14ac:dyDescent="0.3">
      <c r="P490032" s="83"/>
    </row>
    <row r="490033" spans="16:16" x14ac:dyDescent="0.3">
      <c r="P490033" s="83"/>
    </row>
    <row r="490034" spans="16:16" x14ac:dyDescent="0.3">
      <c r="P490034" s="83"/>
    </row>
    <row r="490035" spans="16:16" x14ac:dyDescent="0.3">
      <c r="P490035" s="83"/>
    </row>
    <row r="490036" spans="16:16" x14ac:dyDescent="0.3">
      <c r="P490036" s="83"/>
    </row>
    <row r="490037" spans="16:16" x14ac:dyDescent="0.3">
      <c r="P490037" s="83"/>
    </row>
    <row r="490038" spans="16:16" x14ac:dyDescent="0.3">
      <c r="P490038" s="83"/>
    </row>
    <row r="490039" spans="16:16" x14ac:dyDescent="0.3">
      <c r="P490039" s="83"/>
    </row>
    <row r="490040" spans="16:16" x14ac:dyDescent="0.3">
      <c r="P490040" s="83"/>
    </row>
    <row r="490041" spans="16:16" x14ac:dyDescent="0.3">
      <c r="P490041" s="83"/>
    </row>
    <row r="490042" spans="16:16" x14ac:dyDescent="0.3">
      <c r="P490042" s="83"/>
    </row>
    <row r="490043" spans="16:16" x14ac:dyDescent="0.3">
      <c r="P490043" s="83"/>
    </row>
    <row r="490044" spans="16:16" x14ac:dyDescent="0.3">
      <c r="P490044" s="83"/>
    </row>
    <row r="490045" spans="16:16" x14ac:dyDescent="0.3">
      <c r="P490045" s="83"/>
    </row>
    <row r="490046" spans="16:16" x14ac:dyDescent="0.3">
      <c r="P490046" s="83"/>
    </row>
    <row r="490047" spans="16:16" x14ac:dyDescent="0.3">
      <c r="P490047" s="83"/>
    </row>
    <row r="490048" spans="16:16" x14ac:dyDescent="0.3">
      <c r="P490048" s="83"/>
    </row>
    <row r="490049" spans="16:16" x14ac:dyDescent="0.3">
      <c r="P490049" s="83"/>
    </row>
    <row r="490050" spans="16:16" x14ac:dyDescent="0.3">
      <c r="P490050" s="83"/>
    </row>
    <row r="490051" spans="16:16" x14ac:dyDescent="0.3">
      <c r="P490051" s="83"/>
    </row>
    <row r="490052" spans="16:16" x14ac:dyDescent="0.3">
      <c r="P490052" s="83"/>
    </row>
    <row r="490053" spans="16:16" x14ac:dyDescent="0.3">
      <c r="P490053" s="83"/>
    </row>
    <row r="490054" spans="16:16" x14ac:dyDescent="0.3">
      <c r="P490054" s="83"/>
    </row>
    <row r="490055" spans="16:16" x14ac:dyDescent="0.3">
      <c r="P490055" s="83"/>
    </row>
    <row r="490056" spans="16:16" x14ac:dyDescent="0.3">
      <c r="P490056" s="83"/>
    </row>
    <row r="490057" spans="16:16" x14ac:dyDescent="0.3">
      <c r="P490057" s="83"/>
    </row>
    <row r="490058" spans="16:16" x14ac:dyDescent="0.3">
      <c r="P490058" s="83"/>
    </row>
    <row r="490059" spans="16:16" x14ac:dyDescent="0.3">
      <c r="P490059" s="83"/>
    </row>
    <row r="490060" spans="16:16" x14ac:dyDescent="0.3">
      <c r="P490060" s="83"/>
    </row>
    <row r="490061" spans="16:16" x14ac:dyDescent="0.3">
      <c r="P490061" s="83"/>
    </row>
    <row r="490062" spans="16:16" x14ac:dyDescent="0.3">
      <c r="P490062" s="83"/>
    </row>
    <row r="490063" spans="16:16" x14ac:dyDescent="0.3">
      <c r="P490063" s="83"/>
    </row>
    <row r="490064" spans="16:16" x14ac:dyDescent="0.3">
      <c r="P490064" s="83"/>
    </row>
    <row r="490065" spans="16:16" x14ac:dyDescent="0.3">
      <c r="P490065" s="83"/>
    </row>
    <row r="490066" spans="16:16" x14ac:dyDescent="0.3">
      <c r="P490066" s="83"/>
    </row>
    <row r="490067" spans="16:16" x14ac:dyDescent="0.3">
      <c r="P490067" s="83"/>
    </row>
    <row r="490068" spans="16:16" x14ac:dyDescent="0.3">
      <c r="P490068" s="83"/>
    </row>
    <row r="490069" spans="16:16" x14ac:dyDescent="0.3">
      <c r="P490069" s="83"/>
    </row>
    <row r="490070" spans="16:16" x14ac:dyDescent="0.3">
      <c r="P490070" s="83"/>
    </row>
    <row r="490071" spans="16:16" x14ac:dyDescent="0.3">
      <c r="P490071" s="83"/>
    </row>
    <row r="490072" spans="16:16" x14ac:dyDescent="0.3">
      <c r="P490072" s="83"/>
    </row>
    <row r="490073" spans="16:16" x14ac:dyDescent="0.3">
      <c r="P490073" s="83"/>
    </row>
    <row r="490074" spans="16:16" x14ac:dyDescent="0.3">
      <c r="P490074" s="83"/>
    </row>
    <row r="490075" spans="16:16" x14ac:dyDescent="0.3">
      <c r="P490075" s="83"/>
    </row>
    <row r="490076" spans="16:16" x14ac:dyDescent="0.3">
      <c r="P490076" s="83"/>
    </row>
    <row r="490077" spans="16:16" x14ac:dyDescent="0.3">
      <c r="P490077" s="83"/>
    </row>
    <row r="490078" spans="16:16" x14ac:dyDescent="0.3">
      <c r="P490078" s="83"/>
    </row>
    <row r="490079" spans="16:16" x14ac:dyDescent="0.3">
      <c r="P490079" s="83"/>
    </row>
    <row r="490080" spans="16:16" x14ac:dyDescent="0.3">
      <c r="P490080" s="83"/>
    </row>
    <row r="490081" spans="16:16" x14ac:dyDescent="0.3">
      <c r="P490081" s="83"/>
    </row>
    <row r="490082" spans="16:16" x14ac:dyDescent="0.3">
      <c r="P490082" s="83"/>
    </row>
    <row r="490083" spans="16:16" x14ac:dyDescent="0.3">
      <c r="P490083" s="83"/>
    </row>
    <row r="490084" spans="16:16" x14ac:dyDescent="0.3">
      <c r="P490084" s="83"/>
    </row>
    <row r="490085" spans="16:16" x14ac:dyDescent="0.3">
      <c r="P490085" s="83"/>
    </row>
    <row r="490086" spans="16:16" x14ac:dyDescent="0.3">
      <c r="P490086" s="83"/>
    </row>
    <row r="490087" spans="16:16" x14ac:dyDescent="0.3">
      <c r="P490087" s="83"/>
    </row>
    <row r="490088" spans="16:16" x14ac:dyDescent="0.3">
      <c r="P490088" s="83"/>
    </row>
    <row r="490089" spans="16:16" x14ac:dyDescent="0.3">
      <c r="P490089" s="83"/>
    </row>
    <row r="490090" spans="16:16" x14ac:dyDescent="0.3">
      <c r="P490090" s="83"/>
    </row>
    <row r="490091" spans="16:16" x14ac:dyDescent="0.3">
      <c r="P490091" s="83"/>
    </row>
    <row r="490092" spans="16:16" x14ac:dyDescent="0.3">
      <c r="P490092" s="83"/>
    </row>
    <row r="490093" spans="16:16" x14ac:dyDescent="0.3">
      <c r="P490093" s="83"/>
    </row>
    <row r="490094" spans="16:16" x14ac:dyDescent="0.3">
      <c r="P490094" s="83"/>
    </row>
    <row r="490095" spans="16:16" x14ac:dyDescent="0.3">
      <c r="P490095" s="83"/>
    </row>
    <row r="490096" spans="16:16" x14ac:dyDescent="0.3">
      <c r="P490096" s="83"/>
    </row>
    <row r="490097" spans="16:16" x14ac:dyDescent="0.3">
      <c r="P490097" s="83"/>
    </row>
    <row r="490098" spans="16:16" x14ac:dyDescent="0.3">
      <c r="P490098" s="83"/>
    </row>
    <row r="490099" spans="16:16" x14ac:dyDescent="0.3">
      <c r="P490099" s="83"/>
    </row>
    <row r="490100" spans="16:16" x14ac:dyDescent="0.3">
      <c r="P490100" s="83"/>
    </row>
    <row r="490101" spans="16:16" x14ac:dyDescent="0.3">
      <c r="P490101" s="83"/>
    </row>
    <row r="490102" spans="16:16" x14ac:dyDescent="0.3">
      <c r="P490102" s="83"/>
    </row>
    <row r="490103" spans="16:16" x14ac:dyDescent="0.3">
      <c r="P490103" s="83"/>
    </row>
    <row r="490104" spans="16:16" x14ac:dyDescent="0.3">
      <c r="P490104" s="83"/>
    </row>
    <row r="490105" spans="16:16" x14ac:dyDescent="0.3">
      <c r="P490105" s="83"/>
    </row>
    <row r="490106" spans="16:16" x14ac:dyDescent="0.3">
      <c r="P490106" s="83"/>
    </row>
    <row r="490107" spans="16:16" x14ac:dyDescent="0.3">
      <c r="P490107" s="83"/>
    </row>
    <row r="490108" spans="16:16" x14ac:dyDescent="0.3">
      <c r="P490108" s="83"/>
    </row>
    <row r="490109" spans="16:16" x14ac:dyDescent="0.3">
      <c r="P490109" s="83"/>
    </row>
    <row r="490110" spans="16:16" x14ac:dyDescent="0.3">
      <c r="P490110" s="83"/>
    </row>
    <row r="490111" spans="16:16" x14ac:dyDescent="0.3">
      <c r="P490111" s="83"/>
    </row>
    <row r="490112" spans="16:16" x14ac:dyDescent="0.3">
      <c r="P490112" s="83"/>
    </row>
    <row r="490113" spans="16:16" x14ac:dyDescent="0.3">
      <c r="P490113" s="83"/>
    </row>
    <row r="490114" spans="16:16" x14ac:dyDescent="0.3">
      <c r="P490114" s="83"/>
    </row>
    <row r="490115" spans="16:16" x14ac:dyDescent="0.3">
      <c r="P490115" s="83"/>
    </row>
    <row r="490116" spans="16:16" x14ac:dyDescent="0.3">
      <c r="P490116" s="83"/>
    </row>
    <row r="490117" spans="16:16" x14ac:dyDescent="0.3">
      <c r="P490117" s="83"/>
    </row>
    <row r="490118" spans="16:16" x14ac:dyDescent="0.3">
      <c r="P490118" s="83"/>
    </row>
    <row r="490119" spans="16:16" x14ac:dyDescent="0.3">
      <c r="P490119" s="83"/>
    </row>
    <row r="490120" spans="16:16" x14ac:dyDescent="0.3">
      <c r="P490120" s="83"/>
    </row>
    <row r="490121" spans="16:16" x14ac:dyDescent="0.3">
      <c r="P490121" s="83"/>
    </row>
    <row r="490122" spans="16:16" x14ac:dyDescent="0.3">
      <c r="P490122" s="83"/>
    </row>
    <row r="490123" spans="16:16" x14ac:dyDescent="0.3">
      <c r="P490123" s="83"/>
    </row>
    <row r="490124" spans="16:16" x14ac:dyDescent="0.3">
      <c r="P490124" s="83"/>
    </row>
    <row r="490125" spans="16:16" x14ac:dyDescent="0.3">
      <c r="P490125" s="83"/>
    </row>
    <row r="490126" spans="16:16" x14ac:dyDescent="0.3">
      <c r="P490126" s="83"/>
    </row>
    <row r="490127" spans="16:16" x14ac:dyDescent="0.3">
      <c r="P490127" s="83"/>
    </row>
    <row r="490128" spans="16:16" x14ac:dyDescent="0.3">
      <c r="P490128" s="83"/>
    </row>
    <row r="490129" spans="16:16" x14ac:dyDescent="0.3">
      <c r="P490129" s="83"/>
    </row>
    <row r="490130" spans="16:16" x14ac:dyDescent="0.3">
      <c r="P490130" s="83"/>
    </row>
    <row r="490131" spans="16:16" x14ac:dyDescent="0.3">
      <c r="P490131" s="83"/>
    </row>
    <row r="490132" spans="16:16" x14ac:dyDescent="0.3">
      <c r="P490132" s="83"/>
    </row>
    <row r="490133" spans="16:16" x14ac:dyDescent="0.3">
      <c r="P490133" s="83"/>
    </row>
    <row r="490134" spans="16:16" x14ac:dyDescent="0.3">
      <c r="P490134" s="83"/>
    </row>
    <row r="490135" spans="16:16" x14ac:dyDescent="0.3">
      <c r="P490135" s="83"/>
    </row>
    <row r="490136" spans="16:16" x14ac:dyDescent="0.3">
      <c r="P490136" s="83"/>
    </row>
    <row r="490137" spans="16:16" x14ac:dyDescent="0.3">
      <c r="P490137" s="83"/>
    </row>
    <row r="490138" spans="16:16" x14ac:dyDescent="0.3">
      <c r="P490138" s="83"/>
    </row>
    <row r="490139" spans="16:16" x14ac:dyDescent="0.3">
      <c r="P490139" s="83"/>
    </row>
    <row r="490140" spans="16:16" x14ac:dyDescent="0.3">
      <c r="P490140" s="83"/>
    </row>
    <row r="490141" spans="16:16" x14ac:dyDescent="0.3">
      <c r="P490141" s="83"/>
    </row>
    <row r="490142" spans="16:16" x14ac:dyDescent="0.3">
      <c r="P490142" s="83"/>
    </row>
    <row r="490143" spans="16:16" x14ac:dyDescent="0.3">
      <c r="P490143" s="83"/>
    </row>
    <row r="490144" spans="16:16" x14ac:dyDescent="0.3">
      <c r="P490144" s="83"/>
    </row>
    <row r="490145" spans="16:16" x14ac:dyDescent="0.3">
      <c r="P490145" s="83"/>
    </row>
    <row r="490146" spans="16:16" x14ac:dyDescent="0.3">
      <c r="P490146" s="83"/>
    </row>
    <row r="490147" spans="16:16" x14ac:dyDescent="0.3">
      <c r="P490147" s="83"/>
    </row>
    <row r="490148" spans="16:16" x14ac:dyDescent="0.3">
      <c r="P490148" s="83"/>
    </row>
    <row r="490149" spans="16:16" x14ac:dyDescent="0.3">
      <c r="P490149" s="83"/>
    </row>
    <row r="490150" spans="16:16" x14ac:dyDescent="0.3">
      <c r="P490150" s="83"/>
    </row>
    <row r="490151" spans="16:16" x14ac:dyDescent="0.3">
      <c r="P490151" s="83"/>
    </row>
    <row r="490152" spans="16:16" x14ac:dyDescent="0.3">
      <c r="P490152" s="83"/>
    </row>
    <row r="490153" spans="16:16" x14ac:dyDescent="0.3">
      <c r="P490153" s="83"/>
    </row>
    <row r="490154" spans="16:16" x14ac:dyDescent="0.3">
      <c r="P490154" s="83"/>
    </row>
    <row r="490155" spans="16:16" x14ac:dyDescent="0.3">
      <c r="P490155" s="83"/>
    </row>
    <row r="490156" spans="16:16" x14ac:dyDescent="0.3">
      <c r="P490156" s="83"/>
    </row>
    <row r="490157" spans="16:16" x14ac:dyDescent="0.3">
      <c r="P490157" s="83"/>
    </row>
    <row r="490158" spans="16:16" x14ac:dyDescent="0.3">
      <c r="P490158" s="83"/>
    </row>
    <row r="490159" spans="16:16" x14ac:dyDescent="0.3">
      <c r="P490159" s="83"/>
    </row>
    <row r="490160" spans="16:16" x14ac:dyDescent="0.3">
      <c r="P490160" s="83"/>
    </row>
    <row r="490161" spans="16:16" x14ac:dyDescent="0.3">
      <c r="P490161" s="83"/>
    </row>
    <row r="490162" spans="16:16" x14ac:dyDescent="0.3">
      <c r="P490162" s="83"/>
    </row>
    <row r="490163" spans="16:16" x14ac:dyDescent="0.3">
      <c r="P490163" s="83"/>
    </row>
    <row r="490164" spans="16:16" x14ac:dyDescent="0.3">
      <c r="P490164" s="83"/>
    </row>
    <row r="490165" spans="16:16" x14ac:dyDescent="0.3">
      <c r="P490165" s="83"/>
    </row>
    <row r="490166" spans="16:16" x14ac:dyDescent="0.3">
      <c r="P490166" s="83"/>
    </row>
    <row r="490167" spans="16:16" x14ac:dyDescent="0.3">
      <c r="P490167" s="83"/>
    </row>
    <row r="490168" spans="16:16" x14ac:dyDescent="0.3">
      <c r="P490168" s="83"/>
    </row>
    <row r="490169" spans="16:16" x14ac:dyDescent="0.3">
      <c r="P490169" s="83"/>
    </row>
    <row r="490170" spans="16:16" x14ac:dyDescent="0.3">
      <c r="P490170" s="83"/>
    </row>
    <row r="490171" spans="16:16" x14ac:dyDescent="0.3">
      <c r="P490171" s="83"/>
    </row>
    <row r="490172" spans="16:16" x14ac:dyDescent="0.3">
      <c r="P490172" s="83"/>
    </row>
    <row r="490173" spans="16:16" x14ac:dyDescent="0.3">
      <c r="P490173" s="83"/>
    </row>
    <row r="490174" spans="16:16" x14ac:dyDescent="0.3">
      <c r="P490174" s="83"/>
    </row>
    <row r="490175" spans="16:16" x14ac:dyDescent="0.3">
      <c r="P490175" s="83"/>
    </row>
    <row r="490176" spans="16:16" x14ac:dyDescent="0.3">
      <c r="P490176" s="83"/>
    </row>
    <row r="490177" spans="16:16" x14ac:dyDescent="0.3">
      <c r="P490177" s="83"/>
    </row>
    <row r="490178" spans="16:16" x14ac:dyDescent="0.3">
      <c r="P490178" s="83"/>
    </row>
    <row r="490179" spans="16:16" x14ac:dyDescent="0.3">
      <c r="P490179" s="83"/>
    </row>
    <row r="490180" spans="16:16" x14ac:dyDescent="0.3">
      <c r="P490180" s="83"/>
    </row>
    <row r="490181" spans="16:16" x14ac:dyDescent="0.3">
      <c r="P490181" s="83"/>
    </row>
    <row r="490182" spans="16:16" x14ac:dyDescent="0.3">
      <c r="P490182" s="83"/>
    </row>
    <row r="490183" spans="16:16" x14ac:dyDescent="0.3">
      <c r="P490183" s="83"/>
    </row>
    <row r="490184" spans="16:16" x14ac:dyDescent="0.3">
      <c r="P490184" s="83"/>
    </row>
    <row r="490185" spans="16:16" x14ac:dyDescent="0.3">
      <c r="P490185" s="83"/>
    </row>
    <row r="490186" spans="16:16" x14ac:dyDescent="0.3">
      <c r="P490186" s="83"/>
    </row>
    <row r="490187" spans="16:16" x14ac:dyDescent="0.3">
      <c r="P490187" s="83"/>
    </row>
    <row r="490188" spans="16:16" x14ac:dyDescent="0.3">
      <c r="P490188" s="83"/>
    </row>
    <row r="490189" spans="16:16" x14ac:dyDescent="0.3">
      <c r="P490189" s="83"/>
    </row>
    <row r="490190" spans="16:16" x14ac:dyDescent="0.3">
      <c r="P490190" s="83"/>
    </row>
    <row r="490191" spans="16:16" x14ac:dyDescent="0.3">
      <c r="P490191" s="83"/>
    </row>
    <row r="490192" spans="16:16" x14ac:dyDescent="0.3">
      <c r="P490192" s="83"/>
    </row>
    <row r="490193" spans="16:16" x14ac:dyDescent="0.3">
      <c r="P490193" s="83"/>
    </row>
    <row r="490194" spans="16:16" x14ac:dyDescent="0.3">
      <c r="P490194" s="83"/>
    </row>
    <row r="490195" spans="16:16" x14ac:dyDescent="0.3">
      <c r="P490195" s="83"/>
    </row>
    <row r="490196" spans="16:16" x14ac:dyDescent="0.3">
      <c r="P490196" s="83"/>
    </row>
    <row r="490197" spans="16:16" x14ac:dyDescent="0.3">
      <c r="P490197" s="83"/>
    </row>
    <row r="490198" spans="16:16" x14ac:dyDescent="0.3">
      <c r="P490198" s="83"/>
    </row>
    <row r="490199" spans="16:16" x14ac:dyDescent="0.3">
      <c r="P490199" s="83"/>
    </row>
    <row r="490200" spans="16:16" x14ac:dyDescent="0.3">
      <c r="P490200" s="83"/>
    </row>
    <row r="490201" spans="16:16" x14ac:dyDescent="0.3">
      <c r="P490201" s="83"/>
    </row>
    <row r="490202" spans="16:16" x14ac:dyDescent="0.3">
      <c r="P490202" s="83"/>
    </row>
    <row r="490203" spans="16:16" x14ac:dyDescent="0.3">
      <c r="P490203" s="83"/>
    </row>
    <row r="490204" spans="16:16" x14ac:dyDescent="0.3">
      <c r="P490204" s="83"/>
    </row>
    <row r="490205" spans="16:16" x14ac:dyDescent="0.3">
      <c r="P490205" s="83"/>
    </row>
    <row r="490206" spans="16:16" x14ac:dyDescent="0.3">
      <c r="P490206" s="83"/>
    </row>
    <row r="490207" spans="16:16" x14ac:dyDescent="0.3">
      <c r="P490207" s="83"/>
    </row>
    <row r="490208" spans="16:16" x14ac:dyDescent="0.3">
      <c r="P490208" s="83"/>
    </row>
    <row r="490209" spans="16:16" x14ac:dyDescent="0.3">
      <c r="P490209" s="83"/>
    </row>
    <row r="490210" spans="16:16" x14ac:dyDescent="0.3">
      <c r="P490210" s="83"/>
    </row>
    <row r="490211" spans="16:16" x14ac:dyDescent="0.3">
      <c r="P490211" s="83"/>
    </row>
    <row r="490212" spans="16:16" x14ac:dyDescent="0.3">
      <c r="P490212" s="83"/>
    </row>
    <row r="490213" spans="16:16" x14ac:dyDescent="0.3">
      <c r="P490213" s="83"/>
    </row>
    <row r="490214" spans="16:16" x14ac:dyDescent="0.3">
      <c r="P490214" s="83"/>
    </row>
    <row r="490215" spans="16:16" x14ac:dyDescent="0.3">
      <c r="P490215" s="83"/>
    </row>
    <row r="490216" spans="16:16" x14ac:dyDescent="0.3">
      <c r="P490216" s="83"/>
    </row>
    <row r="490217" spans="16:16" x14ac:dyDescent="0.3">
      <c r="P490217" s="83"/>
    </row>
    <row r="490218" spans="16:16" x14ac:dyDescent="0.3">
      <c r="P490218" s="83"/>
    </row>
    <row r="490219" spans="16:16" x14ac:dyDescent="0.3">
      <c r="P490219" s="83"/>
    </row>
    <row r="490220" spans="16:16" x14ac:dyDescent="0.3">
      <c r="P490220" s="83"/>
    </row>
    <row r="490221" spans="16:16" x14ac:dyDescent="0.3">
      <c r="P490221" s="83"/>
    </row>
    <row r="490222" spans="16:16" x14ac:dyDescent="0.3">
      <c r="P490222" s="83"/>
    </row>
    <row r="490223" spans="16:16" x14ac:dyDescent="0.3">
      <c r="P490223" s="83"/>
    </row>
    <row r="490224" spans="16:16" x14ac:dyDescent="0.3">
      <c r="P490224" s="83"/>
    </row>
    <row r="490225" spans="16:16" x14ac:dyDescent="0.3">
      <c r="P490225" s="83"/>
    </row>
    <row r="490226" spans="16:16" x14ac:dyDescent="0.3">
      <c r="P490226" s="83"/>
    </row>
    <row r="490227" spans="16:16" x14ac:dyDescent="0.3">
      <c r="P490227" s="83"/>
    </row>
    <row r="490228" spans="16:16" x14ac:dyDescent="0.3">
      <c r="P490228" s="83"/>
    </row>
    <row r="490229" spans="16:16" x14ac:dyDescent="0.3">
      <c r="P490229" s="83"/>
    </row>
    <row r="490230" spans="16:16" x14ac:dyDescent="0.3">
      <c r="P490230" s="83"/>
    </row>
    <row r="490231" spans="16:16" x14ac:dyDescent="0.3">
      <c r="P490231" s="83"/>
    </row>
    <row r="490232" spans="16:16" x14ac:dyDescent="0.3">
      <c r="P490232" s="83"/>
    </row>
    <row r="490233" spans="16:16" x14ac:dyDescent="0.3">
      <c r="P490233" s="83"/>
    </row>
    <row r="490234" spans="16:16" x14ac:dyDescent="0.3">
      <c r="P490234" s="83"/>
    </row>
    <row r="490235" spans="16:16" x14ac:dyDescent="0.3">
      <c r="P490235" s="83"/>
    </row>
    <row r="490236" spans="16:16" x14ac:dyDescent="0.3">
      <c r="P490236" s="83"/>
    </row>
    <row r="490237" spans="16:16" x14ac:dyDescent="0.3">
      <c r="P490237" s="83"/>
    </row>
    <row r="490238" spans="16:16" x14ac:dyDescent="0.3">
      <c r="P490238" s="83"/>
    </row>
    <row r="490239" spans="16:16" x14ac:dyDescent="0.3">
      <c r="P490239" s="83"/>
    </row>
    <row r="490240" spans="16:16" x14ac:dyDescent="0.3">
      <c r="P490240" s="83"/>
    </row>
    <row r="490241" spans="16:16" x14ac:dyDescent="0.3">
      <c r="P490241" s="83"/>
    </row>
    <row r="490242" spans="16:16" x14ac:dyDescent="0.3">
      <c r="P490242" s="83"/>
    </row>
    <row r="490243" spans="16:16" x14ac:dyDescent="0.3">
      <c r="P490243" s="83"/>
    </row>
    <row r="490244" spans="16:16" x14ac:dyDescent="0.3">
      <c r="P490244" s="83"/>
    </row>
    <row r="490245" spans="16:16" x14ac:dyDescent="0.3">
      <c r="P490245" s="83"/>
    </row>
    <row r="490246" spans="16:16" x14ac:dyDescent="0.3">
      <c r="P490246" s="83"/>
    </row>
    <row r="490247" spans="16:16" x14ac:dyDescent="0.3">
      <c r="P490247" s="83"/>
    </row>
    <row r="490248" spans="16:16" x14ac:dyDescent="0.3">
      <c r="P490248" s="83"/>
    </row>
    <row r="490249" spans="16:16" x14ac:dyDescent="0.3">
      <c r="P490249" s="83"/>
    </row>
    <row r="490250" spans="16:16" x14ac:dyDescent="0.3">
      <c r="P490250" s="83"/>
    </row>
    <row r="490251" spans="16:16" x14ac:dyDescent="0.3">
      <c r="P490251" s="83"/>
    </row>
    <row r="490252" spans="16:16" x14ac:dyDescent="0.3">
      <c r="P490252" s="83"/>
    </row>
    <row r="490253" spans="16:16" x14ac:dyDescent="0.3">
      <c r="P490253" s="83"/>
    </row>
    <row r="490254" spans="16:16" x14ac:dyDescent="0.3">
      <c r="P490254" s="83"/>
    </row>
    <row r="490255" spans="16:16" x14ac:dyDescent="0.3">
      <c r="P490255" s="83"/>
    </row>
    <row r="490256" spans="16:16" x14ac:dyDescent="0.3">
      <c r="P490256" s="83"/>
    </row>
    <row r="490257" spans="16:16" x14ac:dyDescent="0.3">
      <c r="P490257" s="83"/>
    </row>
    <row r="490258" spans="16:16" x14ac:dyDescent="0.3">
      <c r="P490258" s="83"/>
    </row>
    <row r="490259" spans="16:16" x14ac:dyDescent="0.3">
      <c r="P490259" s="83"/>
    </row>
    <row r="490260" spans="16:16" x14ac:dyDescent="0.3">
      <c r="P490260" s="83"/>
    </row>
    <row r="490261" spans="16:16" x14ac:dyDescent="0.3">
      <c r="P490261" s="83"/>
    </row>
    <row r="490262" spans="16:16" x14ac:dyDescent="0.3">
      <c r="P490262" s="83"/>
    </row>
    <row r="490263" spans="16:16" x14ac:dyDescent="0.3">
      <c r="P490263" s="83"/>
    </row>
    <row r="490264" spans="16:16" x14ac:dyDescent="0.3">
      <c r="P490264" s="83"/>
    </row>
    <row r="490265" spans="16:16" x14ac:dyDescent="0.3">
      <c r="P490265" s="83"/>
    </row>
    <row r="490266" spans="16:16" x14ac:dyDescent="0.3">
      <c r="P490266" s="83"/>
    </row>
    <row r="490267" spans="16:16" x14ac:dyDescent="0.3">
      <c r="P490267" s="83"/>
    </row>
    <row r="490268" spans="16:16" x14ac:dyDescent="0.3">
      <c r="P490268" s="83"/>
    </row>
    <row r="490269" spans="16:16" x14ac:dyDescent="0.3">
      <c r="P490269" s="83"/>
    </row>
    <row r="490270" spans="16:16" x14ac:dyDescent="0.3">
      <c r="P490270" s="83"/>
    </row>
    <row r="490271" spans="16:16" x14ac:dyDescent="0.3">
      <c r="P490271" s="83"/>
    </row>
    <row r="490272" spans="16:16" x14ac:dyDescent="0.3">
      <c r="P490272" s="83"/>
    </row>
    <row r="490273" spans="16:16" x14ac:dyDescent="0.3">
      <c r="P490273" s="83"/>
    </row>
    <row r="490274" spans="16:16" x14ac:dyDescent="0.3">
      <c r="P490274" s="83"/>
    </row>
    <row r="490275" spans="16:16" x14ac:dyDescent="0.3">
      <c r="P490275" s="83"/>
    </row>
    <row r="490276" spans="16:16" x14ac:dyDescent="0.3">
      <c r="P490276" s="83"/>
    </row>
    <row r="490277" spans="16:16" x14ac:dyDescent="0.3">
      <c r="P490277" s="83"/>
    </row>
    <row r="490278" spans="16:16" x14ac:dyDescent="0.3">
      <c r="P490278" s="83"/>
    </row>
    <row r="490279" spans="16:16" x14ac:dyDescent="0.3">
      <c r="P490279" s="83"/>
    </row>
    <row r="490280" spans="16:16" x14ac:dyDescent="0.3">
      <c r="P490280" s="83"/>
    </row>
    <row r="490281" spans="16:16" x14ac:dyDescent="0.3">
      <c r="P490281" s="83"/>
    </row>
    <row r="490282" spans="16:16" x14ac:dyDescent="0.3">
      <c r="P490282" s="83"/>
    </row>
    <row r="490283" spans="16:16" x14ac:dyDescent="0.3">
      <c r="P490283" s="83"/>
    </row>
    <row r="490284" spans="16:16" x14ac:dyDescent="0.3">
      <c r="P490284" s="83"/>
    </row>
    <row r="490285" spans="16:16" x14ac:dyDescent="0.3">
      <c r="P490285" s="83"/>
    </row>
    <row r="490286" spans="16:16" x14ac:dyDescent="0.3">
      <c r="P490286" s="83"/>
    </row>
    <row r="490287" spans="16:16" x14ac:dyDescent="0.3">
      <c r="P490287" s="83"/>
    </row>
    <row r="490288" spans="16:16" x14ac:dyDescent="0.3">
      <c r="P490288" s="83"/>
    </row>
    <row r="490289" spans="16:16" x14ac:dyDescent="0.3">
      <c r="P490289" s="83"/>
    </row>
    <row r="490290" spans="16:16" x14ac:dyDescent="0.3">
      <c r="P490290" s="83"/>
    </row>
    <row r="490291" spans="16:16" x14ac:dyDescent="0.3">
      <c r="P490291" s="83"/>
    </row>
    <row r="490292" spans="16:16" x14ac:dyDescent="0.3">
      <c r="P490292" s="83"/>
    </row>
    <row r="490293" spans="16:16" x14ac:dyDescent="0.3">
      <c r="P490293" s="83"/>
    </row>
    <row r="490294" spans="16:16" x14ac:dyDescent="0.3">
      <c r="P490294" s="83"/>
    </row>
    <row r="490295" spans="16:16" x14ac:dyDescent="0.3">
      <c r="P490295" s="83"/>
    </row>
    <row r="490296" spans="16:16" x14ac:dyDescent="0.3">
      <c r="P490296" s="83"/>
    </row>
    <row r="490297" spans="16:16" x14ac:dyDescent="0.3">
      <c r="P490297" s="83"/>
    </row>
    <row r="490298" spans="16:16" x14ac:dyDescent="0.3">
      <c r="P490298" s="83"/>
    </row>
    <row r="490299" spans="16:16" x14ac:dyDescent="0.3">
      <c r="P490299" s="83"/>
    </row>
    <row r="490300" spans="16:16" x14ac:dyDescent="0.3">
      <c r="P490300" s="83"/>
    </row>
    <row r="490301" spans="16:16" x14ac:dyDescent="0.3">
      <c r="P490301" s="83"/>
    </row>
    <row r="490302" spans="16:16" x14ac:dyDescent="0.3">
      <c r="P490302" s="83"/>
    </row>
    <row r="490303" spans="16:16" x14ac:dyDescent="0.3">
      <c r="P490303" s="83"/>
    </row>
    <row r="490304" spans="16:16" x14ac:dyDescent="0.3">
      <c r="P490304" s="83"/>
    </row>
    <row r="490305" spans="16:16" x14ac:dyDescent="0.3">
      <c r="P490305" s="83"/>
    </row>
    <row r="490306" spans="16:16" x14ac:dyDescent="0.3">
      <c r="P490306" s="83"/>
    </row>
    <row r="490307" spans="16:16" x14ac:dyDescent="0.3">
      <c r="P490307" s="83"/>
    </row>
    <row r="490308" spans="16:16" x14ac:dyDescent="0.3">
      <c r="P490308" s="83"/>
    </row>
    <row r="490309" spans="16:16" x14ac:dyDescent="0.3">
      <c r="P490309" s="83"/>
    </row>
    <row r="490310" spans="16:16" x14ac:dyDescent="0.3">
      <c r="P490310" s="83"/>
    </row>
    <row r="490311" spans="16:16" x14ac:dyDescent="0.3">
      <c r="P490311" s="83"/>
    </row>
    <row r="490312" spans="16:16" x14ac:dyDescent="0.3">
      <c r="P490312" s="83"/>
    </row>
    <row r="490313" spans="16:16" x14ac:dyDescent="0.3">
      <c r="P490313" s="83"/>
    </row>
    <row r="490314" spans="16:16" x14ac:dyDescent="0.3">
      <c r="P490314" s="83"/>
    </row>
    <row r="490315" spans="16:16" x14ac:dyDescent="0.3">
      <c r="P490315" s="83"/>
    </row>
    <row r="490316" spans="16:16" x14ac:dyDescent="0.3">
      <c r="P490316" s="83"/>
    </row>
    <row r="490317" spans="16:16" x14ac:dyDescent="0.3">
      <c r="P490317" s="83"/>
    </row>
    <row r="490318" spans="16:16" x14ac:dyDescent="0.3">
      <c r="P490318" s="83"/>
    </row>
    <row r="490319" spans="16:16" x14ac:dyDescent="0.3">
      <c r="P490319" s="83"/>
    </row>
    <row r="490320" spans="16:16" x14ac:dyDescent="0.3">
      <c r="P490320" s="83"/>
    </row>
    <row r="490321" spans="16:16" x14ac:dyDescent="0.3">
      <c r="P490321" s="83"/>
    </row>
    <row r="490322" spans="16:16" x14ac:dyDescent="0.3">
      <c r="P490322" s="83"/>
    </row>
    <row r="490323" spans="16:16" x14ac:dyDescent="0.3">
      <c r="P490323" s="83"/>
    </row>
    <row r="490324" spans="16:16" x14ac:dyDescent="0.3">
      <c r="P490324" s="83"/>
    </row>
    <row r="490325" spans="16:16" x14ac:dyDescent="0.3">
      <c r="P490325" s="83"/>
    </row>
    <row r="490326" spans="16:16" x14ac:dyDescent="0.3">
      <c r="P490326" s="83"/>
    </row>
    <row r="490327" spans="16:16" x14ac:dyDescent="0.3">
      <c r="P490327" s="83"/>
    </row>
    <row r="490328" spans="16:16" x14ac:dyDescent="0.3">
      <c r="P490328" s="83"/>
    </row>
    <row r="490329" spans="16:16" x14ac:dyDescent="0.3">
      <c r="P490329" s="83"/>
    </row>
    <row r="490330" spans="16:16" x14ac:dyDescent="0.3">
      <c r="P490330" s="83"/>
    </row>
    <row r="490331" spans="16:16" x14ac:dyDescent="0.3">
      <c r="P490331" s="83"/>
    </row>
    <row r="490332" spans="16:16" x14ac:dyDescent="0.3">
      <c r="P490332" s="83"/>
    </row>
    <row r="490333" spans="16:16" x14ac:dyDescent="0.3">
      <c r="P490333" s="83"/>
    </row>
    <row r="490334" spans="16:16" x14ac:dyDescent="0.3">
      <c r="P490334" s="83"/>
    </row>
    <row r="490335" spans="16:16" x14ac:dyDescent="0.3">
      <c r="P490335" s="83"/>
    </row>
    <row r="490336" spans="16:16" x14ac:dyDescent="0.3">
      <c r="P490336" s="83"/>
    </row>
    <row r="490337" spans="16:16" x14ac:dyDescent="0.3">
      <c r="P490337" s="83"/>
    </row>
    <row r="490338" spans="16:16" x14ac:dyDescent="0.3">
      <c r="P490338" s="83"/>
    </row>
    <row r="490339" spans="16:16" x14ac:dyDescent="0.3">
      <c r="P490339" s="83"/>
    </row>
    <row r="490340" spans="16:16" x14ac:dyDescent="0.3">
      <c r="P490340" s="83"/>
    </row>
    <row r="490341" spans="16:16" x14ac:dyDescent="0.3">
      <c r="P490341" s="83"/>
    </row>
    <row r="490342" spans="16:16" x14ac:dyDescent="0.3">
      <c r="P490342" s="83"/>
    </row>
    <row r="490343" spans="16:16" x14ac:dyDescent="0.3">
      <c r="P490343" s="83"/>
    </row>
    <row r="490344" spans="16:16" x14ac:dyDescent="0.3">
      <c r="P490344" s="83"/>
    </row>
    <row r="490345" spans="16:16" x14ac:dyDescent="0.3">
      <c r="P490345" s="83"/>
    </row>
    <row r="490346" spans="16:16" x14ac:dyDescent="0.3">
      <c r="P490346" s="83"/>
    </row>
    <row r="490347" spans="16:16" x14ac:dyDescent="0.3">
      <c r="P490347" s="83"/>
    </row>
    <row r="490348" spans="16:16" x14ac:dyDescent="0.3">
      <c r="P490348" s="83"/>
    </row>
    <row r="490349" spans="16:16" x14ac:dyDescent="0.3">
      <c r="P490349" s="83"/>
    </row>
    <row r="490350" spans="16:16" x14ac:dyDescent="0.3">
      <c r="P490350" s="83"/>
    </row>
    <row r="490351" spans="16:16" x14ac:dyDescent="0.3">
      <c r="P490351" s="83"/>
    </row>
    <row r="490352" spans="16:16" x14ac:dyDescent="0.3">
      <c r="P490352" s="83"/>
    </row>
    <row r="490353" spans="16:16" x14ac:dyDescent="0.3">
      <c r="P490353" s="83"/>
    </row>
    <row r="490354" spans="16:16" x14ac:dyDescent="0.3">
      <c r="P490354" s="83"/>
    </row>
    <row r="490355" spans="16:16" x14ac:dyDescent="0.3">
      <c r="P490355" s="83"/>
    </row>
    <row r="490356" spans="16:16" x14ac:dyDescent="0.3">
      <c r="P490356" s="83"/>
    </row>
    <row r="490357" spans="16:16" x14ac:dyDescent="0.3">
      <c r="P490357" s="83"/>
    </row>
    <row r="490358" spans="16:16" x14ac:dyDescent="0.3">
      <c r="P490358" s="83"/>
    </row>
    <row r="490359" spans="16:16" x14ac:dyDescent="0.3">
      <c r="P490359" s="83"/>
    </row>
    <row r="490360" spans="16:16" x14ac:dyDescent="0.3">
      <c r="P490360" s="83"/>
    </row>
    <row r="490361" spans="16:16" x14ac:dyDescent="0.3">
      <c r="P490361" s="83"/>
    </row>
    <row r="490362" spans="16:16" x14ac:dyDescent="0.3">
      <c r="P490362" s="83"/>
    </row>
    <row r="490363" spans="16:16" x14ac:dyDescent="0.3">
      <c r="P490363" s="83"/>
    </row>
    <row r="490364" spans="16:16" x14ac:dyDescent="0.3">
      <c r="P490364" s="83"/>
    </row>
    <row r="490365" spans="16:16" x14ac:dyDescent="0.3">
      <c r="P490365" s="83"/>
    </row>
    <row r="490366" spans="16:16" x14ac:dyDescent="0.3">
      <c r="P490366" s="83"/>
    </row>
    <row r="490367" spans="16:16" x14ac:dyDescent="0.3">
      <c r="P490367" s="83"/>
    </row>
    <row r="490368" spans="16:16" x14ac:dyDescent="0.3">
      <c r="P490368" s="83"/>
    </row>
    <row r="490369" spans="16:16" x14ac:dyDescent="0.3">
      <c r="P490369" s="83"/>
    </row>
    <row r="490370" spans="16:16" x14ac:dyDescent="0.3">
      <c r="P490370" s="83"/>
    </row>
    <row r="490371" spans="16:16" x14ac:dyDescent="0.3">
      <c r="P490371" s="83"/>
    </row>
    <row r="490372" spans="16:16" x14ac:dyDescent="0.3">
      <c r="P490372" s="83"/>
    </row>
    <row r="490373" spans="16:16" x14ac:dyDescent="0.3">
      <c r="P490373" s="83"/>
    </row>
    <row r="490374" spans="16:16" x14ac:dyDescent="0.3">
      <c r="P490374" s="83"/>
    </row>
    <row r="490375" spans="16:16" x14ac:dyDescent="0.3">
      <c r="P490375" s="83"/>
    </row>
    <row r="490376" spans="16:16" x14ac:dyDescent="0.3">
      <c r="P490376" s="83"/>
    </row>
    <row r="490377" spans="16:16" x14ac:dyDescent="0.3">
      <c r="P490377" s="83"/>
    </row>
    <row r="490378" spans="16:16" x14ac:dyDescent="0.3">
      <c r="P490378" s="83"/>
    </row>
    <row r="490379" spans="16:16" x14ac:dyDescent="0.3">
      <c r="P490379" s="83"/>
    </row>
    <row r="490380" spans="16:16" x14ac:dyDescent="0.3">
      <c r="P490380" s="83"/>
    </row>
    <row r="490381" spans="16:16" x14ac:dyDescent="0.3">
      <c r="P490381" s="83"/>
    </row>
    <row r="490382" spans="16:16" x14ac:dyDescent="0.3">
      <c r="P490382" s="83"/>
    </row>
    <row r="490383" spans="16:16" x14ac:dyDescent="0.3">
      <c r="P490383" s="83"/>
    </row>
    <row r="490384" spans="16:16" x14ac:dyDescent="0.3">
      <c r="P490384" s="83"/>
    </row>
    <row r="490385" spans="16:16" x14ac:dyDescent="0.3">
      <c r="P490385" s="83"/>
    </row>
    <row r="490386" spans="16:16" x14ac:dyDescent="0.3">
      <c r="P490386" s="83"/>
    </row>
    <row r="490387" spans="16:16" x14ac:dyDescent="0.3">
      <c r="P490387" s="83"/>
    </row>
    <row r="490388" spans="16:16" x14ac:dyDescent="0.3">
      <c r="P490388" s="83"/>
    </row>
    <row r="490389" spans="16:16" x14ac:dyDescent="0.3">
      <c r="P490389" s="83"/>
    </row>
    <row r="490390" spans="16:16" x14ac:dyDescent="0.3">
      <c r="P490390" s="83"/>
    </row>
    <row r="490391" spans="16:16" x14ac:dyDescent="0.3">
      <c r="P490391" s="83"/>
    </row>
    <row r="490392" spans="16:16" x14ac:dyDescent="0.3">
      <c r="P490392" s="83"/>
    </row>
    <row r="490393" spans="16:16" x14ac:dyDescent="0.3">
      <c r="P490393" s="83"/>
    </row>
    <row r="490394" spans="16:16" x14ac:dyDescent="0.3">
      <c r="P490394" s="83"/>
    </row>
    <row r="490395" spans="16:16" x14ac:dyDescent="0.3">
      <c r="P490395" s="83"/>
    </row>
    <row r="490396" spans="16:16" x14ac:dyDescent="0.3">
      <c r="P490396" s="83"/>
    </row>
    <row r="490397" spans="16:16" x14ac:dyDescent="0.3">
      <c r="P490397" s="83"/>
    </row>
    <row r="490398" spans="16:16" x14ac:dyDescent="0.3">
      <c r="P490398" s="83"/>
    </row>
    <row r="490399" spans="16:16" x14ac:dyDescent="0.3">
      <c r="P490399" s="83"/>
    </row>
    <row r="490400" spans="16:16" x14ac:dyDescent="0.3">
      <c r="P490400" s="83"/>
    </row>
    <row r="490401" spans="16:16" x14ac:dyDescent="0.3">
      <c r="P490401" s="83"/>
    </row>
    <row r="490402" spans="16:16" x14ac:dyDescent="0.3">
      <c r="P490402" s="83"/>
    </row>
    <row r="490403" spans="16:16" x14ac:dyDescent="0.3">
      <c r="P490403" s="83"/>
    </row>
    <row r="490404" spans="16:16" x14ac:dyDescent="0.3">
      <c r="P490404" s="83"/>
    </row>
    <row r="490405" spans="16:16" x14ac:dyDescent="0.3">
      <c r="P490405" s="83"/>
    </row>
    <row r="490406" spans="16:16" x14ac:dyDescent="0.3">
      <c r="P490406" s="83"/>
    </row>
    <row r="490407" spans="16:16" x14ac:dyDescent="0.3">
      <c r="P490407" s="83"/>
    </row>
    <row r="490408" spans="16:16" x14ac:dyDescent="0.3">
      <c r="P490408" s="83"/>
    </row>
    <row r="490409" spans="16:16" x14ac:dyDescent="0.3">
      <c r="P490409" s="83"/>
    </row>
    <row r="490410" spans="16:16" x14ac:dyDescent="0.3">
      <c r="P490410" s="83"/>
    </row>
    <row r="490411" spans="16:16" x14ac:dyDescent="0.3">
      <c r="P490411" s="83"/>
    </row>
    <row r="490412" spans="16:16" x14ac:dyDescent="0.3">
      <c r="P490412" s="83"/>
    </row>
    <row r="490413" spans="16:16" x14ac:dyDescent="0.3">
      <c r="P490413" s="83"/>
    </row>
    <row r="490414" spans="16:16" x14ac:dyDescent="0.3">
      <c r="P490414" s="83"/>
    </row>
    <row r="490415" spans="16:16" x14ac:dyDescent="0.3">
      <c r="P490415" s="83"/>
    </row>
    <row r="490416" spans="16:16" x14ac:dyDescent="0.3">
      <c r="P490416" s="83"/>
    </row>
    <row r="490417" spans="16:16" x14ac:dyDescent="0.3">
      <c r="P490417" s="83"/>
    </row>
    <row r="490418" spans="16:16" x14ac:dyDescent="0.3">
      <c r="P490418" s="83"/>
    </row>
    <row r="490419" spans="16:16" x14ac:dyDescent="0.3">
      <c r="P490419" s="83"/>
    </row>
    <row r="490420" spans="16:16" x14ac:dyDescent="0.3">
      <c r="P490420" s="83"/>
    </row>
    <row r="490421" spans="16:16" x14ac:dyDescent="0.3">
      <c r="P490421" s="83"/>
    </row>
    <row r="490422" spans="16:16" x14ac:dyDescent="0.3">
      <c r="P490422" s="83"/>
    </row>
    <row r="490423" spans="16:16" x14ac:dyDescent="0.3">
      <c r="P490423" s="83"/>
    </row>
    <row r="490424" spans="16:16" x14ac:dyDescent="0.3">
      <c r="P490424" s="83"/>
    </row>
    <row r="490425" spans="16:16" x14ac:dyDescent="0.3">
      <c r="P490425" s="83"/>
    </row>
    <row r="490426" spans="16:16" x14ac:dyDescent="0.3">
      <c r="P490426" s="83"/>
    </row>
    <row r="490427" spans="16:16" x14ac:dyDescent="0.3">
      <c r="P490427" s="83"/>
    </row>
    <row r="490428" spans="16:16" x14ac:dyDescent="0.3">
      <c r="P490428" s="83"/>
    </row>
    <row r="490429" spans="16:16" x14ac:dyDescent="0.3">
      <c r="P490429" s="83"/>
    </row>
    <row r="490430" spans="16:16" x14ac:dyDescent="0.3">
      <c r="P490430" s="83"/>
    </row>
    <row r="490431" spans="16:16" x14ac:dyDescent="0.3">
      <c r="P490431" s="83"/>
    </row>
    <row r="490432" spans="16:16" x14ac:dyDescent="0.3">
      <c r="P490432" s="83"/>
    </row>
    <row r="490433" spans="16:16" x14ac:dyDescent="0.3">
      <c r="P490433" s="83"/>
    </row>
    <row r="490434" spans="16:16" x14ac:dyDescent="0.3">
      <c r="P490434" s="83"/>
    </row>
    <row r="490435" spans="16:16" x14ac:dyDescent="0.3">
      <c r="P490435" s="83"/>
    </row>
    <row r="490436" spans="16:16" x14ac:dyDescent="0.3">
      <c r="P490436" s="83"/>
    </row>
    <row r="490437" spans="16:16" x14ac:dyDescent="0.3">
      <c r="P490437" s="83"/>
    </row>
    <row r="490438" spans="16:16" x14ac:dyDescent="0.3">
      <c r="P490438" s="83"/>
    </row>
    <row r="490439" spans="16:16" x14ac:dyDescent="0.3">
      <c r="P490439" s="83"/>
    </row>
    <row r="490440" spans="16:16" x14ac:dyDescent="0.3">
      <c r="P490440" s="83"/>
    </row>
    <row r="490441" spans="16:16" x14ac:dyDescent="0.3">
      <c r="P490441" s="83"/>
    </row>
    <row r="490442" spans="16:16" x14ac:dyDescent="0.3">
      <c r="P490442" s="83"/>
    </row>
    <row r="490443" spans="16:16" x14ac:dyDescent="0.3">
      <c r="P490443" s="83"/>
    </row>
    <row r="490444" spans="16:16" x14ac:dyDescent="0.3">
      <c r="P490444" s="83"/>
    </row>
    <row r="490445" spans="16:16" x14ac:dyDescent="0.3">
      <c r="P490445" s="83"/>
    </row>
    <row r="490446" spans="16:16" x14ac:dyDescent="0.3">
      <c r="P490446" s="83"/>
    </row>
    <row r="490447" spans="16:16" x14ac:dyDescent="0.3">
      <c r="P490447" s="83"/>
    </row>
    <row r="490448" spans="16:16" x14ac:dyDescent="0.3">
      <c r="P490448" s="83"/>
    </row>
    <row r="490449" spans="16:16" x14ac:dyDescent="0.3">
      <c r="P490449" s="83"/>
    </row>
    <row r="490450" spans="16:16" x14ac:dyDescent="0.3">
      <c r="P490450" s="83"/>
    </row>
    <row r="490451" spans="16:16" x14ac:dyDescent="0.3">
      <c r="P490451" s="83"/>
    </row>
    <row r="490452" spans="16:16" x14ac:dyDescent="0.3">
      <c r="P490452" s="83"/>
    </row>
    <row r="490453" spans="16:16" x14ac:dyDescent="0.3">
      <c r="P490453" s="83"/>
    </row>
    <row r="490454" spans="16:16" x14ac:dyDescent="0.3">
      <c r="P490454" s="83"/>
    </row>
    <row r="490455" spans="16:16" x14ac:dyDescent="0.3">
      <c r="P490455" s="83"/>
    </row>
    <row r="490456" spans="16:16" x14ac:dyDescent="0.3">
      <c r="P490456" s="83"/>
    </row>
    <row r="490457" spans="16:16" x14ac:dyDescent="0.3">
      <c r="P490457" s="83"/>
    </row>
    <row r="490458" spans="16:16" x14ac:dyDescent="0.3">
      <c r="P490458" s="83"/>
    </row>
    <row r="490459" spans="16:16" x14ac:dyDescent="0.3">
      <c r="P490459" s="83"/>
    </row>
    <row r="490460" spans="16:16" x14ac:dyDescent="0.3">
      <c r="P490460" s="83"/>
    </row>
    <row r="490461" spans="16:16" x14ac:dyDescent="0.3">
      <c r="P490461" s="83"/>
    </row>
    <row r="490462" spans="16:16" x14ac:dyDescent="0.3">
      <c r="P490462" s="83"/>
    </row>
    <row r="490463" spans="16:16" x14ac:dyDescent="0.3">
      <c r="P490463" s="83"/>
    </row>
    <row r="490464" spans="16:16" x14ac:dyDescent="0.3">
      <c r="P490464" s="83"/>
    </row>
    <row r="490465" spans="16:16" x14ac:dyDescent="0.3">
      <c r="P490465" s="83"/>
    </row>
    <row r="490466" spans="16:16" x14ac:dyDescent="0.3">
      <c r="P490466" s="83"/>
    </row>
    <row r="490467" spans="16:16" x14ac:dyDescent="0.3">
      <c r="P490467" s="83"/>
    </row>
    <row r="490468" spans="16:16" x14ac:dyDescent="0.3">
      <c r="P490468" s="83"/>
    </row>
    <row r="490469" spans="16:16" x14ac:dyDescent="0.3">
      <c r="P490469" s="83"/>
    </row>
    <row r="490470" spans="16:16" x14ac:dyDescent="0.3">
      <c r="P490470" s="83"/>
    </row>
    <row r="490471" spans="16:16" x14ac:dyDescent="0.3">
      <c r="P490471" s="83"/>
    </row>
    <row r="490472" spans="16:16" x14ac:dyDescent="0.3">
      <c r="P490472" s="83"/>
    </row>
    <row r="490473" spans="16:16" x14ac:dyDescent="0.3">
      <c r="P490473" s="83"/>
    </row>
    <row r="490474" spans="16:16" x14ac:dyDescent="0.3">
      <c r="P490474" s="83"/>
    </row>
    <row r="490475" spans="16:16" x14ac:dyDescent="0.3">
      <c r="P490475" s="83"/>
    </row>
    <row r="490476" spans="16:16" x14ac:dyDescent="0.3">
      <c r="P490476" s="83"/>
    </row>
    <row r="490477" spans="16:16" x14ac:dyDescent="0.3">
      <c r="P490477" s="83"/>
    </row>
    <row r="490478" spans="16:16" x14ac:dyDescent="0.3">
      <c r="P490478" s="83"/>
    </row>
    <row r="490479" spans="16:16" x14ac:dyDescent="0.3">
      <c r="P490479" s="83"/>
    </row>
    <row r="490480" spans="16:16" x14ac:dyDescent="0.3">
      <c r="P490480" s="83"/>
    </row>
    <row r="490481" spans="16:16" x14ac:dyDescent="0.3">
      <c r="P490481" s="83"/>
    </row>
    <row r="490482" spans="16:16" x14ac:dyDescent="0.3">
      <c r="P490482" s="83"/>
    </row>
    <row r="490483" spans="16:16" x14ac:dyDescent="0.3">
      <c r="P490483" s="83"/>
    </row>
    <row r="490484" spans="16:16" x14ac:dyDescent="0.3">
      <c r="P490484" s="83"/>
    </row>
    <row r="490485" spans="16:16" x14ac:dyDescent="0.3">
      <c r="P490485" s="83"/>
    </row>
    <row r="490486" spans="16:16" x14ac:dyDescent="0.3">
      <c r="P490486" s="83"/>
    </row>
    <row r="490487" spans="16:16" x14ac:dyDescent="0.3">
      <c r="P490487" s="83"/>
    </row>
    <row r="490488" spans="16:16" x14ac:dyDescent="0.3">
      <c r="P490488" s="83"/>
    </row>
    <row r="490489" spans="16:16" x14ac:dyDescent="0.3">
      <c r="P490489" s="83"/>
    </row>
    <row r="490490" spans="16:16" x14ac:dyDescent="0.3">
      <c r="P490490" s="83"/>
    </row>
    <row r="490491" spans="16:16" x14ac:dyDescent="0.3">
      <c r="P490491" s="83"/>
    </row>
    <row r="490492" spans="16:16" x14ac:dyDescent="0.3">
      <c r="P490492" s="83"/>
    </row>
    <row r="490493" spans="16:16" x14ac:dyDescent="0.3">
      <c r="P490493" s="83"/>
    </row>
    <row r="490494" spans="16:16" x14ac:dyDescent="0.3">
      <c r="P490494" s="83"/>
    </row>
    <row r="490495" spans="16:16" x14ac:dyDescent="0.3">
      <c r="P490495" s="83"/>
    </row>
    <row r="490496" spans="16:16" x14ac:dyDescent="0.3">
      <c r="P490496" s="83"/>
    </row>
    <row r="490497" spans="16:16" x14ac:dyDescent="0.3">
      <c r="P490497" s="83"/>
    </row>
    <row r="490498" spans="16:16" x14ac:dyDescent="0.3">
      <c r="P490498" s="83"/>
    </row>
    <row r="490499" spans="16:16" x14ac:dyDescent="0.3">
      <c r="P490499" s="83"/>
    </row>
    <row r="490500" spans="16:16" x14ac:dyDescent="0.3">
      <c r="P490500" s="83"/>
    </row>
    <row r="490501" spans="16:16" x14ac:dyDescent="0.3">
      <c r="P490501" s="83"/>
    </row>
    <row r="490502" spans="16:16" x14ac:dyDescent="0.3">
      <c r="P490502" s="83"/>
    </row>
    <row r="490503" spans="16:16" x14ac:dyDescent="0.3">
      <c r="P490503" s="83"/>
    </row>
    <row r="490504" spans="16:16" x14ac:dyDescent="0.3">
      <c r="P490504" s="83"/>
    </row>
    <row r="490505" spans="16:16" x14ac:dyDescent="0.3">
      <c r="P490505" s="83"/>
    </row>
    <row r="490506" spans="16:16" x14ac:dyDescent="0.3">
      <c r="P490506" s="83"/>
    </row>
    <row r="490507" spans="16:16" x14ac:dyDescent="0.3">
      <c r="P490507" s="83"/>
    </row>
    <row r="490508" spans="16:16" x14ac:dyDescent="0.3">
      <c r="P490508" s="83"/>
    </row>
    <row r="490509" spans="16:16" x14ac:dyDescent="0.3">
      <c r="P490509" s="83"/>
    </row>
    <row r="490510" spans="16:16" x14ac:dyDescent="0.3">
      <c r="P490510" s="83"/>
    </row>
    <row r="490511" spans="16:16" x14ac:dyDescent="0.3">
      <c r="P490511" s="83"/>
    </row>
    <row r="490512" spans="16:16" x14ac:dyDescent="0.3">
      <c r="P490512" s="83"/>
    </row>
    <row r="490513" spans="16:16" x14ac:dyDescent="0.3">
      <c r="P490513" s="83"/>
    </row>
    <row r="490514" spans="16:16" x14ac:dyDescent="0.3">
      <c r="P490514" s="83"/>
    </row>
    <row r="490515" spans="16:16" x14ac:dyDescent="0.3">
      <c r="P490515" s="83"/>
    </row>
    <row r="490516" spans="16:16" x14ac:dyDescent="0.3">
      <c r="P490516" s="83"/>
    </row>
    <row r="490517" spans="16:16" x14ac:dyDescent="0.3">
      <c r="P490517" s="83"/>
    </row>
    <row r="490518" spans="16:16" x14ac:dyDescent="0.3">
      <c r="P490518" s="83"/>
    </row>
    <row r="490519" spans="16:16" x14ac:dyDescent="0.3">
      <c r="P490519" s="83"/>
    </row>
    <row r="490520" spans="16:16" x14ac:dyDescent="0.3">
      <c r="P490520" s="83"/>
    </row>
    <row r="490521" spans="16:16" x14ac:dyDescent="0.3">
      <c r="P490521" s="83"/>
    </row>
    <row r="490522" spans="16:16" x14ac:dyDescent="0.3">
      <c r="P490522" s="83"/>
    </row>
    <row r="490523" spans="16:16" x14ac:dyDescent="0.3">
      <c r="P490523" s="83"/>
    </row>
    <row r="490524" spans="16:16" x14ac:dyDescent="0.3">
      <c r="P490524" s="83"/>
    </row>
    <row r="490525" spans="16:16" x14ac:dyDescent="0.3">
      <c r="P490525" s="83"/>
    </row>
    <row r="490526" spans="16:16" x14ac:dyDescent="0.3">
      <c r="P490526" s="83"/>
    </row>
    <row r="490527" spans="16:16" x14ac:dyDescent="0.3">
      <c r="P490527" s="83"/>
    </row>
    <row r="490528" spans="16:16" x14ac:dyDescent="0.3">
      <c r="P490528" s="83"/>
    </row>
    <row r="490529" spans="16:16" x14ac:dyDescent="0.3">
      <c r="P490529" s="83"/>
    </row>
    <row r="490530" spans="16:16" x14ac:dyDescent="0.3">
      <c r="P490530" s="83"/>
    </row>
    <row r="490531" spans="16:16" x14ac:dyDescent="0.3">
      <c r="P490531" s="83"/>
    </row>
    <row r="490532" spans="16:16" x14ac:dyDescent="0.3">
      <c r="P490532" s="83"/>
    </row>
    <row r="490533" spans="16:16" x14ac:dyDescent="0.3">
      <c r="P490533" s="83"/>
    </row>
    <row r="490534" spans="16:16" x14ac:dyDescent="0.3">
      <c r="P490534" s="83"/>
    </row>
    <row r="490535" spans="16:16" x14ac:dyDescent="0.3">
      <c r="P490535" s="83"/>
    </row>
    <row r="490536" spans="16:16" x14ac:dyDescent="0.3">
      <c r="P490536" s="83"/>
    </row>
    <row r="490537" spans="16:16" x14ac:dyDescent="0.3">
      <c r="P490537" s="83"/>
    </row>
    <row r="490538" spans="16:16" x14ac:dyDescent="0.3">
      <c r="P490538" s="83"/>
    </row>
    <row r="490539" spans="16:16" x14ac:dyDescent="0.3">
      <c r="P490539" s="83"/>
    </row>
    <row r="490540" spans="16:16" x14ac:dyDescent="0.3">
      <c r="P490540" s="83"/>
    </row>
    <row r="490541" spans="16:16" x14ac:dyDescent="0.3">
      <c r="P490541" s="83"/>
    </row>
    <row r="490542" spans="16:16" x14ac:dyDescent="0.3">
      <c r="P490542" s="83"/>
    </row>
    <row r="490543" spans="16:16" x14ac:dyDescent="0.3">
      <c r="P490543" s="83"/>
    </row>
    <row r="490544" spans="16:16" x14ac:dyDescent="0.3">
      <c r="P490544" s="83"/>
    </row>
    <row r="490545" spans="16:16" x14ac:dyDescent="0.3">
      <c r="P490545" s="83"/>
    </row>
    <row r="490546" spans="16:16" x14ac:dyDescent="0.3">
      <c r="P490546" s="83"/>
    </row>
    <row r="490547" spans="16:16" x14ac:dyDescent="0.3">
      <c r="P490547" s="83"/>
    </row>
    <row r="490548" spans="16:16" x14ac:dyDescent="0.3">
      <c r="P490548" s="83"/>
    </row>
    <row r="490549" spans="16:16" x14ac:dyDescent="0.3">
      <c r="P490549" s="83"/>
    </row>
    <row r="490550" spans="16:16" x14ac:dyDescent="0.3">
      <c r="P490550" s="83"/>
    </row>
    <row r="490551" spans="16:16" x14ac:dyDescent="0.3">
      <c r="P490551" s="83"/>
    </row>
    <row r="490552" spans="16:16" x14ac:dyDescent="0.3">
      <c r="P490552" s="83"/>
    </row>
    <row r="490553" spans="16:16" x14ac:dyDescent="0.3">
      <c r="P490553" s="83"/>
    </row>
    <row r="490554" spans="16:16" x14ac:dyDescent="0.3">
      <c r="P490554" s="83"/>
    </row>
    <row r="490555" spans="16:16" x14ac:dyDescent="0.3">
      <c r="P490555" s="83"/>
    </row>
    <row r="490556" spans="16:16" x14ac:dyDescent="0.3">
      <c r="P490556" s="83"/>
    </row>
    <row r="490557" spans="16:16" x14ac:dyDescent="0.3">
      <c r="P490557" s="83"/>
    </row>
    <row r="490558" spans="16:16" x14ac:dyDescent="0.3">
      <c r="P490558" s="83"/>
    </row>
    <row r="490559" spans="16:16" x14ac:dyDescent="0.3">
      <c r="P490559" s="83"/>
    </row>
    <row r="490560" spans="16:16" x14ac:dyDescent="0.3">
      <c r="P490560" s="83"/>
    </row>
    <row r="490561" spans="16:16" x14ac:dyDescent="0.3">
      <c r="P490561" s="83"/>
    </row>
    <row r="490562" spans="16:16" x14ac:dyDescent="0.3">
      <c r="P490562" s="83"/>
    </row>
    <row r="490563" spans="16:16" x14ac:dyDescent="0.3">
      <c r="P490563" s="83"/>
    </row>
    <row r="490564" spans="16:16" x14ac:dyDescent="0.3">
      <c r="P490564" s="83"/>
    </row>
    <row r="490565" spans="16:16" x14ac:dyDescent="0.3">
      <c r="P490565" s="83"/>
    </row>
    <row r="490566" spans="16:16" x14ac:dyDescent="0.3">
      <c r="P490566" s="83"/>
    </row>
    <row r="490567" spans="16:16" x14ac:dyDescent="0.3">
      <c r="P490567" s="83"/>
    </row>
    <row r="490568" spans="16:16" x14ac:dyDescent="0.3">
      <c r="P490568" s="83"/>
    </row>
    <row r="490569" spans="16:16" x14ac:dyDescent="0.3">
      <c r="P490569" s="83"/>
    </row>
    <row r="490570" spans="16:16" x14ac:dyDescent="0.3">
      <c r="P490570" s="83"/>
    </row>
    <row r="490571" spans="16:16" x14ac:dyDescent="0.3">
      <c r="P490571" s="83"/>
    </row>
    <row r="490572" spans="16:16" x14ac:dyDescent="0.3">
      <c r="P490572" s="83"/>
    </row>
    <row r="490573" spans="16:16" x14ac:dyDescent="0.3">
      <c r="P490573" s="83"/>
    </row>
    <row r="490574" spans="16:16" x14ac:dyDescent="0.3">
      <c r="P490574" s="83"/>
    </row>
    <row r="490575" spans="16:16" x14ac:dyDescent="0.3">
      <c r="P490575" s="83"/>
    </row>
    <row r="490576" spans="16:16" x14ac:dyDescent="0.3">
      <c r="P490576" s="83"/>
    </row>
    <row r="490577" spans="16:16" x14ac:dyDescent="0.3">
      <c r="P490577" s="83"/>
    </row>
    <row r="490578" spans="16:16" x14ac:dyDescent="0.3">
      <c r="P490578" s="83"/>
    </row>
    <row r="490579" spans="16:16" x14ac:dyDescent="0.3">
      <c r="P490579" s="83"/>
    </row>
    <row r="490580" spans="16:16" x14ac:dyDescent="0.3">
      <c r="P490580" s="83"/>
    </row>
    <row r="490581" spans="16:16" x14ac:dyDescent="0.3">
      <c r="P490581" s="83"/>
    </row>
    <row r="490582" spans="16:16" x14ac:dyDescent="0.3">
      <c r="P490582" s="83"/>
    </row>
    <row r="490583" spans="16:16" x14ac:dyDescent="0.3">
      <c r="P490583" s="83"/>
    </row>
    <row r="490584" spans="16:16" x14ac:dyDescent="0.3">
      <c r="P490584" s="83"/>
    </row>
    <row r="490585" spans="16:16" x14ac:dyDescent="0.3">
      <c r="P490585" s="83"/>
    </row>
    <row r="490586" spans="16:16" x14ac:dyDescent="0.3">
      <c r="P490586" s="83"/>
    </row>
    <row r="490587" spans="16:16" x14ac:dyDescent="0.3">
      <c r="P490587" s="83"/>
    </row>
    <row r="490588" spans="16:16" x14ac:dyDescent="0.3">
      <c r="P490588" s="83"/>
    </row>
    <row r="490589" spans="16:16" x14ac:dyDescent="0.3">
      <c r="P490589" s="83"/>
    </row>
    <row r="490590" spans="16:16" x14ac:dyDescent="0.3">
      <c r="P490590" s="83"/>
    </row>
    <row r="490591" spans="16:16" x14ac:dyDescent="0.3">
      <c r="P490591" s="83"/>
    </row>
    <row r="490592" spans="16:16" x14ac:dyDescent="0.3">
      <c r="P490592" s="83"/>
    </row>
    <row r="490593" spans="16:16" x14ac:dyDescent="0.3">
      <c r="P490593" s="83"/>
    </row>
    <row r="490594" spans="16:16" x14ac:dyDescent="0.3">
      <c r="P490594" s="83"/>
    </row>
    <row r="490595" spans="16:16" x14ac:dyDescent="0.3">
      <c r="P490595" s="83"/>
    </row>
    <row r="490596" spans="16:16" x14ac:dyDescent="0.3">
      <c r="P490596" s="83"/>
    </row>
    <row r="490597" spans="16:16" x14ac:dyDescent="0.3">
      <c r="P490597" s="83"/>
    </row>
    <row r="490598" spans="16:16" x14ac:dyDescent="0.3">
      <c r="P490598" s="83"/>
    </row>
    <row r="490599" spans="16:16" x14ac:dyDescent="0.3">
      <c r="P490599" s="83"/>
    </row>
    <row r="490600" spans="16:16" x14ac:dyDescent="0.3">
      <c r="P490600" s="83"/>
    </row>
    <row r="490601" spans="16:16" x14ac:dyDescent="0.3">
      <c r="P490601" s="83"/>
    </row>
    <row r="490602" spans="16:16" x14ac:dyDescent="0.3">
      <c r="P490602" s="83"/>
    </row>
    <row r="490603" spans="16:16" x14ac:dyDescent="0.3">
      <c r="P490603" s="83"/>
    </row>
    <row r="490604" spans="16:16" x14ac:dyDescent="0.3">
      <c r="P490604" s="83"/>
    </row>
    <row r="490605" spans="16:16" x14ac:dyDescent="0.3">
      <c r="P490605" s="83"/>
    </row>
    <row r="490606" spans="16:16" x14ac:dyDescent="0.3">
      <c r="P490606" s="83"/>
    </row>
    <row r="490607" spans="16:16" x14ac:dyDescent="0.3">
      <c r="P490607" s="83"/>
    </row>
    <row r="490608" spans="16:16" x14ac:dyDescent="0.3">
      <c r="P490608" s="83"/>
    </row>
    <row r="490609" spans="16:16" x14ac:dyDescent="0.3">
      <c r="P490609" s="83"/>
    </row>
    <row r="490610" spans="16:16" x14ac:dyDescent="0.3">
      <c r="P490610" s="83"/>
    </row>
    <row r="490611" spans="16:16" x14ac:dyDescent="0.3">
      <c r="P490611" s="83"/>
    </row>
    <row r="490612" spans="16:16" x14ac:dyDescent="0.3">
      <c r="P490612" s="83"/>
    </row>
    <row r="490613" spans="16:16" x14ac:dyDescent="0.3">
      <c r="P490613" s="83"/>
    </row>
    <row r="490614" spans="16:16" x14ac:dyDescent="0.3">
      <c r="P490614" s="83"/>
    </row>
    <row r="490615" spans="16:16" x14ac:dyDescent="0.3">
      <c r="P490615" s="83"/>
    </row>
    <row r="490616" spans="16:16" x14ac:dyDescent="0.3">
      <c r="P490616" s="83"/>
    </row>
    <row r="490617" spans="16:16" x14ac:dyDescent="0.3">
      <c r="P490617" s="83"/>
    </row>
    <row r="490618" spans="16:16" x14ac:dyDescent="0.3">
      <c r="P490618" s="83"/>
    </row>
    <row r="490619" spans="16:16" x14ac:dyDescent="0.3">
      <c r="P490619" s="83"/>
    </row>
    <row r="490620" spans="16:16" x14ac:dyDescent="0.3">
      <c r="P490620" s="83"/>
    </row>
    <row r="490621" spans="16:16" x14ac:dyDescent="0.3">
      <c r="P490621" s="83"/>
    </row>
    <row r="490622" spans="16:16" x14ac:dyDescent="0.3">
      <c r="P490622" s="83"/>
    </row>
    <row r="490623" spans="16:16" x14ac:dyDescent="0.3">
      <c r="P490623" s="83"/>
    </row>
    <row r="490624" spans="16:16" x14ac:dyDescent="0.3">
      <c r="P490624" s="83"/>
    </row>
    <row r="490625" spans="16:16" x14ac:dyDescent="0.3">
      <c r="P490625" s="83"/>
    </row>
    <row r="490626" spans="16:16" x14ac:dyDescent="0.3">
      <c r="P490626" s="83"/>
    </row>
    <row r="490627" spans="16:16" x14ac:dyDescent="0.3">
      <c r="P490627" s="83"/>
    </row>
    <row r="490628" spans="16:16" x14ac:dyDescent="0.3">
      <c r="P490628" s="83"/>
    </row>
    <row r="490629" spans="16:16" x14ac:dyDescent="0.3">
      <c r="P490629" s="83"/>
    </row>
    <row r="490630" spans="16:16" x14ac:dyDescent="0.3">
      <c r="P490630" s="83"/>
    </row>
    <row r="490631" spans="16:16" x14ac:dyDescent="0.3">
      <c r="P490631" s="83"/>
    </row>
    <row r="490632" spans="16:16" x14ac:dyDescent="0.3">
      <c r="P490632" s="83"/>
    </row>
    <row r="490633" spans="16:16" x14ac:dyDescent="0.3">
      <c r="P490633" s="83"/>
    </row>
    <row r="490634" spans="16:16" x14ac:dyDescent="0.3">
      <c r="P490634" s="83"/>
    </row>
    <row r="490635" spans="16:16" x14ac:dyDescent="0.3">
      <c r="P490635" s="83"/>
    </row>
    <row r="490636" spans="16:16" x14ac:dyDescent="0.3">
      <c r="P490636" s="83"/>
    </row>
    <row r="490637" spans="16:16" x14ac:dyDescent="0.3">
      <c r="P490637" s="83"/>
    </row>
    <row r="490638" spans="16:16" x14ac:dyDescent="0.3">
      <c r="P490638" s="83"/>
    </row>
    <row r="490639" spans="16:16" x14ac:dyDescent="0.3">
      <c r="P490639" s="83"/>
    </row>
    <row r="490640" spans="16:16" x14ac:dyDescent="0.3">
      <c r="P490640" s="83"/>
    </row>
    <row r="490641" spans="16:16" x14ac:dyDescent="0.3">
      <c r="P490641" s="83"/>
    </row>
    <row r="490642" spans="16:16" x14ac:dyDescent="0.3">
      <c r="P490642" s="83"/>
    </row>
    <row r="490643" spans="16:16" x14ac:dyDescent="0.3">
      <c r="P490643" s="83"/>
    </row>
    <row r="490644" spans="16:16" x14ac:dyDescent="0.3">
      <c r="P490644" s="83"/>
    </row>
    <row r="490645" spans="16:16" x14ac:dyDescent="0.3">
      <c r="P490645" s="83"/>
    </row>
    <row r="490646" spans="16:16" x14ac:dyDescent="0.3">
      <c r="P490646" s="83"/>
    </row>
    <row r="490647" spans="16:16" x14ac:dyDescent="0.3">
      <c r="P490647" s="83"/>
    </row>
    <row r="490648" spans="16:16" x14ac:dyDescent="0.3">
      <c r="P490648" s="83"/>
    </row>
    <row r="490649" spans="16:16" x14ac:dyDescent="0.3">
      <c r="P490649" s="83"/>
    </row>
    <row r="490650" spans="16:16" x14ac:dyDescent="0.3">
      <c r="P490650" s="83"/>
    </row>
    <row r="490651" spans="16:16" x14ac:dyDescent="0.3">
      <c r="P490651" s="83"/>
    </row>
    <row r="490652" spans="16:16" x14ac:dyDescent="0.3">
      <c r="P490652" s="83"/>
    </row>
    <row r="490653" spans="16:16" x14ac:dyDescent="0.3">
      <c r="P490653" s="83"/>
    </row>
    <row r="490654" spans="16:16" x14ac:dyDescent="0.3">
      <c r="P490654" s="83"/>
    </row>
    <row r="490655" spans="16:16" x14ac:dyDescent="0.3">
      <c r="P490655" s="83"/>
    </row>
    <row r="490656" spans="16:16" x14ac:dyDescent="0.3">
      <c r="P490656" s="83"/>
    </row>
    <row r="490657" spans="16:16" x14ac:dyDescent="0.3">
      <c r="P490657" s="83"/>
    </row>
    <row r="490658" spans="16:16" x14ac:dyDescent="0.3">
      <c r="P490658" s="83"/>
    </row>
    <row r="490659" spans="16:16" x14ac:dyDescent="0.3">
      <c r="P490659" s="83"/>
    </row>
    <row r="490660" spans="16:16" x14ac:dyDescent="0.3">
      <c r="P490660" s="83"/>
    </row>
    <row r="490661" spans="16:16" x14ac:dyDescent="0.3">
      <c r="P490661" s="83"/>
    </row>
    <row r="490662" spans="16:16" x14ac:dyDescent="0.3">
      <c r="P490662" s="83"/>
    </row>
    <row r="490663" spans="16:16" x14ac:dyDescent="0.3">
      <c r="P490663" s="83"/>
    </row>
    <row r="490664" spans="16:16" x14ac:dyDescent="0.3">
      <c r="P490664" s="83"/>
    </row>
    <row r="490665" spans="16:16" x14ac:dyDescent="0.3">
      <c r="P490665" s="83"/>
    </row>
    <row r="490666" spans="16:16" x14ac:dyDescent="0.3">
      <c r="P490666" s="83"/>
    </row>
    <row r="490667" spans="16:16" x14ac:dyDescent="0.3">
      <c r="P490667" s="83"/>
    </row>
    <row r="490668" spans="16:16" x14ac:dyDescent="0.3">
      <c r="P490668" s="83"/>
    </row>
    <row r="490669" spans="16:16" x14ac:dyDescent="0.3">
      <c r="P490669" s="83"/>
    </row>
    <row r="490670" spans="16:16" x14ac:dyDescent="0.3">
      <c r="P490670" s="83"/>
    </row>
    <row r="490671" spans="16:16" x14ac:dyDescent="0.3">
      <c r="P490671" s="83"/>
    </row>
    <row r="490672" spans="16:16" x14ac:dyDescent="0.3">
      <c r="P490672" s="83"/>
    </row>
    <row r="490673" spans="16:16" x14ac:dyDescent="0.3">
      <c r="P490673" s="83"/>
    </row>
    <row r="490674" spans="16:16" x14ac:dyDescent="0.3">
      <c r="P490674" s="83"/>
    </row>
    <row r="490675" spans="16:16" x14ac:dyDescent="0.3">
      <c r="P490675" s="83"/>
    </row>
    <row r="490676" spans="16:16" x14ac:dyDescent="0.3">
      <c r="P490676" s="83"/>
    </row>
    <row r="490677" spans="16:16" x14ac:dyDescent="0.3">
      <c r="P490677" s="83"/>
    </row>
    <row r="490678" spans="16:16" x14ac:dyDescent="0.3">
      <c r="P490678" s="83"/>
    </row>
    <row r="490679" spans="16:16" x14ac:dyDescent="0.3">
      <c r="P490679" s="83"/>
    </row>
    <row r="490680" spans="16:16" x14ac:dyDescent="0.3">
      <c r="P490680" s="83"/>
    </row>
    <row r="490681" spans="16:16" x14ac:dyDescent="0.3">
      <c r="P490681" s="83"/>
    </row>
    <row r="490682" spans="16:16" x14ac:dyDescent="0.3">
      <c r="P490682" s="83"/>
    </row>
    <row r="490683" spans="16:16" x14ac:dyDescent="0.3">
      <c r="P490683" s="83"/>
    </row>
    <row r="490684" spans="16:16" x14ac:dyDescent="0.3">
      <c r="P490684" s="83"/>
    </row>
    <row r="490685" spans="16:16" x14ac:dyDescent="0.3">
      <c r="P490685" s="83"/>
    </row>
    <row r="490686" spans="16:16" x14ac:dyDescent="0.3">
      <c r="P490686" s="83"/>
    </row>
    <row r="490687" spans="16:16" x14ac:dyDescent="0.3">
      <c r="P490687" s="83"/>
    </row>
    <row r="490688" spans="16:16" x14ac:dyDescent="0.3">
      <c r="P490688" s="83"/>
    </row>
    <row r="490689" spans="16:16" x14ac:dyDescent="0.3">
      <c r="P490689" s="83"/>
    </row>
    <row r="490690" spans="16:16" x14ac:dyDescent="0.3">
      <c r="P490690" s="83"/>
    </row>
    <row r="490691" spans="16:16" x14ac:dyDescent="0.3">
      <c r="P490691" s="83"/>
    </row>
    <row r="490692" spans="16:16" x14ac:dyDescent="0.3">
      <c r="P490692" s="83"/>
    </row>
    <row r="490693" spans="16:16" x14ac:dyDescent="0.3">
      <c r="P490693" s="83"/>
    </row>
    <row r="490694" spans="16:16" x14ac:dyDescent="0.3">
      <c r="P490694" s="83"/>
    </row>
    <row r="490695" spans="16:16" x14ac:dyDescent="0.3">
      <c r="P490695" s="83"/>
    </row>
    <row r="490696" spans="16:16" x14ac:dyDescent="0.3">
      <c r="P490696" s="83"/>
    </row>
    <row r="490697" spans="16:16" x14ac:dyDescent="0.3">
      <c r="P490697" s="83"/>
    </row>
    <row r="490698" spans="16:16" x14ac:dyDescent="0.3">
      <c r="P490698" s="83"/>
    </row>
    <row r="490699" spans="16:16" x14ac:dyDescent="0.3">
      <c r="P490699" s="83"/>
    </row>
    <row r="490700" spans="16:16" x14ac:dyDescent="0.3">
      <c r="P490700" s="83"/>
    </row>
    <row r="490701" spans="16:16" x14ac:dyDescent="0.3">
      <c r="P490701" s="83"/>
    </row>
    <row r="490702" spans="16:16" x14ac:dyDescent="0.3">
      <c r="P490702" s="83"/>
    </row>
    <row r="490703" spans="16:16" x14ac:dyDescent="0.3">
      <c r="P490703" s="83"/>
    </row>
    <row r="490704" spans="16:16" x14ac:dyDescent="0.3">
      <c r="P490704" s="83"/>
    </row>
    <row r="490705" spans="16:16" x14ac:dyDescent="0.3">
      <c r="P490705" s="83"/>
    </row>
    <row r="490706" spans="16:16" x14ac:dyDescent="0.3">
      <c r="P490706" s="83"/>
    </row>
    <row r="490707" spans="16:16" x14ac:dyDescent="0.3">
      <c r="P490707" s="83"/>
    </row>
    <row r="490708" spans="16:16" x14ac:dyDescent="0.3">
      <c r="P490708" s="83"/>
    </row>
    <row r="490709" spans="16:16" x14ac:dyDescent="0.3">
      <c r="P490709" s="83"/>
    </row>
    <row r="490710" spans="16:16" x14ac:dyDescent="0.3">
      <c r="P490710" s="83"/>
    </row>
    <row r="490711" spans="16:16" x14ac:dyDescent="0.3">
      <c r="P490711" s="83"/>
    </row>
    <row r="490712" spans="16:16" x14ac:dyDescent="0.3">
      <c r="P490712" s="83"/>
    </row>
    <row r="490713" spans="16:16" x14ac:dyDescent="0.3">
      <c r="P490713" s="83"/>
    </row>
    <row r="490714" spans="16:16" x14ac:dyDescent="0.3">
      <c r="P490714" s="83"/>
    </row>
    <row r="490715" spans="16:16" x14ac:dyDescent="0.3">
      <c r="P490715" s="83"/>
    </row>
    <row r="490716" spans="16:16" x14ac:dyDescent="0.3">
      <c r="P490716" s="83"/>
    </row>
    <row r="490717" spans="16:16" x14ac:dyDescent="0.3">
      <c r="P490717" s="83"/>
    </row>
    <row r="490718" spans="16:16" x14ac:dyDescent="0.3">
      <c r="P490718" s="83"/>
    </row>
    <row r="490719" spans="16:16" x14ac:dyDescent="0.3">
      <c r="P490719" s="83"/>
    </row>
    <row r="490720" spans="16:16" x14ac:dyDescent="0.3">
      <c r="P490720" s="83"/>
    </row>
    <row r="490721" spans="16:16" x14ac:dyDescent="0.3">
      <c r="P490721" s="83"/>
    </row>
    <row r="490722" spans="16:16" x14ac:dyDescent="0.3">
      <c r="P490722" s="83"/>
    </row>
    <row r="490723" spans="16:16" x14ac:dyDescent="0.3">
      <c r="P490723" s="83"/>
    </row>
    <row r="490724" spans="16:16" x14ac:dyDescent="0.3">
      <c r="P490724" s="83"/>
    </row>
    <row r="490725" spans="16:16" x14ac:dyDescent="0.3">
      <c r="P490725" s="83"/>
    </row>
    <row r="490726" spans="16:16" x14ac:dyDescent="0.3">
      <c r="P490726" s="83"/>
    </row>
    <row r="490727" spans="16:16" x14ac:dyDescent="0.3">
      <c r="P490727" s="83"/>
    </row>
    <row r="490728" spans="16:16" x14ac:dyDescent="0.3">
      <c r="P490728" s="83"/>
    </row>
    <row r="490729" spans="16:16" x14ac:dyDescent="0.3">
      <c r="P490729" s="83"/>
    </row>
    <row r="490730" spans="16:16" x14ac:dyDescent="0.3">
      <c r="P490730" s="83"/>
    </row>
    <row r="490731" spans="16:16" x14ac:dyDescent="0.3">
      <c r="P490731" s="83"/>
    </row>
    <row r="490732" spans="16:16" x14ac:dyDescent="0.3">
      <c r="P490732" s="83"/>
    </row>
    <row r="490733" spans="16:16" x14ac:dyDescent="0.3">
      <c r="P490733" s="83"/>
    </row>
    <row r="490734" spans="16:16" x14ac:dyDescent="0.3">
      <c r="P490734" s="83"/>
    </row>
    <row r="490735" spans="16:16" x14ac:dyDescent="0.3">
      <c r="P490735" s="83"/>
    </row>
    <row r="490736" spans="16:16" x14ac:dyDescent="0.3">
      <c r="P490736" s="83"/>
    </row>
    <row r="490737" spans="16:16" x14ac:dyDescent="0.3">
      <c r="P490737" s="83"/>
    </row>
    <row r="490738" spans="16:16" x14ac:dyDescent="0.3">
      <c r="P490738" s="83"/>
    </row>
    <row r="490739" spans="16:16" x14ac:dyDescent="0.3">
      <c r="P490739" s="83"/>
    </row>
    <row r="490740" spans="16:16" x14ac:dyDescent="0.3">
      <c r="P490740" s="83"/>
    </row>
    <row r="490741" spans="16:16" x14ac:dyDescent="0.3">
      <c r="P490741" s="83"/>
    </row>
    <row r="490742" spans="16:16" x14ac:dyDescent="0.3">
      <c r="P490742" s="83"/>
    </row>
    <row r="490743" spans="16:16" x14ac:dyDescent="0.3">
      <c r="P490743" s="83"/>
    </row>
    <row r="490744" spans="16:16" x14ac:dyDescent="0.3">
      <c r="P490744" s="83"/>
    </row>
    <row r="490745" spans="16:16" x14ac:dyDescent="0.3">
      <c r="P490745" s="83"/>
    </row>
    <row r="490746" spans="16:16" x14ac:dyDescent="0.3">
      <c r="P490746" s="83"/>
    </row>
    <row r="490747" spans="16:16" x14ac:dyDescent="0.3">
      <c r="P490747" s="83"/>
    </row>
    <row r="490748" spans="16:16" x14ac:dyDescent="0.3">
      <c r="P490748" s="83"/>
    </row>
    <row r="490749" spans="16:16" x14ac:dyDescent="0.3">
      <c r="P490749" s="83"/>
    </row>
    <row r="490750" spans="16:16" x14ac:dyDescent="0.3">
      <c r="P490750" s="83"/>
    </row>
    <row r="490751" spans="16:16" x14ac:dyDescent="0.3">
      <c r="P490751" s="83"/>
    </row>
    <row r="490752" spans="16:16" x14ac:dyDescent="0.3">
      <c r="P490752" s="83"/>
    </row>
    <row r="490753" spans="16:16" x14ac:dyDescent="0.3">
      <c r="P490753" s="83"/>
    </row>
    <row r="490754" spans="16:16" x14ac:dyDescent="0.3">
      <c r="P490754" s="83"/>
    </row>
    <row r="490755" spans="16:16" x14ac:dyDescent="0.3">
      <c r="P490755" s="83"/>
    </row>
    <row r="490756" spans="16:16" x14ac:dyDescent="0.3">
      <c r="P490756" s="83"/>
    </row>
    <row r="490757" spans="16:16" x14ac:dyDescent="0.3">
      <c r="P490757" s="83"/>
    </row>
    <row r="490758" spans="16:16" x14ac:dyDescent="0.3">
      <c r="P490758" s="83"/>
    </row>
    <row r="490759" spans="16:16" x14ac:dyDescent="0.3">
      <c r="P490759" s="83"/>
    </row>
    <row r="490760" spans="16:16" x14ac:dyDescent="0.3">
      <c r="P490760" s="83"/>
    </row>
    <row r="490761" spans="16:16" x14ac:dyDescent="0.3">
      <c r="P490761" s="83"/>
    </row>
    <row r="490762" spans="16:16" x14ac:dyDescent="0.3">
      <c r="P490762" s="83"/>
    </row>
    <row r="490763" spans="16:16" x14ac:dyDescent="0.3">
      <c r="P490763" s="83"/>
    </row>
    <row r="490764" spans="16:16" x14ac:dyDescent="0.3">
      <c r="P490764" s="83"/>
    </row>
    <row r="490765" spans="16:16" x14ac:dyDescent="0.3">
      <c r="P490765" s="83"/>
    </row>
    <row r="490766" spans="16:16" x14ac:dyDescent="0.3">
      <c r="P490766" s="83"/>
    </row>
    <row r="490767" spans="16:16" x14ac:dyDescent="0.3">
      <c r="P490767" s="83"/>
    </row>
    <row r="490768" spans="16:16" x14ac:dyDescent="0.3">
      <c r="P490768" s="83"/>
    </row>
    <row r="490769" spans="16:16" x14ac:dyDescent="0.3">
      <c r="P490769" s="83"/>
    </row>
    <row r="490770" spans="16:16" x14ac:dyDescent="0.3">
      <c r="P490770" s="83"/>
    </row>
    <row r="490771" spans="16:16" x14ac:dyDescent="0.3">
      <c r="P490771" s="83"/>
    </row>
    <row r="490772" spans="16:16" x14ac:dyDescent="0.3">
      <c r="P490772" s="83"/>
    </row>
    <row r="490773" spans="16:16" x14ac:dyDescent="0.3">
      <c r="P490773" s="83"/>
    </row>
    <row r="490774" spans="16:16" x14ac:dyDescent="0.3">
      <c r="P490774" s="83"/>
    </row>
    <row r="490775" spans="16:16" x14ac:dyDescent="0.3">
      <c r="P490775" s="83"/>
    </row>
    <row r="490776" spans="16:16" x14ac:dyDescent="0.3">
      <c r="P490776" s="83"/>
    </row>
    <row r="490777" spans="16:16" x14ac:dyDescent="0.3">
      <c r="P490777" s="83"/>
    </row>
    <row r="490778" spans="16:16" x14ac:dyDescent="0.3">
      <c r="P490778" s="83"/>
    </row>
    <row r="490779" spans="16:16" x14ac:dyDescent="0.3">
      <c r="P490779" s="83"/>
    </row>
    <row r="490780" spans="16:16" x14ac:dyDescent="0.3">
      <c r="P490780" s="83"/>
    </row>
    <row r="490781" spans="16:16" x14ac:dyDescent="0.3">
      <c r="P490781" s="83"/>
    </row>
    <row r="490782" spans="16:16" x14ac:dyDescent="0.3">
      <c r="P490782" s="83"/>
    </row>
    <row r="490783" spans="16:16" x14ac:dyDescent="0.3">
      <c r="P490783" s="83"/>
    </row>
    <row r="490784" spans="16:16" x14ac:dyDescent="0.3">
      <c r="P490784" s="83"/>
    </row>
    <row r="490785" spans="16:16" x14ac:dyDescent="0.3">
      <c r="P490785" s="83"/>
    </row>
    <row r="490786" spans="16:16" x14ac:dyDescent="0.3">
      <c r="P490786" s="83"/>
    </row>
    <row r="490787" spans="16:16" x14ac:dyDescent="0.3">
      <c r="P490787" s="83"/>
    </row>
    <row r="490788" spans="16:16" x14ac:dyDescent="0.3">
      <c r="P490788" s="83"/>
    </row>
    <row r="490789" spans="16:16" x14ac:dyDescent="0.3">
      <c r="P490789" s="83"/>
    </row>
    <row r="490790" spans="16:16" x14ac:dyDescent="0.3">
      <c r="P490790" s="83"/>
    </row>
    <row r="490791" spans="16:16" x14ac:dyDescent="0.3">
      <c r="P490791" s="83"/>
    </row>
    <row r="490792" spans="16:16" x14ac:dyDescent="0.3">
      <c r="P490792" s="83"/>
    </row>
    <row r="490793" spans="16:16" x14ac:dyDescent="0.3">
      <c r="P490793" s="83"/>
    </row>
    <row r="490794" spans="16:16" x14ac:dyDescent="0.3">
      <c r="P490794" s="83"/>
    </row>
    <row r="490795" spans="16:16" x14ac:dyDescent="0.3">
      <c r="P490795" s="83"/>
    </row>
    <row r="490796" spans="16:16" x14ac:dyDescent="0.3">
      <c r="P490796" s="83"/>
    </row>
    <row r="490797" spans="16:16" x14ac:dyDescent="0.3">
      <c r="P490797" s="83"/>
    </row>
    <row r="490798" spans="16:16" x14ac:dyDescent="0.3">
      <c r="P490798" s="83"/>
    </row>
    <row r="490799" spans="16:16" x14ac:dyDescent="0.3">
      <c r="P490799" s="83"/>
    </row>
    <row r="490800" spans="16:16" x14ac:dyDescent="0.3">
      <c r="P490800" s="83"/>
    </row>
    <row r="490801" spans="16:16" x14ac:dyDescent="0.3">
      <c r="P490801" s="83"/>
    </row>
    <row r="490802" spans="16:16" x14ac:dyDescent="0.3">
      <c r="P490802" s="83"/>
    </row>
    <row r="490803" spans="16:16" x14ac:dyDescent="0.3">
      <c r="P490803" s="83"/>
    </row>
    <row r="490804" spans="16:16" x14ac:dyDescent="0.3">
      <c r="P490804" s="83"/>
    </row>
    <row r="490805" spans="16:16" x14ac:dyDescent="0.3">
      <c r="P490805" s="83"/>
    </row>
    <row r="490806" spans="16:16" x14ac:dyDescent="0.3">
      <c r="P490806" s="83"/>
    </row>
    <row r="490807" spans="16:16" x14ac:dyDescent="0.3">
      <c r="P490807" s="83"/>
    </row>
    <row r="490808" spans="16:16" x14ac:dyDescent="0.3">
      <c r="P490808" s="83"/>
    </row>
    <row r="490809" spans="16:16" x14ac:dyDescent="0.3">
      <c r="P490809" s="83"/>
    </row>
    <row r="490810" spans="16:16" x14ac:dyDescent="0.3">
      <c r="P490810" s="83"/>
    </row>
    <row r="490811" spans="16:16" x14ac:dyDescent="0.3">
      <c r="P490811" s="83"/>
    </row>
    <row r="490812" spans="16:16" x14ac:dyDescent="0.3">
      <c r="P490812" s="83"/>
    </row>
    <row r="490813" spans="16:16" x14ac:dyDescent="0.3">
      <c r="P490813" s="83"/>
    </row>
    <row r="490814" spans="16:16" x14ac:dyDescent="0.3">
      <c r="P490814" s="83"/>
    </row>
    <row r="490815" spans="16:16" x14ac:dyDescent="0.3">
      <c r="P490815" s="83"/>
    </row>
    <row r="490816" spans="16:16" x14ac:dyDescent="0.3">
      <c r="P490816" s="83"/>
    </row>
    <row r="490817" spans="16:16" x14ac:dyDescent="0.3">
      <c r="P490817" s="83"/>
    </row>
    <row r="490818" spans="16:16" x14ac:dyDescent="0.3">
      <c r="P490818" s="83"/>
    </row>
    <row r="490819" spans="16:16" x14ac:dyDescent="0.3">
      <c r="P490819" s="83"/>
    </row>
    <row r="490820" spans="16:16" x14ac:dyDescent="0.3">
      <c r="P490820" s="83"/>
    </row>
    <row r="490821" spans="16:16" x14ac:dyDescent="0.3">
      <c r="P490821" s="83"/>
    </row>
    <row r="490822" spans="16:16" x14ac:dyDescent="0.3">
      <c r="P490822" s="83"/>
    </row>
    <row r="490823" spans="16:16" x14ac:dyDescent="0.3">
      <c r="P490823" s="83"/>
    </row>
    <row r="490824" spans="16:16" x14ac:dyDescent="0.3">
      <c r="P490824" s="83"/>
    </row>
    <row r="490825" spans="16:16" x14ac:dyDescent="0.3">
      <c r="P490825" s="83"/>
    </row>
    <row r="490826" spans="16:16" x14ac:dyDescent="0.3">
      <c r="P490826" s="83"/>
    </row>
    <row r="490827" spans="16:16" x14ac:dyDescent="0.3">
      <c r="P490827" s="83"/>
    </row>
    <row r="490828" spans="16:16" x14ac:dyDescent="0.3">
      <c r="P490828" s="83"/>
    </row>
    <row r="490829" spans="16:16" x14ac:dyDescent="0.3">
      <c r="P490829" s="83"/>
    </row>
    <row r="490830" spans="16:16" x14ac:dyDescent="0.3">
      <c r="P490830" s="83"/>
    </row>
    <row r="490831" spans="16:16" x14ac:dyDescent="0.3">
      <c r="P490831" s="83"/>
    </row>
    <row r="490832" spans="16:16" x14ac:dyDescent="0.3">
      <c r="P490832" s="83"/>
    </row>
    <row r="490833" spans="16:16" x14ac:dyDescent="0.3">
      <c r="P490833" s="83"/>
    </row>
    <row r="490834" spans="16:16" x14ac:dyDescent="0.3">
      <c r="P490834" s="83"/>
    </row>
    <row r="490835" spans="16:16" x14ac:dyDescent="0.3">
      <c r="P490835" s="83"/>
    </row>
    <row r="490836" spans="16:16" x14ac:dyDescent="0.3">
      <c r="P490836" s="83"/>
    </row>
    <row r="490837" spans="16:16" x14ac:dyDescent="0.3">
      <c r="P490837" s="83"/>
    </row>
    <row r="490838" spans="16:16" x14ac:dyDescent="0.3">
      <c r="P490838" s="83"/>
    </row>
    <row r="490839" spans="16:16" x14ac:dyDescent="0.3">
      <c r="P490839" s="83"/>
    </row>
    <row r="490840" spans="16:16" x14ac:dyDescent="0.3">
      <c r="P490840" s="83"/>
    </row>
    <row r="490841" spans="16:16" x14ac:dyDescent="0.3">
      <c r="P490841" s="83"/>
    </row>
    <row r="490842" spans="16:16" x14ac:dyDescent="0.3">
      <c r="P490842" s="83"/>
    </row>
    <row r="490843" spans="16:16" x14ac:dyDescent="0.3">
      <c r="P490843" s="83"/>
    </row>
    <row r="490844" spans="16:16" x14ac:dyDescent="0.3">
      <c r="P490844" s="83"/>
    </row>
    <row r="490845" spans="16:16" x14ac:dyDescent="0.3">
      <c r="P490845" s="83"/>
    </row>
    <row r="490846" spans="16:16" x14ac:dyDescent="0.3">
      <c r="P490846" s="83"/>
    </row>
    <row r="490847" spans="16:16" x14ac:dyDescent="0.3">
      <c r="P490847" s="83"/>
    </row>
    <row r="490848" spans="16:16" x14ac:dyDescent="0.3">
      <c r="P490848" s="83"/>
    </row>
    <row r="490849" spans="16:16" x14ac:dyDescent="0.3">
      <c r="P490849" s="83"/>
    </row>
    <row r="490850" spans="16:16" x14ac:dyDescent="0.3">
      <c r="P490850" s="83"/>
    </row>
    <row r="490851" spans="16:16" x14ac:dyDescent="0.3">
      <c r="P490851" s="83"/>
    </row>
    <row r="490852" spans="16:16" x14ac:dyDescent="0.3">
      <c r="P490852" s="83"/>
    </row>
    <row r="490853" spans="16:16" x14ac:dyDescent="0.3">
      <c r="P490853" s="83"/>
    </row>
    <row r="490854" spans="16:16" x14ac:dyDescent="0.3">
      <c r="P490854" s="83"/>
    </row>
    <row r="490855" spans="16:16" x14ac:dyDescent="0.3">
      <c r="P490855" s="83"/>
    </row>
    <row r="490856" spans="16:16" x14ac:dyDescent="0.3">
      <c r="P490856" s="83"/>
    </row>
    <row r="490857" spans="16:16" x14ac:dyDescent="0.3">
      <c r="P490857" s="83"/>
    </row>
    <row r="490858" spans="16:16" x14ac:dyDescent="0.3">
      <c r="P490858" s="83"/>
    </row>
    <row r="490859" spans="16:16" x14ac:dyDescent="0.3">
      <c r="P490859" s="83"/>
    </row>
    <row r="490860" spans="16:16" x14ac:dyDescent="0.3">
      <c r="P490860" s="83"/>
    </row>
    <row r="490861" spans="16:16" x14ac:dyDescent="0.3">
      <c r="P490861" s="83"/>
    </row>
    <row r="490862" spans="16:16" x14ac:dyDescent="0.3">
      <c r="P490862" s="83"/>
    </row>
    <row r="490863" spans="16:16" x14ac:dyDescent="0.3">
      <c r="P490863" s="83"/>
    </row>
    <row r="490864" spans="16:16" x14ac:dyDescent="0.3">
      <c r="P490864" s="83"/>
    </row>
    <row r="490865" spans="16:16" x14ac:dyDescent="0.3">
      <c r="P490865" s="83"/>
    </row>
    <row r="490866" spans="16:16" x14ac:dyDescent="0.3">
      <c r="P490866" s="83"/>
    </row>
    <row r="490867" spans="16:16" x14ac:dyDescent="0.3">
      <c r="P490867" s="83"/>
    </row>
    <row r="490868" spans="16:16" x14ac:dyDescent="0.3">
      <c r="P490868" s="83"/>
    </row>
    <row r="490869" spans="16:16" x14ac:dyDescent="0.3">
      <c r="P490869" s="83"/>
    </row>
    <row r="490870" spans="16:16" x14ac:dyDescent="0.3">
      <c r="P490870" s="83"/>
    </row>
    <row r="490871" spans="16:16" x14ac:dyDescent="0.3">
      <c r="P490871" s="83"/>
    </row>
    <row r="490872" spans="16:16" x14ac:dyDescent="0.3">
      <c r="P490872" s="83"/>
    </row>
    <row r="490873" spans="16:16" x14ac:dyDescent="0.3">
      <c r="P490873" s="83"/>
    </row>
    <row r="490874" spans="16:16" x14ac:dyDescent="0.3">
      <c r="P490874" s="83"/>
    </row>
    <row r="490875" spans="16:16" x14ac:dyDescent="0.3">
      <c r="P490875" s="83"/>
    </row>
    <row r="490876" spans="16:16" x14ac:dyDescent="0.3">
      <c r="P490876" s="83"/>
    </row>
    <row r="490877" spans="16:16" x14ac:dyDescent="0.3">
      <c r="P490877" s="83"/>
    </row>
    <row r="490878" spans="16:16" x14ac:dyDescent="0.3">
      <c r="P490878" s="83"/>
    </row>
    <row r="490879" spans="16:16" x14ac:dyDescent="0.3">
      <c r="P490879" s="83"/>
    </row>
    <row r="490880" spans="16:16" x14ac:dyDescent="0.3">
      <c r="P490880" s="83"/>
    </row>
    <row r="490881" spans="16:16" x14ac:dyDescent="0.3">
      <c r="P490881" s="83"/>
    </row>
    <row r="490882" spans="16:16" x14ac:dyDescent="0.3">
      <c r="P490882" s="83"/>
    </row>
    <row r="490883" spans="16:16" x14ac:dyDescent="0.3">
      <c r="P490883" s="83"/>
    </row>
    <row r="490884" spans="16:16" x14ac:dyDescent="0.3">
      <c r="P490884" s="83"/>
    </row>
    <row r="490885" spans="16:16" x14ac:dyDescent="0.3">
      <c r="P490885" s="83"/>
    </row>
    <row r="490886" spans="16:16" x14ac:dyDescent="0.3">
      <c r="P490886" s="83"/>
    </row>
    <row r="490887" spans="16:16" x14ac:dyDescent="0.3">
      <c r="P490887" s="83"/>
    </row>
    <row r="490888" spans="16:16" x14ac:dyDescent="0.3">
      <c r="P490888" s="83"/>
    </row>
    <row r="490889" spans="16:16" x14ac:dyDescent="0.3">
      <c r="P490889" s="83"/>
    </row>
    <row r="490890" spans="16:16" x14ac:dyDescent="0.3">
      <c r="P490890" s="83"/>
    </row>
    <row r="490891" spans="16:16" x14ac:dyDescent="0.3">
      <c r="P490891" s="83"/>
    </row>
    <row r="490892" spans="16:16" x14ac:dyDescent="0.3">
      <c r="P490892" s="83"/>
    </row>
    <row r="490893" spans="16:16" x14ac:dyDescent="0.3">
      <c r="P490893" s="83"/>
    </row>
    <row r="490894" spans="16:16" x14ac:dyDescent="0.3">
      <c r="P490894" s="83"/>
    </row>
    <row r="490895" spans="16:16" x14ac:dyDescent="0.3">
      <c r="P490895" s="83"/>
    </row>
    <row r="490896" spans="16:16" x14ac:dyDescent="0.3">
      <c r="P490896" s="83"/>
    </row>
    <row r="490897" spans="16:16" x14ac:dyDescent="0.3">
      <c r="P490897" s="83"/>
    </row>
    <row r="490898" spans="16:16" x14ac:dyDescent="0.3">
      <c r="P490898" s="83"/>
    </row>
    <row r="490899" spans="16:16" x14ac:dyDescent="0.3">
      <c r="P490899" s="83"/>
    </row>
    <row r="490900" spans="16:16" x14ac:dyDescent="0.3">
      <c r="P490900" s="83"/>
    </row>
    <row r="490901" spans="16:16" x14ac:dyDescent="0.3">
      <c r="P490901" s="83"/>
    </row>
    <row r="490902" spans="16:16" x14ac:dyDescent="0.3">
      <c r="P490902" s="83"/>
    </row>
    <row r="490903" spans="16:16" x14ac:dyDescent="0.3">
      <c r="P490903" s="83"/>
    </row>
    <row r="490904" spans="16:16" x14ac:dyDescent="0.3">
      <c r="P490904" s="83"/>
    </row>
    <row r="490905" spans="16:16" x14ac:dyDescent="0.3">
      <c r="P490905" s="83"/>
    </row>
    <row r="490906" spans="16:16" x14ac:dyDescent="0.3">
      <c r="P490906" s="83"/>
    </row>
    <row r="490907" spans="16:16" x14ac:dyDescent="0.3">
      <c r="P490907" s="83"/>
    </row>
    <row r="490908" spans="16:16" x14ac:dyDescent="0.3">
      <c r="P490908" s="83"/>
    </row>
    <row r="490909" spans="16:16" x14ac:dyDescent="0.3">
      <c r="P490909" s="83"/>
    </row>
    <row r="490910" spans="16:16" x14ac:dyDescent="0.3">
      <c r="P490910" s="83"/>
    </row>
    <row r="490911" spans="16:16" x14ac:dyDescent="0.3">
      <c r="P490911" s="83"/>
    </row>
    <row r="490912" spans="16:16" x14ac:dyDescent="0.3">
      <c r="P490912" s="83"/>
    </row>
    <row r="490913" spans="16:16" x14ac:dyDescent="0.3">
      <c r="P490913" s="83"/>
    </row>
    <row r="490914" spans="16:16" x14ac:dyDescent="0.3">
      <c r="P490914" s="83"/>
    </row>
    <row r="490915" spans="16:16" x14ac:dyDescent="0.3">
      <c r="P490915" s="83"/>
    </row>
    <row r="490916" spans="16:16" x14ac:dyDescent="0.3">
      <c r="P490916" s="83"/>
    </row>
    <row r="490917" spans="16:16" x14ac:dyDescent="0.3">
      <c r="P490917" s="83"/>
    </row>
    <row r="490918" spans="16:16" x14ac:dyDescent="0.3">
      <c r="P490918" s="83"/>
    </row>
    <row r="490919" spans="16:16" x14ac:dyDescent="0.3">
      <c r="P490919" s="83"/>
    </row>
    <row r="490920" spans="16:16" x14ac:dyDescent="0.3">
      <c r="P490920" s="83"/>
    </row>
    <row r="490921" spans="16:16" x14ac:dyDescent="0.3">
      <c r="P490921" s="83"/>
    </row>
    <row r="490922" spans="16:16" x14ac:dyDescent="0.3">
      <c r="P490922" s="83"/>
    </row>
    <row r="490923" spans="16:16" x14ac:dyDescent="0.3">
      <c r="P490923" s="83"/>
    </row>
    <row r="490924" spans="16:16" x14ac:dyDescent="0.3">
      <c r="P490924" s="83"/>
    </row>
    <row r="490925" spans="16:16" x14ac:dyDescent="0.3">
      <c r="P490925" s="83"/>
    </row>
    <row r="490926" spans="16:16" x14ac:dyDescent="0.3">
      <c r="P490926" s="83"/>
    </row>
    <row r="490927" spans="16:16" x14ac:dyDescent="0.3">
      <c r="P490927" s="83"/>
    </row>
    <row r="490928" spans="16:16" x14ac:dyDescent="0.3">
      <c r="P490928" s="83"/>
    </row>
    <row r="490929" spans="16:16" x14ac:dyDescent="0.3">
      <c r="P490929" s="83"/>
    </row>
    <row r="490930" spans="16:16" x14ac:dyDescent="0.3">
      <c r="P490930" s="83"/>
    </row>
    <row r="490931" spans="16:16" x14ac:dyDescent="0.3">
      <c r="P490931" s="83"/>
    </row>
    <row r="490932" spans="16:16" x14ac:dyDescent="0.3">
      <c r="P490932" s="83"/>
    </row>
    <row r="490933" spans="16:16" x14ac:dyDescent="0.3">
      <c r="P490933" s="83"/>
    </row>
    <row r="490934" spans="16:16" x14ac:dyDescent="0.3">
      <c r="P490934" s="83"/>
    </row>
    <row r="490935" spans="16:16" x14ac:dyDescent="0.3">
      <c r="P490935" s="83"/>
    </row>
    <row r="490936" spans="16:16" x14ac:dyDescent="0.3">
      <c r="P490936" s="83"/>
    </row>
    <row r="490937" spans="16:16" x14ac:dyDescent="0.3">
      <c r="P490937" s="83"/>
    </row>
    <row r="490938" spans="16:16" x14ac:dyDescent="0.3">
      <c r="P490938" s="83"/>
    </row>
    <row r="490939" spans="16:16" x14ac:dyDescent="0.3">
      <c r="P490939" s="83"/>
    </row>
    <row r="490940" spans="16:16" x14ac:dyDescent="0.3">
      <c r="P490940" s="83"/>
    </row>
    <row r="490941" spans="16:16" x14ac:dyDescent="0.3">
      <c r="P490941" s="83"/>
    </row>
    <row r="490942" spans="16:16" x14ac:dyDescent="0.3">
      <c r="P490942" s="83"/>
    </row>
    <row r="490943" spans="16:16" x14ac:dyDescent="0.3">
      <c r="P490943" s="83"/>
    </row>
    <row r="490944" spans="16:16" x14ac:dyDescent="0.3">
      <c r="P490944" s="83"/>
    </row>
    <row r="490945" spans="16:16" x14ac:dyDescent="0.3">
      <c r="P490945" s="83"/>
    </row>
    <row r="490946" spans="16:16" x14ac:dyDescent="0.3">
      <c r="P490946" s="83"/>
    </row>
    <row r="490947" spans="16:16" x14ac:dyDescent="0.3">
      <c r="P490947" s="83"/>
    </row>
    <row r="490948" spans="16:16" x14ac:dyDescent="0.3">
      <c r="P490948" s="83"/>
    </row>
    <row r="490949" spans="16:16" x14ac:dyDescent="0.3">
      <c r="P490949" s="83"/>
    </row>
    <row r="490950" spans="16:16" x14ac:dyDescent="0.3">
      <c r="P490950" s="83"/>
    </row>
    <row r="490951" spans="16:16" x14ac:dyDescent="0.3">
      <c r="P490951" s="83"/>
    </row>
    <row r="490952" spans="16:16" x14ac:dyDescent="0.3">
      <c r="P490952" s="83"/>
    </row>
    <row r="490953" spans="16:16" x14ac:dyDescent="0.3">
      <c r="P490953" s="83"/>
    </row>
    <row r="490954" spans="16:16" x14ac:dyDescent="0.3">
      <c r="P490954" s="83"/>
    </row>
    <row r="490955" spans="16:16" x14ac:dyDescent="0.3">
      <c r="P490955" s="83"/>
    </row>
    <row r="490956" spans="16:16" x14ac:dyDescent="0.3">
      <c r="P490956" s="83"/>
    </row>
    <row r="490957" spans="16:16" x14ac:dyDescent="0.3">
      <c r="P490957" s="83"/>
    </row>
    <row r="490958" spans="16:16" x14ac:dyDescent="0.3">
      <c r="P490958" s="83"/>
    </row>
    <row r="490959" spans="16:16" x14ac:dyDescent="0.3">
      <c r="P490959" s="83"/>
    </row>
    <row r="490960" spans="16:16" x14ac:dyDescent="0.3">
      <c r="P490960" s="83"/>
    </row>
    <row r="490961" spans="16:16" x14ac:dyDescent="0.3">
      <c r="P490961" s="83"/>
    </row>
    <row r="490962" spans="16:16" x14ac:dyDescent="0.3">
      <c r="P490962" s="83"/>
    </row>
    <row r="490963" spans="16:16" x14ac:dyDescent="0.3">
      <c r="P490963" s="83"/>
    </row>
    <row r="490964" spans="16:16" x14ac:dyDescent="0.3">
      <c r="P490964" s="83"/>
    </row>
    <row r="490965" spans="16:16" x14ac:dyDescent="0.3">
      <c r="P490965" s="83"/>
    </row>
    <row r="490966" spans="16:16" x14ac:dyDescent="0.3">
      <c r="P490966" s="83"/>
    </row>
    <row r="490967" spans="16:16" x14ac:dyDescent="0.3">
      <c r="P490967" s="83"/>
    </row>
    <row r="490968" spans="16:16" x14ac:dyDescent="0.3">
      <c r="P490968" s="83"/>
    </row>
    <row r="490969" spans="16:16" x14ac:dyDescent="0.3">
      <c r="P490969" s="83"/>
    </row>
    <row r="490970" spans="16:16" x14ac:dyDescent="0.3">
      <c r="P490970" s="83"/>
    </row>
    <row r="490971" spans="16:16" x14ac:dyDescent="0.3">
      <c r="P490971" s="83"/>
    </row>
    <row r="490972" spans="16:16" x14ac:dyDescent="0.3">
      <c r="P490972" s="83"/>
    </row>
    <row r="490973" spans="16:16" x14ac:dyDescent="0.3">
      <c r="P490973" s="83"/>
    </row>
    <row r="490974" spans="16:16" x14ac:dyDescent="0.3">
      <c r="P490974" s="83"/>
    </row>
    <row r="490975" spans="16:16" x14ac:dyDescent="0.3">
      <c r="P490975" s="83"/>
    </row>
    <row r="490976" spans="16:16" x14ac:dyDescent="0.3">
      <c r="P490976" s="83"/>
    </row>
    <row r="490977" spans="16:16" x14ac:dyDescent="0.3">
      <c r="P490977" s="83"/>
    </row>
    <row r="490978" spans="16:16" x14ac:dyDescent="0.3">
      <c r="P490978" s="83"/>
    </row>
    <row r="490979" spans="16:16" x14ac:dyDescent="0.3">
      <c r="P490979" s="83"/>
    </row>
    <row r="490980" spans="16:16" x14ac:dyDescent="0.3">
      <c r="P490980" s="83"/>
    </row>
    <row r="490981" spans="16:16" x14ac:dyDescent="0.3">
      <c r="P490981" s="83"/>
    </row>
    <row r="490982" spans="16:16" x14ac:dyDescent="0.3">
      <c r="P490982" s="83"/>
    </row>
    <row r="490983" spans="16:16" x14ac:dyDescent="0.3">
      <c r="P490983" s="83"/>
    </row>
    <row r="490984" spans="16:16" x14ac:dyDescent="0.3">
      <c r="P490984" s="83"/>
    </row>
    <row r="490985" spans="16:16" x14ac:dyDescent="0.3">
      <c r="P490985" s="83"/>
    </row>
    <row r="490986" spans="16:16" x14ac:dyDescent="0.3">
      <c r="P490986" s="83"/>
    </row>
    <row r="490987" spans="16:16" x14ac:dyDescent="0.3">
      <c r="P490987" s="83"/>
    </row>
    <row r="490988" spans="16:16" x14ac:dyDescent="0.3">
      <c r="P490988" s="83"/>
    </row>
    <row r="490989" spans="16:16" x14ac:dyDescent="0.3">
      <c r="P490989" s="83"/>
    </row>
    <row r="490990" spans="16:16" x14ac:dyDescent="0.3">
      <c r="P490990" s="83"/>
    </row>
    <row r="490991" spans="16:16" x14ac:dyDescent="0.3">
      <c r="P490991" s="83"/>
    </row>
    <row r="490992" spans="16:16" x14ac:dyDescent="0.3">
      <c r="P490992" s="83"/>
    </row>
    <row r="490993" spans="16:16" x14ac:dyDescent="0.3">
      <c r="P490993" s="83"/>
    </row>
    <row r="490994" spans="16:16" x14ac:dyDescent="0.3">
      <c r="P490994" s="83"/>
    </row>
    <row r="490995" spans="16:16" x14ac:dyDescent="0.3">
      <c r="P490995" s="83"/>
    </row>
    <row r="490996" spans="16:16" x14ac:dyDescent="0.3">
      <c r="P490996" s="83"/>
    </row>
    <row r="490997" spans="16:16" x14ac:dyDescent="0.3">
      <c r="P490997" s="83"/>
    </row>
    <row r="490998" spans="16:16" x14ac:dyDescent="0.3">
      <c r="P490998" s="83"/>
    </row>
    <row r="490999" spans="16:16" x14ac:dyDescent="0.3">
      <c r="P490999" s="83"/>
    </row>
    <row r="491000" spans="16:16" x14ac:dyDescent="0.3">
      <c r="P491000" s="83"/>
    </row>
    <row r="491001" spans="16:16" x14ac:dyDescent="0.3">
      <c r="P491001" s="83"/>
    </row>
    <row r="491002" spans="16:16" x14ac:dyDescent="0.3">
      <c r="P491002" s="83"/>
    </row>
    <row r="491003" spans="16:16" x14ac:dyDescent="0.3">
      <c r="P491003" s="83"/>
    </row>
    <row r="491004" spans="16:16" x14ac:dyDescent="0.3">
      <c r="P491004" s="83"/>
    </row>
    <row r="491005" spans="16:16" x14ac:dyDescent="0.3">
      <c r="P491005" s="83"/>
    </row>
    <row r="491006" spans="16:16" x14ac:dyDescent="0.3">
      <c r="P491006" s="83"/>
    </row>
    <row r="491007" spans="16:16" x14ac:dyDescent="0.3">
      <c r="P491007" s="83"/>
    </row>
    <row r="491008" spans="16:16" x14ac:dyDescent="0.3">
      <c r="P491008" s="83"/>
    </row>
    <row r="491009" spans="16:16" x14ac:dyDescent="0.3">
      <c r="P491009" s="83"/>
    </row>
    <row r="491010" spans="16:16" x14ac:dyDescent="0.3">
      <c r="P491010" s="83"/>
    </row>
    <row r="491011" spans="16:16" x14ac:dyDescent="0.3">
      <c r="P491011" s="83"/>
    </row>
    <row r="491012" spans="16:16" x14ac:dyDescent="0.3">
      <c r="P491012" s="83"/>
    </row>
    <row r="491013" spans="16:16" x14ac:dyDescent="0.3">
      <c r="P491013" s="83"/>
    </row>
    <row r="491014" spans="16:16" x14ac:dyDescent="0.3">
      <c r="P491014" s="83"/>
    </row>
    <row r="491015" spans="16:16" x14ac:dyDescent="0.3">
      <c r="P491015" s="83"/>
    </row>
    <row r="491016" spans="16:16" x14ac:dyDescent="0.3">
      <c r="P491016" s="83"/>
    </row>
    <row r="491017" spans="16:16" x14ac:dyDescent="0.3">
      <c r="P491017" s="83"/>
    </row>
    <row r="491018" spans="16:16" x14ac:dyDescent="0.3">
      <c r="P491018" s="83"/>
    </row>
    <row r="491019" spans="16:16" x14ac:dyDescent="0.3">
      <c r="P491019" s="83"/>
    </row>
    <row r="491020" spans="16:16" x14ac:dyDescent="0.3">
      <c r="P491020" s="83"/>
    </row>
    <row r="491021" spans="16:16" x14ac:dyDescent="0.3">
      <c r="P491021" s="83"/>
    </row>
    <row r="491022" spans="16:16" x14ac:dyDescent="0.3">
      <c r="P491022" s="83"/>
    </row>
    <row r="491023" spans="16:16" x14ac:dyDescent="0.3">
      <c r="P491023" s="83"/>
    </row>
    <row r="491024" spans="16:16" x14ac:dyDescent="0.3">
      <c r="P491024" s="83"/>
    </row>
    <row r="491025" spans="16:16" x14ac:dyDescent="0.3">
      <c r="P491025" s="83"/>
    </row>
    <row r="491026" spans="16:16" x14ac:dyDescent="0.3">
      <c r="P491026" s="83"/>
    </row>
    <row r="491027" spans="16:16" x14ac:dyDescent="0.3">
      <c r="P491027" s="83"/>
    </row>
    <row r="491028" spans="16:16" x14ac:dyDescent="0.3">
      <c r="P491028" s="83"/>
    </row>
    <row r="491029" spans="16:16" x14ac:dyDescent="0.3">
      <c r="P491029" s="83"/>
    </row>
    <row r="491030" spans="16:16" x14ac:dyDescent="0.3">
      <c r="P491030" s="83"/>
    </row>
    <row r="491031" spans="16:16" x14ac:dyDescent="0.3">
      <c r="P491031" s="83"/>
    </row>
    <row r="491032" spans="16:16" x14ac:dyDescent="0.3">
      <c r="P491032" s="83"/>
    </row>
    <row r="491033" spans="16:16" x14ac:dyDescent="0.3">
      <c r="P491033" s="83"/>
    </row>
    <row r="491034" spans="16:16" x14ac:dyDescent="0.3">
      <c r="P491034" s="83"/>
    </row>
    <row r="491035" spans="16:16" x14ac:dyDescent="0.3">
      <c r="P491035" s="83"/>
    </row>
    <row r="491036" spans="16:16" x14ac:dyDescent="0.3">
      <c r="P491036" s="83"/>
    </row>
    <row r="491037" spans="16:16" x14ac:dyDescent="0.3">
      <c r="P491037" s="83"/>
    </row>
    <row r="491038" spans="16:16" x14ac:dyDescent="0.3">
      <c r="P491038" s="83"/>
    </row>
    <row r="491039" spans="16:16" x14ac:dyDescent="0.3">
      <c r="P491039" s="83"/>
    </row>
    <row r="491040" spans="16:16" x14ac:dyDescent="0.3">
      <c r="P491040" s="83"/>
    </row>
    <row r="491041" spans="16:16" x14ac:dyDescent="0.3">
      <c r="P491041" s="83"/>
    </row>
    <row r="491042" spans="16:16" x14ac:dyDescent="0.3">
      <c r="P491042" s="83"/>
    </row>
    <row r="491043" spans="16:16" x14ac:dyDescent="0.3">
      <c r="P491043" s="83"/>
    </row>
    <row r="491044" spans="16:16" x14ac:dyDescent="0.3">
      <c r="P491044" s="83"/>
    </row>
    <row r="491045" spans="16:16" x14ac:dyDescent="0.3">
      <c r="P491045" s="83"/>
    </row>
    <row r="491046" spans="16:16" x14ac:dyDescent="0.3">
      <c r="P491046" s="83"/>
    </row>
    <row r="491047" spans="16:16" x14ac:dyDescent="0.3">
      <c r="P491047" s="83"/>
    </row>
    <row r="491048" spans="16:16" x14ac:dyDescent="0.3">
      <c r="P491048" s="83"/>
    </row>
    <row r="491049" spans="16:16" x14ac:dyDescent="0.3">
      <c r="P491049" s="83"/>
    </row>
    <row r="491050" spans="16:16" x14ac:dyDescent="0.3">
      <c r="P491050" s="83"/>
    </row>
    <row r="491051" spans="16:16" x14ac:dyDescent="0.3">
      <c r="P491051" s="83"/>
    </row>
    <row r="491052" spans="16:16" x14ac:dyDescent="0.3">
      <c r="P491052" s="83"/>
    </row>
    <row r="491053" spans="16:16" x14ac:dyDescent="0.3">
      <c r="P491053" s="83"/>
    </row>
    <row r="491054" spans="16:16" x14ac:dyDescent="0.3">
      <c r="P491054" s="83"/>
    </row>
    <row r="491055" spans="16:16" x14ac:dyDescent="0.3">
      <c r="P491055" s="83"/>
    </row>
    <row r="491056" spans="16:16" x14ac:dyDescent="0.3">
      <c r="P491056" s="83"/>
    </row>
    <row r="491057" spans="16:16" x14ac:dyDescent="0.3">
      <c r="P491057" s="83"/>
    </row>
    <row r="491058" spans="16:16" x14ac:dyDescent="0.3">
      <c r="P491058" s="83"/>
    </row>
    <row r="491059" spans="16:16" x14ac:dyDescent="0.3">
      <c r="P491059" s="83"/>
    </row>
    <row r="491060" spans="16:16" x14ac:dyDescent="0.3">
      <c r="P491060" s="83"/>
    </row>
    <row r="491061" spans="16:16" x14ac:dyDescent="0.3">
      <c r="P491061" s="83"/>
    </row>
    <row r="491062" spans="16:16" x14ac:dyDescent="0.3">
      <c r="P491062" s="83"/>
    </row>
    <row r="491063" spans="16:16" x14ac:dyDescent="0.3">
      <c r="P491063" s="83"/>
    </row>
    <row r="491064" spans="16:16" x14ac:dyDescent="0.3">
      <c r="P491064" s="83"/>
    </row>
    <row r="491065" spans="16:16" x14ac:dyDescent="0.3">
      <c r="P491065" s="83"/>
    </row>
    <row r="491066" spans="16:16" x14ac:dyDescent="0.3">
      <c r="P491066" s="83"/>
    </row>
    <row r="491067" spans="16:16" x14ac:dyDescent="0.3">
      <c r="P491067" s="83"/>
    </row>
    <row r="491068" spans="16:16" x14ac:dyDescent="0.3">
      <c r="P491068" s="83"/>
    </row>
    <row r="491069" spans="16:16" x14ac:dyDescent="0.3">
      <c r="P491069" s="83"/>
    </row>
    <row r="491070" spans="16:16" x14ac:dyDescent="0.3">
      <c r="P491070" s="83"/>
    </row>
    <row r="491071" spans="16:16" x14ac:dyDescent="0.3">
      <c r="P491071" s="83"/>
    </row>
    <row r="491072" spans="16:16" x14ac:dyDescent="0.3">
      <c r="P491072" s="83"/>
    </row>
    <row r="491073" spans="16:16" x14ac:dyDescent="0.3">
      <c r="P491073" s="83"/>
    </row>
    <row r="491074" spans="16:16" x14ac:dyDescent="0.3">
      <c r="P491074" s="83"/>
    </row>
    <row r="491075" spans="16:16" x14ac:dyDescent="0.3">
      <c r="P491075" s="83"/>
    </row>
    <row r="491076" spans="16:16" x14ac:dyDescent="0.3">
      <c r="P491076" s="83"/>
    </row>
    <row r="491077" spans="16:16" x14ac:dyDescent="0.3">
      <c r="P491077" s="83"/>
    </row>
    <row r="491078" spans="16:16" x14ac:dyDescent="0.3">
      <c r="P491078" s="83"/>
    </row>
    <row r="491079" spans="16:16" x14ac:dyDescent="0.3">
      <c r="P491079" s="83"/>
    </row>
    <row r="491080" spans="16:16" x14ac:dyDescent="0.3">
      <c r="P491080" s="83"/>
    </row>
    <row r="491081" spans="16:16" x14ac:dyDescent="0.3">
      <c r="P491081" s="83"/>
    </row>
    <row r="491082" spans="16:16" x14ac:dyDescent="0.3">
      <c r="P491082" s="83"/>
    </row>
    <row r="491083" spans="16:16" x14ac:dyDescent="0.3">
      <c r="P491083" s="83"/>
    </row>
    <row r="491084" spans="16:16" x14ac:dyDescent="0.3">
      <c r="P491084" s="83"/>
    </row>
    <row r="491085" spans="16:16" x14ac:dyDescent="0.3">
      <c r="P491085" s="83"/>
    </row>
    <row r="491086" spans="16:16" x14ac:dyDescent="0.3">
      <c r="P491086" s="83"/>
    </row>
    <row r="491087" spans="16:16" x14ac:dyDescent="0.3">
      <c r="P491087" s="83"/>
    </row>
    <row r="491088" spans="16:16" x14ac:dyDescent="0.3">
      <c r="P491088" s="83"/>
    </row>
    <row r="491089" spans="16:16" x14ac:dyDescent="0.3">
      <c r="P491089" s="83"/>
    </row>
    <row r="491090" spans="16:16" x14ac:dyDescent="0.3">
      <c r="P491090" s="83"/>
    </row>
    <row r="491091" spans="16:16" x14ac:dyDescent="0.3">
      <c r="P491091" s="83"/>
    </row>
    <row r="491092" spans="16:16" x14ac:dyDescent="0.3">
      <c r="P491092" s="83"/>
    </row>
    <row r="491093" spans="16:16" x14ac:dyDescent="0.3">
      <c r="P491093" s="83"/>
    </row>
    <row r="491094" spans="16:16" x14ac:dyDescent="0.3">
      <c r="P491094" s="83"/>
    </row>
    <row r="491095" spans="16:16" x14ac:dyDescent="0.3">
      <c r="P491095" s="83"/>
    </row>
    <row r="491096" spans="16:16" x14ac:dyDescent="0.3">
      <c r="P491096" s="83"/>
    </row>
    <row r="491097" spans="16:16" x14ac:dyDescent="0.3">
      <c r="P491097" s="83"/>
    </row>
    <row r="491098" spans="16:16" x14ac:dyDescent="0.3">
      <c r="P491098" s="83"/>
    </row>
    <row r="491099" spans="16:16" x14ac:dyDescent="0.3">
      <c r="P491099" s="83"/>
    </row>
    <row r="491100" spans="16:16" x14ac:dyDescent="0.3">
      <c r="P491100" s="83"/>
    </row>
    <row r="491101" spans="16:16" x14ac:dyDescent="0.3">
      <c r="P491101" s="83"/>
    </row>
    <row r="491102" spans="16:16" x14ac:dyDescent="0.3">
      <c r="P491102" s="83"/>
    </row>
    <row r="491103" spans="16:16" x14ac:dyDescent="0.3">
      <c r="P491103" s="83"/>
    </row>
    <row r="491104" spans="16:16" x14ac:dyDescent="0.3">
      <c r="P491104" s="83"/>
    </row>
    <row r="491105" spans="16:16" x14ac:dyDescent="0.3">
      <c r="P491105" s="83"/>
    </row>
    <row r="491106" spans="16:16" x14ac:dyDescent="0.3">
      <c r="P491106" s="83"/>
    </row>
    <row r="491107" spans="16:16" x14ac:dyDescent="0.3">
      <c r="P491107" s="83"/>
    </row>
    <row r="491108" spans="16:16" x14ac:dyDescent="0.3">
      <c r="P491108" s="83"/>
    </row>
    <row r="491109" spans="16:16" x14ac:dyDescent="0.3">
      <c r="P491109" s="83"/>
    </row>
    <row r="491110" spans="16:16" x14ac:dyDescent="0.3">
      <c r="P491110" s="83"/>
    </row>
    <row r="491111" spans="16:16" x14ac:dyDescent="0.3">
      <c r="P491111" s="83"/>
    </row>
    <row r="491112" spans="16:16" x14ac:dyDescent="0.3">
      <c r="P491112" s="83"/>
    </row>
    <row r="491113" spans="16:16" x14ac:dyDescent="0.3">
      <c r="P491113" s="83"/>
    </row>
    <row r="491114" spans="16:16" x14ac:dyDescent="0.3">
      <c r="P491114" s="83"/>
    </row>
    <row r="491115" spans="16:16" x14ac:dyDescent="0.3">
      <c r="P491115" s="83"/>
    </row>
    <row r="491116" spans="16:16" x14ac:dyDescent="0.3">
      <c r="P491116" s="83"/>
    </row>
    <row r="491117" spans="16:16" x14ac:dyDescent="0.3">
      <c r="P491117" s="83"/>
    </row>
    <row r="491118" spans="16:16" x14ac:dyDescent="0.3">
      <c r="P491118" s="83"/>
    </row>
    <row r="491119" spans="16:16" x14ac:dyDescent="0.3">
      <c r="P491119" s="83"/>
    </row>
    <row r="491120" spans="16:16" x14ac:dyDescent="0.3">
      <c r="P491120" s="83"/>
    </row>
    <row r="491121" spans="16:16" x14ac:dyDescent="0.3">
      <c r="P491121" s="83"/>
    </row>
    <row r="491122" spans="16:16" x14ac:dyDescent="0.3">
      <c r="P491122" s="83"/>
    </row>
    <row r="491123" spans="16:16" x14ac:dyDescent="0.3">
      <c r="P491123" s="83"/>
    </row>
    <row r="491124" spans="16:16" x14ac:dyDescent="0.3">
      <c r="P491124" s="83"/>
    </row>
    <row r="491125" spans="16:16" x14ac:dyDescent="0.3">
      <c r="P491125" s="83"/>
    </row>
    <row r="491126" spans="16:16" x14ac:dyDescent="0.3">
      <c r="P491126" s="83"/>
    </row>
    <row r="491127" spans="16:16" x14ac:dyDescent="0.3">
      <c r="P491127" s="83"/>
    </row>
    <row r="491128" spans="16:16" x14ac:dyDescent="0.3">
      <c r="P491128" s="83"/>
    </row>
    <row r="491129" spans="16:16" x14ac:dyDescent="0.3">
      <c r="P491129" s="83"/>
    </row>
    <row r="491130" spans="16:16" x14ac:dyDescent="0.3">
      <c r="P491130" s="83"/>
    </row>
    <row r="491131" spans="16:16" x14ac:dyDescent="0.3">
      <c r="P491131" s="83"/>
    </row>
    <row r="491132" spans="16:16" x14ac:dyDescent="0.3">
      <c r="P491132" s="83"/>
    </row>
    <row r="491133" spans="16:16" x14ac:dyDescent="0.3">
      <c r="P491133" s="83"/>
    </row>
    <row r="491134" spans="16:16" x14ac:dyDescent="0.3">
      <c r="P491134" s="83"/>
    </row>
    <row r="491135" spans="16:16" x14ac:dyDescent="0.3">
      <c r="P491135" s="83"/>
    </row>
    <row r="491136" spans="16:16" x14ac:dyDescent="0.3">
      <c r="P491136" s="83"/>
    </row>
    <row r="491137" spans="16:16" x14ac:dyDescent="0.3">
      <c r="P491137" s="83"/>
    </row>
    <row r="491138" spans="16:16" x14ac:dyDescent="0.3">
      <c r="P491138" s="83"/>
    </row>
    <row r="491139" spans="16:16" x14ac:dyDescent="0.3">
      <c r="P491139" s="83"/>
    </row>
    <row r="491140" spans="16:16" x14ac:dyDescent="0.3">
      <c r="P491140" s="83"/>
    </row>
    <row r="491141" spans="16:16" x14ac:dyDescent="0.3">
      <c r="P491141" s="83"/>
    </row>
    <row r="491142" spans="16:16" x14ac:dyDescent="0.3">
      <c r="P491142" s="83"/>
    </row>
    <row r="491143" spans="16:16" x14ac:dyDescent="0.3">
      <c r="P491143" s="83"/>
    </row>
    <row r="491144" spans="16:16" x14ac:dyDescent="0.3">
      <c r="P491144" s="83"/>
    </row>
    <row r="491145" spans="16:16" x14ac:dyDescent="0.3">
      <c r="P491145" s="83"/>
    </row>
    <row r="491146" spans="16:16" x14ac:dyDescent="0.3">
      <c r="P491146" s="83"/>
    </row>
    <row r="491147" spans="16:16" x14ac:dyDescent="0.3">
      <c r="P491147" s="83"/>
    </row>
    <row r="491148" spans="16:16" x14ac:dyDescent="0.3">
      <c r="P491148" s="83"/>
    </row>
    <row r="491149" spans="16:16" x14ac:dyDescent="0.3">
      <c r="P491149" s="83"/>
    </row>
    <row r="491150" spans="16:16" x14ac:dyDescent="0.3">
      <c r="P491150" s="83"/>
    </row>
    <row r="491151" spans="16:16" x14ac:dyDescent="0.3">
      <c r="P491151" s="83"/>
    </row>
    <row r="491152" spans="16:16" x14ac:dyDescent="0.3">
      <c r="P491152" s="83"/>
    </row>
    <row r="491153" spans="16:16" x14ac:dyDescent="0.3">
      <c r="P491153" s="83"/>
    </row>
    <row r="491154" spans="16:16" x14ac:dyDescent="0.3">
      <c r="P491154" s="83"/>
    </row>
    <row r="491155" spans="16:16" x14ac:dyDescent="0.3">
      <c r="P491155" s="83"/>
    </row>
    <row r="491156" spans="16:16" x14ac:dyDescent="0.3">
      <c r="P491156" s="83"/>
    </row>
    <row r="491157" spans="16:16" x14ac:dyDescent="0.3">
      <c r="P491157" s="83"/>
    </row>
    <row r="491158" spans="16:16" x14ac:dyDescent="0.3">
      <c r="P491158" s="83"/>
    </row>
    <row r="491159" spans="16:16" x14ac:dyDescent="0.3">
      <c r="P491159" s="83"/>
    </row>
    <row r="491160" spans="16:16" x14ac:dyDescent="0.3">
      <c r="P491160" s="83"/>
    </row>
    <row r="491161" spans="16:16" x14ac:dyDescent="0.3">
      <c r="P491161" s="83"/>
    </row>
    <row r="491162" spans="16:16" x14ac:dyDescent="0.3">
      <c r="P491162" s="83"/>
    </row>
    <row r="491163" spans="16:16" x14ac:dyDescent="0.3">
      <c r="P491163" s="83"/>
    </row>
    <row r="491164" spans="16:16" x14ac:dyDescent="0.3">
      <c r="P491164" s="83"/>
    </row>
    <row r="491165" spans="16:16" x14ac:dyDescent="0.3">
      <c r="P491165" s="83"/>
    </row>
    <row r="491166" spans="16:16" x14ac:dyDescent="0.3">
      <c r="P491166" s="83"/>
    </row>
    <row r="491167" spans="16:16" x14ac:dyDescent="0.3">
      <c r="P491167" s="83"/>
    </row>
    <row r="491168" spans="16:16" x14ac:dyDescent="0.3">
      <c r="P491168" s="83"/>
    </row>
    <row r="491169" spans="16:16" x14ac:dyDescent="0.3">
      <c r="P491169" s="83"/>
    </row>
    <row r="491170" spans="16:16" x14ac:dyDescent="0.3">
      <c r="P491170" s="83"/>
    </row>
    <row r="491171" spans="16:16" x14ac:dyDescent="0.3">
      <c r="P491171" s="83"/>
    </row>
    <row r="491172" spans="16:16" x14ac:dyDescent="0.3">
      <c r="P491172" s="83"/>
    </row>
    <row r="491173" spans="16:16" x14ac:dyDescent="0.3">
      <c r="P491173" s="83"/>
    </row>
    <row r="491174" spans="16:16" x14ac:dyDescent="0.3">
      <c r="P491174" s="83"/>
    </row>
    <row r="491175" spans="16:16" x14ac:dyDescent="0.3">
      <c r="P491175" s="83"/>
    </row>
    <row r="491176" spans="16:16" x14ac:dyDescent="0.3">
      <c r="P491176" s="83"/>
    </row>
    <row r="491177" spans="16:16" x14ac:dyDescent="0.3">
      <c r="P491177" s="83"/>
    </row>
    <row r="491178" spans="16:16" x14ac:dyDescent="0.3">
      <c r="P491178" s="83"/>
    </row>
    <row r="491179" spans="16:16" x14ac:dyDescent="0.3">
      <c r="P491179" s="83"/>
    </row>
    <row r="491180" spans="16:16" x14ac:dyDescent="0.3">
      <c r="P491180" s="83"/>
    </row>
    <row r="491181" spans="16:16" x14ac:dyDescent="0.3">
      <c r="P491181" s="83"/>
    </row>
    <row r="491182" spans="16:16" x14ac:dyDescent="0.3">
      <c r="P491182" s="83"/>
    </row>
    <row r="491183" spans="16:16" x14ac:dyDescent="0.3">
      <c r="P491183" s="83"/>
    </row>
    <row r="491184" spans="16:16" x14ac:dyDescent="0.3">
      <c r="P491184" s="83"/>
    </row>
    <row r="491185" spans="16:16" x14ac:dyDescent="0.3">
      <c r="P491185" s="83"/>
    </row>
    <row r="491186" spans="16:16" x14ac:dyDescent="0.3">
      <c r="P491186" s="83"/>
    </row>
    <row r="491187" spans="16:16" x14ac:dyDescent="0.3">
      <c r="P491187" s="83"/>
    </row>
    <row r="491188" spans="16:16" x14ac:dyDescent="0.3">
      <c r="P491188" s="83"/>
    </row>
    <row r="491189" spans="16:16" x14ac:dyDescent="0.3">
      <c r="P491189" s="83"/>
    </row>
    <row r="491190" spans="16:16" x14ac:dyDescent="0.3">
      <c r="P491190" s="83"/>
    </row>
    <row r="491191" spans="16:16" x14ac:dyDescent="0.3">
      <c r="P491191" s="83"/>
    </row>
    <row r="491192" spans="16:16" x14ac:dyDescent="0.3">
      <c r="P491192" s="83"/>
    </row>
    <row r="491193" spans="16:16" x14ac:dyDescent="0.3">
      <c r="P491193" s="83"/>
    </row>
    <row r="491194" spans="16:16" x14ac:dyDescent="0.3">
      <c r="P491194" s="83"/>
    </row>
    <row r="491195" spans="16:16" x14ac:dyDescent="0.3">
      <c r="P491195" s="83"/>
    </row>
    <row r="491196" spans="16:16" x14ac:dyDescent="0.3">
      <c r="P491196" s="83"/>
    </row>
    <row r="491197" spans="16:16" x14ac:dyDescent="0.3">
      <c r="P491197" s="83"/>
    </row>
    <row r="491198" spans="16:16" x14ac:dyDescent="0.3">
      <c r="P491198" s="83"/>
    </row>
    <row r="491199" spans="16:16" x14ac:dyDescent="0.3">
      <c r="P491199" s="83"/>
    </row>
    <row r="491200" spans="16:16" x14ac:dyDescent="0.3">
      <c r="P491200" s="83"/>
    </row>
    <row r="491201" spans="16:16" x14ac:dyDescent="0.3">
      <c r="P491201" s="83"/>
    </row>
    <row r="491202" spans="16:16" x14ac:dyDescent="0.3">
      <c r="P491202" s="83"/>
    </row>
    <row r="491203" spans="16:16" x14ac:dyDescent="0.3">
      <c r="P491203" s="83"/>
    </row>
    <row r="491204" spans="16:16" x14ac:dyDescent="0.3">
      <c r="P491204" s="83"/>
    </row>
    <row r="491205" spans="16:16" x14ac:dyDescent="0.3">
      <c r="P491205" s="83"/>
    </row>
    <row r="491206" spans="16:16" x14ac:dyDescent="0.3">
      <c r="P491206" s="83"/>
    </row>
    <row r="491207" spans="16:16" x14ac:dyDescent="0.3">
      <c r="P491207" s="83"/>
    </row>
    <row r="491208" spans="16:16" x14ac:dyDescent="0.3">
      <c r="P491208" s="83"/>
    </row>
    <row r="491209" spans="16:16" x14ac:dyDescent="0.3">
      <c r="P491209" s="83"/>
    </row>
    <row r="491210" spans="16:16" x14ac:dyDescent="0.3">
      <c r="P491210" s="83"/>
    </row>
    <row r="491211" spans="16:16" x14ac:dyDescent="0.3">
      <c r="P491211" s="83"/>
    </row>
    <row r="491212" spans="16:16" x14ac:dyDescent="0.3">
      <c r="P491212" s="83"/>
    </row>
    <row r="491213" spans="16:16" x14ac:dyDescent="0.3">
      <c r="P491213" s="83"/>
    </row>
    <row r="491214" spans="16:16" x14ac:dyDescent="0.3">
      <c r="P491214" s="83"/>
    </row>
    <row r="491215" spans="16:16" x14ac:dyDescent="0.3">
      <c r="P491215" s="83"/>
    </row>
    <row r="491216" spans="16:16" x14ac:dyDescent="0.3">
      <c r="P491216" s="83"/>
    </row>
    <row r="491217" spans="16:16" x14ac:dyDescent="0.3">
      <c r="P491217" s="83"/>
    </row>
    <row r="491218" spans="16:16" x14ac:dyDescent="0.3">
      <c r="P491218" s="83"/>
    </row>
    <row r="491219" spans="16:16" x14ac:dyDescent="0.3">
      <c r="P491219" s="83"/>
    </row>
    <row r="491220" spans="16:16" x14ac:dyDescent="0.3">
      <c r="P491220" s="83"/>
    </row>
    <row r="491221" spans="16:16" x14ac:dyDescent="0.3">
      <c r="P491221" s="83"/>
    </row>
    <row r="491222" spans="16:16" x14ac:dyDescent="0.3">
      <c r="P491222" s="83"/>
    </row>
    <row r="491223" spans="16:16" x14ac:dyDescent="0.3">
      <c r="P491223" s="83"/>
    </row>
    <row r="491224" spans="16:16" x14ac:dyDescent="0.3">
      <c r="P491224" s="83"/>
    </row>
    <row r="491225" spans="16:16" x14ac:dyDescent="0.3">
      <c r="P491225" s="83"/>
    </row>
    <row r="491226" spans="16:16" x14ac:dyDescent="0.3">
      <c r="P491226" s="83"/>
    </row>
    <row r="491227" spans="16:16" x14ac:dyDescent="0.3">
      <c r="P491227" s="83"/>
    </row>
    <row r="491228" spans="16:16" x14ac:dyDescent="0.3">
      <c r="P491228" s="83"/>
    </row>
    <row r="491229" spans="16:16" x14ac:dyDescent="0.3">
      <c r="P491229" s="83"/>
    </row>
    <row r="491230" spans="16:16" x14ac:dyDescent="0.3">
      <c r="P491230" s="83"/>
    </row>
    <row r="491231" spans="16:16" x14ac:dyDescent="0.3">
      <c r="P491231" s="83"/>
    </row>
    <row r="491232" spans="16:16" x14ac:dyDescent="0.3">
      <c r="P491232" s="83"/>
    </row>
    <row r="491233" spans="16:16" x14ac:dyDescent="0.3">
      <c r="P491233" s="83"/>
    </row>
    <row r="491234" spans="16:16" x14ac:dyDescent="0.3">
      <c r="P491234" s="83"/>
    </row>
    <row r="491235" spans="16:16" x14ac:dyDescent="0.3">
      <c r="P491235" s="83"/>
    </row>
    <row r="491236" spans="16:16" x14ac:dyDescent="0.3">
      <c r="P491236" s="83"/>
    </row>
    <row r="491237" spans="16:16" x14ac:dyDescent="0.3">
      <c r="P491237" s="83"/>
    </row>
    <row r="491238" spans="16:16" x14ac:dyDescent="0.3">
      <c r="P491238" s="83"/>
    </row>
    <row r="491239" spans="16:16" x14ac:dyDescent="0.3">
      <c r="P491239" s="83"/>
    </row>
    <row r="491240" spans="16:16" x14ac:dyDescent="0.3">
      <c r="P491240" s="83"/>
    </row>
    <row r="491241" spans="16:16" x14ac:dyDescent="0.3">
      <c r="P491241" s="83"/>
    </row>
    <row r="491242" spans="16:16" x14ac:dyDescent="0.3">
      <c r="P491242" s="83"/>
    </row>
    <row r="491243" spans="16:16" x14ac:dyDescent="0.3">
      <c r="P491243" s="83"/>
    </row>
    <row r="491244" spans="16:16" x14ac:dyDescent="0.3">
      <c r="P491244" s="83"/>
    </row>
    <row r="491245" spans="16:16" x14ac:dyDescent="0.3">
      <c r="P491245" s="83"/>
    </row>
    <row r="491246" spans="16:16" x14ac:dyDescent="0.3">
      <c r="P491246" s="83"/>
    </row>
    <row r="491247" spans="16:16" x14ac:dyDescent="0.3">
      <c r="P491247" s="83"/>
    </row>
    <row r="491248" spans="16:16" x14ac:dyDescent="0.3">
      <c r="P491248" s="83"/>
    </row>
    <row r="491249" spans="16:16" x14ac:dyDescent="0.3">
      <c r="P491249" s="83"/>
    </row>
    <row r="491250" spans="16:16" x14ac:dyDescent="0.3">
      <c r="P491250" s="83"/>
    </row>
    <row r="491251" spans="16:16" x14ac:dyDescent="0.3">
      <c r="P491251" s="83"/>
    </row>
    <row r="491252" spans="16:16" x14ac:dyDescent="0.3">
      <c r="P491252" s="83"/>
    </row>
    <row r="491253" spans="16:16" x14ac:dyDescent="0.3">
      <c r="P491253" s="83"/>
    </row>
    <row r="491254" spans="16:16" x14ac:dyDescent="0.3">
      <c r="P491254" s="83"/>
    </row>
    <row r="491255" spans="16:16" x14ac:dyDescent="0.3">
      <c r="P491255" s="83"/>
    </row>
    <row r="491256" spans="16:16" x14ac:dyDescent="0.3">
      <c r="P491256" s="83"/>
    </row>
    <row r="491257" spans="16:16" x14ac:dyDescent="0.3">
      <c r="P491257" s="83"/>
    </row>
    <row r="491258" spans="16:16" x14ac:dyDescent="0.3">
      <c r="P491258" s="83"/>
    </row>
    <row r="491259" spans="16:16" x14ac:dyDescent="0.3">
      <c r="P491259" s="83"/>
    </row>
    <row r="491260" spans="16:16" x14ac:dyDescent="0.3">
      <c r="P491260" s="83"/>
    </row>
    <row r="491261" spans="16:16" x14ac:dyDescent="0.3">
      <c r="P491261" s="83"/>
    </row>
    <row r="491262" spans="16:16" x14ac:dyDescent="0.3">
      <c r="P491262" s="83"/>
    </row>
    <row r="491263" spans="16:16" x14ac:dyDescent="0.3">
      <c r="P491263" s="83"/>
    </row>
    <row r="491264" spans="16:16" x14ac:dyDescent="0.3">
      <c r="P491264" s="83"/>
    </row>
    <row r="491265" spans="16:16" x14ac:dyDescent="0.3">
      <c r="P491265" s="83"/>
    </row>
    <row r="491266" spans="16:16" x14ac:dyDescent="0.3">
      <c r="P491266" s="83"/>
    </row>
    <row r="491267" spans="16:16" x14ac:dyDescent="0.3">
      <c r="P491267" s="83"/>
    </row>
    <row r="491268" spans="16:16" x14ac:dyDescent="0.3">
      <c r="P491268" s="83"/>
    </row>
    <row r="491269" spans="16:16" x14ac:dyDescent="0.3">
      <c r="P491269" s="83"/>
    </row>
    <row r="491270" spans="16:16" x14ac:dyDescent="0.3">
      <c r="P491270" s="83"/>
    </row>
    <row r="491271" spans="16:16" x14ac:dyDescent="0.3">
      <c r="P491271" s="83"/>
    </row>
    <row r="491272" spans="16:16" x14ac:dyDescent="0.3">
      <c r="P491272" s="83"/>
    </row>
    <row r="491273" spans="16:16" x14ac:dyDescent="0.3">
      <c r="P491273" s="83"/>
    </row>
    <row r="491274" spans="16:16" x14ac:dyDescent="0.3">
      <c r="P491274" s="83"/>
    </row>
    <row r="491275" spans="16:16" x14ac:dyDescent="0.3">
      <c r="P491275" s="83"/>
    </row>
    <row r="491276" spans="16:16" x14ac:dyDescent="0.3">
      <c r="P491276" s="83"/>
    </row>
    <row r="491277" spans="16:16" x14ac:dyDescent="0.3">
      <c r="P491277" s="83"/>
    </row>
    <row r="491278" spans="16:16" x14ac:dyDescent="0.3">
      <c r="P491278" s="83"/>
    </row>
    <row r="491279" spans="16:16" x14ac:dyDescent="0.3">
      <c r="P491279" s="83"/>
    </row>
    <row r="491280" spans="16:16" x14ac:dyDescent="0.3">
      <c r="P491280" s="83"/>
    </row>
    <row r="491281" spans="16:16" x14ac:dyDescent="0.3">
      <c r="P491281" s="83"/>
    </row>
    <row r="491282" spans="16:16" x14ac:dyDescent="0.3">
      <c r="P491282" s="83"/>
    </row>
    <row r="491283" spans="16:16" x14ac:dyDescent="0.3">
      <c r="P491283" s="83"/>
    </row>
    <row r="491284" spans="16:16" x14ac:dyDescent="0.3">
      <c r="P491284" s="83"/>
    </row>
    <row r="491285" spans="16:16" x14ac:dyDescent="0.3">
      <c r="P491285" s="83"/>
    </row>
    <row r="491286" spans="16:16" x14ac:dyDescent="0.3">
      <c r="P491286" s="83"/>
    </row>
    <row r="491287" spans="16:16" x14ac:dyDescent="0.3">
      <c r="P491287" s="83"/>
    </row>
    <row r="491288" spans="16:16" x14ac:dyDescent="0.3">
      <c r="P491288" s="83"/>
    </row>
    <row r="491289" spans="16:16" x14ac:dyDescent="0.3">
      <c r="P491289" s="83"/>
    </row>
    <row r="491290" spans="16:16" x14ac:dyDescent="0.3">
      <c r="P491290" s="83"/>
    </row>
    <row r="491291" spans="16:16" x14ac:dyDescent="0.3">
      <c r="P491291" s="83"/>
    </row>
    <row r="491292" spans="16:16" x14ac:dyDescent="0.3">
      <c r="P491292" s="83"/>
    </row>
    <row r="491293" spans="16:16" x14ac:dyDescent="0.3">
      <c r="P491293" s="83"/>
    </row>
    <row r="491294" spans="16:16" x14ac:dyDescent="0.3">
      <c r="P491294" s="83"/>
    </row>
    <row r="491295" spans="16:16" x14ac:dyDescent="0.3">
      <c r="P491295" s="83"/>
    </row>
    <row r="491296" spans="16:16" x14ac:dyDescent="0.3">
      <c r="P491296" s="83"/>
    </row>
    <row r="491297" spans="16:16" x14ac:dyDescent="0.3">
      <c r="P491297" s="83"/>
    </row>
    <row r="491298" spans="16:16" x14ac:dyDescent="0.3">
      <c r="P491298" s="83"/>
    </row>
    <row r="491299" spans="16:16" x14ac:dyDescent="0.3">
      <c r="P491299" s="83"/>
    </row>
    <row r="491300" spans="16:16" x14ac:dyDescent="0.3">
      <c r="P491300" s="83"/>
    </row>
    <row r="491301" spans="16:16" x14ac:dyDescent="0.3">
      <c r="P491301" s="83"/>
    </row>
    <row r="491302" spans="16:16" x14ac:dyDescent="0.3">
      <c r="P491302" s="83"/>
    </row>
    <row r="491303" spans="16:16" x14ac:dyDescent="0.3">
      <c r="P491303" s="83"/>
    </row>
    <row r="491304" spans="16:16" x14ac:dyDescent="0.3">
      <c r="P491304" s="83"/>
    </row>
    <row r="491305" spans="16:16" x14ac:dyDescent="0.3">
      <c r="P491305" s="83"/>
    </row>
    <row r="491306" spans="16:16" x14ac:dyDescent="0.3">
      <c r="P491306" s="83"/>
    </row>
    <row r="491307" spans="16:16" x14ac:dyDescent="0.3">
      <c r="P491307" s="83"/>
    </row>
    <row r="491308" spans="16:16" x14ac:dyDescent="0.3">
      <c r="P491308" s="83"/>
    </row>
    <row r="491309" spans="16:16" x14ac:dyDescent="0.3">
      <c r="P491309" s="83"/>
    </row>
    <row r="491310" spans="16:16" x14ac:dyDescent="0.3">
      <c r="P491310" s="83"/>
    </row>
    <row r="491311" spans="16:16" x14ac:dyDescent="0.3">
      <c r="P491311" s="83"/>
    </row>
    <row r="491312" spans="16:16" x14ac:dyDescent="0.3">
      <c r="P491312" s="83"/>
    </row>
    <row r="491313" spans="16:16" x14ac:dyDescent="0.3">
      <c r="P491313" s="83"/>
    </row>
    <row r="491314" spans="16:16" x14ac:dyDescent="0.3">
      <c r="P491314" s="83"/>
    </row>
    <row r="491315" spans="16:16" x14ac:dyDescent="0.3">
      <c r="P491315" s="83"/>
    </row>
    <row r="491316" spans="16:16" x14ac:dyDescent="0.3">
      <c r="P491316" s="83"/>
    </row>
    <row r="491317" spans="16:16" x14ac:dyDescent="0.3">
      <c r="P491317" s="83"/>
    </row>
    <row r="491318" spans="16:16" x14ac:dyDescent="0.3">
      <c r="P491318" s="83"/>
    </row>
    <row r="491319" spans="16:16" x14ac:dyDescent="0.3">
      <c r="P491319" s="83"/>
    </row>
    <row r="491320" spans="16:16" x14ac:dyDescent="0.3">
      <c r="P491320" s="83"/>
    </row>
    <row r="491321" spans="16:16" x14ac:dyDescent="0.3">
      <c r="P491321" s="83"/>
    </row>
    <row r="491322" spans="16:16" x14ac:dyDescent="0.3">
      <c r="P491322" s="83"/>
    </row>
    <row r="491323" spans="16:16" x14ac:dyDescent="0.3">
      <c r="P491323" s="83"/>
    </row>
    <row r="491324" spans="16:16" x14ac:dyDescent="0.3">
      <c r="P491324" s="83"/>
    </row>
    <row r="491325" spans="16:16" x14ac:dyDescent="0.3">
      <c r="P491325" s="83"/>
    </row>
    <row r="491326" spans="16:16" x14ac:dyDescent="0.3">
      <c r="P491326" s="83"/>
    </row>
    <row r="491327" spans="16:16" x14ac:dyDescent="0.3">
      <c r="P491327" s="83"/>
    </row>
    <row r="491328" spans="16:16" x14ac:dyDescent="0.3">
      <c r="P491328" s="83"/>
    </row>
    <row r="491329" spans="16:16" x14ac:dyDescent="0.3">
      <c r="P491329" s="83"/>
    </row>
    <row r="491330" spans="16:16" x14ac:dyDescent="0.3">
      <c r="P491330" s="83"/>
    </row>
    <row r="491331" spans="16:16" x14ac:dyDescent="0.3">
      <c r="P491331" s="83"/>
    </row>
    <row r="491332" spans="16:16" x14ac:dyDescent="0.3">
      <c r="P491332" s="83"/>
    </row>
    <row r="491333" spans="16:16" x14ac:dyDescent="0.3">
      <c r="P491333" s="83"/>
    </row>
    <row r="491334" spans="16:16" x14ac:dyDescent="0.3">
      <c r="P491334" s="83"/>
    </row>
    <row r="491335" spans="16:16" x14ac:dyDescent="0.3">
      <c r="P491335" s="83"/>
    </row>
    <row r="491336" spans="16:16" x14ac:dyDescent="0.3">
      <c r="P491336" s="83"/>
    </row>
    <row r="491337" spans="16:16" x14ac:dyDescent="0.3">
      <c r="P491337" s="83"/>
    </row>
    <row r="491338" spans="16:16" x14ac:dyDescent="0.3">
      <c r="P491338" s="83"/>
    </row>
    <row r="491339" spans="16:16" x14ac:dyDescent="0.3">
      <c r="P491339" s="83"/>
    </row>
    <row r="491340" spans="16:16" x14ac:dyDescent="0.3">
      <c r="P491340" s="83"/>
    </row>
    <row r="491341" spans="16:16" x14ac:dyDescent="0.3">
      <c r="P491341" s="83"/>
    </row>
    <row r="491342" spans="16:16" x14ac:dyDescent="0.3">
      <c r="P491342" s="83"/>
    </row>
    <row r="491343" spans="16:16" x14ac:dyDescent="0.3">
      <c r="P491343" s="83"/>
    </row>
    <row r="491344" spans="16:16" x14ac:dyDescent="0.3">
      <c r="P491344" s="83"/>
    </row>
    <row r="491345" spans="16:16" x14ac:dyDescent="0.3">
      <c r="P491345" s="83"/>
    </row>
    <row r="491346" spans="16:16" x14ac:dyDescent="0.3">
      <c r="P491346" s="83"/>
    </row>
    <row r="491347" spans="16:16" x14ac:dyDescent="0.3">
      <c r="P491347" s="83"/>
    </row>
    <row r="491348" spans="16:16" x14ac:dyDescent="0.3">
      <c r="P491348" s="83"/>
    </row>
    <row r="491349" spans="16:16" x14ac:dyDescent="0.3">
      <c r="P491349" s="83"/>
    </row>
    <row r="491350" spans="16:16" x14ac:dyDescent="0.3">
      <c r="P491350" s="83"/>
    </row>
    <row r="491351" spans="16:16" x14ac:dyDescent="0.3">
      <c r="P491351" s="83"/>
    </row>
    <row r="491352" spans="16:16" x14ac:dyDescent="0.3">
      <c r="P491352" s="83"/>
    </row>
    <row r="491353" spans="16:16" x14ac:dyDescent="0.3">
      <c r="P491353" s="83"/>
    </row>
    <row r="491354" spans="16:16" x14ac:dyDescent="0.3">
      <c r="P491354" s="83"/>
    </row>
    <row r="491355" spans="16:16" x14ac:dyDescent="0.3">
      <c r="P491355" s="83"/>
    </row>
    <row r="491356" spans="16:16" x14ac:dyDescent="0.3">
      <c r="P491356" s="83"/>
    </row>
    <row r="491357" spans="16:16" x14ac:dyDescent="0.3">
      <c r="P491357" s="83"/>
    </row>
    <row r="491358" spans="16:16" x14ac:dyDescent="0.3">
      <c r="P491358" s="83"/>
    </row>
    <row r="491359" spans="16:16" x14ac:dyDescent="0.3">
      <c r="P491359" s="83"/>
    </row>
    <row r="491360" spans="16:16" x14ac:dyDescent="0.3">
      <c r="P491360" s="83"/>
    </row>
    <row r="491361" spans="16:16" x14ac:dyDescent="0.3">
      <c r="P491361" s="83"/>
    </row>
    <row r="491362" spans="16:16" x14ac:dyDescent="0.3">
      <c r="P491362" s="83"/>
    </row>
    <row r="491363" spans="16:16" x14ac:dyDescent="0.3">
      <c r="P491363" s="83"/>
    </row>
    <row r="491364" spans="16:16" x14ac:dyDescent="0.3">
      <c r="P491364" s="83"/>
    </row>
    <row r="491365" spans="16:16" x14ac:dyDescent="0.3">
      <c r="P491365" s="83"/>
    </row>
    <row r="491366" spans="16:16" x14ac:dyDescent="0.3">
      <c r="P491366" s="83"/>
    </row>
    <row r="491367" spans="16:16" x14ac:dyDescent="0.3">
      <c r="P491367" s="83"/>
    </row>
    <row r="491368" spans="16:16" x14ac:dyDescent="0.3">
      <c r="P491368" s="83"/>
    </row>
    <row r="491369" spans="16:16" x14ac:dyDescent="0.3">
      <c r="P491369" s="83"/>
    </row>
    <row r="491370" spans="16:16" x14ac:dyDescent="0.3">
      <c r="P491370" s="83"/>
    </row>
    <row r="491371" spans="16:16" x14ac:dyDescent="0.3">
      <c r="P491371" s="83"/>
    </row>
    <row r="491372" spans="16:16" x14ac:dyDescent="0.3">
      <c r="P491372" s="83"/>
    </row>
    <row r="491373" spans="16:16" x14ac:dyDescent="0.3">
      <c r="P491373" s="83"/>
    </row>
    <row r="491374" spans="16:16" x14ac:dyDescent="0.3">
      <c r="P491374" s="83"/>
    </row>
    <row r="491375" spans="16:16" x14ac:dyDescent="0.3">
      <c r="P491375" s="83"/>
    </row>
    <row r="491376" spans="16:16" x14ac:dyDescent="0.3">
      <c r="P491376" s="83"/>
    </row>
    <row r="491377" spans="16:16" x14ac:dyDescent="0.3">
      <c r="P491377" s="83"/>
    </row>
    <row r="491378" spans="16:16" x14ac:dyDescent="0.3">
      <c r="P491378" s="83"/>
    </row>
    <row r="491379" spans="16:16" x14ac:dyDescent="0.3">
      <c r="P491379" s="83"/>
    </row>
    <row r="491380" spans="16:16" x14ac:dyDescent="0.3">
      <c r="P491380" s="83"/>
    </row>
    <row r="491381" spans="16:16" x14ac:dyDescent="0.3">
      <c r="P491381" s="83"/>
    </row>
    <row r="491382" spans="16:16" x14ac:dyDescent="0.3">
      <c r="P491382" s="83"/>
    </row>
    <row r="491383" spans="16:16" x14ac:dyDescent="0.3">
      <c r="P491383" s="83"/>
    </row>
    <row r="491384" spans="16:16" x14ac:dyDescent="0.3">
      <c r="P491384" s="83"/>
    </row>
    <row r="491385" spans="16:16" x14ac:dyDescent="0.3">
      <c r="P491385" s="83"/>
    </row>
    <row r="491386" spans="16:16" x14ac:dyDescent="0.3">
      <c r="P491386" s="83"/>
    </row>
    <row r="491387" spans="16:16" x14ac:dyDescent="0.3">
      <c r="P491387" s="83"/>
    </row>
    <row r="491388" spans="16:16" x14ac:dyDescent="0.3">
      <c r="P491388" s="83"/>
    </row>
    <row r="491389" spans="16:16" x14ac:dyDescent="0.3">
      <c r="P491389" s="83"/>
    </row>
    <row r="491390" spans="16:16" x14ac:dyDescent="0.3">
      <c r="P491390" s="83"/>
    </row>
    <row r="491391" spans="16:16" x14ac:dyDescent="0.3">
      <c r="P491391" s="83"/>
    </row>
    <row r="491392" spans="16:16" x14ac:dyDescent="0.3">
      <c r="P491392" s="83"/>
    </row>
    <row r="491393" spans="16:16" x14ac:dyDescent="0.3">
      <c r="P491393" s="83"/>
    </row>
    <row r="491394" spans="16:16" x14ac:dyDescent="0.3">
      <c r="P491394" s="83"/>
    </row>
    <row r="491395" spans="16:16" x14ac:dyDescent="0.3">
      <c r="P491395" s="83"/>
    </row>
    <row r="491396" spans="16:16" x14ac:dyDescent="0.3">
      <c r="P491396" s="83"/>
    </row>
    <row r="491397" spans="16:16" x14ac:dyDescent="0.3">
      <c r="P491397" s="83"/>
    </row>
    <row r="491398" spans="16:16" x14ac:dyDescent="0.3">
      <c r="P491398" s="83"/>
    </row>
    <row r="491399" spans="16:16" x14ac:dyDescent="0.3">
      <c r="P491399" s="83"/>
    </row>
    <row r="491400" spans="16:16" x14ac:dyDescent="0.3">
      <c r="P491400" s="83"/>
    </row>
    <row r="491401" spans="16:16" x14ac:dyDescent="0.3">
      <c r="P491401" s="83"/>
    </row>
    <row r="491402" spans="16:16" x14ac:dyDescent="0.3">
      <c r="P491402" s="83"/>
    </row>
    <row r="491403" spans="16:16" x14ac:dyDescent="0.3">
      <c r="P491403" s="83"/>
    </row>
    <row r="491404" spans="16:16" x14ac:dyDescent="0.3">
      <c r="P491404" s="83"/>
    </row>
    <row r="491405" spans="16:16" x14ac:dyDescent="0.3">
      <c r="P491405" s="83"/>
    </row>
    <row r="491406" spans="16:16" x14ac:dyDescent="0.3">
      <c r="P491406" s="83"/>
    </row>
    <row r="491407" spans="16:16" x14ac:dyDescent="0.3">
      <c r="P491407" s="83"/>
    </row>
    <row r="491408" spans="16:16" x14ac:dyDescent="0.3">
      <c r="P491408" s="83"/>
    </row>
    <row r="491409" spans="16:16" x14ac:dyDescent="0.3">
      <c r="P491409" s="83"/>
    </row>
    <row r="491410" spans="16:16" x14ac:dyDescent="0.3">
      <c r="P491410" s="83"/>
    </row>
    <row r="491411" spans="16:16" x14ac:dyDescent="0.3">
      <c r="P491411" s="83"/>
    </row>
    <row r="491412" spans="16:16" x14ac:dyDescent="0.3">
      <c r="P491412" s="83"/>
    </row>
    <row r="491413" spans="16:16" x14ac:dyDescent="0.3">
      <c r="P491413" s="83"/>
    </row>
    <row r="491414" spans="16:16" x14ac:dyDescent="0.3">
      <c r="P491414" s="83"/>
    </row>
    <row r="491415" spans="16:16" x14ac:dyDescent="0.3">
      <c r="P491415" s="83"/>
    </row>
    <row r="491416" spans="16:16" x14ac:dyDescent="0.3">
      <c r="P491416" s="83"/>
    </row>
    <row r="491417" spans="16:16" x14ac:dyDescent="0.3">
      <c r="P491417" s="83"/>
    </row>
    <row r="491418" spans="16:16" x14ac:dyDescent="0.3">
      <c r="P491418" s="83"/>
    </row>
    <row r="491419" spans="16:16" x14ac:dyDescent="0.3">
      <c r="P491419" s="83"/>
    </row>
    <row r="491420" spans="16:16" x14ac:dyDescent="0.3">
      <c r="P491420" s="83"/>
    </row>
    <row r="491421" spans="16:16" x14ac:dyDescent="0.3">
      <c r="P491421" s="83"/>
    </row>
    <row r="491422" spans="16:16" x14ac:dyDescent="0.3">
      <c r="P491422" s="83"/>
    </row>
    <row r="491423" spans="16:16" x14ac:dyDescent="0.3">
      <c r="P491423" s="83"/>
    </row>
    <row r="491424" spans="16:16" x14ac:dyDescent="0.3">
      <c r="P491424" s="83"/>
    </row>
    <row r="491425" spans="16:16" x14ac:dyDescent="0.3">
      <c r="P491425" s="83"/>
    </row>
    <row r="491426" spans="16:16" x14ac:dyDescent="0.3">
      <c r="P491426" s="83"/>
    </row>
    <row r="491427" spans="16:16" x14ac:dyDescent="0.3">
      <c r="P491427" s="83"/>
    </row>
    <row r="491428" spans="16:16" x14ac:dyDescent="0.3">
      <c r="P491428" s="83"/>
    </row>
    <row r="491429" spans="16:16" x14ac:dyDescent="0.3">
      <c r="P491429" s="83"/>
    </row>
    <row r="491430" spans="16:16" x14ac:dyDescent="0.3">
      <c r="P491430" s="83"/>
    </row>
    <row r="491431" spans="16:16" x14ac:dyDescent="0.3">
      <c r="P491431" s="83"/>
    </row>
    <row r="491432" spans="16:16" x14ac:dyDescent="0.3">
      <c r="P491432" s="83"/>
    </row>
    <row r="491433" spans="16:16" x14ac:dyDescent="0.3">
      <c r="P491433" s="83"/>
    </row>
    <row r="491434" spans="16:16" x14ac:dyDescent="0.3">
      <c r="P491434" s="83"/>
    </row>
    <row r="491435" spans="16:16" x14ac:dyDescent="0.3">
      <c r="P491435" s="83"/>
    </row>
    <row r="491436" spans="16:16" x14ac:dyDescent="0.3">
      <c r="P491436" s="83"/>
    </row>
    <row r="491437" spans="16:16" x14ac:dyDescent="0.3">
      <c r="P491437" s="83"/>
    </row>
    <row r="491438" spans="16:16" x14ac:dyDescent="0.3">
      <c r="P491438" s="83"/>
    </row>
    <row r="491439" spans="16:16" x14ac:dyDescent="0.3">
      <c r="P491439" s="83"/>
    </row>
    <row r="491440" spans="16:16" x14ac:dyDescent="0.3">
      <c r="P491440" s="83"/>
    </row>
    <row r="491441" spans="16:16" x14ac:dyDescent="0.3">
      <c r="P491441" s="83"/>
    </row>
    <row r="491442" spans="16:16" x14ac:dyDescent="0.3">
      <c r="P491442" s="83"/>
    </row>
    <row r="491443" spans="16:16" x14ac:dyDescent="0.3">
      <c r="P491443" s="83"/>
    </row>
    <row r="491444" spans="16:16" x14ac:dyDescent="0.3">
      <c r="P491444" s="83"/>
    </row>
    <row r="491445" spans="16:16" x14ac:dyDescent="0.3">
      <c r="P491445" s="83"/>
    </row>
    <row r="491446" spans="16:16" x14ac:dyDescent="0.3">
      <c r="P491446" s="83"/>
    </row>
    <row r="491447" spans="16:16" x14ac:dyDescent="0.3">
      <c r="P491447" s="83"/>
    </row>
    <row r="491448" spans="16:16" x14ac:dyDescent="0.3">
      <c r="P491448" s="83"/>
    </row>
    <row r="491449" spans="16:16" x14ac:dyDescent="0.3">
      <c r="P491449" s="83"/>
    </row>
    <row r="491450" spans="16:16" x14ac:dyDescent="0.3">
      <c r="P491450" s="83"/>
    </row>
    <row r="491451" spans="16:16" x14ac:dyDescent="0.3">
      <c r="P491451" s="83"/>
    </row>
    <row r="491452" spans="16:16" x14ac:dyDescent="0.3">
      <c r="P491452" s="83"/>
    </row>
    <row r="491453" spans="16:16" x14ac:dyDescent="0.3">
      <c r="P491453" s="83"/>
    </row>
    <row r="491454" spans="16:16" x14ac:dyDescent="0.3">
      <c r="P491454" s="83"/>
    </row>
    <row r="491455" spans="16:16" x14ac:dyDescent="0.3">
      <c r="P491455" s="83"/>
    </row>
    <row r="491456" spans="16:16" x14ac:dyDescent="0.3">
      <c r="P491456" s="83"/>
    </row>
    <row r="491457" spans="16:16" x14ac:dyDescent="0.3">
      <c r="P491457" s="83"/>
    </row>
    <row r="491458" spans="16:16" x14ac:dyDescent="0.3">
      <c r="P491458" s="83"/>
    </row>
    <row r="491459" spans="16:16" x14ac:dyDescent="0.3">
      <c r="P491459" s="83"/>
    </row>
    <row r="491460" spans="16:16" x14ac:dyDescent="0.3">
      <c r="P491460" s="83"/>
    </row>
    <row r="491461" spans="16:16" x14ac:dyDescent="0.3">
      <c r="P491461" s="83"/>
    </row>
    <row r="491462" spans="16:16" x14ac:dyDescent="0.3">
      <c r="P491462" s="83"/>
    </row>
    <row r="491463" spans="16:16" x14ac:dyDescent="0.3">
      <c r="P491463" s="83"/>
    </row>
    <row r="491464" spans="16:16" x14ac:dyDescent="0.3">
      <c r="P491464" s="83"/>
    </row>
    <row r="491465" spans="16:16" x14ac:dyDescent="0.3">
      <c r="P491465" s="83"/>
    </row>
    <row r="491466" spans="16:16" x14ac:dyDescent="0.3">
      <c r="P491466" s="83"/>
    </row>
    <row r="491467" spans="16:16" x14ac:dyDescent="0.3">
      <c r="P491467" s="83"/>
    </row>
    <row r="491468" spans="16:16" x14ac:dyDescent="0.3">
      <c r="P491468" s="83"/>
    </row>
    <row r="491469" spans="16:16" x14ac:dyDescent="0.3">
      <c r="P491469" s="83"/>
    </row>
    <row r="491470" spans="16:16" x14ac:dyDescent="0.3">
      <c r="P491470" s="83"/>
    </row>
    <row r="491471" spans="16:16" x14ac:dyDescent="0.3">
      <c r="P491471" s="83"/>
    </row>
    <row r="491472" spans="16:16" x14ac:dyDescent="0.3">
      <c r="P491472" s="83"/>
    </row>
    <row r="491473" spans="16:16" x14ac:dyDescent="0.3">
      <c r="P491473" s="83"/>
    </row>
    <row r="491474" spans="16:16" x14ac:dyDescent="0.3">
      <c r="P491474" s="83"/>
    </row>
    <row r="491475" spans="16:16" x14ac:dyDescent="0.3">
      <c r="P491475" s="83"/>
    </row>
    <row r="491476" spans="16:16" x14ac:dyDescent="0.3">
      <c r="P491476" s="83"/>
    </row>
    <row r="491477" spans="16:16" x14ac:dyDescent="0.3">
      <c r="P491477" s="83"/>
    </row>
    <row r="491478" spans="16:16" x14ac:dyDescent="0.3">
      <c r="P491478" s="83"/>
    </row>
    <row r="491479" spans="16:16" x14ac:dyDescent="0.3">
      <c r="P491479" s="83"/>
    </row>
    <row r="491480" spans="16:16" x14ac:dyDescent="0.3">
      <c r="P491480" s="83"/>
    </row>
    <row r="491481" spans="16:16" x14ac:dyDescent="0.3">
      <c r="P491481" s="83"/>
    </row>
    <row r="491482" spans="16:16" x14ac:dyDescent="0.3">
      <c r="P491482" s="83"/>
    </row>
    <row r="491483" spans="16:16" x14ac:dyDescent="0.3">
      <c r="P491483" s="83"/>
    </row>
    <row r="491484" spans="16:16" x14ac:dyDescent="0.3">
      <c r="P491484" s="83"/>
    </row>
    <row r="491485" spans="16:16" x14ac:dyDescent="0.3">
      <c r="P491485" s="83"/>
    </row>
    <row r="491486" spans="16:16" x14ac:dyDescent="0.3">
      <c r="P491486" s="83"/>
    </row>
    <row r="491487" spans="16:16" x14ac:dyDescent="0.3">
      <c r="P491487" s="83"/>
    </row>
    <row r="491488" spans="16:16" x14ac:dyDescent="0.3">
      <c r="P491488" s="83"/>
    </row>
    <row r="491489" spans="16:16" x14ac:dyDescent="0.3">
      <c r="P491489" s="83"/>
    </row>
    <row r="491490" spans="16:16" x14ac:dyDescent="0.3">
      <c r="P491490" s="83"/>
    </row>
    <row r="491491" spans="16:16" x14ac:dyDescent="0.3">
      <c r="P491491" s="83"/>
    </row>
    <row r="491492" spans="16:16" x14ac:dyDescent="0.3">
      <c r="P491492" s="83"/>
    </row>
    <row r="491493" spans="16:16" x14ac:dyDescent="0.3">
      <c r="P491493" s="83"/>
    </row>
    <row r="491494" spans="16:16" x14ac:dyDescent="0.3">
      <c r="P491494" s="83"/>
    </row>
    <row r="491495" spans="16:16" x14ac:dyDescent="0.3">
      <c r="P491495" s="83"/>
    </row>
    <row r="491496" spans="16:16" x14ac:dyDescent="0.3">
      <c r="P491496" s="83"/>
    </row>
    <row r="491497" spans="16:16" x14ac:dyDescent="0.3">
      <c r="P491497" s="83"/>
    </row>
    <row r="491498" spans="16:16" x14ac:dyDescent="0.3">
      <c r="P491498" s="83"/>
    </row>
    <row r="491499" spans="16:16" x14ac:dyDescent="0.3">
      <c r="P491499" s="83"/>
    </row>
    <row r="491500" spans="16:16" x14ac:dyDescent="0.3">
      <c r="P491500" s="83"/>
    </row>
    <row r="491501" spans="16:16" x14ac:dyDescent="0.3">
      <c r="P491501" s="83"/>
    </row>
    <row r="491502" spans="16:16" x14ac:dyDescent="0.3">
      <c r="P491502" s="83"/>
    </row>
    <row r="491503" spans="16:16" x14ac:dyDescent="0.3">
      <c r="P491503" s="83"/>
    </row>
    <row r="491504" spans="16:16" x14ac:dyDescent="0.3">
      <c r="P491504" s="83"/>
    </row>
    <row r="491505" spans="16:16" x14ac:dyDescent="0.3">
      <c r="P491505" s="83"/>
    </row>
    <row r="491506" spans="16:16" x14ac:dyDescent="0.3">
      <c r="P491506" s="83"/>
    </row>
    <row r="491507" spans="16:16" x14ac:dyDescent="0.3">
      <c r="P491507" s="83"/>
    </row>
    <row r="491508" spans="16:16" x14ac:dyDescent="0.3">
      <c r="P491508" s="83"/>
    </row>
    <row r="491509" spans="16:16" x14ac:dyDescent="0.3">
      <c r="P491509" s="83"/>
    </row>
    <row r="491510" spans="16:16" x14ac:dyDescent="0.3">
      <c r="P491510" s="83"/>
    </row>
    <row r="491511" spans="16:16" x14ac:dyDescent="0.3">
      <c r="P491511" s="83"/>
    </row>
    <row r="491512" spans="16:16" x14ac:dyDescent="0.3">
      <c r="P491512" s="83"/>
    </row>
    <row r="491513" spans="16:16" x14ac:dyDescent="0.3">
      <c r="P491513" s="83"/>
    </row>
    <row r="491514" spans="16:16" x14ac:dyDescent="0.3">
      <c r="P491514" s="83"/>
    </row>
    <row r="491515" spans="16:16" x14ac:dyDescent="0.3">
      <c r="P491515" s="83"/>
    </row>
    <row r="491516" spans="16:16" x14ac:dyDescent="0.3">
      <c r="P491516" s="83"/>
    </row>
    <row r="491517" spans="16:16" x14ac:dyDescent="0.3">
      <c r="P491517" s="83"/>
    </row>
    <row r="491518" spans="16:16" x14ac:dyDescent="0.3">
      <c r="P491518" s="83"/>
    </row>
    <row r="491519" spans="16:16" x14ac:dyDescent="0.3">
      <c r="P491519" s="83"/>
    </row>
    <row r="491520" spans="16:16" x14ac:dyDescent="0.3">
      <c r="P491520" s="83"/>
    </row>
    <row r="491521" spans="16:16" x14ac:dyDescent="0.3">
      <c r="P491521" s="83"/>
    </row>
    <row r="491522" spans="16:16" x14ac:dyDescent="0.3">
      <c r="P491522" s="83"/>
    </row>
    <row r="491523" spans="16:16" x14ac:dyDescent="0.3">
      <c r="P491523" s="83"/>
    </row>
    <row r="491524" spans="16:16" x14ac:dyDescent="0.3">
      <c r="P491524" s="83"/>
    </row>
    <row r="491525" spans="16:16" x14ac:dyDescent="0.3">
      <c r="P491525" s="83"/>
    </row>
    <row r="491526" spans="16:16" x14ac:dyDescent="0.3">
      <c r="P491526" s="83"/>
    </row>
    <row r="491527" spans="16:16" x14ac:dyDescent="0.3">
      <c r="P491527" s="83"/>
    </row>
    <row r="491528" spans="16:16" x14ac:dyDescent="0.3">
      <c r="P491528" s="83"/>
    </row>
    <row r="491529" spans="16:16" x14ac:dyDescent="0.3">
      <c r="P491529" s="83"/>
    </row>
    <row r="491530" spans="16:16" x14ac:dyDescent="0.3">
      <c r="P491530" s="83"/>
    </row>
    <row r="491531" spans="16:16" x14ac:dyDescent="0.3">
      <c r="P491531" s="83"/>
    </row>
    <row r="491532" spans="16:16" x14ac:dyDescent="0.3">
      <c r="P491532" s="83"/>
    </row>
    <row r="491533" spans="16:16" x14ac:dyDescent="0.3">
      <c r="P491533" s="83"/>
    </row>
    <row r="491534" spans="16:16" x14ac:dyDescent="0.3">
      <c r="P491534" s="83"/>
    </row>
    <row r="491535" spans="16:16" x14ac:dyDescent="0.3">
      <c r="P491535" s="83"/>
    </row>
    <row r="491536" spans="16:16" x14ac:dyDescent="0.3">
      <c r="P491536" s="83"/>
    </row>
    <row r="491537" spans="16:16" x14ac:dyDescent="0.3">
      <c r="P491537" s="83"/>
    </row>
    <row r="491538" spans="16:16" x14ac:dyDescent="0.3">
      <c r="P491538" s="83"/>
    </row>
    <row r="491539" spans="16:16" x14ac:dyDescent="0.3">
      <c r="P491539" s="83"/>
    </row>
    <row r="491540" spans="16:16" x14ac:dyDescent="0.3">
      <c r="P491540" s="83"/>
    </row>
    <row r="491541" spans="16:16" x14ac:dyDescent="0.3">
      <c r="P491541" s="83"/>
    </row>
    <row r="491542" spans="16:16" x14ac:dyDescent="0.3">
      <c r="P491542" s="83"/>
    </row>
    <row r="491543" spans="16:16" x14ac:dyDescent="0.3">
      <c r="P491543" s="83"/>
    </row>
    <row r="491544" spans="16:16" x14ac:dyDescent="0.3">
      <c r="P491544" s="83"/>
    </row>
    <row r="491545" spans="16:16" x14ac:dyDescent="0.3">
      <c r="P491545" s="83"/>
    </row>
    <row r="491546" spans="16:16" x14ac:dyDescent="0.3">
      <c r="P491546" s="83"/>
    </row>
    <row r="491547" spans="16:16" x14ac:dyDescent="0.3">
      <c r="P491547" s="83"/>
    </row>
    <row r="491548" spans="16:16" x14ac:dyDescent="0.3">
      <c r="P491548" s="83"/>
    </row>
    <row r="491549" spans="16:16" x14ac:dyDescent="0.3">
      <c r="P491549" s="83"/>
    </row>
    <row r="491550" spans="16:16" x14ac:dyDescent="0.3">
      <c r="P491550" s="83"/>
    </row>
    <row r="491551" spans="16:16" x14ac:dyDescent="0.3">
      <c r="P491551" s="83"/>
    </row>
    <row r="491552" spans="16:16" x14ac:dyDescent="0.3">
      <c r="P491552" s="83"/>
    </row>
    <row r="491553" spans="16:16" x14ac:dyDescent="0.3">
      <c r="P491553" s="83"/>
    </row>
    <row r="491554" spans="16:16" x14ac:dyDescent="0.3">
      <c r="P491554" s="83"/>
    </row>
    <row r="491555" spans="16:16" x14ac:dyDescent="0.3">
      <c r="P491555" s="83"/>
    </row>
    <row r="491556" spans="16:16" x14ac:dyDescent="0.3">
      <c r="P491556" s="83"/>
    </row>
    <row r="491557" spans="16:16" x14ac:dyDescent="0.3">
      <c r="P491557" s="83"/>
    </row>
    <row r="491558" spans="16:16" x14ac:dyDescent="0.3">
      <c r="P491558" s="83"/>
    </row>
    <row r="491559" spans="16:16" x14ac:dyDescent="0.3">
      <c r="P491559" s="83"/>
    </row>
    <row r="491560" spans="16:16" x14ac:dyDescent="0.3">
      <c r="P491560" s="83"/>
    </row>
    <row r="491561" spans="16:16" x14ac:dyDescent="0.3">
      <c r="P491561" s="83"/>
    </row>
    <row r="491562" spans="16:16" x14ac:dyDescent="0.3">
      <c r="P491562" s="83"/>
    </row>
    <row r="491563" spans="16:16" x14ac:dyDescent="0.3">
      <c r="P491563" s="83"/>
    </row>
    <row r="491564" spans="16:16" x14ac:dyDescent="0.3">
      <c r="P491564" s="83"/>
    </row>
    <row r="491565" spans="16:16" x14ac:dyDescent="0.3">
      <c r="P491565" s="83"/>
    </row>
    <row r="491566" spans="16:16" x14ac:dyDescent="0.3">
      <c r="P491566" s="83"/>
    </row>
    <row r="491567" spans="16:16" x14ac:dyDescent="0.3">
      <c r="P491567" s="83"/>
    </row>
    <row r="491568" spans="16:16" x14ac:dyDescent="0.3">
      <c r="P491568" s="83"/>
    </row>
    <row r="491569" spans="16:16" x14ac:dyDescent="0.3">
      <c r="P491569" s="83"/>
    </row>
    <row r="491570" spans="16:16" x14ac:dyDescent="0.3">
      <c r="P491570" s="83"/>
    </row>
    <row r="491571" spans="16:16" x14ac:dyDescent="0.3">
      <c r="P491571" s="83"/>
    </row>
    <row r="491572" spans="16:16" x14ac:dyDescent="0.3">
      <c r="P491572" s="83"/>
    </row>
    <row r="491573" spans="16:16" x14ac:dyDescent="0.3">
      <c r="P491573" s="83"/>
    </row>
    <row r="491574" spans="16:16" x14ac:dyDescent="0.3">
      <c r="P491574" s="83"/>
    </row>
    <row r="491575" spans="16:16" x14ac:dyDescent="0.3">
      <c r="P491575" s="83"/>
    </row>
    <row r="491576" spans="16:16" x14ac:dyDescent="0.3">
      <c r="P491576" s="83"/>
    </row>
    <row r="491577" spans="16:16" x14ac:dyDescent="0.3">
      <c r="P491577" s="83"/>
    </row>
    <row r="491578" spans="16:16" x14ac:dyDescent="0.3">
      <c r="P491578" s="83"/>
    </row>
    <row r="491579" spans="16:16" x14ac:dyDescent="0.3">
      <c r="P491579" s="83"/>
    </row>
    <row r="491580" spans="16:16" x14ac:dyDescent="0.3">
      <c r="P491580" s="83"/>
    </row>
    <row r="491581" spans="16:16" x14ac:dyDescent="0.3">
      <c r="P491581" s="83"/>
    </row>
    <row r="491582" spans="16:16" x14ac:dyDescent="0.3">
      <c r="P491582" s="83"/>
    </row>
    <row r="491583" spans="16:16" x14ac:dyDescent="0.3">
      <c r="P491583" s="83"/>
    </row>
    <row r="491584" spans="16:16" x14ac:dyDescent="0.3">
      <c r="P491584" s="83"/>
    </row>
    <row r="491585" spans="16:16" x14ac:dyDescent="0.3">
      <c r="P491585" s="83"/>
    </row>
    <row r="491586" spans="16:16" x14ac:dyDescent="0.3">
      <c r="P491586" s="83"/>
    </row>
    <row r="491587" spans="16:16" x14ac:dyDescent="0.3">
      <c r="P491587" s="83"/>
    </row>
    <row r="491588" spans="16:16" x14ac:dyDescent="0.3">
      <c r="P491588" s="83"/>
    </row>
    <row r="491589" spans="16:16" x14ac:dyDescent="0.3">
      <c r="P491589" s="83"/>
    </row>
    <row r="491590" spans="16:16" x14ac:dyDescent="0.3">
      <c r="P491590" s="83"/>
    </row>
    <row r="491591" spans="16:16" x14ac:dyDescent="0.3">
      <c r="P491591" s="83"/>
    </row>
    <row r="491592" spans="16:16" x14ac:dyDescent="0.3">
      <c r="P491592" s="83"/>
    </row>
    <row r="491593" spans="16:16" x14ac:dyDescent="0.3">
      <c r="P491593" s="83"/>
    </row>
    <row r="491594" spans="16:16" x14ac:dyDescent="0.3">
      <c r="P491594" s="83"/>
    </row>
    <row r="491595" spans="16:16" x14ac:dyDescent="0.3">
      <c r="P491595" s="83"/>
    </row>
    <row r="491596" spans="16:16" x14ac:dyDescent="0.3">
      <c r="P491596" s="83"/>
    </row>
    <row r="491597" spans="16:16" x14ac:dyDescent="0.3">
      <c r="P491597" s="83"/>
    </row>
    <row r="491598" spans="16:16" x14ac:dyDescent="0.3">
      <c r="P491598" s="83"/>
    </row>
    <row r="491599" spans="16:16" x14ac:dyDescent="0.3">
      <c r="P491599" s="83"/>
    </row>
    <row r="491600" spans="16:16" x14ac:dyDescent="0.3">
      <c r="P491600" s="83"/>
    </row>
    <row r="491601" spans="16:16" x14ac:dyDescent="0.3">
      <c r="P491601" s="83"/>
    </row>
    <row r="491602" spans="16:16" x14ac:dyDescent="0.3">
      <c r="P491602" s="83"/>
    </row>
    <row r="491603" spans="16:16" x14ac:dyDescent="0.3">
      <c r="P491603" s="83"/>
    </row>
    <row r="491604" spans="16:16" x14ac:dyDescent="0.3">
      <c r="P491604" s="83"/>
    </row>
    <row r="491605" spans="16:16" x14ac:dyDescent="0.3">
      <c r="P491605" s="83"/>
    </row>
    <row r="491606" spans="16:16" x14ac:dyDescent="0.3">
      <c r="P491606" s="83"/>
    </row>
    <row r="491607" spans="16:16" x14ac:dyDescent="0.3">
      <c r="P491607" s="83"/>
    </row>
    <row r="491608" spans="16:16" x14ac:dyDescent="0.3">
      <c r="P491608" s="83"/>
    </row>
    <row r="491609" spans="16:16" x14ac:dyDescent="0.3">
      <c r="P491609" s="83"/>
    </row>
    <row r="491610" spans="16:16" x14ac:dyDescent="0.3">
      <c r="P491610" s="83"/>
    </row>
    <row r="491611" spans="16:16" x14ac:dyDescent="0.3">
      <c r="P491611" s="83"/>
    </row>
    <row r="491612" spans="16:16" x14ac:dyDescent="0.3">
      <c r="P491612" s="83"/>
    </row>
    <row r="491613" spans="16:16" x14ac:dyDescent="0.3">
      <c r="P491613" s="83"/>
    </row>
    <row r="491614" spans="16:16" x14ac:dyDescent="0.3">
      <c r="P491614" s="83"/>
    </row>
    <row r="491615" spans="16:16" x14ac:dyDescent="0.3">
      <c r="P491615" s="83"/>
    </row>
    <row r="491616" spans="16:16" x14ac:dyDescent="0.3">
      <c r="P491616" s="83"/>
    </row>
    <row r="491617" spans="16:16" x14ac:dyDescent="0.3">
      <c r="P491617" s="83"/>
    </row>
    <row r="491618" spans="16:16" x14ac:dyDescent="0.3">
      <c r="P491618" s="83"/>
    </row>
    <row r="491619" spans="16:16" x14ac:dyDescent="0.3">
      <c r="P491619" s="83"/>
    </row>
    <row r="491620" spans="16:16" x14ac:dyDescent="0.3">
      <c r="P491620" s="83"/>
    </row>
    <row r="491621" spans="16:16" x14ac:dyDescent="0.3">
      <c r="P491621" s="83"/>
    </row>
    <row r="491622" spans="16:16" x14ac:dyDescent="0.3">
      <c r="P491622" s="83"/>
    </row>
    <row r="491623" spans="16:16" x14ac:dyDescent="0.3">
      <c r="P491623" s="83"/>
    </row>
    <row r="491624" spans="16:16" x14ac:dyDescent="0.3">
      <c r="P491624" s="83"/>
    </row>
    <row r="491625" spans="16:16" x14ac:dyDescent="0.3">
      <c r="P491625" s="83"/>
    </row>
    <row r="491626" spans="16:16" x14ac:dyDescent="0.3">
      <c r="P491626" s="83"/>
    </row>
    <row r="491627" spans="16:16" x14ac:dyDescent="0.3">
      <c r="P491627" s="83"/>
    </row>
    <row r="491628" spans="16:16" x14ac:dyDescent="0.3">
      <c r="P491628" s="83"/>
    </row>
    <row r="491629" spans="16:16" x14ac:dyDescent="0.3">
      <c r="P491629" s="83"/>
    </row>
    <row r="491630" spans="16:16" x14ac:dyDescent="0.3">
      <c r="P491630" s="83"/>
    </row>
    <row r="491631" spans="16:16" x14ac:dyDescent="0.3">
      <c r="P491631" s="83"/>
    </row>
    <row r="491632" spans="16:16" x14ac:dyDescent="0.3">
      <c r="P491632" s="83"/>
    </row>
    <row r="491633" spans="16:16" x14ac:dyDescent="0.3">
      <c r="P491633" s="83"/>
    </row>
    <row r="491634" spans="16:16" x14ac:dyDescent="0.3">
      <c r="P491634" s="83"/>
    </row>
    <row r="491635" spans="16:16" x14ac:dyDescent="0.3">
      <c r="P491635" s="83"/>
    </row>
    <row r="491636" spans="16:16" x14ac:dyDescent="0.3">
      <c r="P491636" s="83"/>
    </row>
    <row r="491637" spans="16:16" x14ac:dyDescent="0.3">
      <c r="P491637" s="83"/>
    </row>
    <row r="491638" spans="16:16" x14ac:dyDescent="0.3">
      <c r="P491638" s="83"/>
    </row>
    <row r="491639" spans="16:16" x14ac:dyDescent="0.3">
      <c r="P491639" s="83"/>
    </row>
    <row r="491640" spans="16:16" x14ac:dyDescent="0.3">
      <c r="P491640" s="83"/>
    </row>
    <row r="491641" spans="16:16" x14ac:dyDescent="0.3">
      <c r="P491641" s="83"/>
    </row>
    <row r="491642" spans="16:16" x14ac:dyDescent="0.3">
      <c r="P491642" s="83"/>
    </row>
    <row r="491643" spans="16:16" x14ac:dyDescent="0.3">
      <c r="P491643" s="83"/>
    </row>
    <row r="491644" spans="16:16" x14ac:dyDescent="0.3">
      <c r="P491644" s="83"/>
    </row>
    <row r="491645" spans="16:16" x14ac:dyDescent="0.3">
      <c r="P491645" s="83"/>
    </row>
    <row r="491646" spans="16:16" x14ac:dyDescent="0.3">
      <c r="P491646" s="83"/>
    </row>
    <row r="491647" spans="16:16" x14ac:dyDescent="0.3">
      <c r="P491647" s="83"/>
    </row>
    <row r="491648" spans="16:16" x14ac:dyDescent="0.3">
      <c r="P491648" s="83"/>
    </row>
    <row r="491649" spans="16:16" x14ac:dyDescent="0.3">
      <c r="P491649" s="83"/>
    </row>
    <row r="491650" spans="16:16" x14ac:dyDescent="0.3">
      <c r="P491650" s="83"/>
    </row>
    <row r="491651" spans="16:16" x14ac:dyDescent="0.3">
      <c r="P491651" s="83"/>
    </row>
    <row r="491652" spans="16:16" x14ac:dyDescent="0.3">
      <c r="P491652" s="83"/>
    </row>
    <row r="491653" spans="16:16" x14ac:dyDescent="0.3">
      <c r="P491653" s="83"/>
    </row>
    <row r="491654" spans="16:16" x14ac:dyDescent="0.3">
      <c r="P491654" s="83"/>
    </row>
    <row r="491655" spans="16:16" x14ac:dyDescent="0.3">
      <c r="P491655" s="83"/>
    </row>
    <row r="491656" spans="16:16" x14ac:dyDescent="0.3">
      <c r="P491656" s="83"/>
    </row>
    <row r="491657" spans="16:16" x14ac:dyDescent="0.3">
      <c r="P491657" s="83"/>
    </row>
    <row r="491658" spans="16:16" x14ac:dyDescent="0.3">
      <c r="P491658" s="83"/>
    </row>
    <row r="491659" spans="16:16" x14ac:dyDescent="0.3">
      <c r="P491659" s="83"/>
    </row>
    <row r="491660" spans="16:16" x14ac:dyDescent="0.3">
      <c r="P491660" s="83"/>
    </row>
    <row r="491661" spans="16:16" x14ac:dyDescent="0.3">
      <c r="P491661" s="83"/>
    </row>
    <row r="491662" spans="16:16" x14ac:dyDescent="0.3">
      <c r="P491662" s="83"/>
    </row>
    <row r="491663" spans="16:16" x14ac:dyDescent="0.3">
      <c r="P491663" s="83"/>
    </row>
    <row r="491664" spans="16:16" x14ac:dyDescent="0.3">
      <c r="P491664" s="83"/>
    </row>
    <row r="491665" spans="16:16" x14ac:dyDescent="0.3">
      <c r="P491665" s="83"/>
    </row>
    <row r="491666" spans="16:16" x14ac:dyDescent="0.3">
      <c r="P491666" s="83"/>
    </row>
    <row r="491667" spans="16:16" x14ac:dyDescent="0.3">
      <c r="P491667" s="83"/>
    </row>
    <row r="491668" spans="16:16" x14ac:dyDescent="0.3">
      <c r="P491668" s="83"/>
    </row>
    <row r="491669" spans="16:16" x14ac:dyDescent="0.3">
      <c r="P491669" s="83"/>
    </row>
    <row r="491670" spans="16:16" x14ac:dyDescent="0.3">
      <c r="P491670" s="83"/>
    </row>
    <row r="491671" spans="16:16" x14ac:dyDescent="0.3">
      <c r="P491671" s="83"/>
    </row>
    <row r="491672" spans="16:16" x14ac:dyDescent="0.3">
      <c r="P491672" s="83"/>
    </row>
    <row r="491673" spans="16:16" x14ac:dyDescent="0.3">
      <c r="P491673" s="83"/>
    </row>
    <row r="491674" spans="16:16" x14ac:dyDescent="0.3">
      <c r="P491674" s="83"/>
    </row>
    <row r="491675" spans="16:16" x14ac:dyDescent="0.3">
      <c r="P491675" s="83"/>
    </row>
    <row r="491676" spans="16:16" x14ac:dyDescent="0.3">
      <c r="P491676" s="83"/>
    </row>
    <row r="491677" spans="16:16" x14ac:dyDescent="0.3">
      <c r="P491677" s="83"/>
    </row>
    <row r="491678" spans="16:16" x14ac:dyDescent="0.3">
      <c r="P491678" s="83"/>
    </row>
    <row r="491679" spans="16:16" x14ac:dyDescent="0.3">
      <c r="P491679" s="83"/>
    </row>
    <row r="491680" spans="16:16" x14ac:dyDescent="0.3">
      <c r="P491680" s="83"/>
    </row>
    <row r="491681" spans="16:16" x14ac:dyDescent="0.3">
      <c r="P491681" s="83"/>
    </row>
    <row r="491682" spans="16:16" x14ac:dyDescent="0.3">
      <c r="P491682" s="83"/>
    </row>
    <row r="491683" spans="16:16" x14ac:dyDescent="0.3">
      <c r="P491683" s="83"/>
    </row>
    <row r="491684" spans="16:16" x14ac:dyDescent="0.3">
      <c r="P491684" s="83"/>
    </row>
    <row r="491685" spans="16:16" x14ac:dyDescent="0.3">
      <c r="P491685" s="83"/>
    </row>
    <row r="491686" spans="16:16" x14ac:dyDescent="0.3">
      <c r="P491686" s="83"/>
    </row>
    <row r="491687" spans="16:16" x14ac:dyDescent="0.3">
      <c r="P491687" s="83"/>
    </row>
    <row r="491688" spans="16:16" x14ac:dyDescent="0.3">
      <c r="P491688" s="83"/>
    </row>
    <row r="491689" spans="16:16" x14ac:dyDescent="0.3">
      <c r="P491689" s="83"/>
    </row>
    <row r="491690" spans="16:16" x14ac:dyDescent="0.3">
      <c r="P491690" s="83"/>
    </row>
    <row r="491691" spans="16:16" x14ac:dyDescent="0.3">
      <c r="P491691" s="83"/>
    </row>
    <row r="491692" spans="16:16" x14ac:dyDescent="0.3">
      <c r="P491692" s="83"/>
    </row>
    <row r="491693" spans="16:16" x14ac:dyDescent="0.3">
      <c r="P491693" s="83"/>
    </row>
    <row r="491694" spans="16:16" x14ac:dyDescent="0.3">
      <c r="P491694" s="83"/>
    </row>
    <row r="491695" spans="16:16" x14ac:dyDescent="0.3">
      <c r="P491695" s="83"/>
    </row>
    <row r="491696" spans="16:16" x14ac:dyDescent="0.3">
      <c r="P491696" s="83"/>
    </row>
    <row r="491697" spans="16:16" x14ac:dyDescent="0.3">
      <c r="P491697" s="83"/>
    </row>
    <row r="491698" spans="16:16" x14ac:dyDescent="0.3">
      <c r="P491698" s="83"/>
    </row>
    <row r="491699" spans="16:16" x14ac:dyDescent="0.3">
      <c r="P491699" s="83"/>
    </row>
    <row r="491700" spans="16:16" x14ac:dyDescent="0.3">
      <c r="P491700" s="83"/>
    </row>
    <row r="491701" spans="16:16" x14ac:dyDescent="0.3">
      <c r="P491701" s="83"/>
    </row>
    <row r="491702" spans="16:16" x14ac:dyDescent="0.3">
      <c r="P491702" s="83"/>
    </row>
    <row r="491703" spans="16:16" x14ac:dyDescent="0.3">
      <c r="P491703" s="83"/>
    </row>
    <row r="491704" spans="16:16" x14ac:dyDescent="0.3">
      <c r="P491704" s="83"/>
    </row>
    <row r="491705" spans="16:16" x14ac:dyDescent="0.3">
      <c r="P491705" s="83"/>
    </row>
    <row r="491706" spans="16:16" x14ac:dyDescent="0.3">
      <c r="P491706" s="83"/>
    </row>
    <row r="491707" spans="16:16" x14ac:dyDescent="0.3">
      <c r="P491707" s="83"/>
    </row>
    <row r="491708" spans="16:16" x14ac:dyDescent="0.3">
      <c r="P491708" s="83"/>
    </row>
    <row r="491709" spans="16:16" x14ac:dyDescent="0.3">
      <c r="P491709" s="83"/>
    </row>
    <row r="491710" spans="16:16" x14ac:dyDescent="0.3">
      <c r="P491710" s="83"/>
    </row>
    <row r="491711" spans="16:16" x14ac:dyDescent="0.3">
      <c r="P491711" s="83"/>
    </row>
    <row r="491712" spans="16:16" x14ac:dyDescent="0.3">
      <c r="P491712" s="83"/>
    </row>
    <row r="491713" spans="16:16" x14ac:dyDescent="0.3">
      <c r="P491713" s="83"/>
    </row>
    <row r="491714" spans="16:16" x14ac:dyDescent="0.3">
      <c r="P491714" s="83"/>
    </row>
    <row r="491715" spans="16:16" x14ac:dyDescent="0.3">
      <c r="P491715" s="83"/>
    </row>
    <row r="491716" spans="16:16" x14ac:dyDescent="0.3">
      <c r="P491716" s="83"/>
    </row>
    <row r="491717" spans="16:16" x14ac:dyDescent="0.3">
      <c r="P491717" s="83"/>
    </row>
    <row r="491718" spans="16:16" x14ac:dyDescent="0.3">
      <c r="P491718" s="83"/>
    </row>
    <row r="491719" spans="16:16" x14ac:dyDescent="0.3">
      <c r="P491719" s="83"/>
    </row>
    <row r="491720" spans="16:16" x14ac:dyDescent="0.3">
      <c r="P491720" s="83"/>
    </row>
    <row r="491721" spans="16:16" x14ac:dyDescent="0.3">
      <c r="P491721" s="83"/>
    </row>
    <row r="491722" spans="16:16" x14ac:dyDescent="0.3">
      <c r="P491722" s="83"/>
    </row>
    <row r="491723" spans="16:16" x14ac:dyDescent="0.3">
      <c r="P491723" s="83"/>
    </row>
    <row r="491724" spans="16:16" x14ac:dyDescent="0.3">
      <c r="P491724" s="83"/>
    </row>
    <row r="491725" spans="16:16" x14ac:dyDescent="0.3">
      <c r="P491725" s="83"/>
    </row>
    <row r="491726" spans="16:16" x14ac:dyDescent="0.3">
      <c r="P491726" s="83"/>
    </row>
    <row r="491727" spans="16:16" x14ac:dyDescent="0.3">
      <c r="P491727" s="83"/>
    </row>
    <row r="491728" spans="16:16" x14ac:dyDescent="0.3">
      <c r="P491728" s="83"/>
    </row>
    <row r="491729" spans="16:16" x14ac:dyDescent="0.3">
      <c r="P491729" s="83"/>
    </row>
    <row r="491730" spans="16:16" x14ac:dyDescent="0.3">
      <c r="P491730" s="83"/>
    </row>
    <row r="491731" spans="16:16" x14ac:dyDescent="0.3">
      <c r="P491731" s="83"/>
    </row>
    <row r="491732" spans="16:16" x14ac:dyDescent="0.3">
      <c r="P491732" s="83"/>
    </row>
    <row r="491733" spans="16:16" x14ac:dyDescent="0.3">
      <c r="P491733" s="83"/>
    </row>
    <row r="491734" spans="16:16" x14ac:dyDescent="0.3">
      <c r="P491734" s="83"/>
    </row>
    <row r="491735" spans="16:16" x14ac:dyDescent="0.3">
      <c r="P491735" s="83"/>
    </row>
    <row r="491736" spans="16:16" x14ac:dyDescent="0.3">
      <c r="P491736" s="83"/>
    </row>
    <row r="491737" spans="16:16" x14ac:dyDescent="0.3">
      <c r="P491737" s="83"/>
    </row>
    <row r="491738" spans="16:16" x14ac:dyDescent="0.3">
      <c r="P491738" s="83"/>
    </row>
    <row r="491739" spans="16:16" x14ac:dyDescent="0.3">
      <c r="P491739" s="83"/>
    </row>
    <row r="491740" spans="16:16" x14ac:dyDescent="0.3">
      <c r="P491740" s="83"/>
    </row>
    <row r="491741" spans="16:16" x14ac:dyDescent="0.3">
      <c r="P491741" s="83"/>
    </row>
    <row r="491742" spans="16:16" x14ac:dyDescent="0.3">
      <c r="P491742" s="83"/>
    </row>
    <row r="491743" spans="16:16" x14ac:dyDescent="0.3">
      <c r="P491743" s="83"/>
    </row>
    <row r="491744" spans="16:16" x14ac:dyDescent="0.3">
      <c r="P491744" s="83"/>
    </row>
    <row r="491745" spans="16:16" x14ac:dyDescent="0.3">
      <c r="P491745" s="83"/>
    </row>
    <row r="491746" spans="16:16" x14ac:dyDescent="0.3">
      <c r="P491746" s="83"/>
    </row>
    <row r="491747" spans="16:16" x14ac:dyDescent="0.3">
      <c r="P491747" s="83"/>
    </row>
    <row r="491748" spans="16:16" x14ac:dyDescent="0.3">
      <c r="P491748" s="83"/>
    </row>
    <row r="491749" spans="16:16" x14ac:dyDescent="0.3">
      <c r="P491749" s="83"/>
    </row>
    <row r="491750" spans="16:16" x14ac:dyDescent="0.3">
      <c r="P491750" s="83"/>
    </row>
    <row r="491751" spans="16:16" x14ac:dyDescent="0.3">
      <c r="P491751" s="83"/>
    </row>
    <row r="491752" spans="16:16" x14ac:dyDescent="0.3">
      <c r="P491752" s="83"/>
    </row>
    <row r="491753" spans="16:16" x14ac:dyDescent="0.3">
      <c r="P491753" s="83"/>
    </row>
    <row r="491754" spans="16:16" x14ac:dyDescent="0.3">
      <c r="P491754" s="83"/>
    </row>
    <row r="491755" spans="16:16" x14ac:dyDescent="0.3">
      <c r="P491755" s="83"/>
    </row>
    <row r="491756" spans="16:16" x14ac:dyDescent="0.3">
      <c r="P491756" s="83"/>
    </row>
    <row r="491757" spans="16:16" x14ac:dyDescent="0.3">
      <c r="P491757" s="83"/>
    </row>
    <row r="491758" spans="16:16" x14ac:dyDescent="0.3">
      <c r="P491758" s="83"/>
    </row>
    <row r="491759" spans="16:16" x14ac:dyDescent="0.3">
      <c r="P491759" s="83"/>
    </row>
    <row r="491760" spans="16:16" x14ac:dyDescent="0.3">
      <c r="P491760" s="83"/>
    </row>
    <row r="491761" spans="16:16" x14ac:dyDescent="0.3">
      <c r="P491761" s="83"/>
    </row>
    <row r="491762" spans="16:16" x14ac:dyDescent="0.3">
      <c r="P491762" s="83"/>
    </row>
    <row r="491763" spans="16:16" x14ac:dyDescent="0.3">
      <c r="P491763" s="83"/>
    </row>
    <row r="491764" spans="16:16" x14ac:dyDescent="0.3">
      <c r="P491764" s="83"/>
    </row>
    <row r="491765" spans="16:16" x14ac:dyDescent="0.3">
      <c r="P491765" s="83"/>
    </row>
    <row r="491766" spans="16:16" x14ac:dyDescent="0.3">
      <c r="P491766" s="83"/>
    </row>
    <row r="491767" spans="16:16" x14ac:dyDescent="0.3">
      <c r="P491767" s="83"/>
    </row>
    <row r="491768" spans="16:16" x14ac:dyDescent="0.3">
      <c r="P491768" s="83"/>
    </row>
    <row r="491769" spans="16:16" x14ac:dyDescent="0.3">
      <c r="P491769" s="83"/>
    </row>
    <row r="491770" spans="16:16" x14ac:dyDescent="0.3">
      <c r="P491770" s="83"/>
    </row>
    <row r="491771" spans="16:16" x14ac:dyDescent="0.3">
      <c r="P491771" s="83"/>
    </row>
    <row r="491772" spans="16:16" x14ac:dyDescent="0.3">
      <c r="P491772" s="83"/>
    </row>
    <row r="491773" spans="16:16" x14ac:dyDescent="0.3">
      <c r="P491773" s="83"/>
    </row>
    <row r="491774" spans="16:16" x14ac:dyDescent="0.3">
      <c r="P491774" s="83"/>
    </row>
    <row r="491775" spans="16:16" x14ac:dyDescent="0.3">
      <c r="P491775" s="83"/>
    </row>
    <row r="491776" spans="16:16" x14ac:dyDescent="0.3">
      <c r="P491776" s="83"/>
    </row>
    <row r="491777" spans="16:16" x14ac:dyDescent="0.3">
      <c r="P491777" s="83"/>
    </row>
    <row r="491778" spans="16:16" x14ac:dyDescent="0.3">
      <c r="P491778" s="83"/>
    </row>
    <row r="491779" spans="16:16" x14ac:dyDescent="0.3">
      <c r="P491779" s="83"/>
    </row>
    <row r="491780" spans="16:16" x14ac:dyDescent="0.3">
      <c r="P491780" s="83"/>
    </row>
    <row r="491781" spans="16:16" x14ac:dyDescent="0.3">
      <c r="P491781" s="83"/>
    </row>
    <row r="491782" spans="16:16" x14ac:dyDescent="0.3">
      <c r="P491782" s="83"/>
    </row>
    <row r="491783" spans="16:16" x14ac:dyDescent="0.3">
      <c r="P491783" s="83"/>
    </row>
    <row r="491784" spans="16:16" x14ac:dyDescent="0.3">
      <c r="P491784" s="83"/>
    </row>
    <row r="491785" spans="16:16" x14ac:dyDescent="0.3">
      <c r="P491785" s="83"/>
    </row>
    <row r="491786" spans="16:16" x14ac:dyDescent="0.3">
      <c r="P491786" s="83"/>
    </row>
    <row r="491787" spans="16:16" x14ac:dyDescent="0.3">
      <c r="P491787" s="83"/>
    </row>
    <row r="491788" spans="16:16" x14ac:dyDescent="0.3">
      <c r="P491788" s="83"/>
    </row>
    <row r="491789" spans="16:16" x14ac:dyDescent="0.3">
      <c r="P491789" s="83"/>
    </row>
    <row r="491790" spans="16:16" x14ac:dyDescent="0.3">
      <c r="P491790" s="83"/>
    </row>
    <row r="491791" spans="16:16" x14ac:dyDescent="0.3">
      <c r="P491791" s="83"/>
    </row>
    <row r="491792" spans="16:16" x14ac:dyDescent="0.3">
      <c r="P491792" s="83"/>
    </row>
    <row r="491793" spans="16:16" x14ac:dyDescent="0.3">
      <c r="P491793" s="83"/>
    </row>
    <row r="491794" spans="16:16" x14ac:dyDescent="0.3">
      <c r="P491794" s="83"/>
    </row>
    <row r="491795" spans="16:16" x14ac:dyDescent="0.3">
      <c r="P491795" s="83"/>
    </row>
    <row r="491796" spans="16:16" x14ac:dyDescent="0.3">
      <c r="P491796" s="83"/>
    </row>
    <row r="491797" spans="16:16" x14ac:dyDescent="0.3">
      <c r="P491797" s="83"/>
    </row>
    <row r="491798" spans="16:16" x14ac:dyDescent="0.3">
      <c r="P491798" s="83"/>
    </row>
    <row r="491799" spans="16:16" x14ac:dyDescent="0.3">
      <c r="P491799" s="83"/>
    </row>
    <row r="491800" spans="16:16" x14ac:dyDescent="0.3">
      <c r="P491800" s="83"/>
    </row>
    <row r="491801" spans="16:16" x14ac:dyDescent="0.3">
      <c r="P491801" s="83"/>
    </row>
    <row r="491802" spans="16:16" x14ac:dyDescent="0.3">
      <c r="P491802" s="83"/>
    </row>
    <row r="491803" spans="16:16" x14ac:dyDescent="0.3">
      <c r="P491803" s="83"/>
    </row>
    <row r="491804" spans="16:16" x14ac:dyDescent="0.3">
      <c r="P491804" s="83"/>
    </row>
    <row r="491805" spans="16:16" x14ac:dyDescent="0.3">
      <c r="P491805" s="83"/>
    </row>
    <row r="491806" spans="16:16" x14ac:dyDescent="0.3">
      <c r="P491806" s="83"/>
    </row>
    <row r="491807" spans="16:16" x14ac:dyDescent="0.3">
      <c r="P491807" s="83"/>
    </row>
    <row r="491808" spans="16:16" x14ac:dyDescent="0.3">
      <c r="P491808" s="83"/>
    </row>
    <row r="491809" spans="16:16" x14ac:dyDescent="0.3">
      <c r="P491809" s="83"/>
    </row>
    <row r="491810" spans="16:16" x14ac:dyDescent="0.3">
      <c r="P491810" s="83"/>
    </row>
    <row r="491811" spans="16:16" x14ac:dyDescent="0.3">
      <c r="P491811" s="83"/>
    </row>
    <row r="491812" spans="16:16" x14ac:dyDescent="0.3">
      <c r="P491812" s="83"/>
    </row>
    <row r="491813" spans="16:16" x14ac:dyDescent="0.3">
      <c r="P491813" s="83"/>
    </row>
    <row r="491814" spans="16:16" x14ac:dyDescent="0.3">
      <c r="P491814" s="83"/>
    </row>
    <row r="491815" spans="16:16" x14ac:dyDescent="0.3">
      <c r="P491815" s="83"/>
    </row>
    <row r="491816" spans="16:16" x14ac:dyDescent="0.3">
      <c r="P491816" s="83"/>
    </row>
    <row r="491817" spans="16:16" x14ac:dyDescent="0.3">
      <c r="P491817" s="83"/>
    </row>
    <row r="491818" spans="16:16" x14ac:dyDescent="0.3">
      <c r="P491818" s="83"/>
    </row>
    <row r="491819" spans="16:16" x14ac:dyDescent="0.3">
      <c r="P491819" s="83"/>
    </row>
    <row r="491820" spans="16:16" x14ac:dyDescent="0.3">
      <c r="P491820" s="83"/>
    </row>
    <row r="491821" spans="16:16" x14ac:dyDescent="0.3">
      <c r="P491821" s="83"/>
    </row>
    <row r="491822" spans="16:16" x14ac:dyDescent="0.3">
      <c r="P491822" s="83"/>
    </row>
    <row r="491823" spans="16:16" x14ac:dyDescent="0.3">
      <c r="P491823" s="83"/>
    </row>
    <row r="491824" spans="16:16" x14ac:dyDescent="0.3">
      <c r="P491824" s="83"/>
    </row>
    <row r="491825" spans="16:16" x14ac:dyDescent="0.3">
      <c r="P491825" s="83"/>
    </row>
    <row r="491826" spans="16:16" x14ac:dyDescent="0.3">
      <c r="P491826" s="83"/>
    </row>
    <row r="491827" spans="16:16" x14ac:dyDescent="0.3">
      <c r="P491827" s="83"/>
    </row>
    <row r="491828" spans="16:16" x14ac:dyDescent="0.3">
      <c r="P491828" s="83"/>
    </row>
    <row r="491829" spans="16:16" x14ac:dyDescent="0.3">
      <c r="P491829" s="83"/>
    </row>
    <row r="491830" spans="16:16" x14ac:dyDescent="0.3">
      <c r="P491830" s="83"/>
    </row>
    <row r="491831" spans="16:16" x14ac:dyDescent="0.3">
      <c r="P491831" s="83"/>
    </row>
    <row r="491832" spans="16:16" x14ac:dyDescent="0.3">
      <c r="P491832" s="83"/>
    </row>
    <row r="491833" spans="16:16" x14ac:dyDescent="0.3">
      <c r="P491833" s="83"/>
    </row>
    <row r="491834" spans="16:16" x14ac:dyDescent="0.3">
      <c r="P491834" s="83"/>
    </row>
    <row r="491835" spans="16:16" x14ac:dyDescent="0.3">
      <c r="P491835" s="83"/>
    </row>
    <row r="491836" spans="16:16" x14ac:dyDescent="0.3">
      <c r="P491836" s="83"/>
    </row>
    <row r="491837" spans="16:16" x14ac:dyDescent="0.3">
      <c r="P491837" s="83"/>
    </row>
    <row r="491838" spans="16:16" x14ac:dyDescent="0.3">
      <c r="P491838" s="83"/>
    </row>
    <row r="491839" spans="16:16" x14ac:dyDescent="0.3">
      <c r="P491839" s="83"/>
    </row>
    <row r="491840" spans="16:16" x14ac:dyDescent="0.3">
      <c r="P491840" s="83"/>
    </row>
    <row r="491841" spans="16:16" x14ac:dyDescent="0.3">
      <c r="P491841" s="83"/>
    </row>
    <row r="491842" spans="16:16" x14ac:dyDescent="0.3">
      <c r="P491842" s="83"/>
    </row>
    <row r="491843" spans="16:16" x14ac:dyDescent="0.3">
      <c r="P491843" s="83"/>
    </row>
    <row r="491844" spans="16:16" x14ac:dyDescent="0.3">
      <c r="P491844" s="83"/>
    </row>
    <row r="491845" spans="16:16" x14ac:dyDescent="0.3">
      <c r="P491845" s="83"/>
    </row>
    <row r="491846" spans="16:16" x14ac:dyDescent="0.3">
      <c r="P491846" s="83"/>
    </row>
    <row r="491847" spans="16:16" x14ac:dyDescent="0.3">
      <c r="P491847" s="83"/>
    </row>
    <row r="491848" spans="16:16" x14ac:dyDescent="0.3">
      <c r="P491848" s="83"/>
    </row>
    <row r="491849" spans="16:16" x14ac:dyDescent="0.3">
      <c r="P491849" s="83"/>
    </row>
    <row r="491850" spans="16:16" x14ac:dyDescent="0.3">
      <c r="P491850" s="83"/>
    </row>
    <row r="491851" spans="16:16" x14ac:dyDescent="0.3">
      <c r="P491851" s="83"/>
    </row>
    <row r="491852" spans="16:16" x14ac:dyDescent="0.3">
      <c r="P491852" s="83"/>
    </row>
    <row r="491853" spans="16:16" x14ac:dyDescent="0.3">
      <c r="P491853" s="83"/>
    </row>
    <row r="491854" spans="16:16" x14ac:dyDescent="0.3">
      <c r="P491854" s="83"/>
    </row>
    <row r="491855" spans="16:16" x14ac:dyDescent="0.3">
      <c r="P491855" s="83"/>
    </row>
    <row r="491856" spans="16:16" x14ac:dyDescent="0.3">
      <c r="P491856" s="83"/>
    </row>
    <row r="491857" spans="16:16" x14ac:dyDescent="0.3">
      <c r="P491857" s="83"/>
    </row>
    <row r="491858" spans="16:16" x14ac:dyDescent="0.3">
      <c r="P491858" s="83"/>
    </row>
    <row r="491859" spans="16:16" x14ac:dyDescent="0.3">
      <c r="P491859" s="83"/>
    </row>
    <row r="491860" spans="16:16" x14ac:dyDescent="0.3">
      <c r="P491860" s="83"/>
    </row>
    <row r="491861" spans="16:16" x14ac:dyDescent="0.3">
      <c r="P491861" s="83"/>
    </row>
    <row r="491862" spans="16:16" x14ac:dyDescent="0.3">
      <c r="P491862" s="83"/>
    </row>
    <row r="491863" spans="16:16" x14ac:dyDescent="0.3">
      <c r="P491863" s="83"/>
    </row>
    <row r="491864" spans="16:16" x14ac:dyDescent="0.3">
      <c r="P491864" s="83"/>
    </row>
    <row r="491865" spans="16:16" x14ac:dyDescent="0.3">
      <c r="P491865" s="83"/>
    </row>
    <row r="491866" spans="16:16" x14ac:dyDescent="0.3">
      <c r="P491866" s="83"/>
    </row>
    <row r="491867" spans="16:16" x14ac:dyDescent="0.3">
      <c r="P491867" s="83"/>
    </row>
    <row r="491868" spans="16:16" x14ac:dyDescent="0.3">
      <c r="P491868" s="83"/>
    </row>
    <row r="491869" spans="16:16" x14ac:dyDescent="0.3">
      <c r="P491869" s="83"/>
    </row>
    <row r="491870" spans="16:16" x14ac:dyDescent="0.3">
      <c r="P491870" s="83"/>
    </row>
    <row r="491871" spans="16:16" x14ac:dyDescent="0.3">
      <c r="P491871" s="83"/>
    </row>
    <row r="491872" spans="16:16" x14ac:dyDescent="0.3">
      <c r="P491872" s="83"/>
    </row>
    <row r="491873" spans="16:16" x14ac:dyDescent="0.3">
      <c r="P491873" s="83"/>
    </row>
    <row r="491874" spans="16:16" x14ac:dyDescent="0.3">
      <c r="P491874" s="83"/>
    </row>
    <row r="491875" spans="16:16" x14ac:dyDescent="0.3">
      <c r="P491875" s="83"/>
    </row>
    <row r="491876" spans="16:16" x14ac:dyDescent="0.3">
      <c r="P491876" s="83"/>
    </row>
    <row r="491877" spans="16:16" x14ac:dyDescent="0.3">
      <c r="P491877" s="83"/>
    </row>
    <row r="491878" spans="16:16" x14ac:dyDescent="0.3">
      <c r="P491878" s="83"/>
    </row>
    <row r="491879" spans="16:16" x14ac:dyDescent="0.3">
      <c r="P491879" s="83"/>
    </row>
    <row r="491880" spans="16:16" x14ac:dyDescent="0.3">
      <c r="P491880" s="83"/>
    </row>
    <row r="491881" spans="16:16" x14ac:dyDescent="0.3">
      <c r="P491881" s="83"/>
    </row>
    <row r="491882" spans="16:16" x14ac:dyDescent="0.3">
      <c r="P491882" s="83"/>
    </row>
    <row r="491883" spans="16:16" x14ac:dyDescent="0.3">
      <c r="P491883" s="83"/>
    </row>
    <row r="491884" spans="16:16" x14ac:dyDescent="0.3">
      <c r="P491884" s="83"/>
    </row>
    <row r="491885" spans="16:16" x14ac:dyDescent="0.3">
      <c r="P491885" s="83"/>
    </row>
    <row r="491886" spans="16:16" x14ac:dyDescent="0.3">
      <c r="P491886" s="83"/>
    </row>
    <row r="491887" spans="16:16" x14ac:dyDescent="0.3">
      <c r="P491887" s="83"/>
    </row>
    <row r="491888" spans="16:16" x14ac:dyDescent="0.3">
      <c r="P491888" s="83"/>
    </row>
    <row r="491889" spans="16:16" x14ac:dyDescent="0.3">
      <c r="P491889" s="83"/>
    </row>
    <row r="491890" spans="16:16" x14ac:dyDescent="0.3">
      <c r="P491890" s="83"/>
    </row>
    <row r="491891" spans="16:16" x14ac:dyDescent="0.3">
      <c r="P491891" s="83"/>
    </row>
    <row r="491892" spans="16:16" x14ac:dyDescent="0.3">
      <c r="P491892" s="83"/>
    </row>
    <row r="491893" spans="16:16" x14ac:dyDescent="0.3">
      <c r="P491893" s="83"/>
    </row>
    <row r="491894" spans="16:16" x14ac:dyDescent="0.3">
      <c r="P491894" s="83"/>
    </row>
    <row r="491895" spans="16:16" x14ac:dyDescent="0.3">
      <c r="P491895" s="83"/>
    </row>
    <row r="491896" spans="16:16" x14ac:dyDescent="0.3">
      <c r="P491896" s="83"/>
    </row>
    <row r="491897" spans="16:16" x14ac:dyDescent="0.3">
      <c r="P491897" s="83"/>
    </row>
    <row r="491898" spans="16:16" x14ac:dyDescent="0.3">
      <c r="P491898" s="83"/>
    </row>
    <row r="491899" spans="16:16" x14ac:dyDescent="0.3">
      <c r="P491899" s="83"/>
    </row>
    <row r="491900" spans="16:16" x14ac:dyDescent="0.3">
      <c r="P491900" s="83"/>
    </row>
    <row r="491901" spans="16:16" x14ac:dyDescent="0.3">
      <c r="P491901" s="83"/>
    </row>
    <row r="491902" spans="16:16" x14ac:dyDescent="0.3">
      <c r="P491902" s="83"/>
    </row>
    <row r="491903" spans="16:16" x14ac:dyDescent="0.3">
      <c r="P491903" s="83"/>
    </row>
    <row r="491904" spans="16:16" x14ac:dyDescent="0.3">
      <c r="P491904" s="83"/>
    </row>
    <row r="491905" spans="16:16" x14ac:dyDescent="0.3">
      <c r="P491905" s="83"/>
    </row>
    <row r="491906" spans="16:16" x14ac:dyDescent="0.3">
      <c r="P491906" s="83"/>
    </row>
    <row r="491907" spans="16:16" x14ac:dyDescent="0.3">
      <c r="P491907" s="83"/>
    </row>
    <row r="491908" spans="16:16" x14ac:dyDescent="0.3">
      <c r="P491908" s="83"/>
    </row>
    <row r="491909" spans="16:16" x14ac:dyDescent="0.3">
      <c r="P491909" s="83"/>
    </row>
    <row r="491910" spans="16:16" x14ac:dyDescent="0.3">
      <c r="P491910" s="83"/>
    </row>
    <row r="491911" spans="16:16" x14ac:dyDescent="0.3">
      <c r="P491911" s="83"/>
    </row>
    <row r="491912" spans="16:16" x14ac:dyDescent="0.3">
      <c r="P491912" s="83"/>
    </row>
    <row r="491913" spans="16:16" x14ac:dyDescent="0.3">
      <c r="P491913" s="83"/>
    </row>
    <row r="491914" spans="16:16" x14ac:dyDescent="0.3">
      <c r="P491914" s="83"/>
    </row>
    <row r="491915" spans="16:16" x14ac:dyDescent="0.3">
      <c r="P491915" s="83"/>
    </row>
    <row r="491916" spans="16:16" x14ac:dyDescent="0.3">
      <c r="P491916" s="83"/>
    </row>
    <row r="491917" spans="16:16" x14ac:dyDescent="0.3">
      <c r="P491917" s="83"/>
    </row>
    <row r="491918" spans="16:16" x14ac:dyDescent="0.3">
      <c r="P491918" s="83"/>
    </row>
    <row r="491919" spans="16:16" x14ac:dyDescent="0.3">
      <c r="P491919" s="83"/>
    </row>
    <row r="491920" spans="16:16" x14ac:dyDescent="0.3">
      <c r="P491920" s="83"/>
    </row>
    <row r="491921" spans="16:16" x14ac:dyDescent="0.3">
      <c r="P491921" s="83"/>
    </row>
    <row r="491922" spans="16:16" x14ac:dyDescent="0.3">
      <c r="P491922" s="83"/>
    </row>
    <row r="491923" spans="16:16" x14ac:dyDescent="0.3">
      <c r="P491923" s="83"/>
    </row>
    <row r="491924" spans="16:16" x14ac:dyDescent="0.3">
      <c r="P491924" s="83"/>
    </row>
    <row r="491925" spans="16:16" x14ac:dyDescent="0.3">
      <c r="P491925" s="83"/>
    </row>
    <row r="491926" spans="16:16" x14ac:dyDescent="0.3">
      <c r="P491926" s="83"/>
    </row>
    <row r="491927" spans="16:16" x14ac:dyDescent="0.3">
      <c r="P491927" s="83"/>
    </row>
    <row r="491928" spans="16:16" x14ac:dyDescent="0.3">
      <c r="P491928" s="83"/>
    </row>
    <row r="491929" spans="16:16" x14ac:dyDescent="0.3">
      <c r="P491929" s="83"/>
    </row>
    <row r="491930" spans="16:16" x14ac:dyDescent="0.3">
      <c r="P491930" s="83"/>
    </row>
    <row r="491931" spans="16:16" x14ac:dyDescent="0.3">
      <c r="P491931" s="83"/>
    </row>
    <row r="491932" spans="16:16" x14ac:dyDescent="0.3">
      <c r="P491932" s="83"/>
    </row>
    <row r="491933" spans="16:16" x14ac:dyDescent="0.3">
      <c r="P491933" s="83"/>
    </row>
    <row r="491934" spans="16:16" x14ac:dyDescent="0.3">
      <c r="P491934" s="83"/>
    </row>
    <row r="491935" spans="16:16" x14ac:dyDescent="0.3">
      <c r="P491935" s="83"/>
    </row>
    <row r="491936" spans="16:16" x14ac:dyDescent="0.3">
      <c r="P491936" s="83"/>
    </row>
    <row r="491937" spans="16:16" x14ac:dyDescent="0.3">
      <c r="P491937" s="83"/>
    </row>
    <row r="491938" spans="16:16" x14ac:dyDescent="0.3">
      <c r="P491938" s="83"/>
    </row>
    <row r="491939" spans="16:16" x14ac:dyDescent="0.3">
      <c r="P491939" s="83"/>
    </row>
    <row r="491940" spans="16:16" x14ac:dyDescent="0.3">
      <c r="P491940" s="83"/>
    </row>
    <row r="491941" spans="16:16" x14ac:dyDescent="0.3">
      <c r="P491941" s="83"/>
    </row>
    <row r="491942" spans="16:16" x14ac:dyDescent="0.3">
      <c r="P491942" s="83"/>
    </row>
    <row r="491943" spans="16:16" x14ac:dyDescent="0.3">
      <c r="P491943" s="83"/>
    </row>
    <row r="491944" spans="16:16" x14ac:dyDescent="0.3">
      <c r="P491944" s="83"/>
    </row>
    <row r="491945" spans="16:16" x14ac:dyDescent="0.3">
      <c r="P491945" s="83"/>
    </row>
    <row r="491946" spans="16:16" x14ac:dyDescent="0.3">
      <c r="P491946" s="83"/>
    </row>
    <row r="491947" spans="16:16" x14ac:dyDescent="0.3">
      <c r="P491947" s="83"/>
    </row>
    <row r="491948" spans="16:16" x14ac:dyDescent="0.3">
      <c r="P491948" s="83"/>
    </row>
    <row r="491949" spans="16:16" x14ac:dyDescent="0.3">
      <c r="P491949" s="83"/>
    </row>
    <row r="491950" spans="16:16" x14ac:dyDescent="0.3">
      <c r="P491950" s="83"/>
    </row>
    <row r="491951" spans="16:16" x14ac:dyDescent="0.3">
      <c r="P491951" s="83"/>
    </row>
    <row r="491952" spans="16:16" x14ac:dyDescent="0.3">
      <c r="P491952" s="83"/>
    </row>
    <row r="491953" spans="16:16" x14ac:dyDescent="0.3">
      <c r="P491953" s="83"/>
    </row>
    <row r="491954" spans="16:16" x14ac:dyDescent="0.3">
      <c r="P491954" s="83"/>
    </row>
    <row r="491955" spans="16:16" x14ac:dyDescent="0.3">
      <c r="P491955" s="83"/>
    </row>
    <row r="491956" spans="16:16" x14ac:dyDescent="0.3">
      <c r="P491956" s="83"/>
    </row>
    <row r="491957" spans="16:16" x14ac:dyDescent="0.3">
      <c r="P491957" s="83"/>
    </row>
    <row r="491958" spans="16:16" x14ac:dyDescent="0.3">
      <c r="P491958" s="83"/>
    </row>
    <row r="491959" spans="16:16" x14ac:dyDescent="0.3">
      <c r="P491959" s="83"/>
    </row>
    <row r="491960" spans="16:16" x14ac:dyDescent="0.3">
      <c r="P491960" s="83"/>
    </row>
    <row r="491961" spans="16:16" x14ac:dyDescent="0.3">
      <c r="P491961" s="83"/>
    </row>
    <row r="491962" spans="16:16" x14ac:dyDescent="0.3">
      <c r="P491962" s="83"/>
    </row>
    <row r="491963" spans="16:16" x14ac:dyDescent="0.3">
      <c r="P491963" s="83"/>
    </row>
    <row r="491964" spans="16:16" x14ac:dyDescent="0.3">
      <c r="P491964" s="83"/>
    </row>
    <row r="491965" spans="16:16" x14ac:dyDescent="0.3">
      <c r="P491965" s="83"/>
    </row>
    <row r="491966" spans="16:16" x14ac:dyDescent="0.3">
      <c r="P491966" s="83"/>
    </row>
    <row r="491967" spans="16:16" x14ac:dyDescent="0.3">
      <c r="P491967" s="83"/>
    </row>
    <row r="491968" spans="16:16" x14ac:dyDescent="0.3">
      <c r="P491968" s="83"/>
    </row>
    <row r="491969" spans="16:16" x14ac:dyDescent="0.3">
      <c r="P491969" s="83"/>
    </row>
    <row r="491970" spans="16:16" x14ac:dyDescent="0.3">
      <c r="P491970" s="83"/>
    </row>
    <row r="491971" spans="16:16" x14ac:dyDescent="0.3">
      <c r="P491971" s="83"/>
    </row>
    <row r="491972" spans="16:16" x14ac:dyDescent="0.3">
      <c r="P491972" s="83"/>
    </row>
    <row r="491973" spans="16:16" x14ac:dyDescent="0.3">
      <c r="P491973" s="83"/>
    </row>
    <row r="491974" spans="16:16" x14ac:dyDescent="0.3">
      <c r="P491974" s="83"/>
    </row>
    <row r="491975" spans="16:16" x14ac:dyDescent="0.3">
      <c r="P491975" s="83"/>
    </row>
    <row r="491976" spans="16:16" x14ac:dyDescent="0.3">
      <c r="P491976" s="83"/>
    </row>
    <row r="491977" spans="16:16" x14ac:dyDescent="0.3">
      <c r="P491977" s="83"/>
    </row>
    <row r="491978" spans="16:16" x14ac:dyDescent="0.3">
      <c r="P491978" s="83"/>
    </row>
    <row r="491979" spans="16:16" x14ac:dyDescent="0.3">
      <c r="P491979" s="83"/>
    </row>
    <row r="491980" spans="16:16" x14ac:dyDescent="0.3">
      <c r="P491980" s="83"/>
    </row>
    <row r="491981" spans="16:16" x14ac:dyDescent="0.3">
      <c r="P491981" s="83"/>
    </row>
    <row r="491982" spans="16:16" x14ac:dyDescent="0.3">
      <c r="P491982" s="83"/>
    </row>
    <row r="491983" spans="16:16" x14ac:dyDescent="0.3">
      <c r="P491983" s="83"/>
    </row>
    <row r="491984" spans="16:16" x14ac:dyDescent="0.3">
      <c r="P491984" s="83"/>
    </row>
    <row r="491985" spans="16:16" x14ac:dyDescent="0.3">
      <c r="P491985" s="83"/>
    </row>
    <row r="491986" spans="16:16" x14ac:dyDescent="0.3">
      <c r="P491986" s="83"/>
    </row>
    <row r="491987" spans="16:16" x14ac:dyDescent="0.3">
      <c r="P491987" s="83"/>
    </row>
    <row r="491988" spans="16:16" x14ac:dyDescent="0.3">
      <c r="P491988" s="83"/>
    </row>
    <row r="491989" spans="16:16" x14ac:dyDescent="0.3">
      <c r="P491989" s="83"/>
    </row>
    <row r="491990" spans="16:16" x14ac:dyDescent="0.3">
      <c r="P491990" s="83"/>
    </row>
    <row r="491991" spans="16:16" x14ac:dyDescent="0.3">
      <c r="P491991" s="83"/>
    </row>
    <row r="491992" spans="16:16" x14ac:dyDescent="0.3">
      <c r="P491992" s="83"/>
    </row>
    <row r="491993" spans="16:16" x14ac:dyDescent="0.3">
      <c r="P491993" s="83"/>
    </row>
    <row r="491994" spans="16:16" x14ac:dyDescent="0.3">
      <c r="P491994" s="83"/>
    </row>
    <row r="491995" spans="16:16" x14ac:dyDescent="0.3">
      <c r="P491995" s="83"/>
    </row>
    <row r="491996" spans="16:16" x14ac:dyDescent="0.3">
      <c r="P491996" s="83"/>
    </row>
    <row r="491997" spans="16:16" x14ac:dyDescent="0.3">
      <c r="P491997" s="83"/>
    </row>
    <row r="491998" spans="16:16" x14ac:dyDescent="0.3">
      <c r="P491998" s="83"/>
    </row>
    <row r="491999" spans="16:16" x14ac:dyDescent="0.3">
      <c r="P491999" s="83"/>
    </row>
    <row r="492000" spans="16:16" x14ac:dyDescent="0.3">
      <c r="P492000" s="83"/>
    </row>
    <row r="492001" spans="16:16" x14ac:dyDescent="0.3">
      <c r="P492001" s="83"/>
    </row>
    <row r="492002" spans="16:16" x14ac:dyDescent="0.3">
      <c r="P492002" s="83"/>
    </row>
    <row r="492003" spans="16:16" x14ac:dyDescent="0.3">
      <c r="P492003" s="83"/>
    </row>
    <row r="492004" spans="16:16" x14ac:dyDescent="0.3">
      <c r="P492004" s="83"/>
    </row>
    <row r="492005" spans="16:16" x14ac:dyDescent="0.3">
      <c r="P492005" s="83"/>
    </row>
    <row r="492006" spans="16:16" x14ac:dyDescent="0.3">
      <c r="P492006" s="83"/>
    </row>
    <row r="492007" spans="16:16" x14ac:dyDescent="0.3">
      <c r="P492007" s="83"/>
    </row>
    <row r="492008" spans="16:16" x14ac:dyDescent="0.3">
      <c r="P492008" s="83"/>
    </row>
    <row r="492009" spans="16:16" x14ac:dyDescent="0.3">
      <c r="P492009" s="83"/>
    </row>
    <row r="492010" spans="16:16" x14ac:dyDescent="0.3">
      <c r="P492010" s="83"/>
    </row>
    <row r="492011" spans="16:16" x14ac:dyDescent="0.3">
      <c r="P492011" s="83"/>
    </row>
    <row r="492012" spans="16:16" x14ac:dyDescent="0.3">
      <c r="P492012" s="83"/>
    </row>
    <row r="492013" spans="16:16" x14ac:dyDescent="0.3">
      <c r="P492013" s="83"/>
    </row>
    <row r="492014" spans="16:16" x14ac:dyDescent="0.3">
      <c r="P492014" s="83"/>
    </row>
    <row r="492015" spans="16:16" x14ac:dyDescent="0.3">
      <c r="P492015" s="83"/>
    </row>
    <row r="492016" spans="16:16" x14ac:dyDescent="0.3">
      <c r="P492016" s="83"/>
    </row>
    <row r="492017" spans="16:16" x14ac:dyDescent="0.3">
      <c r="P492017" s="83"/>
    </row>
    <row r="492018" spans="16:16" x14ac:dyDescent="0.3">
      <c r="P492018" s="83"/>
    </row>
    <row r="492019" spans="16:16" x14ac:dyDescent="0.3">
      <c r="P492019" s="83"/>
    </row>
    <row r="492020" spans="16:16" x14ac:dyDescent="0.3">
      <c r="P492020" s="83"/>
    </row>
    <row r="492021" spans="16:16" x14ac:dyDescent="0.3">
      <c r="P492021" s="83"/>
    </row>
    <row r="492022" spans="16:16" x14ac:dyDescent="0.3">
      <c r="P492022" s="83"/>
    </row>
    <row r="492023" spans="16:16" x14ac:dyDescent="0.3">
      <c r="P492023" s="83"/>
    </row>
    <row r="492024" spans="16:16" x14ac:dyDescent="0.3">
      <c r="P492024" s="83"/>
    </row>
    <row r="492025" spans="16:16" x14ac:dyDescent="0.3">
      <c r="P492025" s="83"/>
    </row>
    <row r="492026" spans="16:16" x14ac:dyDescent="0.3">
      <c r="P492026" s="83"/>
    </row>
    <row r="492027" spans="16:16" x14ac:dyDescent="0.3">
      <c r="P492027" s="83"/>
    </row>
    <row r="492028" spans="16:16" x14ac:dyDescent="0.3">
      <c r="P492028" s="83"/>
    </row>
    <row r="492029" spans="16:16" x14ac:dyDescent="0.3">
      <c r="P492029" s="83"/>
    </row>
    <row r="492030" spans="16:16" x14ac:dyDescent="0.3">
      <c r="P492030" s="83"/>
    </row>
    <row r="492031" spans="16:16" x14ac:dyDescent="0.3">
      <c r="P492031" s="83"/>
    </row>
    <row r="492032" spans="16:16" x14ac:dyDescent="0.3">
      <c r="P492032" s="83"/>
    </row>
    <row r="492033" spans="16:16" x14ac:dyDescent="0.3">
      <c r="P492033" s="83"/>
    </row>
    <row r="492034" spans="16:16" x14ac:dyDescent="0.3">
      <c r="P492034" s="83"/>
    </row>
    <row r="492035" spans="16:16" x14ac:dyDescent="0.3">
      <c r="P492035" s="83"/>
    </row>
    <row r="492036" spans="16:16" x14ac:dyDescent="0.3">
      <c r="P492036" s="83"/>
    </row>
    <row r="492037" spans="16:16" x14ac:dyDescent="0.3">
      <c r="P492037" s="83"/>
    </row>
    <row r="492038" spans="16:16" x14ac:dyDescent="0.3">
      <c r="P492038" s="83"/>
    </row>
    <row r="492039" spans="16:16" x14ac:dyDescent="0.3">
      <c r="P492039" s="83"/>
    </row>
    <row r="492040" spans="16:16" x14ac:dyDescent="0.3">
      <c r="P492040" s="83"/>
    </row>
    <row r="492041" spans="16:16" x14ac:dyDescent="0.3">
      <c r="P492041" s="83"/>
    </row>
    <row r="492042" spans="16:16" x14ac:dyDescent="0.3">
      <c r="P492042" s="83"/>
    </row>
    <row r="492043" spans="16:16" x14ac:dyDescent="0.3">
      <c r="P492043" s="83"/>
    </row>
    <row r="492044" spans="16:16" x14ac:dyDescent="0.3">
      <c r="P492044" s="83"/>
    </row>
    <row r="492045" spans="16:16" x14ac:dyDescent="0.3">
      <c r="P492045" s="83"/>
    </row>
    <row r="492046" spans="16:16" x14ac:dyDescent="0.3">
      <c r="P492046" s="83"/>
    </row>
    <row r="492047" spans="16:16" x14ac:dyDescent="0.3">
      <c r="P492047" s="83"/>
    </row>
    <row r="492048" spans="16:16" x14ac:dyDescent="0.3">
      <c r="P492048" s="83"/>
    </row>
    <row r="492049" spans="16:16" x14ac:dyDescent="0.3">
      <c r="P492049" s="83"/>
    </row>
    <row r="492050" spans="16:16" x14ac:dyDescent="0.3">
      <c r="P492050" s="83"/>
    </row>
    <row r="492051" spans="16:16" x14ac:dyDescent="0.3">
      <c r="P492051" s="83"/>
    </row>
    <row r="492052" spans="16:16" x14ac:dyDescent="0.3">
      <c r="P492052" s="83"/>
    </row>
    <row r="492053" spans="16:16" x14ac:dyDescent="0.3">
      <c r="P492053" s="83"/>
    </row>
    <row r="492054" spans="16:16" x14ac:dyDescent="0.3">
      <c r="P492054" s="83"/>
    </row>
    <row r="492055" spans="16:16" x14ac:dyDescent="0.3">
      <c r="P492055" s="83"/>
    </row>
    <row r="492056" spans="16:16" x14ac:dyDescent="0.3">
      <c r="P492056" s="83"/>
    </row>
    <row r="492057" spans="16:16" x14ac:dyDescent="0.3">
      <c r="P492057" s="83"/>
    </row>
    <row r="492058" spans="16:16" x14ac:dyDescent="0.3">
      <c r="P492058" s="83"/>
    </row>
    <row r="492059" spans="16:16" x14ac:dyDescent="0.3">
      <c r="P492059" s="83"/>
    </row>
    <row r="492060" spans="16:16" x14ac:dyDescent="0.3">
      <c r="P492060" s="83"/>
    </row>
    <row r="492061" spans="16:16" x14ac:dyDescent="0.3">
      <c r="P492061" s="83"/>
    </row>
    <row r="492062" spans="16:16" x14ac:dyDescent="0.3">
      <c r="P492062" s="83"/>
    </row>
    <row r="492063" spans="16:16" x14ac:dyDescent="0.3">
      <c r="P492063" s="83"/>
    </row>
    <row r="492064" spans="16:16" x14ac:dyDescent="0.3">
      <c r="P492064" s="83"/>
    </row>
    <row r="492065" spans="16:16" x14ac:dyDescent="0.3">
      <c r="P492065" s="83"/>
    </row>
    <row r="492066" spans="16:16" x14ac:dyDescent="0.3">
      <c r="P492066" s="83"/>
    </row>
    <row r="492067" spans="16:16" x14ac:dyDescent="0.3">
      <c r="P492067" s="83"/>
    </row>
    <row r="492068" spans="16:16" x14ac:dyDescent="0.3">
      <c r="P492068" s="83"/>
    </row>
    <row r="492069" spans="16:16" x14ac:dyDescent="0.3">
      <c r="P492069" s="83"/>
    </row>
    <row r="492070" spans="16:16" x14ac:dyDescent="0.3">
      <c r="P492070" s="83"/>
    </row>
    <row r="492071" spans="16:16" x14ac:dyDescent="0.3">
      <c r="P492071" s="83"/>
    </row>
    <row r="492072" spans="16:16" x14ac:dyDescent="0.3">
      <c r="P492072" s="83"/>
    </row>
    <row r="492073" spans="16:16" x14ac:dyDescent="0.3">
      <c r="P492073" s="83"/>
    </row>
    <row r="492074" spans="16:16" x14ac:dyDescent="0.3">
      <c r="P492074" s="83"/>
    </row>
    <row r="492075" spans="16:16" x14ac:dyDescent="0.3">
      <c r="P492075" s="83"/>
    </row>
    <row r="492076" spans="16:16" x14ac:dyDescent="0.3">
      <c r="P492076" s="83"/>
    </row>
    <row r="492077" spans="16:16" x14ac:dyDescent="0.3">
      <c r="P492077" s="83"/>
    </row>
    <row r="492078" spans="16:16" x14ac:dyDescent="0.3">
      <c r="P492078" s="83"/>
    </row>
    <row r="492079" spans="16:16" x14ac:dyDescent="0.3">
      <c r="P492079" s="83"/>
    </row>
    <row r="492080" spans="16:16" x14ac:dyDescent="0.3">
      <c r="P492080" s="83"/>
    </row>
    <row r="492081" spans="16:16" x14ac:dyDescent="0.3">
      <c r="P492081" s="83"/>
    </row>
    <row r="492082" spans="16:16" x14ac:dyDescent="0.3">
      <c r="P492082" s="83"/>
    </row>
    <row r="492083" spans="16:16" x14ac:dyDescent="0.3">
      <c r="P492083" s="83"/>
    </row>
    <row r="492084" spans="16:16" x14ac:dyDescent="0.3">
      <c r="P492084" s="83"/>
    </row>
    <row r="492085" spans="16:16" x14ac:dyDescent="0.3">
      <c r="P492085" s="83"/>
    </row>
    <row r="492086" spans="16:16" x14ac:dyDescent="0.3">
      <c r="P492086" s="83"/>
    </row>
    <row r="492087" spans="16:16" x14ac:dyDescent="0.3">
      <c r="P492087" s="83"/>
    </row>
    <row r="492088" spans="16:16" x14ac:dyDescent="0.3">
      <c r="P492088" s="83"/>
    </row>
    <row r="492089" spans="16:16" x14ac:dyDescent="0.3">
      <c r="P492089" s="83"/>
    </row>
    <row r="492090" spans="16:16" x14ac:dyDescent="0.3">
      <c r="P492090" s="83"/>
    </row>
    <row r="492091" spans="16:16" x14ac:dyDescent="0.3">
      <c r="P492091" s="83"/>
    </row>
    <row r="492092" spans="16:16" x14ac:dyDescent="0.3">
      <c r="P492092" s="83"/>
    </row>
    <row r="492093" spans="16:16" x14ac:dyDescent="0.3">
      <c r="P492093" s="83"/>
    </row>
    <row r="492094" spans="16:16" x14ac:dyDescent="0.3">
      <c r="P492094" s="83"/>
    </row>
    <row r="492095" spans="16:16" x14ac:dyDescent="0.3">
      <c r="P492095" s="83"/>
    </row>
    <row r="492096" spans="16:16" x14ac:dyDescent="0.3">
      <c r="P492096" s="83"/>
    </row>
    <row r="492097" spans="16:16" x14ac:dyDescent="0.3">
      <c r="P492097" s="83"/>
    </row>
    <row r="492098" spans="16:16" x14ac:dyDescent="0.3">
      <c r="P492098" s="83"/>
    </row>
    <row r="492099" spans="16:16" x14ac:dyDescent="0.3">
      <c r="P492099" s="83"/>
    </row>
    <row r="492100" spans="16:16" x14ac:dyDescent="0.3">
      <c r="P492100" s="83"/>
    </row>
    <row r="492101" spans="16:16" x14ac:dyDescent="0.3">
      <c r="P492101" s="83"/>
    </row>
    <row r="492102" spans="16:16" x14ac:dyDescent="0.3">
      <c r="P492102" s="83"/>
    </row>
    <row r="492103" spans="16:16" x14ac:dyDescent="0.3">
      <c r="P492103" s="83"/>
    </row>
    <row r="492104" spans="16:16" x14ac:dyDescent="0.3">
      <c r="P492104" s="83"/>
    </row>
    <row r="492105" spans="16:16" x14ac:dyDescent="0.3">
      <c r="P492105" s="83"/>
    </row>
    <row r="492106" spans="16:16" x14ac:dyDescent="0.3">
      <c r="P492106" s="83"/>
    </row>
    <row r="492107" spans="16:16" x14ac:dyDescent="0.3">
      <c r="P492107" s="83"/>
    </row>
    <row r="492108" spans="16:16" x14ac:dyDescent="0.3">
      <c r="P492108" s="83"/>
    </row>
    <row r="492109" spans="16:16" x14ac:dyDescent="0.3">
      <c r="P492109" s="83"/>
    </row>
    <row r="492110" spans="16:16" x14ac:dyDescent="0.3">
      <c r="P492110" s="83"/>
    </row>
    <row r="492111" spans="16:16" x14ac:dyDescent="0.3">
      <c r="P492111" s="83"/>
    </row>
    <row r="492112" spans="16:16" x14ac:dyDescent="0.3">
      <c r="P492112" s="83"/>
    </row>
    <row r="492113" spans="16:16" x14ac:dyDescent="0.3">
      <c r="P492113" s="83"/>
    </row>
    <row r="492114" spans="16:16" x14ac:dyDescent="0.3">
      <c r="P492114" s="83"/>
    </row>
    <row r="492115" spans="16:16" x14ac:dyDescent="0.3">
      <c r="P492115" s="83"/>
    </row>
    <row r="492116" spans="16:16" x14ac:dyDescent="0.3">
      <c r="P492116" s="83"/>
    </row>
    <row r="492117" spans="16:16" x14ac:dyDescent="0.3">
      <c r="P492117" s="83"/>
    </row>
    <row r="492118" spans="16:16" x14ac:dyDescent="0.3">
      <c r="P492118" s="83"/>
    </row>
    <row r="492119" spans="16:16" x14ac:dyDescent="0.3">
      <c r="P492119" s="83"/>
    </row>
    <row r="492120" spans="16:16" x14ac:dyDescent="0.3">
      <c r="P492120" s="83"/>
    </row>
    <row r="492121" spans="16:16" x14ac:dyDescent="0.3">
      <c r="P492121" s="83"/>
    </row>
    <row r="492122" spans="16:16" x14ac:dyDescent="0.3">
      <c r="P492122" s="83"/>
    </row>
    <row r="492123" spans="16:16" x14ac:dyDescent="0.3">
      <c r="P492123" s="83"/>
    </row>
    <row r="492124" spans="16:16" x14ac:dyDescent="0.3">
      <c r="P492124" s="83"/>
    </row>
    <row r="492125" spans="16:16" x14ac:dyDescent="0.3">
      <c r="P492125" s="83"/>
    </row>
    <row r="492126" spans="16:16" x14ac:dyDescent="0.3">
      <c r="P492126" s="83"/>
    </row>
    <row r="492127" spans="16:16" x14ac:dyDescent="0.3">
      <c r="P492127" s="83"/>
    </row>
    <row r="492128" spans="16:16" x14ac:dyDescent="0.3">
      <c r="P492128" s="83"/>
    </row>
    <row r="492129" spans="16:16" x14ac:dyDescent="0.3">
      <c r="P492129" s="83"/>
    </row>
    <row r="492130" spans="16:16" x14ac:dyDescent="0.3">
      <c r="P492130" s="83"/>
    </row>
    <row r="492131" spans="16:16" x14ac:dyDescent="0.3">
      <c r="P492131" s="83"/>
    </row>
    <row r="492132" spans="16:16" x14ac:dyDescent="0.3">
      <c r="P492132" s="83"/>
    </row>
    <row r="492133" spans="16:16" x14ac:dyDescent="0.3">
      <c r="P492133" s="83"/>
    </row>
    <row r="492134" spans="16:16" x14ac:dyDescent="0.3">
      <c r="P492134" s="83"/>
    </row>
    <row r="492135" spans="16:16" x14ac:dyDescent="0.3">
      <c r="P492135" s="83"/>
    </row>
    <row r="492136" spans="16:16" x14ac:dyDescent="0.3">
      <c r="P492136" s="83"/>
    </row>
    <row r="492137" spans="16:16" x14ac:dyDescent="0.3">
      <c r="P492137" s="83"/>
    </row>
    <row r="492138" spans="16:16" x14ac:dyDescent="0.3">
      <c r="P492138" s="83"/>
    </row>
    <row r="492139" spans="16:16" x14ac:dyDescent="0.3">
      <c r="P492139" s="83"/>
    </row>
    <row r="492140" spans="16:16" x14ac:dyDescent="0.3">
      <c r="P492140" s="83"/>
    </row>
    <row r="492141" spans="16:16" x14ac:dyDescent="0.3">
      <c r="P492141" s="83"/>
    </row>
    <row r="492142" spans="16:16" x14ac:dyDescent="0.3">
      <c r="P492142" s="83"/>
    </row>
    <row r="492143" spans="16:16" x14ac:dyDescent="0.3">
      <c r="P492143" s="83"/>
    </row>
    <row r="492144" spans="16:16" x14ac:dyDescent="0.3">
      <c r="P492144" s="83"/>
    </row>
    <row r="492145" spans="16:16" x14ac:dyDescent="0.3">
      <c r="P492145" s="83"/>
    </row>
    <row r="492146" spans="16:16" x14ac:dyDescent="0.3">
      <c r="P492146" s="83"/>
    </row>
    <row r="492147" spans="16:16" x14ac:dyDescent="0.3">
      <c r="P492147" s="83"/>
    </row>
    <row r="492148" spans="16:16" x14ac:dyDescent="0.3">
      <c r="P492148" s="83"/>
    </row>
    <row r="492149" spans="16:16" x14ac:dyDescent="0.3">
      <c r="P492149" s="83"/>
    </row>
    <row r="492150" spans="16:16" x14ac:dyDescent="0.3">
      <c r="P492150" s="83"/>
    </row>
    <row r="492151" spans="16:16" x14ac:dyDescent="0.3">
      <c r="P492151" s="83"/>
    </row>
    <row r="492152" spans="16:16" x14ac:dyDescent="0.3">
      <c r="P492152" s="83"/>
    </row>
    <row r="492153" spans="16:16" x14ac:dyDescent="0.3">
      <c r="P492153" s="83"/>
    </row>
    <row r="492154" spans="16:16" x14ac:dyDescent="0.3">
      <c r="P492154" s="83"/>
    </row>
    <row r="492155" spans="16:16" x14ac:dyDescent="0.3">
      <c r="P492155" s="83"/>
    </row>
    <row r="492156" spans="16:16" x14ac:dyDescent="0.3">
      <c r="P492156" s="83"/>
    </row>
    <row r="492157" spans="16:16" x14ac:dyDescent="0.3">
      <c r="P492157" s="83"/>
    </row>
    <row r="492158" spans="16:16" x14ac:dyDescent="0.3">
      <c r="P492158" s="83"/>
    </row>
    <row r="492159" spans="16:16" x14ac:dyDescent="0.3">
      <c r="P492159" s="83"/>
    </row>
    <row r="492160" spans="16:16" x14ac:dyDescent="0.3">
      <c r="P492160" s="83"/>
    </row>
    <row r="492161" spans="16:16" x14ac:dyDescent="0.3">
      <c r="P492161" s="83"/>
    </row>
    <row r="492162" spans="16:16" x14ac:dyDescent="0.3">
      <c r="P492162" s="83"/>
    </row>
    <row r="492163" spans="16:16" x14ac:dyDescent="0.3">
      <c r="P492163" s="83"/>
    </row>
    <row r="492164" spans="16:16" x14ac:dyDescent="0.3">
      <c r="P492164" s="83"/>
    </row>
    <row r="492165" spans="16:16" x14ac:dyDescent="0.3">
      <c r="P492165" s="83"/>
    </row>
    <row r="492166" spans="16:16" x14ac:dyDescent="0.3">
      <c r="P492166" s="83"/>
    </row>
    <row r="492167" spans="16:16" x14ac:dyDescent="0.3">
      <c r="P492167" s="83"/>
    </row>
    <row r="492168" spans="16:16" x14ac:dyDescent="0.3">
      <c r="P492168" s="83"/>
    </row>
    <row r="492169" spans="16:16" x14ac:dyDescent="0.3">
      <c r="P492169" s="83"/>
    </row>
    <row r="492170" spans="16:16" x14ac:dyDescent="0.3">
      <c r="P492170" s="83"/>
    </row>
    <row r="492171" spans="16:16" x14ac:dyDescent="0.3">
      <c r="P492171" s="83"/>
    </row>
    <row r="492172" spans="16:16" x14ac:dyDescent="0.3">
      <c r="P492172" s="83"/>
    </row>
    <row r="492173" spans="16:16" x14ac:dyDescent="0.3">
      <c r="P492173" s="83"/>
    </row>
    <row r="492174" spans="16:16" x14ac:dyDescent="0.3">
      <c r="P492174" s="83"/>
    </row>
    <row r="492175" spans="16:16" x14ac:dyDescent="0.3">
      <c r="P492175" s="83"/>
    </row>
    <row r="492176" spans="16:16" x14ac:dyDescent="0.3">
      <c r="P492176" s="83"/>
    </row>
    <row r="492177" spans="16:16" x14ac:dyDescent="0.3">
      <c r="P492177" s="83"/>
    </row>
    <row r="492178" spans="16:16" x14ac:dyDescent="0.3">
      <c r="P492178" s="83"/>
    </row>
    <row r="492179" spans="16:16" x14ac:dyDescent="0.3">
      <c r="P492179" s="83"/>
    </row>
    <row r="492180" spans="16:16" x14ac:dyDescent="0.3">
      <c r="P492180" s="83"/>
    </row>
    <row r="492181" spans="16:16" x14ac:dyDescent="0.3">
      <c r="P492181" s="83"/>
    </row>
    <row r="492182" spans="16:16" x14ac:dyDescent="0.3">
      <c r="P492182" s="83"/>
    </row>
    <row r="492183" spans="16:16" x14ac:dyDescent="0.3">
      <c r="P492183" s="83"/>
    </row>
    <row r="492184" spans="16:16" x14ac:dyDescent="0.3">
      <c r="P492184" s="83"/>
    </row>
    <row r="492185" spans="16:16" x14ac:dyDescent="0.3">
      <c r="P492185" s="83"/>
    </row>
    <row r="492186" spans="16:16" x14ac:dyDescent="0.3">
      <c r="P492186" s="83"/>
    </row>
    <row r="492187" spans="16:16" x14ac:dyDescent="0.3">
      <c r="P492187" s="83"/>
    </row>
    <row r="492188" spans="16:16" x14ac:dyDescent="0.3">
      <c r="P492188" s="83"/>
    </row>
    <row r="492189" spans="16:16" x14ac:dyDescent="0.3">
      <c r="P492189" s="83"/>
    </row>
    <row r="492190" spans="16:16" x14ac:dyDescent="0.3">
      <c r="P492190" s="83"/>
    </row>
    <row r="492191" spans="16:16" x14ac:dyDescent="0.3">
      <c r="P492191" s="83"/>
    </row>
    <row r="492192" spans="16:16" x14ac:dyDescent="0.3">
      <c r="P492192" s="83"/>
    </row>
    <row r="492193" spans="16:16" x14ac:dyDescent="0.3">
      <c r="P492193" s="83"/>
    </row>
    <row r="492194" spans="16:16" x14ac:dyDescent="0.3">
      <c r="P492194" s="83"/>
    </row>
    <row r="492195" spans="16:16" x14ac:dyDescent="0.3">
      <c r="P492195" s="83"/>
    </row>
    <row r="492196" spans="16:16" x14ac:dyDescent="0.3">
      <c r="P492196" s="83"/>
    </row>
    <row r="492197" spans="16:16" x14ac:dyDescent="0.3">
      <c r="P492197" s="83"/>
    </row>
    <row r="492198" spans="16:16" x14ac:dyDescent="0.3">
      <c r="P492198" s="83"/>
    </row>
    <row r="492199" spans="16:16" x14ac:dyDescent="0.3">
      <c r="P492199" s="83"/>
    </row>
    <row r="492200" spans="16:16" x14ac:dyDescent="0.3">
      <c r="P492200" s="83"/>
    </row>
    <row r="492201" spans="16:16" x14ac:dyDescent="0.3">
      <c r="P492201" s="83"/>
    </row>
    <row r="492202" spans="16:16" x14ac:dyDescent="0.3">
      <c r="P492202" s="83"/>
    </row>
    <row r="492203" spans="16:16" x14ac:dyDescent="0.3">
      <c r="P492203" s="83"/>
    </row>
    <row r="492204" spans="16:16" x14ac:dyDescent="0.3">
      <c r="P492204" s="83"/>
    </row>
    <row r="492205" spans="16:16" x14ac:dyDescent="0.3">
      <c r="P492205" s="83"/>
    </row>
    <row r="492206" spans="16:16" x14ac:dyDescent="0.3">
      <c r="P492206" s="83"/>
    </row>
    <row r="492207" spans="16:16" x14ac:dyDescent="0.3">
      <c r="P492207" s="83"/>
    </row>
    <row r="492208" spans="16:16" x14ac:dyDescent="0.3">
      <c r="P492208" s="83"/>
    </row>
    <row r="492209" spans="16:16" x14ac:dyDescent="0.3">
      <c r="P492209" s="83"/>
    </row>
    <row r="492210" spans="16:16" x14ac:dyDescent="0.3">
      <c r="P492210" s="83"/>
    </row>
    <row r="492211" spans="16:16" x14ac:dyDescent="0.3">
      <c r="P492211" s="83"/>
    </row>
    <row r="492212" spans="16:16" x14ac:dyDescent="0.3">
      <c r="P492212" s="83"/>
    </row>
    <row r="492213" spans="16:16" x14ac:dyDescent="0.3">
      <c r="P492213" s="83"/>
    </row>
    <row r="492214" spans="16:16" x14ac:dyDescent="0.3">
      <c r="P492214" s="83"/>
    </row>
    <row r="492215" spans="16:16" x14ac:dyDescent="0.3">
      <c r="P492215" s="83"/>
    </row>
    <row r="492216" spans="16:16" x14ac:dyDescent="0.3">
      <c r="P492216" s="83"/>
    </row>
    <row r="492217" spans="16:16" x14ac:dyDescent="0.3">
      <c r="P492217" s="83"/>
    </row>
    <row r="492218" spans="16:16" x14ac:dyDescent="0.3">
      <c r="P492218" s="83"/>
    </row>
    <row r="492219" spans="16:16" x14ac:dyDescent="0.3">
      <c r="P492219" s="83"/>
    </row>
    <row r="492220" spans="16:16" x14ac:dyDescent="0.3">
      <c r="P492220" s="83"/>
    </row>
    <row r="492221" spans="16:16" x14ac:dyDescent="0.3">
      <c r="P492221" s="83"/>
    </row>
    <row r="492222" spans="16:16" x14ac:dyDescent="0.3">
      <c r="P492222" s="83"/>
    </row>
    <row r="492223" spans="16:16" x14ac:dyDescent="0.3">
      <c r="P492223" s="83"/>
    </row>
    <row r="492224" spans="16:16" x14ac:dyDescent="0.3">
      <c r="P492224" s="83"/>
    </row>
    <row r="492225" spans="16:16" x14ac:dyDescent="0.3">
      <c r="P492225" s="83"/>
    </row>
    <row r="492226" spans="16:16" x14ac:dyDescent="0.3">
      <c r="P492226" s="83"/>
    </row>
    <row r="492227" spans="16:16" x14ac:dyDescent="0.3">
      <c r="P492227" s="83"/>
    </row>
    <row r="492228" spans="16:16" x14ac:dyDescent="0.3">
      <c r="P492228" s="83"/>
    </row>
    <row r="492229" spans="16:16" x14ac:dyDescent="0.3">
      <c r="P492229" s="83"/>
    </row>
    <row r="492230" spans="16:16" x14ac:dyDescent="0.3">
      <c r="P492230" s="83"/>
    </row>
    <row r="492231" spans="16:16" x14ac:dyDescent="0.3">
      <c r="P492231" s="83"/>
    </row>
    <row r="492232" spans="16:16" x14ac:dyDescent="0.3">
      <c r="P492232" s="83"/>
    </row>
    <row r="492233" spans="16:16" x14ac:dyDescent="0.3">
      <c r="P492233" s="83"/>
    </row>
    <row r="492234" spans="16:16" x14ac:dyDescent="0.3">
      <c r="P492234" s="83"/>
    </row>
    <row r="492235" spans="16:16" x14ac:dyDescent="0.3">
      <c r="P492235" s="83"/>
    </row>
    <row r="492236" spans="16:16" x14ac:dyDescent="0.3">
      <c r="P492236" s="83"/>
    </row>
    <row r="492237" spans="16:16" x14ac:dyDescent="0.3">
      <c r="P492237" s="83"/>
    </row>
    <row r="492238" spans="16:16" x14ac:dyDescent="0.3">
      <c r="P492238" s="83"/>
    </row>
    <row r="492239" spans="16:16" x14ac:dyDescent="0.3">
      <c r="P492239" s="83"/>
    </row>
    <row r="492240" spans="16:16" x14ac:dyDescent="0.3">
      <c r="P492240" s="83"/>
    </row>
    <row r="492241" spans="16:16" x14ac:dyDescent="0.3">
      <c r="P492241" s="83"/>
    </row>
    <row r="492242" spans="16:16" x14ac:dyDescent="0.3">
      <c r="P492242" s="83"/>
    </row>
    <row r="492243" spans="16:16" x14ac:dyDescent="0.3">
      <c r="P492243" s="83"/>
    </row>
    <row r="492244" spans="16:16" x14ac:dyDescent="0.3">
      <c r="P492244" s="83"/>
    </row>
    <row r="492245" spans="16:16" x14ac:dyDescent="0.3">
      <c r="P492245" s="83"/>
    </row>
    <row r="492246" spans="16:16" x14ac:dyDescent="0.3">
      <c r="P492246" s="83"/>
    </row>
    <row r="492247" spans="16:16" x14ac:dyDescent="0.3">
      <c r="P492247" s="83"/>
    </row>
    <row r="492248" spans="16:16" x14ac:dyDescent="0.3">
      <c r="P492248" s="83"/>
    </row>
    <row r="492249" spans="16:16" x14ac:dyDescent="0.3">
      <c r="P492249" s="83"/>
    </row>
    <row r="492250" spans="16:16" x14ac:dyDescent="0.3">
      <c r="P492250" s="83"/>
    </row>
    <row r="492251" spans="16:16" x14ac:dyDescent="0.3">
      <c r="P492251" s="83"/>
    </row>
    <row r="492252" spans="16:16" x14ac:dyDescent="0.3">
      <c r="P492252" s="83"/>
    </row>
    <row r="492253" spans="16:16" x14ac:dyDescent="0.3">
      <c r="P492253" s="83"/>
    </row>
    <row r="492254" spans="16:16" x14ac:dyDescent="0.3">
      <c r="P492254" s="83"/>
    </row>
    <row r="492255" spans="16:16" x14ac:dyDescent="0.3">
      <c r="P492255" s="83"/>
    </row>
    <row r="492256" spans="16:16" x14ac:dyDescent="0.3">
      <c r="P492256" s="83"/>
    </row>
    <row r="492257" spans="16:16" x14ac:dyDescent="0.3">
      <c r="P492257" s="83"/>
    </row>
    <row r="492258" spans="16:16" x14ac:dyDescent="0.3">
      <c r="P492258" s="83"/>
    </row>
    <row r="492259" spans="16:16" x14ac:dyDescent="0.3">
      <c r="P492259" s="83"/>
    </row>
    <row r="492260" spans="16:16" x14ac:dyDescent="0.3">
      <c r="P492260" s="83"/>
    </row>
    <row r="492261" spans="16:16" x14ac:dyDescent="0.3">
      <c r="P492261" s="83"/>
    </row>
    <row r="492262" spans="16:16" x14ac:dyDescent="0.3">
      <c r="P492262" s="83"/>
    </row>
    <row r="492263" spans="16:16" x14ac:dyDescent="0.3">
      <c r="P492263" s="83"/>
    </row>
    <row r="492264" spans="16:16" x14ac:dyDescent="0.3">
      <c r="P492264" s="83"/>
    </row>
    <row r="492265" spans="16:16" x14ac:dyDescent="0.3">
      <c r="P492265" s="83"/>
    </row>
    <row r="492266" spans="16:16" x14ac:dyDescent="0.3">
      <c r="P492266" s="83"/>
    </row>
    <row r="492267" spans="16:16" x14ac:dyDescent="0.3">
      <c r="P492267" s="83"/>
    </row>
    <row r="492268" spans="16:16" x14ac:dyDescent="0.3">
      <c r="P492268" s="83"/>
    </row>
    <row r="492269" spans="16:16" x14ac:dyDescent="0.3">
      <c r="P492269" s="83"/>
    </row>
    <row r="492270" spans="16:16" x14ac:dyDescent="0.3">
      <c r="P492270" s="83"/>
    </row>
    <row r="492271" spans="16:16" x14ac:dyDescent="0.3">
      <c r="P492271" s="83"/>
    </row>
    <row r="492272" spans="16:16" x14ac:dyDescent="0.3">
      <c r="P492272" s="83"/>
    </row>
    <row r="492273" spans="16:16" x14ac:dyDescent="0.3">
      <c r="P492273" s="83"/>
    </row>
    <row r="492274" spans="16:16" x14ac:dyDescent="0.3">
      <c r="P492274" s="83"/>
    </row>
    <row r="492275" spans="16:16" x14ac:dyDescent="0.3">
      <c r="P492275" s="83"/>
    </row>
    <row r="492276" spans="16:16" x14ac:dyDescent="0.3">
      <c r="P492276" s="83"/>
    </row>
    <row r="492277" spans="16:16" x14ac:dyDescent="0.3">
      <c r="P492277" s="83"/>
    </row>
    <row r="492278" spans="16:16" x14ac:dyDescent="0.3">
      <c r="P492278" s="83"/>
    </row>
    <row r="492279" spans="16:16" x14ac:dyDescent="0.3">
      <c r="P492279" s="83"/>
    </row>
    <row r="492280" spans="16:16" x14ac:dyDescent="0.3">
      <c r="P492280" s="83"/>
    </row>
    <row r="492281" spans="16:16" x14ac:dyDescent="0.3">
      <c r="P492281" s="83"/>
    </row>
    <row r="492282" spans="16:16" x14ac:dyDescent="0.3">
      <c r="P492282" s="83"/>
    </row>
    <row r="492283" spans="16:16" x14ac:dyDescent="0.3">
      <c r="P492283" s="83"/>
    </row>
    <row r="492284" spans="16:16" x14ac:dyDescent="0.3">
      <c r="P492284" s="83"/>
    </row>
    <row r="492285" spans="16:16" x14ac:dyDescent="0.3">
      <c r="P492285" s="83"/>
    </row>
    <row r="492286" spans="16:16" x14ac:dyDescent="0.3">
      <c r="P492286" s="83"/>
    </row>
    <row r="492287" spans="16:16" x14ac:dyDescent="0.3">
      <c r="P492287" s="83"/>
    </row>
    <row r="492288" spans="16:16" x14ac:dyDescent="0.3">
      <c r="P492288" s="83"/>
    </row>
    <row r="492289" spans="16:16" x14ac:dyDescent="0.3">
      <c r="P492289" s="83"/>
    </row>
    <row r="492290" spans="16:16" x14ac:dyDescent="0.3">
      <c r="P492290" s="83"/>
    </row>
    <row r="492291" spans="16:16" x14ac:dyDescent="0.3">
      <c r="P492291" s="83"/>
    </row>
    <row r="492292" spans="16:16" x14ac:dyDescent="0.3">
      <c r="P492292" s="83"/>
    </row>
    <row r="492293" spans="16:16" x14ac:dyDescent="0.3">
      <c r="P492293" s="83"/>
    </row>
    <row r="492294" spans="16:16" x14ac:dyDescent="0.3">
      <c r="P492294" s="83"/>
    </row>
    <row r="492295" spans="16:16" x14ac:dyDescent="0.3">
      <c r="P492295" s="83"/>
    </row>
    <row r="492296" spans="16:16" x14ac:dyDescent="0.3">
      <c r="P492296" s="83"/>
    </row>
    <row r="492297" spans="16:16" x14ac:dyDescent="0.3">
      <c r="P492297" s="83"/>
    </row>
    <row r="492298" spans="16:16" x14ac:dyDescent="0.3">
      <c r="P492298" s="83"/>
    </row>
    <row r="492299" spans="16:16" x14ac:dyDescent="0.3">
      <c r="P492299" s="83"/>
    </row>
    <row r="492300" spans="16:16" x14ac:dyDescent="0.3">
      <c r="P492300" s="83"/>
    </row>
    <row r="492301" spans="16:16" x14ac:dyDescent="0.3">
      <c r="P492301" s="83"/>
    </row>
    <row r="492302" spans="16:16" x14ac:dyDescent="0.3">
      <c r="P492302" s="83"/>
    </row>
    <row r="492303" spans="16:16" x14ac:dyDescent="0.3">
      <c r="P492303" s="83"/>
    </row>
    <row r="492304" spans="16:16" x14ac:dyDescent="0.3">
      <c r="P492304" s="83"/>
    </row>
    <row r="492305" spans="16:16" x14ac:dyDescent="0.3">
      <c r="P492305" s="83"/>
    </row>
    <row r="492306" spans="16:16" x14ac:dyDescent="0.3">
      <c r="P492306" s="83"/>
    </row>
    <row r="492307" spans="16:16" x14ac:dyDescent="0.3">
      <c r="P492307" s="83"/>
    </row>
    <row r="492308" spans="16:16" x14ac:dyDescent="0.3">
      <c r="P492308" s="83"/>
    </row>
    <row r="492309" spans="16:16" x14ac:dyDescent="0.3">
      <c r="P492309" s="83"/>
    </row>
    <row r="492310" spans="16:16" x14ac:dyDescent="0.3">
      <c r="P492310" s="83"/>
    </row>
    <row r="492311" spans="16:16" x14ac:dyDescent="0.3">
      <c r="P492311" s="83"/>
    </row>
    <row r="492312" spans="16:16" x14ac:dyDescent="0.3">
      <c r="P492312" s="83"/>
    </row>
    <row r="492313" spans="16:16" x14ac:dyDescent="0.3">
      <c r="P492313" s="83"/>
    </row>
    <row r="492314" spans="16:16" x14ac:dyDescent="0.3">
      <c r="P492314" s="83"/>
    </row>
    <row r="492315" spans="16:16" x14ac:dyDescent="0.3">
      <c r="P492315" s="83"/>
    </row>
    <row r="492316" spans="16:16" x14ac:dyDescent="0.3">
      <c r="P492316" s="83"/>
    </row>
    <row r="492317" spans="16:16" x14ac:dyDescent="0.3">
      <c r="P492317" s="83"/>
    </row>
    <row r="492318" spans="16:16" x14ac:dyDescent="0.3">
      <c r="P492318" s="83"/>
    </row>
    <row r="492319" spans="16:16" x14ac:dyDescent="0.3">
      <c r="P492319" s="83"/>
    </row>
    <row r="492320" spans="16:16" x14ac:dyDescent="0.3">
      <c r="P492320" s="83"/>
    </row>
    <row r="492321" spans="16:16" x14ac:dyDescent="0.3">
      <c r="P492321" s="83"/>
    </row>
    <row r="492322" spans="16:16" x14ac:dyDescent="0.3">
      <c r="P492322" s="83"/>
    </row>
    <row r="492323" spans="16:16" x14ac:dyDescent="0.3">
      <c r="P492323" s="83"/>
    </row>
    <row r="492324" spans="16:16" x14ac:dyDescent="0.3">
      <c r="P492324" s="83"/>
    </row>
    <row r="492325" spans="16:16" x14ac:dyDescent="0.3">
      <c r="P492325" s="83"/>
    </row>
    <row r="492326" spans="16:16" x14ac:dyDescent="0.3">
      <c r="P492326" s="83"/>
    </row>
    <row r="492327" spans="16:16" x14ac:dyDescent="0.3">
      <c r="P492327" s="83"/>
    </row>
    <row r="492328" spans="16:16" x14ac:dyDescent="0.3">
      <c r="P492328" s="83"/>
    </row>
    <row r="492329" spans="16:16" x14ac:dyDescent="0.3">
      <c r="P492329" s="83"/>
    </row>
    <row r="492330" spans="16:16" x14ac:dyDescent="0.3">
      <c r="P492330" s="83"/>
    </row>
    <row r="492331" spans="16:16" x14ac:dyDescent="0.3">
      <c r="P492331" s="83"/>
    </row>
    <row r="492332" spans="16:16" x14ac:dyDescent="0.3">
      <c r="P492332" s="83"/>
    </row>
    <row r="492333" spans="16:16" x14ac:dyDescent="0.3">
      <c r="P492333" s="83"/>
    </row>
    <row r="492334" spans="16:16" x14ac:dyDescent="0.3">
      <c r="P492334" s="83"/>
    </row>
    <row r="492335" spans="16:16" x14ac:dyDescent="0.3">
      <c r="P492335" s="83"/>
    </row>
    <row r="492336" spans="16:16" x14ac:dyDescent="0.3">
      <c r="P492336" s="83"/>
    </row>
    <row r="492337" spans="16:16" x14ac:dyDescent="0.3">
      <c r="P492337" s="83"/>
    </row>
    <row r="492338" spans="16:16" x14ac:dyDescent="0.3">
      <c r="P492338" s="83"/>
    </row>
    <row r="492339" spans="16:16" x14ac:dyDescent="0.3">
      <c r="P492339" s="83"/>
    </row>
    <row r="492340" spans="16:16" x14ac:dyDescent="0.3">
      <c r="P492340" s="83"/>
    </row>
    <row r="492341" spans="16:16" x14ac:dyDescent="0.3">
      <c r="P492341" s="83"/>
    </row>
    <row r="492342" spans="16:16" x14ac:dyDescent="0.3">
      <c r="P492342" s="83"/>
    </row>
    <row r="492343" spans="16:16" x14ac:dyDescent="0.3">
      <c r="P492343" s="83"/>
    </row>
    <row r="492344" spans="16:16" x14ac:dyDescent="0.3">
      <c r="P492344" s="83"/>
    </row>
    <row r="492345" spans="16:16" x14ac:dyDescent="0.3">
      <c r="P492345" s="83"/>
    </row>
    <row r="492346" spans="16:16" x14ac:dyDescent="0.3">
      <c r="P492346" s="83"/>
    </row>
    <row r="492347" spans="16:16" x14ac:dyDescent="0.3">
      <c r="P492347" s="83"/>
    </row>
    <row r="492348" spans="16:16" x14ac:dyDescent="0.3">
      <c r="P492348" s="83"/>
    </row>
    <row r="492349" spans="16:16" x14ac:dyDescent="0.3">
      <c r="P492349" s="83"/>
    </row>
    <row r="492350" spans="16:16" x14ac:dyDescent="0.3">
      <c r="P492350" s="83"/>
    </row>
    <row r="492351" spans="16:16" x14ac:dyDescent="0.3">
      <c r="P492351" s="83"/>
    </row>
    <row r="492352" spans="16:16" x14ac:dyDescent="0.3">
      <c r="P492352" s="83"/>
    </row>
    <row r="492353" spans="16:16" x14ac:dyDescent="0.3">
      <c r="P492353" s="83"/>
    </row>
    <row r="492354" spans="16:16" x14ac:dyDescent="0.3">
      <c r="P492354" s="83"/>
    </row>
    <row r="492355" spans="16:16" x14ac:dyDescent="0.3">
      <c r="P492355" s="83"/>
    </row>
    <row r="492356" spans="16:16" x14ac:dyDescent="0.3">
      <c r="P492356" s="83"/>
    </row>
    <row r="492357" spans="16:16" x14ac:dyDescent="0.3">
      <c r="P492357" s="83"/>
    </row>
    <row r="492358" spans="16:16" x14ac:dyDescent="0.3">
      <c r="P492358" s="83"/>
    </row>
    <row r="492359" spans="16:16" x14ac:dyDescent="0.3">
      <c r="P492359" s="83"/>
    </row>
    <row r="492360" spans="16:16" x14ac:dyDescent="0.3">
      <c r="P492360" s="83"/>
    </row>
    <row r="492361" spans="16:16" x14ac:dyDescent="0.3">
      <c r="P492361" s="83"/>
    </row>
    <row r="492362" spans="16:16" x14ac:dyDescent="0.3">
      <c r="P492362" s="83"/>
    </row>
    <row r="492363" spans="16:16" x14ac:dyDescent="0.3">
      <c r="P492363" s="83"/>
    </row>
    <row r="492364" spans="16:16" x14ac:dyDescent="0.3">
      <c r="P492364" s="83"/>
    </row>
    <row r="492365" spans="16:16" x14ac:dyDescent="0.3">
      <c r="P492365" s="83"/>
    </row>
    <row r="492366" spans="16:16" x14ac:dyDescent="0.3">
      <c r="P492366" s="83"/>
    </row>
    <row r="492367" spans="16:16" x14ac:dyDescent="0.3">
      <c r="P492367" s="83"/>
    </row>
    <row r="492368" spans="16:16" x14ac:dyDescent="0.3">
      <c r="P492368" s="83"/>
    </row>
    <row r="492369" spans="16:16" x14ac:dyDescent="0.3">
      <c r="P492369" s="83"/>
    </row>
    <row r="492370" spans="16:16" x14ac:dyDescent="0.3">
      <c r="P492370" s="83"/>
    </row>
    <row r="492371" spans="16:16" x14ac:dyDescent="0.3">
      <c r="P492371" s="83"/>
    </row>
    <row r="492372" spans="16:16" x14ac:dyDescent="0.3">
      <c r="P492372" s="83"/>
    </row>
    <row r="492373" spans="16:16" x14ac:dyDescent="0.3">
      <c r="P492373" s="83"/>
    </row>
    <row r="492374" spans="16:16" x14ac:dyDescent="0.3">
      <c r="P492374" s="83"/>
    </row>
    <row r="492375" spans="16:16" x14ac:dyDescent="0.3">
      <c r="P492375" s="83"/>
    </row>
    <row r="492376" spans="16:16" x14ac:dyDescent="0.3">
      <c r="P492376" s="83"/>
    </row>
    <row r="492377" spans="16:16" x14ac:dyDescent="0.3">
      <c r="P492377" s="83"/>
    </row>
    <row r="492378" spans="16:16" x14ac:dyDescent="0.3">
      <c r="P492378" s="83"/>
    </row>
    <row r="492379" spans="16:16" x14ac:dyDescent="0.3">
      <c r="P492379" s="83"/>
    </row>
    <row r="492380" spans="16:16" x14ac:dyDescent="0.3">
      <c r="P492380" s="83"/>
    </row>
    <row r="492381" spans="16:16" x14ac:dyDescent="0.3">
      <c r="P492381" s="83"/>
    </row>
    <row r="492382" spans="16:16" x14ac:dyDescent="0.3">
      <c r="P492382" s="83"/>
    </row>
    <row r="492383" spans="16:16" x14ac:dyDescent="0.3">
      <c r="P492383" s="83"/>
    </row>
    <row r="492384" spans="16:16" x14ac:dyDescent="0.3">
      <c r="P492384" s="83"/>
    </row>
    <row r="492385" spans="16:16" x14ac:dyDescent="0.3">
      <c r="P492385" s="83"/>
    </row>
    <row r="492386" spans="16:16" x14ac:dyDescent="0.3">
      <c r="P492386" s="83"/>
    </row>
    <row r="492387" spans="16:16" x14ac:dyDescent="0.3">
      <c r="P492387" s="83"/>
    </row>
    <row r="492388" spans="16:16" x14ac:dyDescent="0.3">
      <c r="P492388" s="83"/>
    </row>
    <row r="492389" spans="16:16" x14ac:dyDescent="0.3">
      <c r="P492389" s="83"/>
    </row>
    <row r="492390" spans="16:16" x14ac:dyDescent="0.3">
      <c r="P492390" s="83"/>
    </row>
    <row r="492391" spans="16:16" x14ac:dyDescent="0.3">
      <c r="P492391" s="83"/>
    </row>
    <row r="492392" spans="16:16" x14ac:dyDescent="0.3">
      <c r="P492392" s="83"/>
    </row>
    <row r="492393" spans="16:16" x14ac:dyDescent="0.3">
      <c r="P492393" s="83"/>
    </row>
    <row r="492394" spans="16:16" x14ac:dyDescent="0.3">
      <c r="P492394" s="83"/>
    </row>
    <row r="492395" spans="16:16" x14ac:dyDescent="0.3">
      <c r="P492395" s="83"/>
    </row>
    <row r="492396" spans="16:16" x14ac:dyDescent="0.3">
      <c r="P492396" s="83"/>
    </row>
    <row r="492397" spans="16:16" x14ac:dyDescent="0.3">
      <c r="P492397" s="83"/>
    </row>
    <row r="492398" spans="16:16" x14ac:dyDescent="0.3">
      <c r="P492398" s="83"/>
    </row>
    <row r="492399" spans="16:16" x14ac:dyDescent="0.3">
      <c r="P492399" s="83"/>
    </row>
    <row r="492400" spans="16:16" x14ac:dyDescent="0.3">
      <c r="P492400" s="83"/>
    </row>
    <row r="492401" spans="16:16" x14ac:dyDescent="0.3">
      <c r="P492401" s="83"/>
    </row>
    <row r="492402" spans="16:16" x14ac:dyDescent="0.3">
      <c r="P492402" s="83"/>
    </row>
    <row r="492403" spans="16:16" x14ac:dyDescent="0.3">
      <c r="P492403" s="83"/>
    </row>
    <row r="492404" spans="16:16" x14ac:dyDescent="0.3">
      <c r="P492404" s="83"/>
    </row>
    <row r="492405" spans="16:16" x14ac:dyDescent="0.3">
      <c r="P492405" s="83"/>
    </row>
    <row r="492406" spans="16:16" x14ac:dyDescent="0.3">
      <c r="P492406" s="83"/>
    </row>
    <row r="492407" spans="16:16" x14ac:dyDescent="0.3">
      <c r="P492407" s="83"/>
    </row>
    <row r="492408" spans="16:16" x14ac:dyDescent="0.3">
      <c r="P492408" s="83"/>
    </row>
    <row r="492409" spans="16:16" x14ac:dyDescent="0.3">
      <c r="P492409" s="83"/>
    </row>
    <row r="492410" spans="16:16" x14ac:dyDescent="0.3">
      <c r="P492410" s="83"/>
    </row>
    <row r="492411" spans="16:16" x14ac:dyDescent="0.3">
      <c r="P492411" s="83"/>
    </row>
    <row r="492412" spans="16:16" x14ac:dyDescent="0.3">
      <c r="P492412" s="83"/>
    </row>
    <row r="492413" spans="16:16" x14ac:dyDescent="0.3">
      <c r="P492413" s="83"/>
    </row>
    <row r="492414" spans="16:16" x14ac:dyDescent="0.3">
      <c r="P492414" s="83"/>
    </row>
    <row r="492415" spans="16:16" x14ac:dyDescent="0.3">
      <c r="P492415" s="83"/>
    </row>
    <row r="492416" spans="16:16" x14ac:dyDescent="0.3">
      <c r="P492416" s="83"/>
    </row>
    <row r="492417" spans="16:16" x14ac:dyDescent="0.3">
      <c r="P492417" s="83"/>
    </row>
    <row r="492418" spans="16:16" x14ac:dyDescent="0.3">
      <c r="P492418" s="83"/>
    </row>
    <row r="492419" spans="16:16" x14ac:dyDescent="0.3">
      <c r="P492419" s="83"/>
    </row>
    <row r="492420" spans="16:16" x14ac:dyDescent="0.3">
      <c r="P492420" s="83"/>
    </row>
    <row r="492421" spans="16:16" x14ac:dyDescent="0.3">
      <c r="P492421" s="83"/>
    </row>
    <row r="492422" spans="16:16" x14ac:dyDescent="0.3">
      <c r="P492422" s="83"/>
    </row>
    <row r="492423" spans="16:16" x14ac:dyDescent="0.3">
      <c r="P492423" s="83"/>
    </row>
    <row r="492424" spans="16:16" x14ac:dyDescent="0.3">
      <c r="P492424" s="83"/>
    </row>
    <row r="492425" spans="16:16" x14ac:dyDescent="0.3">
      <c r="P492425" s="83"/>
    </row>
    <row r="492426" spans="16:16" x14ac:dyDescent="0.3">
      <c r="P492426" s="83"/>
    </row>
    <row r="492427" spans="16:16" x14ac:dyDescent="0.3">
      <c r="P492427" s="83"/>
    </row>
    <row r="492428" spans="16:16" x14ac:dyDescent="0.3">
      <c r="P492428" s="83"/>
    </row>
    <row r="492429" spans="16:16" x14ac:dyDescent="0.3">
      <c r="P492429" s="83"/>
    </row>
    <row r="492430" spans="16:16" x14ac:dyDescent="0.3">
      <c r="P492430" s="83"/>
    </row>
    <row r="492431" spans="16:16" x14ac:dyDescent="0.3">
      <c r="P492431" s="83"/>
    </row>
    <row r="492432" spans="16:16" x14ac:dyDescent="0.3">
      <c r="P492432" s="83"/>
    </row>
    <row r="492433" spans="16:16" x14ac:dyDescent="0.3">
      <c r="P492433" s="83"/>
    </row>
    <row r="492434" spans="16:16" x14ac:dyDescent="0.3">
      <c r="P492434" s="83"/>
    </row>
    <row r="492435" spans="16:16" x14ac:dyDescent="0.3">
      <c r="P492435" s="83"/>
    </row>
    <row r="492436" spans="16:16" x14ac:dyDescent="0.3">
      <c r="P492436" s="83"/>
    </row>
    <row r="492437" spans="16:16" x14ac:dyDescent="0.3">
      <c r="P492437" s="83"/>
    </row>
    <row r="492438" spans="16:16" x14ac:dyDescent="0.3">
      <c r="P492438" s="83"/>
    </row>
    <row r="492439" spans="16:16" x14ac:dyDescent="0.3">
      <c r="P492439" s="83"/>
    </row>
    <row r="492440" spans="16:16" x14ac:dyDescent="0.3">
      <c r="P492440" s="83"/>
    </row>
    <row r="492441" spans="16:16" x14ac:dyDescent="0.3">
      <c r="P492441" s="83"/>
    </row>
    <row r="492442" spans="16:16" x14ac:dyDescent="0.3">
      <c r="P492442" s="83"/>
    </row>
    <row r="492443" spans="16:16" x14ac:dyDescent="0.3">
      <c r="P492443" s="83"/>
    </row>
    <row r="492444" spans="16:16" x14ac:dyDescent="0.3">
      <c r="P492444" s="83"/>
    </row>
    <row r="492445" spans="16:16" x14ac:dyDescent="0.3">
      <c r="P492445" s="83"/>
    </row>
    <row r="492446" spans="16:16" x14ac:dyDescent="0.3">
      <c r="P492446" s="83"/>
    </row>
    <row r="492447" spans="16:16" x14ac:dyDescent="0.3">
      <c r="P492447" s="83"/>
    </row>
    <row r="492448" spans="16:16" x14ac:dyDescent="0.3">
      <c r="P492448" s="83"/>
    </row>
    <row r="492449" spans="16:16" x14ac:dyDescent="0.3">
      <c r="P492449" s="83"/>
    </row>
    <row r="492450" spans="16:16" x14ac:dyDescent="0.3">
      <c r="P492450" s="83"/>
    </row>
    <row r="492451" spans="16:16" x14ac:dyDescent="0.3">
      <c r="P492451" s="83"/>
    </row>
    <row r="492452" spans="16:16" x14ac:dyDescent="0.3">
      <c r="P492452" s="83"/>
    </row>
    <row r="492453" spans="16:16" x14ac:dyDescent="0.3">
      <c r="P492453" s="83"/>
    </row>
    <row r="492454" spans="16:16" x14ac:dyDescent="0.3">
      <c r="P492454" s="83"/>
    </row>
    <row r="492455" spans="16:16" x14ac:dyDescent="0.3">
      <c r="P492455" s="83"/>
    </row>
    <row r="492456" spans="16:16" x14ac:dyDescent="0.3">
      <c r="P492456" s="83"/>
    </row>
    <row r="492457" spans="16:16" x14ac:dyDescent="0.3">
      <c r="P492457" s="83"/>
    </row>
    <row r="492458" spans="16:16" x14ac:dyDescent="0.3">
      <c r="P492458" s="83"/>
    </row>
    <row r="492459" spans="16:16" x14ac:dyDescent="0.3">
      <c r="P492459" s="83"/>
    </row>
    <row r="492460" spans="16:16" x14ac:dyDescent="0.3">
      <c r="P492460" s="83"/>
    </row>
    <row r="492461" spans="16:16" x14ac:dyDescent="0.3">
      <c r="P492461" s="83"/>
    </row>
    <row r="492462" spans="16:16" x14ac:dyDescent="0.3">
      <c r="P492462" s="83"/>
    </row>
    <row r="492463" spans="16:16" x14ac:dyDescent="0.3">
      <c r="P492463" s="83"/>
    </row>
    <row r="492464" spans="16:16" x14ac:dyDescent="0.3">
      <c r="P492464" s="83"/>
    </row>
    <row r="492465" spans="16:16" x14ac:dyDescent="0.3">
      <c r="P492465" s="83"/>
    </row>
    <row r="492466" spans="16:16" x14ac:dyDescent="0.3">
      <c r="P492466" s="83"/>
    </row>
    <row r="492467" spans="16:16" x14ac:dyDescent="0.3">
      <c r="P492467" s="83"/>
    </row>
    <row r="492468" spans="16:16" x14ac:dyDescent="0.3">
      <c r="P492468" s="83"/>
    </row>
    <row r="492469" spans="16:16" x14ac:dyDescent="0.3">
      <c r="P492469" s="83"/>
    </row>
    <row r="492470" spans="16:16" x14ac:dyDescent="0.3">
      <c r="P492470" s="83"/>
    </row>
    <row r="492471" spans="16:16" x14ac:dyDescent="0.3">
      <c r="P492471" s="83"/>
    </row>
    <row r="492472" spans="16:16" x14ac:dyDescent="0.3">
      <c r="P492472" s="83"/>
    </row>
    <row r="492473" spans="16:16" x14ac:dyDescent="0.3">
      <c r="P492473" s="83"/>
    </row>
    <row r="492474" spans="16:16" x14ac:dyDescent="0.3">
      <c r="P492474" s="83"/>
    </row>
    <row r="492475" spans="16:16" x14ac:dyDescent="0.3">
      <c r="P492475" s="83"/>
    </row>
    <row r="492476" spans="16:16" x14ac:dyDescent="0.3">
      <c r="P492476" s="83"/>
    </row>
    <row r="492477" spans="16:16" x14ac:dyDescent="0.3">
      <c r="P492477" s="83"/>
    </row>
    <row r="492478" spans="16:16" x14ac:dyDescent="0.3">
      <c r="P492478" s="83"/>
    </row>
    <row r="492479" spans="16:16" x14ac:dyDescent="0.3">
      <c r="P492479" s="83"/>
    </row>
    <row r="492480" spans="16:16" x14ac:dyDescent="0.3">
      <c r="P492480" s="83"/>
    </row>
    <row r="492481" spans="16:16" x14ac:dyDescent="0.3">
      <c r="P492481" s="83"/>
    </row>
    <row r="492482" spans="16:16" x14ac:dyDescent="0.3">
      <c r="P492482" s="83"/>
    </row>
    <row r="492483" spans="16:16" x14ac:dyDescent="0.3">
      <c r="P492483" s="83"/>
    </row>
    <row r="492484" spans="16:16" x14ac:dyDescent="0.3">
      <c r="P492484" s="83"/>
    </row>
    <row r="492485" spans="16:16" x14ac:dyDescent="0.3">
      <c r="P492485" s="83"/>
    </row>
    <row r="492486" spans="16:16" x14ac:dyDescent="0.3">
      <c r="P492486" s="83"/>
    </row>
    <row r="492487" spans="16:16" x14ac:dyDescent="0.3">
      <c r="P492487" s="83"/>
    </row>
    <row r="492488" spans="16:16" x14ac:dyDescent="0.3">
      <c r="P492488" s="83"/>
    </row>
    <row r="492489" spans="16:16" x14ac:dyDescent="0.3">
      <c r="P492489" s="83"/>
    </row>
    <row r="492490" spans="16:16" x14ac:dyDescent="0.3">
      <c r="P492490" s="83"/>
    </row>
    <row r="492491" spans="16:16" x14ac:dyDescent="0.3">
      <c r="P492491" s="83"/>
    </row>
    <row r="492492" spans="16:16" x14ac:dyDescent="0.3">
      <c r="P492492" s="83"/>
    </row>
    <row r="492493" spans="16:16" x14ac:dyDescent="0.3">
      <c r="P492493" s="83"/>
    </row>
    <row r="492494" spans="16:16" x14ac:dyDescent="0.3">
      <c r="P492494" s="83"/>
    </row>
    <row r="492495" spans="16:16" x14ac:dyDescent="0.3">
      <c r="P492495" s="83"/>
    </row>
    <row r="492496" spans="16:16" x14ac:dyDescent="0.3">
      <c r="P492496" s="83"/>
    </row>
    <row r="492497" spans="16:16" x14ac:dyDescent="0.3">
      <c r="P492497" s="83"/>
    </row>
    <row r="492498" spans="16:16" x14ac:dyDescent="0.3">
      <c r="P492498" s="83"/>
    </row>
    <row r="492499" spans="16:16" x14ac:dyDescent="0.3">
      <c r="P492499" s="83"/>
    </row>
    <row r="492500" spans="16:16" x14ac:dyDescent="0.3">
      <c r="P492500" s="83"/>
    </row>
    <row r="492501" spans="16:16" x14ac:dyDescent="0.3">
      <c r="P492501" s="83"/>
    </row>
    <row r="492502" spans="16:16" x14ac:dyDescent="0.3">
      <c r="P492502" s="83"/>
    </row>
    <row r="492503" spans="16:16" x14ac:dyDescent="0.3">
      <c r="P492503" s="83"/>
    </row>
    <row r="492504" spans="16:16" x14ac:dyDescent="0.3">
      <c r="P492504" s="83"/>
    </row>
    <row r="492505" spans="16:16" x14ac:dyDescent="0.3">
      <c r="P492505" s="83"/>
    </row>
    <row r="492506" spans="16:16" x14ac:dyDescent="0.3">
      <c r="P492506" s="83"/>
    </row>
    <row r="492507" spans="16:16" x14ac:dyDescent="0.3">
      <c r="P492507" s="83"/>
    </row>
    <row r="492508" spans="16:16" x14ac:dyDescent="0.3">
      <c r="P492508" s="83"/>
    </row>
    <row r="492509" spans="16:16" x14ac:dyDescent="0.3">
      <c r="P492509" s="83"/>
    </row>
    <row r="492510" spans="16:16" x14ac:dyDescent="0.3">
      <c r="P492510" s="83"/>
    </row>
    <row r="492511" spans="16:16" x14ac:dyDescent="0.3">
      <c r="P492511" s="83"/>
    </row>
    <row r="492512" spans="16:16" x14ac:dyDescent="0.3">
      <c r="P492512" s="83"/>
    </row>
    <row r="492513" spans="16:16" x14ac:dyDescent="0.3">
      <c r="P492513" s="83"/>
    </row>
    <row r="492514" spans="16:16" x14ac:dyDescent="0.3">
      <c r="P492514" s="83"/>
    </row>
    <row r="492515" spans="16:16" x14ac:dyDescent="0.3">
      <c r="P492515" s="83"/>
    </row>
    <row r="492516" spans="16:16" x14ac:dyDescent="0.3">
      <c r="P492516" s="83"/>
    </row>
    <row r="492517" spans="16:16" x14ac:dyDescent="0.3">
      <c r="P492517" s="83"/>
    </row>
    <row r="492518" spans="16:16" x14ac:dyDescent="0.3">
      <c r="P492518" s="83"/>
    </row>
    <row r="492519" spans="16:16" x14ac:dyDescent="0.3">
      <c r="P492519" s="83"/>
    </row>
    <row r="492520" spans="16:16" x14ac:dyDescent="0.3">
      <c r="P492520" s="83"/>
    </row>
    <row r="492521" spans="16:16" x14ac:dyDescent="0.3">
      <c r="P492521" s="83"/>
    </row>
    <row r="492522" spans="16:16" x14ac:dyDescent="0.3">
      <c r="P492522" s="83"/>
    </row>
    <row r="492523" spans="16:16" x14ac:dyDescent="0.3">
      <c r="P492523" s="83"/>
    </row>
    <row r="492524" spans="16:16" x14ac:dyDescent="0.3">
      <c r="P492524" s="83"/>
    </row>
    <row r="492525" spans="16:16" x14ac:dyDescent="0.3">
      <c r="P492525" s="83"/>
    </row>
    <row r="492526" spans="16:16" x14ac:dyDescent="0.3">
      <c r="P492526" s="83"/>
    </row>
    <row r="492527" spans="16:16" x14ac:dyDescent="0.3">
      <c r="P492527" s="83"/>
    </row>
    <row r="492528" spans="16:16" x14ac:dyDescent="0.3">
      <c r="P492528" s="83"/>
    </row>
    <row r="492529" spans="16:16" x14ac:dyDescent="0.3">
      <c r="P492529" s="83"/>
    </row>
    <row r="492530" spans="16:16" x14ac:dyDescent="0.3">
      <c r="P492530" s="83"/>
    </row>
    <row r="492531" spans="16:16" x14ac:dyDescent="0.3">
      <c r="P492531" s="83"/>
    </row>
    <row r="492532" spans="16:16" x14ac:dyDescent="0.3">
      <c r="P492532" s="83"/>
    </row>
    <row r="492533" spans="16:16" x14ac:dyDescent="0.3">
      <c r="P492533" s="83"/>
    </row>
    <row r="492534" spans="16:16" x14ac:dyDescent="0.3">
      <c r="P492534" s="83"/>
    </row>
    <row r="492535" spans="16:16" x14ac:dyDescent="0.3">
      <c r="P492535" s="83"/>
    </row>
    <row r="492536" spans="16:16" x14ac:dyDescent="0.3">
      <c r="P492536" s="83"/>
    </row>
    <row r="492537" spans="16:16" x14ac:dyDescent="0.3">
      <c r="P492537" s="83"/>
    </row>
    <row r="492538" spans="16:16" x14ac:dyDescent="0.3">
      <c r="P492538" s="83"/>
    </row>
    <row r="492539" spans="16:16" x14ac:dyDescent="0.3">
      <c r="P492539" s="83"/>
    </row>
    <row r="492540" spans="16:16" x14ac:dyDescent="0.3">
      <c r="P492540" s="83"/>
    </row>
    <row r="492541" spans="16:16" x14ac:dyDescent="0.3">
      <c r="P492541" s="83"/>
    </row>
    <row r="492542" spans="16:16" x14ac:dyDescent="0.3">
      <c r="P492542" s="83"/>
    </row>
    <row r="492543" spans="16:16" x14ac:dyDescent="0.3">
      <c r="P492543" s="83"/>
    </row>
    <row r="492544" spans="16:16" x14ac:dyDescent="0.3">
      <c r="P492544" s="83"/>
    </row>
    <row r="492545" spans="16:16" x14ac:dyDescent="0.3">
      <c r="P492545" s="83"/>
    </row>
    <row r="492546" spans="16:16" x14ac:dyDescent="0.3">
      <c r="P492546" s="83"/>
    </row>
    <row r="492547" spans="16:16" x14ac:dyDescent="0.3">
      <c r="P492547" s="83"/>
    </row>
    <row r="492548" spans="16:16" x14ac:dyDescent="0.3">
      <c r="P492548" s="83"/>
    </row>
    <row r="492549" spans="16:16" x14ac:dyDescent="0.3">
      <c r="P492549" s="83"/>
    </row>
    <row r="492550" spans="16:16" x14ac:dyDescent="0.3">
      <c r="P492550" s="83"/>
    </row>
    <row r="492551" spans="16:16" x14ac:dyDescent="0.3">
      <c r="P492551" s="83"/>
    </row>
    <row r="492552" spans="16:16" x14ac:dyDescent="0.3">
      <c r="P492552" s="83"/>
    </row>
    <row r="492553" spans="16:16" x14ac:dyDescent="0.3">
      <c r="P492553" s="83"/>
    </row>
    <row r="492554" spans="16:16" x14ac:dyDescent="0.3">
      <c r="P492554" s="83"/>
    </row>
    <row r="492555" spans="16:16" x14ac:dyDescent="0.3">
      <c r="P492555" s="83"/>
    </row>
    <row r="492556" spans="16:16" x14ac:dyDescent="0.3">
      <c r="P492556" s="83"/>
    </row>
    <row r="492557" spans="16:16" x14ac:dyDescent="0.3">
      <c r="P492557" s="83"/>
    </row>
    <row r="492558" spans="16:16" x14ac:dyDescent="0.3">
      <c r="P492558" s="83"/>
    </row>
    <row r="492559" spans="16:16" x14ac:dyDescent="0.3">
      <c r="P492559" s="83"/>
    </row>
    <row r="492560" spans="16:16" x14ac:dyDescent="0.3">
      <c r="P492560" s="83"/>
    </row>
    <row r="492561" spans="16:16" x14ac:dyDescent="0.3">
      <c r="P492561" s="83"/>
    </row>
    <row r="492562" spans="16:16" x14ac:dyDescent="0.3">
      <c r="P492562" s="83"/>
    </row>
    <row r="492563" spans="16:16" x14ac:dyDescent="0.3">
      <c r="P492563" s="83"/>
    </row>
    <row r="492564" spans="16:16" x14ac:dyDescent="0.3">
      <c r="P492564" s="83"/>
    </row>
    <row r="492565" spans="16:16" x14ac:dyDescent="0.3">
      <c r="P492565" s="83"/>
    </row>
    <row r="492566" spans="16:16" x14ac:dyDescent="0.3">
      <c r="P492566" s="83"/>
    </row>
    <row r="492567" spans="16:16" x14ac:dyDescent="0.3">
      <c r="P492567" s="83"/>
    </row>
    <row r="492568" spans="16:16" x14ac:dyDescent="0.3">
      <c r="P492568" s="83"/>
    </row>
    <row r="492569" spans="16:16" x14ac:dyDescent="0.3">
      <c r="P492569" s="83"/>
    </row>
    <row r="492570" spans="16:16" x14ac:dyDescent="0.3">
      <c r="P492570" s="83"/>
    </row>
    <row r="492571" spans="16:16" x14ac:dyDescent="0.3">
      <c r="P492571" s="83"/>
    </row>
    <row r="492572" spans="16:16" x14ac:dyDescent="0.3">
      <c r="P492572" s="83"/>
    </row>
    <row r="492573" spans="16:16" x14ac:dyDescent="0.3">
      <c r="P492573" s="83"/>
    </row>
    <row r="492574" spans="16:16" x14ac:dyDescent="0.3">
      <c r="P492574" s="83"/>
    </row>
    <row r="492575" spans="16:16" x14ac:dyDescent="0.3">
      <c r="P492575" s="83"/>
    </row>
    <row r="492576" spans="16:16" x14ac:dyDescent="0.3">
      <c r="P492576" s="83"/>
    </row>
    <row r="492577" spans="16:16" x14ac:dyDescent="0.3">
      <c r="P492577" s="83"/>
    </row>
    <row r="492578" spans="16:16" x14ac:dyDescent="0.3">
      <c r="P492578" s="83"/>
    </row>
    <row r="492579" spans="16:16" x14ac:dyDescent="0.3">
      <c r="P492579" s="83"/>
    </row>
    <row r="492580" spans="16:16" x14ac:dyDescent="0.3">
      <c r="P492580" s="83"/>
    </row>
    <row r="492581" spans="16:16" x14ac:dyDescent="0.3">
      <c r="P492581" s="83"/>
    </row>
    <row r="492582" spans="16:16" x14ac:dyDescent="0.3">
      <c r="P492582" s="83"/>
    </row>
    <row r="492583" spans="16:16" x14ac:dyDescent="0.3">
      <c r="P492583" s="83"/>
    </row>
    <row r="492584" spans="16:16" x14ac:dyDescent="0.3">
      <c r="P492584" s="83"/>
    </row>
    <row r="492585" spans="16:16" x14ac:dyDescent="0.3">
      <c r="P492585" s="83"/>
    </row>
    <row r="492586" spans="16:16" x14ac:dyDescent="0.3">
      <c r="P492586" s="83"/>
    </row>
    <row r="492587" spans="16:16" x14ac:dyDescent="0.3">
      <c r="P492587" s="83"/>
    </row>
    <row r="492588" spans="16:16" x14ac:dyDescent="0.3">
      <c r="P492588" s="83"/>
    </row>
    <row r="492589" spans="16:16" x14ac:dyDescent="0.3">
      <c r="P492589" s="83"/>
    </row>
    <row r="492590" spans="16:16" x14ac:dyDescent="0.3">
      <c r="P492590" s="83"/>
    </row>
    <row r="492591" spans="16:16" x14ac:dyDescent="0.3">
      <c r="P492591" s="83"/>
    </row>
    <row r="492592" spans="16:16" x14ac:dyDescent="0.3">
      <c r="P492592" s="83"/>
    </row>
    <row r="492593" spans="16:16" x14ac:dyDescent="0.3">
      <c r="P492593" s="83"/>
    </row>
    <row r="492594" spans="16:16" x14ac:dyDescent="0.3">
      <c r="P492594" s="83"/>
    </row>
    <row r="492595" spans="16:16" x14ac:dyDescent="0.3">
      <c r="P492595" s="83"/>
    </row>
    <row r="492596" spans="16:16" x14ac:dyDescent="0.3">
      <c r="P492596" s="83"/>
    </row>
    <row r="492597" spans="16:16" x14ac:dyDescent="0.3">
      <c r="P492597" s="83"/>
    </row>
    <row r="492598" spans="16:16" x14ac:dyDescent="0.3">
      <c r="P492598" s="83"/>
    </row>
    <row r="492599" spans="16:16" x14ac:dyDescent="0.3">
      <c r="P492599" s="83"/>
    </row>
    <row r="492600" spans="16:16" x14ac:dyDescent="0.3">
      <c r="P492600" s="83"/>
    </row>
    <row r="492601" spans="16:16" x14ac:dyDescent="0.3">
      <c r="P492601" s="83"/>
    </row>
    <row r="492602" spans="16:16" x14ac:dyDescent="0.3">
      <c r="P492602" s="83"/>
    </row>
    <row r="492603" spans="16:16" x14ac:dyDescent="0.3">
      <c r="P492603" s="83"/>
    </row>
    <row r="492604" spans="16:16" x14ac:dyDescent="0.3">
      <c r="P492604" s="83"/>
    </row>
    <row r="492605" spans="16:16" x14ac:dyDescent="0.3">
      <c r="P492605" s="83"/>
    </row>
    <row r="492606" spans="16:16" x14ac:dyDescent="0.3">
      <c r="P492606" s="83"/>
    </row>
    <row r="492607" spans="16:16" x14ac:dyDescent="0.3">
      <c r="P492607" s="83"/>
    </row>
    <row r="492608" spans="16:16" x14ac:dyDescent="0.3">
      <c r="P492608" s="83"/>
    </row>
    <row r="492609" spans="16:16" x14ac:dyDescent="0.3">
      <c r="P492609" s="83"/>
    </row>
    <row r="492610" spans="16:16" x14ac:dyDescent="0.3">
      <c r="P492610" s="83"/>
    </row>
    <row r="492611" spans="16:16" x14ac:dyDescent="0.3">
      <c r="P492611" s="83"/>
    </row>
    <row r="492612" spans="16:16" x14ac:dyDescent="0.3">
      <c r="P492612" s="83"/>
    </row>
    <row r="492613" spans="16:16" x14ac:dyDescent="0.3">
      <c r="P492613" s="83"/>
    </row>
    <row r="492614" spans="16:16" x14ac:dyDescent="0.3">
      <c r="P492614" s="83"/>
    </row>
    <row r="492615" spans="16:16" x14ac:dyDescent="0.3">
      <c r="P492615" s="83"/>
    </row>
    <row r="492616" spans="16:16" x14ac:dyDescent="0.3">
      <c r="P492616" s="83"/>
    </row>
    <row r="492617" spans="16:16" x14ac:dyDescent="0.3">
      <c r="P492617" s="83"/>
    </row>
    <row r="492618" spans="16:16" x14ac:dyDescent="0.3">
      <c r="P492618" s="83"/>
    </row>
    <row r="492619" spans="16:16" x14ac:dyDescent="0.3">
      <c r="P492619" s="83"/>
    </row>
    <row r="492620" spans="16:16" x14ac:dyDescent="0.3">
      <c r="P492620" s="83"/>
    </row>
    <row r="492621" spans="16:16" x14ac:dyDescent="0.3">
      <c r="P492621" s="83"/>
    </row>
    <row r="492622" spans="16:16" x14ac:dyDescent="0.3">
      <c r="P492622" s="83"/>
    </row>
    <row r="492623" spans="16:16" x14ac:dyDescent="0.3">
      <c r="P492623" s="83"/>
    </row>
    <row r="492624" spans="16:16" x14ac:dyDescent="0.3">
      <c r="P492624" s="83"/>
    </row>
    <row r="492625" spans="16:16" x14ac:dyDescent="0.3">
      <c r="P492625" s="83"/>
    </row>
    <row r="492626" spans="16:16" x14ac:dyDescent="0.3">
      <c r="P492626" s="83"/>
    </row>
    <row r="492627" spans="16:16" x14ac:dyDescent="0.3">
      <c r="P492627" s="83"/>
    </row>
    <row r="492628" spans="16:16" x14ac:dyDescent="0.3">
      <c r="P492628" s="83"/>
    </row>
    <row r="492629" spans="16:16" x14ac:dyDescent="0.3">
      <c r="P492629" s="83"/>
    </row>
    <row r="492630" spans="16:16" x14ac:dyDescent="0.3">
      <c r="P492630" s="83"/>
    </row>
    <row r="492631" spans="16:16" x14ac:dyDescent="0.3">
      <c r="P492631" s="83"/>
    </row>
    <row r="492632" spans="16:16" x14ac:dyDescent="0.3">
      <c r="P492632" s="83"/>
    </row>
    <row r="492633" spans="16:16" x14ac:dyDescent="0.3">
      <c r="P492633" s="83"/>
    </row>
    <row r="492634" spans="16:16" x14ac:dyDescent="0.3">
      <c r="P492634" s="83"/>
    </row>
    <row r="492635" spans="16:16" x14ac:dyDescent="0.3">
      <c r="P492635" s="83"/>
    </row>
    <row r="492636" spans="16:16" x14ac:dyDescent="0.3">
      <c r="P492636" s="83"/>
    </row>
    <row r="492637" spans="16:16" x14ac:dyDescent="0.3">
      <c r="P492637" s="83"/>
    </row>
    <row r="492638" spans="16:16" x14ac:dyDescent="0.3">
      <c r="P492638" s="83"/>
    </row>
    <row r="492639" spans="16:16" x14ac:dyDescent="0.3">
      <c r="P492639" s="83"/>
    </row>
    <row r="492640" spans="16:16" x14ac:dyDescent="0.3">
      <c r="P492640" s="83"/>
    </row>
    <row r="492641" spans="16:16" x14ac:dyDescent="0.3">
      <c r="P492641" s="83"/>
    </row>
    <row r="492642" spans="16:16" x14ac:dyDescent="0.3">
      <c r="P492642" s="83"/>
    </row>
    <row r="492643" spans="16:16" x14ac:dyDescent="0.3">
      <c r="P492643" s="83"/>
    </row>
    <row r="492644" spans="16:16" x14ac:dyDescent="0.3">
      <c r="P492644" s="83"/>
    </row>
    <row r="492645" spans="16:16" x14ac:dyDescent="0.3">
      <c r="P492645" s="83"/>
    </row>
    <row r="492646" spans="16:16" x14ac:dyDescent="0.3">
      <c r="P492646" s="83"/>
    </row>
    <row r="492647" spans="16:16" x14ac:dyDescent="0.3">
      <c r="P492647" s="83"/>
    </row>
    <row r="492648" spans="16:16" x14ac:dyDescent="0.3">
      <c r="P492648" s="83"/>
    </row>
    <row r="492649" spans="16:16" x14ac:dyDescent="0.3">
      <c r="P492649" s="83"/>
    </row>
    <row r="492650" spans="16:16" x14ac:dyDescent="0.3">
      <c r="P492650" s="83"/>
    </row>
    <row r="492651" spans="16:16" x14ac:dyDescent="0.3">
      <c r="P492651" s="83"/>
    </row>
    <row r="492652" spans="16:16" x14ac:dyDescent="0.3">
      <c r="P492652" s="83"/>
    </row>
    <row r="492653" spans="16:16" x14ac:dyDescent="0.3">
      <c r="P492653" s="83"/>
    </row>
    <row r="492654" spans="16:16" x14ac:dyDescent="0.3">
      <c r="P492654" s="83"/>
    </row>
    <row r="492655" spans="16:16" x14ac:dyDescent="0.3">
      <c r="P492655" s="83"/>
    </row>
    <row r="492656" spans="16:16" x14ac:dyDescent="0.3">
      <c r="P492656" s="83"/>
    </row>
    <row r="492657" spans="16:16" x14ac:dyDescent="0.3">
      <c r="P492657" s="83"/>
    </row>
    <row r="492658" spans="16:16" x14ac:dyDescent="0.3">
      <c r="P492658" s="83"/>
    </row>
    <row r="492659" spans="16:16" x14ac:dyDescent="0.3">
      <c r="P492659" s="83"/>
    </row>
    <row r="492660" spans="16:16" x14ac:dyDescent="0.3">
      <c r="P492660" s="83"/>
    </row>
    <row r="492661" spans="16:16" x14ac:dyDescent="0.3">
      <c r="P492661" s="83"/>
    </row>
    <row r="492662" spans="16:16" x14ac:dyDescent="0.3">
      <c r="P492662" s="83"/>
    </row>
    <row r="492663" spans="16:16" x14ac:dyDescent="0.3">
      <c r="P492663" s="83"/>
    </row>
    <row r="492664" spans="16:16" x14ac:dyDescent="0.3">
      <c r="P492664" s="83"/>
    </row>
    <row r="492665" spans="16:16" x14ac:dyDescent="0.3">
      <c r="P492665" s="83"/>
    </row>
    <row r="492666" spans="16:16" x14ac:dyDescent="0.3">
      <c r="P492666" s="83"/>
    </row>
    <row r="492667" spans="16:16" x14ac:dyDescent="0.3">
      <c r="P492667" s="83"/>
    </row>
    <row r="492668" spans="16:16" x14ac:dyDescent="0.3">
      <c r="P492668" s="83"/>
    </row>
    <row r="492669" spans="16:16" x14ac:dyDescent="0.3">
      <c r="P492669" s="83"/>
    </row>
    <row r="492670" spans="16:16" x14ac:dyDescent="0.3">
      <c r="P492670" s="83"/>
    </row>
    <row r="492671" spans="16:16" x14ac:dyDescent="0.3">
      <c r="P492671" s="83"/>
    </row>
    <row r="492672" spans="16:16" x14ac:dyDescent="0.3">
      <c r="P492672" s="83"/>
    </row>
    <row r="492673" spans="16:16" x14ac:dyDescent="0.3">
      <c r="P492673" s="83"/>
    </row>
    <row r="492674" spans="16:16" x14ac:dyDescent="0.3">
      <c r="P492674" s="83"/>
    </row>
    <row r="492675" spans="16:16" x14ac:dyDescent="0.3">
      <c r="P492675" s="83"/>
    </row>
    <row r="492676" spans="16:16" x14ac:dyDescent="0.3">
      <c r="P492676" s="83"/>
    </row>
    <row r="492677" spans="16:16" x14ac:dyDescent="0.3">
      <c r="P492677" s="83"/>
    </row>
    <row r="492678" spans="16:16" x14ac:dyDescent="0.3">
      <c r="P492678" s="83"/>
    </row>
    <row r="492679" spans="16:16" x14ac:dyDescent="0.3">
      <c r="P492679" s="83"/>
    </row>
    <row r="492680" spans="16:16" x14ac:dyDescent="0.3">
      <c r="P492680" s="83"/>
    </row>
    <row r="492681" spans="16:16" x14ac:dyDescent="0.3">
      <c r="P492681" s="83"/>
    </row>
    <row r="492682" spans="16:16" x14ac:dyDescent="0.3">
      <c r="P492682" s="83"/>
    </row>
    <row r="492683" spans="16:16" x14ac:dyDescent="0.3">
      <c r="P492683" s="83"/>
    </row>
    <row r="492684" spans="16:16" x14ac:dyDescent="0.3">
      <c r="P492684" s="83"/>
    </row>
    <row r="492685" spans="16:16" x14ac:dyDescent="0.3">
      <c r="P492685" s="83"/>
    </row>
    <row r="492686" spans="16:16" x14ac:dyDescent="0.3">
      <c r="P492686" s="83"/>
    </row>
    <row r="492687" spans="16:16" x14ac:dyDescent="0.3">
      <c r="P492687" s="83"/>
    </row>
    <row r="492688" spans="16:16" x14ac:dyDescent="0.3">
      <c r="P492688" s="83"/>
    </row>
    <row r="492689" spans="16:16" x14ac:dyDescent="0.3">
      <c r="P492689" s="83"/>
    </row>
    <row r="492690" spans="16:16" x14ac:dyDescent="0.3">
      <c r="P492690" s="83"/>
    </row>
    <row r="492691" spans="16:16" x14ac:dyDescent="0.3">
      <c r="P492691" s="83"/>
    </row>
    <row r="492692" spans="16:16" x14ac:dyDescent="0.3">
      <c r="P492692" s="83"/>
    </row>
    <row r="492693" spans="16:16" x14ac:dyDescent="0.3">
      <c r="P492693" s="83"/>
    </row>
    <row r="492694" spans="16:16" x14ac:dyDescent="0.3">
      <c r="P492694" s="83"/>
    </row>
    <row r="492695" spans="16:16" x14ac:dyDescent="0.3">
      <c r="P492695" s="83"/>
    </row>
    <row r="492696" spans="16:16" x14ac:dyDescent="0.3">
      <c r="P492696" s="83"/>
    </row>
    <row r="492697" spans="16:16" x14ac:dyDescent="0.3">
      <c r="P492697" s="83"/>
    </row>
    <row r="492698" spans="16:16" x14ac:dyDescent="0.3">
      <c r="P492698" s="83"/>
    </row>
    <row r="492699" spans="16:16" x14ac:dyDescent="0.3">
      <c r="P492699" s="83"/>
    </row>
    <row r="492700" spans="16:16" x14ac:dyDescent="0.3">
      <c r="P492700" s="83"/>
    </row>
    <row r="492701" spans="16:16" x14ac:dyDescent="0.3">
      <c r="P492701" s="83"/>
    </row>
    <row r="492702" spans="16:16" x14ac:dyDescent="0.3">
      <c r="P492702" s="83"/>
    </row>
    <row r="492703" spans="16:16" x14ac:dyDescent="0.3">
      <c r="P492703" s="83"/>
    </row>
    <row r="492704" spans="16:16" x14ac:dyDescent="0.3">
      <c r="P492704" s="83"/>
    </row>
    <row r="492705" spans="16:16" x14ac:dyDescent="0.3">
      <c r="P492705" s="83"/>
    </row>
    <row r="492706" spans="16:16" x14ac:dyDescent="0.3">
      <c r="P492706" s="83"/>
    </row>
    <row r="492707" spans="16:16" x14ac:dyDescent="0.3">
      <c r="P492707" s="83"/>
    </row>
    <row r="492708" spans="16:16" x14ac:dyDescent="0.3">
      <c r="P492708" s="83"/>
    </row>
    <row r="492709" spans="16:16" x14ac:dyDescent="0.3">
      <c r="P492709" s="83"/>
    </row>
    <row r="492710" spans="16:16" x14ac:dyDescent="0.3">
      <c r="P492710" s="83"/>
    </row>
    <row r="492711" spans="16:16" x14ac:dyDescent="0.3">
      <c r="P492711" s="83"/>
    </row>
    <row r="492712" spans="16:16" x14ac:dyDescent="0.3">
      <c r="P492712" s="83"/>
    </row>
    <row r="492713" spans="16:16" x14ac:dyDescent="0.3">
      <c r="P492713" s="83"/>
    </row>
    <row r="492714" spans="16:16" x14ac:dyDescent="0.3">
      <c r="P492714" s="83"/>
    </row>
    <row r="492715" spans="16:16" x14ac:dyDescent="0.3">
      <c r="P492715" s="83"/>
    </row>
    <row r="492716" spans="16:16" x14ac:dyDescent="0.3">
      <c r="P492716" s="83"/>
    </row>
    <row r="492717" spans="16:16" x14ac:dyDescent="0.3">
      <c r="P492717" s="83"/>
    </row>
    <row r="492718" spans="16:16" x14ac:dyDescent="0.3">
      <c r="P492718" s="83"/>
    </row>
    <row r="492719" spans="16:16" x14ac:dyDescent="0.3">
      <c r="P492719" s="83"/>
    </row>
    <row r="492720" spans="16:16" x14ac:dyDescent="0.3">
      <c r="P492720" s="83"/>
    </row>
    <row r="492721" spans="16:16" x14ac:dyDescent="0.3">
      <c r="P492721" s="83"/>
    </row>
    <row r="492722" spans="16:16" x14ac:dyDescent="0.3">
      <c r="P492722" s="83"/>
    </row>
    <row r="492723" spans="16:16" x14ac:dyDescent="0.3">
      <c r="P492723" s="83"/>
    </row>
    <row r="492724" spans="16:16" x14ac:dyDescent="0.3">
      <c r="P492724" s="83"/>
    </row>
    <row r="492725" spans="16:16" x14ac:dyDescent="0.3">
      <c r="P492725" s="83"/>
    </row>
    <row r="492726" spans="16:16" x14ac:dyDescent="0.3">
      <c r="P492726" s="83"/>
    </row>
    <row r="492727" spans="16:16" x14ac:dyDescent="0.3">
      <c r="P492727" s="83"/>
    </row>
    <row r="492728" spans="16:16" x14ac:dyDescent="0.3">
      <c r="P492728" s="83"/>
    </row>
    <row r="492729" spans="16:16" x14ac:dyDescent="0.3">
      <c r="P492729" s="83"/>
    </row>
    <row r="492730" spans="16:16" x14ac:dyDescent="0.3">
      <c r="P492730" s="83"/>
    </row>
    <row r="492731" spans="16:16" x14ac:dyDescent="0.3">
      <c r="P492731" s="83"/>
    </row>
    <row r="492732" spans="16:16" x14ac:dyDescent="0.3">
      <c r="P492732" s="83"/>
    </row>
    <row r="492733" spans="16:16" x14ac:dyDescent="0.3">
      <c r="P492733" s="83"/>
    </row>
    <row r="492734" spans="16:16" x14ac:dyDescent="0.3">
      <c r="P492734" s="83"/>
    </row>
    <row r="492735" spans="16:16" x14ac:dyDescent="0.3">
      <c r="P492735" s="83"/>
    </row>
    <row r="492736" spans="16:16" x14ac:dyDescent="0.3">
      <c r="P492736" s="83"/>
    </row>
    <row r="492737" spans="16:16" x14ac:dyDescent="0.3">
      <c r="P492737" s="83"/>
    </row>
    <row r="492738" spans="16:16" x14ac:dyDescent="0.3">
      <c r="P492738" s="83"/>
    </row>
    <row r="492739" spans="16:16" x14ac:dyDescent="0.3">
      <c r="P492739" s="83"/>
    </row>
    <row r="492740" spans="16:16" x14ac:dyDescent="0.3">
      <c r="P492740" s="83"/>
    </row>
    <row r="492741" spans="16:16" x14ac:dyDescent="0.3">
      <c r="P492741" s="83"/>
    </row>
    <row r="492742" spans="16:16" x14ac:dyDescent="0.3">
      <c r="P492742" s="83"/>
    </row>
    <row r="492743" spans="16:16" x14ac:dyDescent="0.3">
      <c r="P492743" s="83"/>
    </row>
    <row r="492744" spans="16:16" x14ac:dyDescent="0.3">
      <c r="P492744" s="83"/>
    </row>
    <row r="492745" spans="16:16" x14ac:dyDescent="0.3">
      <c r="P492745" s="83"/>
    </row>
    <row r="492746" spans="16:16" x14ac:dyDescent="0.3">
      <c r="P492746" s="83"/>
    </row>
    <row r="492747" spans="16:16" x14ac:dyDescent="0.3">
      <c r="P492747" s="83"/>
    </row>
    <row r="492748" spans="16:16" x14ac:dyDescent="0.3">
      <c r="P492748" s="83"/>
    </row>
    <row r="492749" spans="16:16" x14ac:dyDescent="0.3">
      <c r="P492749" s="83"/>
    </row>
    <row r="492750" spans="16:16" x14ac:dyDescent="0.3">
      <c r="P492750" s="83"/>
    </row>
    <row r="492751" spans="16:16" x14ac:dyDescent="0.3">
      <c r="P492751" s="83"/>
    </row>
    <row r="492752" spans="16:16" x14ac:dyDescent="0.3">
      <c r="P492752" s="83"/>
    </row>
    <row r="492753" spans="16:16" x14ac:dyDescent="0.3">
      <c r="P492753" s="83"/>
    </row>
    <row r="492754" spans="16:16" x14ac:dyDescent="0.3">
      <c r="P492754" s="83"/>
    </row>
    <row r="492755" spans="16:16" x14ac:dyDescent="0.3">
      <c r="P492755" s="83"/>
    </row>
    <row r="492756" spans="16:16" x14ac:dyDescent="0.3">
      <c r="P492756" s="83"/>
    </row>
    <row r="492757" spans="16:16" x14ac:dyDescent="0.3">
      <c r="P492757" s="83"/>
    </row>
    <row r="492758" spans="16:16" x14ac:dyDescent="0.3">
      <c r="P492758" s="83"/>
    </row>
    <row r="492759" spans="16:16" x14ac:dyDescent="0.3">
      <c r="P492759" s="83"/>
    </row>
    <row r="492760" spans="16:16" x14ac:dyDescent="0.3">
      <c r="P492760" s="83"/>
    </row>
    <row r="492761" spans="16:16" x14ac:dyDescent="0.3">
      <c r="P492761" s="83"/>
    </row>
    <row r="492762" spans="16:16" x14ac:dyDescent="0.3">
      <c r="P492762" s="83"/>
    </row>
    <row r="492763" spans="16:16" x14ac:dyDescent="0.3">
      <c r="P492763" s="83"/>
    </row>
    <row r="492764" spans="16:16" x14ac:dyDescent="0.3">
      <c r="P492764" s="83"/>
    </row>
    <row r="492765" spans="16:16" x14ac:dyDescent="0.3">
      <c r="P492765" s="83"/>
    </row>
    <row r="492766" spans="16:16" x14ac:dyDescent="0.3">
      <c r="P492766" s="83"/>
    </row>
    <row r="492767" spans="16:16" x14ac:dyDescent="0.3">
      <c r="P492767" s="83"/>
    </row>
    <row r="492768" spans="16:16" x14ac:dyDescent="0.3">
      <c r="P492768" s="83"/>
    </row>
    <row r="492769" spans="16:16" x14ac:dyDescent="0.3">
      <c r="P492769" s="83"/>
    </row>
    <row r="492770" spans="16:16" x14ac:dyDescent="0.3">
      <c r="P492770" s="83"/>
    </row>
    <row r="492771" spans="16:16" x14ac:dyDescent="0.3">
      <c r="P492771" s="83"/>
    </row>
    <row r="492772" spans="16:16" x14ac:dyDescent="0.3">
      <c r="P492772" s="83"/>
    </row>
    <row r="492773" spans="16:16" x14ac:dyDescent="0.3">
      <c r="P492773" s="83"/>
    </row>
    <row r="492774" spans="16:16" x14ac:dyDescent="0.3">
      <c r="P492774" s="83"/>
    </row>
    <row r="492775" spans="16:16" x14ac:dyDescent="0.3">
      <c r="P492775" s="83"/>
    </row>
    <row r="492776" spans="16:16" x14ac:dyDescent="0.3">
      <c r="P492776" s="83"/>
    </row>
    <row r="492777" spans="16:16" x14ac:dyDescent="0.3">
      <c r="P492777" s="83"/>
    </row>
    <row r="492778" spans="16:16" x14ac:dyDescent="0.3">
      <c r="P492778" s="83"/>
    </row>
    <row r="492779" spans="16:16" x14ac:dyDescent="0.3">
      <c r="P492779" s="83"/>
    </row>
    <row r="492780" spans="16:16" x14ac:dyDescent="0.3">
      <c r="P492780" s="83"/>
    </row>
    <row r="492781" spans="16:16" x14ac:dyDescent="0.3">
      <c r="P492781" s="83"/>
    </row>
    <row r="492782" spans="16:16" x14ac:dyDescent="0.3">
      <c r="P492782" s="83"/>
    </row>
    <row r="492783" spans="16:16" x14ac:dyDescent="0.3">
      <c r="P492783" s="83"/>
    </row>
    <row r="492784" spans="16:16" x14ac:dyDescent="0.3">
      <c r="P492784" s="83"/>
    </row>
    <row r="492785" spans="16:16" x14ac:dyDescent="0.3">
      <c r="P492785" s="83"/>
    </row>
    <row r="492786" spans="16:16" x14ac:dyDescent="0.3">
      <c r="P492786" s="83"/>
    </row>
    <row r="492787" spans="16:16" x14ac:dyDescent="0.3">
      <c r="P492787" s="83"/>
    </row>
    <row r="492788" spans="16:16" x14ac:dyDescent="0.3">
      <c r="P492788" s="83"/>
    </row>
    <row r="492789" spans="16:16" x14ac:dyDescent="0.3">
      <c r="P492789" s="83"/>
    </row>
    <row r="492790" spans="16:16" x14ac:dyDescent="0.3">
      <c r="P492790" s="83"/>
    </row>
    <row r="492791" spans="16:16" x14ac:dyDescent="0.3">
      <c r="P492791" s="83"/>
    </row>
    <row r="492792" spans="16:16" x14ac:dyDescent="0.3">
      <c r="P492792" s="83"/>
    </row>
    <row r="492793" spans="16:16" x14ac:dyDescent="0.3">
      <c r="P492793" s="83"/>
    </row>
    <row r="492794" spans="16:16" x14ac:dyDescent="0.3">
      <c r="P492794" s="83"/>
    </row>
    <row r="492795" spans="16:16" x14ac:dyDescent="0.3">
      <c r="P492795" s="83"/>
    </row>
    <row r="492796" spans="16:16" x14ac:dyDescent="0.3">
      <c r="P492796" s="83"/>
    </row>
    <row r="492797" spans="16:16" x14ac:dyDescent="0.3">
      <c r="P492797" s="83"/>
    </row>
    <row r="492798" spans="16:16" x14ac:dyDescent="0.3">
      <c r="P492798" s="83"/>
    </row>
    <row r="492799" spans="16:16" x14ac:dyDescent="0.3">
      <c r="P492799" s="83"/>
    </row>
    <row r="492800" spans="16:16" x14ac:dyDescent="0.3">
      <c r="P492800" s="83"/>
    </row>
    <row r="492801" spans="16:16" x14ac:dyDescent="0.3">
      <c r="P492801" s="83"/>
    </row>
    <row r="492802" spans="16:16" x14ac:dyDescent="0.3">
      <c r="P492802" s="83"/>
    </row>
    <row r="492803" spans="16:16" x14ac:dyDescent="0.3">
      <c r="P492803" s="83"/>
    </row>
    <row r="492804" spans="16:16" x14ac:dyDescent="0.3">
      <c r="P492804" s="83"/>
    </row>
    <row r="492805" spans="16:16" x14ac:dyDescent="0.3">
      <c r="P492805" s="83"/>
    </row>
    <row r="492806" spans="16:16" x14ac:dyDescent="0.3">
      <c r="P492806" s="83"/>
    </row>
    <row r="492807" spans="16:16" x14ac:dyDescent="0.3">
      <c r="P492807" s="83"/>
    </row>
    <row r="492808" spans="16:16" x14ac:dyDescent="0.3">
      <c r="P492808" s="83"/>
    </row>
    <row r="492809" spans="16:16" x14ac:dyDescent="0.3">
      <c r="P492809" s="83"/>
    </row>
    <row r="492810" spans="16:16" x14ac:dyDescent="0.3">
      <c r="P492810" s="83"/>
    </row>
    <row r="492811" spans="16:16" x14ac:dyDescent="0.3">
      <c r="P492811" s="83"/>
    </row>
    <row r="492812" spans="16:16" x14ac:dyDescent="0.3">
      <c r="P492812" s="83"/>
    </row>
    <row r="492813" spans="16:16" x14ac:dyDescent="0.3">
      <c r="P492813" s="83"/>
    </row>
    <row r="492814" spans="16:16" x14ac:dyDescent="0.3">
      <c r="P492814" s="83"/>
    </row>
    <row r="492815" spans="16:16" x14ac:dyDescent="0.3">
      <c r="P492815" s="83"/>
    </row>
    <row r="492816" spans="16:16" x14ac:dyDescent="0.3">
      <c r="P492816" s="83"/>
    </row>
    <row r="492817" spans="16:16" x14ac:dyDescent="0.3">
      <c r="P492817" s="83"/>
    </row>
    <row r="492818" spans="16:16" x14ac:dyDescent="0.3">
      <c r="P492818" s="83"/>
    </row>
    <row r="492819" spans="16:16" x14ac:dyDescent="0.3">
      <c r="P492819" s="83"/>
    </row>
    <row r="492820" spans="16:16" x14ac:dyDescent="0.3">
      <c r="P492820" s="83"/>
    </row>
    <row r="492821" spans="16:16" x14ac:dyDescent="0.3">
      <c r="P492821" s="83"/>
    </row>
    <row r="492822" spans="16:16" x14ac:dyDescent="0.3">
      <c r="P492822" s="83"/>
    </row>
    <row r="492823" spans="16:16" x14ac:dyDescent="0.3">
      <c r="P492823" s="83"/>
    </row>
    <row r="492824" spans="16:16" x14ac:dyDescent="0.3">
      <c r="P492824" s="83"/>
    </row>
    <row r="492825" spans="16:16" x14ac:dyDescent="0.3">
      <c r="P492825" s="83"/>
    </row>
    <row r="492826" spans="16:16" x14ac:dyDescent="0.3">
      <c r="P492826" s="83"/>
    </row>
    <row r="492827" spans="16:16" x14ac:dyDescent="0.3">
      <c r="P492827" s="83"/>
    </row>
    <row r="492828" spans="16:16" x14ac:dyDescent="0.3">
      <c r="P492828" s="83"/>
    </row>
    <row r="492829" spans="16:16" x14ac:dyDescent="0.3">
      <c r="P492829" s="83"/>
    </row>
    <row r="492830" spans="16:16" x14ac:dyDescent="0.3">
      <c r="P492830" s="83"/>
    </row>
    <row r="492831" spans="16:16" x14ac:dyDescent="0.3">
      <c r="P492831" s="83"/>
    </row>
    <row r="492832" spans="16:16" x14ac:dyDescent="0.3">
      <c r="P492832" s="83"/>
    </row>
    <row r="492833" spans="16:16" x14ac:dyDescent="0.3">
      <c r="P492833" s="83"/>
    </row>
    <row r="492834" spans="16:16" x14ac:dyDescent="0.3">
      <c r="P492834" s="83"/>
    </row>
    <row r="492835" spans="16:16" x14ac:dyDescent="0.3">
      <c r="P492835" s="83"/>
    </row>
    <row r="492836" spans="16:16" x14ac:dyDescent="0.3">
      <c r="P492836" s="83"/>
    </row>
    <row r="492837" spans="16:16" x14ac:dyDescent="0.3">
      <c r="P492837" s="83"/>
    </row>
    <row r="492838" spans="16:16" x14ac:dyDescent="0.3">
      <c r="P492838" s="83"/>
    </row>
    <row r="492839" spans="16:16" x14ac:dyDescent="0.3">
      <c r="P492839" s="83"/>
    </row>
    <row r="492840" spans="16:16" x14ac:dyDescent="0.3">
      <c r="P492840" s="83"/>
    </row>
    <row r="492841" spans="16:16" x14ac:dyDescent="0.3">
      <c r="P492841" s="83"/>
    </row>
    <row r="492842" spans="16:16" x14ac:dyDescent="0.3">
      <c r="P492842" s="83"/>
    </row>
    <row r="492843" spans="16:16" x14ac:dyDescent="0.3">
      <c r="P492843" s="83"/>
    </row>
    <row r="492844" spans="16:16" x14ac:dyDescent="0.3">
      <c r="P492844" s="83"/>
    </row>
    <row r="492845" spans="16:16" x14ac:dyDescent="0.3">
      <c r="P492845" s="83"/>
    </row>
    <row r="492846" spans="16:16" x14ac:dyDescent="0.3">
      <c r="P492846" s="83"/>
    </row>
    <row r="492847" spans="16:16" x14ac:dyDescent="0.3">
      <c r="P492847" s="83"/>
    </row>
    <row r="492848" spans="16:16" x14ac:dyDescent="0.3">
      <c r="P492848" s="83"/>
    </row>
    <row r="492849" spans="16:16" x14ac:dyDescent="0.3">
      <c r="P492849" s="83"/>
    </row>
    <row r="492850" spans="16:16" x14ac:dyDescent="0.3">
      <c r="P492850" s="83"/>
    </row>
    <row r="492851" spans="16:16" x14ac:dyDescent="0.3">
      <c r="P492851" s="83"/>
    </row>
    <row r="492852" spans="16:16" x14ac:dyDescent="0.3">
      <c r="P492852" s="83"/>
    </row>
    <row r="492853" spans="16:16" x14ac:dyDescent="0.3">
      <c r="P492853" s="83"/>
    </row>
    <row r="492854" spans="16:16" x14ac:dyDescent="0.3">
      <c r="P492854" s="83"/>
    </row>
    <row r="492855" spans="16:16" x14ac:dyDescent="0.3">
      <c r="P492855" s="83"/>
    </row>
    <row r="492856" spans="16:16" x14ac:dyDescent="0.3">
      <c r="P492856" s="83"/>
    </row>
    <row r="492857" spans="16:16" x14ac:dyDescent="0.3">
      <c r="P492857" s="83"/>
    </row>
    <row r="492858" spans="16:16" x14ac:dyDescent="0.3">
      <c r="P492858" s="83"/>
    </row>
    <row r="492859" spans="16:16" x14ac:dyDescent="0.3">
      <c r="P492859" s="83"/>
    </row>
    <row r="492860" spans="16:16" x14ac:dyDescent="0.3">
      <c r="P492860" s="83"/>
    </row>
    <row r="492861" spans="16:16" x14ac:dyDescent="0.3">
      <c r="P492861" s="83"/>
    </row>
    <row r="492862" spans="16:16" x14ac:dyDescent="0.3">
      <c r="P492862" s="83"/>
    </row>
    <row r="492863" spans="16:16" x14ac:dyDescent="0.3">
      <c r="P492863" s="83"/>
    </row>
    <row r="492864" spans="16:16" x14ac:dyDescent="0.3">
      <c r="P492864" s="83"/>
    </row>
    <row r="492865" spans="16:16" x14ac:dyDescent="0.3">
      <c r="P492865" s="83"/>
    </row>
    <row r="492866" spans="16:16" x14ac:dyDescent="0.3">
      <c r="P492866" s="83"/>
    </row>
    <row r="492867" spans="16:16" x14ac:dyDescent="0.3">
      <c r="P492867" s="83"/>
    </row>
    <row r="492868" spans="16:16" x14ac:dyDescent="0.3">
      <c r="P492868" s="83"/>
    </row>
    <row r="492869" spans="16:16" x14ac:dyDescent="0.3">
      <c r="P492869" s="83"/>
    </row>
    <row r="492870" spans="16:16" x14ac:dyDescent="0.3">
      <c r="P492870" s="83"/>
    </row>
    <row r="492871" spans="16:16" x14ac:dyDescent="0.3">
      <c r="P492871" s="83"/>
    </row>
    <row r="492872" spans="16:16" x14ac:dyDescent="0.3">
      <c r="P492872" s="83"/>
    </row>
    <row r="492873" spans="16:16" x14ac:dyDescent="0.3">
      <c r="P492873" s="83"/>
    </row>
    <row r="492874" spans="16:16" x14ac:dyDescent="0.3">
      <c r="P492874" s="83"/>
    </row>
    <row r="492875" spans="16:16" x14ac:dyDescent="0.3">
      <c r="P492875" s="83"/>
    </row>
    <row r="492876" spans="16:16" x14ac:dyDescent="0.3">
      <c r="P492876" s="83"/>
    </row>
    <row r="492877" spans="16:16" x14ac:dyDescent="0.3">
      <c r="P492877" s="83"/>
    </row>
    <row r="492878" spans="16:16" x14ac:dyDescent="0.3">
      <c r="P492878" s="83"/>
    </row>
    <row r="492879" spans="16:16" x14ac:dyDescent="0.3">
      <c r="P492879" s="83"/>
    </row>
    <row r="492880" spans="16:16" x14ac:dyDescent="0.3">
      <c r="P492880" s="83"/>
    </row>
    <row r="492881" spans="16:16" x14ac:dyDescent="0.3">
      <c r="P492881" s="83"/>
    </row>
    <row r="492882" spans="16:16" x14ac:dyDescent="0.3">
      <c r="P492882" s="83"/>
    </row>
    <row r="492883" spans="16:16" x14ac:dyDescent="0.3">
      <c r="P492883" s="83"/>
    </row>
    <row r="492884" spans="16:16" x14ac:dyDescent="0.3">
      <c r="P492884" s="83"/>
    </row>
    <row r="492885" spans="16:16" x14ac:dyDescent="0.3">
      <c r="P492885" s="83"/>
    </row>
    <row r="492886" spans="16:16" x14ac:dyDescent="0.3">
      <c r="P492886" s="83"/>
    </row>
    <row r="492887" spans="16:16" x14ac:dyDescent="0.3">
      <c r="P492887" s="83"/>
    </row>
    <row r="492888" spans="16:16" x14ac:dyDescent="0.3">
      <c r="P492888" s="83"/>
    </row>
    <row r="492889" spans="16:16" x14ac:dyDescent="0.3">
      <c r="P492889" s="83"/>
    </row>
    <row r="492890" spans="16:16" x14ac:dyDescent="0.3">
      <c r="P492890" s="83"/>
    </row>
    <row r="492891" spans="16:16" x14ac:dyDescent="0.3">
      <c r="P492891" s="83"/>
    </row>
    <row r="492892" spans="16:16" x14ac:dyDescent="0.3">
      <c r="P492892" s="83"/>
    </row>
    <row r="492893" spans="16:16" x14ac:dyDescent="0.3">
      <c r="P492893" s="83"/>
    </row>
    <row r="492894" spans="16:16" x14ac:dyDescent="0.3">
      <c r="P492894" s="83"/>
    </row>
    <row r="492895" spans="16:16" x14ac:dyDescent="0.3">
      <c r="P492895" s="83"/>
    </row>
    <row r="492896" spans="16:16" x14ac:dyDescent="0.3">
      <c r="P492896" s="83"/>
    </row>
    <row r="492897" spans="16:16" x14ac:dyDescent="0.3">
      <c r="P492897" s="83"/>
    </row>
    <row r="492898" spans="16:16" x14ac:dyDescent="0.3">
      <c r="P492898" s="83"/>
    </row>
    <row r="492899" spans="16:16" x14ac:dyDescent="0.3">
      <c r="P492899" s="83"/>
    </row>
    <row r="492900" spans="16:16" x14ac:dyDescent="0.3">
      <c r="P492900" s="83"/>
    </row>
    <row r="492901" spans="16:16" x14ac:dyDescent="0.3">
      <c r="P492901" s="83"/>
    </row>
    <row r="492902" spans="16:16" x14ac:dyDescent="0.3">
      <c r="P492902" s="83"/>
    </row>
    <row r="492903" spans="16:16" x14ac:dyDescent="0.3">
      <c r="P492903" s="83"/>
    </row>
    <row r="492904" spans="16:16" x14ac:dyDescent="0.3">
      <c r="P492904" s="83"/>
    </row>
    <row r="492905" spans="16:16" x14ac:dyDescent="0.3">
      <c r="P492905" s="83"/>
    </row>
    <row r="492906" spans="16:16" x14ac:dyDescent="0.3">
      <c r="P492906" s="83"/>
    </row>
    <row r="492907" spans="16:16" x14ac:dyDescent="0.3">
      <c r="P492907" s="83"/>
    </row>
    <row r="492908" spans="16:16" x14ac:dyDescent="0.3">
      <c r="P492908" s="83"/>
    </row>
    <row r="492909" spans="16:16" x14ac:dyDescent="0.3">
      <c r="P492909" s="83"/>
    </row>
    <row r="492910" spans="16:16" x14ac:dyDescent="0.3">
      <c r="P492910" s="83"/>
    </row>
    <row r="492911" spans="16:16" x14ac:dyDescent="0.3">
      <c r="P492911" s="83"/>
    </row>
    <row r="492912" spans="16:16" x14ac:dyDescent="0.3">
      <c r="P492912" s="83"/>
    </row>
    <row r="492913" spans="16:16" x14ac:dyDescent="0.3">
      <c r="P492913" s="83"/>
    </row>
    <row r="492914" spans="16:16" x14ac:dyDescent="0.3">
      <c r="P492914" s="83"/>
    </row>
    <row r="492915" spans="16:16" x14ac:dyDescent="0.3">
      <c r="P492915" s="83"/>
    </row>
    <row r="492916" spans="16:16" x14ac:dyDescent="0.3">
      <c r="P492916" s="83"/>
    </row>
    <row r="492917" spans="16:16" x14ac:dyDescent="0.3">
      <c r="P492917" s="83"/>
    </row>
    <row r="492918" spans="16:16" x14ac:dyDescent="0.3">
      <c r="P492918" s="83"/>
    </row>
    <row r="492919" spans="16:16" x14ac:dyDescent="0.3">
      <c r="P492919" s="83"/>
    </row>
    <row r="492920" spans="16:16" x14ac:dyDescent="0.3">
      <c r="P492920" s="83"/>
    </row>
    <row r="492921" spans="16:16" x14ac:dyDescent="0.3">
      <c r="P492921" s="83"/>
    </row>
    <row r="492922" spans="16:16" x14ac:dyDescent="0.3">
      <c r="P492922" s="83"/>
    </row>
    <row r="492923" spans="16:16" x14ac:dyDescent="0.3">
      <c r="P492923" s="83"/>
    </row>
    <row r="492924" spans="16:16" x14ac:dyDescent="0.3">
      <c r="P492924" s="83"/>
    </row>
    <row r="492925" spans="16:16" x14ac:dyDescent="0.3">
      <c r="P492925" s="83"/>
    </row>
    <row r="492926" spans="16:16" x14ac:dyDescent="0.3">
      <c r="P492926" s="83"/>
    </row>
    <row r="492927" spans="16:16" x14ac:dyDescent="0.3">
      <c r="P492927" s="83"/>
    </row>
    <row r="492928" spans="16:16" x14ac:dyDescent="0.3">
      <c r="P492928" s="83"/>
    </row>
    <row r="492929" spans="16:16" x14ac:dyDescent="0.3">
      <c r="P492929" s="83"/>
    </row>
    <row r="492930" spans="16:16" x14ac:dyDescent="0.3">
      <c r="P492930" s="83"/>
    </row>
    <row r="492931" spans="16:16" x14ac:dyDescent="0.3">
      <c r="P492931" s="83"/>
    </row>
    <row r="492932" spans="16:16" x14ac:dyDescent="0.3">
      <c r="P492932" s="83"/>
    </row>
    <row r="492933" spans="16:16" x14ac:dyDescent="0.3">
      <c r="P492933" s="83"/>
    </row>
    <row r="492934" spans="16:16" x14ac:dyDescent="0.3">
      <c r="P492934" s="83"/>
    </row>
    <row r="492935" spans="16:16" x14ac:dyDescent="0.3">
      <c r="P492935" s="83"/>
    </row>
    <row r="492936" spans="16:16" x14ac:dyDescent="0.3">
      <c r="P492936" s="83"/>
    </row>
    <row r="492937" spans="16:16" x14ac:dyDescent="0.3">
      <c r="P492937" s="83"/>
    </row>
    <row r="492938" spans="16:16" x14ac:dyDescent="0.3">
      <c r="P492938" s="83"/>
    </row>
    <row r="492939" spans="16:16" x14ac:dyDescent="0.3">
      <c r="P492939" s="83"/>
    </row>
    <row r="492940" spans="16:16" x14ac:dyDescent="0.3">
      <c r="P492940" s="83"/>
    </row>
    <row r="492941" spans="16:16" x14ac:dyDescent="0.3">
      <c r="P492941" s="83"/>
    </row>
    <row r="492942" spans="16:16" x14ac:dyDescent="0.3">
      <c r="P492942" s="83"/>
    </row>
    <row r="492943" spans="16:16" x14ac:dyDescent="0.3">
      <c r="P492943" s="83"/>
    </row>
    <row r="492944" spans="16:16" x14ac:dyDescent="0.3">
      <c r="P492944" s="83"/>
    </row>
    <row r="492945" spans="16:16" x14ac:dyDescent="0.3">
      <c r="P492945" s="83"/>
    </row>
    <row r="492946" spans="16:16" x14ac:dyDescent="0.3">
      <c r="P492946" s="83"/>
    </row>
    <row r="492947" spans="16:16" x14ac:dyDescent="0.3">
      <c r="P492947" s="83"/>
    </row>
    <row r="492948" spans="16:16" x14ac:dyDescent="0.3">
      <c r="P492948" s="83"/>
    </row>
    <row r="492949" spans="16:16" x14ac:dyDescent="0.3">
      <c r="P492949" s="83"/>
    </row>
    <row r="492950" spans="16:16" x14ac:dyDescent="0.3">
      <c r="P492950" s="83"/>
    </row>
    <row r="492951" spans="16:16" x14ac:dyDescent="0.3">
      <c r="P492951" s="83"/>
    </row>
    <row r="492952" spans="16:16" x14ac:dyDescent="0.3">
      <c r="P492952" s="83"/>
    </row>
    <row r="492953" spans="16:16" x14ac:dyDescent="0.3">
      <c r="P492953" s="83"/>
    </row>
    <row r="492954" spans="16:16" x14ac:dyDescent="0.3">
      <c r="P492954" s="83"/>
    </row>
    <row r="492955" spans="16:16" x14ac:dyDescent="0.3">
      <c r="P492955" s="83"/>
    </row>
    <row r="492956" spans="16:16" x14ac:dyDescent="0.3">
      <c r="P492956" s="83"/>
    </row>
    <row r="492957" spans="16:16" x14ac:dyDescent="0.3">
      <c r="P492957" s="83"/>
    </row>
    <row r="492958" spans="16:16" x14ac:dyDescent="0.3">
      <c r="P492958" s="83"/>
    </row>
    <row r="492959" spans="16:16" x14ac:dyDescent="0.3">
      <c r="P492959" s="83"/>
    </row>
    <row r="492960" spans="16:16" x14ac:dyDescent="0.3">
      <c r="P492960" s="83"/>
    </row>
    <row r="492961" spans="16:16" x14ac:dyDescent="0.3">
      <c r="P492961" s="83"/>
    </row>
    <row r="492962" spans="16:16" x14ac:dyDescent="0.3">
      <c r="P492962" s="83"/>
    </row>
    <row r="492963" spans="16:16" x14ac:dyDescent="0.3">
      <c r="P492963" s="83"/>
    </row>
    <row r="492964" spans="16:16" x14ac:dyDescent="0.3">
      <c r="P492964" s="83"/>
    </row>
    <row r="492965" spans="16:16" x14ac:dyDescent="0.3">
      <c r="P492965" s="83"/>
    </row>
    <row r="492966" spans="16:16" x14ac:dyDescent="0.3">
      <c r="P492966" s="83"/>
    </row>
    <row r="492967" spans="16:16" x14ac:dyDescent="0.3">
      <c r="P492967" s="83"/>
    </row>
    <row r="492968" spans="16:16" x14ac:dyDescent="0.3">
      <c r="P492968" s="83"/>
    </row>
    <row r="492969" spans="16:16" x14ac:dyDescent="0.3">
      <c r="P492969" s="83"/>
    </row>
    <row r="492970" spans="16:16" x14ac:dyDescent="0.3">
      <c r="P492970" s="83"/>
    </row>
    <row r="492971" spans="16:16" x14ac:dyDescent="0.3">
      <c r="P492971" s="83"/>
    </row>
    <row r="492972" spans="16:16" x14ac:dyDescent="0.3">
      <c r="P492972" s="83"/>
    </row>
    <row r="492973" spans="16:16" x14ac:dyDescent="0.3">
      <c r="P492973" s="83"/>
    </row>
    <row r="492974" spans="16:16" x14ac:dyDescent="0.3">
      <c r="P492974" s="83"/>
    </row>
    <row r="492975" spans="16:16" x14ac:dyDescent="0.3">
      <c r="P492975" s="83"/>
    </row>
    <row r="492976" spans="16:16" x14ac:dyDescent="0.3">
      <c r="P492976" s="83"/>
    </row>
    <row r="492977" spans="16:16" x14ac:dyDescent="0.3">
      <c r="P492977" s="83"/>
    </row>
    <row r="492978" spans="16:16" x14ac:dyDescent="0.3">
      <c r="P492978" s="83"/>
    </row>
    <row r="492979" spans="16:16" x14ac:dyDescent="0.3">
      <c r="P492979" s="83"/>
    </row>
    <row r="492980" spans="16:16" x14ac:dyDescent="0.3">
      <c r="P492980" s="83"/>
    </row>
    <row r="492981" spans="16:16" x14ac:dyDescent="0.3">
      <c r="P492981" s="83"/>
    </row>
    <row r="492982" spans="16:16" x14ac:dyDescent="0.3">
      <c r="P492982" s="83"/>
    </row>
    <row r="492983" spans="16:16" x14ac:dyDescent="0.3">
      <c r="P492983" s="83"/>
    </row>
    <row r="492984" spans="16:16" x14ac:dyDescent="0.3">
      <c r="P492984" s="83"/>
    </row>
    <row r="492985" spans="16:16" x14ac:dyDescent="0.3">
      <c r="P492985" s="83"/>
    </row>
    <row r="492986" spans="16:16" x14ac:dyDescent="0.3">
      <c r="P492986" s="83"/>
    </row>
    <row r="492987" spans="16:16" x14ac:dyDescent="0.3">
      <c r="P492987" s="83"/>
    </row>
    <row r="492988" spans="16:16" x14ac:dyDescent="0.3">
      <c r="P492988" s="83"/>
    </row>
    <row r="492989" spans="16:16" x14ac:dyDescent="0.3">
      <c r="P492989" s="83"/>
    </row>
    <row r="492990" spans="16:16" x14ac:dyDescent="0.3">
      <c r="P492990" s="83"/>
    </row>
    <row r="492991" spans="16:16" x14ac:dyDescent="0.3">
      <c r="P492991" s="83"/>
    </row>
    <row r="492992" spans="16:16" x14ac:dyDescent="0.3">
      <c r="P492992" s="83"/>
    </row>
    <row r="492993" spans="16:16" x14ac:dyDescent="0.3">
      <c r="P492993" s="83"/>
    </row>
    <row r="492994" spans="16:16" x14ac:dyDescent="0.3">
      <c r="P492994" s="83"/>
    </row>
    <row r="492995" spans="16:16" x14ac:dyDescent="0.3">
      <c r="P492995" s="83"/>
    </row>
    <row r="492996" spans="16:16" x14ac:dyDescent="0.3">
      <c r="P492996" s="83"/>
    </row>
    <row r="492997" spans="16:16" x14ac:dyDescent="0.3">
      <c r="P492997" s="83"/>
    </row>
    <row r="492998" spans="16:16" x14ac:dyDescent="0.3">
      <c r="P492998" s="83"/>
    </row>
    <row r="492999" spans="16:16" x14ac:dyDescent="0.3">
      <c r="P492999" s="83"/>
    </row>
    <row r="493000" spans="16:16" x14ac:dyDescent="0.3">
      <c r="P493000" s="83"/>
    </row>
    <row r="493001" spans="16:16" x14ac:dyDescent="0.3">
      <c r="P493001" s="83"/>
    </row>
    <row r="493002" spans="16:16" x14ac:dyDescent="0.3">
      <c r="P493002" s="83"/>
    </row>
    <row r="493003" spans="16:16" x14ac:dyDescent="0.3">
      <c r="P493003" s="83"/>
    </row>
    <row r="493004" spans="16:16" x14ac:dyDescent="0.3">
      <c r="P493004" s="83"/>
    </row>
    <row r="493005" spans="16:16" x14ac:dyDescent="0.3">
      <c r="P493005" s="83"/>
    </row>
    <row r="493006" spans="16:16" x14ac:dyDescent="0.3">
      <c r="P493006" s="83"/>
    </row>
    <row r="493007" spans="16:16" x14ac:dyDescent="0.3">
      <c r="P493007" s="83"/>
    </row>
    <row r="493008" spans="16:16" x14ac:dyDescent="0.3">
      <c r="P493008" s="83"/>
    </row>
    <row r="493009" spans="16:16" x14ac:dyDescent="0.3">
      <c r="P493009" s="83"/>
    </row>
    <row r="493010" spans="16:16" x14ac:dyDescent="0.3">
      <c r="P493010" s="83"/>
    </row>
    <row r="493011" spans="16:16" x14ac:dyDescent="0.3">
      <c r="P493011" s="83"/>
    </row>
    <row r="493012" spans="16:16" x14ac:dyDescent="0.3">
      <c r="P493012" s="83"/>
    </row>
    <row r="493013" spans="16:16" x14ac:dyDescent="0.3">
      <c r="P493013" s="83"/>
    </row>
    <row r="493014" spans="16:16" x14ac:dyDescent="0.3">
      <c r="P493014" s="83"/>
    </row>
    <row r="493015" spans="16:16" x14ac:dyDescent="0.3">
      <c r="P493015" s="83"/>
    </row>
    <row r="493016" spans="16:16" x14ac:dyDescent="0.3">
      <c r="P493016" s="83"/>
    </row>
    <row r="493017" spans="16:16" x14ac:dyDescent="0.3">
      <c r="P493017" s="83"/>
    </row>
    <row r="493018" spans="16:16" x14ac:dyDescent="0.3">
      <c r="P493018" s="83"/>
    </row>
    <row r="493019" spans="16:16" x14ac:dyDescent="0.3">
      <c r="P493019" s="83"/>
    </row>
    <row r="493020" spans="16:16" x14ac:dyDescent="0.3">
      <c r="P493020" s="83"/>
    </row>
    <row r="493021" spans="16:16" x14ac:dyDescent="0.3">
      <c r="P493021" s="83"/>
    </row>
    <row r="493022" spans="16:16" x14ac:dyDescent="0.3">
      <c r="P493022" s="83"/>
    </row>
    <row r="493023" spans="16:16" x14ac:dyDescent="0.3">
      <c r="P493023" s="83"/>
    </row>
    <row r="493024" spans="16:16" x14ac:dyDescent="0.3">
      <c r="P493024" s="83"/>
    </row>
    <row r="493025" spans="16:16" x14ac:dyDescent="0.3">
      <c r="P493025" s="83"/>
    </row>
    <row r="493026" spans="16:16" x14ac:dyDescent="0.3">
      <c r="P493026" s="83"/>
    </row>
    <row r="493027" spans="16:16" x14ac:dyDescent="0.3">
      <c r="P493027" s="83"/>
    </row>
    <row r="493028" spans="16:16" x14ac:dyDescent="0.3">
      <c r="P493028" s="83"/>
    </row>
    <row r="493029" spans="16:16" x14ac:dyDescent="0.3">
      <c r="P493029" s="83"/>
    </row>
    <row r="493030" spans="16:16" x14ac:dyDescent="0.3">
      <c r="P493030" s="83"/>
    </row>
    <row r="493031" spans="16:16" x14ac:dyDescent="0.3">
      <c r="P493031" s="83"/>
    </row>
    <row r="493032" spans="16:16" x14ac:dyDescent="0.3">
      <c r="P493032" s="83"/>
    </row>
    <row r="493033" spans="16:16" x14ac:dyDescent="0.3">
      <c r="P493033" s="83"/>
    </row>
    <row r="493034" spans="16:16" x14ac:dyDescent="0.3">
      <c r="P493034" s="83"/>
    </row>
    <row r="493035" spans="16:16" x14ac:dyDescent="0.3">
      <c r="P493035" s="83"/>
    </row>
    <row r="493036" spans="16:16" x14ac:dyDescent="0.3">
      <c r="P493036" s="83"/>
    </row>
    <row r="493037" spans="16:16" x14ac:dyDescent="0.3">
      <c r="P493037" s="83"/>
    </row>
    <row r="493038" spans="16:16" x14ac:dyDescent="0.3">
      <c r="P493038" s="83"/>
    </row>
    <row r="493039" spans="16:16" x14ac:dyDescent="0.3">
      <c r="P493039" s="83"/>
    </row>
    <row r="493040" spans="16:16" x14ac:dyDescent="0.3">
      <c r="P493040" s="83"/>
    </row>
    <row r="493041" spans="16:16" x14ac:dyDescent="0.3">
      <c r="P493041" s="83"/>
    </row>
    <row r="493042" spans="16:16" x14ac:dyDescent="0.3">
      <c r="P493042" s="83"/>
    </row>
    <row r="493043" spans="16:16" x14ac:dyDescent="0.3">
      <c r="P493043" s="83"/>
    </row>
    <row r="493044" spans="16:16" x14ac:dyDescent="0.3">
      <c r="P493044" s="83"/>
    </row>
    <row r="493045" spans="16:16" x14ac:dyDescent="0.3">
      <c r="P493045" s="83"/>
    </row>
    <row r="493046" spans="16:16" x14ac:dyDescent="0.3">
      <c r="P493046" s="83"/>
    </row>
    <row r="493047" spans="16:16" x14ac:dyDescent="0.3">
      <c r="P493047" s="83"/>
    </row>
    <row r="493048" spans="16:16" x14ac:dyDescent="0.3">
      <c r="P493048" s="83"/>
    </row>
    <row r="493049" spans="16:16" x14ac:dyDescent="0.3">
      <c r="P493049" s="83"/>
    </row>
    <row r="493050" spans="16:16" x14ac:dyDescent="0.3">
      <c r="P493050" s="83"/>
    </row>
    <row r="493051" spans="16:16" x14ac:dyDescent="0.3">
      <c r="P493051" s="83"/>
    </row>
    <row r="493052" spans="16:16" x14ac:dyDescent="0.3">
      <c r="P493052" s="83"/>
    </row>
    <row r="493053" spans="16:16" x14ac:dyDescent="0.3">
      <c r="P493053" s="83"/>
    </row>
    <row r="493054" spans="16:16" x14ac:dyDescent="0.3">
      <c r="P493054" s="83"/>
    </row>
    <row r="493055" spans="16:16" x14ac:dyDescent="0.3">
      <c r="P493055" s="83"/>
    </row>
    <row r="493056" spans="16:16" x14ac:dyDescent="0.3">
      <c r="P493056" s="83"/>
    </row>
    <row r="493057" spans="16:16" x14ac:dyDescent="0.3">
      <c r="P493057" s="83"/>
    </row>
    <row r="493058" spans="16:16" x14ac:dyDescent="0.3">
      <c r="P493058" s="83"/>
    </row>
    <row r="493059" spans="16:16" x14ac:dyDescent="0.3">
      <c r="P493059" s="83"/>
    </row>
    <row r="493060" spans="16:16" x14ac:dyDescent="0.3">
      <c r="P493060" s="83"/>
    </row>
    <row r="493061" spans="16:16" x14ac:dyDescent="0.3">
      <c r="P493061" s="83"/>
    </row>
    <row r="493062" spans="16:16" x14ac:dyDescent="0.3">
      <c r="P493062" s="83"/>
    </row>
    <row r="493063" spans="16:16" x14ac:dyDescent="0.3">
      <c r="P493063" s="83"/>
    </row>
    <row r="493064" spans="16:16" x14ac:dyDescent="0.3">
      <c r="P493064" s="83"/>
    </row>
    <row r="493065" spans="16:16" x14ac:dyDescent="0.3">
      <c r="P493065" s="83"/>
    </row>
    <row r="493066" spans="16:16" x14ac:dyDescent="0.3">
      <c r="P493066" s="83"/>
    </row>
    <row r="493067" spans="16:16" x14ac:dyDescent="0.3">
      <c r="P493067" s="83"/>
    </row>
    <row r="493068" spans="16:16" x14ac:dyDescent="0.3">
      <c r="P493068" s="83"/>
    </row>
    <row r="493069" spans="16:16" x14ac:dyDescent="0.3">
      <c r="P493069" s="83"/>
    </row>
    <row r="493070" spans="16:16" x14ac:dyDescent="0.3">
      <c r="P493070" s="83"/>
    </row>
    <row r="493071" spans="16:16" x14ac:dyDescent="0.3">
      <c r="P493071" s="83"/>
    </row>
    <row r="493072" spans="16:16" x14ac:dyDescent="0.3">
      <c r="P493072" s="83"/>
    </row>
    <row r="493073" spans="16:16" x14ac:dyDescent="0.3">
      <c r="P493073" s="83"/>
    </row>
    <row r="493074" spans="16:16" x14ac:dyDescent="0.3">
      <c r="P493074" s="83"/>
    </row>
    <row r="493075" spans="16:16" x14ac:dyDescent="0.3">
      <c r="P493075" s="83"/>
    </row>
    <row r="493076" spans="16:16" x14ac:dyDescent="0.3">
      <c r="P493076" s="83"/>
    </row>
    <row r="493077" spans="16:16" x14ac:dyDescent="0.3">
      <c r="P493077" s="83"/>
    </row>
    <row r="493078" spans="16:16" x14ac:dyDescent="0.3">
      <c r="P493078" s="83"/>
    </row>
    <row r="493079" spans="16:16" x14ac:dyDescent="0.3">
      <c r="P493079" s="83"/>
    </row>
    <row r="493080" spans="16:16" x14ac:dyDescent="0.3">
      <c r="P493080" s="83"/>
    </row>
    <row r="493081" spans="16:16" x14ac:dyDescent="0.3">
      <c r="P493081" s="83"/>
    </row>
    <row r="493082" spans="16:16" x14ac:dyDescent="0.3">
      <c r="P493082" s="83"/>
    </row>
    <row r="493083" spans="16:16" x14ac:dyDescent="0.3">
      <c r="P493083" s="83"/>
    </row>
    <row r="493084" spans="16:16" x14ac:dyDescent="0.3">
      <c r="P493084" s="83"/>
    </row>
    <row r="493085" spans="16:16" x14ac:dyDescent="0.3">
      <c r="P493085" s="83"/>
    </row>
    <row r="493086" spans="16:16" x14ac:dyDescent="0.3">
      <c r="P493086" s="83"/>
    </row>
    <row r="493087" spans="16:16" x14ac:dyDescent="0.3">
      <c r="P493087" s="83"/>
    </row>
    <row r="493088" spans="16:16" x14ac:dyDescent="0.3">
      <c r="P493088" s="83"/>
    </row>
    <row r="493089" spans="16:16" x14ac:dyDescent="0.3">
      <c r="P493089" s="83"/>
    </row>
    <row r="493090" spans="16:16" x14ac:dyDescent="0.3">
      <c r="P493090" s="83"/>
    </row>
    <row r="493091" spans="16:16" x14ac:dyDescent="0.3">
      <c r="P493091" s="83"/>
    </row>
    <row r="493092" spans="16:16" x14ac:dyDescent="0.3">
      <c r="P493092" s="83"/>
    </row>
    <row r="493093" spans="16:16" x14ac:dyDescent="0.3">
      <c r="P493093" s="83"/>
    </row>
    <row r="493094" spans="16:16" x14ac:dyDescent="0.3">
      <c r="P493094" s="83"/>
    </row>
    <row r="493095" spans="16:16" x14ac:dyDescent="0.3">
      <c r="P493095" s="83"/>
    </row>
    <row r="493096" spans="16:16" x14ac:dyDescent="0.3">
      <c r="P493096" s="83"/>
    </row>
    <row r="493097" spans="16:16" x14ac:dyDescent="0.3">
      <c r="P493097" s="83"/>
    </row>
    <row r="493098" spans="16:16" x14ac:dyDescent="0.3">
      <c r="P493098" s="83"/>
    </row>
    <row r="493099" spans="16:16" x14ac:dyDescent="0.3">
      <c r="P493099" s="83"/>
    </row>
    <row r="493100" spans="16:16" x14ac:dyDescent="0.3">
      <c r="P493100" s="83"/>
    </row>
    <row r="493101" spans="16:16" x14ac:dyDescent="0.3">
      <c r="P493101" s="83"/>
    </row>
    <row r="493102" spans="16:16" x14ac:dyDescent="0.3">
      <c r="P493102" s="83"/>
    </row>
    <row r="493103" spans="16:16" x14ac:dyDescent="0.3">
      <c r="P493103" s="83"/>
    </row>
    <row r="493104" spans="16:16" x14ac:dyDescent="0.3">
      <c r="P493104" s="83"/>
    </row>
    <row r="493105" spans="16:16" x14ac:dyDescent="0.3">
      <c r="P493105" s="83"/>
    </row>
    <row r="493106" spans="16:16" x14ac:dyDescent="0.3">
      <c r="P493106" s="83"/>
    </row>
    <row r="493107" spans="16:16" x14ac:dyDescent="0.3">
      <c r="P493107" s="83"/>
    </row>
    <row r="493108" spans="16:16" x14ac:dyDescent="0.3">
      <c r="P493108" s="83"/>
    </row>
    <row r="493109" spans="16:16" x14ac:dyDescent="0.3">
      <c r="P493109" s="83"/>
    </row>
    <row r="493110" spans="16:16" x14ac:dyDescent="0.3">
      <c r="P493110" s="83"/>
    </row>
    <row r="493111" spans="16:16" x14ac:dyDescent="0.3">
      <c r="P493111" s="83"/>
    </row>
    <row r="493112" spans="16:16" x14ac:dyDescent="0.3">
      <c r="P493112" s="83"/>
    </row>
    <row r="493113" spans="16:16" x14ac:dyDescent="0.3">
      <c r="P493113" s="83"/>
    </row>
    <row r="493114" spans="16:16" x14ac:dyDescent="0.3">
      <c r="P493114" s="83"/>
    </row>
    <row r="493115" spans="16:16" x14ac:dyDescent="0.3">
      <c r="P493115" s="83"/>
    </row>
    <row r="493116" spans="16:16" x14ac:dyDescent="0.3">
      <c r="P493116" s="83"/>
    </row>
    <row r="493117" spans="16:16" x14ac:dyDescent="0.3">
      <c r="P493117" s="83"/>
    </row>
    <row r="493118" spans="16:16" x14ac:dyDescent="0.3">
      <c r="P493118" s="83"/>
    </row>
    <row r="493119" spans="16:16" x14ac:dyDescent="0.3">
      <c r="P493119" s="83"/>
    </row>
    <row r="493120" spans="16:16" x14ac:dyDescent="0.3">
      <c r="P493120" s="83"/>
    </row>
    <row r="493121" spans="16:16" x14ac:dyDescent="0.3">
      <c r="P493121" s="83"/>
    </row>
    <row r="493122" spans="16:16" x14ac:dyDescent="0.3">
      <c r="P493122" s="83"/>
    </row>
    <row r="493123" spans="16:16" x14ac:dyDescent="0.3">
      <c r="P493123" s="83"/>
    </row>
    <row r="493124" spans="16:16" x14ac:dyDescent="0.3">
      <c r="P493124" s="83"/>
    </row>
    <row r="493125" spans="16:16" x14ac:dyDescent="0.3">
      <c r="P493125" s="83"/>
    </row>
    <row r="493126" spans="16:16" x14ac:dyDescent="0.3">
      <c r="P493126" s="83"/>
    </row>
    <row r="493127" spans="16:16" x14ac:dyDescent="0.3">
      <c r="P493127" s="83"/>
    </row>
    <row r="493128" spans="16:16" x14ac:dyDescent="0.3">
      <c r="P493128" s="83"/>
    </row>
    <row r="493129" spans="16:16" x14ac:dyDescent="0.3">
      <c r="P493129" s="83"/>
    </row>
    <row r="493130" spans="16:16" x14ac:dyDescent="0.3">
      <c r="P493130" s="83"/>
    </row>
    <row r="493131" spans="16:16" x14ac:dyDescent="0.3">
      <c r="P493131" s="83"/>
    </row>
    <row r="493132" spans="16:16" x14ac:dyDescent="0.3">
      <c r="P493132" s="83"/>
    </row>
    <row r="493133" spans="16:16" x14ac:dyDescent="0.3">
      <c r="P493133" s="83"/>
    </row>
    <row r="493134" spans="16:16" x14ac:dyDescent="0.3">
      <c r="P493134" s="83"/>
    </row>
    <row r="493135" spans="16:16" x14ac:dyDescent="0.3">
      <c r="P493135" s="83"/>
    </row>
    <row r="493136" spans="16:16" x14ac:dyDescent="0.3">
      <c r="P493136" s="83"/>
    </row>
    <row r="493137" spans="16:16" x14ac:dyDescent="0.3">
      <c r="P493137" s="83"/>
    </row>
    <row r="493138" spans="16:16" x14ac:dyDescent="0.3">
      <c r="P493138" s="83"/>
    </row>
    <row r="493139" spans="16:16" x14ac:dyDescent="0.3">
      <c r="P493139" s="83"/>
    </row>
    <row r="493140" spans="16:16" x14ac:dyDescent="0.3">
      <c r="P493140" s="83"/>
    </row>
    <row r="493141" spans="16:16" x14ac:dyDescent="0.3">
      <c r="P493141" s="83"/>
    </row>
    <row r="493142" spans="16:16" x14ac:dyDescent="0.3">
      <c r="P493142" s="83"/>
    </row>
    <row r="493143" spans="16:16" x14ac:dyDescent="0.3">
      <c r="P493143" s="83"/>
    </row>
    <row r="493144" spans="16:16" x14ac:dyDescent="0.3">
      <c r="P493144" s="83"/>
    </row>
    <row r="493145" spans="16:16" x14ac:dyDescent="0.3">
      <c r="P493145" s="83"/>
    </row>
    <row r="493146" spans="16:16" x14ac:dyDescent="0.3">
      <c r="P493146" s="83"/>
    </row>
    <row r="493147" spans="16:16" x14ac:dyDescent="0.3">
      <c r="P493147" s="83"/>
    </row>
    <row r="493148" spans="16:16" x14ac:dyDescent="0.3">
      <c r="P493148" s="83"/>
    </row>
    <row r="493149" spans="16:16" x14ac:dyDescent="0.3">
      <c r="P493149" s="83"/>
    </row>
    <row r="493150" spans="16:16" x14ac:dyDescent="0.3">
      <c r="P493150" s="83"/>
    </row>
    <row r="493151" spans="16:16" x14ac:dyDescent="0.3">
      <c r="P493151" s="83"/>
    </row>
    <row r="493152" spans="16:16" x14ac:dyDescent="0.3">
      <c r="P493152" s="83"/>
    </row>
    <row r="493153" spans="16:16" x14ac:dyDescent="0.3">
      <c r="P493153" s="83"/>
    </row>
    <row r="493154" spans="16:16" x14ac:dyDescent="0.3">
      <c r="P493154" s="83"/>
    </row>
    <row r="493155" spans="16:16" x14ac:dyDescent="0.3">
      <c r="P493155" s="83"/>
    </row>
    <row r="493156" spans="16:16" x14ac:dyDescent="0.3">
      <c r="P493156" s="83"/>
    </row>
    <row r="493157" spans="16:16" x14ac:dyDescent="0.3">
      <c r="P493157" s="83"/>
    </row>
    <row r="493158" spans="16:16" x14ac:dyDescent="0.3">
      <c r="P493158" s="83"/>
    </row>
    <row r="493159" spans="16:16" x14ac:dyDescent="0.3">
      <c r="P493159" s="83"/>
    </row>
    <row r="493160" spans="16:16" x14ac:dyDescent="0.3">
      <c r="P493160" s="83"/>
    </row>
    <row r="493161" spans="16:16" x14ac:dyDescent="0.3">
      <c r="P493161" s="83"/>
    </row>
    <row r="493162" spans="16:16" x14ac:dyDescent="0.3">
      <c r="P493162" s="83"/>
    </row>
    <row r="493163" spans="16:16" x14ac:dyDescent="0.3">
      <c r="P493163" s="83"/>
    </row>
    <row r="493164" spans="16:16" x14ac:dyDescent="0.3">
      <c r="P493164" s="83"/>
    </row>
    <row r="493165" spans="16:16" x14ac:dyDescent="0.3">
      <c r="P493165" s="83"/>
    </row>
    <row r="493166" spans="16:16" x14ac:dyDescent="0.3">
      <c r="P493166" s="83"/>
    </row>
    <row r="493167" spans="16:16" x14ac:dyDescent="0.3">
      <c r="P493167" s="83"/>
    </row>
    <row r="493168" spans="16:16" x14ac:dyDescent="0.3">
      <c r="P493168" s="83"/>
    </row>
    <row r="493169" spans="16:16" x14ac:dyDescent="0.3">
      <c r="P493169" s="83"/>
    </row>
    <row r="493170" spans="16:16" x14ac:dyDescent="0.3">
      <c r="P493170" s="83"/>
    </row>
    <row r="493171" spans="16:16" x14ac:dyDescent="0.3">
      <c r="P493171" s="83"/>
    </row>
    <row r="493172" spans="16:16" x14ac:dyDescent="0.3">
      <c r="P493172" s="83"/>
    </row>
    <row r="493173" spans="16:16" x14ac:dyDescent="0.3">
      <c r="P493173" s="83"/>
    </row>
    <row r="493174" spans="16:16" x14ac:dyDescent="0.3">
      <c r="P493174" s="83"/>
    </row>
    <row r="493175" spans="16:16" x14ac:dyDescent="0.3">
      <c r="P493175" s="83"/>
    </row>
    <row r="493176" spans="16:16" x14ac:dyDescent="0.3">
      <c r="P493176" s="83"/>
    </row>
    <row r="493177" spans="16:16" x14ac:dyDescent="0.3">
      <c r="P493177" s="83"/>
    </row>
    <row r="493178" spans="16:16" x14ac:dyDescent="0.3">
      <c r="P493178" s="83"/>
    </row>
    <row r="493179" spans="16:16" x14ac:dyDescent="0.3">
      <c r="P493179" s="83"/>
    </row>
    <row r="493180" spans="16:16" x14ac:dyDescent="0.3">
      <c r="P493180" s="83"/>
    </row>
    <row r="493181" spans="16:16" x14ac:dyDescent="0.3">
      <c r="P493181" s="83"/>
    </row>
    <row r="493182" spans="16:16" x14ac:dyDescent="0.3">
      <c r="P493182" s="83"/>
    </row>
    <row r="493183" spans="16:16" x14ac:dyDescent="0.3">
      <c r="P493183" s="83"/>
    </row>
    <row r="493184" spans="16:16" x14ac:dyDescent="0.3">
      <c r="P493184" s="83"/>
    </row>
    <row r="493185" spans="16:16" x14ac:dyDescent="0.3">
      <c r="P493185" s="83"/>
    </row>
    <row r="493186" spans="16:16" x14ac:dyDescent="0.3">
      <c r="P493186" s="83"/>
    </row>
    <row r="493187" spans="16:16" x14ac:dyDescent="0.3">
      <c r="P493187" s="83"/>
    </row>
    <row r="493188" spans="16:16" x14ac:dyDescent="0.3">
      <c r="P493188" s="83"/>
    </row>
    <row r="493189" spans="16:16" x14ac:dyDescent="0.3">
      <c r="P493189" s="83"/>
    </row>
    <row r="493190" spans="16:16" x14ac:dyDescent="0.3">
      <c r="P493190" s="83"/>
    </row>
    <row r="493191" spans="16:16" x14ac:dyDescent="0.3">
      <c r="P493191" s="83"/>
    </row>
    <row r="493192" spans="16:16" x14ac:dyDescent="0.3">
      <c r="P493192" s="83"/>
    </row>
    <row r="493193" spans="16:16" x14ac:dyDescent="0.3">
      <c r="P493193" s="83"/>
    </row>
    <row r="493194" spans="16:16" x14ac:dyDescent="0.3">
      <c r="P493194" s="83"/>
    </row>
    <row r="493195" spans="16:16" x14ac:dyDescent="0.3">
      <c r="P493195" s="83"/>
    </row>
    <row r="493196" spans="16:16" x14ac:dyDescent="0.3">
      <c r="P493196" s="83"/>
    </row>
    <row r="493197" spans="16:16" x14ac:dyDescent="0.3">
      <c r="P493197" s="83"/>
    </row>
    <row r="493198" spans="16:16" x14ac:dyDescent="0.3">
      <c r="P493198" s="83"/>
    </row>
    <row r="493199" spans="16:16" x14ac:dyDescent="0.3">
      <c r="P493199" s="83"/>
    </row>
    <row r="493200" spans="16:16" x14ac:dyDescent="0.3">
      <c r="P493200" s="83"/>
    </row>
    <row r="493201" spans="16:16" x14ac:dyDescent="0.3">
      <c r="P493201" s="83"/>
    </row>
    <row r="493202" spans="16:16" x14ac:dyDescent="0.3">
      <c r="P493202" s="83"/>
    </row>
    <row r="493203" spans="16:16" x14ac:dyDescent="0.3">
      <c r="P493203" s="83"/>
    </row>
    <row r="493204" spans="16:16" x14ac:dyDescent="0.3">
      <c r="P493204" s="83"/>
    </row>
    <row r="493205" spans="16:16" x14ac:dyDescent="0.3">
      <c r="P493205" s="83"/>
    </row>
    <row r="493206" spans="16:16" x14ac:dyDescent="0.3">
      <c r="P493206" s="83"/>
    </row>
    <row r="493207" spans="16:16" x14ac:dyDescent="0.3">
      <c r="P493207" s="83"/>
    </row>
    <row r="493208" spans="16:16" x14ac:dyDescent="0.3">
      <c r="P493208" s="83"/>
    </row>
    <row r="493209" spans="16:16" x14ac:dyDescent="0.3">
      <c r="P493209" s="83"/>
    </row>
    <row r="493210" spans="16:16" x14ac:dyDescent="0.3">
      <c r="P493210" s="83"/>
    </row>
    <row r="493211" spans="16:16" x14ac:dyDescent="0.3">
      <c r="P493211" s="83"/>
    </row>
    <row r="493212" spans="16:16" x14ac:dyDescent="0.3">
      <c r="P493212" s="83"/>
    </row>
    <row r="493213" spans="16:16" x14ac:dyDescent="0.3">
      <c r="P493213" s="83"/>
    </row>
    <row r="493214" spans="16:16" x14ac:dyDescent="0.3">
      <c r="P493214" s="83"/>
    </row>
    <row r="493215" spans="16:16" x14ac:dyDescent="0.3">
      <c r="P493215" s="83"/>
    </row>
    <row r="493216" spans="16:16" x14ac:dyDescent="0.3">
      <c r="P493216" s="83"/>
    </row>
    <row r="493217" spans="16:16" x14ac:dyDescent="0.3">
      <c r="P493217" s="83"/>
    </row>
    <row r="493218" spans="16:16" x14ac:dyDescent="0.3">
      <c r="P493218" s="83"/>
    </row>
    <row r="493219" spans="16:16" x14ac:dyDescent="0.3">
      <c r="P493219" s="83"/>
    </row>
    <row r="493220" spans="16:16" x14ac:dyDescent="0.3">
      <c r="P493220" s="83"/>
    </row>
    <row r="493221" spans="16:16" x14ac:dyDescent="0.3">
      <c r="P493221" s="83"/>
    </row>
    <row r="493222" spans="16:16" x14ac:dyDescent="0.3">
      <c r="P493222" s="83"/>
    </row>
    <row r="493223" spans="16:16" x14ac:dyDescent="0.3">
      <c r="P493223" s="83"/>
    </row>
    <row r="493224" spans="16:16" x14ac:dyDescent="0.3">
      <c r="P493224" s="83"/>
    </row>
    <row r="493225" spans="16:16" x14ac:dyDescent="0.3">
      <c r="P493225" s="83"/>
    </row>
    <row r="493226" spans="16:16" x14ac:dyDescent="0.3">
      <c r="P493226" s="83"/>
    </row>
    <row r="493227" spans="16:16" x14ac:dyDescent="0.3">
      <c r="P493227" s="83"/>
    </row>
    <row r="493228" spans="16:16" x14ac:dyDescent="0.3">
      <c r="P493228" s="83"/>
    </row>
    <row r="493229" spans="16:16" x14ac:dyDescent="0.3">
      <c r="P493229" s="83"/>
    </row>
    <row r="493230" spans="16:16" x14ac:dyDescent="0.3">
      <c r="P493230" s="83"/>
    </row>
    <row r="493231" spans="16:16" x14ac:dyDescent="0.3">
      <c r="P493231" s="83"/>
    </row>
    <row r="493232" spans="16:16" x14ac:dyDescent="0.3">
      <c r="P493232" s="83"/>
    </row>
    <row r="493233" spans="16:16" x14ac:dyDescent="0.3">
      <c r="P493233" s="83"/>
    </row>
    <row r="493234" spans="16:16" x14ac:dyDescent="0.3">
      <c r="P493234" s="83"/>
    </row>
    <row r="493235" spans="16:16" x14ac:dyDescent="0.3">
      <c r="P493235" s="83"/>
    </row>
    <row r="493236" spans="16:16" x14ac:dyDescent="0.3">
      <c r="P493236" s="83"/>
    </row>
    <row r="493237" spans="16:16" x14ac:dyDescent="0.3">
      <c r="P493237" s="83"/>
    </row>
    <row r="493238" spans="16:16" x14ac:dyDescent="0.3">
      <c r="P493238" s="83"/>
    </row>
    <row r="493239" spans="16:16" x14ac:dyDescent="0.3">
      <c r="P493239" s="83"/>
    </row>
    <row r="493240" spans="16:16" x14ac:dyDescent="0.3">
      <c r="P493240" s="83"/>
    </row>
    <row r="493241" spans="16:16" x14ac:dyDescent="0.3">
      <c r="P493241" s="83"/>
    </row>
    <row r="493242" spans="16:16" x14ac:dyDescent="0.3">
      <c r="P493242" s="83"/>
    </row>
    <row r="493243" spans="16:16" x14ac:dyDescent="0.3">
      <c r="P493243" s="83"/>
    </row>
    <row r="493244" spans="16:16" x14ac:dyDescent="0.3">
      <c r="P493244" s="83"/>
    </row>
    <row r="493245" spans="16:16" x14ac:dyDescent="0.3">
      <c r="P493245" s="83"/>
    </row>
    <row r="493246" spans="16:16" x14ac:dyDescent="0.3">
      <c r="P493246" s="83"/>
    </row>
    <row r="493247" spans="16:16" x14ac:dyDescent="0.3">
      <c r="P493247" s="83"/>
    </row>
    <row r="493248" spans="16:16" x14ac:dyDescent="0.3">
      <c r="P493248" s="83"/>
    </row>
    <row r="493249" spans="16:16" x14ac:dyDescent="0.3">
      <c r="P493249" s="83"/>
    </row>
    <row r="493250" spans="16:16" x14ac:dyDescent="0.3">
      <c r="P493250" s="83"/>
    </row>
    <row r="493251" spans="16:16" x14ac:dyDescent="0.3">
      <c r="P493251" s="83"/>
    </row>
    <row r="493252" spans="16:16" x14ac:dyDescent="0.3">
      <c r="P493252" s="83"/>
    </row>
    <row r="493253" spans="16:16" x14ac:dyDescent="0.3">
      <c r="P493253" s="83"/>
    </row>
    <row r="493254" spans="16:16" x14ac:dyDescent="0.3">
      <c r="P493254" s="83"/>
    </row>
    <row r="493255" spans="16:16" x14ac:dyDescent="0.3">
      <c r="P493255" s="83"/>
    </row>
    <row r="493256" spans="16:16" x14ac:dyDescent="0.3">
      <c r="P493256" s="83"/>
    </row>
    <row r="493257" spans="16:16" x14ac:dyDescent="0.3">
      <c r="P493257" s="83"/>
    </row>
    <row r="493258" spans="16:16" x14ac:dyDescent="0.3">
      <c r="P493258" s="83"/>
    </row>
    <row r="493259" spans="16:16" x14ac:dyDescent="0.3">
      <c r="P493259" s="83"/>
    </row>
    <row r="493260" spans="16:16" x14ac:dyDescent="0.3">
      <c r="P493260" s="83"/>
    </row>
    <row r="493261" spans="16:16" x14ac:dyDescent="0.3">
      <c r="P493261" s="83"/>
    </row>
    <row r="493262" spans="16:16" x14ac:dyDescent="0.3">
      <c r="P493262" s="83"/>
    </row>
    <row r="493263" spans="16:16" x14ac:dyDescent="0.3">
      <c r="P493263" s="83"/>
    </row>
    <row r="493264" spans="16:16" x14ac:dyDescent="0.3">
      <c r="P493264" s="83"/>
    </row>
    <row r="493265" spans="16:16" x14ac:dyDescent="0.3">
      <c r="P493265" s="83"/>
    </row>
    <row r="493266" spans="16:16" x14ac:dyDescent="0.3">
      <c r="P493266" s="83"/>
    </row>
    <row r="493267" spans="16:16" x14ac:dyDescent="0.3">
      <c r="P493267" s="83"/>
    </row>
    <row r="493268" spans="16:16" x14ac:dyDescent="0.3">
      <c r="P493268" s="83"/>
    </row>
    <row r="493269" spans="16:16" x14ac:dyDescent="0.3">
      <c r="P493269" s="83"/>
    </row>
    <row r="493270" spans="16:16" x14ac:dyDescent="0.3">
      <c r="P493270" s="83"/>
    </row>
    <row r="493271" spans="16:16" x14ac:dyDescent="0.3">
      <c r="P493271" s="83"/>
    </row>
    <row r="493272" spans="16:16" x14ac:dyDescent="0.3">
      <c r="P493272" s="83"/>
    </row>
    <row r="493273" spans="16:16" x14ac:dyDescent="0.3">
      <c r="P493273" s="83"/>
    </row>
    <row r="493274" spans="16:16" x14ac:dyDescent="0.3">
      <c r="P493274" s="83"/>
    </row>
    <row r="493275" spans="16:16" x14ac:dyDescent="0.3">
      <c r="P493275" s="83"/>
    </row>
    <row r="493276" spans="16:16" x14ac:dyDescent="0.3">
      <c r="P493276" s="83"/>
    </row>
    <row r="493277" spans="16:16" x14ac:dyDescent="0.3">
      <c r="P493277" s="83"/>
    </row>
    <row r="493278" spans="16:16" x14ac:dyDescent="0.3">
      <c r="P493278" s="83"/>
    </row>
    <row r="493279" spans="16:16" x14ac:dyDescent="0.3">
      <c r="P493279" s="83"/>
    </row>
    <row r="493280" spans="16:16" x14ac:dyDescent="0.3">
      <c r="P493280" s="83"/>
    </row>
    <row r="493281" spans="16:16" x14ac:dyDescent="0.3">
      <c r="P493281" s="83"/>
    </row>
    <row r="493282" spans="16:16" x14ac:dyDescent="0.3">
      <c r="P493282" s="83"/>
    </row>
    <row r="493283" spans="16:16" x14ac:dyDescent="0.3">
      <c r="P493283" s="83"/>
    </row>
    <row r="493284" spans="16:16" x14ac:dyDescent="0.3">
      <c r="P493284" s="83"/>
    </row>
    <row r="493285" spans="16:16" x14ac:dyDescent="0.3">
      <c r="P493285" s="83"/>
    </row>
    <row r="493286" spans="16:16" x14ac:dyDescent="0.3">
      <c r="P493286" s="83"/>
    </row>
    <row r="493287" spans="16:16" x14ac:dyDescent="0.3">
      <c r="P493287" s="83"/>
    </row>
    <row r="493288" spans="16:16" x14ac:dyDescent="0.3">
      <c r="P493288" s="83"/>
    </row>
    <row r="493289" spans="16:16" x14ac:dyDescent="0.3">
      <c r="P493289" s="83"/>
    </row>
    <row r="493290" spans="16:16" x14ac:dyDescent="0.3">
      <c r="P493290" s="83"/>
    </row>
    <row r="493291" spans="16:16" x14ac:dyDescent="0.3">
      <c r="P493291" s="83"/>
    </row>
    <row r="493292" spans="16:16" x14ac:dyDescent="0.3">
      <c r="P493292" s="83"/>
    </row>
    <row r="493293" spans="16:16" x14ac:dyDescent="0.3">
      <c r="P493293" s="83"/>
    </row>
    <row r="493294" spans="16:16" x14ac:dyDescent="0.3">
      <c r="P493294" s="83"/>
    </row>
    <row r="493295" spans="16:16" x14ac:dyDescent="0.3">
      <c r="P493295" s="83"/>
    </row>
    <row r="493296" spans="16:16" x14ac:dyDescent="0.3">
      <c r="P493296" s="83"/>
    </row>
    <row r="493297" spans="16:16" x14ac:dyDescent="0.3">
      <c r="P493297" s="83"/>
    </row>
    <row r="493298" spans="16:16" x14ac:dyDescent="0.3">
      <c r="P493298" s="83"/>
    </row>
    <row r="493299" spans="16:16" x14ac:dyDescent="0.3">
      <c r="P493299" s="83"/>
    </row>
    <row r="493300" spans="16:16" x14ac:dyDescent="0.3">
      <c r="P493300" s="83"/>
    </row>
    <row r="493301" spans="16:16" x14ac:dyDescent="0.3">
      <c r="P493301" s="83"/>
    </row>
    <row r="493302" spans="16:16" x14ac:dyDescent="0.3">
      <c r="P493302" s="83"/>
    </row>
    <row r="493303" spans="16:16" x14ac:dyDescent="0.3">
      <c r="P493303" s="83"/>
    </row>
    <row r="493304" spans="16:16" x14ac:dyDescent="0.3">
      <c r="P493304" s="83"/>
    </row>
    <row r="493305" spans="16:16" x14ac:dyDescent="0.3">
      <c r="P493305" s="83"/>
    </row>
    <row r="493306" spans="16:16" x14ac:dyDescent="0.3">
      <c r="P493306" s="83"/>
    </row>
    <row r="493307" spans="16:16" x14ac:dyDescent="0.3">
      <c r="P493307" s="83"/>
    </row>
    <row r="493308" spans="16:16" x14ac:dyDescent="0.3">
      <c r="P493308" s="83"/>
    </row>
    <row r="493309" spans="16:16" x14ac:dyDescent="0.3">
      <c r="P493309" s="83"/>
    </row>
    <row r="493310" spans="16:16" x14ac:dyDescent="0.3">
      <c r="P493310" s="83"/>
    </row>
    <row r="493311" spans="16:16" x14ac:dyDescent="0.3">
      <c r="P493311" s="83"/>
    </row>
    <row r="493312" spans="16:16" x14ac:dyDescent="0.3">
      <c r="P493312" s="83"/>
    </row>
    <row r="493313" spans="16:16" x14ac:dyDescent="0.3">
      <c r="P493313" s="83"/>
    </row>
    <row r="493314" spans="16:16" x14ac:dyDescent="0.3">
      <c r="P493314" s="83"/>
    </row>
    <row r="493315" spans="16:16" x14ac:dyDescent="0.3">
      <c r="P493315" s="83"/>
    </row>
    <row r="493316" spans="16:16" x14ac:dyDescent="0.3">
      <c r="P493316" s="83"/>
    </row>
    <row r="493317" spans="16:16" x14ac:dyDescent="0.3">
      <c r="P493317" s="83"/>
    </row>
    <row r="493318" spans="16:16" x14ac:dyDescent="0.3">
      <c r="P493318" s="83"/>
    </row>
    <row r="493319" spans="16:16" x14ac:dyDescent="0.3">
      <c r="P493319" s="83"/>
    </row>
    <row r="493320" spans="16:16" x14ac:dyDescent="0.3">
      <c r="P493320" s="83"/>
    </row>
    <row r="493321" spans="16:16" x14ac:dyDescent="0.3">
      <c r="P493321" s="83"/>
    </row>
    <row r="493322" spans="16:16" x14ac:dyDescent="0.3">
      <c r="P493322" s="83"/>
    </row>
    <row r="493323" spans="16:16" x14ac:dyDescent="0.3">
      <c r="P493323" s="83"/>
    </row>
    <row r="493324" spans="16:16" x14ac:dyDescent="0.3">
      <c r="P493324" s="83"/>
    </row>
    <row r="493325" spans="16:16" x14ac:dyDescent="0.3">
      <c r="P493325" s="83"/>
    </row>
    <row r="493326" spans="16:16" x14ac:dyDescent="0.3">
      <c r="P493326" s="83"/>
    </row>
    <row r="493327" spans="16:16" x14ac:dyDescent="0.3">
      <c r="P493327" s="83"/>
    </row>
    <row r="493328" spans="16:16" x14ac:dyDescent="0.3">
      <c r="P493328" s="83"/>
    </row>
    <row r="493329" spans="16:16" x14ac:dyDescent="0.3">
      <c r="P493329" s="83"/>
    </row>
    <row r="493330" spans="16:16" x14ac:dyDescent="0.3">
      <c r="P493330" s="83"/>
    </row>
    <row r="493331" spans="16:16" x14ac:dyDescent="0.3">
      <c r="P493331" s="83"/>
    </row>
    <row r="493332" spans="16:16" x14ac:dyDescent="0.3">
      <c r="P493332" s="83"/>
    </row>
    <row r="493333" spans="16:16" x14ac:dyDescent="0.3">
      <c r="P493333" s="83"/>
    </row>
    <row r="493334" spans="16:16" x14ac:dyDescent="0.3">
      <c r="P493334" s="83"/>
    </row>
    <row r="493335" spans="16:16" x14ac:dyDescent="0.3">
      <c r="P493335" s="83"/>
    </row>
    <row r="493336" spans="16:16" x14ac:dyDescent="0.3">
      <c r="P493336" s="83"/>
    </row>
    <row r="493337" spans="16:16" x14ac:dyDescent="0.3">
      <c r="P493337" s="83"/>
    </row>
    <row r="493338" spans="16:16" x14ac:dyDescent="0.3">
      <c r="P493338" s="83"/>
    </row>
    <row r="493339" spans="16:16" x14ac:dyDescent="0.3">
      <c r="P493339" s="83"/>
    </row>
    <row r="493340" spans="16:16" x14ac:dyDescent="0.3">
      <c r="P493340" s="83"/>
    </row>
    <row r="493341" spans="16:16" x14ac:dyDescent="0.3">
      <c r="P493341" s="83"/>
    </row>
    <row r="493342" spans="16:16" x14ac:dyDescent="0.3">
      <c r="P493342" s="83"/>
    </row>
    <row r="493343" spans="16:16" x14ac:dyDescent="0.3">
      <c r="P493343" s="83"/>
    </row>
    <row r="493344" spans="16:16" x14ac:dyDescent="0.3">
      <c r="P493344" s="83"/>
    </row>
    <row r="493345" spans="16:16" x14ac:dyDescent="0.3">
      <c r="P493345" s="83"/>
    </row>
    <row r="493346" spans="16:16" x14ac:dyDescent="0.3">
      <c r="P493346" s="83"/>
    </row>
    <row r="493347" spans="16:16" x14ac:dyDescent="0.3">
      <c r="P493347" s="83"/>
    </row>
    <row r="493348" spans="16:16" x14ac:dyDescent="0.3">
      <c r="P493348" s="83"/>
    </row>
    <row r="493349" spans="16:16" x14ac:dyDescent="0.3">
      <c r="P493349" s="83"/>
    </row>
    <row r="493350" spans="16:16" x14ac:dyDescent="0.3">
      <c r="P493350" s="83"/>
    </row>
    <row r="493351" spans="16:16" x14ac:dyDescent="0.3">
      <c r="P493351" s="83"/>
    </row>
    <row r="493352" spans="16:16" x14ac:dyDescent="0.3">
      <c r="P493352" s="83"/>
    </row>
    <row r="493353" spans="16:16" x14ac:dyDescent="0.3">
      <c r="P493353" s="83"/>
    </row>
    <row r="493354" spans="16:16" x14ac:dyDescent="0.3">
      <c r="P493354" s="83"/>
    </row>
    <row r="493355" spans="16:16" x14ac:dyDescent="0.3">
      <c r="P493355" s="83"/>
    </row>
    <row r="493356" spans="16:16" x14ac:dyDescent="0.3">
      <c r="P493356" s="83"/>
    </row>
    <row r="493357" spans="16:16" x14ac:dyDescent="0.3">
      <c r="P493357" s="83"/>
    </row>
    <row r="493358" spans="16:16" x14ac:dyDescent="0.3">
      <c r="P493358" s="83"/>
    </row>
    <row r="493359" spans="16:16" x14ac:dyDescent="0.3">
      <c r="P493359" s="83"/>
    </row>
    <row r="493360" spans="16:16" x14ac:dyDescent="0.3">
      <c r="P493360" s="83"/>
    </row>
    <row r="493361" spans="16:16" x14ac:dyDescent="0.3">
      <c r="P493361" s="83"/>
    </row>
    <row r="493362" spans="16:16" x14ac:dyDescent="0.3">
      <c r="P493362" s="83"/>
    </row>
    <row r="493363" spans="16:16" x14ac:dyDescent="0.3">
      <c r="P493363" s="83"/>
    </row>
    <row r="493364" spans="16:16" x14ac:dyDescent="0.3">
      <c r="P493364" s="83"/>
    </row>
    <row r="493365" spans="16:16" x14ac:dyDescent="0.3">
      <c r="P493365" s="83"/>
    </row>
    <row r="493366" spans="16:16" x14ac:dyDescent="0.3">
      <c r="P493366" s="83"/>
    </row>
    <row r="493367" spans="16:16" x14ac:dyDescent="0.3">
      <c r="P493367" s="83"/>
    </row>
    <row r="493368" spans="16:16" x14ac:dyDescent="0.3">
      <c r="P493368" s="83"/>
    </row>
    <row r="493369" spans="16:16" x14ac:dyDescent="0.3">
      <c r="P493369" s="83"/>
    </row>
    <row r="493370" spans="16:16" x14ac:dyDescent="0.3">
      <c r="P493370" s="83"/>
    </row>
    <row r="493371" spans="16:16" x14ac:dyDescent="0.3">
      <c r="P493371" s="83"/>
    </row>
    <row r="493372" spans="16:16" x14ac:dyDescent="0.3">
      <c r="P493372" s="83"/>
    </row>
    <row r="493373" spans="16:16" x14ac:dyDescent="0.3">
      <c r="P493373" s="83"/>
    </row>
    <row r="493374" spans="16:16" x14ac:dyDescent="0.3">
      <c r="P493374" s="83"/>
    </row>
    <row r="493375" spans="16:16" x14ac:dyDescent="0.3">
      <c r="P493375" s="83"/>
    </row>
    <row r="493376" spans="16:16" x14ac:dyDescent="0.3">
      <c r="P493376" s="83"/>
    </row>
    <row r="493377" spans="16:16" x14ac:dyDescent="0.3">
      <c r="P493377" s="83"/>
    </row>
    <row r="493378" spans="16:16" x14ac:dyDescent="0.3">
      <c r="P493378" s="83"/>
    </row>
    <row r="493379" spans="16:16" x14ac:dyDescent="0.3">
      <c r="P493379" s="83"/>
    </row>
    <row r="493380" spans="16:16" x14ac:dyDescent="0.3">
      <c r="P493380" s="83"/>
    </row>
    <row r="493381" spans="16:16" x14ac:dyDescent="0.3">
      <c r="P493381" s="83"/>
    </row>
    <row r="493382" spans="16:16" x14ac:dyDescent="0.3">
      <c r="P493382" s="83"/>
    </row>
    <row r="493383" spans="16:16" x14ac:dyDescent="0.3">
      <c r="P493383" s="83"/>
    </row>
    <row r="493384" spans="16:16" x14ac:dyDescent="0.3">
      <c r="P493384" s="83"/>
    </row>
    <row r="493385" spans="16:16" x14ac:dyDescent="0.3">
      <c r="P493385" s="83"/>
    </row>
    <row r="493386" spans="16:16" x14ac:dyDescent="0.3">
      <c r="P493386" s="83"/>
    </row>
    <row r="493387" spans="16:16" x14ac:dyDescent="0.3">
      <c r="P493387" s="83"/>
    </row>
    <row r="493388" spans="16:16" x14ac:dyDescent="0.3">
      <c r="P493388" s="83"/>
    </row>
    <row r="493389" spans="16:16" x14ac:dyDescent="0.3">
      <c r="P493389" s="83"/>
    </row>
    <row r="493390" spans="16:16" x14ac:dyDescent="0.3">
      <c r="P493390" s="83"/>
    </row>
    <row r="493391" spans="16:16" x14ac:dyDescent="0.3">
      <c r="P493391" s="83"/>
    </row>
    <row r="493392" spans="16:16" x14ac:dyDescent="0.3">
      <c r="P493392" s="83"/>
    </row>
    <row r="493393" spans="16:16" x14ac:dyDescent="0.3">
      <c r="P493393" s="83"/>
    </row>
    <row r="493394" spans="16:16" x14ac:dyDescent="0.3">
      <c r="P493394" s="83"/>
    </row>
    <row r="493395" spans="16:16" x14ac:dyDescent="0.3">
      <c r="P493395" s="83"/>
    </row>
    <row r="493396" spans="16:16" x14ac:dyDescent="0.3">
      <c r="P493396" s="83"/>
    </row>
    <row r="493397" spans="16:16" x14ac:dyDescent="0.3">
      <c r="P493397" s="83"/>
    </row>
    <row r="493398" spans="16:16" x14ac:dyDescent="0.3">
      <c r="P493398" s="83"/>
    </row>
    <row r="493399" spans="16:16" x14ac:dyDescent="0.3">
      <c r="P493399" s="83"/>
    </row>
    <row r="493400" spans="16:16" x14ac:dyDescent="0.3">
      <c r="P493400" s="83"/>
    </row>
    <row r="493401" spans="16:16" x14ac:dyDescent="0.3">
      <c r="P493401" s="83"/>
    </row>
    <row r="493402" spans="16:16" x14ac:dyDescent="0.3">
      <c r="P493402" s="83"/>
    </row>
    <row r="493403" spans="16:16" x14ac:dyDescent="0.3">
      <c r="P493403" s="83"/>
    </row>
    <row r="493404" spans="16:16" x14ac:dyDescent="0.3">
      <c r="P493404" s="83"/>
    </row>
    <row r="493405" spans="16:16" x14ac:dyDescent="0.3">
      <c r="P493405" s="83"/>
    </row>
    <row r="493406" spans="16:16" x14ac:dyDescent="0.3">
      <c r="P493406" s="83"/>
    </row>
    <row r="493407" spans="16:16" x14ac:dyDescent="0.3">
      <c r="P493407" s="83"/>
    </row>
    <row r="493408" spans="16:16" x14ac:dyDescent="0.3">
      <c r="P493408" s="83"/>
    </row>
    <row r="493409" spans="16:16" x14ac:dyDescent="0.3">
      <c r="P493409" s="83"/>
    </row>
    <row r="493410" spans="16:16" x14ac:dyDescent="0.3">
      <c r="P493410" s="83"/>
    </row>
    <row r="493411" spans="16:16" x14ac:dyDescent="0.3">
      <c r="P493411" s="83"/>
    </row>
    <row r="493412" spans="16:16" x14ac:dyDescent="0.3">
      <c r="P493412" s="83"/>
    </row>
    <row r="493413" spans="16:16" x14ac:dyDescent="0.3">
      <c r="P493413" s="83"/>
    </row>
    <row r="493414" spans="16:16" x14ac:dyDescent="0.3">
      <c r="P493414" s="83"/>
    </row>
    <row r="493415" spans="16:16" x14ac:dyDescent="0.3">
      <c r="P493415" s="83"/>
    </row>
    <row r="493416" spans="16:16" x14ac:dyDescent="0.3">
      <c r="P493416" s="83"/>
    </row>
    <row r="493417" spans="16:16" x14ac:dyDescent="0.3">
      <c r="P493417" s="83"/>
    </row>
    <row r="493418" spans="16:16" x14ac:dyDescent="0.3">
      <c r="P493418" s="83"/>
    </row>
    <row r="493419" spans="16:16" x14ac:dyDescent="0.3">
      <c r="P493419" s="83"/>
    </row>
    <row r="493420" spans="16:16" x14ac:dyDescent="0.3">
      <c r="P493420" s="83"/>
    </row>
    <row r="493421" spans="16:16" x14ac:dyDescent="0.3">
      <c r="P493421" s="83"/>
    </row>
    <row r="493422" spans="16:16" x14ac:dyDescent="0.3">
      <c r="P493422" s="83"/>
    </row>
    <row r="493423" spans="16:16" x14ac:dyDescent="0.3">
      <c r="P493423" s="83"/>
    </row>
    <row r="493424" spans="16:16" x14ac:dyDescent="0.3">
      <c r="P493424" s="83"/>
    </row>
    <row r="493425" spans="16:16" x14ac:dyDescent="0.3">
      <c r="P493425" s="83"/>
    </row>
    <row r="493426" spans="16:16" x14ac:dyDescent="0.3">
      <c r="P493426" s="83"/>
    </row>
    <row r="493427" spans="16:16" x14ac:dyDescent="0.3">
      <c r="P493427" s="83"/>
    </row>
    <row r="493428" spans="16:16" x14ac:dyDescent="0.3">
      <c r="P493428" s="83"/>
    </row>
    <row r="493429" spans="16:16" x14ac:dyDescent="0.3">
      <c r="P493429" s="83"/>
    </row>
    <row r="493430" spans="16:16" x14ac:dyDescent="0.3">
      <c r="P493430" s="83"/>
    </row>
    <row r="493431" spans="16:16" x14ac:dyDescent="0.3">
      <c r="P493431" s="83"/>
    </row>
    <row r="493432" spans="16:16" x14ac:dyDescent="0.3">
      <c r="P493432" s="83"/>
    </row>
    <row r="493433" spans="16:16" x14ac:dyDescent="0.3">
      <c r="P493433" s="83"/>
    </row>
    <row r="493434" spans="16:16" x14ac:dyDescent="0.3">
      <c r="P493434" s="83"/>
    </row>
    <row r="493435" spans="16:16" x14ac:dyDescent="0.3">
      <c r="P493435" s="83"/>
    </row>
    <row r="493436" spans="16:16" x14ac:dyDescent="0.3">
      <c r="P493436" s="83"/>
    </row>
    <row r="493437" spans="16:16" x14ac:dyDescent="0.3">
      <c r="P493437" s="83"/>
    </row>
    <row r="493438" spans="16:16" x14ac:dyDescent="0.3">
      <c r="P493438" s="83"/>
    </row>
    <row r="493439" spans="16:16" x14ac:dyDescent="0.3">
      <c r="P493439" s="83"/>
    </row>
    <row r="493440" spans="16:16" x14ac:dyDescent="0.3">
      <c r="P493440" s="83"/>
    </row>
    <row r="493441" spans="16:16" x14ac:dyDescent="0.3">
      <c r="P493441" s="83"/>
    </row>
    <row r="493442" spans="16:16" x14ac:dyDescent="0.3">
      <c r="P493442" s="83"/>
    </row>
    <row r="493443" spans="16:16" x14ac:dyDescent="0.3">
      <c r="P493443" s="83"/>
    </row>
    <row r="493444" spans="16:16" x14ac:dyDescent="0.3">
      <c r="P493444" s="83"/>
    </row>
    <row r="493445" spans="16:16" x14ac:dyDescent="0.3">
      <c r="P493445" s="83"/>
    </row>
    <row r="493446" spans="16:16" x14ac:dyDescent="0.3">
      <c r="P493446" s="83"/>
    </row>
    <row r="493447" spans="16:16" x14ac:dyDescent="0.3">
      <c r="P493447" s="83"/>
    </row>
    <row r="493448" spans="16:16" x14ac:dyDescent="0.3">
      <c r="P493448" s="83"/>
    </row>
    <row r="493449" spans="16:16" x14ac:dyDescent="0.3">
      <c r="P493449" s="83"/>
    </row>
    <row r="493450" spans="16:16" x14ac:dyDescent="0.3">
      <c r="P493450" s="83"/>
    </row>
    <row r="493451" spans="16:16" x14ac:dyDescent="0.3">
      <c r="P493451" s="83"/>
    </row>
    <row r="493452" spans="16:16" x14ac:dyDescent="0.3">
      <c r="P493452" s="83"/>
    </row>
    <row r="493453" spans="16:16" x14ac:dyDescent="0.3">
      <c r="P493453" s="83"/>
    </row>
    <row r="493454" spans="16:16" x14ac:dyDescent="0.3">
      <c r="P493454" s="83"/>
    </row>
    <row r="493455" spans="16:16" x14ac:dyDescent="0.3">
      <c r="P493455" s="83"/>
    </row>
    <row r="493456" spans="16:16" x14ac:dyDescent="0.3">
      <c r="P493456" s="83"/>
    </row>
    <row r="493457" spans="16:16" x14ac:dyDescent="0.3">
      <c r="P493457" s="83"/>
    </row>
    <row r="493458" spans="16:16" x14ac:dyDescent="0.3">
      <c r="P493458" s="83"/>
    </row>
    <row r="493459" spans="16:16" x14ac:dyDescent="0.3">
      <c r="P493459" s="83"/>
    </row>
    <row r="493460" spans="16:16" x14ac:dyDescent="0.3">
      <c r="P493460" s="83"/>
    </row>
    <row r="493461" spans="16:16" x14ac:dyDescent="0.3">
      <c r="P493461" s="83"/>
    </row>
    <row r="493462" spans="16:16" x14ac:dyDescent="0.3">
      <c r="P493462" s="83"/>
    </row>
    <row r="493463" spans="16:16" x14ac:dyDescent="0.3">
      <c r="P493463" s="83"/>
    </row>
    <row r="493464" spans="16:16" x14ac:dyDescent="0.3">
      <c r="P493464" s="83"/>
    </row>
    <row r="493465" spans="16:16" x14ac:dyDescent="0.3">
      <c r="P493465" s="83"/>
    </row>
    <row r="493466" spans="16:16" x14ac:dyDescent="0.3">
      <c r="P493466" s="83"/>
    </row>
    <row r="493467" spans="16:16" x14ac:dyDescent="0.3">
      <c r="P493467" s="83"/>
    </row>
    <row r="493468" spans="16:16" x14ac:dyDescent="0.3">
      <c r="P493468" s="83"/>
    </row>
    <row r="493469" spans="16:16" x14ac:dyDescent="0.3">
      <c r="P493469" s="83"/>
    </row>
    <row r="493470" spans="16:16" x14ac:dyDescent="0.3">
      <c r="P493470" s="83"/>
    </row>
    <row r="493471" spans="16:16" x14ac:dyDescent="0.3">
      <c r="P493471" s="83"/>
    </row>
    <row r="493472" spans="16:16" x14ac:dyDescent="0.3">
      <c r="P493472" s="83"/>
    </row>
    <row r="493473" spans="16:16" x14ac:dyDescent="0.3">
      <c r="P493473" s="83"/>
    </row>
    <row r="493474" spans="16:16" x14ac:dyDescent="0.3">
      <c r="P493474" s="83"/>
    </row>
    <row r="493475" spans="16:16" x14ac:dyDescent="0.3">
      <c r="P493475" s="83"/>
    </row>
    <row r="493476" spans="16:16" x14ac:dyDescent="0.3">
      <c r="P493476" s="83"/>
    </row>
    <row r="493477" spans="16:16" x14ac:dyDescent="0.3">
      <c r="P493477" s="83"/>
    </row>
    <row r="493478" spans="16:16" x14ac:dyDescent="0.3">
      <c r="P493478" s="83"/>
    </row>
    <row r="493479" spans="16:16" x14ac:dyDescent="0.3">
      <c r="P493479" s="83"/>
    </row>
    <row r="493480" spans="16:16" x14ac:dyDescent="0.3">
      <c r="P493480" s="83"/>
    </row>
    <row r="493481" spans="16:16" x14ac:dyDescent="0.3">
      <c r="P493481" s="83"/>
    </row>
    <row r="493482" spans="16:16" x14ac:dyDescent="0.3">
      <c r="P493482" s="83"/>
    </row>
    <row r="493483" spans="16:16" x14ac:dyDescent="0.3">
      <c r="P493483" s="83"/>
    </row>
    <row r="493484" spans="16:16" x14ac:dyDescent="0.3">
      <c r="P493484" s="83"/>
    </row>
    <row r="493485" spans="16:16" x14ac:dyDescent="0.3">
      <c r="P493485" s="83"/>
    </row>
    <row r="493486" spans="16:16" x14ac:dyDescent="0.3">
      <c r="P493486" s="83"/>
    </row>
    <row r="493487" spans="16:16" x14ac:dyDescent="0.3">
      <c r="P493487" s="83"/>
    </row>
    <row r="493488" spans="16:16" x14ac:dyDescent="0.3">
      <c r="P493488" s="83"/>
    </row>
    <row r="493489" spans="16:16" x14ac:dyDescent="0.3">
      <c r="P493489" s="83"/>
    </row>
    <row r="493490" spans="16:16" x14ac:dyDescent="0.3">
      <c r="P493490" s="83"/>
    </row>
    <row r="493491" spans="16:16" x14ac:dyDescent="0.3">
      <c r="P493491" s="83"/>
    </row>
    <row r="493492" spans="16:16" x14ac:dyDescent="0.3">
      <c r="P493492" s="83"/>
    </row>
    <row r="493493" spans="16:16" x14ac:dyDescent="0.3">
      <c r="P493493" s="83"/>
    </row>
    <row r="493494" spans="16:16" x14ac:dyDescent="0.3">
      <c r="P493494" s="83"/>
    </row>
    <row r="493495" spans="16:16" x14ac:dyDescent="0.3">
      <c r="P493495" s="83"/>
    </row>
    <row r="493496" spans="16:16" x14ac:dyDescent="0.3">
      <c r="P493496" s="83"/>
    </row>
    <row r="493497" spans="16:16" x14ac:dyDescent="0.3">
      <c r="P493497" s="83"/>
    </row>
    <row r="493498" spans="16:16" x14ac:dyDescent="0.3">
      <c r="P493498" s="83"/>
    </row>
    <row r="493499" spans="16:16" x14ac:dyDescent="0.3">
      <c r="P493499" s="83"/>
    </row>
    <row r="493500" spans="16:16" x14ac:dyDescent="0.3">
      <c r="P493500" s="83"/>
    </row>
    <row r="493501" spans="16:16" x14ac:dyDescent="0.3">
      <c r="P493501" s="83"/>
    </row>
    <row r="493502" spans="16:16" x14ac:dyDescent="0.3">
      <c r="P493502" s="83"/>
    </row>
    <row r="493503" spans="16:16" x14ac:dyDescent="0.3">
      <c r="P493503" s="83"/>
    </row>
    <row r="493504" spans="16:16" x14ac:dyDescent="0.3">
      <c r="P493504" s="83"/>
    </row>
    <row r="493505" spans="16:16" x14ac:dyDescent="0.3">
      <c r="P493505" s="83"/>
    </row>
    <row r="493506" spans="16:16" x14ac:dyDescent="0.3">
      <c r="P493506" s="83"/>
    </row>
    <row r="493507" spans="16:16" x14ac:dyDescent="0.3">
      <c r="P493507" s="83"/>
    </row>
    <row r="493508" spans="16:16" x14ac:dyDescent="0.3">
      <c r="P493508" s="83"/>
    </row>
    <row r="493509" spans="16:16" x14ac:dyDescent="0.3">
      <c r="P493509" s="83"/>
    </row>
    <row r="493510" spans="16:16" x14ac:dyDescent="0.3">
      <c r="P493510" s="83"/>
    </row>
    <row r="493511" spans="16:16" x14ac:dyDescent="0.3">
      <c r="P493511" s="83"/>
    </row>
    <row r="493512" spans="16:16" x14ac:dyDescent="0.3">
      <c r="P493512" s="83"/>
    </row>
    <row r="493513" spans="16:16" x14ac:dyDescent="0.3">
      <c r="P493513" s="83"/>
    </row>
    <row r="493514" spans="16:16" x14ac:dyDescent="0.3">
      <c r="P493514" s="83"/>
    </row>
    <row r="493515" spans="16:16" x14ac:dyDescent="0.3">
      <c r="P493515" s="83"/>
    </row>
    <row r="493516" spans="16:16" x14ac:dyDescent="0.3">
      <c r="P493516" s="83"/>
    </row>
    <row r="493517" spans="16:16" x14ac:dyDescent="0.3">
      <c r="P493517" s="83"/>
    </row>
    <row r="493518" spans="16:16" x14ac:dyDescent="0.3">
      <c r="P493518" s="83"/>
    </row>
    <row r="493519" spans="16:16" x14ac:dyDescent="0.3">
      <c r="P493519" s="83"/>
    </row>
    <row r="493520" spans="16:16" x14ac:dyDescent="0.3">
      <c r="P493520" s="83"/>
    </row>
    <row r="493521" spans="16:16" x14ac:dyDescent="0.3">
      <c r="P493521" s="83"/>
    </row>
    <row r="493522" spans="16:16" x14ac:dyDescent="0.3">
      <c r="P493522" s="83"/>
    </row>
    <row r="493523" spans="16:16" x14ac:dyDescent="0.3">
      <c r="P493523" s="83"/>
    </row>
    <row r="493524" spans="16:16" x14ac:dyDescent="0.3">
      <c r="P493524" s="83"/>
    </row>
    <row r="493525" spans="16:16" x14ac:dyDescent="0.3">
      <c r="P493525" s="83"/>
    </row>
    <row r="493526" spans="16:16" x14ac:dyDescent="0.3">
      <c r="P493526" s="83"/>
    </row>
    <row r="493527" spans="16:16" x14ac:dyDescent="0.3">
      <c r="P493527" s="83"/>
    </row>
    <row r="493528" spans="16:16" x14ac:dyDescent="0.3">
      <c r="P493528" s="83"/>
    </row>
    <row r="493529" spans="16:16" x14ac:dyDescent="0.3">
      <c r="P493529" s="83"/>
    </row>
    <row r="493530" spans="16:16" x14ac:dyDescent="0.3">
      <c r="P493530" s="83"/>
    </row>
    <row r="493531" spans="16:16" x14ac:dyDescent="0.3">
      <c r="P493531" s="83"/>
    </row>
    <row r="493532" spans="16:16" x14ac:dyDescent="0.3">
      <c r="P493532" s="83"/>
    </row>
    <row r="493533" spans="16:16" x14ac:dyDescent="0.3">
      <c r="P493533" s="83"/>
    </row>
    <row r="493534" spans="16:16" x14ac:dyDescent="0.3">
      <c r="P493534" s="83"/>
    </row>
    <row r="493535" spans="16:16" x14ac:dyDescent="0.3">
      <c r="P493535" s="83"/>
    </row>
    <row r="493536" spans="16:16" x14ac:dyDescent="0.3">
      <c r="P493536" s="83"/>
    </row>
    <row r="493537" spans="16:16" x14ac:dyDescent="0.3">
      <c r="P493537" s="83"/>
    </row>
    <row r="493538" spans="16:16" x14ac:dyDescent="0.3">
      <c r="P493538" s="83"/>
    </row>
    <row r="493539" spans="16:16" x14ac:dyDescent="0.3">
      <c r="P493539" s="83"/>
    </row>
    <row r="493540" spans="16:16" x14ac:dyDescent="0.3">
      <c r="P493540" s="83"/>
    </row>
    <row r="493541" spans="16:16" x14ac:dyDescent="0.3">
      <c r="P493541" s="83"/>
    </row>
    <row r="493542" spans="16:16" x14ac:dyDescent="0.3">
      <c r="P493542" s="83"/>
    </row>
    <row r="493543" spans="16:16" x14ac:dyDescent="0.3">
      <c r="P493543" s="83"/>
    </row>
    <row r="493544" spans="16:16" x14ac:dyDescent="0.3">
      <c r="P493544" s="83"/>
    </row>
    <row r="493545" spans="16:16" x14ac:dyDescent="0.3">
      <c r="P493545" s="83"/>
    </row>
    <row r="493546" spans="16:16" x14ac:dyDescent="0.3">
      <c r="P493546" s="83"/>
    </row>
    <row r="493547" spans="16:16" x14ac:dyDescent="0.3">
      <c r="P493547" s="83"/>
    </row>
    <row r="493548" spans="16:16" x14ac:dyDescent="0.3">
      <c r="P493548" s="83"/>
    </row>
    <row r="493549" spans="16:16" x14ac:dyDescent="0.3">
      <c r="P493549" s="83"/>
    </row>
    <row r="493550" spans="16:16" x14ac:dyDescent="0.3">
      <c r="P493550" s="83"/>
    </row>
    <row r="493551" spans="16:16" x14ac:dyDescent="0.3">
      <c r="P493551" s="83"/>
    </row>
    <row r="493552" spans="16:16" x14ac:dyDescent="0.3">
      <c r="P493552" s="83"/>
    </row>
    <row r="493553" spans="16:16" x14ac:dyDescent="0.3">
      <c r="P493553" s="83"/>
    </row>
    <row r="493554" spans="16:16" x14ac:dyDescent="0.3">
      <c r="P493554" s="83"/>
    </row>
    <row r="493555" spans="16:16" x14ac:dyDescent="0.3">
      <c r="P493555" s="83"/>
    </row>
    <row r="493556" spans="16:16" x14ac:dyDescent="0.3">
      <c r="P493556" s="83"/>
    </row>
    <row r="493557" spans="16:16" x14ac:dyDescent="0.3">
      <c r="P493557" s="83"/>
    </row>
    <row r="493558" spans="16:16" x14ac:dyDescent="0.3">
      <c r="P493558" s="83"/>
    </row>
    <row r="493559" spans="16:16" x14ac:dyDescent="0.3">
      <c r="P493559" s="83"/>
    </row>
    <row r="493560" spans="16:16" x14ac:dyDescent="0.3">
      <c r="P493560" s="83"/>
    </row>
    <row r="493561" spans="16:16" x14ac:dyDescent="0.3">
      <c r="P493561" s="83"/>
    </row>
    <row r="493562" spans="16:16" x14ac:dyDescent="0.3">
      <c r="P493562" s="83"/>
    </row>
    <row r="493563" spans="16:16" x14ac:dyDescent="0.3">
      <c r="P493563" s="83"/>
    </row>
    <row r="493564" spans="16:16" x14ac:dyDescent="0.3">
      <c r="P493564" s="83"/>
    </row>
    <row r="493565" spans="16:16" x14ac:dyDescent="0.3">
      <c r="P493565" s="83"/>
    </row>
    <row r="493566" spans="16:16" x14ac:dyDescent="0.3">
      <c r="P493566" s="83"/>
    </row>
    <row r="493567" spans="16:16" x14ac:dyDescent="0.3">
      <c r="P493567" s="83"/>
    </row>
    <row r="493568" spans="16:16" x14ac:dyDescent="0.3">
      <c r="P493568" s="83"/>
    </row>
    <row r="493569" spans="16:16" x14ac:dyDescent="0.3">
      <c r="P493569" s="83"/>
    </row>
    <row r="493570" spans="16:16" x14ac:dyDescent="0.3">
      <c r="P493570" s="83"/>
    </row>
    <row r="493571" spans="16:16" x14ac:dyDescent="0.3">
      <c r="P493571" s="83"/>
    </row>
    <row r="493572" spans="16:16" x14ac:dyDescent="0.3">
      <c r="P493572" s="83"/>
    </row>
    <row r="493573" spans="16:16" x14ac:dyDescent="0.3">
      <c r="P493573" s="83"/>
    </row>
    <row r="493574" spans="16:16" x14ac:dyDescent="0.3">
      <c r="P493574" s="83"/>
    </row>
    <row r="493575" spans="16:16" x14ac:dyDescent="0.3">
      <c r="P493575" s="83"/>
    </row>
    <row r="493576" spans="16:16" x14ac:dyDescent="0.3">
      <c r="P493576" s="83"/>
    </row>
    <row r="493577" spans="16:16" x14ac:dyDescent="0.3">
      <c r="P493577" s="83"/>
    </row>
    <row r="493578" spans="16:16" x14ac:dyDescent="0.3">
      <c r="P493578" s="83"/>
    </row>
    <row r="493579" spans="16:16" x14ac:dyDescent="0.3">
      <c r="P493579" s="83"/>
    </row>
    <row r="493580" spans="16:16" x14ac:dyDescent="0.3">
      <c r="P493580" s="83"/>
    </row>
    <row r="493581" spans="16:16" x14ac:dyDescent="0.3">
      <c r="P493581" s="83"/>
    </row>
    <row r="493582" spans="16:16" x14ac:dyDescent="0.3">
      <c r="P493582" s="83"/>
    </row>
    <row r="493583" spans="16:16" x14ac:dyDescent="0.3">
      <c r="P493583" s="83"/>
    </row>
    <row r="493584" spans="16:16" x14ac:dyDescent="0.3">
      <c r="P493584" s="83"/>
    </row>
    <row r="493585" spans="16:16" x14ac:dyDescent="0.3">
      <c r="P493585" s="83"/>
    </row>
    <row r="493586" spans="16:16" x14ac:dyDescent="0.3">
      <c r="P493586" s="83"/>
    </row>
    <row r="493587" spans="16:16" x14ac:dyDescent="0.3">
      <c r="P493587" s="83"/>
    </row>
    <row r="493588" spans="16:16" x14ac:dyDescent="0.3">
      <c r="P493588" s="83"/>
    </row>
    <row r="493589" spans="16:16" x14ac:dyDescent="0.3">
      <c r="P493589" s="83"/>
    </row>
    <row r="493590" spans="16:16" x14ac:dyDescent="0.3">
      <c r="P493590" s="83"/>
    </row>
    <row r="493591" spans="16:16" x14ac:dyDescent="0.3">
      <c r="P493591" s="83"/>
    </row>
    <row r="493592" spans="16:16" x14ac:dyDescent="0.3">
      <c r="P493592" s="83"/>
    </row>
    <row r="493593" spans="16:16" x14ac:dyDescent="0.3">
      <c r="P493593" s="83"/>
    </row>
    <row r="493594" spans="16:16" x14ac:dyDescent="0.3">
      <c r="P493594" s="83"/>
    </row>
    <row r="493595" spans="16:16" x14ac:dyDescent="0.3">
      <c r="P493595" s="83"/>
    </row>
    <row r="493596" spans="16:16" x14ac:dyDescent="0.3">
      <c r="P493596" s="83"/>
    </row>
    <row r="493597" spans="16:16" x14ac:dyDescent="0.3">
      <c r="P493597" s="83"/>
    </row>
    <row r="493598" spans="16:16" x14ac:dyDescent="0.3">
      <c r="P493598" s="83"/>
    </row>
    <row r="493599" spans="16:16" x14ac:dyDescent="0.3">
      <c r="P493599" s="83"/>
    </row>
    <row r="493600" spans="16:16" x14ac:dyDescent="0.3">
      <c r="P493600" s="83"/>
    </row>
    <row r="493601" spans="16:16" x14ac:dyDescent="0.3">
      <c r="P493601" s="83"/>
    </row>
    <row r="493602" spans="16:16" x14ac:dyDescent="0.3">
      <c r="P493602" s="83"/>
    </row>
    <row r="493603" spans="16:16" x14ac:dyDescent="0.3">
      <c r="P493603" s="83"/>
    </row>
    <row r="493604" spans="16:16" x14ac:dyDescent="0.3">
      <c r="P493604" s="83"/>
    </row>
    <row r="493605" spans="16:16" x14ac:dyDescent="0.3">
      <c r="P493605" s="83"/>
    </row>
    <row r="493606" spans="16:16" x14ac:dyDescent="0.3">
      <c r="P493606" s="83"/>
    </row>
    <row r="493607" spans="16:16" x14ac:dyDescent="0.3">
      <c r="P493607" s="83"/>
    </row>
    <row r="493608" spans="16:16" x14ac:dyDescent="0.3">
      <c r="P493608" s="83"/>
    </row>
    <row r="493609" spans="16:16" x14ac:dyDescent="0.3">
      <c r="P493609" s="83"/>
    </row>
    <row r="493610" spans="16:16" x14ac:dyDescent="0.3">
      <c r="P493610" s="83"/>
    </row>
    <row r="493611" spans="16:16" x14ac:dyDescent="0.3">
      <c r="P493611" s="83"/>
    </row>
    <row r="493612" spans="16:16" x14ac:dyDescent="0.3">
      <c r="P493612" s="83"/>
    </row>
    <row r="493613" spans="16:16" x14ac:dyDescent="0.3">
      <c r="P493613" s="83"/>
    </row>
    <row r="493614" spans="16:16" x14ac:dyDescent="0.3">
      <c r="P493614" s="83"/>
    </row>
    <row r="493615" spans="16:16" x14ac:dyDescent="0.3">
      <c r="P493615" s="83"/>
    </row>
    <row r="493616" spans="16:16" x14ac:dyDescent="0.3">
      <c r="P493616" s="83"/>
    </row>
    <row r="493617" spans="16:16" x14ac:dyDescent="0.3">
      <c r="P493617" s="83"/>
    </row>
    <row r="493618" spans="16:16" x14ac:dyDescent="0.3">
      <c r="P493618" s="83"/>
    </row>
    <row r="493619" spans="16:16" x14ac:dyDescent="0.3">
      <c r="P493619" s="83"/>
    </row>
    <row r="493620" spans="16:16" x14ac:dyDescent="0.3">
      <c r="P493620" s="83"/>
    </row>
    <row r="493621" spans="16:16" x14ac:dyDescent="0.3">
      <c r="P493621" s="83"/>
    </row>
    <row r="493622" spans="16:16" x14ac:dyDescent="0.3">
      <c r="P493622" s="83"/>
    </row>
    <row r="493623" spans="16:16" x14ac:dyDescent="0.3">
      <c r="P493623" s="83"/>
    </row>
    <row r="493624" spans="16:16" x14ac:dyDescent="0.3">
      <c r="P493624" s="83"/>
    </row>
    <row r="493625" spans="16:16" x14ac:dyDescent="0.3">
      <c r="P493625" s="83"/>
    </row>
    <row r="493626" spans="16:16" x14ac:dyDescent="0.3">
      <c r="P493626" s="83"/>
    </row>
    <row r="493627" spans="16:16" x14ac:dyDescent="0.3">
      <c r="P493627" s="83"/>
    </row>
    <row r="493628" spans="16:16" x14ac:dyDescent="0.3">
      <c r="P493628" s="83"/>
    </row>
    <row r="493629" spans="16:16" x14ac:dyDescent="0.3">
      <c r="P493629" s="83"/>
    </row>
    <row r="493630" spans="16:16" x14ac:dyDescent="0.3">
      <c r="P493630" s="83"/>
    </row>
    <row r="493631" spans="16:16" x14ac:dyDescent="0.3">
      <c r="P493631" s="83"/>
    </row>
    <row r="493632" spans="16:16" x14ac:dyDescent="0.3">
      <c r="P493632" s="83"/>
    </row>
    <row r="493633" spans="16:16" x14ac:dyDescent="0.3">
      <c r="P493633" s="83"/>
    </row>
    <row r="493634" spans="16:16" x14ac:dyDescent="0.3">
      <c r="P493634" s="83"/>
    </row>
    <row r="493635" spans="16:16" x14ac:dyDescent="0.3">
      <c r="P493635" s="83"/>
    </row>
    <row r="493636" spans="16:16" x14ac:dyDescent="0.3">
      <c r="P493636" s="83"/>
    </row>
    <row r="493637" spans="16:16" x14ac:dyDescent="0.3">
      <c r="P493637" s="83"/>
    </row>
    <row r="493638" spans="16:16" x14ac:dyDescent="0.3">
      <c r="P493638" s="83"/>
    </row>
    <row r="493639" spans="16:16" x14ac:dyDescent="0.3">
      <c r="P493639" s="83"/>
    </row>
    <row r="493640" spans="16:16" x14ac:dyDescent="0.3">
      <c r="P493640" s="83"/>
    </row>
    <row r="493641" spans="16:16" x14ac:dyDescent="0.3">
      <c r="P493641" s="83"/>
    </row>
    <row r="493642" spans="16:16" x14ac:dyDescent="0.3">
      <c r="P493642" s="83"/>
    </row>
    <row r="493643" spans="16:16" x14ac:dyDescent="0.3">
      <c r="P493643" s="83"/>
    </row>
    <row r="493644" spans="16:16" x14ac:dyDescent="0.3">
      <c r="P493644" s="83"/>
    </row>
    <row r="493645" spans="16:16" x14ac:dyDescent="0.3">
      <c r="P493645" s="83"/>
    </row>
    <row r="493646" spans="16:16" x14ac:dyDescent="0.3">
      <c r="P493646" s="83"/>
    </row>
    <row r="493647" spans="16:16" x14ac:dyDescent="0.3">
      <c r="P493647" s="83"/>
    </row>
    <row r="493648" spans="16:16" x14ac:dyDescent="0.3">
      <c r="P493648" s="83"/>
    </row>
    <row r="493649" spans="16:16" x14ac:dyDescent="0.3">
      <c r="P493649" s="83"/>
    </row>
    <row r="493650" spans="16:16" x14ac:dyDescent="0.3">
      <c r="P493650" s="83"/>
    </row>
    <row r="493651" spans="16:16" x14ac:dyDescent="0.3">
      <c r="P493651" s="83"/>
    </row>
    <row r="493652" spans="16:16" x14ac:dyDescent="0.3">
      <c r="P493652" s="83"/>
    </row>
    <row r="493653" spans="16:16" x14ac:dyDescent="0.3">
      <c r="P493653" s="83"/>
    </row>
    <row r="493654" spans="16:16" x14ac:dyDescent="0.3">
      <c r="P493654" s="83"/>
    </row>
    <row r="493655" spans="16:16" x14ac:dyDescent="0.3">
      <c r="P493655" s="83"/>
    </row>
    <row r="493656" spans="16:16" x14ac:dyDescent="0.3">
      <c r="P493656" s="83"/>
    </row>
    <row r="493657" spans="16:16" x14ac:dyDescent="0.3">
      <c r="P493657" s="83"/>
    </row>
    <row r="493658" spans="16:16" x14ac:dyDescent="0.3">
      <c r="P493658" s="83"/>
    </row>
    <row r="493659" spans="16:16" x14ac:dyDescent="0.3">
      <c r="P493659" s="83"/>
    </row>
    <row r="493660" spans="16:16" x14ac:dyDescent="0.3">
      <c r="P493660" s="83"/>
    </row>
    <row r="493661" spans="16:16" x14ac:dyDescent="0.3">
      <c r="P493661" s="83"/>
    </row>
    <row r="493662" spans="16:16" x14ac:dyDescent="0.3">
      <c r="P493662" s="83"/>
    </row>
    <row r="493663" spans="16:16" x14ac:dyDescent="0.3">
      <c r="P493663" s="83"/>
    </row>
    <row r="493664" spans="16:16" x14ac:dyDescent="0.3">
      <c r="P493664" s="83"/>
    </row>
    <row r="493665" spans="16:16" x14ac:dyDescent="0.3">
      <c r="P493665" s="83"/>
    </row>
    <row r="493666" spans="16:16" x14ac:dyDescent="0.3">
      <c r="P493666" s="83"/>
    </row>
    <row r="493667" spans="16:16" x14ac:dyDescent="0.3">
      <c r="P493667" s="83"/>
    </row>
    <row r="493668" spans="16:16" x14ac:dyDescent="0.3">
      <c r="P493668" s="83"/>
    </row>
    <row r="493669" spans="16:16" x14ac:dyDescent="0.3">
      <c r="P493669" s="83"/>
    </row>
    <row r="493670" spans="16:16" x14ac:dyDescent="0.3">
      <c r="P493670" s="83"/>
    </row>
    <row r="493671" spans="16:16" x14ac:dyDescent="0.3">
      <c r="P493671" s="83"/>
    </row>
    <row r="493672" spans="16:16" x14ac:dyDescent="0.3">
      <c r="P493672" s="83"/>
    </row>
    <row r="493673" spans="16:16" x14ac:dyDescent="0.3">
      <c r="P493673" s="83"/>
    </row>
    <row r="493674" spans="16:16" x14ac:dyDescent="0.3">
      <c r="P493674" s="83"/>
    </row>
    <row r="493675" spans="16:16" x14ac:dyDescent="0.3">
      <c r="P493675" s="83"/>
    </row>
    <row r="493676" spans="16:16" x14ac:dyDescent="0.3">
      <c r="P493676" s="83"/>
    </row>
    <row r="493677" spans="16:16" x14ac:dyDescent="0.3">
      <c r="P493677" s="83"/>
    </row>
    <row r="493678" spans="16:16" x14ac:dyDescent="0.3">
      <c r="P493678" s="83"/>
    </row>
    <row r="493679" spans="16:16" x14ac:dyDescent="0.3">
      <c r="P493679" s="83"/>
    </row>
    <row r="493680" spans="16:16" x14ac:dyDescent="0.3">
      <c r="P493680" s="83"/>
    </row>
    <row r="493681" spans="16:16" x14ac:dyDescent="0.3">
      <c r="P493681" s="83"/>
    </row>
    <row r="493682" spans="16:16" x14ac:dyDescent="0.3">
      <c r="P493682" s="83"/>
    </row>
    <row r="493683" spans="16:16" x14ac:dyDescent="0.3">
      <c r="P493683" s="83"/>
    </row>
    <row r="493684" spans="16:16" x14ac:dyDescent="0.3">
      <c r="P493684" s="83"/>
    </row>
    <row r="493685" spans="16:16" x14ac:dyDescent="0.3">
      <c r="P493685" s="83"/>
    </row>
    <row r="493686" spans="16:16" x14ac:dyDescent="0.3">
      <c r="P493686" s="83"/>
    </row>
    <row r="493687" spans="16:16" x14ac:dyDescent="0.3">
      <c r="P493687" s="83"/>
    </row>
    <row r="493688" spans="16:16" x14ac:dyDescent="0.3">
      <c r="P493688" s="83"/>
    </row>
    <row r="493689" spans="16:16" x14ac:dyDescent="0.3">
      <c r="P493689" s="83"/>
    </row>
    <row r="493690" spans="16:16" x14ac:dyDescent="0.3">
      <c r="P493690" s="83"/>
    </row>
    <row r="493691" spans="16:16" x14ac:dyDescent="0.3">
      <c r="P493691" s="83"/>
    </row>
    <row r="493692" spans="16:16" x14ac:dyDescent="0.3">
      <c r="P493692" s="83"/>
    </row>
    <row r="493693" spans="16:16" x14ac:dyDescent="0.3">
      <c r="P493693" s="83"/>
    </row>
    <row r="493694" spans="16:16" x14ac:dyDescent="0.3">
      <c r="P493694" s="83"/>
    </row>
    <row r="493695" spans="16:16" x14ac:dyDescent="0.3">
      <c r="P493695" s="83"/>
    </row>
    <row r="493696" spans="16:16" x14ac:dyDescent="0.3">
      <c r="P493696" s="83"/>
    </row>
    <row r="493697" spans="16:16" x14ac:dyDescent="0.3">
      <c r="P493697" s="83"/>
    </row>
    <row r="493698" spans="16:16" x14ac:dyDescent="0.3">
      <c r="P493698" s="83"/>
    </row>
    <row r="493699" spans="16:16" x14ac:dyDescent="0.3">
      <c r="P493699" s="83"/>
    </row>
    <row r="493700" spans="16:16" x14ac:dyDescent="0.3">
      <c r="P493700" s="83"/>
    </row>
    <row r="493701" spans="16:16" x14ac:dyDescent="0.3">
      <c r="P493701" s="83"/>
    </row>
    <row r="493702" spans="16:16" x14ac:dyDescent="0.3">
      <c r="P493702" s="83"/>
    </row>
    <row r="493703" spans="16:16" x14ac:dyDescent="0.3">
      <c r="P493703" s="83"/>
    </row>
    <row r="493704" spans="16:16" x14ac:dyDescent="0.3">
      <c r="P493704" s="83"/>
    </row>
    <row r="493705" spans="16:16" x14ac:dyDescent="0.3">
      <c r="P493705" s="83"/>
    </row>
    <row r="493706" spans="16:16" x14ac:dyDescent="0.3">
      <c r="P493706" s="83"/>
    </row>
    <row r="493707" spans="16:16" x14ac:dyDescent="0.3">
      <c r="P493707" s="83"/>
    </row>
    <row r="493708" spans="16:16" x14ac:dyDescent="0.3">
      <c r="P493708" s="83"/>
    </row>
    <row r="493709" spans="16:16" x14ac:dyDescent="0.3">
      <c r="P493709" s="83"/>
    </row>
    <row r="493710" spans="16:16" x14ac:dyDescent="0.3">
      <c r="P493710" s="83"/>
    </row>
    <row r="493711" spans="16:16" x14ac:dyDescent="0.3">
      <c r="P493711" s="83"/>
    </row>
    <row r="493712" spans="16:16" x14ac:dyDescent="0.3">
      <c r="P493712" s="83"/>
    </row>
    <row r="493713" spans="16:16" x14ac:dyDescent="0.3">
      <c r="P493713" s="83"/>
    </row>
    <row r="493714" spans="16:16" x14ac:dyDescent="0.3">
      <c r="P493714" s="83"/>
    </row>
    <row r="493715" spans="16:16" x14ac:dyDescent="0.3">
      <c r="P493715" s="83"/>
    </row>
    <row r="493716" spans="16:16" x14ac:dyDescent="0.3">
      <c r="P493716" s="83"/>
    </row>
    <row r="493717" spans="16:16" x14ac:dyDescent="0.3">
      <c r="P493717" s="83"/>
    </row>
    <row r="493718" spans="16:16" x14ac:dyDescent="0.3">
      <c r="P493718" s="83"/>
    </row>
    <row r="493719" spans="16:16" x14ac:dyDescent="0.3">
      <c r="P493719" s="83"/>
    </row>
    <row r="493720" spans="16:16" x14ac:dyDescent="0.3">
      <c r="P493720" s="83"/>
    </row>
    <row r="493721" spans="16:16" x14ac:dyDescent="0.3">
      <c r="P493721" s="83"/>
    </row>
    <row r="493722" spans="16:16" x14ac:dyDescent="0.3">
      <c r="P493722" s="83"/>
    </row>
    <row r="493723" spans="16:16" x14ac:dyDescent="0.3">
      <c r="P493723" s="83"/>
    </row>
    <row r="493724" spans="16:16" x14ac:dyDescent="0.3">
      <c r="P493724" s="83"/>
    </row>
    <row r="493725" spans="16:16" x14ac:dyDescent="0.3">
      <c r="P493725" s="83"/>
    </row>
    <row r="493726" spans="16:16" x14ac:dyDescent="0.3">
      <c r="P493726" s="83"/>
    </row>
    <row r="493727" spans="16:16" x14ac:dyDescent="0.3">
      <c r="P493727" s="83"/>
    </row>
    <row r="493728" spans="16:16" x14ac:dyDescent="0.3">
      <c r="P493728" s="83"/>
    </row>
    <row r="493729" spans="16:16" x14ac:dyDescent="0.3">
      <c r="P493729" s="83"/>
    </row>
    <row r="493730" spans="16:16" x14ac:dyDescent="0.3">
      <c r="P493730" s="83"/>
    </row>
    <row r="493731" spans="16:16" x14ac:dyDescent="0.3">
      <c r="P493731" s="83"/>
    </row>
    <row r="493732" spans="16:16" x14ac:dyDescent="0.3">
      <c r="P493732" s="83"/>
    </row>
    <row r="493733" spans="16:16" x14ac:dyDescent="0.3">
      <c r="P493733" s="83"/>
    </row>
    <row r="493734" spans="16:16" x14ac:dyDescent="0.3">
      <c r="P493734" s="83"/>
    </row>
    <row r="493735" spans="16:16" x14ac:dyDescent="0.3">
      <c r="P493735" s="83"/>
    </row>
    <row r="493736" spans="16:16" x14ac:dyDescent="0.3">
      <c r="P493736" s="83"/>
    </row>
    <row r="493737" spans="16:16" x14ac:dyDescent="0.3">
      <c r="P493737" s="83"/>
    </row>
    <row r="493738" spans="16:16" x14ac:dyDescent="0.3">
      <c r="P493738" s="83"/>
    </row>
    <row r="493739" spans="16:16" x14ac:dyDescent="0.3">
      <c r="P493739" s="83"/>
    </row>
    <row r="493740" spans="16:16" x14ac:dyDescent="0.3">
      <c r="P493740" s="83"/>
    </row>
    <row r="493741" spans="16:16" x14ac:dyDescent="0.3">
      <c r="P493741" s="83"/>
    </row>
    <row r="493742" spans="16:16" x14ac:dyDescent="0.3">
      <c r="P493742" s="83"/>
    </row>
    <row r="493743" spans="16:16" x14ac:dyDescent="0.3">
      <c r="P493743" s="83"/>
    </row>
    <row r="493744" spans="16:16" x14ac:dyDescent="0.3">
      <c r="P493744" s="83"/>
    </row>
    <row r="493745" spans="16:16" x14ac:dyDescent="0.3">
      <c r="P493745" s="83"/>
    </row>
    <row r="493746" spans="16:16" x14ac:dyDescent="0.3">
      <c r="P493746" s="83"/>
    </row>
    <row r="493747" spans="16:16" x14ac:dyDescent="0.3">
      <c r="P493747" s="83"/>
    </row>
    <row r="493748" spans="16:16" x14ac:dyDescent="0.3">
      <c r="P493748" s="83"/>
    </row>
    <row r="493749" spans="16:16" x14ac:dyDescent="0.3">
      <c r="P493749" s="83"/>
    </row>
    <row r="493750" spans="16:16" x14ac:dyDescent="0.3">
      <c r="P493750" s="83"/>
    </row>
    <row r="493751" spans="16:16" x14ac:dyDescent="0.3">
      <c r="P493751" s="83"/>
    </row>
    <row r="493752" spans="16:16" x14ac:dyDescent="0.3">
      <c r="P493752" s="83"/>
    </row>
    <row r="493753" spans="16:16" x14ac:dyDescent="0.3">
      <c r="P493753" s="83"/>
    </row>
    <row r="493754" spans="16:16" x14ac:dyDescent="0.3">
      <c r="P493754" s="83"/>
    </row>
    <row r="493755" spans="16:16" x14ac:dyDescent="0.3">
      <c r="P493755" s="83"/>
    </row>
    <row r="493756" spans="16:16" x14ac:dyDescent="0.3">
      <c r="P493756" s="83"/>
    </row>
    <row r="493757" spans="16:16" x14ac:dyDescent="0.3">
      <c r="P493757" s="83"/>
    </row>
    <row r="493758" spans="16:16" x14ac:dyDescent="0.3">
      <c r="P493758" s="83"/>
    </row>
    <row r="493759" spans="16:16" x14ac:dyDescent="0.3">
      <c r="P493759" s="83"/>
    </row>
    <row r="493760" spans="16:16" x14ac:dyDescent="0.3">
      <c r="P493760" s="83"/>
    </row>
    <row r="493761" spans="16:16" x14ac:dyDescent="0.3">
      <c r="P493761" s="83"/>
    </row>
    <row r="493762" spans="16:16" x14ac:dyDescent="0.3">
      <c r="P493762" s="83"/>
    </row>
    <row r="493763" spans="16:16" x14ac:dyDescent="0.3">
      <c r="P493763" s="83"/>
    </row>
    <row r="493764" spans="16:16" x14ac:dyDescent="0.3">
      <c r="P493764" s="83"/>
    </row>
    <row r="493765" spans="16:16" x14ac:dyDescent="0.3">
      <c r="P493765" s="83"/>
    </row>
    <row r="493766" spans="16:16" x14ac:dyDescent="0.3">
      <c r="P493766" s="83"/>
    </row>
    <row r="493767" spans="16:16" x14ac:dyDescent="0.3">
      <c r="P493767" s="83"/>
    </row>
    <row r="493768" spans="16:16" x14ac:dyDescent="0.3">
      <c r="P493768" s="83"/>
    </row>
    <row r="493769" spans="16:16" x14ac:dyDescent="0.3">
      <c r="P493769" s="83"/>
    </row>
    <row r="493770" spans="16:16" x14ac:dyDescent="0.3">
      <c r="P493770" s="83"/>
    </row>
    <row r="493771" spans="16:16" x14ac:dyDescent="0.3">
      <c r="P493771" s="83"/>
    </row>
    <row r="493772" spans="16:16" x14ac:dyDescent="0.3">
      <c r="P493772" s="83"/>
    </row>
    <row r="493773" spans="16:16" x14ac:dyDescent="0.3">
      <c r="P493773" s="83"/>
    </row>
    <row r="493774" spans="16:16" x14ac:dyDescent="0.3">
      <c r="P493774" s="83"/>
    </row>
    <row r="493775" spans="16:16" x14ac:dyDescent="0.3">
      <c r="P493775" s="83"/>
    </row>
    <row r="493776" spans="16:16" x14ac:dyDescent="0.3">
      <c r="P493776" s="83"/>
    </row>
    <row r="493777" spans="16:16" x14ac:dyDescent="0.3">
      <c r="P493777" s="83"/>
    </row>
    <row r="493778" spans="16:16" x14ac:dyDescent="0.3">
      <c r="P493778" s="83"/>
    </row>
    <row r="493779" spans="16:16" x14ac:dyDescent="0.3">
      <c r="P493779" s="83"/>
    </row>
    <row r="493780" spans="16:16" x14ac:dyDescent="0.3">
      <c r="P493780" s="83"/>
    </row>
    <row r="493781" spans="16:16" x14ac:dyDescent="0.3">
      <c r="P493781" s="83"/>
    </row>
    <row r="493782" spans="16:16" x14ac:dyDescent="0.3">
      <c r="P493782" s="83"/>
    </row>
    <row r="493783" spans="16:16" x14ac:dyDescent="0.3">
      <c r="P493783" s="83"/>
    </row>
    <row r="493784" spans="16:16" x14ac:dyDescent="0.3">
      <c r="P493784" s="83"/>
    </row>
    <row r="493785" spans="16:16" x14ac:dyDescent="0.3">
      <c r="P493785" s="83"/>
    </row>
    <row r="493786" spans="16:16" x14ac:dyDescent="0.3">
      <c r="P493786" s="83"/>
    </row>
    <row r="493787" spans="16:16" x14ac:dyDescent="0.3">
      <c r="P493787" s="83"/>
    </row>
    <row r="493788" spans="16:16" x14ac:dyDescent="0.3">
      <c r="P493788" s="83"/>
    </row>
    <row r="493789" spans="16:16" x14ac:dyDescent="0.3">
      <c r="P493789" s="83"/>
    </row>
    <row r="493790" spans="16:16" x14ac:dyDescent="0.3">
      <c r="P493790" s="83"/>
    </row>
    <row r="493791" spans="16:16" x14ac:dyDescent="0.3">
      <c r="P493791" s="83"/>
    </row>
    <row r="493792" spans="16:16" x14ac:dyDescent="0.3">
      <c r="P493792" s="83"/>
    </row>
    <row r="493793" spans="16:16" x14ac:dyDescent="0.3">
      <c r="P493793" s="83"/>
    </row>
    <row r="493794" spans="16:16" x14ac:dyDescent="0.3">
      <c r="P493794" s="83"/>
    </row>
    <row r="493795" spans="16:16" x14ac:dyDescent="0.3">
      <c r="P493795" s="83"/>
    </row>
    <row r="493796" spans="16:16" x14ac:dyDescent="0.3">
      <c r="P493796" s="83"/>
    </row>
    <row r="493797" spans="16:16" x14ac:dyDescent="0.3">
      <c r="P493797" s="83"/>
    </row>
    <row r="493798" spans="16:16" x14ac:dyDescent="0.3">
      <c r="P493798" s="83"/>
    </row>
    <row r="493799" spans="16:16" x14ac:dyDescent="0.3">
      <c r="P493799" s="83"/>
    </row>
    <row r="493800" spans="16:16" x14ac:dyDescent="0.3">
      <c r="P493800" s="83"/>
    </row>
    <row r="493801" spans="16:16" x14ac:dyDescent="0.3">
      <c r="P493801" s="83"/>
    </row>
    <row r="493802" spans="16:16" x14ac:dyDescent="0.3">
      <c r="P493802" s="83"/>
    </row>
    <row r="493803" spans="16:16" x14ac:dyDescent="0.3">
      <c r="P493803" s="83"/>
    </row>
    <row r="493804" spans="16:16" x14ac:dyDescent="0.3">
      <c r="P493804" s="83"/>
    </row>
    <row r="493805" spans="16:16" x14ac:dyDescent="0.3">
      <c r="P493805" s="83"/>
    </row>
    <row r="493806" spans="16:16" x14ac:dyDescent="0.3">
      <c r="P493806" s="83"/>
    </row>
    <row r="493807" spans="16:16" x14ac:dyDescent="0.3">
      <c r="P493807" s="83"/>
    </row>
    <row r="493808" spans="16:16" x14ac:dyDescent="0.3">
      <c r="P493808" s="83"/>
    </row>
    <row r="493809" spans="16:16" x14ac:dyDescent="0.3">
      <c r="P493809" s="83"/>
    </row>
    <row r="493810" spans="16:16" x14ac:dyDescent="0.3">
      <c r="P493810" s="83"/>
    </row>
    <row r="493811" spans="16:16" x14ac:dyDescent="0.3">
      <c r="P493811" s="83"/>
    </row>
    <row r="493812" spans="16:16" x14ac:dyDescent="0.3">
      <c r="P493812" s="83"/>
    </row>
    <row r="493813" spans="16:16" x14ac:dyDescent="0.3">
      <c r="P493813" s="83"/>
    </row>
    <row r="493814" spans="16:16" x14ac:dyDescent="0.3">
      <c r="P493814" s="83"/>
    </row>
    <row r="493815" spans="16:16" x14ac:dyDescent="0.3">
      <c r="P493815" s="83"/>
    </row>
    <row r="493816" spans="16:16" x14ac:dyDescent="0.3">
      <c r="P493816" s="83"/>
    </row>
    <row r="493817" spans="16:16" x14ac:dyDescent="0.3">
      <c r="P493817" s="83"/>
    </row>
    <row r="493818" spans="16:16" x14ac:dyDescent="0.3">
      <c r="P493818" s="83"/>
    </row>
    <row r="493819" spans="16:16" x14ac:dyDescent="0.3">
      <c r="P493819" s="83"/>
    </row>
    <row r="493820" spans="16:16" x14ac:dyDescent="0.3">
      <c r="P493820" s="83"/>
    </row>
    <row r="493821" spans="16:16" x14ac:dyDescent="0.3">
      <c r="P493821" s="83"/>
    </row>
    <row r="493822" spans="16:16" x14ac:dyDescent="0.3">
      <c r="P493822" s="83"/>
    </row>
    <row r="493823" spans="16:16" x14ac:dyDescent="0.3">
      <c r="P493823" s="83"/>
    </row>
    <row r="493824" spans="16:16" x14ac:dyDescent="0.3">
      <c r="P493824" s="83"/>
    </row>
    <row r="493825" spans="16:16" x14ac:dyDescent="0.3">
      <c r="P493825" s="83"/>
    </row>
    <row r="493826" spans="16:16" x14ac:dyDescent="0.3">
      <c r="P493826" s="83"/>
    </row>
    <row r="493827" spans="16:16" x14ac:dyDescent="0.3">
      <c r="P493827" s="83"/>
    </row>
    <row r="493828" spans="16:16" x14ac:dyDescent="0.3">
      <c r="P493828" s="83"/>
    </row>
    <row r="493829" spans="16:16" x14ac:dyDescent="0.3">
      <c r="P493829" s="83"/>
    </row>
    <row r="493830" spans="16:16" x14ac:dyDescent="0.3">
      <c r="P493830" s="83"/>
    </row>
    <row r="493831" spans="16:16" x14ac:dyDescent="0.3">
      <c r="P493831" s="83"/>
    </row>
    <row r="493832" spans="16:16" x14ac:dyDescent="0.3">
      <c r="P493832" s="83"/>
    </row>
    <row r="493833" spans="16:16" x14ac:dyDescent="0.3">
      <c r="P493833" s="83"/>
    </row>
    <row r="493834" spans="16:16" x14ac:dyDescent="0.3">
      <c r="P493834" s="83"/>
    </row>
    <row r="493835" spans="16:16" x14ac:dyDescent="0.3">
      <c r="P493835" s="83"/>
    </row>
    <row r="493836" spans="16:16" x14ac:dyDescent="0.3">
      <c r="P493836" s="83"/>
    </row>
    <row r="493837" spans="16:16" x14ac:dyDescent="0.3">
      <c r="P493837" s="83"/>
    </row>
    <row r="493838" spans="16:16" x14ac:dyDescent="0.3">
      <c r="P493838" s="83"/>
    </row>
    <row r="493839" spans="16:16" x14ac:dyDescent="0.3">
      <c r="P493839" s="83"/>
    </row>
    <row r="493840" spans="16:16" x14ac:dyDescent="0.3">
      <c r="P493840" s="83"/>
    </row>
    <row r="493841" spans="16:16" x14ac:dyDescent="0.3">
      <c r="P493841" s="83"/>
    </row>
    <row r="493842" spans="16:16" x14ac:dyDescent="0.3">
      <c r="P493842" s="83"/>
    </row>
    <row r="493843" spans="16:16" x14ac:dyDescent="0.3">
      <c r="P493843" s="83"/>
    </row>
    <row r="493844" spans="16:16" x14ac:dyDescent="0.3">
      <c r="P493844" s="83"/>
    </row>
    <row r="493845" spans="16:16" x14ac:dyDescent="0.3">
      <c r="P493845" s="83"/>
    </row>
    <row r="493846" spans="16:16" x14ac:dyDescent="0.3">
      <c r="P493846" s="83"/>
    </row>
    <row r="493847" spans="16:16" x14ac:dyDescent="0.3">
      <c r="P493847" s="83"/>
    </row>
    <row r="493848" spans="16:16" x14ac:dyDescent="0.3">
      <c r="P493848" s="83"/>
    </row>
    <row r="493849" spans="16:16" x14ac:dyDescent="0.3">
      <c r="P493849" s="83"/>
    </row>
    <row r="493850" spans="16:16" x14ac:dyDescent="0.3">
      <c r="P493850" s="83"/>
    </row>
    <row r="493851" spans="16:16" x14ac:dyDescent="0.3">
      <c r="P493851" s="83"/>
    </row>
    <row r="493852" spans="16:16" x14ac:dyDescent="0.3">
      <c r="P493852" s="83"/>
    </row>
    <row r="493853" spans="16:16" x14ac:dyDescent="0.3">
      <c r="P493853" s="83"/>
    </row>
    <row r="493854" spans="16:16" x14ac:dyDescent="0.3">
      <c r="P493854" s="83"/>
    </row>
    <row r="493855" spans="16:16" x14ac:dyDescent="0.3">
      <c r="P493855" s="83"/>
    </row>
    <row r="493856" spans="16:16" x14ac:dyDescent="0.3">
      <c r="P493856" s="83"/>
    </row>
    <row r="493857" spans="16:16" x14ac:dyDescent="0.3">
      <c r="P493857" s="83"/>
    </row>
    <row r="493858" spans="16:16" x14ac:dyDescent="0.3">
      <c r="P493858" s="83"/>
    </row>
    <row r="493859" spans="16:16" x14ac:dyDescent="0.3">
      <c r="P493859" s="83"/>
    </row>
    <row r="493860" spans="16:16" x14ac:dyDescent="0.3">
      <c r="P493860" s="83"/>
    </row>
    <row r="493861" spans="16:16" x14ac:dyDescent="0.3">
      <c r="P493861" s="83"/>
    </row>
    <row r="493862" spans="16:16" x14ac:dyDescent="0.3">
      <c r="P493862" s="83"/>
    </row>
    <row r="493863" spans="16:16" x14ac:dyDescent="0.3">
      <c r="P493863" s="83"/>
    </row>
    <row r="493864" spans="16:16" x14ac:dyDescent="0.3">
      <c r="P493864" s="83"/>
    </row>
    <row r="493865" spans="16:16" x14ac:dyDescent="0.3">
      <c r="P493865" s="83"/>
    </row>
    <row r="493866" spans="16:16" x14ac:dyDescent="0.3">
      <c r="P493866" s="83"/>
    </row>
    <row r="493867" spans="16:16" x14ac:dyDescent="0.3">
      <c r="P493867" s="83"/>
    </row>
    <row r="493868" spans="16:16" x14ac:dyDescent="0.3">
      <c r="P493868" s="83"/>
    </row>
    <row r="493869" spans="16:16" x14ac:dyDescent="0.3">
      <c r="P493869" s="83"/>
    </row>
    <row r="493870" spans="16:16" x14ac:dyDescent="0.3">
      <c r="P493870" s="83"/>
    </row>
    <row r="493871" spans="16:16" x14ac:dyDescent="0.3">
      <c r="P493871" s="83"/>
    </row>
    <row r="493872" spans="16:16" x14ac:dyDescent="0.3">
      <c r="P493872" s="83"/>
    </row>
    <row r="493873" spans="16:16" x14ac:dyDescent="0.3">
      <c r="P493873" s="83"/>
    </row>
    <row r="493874" spans="16:16" x14ac:dyDescent="0.3">
      <c r="P493874" s="83"/>
    </row>
    <row r="493875" spans="16:16" x14ac:dyDescent="0.3">
      <c r="P493875" s="83"/>
    </row>
    <row r="493876" spans="16:16" x14ac:dyDescent="0.3">
      <c r="P493876" s="83"/>
    </row>
    <row r="493877" spans="16:16" x14ac:dyDescent="0.3">
      <c r="P493877" s="83"/>
    </row>
    <row r="493878" spans="16:16" x14ac:dyDescent="0.3">
      <c r="P493878" s="83"/>
    </row>
    <row r="493879" spans="16:16" x14ac:dyDescent="0.3">
      <c r="P493879" s="83"/>
    </row>
    <row r="493880" spans="16:16" x14ac:dyDescent="0.3">
      <c r="P493880" s="83"/>
    </row>
    <row r="493881" spans="16:16" x14ac:dyDescent="0.3">
      <c r="P493881" s="83"/>
    </row>
    <row r="493882" spans="16:16" x14ac:dyDescent="0.3">
      <c r="P493882" s="83"/>
    </row>
    <row r="493883" spans="16:16" x14ac:dyDescent="0.3">
      <c r="P493883" s="83"/>
    </row>
    <row r="493884" spans="16:16" x14ac:dyDescent="0.3">
      <c r="P493884" s="83"/>
    </row>
    <row r="493885" spans="16:16" x14ac:dyDescent="0.3">
      <c r="P493885" s="83"/>
    </row>
    <row r="493886" spans="16:16" x14ac:dyDescent="0.3">
      <c r="P493886" s="83"/>
    </row>
    <row r="493887" spans="16:16" x14ac:dyDescent="0.3">
      <c r="P493887" s="83"/>
    </row>
    <row r="493888" spans="16:16" x14ac:dyDescent="0.3">
      <c r="P493888" s="83"/>
    </row>
    <row r="493889" spans="16:16" x14ac:dyDescent="0.3">
      <c r="P493889" s="83"/>
    </row>
    <row r="493890" spans="16:16" x14ac:dyDescent="0.3">
      <c r="P493890" s="83"/>
    </row>
    <row r="493891" spans="16:16" x14ac:dyDescent="0.3">
      <c r="P493891" s="83"/>
    </row>
    <row r="493892" spans="16:16" x14ac:dyDescent="0.3">
      <c r="P493892" s="83"/>
    </row>
    <row r="493893" spans="16:16" x14ac:dyDescent="0.3">
      <c r="P493893" s="83"/>
    </row>
    <row r="493894" spans="16:16" x14ac:dyDescent="0.3">
      <c r="P493894" s="83"/>
    </row>
    <row r="493895" spans="16:16" x14ac:dyDescent="0.3">
      <c r="P493895" s="83"/>
    </row>
    <row r="493896" spans="16:16" x14ac:dyDescent="0.3">
      <c r="P493896" s="83"/>
    </row>
    <row r="493897" spans="16:16" x14ac:dyDescent="0.3">
      <c r="P493897" s="83"/>
    </row>
    <row r="493898" spans="16:16" x14ac:dyDescent="0.3">
      <c r="P493898" s="83"/>
    </row>
    <row r="493899" spans="16:16" x14ac:dyDescent="0.3">
      <c r="P493899" s="83"/>
    </row>
    <row r="493900" spans="16:16" x14ac:dyDescent="0.3">
      <c r="P493900" s="83"/>
    </row>
    <row r="493901" spans="16:16" x14ac:dyDescent="0.3">
      <c r="P493901" s="83"/>
    </row>
    <row r="493902" spans="16:16" x14ac:dyDescent="0.3">
      <c r="P493902" s="83"/>
    </row>
    <row r="493903" spans="16:16" x14ac:dyDescent="0.3">
      <c r="P493903" s="83"/>
    </row>
    <row r="493904" spans="16:16" x14ac:dyDescent="0.3">
      <c r="P493904" s="83"/>
    </row>
    <row r="493905" spans="16:16" x14ac:dyDescent="0.3">
      <c r="P493905" s="83"/>
    </row>
    <row r="493906" spans="16:16" x14ac:dyDescent="0.3">
      <c r="P493906" s="83"/>
    </row>
    <row r="493907" spans="16:16" x14ac:dyDescent="0.3">
      <c r="P493907" s="83"/>
    </row>
    <row r="493908" spans="16:16" x14ac:dyDescent="0.3">
      <c r="P493908" s="83"/>
    </row>
    <row r="493909" spans="16:16" x14ac:dyDescent="0.3">
      <c r="P493909" s="83"/>
    </row>
    <row r="493910" spans="16:16" x14ac:dyDescent="0.3">
      <c r="P493910" s="83"/>
    </row>
    <row r="493911" spans="16:16" x14ac:dyDescent="0.3">
      <c r="P493911" s="83"/>
    </row>
    <row r="493912" spans="16:16" x14ac:dyDescent="0.3">
      <c r="P493912" s="83"/>
    </row>
    <row r="493913" spans="16:16" x14ac:dyDescent="0.3">
      <c r="P493913" s="83"/>
    </row>
    <row r="493914" spans="16:16" x14ac:dyDescent="0.3">
      <c r="P493914" s="83"/>
    </row>
    <row r="493915" spans="16:16" x14ac:dyDescent="0.3">
      <c r="P493915" s="83"/>
    </row>
    <row r="493916" spans="16:16" x14ac:dyDescent="0.3">
      <c r="P493916" s="83"/>
    </row>
    <row r="493917" spans="16:16" x14ac:dyDescent="0.3">
      <c r="P493917" s="83"/>
    </row>
    <row r="493918" spans="16:16" x14ac:dyDescent="0.3">
      <c r="P493918" s="83"/>
    </row>
    <row r="493919" spans="16:16" x14ac:dyDescent="0.3">
      <c r="P493919" s="83"/>
    </row>
    <row r="493920" spans="16:16" x14ac:dyDescent="0.3">
      <c r="P493920" s="83"/>
    </row>
    <row r="493921" spans="16:16" x14ac:dyDescent="0.3">
      <c r="P493921" s="83"/>
    </row>
    <row r="493922" spans="16:16" x14ac:dyDescent="0.3">
      <c r="P493922" s="83"/>
    </row>
    <row r="493923" spans="16:16" x14ac:dyDescent="0.3">
      <c r="P493923" s="83"/>
    </row>
    <row r="493924" spans="16:16" x14ac:dyDescent="0.3">
      <c r="P493924" s="83"/>
    </row>
    <row r="493925" spans="16:16" x14ac:dyDescent="0.3">
      <c r="P493925" s="83"/>
    </row>
    <row r="493926" spans="16:16" x14ac:dyDescent="0.3">
      <c r="P493926" s="83"/>
    </row>
    <row r="493927" spans="16:16" x14ac:dyDescent="0.3">
      <c r="P493927" s="83"/>
    </row>
    <row r="493928" spans="16:16" x14ac:dyDescent="0.3">
      <c r="P493928" s="83"/>
    </row>
    <row r="493929" spans="16:16" x14ac:dyDescent="0.3">
      <c r="P493929" s="83"/>
    </row>
    <row r="493930" spans="16:16" x14ac:dyDescent="0.3">
      <c r="P493930" s="83"/>
    </row>
    <row r="493931" spans="16:16" x14ac:dyDescent="0.3">
      <c r="P493931" s="83"/>
    </row>
    <row r="493932" spans="16:16" x14ac:dyDescent="0.3">
      <c r="P493932" s="83"/>
    </row>
    <row r="493933" spans="16:16" x14ac:dyDescent="0.3">
      <c r="P493933" s="83"/>
    </row>
    <row r="493934" spans="16:16" x14ac:dyDescent="0.3">
      <c r="P493934" s="83"/>
    </row>
    <row r="493935" spans="16:16" x14ac:dyDescent="0.3">
      <c r="P493935" s="83"/>
    </row>
    <row r="493936" spans="16:16" x14ac:dyDescent="0.3">
      <c r="P493936" s="83"/>
    </row>
    <row r="493937" spans="16:16" x14ac:dyDescent="0.3">
      <c r="P493937" s="83"/>
    </row>
    <row r="493938" spans="16:16" x14ac:dyDescent="0.3">
      <c r="P493938" s="83"/>
    </row>
    <row r="493939" spans="16:16" x14ac:dyDescent="0.3">
      <c r="P493939" s="83"/>
    </row>
    <row r="493940" spans="16:16" x14ac:dyDescent="0.3">
      <c r="P493940" s="83"/>
    </row>
    <row r="493941" spans="16:16" x14ac:dyDescent="0.3">
      <c r="P493941" s="83"/>
    </row>
    <row r="493942" spans="16:16" x14ac:dyDescent="0.3">
      <c r="P493942" s="83"/>
    </row>
    <row r="493943" spans="16:16" x14ac:dyDescent="0.3">
      <c r="P493943" s="83"/>
    </row>
    <row r="493944" spans="16:16" x14ac:dyDescent="0.3">
      <c r="P493944" s="83"/>
    </row>
    <row r="493945" spans="16:16" x14ac:dyDescent="0.3">
      <c r="P493945" s="83"/>
    </row>
    <row r="493946" spans="16:16" x14ac:dyDescent="0.3">
      <c r="P493946" s="83"/>
    </row>
    <row r="493947" spans="16:16" x14ac:dyDescent="0.3">
      <c r="P493947" s="83"/>
    </row>
    <row r="493948" spans="16:16" x14ac:dyDescent="0.3">
      <c r="P493948" s="83"/>
    </row>
    <row r="493949" spans="16:16" x14ac:dyDescent="0.3">
      <c r="P493949" s="83"/>
    </row>
    <row r="493950" spans="16:16" x14ac:dyDescent="0.3">
      <c r="P493950" s="83"/>
    </row>
    <row r="493951" spans="16:16" x14ac:dyDescent="0.3">
      <c r="P493951" s="83"/>
    </row>
    <row r="493952" spans="16:16" x14ac:dyDescent="0.3">
      <c r="P493952" s="83"/>
    </row>
    <row r="493953" spans="16:16" x14ac:dyDescent="0.3">
      <c r="P493953" s="83"/>
    </row>
    <row r="493954" spans="16:16" x14ac:dyDescent="0.3">
      <c r="P493954" s="83"/>
    </row>
    <row r="493955" spans="16:16" x14ac:dyDescent="0.3">
      <c r="P493955" s="83"/>
    </row>
    <row r="493956" spans="16:16" x14ac:dyDescent="0.3">
      <c r="P493956" s="83"/>
    </row>
    <row r="493957" spans="16:16" x14ac:dyDescent="0.3">
      <c r="P493957" s="83"/>
    </row>
    <row r="493958" spans="16:16" x14ac:dyDescent="0.3">
      <c r="P493958" s="83"/>
    </row>
    <row r="493959" spans="16:16" x14ac:dyDescent="0.3">
      <c r="P493959" s="83"/>
    </row>
    <row r="493960" spans="16:16" x14ac:dyDescent="0.3">
      <c r="P493960" s="83"/>
    </row>
    <row r="493961" spans="16:16" x14ac:dyDescent="0.3">
      <c r="P493961" s="83"/>
    </row>
    <row r="493962" spans="16:16" x14ac:dyDescent="0.3">
      <c r="P493962" s="83"/>
    </row>
    <row r="493963" spans="16:16" x14ac:dyDescent="0.3">
      <c r="P493963" s="83"/>
    </row>
    <row r="493964" spans="16:16" x14ac:dyDescent="0.3">
      <c r="P493964" s="83"/>
    </row>
    <row r="493965" spans="16:16" x14ac:dyDescent="0.3">
      <c r="P493965" s="83"/>
    </row>
    <row r="493966" spans="16:16" x14ac:dyDescent="0.3">
      <c r="P493966" s="83"/>
    </row>
    <row r="493967" spans="16:16" x14ac:dyDescent="0.3">
      <c r="P493967" s="83"/>
    </row>
    <row r="493968" spans="16:16" x14ac:dyDescent="0.3">
      <c r="P493968" s="83"/>
    </row>
    <row r="493969" spans="16:16" x14ac:dyDescent="0.3">
      <c r="P493969" s="83"/>
    </row>
    <row r="493970" spans="16:16" x14ac:dyDescent="0.3">
      <c r="P493970" s="83"/>
    </row>
    <row r="493971" spans="16:16" x14ac:dyDescent="0.3">
      <c r="P493971" s="83"/>
    </row>
    <row r="493972" spans="16:16" x14ac:dyDescent="0.3">
      <c r="P493972" s="83"/>
    </row>
    <row r="493973" spans="16:16" x14ac:dyDescent="0.3">
      <c r="P493973" s="83"/>
    </row>
    <row r="493974" spans="16:16" x14ac:dyDescent="0.3">
      <c r="P493974" s="83"/>
    </row>
    <row r="493975" spans="16:16" x14ac:dyDescent="0.3">
      <c r="P493975" s="83"/>
    </row>
    <row r="493976" spans="16:16" x14ac:dyDescent="0.3">
      <c r="P493976" s="83"/>
    </row>
    <row r="493977" spans="16:16" x14ac:dyDescent="0.3">
      <c r="P493977" s="83"/>
    </row>
    <row r="493978" spans="16:16" x14ac:dyDescent="0.3">
      <c r="P493978" s="83"/>
    </row>
    <row r="493979" spans="16:16" x14ac:dyDescent="0.3">
      <c r="P493979" s="83"/>
    </row>
    <row r="493980" spans="16:16" x14ac:dyDescent="0.3">
      <c r="P493980" s="83"/>
    </row>
    <row r="493981" spans="16:16" x14ac:dyDescent="0.3">
      <c r="P493981" s="83"/>
    </row>
    <row r="493982" spans="16:16" x14ac:dyDescent="0.3">
      <c r="P493982" s="83"/>
    </row>
    <row r="493983" spans="16:16" x14ac:dyDescent="0.3">
      <c r="P493983" s="83"/>
    </row>
    <row r="493984" spans="16:16" x14ac:dyDescent="0.3">
      <c r="P493984" s="83"/>
    </row>
    <row r="493985" spans="16:16" x14ac:dyDescent="0.3">
      <c r="P493985" s="83"/>
    </row>
    <row r="493986" spans="16:16" x14ac:dyDescent="0.3">
      <c r="P493986" s="83"/>
    </row>
    <row r="493987" spans="16:16" x14ac:dyDescent="0.3">
      <c r="P493987" s="83"/>
    </row>
    <row r="493988" spans="16:16" x14ac:dyDescent="0.3">
      <c r="P493988" s="83"/>
    </row>
    <row r="493989" spans="16:16" x14ac:dyDescent="0.3">
      <c r="P493989" s="83"/>
    </row>
    <row r="493990" spans="16:16" x14ac:dyDescent="0.3">
      <c r="P493990" s="83"/>
    </row>
    <row r="493991" spans="16:16" x14ac:dyDescent="0.3">
      <c r="P493991" s="83"/>
    </row>
    <row r="493992" spans="16:16" x14ac:dyDescent="0.3">
      <c r="P493992" s="83"/>
    </row>
    <row r="493993" spans="16:16" x14ac:dyDescent="0.3">
      <c r="P493993" s="83"/>
    </row>
    <row r="493994" spans="16:16" x14ac:dyDescent="0.3">
      <c r="P493994" s="83"/>
    </row>
    <row r="493995" spans="16:16" x14ac:dyDescent="0.3">
      <c r="P493995" s="83"/>
    </row>
    <row r="493996" spans="16:16" x14ac:dyDescent="0.3">
      <c r="P493996" s="83"/>
    </row>
    <row r="493997" spans="16:16" x14ac:dyDescent="0.3">
      <c r="P493997" s="83"/>
    </row>
    <row r="493998" spans="16:16" x14ac:dyDescent="0.3">
      <c r="P493998" s="83"/>
    </row>
    <row r="493999" spans="16:16" x14ac:dyDescent="0.3">
      <c r="P493999" s="83"/>
    </row>
    <row r="494000" spans="16:16" x14ac:dyDescent="0.3">
      <c r="P494000" s="83"/>
    </row>
    <row r="494001" spans="16:16" x14ac:dyDescent="0.3">
      <c r="P494001" s="83"/>
    </row>
    <row r="494002" spans="16:16" x14ac:dyDescent="0.3">
      <c r="P494002" s="83"/>
    </row>
    <row r="494003" spans="16:16" x14ac:dyDescent="0.3">
      <c r="P494003" s="83"/>
    </row>
    <row r="494004" spans="16:16" x14ac:dyDescent="0.3">
      <c r="P494004" s="83"/>
    </row>
    <row r="494005" spans="16:16" x14ac:dyDescent="0.3">
      <c r="P494005" s="83"/>
    </row>
    <row r="494006" spans="16:16" x14ac:dyDescent="0.3">
      <c r="P494006" s="83"/>
    </row>
    <row r="494007" spans="16:16" x14ac:dyDescent="0.3">
      <c r="P494007" s="83"/>
    </row>
    <row r="494008" spans="16:16" x14ac:dyDescent="0.3">
      <c r="P494008" s="83"/>
    </row>
    <row r="494009" spans="16:16" x14ac:dyDescent="0.3">
      <c r="P494009" s="83"/>
    </row>
    <row r="494010" spans="16:16" x14ac:dyDescent="0.3">
      <c r="P494010" s="83"/>
    </row>
    <row r="494011" spans="16:16" x14ac:dyDescent="0.3">
      <c r="P494011" s="83"/>
    </row>
    <row r="494012" spans="16:16" x14ac:dyDescent="0.3">
      <c r="P494012" s="83"/>
    </row>
    <row r="494013" spans="16:16" x14ac:dyDescent="0.3">
      <c r="P494013" s="83"/>
    </row>
    <row r="494014" spans="16:16" x14ac:dyDescent="0.3">
      <c r="P494014" s="83"/>
    </row>
    <row r="494015" spans="16:16" x14ac:dyDescent="0.3">
      <c r="P494015" s="83"/>
    </row>
    <row r="494016" spans="16:16" x14ac:dyDescent="0.3">
      <c r="P494016" s="83"/>
    </row>
    <row r="494017" spans="16:16" x14ac:dyDescent="0.3">
      <c r="P494017" s="83"/>
    </row>
    <row r="494018" spans="16:16" x14ac:dyDescent="0.3">
      <c r="P494018" s="83"/>
    </row>
    <row r="494019" spans="16:16" x14ac:dyDescent="0.3">
      <c r="P494019" s="83"/>
    </row>
    <row r="494020" spans="16:16" x14ac:dyDescent="0.3">
      <c r="P494020" s="83"/>
    </row>
    <row r="494021" spans="16:16" x14ac:dyDescent="0.3">
      <c r="P494021" s="83"/>
    </row>
    <row r="494022" spans="16:16" x14ac:dyDescent="0.3">
      <c r="P494022" s="83"/>
    </row>
    <row r="494023" spans="16:16" x14ac:dyDescent="0.3">
      <c r="P494023" s="83"/>
    </row>
    <row r="494024" spans="16:16" x14ac:dyDescent="0.3">
      <c r="P494024" s="83"/>
    </row>
    <row r="494025" spans="16:16" x14ac:dyDescent="0.3">
      <c r="P494025" s="83"/>
    </row>
    <row r="494026" spans="16:16" x14ac:dyDescent="0.3">
      <c r="P494026" s="83"/>
    </row>
    <row r="494027" spans="16:16" x14ac:dyDescent="0.3">
      <c r="P494027" s="83"/>
    </row>
    <row r="494028" spans="16:16" x14ac:dyDescent="0.3">
      <c r="P494028" s="83"/>
    </row>
    <row r="494029" spans="16:16" x14ac:dyDescent="0.3">
      <c r="P494029" s="83"/>
    </row>
    <row r="494030" spans="16:16" x14ac:dyDescent="0.3">
      <c r="P494030" s="83"/>
    </row>
    <row r="494031" spans="16:16" x14ac:dyDescent="0.3">
      <c r="P494031" s="83"/>
    </row>
    <row r="494032" spans="16:16" x14ac:dyDescent="0.3">
      <c r="P494032" s="83"/>
    </row>
    <row r="494033" spans="16:16" x14ac:dyDescent="0.3">
      <c r="P494033" s="83"/>
    </row>
    <row r="494034" spans="16:16" x14ac:dyDescent="0.3">
      <c r="P494034" s="83"/>
    </row>
    <row r="494035" spans="16:16" x14ac:dyDescent="0.3">
      <c r="P494035" s="83"/>
    </row>
    <row r="494036" spans="16:16" x14ac:dyDescent="0.3">
      <c r="P494036" s="83"/>
    </row>
    <row r="494037" spans="16:16" x14ac:dyDescent="0.3">
      <c r="P494037" s="83"/>
    </row>
    <row r="494038" spans="16:16" x14ac:dyDescent="0.3">
      <c r="P494038" s="83"/>
    </row>
    <row r="494039" spans="16:16" x14ac:dyDescent="0.3">
      <c r="P494039" s="83"/>
    </row>
    <row r="494040" spans="16:16" x14ac:dyDescent="0.3">
      <c r="P494040" s="83"/>
    </row>
    <row r="494041" spans="16:16" x14ac:dyDescent="0.3">
      <c r="P494041" s="83"/>
    </row>
    <row r="494042" spans="16:16" x14ac:dyDescent="0.3">
      <c r="P494042" s="83"/>
    </row>
    <row r="494043" spans="16:16" x14ac:dyDescent="0.3">
      <c r="P494043" s="83"/>
    </row>
    <row r="494044" spans="16:16" x14ac:dyDescent="0.3">
      <c r="P494044" s="83"/>
    </row>
    <row r="494045" spans="16:16" x14ac:dyDescent="0.3">
      <c r="P494045" s="83"/>
    </row>
    <row r="494046" spans="16:16" x14ac:dyDescent="0.3">
      <c r="P494046" s="83"/>
    </row>
    <row r="494047" spans="16:16" x14ac:dyDescent="0.3">
      <c r="P494047" s="83"/>
    </row>
    <row r="494048" spans="16:16" x14ac:dyDescent="0.3">
      <c r="P494048" s="83"/>
    </row>
    <row r="494049" spans="16:16" x14ac:dyDescent="0.3">
      <c r="P494049" s="83"/>
    </row>
    <row r="494050" spans="16:16" x14ac:dyDescent="0.3">
      <c r="P494050" s="83"/>
    </row>
    <row r="494051" spans="16:16" x14ac:dyDescent="0.3">
      <c r="P494051" s="83"/>
    </row>
    <row r="494052" spans="16:16" x14ac:dyDescent="0.3">
      <c r="P494052" s="83"/>
    </row>
    <row r="494053" spans="16:16" x14ac:dyDescent="0.3">
      <c r="P494053" s="83"/>
    </row>
    <row r="494054" spans="16:16" x14ac:dyDescent="0.3">
      <c r="P494054" s="83"/>
    </row>
    <row r="494055" spans="16:16" x14ac:dyDescent="0.3">
      <c r="P494055" s="83"/>
    </row>
    <row r="494056" spans="16:16" x14ac:dyDescent="0.3">
      <c r="P494056" s="83"/>
    </row>
    <row r="494057" spans="16:16" x14ac:dyDescent="0.3">
      <c r="P494057" s="83"/>
    </row>
    <row r="494058" spans="16:16" x14ac:dyDescent="0.3">
      <c r="P494058" s="83"/>
    </row>
    <row r="494059" spans="16:16" x14ac:dyDescent="0.3">
      <c r="P494059" s="83"/>
    </row>
    <row r="494060" spans="16:16" x14ac:dyDescent="0.3">
      <c r="P494060" s="83"/>
    </row>
    <row r="494061" spans="16:16" x14ac:dyDescent="0.3">
      <c r="P494061" s="83"/>
    </row>
    <row r="494062" spans="16:16" x14ac:dyDescent="0.3">
      <c r="P494062" s="83"/>
    </row>
    <row r="494063" spans="16:16" x14ac:dyDescent="0.3">
      <c r="P494063" s="83"/>
    </row>
    <row r="494064" spans="16:16" x14ac:dyDescent="0.3">
      <c r="P494064" s="83"/>
    </row>
    <row r="494065" spans="16:16" x14ac:dyDescent="0.3">
      <c r="P494065" s="83"/>
    </row>
    <row r="494066" spans="16:16" x14ac:dyDescent="0.3">
      <c r="P494066" s="83"/>
    </row>
    <row r="494067" spans="16:16" x14ac:dyDescent="0.3">
      <c r="P494067" s="83"/>
    </row>
    <row r="494068" spans="16:16" x14ac:dyDescent="0.3">
      <c r="P494068" s="83"/>
    </row>
    <row r="494069" spans="16:16" x14ac:dyDescent="0.3">
      <c r="P494069" s="83"/>
    </row>
    <row r="494070" spans="16:16" x14ac:dyDescent="0.3">
      <c r="P494070" s="83"/>
    </row>
    <row r="494071" spans="16:16" x14ac:dyDescent="0.3">
      <c r="P494071" s="83"/>
    </row>
    <row r="494072" spans="16:16" x14ac:dyDescent="0.3">
      <c r="P494072" s="83"/>
    </row>
    <row r="494073" spans="16:16" x14ac:dyDescent="0.3">
      <c r="P494073" s="83"/>
    </row>
    <row r="494074" spans="16:16" x14ac:dyDescent="0.3">
      <c r="P494074" s="83"/>
    </row>
    <row r="494075" spans="16:16" x14ac:dyDescent="0.3">
      <c r="P494075" s="83"/>
    </row>
    <row r="494076" spans="16:16" x14ac:dyDescent="0.3">
      <c r="P494076" s="83"/>
    </row>
    <row r="494077" spans="16:16" x14ac:dyDescent="0.3">
      <c r="P494077" s="83"/>
    </row>
    <row r="494078" spans="16:16" x14ac:dyDescent="0.3">
      <c r="P494078" s="83"/>
    </row>
    <row r="494079" spans="16:16" x14ac:dyDescent="0.3">
      <c r="P494079" s="83"/>
    </row>
    <row r="494080" spans="16:16" x14ac:dyDescent="0.3">
      <c r="P494080" s="83"/>
    </row>
    <row r="494081" spans="16:16" x14ac:dyDescent="0.3">
      <c r="P494081" s="83"/>
    </row>
    <row r="494082" spans="16:16" x14ac:dyDescent="0.3">
      <c r="P494082" s="83"/>
    </row>
    <row r="494083" spans="16:16" x14ac:dyDescent="0.3">
      <c r="P494083" s="83"/>
    </row>
    <row r="494084" spans="16:16" x14ac:dyDescent="0.3">
      <c r="P494084" s="83"/>
    </row>
    <row r="494085" spans="16:16" x14ac:dyDescent="0.3">
      <c r="P494085" s="83"/>
    </row>
    <row r="494086" spans="16:16" x14ac:dyDescent="0.3">
      <c r="P494086" s="83"/>
    </row>
    <row r="494087" spans="16:16" x14ac:dyDescent="0.3">
      <c r="P494087" s="83"/>
    </row>
    <row r="494088" spans="16:16" x14ac:dyDescent="0.3">
      <c r="P494088" s="83"/>
    </row>
    <row r="494089" spans="16:16" x14ac:dyDescent="0.3">
      <c r="P494089" s="83"/>
    </row>
    <row r="494090" spans="16:16" x14ac:dyDescent="0.3">
      <c r="P494090" s="83"/>
    </row>
    <row r="494091" spans="16:16" x14ac:dyDescent="0.3">
      <c r="P494091" s="83"/>
    </row>
    <row r="494092" spans="16:16" x14ac:dyDescent="0.3">
      <c r="P494092" s="83"/>
    </row>
    <row r="494093" spans="16:16" x14ac:dyDescent="0.3">
      <c r="P494093" s="83"/>
    </row>
    <row r="494094" spans="16:16" x14ac:dyDescent="0.3">
      <c r="P494094" s="83"/>
    </row>
    <row r="494095" spans="16:16" x14ac:dyDescent="0.3">
      <c r="P494095" s="83"/>
    </row>
    <row r="494096" spans="16:16" x14ac:dyDescent="0.3">
      <c r="P494096" s="83"/>
    </row>
    <row r="494097" spans="16:16" x14ac:dyDescent="0.3">
      <c r="P494097" s="83"/>
    </row>
    <row r="494098" spans="16:16" x14ac:dyDescent="0.3">
      <c r="P494098" s="83"/>
    </row>
    <row r="494099" spans="16:16" x14ac:dyDescent="0.3">
      <c r="P494099" s="83"/>
    </row>
    <row r="494100" spans="16:16" x14ac:dyDescent="0.3">
      <c r="P494100" s="83"/>
    </row>
    <row r="494101" spans="16:16" x14ac:dyDescent="0.3">
      <c r="P494101" s="83"/>
    </row>
    <row r="494102" spans="16:16" x14ac:dyDescent="0.3">
      <c r="P494102" s="83"/>
    </row>
    <row r="494103" spans="16:16" x14ac:dyDescent="0.3">
      <c r="P494103" s="83"/>
    </row>
    <row r="494104" spans="16:16" x14ac:dyDescent="0.3">
      <c r="P494104" s="83"/>
    </row>
    <row r="494105" spans="16:16" x14ac:dyDescent="0.3">
      <c r="P494105" s="83"/>
    </row>
    <row r="494106" spans="16:16" x14ac:dyDescent="0.3">
      <c r="P494106" s="83"/>
    </row>
    <row r="494107" spans="16:16" x14ac:dyDescent="0.3">
      <c r="P494107" s="83"/>
    </row>
    <row r="494108" spans="16:16" x14ac:dyDescent="0.3">
      <c r="P494108" s="83"/>
    </row>
    <row r="494109" spans="16:16" x14ac:dyDescent="0.3">
      <c r="P494109" s="83"/>
    </row>
    <row r="494110" spans="16:16" x14ac:dyDescent="0.3">
      <c r="P494110" s="83"/>
    </row>
    <row r="494111" spans="16:16" x14ac:dyDescent="0.3">
      <c r="P494111" s="83"/>
    </row>
    <row r="494112" spans="16:16" x14ac:dyDescent="0.3">
      <c r="P494112" s="83"/>
    </row>
    <row r="494113" spans="16:16" x14ac:dyDescent="0.3">
      <c r="P494113" s="83"/>
    </row>
    <row r="494114" spans="16:16" x14ac:dyDescent="0.3">
      <c r="P494114" s="83"/>
    </row>
    <row r="494115" spans="16:16" x14ac:dyDescent="0.3">
      <c r="P494115" s="83"/>
    </row>
    <row r="494116" spans="16:16" x14ac:dyDescent="0.3">
      <c r="P494116" s="83"/>
    </row>
    <row r="494117" spans="16:16" x14ac:dyDescent="0.3">
      <c r="P494117" s="83"/>
    </row>
    <row r="494118" spans="16:16" x14ac:dyDescent="0.3">
      <c r="P494118" s="83"/>
    </row>
    <row r="494119" spans="16:16" x14ac:dyDescent="0.3">
      <c r="P494119" s="83"/>
    </row>
    <row r="494120" spans="16:16" x14ac:dyDescent="0.3">
      <c r="P494120" s="83"/>
    </row>
    <row r="494121" spans="16:16" x14ac:dyDescent="0.3">
      <c r="P494121" s="83"/>
    </row>
    <row r="494122" spans="16:16" x14ac:dyDescent="0.3">
      <c r="P494122" s="83"/>
    </row>
    <row r="494123" spans="16:16" x14ac:dyDescent="0.3">
      <c r="P494123" s="83"/>
    </row>
    <row r="494124" spans="16:16" x14ac:dyDescent="0.3">
      <c r="P494124" s="83"/>
    </row>
    <row r="494125" spans="16:16" x14ac:dyDescent="0.3">
      <c r="P494125" s="83"/>
    </row>
    <row r="494126" spans="16:16" x14ac:dyDescent="0.3">
      <c r="P494126" s="83"/>
    </row>
    <row r="494127" spans="16:16" x14ac:dyDescent="0.3">
      <c r="P494127" s="83"/>
    </row>
    <row r="494128" spans="16:16" x14ac:dyDescent="0.3">
      <c r="P494128" s="83"/>
    </row>
    <row r="494129" spans="16:16" x14ac:dyDescent="0.3">
      <c r="P494129" s="83"/>
    </row>
    <row r="494130" spans="16:16" x14ac:dyDescent="0.3">
      <c r="P494130" s="83"/>
    </row>
    <row r="494131" spans="16:16" x14ac:dyDescent="0.3">
      <c r="P494131" s="83"/>
    </row>
    <row r="494132" spans="16:16" x14ac:dyDescent="0.3">
      <c r="P494132" s="83"/>
    </row>
    <row r="494133" spans="16:16" x14ac:dyDescent="0.3">
      <c r="P494133" s="83"/>
    </row>
    <row r="494134" spans="16:16" x14ac:dyDescent="0.3">
      <c r="P494134" s="83"/>
    </row>
    <row r="494135" spans="16:16" x14ac:dyDescent="0.3">
      <c r="P494135" s="83"/>
    </row>
    <row r="494136" spans="16:16" x14ac:dyDescent="0.3">
      <c r="P494136" s="83"/>
    </row>
    <row r="494137" spans="16:16" x14ac:dyDescent="0.3">
      <c r="P494137" s="83"/>
    </row>
    <row r="494138" spans="16:16" x14ac:dyDescent="0.3">
      <c r="P494138" s="83"/>
    </row>
    <row r="494139" spans="16:16" x14ac:dyDescent="0.3">
      <c r="P494139" s="83"/>
    </row>
    <row r="494140" spans="16:16" x14ac:dyDescent="0.3">
      <c r="P494140" s="83"/>
    </row>
    <row r="494141" spans="16:16" x14ac:dyDescent="0.3">
      <c r="P494141" s="83"/>
    </row>
    <row r="494142" spans="16:16" x14ac:dyDescent="0.3">
      <c r="P494142" s="83"/>
    </row>
    <row r="494143" spans="16:16" x14ac:dyDescent="0.3">
      <c r="P494143" s="83"/>
    </row>
    <row r="494144" spans="16:16" x14ac:dyDescent="0.3">
      <c r="P494144" s="83"/>
    </row>
    <row r="494145" spans="16:16" x14ac:dyDescent="0.3">
      <c r="P494145" s="83"/>
    </row>
    <row r="494146" spans="16:16" x14ac:dyDescent="0.3">
      <c r="P494146" s="83"/>
    </row>
    <row r="494147" spans="16:16" x14ac:dyDescent="0.3">
      <c r="P494147" s="83"/>
    </row>
    <row r="494148" spans="16:16" x14ac:dyDescent="0.3">
      <c r="P494148" s="83"/>
    </row>
    <row r="494149" spans="16:16" x14ac:dyDescent="0.3">
      <c r="P494149" s="83"/>
    </row>
    <row r="494150" spans="16:16" x14ac:dyDescent="0.3">
      <c r="P494150" s="83"/>
    </row>
    <row r="494151" spans="16:16" x14ac:dyDescent="0.3">
      <c r="P494151" s="83"/>
    </row>
    <row r="494152" spans="16:16" x14ac:dyDescent="0.3">
      <c r="P494152" s="83"/>
    </row>
    <row r="494153" spans="16:16" x14ac:dyDescent="0.3">
      <c r="P494153" s="83"/>
    </row>
    <row r="494154" spans="16:16" x14ac:dyDescent="0.3">
      <c r="P494154" s="83"/>
    </row>
    <row r="494155" spans="16:16" x14ac:dyDescent="0.3">
      <c r="P494155" s="83"/>
    </row>
    <row r="494156" spans="16:16" x14ac:dyDescent="0.3">
      <c r="P494156" s="83"/>
    </row>
    <row r="494157" spans="16:16" x14ac:dyDescent="0.3">
      <c r="P494157" s="83"/>
    </row>
    <row r="494158" spans="16:16" x14ac:dyDescent="0.3">
      <c r="P494158" s="83"/>
    </row>
    <row r="494159" spans="16:16" x14ac:dyDescent="0.3">
      <c r="P494159" s="83"/>
    </row>
    <row r="494160" spans="16:16" x14ac:dyDescent="0.3">
      <c r="P494160" s="83"/>
    </row>
    <row r="494161" spans="16:16" x14ac:dyDescent="0.3">
      <c r="P494161" s="83"/>
    </row>
    <row r="494162" spans="16:16" x14ac:dyDescent="0.3">
      <c r="P494162" s="83"/>
    </row>
    <row r="494163" spans="16:16" x14ac:dyDescent="0.3">
      <c r="P494163" s="83"/>
    </row>
    <row r="494164" spans="16:16" x14ac:dyDescent="0.3">
      <c r="P494164" s="83"/>
    </row>
    <row r="494165" spans="16:16" x14ac:dyDescent="0.3">
      <c r="P494165" s="83"/>
    </row>
    <row r="494166" spans="16:16" x14ac:dyDescent="0.3">
      <c r="P494166" s="83"/>
    </row>
    <row r="494167" spans="16:16" x14ac:dyDescent="0.3">
      <c r="P494167" s="83"/>
    </row>
    <row r="494168" spans="16:16" x14ac:dyDescent="0.3">
      <c r="P494168" s="83"/>
    </row>
    <row r="494169" spans="16:16" x14ac:dyDescent="0.3">
      <c r="P494169" s="83"/>
    </row>
    <row r="494170" spans="16:16" x14ac:dyDescent="0.3">
      <c r="P494170" s="83"/>
    </row>
    <row r="494171" spans="16:16" x14ac:dyDescent="0.3">
      <c r="P494171" s="83"/>
    </row>
    <row r="494172" spans="16:16" x14ac:dyDescent="0.3">
      <c r="P494172" s="83"/>
    </row>
    <row r="494173" spans="16:16" x14ac:dyDescent="0.3">
      <c r="P494173" s="83"/>
    </row>
    <row r="494174" spans="16:16" x14ac:dyDescent="0.3">
      <c r="P494174" s="83"/>
    </row>
    <row r="494175" spans="16:16" x14ac:dyDescent="0.3">
      <c r="P494175" s="83"/>
    </row>
    <row r="494176" spans="16:16" x14ac:dyDescent="0.3">
      <c r="P494176" s="83"/>
    </row>
    <row r="494177" spans="16:16" x14ac:dyDescent="0.3">
      <c r="P494177" s="83"/>
    </row>
    <row r="494178" spans="16:16" x14ac:dyDescent="0.3">
      <c r="P494178" s="83"/>
    </row>
    <row r="494179" spans="16:16" x14ac:dyDescent="0.3">
      <c r="P494179" s="83"/>
    </row>
    <row r="494180" spans="16:16" x14ac:dyDescent="0.3">
      <c r="P494180" s="83"/>
    </row>
    <row r="494181" spans="16:16" x14ac:dyDescent="0.3">
      <c r="P494181" s="83"/>
    </row>
    <row r="494182" spans="16:16" x14ac:dyDescent="0.3">
      <c r="P494182" s="83"/>
    </row>
    <row r="494183" spans="16:16" x14ac:dyDescent="0.3">
      <c r="P494183" s="83"/>
    </row>
    <row r="494184" spans="16:16" x14ac:dyDescent="0.3">
      <c r="P494184" s="83"/>
    </row>
    <row r="494185" spans="16:16" x14ac:dyDescent="0.3">
      <c r="P494185" s="83"/>
    </row>
    <row r="494186" spans="16:16" x14ac:dyDescent="0.3">
      <c r="P494186" s="83"/>
    </row>
    <row r="494187" spans="16:16" x14ac:dyDescent="0.3">
      <c r="P494187" s="83"/>
    </row>
    <row r="494188" spans="16:16" x14ac:dyDescent="0.3">
      <c r="P494188" s="83"/>
    </row>
    <row r="494189" spans="16:16" x14ac:dyDescent="0.3">
      <c r="P494189" s="83"/>
    </row>
    <row r="494190" spans="16:16" x14ac:dyDescent="0.3">
      <c r="P494190" s="83"/>
    </row>
    <row r="494191" spans="16:16" x14ac:dyDescent="0.3">
      <c r="P494191" s="83"/>
    </row>
    <row r="494192" spans="16:16" x14ac:dyDescent="0.3">
      <c r="P494192" s="83"/>
    </row>
    <row r="494193" spans="16:16" x14ac:dyDescent="0.3">
      <c r="P494193" s="83"/>
    </row>
    <row r="494194" spans="16:16" x14ac:dyDescent="0.3">
      <c r="P494194" s="83"/>
    </row>
    <row r="494195" spans="16:16" x14ac:dyDescent="0.3">
      <c r="P494195" s="83"/>
    </row>
    <row r="494196" spans="16:16" x14ac:dyDescent="0.3">
      <c r="P494196" s="83"/>
    </row>
    <row r="494197" spans="16:16" x14ac:dyDescent="0.3">
      <c r="P494197" s="83"/>
    </row>
    <row r="494198" spans="16:16" x14ac:dyDescent="0.3">
      <c r="P494198" s="83"/>
    </row>
    <row r="494199" spans="16:16" x14ac:dyDescent="0.3">
      <c r="P494199" s="83"/>
    </row>
    <row r="494200" spans="16:16" x14ac:dyDescent="0.3">
      <c r="P494200" s="83"/>
    </row>
    <row r="494201" spans="16:16" x14ac:dyDescent="0.3">
      <c r="P494201" s="83"/>
    </row>
    <row r="494202" spans="16:16" x14ac:dyDescent="0.3">
      <c r="P494202" s="83"/>
    </row>
    <row r="494203" spans="16:16" x14ac:dyDescent="0.3">
      <c r="P494203" s="83"/>
    </row>
    <row r="494204" spans="16:16" x14ac:dyDescent="0.3">
      <c r="P494204" s="83"/>
    </row>
    <row r="494205" spans="16:16" x14ac:dyDescent="0.3">
      <c r="P494205" s="83"/>
    </row>
    <row r="494206" spans="16:16" x14ac:dyDescent="0.3">
      <c r="P494206" s="83"/>
    </row>
    <row r="494207" spans="16:16" x14ac:dyDescent="0.3">
      <c r="P494207" s="83"/>
    </row>
    <row r="494208" spans="16:16" x14ac:dyDescent="0.3">
      <c r="P494208" s="83"/>
    </row>
    <row r="494209" spans="16:16" x14ac:dyDescent="0.3">
      <c r="P494209" s="83"/>
    </row>
    <row r="494210" spans="16:16" x14ac:dyDescent="0.3">
      <c r="P494210" s="83"/>
    </row>
    <row r="494211" spans="16:16" x14ac:dyDescent="0.3">
      <c r="P494211" s="83"/>
    </row>
    <row r="494212" spans="16:16" x14ac:dyDescent="0.3">
      <c r="P494212" s="83"/>
    </row>
    <row r="494213" spans="16:16" x14ac:dyDescent="0.3">
      <c r="P494213" s="83"/>
    </row>
    <row r="494214" spans="16:16" x14ac:dyDescent="0.3">
      <c r="P494214" s="83"/>
    </row>
    <row r="494215" spans="16:16" x14ac:dyDescent="0.3">
      <c r="P494215" s="83"/>
    </row>
    <row r="494216" spans="16:16" x14ac:dyDescent="0.3">
      <c r="P494216" s="83"/>
    </row>
    <row r="494217" spans="16:16" x14ac:dyDescent="0.3">
      <c r="P494217" s="83"/>
    </row>
    <row r="494218" spans="16:16" x14ac:dyDescent="0.3">
      <c r="P494218" s="83"/>
    </row>
    <row r="494219" spans="16:16" x14ac:dyDescent="0.3">
      <c r="P494219" s="83"/>
    </row>
    <row r="494220" spans="16:16" x14ac:dyDescent="0.3">
      <c r="P494220" s="83"/>
    </row>
    <row r="494221" spans="16:16" x14ac:dyDescent="0.3">
      <c r="P494221" s="83"/>
    </row>
    <row r="494222" spans="16:16" x14ac:dyDescent="0.3">
      <c r="P494222" s="83"/>
    </row>
    <row r="494223" spans="16:16" x14ac:dyDescent="0.3">
      <c r="P494223" s="83"/>
    </row>
    <row r="494224" spans="16:16" x14ac:dyDescent="0.3">
      <c r="P494224" s="83"/>
    </row>
    <row r="494225" spans="16:16" x14ac:dyDescent="0.3">
      <c r="P494225" s="83"/>
    </row>
    <row r="494226" spans="16:16" x14ac:dyDescent="0.3">
      <c r="P494226" s="83"/>
    </row>
    <row r="494227" spans="16:16" x14ac:dyDescent="0.3">
      <c r="P494227" s="83"/>
    </row>
    <row r="494228" spans="16:16" x14ac:dyDescent="0.3">
      <c r="P494228" s="83"/>
    </row>
    <row r="494229" spans="16:16" x14ac:dyDescent="0.3">
      <c r="P494229" s="83"/>
    </row>
    <row r="494230" spans="16:16" x14ac:dyDescent="0.3">
      <c r="P494230" s="83"/>
    </row>
    <row r="494231" spans="16:16" x14ac:dyDescent="0.3">
      <c r="P494231" s="83"/>
    </row>
    <row r="494232" spans="16:16" x14ac:dyDescent="0.3">
      <c r="P494232" s="83"/>
    </row>
    <row r="494233" spans="16:16" x14ac:dyDescent="0.3">
      <c r="P494233" s="83"/>
    </row>
    <row r="494234" spans="16:16" x14ac:dyDescent="0.3">
      <c r="P494234" s="83"/>
    </row>
    <row r="494235" spans="16:16" x14ac:dyDescent="0.3">
      <c r="P494235" s="83"/>
    </row>
    <row r="494236" spans="16:16" x14ac:dyDescent="0.3">
      <c r="P494236" s="83"/>
    </row>
    <row r="494237" spans="16:16" x14ac:dyDescent="0.3">
      <c r="P494237" s="83"/>
    </row>
    <row r="494238" spans="16:16" x14ac:dyDescent="0.3">
      <c r="P494238" s="83"/>
    </row>
    <row r="494239" spans="16:16" x14ac:dyDescent="0.3">
      <c r="P494239" s="83"/>
    </row>
    <row r="494240" spans="16:16" x14ac:dyDescent="0.3">
      <c r="P494240" s="83"/>
    </row>
    <row r="494241" spans="16:16" x14ac:dyDescent="0.3">
      <c r="P494241" s="83"/>
    </row>
    <row r="494242" spans="16:16" x14ac:dyDescent="0.3">
      <c r="P494242" s="83"/>
    </row>
    <row r="494243" spans="16:16" x14ac:dyDescent="0.3">
      <c r="P494243" s="83"/>
    </row>
    <row r="494244" spans="16:16" x14ac:dyDescent="0.3">
      <c r="P494244" s="83"/>
    </row>
    <row r="494245" spans="16:16" x14ac:dyDescent="0.3">
      <c r="P494245" s="83"/>
    </row>
    <row r="494246" spans="16:16" x14ac:dyDescent="0.3">
      <c r="P494246" s="83"/>
    </row>
    <row r="494247" spans="16:16" x14ac:dyDescent="0.3">
      <c r="P494247" s="83"/>
    </row>
    <row r="494248" spans="16:16" x14ac:dyDescent="0.3">
      <c r="P494248" s="83"/>
    </row>
    <row r="494249" spans="16:16" x14ac:dyDescent="0.3">
      <c r="P494249" s="83"/>
    </row>
    <row r="494250" spans="16:16" x14ac:dyDescent="0.3">
      <c r="P494250" s="83"/>
    </row>
    <row r="494251" spans="16:16" x14ac:dyDescent="0.3">
      <c r="P494251" s="83"/>
    </row>
    <row r="494252" spans="16:16" x14ac:dyDescent="0.3">
      <c r="P494252" s="83"/>
    </row>
    <row r="494253" spans="16:16" x14ac:dyDescent="0.3">
      <c r="P494253" s="83"/>
    </row>
    <row r="494254" spans="16:16" x14ac:dyDescent="0.3">
      <c r="P494254" s="83"/>
    </row>
    <row r="494255" spans="16:16" x14ac:dyDescent="0.3">
      <c r="P494255" s="83"/>
    </row>
    <row r="494256" spans="16:16" x14ac:dyDescent="0.3">
      <c r="P494256" s="83"/>
    </row>
    <row r="494257" spans="16:16" x14ac:dyDescent="0.3">
      <c r="P494257" s="83"/>
    </row>
    <row r="494258" spans="16:16" x14ac:dyDescent="0.3">
      <c r="P494258" s="83"/>
    </row>
    <row r="494259" spans="16:16" x14ac:dyDescent="0.3">
      <c r="P494259" s="83"/>
    </row>
    <row r="494260" spans="16:16" x14ac:dyDescent="0.3">
      <c r="P494260" s="83"/>
    </row>
    <row r="494261" spans="16:16" x14ac:dyDescent="0.3">
      <c r="P494261" s="83"/>
    </row>
    <row r="494262" spans="16:16" x14ac:dyDescent="0.3">
      <c r="P494262" s="83"/>
    </row>
    <row r="494263" spans="16:16" x14ac:dyDescent="0.3">
      <c r="P494263" s="83"/>
    </row>
    <row r="494264" spans="16:16" x14ac:dyDescent="0.3">
      <c r="P494264" s="83"/>
    </row>
    <row r="494265" spans="16:16" x14ac:dyDescent="0.3">
      <c r="P494265" s="83"/>
    </row>
    <row r="494266" spans="16:16" x14ac:dyDescent="0.3">
      <c r="P494266" s="83"/>
    </row>
    <row r="494267" spans="16:16" x14ac:dyDescent="0.3">
      <c r="P494267" s="83"/>
    </row>
    <row r="494268" spans="16:16" x14ac:dyDescent="0.3">
      <c r="P494268" s="83"/>
    </row>
    <row r="494269" spans="16:16" x14ac:dyDescent="0.3">
      <c r="P494269" s="83"/>
    </row>
    <row r="494270" spans="16:16" x14ac:dyDescent="0.3">
      <c r="P494270" s="83"/>
    </row>
    <row r="494271" spans="16:16" x14ac:dyDescent="0.3">
      <c r="P494271" s="83"/>
    </row>
    <row r="494272" spans="16:16" x14ac:dyDescent="0.3">
      <c r="P494272" s="83"/>
    </row>
    <row r="494273" spans="16:16" x14ac:dyDescent="0.3">
      <c r="P494273" s="83"/>
    </row>
    <row r="494274" spans="16:16" x14ac:dyDescent="0.3">
      <c r="P494274" s="83"/>
    </row>
    <row r="494275" spans="16:16" x14ac:dyDescent="0.3">
      <c r="P494275" s="83"/>
    </row>
    <row r="494276" spans="16:16" x14ac:dyDescent="0.3">
      <c r="P494276" s="83"/>
    </row>
    <row r="494277" spans="16:16" x14ac:dyDescent="0.3">
      <c r="P494277" s="83"/>
    </row>
    <row r="494278" spans="16:16" x14ac:dyDescent="0.3">
      <c r="P494278" s="83"/>
    </row>
    <row r="494279" spans="16:16" x14ac:dyDescent="0.3">
      <c r="P494279" s="83"/>
    </row>
    <row r="494280" spans="16:16" x14ac:dyDescent="0.3">
      <c r="P494280" s="83"/>
    </row>
    <row r="494281" spans="16:16" x14ac:dyDescent="0.3">
      <c r="P494281" s="83"/>
    </row>
    <row r="494282" spans="16:16" x14ac:dyDescent="0.3">
      <c r="P494282" s="83"/>
    </row>
    <row r="494283" spans="16:16" x14ac:dyDescent="0.3">
      <c r="P494283" s="83"/>
    </row>
    <row r="494284" spans="16:16" x14ac:dyDescent="0.3">
      <c r="P494284" s="83"/>
    </row>
    <row r="494285" spans="16:16" x14ac:dyDescent="0.3">
      <c r="P494285" s="83"/>
    </row>
    <row r="494286" spans="16:16" x14ac:dyDescent="0.3">
      <c r="P494286" s="83"/>
    </row>
    <row r="494287" spans="16:16" x14ac:dyDescent="0.3">
      <c r="P494287" s="83"/>
    </row>
    <row r="494288" spans="16:16" x14ac:dyDescent="0.3">
      <c r="P494288" s="83"/>
    </row>
    <row r="494289" spans="16:16" x14ac:dyDescent="0.3">
      <c r="P494289" s="83"/>
    </row>
    <row r="494290" spans="16:16" x14ac:dyDescent="0.3">
      <c r="P494290" s="83"/>
    </row>
    <row r="494291" spans="16:16" x14ac:dyDescent="0.3">
      <c r="P494291" s="83"/>
    </row>
    <row r="494292" spans="16:16" x14ac:dyDescent="0.3">
      <c r="P494292" s="83"/>
    </row>
    <row r="494293" spans="16:16" x14ac:dyDescent="0.3">
      <c r="P494293" s="83"/>
    </row>
    <row r="494294" spans="16:16" x14ac:dyDescent="0.3">
      <c r="P494294" s="83"/>
    </row>
    <row r="494295" spans="16:16" x14ac:dyDescent="0.3">
      <c r="P494295" s="83"/>
    </row>
    <row r="494296" spans="16:16" x14ac:dyDescent="0.3">
      <c r="P494296" s="83"/>
    </row>
    <row r="494297" spans="16:16" x14ac:dyDescent="0.3">
      <c r="P494297" s="83"/>
    </row>
    <row r="494298" spans="16:16" x14ac:dyDescent="0.3">
      <c r="P494298" s="83"/>
    </row>
    <row r="494299" spans="16:16" x14ac:dyDescent="0.3">
      <c r="P494299" s="83"/>
    </row>
    <row r="494300" spans="16:16" x14ac:dyDescent="0.3">
      <c r="P494300" s="83"/>
    </row>
    <row r="494301" spans="16:16" x14ac:dyDescent="0.3">
      <c r="P494301" s="83"/>
    </row>
    <row r="494302" spans="16:16" x14ac:dyDescent="0.3">
      <c r="P494302" s="83"/>
    </row>
    <row r="494303" spans="16:16" x14ac:dyDescent="0.3">
      <c r="P494303" s="83"/>
    </row>
    <row r="494304" spans="16:16" x14ac:dyDescent="0.3">
      <c r="P494304" s="83"/>
    </row>
    <row r="494305" spans="16:16" x14ac:dyDescent="0.3">
      <c r="P494305" s="83"/>
    </row>
    <row r="494306" spans="16:16" x14ac:dyDescent="0.3">
      <c r="P494306" s="83"/>
    </row>
    <row r="494307" spans="16:16" x14ac:dyDescent="0.3">
      <c r="P494307" s="83"/>
    </row>
    <row r="494308" spans="16:16" x14ac:dyDescent="0.3">
      <c r="P494308" s="83"/>
    </row>
    <row r="494309" spans="16:16" x14ac:dyDescent="0.3">
      <c r="P494309" s="83"/>
    </row>
    <row r="494310" spans="16:16" x14ac:dyDescent="0.3">
      <c r="P494310" s="83"/>
    </row>
    <row r="494311" spans="16:16" x14ac:dyDescent="0.3">
      <c r="P494311" s="83"/>
    </row>
    <row r="494312" spans="16:16" x14ac:dyDescent="0.3">
      <c r="P494312" s="83"/>
    </row>
    <row r="494313" spans="16:16" x14ac:dyDescent="0.3">
      <c r="P494313" s="83"/>
    </row>
    <row r="494314" spans="16:16" x14ac:dyDescent="0.3">
      <c r="P494314" s="83"/>
    </row>
    <row r="494315" spans="16:16" x14ac:dyDescent="0.3">
      <c r="P494315" s="83"/>
    </row>
    <row r="494316" spans="16:16" x14ac:dyDescent="0.3">
      <c r="P494316" s="83"/>
    </row>
    <row r="494317" spans="16:16" x14ac:dyDescent="0.3">
      <c r="P494317" s="83"/>
    </row>
    <row r="494318" spans="16:16" x14ac:dyDescent="0.3">
      <c r="P494318" s="83"/>
    </row>
    <row r="494319" spans="16:16" x14ac:dyDescent="0.3">
      <c r="P494319" s="83"/>
    </row>
    <row r="494320" spans="16:16" x14ac:dyDescent="0.3">
      <c r="P494320" s="83"/>
    </row>
    <row r="494321" spans="16:16" x14ac:dyDescent="0.3">
      <c r="P494321" s="83"/>
    </row>
    <row r="494322" spans="16:16" x14ac:dyDescent="0.3">
      <c r="P494322" s="83"/>
    </row>
    <row r="494323" spans="16:16" x14ac:dyDescent="0.3">
      <c r="P494323" s="83"/>
    </row>
    <row r="494324" spans="16:16" x14ac:dyDescent="0.3">
      <c r="P494324" s="83"/>
    </row>
    <row r="494325" spans="16:16" x14ac:dyDescent="0.3">
      <c r="P494325" s="83"/>
    </row>
    <row r="494326" spans="16:16" x14ac:dyDescent="0.3">
      <c r="P494326" s="83"/>
    </row>
    <row r="494327" spans="16:16" x14ac:dyDescent="0.3">
      <c r="P494327" s="83"/>
    </row>
    <row r="494328" spans="16:16" x14ac:dyDescent="0.3">
      <c r="P494328" s="83"/>
    </row>
    <row r="494329" spans="16:16" x14ac:dyDescent="0.3">
      <c r="P494329" s="83"/>
    </row>
    <row r="494330" spans="16:16" x14ac:dyDescent="0.3">
      <c r="P494330" s="83"/>
    </row>
    <row r="494331" spans="16:16" x14ac:dyDescent="0.3">
      <c r="P494331" s="83"/>
    </row>
    <row r="494332" spans="16:16" x14ac:dyDescent="0.3">
      <c r="P494332" s="83"/>
    </row>
    <row r="494333" spans="16:16" x14ac:dyDescent="0.3">
      <c r="P494333" s="83"/>
    </row>
    <row r="494334" spans="16:16" x14ac:dyDescent="0.3">
      <c r="P494334" s="83"/>
    </row>
    <row r="494335" spans="16:16" x14ac:dyDescent="0.3">
      <c r="P494335" s="83"/>
    </row>
    <row r="494336" spans="16:16" x14ac:dyDescent="0.3">
      <c r="P494336" s="83"/>
    </row>
    <row r="494337" spans="16:16" x14ac:dyDescent="0.3">
      <c r="P494337" s="83"/>
    </row>
    <row r="494338" spans="16:16" x14ac:dyDescent="0.3">
      <c r="P494338" s="83"/>
    </row>
    <row r="494339" spans="16:16" x14ac:dyDescent="0.3">
      <c r="P494339" s="83"/>
    </row>
    <row r="494340" spans="16:16" x14ac:dyDescent="0.3">
      <c r="P494340" s="83"/>
    </row>
    <row r="494341" spans="16:16" x14ac:dyDescent="0.3">
      <c r="P494341" s="83"/>
    </row>
    <row r="494342" spans="16:16" x14ac:dyDescent="0.3">
      <c r="P494342" s="83"/>
    </row>
    <row r="494343" spans="16:16" x14ac:dyDescent="0.3">
      <c r="P494343" s="83"/>
    </row>
    <row r="494344" spans="16:16" x14ac:dyDescent="0.3">
      <c r="P494344" s="83"/>
    </row>
    <row r="494345" spans="16:16" x14ac:dyDescent="0.3">
      <c r="P494345" s="83"/>
    </row>
    <row r="494346" spans="16:16" x14ac:dyDescent="0.3">
      <c r="P494346" s="83"/>
    </row>
    <row r="494347" spans="16:16" x14ac:dyDescent="0.3">
      <c r="P494347" s="83"/>
    </row>
    <row r="494348" spans="16:16" x14ac:dyDescent="0.3">
      <c r="P494348" s="83"/>
    </row>
    <row r="494349" spans="16:16" x14ac:dyDescent="0.3">
      <c r="P494349" s="83"/>
    </row>
    <row r="494350" spans="16:16" x14ac:dyDescent="0.3">
      <c r="P494350" s="83"/>
    </row>
    <row r="494351" spans="16:16" x14ac:dyDescent="0.3">
      <c r="P494351" s="83"/>
    </row>
    <row r="494352" spans="16:16" x14ac:dyDescent="0.3">
      <c r="P494352" s="83"/>
    </row>
    <row r="494353" spans="16:16" x14ac:dyDescent="0.3">
      <c r="P494353" s="83"/>
    </row>
    <row r="494354" spans="16:16" x14ac:dyDescent="0.3">
      <c r="P494354" s="83"/>
    </row>
    <row r="494355" spans="16:16" x14ac:dyDescent="0.3">
      <c r="P494355" s="83"/>
    </row>
    <row r="494356" spans="16:16" x14ac:dyDescent="0.3">
      <c r="P494356" s="83"/>
    </row>
    <row r="494357" spans="16:16" x14ac:dyDescent="0.3">
      <c r="P494357" s="83"/>
    </row>
    <row r="494358" spans="16:16" x14ac:dyDescent="0.3">
      <c r="P494358" s="83"/>
    </row>
    <row r="494359" spans="16:16" x14ac:dyDescent="0.3">
      <c r="P494359" s="83"/>
    </row>
    <row r="494360" spans="16:16" x14ac:dyDescent="0.3">
      <c r="P494360" s="83"/>
    </row>
    <row r="494361" spans="16:16" x14ac:dyDescent="0.3">
      <c r="P494361" s="83"/>
    </row>
    <row r="494362" spans="16:16" x14ac:dyDescent="0.3">
      <c r="P494362" s="83"/>
    </row>
    <row r="494363" spans="16:16" x14ac:dyDescent="0.3">
      <c r="P494363" s="83"/>
    </row>
    <row r="494364" spans="16:16" x14ac:dyDescent="0.3">
      <c r="P494364" s="83"/>
    </row>
    <row r="494365" spans="16:16" x14ac:dyDescent="0.3">
      <c r="P494365" s="83"/>
    </row>
    <row r="494366" spans="16:16" x14ac:dyDescent="0.3">
      <c r="P494366" s="83"/>
    </row>
    <row r="494367" spans="16:16" x14ac:dyDescent="0.3">
      <c r="P494367" s="83"/>
    </row>
    <row r="494368" spans="16:16" x14ac:dyDescent="0.3">
      <c r="P494368" s="83"/>
    </row>
    <row r="494369" spans="16:16" x14ac:dyDescent="0.3">
      <c r="P494369" s="83"/>
    </row>
    <row r="494370" spans="16:16" x14ac:dyDescent="0.3">
      <c r="P494370" s="83"/>
    </row>
    <row r="494371" spans="16:16" x14ac:dyDescent="0.3">
      <c r="P494371" s="83"/>
    </row>
    <row r="494372" spans="16:16" x14ac:dyDescent="0.3">
      <c r="P494372" s="83"/>
    </row>
    <row r="494373" spans="16:16" x14ac:dyDescent="0.3">
      <c r="P494373" s="83"/>
    </row>
    <row r="494374" spans="16:16" x14ac:dyDescent="0.3">
      <c r="P494374" s="83"/>
    </row>
    <row r="494375" spans="16:16" x14ac:dyDescent="0.3">
      <c r="P494375" s="83"/>
    </row>
    <row r="494376" spans="16:16" x14ac:dyDescent="0.3">
      <c r="P494376" s="83"/>
    </row>
    <row r="494377" spans="16:16" x14ac:dyDescent="0.3">
      <c r="P494377" s="83"/>
    </row>
    <row r="494378" spans="16:16" x14ac:dyDescent="0.3">
      <c r="P494378" s="83"/>
    </row>
    <row r="494379" spans="16:16" x14ac:dyDescent="0.3">
      <c r="P494379" s="83"/>
    </row>
    <row r="494380" spans="16:16" x14ac:dyDescent="0.3">
      <c r="P494380" s="83"/>
    </row>
    <row r="494381" spans="16:16" x14ac:dyDescent="0.3">
      <c r="P494381" s="83"/>
    </row>
    <row r="494382" spans="16:16" x14ac:dyDescent="0.3">
      <c r="P494382" s="83"/>
    </row>
    <row r="494383" spans="16:16" x14ac:dyDescent="0.3">
      <c r="P494383" s="83"/>
    </row>
    <row r="494384" spans="16:16" x14ac:dyDescent="0.3">
      <c r="P494384" s="83"/>
    </row>
    <row r="494385" spans="16:16" x14ac:dyDescent="0.3">
      <c r="P494385" s="83"/>
    </row>
    <row r="494386" spans="16:16" x14ac:dyDescent="0.3">
      <c r="P494386" s="83"/>
    </row>
    <row r="494387" spans="16:16" x14ac:dyDescent="0.3">
      <c r="P494387" s="83"/>
    </row>
    <row r="494388" spans="16:16" x14ac:dyDescent="0.3">
      <c r="P494388" s="83"/>
    </row>
    <row r="494389" spans="16:16" x14ac:dyDescent="0.3">
      <c r="P494389" s="83"/>
    </row>
    <row r="494390" spans="16:16" x14ac:dyDescent="0.3">
      <c r="P494390" s="83"/>
    </row>
    <row r="494391" spans="16:16" x14ac:dyDescent="0.3">
      <c r="P494391" s="83"/>
    </row>
    <row r="494392" spans="16:16" x14ac:dyDescent="0.3">
      <c r="P494392" s="83"/>
    </row>
    <row r="494393" spans="16:16" x14ac:dyDescent="0.3">
      <c r="P494393" s="83"/>
    </row>
    <row r="494394" spans="16:16" x14ac:dyDescent="0.3">
      <c r="P494394" s="83"/>
    </row>
    <row r="494395" spans="16:16" x14ac:dyDescent="0.3">
      <c r="P494395" s="83"/>
    </row>
    <row r="494396" spans="16:16" x14ac:dyDescent="0.3">
      <c r="P494396" s="83"/>
    </row>
    <row r="494397" spans="16:16" x14ac:dyDescent="0.3">
      <c r="P494397" s="83"/>
    </row>
    <row r="494398" spans="16:16" x14ac:dyDescent="0.3">
      <c r="P494398" s="83"/>
    </row>
    <row r="494399" spans="16:16" x14ac:dyDescent="0.3">
      <c r="P494399" s="83"/>
    </row>
    <row r="494400" spans="16:16" x14ac:dyDescent="0.3">
      <c r="P494400" s="83"/>
    </row>
    <row r="494401" spans="16:16" x14ac:dyDescent="0.3">
      <c r="P494401" s="83"/>
    </row>
    <row r="494402" spans="16:16" x14ac:dyDescent="0.3">
      <c r="P494402" s="83"/>
    </row>
    <row r="494403" spans="16:16" x14ac:dyDescent="0.3">
      <c r="P494403" s="83"/>
    </row>
    <row r="494404" spans="16:16" x14ac:dyDescent="0.3">
      <c r="P494404" s="83"/>
    </row>
    <row r="494405" spans="16:16" x14ac:dyDescent="0.3">
      <c r="P494405" s="83"/>
    </row>
    <row r="494406" spans="16:16" x14ac:dyDescent="0.3">
      <c r="P494406" s="83"/>
    </row>
    <row r="494407" spans="16:16" x14ac:dyDescent="0.3">
      <c r="P494407" s="83"/>
    </row>
    <row r="494408" spans="16:16" x14ac:dyDescent="0.3">
      <c r="P494408" s="83"/>
    </row>
    <row r="494409" spans="16:16" x14ac:dyDescent="0.3">
      <c r="P494409" s="83"/>
    </row>
    <row r="494410" spans="16:16" x14ac:dyDescent="0.3">
      <c r="P494410" s="83"/>
    </row>
    <row r="494411" spans="16:16" x14ac:dyDescent="0.3">
      <c r="P494411" s="83"/>
    </row>
    <row r="494412" spans="16:16" x14ac:dyDescent="0.3">
      <c r="P494412" s="83"/>
    </row>
    <row r="494413" spans="16:16" x14ac:dyDescent="0.3">
      <c r="P494413" s="83"/>
    </row>
    <row r="494414" spans="16:16" x14ac:dyDescent="0.3">
      <c r="P494414" s="83"/>
    </row>
    <row r="494415" spans="16:16" x14ac:dyDescent="0.3">
      <c r="P494415" s="83"/>
    </row>
    <row r="494416" spans="16:16" x14ac:dyDescent="0.3">
      <c r="P494416" s="83"/>
    </row>
    <row r="494417" spans="16:16" x14ac:dyDescent="0.3">
      <c r="P494417" s="83"/>
    </row>
    <row r="494418" spans="16:16" x14ac:dyDescent="0.3">
      <c r="P494418" s="83"/>
    </row>
    <row r="494419" spans="16:16" x14ac:dyDescent="0.3">
      <c r="P494419" s="83"/>
    </row>
    <row r="494420" spans="16:16" x14ac:dyDescent="0.3">
      <c r="P494420" s="83"/>
    </row>
    <row r="494421" spans="16:16" x14ac:dyDescent="0.3">
      <c r="P494421" s="83"/>
    </row>
    <row r="494422" spans="16:16" x14ac:dyDescent="0.3">
      <c r="P494422" s="83"/>
    </row>
    <row r="494423" spans="16:16" x14ac:dyDescent="0.3">
      <c r="P494423" s="83"/>
    </row>
    <row r="494424" spans="16:16" x14ac:dyDescent="0.3">
      <c r="P494424" s="83"/>
    </row>
    <row r="494425" spans="16:16" x14ac:dyDescent="0.3">
      <c r="P494425" s="83"/>
    </row>
    <row r="494426" spans="16:16" x14ac:dyDescent="0.3">
      <c r="P494426" s="83"/>
    </row>
    <row r="494427" spans="16:16" x14ac:dyDescent="0.3">
      <c r="P494427" s="83"/>
    </row>
    <row r="494428" spans="16:16" x14ac:dyDescent="0.3">
      <c r="P494428" s="83"/>
    </row>
    <row r="494429" spans="16:16" x14ac:dyDescent="0.3">
      <c r="P494429" s="83"/>
    </row>
    <row r="494430" spans="16:16" x14ac:dyDescent="0.3">
      <c r="P494430" s="83"/>
    </row>
    <row r="494431" spans="16:16" x14ac:dyDescent="0.3">
      <c r="P494431" s="83"/>
    </row>
    <row r="494432" spans="16:16" x14ac:dyDescent="0.3">
      <c r="P494432" s="83"/>
    </row>
    <row r="494433" spans="16:16" x14ac:dyDescent="0.3">
      <c r="P494433" s="83"/>
    </row>
    <row r="494434" spans="16:16" x14ac:dyDescent="0.3">
      <c r="P494434" s="83"/>
    </row>
    <row r="494435" spans="16:16" x14ac:dyDescent="0.3">
      <c r="P494435" s="83"/>
    </row>
    <row r="494436" spans="16:16" x14ac:dyDescent="0.3">
      <c r="P494436" s="83"/>
    </row>
    <row r="494437" spans="16:16" x14ac:dyDescent="0.3">
      <c r="P494437" s="83"/>
    </row>
    <row r="494438" spans="16:16" x14ac:dyDescent="0.3">
      <c r="P494438" s="83"/>
    </row>
    <row r="494439" spans="16:16" x14ac:dyDescent="0.3">
      <c r="P494439" s="83"/>
    </row>
    <row r="494440" spans="16:16" x14ac:dyDescent="0.3">
      <c r="P494440" s="83"/>
    </row>
    <row r="494441" spans="16:16" x14ac:dyDescent="0.3">
      <c r="P494441" s="83"/>
    </row>
    <row r="494442" spans="16:16" x14ac:dyDescent="0.3">
      <c r="P494442" s="83"/>
    </row>
    <row r="494443" spans="16:16" x14ac:dyDescent="0.3">
      <c r="P494443" s="83"/>
    </row>
    <row r="494444" spans="16:16" x14ac:dyDescent="0.3">
      <c r="P494444" s="83"/>
    </row>
    <row r="494445" spans="16:16" x14ac:dyDescent="0.3">
      <c r="P494445" s="83"/>
    </row>
    <row r="494446" spans="16:16" x14ac:dyDescent="0.3">
      <c r="P494446" s="83"/>
    </row>
    <row r="494447" spans="16:16" x14ac:dyDescent="0.3">
      <c r="P494447" s="83"/>
    </row>
    <row r="494448" spans="16:16" x14ac:dyDescent="0.3">
      <c r="P494448" s="83"/>
    </row>
    <row r="494449" spans="16:16" x14ac:dyDescent="0.3">
      <c r="P494449" s="83"/>
    </row>
    <row r="494450" spans="16:16" x14ac:dyDescent="0.3">
      <c r="P494450" s="83"/>
    </row>
    <row r="494451" spans="16:16" x14ac:dyDescent="0.3">
      <c r="P494451" s="83"/>
    </row>
    <row r="494452" spans="16:16" x14ac:dyDescent="0.3">
      <c r="P494452" s="83"/>
    </row>
    <row r="494453" spans="16:16" x14ac:dyDescent="0.3">
      <c r="P494453" s="83"/>
    </row>
    <row r="494454" spans="16:16" x14ac:dyDescent="0.3">
      <c r="P494454" s="83"/>
    </row>
    <row r="494455" spans="16:16" x14ac:dyDescent="0.3">
      <c r="P494455" s="83"/>
    </row>
    <row r="494456" spans="16:16" x14ac:dyDescent="0.3">
      <c r="P494456" s="83"/>
    </row>
    <row r="494457" spans="16:16" x14ac:dyDescent="0.3">
      <c r="P494457" s="83"/>
    </row>
    <row r="494458" spans="16:16" x14ac:dyDescent="0.3">
      <c r="P494458" s="83"/>
    </row>
    <row r="494459" spans="16:16" x14ac:dyDescent="0.3">
      <c r="P494459" s="83"/>
    </row>
    <row r="494460" spans="16:16" x14ac:dyDescent="0.3">
      <c r="P494460" s="83"/>
    </row>
    <row r="494461" spans="16:16" x14ac:dyDescent="0.3">
      <c r="P494461" s="83"/>
    </row>
    <row r="494462" spans="16:16" x14ac:dyDescent="0.3">
      <c r="P494462" s="83"/>
    </row>
    <row r="494463" spans="16:16" x14ac:dyDescent="0.3">
      <c r="P494463" s="83"/>
    </row>
    <row r="494464" spans="16:16" x14ac:dyDescent="0.3">
      <c r="P494464" s="83"/>
    </row>
    <row r="494465" spans="16:16" x14ac:dyDescent="0.3">
      <c r="P494465" s="83"/>
    </row>
    <row r="494466" spans="16:16" x14ac:dyDescent="0.3">
      <c r="P494466" s="83"/>
    </row>
    <row r="494467" spans="16:16" x14ac:dyDescent="0.3">
      <c r="P494467" s="83"/>
    </row>
    <row r="494468" spans="16:16" x14ac:dyDescent="0.3">
      <c r="P494468" s="83"/>
    </row>
    <row r="494469" spans="16:16" x14ac:dyDescent="0.3">
      <c r="P494469" s="83"/>
    </row>
    <row r="494470" spans="16:16" x14ac:dyDescent="0.3">
      <c r="P494470" s="83"/>
    </row>
    <row r="494471" spans="16:16" x14ac:dyDescent="0.3">
      <c r="P494471" s="83"/>
    </row>
    <row r="494472" spans="16:16" x14ac:dyDescent="0.3">
      <c r="P494472" s="83"/>
    </row>
    <row r="494473" spans="16:16" x14ac:dyDescent="0.3">
      <c r="P494473" s="83"/>
    </row>
    <row r="494474" spans="16:16" x14ac:dyDescent="0.3">
      <c r="P494474" s="83"/>
    </row>
    <row r="494475" spans="16:16" x14ac:dyDescent="0.3">
      <c r="P494475" s="83"/>
    </row>
    <row r="494476" spans="16:16" x14ac:dyDescent="0.3">
      <c r="P494476" s="83"/>
    </row>
    <row r="494477" spans="16:16" x14ac:dyDescent="0.3">
      <c r="P494477" s="83"/>
    </row>
    <row r="494478" spans="16:16" x14ac:dyDescent="0.3">
      <c r="P494478" s="83"/>
    </row>
    <row r="494479" spans="16:16" x14ac:dyDescent="0.3">
      <c r="P494479" s="83"/>
    </row>
    <row r="494480" spans="16:16" x14ac:dyDescent="0.3">
      <c r="P494480" s="83"/>
    </row>
    <row r="494481" spans="16:16" x14ac:dyDescent="0.3">
      <c r="P494481" s="83"/>
    </row>
    <row r="494482" spans="16:16" x14ac:dyDescent="0.3">
      <c r="P494482" s="83"/>
    </row>
    <row r="494483" spans="16:16" x14ac:dyDescent="0.3">
      <c r="P494483" s="83"/>
    </row>
    <row r="494484" spans="16:16" x14ac:dyDescent="0.3">
      <c r="P494484" s="83"/>
    </row>
    <row r="494485" spans="16:16" x14ac:dyDescent="0.3">
      <c r="P494485" s="83"/>
    </row>
    <row r="494486" spans="16:16" x14ac:dyDescent="0.3">
      <c r="P494486" s="83"/>
    </row>
    <row r="494487" spans="16:16" x14ac:dyDescent="0.3">
      <c r="P494487" s="83"/>
    </row>
    <row r="494488" spans="16:16" x14ac:dyDescent="0.3">
      <c r="P494488" s="83"/>
    </row>
    <row r="494489" spans="16:16" x14ac:dyDescent="0.3">
      <c r="P494489" s="83"/>
    </row>
    <row r="494490" spans="16:16" x14ac:dyDescent="0.3">
      <c r="P494490" s="83"/>
    </row>
    <row r="494491" spans="16:16" x14ac:dyDescent="0.3">
      <c r="P494491" s="83"/>
    </row>
    <row r="494492" spans="16:16" x14ac:dyDescent="0.3">
      <c r="P494492" s="83"/>
    </row>
    <row r="494493" spans="16:16" x14ac:dyDescent="0.3">
      <c r="P494493" s="83"/>
    </row>
    <row r="494494" spans="16:16" x14ac:dyDescent="0.3">
      <c r="P494494" s="83"/>
    </row>
    <row r="494495" spans="16:16" x14ac:dyDescent="0.3">
      <c r="P494495" s="83"/>
    </row>
    <row r="494496" spans="16:16" x14ac:dyDescent="0.3">
      <c r="P494496" s="83"/>
    </row>
    <row r="494497" spans="16:16" x14ac:dyDescent="0.3">
      <c r="P494497" s="83"/>
    </row>
    <row r="494498" spans="16:16" x14ac:dyDescent="0.3">
      <c r="P494498" s="83"/>
    </row>
    <row r="494499" spans="16:16" x14ac:dyDescent="0.3">
      <c r="P494499" s="83"/>
    </row>
    <row r="494500" spans="16:16" x14ac:dyDescent="0.3">
      <c r="P494500" s="83"/>
    </row>
    <row r="494501" spans="16:16" x14ac:dyDescent="0.3">
      <c r="P494501" s="83"/>
    </row>
    <row r="494502" spans="16:16" x14ac:dyDescent="0.3">
      <c r="P494502" s="83"/>
    </row>
    <row r="494503" spans="16:16" x14ac:dyDescent="0.3">
      <c r="P494503" s="83"/>
    </row>
    <row r="494504" spans="16:16" x14ac:dyDescent="0.3">
      <c r="P494504" s="83"/>
    </row>
    <row r="494505" spans="16:16" x14ac:dyDescent="0.3">
      <c r="P494505" s="83"/>
    </row>
    <row r="494506" spans="16:16" x14ac:dyDescent="0.3">
      <c r="P494506" s="83"/>
    </row>
    <row r="494507" spans="16:16" x14ac:dyDescent="0.3">
      <c r="P494507" s="83"/>
    </row>
    <row r="494508" spans="16:16" x14ac:dyDescent="0.3">
      <c r="P494508" s="83"/>
    </row>
    <row r="494509" spans="16:16" x14ac:dyDescent="0.3">
      <c r="P494509" s="83"/>
    </row>
    <row r="494510" spans="16:16" x14ac:dyDescent="0.3">
      <c r="P494510" s="83"/>
    </row>
    <row r="494511" spans="16:16" x14ac:dyDescent="0.3">
      <c r="P494511" s="83"/>
    </row>
    <row r="494512" spans="16:16" x14ac:dyDescent="0.3">
      <c r="P494512" s="83"/>
    </row>
    <row r="494513" spans="16:16" x14ac:dyDescent="0.3">
      <c r="P494513" s="83"/>
    </row>
    <row r="494514" spans="16:16" x14ac:dyDescent="0.3">
      <c r="P494514" s="83"/>
    </row>
    <row r="494515" spans="16:16" x14ac:dyDescent="0.3">
      <c r="P494515" s="83"/>
    </row>
    <row r="494516" spans="16:16" x14ac:dyDescent="0.3">
      <c r="P494516" s="83"/>
    </row>
    <row r="494517" spans="16:16" x14ac:dyDescent="0.3">
      <c r="P494517" s="83"/>
    </row>
    <row r="494518" spans="16:16" x14ac:dyDescent="0.3">
      <c r="P494518" s="83"/>
    </row>
    <row r="494519" spans="16:16" x14ac:dyDescent="0.3">
      <c r="P494519" s="83"/>
    </row>
    <row r="494520" spans="16:16" x14ac:dyDescent="0.3">
      <c r="P494520" s="83"/>
    </row>
    <row r="494521" spans="16:16" x14ac:dyDescent="0.3">
      <c r="P494521" s="83"/>
    </row>
    <row r="494522" spans="16:16" x14ac:dyDescent="0.3">
      <c r="P494522" s="83"/>
    </row>
    <row r="494523" spans="16:16" x14ac:dyDescent="0.3">
      <c r="P494523" s="83"/>
    </row>
    <row r="494524" spans="16:16" x14ac:dyDescent="0.3">
      <c r="P494524" s="83"/>
    </row>
    <row r="494525" spans="16:16" x14ac:dyDescent="0.3">
      <c r="P494525" s="83"/>
    </row>
    <row r="494526" spans="16:16" x14ac:dyDescent="0.3">
      <c r="P494526" s="83"/>
    </row>
    <row r="494527" spans="16:16" x14ac:dyDescent="0.3">
      <c r="P494527" s="83"/>
    </row>
    <row r="494528" spans="16:16" x14ac:dyDescent="0.3">
      <c r="P494528" s="83"/>
    </row>
    <row r="494529" spans="16:16" x14ac:dyDescent="0.3">
      <c r="P494529" s="83"/>
    </row>
    <row r="494530" spans="16:16" x14ac:dyDescent="0.3">
      <c r="P494530" s="83"/>
    </row>
    <row r="494531" spans="16:16" x14ac:dyDescent="0.3">
      <c r="P494531" s="83"/>
    </row>
    <row r="494532" spans="16:16" x14ac:dyDescent="0.3">
      <c r="P494532" s="83"/>
    </row>
    <row r="494533" spans="16:16" x14ac:dyDescent="0.3">
      <c r="P494533" s="83"/>
    </row>
    <row r="494534" spans="16:16" x14ac:dyDescent="0.3">
      <c r="P494534" s="83"/>
    </row>
    <row r="494535" spans="16:16" x14ac:dyDescent="0.3">
      <c r="P494535" s="83"/>
    </row>
    <row r="494536" spans="16:16" x14ac:dyDescent="0.3">
      <c r="P494536" s="83"/>
    </row>
    <row r="494537" spans="16:16" x14ac:dyDescent="0.3">
      <c r="P494537" s="83"/>
    </row>
    <row r="494538" spans="16:16" x14ac:dyDescent="0.3">
      <c r="P494538" s="83"/>
    </row>
    <row r="494539" spans="16:16" x14ac:dyDescent="0.3">
      <c r="P494539" s="83"/>
    </row>
    <row r="494540" spans="16:16" x14ac:dyDescent="0.3">
      <c r="P494540" s="83"/>
    </row>
    <row r="494541" spans="16:16" x14ac:dyDescent="0.3">
      <c r="P494541" s="83"/>
    </row>
    <row r="494542" spans="16:16" x14ac:dyDescent="0.3">
      <c r="P494542" s="83"/>
    </row>
    <row r="494543" spans="16:16" x14ac:dyDescent="0.3">
      <c r="P494543" s="83"/>
    </row>
    <row r="494544" spans="16:16" x14ac:dyDescent="0.3">
      <c r="P494544" s="83"/>
    </row>
    <row r="494545" spans="16:16" x14ac:dyDescent="0.3">
      <c r="P494545" s="83"/>
    </row>
    <row r="494546" spans="16:16" x14ac:dyDescent="0.3">
      <c r="P494546" s="83"/>
    </row>
    <row r="494547" spans="16:16" x14ac:dyDescent="0.3">
      <c r="P494547" s="83"/>
    </row>
    <row r="494548" spans="16:16" x14ac:dyDescent="0.3">
      <c r="P494548" s="83"/>
    </row>
    <row r="494549" spans="16:16" x14ac:dyDescent="0.3">
      <c r="P494549" s="83"/>
    </row>
    <row r="494550" spans="16:16" x14ac:dyDescent="0.3">
      <c r="P494550" s="83"/>
    </row>
    <row r="494551" spans="16:16" x14ac:dyDescent="0.3">
      <c r="P494551" s="83"/>
    </row>
    <row r="494552" spans="16:16" x14ac:dyDescent="0.3">
      <c r="P494552" s="83"/>
    </row>
    <row r="494553" spans="16:16" x14ac:dyDescent="0.3">
      <c r="P494553" s="83"/>
    </row>
    <row r="494554" spans="16:16" x14ac:dyDescent="0.3">
      <c r="P494554" s="83"/>
    </row>
    <row r="494555" spans="16:16" x14ac:dyDescent="0.3">
      <c r="P494555" s="83"/>
    </row>
    <row r="494556" spans="16:16" x14ac:dyDescent="0.3">
      <c r="P494556" s="83"/>
    </row>
    <row r="494557" spans="16:16" x14ac:dyDescent="0.3">
      <c r="P494557" s="83"/>
    </row>
    <row r="494558" spans="16:16" x14ac:dyDescent="0.3">
      <c r="P494558" s="83"/>
    </row>
    <row r="494559" spans="16:16" x14ac:dyDescent="0.3">
      <c r="P494559" s="83"/>
    </row>
    <row r="494560" spans="16:16" x14ac:dyDescent="0.3">
      <c r="P494560" s="83"/>
    </row>
    <row r="494561" spans="16:16" x14ac:dyDescent="0.3">
      <c r="P494561" s="83"/>
    </row>
    <row r="494562" spans="16:16" x14ac:dyDescent="0.3">
      <c r="P494562" s="83"/>
    </row>
    <row r="494563" spans="16:16" x14ac:dyDescent="0.3">
      <c r="P494563" s="83"/>
    </row>
    <row r="494564" spans="16:16" x14ac:dyDescent="0.3">
      <c r="P494564" s="83"/>
    </row>
    <row r="494565" spans="16:16" x14ac:dyDescent="0.3">
      <c r="P494565" s="83"/>
    </row>
    <row r="494566" spans="16:16" x14ac:dyDescent="0.3">
      <c r="P494566" s="83"/>
    </row>
    <row r="494567" spans="16:16" x14ac:dyDescent="0.3">
      <c r="P494567" s="83"/>
    </row>
    <row r="494568" spans="16:16" x14ac:dyDescent="0.3">
      <c r="P494568" s="83"/>
    </row>
    <row r="494569" spans="16:16" x14ac:dyDescent="0.3">
      <c r="P494569" s="83"/>
    </row>
    <row r="494570" spans="16:16" x14ac:dyDescent="0.3">
      <c r="P494570" s="83"/>
    </row>
    <row r="494571" spans="16:16" x14ac:dyDescent="0.3">
      <c r="P494571" s="83"/>
    </row>
    <row r="494572" spans="16:16" x14ac:dyDescent="0.3">
      <c r="P494572" s="83"/>
    </row>
    <row r="494573" spans="16:16" x14ac:dyDescent="0.3">
      <c r="P494573" s="83"/>
    </row>
    <row r="494574" spans="16:16" x14ac:dyDescent="0.3">
      <c r="P494574" s="83"/>
    </row>
    <row r="494575" spans="16:16" x14ac:dyDescent="0.3">
      <c r="P494575" s="83"/>
    </row>
    <row r="494576" spans="16:16" x14ac:dyDescent="0.3">
      <c r="P494576" s="83"/>
    </row>
    <row r="494577" spans="16:16" x14ac:dyDescent="0.3">
      <c r="P494577" s="83"/>
    </row>
    <row r="494578" spans="16:16" x14ac:dyDescent="0.3">
      <c r="P494578" s="83"/>
    </row>
    <row r="494579" spans="16:16" x14ac:dyDescent="0.3">
      <c r="P494579" s="83"/>
    </row>
    <row r="494580" spans="16:16" x14ac:dyDescent="0.3">
      <c r="P494580" s="83"/>
    </row>
    <row r="494581" spans="16:16" x14ac:dyDescent="0.3">
      <c r="P494581" s="83"/>
    </row>
    <row r="494582" spans="16:16" x14ac:dyDescent="0.3">
      <c r="P494582" s="83"/>
    </row>
    <row r="494583" spans="16:16" x14ac:dyDescent="0.3">
      <c r="P494583" s="83"/>
    </row>
    <row r="494584" spans="16:16" x14ac:dyDescent="0.3">
      <c r="P494584" s="83"/>
    </row>
    <row r="494585" spans="16:16" x14ac:dyDescent="0.3">
      <c r="P494585" s="83"/>
    </row>
    <row r="494586" spans="16:16" x14ac:dyDescent="0.3">
      <c r="P494586" s="83"/>
    </row>
    <row r="494587" spans="16:16" x14ac:dyDescent="0.3">
      <c r="P494587" s="83"/>
    </row>
    <row r="494588" spans="16:16" x14ac:dyDescent="0.3">
      <c r="P494588" s="83"/>
    </row>
    <row r="494589" spans="16:16" x14ac:dyDescent="0.3">
      <c r="P494589" s="83"/>
    </row>
    <row r="494590" spans="16:16" x14ac:dyDescent="0.3">
      <c r="P494590" s="83"/>
    </row>
    <row r="494591" spans="16:16" x14ac:dyDescent="0.3">
      <c r="P494591" s="83"/>
    </row>
    <row r="494592" spans="16:16" x14ac:dyDescent="0.3">
      <c r="P494592" s="83"/>
    </row>
    <row r="494593" spans="16:16" x14ac:dyDescent="0.3">
      <c r="P494593" s="83"/>
    </row>
    <row r="494594" spans="16:16" x14ac:dyDescent="0.3">
      <c r="P494594" s="83"/>
    </row>
    <row r="494595" spans="16:16" x14ac:dyDescent="0.3">
      <c r="P494595" s="83"/>
    </row>
    <row r="494596" spans="16:16" x14ac:dyDescent="0.3">
      <c r="P494596" s="83"/>
    </row>
    <row r="494597" spans="16:16" x14ac:dyDescent="0.3">
      <c r="P494597" s="83"/>
    </row>
    <row r="494598" spans="16:16" x14ac:dyDescent="0.3">
      <c r="P494598" s="83"/>
    </row>
    <row r="494599" spans="16:16" x14ac:dyDescent="0.3">
      <c r="P494599" s="83"/>
    </row>
    <row r="494600" spans="16:16" x14ac:dyDescent="0.3">
      <c r="P494600" s="83"/>
    </row>
    <row r="494601" spans="16:16" x14ac:dyDescent="0.3">
      <c r="P494601" s="83"/>
    </row>
    <row r="494602" spans="16:16" x14ac:dyDescent="0.3">
      <c r="P494602" s="83"/>
    </row>
    <row r="494603" spans="16:16" x14ac:dyDescent="0.3">
      <c r="P494603" s="83"/>
    </row>
    <row r="494604" spans="16:16" x14ac:dyDescent="0.3">
      <c r="P494604" s="83"/>
    </row>
    <row r="494605" spans="16:16" x14ac:dyDescent="0.3">
      <c r="P494605" s="83"/>
    </row>
    <row r="494606" spans="16:16" x14ac:dyDescent="0.3">
      <c r="P494606" s="83"/>
    </row>
    <row r="494607" spans="16:16" x14ac:dyDescent="0.3">
      <c r="P494607" s="83"/>
    </row>
    <row r="494608" spans="16:16" x14ac:dyDescent="0.3">
      <c r="P494608" s="83"/>
    </row>
    <row r="494609" spans="16:16" x14ac:dyDescent="0.3">
      <c r="P494609" s="83"/>
    </row>
    <row r="494610" spans="16:16" x14ac:dyDescent="0.3">
      <c r="P494610" s="83"/>
    </row>
    <row r="494611" spans="16:16" x14ac:dyDescent="0.3">
      <c r="P494611" s="83"/>
    </row>
    <row r="494612" spans="16:16" x14ac:dyDescent="0.3">
      <c r="P494612" s="83"/>
    </row>
    <row r="494613" spans="16:16" x14ac:dyDescent="0.3">
      <c r="P494613" s="83"/>
    </row>
    <row r="494614" spans="16:16" x14ac:dyDescent="0.3">
      <c r="P494614" s="83"/>
    </row>
    <row r="494615" spans="16:16" x14ac:dyDescent="0.3">
      <c r="P494615" s="83"/>
    </row>
    <row r="494616" spans="16:16" x14ac:dyDescent="0.3">
      <c r="P494616" s="83"/>
    </row>
    <row r="494617" spans="16:16" x14ac:dyDescent="0.3">
      <c r="P494617" s="83"/>
    </row>
    <row r="494618" spans="16:16" x14ac:dyDescent="0.3">
      <c r="P494618" s="83"/>
    </row>
    <row r="494619" spans="16:16" x14ac:dyDescent="0.3">
      <c r="P494619" s="83"/>
    </row>
    <row r="494620" spans="16:16" x14ac:dyDescent="0.3">
      <c r="P494620" s="83"/>
    </row>
    <row r="494621" spans="16:16" x14ac:dyDescent="0.3">
      <c r="P494621" s="83"/>
    </row>
    <row r="494622" spans="16:16" x14ac:dyDescent="0.3">
      <c r="P494622" s="83"/>
    </row>
    <row r="494623" spans="16:16" x14ac:dyDescent="0.3">
      <c r="P494623" s="83"/>
    </row>
    <row r="494624" spans="16:16" x14ac:dyDescent="0.3">
      <c r="P494624" s="83"/>
    </row>
    <row r="494625" spans="16:16" x14ac:dyDescent="0.3">
      <c r="P494625" s="83"/>
    </row>
    <row r="494626" spans="16:16" x14ac:dyDescent="0.3">
      <c r="P494626" s="83"/>
    </row>
    <row r="494627" spans="16:16" x14ac:dyDescent="0.3">
      <c r="P494627" s="83"/>
    </row>
    <row r="494628" spans="16:16" x14ac:dyDescent="0.3">
      <c r="P494628" s="83"/>
    </row>
    <row r="494629" spans="16:16" x14ac:dyDescent="0.3">
      <c r="P494629" s="83"/>
    </row>
    <row r="494630" spans="16:16" x14ac:dyDescent="0.3">
      <c r="P494630" s="83"/>
    </row>
    <row r="494631" spans="16:16" x14ac:dyDescent="0.3">
      <c r="P494631" s="83"/>
    </row>
    <row r="494632" spans="16:16" x14ac:dyDescent="0.3">
      <c r="P494632" s="83"/>
    </row>
    <row r="494633" spans="16:16" x14ac:dyDescent="0.3">
      <c r="P494633" s="83"/>
    </row>
    <row r="494634" spans="16:16" x14ac:dyDescent="0.3">
      <c r="P494634" s="83"/>
    </row>
    <row r="494635" spans="16:16" x14ac:dyDescent="0.3">
      <c r="P494635" s="83"/>
    </row>
    <row r="494636" spans="16:16" x14ac:dyDescent="0.3">
      <c r="P494636" s="83"/>
    </row>
    <row r="494637" spans="16:16" x14ac:dyDescent="0.3">
      <c r="P494637" s="83"/>
    </row>
    <row r="494638" spans="16:16" x14ac:dyDescent="0.3">
      <c r="P494638" s="83"/>
    </row>
    <row r="494639" spans="16:16" x14ac:dyDescent="0.3">
      <c r="P494639" s="83"/>
    </row>
    <row r="494640" spans="16:16" x14ac:dyDescent="0.3">
      <c r="P494640" s="83"/>
    </row>
    <row r="494641" spans="16:16" x14ac:dyDescent="0.3">
      <c r="P494641" s="83"/>
    </row>
    <row r="494642" spans="16:16" x14ac:dyDescent="0.3">
      <c r="P494642" s="83"/>
    </row>
    <row r="494643" spans="16:16" x14ac:dyDescent="0.3">
      <c r="P494643" s="83"/>
    </row>
    <row r="494644" spans="16:16" x14ac:dyDescent="0.3">
      <c r="P494644" s="83"/>
    </row>
    <row r="494645" spans="16:16" x14ac:dyDescent="0.3">
      <c r="P494645" s="83"/>
    </row>
    <row r="494646" spans="16:16" x14ac:dyDescent="0.3">
      <c r="P494646" s="83"/>
    </row>
    <row r="494647" spans="16:16" x14ac:dyDescent="0.3">
      <c r="P494647" s="83"/>
    </row>
    <row r="494648" spans="16:16" x14ac:dyDescent="0.3">
      <c r="P494648" s="83"/>
    </row>
    <row r="494649" spans="16:16" x14ac:dyDescent="0.3">
      <c r="P494649" s="83"/>
    </row>
    <row r="494650" spans="16:16" x14ac:dyDescent="0.3">
      <c r="P494650" s="83"/>
    </row>
    <row r="494651" spans="16:16" x14ac:dyDescent="0.3">
      <c r="P494651" s="83"/>
    </row>
    <row r="494652" spans="16:16" x14ac:dyDescent="0.3">
      <c r="P494652" s="83"/>
    </row>
    <row r="494653" spans="16:16" x14ac:dyDescent="0.3">
      <c r="P494653" s="83"/>
    </row>
    <row r="494654" spans="16:16" x14ac:dyDescent="0.3">
      <c r="P494654" s="83"/>
    </row>
    <row r="494655" spans="16:16" x14ac:dyDescent="0.3">
      <c r="P494655" s="83"/>
    </row>
    <row r="494656" spans="16:16" x14ac:dyDescent="0.3">
      <c r="P494656" s="83"/>
    </row>
    <row r="494657" spans="16:16" x14ac:dyDescent="0.3">
      <c r="P494657" s="83"/>
    </row>
    <row r="494658" spans="16:16" x14ac:dyDescent="0.3">
      <c r="P494658" s="83"/>
    </row>
    <row r="494659" spans="16:16" x14ac:dyDescent="0.3">
      <c r="P494659" s="83"/>
    </row>
    <row r="494660" spans="16:16" x14ac:dyDescent="0.3">
      <c r="P494660" s="83"/>
    </row>
    <row r="494661" spans="16:16" x14ac:dyDescent="0.3">
      <c r="P494661" s="83"/>
    </row>
    <row r="494662" spans="16:16" x14ac:dyDescent="0.3">
      <c r="P494662" s="83"/>
    </row>
    <row r="494663" spans="16:16" x14ac:dyDescent="0.3">
      <c r="P494663" s="83"/>
    </row>
    <row r="494664" spans="16:16" x14ac:dyDescent="0.3">
      <c r="P494664" s="83"/>
    </row>
    <row r="494665" spans="16:16" x14ac:dyDescent="0.3">
      <c r="P494665" s="83"/>
    </row>
    <row r="494666" spans="16:16" x14ac:dyDescent="0.3">
      <c r="P494666" s="83"/>
    </row>
    <row r="494667" spans="16:16" x14ac:dyDescent="0.3">
      <c r="P494667" s="83"/>
    </row>
    <row r="494668" spans="16:16" x14ac:dyDescent="0.3">
      <c r="P494668" s="83"/>
    </row>
    <row r="494669" spans="16:16" x14ac:dyDescent="0.3">
      <c r="P494669" s="83"/>
    </row>
    <row r="494670" spans="16:16" x14ac:dyDescent="0.3">
      <c r="P494670" s="83"/>
    </row>
    <row r="494671" spans="16:16" x14ac:dyDescent="0.3">
      <c r="P494671" s="83"/>
    </row>
    <row r="494672" spans="16:16" x14ac:dyDescent="0.3">
      <c r="P494672" s="83"/>
    </row>
    <row r="494673" spans="16:16" x14ac:dyDescent="0.3">
      <c r="P494673" s="83"/>
    </row>
    <row r="494674" spans="16:16" x14ac:dyDescent="0.3">
      <c r="P494674" s="83"/>
    </row>
    <row r="494675" spans="16:16" x14ac:dyDescent="0.3">
      <c r="P494675" s="83"/>
    </row>
    <row r="494676" spans="16:16" x14ac:dyDescent="0.3">
      <c r="P494676" s="83"/>
    </row>
    <row r="494677" spans="16:16" x14ac:dyDescent="0.3">
      <c r="P494677" s="83"/>
    </row>
    <row r="494678" spans="16:16" x14ac:dyDescent="0.3">
      <c r="P494678" s="83"/>
    </row>
    <row r="494679" spans="16:16" x14ac:dyDescent="0.3">
      <c r="P494679" s="83"/>
    </row>
    <row r="494680" spans="16:16" x14ac:dyDescent="0.3">
      <c r="P494680" s="83"/>
    </row>
    <row r="494681" spans="16:16" x14ac:dyDescent="0.3">
      <c r="P494681" s="83"/>
    </row>
    <row r="494682" spans="16:16" x14ac:dyDescent="0.3">
      <c r="P494682" s="83"/>
    </row>
    <row r="494683" spans="16:16" x14ac:dyDescent="0.3">
      <c r="P494683" s="83"/>
    </row>
    <row r="494684" spans="16:16" x14ac:dyDescent="0.3">
      <c r="P494684" s="83"/>
    </row>
    <row r="494685" spans="16:16" x14ac:dyDescent="0.3">
      <c r="P494685" s="83"/>
    </row>
    <row r="494686" spans="16:16" x14ac:dyDescent="0.3">
      <c r="P494686" s="83"/>
    </row>
    <row r="494687" spans="16:16" x14ac:dyDescent="0.3">
      <c r="P494687" s="83"/>
    </row>
    <row r="494688" spans="16:16" x14ac:dyDescent="0.3">
      <c r="P494688" s="83"/>
    </row>
    <row r="494689" spans="16:16" x14ac:dyDescent="0.3">
      <c r="P494689" s="83"/>
    </row>
    <row r="494690" spans="16:16" x14ac:dyDescent="0.3">
      <c r="P494690" s="83"/>
    </row>
    <row r="494691" spans="16:16" x14ac:dyDescent="0.3">
      <c r="P494691" s="83"/>
    </row>
    <row r="494692" spans="16:16" x14ac:dyDescent="0.3">
      <c r="P494692" s="83"/>
    </row>
    <row r="494693" spans="16:16" x14ac:dyDescent="0.3">
      <c r="P494693" s="83"/>
    </row>
    <row r="494694" spans="16:16" x14ac:dyDescent="0.3">
      <c r="P494694" s="83"/>
    </row>
    <row r="494695" spans="16:16" x14ac:dyDescent="0.3">
      <c r="P494695" s="83"/>
    </row>
    <row r="494696" spans="16:16" x14ac:dyDescent="0.3">
      <c r="P494696" s="83"/>
    </row>
    <row r="494697" spans="16:16" x14ac:dyDescent="0.3">
      <c r="P494697" s="83"/>
    </row>
    <row r="494698" spans="16:16" x14ac:dyDescent="0.3">
      <c r="P494698" s="83"/>
    </row>
    <row r="494699" spans="16:16" x14ac:dyDescent="0.3">
      <c r="P494699" s="83"/>
    </row>
    <row r="494700" spans="16:16" x14ac:dyDescent="0.3">
      <c r="P494700" s="83"/>
    </row>
    <row r="494701" spans="16:16" x14ac:dyDescent="0.3">
      <c r="P494701" s="83"/>
    </row>
    <row r="494702" spans="16:16" x14ac:dyDescent="0.3">
      <c r="P494702" s="83"/>
    </row>
    <row r="494703" spans="16:16" x14ac:dyDescent="0.3">
      <c r="P494703" s="83"/>
    </row>
    <row r="494704" spans="16:16" x14ac:dyDescent="0.3">
      <c r="P494704" s="83"/>
    </row>
    <row r="494705" spans="16:16" x14ac:dyDescent="0.3">
      <c r="P494705" s="83"/>
    </row>
    <row r="494706" spans="16:16" x14ac:dyDescent="0.3">
      <c r="P494706" s="83"/>
    </row>
    <row r="494707" spans="16:16" x14ac:dyDescent="0.3">
      <c r="P494707" s="83"/>
    </row>
    <row r="494708" spans="16:16" x14ac:dyDescent="0.3">
      <c r="P494708" s="83"/>
    </row>
    <row r="494709" spans="16:16" x14ac:dyDescent="0.3">
      <c r="P494709" s="83"/>
    </row>
    <row r="494710" spans="16:16" x14ac:dyDescent="0.3">
      <c r="P494710" s="83"/>
    </row>
    <row r="494711" spans="16:16" x14ac:dyDescent="0.3">
      <c r="P494711" s="83"/>
    </row>
    <row r="494712" spans="16:16" x14ac:dyDescent="0.3">
      <c r="P494712" s="83"/>
    </row>
    <row r="494713" spans="16:16" x14ac:dyDescent="0.3">
      <c r="P494713" s="83"/>
    </row>
    <row r="494714" spans="16:16" x14ac:dyDescent="0.3">
      <c r="P494714" s="83"/>
    </row>
    <row r="494715" spans="16:16" x14ac:dyDescent="0.3">
      <c r="P494715" s="83"/>
    </row>
    <row r="494716" spans="16:16" x14ac:dyDescent="0.3">
      <c r="P494716" s="83"/>
    </row>
    <row r="494717" spans="16:16" x14ac:dyDescent="0.3">
      <c r="P494717" s="83"/>
    </row>
    <row r="494718" spans="16:16" x14ac:dyDescent="0.3">
      <c r="P494718" s="83"/>
    </row>
    <row r="494719" spans="16:16" x14ac:dyDescent="0.3">
      <c r="P494719" s="83"/>
    </row>
    <row r="494720" spans="16:16" x14ac:dyDescent="0.3">
      <c r="P494720" s="83"/>
    </row>
    <row r="494721" spans="16:16" x14ac:dyDescent="0.3">
      <c r="P494721" s="83"/>
    </row>
    <row r="494722" spans="16:16" x14ac:dyDescent="0.3">
      <c r="P494722" s="83"/>
    </row>
    <row r="494723" spans="16:16" x14ac:dyDescent="0.3">
      <c r="P494723" s="83"/>
    </row>
    <row r="494724" spans="16:16" x14ac:dyDescent="0.3">
      <c r="P494724" s="83"/>
    </row>
    <row r="494725" spans="16:16" x14ac:dyDescent="0.3">
      <c r="P494725" s="83"/>
    </row>
    <row r="494726" spans="16:16" x14ac:dyDescent="0.3">
      <c r="P494726" s="83"/>
    </row>
    <row r="494727" spans="16:16" x14ac:dyDescent="0.3">
      <c r="P494727" s="83"/>
    </row>
    <row r="494728" spans="16:16" x14ac:dyDescent="0.3">
      <c r="P494728" s="83"/>
    </row>
    <row r="494729" spans="16:16" x14ac:dyDescent="0.3">
      <c r="P494729" s="83"/>
    </row>
    <row r="494730" spans="16:16" x14ac:dyDescent="0.3">
      <c r="P494730" s="83"/>
    </row>
    <row r="494731" spans="16:16" x14ac:dyDescent="0.3">
      <c r="P494731" s="83"/>
    </row>
    <row r="494732" spans="16:16" x14ac:dyDescent="0.3">
      <c r="P494732" s="83"/>
    </row>
    <row r="494733" spans="16:16" x14ac:dyDescent="0.3">
      <c r="P494733" s="83"/>
    </row>
    <row r="494734" spans="16:16" x14ac:dyDescent="0.3">
      <c r="P494734" s="83"/>
    </row>
    <row r="494735" spans="16:16" x14ac:dyDescent="0.3">
      <c r="P494735" s="83"/>
    </row>
    <row r="494736" spans="16:16" x14ac:dyDescent="0.3">
      <c r="P494736" s="83"/>
    </row>
    <row r="494737" spans="16:16" x14ac:dyDescent="0.3">
      <c r="P494737" s="83"/>
    </row>
    <row r="494738" spans="16:16" x14ac:dyDescent="0.3">
      <c r="P494738" s="83"/>
    </row>
    <row r="494739" spans="16:16" x14ac:dyDescent="0.3">
      <c r="P494739" s="83"/>
    </row>
    <row r="494740" spans="16:16" x14ac:dyDescent="0.3">
      <c r="P494740" s="83"/>
    </row>
    <row r="494741" spans="16:16" x14ac:dyDescent="0.3">
      <c r="P494741" s="83"/>
    </row>
    <row r="494742" spans="16:16" x14ac:dyDescent="0.3">
      <c r="P494742" s="83"/>
    </row>
    <row r="494743" spans="16:16" x14ac:dyDescent="0.3">
      <c r="P494743" s="83"/>
    </row>
    <row r="494744" spans="16:16" x14ac:dyDescent="0.3">
      <c r="P494744" s="83"/>
    </row>
    <row r="494745" spans="16:16" x14ac:dyDescent="0.3">
      <c r="P494745" s="83"/>
    </row>
    <row r="494746" spans="16:16" x14ac:dyDescent="0.3">
      <c r="P494746" s="83"/>
    </row>
    <row r="494747" spans="16:16" x14ac:dyDescent="0.3">
      <c r="P494747" s="83"/>
    </row>
    <row r="494748" spans="16:16" x14ac:dyDescent="0.3">
      <c r="P494748" s="83"/>
    </row>
    <row r="494749" spans="16:16" x14ac:dyDescent="0.3">
      <c r="P494749" s="83"/>
    </row>
    <row r="494750" spans="16:16" x14ac:dyDescent="0.3">
      <c r="P494750" s="83"/>
    </row>
    <row r="494751" spans="16:16" x14ac:dyDescent="0.3">
      <c r="P494751" s="83"/>
    </row>
    <row r="494752" spans="16:16" x14ac:dyDescent="0.3">
      <c r="P494752" s="83"/>
    </row>
    <row r="494753" spans="16:16" x14ac:dyDescent="0.3">
      <c r="P494753" s="83"/>
    </row>
    <row r="494754" spans="16:16" x14ac:dyDescent="0.3">
      <c r="P494754" s="83"/>
    </row>
    <row r="494755" spans="16:16" x14ac:dyDescent="0.3">
      <c r="P494755" s="83"/>
    </row>
    <row r="494756" spans="16:16" x14ac:dyDescent="0.3">
      <c r="P494756" s="83"/>
    </row>
    <row r="494757" spans="16:16" x14ac:dyDescent="0.3">
      <c r="P494757" s="83"/>
    </row>
    <row r="494758" spans="16:16" x14ac:dyDescent="0.3">
      <c r="P494758" s="83"/>
    </row>
    <row r="494759" spans="16:16" x14ac:dyDescent="0.3">
      <c r="P494759" s="83"/>
    </row>
    <row r="494760" spans="16:16" x14ac:dyDescent="0.3">
      <c r="P494760" s="83"/>
    </row>
    <row r="494761" spans="16:16" x14ac:dyDescent="0.3">
      <c r="P494761" s="83"/>
    </row>
    <row r="494762" spans="16:16" x14ac:dyDescent="0.3">
      <c r="P494762" s="83"/>
    </row>
    <row r="494763" spans="16:16" x14ac:dyDescent="0.3">
      <c r="P494763" s="83"/>
    </row>
    <row r="494764" spans="16:16" x14ac:dyDescent="0.3">
      <c r="P494764" s="83"/>
    </row>
    <row r="494765" spans="16:16" x14ac:dyDescent="0.3">
      <c r="P494765" s="83"/>
    </row>
    <row r="494766" spans="16:16" x14ac:dyDescent="0.3">
      <c r="P494766" s="83"/>
    </row>
    <row r="494767" spans="16:16" x14ac:dyDescent="0.3">
      <c r="P494767" s="83"/>
    </row>
    <row r="494768" spans="16:16" x14ac:dyDescent="0.3">
      <c r="P494768" s="83"/>
    </row>
    <row r="494769" spans="16:16" x14ac:dyDescent="0.3">
      <c r="P494769" s="83"/>
    </row>
    <row r="494770" spans="16:16" x14ac:dyDescent="0.3">
      <c r="P494770" s="83"/>
    </row>
    <row r="494771" spans="16:16" x14ac:dyDescent="0.3">
      <c r="P494771" s="83"/>
    </row>
    <row r="494772" spans="16:16" x14ac:dyDescent="0.3">
      <c r="P494772" s="83"/>
    </row>
    <row r="494773" spans="16:16" x14ac:dyDescent="0.3">
      <c r="P494773" s="83"/>
    </row>
    <row r="494774" spans="16:16" x14ac:dyDescent="0.3">
      <c r="P494774" s="83"/>
    </row>
    <row r="494775" spans="16:16" x14ac:dyDescent="0.3">
      <c r="P494775" s="83"/>
    </row>
    <row r="494776" spans="16:16" x14ac:dyDescent="0.3">
      <c r="P494776" s="83"/>
    </row>
    <row r="494777" spans="16:16" x14ac:dyDescent="0.3">
      <c r="P494777" s="83"/>
    </row>
    <row r="494778" spans="16:16" x14ac:dyDescent="0.3">
      <c r="P494778" s="83"/>
    </row>
    <row r="494779" spans="16:16" x14ac:dyDescent="0.3">
      <c r="P494779" s="83"/>
    </row>
    <row r="494780" spans="16:16" x14ac:dyDescent="0.3">
      <c r="P494780" s="83"/>
    </row>
    <row r="494781" spans="16:16" x14ac:dyDescent="0.3">
      <c r="P494781" s="83"/>
    </row>
    <row r="494782" spans="16:16" x14ac:dyDescent="0.3">
      <c r="P494782" s="83"/>
    </row>
    <row r="494783" spans="16:16" x14ac:dyDescent="0.3">
      <c r="P494783" s="83"/>
    </row>
    <row r="494784" spans="16:16" x14ac:dyDescent="0.3">
      <c r="P494784" s="83"/>
    </row>
    <row r="494785" spans="16:16" x14ac:dyDescent="0.3">
      <c r="P494785" s="83"/>
    </row>
    <row r="494786" spans="16:16" x14ac:dyDescent="0.3">
      <c r="P494786" s="83"/>
    </row>
    <row r="494787" spans="16:16" x14ac:dyDescent="0.3">
      <c r="P494787" s="83"/>
    </row>
    <row r="494788" spans="16:16" x14ac:dyDescent="0.3">
      <c r="P494788" s="83"/>
    </row>
    <row r="494789" spans="16:16" x14ac:dyDescent="0.3">
      <c r="P494789" s="83"/>
    </row>
    <row r="494790" spans="16:16" x14ac:dyDescent="0.3">
      <c r="P494790" s="83"/>
    </row>
    <row r="494791" spans="16:16" x14ac:dyDescent="0.3">
      <c r="P494791" s="83"/>
    </row>
    <row r="494792" spans="16:16" x14ac:dyDescent="0.3">
      <c r="P494792" s="83"/>
    </row>
    <row r="494793" spans="16:16" x14ac:dyDescent="0.3">
      <c r="P494793" s="83"/>
    </row>
    <row r="494794" spans="16:16" x14ac:dyDescent="0.3">
      <c r="P494794" s="83"/>
    </row>
    <row r="494795" spans="16:16" x14ac:dyDescent="0.3">
      <c r="P494795" s="83"/>
    </row>
    <row r="494796" spans="16:16" x14ac:dyDescent="0.3">
      <c r="P494796" s="83"/>
    </row>
    <row r="494797" spans="16:16" x14ac:dyDescent="0.3">
      <c r="P494797" s="83"/>
    </row>
    <row r="494798" spans="16:16" x14ac:dyDescent="0.3">
      <c r="P494798" s="83"/>
    </row>
    <row r="494799" spans="16:16" x14ac:dyDescent="0.3">
      <c r="P494799" s="83"/>
    </row>
    <row r="494800" spans="16:16" x14ac:dyDescent="0.3">
      <c r="P494800" s="83"/>
    </row>
    <row r="494801" spans="16:16" x14ac:dyDescent="0.3">
      <c r="P494801" s="83"/>
    </row>
    <row r="494802" spans="16:16" x14ac:dyDescent="0.3">
      <c r="P494802" s="83"/>
    </row>
    <row r="494803" spans="16:16" x14ac:dyDescent="0.3">
      <c r="P494803" s="83"/>
    </row>
    <row r="494804" spans="16:16" x14ac:dyDescent="0.3">
      <c r="P494804" s="83"/>
    </row>
    <row r="494805" spans="16:16" x14ac:dyDescent="0.3">
      <c r="P494805" s="83"/>
    </row>
    <row r="494806" spans="16:16" x14ac:dyDescent="0.3">
      <c r="P494806" s="83"/>
    </row>
    <row r="494807" spans="16:16" x14ac:dyDescent="0.3">
      <c r="P494807" s="83"/>
    </row>
    <row r="494808" spans="16:16" x14ac:dyDescent="0.3">
      <c r="P494808" s="83"/>
    </row>
    <row r="494809" spans="16:16" x14ac:dyDescent="0.3">
      <c r="P494809" s="83"/>
    </row>
    <row r="494810" spans="16:16" x14ac:dyDescent="0.3">
      <c r="P494810" s="83"/>
    </row>
    <row r="494811" spans="16:16" x14ac:dyDescent="0.3">
      <c r="P494811" s="83"/>
    </row>
    <row r="494812" spans="16:16" x14ac:dyDescent="0.3">
      <c r="P494812" s="83"/>
    </row>
    <row r="494813" spans="16:16" x14ac:dyDescent="0.3">
      <c r="P494813" s="83"/>
    </row>
    <row r="494814" spans="16:16" x14ac:dyDescent="0.3">
      <c r="P494814" s="83"/>
    </row>
    <row r="494815" spans="16:16" x14ac:dyDescent="0.3">
      <c r="P494815" s="83"/>
    </row>
    <row r="494816" spans="16:16" x14ac:dyDescent="0.3">
      <c r="P494816" s="83"/>
    </row>
    <row r="494817" spans="16:16" x14ac:dyDescent="0.3">
      <c r="P494817" s="83"/>
    </row>
    <row r="494818" spans="16:16" x14ac:dyDescent="0.3">
      <c r="P494818" s="83"/>
    </row>
    <row r="494819" spans="16:16" x14ac:dyDescent="0.3">
      <c r="P494819" s="83"/>
    </row>
    <row r="494820" spans="16:16" x14ac:dyDescent="0.3">
      <c r="P494820" s="83"/>
    </row>
    <row r="494821" spans="16:16" x14ac:dyDescent="0.3">
      <c r="P494821" s="83"/>
    </row>
    <row r="494822" spans="16:16" x14ac:dyDescent="0.3">
      <c r="P494822" s="83"/>
    </row>
    <row r="494823" spans="16:16" x14ac:dyDescent="0.3">
      <c r="P494823" s="83"/>
    </row>
    <row r="494824" spans="16:16" x14ac:dyDescent="0.3">
      <c r="P494824" s="83"/>
    </row>
    <row r="494825" spans="16:16" x14ac:dyDescent="0.3">
      <c r="P494825" s="83"/>
    </row>
    <row r="494826" spans="16:16" x14ac:dyDescent="0.3">
      <c r="P494826" s="83"/>
    </row>
    <row r="494827" spans="16:16" x14ac:dyDescent="0.3">
      <c r="P494827" s="83"/>
    </row>
    <row r="494828" spans="16:16" x14ac:dyDescent="0.3">
      <c r="P494828" s="83"/>
    </row>
    <row r="494829" spans="16:16" x14ac:dyDescent="0.3">
      <c r="P494829" s="83"/>
    </row>
    <row r="494830" spans="16:16" x14ac:dyDescent="0.3">
      <c r="P494830" s="83"/>
    </row>
    <row r="494831" spans="16:16" x14ac:dyDescent="0.3">
      <c r="P494831" s="83"/>
    </row>
    <row r="494832" spans="16:16" x14ac:dyDescent="0.3">
      <c r="P494832" s="83"/>
    </row>
    <row r="494833" spans="16:16" x14ac:dyDescent="0.3">
      <c r="P494833" s="83"/>
    </row>
    <row r="494834" spans="16:16" x14ac:dyDescent="0.3">
      <c r="P494834" s="83"/>
    </row>
    <row r="494835" spans="16:16" x14ac:dyDescent="0.3">
      <c r="P494835" s="83"/>
    </row>
    <row r="494836" spans="16:16" x14ac:dyDescent="0.3">
      <c r="P494836" s="83"/>
    </row>
    <row r="494837" spans="16:16" x14ac:dyDescent="0.3">
      <c r="P494837" s="83"/>
    </row>
    <row r="494838" spans="16:16" x14ac:dyDescent="0.3">
      <c r="P494838" s="83"/>
    </row>
    <row r="494839" spans="16:16" x14ac:dyDescent="0.3">
      <c r="P494839" s="83"/>
    </row>
    <row r="494840" spans="16:16" x14ac:dyDescent="0.3">
      <c r="P494840" s="83"/>
    </row>
    <row r="494841" spans="16:16" x14ac:dyDescent="0.3">
      <c r="P494841" s="83"/>
    </row>
    <row r="494842" spans="16:16" x14ac:dyDescent="0.3">
      <c r="P494842" s="83"/>
    </row>
    <row r="494843" spans="16:16" x14ac:dyDescent="0.3">
      <c r="P494843" s="83"/>
    </row>
    <row r="494844" spans="16:16" x14ac:dyDescent="0.3">
      <c r="P494844" s="83"/>
    </row>
    <row r="494845" spans="16:16" x14ac:dyDescent="0.3">
      <c r="P494845" s="83"/>
    </row>
    <row r="494846" spans="16:16" x14ac:dyDescent="0.3">
      <c r="P494846" s="83"/>
    </row>
    <row r="494847" spans="16:16" x14ac:dyDescent="0.3">
      <c r="P494847" s="83"/>
    </row>
    <row r="494848" spans="16:16" x14ac:dyDescent="0.3">
      <c r="P494848" s="83"/>
    </row>
    <row r="494849" spans="16:16" x14ac:dyDescent="0.3">
      <c r="P494849" s="83"/>
    </row>
    <row r="494850" spans="16:16" x14ac:dyDescent="0.3">
      <c r="P494850" s="83"/>
    </row>
    <row r="494851" spans="16:16" x14ac:dyDescent="0.3">
      <c r="P494851" s="83"/>
    </row>
    <row r="494852" spans="16:16" x14ac:dyDescent="0.3">
      <c r="P494852" s="83"/>
    </row>
    <row r="494853" spans="16:16" x14ac:dyDescent="0.3">
      <c r="P494853" s="83"/>
    </row>
    <row r="494854" spans="16:16" x14ac:dyDescent="0.3">
      <c r="P494854" s="83"/>
    </row>
    <row r="494855" spans="16:16" x14ac:dyDescent="0.3">
      <c r="P494855" s="83"/>
    </row>
    <row r="494856" spans="16:16" x14ac:dyDescent="0.3">
      <c r="P494856" s="83"/>
    </row>
    <row r="494857" spans="16:16" x14ac:dyDescent="0.3">
      <c r="P494857" s="83"/>
    </row>
    <row r="494858" spans="16:16" x14ac:dyDescent="0.3">
      <c r="P494858" s="83"/>
    </row>
    <row r="494859" spans="16:16" x14ac:dyDescent="0.3">
      <c r="P494859" s="83"/>
    </row>
    <row r="494860" spans="16:16" x14ac:dyDescent="0.3">
      <c r="P494860" s="83"/>
    </row>
    <row r="494861" spans="16:16" x14ac:dyDescent="0.3">
      <c r="P494861" s="83"/>
    </row>
    <row r="494862" spans="16:16" x14ac:dyDescent="0.3">
      <c r="P494862" s="83"/>
    </row>
    <row r="494863" spans="16:16" x14ac:dyDescent="0.3">
      <c r="P494863" s="83"/>
    </row>
    <row r="494864" spans="16:16" x14ac:dyDescent="0.3">
      <c r="P494864" s="83"/>
    </row>
    <row r="494865" spans="16:16" x14ac:dyDescent="0.3">
      <c r="P494865" s="83"/>
    </row>
    <row r="494866" spans="16:16" x14ac:dyDescent="0.3">
      <c r="P494866" s="83"/>
    </row>
    <row r="494867" spans="16:16" x14ac:dyDescent="0.3">
      <c r="P494867" s="83"/>
    </row>
    <row r="494868" spans="16:16" x14ac:dyDescent="0.3">
      <c r="P494868" s="83"/>
    </row>
    <row r="494869" spans="16:16" x14ac:dyDescent="0.3">
      <c r="P494869" s="83"/>
    </row>
    <row r="494870" spans="16:16" x14ac:dyDescent="0.3">
      <c r="P494870" s="83"/>
    </row>
    <row r="494871" spans="16:16" x14ac:dyDescent="0.3">
      <c r="P494871" s="83"/>
    </row>
    <row r="494872" spans="16:16" x14ac:dyDescent="0.3">
      <c r="P494872" s="83"/>
    </row>
    <row r="494873" spans="16:16" x14ac:dyDescent="0.3">
      <c r="P494873" s="83"/>
    </row>
    <row r="494874" spans="16:16" x14ac:dyDescent="0.3">
      <c r="P494874" s="83"/>
    </row>
    <row r="494875" spans="16:16" x14ac:dyDescent="0.3">
      <c r="P494875" s="83"/>
    </row>
    <row r="494876" spans="16:16" x14ac:dyDescent="0.3">
      <c r="P494876" s="83"/>
    </row>
    <row r="494877" spans="16:16" x14ac:dyDescent="0.3">
      <c r="P494877" s="83"/>
    </row>
    <row r="494878" spans="16:16" x14ac:dyDescent="0.3">
      <c r="P494878" s="83"/>
    </row>
    <row r="494879" spans="16:16" x14ac:dyDescent="0.3">
      <c r="P494879" s="83"/>
    </row>
    <row r="494880" spans="16:16" x14ac:dyDescent="0.3">
      <c r="P494880" s="83"/>
    </row>
    <row r="494881" spans="16:16" x14ac:dyDescent="0.3">
      <c r="P494881" s="83"/>
    </row>
    <row r="494882" spans="16:16" x14ac:dyDescent="0.3">
      <c r="P494882" s="83"/>
    </row>
    <row r="494883" spans="16:16" x14ac:dyDescent="0.3">
      <c r="P494883" s="83"/>
    </row>
    <row r="494884" spans="16:16" x14ac:dyDescent="0.3">
      <c r="P494884" s="83"/>
    </row>
    <row r="494885" spans="16:16" x14ac:dyDescent="0.3">
      <c r="P494885" s="83"/>
    </row>
    <row r="494886" spans="16:16" x14ac:dyDescent="0.3">
      <c r="P494886" s="83"/>
    </row>
    <row r="494887" spans="16:16" x14ac:dyDescent="0.3">
      <c r="P494887" s="83"/>
    </row>
    <row r="494888" spans="16:16" x14ac:dyDescent="0.3">
      <c r="P494888" s="83"/>
    </row>
    <row r="494889" spans="16:16" x14ac:dyDescent="0.3">
      <c r="P494889" s="83"/>
    </row>
    <row r="494890" spans="16:16" x14ac:dyDescent="0.3">
      <c r="P494890" s="83"/>
    </row>
    <row r="494891" spans="16:16" x14ac:dyDescent="0.3">
      <c r="P494891" s="83"/>
    </row>
    <row r="494892" spans="16:16" x14ac:dyDescent="0.3">
      <c r="P494892" s="83"/>
    </row>
    <row r="494893" spans="16:16" x14ac:dyDescent="0.3">
      <c r="P494893" s="83"/>
    </row>
    <row r="494894" spans="16:16" x14ac:dyDescent="0.3">
      <c r="P494894" s="83"/>
    </row>
    <row r="494895" spans="16:16" x14ac:dyDescent="0.3">
      <c r="P494895" s="83"/>
    </row>
    <row r="494896" spans="16:16" x14ac:dyDescent="0.3">
      <c r="P494896" s="83"/>
    </row>
    <row r="494897" spans="16:16" x14ac:dyDescent="0.3">
      <c r="P494897" s="83"/>
    </row>
    <row r="494898" spans="16:16" x14ac:dyDescent="0.3">
      <c r="P494898" s="83"/>
    </row>
    <row r="494899" spans="16:16" x14ac:dyDescent="0.3">
      <c r="P494899" s="83"/>
    </row>
    <row r="494900" spans="16:16" x14ac:dyDescent="0.3">
      <c r="P494900" s="83"/>
    </row>
    <row r="494901" spans="16:16" x14ac:dyDescent="0.3">
      <c r="P494901" s="83"/>
    </row>
    <row r="494902" spans="16:16" x14ac:dyDescent="0.3">
      <c r="P494902" s="83"/>
    </row>
    <row r="494903" spans="16:16" x14ac:dyDescent="0.3">
      <c r="P494903" s="83"/>
    </row>
    <row r="494904" spans="16:16" x14ac:dyDescent="0.3">
      <c r="P494904" s="83"/>
    </row>
    <row r="494905" spans="16:16" x14ac:dyDescent="0.3">
      <c r="P494905" s="83"/>
    </row>
    <row r="494906" spans="16:16" x14ac:dyDescent="0.3">
      <c r="P494906" s="83"/>
    </row>
    <row r="494907" spans="16:16" x14ac:dyDescent="0.3">
      <c r="P494907" s="83"/>
    </row>
    <row r="494908" spans="16:16" x14ac:dyDescent="0.3">
      <c r="P494908" s="83"/>
    </row>
    <row r="494909" spans="16:16" x14ac:dyDescent="0.3">
      <c r="P494909" s="83"/>
    </row>
    <row r="494910" spans="16:16" x14ac:dyDescent="0.3">
      <c r="P494910" s="83"/>
    </row>
    <row r="494911" spans="16:16" x14ac:dyDescent="0.3">
      <c r="P494911" s="83"/>
    </row>
    <row r="494912" spans="16:16" x14ac:dyDescent="0.3">
      <c r="P494912" s="83"/>
    </row>
    <row r="494913" spans="16:16" x14ac:dyDescent="0.3">
      <c r="P494913" s="83"/>
    </row>
    <row r="494914" spans="16:16" x14ac:dyDescent="0.3">
      <c r="P494914" s="83"/>
    </row>
    <row r="494915" spans="16:16" x14ac:dyDescent="0.3">
      <c r="P494915" s="83"/>
    </row>
    <row r="494916" spans="16:16" x14ac:dyDescent="0.3">
      <c r="P494916" s="83"/>
    </row>
    <row r="494917" spans="16:16" x14ac:dyDescent="0.3">
      <c r="P494917" s="83"/>
    </row>
    <row r="494918" spans="16:16" x14ac:dyDescent="0.3">
      <c r="P494918" s="83"/>
    </row>
    <row r="494919" spans="16:16" x14ac:dyDescent="0.3">
      <c r="P494919" s="83"/>
    </row>
    <row r="494920" spans="16:16" x14ac:dyDescent="0.3">
      <c r="P494920" s="83"/>
    </row>
    <row r="494921" spans="16:16" x14ac:dyDescent="0.3">
      <c r="P494921" s="83"/>
    </row>
    <row r="494922" spans="16:16" x14ac:dyDescent="0.3">
      <c r="P494922" s="83"/>
    </row>
    <row r="494923" spans="16:16" x14ac:dyDescent="0.3">
      <c r="P494923" s="83"/>
    </row>
    <row r="494924" spans="16:16" x14ac:dyDescent="0.3">
      <c r="P494924" s="83"/>
    </row>
    <row r="494925" spans="16:16" x14ac:dyDescent="0.3">
      <c r="P494925" s="83"/>
    </row>
    <row r="494926" spans="16:16" x14ac:dyDescent="0.3">
      <c r="P494926" s="83"/>
    </row>
    <row r="494927" spans="16:16" x14ac:dyDescent="0.3">
      <c r="P494927" s="83"/>
    </row>
    <row r="494928" spans="16:16" x14ac:dyDescent="0.3">
      <c r="P494928" s="83"/>
    </row>
    <row r="494929" spans="16:16" x14ac:dyDescent="0.3">
      <c r="P494929" s="83"/>
    </row>
    <row r="494930" spans="16:16" x14ac:dyDescent="0.3">
      <c r="P494930" s="83"/>
    </row>
    <row r="494931" spans="16:16" x14ac:dyDescent="0.3">
      <c r="P494931" s="83"/>
    </row>
    <row r="494932" spans="16:16" x14ac:dyDescent="0.3">
      <c r="P494932" s="83"/>
    </row>
    <row r="494933" spans="16:16" x14ac:dyDescent="0.3">
      <c r="P494933" s="83"/>
    </row>
    <row r="494934" spans="16:16" x14ac:dyDescent="0.3">
      <c r="P494934" s="83"/>
    </row>
    <row r="494935" spans="16:16" x14ac:dyDescent="0.3">
      <c r="P494935" s="83"/>
    </row>
    <row r="494936" spans="16:16" x14ac:dyDescent="0.3">
      <c r="P494936" s="83"/>
    </row>
    <row r="494937" spans="16:16" x14ac:dyDescent="0.3">
      <c r="P494937" s="83"/>
    </row>
    <row r="494938" spans="16:16" x14ac:dyDescent="0.3">
      <c r="P494938" s="83"/>
    </row>
    <row r="494939" spans="16:16" x14ac:dyDescent="0.3">
      <c r="P494939" s="83"/>
    </row>
    <row r="494940" spans="16:16" x14ac:dyDescent="0.3">
      <c r="P494940" s="83"/>
    </row>
    <row r="494941" spans="16:16" x14ac:dyDescent="0.3">
      <c r="P494941" s="83"/>
    </row>
    <row r="494942" spans="16:16" x14ac:dyDescent="0.3">
      <c r="P494942" s="83"/>
    </row>
    <row r="494943" spans="16:16" x14ac:dyDescent="0.3">
      <c r="P494943" s="83"/>
    </row>
    <row r="494944" spans="16:16" x14ac:dyDescent="0.3">
      <c r="P494944" s="83"/>
    </row>
    <row r="494945" spans="16:16" x14ac:dyDescent="0.3">
      <c r="P494945" s="83"/>
    </row>
    <row r="494946" spans="16:16" x14ac:dyDescent="0.3">
      <c r="P494946" s="83"/>
    </row>
    <row r="494947" spans="16:16" x14ac:dyDescent="0.3">
      <c r="P494947" s="83"/>
    </row>
    <row r="494948" spans="16:16" x14ac:dyDescent="0.3">
      <c r="P494948" s="83"/>
    </row>
    <row r="494949" spans="16:16" x14ac:dyDescent="0.3">
      <c r="P494949" s="83"/>
    </row>
    <row r="494950" spans="16:16" x14ac:dyDescent="0.3">
      <c r="P494950" s="83"/>
    </row>
    <row r="494951" spans="16:16" x14ac:dyDescent="0.3">
      <c r="P494951" s="83"/>
    </row>
    <row r="494952" spans="16:16" x14ac:dyDescent="0.3">
      <c r="P494952" s="83"/>
    </row>
    <row r="494953" spans="16:16" x14ac:dyDescent="0.3">
      <c r="P494953" s="83"/>
    </row>
    <row r="494954" spans="16:16" x14ac:dyDescent="0.3">
      <c r="P494954" s="83"/>
    </row>
    <row r="494955" spans="16:16" x14ac:dyDescent="0.3">
      <c r="P494955" s="83"/>
    </row>
    <row r="494956" spans="16:16" x14ac:dyDescent="0.3">
      <c r="P494956" s="83"/>
    </row>
    <row r="494957" spans="16:16" x14ac:dyDescent="0.3">
      <c r="P494957" s="83"/>
    </row>
    <row r="494958" spans="16:16" x14ac:dyDescent="0.3">
      <c r="P494958" s="83"/>
    </row>
    <row r="494959" spans="16:16" x14ac:dyDescent="0.3">
      <c r="P494959" s="83"/>
    </row>
    <row r="494960" spans="16:16" x14ac:dyDescent="0.3">
      <c r="P494960" s="83"/>
    </row>
    <row r="494961" spans="16:16" x14ac:dyDescent="0.3">
      <c r="P494961" s="83"/>
    </row>
    <row r="494962" spans="16:16" x14ac:dyDescent="0.3">
      <c r="P494962" s="83"/>
    </row>
    <row r="494963" spans="16:16" x14ac:dyDescent="0.3">
      <c r="P494963" s="83"/>
    </row>
    <row r="494964" spans="16:16" x14ac:dyDescent="0.3">
      <c r="P494964" s="83"/>
    </row>
    <row r="494965" spans="16:16" x14ac:dyDescent="0.3">
      <c r="P494965" s="83"/>
    </row>
    <row r="494966" spans="16:16" x14ac:dyDescent="0.3">
      <c r="P494966" s="83"/>
    </row>
    <row r="494967" spans="16:16" x14ac:dyDescent="0.3">
      <c r="P494967" s="83"/>
    </row>
    <row r="494968" spans="16:16" x14ac:dyDescent="0.3">
      <c r="P494968" s="83"/>
    </row>
    <row r="494969" spans="16:16" x14ac:dyDescent="0.3">
      <c r="P494969" s="83"/>
    </row>
    <row r="494970" spans="16:16" x14ac:dyDescent="0.3">
      <c r="P494970" s="83"/>
    </row>
    <row r="494971" spans="16:16" x14ac:dyDescent="0.3">
      <c r="P494971" s="83"/>
    </row>
    <row r="494972" spans="16:16" x14ac:dyDescent="0.3">
      <c r="P494972" s="83"/>
    </row>
    <row r="494973" spans="16:16" x14ac:dyDescent="0.3">
      <c r="P494973" s="83"/>
    </row>
    <row r="494974" spans="16:16" x14ac:dyDescent="0.3">
      <c r="P494974" s="83"/>
    </row>
    <row r="494975" spans="16:16" x14ac:dyDescent="0.3">
      <c r="P494975" s="83"/>
    </row>
    <row r="494976" spans="16:16" x14ac:dyDescent="0.3">
      <c r="P494976" s="83"/>
    </row>
    <row r="494977" spans="16:16" x14ac:dyDescent="0.3">
      <c r="P494977" s="83"/>
    </row>
    <row r="494978" spans="16:16" x14ac:dyDescent="0.3">
      <c r="P494978" s="83"/>
    </row>
    <row r="494979" spans="16:16" x14ac:dyDescent="0.3">
      <c r="P494979" s="83"/>
    </row>
    <row r="494980" spans="16:16" x14ac:dyDescent="0.3">
      <c r="P494980" s="83"/>
    </row>
    <row r="494981" spans="16:16" x14ac:dyDescent="0.3">
      <c r="P494981" s="83"/>
    </row>
    <row r="494982" spans="16:16" x14ac:dyDescent="0.3">
      <c r="P494982" s="83"/>
    </row>
    <row r="494983" spans="16:16" x14ac:dyDescent="0.3">
      <c r="P494983" s="83"/>
    </row>
    <row r="494984" spans="16:16" x14ac:dyDescent="0.3">
      <c r="P494984" s="83"/>
    </row>
    <row r="494985" spans="16:16" x14ac:dyDescent="0.3">
      <c r="P494985" s="83"/>
    </row>
    <row r="494986" spans="16:16" x14ac:dyDescent="0.3">
      <c r="P494986" s="83"/>
    </row>
    <row r="494987" spans="16:16" x14ac:dyDescent="0.3">
      <c r="P494987" s="83"/>
    </row>
    <row r="494988" spans="16:16" x14ac:dyDescent="0.3">
      <c r="P494988" s="83"/>
    </row>
    <row r="494989" spans="16:16" x14ac:dyDescent="0.3">
      <c r="P494989" s="83"/>
    </row>
    <row r="494990" spans="16:16" x14ac:dyDescent="0.3">
      <c r="P494990" s="83"/>
    </row>
    <row r="494991" spans="16:16" x14ac:dyDescent="0.3">
      <c r="P494991" s="83"/>
    </row>
    <row r="494992" spans="16:16" x14ac:dyDescent="0.3">
      <c r="P494992" s="83"/>
    </row>
    <row r="494993" spans="16:16" x14ac:dyDescent="0.3">
      <c r="P494993" s="83"/>
    </row>
    <row r="494994" spans="16:16" x14ac:dyDescent="0.3">
      <c r="P494994" s="83"/>
    </row>
    <row r="494995" spans="16:16" x14ac:dyDescent="0.3">
      <c r="P494995" s="83"/>
    </row>
    <row r="494996" spans="16:16" x14ac:dyDescent="0.3">
      <c r="P494996" s="83"/>
    </row>
    <row r="494997" spans="16:16" x14ac:dyDescent="0.3">
      <c r="P494997" s="83"/>
    </row>
    <row r="494998" spans="16:16" x14ac:dyDescent="0.3">
      <c r="P494998" s="83"/>
    </row>
    <row r="494999" spans="16:16" x14ac:dyDescent="0.3">
      <c r="P494999" s="83"/>
    </row>
    <row r="495000" spans="16:16" x14ac:dyDescent="0.3">
      <c r="P495000" s="83"/>
    </row>
    <row r="495001" spans="16:16" x14ac:dyDescent="0.3">
      <c r="P495001" s="83"/>
    </row>
    <row r="495002" spans="16:16" x14ac:dyDescent="0.3">
      <c r="P495002" s="83"/>
    </row>
    <row r="495003" spans="16:16" x14ac:dyDescent="0.3">
      <c r="P495003" s="83"/>
    </row>
    <row r="495004" spans="16:16" x14ac:dyDescent="0.3">
      <c r="P495004" s="83"/>
    </row>
    <row r="495005" spans="16:16" x14ac:dyDescent="0.3">
      <c r="P495005" s="83"/>
    </row>
    <row r="495006" spans="16:16" x14ac:dyDescent="0.3">
      <c r="P495006" s="83"/>
    </row>
    <row r="495007" spans="16:16" x14ac:dyDescent="0.3">
      <c r="P495007" s="83"/>
    </row>
    <row r="495008" spans="16:16" x14ac:dyDescent="0.3">
      <c r="P495008" s="83"/>
    </row>
    <row r="495009" spans="16:16" x14ac:dyDescent="0.3">
      <c r="P495009" s="83"/>
    </row>
    <row r="495010" spans="16:16" x14ac:dyDescent="0.3">
      <c r="P495010" s="83"/>
    </row>
    <row r="495011" spans="16:16" x14ac:dyDescent="0.3">
      <c r="P495011" s="83"/>
    </row>
    <row r="495012" spans="16:16" x14ac:dyDescent="0.3">
      <c r="P495012" s="83"/>
    </row>
    <row r="495013" spans="16:16" x14ac:dyDescent="0.3">
      <c r="P495013" s="83"/>
    </row>
    <row r="495014" spans="16:16" x14ac:dyDescent="0.3">
      <c r="P495014" s="83"/>
    </row>
    <row r="495015" spans="16:16" x14ac:dyDescent="0.3">
      <c r="P495015" s="83"/>
    </row>
    <row r="495016" spans="16:16" x14ac:dyDescent="0.3">
      <c r="P495016" s="83"/>
    </row>
    <row r="495017" spans="16:16" x14ac:dyDescent="0.3">
      <c r="P495017" s="83"/>
    </row>
    <row r="495018" spans="16:16" x14ac:dyDescent="0.3">
      <c r="P495018" s="83"/>
    </row>
    <row r="495019" spans="16:16" x14ac:dyDescent="0.3">
      <c r="P495019" s="83"/>
    </row>
    <row r="495020" spans="16:16" x14ac:dyDescent="0.3">
      <c r="P495020" s="83"/>
    </row>
    <row r="495021" spans="16:16" x14ac:dyDescent="0.3">
      <c r="P495021" s="83"/>
    </row>
    <row r="495022" spans="16:16" x14ac:dyDescent="0.3">
      <c r="P495022" s="83"/>
    </row>
    <row r="495023" spans="16:16" x14ac:dyDescent="0.3">
      <c r="P495023" s="83"/>
    </row>
    <row r="495024" spans="16:16" x14ac:dyDescent="0.3">
      <c r="P495024" s="83"/>
    </row>
    <row r="495025" spans="16:16" x14ac:dyDescent="0.3">
      <c r="P495025" s="83"/>
    </row>
    <row r="495026" spans="16:16" x14ac:dyDescent="0.3">
      <c r="P495026" s="83"/>
    </row>
    <row r="495027" spans="16:16" x14ac:dyDescent="0.3">
      <c r="P495027" s="83"/>
    </row>
    <row r="495028" spans="16:16" x14ac:dyDescent="0.3">
      <c r="P495028" s="83"/>
    </row>
    <row r="495029" spans="16:16" x14ac:dyDescent="0.3">
      <c r="P495029" s="83"/>
    </row>
    <row r="495030" spans="16:16" x14ac:dyDescent="0.3">
      <c r="P495030" s="83"/>
    </row>
    <row r="495031" spans="16:16" x14ac:dyDescent="0.3">
      <c r="P495031" s="83"/>
    </row>
    <row r="495032" spans="16:16" x14ac:dyDescent="0.3">
      <c r="P495032" s="83"/>
    </row>
    <row r="495033" spans="16:16" x14ac:dyDescent="0.3">
      <c r="P495033" s="83"/>
    </row>
    <row r="495034" spans="16:16" x14ac:dyDescent="0.3">
      <c r="P495034" s="83"/>
    </row>
    <row r="495035" spans="16:16" x14ac:dyDescent="0.3">
      <c r="P495035" s="83"/>
    </row>
    <row r="495036" spans="16:16" x14ac:dyDescent="0.3">
      <c r="P495036" s="83"/>
    </row>
    <row r="495037" spans="16:16" x14ac:dyDescent="0.3">
      <c r="P495037" s="83"/>
    </row>
    <row r="495038" spans="16:16" x14ac:dyDescent="0.3">
      <c r="P495038" s="83"/>
    </row>
    <row r="495039" spans="16:16" x14ac:dyDescent="0.3">
      <c r="P495039" s="83"/>
    </row>
    <row r="495040" spans="16:16" x14ac:dyDescent="0.3">
      <c r="P495040" s="83"/>
    </row>
    <row r="495041" spans="16:16" x14ac:dyDescent="0.3">
      <c r="P495041" s="83"/>
    </row>
    <row r="495042" spans="16:16" x14ac:dyDescent="0.3">
      <c r="P495042" s="83"/>
    </row>
    <row r="495043" spans="16:16" x14ac:dyDescent="0.3">
      <c r="P495043" s="83"/>
    </row>
    <row r="495044" spans="16:16" x14ac:dyDescent="0.3">
      <c r="P495044" s="83"/>
    </row>
    <row r="495045" spans="16:16" x14ac:dyDescent="0.3">
      <c r="P495045" s="83"/>
    </row>
    <row r="495046" spans="16:16" x14ac:dyDescent="0.3">
      <c r="P495046" s="83"/>
    </row>
    <row r="495047" spans="16:16" x14ac:dyDescent="0.3">
      <c r="P495047" s="83"/>
    </row>
    <row r="495048" spans="16:16" x14ac:dyDescent="0.3">
      <c r="P495048" s="83"/>
    </row>
    <row r="495049" spans="16:16" x14ac:dyDescent="0.3">
      <c r="P495049" s="83"/>
    </row>
    <row r="495050" spans="16:16" x14ac:dyDescent="0.3">
      <c r="P495050" s="83"/>
    </row>
    <row r="495051" spans="16:16" x14ac:dyDescent="0.3">
      <c r="P495051" s="83"/>
    </row>
    <row r="495052" spans="16:16" x14ac:dyDescent="0.3">
      <c r="P495052" s="83"/>
    </row>
    <row r="495053" spans="16:16" x14ac:dyDescent="0.3">
      <c r="P495053" s="83"/>
    </row>
    <row r="495054" spans="16:16" x14ac:dyDescent="0.3">
      <c r="P495054" s="83"/>
    </row>
    <row r="495055" spans="16:16" x14ac:dyDescent="0.3">
      <c r="P495055" s="83"/>
    </row>
    <row r="495056" spans="16:16" x14ac:dyDescent="0.3">
      <c r="P495056" s="83"/>
    </row>
    <row r="495057" spans="16:16" x14ac:dyDescent="0.3">
      <c r="P495057" s="83"/>
    </row>
    <row r="495058" spans="16:16" x14ac:dyDescent="0.3">
      <c r="P495058" s="83"/>
    </row>
    <row r="495059" spans="16:16" x14ac:dyDescent="0.3">
      <c r="P495059" s="83"/>
    </row>
    <row r="495060" spans="16:16" x14ac:dyDescent="0.3">
      <c r="P495060" s="83"/>
    </row>
    <row r="495061" spans="16:16" x14ac:dyDescent="0.3">
      <c r="P495061" s="83"/>
    </row>
    <row r="495062" spans="16:16" x14ac:dyDescent="0.3">
      <c r="P495062" s="83"/>
    </row>
    <row r="495063" spans="16:16" x14ac:dyDescent="0.3">
      <c r="P495063" s="83"/>
    </row>
    <row r="495064" spans="16:16" x14ac:dyDescent="0.3">
      <c r="P495064" s="83"/>
    </row>
    <row r="495065" spans="16:16" x14ac:dyDescent="0.3">
      <c r="P495065" s="83"/>
    </row>
    <row r="495066" spans="16:16" x14ac:dyDescent="0.3">
      <c r="P495066" s="83"/>
    </row>
    <row r="495067" spans="16:16" x14ac:dyDescent="0.3">
      <c r="P495067" s="83"/>
    </row>
    <row r="495068" spans="16:16" x14ac:dyDescent="0.3">
      <c r="P495068" s="83"/>
    </row>
    <row r="495069" spans="16:16" x14ac:dyDescent="0.3">
      <c r="P495069" s="83"/>
    </row>
    <row r="495070" spans="16:16" x14ac:dyDescent="0.3">
      <c r="P495070" s="83"/>
    </row>
    <row r="495071" spans="16:16" x14ac:dyDescent="0.3">
      <c r="P495071" s="83"/>
    </row>
    <row r="495072" spans="16:16" x14ac:dyDescent="0.3">
      <c r="P495072" s="83"/>
    </row>
    <row r="495073" spans="16:16" x14ac:dyDescent="0.3">
      <c r="P495073" s="83"/>
    </row>
    <row r="495074" spans="16:16" x14ac:dyDescent="0.3">
      <c r="P495074" s="83"/>
    </row>
    <row r="495075" spans="16:16" x14ac:dyDescent="0.3">
      <c r="P495075" s="83"/>
    </row>
    <row r="495076" spans="16:16" x14ac:dyDescent="0.3">
      <c r="P495076" s="83"/>
    </row>
    <row r="495077" spans="16:16" x14ac:dyDescent="0.3">
      <c r="P495077" s="83"/>
    </row>
    <row r="495078" spans="16:16" x14ac:dyDescent="0.3">
      <c r="P495078" s="83"/>
    </row>
    <row r="495079" spans="16:16" x14ac:dyDescent="0.3">
      <c r="P495079" s="83"/>
    </row>
    <row r="495080" spans="16:16" x14ac:dyDescent="0.3">
      <c r="P495080" s="83"/>
    </row>
    <row r="495081" spans="16:16" x14ac:dyDescent="0.3">
      <c r="P495081" s="83"/>
    </row>
    <row r="495082" spans="16:16" x14ac:dyDescent="0.3">
      <c r="P495082" s="83"/>
    </row>
    <row r="495083" spans="16:16" x14ac:dyDescent="0.3">
      <c r="P495083" s="83"/>
    </row>
    <row r="495084" spans="16:16" x14ac:dyDescent="0.3">
      <c r="P495084" s="83"/>
    </row>
    <row r="495085" spans="16:16" x14ac:dyDescent="0.3">
      <c r="P495085" s="83"/>
    </row>
    <row r="495086" spans="16:16" x14ac:dyDescent="0.3">
      <c r="P495086" s="83"/>
    </row>
    <row r="495087" spans="16:16" x14ac:dyDescent="0.3">
      <c r="P495087" s="83"/>
    </row>
    <row r="495088" spans="16:16" x14ac:dyDescent="0.3">
      <c r="P495088" s="83"/>
    </row>
    <row r="495089" spans="16:16" x14ac:dyDescent="0.3">
      <c r="P495089" s="83"/>
    </row>
    <row r="495090" spans="16:16" x14ac:dyDescent="0.3">
      <c r="P495090" s="83"/>
    </row>
    <row r="495091" spans="16:16" x14ac:dyDescent="0.3">
      <c r="P495091" s="83"/>
    </row>
    <row r="495092" spans="16:16" x14ac:dyDescent="0.3">
      <c r="P495092" s="83"/>
    </row>
    <row r="495093" spans="16:16" x14ac:dyDescent="0.3">
      <c r="P495093" s="83"/>
    </row>
    <row r="495094" spans="16:16" x14ac:dyDescent="0.3">
      <c r="P495094" s="83"/>
    </row>
    <row r="495095" spans="16:16" x14ac:dyDescent="0.3">
      <c r="P495095" s="83"/>
    </row>
    <row r="495096" spans="16:16" x14ac:dyDescent="0.3">
      <c r="P495096" s="83"/>
    </row>
    <row r="495097" spans="16:16" x14ac:dyDescent="0.3">
      <c r="P495097" s="83"/>
    </row>
    <row r="495098" spans="16:16" x14ac:dyDescent="0.3">
      <c r="P495098" s="83"/>
    </row>
    <row r="495099" spans="16:16" x14ac:dyDescent="0.3">
      <c r="P495099" s="83"/>
    </row>
    <row r="495100" spans="16:16" x14ac:dyDescent="0.3">
      <c r="P495100" s="83"/>
    </row>
    <row r="495101" spans="16:16" x14ac:dyDescent="0.3">
      <c r="P495101" s="83"/>
    </row>
    <row r="495102" spans="16:16" x14ac:dyDescent="0.3">
      <c r="P495102" s="83"/>
    </row>
    <row r="495103" spans="16:16" x14ac:dyDescent="0.3">
      <c r="P495103" s="83"/>
    </row>
    <row r="495104" spans="16:16" x14ac:dyDescent="0.3">
      <c r="P495104" s="83"/>
    </row>
    <row r="495105" spans="16:16" x14ac:dyDescent="0.3">
      <c r="P495105" s="83"/>
    </row>
    <row r="495106" spans="16:16" x14ac:dyDescent="0.3">
      <c r="P495106" s="83"/>
    </row>
    <row r="495107" spans="16:16" x14ac:dyDescent="0.3">
      <c r="P495107" s="83"/>
    </row>
    <row r="495108" spans="16:16" x14ac:dyDescent="0.3">
      <c r="P495108" s="83"/>
    </row>
    <row r="495109" spans="16:16" x14ac:dyDescent="0.3">
      <c r="P495109" s="83"/>
    </row>
    <row r="495110" spans="16:16" x14ac:dyDescent="0.3">
      <c r="P495110" s="83"/>
    </row>
    <row r="495111" spans="16:16" x14ac:dyDescent="0.3">
      <c r="P495111" s="83"/>
    </row>
    <row r="495112" spans="16:16" x14ac:dyDescent="0.3">
      <c r="P495112" s="83"/>
    </row>
    <row r="495113" spans="16:16" x14ac:dyDescent="0.3">
      <c r="P495113" s="83"/>
    </row>
    <row r="495114" spans="16:16" x14ac:dyDescent="0.3">
      <c r="P495114" s="83"/>
    </row>
    <row r="495115" spans="16:16" x14ac:dyDescent="0.3">
      <c r="P495115" s="83"/>
    </row>
    <row r="495116" spans="16:16" x14ac:dyDescent="0.3">
      <c r="P495116" s="83"/>
    </row>
    <row r="495117" spans="16:16" x14ac:dyDescent="0.3">
      <c r="P495117" s="83"/>
    </row>
    <row r="495118" spans="16:16" x14ac:dyDescent="0.3">
      <c r="P495118" s="83"/>
    </row>
    <row r="495119" spans="16:16" x14ac:dyDescent="0.3">
      <c r="P495119" s="83"/>
    </row>
    <row r="495120" spans="16:16" x14ac:dyDescent="0.3">
      <c r="P495120" s="83"/>
    </row>
    <row r="495121" spans="16:16" x14ac:dyDescent="0.3">
      <c r="P495121" s="83"/>
    </row>
    <row r="495122" spans="16:16" x14ac:dyDescent="0.3">
      <c r="P495122" s="83"/>
    </row>
    <row r="495123" spans="16:16" x14ac:dyDescent="0.3">
      <c r="P495123" s="83"/>
    </row>
    <row r="495124" spans="16:16" x14ac:dyDescent="0.3">
      <c r="P495124" s="83"/>
    </row>
    <row r="495125" spans="16:16" x14ac:dyDescent="0.3">
      <c r="P495125" s="83"/>
    </row>
    <row r="495126" spans="16:16" x14ac:dyDescent="0.3">
      <c r="P495126" s="83"/>
    </row>
    <row r="495127" spans="16:16" x14ac:dyDescent="0.3">
      <c r="P495127" s="83"/>
    </row>
    <row r="495128" spans="16:16" x14ac:dyDescent="0.3">
      <c r="P495128" s="83"/>
    </row>
    <row r="495129" spans="16:16" x14ac:dyDescent="0.3">
      <c r="P495129" s="83"/>
    </row>
    <row r="495130" spans="16:16" x14ac:dyDescent="0.3">
      <c r="P495130" s="83"/>
    </row>
    <row r="495131" spans="16:16" x14ac:dyDescent="0.3">
      <c r="P495131" s="83"/>
    </row>
    <row r="495132" spans="16:16" x14ac:dyDescent="0.3">
      <c r="P495132" s="83"/>
    </row>
    <row r="495133" spans="16:16" x14ac:dyDescent="0.3">
      <c r="P495133" s="83"/>
    </row>
    <row r="495134" spans="16:16" x14ac:dyDescent="0.3">
      <c r="P495134" s="83"/>
    </row>
    <row r="495135" spans="16:16" x14ac:dyDescent="0.3">
      <c r="P495135" s="83"/>
    </row>
    <row r="495136" spans="16:16" x14ac:dyDescent="0.3">
      <c r="P495136" s="83"/>
    </row>
    <row r="495137" spans="16:16" x14ac:dyDescent="0.3">
      <c r="P495137" s="83"/>
    </row>
    <row r="495138" spans="16:16" x14ac:dyDescent="0.3">
      <c r="P495138" s="83"/>
    </row>
    <row r="495139" spans="16:16" x14ac:dyDescent="0.3">
      <c r="P495139" s="83"/>
    </row>
    <row r="495140" spans="16:16" x14ac:dyDescent="0.3">
      <c r="P495140" s="83"/>
    </row>
    <row r="495141" spans="16:16" x14ac:dyDescent="0.3">
      <c r="P495141" s="83"/>
    </row>
    <row r="495142" spans="16:16" x14ac:dyDescent="0.3">
      <c r="P495142" s="83"/>
    </row>
    <row r="495143" spans="16:16" x14ac:dyDescent="0.3">
      <c r="P495143" s="83"/>
    </row>
    <row r="495144" spans="16:16" x14ac:dyDescent="0.3">
      <c r="P495144" s="83"/>
    </row>
    <row r="495145" spans="16:16" x14ac:dyDescent="0.3">
      <c r="P495145" s="83"/>
    </row>
    <row r="495146" spans="16:16" x14ac:dyDescent="0.3">
      <c r="P495146" s="83"/>
    </row>
    <row r="495147" spans="16:16" x14ac:dyDescent="0.3">
      <c r="P495147" s="83"/>
    </row>
    <row r="495148" spans="16:16" x14ac:dyDescent="0.3">
      <c r="P495148" s="83"/>
    </row>
    <row r="495149" spans="16:16" x14ac:dyDescent="0.3">
      <c r="P495149" s="83"/>
    </row>
    <row r="495150" spans="16:16" x14ac:dyDescent="0.3">
      <c r="P495150" s="83"/>
    </row>
    <row r="495151" spans="16:16" x14ac:dyDescent="0.3">
      <c r="P495151" s="83"/>
    </row>
    <row r="495152" spans="16:16" x14ac:dyDescent="0.3">
      <c r="P495152" s="83"/>
    </row>
    <row r="495153" spans="16:16" x14ac:dyDescent="0.3">
      <c r="P495153" s="83"/>
    </row>
    <row r="495154" spans="16:16" x14ac:dyDescent="0.3">
      <c r="P495154" s="83"/>
    </row>
    <row r="495155" spans="16:16" x14ac:dyDescent="0.3">
      <c r="P495155" s="83"/>
    </row>
    <row r="495156" spans="16:16" x14ac:dyDescent="0.3">
      <c r="P495156" s="83"/>
    </row>
    <row r="495157" spans="16:16" x14ac:dyDescent="0.3">
      <c r="P495157" s="83"/>
    </row>
    <row r="495158" spans="16:16" x14ac:dyDescent="0.3">
      <c r="P495158" s="83"/>
    </row>
    <row r="495159" spans="16:16" x14ac:dyDescent="0.3">
      <c r="P495159" s="83"/>
    </row>
    <row r="495160" spans="16:16" x14ac:dyDescent="0.3">
      <c r="P495160" s="83"/>
    </row>
    <row r="495161" spans="16:16" x14ac:dyDescent="0.3">
      <c r="P495161" s="83"/>
    </row>
    <row r="495162" spans="16:16" x14ac:dyDescent="0.3">
      <c r="P495162" s="83"/>
    </row>
    <row r="495163" spans="16:16" x14ac:dyDescent="0.3">
      <c r="P495163" s="83"/>
    </row>
    <row r="495164" spans="16:16" x14ac:dyDescent="0.3">
      <c r="P495164" s="83"/>
    </row>
    <row r="495165" spans="16:16" x14ac:dyDescent="0.3">
      <c r="P495165" s="83"/>
    </row>
    <row r="495166" spans="16:16" x14ac:dyDescent="0.3">
      <c r="P495166" s="83"/>
    </row>
    <row r="495167" spans="16:16" x14ac:dyDescent="0.3">
      <c r="P495167" s="83"/>
    </row>
    <row r="495168" spans="16:16" x14ac:dyDescent="0.3">
      <c r="P495168" s="83"/>
    </row>
    <row r="495169" spans="16:16" x14ac:dyDescent="0.3">
      <c r="P495169" s="83"/>
    </row>
    <row r="495170" spans="16:16" x14ac:dyDescent="0.3">
      <c r="P495170" s="83"/>
    </row>
    <row r="495171" spans="16:16" x14ac:dyDescent="0.3">
      <c r="P495171" s="83"/>
    </row>
    <row r="495172" spans="16:16" x14ac:dyDescent="0.3">
      <c r="P495172" s="83"/>
    </row>
    <row r="495173" spans="16:16" x14ac:dyDescent="0.3">
      <c r="P495173" s="83"/>
    </row>
    <row r="495174" spans="16:16" x14ac:dyDescent="0.3">
      <c r="P495174" s="83"/>
    </row>
    <row r="495175" spans="16:16" x14ac:dyDescent="0.3">
      <c r="P495175" s="83"/>
    </row>
    <row r="495176" spans="16:16" x14ac:dyDescent="0.3">
      <c r="P495176" s="83"/>
    </row>
    <row r="495177" spans="16:16" x14ac:dyDescent="0.3">
      <c r="P495177" s="83"/>
    </row>
    <row r="495178" spans="16:16" x14ac:dyDescent="0.3">
      <c r="P495178" s="83"/>
    </row>
    <row r="495179" spans="16:16" x14ac:dyDescent="0.3">
      <c r="P495179" s="83"/>
    </row>
    <row r="495180" spans="16:16" x14ac:dyDescent="0.3">
      <c r="P495180" s="83"/>
    </row>
    <row r="495181" spans="16:16" x14ac:dyDescent="0.3">
      <c r="P495181" s="83"/>
    </row>
    <row r="495182" spans="16:16" x14ac:dyDescent="0.3">
      <c r="P495182" s="83"/>
    </row>
    <row r="495183" spans="16:16" x14ac:dyDescent="0.3">
      <c r="P495183" s="83"/>
    </row>
    <row r="495184" spans="16:16" x14ac:dyDescent="0.3">
      <c r="P495184" s="83"/>
    </row>
    <row r="495185" spans="16:16" x14ac:dyDescent="0.3">
      <c r="P495185" s="83"/>
    </row>
    <row r="495186" spans="16:16" x14ac:dyDescent="0.3">
      <c r="P495186" s="83"/>
    </row>
    <row r="495187" spans="16:16" x14ac:dyDescent="0.3">
      <c r="P495187" s="83"/>
    </row>
    <row r="495188" spans="16:16" x14ac:dyDescent="0.3">
      <c r="P495188" s="83"/>
    </row>
    <row r="495189" spans="16:16" x14ac:dyDescent="0.3">
      <c r="P495189" s="83"/>
    </row>
    <row r="495190" spans="16:16" x14ac:dyDescent="0.3">
      <c r="P495190" s="83"/>
    </row>
    <row r="495191" spans="16:16" x14ac:dyDescent="0.3">
      <c r="P495191" s="83"/>
    </row>
    <row r="495192" spans="16:16" x14ac:dyDescent="0.3">
      <c r="P495192" s="83"/>
    </row>
    <row r="495193" spans="16:16" x14ac:dyDescent="0.3">
      <c r="P495193" s="83"/>
    </row>
    <row r="495194" spans="16:16" x14ac:dyDescent="0.3">
      <c r="P495194" s="83"/>
    </row>
    <row r="495195" spans="16:16" x14ac:dyDescent="0.3">
      <c r="P495195" s="83"/>
    </row>
    <row r="495196" spans="16:16" x14ac:dyDescent="0.3">
      <c r="P495196" s="83"/>
    </row>
    <row r="495197" spans="16:16" x14ac:dyDescent="0.3">
      <c r="P495197" s="83"/>
    </row>
    <row r="495198" spans="16:16" x14ac:dyDescent="0.3">
      <c r="P495198" s="83"/>
    </row>
    <row r="495199" spans="16:16" x14ac:dyDescent="0.3">
      <c r="P495199" s="83"/>
    </row>
    <row r="495200" spans="16:16" x14ac:dyDescent="0.3">
      <c r="P495200" s="83"/>
    </row>
    <row r="495201" spans="16:16" x14ac:dyDescent="0.3">
      <c r="P495201" s="83"/>
    </row>
    <row r="495202" spans="16:16" x14ac:dyDescent="0.3">
      <c r="P495202" s="83"/>
    </row>
    <row r="495203" spans="16:16" x14ac:dyDescent="0.3">
      <c r="P495203" s="83"/>
    </row>
    <row r="495204" spans="16:16" x14ac:dyDescent="0.3">
      <c r="P495204" s="83"/>
    </row>
    <row r="495205" spans="16:16" x14ac:dyDescent="0.3">
      <c r="P495205" s="83"/>
    </row>
    <row r="495206" spans="16:16" x14ac:dyDescent="0.3">
      <c r="P495206" s="83"/>
    </row>
    <row r="495207" spans="16:16" x14ac:dyDescent="0.3">
      <c r="P495207" s="83"/>
    </row>
    <row r="495208" spans="16:16" x14ac:dyDescent="0.3">
      <c r="P495208" s="83"/>
    </row>
    <row r="495209" spans="16:16" x14ac:dyDescent="0.3">
      <c r="P495209" s="83"/>
    </row>
    <row r="495210" spans="16:16" x14ac:dyDescent="0.3">
      <c r="P495210" s="83"/>
    </row>
    <row r="495211" spans="16:16" x14ac:dyDescent="0.3">
      <c r="P495211" s="83"/>
    </row>
    <row r="495212" spans="16:16" x14ac:dyDescent="0.3">
      <c r="P495212" s="83"/>
    </row>
    <row r="495213" spans="16:16" x14ac:dyDescent="0.3">
      <c r="P495213" s="83"/>
    </row>
    <row r="495214" spans="16:16" x14ac:dyDescent="0.3">
      <c r="P495214" s="83"/>
    </row>
    <row r="495215" spans="16:16" x14ac:dyDescent="0.3">
      <c r="P495215" s="83"/>
    </row>
    <row r="495216" spans="16:16" x14ac:dyDescent="0.3">
      <c r="P495216" s="83"/>
    </row>
    <row r="495217" spans="16:16" x14ac:dyDescent="0.3">
      <c r="P495217" s="83"/>
    </row>
    <row r="495218" spans="16:16" x14ac:dyDescent="0.3">
      <c r="P495218" s="83"/>
    </row>
    <row r="495219" spans="16:16" x14ac:dyDescent="0.3">
      <c r="P495219" s="83"/>
    </row>
    <row r="495220" spans="16:16" x14ac:dyDescent="0.3">
      <c r="P495220" s="83"/>
    </row>
    <row r="495221" spans="16:16" x14ac:dyDescent="0.3">
      <c r="P495221" s="83"/>
    </row>
    <row r="495222" spans="16:16" x14ac:dyDescent="0.3">
      <c r="P495222" s="83"/>
    </row>
    <row r="495223" spans="16:16" x14ac:dyDescent="0.3">
      <c r="P495223" s="83"/>
    </row>
    <row r="495224" spans="16:16" x14ac:dyDescent="0.3">
      <c r="P495224" s="83"/>
    </row>
    <row r="495225" spans="16:16" x14ac:dyDescent="0.3">
      <c r="P495225" s="83"/>
    </row>
    <row r="495226" spans="16:16" x14ac:dyDescent="0.3">
      <c r="P495226" s="83"/>
    </row>
    <row r="495227" spans="16:16" x14ac:dyDescent="0.3">
      <c r="P495227" s="83"/>
    </row>
    <row r="495228" spans="16:16" x14ac:dyDescent="0.3">
      <c r="P495228" s="83"/>
    </row>
    <row r="495229" spans="16:16" x14ac:dyDescent="0.3">
      <c r="P495229" s="83"/>
    </row>
    <row r="495230" spans="16:16" x14ac:dyDescent="0.3">
      <c r="P495230" s="83"/>
    </row>
    <row r="495231" spans="16:16" x14ac:dyDescent="0.3">
      <c r="P495231" s="83"/>
    </row>
    <row r="495232" spans="16:16" x14ac:dyDescent="0.3">
      <c r="P495232" s="83"/>
    </row>
    <row r="495233" spans="16:16" x14ac:dyDescent="0.3">
      <c r="P495233" s="83"/>
    </row>
    <row r="495234" spans="16:16" x14ac:dyDescent="0.3">
      <c r="P495234" s="83"/>
    </row>
    <row r="495235" spans="16:16" x14ac:dyDescent="0.3">
      <c r="P495235" s="83"/>
    </row>
    <row r="495236" spans="16:16" x14ac:dyDescent="0.3">
      <c r="P495236" s="83"/>
    </row>
    <row r="495237" spans="16:16" x14ac:dyDescent="0.3">
      <c r="P495237" s="83"/>
    </row>
    <row r="495238" spans="16:16" x14ac:dyDescent="0.3">
      <c r="P495238" s="83"/>
    </row>
    <row r="495239" spans="16:16" x14ac:dyDescent="0.3">
      <c r="P495239" s="83"/>
    </row>
    <row r="495240" spans="16:16" x14ac:dyDescent="0.3">
      <c r="P495240" s="83"/>
    </row>
    <row r="495241" spans="16:16" x14ac:dyDescent="0.3">
      <c r="P495241" s="83"/>
    </row>
    <row r="495242" spans="16:16" x14ac:dyDescent="0.3">
      <c r="P495242" s="83"/>
    </row>
    <row r="495243" spans="16:16" x14ac:dyDescent="0.3">
      <c r="P495243" s="83"/>
    </row>
    <row r="495244" spans="16:16" x14ac:dyDescent="0.3">
      <c r="P495244" s="83"/>
    </row>
    <row r="495245" spans="16:16" x14ac:dyDescent="0.3">
      <c r="P495245" s="83"/>
    </row>
    <row r="495246" spans="16:16" x14ac:dyDescent="0.3">
      <c r="P495246" s="83"/>
    </row>
    <row r="495247" spans="16:16" x14ac:dyDescent="0.3">
      <c r="P495247" s="83"/>
    </row>
    <row r="495248" spans="16:16" x14ac:dyDescent="0.3">
      <c r="P495248" s="83"/>
    </row>
    <row r="495249" spans="16:16" x14ac:dyDescent="0.3">
      <c r="P495249" s="83"/>
    </row>
    <row r="495250" spans="16:16" x14ac:dyDescent="0.3">
      <c r="P495250" s="83"/>
    </row>
    <row r="495251" spans="16:16" x14ac:dyDescent="0.3">
      <c r="P495251" s="83"/>
    </row>
    <row r="495252" spans="16:16" x14ac:dyDescent="0.3">
      <c r="P495252" s="83"/>
    </row>
    <row r="495253" spans="16:16" x14ac:dyDescent="0.3">
      <c r="P495253" s="83"/>
    </row>
    <row r="495254" spans="16:16" x14ac:dyDescent="0.3">
      <c r="P495254" s="83"/>
    </row>
    <row r="495255" spans="16:16" x14ac:dyDescent="0.3">
      <c r="P495255" s="83"/>
    </row>
    <row r="495256" spans="16:16" x14ac:dyDescent="0.3">
      <c r="P495256" s="83"/>
    </row>
    <row r="495257" spans="16:16" x14ac:dyDescent="0.3">
      <c r="P495257" s="83"/>
    </row>
    <row r="495258" spans="16:16" x14ac:dyDescent="0.3">
      <c r="P495258" s="83"/>
    </row>
    <row r="495259" spans="16:16" x14ac:dyDescent="0.3">
      <c r="P495259" s="83"/>
    </row>
    <row r="495260" spans="16:16" x14ac:dyDescent="0.3">
      <c r="P495260" s="83"/>
    </row>
    <row r="495261" spans="16:16" x14ac:dyDescent="0.3">
      <c r="P495261" s="83"/>
    </row>
    <row r="495262" spans="16:16" x14ac:dyDescent="0.3">
      <c r="P495262" s="83"/>
    </row>
    <row r="495263" spans="16:16" x14ac:dyDescent="0.3">
      <c r="P495263" s="83"/>
    </row>
    <row r="495264" spans="16:16" x14ac:dyDescent="0.3">
      <c r="P495264" s="83"/>
    </row>
    <row r="495265" spans="16:16" x14ac:dyDescent="0.3">
      <c r="P495265" s="83"/>
    </row>
    <row r="495266" spans="16:16" x14ac:dyDescent="0.3">
      <c r="P495266" s="83"/>
    </row>
    <row r="495267" spans="16:16" x14ac:dyDescent="0.3">
      <c r="P495267" s="83"/>
    </row>
    <row r="495268" spans="16:16" x14ac:dyDescent="0.3">
      <c r="P495268" s="83"/>
    </row>
    <row r="495269" spans="16:16" x14ac:dyDescent="0.3">
      <c r="P495269" s="83"/>
    </row>
    <row r="495270" spans="16:16" x14ac:dyDescent="0.3">
      <c r="P495270" s="83"/>
    </row>
    <row r="495271" spans="16:16" x14ac:dyDescent="0.3">
      <c r="P495271" s="83"/>
    </row>
    <row r="495272" spans="16:16" x14ac:dyDescent="0.3">
      <c r="P495272" s="83"/>
    </row>
    <row r="495273" spans="16:16" x14ac:dyDescent="0.3">
      <c r="P495273" s="83"/>
    </row>
    <row r="495274" spans="16:16" x14ac:dyDescent="0.3">
      <c r="P495274" s="83"/>
    </row>
    <row r="495275" spans="16:16" x14ac:dyDescent="0.3">
      <c r="P495275" s="83"/>
    </row>
    <row r="495276" spans="16:16" x14ac:dyDescent="0.3">
      <c r="P495276" s="83"/>
    </row>
    <row r="495277" spans="16:16" x14ac:dyDescent="0.3">
      <c r="P495277" s="83"/>
    </row>
    <row r="495278" spans="16:16" x14ac:dyDescent="0.3">
      <c r="P495278" s="83"/>
    </row>
    <row r="495279" spans="16:16" x14ac:dyDescent="0.3">
      <c r="P495279" s="83"/>
    </row>
    <row r="495280" spans="16:16" x14ac:dyDescent="0.3">
      <c r="P495280" s="83"/>
    </row>
    <row r="495281" spans="16:16" x14ac:dyDescent="0.3">
      <c r="P495281" s="83"/>
    </row>
    <row r="495282" spans="16:16" x14ac:dyDescent="0.3">
      <c r="P495282" s="83"/>
    </row>
    <row r="495283" spans="16:16" x14ac:dyDescent="0.3">
      <c r="P495283" s="83"/>
    </row>
    <row r="495284" spans="16:16" x14ac:dyDescent="0.3">
      <c r="P495284" s="83"/>
    </row>
    <row r="495285" spans="16:16" x14ac:dyDescent="0.3">
      <c r="P495285" s="83"/>
    </row>
    <row r="495286" spans="16:16" x14ac:dyDescent="0.3">
      <c r="P495286" s="83"/>
    </row>
    <row r="495287" spans="16:16" x14ac:dyDescent="0.3">
      <c r="P495287" s="83"/>
    </row>
    <row r="495288" spans="16:16" x14ac:dyDescent="0.3">
      <c r="P495288" s="83"/>
    </row>
    <row r="495289" spans="16:16" x14ac:dyDescent="0.3">
      <c r="P495289" s="83"/>
    </row>
    <row r="495290" spans="16:16" x14ac:dyDescent="0.3">
      <c r="P495290" s="83"/>
    </row>
    <row r="495291" spans="16:16" x14ac:dyDescent="0.3">
      <c r="P495291" s="83"/>
    </row>
    <row r="495292" spans="16:16" x14ac:dyDescent="0.3">
      <c r="P495292" s="83"/>
    </row>
    <row r="495293" spans="16:16" x14ac:dyDescent="0.3">
      <c r="P495293" s="83"/>
    </row>
    <row r="495294" spans="16:16" x14ac:dyDescent="0.3">
      <c r="P495294" s="83"/>
    </row>
    <row r="495295" spans="16:16" x14ac:dyDescent="0.3">
      <c r="P495295" s="83"/>
    </row>
    <row r="495296" spans="16:16" x14ac:dyDescent="0.3">
      <c r="P495296" s="83"/>
    </row>
    <row r="495297" spans="16:16" x14ac:dyDescent="0.3">
      <c r="P495297" s="83"/>
    </row>
    <row r="495298" spans="16:16" x14ac:dyDescent="0.3">
      <c r="P495298" s="83"/>
    </row>
    <row r="495299" spans="16:16" x14ac:dyDescent="0.3">
      <c r="P495299" s="83"/>
    </row>
    <row r="495300" spans="16:16" x14ac:dyDescent="0.3">
      <c r="P495300" s="83"/>
    </row>
    <row r="495301" spans="16:16" x14ac:dyDescent="0.3">
      <c r="P495301" s="83"/>
    </row>
    <row r="495302" spans="16:16" x14ac:dyDescent="0.3">
      <c r="P495302" s="83"/>
    </row>
    <row r="495303" spans="16:16" x14ac:dyDescent="0.3">
      <c r="P495303" s="83"/>
    </row>
    <row r="495304" spans="16:16" x14ac:dyDescent="0.3">
      <c r="P495304" s="83"/>
    </row>
    <row r="495305" spans="16:16" x14ac:dyDescent="0.3">
      <c r="P495305" s="83"/>
    </row>
    <row r="495306" spans="16:16" x14ac:dyDescent="0.3">
      <c r="P495306" s="83"/>
    </row>
    <row r="495307" spans="16:16" x14ac:dyDescent="0.3">
      <c r="P495307" s="83"/>
    </row>
    <row r="495308" spans="16:16" x14ac:dyDescent="0.3">
      <c r="P495308" s="83"/>
    </row>
    <row r="495309" spans="16:16" x14ac:dyDescent="0.3">
      <c r="P495309" s="83"/>
    </row>
    <row r="495310" spans="16:16" x14ac:dyDescent="0.3">
      <c r="P495310" s="83"/>
    </row>
    <row r="495311" spans="16:16" x14ac:dyDescent="0.3">
      <c r="P495311" s="83"/>
    </row>
    <row r="495312" spans="16:16" x14ac:dyDescent="0.3">
      <c r="P495312" s="83"/>
    </row>
    <row r="495313" spans="16:16" x14ac:dyDescent="0.3">
      <c r="P495313" s="83"/>
    </row>
    <row r="495314" spans="16:16" x14ac:dyDescent="0.3">
      <c r="P495314" s="83"/>
    </row>
    <row r="495315" spans="16:16" x14ac:dyDescent="0.3">
      <c r="P495315" s="83"/>
    </row>
    <row r="495316" spans="16:16" x14ac:dyDescent="0.3">
      <c r="P495316" s="83"/>
    </row>
    <row r="495317" spans="16:16" x14ac:dyDescent="0.3">
      <c r="P495317" s="83"/>
    </row>
    <row r="495318" spans="16:16" x14ac:dyDescent="0.3">
      <c r="P495318" s="83"/>
    </row>
    <row r="495319" spans="16:16" x14ac:dyDescent="0.3">
      <c r="P495319" s="83"/>
    </row>
    <row r="495320" spans="16:16" x14ac:dyDescent="0.3">
      <c r="P495320" s="83"/>
    </row>
    <row r="495321" spans="16:16" x14ac:dyDescent="0.3">
      <c r="P495321" s="83"/>
    </row>
    <row r="495322" spans="16:16" x14ac:dyDescent="0.3">
      <c r="P495322" s="83"/>
    </row>
    <row r="495323" spans="16:16" x14ac:dyDescent="0.3">
      <c r="P495323" s="83"/>
    </row>
    <row r="495324" spans="16:16" x14ac:dyDescent="0.3">
      <c r="P495324" s="83"/>
    </row>
    <row r="495325" spans="16:16" x14ac:dyDescent="0.3">
      <c r="P495325" s="83"/>
    </row>
    <row r="495326" spans="16:16" x14ac:dyDescent="0.3">
      <c r="P495326" s="83"/>
    </row>
    <row r="495327" spans="16:16" x14ac:dyDescent="0.3">
      <c r="P495327" s="83"/>
    </row>
    <row r="495328" spans="16:16" x14ac:dyDescent="0.3">
      <c r="P495328" s="83"/>
    </row>
    <row r="495329" spans="16:16" x14ac:dyDescent="0.3">
      <c r="P495329" s="83"/>
    </row>
    <row r="495330" spans="16:16" x14ac:dyDescent="0.3">
      <c r="P495330" s="83"/>
    </row>
    <row r="495331" spans="16:16" x14ac:dyDescent="0.3">
      <c r="P495331" s="83"/>
    </row>
    <row r="495332" spans="16:16" x14ac:dyDescent="0.3">
      <c r="P495332" s="83"/>
    </row>
    <row r="495333" spans="16:16" x14ac:dyDescent="0.3">
      <c r="P495333" s="83"/>
    </row>
    <row r="495334" spans="16:16" x14ac:dyDescent="0.3">
      <c r="P495334" s="83"/>
    </row>
    <row r="495335" spans="16:16" x14ac:dyDescent="0.3">
      <c r="P495335" s="83"/>
    </row>
    <row r="495336" spans="16:16" x14ac:dyDescent="0.3">
      <c r="P495336" s="83"/>
    </row>
    <row r="495337" spans="16:16" x14ac:dyDescent="0.3">
      <c r="P495337" s="83"/>
    </row>
    <row r="495338" spans="16:16" x14ac:dyDescent="0.3">
      <c r="P495338" s="83"/>
    </row>
    <row r="495339" spans="16:16" x14ac:dyDescent="0.3">
      <c r="P495339" s="83"/>
    </row>
    <row r="495340" spans="16:16" x14ac:dyDescent="0.3">
      <c r="P495340" s="83"/>
    </row>
    <row r="495341" spans="16:16" x14ac:dyDescent="0.3">
      <c r="P495341" s="83"/>
    </row>
    <row r="495342" spans="16:16" x14ac:dyDescent="0.3">
      <c r="P495342" s="83"/>
    </row>
    <row r="495343" spans="16:16" x14ac:dyDescent="0.3">
      <c r="P495343" s="83"/>
    </row>
    <row r="495344" spans="16:16" x14ac:dyDescent="0.3">
      <c r="P495344" s="83"/>
    </row>
    <row r="495345" spans="16:16" x14ac:dyDescent="0.3">
      <c r="P495345" s="83"/>
    </row>
    <row r="495346" spans="16:16" x14ac:dyDescent="0.3">
      <c r="P495346" s="83"/>
    </row>
    <row r="495347" spans="16:16" x14ac:dyDescent="0.3">
      <c r="P495347" s="83"/>
    </row>
    <row r="495348" spans="16:16" x14ac:dyDescent="0.3">
      <c r="P495348" s="83"/>
    </row>
    <row r="495349" spans="16:16" x14ac:dyDescent="0.3">
      <c r="P495349" s="83"/>
    </row>
    <row r="495350" spans="16:16" x14ac:dyDescent="0.3">
      <c r="P495350" s="83"/>
    </row>
    <row r="495351" spans="16:16" x14ac:dyDescent="0.3">
      <c r="P495351" s="83"/>
    </row>
    <row r="495352" spans="16:16" x14ac:dyDescent="0.3">
      <c r="P495352" s="83"/>
    </row>
    <row r="495353" spans="16:16" x14ac:dyDescent="0.3">
      <c r="P495353" s="83"/>
    </row>
    <row r="495354" spans="16:16" x14ac:dyDescent="0.3">
      <c r="P495354" s="83"/>
    </row>
    <row r="495355" spans="16:16" x14ac:dyDescent="0.3">
      <c r="P495355" s="83"/>
    </row>
    <row r="495356" spans="16:16" x14ac:dyDescent="0.3">
      <c r="P495356" s="83"/>
    </row>
    <row r="495357" spans="16:16" x14ac:dyDescent="0.3">
      <c r="P495357" s="83"/>
    </row>
    <row r="495358" spans="16:16" x14ac:dyDescent="0.3">
      <c r="P495358" s="83"/>
    </row>
    <row r="495359" spans="16:16" x14ac:dyDescent="0.3">
      <c r="P495359" s="83"/>
    </row>
    <row r="495360" spans="16:16" x14ac:dyDescent="0.3">
      <c r="P495360" s="83"/>
    </row>
    <row r="495361" spans="16:16" x14ac:dyDescent="0.3">
      <c r="P495361" s="83"/>
    </row>
    <row r="495362" spans="16:16" x14ac:dyDescent="0.3">
      <c r="P495362" s="83"/>
    </row>
    <row r="495363" spans="16:16" x14ac:dyDescent="0.3">
      <c r="P495363" s="83"/>
    </row>
    <row r="495364" spans="16:16" x14ac:dyDescent="0.3">
      <c r="P495364" s="83"/>
    </row>
    <row r="495365" spans="16:16" x14ac:dyDescent="0.3">
      <c r="P495365" s="83"/>
    </row>
    <row r="495366" spans="16:16" x14ac:dyDescent="0.3">
      <c r="P495366" s="83"/>
    </row>
    <row r="495367" spans="16:16" x14ac:dyDescent="0.3">
      <c r="P495367" s="83"/>
    </row>
    <row r="495368" spans="16:16" x14ac:dyDescent="0.3">
      <c r="P495368" s="83"/>
    </row>
    <row r="495369" spans="16:16" x14ac:dyDescent="0.3">
      <c r="P495369" s="83"/>
    </row>
    <row r="495370" spans="16:16" x14ac:dyDescent="0.3">
      <c r="P495370" s="83"/>
    </row>
    <row r="495371" spans="16:16" x14ac:dyDescent="0.3">
      <c r="P495371" s="83"/>
    </row>
    <row r="495372" spans="16:16" x14ac:dyDescent="0.3">
      <c r="P495372" s="83"/>
    </row>
    <row r="495373" spans="16:16" x14ac:dyDescent="0.3">
      <c r="P495373" s="83"/>
    </row>
    <row r="495374" spans="16:16" x14ac:dyDescent="0.3">
      <c r="P495374" s="83"/>
    </row>
    <row r="495375" spans="16:16" x14ac:dyDescent="0.3">
      <c r="P495375" s="83"/>
    </row>
    <row r="495376" spans="16:16" x14ac:dyDescent="0.3">
      <c r="P495376" s="83"/>
    </row>
    <row r="495377" spans="16:16" x14ac:dyDescent="0.3">
      <c r="P495377" s="83"/>
    </row>
    <row r="495378" spans="16:16" x14ac:dyDescent="0.3">
      <c r="P495378" s="83"/>
    </row>
    <row r="495379" spans="16:16" x14ac:dyDescent="0.3">
      <c r="P495379" s="83"/>
    </row>
    <row r="495380" spans="16:16" x14ac:dyDescent="0.3">
      <c r="P495380" s="83"/>
    </row>
    <row r="495381" spans="16:16" x14ac:dyDescent="0.3">
      <c r="P495381" s="83"/>
    </row>
    <row r="495382" spans="16:16" x14ac:dyDescent="0.3">
      <c r="P495382" s="83"/>
    </row>
    <row r="495383" spans="16:16" x14ac:dyDescent="0.3">
      <c r="P495383" s="83"/>
    </row>
    <row r="495384" spans="16:16" x14ac:dyDescent="0.3">
      <c r="P495384" s="83"/>
    </row>
    <row r="495385" spans="16:16" x14ac:dyDescent="0.3">
      <c r="P495385" s="83"/>
    </row>
    <row r="495386" spans="16:16" x14ac:dyDescent="0.3">
      <c r="P495386" s="83"/>
    </row>
    <row r="495387" spans="16:16" x14ac:dyDescent="0.3">
      <c r="P495387" s="83"/>
    </row>
    <row r="495388" spans="16:16" x14ac:dyDescent="0.3">
      <c r="P495388" s="83"/>
    </row>
    <row r="495389" spans="16:16" x14ac:dyDescent="0.3">
      <c r="P495389" s="83"/>
    </row>
    <row r="495390" spans="16:16" x14ac:dyDescent="0.3">
      <c r="P495390" s="83"/>
    </row>
    <row r="495391" spans="16:16" x14ac:dyDescent="0.3">
      <c r="P495391" s="83"/>
    </row>
    <row r="495392" spans="16:16" x14ac:dyDescent="0.3">
      <c r="P495392" s="83"/>
    </row>
    <row r="495393" spans="16:16" x14ac:dyDescent="0.3">
      <c r="P495393" s="83"/>
    </row>
    <row r="495394" spans="16:16" x14ac:dyDescent="0.3">
      <c r="P495394" s="83"/>
    </row>
    <row r="495395" spans="16:16" x14ac:dyDescent="0.3">
      <c r="P495395" s="83"/>
    </row>
    <row r="495396" spans="16:16" x14ac:dyDescent="0.3">
      <c r="P495396" s="83"/>
    </row>
    <row r="495397" spans="16:16" x14ac:dyDescent="0.3">
      <c r="P495397" s="83"/>
    </row>
    <row r="495398" spans="16:16" x14ac:dyDescent="0.3">
      <c r="P495398" s="83"/>
    </row>
    <row r="495399" spans="16:16" x14ac:dyDescent="0.3">
      <c r="P495399" s="83"/>
    </row>
    <row r="495400" spans="16:16" x14ac:dyDescent="0.3">
      <c r="P495400" s="83"/>
    </row>
    <row r="495401" spans="16:16" x14ac:dyDescent="0.3">
      <c r="P495401" s="83"/>
    </row>
    <row r="495402" spans="16:16" x14ac:dyDescent="0.3">
      <c r="P495402" s="83"/>
    </row>
    <row r="495403" spans="16:16" x14ac:dyDescent="0.3">
      <c r="P495403" s="83"/>
    </row>
    <row r="495404" spans="16:16" x14ac:dyDescent="0.3">
      <c r="P495404" s="83"/>
    </row>
    <row r="495405" spans="16:16" x14ac:dyDescent="0.3">
      <c r="P495405" s="83"/>
    </row>
    <row r="495406" spans="16:16" x14ac:dyDescent="0.3">
      <c r="P495406" s="83"/>
    </row>
    <row r="495407" spans="16:16" x14ac:dyDescent="0.3">
      <c r="P495407" s="83"/>
    </row>
    <row r="495408" spans="16:16" x14ac:dyDescent="0.3">
      <c r="P495408" s="83"/>
    </row>
    <row r="495409" spans="16:16" x14ac:dyDescent="0.3">
      <c r="P495409" s="83"/>
    </row>
    <row r="495410" spans="16:16" x14ac:dyDescent="0.3">
      <c r="P495410" s="83"/>
    </row>
    <row r="495411" spans="16:16" x14ac:dyDescent="0.3">
      <c r="P495411" s="83"/>
    </row>
    <row r="495412" spans="16:16" x14ac:dyDescent="0.3">
      <c r="P495412" s="83"/>
    </row>
    <row r="495413" spans="16:16" x14ac:dyDescent="0.3">
      <c r="P495413" s="83"/>
    </row>
    <row r="495414" spans="16:16" x14ac:dyDescent="0.3">
      <c r="P495414" s="83"/>
    </row>
    <row r="495415" spans="16:16" x14ac:dyDescent="0.3">
      <c r="P495415" s="83"/>
    </row>
    <row r="495416" spans="16:16" x14ac:dyDescent="0.3">
      <c r="P495416" s="83"/>
    </row>
    <row r="495417" spans="16:16" x14ac:dyDescent="0.3">
      <c r="P495417" s="83"/>
    </row>
    <row r="495418" spans="16:16" x14ac:dyDescent="0.3">
      <c r="P495418" s="83"/>
    </row>
    <row r="495419" spans="16:16" x14ac:dyDescent="0.3">
      <c r="P495419" s="83"/>
    </row>
    <row r="495420" spans="16:16" x14ac:dyDescent="0.3">
      <c r="P495420" s="83"/>
    </row>
    <row r="495421" spans="16:16" x14ac:dyDescent="0.3">
      <c r="P495421" s="83"/>
    </row>
    <row r="495422" spans="16:16" x14ac:dyDescent="0.3">
      <c r="P495422" s="83"/>
    </row>
    <row r="495423" spans="16:16" x14ac:dyDescent="0.3">
      <c r="P495423" s="83"/>
    </row>
    <row r="495424" spans="16:16" x14ac:dyDescent="0.3">
      <c r="P495424" s="83"/>
    </row>
    <row r="495425" spans="16:16" x14ac:dyDescent="0.3">
      <c r="P495425" s="83"/>
    </row>
    <row r="495426" spans="16:16" x14ac:dyDescent="0.3">
      <c r="P495426" s="83"/>
    </row>
    <row r="495427" spans="16:16" x14ac:dyDescent="0.3">
      <c r="P495427" s="83"/>
    </row>
    <row r="495428" spans="16:16" x14ac:dyDescent="0.3">
      <c r="P495428" s="83"/>
    </row>
    <row r="495429" spans="16:16" x14ac:dyDescent="0.3">
      <c r="P495429" s="83"/>
    </row>
    <row r="495430" spans="16:16" x14ac:dyDescent="0.3">
      <c r="P495430" s="83"/>
    </row>
    <row r="495431" spans="16:16" x14ac:dyDescent="0.3">
      <c r="P495431" s="83"/>
    </row>
    <row r="495432" spans="16:16" x14ac:dyDescent="0.3">
      <c r="P495432" s="83"/>
    </row>
    <row r="495433" spans="16:16" x14ac:dyDescent="0.3">
      <c r="P495433" s="83"/>
    </row>
    <row r="495434" spans="16:16" x14ac:dyDescent="0.3">
      <c r="P495434" s="83"/>
    </row>
    <row r="495435" spans="16:16" x14ac:dyDescent="0.3">
      <c r="P495435" s="83"/>
    </row>
    <row r="495436" spans="16:16" x14ac:dyDescent="0.3">
      <c r="P495436" s="83"/>
    </row>
    <row r="495437" spans="16:16" x14ac:dyDescent="0.3">
      <c r="P495437" s="83"/>
    </row>
    <row r="495438" spans="16:16" x14ac:dyDescent="0.3">
      <c r="P495438" s="83"/>
    </row>
    <row r="495439" spans="16:16" x14ac:dyDescent="0.3">
      <c r="P495439" s="83"/>
    </row>
    <row r="495440" spans="16:16" x14ac:dyDescent="0.3">
      <c r="P495440" s="83"/>
    </row>
    <row r="495441" spans="16:16" x14ac:dyDescent="0.3">
      <c r="P495441" s="83"/>
    </row>
    <row r="495442" spans="16:16" x14ac:dyDescent="0.3">
      <c r="P495442" s="83"/>
    </row>
    <row r="495443" spans="16:16" x14ac:dyDescent="0.3">
      <c r="P495443" s="83"/>
    </row>
    <row r="495444" spans="16:16" x14ac:dyDescent="0.3">
      <c r="P495444" s="83"/>
    </row>
    <row r="495445" spans="16:16" x14ac:dyDescent="0.3">
      <c r="P495445" s="83"/>
    </row>
    <row r="495446" spans="16:16" x14ac:dyDescent="0.3">
      <c r="P495446" s="83"/>
    </row>
    <row r="495447" spans="16:16" x14ac:dyDescent="0.3">
      <c r="P495447" s="83"/>
    </row>
    <row r="495448" spans="16:16" x14ac:dyDescent="0.3">
      <c r="P495448" s="83"/>
    </row>
    <row r="495449" spans="16:16" x14ac:dyDescent="0.3">
      <c r="P495449" s="83"/>
    </row>
    <row r="495450" spans="16:16" x14ac:dyDescent="0.3">
      <c r="P495450" s="83"/>
    </row>
    <row r="495451" spans="16:16" x14ac:dyDescent="0.3">
      <c r="P495451" s="83"/>
    </row>
    <row r="495452" spans="16:16" x14ac:dyDescent="0.3">
      <c r="P495452" s="83"/>
    </row>
    <row r="495453" spans="16:16" x14ac:dyDescent="0.3">
      <c r="P495453" s="83"/>
    </row>
    <row r="495454" spans="16:16" x14ac:dyDescent="0.3">
      <c r="P495454" s="83"/>
    </row>
    <row r="495455" spans="16:16" x14ac:dyDescent="0.3">
      <c r="P495455" s="83"/>
    </row>
    <row r="495456" spans="16:16" x14ac:dyDescent="0.3">
      <c r="P495456" s="83"/>
    </row>
    <row r="495457" spans="16:16" x14ac:dyDescent="0.3">
      <c r="P495457" s="83"/>
    </row>
    <row r="495458" spans="16:16" x14ac:dyDescent="0.3">
      <c r="P495458" s="83"/>
    </row>
    <row r="495459" spans="16:16" x14ac:dyDescent="0.3">
      <c r="P495459" s="83"/>
    </row>
    <row r="495460" spans="16:16" x14ac:dyDescent="0.3">
      <c r="P495460" s="83"/>
    </row>
    <row r="495461" spans="16:16" x14ac:dyDescent="0.3">
      <c r="P495461" s="83"/>
    </row>
    <row r="495462" spans="16:16" x14ac:dyDescent="0.3">
      <c r="P495462" s="83"/>
    </row>
    <row r="495463" spans="16:16" x14ac:dyDescent="0.3">
      <c r="P495463" s="83"/>
    </row>
    <row r="495464" spans="16:16" x14ac:dyDescent="0.3">
      <c r="P495464" s="83"/>
    </row>
    <row r="495465" spans="16:16" x14ac:dyDescent="0.3">
      <c r="P495465" s="83"/>
    </row>
    <row r="495466" spans="16:16" x14ac:dyDescent="0.3">
      <c r="P495466" s="83"/>
    </row>
    <row r="495467" spans="16:16" x14ac:dyDescent="0.3">
      <c r="P495467" s="83"/>
    </row>
    <row r="495468" spans="16:16" x14ac:dyDescent="0.3">
      <c r="P495468" s="83"/>
    </row>
    <row r="495469" spans="16:16" x14ac:dyDescent="0.3">
      <c r="P495469" s="83"/>
    </row>
    <row r="495470" spans="16:16" x14ac:dyDescent="0.3">
      <c r="P495470" s="83"/>
    </row>
    <row r="495471" spans="16:16" x14ac:dyDescent="0.3">
      <c r="P495471" s="83"/>
    </row>
    <row r="495472" spans="16:16" x14ac:dyDescent="0.3">
      <c r="P495472" s="83"/>
    </row>
    <row r="495473" spans="16:16" x14ac:dyDescent="0.3">
      <c r="P495473" s="83"/>
    </row>
    <row r="495474" spans="16:16" x14ac:dyDescent="0.3">
      <c r="P495474" s="83"/>
    </row>
    <row r="495475" spans="16:16" x14ac:dyDescent="0.3">
      <c r="P495475" s="83"/>
    </row>
    <row r="495476" spans="16:16" x14ac:dyDescent="0.3">
      <c r="P495476" s="83"/>
    </row>
    <row r="495477" spans="16:16" x14ac:dyDescent="0.3">
      <c r="P495477" s="83"/>
    </row>
    <row r="495478" spans="16:16" x14ac:dyDescent="0.3">
      <c r="P495478" s="83"/>
    </row>
    <row r="495479" spans="16:16" x14ac:dyDescent="0.3">
      <c r="P495479" s="83"/>
    </row>
    <row r="495480" spans="16:16" x14ac:dyDescent="0.3">
      <c r="P495480" s="83"/>
    </row>
    <row r="495481" spans="16:16" x14ac:dyDescent="0.3">
      <c r="P495481" s="83"/>
    </row>
    <row r="495482" spans="16:16" x14ac:dyDescent="0.3">
      <c r="P495482" s="83"/>
    </row>
    <row r="495483" spans="16:16" x14ac:dyDescent="0.3">
      <c r="P495483" s="83"/>
    </row>
    <row r="495484" spans="16:16" x14ac:dyDescent="0.3">
      <c r="P495484" s="83"/>
    </row>
    <row r="495485" spans="16:16" x14ac:dyDescent="0.3">
      <c r="P495485" s="83"/>
    </row>
    <row r="495486" spans="16:16" x14ac:dyDescent="0.3">
      <c r="P495486" s="83"/>
    </row>
    <row r="495487" spans="16:16" x14ac:dyDescent="0.3">
      <c r="P495487" s="83"/>
    </row>
    <row r="495488" spans="16:16" x14ac:dyDescent="0.3">
      <c r="P495488" s="83"/>
    </row>
    <row r="495489" spans="16:16" x14ac:dyDescent="0.3">
      <c r="P495489" s="83"/>
    </row>
    <row r="495490" spans="16:16" x14ac:dyDescent="0.3">
      <c r="P495490" s="83"/>
    </row>
    <row r="495491" spans="16:16" x14ac:dyDescent="0.3">
      <c r="P495491" s="83"/>
    </row>
    <row r="495492" spans="16:16" x14ac:dyDescent="0.3">
      <c r="P495492" s="83"/>
    </row>
    <row r="495493" spans="16:16" x14ac:dyDescent="0.3">
      <c r="P495493" s="83"/>
    </row>
    <row r="495494" spans="16:16" x14ac:dyDescent="0.3">
      <c r="P495494" s="83"/>
    </row>
    <row r="495495" spans="16:16" x14ac:dyDescent="0.3">
      <c r="P495495" s="83"/>
    </row>
    <row r="495496" spans="16:16" x14ac:dyDescent="0.3">
      <c r="P495496" s="83"/>
    </row>
    <row r="495497" spans="16:16" x14ac:dyDescent="0.3">
      <c r="P495497" s="83"/>
    </row>
    <row r="495498" spans="16:16" x14ac:dyDescent="0.3">
      <c r="P495498" s="83"/>
    </row>
    <row r="495499" spans="16:16" x14ac:dyDescent="0.3">
      <c r="P495499" s="83"/>
    </row>
    <row r="495500" spans="16:16" x14ac:dyDescent="0.3">
      <c r="P495500" s="83"/>
    </row>
    <row r="495501" spans="16:16" x14ac:dyDescent="0.3">
      <c r="P495501" s="83"/>
    </row>
    <row r="495502" spans="16:16" x14ac:dyDescent="0.3">
      <c r="P495502" s="83"/>
    </row>
    <row r="495503" spans="16:16" x14ac:dyDescent="0.3">
      <c r="P495503" s="83"/>
    </row>
    <row r="495504" spans="16:16" x14ac:dyDescent="0.3">
      <c r="P495504" s="83"/>
    </row>
    <row r="495505" spans="16:16" x14ac:dyDescent="0.3">
      <c r="P495505" s="83"/>
    </row>
    <row r="495506" spans="16:16" x14ac:dyDescent="0.3">
      <c r="P495506" s="83"/>
    </row>
    <row r="495507" spans="16:16" x14ac:dyDescent="0.3">
      <c r="P495507" s="83"/>
    </row>
    <row r="495508" spans="16:16" x14ac:dyDescent="0.3">
      <c r="P495508" s="83"/>
    </row>
    <row r="495509" spans="16:16" x14ac:dyDescent="0.3">
      <c r="P495509" s="83"/>
    </row>
    <row r="495510" spans="16:16" x14ac:dyDescent="0.3">
      <c r="P495510" s="83"/>
    </row>
    <row r="495511" spans="16:16" x14ac:dyDescent="0.3">
      <c r="P495511" s="83"/>
    </row>
    <row r="495512" spans="16:16" x14ac:dyDescent="0.3">
      <c r="P495512" s="83"/>
    </row>
    <row r="495513" spans="16:16" x14ac:dyDescent="0.3">
      <c r="P495513" s="83"/>
    </row>
    <row r="495514" spans="16:16" x14ac:dyDescent="0.3">
      <c r="P495514" s="83"/>
    </row>
    <row r="495515" spans="16:16" x14ac:dyDescent="0.3">
      <c r="P495515" s="83"/>
    </row>
    <row r="495516" spans="16:16" x14ac:dyDescent="0.3">
      <c r="P495516" s="83"/>
    </row>
    <row r="495517" spans="16:16" x14ac:dyDescent="0.3">
      <c r="P495517" s="83"/>
    </row>
    <row r="495518" spans="16:16" x14ac:dyDescent="0.3">
      <c r="P495518" s="83"/>
    </row>
    <row r="495519" spans="16:16" x14ac:dyDescent="0.3">
      <c r="P495519" s="83"/>
    </row>
    <row r="495520" spans="16:16" x14ac:dyDescent="0.3">
      <c r="P495520" s="83"/>
    </row>
    <row r="495521" spans="16:16" x14ac:dyDescent="0.3">
      <c r="P495521" s="83"/>
    </row>
    <row r="495522" spans="16:16" x14ac:dyDescent="0.3">
      <c r="P495522" s="83"/>
    </row>
    <row r="495523" spans="16:16" x14ac:dyDescent="0.3">
      <c r="P495523" s="83"/>
    </row>
    <row r="495524" spans="16:16" x14ac:dyDescent="0.3">
      <c r="P495524" s="83"/>
    </row>
    <row r="495525" spans="16:16" x14ac:dyDescent="0.3">
      <c r="P495525" s="83"/>
    </row>
    <row r="495526" spans="16:16" x14ac:dyDescent="0.3">
      <c r="P495526" s="83"/>
    </row>
    <row r="495527" spans="16:16" x14ac:dyDescent="0.3">
      <c r="P495527" s="83"/>
    </row>
    <row r="495528" spans="16:16" x14ac:dyDescent="0.3">
      <c r="P495528" s="83"/>
    </row>
    <row r="495529" spans="16:16" x14ac:dyDescent="0.3">
      <c r="P495529" s="83"/>
    </row>
    <row r="495530" spans="16:16" x14ac:dyDescent="0.3">
      <c r="P495530" s="83"/>
    </row>
    <row r="495531" spans="16:16" x14ac:dyDescent="0.3">
      <c r="P495531" s="83"/>
    </row>
    <row r="495532" spans="16:16" x14ac:dyDescent="0.3">
      <c r="P495532" s="83"/>
    </row>
    <row r="495533" spans="16:16" x14ac:dyDescent="0.3">
      <c r="P495533" s="83"/>
    </row>
    <row r="495534" spans="16:16" x14ac:dyDescent="0.3">
      <c r="P495534" s="83"/>
    </row>
    <row r="495535" spans="16:16" x14ac:dyDescent="0.3">
      <c r="P495535" s="83"/>
    </row>
    <row r="495536" spans="16:16" x14ac:dyDescent="0.3">
      <c r="P495536" s="83"/>
    </row>
    <row r="495537" spans="16:16" x14ac:dyDescent="0.3">
      <c r="P495537" s="83"/>
    </row>
    <row r="495538" spans="16:16" x14ac:dyDescent="0.3">
      <c r="P495538" s="83"/>
    </row>
    <row r="495539" spans="16:16" x14ac:dyDescent="0.3">
      <c r="P495539" s="83"/>
    </row>
    <row r="495540" spans="16:16" x14ac:dyDescent="0.3">
      <c r="P495540" s="83"/>
    </row>
    <row r="495541" spans="16:16" x14ac:dyDescent="0.3">
      <c r="P495541" s="83"/>
    </row>
    <row r="495542" spans="16:16" x14ac:dyDescent="0.3">
      <c r="P495542" s="83"/>
    </row>
    <row r="495543" spans="16:16" x14ac:dyDescent="0.3">
      <c r="P495543" s="83"/>
    </row>
    <row r="495544" spans="16:16" x14ac:dyDescent="0.3">
      <c r="P495544" s="83"/>
    </row>
    <row r="495545" spans="16:16" x14ac:dyDescent="0.3">
      <c r="P495545" s="83"/>
    </row>
    <row r="495546" spans="16:16" x14ac:dyDescent="0.3">
      <c r="P495546" s="83"/>
    </row>
    <row r="495547" spans="16:16" x14ac:dyDescent="0.3">
      <c r="P495547" s="83"/>
    </row>
    <row r="495548" spans="16:16" x14ac:dyDescent="0.3">
      <c r="P495548" s="83"/>
    </row>
    <row r="495549" spans="16:16" x14ac:dyDescent="0.3">
      <c r="P495549" s="83"/>
    </row>
    <row r="495550" spans="16:16" x14ac:dyDescent="0.3">
      <c r="P495550" s="83"/>
    </row>
    <row r="495551" spans="16:16" x14ac:dyDescent="0.3">
      <c r="P495551" s="83"/>
    </row>
    <row r="495552" spans="16:16" x14ac:dyDescent="0.3">
      <c r="P495552" s="83"/>
    </row>
    <row r="495553" spans="16:16" x14ac:dyDescent="0.3">
      <c r="P495553" s="83"/>
    </row>
    <row r="495554" spans="16:16" x14ac:dyDescent="0.3">
      <c r="P495554" s="83"/>
    </row>
    <row r="495555" spans="16:16" x14ac:dyDescent="0.3">
      <c r="P495555" s="83"/>
    </row>
    <row r="495556" spans="16:16" x14ac:dyDescent="0.3">
      <c r="P495556" s="83"/>
    </row>
    <row r="495557" spans="16:16" x14ac:dyDescent="0.3">
      <c r="P495557" s="83"/>
    </row>
    <row r="495558" spans="16:16" x14ac:dyDescent="0.3">
      <c r="P495558" s="83"/>
    </row>
    <row r="495559" spans="16:16" x14ac:dyDescent="0.3">
      <c r="P495559" s="83"/>
    </row>
    <row r="495560" spans="16:16" x14ac:dyDescent="0.3">
      <c r="P495560" s="83"/>
    </row>
    <row r="495561" spans="16:16" x14ac:dyDescent="0.3">
      <c r="P495561" s="83"/>
    </row>
    <row r="495562" spans="16:16" x14ac:dyDescent="0.3">
      <c r="P495562" s="83"/>
    </row>
    <row r="495563" spans="16:16" x14ac:dyDescent="0.3">
      <c r="P495563" s="83"/>
    </row>
    <row r="495564" spans="16:16" x14ac:dyDescent="0.3">
      <c r="P495564" s="83"/>
    </row>
    <row r="495565" spans="16:16" x14ac:dyDescent="0.3">
      <c r="P495565" s="83"/>
    </row>
    <row r="495566" spans="16:16" x14ac:dyDescent="0.3">
      <c r="P495566" s="83"/>
    </row>
    <row r="495567" spans="16:16" x14ac:dyDescent="0.3">
      <c r="P495567" s="83"/>
    </row>
    <row r="495568" spans="16:16" x14ac:dyDescent="0.3">
      <c r="P495568" s="83"/>
    </row>
    <row r="495569" spans="16:16" x14ac:dyDescent="0.3">
      <c r="P495569" s="83"/>
    </row>
    <row r="495570" spans="16:16" x14ac:dyDescent="0.3">
      <c r="P495570" s="83"/>
    </row>
    <row r="495571" spans="16:16" x14ac:dyDescent="0.3">
      <c r="P495571" s="83"/>
    </row>
    <row r="495572" spans="16:16" x14ac:dyDescent="0.3">
      <c r="P495572" s="83"/>
    </row>
    <row r="495573" spans="16:16" x14ac:dyDescent="0.3">
      <c r="P495573" s="83"/>
    </row>
    <row r="495574" spans="16:16" x14ac:dyDescent="0.3">
      <c r="P495574" s="83"/>
    </row>
    <row r="495575" spans="16:16" x14ac:dyDescent="0.3">
      <c r="P495575" s="83"/>
    </row>
    <row r="495576" spans="16:16" x14ac:dyDescent="0.3">
      <c r="P495576" s="83"/>
    </row>
    <row r="495577" spans="16:16" x14ac:dyDescent="0.3">
      <c r="P495577" s="83"/>
    </row>
    <row r="495578" spans="16:16" x14ac:dyDescent="0.3">
      <c r="P495578" s="83"/>
    </row>
    <row r="495579" spans="16:16" x14ac:dyDescent="0.3">
      <c r="P495579" s="83"/>
    </row>
    <row r="495580" spans="16:16" x14ac:dyDescent="0.3">
      <c r="P495580" s="83"/>
    </row>
    <row r="495581" spans="16:16" x14ac:dyDescent="0.3">
      <c r="P495581" s="83"/>
    </row>
    <row r="495582" spans="16:16" x14ac:dyDescent="0.3">
      <c r="P495582" s="83"/>
    </row>
    <row r="495583" spans="16:16" x14ac:dyDescent="0.3">
      <c r="P495583" s="83"/>
    </row>
    <row r="495584" spans="16:16" x14ac:dyDescent="0.3">
      <c r="P495584" s="83"/>
    </row>
    <row r="495585" spans="16:16" x14ac:dyDescent="0.3">
      <c r="P495585" s="83"/>
    </row>
    <row r="495586" spans="16:16" x14ac:dyDescent="0.3">
      <c r="P495586" s="83"/>
    </row>
    <row r="495587" spans="16:16" x14ac:dyDescent="0.3">
      <c r="P495587" s="83"/>
    </row>
    <row r="495588" spans="16:16" x14ac:dyDescent="0.3">
      <c r="P495588" s="83"/>
    </row>
    <row r="495589" spans="16:16" x14ac:dyDescent="0.3">
      <c r="P495589" s="83"/>
    </row>
    <row r="495590" spans="16:16" x14ac:dyDescent="0.3">
      <c r="P495590" s="83"/>
    </row>
    <row r="495591" spans="16:16" x14ac:dyDescent="0.3">
      <c r="P495591" s="83"/>
    </row>
    <row r="495592" spans="16:16" x14ac:dyDescent="0.3">
      <c r="P495592" s="83"/>
    </row>
    <row r="495593" spans="16:16" x14ac:dyDescent="0.3">
      <c r="P495593" s="83"/>
    </row>
    <row r="495594" spans="16:16" x14ac:dyDescent="0.3">
      <c r="P495594" s="83"/>
    </row>
    <row r="495595" spans="16:16" x14ac:dyDescent="0.3">
      <c r="P495595" s="83"/>
    </row>
    <row r="495596" spans="16:16" x14ac:dyDescent="0.3">
      <c r="P495596" s="83"/>
    </row>
    <row r="495597" spans="16:16" x14ac:dyDescent="0.3">
      <c r="P495597" s="83"/>
    </row>
    <row r="495598" spans="16:16" x14ac:dyDescent="0.3">
      <c r="P495598" s="83"/>
    </row>
    <row r="495599" spans="16:16" x14ac:dyDescent="0.3">
      <c r="P495599" s="83"/>
    </row>
    <row r="495600" spans="16:16" x14ac:dyDescent="0.3">
      <c r="P495600" s="83"/>
    </row>
    <row r="495601" spans="16:16" x14ac:dyDescent="0.3">
      <c r="P495601" s="83"/>
    </row>
    <row r="495602" spans="16:16" x14ac:dyDescent="0.3">
      <c r="P495602" s="83"/>
    </row>
    <row r="495603" spans="16:16" x14ac:dyDescent="0.3">
      <c r="P495603" s="83"/>
    </row>
    <row r="495604" spans="16:16" x14ac:dyDescent="0.3">
      <c r="P495604" s="83"/>
    </row>
    <row r="495605" spans="16:16" x14ac:dyDescent="0.3">
      <c r="P495605" s="83"/>
    </row>
    <row r="495606" spans="16:16" x14ac:dyDescent="0.3">
      <c r="P495606" s="83"/>
    </row>
    <row r="495607" spans="16:16" x14ac:dyDescent="0.3">
      <c r="P495607" s="83"/>
    </row>
    <row r="495608" spans="16:16" x14ac:dyDescent="0.3">
      <c r="P495608" s="83"/>
    </row>
    <row r="495609" spans="16:16" x14ac:dyDescent="0.3">
      <c r="P495609" s="83"/>
    </row>
    <row r="495610" spans="16:16" x14ac:dyDescent="0.3">
      <c r="P495610" s="83"/>
    </row>
    <row r="495611" spans="16:16" x14ac:dyDescent="0.3">
      <c r="P495611" s="83"/>
    </row>
    <row r="495612" spans="16:16" x14ac:dyDescent="0.3">
      <c r="P495612" s="83"/>
    </row>
    <row r="495613" spans="16:16" x14ac:dyDescent="0.3">
      <c r="P495613" s="83"/>
    </row>
    <row r="495614" spans="16:16" x14ac:dyDescent="0.3">
      <c r="P495614" s="83"/>
    </row>
    <row r="495615" spans="16:16" x14ac:dyDescent="0.3">
      <c r="P495615" s="83"/>
    </row>
    <row r="495616" spans="16:16" x14ac:dyDescent="0.3">
      <c r="P495616" s="83"/>
    </row>
    <row r="495617" spans="16:16" x14ac:dyDescent="0.3">
      <c r="P495617" s="83"/>
    </row>
    <row r="495618" spans="16:16" x14ac:dyDescent="0.3">
      <c r="P495618" s="83"/>
    </row>
    <row r="495619" spans="16:16" x14ac:dyDescent="0.3">
      <c r="P495619" s="83"/>
    </row>
    <row r="495620" spans="16:16" x14ac:dyDescent="0.3">
      <c r="P495620" s="83"/>
    </row>
    <row r="495621" spans="16:16" x14ac:dyDescent="0.3">
      <c r="P495621" s="83"/>
    </row>
    <row r="495622" spans="16:16" x14ac:dyDescent="0.3">
      <c r="P495622" s="83"/>
    </row>
    <row r="495623" spans="16:16" x14ac:dyDescent="0.3">
      <c r="P495623" s="83"/>
    </row>
    <row r="495624" spans="16:16" x14ac:dyDescent="0.3">
      <c r="P495624" s="83"/>
    </row>
    <row r="495625" spans="16:16" x14ac:dyDescent="0.3">
      <c r="P495625" s="83"/>
    </row>
    <row r="495626" spans="16:16" x14ac:dyDescent="0.3">
      <c r="P495626" s="83"/>
    </row>
    <row r="495627" spans="16:16" x14ac:dyDescent="0.3">
      <c r="P495627" s="83"/>
    </row>
    <row r="495628" spans="16:16" x14ac:dyDescent="0.3">
      <c r="P495628" s="83"/>
    </row>
    <row r="495629" spans="16:16" x14ac:dyDescent="0.3">
      <c r="P495629" s="83"/>
    </row>
    <row r="495630" spans="16:16" x14ac:dyDescent="0.3">
      <c r="P495630" s="83"/>
    </row>
    <row r="495631" spans="16:16" x14ac:dyDescent="0.3">
      <c r="P495631" s="83"/>
    </row>
    <row r="495632" spans="16:16" x14ac:dyDescent="0.3">
      <c r="P495632" s="83"/>
    </row>
    <row r="495633" spans="16:16" x14ac:dyDescent="0.3">
      <c r="P495633" s="83"/>
    </row>
    <row r="495634" spans="16:16" x14ac:dyDescent="0.3">
      <c r="P495634" s="83"/>
    </row>
    <row r="495635" spans="16:16" x14ac:dyDescent="0.3">
      <c r="P495635" s="83"/>
    </row>
    <row r="495636" spans="16:16" x14ac:dyDescent="0.3">
      <c r="P495636" s="83"/>
    </row>
    <row r="495637" spans="16:16" x14ac:dyDescent="0.3">
      <c r="P495637" s="83"/>
    </row>
    <row r="495638" spans="16:16" x14ac:dyDescent="0.3">
      <c r="P495638" s="83"/>
    </row>
    <row r="495639" spans="16:16" x14ac:dyDescent="0.3">
      <c r="P495639" s="83"/>
    </row>
    <row r="495640" spans="16:16" x14ac:dyDescent="0.3">
      <c r="P495640" s="83"/>
    </row>
    <row r="495641" spans="16:16" x14ac:dyDescent="0.3">
      <c r="P495641" s="83"/>
    </row>
    <row r="495642" spans="16:16" x14ac:dyDescent="0.3">
      <c r="P495642" s="83"/>
    </row>
    <row r="495643" spans="16:16" x14ac:dyDescent="0.3">
      <c r="P495643" s="83"/>
    </row>
    <row r="495644" spans="16:16" x14ac:dyDescent="0.3">
      <c r="P495644" s="83"/>
    </row>
    <row r="495645" spans="16:16" x14ac:dyDescent="0.3">
      <c r="P495645" s="83"/>
    </row>
    <row r="495646" spans="16:16" x14ac:dyDescent="0.3">
      <c r="P495646" s="83"/>
    </row>
    <row r="495647" spans="16:16" x14ac:dyDescent="0.3">
      <c r="P495647" s="83"/>
    </row>
    <row r="495648" spans="16:16" x14ac:dyDescent="0.3">
      <c r="P495648" s="83"/>
    </row>
    <row r="495649" spans="16:16" x14ac:dyDescent="0.3">
      <c r="P495649" s="83"/>
    </row>
    <row r="495650" spans="16:16" x14ac:dyDescent="0.3">
      <c r="P495650" s="83"/>
    </row>
    <row r="495651" spans="16:16" x14ac:dyDescent="0.3">
      <c r="P495651" s="83"/>
    </row>
    <row r="495652" spans="16:16" x14ac:dyDescent="0.3">
      <c r="P495652" s="83"/>
    </row>
    <row r="495653" spans="16:16" x14ac:dyDescent="0.3">
      <c r="P495653" s="83"/>
    </row>
    <row r="495654" spans="16:16" x14ac:dyDescent="0.3">
      <c r="P495654" s="83"/>
    </row>
    <row r="495655" spans="16:16" x14ac:dyDescent="0.3">
      <c r="P495655" s="83"/>
    </row>
    <row r="495656" spans="16:16" x14ac:dyDescent="0.3">
      <c r="P495656" s="83"/>
    </row>
    <row r="495657" spans="16:16" x14ac:dyDescent="0.3">
      <c r="P495657" s="83"/>
    </row>
    <row r="495658" spans="16:16" x14ac:dyDescent="0.3">
      <c r="P495658" s="83"/>
    </row>
    <row r="495659" spans="16:16" x14ac:dyDescent="0.3">
      <c r="P495659" s="83"/>
    </row>
    <row r="495660" spans="16:16" x14ac:dyDescent="0.3">
      <c r="P495660" s="83"/>
    </row>
    <row r="495661" spans="16:16" x14ac:dyDescent="0.3">
      <c r="P495661" s="83"/>
    </row>
    <row r="495662" spans="16:16" x14ac:dyDescent="0.3">
      <c r="P495662" s="83"/>
    </row>
    <row r="495663" spans="16:16" x14ac:dyDescent="0.3">
      <c r="P495663" s="83"/>
    </row>
    <row r="495664" spans="16:16" x14ac:dyDescent="0.3">
      <c r="P495664" s="83"/>
    </row>
    <row r="495665" spans="16:16" x14ac:dyDescent="0.3">
      <c r="P495665" s="83"/>
    </row>
    <row r="495666" spans="16:16" x14ac:dyDescent="0.3">
      <c r="P495666" s="83"/>
    </row>
    <row r="495667" spans="16:16" x14ac:dyDescent="0.3">
      <c r="P495667" s="83"/>
    </row>
    <row r="495668" spans="16:16" x14ac:dyDescent="0.3">
      <c r="P495668" s="83"/>
    </row>
    <row r="495669" spans="16:16" x14ac:dyDescent="0.3">
      <c r="P495669" s="83"/>
    </row>
    <row r="495670" spans="16:16" x14ac:dyDescent="0.3">
      <c r="P495670" s="83"/>
    </row>
    <row r="495671" spans="16:16" x14ac:dyDescent="0.3">
      <c r="P495671" s="83"/>
    </row>
    <row r="495672" spans="16:16" x14ac:dyDescent="0.3">
      <c r="P495672" s="83"/>
    </row>
    <row r="495673" spans="16:16" x14ac:dyDescent="0.3">
      <c r="P495673" s="83"/>
    </row>
    <row r="495674" spans="16:16" x14ac:dyDescent="0.3">
      <c r="P495674" s="83"/>
    </row>
    <row r="495675" spans="16:16" x14ac:dyDescent="0.3">
      <c r="P495675" s="83"/>
    </row>
    <row r="495676" spans="16:16" x14ac:dyDescent="0.3">
      <c r="P495676" s="83"/>
    </row>
    <row r="495677" spans="16:16" x14ac:dyDescent="0.3">
      <c r="P495677" s="83"/>
    </row>
    <row r="495678" spans="16:16" x14ac:dyDescent="0.3">
      <c r="P495678" s="83"/>
    </row>
    <row r="495679" spans="16:16" x14ac:dyDescent="0.3">
      <c r="P495679" s="83"/>
    </row>
    <row r="495680" spans="16:16" x14ac:dyDescent="0.3">
      <c r="P495680" s="83"/>
    </row>
    <row r="495681" spans="16:16" x14ac:dyDescent="0.3">
      <c r="P495681" s="83"/>
    </row>
    <row r="495682" spans="16:16" x14ac:dyDescent="0.3">
      <c r="P495682" s="83"/>
    </row>
    <row r="495683" spans="16:16" x14ac:dyDescent="0.3">
      <c r="P495683" s="83"/>
    </row>
    <row r="495684" spans="16:16" x14ac:dyDescent="0.3">
      <c r="P495684" s="83"/>
    </row>
    <row r="495685" spans="16:16" x14ac:dyDescent="0.3">
      <c r="P495685" s="83"/>
    </row>
    <row r="495686" spans="16:16" x14ac:dyDescent="0.3">
      <c r="P495686" s="83"/>
    </row>
    <row r="495687" spans="16:16" x14ac:dyDescent="0.3">
      <c r="P495687" s="83"/>
    </row>
    <row r="495688" spans="16:16" x14ac:dyDescent="0.3">
      <c r="P495688" s="83"/>
    </row>
    <row r="495689" spans="16:16" x14ac:dyDescent="0.3">
      <c r="P495689" s="83"/>
    </row>
    <row r="495690" spans="16:16" x14ac:dyDescent="0.3">
      <c r="P495690" s="83"/>
    </row>
    <row r="495691" spans="16:16" x14ac:dyDescent="0.3">
      <c r="P495691" s="83"/>
    </row>
    <row r="495692" spans="16:16" x14ac:dyDescent="0.3">
      <c r="P495692" s="83"/>
    </row>
    <row r="495693" spans="16:16" x14ac:dyDescent="0.3">
      <c r="P495693" s="83"/>
    </row>
    <row r="495694" spans="16:16" x14ac:dyDescent="0.3">
      <c r="P495694" s="83"/>
    </row>
    <row r="495695" spans="16:16" x14ac:dyDescent="0.3">
      <c r="P495695" s="83"/>
    </row>
    <row r="495696" spans="16:16" x14ac:dyDescent="0.3">
      <c r="P495696" s="83"/>
    </row>
    <row r="495697" spans="16:16" x14ac:dyDescent="0.3">
      <c r="P495697" s="83"/>
    </row>
    <row r="495698" spans="16:16" x14ac:dyDescent="0.3">
      <c r="P495698" s="83"/>
    </row>
    <row r="495699" spans="16:16" x14ac:dyDescent="0.3">
      <c r="P495699" s="83"/>
    </row>
    <row r="495700" spans="16:16" x14ac:dyDescent="0.3">
      <c r="P495700" s="83"/>
    </row>
    <row r="495701" spans="16:16" x14ac:dyDescent="0.3">
      <c r="P495701" s="83"/>
    </row>
    <row r="495702" spans="16:16" x14ac:dyDescent="0.3">
      <c r="P495702" s="83"/>
    </row>
    <row r="495703" spans="16:16" x14ac:dyDescent="0.3">
      <c r="P495703" s="83"/>
    </row>
    <row r="495704" spans="16:16" x14ac:dyDescent="0.3">
      <c r="P495704" s="83"/>
    </row>
    <row r="495705" spans="16:16" x14ac:dyDescent="0.3">
      <c r="P495705" s="83"/>
    </row>
    <row r="495706" spans="16:16" x14ac:dyDescent="0.3">
      <c r="P495706" s="83"/>
    </row>
    <row r="495707" spans="16:16" x14ac:dyDescent="0.3">
      <c r="P495707" s="83"/>
    </row>
    <row r="495708" spans="16:16" x14ac:dyDescent="0.3">
      <c r="P495708" s="83"/>
    </row>
    <row r="495709" spans="16:16" x14ac:dyDescent="0.3">
      <c r="P495709" s="83"/>
    </row>
    <row r="495710" spans="16:16" x14ac:dyDescent="0.3">
      <c r="P495710" s="83"/>
    </row>
    <row r="495711" spans="16:16" x14ac:dyDescent="0.3">
      <c r="P495711" s="83"/>
    </row>
    <row r="495712" spans="16:16" x14ac:dyDescent="0.3">
      <c r="P495712" s="83"/>
    </row>
    <row r="495713" spans="16:16" x14ac:dyDescent="0.3">
      <c r="P495713" s="83"/>
    </row>
    <row r="495714" spans="16:16" x14ac:dyDescent="0.3">
      <c r="P495714" s="83"/>
    </row>
    <row r="495715" spans="16:16" x14ac:dyDescent="0.3">
      <c r="P495715" s="83"/>
    </row>
    <row r="495716" spans="16:16" x14ac:dyDescent="0.3">
      <c r="P495716" s="83"/>
    </row>
    <row r="495717" spans="16:16" x14ac:dyDescent="0.3">
      <c r="P495717" s="83"/>
    </row>
    <row r="495718" spans="16:16" x14ac:dyDescent="0.3">
      <c r="P495718" s="83"/>
    </row>
    <row r="495719" spans="16:16" x14ac:dyDescent="0.3">
      <c r="P495719" s="83"/>
    </row>
    <row r="495720" spans="16:16" x14ac:dyDescent="0.3">
      <c r="P495720" s="83"/>
    </row>
    <row r="495721" spans="16:16" x14ac:dyDescent="0.3">
      <c r="P495721" s="83"/>
    </row>
    <row r="495722" spans="16:16" x14ac:dyDescent="0.3">
      <c r="P495722" s="83"/>
    </row>
    <row r="495723" spans="16:16" x14ac:dyDescent="0.3">
      <c r="P495723" s="83"/>
    </row>
    <row r="495724" spans="16:16" x14ac:dyDescent="0.3">
      <c r="P495724" s="83"/>
    </row>
    <row r="495725" spans="16:16" x14ac:dyDescent="0.3">
      <c r="P495725" s="83"/>
    </row>
    <row r="495726" spans="16:16" x14ac:dyDescent="0.3">
      <c r="P495726" s="83"/>
    </row>
    <row r="495727" spans="16:16" x14ac:dyDescent="0.3">
      <c r="P495727" s="83"/>
    </row>
    <row r="495728" spans="16:16" x14ac:dyDescent="0.3">
      <c r="P495728" s="83"/>
    </row>
    <row r="495729" spans="16:16" x14ac:dyDescent="0.3">
      <c r="P495729" s="83"/>
    </row>
    <row r="495730" spans="16:16" x14ac:dyDescent="0.3">
      <c r="P495730" s="83"/>
    </row>
    <row r="495731" spans="16:16" x14ac:dyDescent="0.3">
      <c r="P495731" s="83"/>
    </row>
    <row r="495732" spans="16:16" x14ac:dyDescent="0.3">
      <c r="P495732" s="83"/>
    </row>
    <row r="495733" spans="16:16" x14ac:dyDescent="0.3">
      <c r="P495733" s="83"/>
    </row>
    <row r="495734" spans="16:16" x14ac:dyDescent="0.3">
      <c r="P495734" s="83"/>
    </row>
    <row r="495735" spans="16:16" x14ac:dyDescent="0.3">
      <c r="P495735" s="83"/>
    </row>
    <row r="495736" spans="16:16" x14ac:dyDescent="0.3">
      <c r="P495736" s="83"/>
    </row>
    <row r="495737" spans="16:16" x14ac:dyDescent="0.3">
      <c r="P495737" s="83"/>
    </row>
    <row r="495738" spans="16:16" x14ac:dyDescent="0.3">
      <c r="P495738" s="83"/>
    </row>
    <row r="495739" spans="16:16" x14ac:dyDescent="0.3">
      <c r="P495739" s="83"/>
    </row>
    <row r="495740" spans="16:16" x14ac:dyDescent="0.3">
      <c r="P495740" s="83"/>
    </row>
    <row r="495741" spans="16:16" x14ac:dyDescent="0.3">
      <c r="P495741" s="83"/>
    </row>
    <row r="495742" spans="16:16" x14ac:dyDescent="0.3">
      <c r="P495742" s="83"/>
    </row>
    <row r="495743" spans="16:16" x14ac:dyDescent="0.3">
      <c r="P495743" s="83"/>
    </row>
    <row r="495744" spans="16:16" x14ac:dyDescent="0.3">
      <c r="P495744" s="83"/>
    </row>
    <row r="495745" spans="16:16" x14ac:dyDescent="0.3">
      <c r="P495745" s="83"/>
    </row>
    <row r="495746" spans="16:16" x14ac:dyDescent="0.3">
      <c r="P495746" s="83"/>
    </row>
    <row r="495747" spans="16:16" x14ac:dyDescent="0.3">
      <c r="P495747" s="83"/>
    </row>
    <row r="495748" spans="16:16" x14ac:dyDescent="0.3">
      <c r="P495748" s="83"/>
    </row>
    <row r="495749" spans="16:16" x14ac:dyDescent="0.3">
      <c r="P495749" s="83"/>
    </row>
    <row r="495750" spans="16:16" x14ac:dyDescent="0.3">
      <c r="P495750" s="83"/>
    </row>
    <row r="495751" spans="16:16" x14ac:dyDescent="0.3">
      <c r="P495751" s="83"/>
    </row>
    <row r="495752" spans="16:16" x14ac:dyDescent="0.3">
      <c r="P495752" s="83"/>
    </row>
    <row r="495753" spans="16:16" x14ac:dyDescent="0.3">
      <c r="P495753" s="83"/>
    </row>
    <row r="495754" spans="16:16" x14ac:dyDescent="0.3">
      <c r="P495754" s="83"/>
    </row>
    <row r="495755" spans="16:16" x14ac:dyDescent="0.3">
      <c r="P495755" s="83"/>
    </row>
    <row r="495756" spans="16:16" x14ac:dyDescent="0.3">
      <c r="P495756" s="83"/>
    </row>
    <row r="495757" spans="16:16" x14ac:dyDescent="0.3">
      <c r="P495757" s="83"/>
    </row>
    <row r="495758" spans="16:16" x14ac:dyDescent="0.3">
      <c r="P495758" s="83"/>
    </row>
    <row r="495759" spans="16:16" x14ac:dyDescent="0.3">
      <c r="P495759" s="83"/>
    </row>
    <row r="495760" spans="16:16" x14ac:dyDescent="0.3">
      <c r="P495760" s="83"/>
    </row>
    <row r="495761" spans="16:16" x14ac:dyDescent="0.3">
      <c r="P495761" s="83"/>
    </row>
    <row r="495762" spans="16:16" x14ac:dyDescent="0.3">
      <c r="P495762" s="83"/>
    </row>
    <row r="495763" spans="16:16" x14ac:dyDescent="0.3">
      <c r="P495763" s="83"/>
    </row>
    <row r="495764" spans="16:16" x14ac:dyDescent="0.3">
      <c r="P495764" s="83"/>
    </row>
    <row r="495765" spans="16:16" x14ac:dyDescent="0.3">
      <c r="P495765" s="83"/>
    </row>
    <row r="495766" spans="16:16" x14ac:dyDescent="0.3">
      <c r="P495766" s="83"/>
    </row>
    <row r="495767" spans="16:16" x14ac:dyDescent="0.3">
      <c r="P495767" s="83"/>
    </row>
    <row r="495768" spans="16:16" x14ac:dyDescent="0.3">
      <c r="P495768" s="83"/>
    </row>
    <row r="495769" spans="16:16" x14ac:dyDescent="0.3">
      <c r="P495769" s="83"/>
    </row>
    <row r="495770" spans="16:16" x14ac:dyDescent="0.3">
      <c r="P495770" s="83"/>
    </row>
    <row r="495771" spans="16:16" x14ac:dyDescent="0.3">
      <c r="P495771" s="83"/>
    </row>
    <row r="495772" spans="16:16" x14ac:dyDescent="0.3">
      <c r="P495772" s="83"/>
    </row>
    <row r="495773" spans="16:16" x14ac:dyDescent="0.3">
      <c r="P495773" s="83"/>
    </row>
    <row r="495774" spans="16:16" x14ac:dyDescent="0.3">
      <c r="P495774" s="83"/>
    </row>
    <row r="495775" spans="16:16" x14ac:dyDescent="0.3">
      <c r="P495775" s="83"/>
    </row>
    <row r="495776" spans="16:16" x14ac:dyDescent="0.3">
      <c r="P495776" s="83"/>
    </row>
    <row r="495777" spans="16:16" x14ac:dyDescent="0.3">
      <c r="P495777" s="83"/>
    </row>
    <row r="495778" spans="16:16" x14ac:dyDescent="0.3">
      <c r="P495778" s="83"/>
    </row>
    <row r="495779" spans="16:16" x14ac:dyDescent="0.3">
      <c r="P495779" s="83"/>
    </row>
    <row r="495780" spans="16:16" x14ac:dyDescent="0.3">
      <c r="P495780" s="83"/>
    </row>
    <row r="495781" spans="16:16" x14ac:dyDescent="0.3">
      <c r="P495781" s="83"/>
    </row>
    <row r="495782" spans="16:16" x14ac:dyDescent="0.3">
      <c r="P495782" s="83"/>
    </row>
    <row r="495783" spans="16:16" x14ac:dyDescent="0.3">
      <c r="P495783" s="83"/>
    </row>
    <row r="495784" spans="16:16" x14ac:dyDescent="0.3">
      <c r="P495784" s="83"/>
    </row>
    <row r="495785" spans="16:16" x14ac:dyDescent="0.3">
      <c r="P495785" s="83"/>
    </row>
    <row r="495786" spans="16:16" x14ac:dyDescent="0.3">
      <c r="P495786" s="83"/>
    </row>
    <row r="495787" spans="16:16" x14ac:dyDescent="0.3">
      <c r="P495787" s="83"/>
    </row>
    <row r="495788" spans="16:16" x14ac:dyDescent="0.3">
      <c r="P495788" s="83"/>
    </row>
    <row r="495789" spans="16:16" x14ac:dyDescent="0.3">
      <c r="P495789" s="83"/>
    </row>
    <row r="495790" spans="16:16" x14ac:dyDescent="0.3">
      <c r="P495790" s="83"/>
    </row>
    <row r="495791" spans="16:16" x14ac:dyDescent="0.3">
      <c r="P495791" s="83"/>
    </row>
    <row r="495792" spans="16:16" x14ac:dyDescent="0.3">
      <c r="P495792" s="83"/>
    </row>
    <row r="495793" spans="16:16" x14ac:dyDescent="0.3">
      <c r="P495793" s="83"/>
    </row>
    <row r="495794" spans="16:16" x14ac:dyDescent="0.3">
      <c r="P495794" s="83"/>
    </row>
    <row r="495795" spans="16:16" x14ac:dyDescent="0.3">
      <c r="P495795" s="83"/>
    </row>
    <row r="495796" spans="16:16" x14ac:dyDescent="0.3">
      <c r="P495796" s="83"/>
    </row>
    <row r="495797" spans="16:16" x14ac:dyDescent="0.3">
      <c r="P495797" s="83"/>
    </row>
    <row r="495798" spans="16:16" x14ac:dyDescent="0.3">
      <c r="P495798" s="83"/>
    </row>
    <row r="495799" spans="16:16" x14ac:dyDescent="0.3">
      <c r="P495799" s="83"/>
    </row>
    <row r="495800" spans="16:16" x14ac:dyDescent="0.3">
      <c r="P495800" s="83"/>
    </row>
    <row r="495801" spans="16:16" x14ac:dyDescent="0.3">
      <c r="P495801" s="83"/>
    </row>
    <row r="495802" spans="16:16" x14ac:dyDescent="0.3">
      <c r="P495802" s="83"/>
    </row>
    <row r="495803" spans="16:16" x14ac:dyDescent="0.3">
      <c r="P495803" s="83"/>
    </row>
    <row r="495804" spans="16:16" x14ac:dyDescent="0.3">
      <c r="P495804" s="83"/>
    </row>
    <row r="495805" spans="16:16" x14ac:dyDescent="0.3">
      <c r="P495805" s="83"/>
    </row>
    <row r="495806" spans="16:16" x14ac:dyDescent="0.3">
      <c r="P495806" s="83"/>
    </row>
    <row r="495807" spans="16:16" x14ac:dyDescent="0.3">
      <c r="P495807" s="83"/>
    </row>
    <row r="495808" spans="16:16" x14ac:dyDescent="0.3">
      <c r="P495808" s="83"/>
    </row>
    <row r="495809" spans="16:16" x14ac:dyDescent="0.3">
      <c r="P495809" s="83"/>
    </row>
    <row r="495810" spans="16:16" x14ac:dyDescent="0.3">
      <c r="P495810" s="83"/>
    </row>
    <row r="495811" spans="16:16" x14ac:dyDescent="0.3">
      <c r="P495811" s="83"/>
    </row>
    <row r="495812" spans="16:16" x14ac:dyDescent="0.3">
      <c r="P495812" s="83"/>
    </row>
    <row r="495813" spans="16:16" x14ac:dyDescent="0.3">
      <c r="P495813" s="83"/>
    </row>
    <row r="495814" spans="16:16" x14ac:dyDescent="0.3">
      <c r="P495814" s="83"/>
    </row>
    <row r="495815" spans="16:16" x14ac:dyDescent="0.3">
      <c r="P495815" s="83"/>
    </row>
    <row r="495816" spans="16:16" x14ac:dyDescent="0.3">
      <c r="P495816" s="83"/>
    </row>
    <row r="495817" spans="16:16" x14ac:dyDescent="0.3">
      <c r="P495817" s="83"/>
    </row>
    <row r="495818" spans="16:16" x14ac:dyDescent="0.3">
      <c r="P495818" s="83"/>
    </row>
    <row r="495819" spans="16:16" x14ac:dyDescent="0.3">
      <c r="P495819" s="83"/>
    </row>
    <row r="495820" spans="16:16" x14ac:dyDescent="0.3">
      <c r="P495820" s="83"/>
    </row>
    <row r="495821" spans="16:16" x14ac:dyDescent="0.3">
      <c r="P495821" s="83"/>
    </row>
    <row r="495822" spans="16:16" x14ac:dyDescent="0.3">
      <c r="P495822" s="83"/>
    </row>
    <row r="495823" spans="16:16" x14ac:dyDescent="0.3">
      <c r="P495823" s="83"/>
    </row>
    <row r="495824" spans="16:16" x14ac:dyDescent="0.3">
      <c r="P495824" s="83"/>
    </row>
    <row r="495825" spans="16:16" x14ac:dyDescent="0.3">
      <c r="P495825" s="83"/>
    </row>
    <row r="495826" spans="16:16" x14ac:dyDescent="0.3">
      <c r="P495826" s="83"/>
    </row>
    <row r="495827" spans="16:16" x14ac:dyDescent="0.3">
      <c r="P495827" s="83"/>
    </row>
    <row r="495828" spans="16:16" x14ac:dyDescent="0.3">
      <c r="P495828" s="83"/>
    </row>
    <row r="495829" spans="16:16" x14ac:dyDescent="0.3">
      <c r="P495829" s="83"/>
    </row>
    <row r="495830" spans="16:16" x14ac:dyDescent="0.3">
      <c r="P495830" s="83"/>
    </row>
    <row r="495831" spans="16:16" x14ac:dyDescent="0.3">
      <c r="P495831" s="83"/>
    </row>
    <row r="495832" spans="16:16" x14ac:dyDescent="0.3">
      <c r="P495832" s="83"/>
    </row>
    <row r="495833" spans="16:16" x14ac:dyDescent="0.3">
      <c r="P495833" s="83"/>
    </row>
    <row r="495834" spans="16:16" x14ac:dyDescent="0.3">
      <c r="P495834" s="83"/>
    </row>
    <row r="495835" spans="16:16" x14ac:dyDescent="0.3">
      <c r="P495835" s="83"/>
    </row>
    <row r="495836" spans="16:16" x14ac:dyDescent="0.3">
      <c r="P495836" s="83"/>
    </row>
    <row r="495837" spans="16:16" x14ac:dyDescent="0.3">
      <c r="P495837" s="83"/>
    </row>
    <row r="495838" spans="16:16" x14ac:dyDescent="0.3">
      <c r="P495838" s="83"/>
    </row>
    <row r="495839" spans="16:16" x14ac:dyDescent="0.3">
      <c r="P495839" s="83"/>
    </row>
    <row r="495840" spans="16:16" x14ac:dyDescent="0.3">
      <c r="P495840" s="83"/>
    </row>
    <row r="495841" spans="16:16" x14ac:dyDescent="0.3">
      <c r="P495841" s="83"/>
    </row>
    <row r="495842" spans="16:16" x14ac:dyDescent="0.3">
      <c r="P495842" s="83"/>
    </row>
    <row r="495843" spans="16:16" x14ac:dyDescent="0.3">
      <c r="P495843" s="83"/>
    </row>
    <row r="495844" spans="16:16" x14ac:dyDescent="0.3">
      <c r="P495844" s="83"/>
    </row>
    <row r="495845" spans="16:16" x14ac:dyDescent="0.3">
      <c r="P495845" s="83"/>
    </row>
    <row r="495846" spans="16:16" x14ac:dyDescent="0.3">
      <c r="P495846" s="83"/>
    </row>
    <row r="495847" spans="16:16" x14ac:dyDescent="0.3">
      <c r="P495847" s="83"/>
    </row>
    <row r="495848" spans="16:16" x14ac:dyDescent="0.3">
      <c r="P495848" s="83"/>
    </row>
    <row r="495849" spans="16:16" x14ac:dyDescent="0.3">
      <c r="P495849" s="83"/>
    </row>
    <row r="495850" spans="16:16" x14ac:dyDescent="0.3">
      <c r="P495850" s="83"/>
    </row>
    <row r="495851" spans="16:16" x14ac:dyDescent="0.3">
      <c r="P495851" s="83"/>
    </row>
    <row r="495852" spans="16:16" x14ac:dyDescent="0.3">
      <c r="P495852" s="83"/>
    </row>
    <row r="495853" spans="16:16" x14ac:dyDescent="0.3">
      <c r="P495853" s="83"/>
    </row>
    <row r="495854" spans="16:16" x14ac:dyDescent="0.3">
      <c r="P495854" s="83"/>
    </row>
    <row r="495855" spans="16:16" x14ac:dyDescent="0.3">
      <c r="P495855" s="83"/>
    </row>
    <row r="495856" spans="16:16" x14ac:dyDescent="0.3">
      <c r="P495856" s="83"/>
    </row>
    <row r="495857" spans="16:16" x14ac:dyDescent="0.3">
      <c r="P495857" s="83"/>
    </row>
    <row r="495858" spans="16:16" x14ac:dyDescent="0.3">
      <c r="P495858" s="83"/>
    </row>
    <row r="495859" spans="16:16" x14ac:dyDescent="0.3">
      <c r="P495859" s="83"/>
    </row>
    <row r="495860" spans="16:16" x14ac:dyDescent="0.3">
      <c r="P495860" s="83"/>
    </row>
    <row r="495861" spans="16:16" x14ac:dyDescent="0.3">
      <c r="P495861" s="83"/>
    </row>
    <row r="495862" spans="16:16" x14ac:dyDescent="0.3">
      <c r="P495862" s="83"/>
    </row>
    <row r="495863" spans="16:16" x14ac:dyDescent="0.3">
      <c r="P495863" s="83"/>
    </row>
    <row r="495864" spans="16:16" x14ac:dyDescent="0.3">
      <c r="P495864" s="83"/>
    </row>
    <row r="495865" spans="16:16" x14ac:dyDescent="0.3">
      <c r="P495865" s="83"/>
    </row>
    <row r="495866" spans="16:16" x14ac:dyDescent="0.3">
      <c r="P495866" s="83"/>
    </row>
    <row r="495867" spans="16:16" x14ac:dyDescent="0.3">
      <c r="P495867" s="83"/>
    </row>
    <row r="495868" spans="16:16" x14ac:dyDescent="0.3">
      <c r="P495868" s="83"/>
    </row>
    <row r="495869" spans="16:16" x14ac:dyDescent="0.3">
      <c r="P495869" s="83"/>
    </row>
    <row r="495870" spans="16:16" x14ac:dyDescent="0.3">
      <c r="P495870" s="83"/>
    </row>
    <row r="495871" spans="16:16" x14ac:dyDescent="0.3">
      <c r="P495871" s="83"/>
    </row>
    <row r="495872" spans="16:16" x14ac:dyDescent="0.3">
      <c r="P495872" s="83"/>
    </row>
    <row r="495873" spans="16:16" x14ac:dyDescent="0.3">
      <c r="P495873" s="83"/>
    </row>
    <row r="495874" spans="16:16" x14ac:dyDescent="0.3">
      <c r="P495874" s="83"/>
    </row>
    <row r="495875" spans="16:16" x14ac:dyDescent="0.3">
      <c r="P495875" s="83"/>
    </row>
    <row r="495876" spans="16:16" x14ac:dyDescent="0.3">
      <c r="P495876" s="83"/>
    </row>
    <row r="495877" spans="16:16" x14ac:dyDescent="0.3">
      <c r="P495877" s="83"/>
    </row>
    <row r="495878" spans="16:16" x14ac:dyDescent="0.3">
      <c r="P495878" s="83"/>
    </row>
    <row r="495879" spans="16:16" x14ac:dyDescent="0.3">
      <c r="P495879" s="83"/>
    </row>
    <row r="495880" spans="16:16" x14ac:dyDescent="0.3">
      <c r="P495880" s="83"/>
    </row>
    <row r="495881" spans="16:16" x14ac:dyDescent="0.3">
      <c r="P495881" s="83"/>
    </row>
    <row r="495882" spans="16:16" x14ac:dyDescent="0.3">
      <c r="P495882" s="83"/>
    </row>
    <row r="495883" spans="16:16" x14ac:dyDescent="0.3">
      <c r="P495883" s="83"/>
    </row>
    <row r="495884" spans="16:16" x14ac:dyDescent="0.3">
      <c r="P495884" s="83"/>
    </row>
    <row r="495885" spans="16:16" x14ac:dyDescent="0.3">
      <c r="P495885" s="83"/>
    </row>
    <row r="495886" spans="16:16" x14ac:dyDescent="0.3">
      <c r="P495886" s="83"/>
    </row>
    <row r="495887" spans="16:16" x14ac:dyDescent="0.3">
      <c r="P495887" s="83"/>
    </row>
    <row r="495888" spans="16:16" x14ac:dyDescent="0.3">
      <c r="P495888" s="83"/>
    </row>
    <row r="495889" spans="16:16" x14ac:dyDescent="0.3">
      <c r="P495889" s="83"/>
    </row>
    <row r="495890" spans="16:16" x14ac:dyDescent="0.3">
      <c r="P495890" s="83"/>
    </row>
    <row r="495891" spans="16:16" x14ac:dyDescent="0.3">
      <c r="P495891" s="83"/>
    </row>
    <row r="495892" spans="16:16" x14ac:dyDescent="0.3">
      <c r="P495892" s="83"/>
    </row>
    <row r="495893" spans="16:16" x14ac:dyDescent="0.3">
      <c r="P495893" s="83"/>
    </row>
    <row r="495894" spans="16:16" x14ac:dyDescent="0.3">
      <c r="P495894" s="83"/>
    </row>
    <row r="495895" spans="16:16" x14ac:dyDescent="0.3">
      <c r="P495895" s="83"/>
    </row>
    <row r="495896" spans="16:16" x14ac:dyDescent="0.3">
      <c r="P495896" s="83"/>
    </row>
    <row r="495897" spans="16:16" x14ac:dyDescent="0.3">
      <c r="P495897" s="83"/>
    </row>
    <row r="495898" spans="16:16" x14ac:dyDescent="0.3">
      <c r="P495898" s="83"/>
    </row>
    <row r="495899" spans="16:16" x14ac:dyDescent="0.3">
      <c r="P495899" s="83"/>
    </row>
    <row r="495900" spans="16:16" x14ac:dyDescent="0.3">
      <c r="P495900" s="83"/>
    </row>
    <row r="495901" spans="16:16" x14ac:dyDescent="0.3">
      <c r="P495901" s="83"/>
    </row>
    <row r="495902" spans="16:16" x14ac:dyDescent="0.3">
      <c r="P495902" s="83"/>
    </row>
    <row r="495903" spans="16:16" x14ac:dyDescent="0.3">
      <c r="P495903" s="83"/>
    </row>
    <row r="495904" spans="16:16" x14ac:dyDescent="0.3">
      <c r="P495904" s="83"/>
    </row>
    <row r="495905" spans="16:16" x14ac:dyDescent="0.3">
      <c r="P495905" s="83"/>
    </row>
    <row r="495906" spans="16:16" x14ac:dyDescent="0.3">
      <c r="P495906" s="83"/>
    </row>
    <row r="495907" spans="16:16" x14ac:dyDescent="0.3">
      <c r="P495907" s="83"/>
    </row>
    <row r="495908" spans="16:16" x14ac:dyDescent="0.3">
      <c r="P495908" s="83"/>
    </row>
    <row r="495909" spans="16:16" x14ac:dyDescent="0.3">
      <c r="P495909" s="83"/>
    </row>
    <row r="495910" spans="16:16" x14ac:dyDescent="0.3">
      <c r="P495910" s="83"/>
    </row>
    <row r="495911" spans="16:16" x14ac:dyDescent="0.3">
      <c r="P495911" s="83"/>
    </row>
    <row r="495912" spans="16:16" x14ac:dyDescent="0.3">
      <c r="P495912" s="83"/>
    </row>
    <row r="495913" spans="16:16" x14ac:dyDescent="0.3">
      <c r="P495913" s="83"/>
    </row>
    <row r="495914" spans="16:16" x14ac:dyDescent="0.3">
      <c r="P495914" s="83"/>
    </row>
    <row r="495915" spans="16:16" x14ac:dyDescent="0.3">
      <c r="P495915" s="83"/>
    </row>
    <row r="495916" spans="16:16" x14ac:dyDescent="0.3">
      <c r="P495916" s="83"/>
    </row>
    <row r="495917" spans="16:16" x14ac:dyDescent="0.3">
      <c r="P495917" s="83"/>
    </row>
    <row r="495918" spans="16:16" x14ac:dyDescent="0.3">
      <c r="P495918" s="83"/>
    </row>
    <row r="495919" spans="16:16" x14ac:dyDescent="0.3">
      <c r="P495919" s="83"/>
    </row>
    <row r="495920" spans="16:16" x14ac:dyDescent="0.3">
      <c r="P495920" s="83"/>
    </row>
    <row r="495921" spans="16:16" x14ac:dyDescent="0.3">
      <c r="P495921" s="83"/>
    </row>
    <row r="495922" spans="16:16" x14ac:dyDescent="0.3">
      <c r="P495922" s="83"/>
    </row>
    <row r="495923" spans="16:16" x14ac:dyDescent="0.3">
      <c r="P495923" s="83"/>
    </row>
    <row r="495924" spans="16:16" x14ac:dyDescent="0.3">
      <c r="P495924" s="83"/>
    </row>
    <row r="495925" spans="16:16" x14ac:dyDescent="0.3">
      <c r="P495925" s="83"/>
    </row>
    <row r="495926" spans="16:16" x14ac:dyDescent="0.3">
      <c r="P495926" s="83"/>
    </row>
    <row r="495927" spans="16:16" x14ac:dyDescent="0.3">
      <c r="P495927" s="83"/>
    </row>
    <row r="495928" spans="16:16" x14ac:dyDescent="0.3">
      <c r="P495928" s="83"/>
    </row>
    <row r="495929" spans="16:16" x14ac:dyDescent="0.3">
      <c r="P495929" s="83"/>
    </row>
    <row r="495930" spans="16:16" x14ac:dyDescent="0.3">
      <c r="P495930" s="83"/>
    </row>
    <row r="495931" spans="16:16" x14ac:dyDescent="0.3">
      <c r="P495931" s="83"/>
    </row>
    <row r="495932" spans="16:16" x14ac:dyDescent="0.3">
      <c r="P495932" s="83"/>
    </row>
    <row r="495933" spans="16:16" x14ac:dyDescent="0.3">
      <c r="P495933" s="83"/>
    </row>
    <row r="495934" spans="16:16" x14ac:dyDescent="0.3">
      <c r="P495934" s="83"/>
    </row>
    <row r="495935" spans="16:16" x14ac:dyDescent="0.3">
      <c r="P495935" s="83"/>
    </row>
    <row r="495936" spans="16:16" x14ac:dyDescent="0.3">
      <c r="P495936" s="83"/>
    </row>
    <row r="495937" spans="16:16" x14ac:dyDescent="0.3">
      <c r="P495937" s="83"/>
    </row>
    <row r="495938" spans="16:16" x14ac:dyDescent="0.3">
      <c r="P495938" s="83"/>
    </row>
    <row r="495939" spans="16:16" x14ac:dyDescent="0.3">
      <c r="P495939" s="83"/>
    </row>
    <row r="495940" spans="16:16" x14ac:dyDescent="0.3">
      <c r="P495940" s="83"/>
    </row>
    <row r="495941" spans="16:16" x14ac:dyDescent="0.3">
      <c r="P495941" s="83"/>
    </row>
    <row r="495942" spans="16:16" x14ac:dyDescent="0.3">
      <c r="P495942" s="83"/>
    </row>
    <row r="495943" spans="16:16" x14ac:dyDescent="0.3">
      <c r="P495943" s="83"/>
    </row>
    <row r="495944" spans="16:16" x14ac:dyDescent="0.3">
      <c r="P495944" s="83"/>
    </row>
    <row r="495945" spans="16:16" x14ac:dyDescent="0.3">
      <c r="P495945" s="83"/>
    </row>
    <row r="495946" spans="16:16" x14ac:dyDescent="0.3">
      <c r="P495946" s="83"/>
    </row>
    <row r="495947" spans="16:16" x14ac:dyDescent="0.3">
      <c r="P495947" s="83"/>
    </row>
    <row r="495948" spans="16:16" x14ac:dyDescent="0.3">
      <c r="P495948" s="83"/>
    </row>
    <row r="495949" spans="16:16" x14ac:dyDescent="0.3">
      <c r="P495949" s="83"/>
    </row>
    <row r="495950" spans="16:16" x14ac:dyDescent="0.3">
      <c r="P495950" s="83"/>
    </row>
    <row r="495951" spans="16:16" x14ac:dyDescent="0.3">
      <c r="P495951" s="83"/>
    </row>
    <row r="495952" spans="16:16" x14ac:dyDescent="0.3">
      <c r="P495952" s="83"/>
    </row>
    <row r="495953" spans="16:16" x14ac:dyDescent="0.3">
      <c r="P495953" s="83"/>
    </row>
    <row r="495954" spans="16:16" x14ac:dyDescent="0.3">
      <c r="P495954" s="83"/>
    </row>
    <row r="495955" spans="16:16" x14ac:dyDescent="0.3">
      <c r="P495955" s="83"/>
    </row>
    <row r="495956" spans="16:16" x14ac:dyDescent="0.3">
      <c r="P495956" s="83"/>
    </row>
    <row r="495957" spans="16:16" x14ac:dyDescent="0.3">
      <c r="P495957" s="83"/>
    </row>
    <row r="495958" spans="16:16" x14ac:dyDescent="0.3">
      <c r="P495958" s="83"/>
    </row>
    <row r="495959" spans="16:16" x14ac:dyDescent="0.3">
      <c r="P495959" s="83"/>
    </row>
    <row r="495960" spans="16:16" x14ac:dyDescent="0.3">
      <c r="P495960" s="83"/>
    </row>
    <row r="495961" spans="16:16" x14ac:dyDescent="0.3">
      <c r="P495961" s="83"/>
    </row>
    <row r="495962" spans="16:16" x14ac:dyDescent="0.3">
      <c r="P495962" s="83"/>
    </row>
    <row r="495963" spans="16:16" x14ac:dyDescent="0.3">
      <c r="P495963" s="83"/>
    </row>
    <row r="495964" spans="16:16" x14ac:dyDescent="0.3">
      <c r="P495964" s="83"/>
    </row>
    <row r="495965" spans="16:16" x14ac:dyDescent="0.3">
      <c r="P495965" s="83"/>
    </row>
    <row r="495966" spans="16:16" x14ac:dyDescent="0.3">
      <c r="P495966" s="83"/>
    </row>
    <row r="495967" spans="16:16" x14ac:dyDescent="0.3">
      <c r="P495967" s="83"/>
    </row>
    <row r="495968" spans="16:16" x14ac:dyDescent="0.3">
      <c r="P495968" s="83"/>
    </row>
    <row r="495969" spans="16:16" x14ac:dyDescent="0.3">
      <c r="P495969" s="83"/>
    </row>
    <row r="495970" spans="16:16" x14ac:dyDescent="0.3">
      <c r="P495970" s="83"/>
    </row>
    <row r="495971" spans="16:16" x14ac:dyDescent="0.3">
      <c r="P495971" s="83"/>
    </row>
    <row r="495972" spans="16:16" x14ac:dyDescent="0.3">
      <c r="P495972" s="83"/>
    </row>
    <row r="495973" spans="16:16" x14ac:dyDescent="0.3">
      <c r="P495973" s="83"/>
    </row>
    <row r="495974" spans="16:16" x14ac:dyDescent="0.3">
      <c r="P495974" s="83"/>
    </row>
    <row r="495975" spans="16:16" x14ac:dyDescent="0.3">
      <c r="P495975" s="83"/>
    </row>
    <row r="495976" spans="16:16" x14ac:dyDescent="0.3">
      <c r="P495976" s="83"/>
    </row>
    <row r="495977" spans="16:16" x14ac:dyDescent="0.3">
      <c r="P495977" s="83"/>
    </row>
    <row r="495978" spans="16:16" x14ac:dyDescent="0.3">
      <c r="P495978" s="83"/>
    </row>
    <row r="495979" spans="16:16" x14ac:dyDescent="0.3">
      <c r="P495979" s="83"/>
    </row>
    <row r="495980" spans="16:16" x14ac:dyDescent="0.3">
      <c r="P495980" s="83"/>
    </row>
    <row r="495981" spans="16:16" x14ac:dyDescent="0.3">
      <c r="P495981" s="83"/>
    </row>
    <row r="495982" spans="16:16" x14ac:dyDescent="0.3">
      <c r="P495982" s="83"/>
    </row>
    <row r="495983" spans="16:16" x14ac:dyDescent="0.3">
      <c r="P495983" s="83"/>
    </row>
    <row r="495984" spans="16:16" x14ac:dyDescent="0.3">
      <c r="P495984" s="83"/>
    </row>
    <row r="495985" spans="16:16" x14ac:dyDescent="0.3">
      <c r="P495985" s="83"/>
    </row>
    <row r="495986" spans="16:16" x14ac:dyDescent="0.3">
      <c r="P495986" s="83"/>
    </row>
    <row r="495987" spans="16:16" x14ac:dyDescent="0.3">
      <c r="P495987" s="83"/>
    </row>
    <row r="495988" spans="16:16" x14ac:dyDescent="0.3">
      <c r="P495988" s="83"/>
    </row>
    <row r="495989" spans="16:16" x14ac:dyDescent="0.3">
      <c r="P495989" s="83"/>
    </row>
    <row r="495990" spans="16:16" x14ac:dyDescent="0.3">
      <c r="P495990" s="83"/>
    </row>
    <row r="495991" spans="16:16" x14ac:dyDescent="0.3">
      <c r="P495991" s="83"/>
    </row>
    <row r="495992" spans="16:16" x14ac:dyDescent="0.3">
      <c r="P495992" s="83"/>
    </row>
    <row r="495993" spans="16:16" x14ac:dyDescent="0.3">
      <c r="P495993" s="83"/>
    </row>
    <row r="495994" spans="16:16" x14ac:dyDescent="0.3">
      <c r="P495994" s="83"/>
    </row>
    <row r="495995" spans="16:16" x14ac:dyDescent="0.3">
      <c r="P495995" s="83"/>
    </row>
    <row r="495996" spans="16:16" x14ac:dyDescent="0.3">
      <c r="P495996" s="83"/>
    </row>
    <row r="495997" spans="16:16" x14ac:dyDescent="0.3">
      <c r="P495997" s="83"/>
    </row>
    <row r="495998" spans="16:16" x14ac:dyDescent="0.3">
      <c r="P495998" s="83"/>
    </row>
    <row r="495999" spans="16:16" x14ac:dyDescent="0.3">
      <c r="P495999" s="83"/>
    </row>
    <row r="496000" spans="16:16" x14ac:dyDescent="0.3">
      <c r="P496000" s="83"/>
    </row>
    <row r="496001" spans="16:16" x14ac:dyDescent="0.3">
      <c r="P496001" s="83"/>
    </row>
    <row r="496002" spans="16:16" x14ac:dyDescent="0.3">
      <c r="P496002" s="83"/>
    </row>
    <row r="496003" spans="16:16" x14ac:dyDescent="0.3">
      <c r="P496003" s="83"/>
    </row>
    <row r="496004" spans="16:16" x14ac:dyDescent="0.3">
      <c r="P496004" s="83"/>
    </row>
    <row r="496005" spans="16:16" x14ac:dyDescent="0.3">
      <c r="P496005" s="83"/>
    </row>
    <row r="496006" spans="16:16" x14ac:dyDescent="0.3">
      <c r="P496006" s="83"/>
    </row>
    <row r="496007" spans="16:16" x14ac:dyDescent="0.3">
      <c r="P496007" s="83"/>
    </row>
    <row r="496008" spans="16:16" x14ac:dyDescent="0.3">
      <c r="P496008" s="83"/>
    </row>
    <row r="496009" spans="16:16" x14ac:dyDescent="0.3">
      <c r="P496009" s="83"/>
    </row>
    <row r="496010" spans="16:16" x14ac:dyDescent="0.3">
      <c r="P496010" s="83"/>
    </row>
    <row r="496011" spans="16:16" x14ac:dyDescent="0.3">
      <c r="P496011" s="83"/>
    </row>
    <row r="496012" spans="16:16" x14ac:dyDescent="0.3">
      <c r="P496012" s="83"/>
    </row>
    <row r="496013" spans="16:16" x14ac:dyDescent="0.3">
      <c r="P496013" s="83"/>
    </row>
    <row r="496014" spans="16:16" x14ac:dyDescent="0.3">
      <c r="P496014" s="83"/>
    </row>
    <row r="496015" spans="16:16" x14ac:dyDescent="0.3">
      <c r="P496015" s="83"/>
    </row>
    <row r="496016" spans="16:16" x14ac:dyDescent="0.3">
      <c r="P496016" s="83"/>
    </row>
    <row r="496017" spans="16:16" x14ac:dyDescent="0.3">
      <c r="P496017" s="83"/>
    </row>
    <row r="496018" spans="16:16" x14ac:dyDescent="0.3">
      <c r="P496018" s="83"/>
    </row>
    <row r="496019" spans="16:16" x14ac:dyDescent="0.3">
      <c r="P496019" s="83"/>
    </row>
    <row r="496020" spans="16:16" x14ac:dyDescent="0.3">
      <c r="P496020" s="83"/>
    </row>
    <row r="496021" spans="16:16" x14ac:dyDescent="0.3">
      <c r="P496021" s="83"/>
    </row>
    <row r="496022" spans="16:16" x14ac:dyDescent="0.3">
      <c r="P496022" s="83"/>
    </row>
    <row r="496023" spans="16:16" x14ac:dyDescent="0.3">
      <c r="P496023" s="83"/>
    </row>
    <row r="496024" spans="16:16" x14ac:dyDescent="0.3">
      <c r="P496024" s="83"/>
    </row>
    <row r="496025" spans="16:16" x14ac:dyDescent="0.3">
      <c r="P496025" s="83"/>
    </row>
    <row r="496026" spans="16:16" x14ac:dyDescent="0.3">
      <c r="P496026" s="83"/>
    </row>
    <row r="496027" spans="16:16" x14ac:dyDescent="0.3">
      <c r="P496027" s="83"/>
    </row>
    <row r="496028" spans="16:16" x14ac:dyDescent="0.3">
      <c r="P496028" s="83"/>
    </row>
    <row r="496029" spans="16:16" x14ac:dyDescent="0.3">
      <c r="P496029" s="83"/>
    </row>
    <row r="496030" spans="16:16" x14ac:dyDescent="0.3">
      <c r="P496030" s="83"/>
    </row>
    <row r="496031" spans="16:16" x14ac:dyDescent="0.3">
      <c r="P496031" s="83"/>
    </row>
    <row r="496032" spans="16:16" x14ac:dyDescent="0.3">
      <c r="P496032" s="83"/>
    </row>
    <row r="496033" spans="16:16" x14ac:dyDescent="0.3">
      <c r="P496033" s="83"/>
    </row>
    <row r="496034" spans="16:16" x14ac:dyDescent="0.3">
      <c r="P496034" s="83"/>
    </row>
    <row r="496035" spans="16:16" x14ac:dyDescent="0.3">
      <c r="P496035" s="83"/>
    </row>
    <row r="496036" spans="16:16" x14ac:dyDescent="0.3">
      <c r="P496036" s="83"/>
    </row>
    <row r="496037" spans="16:16" x14ac:dyDescent="0.3">
      <c r="P496037" s="83"/>
    </row>
    <row r="496038" spans="16:16" x14ac:dyDescent="0.3">
      <c r="P496038" s="83"/>
    </row>
    <row r="496039" spans="16:16" x14ac:dyDescent="0.3">
      <c r="P496039" s="83"/>
    </row>
    <row r="496040" spans="16:16" x14ac:dyDescent="0.3">
      <c r="P496040" s="83"/>
    </row>
    <row r="496041" spans="16:16" x14ac:dyDescent="0.3">
      <c r="P496041" s="83"/>
    </row>
    <row r="496042" spans="16:16" x14ac:dyDescent="0.3">
      <c r="P496042" s="83"/>
    </row>
    <row r="496043" spans="16:16" x14ac:dyDescent="0.3">
      <c r="P496043" s="83"/>
    </row>
    <row r="496044" spans="16:16" x14ac:dyDescent="0.3">
      <c r="P496044" s="83"/>
    </row>
    <row r="496045" spans="16:16" x14ac:dyDescent="0.3">
      <c r="P496045" s="83"/>
    </row>
    <row r="496046" spans="16:16" x14ac:dyDescent="0.3">
      <c r="P496046" s="83"/>
    </row>
    <row r="496047" spans="16:16" x14ac:dyDescent="0.3">
      <c r="P496047" s="83"/>
    </row>
    <row r="496048" spans="16:16" x14ac:dyDescent="0.3">
      <c r="P496048" s="83"/>
    </row>
    <row r="496049" spans="16:16" x14ac:dyDescent="0.3">
      <c r="P496049" s="83"/>
    </row>
    <row r="496050" spans="16:16" x14ac:dyDescent="0.3">
      <c r="P496050" s="83"/>
    </row>
    <row r="496051" spans="16:16" x14ac:dyDescent="0.3">
      <c r="P496051" s="83"/>
    </row>
    <row r="496052" spans="16:16" x14ac:dyDescent="0.3">
      <c r="P496052" s="83"/>
    </row>
    <row r="496053" spans="16:16" x14ac:dyDescent="0.3">
      <c r="P496053" s="83"/>
    </row>
    <row r="496054" spans="16:16" x14ac:dyDescent="0.3">
      <c r="P496054" s="83"/>
    </row>
    <row r="496055" spans="16:16" x14ac:dyDescent="0.3">
      <c r="P496055" s="83"/>
    </row>
    <row r="496056" spans="16:16" x14ac:dyDescent="0.3">
      <c r="P496056" s="83"/>
    </row>
    <row r="496057" spans="16:16" x14ac:dyDescent="0.3">
      <c r="P496057" s="83"/>
    </row>
    <row r="496058" spans="16:16" x14ac:dyDescent="0.3">
      <c r="P496058" s="83"/>
    </row>
    <row r="496059" spans="16:16" x14ac:dyDescent="0.3">
      <c r="P496059" s="83"/>
    </row>
    <row r="496060" spans="16:16" x14ac:dyDescent="0.3">
      <c r="P496060" s="83"/>
    </row>
    <row r="496061" spans="16:16" x14ac:dyDescent="0.3">
      <c r="P496061" s="83"/>
    </row>
    <row r="496062" spans="16:16" x14ac:dyDescent="0.3">
      <c r="P496062" s="83"/>
    </row>
    <row r="496063" spans="16:16" x14ac:dyDescent="0.3">
      <c r="P496063" s="83"/>
    </row>
    <row r="496064" spans="16:16" x14ac:dyDescent="0.3">
      <c r="P496064" s="83"/>
    </row>
    <row r="496065" spans="16:16" x14ac:dyDescent="0.3">
      <c r="P496065" s="83"/>
    </row>
    <row r="496066" spans="16:16" x14ac:dyDescent="0.3">
      <c r="P496066" s="83"/>
    </row>
    <row r="496067" spans="16:16" x14ac:dyDescent="0.3">
      <c r="P496067" s="83"/>
    </row>
    <row r="496068" spans="16:16" x14ac:dyDescent="0.3">
      <c r="P496068" s="83"/>
    </row>
    <row r="496069" spans="16:16" x14ac:dyDescent="0.3">
      <c r="P496069" s="83"/>
    </row>
    <row r="496070" spans="16:16" x14ac:dyDescent="0.3">
      <c r="P496070" s="83"/>
    </row>
    <row r="496071" spans="16:16" x14ac:dyDescent="0.3">
      <c r="P496071" s="83"/>
    </row>
    <row r="496072" spans="16:16" x14ac:dyDescent="0.3">
      <c r="P496072" s="83"/>
    </row>
    <row r="496073" spans="16:16" x14ac:dyDescent="0.3">
      <c r="P496073" s="83"/>
    </row>
    <row r="496074" spans="16:16" x14ac:dyDescent="0.3">
      <c r="P496074" s="83"/>
    </row>
    <row r="496075" spans="16:16" x14ac:dyDescent="0.3">
      <c r="P496075" s="83"/>
    </row>
    <row r="496076" spans="16:16" x14ac:dyDescent="0.3">
      <c r="P496076" s="83"/>
    </row>
    <row r="496077" spans="16:16" x14ac:dyDescent="0.3">
      <c r="P496077" s="83"/>
    </row>
    <row r="496078" spans="16:16" x14ac:dyDescent="0.3">
      <c r="P496078" s="83"/>
    </row>
    <row r="496079" spans="16:16" x14ac:dyDescent="0.3">
      <c r="P496079" s="83"/>
    </row>
    <row r="496080" spans="16:16" x14ac:dyDescent="0.3">
      <c r="P496080" s="83"/>
    </row>
    <row r="496081" spans="16:16" x14ac:dyDescent="0.3">
      <c r="P496081" s="83"/>
    </row>
    <row r="496082" spans="16:16" x14ac:dyDescent="0.3">
      <c r="P496082" s="83"/>
    </row>
    <row r="496083" spans="16:16" x14ac:dyDescent="0.3">
      <c r="P496083" s="83"/>
    </row>
    <row r="496084" spans="16:16" x14ac:dyDescent="0.3">
      <c r="P496084" s="83"/>
    </row>
    <row r="496085" spans="16:16" x14ac:dyDescent="0.3">
      <c r="P496085" s="83"/>
    </row>
    <row r="496086" spans="16:16" x14ac:dyDescent="0.3">
      <c r="P496086" s="83"/>
    </row>
    <row r="496087" spans="16:16" x14ac:dyDescent="0.3">
      <c r="P496087" s="83"/>
    </row>
    <row r="496088" spans="16:16" x14ac:dyDescent="0.3">
      <c r="P496088" s="83"/>
    </row>
    <row r="496089" spans="16:16" x14ac:dyDescent="0.3">
      <c r="P496089" s="83"/>
    </row>
    <row r="496090" spans="16:16" x14ac:dyDescent="0.3">
      <c r="P496090" s="83"/>
    </row>
    <row r="496091" spans="16:16" x14ac:dyDescent="0.3">
      <c r="P496091" s="83"/>
    </row>
    <row r="496092" spans="16:16" x14ac:dyDescent="0.3">
      <c r="P496092" s="83"/>
    </row>
    <row r="496093" spans="16:16" x14ac:dyDescent="0.3">
      <c r="P496093" s="83"/>
    </row>
    <row r="496094" spans="16:16" x14ac:dyDescent="0.3">
      <c r="P496094" s="83"/>
    </row>
    <row r="496095" spans="16:16" x14ac:dyDescent="0.3">
      <c r="P496095" s="83"/>
    </row>
    <row r="496096" spans="16:16" x14ac:dyDescent="0.3">
      <c r="P496096" s="83"/>
    </row>
    <row r="496097" spans="16:16" x14ac:dyDescent="0.3">
      <c r="P496097" s="83"/>
    </row>
    <row r="496098" spans="16:16" x14ac:dyDescent="0.3">
      <c r="P496098" s="83"/>
    </row>
    <row r="496099" spans="16:16" x14ac:dyDescent="0.3">
      <c r="P496099" s="83"/>
    </row>
    <row r="496100" spans="16:16" x14ac:dyDescent="0.3">
      <c r="P496100" s="83"/>
    </row>
    <row r="496101" spans="16:16" x14ac:dyDescent="0.3">
      <c r="P496101" s="83"/>
    </row>
    <row r="496102" spans="16:16" x14ac:dyDescent="0.3">
      <c r="P496102" s="83"/>
    </row>
    <row r="496103" spans="16:16" x14ac:dyDescent="0.3">
      <c r="P496103" s="83"/>
    </row>
    <row r="496104" spans="16:16" x14ac:dyDescent="0.3">
      <c r="P496104" s="83"/>
    </row>
    <row r="496105" spans="16:16" x14ac:dyDescent="0.3">
      <c r="P496105" s="83"/>
    </row>
    <row r="496106" spans="16:16" x14ac:dyDescent="0.3">
      <c r="P496106" s="83"/>
    </row>
    <row r="496107" spans="16:16" x14ac:dyDescent="0.3">
      <c r="P496107" s="83"/>
    </row>
    <row r="496108" spans="16:16" x14ac:dyDescent="0.3">
      <c r="P496108" s="83"/>
    </row>
    <row r="496109" spans="16:16" x14ac:dyDescent="0.3">
      <c r="P496109" s="83"/>
    </row>
    <row r="496110" spans="16:16" x14ac:dyDescent="0.3">
      <c r="P496110" s="83"/>
    </row>
    <row r="496111" spans="16:16" x14ac:dyDescent="0.3">
      <c r="P496111" s="83"/>
    </row>
    <row r="496112" spans="16:16" x14ac:dyDescent="0.3">
      <c r="P496112" s="83"/>
    </row>
    <row r="496113" spans="16:16" x14ac:dyDescent="0.3">
      <c r="P496113" s="83"/>
    </row>
    <row r="496114" spans="16:16" x14ac:dyDescent="0.3">
      <c r="P496114" s="83"/>
    </row>
    <row r="496115" spans="16:16" x14ac:dyDescent="0.3">
      <c r="P496115" s="83"/>
    </row>
    <row r="496116" spans="16:16" x14ac:dyDescent="0.3">
      <c r="P496116" s="83"/>
    </row>
    <row r="496117" spans="16:16" x14ac:dyDescent="0.3">
      <c r="P496117" s="83"/>
    </row>
    <row r="496118" spans="16:16" x14ac:dyDescent="0.3">
      <c r="P496118" s="83"/>
    </row>
    <row r="496119" spans="16:16" x14ac:dyDescent="0.3">
      <c r="P496119" s="83"/>
    </row>
    <row r="496120" spans="16:16" x14ac:dyDescent="0.3">
      <c r="P496120" s="83"/>
    </row>
    <row r="496121" spans="16:16" x14ac:dyDescent="0.3">
      <c r="P496121" s="83"/>
    </row>
    <row r="496122" spans="16:16" x14ac:dyDescent="0.3">
      <c r="P496122" s="83"/>
    </row>
    <row r="496123" spans="16:16" x14ac:dyDescent="0.3">
      <c r="P496123" s="83"/>
    </row>
    <row r="496124" spans="16:16" x14ac:dyDescent="0.3">
      <c r="P496124" s="83"/>
    </row>
    <row r="496125" spans="16:16" x14ac:dyDescent="0.3">
      <c r="P496125" s="83"/>
    </row>
    <row r="496126" spans="16:16" x14ac:dyDescent="0.3">
      <c r="P496126" s="83"/>
    </row>
    <row r="496127" spans="16:16" x14ac:dyDescent="0.3">
      <c r="P496127" s="83"/>
    </row>
    <row r="496128" spans="16:16" x14ac:dyDescent="0.3">
      <c r="P496128" s="83"/>
    </row>
    <row r="496129" spans="16:16" x14ac:dyDescent="0.3">
      <c r="P496129" s="83"/>
    </row>
    <row r="496130" spans="16:16" x14ac:dyDescent="0.3">
      <c r="P496130" s="83"/>
    </row>
    <row r="496131" spans="16:16" x14ac:dyDescent="0.3">
      <c r="P496131" s="83"/>
    </row>
    <row r="496132" spans="16:16" x14ac:dyDescent="0.3">
      <c r="P496132" s="83"/>
    </row>
    <row r="496133" spans="16:16" x14ac:dyDescent="0.3">
      <c r="P496133" s="83"/>
    </row>
    <row r="496134" spans="16:16" x14ac:dyDescent="0.3">
      <c r="P496134" s="83"/>
    </row>
    <row r="496135" spans="16:16" x14ac:dyDescent="0.3">
      <c r="P496135" s="83"/>
    </row>
    <row r="496136" spans="16:16" x14ac:dyDescent="0.3">
      <c r="P496136" s="83"/>
    </row>
    <row r="496137" spans="16:16" x14ac:dyDescent="0.3">
      <c r="P496137" s="83"/>
    </row>
    <row r="496138" spans="16:16" x14ac:dyDescent="0.3">
      <c r="P496138" s="83"/>
    </row>
    <row r="496139" spans="16:16" x14ac:dyDescent="0.3">
      <c r="P496139" s="83"/>
    </row>
    <row r="496140" spans="16:16" x14ac:dyDescent="0.3">
      <c r="P496140" s="83"/>
    </row>
    <row r="496141" spans="16:16" x14ac:dyDescent="0.3">
      <c r="P496141" s="83"/>
    </row>
    <row r="496142" spans="16:16" x14ac:dyDescent="0.3">
      <c r="P496142" s="83"/>
    </row>
    <row r="496143" spans="16:16" x14ac:dyDescent="0.3">
      <c r="P496143" s="83"/>
    </row>
    <row r="496144" spans="16:16" x14ac:dyDescent="0.3">
      <c r="P496144" s="83"/>
    </row>
    <row r="496145" spans="16:16" x14ac:dyDescent="0.3">
      <c r="P496145" s="83"/>
    </row>
    <row r="496146" spans="16:16" x14ac:dyDescent="0.3">
      <c r="P496146" s="83"/>
    </row>
    <row r="496147" spans="16:16" x14ac:dyDescent="0.3">
      <c r="P496147" s="83"/>
    </row>
    <row r="496148" spans="16:16" x14ac:dyDescent="0.3">
      <c r="P496148" s="83"/>
    </row>
    <row r="496149" spans="16:16" x14ac:dyDescent="0.3">
      <c r="P496149" s="83"/>
    </row>
    <row r="496150" spans="16:16" x14ac:dyDescent="0.3">
      <c r="P496150" s="83"/>
    </row>
    <row r="496151" spans="16:16" x14ac:dyDescent="0.3">
      <c r="P496151" s="83"/>
    </row>
    <row r="496152" spans="16:16" x14ac:dyDescent="0.3">
      <c r="P496152" s="83"/>
    </row>
    <row r="496153" spans="16:16" x14ac:dyDescent="0.3">
      <c r="P496153" s="83"/>
    </row>
    <row r="496154" spans="16:16" x14ac:dyDescent="0.3">
      <c r="P496154" s="83"/>
    </row>
    <row r="496155" spans="16:16" x14ac:dyDescent="0.3">
      <c r="P496155" s="83"/>
    </row>
    <row r="496156" spans="16:16" x14ac:dyDescent="0.3">
      <c r="P496156" s="83"/>
    </row>
    <row r="496157" spans="16:16" x14ac:dyDescent="0.3">
      <c r="P496157" s="83"/>
    </row>
    <row r="496158" spans="16:16" x14ac:dyDescent="0.3">
      <c r="P496158" s="83"/>
    </row>
    <row r="496159" spans="16:16" x14ac:dyDescent="0.3">
      <c r="P496159" s="83"/>
    </row>
    <row r="496160" spans="16:16" x14ac:dyDescent="0.3">
      <c r="P496160" s="83"/>
    </row>
    <row r="496161" spans="16:16" x14ac:dyDescent="0.3">
      <c r="P496161" s="83"/>
    </row>
    <row r="496162" spans="16:16" x14ac:dyDescent="0.3">
      <c r="P496162" s="83"/>
    </row>
    <row r="496163" spans="16:16" x14ac:dyDescent="0.3">
      <c r="P496163" s="83"/>
    </row>
    <row r="496164" spans="16:16" x14ac:dyDescent="0.3">
      <c r="P496164" s="83"/>
    </row>
    <row r="496165" spans="16:16" x14ac:dyDescent="0.3">
      <c r="P496165" s="83"/>
    </row>
    <row r="496166" spans="16:16" x14ac:dyDescent="0.3">
      <c r="P496166" s="83"/>
    </row>
    <row r="496167" spans="16:16" x14ac:dyDescent="0.3">
      <c r="P496167" s="83"/>
    </row>
    <row r="496168" spans="16:16" x14ac:dyDescent="0.3">
      <c r="P496168" s="83"/>
    </row>
    <row r="496169" spans="16:16" x14ac:dyDescent="0.3">
      <c r="P496169" s="83"/>
    </row>
    <row r="496170" spans="16:16" x14ac:dyDescent="0.3">
      <c r="P496170" s="83"/>
    </row>
    <row r="496171" spans="16:16" x14ac:dyDescent="0.3">
      <c r="P496171" s="83"/>
    </row>
    <row r="496172" spans="16:16" x14ac:dyDescent="0.3">
      <c r="P496172" s="83"/>
    </row>
    <row r="496173" spans="16:16" x14ac:dyDescent="0.3">
      <c r="P496173" s="83"/>
    </row>
    <row r="496174" spans="16:16" x14ac:dyDescent="0.3">
      <c r="P496174" s="83"/>
    </row>
    <row r="496175" spans="16:16" x14ac:dyDescent="0.3">
      <c r="P496175" s="83"/>
    </row>
    <row r="496176" spans="16:16" x14ac:dyDescent="0.3">
      <c r="P496176" s="83"/>
    </row>
    <row r="496177" spans="16:16" x14ac:dyDescent="0.3">
      <c r="P496177" s="83"/>
    </row>
    <row r="496178" spans="16:16" x14ac:dyDescent="0.3">
      <c r="P496178" s="83"/>
    </row>
    <row r="496179" spans="16:16" x14ac:dyDescent="0.3">
      <c r="P496179" s="83"/>
    </row>
    <row r="496180" spans="16:16" x14ac:dyDescent="0.3">
      <c r="P496180" s="83"/>
    </row>
    <row r="496181" spans="16:16" x14ac:dyDescent="0.3">
      <c r="P496181" s="83"/>
    </row>
    <row r="496182" spans="16:16" x14ac:dyDescent="0.3">
      <c r="P496182" s="83"/>
    </row>
    <row r="496183" spans="16:16" x14ac:dyDescent="0.3">
      <c r="P496183" s="83"/>
    </row>
    <row r="496184" spans="16:16" x14ac:dyDescent="0.3">
      <c r="P496184" s="83"/>
    </row>
    <row r="496185" spans="16:16" x14ac:dyDescent="0.3">
      <c r="P496185" s="83"/>
    </row>
    <row r="496186" spans="16:16" x14ac:dyDescent="0.3">
      <c r="P496186" s="83"/>
    </row>
    <row r="496187" spans="16:16" x14ac:dyDescent="0.3">
      <c r="P496187" s="83"/>
    </row>
    <row r="496188" spans="16:16" x14ac:dyDescent="0.3">
      <c r="P496188" s="83"/>
    </row>
    <row r="496189" spans="16:16" x14ac:dyDescent="0.3">
      <c r="P496189" s="83"/>
    </row>
    <row r="496190" spans="16:16" x14ac:dyDescent="0.3">
      <c r="P496190" s="83"/>
    </row>
    <row r="496191" spans="16:16" x14ac:dyDescent="0.3">
      <c r="P496191" s="83"/>
    </row>
    <row r="496192" spans="16:16" x14ac:dyDescent="0.3">
      <c r="P496192" s="83"/>
    </row>
    <row r="496193" spans="16:16" x14ac:dyDescent="0.3">
      <c r="P496193" s="83"/>
    </row>
    <row r="496194" spans="16:16" x14ac:dyDescent="0.3">
      <c r="P496194" s="83"/>
    </row>
    <row r="496195" spans="16:16" x14ac:dyDescent="0.3">
      <c r="P496195" s="83"/>
    </row>
    <row r="496196" spans="16:16" x14ac:dyDescent="0.3">
      <c r="P496196" s="83"/>
    </row>
    <row r="496197" spans="16:16" x14ac:dyDescent="0.3">
      <c r="P496197" s="83"/>
    </row>
    <row r="496198" spans="16:16" x14ac:dyDescent="0.3">
      <c r="P496198" s="83"/>
    </row>
    <row r="496199" spans="16:16" x14ac:dyDescent="0.3">
      <c r="P496199" s="83"/>
    </row>
    <row r="496200" spans="16:16" x14ac:dyDescent="0.3">
      <c r="P496200" s="83"/>
    </row>
    <row r="496201" spans="16:16" x14ac:dyDescent="0.3">
      <c r="P496201" s="83"/>
    </row>
    <row r="496202" spans="16:16" x14ac:dyDescent="0.3">
      <c r="P496202" s="83"/>
    </row>
    <row r="496203" spans="16:16" x14ac:dyDescent="0.3">
      <c r="P496203" s="83"/>
    </row>
    <row r="496204" spans="16:16" x14ac:dyDescent="0.3">
      <c r="P496204" s="83"/>
    </row>
    <row r="496205" spans="16:16" x14ac:dyDescent="0.3">
      <c r="P496205" s="83"/>
    </row>
    <row r="496206" spans="16:16" x14ac:dyDescent="0.3">
      <c r="P496206" s="83"/>
    </row>
    <row r="496207" spans="16:16" x14ac:dyDescent="0.3">
      <c r="P496207" s="83"/>
    </row>
    <row r="496208" spans="16:16" x14ac:dyDescent="0.3">
      <c r="P496208" s="83"/>
    </row>
    <row r="496209" spans="16:16" x14ac:dyDescent="0.3">
      <c r="P496209" s="83"/>
    </row>
    <row r="496210" spans="16:16" x14ac:dyDescent="0.3">
      <c r="P496210" s="83"/>
    </row>
    <row r="496211" spans="16:16" x14ac:dyDescent="0.3">
      <c r="P496211" s="83"/>
    </row>
    <row r="496212" spans="16:16" x14ac:dyDescent="0.3">
      <c r="P496212" s="83"/>
    </row>
    <row r="496213" spans="16:16" x14ac:dyDescent="0.3">
      <c r="P496213" s="83"/>
    </row>
    <row r="496214" spans="16:16" x14ac:dyDescent="0.3">
      <c r="P496214" s="83"/>
    </row>
    <row r="496215" spans="16:16" x14ac:dyDescent="0.3">
      <c r="P496215" s="83"/>
    </row>
    <row r="496216" spans="16:16" x14ac:dyDescent="0.3">
      <c r="P496216" s="83"/>
    </row>
    <row r="496217" spans="16:16" x14ac:dyDescent="0.3">
      <c r="P496217" s="83"/>
    </row>
    <row r="496218" spans="16:16" x14ac:dyDescent="0.3">
      <c r="P496218" s="83"/>
    </row>
    <row r="496219" spans="16:16" x14ac:dyDescent="0.3">
      <c r="P496219" s="83"/>
    </row>
    <row r="496220" spans="16:16" x14ac:dyDescent="0.3">
      <c r="P496220" s="83"/>
    </row>
    <row r="496221" spans="16:16" x14ac:dyDescent="0.3">
      <c r="P496221" s="83"/>
    </row>
    <row r="496222" spans="16:16" x14ac:dyDescent="0.3">
      <c r="P496222" s="83"/>
    </row>
    <row r="496223" spans="16:16" x14ac:dyDescent="0.3">
      <c r="P496223" s="83"/>
    </row>
    <row r="496224" spans="16:16" x14ac:dyDescent="0.3">
      <c r="P496224" s="83"/>
    </row>
    <row r="496225" spans="16:16" x14ac:dyDescent="0.3">
      <c r="P496225" s="83"/>
    </row>
    <row r="496226" spans="16:16" x14ac:dyDescent="0.3">
      <c r="P496226" s="83"/>
    </row>
    <row r="496227" spans="16:16" x14ac:dyDescent="0.3">
      <c r="P496227" s="83"/>
    </row>
    <row r="496228" spans="16:16" x14ac:dyDescent="0.3">
      <c r="P496228" s="83"/>
    </row>
    <row r="496229" spans="16:16" x14ac:dyDescent="0.3">
      <c r="P496229" s="83"/>
    </row>
    <row r="496230" spans="16:16" x14ac:dyDescent="0.3">
      <c r="P496230" s="83"/>
    </row>
    <row r="496231" spans="16:16" x14ac:dyDescent="0.3">
      <c r="P496231" s="83"/>
    </row>
    <row r="496232" spans="16:16" x14ac:dyDescent="0.3">
      <c r="P496232" s="83"/>
    </row>
    <row r="496233" spans="16:16" x14ac:dyDescent="0.3">
      <c r="P496233" s="83"/>
    </row>
    <row r="496234" spans="16:16" x14ac:dyDescent="0.3">
      <c r="P496234" s="83"/>
    </row>
    <row r="496235" spans="16:16" x14ac:dyDescent="0.3">
      <c r="P496235" s="83"/>
    </row>
    <row r="496236" spans="16:16" x14ac:dyDescent="0.3">
      <c r="P496236" s="83"/>
    </row>
    <row r="496237" spans="16:16" x14ac:dyDescent="0.3">
      <c r="P496237" s="83"/>
    </row>
    <row r="496238" spans="16:16" x14ac:dyDescent="0.3">
      <c r="P496238" s="83"/>
    </row>
    <row r="496239" spans="16:16" x14ac:dyDescent="0.3">
      <c r="P496239" s="83"/>
    </row>
    <row r="496240" spans="16:16" x14ac:dyDescent="0.3">
      <c r="P496240" s="83"/>
    </row>
    <row r="496241" spans="16:16" x14ac:dyDescent="0.3">
      <c r="P496241" s="83"/>
    </row>
    <row r="496242" spans="16:16" x14ac:dyDescent="0.3">
      <c r="P496242" s="83"/>
    </row>
    <row r="496243" spans="16:16" x14ac:dyDescent="0.3">
      <c r="P496243" s="83"/>
    </row>
    <row r="496244" spans="16:16" x14ac:dyDescent="0.3">
      <c r="P496244" s="83"/>
    </row>
    <row r="496245" spans="16:16" x14ac:dyDescent="0.3">
      <c r="P496245" s="83"/>
    </row>
    <row r="496246" spans="16:16" x14ac:dyDescent="0.3">
      <c r="P496246" s="83"/>
    </row>
    <row r="496247" spans="16:16" x14ac:dyDescent="0.3">
      <c r="P496247" s="83"/>
    </row>
    <row r="496248" spans="16:16" x14ac:dyDescent="0.3">
      <c r="P496248" s="83"/>
    </row>
    <row r="496249" spans="16:16" x14ac:dyDescent="0.3">
      <c r="P496249" s="83"/>
    </row>
    <row r="496250" spans="16:16" x14ac:dyDescent="0.3">
      <c r="P496250" s="83"/>
    </row>
    <row r="496251" spans="16:16" x14ac:dyDescent="0.3">
      <c r="P496251" s="83"/>
    </row>
    <row r="496252" spans="16:16" x14ac:dyDescent="0.3">
      <c r="P496252" s="83"/>
    </row>
    <row r="496253" spans="16:16" x14ac:dyDescent="0.3">
      <c r="P496253" s="83"/>
    </row>
    <row r="496254" spans="16:16" x14ac:dyDescent="0.3">
      <c r="P496254" s="83"/>
    </row>
    <row r="496255" spans="16:16" x14ac:dyDescent="0.3">
      <c r="P496255" s="83"/>
    </row>
    <row r="496256" spans="16:16" x14ac:dyDescent="0.3">
      <c r="P496256" s="83"/>
    </row>
    <row r="496257" spans="16:16" x14ac:dyDescent="0.3">
      <c r="P496257" s="83"/>
    </row>
    <row r="496258" spans="16:16" x14ac:dyDescent="0.3">
      <c r="P496258" s="83"/>
    </row>
    <row r="496259" spans="16:16" x14ac:dyDescent="0.3">
      <c r="P496259" s="83"/>
    </row>
    <row r="496260" spans="16:16" x14ac:dyDescent="0.3">
      <c r="P496260" s="83"/>
    </row>
    <row r="496261" spans="16:16" x14ac:dyDescent="0.3">
      <c r="P496261" s="83"/>
    </row>
    <row r="496262" spans="16:16" x14ac:dyDescent="0.3">
      <c r="P496262" s="83"/>
    </row>
    <row r="496263" spans="16:16" x14ac:dyDescent="0.3">
      <c r="P496263" s="83"/>
    </row>
    <row r="496264" spans="16:16" x14ac:dyDescent="0.3">
      <c r="P496264" s="83"/>
    </row>
    <row r="496265" spans="16:16" x14ac:dyDescent="0.3">
      <c r="P496265" s="83"/>
    </row>
    <row r="496266" spans="16:16" x14ac:dyDescent="0.3">
      <c r="P496266" s="83"/>
    </row>
    <row r="496267" spans="16:16" x14ac:dyDescent="0.3">
      <c r="P496267" s="83"/>
    </row>
    <row r="496268" spans="16:16" x14ac:dyDescent="0.3">
      <c r="P496268" s="83"/>
    </row>
    <row r="496269" spans="16:16" x14ac:dyDescent="0.3">
      <c r="P496269" s="83"/>
    </row>
    <row r="496270" spans="16:16" x14ac:dyDescent="0.3">
      <c r="P496270" s="83"/>
    </row>
    <row r="496271" spans="16:16" x14ac:dyDescent="0.3">
      <c r="P496271" s="83"/>
    </row>
    <row r="496272" spans="16:16" x14ac:dyDescent="0.3">
      <c r="P496272" s="83"/>
    </row>
    <row r="496273" spans="16:16" x14ac:dyDescent="0.3">
      <c r="P496273" s="83"/>
    </row>
    <row r="496274" spans="16:16" x14ac:dyDescent="0.3">
      <c r="P496274" s="83"/>
    </row>
    <row r="496275" spans="16:16" x14ac:dyDescent="0.3">
      <c r="P496275" s="83"/>
    </row>
    <row r="496276" spans="16:16" x14ac:dyDescent="0.3">
      <c r="P496276" s="83"/>
    </row>
    <row r="496277" spans="16:16" x14ac:dyDescent="0.3">
      <c r="P496277" s="83"/>
    </row>
    <row r="496278" spans="16:16" x14ac:dyDescent="0.3">
      <c r="P496278" s="83"/>
    </row>
    <row r="496279" spans="16:16" x14ac:dyDescent="0.3">
      <c r="P496279" s="83"/>
    </row>
    <row r="496280" spans="16:16" x14ac:dyDescent="0.3">
      <c r="P496280" s="83"/>
    </row>
    <row r="496281" spans="16:16" x14ac:dyDescent="0.3">
      <c r="P496281" s="83"/>
    </row>
    <row r="496282" spans="16:16" x14ac:dyDescent="0.3">
      <c r="P496282" s="83"/>
    </row>
    <row r="496283" spans="16:16" x14ac:dyDescent="0.3">
      <c r="P496283" s="83"/>
    </row>
    <row r="496284" spans="16:16" x14ac:dyDescent="0.3">
      <c r="P496284" s="83"/>
    </row>
    <row r="496285" spans="16:16" x14ac:dyDescent="0.3">
      <c r="P496285" s="83"/>
    </row>
    <row r="496286" spans="16:16" x14ac:dyDescent="0.3">
      <c r="P496286" s="83"/>
    </row>
    <row r="496287" spans="16:16" x14ac:dyDescent="0.3">
      <c r="P496287" s="83"/>
    </row>
    <row r="496288" spans="16:16" x14ac:dyDescent="0.3">
      <c r="P496288" s="83"/>
    </row>
    <row r="496289" spans="16:16" x14ac:dyDescent="0.3">
      <c r="P496289" s="83"/>
    </row>
    <row r="496290" spans="16:16" x14ac:dyDescent="0.3">
      <c r="P496290" s="83"/>
    </row>
    <row r="496291" spans="16:16" x14ac:dyDescent="0.3">
      <c r="P496291" s="83"/>
    </row>
    <row r="496292" spans="16:16" x14ac:dyDescent="0.3">
      <c r="P496292" s="83"/>
    </row>
    <row r="496293" spans="16:16" x14ac:dyDescent="0.3">
      <c r="P496293" s="83"/>
    </row>
    <row r="496294" spans="16:16" x14ac:dyDescent="0.3">
      <c r="P496294" s="83"/>
    </row>
    <row r="496295" spans="16:16" x14ac:dyDescent="0.3">
      <c r="P496295" s="83"/>
    </row>
    <row r="496296" spans="16:16" x14ac:dyDescent="0.3">
      <c r="P496296" s="83"/>
    </row>
    <row r="496297" spans="16:16" x14ac:dyDescent="0.3">
      <c r="P496297" s="83"/>
    </row>
    <row r="496298" spans="16:16" x14ac:dyDescent="0.3">
      <c r="P496298" s="83"/>
    </row>
    <row r="496299" spans="16:16" x14ac:dyDescent="0.3">
      <c r="P496299" s="83"/>
    </row>
    <row r="496300" spans="16:16" x14ac:dyDescent="0.3">
      <c r="P496300" s="83"/>
    </row>
    <row r="496301" spans="16:16" x14ac:dyDescent="0.3">
      <c r="P496301" s="83"/>
    </row>
    <row r="496302" spans="16:16" x14ac:dyDescent="0.3">
      <c r="P496302" s="83"/>
    </row>
    <row r="496303" spans="16:16" x14ac:dyDescent="0.3">
      <c r="P496303" s="83"/>
    </row>
    <row r="496304" spans="16:16" x14ac:dyDescent="0.3">
      <c r="P496304" s="83"/>
    </row>
    <row r="496305" spans="16:16" x14ac:dyDescent="0.3">
      <c r="P496305" s="83"/>
    </row>
    <row r="496306" spans="16:16" x14ac:dyDescent="0.3">
      <c r="P496306" s="83"/>
    </row>
    <row r="496307" spans="16:16" x14ac:dyDescent="0.3">
      <c r="P496307" s="83"/>
    </row>
    <row r="496308" spans="16:16" x14ac:dyDescent="0.3">
      <c r="P496308" s="83"/>
    </row>
    <row r="496309" spans="16:16" x14ac:dyDescent="0.3">
      <c r="P496309" s="83"/>
    </row>
    <row r="496310" spans="16:16" x14ac:dyDescent="0.3">
      <c r="P496310" s="83"/>
    </row>
    <row r="496311" spans="16:16" x14ac:dyDescent="0.3">
      <c r="P496311" s="83"/>
    </row>
    <row r="496312" spans="16:16" x14ac:dyDescent="0.3">
      <c r="P496312" s="83"/>
    </row>
    <row r="496313" spans="16:16" x14ac:dyDescent="0.3">
      <c r="P496313" s="83"/>
    </row>
    <row r="496314" spans="16:16" x14ac:dyDescent="0.3">
      <c r="P496314" s="83"/>
    </row>
    <row r="496315" spans="16:16" x14ac:dyDescent="0.3">
      <c r="P496315" s="83"/>
    </row>
    <row r="496316" spans="16:16" x14ac:dyDescent="0.3">
      <c r="P496316" s="83"/>
    </row>
    <row r="496317" spans="16:16" x14ac:dyDescent="0.3">
      <c r="P496317" s="83"/>
    </row>
    <row r="496318" spans="16:16" x14ac:dyDescent="0.3">
      <c r="P496318" s="83"/>
    </row>
    <row r="496319" spans="16:16" x14ac:dyDescent="0.3">
      <c r="P496319" s="83"/>
    </row>
    <row r="496320" spans="16:16" x14ac:dyDescent="0.3">
      <c r="P496320" s="83"/>
    </row>
    <row r="496321" spans="16:16" x14ac:dyDescent="0.3">
      <c r="P496321" s="83"/>
    </row>
    <row r="496322" spans="16:16" x14ac:dyDescent="0.3">
      <c r="P496322" s="83"/>
    </row>
    <row r="496323" spans="16:16" x14ac:dyDescent="0.3">
      <c r="P496323" s="83"/>
    </row>
    <row r="496324" spans="16:16" x14ac:dyDescent="0.3">
      <c r="P496324" s="83"/>
    </row>
    <row r="496325" spans="16:16" x14ac:dyDescent="0.3">
      <c r="P496325" s="83"/>
    </row>
    <row r="496326" spans="16:16" x14ac:dyDescent="0.3">
      <c r="P496326" s="83"/>
    </row>
    <row r="496327" spans="16:16" x14ac:dyDescent="0.3">
      <c r="P496327" s="83"/>
    </row>
    <row r="496328" spans="16:16" x14ac:dyDescent="0.3">
      <c r="P496328" s="83"/>
    </row>
    <row r="496329" spans="16:16" x14ac:dyDescent="0.3">
      <c r="P496329" s="83"/>
    </row>
    <row r="496330" spans="16:16" x14ac:dyDescent="0.3">
      <c r="P496330" s="83"/>
    </row>
    <row r="496331" spans="16:16" x14ac:dyDescent="0.3">
      <c r="P496331" s="83"/>
    </row>
    <row r="496332" spans="16:16" x14ac:dyDescent="0.3">
      <c r="P496332" s="83"/>
    </row>
    <row r="496333" spans="16:16" x14ac:dyDescent="0.3">
      <c r="P496333" s="83"/>
    </row>
    <row r="496334" spans="16:16" x14ac:dyDescent="0.3">
      <c r="P496334" s="83"/>
    </row>
    <row r="496335" spans="16:16" x14ac:dyDescent="0.3">
      <c r="P496335" s="83"/>
    </row>
    <row r="496336" spans="16:16" x14ac:dyDescent="0.3">
      <c r="P496336" s="83"/>
    </row>
    <row r="496337" spans="16:16" x14ac:dyDescent="0.3">
      <c r="P496337" s="83"/>
    </row>
    <row r="496338" spans="16:16" x14ac:dyDescent="0.3">
      <c r="P496338" s="83"/>
    </row>
    <row r="496339" spans="16:16" x14ac:dyDescent="0.3">
      <c r="P496339" s="83"/>
    </row>
    <row r="496340" spans="16:16" x14ac:dyDescent="0.3">
      <c r="P496340" s="83"/>
    </row>
    <row r="496341" spans="16:16" x14ac:dyDescent="0.3">
      <c r="P496341" s="83"/>
    </row>
    <row r="496342" spans="16:16" x14ac:dyDescent="0.3">
      <c r="P496342" s="83"/>
    </row>
    <row r="496343" spans="16:16" x14ac:dyDescent="0.3">
      <c r="P496343" s="83"/>
    </row>
    <row r="496344" spans="16:16" x14ac:dyDescent="0.3">
      <c r="P496344" s="83"/>
    </row>
    <row r="496345" spans="16:16" x14ac:dyDescent="0.3">
      <c r="P496345" s="83"/>
    </row>
    <row r="496346" spans="16:16" x14ac:dyDescent="0.3">
      <c r="P496346" s="83"/>
    </row>
    <row r="496347" spans="16:16" x14ac:dyDescent="0.3">
      <c r="P496347" s="83"/>
    </row>
    <row r="496348" spans="16:16" x14ac:dyDescent="0.3">
      <c r="P496348" s="83"/>
    </row>
    <row r="496349" spans="16:16" x14ac:dyDescent="0.3">
      <c r="P496349" s="83"/>
    </row>
    <row r="496350" spans="16:16" x14ac:dyDescent="0.3">
      <c r="P496350" s="83"/>
    </row>
    <row r="496351" spans="16:16" x14ac:dyDescent="0.3">
      <c r="P496351" s="83"/>
    </row>
    <row r="496352" spans="16:16" x14ac:dyDescent="0.3">
      <c r="P496352" s="83"/>
    </row>
    <row r="496353" spans="16:16" x14ac:dyDescent="0.3">
      <c r="P496353" s="83"/>
    </row>
    <row r="496354" spans="16:16" x14ac:dyDescent="0.3">
      <c r="P496354" s="83"/>
    </row>
    <row r="496355" spans="16:16" x14ac:dyDescent="0.3">
      <c r="P496355" s="83"/>
    </row>
    <row r="496356" spans="16:16" x14ac:dyDescent="0.3">
      <c r="P496356" s="83"/>
    </row>
    <row r="496357" spans="16:16" x14ac:dyDescent="0.3">
      <c r="P496357" s="83"/>
    </row>
    <row r="496358" spans="16:16" x14ac:dyDescent="0.3">
      <c r="P496358" s="83"/>
    </row>
    <row r="496359" spans="16:16" x14ac:dyDescent="0.3">
      <c r="P496359" s="83"/>
    </row>
    <row r="496360" spans="16:16" x14ac:dyDescent="0.3">
      <c r="P496360" s="83"/>
    </row>
    <row r="496361" spans="16:16" x14ac:dyDescent="0.3">
      <c r="P496361" s="83"/>
    </row>
    <row r="496362" spans="16:16" x14ac:dyDescent="0.3">
      <c r="P496362" s="83"/>
    </row>
    <row r="496363" spans="16:16" x14ac:dyDescent="0.3">
      <c r="P496363" s="83"/>
    </row>
    <row r="496364" spans="16:16" x14ac:dyDescent="0.3">
      <c r="P496364" s="83"/>
    </row>
    <row r="496365" spans="16:16" x14ac:dyDescent="0.3">
      <c r="P496365" s="83"/>
    </row>
    <row r="496366" spans="16:16" x14ac:dyDescent="0.3">
      <c r="P496366" s="83"/>
    </row>
    <row r="496367" spans="16:16" x14ac:dyDescent="0.3">
      <c r="P496367" s="83"/>
    </row>
    <row r="496368" spans="16:16" x14ac:dyDescent="0.3">
      <c r="P496368" s="83"/>
    </row>
    <row r="496369" spans="16:16" x14ac:dyDescent="0.3">
      <c r="P496369" s="83"/>
    </row>
    <row r="496370" spans="16:16" x14ac:dyDescent="0.3">
      <c r="P496370" s="83"/>
    </row>
    <row r="496371" spans="16:16" x14ac:dyDescent="0.3">
      <c r="P496371" s="83"/>
    </row>
    <row r="496372" spans="16:16" x14ac:dyDescent="0.3">
      <c r="P496372" s="83"/>
    </row>
    <row r="496373" spans="16:16" x14ac:dyDescent="0.3">
      <c r="P496373" s="83"/>
    </row>
    <row r="496374" spans="16:16" x14ac:dyDescent="0.3">
      <c r="P496374" s="83"/>
    </row>
    <row r="496375" spans="16:16" x14ac:dyDescent="0.3">
      <c r="P496375" s="83"/>
    </row>
    <row r="496376" spans="16:16" x14ac:dyDescent="0.3">
      <c r="P496376" s="83"/>
    </row>
    <row r="496377" spans="16:16" x14ac:dyDescent="0.3">
      <c r="P496377" s="83"/>
    </row>
    <row r="496378" spans="16:16" x14ac:dyDescent="0.3">
      <c r="P496378" s="83"/>
    </row>
    <row r="496379" spans="16:16" x14ac:dyDescent="0.3">
      <c r="P496379" s="83"/>
    </row>
    <row r="496380" spans="16:16" x14ac:dyDescent="0.3">
      <c r="P496380" s="83"/>
    </row>
    <row r="496381" spans="16:16" x14ac:dyDescent="0.3">
      <c r="P496381" s="83"/>
    </row>
    <row r="496382" spans="16:16" x14ac:dyDescent="0.3">
      <c r="P496382" s="83"/>
    </row>
    <row r="496383" spans="16:16" x14ac:dyDescent="0.3">
      <c r="P496383" s="83"/>
    </row>
    <row r="496384" spans="16:16" x14ac:dyDescent="0.3">
      <c r="P496384" s="83"/>
    </row>
    <row r="496385" spans="16:16" x14ac:dyDescent="0.3">
      <c r="P496385" s="83"/>
    </row>
    <row r="496386" spans="16:16" x14ac:dyDescent="0.3">
      <c r="P496386" s="83"/>
    </row>
    <row r="496387" spans="16:16" x14ac:dyDescent="0.3">
      <c r="P496387" s="83"/>
    </row>
    <row r="496388" spans="16:16" x14ac:dyDescent="0.3">
      <c r="P496388" s="83"/>
    </row>
    <row r="496389" spans="16:16" x14ac:dyDescent="0.3">
      <c r="P496389" s="83"/>
    </row>
    <row r="496390" spans="16:16" x14ac:dyDescent="0.3">
      <c r="P496390" s="83"/>
    </row>
    <row r="496391" spans="16:16" x14ac:dyDescent="0.3">
      <c r="P496391" s="83"/>
    </row>
    <row r="496392" spans="16:16" x14ac:dyDescent="0.3">
      <c r="P496392" s="83"/>
    </row>
    <row r="496393" spans="16:16" x14ac:dyDescent="0.3">
      <c r="P496393" s="83"/>
    </row>
    <row r="496394" spans="16:16" x14ac:dyDescent="0.3">
      <c r="P496394" s="83"/>
    </row>
    <row r="496395" spans="16:16" x14ac:dyDescent="0.3">
      <c r="P496395" s="83"/>
    </row>
    <row r="496396" spans="16:16" x14ac:dyDescent="0.3">
      <c r="P496396" s="83"/>
    </row>
    <row r="496397" spans="16:16" x14ac:dyDescent="0.3">
      <c r="P496397" s="83"/>
    </row>
    <row r="496398" spans="16:16" x14ac:dyDescent="0.3">
      <c r="P496398" s="83"/>
    </row>
    <row r="496399" spans="16:16" x14ac:dyDescent="0.3">
      <c r="P496399" s="83"/>
    </row>
    <row r="496400" spans="16:16" x14ac:dyDescent="0.3">
      <c r="P496400" s="83"/>
    </row>
    <row r="496401" spans="16:16" x14ac:dyDescent="0.3">
      <c r="P496401" s="83"/>
    </row>
    <row r="496402" spans="16:16" x14ac:dyDescent="0.3">
      <c r="P496402" s="83"/>
    </row>
    <row r="496403" spans="16:16" x14ac:dyDescent="0.3">
      <c r="P496403" s="83"/>
    </row>
    <row r="496404" spans="16:16" x14ac:dyDescent="0.3">
      <c r="P496404" s="83"/>
    </row>
    <row r="496405" spans="16:16" x14ac:dyDescent="0.3">
      <c r="P496405" s="83"/>
    </row>
    <row r="496406" spans="16:16" x14ac:dyDescent="0.3">
      <c r="P496406" s="83"/>
    </row>
    <row r="496407" spans="16:16" x14ac:dyDescent="0.3">
      <c r="P496407" s="83"/>
    </row>
    <row r="496408" spans="16:16" x14ac:dyDescent="0.3">
      <c r="P496408" s="83"/>
    </row>
    <row r="496409" spans="16:16" x14ac:dyDescent="0.3">
      <c r="P496409" s="83"/>
    </row>
    <row r="496410" spans="16:16" x14ac:dyDescent="0.3">
      <c r="P496410" s="83"/>
    </row>
    <row r="496411" spans="16:16" x14ac:dyDescent="0.3">
      <c r="P496411" s="83"/>
    </row>
    <row r="496412" spans="16:16" x14ac:dyDescent="0.3">
      <c r="P496412" s="83"/>
    </row>
    <row r="496413" spans="16:16" x14ac:dyDescent="0.3">
      <c r="P496413" s="83"/>
    </row>
    <row r="496414" spans="16:16" x14ac:dyDescent="0.3">
      <c r="P496414" s="83"/>
    </row>
    <row r="496415" spans="16:16" x14ac:dyDescent="0.3">
      <c r="P496415" s="83"/>
    </row>
    <row r="496416" spans="16:16" x14ac:dyDescent="0.3">
      <c r="P496416" s="83"/>
    </row>
    <row r="496417" spans="16:16" x14ac:dyDescent="0.3">
      <c r="P496417" s="83"/>
    </row>
    <row r="496418" spans="16:16" x14ac:dyDescent="0.3">
      <c r="P496418" s="83"/>
    </row>
    <row r="496419" spans="16:16" x14ac:dyDescent="0.3">
      <c r="P496419" s="83"/>
    </row>
    <row r="496420" spans="16:16" x14ac:dyDescent="0.3">
      <c r="P496420" s="83"/>
    </row>
    <row r="496421" spans="16:16" x14ac:dyDescent="0.3">
      <c r="P496421" s="83"/>
    </row>
    <row r="496422" spans="16:16" x14ac:dyDescent="0.3">
      <c r="P496422" s="83"/>
    </row>
    <row r="496423" spans="16:16" x14ac:dyDescent="0.3">
      <c r="P496423" s="83"/>
    </row>
    <row r="496424" spans="16:16" x14ac:dyDescent="0.3">
      <c r="P496424" s="83"/>
    </row>
    <row r="496425" spans="16:16" x14ac:dyDescent="0.3">
      <c r="P496425" s="83"/>
    </row>
    <row r="496426" spans="16:16" x14ac:dyDescent="0.3">
      <c r="P496426" s="83"/>
    </row>
    <row r="496427" spans="16:16" x14ac:dyDescent="0.3">
      <c r="P496427" s="83"/>
    </row>
    <row r="496428" spans="16:16" x14ac:dyDescent="0.3">
      <c r="P496428" s="83"/>
    </row>
    <row r="496429" spans="16:16" x14ac:dyDescent="0.3">
      <c r="P496429" s="83"/>
    </row>
    <row r="496430" spans="16:16" x14ac:dyDescent="0.3">
      <c r="P496430" s="83"/>
    </row>
    <row r="496431" spans="16:16" x14ac:dyDescent="0.3">
      <c r="P496431" s="83"/>
    </row>
    <row r="496432" spans="16:16" x14ac:dyDescent="0.3">
      <c r="P496432" s="83"/>
    </row>
    <row r="496433" spans="16:16" x14ac:dyDescent="0.3">
      <c r="P496433" s="83"/>
    </row>
    <row r="496434" spans="16:16" x14ac:dyDescent="0.3">
      <c r="P496434" s="83"/>
    </row>
    <row r="496435" spans="16:16" x14ac:dyDescent="0.3">
      <c r="P496435" s="83"/>
    </row>
    <row r="496436" spans="16:16" x14ac:dyDescent="0.3">
      <c r="P496436" s="83"/>
    </row>
    <row r="496437" spans="16:16" x14ac:dyDescent="0.3">
      <c r="P496437" s="83"/>
    </row>
    <row r="496438" spans="16:16" x14ac:dyDescent="0.3">
      <c r="P496438" s="83"/>
    </row>
    <row r="496439" spans="16:16" x14ac:dyDescent="0.3">
      <c r="P496439" s="83"/>
    </row>
    <row r="496440" spans="16:16" x14ac:dyDescent="0.3">
      <c r="P496440" s="83"/>
    </row>
    <row r="496441" spans="16:16" x14ac:dyDescent="0.3">
      <c r="P496441" s="83"/>
    </row>
    <row r="496442" spans="16:16" x14ac:dyDescent="0.3">
      <c r="P496442" s="83"/>
    </row>
    <row r="496443" spans="16:16" x14ac:dyDescent="0.3">
      <c r="P496443" s="83"/>
    </row>
    <row r="496444" spans="16:16" x14ac:dyDescent="0.3">
      <c r="P496444" s="83"/>
    </row>
    <row r="496445" spans="16:16" x14ac:dyDescent="0.3">
      <c r="P496445" s="83"/>
    </row>
    <row r="496446" spans="16:16" x14ac:dyDescent="0.3">
      <c r="P496446" s="83"/>
    </row>
    <row r="496447" spans="16:16" x14ac:dyDescent="0.3">
      <c r="P496447" s="83"/>
    </row>
    <row r="496448" spans="16:16" x14ac:dyDescent="0.3">
      <c r="P496448" s="83"/>
    </row>
    <row r="496449" spans="16:16" x14ac:dyDescent="0.3">
      <c r="P496449" s="83"/>
    </row>
    <row r="496450" spans="16:16" x14ac:dyDescent="0.3">
      <c r="P496450" s="83"/>
    </row>
    <row r="496451" spans="16:16" x14ac:dyDescent="0.3">
      <c r="P496451" s="83"/>
    </row>
    <row r="496452" spans="16:16" x14ac:dyDescent="0.3">
      <c r="P496452" s="83"/>
    </row>
    <row r="496453" spans="16:16" x14ac:dyDescent="0.3">
      <c r="P496453" s="83"/>
    </row>
    <row r="496454" spans="16:16" x14ac:dyDescent="0.3">
      <c r="P496454" s="83"/>
    </row>
    <row r="496455" spans="16:16" x14ac:dyDescent="0.3">
      <c r="P496455" s="83"/>
    </row>
    <row r="496456" spans="16:16" x14ac:dyDescent="0.3">
      <c r="P496456" s="83"/>
    </row>
    <row r="496457" spans="16:16" x14ac:dyDescent="0.3">
      <c r="P496457" s="83"/>
    </row>
    <row r="496458" spans="16:16" x14ac:dyDescent="0.3">
      <c r="P496458" s="83"/>
    </row>
    <row r="496459" spans="16:16" x14ac:dyDescent="0.3">
      <c r="P496459" s="83"/>
    </row>
    <row r="496460" spans="16:16" x14ac:dyDescent="0.3">
      <c r="P496460" s="83"/>
    </row>
    <row r="496461" spans="16:16" x14ac:dyDescent="0.3">
      <c r="P496461" s="83"/>
    </row>
    <row r="496462" spans="16:16" x14ac:dyDescent="0.3">
      <c r="P496462" s="83"/>
    </row>
    <row r="496463" spans="16:16" x14ac:dyDescent="0.3">
      <c r="P496463" s="83"/>
    </row>
    <row r="496464" spans="16:16" x14ac:dyDescent="0.3">
      <c r="P496464" s="83"/>
    </row>
    <row r="496465" spans="16:16" x14ac:dyDescent="0.3">
      <c r="P496465" s="83"/>
    </row>
    <row r="496466" spans="16:16" x14ac:dyDescent="0.3">
      <c r="P496466" s="83"/>
    </row>
    <row r="496467" spans="16:16" x14ac:dyDescent="0.3">
      <c r="P496467" s="83"/>
    </row>
    <row r="496468" spans="16:16" x14ac:dyDescent="0.3">
      <c r="P496468" s="83"/>
    </row>
    <row r="496469" spans="16:16" x14ac:dyDescent="0.3">
      <c r="P496469" s="83"/>
    </row>
    <row r="496470" spans="16:16" x14ac:dyDescent="0.3">
      <c r="P496470" s="83"/>
    </row>
    <row r="496471" spans="16:16" x14ac:dyDescent="0.3">
      <c r="P496471" s="83"/>
    </row>
    <row r="496472" spans="16:16" x14ac:dyDescent="0.3">
      <c r="P496472" s="83"/>
    </row>
    <row r="496473" spans="16:16" x14ac:dyDescent="0.3">
      <c r="P496473" s="83"/>
    </row>
    <row r="496474" spans="16:16" x14ac:dyDescent="0.3">
      <c r="P496474" s="83"/>
    </row>
    <row r="496475" spans="16:16" x14ac:dyDescent="0.3">
      <c r="P496475" s="83"/>
    </row>
    <row r="496476" spans="16:16" x14ac:dyDescent="0.3">
      <c r="P496476" s="83"/>
    </row>
    <row r="496477" spans="16:16" x14ac:dyDescent="0.3">
      <c r="P496477" s="83"/>
    </row>
    <row r="496478" spans="16:16" x14ac:dyDescent="0.3">
      <c r="P496478" s="83"/>
    </row>
    <row r="496479" spans="16:16" x14ac:dyDescent="0.3">
      <c r="P496479" s="83"/>
    </row>
    <row r="496480" spans="16:16" x14ac:dyDescent="0.3">
      <c r="P496480" s="83"/>
    </row>
    <row r="496481" spans="16:16" x14ac:dyDescent="0.3">
      <c r="P496481" s="83"/>
    </row>
    <row r="496482" spans="16:16" x14ac:dyDescent="0.3">
      <c r="P496482" s="83"/>
    </row>
    <row r="496483" spans="16:16" x14ac:dyDescent="0.3">
      <c r="P496483" s="83"/>
    </row>
    <row r="496484" spans="16:16" x14ac:dyDescent="0.3">
      <c r="P496484" s="83"/>
    </row>
    <row r="496485" spans="16:16" x14ac:dyDescent="0.3">
      <c r="P496485" s="83"/>
    </row>
    <row r="496486" spans="16:16" x14ac:dyDescent="0.3">
      <c r="P496486" s="83"/>
    </row>
    <row r="496487" spans="16:16" x14ac:dyDescent="0.3">
      <c r="P496487" s="83"/>
    </row>
    <row r="496488" spans="16:16" x14ac:dyDescent="0.3">
      <c r="P496488" s="83"/>
    </row>
    <row r="496489" spans="16:16" x14ac:dyDescent="0.3">
      <c r="P496489" s="83"/>
    </row>
    <row r="496490" spans="16:16" x14ac:dyDescent="0.3">
      <c r="P496490" s="83"/>
    </row>
    <row r="496491" spans="16:16" x14ac:dyDescent="0.3">
      <c r="P496491" s="83"/>
    </row>
    <row r="496492" spans="16:16" x14ac:dyDescent="0.3">
      <c r="P496492" s="83"/>
    </row>
    <row r="496493" spans="16:16" x14ac:dyDescent="0.3">
      <c r="P496493" s="83"/>
    </row>
    <row r="496494" spans="16:16" x14ac:dyDescent="0.3">
      <c r="P496494" s="83"/>
    </row>
    <row r="496495" spans="16:16" x14ac:dyDescent="0.3">
      <c r="P496495" s="83"/>
    </row>
    <row r="496496" spans="16:16" x14ac:dyDescent="0.3">
      <c r="P496496" s="83"/>
    </row>
    <row r="496497" spans="16:16" x14ac:dyDescent="0.3">
      <c r="P496497" s="83"/>
    </row>
    <row r="496498" spans="16:16" x14ac:dyDescent="0.3">
      <c r="P496498" s="83"/>
    </row>
    <row r="496499" spans="16:16" x14ac:dyDescent="0.3">
      <c r="P496499" s="83"/>
    </row>
    <row r="496500" spans="16:16" x14ac:dyDescent="0.3">
      <c r="P496500" s="83"/>
    </row>
    <row r="496501" spans="16:16" x14ac:dyDescent="0.3">
      <c r="P496501" s="83"/>
    </row>
    <row r="496502" spans="16:16" x14ac:dyDescent="0.3">
      <c r="P496502" s="83"/>
    </row>
    <row r="496503" spans="16:16" x14ac:dyDescent="0.3">
      <c r="P496503" s="83"/>
    </row>
    <row r="496504" spans="16:16" x14ac:dyDescent="0.3">
      <c r="P496504" s="83"/>
    </row>
    <row r="496505" spans="16:16" x14ac:dyDescent="0.3">
      <c r="P496505" s="83"/>
    </row>
    <row r="496506" spans="16:16" x14ac:dyDescent="0.3">
      <c r="P496506" s="83"/>
    </row>
    <row r="496507" spans="16:16" x14ac:dyDescent="0.3">
      <c r="P496507" s="83"/>
    </row>
    <row r="496508" spans="16:16" x14ac:dyDescent="0.3">
      <c r="P496508" s="83"/>
    </row>
    <row r="496509" spans="16:16" x14ac:dyDescent="0.3">
      <c r="P496509" s="83"/>
    </row>
    <row r="496510" spans="16:16" x14ac:dyDescent="0.3">
      <c r="P496510" s="83"/>
    </row>
    <row r="496511" spans="16:16" x14ac:dyDescent="0.3">
      <c r="P496511" s="83"/>
    </row>
    <row r="496512" spans="16:16" x14ac:dyDescent="0.3">
      <c r="P496512" s="83"/>
    </row>
    <row r="496513" spans="16:16" x14ac:dyDescent="0.3">
      <c r="P496513" s="83"/>
    </row>
    <row r="496514" spans="16:16" x14ac:dyDescent="0.3">
      <c r="P496514" s="83"/>
    </row>
    <row r="496515" spans="16:16" x14ac:dyDescent="0.3">
      <c r="P496515" s="83"/>
    </row>
    <row r="496516" spans="16:16" x14ac:dyDescent="0.3">
      <c r="P496516" s="83"/>
    </row>
    <row r="496517" spans="16:16" x14ac:dyDescent="0.3">
      <c r="P496517" s="83"/>
    </row>
    <row r="496518" spans="16:16" x14ac:dyDescent="0.3">
      <c r="P496518" s="83"/>
    </row>
    <row r="496519" spans="16:16" x14ac:dyDescent="0.3">
      <c r="P496519" s="83"/>
    </row>
    <row r="496520" spans="16:16" x14ac:dyDescent="0.3">
      <c r="P496520" s="83"/>
    </row>
    <row r="496521" spans="16:16" x14ac:dyDescent="0.3">
      <c r="P496521" s="83"/>
    </row>
    <row r="496522" spans="16:16" x14ac:dyDescent="0.3">
      <c r="P496522" s="83"/>
    </row>
    <row r="496523" spans="16:16" x14ac:dyDescent="0.3">
      <c r="P496523" s="83"/>
    </row>
    <row r="496524" spans="16:16" x14ac:dyDescent="0.3">
      <c r="P496524" s="83"/>
    </row>
    <row r="496525" spans="16:16" x14ac:dyDescent="0.3">
      <c r="P496525" s="83"/>
    </row>
    <row r="496526" spans="16:16" x14ac:dyDescent="0.3">
      <c r="P496526" s="83"/>
    </row>
    <row r="496527" spans="16:16" x14ac:dyDescent="0.3">
      <c r="P496527" s="83"/>
    </row>
    <row r="496528" spans="16:16" x14ac:dyDescent="0.3">
      <c r="P496528" s="83"/>
    </row>
    <row r="496529" spans="16:16" x14ac:dyDescent="0.3">
      <c r="P496529" s="83"/>
    </row>
    <row r="496530" spans="16:16" x14ac:dyDescent="0.3">
      <c r="P496530" s="83"/>
    </row>
    <row r="496531" spans="16:16" x14ac:dyDescent="0.3">
      <c r="P496531" s="83"/>
    </row>
    <row r="496532" spans="16:16" x14ac:dyDescent="0.3">
      <c r="P496532" s="83"/>
    </row>
    <row r="496533" spans="16:16" x14ac:dyDescent="0.3">
      <c r="P496533" s="83"/>
    </row>
    <row r="496534" spans="16:16" x14ac:dyDescent="0.3">
      <c r="P496534" s="83"/>
    </row>
    <row r="496535" spans="16:16" x14ac:dyDescent="0.3">
      <c r="P496535" s="83"/>
    </row>
    <row r="496536" spans="16:16" x14ac:dyDescent="0.3">
      <c r="P496536" s="83"/>
    </row>
    <row r="496537" spans="16:16" x14ac:dyDescent="0.3">
      <c r="P496537" s="83"/>
    </row>
    <row r="496538" spans="16:16" x14ac:dyDescent="0.3">
      <c r="P496538" s="83"/>
    </row>
    <row r="496539" spans="16:16" x14ac:dyDescent="0.3">
      <c r="P496539" s="83"/>
    </row>
    <row r="496540" spans="16:16" x14ac:dyDescent="0.3">
      <c r="P496540" s="83"/>
    </row>
    <row r="496541" spans="16:16" x14ac:dyDescent="0.3">
      <c r="P496541" s="83"/>
    </row>
    <row r="496542" spans="16:16" x14ac:dyDescent="0.3">
      <c r="P496542" s="83"/>
    </row>
    <row r="496543" spans="16:16" x14ac:dyDescent="0.3">
      <c r="P496543" s="83"/>
    </row>
    <row r="496544" spans="16:16" x14ac:dyDescent="0.3">
      <c r="P496544" s="83"/>
    </row>
    <row r="496545" spans="16:16" x14ac:dyDescent="0.3">
      <c r="P496545" s="83"/>
    </row>
    <row r="496546" spans="16:16" x14ac:dyDescent="0.3">
      <c r="P496546" s="83"/>
    </row>
    <row r="496547" spans="16:16" x14ac:dyDescent="0.3">
      <c r="P496547" s="83"/>
    </row>
    <row r="496548" spans="16:16" x14ac:dyDescent="0.3">
      <c r="P496548" s="83"/>
    </row>
    <row r="496549" spans="16:16" x14ac:dyDescent="0.3">
      <c r="P496549" s="83"/>
    </row>
    <row r="496550" spans="16:16" x14ac:dyDescent="0.3">
      <c r="P496550" s="83"/>
    </row>
    <row r="496551" spans="16:16" x14ac:dyDescent="0.3">
      <c r="P496551" s="83"/>
    </row>
    <row r="496552" spans="16:16" x14ac:dyDescent="0.3">
      <c r="P496552" s="83"/>
    </row>
    <row r="496553" spans="16:16" x14ac:dyDescent="0.3">
      <c r="P496553" s="83"/>
    </row>
    <row r="496554" spans="16:16" x14ac:dyDescent="0.3">
      <c r="P496554" s="83"/>
    </row>
    <row r="496555" spans="16:16" x14ac:dyDescent="0.3">
      <c r="P496555" s="83"/>
    </row>
    <row r="496556" spans="16:16" x14ac:dyDescent="0.3">
      <c r="P496556" s="83"/>
    </row>
    <row r="496557" spans="16:16" x14ac:dyDescent="0.3">
      <c r="P496557" s="83"/>
    </row>
    <row r="496558" spans="16:16" x14ac:dyDescent="0.3">
      <c r="P496558" s="83"/>
    </row>
    <row r="496559" spans="16:16" x14ac:dyDescent="0.3">
      <c r="P496559" s="83"/>
    </row>
    <row r="496560" spans="16:16" x14ac:dyDescent="0.3">
      <c r="P496560" s="83"/>
    </row>
    <row r="496561" spans="16:16" x14ac:dyDescent="0.3">
      <c r="P496561" s="83"/>
    </row>
    <row r="496562" spans="16:16" x14ac:dyDescent="0.3">
      <c r="P496562" s="83"/>
    </row>
    <row r="496563" spans="16:16" x14ac:dyDescent="0.3">
      <c r="P496563" s="83"/>
    </row>
    <row r="496564" spans="16:16" x14ac:dyDescent="0.3">
      <c r="P496564" s="83"/>
    </row>
    <row r="496565" spans="16:16" x14ac:dyDescent="0.3">
      <c r="P496565" s="83"/>
    </row>
    <row r="496566" spans="16:16" x14ac:dyDescent="0.3">
      <c r="P496566" s="83"/>
    </row>
    <row r="496567" spans="16:16" x14ac:dyDescent="0.3">
      <c r="P496567" s="83"/>
    </row>
    <row r="496568" spans="16:16" x14ac:dyDescent="0.3">
      <c r="P496568" s="83"/>
    </row>
    <row r="496569" spans="16:16" x14ac:dyDescent="0.3">
      <c r="P496569" s="83"/>
    </row>
    <row r="496570" spans="16:16" x14ac:dyDescent="0.3">
      <c r="P496570" s="83"/>
    </row>
    <row r="496571" spans="16:16" x14ac:dyDescent="0.3">
      <c r="P496571" s="83"/>
    </row>
    <row r="496572" spans="16:16" x14ac:dyDescent="0.3">
      <c r="P496572" s="83"/>
    </row>
    <row r="496573" spans="16:16" x14ac:dyDescent="0.3">
      <c r="P496573" s="83"/>
    </row>
    <row r="496574" spans="16:16" x14ac:dyDescent="0.3">
      <c r="P496574" s="83"/>
    </row>
    <row r="496575" spans="16:16" x14ac:dyDescent="0.3">
      <c r="P496575" s="83"/>
    </row>
    <row r="496576" spans="16:16" x14ac:dyDescent="0.3">
      <c r="P496576" s="83"/>
    </row>
    <row r="496577" spans="16:16" x14ac:dyDescent="0.3">
      <c r="P496577" s="83"/>
    </row>
    <row r="496578" spans="16:16" x14ac:dyDescent="0.3">
      <c r="P496578" s="83"/>
    </row>
    <row r="496579" spans="16:16" x14ac:dyDescent="0.3">
      <c r="P496579" s="83"/>
    </row>
    <row r="496580" spans="16:16" x14ac:dyDescent="0.3">
      <c r="P496580" s="83"/>
    </row>
    <row r="496581" spans="16:16" x14ac:dyDescent="0.3">
      <c r="P496581" s="83"/>
    </row>
    <row r="496582" spans="16:16" x14ac:dyDescent="0.3">
      <c r="P496582" s="83"/>
    </row>
    <row r="496583" spans="16:16" x14ac:dyDescent="0.3">
      <c r="P496583" s="83"/>
    </row>
    <row r="496584" spans="16:16" x14ac:dyDescent="0.3">
      <c r="P496584" s="83"/>
    </row>
    <row r="496585" spans="16:16" x14ac:dyDescent="0.3">
      <c r="P496585" s="83"/>
    </row>
    <row r="496586" spans="16:16" x14ac:dyDescent="0.3">
      <c r="P496586" s="83"/>
    </row>
    <row r="496587" spans="16:16" x14ac:dyDescent="0.3">
      <c r="P496587" s="83"/>
    </row>
    <row r="496588" spans="16:16" x14ac:dyDescent="0.3">
      <c r="P496588" s="83"/>
    </row>
    <row r="496589" spans="16:16" x14ac:dyDescent="0.3">
      <c r="P496589" s="83"/>
    </row>
    <row r="496590" spans="16:16" x14ac:dyDescent="0.3">
      <c r="P496590" s="83"/>
    </row>
    <row r="496591" spans="16:16" x14ac:dyDescent="0.3">
      <c r="P496591" s="83"/>
    </row>
    <row r="496592" spans="16:16" x14ac:dyDescent="0.3">
      <c r="P496592" s="83"/>
    </row>
    <row r="496593" spans="16:16" x14ac:dyDescent="0.3">
      <c r="P496593" s="83"/>
    </row>
    <row r="496594" spans="16:16" x14ac:dyDescent="0.3">
      <c r="P496594" s="83"/>
    </row>
    <row r="496595" spans="16:16" x14ac:dyDescent="0.3">
      <c r="P496595" s="83"/>
    </row>
    <row r="496596" spans="16:16" x14ac:dyDescent="0.3">
      <c r="P496596" s="83"/>
    </row>
    <row r="496597" spans="16:16" x14ac:dyDescent="0.3">
      <c r="P496597" s="83"/>
    </row>
    <row r="496598" spans="16:16" x14ac:dyDescent="0.3">
      <c r="P496598" s="83"/>
    </row>
    <row r="496599" spans="16:16" x14ac:dyDescent="0.3">
      <c r="P496599" s="83"/>
    </row>
    <row r="496600" spans="16:16" x14ac:dyDescent="0.3">
      <c r="P496600" s="83"/>
    </row>
    <row r="496601" spans="16:16" x14ac:dyDescent="0.3">
      <c r="P496601" s="83"/>
    </row>
    <row r="496602" spans="16:16" x14ac:dyDescent="0.3">
      <c r="P496602" s="83"/>
    </row>
    <row r="496603" spans="16:16" x14ac:dyDescent="0.3">
      <c r="P496603" s="83"/>
    </row>
    <row r="496604" spans="16:16" x14ac:dyDescent="0.3">
      <c r="P496604" s="83"/>
    </row>
    <row r="496605" spans="16:16" x14ac:dyDescent="0.3">
      <c r="P496605" s="83"/>
    </row>
    <row r="496606" spans="16:16" x14ac:dyDescent="0.3">
      <c r="P496606" s="83"/>
    </row>
    <row r="496607" spans="16:16" x14ac:dyDescent="0.3">
      <c r="P496607" s="83"/>
    </row>
    <row r="496608" spans="16:16" x14ac:dyDescent="0.3">
      <c r="P496608" s="83"/>
    </row>
    <row r="496609" spans="16:16" x14ac:dyDescent="0.3">
      <c r="P496609" s="83"/>
    </row>
    <row r="496610" spans="16:16" x14ac:dyDescent="0.3">
      <c r="P496610" s="83"/>
    </row>
    <row r="496611" spans="16:16" x14ac:dyDescent="0.3">
      <c r="P496611" s="83"/>
    </row>
    <row r="496612" spans="16:16" x14ac:dyDescent="0.3">
      <c r="P496612" s="83"/>
    </row>
    <row r="496613" spans="16:16" x14ac:dyDescent="0.3">
      <c r="P496613" s="83"/>
    </row>
    <row r="496614" spans="16:16" x14ac:dyDescent="0.3">
      <c r="P496614" s="83"/>
    </row>
    <row r="496615" spans="16:16" x14ac:dyDescent="0.3">
      <c r="P496615" s="83"/>
    </row>
    <row r="496616" spans="16:16" x14ac:dyDescent="0.3">
      <c r="P496616" s="83"/>
    </row>
    <row r="496617" spans="16:16" x14ac:dyDescent="0.3">
      <c r="P496617" s="83"/>
    </row>
    <row r="496618" spans="16:16" x14ac:dyDescent="0.3">
      <c r="P496618" s="83"/>
    </row>
    <row r="496619" spans="16:16" x14ac:dyDescent="0.3">
      <c r="P496619" s="83"/>
    </row>
    <row r="496620" spans="16:16" x14ac:dyDescent="0.3">
      <c r="P496620" s="83"/>
    </row>
    <row r="496621" spans="16:16" x14ac:dyDescent="0.3">
      <c r="P496621" s="83"/>
    </row>
    <row r="496622" spans="16:16" x14ac:dyDescent="0.3">
      <c r="P496622" s="83"/>
    </row>
    <row r="496623" spans="16:16" x14ac:dyDescent="0.3">
      <c r="P496623" s="83"/>
    </row>
    <row r="496624" spans="16:16" x14ac:dyDescent="0.3">
      <c r="P496624" s="83"/>
    </row>
    <row r="496625" spans="16:16" x14ac:dyDescent="0.3">
      <c r="P496625" s="83"/>
    </row>
    <row r="496626" spans="16:16" x14ac:dyDescent="0.3">
      <c r="P496626" s="83"/>
    </row>
    <row r="496627" spans="16:16" x14ac:dyDescent="0.3">
      <c r="P496627" s="83"/>
    </row>
    <row r="496628" spans="16:16" x14ac:dyDescent="0.3">
      <c r="P496628" s="83"/>
    </row>
    <row r="496629" spans="16:16" x14ac:dyDescent="0.3">
      <c r="P496629" s="83"/>
    </row>
    <row r="496630" spans="16:16" x14ac:dyDescent="0.3">
      <c r="P496630" s="83"/>
    </row>
    <row r="496631" spans="16:16" x14ac:dyDescent="0.3">
      <c r="P496631" s="83"/>
    </row>
    <row r="496632" spans="16:16" x14ac:dyDescent="0.3">
      <c r="P496632" s="83"/>
    </row>
    <row r="496633" spans="16:16" x14ac:dyDescent="0.3">
      <c r="P496633" s="83"/>
    </row>
    <row r="496634" spans="16:16" x14ac:dyDescent="0.3">
      <c r="P496634" s="83"/>
    </row>
    <row r="496635" spans="16:16" x14ac:dyDescent="0.3">
      <c r="P496635" s="83"/>
    </row>
    <row r="496636" spans="16:16" x14ac:dyDescent="0.3">
      <c r="P496636" s="83"/>
    </row>
    <row r="496637" spans="16:16" x14ac:dyDescent="0.3">
      <c r="P496637" s="83"/>
    </row>
    <row r="496638" spans="16:16" x14ac:dyDescent="0.3">
      <c r="P496638" s="83"/>
    </row>
    <row r="496639" spans="16:16" x14ac:dyDescent="0.3">
      <c r="P496639" s="83"/>
    </row>
    <row r="496640" spans="16:16" x14ac:dyDescent="0.3">
      <c r="P496640" s="83"/>
    </row>
    <row r="496641" spans="16:16" x14ac:dyDescent="0.3">
      <c r="P496641" s="83"/>
    </row>
    <row r="496642" spans="16:16" x14ac:dyDescent="0.3">
      <c r="P496642" s="83"/>
    </row>
    <row r="496643" spans="16:16" x14ac:dyDescent="0.3">
      <c r="P496643" s="83"/>
    </row>
    <row r="496644" spans="16:16" x14ac:dyDescent="0.3">
      <c r="P496644" s="83"/>
    </row>
    <row r="496645" spans="16:16" x14ac:dyDescent="0.3">
      <c r="P496645" s="83"/>
    </row>
    <row r="496646" spans="16:16" x14ac:dyDescent="0.3">
      <c r="P496646" s="83"/>
    </row>
    <row r="496647" spans="16:16" x14ac:dyDescent="0.3">
      <c r="P496647" s="83"/>
    </row>
    <row r="496648" spans="16:16" x14ac:dyDescent="0.3">
      <c r="P496648" s="83"/>
    </row>
    <row r="496649" spans="16:16" x14ac:dyDescent="0.3">
      <c r="P496649" s="83"/>
    </row>
    <row r="496650" spans="16:16" x14ac:dyDescent="0.3">
      <c r="P496650" s="83"/>
    </row>
    <row r="496651" spans="16:16" x14ac:dyDescent="0.3">
      <c r="P496651" s="83"/>
    </row>
    <row r="496652" spans="16:16" x14ac:dyDescent="0.3">
      <c r="P496652" s="83"/>
    </row>
    <row r="496653" spans="16:16" x14ac:dyDescent="0.3">
      <c r="P496653" s="83"/>
    </row>
    <row r="496654" spans="16:16" x14ac:dyDescent="0.3">
      <c r="P496654" s="83"/>
    </row>
    <row r="496655" spans="16:16" x14ac:dyDescent="0.3">
      <c r="P496655" s="83"/>
    </row>
    <row r="496656" spans="16:16" x14ac:dyDescent="0.3">
      <c r="P496656" s="83"/>
    </row>
    <row r="496657" spans="16:16" x14ac:dyDescent="0.3">
      <c r="P496657" s="83"/>
    </row>
    <row r="496658" spans="16:16" x14ac:dyDescent="0.3">
      <c r="P496658" s="83"/>
    </row>
    <row r="496659" spans="16:16" x14ac:dyDescent="0.3">
      <c r="P496659" s="83"/>
    </row>
    <row r="496660" spans="16:16" x14ac:dyDescent="0.3">
      <c r="P496660" s="83"/>
    </row>
    <row r="496661" spans="16:16" x14ac:dyDescent="0.3">
      <c r="P496661" s="83"/>
    </row>
    <row r="496662" spans="16:16" x14ac:dyDescent="0.3">
      <c r="P496662" s="83"/>
    </row>
    <row r="496663" spans="16:16" x14ac:dyDescent="0.3">
      <c r="P496663" s="83"/>
    </row>
    <row r="496664" spans="16:16" x14ac:dyDescent="0.3">
      <c r="P496664" s="83"/>
    </row>
    <row r="496665" spans="16:16" x14ac:dyDescent="0.3">
      <c r="P496665" s="83"/>
    </row>
    <row r="496666" spans="16:16" x14ac:dyDescent="0.3">
      <c r="P496666" s="83"/>
    </row>
    <row r="496667" spans="16:16" x14ac:dyDescent="0.3">
      <c r="P496667" s="83"/>
    </row>
    <row r="496668" spans="16:16" x14ac:dyDescent="0.3">
      <c r="P496668" s="83"/>
    </row>
    <row r="496669" spans="16:16" x14ac:dyDescent="0.3">
      <c r="P496669" s="83"/>
    </row>
    <row r="496670" spans="16:16" x14ac:dyDescent="0.3">
      <c r="P496670" s="83"/>
    </row>
    <row r="496671" spans="16:16" x14ac:dyDescent="0.3">
      <c r="P496671" s="83"/>
    </row>
    <row r="496672" spans="16:16" x14ac:dyDescent="0.3">
      <c r="P496672" s="83"/>
    </row>
    <row r="496673" spans="16:16" x14ac:dyDescent="0.3">
      <c r="P496673" s="83"/>
    </row>
    <row r="496674" spans="16:16" x14ac:dyDescent="0.3">
      <c r="P496674" s="83"/>
    </row>
    <row r="496675" spans="16:16" x14ac:dyDescent="0.3">
      <c r="P496675" s="83"/>
    </row>
    <row r="496676" spans="16:16" x14ac:dyDescent="0.3">
      <c r="P496676" s="83"/>
    </row>
    <row r="496677" spans="16:16" x14ac:dyDescent="0.3">
      <c r="P496677" s="83"/>
    </row>
    <row r="496678" spans="16:16" x14ac:dyDescent="0.3">
      <c r="P496678" s="83"/>
    </row>
    <row r="496679" spans="16:16" x14ac:dyDescent="0.3">
      <c r="P496679" s="83"/>
    </row>
    <row r="496680" spans="16:16" x14ac:dyDescent="0.3">
      <c r="P496680" s="83"/>
    </row>
    <row r="496681" spans="16:16" x14ac:dyDescent="0.3">
      <c r="P496681" s="83"/>
    </row>
    <row r="496682" spans="16:16" x14ac:dyDescent="0.3">
      <c r="P496682" s="83"/>
    </row>
    <row r="496683" spans="16:16" x14ac:dyDescent="0.3">
      <c r="P496683" s="83"/>
    </row>
    <row r="496684" spans="16:16" x14ac:dyDescent="0.3">
      <c r="P496684" s="83"/>
    </row>
    <row r="496685" spans="16:16" x14ac:dyDescent="0.3">
      <c r="P496685" s="83"/>
    </row>
    <row r="496686" spans="16:16" x14ac:dyDescent="0.3">
      <c r="P496686" s="83"/>
    </row>
    <row r="496687" spans="16:16" x14ac:dyDescent="0.3">
      <c r="P496687" s="83"/>
    </row>
    <row r="496688" spans="16:16" x14ac:dyDescent="0.3">
      <c r="P496688" s="83"/>
    </row>
    <row r="496689" spans="16:16" x14ac:dyDescent="0.3">
      <c r="P496689" s="83"/>
    </row>
    <row r="496690" spans="16:16" x14ac:dyDescent="0.3">
      <c r="P496690" s="83"/>
    </row>
    <row r="496691" spans="16:16" x14ac:dyDescent="0.3">
      <c r="P496691" s="83"/>
    </row>
    <row r="496692" spans="16:16" x14ac:dyDescent="0.3">
      <c r="P496692" s="83"/>
    </row>
    <row r="496693" spans="16:16" x14ac:dyDescent="0.3">
      <c r="P496693" s="83"/>
    </row>
    <row r="496694" spans="16:16" x14ac:dyDescent="0.3">
      <c r="P496694" s="83"/>
    </row>
    <row r="496695" spans="16:16" x14ac:dyDescent="0.3">
      <c r="P496695" s="83"/>
    </row>
    <row r="496696" spans="16:16" x14ac:dyDescent="0.3">
      <c r="P496696" s="83"/>
    </row>
    <row r="496697" spans="16:16" x14ac:dyDescent="0.3">
      <c r="P496697" s="83"/>
    </row>
    <row r="496698" spans="16:16" x14ac:dyDescent="0.3">
      <c r="P496698" s="83"/>
    </row>
    <row r="496699" spans="16:16" x14ac:dyDescent="0.3">
      <c r="P496699" s="83"/>
    </row>
    <row r="496700" spans="16:16" x14ac:dyDescent="0.3">
      <c r="P496700" s="83"/>
    </row>
    <row r="496701" spans="16:16" x14ac:dyDescent="0.3">
      <c r="P496701" s="83"/>
    </row>
    <row r="496702" spans="16:16" x14ac:dyDescent="0.3">
      <c r="P496702" s="83"/>
    </row>
    <row r="496703" spans="16:16" x14ac:dyDescent="0.3">
      <c r="P496703" s="83"/>
    </row>
    <row r="496704" spans="16:16" x14ac:dyDescent="0.3">
      <c r="P496704" s="83"/>
    </row>
    <row r="496705" spans="16:16" x14ac:dyDescent="0.3">
      <c r="P496705" s="83"/>
    </row>
    <row r="496706" spans="16:16" x14ac:dyDescent="0.3">
      <c r="P496706" s="83"/>
    </row>
    <row r="496707" spans="16:16" x14ac:dyDescent="0.3">
      <c r="P496707" s="83"/>
    </row>
    <row r="496708" spans="16:16" x14ac:dyDescent="0.3">
      <c r="P496708" s="83"/>
    </row>
    <row r="496709" spans="16:16" x14ac:dyDescent="0.3">
      <c r="P496709" s="83"/>
    </row>
    <row r="496710" spans="16:16" x14ac:dyDescent="0.3">
      <c r="P496710" s="83"/>
    </row>
    <row r="496711" spans="16:16" x14ac:dyDescent="0.3">
      <c r="P496711" s="83"/>
    </row>
    <row r="496712" spans="16:16" x14ac:dyDescent="0.3">
      <c r="P496712" s="83"/>
    </row>
    <row r="496713" spans="16:16" x14ac:dyDescent="0.3">
      <c r="P496713" s="83"/>
    </row>
    <row r="496714" spans="16:16" x14ac:dyDescent="0.3">
      <c r="P496714" s="83"/>
    </row>
    <row r="496715" spans="16:16" x14ac:dyDescent="0.3">
      <c r="P496715" s="83"/>
    </row>
    <row r="496716" spans="16:16" x14ac:dyDescent="0.3">
      <c r="P496716" s="83"/>
    </row>
    <row r="496717" spans="16:16" x14ac:dyDescent="0.3">
      <c r="P496717" s="83"/>
    </row>
    <row r="496718" spans="16:16" x14ac:dyDescent="0.3">
      <c r="P496718" s="83"/>
    </row>
    <row r="496719" spans="16:16" x14ac:dyDescent="0.3">
      <c r="P496719" s="83"/>
    </row>
    <row r="496720" spans="16:16" x14ac:dyDescent="0.3">
      <c r="P496720" s="83"/>
    </row>
    <row r="496721" spans="16:16" x14ac:dyDescent="0.3">
      <c r="P496721" s="83"/>
    </row>
    <row r="496722" spans="16:16" x14ac:dyDescent="0.3">
      <c r="P496722" s="83"/>
    </row>
    <row r="496723" spans="16:16" x14ac:dyDescent="0.3">
      <c r="P496723" s="83"/>
    </row>
    <row r="496724" spans="16:16" x14ac:dyDescent="0.3">
      <c r="P496724" s="83"/>
    </row>
    <row r="496725" spans="16:16" x14ac:dyDescent="0.3">
      <c r="P496725" s="83"/>
    </row>
    <row r="496726" spans="16:16" x14ac:dyDescent="0.3">
      <c r="P496726" s="83"/>
    </row>
    <row r="496727" spans="16:16" x14ac:dyDescent="0.3">
      <c r="P496727" s="83"/>
    </row>
    <row r="496728" spans="16:16" x14ac:dyDescent="0.3">
      <c r="P496728" s="83"/>
    </row>
    <row r="496729" spans="16:16" x14ac:dyDescent="0.3">
      <c r="P496729" s="83"/>
    </row>
    <row r="496730" spans="16:16" x14ac:dyDescent="0.3">
      <c r="P496730" s="83"/>
    </row>
    <row r="496731" spans="16:16" x14ac:dyDescent="0.3">
      <c r="P496731" s="83"/>
    </row>
    <row r="496732" spans="16:16" x14ac:dyDescent="0.3">
      <c r="P496732" s="83"/>
    </row>
    <row r="496733" spans="16:16" x14ac:dyDescent="0.3">
      <c r="P496733" s="83"/>
    </row>
    <row r="496734" spans="16:16" x14ac:dyDescent="0.3">
      <c r="P496734" s="83"/>
    </row>
    <row r="496735" spans="16:16" x14ac:dyDescent="0.3">
      <c r="P496735" s="83"/>
    </row>
    <row r="496736" spans="16:16" x14ac:dyDescent="0.3">
      <c r="P496736" s="83"/>
    </row>
    <row r="496737" spans="16:16" x14ac:dyDescent="0.3">
      <c r="P496737" s="83"/>
    </row>
    <row r="496738" spans="16:16" x14ac:dyDescent="0.3">
      <c r="P496738" s="83"/>
    </row>
    <row r="496739" spans="16:16" x14ac:dyDescent="0.3">
      <c r="P496739" s="83"/>
    </row>
    <row r="496740" spans="16:16" x14ac:dyDescent="0.3">
      <c r="P496740" s="83"/>
    </row>
    <row r="496741" spans="16:16" x14ac:dyDescent="0.3">
      <c r="P496741" s="83"/>
    </row>
    <row r="496742" spans="16:16" x14ac:dyDescent="0.3">
      <c r="P496742" s="83"/>
    </row>
    <row r="496743" spans="16:16" x14ac:dyDescent="0.3">
      <c r="P496743" s="83"/>
    </row>
    <row r="496744" spans="16:16" x14ac:dyDescent="0.3">
      <c r="P496744" s="83"/>
    </row>
    <row r="496745" spans="16:16" x14ac:dyDescent="0.3">
      <c r="P496745" s="83"/>
    </row>
    <row r="496746" spans="16:16" x14ac:dyDescent="0.3">
      <c r="P496746" s="83"/>
    </row>
    <row r="496747" spans="16:16" x14ac:dyDescent="0.3">
      <c r="P496747" s="83"/>
    </row>
    <row r="496748" spans="16:16" x14ac:dyDescent="0.3">
      <c r="P496748" s="83"/>
    </row>
    <row r="496749" spans="16:16" x14ac:dyDescent="0.3">
      <c r="P496749" s="83"/>
    </row>
    <row r="496750" spans="16:16" x14ac:dyDescent="0.3">
      <c r="P496750" s="83"/>
    </row>
    <row r="496751" spans="16:16" x14ac:dyDescent="0.3">
      <c r="P496751" s="83"/>
    </row>
    <row r="496752" spans="16:16" x14ac:dyDescent="0.3">
      <c r="P496752" s="83"/>
    </row>
    <row r="496753" spans="16:16" x14ac:dyDescent="0.3">
      <c r="P496753" s="83"/>
    </row>
    <row r="496754" spans="16:16" x14ac:dyDescent="0.3">
      <c r="P496754" s="83"/>
    </row>
    <row r="496755" spans="16:16" x14ac:dyDescent="0.3">
      <c r="P496755" s="83"/>
    </row>
    <row r="496756" spans="16:16" x14ac:dyDescent="0.3">
      <c r="P496756" s="83"/>
    </row>
    <row r="496757" spans="16:16" x14ac:dyDescent="0.3">
      <c r="P496757" s="83"/>
    </row>
    <row r="496758" spans="16:16" x14ac:dyDescent="0.3">
      <c r="P496758" s="83"/>
    </row>
    <row r="496759" spans="16:16" x14ac:dyDescent="0.3">
      <c r="P496759" s="83"/>
    </row>
    <row r="496760" spans="16:16" x14ac:dyDescent="0.3">
      <c r="P496760" s="83"/>
    </row>
    <row r="496761" spans="16:16" x14ac:dyDescent="0.3">
      <c r="P496761" s="83"/>
    </row>
    <row r="496762" spans="16:16" x14ac:dyDescent="0.3">
      <c r="P496762" s="83"/>
    </row>
    <row r="496763" spans="16:16" x14ac:dyDescent="0.3">
      <c r="P496763" s="83"/>
    </row>
    <row r="496764" spans="16:16" x14ac:dyDescent="0.3">
      <c r="P496764" s="83"/>
    </row>
    <row r="496765" spans="16:16" x14ac:dyDescent="0.3">
      <c r="P496765" s="83"/>
    </row>
    <row r="496766" spans="16:16" x14ac:dyDescent="0.3">
      <c r="P496766" s="83"/>
    </row>
    <row r="496767" spans="16:16" x14ac:dyDescent="0.3">
      <c r="P496767" s="83"/>
    </row>
    <row r="496768" spans="16:16" x14ac:dyDescent="0.3">
      <c r="P496768" s="83"/>
    </row>
    <row r="496769" spans="16:16" x14ac:dyDescent="0.3">
      <c r="P496769" s="83"/>
    </row>
    <row r="496770" spans="16:16" x14ac:dyDescent="0.3">
      <c r="P496770" s="83"/>
    </row>
    <row r="496771" spans="16:16" x14ac:dyDescent="0.3">
      <c r="P496771" s="83"/>
    </row>
    <row r="496772" spans="16:16" x14ac:dyDescent="0.3">
      <c r="P496772" s="83"/>
    </row>
    <row r="496773" spans="16:16" x14ac:dyDescent="0.3">
      <c r="P496773" s="83"/>
    </row>
    <row r="496774" spans="16:16" x14ac:dyDescent="0.3">
      <c r="P496774" s="83"/>
    </row>
    <row r="496775" spans="16:16" x14ac:dyDescent="0.3">
      <c r="P496775" s="83"/>
    </row>
    <row r="496776" spans="16:16" x14ac:dyDescent="0.3">
      <c r="P496776" s="83"/>
    </row>
    <row r="496777" spans="16:16" x14ac:dyDescent="0.3">
      <c r="P496777" s="83"/>
    </row>
    <row r="496778" spans="16:16" x14ac:dyDescent="0.3">
      <c r="P496778" s="83"/>
    </row>
    <row r="496779" spans="16:16" x14ac:dyDescent="0.3">
      <c r="P496779" s="83"/>
    </row>
    <row r="496780" spans="16:16" x14ac:dyDescent="0.3">
      <c r="P496780" s="83"/>
    </row>
    <row r="496781" spans="16:16" x14ac:dyDescent="0.3">
      <c r="P496781" s="83"/>
    </row>
    <row r="496782" spans="16:16" x14ac:dyDescent="0.3">
      <c r="P496782" s="83"/>
    </row>
    <row r="496783" spans="16:16" x14ac:dyDescent="0.3">
      <c r="P496783" s="83"/>
    </row>
    <row r="496784" spans="16:16" x14ac:dyDescent="0.3">
      <c r="P496784" s="83"/>
    </row>
    <row r="496785" spans="16:16" x14ac:dyDescent="0.3">
      <c r="P496785" s="83"/>
    </row>
    <row r="496786" spans="16:16" x14ac:dyDescent="0.3">
      <c r="P496786" s="83"/>
    </row>
    <row r="496787" spans="16:16" x14ac:dyDescent="0.3">
      <c r="P496787" s="83"/>
    </row>
    <row r="496788" spans="16:16" x14ac:dyDescent="0.3">
      <c r="P496788" s="83"/>
    </row>
    <row r="496789" spans="16:16" x14ac:dyDescent="0.3">
      <c r="P496789" s="83"/>
    </row>
    <row r="496790" spans="16:16" x14ac:dyDescent="0.3">
      <c r="P496790" s="83"/>
    </row>
    <row r="496791" spans="16:16" x14ac:dyDescent="0.3">
      <c r="P496791" s="83"/>
    </row>
    <row r="496792" spans="16:16" x14ac:dyDescent="0.3">
      <c r="P496792" s="83"/>
    </row>
    <row r="496793" spans="16:16" x14ac:dyDescent="0.3">
      <c r="P496793" s="83"/>
    </row>
    <row r="496794" spans="16:16" x14ac:dyDescent="0.3">
      <c r="P496794" s="83"/>
    </row>
    <row r="496795" spans="16:16" x14ac:dyDescent="0.3">
      <c r="P496795" s="83"/>
    </row>
    <row r="496796" spans="16:16" x14ac:dyDescent="0.3">
      <c r="P496796" s="83"/>
    </row>
    <row r="496797" spans="16:16" x14ac:dyDescent="0.3">
      <c r="P496797" s="83"/>
    </row>
    <row r="496798" spans="16:16" x14ac:dyDescent="0.3">
      <c r="P496798" s="83"/>
    </row>
    <row r="496799" spans="16:16" x14ac:dyDescent="0.3">
      <c r="P496799" s="83"/>
    </row>
    <row r="496800" spans="16:16" x14ac:dyDescent="0.3">
      <c r="P496800" s="83"/>
    </row>
    <row r="496801" spans="16:16" x14ac:dyDescent="0.3">
      <c r="P496801" s="83"/>
    </row>
    <row r="496802" spans="16:16" x14ac:dyDescent="0.3">
      <c r="P496802" s="83"/>
    </row>
    <row r="496803" spans="16:16" x14ac:dyDescent="0.3">
      <c r="P496803" s="83"/>
    </row>
    <row r="496804" spans="16:16" x14ac:dyDescent="0.3">
      <c r="P496804" s="83"/>
    </row>
    <row r="496805" spans="16:16" x14ac:dyDescent="0.3">
      <c r="P496805" s="83"/>
    </row>
    <row r="496806" spans="16:16" x14ac:dyDescent="0.3">
      <c r="P496806" s="83"/>
    </row>
    <row r="496807" spans="16:16" x14ac:dyDescent="0.3">
      <c r="P496807" s="83"/>
    </row>
    <row r="496808" spans="16:16" x14ac:dyDescent="0.3">
      <c r="P496808" s="83"/>
    </row>
    <row r="496809" spans="16:16" x14ac:dyDescent="0.3">
      <c r="P496809" s="83"/>
    </row>
    <row r="496810" spans="16:16" x14ac:dyDescent="0.3">
      <c r="P496810" s="83"/>
    </row>
    <row r="496811" spans="16:16" x14ac:dyDescent="0.3">
      <c r="P496811" s="83"/>
    </row>
    <row r="496812" spans="16:16" x14ac:dyDescent="0.3">
      <c r="P496812" s="83"/>
    </row>
    <row r="496813" spans="16:16" x14ac:dyDescent="0.3">
      <c r="P496813" s="83"/>
    </row>
    <row r="496814" spans="16:16" x14ac:dyDescent="0.3">
      <c r="P496814" s="83"/>
    </row>
    <row r="496815" spans="16:16" x14ac:dyDescent="0.3">
      <c r="P496815" s="83"/>
    </row>
    <row r="496816" spans="16:16" x14ac:dyDescent="0.3">
      <c r="P496816" s="83"/>
    </row>
    <row r="496817" spans="16:16" x14ac:dyDescent="0.3">
      <c r="P496817" s="83"/>
    </row>
    <row r="496818" spans="16:16" x14ac:dyDescent="0.3">
      <c r="P496818" s="83"/>
    </row>
    <row r="496819" spans="16:16" x14ac:dyDescent="0.3">
      <c r="P496819" s="83"/>
    </row>
    <row r="496820" spans="16:16" x14ac:dyDescent="0.3">
      <c r="P496820" s="83"/>
    </row>
    <row r="496821" spans="16:16" x14ac:dyDescent="0.3">
      <c r="P496821" s="83"/>
    </row>
    <row r="496822" spans="16:16" x14ac:dyDescent="0.3">
      <c r="P496822" s="83"/>
    </row>
    <row r="496823" spans="16:16" x14ac:dyDescent="0.3">
      <c r="P496823" s="83"/>
    </row>
    <row r="496824" spans="16:16" x14ac:dyDescent="0.3">
      <c r="P496824" s="83"/>
    </row>
    <row r="496825" spans="16:16" x14ac:dyDescent="0.3">
      <c r="P496825" s="83"/>
    </row>
    <row r="496826" spans="16:16" x14ac:dyDescent="0.3">
      <c r="P496826" s="83"/>
    </row>
    <row r="496827" spans="16:16" x14ac:dyDescent="0.3">
      <c r="P496827" s="83"/>
    </row>
    <row r="496828" spans="16:16" x14ac:dyDescent="0.3">
      <c r="P496828" s="83"/>
    </row>
    <row r="496829" spans="16:16" x14ac:dyDescent="0.3">
      <c r="P496829" s="83"/>
    </row>
    <row r="496830" spans="16:16" x14ac:dyDescent="0.3">
      <c r="P496830" s="83"/>
    </row>
    <row r="496831" spans="16:16" x14ac:dyDescent="0.3">
      <c r="P496831" s="83"/>
    </row>
    <row r="496832" spans="16:16" x14ac:dyDescent="0.3">
      <c r="P496832" s="83"/>
    </row>
    <row r="496833" spans="16:16" x14ac:dyDescent="0.3">
      <c r="P496833" s="83"/>
    </row>
    <row r="496834" spans="16:16" x14ac:dyDescent="0.3">
      <c r="P496834" s="83"/>
    </row>
    <row r="496835" spans="16:16" x14ac:dyDescent="0.3">
      <c r="P496835" s="83"/>
    </row>
    <row r="496836" spans="16:16" x14ac:dyDescent="0.3">
      <c r="P496836" s="83"/>
    </row>
    <row r="496837" spans="16:16" x14ac:dyDescent="0.3">
      <c r="P496837" s="83"/>
    </row>
    <row r="496838" spans="16:16" x14ac:dyDescent="0.3">
      <c r="P496838" s="83"/>
    </row>
    <row r="496839" spans="16:16" x14ac:dyDescent="0.3">
      <c r="P496839" s="83"/>
    </row>
    <row r="496840" spans="16:16" x14ac:dyDescent="0.3">
      <c r="P496840" s="83"/>
    </row>
    <row r="496841" spans="16:16" x14ac:dyDescent="0.3">
      <c r="P496841" s="83"/>
    </row>
    <row r="496842" spans="16:16" x14ac:dyDescent="0.3">
      <c r="P496842" s="83"/>
    </row>
    <row r="496843" spans="16:16" x14ac:dyDescent="0.3">
      <c r="P496843" s="83"/>
    </row>
    <row r="496844" spans="16:16" x14ac:dyDescent="0.3">
      <c r="P496844" s="83"/>
    </row>
    <row r="496845" spans="16:16" x14ac:dyDescent="0.3">
      <c r="P496845" s="83"/>
    </row>
    <row r="496846" spans="16:16" x14ac:dyDescent="0.3">
      <c r="P496846" s="83"/>
    </row>
    <row r="496847" spans="16:16" x14ac:dyDescent="0.3">
      <c r="P496847" s="83"/>
    </row>
    <row r="496848" spans="16:16" x14ac:dyDescent="0.3">
      <c r="P496848" s="83"/>
    </row>
    <row r="496849" spans="16:16" x14ac:dyDescent="0.3">
      <c r="P496849" s="83"/>
    </row>
    <row r="496850" spans="16:16" x14ac:dyDescent="0.3">
      <c r="P496850" s="83"/>
    </row>
    <row r="496851" spans="16:16" x14ac:dyDescent="0.3">
      <c r="P496851" s="83"/>
    </row>
    <row r="496852" spans="16:16" x14ac:dyDescent="0.3">
      <c r="P496852" s="83"/>
    </row>
    <row r="496853" spans="16:16" x14ac:dyDescent="0.3">
      <c r="P496853" s="83"/>
    </row>
    <row r="496854" spans="16:16" x14ac:dyDescent="0.3">
      <c r="P496854" s="83"/>
    </row>
    <row r="496855" spans="16:16" x14ac:dyDescent="0.3">
      <c r="P496855" s="83"/>
    </row>
    <row r="496856" spans="16:16" x14ac:dyDescent="0.3">
      <c r="P496856" s="83"/>
    </row>
    <row r="496857" spans="16:16" x14ac:dyDescent="0.3">
      <c r="P496857" s="83"/>
    </row>
    <row r="496858" spans="16:16" x14ac:dyDescent="0.3">
      <c r="P496858" s="83"/>
    </row>
    <row r="496859" spans="16:16" x14ac:dyDescent="0.3">
      <c r="P496859" s="83"/>
    </row>
    <row r="496860" spans="16:16" x14ac:dyDescent="0.3">
      <c r="P496860" s="83"/>
    </row>
    <row r="496861" spans="16:16" x14ac:dyDescent="0.3">
      <c r="P496861" s="83"/>
    </row>
    <row r="496862" spans="16:16" x14ac:dyDescent="0.3">
      <c r="P496862" s="83"/>
    </row>
    <row r="496863" spans="16:16" x14ac:dyDescent="0.3">
      <c r="P496863" s="83"/>
    </row>
    <row r="496864" spans="16:16" x14ac:dyDescent="0.3">
      <c r="P496864" s="83"/>
    </row>
    <row r="496865" spans="16:16" x14ac:dyDescent="0.3">
      <c r="P496865" s="83"/>
    </row>
    <row r="496866" spans="16:16" x14ac:dyDescent="0.3">
      <c r="P496866" s="83"/>
    </row>
    <row r="496867" spans="16:16" x14ac:dyDescent="0.3">
      <c r="P496867" s="83"/>
    </row>
    <row r="496868" spans="16:16" x14ac:dyDescent="0.3">
      <c r="P496868" s="83"/>
    </row>
    <row r="496869" spans="16:16" x14ac:dyDescent="0.3">
      <c r="P496869" s="83"/>
    </row>
    <row r="496870" spans="16:16" x14ac:dyDescent="0.3">
      <c r="P496870" s="83"/>
    </row>
    <row r="496871" spans="16:16" x14ac:dyDescent="0.3">
      <c r="P496871" s="83"/>
    </row>
    <row r="496872" spans="16:16" x14ac:dyDescent="0.3">
      <c r="P496872" s="83"/>
    </row>
    <row r="496873" spans="16:16" x14ac:dyDescent="0.3">
      <c r="P496873" s="83"/>
    </row>
    <row r="496874" spans="16:16" x14ac:dyDescent="0.3">
      <c r="P496874" s="83"/>
    </row>
    <row r="496875" spans="16:16" x14ac:dyDescent="0.3">
      <c r="P496875" s="83"/>
    </row>
    <row r="496876" spans="16:16" x14ac:dyDescent="0.3">
      <c r="P496876" s="83"/>
    </row>
    <row r="496877" spans="16:16" x14ac:dyDescent="0.3">
      <c r="P496877" s="83"/>
    </row>
    <row r="496878" spans="16:16" x14ac:dyDescent="0.3">
      <c r="P496878" s="83"/>
    </row>
    <row r="496879" spans="16:16" x14ac:dyDescent="0.3">
      <c r="P496879" s="83"/>
    </row>
    <row r="496880" spans="16:16" x14ac:dyDescent="0.3">
      <c r="P496880" s="83"/>
    </row>
    <row r="496881" spans="16:16" x14ac:dyDescent="0.3">
      <c r="P496881" s="83"/>
    </row>
    <row r="496882" spans="16:16" x14ac:dyDescent="0.3">
      <c r="P496882" s="83"/>
    </row>
    <row r="496883" spans="16:16" x14ac:dyDescent="0.3">
      <c r="P496883" s="83"/>
    </row>
    <row r="496884" spans="16:16" x14ac:dyDescent="0.3">
      <c r="P496884" s="83"/>
    </row>
    <row r="496885" spans="16:16" x14ac:dyDescent="0.3">
      <c r="P496885" s="83"/>
    </row>
    <row r="496886" spans="16:16" x14ac:dyDescent="0.3">
      <c r="P496886" s="83"/>
    </row>
    <row r="496887" spans="16:16" x14ac:dyDescent="0.3">
      <c r="P496887" s="83"/>
    </row>
    <row r="496888" spans="16:16" x14ac:dyDescent="0.3">
      <c r="P496888" s="83"/>
    </row>
    <row r="496889" spans="16:16" x14ac:dyDescent="0.3">
      <c r="P496889" s="83"/>
    </row>
    <row r="496890" spans="16:16" x14ac:dyDescent="0.3">
      <c r="P496890" s="83"/>
    </row>
    <row r="496891" spans="16:16" x14ac:dyDescent="0.3">
      <c r="P496891" s="83"/>
    </row>
    <row r="496892" spans="16:16" x14ac:dyDescent="0.3">
      <c r="P496892" s="83"/>
    </row>
    <row r="496893" spans="16:16" x14ac:dyDescent="0.3">
      <c r="P496893" s="83"/>
    </row>
    <row r="496894" spans="16:16" x14ac:dyDescent="0.3">
      <c r="P496894" s="83"/>
    </row>
    <row r="496895" spans="16:16" x14ac:dyDescent="0.3">
      <c r="P496895" s="83"/>
    </row>
    <row r="496896" spans="16:16" x14ac:dyDescent="0.3">
      <c r="P496896" s="83"/>
    </row>
    <row r="496897" spans="16:16" x14ac:dyDescent="0.3">
      <c r="P496897" s="83"/>
    </row>
    <row r="496898" spans="16:16" x14ac:dyDescent="0.3">
      <c r="P496898" s="83"/>
    </row>
    <row r="496899" spans="16:16" x14ac:dyDescent="0.3">
      <c r="P496899" s="83"/>
    </row>
    <row r="496900" spans="16:16" x14ac:dyDescent="0.3">
      <c r="P496900" s="83"/>
    </row>
    <row r="496901" spans="16:16" x14ac:dyDescent="0.3">
      <c r="P496901" s="83"/>
    </row>
    <row r="496902" spans="16:16" x14ac:dyDescent="0.3">
      <c r="P496902" s="83"/>
    </row>
    <row r="496903" spans="16:16" x14ac:dyDescent="0.3">
      <c r="P496903" s="83"/>
    </row>
    <row r="496904" spans="16:16" x14ac:dyDescent="0.3">
      <c r="P496904" s="83"/>
    </row>
    <row r="496905" spans="16:16" x14ac:dyDescent="0.3">
      <c r="P496905" s="83"/>
    </row>
    <row r="496906" spans="16:16" x14ac:dyDescent="0.3">
      <c r="P496906" s="83"/>
    </row>
    <row r="496907" spans="16:16" x14ac:dyDescent="0.3">
      <c r="P496907" s="83"/>
    </row>
    <row r="496908" spans="16:16" x14ac:dyDescent="0.3">
      <c r="P496908" s="83"/>
    </row>
    <row r="496909" spans="16:16" x14ac:dyDescent="0.3">
      <c r="P496909" s="83"/>
    </row>
    <row r="496910" spans="16:16" x14ac:dyDescent="0.3">
      <c r="P496910" s="83"/>
    </row>
    <row r="496911" spans="16:16" x14ac:dyDescent="0.3">
      <c r="P496911" s="83"/>
    </row>
    <row r="496912" spans="16:16" x14ac:dyDescent="0.3">
      <c r="P496912" s="83"/>
    </row>
    <row r="496913" spans="16:16" x14ac:dyDescent="0.3">
      <c r="P496913" s="83"/>
    </row>
    <row r="496914" spans="16:16" x14ac:dyDescent="0.3">
      <c r="P496914" s="83"/>
    </row>
    <row r="496915" spans="16:16" x14ac:dyDescent="0.3">
      <c r="P496915" s="83"/>
    </row>
    <row r="496916" spans="16:16" x14ac:dyDescent="0.3">
      <c r="P496916" s="83"/>
    </row>
    <row r="496917" spans="16:16" x14ac:dyDescent="0.3">
      <c r="P496917" s="83"/>
    </row>
    <row r="496918" spans="16:16" x14ac:dyDescent="0.3">
      <c r="P496918" s="83"/>
    </row>
    <row r="496919" spans="16:16" x14ac:dyDescent="0.3">
      <c r="P496919" s="83"/>
    </row>
    <row r="496920" spans="16:16" x14ac:dyDescent="0.3">
      <c r="P496920" s="83"/>
    </row>
    <row r="496921" spans="16:16" x14ac:dyDescent="0.3">
      <c r="P496921" s="83"/>
    </row>
    <row r="496922" spans="16:16" x14ac:dyDescent="0.3">
      <c r="P496922" s="83"/>
    </row>
    <row r="496923" spans="16:16" x14ac:dyDescent="0.3">
      <c r="P496923" s="83"/>
    </row>
    <row r="496924" spans="16:16" x14ac:dyDescent="0.3">
      <c r="P496924" s="83"/>
    </row>
    <row r="496925" spans="16:16" x14ac:dyDescent="0.3">
      <c r="P496925" s="83"/>
    </row>
    <row r="496926" spans="16:16" x14ac:dyDescent="0.3">
      <c r="P496926" s="83"/>
    </row>
    <row r="496927" spans="16:16" x14ac:dyDescent="0.3">
      <c r="P496927" s="83"/>
    </row>
    <row r="496928" spans="16:16" x14ac:dyDescent="0.3">
      <c r="P496928" s="83"/>
    </row>
    <row r="496929" spans="16:16" x14ac:dyDescent="0.3">
      <c r="P496929" s="83"/>
    </row>
    <row r="496930" spans="16:16" x14ac:dyDescent="0.3">
      <c r="P496930" s="83"/>
    </row>
    <row r="496931" spans="16:16" x14ac:dyDescent="0.3">
      <c r="P496931" s="83"/>
    </row>
    <row r="496932" spans="16:16" x14ac:dyDescent="0.3">
      <c r="P496932" s="83"/>
    </row>
    <row r="496933" spans="16:16" x14ac:dyDescent="0.3">
      <c r="P496933" s="83"/>
    </row>
    <row r="496934" spans="16:16" x14ac:dyDescent="0.3">
      <c r="P496934" s="83"/>
    </row>
    <row r="496935" spans="16:16" x14ac:dyDescent="0.3">
      <c r="P496935" s="83"/>
    </row>
    <row r="496936" spans="16:16" x14ac:dyDescent="0.3">
      <c r="P496936" s="83"/>
    </row>
    <row r="496937" spans="16:16" x14ac:dyDescent="0.3">
      <c r="P496937" s="83"/>
    </row>
    <row r="496938" spans="16:16" x14ac:dyDescent="0.3">
      <c r="P496938" s="83"/>
    </row>
    <row r="496939" spans="16:16" x14ac:dyDescent="0.3">
      <c r="P496939" s="83"/>
    </row>
    <row r="496940" spans="16:16" x14ac:dyDescent="0.3">
      <c r="P496940" s="83"/>
    </row>
    <row r="496941" spans="16:16" x14ac:dyDescent="0.3">
      <c r="P496941" s="83"/>
    </row>
    <row r="496942" spans="16:16" x14ac:dyDescent="0.3">
      <c r="P496942" s="83"/>
    </row>
    <row r="496943" spans="16:16" x14ac:dyDescent="0.3">
      <c r="P496943" s="83"/>
    </row>
    <row r="496944" spans="16:16" x14ac:dyDescent="0.3">
      <c r="P496944" s="83"/>
    </row>
    <row r="496945" spans="16:16" x14ac:dyDescent="0.3">
      <c r="P496945" s="83"/>
    </row>
    <row r="496946" spans="16:16" x14ac:dyDescent="0.3">
      <c r="P496946" s="83"/>
    </row>
    <row r="496947" spans="16:16" x14ac:dyDescent="0.3">
      <c r="P496947" s="83"/>
    </row>
    <row r="496948" spans="16:16" x14ac:dyDescent="0.3">
      <c r="P496948" s="83"/>
    </row>
    <row r="496949" spans="16:16" x14ac:dyDescent="0.3">
      <c r="P496949" s="83"/>
    </row>
    <row r="496950" spans="16:16" x14ac:dyDescent="0.3">
      <c r="P496950" s="83"/>
    </row>
    <row r="496951" spans="16:16" x14ac:dyDescent="0.3">
      <c r="P496951" s="83"/>
    </row>
    <row r="496952" spans="16:16" x14ac:dyDescent="0.3">
      <c r="P496952" s="83"/>
    </row>
    <row r="496953" spans="16:16" x14ac:dyDescent="0.3">
      <c r="P496953" s="83"/>
    </row>
    <row r="496954" spans="16:16" x14ac:dyDescent="0.3">
      <c r="P496954" s="83"/>
    </row>
    <row r="496955" spans="16:16" x14ac:dyDescent="0.3">
      <c r="P496955" s="83"/>
    </row>
    <row r="496956" spans="16:16" x14ac:dyDescent="0.3">
      <c r="P496956" s="83"/>
    </row>
    <row r="496957" spans="16:16" x14ac:dyDescent="0.3">
      <c r="P496957" s="83"/>
    </row>
    <row r="496958" spans="16:16" x14ac:dyDescent="0.3">
      <c r="P496958" s="83"/>
    </row>
    <row r="496959" spans="16:16" x14ac:dyDescent="0.3">
      <c r="P496959" s="83"/>
    </row>
    <row r="496960" spans="16:16" x14ac:dyDescent="0.3">
      <c r="P496960" s="83"/>
    </row>
    <row r="496961" spans="16:16" x14ac:dyDescent="0.3">
      <c r="P496961" s="83"/>
    </row>
    <row r="496962" spans="16:16" x14ac:dyDescent="0.3">
      <c r="P496962" s="83"/>
    </row>
    <row r="496963" spans="16:16" x14ac:dyDescent="0.3">
      <c r="P496963" s="83"/>
    </row>
    <row r="496964" spans="16:16" x14ac:dyDescent="0.3">
      <c r="P496964" s="83"/>
    </row>
    <row r="496965" spans="16:16" x14ac:dyDescent="0.3">
      <c r="P496965" s="83"/>
    </row>
    <row r="496966" spans="16:16" x14ac:dyDescent="0.3">
      <c r="P496966" s="83"/>
    </row>
    <row r="496967" spans="16:16" x14ac:dyDescent="0.3">
      <c r="P496967" s="83"/>
    </row>
    <row r="496968" spans="16:16" x14ac:dyDescent="0.3">
      <c r="P496968" s="83"/>
    </row>
    <row r="496969" spans="16:16" x14ac:dyDescent="0.3">
      <c r="P496969" s="83"/>
    </row>
    <row r="496970" spans="16:16" x14ac:dyDescent="0.3">
      <c r="P496970" s="83"/>
    </row>
    <row r="496971" spans="16:16" x14ac:dyDescent="0.3">
      <c r="P496971" s="83"/>
    </row>
    <row r="496972" spans="16:16" x14ac:dyDescent="0.3">
      <c r="P496972" s="83"/>
    </row>
    <row r="496973" spans="16:16" x14ac:dyDescent="0.3">
      <c r="P496973" s="83"/>
    </row>
    <row r="496974" spans="16:16" x14ac:dyDescent="0.3">
      <c r="P496974" s="83"/>
    </row>
    <row r="496975" spans="16:16" x14ac:dyDescent="0.3">
      <c r="P496975" s="83"/>
    </row>
    <row r="496976" spans="16:16" x14ac:dyDescent="0.3">
      <c r="P496976" s="83"/>
    </row>
    <row r="496977" spans="16:16" x14ac:dyDescent="0.3">
      <c r="P496977" s="83"/>
    </row>
    <row r="496978" spans="16:16" x14ac:dyDescent="0.3">
      <c r="P496978" s="83"/>
    </row>
    <row r="496979" spans="16:16" x14ac:dyDescent="0.3">
      <c r="P496979" s="83"/>
    </row>
    <row r="496980" spans="16:16" x14ac:dyDescent="0.3">
      <c r="P496980" s="83"/>
    </row>
    <row r="496981" spans="16:16" x14ac:dyDescent="0.3">
      <c r="P496981" s="83"/>
    </row>
    <row r="496982" spans="16:16" x14ac:dyDescent="0.3">
      <c r="P496982" s="83"/>
    </row>
    <row r="496983" spans="16:16" x14ac:dyDescent="0.3">
      <c r="P496983" s="83"/>
    </row>
    <row r="496984" spans="16:16" x14ac:dyDescent="0.3">
      <c r="P496984" s="83"/>
    </row>
    <row r="496985" spans="16:16" x14ac:dyDescent="0.3">
      <c r="P496985" s="83"/>
    </row>
    <row r="496986" spans="16:16" x14ac:dyDescent="0.3">
      <c r="P496986" s="83"/>
    </row>
    <row r="496987" spans="16:16" x14ac:dyDescent="0.3">
      <c r="P496987" s="83"/>
    </row>
    <row r="496988" spans="16:16" x14ac:dyDescent="0.3">
      <c r="P496988" s="83"/>
    </row>
    <row r="496989" spans="16:16" x14ac:dyDescent="0.3">
      <c r="P496989" s="83"/>
    </row>
    <row r="496990" spans="16:16" x14ac:dyDescent="0.3">
      <c r="P496990" s="83"/>
    </row>
    <row r="496991" spans="16:16" x14ac:dyDescent="0.3">
      <c r="P496991" s="83"/>
    </row>
    <row r="496992" spans="16:16" x14ac:dyDescent="0.3">
      <c r="P496992" s="83"/>
    </row>
    <row r="496993" spans="16:16" x14ac:dyDescent="0.3">
      <c r="P496993" s="83"/>
    </row>
    <row r="496994" spans="16:16" x14ac:dyDescent="0.3">
      <c r="P496994" s="83"/>
    </row>
    <row r="496995" spans="16:16" x14ac:dyDescent="0.3">
      <c r="P496995" s="83"/>
    </row>
    <row r="496996" spans="16:16" x14ac:dyDescent="0.3">
      <c r="P496996" s="83"/>
    </row>
    <row r="496997" spans="16:16" x14ac:dyDescent="0.3">
      <c r="P496997" s="83"/>
    </row>
    <row r="496998" spans="16:16" x14ac:dyDescent="0.3">
      <c r="P496998" s="83"/>
    </row>
    <row r="496999" spans="16:16" x14ac:dyDescent="0.3">
      <c r="P496999" s="83"/>
    </row>
    <row r="497000" spans="16:16" x14ac:dyDescent="0.3">
      <c r="P497000" s="83"/>
    </row>
    <row r="497001" spans="16:16" x14ac:dyDescent="0.3">
      <c r="P497001" s="83"/>
    </row>
    <row r="497002" spans="16:16" x14ac:dyDescent="0.3">
      <c r="P497002" s="83"/>
    </row>
    <row r="497003" spans="16:16" x14ac:dyDescent="0.3">
      <c r="P497003" s="83"/>
    </row>
    <row r="497004" spans="16:16" x14ac:dyDescent="0.3">
      <c r="P497004" s="83"/>
    </row>
    <row r="497005" spans="16:16" x14ac:dyDescent="0.3">
      <c r="P497005" s="83"/>
    </row>
    <row r="497006" spans="16:16" x14ac:dyDescent="0.3">
      <c r="P497006" s="83"/>
    </row>
    <row r="497007" spans="16:16" x14ac:dyDescent="0.3">
      <c r="P497007" s="83"/>
    </row>
    <row r="497008" spans="16:16" x14ac:dyDescent="0.3">
      <c r="P497008" s="83"/>
    </row>
    <row r="497009" spans="16:16" x14ac:dyDescent="0.3">
      <c r="P497009" s="83"/>
    </row>
    <row r="497010" spans="16:16" x14ac:dyDescent="0.3">
      <c r="P497010" s="83"/>
    </row>
    <row r="497011" spans="16:16" x14ac:dyDescent="0.3">
      <c r="P497011" s="83"/>
    </row>
    <row r="497012" spans="16:16" x14ac:dyDescent="0.3">
      <c r="P497012" s="83"/>
    </row>
    <row r="497013" spans="16:16" x14ac:dyDescent="0.3">
      <c r="P497013" s="83"/>
    </row>
    <row r="497014" spans="16:16" x14ac:dyDescent="0.3">
      <c r="P497014" s="83"/>
    </row>
    <row r="497015" spans="16:16" x14ac:dyDescent="0.3">
      <c r="P497015" s="83"/>
    </row>
    <row r="497016" spans="16:16" x14ac:dyDescent="0.3">
      <c r="P497016" s="83"/>
    </row>
    <row r="497017" spans="16:16" x14ac:dyDescent="0.3">
      <c r="P497017" s="83"/>
    </row>
    <row r="497018" spans="16:16" x14ac:dyDescent="0.3">
      <c r="P497018" s="83"/>
    </row>
    <row r="497019" spans="16:16" x14ac:dyDescent="0.3">
      <c r="P497019" s="83"/>
    </row>
    <row r="497020" spans="16:16" x14ac:dyDescent="0.3">
      <c r="P497020" s="83"/>
    </row>
    <row r="497021" spans="16:16" x14ac:dyDescent="0.3">
      <c r="P497021" s="83"/>
    </row>
    <row r="497022" spans="16:16" x14ac:dyDescent="0.3">
      <c r="P497022" s="83"/>
    </row>
    <row r="497023" spans="16:16" x14ac:dyDescent="0.3">
      <c r="P497023" s="83"/>
    </row>
    <row r="497024" spans="16:16" x14ac:dyDescent="0.3">
      <c r="P497024" s="83"/>
    </row>
    <row r="497025" spans="16:16" x14ac:dyDescent="0.3">
      <c r="P497025" s="83"/>
    </row>
    <row r="497026" spans="16:16" x14ac:dyDescent="0.3">
      <c r="P497026" s="83"/>
    </row>
    <row r="497027" spans="16:16" x14ac:dyDescent="0.3">
      <c r="P497027" s="83"/>
    </row>
    <row r="497028" spans="16:16" x14ac:dyDescent="0.3">
      <c r="P497028" s="83"/>
    </row>
    <row r="497029" spans="16:16" x14ac:dyDescent="0.3">
      <c r="P497029" s="83"/>
    </row>
    <row r="497030" spans="16:16" x14ac:dyDescent="0.3">
      <c r="P497030" s="83"/>
    </row>
    <row r="497031" spans="16:16" x14ac:dyDescent="0.3">
      <c r="P497031" s="83"/>
    </row>
    <row r="497032" spans="16:16" x14ac:dyDescent="0.3">
      <c r="P497032" s="83"/>
    </row>
    <row r="497033" spans="16:16" x14ac:dyDescent="0.3">
      <c r="P497033" s="83"/>
    </row>
    <row r="497034" spans="16:16" x14ac:dyDescent="0.3">
      <c r="P497034" s="83"/>
    </row>
    <row r="497035" spans="16:16" x14ac:dyDescent="0.3">
      <c r="P497035" s="83"/>
    </row>
    <row r="497036" spans="16:16" x14ac:dyDescent="0.3">
      <c r="P497036" s="83"/>
    </row>
    <row r="497037" spans="16:16" x14ac:dyDescent="0.3">
      <c r="P497037" s="83"/>
    </row>
    <row r="497038" spans="16:16" x14ac:dyDescent="0.3">
      <c r="P497038" s="83"/>
    </row>
    <row r="497039" spans="16:16" x14ac:dyDescent="0.3">
      <c r="P497039" s="83"/>
    </row>
    <row r="497040" spans="16:16" x14ac:dyDescent="0.3">
      <c r="P497040" s="83"/>
    </row>
    <row r="497041" spans="16:16" x14ac:dyDescent="0.3">
      <c r="P497041" s="83"/>
    </row>
    <row r="497042" spans="16:16" x14ac:dyDescent="0.3">
      <c r="P497042" s="83"/>
    </row>
    <row r="497043" spans="16:16" x14ac:dyDescent="0.3">
      <c r="P497043" s="83"/>
    </row>
    <row r="497044" spans="16:16" x14ac:dyDescent="0.3">
      <c r="P497044" s="83"/>
    </row>
    <row r="497045" spans="16:16" x14ac:dyDescent="0.3">
      <c r="P497045" s="83"/>
    </row>
    <row r="497046" spans="16:16" x14ac:dyDescent="0.3">
      <c r="P497046" s="83"/>
    </row>
    <row r="497047" spans="16:16" x14ac:dyDescent="0.3">
      <c r="P497047" s="83"/>
    </row>
    <row r="497048" spans="16:16" x14ac:dyDescent="0.3">
      <c r="P497048" s="83"/>
    </row>
    <row r="497049" spans="16:16" x14ac:dyDescent="0.3">
      <c r="P497049" s="83"/>
    </row>
    <row r="497050" spans="16:16" x14ac:dyDescent="0.3">
      <c r="P497050" s="83"/>
    </row>
    <row r="497051" spans="16:16" x14ac:dyDescent="0.3">
      <c r="P497051" s="83"/>
    </row>
    <row r="497052" spans="16:16" x14ac:dyDescent="0.3">
      <c r="P497052" s="83"/>
    </row>
    <row r="497053" spans="16:16" x14ac:dyDescent="0.3">
      <c r="P497053" s="83"/>
    </row>
    <row r="497054" spans="16:16" x14ac:dyDescent="0.3">
      <c r="P497054" s="83"/>
    </row>
    <row r="497055" spans="16:16" x14ac:dyDescent="0.3">
      <c r="P497055" s="83"/>
    </row>
    <row r="497056" spans="16:16" x14ac:dyDescent="0.3">
      <c r="P497056" s="83"/>
    </row>
    <row r="497057" spans="16:16" x14ac:dyDescent="0.3">
      <c r="P497057" s="83"/>
    </row>
    <row r="497058" spans="16:16" x14ac:dyDescent="0.3">
      <c r="P497058" s="83"/>
    </row>
    <row r="497059" spans="16:16" x14ac:dyDescent="0.3">
      <c r="P497059" s="83"/>
    </row>
    <row r="497060" spans="16:16" x14ac:dyDescent="0.3">
      <c r="P497060" s="83"/>
    </row>
    <row r="497061" spans="16:16" x14ac:dyDescent="0.3">
      <c r="P497061" s="83"/>
    </row>
    <row r="497062" spans="16:16" x14ac:dyDescent="0.3">
      <c r="P497062" s="83"/>
    </row>
    <row r="497063" spans="16:16" x14ac:dyDescent="0.3">
      <c r="P497063" s="83"/>
    </row>
    <row r="497064" spans="16:16" x14ac:dyDescent="0.3">
      <c r="P497064" s="83"/>
    </row>
    <row r="497065" spans="16:16" x14ac:dyDescent="0.3">
      <c r="P497065" s="83"/>
    </row>
    <row r="497066" spans="16:16" x14ac:dyDescent="0.3">
      <c r="P497066" s="83"/>
    </row>
    <row r="497067" spans="16:16" x14ac:dyDescent="0.3">
      <c r="P497067" s="83"/>
    </row>
    <row r="497068" spans="16:16" x14ac:dyDescent="0.3">
      <c r="P497068" s="83"/>
    </row>
    <row r="497069" spans="16:16" x14ac:dyDescent="0.3">
      <c r="P497069" s="83"/>
    </row>
    <row r="497070" spans="16:16" x14ac:dyDescent="0.3">
      <c r="P497070" s="83"/>
    </row>
    <row r="497071" spans="16:16" x14ac:dyDescent="0.3">
      <c r="P497071" s="83"/>
    </row>
    <row r="497072" spans="16:16" x14ac:dyDescent="0.3">
      <c r="P497072" s="83"/>
    </row>
    <row r="497073" spans="16:16" x14ac:dyDescent="0.3">
      <c r="P497073" s="83"/>
    </row>
    <row r="497074" spans="16:16" x14ac:dyDescent="0.3">
      <c r="P497074" s="83"/>
    </row>
    <row r="497075" spans="16:16" x14ac:dyDescent="0.3">
      <c r="P497075" s="83"/>
    </row>
    <row r="497076" spans="16:16" x14ac:dyDescent="0.3">
      <c r="P497076" s="83"/>
    </row>
    <row r="497077" spans="16:16" x14ac:dyDescent="0.3">
      <c r="P497077" s="83"/>
    </row>
    <row r="497078" spans="16:16" x14ac:dyDescent="0.3">
      <c r="P497078" s="83"/>
    </row>
    <row r="497079" spans="16:16" x14ac:dyDescent="0.3">
      <c r="P497079" s="83"/>
    </row>
    <row r="497080" spans="16:16" x14ac:dyDescent="0.3">
      <c r="P497080" s="83"/>
    </row>
    <row r="497081" spans="16:16" x14ac:dyDescent="0.3">
      <c r="P497081" s="83"/>
    </row>
    <row r="497082" spans="16:16" x14ac:dyDescent="0.3">
      <c r="P497082" s="83"/>
    </row>
    <row r="497083" spans="16:16" x14ac:dyDescent="0.3">
      <c r="P497083" s="83"/>
    </row>
    <row r="497084" spans="16:16" x14ac:dyDescent="0.3">
      <c r="P497084" s="83"/>
    </row>
    <row r="497085" spans="16:16" x14ac:dyDescent="0.3">
      <c r="P497085" s="83"/>
    </row>
    <row r="497086" spans="16:16" x14ac:dyDescent="0.3">
      <c r="P497086" s="83"/>
    </row>
    <row r="497087" spans="16:16" x14ac:dyDescent="0.3">
      <c r="P497087" s="83"/>
    </row>
    <row r="497088" spans="16:16" x14ac:dyDescent="0.3">
      <c r="P497088" s="83"/>
    </row>
    <row r="497089" spans="16:16" x14ac:dyDescent="0.3">
      <c r="P497089" s="83"/>
    </row>
    <row r="497090" spans="16:16" x14ac:dyDescent="0.3">
      <c r="P497090" s="83"/>
    </row>
    <row r="497091" spans="16:16" x14ac:dyDescent="0.3">
      <c r="P497091" s="83"/>
    </row>
    <row r="497092" spans="16:16" x14ac:dyDescent="0.3">
      <c r="P497092" s="83"/>
    </row>
    <row r="497093" spans="16:16" x14ac:dyDescent="0.3">
      <c r="P497093" s="83"/>
    </row>
    <row r="497094" spans="16:16" x14ac:dyDescent="0.3">
      <c r="P497094" s="83"/>
    </row>
    <row r="497095" spans="16:16" x14ac:dyDescent="0.3">
      <c r="P497095" s="83"/>
    </row>
    <row r="497096" spans="16:16" x14ac:dyDescent="0.3">
      <c r="P497096" s="83"/>
    </row>
    <row r="497097" spans="16:16" x14ac:dyDescent="0.3">
      <c r="P497097" s="83"/>
    </row>
    <row r="497098" spans="16:16" x14ac:dyDescent="0.3">
      <c r="P497098" s="83"/>
    </row>
    <row r="497099" spans="16:16" x14ac:dyDescent="0.3">
      <c r="P497099" s="83"/>
    </row>
    <row r="497100" spans="16:16" x14ac:dyDescent="0.3">
      <c r="P497100" s="83"/>
    </row>
    <row r="497101" spans="16:16" x14ac:dyDescent="0.3">
      <c r="P497101" s="83"/>
    </row>
    <row r="497102" spans="16:16" x14ac:dyDescent="0.3">
      <c r="P497102" s="83"/>
    </row>
    <row r="497103" spans="16:16" x14ac:dyDescent="0.3">
      <c r="P497103" s="83"/>
    </row>
    <row r="497104" spans="16:16" x14ac:dyDescent="0.3">
      <c r="P497104" s="83"/>
    </row>
    <row r="497105" spans="16:16" x14ac:dyDescent="0.3">
      <c r="P497105" s="83"/>
    </row>
    <row r="497106" spans="16:16" x14ac:dyDescent="0.3">
      <c r="P497106" s="83"/>
    </row>
    <row r="497107" spans="16:16" x14ac:dyDescent="0.3">
      <c r="P497107" s="83"/>
    </row>
    <row r="497108" spans="16:16" x14ac:dyDescent="0.3">
      <c r="P497108" s="83"/>
    </row>
    <row r="497109" spans="16:16" x14ac:dyDescent="0.3">
      <c r="P497109" s="83"/>
    </row>
    <row r="497110" spans="16:16" x14ac:dyDescent="0.3">
      <c r="P497110" s="83"/>
    </row>
    <row r="497111" spans="16:16" x14ac:dyDescent="0.3">
      <c r="P497111" s="83"/>
    </row>
    <row r="497112" spans="16:16" x14ac:dyDescent="0.3">
      <c r="P497112" s="83"/>
    </row>
    <row r="497113" spans="16:16" x14ac:dyDescent="0.3">
      <c r="P497113" s="83"/>
    </row>
    <row r="497114" spans="16:16" x14ac:dyDescent="0.3">
      <c r="P497114" s="83"/>
    </row>
    <row r="497115" spans="16:16" x14ac:dyDescent="0.3">
      <c r="P497115" s="83"/>
    </row>
    <row r="497116" spans="16:16" x14ac:dyDescent="0.3">
      <c r="P497116" s="83"/>
    </row>
    <row r="497117" spans="16:16" x14ac:dyDescent="0.3">
      <c r="P497117" s="83"/>
    </row>
    <row r="497118" spans="16:16" x14ac:dyDescent="0.3">
      <c r="P497118" s="83"/>
    </row>
    <row r="497119" spans="16:16" x14ac:dyDescent="0.3">
      <c r="P497119" s="83"/>
    </row>
    <row r="497120" spans="16:16" x14ac:dyDescent="0.3">
      <c r="P497120" s="83"/>
    </row>
    <row r="497121" spans="16:16" x14ac:dyDescent="0.3">
      <c r="P497121" s="83"/>
    </row>
    <row r="497122" spans="16:16" x14ac:dyDescent="0.3">
      <c r="P497122" s="83"/>
    </row>
    <row r="497123" spans="16:16" x14ac:dyDescent="0.3">
      <c r="P497123" s="83"/>
    </row>
    <row r="497124" spans="16:16" x14ac:dyDescent="0.3">
      <c r="P497124" s="83"/>
    </row>
    <row r="497125" spans="16:16" x14ac:dyDescent="0.3">
      <c r="P497125" s="83"/>
    </row>
    <row r="497126" spans="16:16" x14ac:dyDescent="0.3">
      <c r="P497126" s="83"/>
    </row>
    <row r="497127" spans="16:16" x14ac:dyDescent="0.3">
      <c r="P497127" s="83"/>
    </row>
    <row r="497128" spans="16:16" x14ac:dyDescent="0.3">
      <c r="P497128" s="83"/>
    </row>
    <row r="497129" spans="16:16" x14ac:dyDescent="0.3">
      <c r="P497129" s="83"/>
    </row>
    <row r="497130" spans="16:16" x14ac:dyDescent="0.3">
      <c r="P497130" s="83"/>
    </row>
    <row r="497131" spans="16:16" x14ac:dyDescent="0.3">
      <c r="P497131" s="83"/>
    </row>
    <row r="497132" spans="16:16" x14ac:dyDescent="0.3">
      <c r="P497132" s="83"/>
    </row>
    <row r="497133" spans="16:16" x14ac:dyDescent="0.3">
      <c r="P497133" s="83"/>
    </row>
    <row r="497134" spans="16:16" x14ac:dyDescent="0.3">
      <c r="P497134" s="83"/>
    </row>
    <row r="497135" spans="16:16" x14ac:dyDescent="0.3">
      <c r="P497135" s="83"/>
    </row>
    <row r="497136" spans="16:16" x14ac:dyDescent="0.3">
      <c r="P497136" s="83"/>
    </row>
    <row r="497137" spans="16:16" x14ac:dyDescent="0.3">
      <c r="P497137" s="83"/>
    </row>
    <row r="497138" spans="16:16" x14ac:dyDescent="0.3">
      <c r="P497138" s="83"/>
    </row>
    <row r="497139" spans="16:16" x14ac:dyDescent="0.3">
      <c r="P497139" s="83"/>
    </row>
    <row r="497140" spans="16:16" x14ac:dyDescent="0.3">
      <c r="P497140" s="83"/>
    </row>
    <row r="497141" spans="16:16" x14ac:dyDescent="0.3">
      <c r="P497141" s="83"/>
    </row>
    <row r="497142" spans="16:16" x14ac:dyDescent="0.3">
      <c r="P497142" s="83"/>
    </row>
    <row r="497143" spans="16:16" x14ac:dyDescent="0.3">
      <c r="P497143" s="83"/>
    </row>
    <row r="497144" spans="16:16" x14ac:dyDescent="0.3">
      <c r="P497144" s="83"/>
    </row>
    <row r="497145" spans="16:16" x14ac:dyDescent="0.3">
      <c r="P497145" s="83"/>
    </row>
    <row r="497146" spans="16:16" x14ac:dyDescent="0.3">
      <c r="P497146" s="83"/>
    </row>
    <row r="497147" spans="16:16" x14ac:dyDescent="0.3">
      <c r="P497147" s="83"/>
    </row>
    <row r="497148" spans="16:16" x14ac:dyDescent="0.3">
      <c r="P497148" s="83"/>
    </row>
    <row r="497149" spans="16:16" x14ac:dyDescent="0.3">
      <c r="P497149" s="83"/>
    </row>
    <row r="497150" spans="16:16" x14ac:dyDescent="0.3">
      <c r="P497150" s="83"/>
    </row>
    <row r="497151" spans="16:16" x14ac:dyDescent="0.3">
      <c r="P497151" s="83"/>
    </row>
    <row r="497152" spans="16:16" x14ac:dyDescent="0.3">
      <c r="P497152" s="83"/>
    </row>
    <row r="497153" spans="16:16" x14ac:dyDescent="0.3">
      <c r="P497153" s="83"/>
    </row>
    <row r="497154" spans="16:16" x14ac:dyDescent="0.3">
      <c r="P497154" s="83"/>
    </row>
    <row r="497155" spans="16:16" x14ac:dyDescent="0.3">
      <c r="P497155" s="83"/>
    </row>
    <row r="497156" spans="16:16" x14ac:dyDescent="0.3">
      <c r="P497156" s="83"/>
    </row>
    <row r="497157" spans="16:16" x14ac:dyDescent="0.3">
      <c r="P497157" s="83"/>
    </row>
    <row r="497158" spans="16:16" x14ac:dyDescent="0.3">
      <c r="P497158" s="83"/>
    </row>
    <row r="497159" spans="16:16" x14ac:dyDescent="0.3">
      <c r="P497159" s="83"/>
    </row>
    <row r="497160" spans="16:16" x14ac:dyDescent="0.3">
      <c r="P497160" s="83"/>
    </row>
    <row r="497161" spans="16:16" x14ac:dyDescent="0.3">
      <c r="P497161" s="83"/>
    </row>
    <row r="497162" spans="16:16" x14ac:dyDescent="0.3">
      <c r="P497162" s="83"/>
    </row>
    <row r="497163" spans="16:16" x14ac:dyDescent="0.3">
      <c r="P497163" s="83"/>
    </row>
    <row r="497164" spans="16:16" x14ac:dyDescent="0.3">
      <c r="P497164" s="83"/>
    </row>
    <row r="497165" spans="16:16" x14ac:dyDescent="0.3">
      <c r="P497165" s="83"/>
    </row>
    <row r="497166" spans="16:16" x14ac:dyDescent="0.3">
      <c r="P497166" s="83"/>
    </row>
    <row r="497167" spans="16:16" x14ac:dyDescent="0.3">
      <c r="P497167" s="83"/>
    </row>
    <row r="497168" spans="16:16" x14ac:dyDescent="0.3">
      <c r="P497168" s="83"/>
    </row>
    <row r="497169" spans="16:16" x14ac:dyDescent="0.3">
      <c r="P497169" s="83"/>
    </row>
    <row r="497170" spans="16:16" x14ac:dyDescent="0.3">
      <c r="P497170" s="83"/>
    </row>
    <row r="497171" spans="16:16" x14ac:dyDescent="0.3">
      <c r="P497171" s="83"/>
    </row>
    <row r="497172" spans="16:16" x14ac:dyDescent="0.3">
      <c r="P497172" s="83"/>
    </row>
    <row r="497173" spans="16:16" x14ac:dyDescent="0.3">
      <c r="P497173" s="83"/>
    </row>
    <row r="497174" spans="16:16" x14ac:dyDescent="0.3">
      <c r="P497174" s="83"/>
    </row>
    <row r="497175" spans="16:16" x14ac:dyDescent="0.3">
      <c r="P497175" s="83"/>
    </row>
    <row r="497176" spans="16:16" x14ac:dyDescent="0.3">
      <c r="P497176" s="83"/>
    </row>
    <row r="497177" spans="16:16" x14ac:dyDescent="0.3">
      <c r="P497177" s="83"/>
    </row>
    <row r="497178" spans="16:16" x14ac:dyDescent="0.3">
      <c r="P497178" s="83"/>
    </row>
    <row r="497179" spans="16:16" x14ac:dyDescent="0.3">
      <c r="P497179" s="83"/>
    </row>
    <row r="497180" spans="16:16" x14ac:dyDescent="0.3">
      <c r="P497180" s="83"/>
    </row>
    <row r="497181" spans="16:16" x14ac:dyDescent="0.3">
      <c r="P497181" s="83"/>
    </row>
    <row r="497182" spans="16:16" x14ac:dyDescent="0.3">
      <c r="P497182" s="83"/>
    </row>
    <row r="497183" spans="16:16" x14ac:dyDescent="0.3">
      <c r="P497183" s="83"/>
    </row>
    <row r="497184" spans="16:16" x14ac:dyDescent="0.3">
      <c r="P497184" s="83"/>
    </row>
    <row r="497185" spans="16:16" x14ac:dyDescent="0.3">
      <c r="P497185" s="83"/>
    </row>
    <row r="497186" spans="16:16" x14ac:dyDescent="0.3">
      <c r="P497186" s="83"/>
    </row>
    <row r="497187" spans="16:16" x14ac:dyDescent="0.3">
      <c r="P497187" s="83"/>
    </row>
    <row r="497188" spans="16:16" x14ac:dyDescent="0.3">
      <c r="P497188" s="83"/>
    </row>
    <row r="497189" spans="16:16" x14ac:dyDescent="0.3">
      <c r="P497189" s="83"/>
    </row>
    <row r="497190" spans="16:16" x14ac:dyDescent="0.3">
      <c r="P497190" s="83"/>
    </row>
    <row r="497191" spans="16:16" x14ac:dyDescent="0.3">
      <c r="P497191" s="83"/>
    </row>
    <row r="497192" spans="16:16" x14ac:dyDescent="0.3">
      <c r="P497192" s="83"/>
    </row>
    <row r="497193" spans="16:16" x14ac:dyDescent="0.3">
      <c r="P497193" s="83"/>
    </row>
    <row r="497194" spans="16:16" x14ac:dyDescent="0.3">
      <c r="P497194" s="83"/>
    </row>
    <row r="497195" spans="16:16" x14ac:dyDescent="0.3">
      <c r="P497195" s="83"/>
    </row>
    <row r="497196" spans="16:16" x14ac:dyDescent="0.3">
      <c r="P497196" s="83"/>
    </row>
    <row r="497197" spans="16:16" x14ac:dyDescent="0.3">
      <c r="P497197" s="83"/>
    </row>
    <row r="497198" spans="16:16" x14ac:dyDescent="0.3">
      <c r="P497198" s="83"/>
    </row>
    <row r="497199" spans="16:16" x14ac:dyDescent="0.3">
      <c r="P497199" s="83"/>
    </row>
    <row r="497200" spans="16:16" x14ac:dyDescent="0.3">
      <c r="P497200" s="83"/>
    </row>
    <row r="497201" spans="16:16" x14ac:dyDescent="0.3">
      <c r="P497201" s="83"/>
    </row>
    <row r="497202" spans="16:16" x14ac:dyDescent="0.3">
      <c r="P497202" s="83"/>
    </row>
    <row r="497203" spans="16:16" x14ac:dyDescent="0.3">
      <c r="P497203" s="83"/>
    </row>
    <row r="497204" spans="16:16" x14ac:dyDescent="0.3">
      <c r="P497204" s="83"/>
    </row>
    <row r="497205" spans="16:16" x14ac:dyDescent="0.3">
      <c r="P497205" s="83"/>
    </row>
    <row r="497206" spans="16:16" x14ac:dyDescent="0.3">
      <c r="P497206" s="83"/>
    </row>
    <row r="497207" spans="16:16" x14ac:dyDescent="0.3">
      <c r="P497207" s="83"/>
    </row>
    <row r="497208" spans="16:16" x14ac:dyDescent="0.3">
      <c r="P497208" s="83"/>
    </row>
    <row r="497209" spans="16:16" x14ac:dyDescent="0.3">
      <c r="P497209" s="83"/>
    </row>
    <row r="497210" spans="16:16" x14ac:dyDescent="0.3">
      <c r="P497210" s="83"/>
    </row>
    <row r="497211" spans="16:16" x14ac:dyDescent="0.3">
      <c r="P497211" s="83"/>
    </row>
    <row r="497212" spans="16:16" x14ac:dyDescent="0.3">
      <c r="P497212" s="83"/>
    </row>
    <row r="497213" spans="16:16" x14ac:dyDescent="0.3">
      <c r="P497213" s="83"/>
    </row>
    <row r="497214" spans="16:16" x14ac:dyDescent="0.3">
      <c r="P497214" s="83"/>
    </row>
    <row r="497215" spans="16:16" x14ac:dyDescent="0.3">
      <c r="P497215" s="83"/>
    </row>
    <row r="497216" spans="16:16" x14ac:dyDescent="0.3">
      <c r="P497216" s="83"/>
    </row>
    <row r="497217" spans="16:16" x14ac:dyDescent="0.3">
      <c r="P497217" s="83"/>
    </row>
    <row r="497218" spans="16:16" x14ac:dyDescent="0.3">
      <c r="P497218" s="83"/>
    </row>
    <row r="497219" spans="16:16" x14ac:dyDescent="0.3">
      <c r="P497219" s="83"/>
    </row>
    <row r="497220" spans="16:16" x14ac:dyDescent="0.3">
      <c r="P497220" s="83"/>
    </row>
    <row r="497221" spans="16:16" x14ac:dyDescent="0.3">
      <c r="P497221" s="83"/>
    </row>
    <row r="497222" spans="16:16" x14ac:dyDescent="0.3">
      <c r="P497222" s="83"/>
    </row>
    <row r="497223" spans="16:16" x14ac:dyDescent="0.3">
      <c r="P497223" s="83"/>
    </row>
    <row r="497224" spans="16:16" x14ac:dyDescent="0.3">
      <c r="P497224" s="83"/>
    </row>
    <row r="497225" spans="16:16" x14ac:dyDescent="0.3">
      <c r="P497225" s="83"/>
    </row>
    <row r="497226" spans="16:16" x14ac:dyDescent="0.3">
      <c r="P497226" s="83"/>
    </row>
    <row r="497227" spans="16:16" x14ac:dyDescent="0.3">
      <c r="P497227" s="83"/>
    </row>
    <row r="497228" spans="16:16" x14ac:dyDescent="0.3">
      <c r="P497228" s="83"/>
    </row>
    <row r="497229" spans="16:16" x14ac:dyDescent="0.3">
      <c r="P497229" s="83"/>
    </row>
    <row r="497230" spans="16:16" x14ac:dyDescent="0.3">
      <c r="P497230" s="83"/>
    </row>
    <row r="497231" spans="16:16" x14ac:dyDescent="0.3">
      <c r="P497231" s="83"/>
    </row>
    <row r="497232" spans="16:16" x14ac:dyDescent="0.3">
      <c r="P497232" s="83"/>
    </row>
    <row r="497233" spans="16:16" x14ac:dyDescent="0.3">
      <c r="P497233" s="83"/>
    </row>
    <row r="497234" spans="16:16" x14ac:dyDescent="0.3">
      <c r="P497234" s="83"/>
    </row>
    <row r="497235" spans="16:16" x14ac:dyDescent="0.3">
      <c r="P497235" s="83"/>
    </row>
    <row r="497236" spans="16:16" x14ac:dyDescent="0.3">
      <c r="P497236" s="83"/>
    </row>
    <row r="497237" spans="16:16" x14ac:dyDescent="0.3">
      <c r="P497237" s="83"/>
    </row>
    <row r="497238" spans="16:16" x14ac:dyDescent="0.3">
      <c r="P497238" s="83"/>
    </row>
    <row r="497239" spans="16:16" x14ac:dyDescent="0.3">
      <c r="P497239" s="83"/>
    </row>
    <row r="497240" spans="16:16" x14ac:dyDescent="0.3">
      <c r="P497240" s="83"/>
    </row>
    <row r="497241" spans="16:16" x14ac:dyDescent="0.3">
      <c r="P497241" s="83"/>
    </row>
    <row r="497242" spans="16:16" x14ac:dyDescent="0.3">
      <c r="P497242" s="83"/>
    </row>
    <row r="497243" spans="16:16" x14ac:dyDescent="0.3">
      <c r="P497243" s="83"/>
    </row>
    <row r="497244" spans="16:16" x14ac:dyDescent="0.3">
      <c r="P497244" s="83"/>
    </row>
    <row r="497245" spans="16:16" x14ac:dyDescent="0.3">
      <c r="P497245" s="83"/>
    </row>
    <row r="497246" spans="16:16" x14ac:dyDescent="0.3">
      <c r="P497246" s="83"/>
    </row>
    <row r="497247" spans="16:16" x14ac:dyDescent="0.3">
      <c r="P497247" s="83"/>
    </row>
    <row r="497248" spans="16:16" x14ac:dyDescent="0.3">
      <c r="P497248" s="83"/>
    </row>
    <row r="497249" spans="16:16" x14ac:dyDescent="0.3">
      <c r="P497249" s="83"/>
    </row>
    <row r="497250" spans="16:16" x14ac:dyDescent="0.3">
      <c r="P497250" s="83"/>
    </row>
    <row r="497251" spans="16:16" x14ac:dyDescent="0.3">
      <c r="P497251" s="83"/>
    </row>
    <row r="497252" spans="16:16" x14ac:dyDescent="0.3">
      <c r="P497252" s="83"/>
    </row>
    <row r="497253" spans="16:16" x14ac:dyDescent="0.3">
      <c r="P497253" s="83"/>
    </row>
    <row r="497254" spans="16:16" x14ac:dyDescent="0.3">
      <c r="P497254" s="83"/>
    </row>
    <row r="497255" spans="16:16" x14ac:dyDescent="0.3">
      <c r="P497255" s="83"/>
    </row>
    <row r="497256" spans="16:16" x14ac:dyDescent="0.3">
      <c r="P497256" s="83"/>
    </row>
    <row r="497257" spans="16:16" x14ac:dyDescent="0.3">
      <c r="P497257" s="83"/>
    </row>
    <row r="497258" spans="16:16" x14ac:dyDescent="0.3">
      <c r="P497258" s="83"/>
    </row>
    <row r="497259" spans="16:16" x14ac:dyDescent="0.3">
      <c r="P497259" s="83"/>
    </row>
    <row r="497260" spans="16:16" x14ac:dyDescent="0.3">
      <c r="P497260" s="83"/>
    </row>
    <row r="497261" spans="16:16" x14ac:dyDescent="0.3">
      <c r="P497261" s="83"/>
    </row>
    <row r="497262" spans="16:16" x14ac:dyDescent="0.3">
      <c r="P497262" s="83"/>
    </row>
    <row r="497263" spans="16:16" x14ac:dyDescent="0.3">
      <c r="P497263" s="83"/>
    </row>
    <row r="497264" spans="16:16" x14ac:dyDescent="0.3">
      <c r="P497264" s="83"/>
    </row>
    <row r="497265" spans="16:16" x14ac:dyDescent="0.3">
      <c r="P497265" s="83"/>
    </row>
    <row r="497266" spans="16:16" x14ac:dyDescent="0.3">
      <c r="P497266" s="83"/>
    </row>
    <row r="497267" spans="16:16" x14ac:dyDescent="0.3">
      <c r="P497267" s="83"/>
    </row>
    <row r="497268" spans="16:16" x14ac:dyDescent="0.3">
      <c r="P497268" s="83"/>
    </row>
    <row r="497269" spans="16:16" x14ac:dyDescent="0.3">
      <c r="P497269" s="83"/>
    </row>
    <row r="497270" spans="16:16" x14ac:dyDescent="0.3">
      <c r="P497270" s="83"/>
    </row>
    <row r="497271" spans="16:16" x14ac:dyDescent="0.3">
      <c r="P497271" s="83"/>
    </row>
    <row r="497272" spans="16:16" x14ac:dyDescent="0.3">
      <c r="P497272" s="83"/>
    </row>
    <row r="497273" spans="16:16" x14ac:dyDescent="0.3">
      <c r="P497273" s="83"/>
    </row>
    <row r="497274" spans="16:16" x14ac:dyDescent="0.3">
      <c r="P497274" s="83"/>
    </row>
    <row r="497275" spans="16:16" x14ac:dyDescent="0.3">
      <c r="P497275" s="83"/>
    </row>
    <row r="497276" spans="16:16" x14ac:dyDescent="0.3">
      <c r="P497276" s="83"/>
    </row>
    <row r="497277" spans="16:16" x14ac:dyDescent="0.3">
      <c r="P497277" s="83"/>
    </row>
    <row r="497278" spans="16:16" x14ac:dyDescent="0.3">
      <c r="P497278" s="83"/>
    </row>
    <row r="497279" spans="16:16" x14ac:dyDescent="0.3">
      <c r="P497279" s="83"/>
    </row>
    <row r="497280" spans="16:16" x14ac:dyDescent="0.3">
      <c r="P497280" s="83"/>
    </row>
    <row r="497281" spans="16:16" x14ac:dyDescent="0.3">
      <c r="P497281" s="83"/>
    </row>
    <row r="497282" spans="16:16" x14ac:dyDescent="0.3">
      <c r="P497282" s="83"/>
    </row>
    <row r="497283" spans="16:16" x14ac:dyDescent="0.3">
      <c r="P497283" s="83"/>
    </row>
    <row r="497284" spans="16:16" x14ac:dyDescent="0.3">
      <c r="P497284" s="83"/>
    </row>
    <row r="497285" spans="16:16" x14ac:dyDescent="0.3">
      <c r="P497285" s="83"/>
    </row>
    <row r="497286" spans="16:16" x14ac:dyDescent="0.3">
      <c r="P497286" s="83"/>
    </row>
    <row r="497287" spans="16:16" x14ac:dyDescent="0.3">
      <c r="P497287" s="83"/>
    </row>
    <row r="497288" spans="16:16" x14ac:dyDescent="0.3">
      <c r="P497288" s="83"/>
    </row>
    <row r="497289" spans="16:16" x14ac:dyDescent="0.3">
      <c r="P497289" s="83"/>
    </row>
    <row r="497290" spans="16:16" x14ac:dyDescent="0.3">
      <c r="P497290" s="83"/>
    </row>
    <row r="497291" spans="16:16" x14ac:dyDescent="0.3">
      <c r="P497291" s="83"/>
    </row>
    <row r="497292" spans="16:16" x14ac:dyDescent="0.3">
      <c r="P497292" s="83"/>
    </row>
    <row r="497293" spans="16:16" x14ac:dyDescent="0.3">
      <c r="P497293" s="83"/>
    </row>
    <row r="497294" spans="16:16" x14ac:dyDescent="0.3">
      <c r="P497294" s="83"/>
    </row>
    <row r="497295" spans="16:16" x14ac:dyDescent="0.3">
      <c r="P497295" s="83"/>
    </row>
    <row r="497296" spans="16:16" x14ac:dyDescent="0.3">
      <c r="P497296" s="83"/>
    </row>
    <row r="497297" spans="16:16" x14ac:dyDescent="0.3">
      <c r="P497297" s="83"/>
    </row>
    <row r="497298" spans="16:16" x14ac:dyDescent="0.3">
      <c r="P497298" s="83"/>
    </row>
    <row r="497299" spans="16:16" x14ac:dyDescent="0.3">
      <c r="P497299" s="83"/>
    </row>
    <row r="497300" spans="16:16" x14ac:dyDescent="0.3">
      <c r="P497300" s="83"/>
    </row>
    <row r="497301" spans="16:16" x14ac:dyDescent="0.3">
      <c r="P497301" s="83"/>
    </row>
    <row r="497302" spans="16:16" x14ac:dyDescent="0.3">
      <c r="P497302" s="83"/>
    </row>
    <row r="497303" spans="16:16" x14ac:dyDescent="0.3">
      <c r="P497303" s="83"/>
    </row>
    <row r="497304" spans="16:16" x14ac:dyDescent="0.3">
      <c r="P497304" s="83"/>
    </row>
    <row r="497305" spans="16:16" x14ac:dyDescent="0.3">
      <c r="P497305" s="83"/>
    </row>
    <row r="497306" spans="16:16" x14ac:dyDescent="0.3">
      <c r="P497306" s="83"/>
    </row>
    <row r="497307" spans="16:16" x14ac:dyDescent="0.3">
      <c r="P497307" s="83"/>
    </row>
    <row r="497308" spans="16:16" x14ac:dyDescent="0.3">
      <c r="P497308" s="83"/>
    </row>
    <row r="497309" spans="16:16" x14ac:dyDescent="0.3">
      <c r="P497309" s="83"/>
    </row>
    <row r="497310" spans="16:16" x14ac:dyDescent="0.3">
      <c r="P497310" s="83"/>
    </row>
    <row r="497311" spans="16:16" x14ac:dyDescent="0.3">
      <c r="P497311" s="83"/>
    </row>
    <row r="497312" spans="16:16" x14ac:dyDescent="0.3">
      <c r="P497312" s="83"/>
    </row>
    <row r="497313" spans="16:16" x14ac:dyDescent="0.3">
      <c r="P497313" s="83"/>
    </row>
    <row r="497314" spans="16:16" x14ac:dyDescent="0.3">
      <c r="P497314" s="83"/>
    </row>
    <row r="497315" spans="16:16" x14ac:dyDescent="0.3">
      <c r="P497315" s="83"/>
    </row>
    <row r="497316" spans="16:16" x14ac:dyDescent="0.3">
      <c r="P497316" s="83"/>
    </row>
    <row r="497317" spans="16:16" x14ac:dyDescent="0.3">
      <c r="P497317" s="83"/>
    </row>
    <row r="497318" spans="16:16" x14ac:dyDescent="0.3">
      <c r="P497318" s="83"/>
    </row>
    <row r="497319" spans="16:16" x14ac:dyDescent="0.3">
      <c r="P497319" s="83"/>
    </row>
    <row r="497320" spans="16:16" x14ac:dyDescent="0.3">
      <c r="P497320" s="83"/>
    </row>
    <row r="497321" spans="16:16" x14ac:dyDescent="0.3">
      <c r="P497321" s="83"/>
    </row>
    <row r="497322" spans="16:16" x14ac:dyDescent="0.3">
      <c r="P497322" s="83"/>
    </row>
    <row r="497323" spans="16:16" x14ac:dyDescent="0.3">
      <c r="P497323" s="83"/>
    </row>
    <row r="497324" spans="16:16" x14ac:dyDescent="0.3">
      <c r="P497324" s="83"/>
    </row>
    <row r="497325" spans="16:16" x14ac:dyDescent="0.3">
      <c r="P497325" s="83"/>
    </row>
    <row r="497326" spans="16:16" x14ac:dyDescent="0.3">
      <c r="P497326" s="83"/>
    </row>
    <row r="497327" spans="16:16" x14ac:dyDescent="0.3">
      <c r="P497327" s="83"/>
    </row>
    <row r="497328" spans="16:16" x14ac:dyDescent="0.3">
      <c r="P497328" s="83"/>
    </row>
    <row r="497329" spans="16:16" x14ac:dyDescent="0.3">
      <c r="P497329" s="83"/>
    </row>
    <row r="497330" spans="16:16" x14ac:dyDescent="0.3">
      <c r="P497330" s="83"/>
    </row>
    <row r="497331" spans="16:16" x14ac:dyDescent="0.3">
      <c r="P497331" s="83"/>
    </row>
    <row r="497332" spans="16:16" x14ac:dyDescent="0.3">
      <c r="P497332" s="83"/>
    </row>
    <row r="497333" spans="16:16" x14ac:dyDescent="0.3">
      <c r="P497333" s="83"/>
    </row>
    <row r="497334" spans="16:16" x14ac:dyDescent="0.3">
      <c r="P497334" s="83"/>
    </row>
    <row r="497335" spans="16:16" x14ac:dyDescent="0.3">
      <c r="P497335" s="83"/>
    </row>
    <row r="497336" spans="16:16" x14ac:dyDescent="0.3">
      <c r="P497336" s="83"/>
    </row>
    <row r="497337" spans="16:16" x14ac:dyDescent="0.3">
      <c r="P497337" s="83"/>
    </row>
    <row r="497338" spans="16:16" x14ac:dyDescent="0.3">
      <c r="P497338" s="83"/>
    </row>
    <row r="497339" spans="16:16" x14ac:dyDescent="0.3">
      <c r="P497339" s="83"/>
    </row>
    <row r="497340" spans="16:16" x14ac:dyDescent="0.3">
      <c r="P497340" s="83"/>
    </row>
    <row r="497341" spans="16:16" x14ac:dyDescent="0.3">
      <c r="P497341" s="83"/>
    </row>
    <row r="497342" spans="16:16" x14ac:dyDescent="0.3">
      <c r="P497342" s="83"/>
    </row>
    <row r="497343" spans="16:16" x14ac:dyDescent="0.3">
      <c r="P497343" s="83"/>
    </row>
    <row r="497344" spans="16:16" x14ac:dyDescent="0.3">
      <c r="P497344" s="83"/>
    </row>
    <row r="497345" spans="16:16" x14ac:dyDescent="0.3">
      <c r="P497345" s="83"/>
    </row>
    <row r="497346" spans="16:16" x14ac:dyDescent="0.3">
      <c r="P497346" s="83"/>
    </row>
    <row r="497347" spans="16:16" x14ac:dyDescent="0.3">
      <c r="P497347" s="83"/>
    </row>
    <row r="497348" spans="16:16" x14ac:dyDescent="0.3">
      <c r="P497348" s="83"/>
    </row>
    <row r="497349" spans="16:16" x14ac:dyDescent="0.3">
      <c r="P497349" s="83"/>
    </row>
    <row r="497350" spans="16:16" x14ac:dyDescent="0.3">
      <c r="P497350" s="83"/>
    </row>
    <row r="497351" spans="16:16" x14ac:dyDescent="0.3">
      <c r="P497351" s="83"/>
    </row>
    <row r="497352" spans="16:16" x14ac:dyDescent="0.3">
      <c r="P497352" s="83"/>
    </row>
    <row r="497353" spans="16:16" x14ac:dyDescent="0.3">
      <c r="P497353" s="83"/>
    </row>
    <row r="497354" spans="16:16" x14ac:dyDescent="0.3">
      <c r="P497354" s="83"/>
    </row>
    <row r="497355" spans="16:16" x14ac:dyDescent="0.3">
      <c r="P497355" s="83"/>
    </row>
    <row r="497356" spans="16:16" x14ac:dyDescent="0.3">
      <c r="P497356" s="83"/>
    </row>
    <row r="497357" spans="16:16" x14ac:dyDescent="0.3">
      <c r="P497357" s="83"/>
    </row>
    <row r="497358" spans="16:16" x14ac:dyDescent="0.3">
      <c r="P497358" s="83"/>
    </row>
    <row r="497359" spans="16:16" x14ac:dyDescent="0.3">
      <c r="P497359" s="83"/>
    </row>
    <row r="497360" spans="16:16" x14ac:dyDescent="0.3">
      <c r="P497360" s="83"/>
    </row>
    <row r="497361" spans="16:16" x14ac:dyDescent="0.3">
      <c r="P497361" s="83"/>
    </row>
    <row r="497362" spans="16:16" x14ac:dyDescent="0.3">
      <c r="P497362" s="83"/>
    </row>
    <row r="497363" spans="16:16" x14ac:dyDescent="0.3">
      <c r="P497363" s="83"/>
    </row>
    <row r="497364" spans="16:16" x14ac:dyDescent="0.3">
      <c r="P497364" s="83"/>
    </row>
    <row r="497365" spans="16:16" x14ac:dyDescent="0.3">
      <c r="P497365" s="83"/>
    </row>
    <row r="497366" spans="16:16" x14ac:dyDescent="0.3">
      <c r="P497366" s="83"/>
    </row>
    <row r="497367" spans="16:16" x14ac:dyDescent="0.3">
      <c r="P497367" s="83"/>
    </row>
    <row r="497368" spans="16:16" x14ac:dyDescent="0.3">
      <c r="P497368" s="83"/>
    </row>
    <row r="497369" spans="16:16" x14ac:dyDescent="0.3">
      <c r="P497369" s="83"/>
    </row>
    <row r="497370" spans="16:16" x14ac:dyDescent="0.3">
      <c r="P497370" s="83"/>
    </row>
    <row r="497371" spans="16:16" x14ac:dyDescent="0.3">
      <c r="P497371" s="83"/>
    </row>
    <row r="497372" spans="16:16" x14ac:dyDescent="0.3">
      <c r="P497372" s="83"/>
    </row>
    <row r="497373" spans="16:16" x14ac:dyDescent="0.3">
      <c r="P497373" s="83"/>
    </row>
    <row r="497374" spans="16:16" x14ac:dyDescent="0.3">
      <c r="P497374" s="83"/>
    </row>
    <row r="497375" spans="16:16" x14ac:dyDescent="0.3">
      <c r="P497375" s="83"/>
    </row>
    <row r="497376" spans="16:16" x14ac:dyDescent="0.3">
      <c r="P497376" s="83"/>
    </row>
    <row r="497377" spans="16:16" x14ac:dyDescent="0.3">
      <c r="P497377" s="83"/>
    </row>
    <row r="497378" spans="16:16" x14ac:dyDescent="0.3">
      <c r="P497378" s="83"/>
    </row>
    <row r="497379" spans="16:16" x14ac:dyDescent="0.3">
      <c r="P497379" s="83"/>
    </row>
    <row r="497380" spans="16:16" x14ac:dyDescent="0.3">
      <c r="P497380" s="83"/>
    </row>
    <row r="497381" spans="16:16" x14ac:dyDescent="0.3">
      <c r="P497381" s="83"/>
    </row>
    <row r="497382" spans="16:16" x14ac:dyDescent="0.3">
      <c r="P497382" s="83"/>
    </row>
    <row r="497383" spans="16:16" x14ac:dyDescent="0.3">
      <c r="P497383" s="83"/>
    </row>
    <row r="497384" spans="16:16" x14ac:dyDescent="0.3">
      <c r="P497384" s="83"/>
    </row>
    <row r="497385" spans="16:16" x14ac:dyDescent="0.3">
      <c r="P497385" s="83"/>
    </row>
    <row r="497386" spans="16:16" x14ac:dyDescent="0.3">
      <c r="P497386" s="83"/>
    </row>
    <row r="497387" spans="16:16" x14ac:dyDescent="0.3">
      <c r="P497387" s="83"/>
    </row>
    <row r="497388" spans="16:16" x14ac:dyDescent="0.3">
      <c r="P497388" s="83"/>
    </row>
    <row r="497389" spans="16:16" x14ac:dyDescent="0.3">
      <c r="P497389" s="83"/>
    </row>
    <row r="497390" spans="16:16" x14ac:dyDescent="0.3">
      <c r="P497390" s="83"/>
    </row>
    <row r="497391" spans="16:16" x14ac:dyDescent="0.3">
      <c r="P497391" s="83"/>
    </row>
    <row r="497392" spans="16:16" x14ac:dyDescent="0.3">
      <c r="P497392" s="83"/>
    </row>
    <row r="497393" spans="16:16" x14ac:dyDescent="0.3">
      <c r="P497393" s="83"/>
    </row>
    <row r="497394" spans="16:16" x14ac:dyDescent="0.3">
      <c r="P497394" s="83"/>
    </row>
    <row r="497395" spans="16:16" x14ac:dyDescent="0.3">
      <c r="P497395" s="83"/>
    </row>
    <row r="497396" spans="16:16" x14ac:dyDescent="0.3">
      <c r="P497396" s="83"/>
    </row>
    <row r="497397" spans="16:16" x14ac:dyDescent="0.3">
      <c r="P497397" s="83"/>
    </row>
    <row r="497398" spans="16:16" x14ac:dyDescent="0.3">
      <c r="P497398" s="83"/>
    </row>
    <row r="497399" spans="16:16" x14ac:dyDescent="0.3">
      <c r="P497399" s="83"/>
    </row>
    <row r="497400" spans="16:16" x14ac:dyDescent="0.3">
      <c r="P497400" s="83"/>
    </row>
    <row r="497401" spans="16:16" x14ac:dyDescent="0.3">
      <c r="P497401" s="83"/>
    </row>
    <row r="497402" spans="16:16" x14ac:dyDescent="0.3">
      <c r="P497402" s="83"/>
    </row>
    <row r="497403" spans="16:16" x14ac:dyDescent="0.3">
      <c r="P497403" s="83"/>
    </row>
    <row r="497404" spans="16:16" x14ac:dyDescent="0.3">
      <c r="P497404" s="83"/>
    </row>
    <row r="497405" spans="16:16" x14ac:dyDescent="0.3">
      <c r="P497405" s="83"/>
    </row>
    <row r="497406" spans="16:16" x14ac:dyDescent="0.3">
      <c r="P497406" s="83"/>
    </row>
    <row r="497407" spans="16:16" x14ac:dyDescent="0.3">
      <c r="P497407" s="83"/>
    </row>
    <row r="497408" spans="16:16" x14ac:dyDescent="0.3">
      <c r="P497408" s="83"/>
    </row>
    <row r="497409" spans="16:16" x14ac:dyDescent="0.3">
      <c r="P497409" s="83"/>
    </row>
    <row r="497410" spans="16:16" x14ac:dyDescent="0.3">
      <c r="P497410" s="83"/>
    </row>
    <row r="497411" spans="16:16" x14ac:dyDescent="0.3">
      <c r="P497411" s="83"/>
    </row>
    <row r="497412" spans="16:16" x14ac:dyDescent="0.3">
      <c r="P497412" s="83"/>
    </row>
    <row r="497413" spans="16:16" x14ac:dyDescent="0.3">
      <c r="P497413" s="83"/>
    </row>
    <row r="497414" spans="16:16" x14ac:dyDescent="0.3">
      <c r="P497414" s="83"/>
    </row>
    <row r="497415" spans="16:16" x14ac:dyDescent="0.3">
      <c r="P497415" s="83"/>
    </row>
    <row r="497416" spans="16:16" x14ac:dyDescent="0.3">
      <c r="P497416" s="83"/>
    </row>
    <row r="497417" spans="16:16" x14ac:dyDescent="0.3">
      <c r="P497417" s="83"/>
    </row>
    <row r="497418" spans="16:16" x14ac:dyDescent="0.3">
      <c r="P497418" s="83"/>
    </row>
    <row r="497419" spans="16:16" x14ac:dyDescent="0.3">
      <c r="P497419" s="83"/>
    </row>
    <row r="497420" spans="16:16" x14ac:dyDescent="0.3">
      <c r="P497420" s="83"/>
    </row>
    <row r="497421" spans="16:16" x14ac:dyDescent="0.3">
      <c r="P497421" s="83"/>
    </row>
    <row r="497422" spans="16:16" x14ac:dyDescent="0.3">
      <c r="P497422" s="83"/>
    </row>
    <row r="497423" spans="16:16" x14ac:dyDescent="0.3">
      <c r="P497423" s="83"/>
    </row>
    <row r="497424" spans="16:16" x14ac:dyDescent="0.3">
      <c r="P497424" s="83"/>
    </row>
    <row r="497425" spans="16:16" x14ac:dyDescent="0.3">
      <c r="P497425" s="83"/>
    </row>
    <row r="497426" spans="16:16" x14ac:dyDescent="0.3">
      <c r="P497426" s="83"/>
    </row>
    <row r="497427" spans="16:16" x14ac:dyDescent="0.3">
      <c r="P497427" s="83"/>
    </row>
    <row r="497428" spans="16:16" x14ac:dyDescent="0.3">
      <c r="P497428" s="83"/>
    </row>
    <row r="497429" spans="16:16" x14ac:dyDescent="0.3">
      <c r="P497429" s="83"/>
    </row>
    <row r="497430" spans="16:16" x14ac:dyDescent="0.3">
      <c r="P497430" s="83"/>
    </row>
    <row r="497431" spans="16:16" x14ac:dyDescent="0.3">
      <c r="P497431" s="83"/>
    </row>
    <row r="497432" spans="16:16" x14ac:dyDescent="0.3">
      <c r="P497432" s="83"/>
    </row>
    <row r="497433" spans="16:16" x14ac:dyDescent="0.3">
      <c r="P497433" s="83"/>
    </row>
    <row r="497434" spans="16:16" x14ac:dyDescent="0.3">
      <c r="P497434" s="83"/>
    </row>
    <row r="497435" spans="16:16" x14ac:dyDescent="0.3">
      <c r="P497435" s="83"/>
    </row>
    <row r="497436" spans="16:16" x14ac:dyDescent="0.3">
      <c r="P497436" s="83"/>
    </row>
    <row r="497437" spans="16:16" x14ac:dyDescent="0.3">
      <c r="P497437" s="83"/>
    </row>
    <row r="497438" spans="16:16" x14ac:dyDescent="0.3">
      <c r="P497438" s="83"/>
    </row>
    <row r="497439" spans="16:16" x14ac:dyDescent="0.3">
      <c r="P497439" s="83"/>
    </row>
    <row r="497440" spans="16:16" x14ac:dyDescent="0.3">
      <c r="P497440" s="83"/>
    </row>
    <row r="497441" spans="16:16" x14ac:dyDescent="0.3">
      <c r="P497441" s="83"/>
    </row>
    <row r="497442" spans="16:16" x14ac:dyDescent="0.3">
      <c r="P497442" s="83"/>
    </row>
    <row r="497443" spans="16:16" x14ac:dyDescent="0.3">
      <c r="P497443" s="83"/>
    </row>
    <row r="497444" spans="16:16" x14ac:dyDescent="0.3">
      <c r="P497444" s="83"/>
    </row>
    <row r="497445" spans="16:16" x14ac:dyDescent="0.3">
      <c r="P497445" s="83"/>
    </row>
    <row r="497446" spans="16:16" x14ac:dyDescent="0.3">
      <c r="P497446" s="83"/>
    </row>
    <row r="497447" spans="16:16" x14ac:dyDescent="0.3">
      <c r="P497447" s="83"/>
    </row>
    <row r="497448" spans="16:16" x14ac:dyDescent="0.3">
      <c r="P497448" s="83"/>
    </row>
    <row r="497449" spans="16:16" x14ac:dyDescent="0.3">
      <c r="P497449" s="83"/>
    </row>
    <row r="497450" spans="16:16" x14ac:dyDescent="0.3">
      <c r="P497450" s="83"/>
    </row>
    <row r="497451" spans="16:16" x14ac:dyDescent="0.3">
      <c r="P497451" s="83"/>
    </row>
    <row r="497452" spans="16:16" x14ac:dyDescent="0.3">
      <c r="P497452" s="83"/>
    </row>
    <row r="497453" spans="16:16" x14ac:dyDescent="0.3">
      <c r="P497453" s="83"/>
    </row>
    <row r="497454" spans="16:16" x14ac:dyDescent="0.3">
      <c r="P497454" s="83"/>
    </row>
    <row r="497455" spans="16:16" x14ac:dyDescent="0.3">
      <c r="P497455" s="83"/>
    </row>
    <row r="497456" spans="16:16" x14ac:dyDescent="0.3">
      <c r="P497456" s="83"/>
    </row>
    <row r="497457" spans="16:16" x14ac:dyDescent="0.3">
      <c r="P497457" s="83"/>
    </row>
    <row r="497458" spans="16:16" x14ac:dyDescent="0.3">
      <c r="P497458" s="83"/>
    </row>
    <row r="497459" spans="16:16" x14ac:dyDescent="0.3">
      <c r="P497459" s="83"/>
    </row>
    <row r="497460" spans="16:16" x14ac:dyDescent="0.3">
      <c r="P497460" s="83"/>
    </row>
    <row r="497461" spans="16:16" x14ac:dyDescent="0.3">
      <c r="P497461" s="83"/>
    </row>
    <row r="497462" spans="16:16" x14ac:dyDescent="0.3">
      <c r="P497462" s="83"/>
    </row>
    <row r="497463" spans="16:16" x14ac:dyDescent="0.3">
      <c r="P497463" s="83"/>
    </row>
    <row r="497464" spans="16:16" x14ac:dyDescent="0.3">
      <c r="P497464" s="83"/>
    </row>
    <row r="497465" spans="16:16" x14ac:dyDescent="0.3">
      <c r="P497465" s="83"/>
    </row>
    <row r="497466" spans="16:16" x14ac:dyDescent="0.3">
      <c r="P497466" s="83"/>
    </row>
    <row r="497467" spans="16:16" x14ac:dyDescent="0.3">
      <c r="P497467" s="83"/>
    </row>
    <row r="497468" spans="16:16" x14ac:dyDescent="0.3">
      <c r="P497468" s="83"/>
    </row>
    <row r="497469" spans="16:16" x14ac:dyDescent="0.3">
      <c r="P497469" s="83"/>
    </row>
    <row r="497470" spans="16:16" x14ac:dyDescent="0.3">
      <c r="P497470" s="83"/>
    </row>
    <row r="497471" spans="16:16" x14ac:dyDescent="0.3">
      <c r="P497471" s="83"/>
    </row>
    <row r="497472" spans="16:16" x14ac:dyDescent="0.3">
      <c r="P497472" s="83"/>
    </row>
    <row r="497473" spans="16:16" x14ac:dyDescent="0.3">
      <c r="P497473" s="83"/>
    </row>
    <row r="497474" spans="16:16" x14ac:dyDescent="0.3">
      <c r="P497474" s="83"/>
    </row>
    <row r="497475" spans="16:16" x14ac:dyDescent="0.3">
      <c r="P497475" s="83"/>
    </row>
    <row r="497476" spans="16:16" x14ac:dyDescent="0.3">
      <c r="P497476" s="83"/>
    </row>
    <row r="497477" spans="16:16" x14ac:dyDescent="0.3">
      <c r="P497477" s="83"/>
    </row>
    <row r="497478" spans="16:16" x14ac:dyDescent="0.3">
      <c r="P497478" s="83"/>
    </row>
    <row r="497479" spans="16:16" x14ac:dyDescent="0.3">
      <c r="P497479" s="83"/>
    </row>
    <row r="497480" spans="16:16" x14ac:dyDescent="0.3">
      <c r="P497480" s="83"/>
    </row>
    <row r="497481" spans="16:16" x14ac:dyDescent="0.3">
      <c r="P497481" s="83"/>
    </row>
    <row r="497482" spans="16:16" x14ac:dyDescent="0.3">
      <c r="P497482" s="83"/>
    </row>
    <row r="497483" spans="16:16" x14ac:dyDescent="0.3">
      <c r="P497483" s="83"/>
    </row>
    <row r="497484" spans="16:16" x14ac:dyDescent="0.3">
      <c r="P497484" s="83"/>
    </row>
    <row r="497485" spans="16:16" x14ac:dyDescent="0.3">
      <c r="P497485" s="83"/>
    </row>
    <row r="497486" spans="16:16" x14ac:dyDescent="0.3">
      <c r="P497486" s="83"/>
    </row>
    <row r="497487" spans="16:16" x14ac:dyDescent="0.3">
      <c r="P497487" s="83"/>
    </row>
    <row r="497488" spans="16:16" x14ac:dyDescent="0.3">
      <c r="P497488" s="83"/>
    </row>
    <row r="497489" spans="16:16" x14ac:dyDescent="0.3">
      <c r="P497489" s="83"/>
    </row>
    <row r="497490" spans="16:16" x14ac:dyDescent="0.3">
      <c r="P497490" s="83"/>
    </row>
    <row r="497491" spans="16:16" x14ac:dyDescent="0.3">
      <c r="P497491" s="83"/>
    </row>
    <row r="497492" spans="16:16" x14ac:dyDescent="0.3">
      <c r="P497492" s="83"/>
    </row>
    <row r="497493" spans="16:16" x14ac:dyDescent="0.3">
      <c r="P497493" s="83"/>
    </row>
    <row r="497494" spans="16:16" x14ac:dyDescent="0.3">
      <c r="P497494" s="83"/>
    </row>
    <row r="497495" spans="16:16" x14ac:dyDescent="0.3">
      <c r="P497495" s="83"/>
    </row>
    <row r="497496" spans="16:16" x14ac:dyDescent="0.3">
      <c r="P497496" s="83"/>
    </row>
    <row r="497497" spans="16:16" x14ac:dyDescent="0.3">
      <c r="P497497" s="83"/>
    </row>
    <row r="497498" spans="16:16" x14ac:dyDescent="0.3">
      <c r="P497498" s="83"/>
    </row>
    <row r="497499" spans="16:16" x14ac:dyDescent="0.3">
      <c r="P497499" s="83"/>
    </row>
    <row r="497500" spans="16:16" x14ac:dyDescent="0.3">
      <c r="P497500" s="83"/>
    </row>
    <row r="497501" spans="16:16" x14ac:dyDescent="0.3">
      <c r="P497501" s="83"/>
    </row>
    <row r="497502" spans="16:16" x14ac:dyDescent="0.3">
      <c r="P497502" s="83"/>
    </row>
    <row r="497503" spans="16:16" x14ac:dyDescent="0.3">
      <c r="P497503" s="83"/>
    </row>
    <row r="497504" spans="16:16" x14ac:dyDescent="0.3">
      <c r="P497504" s="83"/>
    </row>
    <row r="497505" spans="16:16" x14ac:dyDescent="0.3">
      <c r="P497505" s="83"/>
    </row>
    <row r="497506" spans="16:16" x14ac:dyDescent="0.3">
      <c r="P497506" s="83"/>
    </row>
    <row r="497507" spans="16:16" x14ac:dyDescent="0.3">
      <c r="P497507" s="83"/>
    </row>
    <row r="497508" spans="16:16" x14ac:dyDescent="0.3">
      <c r="P497508" s="83"/>
    </row>
    <row r="497509" spans="16:16" x14ac:dyDescent="0.3">
      <c r="P497509" s="83"/>
    </row>
    <row r="497510" spans="16:16" x14ac:dyDescent="0.3">
      <c r="P497510" s="83"/>
    </row>
    <row r="497511" spans="16:16" x14ac:dyDescent="0.3">
      <c r="P497511" s="83"/>
    </row>
    <row r="497512" spans="16:16" x14ac:dyDescent="0.3">
      <c r="P497512" s="83"/>
    </row>
    <row r="497513" spans="16:16" x14ac:dyDescent="0.3">
      <c r="P497513" s="83"/>
    </row>
    <row r="497514" spans="16:16" x14ac:dyDescent="0.3">
      <c r="P497514" s="83"/>
    </row>
    <row r="497515" spans="16:16" x14ac:dyDescent="0.3">
      <c r="P497515" s="83"/>
    </row>
    <row r="497516" spans="16:16" x14ac:dyDescent="0.3">
      <c r="P497516" s="83"/>
    </row>
    <row r="497517" spans="16:16" x14ac:dyDescent="0.3">
      <c r="P497517" s="83"/>
    </row>
    <row r="497518" spans="16:16" x14ac:dyDescent="0.3">
      <c r="P497518" s="83"/>
    </row>
    <row r="497519" spans="16:16" x14ac:dyDescent="0.3">
      <c r="P497519" s="83"/>
    </row>
    <row r="497520" spans="16:16" x14ac:dyDescent="0.3">
      <c r="P497520" s="83"/>
    </row>
    <row r="497521" spans="16:16" x14ac:dyDescent="0.3">
      <c r="P497521" s="83"/>
    </row>
    <row r="497522" spans="16:16" x14ac:dyDescent="0.3">
      <c r="P497522" s="83"/>
    </row>
    <row r="497523" spans="16:16" x14ac:dyDescent="0.3">
      <c r="P497523" s="83"/>
    </row>
    <row r="497524" spans="16:16" x14ac:dyDescent="0.3">
      <c r="P497524" s="83"/>
    </row>
    <row r="497525" spans="16:16" x14ac:dyDescent="0.3">
      <c r="P497525" s="83"/>
    </row>
    <row r="497526" spans="16:16" x14ac:dyDescent="0.3">
      <c r="P497526" s="83"/>
    </row>
    <row r="497527" spans="16:16" x14ac:dyDescent="0.3">
      <c r="P497527" s="83"/>
    </row>
    <row r="497528" spans="16:16" x14ac:dyDescent="0.3">
      <c r="P497528" s="83"/>
    </row>
    <row r="497529" spans="16:16" x14ac:dyDescent="0.3">
      <c r="P497529" s="83"/>
    </row>
    <row r="497530" spans="16:16" x14ac:dyDescent="0.3">
      <c r="P497530" s="83"/>
    </row>
    <row r="497531" spans="16:16" x14ac:dyDescent="0.3">
      <c r="P497531" s="83"/>
    </row>
    <row r="497532" spans="16:16" x14ac:dyDescent="0.3">
      <c r="P497532" s="83"/>
    </row>
    <row r="497533" spans="16:16" x14ac:dyDescent="0.3">
      <c r="P497533" s="83"/>
    </row>
    <row r="497534" spans="16:16" x14ac:dyDescent="0.3">
      <c r="P497534" s="83"/>
    </row>
    <row r="497535" spans="16:16" x14ac:dyDescent="0.3">
      <c r="P497535" s="83"/>
    </row>
    <row r="497536" spans="16:16" x14ac:dyDescent="0.3">
      <c r="P497536" s="83"/>
    </row>
    <row r="497537" spans="16:16" x14ac:dyDescent="0.3">
      <c r="P497537" s="83"/>
    </row>
    <row r="497538" spans="16:16" x14ac:dyDescent="0.3">
      <c r="P497538" s="83"/>
    </row>
    <row r="497539" spans="16:16" x14ac:dyDescent="0.3">
      <c r="P497539" s="83"/>
    </row>
    <row r="497540" spans="16:16" x14ac:dyDescent="0.3">
      <c r="P497540" s="83"/>
    </row>
    <row r="497541" spans="16:16" x14ac:dyDescent="0.3">
      <c r="P497541" s="83"/>
    </row>
    <row r="497542" spans="16:16" x14ac:dyDescent="0.3">
      <c r="P497542" s="83"/>
    </row>
    <row r="497543" spans="16:16" x14ac:dyDescent="0.3">
      <c r="P497543" s="83"/>
    </row>
    <row r="497544" spans="16:16" x14ac:dyDescent="0.3">
      <c r="P497544" s="83"/>
    </row>
    <row r="497545" spans="16:16" x14ac:dyDescent="0.3">
      <c r="P497545" s="83"/>
    </row>
    <row r="497546" spans="16:16" x14ac:dyDescent="0.3">
      <c r="P497546" s="83"/>
    </row>
    <row r="497547" spans="16:16" x14ac:dyDescent="0.3">
      <c r="P497547" s="83"/>
    </row>
    <row r="497548" spans="16:16" x14ac:dyDescent="0.3">
      <c r="P497548" s="83"/>
    </row>
    <row r="497549" spans="16:16" x14ac:dyDescent="0.3">
      <c r="P497549" s="83"/>
    </row>
    <row r="497550" spans="16:16" x14ac:dyDescent="0.3">
      <c r="P497550" s="83"/>
    </row>
    <row r="497551" spans="16:16" x14ac:dyDescent="0.3">
      <c r="P497551" s="83"/>
    </row>
    <row r="497552" spans="16:16" x14ac:dyDescent="0.3">
      <c r="P497552" s="83"/>
    </row>
    <row r="497553" spans="16:16" x14ac:dyDescent="0.3">
      <c r="P497553" s="83"/>
    </row>
    <row r="497554" spans="16:16" x14ac:dyDescent="0.3">
      <c r="P497554" s="83"/>
    </row>
    <row r="497555" spans="16:16" x14ac:dyDescent="0.3">
      <c r="P497555" s="83"/>
    </row>
    <row r="497556" spans="16:16" x14ac:dyDescent="0.3">
      <c r="P497556" s="83"/>
    </row>
    <row r="497557" spans="16:16" x14ac:dyDescent="0.3">
      <c r="P497557" s="83"/>
    </row>
    <row r="497558" spans="16:16" x14ac:dyDescent="0.3">
      <c r="P497558" s="83"/>
    </row>
    <row r="497559" spans="16:16" x14ac:dyDescent="0.3">
      <c r="P497559" s="83"/>
    </row>
    <row r="497560" spans="16:16" x14ac:dyDescent="0.3">
      <c r="P497560" s="83"/>
    </row>
    <row r="497561" spans="16:16" x14ac:dyDescent="0.3">
      <c r="P497561" s="83"/>
    </row>
    <row r="497562" spans="16:16" x14ac:dyDescent="0.3">
      <c r="P497562" s="83"/>
    </row>
    <row r="497563" spans="16:16" x14ac:dyDescent="0.3">
      <c r="P497563" s="83"/>
    </row>
    <row r="497564" spans="16:16" x14ac:dyDescent="0.3">
      <c r="P497564" s="83"/>
    </row>
    <row r="497565" spans="16:16" x14ac:dyDescent="0.3">
      <c r="P497565" s="83"/>
    </row>
    <row r="497566" spans="16:16" x14ac:dyDescent="0.3">
      <c r="P497566" s="83"/>
    </row>
    <row r="497567" spans="16:16" x14ac:dyDescent="0.3">
      <c r="P497567" s="83"/>
    </row>
    <row r="497568" spans="16:16" x14ac:dyDescent="0.3">
      <c r="P497568" s="83"/>
    </row>
    <row r="497569" spans="16:16" x14ac:dyDescent="0.3">
      <c r="P497569" s="83"/>
    </row>
    <row r="497570" spans="16:16" x14ac:dyDescent="0.3">
      <c r="P497570" s="83"/>
    </row>
    <row r="497571" spans="16:16" x14ac:dyDescent="0.3">
      <c r="P497571" s="83"/>
    </row>
    <row r="497572" spans="16:16" x14ac:dyDescent="0.3">
      <c r="P497572" s="83"/>
    </row>
    <row r="497573" spans="16:16" x14ac:dyDescent="0.3">
      <c r="P497573" s="83"/>
    </row>
    <row r="497574" spans="16:16" x14ac:dyDescent="0.3">
      <c r="P497574" s="83"/>
    </row>
    <row r="497575" spans="16:16" x14ac:dyDescent="0.3">
      <c r="P497575" s="83"/>
    </row>
    <row r="497576" spans="16:16" x14ac:dyDescent="0.3">
      <c r="P497576" s="83"/>
    </row>
    <row r="497577" spans="16:16" x14ac:dyDescent="0.3">
      <c r="P497577" s="83"/>
    </row>
    <row r="497578" spans="16:16" x14ac:dyDescent="0.3">
      <c r="P497578" s="83"/>
    </row>
    <row r="497579" spans="16:16" x14ac:dyDescent="0.3">
      <c r="P497579" s="83"/>
    </row>
    <row r="497580" spans="16:16" x14ac:dyDescent="0.3">
      <c r="P497580" s="83"/>
    </row>
    <row r="497581" spans="16:16" x14ac:dyDescent="0.3">
      <c r="P497581" s="83"/>
    </row>
    <row r="497582" spans="16:16" x14ac:dyDescent="0.3">
      <c r="P497582" s="83"/>
    </row>
    <row r="497583" spans="16:16" x14ac:dyDescent="0.3">
      <c r="P497583" s="83"/>
    </row>
    <row r="497584" spans="16:16" x14ac:dyDescent="0.3">
      <c r="P497584" s="83"/>
    </row>
    <row r="497585" spans="16:16" x14ac:dyDescent="0.3">
      <c r="P497585" s="83"/>
    </row>
    <row r="497586" spans="16:16" x14ac:dyDescent="0.3">
      <c r="P497586" s="83"/>
    </row>
    <row r="497587" spans="16:16" x14ac:dyDescent="0.3">
      <c r="P497587" s="83"/>
    </row>
    <row r="497588" spans="16:16" x14ac:dyDescent="0.3">
      <c r="P497588" s="83"/>
    </row>
    <row r="497589" spans="16:16" x14ac:dyDescent="0.3">
      <c r="P497589" s="83"/>
    </row>
    <row r="497590" spans="16:16" x14ac:dyDescent="0.3">
      <c r="P497590" s="83"/>
    </row>
    <row r="497591" spans="16:16" x14ac:dyDescent="0.3">
      <c r="P497591" s="83"/>
    </row>
    <row r="497592" spans="16:16" x14ac:dyDescent="0.3">
      <c r="P497592" s="83"/>
    </row>
    <row r="497593" spans="16:16" x14ac:dyDescent="0.3">
      <c r="P497593" s="83"/>
    </row>
    <row r="497594" spans="16:16" x14ac:dyDescent="0.3">
      <c r="P497594" s="83"/>
    </row>
    <row r="497595" spans="16:16" x14ac:dyDescent="0.3">
      <c r="P497595" s="83"/>
    </row>
    <row r="497596" spans="16:16" x14ac:dyDescent="0.3">
      <c r="P497596" s="83"/>
    </row>
    <row r="497597" spans="16:16" x14ac:dyDescent="0.3">
      <c r="P497597" s="83"/>
    </row>
    <row r="497598" spans="16:16" x14ac:dyDescent="0.3">
      <c r="P497598" s="83"/>
    </row>
    <row r="497599" spans="16:16" x14ac:dyDescent="0.3">
      <c r="P497599" s="83"/>
    </row>
    <row r="497600" spans="16:16" x14ac:dyDescent="0.3">
      <c r="P497600" s="83"/>
    </row>
    <row r="497601" spans="16:16" x14ac:dyDescent="0.3">
      <c r="P497601" s="83"/>
    </row>
    <row r="497602" spans="16:16" x14ac:dyDescent="0.3">
      <c r="P497602" s="83"/>
    </row>
    <row r="497603" spans="16:16" x14ac:dyDescent="0.3">
      <c r="P497603" s="83"/>
    </row>
    <row r="497604" spans="16:16" x14ac:dyDescent="0.3">
      <c r="P497604" s="83"/>
    </row>
    <row r="497605" spans="16:16" x14ac:dyDescent="0.3">
      <c r="P497605" s="83"/>
    </row>
    <row r="497606" spans="16:16" x14ac:dyDescent="0.3">
      <c r="P497606" s="83"/>
    </row>
    <row r="497607" spans="16:16" x14ac:dyDescent="0.3">
      <c r="P497607" s="83"/>
    </row>
    <row r="497608" spans="16:16" x14ac:dyDescent="0.3">
      <c r="P497608" s="83"/>
    </row>
    <row r="497609" spans="16:16" x14ac:dyDescent="0.3">
      <c r="P497609" s="83"/>
    </row>
    <row r="497610" spans="16:16" x14ac:dyDescent="0.3">
      <c r="P497610" s="83"/>
    </row>
    <row r="497611" spans="16:16" x14ac:dyDescent="0.3">
      <c r="P497611" s="83"/>
    </row>
    <row r="497612" spans="16:16" x14ac:dyDescent="0.3">
      <c r="P497612" s="83"/>
    </row>
    <row r="497613" spans="16:16" x14ac:dyDescent="0.3">
      <c r="P497613" s="83"/>
    </row>
    <row r="497614" spans="16:16" x14ac:dyDescent="0.3">
      <c r="P497614" s="83"/>
    </row>
    <row r="497615" spans="16:16" x14ac:dyDescent="0.3">
      <c r="P497615" s="83"/>
    </row>
    <row r="497616" spans="16:16" x14ac:dyDescent="0.3">
      <c r="P497616" s="83"/>
    </row>
    <row r="497617" spans="16:16" x14ac:dyDescent="0.3">
      <c r="P497617" s="83"/>
    </row>
    <row r="497618" spans="16:16" x14ac:dyDescent="0.3">
      <c r="P497618" s="83"/>
    </row>
    <row r="497619" spans="16:16" x14ac:dyDescent="0.3">
      <c r="P497619" s="83"/>
    </row>
    <row r="497620" spans="16:16" x14ac:dyDescent="0.3">
      <c r="P497620" s="83"/>
    </row>
    <row r="497621" spans="16:16" x14ac:dyDescent="0.3">
      <c r="P497621" s="83"/>
    </row>
    <row r="497622" spans="16:16" x14ac:dyDescent="0.3">
      <c r="P497622" s="83"/>
    </row>
    <row r="497623" spans="16:16" x14ac:dyDescent="0.3">
      <c r="P497623" s="83"/>
    </row>
    <row r="497624" spans="16:16" x14ac:dyDescent="0.3">
      <c r="P497624" s="83"/>
    </row>
    <row r="497625" spans="16:16" x14ac:dyDescent="0.3">
      <c r="P497625" s="83"/>
    </row>
    <row r="497626" spans="16:16" x14ac:dyDescent="0.3">
      <c r="P497626" s="83"/>
    </row>
    <row r="497627" spans="16:16" x14ac:dyDescent="0.3">
      <c r="P497627" s="83"/>
    </row>
    <row r="497628" spans="16:16" x14ac:dyDescent="0.3">
      <c r="P497628" s="83"/>
    </row>
    <row r="497629" spans="16:16" x14ac:dyDescent="0.3">
      <c r="P497629" s="83"/>
    </row>
    <row r="497630" spans="16:16" x14ac:dyDescent="0.3">
      <c r="P497630" s="83"/>
    </row>
    <row r="497631" spans="16:16" x14ac:dyDescent="0.3">
      <c r="P497631" s="83"/>
    </row>
    <row r="497632" spans="16:16" x14ac:dyDescent="0.3">
      <c r="P497632" s="83"/>
    </row>
    <row r="497633" spans="16:16" x14ac:dyDescent="0.3">
      <c r="P497633" s="83"/>
    </row>
    <row r="497634" spans="16:16" x14ac:dyDescent="0.3">
      <c r="P497634" s="83"/>
    </row>
    <row r="497635" spans="16:16" x14ac:dyDescent="0.3">
      <c r="P497635" s="83"/>
    </row>
    <row r="497636" spans="16:16" x14ac:dyDescent="0.3">
      <c r="P497636" s="83"/>
    </row>
    <row r="497637" spans="16:16" x14ac:dyDescent="0.3">
      <c r="P497637" s="83"/>
    </row>
    <row r="497638" spans="16:16" x14ac:dyDescent="0.3">
      <c r="P497638" s="83"/>
    </row>
    <row r="497639" spans="16:16" x14ac:dyDescent="0.3">
      <c r="P497639" s="83"/>
    </row>
    <row r="497640" spans="16:16" x14ac:dyDescent="0.3">
      <c r="P497640" s="83"/>
    </row>
    <row r="497641" spans="16:16" x14ac:dyDescent="0.3">
      <c r="P497641" s="83"/>
    </row>
    <row r="497642" spans="16:16" x14ac:dyDescent="0.3">
      <c r="P497642" s="83"/>
    </row>
    <row r="497643" spans="16:16" x14ac:dyDescent="0.3">
      <c r="P497643" s="83"/>
    </row>
    <row r="497644" spans="16:16" x14ac:dyDescent="0.3">
      <c r="P497644" s="83"/>
    </row>
    <row r="497645" spans="16:16" x14ac:dyDescent="0.3">
      <c r="P497645" s="83"/>
    </row>
    <row r="497646" spans="16:16" x14ac:dyDescent="0.3">
      <c r="P497646" s="83"/>
    </row>
    <row r="497647" spans="16:16" x14ac:dyDescent="0.3">
      <c r="P497647" s="83"/>
    </row>
    <row r="497648" spans="16:16" x14ac:dyDescent="0.3">
      <c r="P497648" s="83"/>
    </row>
    <row r="497649" spans="16:16" x14ac:dyDescent="0.3">
      <c r="P497649" s="83"/>
    </row>
    <row r="497650" spans="16:16" x14ac:dyDescent="0.3">
      <c r="P497650" s="83"/>
    </row>
    <row r="497651" spans="16:16" x14ac:dyDescent="0.3">
      <c r="P497651" s="83"/>
    </row>
    <row r="497652" spans="16:16" x14ac:dyDescent="0.3">
      <c r="P497652" s="83"/>
    </row>
    <row r="497653" spans="16:16" x14ac:dyDescent="0.3">
      <c r="P497653" s="83"/>
    </row>
    <row r="497654" spans="16:16" x14ac:dyDescent="0.3">
      <c r="P497654" s="83"/>
    </row>
    <row r="497655" spans="16:16" x14ac:dyDescent="0.3">
      <c r="P497655" s="83"/>
    </row>
    <row r="497656" spans="16:16" x14ac:dyDescent="0.3">
      <c r="P497656" s="83"/>
    </row>
    <row r="497657" spans="16:16" x14ac:dyDescent="0.3">
      <c r="P497657" s="83"/>
    </row>
    <row r="497658" spans="16:16" x14ac:dyDescent="0.3">
      <c r="P497658" s="83"/>
    </row>
    <row r="497659" spans="16:16" x14ac:dyDescent="0.3">
      <c r="P497659" s="83"/>
    </row>
    <row r="497660" spans="16:16" x14ac:dyDescent="0.3">
      <c r="P497660" s="83"/>
    </row>
    <row r="497661" spans="16:16" x14ac:dyDescent="0.3">
      <c r="P497661" s="83"/>
    </row>
    <row r="497662" spans="16:16" x14ac:dyDescent="0.3">
      <c r="P497662" s="83"/>
    </row>
    <row r="497663" spans="16:16" x14ac:dyDescent="0.3">
      <c r="P497663" s="83"/>
    </row>
    <row r="497664" spans="16:16" x14ac:dyDescent="0.3">
      <c r="P497664" s="83"/>
    </row>
    <row r="497665" spans="16:16" x14ac:dyDescent="0.3">
      <c r="P497665" s="83"/>
    </row>
    <row r="497666" spans="16:16" x14ac:dyDescent="0.3">
      <c r="P497666" s="83"/>
    </row>
    <row r="497667" spans="16:16" x14ac:dyDescent="0.3">
      <c r="P497667" s="83"/>
    </row>
    <row r="497668" spans="16:16" x14ac:dyDescent="0.3">
      <c r="P497668" s="83"/>
    </row>
    <row r="497669" spans="16:16" x14ac:dyDescent="0.3">
      <c r="P497669" s="83"/>
    </row>
    <row r="497670" spans="16:16" x14ac:dyDescent="0.3">
      <c r="P497670" s="83"/>
    </row>
    <row r="497671" spans="16:16" x14ac:dyDescent="0.3">
      <c r="P497671" s="83"/>
    </row>
    <row r="497672" spans="16:16" x14ac:dyDescent="0.3">
      <c r="P497672" s="83"/>
    </row>
    <row r="497673" spans="16:16" x14ac:dyDescent="0.3">
      <c r="P497673" s="83"/>
    </row>
    <row r="497674" spans="16:16" x14ac:dyDescent="0.3">
      <c r="P497674" s="83"/>
    </row>
    <row r="497675" spans="16:16" x14ac:dyDescent="0.3">
      <c r="P497675" s="83"/>
    </row>
    <row r="497676" spans="16:16" x14ac:dyDescent="0.3">
      <c r="P497676" s="83"/>
    </row>
    <row r="497677" spans="16:16" x14ac:dyDescent="0.3">
      <c r="P497677" s="83"/>
    </row>
    <row r="497678" spans="16:16" x14ac:dyDescent="0.3">
      <c r="P497678" s="83"/>
    </row>
    <row r="497679" spans="16:16" x14ac:dyDescent="0.3">
      <c r="P497679" s="83"/>
    </row>
    <row r="497680" spans="16:16" x14ac:dyDescent="0.3">
      <c r="P497680" s="83"/>
    </row>
    <row r="497681" spans="16:16" x14ac:dyDescent="0.3">
      <c r="P497681" s="83"/>
    </row>
    <row r="497682" spans="16:16" x14ac:dyDescent="0.3">
      <c r="P497682" s="83"/>
    </row>
    <row r="497683" spans="16:16" x14ac:dyDescent="0.3">
      <c r="P497683" s="83"/>
    </row>
    <row r="497684" spans="16:16" x14ac:dyDescent="0.3">
      <c r="P497684" s="83"/>
    </row>
    <row r="497685" spans="16:16" x14ac:dyDescent="0.3">
      <c r="P497685" s="83"/>
    </row>
    <row r="497686" spans="16:16" x14ac:dyDescent="0.3">
      <c r="P497686" s="83"/>
    </row>
    <row r="497687" spans="16:16" x14ac:dyDescent="0.3">
      <c r="P497687" s="83"/>
    </row>
    <row r="497688" spans="16:16" x14ac:dyDescent="0.3">
      <c r="P497688" s="83"/>
    </row>
    <row r="497689" spans="16:16" x14ac:dyDescent="0.3">
      <c r="P497689" s="83"/>
    </row>
    <row r="497690" spans="16:16" x14ac:dyDescent="0.3">
      <c r="P497690" s="83"/>
    </row>
    <row r="497691" spans="16:16" x14ac:dyDescent="0.3">
      <c r="P497691" s="83"/>
    </row>
    <row r="497692" spans="16:16" x14ac:dyDescent="0.3">
      <c r="P497692" s="83"/>
    </row>
    <row r="497693" spans="16:16" x14ac:dyDescent="0.3">
      <c r="P497693" s="83"/>
    </row>
    <row r="497694" spans="16:16" x14ac:dyDescent="0.3">
      <c r="P497694" s="83"/>
    </row>
    <row r="497695" spans="16:16" x14ac:dyDescent="0.3">
      <c r="P497695" s="83"/>
    </row>
    <row r="497696" spans="16:16" x14ac:dyDescent="0.3">
      <c r="P497696" s="83"/>
    </row>
    <row r="497697" spans="16:16" x14ac:dyDescent="0.3">
      <c r="P497697" s="83"/>
    </row>
    <row r="497698" spans="16:16" x14ac:dyDescent="0.3">
      <c r="P497698" s="83"/>
    </row>
    <row r="497699" spans="16:16" x14ac:dyDescent="0.3">
      <c r="P497699" s="83"/>
    </row>
    <row r="497700" spans="16:16" x14ac:dyDescent="0.3">
      <c r="P497700" s="83"/>
    </row>
    <row r="497701" spans="16:16" x14ac:dyDescent="0.3">
      <c r="P497701" s="83"/>
    </row>
    <row r="497702" spans="16:16" x14ac:dyDescent="0.3">
      <c r="P497702" s="83"/>
    </row>
    <row r="497703" spans="16:16" x14ac:dyDescent="0.3">
      <c r="P497703" s="83"/>
    </row>
    <row r="497704" spans="16:16" x14ac:dyDescent="0.3">
      <c r="P497704" s="83"/>
    </row>
    <row r="497705" spans="16:16" x14ac:dyDescent="0.3">
      <c r="P497705" s="83"/>
    </row>
    <row r="497706" spans="16:16" x14ac:dyDescent="0.3">
      <c r="P497706" s="83"/>
    </row>
    <row r="497707" spans="16:16" x14ac:dyDescent="0.3">
      <c r="P497707" s="83"/>
    </row>
    <row r="497708" spans="16:16" x14ac:dyDescent="0.3">
      <c r="P497708" s="83"/>
    </row>
    <row r="497709" spans="16:16" x14ac:dyDescent="0.3">
      <c r="P497709" s="83"/>
    </row>
    <row r="497710" spans="16:16" x14ac:dyDescent="0.3">
      <c r="P497710" s="83"/>
    </row>
    <row r="497711" spans="16:16" x14ac:dyDescent="0.3">
      <c r="P497711" s="83"/>
    </row>
    <row r="497712" spans="16:16" x14ac:dyDescent="0.3">
      <c r="P497712" s="83"/>
    </row>
    <row r="497713" spans="16:16" x14ac:dyDescent="0.3">
      <c r="P497713" s="83"/>
    </row>
    <row r="497714" spans="16:16" x14ac:dyDescent="0.3">
      <c r="P497714" s="83"/>
    </row>
    <row r="497715" spans="16:16" x14ac:dyDescent="0.3">
      <c r="P497715" s="83"/>
    </row>
    <row r="497716" spans="16:16" x14ac:dyDescent="0.3">
      <c r="P497716" s="83"/>
    </row>
    <row r="497717" spans="16:16" x14ac:dyDescent="0.3">
      <c r="P497717" s="83"/>
    </row>
    <row r="497718" spans="16:16" x14ac:dyDescent="0.3">
      <c r="P497718" s="83"/>
    </row>
    <row r="497719" spans="16:16" x14ac:dyDescent="0.3">
      <c r="P497719" s="83"/>
    </row>
    <row r="497720" spans="16:16" x14ac:dyDescent="0.3">
      <c r="P497720" s="83"/>
    </row>
    <row r="497721" spans="16:16" x14ac:dyDescent="0.3">
      <c r="P497721" s="83"/>
    </row>
    <row r="497722" spans="16:16" x14ac:dyDescent="0.3">
      <c r="P497722" s="83"/>
    </row>
    <row r="497723" spans="16:16" x14ac:dyDescent="0.3">
      <c r="P497723" s="83"/>
    </row>
    <row r="497724" spans="16:16" x14ac:dyDescent="0.3">
      <c r="P497724" s="83"/>
    </row>
    <row r="497725" spans="16:16" x14ac:dyDescent="0.3">
      <c r="P497725" s="83"/>
    </row>
    <row r="497726" spans="16:16" x14ac:dyDescent="0.3">
      <c r="P497726" s="83"/>
    </row>
    <row r="497727" spans="16:16" x14ac:dyDescent="0.3">
      <c r="P497727" s="83"/>
    </row>
    <row r="497728" spans="16:16" x14ac:dyDescent="0.3">
      <c r="P497728" s="83"/>
    </row>
    <row r="497729" spans="16:16" x14ac:dyDescent="0.3">
      <c r="P497729" s="83"/>
    </row>
    <row r="497730" spans="16:16" x14ac:dyDescent="0.3">
      <c r="P497730" s="83"/>
    </row>
    <row r="497731" spans="16:16" x14ac:dyDescent="0.3">
      <c r="P497731" s="83"/>
    </row>
    <row r="497732" spans="16:16" x14ac:dyDescent="0.3">
      <c r="P497732" s="83"/>
    </row>
    <row r="497733" spans="16:16" x14ac:dyDescent="0.3">
      <c r="P497733" s="83"/>
    </row>
    <row r="497734" spans="16:16" x14ac:dyDescent="0.3">
      <c r="P497734" s="83"/>
    </row>
    <row r="497735" spans="16:16" x14ac:dyDescent="0.3">
      <c r="P497735" s="83"/>
    </row>
    <row r="497736" spans="16:16" x14ac:dyDescent="0.3">
      <c r="P497736" s="83"/>
    </row>
    <row r="497737" spans="16:16" x14ac:dyDescent="0.3">
      <c r="P497737" s="83"/>
    </row>
    <row r="497738" spans="16:16" x14ac:dyDescent="0.3">
      <c r="P497738" s="83"/>
    </row>
    <row r="497739" spans="16:16" x14ac:dyDescent="0.3">
      <c r="P497739" s="83"/>
    </row>
    <row r="497740" spans="16:16" x14ac:dyDescent="0.3">
      <c r="P497740" s="83"/>
    </row>
    <row r="497741" spans="16:16" x14ac:dyDescent="0.3">
      <c r="P497741" s="83"/>
    </row>
    <row r="497742" spans="16:16" x14ac:dyDescent="0.3">
      <c r="P497742" s="83"/>
    </row>
    <row r="497743" spans="16:16" x14ac:dyDescent="0.3">
      <c r="P497743" s="83"/>
    </row>
    <row r="497744" spans="16:16" x14ac:dyDescent="0.3">
      <c r="P497744" s="83"/>
    </row>
    <row r="497745" spans="16:16" x14ac:dyDescent="0.3">
      <c r="P497745" s="83"/>
    </row>
    <row r="497746" spans="16:16" x14ac:dyDescent="0.3">
      <c r="P497746" s="83"/>
    </row>
    <row r="497747" spans="16:16" x14ac:dyDescent="0.3">
      <c r="P497747" s="83"/>
    </row>
    <row r="497748" spans="16:16" x14ac:dyDescent="0.3">
      <c r="P497748" s="83"/>
    </row>
    <row r="497749" spans="16:16" x14ac:dyDescent="0.3">
      <c r="P497749" s="83"/>
    </row>
    <row r="497750" spans="16:16" x14ac:dyDescent="0.3">
      <c r="P497750" s="83"/>
    </row>
    <row r="497751" spans="16:16" x14ac:dyDescent="0.3">
      <c r="P497751" s="83"/>
    </row>
    <row r="497752" spans="16:16" x14ac:dyDescent="0.3">
      <c r="P497752" s="83"/>
    </row>
    <row r="497753" spans="16:16" x14ac:dyDescent="0.3">
      <c r="P497753" s="83"/>
    </row>
    <row r="497754" spans="16:16" x14ac:dyDescent="0.3">
      <c r="P497754" s="83"/>
    </row>
    <row r="497755" spans="16:16" x14ac:dyDescent="0.3">
      <c r="P497755" s="83"/>
    </row>
    <row r="497756" spans="16:16" x14ac:dyDescent="0.3">
      <c r="P497756" s="83"/>
    </row>
    <row r="497757" spans="16:16" x14ac:dyDescent="0.3">
      <c r="P497757" s="83"/>
    </row>
    <row r="497758" spans="16:16" x14ac:dyDescent="0.3">
      <c r="P497758" s="83"/>
    </row>
    <row r="497759" spans="16:16" x14ac:dyDescent="0.3">
      <c r="P497759" s="83"/>
    </row>
    <row r="497760" spans="16:16" x14ac:dyDescent="0.3">
      <c r="P497760" s="83"/>
    </row>
    <row r="497761" spans="16:16" x14ac:dyDescent="0.3">
      <c r="P497761" s="83"/>
    </row>
    <row r="497762" spans="16:16" x14ac:dyDescent="0.3">
      <c r="P497762" s="83"/>
    </row>
    <row r="497763" spans="16:16" x14ac:dyDescent="0.3">
      <c r="P497763" s="83"/>
    </row>
    <row r="497764" spans="16:16" x14ac:dyDescent="0.3">
      <c r="P497764" s="83"/>
    </row>
    <row r="497765" spans="16:16" x14ac:dyDescent="0.3">
      <c r="P497765" s="83"/>
    </row>
    <row r="497766" spans="16:16" x14ac:dyDescent="0.3">
      <c r="P497766" s="83"/>
    </row>
    <row r="497767" spans="16:16" x14ac:dyDescent="0.3">
      <c r="P497767" s="83"/>
    </row>
    <row r="497768" spans="16:16" x14ac:dyDescent="0.3">
      <c r="P497768" s="83"/>
    </row>
    <row r="497769" spans="16:16" x14ac:dyDescent="0.3">
      <c r="P497769" s="83"/>
    </row>
    <row r="497770" spans="16:16" x14ac:dyDescent="0.3">
      <c r="P497770" s="83"/>
    </row>
    <row r="497771" spans="16:16" x14ac:dyDescent="0.3">
      <c r="P497771" s="83"/>
    </row>
    <row r="497772" spans="16:16" x14ac:dyDescent="0.3">
      <c r="P497772" s="83"/>
    </row>
    <row r="497773" spans="16:16" x14ac:dyDescent="0.3">
      <c r="P497773" s="83"/>
    </row>
    <row r="497774" spans="16:16" x14ac:dyDescent="0.3">
      <c r="P497774" s="83"/>
    </row>
    <row r="497775" spans="16:16" x14ac:dyDescent="0.3">
      <c r="P497775" s="83"/>
    </row>
    <row r="497776" spans="16:16" x14ac:dyDescent="0.3">
      <c r="P497776" s="83"/>
    </row>
    <row r="497777" spans="16:16" x14ac:dyDescent="0.3">
      <c r="P497777" s="83"/>
    </row>
    <row r="497778" spans="16:16" x14ac:dyDescent="0.3">
      <c r="P497778" s="83"/>
    </row>
    <row r="497779" spans="16:16" x14ac:dyDescent="0.3">
      <c r="P497779" s="83"/>
    </row>
    <row r="497780" spans="16:16" x14ac:dyDescent="0.3">
      <c r="P497780" s="83"/>
    </row>
    <row r="497781" spans="16:16" x14ac:dyDescent="0.3">
      <c r="P497781" s="83"/>
    </row>
    <row r="497782" spans="16:16" x14ac:dyDescent="0.3">
      <c r="P497782" s="83"/>
    </row>
    <row r="497783" spans="16:16" x14ac:dyDescent="0.3">
      <c r="P497783" s="83"/>
    </row>
    <row r="497784" spans="16:16" x14ac:dyDescent="0.3">
      <c r="P497784" s="83"/>
    </row>
    <row r="497785" spans="16:16" x14ac:dyDescent="0.3">
      <c r="P497785" s="83"/>
    </row>
    <row r="497786" spans="16:16" x14ac:dyDescent="0.3">
      <c r="P497786" s="83"/>
    </row>
    <row r="497787" spans="16:16" x14ac:dyDescent="0.3">
      <c r="P497787" s="83"/>
    </row>
    <row r="497788" spans="16:16" x14ac:dyDescent="0.3">
      <c r="P497788" s="83"/>
    </row>
    <row r="497789" spans="16:16" x14ac:dyDescent="0.3">
      <c r="P497789" s="83"/>
    </row>
    <row r="497790" spans="16:16" x14ac:dyDescent="0.3">
      <c r="P497790" s="83"/>
    </row>
    <row r="497791" spans="16:16" x14ac:dyDescent="0.3">
      <c r="P497791" s="83"/>
    </row>
    <row r="497792" spans="16:16" x14ac:dyDescent="0.3">
      <c r="P497792" s="83"/>
    </row>
    <row r="497793" spans="16:16" x14ac:dyDescent="0.3">
      <c r="P497793" s="83"/>
    </row>
    <row r="497794" spans="16:16" x14ac:dyDescent="0.3">
      <c r="P497794" s="83"/>
    </row>
    <row r="497795" spans="16:16" x14ac:dyDescent="0.3">
      <c r="P497795" s="83"/>
    </row>
    <row r="497796" spans="16:16" x14ac:dyDescent="0.3">
      <c r="P497796" s="83"/>
    </row>
    <row r="497797" spans="16:16" x14ac:dyDescent="0.3">
      <c r="P497797" s="83"/>
    </row>
    <row r="497798" spans="16:16" x14ac:dyDescent="0.3">
      <c r="P497798" s="83"/>
    </row>
    <row r="497799" spans="16:16" x14ac:dyDescent="0.3">
      <c r="P497799" s="83"/>
    </row>
    <row r="497800" spans="16:16" x14ac:dyDescent="0.3">
      <c r="P497800" s="83"/>
    </row>
    <row r="497801" spans="16:16" x14ac:dyDescent="0.3">
      <c r="P497801" s="83"/>
    </row>
    <row r="497802" spans="16:16" x14ac:dyDescent="0.3">
      <c r="P497802" s="83"/>
    </row>
    <row r="497803" spans="16:16" x14ac:dyDescent="0.3">
      <c r="P497803" s="83"/>
    </row>
    <row r="497804" spans="16:16" x14ac:dyDescent="0.3">
      <c r="P497804" s="83"/>
    </row>
    <row r="497805" spans="16:16" x14ac:dyDescent="0.3">
      <c r="P497805" s="83"/>
    </row>
    <row r="497806" spans="16:16" x14ac:dyDescent="0.3">
      <c r="P497806" s="83"/>
    </row>
    <row r="497807" spans="16:16" x14ac:dyDescent="0.3">
      <c r="P497807" s="83"/>
    </row>
    <row r="497808" spans="16:16" x14ac:dyDescent="0.3">
      <c r="P497808" s="83"/>
    </row>
    <row r="497809" spans="16:16" x14ac:dyDescent="0.3">
      <c r="P497809" s="83"/>
    </row>
    <row r="497810" spans="16:16" x14ac:dyDescent="0.3">
      <c r="P497810" s="83"/>
    </row>
    <row r="497811" spans="16:16" x14ac:dyDescent="0.3">
      <c r="P497811" s="83"/>
    </row>
    <row r="497812" spans="16:16" x14ac:dyDescent="0.3">
      <c r="P497812" s="83"/>
    </row>
    <row r="497813" spans="16:16" x14ac:dyDescent="0.3">
      <c r="P497813" s="83"/>
    </row>
    <row r="497814" spans="16:16" x14ac:dyDescent="0.3">
      <c r="P497814" s="83"/>
    </row>
    <row r="497815" spans="16:16" x14ac:dyDescent="0.3">
      <c r="P497815" s="83"/>
    </row>
    <row r="497816" spans="16:16" x14ac:dyDescent="0.3">
      <c r="P497816" s="83"/>
    </row>
    <row r="497817" spans="16:16" x14ac:dyDescent="0.3">
      <c r="P497817" s="83"/>
    </row>
    <row r="497818" spans="16:16" x14ac:dyDescent="0.3">
      <c r="P497818" s="83"/>
    </row>
    <row r="497819" spans="16:16" x14ac:dyDescent="0.3">
      <c r="P497819" s="83"/>
    </row>
    <row r="497820" spans="16:16" x14ac:dyDescent="0.3">
      <c r="P497820" s="83"/>
    </row>
    <row r="497821" spans="16:16" x14ac:dyDescent="0.3">
      <c r="P497821" s="83"/>
    </row>
    <row r="497822" spans="16:16" x14ac:dyDescent="0.3">
      <c r="P497822" s="83"/>
    </row>
    <row r="497823" spans="16:16" x14ac:dyDescent="0.3">
      <c r="P497823" s="83"/>
    </row>
    <row r="497824" spans="16:16" x14ac:dyDescent="0.3">
      <c r="P497824" s="83"/>
    </row>
    <row r="497825" spans="16:16" x14ac:dyDescent="0.3">
      <c r="P497825" s="83"/>
    </row>
    <row r="497826" spans="16:16" x14ac:dyDescent="0.3">
      <c r="P497826" s="83"/>
    </row>
    <row r="497827" spans="16:16" x14ac:dyDescent="0.3">
      <c r="P497827" s="83"/>
    </row>
    <row r="497828" spans="16:16" x14ac:dyDescent="0.3">
      <c r="P497828" s="83"/>
    </row>
    <row r="497829" spans="16:16" x14ac:dyDescent="0.3">
      <c r="P497829" s="83"/>
    </row>
    <row r="497830" spans="16:16" x14ac:dyDescent="0.3">
      <c r="P497830" s="83"/>
    </row>
    <row r="497831" spans="16:16" x14ac:dyDescent="0.3">
      <c r="P497831" s="83"/>
    </row>
    <row r="497832" spans="16:16" x14ac:dyDescent="0.3">
      <c r="P497832" s="83"/>
    </row>
    <row r="497833" spans="16:16" x14ac:dyDescent="0.3">
      <c r="P497833" s="83"/>
    </row>
    <row r="497834" spans="16:16" x14ac:dyDescent="0.3">
      <c r="P497834" s="83"/>
    </row>
    <row r="497835" spans="16:16" x14ac:dyDescent="0.3">
      <c r="P497835" s="83"/>
    </row>
    <row r="497836" spans="16:16" x14ac:dyDescent="0.3">
      <c r="P497836" s="83"/>
    </row>
    <row r="497837" spans="16:16" x14ac:dyDescent="0.3">
      <c r="P497837" s="83"/>
    </row>
    <row r="497838" spans="16:16" x14ac:dyDescent="0.3">
      <c r="P497838" s="83"/>
    </row>
    <row r="497839" spans="16:16" x14ac:dyDescent="0.3">
      <c r="P497839" s="83"/>
    </row>
    <row r="497840" spans="16:16" x14ac:dyDescent="0.3">
      <c r="P497840" s="83"/>
    </row>
    <row r="497841" spans="16:16" x14ac:dyDescent="0.3">
      <c r="P497841" s="83"/>
    </row>
    <row r="497842" spans="16:16" x14ac:dyDescent="0.3">
      <c r="P497842" s="83"/>
    </row>
    <row r="497843" spans="16:16" x14ac:dyDescent="0.3">
      <c r="P497843" s="83"/>
    </row>
    <row r="497844" spans="16:16" x14ac:dyDescent="0.3">
      <c r="P497844" s="83"/>
    </row>
    <row r="497845" spans="16:16" x14ac:dyDescent="0.3">
      <c r="P497845" s="83"/>
    </row>
    <row r="497846" spans="16:16" x14ac:dyDescent="0.3">
      <c r="P497846" s="83"/>
    </row>
    <row r="497847" spans="16:16" x14ac:dyDescent="0.3">
      <c r="P497847" s="83"/>
    </row>
    <row r="497848" spans="16:16" x14ac:dyDescent="0.3">
      <c r="P497848" s="83"/>
    </row>
    <row r="497849" spans="16:16" x14ac:dyDescent="0.3">
      <c r="P497849" s="83"/>
    </row>
    <row r="497850" spans="16:16" x14ac:dyDescent="0.3">
      <c r="P497850" s="83"/>
    </row>
    <row r="497851" spans="16:16" x14ac:dyDescent="0.3">
      <c r="P497851" s="83"/>
    </row>
    <row r="497852" spans="16:16" x14ac:dyDescent="0.3">
      <c r="P497852" s="83"/>
    </row>
    <row r="497853" spans="16:16" x14ac:dyDescent="0.3">
      <c r="P497853" s="83"/>
    </row>
    <row r="497854" spans="16:16" x14ac:dyDescent="0.3">
      <c r="P497854" s="83"/>
    </row>
    <row r="497855" spans="16:16" x14ac:dyDescent="0.3">
      <c r="P497855" s="83"/>
    </row>
    <row r="497856" spans="16:16" x14ac:dyDescent="0.3">
      <c r="P497856" s="83"/>
    </row>
    <row r="497857" spans="16:16" x14ac:dyDescent="0.3">
      <c r="P497857" s="83"/>
    </row>
    <row r="497858" spans="16:16" x14ac:dyDescent="0.3">
      <c r="P497858" s="83"/>
    </row>
    <row r="497859" spans="16:16" x14ac:dyDescent="0.3">
      <c r="P497859" s="83"/>
    </row>
    <row r="497860" spans="16:16" x14ac:dyDescent="0.3">
      <c r="P497860" s="83"/>
    </row>
    <row r="497861" spans="16:16" x14ac:dyDescent="0.3">
      <c r="P497861" s="83"/>
    </row>
    <row r="497862" spans="16:16" x14ac:dyDescent="0.3">
      <c r="P497862" s="83"/>
    </row>
    <row r="497863" spans="16:16" x14ac:dyDescent="0.3">
      <c r="P497863" s="83"/>
    </row>
    <row r="497864" spans="16:16" x14ac:dyDescent="0.3">
      <c r="P497864" s="83"/>
    </row>
    <row r="497865" spans="16:16" x14ac:dyDescent="0.3">
      <c r="P497865" s="83"/>
    </row>
    <row r="497866" spans="16:16" x14ac:dyDescent="0.3">
      <c r="P497866" s="83"/>
    </row>
    <row r="497867" spans="16:16" x14ac:dyDescent="0.3">
      <c r="P497867" s="83"/>
    </row>
    <row r="497868" spans="16:16" x14ac:dyDescent="0.3">
      <c r="P497868" s="83"/>
    </row>
    <row r="497869" spans="16:16" x14ac:dyDescent="0.3">
      <c r="P497869" s="83"/>
    </row>
    <row r="497870" spans="16:16" x14ac:dyDescent="0.3">
      <c r="P497870" s="83"/>
    </row>
    <row r="497871" spans="16:16" x14ac:dyDescent="0.3">
      <c r="P497871" s="83"/>
    </row>
    <row r="497872" spans="16:16" x14ac:dyDescent="0.3">
      <c r="P497872" s="83"/>
    </row>
    <row r="497873" spans="16:16" x14ac:dyDescent="0.3">
      <c r="P497873" s="83"/>
    </row>
    <row r="497874" spans="16:16" x14ac:dyDescent="0.3">
      <c r="P497874" s="83"/>
    </row>
    <row r="497875" spans="16:16" x14ac:dyDescent="0.3">
      <c r="P497875" s="83"/>
    </row>
    <row r="497876" spans="16:16" x14ac:dyDescent="0.3">
      <c r="P497876" s="83"/>
    </row>
    <row r="497877" spans="16:16" x14ac:dyDescent="0.3">
      <c r="P497877" s="83"/>
    </row>
    <row r="497878" spans="16:16" x14ac:dyDescent="0.3">
      <c r="P497878" s="83"/>
    </row>
    <row r="497879" spans="16:16" x14ac:dyDescent="0.3">
      <c r="P497879" s="83"/>
    </row>
    <row r="497880" spans="16:16" x14ac:dyDescent="0.3">
      <c r="P497880" s="83"/>
    </row>
    <row r="497881" spans="16:16" x14ac:dyDescent="0.3">
      <c r="P497881" s="83"/>
    </row>
    <row r="497882" spans="16:16" x14ac:dyDescent="0.3">
      <c r="P497882" s="83"/>
    </row>
    <row r="497883" spans="16:16" x14ac:dyDescent="0.3">
      <c r="P497883" s="83"/>
    </row>
    <row r="497884" spans="16:16" x14ac:dyDescent="0.3">
      <c r="P497884" s="83"/>
    </row>
    <row r="497885" spans="16:16" x14ac:dyDescent="0.3">
      <c r="P497885" s="83"/>
    </row>
    <row r="497886" spans="16:16" x14ac:dyDescent="0.3">
      <c r="P497886" s="83"/>
    </row>
    <row r="497887" spans="16:16" x14ac:dyDescent="0.3">
      <c r="P497887" s="83"/>
    </row>
    <row r="497888" spans="16:16" x14ac:dyDescent="0.3">
      <c r="P497888" s="83"/>
    </row>
    <row r="497889" spans="16:16" x14ac:dyDescent="0.3">
      <c r="P497889" s="83"/>
    </row>
    <row r="497890" spans="16:16" x14ac:dyDescent="0.3">
      <c r="P497890" s="83"/>
    </row>
    <row r="497891" spans="16:16" x14ac:dyDescent="0.3">
      <c r="P497891" s="83"/>
    </row>
    <row r="497892" spans="16:16" x14ac:dyDescent="0.3">
      <c r="P497892" s="83"/>
    </row>
    <row r="497893" spans="16:16" x14ac:dyDescent="0.3">
      <c r="P497893" s="83"/>
    </row>
    <row r="497894" spans="16:16" x14ac:dyDescent="0.3">
      <c r="P497894" s="83"/>
    </row>
    <row r="497895" spans="16:16" x14ac:dyDescent="0.3">
      <c r="P497895" s="83"/>
    </row>
    <row r="497896" spans="16:16" x14ac:dyDescent="0.3">
      <c r="P497896" s="83"/>
    </row>
    <row r="497897" spans="16:16" x14ac:dyDescent="0.3">
      <c r="P497897" s="83"/>
    </row>
    <row r="497898" spans="16:16" x14ac:dyDescent="0.3">
      <c r="P497898" s="83"/>
    </row>
    <row r="497899" spans="16:16" x14ac:dyDescent="0.3">
      <c r="P497899" s="83"/>
    </row>
    <row r="497900" spans="16:16" x14ac:dyDescent="0.3">
      <c r="P497900" s="83"/>
    </row>
    <row r="497901" spans="16:16" x14ac:dyDescent="0.3">
      <c r="P497901" s="83"/>
    </row>
    <row r="497902" spans="16:16" x14ac:dyDescent="0.3">
      <c r="P497902" s="83"/>
    </row>
    <row r="497903" spans="16:16" x14ac:dyDescent="0.3">
      <c r="P497903" s="83"/>
    </row>
    <row r="497904" spans="16:16" x14ac:dyDescent="0.3">
      <c r="P497904" s="83"/>
    </row>
    <row r="497905" spans="16:16" x14ac:dyDescent="0.3">
      <c r="P497905" s="83"/>
    </row>
    <row r="497906" spans="16:16" x14ac:dyDescent="0.3">
      <c r="P497906" s="83"/>
    </row>
    <row r="497907" spans="16:16" x14ac:dyDescent="0.3">
      <c r="P497907" s="83"/>
    </row>
    <row r="497908" spans="16:16" x14ac:dyDescent="0.3">
      <c r="P497908" s="83"/>
    </row>
    <row r="497909" spans="16:16" x14ac:dyDescent="0.3">
      <c r="P497909" s="83"/>
    </row>
    <row r="497910" spans="16:16" x14ac:dyDescent="0.3">
      <c r="P497910" s="83"/>
    </row>
    <row r="497911" spans="16:16" x14ac:dyDescent="0.3">
      <c r="P497911" s="83"/>
    </row>
    <row r="497912" spans="16:16" x14ac:dyDescent="0.3">
      <c r="P497912" s="83"/>
    </row>
    <row r="497913" spans="16:16" x14ac:dyDescent="0.3">
      <c r="P497913" s="83"/>
    </row>
    <row r="497914" spans="16:16" x14ac:dyDescent="0.3">
      <c r="P497914" s="83"/>
    </row>
    <row r="497915" spans="16:16" x14ac:dyDescent="0.3">
      <c r="P497915" s="83"/>
    </row>
    <row r="497916" spans="16:16" x14ac:dyDescent="0.3">
      <c r="P497916" s="83"/>
    </row>
    <row r="497917" spans="16:16" x14ac:dyDescent="0.3">
      <c r="P497917" s="83"/>
    </row>
    <row r="497918" spans="16:16" x14ac:dyDescent="0.3">
      <c r="P497918" s="83"/>
    </row>
    <row r="497919" spans="16:16" x14ac:dyDescent="0.3">
      <c r="P497919" s="83"/>
    </row>
    <row r="497920" spans="16:16" x14ac:dyDescent="0.3">
      <c r="P497920" s="83"/>
    </row>
    <row r="497921" spans="16:16" x14ac:dyDescent="0.3">
      <c r="P497921" s="83"/>
    </row>
    <row r="497922" spans="16:16" x14ac:dyDescent="0.3">
      <c r="P497922" s="83"/>
    </row>
    <row r="497923" spans="16:16" x14ac:dyDescent="0.3">
      <c r="P497923" s="83"/>
    </row>
    <row r="497924" spans="16:16" x14ac:dyDescent="0.3">
      <c r="P497924" s="83"/>
    </row>
    <row r="497925" spans="16:16" x14ac:dyDescent="0.3">
      <c r="P497925" s="83"/>
    </row>
    <row r="497926" spans="16:16" x14ac:dyDescent="0.3">
      <c r="P497926" s="83"/>
    </row>
    <row r="497927" spans="16:16" x14ac:dyDescent="0.3">
      <c r="P497927" s="83"/>
    </row>
    <row r="497928" spans="16:16" x14ac:dyDescent="0.3">
      <c r="P497928" s="83"/>
    </row>
    <row r="497929" spans="16:16" x14ac:dyDescent="0.3">
      <c r="P497929" s="83"/>
    </row>
    <row r="497930" spans="16:16" x14ac:dyDescent="0.3">
      <c r="P497930" s="83"/>
    </row>
    <row r="497931" spans="16:16" x14ac:dyDescent="0.3">
      <c r="P497931" s="83"/>
    </row>
    <row r="497932" spans="16:16" x14ac:dyDescent="0.3">
      <c r="P497932" s="83"/>
    </row>
    <row r="497933" spans="16:16" x14ac:dyDescent="0.3">
      <c r="P497933" s="83"/>
    </row>
    <row r="497934" spans="16:16" x14ac:dyDescent="0.3">
      <c r="P497934" s="83"/>
    </row>
    <row r="497935" spans="16:16" x14ac:dyDescent="0.3">
      <c r="P497935" s="83"/>
    </row>
    <row r="497936" spans="16:16" x14ac:dyDescent="0.3">
      <c r="P497936" s="83"/>
    </row>
    <row r="497937" spans="16:16" x14ac:dyDescent="0.3">
      <c r="P497937" s="83"/>
    </row>
    <row r="497938" spans="16:16" x14ac:dyDescent="0.3">
      <c r="P497938" s="83"/>
    </row>
    <row r="497939" spans="16:16" x14ac:dyDescent="0.3">
      <c r="P497939" s="83"/>
    </row>
    <row r="497940" spans="16:16" x14ac:dyDescent="0.3">
      <c r="P497940" s="83"/>
    </row>
    <row r="497941" spans="16:16" x14ac:dyDescent="0.3">
      <c r="P497941" s="83"/>
    </row>
    <row r="497942" spans="16:16" x14ac:dyDescent="0.3">
      <c r="P497942" s="83"/>
    </row>
    <row r="497943" spans="16:16" x14ac:dyDescent="0.3">
      <c r="P497943" s="83"/>
    </row>
    <row r="497944" spans="16:16" x14ac:dyDescent="0.3">
      <c r="P497944" s="83"/>
    </row>
    <row r="497945" spans="16:16" x14ac:dyDescent="0.3">
      <c r="P497945" s="83"/>
    </row>
    <row r="497946" spans="16:16" x14ac:dyDescent="0.3">
      <c r="P497946" s="83"/>
    </row>
    <row r="497947" spans="16:16" x14ac:dyDescent="0.3">
      <c r="P497947" s="83"/>
    </row>
    <row r="497948" spans="16:16" x14ac:dyDescent="0.3">
      <c r="P497948" s="83"/>
    </row>
    <row r="497949" spans="16:16" x14ac:dyDescent="0.3">
      <c r="P497949" s="83"/>
    </row>
    <row r="497950" spans="16:16" x14ac:dyDescent="0.3">
      <c r="P497950" s="83"/>
    </row>
    <row r="497951" spans="16:16" x14ac:dyDescent="0.3">
      <c r="P497951" s="83"/>
    </row>
    <row r="497952" spans="16:16" x14ac:dyDescent="0.3">
      <c r="P497952" s="83"/>
    </row>
    <row r="497953" spans="16:16" x14ac:dyDescent="0.3">
      <c r="P497953" s="83"/>
    </row>
    <row r="497954" spans="16:16" x14ac:dyDescent="0.3">
      <c r="P497954" s="83"/>
    </row>
    <row r="497955" spans="16:16" x14ac:dyDescent="0.3">
      <c r="P497955" s="83"/>
    </row>
    <row r="497956" spans="16:16" x14ac:dyDescent="0.3">
      <c r="P497956" s="83"/>
    </row>
    <row r="497957" spans="16:16" x14ac:dyDescent="0.3">
      <c r="P497957" s="83"/>
    </row>
    <row r="497958" spans="16:16" x14ac:dyDescent="0.3">
      <c r="P497958" s="83"/>
    </row>
    <row r="497959" spans="16:16" x14ac:dyDescent="0.3">
      <c r="P497959" s="83"/>
    </row>
    <row r="497960" spans="16:16" x14ac:dyDescent="0.3">
      <c r="P497960" s="83"/>
    </row>
    <row r="497961" spans="16:16" x14ac:dyDescent="0.3">
      <c r="P497961" s="83"/>
    </row>
    <row r="497962" spans="16:16" x14ac:dyDescent="0.3">
      <c r="P497962" s="83"/>
    </row>
    <row r="497963" spans="16:16" x14ac:dyDescent="0.3">
      <c r="P497963" s="83"/>
    </row>
    <row r="497964" spans="16:16" x14ac:dyDescent="0.3">
      <c r="P497964" s="83"/>
    </row>
    <row r="497965" spans="16:16" x14ac:dyDescent="0.3">
      <c r="P497965" s="83"/>
    </row>
    <row r="497966" spans="16:16" x14ac:dyDescent="0.3">
      <c r="P497966" s="83"/>
    </row>
    <row r="497967" spans="16:16" x14ac:dyDescent="0.3">
      <c r="P497967" s="83"/>
    </row>
    <row r="497968" spans="16:16" x14ac:dyDescent="0.3">
      <c r="P497968" s="83"/>
    </row>
    <row r="497969" spans="16:16" x14ac:dyDescent="0.3">
      <c r="P497969" s="83"/>
    </row>
    <row r="497970" spans="16:16" x14ac:dyDescent="0.3">
      <c r="P497970" s="83"/>
    </row>
    <row r="497971" spans="16:16" x14ac:dyDescent="0.3">
      <c r="P497971" s="83"/>
    </row>
    <row r="497972" spans="16:16" x14ac:dyDescent="0.3">
      <c r="P497972" s="83"/>
    </row>
    <row r="497973" spans="16:16" x14ac:dyDescent="0.3">
      <c r="P497973" s="83"/>
    </row>
    <row r="497974" spans="16:16" x14ac:dyDescent="0.3">
      <c r="P497974" s="83"/>
    </row>
    <row r="497975" spans="16:16" x14ac:dyDescent="0.3">
      <c r="P497975" s="83"/>
    </row>
    <row r="497976" spans="16:16" x14ac:dyDescent="0.3">
      <c r="P497976" s="83"/>
    </row>
    <row r="497977" spans="16:16" x14ac:dyDescent="0.3">
      <c r="P497977" s="83"/>
    </row>
    <row r="497978" spans="16:16" x14ac:dyDescent="0.3">
      <c r="P497978" s="83"/>
    </row>
    <row r="497979" spans="16:16" x14ac:dyDescent="0.3">
      <c r="P497979" s="83"/>
    </row>
    <row r="497980" spans="16:16" x14ac:dyDescent="0.3">
      <c r="P497980" s="83"/>
    </row>
    <row r="497981" spans="16:16" x14ac:dyDescent="0.3">
      <c r="P497981" s="83"/>
    </row>
    <row r="497982" spans="16:16" x14ac:dyDescent="0.3">
      <c r="P497982" s="83"/>
    </row>
    <row r="497983" spans="16:16" x14ac:dyDescent="0.3">
      <c r="P497983" s="83"/>
    </row>
    <row r="497984" spans="16:16" x14ac:dyDescent="0.3">
      <c r="P497984" s="83"/>
    </row>
    <row r="497985" spans="16:16" x14ac:dyDescent="0.3">
      <c r="P497985" s="83"/>
    </row>
    <row r="497986" spans="16:16" x14ac:dyDescent="0.3">
      <c r="P497986" s="83"/>
    </row>
    <row r="497987" spans="16:16" x14ac:dyDescent="0.3">
      <c r="P497987" s="83"/>
    </row>
    <row r="497988" spans="16:16" x14ac:dyDescent="0.3">
      <c r="P497988" s="83"/>
    </row>
    <row r="497989" spans="16:16" x14ac:dyDescent="0.3">
      <c r="P497989" s="83"/>
    </row>
    <row r="497990" spans="16:16" x14ac:dyDescent="0.3">
      <c r="P497990" s="83"/>
    </row>
    <row r="497991" spans="16:16" x14ac:dyDescent="0.3">
      <c r="P497991" s="83"/>
    </row>
    <row r="497992" spans="16:16" x14ac:dyDescent="0.3">
      <c r="P497992" s="83"/>
    </row>
    <row r="497993" spans="16:16" x14ac:dyDescent="0.3">
      <c r="P497993" s="83"/>
    </row>
    <row r="497994" spans="16:16" x14ac:dyDescent="0.3">
      <c r="P497994" s="83"/>
    </row>
    <row r="497995" spans="16:16" x14ac:dyDescent="0.3">
      <c r="P497995" s="83"/>
    </row>
    <row r="497996" spans="16:16" x14ac:dyDescent="0.3">
      <c r="P497996" s="83"/>
    </row>
    <row r="497997" spans="16:16" x14ac:dyDescent="0.3">
      <c r="P497997" s="83"/>
    </row>
    <row r="497998" spans="16:16" x14ac:dyDescent="0.3">
      <c r="P497998" s="83"/>
    </row>
    <row r="497999" spans="16:16" x14ac:dyDescent="0.3">
      <c r="P497999" s="83"/>
    </row>
    <row r="498000" spans="16:16" x14ac:dyDescent="0.3">
      <c r="P498000" s="83"/>
    </row>
    <row r="498001" spans="16:16" x14ac:dyDescent="0.3">
      <c r="P498001" s="83"/>
    </row>
    <row r="498002" spans="16:16" x14ac:dyDescent="0.3">
      <c r="P498002" s="83"/>
    </row>
    <row r="498003" spans="16:16" x14ac:dyDescent="0.3">
      <c r="P498003" s="83"/>
    </row>
    <row r="498004" spans="16:16" x14ac:dyDescent="0.3">
      <c r="P498004" s="83"/>
    </row>
    <row r="498005" spans="16:16" x14ac:dyDescent="0.3">
      <c r="P498005" s="83"/>
    </row>
    <row r="498006" spans="16:16" x14ac:dyDescent="0.3">
      <c r="P498006" s="83"/>
    </row>
    <row r="498007" spans="16:16" x14ac:dyDescent="0.3">
      <c r="P498007" s="83"/>
    </row>
    <row r="498008" spans="16:16" x14ac:dyDescent="0.3">
      <c r="P498008" s="83"/>
    </row>
    <row r="498009" spans="16:16" x14ac:dyDescent="0.3">
      <c r="P498009" s="83"/>
    </row>
    <row r="498010" spans="16:16" x14ac:dyDescent="0.3">
      <c r="P498010" s="83"/>
    </row>
    <row r="498011" spans="16:16" x14ac:dyDescent="0.3">
      <c r="P498011" s="83"/>
    </row>
    <row r="498012" spans="16:16" x14ac:dyDescent="0.3">
      <c r="P498012" s="83"/>
    </row>
    <row r="498013" spans="16:16" x14ac:dyDescent="0.3">
      <c r="P498013" s="83"/>
    </row>
    <row r="498014" spans="16:16" x14ac:dyDescent="0.3">
      <c r="P498014" s="83"/>
    </row>
    <row r="498015" spans="16:16" x14ac:dyDescent="0.3">
      <c r="P498015" s="83"/>
    </row>
    <row r="498016" spans="16:16" x14ac:dyDescent="0.3">
      <c r="P498016" s="83"/>
    </row>
    <row r="498017" spans="16:16" x14ac:dyDescent="0.3">
      <c r="P498017" s="83"/>
    </row>
    <row r="498018" spans="16:16" x14ac:dyDescent="0.3">
      <c r="P498018" s="83"/>
    </row>
    <row r="498019" spans="16:16" x14ac:dyDescent="0.3">
      <c r="P498019" s="83"/>
    </row>
    <row r="498020" spans="16:16" x14ac:dyDescent="0.3">
      <c r="P498020" s="83"/>
    </row>
    <row r="498021" spans="16:16" x14ac:dyDescent="0.3">
      <c r="P498021" s="83"/>
    </row>
    <row r="498022" spans="16:16" x14ac:dyDescent="0.3">
      <c r="P498022" s="83"/>
    </row>
    <row r="498023" spans="16:16" x14ac:dyDescent="0.3">
      <c r="P498023" s="83"/>
    </row>
    <row r="498024" spans="16:16" x14ac:dyDescent="0.3">
      <c r="P498024" s="83"/>
    </row>
    <row r="498025" spans="16:16" x14ac:dyDescent="0.3">
      <c r="P498025" s="83"/>
    </row>
    <row r="498026" spans="16:16" x14ac:dyDescent="0.3">
      <c r="P498026" s="83"/>
    </row>
    <row r="498027" spans="16:16" x14ac:dyDescent="0.3">
      <c r="P498027" s="83"/>
    </row>
    <row r="498028" spans="16:16" x14ac:dyDescent="0.3">
      <c r="P498028" s="83"/>
    </row>
    <row r="498029" spans="16:16" x14ac:dyDescent="0.3">
      <c r="P498029" s="83"/>
    </row>
    <row r="498030" spans="16:16" x14ac:dyDescent="0.3">
      <c r="P498030" s="83"/>
    </row>
    <row r="498031" spans="16:16" x14ac:dyDescent="0.3">
      <c r="P498031" s="83"/>
    </row>
    <row r="498032" spans="16:16" x14ac:dyDescent="0.3">
      <c r="P498032" s="83"/>
    </row>
    <row r="498033" spans="16:16" x14ac:dyDescent="0.3">
      <c r="P498033" s="83"/>
    </row>
    <row r="498034" spans="16:16" x14ac:dyDescent="0.3">
      <c r="P498034" s="83"/>
    </row>
    <row r="498035" spans="16:16" x14ac:dyDescent="0.3">
      <c r="P498035" s="83"/>
    </row>
    <row r="498036" spans="16:16" x14ac:dyDescent="0.3">
      <c r="P498036" s="83"/>
    </row>
    <row r="498037" spans="16:16" x14ac:dyDescent="0.3">
      <c r="P498037" s="83"/>
    </row>
    <row r="498038" spans="16:16" x14ac:dyDescent="0.3">
      <c r="P498038" s="83"/>
    </row>
    <row r="498039" spans="16:16" x14ac:dyDescent="0.3">
      <c r="P498039" s="83"/>
    </row>
    <row r="498040" spans="16:16" x14ac:dyDescent="0.3">
      <c r="P498040" s="83"/>
    </row>
    <row r="498041" spans="16:16" x14ac:dyDescent="0.3">
      <c r="P498041" s="83"/>
    </row>
    <row r="498042" spans="16:16" x14ac:dyDescent="0.3">
      <c r="P498042" s="83"/>
    </row>
    <row r="498043" spans="16:16" x14ac:dyDescent="0.3">
      <c r="P498043" s="83"/>
    </row>
    <row r="498044" spans="16:16" x14ac:dyDescent="0.3">
      <c r="P498044" s="83"/>
    </row>
    <row r="498045" spans="16:16" x14ac:dyDescent="0.3">
      <c r="P498045" s="83"/>
    </row>
    <row r="498046" spans="16:16" x14ac:dyDescent="0.3">
      <c r="P498046" s="83"/>
    </row>
    <row r="498047" spans="16:16" x14ac:dyDescent="0.3">
      <c r="P498047" s="83"/>
    </row>
    <row r="498048" spans="16:16" x14ac:dyDescent="0.3">
      <c r="P498048" s="83"/>
    </row>
    <row r="498049" spans="16:16" x14ac:dyDescent="0.3">
      <c r="P498049" s="83"/>
    </row>
    <row r="498050" spans="16:16" x14ac:dyDescent="0.3">
      <c r="P498050" s="83"/>
    </row>
    <row r="498051" spans="16:16" x14ac:dyDescent="0.3">
      <c r="P498051" s="83"/>
    </row>
    <row r="498052" spans="16:16" x14ac:dyDescent="0.3">
      <c r="P498052" s="83"/>
    </row>
    <row r="498053" spans="16:16" x14ac:dyDescent="0.3">
      <c r="P498053" s="83"/>
    </row>
    <row r="498054" spans="16:16" x14ac:dyDescent="0.3">
      <c r="P498054" s="83"/>
    </row>
    <row r="498055" spans="16:16" x14ac:dyDescent="0.3">
      <c r="P498055" s="83"/>
    </row>
    <row r="498056" spans="16:16" x14ac:dyDescent="0.3">
      <c r="P498056" s="83"/>
    </row>
    <row r="498057" spans="16:16" x14ac:dyDescent="0.3">
      <c r="P498057" s="83"/>
    </row>
    <row r="498058" spans="16:16" x14ac:dyDescent="0.3">
      <c r="P498058" s="83"/>
    </row>
    <row r="498059" spans="16:16" x14ac:dyDescent="0.3">
      <c r="P498059" s="83"/>
    </row>
    <row r="498060" spans="16:16" x14ac:dyDescent="0.3">
      <c r="P498060" s="83"/>
    </row>
    <row r="498061" spans="16:16" x14ac:dyDescent="0.3">
      <c r="P498061" s="83"/>
    </row>
    <row r="498062" spans="16:16" x14ac:dyDescent="0.3">
      <c r="P498062" s="83"/>
    </row>
    <row r="498063" spans="16:16" x14ac:dyDescent="0.3">
      <c r="P498063" s="83"/>
    </row>
    <row r="498064" spans="16:16" x14ac:dyDescent="0.3">
      <c r="P498064" s="83"/>
    </row>
    <row r="498065" spans="16:16" x14ac:dyDescent="0.3">
      <c r="P498065" s="83"/>
    </row>
    <row r="498066" spans="16:16" x14ac:dyDescent="0.3">
      <c r="P498066" s="83"/>
    </row>
    <row r="498067" spans="16:16" x14ac:dyDescent="0.3">
      <c r="P498067" s="83"/>
    </row>
    <row r="498068" spans="16:16" x14ac:dyDescent="0.3">
      <c r="P498068" s="83"/>
    </row>
    <row r="498069" spans="16:16" x14ac:dyDescent="0.3">
      <c r="P498069" s="83"/>
    </row>
    <row r="498070" spans="16:16" x14ac:dyDescent="0.3">
      <c r="P498070" s="83"/>
    </row>
    <row r="498071" spans="16:16" x14ac:dyDescent="0.3">
      <c r="P498071" s="83"/>
    </row>
    <row r="498072" spans="16:16" x14ac:dyDescent="0.3">
      <c r="P498072" s="83"/>
    </row>
    <row r="498073" spans="16:16" x14ac:dyDescent="0.3">
      <c r="P498073" s="83"/>
    </row>
    <row r="498074" spans="16:16" x14ac:dyDescent="0.3">
      <c r="P498074" s="83"/>
    </row>
    <row r="498075" spans="16:16" x14ac:dyDescent="0.3">
      <c r="P498075" s="83"/>
    </row>
    <row r="498076" spans="16:16" x14ac:dyDescent="0.3">
      <c r="P498076" s="83"/>
    </row>
    <row r="498077" spans="16:16" x14ac:dyDescent="0.3">
      <c r="P498077" s="83"/>
    </row>
    <row r="498078" spans="16:16" x14ac:dyDescent="0.3">
      <c r="P498078" s="83"/>
    </row>
    <row r="498079" spans="16:16" x14ac:dyDescent="0.3">
      <c r="P498079" s="83"/>
    </row>
    <row r="498080" spans="16:16" x14ac:dyDescent="0.3">
      <c r="P498080" s="83"/>
    </row>
    <row r="498081" spans="16:16" x14ac:dyDescent="0.3">
      <c r="P498081" s="83"/>
    </row>
    <row r="498082" spans="16:16" x14ac:dyDescent="0.3">
      <c r="P498082" s="83"/>
    </row>
    <row r="498083" spans="16:16" x14ac:dyDescent="0.3">
      <c r="P498083" s="83"/>
    </row>
    <row r="498084" spans="16:16" x14ac:dyDescent="0.3">
      <c r="P498084" s="83"/>
    </row>
    <row r="498085" spans="16:16" x14ac:dyDescent="0.3">
      <c r="P498085" s="83"/>
    </row>
    <row r="498086" spans="16:16" x14ac:dyDescent="0.3">
      <c r="P498086" s="83"/>
    </row>
    <row r="498087" spans="16:16" x14ac:dyDescent="0.3">
      <c r="P498087" s="83"/>
    </row>
    <row r="498088" spans="16:16" x14ac:dyDescent="0.3">
      <c r="P498088" s="83"/>
    </row>
    <row r="498089" spans="16:16" x14ac:dyDescent="0.3">
      <c r="P498089" s="83"/>
    </row>
    <row r="498090" spans="16:16" x14ac:dyDescent="0.3">
      <c r="P498090" s="83"/>
    </row>
    <row r="498091" spans="16:16" x14ac:dyDescent="0.3">
      <c r="P498091" s="83"/>
    </row>
    <row r="498092" spans="16:16" x14ac:dyDescent="0.3">
      <c r="P498092" s="83"/>
    </row>
    <row r="498093" spans="16:16" x14ac:dyDescent="0.3">
      <c r="P498093" s="83"/>
    </row>
    <row r="498094" spans="16:16" x14ac:dyDescent="0.3">
      <c r="P498094" s="83"/>
    </row>
    <row r="498095" spans="16:16" x14ac:dyDescent="0.3">
      <c r="P498095" s="83"/>
    </row>
    <row r="498096" spans="16:16" x14ac:dyDescent="0.3">
      <c r="P498096" s="83"/>
    </row>
    <row r="498097" spans="16:16" x14ac:dyDescent="0.3">
      <c r="P498097" s="83"/>
    </row>
    <row r="498098" spans="16:16" x14ac:dyDescent="0.3">
      <c r="P498098" s="83"/>
    </row>
    <row r="498099" spans="16:16" x14ac:dyDescent="0.3">
      <c r="P498099" s="83"/>
    </row>
    <row r="498100" spans="16:16" x14ac:dyDescent="0.3">
      <c r="P498100" s="83"/>
    </row>
    <row r="498101" spans="16:16" x14ac:dyDescent="0.3">
      <c r="P498101" s="83"/>
    </row>
    <row r="498102" spans="16:16" x14ac:dyDescent="0.3">
      <c r="P498102" s="83"/>
    </row>
    <row r="498103" spans="16:16" x14ac:dyDescent="0.3">
      <c r="P498103" s="83"/>
    </row>
    <row r="498104" spans="16:16" x14ac:dyDescent="0.3">
      <c r="P498104" s="83"/>
    </row>
    <row r="498105" spans="16:16" x14ac:dyDescent="0.3">
      <c r="P498105" s="83"/>
    </row>
    <row r="498106" spans="16:16" x14ac:dyDescent="0.3">
      <c r="P498106" s="83"/>
    </row>
    <row r="498107" spans="16:16" x14ac:dyDescent="0.3">
      <c r="P498107" s="83"/>
    </row>
    <row r="498108" spans="16:16" x14ac:dyDescent="0.3">
      <c r="P498108" s="83"/>
    </row>
    <row r="498109" spans="16:16" x14ac:dyDescent="0.3">
      <c r="P498109" s="83"/>
    </row>
    <row r="498110" spans="16:16" x14ac:dyDescent="0.3">
      <c r="P498110" s="83"/>
    </row>
    <row r="498111" spans="16:16" x14ac:dyDescent="0.3">
      <c r="P498111" s="83"/>
    </row>
    <row r="498112" spans="16:16" x14ac:dyDescent="0.3">
      <c r="P498112" s="83"/>
    </row>
    <row r="498113" spans="16:16" x14ac:dyDescent="0.3">
      <c r="P498113" s="83"/>
    </row>
    <row r="498114" spans="16:16" x14ac:dyDescent="0.3">
      <c r="P498114" s="83"/>
    </row>
    <row r="498115" spans="16:16" x14ac:dyDescent="0.3">
      <c r="P498115" s="83"/>
    </row>
    <row r="498116" spans="16:16" x14ac:dyDescent="0.3">
      <c r="P498116" s="83"/>
    </row>
    <row r="498117" spans="16:16" x14ac:dyDescent="0.3">
      <c r="P498117" s="83"/>
    </row>
    <row r="498118" spans="16:16" x14ac:dyDescent="0.3">
      <c r="P498118" s="83"/>
    </row>
    <row r="498119" spans="16:16" x14ac:dyDescent="0.3">
      <c r="P498119" s="83"/>
    </row>
    <row r="498120" spans="16:16" x14ac:dyDescent="0.3">
      <c r="P498120" s="83"/>
    </row>
    <row r="498121" spans="16:16" x14ac:dyDescent="0.3">
      <c r="P498121" s="83"/>
    </row>
    <row r="498122" spans="16:16" x14ac:dyDescent="0.3">
      <c r="P498122" s="83"/>
    </row>
    <row r="498123" spans="16:16" x14ac:dyDescent="0.3">
      <c r="P498123" s="83"/>
    </row>
    <row r="498124" spans="16:16" x14ac:dyDescent="0.3">
      <c r="P498124" s="83"/>
    </row>
    <row r="498125" spans="16:16" x14ac:dyDescent="0.3">
      <c r="P498125" s="83"/>
    </row>
    <row r="498126" spans="16:16" x14ac:dyDescent="0.3">
      <c r="P498126" s="83"/>
    </row>
    <row r="498127" spans="16:16" x14ac:dyDescent="0.3">
      <c r="P498127" s="83"/>
    </row>
    <row r="498128" spans="16:16" x14ac:dyDescent="0.3">
      <c r="P498128" s="83"/>
    </row>
    <row r="498129" spans="16:16" x14ac:dyDescent="0.3">
      <c r="P498129" s="83"/>
    </row>
    <row r="498130" spans="16:16" x14ac:dyDescent="0.3">
      <c r="P498130" s="83"/>
    </row>
    <row r="498131" spans="16:16" x14ac:dyDescent="0.3">
      <c r="P498131" s="83"/>
    </row>
    <row r="498132" spans="16:16" x14ac:dyDescent="0.3">
      <c r="P498132" s="83"/>
    </row>
    <row r="498133" spans="16:16" x14ac:dyDescent="0.3">
      <c r="P498133" s="83"/>
    </row>
    <row r="498134" spans="16:16" x14ac:dyDescent="0.3">
      <c r="P498134" s="83"/>
    </row>
    <row r="498135" spans="16:16" x14ac:dyDescent="0.3">
      <c r="P498135" s="83"/>
    </row>
    <row r="498136" spans="16:16" x14ac:dyDescent="0.3">
      <c r="P498136" s="83"/>
    </row>
    <row r="498137" spans="16:16" x14ac:dyDescent="0.3">
      <c r="P498137" s="83"/>
    </row>
    <row r="498138" spans="16:16" x14ac:dyDescent="0.3">
      <c r="P498138" s="83"/>
    </row>
    <row r="498139" spans="16:16" x14ac:dyDescent="0.3">
      <c r="P498139" s="83"/>
    </row>
    <row r="498140" spans="16:16" x14ac:dyDescent="0.3">
      <c r="P498140" s="83"/>
    </row>
    <row r="498141" spans="16:16" x14ac:dyDescent="0.3">
      <c r="P498141" s="83"/>
    </row>
    <row r="498142" spans="16:16" x14ac:dyDescent="0.3">
      <c r="P498142" s="83"/>
    </row>
    <row r="498143" spans="16:16" x14ac:dyDescent="0.3">
      <c r="P498143" s="83"/>
    </row>
    <row r="498144" spans="16:16" x14ac:dyDescent="0.3">
      <c r="P498144" s="83"/>
    </row>
    <row r="498145" spans="16:16" x14ac:dyDescent="0.3">
      <c r="P498145" s="83"/>
    </row>
    <row r="498146" spans="16:16" x14ac:dyDescent="0.3">
      <c r="P498146" s="83"/>
    </row>
    <row r="498147" spans="16:16" x14ac:dyDescent="0.3">
      <c r="P498147" s="83"/>
    </row>
    <row r="498148" spans="16:16" x14ac:dyDescent="0.3">
      <c r="P498148" s="83"/>
    </row>
    <row r="498149" spans="16:16" x14ac:dyDescent="0.3">
      <c r="P498149" s="83"/>
    </row>
    <row r="498150" spans="16:16" x14ac:dyDescent="0.3">
      <c r="P498150" s="83"/>
    </row>
    <row r="498151" spans="16:16" x14ac:dyDescent="0.3">
      <c r="P498151" s="83"/>
    </row>
    <row r="498152" spans="16:16" x14ac:dyDescent="0.3">
      <c r="P498152" s="83"/>
    </row>
    <row r="498153" spans="16:16" x14ac:dyDescent="0.3">
      <c r="P498153" s="83"/>
    </row>
    <row r="498154" spans="16:16" x14ac:dyDescent="0.3">
      <c r="P498154" s="83"/>
    </row>
    <row r="498155" spans="16:16" x14ac:dyDescent="0.3">
      <c r="P498155" s="83"/>
    </row>
    <row r="498156" spans="16:16" x14ac:dyDescent="0.3">
      <c r="P498156" s="83"/>
    </row>
    <row r="498157" spans="16:16" x14ac:dyDescent="0.3">
      <c r="P498157" s="83"/>
    </row>
    <row r="498158" spans="16:16" x14ac:dyDescent="0.3">
      <c r="P498158" s="83"/>
    </row>
    <row r="498159" spans="16:16" x14ac:dyDescent="0.3">
      <c r="P498159" s="83"/>
    </row>
    <row r="498160" spans="16:16" x14ac:dyDescent="0.3">
      <c r="P498160" s="83"/>
    </row>
    <row r="498161" spans="16:16" x14ac:dyDescent="0.3">
      <c r="P498161" s="83"/>
    </row>
    <row r="498162" spans="16:16" x14ac:dyDescent="0.3">
      <c r="P498162" s="83"/>
    </row>
    <row r="498163" spans="16:16" x14ac:dyDescent="0.3">
      <c r="P498163" s="83"/>
    </row>
    <row r="498164" spans="16:16" x14ac:dyDescent="0.3">
      <c r="P498164" s="83"/>
    </row>
    <row r="498165" spans="16:16" x14ac:dyDescent="0.3">
      <c r="P498165" s="83"/>
    </row>
    <row r="498166" spans="16:16" x14ac:dyDescent="0.3">
      <c r="P498166" s="83"/>
    </row>
    <row r="498167" spans="16:16" x14ac:dyDescent="0.3">
      <c r="P498167" s="83"/>
    </row>
    <row r="498168" spans="16:16" x14ac:dyDescent="0.3">
      <c r="P498168" s="83"/>
    </row>
    <row r="498169" spans="16:16" x14ac:dyDescent="0.3">
      <c r="P498169" s="83"/>
    </row>
    <row r="498170" spans="16:16" x14ac:dyDescent="0.3">
      <c r="P498170" s="83"/>
    </row>
    <row r="498171" spans="16:16" x14ac:dyDescent="0.3">
      <c r="P498171" s="83"/>
    </row>
    <row r="498172" spans="16:16" x14ac:dyDescent="0.3">
      <c r="P498172" s="83"/>
    </row>
    <row r="498173" spans="16:16" x14ac:dyDescent="0.3">
      <c r="P498173" s="83"/>
    </row>
    <row r="498174" spans="16:16" x14ac:dyDescent="0.3">
      <c r="P498174" s="83"/>
    </row>
    <row r="498175" spans="16:16" x14ac:dyDescent="0.3">
      <c r="P498175" s="83"/>
    </row>
    <row r="498176" spans="16:16" x14ac:dyDescent="0.3">
      <c r="P498176" s="83"/>
    </row>
    <row r="498177" spans="16:16" x14ac:dyDescent="0.3">
      <c r="P498177" s="83"/>
    </row>
    <row r="498178" spans="16:16" x14ac:dyDescent="0.3">
      <c r="P498178" s="83"/>
    </row>
    <row r="498179" spans="16:16" x14ac:dyDescent="0.3">
      <c r="P498179" s="83"/>
    </row>
    <row r="498180" spans="16:16" x14ac:dyDescent="0.3">
      <c r="P498180" s="83"/>
    </row>
    <row r="498181" spans="16:16" x14ac:dyDescent="0.3">
      <c r="P498181" s="83"/>
    </row>
    <row r="498182" spans="16:16" x14ac:dyDescent="0.3">
      <c r="P498182" s="83"/>
    </row>
    <row r="498183" spans="16:16" x14ac:dyDescent="0.3">
      <c r="P498183" s="83"/>
    </row>
    <row r="498184" spans="16:16" x14ac:dyDescent="0.3">
      <c r="P498184" s="83"/>
    </row>
    <row r="498185" spans="16:16" x14ac:dyDescent="0.3">
      <c r="P498185" s="83"/>
    </row>
    <row r="498186" spans="16:16" x14ac:dyDescent="0.3">
      <c r="P498186" s="83"/>
    </row>
    <row r="498187" spans="16:16" x14ac:dyDescent="0.3">
      <c r="P498187" s="83"/>
    </row>
    <row r="498188" spans="16:16" x14ac:dyDescent="0.3">
      <c r="P498188" s="83"/>
    </row>
    <row r="498189" spans="16:16" x14ac:dyDescent="0.3">
      <c r="P498189" s="83"/>
    </row>
    <row r="498190" spans="16:16" x14ac:dyDescent="0.3">
      <c r="P498190" s="83"/>
    </row>
    <row r="498191" spans="16:16" x14ac:dyDescent="0.3">
      <c r="P498191" s="83"/>
    </row>
    <row r="498192" spans="16:16" x14ac:dyDescent="0.3">
      <c r="P498192" s="83"/>
    </row>
    <row r="498193" spans="16:16" x14ac:dyDescent="0.3">
      <c r="P498193" s="83"/>
    </row>
    <row r="498194" spans="16:16" x14ac:dyDescent="0.3">
      <c r="P498194" s="83"/>
    </row>
    <row r="498195" spans="16:16" x14ac:dyDescent="0.3">
      <c r="P498195" s="83"/>
    </row>
    <row r="498196" spans="16:16" x14ac:dyDescent="0.3">
      <c r="P498196" s="83"/>
    </row>
    <row r="498197" spans="16:16" x14ac:dyDescent="0.3">
      <c r="P498197" s="83"/>
    </row>
    <row r="498198" spans="16:16" x14ac:dyDescent="0.3">
      <c r="P498198" s="83"/>
    </row>
    <row r="498199" spans="16:16" x14ac:dyDescent="0.3">
      <c r="P498199" s="83"/>
    </row>
    <row r="498200" spans="16:16" x14ac:dyDescent="0.3">
      <c r="P498200" s="83"/>
    </row>
    <row r="498201" spans="16:16" x14ac:dyDescent="0.3">
      <c r="P498201" s="83"/>
    </row>
    <row r="498202" spans="16:16" x14ac:dyDescent="0.3">
      <c r="P498202" s="83"/>
    </row>
    <row r="498203" spans="16:16" x14ac:dyDescent="0.3">
      <c r="P498203" s="83"/>
    </row>
    <row r="498204" spans="16:16" x14ac:dyDescent="0.3">
      <c r="P498204" s="83"/>
    </row>
    <row r="498205" spans="16:16" x14ac:dyDescent="0.3">
      <c r="P498205" s="83"/>
    </row>
    <row r="498206" spans="16:16" x14ac:dyDescent="0.3">
      <c r="P498206" s="83"/>
    </row>
    <row r="498207" spans="16:16" x14ac:dyDescent="0.3">
      <c r="P498207" s="83"/>
    </row>
    <row r="498208" spans="16:16" x14ac:dyDescent="0.3">
      <c r="P498208" s="83"/>
    </row>
    <row r="498209" spans="16:16" x14ac:dyDescent="0.3">
      <c r="P498209" s="83"/>
    </row>
    <row r="498210" spans="16:16" x14ac:dyDescent="0.3">
      <c r="P498210" s="83"/>
    </row>
    <row r="498211" spans="16:16" x14ac:dyDescent="0.3">
      <c r="P498211" s="83"/>
    </row>
    <row r="498212" spans="16:16" x14ac:dyDescent="0.3">
      <c r="P498212" s="83"/>
    </row>
    <row r="498213" spans="16:16" x14ac:dyDescent="0.3">
      <c r="P498213" s="83"/>
    </row>
    <row r="498214" spans="16:16" x14ac:dyDescent="0.3">
      <c r="P498214" s="83"/>
    </row>
    <row r="498215" spans="16:16" x14ac:dyDescent="0.3">
      <c r="P498215" s="83"/>
    </row>
    <row r="498216" spans="16:16" x14ac:dyDescent="0.3">
      <c r="P498216" s="83"/>
    </row>
    <row r="498217" spans="16:16" x14ac:dyDescent="0.3">
      <c r="P498217" s="83"/>
    </row>
    <row r="498218" spans="16:16" x14ac:dyDescent="0.3">
      <c r="P498218" s="83"/>
    </row>
    <row r="498219" spans="16:16" x14ac:dyDescent="0.3">
      <c r="P498219" s="83"/>
    </row>
    <row r="498220" spans="16:16" x14ac:dyDescent="0.3">
      <c r="P498220" s="83"/>
    </row>
    <row r="498221" spans="16:16" x14ac:dyDescent="0.3">
      <c r="P498221" s="83"/>
    </row>
    <row r="498222" spans="16:16" x14ac:dyDescent="0.3">
      <c r="P498222" s="83"/>
    </row>
    <row r="498223" spans="16:16" x14ac:dyDescent="0.3">
      <c r="P498223" s="83"/>
    </row>
    <row r="498224" spans="16:16" x14ac:dyDescent="0.3">
      <c r="P498224" s="83"/>
    </row>
    <row r="498225" spans="16:16" x14ac:dyDescent="0.3">
      <c r="P498225" s="83"/>
    </row>
    <row r="498226" spans="16:16" x14ac:dyDescent="0.3">
      <c r="P498226" s="83"/>
    </row>
    <row r="498227" spans="16:16" x14ac:dyDescent="0.3">
      <c r="P498227" s="83"/>
    </row>
    <row r="498228" spans="16:16" x14ac:dyDescent="0.3">
      <c r="P498228" s="83"/>
    </row>
    <row r="498229" spans="16:16" x14ac:dyDescent="0.3">
      <c r="P498229" s="83"/>
    </row>
    <row r="498230" spans="16:16" x14ac:dyDescent="0.3">
      <c r="P498230" s="83"/>
    </row>
    <row r="498231" spans="16:16" x14ac:dyDescent="0.3">
      <c r="P498231" s="83"/>
    </row>
    <row r="498232" spans="16:16" x14ac:dyDescent="0.3">
      <c r="P498232" s="83"/>
    </row>
    <row r="498233" spans="16:16" x14ac:dyDescent="0.3">
      <c r="P498233" s="83"/>
    </row>
    <row r="498234" spans="16:16" x14ac:dyDescent="0.3">
      <c r="P498234" s="83"/>
    </row>
    <row r="498235" spans="16:16" x14ac:dyDescent="0.3">
      <c r="P498235" s="83"/>
    </row>
    <row r="498236" spans="16:16" x14ac:dyDescent="0.3">
      <c r="P498236" s="83"/>
    </row>
    <row r="498237" spans="16:16" x14ac:dyDescent="0.3">
      <c r="P498237" s="83"/>
    </row>
    <row r="498238" spans="16:16" x14ac:dyDescent="0.3">
      <c r="P498238" s="83"/>
    </row>
    <row r="498239" spans="16:16" x14ac:dyDescent="0.3">
      <c r="P498239" s="83"/>
    </row>
    <row r="498240" spans="16:16" x14ac:dyDescent="0.3">
      <c r="P498240" s="83"/>
    </row>
    <row r="498241" spans="16:16" x14ac:dyDescent="0.3">
      <c r="P498241" s="83"/>
    </row>
    <row r="498242" spans="16:16" x14ac:dyDescent="0.3">
      <c r="P498242" s="83"/>
    </row>
    <row r="498243" spans="16:16" x14ac:dyDescent="0.3">
      <c r="P498243" s="83"/>
    </row>
    <row r="498244" spans="16:16" x14ac:dyDescent="0.3">
      <c r="P498244" s="83"/>
    </row>
    <row r="498245" spans="16:16" x14ac:dyDescent="0.3">
      <c r="P498245" s="83"/>
    </row>
    <row r="498246" spans="16:16" x14ac:dyDescent="0.3">
      <c r="P498246" s="83"/>
    </row>
    <row r="498247" spans="16:16" x14ac:dyDescent="0.3">
      <c r="P498247" s="83"/>
    </row>
    <row r="498248" spans="16:16" x14ac:dyDescent="0.3">
      <c r="P498248" s="83"/>
    </row>
    <row r="498249" spans="16:16" x14ac:dyDescent="0.3">
      <c r="P498249" s="83"/>
    </row>
    <row r="498250" spans="16:16" x14ac:dyDescent="0.3">
      <c r="P498250" s="83"/>
    </row>
    <row r="498251" spans="16:16" x14ac:dyDescent="0.3">
      <c r="P498251" s="83"/>
    </row>
    <row r="498252" spans="16:16" x14ac:dyDescent="0.3">
      <c r="P498252" s="83"/>
    </row>
    <row r="498253" spans="16:16" x14ac:dyDescent="0.3">
      <c r="P498253" s="83"/>
    </row>
    <row r="498254" spans="16:16" x14ac:dyDescent="0.3">
      <c r="P498254" s="83"/>
    </row>
    <row r="498255" spans="16:16" x14ac:dyDescent="0.3">
      <c r="P498255" s="83"/>
    </row>
    <row r="498256" spans="16:16" x14ac:dyDescent="0.3">
      <c r="P498256" s="83"/>
    </row>
    <row r="498257" spans="16:16" x14ac:dyDescent="0.3">
      <c r="P498257" s="83"/>
    </row>
    <row r="498258" spans="16:16" x14ac:dyDescent="0.3">
      <c r="P498258" s="83"/>
    </row>
    <row r="498259" spans="16:16" x14ac:dyDescent="0.3">
      <c r="P498259" s="83"/>
    </row>
    <row r="498260" spans="16:16" x14ac:dyDescent="0.3">
      <c r="P498260" s="83"/>
    </row>
    <row r="498261" spans="16:16" x14ac:dyDescent="0.3">
      <c r="P498261" s="83"/>
    </row>
    <row r="498262" spans="16:16" x14ac:dyDescent="0.3">
      <c r="P498262" s="83"/>
    </row>
    <row r="498263" spans="16:16" x14ac:dyDescent="0.3">
      <c r="P498263" s="83"/>
    </row>
    <row r="498264" spans="16:16" x14ac:dyDescent="0.3">
      <c r="P498264" s="83"/>
    </row>
    <row r="498265" spans="16:16" x14ac:dyDescent="0.3">
      <c r="P498265" s="83"/>
    </row>
    <row r="498266" spans="16:16" x14ac:dyDescent="0.3">
      <c r="P498266" s="83"/>
    </row>
    <row r="498267" spans="16:16" x14ac:dyDescent="0.3">
      <c r="P498267" s="83"/>
    </row>
    <row r="498268" spans="16:16" x14ac:dyDescent="0.3">
      <c r="P498268" s="83"/>
    </row>
    <row r="498269" spans="16:16" x14ac:dyDescent="0.3">
      <c r="P498269" s="83"/>
    </row>
    <row r="498270" spans="16:16" x14ac:dyDescent="0.3">
      <c r="P498270" s="83"/>
    </row>
    <row r="498271" spans="16:16" x14ac:dyDescent="0.3">
      <c r="P498271" s="83"/>
    </row>
    <row r="498272" spans="16:16" x14ac:dyDescent="0.3">
      <c r="P498272" s="83"/>
    </row>
    <row r="498273" spans="16:16" x14ac:dyDescent="0.3">
      <c r="P498273" s="83"/>
    </row>
    <row r="498274" spans="16:16" x14ac:dyDescent="0.3">
      <c r="P498274" s="83"/>
    </row>
    <row r="498275" spans="16:16" x14ac:dyDescent="0.3">
      <c r="P498275" s="83"/>
    </row>
    <row r="498276" spans="16:16" x14ac:dyDescent="0.3">
      <c r="P498276" s="83"/>
    </row>
    <row r="498277" spans="16:16" x14ac:dyDescent="0.3">
      <c r="P498277" s="83"/>
    </row>
    <row r="498278" spans="16:16" x14ac:dyDescent="0.3">
      <c r="P498278" s="83"/>
    </row>
    <row r="498279" spans="16:16" x14ac:dyDescent="0.3">
      <c r="P498279" s="83"/>
    </row>
    <row r="498280" spans="16:16" x14ac:dyDescent="0.3">
      <c r="P498280" s="83"/>
    </row>
    <row r="498281" spans="16:16" x14ac:dyDescent="0.3">
      <c r="P498281" s="83"/>
    </row>
    <row r="498282" spans="16:16" x14ac:dyDescent="0.3">
      <c r="P498282" s="83"/>
    </row>
    <row r="498283" spans="16:16" x14ac:dyDescent="0.3">
      <c r="P498283" s="83"/>
    </row>
    <row r="498284" spans="16:16" x14ac:dyDescent="0.3">
      <c r="P498284" s="83"/>
    </row>
    <row r="498285" spans="16:16" x14ac:dyDescent="0.3">
      <c r="P498285" s="83"/>
    </row>
    <row r="498286" spans="16:16" x14ac:dyDescent="0.3">
      <c r="P498286" s="83"/>
    </row>
    <row r="498287" spans="16:16" x14ac:dyDescent="0.3">
      <c r="P498287" s="83"/>
    </row>
    <row r="498288" spans="16:16" x14ac:dyDescent="0.3">
      <c r="P498288" s="83"/>
    </row>
    <row r="498289" spans="16:16" x14ac:dyDescent="0.3">
      <c r="P498289" s="83"/>
    </row>
    <row r="498290" spans="16:16" x14ac:dyDescent="0.3">
      <c r="P498290" s="83"/>
    </row>
    <row r="498291" spans="16:16" x14ac:dyDescent="0.3">
      <c r="P498291" s="83"/>
    </row>
    <row r="498292" spans="16:16" x14ac:dyDescent="0.3">
      <c r="P498292" s="83"/>
    </row>
    <row r="498293" spans="16:16" x14ac:dyDescent="0.3">
      <c r="P498293" s="83"/>
    </row>
    <row r="498294" spans="16:16" x14ac:dyDescent="0.3">
      <c r="P498294" s="83"/>
    </row>
    <row r="498295" spans="16:16" x14ac:dyDescent="0.3">
      <c r="P498295" s="83"/>
    </row>
    <row r="498296" spans="16:16" x14ac:dyDescent="0.3">
      <c r="P498296" s="83"/>
    </row>
    <row r="498297" spans="16:16" x14ac:dyDescent="0.3">
      <c r="P498297" s="83"/>
    </row>
    <row r="498298" spans="16:16" x14ac:dyDescent="0.3">
      <c r="P498298" s="83"/>
    </row>
    <row r="498299" spans="16:16" x14ac:dyDescent="0.3">
      <c r="P498299" s="83"/>
    </row>
    <row r="498300" spans="16:16" x14ac:dyDescent="0.3">
      <c r="P498300" s="83"/>
    </row>
    <row r="498301" spans="16:16" x14ac:dyDescent="0.3">
      <c r="P498301" s="83"/>
    </row>
    <row r="498302" spans="16:16" x14ac:dyDescent="0.3">
      <c r="P498302" s="83"/>
    </row>
    <row r="498303" spans="16:16" x14ac:dyDescent="0.3">
      <c r="P498303" s="83"/>
    </row>
    <row r="498304" spans="16:16" x14ac:dyDescent="0.3">
      <c r="P498304" s="83"/>
    </row>
    <row r="498305" spans="16:16" x14ac:dyDescent="0.3">
      <c r="P498305" s="83"/>
    </row>
    <row r="498306" spans="16:16" x14ac:dyDescent="0.3">
      <c r="P498306" s="83"/>
    </row>
    <row r="498307" spans="16:16" x14ac:dyDescent="0.3">
      <c r="P498307" s="83"/>
    </row>
    <row r="498308" spans="16:16" x14ac:dyDescent="0.3">
      <c r="P498308" s="83"/>
    </row>
    <row r="498309" spans="16:16" x14ac:dyDescent="0.3">
      <c r="P498309" s="83"/>
    </row>
    <row r="498310" spans="16:16" x14ac:dyDescent="0.3">
      <c r="P498310" s="83"/>
    </row>
    <row r="498311" spans="16:16" x14ac:dyDescent="0.3">
      <c r="P498311" s="83"/>
    </row>
    <row r="498312" spans="16:16" x14ac:dyDescent="0.3">
      <c r="P498312" s="83"/>
    </row>
    <row r="498313" spans="16:16" x14ac:dyDescent="0.3">
      <c r="P498313" s="83"/>
    </row>
    <row r="498314" spans="16:16" x14ac:dyDescent="0.3">
      <c r="P498314" s="83"/>
    </row>
    <row r="498315" spans="16:16" x14ac:dyDescent="0.3">
      <c r="P498315" s="83"/>
    </row>
    <row r="498316" spans="16:16" x14ac:dyDescent="0.3">
      <c r="P498316" s="83"/>
    </row>
    <row r="498317" spans="16:16" x14ac:dyDescent="0.3">
      <c r="P498317" s="83"/>
    </row>
    <row r="498318" spans="16:16" x14ac:dyDescent="0.3">
      <c r="P498318" s="83"/>
    </row>
    <row r="498319" spans="16:16" x14ac:dyDescent="0.3">
      <c r="P498319" s="83"/>
    </row>
    <row r="498320" spans="16:16" x14ac:dyDescent="0.3">
      <c r="P498320" s="83"/>
    </row>
    <row r="498321" spans="16:16" x14ac:dyDescent="0.3">
      <c r="P498321" s="83"/>
    </row>
    <row r="498322" spans="16:16" x14ac:dyDescent="0.3">
      <c r="P498322" s="83"/>
    </row>
    <row r="498323" spans="16:16" x14ac:dyDescent="0.3">
      <c r="P498323" s="83"/>
    </row>
    <row r="498324" spans="16:16" x14ac:dyDescent="0.3">
      <c r="P498324" s="83"/>
    </row>
    <row r="498325" spans="16:16" x14ac:dyDescent="0.3">
      <c r="P498325" s="83"/>
    </row>
    <row r="498326" spans="16:16" x14ac:dyDescent="0.3">
      <c r="P498326" s="83"/>
    </row>
    <row r="498327" spans="16:16" x14ac:dyDescent="0.3">
      <c r="P498327" s="83"/>
    </row>
    <row r="498328" spans="16:16" x14ac:dyDescent="0.3">
      <c r="P498328" s="83"/>
    </row>
    <row r="498329" spans="16:16" x14ac:dyDescent="0.3">
      <c r="P498329" s="83"/>
    </row>
    <row r="498330" spans="16:16" x14ac:dyDescent="0.3">
      <c r="P498330" s="83"/>
    </row>
    <row r="498331" spans="16:16" x14ac:dyDescent="0.3">
      <c r="P498331" s="83"/>
    </row>
    <row r="498332" spans="16:16" x14ac:dyDescent="0.3">
      <c r="P498332" s="83"/>
    </row>
    <row r="498333" spans="16:16" x14ac:dyDescent="0.3">
      <c r="P498333" s="83"/>
    </row>
    <row r="498334" spans="16:16" x14ac:dyDescent="0.3">
      <c r="P498334" s="83"/>
    </row>
    <row r="498335" spans="16:16" x14ac:dyDescent="0.3">
      <c r="P498335" s="83"/>
    </row>
    <row r="498336" spans="16:16" x14ac:dyDescent="0.3">
      <c r="P498336" s="83"/>
    </row>
    <row r="498337" spans="16:16" x14ac:dyDescent="0.3">
      <c r="P498337" s="83"/>
    </row>
    <row r="498338" spans="16:16" x14ac:dyDescent="0.3">
      <c r="P498338" s="83"/>
    </row>
    <row r="498339" spans="16:16" x14ac:dyDescent="0.3">
      <c r="P498339" s="83"/>
    </row>
    <row r="498340" spans="16:16" x14ac:dyDescent="0.3">
      <c r="P498340" s="83"/>
    </row>
    <row r="498341" spans="16:16" x14ac:dyDescent="0.3">
      <c r="P498341" s="83"/>
    </row>
    <row r="498342" spans="16:16" x14ac:dyDescent="0.3">
      <c r="P498342" s="83"/>
    </row>
    <row r="498343" spans="16:16" x14ac:dyDescent="0.3">
      <c r="P498343" s="83"/>
    </row>
    <row r="498344" spans="16:16" x14ac:dyDescent="0.3">
      <c r="P498344" s="83"/>
    </row>
    <row r="498345" spans="16:16" x14ac:dyDescent="0.3">
      <c r="P498345" s="83"/>
    </row>
    <row r="498346" spans="16:16" x14ac:dyDescent="0.3">
      <c r="P498346" s="83"/>
    </row>
    <row r="498347" spans="16:16" x14ac:dyDescent="0.3">
      <c r="P498347" s="83"/>
    </row>
    <row r="498348" spans="16:16" x14ac:dyDescent="0.3">
      <c r="P498348" s="83"/>
    </row>
    <row r="498349" spans="16:16" x14ac:dyDescent="0.3">
      <c r="P498349" s="83"/>
    </row>
    <row r="498350" spans="16:16" x14ac:dyDescent="0.3">
      <c r="P498350" s="83"/>
    </row>
    <row r="498351" spans="16:16" x14ac:dyDescent="0.3">
      <c r="P498351" s="83"/>
    </row>
    <row r="498352" spans="16:16" x14ac:dyDescent="0.3">
      <c r="P498352" s="83"/>
    </row>
    <row r="498353" spans="16:16" x14ac:dyDescent="0.3">
      <c r="P498353" s="83"/>
    </row>
    <row r="498354" spans="16:16" x14ac:dyDescent="0.3">
      <c r="P498354" s="83"/>
    </row>
    <row r="498355" spans="16:16" x14ac:dyDescent="0.3">
      <c r="P498355" s="83"/>
    </row>
    <row r="498356" spans="16:16" x14ac:dyDescent="0.3">
      <c r="P498356" s="83"/>
    </row>
    <row r="498357" spans="16:16" x14ac:dyDescent="0.3">
      <c r="P498357" s="83"/>
    </row>
    <row r="498358" spans="16:16" x14ac:dyDescent="0.3">
      <c r="P498358" s="83"/>
    </row>
    <row r="498359" spans="16:16" x14ac:dyDescent="0.3">
      <c r="P498359" s="83"/>
    </row>
    <row r="498360" spans="16:16" x14ac:dyDescent="0.3">
      <c r="P498360" s="83"/>
    </row>
    <row r="498361" spans="16:16" x14ac:dyDescent="0.3">
      <c r="P498361" s="83"/>
    </row>
    <row r="498362" spans="16:16" x14ac:dyDescent="0.3">
      <c r="P498362" s="83"/>
    </row>
    <row r="498363" spans="16:16" x14ac:dyDescent="0.3">
      <c r="P498363" s="83"/>
    </row>
    <row r="498364" spans="16:16" x14ac:dyDescent="0.3">
      <c r="P498364" s="83"/>
    </row>
    <row r="498365" spans="16:16" x14ac:dyDescent="0.3">
      <c r="P498365" s="83"/>
    </row>
    <row r="498366" spans="16:16" x14ac:dyDescent="0.3">
      <c r="P498366" s="83"/>
    </row>
    <row r="498367" spans="16:16" x14ac:dyDescent="0.3">
      <c r="P498367" s="83"/>
    </row>
    <row r="498368" spans="16:16" x14ac:dyDescent="0.3">
      <c r="P498368" s="83"/>
    </row>
    <row r="498369" spans="16:16" x14ac:dyDescent="0.3">
      <c r="P498369" s="83"/>
    </row>
    <row r="498370" spans="16:16" x14ac:dyDescent="0.3">
      <c r="P498370" s="83"/>
    </row>
    <row r="498371" spans="16:16" x14ac:dyDescent="0.3">
      <c r="P498371" s="83"/>
    </row>
    <row r="498372" spans="16:16" x14ac:dyDescent="0.3">
      <c r="P498372" s="83"/>
    </row>
    <row r="498373" spans="16:16" x14ac:dyDescent="0.3">
      <c r="P498373" s="83"/>
    </row>
    <row r="498374" spans="16:16" x14ac:dyDescent="0.3">
      <c r="P498374" s="83"/>
    </row>
    <row r="498375" spans="16:16" x14ac:dyDescent="0.3">
      <c r="P498375" s="83"/>
    </row>
    <row r="498376" spans="16:16" x14ac:dyDescent="0.3">
      <c r="P498376" s="83"/>
    </row>
    <row r="498377" spans="16:16" x14ac:dyDescent="0.3">
      <c r="P498377" s="83"/>
    </row>
    <row r="498378" spans="16:16" x14ac:dyDescent="0.3">
      <c r="P498378" s="83"/>
    </row>
    <row r="498379" spans="16:16" x14ac:dyDescent="0.3">
      <c r="P498379" s="83"/>
    </row>
    <row r="498380" spans="16:16" x14ac:dyDescent="0.3">
      <c r="P498380" s="83"/>
    </row>
    <row r="498381" spans="16:16" x14ac:dyDescent="0.3">
      <c r="P498381" s="83"/>
    </row>
    <row r="498382" spans="16:16" x14ac:dyDescent="0.3">
      <c r="P498382" s="83"/>
    </row>
    <row r="498383" spans="16:16" x14ac:dyDescent="0.3">
      <c r="P498383" s="83"/>
    </row>
    <row r="498384" spans="16:16" x14ac:dyDescent="0.3">
      <c r="P498384" s="83"/>
    </row>
    <row r="498385" spans="16:16" x14ac:dyDescent="0.3">
      <c r="P498385" s="83"/>
    </row>
    <row r="498386" spans="16:16" x14ac:dyDescent="0.3">
      <c r="P498386" s="83"/>
    </row>
    <row r="498387" spans="16:16" x14ac:dyDescent="0.3">
      <c r="P498387" s="83"/>
    </row>
    <row r="498388" spans="16:16" x14ac:dyDescent="0.3">
      <c r="P498388" s="83"/>
    </row>
    <row r="498389" spans="16:16" x14ac:dyDescent="0.3">
      <c r="P498389" s="83"/>
    </row>
    <row r="498390" spans="16:16" x14ac:dyDescent="0.3">
      <c r="P498390" s="83"/>
    </row>
    <row r="498391" spans="16:16" x14ac:dyDescent="0.3">
      <c r="P498391" s="83"/>
    </row>
    <row r="498392" spans="16:16" x14ac:dyDescent="0.3">
      <c r="P498392" s="83"/>
    </row>
    <row r="498393" spans="16:16" x14ac:dyDescent="0.3">
      <c r="P498393" s="83"/>
    </row>
    <row r="498394" spans="16:16" x14ac:dyDescent="0.3">
      <c r="P498394" s="83"/>
    </row>
    <row r="498395" spans="16:16" x14ac:dyDescent="0.3">
      <c r="P498395" s="83"/>
    </row>
    <row r="498396" spans="16:16" x14ac:dyDescent="0.3">
      <c r="P498396" s="83"/>
    </row>
    <row r="498397" spans="16:16" x14ac:dyDescent="0.3">
      <c r="P498397" s="83"/>
    </row>
    <row r="498398" spans="16:16" x14ac:dyDescent="0.3">
      <c r="P498398" s="83"/>
    </row>
    <row r="498399" spans="16:16" x14ac:dyDescent="0.3">
      <c r="P498399" s="83"/>
    </row>
    <row r="498400" spans="16:16" x14ac:dyDescent="0.3">
      <c r="P498400" s="83"/>
    </row>
    <row r="498401" spans="16:16" x14ac:dyDescent="0.3">
      <c r="P498401" s="83"/>
    </row>
    <row r="498402" spans="16:16" x14ac:dyDescent="0.3">
      <c r="P498402" s="83"/>
    </row>
    <row r="498403" spans="16:16" x14ac:dyDescent="0.3">
      <c r="P498403" s="83"/>
    </row>
    <row r="498404" spans="16:16" x14ac:dyDescent="0.3">
      <c r="P498404" s="83"/>
    </row>
    <row r="498405" spans="16:16" x14ac:dyDescent="0.3">
      <c r="P498405" s="83"/>
    </row>
    <row r="498406" spans="16:16" x14ac:dyDescent="0.3">
      <c r="P498406" s="83"/>
    </row>
    <row r="498407" spans="16:16" x14ac:dyDescent="0.3">
      <c r="P498407" s="83"/>
    </row>
    <row r="498408" spans="16:16" x14ac:dyDescent="0.3">
      <c r="P498408" s="83"/>
    </row>
    <row r="498409" spans="16:16" x14ac:dyDescent="0.3">
      <c r="P498409" s="83"/>
    </row>
    <row r="498410" spans="16:16" x14ac:dyDescent="0.3">
      <c r="P498410" s="83"/>
    </row>
    <row r="498411" spans="16:16" x14ac:dyDescent="0.3">
      <c r="P498411" s="83"/>
    </row>
    <row r="498412" spans="16:16" x14ac:dyDescent="0.3">
      <c r="P498412" s="83"/>
    </row>
    <row r="498413" spans="16:16" x14ac:dyDescent="0.3">
      <c r="P498413" s="83"/>
    </row>
    <row r="498414" spans="16:16" x14ac:dyDescent="0.3">
      <c r="P498414" s="83"/>
    </row>
    <row r="498415" spans="16:16" x14ac:dyDescent="0.3">
      <c r="P498415" s="83"/>
    </row>
    <row r="498416" spans="16:16" x14ac:dyDescent="0.3">
      <c r="P498416" s="83"/>
    </row>
    <row r="498417" spans="16:16" x14ac:dyDescent="0.3">
      <c r="P498417" s="83"/>
    </row>
    <row r="498418" spans="16:16" x14ac:dyDescent="0.3">
      <c r="P498418" s="83"/>
    </row>
    <row r="498419" spans="16:16" x14ac:dyDescent="0.3">
      <c r="P498419" s="83"/>
    </row>
    <row r="498420" spans="16:16" x14ac:dyDescent="0.3">
      <c r="P498420" s="83"/>
    </row>
    <row r="498421" spans="16:16" x14ac:dyDescent="0.3">
      <c r="P498421" s="83"/>
    </row>
    <row r="498422" spans="16:16" x14ac:dyDescent="0.3">
      <c r="P498422" s="83"/>
    </row>
    <row r="498423" spans="16:16" x14ac:dyDescent="0.3">
      <c r="P498423" s="83"/>
    </row>
    <row r="498424" spans="16:16" x14ac:dyDescent="0.3">
      <c r="P498424" s="83"/>
    </row>
    <row r="498425" spans="16:16" x14ac:dyDescent="0.3">
      <c r="P498425" s="83"/>
    </row>
    <row r="498426" spans="16:16" x14ac:dyDescent="0.3">
      <c r="P498426" s="83"/>
    </row>
    <row r="498427" spans="16:16" x14ac:dyDescent="0.3">
      <c r="P498427" s="83"/>
    </row>
    <row r="498428" spans="16:16" x14ac:dyDescent="0.3">
      <c r="P498428" s="83"/>
    </row>
    <row r="498429" spans="16:16" x14ac:dyDescent="0.3">
      <c r="P498429" s="83"/>
    </row>
    <row r="498430" spans="16:16" x14ac:dyDescent="0.3">
      <c r="P498430" s="83"/>
    </row>
    <row r="498431" spans="16:16" x14ac:dyDescent="0.3">
      <c r="P498431" s="83"/>
    </row>
    <row r="498432" spans="16:16" x14ac:dyDescent="0.3">
      <c r="P498432" s="83"/>
    </row>
    <row r="498433" spans="16:16" x14ac:dyDescent="0.3">
      <c r="P498433" s="83"/>
    </row>
    <row r="498434" spans="16:16" x14ac:dyDescent="0.3">
      <c r="P498434" s="83"/>
    </row>
    <row r="498435" spans="16:16" x14ac:dyDescent="0.3">
      <c r="P498435" s="83"/>
    </row>
    <row r="498436" spans="16:16" x14ac:dyDescent="0.3">
      <c r="P498436" s="83"/>
    </row>
    <row r="498437" spans="16:16" x14ac:dyDescent="0.3">
      <c r="P498437" s="83"/>
    </row>
    <row r="498438" spans="16:16" x14ac:dyDescent="0.3">
      <c r="P498438" s="83"/>
    </row>
    <row r="498439" spans="16:16" x14ac:dyDescent="0.3">
      <c r="P498439" s="83"/>
    </row>
    <row r="498440" spans="16:16" x14ac:dyDescent="0.3">
      <c r="P498440" s="83"/>
    </row>
    <row r="498441" spans="16:16" x14ac:dyDescent="0.3">
      <c r="P498441" s="83"/>
    </row>
    <row r="498442" spans="16:16" x14ac:dyDescent="0.3">
      <c r="P498442" s="83"/>
    </row>
    <row r="498443" spans="16:16" x14ac:dyDescent="0.3">
      <c r="P498443" s="83"/>
    </row>
    <row r="498444" spans="16:16" x14ac:dyDescent="0.3">
      <c r="P498444" s="83"/>
    </row>
    <row r="498445" spans="16:16" x14ac:dyDescent="0.3">
      <c r="P498445" s="83"/>
    </row>
    <row r="498446" spans="16:16" x14ac:dyDescent="0.3">
      <c r="P498446" s="83"/>
    </row>
    <row r="498447" spans="16:16" x14ac:dyDescent="0.3">
      <c r="P498447" s="83"/>
    </row>
    <row r="498448" spans="16:16" x14ac:dyDescent="0.3">
      <c r="P498448" s="83"/>
    </row>
    <row r="498449" spans="16:16" x14ac:dyDescent="0.3">
      <c r="P498449" s="83"/>
    </row>
    <row r="498450" spans="16:16" x14ac:dyDescent="0.3">
      <c r="P498450" s="83"/>
    </row>
    <row r="498451" spans="16:16" x14ac:dyDescent="0.3">
      <c r="P498451" s="83"/>
    </row>
    <row r="498452" spans="16:16" x14ac:dyDescent="0.3">
      <c r="P498452" s="83"/>
    </row>
    <row r="498453" spans="16:16" x14ac:dyDescent="0.3">
      <c r="P498453" s="83"/>
    </row>
    <row r="498454" spans="16:16" x14ac:dyDescent="0.3">
      <c r="P498454" s="83"/>
    </row>
    <row r="498455" spans="16:16" x14ac:dyDescent="0.3">
      <c r="P498455" s="83"/>
    </row>
    <row r="498456" spans="16:16" x14ac:dyDescent="0.3">
      <c r="P498456" s="83"/>
    </row>
    <row r="498457" spans="16:16" x14ac:dyDescent="0.3">
      <c r="P498457" s="83"/>
    </row>
    <row r="498458" spans="16:16" x14ac:dyDescent="0.3">
      <c r="P498458" s="83"/>
    </row>
    <row r="498459" spans="16:16" x14ac:dyDescent="0.3">
      <c r="P498459" s="83"/>
    </row>
    <row r="498460" spans="16:16" x14ac:dyDescent="0.3">
      <c r="P498460" s="83"/>
    </row>
    <row r="498461" spans="16:16" x14ac:dyDescent="0.3">
      <c r="P498461" s="83"/>
    </row>
    <row r="498462" spans="16:16" x14ac:dyDescent="0.3">
      <c r="P498462" s="83"/>
    </row>
    <row r="498463" spans="16:16" x14ac:dyDescent="0.3">
      <c r="P498463" s="83"/>
    </row>
    <row r="498464" spans="16:16" x14ac:dyDescent="0.3">
      <c r="P498464" s="83"/>
    </row>
    <row r="498465" spans="16:16" x14ac:dyDescent="0.3">
      <c r="P498465" s="83"/>
    </row>
    <row r="498466" spans="16:16" x14ac:dyDescent="0.3">
      <c r="P498466" s="83"/>
    </row>
    <row r="498467" spans="16:16" x14ac:dyDescent="0.3">
      <c r="P498467" s="83"/>
    </row>
    <row r="498468" spans="16:16" x14ac:dyDescent="0.3">
      <c r="P498468" s="83"/>
    </row>
    <row r="498469" spans="16:16" x14ac:dyDescent="0.3">
      <c r="P498469" s="83"/>
    </row>
    <row r="498470" spans="16:16" x14ac:dyDescent="0.3">
      <c r="P498470" s="83"/>
    </row>
    <row r="498471" spans="16:16" x14ac:dyDescent="0.3">
      <c r="P498471" s="83"/>
    </row>
    <row r="498472" spans="16:16" x14ac:dyDescent="0.3">
      <c r="P498472" s="83"/>
    </row>
    <row r="498473" spans="16:16" x14ac:dyDescent="0.3">
      <c r="P498473" s="83"/>
    </row>
    <row r="498474" spans="16:16" x14ac:dyDescent="0.3">
      <c r="P498474" s="83"/>
    </row>
    <row r="498475" spans="16:16" x14ac:dyDescent="0.3">
      <c r="P498475" s="83"/>
    </row>
    <row r="498476" spans="16:16" x14ac:dyDescent="0.3">
      <c r="P498476" s="83"/>
    </row>
    <row r="498477" spans="16:16" x14ac:dyDescent="0.3">
      <c r="P498477" s="83"/>
    </row>
    <row r="498478" spans="16:16" x14ac:dyDescent="0.3">
      <c r="P498478" s="83"/>
    </row>
    <row r="498479" spans="16:16" x14ac:dyDescent="0.3">
      <c r="P498479" s="83"/>
    </row>
    <row r="498480" spans="16:16" x14ac:dyDescent="0.3">
      <c r="P498480" s="83"/>
    </row>
    <row r="498481" spans="16:16" x14ac:dyDescent="0.3">
      <c r="P498481" s="83"/>
    </row>
    <row r="498482" spans="16:16" x14ac:dyDescent="0.3">
      <c r="P498482" s="83"/>
    </row>
    <row r="498483" spans="16:16" x14ac:dyDescent="0.3">
      <c r="P498483" s="83"/>
    </row>
    <row r="498484" spans="16:16" x14ac:dyDescent="0.3">
      <c r="P498484" s="83"/>
    </row>
    <row r="498485" spans="16:16" x14ac:dyDescent="0.3">
      <c r="P498485" s="83"/>
    </row>
    <row r="498486" spans="16:16" x14ac:dyDescent="0.3">
      <c r="P498486" s="83"/>
    </row>
    <row r="498487" spans="16:16" x14ac:dyDescent="0.3">
      <c r="P498487" s="83"/>
    </row>
    <row r="498488" spans="16:16" x14ac:dyDescent="0.3">
      <c r="P498488" s="83"/>
    </row>
    <row r="498489" spans="16:16" x14ac:dyDescent="0.3">
      <c r="P498489" s="83"/>
    </row>
    <row r="498490" spans="16:16" x14ac:dyDescent="0.3">
      <c r="P498490" s="83"/>
    </row>
    <row r="498491" spans="16:16" x14ac:dyDescent="0.3">
      <c r="P498491" s="83"/>
    </row>
    <row r="498492" spans="16:16" x14ac:dyDescent="0.3">
      <c r="P498492" s="83"/>
    </row>
    <row r="498493" spans="16:16" x14ac:dyDescent="0.3">
      <c r="P498493" s="83"/>
    </row>
    <row r="498494" spans="16:16" x14ac:dyDescent="0.3">
      <c r="P498494" s="83"/>
    </row>
    <row r="498495" spans="16:16" x14ac:dyDescent="0.3">
      <c r="P498495" s="83"/>
    </row>
    <row r="498496" spans="16:16" x14ac:dyDescent="0.3">
      <c r="P498496" s="83"/>
    </row>
    <row r="498497" spans="16:16" x14ac:dyDescent="0.3">
      <c r="P498497" s="83"/>
    </row>
    <row r="498498" spans="16:16" x14ac:dyDescent="0.3">
      <c r="P498498" s="83"/>
    </row>
    <row r="498499" spans="16:16" x14ac:dyDescent="0.3">
      <c r="P498499" s="83"/>
    </row>
    <row r="498500" spans="16:16" x14ac:dyDescent="0.3">
      <c r="P498500" s="83"/>
    </row>
    <row r="498501" spans="16:16" x14ac:dyDescent="0.3">
      <c r="P498501" s="83"/>
    </row>
    <row r="498502" spans="16:16" x14ac:dyDescent="0.3">
      <c r="P498502" s="83"/>
    </row>
    <row r="498503" spans="16:16" x14ac:dyDescent="0.3">
      <c r="P498503" s="83"/>
    </row>
    <row r="498504" spans="16:16" x14ac:dyDescent="0.3">
      <c r="P498504" s="83"/>
    </row>
    <row r="498505" spans="16:16" x14ac:dyDescent="0.3">
      <c r="P498505" s="83"/>
    </row>
    <row r="498506" spans="16:16" x14ac:dyDescent="0.3">
      <c r="P498506" s="83"/>
    </row>
    <row r="498507" spans="16:16" x14ac:dyDescent="0.3">
      <c r="P498507" s="83"/>
    </row>
    <row r="498508" spans="16:16" x14ac:dyDescent="0.3">
      <c r="P498508" s="83"/>
    </row>
    <row r="498509" spans="16:16" x14ac:dyDescent="0.3">
      <c r="P498509" s="83"/>
    </row>
    <row r="498510" spans="16:16" x14ac:dyDescent="0.3">
      <c r="P498510" s="83"/>
    </row>
    <row r="498511" spans="16:16" x14ac:dyDescent="0.3">
      <c r="P498511" s="83"/>
    </row>
    <row r="498512" spans="16:16" x14ac:dyDescent="0.3">
      <c r="P498512" s="83"/>
    </row>
    <row r="498513" spans="16:16" x14ac:dyDescent="0.3">
      <c r="P498513" s="83"/>
    </row>
    <row r="498514" spans="16:16" x14ac:dyDescent="0.3">
      <c r="P498514" s="83"/>
    </row>
    <row r="498515" spans="16:16" x14ac:dyDescent="0.3">
      <c r="P498515" s="83"/>
    </row>
    <row r="498516" spans="16:16" x14ac:dyDescent="0.3">
      <c r="P498516" s="83"/>
    </row>
    <row r="498517" spans="16:16" x14ac:dyDescent="0.3">
      <c r="P498517" s="83"/>
    </row>
    <row r="498518" spans="16:16" x14ac:dyDescent="0.3">
      <c r="P498518" s="83"/>
    </row>
    <row r="498519" spans="16:16" x14ac:dyDescent="0.3">
      <c r="P498519" s="83"/>
    </row>
    <row r="498520" spans="16:16" x14ac:dyDescent="0.3">
      <c r="P498520" s="83"/>
    </row>
    <row r="498521" spans="16:16" x14ac:dyDescent="0.3">
      <c r="P498521" s="83"/>
    </row>
    <row r="498522" spans="16:16" x14ac:dyDescent="0.3">
      <c r="P498522" s="83"/>
    </row>
    <row r="498523" spans="16:16" x14ac:dyDescent="0.3">
      <c r="P498523" s="83"/>
    </row>
    <row r="498524" spans="16:16" x14ac:dyDescent="0.3">
      <c r="P498524" s="83"/>
    </row>
    <row r="498525" spans="16:16" x14ac:dyDescent="0.3">
      <c r="P498525" s="83"/>
    </row>
    <row r="498526" spans="16:16" x14ac:dyDescent="0.3">
      <c r="P498526" s="83"/>
    </row>
    <row r="498527" spans="16:16" x14ac:dyDescent="0.3">
      <c r="P498527" s="83"/>
    </row>
    <row r="498528" spans="16:16" x14ac:dyDescent="0.3">
      <c r="P498528" s="83"/>
    </row>
    <row r="498529" spans="16:16" x14ac:dyDescent="0.3">
      <c r="P498529" s="83"/>
    </row>
    <row r="498530" spans="16:16" x14ac:dyDescent="0.3">
      <c r="P498530" s="83"/>
    </row>
    <row r="498531" spans="16:16" x14ac:dyDescent="0.3">
      <c r="P498531" s="83"/>
    </row>
    <row r="498532" spans="16:16" x14ac:dyDescent="0.3">
      <c r="P498532" s="83"/>
    </row>
    <row r="498533" spans="16:16" x14ac:dyDescent="0.3">
      <c r="P498533" s="83"/>
    </row>
    <row r="498534" spans="16:16" x14ac:dyDescent="0.3">
      <c r="P498534" s="83"/>
    </row>
    <row r="498535" spans="16:16" x14ac:dyDescent="0.3">
      <c r="P498535" s="83"/>
    </row>
    <row r="498536" spans="16:16" x14ac:dyDescent="0.3">
      <c r="P498536" s="83"/>
    </row>
    <row r="498537" spans="16:16" x14ac:dyDescent="0.3">
      <c r="P498537" s="83"/>
    </row>
    <row r="498538" spans="16:16" x14ac:dyDescent="0.3">
      <c r="P498538" s="83"/>
    </row>
    <row r="498539" spans="16:16" x14ac:dyDescent="0.3">
      <c r="P498539" s="83"/>
    </row>
    <row r="498540" spans="16:16" x14ac:dyDescent="0.3">
      <c r="P498540" s="83"/>
    </row>
    <row r="498541" spans="16:16" x14ac:dyDescent="0.3">
      <c r="P498541" s="83"/>
    </row>
    <row r="498542" spans="16:16" x14ac:dyDescent="0.3">
      <c r="P498542" s="83"/>
    </row>
    <row r="498543" spans="16:16" x14ac:dyDescent="0.3">
      <c r="P498543" s="83"/>
    </row>
    <row r="498544" spans="16:16" x14ac:dyDescent="0.3">
      <c r="P498544" s="83"/>
    </row>
    <row r="498545" spans="16:16" x14ac:dyDescent="0.3">
      <c r="P498545" s="83"/>
    </row>
    <row r="498546" spans="16:16" x14ac:dyDescent="0.3">
      <c r="P498546" s="83"/>
    </row>
    <row r="498547" spans="16:16" x14ac:dyDescent="0.3">
      <c r="P498547" s="83"/>
    </row>
    <row r="498548" spans="16:16" x14ac:dyDescent="0.3">
      <c r="P498548" s="83"/>
    </row>
    <row r="498549" spans="16:16" x14ac:dyDescent="0.3">
      <c r="P498549" s="83"/>
    </row>
    <row r="498550" spans="16:16" x14ac:dyDescent="0.3">
      <c r="P498550" s="83"/>
    </row>
    <row r="498551" spans="16:16" x14ac:dyDescent="0.3">
      <c r="P498551" s="83"/>
    </row>
    <row r="498552" spans="16:16" x14ac:dyDescent="0.3">
      <c r="P498552" s="83"/>
    </row>
    <row r="498553" spans="16:16" x14ac:dyDescent="0.3">
      <c r="P498553" s="83"/>
    </row>
    <row r="498554" spans="16:16" x14ac:dyDescent="0.3">
      <c r="P498554" s="83"/>
    </row>
    <row r="498555" spans="16:16" x14ac:dyDescent="0.3">
      <c r="P498555" s="83"/>
    </row>
    <row r="498556" spans="16:16" x14ac:dyDescent="0.3">
      <c r="P498556" s="83"/>
    </row>
    <row r="498557" spans="16:16" x14ac:dyDescent="0.3">
      <c r="P498557" s="83"/>
    </row>
    <row r="498558" spans="16:16" x14ac:dyDescent="0.3">
      <c r="P498558" s="83"/>
    </row>
    <row r="498559" spans="16:16" x14ac:dyDescent="0.3">
      <c r="P498559" s="83"/>
    </row>
    <row r="498560" spans="16:16" x14ac:dyDescent="0.3">
      <c r="P498560" s="83"/>
    </row>
    <row r="498561" spans="16:16" x14ac:dyDescent="0.3">
      <c r="P498561" s="83"/>
    </row>
    <row r="498562" spans="16:16" x14ac:dyDescent="0.3">
      <c r="P498562" s="83"/>
    </row>
    <row r="498563" spans="16:16" x14ac:dyDescent="0.3">
      <c r="P498563" s="83"/>
    </row>
    <row r="498564" spans="16:16" x14ac:dyDescent="0.3">
      <c r="P498564" s="83"/>
    </row>
    <row r="498565" spans="16:16" x14ac:dyDescent="0.3">
      <c r="P498565" s="83"/>
    </row>
    <row r="498566" spans="16:16" x14ac:dyDescent="0.3">
      <c r="P498566" s="83"/>
    </row>
    <row r="498567" spans="16:16" x14ac:dyDescent="0.3">
      <c r="P498567" s="83"/>
    </row>
    <row r="498568" spans="16:16" x14ac:dyDescent="0.3">
      <c r="P498568" s="83"/>
    </row>
    <row r="498569" spans="16:16" x14ac:dyDescent="0.3">
      <c r="P498569" s="83"/>
    </row>
    <row r="498570" spans="16:16" x14ac:dyDescent="0.3">
      <c r="P498570" s="83"/>
    </row>
    <row r="498571" spans="16:16" x14ac:dyDescent="0.3">
      <c r="P498571" s="83"/>
    </row>
    <row r="498572" spans="16:16" x14ac:dyDescent="0.3">
      <c r="P498572" s="83"/>
    </row>
    <row r="498573" spans="16:16" x14ac:dyDescent="0.3">
      <c r="P498573" s="83"/>
    </row>
    <row r="498574" spans="16:16" x14ac:dyDescent="0.3">
      <c r="P498574" s="83"/>
    </row>
    <row r="498575" spans="16:16" x14ac:dyDescent="0.3">
      <c r="P498575" s="83"/>
    </row>
    <row r="498576" spans="16:16" x14ac:dyDescent="0.3">
      <c r="P498576" s="83"/>
    </row>
    <row r="498577" spans="16:16" x14ac:dyDescent="0.3">
      <c r="P498577" s="83"/>
    </row>
    <row r="498578" spans="16:16" x14ac:dyDescent="0.3">
      <c r="P498578" s="83"/>
    </row>
    <row r="498579" spans="16:16" x14ac:dyDescent="0.3">
      <c r="P498579" s="83"/>
    </row>
    <row r="498580" spans="16:16" x14ac:dyDescent="0.3">
      <c r="P498580" s="83"/>
    </row>
    <row r="498581" spans="16:16" x14ac:dyDescent="0.3">
      <c r="P498581" s="83"/>
    </row>
    <row r="498582" spans="16:16" x14ac:dyDescent="0.3">
      <c r="P498582" s="83"/>
    </row>
    <row r="498583" spans="16:16" x14ac:dyDescent="0.3">
      <c r="P498583" s="83"/>
    </row>
    <row r="498584" spans="16:16" x14ac:dyDescent="0.3">
      <c r="P498584" s="83"/>
    </row>
    <row r="498585" spans="16:16" x14ac:dyDescent="0.3">
      <c r="P498585" s="83"/>
    </row>
    <row r="498586" spans="16:16" x14ac:dyDescent="0.3">
      <c r="P498586" s="83"/>
    </row>
    <row r="498587" spans="16:16" x14ac:dyDescent="0.3">
      <c r="P498587" s="83"/>
    </row>
    <row r="498588" spans="16:16" x14ac:dyDescent="0.3">
      <c r="P498588" s="83"/>
    </row>
    <row r="498589" spans="16:16" x14ac:dyDescent="0.3">
      <c r="P498589" s="83"/>
    </row>
    <row r="498590" spans="16:16" x14ac:dyDescent="0.3">
      <c r="P498590" s="83"/>
    </row>
    <row r="498591" spans="16:16" x14ac:dyDescent="0.3">
      <c r="P498591" s="83"/>
    </row>
    <row r="498592" spans="16:16" x14ac:dyDescent="0.3">
      <c r="P498592" s="83"/>
    </row>
    <row r="498593" spans="16:16" x14ac:dyDescent="0.3">
      <c r="P498593" s="83"/>
    </row>
    <row r="498594" spans="16:16" x14ac:dyDescent="0.3">
      <c r="P498594" s="83"/>
    </row>
    <row r="498595" spans="16:16" x14ac:dyDescent="0.3">
      <c r="P498595" s="83"/>
    </row>
    <row r="498596" spans="16:16" x14ac:dyDescent="0.3">
      <c r="P498596" s="83"/>
    </row>
    <row r="498597" spans="16:16" x14ac:dyDescent="0.3">
      <c r="P498597" s="83"/>
    </row>
    <row r="498598" spans="16:16" x14ac:dyDescent="0.3">
      <c r="P498598" s="83"/>
    </row>
    <row r="498599" spans="16:16" x14ac:dyDescent="0.3">
      <c r="P498599" s="83"/>
    </row>
    <row r="498600" spans="16:16" x14ac:dyDescent="0.3">
      <c r="P498600" s="83"/>
    </row>
    <row r="498601" spans="16:16" x14ac:dyDescent="0.3">
      <c r="P498601" s="83"/>
    </row>
    <row r="498602" spans="16:16" x14ac:dyDescent="0.3">
      <c r="P498602" s="83"/>
    </row>
    <row r="498603" spans="16:16" x14ac:dyDescent="0.3">
      <c r="P498603" s="83"/>
    </row>
    <row r="498604" spans="16:16" x14ac:dyDescent="0.3">
      <c r="P498604" s="83"/>
    </row>
    <row r="498605" spans="16:16" x14ac:dyDescent="0.3">
      <c r="P498605" s="83"/>
    </row>
    <row r="498606" spans="16:16" x14ac:dyDescent="0.3">
      <c r="P498606" s="83"/>
    </row>
    <row r="498607" spans="16:16" x14ac:dyDescent="0.3">
      <c r="P498607" s="83"/>
    </row>
    <row r="498608" spans="16:16" x14ac:dyDescent="0.3">
      <c r="P498608" s="83"/>
    </row>
    <row r="498609" spans="16:16" x14ac:dyDescent="0.3">
      <c r="P498609" s="83"/>
    </row>
    <row r="498610" spans="16:16" x14ac:dyDescent="0.3">
      <c r="P498610" s="83"/>
    </row>
    <row r="498611" spans="16:16" x14ac:dyDescent="0.3">
      <c r="P498611" s="83"/>
    </row>
    <row r="498612" spans="16:16" x14ac:dyDescent="0.3">
      <c r="P498612" s="83"/>
    </row>
    <row r="498613" spans="16:16" x14ac:dyDescent="0.3">
      <c r="P498613" s="83"/>
    </row>
    <row r="498614" spans="16:16" x14ac:dyDescent="0.3">
      <c r="P498614" s="83"/>
    </row>
    <row r="498615" spans="16:16" x14ac:dyDescent="0.3">
      <c r="P498615" s="83"/>
    </row>
    <row r="498616" spans="16:16" x14ac:dyDescent="0.3">
      <c r="P498616" s="83"/>
    </row>
    <row r="498617" spans="16:16" x14ac:dyDescent="0.3">
      <c r="P498617" s="83"/>
    </row>
    <row r="498618" spans="16:16" x14ac:dyDescent="0.3">
      <c r="P498618" s="83"/>
    </row>
    <row r="498619" spans="16:16" x14ac:dyDescent="0.3">
      <c r="P498619" s="83"/>
    </row>
    <row r="498620" spans="16:16" x14ac:dyDescent="0.3">
      <c r="P498620" s="83"/>
    </row>
    <row r="498621" spans="16:16" x14ac:dyDescent="0.3">
      <c r="P498621" s="83"/>
    </row>
    <row r="498622" spans="16:16" x14ac:dyDescent="0.3">
      <c r="P498622" s="83"/>
    </row>
    <row r="498623" spans="16:16" x14ac:dyDescent="0.3">
      <c r="P498623" s="83"/>
    </row>
    <row r="498624" spans="16:16" x14ac:dyDescent="0.3">
      <c r="P498624" s="83"/>
    </row>
    <row r="498625" spans="16:16" x14ac:dyDescent="0.3">
      <c r="P498625" s="83"/>
    </row>
    <row r="498626" spans="16:16" x14ac:dyDescent="0.3">
      <c r="P498626" s="83"/>
    </row>
    <row r="498627" spans="16:16" x14ac:dyDescent="0.3">
      <c r="P498627" s="83"/>
    </row>
    <row r="498628" spans="16:16" x14ac:dyDescent="0.3">
      <c r="P498628" s="83"/>
    </row>
    <row r="498629" spans="16:16" x14ac:dyDescent="0.3">
      <c r="P498629" s="83"/>
    </row>
    <row r="498630" spans="16:16" x14ac:dyDescent="0.3">
      <c r="P498630" s="83"/>
    </row>
    <row r="498631" spans="16:16" x14ac:dyDescent="0.3">
      <c r="P498631" s="83"/>
    </row>
    <row r="498632" spans="16:16" x14ac:dyDescent="0.3">
      <c r="P498632" s="83"/>
    </row>
    <row r="498633" spans="16:16" x14ac:dyDescent="0.3">
      <c r="P498633" s="83"/>
    </row>
    <row r="498634" spans="16:16" x14ac:dyDescent="0.3">
      <c r="P498634" s="83"/>
    </row>
    <row r="498635" spans="16:16" x14ac:dyDescent="0.3">
      <c r="P498635" s="83"/>
    </row>
    <row r="498636" spans="16:16" x14ac:dyDescent="0.3">
      <c r="P498636" s="83"/>
    </row>
    <row r="498637" spans="16:16" x14ac:dyDescent="0.3">
      <c r="P498637" s="83"/>
    </row>
    <row r="498638" spans="16:16" x14ac:dyDescent="0.3">
      <c r="P498638" s="83"/>
    </row>
    <row r="498639" spans="16:16" x14ac:dyDescent="0.3">
      <c r="P498639" s="83"/>
    </row>
    <row r="498640" spans="16:16" x14ac:dyDescent="0.3">
      <c r="P498640" s="83"/>
    </row>
    <row r="498641" spans="16:16" x14ac:dyDescent="0.3">
      <c r="P498641" s="83"/>
    </row>
    <row r="498642" spans="16:16" x14ac:dyDescent="0.3">
      <c r="P498642" s="83"/>
    </row>
    <row r="498643" spans="16:16" x14ac:dyDescent="0.3">
      <c r="P498643" s="83"/>
    </row>
    <row r="498644" spans="16:16" x14ac:dyDescent="0.3">
      <c r="P498644" s="83"/>
    </row>
    <row r="498645" spans="16:16" x14ac:dyDescent="0.3">
      <c r="P498645" s="83"/>
    </row>
    <row r="498646" spans="16:16" x14ac:dyDescent="0.3">
      <c r="P498646" s="83"/>
    </row>
    <row r="498647" spans="16:16" x14ac:dyDescent="0.3">
      <c r="P498647" s="83"/>
    </row>
    <row r="498648" spans="16:16" x14ac:dyDescent="0.3">
      <c r="P498648" s="83"/>
    </row>
    <row r="498649" spans="16:16" x14ac:dyDescent="0.3">
      <c r="P498649" s="83"/>
    </row>
    <row r="498650" spans="16:16" x14ac:dyDescent="0.3">
      <c r="P498650" s="83"/>
    </row>
    <row r="498651" spans="16:16" x14ac:dyDescent="0.3">
      <c r="P498651" s="83"/>
    </row>
    <row r="498652" spans="16:16" x14ac:dyDescent="0.3">
      <c r="P498652" s="83"/>
    </row>
    <row r="498653" spans="16:16" x14ac:dyDescent="0.3">
      <c r="P498653" s="83"/>
    </row>
    <row r="498654" spans="16:16" x14ac:dyDescent="0.3">
      <c r="P498654" s="83"/>
    </row>
    <row r="498655" spans="16:16" x14ac:dyDescent="0.3">
      <c r="P498655" s="83"/>
    </row>
    <row r="498656" spans="16:16" x14ac:dyDescent="0.3">
      <c r="P498656" s="83"/>
    </row>
    <row r="498657" spans="16:16" x14ac:dyDescent="0.3">
      <c r="P498657" s="83"/>
    </row>
    <row r="498658" spans="16:16" x14ac:dyDescent="0.3">
      <c r="P498658" s="83"/>
    </row>
    <row r="498659" spans="16:16" x14ac:dyDescent="0.3">
      <c r="P498659" s="83"/>
    </row>
    <row r="498660" spans="16:16" x14ac:dyDescent="0.3">
      <c r="P498660" s="83"/>
    </row>
    <row r="498661" spans="16:16" x14ac:dyDescent="0.3">
      <c r="P498661" s="83"/>
    </row>
    <row r="498662" spans="16:16" x14ac:dyDescent="0.3">
      <c r="P498662" s="83"/>
    </row>
    <row r="498663" spans="16:16" x14ac:dyDescent="0.3">
      <c r="P498663" s="83"/>
    </row>
    <row r="498664" spans="16:16" x14ac:dyDescent="0.3">
      <c r="P498664" s="83"/>
    </row>
    <row r="498665" spans="16:16" x14ac:dyDescent="0.3">
      <c r="P498665" s="83"/>
    </row>
    <row r="498666" spans="16:16" x14ac:dyDescent="0.3">
      <c r="P498666" s="83"/>
    </row>
    <row r="498667" spans="16:16" x14ac:dyDescent="0.3">
      <c r="P498667" s="83"/>
    </row>
    <row r="498668" spans="16:16" x14ac:dyDescent="0.3">
      <c r="P498668" s="83"/>
    </row>
    <row r="498669" spans="16:16" x14ac:dyDescent="0.3">
      <c r="P498669" s="83"/>
    </row>
    <row r="498670" spans="16:16" x14ac:dyDescent="0.3">
      <c r="P498670" s="83"/>
    </row>
    <row r="498671" spans="16:16" x14ac:dyDescent="0.3">
      <c r="P498671" s="83"/>
    </row>
    <row r="498672" spans="16:16" x14ac:dyDescent="0.3">
      <c r="P498672" s="83"/>
    </row>
    <row r="498673" spans="16:16" x14ac:dyDescent="0.3">
      <c r="P498673" s="83"/>
    </row>
    <row r="498674" spans="16:16" x14ac:dyDescent="0.3">
      <c r="P498674" s="83"/>
    </row>
    <row r="498675" spans="16:16" x14ac:dyDescent="0.3">
      <c r="P498675" s="83"/>
    </row>
    <row r="498676" spans="16:16" x14ac:dyDescent="0.3">
      <c r="P498676" s="83"/>
    </row>
    <row r="498677" spans="16:16" x14ac:dyDescent="0.3">
      <c r="P498677" s="83"/>
    </row>
    <row r="498678" spans="16:16" x14ac:dyDescent="0.3">
      <c r="P498678" s="83"/>
    </row>
    <row r="498679" spans="16:16" x14ac:dyDescent="0.3">
      <c r="P498679" s="83"/>
    </row>
    <row r="498680" spans="16:16" x14ac:dyDescent="0.3">
      <c r="P498680" s="83"/>
    </row>
    <row r="498681" spans="16:16" x14ac:dyDescent="0.3">
      <c r="P498681" s="83"/>
    </row>
    <row r="498682" spans="16:16" x14ac:dyDescent="0.3">
      <c r="P498682" s="83"/>
    </row>
    <row r="498683" spans="16:16" x14ac:dyDescent="0.3">
      <c r="P498683" s="83"/>
    </row>
    <row r="498684" spans="16:16" x14ac:dyDescent="0.3">
      <c r="P498684" s="83"/>
    </row>
    <row r="498685" spans="16:16" x14ac:dyDescent="0.3">
      <c r="P498685" s="83"/>
    </row>
    <row r="498686" spans="16:16" x14ac:dyDescent="0.3">
      <c r="P498686" s="83"/>
    </row>
    <row r="498687" spans="16:16" x14ac:dyDescent="0.3">
      <c r="P498687" s="83"/>
    </row>
    <row r="498688" spans="16:16" x14ac:dyDescent="0.3">
      <c r="P498688" s="83"/>
    </row>
    <row r="498689" spans="16:16" x14ac:dyDescent="0.3">
      <c r="P498689" s="83"/>
    </row>
    <row r="498690" spans="16:16" x14ac:dyDescent="0.3">
      <c r="P498690" s="83"/>
    </row>
    <row r="498691" spans="16:16" x14ac:dyDescent="0.3">
      <c r="P498691" s="83"/>
    </row>
    <row r="498692" spans="16:16" x14ac:dyDescent="0.3">
      <c r="P498692" s="83"/>
    </row>
    <row r="498693" spans="16:16" x14ac:dyDescent="0.3">
      <c r="P498693" s="83"/>
    </row>
    <row r="498694" spans="16:16" x14ac:dyDescent="0.3">
      <c r="P498694" s="83"/>
    </row>
    <row r="498695" spans="16:16" x14ac:dyDescent="0.3">
      <c r="P498695" s="83"/>
    </row>
    <row r="498696" spans="16:16" x14ac:dyDescent="0.3">
      <c r="P498696" s="83"/>
    </row>
    <row r="498697" spans="16:16" x14ac:dyDescent="0.3">
      <c r="P498697" s="83"/>
    </row>
    <row r="498698" spans="16:16" x14ac:dyDescent="0.3">
      <c r="P498698" s="83"/>
    </row>
    <row r="498699" spans="16:16" x14ac:dyDescent="0.3">
      <c r="P498699" s="83"/>
    </row>
    <row r="498700" spans="16:16" x14ac:dyDescent="0.3">
      <c r="P498700" s="83"/>
    </row>
    <row r="498701" spans="16:16" x14ac:dyDescent="0.3">
      <c r="P498701" s="83"/>
    </row>
    <row r="498702" spans="16:16" x14ac:dyDescent="0.3">
      <c r="P498702" s="83"/>
    </row>
    <row r="498703" spans="16:16" x14ac:dyDescent="0.3">
      <c r="P498703" s="83"/>
    </row>
    <row r="498704" spans="16:16" x14ac:dyDescent="0.3">
      <c r="P498704" s="83"/>
    </row>
    <row r="498705" spans="16:16" x14ac:dyDescent="0.3">
      <c r="P498705" s="83"/>
    </row>
    <row r="498706" spans="16:16" x14ac:dyDescent="0.3">
      <c r="P498706" s="83"/>
    </row>
    <row r="498707" spans="16:16" x14ac:dyDescent="0.3">
      <c r="P498707" s="83"/>
    </row>
    <row r="498708" spans="16:16" x14ac:dyDescent="0.3">
      <c r="P498708" s="83"/>
    </row>
    <row r="498709" spans="16:16" x14ac:dyDescent="0.3">
      <c r="P498709" s="83"/>
    </row>
    <row r="498710" spans="16:16" x14ac:dyDescent="0.3">
      <c r="P498710" s="83"/>
    </row>
    <row r="498711" spans="16:16" x14ac:dyDescent="0.3">
      <c r="P498711" s="83"/>
    </row>
    <row r="498712" spans="16:16" x14ac:dyDescent="0.3">
      <c r="P498712" s="83"/>
    </row>
    <row r="498713" spans="16:16" x14ac:dyDescent="0.3">
      <c r="P498713" s="83"/>
    </row>
    <row r="498714" spans="16:16" x14ac:dyDescent="0.3">
      <c r="P498714" s="83"/>
    </row>
    <row r="498715" spans="16:16" x14ac:dyDescent="0.3">
      <c r="P498715" s="83"/>
    </row>
    <row r="498716" spans="16:16" x14ac:dyDescent="0.3">
      <c r="P498716" s="83"/>
    </row>
    <row r="498717" spans="16:16" x14ac:dyDescent="0.3">
      <c r="P498717" s="83"/>
    </row>
    <row r="498718" spans="16:16" x14ac:dyDescent="0.3">
      <c r="P498718" s="83"/>
    </row>
    <row r="498719" spans="16:16" x14ac:dyDescent="0.3">
      <c r="P498719" s="83"/>
    </row>
    <row r="498720" spans="16:16" x14ac:dyDescent="0.3">
      <c r="P498720" s="83"/>
    </row>
    <row r="498721" spans="16:16" x14ac:dyDescent="0.3">
      <c r="P498721" s="83"/>
    </row>
    <row r="498722" spans="16:16" x14ac:dyDescent="0.3">
      <c r="P498722" s="83"/>
    </row>
    <row r="498723" spans="16:16" x14ac:dyDescent="0.3">
      <c r="P498723" s="83"/>
    </row>
    <row r="498724" spans="16:16" x14ac:dyDescent="0.3">
      <c r="P498724" s="83"/>
    </row>
    <row r="498725" spans="16:16" x14ac:dyDescent="0.3">
      <c r="P498725" s="83"/>
    </row>
    <row r="498726" spans="16:16" x14ac:dyDescent="0.3">
      <c r="P498726" s="83"/>
    </row>
    <row r="498727" spans="16:16" x14ac:dyDescent="0.3">
      <c r="P498727" s="83"/>
    </row>
    <row r="498728" spans="16:16" x14ac:dyDescent="0.3">
      <c r="P498728" s="83"/>
    </row>
    <row r="498729" spans="16:16" x14ac:dyDescent="0.3">
      <c r="P498729" s="83"/>
    </row>
    <row r="498730" spans="16:16" x14ac:dyDescent="0.3">
      <c r="P498730" s="83"/>
    </row>
    <row r="498731" spans="16:16" x14ac:dyDescent="0.3">
      <c r="P498731" s="83"/>
    </row>
    <row r="498732" spans="16:16" x14ac:dyDescent="0.3">
      <c r="P498732" s="83"/>
    </row>
    <row r="498733" spans="16:16" x14ac:dyDescent="0.3">
      <c r="P498733" s="83"/>
    </row>
    <row r="498734" spans="16:16" x14ac:dyDescent="0.3">
      <c r="P498734" s="83"/>
    </row>
    <row r="498735" spans="16:16" x14ac:dyDescent="0.3">
      <c r="P498735" s="83"/>
    </row>
    <row r="498736" spans="16:16" x14ac:dyDescent="0.3">
      <c r="P498736" s="83"/>
    </row>
    <row r="498737" spans="16:16" x14ac:dyDescent="0.3">
      <c r="P498737" s="83"/>
    </row>
    <row r="498738" spans="16:16" x14ac:dyDescent="0.3">
      <c r="P498738" s="83"/>
    </row>
    <row r="498739" spans="16:16" x14ac:dyDescent="0.3">
      <c r="P498739" s="83"/>
    </row>
    <row r="498740" spans="16:16" x14ac:dyDescent="0.3">
      <c r="P498740" s="83"/>
    </row>
    <row r="498741" spans="16:16" x14ac:dyDescent="0.3">
      <c r="P498741" s="83"/>
    </row>
    <row r="498742" spans="16:16" x14ac:dyDescent="0.3">
      <c r="P498742" s="83"/>
    </row>
    <row r="498743" spans="16:16" x14ac:dyDescent="0.3">
      <c r="P498743" s="83"/>
    </row>
    <row r="498744" spans="16:16" x14ac:dyDescent="0.3">
      <c r="P498744" s="83"/>
    </row>
    <row r="498745" spans="16:16" x14ac:dyDescent="0.3">
      <c r="P498745" s="83"/>
    </row>
    <row r="498746" spans="16:16" x14ac:dyDescent="0.3">
      <c r="P498746" s="83"/>
    </row>
    <row r="498747" spans="16:16" x14ac:dyDescent="0.3">
      <c r="P498747" s="83"/>
    </row>
    <row r="498748" spans="16:16" x14ac:dyDescent="0.3">
      <c r="P498748" s="83"/>
    </row>
    <row r="498749" spans="16:16" x14ac:dyDescent="0.3">
      <c r="P498749" s="83"/>
    </row>
    <row r="498750" spans="16:16" x14ac:dyDescent="0.3">
      <c r="P498750" s="83"/>
    </row>
    <row r="498751" spans="16:16" x14ac:dyDescent="0.3">
      <c r="P498751" s="83"/>
    </row>
    <row r="498752" spans="16:16" x14ac:dyDescent="0.3">
      <c r="P498752" s="83"/>
    </row>
    <row r="498753" spans="16:16" x14ac:dyDescent="0.3">
      <c r="P498753" s="83"/>
    </row>
    <row r="498754" spans="16:16" x14ac:dyDescent="0.3">
      <c r="P498754" s="83"/>
    </row>
    <row r="498755" spans="16:16" x14ac:dyDescent="0.3">
      <c r="P498755" s="83"/>
    </row>
    <row r="498756" spans="16:16" x14ac:dyDescent="0.3">
      <c r="P498756" s="83"/>
    </row>
    <row r="498757" spans="16:16" x14ac:dyDescent="0.3">
      <c r="P498757" s="83"/>
    </row>
    <row r="498758" spans="16:16" x14ac:dyDescent="0.3">
      <c r="P498758" s="83"/>
    </row>
    <row r="498759" spans="16:16" x14ac:dyDescent="0.3">
      <c r="P498759" s="83"/>
    </row>
    <row r="498760" spans="16:16" x14ac:dyDescent="0.3">
      <c r="P498760" s="83"/>
    </row>
    <row r="498761" spans="16:16" x14ac:dyDescent="0.3">
      <c r="P498761" s="83"/>
    </row>
    <row r="498762" spans="16:16" x14ac:dyDescent="0.3">
      <c r="P498762" s="83"/>
    </row>
    <row r="498763" spans="16:16" x14ac:dyDescent="0.3">
      <c r="P498763" s="83"/>
    </row>
    <row r="498764" spans="16:16" x14ac:dyDescent="0.3">
      <c r="P498764" s="83"/>
    </row>
    <row r="498765" spans="16:16" x14ac:dyDescent="0.3">
      <c r="P498765" s="83"/>
    </row>
    <row r="498766" spans="16:16" x14ac:dyDescent="0.3">
      <c r="P498766" s="83"/>
    </row>
    <row r="498767" spans="16:16" x14ac:dyDescent="0.3">
      <c r="P498767" s="83"/>
    </row>
    <row r="498768" spans="16:16" x14ac:dyDescent="0.3">
      <c r="P498768" s="83"/>
    </row>
    <row r="498769" spans="16:16" x14ac:dyDescent="0.3">
      <c r="P498769" s="83"/>
    </row>
    <row r="498770" spans="16:16" x14ac:dyDescent="0.3">
      <c r="P498770" s="83"/>
    </row>
    <row r="498771" spans="16:16" x14ac:dyDescent="0.3">
      <c r="P498771" s="83"/>
    </row>
    <row r="498772" spans="16:16" x14ac:dyDescent="0.3">
      <c r="P498772" s="83"/>
    </row>
    <row r="498773" spans="16:16" x14ac:dyDescent="0.3">
      <c r="P498773" s="83"/>
    </row>
    <row r="498774" spans="16:16" x14ac:dyDescent="0.3">
      <c r="P498774" s="83"/>
    </row>
    <row r="498775" spans="16:16" x14ac:dyDescent="0.3">
      <c r="P498775" s="83"/>
    </row>
    <row r="498776" spans="16:16" x14ac:dyDescent="0.3">
      <c r="P498776" s="83"/>
    </row>
    <row r="498777" spans="16:16" x14ac:dyDescent="0.3">
      <c r="P498777" s="83"/>
    </row>
    <row r="498778" spans="16:16" x14ac:dyDescent="0.3">
      <c r="P498778" s="83"/>
    </row>
    <row r="498779" spans="16:16" x14ac:dyDescent="0.3">
      <c r="P498779" s="83"/>
    </row>
    <row r="498780" spans="16:16" x14ac:dyDescent="0.3">
      <c r="P498780" s="83"/>
    </row>
    <row r="498781" spans="16:16" x14ac:dyDescent="0.3">
      <c r="P498781" s="83"/>
    </row>
    <row r="498782" spans="16:16" x14ac:dyDescent="0.3">
      <c r="P498782" s="83"/>
    </row>
    <row r="498783" spans="16:16" x14ac:dyDescent="0.3">
      <c r="P498783" s="83"/>
    </row>
    <row r="498784" spans="16:16" x14ac:dyDescent="0.3">
      <c r="P498784" s="83"/>
    </row>
    <row r="498785" spans="16:16" x14ac:dyDescent="0.3">
      <c r="P498785" s="83"/>
    </row>
    <row r="498786" spans="16:16" x14ac:dyDescent="0.3">
      <c r="P498786" s="83"/>
    </row>
    <row r="498787" spans="16:16" x14ac:dyDescent="0.3">
      <c r="P498787" s="83"/>
    </row>
    <row r="498788" spans="16:16" x14ac:dyDescent="0.3">
      <c r="P498788" s="83"/>
    </row>
    <row r="498789" spans="16:16" x14ac:dyDescent="0.3">
      <c r="P498789" s="83"/>
    </row>
    <row r="498790" spans="16:16" x14ac:dyDescent="0.3">
      <c r="P498790" s="83"/>
    </row>
    <row r="498791" spans="16:16" x14ac:dyDescent="0.3">
      <c r="P498791" s="83"/>
    </row>
    <row r="498792" spans="16:16" x14ac:dyDescent="0.3">
      <c r="P498792" s="83"/>
    </row>
    <row r="498793" spans="16:16" x14ac:dyDescent="0.3">
      <c r="P498793" s="83"/>
    </row>
    <row r="498794" spans="16:16" x14ac:dyDescent="0.3">
      <c r="P498794" s="83"/>
    </row>
    <row r="498795" spans="16:16" x14ac:dyDescent="0.3">
      <c r="P498795" s="83"/>
    </row>
    <row r="498796" spans="16:16" x14ac:dyDescent="0.3">
      <c r="P498796" s="83"/>
    </row>
    <row r="498797" spans="16:16" x14ac:dyDescent="0.3">
      <c r="P498797" s="83"/>
    </row>
    <row r="498798" spans="16:16" x14ac:dyDescent="0.3">
      <c r="P498798" s="83"/>
    </row>
    <row r="498799" spans="16:16" x14ac:dyDescent="0.3">
      <c r="P498799" s="83"/>
    </row>
    <row r="498800" spans="16:16" x14ac:dyDescent="0.3">
      <c r="P498800" s="83"/>
    </row>
    <row r="498801" spans="16:16" x14ac:dyDescent="0.3">
      <c r="P498801" s="83"/>
    </row>
    <row r="498802" spans="16:16" x14ac:dyDescent="0.3">
      <c r="P498802" s="83"/>
    </row>
    <row r="498803" spans="16:16" x14ac:dyDescent="0.3">
      <c r="P498803" s="83"/>
    </row>
    <row r="498804" spans="16:16" x14ac:dyDescent="0.3">
      <c r="P498804" s="83"/>
    </row>
    <row r="498805" spans="16:16" x14ac:dyDescent="0.3">
      <c r="P498805" s="83"/>
    </row>
    <row r="498806" spans="16:16" x14ac:dyDescent="0.3">
      <c r="P498806" s="83"/>
    </row>
    <row r="498807" spans="16:16" x14ac:dyDescent="0.3">
      <c r="P498807" s="83"/>
    </row>
    <row r="498808" spans="16:16" x14ac:dyDescent="0.3">
      <c r="P498808" s="83"/>
    </row>
    <row r="498809" spans="16:16" x14ac:dyDescent="0.3">
      <c r="P498809" s="83"/>
    </row>
    <row r="498810" spans="16:16" x14ac:dyDescent="0.3">
      <c r="P498810" s="83"/>
    </row>
    <row r="498811" spans="16:16" x14ac:dyDescent="0.3">
      <c r="P498811" s="83"/>
    </row>
    <row r="498812" spans="16:16" x14ac:dyDescent="0.3">
      <c r="P498812" s="83"/>
    </row>
    <row r="498813" spans="16:16" x14ac:dyDescent="0.3">
      <c r="P498813" s="83"/>
    </row>
    <row r="498814" spans="16:16" x14ac:dyDescent="0.3">
      <c r="P498814" s="83"/>
    </row>
    <row r="498815" spans="16:16" x14ac:dyDescent="0.3">
      <c r="P498815" s="83"/>
    </row>
    <row r="498816" spans="16:16" x14ac:dyDescent="0.3">
      <c r="P498816" s="83"/>
    </row>
    <row r="498817" spans="16:16" x14ac:dyDescent="0.3">
      <c r="P498817" s="83"/>
    </row>
    <row r="498818" spans="16:16" x14ac:dyDescent="0.3">
      <c r="P498818" s="83"/>
    </row>
    <row r="498819" spans="16:16" x14ac:dyDescent="0.3">
      <c r="P498819" s="83"/>
    </row>
    <row r="498820" spans="16:16" x14ac:dyDescent="0.3">
      <c r="P498820" s="83"/>
    </row>
    <row r="498821" spans="16:16" x14ac:dyDescent="0.3">
      <c r="P498821" s="83"/>
    </row>
    <row r="498822" spans="16:16" x14ac:dyDescent="0.3">
      <c r="P498822" s="83"/>
    </row>
    <row r="498823" spans="16:16" x14ac:dyDescent="0.3">
      <c r="P498823" s="83"/>
    </row>
    <row r="498824" spans="16:16" x14ac:dyDescent="0.3">
      <c r="P498824" s="83"/>
    </row>
    <row r="498825" spans="16:16" x14ac:dyDescent="0.3">
      <c r="P498825" s="83"/>
    </row>
    <row r="498826" spans="16:16" x14ac:dyDescent="0.3">
      <c r="P498826" s="83"/>
    </row>
    <row r="498827" spans="16:16" x14ac:dyDescent="0.3">
      <c r="P498827" s="83"/>
    </row>
    <row r="498828" spans="16:16" x14ac:dyDescent="0.3">
      <c r="P498828" s="83"/>
    </row>
    <row r="498829" spans="16:16" x14ac:dyDescent="0.3">
      <c r="P498829" s="83"/>
    </row>
    <row r="498830" spans="16:16" x14ac:dyDescent="0.3">
      <c r="P498830" s="83"/>
    </row>
    <row r="498831" spans="16:16" x14ac:dyDescent="0.3">
      <c r="P498831" s="83"/>
    </row>
    <row r="498832" spans="16:16" x14ac:dyDescent="0.3">
      <c r="P498832" s="83"/>
    </row>
    <row r="498833" spans="16:16" x14ac:dyDescent="0.3">
      <c r="P498833" s="83"/>
    </row>
    <row r="498834" spans="16:16" x14ac:dyDescent="0.3">
      <c r="P498834" s="83"/>
    </row>
    <row r="498835" spans="16:16" x14ac:dyDescent="0.3">
      <c r="P498835" s="83"/>
    </row>
    <row r="498836" spans="16:16" x14ac:dyDescent="0.3">
      <c r="P498836" s="83"/>
    </row>
    <row r="498837" spans="16:16" x14ac:dyDescent="0.3">
      <c r="P498837" s="83"/>
    </row>
    <row r="498838" spans="16:16" x14ac:dyDescent="0.3">
      <c r="P498838" s="83"/>
    </row>
    <row r="498839" spans="16:16" x14ac:dyDescent="0.3">
      <c r="P498839" s="83"/>
    </row>
    <row r="498840" spans="16:16" x14ac:dyDescent="0.3">
      <c r="P498840" s="83"/>
    </row>
    <row r="498841" spans="16:16" x14ac:dyDescent="0.3">
      <c r="P498841" s="83"/>
    </row>
    <row r="498842" spans="16:16" x14ac:dyDescent="0.3">
      <c r="P498842" s="83"/>
    </row>
    <row r="498843" spans="16:16" x14ac:dyDescent="0.3">
      <c r="P498843" s="83"/>
    </row>
    <row r="498844" spans="16:16" x14ac:dyDescent="0.3">
      <c r="P498844" s="83"/>
    </row>
    <row r="498845" spans="16:16" x14ac:dyDescent="0.3">
      <c r="P498845" s="83"/>
    </row>
    <row r="498846" spans="16:16" x14ac:dyDescent="0.3">
      <c r="P498846" s="83"/>
    </row>
    <row r="498847" spans="16:16" x14ac:dyDescent="0.3">
      <c r="P498847" s="83"/>
    </row>
    <row r="498848" spans="16:16" x14ac:dyDescent="0.3">
      <c r="P498848" s="83"/>
    </row>
    <row r="498849" spans="16:16" x14ac:dyDescent="0.3">
      <c r="P498849" s="83"/>
    </row>
    <row r="498850" spans="16:16" x14ac:dyDescent="0.3">
      <c r="P498850" s="83"/>
    </row>
    <row r="498851" spans="16:16" x14ac:dyDescent="0.3">
      <c r="P498851" s="83"/>
    </row>
    <row r="498852" spans="16:16" x14ac:dyDescent="0.3">
      <c r="P498852" s="83"/>
    </row>
    <row r="498853" spans="16:16" x14ac:dyDescent="0.3">
      <c r="P498853" s="83"/>
    </row>
    <row r="498854" spans="16:16" x14ac:dyDescent="0.3">
      <c r="P498854" s="83"/>
    </row>
    <row r="498855" spans="16:16" x14ac:dyDescent="0.3">
      <c r="P498855" s="83"/>
    </row>
    <row r="498856" spans="16:16" x14ac:dyDescent="0.3">
      <c r="P498856" s="83"/>
    </row>
    <row r="498857" spans="16:16" x14ac:dyDescent="0.3">
      <c r="P498857" s="83"/>
    </row>
    <row r="498858" spans="16:16" x14ac:dyDescent="0.3">
      <c r="P498858" s="83"/>
    </row>
    <row r="498859" spans="16:16" x14ac:dyDescent="0.3">
      <c r="P498859" s="83"/>
    </row>
    <row r="498860" spans="16:16" x14ac:dyDescent="0.3">
      <c r="P498860" s="83"/>
    </row>
    <row r="498861" spans="16:16" x14ac:dyDescent="0.3">
      <c r="P498861" s="83"/>
    </row>
    <row r="498862" spans="16:16" x14ac:dyDescent="0.3">
      <c r="P498862" s="83"/>
    </row>
    <row r="498863" spans="16:16" x14ac:dyDescent="0.3">
      <c r="P498863" s="83"/>
    </row>
    <row r="498864" spans="16:16" x14ac:dyDescent="0.3">
      <c r="P498864" s="83"/>
    </row>
    <row r="498865" spans="16:16" x14ac:dyDescent="0.3">
      <c r="P498865" s="83"/>
    </row>
    <row r="498866" spans="16:16" x14ac:dyDescent="0.3">
      <c r="P498866" s="83"/>
    </row>
    <row r="498867" spans="16:16" x14ac:dyDescent="0.3">
      <c r="P498867" s="83"/>
    </row>
    <row r="498868" spans="16:16" x14ac:dyDescent="0.3">
      <c r="P498868" s="83"/>
    </row>
    <row r="498869" spans="16:16" x14ac:dyDescent="0.3">
      <c r="P498869" s="83"/>
    </row>
    <row r="498870" spans="16:16" x14ac:dyDescent="0.3">
      <c r="P498870" s="83"/>
    </row>
    <row r="498871" spans="16:16" x14ac:dyDescent="0.3">
      <c r="P498871" s="83"/>
    </row>
    <row r="498872" spans="16:16" x14ac:dyDescent="0.3">
      <c r="P498872" s="83"/>
    </row>
    <row r="498873" spans="16:16" x14ac:dyDescent="0.3">
      <c r="P498873" s="83"/>
    </row>
    <row r="498874" spans="16:16" x14ac:dyDescent="0.3">
      <c r="P498874" s="83"/>
    </row>
    <row r="498875" spans="16:16" x14ac:dyDescent="0.3">
      <c r="P498875" s="83"/>
    </row>
    <row r="498876" spans="16:16" x14ac:dyDescent="0.3">
      <c r="P498876" s="83"/>
    </row>
    <row r="498877" spans="16:16" x14ac:dyDescent="0.3">
      <c r="P498877" s="83"/>
    </row>
    <row r="498878" spans="16:16" x14ac:dyDescent="0.3">
      <c r="P498878" s="83"/>
    </row>
    <row r="498879" spans="16:16" x14ac:dyDescent="0.3">
      <c r="P498879" s="83"/>
    </row>
    <row r="498880" spans="16:16" x14ac:dyDescent="0.3">
      <c r="P498880" s="83"/>
    </row>
    <row r="498881" spans="16:16" x14ac:dyDescent="0.3">
      <c r="P498881" s="83"/>
    </row>
    <row r="498882" spans="16:16" x14ac:dyDescent="0.3">
      <c r="P498882" s="83"/>
    </row>
    <row r="498883" spans="16:16" x14ac:dyDescent="0.3">
      <c r="P498883" s="83"/>
    </row>
    <row r="498884" spans="16:16" x14ac:dyDescent="0.3">
      <c r="P498884" s="83"/>
    </row>
    <row r="498885" spans="16:16" x14ac:dyDescent="0.3">
      <c r="P498885" s="83"/>
    </row>
    <row r="498886" spans="16:16" x14ac:dyDescent="0.3">
      <c r="P498886" s="83"/>
    </row>
    <row r="498887" spans="16:16" x14ac:dyDescent="0.3">
      <c r="P498887" s="83"/>
    </row>
    <row r="498888" spans="16:16" x14ac:dyDescent="0.3">
      <c r="P498888" s="83"/>
    </row>
    <row r="498889" spans="16:16" x14ac:dyDescent="0.3">
      <c r="P498889" s="83"/>
    </row>
    <row r="498890" spans="16:16" x14ac:dyDescent="0.3">
      <c r="P498890" s="83"/>
    </row>
    <row r="498891" spans="16:16" x14ac:dyDescent="0.3">
      <c r="P498891" s="83"/>
    </row>
    <row r="498892" spans="16:16" x14ac:dyDescent="0.3">
      <c r="P498892" s="83"/>
    </row>
    <row r="498893" spans="16:16" x14ac:dyDescent="0.3">
      <c r="P498893" s="83"/>
    </row>
    <row r="498894" spans="16:16" x14ac:dyDescent="0.3">
      <c r="P498894" s="83"/>
    </row>
    <row r="498895" spans="16:16" x14ac:dyDescent="0.3">
      <c r="P498895" s="83"/>
    </row>
    <row r="498896" spans="16:16" x14ac:dyDescent="0.3">
      <c r="P498896" s="83"/>
    </row>
    <row r="498897" spans="16:16" x14ac:dyDescent="0.3">
      <c r="P498897" s="83"/>
    </row>
    <row r="498898" spans="16:16" x14ac:dyDescent="0.3">
      <c r="P498898" s="83"/>
    </row>
    <row r="498899" spans="16:16" x14ac:dyDescent="0.3">
      <c r="P498899" s="83"/>
    </row>
    <row r="498900" spans="16:16" x14ac:dyDescent="0.3">
      <c r="P498900" s="83"/>
    </row>
    <row r="498901" spans="16:16" x14ac:dyDescent="0.3">
      <c r="P498901" s="83"/>
    </row>
    <row r="498902" spans="16:16" x14ac:dyDescent="0.3">
      <c r="P498902" s="83"/>
    </row>
    <row r="498903" spans="16:16" x14ac:dyDescent="0.3">
      <c r="P498903" s="83"/>
    </row>
    <row r="498904" spans="16:16" x14ac:dyDescent="0.3">
      <c r="P498904" s="83"/>
    </row>
    <row r="498905" spans="16:16" x14ac:dyDescent="0.3">
      <c r="P498905" s="83"/>
    </row>
    <row r="498906" spans="16:16" x14ac:dyDescent="0.3">
      <c r="P498906" s="83"/>
    </row>
    <row r="498907" spans="16:16" x14ac:dyDescent="0.3">
      <c r="P498907" s="83"/>
    </row>
    <row r="498908" spans="16:16" x14ac:dyDescent="0.3">
      <c r="P498908" s="83"/>
    </row>
    <row r="498909" spans="16:16" x14ac:dyDescent="0.3">
      <c r="P498909" s="83"/>
    </row>
    <row r="498910" spans="16:16" x14ac:dyDescent="0.3">
      <c r="P498910" s="83"/>
    </row>
    <row r="498911" spans="16:16" x14ac:dyDescent="0.3">
      <c r="P498911" s="83"/>
    </row>
    <row r="498912" spans="16:16" x14ac:dyDescent="0.3">
      <c r="P498912" s="83"/>
    </row>
    <row r="498913" spans="16:16" x14ac:dyDescent="0.3">
      <c r="P498913" s="83"/>
    </row>
    <row r="498914" spans="16:16" x14ac:dyDescent="0.3">
      <c r="P498914" s="83"/>
    </row>
    <row r="498915" spans="16:16" x14ac:dyDescent="0.3">
      <c r="P498915" s="83"/>
    </row>
    <row r="498916" spans="16:16" x14ac:dyDescent="0.3">
      <c r="P498916" s="83"/>
    </row>
    <row r="498917" spans="16:16" x14ac:dyDescent="0.3">
      <c r="P498917" s="83"/>
    </row>
    <row r="498918" spans="16:16" x14ac:dyDescent="0.3">
      <c r="P498918" s="83"/>
    </row>
    <row r="498919" spans="16:16" x14ac:dyDescent="0.3">
      <c r="P498919" s="83"/>
    </row>
    <row r="498920" spans="16:16" x14ac:dyDescent="0.3">
      <c r="P498920" s="83"/>
    </row>
    <row r="498921" spans="16:16" x14ac:dyDescent="0.3">
      <c r="P498921" s="83"/>
    </row>
    <row r="498922" spans="16:16" x14ac:dyDescent="0.3">
      <c r="P498922" s="83"/>
    </row>
    <row r="498923" spans="16:16" x14ac:dyDescent="0.3">
      <c r="P498923" s="83"/>
    </row>
    <row r="498924" spans="16:16" x14ac:dyDescent="0.3">
      <c r="P498924" s="83"/>
    </row>
    <row r="498925" spans="16:16" x14ac:dyDescent="0.3">
      <c r="P498925" s="83"/>
    </row>
    <row r="498926" spans="16:16" x14ac:dyDescent="0.3">
      <c r="P498926" s="83"/>
    </row>
    <row r="498927" spans="16:16" x14ac:dyDescent="0.3">
      <c r="P498927" s="83"/>
    </row>
    <row r="498928" spans="16:16" x14ac:dyDescent="0.3">
      <c r="P498928" s="83"/>
    </row>
    <row r="498929" spans="16:16" x14ac:dyDescent="0.3">
      <c r="P498929" s="83"/>
    </row>
    <row r="498930" spans="16:16" x14ac:dyDescent="0.3">
      <c r="P498930" s="83"/>
    </row>
    <row r="498931" spans="16:16" x14ac:dyDescent="0.3">
      <c r="P498931" s="83"/>
    </row>
    <row r="498932" spans="16:16" x14ac:dyDescent="0.3">
      <c r="P498932" s="83"/>
    </row>
    <row r="498933" spans="16:16" x14ac:dyDescent="0.3">
      <c r="P498933" s="83"/>
    </row>
    <row r="498934" spans="16:16" x14ac:dyDescent="0.3">
      <c r="P498934" s="83"/>
    </row>
    <row r="498935" spans="16:16" x14ac:dyDescent="0.3">
      <c r="P498935" s="83"/>
    </row>
    <row r="498936" spans="16:16" x14ac:dyDescent="0.3">
      <c r="P498936" s="83"/>
    </row>
    <row r="498937" spans="16:16" x14ac:dyDescent="0.3">
      <c r="P498937" s="83"/>
    </row>
    <row r="498938" spans="16:16" x14ac:dyDescent="0.3">
      <c r="P498938" s="83"/>
    </row>
    <row r="498939" spans="16:16" x14ac:dyDescent="0.3">
      <c r="P498939" s="83"/>
    </row>
    <row r="498940" spans="16:16" x14ac:dyDescent="0.3">
      <c r="P498940" s="83"/>
    </row>
    <row r="498941" spans="16:16" x14ac:dyDescent="0.3">
      <c r="P498941" s="83"/>
    </row>
    <row r="498942" spans="16:16" x14ac:dyDescent="0.3">
      <c r="P498942" s="83"/>
    </row>
    <row r="498943" spans="16:16" x14ac:dyDescent="0.3">
      <c r="P498943" s="83"/>
    </row>
    <row r="498944" spans="16:16" x14ac:dyDescent="0.3">
      <c r="P498944" s="83"/>
    </row>
    <row r="498945" spans="16:16" x14ac:dyDescent="0.3">
      <c r="P498945" s="83"/>
    </row>
    <row r="498946" spans="16:16" x14ac:dyDescent="0.3">
      <c r="P498946" s="83"/>
    </row>
    <row r="498947" spans="16:16" x14ac:dyDescent="0.3">
      <c r="P498947" s="83"/>
    </row>
    <row r="498948" spans="16:16" x14ac:dyDescent="0.3">
      <c r="P498948" s="83"/>
    </row>
    <row r="498949" spans="16:16" x14ac:dyDescent="0.3">
      <c r="P498949" s="83"/>
    </row>
    <row r="498950" spans="16:16" x14ac:dyDescent="0.3">
      <c r="P498950" s="83"/>
    </row>
    <row r="498951" spans="16:16" x14ac:dyDescent="0.3">
      <c r="P498951" s="83"/>
    </row>
    <row r="498952" spans="16:16" x14ac:dyDescent="0.3">
      <c r="P498952" s="83"/>
    </row>
    <row r="498953" spans="16:16" x14ac:dyDescent="0.3">
      <c r="P498953" s="83"/>
    </row>
    <row r="498954" spans="16:16" x14ac:dyDescent="0.3">
      <c r="P498954" s="83"/>
    </row>
    <row r="498955" spans="16:16" x14ac:dyDescent="0.3">
      <c r="P498955" s="83"/>
    </row>
    <row r="498956" spans="16:16" x14ac:dyDescent="0.3">
      <c r="P498956" s="83"/>
    </row>
    <row r="498957" spans="16:16" x14ac:dyDescent="0.3">
      <c r="P498957" s="83"/>
    </row>
    <row r="498958" spans="16:16" x14ac:dyDescent="0.3">
      <c r="P498958" s="83"/>
    </row>
    <row r="498959" spans="16:16" x14ac:dyDescent="0.3">
      <c r="P498959" s="83"/>
    </row>
    <row r="498960" spans="16:16" x14ac:dyDescent="0.3">
      <c r="P498960" s="83"/>
    </row>
    <row r="498961" spans="16:16" x14ac:dyDescent="0.3">
      <c r="P498961" s="83"/>
    </row>
    <row r="498962" spans="16:16" x14ac:dyDescent="0.3">
      <c r="P498962" s="83"/>
    </row>
    <row r="498963" spans="16:16" x14ac:dyDescent="0.3">
      <c r="P498963" s="83"/>
    </row>
    <row r="498964" spans="16:16" x14ac:dyDescent="0.3">
      <c r="P498964" s="83"/>
    </row>
    <row r="498965" spans="16:16" x14ac:dyDescent="0.3">
      <c r="P498965" s="83"/>
    </row>
    <row r="498966" spans="16:16" x14ac:dyDescent="0.3">
      <c r="P498966" s="83"/>
    </row>
    <row r="498967" spans="16:16" x14ac:dyDescent="0.3">
      <c r="P498967" s="83"/>
    </row>
    <row r="498968" spans="16:16" x14ac:dyDescent="0.3">
      <c r="P498968" s="83"/>
    </row>
    <row r="498969" spans="16:16" x14ac:dyDescent="0.3">
      <c r="P498969" s="83"/>
    </row>
    <row r="498970" spans="16:16" x14ac:dyDescent="0.3">
      <c r="P498970" s="83"/>
    </row>
    <row r="498971" spans="16:16" x14ac:dyDescent="0.3">
      <c r="P498971" s="83"/>
    </row>
    <row r="498972" spans="16:16" x14ac:dyDescent="0.3">
      <c r="P498972" s="83"/>
    </row>
    <row r="498973" spans="16:16" x14ac:dyDescent="0.3">
      <c r="P498973" s="83"/>
    </row>
    <row r="498974" spans="16:16" x14ac:dyDescent="0.3">
      <c r="P498974" s="83"/>
    </row>
    <row r="498975" spans="16:16" x14ac:dyDescent="0.3">
      <c r="P498975" s="83"/>
    </row>
    <row r="498976" spans="16:16" x14ac:dyDescent="0.3">
      <c r="P498976" s="83"/>
    </row>
    <row r="498977" spans="16:16" x14ac:dyDescent="0.3">
      <c r="P498977" s="83"/>
    </row>
    <row r="498978" spans="16:16" x14ac:dyDescent="0.3">
      <c r="P498978" s="83"/>
    </row>
    <row r="498979" spans="16:16" x14ac:dyDescent="0.3">
      <c r="P498979" s="83"/>
    </row>
    <row r="498980" spans="16:16" x14ac:dyDescent="0.3">
      <c r="P498980" s="83"/>
    </row>
    <row r="498981" spans="16:16" x14ac:dyDescent="0.3">
      <c r="P498981" s="83"/>
    </row>
    <row r="498982" spans="16:16" x14ac:dyDescent="0.3">
      <c r="P498982" s="83"/>
    </row>
    <row r="498983" spans="16:16" x14ac:dyDescent="0.3">
      <c r="P498983" s="83"/>
    </row>
    <row r="498984" spans="16:16" x14ac:dyDescent="0.3">
      <c r="P498984" s="83"/>
    </row>
    <row r="498985" spans="16:16" x14ac:dyDescent="0.3">
      <c r="P498985" s="83"/>
    </row>
    <row r="498986" spans="16:16" x14ac:dyDescent="0.3">
      <c r="P498986" s="83"/>
    </row>
    <row r="498987" spans="16:16" x14ac:dyDescent="0.3">
      <c r="P498987" s="83"/>
    </row>
    <row r="498988" spans="16:16" x14ac:dyDescent="0.3">
      <c r="P498988" s="83"/>
    </row>
    <row r="498989" spans="16:16" x14ac:dyDescent="0.3">
      <c r="P498989" s="83"/>
    </row>
    <row r="498990" spans="16:16" x14ac:dyDescent="0.3">
      <c r="P498990" s="83"/>
    </row>
    <row r="498991" spans="16:16" x14ac:dyDescent="0.3">
      <c r="P498991" s="83"/>
    </row>
    <row r="498992" spans="16:16" x14ac:dyDescent="0.3">
      <c r="P498992" s="83"/>
    </row>
    <row r="498993" spans="16:16" x14ac:dyDescent="0.3">
      <c r="P498993" s="83"/>
    </row>
    <row r="498994" spans="16:16" x14ac:dyDescent="0.3">
      <c r="P498994" s="83"/>
    </row>
    <row r="498995" spans="16:16" x14ac:dyDescent="0.3">
      <c r="P498995" s="83"/>
    </row>
    <row r="498996" spans="16:16" x14ac:dyDescent="0.3">
      <c r="P498996" s="83"/>
    </row>
    <row r="498997" spans="16:16" x14ac:dyDescent="0.3">
      <c r="P498997" s="83"/>
    </row>
    <row r="498998" spans="16:16" x14ac:dyDescent="0.3">
      <c r="P498998" s="83"/>
    </row>
    <row r="498999" spans="16:16" x14ac:dyDescent="0.3">
      <c r="P498999" s="83"/>
    </row>
    <row r="499000" spans="16:16" x14ac:dyDescent="0.3">
      <c r="P499000" s="83"/>
    </row>
    <row r="499001" spans="16:16" x14ac:dyDescent="0.3">
      <c r="P499001" s="83"/>
    </row>
    <row r="499002" spans="16:16" x14ac:dyDescent="0.3">
      <c r="P499002" s="83"/>
    </row>
    <row r="499003" spans="16:16" x14ac:dyDescent="0.3">
      <c r="P499003" s="83"/>
    </row>
    <row r="499004" spans="16:16" x14ac:dyDescent="0.3">
      <c r="P499004" s="83"/>
    </row>
    <row r="499005" spans="16:16" x14ac:dyDescent="0.3">
      <c r="P499005" s="83"/>
    </row>
    <row r="499006" spans="16:16" x14ac:dyDescent="0.3">
      <c r="P499006" s="83"/>
    </row>
    <row r="499007" spans="16:16" x14ac:dyDescent="0.3">
      <c r="P499007" s="83"/>
    </row>
    <row r="499008" spans="16:16" x14ac:dyDescent="0.3">
      <c r="P499008" s="83"/>
    </row>
    <row r="499009" spans="16:16" x14ac:dyDescent="0.3">
      <c r="P499009" s="83"/>
    </row>
    <row r="499010" spans="16:16" x14ac:dyDescent="0.3">
      <c r="P499010" s="83"/>
    </row>
    <row r="499011" spans="16:16" x14ac:dyDescent="0.3">
      <c r="P499011" s="83"/>
    </row>
    <row r="499012" spans="16:16" x14ac:dyDescent="0.3">
      <c r="P499012" s="83"/>
    </row>
    <row r="499013" spans="16:16" x14ac:dyDescent="0.3">
      <c r="P499013" s="83"/>
    </row>
    <row r="499014" spans="16:16" x14ac:dyDescent="0.3">
      <c r="P499014" s="83"/>
    </row>
    <row r="499015" spans="16:16" x14ac:dyDescent="0.3">
      <c r="P499015" s="83"/>
    </row>
    <row r="499016" spans="16:16" x14ac:dyDescent="0.3">
      <c r="P499016" s="83"/>
    </row>
    <row r="499017" spans="16:16" x14ac:dyDescent="0.3">
      <c r="P499017" s="83"/>
    </row>
    <row r="499018" spans="16:16" x14ac:dyDescent="0.3">
      <c r="P499018" s="83"/>
    </row>
    <row r="499019" spans="16:16" x14ac:dyDescent="0.3">
      <c r="P499019" s="83"/>
    </row>
    <row r="499020" spans="16:16" x14ac:dyDescent="0.3">
      <c r="P499020" s="83"/>
    </row>
    <row r="499021" spans="16:16" x14ac:dyDescent="0.3">
      <c r="P499021" s="83"/>
    </row>
    <row r="499022" spans="16:16" x14ac:dyDescent="0.3">
      <c r="P499022" s="83"/>
    </row>
    <row r="499023" spans="16:16" x14ac:dyDescent="0.3">
      <c r="P499023" s="83"/>
    </row>
    <row r="499024" spans="16:16" x14ac:dyDescent="0.3">
      <c r="P499024" s="83"/>
    </row>
    <row r="499025" spans="16:16" x14ac:dyDescent="0.3">
      <c r="P499025" s="83"/>
    </row>
    <row r="499026" spans="16:16" x14ac:dyDescent="0.3">
      <c r="P499026" s="83"/>
    </row>
    <row r="499027" spans="16:16" x14ac:dyDescent="0.3">
      <c r="P499027" s="83"/>
    </row>
    <row r="499028" spans="16:16" x14ac:dyDescent="0.3">
      <c r="P499028" s="83"/>
    </row>
    <row r="499029" spans="16:16" x14ac:dyDescent="0.3">
      <c r="P499029" s="83"/>
    </row>
    <row r="499030" spans="16:16" x14ac:dyDescent="0.3">
      <c r="P499030" s="83"/>
    </row>
    <row r="499031" spans="16:16" x14ac:dyDescent="0.3">
      <c r="P499031" s="83"/>
    </row>
    <row r="499032" spans="16:16" x14ac:dyDescent="0.3">
      <c r="P499032" s="83"/>
    </row>
    <row r="499033" spans="16:16" x14ac:dyDescent="0.3">
      <c r="P499033" s="83"/>
    </row>
    <row r="499034" spans="16:16" x14ac:dyDescent="0.3">
      <c r="P499034" s="83"/>
    </row>
    <row r="499035" spans="16:16" x14ac:dyDescent="0.3">
      <c r="P499035" s="83"/>
    </row>
    <row r="499036" spans="16:16" x14ac:dyDescent="0.3">
      <c r="P499036" s="83"/>
    </row>
    <row r="499037" spans="16:16" x14ac:dyDescent="0.3">
      <c r="P499037" s="83"/>
    </row>
    <row r="499038" spans="16:16" x14ac:dyDescent="0.3">
      <c r="P499038" s="83"/>
    </row>
    <row r="499039" spans="16:16" x14ac:dyDescent="0.3">
      <c r="P499039" s="83"/>
    </row>
    <row r="499040" spans="16:16" x14ac:dyDescent="0.3">
      <c r="P499040" s="83"/>
    </row>
    <row r="499041" spans="16:16" x14ac:dyDescent="0.3">
      <c r="P499041" s="83"/>
    </row>
    <row r="499042" spans="16:16" x14ac:dyDescent="0.3">
      <c r="P499042" s="83"/>
    </row>
    <row r="499043" spans="16:16" x14ac:dyDescent="0.3">
      <c r="P499043" s="83"/>
    </row>
    <row r="499044" spans="16:16" x14ac:dyDescent="0.3">
      <c r="P499044" s="83"/>
    </row>
    <row r="499045" spans="16:16" x14ac:dyDescent="0.3">
      <c r="P499045" s="83"/>
    </row>
    <row r="499046" spans="16:16" x14ac:dyDescent="0.3">
      <c r="P499046" s="83"/>
    </row>
    <row r="499047" spans="16:16" x14ac:dyDescent="0.3">
      <c r="P499047" s="83"/>
    </row>
    <row r="499048" spans="16:16" x14ac:dyDescent="0.3">
      <c r="P499048" s="83"/>
    </row>
    <row r="499049" spans="16:16" x14ac:dyDescent="0.3">
      <c r="P499049" s="83"/>
    </row>
    <row r="499050" spans="16:16" x14ac:dyDescent="0.3">
      <c r="P499050" s="83"/>
    </row>
    <row r="499051" spans="16:16" x14ac:dyDescent="0.3">
      <c r="P499051" s="83"/>
    </row>
    <row r="499052" spans="16:16" x14ac:dyDescent="0.3">
      <c r="P499052" s="83"/>
    </row>
    <row r="499053" spans="16:16" x14ac:dyDescent="0.3">
      <c r="P499053" s="83"/>
    </row>
    <row r="499054" spans="16:16" x14ac:dyDescent="0.3">
      <c r="P499054" s="83"/>
    </row>
    <row r="499055" spans="16:16" x14ac:dyDescent="0.3">
      <c r="P499055" s="83"/>
    </row>
    <row r="499056" spans="16:16" x14ac:dyDescent="0.3">
      <c r="P499056" s="83"/>
    </row>
    <row r="499057" spans="16:16" x14ac:dyDescent="0.3">
      <c r="P499057" s="83"/>
    </row>
    <row r="499058" spans="16:16" x14ac:dyDescent="0.3">
      <c r="P499058" s="83"/>
    </row>
    <row r="499059" spans="16:16" x14ac:dyDescent="0.3">
      <c r="P499059" s="83"/>
    </row>
    <row r="499060" spans="16:16" x14ac:dyDescent="0.3">
      <c r="P499060" s="83"/>
    </row>
    <row r="499061" spans="16:16" x14ac:dyDescent="0.3">
      <c r="P499061" s="83"/>
    </row>
    <row r="499062" spans="16:16" x14ac:dyDescent="0.3">
      <c r="P499062" s="83"/>
    </row>
    <row r="499063" spans="16:16" x14ac:dyDescent="0.3">
      <c r="P499063" s="83"/>
    </row>
    <row r="499064" spans="16:16" x14ac:dyDescent="0.3">
      <c r="P499064" s="83"/>
    </row>
    <row r="499065" spans="16:16" x14ac:dyDescent="0.3">
      <c r="P499065" s="83"/>
    </row>
    <row r="499066" spans="16:16" x14ac:dyDescent="0.3">
      <c r="P499066" s="83"/>
    </row>
    <row r="499067" spans="16:16" x14ac:dyDescent="0.3">
      <c r="P499067" s="83"/>
    </row>
    <row r="499068" spans="16:16" x14ac:dyDescent="0.3">
      <c r="P499068" s="83"/>
    </row>
    <row r="499069" spans="16:16" x14ac:dyDescent="0.3">
      <c r="P499069" s="83"/>
    </row>
    <row r="499070" spans="16:16" x14ac:dyDescent="0.3">
      <c r="P499070" s="83"/>
    </row>
    <row r="499071" spans="16:16" x14ac:dyDescent="0.3">
      <c r="P499071" s="83"/>
    </row>
    <row r="499072" spans="16:16" x14ac:dyDescent="0.3">
      <c r="P499072" s="83"/>
    </row>
    <row r="499073" spans="16:16" x14ac:dyDescent="0.3">
      <c r="P499073" s="83"/>
    </row>
    <row r="499074" spans="16:16" x14ac:dyDescent="0.3">
      <c r="P499074" s="83"/>
    </row>
    <row r="499075" spans="16:16" x14ac:dyDescent="0.3">
      <c r="P499075" s="83"/>
    </row>
    <row r="499076" spans="16:16" x14ac:dyDescent="0.3">
      <c r="P499076" s="83"/>
    </row>
    <row r="499077" spans="16:16" x14ac:dyDescent="0.3">
      <c r="P499077" s="83"/>
    </row>
    <row r="499078" spans="16:16" x14ac:dyDescent="0.3">
      <c r="P499078" s="83"/>
    </row>
    <row r="499079" spans="16:16" x14ac:dyDescent="0.3">
      <c r="P499079" s="83"/>
    </row>
    <row r="499080" spans="16:16" x14ac:dyDescent="0.3">
      <c r="P499080" s="83"/>
    </row>
    <row r="499081" spans="16:16" x14ac:dyDescent="0.3">
      <c r="P499081" s="83"/>
    </row>
    <row r="499082" spans="16:16" x14ac:dyDescent="0.3">
      <c r="P499082" s="83"/>
    </row>
    <row r="499083" spans="16:16" x14ac:dyDescent="0.3">
      <c r="P499083" s="83"/>
    </row>
    <row r="499084" spans="16:16" x14ac:dyDescent="0.3">
      <c r="P499084" s="83"/>
    </row>
    <row r="499085" spans="16:16" x14ac:dyDescent="0.3">
      <c r="P499085" s="83"/>
    </row>
    <row r="499086" spans="16:16" x14ac:dyDescent="0.3">
      <c r="P499086" s="83"/>
    </row>
    <row r="499087" spans="16:16" x14ac:dyDescent="0.3">
      <c r="P499087" s="83"/>
    </row>
    <row r="499088" spans="16:16" x14ac:dyDescent="0.3">
      <c r="P499088" s="83"/>
    </row>
    <row r="499089" spans="16:16" x14ac:dyDescent="0.3">
      <c r="P499089" s="83"/>
    </row>
    <row r="499090" spans="16:16" x14ac:dyDescent="0.3">
      <c r="P499090" s="83"/>
    </row>
    <row r="499091" spans="16:16" x14ac:dyDescent="0.3">
      <c r="P499091" s="83"/>
    </row>
    <row r="499092" spans="16:16" x14ac:dyDescent="0.3">
      <c r="P499092" s="83"/>
    </row>
    <row r="499093" spans="16:16" x14ac:dyDescent="0.3">
      <c r="P499093" s="83"/>
    </row>
    <row r="499094" spans="16:16" x14ac:dyDescent="0.3">
      <c r="P499094" s="83"/>
    </row>
    <row r="499095" spans="16:16" x14ac:dyDescent="0.3">
      <c r="P499095" s="83"/>
    </row>
    <row r="499096" spans="16:16" x14ac:dyDescent="0.3">
      <c r="P499096" s="83"/>
    </row>
    <row r="499097" spans="16:16" x14ac:dyDescent="0.3">
      <c r="P499097" s="83"/>
    </row>
    <row r="499098" spans="16:16" x14ac:dyDescent="0.3">
      <c r="P499098" s="83"/>
    </row>
    <row r="499099" spans="16:16" x14ac:dyDescent="0.3">
      <c r="P499099" s="83"/>
    </row>
    <row r="499100" spans="16:16" x14ac:dyDescent="0.3">
      <c r="P499100" s="83"/>
    </row>
    <row r="499101" spans="16:16" x14ac:dyDescent="0.3">
      <c r="P499101" s="83"/>
    </row>
    <row r="499102" spans="16:16" x14ac:dyDescent="0.3">
      <c r="P499102" s="83"/>
    </row>
    <row r="499103" spans="16:16" x14ac:dyDescent="0.3">
      <c r="P499103" s="83"/>
    </row>
    <row r="499104" spans="16:16" x14ac:dyDescent="0.3">
      <c r="P499104" s="83"/>
    </row>
    <row r="499105" spans="16:16" x14ac:dyDescent="0.3">
      <c r="P499105" s="83"/>
    </row>
    <row r="499106" spans="16:16" x14ac:dyDescent="0.3">
      <c r="P499106" s="83"/>
    </row>
    <row r="499107" spans="16:16" x14ac:dyDescent="0.3">
      <c r="P499107" s="83"/>
    </row>
    <row r="499108" spans="16:16" x14ac:dyDescent="0.3">
      <c r="P499108" s="83"/>
    </row>
    <row r="499109" spans="16:16" x14ac:dyDescent="0.3">
      <c r="P499109" s="83"/>
    </row>
    <row r="499110" spans="16:16" x14ac:dyDescent="0.3">
      <c r="P499110" s="83"/>
    </row>
    <row r="499111" spans="16:16" x14ac:dyDescent="0.3">
      <c r="P499111" s="83"/>
    </row>
    <row r="499112" spans="16:16" x14ac:dyDescent="0.3">
      <c r="P499112" s="83"/>
    </row>
    <row r="499113" spans="16:16" x14ac:dyDescent="0.3">
      <c r="P499113" s="83"/>
    </row>
    <row r="499114" spans="16:16" x14ac:dyDescent="0.3">
      <c r="P499114" s="83"/>
    </row>
    <row r="499115" spans="16:16" x14ac:dyDescent="0.3">
      <c r="P499115" s="83"/>
    </row>
    <row r="499116" spans="16:16" x14ac:dyDescent="0.3">
      <c r="P499116" s="83"/>
    </row>
    <row r="499117" spans="16:16" x14ac:dyDescent="0.3">
      <c r="P499117" s="83"/>
    </row>
    <row r="499118" spans="16:16" x14ac:dyDescent="0.3">
      <c r="P499118" s="83"/>
    </row>
    <row r="499119" spans="16:16" x14ac:dyDescent="0.3">
      <c r="P499119" s="83"/>
    </row>
    <row r="499120" spans="16:16" x14ac:dyDescent="0.3">
      <c r="P499120" s="83"/>
    </row>
    <row r="499121" spans="16:16" x14ac:dyDescent="0.3">
      <c r="P499121" s="83"/>
    </row>
    <row r="499122" spans="16:16" x14ac:dyDescent="0.3">
      <c r="P499122" s="83"/>
    </row>
    <row r="499123" spans="16:16" x14ac:dyDescent="0.3">
      <c r="P499123" s="83"/>
    </row>
    <row r="499124" spans="16:16" x14ac:dyDescent="0.3">
      <c r="P499124" s="83"/>
    </row>
    <row r="499125" spans="16:16" x14ac:dyDescent="0.3">
      <c r="P499125" s="83"/>
    </row>
    <row r="499126" spans="16:16" x14ac:dyDescent="0.3">
      <c r="P499126" s="83"/>
    </row>
    <row r="499127" spans="16:16" x14ac:dyDescent="0.3">
      <c r="P499127" s="83"/>
    </row>
    <row r="499128" spans="16:16" x14ac:dyDescent="0.3">
      <c r="P499128" s="83"/>
    </row>
    <row r="499129" spans="16:16" x14ac:dyDescent="0.3">
      <c r="P499129" s="83"/>
    </row>
    <row r="499130" spans="16:16" x14ac:dyDescent="0.3">
      <c r="P499130" s="83"/>
    </row>
    <row r="499131" spans="16:16" x14ac:dyDescent="0.3">
      <c r="P499131" s="83"/>
    </row>
    <row r="499132" spans="16:16" x14ac:dyDescent="0.3">
      <c r="P499132" s="83"/>
    </row>
    <row r="499133" spans="16:16" x14ac:dyDescent="0.3">
      <c r="P499133" s="83"/>
    </row>
    <row r="499134" spans="16:16" x14ac:dyDescent="0.3">
      <c r="P499134" s="83"/>
    </row>
    <row r="499135" spans="16:16" x14ac:dyDescent="0.3">
      <c r="P499135" s="83"/>
    </row>
    <row r="499136" spans="16:16" x14ac:dyDescent="0.3">
      <c r="P499136" s="83"/>
    </row>
    <row r="499137" spans="16:16" x14ac:dyDescent="0.3">
      <c r="P499137" s="83"/>
    </row>
    <row r="499138" spans="16:16" x14ac:dyDescent="0.3">
      <c r="P499138" s="83"/>
    </row>
    <row r="499139" spans="16:16" x14ac:dyDescent="0.3">
      <c r="P499139" s="83"/>
    </row>
    <row r="499140" spans="16:16" x14ac:dyDescent="0.3">
      <c r="P499140" s="83"/>
    </row>
    <row r="499141" spans="16:16" x14ac:dyDescent="0.3">
      <c r="P499141" s="83"/>
    </row>
    <row r="499142" spans="16:16" x14ac:dyDescent="0.3">
      <c r="P499142" s="83"/>
    </row>
    <row r="499143" spans="16:16" x14ac:dyDescent="0.3">
      <c r="P499143" s="83"/>
    </row>
    <row r="499144" spans="16:16" x14ac:dyDescent="0.3">
      <c r="P499144" s="83"/>
    </row>
    <row r="499145" spans="16:16" x14ac:dyDescent="0.3">
      <c r="P499145" s="83"/>
    </row>
    <row r="499146" spans="16:16" x14ac:dyDescent="0.3">
      <c r="P499146" s="83"/>
    </row>
    <row r="499147" spans="16:16" x14ac:dyDescent="0.3">
      <c r="P499147" s="83"/>
    </row>
    <row r="499148" spans="16:16" x14ac:dyDescent="0.3">
      <c r="P499148" s="83"/>
    </row>
    <row r="499149" spans="16:16" x14ac:dyDescent="0.3">
      <c r="P499149" s="83"/>
    </row>
    <row r="499150" spans="16:16" x14ac:dyDescent="0.3">
      <c r="P499150" s="83"/>
    </row>
    <row r="499151" spans="16:16" x14ac:dyDescent="0.3">
      <c r="P499151" s="83"/>
    </row>
    <row r="499152" spans="16:16" x14ac:dyDescent="0.3">
      <c r="P499152" s="83"/>
    </row>
    <row r="499153" spans="16:16" x14ac:dyDescent="0.3">
      <c r="P499153" s="83"/>
    </row>
    <row r="499154" spans="16:16" x14ac:dyDescent="0.3">
      <c r="P499154" s="83"/>
    </row>
    <row r="499155" spans="16:16" x14ac:dyDescent="0.3">
      <c r="P499155" s="83"/>
    </row>
    <row r="499156" spans="16:16" x14ac:dyDescent="0.3">
      <c r="P499156" s="83"/>
    </row>
    <row r="499157" spans="16:16" x14ac:dyDescent="0.3">
      <c r="P499157" s="83"/>
    </row>
    <row r="499158" spans="16:16" x14ac:dyDescent="0.3">
      <c r="P499158" s="83"/>
    </row>
    <row r="499159" spans="16:16" x14ac:dyDescent="0.3">
      <c r="P499159" s="83"/>
    </row>
    <row r="499160" spans="16:16" x14ac:dyDescent="0.3">
      <c r="P499160" s="83"/>
    </row>
    <row r="499161" spans="16:16" x14ac:dyDescent="0.3">
      <c r="P499161" s="83"/>
    </row>
    <row r="499162" spans="16:16" x14ac:dyDescent="0.3">
      <c r="P499162" s="83"/>
    </row>
    <row r="499163" spans="16:16" x14ac:dyDescent="0.3">
      <c r="P499163" s="83"/>
    </row>
    <row r="499164" spans="16:16" x14ac:dyDescent="0.3">
      <c r="P499164" s="83"/>
    </row>
    <row r="499165" spans="16:16" x14ac:dyDescent="0.3">
      <c r="P499165" s="83"/>
    </row>
    <row r="499166" spans="16:16" x14ac:dyDescent="0.3">
      <c r="P499166" s="83"/>
    </row>
    <row r="499167" spans="16:16" x14ac:dyDescent="0.3">
      <c r="P499167" s="83"/>
    </row>
    <row r="499168" spans="16:16" x14ac:dyDescent="0.3">
      <c r="P499168" s="83"/>
    </row>
    <row r="499169" spans="16:16" x14ac:dyDescent="0.3">
      <c r="P499169" s="83"/>
    </row>
    <row r="499170" spans="16:16" x14ac:dyDescent="0.3">
      <c r="P499170" s="83"/>
    </row>
    <row r="499171" spans="16:16" x14ac:dyDescent="0.3">
      <c r="P499171" s="83"/>
    </row>
    <row r="499172" spans="16:16" x14ac:dyDescent="0.3">
      <c r="P499172" s="83"/>
    </row>
    <row r="499173" spans="16:16" x14ac:dyDescent="0.3">
      <c r="P499173" s="83"/>
    </row>
    <row r="499174" spans="16:16" x14ac:dyDescent="0.3">
      <c r="P499174" s="83"/>
    </row>
    <row r="499175" spans="16:16" x14ac:dyDescent="0.3">
      <c r="P499175" s="83"/>
    </row>
    <row r="499176" spans="16:16" x14ac:dyDescent="0.3">
      <c r="P499176" s="83"/>
    </row>
    <row r="499177" spans="16:16" x14ac:dyDescent="0.3">
      <c r="P499177" s="83"/>
    </row>
    <row r="499178" spans="16:16" x14ac:dyDescent="0.3">
      <c r="P499178" s="83"/>
    </row>
    <row r="499179" spans="16:16" x14ac:dyDescent="0.3">
      <c r="P499179" s="83"/>
    </row>
    <row r="499180" spans="16:16" x14ac:dyDescent="0.3">
      <c r="P499180" s="83"/>
    </row>
    <row r="499181" spans="16:16" x14ac:dyDescent="0.3">
      <c r="P499181" s="83"/>
    </row>
    <row r="499182" spans="16:16" x14ac:dyDescent="0.3">
      <c r="P499182" s="83"/>
    </row>
    <row r="499183" spans="16:16" x14ac:dyDescent="0.3">
      <c r="P499183" s="83"/>
    </row>
    <row r="499184" spans="16:16" x14ac:dyDescent="0.3">
      <c r="P499184" s="83"/>
    </row>
    <row r="499185" spans="16:16" x14ac:dyDescent="0.3">
      <c r="P499185" s="83"/>
    </row>
    <row r="499186" spans="16:16" x14ac:dyDescent="0.3">
      <c r="P499186" s="83"/>
    </row>
    <row r="499187" spans="16:16" x14ac:dyDescent="0.3">
      <c r="P499187" s="83"/>
    </row>
    <row r="499188" spans="16:16" x14ac:dyDescent="0.3">
      <c r="P499188" s="83"/>
    </row>
    <row r="499189" spans="16:16" x14ac:dyDescent="0.3">
      <c r="P499189" s="83"/>
    </row>
    <row r="499190" spans="16:16" x14ac:dyDescent="0.3">
      <c r="P499190" s="83"/>
    </row>
    <row r="499191" spans="16:16" x14ac:dyDescent="0.3">
      <c r="P499191" s="83"/>
    </row>
    <row r="499192" spans="16:16" x14ac:dyDescent="0.3">
      <c r="P499192" s="83"/>
    </row>
    <row r="499193" spans="16:16" x14ac:dyDescent="0.3">
      <c r="P499193" s="83"/>
    </row>
    <row r="499194" spans="16:16" x14ac:dyDescent="0.3">
      <c r="P499194" s="83"/>
    </row>
    <row r="499195" spans="16:16" x14ac:dyDescent="0.3">
      <c r="P499195" s="83"/>
    </row>
    <row r="499196" spans="16:16" x14ac:dyDescent="0.3">
      <c r="P499196" s="83"/>
    </row>
    <row r="499197" spans="16:16" x14ac:dyDescent="0.3">
      <c r="P499197" s="83"/>
    </row>
    <row r="499198" spans="16:16" x14ac:dyDescent="0.3">
      <c r="P499198" s="83"/>
    </row>
    <row r="499199" spans="16:16" x14ac:dyDescent="0.3">
      <c r="P499199" s="83"/>
    </row>
    <row r="499200" spans="16:16" x14ac:dyDescent="0.3">
      <c r="P499200" s="83"/>
    </row>
    <row r="499201" spans="16:16" x14ac:dyDescent="0.3">
      <c r="P499201" s="83"/>
    </row>
    <row r="499202" spans="16:16" x14ac:dyDescent="0.3">
      <c r="P499202" s="83"/>
    </row>
    <row r="499203" spans="16:16" x14ac:dyDescent="0.3">
      <c r="P499203" s="83"/>
    </row>
    <row r="499204" spans="16:16" x14ac:dyDescent="0.3">
      <c r="P499204" s="83"/>
    </row>
    <row r="499205" spans="16:16" x14ac:dyDescent="0.3">
      <c r="P499205" s="83"/>
    </row>
    <row r="499206" spans="16:16" x14ac:dyDescent="0.3">
      <c r="P499206" s="83"/>
    </row>
    <row r="499207" spans="16:16" x14ac:dyDescent="0.3">
      <c r="P499207" s="83"/>
    </row>
    <row r="499208" spans="16:16" x14ac:dyDescent="0.3">
      <c r="P499208" s="83"/>
    </row>
    <row r="499209" spans="16:16" x14ac:dyDescent="0.3">
      <c r="P499209" s="83"/>
    </row>
    <row r="499210" spans="16:16" x14ac:dyDescent="0.3">
      <c r="P499210" s="83"/>
    </row>
    <row r="499211" spans="16:16" x14ac:dyDescent="0.3">
      <c r="P499211" s="83"/>
    </row>
    <row r="499212" spans="16:16" x14ac:dyDescent="0.3">
      <c r="P499212" s="83"/>
    </row>
    <row r="499213" spans="16:16" x14ac:dyDescent="0.3">
      <c r="P499213" s="83"/>
    </row>
    <row r="499214" spans="16:16" x14ac:dyDescent="0.3">
      <c r="P499214" s="83"/>
    </row>
    <row r="499215" spans="16:16" x14ac:dyDescent="0.3">
      <c r="P499215" s="83"/>
    </row>
    <row r="499216" spans="16:16" x14ac:dyDescent="0.3">
      <c r="P499216" s="83"/>
    </row>
    <row r="499217" spans="16:16" x14ac:dyDescent="0.3">
      <c r="P499217" s="83"/>
    </row>
    <row r="499218" spans="16:16" x14ac:dyDescent="0.3">
      <c r="P499218" s="83"/>
    </row>
    <row r="499219" spans="16:16" x14ac:dyDescent="0.3">
      <c r="P499219" s="83"/>
    </row>
    <row r="499220" spans="16:16" x14ac:dyDescent="0.3">
      <c r="P499220" s="83"/>
    </row>
    <row r="499221" spans="16:16" x14ac:dyDescent="0.3">
      <c r="P499221" s="83"/>
    </row>
    <row r="499222" spans="16:16" x14ac:dyDescent="0.3">
      <c r="P499222" s="83"/>
    </row>
    <row r="499223" spans="16:16" x14ac:dyDescent="0.3">
      <c r="P499223" s="83"/>
    </row>
    <row r="499224" spans="16:16" x14ac:dyDescent="0.3">
      <c r="P499224" s="83"/>
    </row>
    <row r="499225" spans="16:16" x14ac:dyDescent="0.3">
      <c r="P499225" s="83"/>
    </row>
    <row r="499226" spans="16:16" x14ac:dyDescent="0.3">
      <c r="P499226" s="83"/>
    </row>
    <row r="499227" spans="16:16" x14ac:dyDescent="0.3">
      <c r="P499227" s="83"/>
    </row>
    <row r="499228" spans="16:16" x14ac:dyDescent="0.3">
      <c r="P499228" s="83"/>
    </row>
    <row r="499229" spans="16:16" x14ac:dyDescent="0.3">
      <c r="P499229" s="83"/>
    </row>
    <row r="499230" spans="16:16" x14ac:dyDescent="0.3">
      <c r="P499230" s="83"/>
    </row>
    <row r="499231" spans="16:16" x14ac:dyDescent="0.3">
      <c r="P499231" s="83"/>
    </row>
    <row r="499232" spans="16:16" x14ac:dyDescent="0.3">
      <c r="P499232" s="83"/>
    </row>
    <row r="499233" spans="16:16" x14ac:dyDescent="0.3">
      <c r="P499233" s="83"/>
    </row>
    <row r="499234" spans="16:16" x14ac:dyDescent="0.3">
      <c r="P499234" s="83"/>
    </row>
    <row r="499235" spans="16:16" x14ac:dyDescent="0.3">
      <c r="P499235" s="83"/>
    </row>
    <row r="499236" spans="16:16" x14ac:dyDescent="0.3">
      <c r="P499236" s="83"/>
    </row>
    <row r="499237" spans="16:16" x14ac:dyDescent="0.3">
      <c r="P499237" s="83"/>
    </row>
    <row r="499238" spans="16:16" x14ac:dyDescent="0.3">
      <c r="P499238" s="83"/>
    </row>
    <row r="499239" spans="16:16" x14ac:dyDescent="0.3">
      <c r="P499239" s="83"/>
    </row>
    <row r="499240" spans="16:16" x14ac:dyDescent="0.3">
      <c r="P499240" s="83"/>
    </row>
    <row r="499241" spans="16:16" x14ac:dyDescent="0.3">
      <c r="P499241" s="83"/>
    </row>
    <row r="499242" spans="16:16" x14ac:dyDescent="0.3">
      <c r="P499242" s="83"/>
    </row>
    <row r="499243" spans="16:16" x14ac:dyDescent="0.3">
      <c r="P499243" s="83"/>
    </row>
    <row r="499244" spans="16:16" x14ac:dyDescent="0.3">
      <c r="P499244" s="83"/>
    </row>
    <row r="499245" spans="16:16" x14ac:dyDescent="0.3">
      <c r="P499245" s="83"/>
    </row>
    <row r="499246" spans="16:16" x14ac:dyDescent="0.3">
      <c r="P499246" s="83"/>
    </row>
    <row r="499247" spans="16:16" x14ac:dyDescent="0.3">
      <c r="P499247" s="83"/>
    </row>
    <row r="499248" spans="16:16" x14ac:dyDescent="0.3">
      <c r="P499248" s="83"/>
    </row>
    <row r="499249" spans="16:16" x14ac:dyDescent="0.3">
      <c r="P499249" s="83"/>
    </row>
    <row r="499250" spans="16:16" x14ac:dyDescent="0.3">
      <c r="P499250" s="83"/>
    </row>
    <row r="499251" spans="16:16" x14ac:dyDescent="0.3">
      <c r="P499251" s="83"/>
    </row>
    <row r="499252" spans="16:16" x14ac:dyDescent="0.3">
      <c r="P499252" s="83"/>
    </row>
    <row r="499253" spans="16:16" x14ac:dyDescent="0.3">
      <c r="P499253" s="83"/>
    </row>
    <row r="499254" spans="16:16" x14ac:dyDescent="0.3">
      <c r="P499254" s="83"/>
    </row>
    <row r="499255" spans="16:16" x14ac:dyDescent="0.3">
      <c r="P499255" s="83"/>
    </row>
    <row r="499256" spans="16:16" x14ac:dyDescent="0.3">
      <c r="P499256" s="83"/>
    </row>
    <row r="499257" spans="16:16" x14ac:dyDescent="0.3">
      <c r="P499257" s="83"/>
    </row>
    <row r="499258" spans="16:16" x14ac:dyDescent="0.3">
      <c r="P499258" s="83"/>
    </row>
    <row r="499259" spans="16:16" x14ac:dyDescent="0.3">
      <c r="P499259" s="83"/>
    </row>
    <row r="499260" spans="16:16" x14ac:dyDescent="0.3">
      <c r="P499260" s="83"/>
    </row>
    <row r="499261" spans="16:16" x14ac:dyDescent="0.3">
      <c r="P499261" s="83"/>
    </row>
    <row r="499262" spans="16:16" x14ac:dyDescent="0.3">
      <c r="P499262" s="83"/>
    </row>
    <row r="499263" spans="16:16" x14ac:dyDescent="0.3">
      <c r="P499263" s="83"/>
    </row>
    <row r="499264" spans="16:16" x14ac:dyDescent="0.3">
      <c r="P499264" s="83"/>
    </row>
    <row r="499265" spans="16:16" x14ac:dyDescent="0.3">
      <c r="P499265" s="83"/>
    </row>
    <row r="499266" spans="16:16" x14ac:dyDescent="0.3">
      <c r="P499266" s="83"/>
    </row>
    <row r="499267" spans="16:16" x14ac:dyDescent="0.3">
      <c r="P499267" s="83"/>
    </row>
    <row r="499268" spans="16:16" x14ac:dyDescent="0.3">
      <c r="P499268" s="83"/>
    </row>
    <row r="499269" spans="16:16" x14ac:dyDescent="0.3">
      <c r="P499269" s="83"/>
    </row>
    <row r="499270" spans="16:16" x14ac:dyDescent="0.3">
      <c r="P499270" s="83"/>
    </row>
    <row r="499271" spans="16:16" x14ac:dyDescent="0.3">
      <c r="P499271" s="83"/>
    </row>
    <row r="499272" spans="16:16" x14ac:dyDescent="0.3">
      <c r="P499272" s="83"/>
    </row>
    <row r="499273" spans="16:16" x14ac:dyDescent="0.3">
      <c r="P499273" s="83"/>
    </row>
    <row r="499274" spans="16:16" x14ac:dyDescent="0.3">
      <c r="P499274" s="83"/>
    </row>
    <row r="499275" spans="16:16" x14ac:dyDescent="0.3">
      <c r="P499275" s="83"/>
    </row>
    <row r="499276" spans="16:16" x14ac:dyDescent="0.3">
      <c r="P499276" s="83"/>
    </row>
    <row r="499277" spans="16:16" x14ac:dyDescent="0.3">
      <c r="P499277" s="83"/>
    </row>
    <row r="499278" spans="16:16" x14ac:dyDescent="0.3">
      <c r="P499278" s="83"/>
    </row>
    <row r="499279" spans="16:16" x14ac:dyDescent="0.3">
      <c r="P499279" s="83"/>
    </row>
    <row r="499280" spans="16:16" x14ac:dyDescent="0.3">
      <c r="P499280" s="83"/>
    </row>
    <row r="499281" spans="16:16" x14ac:dyDescent="0.3">
      <c r="P499281" s="83"/>
    </row>
    <row r="499282" spans="16:16" x14ac:dyDescent="0.3">
      <c r="P499282" s="83"/>
    </row>
    <row r="499283" spans="16:16" x14ac:dyDescent="0.3">
      <c r="P499283" s="83"/>
    </row>
    <row r="499284" spans="16:16" x14ac:dyDescent="0.3">
      <c r="P499284" s="83"/>
    </row>
    <row r="499285" spans="16:16" x14ac:dyDescent="0.3">
      <c r="P499285" s="83"/>
    </row>
    <row r="499286" spans="16:16" x14ac:dyDescent="0.3">
      <c r="P499286" s="83"/>
    </row>
    <row r="499287" spans="16:16" x14ac:dyDescent="0.3">
      <c r="P499287" s="83"/>
    </row>
    <row r="499288" spans="16:16" x14ac:dyDescent="0.3">
      <c r="P499288" s="83"/>
    </row>
    <row r="499289" spans="16:16" x14ac:dyDescent="0.3">
      <c r="P499289" s="83"/>
    </row>
    <row r="499290" spans="16:16" x14ac:dyDescent="0.3">
      <c r="P499290" s="83"/>
    </row>
    <row r="499291" spans="16:16" x14ac:dyDescent="0.3">
      <c r="P499291" s="83"/>
    </row>
    <row r="499292" spans="16:16" x14ac:dyDescent="0.3">
      <c r="P499292" s="83"/>
    </row>
    <row r="499293" spans="16:16" x14ac:dyDescent="0.3">
      <c r="P499293" s="83"/>
    </row>
    <row r="499294" spans="16:16" x14ac:dyDescent="0.3">
      <c r="P499294" s="83"/>
    </row>
    <row r="499295" spans="16:16" x14ac:dyDescent="0.3">
      <c r="P499295" s="83"/>
    </row>
    <row r="499296" spans="16:16" x14ac:dyDescent="0.3">
      <c r="P499296" s="83"/>
    </row>
    <row r="499297" spans="16:16" x14ac:dyDescent="0.3">
      <c r="P499297" s="83"/>
    </row>
    <row r="499298" spans="16:16" x14ac:dyDescent="0.3">
      <c r="P499298" s="83"/>
    </row>
    <row r="499299" spans="16:16" x14ac:dyDescent="0.3">
      <c r="P499299" s="83"/>
    </row>
    <row r="499300" spans="16:16" x14ac:dyDescent="0.3">
      <c r="P499300" s="83"/>
    </row>
    <row r="499301" spans="16:16" x14ac:dyDescent="0.3">
      <c r="P499301" s="83"/>
    </row>
    <row r="499302" spans="16:16" x14ac:dyDescent="0.3">
      <c r="P499302" s="83"/>
    </row>
    <row r="499303" spans="16:16" x14ac:dyDescent="0.3">
      <c r="P499303" s="83"/>
    </row>
    <row r="499304" spans="16:16" x14ac:dyDescent="0.3">
      <c r="P499304" s="83"/>
    </row>
    <row r="499305" spans="16:16" x14ac:dyDescent="0.3">
      <c r="P499305" s="83"/>
    </row>
    <row r="499306" spans="16:16" x14ac:dyDescent="0.3">
      <c r="P499306" s="83"/>
    </row>
    <row r="499307" spans="16:16" x14ac:dyDescent="0.3">
      <c r="P499307" s="83"/>
    </row>
    <row r="499308" spans="16:16" x14ac:dyDescent="0.3">
      <c r="P499308" s="83"/>
    </row>
    <row r="499309" spans="16:16" x14ac:dyDescent="0.3">
      <c r="P499309" s="83"/>
    </row>
    <row r="499310" spans="16:16" x14ac:dyDescent="0.3">
      <c r="P499310" s="83"/>
    </row>
    <row r="499311" spans="16:16" x14ac:dyDescent="0.3">
      <c r="P499311" s="83"/>
    </row>
    <row r="499312" spans="16:16" x14ac:dyDescent="0.3">
      <c r="P499312" s="83"/>
    </row>
    <row r="499313" spans="16:16" x14ac:dyDescent="0.3">
      <c r="P499313" s="83"/>
    </row>
    <row r="499314" spans="16:16" x14ac:dyDescent="0.3">
      <c r="P499314" s="83"/>
    </row>
    <row r="499315" spans="16:16" x14ac:dyDescent="0.3">
      <c r="P499315" s="83"/>
    </row>
    <row r="499316" spans="16:16" x14ac:dyDescent="0.3">
      <c r="P499316" s="83"/>
    </row>
    <row r="499317" spans="16:16" x14ac:dyDescent="0.3">
      <c r="P499317" s="83"/>
    </row>
    <row r="499318" spans="16:16" x14ac:dyDescent="0.3">
      <c r="P499318" s="83"/>
    </row>
    <row r="499319" spans="16:16" x14ac:dyDescent="0.3">
      <c r="P499319" s="83"/>
    </row>
    <row r="499320" spans="16:16" x14ac:dyDescent="0.3">
      <c r="P499320" s="83"/>
    </row>
    <row r="499321" spans="16:16" x14ac:dyDescent="0.3">
      <c r="P499321" s="83"/>
    </row>
    <row r="499322" spans="16:16" x14ac:dyDescent="0.3">
      <c r="P499322" s="83"/>
    </row>
    <row r="499323" spans="16:16" x14ac:dyDescent="0.3">
      <c r="P499323" s="83"/>
    </row>
    <row r="499324" spans="16:16" x14ac:dyDescent="0.3">
      <c r="P499324" s="83"/>
    </row>
    <row r="499325" spans="16:16" x14ac:dyDescent="0.3">
      <c r="P499325" s="83"/>
    </row>
    <row r="499326" spans="16:16" x14ac:dyDescent="0.3">
      <c r="P499326" s="83"/>
    </row>
    <row r="499327" spans="16:16" x14ac:dyDescent="0.3">
      <c r="P499327" s="83"/>
    </row>
    <row r="499328" spans="16:16" x14ac:dyDescent="0.3">
      <c r="P499328" s="83"/>
    </row>
    <row r="499329" spans="16:16" x14ac:dyDescent="0.3">
      <c r="P499329" s="83"/>
    </row>
    <row r="499330" spans="16:16" x14ac:dyDescent="0.3">
      <c r="P499330" s="83"/>
    </row>
    <row r="499331" spans="16:16" x14ac:dyDescent="0.3">
      <c r="P499331" s="83"/>
    </row>
    <row r="499332" spans="16:16" x14ac:dyDescent="0.3">
      <c r="P499332" s="83"/>
    </row>
    <row r="499333" spans="16:16" x14ac:dyDescent="0.3">
      <c r="P499333" s="83"/>
    </row>
    <row r="499334" spans="16:16" x14ac:dyDescent="0.3">
      <c r="P499334" s="83"/>
    </row>
    <row r="499335" spans="16:16" x14ac:dyDescent="0.3">
      <c r="P499335" s="83"/>
    </row>
    <row r="499336" spans="16:16" x14ac:dyDescent="0.3">
      <c r="P499336" s="83"/>
    </row>
    <row r="499337" spans="16:16" x14ac:dyDescent="0.3">
      <c r="P499337" s="83"/>
    </row>
    <row r="499338" spans="16:16" x14ac:dyDescent="0.3">
      <c r="P499338" s="83"/>
    </row>
    <row r="499339" spans="16:16" x14ac:dyDescent="0.3">
      <c r="P499339" s="83"/>
    </row>
    <row r="499340" spans="16:16" x14ac:dyDescent="0.3">
      <c r="P499340" s="83"/>
    </row>
    <row r="499341" spans="16:16" x14ac:dyDescent="0.3">
      <c r="P499341" s="83"/>
    </row>
    <row r="499342" spans="16:16" x14ac:dyDescent="0.3">
      <c r="P499342" s="83"/>
    </row>
    <row r="499343" spans="16:16" x14ac:dyDescent="0.3">
      <c r="P499343" s="83"/>
    </row>
    <row r="499344" spans="16:16" x14ac:dyDescent="0.3">
      <c r="P499344" s="83"/>
    </row>
    <row r="499345" spans="16:16" x14ac:dyDescent="0.3">
      <c r="P499345" s="83"/>
    </row>
    <row r="499346" spans="16:16" x14ac:dyDescent="0.3">
      <c r="P499346" s="83"/>
    </row>
    <row r="499347" spans="16:16" x14ac:dyDescent="0.3">
      <c r="P499347" s="83"/>
    </row>
    <row r="499348" spans="16:16" x14ac:dyDescent="0.3">
      <c r="P499348" s="83"/>
    </row>
    <row r="499349" spans="16:16" x14ac:dyDescent="0.3">
      <c r="P499349" s="83"/>
    </row>
    <row r="499350" spans="16:16" x14ac:dyDescent="0.3">
      <c r="P499350" s="83"/>
    </row>
    <row r="499351" spans="16:16" x14ac:dyDescent="0.3">
      <c r="P499351" s="83"/>
    </row>
    <row r="499352" spans="16:16" x14ac:dyDescent="0.3">
      <c r="P499352" s="83"/>
    </row>
    <row r="499353" spans="16:16" x14ac:dyDescent="0.3">
      <c r="P499353" s="83"/>
    </row>
    <row r="499354" spans="16:16" x14ac:dyDescent="0.3">
      <c r="P499354" s="83"/>
    </row>
    <row r="499355" spans="16:16" x14ac:dyDescent="0.3">
      <c r="P499355" s="83"/>
    </row>
    <row r="499356" spans="16:16" x14ac:dyDescent="0.3">
      <c r="P499356" s="83"/>
    </row>
    <row r="499357" spans="16:16" x14ac:dyDescent="0.3">
      <c r="P499357" s="83"/>
    </row>
    <row r="499358" spans="16:16" x14ac:dyDescent="0.3">
      <c r="P499358" s="83"/>
    </row>
    <row r="499359" spans="16:16" x14ac:dyDescent="0.3">
      <c r="P499359" s="83"/>
    </row>
    <row r="499360" spans="16:16" x14ac:dyDescent="0.3">
      <c r="P499360" s="83"/>
    </row>
    <row r="499361" spans="16:16" x14ac:dyDescent="0.3">
      <c r="P499361" s="83"/>
    </row>
    <row r="499362" spans="16:16" x14ac:dyDescent="0.3">
      <c r="P499362" s="83"/>
    </row>
    <row r="499363" spans="16:16" x14ac:dyDescent="0.3">
      <c r="P499363" s="83"/>
    </row>
    <row r="499364" spans="16:16" x14ac:dyDescent="0.3">
      <c r="P499364" s="83"/>
    </row>
    <row r="499365" spans="16:16" x14ac:dyDescent="0.3">
      <c r="P499365" s="83"/>
    </row>
    <row r="499366" spans="16:16" x14ac:dyDescent="0.3">
      <c r="P499366" s="83"/>
    </row>
    <row r="499367" spans="16:16" x14ac:dyDescent="0.3">
      <c r="P499367" s="83"/>
    </row>
    <row r="499368" spans="16:16" x14ac:dyDescent="0.3">
      <c r="P499368" s="83"/>
    </row>
    <row r="499369" spans="16:16" x14ac:dyDescent="0.3">
      <c r="P499369" s="83"/>
    </row>
    <row r="499370" spans="16:16" x14ac:dyDescent="0.3">
      <c r="P499370" s="83"/>
    </row>
    <row r="499371" spans="16:16" x14ac:dyDescent="0.3">
      <c r="P499371" s="83"/>
    </row>
    <row r="499372" spans="16:16" x14ac:dyDescent="0.3">
      <c r="P499372" s="83"/>
    </row>
    <row r="499373" spans="16:16" x14ac:dyDescent="0.3">
      <c r="P499373" s="83"/>
    </row>
    <row r="499374" spans="16:16" x14ac:dyDescent="0.3">
      <c r="P499374" s="83"/>
    </row>
    <row r="499375" spans="16:16" x14ac:dyDescent="0.3">
      <c r="P499375" s="83"/>
    </row>
    <row r="499376" spans="16:16" x14ac:dyDescent="0.3">
      <c r="P499376" s="83"/>
    </row>
    <row r="499377" spans="16:16" x14ac:dyDescent="0.3">
      <c r="P499377" s="83"/>
    </row>
    <row r="499378" spans="16:16" x14ac:dyDescent="0.3">
      <c r="P499378" s="83"/>
    </row>
    <row r="499379" spans="16:16" x14ac:dyDescent="0.3">
      <c r="P499379" s="83"/>
    </row>
    <row r="499380" spans="16:16" x14ac:dyDescent="0.3">
      <c r="P499380" s="83"/>
    </row>
    <row r="499381" spans="16:16" x14ac:dyDescent="0.3">
      <c r="P499381" s="83"/>
    </row>
    <row r="499382" spans="16:16" x14ac:dyDescent="0.3">
      <c r="P499382" s="83"/>
    </row>
    <row r="499383" spans="16:16" x14ac:dyDescent="0.3">
      <c r="P499383" s="83"/>
    </row>
    <row r="499384" spans="16:16" x14ac:dyDescent="0.3">
      <c r="P499384" s="83"/>
    </row>
    <row r="499385" spans="16:16" x14ac:dyDescent="0.3">
      <c r="P499385" s="83"/>
    </row>
    <row r="499386" spans="16:16" x14ac:dyDescent="0.3">
      <c r="P499386" s="83"/>
    </row>
    <row r="499387" spans="16:16" x14ac:dyDescent="0.3">
      <c r="P499387" s="83"/>
    </row>
    <row r="499388" spans="16:16" x14ac:dyDescent="0.3">
      <c r="P499388" s="83"/>
    </row>
    <row r="499389" spans="16:16" x14ac:dyDescent="0.3">
      <c r="P499389" s="83"/>
    </row>
    <row r="499390" spans="16:16" x14ac:dyDescent="0.3">
      <c r="P499390" s="83"/>
    </row>
    <row r="499391" spans="16:16" x14ac:dyDescent="0.3">
      <c r="P499391" s="83"/>
    </row>
    <row r="499392" spans="16:16" x14ac:dyDescent="0.3">
      <c r="P499392" s="83"/>
    </row>
    <row r="499393" spans="16:16" x14ac:dyDescent="0.3">
      <c r="P499393" s="83"/>
    </row>
    <row r="499394" spans="16:16" x14ac:dyDescent="0.3">
      <c r="P499394" s="83"/>
    </row>
    <row r="499395" spans="16:16" x14ac:dyDescent="0.3">
      <c r="P499395" s="83"/>
    </row>
    <row r="499396" spans="16:16" x14ac:dyDescent="0.3">
      <c r="P499396" s="83"/>
    </row>
    <row r="499397" spans="16:16" x14ac:dyDescent="0.3">
      <c r="P499397" s="83"/>
    </row>
    <row r="499398" spans="16:16" x14ac:dyDescent="0.3">
      <c r="P499398" s="83"/>
    </row>
    <row r="499399" spans="16:16" x14ac:dyDescent="0.3">
      <c r="P499399" s="83"/>
    </row>
    <row r="499400" spans="16:16" x14ac:dyDescent="0.3">
      <c r="P499400" s="83"/>
    </row>
    <row r="499401" spans="16:16" x14ac:dyDescent="0.3">
      <c r="P499401" s="83"/>
    </row>
    <row r="499402" spans="16:16" x14ac:dyDescent="0.3">
      <c r="P499402" s="83"/>
    </row>
    <row r="499403" spans="16:16" x14ac:dyDescent="0.3">
      <c r="P499403" s="83"/>
    </row>
    <row r="499404" spans="16:16" x14ac:dyDescent="0.3">
      <c r="P499404" s="83"/>
    </row>
    <row r="499405" spans="16:16" x14ac:dyDescent="0.3">
      <c r="P499405" s="83"/>
    </row>
    <row r="499406" spans="16:16" x14ac:dyDescent="0.3">
      <c r="P499406" s="83"/>
    </row>
    <row r="499407" spans="16:16" x14ac:dyDescent="0.3">
      <c r="P499407" s="83"/>
    </row>
    <row r="499408" spans="16:16" x14ac:dyDescent="0.3">
      <c r="P499408" s="83"/>
    </row>
    <row r="499409" spans="16:16" x14ac:dyDescent="0.3">
      <c r="P499409" s="83"/>
    </row>
    <row r="499410" spans="16:16" x14ac:dyDescent="0.3">
      <c r="P499410" s="83"/>
    </row>
    <row r="499411" spans="16:16" x14ac:dyDescent="0.3">
      <c r="P499411" s="83"/>
    </row>
    <row r="499412" spans="16:16" x14ac:dyDescent="0.3">
      <c r="P499412" s="83"/>
    </row>
    <row r="499413" spans="16:16" x14ac:dyDescent="0.3">
      <c r="P499413" s="83"/>
    </row>
    <row r="499414" spans="16:16" x14ac:dyDescent="0.3">
      <c r="P499414" s="83"/>
    </row>
    <row r="499415" spans="16:16" x14ac:dyDescent="0.3">
      <c r="P499415" s="83"/>
    </row>
    <row r="499416" spans="16:16" x14ac:dyDescent="0.3">
      <c r="P499416" s="83"/>
    </row>
    <row r="499417" spans="16:16" x14ac:dyDescent="0.3">
      <c r="P499417" s="83"/>
    </row>
    <row r="499418" spans="16:16" x14ac:dyDescent="0.3">
      <c r="P499418" s="83"/>
    </row>
    <row r="499419" spans="16:16" x14ac:dyDescent="0.3">
      <c r="P499419" s="83"/>
    </row>
    <row r="499420" spans="16:16" x14ac:dyDescent="0.3">
      <c r="P499420" s="83"/>
    </row>
    <row r="499421" spans="16:16" x14ac:dyDescent="0.3">
      <c r="P499421" s="83"/>
    </row>
    <row r="499422" spans="16:16" x14ac:dyDescent="0.3">
      <c r="P499422" s="83"/>
    </row>
    <row r="499423" spans="16:16" x14ac:dyDescent="0.3">
      <c r="P499423" s="83"/>
    </row>
    <row r="499424" spans="16:16" x14ac:dyDescent="0.3">
      <c r="P499424" s="83"/>
    </row>
    <row r="499425" spans="16:16" x14ac:dyDescent="0.3">
      <c r="P499425" s="83"/>
    </row>
    <row r="499426" spans="16:16" x14ac:dyDescent="0.3">
      <c r="P499426" s="83"/>
    </row>
    <row r="499427" spans="16:16" x14ac:dyDescent="0.3">
      <c r="P499427" s="83"/>
    </row>
    <row r="499428" spans="16:16" x14ac:dyDescent="0.3">
      <c r="P499428" s="83"/>
    </row>
    <row r="499429" spans="16:16" x14ac:dyDescent="0.3">
      <c r="P499429" s="83"/>
    </row>
    <row r="499430" spans="16:16" x14ac:dyDescent="0.3">
      <c r="P499430" s="83"/>
    </row>
    <row r="499431" spans="16:16" x14ac:dyDescent="0.3">
      <c r="P499431" s="83"/>
    </row>
    <row r="499432" spans="16:16" x14ac:dyDescent="0.3">
      <c r="P499432" s="83"/>
    </row>
    <row r="499433" spans="16:16" x14ac:dyDescent="0.3">
      <c r="P499433" s="83"/>
    </row>
    <row r="499434" spans="16:16" x14ac:dyDescent="0.3">
      <c r="P499434" s="83"/>
    </row>
    <row r="499435" spans="16:16" x14ac:dyDescent="0.3">
      <c r="P499435" s="83"/>
    </row>
    <row r="499436" spans="16:16" x14ac:dyDescent="0.3">
      <c r="P499436" s="83"/>
    </row>
    <row r="499437" spans="16:16" x14ac:dyDescent="0.3">
      <c r="P499437" s="83"/>
    </row>
    <row r="499438" spans="16:16" x14ac:dyDescent="0.3">
      <c r="P499438" s="83"/>
    </row>
    <row r="499439" spans="16:16" x14ac:dyDescent="0.3">
      <c r="P499439" s="83"/>
    </row>
    <row r="499440" spans="16:16" x14ac:dyDescent="0.3">
      <c r="P499440" s="83"/>
    </row>
    <row r="499441" spans="16:16" x14ac:dyDescent="0.3">
      <c r="P499441" s="83"/>
    </row>
    <row r="499442" spans="16:16" x14ac:dyDescent="0.3">
      <c r="P499442" s="83"/>
    </row>
    <row r="499443" spans="16:16" x14ac:dyDescent="0.3">
      <c r="P499443" s="83"/>
    </row>
    <row r="499444" spans="16:16" x14ac:dyDescent="0.3">
      <c r="P499444" s="83"/>
    </row>
    <row r="499445" spans="16:16" x14ac:dyDescent="0.3">
      <c r="P499445" s="83"/>
    </row>
    <row r="499446" spans="16:16" x14ac:dyDescent="0.3">
      <c r="P499446" s="83"/>
    </row>
    <row r="499447" spans="16:16" x14ac:dyDescent="0.3">
      <c r="P499447" s="83"/>
    </row>
    <row r="499448" spans="16:16" x14ac:dyDescent="0.3">
      <c r="P499448" s="83"/>
    </row>
    <row r="499449" spans="16:16" x14ac:dyDescent="0.3">
      <c r="P499449" s="83"/>
    </row>
    <row r="499450" spans="16:16" x14ac:dyDescent="0.3">
      <c r="P499450" s="83"/>
    </row>
    <row r="499451" spans="16:16" x14ac:dyDescent="0.3">
      <c r="P499451" s="83"/>
    </row>
    <row r="499452" spans="16:16" x14ac:dyDescent="0.3">
      <c r="P499452" s="83"/>
    </row>
    <row r="499453" spans="16:16" x14ac:dyDescent="0.3">
      <c r="P499453" s="83"/>
    </row>
    <row r="499454" spans="16:16" x14ac:dyDescent="0.3">
      <c r="P499454" s="83"/>
    </row>
    <row r="499455" spans="16:16" x14ac:dyDescent="0.3">
      <c r="P499455" s="83"/>
    </row>
    <row r="499456" spans="16:16" x14ac:dyDescent="0.3">
      <c r="P499456" s="83"/>
    </row>
    <row r="499457" spans="16:16" x14ac:dyDescent="0.3">
      <c r="P499457" s="83"/>
    </row>
    <row r="499458" spans="16:16" x14ac:dyDescent="0.3">
      <c r="P499458" s="83"/>
    </row>
    <row r="499459" spans="16:16" x14ac:dyDescent="0.3">
      <c r="P499459" s="83"/>
    </row>
    <row r="499460" spans="16:16" x14ac:dyDescent="0.3">
      <c r="P499460" s="83"/>
    </row>
    <row r="499461" spans="16:16" x14ac:dyDescent="0.3">
      <c r="P499461" s="83"/>
    </row>
    <row r="499462" spans="16:16" x14ac:dyDescent="0.3">
      <c r="P499462" s="83"/>
    </row>
    <row r="499463" spans="16:16" x14ac:dyDescent="0.3">
      <c r="P499463" s="83"/>
    </row>
    <row r="499464" spans="16:16" x14ac:dyDescent="0.3">
      <c r="P499464" s="83"/>
    </row>
    <row r="499465" spans="16:16" x14ac:dyDescent="0.3">
      <c r="P499465" s="83"/>
    </row>
    <row r="499466" spans="16:16" x14ac:dyDescent="0.3">
      <c r="P499466" s="83"/>
    </row>
    <row r="499467" spans="16:16" x14ac:dyDescent="0.3">
      <c r="P499467" s="83"/>
    </row>
    <row r="499468" spans="16:16" x14ac:dyDescent="0.3">
      <c r="P499468" s="83"/>
    </row>
    <row r="499469" spans="16:16" x14ac:dyDescent="0.3">
      <c r="P499469" s="83"/>
    </row>
    <row r="499470" spans="16:16" x14ac:dyDescent="0.3">
      <c r="P499470" s="83"/>
    </row>
    <row r="499471" spans="16:16" x14ac:dyDescent="0.3">
      <c r="P499471" s="83"/>
    </row>
    <row r="499472" spans="16:16" x14ac:dyDescent="0.3">
      <c r="P499472" s="83"/>
    </row>
    <row r="499473" spans="16:16" x14ac:dyDescent="0.3">
      <c r="P499473" s="83"/>
    </row>
    <row r="499474" spans="16:16" x14ac:dyDescent="0.3">
      <c r="P499474" s="83"/>
    </row>
    <row r="499475" spans="16:16" x14ac:dyDescent="0.3">
      <c r="P499475" s="83"/>
    </row>
    <row r="499476" spans="16:16" x14ac:dyDescent="0.3">
      <c r="P499476" s="83"/>
    </row>
    <row r="499477" spans="16:16" x14ac:dyDescent="0.3">
      <c r="P499477" s="83"/>
    </row>
    <row r="499478" spans="16:16" x14ac:dyDescent="0.3">
      <c r="P499478" s="83"/>
    </row>
    <row r="499479" spans="16:16" x14ac:dyDescent="0.3">
      <c r="P499479" s="83"/>
    </row>
    <row r="499480" spans="16:16" x14ac:dyDescent="0.3">
      <c r="P499480" s="83"/>
    </row>
    <row r="499481" spans="16:16" x14ac:dyDescent="0.3">
      <c r="P499481" s="83"/>
    </row>
    <row r="499482" spans="16:16" x14ac:dyDescent="0.3">
      <c r="P499482" s="83"/>
    </row>
    <row r="499483" spans="16:16" x14ac:dyDescent="0.3">
      <c r="P499483" s="83"/>
    </row>
    <row r="499484" spans="16:16" x14ac:dyDescent="0.3">
      <c r="P499484" s="83"/>
    </row>
    <row r="499485" spans="16:16" x14ac:dyDescent="0.3">
      <c r="P499485" s="83"/>
    </row>
    <row r="499486" spans="16:16" x14ac:dyDescent="0.3">
      <c r="P499486" s="83"/>
    </row>
    <row r="499487" spans="16:16" x14ac:dyDescent="0.3">
      <c r="P499487" s="83"/>
    </row>
    <row r="499488" spans="16:16" x14ac:dyDescent="0.3">
      <c r="P499488" s="83"/>
    </row>
    <row r="499489" spans="16:16" x14ac:dyDescent="0.3">
      <c r="P499489" s="83"/>
    </row>
    <row r="499490" spans="16:16" x14ac:dyDescent="0.3">
      <c r="P499490" s="83"/>
    </row>
    <row r="499491" spans="16:16" x14ac:dyDescent="0.3">
      <c r="P499491" s="83"/>
    </row>
    <row r="499492" spans="16:16" x14ac:dyDescent="0.3">
      <c r="P499492" s="83"/>
    </row>
    <row r="499493" spans="16:16" x14ac:dyDescent="0.3">
      <c r="P499493" s="83"/>
    </row>
    <row r="499494" spans="16:16" x14ac:dyDescent="0.3">
      <c r="P499494" s="83"/>
    </row>
    <row r="499495" spans="16:16" x14ac:dyDescent="0.3">
      <c r="P499495" s="83"/>
    </row>
    <row r="499496" spans="16:16" x14ac:dyDescent="0.3">
      <c r="P499496" s="83"/>
    </row>
    <row r="499497" spans="16:16" x14ac:dyDescent="0.3">
      <c r="P499497" s="83"/>
    </row>
    <row r="499498" spans="16:16" x14ac:dyDescent="0.3">
      <c r="P499498" s="83"/>
    </row>
    <row r="499499" spans="16:16" x14ac:dyDescent="0.3">
      <c r="P499499" s="83"/>
    </row>
    <row r="499500" spans="16:16" x14ac:dyDescent="0.3">
      <c r="P499500" s="83"/>
    </row>
    <row r="499501" spans="16:16" x14ac:dyDescent="0.3">
      <c r="P499501" s="83"/>
    </row>
    <row r="499502" spans="16:16" x14ac:dyDescent="0.3">
      <c r="P499502" s="83"/>
    </row>
    <row r="499503" spans="16:16" x14ac:dyDescent="0.3">
      <c r="P499503" s="83"/>
    </row>
    <row r="499504" spans="16:16" x14ac:dyDescent="0.3">
      <c r="P499504" s="83"/>
    </row>
    <row r="499505" spans="16:16" x14ac:dyDescent="0.3">
      <c r="P499505" s="83"/>
    </row>
    <row r="499506" spans="16:16" x14ac:dyDescent="0.3">
      <c r="P499506" s="83"/>
    </row>
    <row r="499507" spans="16:16" x14ac:dyDescent="0.3">
      <c r="P499507" s="83"/>
    </row>
    <row r="499508" spans="16:16" x14ac:dyDescent="0.3">
      <c r="P499508" s="83"/>
    </row>
    <row r="499509" spans="16:16" x14ac:dyDescent="0.3">
      <c r="P499509" s="83"/>
    </row>
    <row r="499510" spans="16:16" x14ac:dyDescent="0.3">
      <c r="P499510" s="83"/>
    </row>
    <row r="499511" spans="16:16" x14ac:dyDescent="0.3">
      <c r="P499511" s="83"/>
    </row>
    <row r="499512" spans="16:16" x14ac:dyDescent="0.3">
      <c r="P499512" s="83"/>
    </row>
    <row r="499513" spans="16:16" x14ac:dyDescent="0.3">
      <c r="P499513" s="83"/>
    </row>
    <row r="499514" spans="16:16" x14ac:dyDescent="0.3">
      <c r="P499514" s="83"/>
    </row>
    <row r="499515" spans="16:16" x14ac:dyDescent="0.3">
      <c r="P499515" s="83"/>
    </row>
    <row r="499516" spans="16:16" x14ac:dyDescent="0.3">
      <c r="P499516" s="83"/>
    </row>
    <row r="499517" spans="16:16" x14ac:dyDescent="0.3">
      <c r="P499517" s="83"/>
    </row>
    <row r="499518" spans="16:16" x14ac:dyDescent="0.3">
      <c r="P499518" s="83"/>
    </row>
    <row r="499519" spans="16:16" x14ac:dyDescent="0.3">
      <c r="P499519" s="83"/>
    </row>
    <row r="499520" spans="16:16" x14ac:dyDescent="0.3">
      <c r="P499520" s="83"/>
    </row>
    <row r="499521" spans="16:16" x14ac:dyDescent="0.3">
      <c r="P499521" s="83"/>
    </row>
    <row r="499522" spans="16:16" x14ac:dyDescent="0.3">
      <c r="P499522" s="83"/>
    </row>
    <row r="499523" spans="16:16" x14ac:dyDescent="0.3">
      <c r="P499523" s="83"/>
    </row>
    <row r="499524" spans="16:16" x14ac:dyDescent="0.3">
      <c r="P499524" s="83"/>
    </row>
    <row r="499525" spans="16:16" x14ac:dyDescent="0.3">
      <c r="P499525" s="83"/>
    </row>
    <row r="499526" spans="16:16" x14ac:dyDescent="0.3">
      <c r="P499526" s="83"/>
    </row>
    <row r="499527" spans="16:16" x14ac:dyDescent="0.3">
      <c r="P499527" s="83"/>
    </row>
    <row r="499528" spans="16:16" x14ac:dyDescent="0.3">
      <c r="P499528" s="83"/>
    </row>
    <row r="499529" spans="16:16" x14ac:dyDescent="0.3">
      <c r="P499529" s="83"/>
    </row>
    <row r="499530" spans="16:16" x14ac:dyDescent="0.3">
      <c r="P499530" s="83"/>
    </row>
    <row r="499531" spans="16:16" x14ac:dyDescent="0.3">
      <c r="P499531" s="83"/>
    </row>
    <row r="499532" spans="16:16" x14ac:dyDescent="0.3">
      <c r="P499532" s="83"/>
    </row>
    <row r="499533" spans="16:16" x14ac:dyDescent="0.3">
      <c r="P499533" s="83"/>
    </row>
    <row r="499534" spans="16:16" x14ac:dyDescent="0.3">
      <c r="P499534" s="83"/>
    </row>
    <row r="499535" spans="16:16" x14ac:dyDescent="0.3">
      <c r="P499535" s="83"/>
    </row>
    <row r="499536" spans="16:16" x14ac:dyDescent="0.3">
      <c r="P499536" s="83"/>
    </row>
    <row r="499537" spans="16:16" x14ac:dyDescent="0.3">
      <c r="P499537" s="83"/>
    </row>
    <row r="499538" spans="16:16" x14ac:dyDescent="0.3">
      <c r="P499538" s="83"/>
    </row>
    <row r="499539" spans="16:16" x14ac:dyDescent="0.3">
      <c r="P499539" s="83"/>
    </row>
    <row r="499540" spans="16:16" x14ac:dyDescent="0.3">
      <c r="P499540" s="83"/>
    </row>
    <row r="499541" spans="16:16" x14ac:dyDescent="0.3">
      <c r="P499541" s="83"/>
    </row>
    <row r="499542" spans="16:16" x14ac:dyDescent="0.3">
      <c r="P499542" s="83"/>
    </row>
    <row r="499543" spans="16:16" x14ac:dyDescent="0.3">
      <c r="P499543" s="83"/>
    </row>
    <row r="499544" spans="16:16" x14ac:dyDescent="0.3">
      <c r="P499544" s="83"/>
    </row>
    <row r="499545" spans="16:16" x14ac:dyDescent="0.3">
      <c r="P499545" s="83"/>
    </row>
    <row r="499546" spans="16:16" x14ac:dyDescent="0.3">
      <c r="P499546" s="83"/>
    </row>
    <row r="499547" spans="16:16" x14ac:dyDescent="0.3">
      <c r="P499547" s="83"/>
    </row>
    <row r="499548" spans="16:16" x14ac:dyDescent="0.3">
      <c r="P499548" s="83"/>
    </row>
    <row r="499549" spans="16:16" x14ac:dyDescent="0.3">
      <c r="P499549" s="83"/>
    </row>
    <row r="499550" spans="16:16" x14ac:dyDescent="0.3">
      <c r="P499550" s="83"/>
    </row>
    <row r="499551" spans="16:16" x14ac:dyDescent="0.3">
      <c r="P499551" s="83"/>
    </row>
    <row r="499552" spans="16:16" x14ac:dyDescent="0.3">
      <c r="P499552" s="83"/>
    </row>
    <row r="499553" spans="16:16" x14ac:dyDescent="0.3">
      <c r="P499553" s="83"/>
    </row>
    <row r="499554" spans="16:16" x14ac:dyDescent="0.3">
      <c r="P499554" s="83"/>
    </row>
    <row r="499555" spans="16:16" x14ac:dyDescent="0.3">
      <c r="P499555" s="83"/>
    </row>
    <row r="499556" spans="16:16" x14ac:dyDescent="0.3">
      <c r="P499556" s="83"/>
    </row>
    <row r="499557" spans="16:16" x14ac:dyDescent="0.3">
      <c r="P499557" s="83"/>
    </row>
    <row r="499558" spans="16:16" x14ac:dyDescent="0.3">
      <c r="P499558" s="83"/>
    </row>
    <row r="499559" spans="16:16" x14ac:dyDescent="0.3">
      <c r="P499559" s="83"/>
    </row>
    <row r="499560" spans="16:16" x14ac:dyDescent="0.3">
      <c r="P499560" s="83"/>
    </row>
    <row r="499561" spans="16:16" x14ac:dyDescent="0.3">
      <c r="P499561" s="83"/>
    </row>
    <row r="499562" spans="16:16" x14ac:dyDescent="0.3">
      <c r="P499562" s="83"/>
    </row>
    <row r="499563" spans="16:16" x14ac:dyDescent="0.3">
      <c r="P499563" s="83"/>
    </row>
    <row r="499564" spans="16:16" x14ac:dyDescent="0.3">
      <c r="P499564" s="83"/>
    </row>
    <row r="499565" spans="16:16" x14ac:dyDescent="0.3">
      <c r="P499565" s="83"/>
    </row>
    <row r="499566" spans="16:16" x14ac:dyDescent="0.3">
      <c r="P499566" s="83"/>
    </row>
    <row r="499567" spans="16:16" x14ac:dyDescent="0.3">
      <c r="P499567" s="83"/>
    </row>
    <row r="499568" spans="16:16" x14ac:dyDescent="0.3">
      <c r="P499568" s="83"/>
    </row>
    <row r="499569" spans="16:16" x14ac:dyDescent="0.3">
      <c r="P499569" s="83"/>
    </row>
    <row r="499570" spans="16:16" x14ac:dyDescent="0.3">
      <c r="P499570" s="83"/>
    </row>
    <row r="499571" spans="16:16" x14ac:dyDescent="0.3">
      <c r="P499571" s="83"/>
    </row>
    <row r="499572" spans="16:16" x14ac:dyDescent="0.3">
      <c r="P499572" s="83"/>
    </row>
    <row r="499573" spans="16:16" x14ac:dyDescent="0.3">
      <c r="P499573" s="83"/>
    </row>
    <row r="499574" spans="16:16" x14ac:dyDescent="0.3">
      <c r="P499574" s="83"/>
    </row>
    <row r="499575" spans="16:16" x14ac:dyDescent="0.3">
      <c r="P499575" s="83"/>
    </row>
    <row r="499576" spans="16:16" x14ac:dyDescent="0.3">
      <c r="P499576" s="83"/>
    </row>
    <row r="499577" spans="16:16" x14ac:dyDescent="0.3">
      <c r="P499577" s="83"/>
    </row>
    <row r="499578" spans="16:16" x14ac:dyDescent="0.3">
      <c r="P499578" s="83"/>
    </row>
    <row r="499579" spans="16:16" x14ac:dyDescent="0.3">
      <c r="P499579" s="83"/>
    </row>
    <row r="499580" spans="16:16" x14ac:dyDescent="0.3">
      <c r="P499580" s="83"/>
    </row>
    <row r="499581" spans="16:16" x14ac:dyDescent="0.3">
      <c r="P499581" s="83"/>
    </row>
    <row r="499582" spans="16:16" x14ac:dyDescent="0.3">
      <c r="P499582" s="83"/>
    </row>
    <row r="499583" spans="16:16" x14ac:dyDescent="0.3">
      <c r="P499583" s="83"/>
    </row>
    <row r="499584" spans="16:16" x14ac:dyDescent="0.3">
      <c r="P499584" s="83"/>
    </row>
    <row r="499585" spans="16:16" x14ac:dyDescent="0.3">
      <c r="P499585" s="83"/>
    </row>
    <row r="499586" spans="16:16" x14ac:dyDescent="0.3">
      <c r="P499586" s="83"/>
    </row>
    <row r="499587" spans="16:16" x14ac:dyDescent="0.3">
      <c r="P499587" s="83"/>
    </row>
    <row r="499588" spans="16:16" x14ac:dyDescent="0.3">
      <c r="P499588" s="83"/>
    </row>
    <row r="499589" spans="16:16" x14ac:dyDescent="0.3">
      <c r="P499589" s="83"/>
    </row>
    <row r="499590" spans="16:16" x14ac:dyDescent="0.3">
      <c r="P499590" s="83"/>
    </row>
    <row r="499591" spans="16:16" x14ac:dyDescent="0.3">
      <c r="P499591" s="83"/>
    </row>
    <row r="499592" spans="16:16" x14ac:dyDescent="0.3">
      <c r="P499592" s="83"/>
    </row>
    <row r="499593" spans="16:16" x14ac:dyDescent="0.3">
      <c r="P499593" s="83"/>
    </row>
    <row r="499594" spans="16:16" x14ac:dyDescent="0.3">
      <c r="P499594" s="83"/>
    </row>
    <row r="499595" spans="16:16" x14ac:dyDescent="0.3">
      <c r="P499595" s="83"/>
    </row>
    <row r="499596" spans="16:16" x14ac:dyDescent="0.3">
      <c r="P499596" s="83"/>
    </row>
    <row r="499597" spans="16:16" x14ac:dyDescent="0.3">
      <c r="P499597" s="83"/>
    </row>
    <row r="499598" spans="16:16" x14ac:dyDescent="0.3">
      <c r="P499598" s="83"/>
    </row>
    <row r="499599" spans="16:16" x14ac:dyDescent="0.3">
      <c r="P499599" s="83"/>
    </row>
    <row r="499600" spans="16:16" x14ac:dyDescent="0.3">
      <c r="P499600" s="83"/>
    </row>
    <row r="499601" spans="16:16" x14ac:dyDescent="0.3">
      <c r="P499601" s="83"/>
    </row>
    <row r="499602" spans="16:16" x14ac:dyDescent="0.3">
      <c r="P499602" s="83"/>
    </row>
    <row r="499603" spans="16:16" x14ac:dyDescent="0.3">
      <c r="P499603" s="83"/>
    </row>
    <row r="499604" spans="16:16" x14ac:dyDescent="0.3">
      <c r="P499604" s="83"/>
    </row>
    <row r="499605" spans="16:16" x14ac:dyDescent="0.3">
      <c r="P499605" s="83"/>
    </row>
    <row r="499606" spans="16:16" x14ac:dyDescent="0.3">
      <c r="P499606" s="83"/>
    </row>
    <row r="499607" spans="16:16" x14ac:dyDescent="0.3">
      <c r="P499607" s="83"/>
    </row>
    <row r="499608" spans="16:16" x14ac:dyDescent="0.3">
      <c r="P499608" s="83"/>
    </row>
    <row r="499609" spans="16:16" x14ac:dyDescent="0.3">
      <c r="P499609" s="83"/>
    </row>
    <row r="499610" spans="16:16" x14ac:dyDescent="0.3">
      <c r="P499610" s="83"/>
    </row>
    <row r="499611" spans="16:16" x14ac:dyDescent="0.3">
      <c r="P499611" s="83"/>
    </row>
    <row r="499612" spans="16:16" x14ac:dyDescent="0.3">
      <c r="P499612" s="83"/>
    </row>
    <row r="499613" spans="16:16" x14ac:dyDescent="0.3">
      <c r="P499613" s="83"/>
    </row>
    <row r="499614" spans="16:16" x14ac:dyDescent="0.3">
      <c r="P499614" s="83"/>
    </row>
    <row r="499615" spans="16:16" x14ac:dyDescent="0.3">
      <c r="P499615" s="83"/>
    </row>
    <row r="499616" spans="16:16" x14ac:dyDescent="0.3">
      <c r="P499616" s="83"/>
    </row>
    <row r="499617" spans="16:16" x14ac:dyDescent="0.3">
      <c r="P499617" s="83"/>
    </row>
    <row r="499618" spans="16:16" x14ac:dyDescent="0.3">
      <c r="P499618" s="83"/>
    </row>
    <row r="499619" spans="16:16" x14ac:dyDescent="0.3">
      <c r="P499619" s="83"/>
    </row>
    <row r="499620" spans="16:16" x14ac:dyDescent="0.3">
      <c r="P499620" s="83"/>
    </row>
    <row r="499621" spans="16:16" x14ac:dyDescent="0.3">
      <c r="P499621" s="83"/>
    </row>
    <row r="499622" spans="16:16" x14ac:dyDescent="0.3">
      <c r="P499622" s="83"/>
    </row>
    <row r="499623" spans="16:16" x14ac:dyDescent="0.3">
      <c r="P499623" s="83"/>
    </row>
    <row r="499624" spans="16:16" x14ac:dyDescent="0.3">
      <c r="P499624" s="83"/>
    </row>
    <row r="499625" spans="16:16" x14ac:dyDescent="0.3">
      <c r="P499625" s="83"/>
    </row>
    <row r="499626" spans="16:16" x14ac:dyDescent="0.3">
      <c r="P499626" s="83"/>
    </row>
    <row r="499627" spans="16:16" x14ac:dyDescent="0.3">
      <c r="P499627" s="83"/>
    </row>
    <row r="499628" spans="16:16" x14ac:dyDescent="0.3">
      <c r="P499628" s="83"/>
    </row>
    <row r="499629" spans="16:16" x14ac:dyDescent="0.3">
      <c r="P499629" s="83"/>
    </row>
    <row r="499630" spans="16:16" x14ac:dyDescent="0.3">
      <c r="P499630" s="83"/>
    </row>
    <row r="499631" spans="16:16" x14ac:dyDescent="0.3">
      <c r="P499631" s="83"/>
    </row>
    <row r="499632" spans="16:16" x14ac:dyDescent="0.3">
      <c r="P499632" s="83"/>
    </row>
    <row r="499633" spans="16:16" x14ac:dyDescent="0.3">
      <c r="P499633" s="83"/>
    </row>
    <row r="499634" spans="16:16" x14ac:dyDescent="0.3">
      <c r="P499634" s="83"/>
    </row>
    <row r="499635" spans="16:16" x14ac:dyDescent="0.3">
      <c r="P499635" s="83"/>
    </row>
    <row r="499636" spans="16:16" x14ac:dyDescent="0.3">
      <c r="P499636" s="83"/>
    </row>
    <row r="499637" spans="16:16" x14ac:dyDescent="0.3">
      <c r="P499637" s="83"/>
    </row>
    <row r="499638" spans="16:16" x14ac:dyDescent="0.3">
      <c r="P499638" s="83"/>
    </row>
    <row r="499639" spans="16:16" x14ac:dyDescent="0.3">
      <c r="P499639" s="83"/>
    </row>
    <row r="499640" spans="16:16" x14ac:dyDescent="0.3">
      <c r="P499640" s="83"/>
    </row>
    <row r="499641" spans="16:16" x14ac:dyDescent="0.3">
      <c r="P499641" s="83"/>
    </row>
    <row r="499642" spans="16:16" x14ac:dyDescent="0.3">
      <c r="P499642" s="83"/>
    </row>
    <row r="499643" spans="16:16" x14ac:dyDescent="0.3">
      <c r="P499643" s="83"/>
    </row>
    <row r="499644" spans="16:16" x14ac:dyDescent="0.3">
      <c r="P499644" s="83"/>
    </row>
    <row r="499645" spans="16:16" x14ac:dyDescent="0.3">
      <c r="P499645" s="83"/>
    </row>
    <row r="499646" spans="16:16" x14ac:dyDescent="0.3">
      <c r="P499646" s="83"/>
    </row>
    <row r="499647" spans="16:16" x14ac:dyDescent="0.3">
      <c r="P499647" s="83"/>
    </row>
    <row r="499648" spans="16:16" x14ac:dyDescent="0.3">
      <c r="P499648" s="83"/>
    </row>
    <row r="499649" spans="16:16" x14ac:dyDescent="0.3">
      <c r="P499649" s="83"/>
    </row>
    <row r="499650" spans="16:16" x14ac:dyDescent="0.3">
      <c r="P499650" s="83"/>
    </row>
    <row r="499651" spans="16:16" x14ac:dyDescent="0.3">
      <c r="P499651" s="83"/>
    </row>
    <row r="499652" spans="16:16" x14ac:dyDescent="0.3">
      <c r="P499652" s="83"/>
    </row>
    <row r="499653" spans="16:16" x14ac:dyDescent="0.3">
      <c r="P499653" s="83"/>
    </row>
    <row r="499654" spans="16:16" x14ac:dyDescent="0.3">
      <c r="P499654" s="83"/>
    </row>
    <row r="499655" spans="16:16" x14ac:dyDescent="0.3">
      <c r="P499655" s="83"/>
    </row>
    <row r="499656" spans="16:16" x14ac:dyDescent="0.3">
      <c r="P499656" s="83"/>
    </row>
    <row r="499657" spans="16:16" x14ac:dyDescent="0.3">
      <c r="P499657" s="83"/>
    </row>
    <row r="499658" spans="16:16" x14ac:dyDescent="0.3">
      <c r="P499658" s="83"/>
    </row>
    <row r="499659" spans="16:16" x14ac:dyDescent="0.3">
      <c r="P499659" s="83"/>
    </row>
    <row r="499660" spans="16:16" x14ac:dyDescent="0.3">
      <c r="P499660" s="83"/>
    </row>
    <row r="499661" spans="16:16" x14ac:dyDescent="0.3">
      <c r="P499661" s="83"/>
    </row>
    <row r="499662" spans="16:16" x14ac:dyDescent="0.3">
      <c r="P499662" s="83"/>
    </row>
    <row r="499663" spans="16:16" x14ac:dyDescent="0.3">
      <c r="P499663" s="83"/>
    </row>
    <row r="499664" spans="16:16" x14ac:dyDescent="0.3">
      <c r="P499664" s="83"/>
    </row>
    <row r="499665" spans="16:16" x14ac:dyDescent="0.3">
      <c r="P499665" s="83"/>
    </row>
    <row r="499666" spans="16:16" x14ac:dyDescent="0.3">
      <c r="P499666" s="83"/>
    </row>
    <row r="499667" spans="16:16" x14ac:dyDescent="0.3">
      <c r="P499667" s="83"/>
    </row>
    <row r="499668" spans="16:16" x14ac:dyDescent="0.3">
      <c r="P499668" s="83"/>
    </row>
    <row r="499669" spans="16:16" x14ac:dyDescent="0.3">
      <c r="P499669" s="83"/>
    </row>
    <row r="499670" spans="16:16" x14ac:dyDescent="0.3">
      <c r="P499670" s="83"/>
    </row>
    <row r="499671" spans="16:16" x14ac:dyDescent="0.3">
      <c r="P499671" s="83"/>
    </row>
    <row r="499672" spans="16:16" x14ac:dyDescent="0.3">
      <c r="P499672" s="83"/>
    </row>
    <row r="499673" spans="16:16" x14ac:dyDescent="0.3">
      <c r="P499673" s="83"/>
    </row>
    <row r="499674" spans="16:16" x14ac:dyDescent="0.3">
      <c r="P499674" s="83"/>
    </row>
    <row r="499675" spans="16:16" x14ac:dyDescent="0.3">
      <c r="P499675" s="83"/>
    </row>
    <row r="499676" spans="16:16" x14ac:dyDescent="0.3">
      <c r="P499676" s="83"/>
    </row>
    <row r="499677" spans="16:16" x14ac:dyDescent="0.3">
      <c r="P499677" s="83"/>
    </row>
    <row r="499678" spans="16:16" x14ac:dyDescent="0.3">
      <c r="P499678" s="83"/>
    </row>
    <row r="499679" spans="16:16" x14ac:dyDescent="0.3">
      <c r="P499679" s="83"/>
    </row>
    <row r="499680" spans="16:16" x14ac:dyDescent="0.3">
      <c r="P499680" s="83"/>
    </row>
    <row r="499681" spans="16:16" x14ac:dyDescent="0.3">
      <c r="P499681" s="83"/>
    </row>
    <row r="499682" spans="16:16" x14ac:dyDescent="0.3">
      <c r="P499682" s="83"/>
    </row>
    <row r="499683" spans="16:16" x14ac:dyDescent="0.3">
      <c r="P499683" s="83"/>
    </row>
    <row r="499684" spans="16:16" x14ac:dyDescent="0.3">
      <c r="P499684" s="83"/>
    </row>
    <row r="499685" spans="16:16" x14ac:dyDescent="0.3">
      <c r="P499685" s="83"/>
    </row>
    <row r="499686" spans="16:16" x14ac:dyDescent="0.3">
      <c r="P499686" s="83"/>
    </row>
    <row r="499687" spans="16:16" x14ac:dyDescent="0.3">
      <c r="P499687" s="83"/>
    </row>
    <row r="499688" spans="16:16" x14ac:dyDescent="0.3">
      <c r="P499688" s="83"/>
    </row>
    <row r="499689" spans="16:16" x14ac:dyDescent="0.3">
      <c r="P499689" s="83"/>
    </row>
    <row r="499690" spans="16:16" x14ac:dyDescent="0.3">
      <c r="P499690" s="83"/>
    </row>
    <row r="499691" spans="16:16" x14ac:dyDescent="0.3">
      <c r="P499691" s="83"/>
    </row>
    <row r="499692" spans="16:16" x14ac:dyDescent="0.3">
      <c r="P499692" s="83"/>
    </row>
    <row r="499693" spans="16:16" x14ac:dyDescent="0.3">
      <c r="P499693" s="83"/>
    </row>
    <row r="499694" spans="16:16" x14ac:dyDescent="0.3">
      <c r="P499694" s="83"/>
    </row>
    <row r="499695" spans="16:16" x14ac:dyDescent="0.3">
      <c r="P499695" s="83"/>
    </row>
    <row r="499696" spans="16:16" x14ac:dyDescent="0.3">
      <c r="P499696" s="83"/>
    </row>
    <row r="499697" spans="16:16" x14ac:dyDescent="0.3">
      <c r="P499697" s="83"/>
    </row>
    <row r="499698" spans="16:16" x14ac:dyDescent="0.3">
      <c r="P499698" s="83"/>
    </row>
    <row r="499699" spans="16:16" x14ac:dyDescent="0.3">
      <c r="P499699" s="83"/>
    </row>
    <row r="499700" spans="16:16" x14ac:dyDescent="0.3">
      <c r="P499700" s="83"/>
    </row>
    <row r="499701" spans="16:16" x14ac:dyDescent="0.3">
      <c r="P499701" s="83"/>
    </row>
    <row r="499702" spans="16:16" x14ac:dyDescent="0.3">
      <c r="P499702" s="83"/>
    </row>
    <row r="499703" spans="16:16" x14ac:dyDescent="0.3">
      <c r="P499703" s="83"/>
    </row>
    <row r="499704" spans="16:16" x14ac:dyDescent="0.3">
      <c r="P499704" s="83"/>
    </row>
    <row r="499705" spans="16:16" x14ac:dyDescent="0.3">
      <c r="P499705" s="83"/>
    </row>
    <row r="499706" spans="16:16" x14ac:dyDescent="0.3">
      <c r="P499706" s="83"/>
    </row>
    <row r="499707" spans="16:16" x14ac:dyDescent="0.3">
      <c r="P499707" s="83"/>
    </row>
    <row r="499708" spans="16:16" x14ac:dyDescent="0.3">
      <c r="P499708" s="83"/>
    </row>
    <row r="499709" spans="16:16" x14ac:dyDescent="0.3">
      <c r="P499709" s="83"/>
    </row>
    <row r="499710" spans="16:16" x14ac:dyDescent="0.3">
      <c r="P499710" s="83"/>
    </row>
    <row r="499711" spans="16:16" x14ac:dyDescent="0.3">
      <c r="P499711" s="83"/>
    </row>
    <row r="499712" spans="16:16" x14ac:dyDescent="0.3">
      <c r="P499712" s="83"/>
    </row>
    <row r="499713" spans="16:16" x14ac:dyDescent="0.3">
      <c r="P499713" s="83"/>
    </row>
    <row r="499714" spans="16:16" x14ac:dyDescent="0.3">
      <c r="P499714" s="83"/>
    </row>
    <row r="499715" spans="16:16" x14ac:dyDescent="0.3">
      <c r="P499715" s="83"/>
    </row>
    <row r="499716" spans="16:16" x14ac:dyDescent="0.3">
      <c r="P499716" s="83"/>
    </row>
    <row r="499717" spans="16:16" x14ac:dyDescent="0.3">
      <c r="P499717" s="83"/>
    </row>
    <row r="499718" spans="16:16" x14ac:dyDescent="0.3">
      <c r="P499718" s="83"/>
    </row>
    <row r="499719" spans="16:16" x14ac:dyDescent="0.3">
      <c r="P499719" s="83"/>
    </row>
    <row r="499720" spans="16:16" x14ac:dyDescent="0.3">
      <c r="P499720" s="83"/>
    </row>
    <row r="499721" spans="16:16" x14ac:dyDescent="0.3">
      <c r="P499721" s="83"/>
    </row>
    <row r="499722" spans="16:16" x14ac:dyDescent="0.3">
      <c r="P499722" s="83"/>
    </row>
    <row r="499723" spans="16:16" x14ac:dyDescent="0.3">
      <c r="P499723" s="83"/>
    </row>
    <row r="499724" spans="16:16" x14ac:dyDescent="0.3">
      <c r="P499724" s="83"/>
    </row>
    <row r="499725" spans="16:16" x14ac:dyDescent="0.3">
      <c r="P499725" s="83"/>
    </row>
    <row r="499726" spans="16:16" x14ac:dyDescent="0.3">
      <c r="P499726" s="83"/>
    </row>
    <row r="499727" spans="16:16" x14ac:dyDescent="0.3">
      <c r="P499727" s="83"/>
    </row>
    <row r="499728" spans="16:16" x14ac:dyDescent="0.3">
      <c r="P499728" s="83"/>
    </row>
    <row r="499729" spans="16:16" x14ac:dyDescent="0.3">
      <c r="P499729" s="83"/>
    </row>
    <row r="499730" spans="16:16" x14ac:dyDescent="0.3">
      <c r="P499730" s="83"/>
    </row>
    <row r="499731" spans="16:16" x14ac:dyDescent="0.3">
      <c r="P499731" s="83"/>
    </row>
    <row r="499732" spans="16:16" x14ac:dyDescent="0.3">
      <c r="P499732" s="83"/>
    </row>
    <row r="499733" spans="16:16" x14ac:dyDescent="0.3">
      <c r="P499733" s="83"/>
    </row>
    <row r="499734" spans="16:16" x14ac:dyDescent="0.3">
      <c r="P499734" s="83"/>
    </row>
    <row r="499735" spans="16:16" x14ac:dyDescent="0.3">
      <c r="P499735" s="83"/>
    </row>
    <row r="499736" spans="16:16" x14ac:dyDescent="0.3">
      <c r="P499736" s="83"/>
    </row>
    <row r="499737" spans="16:16" x14ac:dyDescent="0.3">
      <c r="P499737" s="83"/>
    </row>
    <row r="499738" spans="16:16" x14ac:dyDescent="0.3">
      <c r="P499738" s="83"/>
    </row>
    <row r="499739" spans="16:16" x14ac:dyDescent="0.3">
      <c r="P499739" s="83"/>
    </row>
    <row r="499740" spans="16:16" x14ac:dyDescent="0.3">
      <c r="P499740" s="83"/>
    </row>
    <row r="499741" spans="16:16" x14ac:dyDescent="0.3">
      <c r="P499741" s="83"/>
    </row>
    <row r="499742" spans="16:16" x14ac:dyDescent="0.3">
      <c r="P499742" s="83"/>
    </row>
    <row r="499743" spans="16:16" x14ac:dyDescent="0.3">
      <c r="P499743" s="83"/>
    </row>
    <row r="499744" spans="16:16" x14ac:dyDescent="0.3">
      <c r="P499744" s="83"/>
    </row>
    <row r="499745" spans="16:16" x14ac:dyDescent="0.3">
      <c r="P499745" s="83"/>
    </row>
    <row r="499746" spans="16:16" x14ac:dyDescent="0.3">
      <c r="P499746" s="83"/>
    </row>
    <row r="499747" spans="16:16" x14ac:dyDescent="0.3">
      <c r="P499747" s="83"/>
    </row>
    <row r="499748" spans="16:16" x14ac:dyDescent="0.3">
      <c r="P499748" s="83"/>
    </row>
    <row r="499749" spans="16:16" x14ac:dyDescent="0.3">
      <c r="P499749" s="83"/>
    </row>
    <row r="499750" spans="16:16" x14ac:dyDescent="0.3">
      <c r="P499750" s="83"/>
    </row>
    <row r="499751" spans="16:16" x14ac:dyDescent="0.3">
      <c r="P499751" s="83"/>
    </row>
    <row r="499752" spans="16:16" x14ac:dyDescent="0.3">
      <c r="P499752" s="83"/>
    </row>
    <row r="499753" spans="16:16" x14ac:dyDescent="0.3">
      <c r="P499753" s="83"/>
    </row>
    <row r="499754" spans="16:16" x14ac:dyDescent="0.3">
      <c r="P499754" s="83"/>
    </row>
    <row r="499755" spans="16:16" x14ac:dyDescent="0.3">
      <c r="P499755" s="83"/>
    </row>
    <row r="499756" spans="16:16" x14ac:dyDescent="0.3">
      <c r="P499756" s="83"/>
    </row>
    <row r="499757" spans="16:16" x14ac:dyDescent="0.3">
      <c r="P499757" s="83"/>
    </row>
    <row r="499758" spans="16:16" x14ac:dyDescent="0.3">
      <c r="P499758" s="83"/>
    </row>
    <row r="499759" spans="16:16" x14ac:dyDescent="0.3">
      <c r="P499759" s="83"/>
    </row>
    <row r="499760" spans="16:16" x14ac:dyDescent="0.3">
      <c r="P499760" s="83"/>
    </row>
    <row r="499761" spans="16:16" x14ac:dyDescent="0.3">
      <c r="P499761" s="83"/>
    </row>
    <row r="499762" spans="16:16" x14ac:dyDescent="0.3">
      <c r="P499762" s="83"/>
    </row>
    <row r="499763" spans="16:16" x14ac:dyDescent="0.3">
      <c r="P499763" s="83"/>
    </row>
    <row r="499764" spans="16:16" x14ac:dyDescent="0.3">
      <c r="P499764" s="83"/>
    </row>
    <row r="499765" spans="16:16" x14ac:dyDescent="0.3">
      <c r="P499765" s="83"/>
    </row>
    <row r="499766" spans="16:16" x14ac:dyDescent="0.3">
      <c r="P499766" s="83"/>
    </row>
    <row r="499767" spans="16:16" x14ac:dyDescent="0.3">
      <c r="P499767" s="83"/>
    </row>
    <row r="499768" spans="16:16" x14ac:dyDescent="0.3">
      <c r="P499768" s="83"/>
    </row>
    <row r="499769" spans="16:16" x14ac:dyDescent="0.3">
      <c r="P499769" s="83"/>
    </row>
    <row r="499770" spans="16:16" x14ac:dyDescent="0.3">
      <c r="P499770" s="83"/>
    </row>
    <row r="499771" spans="16:16" x14ac:dyDescent="0.3">
      <c r="P499771" s="83"/>
    </row>
    <row r="499772" spans="16:16" x14ac:dyDescent="0.3">
      <c r="P499772" s="83"/>
    </row>
    <row r="499773" spans="16:16" x14ac:dyDescent="0.3">
      <c r="P499773" s="83"/>
    </row>
    <row r="499774" spans="16:16" x14ac:dyDescent="0.3">
      <c r="P499774" s="83"/>
    </row>
    <row r="499775" spans="16:16" x14ac:dyDescent="0.3">
      <c r="P499775" s="83"/>
    </row>
    <row r="499776" spans="16:16" x14ac:dyDescent="0.3">
      <c r="P499776" s="83"/>
    </row>
    <row r="499777" spans="16:16" x14ac:dyDescent="0.3">
      <c r="P499777" s="83"/>
    </row>
    <row r="499778" spans="16:16" x14ac:dyDescent="0.3">
      <c r="P499778" s="83"/>
    </row>
    <row r="499779" spans="16:16" x14ac:dyDescent="0.3">
      <c r="P499779" s="83"/>
    </row>
    <row r="499780" spans="16:16" x14ac:dyDescent="0.3">
      <c r="P499780" s="83"/>
    </row>
    <row r="499781" spans="16:16" x14ac:dyDescent="0.3">
      <c r="P499781" s="83"/>
    </row>
    <row r="499782" spans="16:16" x14ac:dyDescent="0.3">
      <c r="P499782" s="83"/>
    </row>
    <row r="499783" spans="16:16" x14ac:dyDescent="0.3">
      <c r="P499783" s="83"/>
    </row>
    <row r="499784" spans="16:16" x14ac:dyDescent="0.3">
      <c r="P499784" s="83"/>
    </row>
    <row r="499785" spans="16:16" x14ac:dyDescent="0.3">
      <c r="P499785" s="83"/>
    </row>
    <row r="499786" spans="16:16" x14ac:dyDescent="0.3">
      <c r="P499786" s="83"/>
    </row>
    <row r="499787" spans="16:16" x14ac:dyDescent="0.3">
      <c r="P499787" s="83"/>
    </row>
    <row r="499788" spans="16:16" x14ac:dyDescent="0.3">
      <c r="P499788" s="83"/>
    </row>
    <row r="499789" spans="16:16" x14ac:dyDescent="0.3">
      <c r="P499789" s="83"/>
    </row>
    <row r="499790" spans="16:16" x14ac:dyDescent="0.3">
      <c r="P499790" s="83"/>
    </row>
    <row r="499791" spans="16:16" x14ac:dyDescent="0.3">
      <c r="P499791" s="83"/>
    </row>
    <row r="499792" spans="16:16" x14ac:dyDescent="0.3">
      <c r="P499792" s="83"/>
    </row>
    <row r="499793" spans="16:16" x14ac:dyDescent="0.3">
      <c r="P499793" s="83"/>
    </row>
    <row r="499794" spans="16:16" x14ac:dyDescent="0.3">
      <c r="P499794" s="83"/>
    </row>
    <row r="499795" spans="16:16" x14ac:dyDescent="0.3">
      <c r="P499795" s="83"/>
    </row>
    <row r="499796" spans="16:16" x14ac:dyDescent="0.3">
      <c r="P499796" s="83"/>
    </row>
    <row r="499797" spans="16:16" x14ac:dyDescent="0.3">
      <c r="P499797" s="83"/>
    </row>
    <row r="499798" spans="16:16" x14ac:dyDescent="0.3">
      <c r="P499798" s="83"/>
    </row>
    <row r="499799" spans="16:16" x14ac:dyDescent="0.3">
      <c r="P499799" s="83"/>
    </row>
    <row r="499800" spans="16:16" x14ac:dyDescent="0.3">
      <c r="P499800" s="83"/>
    </row>
    <row r="499801" spans="16:16" x14ac:dyDescent="0.3">
      <c r="P499801" s="83"/>
    </row>
    <row r="499802" spans="16:16" x14ac:dyDescent="0.3">
      <c r="P499802" s="83"/>
    </row>
    <row r="499803" spans="16:16" x14ac:dyDescent="0.3">
      <c r="P499803" s="83"/>
    </row>
    <row r="499804" spans="16:16" x14ac:dyDescent="0.3">
      <c r="P499804" s="83"/>
    </row>
    <row r="499805" spans="16:16" x14ac:dyDescent="0.3">
      <c r="P499805" s="83"/>
    </row>
    <row r="499806" spans="16:16" x14ac:dyDescent="0.3">
      <c r="P499806" s="83"/>
    </row>
    <row r="499807" spans="16:16" x14ac:dyDescent="0.3">
      <c r="P499807" s="83"/>
    </row>
    <row r="499808" spans="16:16" x14ac:dyDescent="0.3">
      <c r="P499808" s="83"/>
    </row>
    <row r="499809" spans="16:16" x14ac:dyDescent="0.3">
      <c r="P499809" s="83"/>
    </row>
    <row r="499810" spans="16:16" x14ac:dyDescent="0.3">
      <c r="P499810" s="83"/>
    </row>
    <row r="499811" spans="16:16" x14ac:dyDescent="0.3">
      <c r="P499811" s="83"/>
    </row>
    <row r="499812" spans="16:16" x14ac:dyDescent="0.3">
      <c r="P499812" s="83"/>
    </row>
    <row r="499813" spans="16:16" x14ac:dyDescent="0.3">
      <c r="P499813" s="83"/>
    </row>
    <row r="499814" spans="16:16" x14ac:dyDescent="0.3">
      <c r="P499814" s="83"/>
    </row>
    <row r="499815" spans="16:16" x14ac:dyDescent="0.3">
      <c r="P499815" s="83"/>
    </row>
    <row r="499816" spans="16:16" x14ac:dyDescent="0.3">
      <c r="P499816" s="83"/>
    </row>
    <row r="499817" spans="16:16" x14ac:dyDescent="0.3">
      <c r="P499817" s="83"/>
    </row>
    <row r="499818" spans="16:16" x14ac:dyDescent="0.3">
      <c r="P499818" s="83"/>
    </row>
    <row r="499819" spans="16:16" x14ac:dyDescent="0.3">
      <c r="P499819" s="83"/>
    </row>
    <row r="499820" spans="16:16" x14ac:dyDescent="0.3">
      <c r="P499820" s="83"/>
    </row>
    <row r="499821" spans="16:16" x14ac:dyDescent="0.3">
      <c r="P499821" s="83"/>
    </row>
    <row r="499822" spans="16:16" x14ac:dyDescent="0.3">
      <c r="P499822" s="83"/>
    </row>
    <row r="499823" spans="16:16" x14ac:dyDescent="0.3">
      <c r="P499823" s="83"/>
    </row>
    <row r="499824" spans="16:16" x14ac:dyDescent="0.3">
      <c r="P499824" s="83"/>
    </row>
    <row r="499825" spans="16:16" x14ac:dyDescent="0.3">
      <c r="P499825" s="83"/>
    </row>
    <row r="499826" spans="16:16" x14ac:dyDescent="0.3">
      <c r="P499826" s="83"/>
    </row>
    <row r="499827" spans="16:16" x14ac:dyDescent="0.3">
      <c r="P499827" s="83"/>
    </row>
    <row r="499828" spans="16:16" x14ac:dyDescent="0.3">
      <c r="P499828" s="83"/>
    </row>
    <row r="499829" spans="16:16" x14ac:dyDescent="0.3">
      <c r="P499829" s="83"/>
    </row>
    <row r="499830" spans="16:16" x14ac:dyDescent="0.3">
      <c r="P499830" s="83"/>
    </row>
    <row r="499831" spans="16:16" x14ac:dyDescent="0.3">
      <c r="P499831" s="83"/>
    </row>
    <row r="499832" spans="16:16" x14ac:dyDescent="0.3">
      <c r="P499832" s="83"/>
    </row>
    <row r="499833" spans="16:16" x14ac:dyDescent="0.3">
      <c r="P499833" s="83"/>
    </row>
    <row r="499834" spans="16:16" x14ac:dyDescent="0.3">
      <c r="P499834" s="83"/>
    </row>
    <row r="499835" spans="16:16" x14ac:dyDescent="0.3">
      <c r="P499835" s="83"/>
    </row>
    <row r="499836" spans="16:16" x14ac:dyDescent="0.3">
      <c r="P499836" s="83"/>
    </row>
    <row r="499837" spans="16:16" x14ac:dyDescent="0.3">
      <c r="P499837" s="83"/>
    </row>
    <row r="499838" spans="16:16" x14ac:dyDescent="0.3">
      <c r="P499838" s="83"/>
    </row>
    <row r="499839" spans="16:16" x14ac:dyDescent="0.3">
      <c r="P499839" s="83"/>
    </row>
    <row r="499840" spans="16:16" x14ac:dyDescent="0.3">
      <c r="P499840" s="83"/>
    </row>
    <row r="499841" spans="16:16" x14ac:dyDescent="0.3">
      <c r="P499841" s="83"/>
    </row>
    <row r="499842" spans="16:16" x14ac:dyDescent="0.3">
      <c r="P499842" s="83"/>
    </row>
    <row r="499843" spans="16:16" x14ac:dyDescent="0.3">
      <c r="P499843" s="83"/>
    </row>
    <row r="499844" spans="16:16" x14ac:dyDescent="0.3">
      <c r="P499844" s="83"/>
    </row>
    <row r="499845" spans="16:16" x14ac:dyDescent="0.3">
      <c r="P499845" s="83"/>
    </row>
    <row r="499846" spans="16:16" x14ac:dyDescent="0.3">
      <c r="P499846" s="83"/>
    </row>
    <row r="499847" spans="16:16" x14ac:dyDescent="0.3">
      <c r="P499847" s="83"/>
    </row>
    <row r="499848" spans="16:16" x14ac:dyDescent="0.3">
      <c r="P499848" s="83"/>
    </row>
    <row r="499849" spans="16:16" x14ac:dyDescent="0.3">
      <c r="P499849" s="83"/>
    </row>
    <row r="499850" spans="16:16" x14ac:dyDescent="0.3">
      <c r="P499850" s="83"/>
    </row>
    <row r="499851" spans="16:16" x14ac:dyDescent="0.3">
      <c r="P499851" s="83"/>
    </row>
    <row r="499852" spans="16:16" x14ac:dyDescent="0.3">
      <c r="P499852" s="83"/>
    </row>
    <row r="499853" spans="16:16" x14ac:dyDescent="0.3">
      <c r="P499853" s="83"/>
    </row>
    <row r="499854" spans="16:16" x14ac:dyDescent="0.3">
      <c r="P499854" s="83"/>
    </row>
    <row r="499855" spans="16:16" x14ac:dyDescent="0.3">
      <c r="P499855" s="83"/>
    </row>
    <row r="499856" spans="16:16" x14ac:dyDescent="0.3">
      <c r="P499856" s="83"/>
    </row>
    <row r="499857" spans="16:16" x14ac:dyDescent="0.3">
      <c r="P499857" s="83"/>
    </row>
    <row r="499858" spans="16:16" x14ac:dyDescent="0.3">
      <c r="P499858" s="83"/>
    </row>
    <row r="499859" spans="16:16" x14ac:dyDescent="0.3">
      <c r="P499859" s="83"/>
    </row>
    <row r="499860" spans="16:16" x14ac:dyDescent="0.3">
      <c r="P499860" s="83"/>
    </row>
    <row r="499861" spans="16:16" x14ac:dyDescent="0.3">
      <c r="P499861" s="83"/>
    </row>
    <row r="499862" spans="16:16" x14ac:dyDescent="0.3">
      <c r="P499862" s="83"/>
    </row>
    <row r="499863" spans="16:16" x14ac:dyDescent="0.3">
      <c r="P499863" s="83"/>
    </row>
    <row r="499864" spans="16:16" x14ac:dyDescent="0.3">
      <c r="P499864" s="83"/>
    </row>
    <row r="499865" spans="16:16" x14ac:dyDescent="0.3">
      <c r="P499865" s="83"/>
    </row>
    <row r="499866" spans="16:16" x14ac:dyDescent="0.3">
      <c r="P499866" s="83"/>
    </row>
    <row r="499867" spans="16:16" x14ac:dyDescent="0.3">
      <c r="P499867" s="83"/>
    </row>
    <row r="499868" spans="16:16" x14ac:dyDescent="0.3">
      <c r="P499868" s="83"/>
    </row>
    <row r="499869" spans="16:16" x14ac:dyDescent="0.3">
      <c r="P499869" s="83"/>
    </row>
    <row r="499870" spans="16:16" x14ac:dyDescent="0.3">
      <c r="P499870" s="83"/>
    </row>
    <row r="499871" spans="16:16" x14ac:dyDescent="0.3">
      <c r="P499871" s="83"/>
    </row>
    <row r="499872" spans="16:16" x14ac:dyDescent="0.3">
      <c r="P499872" s="83"/>
    </row>
    <row r="499873" spans="16:16" x14ac:dyDescent="0.3">
      <c r="P499873" s="83"/>
    </row>
    <row r="499874" spans="16:16" x14ac:dyDescent="0.3">
      <c r="P499874" s="83"/>
    </row>
    <row r="499875" spans="16:16" x14ac:dyDescent="0.3">
      <c r="P499875" s="83"/>
    </row>
    <row r="499876" spans="16:16" x14ac:dyDescent="0.3">
      <c r="P499876" s="83"/>
    </row>
    <row r="499877" spans="16:16" x14ac:dyDescent="0.3">
      <c r="P499877" s="83"/>
    </row>
    <row r="499878" spans="16:16" x14ac:dyDescent="0.3">
      <c r="P499878" s="83"/>
    </row>
    <row r="499879" spans="16:16" x14ac:dyDescent="0.3">
      <c r="P499879" s="83"/>
    </row>
    <row r="499880" spans="16:16" x14ac:dyDescent="0.3">
      <c r="P499880" s="83"/>
    </row>
    <row r="499881" spans="16:16" x14ac:dyDescent="0.3">
      <c r="P499881" s="83"/>
    </row>
    <row r="499882" spans="16:16" x14ac:dyDescent="0.3">
      <c r="P499882" s="83"/>
    </row>
    <row r="499883" spans="16:16" x14ac:dyDescent="0.3">
      <c r="P499883" s="83"/>
    </row>
    <row r="499884" spans="16:16" x14ac:dyDescent="0.3">
      <c r="P499884" s="83"/>
    </row>
    <row r="499885" spans="16:16" x14ac:dyDescent="0.3">
      <c r="P499885" s="83"/>
    </row>
    <row r="499886" spans="16:16" x14ac:dyDescent="0.3">
      <c r="P499886" s="83"/>
    </row>
    <row r="499887" spans="16:16" x14ac:dyDescent="0.3">
      <c r="P499887" s="83"/>
    </row>
    <row r="499888" spans="16:16" x14ac:dyDescent="0.3">
      <c r="P499888" s="83"/>
    </row>
    <row r="499889" spans="16:16" x14ac:dyDescent="0.3">
      <c r="P499889" s="83"/>
    </row>
    <row r="499890" spans="16:16" x14ac:dyDescent="0.3">
      <c r="P499890" s="83"/>
    </row>
    <row r="499891" spans="16:16" x14ac:dyDescent="0.3">
      <c r="P499891" s="83"/>
    </row>
    <row r="499892" spans="16:16" x14ac:dyDescent="0.3">
      <c r="P499892" s="83"/>
    </row>
    <row r="499893" spans="16:16" x14ac:dyDescent="0.3">
      <c r="P499893" s="83"/>
    </row>
    <row r="499894" spans="16:16" x14ac:dyDescent="0.3">
      <c r="P499894" s="83"/>
    </row>
    <row r="499895" spans="16:16" x14ac:dyDescent="0.3">
      <c r="P499895" s="83"/>
    </row>
    <row r="499896" spans="16:16" x14ac:dyDescent="0.3">
      <c r="P499896" s="83"/>
    </row>
    <row r="499897" spans="16:16" x14ac:dyDescent="0.3">
      <c r="P499897" s="83"/>
    </row>
    <row r="499898" spans="16:16" x14ac:dyDescent="0.3">
      <c r="P499898" s="83"/>
    </row>
    <row r="499899" spans="16:16" x14ac:dyDescent="0.3">
      <c r="P499899" s="83"/>
    </row>
    <row r="499900" spans="16:16" x14ac:dyDescent="0.3">
      <c r="P499900" s="83"/>
    </row>
    <row r="499901" spans="16:16" x14ac:dyDescent="0.3">
      <c r="P499901" s="83"/>
    </row>
    <row r="499902" spans="16:16" x14ac:dyDescent="0.3">
      <c r="P499902" s="83"/>
    </row>
    <row r="499903" spans="16:16" x14ac:dyDescent="0.3">
      <c r="P499903" s="83"/>
    </row>
    <row r="499904" spans="16:16" x14ac:dyDescent="0.3">
      <c r="P499904" s="83"/>
    </row>
    <row r="499905" spans="16:16" x14ac:dyDescent="0.3">
      <c r="P499905" s="83"/>
    </row>
    <row r="499906" spans="16:16" x14ac:dyDescent="0.3">
      <c r="P499906" s="83"/>
    </row>
    <row r="499907" spans="16:16" x14ac:dyDescent="0.3">
      <c r="P499907" s="83"/>
    </row>
    <row r="499908" spans="16:16" x14ac:dyDescent="0.3">
      <c r="P499908" s="83"/>
    </row>
    <row r="499909" spans="16:16" x14ac:dyDescent="0.3">
      <c r="P499909" s="83"/>
    </row>
    <row r="499910" spans="16:16" x14ac:dyDescent="0.3">
      <c r="P499910" s="83"/>
    </row>
    <row r="499911" spans="16:16" x14ac:dyDescent="0.3">
      <c r="P499911" s="83"/>
    </row>
    <row r="499912" spans="16:16" x14ac:dyDescent="0.3">
      <c r="P499912" s="83"/>
    </row>
    <row r="499913" spans="16:16" x14ac:dyDescent="0.3">
      <c r="P499913" s="83"/>
    </row>
    <row r="499914" spans="16:16" x14ac:dyDescent="0.3">
      <c r="P499914" s="83"/>
    </row>
    <row r="499915" spans="16:16" x14ac:dyDescent="0.3">
      <c r="P499915" s="83"/>
    </row>
    <row r="499916" spans="16:16" x14ac:dyDescent="0.3">
      <c r="P499916" s="83"/>
    </row>
    <row r="499917" spans="16:16" x14ac:dyDescent="0.3">
      <c r="P499917" s="83"/>
    </row>
    <row r="499918" spans="16:16" x14ac:dyDescent="0.3">
      <c r="P499918" s="83"/>
    </row>
    <row r="499919" spans="16:16" x14ac:dyDescent="0.3">
      <c r="P499919" s="83"/>
    </row>
    <row r="499920" spans="16:16" x14ac:dyDescent="0.3">
      <c r="P499920" s="83"/>
    </row>
    <row r="499921" spans="16:16" x14ac:dyDescent="0.3">
      <c r="P499921" s="83"/>
    </row>
    <row r="499922" spans="16:16" x14ac:dyDescent="0.3">
      <c r="P499922" s="83"/>
    </row>
    <row r="499923" spans="16:16" x14ac:dyDescent="0.3">
      <c r="P499923" s="83"/>
    </row>
    <row r="499924" spans="16:16" x14ac:dyDescent="0.3">
      <c r="P499924" s="83"/>
    </row>
    <row r="499925" spans="16:16" x14ac:dyDescent="0.3">
      <c r="P499925" s="83"/>
    </row>
    <row r="499926" spans="16:16" x14ac:dyDescent="0.3">
      <c r="P499926" s="83"/>
    </row>
    <row r="499927" spans="16:16" x14ac:dyDescent="0.3">
      <c r="P499927" s="83"/>
    </row>
    <row r="499928" spans="16:16" x14ac:dyDescent="0.3">
      <c r="P499928" s="83"/>
    </row>
    <row r="499929" spans="16:16" x14ac:dyDescent="0.3">
      <c r="P499929" s="83"/>
    </row>
    <row r="499930" spans="16:16" x14ac:dyDescent="0.3">
      <c r="P499930" s="83"/>
    </row>
    <row r="499931" spans="16:16" x14ac:dyDescent="0.3">
      <c r="P499931" s="83"/>
    </row>
    <row r="499932" spans="16:16" x14ac:dyDescent="0.3">
      <c r="P499932" s="83"/>
    </row>
    <row r="499933" spans="16:16" x14ac:dyDescent="0.3">
      <c r="P499933" s="83"/>
    </row>
    <row r="499934" spans="16:16" x14ac:dyDescent="0.3">
      <c r="P499934" s="83"/>
    </row>
    <row r="499935" spans="16:16" x14ac:dyDescent="0.3">
      <c r="P499935" s="83"/>
    </row>
    <row r="499936" spans="16:16" x14ac:dyDescent="0.3">
      <c r="P499936" s="83"/>
    </row>
    <row r="499937" spans="16:16" x14ac:dyDescent="0.3">
      <c r="P499937" s="83"/>
    </row>
    <row r="499938" spans="16:16" x14ac:dyDescent="0.3">
      <c r="P499938" s="83"/>
    </row>
    <row r="499939" spans="16:16" x14ac:dyDescent="0.3">
      <c r="P499939" s="83"/>
    </row>
    <row r="499940" spans="16:16" x14ac:dyDescent="0.3">
      <c r="P499940" s="83"/>
    </row>
    <row r="499941" spans="16:16" x14ac:dyDescent="0.3">
      <c r="P499941" s="83"/>
    </row>
    <row r="499942" spans="16:16" x14ac:dyDescent="0.3">
      <c r="P499942" s="83"/>
    </row>
    <row r="499943" spans="16:16" x14ac:dyDescent="0.3">
      <c r="P499943" s="83"/>
    </row>
    <row r="499944" spans="16:16" x14ac:dyDescent="0.3">
      <c r="P499944" s="83"/>
    </row>
    <row r="499945" spans="16:16" x14ac:dyDescent="0.3">
      <c r="P499945" s="83"/>
    </row>
    <row r="499946" spans="16:16" x14ac:dyDescent="0.3">
      <c r="P499946" s="83"/>
    </row>
    <row r="499947" spans="16:16" x14ac:dyDescent="0.3">
      <c r="P499947" s="83"/>
    </row>
    <row r="499948" spans="16:16" x14ac:dyDescent="0.3">
      <c r="P499948" s="83"/>
    </row>
    <row r="499949" spans="16:16" x14ac:dyDescent="0.3">
      <c r="P499949" s="83"/>
    </row>
    <row r="499950" spans="16:16" x14ac:dyDescent="0.3">
      <c r="P499950" s="83"/>
    </row>
    <row r="499951" spans="16:16" x14ac:dyDescent="0.3">
      <c r="P499951" s="83"/>
    </row>
    <row r="499952" spans="16:16" x14ac:dyDescent="0.3">
      <c r="P499952" s="83"/>
    </row>
    <row r="499953" spans="16:16" x14ac:dyDescent="0.3">
      <c r="P499953" s="83"/>
    </row>
    <row r="499954" spans="16:16" x14ac:dyDescent="0.3">
      <c r="P499954" s="83"/>
    </row>
    <row r="499955" spans="16:16" x14ac:dyDescent="0.3">
      <c r="P499955" s="83"/>
    </row>
    <row r="499956" spans="16:16" x14ac:dyDescent="0.3">
      <c r="P499956" s="83"/>
    </row>
    <row r="499957" spans="16:16" x14ac:dyDescent="0.3">
      <c r="P499957" s="83"/>
    </row>
    <row r="499958" spans="16:16" x14ac:dyDescent="0.3">
      <c r="P499958" s="83"/>
    </row>
    <row r="499959" spans="16:16" x14ac:dyDescent="0.3">
      <c r="P499959" s="83"/>
    </row>
    <row r="499960" spans="16:16" x14ac:dyDescent="0.3">
      <c r="P499960" s="83"/>
    </row>
    <row r="499961" spans="16:16" x14ac:dyDescent="0.3">
      <c r="P499961" s="83"/>
    </row>
    <row r="499962" spans="16:16" x14ac:dyDescent="0.3">
      <c r="P499962" s="83"/>
    </row>
    <row r="499963" spans="16:16" x14ac:dyDescent="0.3">
      <c r="P499963" s="83"/>
    </row>
    <row r="499964" spans="16:16" x14ac:dyDescent="0.3">
      <c r="P499964" s="83"/>
    </row>
    <row r="499965" spans="16:16" x14ac:dyDescent="0.3">
      <c r="P499965" s="83"/>
    </row>
    <row r="499966" spans="16:16" x14ac:dyDescent="0.3">
      <c r="P499966" s="83"/>
    </row>
    <row r="499967" spans="16:16" x14ac:dyDescent="0.3">
      <c r="P499967" s="83"/>
    </row>
    <row r="499968" spans="16:16" x14ac:dyDescent="0.3">
      <c r="P499968" s="83"/>
    </row>
    <row r="499969" spans="16:16" x14ac:dyDescent="0.3">
      <c r="P499969" s="83"/>
    </row>
    <row r="499970" spans="16:16" x14ac:dyDescent="0.3">
      <c r="P499970" s="83"/>
    </row>
    <row r="499971" spans="16:16" x14ac:dyDescent="0.3">
      <c r="P499971" s="83"/>
    </row>
    <row r="499972" spans="16:16" x14ac:dyDescent="0.3">
      <c r="P499972" s="83"/>
    </row>
    <row r="499973" spans="16:16" x14ac:dyDescent="0.3">
      <c r="P499973" s="83"/>
    </row>
    <row r="499974" spans="16:16" x14ac:dyDescent="0.3">
      <c r="P499974" s="83"/>
    </row>
    <row r="499975" spans="16:16" x14ac:dyDescent="0.3">
      <c r="P499975" s="83"/>
    </row>
    <row r="499976" spans="16:16" x14ac:dyDescent="0.3">
      <c r="P499976" s="83"/>
    </row>
    <row r="499977" spans="16:16" x14ac:dyDescent="0.3">
      <c r="P499977" s="83"/>
    </row>
    <row r="499978" spans="16:16" x14ac:dyDescent="0.3">
      <c r="P499978" s="83"/>
    </row>
    <row r="499979" spans="16:16" x14ac:dyDescent="0.3">
      <c r="P499979" s="83"/>
    </row>
    <row r="499980" spans="16:16" x14ac:dyDescent="0.3">
      <c r="P499980" s="83"/>
    </row>
    <row r="499981" spans="16:16" x14ac:dyDescent="0.3">
      <c r="P499981" s="83"/>
    </row>
    <row r="499982" spans="16:16" x14ac:dyDescent="0.3">
      <c r="P499982" s="83"/>
    </row>
    <row r="499983" spans="16:16" x14ac:dyDescent="0.3">
      <c r="P499983" s="83"/>
    </row>
    <row r="499984" spans="16:16" x14ac:dyDescent="0.3">
      <c r="P499984" s="83"/>
    </row>
    <row r="499985" spans="16:16" x14ac:dyDescent="0.3">
      <c r="P499985" s="83"/>
    </row>
    <row r="499986" spans="16:16" x14ac:dyDescent="0.3">
      <c r="P499986" s="83"/>
    </row>
    <row r="499987" spans="16:16" x14ac:dyDescent="0.3">
      <c r="P499987" s="83"/>
    </row>
    <row r="499988" spans="16:16" x14ac:dyDescent="0.3">
      <c r="P499988" s="83"/>
    </row>
    <row r="499989" spans="16:16" x14ac:dyDescent="0.3">
      <c r="P499989" s="83"/>
    </row>
    <row r="499990" spans="16:16" x14ac:dyDescent="0.3">
      <c r="P499990" s="83"/>
    </row>
    <row r="499991" spans="16:16" x14ac:dyDescent="0.3">
      <c r="P499991" s="83"/>
    </row>
    <row r="499992" spans="16:16" x14ac:dyDescent="0.3">
      <c r="P499992" s="83"/>
    </row>
    <row r="499993" spans="16:16" x14ac:dyDescent="0.3">
      <c r="P499993" s="83"/>
    </row>
    <row r="499994" spans="16:16" x14ac:dyDescent="0.3">
      <c r="P499994" s="83"/>
    </row>
    <row r="499995" spans="16:16" x14ac:dyDescent="0.3">
      <c r="P499995" s="83"/>
    </row>
    <row r="499996" spans="16:16" x14ac:dyDescent="0.3">
      <c r="P499996" s="83"/>
    </row>
    <row r="499997" spans="16:16" x14ac:dyDescent="0.3">
      <c r="P499997" s="83"/>
    </row>
    <row r="499998" spans="16:16" x14ac:dyDescent="0.3">
      <c r="P499998" s="83"/>
    </row>
    <row r="499999" spans="16:16" x14ac:dyDescent="0.3">
      <c r="P499999" s="83"/>
    </row>
    <row r="500000" spans="16:16" x14ac:dyDescent="0.3">
      <c r="P500000" s="83"/>
    </row>
    <row r="500001" spans="16:16" x14ac:dyDescent="0.3">
      <c r="P500001" s="83"/>
    </row>
    <row r="500002" spans="16:16" x14ac:dyDescent="0.3">
      <c r="P500002" s="83"/>
    </row>
    <row r="500003" spans="16:16" x14ac:dyDescent="0.3">
      <c r="P500003" s="83"/>
    </row>
    <row r="500004" spans="16:16" x14ac:dyDescent="0.3">
      <c r="P500004" s="83"/>
    </row>
    <row r="500005" spans="16:16" x14ac:dyDescent="0.3">
      <c r="P500005" s="83"/>
    </row>
    <row r="500006" spans="16:16" x14ac:dyDescent="0.3">
      <c r="P500006" s="83"/>
    </row>
    <row r="500007" spans="16:16" x14ac:dyDescent="0.3">
      <c r="P500007" s="83"/>
    </row>
    <row r="500008" spans="16:16" x14ac:dyDescent="0.3">
      <c r="P500008" s="83"/>
    </row>
    <row r="500009" spans="16:16" x14ac:dyDescent="0.3">
      <c r="P500009" s="83"/>
    </row>
    <row r="500010" spans="16:16" x14ac:dyDescent="0.3">
      <c r="P500010" s="83"/>
    </row>
    <row r="500011" spans="16:16" x14ac:dyDescent="0.3">
      <c r="P500011" s="83"/>
    </row>
    <row r="500012" spans="16:16" x14ac:dyDescent="0.3">
      <c r="P500012" s="83"/>
    </row>
    <row r="500013" spans="16:16" x14ac:dyDescent="0.3">
      <c r="P500013" s="83"/>
    </row>
    <row r="500014" spans="16:16" x14ac:dyDescent="0.3">
      <c r="P500014" s="83"/>
    </row>
    <row r="500015" spans="16:16" x14ac:dyDescent="0.3">
      <c r="P500015" s="83"/>
    </row>
    <row r="500016" spans="16:16" x14ac:dyDescent="0.3">
      <c r="P500016" s="83"/>
    </row>
    <row r="500017" spans="16:16" x14ac:dyDescent="0.3">
      <c r="P500017" s="83"/>
    </row>
    <row r="500018" spans="16:16" x14ac:dyDescent="0.3">
      <c r="P500018" s="83"/>
    </row>
    <row r="500019" spans="16:16" x14ac:dyDescent="0.3">
      <c r="P500019" s="83"/>
    </row>
    <row r="500020" spans="16:16" x14ac:dyDescent="0.3">
      <c r="P500020" s="83"/>
    </row>
    <row r="500021" spans="16:16" x14ac:dyDescent="0.3">
      <c r="P500021" s="83"/>
    </row>
    <row r="500022" spans="16:16" x14ac:dyDescent="0.3">
      <c r="P500022" s="83"/>
    </row>
    <row r="500023" spans="16:16" x14ac:dyDescent="0.3">
      <c r="P500023" s="83"/>
    </row>
    <row r="500024" spans="16:16" x14ac:dyDescent="0.3">
      <c r="P500024" s="83"/>
    </row>
    <row r="500025" spans="16:16" x14ac:dyDescent="0.3">
      <c r="P500025" s="83"/>
    </row>
    <row r="500026" spans="16:16" x14ac:dyDescent="0.3">
      <c r="P500026" s="83"/>
    </row>
    <row r="500027" spans="16:16" x14ac:dyDescent="0.3">
      <c r="P500027" s="83"/>
    </row>
    <row r="500028" spans="16:16" x14ac:dyDescent="0.3">
      <c r="P500028" s="83"/>
    </row>
    <row r="500029" spans="16:16" x14ac:dyDescent="0.3">
      <c r="P500029" s="83"/>
    </row>
    <row r="500030" spans="16:16" x14ac:dyDescent="0.3">
      <c r="P500030" s="83"/>
    </row>
    <row r="500031" spans="16:16" x14ac:dyDescent="0.3">
      <c r="P500031" s="83"/>
    </row>
    <row r="500032" spans="16:16" x14ac:dyDescent="0.3">
      <c r="P500032" s="83"/>
    </row>
    <row r="500033" spans="16:16" x14ac:dyDescent="0.3">
      <c r="P500033" s="83"/>
    </row>
    <row r="500034" spans="16:16" x14ac:dyDescent="0.3">
      <c r="P500034" s="83"/>
    </row>
    <row r="500035" spans="16:16" x14ac:dyDescent="0.3">
      <c r="P500035" s="83"/>
    </row>
    <row r="500036" spans="16:16" x14ac:dyDescent="0.3">
      <c r="P500036" s="83"/>
    </row>
    <row r="500037" spans="16:16" x14ac:dyDescent="0.3">
      <c r="P500037" s="83"/>
    </row>
    <row r="500038" spans="16:16" x14ac:dyDescent="0.3">
      <c r="P500038" s="83"/>
    </row>
    <row r="500039" spans="16:16" x14ac:dyDescent="0.3">
      <c r="P500039" s="83"/>
    </row>
    <row r="500040" spans="16:16" x14ac:dyDescent="0.3">
      <c r="P500040" s="83"/>
    </row>
    <row r="500041" spans="16:16" x14ac:dyDescent="0.3">
      <c r="P500041" s="83"/>
    </row>
    <row r="500042" spans="16:16" x14ac:dyDescent="0.3">
      <c r="P500042" s="83"/>
    </row>
    <row r="500043" spans="16:16" x14ac:dyDescent="0.3">
      <c r="P500043" s="83"/>
    </row>
    <row r="500044" spans="16:16" x14ac:dyDescent="0.3">
      <c r="P500044" s="83"/>
    </row>
    <row r="500045" spans="16:16" x14ac:dyDescent="0.3">
      <c r="P500045" s="83"/>
    </row>
    <row r="500046" spans="16:16" x14ac:dyDescent="0.3">
      <c r="P500046" s="83"/>
    </row>
    <row r="500047" spans="16:16" x14ac:dyDescent="0.3">
      <c r="P500047" s="83"/>
    </row>
    <row r="500048" spans="16:16" x14ac:dyDescent="0.3">
      <c r="P500048" s="83"/>
    </row>
    <row r="500049" spans="16:16" x14ac:dyDescent="0.3">
      <c r="P500049" s="83"/>
    </row>
    <row r="500050" spans="16:16" x14ac:dyDescent="0.3">
      <c r="P500050" s="83"/>
    </row>
    <row r="500051" spans="16:16" x14ac:dyDescent="0.3">
      <c r="P500051" s="83"/>
    </row>
    <row r="500052" spans="16:16" x14ac:dyDescent="0.3">
      <c r="P500052" s="83"/>
    </row>
    <row r="500053" spans="16:16" x14ac:dyDescent="0.3">
      <c r="P500053" s="83"/>
    </row>
    <row r="500054" spans="16:16" x14ac:dyDescent="0.3">
      <c r="P500054" s="83"/>
    </row>
    <row r="500055" spans="16:16" x14ac:dyDescent="0.3">
      <c r="P500055" s="83"/>
    </row>
    <row r="500056" spans="16:16" x14ac:dyDescent="0.3">
      <c r="P500056" s="83"/>
    </row>
    <row r="500057" spans="16:16" x14ac:dyDescent="0.3">
      <c r="P500057" s="83"/>
    </row>
    <row r="500058" spans="16:16" x14ac:dyDescent="0.3">
      <c r="P500058" s="83"/>
    </row>
    <row r="500059" spans="16:16" x14ac:dyDescent="0.3">
      <c r="P500059" s="83"/>
    </row>
    <row r="500060" spans="16:16" x14ac:dyDescent="0.3">
      <c r="P500060" s="83"/>
    </row>
    <row r="500061" spans="16:16" x14ac:dyDescent="0.3">
      <c r="P500061" s="83"/>
    </row>
    <row r="500062" spans="16:16" x14ac:dyDescent="0.3">
      <c r="P500062" s="83"/>
    </row>
    <row r="500063" spans="16:16" x14ac:dyDescent="0.3">
      <c r="P500063" s="83"/>
    </row>
    <row r="500064" spans="16:16" x14ac:dyDescent="0.3">
      <c r="P500064" s="83"/>
    </row>
    <row r="500065" spans="16:16" x14ac:dyDescent="0.3">
      <c r="P500065" s="83"/>
    </row>
    <row r="500066" spans="16:16" x14ac:dyDescent="0.3">
      <c r="P500066" s="83"/>
    </row>
    <row r="500067" spans="16:16" x14ac:dyDescent="0.3">
      <c r="P500067" s="83"/>
    </row>
    <row r="500068" spans="16:16" x14ac:dyDescent="0.3">
      <c r="P500068" s="83"/>
    </row>
    <row r="500069" spans="16:16" x14ac:dyDescent="0.3">
      <c r="P500069" s="83"/>
    </row>
    <row r="500070" spans="16:16" x14ac:dyDescent="0.3">
      <c r="P500070" s="83"/>
    </row>
    <row r="500071" spans="16:16" x14ac:dyDescent="0.3">
      <c r="P500071" s="83"/>
    </row>
    <row r="500072" spans="16:16" x14ac:dyDescent="0.3">
      <c r="P500072" s="83"/>
    </row>
    <row r="500073" spans="16:16" x14ac:dyDescent="0.3">
      <c r="P500073" s="83"/>
    </row>
    <row r="500074" spans="16:16" x14ac:dyDescent="0.3">
      <c r="P500074" s="83"/>
    </row>
    <row r="500075" spans="16:16" x14ac:dyDescent="0.3">
      <c r="P500075" s="83"/>
    </row>
    <row r="500076" spans="16:16" x14ac:dyDescent="0.3">
      <c r="P500076" s="83"/>
    </row>
    <row r="500077" spans="16:16" x14ac:dyDescent="0.3">
      <c r="P500077" s="83"/>
    </row>
    <row r="500078" spans="16:16" x14ac:dyDescent="0.3">
      <c r="P500078" s="83"/>
    </row>
    <row r="500079" spans="16:16" x14ac:dyDescent="0.3">
      <c r="P500079" s="83"/>
    </row>
    <row r="500080" spans="16:16" x14ac:dyDescent="0.3">
      <c r="P500080" s="83"/>
    </row>
    <row r="500081" spans="16:16" x14ac:dyDescent="0.3">
      <c r="P500081" s="83"/>
    </row>
    <row r="500082" spans="16:16" x14ac:dyDescent="0.3">
      <c r="P500082" s="83"/>
    </row>
    <row r="500083" spans="16:16" x14ac:dyDescent="0.3">
      <c r="P500083" s="83"/>
    </row>
    <row r="500084" spans="16:16" x14ac:dyDescent="0.3">
      <c r="P500084" s="83"/>
    </row>
    <row r="500085" spans="16:16" x14ac:dyDescent="0.3">
      <c r="P500085" s="83"/>
    </row>
    <row r="500086" spans="16:16" x14ac:dyDescent="0.3">
      <c r="P500086" s="83"/>
    </row>
    <row r="500087" spans="16:16" x14ac:dyDescent="0.3">
      <c r="P500087" s="83"/>
    </row>
    <row r="500088" spans="16:16" x14ac:dyDescent="0.3">
      <c r="P500088" s="83"/>
    </row>
    <row r="500089" spans="16:16" x14ac:dyDescent="0.3">
      <c r="P500089" s="83"/>
    </row>
    <row r="500090" spans="16:16" x14ac:dyDescent="0.3">
      <c r="P500090" s="83"/>
    </row>
    <row r="500091" spans="16:16" x14ac:dyDescent="0.3">
      <c r="P500091" s="83"/>
    </row>
    <row r="500092" spans="16:16" x14ac:dyDescent="0.3">
      <c r="P500092" s="83"/>
    </row>
    <row r="500093" spans="16:16" x14ac:dyDescent="0.3">
      <c r="P500093" s="83"/>
    </row>
    <row r="500094" spans="16:16" x14ac:dyDescent="0.3">
      <c r="P500094" s="83"/>
    </row>
    <row r="500095" spans="16:16" x14ac:dyDescent="0.3">
      <c r="P500095" s="83"/>
    </row>
    <row r="500096" spans="16:16" x14ac:dyDescent="0.3">
      <c r="P500096" s="83"/>
    </row>
    <row r="500097" spans="16:16" x14ac:dyDescent="0.3">
      <c r="P500097" s="83"/>
    </row>
    <row r="500098" spans="16:16" x14ac:dyDescent="0.3">
      <c r="P500098" s="83"/>
    </row>
    <row r="500099" spans="16:16" x14ac:dyDescent="0.3">
      <c r="P500099" s="83"/>
    </row>
    <row r="500100" spans="16:16" x14ac:dyDescent="0.3">
      <c r="P500100" s="83"/>
    </row>
    <row r="500101" spans="16:16" x14ac:dyDescent="0.3">
      <c r="P500101" s="83"/>
    </row>
    <row r="500102" spans="16:16" x14ac:dyDescent="0.3">
      <c r="P500102" s="83"/>
    </row>
    <row r="500103" spans="16:16" x14ac:dyDescent="0.3">
      <c r="P500103" s="83"/>
    </row>
    <row r="500104" spans="16:16" x14ac:dyDescent="0.3">
      <c r="P500104" s="83"/>
    </row>
    <row r="500105" spans="16:16" x14ac:dyDescent="0.3">
      <c r="P500105" s="83"/>
    </row>
    <row r="500106" spans="16:16" x14ac:dyDescent="0.3">
      <c r="P500106" s="83"/>
    </row>
    <row r="500107" spans="16:16" x14ac:dyDescent="0.3">
      <c r="P500107" s="83"/>
    </row>
    <row r="500108" spans="16:16" x14ac:dyDescent="0.3">
      <c r="P500108" s="83"/>
    </row>
    <row r="500109" spans="16:16" x14ac:dyDescent="0.3">
      <c r="P500109" s="83"/>
    </row>
    <row r="500110" spans="16:16" x14ac:dyDescent="0.3">
      <c r="P500110" s="83"/>
    </row>
    <row r="500111" spans="16:16" x14ac:dyDescent="0.3">
      <c r="P500111" s="83"/>
    </row>
    <row r="500112" spans="16:16" x14ac:dyDescent="0.3">
      <c r="P500112" s="83"/>
    </row>
    <row r="500113" spans="16:16" x14ac:dyDescent="0.3">
      <c r="P500113" s="83"/>
    </row>
    <row r="500114" spans="16:16" x14ac:dyDescent="0.3">
      <c r="P500114" s="83"/>
    </row>
    <row r="500115" spans="16:16" x14ac:dyDescent="0.3">
      <c r="P500115" s="83"/>
    </row>
    <row r="500116" spans="16:16" x14ac:dyDescent="0.3">
      <c r="P500116" s="83"/>
    </row>
    <row r="500117" spans="16:16" x14ac:dyDescent="0.3">
      <c r="P500117" s="83"/>
    </row>
    <row r="500118" spans="16:16" x14ac:dyDescent="0.3">
      <c r="P500118" s="83"/>
    </row>
    <row r="500119" spans="16:16" x14ac:dyDescent="0.3">
      <c r="P500119" s="83"/>
    </row>
    <row r="500120" spans="16:16" x14ac:dyDescent="0.3">
      <c r="P500120" s="83"/>
    </row>
    <row r="500121" spans="16:16" x14ac:dyDescent="0.3">
      <c r="P500121" s="83"/>
    </row>
    <row r="500122" spans="16:16" x14ac:dyDescent="0.3">
      <c r="P500122" s="83"/>
    </row>
    <row r="500123" spans="16:16" x14ac:dyDescent="0.3">
      <c r="P500123" s="83"/>
    </row>
    <row r="500124" spans="16:16" x14ac:dyDescent="0.3">
      <c r="P500124" s="83"/>
    </row>
    <row r="500125" spans="16:16" x14ac:dyDescent="0.3">
      <c r="P500125" s="83"/>
    </row>
    <row r="500126" spans="16:16" x14ac:dyDescent="0.3">
      <c r="P500126" s="83"/>
    </row>
    <row r="500127" spans="16:16" x14ac:dyDescent="0.3">
      <c r="P500127" s="83"/>
    </row>
    <row r="500128" spans="16:16" x14ac:dyDescent="0.3">
      <c r="P500128" s="83"/>
    </row>
    <row r="500129" spans="16:16" x14ac:dyDescent="0.3">
      <c r="P500129" s="83"/>
    </row>
    <row r="500130" spans="16:16" x14ac:dyDescent="0.3">
      <c r="P500130" s="83"/>
    </row>
    <row r="500131" spans="16:16" x14ac:dyDescent="0.3">
      <c r="P500131" s="83"/>
    </row>
    <row r="500132" spans="16:16" x14ac:dyDescent="0.3">
      <c r="P500132" s="83"/>
    </row>
    <row r="500133" spans="16:16" x14ac:dyDescent="0.3">
      <c r="P500133" s="83"/>
    </row>
    <row r="500134" spans="16:16" x14ac:dyDescent="0.3">
      <c r="P500134" s="83"/>
    </row>
    <row r="500135" spans="16:16" x14ac:dyDescent="0.3">
      <c r="P500135" s="83"/>
    </row>
    <row r="500136" spans="16:16" x14ac:dyDescent="0.3">
      <c r="P500136" s="83"/>
    </row>
    <row r="500137" spans="16:16" x14ac:dyDescent="0.3">
      <c r="P500137" s="83"/>
    </row>
    <row r="500138" spans="16:16" x14ac:dyDescent="0.3">
      <c r="P500138" s="83"/>
    </row>
    <row r="500139" spans="16:16" x14ac:dyDescent="0.3">
      <c r="P500139" s="83"/>
    </row>
    <row r="500140" spans="16:16" x14ac:dyDescent="0.3">
      <c r="P500140" s="83"/>
    </row>
    <row r="500141" spans="16:16" x14ac:dyDescent="0.3">
      <c r="P500141" s="83"/>
    </row>
    <row r="500142" spans="16:16" x14ac:dyDescent="0.3">
      <c r="P500142" s="83"/>
    </row>
    <row r="500143" spans="16:16" x14ac:dyDescent="0.3">
      <c r="P500143" s="83"/>
    </row>
    <row r="500144" spans="16:16" x14ac:dyDescent="0.3">
      <c r="P500144" s="83"/>
    </row>
    <row r="500145" spans="16:16" x14ac:dyDescent="0.3">
      <c r="P500145" s="83"/>
    </row>
    <row r="500146" spans="16:16" x14ac:dyDescent="0.3">
      <c r="P500146" s="83"/>
    </row>
    <row r="500147" spans="16:16" x14ac:dyDescent="0.3">
      <c r="P500147" s="83"/>
    </row>
    <row r="500148" spans="16:16" x14ac:dyDescent="0.3">
      <c r="P500148" s="83"/>
    </row>
    <row r="500149" spans="16:16" x14ac:dyDescent="0.3">
      <c r="P500149" s="83"/>
    </row>
    <row r="500150" spans="16:16" x14ac:dyDescent="0.3">
      <c r="P500150" s="83"/>
    </row>
    <row r="500151" spans="16:16" x14ac:dyDescent="0.3">
      <c r="P500151" s="83"/>
    </row>
    <row r="500152" spans="16:16" x14ac:dyDescent="0.3">
      <c r="P500152" s="83"/>
    </row>
    <row r="500153" spans="16:16" x14ac:dyDescent="0.3">
      <c r="P500153" s="83"/>
    </row>
    <row r="500154" spans="16:16" x14ac:dyDescent="0.3">
      <c r="P500154" s="83"/>
    </row>
    <row r="500155" spans="16:16" x14ac:dyDescent="0.3">
      <c r="P500155" s="83"/>
    </row>
    <row r="500156" spans="16:16" x14ac:dyDescent="0.3">
      <c r="P500156" s="83"/>
    </row>
    <row r="500157" spans="16:16" x14ac:dyDescent="0.3">
      <c r="P500157" s="83"/>
    </row>
    <row r="500158" spans="16:16" x14ac:dyDescent="0.3">
      <c r="P500158" s="83"/>
    </row>
    <row r="500159" spans="16:16" x14ac:dyDescent="0.3">
      <c r="P500159" s="83"/>
    </row>
    <row r="500160" spans="16:16" x14ac:dyDescent="0.3">
      <c r="P500160" s="83"/>
    </row>
    <row r="500161" spans="16:16" x14ac:dyDescent="0.3">
      <c r="P500161" s="83"/>
    </row>
    <row r="500162" spans="16:16" x14ac:dyDescent="0.3">
      <c r="P500162" s="83"/>
    </row>
    <row r="500163" spans="16:16" x14ac:dyDescent="0.3">
      <c r="P500163" s="83"/>
    </row>
    <row r="500164" spans="16:16" x14ac:dyDescent="0.3">
      <c r="P500164" s="83"/>
    </row>
    <row r="500165" spans="16:16" x14ac:dyDescent="0.3">
      <c r="P500165" s="83"/>
    </row>
    <row r="500166" spans="16:16" x14ac:dyDescent="0.3">
      <c r="P500166" s="83"/>
    </row>
    <row r="500167" spans="16:16" x14ac:dyDescent="0.3">
      <c r="P500167" s="83"/>
    </row>
    <row r="500168" spans="16:16" x14ac:dyDescent="0.3">
      <c r="P500168" s="83"/>
    </row>
    <row r="500169" spans="16:16" x14ac:dyDescent="0.3">
      <c r="P500169" s="83"/>
    </row>
    <row r="500170" spans="16:16" x14ac:dyDescent="0.3">
      <c r="P500170" s="83"/>
    </row>
    <row r="500171" spans="16:16" x14ac:dyDescent="0.3">
      <c r="P500171" s="83"/>
    </row>
    <row r="500172" spans="16:16" x14ac:dyDescent="0.3">
      <c r="P500172" s="83"/>
    </row>
    <row r="500173" spans="16:16" x14ac:dyDescent="0.3">
      <c r="P500173" s="83"/>
    </row>
    <row r="500174" spans="16:16" x14ac:dyDescent="0.3">
      <c r="P500174" s="83"/>
    </row>
    <row r="500175" spans="16:16" x14ac:dyDescent="0.3">
      <c r="P500175" s="83"/>
    </row>
    <row r="500176" spans="16:16" x14ac:dyDescent="0.3">
      <c r="P500176" s="83"/>
    </row>
    <row r="500177" spans="16:16" x14ac:dyDescent="0.3">
      <c r="P500177" s="83"/>
    </row>
    <row r="500178" spans="16:16" x14ac:dyDescent="0.3">
      <c r="P500178" s="83"/>
    </row>
    <row r="500179" spans="16:16" x14ac:dyDescent="0.3">
      <c r="P500179" s="83"/>
    </row>
    <row r="500180" spans="16:16" x14ac:dyDescent="0.3">
      <c r="P500180" s="83"/>
    </row>
    <row r="500181" spans="16:16" x14ac:dyDescent="0.3">
      <c r="P500181" s="83"/>
    </row>
    <row r="500182" spans="16:16" x14ac:dyDescent="0.3">
      <c r="P500182" s="83"/>
    </row>
    <row r="500183" spans="16:16" x14ac:dyDescent="0.3">
      <c r="P500183" s="83"/>
    </row>
    <row r="500184" spans="16:16" x14ac:dyDescent="0.3">
      <c r="P500184" s="83"/>
    </row>
    <row r="500185" spans="16:16" x14ac:dyDescent="0.3">
      <c r="P500185" s="83"/>
    </row>
    <row r="500186" spans="16:16" x14ac:dyDescent="0.3">
      <c r="P500186" s="83"/>
    </row>
    <row r="500187" spans="16:16" x14ac:dyDescent="0.3">
      <c r="P500187" s="83"/>
    </row>
    <row r="500188" spans="16:16" x14ac:dyDescent="0.3">
      <c r="P500188" s="83"/>
    </row>
    <row r="500189" spans="16:16" x14ac:dyDescent="0.3">
      <c r="P500189" s="83"/>
    </row>
    <row r="500190" spans="16:16" x14ac:dyDescent="0.3">
      <c r="P500190" s="83"/>
    </row>
    <row r="500191" spans="16:16" x14ac:dyDescent="0.3">
      <c r="P500191" s="83"/>
    </row>
    <row r="500192" spans="16:16" x14ac:dyDescent="0.3">
      <c r="P500192" s="83"/>
    </row>
    <row r="500193" spans="16:16" x14ac:dyDescent="0.3">
      <c r="P500193" s="83"/>
    </row>
    <row r="500194" spans="16:16" x14ac:dyDescent="0.3">
      <c r="P500194" s="83"/>
    </row>
    <row r="500195" spans="16:16" x14ac:dyDescent="0.3">
      <c r="P500195" s="83"/>
    </row>
    <row r="500196" spans="16:16" x14ac:dyDescent="0.3">
      <c r="P500196" s="83"/>
    </row>
    <row r="500197" spans="16:16" x14ac:dyDescent="0.3">
      <c r="P500197" s="83"/>
    </row>
    <row r="500198" spans="16:16" x14ac:dyDescent="0.3">
      <c r="P500198" s="83"/>
    </row>
    <row r="500199" spans="16:16" x14ac:dyDescent="0.3">
      <c r="P500199" s="83"/>
    </row>
    <row r="500200" spans="16:16" x14ac:dyDescent="0.3">
      <c r="P500200" s="83"/>
    </row>
    <row r="500201" spans="16:16" x14ac:dyDescent="0.3">
      <c r="P500201" s="83"/>
    </row>
    <row r="500202" spans="16:16" x14ac:dyDescent="0.3">
      <c r="P500202" s="83"/>
    </row>
    <row r="500203" spans="16:16" x14ac:dyDescent="0.3">
      <c r="P500203" s="83"/>
    </row>
    <row r="500204" spans="16:16" x14ac:dyDescent="0.3">
      <c r="P500204" s="83"/>
    </row>
    <row r="500205" spans="16:16" x14ac:dyDescent="0.3">
      <c r="P500205" s="83"/>
    </row>
    <row r="500206" spans="16:16" x14ac:dyDescent="0.3">
      <c r="P500206" s="83"/>
    </row>
    <row r="500207" spans="16:16" x14ac:dyDescent="0.3">
      <c r="P500207" s="83"/>
    </row>
    <row r="500208" spans="16:16" x14ac:dyDescent="0.3">
      <c r="P500208" s="83"/>
    </row>
    <row r="500209" spans="16:16" x14ac:dyDescent="0.3">
      <c r="P500209" s="83"/>
    </row>
    <row r="500210" spans="16:16" x14ac:dyDescent="0.3">
      <c r="P500210" s="83"/>
    </row>
    <row r="500211" spans="16:16" x14ac:dyDescent="0.3">
      <c r="P500211" s="83"/>
    </row>
    <row r="500212" spans="16:16" x14ac:dyDescent="0.3">
      <c r="P500212" s="83"/>
    </row>
    <row r="500213" spans="16:16" x14ac:dyDescent="0.3">
      <c r="P500213" s="83"/>
    </row>
    <row r="500214" spans="16:16" x14ac:dyDescent="0.3">
      <c r="P500214" s="83"/>
    </row>
    <row r="500215" spans="16:16" x14ac:dyDescent="0.3">
      <c r="P500215" s="83"/>
    </row>
    <row r="500216" spans="16:16" x14ac:dyDescent="0.3">
      <c r="P500216" s="83"/>
    </row>
    <row r="500217" spans="16:16" x14ac:dyDescent="0.3">
      <c r="P500217" s="83"/>
    </row>
    <row r="500218" spans="16:16" x14ac:dyDescent="0.3">
      <c r="P500218" s="83"/>
    </row>
    <row r="500219" spans="16:16" x14ac:dyDescent="0.3">
      <c r="P500219" s="83"/>
    </row>
    <row r="500220" spans="16:16" x14ac:dyDescent="0.3">
      <c r="P500220" s="83"/>
    </row>
    <row r="500221" spans="16:16" x14ac:dyDescent="0.3">
      <c r="P500221" s="83"/>
    </row>
    <row r="500222" spans="16:16" x14ac:dyDescent="0.3">
      <c r="P500222" s="83"/>
    </row>
    <row r="500223" spans="16:16" x14ac:dyDescent="0.3">
      <c r="P500223" s="83"/>
    </row>
    <row r="500224" spans="16:16" x14ac:dyDescent="0.3">
      <c r="P500224" s="83"/>
    </row>
    <row r="500225" spans="16:16" x14ac:dyDescent="0.3">
      <c r="P500225" s="83"/>
    </row>
    <row r="500226" spans="16:16" x14ac:dyDescent="0.3">
      <c r="P500226" s="83"/>
    </row>
    <row r="500227" spans="16:16" x14ac:dyDescent="0.3">
      <c r="P500227" s="83"/>
    </row>
    <row r="500228" spans="16:16" x14ac:dyDescent="0.3">
      <c r="P500228" s="83"/>
    </row>
    <row r="500229" spans="16:16" x14ac:dyDescent="0.3">
      <c r="P500229" s="83"/>
    </row>
    <row r="500230" spans="16:16" x14ac:dyDescent="0.3">
      <c r="P500230" s="83"/>
    </row>
    <row r="500231" spans="16:16" x14ac:dyDescent="0.3">
      <c r="P500231" s="83"/>
    </row>
    <row r="500232" spans="16:16" x14ac:dyDescent="0.3">
      <c r="P500232" s="83"/>
    </row>
    <row r="500233" spans="16:16" x14ac:dyDescent="0.3">
      <c r="P500233" s="83"/>
    </row>
    <row r="500234" spans="16:16" x14ac:dyDescent="0.3">
      <c r="P500234" s="83"/>
    </row>
    <row r="500235" spans="16:16" x14ac:dyDescent="0.3">
      <c r="P500235" s="83"/>
    </row>
    <row r="500236" spans="16:16" x14ac:dyDescent="0.3">
      <c r="P500236" s="83"/>
    </row>
    <row r="500237" spans="16:16" x14ac:dyDescent="0.3">
      <c r="P500237" s="83"/>
    </row>
    <row r="500238" spans="16:16" x14ac:dyDescent="0.3">
      <c r="P500238" s="83"/>
    </row>
    <row r="500239" spans="16:16" x14ac:dyDescent="0.3">
      <c r="P500239" s="83"/>
    </row>
    <row r="500240" spans="16:16" x14ac:dyDescent="0.3">
      <c r="P500240" s="83"/>
    </row>
    <row r="500241" spans="16:16" x14ac:dyDescent="0.3">
      <c r="P500241" s="83"/>
    </row>
    <row r="500242" spans="16:16" x14ac:dyDescent="0.3">
      <c r="P500242" s="83"/>
    </row>
    <row r="500243" spans="16:16" x14ac:dyDescent="0.3">
      <c r="P500243" s="83"/>
    </row>
    <row r="500244" spans="16:16" x14ac:dyDescent="0.3">
      <c r="P500244" s="83"/>
    </row>
    <row r="500245" spans="16:16" x14ac:dyDescent="0.3">
      <c r="P500245" s="83"/>
    </row>
    <row r="500246" spans="16:16" x14ac:dyDescent="0.3">
      <c r="P500246" s="83"/>
    </row>
    <row r="500247" spans="16:16" x14ac:dyDescent="0.3">
      <c r="P500247" s="83"/>
    </row>
    <row r="500248" spans="16:16" x14ac:dyDescent="0.3">
      <c r="P500248" s="83"/>
    </row>
    <row r="500249" spans="16:16" x14ac:dyDescent="0.3">
      <c r="P500249" s="83"/>
    </row>
    <row r="500250" spans="16:16" x14ac:dyDescent="0.3">
      <c r="P500250" s="83"/>
    </row>
    <row r="500251" spans="16:16" x14ac:dyDescent="0.3">
      <c r="P500251" s="83"/>
    </row>
    <row r="500252" spans="16:16" x14ac:dyDescent="0.3">
      <c r="P500252" s="83"/>
    </row>
    <row r="500253" spans="16:16" x14ac:dyDescent="0.3">
      <c r="P500253" s="83"/>
    </row>
    <row r="500254" spans="16:16" x14ac:dyDescent="0.3">
      <c r="P500254" s="83"/>
    </row>
    <row r="500255" spans="16:16" x14ac:dyDescent="0.3">
      <c r="P500255" s="83"/>
    </row>
    <row r="500256" spans="16:16" x14ac:dyDescent="0.3">
      <c r="P500256" s="83"/>
    </row>
    <row r="500257" spans="16:16" x14ac:dyDescent="0.3">
      <c r="P500257" s="83"/>
    </row>
    <row r="500258" spans="16:16" x14ac:dyDescent="0.3">
      <c r="P500258" s="83"/>
    </row>
    <row r="500259" spans="16:16" x14ac:dyDescent="0.3">
      <c r="P500259" s="83"/>
    </row>
    <row r="500260" spans="16:16" x14ac:dyDescent="0.3">
      <c r="P500260" s="83"/>
    </row>
    <row r="500261" spans="16:16" x14ac:dyDescent="0.3">
      <c r="P500261" s="83"/>
    </row>
    <row r="500262" spans="16:16" x14ac:dyDescent="0.3">
      <c r="P500262" s="83"/>
    </row>
    <row r="500263" spans="16:16" x14ac:dyDescent="0.3">
      <c r="P500263" s="83"/>
    </row>
    <row r="500264" spans="16:16" x14ac:dyDescent="0.3">
      <c r="P500264" s="83"/>
    </row>
    <row r="500265" spans="16:16" x14ac:dyDescent="0.3">
      <c r="P500265" s="83"/>
    </row>
    <row r="500266" spans="16:16" x14ac:dyDescent="0.3">
      <c r="P500266" s="83"/>
    </row>
    <row r="500267" spans="16:16" x14ac:dyDescent="0.3">
      <c r="P500267" s="83"/>
    </row>
    <row r="500268" spans="16:16" x14ac:dyDescent="0.3">
      <c r="P500268" s="83"/>
    </row>
    <row r="500269" spans="16:16" x14ac:dyDescent="0.3">
      <c r="P500269" s="83"/>
    </row>
    <row r="500270" spans="16:16" x14ac:dyDescent="0.3">
      <c r="P500270" s="83"/>
    </row>
    <row r="500271" spans="16:16" x14ac:dyDescent="0.3">
      <c r="P500271" s="83"/>
    </row>
    <row r="500272" spans="16:16" x14ac:dyDescent="0.3">
      <c r="P500272" s="83"/>
    </row>
    <row r="500273" spans="16:16" x14ac:dyDescent="0.3">
      <c r="P500273" s="83"/>
    </row>
    <row r="500274" spans="16:16" x14ac:dyDescent="0.3">
      <c r="P500274" s="83"/>
    </row>
    <row r="500275" spans="16:16" x14ac:dyDescent="0.3">
      <c r="P500275" s="83"/>
    </row>
    <row r="500276" spans="16:16" x14ac:dyDescent="0.3">
      <c r="P500276" s="83"/>
    </row>
    <row r="500277" spans="16:16" x14ac:dyDescent="0.3">
      <c r="P500277" s="83"/>
    </row>
    <row r="500278" spans="16:16" x14ac:dyDescent="0.3">
      <c r="P500278" s="83"/>
    </row>
    <row r="500279" spans="16:16" x14ac:dyDescent="0.3">
      <c r="P500279" s="83"/>
    </row>
    <row r="500280" spans="16:16" x14ac:dyDescent="0.3">
      <c r="P500280" s="83"/>
    </row>
    <row r="500281" spans="16:16" x14ac:dyDescent="0.3">
      <c r="P500281" s="83"/>
    </row>
    <row r="500282" spans="16:16" x14ac:dyDescent="0.3">
      <c r="P500282" s="83"/>
    </row>
    <row r="500283" spans="16:16" x14ac:dyDescent="0.3">
      <c r="P500283" s="83"/>
    </row>
    <row r="500284" spans="16:16" x14ac:dyDescent="0.3">
      <c r="P500284" s="83"/>
    </row>
    <row r="500285" spans="16:16" x14ac:dyDescent="0.3">
      <c r="P500285" s="83"/>
    </row>
    <row r="500286" spans="16:16" x14ac:dyDescent="0.3">
      <c r="P500286" s="83"/>
    </row>
    <row r="500287" spans="16:16" x14ac:dyDescent="0.3">
      <c r="P500287" s="83"/>
    </row>
    <row r="500288" spans="16:16" x14ac:dyDescent="0.3">
      <c r="P500288" s="83"/>
    </row>
    <row r="500289" spans="16:16" x14ac:dyDescent="0.3">
      <c r="P500289" s="83"/>
    </row>
    <row r="500290" spans="16:16" x14ac:dyDescent="0.3">
      <c r="P500290" s="83"/>
    </row>
    <row r="500291" spans="16:16" x14ac:dyDescent="0.3">
      <c r="P500291" s="83"/>
    </row>
    <row r="500292" spans="16:16" x14ac:dyDescent="0.3">
      <c r="P500292" s="83"/>
    </row>
    <row r="500293" spans="16:16" x14ac:dyDescent="0.3">
      <c r="P500293" s="83"/>
    </row>
    <row r="500294" spans="16:16" x14ac:dyDescent="0.3">
      <c r="P500294" s="83"/>
    </row>
    <row r="500295" spans="16:16" x14ac:dyDescent="0.3">
      <c r="P500295" s="83"/>
    </row>
    <row r="500296" spans="16:16" x14ac:dyDescent="0.3">
      <c r="P500296" s="83"/>
    </row>
    <row r="500297" spans="16:16" x14ac:dyDescent="0.3">
      <c r="P500297" s="83"/>
    </row>
    <row r="500298" spans="16:16" x14ac:dyDescent="0.3">
      <c r="P500298" s="83"/>
    </row>
    <row r="500299" spans="16:16" x14ac:dyDescent="0.3">
      <c r="P500299" s="83"/>
    </row>
    <row r="500300" spans="16:16" x14ac:dyDescent="0.3">
      <c r="P500300" s="83"/>
    </row>
    <row r="500301" spans="16:16" x14ac:dyDescent="0.3">
      <c r="P500301" s="83"/>
    </row>
    <row r="500302" spans="16:16" x14ac:dyDescent="0.3">
      <c r="P500302" s="83"/>
    </row>
    <row r="500303" spans="16:16" x14ac:dyDescent="0.3">
      <c r="P500303" s="83"/>
    </row>
    <row r="500304" spans="16:16" x14ac:dyDescent="0.3">
      <c r="P500304" s="83"/>
    </row>
    <row r="500305" spans="16:16" x14ac:dyDescent="0.3">
      <c r="P500305" s="83"/>
    </row>
    <row r="500306" spans="16:16" x14ac:dyDescent="0.3">
      <c r="P500306" s="83"/>
    </row>
    <row r="500307" spans="16:16" x14ac:dyDescent="0.3">
      <c r="P500307" s="83"/>
    </row>
    <row r="500308" spans="16:16" x14ac:dyDescent="0.3">
      <c r="P500308" s="83"/>
    </row>
    <row r="500309" spans="16:16" x14ac:dyDescent="0.3">
      <c r="P500309" s="83"/>
    </row>
    <row r="500310" spans="16:16" x14ac:dyDescent="0.3">
      <c r="P500310" s="83"/>
    </row>
    <row r="500311" spans="16:16" x14ac:dyDescent="0.3">
      <c r="P500311" s="83"/>
    </row>
    <row r="500312" spans="16:16" x14ac:dyDescent="0.3">
      <c r="P500312" s="83"/>
    </row>
    <row r="500313" spans="16:16" x14ac:dyDescent="0.3">
      <c r="P500313" s="83"/>
    </row>
    <row r="500314" spans="16:16" x14ac:dyDescent="0.3">
      <c r="P500314" s="83"/>
    </row>
    <row r="500315" spans="16:16" x14ac:dyDescent="0.3">
      <c r="P500315" s="83"/>
    </row>
    <row r="500316" spans="16:16" x14ac:dyDescent="0.3">
      <c r="P500316" s="83"/>
    </row>
    <row r="500317" spans="16:16" x14ac:dyDescent="0.3">
      <c r="P500317" s="83"/>
    </row>
    <row r="500318" spans="16:16" x14ac:dyDescent="0.3">
      <c r="P500318" s="83"/>
    </row>
    <row r="500319" spans="16:16" x14ac:dyDescent="0.3">
      <c r="P500319" s="83"/>
    </row>
    <row r="500320" spans="16:16" x14ac:dyDescent="0.3">
      <c r="P500320" s="83"/>
    </row>
    <row r="500321" spans="16:16" x14ac:dyDescent="0.3">
      <c r="P500321" s="83"/>
    </row>
    <row r="500322" spans="16:16" x14ac:dyDescent="0.3">
      <c r="P500322" s="83"/>
    </row>
    <row r="500323" spans="16:16" x14ac:dyDescent="0.3">
      <c r="P500323" s="83"/>
    </row>
    <row r="500324" spans="16:16" x14ac:dyDescent="0.3">
      <c r="P500324" s="83"/>
    </row>
    <row r="500325" spans="16:16" x14ac:dyDescent="0.3">
      <c r="P500325" s="83"/>
    </row>
    <row r="500326" spans="16:16" x14ac:dyDescent="0.3">
      <c r="P500326" s="83"/>
    </row>
    <row r="500327" spans="16:16" x14ac:dyDescent="0.3">
      <c r="P500327" s="83"/>
    </row>
    <row r="500328" spans="16:16" x14ac:dyDescent="0.3">
      <c r="P500328" s="83"/>
    </row>
    <row r="500329" spans="16:16" x14ac:dyDescent="0.3">
      <c r="P500329" s="83"/>
    </row>
    <row r="500330" spans="16:16" x14ac:dyDescent="0.3">
      <c r="P500330" s="83"/>
    </row>
    <row r="500331" spans="16:16" x14ac:dyDescent="0.3">
      <c r="P500331" s="83"/>
    </row>
    <row r="500332" spans="16:16" x14ac:dyDescent="0.3">
      <c r="P500332" s="83"/>
    </row>
    <row r="500333" spans="16:16" x14ac:dyDescent="0.3">
      <c r="P500333" s="83"/>
    </row>
    <row r="500334" spans="16:16" x14ac:dyDescent="0.3">
      <c r="P500334" s="83"/>
    </row>
    <row r="500335" spans="16:16" x14ac:dyDescent="0.3">
      <c r="P500335" s="83"/>
    </row>
    <row r="500336" spans="16:16" x14ac:dyDescent="0.3">
      <c r="P500336" s="83"/>
    </row>
    <row r="500337" spans="16:16" x14ac:dyDescent="0.3">
      <c r="P500337" s="83"/>
    </row>
    <row r="500338" spans="16:16" x14ac:dyDescent="0.3">
      <c r="P500338" s="83"/>
    </row>
    <row r="500339" spans="16:16" x14ac:dyDescent="0.3">
      <c r="P500339" s="83"/>
    </row>
    <row r="500340" spans="16:16" x14ac:dyDescent="0.3">
      <c r="P500340" s="83"/>
    </row>
    <row r="500341" spans="16:16" x14ac:dyDescent="0.3">
      <c r="P500341" s="83"/>
    </row>
    <row r="500342" spans="16:16" x14ac:dyDescent="0.3">
      <c r="P500342" s="83"/>
    </row>
    <row r="500343" spans="16:16" x14ac:dyDescent="0.3">
      <c r="P500343" s="83"/>
    </row>
    <row r="500344" spans="16:16" x14ac:dyDescent="0.3">
      <c r="P500344" s="83"/>
    </row>
    <row r="500345" spans="16:16" x14ac:dyDescent="0.3">
      <c r="P500345" s="83"/>
    </row>
    <row r="500346" spans="16:16" x14ac:dyDescent="0.3">
      <c r="P500346" s="83"/>
    </row>
    <row r="500347" spans="16:16" x14ac:dyDescent="0.3">
      <c r="P500347" s="83"/>
    </row>
    <row r="500348" spans="16:16" x14ac:dyDescent="0.3">
      <c r="P500348" s="83"/>
    </row>
    <row r="500349" spans="16:16" x14ac:dyDescent="0.3">
      <c r="P500349" s="83"/>
    </row>
    <row r="500350" spans="16:16" x14ac:dyDescent="0.3">
      <c r="P500350" s="83"/>
    </row>
    <row r="500351" spans="16:16" x14ac:dyDescent="0.3">
      <c r="P500351" s="83"/>
    </row>
    <row r="500352" spans="16:16" x14ac:dyDescent="0.3">
      <c r="P500352" s="83"/>
    </row>
    <row r="500353" spans="16:16" x14ac:dyDescent="0.3">
      <c r="P500353" s="83"/>
    </row>
    <row r="500354" spans="16:16" x14ac:dyDescent="0.3">
      <c r="P500354" s="83"/>
    </row>
    <row r="500355" spans="16:16" x14ac:dyDescent="0.3">
      <c r="P500355" s="83"/>
    </row>
    <row r="500356" spans="16:16" x14ac:dyDescent="0.3">
      <c r="P500356" s="83"/>
    </row>
    <row r="500357" spans="16:16" x14ac:dyDescent="0.3">
      <c r="P500357" s="83"/>
    </row>
    <row r="500358" spans="16:16" x14ac:dyDescent="0.3">
      <c r="P500358" s="83"/>
    </row>
    <row r="500359" spans="16:16" x14ac:dyDescent="0.3">
      <c r="P500359" s="83"/>
    </row>
    <row r="500360" spans="16:16" x14ac:dyDescent="0.3">
      <c r="P500360" s="83"/>
    </row>
    <row r="500361" spans="16:16" x14ac:dyDescent="0.3">
      <c r="P500361" s="83"/>
    </row>
    <row r="500362" spans="16:16" x14ac:dyDescent="0.3">
      <c r="P500362" s="83"/>
    </row>
    <row r="500363" spans="16:16" x14ac:dyDescent="0.3">
      <c r="P500363" s="83"/>
    </row>
    <row r="500364" spans="16:16" x14ac:dyDescent="0.3">
      <c r="P500364" s="83"/>
    </row>
    <row r="500365" spans="16:16" x14ac:dyDescent="0.3">
      <c r="P500365" s="83"/>
    </row>
    <row r="500366" spans="16:16" x14ac:dyDescent="0.3">
      <c r="P500366" s="83"/>
    </row>
    <row r="500367" spans="16:16" x14ac:dyDescent="0.3">
      <c r="P500367" s="83"/>
    </row>
    <row r="500368" spans="16:16" x14ac:dyDescent="0.3">
      <c r="P500368" s="83"/>
    </row>
    <row r="500369" spans="16:16" x14ac:dyDescent="0.3">
      <c r="P500369" s="83"/>
    </row>
    <row r="500370" spans="16:16" x14ac:dyDescent="0.3">
      <c r="P500370" s="83"/>
    </row>
    <row r="500371" spans="16:16" x14ac:dyDescent="0.3">
      <c r="P500371" s="83"/>
    </row>
    <row r="500372" spans="16:16" x14ac:dyDescent="0.3">
      <c r="P500372" s="83"/>
    </row>
    <row r="500373" spans="16:16" x14ac:dyDescent="0.3">
      <c r="P500373" s="83"/>
    </row>
    <row r="500374" spans="16:16" x14ac:dyDescent="0.3">
      <c r="P500374" s="83"/>
    </row>
    <row r="500375" spans="16:16" x14ac:dyDescent="0.3">
      <c r="P500375" s="83"/>
    </row>
    <row r="500376" spans="16:16" x14ac:dyDescent="0.3">
      <c r="P500376" s="83"/>
    </row>
    <row r="500377" spans="16:16" x14ac:dyDescent="0.3">
      <c r="P500377" s="83"/>
    </row>
    <row r="500378" spans="16:16" x14ac:dyDescent="0.3">
      <c r="P500378" s="83"/>
    </row>
    <row r="500379" spans="16:16" x14ac:dyDescent="0.3">
      <c r="P500379" s="83"/>
    </row>
    <row r="500380" spans="16:16" x14ac:dyDescent="0.3">
      <c r="P500380" s="83"/>
    </row>
    <row r="500381" spans="16:16" x14ac:dyDescent="0.3">
      <c r="P500381" s="83"/>
    </row>
    <row r="500382" spans="16:16" x14ac:dyDescent="0.3">
      <c r="P500382" s="83"/>
    </row>
    <row r="500383" spans="16:16" x14ac:dyDescent="0.3">
      <c r="P500383" s="83"/>
    </row>
    <row r="500384" spans="16:16" x14ac:dyDescent="0.3">
      <c r="P500384" s="83"/>
    </row>
    <row r="500385" spans="16:16" x14ac:dyDescent="0.3">
      <c r="P500385" s="83"/>
    </row>
    <row r="500386" spans="16:16" x14ac:dyDescent="0.3">
      <c r="P500386" s="83"/>
    </row>
    <row r="500387" spans="16:16" x14ac:dyDescent="0.3">
      <c r="P500387" s="83"/>
    </row>
    <row r="500388" spans="16:16" x14ac:dyDescent="0.3">
      <c r="P500388" s="83"/>
    </row>
    <row r="500389" spans="16:16" x14ac:dyDescent="0.3">
      <c r="P500389" s="83"/>
    </row>
    <row r="500390" spans="16:16" x14ac:dyDescent="0.3">
      <c r="P500390" s="83"/>
    </row>
    <row r="500391" spans="16:16" x14ac:dyDescent="0.3">
      <c r="P500391" s="83"/>
    </row>
    <row r="500392" spans="16:16" x14ac:dyDescent="0.3">
      <c r="P500392" s="83"/>
    </row>
    <row r="500393" spans="16:16" x14ac:dyDescent="0.3">
      <c r="P500393" s="83"/>
    </row>
    <row r="500394" spans="16:16" x14ac:dyDescent="0.3">
      <c r="P500394" s="83"/>
    </row>
    <row r="500395" spans="16:16" x14ac:dyDescent="0.3">
      <c r="P500395" s="83"/>
    </row>
    <row r="500396" spans="16:16" x14ac:dyDescent="0.3">
      <c r="P500396" s="83"/>
    </row>
    <row r="500397" spans="16:16" x14ac:dyDescent="0.3">
      <c r="P500397" s="83"/>
    </row>
    <row r="500398" spans="16:16" x14ac:dyDescent="0.3">
      <c r="P500398" s="83"/>
    </row>
    <row r="500399" spans="16:16" x14ac:dyDescent="0.3">
      <c r="P500399" s="83"/>
    </row>
    <row r="500400" spans="16:16" x14ac:dyDescent="0.3">
      <c r="P500400" s="83"/>
    </row>
    <row r="500401" spans="16:16" x14ac:dyDescent="0.3">
      <c r="P500401" s="83"/>
    </row>
    <row r="500402" spans="16:16" x14ac:dyDescent="0.3">
      <c r="P500402" s="83"/>
    </row>
    <row r="500403" spans="16:16" x14ac:dyDescent="0.3">
      <c r="P500403" s="83"/>
    </row>
    <row r="500404" spans="16:16" x14ac:dyDescent="0.3">
      <c r="P500404" s="83"/>
    </row>
    <row r="500405" spans="16:16" x14ac:dyDescent="0.3">
      <c r="P500405" s="83"/>
    </row>
    <row r="500406" spans="16:16" x14ac:dyDescent="0.3">
      <c r="P500406" s="83"/>
    </row>
    <row r="500407" spans="16:16" x14ac:dyDescent="0.3">
      <c r="P500407" s="83"/>
    </row>
    <row r="500408" spans="16:16" x14ac:dyDescent="0.3">
      <c r="P500408" s="83"/>
    </row>
    <row r="500409" spans="16:16" x14ac:dyDescent="0.3">
      <c r="P500409" s="83"/>
    </row>
    <row r="500410" spans="16:16" x14ac:dyDescent="0.3">
      <c r="P500410" s="83"/>
    </row>
    <row r="500411" spans="16:16" x14ac:dyDescent="0.3">
      <c r="P500411" s="83"/>
    </row>
    <row r="500412" spans="16:16" x14ac:dyDescent="0.3">
      <c r="P500412" s="83"/>
    </row>
    <row r="500413" spans="16:16" x14ac:dyDescent="0.3">
      <c r="P500413" s="83"/>
    </row>
    <row r="500414" spans="16:16" x14ac:dyDescent="0.3">
      <c r="P500414" s="83"/>
    </row>
    <row r="500415" spans="16:16" x14ac:dyDescent="0.3">
      <c r="P500415" s="83"/>
    </row>
    <row r="500416" spans="16:16" x14ac:dyDescent="0.3">
      <c r="P500416" s="83"/>
    </row>
    <row r="500417" spans="16:16" x14ac:dyDescent="0.3">
      <c r="P500417" s="83"/>
    </row>
    <row r="500418" spans="16:16" x14ac:dyDescent="0.3">
      <c r="P500418" s="83"/>
    </row>
    <row r="500419" spans="16:16" x14ac:dyDescent="0.3">
      <c r="P500419" s="83"/>
    </row>
    <row r="500420" spans="16:16" x14ac:dyDescent="0.3">
      <c r="P500420" s="83"/>
    </row>
    <row r="500421" spans="16:16" x14ac:dyDescent="0.3">
      <c r="P500421" s="83"/>
    </row>
    <row r="500422" spans="16:16" x14ac:dyDescent="0.3">
      <c r="P500422" s="83"/>
    </row>
    <row r="500423" spans="16:16" x14ac:dyDescent="0.3">
      <c r="P500423" s="83"/>
    </row>
    <row r="500424" spans="16:16" x14ac:dyDescent="0.3">
      <c r="P500424" s="83"/>
    </row>
    <row r="500425" spans="16:16" x14ac:dyDescent="0.3">
      <c r="P500425" s="83"/>
    </row>
    <row r="500426" spans="16:16" x14ac:dyDescent="0.3">
      <c r="P500426" s="83"/>
    </row>
    <row r="500427" spans="16:16" x14ac:dyDescent="0.3">
      <c r="P500427" s="83"/>
    </row>
    <row r="500428" spans="16:16" x14ac:dyDescent="0.3">
      <c r="P500428" s="83"/>
    </row>
    <row r="500429" spans="16:16" x14ac:dyDescent="0.3">
      <c r="P500429" s="83"/>
    </row>
    <row r="500430" spans="16:16" x14ac:dyDescent="0.3">
      <c r="P500430" s="83"/>
    </row>
    <row r="500431" spans="16:16" x14ac:dyDescent="0.3">
      <c r="P500431" s="83"/>
    </row>
    <row r="500432" spans="16:16" x14ac:dyDescent="0.3">
      <c r="P500432" s="83"/>
    </row>
    <row r="500433" spans="16:16" x14ac:dyDescent="0.3">
      <c r="P500433" s="83"/>
    </row>
    <row r="500434" spans="16:16" x14ac:dyDescent="0.3">
      <c r="P500434" s="83"/>
    </row>
    <row r="500435" spans="16:16" x14ac:dyDescent="0.3">
      <c r="P500435" s="83"/>
    </row>
    <row r="500436" spans="16:16" x14ac:dyDescent="0.3">
      <c r="P500436" s="83"/>
    </row>
    <row r="500437" spans="16:16" x14ac:dyDescent="0.3">
      <c r="P500437" s="83"/>
    </row>
    <row r="500438" spans="16:16" x14ac:dyDescent="0.3">
      <c r="P500438" s="83"/>
    </row>
    <row r="500439" spans="16:16" x14ac:dyDescent="0.3">
      <c r="P500439" s="83"/>
    </row>
    <row r="500440" spans="16:16" x14ac:dyDescent="0.3">
      <c r="P500440" s="83"/>
    </row>
    <row r="500441" spans="16:16" x14ac:dyDescent="0.3">
      <c r="P500441" s="83"/>
    </row>
    <row r="500442" spans="16:16" x14ac:dyDescent="0.3">
      <c r="P500442" s="83"/>
    </row>
    <row r="500443" spans="16:16" x14ac:dyDescent="0.3">
      <c r="P500443" s="83"/>
    </row>
    <row r="500444" spans="16:16" x14ac:dyDescent="0.3">
      <c r="P500444" s="83"/>
    </row>
    <row r="500445" spans="16:16" x14ac:dyDescent="0.3">
      <c r="P500445" s="83"/>
    </row>
    <row r="500446" spans="16:16" x14ac:dyDescent="0.3">
      <c r="P500446" s="83"/>
    </row>
    <row r="500447" spans="16:16" x14ac:dyDescent="0.3">
      <c r="P500447" s="83"/>
    </row>
    <row r="500448" spans="16:16" x14ac:dyDescent="0.3">
      <c r="P500448" s="83"/>
    </row>
    <row r="500449" spans="16:16" x14ac:dyDescent="0.3">
      <c r="P500449" s="83"/>
    </row>
    <row r="500450" spans="16:16" x14ac:dyDescent="0.3">
      <c r="P500450" s="83"/>
    </row>
    <row r="500451" spans="16:16" x14ac:dyDescent="0.3">
      <c r="P500451" s="83"/>
    </row>
    <row r="500452" spans="16:16" x14ac:dyDescent="0.3">
      <c r="P500452" s="83"/>
    </row>
    <row r="500453" spans="16:16" x14ac:dyDescent="0.3">
      <c r="P500453" s="83"/>
    </row>
    <row r="500454" spans="16:16" x14ac:dyDescent="0.3">
      <c r="P500454" s="83"/>
    </row>
    <row r="500455" spans="16:16" x14ac:dyDescent="0.3">
      <c r="P500455" s="83"/>
    </row>
    <row r="500456" spans="16:16" x14ac:dyDescent="0.3">
      <c r="P500456" s="83"/>
    </row>
    <row r="500457" spans="16:16" x14ac:dyDescent="0.3">
      <c r="P500457" s="83"/>
    </row>
    <row r="500458" spans="16:16" x14ac:dyDescent="0.3">
      <c r="P500458" s="83"/>
    </row>
    <row r="500459" spans="16:16" x14ac:dyDescent="0.3">
      <c r="P500459" s="83"/>
    </row>
    <row r="500460" spans="16:16" x14ac:dyDescent="0.3">
      <c r="P500460" s="83"/>
    </row>
    <row r="500461" spans="16:16" x14ac:dyDescent="0.3">
      <c r="P500461" s="83"/>
    </row>
    <row r="500462" spans="16:16" x14ac:dyDescent="0.3">
      <c r="P500462" s="83"/>
    </row>
    <row r="500463" spans="16:16" x14ac:dyDescent="0.3">
      <c r="P500463" s="83"/>
    </row>
    <row r="500464" spans="16:16" x14ac:dyDescent="0.3">
      <c r="P500464" s="83"/>
    </row>
    <row r="500465" spans="16:16" x14ac:dyDescent="0.3">
      <c r="P500465" s="83"/>
    </row>
    <row r="500466" spans="16:16" x14ac:dyDescent="0.3">
      <c r="P500466" s="83"/>
    </row>
    <row r="500467" spans="16:16" x14ac:dyDescent="0.3">
      <c r="P500467" s="83"/>
    </row>
    <row r="500468" spans="16:16" x14ac:dyDescent="0.3">
      <c r="P500468" s="83"/>
    </row>
    <row r="500469" spans="16:16" x14ac:dyDescent="0.3">
      <c r="P500469" s="83"/>
    </row>
    <row r="500470" spans="16:16" x14ac:dyDescent="0.3">
      <c r="P500470" s="83"/>
    </row>
    <row r="500471" spans="16:16" x14ac:dyDescent="0.3">
      <c r="P500471" s="83"/>
    </row>
    <row r="500472" spans="16:16" x14ac:dyDescent="0.3">
      <c r="P500472" s="83"/>
    </row>
    <row r="500473" spans="16:16" x14ac:dyDescent="0.3">
      <c r="P500473" s="83"/>
    </row>
    <row r="500474" spans="16:16" x14ac:dyDescent="0.3">
      <c r="P500474" s="83"/>
    </row>
    <row r="500475" spans="16:16" x14ac:dyDescent="0.3">
      <c r="P500475" s="83"/>
    </row>
    <row r="500476" spans="16:16" x14ac:dyDescent="0.3">
      <c r="P500476" s="83"/>
    </row>
    <row r="500477" spans="16:16" x14ac:dyDescent="0.3">
      <c r="P500477" s="83"/>
    </row>
    <row r="500478" spans="16:16" x14ac:dyDescent="0.3">
      <c r="P500478" s="83"/>
    </row>
    <row r="500479" spans="16:16" x14ac:dyDescent="0.3">
      <c r="P500479" s="83"/>
    </row>
    <row r="500480" spans="16:16" x14ac:dyDescent="0.3">
      <c r="P500480" s="83"/>
    </row>
    <row r="500481" spans="16:16" x14ac:dyDescent="0.3">
      <c r="P500481" s="83"/>
    </row>
    <row r="500482" spans="16:16" x14ac:dyDescent="0.3">
      <c r="P500482" s="83"/>
    </row>
    <row r="500483" spans="16:16" x14ac:dyDescent="0.3">
      <c r="P500483" s="83"/>
    </row>
    <row r="500484" spans="16:16" x14ac:dyDescent="0.3">
      <c r="P500484" s="83"/>
    </row>
    <row r="500485" spans="16:16" x14ac:dyDescent="0.3">
      <c r="P500485" s="83"/>
    </row>
    <row r="500486" spans="16:16" x14ac:dyDescent="0.3">
      <c r="P500486" s="83"/>
    </row>
    <row r="500487" spans="16:16" x14ac:dyDescent="0.3">
      <c r="P500487" s="83"/>
    </row>
    <row r="500488" spans="16:16" x14ac:dyDescent="0.3">
      <c r="P500488" s="83"/>
    </row>
    <row r="500489" spans="16:16" x14ac:dyDescent="0.3">
      <c r="P500489" s="83"/>
    </row>
    <row r="500490" spans="16:16" x14ac:dyDescent="0.3">
      <c r="P500490" s="83"/>
    </row>
    <row r="500491" spans="16:16" x14ac:dyDescent="0.3">
      <c r="P500491" s="83"/>
    </row>
    <row r="500492" spans="16:16" x14ac:dyDescent="0.3">
      <c r="P500492" s="83"/>
    </row>
    <row r="500493" spans="16:16" x14ac:dyDescent="0.3">
      <c r="P500493" s="83"/>
    </row>
    <row r="500494" spans="16:16" x14ac:dyDescent="0.3">
      <c r="P500494" s="83"/>
    </row>
    <row r="500495" spans="16:16" x14ac:dyDescent="0.3">
      <c r="P500495" s="83"/>
    </row>
    <row r="500496" spans="16:16" x14ac:dyDescent="0.3">
      <c r="P500496" s="83"/>
    </row>
    <row r="500497" spans="16:16" x14ac:dyDescent="0.3">
      <c r="P500497" s="83"/>
    </row>
    <row r="500498" spans="16:16" x14ac:dyDescent="0.3">
      <c r="P500498" s="83"/>
    </row>
    <row r="500499" spans="16:16" x14ac:dyDescent="0.3">
      <c r="P500499" s="83"/>
    </row>
    <row r="500500" spans="16:16" x14ac:dyDescent="0.3">
      <c r="P500500" s="83"/>
    </row>
    <row r="500501" spans="16:16" x14ac:dyDescent="0.3">
      <c r="P500501" s="83"/>
    </row>
    <row r="500502" spans="16:16" x14ac:dyDescent="0.3">
      <c r="P500502" s="83"/>
    </row>
    <row r="500503" spans="16:16" x14ac:dyDescent="0.3">
      <c r="P500503" s="83"/>
    </row>
    <row r="500504" spans="16:16" x14ac:dyDescent="0.3">
      <c r="P500504" s="83"/>
    </row>
    <row r="500505" spans="16:16" x14ac:dyDescent="0.3">
      <c r="P500505" s="83"/>
    </row>
    <row r="500506" spans="16:16" x14ac:dyDescent="0.3">
      <c r="P500506" s="83"/>
    </row>
    <row r="500507" spans="16:16" x14ac:dyDescent="0.3">
      <c r="P500507" s="83"/>
    </row>
    <row r="500508" spans="16:16" x14ac:dyDescent="0.3">
      <c r="P500508" s="83"/>
    </row>
    <row r="500509" spans="16:16" x14ac:dyDescent="0.3">
      <c r="P500509" s="83"/>
    </row>
    <row r="500510" spans="16:16" x14ac:dyDescent="0.3">
      <c r="P500510" s="83"/>
    </row>
    <row r="500511" spans="16:16" x14ac:dyDescent="0.3">
      <c r="P500511" s="83"/>
    </row>
    <row r="500512" spans="16:16" x14ac:dyDescent="0.3">
      <c r="P500512" s="83"/>
    </row>
    <row r="500513" spans="16:16" x14ac:dyDescent="0.3">
      <c r="P500513" s="83"/>
    </row>
    <row r="500514" spans="16:16" x14ac:dyDescent="0.3">
      <c r="P500514" s="83"/>
    </row>
    <row r="500515" spans="16:16" x14ac:dyDescent="0.3">
      <c r="P500515" s="83"/>
    </row>
    <row r="500516" spans="16:16" x14ac:dyDescent="0.3">
      <c r="P500516" s="83"/>
    </row>
    <row r="500517" spans="16:16" x14ac:dyDescent="0.3">
      <c r="P500517" s="83"/>
    </row>
    <row r="500518" spans="16:16" x14ac:dyDescent="0.3">
      <c r="P500518" s="83"/>
    </row>
    <row r="500519" spans="16:16" x14ac:dyDescent="0.3">
      <c r="P500519" s="83"/>
    </row>
    <row r="500520" spans="16:16" x14ac:dyDescent="0.3">
      <c r="P500520" s="83"/>
    </row>
    <row r="500521" spans="16:16" x14ac:dyDescent="0.3">
      <c r="P500521" s="83"/>
    </row>
    <row r="500522" spans="16:16" x14ac:dyDescent="0.3">
      <c r="P500522" s="83"/>
    </row>
    <row r="500523" spans="16:16" x14ac:dyDescent="0.3">
      <c r="P500523" s="83"/>
    </row>
    <row r="500524" spans="16:16" x14ac:dyDescent="0.3">
      <c r="P500524" s="83"/>
    </row>
    <row r="500525" spans="16:16" x14ac:dyDescent="0.3">
      <c r="P500525" s="83"/>
    </row>
    <row r="500526" spans="16:16" x14ac:dyDescent="0.3">
      <c r="P500526" s="83"/>
    </row>
    <row r="500527" spans="16:16" x14ac:dyDescent="0.3">
      <c r="P500527" s="83"/>
    </row>
    <row r="500528" spans="16:16" x14ac:dyDescent="0.3">
      <c r="P500528" s="83"/>
    </row>
    <row r="500529" spans="16:16" x14ac:dyDescent="0.3">
      <c r="P500529" s="83"/>
    </row>
    <row r="500530" spans="16:16" x14ac:dyDescent="0.3">
      <c r="P500530" s="83"/>
    </row>
    <row r="500531" spans="16:16" x14ac:dyDescent="0.3">
      <c r="P500531" s="83"/>
    </row>
    <row r="500532" spans="16:16" x14ac:dyDescent="0.3">
      <c r="P500532" s="83"/>
    </row>
    <row r="500533" spans="16:16" x14ac:dyDescent="0.3">
      <c r="P500533" s="83"/>
    </row>
    <row r="500534" spans="16:16" x14ac:dyDescent="0.3">
      <c r="P500534" s="83"/>
    </row>
    <row r="500535" spans="16:16" x14ac:dyDescent="0.3">
      <c r="P500535" s="83"/>
    </row>
    <row r="500536" spans="16:16" x14ac:dyDescent="0.3">
      <c r="P500536" s="83"/>
    </row>
    <row r="500537" spans="16:16" x14ac:dyDescent="0.3">
      <c r="P500537" s="83"/>
    </row>
    <row r="500538" spans="16:16" x14ac:dyDescent="0.3">
      <c r="P500538" s="83"/>
    </row>
    <row r="500539" spans="16:16" x14ac:dyDescent="0.3">
      <c r="P500539" s="83"/>
    </row>
    <row r="500540" spans="16:16" x14ac:dyDescent="0.3">
      <c r="P500540" s="83"/>
    </row>
    <row r="500541" spans="16:16" x14ac:dyDescent="0.3">
      <c r="P500541" s="83"/>
    </row>
    <row r="500542" spans="16:16" x14ac:dyDescent="0.3">
      <c r="P500542" s="83"/>
    </row>
    <row r="500543" spans="16:16" x14ac:dyDescent="0.3">
      <c r="P500543" s="83"/>
    </row>
    <row r="500544" spans="16:16" x14ac:dyDescent="0.3">
      <c r="P500544" s="83"/>
    </row>
    <row r="500545" spans="16:16" x14ac:dyDescent="0.3">
      <c r="P500545" s="83"/>
    </row>
    <row r="500546" spans="16:16" x14ac:dyDescent="0.3">
      <c r="P500546" s="83"/>
    </row>
    <row r="500547" spans="16:16" x14ac:dyDescent="0.3">
      <c r="P500547" s="83"/>
    </row>
    <row r="500548" spans="16:16" x14ac:dyDescent="0.3">
      <c r="P500548" s="83"/>
    </row>
    <row r="500549" spans="16:16" x14ac:dyDescent="0.3">
      <c r="P500549" s="83"/>
    </row>
    <row r="500550" spans="16:16" x14ac:dyDescent="0.3">
      <c r="P500550" s="83"/>
    </row>
    <row r="500551" spans="16:16" x14ac:dyDescent="0.3">
      <c r="P500551" s="83"/>
    </row>
    <row r="500552" spans="16:16" x14ac:dyDescent="0.3">
      <c r="P500552" s="83"/>
    </row>
    <row r="500553" spans="16:16" x14ac:dyDescent="0.3">
      <c r="P500553" s="83"/>
    </row>
    <row r="500554" spans="16:16" x14ac:dyDescent="0.3">
      <c r="P500554" s="83"/>
    </row>
    <row r="500555" spans="16:16" x14ac:dyDescent="0.3">
      <c r="P500555" s="83"/>
    </row>
    <row r="500556" spans="16:16" x14ac:dyDescent="0.3">
      <c r="P500556" s="83"/>
    </row>
    <row r="500557" spans="16:16" x14ac:dyDescent="0.3">
      <c r="P500557" s="83"/>
    </row>
    <row r="500558" spans="16:16" x14ac:dyDescent="0.3">
      <c r="P500558" s="83"/>
    </row>
    <row r="500559" spans="16:16" x14ac:dyDescent="0.3">
      <c r="P500559" s="83"/>
    </row>
    <row r="500560" spans="16:16" x14ac:dyDescent="0.3">
      <c r="P500560" s="83"/>
    </row>
    <row r="500561" spans="16:16" x14ac:dyDescent="0.3">
      <c r="P500561" s="83"/>
    </row>
    <row r="500562" spans="16:16" x14ac:dyDescent="0.3">
      <c r="P500562" s="83"/>
    </row>
    <row r="500563" spans="16:16" x14ac:dyDescent="0.3">
      <c r="P500563" s="83"/>
    </row>
    <row r="500564" spans="16:16" x14ac:dyDescent="0.3">
      <c r="P500564" s="83"/>
    </row>
    <row r="500565" spans="16:16" x14ac:dyDescent="0.3">
      <c r="P500565" s="83"/>
    </row>
    <row r="500566" spans="16:16" x14ac:dyDescent="0.3">
      <c r="P500566" s="83"/>
    </row>
    <row r="500567" spans="16:16" x14ac:dyDescent="0.3">
      <c r="P500567" s="83"/>
    </row>
    <row r="500568" spans="16:16" x14ac:dyDescent="0.3">
      <c r="P500568" s="83"/>
    </row>
    <row r="500569" spans="16:16" x14ac:dyDescent="0.3">
      <c r="P500569" s="83"/>
    </row>
    <row r="500570" spans="16:16" x14ac:dyDescent="0.3">
      <c r="P500570" s="83"/>
    </row>
    <row r="500571" spans="16:16" x14ac:dyDescent="0.3">
      <c r="P500571" s="83"/>
    </row>
    <row r="500572" spans="16:16" x14ac:dyDescent="0.3">
      <c r="P500572" s="83"/>
    </row>
    <row r="500573" spans="16:16" x14ac:dyDescent="0.3">
      <c r="P500573" s="83"/>
    </row>
    <row r="500574" spans="16:16" x14ac:dyDescent="0.3">
      <c r="P500574" s="83"/>
    </row>
    <row r="500575" spans="16:16" x14ac:dyDescent="0.3">
      <c r="P500575" s="83"/>
    </row>
    <row r="500576" spans="16:16" x14ac:dyDescent="0.3">
      <c r="P500576" s="83"/>
    </row>
    <row r="500577" spans="16:16" x14ac:dyDescent="0.3">
      <c r="P500577" s="83"/>
    </row>
    <row r="500578" spans="16:16" x14ac:dyDescent="0.3">
      <c r="P500578" s="83"/>
    </row>
    <row r="500579" spans="16:16" x14ac:dyDescent="0.3">
      <c r="P500579" s="83"/>
    </row>
    <row r="500580" spans="16:16" x14ac:dyDescent="0.3">
      <c r="P500580" s="83"/>
    </row>
    <row r="500581" spans="16:16" x14ac:dyDescent="0.3">
      <c r="P500581" s="83"/>
    </row>
    <row r="500582" spans="16:16" x14ac:dyDescent="0.3">
      <c r="P500582" s="83"/>
    </row>
    <row r="500583" spans="16:16" x14ac:dyDescent="0.3">
      <c r="P500583" s="83"/>
    </row>
    <row r="500584" spans="16:16" x14ac:dyDescent="0.3">
      <c r="P500584" s="83"/>
    </row>
    <row r="500585" spans="16:16" x14ac:dyDescent="0.3">
      <c r="P500585" s="83"/>
    </row>
    <row r="500586" spans="16:16" x14ac:dyDescent="0.3">
      <c r="P500586" s="83"/>
    </row>
    <row r="500587" spans="16:16" x14ac:dyDescent="0.3">
      <c r="P500587" s="83"/>
    </row>
    <row r="500588" spans="16:16" x14ac:dyDescent="0.3">
      <c r="P500588" s="83"/>
    </row>
    <row r="500589" spans="16:16" x14ac:dyDescent="0.3">
      <c r="P500589" s="83"/>
    </row>
    <row r="500590" spans="16:16" x14ac:dyDescent="0.3">
      <c r="P500590" s="83"/>
    </row>
    <row r="500591" spans="16:16" x14ac:dyDescent="0.3">
      <c r="P500591" s="83"/>
    </row>
    <row r="500592" spans="16:16" x14ac:dyDescent="0.3">
      <c r="P500592" s="83"/>
    </row>
    <row r="500593" spans="16:16" x14ac:dyDescent="0.3">
      <c r="P500593" s="83"/>
    </row>
    <row r="500594" spans="16:16" x14ac:dyDescent="0.3">
      <c r="P500594" s="83"/>
    </row>
    <row r="500595" spans="16:16" x14ac:dyDescent="0.3">
      <c r="P500595" s="83"/>
    </row>
    <row r="500596" spans="16:16" x14ac:dyDescent="0.3">
      <c r="P500596" s="83"/>
    </row>
    <row r="500597" spans="16:16" x14ac:dyDescent="0.3">
      <c r="P500597" s="83"/>
    </row>
    <row r="500598" spans="16:16" x14ac:dyDescent="0.3">
      <c r="P500598" s="83"/>
    </row>
    <row r="500599" spans="16:16" x14ac:dyDescent="0.3">
      <c r="P500599" s="83"/>
    </row>
    <row r="500600" spans="16:16" x14ac:dyDescent="0.3">
      <c r="P500600" s="83"/>
    </row>
    <row r="500601" spans="16:16" x14ac:dyDescent="0.3">
      <c r="P500601" s="83"/>
    </row>
    <row r="500602" spans="16:16" x14ac:dyDescent="0.3">
      <c r="P500602" s="83"/>
    </row>
    <row r="500603" spans="16:16" x14ac:dyDescent="0.3">
      <c r="P500603" s="83"/>
    </row>
    <row r="500604" spans="16:16" x14ac:dyDescent="0.3">
      <c r="P500604" s="83"/>
    </row>
    <row r="500605" spans="16:16" x14ac:dyDescent="0.3">
      <c r="P500605" s="83"/>
    </row>
    <row r="500606" spans="16:16" x14ac:dyDescent="0.3">
      <c r="P500606" s="83"/>
    </row>
    <row r="500607" spans="16:16" x14ac:dyDescent="0.3">
      <c r="P500607" s="83"/>
    </row>
    <row r="500608" spans="16:16" x14ac:dyDescent="0.3">
      <c r="P500608" s="83"/>
    </row>
    <row r="500609" spans="16:16" x14ac:dyDescent="0.3">
      <c r="P500609" s="83"/>
    </row>
    <row r="500610" spans="16:16" x14ac:dyDescent="0.3">
      <c r="P500610" s="83"/>
    </row>
    <row r="500611" spans="16:16" x14ac:dyDescent="0.3">
      <c r="P500611" s="83"/>
    </row>
    <row r="500612" spans="16:16" x14ac:dyDescent="0.3">
      <c r="P500612" s="83"/>
    </row>
    <row r="500613" spans="16:16" x14ac:dyDescent="0.3">
      <c r="P500613" s="83"/>
    </row>
    <row r="500614" spans="16:16" x14ac:dyDescent="0.3">
      <c r="P500614" s="83"/>
    </row>
    <row r="500615" spans="16:16" x14ac:dyDescent="0.3">
      <c r="P500615" s="83"/>
    </row>
    <row r="500616" spans="16:16" x14ac:dyDescent="0.3">
      <c r="P500616" s="83"/>
    </row>
    <row r="500617" spans="16:16" x14ac:dyDescent="0.3">
      <c r="P500617" s="83"/>
    </row>
    <row r="500618" spans="16:16" x14ac:dyDescent="0.3">
      <c r="P500618" s="83"/>
    </row>
    <row r="500619" spans="16:16" x14ac:dyDescent="0.3">
      <c r="P500619" s="83"/>
    </row>
    <row r="500620" spans="16:16" x14ac:dyDescent="0.3">
      <c r="P500620" s="83"/>
    </row>
    <row r="500621" spans="16:16" x14ac:dyDescent="0.3">
      <c r="P500621" s="83"/>
    </row>
    <row r="500622" spans="16:16" x14ac:dyDescent="0.3">
      <c r="P500622" s="83"/>
    </row>
    <row r="500623" spans="16:16" x14ac:dyDescent="0.3">
      <c r="P500623" s="83"/>
    </row>
    <row r="500624" spans="16:16" x14ac:dyDescent="0.3">
      <c r="P500624" s="83"/>
    </row>
    <row r="500625" spans="16:16" x14ac:dyDescent="0.3">
      <c r="P500625" s="83"/>
    </row>
    <row r="500626" spans="16:16" x14ac:dyDescent="0.3">
      <c r="P500626" s="83"/>
    </row>
    <row r="500627" spans="16:16" x14ac:dyDescent="0.3">
      <c r="P500627" s="83"/>
    </row>
    <row r="500628" spans="16:16" x14ac:dyDescent="0.3">
      <c r="P500628" s="83"/>
    </row>
    <row r="500629" spans="16:16" x14ac:dyDescent="0.3">
      <c r="P500629" s="83"/>
    </row>
    <row r="500630" spans="16:16" x14ac:dyDescent="0.3">
      <c r="P500630" s="83"/>
    </row>
    <row r="500631" spans="16:16" x14ac:dyDescent="0.3">
      <c r="P500631" s="83"/>
    </row>
    <row r="500632" spans="16:16" x14ac:dyDescent="0.3">
      <c r="P500632" s="83"/>
    </row>
    <row r="500633" spans="16:16" x14ac:dyDescent="0.3">
      <c r="P500633" s="83"/>
    </row>
    <row r="500634" spans="16:16" x14ac:dyDescent="0.3">
      <c r="P500634" s="83"/>
    </row>
    <row r="500635" spans="16:16" x14ac:dyDescent="0.3">
      <c r="P500635" s="83"/>
    </row>
    <row r="500636" spans="16:16" x14ac:dyDescent="0.3">
      <c r="P500636" s="83"/>
    </row>
    <row r="500637" spans="16:16" x14ac:dyDescent="0.3">
      <c r="P500637" s="83"/>
    </row>
    <row r="500638" spans="16:16" x14ac:dyDescent="0.3">
      <c r="P500638" s="83"/>
    </row>
    <row r="500639" spans="16:16" x14ac:dyDescent="0.3">
      <c r="P500639" s="83"/>
    </row>
    <row r="500640" spans="16:16" x14ac:dyDescent="0.3">
      <c r="P500640" s="83"/>
    </row>
    <row r="500641" spans="16:16" x14ac:dyDescent="0.3">
      <c r="P500641" s="83"/>
    </row>
    <row r="500642" spans="16:16" x14ac:dyDescent="0.3">
      <c r="P500642" s="83"/>
    </row>
    <row r="500643" spans="16:16" x14ac:dyDescent="0.3">
      <c r="P500643" s="83"/>
    </row>
    <row r="500644" spans="16:16" x14ac:dyDescent="0.3">
      <c r="P500644" s="83"/>
    </row>
    <row r="500645" spans="16:16" x14ac:dyDescent="0.3">
      <c r="P500645" s="83"/>
    </row>
    <row r="500646" spans="16:16" x14ac:dyDescent="0.3">
      <c r="P500646" s="83"/>
    </row>
    <row r="500647" spans="16:16" x14ac:dyDescent="0.3">
      <c r="P500647" s="83"/>
    </row>
    <row r="500648" spans="16:16" x14ac:dyDescent="0.3">
      <c r="P500648" s="83"/>
    </row>
    <row r="500649" spans="16:16" x14ac:dyDescent="0.3">
      <c r="P500649" s="83"/>
    </row>
    <row r="500650" spans="16:16" x14ac:dyDescent="0.3">
      <c r="P500650" s="83"/>
    </row>
    <row r="500651" spans="16:16" x14ac:dyDescent="0.3">
      <c r="P500651" s="83"/>
    </row>
    <row r="500652" spans="16:16" x14ac:dyDescent="0.3">
      <c r="P500652" s="83"/>
    </row>
    <row r="500653" spans="16:16" x14ac:dyDescent="0.3">
      <c r="P500653" s="83"/>
    </row>
    <row r="500654" spans="16:16" x14ac:dyDescent="0.3">
      <c r="P500654" s="83"/>
    </row>
    <row r="500655" spans="16:16" x14ac:dyDescent="0.3">
      <c r="P500655" s="83"/>
    </row>
    <row r="500656" spans="16:16" x14ac:dyDescent="0.3">
      <c r="P500656" s="83"/>
    </row>
    <row r="500657" spans="16:16" x14ac:dyDescent="0.3">
      <c r="P500657" s="83"/>
    </row>
    <row r="500658" spans="16:16" x14ac:dyDescent="0.3">
      <c r="P500658" s="83"/>
    </row>
    <row r="500659" spans="16:16" x14ac:dyDescent="0.3">
      <c r="P500659" s="83"/>
    </row>
    <row r="500660" spans="16:16" x14ac:dyDescent="0.3">
      <c r="P500660" s="83"/>
    </row>
    <row r="500661" spans="16:16" x14ac:dyDescent="0.3">
      <c r="P500661" s="83"/>
    </row>
    <row r="500662" spans="16:16" x14ac:dyDescent="0.3">
      <c r="P500662" s="83"/>
    </row>
    <row r="500663" spans="16:16" x14ac:dyDescent="0.3">
      <c r="P500663" s="83"/>
    </row>
    <row r="500664" spans="16:16" x14ac:dyDescent="0.3">
      <c r="P500664" s="83"/>
    </row>
    <row r="500665" spans="16:16" x14ac:dyDescent="0.3">
      <c r="P500665" s="83"/>
    </row>
    <row r="500666" spans="16:16" x14ac:dyDescent="0.3">
      <c r="P500666" s="83"/>
    </row>
    <row r="500667" spans="16:16" x14ac:dyDescent="0.3">
      <c r="P500667" s="83"/>
    </row>
    <row r="500668" spans="16:16" x14ac:dyDescent="0.3">
      <c r="P500668" s="83"/>
    </row>
    <row r="500669" spans="16:16" x14ac:dyDescent="0.3">
      <c r="P500669" s="83"/>
    </row>
    <row r="500670" spans="16:16" x14ac:dyDescent="0.3">
      <c r="P500670" s="83"/>
    </row>
    <row r="500671" spans="16:16" x14ac:dyDescent="0.3">
      <c r="P500671" s="83"/>
    </row>
    <row r="500672" spans="16:16" x14ac:dyDescent="0.3">
      <c r="P500672" s="83"/>
    </row>
    <row r="500673" spans="16:16" x14ac:dyDescent="0.3">
      <c r="P500673" s="83"/>
    </row>
    <row r="500674" spans="16:16" x14ac:dyDescent="0.3">
      <c r="P500674" s="83"/>
    </row>
    <row r="500675" spans="16:16" x14ac:dyDescent="0.3">
      <c r="P500675" s="83"/>
    </row>
    <row r="500676" spans="16:16" x14ac:dyDescent="0.3">
      <c r="P500676" s="83"/>
    </row>
    <row r="500677" spans="16:16" x14ac:dyDescent="0.3">
      <c r="P500677" s="83"/>
    </row>
    <row r="500678" spans="16:16" x14ac:dyDescent="0.3">
      <c r="P500678" s="83"/>
    </row>
    <row r="500679" spans="16:16" x14ac:dyDescent="0.3">
      <c r="P500679" s="83"/>
    </row>
    <row r="500680" spans="16:16" x14ac:dyDescent="0.3">
      <c r="P500680" s="83"/>
    </row>
    <row r="500681" spans="16:16" x14ac:dyDescent="0.3">
      <c r="P500681" s="83"/>
    </row>
    <row r="500682" spans="16:16" x14ac:dyDescent="0.3">
      <c r="P500682" s="83"/>
    </row>
    <row r="500683" spans="16:16" x14ac:dyDescent="0.3">
      <c r="P500683" s="83"/>
    </row>
    <row r="500684" spans="16:16" x14ac:dyDescent="0.3">
      <c r="P500684" s="83"/>
    </row>
    <row r="500685" spans="16:16" x14ac:dyDescent="0.3">
      <c r="P500685" s="83"/>
    </row>
    <row r="500686" spans="16:16" x14ac:dyDescent="0.3">
      <c r="P500686" s="83"/>
    </row>
    <row r="500687" spans="16:16" x14ac:dyDescent="0.3">
      <c r="P500687" s="83"/>
    </row>
    <row r="500688" spans="16:16" x14ac:dyDescent="0.3">
      <c r="P500688" s="83"/>
    </row>
    <row r="500689" spans="16:16" x14ac:dyDescent="0.3">
      <c r="P500689" s="83"/>
    </row>
    <row r="500690" spans="16:16" x14ac:dyDescent="0.3">
      <c r="P500690" s="83"/>
    </row>
    <row r="500691" spans="16:16" x14ac:dyDescent="0.3">
      <c r="P500691" s="83"/>
    </row>
    <row r="500692" spans="16:16" x14ac:dyDescent="0.3">
      <c r="P500692" s="83"/>
    </row>
    <row r="500693" spans="16:16" x14ac:dyDescent="0.3">
      <c r="P500693" s="83"/>
    </row>
    <row r="500694" spans="16:16" x14ac:dyDescent="0.3">
      <c r="P500694" s="83"/>
    </row>
    <row r="500695" spans="16:16" x14ac:dyDescent="0.3">
      <c r="P500695" s="83"/>
    </row>
    <row r="500696" spans="16:16" x14ac:dyDescent="0.3">
      <c r="P500696" s="83"/>
    </row>
    <row r="500697" spans="16:16" x14ac:dyDescent="0.3">
      <c r="P500697" s="83"/>
    </row>
    <row r="500698" spans="16:16" x14ac:dyDescent="0.3">
      <c r="P500698" s="83"/>
    </row>
    <row r="500699" spans="16:16" x14ac:dyDescent="0.3">
      <c r="P500699" s="83"/>
    </row>
    <row r="500700" spans="16:16" x14ac:dyDescent="0.3">
      <c r="P500700" s="83"/>
    </row>
    <row r="500701" spans="16:16" x14ac:dyDescent="0.3">
      <c r="P500701" s="83"/>
    </row>
    <row r="500702" spans="16:16" x14ac:dyDescent="0.3">
      <c r="P500702" s="83"/>
    </row>
    <row r="500703" spans="16:16" x14ac:dyDescent="0.3">
      <c r="P500703" s="83"/>
    </row>
    <row r="500704" spans="16:16" x14ac:dyDescent="0.3">
      <c r="P500704" s="83"/>
    </row>
    <row r="500705" spans="16:16" x14ac:dyDescent="0.3">
      <c r="P500705" s="83"/>
    </row>
    <row r="500706" spans="16:16" x14ac:dyDescent="0.3">
      <c r="P500706" s="83"/>
    </row>
    <row r="500707" spans="16:16" x14ac:dyDescent="0.3">
      <c r="P500707" s="83"/>
    </row>
    <row r="500708" spans="16:16" x14ac:dyDescent="0.3">
      <c r="P500708" s="83"/>
    </row>
    <row r="500709" spans="16:16" x14ac:dyDescent="0.3">
      <c r="P500709" s="83"/>
    </row>
    <row r="500710" spans="16:16" x14ac:dyDescent="0.3">
      <c r="P500710" s="83"/>
    </row>
    <row r="500711" spans="16:16" x14ac:dyDescent="0.3">
      <c r="P500711" s="83"/>
    </row>
    <row r="500712" spans="16:16" x14ac:dyDescent="0.3">
      <c r="P500712" s="83"/>
    </row>
    <row r="500713" spans="16:16" x14ac:dyDescent="0.3">
      <c r="P500713" s="83"/>
    </row>
    <row r="500714" spans="16:16" x14ac:dyDescent="0.3">
      <c r="P500714" s="83"/>
    </row>
    <row r="500715" spans="16:16" x14ac:dyDescent="0.3">
      <c r="P500715" s="83"/>
    </row>
    <row r="500716" spans="16:16" x14ac:dyDescent="0.3">
      <c r="P500716" s="83"/>
    </row>
    <row r="500717" spans="16:16" x14ac:dyDescent="0.3">
      <c r="P500717" s="83"/>
    </row>
    <row r="500718" spans="16:16" x14ac:dyDescent="0.3">
      <c r="P500718" s="83"/>
    </row>
    <row r="500719" spans="16:16" x14ac:dyDescent="0.3">
      <c r="P500719" s="83"/>
    </row>
    <row r="500720" spans="16:16" x14ac:dyDescent="0.3">
      <c r="P500720" s="83"/>
    </row>
    <row r="500721" spans="16:16" x14ac:dyDescent="0.3">
      <c r="P500721" s="83"/>
    </row>
    <row r="500722" spans="16:16" x14ac:dyDescent="0.3">
      <c r="P500722" s="83"/>
    </row>
    <row r="500723" spans="16:16" x14ac:dyDescent="0.3">
      <c r="P500723" s="83"/>
    </row>
    <row r="500724" spans="16:16" x14ac:dyDescent="0.3">
      <c r="P500724" s="83"/>
    </row>
    <row r="500725" spans="16:16" x14ac:dyDescent="0.3">
      <c r="P500725" s="83"/>
    </row>
    <row r="500726" spans="16:16" x14ac:dyDescent="0.3">
      <c r="P500726" s="83"/>
    </row>
    <row r="500727" spans="16:16" x14ac:dyDescent="0.3">
      <c r="P500727" s="83"/>
    </row>
    <row r="500728" spans="16:16" x14ac:dyDescent="0.3">
      <c r="P500728" s="83"/>
    </row>
    <row r="500729" spans="16:16" x14ac:dyDescent="0.3">
      <c r="P500729" s="83"/>
    </row>
    <row r="500730" spans="16:16" x14ac:dyDescent="0.3">
      <c r="P500730" s="83"/>
    </row>
    <row r="500731" spans="16:16" x14ac:dyDescent="0.3">
      <c r="P500731" s="83"/>
    </row>
    <row r="500732" spans="16:16" x14ac:dyDescent="0.3">
      <c r="P500732" s="83"/>
    </row>
    <row r="500733" spans="16:16" x14ac:dyDescent="0.3">
      <c r="P500733" s="83"/>
    </row>
    <row r="500734" spans="16:16" x14ac:dyDescent="0.3">
      <c r="P500734" s="83"/>
    </row>
    <row r="500735" spans="16:16" x14ac:dyDescent="0.3">
      <c r="P500735" s="83"/>
    </row>
    <row r="500736" spans="16:16" x14ac:dyDescent="0.3">
      <c r="P500736" s="83"/>
    </row>
    <row r="500737" spans="16:16" x14ac:dyDescent="0.3">
      <c r="P500737" s="83"/>
    </row>
    <row r="500738" spans="16:16" x14ac:dyDescent="0.3">
      <c r="P500738" s="83"/>
    </row>
    <row r="500739" spans="16:16" x14ac:dyDescent="0.3">
      <c r="P500739" s="83"/>
    </row>
    <row r="500740" spans="16:16" x14ac:dyDescent="0.3">
      <c r="P500740" s="83"/>
    </row>
    <row r="500741" spans="16:16" x14ac:dyDescent="0.3">
      <c r="P500741" s="83"/>
    </row>
    <row r="500742" spans="16:16" x14ac:dyDescent="0.3">
      <c r="P500742" s="83"/>
    </row>
    <row r="500743" spans="16:16" x14ac:dyDescent="0.3">
      <c r="P500743" s="83"/>
    </row>
    <row r="500744" spans="16:16" x14ac:dyDescent="0.3">
      <c r="P500744" s="83"/>
    </row>
    <row r="500745" spans="16:16" x14ac:dyDescent="0.3">
      <c r="P500745" s="83"/>
    </row>
    <row r="500746" spans="16:16" x14ac:dyDescent="0.3">
      <c r="P500746" s="83"/>
    </row>
    <row r="500747" spans="16:16" x14ac:dyDescent="0.3">
      <c r="P500747" s="83"/>
    </row>
    <row r="500748" spans="16:16" x14ac:dyDescent="0.3">
      <c r="P500748" s="83"/>
    </row>
    <row r="500749" spans="16:16" x14ac:dyDescent="0.3">
      <c r="P500749" s="83"/>
    </row>
    <row r="500750" spans="16:16" x14ac:dyDescent="0.3">
      <c r="P500750" s="83"/>
    </row>
    <row r="500751" spans="16:16" x14ac:dyDescent="0.3">
      <c r="P500751" s="83"/>
    </row>
    <row r="500752" spans="16:16" x14ac:dyDescent="0.3">
      <c r="P500752" s="83"/>
    </row>
    <row r="500753" spans="16:16" x14ac:dyDescent="0.3">
      <c r="P500753" s="83"/>
    </row>
    <row r="500754" spans="16:16" x14ac:dyDescent="0.3">
      <c r="P500754" s="83"/>
    </row>
    <row r="500755" spans="16:16" x14ac:dyDescent="0.3">
      <c r="P500755" s="83"/>
    </row>
    <row r="500756" spans="16:16" x14ac:dyDescent="0.3">
      <c r="P500756" s="83"/>
    </row>
    <row r="500757" spans="16:16" x14ac:dyDescent="0.3">
      <c r="P500757" s="83"/>
    </row>
    <row r="500758" spans="16:16" x14ac:dyDescent="0.3">
      <c r="P500758" s="83"/>
    </row>
    <row r="500759" spans="16:16" x14ac:dyDescent="0.3">
      <c r="P500759" s="83"/>
    </row>
    <row r="500760" spans="16:16" x14ac:dyDescent="0.3">
      <c r="P500760" s="83"/>
    </row>
    <row r="500761" spans="16:16" x14ac:dyDescent="0.3">
      <c r="P500761" s="83"/>
    </row>
    <row r="500762" spans="16:16" x14ac:dyDescent="0.3">
      <c r="P500762" s="83"/>
    </row>
    <row r="500763" spans="16:16" x14ac:dyDescent="0.3">
      <c r="P500763" s="83"/>
    </row>
    <row r="500764" spans="16:16" x14ac:dyDescent="0.3">
      <c r="P500764" s="83"/>
    </row>
    <row r="500765" spans="16:16" x14ac:dyDescent="0.3">
      <c r="P500765" s="83"/>
    </row>
    <row r="500766" spans="16:16" x14ac:dyDescent="0.3">
      <c r="P500766" s="83"/>
    </row>
    <row r="500767" spans="16:16" x14ac:dyDescent="0.3">
      <c r="P500767" s="83"/>
    </row>
    <row r="500768" spans="16:16" x14ac:dyDescent="0.3">
      <c r="P500768" s="83"/>
    </row>
    <row r="500769" spans="16:16" x14ac:dyDescent="0.3">
      <c r="P500769" s="83"/>
    </row>
    <row r="500770" spans="16:16" x14ac:dyDescent="0.3">
      <c r="P500770" s="83"/>
    </row>
    <row r="500771" spans="16:16" x14ac:dyDescent="0.3">
      <c r="P500771" s="83"/>
    </row>
    <row r="500772" spans="16:16" x14ac:dyDescent="0.3">
      <c r="P500772" s="83"/>
    </row>
    <row r="500773" spans="16:16" x14ac:dyDescent="0.3">
      <c r="P500773" s="83"/>
    </row>
    <row r="500774" spans="16:16" x14ac:dyDescent="0.3">
      <c r="P500774" s="83"/>
    </row>
    <row r="500775" spans="16:16" x14ac:dyDescent="0.3">
      <c r="P500775" s="83"/>
    </row>
    <row r="500776" spans="16:16" x14ac:dyDescent="0.3">
      <c r="P500776" s="83"/>
    </row>
    <row r="500777" spans="16:16" x14ac:dyDescent="0.3">
      <c r="P500777" s="83"/>
    </row>
    <row r="500778" spans="16:16" x14ac:dyDescent="0.3">
      <c r="P500778" s="83"/>
    </row>
    <row r="500779" spans="16:16" x14ac:dyDescent="0.3">
      <c r="P500779" s="83"/>
    </row>
    <row r="500780" spans="16:16" x14ac:dyDescent="0.3">
      <c r="P500780" s="83"/>
    </row>
    <row r="500781" spans="16:16" x14ac:dyDescent="0.3">
      <c r="P500781" s="83"/>
    </row>
    <row r="500782" spans="16:16" x14ac:dyDescent="0.3">
      <c r="P500782" s="83"/>
    </row>
    <row r="500783" spans="16:16" x14ac:dyDescent="0.3">
      <c r="P500783" s="83"/>
    </row>
    <row r="500784" spans="16:16" x14ac:dyDescent="0.3">
      <c r="P500784" s="83"/>
    </row>
    <row r="500785" spans="16:16" x14ac:dyDescent="0.3">
      <c r="P500785" s="83"/>
    </row>
    <row r="500786" spans="16:16" x14ac:dyDescent="0.3">
      <c r="P500786" s="83"/>
    </row>
    <row r="500787" spans="16:16" x14ac:dyDescent="0.3">
      <c r="P500787" s="83"/>
    </row>
    <row r="500788" spans="16:16" x14ac:dyDescent="0.3">
      <c r="P500788" s="83"/>
    </row>
    <row r="500789" spans="16:16" x14ac:dyDescent="0.3">
      <c r="P500789" s="83"/>
    </row>
    <row r="500790" spans="16:16" x14ac:dyDescent="0.3">
      <c r="P500790" s="83"/>
    </row>
    <row r="500791" spans="16:16" x14ac:dyDescent="0.3">
      <c r="P500791" s="83"/>
    </row>
    <row r="500792" spans="16:16" x14ac:dyDescent="0.3">
      <c r="P500792" s="83"/>
    </row>
    <row r="500793" spans="16:16" x14ac:dyDescent="0.3">
      <c r="P500793" s="83"/>
    </row>
    <row r="500794" spans="16:16" x14ac:dyDescent="0.3">
      <c r="P500794" s="83"/>
    </row>
    <row r="500795" spans="16:16" x14ac:dyDescent="0.3">
      <c r="P500795" s="83"/>
    </row>
    <row r="500796" spans="16:16" x14ac:dyDescent="0.3">
      <c r="P500796" s="83"/>
    </row>
    <row r="500797" spans="16:16" x14ac:dyDescent="0.3">
      <c r="P500797" s="83"/>
    </row>
    <row r="500798" spans="16:16" x14ac:dyDescent="0.3">
      <c r="P500798" s="83"/>
    </row>
    <row r="500799" spans="16:16" x14ac:dyDescent="0.3">
      <c r="P500799" s="83"/>
    </row>
    <row r="500800" spans="16:16" x14ac:dyDescent="0.3">
      <c r="P500800" s="83"/>
    </row>
    <row r="500801" spans="16:16" x14ac:dyDescent="0.3">
      <c r="P500801" s="83"/>
    </row>
    <row r="500802" spans="16:16" x14ac:dyDescent="0.3">
      <c r="P500802" s="83"/>
    </row>
    <row r="500803" spans="16:16" x14ac:dyDescent="0.3">
      <c r="P500803" s="83"/>
    </row>
    <row r="500804" spans="16:16" x14ac:dyDescent="0.3">
      <c r="P500804" s="83"/>
    </row>
    <row r="500805" spans="16:16" x14ac:dyDescent="0.3">
      <c r="P500805" s="83"/>
    </row>
    <row r="500806" spans="16:16" x14ac:dyDescent="0.3">
      <c r="P500806" s="83"/>
    </row>
    <row r="500807" spans="16:16" x14ac:dyDescent="0.3">
      <c r="P500807" s="83"/>
    </row>
    <row r="500808" spans="16:16" x14ac:dyDescent="0.3">
      <c r="P500808" s="83"/>
    </row>
    <row r="500809" spans="16:16" x14ac:dyDescent="0.3">
      <c r="P500809" s="83"/>
    </row>
    <row r="500810" spans="16:16" x14ac:dyDescent="0.3">
      <c r="P500810" s="83"/>
    </row>
    <row r="500811" spans="16:16" x14ac:dyDescent="0.3">
      <c r="P500811" s="83"/>
    </row>
    <row r="500812" spans="16:16" x14ac:dyDescent="0.3">
      <c r="P500812" s="83"/>
    </row>
    <row r="500813" spans="16:16" x14ac:dyDescent="0.3">
      <c r="P500813" s="83"/>
    </row>
    <row r="500814" spans="16:16" x14ac:dyDescent="0.3">
      <c r="P500814" s="83"/>
    </row>
    <row r="500815" spans="16:16" x14ac:dyDescent="0.3">
      <c r="P500815" s="83"/>
    </row>
    <row r="500816" spans="16:16" x14ac:dyDescent="0.3">
      <c r="P500816" s="83"/>
    </row>
    <row r="500817" spans="16:16" x14ac:dyDescent="0.3">
      <c r="P500817" s="83"/>
    </row>
    <row r="500818" spans="16:16" x14ac:dyDescent="0.3">
      <c r="P500818" s="83"/>
    </row>
    <row r="500819" spans="16:16" x14ac:dyDescent="0.3">
      <c r="P500819" s="83"/>
    </row>
    <row r="500820" spans="16:16" x14ac:dyDescent="0.3">
      <c r="P500820" s="83"/>
    </row>
    <row r="500821" spans="16:16" x14ac:dyDescent="0.3">
      <c r="P500821" s="83"/>
    </row>
    <row r="500822" spans="16:16" x14ac:dyDescent="0.3">
      <c r="P500822" s="83"/>
    </row>
    <row r="500823" spans="16:16" x14ac:dyDescent="0.3">
      <c r="P500823" s="83"/>
    </row>
    <row r="500824" spans="16:16" x14ac:dyDescent="0.3">
      <c r="P500824" s="83"/>
    </row>
    <row r="500825" spans="16:16" x14ac:dyDescent="0.3">
      <c r="P500825" s="83"/>
    </row>
    <row r="500826" spans="16:16" x14ac:dyDescent="0.3">
      <c r="P500826" s="83"/>
    </row>
    <row r="500827" spans="16:16" x14ac:dyDescent="0.3">
      <c r="P500827" s="83"/>
    </row>
    <row r="500828" spans="16:16" x14ac:dyDescent="0.3">
      <c r="P500828" s="83"/>
    </row>
    <row r="500829" spans="16:16" x14ac:dyDescent="0.3">
      <c r="P500829" s="83"/>
    </row>
    <row r="500830" spans="16:16" x14ac:dyDescent="0.3">
      <c r="P500830" s="83"/>
    </row>
    <row r="500831" spans="16:16" x14ac:dyDescent="0.3">
      <c r="P500831" s="83"/>
    </row>
    <row r="500832" spans="16:16" x14ac:dyDescent="0.3">
      <c r="P500832" s="83"/>
    </row>
    <row r="500833" spans="16:16" x14ac:dyDescent="0.3">
      <c r="P500833" s="83"/>
    </row>
    <row r="500834" spans="16:16" x14ac:dyDescent="0.3">
      <c r="P500834" s="83"/>
    </row>
    <row r="500835" spans="16:16" x14ac:dyDescent="0.3">
      <c r="P500835" s="83"/>
    </row>
    <row r="500836" spans="16:16" x14ac:dyDescent="0.3">
      <c r="P500836" s="83"/>
    </row>
    <row r="500837" spans="16:16" x14ac:dyDescent="0.3">
      <c r="P500837" s="83"/>
    </row>
    <row r="500838" spans="16:16" x14ac:dyDescent="0.3">
      <c r="P500838" s="83"/>
    </row>
    <row r="500839" spans="16:16" x14ac:dyDescent="0.3">
      <c r="P500839" s="83"/>
    </row>
    <row r="500840" spans="16:16" x14ac:dyDescent="0.3">
      <c r="P500840" s="83"/>
    </row>
    <row r="500841" spans="16:16" x14ac:dyDescent="0.3">
      <c r="P500841" s="83"/>
    </row>
    <row r="500842" spans="16:16" x14ac:dyDescent="0.3">
      <c r="P500842" s="83"/>
    </row>
    <row r="500843" spans="16:16" x14ac:dyDescent="0.3">
      <c r="P500843" s="83"/>
    </row>
    <row r="500844" spans="16:16" x14ac:dyDescent="0.3">
      <c r="P500844" s="83"/>
    </row>
    <row r="500845" spans="16:16" x14ac:dyDescent="0.3">
      <c r="P500845" s="83"/>
    </row>
    <row r="500846" spans="16:16" x14ac:dyDescent="0.3">
      <c r="P500846" s="83"/>
    </row>
    <row r="500847" spans="16:16" x14ac:dyDescent="0.3">
      <c r="P500847" s="83"/>
    </row>
    <row r="500848" spans="16:16" x14ac:dyDescent="0.3">
      <c r="P500848" s="83"/>
    </row>
    <row r="500849" spans="16:16" x14ac:dyDescent="0.3">
      <c r="P500849" s="83"/>
    </row>
    <row r="500850" spans="16:16" x14ac:dyDescent="0.3">
      <c r="P500850" s="83"/>
    </row>
    <row r="500851" spans="16:16" x14ac:dyDescent="0.3">
      <c r="P500851" s="83"/>
    </row>
    <row r="500852" spans="16:16" x14ac:dyDescent="0.3">
      <c r="P500852" s="83"/>
    </row>
    <row r="500853" spans="16:16" x14ac:dyDescent="0.3">
      <c r="P500853" s="83"/>
    </row>
    <row r="500854" spans="16:16" x14ac:dyDescent="0.3">
      <c r="P500854" s="83"/>
    </row>
    <row r="500855" spans="16:16" x14ac:dyDescent="0.3">
      <c r="P500855" s="83"/>
    </row>
    <row r="500856" spans="16:16" x14ac:dyDescent="0.3">
      <c r="P500856" s="83"/>
    </row>
    <row r="500857" spans="16:16" x14ac:dyDescent="0.3">
      <c r="P500857" s="83"/>
    </row>
    <row r="500858" spans="16:16" x14ac:dyDescent="0.3">
      <c r="P500858" s="83"/>
    </row>
    <row r="500859" spans="16:16" x14ac:dyDescent="0.3">
      <c r="P500859" s="83"/>
    </row>
    <row r="500860" spans="16:16" x14ac:dyDescent="0.3">
      <c r="P500860" s="83"/>
    </row>
    <row r="500861" spans="16:16" x14ac:dyDescent="0.3">
      <c r="P500861" s="83"/>
    </row>
    <row r="500862" spans="16:16" x14ac:dyDescent="0.3">
      <c r="P500862" s="83"/>
    </row>
    <row r="500863" spans="16:16" x14ac:dyDescent="0.3">
      <c r="P500863" s="83"/>
    </row>
    <row r="500864" spans="16:16" x14ac:dyDescent="0.3">
      <c r="P500864" s="83"/>
    </row>
    <row r="500865" spans="16:16" x14ac:dyDescent="0.3">
      <c r="P500865" s="83"/>
    </row>
    <row r="500866" spans="16:16" x14ac:dyDescent="0.3">
      <c r="P500866" s="83"/>
    </row>
    <row r="500867" spans="16:16" x14ac:dyDescent="0.3">
      <c r="P500867" s="83"/>
    </row>
    <row r="500868" spans="16:16" x14ac:dyDescent="0.3">
      <c r="P500868" s="83"/>
    </row>
    <row r="500869" spans="16:16" x14ac:dyDescent="0.3">
      <c r="P500869" s="83"/>
    </row>
    <row r="500870" spans="16:16" x14ac:dyDescent="0.3">
      <c r="P500870" s="83"/>
    </row>
    <row r="500871" spans="16:16" x14ac:dyDescent="0.3">
      <c r="P500871" s="83"/>
    </row>
    <row r="500872" spans="16:16" x14ac:dyDescent="0.3">
      <c r="P500872" s="83"/>
    </row>
    <row r="500873" spans="16:16" x14ac:dyDescent="0.3">
      <c r="P500873" s="83"/>
    </row>
    <row r="500874" spans="16:16" x14ac:dyDescent="0.3">
      <c r="P500874" s="83"/>
    </row>
    <row r="500875" spans="16:16" x14ac:dyDescent="0.3">
      <c r="P500875" s="83"/>
    </row>
    <row r="500876" spans="16:16" x14ac:dyDescent="0.3">
      <c r="P500876" s="83"/>
    </row>
    <row r="500877" spans="16:16" x14ac:dyDescent="0.3">
      <c r="P500877" s="83"/>
    </row>
    <row r="500878" spans="16:16" x14ac:dyDescent="0.3">
      <c r="P500878" s="83"/>
    </row>
    <row r="500879" spans="16:16" x14ac:dyDescent="0.3">
      <c r="P500879" s="83"/>
    </row>
    <row r="500880" spans="16:16" x14ac:dyDescent="0.3">
      <c r="P500880" s="83"/>
    </row>
    <row r="500881" spans="16:16" x14ac:dyDescent="0.3">
      <c r="P500881" s="83"/>
    </row>
    <row r="500882" spans="16:16" x14ac:dyDescent="0.3">
      <c r="P500882" s="83"/>
    </row>
    <row r="500883" spans="16:16" x14ac:dyDescent="0.3">
      <c r="P500883" s="83"/>
    </row>
    <row r="500884" spans="16:16" x14ac:dyDescent="0.3">
      <c r="P500884" s="83"/>
    </row>
    <row r="500885" spans="16:16" x14ac:dyDescent="0.3">
      <c r="P500885" s="83"/>
    </row>
    <row r="500886" spans="16:16" x14ac:dyDescent="0.3">
      <c r="P500886" s="83"/>
    </row>
    <row r="500887" spans="16:16" x14ac:dyDescent="0.3">
      <c r="P500887" s="83"/>
    </row>
    <row r="500888" spans="16:16" x14ac:dyDescent="0.3">
      <c r="P500888" s="83"/>
    </row>
    <row r="500889" spans="16:16" x14ac:dyDescent="0.3">
      <c r="P500889" s="83"/>
    </row>
    <row r="500890" spans="16:16" x14ac:dyDescent="0.3">
      <c r="P500890" s="83"/>
    </row>
    <row r="500891" spans="16:16" x14ac:dyDescent="0.3">
      <c r="P500891" s="83"/>
    </row>
    <row r="500892" spans="16:16" x14ac:dyDescent="0.3">
      <c r="P500892" s="83"/>
    </row>
    <row r="500893" spans="16:16" x14ac:dyDescent="0.3">
      <c r="P500893" s="83"/>
    </row>
    <row r="500894" spans="16:16" x14ac:dyDescent="0.3">
      <c r="P500894" s="83"/>
    </row>
    <row r="500895" spans="16:16" x14ac:dyDescent="0.3">
      <c r="P500895" s="83"/>
    </row>
    <row r="500896" spans="16:16" x14ac:dyDescent="0.3">
      <c r="P500896" s="83"/>
    </row>
    <row r="500897" spans="16:16" x14ac:dyDescent="0.3">
      <c r="P500897" s="83"/>
    </row>
    <row r="500898" spans="16:16" x14ac:dyDescent="0.3">
      <c r="P500898" s="83"/>
    </row>
    <row r="500899" spans="16:16" x14ac:dyDescent="0.3">
      <c r="P500899" s="83"/>
    </row>
    <row r="500900" spans="16:16" x14ac:dyDescent="0.3">
      <c r="P500900" s="83"/>
    </row>
    <row r="500901" spans="16:16" x14ac:dyDescent="0.3">
      <c r="P500901" s="83"/>
    </row>
    <row r="500902" spans="16:16" x14ac:dyDescent="0.3">
      <c r="P500902" s="83"/>
    </row>
    <row r="500903" spans="16:16" x14ac:dyDescent="0.3">
      <c r="P500903" s="83"/>
    </row>
    <row r="500904" spans="16:16" x14ac:dyDescent="0.3">
      <c r="P500904" s="83"/>
    </row>
    <row r="500905" spans="16:16" x14ac:dyDescent="0.3">
      <c r="P500905" s="83"/>
    </row>
    <row r="500906" spans="16:16" x14ac:dyDescent="0.3">
      <c r="P500906" s="83"/>
    </row>
    <row r="500907" spans="16:16" x14ac:dyDescent="0.3">
      <c r="P500907" s="83"/>
    </row>
    <row r="500908" spans="16:16" x14ac:dyDescent="0.3">
      <c r="P500908" s="83"/>
    </row>
    <row r="500909" spans="16:16" x14ac:dyDescent="0.3">
      <c r="P500909" s="83"/>
    </row>
    <row r="500910" spans="16:16" x14ac:dyDescent="0.3">
      <c r="P500910" s="83"/>
    </row>
    <row r="500911" spans="16:16" x14ac:dyDescent="0.3">
      <c r="P500911" s="83"/>
    </row>
    <row r="500912" spans="16:16" x14ac:dyDescent="0.3">
      <c r="P500912" s="83"/>
    </row>
    <row r="500913" spans="16:16" x14ac:dyDescent="0.3">
      <c r="P500913" s="83"/>
    </row>
    <row r="500914" spans="16:16" x14ac:dyDescent="0.3">
      <c r="P500914" s="83"/>
    </row>
    <row r="500915" spans="16:16" x14ac:dyDescent="0.3">
      <c r="P500915" s="83"/>
    </row>
    <row r="500916" spans="16:16" x14ac:dyDescent="0.3">
      <c r="P500916" s="83"/>
    </row>
    <row r="500917" spans="16:16" x14ac:dyDescent="0.3">
      <c r="P500917" s="83"/>
    </row>
    <row r="500918" spans="16:16" x14ac:dyDescent="0.3">
      <c r="P500918" s="83"/>
    </row>
    <row r="500919" spans="16:16" x14ac:dyDescent="0.3">
      <c r="P500919" s="83"/>
    </row>
    <row r="500920" spans="16:16" x14ac:dyDescent="0.3">
      <c r="P500920" s="83"/>
    </row>
    <row r="500921" spans="16:16" x14ac:dyDescent="0.3">
      <c r="P500921" s="83"/>
    </row>
    <row r="500922" spans="16:16" x14ac:dyDescent="0.3">
      <c r="P500922" s="83"/>
    </row>
    <row r="500923" spans="16:16" x14ac:dyDescent="0.3">
      <c r="P500923" s="83"/>
    </row>
    <row r="500924" spans="16:16" x14ac:dyDescent="0.3">
      <c r="P500924" s="83"/>
    </row>
    <row r="500925" spans="16:16" x14ac:dyDescent="0.3">
      <c r="P500925" s="83"/>
    </row>
    <row r="500926" spans="16:16" x14ac:dyDescent="0.3">
      <c r="P500926" s="83"/>
    </row>
    <row r="500927" spans="16:16" x14ac:dyDescent="0.3">
      <c r="P500927" s="83"/>
    </row>
    <row r="500928" spans="16:16" x14ac:dyDescent="0.3">
      <c r="P500928" s="83"/>
    </row>
    <row r="500929" spans="16:16" x14ac:dyDescent="0.3">
      <c r="P500929" s="83"/>
    </row>
    <row r="500930" spans="16:16" x14ac:dyDescent="0.3">
      <c r="P500930" s="83"/>
    </row>
    <row r="500931" spans="16:16" x14ac:dyDescent="0.3">
      <c r="P500931" s="83"/>
    </row>
    <row r="500932" spans="16:16" x14ac:dyDescent="0.3">
      <c r="P500932" s="83"/>
    </row>
    <row r="500933" spans="16:16" x14ac:dyDescent="0.3">
      <c r="P500933" s="83"/>
    </row>
    <row r="500934" spans="16:16" x14ac:dyDescent="0.3">
      <c r="P500934" s="83"/>
    </row>
    <row r="500935" spans="16:16" x14ac:dyDescent="0.3">
      <c r="P500935" s="83"/>
    </row>
    <row r="500936" spans="16:16" x14ac:dyDescent="0.3">
      <c r="P500936" s="83"/>
    </row>
    <row r="500937" spans="16:16" x14ac:dyDescent="0.3">
      <c r="P500937" s="83"/>
    </row>
    <row r="500938" spans="16:16" x14ac:dyDescent="0.3">
      <c r="P500938" s="83"/>
    </row>
    <row r="500939" spans="16:16" x14ac:dyDescent="0.3">
      <c r="P500939" s="83"/>
    </row>
    <row r="500940" spans="16:16" x14ac:dyDescent="0.3">
      <c r="P500940" s="83"/>
    </row>
    <row r="500941" spans="16:16" x14ac:dyDescent="0.3">
      <c r="P500941" s="83"/>
    </row>
    <row r="500942" spans="16:16" x14ac:dyDescent="0.3">
      <c r="P500942" s="83"/>
    </row>
    <row r="500943" spans="16:16" x14ac:dyDescent="0.3">
      <c r="P500943" s="83"/>
    </row>
    <row r="500944" spans="16:16" x14ac:dyDescent="0.3">
      <c r="P500944" s="83"/>
    </row>
    <row r="500945" spans="16:16" x14ac:dyDescent="0.3">
      <c r="P500945" s="83"/>
    </row>
    <row r="500946" spans="16:16" x14ac:dyDescent="0.3">
      <c r="P500946" s="83"/>
    </row>
    <row r="500947" spans="16:16" x14ac:dyDescent="0.3">
      <c r="P500947" s="83"/>
    </row>
    <row r="500948" spans="16:16" x14ac:dyDescent="0.3">
      <c r="P500948" s="83"/>
    </row>
    <row r="500949" spans="16:16" x14ac:dyDescent="0.3">
      <c r="P500949" s="83"/>
    </row>
    <row r="500950" spans="16:16" x14ac:dyDescent="0.3">
      <c r="P500950" s="83"/>
    </row>
    <row r="500951" spans="16:16" x14ac:dyDescent="0.3">
      <c r="P500951" s="83"/>
    </row>
    <row r="500952" spans="16:16" x14ac:dyDescent="0.3">
      <c r="P500952" s="83"/>
    </row>
    <row r="500953" spans="16:16" x14ac:dyDescent="0.3">
      <c r="P500953" s="83"/>
    </row>
    <row r="500954" spans="16:16" x14ac:dyDescent="0.3">
      <c r="P500954" s="83"/>
    </row>
    <row r="500955" spans="16:16" x14ac:dyDescent="0.3">
      <c r="P500955" s="83"/>
    </row>
    <row r="500956" spans="16:16" x14ac:dyDescent="0.3">
      <c r="P500956" s="83"/>
    </row>
    <row r="500957" spans="16:16" x14ac:dyDescent="0.3">
      <c r="P500957" s="83"/>
    </row>
    <row r="500958" spans="16:16" x14ac:dyDescent="0.3">
      <c r="P500958" s="83"/>
    </row>
    <row r="500959" spans="16:16" x14ac:dyDescent="0.3">
      <c r="P500959" s="83"/>
    </row>
    <row r="500960" spans="16:16" x14ac:dyDescent="0.3">
      <c r="P500960" s="83"/>
    </row>
    <row r="500961" spans="16:16" x14ac:dyDescent="0.3">
      <c r="P500961" s="83"/>
    </row>
    <row r="500962" spans="16:16" x14ac:dyDescent="0.3">
      <c r="P500962" s="83"/>
    </row>
    <row r="500963" spans="16:16" x14ac:dyDescent="0.3">
      <c r="P500963" s="83"/>
    </row>
    <row r="500964" spans="16:16" x14ac:dyDescent="0.3">
      <c r="P500964" s="83"/>
    </row>
    <row r="500965" spans="16:16" x14ac:dyDescent="0.3">
      <c r="P500965" s="83"/>
    </row>
    <row r="500966" spans="16:16" x14ac:dyDescent="0.3">
      <c r="P500966" s="83"/>
    </row>
    <row r="500967" spans="16:16" x14ac:dyDescent="0.3">
      <c r="P500967" s="83"/>
    </row>
    <row r="500968" spans="16:16" x14ac:dyDescent="0.3">
      <c r="P500968" s="83"/>
    </row>
    <row r="500969" spans="16:16" x14ac:dyDescent="0.3">
      <c r="P500969" s="83"/>
    </row>
    <row r="500970" spans="16:16" x14ac:dyDescent="0.3">
      <c r="P500970" s="83"/>
    </row>
    <row r="500971" spans="16:16" x14ac:dyDescent="0.3">
      <c r="P500971" s="83"/>
    </row>
    <row r="500972" spans="16:16" x14ac:dyDescent="0.3">
      <c r="P500972" s="83"/>
    </row>
    <row r="500973" spans="16:16" x14ac:dyDescent="0.3">
      <c r="P500973" s="83"/>
    </row>
    <row r="500974" spans="16:16" x14ac:dyDescent="0.3">
      <c r="P500974" s="83"/>
    </row>
    <row r="500975" spans="16:16" x14ac:dyDescent="0.3">
      <c r="P500975" s="83"/>
    </row>
    <row r="500976" spans="16:16" x14ac:dyDescent="0.3">
      <c r="P500976" s="83"/>
    </row>
    <row r="500977" spans="16:16" x14ac:dyDescent="0.3">
      <c r="P500977" s="83"/>
    </row>
    <row r="500978" spans="16:16" x14ac:dyDescent="0.3">
      <c r="P500978" s="83"/>
    </row>
    <row r="500979" spans="16:16" x14ac:dyDescent="0.3">
      <c r="P500979" s="83"/>
    </row>
    <row r="500980" spans="16:16" x14ac:dyDescent="0.3">
      <c r="P500980" s="83"/>
    </row>
    <row r="500981" spans="16:16" x14ac:dyDescent="0.3">
      <c r="P500981" s="83"/>
    </row>
    <row r="500982" spans="16:16" x14ac:dyDescent="0.3">
      <c r="P500982" s="83"/>
    </row>
    <row r="500983" spans="16:16" x14ac:dyDescent="0.3">
      <c r="P500983" s="83"/>
    </row>
    <row r="500984" spans="16:16" x14ac:dyDescent="0.3">
      <c r="P500984" s="83"/>
    </row>
    <row r="500985" spans="16:16" x14ac:dyDescent="0.3">
      <c r="P500985" s="83"/>
    </row>
    <row r="500986" spans="16:16" x14ac:dyDescent="0.3">
      <c r="P500986" s="83"/>
    </row>
    <row r="500987" spans="16:16" x14ac:dyDescent="0.3">
      <c r="P500987" s="83"/>
    </row>
    <row r="500988" spans="16:16" x14ac:dyDescent="0.3">
      <c r="P500988" s="83"/>
    </row>
    <row r="500989" spans="16:16" x14ac:dyDescent="0.3">
      <c r="P500989" s="83"/>
    </row>
    <row r="500990" spans="16:16" x14ac:dyDescent="0.3">
      <c r="P500990" s="83"/>
    </row>
    <row r="500991" spans="16:16" x14ac:dyDescent="0.3">
      <c r="P500991" s="83"/>
    </row>
    <row r="500992" spans="16:16" x14ac:dyDescent="0.3">
      <c r="P500992" s="83"/>
    </row>
    <row r="500993" spans="16:16" x14ac:dyDescent="0.3">
      <c r="P500993" s="83"/>
    </row>
    <row r="500994" spans="16:16" x14ac:dyDescent="0.3">
      <c r="P500994" s="83"/>
    </row>
    <row r="500995" spans="16:16" x14ac:dyDescent="0.3">
      <c r="P500995" s="83"/>
    </row>
    <row r="500996" spans="16:16" x14ac:dyDescent="0.3">
      <c r="P500996" s="83"/>
    </row>
    <row r="500997" spans="16:16" x14ac:dyDescent="0.3">
      <c r="P500997" s="83"/>
    </row>
    <row r="500998" spans="16:16" x14ac:dyDescent="0.3">
      <c r="P500998" s="83"/>
    </row>
    <row r="500999" spans="16:16" x14ac:dyDescent="0.3">
      <c r="P500999" s="83"/>
    </row>
    <row r="501000" spans="16:16" x14ac:dyDescent="0.3">
      <c r="P501000" s="83"/>
    </row>
    <row r="501001" spans="16:16" x14ac:dyDescent="0.3">
      <c r="P501001" s="83"/>
    </row>
    <row r="501002" spans="16:16" x14ac:dyDescent="0.3">
      <c r="P501002" s="83"/>
    </row>
    <row r="501003" spans="16:16" x14ac:dyDescent="0.3">
      <c r="P501003" s="83"/>
    </row>
    <row r="501004" spans="16:16" x14ac:dyDescent="0.3">
      <c r="P501004" s="83"/>
    </row>
    <row r="501005" spans="16:16" x14ac:dyDescent="0.3">
      <c r="P501005" s="83"/>
    </row>
    <row r="501006" spans="16:16" x14ac:dyDescent="0.3">
      <c r="P501006" s="83"/>
    </row>
    <row r="501007" spans="16:16" x14ac:dyDescent="0.3">
      <c r="P501007" s="83"/>
    </row>
    <row r="501008" spans="16:16" x14ac:dyDescent="0.3">
      <c r="P501008" s="83"/>
    </row>
    <row r="501009" spans="16:16" x14ac:dyDescent="0.3">
      <c r="P501009" s="83"/>
    </row>
    <row r="501010" spans="16:16" x14ac:dyDescent="0.3">
      <c r="P501010" s="83"/>
    </row>
    <row r="501011" spans="16:16" x14ac:dyDescent="0.3">
      <c r="P501011" s="83"/>
    </row>
    <row r="501012" spans="16:16" x14ac:dyDescent="0.3">
      <c r="P501012" s="83"/>
    </row>
    <row r="501013" spans="16:16" x14ac:dyDescent="0.3">
      <c r="P501013" s="83"/>
    </row>
    <row r="501014" spans="16:16" x14ac:dyDescent="0.3">
      <c r="P501014" s="83"/>
    </row>
    <row r="501015" spans="16:16" x14ac:dyDescent="0.3">
      <c r="P501015" s="83"/>
    </row>
    <row r="501016" spans="16:16" x14ac:dyDescent="0.3">
      <c r="P501016" s="83"/>
    </row>
    <row r="501017" spans="16:16" x14ac:dyDescent="0.3">
      <c r="P501017" s="83"/>
    </row>
    <row r="501018" spans="16:16" x14ac:dyDescent="0.3">
      <c r="P501018" s="83"/>
    </row>
    <row r="501019" spans="16:16" x14ac:dyDescent="0.3">
      <c r="P501019" s="83"/>
    </row>
    <row r="501020" spans="16:16" x14ac:dyDescent="0.3">
      <c r="P501020" s="83"/>
    </row>
    <row r="501021" spans="16:16" x14ac:dyDescent="0.3">
      <c r="P501021" s="83"/>
    </row>
    <row r="501022" spans="16:16" x14ac:dyDescent="0.3">
      <c r="P501022" s="83"/>
    </row>
    <row r="501023" spans="16:16" x14ac:dyDescent="0.3">
      <c r="P501023" s="83"/>
    </row>
    <row r="501024" spans="16:16" x14ac:dyDescent="0.3">
      <c r="P501024" s="83"/>
    </row>
    <row r="501025" spans="16:16" x14ac:dyDescent="0.3">
      <c r="P501025" s="83"/>
    </row>
    <row r="501026" spans="16:16" x14ac:dyDescent="0.3">
      <c r="P501026" s="83"/>
    </row>
    <row r="501027" spans="16:16" x14ac:dyDescent="0.3">
      <c r="P501027" s="83"/>
    </row>
    <row r="501028" spans="16:16" x14ac:dyDescent="0.3">
      <c r="P501028" s="83"/>
    </row>
    <row r="501029" spans="16:16" x14ac:dyDescent="0.3">
      <c r="P501029" s="83"/>
    </row>
    <row r="501030" spans="16:16" x14ac:dyDescent="0.3">
      <c r="P501030" s="83"/>
    </row>
    <row r="501031" spans="16:16" x14ac:dyDescent="0.3">
      <c r="P501031" s="83"/>
    </row>
    <row r="501032" spans="16:16" x14ac:dyDescent="0.3">
      <c r="P501032" s="83"/>
    </row>
    <row r="501033" spans="16:16" x14ac:dyDescent="0.3">
      <c r="P501033" s="83"/>
    </row>
    <row r="501034" spans="16:16" x14ac:dyDescent="0.3">
      <c r="P501034" s="83"/>
    </row>
    <row r="501035" spans="16:16" x14ac:dyDescent="0.3">
      <c r="P501035" s="83"/>
    </row>
    <row r="501036" spans="16:16" x14ac:dyDescent="0.3">
      <c r="P501036" s="83"/>
    </row>
    <row r="501037" spans="16:16" x14ac:dyDescent="0.3">
      <c r="P501037" s="83"/>
    </row>
    <row r="501038" spans="16:16" x14ac:dyDescent="0.3">
      <c r="P501038" s="83"/>
    </row>
    <row r="501039" spans="16:16" x14ac:dyDescent="0.3">
      <c r="P501039" s="83"/>
    </row>
    <row r="501040" spans="16:16" x14ac:dyDescent="0.3">
      <c r="P501040" s="83"/>
    </row>
    <row r="501041" spans="16:16" x14ac:dyDescent="0.3">
      <c r="P501041" s="83"/>
    </row>
    <row r="501042" spans="16:16" x14ac:dyDescent="0.3">
      <c r="P501042" s="83"/>
    </row>
    <row r="501043" spans="16:16" x14ac:dyDescent="0.3">
      <c r="P501043" s="83"/>
    </row>
    <row r="501044" spans="16:16" x14ac:dyDescent="0.3">
      <c r="P501044" s="83"/>
    </row>
    <row r="501045" spans="16:16" x14ac:dyDescent="0.3">
      <c r="P501045" s="83"/>
    </row>
    <row r="501046" spans="16:16" x14ac:dyDescent="0.3">
      <c r="P501046" s="83"/>
    </row>
    <row r="501047" spans="16:16" x14ac:dyDescent="0.3">
      <c r="P501047" s="83"/>
    </row>
    <row r="501048" spans="16:16" x14ac:dyDescent="0.3">
      <c r="P501048" s="83"/>
    </row>
    <row r="501049" spans="16:16" x14ac:dyDescent="0.3">
      <c r="P501049" s="83"/>
    </row>
    <row r="501050" spans="16:16" x14ac:dyDescent="0.3">
      <c r="P501050" s="83"/>
    </row>
    <row r="501051" spans="16:16" x14ac:dyDescent="0.3">
      <c r="P501051" s="83"/>
    </row>
    <row r="501052" spans="16:16" x14ac:dyDescent="0.3">
      <c r="P501052" s="83"/>
    </row>
    <row r="501053" spans="16:16" x14ac:dyDescent="0.3">
      <c r="P501053" s="83"/>
    </row>
    <row r="501054" spans="16:16" x14ac:dyDescent="0.3">
      <c r="P501054" s="83"/>
    </row>
    <row r="501055" spans="16:16" x14ac:dyDescent="0.3">
      <c r="P501055" s="83"/>
    </row>
    <row r="501056" spans="16:16" x14ac:dyDescent="0.3">
      <c r="P501056" s="83"/>
    </row>
    <row r="501057" spans="16:16" x14ac:dyDescent="0.3">
      <c r="P501057" s="83"/>
    </row>
    <row r="501058" spans="16:16" x14ac:dyDescent="0.3">
      <c r="P501058" s="83"/>
    </row>
    <row r="501059" spans="16:16" x14ac:dyDescent="0.3">
      <c r="P501059" s="83"/>
    </row>
    <row r="501060" spans="16:16" x14ac:dyDescent="0.3">
      <c r="P501060" s="83"/>
    </row>
    <row r="501061" spans="16:16" x14ac:dyDescent="0.3">
      <c r="P501061" s="83"/>
    </row>
    <row r="501062" spans="16:16" x14ac:dyDescent="0.3">
      <c r="P501062" s="83"/>
    </row>
    <row r="501063" spans="16:16" x14ac:dyDescent="0.3">
      <c r="P501063" s="83"/>
    </row>
    <row r="501064" spans="16:16" x14ac:dyDescent="0.3">
      <c r="P501064" s="83"/>
    </row>
    <row r="501065" spans="16:16" x14ac:dyDescent="0.3">
      <c r="P501065" s="83"/>
    </row>
    <row r="501066" spans="16:16" x14ac:dyDescent="0.3">
      <c r="P501066" s="83"/>
    </row>
    <row r="501067" spans="16:16" x14ac:dyDescent="0.3">
      <c r="P501067" s="83"/>
    </row>
    <row r="501068" spans="16:16" x14ac:dyDescent="0.3">
      <c r="P501068" s="83"/>
    </row>
    <row r="501069" spans="16:16" x14ac:dyDescent="0.3">
      <c r="P501069" s="83"/>
    </row>
    <row r="501070" spans="16:16" x14ac:dyDescent="0.3">
      <c r="P501070" s="83"/>
    </row>
    <row r="501071" spans="16:16" x14ac:dyDescent="0.3">
      <c r="P501071" s="83"/>
    </row>
    <row r="501072" spans="16:16" x14ac:dyDescent="0.3">
      <c r="P501072" s="83"/>
    </row>
    <row r="501073" spans="16:16" x14ac:dyDescent="0.3">
      <c r="P501073" s="83"/>
    </row>
    <row r="501074" spans="16:16" x14ac:dyDescent="0.3">
      <c r="P501074" s="83"/>
    </row>
    <row r="501075" spans="16:16" x14ac:dyDescent="0.3">
      <c r="P501075" s="83"/>
    </row>
    <row r="501076" spans="16:16" x14ac:dyDescent="0.3">
      <c r="P501076" s="83"/>
    </row>
    <row r="501077" spans="16:16" x14ac:dyDescent="0.3">
      <c r="P501077" s="83"/>
    </row>
    <row r="501078" spans="16:16" x14ac:dyDescent="0.3">
      <c r="P501078" s="83"/>
    </row>
    <row r="501079" spans="16:16" x14ac:dyDescent="0.3">
      <c r="P501079" s="83"/>
    </row>
    <row r="501080" spans="16:16" x14ac:dyDescent="0.3">
      <c r="P501080" s="83"/>
    </row>
    <row r="501081" spans="16:16" x14ac:dyDescent="0.3">
      <c r="P501081" s="83"/>
    </row>
    <row r="501082" spans="16:16" x14ac:dyDescent="0.3">
      <c r="P501082" s="83"/>
    </row>
    <row r="501083" spans="16:16" x14ac:dyDescent="0.3">
      <c r="P501083" s="83"/>
    </row>
    <row r="501084" spans="16:16" x14ac:dyDescent="0.3">
      <c r="P501084" s="83"/>
    </row>
    <row r="501085" spans="16:16" x14ac:dyDescent="0.3">
      <c r="P501085" s="83"/>
    </row>
    <row r="501086" spans="16:16" x14ac:dyDescent="0.3">
      <c r="P501086" s="83"/>
    </row>
    <row r="501087" spans="16:16" x14ac:dyDescent="0.3">
      <c r="P501087" s="83"/>
    </row>
    <row r="501088" spans="16:16" x14ac:dyDescent="0.3">
      <c r="P501088" s="83"/>
    </row>
    <row r="501089" spans="16:16" x14ac:dyDescent="0.3">
      <c r="P501089" s="83"/>
    </row>
    <row r="501090" spans="16:16" x14ac:dyDescent="0.3">
      <c r="P501090" s="83"/>
    </row>
    <row r="501091" spans="16:16" x14ac:dyDescent="0.3">
      <c r="P501091" s="83"/>
    </row>
    <row r="501092" spans="16:16" x14ac:dyDescent="0.3">
      <c r="P501092" s="83"/>
    </row>
    <row r="501093" spans="16:16" x14ac:dyDescent="0.3">
      <c r="P501093" s="83"/>
    </row>
    <row r="501094" spans="16:16" x14ac:dyDescent="0.3">
      <c r="P501094" s="83"/>
    </row>
    <row r="501095" spans="16:16" x14ac:dyDescent="0.3">
      <c r="P501095" s="83"/>
    </row>
    <row r="501096" spans="16:16" x14ac:dyDescent="0.3">
      <c r="P501096" s="83"/>
    </row>
    <row r="501097" spans="16:16" x14ac:dyDescent="0.3">
      <c r="P501097" s="83"/>
    </row>
    <row r="501098" spans="16:16" x14ac:dyDescent="0.3">
      <c r="P501098" s="83"/>
    </row>
    <row r="501099" spans="16:16" x14ac:dyDescent="0.3">
      <c r="P501099" s="83"/>
    </row>
    <row r="501100" spans="16:16" x14ac:dyDescent="0.3">
      <c r="P501100" s="83"/>
    </row>
    <row r="501101" spans="16:16" x14ac:dyDescent="0.3">
      <c r="P501101" s="83"/>
    </row>
    <row r="501102" spans="16:16" x14ac:dyDescent="0.3">
      <c r="P501102" s="83"/>
    </row>
    <row r="501103" spans="16:16" x14ac:dyDescent="0.3">
      <c r="P501103" s="83"/>
    </row>
    <row r="501104" spans="16:16" x14ac:dyDescent="0.3">
      <c r="P501104" s="83"/>
    </row>
    <row r="501105" spans="16:16" x14ac:dyDescent="0.3">
      <c r="P501105" s="83"/>
    </row>
    <row r="501106" spans="16:16" x14ac:dyDescent="0.3">
      <c r="P501106" s="83"/>
    </row>
    <row r="501107" spans="16:16" x14ac:dyDescent="0.3">
      <c r="P501107" s="83"/>
    </row>
    <row r="501108" spans="16:16" x14ac:dyDescent="0.3">
      <c r="P501108" s="83"/>
    </row>
    <row r="501109" spans="16:16" x14ac:dyDescent="0.3">
      <c r="P501109" s="83"/>
    </row>
    <row r="501110" spans="16:16" x14ac:dyDescent="0.3">
      <c r="P501110" s="83"/>
    </row>
    <row r="501111" spans="16:16" x14ac:dyDescent="0.3">
      <c r="P501111" s="83"/>
    </row>
    <row r="501112" spans="16:16" x14ac:dyDescent="0.3">
      <c r="P501112" s="83"/>
    </row>
    <row r="501113" spans="16:16" x14ac:dyDescent="0.3">
      <c r="P501113" s="83"/>
    </row>
    <row r="501114" spans="16:16" x14ac:dyDescent="0.3">
      <c r="P501114" s="83"/>
    </row>
    <row r="501115" spans="16:16" x14ac:dyDescent="0.3">
      <c r="P501115" s="83"/>
    </row>
    <row r="501116" spans="16:16" x14ac:dyDescent="0.3">
      <c r="P501116" s="83"/>
    </row>
    <row r="501117" spans="16:16" x14ac:dyDescent="0.3">
      <c r="P501117" s="83"/>
    </row>
    <row r="501118" spans="16:16" x14ac:dyDescent="0.3">
      <c r="P501118" s="83"/>
    </row>
    <row r="501119" spans="16:16" x14ac:dyDescent="0.3">
      <c r="P501119" s="83"/>
    </row>
    <row r="501120" spans="16:16" x14ac:dyDescent="0.3">
      <c r="P501120" s="83"/>
    </row>
    <row r="501121" spans="16:16" x14ac:dyDescent="0.3">
      <c r="P501121" s="83"/>
    </row>
    <row r="501122" spans="16:16" x14ac:dyDescent="0.3">
      <c r="P501122" s="83"/>
    </row>
    <row r="501123" spans="16:16" x14ac:dyDescent="0.3">
      <c r="P501123" s="83"/>
    </row>
    <row r="501124" spans="16:16" x14ac:dyDescent="0.3">
      <c r="P501124" s="83"/>
    </row>
    <row r="501125" spans="16:16" x14ac:dyDescent="0.3">
      <c r="P501125" s="83"/>
    </row>
    <row r="501126" spans="16:16" x14ac:dyDescent="0.3">
      <c r="P501126" s="83"/>
    </row>
    <row r="501127" spans="16:16" x14ac:dyDescent="0.3">
      <c r="P501127" s="83"/>
    </row>
    <row r="501128" spans="16:16" x14ac:dyDescent="0.3">
      <c r="P501128" s="83"/>
    </row>
    <row r="501129" spans="16:16" x14ac:dyDescent="0.3">
      <c r="P501129" s="83"/>
    </row>
    <row r="501130" spans="16:16" x14ac:dyDescent="0.3">
      <c r="P501130" s="83"/>
    </row>
    <row r="501131" spans="16:16" x14ac:dyDescent="0.3">
      <c r="P501131" s="83"/>
    </row>
    <row r="501132" spans="16:16" x14ac:dyDescent="0.3">
      <c r="P501132" s="83"/>
    </row>
    <row r="501133" spans="16:16" x14ac:dyDescent="0.3">
      <c r="P501133" s="83"/>
    </row>
    <row r="501134" spans="16:16" x14ac:dyDescent="0.3">
      <c r="P501134" s="83"/>
    </row>
    <row r="501135" spans="16:16" x14ac:dyDescent="0.3">
      <c r="P501135" s="83"/>
    </row>
    <row r="501136" spans="16:16" x14ac:dyDescent="0.3">
      <c r="P501136" s="83"/>
    </row>
    <row r="501137" spans="16:16" x14ac:dyDescent="0.3">
      <c r="P501137" s="83"/>
    </row>
    <row r="501138" spans="16:16" x14ac:dyDescent="0.3">
      <c r="P501138" s="83"/>
    </row>
    <row r="501139" spans="16:16" x14ac:dyDescent="0.3">
      <c r="P501139" s="83"/>
    </row>
    <row r="501140" spans="16:16" x14ac:dyDescent="0.3">
      <c r="P501140" s="83"/>
    </row>
    <row r="501141" spans="16:16" x14ac:dyDescent="0.3">
      <c r="P501141" s="83"/>
    </row>
    <row r="501142" spans="16:16" x14ac:dyDescent="0.3">
      <c r="P501142" s="83"/>
    </row>
    <row r="501143" spans="16:16" x14ac:dyDescent="0.3">
      <c r="P501143" s="83"/>
    </row>
    <row r="501144" spans="16:16" x14ac:dyDescent="0.3">
      <c r="P501144" s="83"/>
    </row>
    <row r="501145" spans="16:16" x14ac:dyDescent="0.3">
      <c r="P501145" s="83"/>
    </row>
    <row r="501146" spans="16:16" x14ac:dyDescent="0.3">
      <c r="P501146" s="83"/>
    </row>
    <row r="501147" spans="16:16" x14ac:dyDescent="0.3">
      <c r="P501147" s="83"/>
    </row>
    <row r="501148" spans="16:16" x14ac:dyDescent="0.3">
      <c r="P501148" s="83"/>
    </row>
    <row r="501149" spans="16:16" x14ac:dyDescent="0.3">
      <c r="P501149" s="83"/>
    </row>
    <row r="501150" spans="16:16" x14ac:dyDescent="0.3">
      <c r="P501150" s="83"/>
    </row>
    <row r="501151" spans="16:16" x14ac:dyDescent="0.3">
      <c r="P501151" s="83"/>
    </row>
    <row r="501152" spans="16:16" x14ac:dyDescent="0.3">
      <c r="P501152" s="83"/>
    </row>
    <row r="501153" spans="16:16" x14ac:dyDescent="0.3">
      <c r="P501153" s="83"/>
    </row>
    <row r="501154" spans="16:16" x14ac:dyDescent="0.3">
      <c r="P501154" s="83"/>
    </row>
    <row r="501155" spans="16:16" x14ac:dyDescent="0.3">
      <c r="P501155" s="83"/>
    </row>
    <row r="501156" spans="16:16" x14ac:dyDescent="0.3">
      <c r="P501156" s="83"/>
    </row>
    <row r="501157" spans="16:16" x14ac:dyDescent="0.3">
      <c r="P501157" s="83"/>
    </row>
    <row r="501158" spans="16:16" x14ac:dyDescent="0.3">
      <c r="P501158" s="83"/>
    </row>
    <row r="501159" spans="16:16" x14ac:dyDescent="0.3">
      <c r="P501159" s="83"/>
    </row>
    <row r="501160" spans="16:16" x14ac:dyDescent="0.3">
      <c r="P501160" s="83"/>
    </row>
    <row r="501161" spans="16:16" x14ac:dyDescent="0.3">
      <c r="P501161" s="83"/>
    </row>
    <row r="501162" spans="16:16" x14ac:dyDescent="0.3">
      <c r="P501162" s="83"/>
    </row>
    <row r="501163" spans="16:16" x14ac:dyDescent="0.3">
      <c r="P501163" s="83"/>
    </row>
    <row r="501164" spans="16:16" x14ac:dyDescent="0.3">
      <c r="P501164" s="83"/>
    </row>
    <row r="501165" spans="16:16" x14ac:dyDescent="0.3">
      <c r="P501165" s="83"/>
    </row>
    <row r="501166" spans="16:16" x14ac:dyDescent="0.3">
      <c r="P501166" s="83"/>
    </row>
    <row r="501167" spans="16:16" x14ac:dyDescent="0.3">
      <c r="P501167" s="83"/>
    </row>
    <row r="501168" spans="16:16" x14ac:dyDescent="0.3">
      <c r="P501168" s="83"/>
    </row>
    <row r="501169" spans="16:16" x14ac:dyDescent="0.3">
      <c r="P501169" s="83"/>
    </row>
    <row r="501170" spans="16:16" x14ac:dyDescent="0.3">
      <c r="P501170" s="83"/>
    </row>
    <row r="501171" spans="16:16" x14ac:dyDescent="0.3">
      <c r="P501171" s="83"/>
    </row>
    <row r="501172" spans="16:16" x14ac:dyDescent="0.3">
      <c r="P501172" s="83"/>
    </row>
    <row r="501173" spans="16:16" x14ac:dyDescent="0.3">
      <c r="P501173" s="83"/>
    </row>
    <row r="501174" spans="16:16" x14ac:dyDescent="0.3">
      <c r="P501174" s="83"/>
    </row>
    <row r="501175" spans="16:16" x14ac:dyDescent="0.3">
      <c r="P501175" s="83"/>
    </row>
    <row r="501176" spans="16:16" x14ac:dyDescent="0.3">
      <c r="P501176" s="83"/>
    </row>
    <row r="501177" spans="16:16" x14ac:dyDescent="0.3">
      <c r="P501177" s="83"/>
    </row>
    <row r="501178" spans="16:16" x14ac:dyDescent="0.3">
      <c r="P501178" s="83"/>
    </row>
    <row r="501179" spans="16:16" x14ac:dyDescent="0.3">
      <c r="P501179" s="83"/>
    </row>
    <row r="501180" spans="16:16" x14ac:dyDescent="0.3">
      <c r="P501180" s="83"/>
    </row>
    <row r="501181" spans="16:16" x14ac:dyDescent="0.3">
      <c r="P501181" s="83"/>
    </row>
    <row r="501182" spans="16:16" x14ac:dyDescent="0.3">
      <c r="P501182" s="83"/>
    </row>
    <row r="501183" spans="16:16" x14ac:dyDescent="0.3">
      <c r="P501183" s="83"/>
    </row>
    <row r="501184" spans="16:16" x14ac:dyDescent="0.3">
      <c r="P501184" s="83"/>
    </row>
    <row r="501185" spans="16:16" x14ac:dyDescent="0.3">
      <c r="P501185" s="83"/>
    </row>
    <row r="501186" spans="16:16" x14ac:dyDescent="0.3">
      <c r="P501186" s="83"/>
    </row>
    <row r="501187" spans="16:16" x14ac:dyDescent="0.3">
      <c r="P501187" s="83"/>
    </row>
    <row r="501188" spans="16:16" x14ac:dyDescent="0.3">
      <c r="P501188" s="83"/>
    </row>
    <row r="501189" spans="16:16" x14ac:dyDescent="0.3">
      <c r="P501189" s="83"/>
    </row>
    <row r="501190" spans="16:16" x14ac:dyDescent="0.3">
      <c r="P501190" s="83"/>
    </row>
    <row r="501191" spans="16:16" x14ac:dyDescent="0.3">
      <c r="P501191" s="83"/>
    </row>
    <row r="501192" spans="16:16" x14ac:dyDescent="0.3">
      <c r="P501192" s="83"/>
    </row>
    <row r="501193" spans="16:16" x14ac:dyDescent="0.3">
      <c r="P501193" s="83"/>
    </row>
    <row r="501194" spans="16:16" x14ac:dyDescent="0.3">
      <c r="P501194" s="83"/>
    </row>
    <row r="501195" spans="16:16" x14ac:dyDescent="0.3">
      <c r="P501195" s="83"/>
    </row>
    <row r="501196" spans="16:16" x14ac:dyDescent="0.3">
      <c r="P501196" s="83"/>
    </row>
    <row r="501197" spans="16:16" x14ac:dyDescent="0.3">
      <c r="P501197" s="83"/>
    </row>
    <row r="501198" spans="16:16" x14ac:dyDescent="0.3">
      <c r="P501198" s="83"/>
    </row>
    <row r="501199" spans="16:16" x14ac:dyDescent="0.3">
      <c r="P501199" s="83"/>
    </row>
    <row r="501200" spans="16:16" x14ac:dyDescent="0.3">
      <c r="P501200" s="83"/>
    </row>
    <row r="501201" spans="16:16" x14ac:dyDescent="0.3">
      <c r="P501201" s="83"/>
    </row>
    <row r="501202" spans="16:16" x14ac:dyDescent="0.3">
      <c r="P501202" s="83"/>
    </row>
    <row r="501203" spans="16:16" x14ac:dyDescent="0.3">
      <c r="P501203" s="83"/>
    </row>
    <row r="501204" spans="16:16" x14ac:dyDescent="0.3">
      <c r="P501204" s="83"/>
    </row>
    <row r="501205" spans="16:16" x14ac:dyDescent="0.3">
      <c r="P501205" s="83"/>
    </row>
    <row r="501206" spans="16:16" x14ac:dyDescent="0.3">
      <c r="P501206" s="83"/>
    </row>
    <row r="501207" spans="16:16" x14ac:dyDescent="0.3">
      <c r="P501207" s="83"/>
    </row>
    <row r="501208" spans="16:16" x14ac:dyDescent="0.3">
      <c r="P501208" s="83"/>
    </row>
    <row r="501209" spans="16:16" x14ac:dyDescent="0.3">
      <c r="P501209" s="83"/>
    </row>
    <row r="501210" spans="16:16" x14ac:dyDescent="0.3">
      <c r="P501210" s="83"/>
    </row>
    <row r="501211" spans="16:16" x14ac:dyDescent="0.3">
      <c r="P501211" s="83"/>
    </row>
    <row r="501212" spans="16:16" x14ac:dyDescent="0.3">
      <c r="P501212" s="83"/>
    </row>
    <row r="501213" spans="16:16" x14ac:dyDescent="0.3">
      <c r="P501213" s="83"/>
    </row>
    <row r="501214" spans="16:16" x14ac:dyDescent="0.3">
      <c r="P501214" s="83"/>
    </row>
    <row r="501215" spans="16:16" x14ac:dyDescent="0.3">
      <c r="P501215" s="83"/>
    </row>
    <row r="501216" spans="16:16" x14ac:dyDescent="0.3">
      <c r="P501216" s="83"/>
    </row>
    <row r="501217" spans="16:16" x14ac:dyDescent="0.3">
      <c r="P501217" s="83"/>
    </row>
    <row r="501218" spans="16:16" x14ac:dyDescent="0.3">
      <c r="P501218" s="83"/>
    </row>
    <row r="501219" spans="16:16" x14ac:dyDescent="0.3">
      <c r="P501219" s="83"/>
    </row>
    <row r="501220" spans="16:16" x14ac:dyDescent="0.3">
      <c r="P501220" s="83"/>
    </row>
    <row r="501221" spans="16:16" x14ac:dyDescent="0.3">
      <c r="P501221" s="83"/>
    </row>
    <row r="501222" spans="16:16" x14ac:dyDescent="0.3">
      <c r="P501222" s="83"/>
    </row>
    <row r="501223" spans="16:16" x14ac:dyDescent="0.3">
      <c r="P501223" s="83"/>
    </row>
    <row r="501224" spans="16:16" x14ac:dyDescent="0.3">
      <c r="P501224" s="83"/>
    </row>
    <row r="501225" spans="16:16" x14ac:dyDescent="0.3">
      <c r="P501225" s="83"/>
    </row>
    <row r="501226" spans="16:16" x14ac:dyDescent="0.3">
      <c r="P501226" s="83"/>
    </row>
    <row r="501227" spans="16:16" x14ac:dyDescent="0.3">
      <c r="P501227" s="83"/>
    </row>
    <row r="501228" spans="16:16" x14ac:dyDescent="0.3">
      <c r="P501228" s="83"/>
    </row>
    <row r="501229" spans="16:16" x14ac:dyDescent="0.3">
      <c r="P501229" s="83"/>
    </row>
    <row r="501230" spans="16:16" x14ac:dyDescent="0.3">
      <c r="P501230" s="83"/>
    </row>
    <row r="501231" spans="16:16" x14ac:dyDescent="0.3">
      <c r="P501231" s="83"/>
    </row>
    <row r="501232" spans="16:16" x14ac:dyDescent="0.3">
      <c r="P501232" s="83"/>
    </row>
    <row r="501233" spans="16:16" x14ac:dyDescent="0.3">
      <c r="P501233" s="83"/>
    </row>
    <row r="501234" spans="16:16" x14ac:dyDescent="0.3">
      <c r="P501234" s="83"/>
    </row>
    <row r="501235" spans="16:16" x14ac:dyDescent="0.3">
      <c r="P501235" s="83"/>
    </row>
    <row r="501236" spans="16:16" x14ac:dyDescent="0.3">
      <c r="P501236" s="83"/>
    </row>
    <row r="501237" spans="16:16" x14ac:dyDescent="0.3">
      <c r="P501237" s="83"/>
    </row>
    <row r="501238" spans="16:16" x14ac:dyDescent="0.3">
      <c r="P501238" s="83"/>
    </row>
    <row r="501239" spans="16:16" x14ac:dyDescent="0.3">
      <c r="P501239" s="83"/>
    </row>
    <row r="501240" spans="16:16" x14ac:dyDescent="0.3">
      <c r="P501240" s="83"/>
    </row>
    <row r="501241" spans="16:16" x14ac:dyDescent="0.3">
      <c r="P501241" s="83"/>
    </row>
    <row r="501242" spans="16:16" x14ac:dyDescent="0.3">
      <c r="P501242" s="83"/>
    </row>
    <row r="501243" spans="16:16" x14ac:dyDescent="0.3">
      <c r="P501243" s="83"/>
    </row>
    <row r="501244" spans="16:16" x14ac:dyDescent="0.3">
      <c r="P501244" s="83"/>
    </row>
    <row r="501245" spans="16:16" x14ac:dyDescent="0.3">
      <c r="P501245" s="83"/>
    </row>
    <row r="501246" spans="16:16" x14ac:dyDescent="0.3">
      <c r="P501246" s="83"/>
    </row>
    <row r="501247" spans="16:16" x14ac:dyDescent="0.3">
      <c r="P501247" s="83"/>
    </row>
    <row r="501248" spans="16:16" x14ac:dyDescent="0.3">
      <c r="P501248" s="83"/>
    </row>
    <row r="501249" spans="16:16" x14ac:dyDescent="0.3">
      <c r="P501249" s="83"/>
    </row>
    <row r="501250" spans="16:16" x14ac:dyDescent="0.3">
      <c r="P501250" s="83"/>
    </row>
    <row r="501251" spans="16:16" x14ac:dyDescent="0.3">
      <c r="P501251" s="83"/>
    </row>
    <row r="501252" spans="16:16" x14ac:dyDescent="0.3">
      <c r="P501252" s="83"/>
    </row>
    <row r="501253" spans="16:16" x14ac:dyDescent="0.3">
      <c r="P501253" s="83"/>
    </row>
    <row r="501254" spans="16:16" x14ac:dyDescent="0.3">
      <c r="P501254" s="83"/>
    </row>
    <row r="501255" spans="16:16" x14ac:dyDescent="0.3">
      <c r="P501255" s="83"/>
    </row>
    <row r="501256" spans="16:16" x14ac:dyDescent="0.3">
      <c r="P501256" s="83"/>
    </row>
    <row r="501257" spans="16:16" x14ac:dyDescent="0.3">
      <c r="P501257" s="83"/>
    </row>
    <row r="501258" spans="16:16" x14ac:dyDescent="0.3">
      <c r="P501258" s="83"/>
    </row>
    <row r="501259" spans="16:16" x14ac:dyDescent="0.3">
      <c r="P501259" s="83"/>
    </row>
    <row r="501260" spans="16:16" x14ac:dyDescent="0.3">
      <c r="P501260" s="83"/>
    </row>
    <row r="501261" spans="16:16" x14ac:dyDescent="0.3">
      <c r="P501261" s="83"/>
    </row>
    <row r="501262" spans="16:16" x14ac:dyDescent="0.3">
      <c r="P501262" s="83"/>
    </row>
    <row r="501263" spans="16:16" x14ac:dyDescent="0.3">
      <c r="P501263" s="83"/>
    </row>
    <row r="501264" spans="16:16" x14ac:dyDescent="0.3">
      <c r="P501264" s="83"/>
    </row>
    <row r="501265" spans="16:16" x14ac:dyDescent="0.3">
      <c r="P501265" s="83"/>
    </row>
    <row r="501266" spans="16:16" x14ac:dyDescent="0.3">
      <c r="P501266" s="83"/>
    </row>
    <row r="501267" spans="16:16" x14ac:dyDescent="0.3">
      <c r="P501267" s="83"/>
    </row>
    <row r="501268" spans="16:16" x14ac:dyDescent="0.3">
      <c r="P501268" s="83"/>
    </row>
    <row r="501269" spans="16:16" x14ac:dyDescent="0.3">
      <c r="P501269" s="83"/>
    </row>
    <row r="501270" spans="16:16" x14ac:dyDescent="0.3">
      <c r="P501270" s="83"/>
    </row>
    <row r="501271" spans="16:16" x14ac:dyDescent="0.3">
      <c r="P501271" s="83"/>
    </row>
    <row r="501272" spans="16:16" x14ac:dyDescent="0.3">
      <c r="P501272" s="83"/>
    </row>
    <row r="501273" spans="16:16" x14ac:dyDescent="0.3">
      <c r="P501273" s="83"/>
    </row>
    <row r="501274" spans="16:16" x14ac:dyDescent="0.3">
      <c r="P501274" s="83"/>
    </row>
    <row r="501275" spans="16:16" x14ac:dyDescent="0.3">
      <c r="P501275" s="83"/>
    </row>
    <row r="501276" spans="16:16" x14ac:dyDescent="0.3">
      <c r="P501276" s="83"/>
    </row>
    <row r="501277" spans="16:16" x14ac:dyDescent="0.3">
      <c r="P501277" s="83"/>
    </row>
    <row r="501278" spans="16:16" x14ac:dyDescent="0.3">
      <c r="P501278" s="83"/>
    </row>
    <row r="501279" spans="16:16" x14ac:dyDescent="0.3">
      <c r="P501279" s="83"/>
    </row>
    <row r="501280" spans="16:16" x14ac:dyDescent="0.3">
      <c r="P501280" s="83"/>
    </row>
    <row r="501281" spans="16:16" x14ac:dyDescent="0.3">
      <c r="P501281" s="83"/>
    </row>
    <row r="501282" spans="16:16" x14ac:dyDescent="0.3">
      <c r="P501282" s="83"/>
    </row>
    <row r="501283" spans="16:16" x14ac:dyDescent="0.3">
      <c r="P501283" s="83"/>
    </row>
    <row r="501284" spans="16:16" x14ac:dyDescent="0.3">
      <c r="P501284" s="83"/>
    </row>
    <row r="501285" spans="16:16" x14ac:dyDescent="0.3">
      <c r="P501285" s="83"/>
    </row>
    <row r="501286" spans="16:16" x14ac:dyDescent="0.3">
      <c r="P501286" s="83"/>
    </row>
    <row r="501287" spans="16:16" x14ac:dyDescent="0.3">
      <c r="P501287" s="83"/>
    </row>
    <row r="501288" spans="16:16" x14ac:dyDescent="0.3">
      <c r="P501288" s="83"/>
    </row>
    <row r="501289" spans="16:16" x14ac:dyDescent="0.3">
      <c r="P501289" s="83"/>
    </row>
    <row r="501290" spans="16:16" x14ac:dyDescent="0.3">
      <c r="P501290" s="83"/>
    </row>
    <row r="501291" spans="16:16" x14ac:dyDescent="0.3">
      <c r="P501291" s="83"/>
    </row>
    <row r="501292" spans="16:16" x14ac:dyDescent="0.3">
      <c r="P501292" s="83"/>
    </row>
    <row r="501293" spans="16:16" x14ac:dyDescent="0.3">
      <c r="P501293" s="83"/>
    </row>
    <row r="501294" spans="16:16" x14ac:dyDescent="0.3">
      <c r="P501294" s="83"/>
    </row>
    <row r="501295" spans="16:16" x14ac:dyDescent="0.3">
      <c r="P501295" s="83"/>
    </row>
    <row r="501296" spans="16:16" x14ac:dyDescent="0.3">
      <c r="P501296" s="83"/>
    </row>
    <row r="501297" spans="16:16" x14ac:dyDescent="0.3">
      <c r="P501297" s="83"/>
    </row>
    <row r="501298" spans="16:16" x14ac:dyDescent="0.3">
      <c r="P501298" s="83"/>
    </row>
    <row r="501299" spans="16:16" x14ac:dyDescent="0.3">
      <c r="P501299" s="83"/>
    </row>
    <row r="501300" spans="16:16" x14ac:dyDescent="0.3">
      <c r="P501300" s="83"/>
    </row>
    <row r="501301" spans="16:16" x14ac:dyDescent="0.3">
      <c r="P501301" s="83"/>
    </row>
    <row r="501302" spans="16:16" x14ac:dyDescent="0.3">
      <c r="P501302" s="83"/>
    </row>
    <row r="501303" spans="16:16" x14ac:dyDescent="0.3">
      <c r="P501303" s="83"/>
    </row>
    <row r="501304" spans="16:16" x14ac:dyDescent="0.3">
      <c r="P501304" s="83"/>
    </row>
    <row r="501305" spans="16:16" x14ac:dyDescent="0.3">
      <c r="P501305" s="83"/>
    </row>
    <row r="501306" spans="16:16" x14ac:dyDescent="0.3">
      <c r="P501306" s="83"/>
    </row>
    <row r="501307" spans="16:16" x14ac:dyDescent="0.3">
      <c r="P501307" s="83"/>
    </row>
    <row r="501308" spans="16:16" x14ac:dyDescent="0.3">
      <c r="P501308" s="83"/>
    </row>
    <row r="501309" spans="16:16" x14ac:dyDescent="0.3">
      <c r="P501309" s="83"/>
    </row>
    <row r="501310" spans="16:16" x14ac:dyDescent="0.3">
      <c r="P501310" s="83"/>
    </row>
    <row r="501311" spans="16:16" x14ac:dyDescent="0.3">
      <c r="P501311" s="83"/>
    </row>
    <row r="501312" spans="16:16" x14ac:dyDescent="0.3">
      <c r="P501312" s="83"/>
    </row>
    <row r="501313" spans="16:16" x14ac:dyDescent="0.3">
      <c r="P501313" s="83"/>
    </row>
    <row r="501314" spans="16:16" x14ac:dyDescent="0.3">
      <c r="P501314" s="83"/>
    </row>
    <row r="501315" spans="16:16" x14ac:dyDescent="0.3">
      <c r="P501315" s="83"/>
    </row>
    <row r="501316" spans="16:16" x14ac:dyDescent="0.3">
      <c r="P501316" s="83"/>
    </row>
    <row r="501317" spans="16:16" x14ac:dyDescent="0.3">
      <c r="P501317" s="83"/>
    </row>
    <row r="501318" spans="16:16" x14ac:dyDescent="0.3">
      <c r="P501318" s="83"/>
    </row>
    <row r="501319" spans="16:16" x14ac:dyDescent="0.3">
      <c r="P501319" s="83"/>
    </row>
    <row r="501320" spans="16:16" x14ac:dyDescent="0.3">
      <c r="P501320" s="83"/>
    </row>
    <row r="501321" spans="16:16" x14ac:dyDescent="0.3">
      <c r="P501321" s="83"/>
    </row>
    <row r="501322" spans="16:16" x14ac:dyDescent="0.3">
      <c r="P501322" s="83"/>
    </row>
    <row r="501323" spans="16:16" x14ac:dyDescent="0.3">
      <c r="P501323" s="83"/>
    </row>
    <row r="501324" spans="16:16" x14ac:dyDescent="0.3">
      <c r="P501324" s="83"/>
    </row>
    <row r="501325" spans="16:16" x14ac:dyDescent="0.3">
      <c r="P501325" s="83"/>
    </row>
    <row r="501326" spans="16:16" x14ac:dyDescent="0.3">
      <c r="P501326" s="83"/>
    </row>
    <row r="501327" spans="16:16" x14ac:dyDescent="0.3">
      <c r="P501327" s="83"/>
    </row>
    <row r="501328" spans="16:16" x14ac:dyDescent="0.3">
      <c r="P501328" s="83"/>
    </row>
    <row r="501329" spans="16:16" x14ac:dyDescent="0.3">
      <c r="P501329" s="83"/>
    </row>
    <row r="501330" spans="16:16" x14ac:dyDescent="0.3">
      <c r="P501330" s="83"/>
    </row>
    <row r="501331" spans="16:16" x14ac:dyDescent="0.3">
      <c r="P501331" s="83"/>
    </row>
    <row r="501332" spans="16:16" x14ac:dyDescent="0.3">
      <c r="P501332" s="83"/>
    </row>
    <row r="501333" spans="16:16" x14ac:dyDescent="0.3">
      <c r="P501333" s="83"/>
    </row>
    <row r="501334" spans="16:16" x14ac:dyDescent="0.3">
      <c r="P501334" s="83"/>
    </row>
    <row r="501335" spans="16:16" x14ac:dyDescent="0.3">
      <c r="P501335" s="83"/>
    </row>
    <row r="501336" spans="16:16" x14ac:dyDescent="0.3">
      <c r="P501336" s="83"/>
    </row>
    <row r="501337" spans="16:16" x14ac:dyDescent="0.3">
      <c r="P501337" s="83"/>
    </row>
    <row r="501338" spans="16:16" x14ac:dyDescent="0.3">
      <c r="P501338" s="83"/>
    </row>
    <row r="501339" spans="16:16" x14ac:dyDescent="0.3">
      <c r="P501339" s="83"/>
    </row>
    <row r="501340" spans="16:16" x14ac:dyDescent="0.3">
      <c r="P501340" s="83"/>
    </row>
    <row r="501341" spans="16:16" x14ac:dyDescent="0.3">
      <c r="P501341" s="83"/>
    </row>
    <row r="501342" spans="16:16" x14ac:dyDescent="0.3">
      <c r="P501342" s="83"/>
    </row>
    <row r="501343" spans="16:16" x14ac:dyDescent="0.3">
      <c r="P501343" s="83"/>
    </row>
    <row r="501344" spans="16:16" x14ac:dyDescent="0.3">
      <c r="P501344" s="83"/>
    </row>
    <row r="501345" spans="16:16" x14ac:dyDescent="0.3">
      <c r="P501345" s="83"/>
    </row>
    <row r="501346" spans="16:16" x14ac:dyDescent="0.3">
      <c r="P501346" s="83"/>
    </row>
    <row r="501347" spans="16:16" x14ac:dyDescent="0.3">
      <c r="P501347" s="83"/>
    </row>
    <row r="501348" spans="16:16" x14ac:dyDescent="0.3">
      <c r="P501348" s="83"/>
    </row>
    <row r="501349" spans="16:16" x14ac:dyDescent="0.3">
      <c r="P501349" s="83"/>
    </row>
    <row r="501350" spans="16:16" x14ac:dyDescent="0.3">
      <c r="P501350" s="83"/>
    </row>
    <row r="501351" spans="16:16" x14ac:dyDescent="0.3">
      <c r="P501351" s="83"/>
    </row>
    <row r="501352" spans="16:16" x14ac:dyDescent="0.3">
      <c r="P501352" s="83"/>
    </row>
    <row r="501353" spans="16:16" x14ac:dyDescent="0.3">
      <c r="P501353" s="83"/>
    </row>
    <row r="501354" spans="16:16" x14ac:dyDescent="0.3">
      <c r="P501354" s="83"/>
    </row>
    <row r="501355" spans="16:16" x14ac:dyDescent="0.3">
      <c r="P501355" s="83"/>
    </row>
    <row r="501356" spans="16:16" x14ac:dyDescent="0.3">
      <c r="P501356" s="83"/>
    </row>
    <row r="501357" spans="16:16" x14ac:dyDescent="0.3">
      <c r="P501357" s="83"/>
    </row>
    <row r="501358" spans="16:16" x14ac:dyDescent="0.3">
      <c r="P501358" s="83"/>
    </row>
    <row r="501359" spans="16:16" x14ac:dyDescent="0.3">
      <c r="P501359" s="83"/>
    </row>
    <row r="501360" spans="16:16" x14ac:dyDescent="0.3">
      <c r="P501360" s="83"/>
    </row>
    <row r="501361" spans="16:16" x14ac:dyDescent="0.3">
      <c r="P501361" s="83"/>
    </row>
    <row r="501362" spans="16:16" x14ac:dyDescent="0.3">
      <c r="P501362" s="83"/>
    </row>
    <row r="501363" spans="16:16" x14ac:dyDescent="0.3">
      <c r="P501363" s="83"/>
    </row>
    <row r="501364" spans="16:16" x14ac:dyDescent="0.3">
      <c r="P501364" s="83"/>
    </row>
    <row r="501365" spans="16:16" x14ac:dyDescent="0.3">
      <c r="P501365" s="83"/>
    </row>
    <row r="501366" spans="16:16" x14ac:dyDescent="0.3">
      <c r="P501366" s="83"/>
    </row>
    <row r="501367" spans="16:16" x14ac:dyDescent="0.3">
      <c r="P501367" s="83"/>
    </row>
    <row r="501368" spans="16:16" x14ac:dyDescent="0.3">
      <c r="P501368" s="83"/>
    </row>
    <row r="501369" spans="16:16" x14ac:dyDescent="0.3">
      <c r="P501369" s="83"/>
    </row>
    <row r="501370" spans="16:16" x14ac:dyDescent="0.3">
      <c r="P501370" s="83"/>
    </row>
    <row r="501371" spans="16:16" x14ac:dyDescent="0.3">
      <c r="P501371" s="83"/>
    </row>
    <row r="501372" spans="16:16" x14ac:dyDescent="0.3">
      <c r="P501372" s="83"/>
    </row>
    <row r="501373" spans="16:16" x14ac:dyDescent="0.3">
      <c r="P501373" s="83"/>
    </row>
    <row r="501374" spans="16:16" x14ac:dyDescent="0.3">
      <c r="P501374" s="83"/>
    </row>
    <row r="501375" spans="16:16" x14ac:dyDescent="0.3">
      <c r="P501375" s="83"/>
    </row>
    <row r="501376" spans="16:16" x14ac:dyDescent="0.3">
      <c r="P501376" s="83"/>
    </row>
    <row r="501377" spans="16:16" x14ac:dyDescent="0.3">
      <c r="P501377" s="83"/>
    </row>
    <row r="501378" spans="16:16" x14ac:dyDescent="0.3">
      <c r="P501378" s="83"/>
    </row>
    <row r="501379" spans="16:16" x14ac:dyDescent="0.3">
      <c r="P501379" s="83"/>
    </row>
    <row r="501380" spans="16:16" x14ac:dyDescent="0.3">
      <c r="P501380" s="83"/>
    </row>
    <row r="501381" spans="16:16" x14ac:dyDescent="0.3">
      <c r="P501381" s="83"/>
    </row>
    <row r="501382" spans="16:16" x14ac:dyDescent="0.3">
      <c r="P501382" s="83"/>
    </row>
    <row r="501383" spans="16:16" x14ac:dyDescent="0.3">
      <c r="P501383" s="83"/>
    </row>
    <row r="501384" spans="16:16" x14ac:dyDescent="0.3">
      <c r="P501384" s="83"/>
    </row>
    <row r="501385" spans="16:16" x14ac:dyDescent="0.3">
      <c r="P501385" s="83"/>
    </row>
    <row r="501386" spans="16:16" x14ac:dyDescent="0.3">
      <c r="P501386" s="83"/>
    </row>
    <row r="501387" spans="16:16" x14ac:dyDescent="0.3">
      <c r="P501387" s="83"/>
    </row>
    <row r="501388" spans="16:16" x14ac:dyDescent="0.3">
      <c r="P501388" s="83"/>
    </row>
    <row r="501389" spans="16:16" x14ac:dyDescent="0.3">
      <c r="P501389" s="83"/>
    </row>
    <row r="501390" spans="16:16" x14ac:dyDescent="0.3">
      <c r="P501390" s="83"/>
    </row>
    <row r="501391" spans="16:16" x14ac:dyDescent="0.3">
      <c r="P501391" s="83"/>
    </row>
    <row r="501392" spans="16:16" x14ac:dyDescent="0.3">
      <c r="P501392" s="83"/>
    </row>
    <row r="501393" spans="16:16" x14ac:dyDescent="0.3">
      <c r="P501393" s="83"/>
    </row>
    <row r="501394" spans="16:16" x14ac:dyDescent="0.3">
      <c r="P501394" s="83"/>
    </row>
    <row r="501395" spans="16:16" x14ac:dyDescent="0.3">
      <c r="P501395" s="83"/>
    </row>
    <row r="501396" spans="16:16" x14ac:dyDescent="0.3">
      <c r="P501396" s="83"/>
    </row>
    <row r="501397" spans="16:16" x14ac:dyDescent="0.3">
      <c r="P501397" s="83"/>
    </row>
    <row r="501398" spans="16:16" x14ac:dyDescent="0.3">
      <c r="P501398" s="83"/>
    </row>
    <row r="501399" spans="16:16" x14ac:dyDescent="0.3">
      <c r="P501399" s="83"/>
    </row>
    <row r="501400" spans="16:16" x14ac:dyDescent="0.3">
      <c r="P501400" s="83"/>
    </row>
    <row r="501401" spans="16:16" x14ac:dyDescent="0.3">
      <c r="P501401" s="83"/>
    </row>
    <row r="501402" spans="16:16" x14ac:dyDescent="0.3">
      <c r="P501402" s="83"/>
    </row>
    <row r="501403" spans="16:16" x14ac:dyDescent="0.3">
      <c r="P501403" s="83"/>
    </row>
    <row r="501404" spans="16:16" x14ac:dyDescent="0.3">
      <c r="P501404" s="83"/>
    </row>
    <row r="501405" spans="16:16" x14ac:dyDescent="0.3">
      <c r="P501405" s="83"/>
    </row>
    <row r="501406" spans="16:16" x14ac:dyDescent="0.3">
      <c r="P501406" s="83"/>
    </row>
    <row r="501407" spans="16:16" x14ac:dyDescent="0.3">
      <c r="P501407" s="83"/>
    </row>
    <row r="501408" spans="16:16" x14ac:dyDescent="0.3">
      <c r="P501408" s="83"/>
    </row>
    <row r="501409" spans="16:16" x14ac:dyDescent="0.3">
      <c r="P501409" s="83"/>
    </row>
    <row r="501410" spans="16:16" x14ac:dyDescent="0.3">
      <c r="P501410" s="83"/>
    </row>
    <row r="501411" spans="16:16" x14ac:dyDescent="0.3">
      <c r="P501411" s="83"/>
    </row>
    <row r="501412" spans="16:16" x14ac:dyDescent="0.3">
      <c r="P501412" s="83"/>
    </row>
    <row r="501413" spans="16:16" x14ac:dyDescent="0.3">
      <c r="P501413" s="83"/>
    </row>
    <row r="501414" spans="16:16" x14ac:dyDescent="0.3">
      <c r="P501414" s="83"/>
    </row>
    <row r="501415" spans="16:16" x14ac:dyDescent="0.3">
      <c r="P501415" s="83"/>
    </row>
    <row r="501416" spans="16:16" x14ac:dyDescent="0.3">
      <c r="P501416" s="83"/>
    </row>
    <row r="501417" spans="16:16" x14ac:dyDescent="0.3">
      <c r="P501417" s="83"/>
    </row>
    <row r="501418" spans="16:16" x14ac:dyDescent="0.3">
      <c r="P501418" s="83"/>
    </row>
    <row r="501419" spans="16:16" x14ac:dyDescent="0.3">
      <c r="P501419" s="83"/>
    </row>
    <row r="501420" spans="16:16" x14ac:dyDescent="0.3">
      <c r="P501420" s="83"/>
    </row>
    <row r="501421" spans="16:16" x14ac:dyDescent="0.3">
      <c r="P501421" s="83"/>
    </row>
    <row r="501422" spans="16:16" x14ac:dyDescent="0.3">
      <c r="P501422" s="83"/>
    </row>
    <row r="501423" spans="16:16" x14ac:dyDescent="0.3">
      <c r="P501423" s="83"/>
    </row>
    <row r="501424" spans="16:16" x14ac:dyDescent="0.3">
      <c r="P501424" s="83"/>
    </row>
    <row r="501425" spans="16:16" x14ac:dyDescent="0.3">
      <c r="P501425" s="83"/>
    </row>
    <row r="501426" spans="16:16" x14ac:dyDescent="0.3">
      <c r="P501426" s="83"/>
    </row>
    <row r="501427" spans="16:16" x14ac:dyDescent="0.3">
      <c r="P501427" s="83"/>
    </row>
    <row r="501428" spans="16:16" x14ac:dyDescent="0.3">
      <c r="P501428" s="83"/>
    </row>
    <row r="501429" spans="16:16" x14ac:dyDescent="0.3">
      <c r="P501429" s="83"/>
    </row>
    <row r="501430" spans="16:16" x14ac:dyDescent="0.3">
      <c r="P501430" s="83"/>
    </row>
    <row r="501431" spans="16:16" x14ac:dyDescent="0.3">
      <c r="P501431" s="83"/>
    </row>
    <row r="501432" spans="16:16" x14ac:dyDescent="0.3">
      <c r="P501432" s="83"/>
    </row>
    <row r="501433" spans="16:16" x14ac:dyDescent="0.3">
      <c r="P501433" s="83"/>
    </row>
    <row r="501434" spans="16:16" x14ac:dyDescent="0.3">
      <c r="P501434" s="83"/>
    </row>
    <row r="501435" spans="16:16" x14ac:dyDescent="0.3">
      <c r="P501435" s="83"/>
    </row>
    <row r="501436" spans="16:16" x14ac:dyDescent="0.3">
      <c r="P501436" s="83"/>
    </row>
    <row r="501437" spans="16:16" x14ac:dyDescent="0.3">
      <c r="P501437" s="83"/>
    </row>
    <row r="501438" spans="16:16" x14ac:dyDescent="0.3">
      <c r="P501438" s="83"/>
    </row>
    <row r="501439" spans="16:16" x14ac:dyDescent="0.3">
      <c r="P501439" s="83"/>
    </row>
    <row r="501440" spans="16:16" x14ac:dyDescent="0.3">
      <c r="P501440" s="83"/>
    </row>
    <row r="501441" spans="16:16" x14ac:dyDescent="0.3">
      <c r="P501441" s="83"/>
    </row>
    <row r="501442" spans="16:16" x14ac:dyDescent="0.3">
      <c r="P501442" s="83"/>
    </row>
    <row r="501443" spans="16:16" x14ac:dyDescent="0.3">
      <c r="P501443" s="83"/>
    </row>
    <row r="501444" spans="16:16" x14ac:dyDescent="0.3">
      <c r="P501444" s="83"/>
    </row>
    <row r="501445" spans="16:16" x14ac:dyDescent="0.3">
      <c r="P501445" s="83"/>
    </row>
    <row r="501446" spans="16:16" x14ac:dyDescent="0.3">
      <c r="P501446" s="83"/>
    </row>
    <row r="501447" spans="16:16" x14ac:dyDescent="0.3">
      <c r="P501447" s="83"/>
    </row>
    <row r="501448" spans="16:16" x14ac:dyDescent="0.3">
      <c r="P501448" s="83"/>
    </row>
    <row r="501449" spans="16:16" x14ac:dyDescent="0.3">
      <c r="P501449" s="83"/>
    </row>
    <row r="501450" spans="16:16" x14ac:dyDescent="0.3">
      <c r="P501450" s="83"/>
    </row>
    <row r="501451" spans="16:16" x14ac:dyDescent="0.3">
      <c r="P501451" s="83"/>
    </row>
    <row r="501452" spans="16:16" x14ac:dyDescent="0.3">
      <c r="P501452" s="83"/>
    </row>
    <row r="501453" spans="16:16" x14ac:dyDescent="0.3">
      <c r="P501453" s="83"/>
    </row>
    <row r="501454" spans="16:16" x14ac:dyDescent="0.3">
      <c r="P501454" s="83"/>
    </row>
    <row r="501455" spans="16:16" x14ac:dyDescent="0.3">
      <c r="P501455" s="83"/>
    </row>
    <row r="501456" spans="16:16" x14ac:dyDescent="0.3">
      <c r="P501456" s="83"/>
    </row>
    <row r="501457" spans="16:16" x14ac:dyDescent="0.3">
      <c r="P501457" s="83"/>
    </row>
    <row r="501458" spans="16:16" x14ac:dyDescent="0.3">
      <c r="P501458" s="83"/>
    </row>
    <row r="501459" spans="16:16" x14ac:dyDescent="0.3">
      <c r="P501459" s="83"/>
    </row>
    <row r="501460" spans="16:16" x14ac:dyDescent="0.3">
      <c r="P501460" s="83"/>
    </row>
    <row r="501461" spans="16:16" x14ac:dyDescent="0.3">
      <c r="P501461" s="83"/>
    </row>
    <row r="501462" spans="16:16" x14ac:dyDescent="0.3">
      <c r="P501462" s="83"/>
    </row>
    <row r="501463" spans="16:16" x14ac:dyDescent="0.3">
      <c r="P501463" s="83"/>
    </row>
    <row r="501464" spans="16:16" x14ac:dyDescent="0.3">
      <c r="P501464" s="83"/>
    </row>
    <row r="501465" spans="16:16" x14ac:dyDescent="0.3">
      <c r="P501465" s="83"/>
    </row>
    <row r="501466" spans="16:16" x14ac:dyDescent="0.3">
      <c r="P501466" s="83"/>
    </row>
    <row r="501467" spans="16:16" x14ac:dyDescent="0.3">
      <c r="P501467" s="83"/>
    </row>
    <row r="501468" spans="16:16" x14ac:dyDescent="0.3">
      <c r="P501468" s="83"/>
    </row>
    <row r="501469" spans="16:16" x14ac:dyDescent="0.3">
      <c r="P501469" s="83"/>
    </row>
    <row r="501470" spans="16:16" x14ac:dyDescent="0.3">
      <c r="P501470" s="83"/>
    </row>
    <row r="501471" spans="16:16" x14ac:dyDescent="0.3">
      <c r="P501471" s="83"/>
    </row>
    <row r="501472" spans="16:16" x14ac:dyDescent="0.3">
      <c r="P501472" s="83"/>
    </row>
    <row r="501473" spans="16:16" x14ac:dyDescent="0.3">
      <c r="P501473" s="83"/>
    </row>
    <row r="501474" spans="16:16" x14ac:dyDescent="0.3">
      <c r="P501474" s="83"/>
    </row>
    <row r="501475" spans="16:16" x14ac:dyDescent="0.3">
      <c r="P501475" s="83"/>
    </row>
    <row r="501476" spans="16:16" x14ac:dyDescent="0.3">
      <c r="P501476" s="83"/>
    </row>
    <row r="501477" spans="16:16" x14ac:dyDescent="0.3">
      <c r="P501477" s="83"/>
    </row>
    <row r="501478" spans="16:16" x14ac:dyDescent="0.3">
      <c r="P501478" s="83"/>
    </row>
    <row r="501479" spans="16:16" x14ac:dyDescent="0.3">
      <c r="P501479" s="83"/>
    </row>
    <row r="501480" spans="16:16" x14ac:dyDescent="0.3">
      <c r="P501480" s="83"/>
    </row>
    <row r="501481" spans="16:16" x14ac:dyDescent="0.3">
      <c r="P501481" s="83"/>
    </row>
    <row r="501482" spans="16:16" x14ac:dyDescent="0.3">
      <c r="P501482" s="83"/>
    </row>
    <row r="501483" spans="16:16" x14ac:dyDescent="0.3">
      <c r="P501483" s="83"/>
    </row>
    <row r="501484" spans="16:16" x14ac:dyDescent="0.3">
      <c r="P501484" s="83"/>
    </row>
    <row r="501485" spans="16:16" x14ac:dyDescent="0.3">
      <c r="P501485" s="83"/>
    </row>
    <row r="501486" spans="16:16" x14ac:dyDescent="0.3">
      <c r="P501486" s="83"/>
    </row>
    <row r="501487" spans="16:16" x14ac:dyDescent="0.3">
      <c r="P501487" s="83"/>
    </row>
    <row r="501488" spans="16:16" x14ac:dyDescent="0.3">
      <c r="P501488" s="83"/>
    </row>
    <row r="501489" spans="16:16" x14ac:dyDescent="0.3">
      <c r="P501489" s="83"/>
    </row>
    <row r="501490" spans="16:16" x14ac:dyDescent="0.3">
      <c r="P501490" s="83"/>
    </row>
    <row r="501491" spans="16:16" x14ac:dyDescent="0.3">
      <c r="P501491" s="83"/>
    </row>
    <row r="501492" spans="16:16" x14ac:dyDescent="0.3">
      <c r="P501492" s="83"/>
    </row>
    <row r="501493" spans="16:16" x14ac:dyDescent="0.3">
      <c r="P501493" s="83"/>
    </row>
    <row r="501494" spans="16:16" x14ac:dyDescent="0.3">
      <c r="P501494" s="83"/>
    </row>
    <row r="501495" spans="16:16" x14ac:dyDescent="0.3">
      <c r="P501495" s="83"/>
    </row>
    <row r="501496" spans="16:16" x14ac:dyDescent="0.3">
      <c r="P501496" s="83"/>
    </row>
    <row r="501497" spans="16:16" x14ac:dyDescent="0.3">
      <c r="P501497" s="83"/>
    </row>
    <row r="501498" spans="16:16" x14ac:dyDescent="0.3">
      <c r="P501498" s="83"/>
    </row>
    <row r="501499" spans="16:16" x14ac:dyDescent="0.3">
      <c r="P501499" s="83"/>
    </row>
    <row r="501500" spans="16:16" x14ac:dyDescent="0.3">
      <c r="P501500" s="83"/>
    </row>
    <row r="501501" spans="16:16" x14ac:dyDescent="0.3">
      <c r="P501501" s="83"/>
    </row>
    <row r="501502" spans="16:16" x14ac:dyDescent="0.3">
      <c r="P501502" s="83"/>
    </row>
    <row r="501503" spans="16:16" x14ac:dyDescent="0.3">
      <c r="P501503" s="83"/>
    </row>
    <row r="501504" spans="16:16" x14ac:dyDescent="0.3">
      <c r="P501504" s="83"/>
    </row>
    <row r="501505" spans="16:16" x14ac:dyDescent="0.3">
      <c r="P501505" s="83"/>
    </row>
    <row r="501506" spans="16:16" x14ac:dyDescent="0.3">
      <c r="P501506" s="83"/>
    </row>
    <row r="501507" spans="16:16" x14ac:dyDescent="0.3">
      <c r="P501507" s="83"/>
    </row>
    <row r="501508" spans="16:16" x14ac:dyDescent="0.3">
      <c r="P501508" s="83"/>
    </row>
    <row r="501509" spans="16:16" x14ac:dyDescent="0.3">
      <c r="P501509" s="83"/>
    </row>
    <row r="501510" spans="16:16" x14ac:dyDescent="0.3">
      <c r="P501510" s="83"/>
    </row>
    <row r="501511" spans="16:16" x14ac:dyDescent="0.3">
      <c r="P501511" s="83"/>
    </row>
    <row r="501512" spans="16:16" x14ac:dyDescent="0.3">
      <c r="P501512" s="83"/>
    </row>
    <row r="501513" spans="16:16" x14ac:dyDescent="0.3">
      <c r="P501513" s="83"/>
    </row>
    <row r="501514" spans="16:16" x14ac:dyDescent="0.3">
      <c r="P501514" s="83"/>
    </row>
    <row r="501515" spans="16:16" x14ac:dyDescent="0.3">
      <c r="P501515" s="83"/>
    </row>
    <row r="501516" spans="16:16" x14ac:dyDescent="0.3">
      <c r="P501516" s="83"/>
    </row>
    <row r="501517" spans="16:16" x14ac:dyDescent="0.3">
      <c r="P501517" s="83"/>
    </row>
    <row r="501518" spans="16:16" x14ac:dyDescent="0.3">
      <c r="P501518" s="83"/>
    </row>
    <row r="501519" spans="16:16" x14ac:dyDescent="0.3">
      <c r="P501519" s="83"/>
    </row>
    <row r="501520" spans="16:16" x14ac:dyDescent="0.3">
      <c r="P501520" s="83"/>
    </row>
    <row r="501521" spans="16:16" x14ac:dyDescent="0.3">
      <c r="P501521" s="83"/>
    </row>
    <row r="501522" spans="16:16" x14ac:dyDescent="0.3">
      <c r="P501522" s="83"/>
    </row>
    <row r="501523" spans="16:16" x14ac:dyDescent="0.3">
      <c r="P501523" s="83"/>
    </row>
    <row r="501524" spans="16:16" x14ac:dyDescent="0.3">
      <c r="P501524" s="83"/>
    </row>
    <row r="501525" spans="16:16" x14ac:dyDescent="0.3">
      <c r="P501525" s="83"/>
    </row>
    <row r="501526" spans="16:16" x14ac:dyDescent="0.3">
      <c r="P501526" s="83"/>
    </row>
    <row r="501527" spans="16:16" x14ac:dyDescent="0.3">
      <c r="P501527" s="83"/>
    </row>
    <row r="501528" spans="16:16" x14ac:dyDescent="0.3">
      <c r="P501528" s="83"/>
    </row>
    <row r="501529" spans="16:16" x14ac:dyDescent="0.3">
      <c r="P501529" s="83"/>
    </row>
    <row r="501530" spans="16:16" x14ac:dyDescent="0.3">
      <c r="P501530" s="83"/>
    </row>
    <row r="501531" spans="16:16" x14ac:dyDescent="0.3">
      <c r="P501531" s="83"/>
    </row>
    <row r="501532" spans="16:16" x14ac:dyDescent="0.3">
      <c r="P501532" s="83"/>
    </row>
    <row r="501533" spans="16:16" x14ac:dyDescent="0.3">
      <c r="P501533" s="83"/>
    </row>
    <row r="501534" spans="16:16" x14ac:dyDescent="0.3">
      <c r="P501534" s="83"/>
    </row>
    <row r="501535" spans="16:16" x14ac:dyDescent="0.3">
      <c r="P501535" s="83"/>
    </row>
    <row r="501536" spans="16:16" x14ac:dyDescent="0.3">
      <c r="P501536" s="83"/>
    </row>
    <row r="501537" spans="16:16" x14ac:dyDescent="0.3">
      <c r="P501537" s="83"/>
    </row>
    <row r="501538" spans="16:16" x14ac:dyDescent="0.3">
      <c r="P501538" s="83"/>
    </row>
    <row r="501539" spans="16:16" x14ac:dyDescent="0.3">
      <c r="P501539" s="83"/>
    </row>
    <row r="501540" spans="16:16" x14ac:dyDescent="0.3">
      <c r="P501540" s="83"/>
    </row>
    <row r="501541" spans="16:16" x14ac:dyDescent="0.3">
      <c r="P501541" s="83"/>
    </row>
    <row r="501542" spans="16:16" x14ac:dyDescent="0.3">
      <c r="P501542" s="83"/>
    </row>
    <row r="501543" spans="16:16" x14ac:dyDescent="0.3">
      <c r="P501543" s="83"/>
    </row>
    <row r="501544" spans="16:16" x14ac:dyDescent="0.3">
      <c r="P501544" s="83"/>
    </row>
    <row r="501545" spans="16:16" x14ac:dyDescent="0.3">
      <c r="P501545" s="83"/>
    </row>
    <row r="501546" spans="16:16" x14ac:dyDescent="0.3">
      <c r="P501546" s="83"/>
    </row>
    <row r="501547" spans="16:16" x14ac:dyDescent="0.3">
      <c r="P501547" s="83"/>
    </row>
    <row r="501548" spans="16:16" x14ac:dyDescent="0.3">
      <c r="P501548" s="83"/>
    </row>
    <row r="501549" spans="16:16" x14ac:dyDescent="0.3">
      <c r="P501549" s="83"/>
    </row>
    <row r="501550" spans="16:16" x14ac:dyDescent="0.3">
      <c r="P501550" s="83"/>
    </row>
    <row r="501551" spans="16:16" x14ac:dyDescent="0.3">
      <c r="P501551" s="83"/>
    </row>
    <row r="501552" spans="16:16" x14ac:dyDescent="0.3">
      <c r="P501552" s="83"/>
    </row>
    <row r="501553" spans="16:16" x14ac:dyDescent="0.3">
      <c r="P501553" s="83"/>
    </row>
    <row r="501554" spans="16:16" x14ac:dyDescent="0.3">
      <c r="P501554" s="83"/>
    </row>
    <row r="501555" spans="16:16" x14ac:dyDescent="0.3">
      <c r="P501555" s="83"/>
    </row>
    <row r="501556" spans="16:16" x14ac:dyDescent="0.3">
      <c r="P501556" s="83"/>
    </row>
    <row r="501557" spans="16:16" x14ac:dyDescent="0.3">
      <c r="P501557" s="83"/>
    </row>
    <row r="501558" spans="16:16" x14ac:dyDescent="0.3">
      <c r="P501558" s="83"/>
    </row>
    <row r="501559" spans="16:16" x14ac:dyDescent="0.3">
      <c r="P501559" s="83"/>
    </row>
    <row r="501560" spans="16:16" x14ac:dyDescent="0.3">
      <c r="P501560" s="83"/>
    </row>
    <row r="501561" spans="16:16" x14ac:dyDescent="0.3">
      <c r="P501561" s="83"/>
    </row>
    <row r="501562" spans="16:16" x14ac:dyDescent="0.3">
      <c r="P501562" s="83"/>
    </row>
    <row r="501563" spans="16:16" x14ac:dyDescent="0.3">
      <c r="P501563" s="83"/>
    </row>
    <row r="501564" spans="16:16" x14ac:dyDescent="0.3">
      <c r="P501564" s="83"/>
    </row>
    <row r="501565" spans="16:16" x14ac:dyDescent="0.3">
      <c r="P501565" s="83"/>
    </row>
    <row r="501566" spans="16:16" x14ac:dyDescent="0.3">
      <c r="P501566" s="83"/>
    </row>
    <row r="501567" spans="16:16" x14ac:dyDescent="0.3">
      <c r="P501567" s="83"/>
    </row>
    <row r="501568" spans="16:16" x14ac:dyDescent="0.3">
      <c r="P501568" s="83"/>
    </row>
    <row r="501569" spans="16:16" x14ac:dyDescent="0.3">
      <c r="P501569" s="83"/>
    </row>
    <row r="501570" spans="16:16" x14ac:dyDescent="0.3">
      <c r="P501570" s="83"/>
    </row>
    <row r="501571" spans="16:16" x14ac:dyDescent="0.3">
      <c r="P501571" s="83"/>
    </row>
    <row r="501572" spans="16:16" x14ac:dyDescent="0.3">
      <c r="P501572" s="83"/>
    </row>
    <row r="501573" spans="16:16" x14ac:dyDescent="0.3">
      <c r="P501573" s="83"/>
    </row>
    <row r="501574" spans="16:16" x14ac:dyDescent="0.3">
      <c r="P501574" s="83"/>
    </row>
    <row r="501575" spans="16:16" x14ac:dyDescent="0.3">
      <c r="P501575" s="83"/>
    </row>
    <row r="501576" spans="16:16" x14ac:dyDescent="0.3">
      <c r="P501576" s="83"/>
    </row>
    <row r="501577" spans="16:16" x14ac:dyDescent="0.3">
      <c r="P501577" s="83"/>
    </row>
    <row r="501578" spans="16:16" x14ac:dyDescent="0.3">
      <c r="P501578" s="83"/>
    </row>
    <row r="501579" spans="16:16" x14ac:dyDescent="0.3">
      <c r="P501579" s="83"/>
    </row>
    <row r="501580" spans="16:16" x14ac:dyDescent="0.3">
      <c r="P501580" s="83"/>
    </row>
    <row r="501581" spans="16:16" x14ac:dyDescent="0.3">
      <c r="P501581" s="83"/>
    </row>
    <row r="501582" spans="16:16" x14ac:dyDescent="0.3">
      <c r="P501582" s="83"/>
    </row>
    <row r="501583" spans="16:16" x14ac:dyDescent="0.3">
      <c r="P501583" s="83"/>
    </row>
    <row r="501584" spans="16:16" x14ac:dyDescent="0.3">
      <c r="P501584" s="83"/>
    </row>
    <row r="501585" spans="16:16" x14ac:dyDescent="0.3">
      <c r="P501585" s="83"/>
    </row>
    <row r="501586" spans="16:16" x14ac:dyDescent="0.3">
      <c r="P501586" s="83"/>
    </row>
    <row r="501587" spans="16:16" x14ac:dyDescent="0.3">
      <c r="P501587" s="83"/>
    </row>
    <row r="501588" spans="16:16" x14ac:dyDescent="0.3">
      <c r="P501588" s="83"/>
    </row>
    <row r="501589" spans="16:16" x14ac:dyDescent="0.3">
      <c r="P501589" s="83"/>
    </row>
    <row r="501590" spans="16:16" x14ac:dyDescent="0.3">
      <c r="P501590" s="83"/>
    </row>
    <row r="501591" spans="16:16" x14ac:dyDescent="0.3">
      <c r="P501591" s="83"/>
    </row>
    <row r="501592" spans="16:16" x14ac:dyDescent="0.3">
      <c r="P501592" s="83"/>
    </row>
    <row r="501593" spans="16:16" x14ac:dyDescent="0.3">
      <c r="P501593" s="83"/>
    </row>
    <row r="501594" spans="16:16" x14ac:dyDescent="0.3">
      <c r="P501594" s="83"/>
    </row>
    <row r="501595" spans="16:16" x14ac:dyDescent="0.3">
      <c r="P501595" s="83"/>
    </row>
    <row r="501596" spans="16:16" x14ac:dyDescent="0.3">
      <c r="P501596" s="83"/>
    </row>
    <row r="501597" spans="16:16" x14ac:dyDescent="0.3">
      <c r="P501597" s="83"/>
    </row>
    <row r="501598" spans="16:16" x14ac:dyDescent="0.3">
      <c r="P501598" s="83"/>
    </row>
    <row r="501599" spans="16:16" x14ac:dyDescent="0.3">
      <c r="P501599" s="83"/>
    </row>
    <row r="501600" spans="16:16" x14ac:dyDescent="0.3">
      <c r="P501600" s="83"/>
    </row>
    <row r="501601" spans="16:16" x14ac:dyDescent="0.3">
      <c r="P501601" s="83"/>
    </row>
    <row r="501602" spans="16:16" x14ac:dyDescent="0.3">
      <c r="P501602" s="83"/>
    </row>
    <row r="501603" spans="16:16" x14ac:dyDescent="0.3">
      <c r="P501603" s="83"/>
    </row>
    <row r="501604" spans="16:16" x14ac:dyDescent="0.3">
      <c r="P501604" s="83"/>
    </row>
    <row r="501605" spans="16:16" x14ac:dyDescent="0.3">
      <c r="P501605" s="83"/>
    </row>
    <row r="501606" spans="16:16" x14ac:dyDescent="0.3">
      <c r="P501606" s="83"/>
    </row>
    <row r="501607" spans="16:16" x14ac:dyDescent="0.3">
      <c r="P501607" s="83"/>
    </row>
    <row r="501608" spans="16:16" x14ac:dyDescent="0.3">
      <c r="P501608" s="83"/>
    </row>
    <row r="501609" spans="16:16" x14ac:dyDescent="0.3">
      <c r="P501609" s="83"/>
    </row>
    <row r="501610" spans="16:16" x14ac:dyDescent="0.3">
      <c r="P501610" s="83"/>
    </row>
    <row r="501611" spans="16:16" x14ac:dyDescent="0.3">
      <c r="P501611" s="83"/>
    </row>
    <row r="501612" spans="16:16" x14ac:dyDescent="0.3">
      <c r="P501612" s="83"/>
    </row>
    <row r="501613" spans="16:16" x14ac:dyDescent="0.3">
      <c r="P501613" s="83"/>
    </row>
    <row r="501614" spans="16:16" x14ac:dyDescent="0.3">
      <c r="P501614" s="83"/>
    </row>
    <row r="501615" spans="16:16" x14ac:dyDescent="0.3">
      <c r="P501615" s="83"/>
    </row>
    <row r="501616" spans="16:16" x14ac:dyDescent="0.3">
      <c r="P501616" s="83"/>
    </row>
    <row r="501617" spans="16:16" x14ac:dyDescent="0.3">
      <c r="P501617" s="83"/>
    </row>
    <row r="501618" spans="16:16" x14ac:dyDescent="0.3">
      <c r="P501618" s="83"/>
    </row>
    <row r="501619" spans="16:16" x14ac:dyDescent="0.3">
      <c r="P501619" s="83"/>
    </row>
    <row r="501620" spans="16:16" x14ac:dyDescent="0.3">
      <c r="P501620" s="83"/>
    </row>
    <row r="501621" spans="16:16" x14ac:dyDescent="0.3">
      <c r="P501621" s="83"/>
    </row>
    <row r="501622" spans="16:16" x14ac:dyDescent="0.3">
      <c r="P501622" s="83"/>
    </row>
    <row r="501623" spans="16:16" x14ac:dyDescent="0.3">
      <c r="P501623" s="83"/>
    </row>
    <row r="501624" spans="16:16" x14ac:dyDescent="0.3">
      <c r="P501624" s="83"/>
    </row>
    <row r="501625" spans="16:16" x14ac:dyDescent="0.3">
      <c r="P501625" s="83"/>
    </row>
    <row r="501626" spans="16:16" x14ac:dyDescent="0.3">
      <c r="P501626" s="83"/>
    </row>
    <row r="501627" spans="16:16" x14ac:dyDescent="0.3">
      <c r="P501627" s="83"/>
    </row>
    <row r="501628" spans="16:16" x14ac:dyDescent="0.3">
      <c r="P501628" s="83"/>
    </row>
    <row r="501629" spans="16:16" x14ac:dyDescent="0.3">
      <c r="P501629" s="83"/>
    </row>
    <row r="501630" spans="16:16" x14ac:dyDescent="0.3">
      <c r="P501630" s="83"/>
    </row>
    <row r="501631" spans="16:16" x14ac:dyDescent="0.3">
      <c r="P501631" s="83"/>
    </row>
    <row r="501632" spans="16:16" x14ac:dyDescent="0.3">
      <c r="P501632" s="83"/>
    </row>
    <row r="501633" spans="16:16" x14ac:dyDescent="0.3">
      <c r="P501633" s="83"/>
    </row>
    <row r="501634" spans="16:16" x14ac:dyDescent="0.3">
      <c r="P501634" s="83"/>
    </row>
    <row r="501635" spans="16:16" x14ac:dyDescent="0.3">
      <c r="P501635" s="83"/>
    </row>
    <row r="501636" spans="16:16" x14ac:dyDescent="0.3">
      <c r="P501636" s="83"/>
    </row>
    <row r="501637" spans="16:16" x14ac:dyDescent="0.3">
      <c r="P501637" s="83"/>
    </row>
    <row r="501638" spans="16:16" x14ac:dyDescent="0.3">
      <c r="P501638" s="83"/>
    </row>
    <row r="501639" spans="16:16" x14ac:dyDescent="0.3">
      <c r="P501639" s="83"/>
    </row>
    <row r="501640" spans="16:16" x14ac:dyDescent="0.3">
      <c r="P501640" s="83"/>
    </row>
    <row r="501641" spans="16:16" x14ac:dyDescent="0.3">
      <c r="P501641" s="83"/>
    </row>
    <row r="501642" spans="16:16" x14ac:dyDescent="0.3">
      <c r="P501642" s="83"/>
    </row>
    <row r="501643" spans="16:16" x14ac:dyDescent="0.3">
      <c r="P501643" s="83"/>
    </row>
    <row r="501644" spans="16:16" x14ac:dyDescent="0.3">
      <c r="P501644" s="83"/>
    </row>
    <row r="501645" spans="16:16" x14ac:dyDescent="0.3">
      <c r="P501645" s="83"/>
    </row>
    <row r="501646" spans="16:16" x14ac:dyDescent="0.3">
      <c r="P501646" s="83"/>
    </row>
    <row r="501647" spans="16:16" x14ac:dyDescent="0.3">
      <c r="P501647" s="83"/>
    </row>
    <row r="501648" spans="16:16" x14ac:dyDescent="0.3">
      <c r="P501648" s="83"/>
    </row>
    <row r="501649" spans="16:16" x14ac:dyDescent="0.3">
      <c r="P501649" s="83"/>
    </row>
    <row r="501650" spans="16:16" x14ac:dyDescent="0.3">
      <c r="P501650" s="83"/>
    </row>
    <row r="501651" spans="16:16" x14ac:dyDescent="0.3">
      <c r="P501651" s="83"/>
    </row>
    <row r="501652" spans="16:16" x14ac:dyDescent="0.3">
      <c r="P501652" s="83"/>
    </row>
    <row r="501653" spans="16:16" x14ac:dyDescent="0.3">
      <c r="P501653" s="83"/>
    </row>
    <row r="501654" spans="16:16" x14ac:dyDescent="0.3">
      <c r="P501654" s="83"/>
    </row>
    <row r="501655" spans="16:16" x14ac:dyDescent="0.3">
      <c r="P501655" s="83"/>
    </row>
    <row r="501656" spans="16:16" x14ac:dyDescent="0.3">
      <c r="P501656" s="83"/>
    </row>
    <row r="501657" spans="16:16" x14ac:dyDescent="0.3">
      <c r="P501657" s="83"/>
    </row>
    <row r="501658" spans="16:16" x14ac:dyDescent="0.3">
      <c r="P501658" s="83"/>
    </row>
    <row r="501659" spans="16:16" x14ac:dyDescent="0.3">
      <c r="P501659" s="83"/>
    </row>
    <row r="501660" spans="16:16" x14ac:dyDescent="0.3">
      <c r="P501660" s="83"/>
    </row>
    <row r="501661" spans="16:16" x14ac:dyDescent="0.3">
      <c r="P501661" s="83"/>
    </row>
    <row r="501662" spans="16:16" x14ac:dyDescent="0.3">
      <c r="P501662" s="83"/>
    </row>
    <row r="501663" spans="16:16" x14ac:dyDescent="0.3">
      <c r="P501663" s="83"/>
    </row>
    <row r="501664" spans="16:16" x14ac:dyDescent="0.3">
      <c r="P501664" s="83"/>
    </row>
    <row r="501665" spans="16:16" x14ac:dyDescent="0.3">
      <c r="P501665" s="83"/>
    </row>
    <row r="501666" spans="16:16" x14ac:dyDescent="0.3">
      <c r="P501666" s="83"/>
    </row>
    <row r="501667" spans="16:16" x14ac:dyDescent="0.3">
      <c r="P501667" s="83"/>
    </row>
    <row r="501668" spans="16:16" x14ac:dyDescent="0.3">
      <c r="P501668" s="83"/>
    </row>
    <row r="501669" spans="16:16" x14ac:dyDescent="0.3">
      <c r="P501669" s="83"/>
    </row>
    <row r="501670" spans="16:16" x14ac:dyDescent="0.3">
      <c r="P501670" s="83"/>
    </row>
    <row r="501671" spans="16:16" x14ac:dyDescent="0.3">
      <c r="P501671" s="83"/>
    </row>
    <row r="501672" spans="16:16" x14ac:dyDescent="0.3">
      <c r="P501672" s="83"/>
    </row>
    <row r="501673" spans="16:16" x14ac:dyDescent="0.3">
      <c r="P501673" s="83"/>
    </row>
    <row r="501674" spans="16:16" x14ac:dyDescent="0.3">
      <c r="P501674" s="83"/>
    </row>
    <row r="501675" spans="16:16" x14ac:dyDescent="0.3">
      <c r="P501675" s="83"/>
    </row>
    <row r="501676" spans="16:16" x14ac:dyDescent="0.3">
      <c r="P501676" s="83"/>
    </row>
    <row r="501677" spans="16:16" x14ac:dyDescent="0.3">
      <c r="P501677" s="83"/>
    </row>
    <row r="501678" spans="16:16" x14ac:dyDescent="0.3">
      <c r="P501678" s="83"/>
    </row>
    <row r="501679" spans="16:16" x14ac:dyDescent="0.3">
      <c r="P501679" s="83"/>
    </row>
    <row r="501680" spans="16:16" x14ac:dyDescent="0.3">
      <c r="P501680" s="83"/>
    </row>
    <row r="501681" spans="16:16" x14ac:dyDescent="0.3">
      <c r="P501681" s="83"/>
    </row>
    <row r="501682" spans="16:16" x14ac:dyDescent="0.3">
      <c r="P501682" s="83"/>
    </row>
    <row r="501683" spans="16:16" x14ac:dyDescent="0.3">
      <c r="P501683" s="83"/>
    </row>
    <row r="501684" spans="16:16" x14ac:dyDescent="0.3">
      <c r="P501684" s="83"/>
    </row>
    <row r="501685" spans="16:16" x14ac:dyDescent="0.3">
      <c r="P501685" s="83"/>
    </row>
    <row r="501686" spans="16:16" x14ac:dyDescent="0.3">
      <c r="P501686" s="83"/>
    </row>
    <row r="501687" spans="16:16" x14ac:dyDescent="0.3">
      <c r="P501687" s="83"/>
    </row>
    <row r="501688" spans="16:16" x14ac:dyDescent="0.3">
      <c r="P501688" s="83"/>
    </row>
    <row r="501689" spans="16:16" x14ac:dyDescent="0.3">
      <c r="P501689" s="83"/>
    </row>
    <row r="501690" spans="16:16" x14ac:dyDescent="0.3">
      <c r="P501690" s="83"/>
    </row>
    <row r="501691" spans="16:16" x14ac:dyDescent="0.3">
      <c r="P501691" s="83"/>
    </row>
    <row r="501692" spans="16:16" x14ac:dyDescent="0.3">
      <c r="P501692" s="83"/>
    </row>
    <row r="501693" spans="16:16" x14ac:dyDescent="0.3">
      <c r="P501693" s="83"/>
    </row>
    <row r="501694" spans="16:16" x14ac:dyDescent="0.3">
      <c r="P501694" s="83"/>
    </row>
    <row r="501695" spans="16:16" x14ac:dyDescent="0.3">
      <c r="P501695" s="83"/>
    </row>
    <row r="501696" spans="16:16" x14ac:dyDescent="0.3">
      <c r="P501696" s="83"/>
    </row>
    <row r="501697" spans="16:16" x14ac:dyDescent="0.3">
      <c r="P501697" s="83"/>
    </row>
    <row r="501698" spans="16:16" x14ac:dyDescent="0.3">
      <c r="P501698" s="83"/>
    </row>
    <row r="501699" spans="16:16" x14ac:dyDescent="0.3">
      <c r="P501699" s="83"/>
    </row>
    <row r="501700" spans="16:16" x14ac:dyDescent="0.3">
      <c r="P501700" s="83"/>
    </row>
    <row r="501701" spans="16:16" x14ac:dyDescent="0.3">
      <c r="P501701" s="83"/>
    </row>
    <row r="501702" spans="16:16" x14ac:dyDescent="0.3">
      <c r="P501702" s="83"/>
    </row>
    <row r="501703" spans="16:16" x14ac:dyDescent="0.3">
      <c r="P501703" s="83"/>
    </row>
    <row r="501704" spans="16:16" x14ac:dyDescent="0.3">
      <c r="P501704" s="83"/>
    </row>
    <row r="501705" spans="16:16" x14ac:dyDescent="0.3">
      <c r="P501705" s="83"/>
    </row>
    <row r="501706" spans="16:16" x14ac:dyDescent="0.3">
      <c r="P501706" s="83"/>
    </row>
    <row r="501707" spans="16:16" x14ac:dyDescent="0.3">
      <c r="P501707" s="83"/>
    </row>
    <row r="501708" spans="16:16" x14ac:dyDescent="0.3">
      <c r="P501708" s="83"/>
    </row>
    <row r="501709" spans="16:16" x14ac:dyDescent="0.3">
      <c r="P501709" s="83"/>
    </row>
    <row r="501710" spans="16:16" x14ac:dyDescent="0.3">
      <c r="P501710" s="83"/>
    </row>
    <row r="501711" spans="16:16" x14ac:dyDescent="0.3">
      <c r="P501711" s="83"/>
    </row>
    <row r="501712" spans="16:16" x14ac:dyDescent="0.3">
      <c r="P501712" s="83"/>
    </row>
    <row r="501713" spans="16:16" x14ac:dyDescent="0.3">
      <c r="P501713" s="83"/>
    </row>
    <row r="501714" spans="16:16" x14ac:dyDescent="0.3">
      <c r="P501714" s="83"/>
    </row>
    <row r="501715" spans="16:16" x14ac:dyDescent="0.3">
      <c r="P501715" s="83"/>
    </row>
    <row r="501716" spans="16:16" x14ac:dyDescent="0.3">
      <c r="P501716" s="83"/>
    </row>
    <row r="501717" spans="16:16" x14ac:dyDescent="0.3">
      <c r="P501717" s="83"/>
    </row>
    <row r="501718" spans="16:16" x14ac:dyDescent="0.3">
      <c r="P501718" s="83"/>
    </row>
    <row r="501719" spans="16:16" x14ac:dyDescent="0.3">
      <c r="P501719" s="83"/>
    </row>
    <row r="501720" spans="16:16" x14ac:dyDescent="0.3">
      <c r="P501720" s="83"/>
    </row>
    <row r="501721" spans="16:16" x14ac:dyDescent="0.3">
      <c r="P501721" s="83"/>
    </row>
    <row r="501722" spans="16:16" x14ac:dyDescent="0.3">
      <c r="P501722" s="83"/>
    </row>
    <row r="501723" spans="16:16" x14ac:dyDescent="0.3">
      <c r="P501723" s="83"/>
    </row>
    <row r="501724" spans="16:16" x14ac:dyDescent="0.3">
      <c r="P501724" s="83"/>
    </row>
    <row r="501725" spans="16:16" x14ac:dyDescent="0.3">
      <c r="P501725" s="83"/>
    </row>
    <row r="501726" spans="16:16" x14ac:dyDescent="0.3">
      <c r="P501726" s="83"/>
    </row>
    <row r="501727" spans="16:16" x14ac:dyDescent="0.3">
      <c r="P501727" s="83"/>
    </row>
    <row r="501728" spans="16:16" x14ac:dyDescent="0.3">
      <c r="P501728" s="83"/>
    </row>
    <row r="501729" spans="16:16" x14ac:dyDescent="0.3">
      <c r="P501729" s="83"/>
    </row>
    <row r="501730" spans="16:16" x14ac:dyDescent="0.3">
      <c r="P501730" s="83"/>
    </row>
    <row r="501731" spans="16:16" x14ac:dyDescent="0.3">
      <c r="P501731" s="83"/>
    </row>
    <row r="501732" spans="16:16" x14ac:dyDescent="0.3">
      <c r="P501732" s="83"/>
    </row>
    <row r="501733" spans="16:16" x14ac:dyDescent="0.3">
      <c r="P501733" s="83"/>
    </row>
    <row r="501734" spans="16:16" x14ac:dyDescent="0.3">
      <c r="P501734" s="83"/>
    </row>
    <row r="501735" spans="16:16" x14ac:dyDescent="0.3">
      <c r="P501735" s="83"/>
    </row>
    <row r="501736" spans="16:16" x14ac:dyDescent="0.3">
      <c r="P501736" s="83"/>
    </row>
    <row r="501737" spans="16:16" x14ac:dyDescent="0.3">
      <c r="P501737" s="83"/>
    </row>
    <row r="501738" spans="16:16" x14ac:dyDescent="0.3">
      <c r="P501738" s="83"/>
    </row>
    <row r="501739" spans="16:16" x14ac:dyDescent="0.3">
      <c r="P501739" s="83"/>
    </row>
    <row r="501740" spans="16:16" x14ac:dyDescent="0.3">
      <c r="P501740" s="83"/>
    </row>
    <row r="501741" spans="16:16" x14ac:dyDescent="0.3">
      <c r="P501741" s="83"/>
    </row>
    <row r="501742" spans="16:16" x14ac:dyDescent="0.3">
      <c r="P501742" s="83"/>
    </row>
    <row r="501743" spans="16:16" x14ac:dyDescent="0.3">
      <c r="P501743" s="83"/>
    </row>
    <row r="501744" spans="16:16" x14ac:dyDescent="0.3">
      <c r="P501744" s="83"/>
    </row>
    <row r="501745" spans="16:16" x14ac:dyDescent="0.3">
      <c r="P501745" s="83"/>
    </row>
    <row r="501746" spans="16:16" x14ac:dyDescent="0.3">
      <c r="P501746" s="83"/>
    </row>
    <row r="501747" spans="16:16" x14ac:dyDescent="0.3">
      <c r="P501747" s="83"/>
    </row>
    <row r="501748" spans="16:16" x14ac:dyDescent="0.3">
      <c r="P501748" s="83"/>
    </row>
    <row r="501749" spans="16:16" x14ac:dyDescent="0.3">
      <c r="P501749" s="83"/>
    </row>
    <row r="501750" spans="16:16" x14ac:dyDescent="0.3">
      <c r="P501750" s="83"/>
    </row>
    <row r="501751" spans="16:16" x14ac:dyDescent="0.3">
      <c r="P501751" s="83"/>
    </row>
    <row r="501752" spans="16:16" x14ac:dyDescent="0.3">
      <c r="P501752" s="83"/>
    </row>
    <row r="501753" spans="16:16" x14ac:dyDescent="0.3">
      <c r="P501753" s="83"/>
    </row>
    <row r="501754" spans="16:16" x14ac:dyDescent="0.3">
      <c r="P501754" s="83"/>
    </row>
    <row r="501755" spans="16:16" x14ac:dyDescent="0.3">
      <c r="P501755" s="83"/>
    </row>
    <row r="501756" spans="16:16" x14ac:dyDescent="0.3">
      <c r="P501756" s="83"/>
    </row>
    <row r="501757" spans="16:16" x14ac:dyDescent="0.3">
      <c r="P501757" s="83"/>
    </row>
    <row r="501758" spans="16:16" x14ac:dyDescent="0.3">
      <c r="P501758" s="83"/>
    </row>
    <row r="501759" spans="16:16" x14ac:dyDescent="0.3">
      <c r="P501759" s="83"/>
    </row>
    <row r="501760" spans="16:16" x14ac:dyDescent="0.3">
      <c r="P501760" s="83"/>
    </row>
    <row r="501761" spans="16:16" x14ac:dyDescent="0.3">
      <c r="P501761" s="83"/>
    </row>
    <row r="501762" spans="16:16" x14ac:dyDescent="0.3">
      <c r="P501762" s="83"/>
    </row>
    <row r="501763" spans="16:16" x14ac:dyDescent="0.3">
      <c r="P501763" s="83"/>
    </row>
    <row r="501764" spans="16:16" x14ac:dyDescent="0.3">
      <c r="P501764" s="83"/>
    </row>
    <row r="501765" spans="16:16" x14ac:dyDescent="0.3">
      <c r="P501765" s="83"/>
    </row>
    <row r="501766" spans="16:16" x14ac:dyDescent="0.3">
      <c r="P501766" s="83"/>
    </row>
    <row r="501767" spans="16:16" x14ac:dyDescent="0.3">
      <c r="P501767" s="83"/>
    </row>
    <row r="501768" spans="16:16" x14ac:dyDescent="0.3">
      <c r="P501768" s="83"/>
    </row>
    <row r="501769" spans="16:16" x14ac:dyDescent="0.3">
      <c r="P501769" s="83"/>
    </row>
    <row r="501770" spans="16:16" x14ac:dyDescent="0.3">
      <c r="P501770" s="83"/>
    </row>
    <row r="501771" spans="16:16" x14ac:dyDescent="0.3">
      <c r="P501771" s="83"/>
    </row>
    <row r="501772" spans="16:16" x14ac:dyDescent="0.3">
      <c r="P501772" s="83"/>
    </row>
    <row r="501773" spans="16:16" x14ac:dyDescent="0.3">
      <c r="P501773" s="83"/>
    </row>
    <row r="501774" spans="16:16" x14ac:dyDescent="0.3">
      <c r="P501774" s="83"/>
    </row>
    <row r="501775" spans="16:16" x14ac:dyDescent="0.3">
      <c r="P501775" s="83"/>
    </row>
    <row r="501776" spans="16:16" x14ac:dyDescent="0.3">
      <c r="P501776" s="83"/>
    </row>
    <row r="501777" spans="16:16" x14ac:dyDescent="0.3">
      <c r="P501777" s="83"/>
    </row>
    <row r="501778" spans="16:16" x14ac:dyDescent="0.3">
      <c r="P501778" s="83"/>
    </row>
    <row r="501779" spans="16:16" x14ac:dyDescent="0.3">
      <c r="P501779" s="83"/>
    </row>
    <row r="501780" spans="16:16" x14ac:dyDescent="0.3">
      <c r="P501780" s="83"/>
    </row>
    <row r="501781" spans="16:16" x14ac:dyDescent="0.3">
      <c r="P501781" s="83"/>
    </row>
    <row r="501782" spans="16:16" x14ac:dyDescent="0.3">
      <c r="P501782" s="83"/>
    </row>
    <row r="501783" spans="16:16" x14ac:dyDescent="0.3">
      <c r="P501783" s="83"/>
    </row>
    <row r="501784" spans="16:16" x14ac:dyDescent="0.3">
      <c r="P501784" s="83"/>
    </row>
    <row r="501785" spans="16:16" x14ac:dyDescent="0.3">
      <c r="P501785" s="83"/>
    </row>
    <row r="501786" spans="16:16" x14ac:dyDescent="0.3">
      <c r="P501786" s="83"/>
    </row>
    <row r="501787" spans="16:16" x14ac:dyDescent="0.3">
      <c r="P501787" s="83"/>
    </row>
    <row r="501788" spans="16:16" x14ac:dyDescent="0.3">
      <c r="P501788" s="83"/>
    </row>
    <row r="501789" spans="16:16" x14ac:dyDescent="0.3">
      <c r="P501789" s="83"/>
    </row>
    <row r="501790" spans="16:16" x14ac:dyDescent="0.3">
      <c r="P501790" s="83"/>
    </row>
    <row r="501791" spans="16:16" x14ac:dyDescent="0.3">
      <c r="P501791" s="83"/>
    </row>
    <row r="501792" spans="16:16" x14ac:dyDescent="0.3">
      <c r="P501792" s="83"/>
    </row>
    <row r="501793" spans="16:16" x14ac:dyDescent="0.3">
      <c r="P501793" s="83"/>
    </row>
    <row r="501794" spans="16:16" x14ac:dyDescent="0.3">
      <c r="P501794" s="83"/>
    </row>
    <row r="501795" spans="16:16" x14ac:dyDescent="0.3">
      <c r="P501795" s="83"/>
    </row>
    <row r="501796" spans="16:16" x14ac:dyDescent="0.3">
      <c r="P501796" s="83"/>
    </row>
    <row r="501797" spans="16:16" x14ac:dyDescent="0.3">
      <c r="P501797" s="83"/>
    </row>
    <row r="501798" spans="16:16" x14ac:dyDescent="0.3">
      <c r="P501798" s="83"/>
    </row>
    <row r="501799" spans="16:16" x14ac:dyDescent="0.3">
      <c r="P501799" s="83"/>
    </row>
    <row r="501800" spans="16:16" x14ac:dyDescent="0.3">
      <c r="P501800" s="83"/>
    </row>
    <row r="501801" spans="16:16" x14ac:dyDescent="0.3">
      <c r="P501801" s="83"/>
    </row>
    <row r="501802" spans="16:16" x14ac:dyDescent="0.3">
      <c r="P501802" s="83"/>
    </row>
    <row r="501803" spans="16:16" x14ac:dyDescent="0.3">
      <c r="P501803" s="83"/>
    </row>
    <row r="501804" spans="16:16" x14ac:dyDescent="0.3">
      <c r="P501804" s="83"/>
    </row>
    <row r="501805" spans="16:16" x14ac:dyDescent="0.3">
      <c r="P501805" s="83"/>
    </row>
    <row r="501806" spans="16:16" x14ac:dyDescent="0.3">
      <c r="P501806" s="83"/>
    </row>
    <row r="501807" spans="16:16" x14ac:dyDescent="0.3">
      <c r="P501807" s="83"/>
    </row>
    <row r="501808" spans="16:16" x14ac:dyDescent="0.3">
      <c r="P501808" s="83"/>
    </row>
    <row r="501809" spans="16:16" x14ac:dyDescent="0.3">
      <c r="P501809" s="83"/>
    </row>
    <row r="501810" spans="16:16" x14ac:dyDescent="0.3">
      <c r="P501810" s="83"/>
    </row>
    <row r="501811" spans="16:16" x14ac:dyDescent="0.3">
      <c r="P501811" s="83"/>
    </row>
    <row r="501812" spans="16:16" x14ac:dyDescent="0.3">
      <c r="P501812" s="83"/>
    </row>
    <row r="501813" spans="16:16" x14ac:dyDescent="0.3">
      <c r="P501813" s="83"/>
    </row>
    <row r="501814" spans="16:16" x14ac:dyDescent="0.3">
      <c r="P501814" s="83"/>
    </row>
    <row r="501815" spans="16:16" x14ac:dyDescent="0.3">
      <c r="P501815" s="83"/>
    </row>
    <row r="501816" spans="16:16" x14ac:dyDescent="0.3">
      <c r="P501816" s="83"/>
    </row>
    <row r="501817" spans="16:16" x14ac:dyDescent="0.3">
      <c r="P501817" s="83"/>
    </row>
    <row r="501818" spans="16:16" x14ac:dyDescent="0.3">
      <c r="P501818" s="83"/>
    </row>
    <row r="501819" spans="16:16" x14ac:dyDescent="0.3">
      <c r="P501819" s="83"/>
    </row>
    <row r="501820" spans="16:16" x14ac:dyDescent="0.3">
      <c r="P501820" s="83"/>
    </row>
    <row r="501821" spans="16:16" x14ac:dyDescent="0.3">
      <c r="P501821" s="83"/>
    </row>
    <row r="501822" spans="16:16" x14ac:dyDescent="0.3">
      <c r="P501822" s="83"/>
    </row>
    <row r="501823" spans="16:16" x14ac:dyDescent="0.3">
      <c r="P501823" s="83"/>
    </row>
    <row r="501824" spans="16:16" x14ac:dyDescent="0.3">
      <c r="P501824" s="83"/>
    </row>
    <row r="501825" spans="16:16" x14ac:dyDescent="0.3">
      <c r="P501825" s="83"/>
    </row>
    <row r="501826" spans="16:16" x14ac:dyDescent="0.3">
      <c r="P501826" s="83"/>
    </row>
    <row r="501827" spans="16:16" x14ac:dyDescent="0.3">
      <c r="P501827" s="83"/>
    </row>
    <row r="501828" spans="16:16" x14ac:dyDescent="0.3">
      <c r="P501828" s="83"/>
    </row>
    <row r="501829" spans="16:16" x14ac:dyDescent="0.3">
      <c r="P501829" s="83"/>
    </row>
    <row r="501830" spans="16:16" x14ac:dyDescent="0.3">
      <c r="P501830" s="83"/>
    </row>
    <row r="501831" spans="16:16" x14ac:dyDescent="0.3">
      <c r="P501831" s="83"/>
    </row>
    <row r="501832" spans="16:16" x14ac:dyDescent="0.3">
      <c r="P501832" s="83"/>
    </row>
    <row r="501833" spans="16:16" x14ac:dyDescent="0.3">
      <c r="P501833" s="83"/>
    </row>
    <row r="501834" spans="16:16" x14ac:dyDescent="0.3">
      <c r="P501834" s="83"/>
    </row>
    <row r="501835" spans="16:16" x14ac:dyDescent="0.3">
      <c r="P501835" s="83"/>
    </row>
    <row r="501836" spans="16:16" x14ac:dyDescent="0.3">
      <c r="P501836" s="83"/>
    </row>
    <row r="501837" spans="16:16" x14ac:dyDescent="0.3">
      <c r="P501837" s="83"/>
    </row>
    <row r="501838" spans="16:16" x14ac:dyDescent="0.3">
      <c r="P501838" s="83"/>
    </row>
    <row r="501839" spans="16:16" x14ac:dyDescent="0.3">
      <c r="P501839" s="83"/>
    </row>
    <row r="501840" spans="16:16" x14ac:dyDescent="0.3">
      <c r="P501840" s="83"/>
    </row>
    <row r="501841" spans="16:16" x14ac:dyDescent="0.3">
      <c r="P501841" s="83"/>
    </row>
    <row r="501842" spans="16:16" x14ac:dyDescent="0.3">
      <c r="P501842" s="83"/>
    </row>
    <row r="501843" spans="16:16" x14ac:dyDescent="0.3">
      <c r="P501843" s="83"/>
    </row>
    <row r="501844" spans="16:16" x14ac:dyDescent="0.3">
      <c r="P501844" s="83"/>
    </row>
    <row r="501845" spans="16:16" x14ac:dyDescent="0.3">
      <c r="P501845" s="83"/>
    </row>
    <row r="501846" spans="16:16" x14ac:dyDescent="0.3">
      <c r="P501846" s="83"/>
    </row>
    <row r="501847" spans="16:16" x14ac:dyDescent="0.3">
      <c r="P501847" s="83"/>
    </row>
    <row r="501848" spans="16:16" x14ac:dyDescent="0.3">
      <c r="P501848" s="83"/>
    </row>
    <row r="501849" spans="16:16" x14ac:dyDescent="0.3">
      <c r="P501849" s="83"/>
    </row>
    <row r="501850" spans="16:16" x14ac:dyDescent="0.3">
      <c r="P501850" s="83"/>
    </row>
    <row r="501851" spans="16:16" x14ac:dyDescent="0.3">
      <c r="P501851" s="83"/>
    </row>
    <row r="501852" spans="16:16" x14ac:dyDescent="0.3">
      <c r="P501852" s="83"/>
    </row>
    <row r="501853" spans="16:16" x14ac:dyDescent="0.3">
      <c r="P501853" s="83"/>
    </row>
    <row r="501854" spans="16:16" x14ac:dyDescent="0.3">
      <c r="P501854" s="83"/>
    </row>
    <row r="501855" spans="16:16" x14ac:dyDescent="0.3">
      <c r="P501855" s="83"/>
    </row>
    <row r="501856" spans="16:16" x14ac:dyDescent="0.3">
      <c r="P501856" s="83"/>
    </row>
    <row r="501857" spans="16:16" x14ac:dyDescent="0.3">
      <c r="P501857" s="83"/>
    </row>
    <row r="501858" spans="16:16" x14ac:dyDescent="0.3">
      <c r="P501858" s="83"/>
    </row>
    <row r="501859" spans="16:16" x14ac:dyDescent="0.3">
      <c r="P501859" s="83"/>
    </row>
    <row r="501860" spans="16:16" x14ac:dyDescent="0.3">
      <c r="P501860" s="83"/>
    </row>
    <row r="501861" spans="16:16" x14ac:dyDescent="0.3">
      <c r="P501861" s="83"/>
    </row>
    <row r="501862" spans="16:16" x14ac:dyDescent="0.3">
      <c r="P501862" s="83"/>
    </row>
    <row r="501863" spans="16:16" x14ac:dyDescent="0.3">
      <c r="P501863" s="83"/>
    </row>
    <row r="501864" spans="16:16" x14ac:dyDescent="0.3">
      <c r="P501864" s="83"/>
    </row>
    <row r="501865" spans="16:16" x14ac:dyDescent="0.3">
      <c r="P501865" s="83"/>
    </row>
    <row r="501866" spans="16:16" x14ac:dyDescent="0.3">
      <c r="P501866" s="83"/>
    </row>
    <row r="501867" spans="16:16" x14ac:dyDescent="0.3">
      <c r="P501867" s="83"/>
    </row>
    <row r="501868" spans="16:16" x14ac:dyDescent="0.3">
      <c r="P501868" s="83"/>
    </row>
    <row r="501869" spans="16:16" x14ac:dyDescent="0.3">
      <c r="P501869" s="83"/>
    </row>
    <row r="501870" spans="16:16" x14ac:dyDescent="0.3">
      <c r="P501870" s="83"/>
    </row>
    <row r="501871" spans="16:16" x14ac:dyDescent="0.3">
      <c r="P501871" s="83"/>
    </row>
    <row r="501872" spans="16:16" x14ac:dyDescent="0.3">
      <c r="P501872" s="83"/>
    </row>
    <row r="501873" spans="16:16" x14ac:dyDescent="0.3">
      <c r="P501873" s="83"/>
    </row>
    <row r="501874" spans="16:16" x14ac:dyDescent="0.3">
      <c r="P501874" s="83"/>
    </row>
    <row r="501875" spans="16:16" x14ac:dyDescent="0.3">
      <c r="P501875" s="83"/>
    </row>
    <row r="501876" spans="16:16" x14ac:dyDescent="0.3">
      <c r="P501876" s="83"/>
    </row>
    <row r="501877" spans="16:16" x14ac:dyDescent="0.3">
      <c r="P501877" s="83"/>
    </row>
    <row r="501878" spans="16:16" x14ac:dyDescent="0.3">
      <c r="P501878" s="83"/>
    </row>
    <row r="501879" spans="16:16" x14ac:dyDescent="0.3">
      <c r="P501879" s="83"/>
    </row>
    <row r="501880" spans="16:16" x14ac:dyDescent="0.3">
      <c r="P501880" s="83"/>
    </row>
    <row r="501881" spans="16:16" x14ac:dyDescent="0.3">
      <c r="P501881" s="83"/>
    </row>
    <row r="501882" spans="16:16" x14ac:dyDescent="0.3">
      <c r="P501882" s="83"/>
    </row>
    <row r="501883" spans="16:16" x14ac:dyDescent="0.3">
      <c r="P501883" s="83"/>
    </row>
    <row r="501884" spans="16:16" x14ac:dyDescent="0.3">
      <c r="P501884" s="83"/>
    </row>
    <row r="501885" spans="16:16" x14ac:dyDescent="0.3">
      <c r="P501885" s="83"/>
    </row>
    <row r="501886" spans="16:16" x14ac:dyDescent="0.3">
      <c r="P501886" s="83"/>
    </row>
    <row r="501887" spans="16:16" x14ac:dyDescent="0.3">
      <c r="P501887" s="83"/>
    </row>
    <row r="501888" spans="16:16" x14ac:dyDescent="0.3">
      <c r="P501888" s="83"/>
    </row>
    <row r="501889" spans="16:16" x14ac:dyDescent="0.3">
      <c r="P501889" s="83"/>
    </row>
    <row r="501890" spans="16:16" x14ac:dyDescent="0.3">
      <c r="P501890" s="83"/>
    </row>
    <row r="501891" spans="16:16" x14ac:dyDescent="0.3">
      <c r="P501891" s="83"/>
    </row>
    <row r="501892" spans="16:16" x14ac:dyDescent="0.3">
      <c r="P501892" s="83"/>
    </row>
    <row r="501893" spans="16:16" x14ac:dyDescent="0.3">
      <c r="P501893" s="83"/>
    </row>
    <row r="501894" spans="16:16" x14ac:dyDescent="0.3">
      <c r="P501894" s="83"/>
    </row>
    <row r="501895" spans="16:16" x14ac:dyDescent="0.3">
      <c r="P501895" s="83"/>
    </row>
    <row r="501896" spans="16:16" x14ac:dyDescent="0.3">
      <c r="P501896" s="83"/>
    </row>
    <row r="501897" spans="16:16" x14ac:dyDescent="0.3">
      <c r="P501897" s="83"/>
    </row>
    <row r="501898" spans="16:16" x14ac:dyDescent="0.3">
      <c r="P501898" s="83"/>
    </row>
    <row r="501899" spans="16:16" x14ac:dyDescent="0.3">
      <c r="P501899" s="83"/>
    </row>
    <row r="501900" spans="16:16" x14ac:dyDescent="0.3">
      <c r="P501900" s="83"/>
    </row>
    <row r="501901" spans="16:16" x14ac:dyDescent="0.3">
      <c r="P501901" s="83"/>
    </row>
    <row r="501902" spans="16:16" x14ac:dyDescent="0.3">
      <c r="P501902" s="83"/>
    </row>
    <row r="501903" spans="16:16" x14ac:dyDescent="0.3">
      <c r="P501903" s="83"/>
    </row>
    <row r="501904" spans="16:16" x14ac:dyDescent="0.3">
      <c r="P501904" s="83"/>
    </row>
    <row r="501905" spans="16:16" x14ac:dyDescent="0.3">
      <c r="P501905" s="83"/>
    </row>
    <row r="501906" spans="16:16" x14ac:dyDescent="0.3">
      <c r="P501906" s="83"/>
    </row>
    <row r="501907" spans="16:16" x14ac:dyDescent="0.3">
      <c r="P501907" s="83"/>
    </row>
    <row r="501908" spans="16:16" x14ac:dyDescent="0.3">
      <c r="P501908" s="83"/>
    </row>
    <row r="501909" spans="16:16" x14ac:dyDescent="0.3">
      <c r="P501909" s="83"/>
    </row>
    <row r="501910" spans="16:16" x14ac:dyDescent="0.3">
      <c r="P501910" s="83"/>
    </row>
    <row r="501911" spans="16:16" x14ac:dyDescent="0.3">
      <c r="P501911" s="83"/>
    </row>
    <row r="501912" spans="16:16" x14ac:dyDescent="0.3">
      <c r="P501912" s="83"/>
    </row>
    <row r="501913" spans="16:16" x14ac:dyDescent="0.3">
      <c r="P501913" s="83"/>
    </row>
    <row r="501914" spans="16:16" x14ac:dyDescent="0.3">
      <c r="P501914" s="83"/>
    </row>
    <row r="501915" spans="16:16" x14ac:dyDescent="0.3">
      <c r="P501915" s="83"/>
    </row>
    <row r="501916" spans="16:16" x14ac:dyDescent="0.3">
      <c r="P501916" s="83"/>
    </row>
    <row r="501917" spans="16:16" x14ac:dyDescent="0.3">
      <c r="P501917" s="83"/>
    </row>
    <row r="501918" spans="16:16" x14ac:dyDescent="0.3">
      <c r="P501918" s="83"/>
    </row>
    <row r="501919" spans="16:16" x14ac:dyDescent="0.3">
      <c r="P501919" s="83"/>
    </row>
    <row r="501920" spans="16:16" x14ac:dyDescent="0.3">
      <c r="P501920" s="83"/>
    </row>
    <row r="501921" spans="16:16" x14ac:dyDescent="0.3">
      <c r="P501921" s="83"/>
    </row>
    <row r="501922" spans="16:16" x14ac:dyDescent="0.3">
      <c r="P501922" s="83"/>
    </row>
    <row r="501923" spans="16:16" x14ac:dyDescent="0.3">
      <c r="P501923" s="83"/>
    </row>
    <row r="501924" spans="16:16" x14ac:dyDescent="0.3">
      <c r="P501924" s="83"/>
    </row>
    <row r="501925" spans="16:16" x14ac:dyDescent="0.3">
      <c r="P501925" s="83"/>
    </row>
    <row r="501926" spans="16:16" x14ac:dyDescent="0.3">
      <c r="P501926" s="83"/>
    </row>
    <row r="501927" spans="16:16" x14ac:dyDescent="0.3">
      <c r="P501927" s="83"/>
    </row>
    <row r="501928" spans="16:16" x14ac:dyDescent="0.3">
      <c r="P501928" s="83"/>
    </row>
    <row r="501929" spans="16:16" x14ac:dyDescent="0.3">
      <c r="P501929" s="83"/>
    </row>
    <row r="501930" spans="16:16" x14ac:dyDescent="0.3">
      <c r="P501930" s="83"/>
    </row>
    <row r="501931" spans="16:16" x14ac:dyDescent="0.3">
      <c r="P501931" s="83"/>
    </row>
    <row r="501932" spans="16:16" x14ac:dyDescent="0.3">
      <c r="P501932" s="83"/>
    </row>
    <row r="501933" spans="16:16" x14ac:dyDescent="0.3">
      <c r="P501933" s="83"/>
    </row>
    <row r="501934" spans="16:16" x14ac:dyDescent="0.3">
      <c r="P501934" s="83"/>
    </row>
    <row r="501935" spans="16:16" x14ac:dyDescent="0.3">
      <c r="P501935" s="83"/>
    </row>
    <row r="501936" spans="16:16" x14ac:dyDescent="0.3">
      <c r="P501936" s="83"/>
    </row>
    <row r="501937" spans="16:16" x14ac:dyDescent="0.3">
      <c r="P501937" s="83"/>
    </row>
    <row r="501938" spans="16:16" x14ac:dyDescent="0.3">
      <c r="P501938" s="83"/>
    </row>
    <row r="501939" spans="16:16" x14ac:dyDescent="0.3">
      <c r="P501939" s="83"/>
    </row>
    <row r="501940" spans="16:16" x14ac:dyDescent="0.3">
      <c r="P501940" s="83"/>
    </row>
    <row r="501941" spans="16:16" x14ac:dyDescent="0.3">
      <c r="P501941" s="83"/>
    </row>
    <row r="501942" spans="16:16" x14ac:dyDescent="0.3">
      <c r="P501942" s="83"/>
    </row>
    <row r="501943" spans="16:16" x14ac:dyDescent="0.3">
      <c r="P501943" s="83"/>
    </row>
    <row r="501944" spans="16:16" x14ac:dyDescent="0.3">
      <c r="P501944" s="83"/>
    </row>
    <row r="501945" spans="16:16" x14ac:dyDescent="0.3">
      <c r="P501945" s="83"/>
    </row>
    <row r="501946" spans="16:16" x14ac:dyDescent="0.3">
      <c r="P501946" s="83"/>
    </row>
    <row r="501947" spans="16:16" x14ac:dyDescent="0.3">
      <c r="P501947" s="83"/>
    </row>
    <row r="501948" spans="16:16" x14ac:dyDescent="0.3">
      <c r="P501948" s="83"/>
    </row>
    <row r="501949" spans="16:16" x14ac:dyDescent="0.3">
      <c r="P501949" s="83"/>
    </row>
    <row r="501950" spans="16:16" x14ac:dyDescent="0.3">
      <c r="P501950" s="83"/>
    </row>
    <row r="501951" spans="16:16" x14ac:dyDescent="0.3">
      <c r="P501951" s="83"/>
    </row>
    <row r="501952" spans="16:16" x14ac:dyDescent="0.3">
      <c r="P501952" s="83"/>
    </row>
    <row r="501953" spans="16:16" x14ac:dyDescent="0.3">
      <c r="P501953" s="83"/>
    </row>
    <row r="501954" spans="16:16" x14ac:dyDescent="0.3">
      <c r="P501954" s="83"/>
    </row>
    <row r="501955" spans="16:16" x14ac:dyDescent="0.3">
      <c r="P501955" s="83"/>
    </row>
    <row r="501956" spans="16:16" x14ac:dyDescent="0.3">
      <c r="P501956" s="83"/>
    </row>
    <row r="501957" spans="16:16" x14ac:dyDescent="0.3">
      <c r="P501957" s="83"/>
    </row>
    <row r="501958" spans="16:16" x14ac:dyDescent="0.3">
      <c r="P501958" s="83"/>
    </row>
    <row r="501959" spans="16:16" x14ac:dyDescent="0.3">
      <c r="P501959" s="83"/>
    </row>
    <row r="501960" spans="16:16" x14ac:dyDescent="0.3">
      <c r="P501960" s="83"/>
    </row>
    <row r="501961" spans="16:16" x14ac:dyDescent="0.3">
      <c r="P501961" s="83"/>
    </row>
    <row r="501962" spans="16:16" x14ac:dyDescent="0.3">
      <c r="P501962" s="83"/>
    </row>
    <row r="501963" spans="16:16" x14ac:dyDescent="0.3">
      <c r="P501963" s="83"/>
    </row>
    <row r="501964" spans="16:16" x14ac:dyDescent="0.3">
      <c r="P501964" s="83"/>
    </row>
    <row r="501965" spans="16:16" x14ac:dyDescent="0.3">
      <c r="P501965" s="83"/>
    </row>
    <row r="501966" spans="16:16" x14ac:dyDescent="0.3">
      <c r="P501966" s="83"/>
    </row>
    <row r="501967" spans="16:16" x14ac:dyDescent="0.3">
      <c r="P501967" s="83"/>
    </row>
    <row r="501968" spans="16:16" x14ac:dyDescent="0.3">
      <c r="P501968" s="83"/>
    </row>
    <row r="501969" spans="16:16" x14ac:dyDescent="0.3">
      <c r="P501969" s="83"/>
    </row>
    <row r="501970" spans="16:16" x14ac:dyDescent="0.3">
      <c r="P501970" s="83"/>
    </row>
    <row r="501971" spans="16:16" x14ac:dyDescent="0.3">
      <c r="P501971" s="83"/>
    </row>
    <row r="501972" spans="16:16" x14ac:dyDescent="0.3">
      <c r="P501972" s="83"/>
    </row>
    <row r="501973" spans="16:16" x14ac:dyDescent="0.3">
      <c r="P501973" s="83"/>
    </row>
    <row r="501974" spans="16:16" x14ac:dyDescent="0.3">
      <c r="P501974" s="83"/>
    </row>
    <row r="501975" spans="16:16" x14ac:dyDescent="0.3">
      <c r="P501975" s="83"/>
    </row>
    <row r="501976" spans="16:16" x14ac:dyDescent="0.3">
      <c r="P501976" s="83"/>
    </row>
    <row r="501977" spans="16:16" x14ac:dyDescent="0.3">
      <c r="P501977" s="83"/>
    </row>
    <row r="501978" spans="16:16" x14ac:dyDescent="0.3">
      <c r="P501978" s="83"/>
    </row>
    <row r="501979" spans="16:16" x14ac:dyDescent="0.3">
      <c r="P501979" s="83"/>
    </row>
    <row r="501980" spans="16:16" x14ac:dyDescent="0.3">
      <c r="P501980" s="83"/>
    </row>
    <row r="501981" spans="16:16" x14ac:dyDescent="0.3">
      <c r="P501981" s="83"/>
    </row>
    <row r="501982" spans="16:16" x14ac:dyDescent="0.3">
      <c r="P501982" s="83"/>
    </row>
    <row r="501983" spans="16:16" x14ac:dyDescent="0.3">
      <c r="P501983" s="83"/>
    </row>
    <row r="501984" spans="16:16" x14ac:dyDescent="0.3">
      <c r="P501984" s="83"/>
    </row>
    <row r="501985" spans="16:16" x14ac:dyDescent="0.3">
      <c r="P501985" s="83"/>
    </row>
    <row r="501986" spans="16:16" x14ac:dyDescent="0.3">
      <c r="P501986" s="83"/>
    </row>
    <row r="501987" spans="16:16" x14ac:dyDescent="0.3">
      <c r="P501987" s="83"/>
    </row>
    <row r="501988" spans="16:16" x14ac:dyDescent="0.3">
      <c r="P501988" s="83"/>
    </row>
    <row r="501989" spans="16:16" x14ac:dyDescent="0.3">
      <c r="P501989" s="83"/>
    </row>
    <row r="501990" spans="16:16" x14ac:dyDescent="0.3">
      <c r="P501990" s="83"/>
    </row>
    <row r="501991" spans="16:16" x14ac:dyDescent="0.3">
      <c r="P501991" s="83"/>
    </row>
    <row r="501992" spans="16:16" x14ac:dyDescent="0.3">
      <c r="P501992" s="83"/>
    </row>
    <row r="501993" spans="16:16" x14ac:dyDescent="0.3">
      <c r="P501993" s="83"/>
    </row>
    <row r="501994" spans="16:16" x14ac:dyDescent="0.3">
      <c r="P501994" s="83"/>
    </row>
    <row r="501995" spans="16:16" x14ac:dyDescent="0.3">
      <c r="P501995" s="83"/>
    </row>
    <row r="501996" spans="16:16" x14ac:dyDescent="0.3">
      <c r="P501996" s="83"/>
    </row>
    <row r="501997" spans="16:16" x14ac:dyDescent="0.3">
      <c r="P501997" s="83"/>
    </row>
    <row r="501998" spans="16:16" x14ac:dyDescent="0.3">
      <c r="P501998" s="83"/>
    </row>
    <row r="501999" spans="16:16" x14ac:dyDescent="0.3">
      <c r="P501999" s="83"/>
    </row>
    <row r="502000" spans="16:16" x14ac:dyDescent="0.3">
      <c r="P502000" s="83"/>
    </row>
    <row r="502001" spans="16:16" x14ac:dyDescent="0.3">
      <c r="P502001" s="83"/>
    </row>
    <row r="502002" spans="16:16" x14ac:dyDescent="0.3">
      <c r="P502002" s="83"/>
    </row>
    <row r="502003" spans="16:16" x14ac:dyDescent="0.3">
      <c r="P502003" s="83"/>
    </row>
    <row r="502004" spans="16:16" x14ac:dyDescent="0.3">
      <c r="P502004" s="83"/>
    </row>
    <row r="502005" spans="16:16" x14ac:dyDescent="0.3">
      <c r="P502005" s="83"/>
    </row>
    <row r="502006" spans="16:16" x14ac:dyDescent="0.3">
      <c r="P502006" s="83"/>
    </row>
    <row r="502007" spans="16:16" x14ac:dyDescent="0.3">
      <c r="P502007" s="83"/>
    </row>
    <row r="502008" spans="16:16" x14ac:dyDescent="0.3">
      <c r="P502008" s="83"/>
    </row>
    <row r="502009" spans="16:16" x14ac:dyDescent="0.3">
      <c r="P502009" s="83"/>
    </row>
    <row r="502010" spans="16:16" x14ac:dyDescent="0.3">
      <c r="P502010" s="83"/>
    </row>
    <row r="502011" spans="16:16" x14ac:dyDescent="0.3">
      <c r="P502011" s="83"/>
    </row>
    <row r="502012" spans="16:16" x14ac:dyDescent="0.3">
      <c r="P502012" s="83"/>
    </row>
    <row r="502013" spans="16:16" x14ac:dyDescent="0.3">
      <c r="P502013" s="83"/>
    </row>
    <row r="502014" spans="16:16" x14ac:dyDescent="0.3">
      <c r="P502014" s="83"/>
    </row>
    <row r="502015" spans="16:16" x14ac:dyDescent="0.3">
      <c r="P502015" s="83"/>
    </row>
    <row r="502016" spans="16:16" x14ac:dyDescent="0.3">
      <c r="P502016" s="83"/>
    </row>
    <row r="502017" spans="16:16" x14ac:dyDescent="0.3">
      <c r="P502017" s="83"/>
    </row>
    <row r="502018" spans="16:16" x14ac:dyDescent="0.3">
      <c r="P502018" s="83"/>
    </row>
    <row r="502019" spans="16:16" x14ac:dyDescent="0.3">
      <c r="P502019" s="83"/>
    </row>
    <row r="502020" spans="16:16" x14ac:dyDescent="0.3">
      <c r="P502020" s="83"/>
    </row>
    <row r="502021" spans="16:16" x14ac:dyDescent="0.3">
      <c r="P502021" s="83"/>
    </row>
    <row r="502022" spans="16:16" x14ac:dyDescent="0.3">
      <c r="P502022" s="83"/>
    </row>
    <row r="502023" spans="16:16" x14ac:dyDescent="0.3">
      <c r="P502023" s="83"/>
    </row>
    <row r="502024" spans="16:16" x14ac:dyDescent="0.3">
      <c r="P502024" s="83"/>
    </row>
    <row r="502025" spans="16:16" x14ac:dyDescent="0.3">
      <c r="P502025" s="83"/>
    </row>
    <row r="502026" spans="16:16" x14ac:dyDescent="0.3">
      <c r="P502026" s="83"/>
    </row>
    <row r="502027" spans="16:16" x14ac:dyDescent="0.3">
      <c r="P502027" s="83"/>
    </row>
    <row r="502028" spans="16:16" x14ac:dyDescent="0.3">
      <c r="P502028" s="83"/>
    </row>
    <row r="502029" spans="16:16" x14ac:dyDescent="0.3">
      <c r="P502029" s="83"/>
    </row>
    <row r="502030" spans="16:16" x14ac:dyDescent="0.3">
      <c r="P502030" s="83"/>
    </row>
    <row r="502031" spans="16:16" x14ac:dyDescent="0.3">
      <c r="P502031" s="83"/>
    </row>
    <row r="502032" spans="16:16" x14ac:dyDescent="0.3">
      <c r="P502032" s="83"/>
    </row>
    <row r="502033" spans="16:16" x14ac:dyDescent="0.3">
      <c r="P502033" s="83"/>
    </row>
    <row r="502034" spans="16:16" x14ac:dyDescent="0.3">
      <c r="P502034" s="83"/>
    </row>
    <row r="502035" spans="16:16" x14ac:dyDescent="0.3">
      <c r="P502035" s="83"/>
    </row>
    <row r="502036" spans="16:16" x14ac:dyDescent="0.3">
      <c r="P502036" s="83"/>
    </row>
    <row r="502037" spans="16:16" x14ac:dyDescent="0.3">
      <c r="P502037" s="83"/>
    </row>
    <row r="502038" spans="16:16" x14ac:dyDescent="0.3">
      <c r="P502038" s="83"/>
    </row>
    <row r="502039" spans="16:16" x14ac:dyDescent="0.3">
      <c r="P502039" s="83"/>
    </row>
    <row r="502040" spans="16:16" x14ac:dyDescent="0.3">
      <c r="P502040" s="83"/>
    </row>
    <row r="502041" spans="16:16" x14ac:dyDescent="0.3">
      <c r="P502041" s="83"/>
    </row>
    <row r="502042" spans="16:16" x14ac:dyDescent="0.3">
      <c r="P502042" s="83"/>
    </row>
    <row r="502043" spans="16:16" x14ac:dyDescent="0.3">
      <c r="P502043" s="83"/>
    </row>
    <row r="502044" spans="16:16" x14ac:dyDescent="0.3">
      <c r="P502044" s="83"/>
    </row>
    <row r="502045" spans="16:16" x14ac:dyDescent="0.3">
      <c r="P502045" s="83"/>
    </row>
    <row r="502046" spans="16:16" x14ac:dyDescent="0.3">
      <c r="P502046" s="83"/>
    </row>
    <row r="502047" spans="16:16" x14ac:dyDescent="0.3">
      <c r="P502047" s="83"/>
    </row>
    <row r="502048" spans="16:16" x14ac:dyDescent="0.3">
      <c r="P502048" s="83"/>
    </row>
    <row r="502049" spans="16:16" x14ac:dyDescent="0.3">
      <c r="P502049" s="83"/>
    </row>
    <row r="502050" spans="16:16" x14ac:dyDescent="0.3">
      <c r="P502050" s="83"/>
    </row>
    <row r="502051" spans="16:16" x14ac:dyDescent="0.3">
      <c r="P502051" s="83"/>
    </row>
    <row r="502052" spans="16:16" x14ac:dyDescent="0.3">
      <c r="P502052" s="83"/>
    </row>
    <row r="502053" spans="16:16" x14ac:dyDescent="0.3">
      <c r="P502053" s="83"/>
    </row>
    <row r="502054" spans="16:16" x14ac:dyDescent="0.3">
      <c r="P502054" s="83"/>
    </row>
    <row r="502055" spans="16:16" x14ac:dyDescent="0.3">
      <c r="P502055" s="83"/>
    </row>
    <row r="502056" spans="16:16" x14ac:dyDescent="0.3">
      <c r="P502056" s="83"/>
    </row>
    <row r="502057" spans="16:16" x14ac:dyDescent="0.3">
      <c r="P502057" s="83"/>
    </row>
    <row r="502058" spans="16:16" x14ac:dyDescent="0.3">
      <c r="P502058" s="83"/>
    </row>
    <row r="502059" spans="16:16" x14ac:dyDescent="0.3">
      <c r="P502059" s="83"/>
    </row>
    <row r="502060" spans="16:16" x14ac:dyDescent="0.3">
      <c r="P502060" s="83"/>
    </row>
    <row r="502061" spans="16:16" x14ac:dyDescent="0.3">
      <c r="P502061" s="83"/>
    </row>
    <row r="502062" spans="16:16" x14ac:dyDescent="0.3">
      <c r="P502062" s="83"/>
    </row>
    <row r="502063" spans="16:16" x14ac:dyDescent="0.3">
      <c r="P502063" s="83"/>
    </row>
    <row r="502064" spans="16:16" x14ac:dyDescent="0.3">
      <c r="P502064" s="83"/>
    </row>
    <row r="502065" spans="16:16" x14ac:dyDescent="0.3">
      <c r="P502065" s="83"/>
    </row>
    <row r="502066" spans="16:16" x14ac:dyDescent="0.3">
      <c r="P502066" s="83"/>
    </row>
    <row r="502067" spans="16:16" x14ac:dyDescent="0.3">
      <c r="P502067" s="83"/>
    </row>
    <row r="502068" spans="16:16" x14ac:dyDescent="0.3">
      <c r="P502068" s="83"/>
    </row>
    <row r="502069" spans="16:16" x14ac:dyDescent="0.3">
      <c r="P502069" s="83"/>
    </row>
    <row r="502070" spans="16:16" x14ac:dyDescent="0.3">
      <c r="P502070" s="83"/>
    </row>
    <row r="502071" spans="16:16" x14ac:dyDescent="0.3">
      <c r="P502071" s="83"/>
    </row>
    <row r="502072" spans="16:16" x14ac:dyDescent="0.3">
      <c r="P502072" s="83"/>
    </row>
    <row r="502073" spans="16:16" x14ac:dyDescent="0.3">
      <c r="P502073" s="83"/>
    </row>
    <row r="502074" spans="16:16" x14ac:dyDescent="0.3">
      <c r="P502074" s="83"/>
    </row>
    <row r="502075" spans="16:16" x14ac:dyDescent="0.3">
      <c r="P502075" s="83"/>
    </row>
    <row r="502076" spans="16:16" x14ac:dyDescent="0.3">
      <c r="P502076" s="83"/>
    </row>
    <row r="502077" spans="16:16" x14ac:dyDescent="0.3">
      <c r="P502077" s="83"/>
    </row>
    <row r="502078" spans="16:16" x14ac:dyDescent="0.3">
      <c r="P502078" s="83"/>
    </row>
    <row r="502079" spans="16:16" x14ac:dyDescent="0.3">
      <c r="P502079" s="83"/>
    </row>
    <row r="502080" spans="16:16" x14ac:dyDescent="0.3">
      <c r="P502080" s="83"/>
    </row>
    <row r="502081" spans="16:16" x14ac:dyDescent="0.3">
      <c r="P502081" s="83"/>
    </row>
    <row r="502082" spans="16:16" x14ac:dyDescent="0.3">
      <c r="P502082" s="83"/>
    </row>
    <row r="502083" spans="16:16" x14ac:dyDescent="0.3">
      <c r="P502083" s="83"/>
    </row>
    <row r="502084" spans="16:16" x14ac:dyDescent="0.3">
      <c r="P502084" s="83"/>
    </row>
    <row r="502085" spans="16:16" x14ac:dyDescent="0.3">
      <c r="P502085" s="83"/>
    </row>
    <row r="502086" spans="16:16" x14ac:dyDescent="0.3">
      <c r="P502086" s="83"/>
    </row>
    <row r="502087" spans="16:16" x14ac:dyDescent="0.3">
      <c r="P502087" s="83"/>
    </row>
    <row r="502088" spans="16:16" x14ac:dyDescent="0.3">
      <c r="P502088" s="83"/>
    </row>
    <row r="502089" spans="16:16" x14ac:dyDescent="0.3">
      <c r="P502089" s="83"/>
    </row>
    <row r="502090" spans="16:16" x14ac:dyDescent="0.3">
      <c r="P502090" s="83"/>
    </row>
    <row r="502091" spans="16:16" x14ac:dyDescent="0.3">
      <c r="P502091" s="83"/>
    </row>
    <row r="502092" spans="16:16" x14ac:dyDescent="0.3">
      <c r="P502092" s="83"/>
    </row>
    <row r="502093" spans="16:16" x14ac:dyDescent="0.3">
      <c r="P502093" s="83"/>
    </row>
    <row r="502094" spans="16:16" x14ac:dyDescent="0.3">
      <c r="P502094" s="83"/>
    </row>
    <row r="502095" spans="16:16" x14ac:dyDescent="0.3">
      <c r="P502095" s="83"/>
    </row>
    <row r="502096" spans="16:16" x14ac:dyDescent="0.3">
      <c r="P502096" s="83"/>
    </row>
    <row r="502097" spans="16:16" x14ac:dyDescent="0.3">
      <c r="P502097" s="83"/>
    </row>
    <row r="502098" spans="16:16" x14ac:dyDescent="0.3">
      <c r="P502098" s="83"/>
    </row>
    <row r="502099" spans="16:16" x14ac:dyDescent="0.3">
      <c r="P502099" s="83"/>
    </row>
    <row r="502100" spans="16:16" x14ac:dyDescent="0.3">
      <c r="P502100" s="83"/>
    </row>
    <row r="502101" spans="16:16" x14ac:dyDescent="0.3">
      <c r="P502101" s="83"/>
    </row>
    <row r="502102" spans="16:16" x14ac:dyDescent="0.3">
      <c r="P502102" s="83"/>
    </row>
    <row r="502103" spans="16:16" x14ac:dyDescent="0.3">
      <c r="P502103" s="83"/>
    </row>
    <row r="502104" spans="16:16" x14ac:dyDescent="0.3">
      <c r="P502104" s="83"/>
    </row>
    <row r="502105" spans="16:16" x14ac:dyDescent="0.3">
      <c r="P502105" s="83"/>
    </row>
    <row r="502106" spans="16:16" x14ac:dyDescent="0.3">
      <c r="P502106" s="83"/>
    </row>
    <row r="502107" spans="16:16" x14ac:dyDescent="0.3">
      <c r="P502107" s="83"/>
    </row>
    <row r="502108" spans="16:16" x14ac:dyDescent="0.3">
      <c r="P502108" s="83"/>
    </row>
    <row r="502109" spans="16:16" x14ac:dyDescent="0.3">
      <c r="P502109" s="83"/>
    </row>
    <row r="502110" spans="16:16" x14ac:dyDescent="0.3">
      <c r="P502110" s="83"/>
    </row>
    <row r="502111" spans="16:16" x14ac:dyDescent="0.3">
      <c r="P502111" s="83"/>
    </row>
    <row r="502112" spans="16:16" x14ac:dyDescent="0.3">
      <c r="P502112" s="83"/>
    </row>
    <row r="502113" spans="16:16" x14ac:dyDescent="0.3">
      <c r="P502113" s="83"/>
    </row>
    <row r="502114" spans="16:16" x14ac:dyDescent="0.3">
      <c r="P502114" s="83"/>
    </row>
    <row r="502115" spans="16:16" x14ac:dyDescent="0.3">
      <c r="P502115" s="83"/>
    </row>
    <row r="502116" spans="16:16" x14ac:dyDescent="0.3">
      <c r="P502116" s="83"/>
    </row>
    <row r="502117" spans="16:16" x14ac:dyDescent="0.3">
      <c r="P502117" s="83"/>
    </row>
    <row r="502118" spans="16:16" x14ac:dyDescent="0.3">
      <c r="P502118" s="83"/>
    </row>
    <row r="502119" spans="16:16" x14ac:dyDescent="0.3">
      <c r="P502119" s="83"/>
    </row>
    <row r="502120" spans="16:16" x14ac:dyDescent="0.3">
      <c r="P502120" s="83"/>
    </row>
    <row r="502121" spans="16:16" x14ac:dyDescent="0.3">
      <c r="P502121" s="83"/>
    </row>
    <row r="502122" spans="16:16" x14ac:dyDescent="0.3">
      <c r="P502122" s="83"/>
    </row>
    <row r="502123" spans="16:16" x14ac:dyDescent="0.3">
      <c r="P502123" s="83"/>
    </row>
    <row r="502124" spans="16:16" x14ac:dyDescent="0.3">
      <c r="P502124" s="83"/>
    </row>
    <row r="502125" spans="16:16" x14ac:dyDescent="0.3">
      <c r="P502125" s="83"/>
    </row>
    <row r="502126" spans="16:16" x14ac:dyDescent="0.3">
      <c r="P502126" s="83"/>
    </row>
    <row r="502127" spans="16:16" x14ac:dyDescent="0.3">
      <c r="P502127" s="83"/>
    </row>
    <row r="502128" spans="16:16" x14ac:dyDescent="0.3">
      <c r="P502128" s="83"/>
    </row>
    <row r="502129" spans="16:16" x14ac:dyDescent="0.3">
      <c r="P502129" s="83"/>
    </row>
    <row r="502130" spans="16:16" x14ac:dyDescent="0.3">
      <c r="P502130" s="83"/>
    </row>
    <row r="502131" spans="16:16" x14ac:dyDescent="0.3">
      <c r="P502131" s="83"/>
    </row>
    <row r="502132" spans="16:16" x14ac:dyDescent="0.3">
      <c r="P502132" s="83"/>
    </row>
    <row r="502133" spans="16:16" x14ac:dyDescent="0.3">
      <c r="P502133" s="83"/>
    </row>
    <row r="502134" spans="16:16" x14ac:dyDescent="0.3">
      <c r="P502134" s="83"/>
    </row>
    <row r="502135" spans="16:16" x14ac:dyDescent="0.3">
      <c r="P502135" s="83"/>
    </row>
    <row r="502136" spans="16:16" x14ac:dyDescent="0.3">
      <c r="P502136" s="83"/>
    </row>
    <row r="502137" spans="16:16" x14ac:dyDescent="0.3">
      <c r="P502137" s="83"/>
    </row>
    <row r="502138" spans="16:16" x14ac:dyDescent="0.3">
      <c r="P502138" s="83"/>
    </row>
    <row r="502139" spans="16:16" x14ac:dyDescent="0.3">
      <c r="P502139" s="83"/>
    </row>
    <row r="502140" spans="16:16" x14ac:dyDescent="0.3">
      <c r="P502140" s="83"/>
    </row>
    <row r="502141" spans="16:16" x14ac:dyDescent="0.3">
      <c r="P502141" s="83"/>
    </row>
    <row r="502142" spans="16:16" x14ac:dyDescent="0.3">
      <c r="P502142" s="83"/>
    </row>
    <row r="502143" spans="16:16" x14ac:dyDescent="0.3">
      <c r="P502143" s="83"/>
    </row>
    <row r="502144" spans="16:16" x14ac:dyDescent="0.3">
      <c r="P502144" s="83"/>
    </row>
    <row r="502145" spans="16:16" x14ac:dyDescent="0.3">
      <c r="P502145" s="83"/>
    </row>
    <row r="502146" spans="16:16" x14ac:dyDescent="0.3">
      <c r="P502146" s="83"/>
    </row>
    <row r="502147" spans="16:16" x14ac:dyDescent="0.3">
      <c r="P502147" s="83"/>
    </row>
    <row r="502148" spans="16:16" x14ac:dyDescent="0.3">
      <c r="P502148" s="83"/>
    </row>
    <row r="502149" spans="16:16" x14ac:dyDescent="0.3">
      <c r="P502149" s="83"/>
    </row>
    <row r="502150" spans="16:16" x14ac:dyDescent="0.3">
      <c r="P502150" s="83"/>
    </row>
    <row r="502151" spans="16:16" x14ac:dyDescent="0.3">
      <c r="P502151" s="83"/>
    </row>
    <row r="502152" spans="16:16" x14ac:dyDescent="0.3">
      <c r="P502152" s="83"/>
    </row>
    <row r="502153" spans="16:16" x14ac:dyDescent="0.3">
      <c r="P502153" s="83"/>
    </row>
    <row r="502154" spans="16:16" x14ac:dyDescent="0.3">
      <c r="P502154" s="83"/>
    </row>
    <row r="502155" spans="16:16" x14ac:dyDescent="0.3">
      <c r="P502155" s="83"/>
    </row>
    <row r="502156" spans="16:16" x14ac:dyDescent="0.3">
      <c r="P502156" s="83"/>
    </row>
    <row r="502157" spans="16:16" x14ac:dyDescent="0.3">
      <c r="P502157" s="83"/>
    </row>
    <row r="502158" spans="16:16" x14ac:dyDescent="0.3">
      <c r="P502158" s="83"/>
    </row>
    <row r="502159" spans="16:16" x14ac:dyDescent="0.3">
      <c r="P502159" s="83"/>
    </row>
    <row r="502160" spans="16:16" x14ac:dyDescent="0.3">
      <c r="P502160" s="83"/>
    </row>
    <row r="502161" spans="16:16" x14ac:dyDescent="0.3">
      <c r="P502161" s="83"/>
    </row>
    <row r="502162" spans="16:16" x14ac:dyDescent="0.3">
      <c r="P502162" s="83"/>
    </row>
    <row r="502163" spans="16:16" x14ac:dyDescent="0.3">
      <c r="P502163" s="83"/>
    </row>
    <row r="502164" spans="16:16" x14ac:dyDescent="0.3">
      <c r="P502164" s="83"/>
    </row>
    <row r="502165" spans="16:16" x14ac:dyDescent="0.3">
      <c r="P502165" s="83"/>
    </row>
    <row r="502166" spans="16:16" x14ac:dyDescent="0.3">
      <c r="P502166" s="83"/>
    </row>
    <row r="502167" spans="16:16" x14ac:dyDescent="0.3">
      <c r="P502167" s="83"/>
    </row>
    <row r="502168" spans="16:16" x14ac:dyDescent="0.3">
      <c r="P502168" s="83"/>
    </row>
    <row r="502169" spans="16:16" x14ac:dyDescent="0.3">
      <c r="P502169" s="83"/>
    </row>
    <row r="502170" spans="16:16" x14ac:dyDescent="0.3">
      <c r="P502170" s="83"/>
    </row>
    <row r="502171" spans="16:16" x14ac:dyDescent="0.3">
      <c r="P502171" s="83"/>
    </row>
    <row r="502172" spans="16:16" x14ac:dyDescent="0.3">
      <c r="P502172" s="83"/>
    </row>
    <row r="502173" spans="16:16" x14ac:dyDescent="0.3">
      <c r="P502173" s="83"/>
    </row>
    <row r="502174" spans="16:16" x14ac:dyDescent="0.3">
      <c r="P502174" s="83"/>
    </row>
    <row r="502175" spans="16:16" x14ac:dyDescent="0.3">
      <c r="P502175" s="83"/>
    </row>
    <row r="502176" spans="16:16" x14ac:dyDescent="0.3">
      <c r="P502176" s="83"/>
    </row>
    <row r="502177" spans="16:16" x14ac:dyDescent="0.3">
      <c r="P502177" s="83"/>
    </row>
    <row r="502178" spans="16:16" x14ac:dyDescent="0.3">
      <c r="P502178" s="83"/>
    </row>
    <row r="502179" spans="16:16" x14ac:dyDescent="0.3">
      <c r="P502179" s="83"/>
    </row>
    <row r="502180" spans="16:16" x14ac:dyDescent="0.3">
      <c r="P502180" s="83"/>
    </row>
    <row r="502181" spans="16:16" x14ac:dyDescent="0.3">
      <c r="P502181" s="83"/>
    </row>
    <row r="502182" spans="16:16" x14ac:dyDescent="0.3">
      <c r="P502182" s="83"/>
    </row>
    <row r="502183" spans="16:16" x14ac:dyDescent="0.3">
      <c r="P502183" s="83"/>
    </row>
    <row r="502184" spans="16:16" x14ac:dyDescent="0.3">
      <c r="P502184" s="83"/>
    </row>
    <row r="502185" spans="16:16" x14ac:dyDescent="0.3">
      <c r="P502185" s="83"/>
    </row>
    <row r="502186" spans="16:16" x14ac:dyDescent="0.3">
      <c r="P502186" s="83"/>
    </row>
    <row r="502187" spans="16:16" x14ac:dyDescent="0.3">
      <c r="P502187" s="83"/>
    </row>
    <row r="502188" spans="16:16" x14ac:dyDescent="0.3">
      <c r="P502188" s="83"/>
    </row>
    <row r="502189" spans="16:16" x14ac:dyDescent="0.3">
      <c r="P502189" s="83"/>
    </row>
    <row r="502190" spans="16:16" x14ac:dyDescent="0.3">
      <c r="P502190" s="83"/>
    </row>
    <row r="502191" spans="16:16" x14ac:dyDescent="0.3">
      <c r="P502191" s="83"/>
    </row>
    <row r="502192" spans="16:16" x14ac:dyDescent="0.3">
      <c r="P502192" s="83"/>
    </row>
    <row r="502193" spans="16:16" x14ac:dyDescent="0.3">
      <c r="P502193" s="83"/>
    </row>
    <row r="502194" spans="16:16" x14ac:dyDescent="0.3">
      <c r="P502194" s="83"/>
    </row>
    <row r="502195" spans="16:16" x14ac:dyDescent="0.3">
      <c r="P502195" s="83"/>
    </row>
    <row r="502196" spans="16:16" x14ac:dyDescent="0.3">
      <c r="P502196" s="83"/>
    </row>
    <row r="502197" spans="16:16" x14ac:dyDescent="0.3">
      <c r="P502197" s="83"/>
    </row>
    <row r="502198" spans="16:16" x14ac:dyDescent="0.3">
      <c r="P502198" s="83"/>
    </row>
    <row r="502199" spans="16:16" x14ac:dyDescent="0.3">
      <c r="P502199" s="83"/>
    </row>
    <row r="502200" spans="16:16" x14ac:dyDescent="0.3">
      <c r="P502200" s="83"/>
    </row>
    <row r="502201" spans="16:16" x14ac:dyDescent="0.3">
      <c r="P502201" s="83"/>
    </row>
    <row r="502202" spans="16:16" x14ac:dyDescent="0.3">
      <c r="P502202" s="83"/>
    </row>
    <row r="502203" spans="16:16" x14ac:dyDescent="0.3">
      <c r="P502203" s="83"/>
    </row>
    <row r="502204" spans="16:16" x14ac:dyDescent="0.3">
      <c r="P502204" s="83"/>
    </row>
    <row r="502205" spans="16:16" x14ac:dyDescent="0.3">
      <c r="P502205" s="83"/>
    </row>
    <row r="502206" spans="16:16" x14ac:dyDescent="0.3">
      <c r="P502206" s="83"/>
    </row>
    <row r="502207" spans="16:16" x14ac:dyDescent="0.3">
      <c r="P502207" s="83"/>
    </row>
    <row r="502208" spans="16:16" x14ac:dyDescent="0.3">
      <c r="P502208" s="83"/>
    </row>
    <row r="502209" spans="16:16" x14ac:dyDescent="0.3">
      <c r="P502209" s="83"/>
    </row>
    <row r="502210" spans="16:16" x14ac:dyDescent="0.3">
      <c r="P502210" s="83"/>
    </row>
    <row r="502211" spans="16:16" x14ac:dyDescent="0.3">
      <c r="P502211" s="83"/>
    </row>
    <row r="502212" spans="16:16" x14ac:dyDescent="0.3">
      <c r="P502212" s="83"/>
    </row>
    <row r="502213" spans="16:16" x14ac:dyDescent="0.3">
      <c r="P502213" s="83"/>
    </row>
    <row r="502214" spans="16:16" x14ac:dyDescent="0.3">
      <c r="P502214" s="83"/>
    </row>
    <row r="502215" spans="16:16" x14ac:dyDescent="0.3">
      <c r="P502215" s="83"/>
    </row>
    <row r="502216" spans="16:16" x14ac:dyDescent="0.3">
      <c r="P502216" s="83"/>
    </row>
    <row r="502217" spans="16:16" x14ac:dyDescent="0.3">
      <c r="P502217" s="83"/>
    </row>
    <row r="502218" spans="16:16" x14ac:dyDescent="0.3">
      <c r="P502218" s="83"/>
    </row>
    <row r="502219" spans="16:16" x14ac:dyDescent="0.3">
      <c r="P502219" s="83"/>
    </row>
    <row r="502220" spans="16:16" x14ac:dyDescent="0.3">
      <c r="P502220" s="83"/>
    </row>
    <row r="502221" spans="16:16" x14ac:dyDescent="0.3">
      <c r="P502221" s="83"/>
    </row>
    <row r="502222" spans="16:16" x14ac:dyDescent="0.3">
      <c r="P502222" s="83"/>
    </row>
    <row r="502223" spans="16:16" x14ac:dyDescent="0.3">
      <c r="P502223" s="83"/>
    </row>
    <row r="502224" spans="16:16" x14ac:dyDescent="0.3">
      <c r="P502224" s="83"/>
    </row>
    <row r="502225" spans="16:16" x14ac:dyDescent="0.3">
      <c r="P502225" s="83"/>
    </row>
    <row r="502226" spans="16:16" x14ac:dyDescent="0.3">
      <c r="P502226" s="83"/>
    </row>
    <row r="502227" spans="16:16" x14ac:dyDescent="0.3">
      <c r="P502227" s="83"/>
    </row>
    <row r="502228" spans="16:16" x14ac:dyDescent="0.3">
      <c r="P502228" s="83"/>
    </row>
    <row r="502229" spans="16:16" x14ac:dyDescent="0.3">
      <c r="P502229" s="83"/>
    </row>
    <row r="502230" spans="16:16" x14ac:dyDescent="0.3">
      <c r="P502230" s="83"/>
    </row>
    <row r="502231" spans="16:16" x14ac:dyDescent="0.3">
      <c r="P502231" s="83"/>
    </row>
    <row r="502232" spans="16:16" x14ac:dyDescent="0.3">
      <c r="P502232" s="83"/>
    </row>
    <row r="502233" spans="16:16" x14ac:dyDescent="0.3">
      <c r="P502233" s="83"/>
    </row>
    <row r="502234" spans="16:16" x14ac:dyDescent="0.3">
      <c r="P502234" s="83"/>
    </row>
    <row r="502235" spans="16:16" x14ac:dyDescent="0.3">
      <c r="P502235" s="83"/>
    </row>
    <row r="502236" spans="16:16" x14ac:dyDescent="0.3">
      <c r="P502236" s="83"/>
    </row>
    <row r="502237" spans="16:16" x14ac:dyDescent="0.3">
      <c r="P502237" s="83"/>
    </row>
    <row r="502238" spans="16:16" x14ac:dyDescent="0.3">
      <c r="P502238" s="83"/>
    </row>
    <row r="502239" spans="16:16" x14ac:dyDescent="0.3">
      <c r="P502239" s="83"/>
    </row>
    <row r="502240" spans="16:16" x14ac:dyDescent="0.3">
      <c r="P502240" s="83"/>
    </row>
    <row r="502241" spans="16:16" x14ac:dyDescent="0.3">
      <c r="P502241" s="83"/>
    </row>
    <row r="502242" spans="16:16" x14ac:dyDescent="0.3">
      <c r="P502242" s="83"/>
    </row>
    <row r="502243" spans="16:16" x14ac:dyDescent="0.3">
      <c r="P502243" s="83"/>
    </row>
    <row r="502244" spans="16:16" x14ac:dyDescent="0.3">
      <c r="P502244" s="83"/>
    </row>
    <row r="502245" spans="16:16" x14ac:dyDescent="0.3">
      <c r="P502245" s="83"/>
    </row>
    <row r="502246" spans="16:16" x14ac:dyDescent="0.3">
      <c r="P502246" s="83"/>
    </row>
    <row r="502247" spans="16:16" x14ac:dyDescent="0.3">
      <c r="P502247" s="83"/>
    </row>
    <row r="502248" spans="16:16" x14ac:dyDescent="0.3">
      <c r="P502248" s="83"/>
    </row>
    <row r="502249" spans="16:16" x14ac:dyDescent="0.3">
      <c r="P502249" s="83"/>
    </row>
    <row r="502250" spans="16:16" x14ac:dyDescent="0.3">
      <c r="P502250" s="83"/>
    </row>
    <row r="502251" spans="16:16" x14ac:dyDescent="0.3">
      <c r="P502251" s="83"/>
    </row>
    <row r="502252" spans="16:16" x14ac:dyDescent="0.3">
      <c r="P502252" s="83"/>
    </row>
    <row r="502253" spans="16:16" x14ac:dyDescent="0.3">
      <c r="P502253" s="83"/>
    </row>
    <row r="502254" spans="16:16" x14ac:dyDescent="0.3">
      <c r="P502254" s="83"/>
    </row>
    <row r="502255" spans="16:16" x14ac:dyDescent="0.3">
      <c r="P502255" s="83"/>
    </row>
    <row r="502256" spans="16:16" x14ac:dyDescent="0.3">
      <c r="P502256" s="83"/>
    </row>
    <row r="502257" spans="16:16" x14ac:dyDescent="0.3">
      <c r="P502257" s="83"/>
    </row>
    <row r="502258" spans="16:16" x14ac:dyDescent="0.3">
      <c r="P502258" s="83"/>
    </row>
    <row r="502259" spans="16:16" x14ac:dyDescent="0.3">
      <c r="P502259" s="83"/>
    </row>
    <row r="502260" spans="16:16" x14ac:dyDescent="0.3">
      <c r="P502260" s="83"/>
    </row>
    <row r="502261" spans="16:16" x14ac:dyDescent="0.3">
      <c r="P502261" s="83"/>
    </row>
    <row r="502262" spans="16:16" x14ac:dyDescent="0.3">
      <c r="P502262" s="83"/>
    </row>
    <row r="502263" spans="16:16" x14ac:dyDescent="0.3">
      <c r="P502263" s="83"/>
    </row>
    <row r="502264" spans="16:16" x14ac:dyDescent="0.3">
      <c r="P502264" s="83"/>
    </row>
    <row r="502265" spans="16:16" x14ac:dyDescent="0.3">
      <c r="P502265" s="83"/>
    </row>
    <row r="502266" spans="16:16" x14ac:dyDescent="0.3">
      <c r="P502266" s="83"/>
    </row>
    <row r="502267" spans="16:16" x14ac:dyDescent="0.3">
      <c r="P502267" s="83"/>
    </row>
    <row r="502268" spans="16:16" x14ac:dyDescent="0.3">
      <c r="P502268" s="83"/>
    </row>
    <row r="502269" spans="16:16" x14ac:dyDescent="0.3">
      <c r="P502269" s="83"/>
    </row>
    <row r="502270" spans="16:16" x14ac:dyDescent="0.3">
      <c r="P502270" s="83"/>
    </row>
    <row r="502271" spans="16:16" x14ac:dyDescent="0.3">
      <c r="P502271" s="83"/>
    </row>
    <row r="502272" spans="16:16" x14ac:dyDescent="0.3">
      <c r="P502272" s="83"/>
    </row>
    <row r="502273" spans="16:16" x14ac:dyDescent="0.3">
      <c r="P502273" s="83"/>
    </row>
    <row r="502274" spans="16:16" x14ac:dyDescent="0.3">
      <c r="P502274" s="83"/>
    </row>
    <row r="502275" spans="16:16" x14ac:dyDescent="0.3">
      <c r="P502275" s="83"/>
    </row>
    <row r="502276" spans="16:16" x14ac:dyDescent="0.3">
      <c r="P502276" s="83"/>
    </row>
    <row r="502277" spans="16:16" x14ac:dyDescent="0.3">
      <c r="P502277" s="83"/>
    </row>
    <row r="502278" spans="16:16" x14ac:dyDescent="0.3">
      <c r="P502278" s="83"/>
    </row>
    <row r="502279" spans="16:16" x14ac:dyDescent="0.3">
      <c r="P502279" s="83"/>
    </row>
    <row r="502280" spans="16:16" x14ac:dyDescent="0.3">
      <c r="P502280" s="83"/>
    </row>
    <row r="502281" spans="16:16" x14ac:dyDescent="0.3">
      <c r="P502281" s="83"/>
    </row>
    <row r="502282" spans="16:16" x14ac:dyDescent="0.3">
      <c r="P502282" s="83"/>
    </row>
    <row r="502283" spans="16:16" x14ac:dyDescent="0.3">
      <c r="P502283" s="83"/>
    </row>
    <row r="502284" spans="16:16" x14ac:dyDescent="0.3">
      <c r="P502284" s="83"/>
    </row>
    <row r="502285" spans="16:16" x14ac:dyDescent="0.3">
      <c r="P502285" s="83"/>
    </row>
    <row r="502286" spans="16:16" x14ac:dyDescent="0.3">
      <c r="P502286" s="83"/>
    </row>
    <row r="502287" spans="16:16" x14ac:dyDescent="0.3">
      <c r="P502287" s="83"/>
    </row>
    <row r="502288" spans="16:16" x14ac:dyDescent="0.3">
      <c r="P502288" s="83"/>
    </row>
    <row r="502289" spans="16:16" x14ac:dyDescent="0.3">
      <c r="P502289" s="83"/>
    </row>
    <row r="502290" spans="16:16" x14ac:dyDescent="0.3">
      <c r="P502290" s="83"/>
    </row>
    <row r="502291" spans="16:16" x14ac:dyDescent="0.3">
      <c r="P502291" s="83"/>
    </row>
    <row r="502292" spans="16:16" x14ac:dyDescent="0.3">
      <c r="P502292" s="83"/>
    </row>
    <row r="502293" spans="16:16" x14ac:dyDescent="0.3">
      <c r="P502293" s="83"/>
    </row>
    <row r="502294" spans="16:16" x14ac:dyDescent="0.3">
      <c r="P502294" s="83"/>
    </row>
    <row r="502295" spans="16:16" x14ac:dyDescent="0.3">
      <c r="P502295" s="83"/>
    </row>
    <row r="502296" spans="16:16" x14ac:dyDescent="0.3">
      <c r="P502296" s="83"/>
    </row>
    <row r="502297" spans="16:16" x14ac:dyDescent="0.3">
      <c r="P502297" s="83"/>
    </row>
    <row r="502298" spans="16:16" x14ac:dyDescent="0.3">
      <c r="P502298" s="83"/>
    </row>
    <row r="502299" spans="16:16" x14ac:dyDescent="0.3">
      <c r="P502299" s="83"/>
    </row>
    <row r="502300" spans="16:16" x14ac:dyDescent="0.3">
      <c r="P502300" s="83"/>
    </row>
    <row r="502301" spans="16:16" x14ac:dyDescent="0.3">
      <c r="P502301" s="83"/>
    </row>
    <row r="502302" spans="16:16" x14ac:dyDescent="0.3">
      <c r="P502302" s="83"/>
    </row>
    <row r="502303" spans="16:16" x14ac:dyDescent="0.3">
      <c r="P502303" s="83"/>
    </row>
    <row r="502304" spans="16:16" x14ac:dyDescent="0.3">
      <c r="P502304" s="83"/>
    </row>
    <row r="502305" spans="16:16" x14ac:dyDescent="0.3">
      <c r="P502305" s="83"/>
    </row>
    <row r="502306" spans="16:16" x14ac:dyDescent="0.3">
      <c r="P502306" s="83"/>
    </row>
    <row r="502307" spans="16:16" x14ac:dyDescent="0.3">
      <c r="P502307" s="83"/>
    </row>
    <row r="502308" spans="16:16" x14ac:dyDescent="0.3">
      <c r="P502308" s="83"/>
    </row>
    <row r="502309" spans="16:16" x14ac:dyDescent="0.3">
      <c r="P502309" s="83"/>
    </row>
    <row r="502310" spans="16:16" x14ac:dyDescent="0.3">
      <c r="P502310" s="83"/>
    </row>
    <row r="502311" spans="16:16" x14ac:dyDescent="0.3">
      <c r="P502311" s="83"/>
    </row>
    <row r="502312" spans="16:16" x14ac:dyDescent="0.3">
      <c r="P502312" s="83"/>
    </row>
    <row r="502313" spans="16:16" x14ac:dyDescent="0.3">
      <c r="P502313" s="83"/>
    </row>
    <row r="502314" spans="16:16" x14ac:dyDescent="0.3">
      <c r="P502314" s="83"/>
    </row>
    <row r="502315" spans="16:16" x14ac:dyDescent="0.3">
      <c r="P502315" s="83"/>
    </row>
    <row r="502316" spans="16:16" x14ac:dyDescent="0.3">
      <c r="P502316" s="83"/>
    </row>
    <row r="502317" spans="16:16" x14ac:dyDescent="0.3">
      <c r="P502317" s="83"/>
    </row>
    <row r="502318" spans="16:16" x14ac:dyDescent="0.3">
      <c r="P502318" s="83"/>
    </row>
    <row r="502319" spans="16:16" x14ac:dyDescent="0.3">
      <c r="P502319" s="83"/>
    </row>
    <row r="502320" spans="16:16" x14ac:dyDescent="0.3">
      <c r="P502320" s="83"/>
    </row>
    <row r="502321" spans="16:16" x14ac:dyDescent="0.3">
      <c r="P502321" s="83"/>
    </row>
    <row r="502322" spans="16:16" x14ac:dyDescent="0.3">
      <c r="P502322" s="83"/>
    </row>
    <row r="502323" spans="16:16" x14ac:dyDescent="0.3">
      <c r="P502323" s="83"/>
    </row>
    <row r="502324" spans="16:16" x14ac:dyDescent="0.3">
      <c r="P502324" s="83"/>
    </row>
    <row r="502325" spans="16:16" x14ac:dyDescent="0.3">
      <c r="P502325" s="83"/>
    </row>
    <row r="502326" spans="16:16" x14ac:dyDescent="0.3">
      <c r="P502326" s="83"/>
    </row>
    <row r="502327" spans="16:16" x14ac:dyDescent="0.3">
      <c r="P502327" s="83"/>
    </row>
    <row r="502328" spans="16:16" x14ac:dyDescent="0.3">
      <c r="P502328" s="83"/>
    </row>
    <row r="502329" spans="16:16" x14ac:dyDescent="0.3">
      <c r="P502329" s="83"/>
    </row>
    <row r="502330" spans="16:16" x14ac:dyDescent="0.3">
      <c r="P502330" s="83"/>
    </row>
    <row r="502331" spans="16:16" x14ac:dyDescent="0.3">
      <c r="P502331" s="83"/>
    </row>
    <row r="502332" spans="16:16" x14ac:dyDescent="0.3">
      <c r="P502332" s="83"/>
    </row>
    <row r="502333" spans="16:16" x14ac:dyDescent="0.3">
      <c r="P502333" s="83"/>
    </row>
    <row r="502334" spans="16:16" x14ac:dyDescent="0.3">
      <c r="P502334" s="83"/>
    </row>
    <row r="502335" spans="16:16" x14ac:dyDescent="0.3">
      <c r="P502335" s="83"/>
    </row>
    <row r="502336" spans="16:16" x14ac:dyDescent="0.3">
      <c r="P502336" s="83"/>
    </row>
    <row r="502337" spans="16:16" x14ac:dyDescent="0.3">
      <c r="P502337" s="83"/>
    </row>
    <row r="502338" spans="16:16" x14ac:dyDescent="0.3">
      <c r="P502338" s="83"/>
    </row>
    <row r="502339" spans="16:16" x14ac:dyDescent="0.3">
      <c r="P502339" s="83"/>
    </row>
    <row r="502340" spans="16:16" x14ac:dyDescent="0.3">
      <c r="P502340" s="83"/>
    </row>
    <row r="502341" spans="16:16" x14ac:dyDescent="0.3">
      <c r="P502341" s="83"/>
    </row>
    <row r="502342" spans="16:16" x14ac:dyDescent="0.3">
      <c r="P502342" s="83"/>
    </row>
    <row r="502343" spans="16:16" x14ac:dyDescent="0.3">
      <c r="P502343" s="83"/>
    </row>
    <row r="502344" spans="16:16" x14ac:dyDescent="0.3">
      <c r="P502344" s="83"/>
    </row>
    <row r="502345" spans="16:16" x14ac:dyDescent="0.3">
      <c r="P502345" s="83"/>
    </row>
    <row r="502346" spans="16:16" x14ac:dyDescent="0.3">
      <c r="P502346" s="83"/>
    </row>
    <row r="502347" spans="16:16" x14ac:dyDescent="0.3">
      <c r="P502347" s="83"/>
    </row>
    <row r="502348" spans="16:16" x14ac:dyDescent="0.3">
      <c r="P502348" s="83"/>
    </row>
    <row r="502349" spans="16:16" x14ac:dyDescent="0.3">
      <c r="P502349" s="83"/>
    </row>
    <row r="502350" spans="16:16" x14ac:dyDescent="0.3">
      <c r="P502350" s="83"/>
    </row>
    <row r="502351" spans="16:16" x14ac:dyDescent="0.3">
      <c r="P502351" s="83"/>
    </row>
    <row r="502352" spans="16:16" x14ac:dyDescent="0.3">
      <c r="P502352" s="83"/>
    </row>
    <row r="502353" spans="16:16" x14ac:dyDescent="0.3">
      <c r="P502353" s="83"/>
    </row>
    <row r="502354" spans="16:16" x14ac:dyDescent="0.3">
      <c r="P502354" s="83"/>
    </row>
    <row r="502355" spans="16:16" x14ac:dyDescent="0.3">
      <c r="P502355" s="83"/>
    </row>
    <row r="502356" spans="16:16" x14ac:dyDescent="0.3">
      <c r="P502356" s="83"/>
    </row>
    <row r="502357" spans="16:16" x14ac:dyDescent="0.3">
      <c r="P502357" s="83"/>
    </row>
    <row r="502358" spans="16:16" x14ac:dyDescent="0.3">
      <c r="P502358" s="83"/>
    </row>
    <row r="502359" spans="16:16" x14ac:dyDescent="0.3">
      <c r="P502359" s="83"/>
    </row>
    <row r="502360" spans="16:16" x14ac:dyDescent="0.3">
      <c r="P502360" s="83"/>
    </row>
    <row r="502361" spans="16:16" x14ac:dyDescent="0.3">
      <c r="P502361" s="83"/>
    </row>
    <row r="502362" spans="16:16" x14ac:dyDescent="0.3">
      <c r="P502362" s="83"/>
    </row>
    <row r="502363" spans="16:16" x14ac:dyDescent="0.3">
      <c r="P502363" s="83"/>
    </row>
    <row r="502364" spans="16:16" x14ac:dyDescent="0.3">
      <c r="P502364" s="83"/>
    </row>
    <row r="502365" spans="16:16" x14ac:dyDescent="0.3">
      <c r="P502365" s="83"/>
    </row>
    <row r="502366" spans="16:16" x14ac:dyDescent="0.3">
      <c r="P502366" s="83"/>
    </row>
    <row r="502367" spans="16:16" x14ac:dyDescent="0.3">
      <c r="P502367" s="83"/>
    </row>
    <row r="502368" spans="16:16" x14ac:dyDescent="0.3">
      <c r="P502368" s="83"/>
    </row>
    <row r="502369" spans="16:16" x14ac:dyDescent="0.3">
      <c r="P502369" s="83"/>
    </row>
    <row r="502370" spans="16:16" x14ac:dyDescent="0.3">
      <c r="P502370" s="83"/>
    </row>
    <row r="502371" spans="16:16" x14ac:dyDescent="0.3">
      <c r="P502371" s="83"/>
    </row>
    <row r="502372" spans="16:16" x14ac:dyDescent="0.3">
      <c r="P502372" s="83"/>
    </row>
    <row r="502373" spans="16:16" x14ac:dyDescent="0.3">
      <c r="P502373" s="83"/>
    </row>
    <row r="502374" spans="16:16" x14ac:dyDescent="0.3">
      <c r="P502374" s="83"/>
    </row>
    <row r="502375" spans="16:16" x14ac:dyDescent="0.3">
      <c r="P502375" s="83"/>
    </row>
    <row r="502376" spans="16:16" x14ac:dyDescent="0.3">
      <c r="P502376" s="83"/>
    </row>
    <row r="502377" spans="16:16" x14ac:dyDescent="0.3">
      <c r="P502377" s="83"/>
    </row>
    <row r="502378" spans="16:16" x14ac:dyDescent="0.3">
      <c r="P502378" s="83"/>
    </row>
    <row r="502379" spans="16:16" x14ac:dyDescent="0.3">
      <c r="P502379" s="83"/>
    </row>
    <row r="502380" spans="16:16" x14ac:dyDescent="0.3">
      <c r="P502380" s="83"/>
    </row>
    <row r="502381" spans="16:16" x14ac:dyDescent="0.3">
      <c r="P502381" s="83"/>
    </row>
    <row r="502382" spans="16:16" x14ac:dyDescent="0.3">
      <c r="P502382" s="83"/>
    </row>
    <row r="502383" spans="16:16" x14ac:dyDescent="0.3">
      <c r="P502383" s="83"/>
    </row>
    <row r="502384" spans="16:16" x14ac:dyDescent="0.3">
      <c r="P502384" s="83"/>
    </row>
    <row r="502385" spans="16:16" x14ac:dyDescent="0.3">
      <c r="P502385" s="83"/>
    </row>
    <row r="502386" spans="16:16" x14ac:dyDescent="0.3">
      <c r="P502386" s="83"/>
    </row>
    <row r="502387" spans="16:16" x14ac:dyDescent="0.3">
      <c r="P502387" s="83"/>
    </row>
    <row r="502388" spans="16:16" x14ac:dyDescent="0.3">
      <c r="P502388" s="83"/>
    </row>
    <row r="502389" spans="16:16" x14ac:dyDescent="0.3">
      <c r="P502389" s="83"/>
    </row>
    <row r="502390" spans="16:16" x14ac:dyDescent="0.3">
      <c r="P502390" s="83"/>
    </row>
    <row r="502391" spans="16:16" x14ac:dyDescent="0.3">
      <c r="P502391" s="83"/>
    </row>
    <row r="502392" spans="16:16" x14ac:dyDescent="0.3">
      <c r="P502392" s="83"/>
    </row>
    <row r="502393" spans="16:16" x14ac:dyDescent="0.3">
      <c r="P502393" s="83"/>
    </row>
    <row r="502394" spans="16:16" x14ac:dyDescent="0.3">
      <c r="P502394" s="83"/>
    </row>
    <row r="502395" spans="16:16" x14ac:dyDescent="0.3">
      <c r="P502395" s="83"/>
    </row>
    <row r="502396" spans="16:16" x14ac:dyDescent="0.3">
      <c r="P502396" s="83"/>
    </row>
    <row r="502397" spans="16:16" x14ac:dyDescent="0.3">
      <c r="P502397" s="83"/>
    </row>
    <row r="502398" spans="16:16" x14ac:dyDescent="0.3">
      <c r="P502398" s="83"/>
    </row>
    <row r="502399" spans="16:16" x14ac:dyDescent="0.3">
      <c r="P502399" s="83"/>
    </row>
    <row r="502400" spans="16:16" x14ac:dyDescent="0.3">
      <c r="P502400" s="83"/>
    </row>
    <row r="502401" spans="16:16" x14ac:dyDescent="0.3">
      <c r="P502401" s="83"/>
    </row>
    <row r="502402" spans="16:16" x14ac:dyDescent="0.3">
      <c r="P502402" s="83"/>
    </row>
    <row r="502403" spans="16:16" x14ac:dyDescent="0.3">
      <c r="P502403" s="83"/>
    </row>
    <row r="502404" spans="16:16" x14ac:dyDescent="0.3">
      <c r="P502404" s="83"/>
    </row>
    <row r="502405" spans="16:16" x14ac:dyDescent="0.3">
      <c r="P502405" s="83"/>
    </row>
    <row r="502406" spans="16:16" x14ac:dyDescent="0.3">
      <c r="P502406" s="83"/>
    </row>
    <row r="502407" spans="16:16" x14ac:dyDescent="0.3">
      <c r="P502407" s="83"/>
    </row>
    <row r="502408" spans="16:16" x14ac:dyDescent="0.3">
      <c r="P502408" s="83"/>
    </row>
    <row r="502409" spans="16:16" x14ac:dyDescent="0.3">
      <c r="P502409" s="83"/>
    </row>
    <row r="502410" spans="16:16" x14ac:dyDescent="0.3">
      <c r="P502410" s="83"/>
    </row>
    <row r="502411" spans="16:16" x14ac:dyDescent="0.3">
      <c r="P502411" s="83"/>
    </row>
    <row r="502412" spans="16:16" x14ac:dyDescent="0.3">
      <c r="P502412" s="83"/>
    </row>
    <row r="502413" spans="16:16" x14ac:dyDescent="0.3">
      <c r="P502413" s="83"/>
    </row>
    <row r="502414" spans="16:16" x14ac:dyDescent="0.3">
      <c r="P502414" s="83"/>
    </row>
    <row r="502415" spans="16:16" x14ac:dyDescent="0.3">
      <c r="P502415" s="83"/>
    </row>
    <row r="502416" spans="16:16" x14ac:dyDescent="0.3">
      <c r="P502416" s="83"/>
    </row>
    <row r="502417" spans="16:16" x14ac:dyDescent="0.3">
      <c r="P502417" s="83"/>
    </row>
    <row r="502418" spans="16:16" x14ac:dyDescent="0.3">
      <c r="P502418" s="83"/>
    </row>
    <row r="502419" spans="16:16" x14ac:dyDescent="0.3">
      <c r="P502419" s="83"/>
    </row>
    <row r="502420" spans="16:16" x14ac:dyDescent="0.3">
      <c r="P502420" s="83"/>
    </row>
    <row r="502421" spans="16:16" x14ac:dyDescent="0.3">
      <c r="P502421" s="83"/>
    </row>
    <row r="502422" spans="16:16" x14ac:dyDescent="0.3">
      <c r="P502422" s="83"/>
    </row>
    <row r="502423" spans="16:16" x14ac:dyDescent="0.3">
      <c r="P502423" s="83"/>
    </row>
    <row r="502424" spans="16:16" x14ac:dyDescent="0.3">
      <c r="P502424" s="83"/>
    </row>
    <row r="502425" spans="16:16" x14ac:dyDescent="0.3">
      <c r="P502425" s="83"/>
    </row>
    <row r="502426" spans="16:16" x14ac:dyDescent="0.3">
      <c r="P502426" s="83"/>
    </row>
    <row r="502427" spans="16:16" x14ac:dyDescent="0.3">
      <c r="P502427" s="83"/>
    </row>
    <row r="502428" spans="16:16" x14ac:dyDescent="0.3">
      <c r="P502428" s="83"/>
    </row>
    <row r="502429" spans="16:16" x14ac:dyDescent="0.3">
      <c r="P502429" s="83"/>
    </row>
    <row r="502430" spans="16:16" x14ac:dyDescent="0.3">
      <c r="P502430" s="83"/>
    </row>
    <row r="502431" spans="16:16" x14ac:dyDescent="0.3">
      <c r="P502431" s="83"/>
    </row>
    <row r="502432" spans="16:16" x14ac:dyDescent="0.3">
      <c r="P502432" s="83"/>
    </row>
    <row r="502433" spans="16:16" x14ac:dyDescent="0.3">
      <c r="P502433" s="83"/>
    </row>
    <row r="502434" spans="16:16" x14ac:dyDescent="0.3">
      <c r="P502434" s="83"/>
    </row>
    <row r="502435" spans="16:16" x14ac:dyDescent="0.3">
      <c r="P502435" s="83"/>
    </row>
    <row r="502436" spans="16:16" x14ac:dyDescent="0.3">
      <c r="P502436" s="83"/>
    </row>
    <row r="502437" spans="16:16" x14ac:dyDescent="0.3">
      <c r="P502437" s="83"/>
    </row>
    <row r="502438" spans="16:16" x14ac:dyDescent="0.3">
      <c r="P502438" s="83"/>
    </row>
    <row r="502439" spans="16:16" x14ac:dyDescent="0.3">
      <c r="P502439" s="83"/>
    </row>
    <row r="502440" spans="16:16" x14ac:dyDescent="0.3">
      <c r="P502440" s="83"/>
    </row>
    <row r="502441" spans="16:16" x14ac:dyDescent="0.3">
      <c r="P502441" s="83"/>
    </row>
    <row r="502442" spans="16:16" x14ac:dyDescent="0.3">
      <c r="P502442" s="83"/>
    </row>
    <row r="502443" spans="16:16" x14ac:dyDescent="0.3">
      <c r="P502443" s="83"/>
    </row>
    <row r="502444" spans="16:16" x14ac:dyDescent="0.3">
      <c r="P502444" s="83"/>
    </row>
    <row r="502445" spans="16:16" x14ac:dyDescent="0.3">
      <c r="P502445" s="83"/>
    </row>
    <row r="502446" spans="16:16" x14ac:dyDescent="0.3">
      <c r="P502446" s="83"/>
    </row>
    <row r="502447" spans="16:16" x14ac:dyDescent="0.3">
      <c r="P502447" s="83"/>
    </row>
    <row r="502448" spans="16:16" x14ac:dyDescent="0.3">
      <c r="P502448" s="83"/>
    </row>
    <row r="502449" spans="16:16" x14ac:dyDescent="0.3">
      <c r="P502449" s="83"/>
    </row>
    <row r="502450" spans="16:16" x14ac:dyDescent="0.3">
      <c r="P502450" s="83"/>
    </row>
    <row r="502451" spans="16:16" x14ac:dyDescent="0.3">
      <c r="P502451" s="83"/>
    </row>
    <row r="502452" spans="16:16" x14ac:dyDescent="0.3">
      <c r="P502452" s="83"/>
    </row>
    <row r="502453" spans="16:16" x14ac:dyDescent="0.3">
      <c r="P502453" s="83"/>
    </row>
    <row r="502454" spans="16:16" x14ac:dyDescent="0.3">
      <c r="P502454" s="83"/>
    </row>
    <row r="502455" spans="16:16" x14ac:dyDescent="0.3">
      <c r="P502455" s="83"/>
    </row>
    <row r="502456" spans="16:16" x14ac:dyDescent="0.3">
      <c r="P502456" s="83"/>
    </row>
    <row r="502457" spans="16:16" x14ac:dyDescent="0.3">
      <c r="P502457" s="83"/>
    </row>
    <row r="502458" spans="16:16" x14ac:dyDescent="0.3">
      <c r="P502458" s="83"/>
    </row>
    <row r="502459" spans="16:16" x14ac:dyDescent="0.3">
      <c r="P502459" s="83"/>
    </row>
    <row r="502460" spans="16:16" x14ac:dyDescent="0.3">
      <c r="P502460" s="83"/>
    </row>
    <row r="502461" spans="16:16" x14ac:dyDescent="0.3">
      <c r="P502461" s="83"/>
    </row>
    <row r="502462" spans="16:16" x14ac:dyDescent="0.3">
      <c r="P502462" s="83"/>
    </row>
    <row r="502463" spans="16:16" x14ac:dyDescent="0.3">
      <c r="P502463" s="83"/>
    </row>
    <row r="502464" spans="16:16" x14ac:dyDescent="0.3">
      <c r="P502464" s="83"/>
    </row>
    <row r="502465" spans="16:16" x14ac:dyDescent="0.3">
      <c r="P502465" s="83"/>
    </row>
    <row r="502466" spans="16:16" x14ac:dyDescent="0.3">
      <c r="P502466" s="83"/>
    </row>
    <row r="502467" spans="16:16" x14ac:dyDescent="0.3">
      <c r="P502467" s="83"/>
    </row>
    <row r="502468" spans="16:16" x14ac:dyDescent="0.3">
      <c r="P502468" s="83"/>
    </row>
    <row r="502469" spans="16:16" x14ac:dyDescent="0.3">
      <c r="P502469" s="83"/>
    </row>
    <row r="502470" spans="16:16" x14ac:dyDescent="0.3">
      <c r="P502470" s="83"/>
    </row>
    <row r="502471" spans="16:16" x14ac:dyDescent="0.3">
      <c r="P502471" s="83"/>
    </row>
    <row r="502472" spans="16:16" x14ac:dyDescent="0.3">
      <c r="P502472" s="83"/>
    </row>
    <row r="502473" spans="16:16" x14ac:dyDescent="0.3">
      <c r="P502473" s="83"/>
    </row>
    <row r="502474" spans="16:16" x14ac:dyDescent="0.3">
      <c r="P502474" s="83"/>
    </row>
    <row r="502475" spans="16:16" x14ac:dyDescent="0.3">
      <c r="P502475" s="83"/>
    </row>
    <row r="502476" spans="16:16" x14ac:dyDescent="0.3">
      <c r="P502476" s="83"/>
    </row>
    <row r="502477" spans="16:16" x14ac:dyDescent="0.3">
      <c r="P502477" s="83"/>
    </row>
    <row r="502478" spans="16:16" x14ac:dyDescent="0.3">
      <c r="P502478" s="83"/>
    </row>
    <row r="502479" spans="16:16" x14ac:dyDescent="0.3">
      <c r="P502479" s="83"/>
    </row>
    <row r="502480" spans="16:16" x14ac:dyDescent="0.3">
      <c r="P502480" s="83"/>
    </row>
    <row r="502481" spans="16:16" x14ac:dyDescent="0.3">
      <c r="P502481" s="83"/>
    </row>
    <row r="502482" spans="16:16" x14ac:dyDescent="0.3">
      <c r="P502482" s="83"/>
    </row>
    <row r="502483" spans="16:16" x14ac:dyDescent="0.3">
      <c r="P502483" s="83"/>
    </row>
    <row r="502484" spans="16:16" x14ac:dyDescent="0.3">
      <c r="P502484" s="83"/>
    </row>
    <row r="502485" spans="16:16" x14ac:dyDescent="0.3">
      <c r="P502485" s="83"/>
    </row>
    <row r="502486" spans="16:16" x14ac:dyDescent="0.3">
      <c r="P502486" s="83"/>
    </row>
    <row r="502487" spans="16:16" x14ac:dyDescent="0.3">
      <c r="P502487" s="83"/>
    </row>
    <row r="502488" spans="16:16" x14ac:dyDescent="0.3">
      <c r="P502488" s="83"/>
    </row>
    <row r="502489" spans="16:16" x14ac:dyDescent="0.3">
      <c r="P502489" s="83"/>
    </row>
    <row r="502490" spans="16:16" x14ac:dyDescent="0.3">
      <c r="P502490" s="83"/>
    </row>
    <row r="502491" spans="16:16" x14ac:dyDescent="0.3">
      <c r="P502491" s="83"/>
    </row>
    <row r="502492" spans="16:16" x14ac:dyDescent="0.3">
      <c r="P502492" s="83"/>
    </row>
    <row r="502493" spans="16:16" x14ac:dyDescent="0.3">
      <c r="P502493" s="83"/>
    </row>
    <row r="502494" spans="16:16" x14ac:dyDescent="0.3">
      <c r="P502494" s="83"/>
    </row>
    <row r="502495" spans="16:16" x14ac:dyDescent="0.3">
      <c r="P502495" s="83"/>
    </row>
    <row r="502496" spans="16:16" x14ac:dyDescent="0.3">
      <c r="P502496" s="83"/>
    </row>
    <row r="502497" spans="16:16" x14ac:dyDescent="0.3">
      <c r="P502497" s="83"/>
    </row>
    <row r="502498" spans="16:16" x14ac:dyDescent="0.3">
      <c r="P502498" s="83"/>
    </row>
    <row r="502499" spans="16:16" x14ac:dyDescent="0.3">
      <c r="P502499" s="83"/>
    </row>
    <row r="502500" spans="16:16" x14ac:dyDescent="0.3">
      <c r="P502500" s="83"/>
    </row>
    <row r="502501" spans="16:16" x14ac:dyDescent="0.3">
      <c r="P502501" s="83"/>
    </row>
    <row r="502502" spans="16:16" x14ac:dyDescent="0.3">
      <c r="P502502" s="83"/>
    </row>
    <row r="502503" spans="16:16" x14ac:dyDescent="0.3">
      <c r="P502503" s="83"/>
    </row>
    <row r="502504" spans="16:16" x14ac:dyDescent="0.3">
      <c r="P502504" s="83"/>
    </row>
    <row r="502505" spans="16:16" x14ac:dyDescent="0.3">
      <c r="P502505" s="83"/>
    </row>
    <row r="502506" spans="16:16" x14ac:dyDescent="0.3">
      <c r="P502506" s="83"/>
    </row>
    <row r="502507" spans="16:16" x14ac:dyDescent="0.3">
      <c r="P502507" s="83"/>
    </row>
    <row r="502508" spans="16:16" x14ac:dyDescent="0.3">
      <c r="P502508" s="83"/>
    </row>
    <row r="502509" spans="16:16" x14ac:dyDescent="0.3">
      <c r="P502509" s="83"/>
    </row>
    <row r="502510" spans="16:16" x14ac:dyDescent="0.3">
      <c r="P502510" s="83"/>
    </row>
    <row r="502511" spans="16:16" x14ac:dyDescent="0.3">
      <c r="P502511" s="83"/>
    </row>
    <row r="502512" spans="16:16" x14ac:dyDescent="0.3">
      <c r="P502512" s="83"/>
    </row>
    <row r="502513" spans="16:16" x14ac:dyDescent="0.3">
      <c r="P502513" s="83"/>
    </row>
    <row r="502514" spans="16:16" x14ac:dyDescent="0.3">
      <c r="P502514" s="83"/>
    </row>
    <row r="502515" spans="16:16" x14ac:dyDescent="0.3">
      <c r="P502515" s="83"/>
    </row>
    <row r="502516" spans="16:16" x14ac:dyDescent="0.3">
      <c r="P502516" s="83"/>
    </row>
    <row r="502517" spans="16:16" x14ac:dyDescent="0.3">
      <c r="P502517" s="83"/>
    </row>
    <row r="502518" spans="16:16" x14ac:dyDescent="0.3">
      <c r="P502518" s="83"/>
    </row>
    <row r="502519" spans="16:16" x14ac:dyDescent="0.3">
      <c r="P502519" s="83"/>
    </row>
    <row r="502520" spans="16:16" x14ac:dyDescent="0.3">
      <c r="P502520" s="83"/>
    </row>
    <row r="502521" spans="16:16" x14ac:dyDescent="0.3">
      <c r="P502521" s="83"/>
    </row>
    <row r="502522" spans="16:16" x14ac:dyDescent="0.3">
      <c r="P502522" s="83"/>
    </row>
    <row r="502523" spans="16:16" x14ac:dyDescent="0.3">
      <c r="P502523" s="83"/>
    </row>
    <row r="502524" spans="16:16" x14ac:dyDescent="0.3">
      <c r="P502524" s="83"/>
    </row>
    <row r="502525" spans="16:16" x14ac:dyDescent="0.3">
      <c r="P502525" s="83"/>
    </row>
    <row r="502526" spans="16:16" x14ac:dyDescent="0.3">
      <c r="P502526" s="83"/>
    </row>
    <row r="502527" spans="16:16" x14ac:dyDescent="0.3">
      <c r="P502527" s="83"/>
    </row>
    <row r="502528" spans="16:16" x14ac:dyDescent="0.3">
      <c r="P502528" s="83"/>
    </row>
    <row r="502529" spans="16:16" x14ac:dyDescent="0.3">
      <c r="P502529" s="83"/>
    </row>
    <row r="502530" spans="16:16" x14ac:dyDescent="0.3">
      <c r="P502530" s="83"/>
    </row>
    <row r="502531" spans="16:16" x14ac:dyDescent="0.3">
      <c r="P502531" s="83"/>
    </row>
    <row r="502532" spans="16:16" x14ac:dyDescent="0.3">
      <c r="P502532" s="83"/>
    </row>
    <row r="502533" spans="16:16" x14ac:dyDescent="0.3">
      <c r="P502533" s="83"/>
    </row>
    <row r="502534" spans="16:16" x14ac:dyDescent="0.3">
      <c r="P502534" s="83"/>
    </row>
    <row r="502535" spans="16:16" x14ac:dyDescent="0.3">
      <c r="P502535" s="83"/>
    </row>
    <row r="502536" spans="16:16" x14ac:dyDescent="0.3">
      <c r="P502536" s="83"/>
    </row>
    <row r="502537" spans="16:16" x14ac:dyDescent="0.3">
      <c r="P502537" s="83"/>
    </row>
    <row r="502538" spans="16:16" x14ac:dyDescent="0.3">
      <c r="P502538" s="83"/>
    </row>
    <row r="502539" spans="16:16" x14ac:dyDescent="0.3">
      <c r="P502539" s="83"/>
    </row>
    <row r="502540" spans="16:16" x14ac:dyDescent="0.3">
      <c r="P502540" s="83"/>
    </row>
    <row r="502541" spans="16:16" x14ac:dyDescent="0.3">
      <c r="P502541" s="83"/>
    </row>
    <row r="502542" spans="16:16" x14ac:dyDescent="0.3">
      <c r="P502542" s="83"/>
    </row>
    <row r="502543" spans="16:16" x14ac:dyDescent="0.3">
      <c r="P502543" s="83"/>
    </row>
    <row r="502544" spans="16:16" x14ac:dyDescent="0.3">
      <c r="P502544" s="83"/>
    </row>
    <row r="502545" spans="16:16" x14ac:dyDescent="0.3">
      <c r="P502545" s="83"/>
    </row>
    <row r="502546" spans="16:16" x14ac:dyDescent="0.3">
      <c r="P502546" s="83"/>
    </row>
    <row r="502547" spans="16:16" x14ac:dyDescent="0.3">
      <c r="P502547" s="83"/>
    </row>
    <row r="502548" spans="16:16" x14ac:dyDescent="0.3">
      <c r="P502548" s="83"/>
    </row>
    <row r="502549" spans="16:16" x14ac:dyDescent="0.3">
      <c r="P502549" s="83"/>
    </row>
    <row r="502550" spans="16:16" x14ac:dyDescent="0.3">
      <c r="P502550" s="83"/>
    </row>
    <row r="502551" spans="16:16" x14ac:dyDescent="0.3">
      <c r="P502551" s="83"/>
    </row>
    <row r="502552" spans="16:16" x14ac:dyDescent="0.3">
      <c r="P502552" s="83"/>
    </row>
    <row r="502553" spans="16:16" x14ac:dyDescent="0.3">
      <c r="P502553" s="83"/>
    </row>
    <row r="502554" spans="16:16" x14ac:dyDescent="0.3">
      <c r="P502554" s="83"/>
    </row>
    <row r="502555" spans="16:16" x14ac:dyDescent="0.3">
      <c r="P502555" s="83"/>
    </row>
    <row r="502556" spans="16:16" x14ac:dyDescent="0.3">
      <c r="P502556" s="83"/>
    </row>
    <row r="502557" spans="16:16" x14ac:dyDescent="0.3">
      <c r="P502557" s="83"/>
    </row>
    <row r="502558" spans="16:16" x14ac:dyDescent="0.3">
      <c r="P502558" s="83"/>
    </row>
    <row r="502559" spans="16:16" x14ac:dyDescent="0.3">
      <c r="P502559" s="83"/>
    </row>
    <row r="502560" spans="16:16" x14ac:dyDescent="0.3">
      <c r="P502560" s="83"/>
    </row>
    <row r="502561" spans="16:16" x14ac:dyDescent="0.3">
      <c r="P502561" s="83"/>
    </row>
    <row r="502562" spans="16:16" x14ac:dyDescent="0.3">
      <c r="P502562" s="83"/>
    </row>
    <row r="502563" spans="16:16" x14ac:dyDescent="0.3">
      <c r="P502563" s="83"/>
    </row>
    <row r="502564" spans="16:16" x14ac:dyDescent="0.3">
      <c r="P502564" s="83"/>
    </row>
    <row r="502565" spans="16:16" x14ac:dyDescent="0.3">
      <c r="P502565" s="83"/>
    </row>
    <row r="502566" spans="16:16" x14ac:dyDescent="0.3">
      <c r="P502566" s="83"/>
    </row>
    <row r="502567" spans="16:16" x14ac:dyDescent="0.3">
      <c r="P502567" s="83"/>
    </row>
    <row r="502568" spans="16:16" x14ac:dyDescent="0.3">
      <c r="P502568" s="83"/>
    </row>
    <row r="502569" spans="16:16" x14ac:dyDescent="0.3">
      <c r="P502569" s="83"/>
    </row>
    <row r="502570" spans="16:16" x14ac:dyDescent="0.3">
      <c r="P502570" s="83"/>
    </row>
    <row r="502571" spans="16:16" x14ac:dyDescent="0.3">
      <c r="P502571" s="83"/>
    </row>
    <row r="502572" spans="16:16" x14ac:dyDescent="0.3">
      <c r="P502572" s="83"/>
    </row>
    <row r="502573" spans="16:16" x14ac:dyDescent="0.3">
      <c r="P502573" s="83"/>
    </row>
    <row r="502574" spans="16:16" x14ac:dyDescent="0.3">
      <c r="P502574" s="83"/>
    </row>
    <row r="502575" spans="16:16" x14ac:dyDescent="0.3">
      <c r="P502575" s="83"/>
    </row>
    <row r="502576" spans="16:16" x14ac:dyDescent="0.3">
      <c r="P502576" s="83"/>
    </row>
    <row r="502577" spans="16:16" x14ac:dyDescent="0.3">
      <c r="P502577" s="83"/>
    </row>
    <row r="502578" spans="16:16" x14ac:dyDescent="0.3">
      <c r="P502578" s="83"/>
    </row>
    <row r="502579" spans="16:16" x14ac:dyDescent="0.3">
      <c r="P502579" s="83"/>
    </row>
    <row r="502580" spans="16:16" x14ac:dyDescent="0.3">
      <c r="P502580" s="83"/>
    </row>
    <row r="502581" spans="16:16" x14ac:dyDescent="0.3">
      <c r="P502581" s="83"/>
    </row>
    <row r="502582" spans="16:16" x14ac:dyDescent="0.3">
      <c r="P502582" s="83"/>
    </row>
    <row r="502583" spans="16:16" x14ac:dyDescent="0.3">
      <c r="P502583" s="83"/>
    </row>
    <row r="502584" spans="16:16" x14ac:dyDescent="0.3">
      <c r="P502584" s="83"/>
    </row>
    <row r="502585" spans="16:16" x14ac:dyDescent="0.3">
      <c r="P502585" s="83"/>
    </row>
    <row r="502586" spans="16:16" x14ac:dyDescent="0.3">
      <c r="P502586" s="83"/>
    </row>
    <row r="502587" spans="16:16" x14ac:dyDescent="0.3">
      <c r="P502587" s="83"/>
    </row>
    <row r="502588" spans="16:16" x14ac:dyDescent="0.3">
      <c r="P502588" s="83"/>
    </row>
    <row r="502589" spans="16:16" x14ac:dyDescent="0.3">
      <c r="P502589" s="83"/>
    </row>
    <row r="502590" spans="16:16" x14ac:dyDescent="0.3">
      <c r="P502590" s="83"/>
    </row>
    <row r="502591" spans="16:16" x14ac:dyDescent="0.3">
      <c r="P502591" s="83"/>
    </row>
    <row r="502592" spans="16:16" x14ac:dyDescent="0.3">
      <c r="P502592" s="83"/>
    </row>
    <row r="502593" spans="16:16" x14ac:dyDescent="0.3">
      <c r="P502593" s="83"/>
    </row>
    <row r="502594" spans="16:16" x14ac:dyDescent="0.3">
      <c r="P502594" s="83"/>
    </row>
    <row r="502595" spans="16:16" x14ac:dyDescent="0.3">
      <c r="P502595" s="83"/>
    </row>
    <row r="502596" spans="16:16" x14ac:dyDescent="0.3">
      <c r="P502596" s="83"/>
    </row>
    <row r="502597" spans="16:16" x14ac:dyDescent="0.3">
      <c r="P502597" s="83"/>
    </row>
    <row r="502598" spans="16:16" x14ac:dyDescent="0.3">
      <c r="P502598" s="83"/>
    </row>
    <row r="502599" spans="16:16" x14ac:dyDescent="0.3">
      <c r="P502599" s="83"/>
    </row>
    <row r="502600" spans="16:16" x14ac:dyDescent="0.3">
      <c r="P502600" s="83"/>
    </row>
    <row r="502601" spans="16:16" x14ac:dyDescent="0.3">
      <c r="P502601" s="83"/>
    </row>
    <row r="502602" spans="16:16" x14ac:dyDescent="0.3">
      <c r="P502602" s="83"/>
    </row>
    <row r="502603" spans="16:16" x14ac:dyDescent="0.3">
      <c r="P502603" s="83"/>
    </row>
    <row r="502604" spans="16:16" x14ac:dyDescent="0.3">
      <c r="P502604" s="83"/>
    </row>
    <row r="502605" spans="16:16" x14ac:dyDescent="0.3">
      <c r="P502605" s="83"/>
    </row>
    <row r="502606" spans="16:16" x14ac:dyDescent="0.3">
      <c r="P502606" s="83"/>
    </row>
    <row r="502607" spans="16:16" x14ac:dyDescent="0.3">
      <c r="P502607" s="83"/>
    </row>
    <row r="502608" spans="16:16" x14ac:dyDescent="0.3">
      <c r="P502608" s="83"/>
    </row>
    <row r="502609" spans="16:16" x14ac:dyDescent="0.3">
      <c r="P502609" s="83"/>
    </row>
    <row r="502610" spans="16:16" x14ac:dyDescent="0.3">
      <c r="P502610" s="83"/>
    </row>
    <row r="502611" spans="16:16" x14ac:dyDescent="0.3">
      <c r="P502611" s="83"/>
    </row>
    <row r="502612" spans="16:16" x14ac:dyDescent="0.3">
      <c r="P502612" s="83"/>
    </row>
    <row r="502613" spans="16:16" x14ac:dyDescent="0.3">
      <c r="P502613" s="83"/>
    </row>
    <row r="502614" spans="16:16" x14ac:dyDescent="0.3">
      <c r="P502614" s="83"/>
    </row>
    <row r="502615" spans="16:16" x14ac:dyDescent="0.3">
      <c r="P502615" s="83"/>
    </row>
    <row r="502616" spans="16:16" x14ac:dyDescent="0.3">
      <c r="P502616" s="83"/>
    </row>
    <row r="502617" spans="16:16" x14ac:dyDescent="0.3">
      <c r="P502617" s="83"/>
    </row>
    <row r="502618" spans="16:16" x14ac:dyDescent="0.3">
      <c r="P502618" s="83"/>
    </row>
    <row r="502619" spans="16:16" x14ac:dyDescent="0.3">
      <c r="P502619" s="83"/>
    </row>
    <row r="502620" spans="16:16" x14ac:dyDescent="0.3">
      <c r="P502620" s="83"/>
    </row>
    <row r="502621" spans="16:16" x14ac:dyDescent="0.3">
      <c r="P502621" s="83"/>
    </row>
    <row r="502622" spans="16:16" x14ac:dyDescent="0.3">
      <c r="P502622" s="83"/>
    </row>
    <row r="502623" spans="16:16" x14ac:dyDescent="0.3">
      <c r="P502623" s="83"/>
    </row>
    <row r="502624" spans="16:16" x14ac:dyDescent="0.3">
      <c r="P502624" s="83"/>
    </row>
    <row r="502625" spans="16:16" x14ac:dyDescent="0.3">
      <c r="P502625" s="83"/>
    </row>
    <row r="502626" spans="16:16" x14ac:dyDescent="0.3">
      <c r="P502626" s="83"/>
    </row>
    <row r="502627" spans="16:16" x14ac:dyDescent="0.3">
      <c r="P502627" s="83"/>
    </row>
    <row r="502628" spans="16:16" x14ac:dyDescent="0.3">
      <c r="P502628" s="83"/>
    </row>
    <row r="502629" spans="16:16" x14ac:dyDescent="0.3">
      <c r="P502629" s="83"/>
    </row>
    <row r="502630" spans="16:16" x14ac:dyDescent="0.3">
      <c r="P502630" s="83"/>
    </row>
    <row r="502631" spans="16:16" x14ac:dyDescent="0.3">
      <c r="P502631" s="83"/>
    </row>
    <row r="502632" spans="16:16" x14ac:dyDescent="0.3">
      <c r="P502632" s="83"/>
    </row>
    <row r="502633" spans="16:16" x14ac:dyDescent="0.3">
      <c r="P502633" s="83"/>
    </row>
    <row r="502634" spans="16:16" x14ac:dyDescent="0.3">
      <c r="P502634" s="83"/>
    </row>
    <row r="502635" spans="16:16" x14ac:dyDescent="0.3">
      <c r="P502635" s="83"/>
    </row>
    <row r="502636" spans="16:16" x14ac:dyDescent="0.3">
      <c r="P502636" s="83"/>
    </row>
    <row r="502637" spans="16:16" x14ac:dyDescent="0.3">
      <c r="P502637" s="83"/>
    </row>
    <row r="502638" spans="16:16" x14ac:dyDescent="0.3">
      <c r="P502638" s="83"/>
    </row>
    <row r="502639" spans="16:16" x14ac:dyDescent="0.3">
      <c r="P502639" s="83"/>
    </row>
    <row r="502640" spans="16:16" x14ac:dyDescent="0.3">
      <c r="P502640" s="83"/>
    </row>
    <row r="502641" spans="16:16" x14ac:dyDescent="0.3">
      <c r="P502641" s="83"/>
    </row>
    <row r="502642" spans="16:16" x14ac:dyDescent="0.3">
      <c r="P502642" s="83"/>
    </row>
    <row r="502643" spans="16:16" x14ac:dyDescent="0.3">
      <c r="P502643" s="83"/>
    </row>
    <row r="502644" spans="16:16" x14ac:dyDescent="0.3">
      <c r="P502644" s="83"/>
    </row>
    <row r="502645" spans="16:16" x14ac:dyDescent="0.3">
      <c r="P502645" s="83"/>
    </row>
    <row r="502646" spans="16:16" x14ac:dyDescent="0.3">
      <c r="P502646" s="83"/>
    </row>
    <row r="502647" spans="16:16" x14ac:dyDescent="0.3">
      <c r="P502647" s="83"/>
    </row>
    <row r="502648" spans="16:16" x14ac:dyDescent="0.3">
      <c r="P502648" s="83"/>
    </row>
    <row r="502649" spans="16:16" x14ac:dyDescent="0.3">
      <c r="P502649" s="83"/>
    </row>
    <row r="502650" spans="16:16" x14ac:dyDescent="0.3">
      <c r="P502650" s="83"/>
    </row>
    <row r="502651" spans="16:16" x14ac:dyDescent="0.3">
      <c r="P502651" s="83"/>
    </row>
    <row r="502652" spans="16:16" x14ac:dyDescent="0.3">
      <c r="P502652" s="83"/>
    </row>
    <row r="502653" spans="16:16" x14ac:dyDescent="0.3">
      <c r="P502653" s="83"/>
    </row>
    <row r="502654" spans="16:16" x14ac:dyDescent="0.3">
      <c r="P502654" s="83"/>
    </row>
    <row r="502655" spans="16:16" x14ac:dyDescent="0.3">
      <c r="P502655" s="83"/>
    </row>
    <row r="502656" spans="16:16" x14ac:dyDescent="0.3">
      <c r="P502656" s="83"/>
    </row>
    <row r="502657" spans="16:16" x14ac:dyDescent="0.3">
      <c r="P502657" s="83"/>
    </row>
    <row r="502658" spans="16:16" x14ac:dyDescent="0.3">
      <c r="P502658" s="83"/>
    </row>
    <row r="502659" spans="16:16" x14ac:dyDescent="0.3">
      <c r="P502659" s="83"/>
    </row>
    <row r="502660" spans="16:16" x14ac:dyDescent="0.3">
      <c r="P502660" s="83"/>
    </row>
    <row r="502661" spans="16:16" x14ac:dyDescent="0.3">
      <c r="P502661" s="83"/>
    </row>
    <row r="502662" spans="16:16" x14ac:dyDescent="0.3">
      <c r="P502662" s="83"/>
    </row>
    <row r="502663" spans="16:16" x14ac:dyDescent="0.3">
      <c r="P502663" s="83"/>
    </row>
    <row r="502664" spans="16:16" x14ac:dyDescent="0.3">
      <c r="P502664" s="83"/>
    </row>
    <row r="502665" spans="16:16" x14ac:dyDescent="0.3">
      <c r="P502665" s="83"/>
    </row>
    <row r="502666" spans="16:16" x14ac:dyDescent="0.3">
      <c r="P502666" s="83"/>
    </row>
    <row r="502667" spans="16:16" x14ac:dyDescent="0.3">
      <c r="P502667" s="83"/>
    </row>
    <row r="502668" spans="16:16" x14ac:dyDescent="0.3">
      <c r="P502668" s="83"/>
    </row>
    <row r="502669" spans="16:16" x14ac:dyDescent="0.3">
      <c r="P502669" s="83"/>
    </row>
    <row r="502670" spans="16:16" x14ac:dyDescent="0.3">
      <c r="P502670" s="83"/>
    </row>
    <row r="502671" spans="16:16" x14ac:dyDescent="0.3">
      <c r="P502671" s="83"/>
    </row>
    <row r="502672" spans="16:16" x14ac:dyDescent="0.3">
      <c r="P502672" s="83"/>
    </row>
    <row r="502673" spans="16:16" x14ac:dyDescent="0.3">
      <c r="P502673" s="83"/>
    </row>
    <row r="502674" spans="16:16" x14ac:dyDescent="0.3">
      <c r="P502674" s="83"/>
    </row>
    <row r="502675" spans="16:16" x14ac:dyDescent="0.3">
      <c r="P502675" s="83"/>
    </row>
    <row r="502676" spans="16:16" x14ac:dyDescent="0.3">
      <c r="P502676" s="83"/>
    </row>
    <row r="502677" spans="16:16" x14ac:dyDescent="0.3">
      <c r="P502677" s="83"/>
    </row>
    <row r="502678" spans="16:16" x14ac:dyDescent="0.3">
      <c r="P502678" s="83"/>
    </row>
    <row r="502679" spans="16:16" x14ac:dyDescent="0.3">
      <c r="P502679" s="83"/>
    </row>
    <row r="502680" spans="16:16" x14ac:dyDescent="0.3">
      <c r="P502680" s="83"/>
    </row>
    <row r="502681" spans="16:16" x14ac:dyDescent="0.3">
      <c r="P502681" s="83"/>
    </row>
    <row r="502682" spans="16:16" x14ac:dyDescent="0.3">
      <c r="P502682" s="83"/>
    </row>
    <row r="502683" spans="16:16" x14ac:dyDescent="0.3">
      <c r="P502683" s="83"/>
    </row>
    <row r="502684" spans="16:16" x14ac:dyDescent="0.3">
      <c r="P502684" s="83"/>
    </row>
    <row r="502685" spans="16:16" x14ac:dyDescent="0.3">
      <c r="P502685" s="83"/>
    </row>
    <row r="502686" spans="16:16" x14ac:dyDescent="0.3">
      <c r="P502686" s="83"/>
    </row>
    <row r="502687" spans="16:16" x14ac:dyDescent="0.3">
      <c r="P502687" s="83"/>
    </row>
    <row r="502688" spans="16:16" x14ac:dyDescent="0.3">
      <c r="P502688" s="83"/>
    </row>
    <row r="502689" spans="16:16" x14ac:dyDescent="0.3">
      <c r="P502689" s="83"/>
    </row>
    <row r="502690" spans="16:16" x14ac:dyDescent="0.3">
      <c r="P502690" s="83"/>
    </row>
    <row r="502691" spans="16:16" x14ac:dyDescent="0.3">
      <c r="P502691" s="83"/>
    </row>
    <row r="502692" spans="16:16" x14ac:dyDescent="0.3">
      <c r="P502692" s="83"/>
    </row>
    <row r="502693" spans="16:16" x14ac:dyDescent="0.3">
      <c r="P502693" s="83"/>
    </row>
    <row r="502694" spans="16:16" x14ac:dyDescent="0.3">
      <c r="P502694" s="83"/>
    </row>
    <row r="502695" spans="16:16" x14ac:dyDescent="0.3">
      <c r="P502695" s="83"/>
    </row>
    <row r="502696" spans="16:16" x14ac:dyDescent="0.3">
      <c r="P502696" s="83"/>
    </row>
    <row r="502697" spans="16:16" x14ac:dyDescent="0.3">
      <c r="P502697" s="83"/>
    </row>
    <row r="502698" spans="16:16" x14ac:dyDescent="0.3">
      <c r="P502698" s="83"/>
    </row>
    <row r="502699" spans="16:16" x14ac:dyDescent="0.3">
      <c r="P502699" s="83"/>
    </row>
    <row r="502700" spans="16:16" x14ac:dyDescent="0.3">
      <c r="P502700" s="83"/>
    </row>
    <row r="502701" spans="16:16" x14ac:dyDescent="0.3">
      <c r="P502701" s="83"/>
    </row>
    <row r="502702" spans="16:16" x14ac:dyDescent="0.3">
      <c r="P502702" s="83"/>
    </row>
    <row r="502703" spans="16:16" x14ac:dyDescent="0.3">
      <c r="P502703" s="83"/>
    </row>
    <row r="502704" spans="16:16" x14ac:dyDescent="0.3">
      <c r="P502704" s="83"/>
    </row>
    <row r="502705" spans="16:16" x14ac:dyDescent="0.3">
      <c r="P502705" s="83"/>
    </row>
    <row r="502706" spans="16:16" x14ac:dyDescent="0.3">
      <c r="P502706" s="83"/>
    </row>
    <row r="502707" spans="16:16" x14ac:dyDescent="0.3">
      <c r="P502707" s="83"/>
    </row>
    <row r="502708" spans="16:16" x14ac:dyDescent="0.3">
      <c r="P502708" s="83"/>
    </row>
    <row r="502709" spans="16:16" x14ac:dyDescent="0.3">
      <c r="P502709" s="83"/>
    </row>
    <row r="502710" spans="16:16" x14ac:dyDescent="0.3">
      <c r="P502710" s="83"/>
    </row>
    <row r="502711" spans="16:16" x14ac:dyDescent="0.3">
      <c r="P502711" s="83"/>
    </row>
    <row r="502712" spans="16:16" x14ac:dyDescent="0.3">
      <c r="P502712" s="83"/>
    </row>
    <row r="502713" spans="16:16" x14ac:dyDescent="0.3">
      <c r="P502713" s="83"/>
    </row>
    <row r="502714" spans="16:16" x14ac:dyDescent="0.3">
      <c r="P502714" s="83"/>
    </row>
    <row r="502715" spans="16:16" x14ac:dyDescent="0.3">
      <c r="P502715" s="83"/>
    </row>
    <row r="502716" spans="16:16" x14ac:dyDescent="0.3">
      <c r="P502716" s="83"/>
    </row>
    <row r="502717" spans="16:16" x14ac:dyDescent="0.3">
      <c r="P502717" s="83"/>
    </row>
    <row r="502718" spans="16:16" x14ac:dyDescent="0.3">
      <c r="P502718" s="83"/>
    </row>
    <row r="502719" spans="16:16" x14ac:dyDescent="0.3">
      <c r="P502719" s="83"/>
    </row>
    <row r="502720" spans="16:16" x14ac:dyDescent="0.3">
      <c r="P502720" s="83"/>
    </row>
    <row r="502721" spans="16:16" x14ac:dyDescent="0.3">
      <c r="P502721" s="83"/>
    </row>
    <row r="502722" spans="16:16" x14ac:dyDescent="0.3">
      <c r="P502722" s="83"/>
    </row>
    <row r="502723" spans="16:16" x14ac:dyDescent="0.3">
      <c r="P502723" s="83"/>
    </row>
    <row r="502724" spans="16:16" x14ac:dyDescent="0.3">
      <c r="P502724" s="83"/>
    </row>
    <row r="502725" spans="16:16" x14ac:dyDescent="0.3">
      <c r="P502725" s="83"/>
    </row>
    <row r="502726" spans="16:16" x14ac:dyDescent="0.3">
      <c r="P502726" s="83"/>
    </row>
    <row r="502727" spans="16:16" x14ac:dyDescent="0.3">
      <c r="P502727" s="83"/>
    </row>
    <row r="502728" spans="16:16" x14ac:dyDescent="0.3">
      <c r="P502728" s="83"/>
    </row>
    <row r="502729" spans="16:16" x14ac:dyDescent="0.3">
      <c r="P502729" s="83"/>
    </row>
    <row r="502730" spans="16:16" x14ac:dyDescent="0.3">
      <c r="P502730" s="83"/>
    </row>
    <row r="502731" spans="16:16" x14ac:dyDescent="0.3">
      <c r="P502731" s="83"/>
    </row>
    <row r="502732" spans="16:16" x14ac:dyDescent="0.3">
      <c r="P502732" s="83"/>
    </row>
    <row r="502733" spans="16:16" x14ac:dyDescent="0.3">
      <c r="P502733" s="83"/>
    </row>
    <row r="502734" spans="16:16" x14ac:dyDescent="0.3">
      <c r="P502734" s="83"/>
    </row>
    <row r="502735" spans="16:16" x14ac:dyDescent="0.3">
      <c r="P502735" s="83"/>
    </row>
    <row r="502736" spans="16:16" x14ac:dyDescent="0.3">
      <c r="P502736" s="83"/>
    </row>
    <row r="502737" spans="16:16" x14ac:dyDescent="0.3">
      <c r="P502737" s="83"/>
    </row>
    <row r="502738" spans="16:16" x14ac:dyDescent="0.3">
      <c r="P502738" s="83"/>
    </row>
    <row r="502739" spans="16:16" x14ac:dyDescent="0.3">
      <c r="P502739" s="83"/>
    </row>
    <row r="502740" spans="16:16" x14ac:dyDescent="0.3">
      <c r="P502740" s="83"/>
    </row>
    <row r="502741" spans="16:16" x14ac:dyDescent="0.3">
      <c r="P502741" s="83"/>
    </row>
    <row r="502742" spans="16:16" x14ac:dyDescent="0.3">
      <c r="P502742" s="83"/>
    </row>
    <row r="502743" spans="16:16" x14ac:dyDescent="0.3">
      <c r="P502743" s="83"/>
    </row>
    <row r="502744" spans="16:16" x14ac:dyDescent="0.3">
      <c r="P502744" s="83"/>
    </row>
    <row r="502745" spans="16:16" x14ac:dyDescent="0.3">
      <c r="P502745" s="83"/>
    </row>
    <row r="502746" spans="16:16" x14ac:dyDescent="0.3">
      <c r="P502746" s="83"/>
    </row>
    <row r="502747" spans="16:16" x14ac:dyDescent="0.3">
      <c r="P502747" s="83"/>
    </row>
    <row r="502748" spans="16:16" x14ac:dyDescent="0.3">
      <c r="P502748" s="83"/>
    </row>
    <row r="502749" spans="16:16" x14ac:dyDescent="0.3">
      <c r="P502749" s="83"/>
    </row>
    <row r="502750" spans="16:16" x14ac:dyDescent="0.3">
      <c r="P502750" s="83"/>
    </row>
    <row r="502751" spans="16:16" x14ac:dyDescent="0.3">
      <c r="P502751" s="83"/>
    </row>
    <row r="502752" spans="16:16" x14ac:dyDescent="0.3">
      <c r="P502752" s="83"/>
    </row>
    <row r="502753" spans="16:16" x14ac:dyDescent="0.3">
      <c r="P502753" s="83"/>
    </row>
    <row r="502754" spans="16:16" x14ac:dyDescent="0.3">
      <c r="P502754" s="83"/>
    </row>
    <row r="502755" spans="16:16" x14ac:dyDescent="0.3">
      <c r="P502755" s="83"/>
    </row>
    <row r="502756" spans="16:16" x14ac:dyDescent="0.3">
      <c r="P502756" s="83"/>
    </row>
    <row r="502757" spans="16:16" x14ac:dyDescent="0.3">
      <c r="P502757" s="83"/>
    </row>
    <row r="502758" spans="16:16" x14ac:dyDescent="0.3">
      <c r="P502758" s="83"/>
    </row>
    <row r="502759" spans="16:16" x14ac:dyDescent="0.3">
      <c r="P502759" s="83"/>
    </row>
    <row r="502760" spans="16:16" x14ac:dyDescent="0.3">
      <c r="P502760" s="83"/>
    </row>
    <row r="502761" spans="16:16" x14ac:dyDescent="0.3">
      <c r="P502761" s="83"/>
    </row>
    <row r="502762" spans="16:16" x14ac:dyDescent="0.3">
      <c r="P502762" s="83"/>
    </row>
    <row r="502763" spans="16:16" x14ac:dyDescent="0.3">
      <c r="P502763" s="83"/>
    </row>
    <row r="502764" spans="16:16" x14ac:dyDescent="0.3">
      <c r="P502764" s="83"/>
    </row>
    <row r="502765" spans="16:16" x14ac:dyDescent="0.3">
      <c r="P502765" s="83"/>
    </row>
    <row r="502766" spans="16:16" x14ac:dyDescent="0.3">
      <c r="P502766" s="83"/>
    </row>
    <row r="502767" spans="16:16" x14ac:dyDescent="0.3">
      <c r="P502767" s="83"/>
    </row>
    <row r="502768" spans="16:16" x14ac:dyDescent="0.3">
      <c r="P502768" s="83"/>
    </row>
    <row r="502769" spans="16:16" x14ac:dyDescent="0.3">
      <c r="P502769" s="83"/>
    </row>
    <row r="502770" spans="16:16" x14ac:dyDescent="0.3">
      <c r="P502770" s="83"/>
    </row>
    <row r="502771" spans="16:16" x14ac:dyDescent="0.3">
      <c r="P502771" s="83"/>
    </row>
    <row r="502772" spans="16:16" x14ac:dyDescent="0.3">
      <c r="P502772" s="83"/>
    </row>
    <row r="502773" spans="16:16" x14ac:dyDescent="0.3">
      <c r="P502773" s="83"/>
    </row>
    <row r="502774" spans="16:16" x14ac:dyDescent="0.3">
      <c r="P502774" s="83"/>
    </row>
    <row r="502775" spans="16:16" x14ac:dyDescent="0.3">
      <c r="P502775" s="83"/>
    </row>
    <row r="502776" spans="16:16" x14ac:dyDescent="0.3">
      <c r="P502776" s="83"/>
    </row>
    <row r="502777" spans="16:16" x14ac:dyDescent="0.3">
      <c r="P502777" s="83"/>
    </row>
    <row r="502778" spans="16:16" x14ac:dyDescent="0.3">
      <c r="P502778" s="83"/>
    </row>
    <row r="502779" spans="16:16" x14ac:dyDescent="0.3">
      <c r="P502779" s="83"/>
    </row>
    <row r="502780" spans="16:16" x14ac:dyDescent="0.3">
      <c r="P502780" s="83"/>
    </row>
    <row r="502781" spans="16:16" x14ac:dyDescent="0.3">
      <c r="P502781" s="83"/>
    </row>
    <row r="502782" spans="16:16" x14ac:dyDescent="0.3">
      <c r="P502782" s="83"/>
    </row>
    <row r="502783" spans="16:16" x14ac:dyDescent="0.3">
      <c r="P502783" s="83"/>
    </row>
    <row r="502784" spans="16:16" x14ac:dyDescent="0.3">
      <c r="P502784" s="83"/>
    </row>
    <row r="502785" spans="16:16" x14ac:dyDescent="0.3">
      <c r="P502785" s="83"/>
    </row>
    <row r="502786" spans="16:16" x14ac:dyDescent="0.3">
      <c r="P502786" s="83"/>
    </row>
    <row r="502787" spans="16:16" x14ac:dyDescent="0.3">
      <c r="P502787" s="83"/>
    </row>
    <row r="502788" spans="16:16" x14ac:dyDescent="0.3">
      <c r="P502788" s="83"/>
    </row>
    <row r="502789" spans="16:16" x14ac:dyDescent="0.3">
      <c r="P502789" s="83"/>
    </row>
    <row r="502790" spans="16:16" x14ac:dyDescent="0.3">
      <c r="P502790" s="83"/>
    </row>
    <row r="502791" spans="16:16" x14ac:dyDescent="0.3">
      <c r="P502791" s="83"/>
    </row>
    <row r="502792" spans="16:16" x14ac:dyDescent="0.3">
      <c r="P502792" s="83"/>
    </row>
    <row r="502793" spans="16:16" x14ac:dyDescent="0.3">
      <c r="P502793" s="83"/>
    </row>
    <row r="502794" spans="16:16" x14ac:dyDescent="0.3">
      <c r="P502794" s="83"/>
    </row>
    <row r="502795" spans="16:16" x14ac:dyDescent="0.3">
      <c r="P502795" s="83"/>
    </row>
    <row r="502796" spans="16:16" x14ac:dyDescent="0.3">
      <c r="P502796" s="83"/>
    </row>
    <row r="502797" spans="16:16" x14ac:dyDescent="0.3">
      <c r="P502797" s="83"/>
    </row>
    <row r="502798" spans="16:16" x14ac:dyDescent="0.3">
      <c r="P502798" s="83"/>
    </row>
    <row r="502799" spans="16:16" x14ac:dyDescent="0.3">
      <c r="P502799" s="83"/>
    </row>
    <row r="502800" spans="16:16" x14ac:dyDescent="0.3">
      <c r="P502800" s="83"/>
    </row>
    <row r="502801" spans="16:16" x14ac:dyDescent="0.3">
      <c r="P502801" s="83"/>
    </row>
    <row r="502802" spans="16:16" x14ac:dyDescent="0.3">
      <c r="P502802" s="83"/>
    </row>
    <row r="502803" spans="16:16" x14ac:dyDescent="0.3">
      <c r="P502803" s="83"/>
    </row>
    <row r="502804" spans="16:16" x14ac:dyDescent="0.3">
      <c r="P502804" s="83"/>
    </row>
    <row r="502805" spans="16:16" x14ac:dyDescent="0.3">
      <c r="P502805" s="83"/>
    </row>
    <row r="502806" spans="16:16" x14ac:dyDescent="0.3">
      <c r="P502806" s="83"/>
    </row>
    <row r="502807" spans="16:16" x14ac:dyDescent="0.3">
      <c r="P502807" s="83"/>
    </row>
    <row r="502808" spans="16:16" x14ac:dyDescent="0.3">
      <c r="P502808" s="83"/>
    </row>
    <row r="502809" spans="16:16" x14ac:dyDescent="0.3">
      <c r="P502809" s="83"/>
    </row>
    <row r="502810" spans="16:16" x14ac:dyDescent="0.3">
      <c r="P502810" s="83"/>
    </row>
    <row r="502811" spans="16:16" x14ac:dyDescent="0.3">
      <c r="P502811" s="83"/>
    </row>
    <row r="502812" spans="16:16" x14ac:dyDescent="0.3">
      <c r="P502812" s="83"/>
    </row>
    <row r="502813" spans="16:16" x14ac:dyDescent="0.3">
      <c r="P502813" s="83"/>
    </row>
    <row r="502814" spans="16:16" x14ac:dyDescent="0.3">
      <c r="P502814" s="83"/>
    </row>
    <row r="502815" spans="16:16" x14ac:dyDescent="0.3">
      <c r="P502815" s="83"/>
    </row>
    <row r="502816" spans="16:16" x14ac:dyDescent="0.3">
      <c r="P502816" s="83"/>
    </row>
    <row r="502817" spans="16:16" x14ac:dyDescent="0.3">
      <c r="P502817" s="83"/>
    </row>
    <row r="502818" spans="16:16" x14ac:dyDescent="0.3">
      <c r="P502818" s="83"/>
    </row>
    <row r="502819" spans="16:16" x14ac:dyDescent="0.3">
      <c r="P502819" s="83"/>
    </row>
    <row r="502820" spans="16:16" x14ac:dyDescent="0.3">
      <c r="P502820" s="83"/>
    </row>
    <row r="502821" spans="16:16" x14ac:dyDescent="0.3">
      <c r="P502821" s="83"/>
    </row>
    <row r="502822" spans="16:16" x14ac:dyDescent="0.3">
      <c r="P502822" s="83"/>
    </row>
    <row r="502823" spans="16:16" x14ac:dyDescent="0.3">
      <c r="P502823" s="83"/>
    </row>
    <row r="502824" spans="16:16" x14ac:dyDescent="0.3">
      <c r="P502824" s="83"/>
    </row>
    <row r="502825" spans="16:16" x14ac:dyDescent="0.3">
      <c r="P502825" s="83"/>
    </row>
    <row r="502826" spans="16:16" x14ac:dyDescent="0.3">
      <c r="P502826" s="83"/>
    </row>
    <row r="502827" spans="16:16" x14ac:dyDescent="0.3">
      <c r="P502827" s="83"/>
    </row>
    <row r="502828" spans="16:16" x14ac:dyDescent="0.3">
      <c r="P502828" s="83"/>
    </row>
    <row r="502829" spans="16:16" x14ac:dyDescent="0.3">
      <c r="P502829" s="83"/>
    </row>
    <row r="502830" spans="16:16" x14ac:dyDescent="0.3">
      <c r="P502830" s="83"/>
    </row>
    <row r="502831" spans="16:16" x14ac:dyDescent="0.3">
      <c r="P502831" s="83"/>
    </row>
    <row r="502832" spans="16:16" x14ac:dyDescent="0.3">
      <c r="P502832" s="83"/>
    </row>
    <row r="502833" spans="16:16" x14ac:dyDescent="0.3">
      <c r="P502833" s="83"/>
    </row>
    <row r="502834" spans="16:16" x14ac:dyDescent="0.3">
      <c r="P502834" s="83"/>
    </row>
    <row r="502835" spans="16:16" x14ac:dyDescent="0.3">
      <c r="P502835" s="83"/>
    </row>
    <row r="502836" spans="16:16" x14ac:dyDescent="0.3">
      <c r="P502836" s="83"/>
    </row>
    <row r="502837" spans="16:16" x14ac:dyDescent="0.3">
      <c r="P502837" s="83"/>
    </row>
    <row r="502838" spans="16:16" x14ac:dyDescent="0.3">
      <c r="P502838" s="83"/>
    </row>
    <row r="502839" spans="16:16" x14ac:dyDescent="0.3">
      <c r="P502839" s="83"/>
    </row>
    <row r="502840" spans="16:16" x14ac:dyDescent="0.3">
      <c r="P502840" s="83"/>
    </row>
    <row r="502841" spans="16:16" x14ac:dyDescent="0.3">
      <c r="P502841" s="83"/>
    </row>
    <row r="502842" spans="16:16" x14ac:dyDescent="0.3">
      <c r="P502842" s="83"/>
    </row>
    <row r="502843" spans="16:16" x14ac:dyDescent="0.3">
      <c r="P502843" s="83"/>
    </row>
    <row r="502844" spans="16:16" x14ac:dyDescent="0.3">
      <c r="P502844" s="83"/>
    </row>
    <row r="502845" spans="16:16" x14ac:dyDescent="0.3">
      <c r="P502845" s="83"/>
    </row>
    <row r="502846" spans="16:16" x14ac:dyDescent="0.3">
      <c r="P502846" s="83"/>
    </row>
    <row r="502847" spans="16:16" x14ac:dyDescent="0.3">
      <c r="P502847" s="83"/>
    </row>
    <row r="502848" spans="16:16" x14ac:dyDescent="0.3">
      <c r="P502848" s="83"/>
    </row>
    <row r="502849" spans="16:16" x14ac:dyDescent="0.3">
      <c r="P502849" s="83"/>
    </row>
    <row r="502850" spans="16:16" x14ac:dyDescent="0.3">
      <c r="P502850" s="83"/>
    </row>
    <row r="502851" spans="16:16" x14ac:dyDescent="0.3">
      <c r="P502851" s="83"/>
    </row>
    <row r="502852" spans="16:16" x14ac:dyDescent="0.3">
      <c r="P502852" s="83"/>
    </row>
    <row r="502853" spans="16:16" x14ac:dyDescent="0.3">
      <c r="P502853" s="83"/>
    </row>
    <row r="502854" spans="16:16" x14ac:dyDescent="0.3">
      <c r="P502854" s="83"/>
    </row>
    <row r="502855" spans="16:16" x14ac:dyDescent="0.3">
      <c r="P502855" s="83"/>
    </row>
    <row r="502856" spans="16:16" x14ac:dyDescent="0.3">
      <c r="P502856" s="83"/>
    </row>
    <row r="502857" spans="16:16" x14ac:dyDescent="0.3">
      <c r="P502857" s="83"/>
    </row>
    <row r="502858" spans="16:16" x14ac:dyDescent="0.3">
      <c r="P502858" s="83"/>
    </row>
    <row r="502859" spans="16:16" x14ac:dyDescent="0.3">
      <c r="P502859" s="83"/>
    </row>
    <row r="502860" spans="16:16" x14ac:dyDescent="0.3">
      <c r="P502860" s="83"/>
    </row>
    <row r="502861" spans="16:16" x14ac:dyDescent="0.3">
      <c r="P502861" s="83"/>
    </row>
    <row r="502862" spans="16:16" x14ac:dyDescent="0.3">
      <c r="P502862" s="83"/>
    </row>
    <row r="502863" spans="16:16" x14ac:dyDescent="0.3">
      <c r="P502863" s="83"/>
    </row>
    <row r="502864" spans="16:16" x14ac:dyDescent="0.3">
      <c r="P502864" s="83"/>
    </row>
    <row r="502865" spans="16:16" x14ac:dyDescent="0.3">
      <c r="P502865" s="83"/>
    </row>
    <row r="502866" spans="16:16" x14ac:dyDescent="0.3">
      <c r="P502866" s="83"/>
    </row>
    <row r="502867" spans="16:16" x14ac:dyDescent="0.3">
      <c r="P502867" s="83"/>
    </row>
    <row r="502868" spans="16:16" x14ac:dyDescent="0.3">
      <c r="P502868" s="83"/>
    </row>
    <row r="502869" spans="16:16" x14ac:dyDescent="0.3">
      <c r="P502869" s="83"/>
    </row>
    <row r="502870" spans="16:16" x14ac:dyDescent="0.3">
      <c r="P502870" s="83"/>
    </row>
    <row r="502871" spans="16:16" x14ac:dyDescent="0.3">
      <c r="P502871" s="83"/>
    </row>
    <row r="502872" spans="16:16" x14ac:dyDescent="0.3">
      <c r="P502872" s="83"/>
    </row>
    <row r="502873" spans="16:16" x14ac:dyDescent="0.3">
      <c r="P502873" s="83"/>
    </row>
    <row r="502874" spans="16:16" x14ac:dyDescent="0.3">
      <c r="P502874" s="83"/>
    </row>
    <row r="502875" spans="16:16" x14ac:dyDescent="0.3">
      <c r="P502875" s="83"/>
    </row>
    <row r="502876" spans="16:16" x14ac:dyDescent="0.3">
      <c r="P502876" s="83"/>
    </row>
    <row r="502877" spans="16:16" x14ac:dyDescent="0.3">
      <c r="P502877" s="83"/>
    </row>
    <row r="502878" spans="16:16" x14ac:dyDescent="0.3">
      <c r="P502878" s="83"/>
    </row>
    <row r="502879" spans="16:16" x14ac:dyDescent="0.3">
      <c r="P502879" s="83"/>
    </row>
    <row r="502880" spans="16:16" x14ac:dyDescent="0.3">
      <c r="P502880" s="83"/>
    </row>
    <row r="502881" spans="16:16" x14ac:dyDescent="0.3">
      <c r="P502881" s="83"/>
    </row>
    <row r="502882" spans="16:16" x14ac:dyDescent="0.3">
      <c r="P502882" s="83"/>
    </row>
    <row r="502883" spans="16:16" x14ac:dyDescent="0.3">
      <c r="P502883" s="83"/>
    </row>
    <row r="502884" spans="16:16" x14ac:dyDescent="0.3">
      <c r="P502884" s="83"/>
    </row>
    <row r="502885" spans="16:16" x14ac:dyDescent="0.3">
      <c r="P502885" s="83"/>
    </row>
    <row r="502886" spans="16:16" x14ac:dyDescent="0.3">
      <c r="P502886" s="83"/>
    </row>
    <row r="502887" spans="16:16" x14ac:dyDescent="0.3">
      <c r="P502887" s="83"/>
    </row>
    <row r="502888" spans="16:16" x14ac:dyDescent="0.3">
      <c r="P502888" s="83"/>
    </row>
    <row r="502889" spans="16:16" x14ac:dyDescent="0.3">
      <c r="P502889" s="83"/>
    </row>
    <row r="502890" spans="16:16" x14ac:dyDescent="0.3">
      <c r="P502890" s="83"/>
    </row>
    <row r="502891" spans="16:16" x14ac:dyDescent="0.3">
      <c r="P502891" s="83"/>
    </row>
    <row r="502892" spans="16:16" x14ac:dyDescent="0.3">
      <c r="P502892" s="83"/>
    </row>
    <row r="502893" spans="16:16" x14ac:dyDescent="0.3">
      <c r="P502893" s="83"/>
    </row>
    <row r="502894" spans="16:16" x14ac:dyDescent="0.3">
      <c r="P502894" s="83"/>
    </row>
    <row r="502895" spans="16:16" x14ac:dyDescent="0.3">
      <c r="P502895" s="83"/>
    </row>
    <row r="502896" spans="16:16" x14ac:dyDescent="0.3">
      <c r="P502896" s="83"/>
    </row>
    <row r="502897" spans="16:16" x14ac:dyDescent="0.3">
      <c r="P502897" s="83"/>
    </row>
    <row r="502898" spans="16:16" x14ac:dyDescent="0.3">
      <c r="P502898" s="83"/>
    </row>
    <row r="502899" spans="16:16" x14ac:dyDescent="0.3">
      <c r="P502899" s="83"/>
    </row>
    <row r="502900" spans="16:16" x14ac:dyDescent="0.3">
      <c r="P502900" s="83"/>
    </row>
    <row r="502901" spans="16:16" x14ac:dyDescent="0.3">
      <c r="P502901" s="83"/>
    </row>
    <row r="502902" spans="16:16" x14ac:dyDescent="0.3">
      <c r="P502902" s="83"/>
    </row>
    <row r="502903" spans="16:16" x14ac:dyDescent="0.3">
      <c r="P502903" s="83"/>
    </row>
    <row r="502904" spans="16:16" x14ac:dyDescent="0.3">
      <c r="P502904" s="83"/>
    </row>
    <row r="502905" spans="16:16" x14ac:dyDescent="0.3">
      <c r="P502905" s="83"/>
    </row>
    <row r="502906" spans="16:16" x14ac:dyDescent="0.3">
      <c r="P502906" s="83"/>
    </row>
    <row r="502907" spans="16:16" x14ac:dyDescent="0.3">
      <c r="P502907" s="83"/>
    </row>
    <row r="502908" spans="16:16" x14ac:dyDescent="0.3">
      <c r="P502908" s="83"/>
    </row>
    <row r="502909" spans="16:16" x14ac:dyDescent="0.3">
      <c r="P502909" s="83"/>
    </row>
    <row r="502910" spans="16:16" x14ac:dyDescent="0.3">
      <c r="P502910" s="83"/>
    </row>
    <row r="502911" spans="16:16" x14ac:dyDescent="0.3">
      <c r="P502911" s="83"/>
    </row>
    <row r="502912" spans="16:16" x14ac:dyDescent="0.3">
      <c r="P502912" s="83"/>
    </row>
    <row r="502913" spans="16:16" x14ac:dyDescent="0.3">
      <c r="P502913" s="83"/>
    </row>
    <row r="502914" spans="16:16" x14ac:dyDescent="0.3">
      <c r="P502914" s="83"/>
    </row>
    <row r="502915" spans="16:16" x14ac:dyDescent="0.3">
      <c r="P502915" s="83"/>
    </row>
    <row r="502916" spans="16:16" x14ac:dyDescent="0.3">
      <c r="P502916" s="83"/>
    </row>
    <row r="502917" spans="16:16" x14ac:dyDescent="0.3">
      <c r="P502917" s="83"/>
    </row>
    <row r="502918" spans="16:16" x14ac:dyDescent="0.3">
      <c r="P502918" s="83"/>
    </row>
    <row r="502919" spans="16:16" x14ac:dyDescent="0.3">
      <c r="P502919" s="83"/>
    </row>
    <row r="502920" spans="16:16" x14ac:dyDescent="0.3">
      <c r="P502920" s="83"/>
    </row>
    <row r="502921" spans="16:16" x14ac:dyDescent="0.3">
      <c r="P502921" s="83"/>
    </row>
    <row r="502922" spans="16:16" x14ac:dyDescent="0.3">
      <c r="P502922" s="83"/>
    </row>
    <row r="502923" spans="16:16" x14ac:dyDescent="0.3">
      <c r="P502923" s="83"/>
    </row>
    <row r="502924" spans="16:16" x14ac:dyDescent="0.3">
      <c r="P502924" s="83"/>
    </row>
    <row r="502925" spans="16:16" x14ac:dyDescent="0.3">
      <c r="P502925" s="83"/>
    </row>
    <row r="502926" spans="16:16" x14ac:dyDescent="0.3">
      <c r="P502926" s="83"/>
    </row>
    <row r="502927" spans="16:16" x14ac:dyDescent="0.3">
      <c r="P502927" s="83"/>
    </row>
    <row r="502928" spans="16:16" x14ac:dyDescent="0.3">
      <c r="P502928" s="83"/>
    </row>
    <row r="502929" spans="16:16" x14ac:dyDescent="0.3">
      <c r="P502929" s="83"/>
    </row>
    <row r="502930" spans="16:16" x14ac:dyDescent="0.3">
      <c r="P502930" s="83"/>
    </row>
    <row r="502931" spans="16:16" x14ac:dyDescent="0.3">
      <c r="P502931" s="83"/>
    </row>
    <row r="502932" spans="16:16" x14ac:dyDescent="0.3">
      <c r="P502932" s="83"/>
    </row>
    <row r="502933" spans="16:16" x14ac:dyDescent="0.3">
      <c r="P502933" s="83"/>
    </row>
    <row r="502934" spans="16:16" x14ac:dyDescent="0.3">
      <c r="P502934" s="83"/>
    </row>
    <row r="502935" spans="16:16" x14ac:dyDescent="0.3">
      <c r="P502935" s="83"/>
    </row>
    <row r="502936" spans="16:16" x14ac:dyDescent="0.3">
      <c r="P502936" s="83"/>
    </row>
    <row r="502937" spans="16:16" x14ac:dyDescent="0.3">
      <c r="P502937" s="83"/>
    </row>
    <row r="502938" spans="16:16" x14ac:dyDescent="0.3">
      <c r="P502938" s="83"/>
    </row>
    <row r="502939" spans="16:16" x14ac:dyDescent="0.3">
      <c r="P502939" s="83"/>
    </row>
    <row r="502940" spans="16:16" x14ac:dyDescent="0.3">
      <c r="P502940" s="83"/>
    </row>
    <row r="502941" spans="16:16" x14ac:dyDescent="0.3">
      <c r="P502941" s="83"/>
    </row>
    <row r="502942" spans="16:16" x14ac:dyDescent="0.3">
      <c r="P502942" s="83"/>
    </row>
    <row r="502943" spans="16:16" x14ac:dyDescent="0.3">
      <c r="P502943" s="83"/>
    </row>
    <row r="502944" spans="16:16" x14ac:dyDescent="0.3">
      <c r="P502944" s="83"/>
    </row>
    <row r="502945" spans="16:16" x14ac:dyDescent="0.3">
      <c r="P502945" s="83"/>
    </row>
    <row r="502946" spans="16:16" x14ac:dyDescent="0.3">
      <c r="P502946" s="83"/>
    </row>
    <row r="502947" spans="16:16" x14ac:dyDescent="0.3">
      <c r="P502947" s="83"/>
    </row>
    <row r="502948" spans="16:16" x14ac:dyDescent="0.3">
      <c r="P502948" s="83"/>
    </row>
    <row r="502949" spans="16:16" x14ac:dyDescent="0.3">
      <c r="P502949" s="83"/>
    </row>
    <row r="502950" spans="16:16" x14ac:dyDescent="0.3">
      <c r="P502950" s="83"/>
    </row>
    <row r="502951" spans="16:16" x14ac:dyDescent="0.3">
      <c r="P502951" s="83"/>
    </row>
    <row r="502952" spans="16:16" x14ac:dyDescent="0.3">
      <c r="P502952" s="83"/>
    </row>
    <row r="502953" spans="16:16" x14ac:dyDescent="0.3">
      <c r="P502953" s="83"/>
    </row>
    <row r="502954" spans="16:16" x14ac:dyDescent="0.3">
      <c r="P502954" s="83"/>
    </row>
    <row r="502955" spans="16:16" x14ac:dyDescent="0.3">
      <c r="P502955" s="83"/>
    </row>
    <row r="502956" spans="16:16" x14ac:dyDescent="0.3">
      <c r="P502956" s="83"/>
    </row>
    <row r="502957" spans="16:16" x14ac:dyDescent="0.3">
      <c r="P502957" s="83"/>
    </row>
    <row r="502958" spans="16:16" x14ac:dyDescent="0.3">
      <c r="P502958" s="83"/>
    </row>
    <row r="502959" spans="16:16" x14ac:dyDescent="0.3">
      <c r="P502959" s="83"/>
    </row>
    <row r="502960" spans="16:16" x14ac:dyDescent="0.3">
      <c r="P502960" s="83"/>
    </row>
    <row r="502961" spans="16:16" x14ac:dyDescent="0.3">
      <c r="P502961" s="83"/>
    </row>
    <row r="502962" spans="16:16" x14ac:dyDescent="0.3">
      <c r="P502962" s="83"/>
    </row>
    <row r="502963" spans="16:16" x14ac:dyDescent="0.3">
      <c r="P502963" s="83"/>
    </row>
    <row r="502964" spans="16:16" x14ac:dyDescent="0.3">
      <c r="P502964" s="83"/>
    </row>
    <row r="502965" spans="16:16" x14ac:dyDescent="0.3">
      <c r="P502965" s="83"/>
    </row>
    <row r="502966" spans="16:16" x14ac:dyDescent="0.3">
      <c r="P502966" s="83"/>
    </row>
    <row r="502967" spans="16:16" x14ac:dyDescent="0.3">
      <c r="P502967" s="83"/>
    </row>
    <row r="502968" spans="16:16" x14ac:dyDescent="0.3">
      <c r="P502968" s="83"/>
    </row>
    <row r="502969" spans="16:16" x14ac:dyDescent="0.3">
      <c r="P502969" s="83"/>
    </row>
    <row r="502970" spans="16:16" x14ac:dyDescent="0.3">
      <c r="P502970" s="83"/>
    </row>
    <row r="502971" spans="16:16" x14ac:dyDescent="0.3">
      <c r="P502971" s="83"/>
    </row>
    <row r="502972" spans="16:16" x14ac:dyDescent="0.3">
      <c r="P502972" s="83"/>
    </row>
    <row r="502973" spans="16:16" x14ac:dyDescent="0.3">
      <c r="P502973" s="83"/>
    </row>
    <row r="502974" spans="16:16" x14ac:dyDescent="0.3">
      <c r="P502974" s="83"/>
    </row>
    <row r="502975" spans="16:16" x14ac:dyDescent="0.3">
      <c r="P502975" s="83"/>
    </row>
    <row r="502976" spans="16:16" x14ac:dyDescent="0.3">
      <c r="P502976" s="83"/>
    </row>
    <row r="502977" spans="16:16" x14ac:dyDescent="0.3">
      <c r="P502977" s="83"/>
    </row>
    <row r="502978" spans="16:16" x14ac:dyDescent="0.3">
      <c r="P502978" s="83"/>
    </row>
    <row r="502979" spans="16:16" x14ac:dyDescent="0.3">
      <c r="P502979" s="83"/>
    </row>
    <row r="502980" spans="16:16" x14ac:dyDescent="0.3">
      <c r="P502980" s="83"/>
    </row>
    <row r="502981" spans="16:16" x14ac:dyDescent="0.3">
      <c r="P502981" s="83"/>
    </row>
    <row r="502982" spans="16:16" x14ac:dyDescent="0.3">
      <c r="P502982" s="83"/>
    </row>
    <row r="502983" spans="16:16" x14ac:dyDescent="0.3">
      <c r="P502983" s="83"/>
    </row>
    <row r="502984" spans="16:16" x14ac:dyDescent="0.3">
      <c r="P502984" s="83"/>
    </row>
    <row r="502985" spans="16:16" x14ac:dyDescent="0.3">
      <c r="P502985" s="83"/>
    </row>
    <row r="502986" spans="16:16" x14ac:dyDescent="0.3">
      <c r="P502986" s="83"/>
    </row>
    <row r="502987" spans="16:16" x14ac:dyDescent="0.3">
      <c r="P502987" s="83"/>
    </row>
    <row r="502988" spans="16:16" x14ac:dyDescent="0.3">
      <c r="P502988" s="83"/>
    </row>
    <row r="502989" spans="16:16" x14ac:dyDescent="0.3">
      <c r="P502989" s="83"/>
    </row>
    <row r="502990" spans="16:16" x14ac:dyDescent="0.3">
      <c r="P502990" s="83"/>
    </row>
    <row r="502991" spans="16:16" x14ac:dyDescent="0.3">
      <c r="P502991" s="83"/>
    </row>
    <row r="502992" spans="16:16" x14ac:dyDescent="0.3">
      <c r="P502992" s="83"/>
    </row>
    <row r="502993" spans="16:16" x14ac:dyDescent="0.3">
      <c r="P502993" s="83"/>
    </row>
    <row r="502994" spans="16:16" x14ac:dyDescent="0.3">
      <c r="P502994" s="83"/>
    </row>
    <row r="502995" spans="16:16" x14ac:dyDescent="0.3">
      <c r="P502995" s="83"/>
    </row>
    <row r="502996" spans="16:16" x14ac:dyDescent="0.3">
      <c r="P502996" s="83"/>
    </row>
    <row r="502997" spans="16:16" x14ac:dyDescent="0.3">
      <c r="P502997" s="83"/>
    </row>
    <row r="502998" spans="16:16" x14ac:dyDescent="0.3">
      <c r="P502998" s="83"/>
    </row>
    <row r="502999" spans="16:16" x14ac:dyDescent="0.3">
      <c r="P502999" s="83"/>
    </row>
    <row r="503000" spans="16:16" x14ac:dyDescent="0.3">
      <c r="P503000" s="83"/>
    </row>
    <row r="503001" spans="16:16" x14ac:dyDescent="0.3">
      <c r="P503001" s="83"/>
    </row>
    <row r="503002" spans="16:16" x14ac:dyDescent="0.3">
      <c r="P503002" s="83"/>
    </row>
    <row r="503003" spans="16:16" x14ac:dyDescent="0.3">
      <c r="P503003" s="83"/>
    </row>
    <row r="503004" spans="16:16" x14ac:dyDescent="0.3">
      <c r="P503004" s="83"/>
    </row>
    <row r="503005" spans="16:16" x14ac:dyDescent="0.3">
      <c r="P503005" s="83"/>
    </row>
    <row r="503006" spans="16:16" x14ac:dyDescent="0.3">
      <c r="P503006" s="83"/>
    </row>
    <row r="503007" spans="16:16" x14ac:dyDescent="0.3">
      <c r="P503007" s="83"/>
    </row>
    <row r="503008" spans="16:16" x14ac:dyDescent="0.3">
      <c r="P503008" s="83"/>
    </row>
    <row r="503009" spans="16:16" x14ac:dyDescent="0.3">
      <c r="P503009" s="83"/>
    </row>
    <row r="503010" spans="16:16" x14ac:dyDescent="0.3">
      <c r="P503010" s="83"/>
    </row>
    <row r="503011" spans="16:16" x14ac:dyDescent="0.3">
      <c r="P503011" s="83"/>
    </row>
    <row r="503012" spans="16:16" x14ac:dyDescent="0.3">
      <c r="P503012" s="83"/>
    </row>
    <row r="503013" spans="16:16" x14ac:dyDescent="0.3">
      <c r="P503013" s="83"/>
    </row>
    <row r="503014" spans="16:16" x14ac:dyDescent="0.3">
      <c r="P503014" s="83"/>
    </row>
    <row r="503015" spans="16:16" x14ac:dyDescent="0.3">
      <c r="P503015" s="83"/>
    </row>
    <row r="503016" spans="16:16" x14ac:dyDescent="0.3">
      <c r="P503016" s="83"/>
    </row>
    <row r="503017" spans="16:16" x14ac:dyDescent="0.3">
      <c r="P503017" s="83"/>
    </row>
    <row r="503018" spans="16:16" x14ac:dyDescent="0.3">
      <c r="P503018" s="83"/>
    </row>
    <row r="503019" spans="16:16" x14ac:dyDescent="0.3">
      <c r="P503019" s="83"/>
    </row>
    <row r="503020" spans="16:16" x14ac:dyDescent="0.3">
      <c r="P503020" s="83"/>
    </row>
    <row r="503021" spans="16:16" x14ac:dyDescent="0.3">
      <c r="P503021" s="83"/>
    </row>
    <row r="503022" spans="16:16" x14ac:dyDescent="0.3">
      <c r="P503022" s="83"/>
    </row>
    <row r="503023" spans="16:16" x14ac:dyDescent="0.3">
      <c r="P503023" s="83"/>
    </row>
    <row r="503024" spans="16:16" x14ac:dyDescent="0.3">
      <c r="P503024" s="83"/>
    </row>
    <row r="503025" spans="16:16" x14ac:dyDescent="0.3">
      <c r="P503025" s="83"/>
    </row>
    <row r="503026" spans="16:16" x14ac:dyDescent="0.3">
      <c r="P503026" s="83"/>
    </row>
    <row r="503027" spans="16:16" x14ac:dyDescent="0.3">
      <c r="P503027" s="83"/>
    </row>
    <row r="503028" spans="16:16" x14ac:dyDescent="0.3">
      <c r="P503028" s="83"/>
    </row>
    <row r="503029" spans="16:16" x14ac:dyDescent="0.3">
      <c r="P503029" s="83"/>
    </row>
    <row r="503030" spans="16:16" x14ac:dyDescent="0.3">
      <c r="P503030" s="83"/>
    </row>
    <row r="503031" spans="16:16" x14ac:dyDescent="0.3">
      <c r="P503031" s="83"/>
    </row>
    <row r="503032" spans="16:16" x14ac:dyDescent="0.3">
      <c r="P503032" s="83"/>
    </row>
    <row r="503033" spans="16:16" x14ac:dyDescent="0.3">
      <c r="P503033" s="83"/>
    </row>
    <row r="503034" spans="16:16" x14ac:dyDescent="0.3">
      <c r="P503034" s="83"/>
    </row>
    <row r="503035" spans="16:16" x14ac:dyDescent="0.3">
      <c r="P503035" s="83"/>
    </row>
    <row r="503036" spans="16:16" x14ac:dyDescent="0.3">
      <c r="P503036" s="83"/>
    </row>
    <row r="503037" spans="16:16" x14ac:dyDescent="0.3">
      <c r="P503037" s="83"/>
    </row>
    <row r="503038" spans="16:16" x14ac:dyDescent="0.3">
      <c r="P503038" s="83"/>
    </row>
    <row r="503039" spans="16:16" x14ac:dyDescent="0.3">
      <c r="P503039" s="83"/>
    </row>
    <row r="503040" spans="16:16" x14ac:dyDescent="0.3">
      <c r="P503040" s="83"/>
    </row>
    <row r="503041" spans="16:16" x14ac:dyDescent="0.3">
      <c r="P503041" s="83"/>
    </row>
    <row r="503042" spans="16:16" x14ac:dyDescent="0.3">
      <c r="P503042" s="83"/>
    </row>
    <row r="503043" spans="16:16" x14ac:dyDescent="0.3">
      <c r="P503043" s="83"/>
    </row>
    <row r="503044" spans="16:16" x14ac:dyDescent="0.3">
      <c r="P503044" s="83"/>
    </row>
    <row r="503045" spans="16:16" x14ac:dyDescent="0.3">
      <c r="P503045" s="83"/>
    </row>
    <row r="503046" spans="16:16" x14ac:dyDescent="0.3">
      <c r="P503046" s="83"/>
    </row>
    <row r="503047" spans="16:16" x14ac:dyDescent="0.3">
      <c r="P503047" s="83"/>
    </row>
    <row r="503048" spans="16:16" x14ac:dyDescent="0.3">
      <c r="P503048" s="83"/>
    </row>
    <row r="503049" spans="16:16" x14ac:dyDescent="0.3">
      <c r="P503049" s="83"/>
    </row>
    <row r="503050" spans="16:16" x14ac:dyDescent="0.3">
      <c r="P503050" s="83"/>
    </row>
    <row r="503051" spans="16:16" x14ac:dyDescent="0.3">
      <c r="P503051" s="83"/>
    </row>
    <row r="503052" spans="16:16" x14ac:dyDescent="0.3">
      <c r="P503052" s="83"/>
    </row>
    <row r="503053" spans="16:16" x14ac:dyDescent="0.3">
      <c r="P503053" s="83"/>
    </row>
    <row r="503054" spans="16:16" x14ac:dyDescent="0.3">
      <c r="P503054" s="83"/>
    </row>
    <row r="503055" spans="16:16" x14ac:dyDescent="0.3">
      <c r="P503055" s="83"/>
    </row>
    <row r="503056" spans="16:16" x14ac:dyDescent="0.3">
      <c r="P503056" s="83"/>
    </row>
    <row r="503057" spans="16:16" x14ac:dyDescent="0.3">
      <c r="P503057" s="83"/>
    </row>
    <row r="503058" spans="16:16" x14ac:dyDescent="0.3">
      <c r="P503058" s="83"/>
    </row>
    <row r="503059" spans="16:16" x14ac:dyDescent="0.3">
      <c r="P503059" s="83"/>
    </row>
    <row r="503060" spans="16:16" x14ac:dyDescent="0.3">
      <c r="P503060" s="83"/>
    </row>
    <row r="503061" spans="16:16" x14ac:dyDescent="0.3">
      <c r="P503061" s="83"/>
    </row>
    <row r="503062" spans="16:16" x14ac:dyDescent="0.3">
      <c r="P503062" s="83"/>
    </row>
    <row r="503063" spans="16:16" x14ac:dyDescent="0.3">
      <c r="P503063" s="83"/>
    </row>
    <row r="503064" spans="16:16" x14ac:dyDescent="0.3">
      <c r="P503064" s="83"/>
    </row>
    <row r="503065" spans="16:16" x14ac:dyDescent="0.3">
      <c r="P503065" s="83"/>
    </row>
    <row r="503066" spans="16:16" x14ac:dyDescent="0.3">
      <c r="P503066" s="83"/>
    </row>
    <row r="503067" spans="16:16" x14ac:dyDescent="0.3">
      <c r="P503067" s="83"/>
    </row>
    <row r="503068" spans="16:16" x14ac:dyDescent="0.3">
      <c r="P503068" s="83"/>
    </row>
    <row r="503069" spans="16:16" x14ac:dyDescent="0.3">
      <c r="P503069" s="83"/>
    </row>
    <row r="503070" spans="16:16" x14ac:dyDescent="0.3">
      <c r="P503070" s="83"/>
    </row>
    <row r="503071" spans="16:16" x14ac:dyDescent="0.3">
      <c r="P503071" s="83"/>
    </row>
    <row r="503072" spans="16:16" x14ac:dyDescent="0.3">
      <c r="P503072" s="83"/>
    </row>
    <row r="503073" spans="16:16" x14ac:dyDescent="0.3">
      <c r="P503073" s="83"/>
    </row>
    <row r="503074" spans="16:16" x14ac:dyDescent="0.3">
      <c r="P503074" s="83"/>
    </row>
    <row r="503075" spans="16:16" x14ac:dyDescent="0.3">
      <c r="P503075" s="83"/>
    </row>
    <row r="503076" spans="16:16" x14ac:dyDescent="0.3">
      <c r="P503076" s="83"/>
    </row>
    <row r="503077" spans="16:16" x14ac:dyDescent="0.3">
      <c r="P503077" s="83"/>
    </row>
    <row r="503078" spans="16:16" x14ac:dyDescent="0.3">
      <c r="P503078" s="83"/>
    </row>
    <row r="503079" spans="16:16" x14ac:dyDescent="0.3">
      <c r="P503079" s="83"/>
    </row>
    <row r="503080" spans="16:16" x14ac:dyDescent="0.3">
      <c r="P503080" s="83"/>
    </row>
    <row r="503081" spans="16:16" x14ac:dyDescent="0.3">
      <c r="P503081" s="83"/>
    </row>
    <row r="503082" spans="16:16" x14ac:dyDescent="0.3">
      <c r="P503082" s="83"/>
    </row>
    <row r="503083" spans="16:16" x14ac:dyDescent="0.3">
      <c r="P503083" s="83"/>
    </row>
    <row r="503084" spans="16:16" x14ac:dyDescent="0.3">
      <c r="P503084" s="83"/>
    </row>
    <row r="503085" spans="16:16" x14ac:dyDescent="0.3">
      <c r="P503085" s="83"/>
    </row>
    <row r="503086" spans="16:16" x14ac:dyDescent="0.3">
      <c r="P503086" s="83"/>
    </row>
    <row r="503087" spans="16:16" x14ac:dyDescent="0.3">
      <c r="P503087" s="83"/>
    </row>
    <row r="503088" spans="16:16" x14ac:dyDescent="0.3">
      <c r="P503088" s="83"/>
    </row>
    <row r="503089" spans="16:16" x14ac:dyDescent="0.3">
      <c r="P503089" s="83"/>
    </row>
    <row r="503090" spans="16:16" x14ac:dyDescent="0.3">
      <c r="P503090" s="83"/>
    </row>
    <row r="503091" spans="16:16" x14ac:dyDescent="0.3">
      <c r="P503091" s="83"/>
    </row>
    <row r="503092" spans="16:16" x14ac:dyDescent="0.3">
      <c r="P503092" s="83"/>
    </row>
    <row r="503093" spans="16:16" x14ac:dyDescent="0.3">
      <c r="P503093" s="83"/>
    </row>
    <row r="503094" spans="16:16" x14ac:dyDescent="0.3">
      <c r="P503094" s="83"/>
    </row>
    <row r="503095" spans="16:16" x14ac:dyDescent="0.3">
      <c r="P503095" s="83"/>
    </row>
    <row r="503096" spans="16:16" x14ac:dyDescent="0.3">
      <c r="P503096" s="83"/>
    </row>
    <row r="503097" spans="16:16" x14ac:dyDescent="0.3">
      <c r="P503097" s="83"/>
    </row>
    <row r="503098" spans="16:16" x14ac:dyDescent="0.3">
      <c r="P503098" s="83"/>
    </row>
    <row r="503099" spans="16:16" x14ac:dyDescent="0.3">
      <c r="P503099" s="83"/>
    </row>
    <row r="503100" spans="16:16" x14ac:dyDescent="0.3">
      <c r="P503100" s="83"/>
    </row>
    <row r="503101" spans="16:16" x14ac:dyDescent="0.3">
      <c r="P503101" s="83"/>
    </row>
    <row r="503102" spans="16:16" x14ac:dyDescent="0.3">
      <c r="P503102" s="83"/>
    </row>
    <row r="503103" spans="16:16" x14ac:dyDescent="0.3">
      <c r="P503103" s="83"/>
    </row>
    <row r="503104" spans="16:16" x14ac:dyDescent="0.3">
      <c r="P503104" s="83"/>
    </row>
    <row r="503105" spans="16:16" x14ac:dyDescent="0.3">
      <c r="P503105" s="83"/>
    </row>
    <row r="503106" spans="16:16" x14ac:dyDescent="0.3">
      <c r="P503106" s="83"/>
    </row>
    <row r="503107" spans="16:16" x14ac:dyDescent="0.3">
      <c r="P503107" s="83"/>
    </row>
    <row r="503108" spans="16:16" x14ac:dyDescent="0.3">
      <c r="P503108" s="83"/>
    </row>
    <row r="503109" spans="16:16" x14ac:dyDescent="0.3">
      <c r="P503109" s="83"/>
    </row>
    <row r="503110" spans="16:16" x14ac:dyDescent="0.3">
      <c r="P503110" s="83"/>
    </row>
    <row r="503111" spans="16:16" x14ac:dyDescent="0.3">
      <c r="P503111" s="83"/>
    </row>
    <row r="503112" spans="16:16" x14ac:dyDescent="0.3">
      <c r="P503112" s="83"/>
    </row>
    <row r="503113" spans="16:16" x14ac:dyDescent="0.3">
      <c r="P503113" s="83"/>
    </row>
    <row r="503114" spans="16:16" x14ac:dyDescent="0.3">
      <c r="P503114" s="83"/>
    </row>
    <row r="503115" spans="16:16" x14ac:dyDescent="0.3">
      <c r="P503115" s="83"/>
    </row>
    <row r="503116" spans="16:16" x14ac:dyDescent="0.3">
      <c r="P503116" s="83"/>
    </row>
    <row r="503117" spans="16:16" x14ac:dyDescent="0.3">
      <c r="P503117" s="83"/>
    </row>
    <row r="503118" spans="16:16" x14ac:dyDescent="0.3">
      <c r="P503118" s="83"/>
    </row>
    <row r="503119" spans="16:16" x14ac:dyDescent="0.3">
      <c r="P503119" s="83"/>
    </row>
    <row r="503120" spans="16:16" x14ac:dyDescent="0.3">
      <c r="P503120" s="83"/>
    </row>
    <row r="503121" spans="16:16" x14ac:dyDescent="0.3">
      <c r="P503121" s="83"/>
    </row>
    <row r="503122" spans="16:16" x14ac:dyDescent="0.3">
      <c r="P503122" s="83"/>
    </row>
    <row r="503123" spans="16:16" x14ac:dyDescent="0.3">
      <c r="P503123" s="83"/>
    </row>
    <row r="503124" spans="16:16" x14ac:dyDescent="0.3">
      <c r="P503124" s="83"/>
    </row>
    <row r="503125" spans="16:16" x14ac:dyDescent="0.3">
      <c r="P503125" s="83"/>
    </row>
    <row r="503126" spans="16:16" x14ac:dyDescent="0.3">
      <c r="P503126" s="83"/>
    </row>
    <row r="503127" spans="16:16" x14ac:dyDescent="0.3">
      <c r="P503127" s="83"/>
    </row>
    <row r="503128" spans="16:16" x14ac:dyDescent="0.3">
      <c r="P503128" s="83"/>
    </row>
    <row r="503129" spans="16:16" x14ac:dyDescent="0.3">
      <c r="P503129" s="83"/>
    </row>
    <row r="503130" spans="16:16" x14ac:dyDescent="0.3">
      <c r="P503130" s="83"/>
    </row>
    <row r="503131" spans="16:16" x14ac:dyDescent="0.3">
      <c r="P503131" s="83"/>
    </row>
    <row r="503132" spans="16:16" x14ac:dyDescent="0.3">
      <c r="P503132" s="83"/>
    </row>
    <row r="503133" spans="16:16" x14ac:dyDescent="0.3">
      <c r="P503133" s="83"/>
    </row>
    <row r="503134" spans="16:16" x14ac:dyDescent="0.3">
      <c r="P503134" s="83"/>
    </row>
    <row r="503135" spans="16:16" x14ac:dyDescent="0.3">
      <c r="P503135" s="83"/>
    </row>
    <row r="503136" spans="16:16" x14ac:dyDescent="0.3">
      <c r="P503136" s="83"/>
    </row>
    <row r="503137" spans="16:16" x14ac:dyDescent="0.3">
      <c r="P503137" s="83"/>
    </row>
    <row r="503138" spans="16:16" x14ac:dyDescent="0.3">
      <c r="P503138" s="83"/>
    </row>
    <row r="503139" spans="16:16" x14ac:dyDescent="0.3">
      <c r="P503139" s="83"/>
    </row>
    <row r="503140" spans="16:16" x14ac:dyDescent="0.3">
      <c r="P503140" s="83"/>
    </row>
    <row r="503141" spans="16:16" x14ac:dyDescent="0.3">
      <c r="P503141" s="83"/>
    </row>
    <row r="503142" spans="16:16" x14ac:dyDescent="0.3">
      <c r="P503142" s="83"/>
    </row>
    <row r="503143" spans="16:16" x14ac:dyDescent="0.3">
      <c r="P503143" s="83"/>
    </row>
    <row r="503144" spans="16:16" x14ac:dyDescent="0.3">
      <c r="P503144" s="83"/>
    </row>
    <row r="503145" spans="16:16" x14ac:dyDescent="0.3">
      <c r="P503145" s="83"/>
    </row>
    <row r="503146" spans="16:16" x14ac:dyDescent="0.3">
      <c r="P503146" s="83"/>
    </row>
    <row r="503147" spans="16:16" x14ac:dyDescent="0.3">
      <c r="P503147" s="83"/>
    </row>
    <row r="503148" spans="16:16" x14ac:dyDescent="0.3">
      <c r="P503148" s="83"/>
    </row>
    <row r="503149" spans="16:16" x14ac:dyDescent="0.3">
      <c r="P503149" s="83"/>
    </row>
    <row r="503150" spans="16:16" x14ac:dyDescent="0.3">
      <c r="P503150" s="83"/>
    </row>
    <row r="503151" spans="16:16" x14ac:dyDescent="0.3">
      <c r="P503151" s="83"/>
    </row>
    <row r="503152" spans="16:16" x14ac:dyDescent="0.3">
      <c r="P503152" s="83"/>
    </row>
    <row r="503153" spans="16:16" x14ac:dyDescent="0.3">
      <c r="P503153" s="83"/>
    </row>
    <row r="503154" spans="16:16" x14ac:dyDescent="0.3">
      <c r="P503154" s="83"/>
    </row>
    <row r="503155" spans="16:16" x14ac:dyDescent="0.3">
      <c r="P503155" s="83"/>
    </row>
    <row r="503156" spans="16:16" x14ac:dyDescent="0.3">
      <c r="P503156" s="83"/>
    </row>
    <row r="503157" spans="16:16" x14ac:dyDescent="0.3">
      <c r="P503157" s="83"/>
    </row>
    <row r="503158" spans="16:16" x14ac:dyDescent="0.3">
      <c r="P503158" s="83"/>
    </row>
    <row r="503159" spans="16:16" x14ac:dyDescent="0.3">
      <c r="P503159" s="83"/>
    </row>
    <row r="503160" spans="16:16" x14ac:dyDescent="0.3">
      <c r="P503160" s="83"/>
    </row>
    <row r="503161" spans="16:16" x14ac:dyDescent="0.3">
      <c r="P503161" s="83"/>
    </row>
    <row r="503162" spans="16:16" x14ac:dyDescent="0.3">
      <c r="P503162" s="83"/>
    </row>
    <row r="503163" spans="16:16" x14ac:dyDescent="0.3">
      <c r="P503163" s="83"/>
    </row>
    <row r="503164" spans="16:16" x14ac:dyDescent="0.3">
      <c r="P503164" s="83"/>
    </row>
    <row r="503165" spans="16:16" x14ac:dyDescent="0.3">
      <c r="P503165" s="83"/>
    </row>
    <row r="503166" spans="16:16" x14ac:dyDescent="0.3">
      <c r="P503166" s="83"/>
    </row>
    <row r="503167" spans="16:16" x14ac:dyDescent="0.3">
      <c r="P503167" s="83"/>
    </row>
    <row r="503168" spans="16:16" x14ac:dyDescent="0.3">
      <c r="P503168" s="83"/>
    </row>
    <row r="503169" spans="16:16" x14ac:dyDescent="0.3">
      <c r="P503169" s="83"/>
    </row>
    <row r="503170" spans="16:16" x14ac:dyDescent="0.3">
      <c r="P503170" s="83"/>
    </row>
    <row r="503171" spans="16:16" x14ac:dyDescent="0.3">
      <c r="P503171" s="83"/>
    </row>
    <row r="503172" spans="16:16" x14ac:dyDescent="0.3">
      <c r="P503172" s="83"/>
    </row>
    <row r="503173" spans="16:16" x14ac:dyDescent="0.3">
      <c r="P503173" s="83"/>
    </row>
    <row r="503174" spans="16:16" x14ac:dyDescent="0.3">
      <c r="P503174" s="83"/>
    </row>
    <row r="503175" spans="16:16" x14ac:dyDescent="0.3">
      <c r="P503175" s="83"/>
    </row>
    <row r="503176" spans="16:16" x14ac:dyDescent="0.3">
      <c r="P503176" s="83"/>
    </row>
    <row r="503177" spans="16:16" x14ac:dyDescent="0.3">
      <c r="P503177" s="83"/>
    </row>
    <row r="503178" spans="16:16" x14ac:dyDescent="0.3">
      <c r="P503178" s="83"/>
    </row>
    <row r="503179" spans="16:16" x14ac:dyDescent="0.3">
      <c r="P503179" s="83"/>
    </row>
    <row r="503180" spans="16:16" x14ac:dyDescent="0.3">
      <c r="P503180" s="83"/>
    </row>
    <row r="503181" spans="16:16" x14ac:dyDescent="0.3">
      <c r="P503181" s="83"/>
    </row>
    <row r="503182" spans="16:16" x14ac:dyDescent="0.3">
      <c r="P503182" s="83"/>
    </row>
    <row r="503183" spans="16:16" x14ac:dyDescent="0.3">
      <c r="P503183" s="83"/>
    </row>
    <row r="503184" spans="16:16" x14ac:dyDescent="0.3">
      <c r="P503184" s="83"/>
    </row>
    <row r="503185" spans="16:16" x14ac:dyDescent="0.3">
      <c r="P503185" s="83"/>
    </row>
    <row r="503186" spans="16:16" x14ac:dyDescent="0.3">
      <c r="P503186" s="83"/>
    </row>
    <row r="503187" spans="16:16" x14ac:dyDescent="0.3">
      <c r="P503187" s="83"/>
    </row>
    <row r="503188" spans="16:16" x14ac:dyDescent="0.3">
      <c r="P503188" s="83"/>
    </row>
    <row r="503189" spans="16:16" x14ac:dyDescent="0.3">
      <c r="P503189" s="83"/>
    </row>
    <row r="503190" spans="16:16" x14ac:dyDescent="0.3">
      <c r="P503190" s="83"/>
    </row>
    <row r="503191" spans="16:16" x14ac:dyDescent="0.3">
      <c r="P503191" s="83"/>
    </row>
    <row r="503192" spans="16:16" x14ac:dyDescent="0.3">
      <c r="P503192" s="83"/>
    </row>
    <row r="503193" spans="16:16" x14ac:dyDescent="0.3">
      <c r="P503193" s="83"/>
    </row>
    <row r="503194" spans="16:16" x14ac:dyDescent="0.3">
      <c r="P503194" s="83"/>
    </row>
    <row r="503195" spans="16:16" x14ac:dyDescent="0.3">
      <c r="P503195" s="83"/>
    </row>
    <row r="503196" spans="16:16" x14ac:dyDescent="0.3">
      <c r="P503196" s="83"/>
    </row>
    <row r="503197" spans="16:16" x14ac:dyDescent="0.3">
      <c r="P503197" s="83"/>
    </row>
    <row r="503198" spans="16:16" x14ac:dyDescent="0.3">
      <c r="P503198" s="83"/>
    </row>
    <row r="503199" spans="16:16" x14ac:dyDescent="0.3">
      <c r="P503199" s="83"/>
    </row>
    <row r="503200" spans="16:16" x14ac:dyDescent="0.3">
      <c r="P503200" s="83"/>
    </row>
    <row r="503201" spans="16:16" x14ac:dyDescent="0.3">
      <c r="P503201" s="83"/>
    </row>
    <row r="503202" spans="16:16" x14ac:dyDescent="0.3">
      <c r="P503202" s="83"/>
    </row>
    <row r="503203" spans="16:16" x14ac:dyDescent="0.3">
      <c r="P503203" s="83"/>
    </row>
    <row r="503204" spans="16:16" x14ac:dyDescent="0.3">
      <c r="P503204" s="83"/>
    </row>
    <row r="503205" spans="16:16" x14ac:dyDescent="0.3">
      <c r="P503205" s="83"/>
    </row>
    <row r="503206" spans="16:16" x14ac:dyDescent="0.3">
      <c r="P503206" s="83"/>
    </row>
    <row r="503207" spans="16:16" x14ac:dyDescent="0.3">
      <c r="P503207" s="83"/>
    </row>
    <row r="503208" spans="16:16" x14ac:dyDescent="0.3">
      <c r="P503208" s="83"/>
    </row>
    <row r="503209" spans="16:16" x14ac:dyDescent="0.3">
      <c r="P503209" s="83"/>
    </row>
    <row r="503210" spans="16:16" x14ac:dyDescent="0.3">
      <c r="P503210" s="83"/>
    </row>
    <row r="503211" spans="16:16" x14ac:dyDescent="0.3">
      <c r="P503211" s="83"/>
    </row>
    <row r="503212" spans="16:16" x14ac:dyDescent="0.3">
      <c r="P503212" s="83"/>
    </row>
    <row r="503213" spans="16:16" x14ac:dyDescent="0.3">
      <c r="P503213" s="83"/>
    </row>
    <row r="503214" spans="16:16" x14ac:dyDescent="0.3">
      <c r="P503214" s="83"/>
    </row>
    <row r="503215" spans="16:16" x14ac:dyDescent="0.3">
      <c r="P503215" s="83"/>
    </row>
    <row r="503216" spans="16:16" x14ac:dyDescent="0.3">
      <c r="P503216" s="83"/>
    </row>
    <row r="503217" spans="16:16" x14ac:dyDescent="0.3">
      <c r="P503217" s="83"/>
    </row>
    <row r="503218" spans="16:16" x14ac:dyDescent="0.3">
      <c r="P503218" s="83"/>
    </row>
    <row r="503219" spans="16:16" x14ac:dyDescent="0.3">
      <c r="P503219" s="83"/>
    </row>
    <row r="503220" spans="16:16" x14ac:dyDescent="0.3">
      <c r="P503220" s="83"/>
    </row>
    <row r="503221" spans="16:16" x14ac:dyDescent="0.3">
      <c r="P503221" s="83"/>
    </row>
    <row r="503222" spans="16:16" x14ac:dyDescent="0.3">
      <c r="P503222" s="83"/>
    </row>
    <row r="503223" spans="16:16" x14ac:dyDescent="0.3">
      <c r="P503223" s="83"/>
    </row>
    <row r="503224" spans="16:16" x14ac:dyDescent="0.3">
      <c r="P503224" s="83"/>
    </row>
    <row r="503225" spans="16:16" x14ac:dyDescent="0.3">
      <c r="P503225" s="83"/>
    </row>
    <row r="503226" spans="16:16" x14ac:dyDescent="0.3">
      <c r="P503226" s="83"/>
    </row>
    <row r="503227" spans="16:16" x14ac:dyDescent="0.3">
      <c r="P503227" s="83"/>
    </row>
    <row r="503228" spans="16:16" x14ac:dyDescent="0.3">
      <c r="P503228" s="83"/>
    </row>
    <row r="503229" spans="16:16" x14ac:dyDescent="0.3">
      <c r="P503229" s="83"/>
    </row>
    <row r="503230" spans="16:16" x14ac:dyDescent="0.3">
      <c r="P503230" s="83"/>
    </row>
    <row r="503231" spans="16:16" x14ac:dyDescent="0.3">
      <c r="P503231" s="83"/>
    </row>
    <row r="503232" spans="16:16" x14ac:dyDescent="0.3">
      <c r="P503232" s="83"/>
    </row>
    <row r="503233" spans="16:16" x14ac:dyDescent="0.3">
      <c r="P503233" s="83"/>
    </row>
    <row r="503234" spans="16:16" x14ac:dyDescent="0.3">
      <c r="P503234" s="83"/>
    </row>
    <row r="503235" spans="16:16" x14ac:dyDescent="0.3">
      <c r="P503235" s="83"/>
    </row>
    <row r="503236" spans="16:16" x14ac:dyDescent="0.3">
      <c r="P503236" s="83"/>
    </row>
    <row r="503237" spans="16:16" x14ac:dyDescent="0.3">
      <c r="P503237" s="83"/>
    </row>
    <row r="503238" spans="16:16" x14ac:dyDescent="0.3">
      <c r="P503238" s="83"/>
    </row>
    <row r="503239" spans="16:16" x14ac:dyDescent="0.3">
      <c r="P503239" s="83"/>
    </row>
    <row r="503240" spans="16:16" x14ac:dyDescent="0.3">
      <c r="P503240" s="83"/>
    </row>
    <row r="503241" spans="16:16" x14ac:dyDescent="0.3">
      <c r="P503241" s="83"/>
    </row>
    <row r="503242" spans="16:16" x14ac:dyDescent="0.3">
      <c r="P503242" s="83"/>
    </row>
    <row r="503243" spans="16:16" x14ac:dyDescent="0.3">
      <c r="P503243" s="83"/>
    </row>
    <row r="503244" spans="16:16" x14ac:dyDescent="0.3">
      <c r="P503244" s="83"/>
    </row>
    <row r="503245" spans="16:16" x14ac:dyDescent="0.3">
      <c r="P503245" s="83"/>
    </row>
    <row r="503246" spans="16:16" x14ac:dyDescent="0.3">
      <c r="P503246" s="83"/>
    </row>
    <row r="503247" spans="16:16" x14ac:dyDescent="0.3">
      <c r="P503247" s="83"/>
    </row>
    <row r="503248" spans="16:16" x14ac:dyDescent="0.3">
      <c r="P503248" s="83"/>
    </row>
    <row r="503249" spans="16:16" x14ac:dyDescent="0.3">
      <c r="P503249" s="83"/>
    </row>
    <row r="503250" spans="16:16" x14ac:dyDescent="0.3">
      <c r="P503250" s="83"/>
    </row>
    <row r="503251" spans="16:16" x14ac:dyDescent="0.3">
      <c r="P503251" s="83"/>
    </row>
    <row r="503252" spans="16:16" x14ac:dyDescent="0.3">
      <c r="P503252" s="83"/>
    </row>
    <row r="503253" spans="16:16" x14ac:dyDescent="0.3">
      <c r="P503253" s="83"/>
    </row>
    <row r="503254" spans="16:16" x14ac:dyDescent="0.3">
      <c r="P503254" s="83"/>
    </row>
    <row r="503255" spans="16:16" x14ac:dyDescent="0.3">
      <c r="P503255" s="83"/>
    </row>
    <row r="503256" spans="16:16" x14ac:dyDescent="0.3">
      <c r="P503256" s="83"/>
    </row>
    <row r="503257" spans="16:16" x14ac:dyDescent="0.3">
      <c r="P503257" s="83"/>
    </row>
    <row r="503258" spans="16:16" x14ac:dyDescent="0.3">
      <c r="P503258" s="83"/>
    </row>
    <row r="503259" spans="16:16" x14ac:dyDescent="0.3">
      <c r="P503259" s="83"/>
    </row>
    <row r="503260" spans="16:16" x14ac:dyDescent="0.3">
      <c r="P503260" s="83"/>
    </row>
    <row r="503261" spans="16:16" x14ac:dyDescent="0.3">
      <c r="P503261" s="83"/>
    </row>
    <row r="503262" spans="16:16" x14ac:dyDescent="0.3">
      <c r="P503262" s="83"/>
    </row>
    <row r="503263" spans="16:16" x14ac:dyDescent="0.3">
      <c r="P503263" s="83"/>
    </row>
    <row r="503264" spans="16:16" x14ac:dyDescent="0.3">
      <c r="P503264" s="83"/>
    </row>
    <row r="503265" spans="16:16" x14ac:dyDescent="0.3">
      <c r="P503265" s="83"/>
    </row>
    <row r="503266" spans="16:16" x14ac:dyDescent="0.3">
      <c r="P503266" s="83"/>
    </row>
    <row r="503267" spans="16:16" x14ac:dyDescent="0.3">
      <c r="P503267" s="83"/>
    </row>
    <row r="503268" spans="16:16" x14ac:dyDescent="0.3">
      <c r="P503268" s="83"/>
    </row>
    <row r="503269" spans="16:16" x14ac:dyDescent="0.3">
      <c r="P503269" s="83"/>
    </row>
    <row r="503270" spans="16:16" x14ac:dyDescent="0.3">
      <c r="P503270" s="83"/>
    </row>
    <row r="503271" spans="16:16" x14ac:dyDescent="0.3">
      <c r="P503271" s="83"/>
    </row>
    <row r="503272" spans="16:16" x14ac:dyDescent="0.3">
      <c r="P503272" s="83"/>
    </row>
    <row r="503273" spans="16:16" x14ac:dyDescent="0.3">
      <c r="P503273" s="83"/>
    </row>
    <row r="503274" spans="16:16" x14ac:dyDescent="0.3">
      <c r="P503274" s="83"/>
    </row>
    <row r="503275" spans="16:16" x14ac:dyDescent="0.3">
      <c r="P503275" s="83"/>
    </row>
    <row r="503276" spans="16:16" x14ac:dyDescent="0.3">
      <c r="P503276" s="83"/>
    </row>
    <row r="503277" spans="16:16" x14ac:dyDescent="0.3">
      <c r="P503277" s="83"/>
    </row>
    <row r="503278" spans="16:16" x14ac:dyDescent="0.3">
      <c r="P503278" s="83"/>
    </row>
    <row r="503279" spans="16:16" x14ac:dyDescent="0.3">
      <c r="P503279" s="83"/>
    </row>
    <row r="503280" spans="16:16" x14ac:dyDescent="0.3">
      <c r="P503280" s="83"/>
    </row>
    <row r="503281" spans="16:16" x14ac:dyDescent="0.3">
      <c r="P503281" s="83"/>
    </row>
    <row r="503282" spans="16:16" x14ac:dyDescent="0.3">
      <c r="P503282" s="83"/>
    </row>
    <row r="503283" spans="16:16" x14ac:dyDescent="0.3">
      <c r="P503283" s="83"/>
    </row>
    <row r="503284" spans="16:16" x14ac:dyDescent="0.3">
      <c r="P503284" s="83"/>
    </row>
    <row r="503285" spans="16:16" x14ac:dyDescent="0.3">
      <c r="P503285" s="83"/>
    </row>
    <row r="503286" spans="16:16" x14ac:dyDescent="0.3">
      <c r="P503286" s="83"/>
    </row>
    <row r="503287" spans="16:16" x14ac:dyDescent="0.3">
      <c r="P503287" s="83"/>
    </row>
    <row r="503288" spans="16:16" x14ac:dyDescent="0.3">
      <c r="P503288" s="83"/>
    </row>
    <row r="503289" spans="16:16" x14ac:dyDescent="0.3">
      <c r="P503289" s="83"/>
    </row>
    <row r="503290" spans="16:16" x14ac:dyDescent="0.3">
      <c r="P503290" s="83"/>
    </row>
    <row r="503291" spans="16:16" x14ac:dyDescent="0.3">
      <c r="P503291" s="83"/>
    </row>
    <row r="503292" spans="16:16" x14ac:dyDescent="0.3">
      <c r="P503292" s="83"/>
    </row>
    <row r="503293" spans="16:16" x14ac:dyDescent="0.3">
      <c r="P503293" s="83"/>
    </row>
    <row r="503294" spans="16:16" x14ac:dyDescent="0.3">
      <c r="P503294" s="83"/>
    </row>
    <row r="503295" spans="16:16" x14ac:dyDescent="0.3">
      <c r="P503295" s="83"/>
    </row>
    <row r="503296" spans="16:16" x14ac:dyDescent="0.3">
      <c r="P503296" s="83"/>
    </row>
    <row r="503297" spans="16:16" x14ac:dyDescent="0.3">
      <c r="P503297" s="83"/>
    </row>
    <row r="503298" spans="16:16" x14ac:dyDescent="0.3">
      <c r="P503298" s="83"/>
    </row>
    <row r="503299" spans="16:16" x14ac:dyDescent="0.3">
      <c r="P503299" s="83"/>
    </row>
    <row r="503300" spans="16:16" x14ac:dyDescent="0.3">
      <c r="P503300" s="83"/>
    </row>
    <row r="503301" spans="16:16" x14ac:dyDescent="0.3">
      <c r="P503301" s="83"/>
    </row>
    <row r="503302" spans="16:16" x14ac:dyDescent="0.3">
      <c r="P503302" s="83"/>
    </row>
    <row r="503303" spans="16:16" x14ac:dyDescent="0.3">
      <c r="P503303" s="83"/>
    </row>
    <row r="503304" spans="16:16" x14ac:dyDescent="0.3">
      <c r="P503304" s="83"/>
    </row>
    <row r="503305" spans="16:16" x14ac:dyDescent="0.3">
      <c r="P503305" s="83"/>
    </row>
    <row r="503306" spans="16:16" x14ac:dyDescent="0.3">
      <c r="P503306" s="83"/>
    </row>
    <row r="503307" spans="16:16" x14ac:dyDescent="0.3">
      <c r="P503307" s="83"/>
    </row>
    <row r="503308" spans="16:16" x14ac:dyDescent="0.3">
      <c r="P503308" s="83"/>
    </row>
    <row r="503309" spans="16:16" x14ac:dyDescent="0.3">
      <c r="P503309" s="83"/>
    </row>
    <row r="503310" spans="16:16" x14ac:dyDescent="0.3">
      <c r="P503310" s="83"/>
    </row>
    <row r="503311" spans="16:16" x14ac:dyDescent="0.3">
      <c r="P503311" s="83"/>
    </row>
    <row r="503312" spans="16:16" x14ac:dyDescent="0.3">
      <c r="P503312" s="83"/>
    </row>
    <row r="503313" spans="16:16" x14ac:dyDescent="0.3">
      <c r="P503313" s="83"/>
    </row>
    <row r="503314" spans="16:16" x14ac:dyDescent="0.3">
      <c r="P503314" s="83"/>
    </row>
    <row r="503315" spans="16:16" x14ac:dyDescent="0.3">
      <c r="P503315" s="83"/>
    </row>
    <row r="503316" spans="16:16" x14ac:dyDescent="0.3">
      <c r="P503316" s="83"/>
    </row>
    <row r="503317" spans="16:16" x14ac:dyDescent="0.3">
      <c r="P503317" s="83"/>
    </row>
    <row r="503318" spans="16:16" x14ac:dyDescent="0.3">
      <c r="P503318" s="83"/>
    </row>
    <row r="503319" spans="16:16" x14ac:dyDescent="0.3">
      <c r="P503319" s="83"/>
    </row>
    <row r="503320" spans="16:16" x14ac:dyDescent="0.3">
      <c r="P503320" s="83"/>
    </row>
    <row r="503321" spans="16:16" x14ac:dyDescent="0.3">
      <c r="P503321" s="83"/>
    </row>
    <row r="503322" spans="16:16" x14ac:dyDescent="0.3">
      <c r="P503322" s="83"/>
    </row>
    <row r="503323" spans="16:16" x14ac:dyDescent="0.3">
      <c r="P503323" s="83"/>
    </row>
    <row r="503324" spans="16:16" x14ac:dyDescent="0.3">
      <c r="P503324" s="83"/>
    </row>
    <row r="503325" spans="16:16" x14ac:dyDescent="0.3">
      <c r="P503325" s="83"/>
    </row>
    <row r="503326" spans="16:16" x14ac:dyDescent="0.3">
      <c r="P503326" s="83"/>
    </row>
    <row r="503327" spans="16:16" x14ac:dyDescent="0.3">
      <c r="P503327" s="83"/>
    </row>
    <row r="503328" spans="16:16" x14ac:dyDescent="0.3">
      <c r="P503328" s="83"/>
    </row>
    <row r="503329" spans="16:16" x14ac:dyDescent="0.3">
      <c r="P503329" s="83"/>
    </row>
    <row r="503330" spans="16:16" x14ac:dyDescent="0.3">
      <c r="P503330" s="83"/>
    </row>
    <row r="503331" spans="16:16" x14ac:dyDescent="0.3">
      <c r="P503331" s="83"/>
    </row>
    <row r="503332" spans="16:16" x14ac:dyDescent="0.3">
      <c r="P503332" s="83"/>
    </row>
    <row r="503333" spans="16:16" x14ac:dyDescent="0.3">
      <c r="P503333" s="83"/>
    </row>
    <row r="503334" spans="16:16" x14ac:dyDescent="0.3">
      <c r="P503334" s="83"/>
    </row>
    <row r="503335" spans="16:16" x14ac:dyDescent="0.3">
      <c r="P503335" s="83"/>
    </row>
    <row r="503336" spans="16:16" x14ac:dyDescent="0.3">
      <c r="P503336" s="83"/>
    </row>
    <row r="503337" spans="16:16" x14ac:dyDescent="0.3">
      <c r="P503337" s="83"/>
    </row>
    <row r="503338" spans="16:16" x14ac:dyDescent="0.3">
      <c r="P503338" s="83"/>
    </row>
    <row r="503339" spans="16:16" x14ac:dyDescent="0.3">
      <c r="P503339" s="83"/>
    </row>
    <row r="503340" spans="16:16" x14ac:dyDescent="0.3">
      <c r="P503340" s="83"/>
    </row>
    <row r="503341" spans="16:16" x14ac:dyDescent="0.3">
      <c r="P503341" s="83"/>
    </row>
    <row r="503342" spans="16:16" x14ac:dyDescent="0.3">
      <c r="P503342" s="83"/>
    </row>
    <row r="503343" spans="16:16" x14ac:dyDescent="0.3">
      <c r="P503343" s="83"/>
    </row>
    <row r="503344" spans="16:16" x14ac:dyDescent="0.3">
      <c r="P503344" s="83"/>
    </row>
    <row r="503345" spans="16:16" x14ac:dyDescent="0.3">
      <c r="P503345" s="83"/>
    </row>
    <row r="503346" spans="16:16" x14ac:dyDescent="0.3">
      <c r="P503346" s="83"/>
    </row>
    <row r="503347" spans="16:16" x14ac:dyDescent="0.3">
      <c r="P503347" s="83"/>
    </row>
    <row r="503348" spans="16:16" x14ac:dyDescent="0.3">
      <c r="P503348" s="83"/>
    </row>
    <row r="503349" spans="16:16" x14ac:dyDescent="0.3">
      <c r="P503349" s="83"/>
    </row>
    <row r="503350" spans="16:16" x14ac:dyDescent="0.3">
      <c r="P503350" s="83"/>
    </row>
    <row r="503351" spans="16:16" x14ac:dyDescent="0.3">
      <c r="P503351" s="83"/>
    </row>
    <row r="503352" spans="16:16" x14ac:dyDescent="0.3">
      <c r="P503352" s="83"/>
    </row>
    <row r="503353" spans="16:16" x14ac:dyDescent="0.3">
      <c r="P503353" s="83"/>
    </row>
    <row r="503354" spans="16:16" x14ac:dyDescent="0.3">
      <c r="P503354" s="83"/>
    </row>
    <row r="503355" spans="16:16" x14ac:dyDescent="0.3">
      <c r="P503355" s="83"/>
    </row>
    <row r="503356" spans="16:16" x14ac:dyDescent="0.3">
      <c r="P503356" s="83"/>
    </row>
    <row r="503357" spans="16:16" x14ac:dyDescent="0.3">
      <c r="P503357" s="83"/>
    </row>
    <row r="503358" spans="16:16" x14ac:dyDescent="0.3">
      <c r="P503358" s="83"/>
    </row>
    <row r="503359" spans="16:16" x14ac:dyDescent="0.3">
      <c r="P503359" s="83"/>
    </row>
    <row r="503360" spans="16:16" x14ac:dyDescent="0.3">
      <c r="P503360" s="83"/>
    </row>
    <row r="503361" spans="16:16" x14ac:dyDescent="0.3">
      <c r="P503361" s="83"/>
    </row>
    <row r="503362" spans="16:16" x14ac:dyDescent="0.3">
      <c r="P503362" s="83"/>
    </row>
    <row r="503363" spans="16:16" x14ac:dyDescent="0.3">
      <c r="P503363" s="83"/>
    </row>
    <row r="503364" spans="16:16" x14ac:dyDescent="0.3">
      <c r="P503364" s="83"/>
    </row>
    <row r="503365" spans="16:16" x14ac:dyDescent="0.3">
      <c r="P503365" s="83"/>
    </row>
    <row r="503366" spans="16:16" x14ac:dyDescent="0.3">
      <c r="P503366" s="83"/>
    </row>
    <row r="503367" spans="16:16" x14ac:dyDescent="0.3">
      <c r="P503367" s="83"/>
    </row>
    <row r="503368" spans="16:16" x14ac:dyDescent="0.3">
      <c r="P503368" s="83"/>
    </row>
    <row r="503369" spans="16:16" x14ac:dyDescent="0.3">
      <c r="P503369" s="83"/>
    </row>
    <row r="503370" spans="16:16" x14ac:dyDescent="0.3">
      <c r="P503370" s="83"/>
    </row>
    <row r="503371" spans="16:16" x14ac:dyDescent="0.3">
      <c r="P503371" s="83"/>
    </row>
    <row r="503372" spans="16:16" x14ac:dyDescent="0.3">
      <c r="P503372" s="83"/>
    </row>
    <row r="503373" spans="16:16" x14ac:dyDescent="0.3">
      <c r="P503373" s="83"/>
    </row>
    <row r="503374" spans="16:16" x14ac:dyDescent="0.3">
      <c r="P503374" s="83"/>
    </row>
    <row r="503375" spans="16:16" x14ac:dyDescent="0.3">
      <c r="P503375" s="83"/>
    </row>
    <row r="503376" spans="16:16" x14ac:dyDescent="0.3">
      <c r="P503376" s="83"/>
    </row>
    <row r="503377" spans="16:16" x14ac:dyDescent="0.3">
      <c r="P503377" s="83"/>
    </row>
    <row r="503378" spans="16:16" x14ac:dyDescent="0.3">
      <c r="P503378" s="83"/>
    </row>
    <row r="503379" spans="16:16" x14ac:dyDescent="0.3">
      <c r="P503379" s="83"/>
    </row>
    <row r="503380" spans="16:16" x14ac:dyDescent="0.3">
      <c r="P503380" s="83"/>
    </row>
    <row r="503381" spans="16:16" x14ac:dyDescent="0.3">
      <c r="P503381" s="83"/>
    </row>
    <row r="503382" spans="16:16" x14ac:dyDescent="0.3">
      <c r="P503382" s="83"/>
    </row>
    <row r="503383" spans="16:16" x14ac:dyDescent="0.3">
      <c r="P503383" s="83"/>
    </row>
    <row r="503384" spans="16:16" x14ac:dyDescent="0.3">
      <c r="P503384" s="83"/>
    </row>
    <row r="503385" spans="16:16" x14ac:dyDescent="0.3">
      <c r="P503385" s="83"/>
    </row>
    <row r="503386" spans="16:16" x14ac:dyDescent="0.3">
      <c r="P503386" s="83"/>
    </row>
    <row r="503387" spans="16:16" x14ac:dyDescent="0.3">
      <c r="P503387" s="83"/>
    </row>
    <row r="503388" spans="16:16" x14ac:dyDescent="0.3">
      <c r="P503388" s="83"/>
    </row>
    <row r="503389" spans="16:16" x14ac:dyDescent="0.3">
      <c r="P503389" s="83"/>
    </row>
    <row r="503390" spans="16:16" x14ac:dyDescent="0.3">
      <c r="P503390" s="83"/>
    </row>
    <row r="503391" spans="16:16" x14ac:dyDescent="0.3">
      <c r="P503391" s="83"/>
    </row>
    <row r="503392" spans="16:16" x14ac:dyDescent="0.3">
      <c r="P503392" s="83"/>
    </row>
    <row r="503393" spans="16:16" x14ac:dyDescent="0.3">
      <c r="P503393" s="83"/>
    </row>
    <row r="503394" spans="16:16" x14ac:dyDescent="0.3">
      <c r="P503394" s="83"/>
    </row>
    <row r="503395" spans="16:16" x14ac:dyDescent="0.3">
      <c r="P503395" s="83"/>
    </row>
    <row r="503396" spans="16:16" x14ac:dyDescent="0.3">
      <c r="P503396" s="83"/>
    </row>
    <row r="503397" spans="16:16" x14ac:dyDescent="0.3">
      <c r="P503397" s="83"/>
    </row>
    <row r="503398" spans="16:16" x14ac:dyDescent="0.3">
      <c r="P503398" s="83"/>
    </row>
    <row r="503399" spans="16:16" x14ac:dyDescent="0.3">
      <c r="P503399" s="83"/>
    </row>
    <row r="503400" spans="16:16" x14ac:dyDescent="0.3">
      <c r="P503400" s="83"/>
    </row>
    <row r="503401" spans="16:16" x14ac:dyDescent="0.3">
      <c r="P503401" s="83"/>
    </row>
    <row r="503402" spans="16:16" x14ac:dyDescent="0.3">
      <c r="P503402" s="83"/>
    </row>
    <row r="503403" spans="16:16" x14ac:dyDescent="0.3">
      <c r="P503403" s="83"/>
    </row>
    <row r="503404" spans="16:16" x14ac:dyDescent="0.3">
      <c r="P503404" s="83"/>
    </row>
    <row r="503405" spans="16:16" x14ac:dyDescent="0.3">
      <c r="P503405" s="83"/>
    </row>
    <row r="503406" spans="16:16" x14ac:dyDescent="0.3">
      <c r="P503406" s="83"/>
    </row>
    <row r="503407" spans="16:16" x14ac:dyDescent="0.3">
      <c r="P503407" s="83"/>
    </row>
    <row r="503408" spans="16:16" x14ac:dyDescent="0.3">
      <c r="P503408" s="83"/>
    </row>
    <row r="503409" spans="16:16" x14ac:dyDescent="0.3">
      <c r="P503409" s="83"/>
    </row>
    <row r="503410" spans="16:16" x14ac:dyDescent="0.3">
      <c r="P503410" s="83"/>
    </row>
    <row r="503411" spans="16:16" x14ac:dyDescent="0.3">
      <c r="P503411" s="83"/>
    </row>
    <row r="503412" spans="16:16" x14ac:dyDescent="0.3">
      <c r="P503412" s="83"/>
    </row>
    <row r="503413" spans="16:16" x14ac:dyDescent="0.3">
      <c r="P503413" s="83"/>
    </row>
    <row r="503414" spans="16:16" x14ac:dyDescent="0.3">
      <c r="P503414" s="83"/>
    </row>
    <row r="503415" spans="16:16" x14ac:dyDescent="0.3">
      <c r="P503415" s="83"/>
    </row>
    <row r="503416" spans="16:16" x14ac:dyDescent="0.3">
      <c r="P503416" s="83"/>
    </row>
    <row r="503417" spans="16:16" x14ac:dyDescent="0.3">
      <c r="P503417" s="83"/>
    </row>
    <row r="503418" spans="16:16" x14ac:dyDescent="0.3">
      <c r="P503418" s="83"/>
    </row>
    <row r="503419" spans="16:16" x14ac:dyDescent="0.3">
      <c r="P503419" s="83"/>
    </row>
    <row r="503420" spans="16:16" x14ac:dyDescent="0.3">
      <c r="P503420" s="83"/>
    </row>
    <row r="503421" spans="16:16" x14ac:dyDescent="0.3">
      <c r="P503421" s="83"/>
    </row>
    <row r="503422" spans="16:16" x14ac:dyDescent="0.3">
      <c r="P503422" s="83"/>
    </row>
    <row r="503423" spans="16:16" x14ac:dyDescent="0.3">
      <c r="P503423" s="83"/>
    </row>
    <row r="503424" spans="16:16" x14ac:dyDescent="0.3">
      <c r="P503424" s="83"/>
    </row>
    <row r="503425" spans="16:16" x14ac:dyDescent="0.3">
      <c r="P503425" s="83"/>
    </row>
    <row r="503426" spans="16:16" x14ac:dyDescent="0.3">
      <c r="P503426" s="83"/>
    </row>
    <row r="503427" spans="16:16" x14ac:dyDescent="0.3">
      <c r="P503427" s="83"/>
    </row>
    <row r="503428" spans="16:16" x14ac:dyDescent="0.3">
      <c r="P503428" s="83"/>
    </row>
    <row r="503429" spans="16:16" x14ac:dyDescent="0.3">
      <c r="P503429" s="83"/>
    </row>
    <row r="503430" spans="16:16" x14ac:dyDescent="0.3">
      <c r="P503430" s="83"/>
    </row>
    <row r="503431" spans="16:16" x14ac:dyDescent="0.3">
      <c r="P503431" s="83"/>
    </row>
    <row r="503432" spans="16:16" x14ac:dyDescent="0.3">
      <c r="P503432" s="83"/>
    </row>
    <row r="503433" spans="16:16" x14ac:dyDescent="0.3">
      <c r="P503433" s="83"/>
    </row>
    <row r="503434" spans="16:16" x14ac:dyDescent="0.3">
      <c r="P503434" s="83"/>
    </row>
    <row r="503435" spans="16:16" x14ac:dyDescent="0.3">
      <c r="P503435" s="83"/>
    </row>
    <row r="503436" spans="16:16" x14ac:dyDescent="0.3">
      <c r="P503436" s="83"/>
    </row>
    <row r="503437" spans="16:16" x14ac:dyDescent="0.3">
      <c r="P503437" s="83"/>
    </row>
    <row r="503438" spans="16:16" x14ac:dyDescent="0.3">
      <c r="P503438" s="83"/>
    </row>
    <row r="503439" spans="16:16" x14ac:dyDescent="0.3">
      <c r="P503439" s="83"/>
    </row>
    <row r="503440" spans="16:16" x14ac:dyDescent="0.3">
      <c r="P503440" s="83"/>
    </row>
    <row r="503441" spans="16:16" x14ac:dyDescent="0.3">
      <c r="P503441" s="83"/>
    </row>
    <row r="503442" spans="16:16" x14ac:dyDescent="0.3">
      <c r="P503442" s="83"/>
    </row>
    <row r="503443" spans="16:16" x14ac:dyDescent="0.3">
      <c r="P503443" s="83"/>
    </row>
    <row r="503444" spans="16:16" x14ac:dyDescent="0.3">
      <c r="P503444" s="83"/>
    </row>
    <row r="503445" spans="16:16" x14ac:dyDescent="0.3">
      <c r="P503445" s="83"/>
    </row>
    <row r="503446" spans="16:16" x14ac:dyDescent="0.3">
      <c r="P503446" s="83"/>
    </row>
    <row r="503447" spans="16:16" x14ac:dyDescent="0.3">
      <c r="P503447" s="83"/>
    </row>
    <row r="503448" spans="16:16" x14ac:dyDescent="0.3">
      <c r="P503448" s="83"/>
    </row>
    <row r="503449" spans="16:16" x14ac:dyDescent="0.3">
      <c r="P503449" s="83"/>
    </row>
    <row r="503450" spans="16:16" x14ac:dyDescent="0.3">
      <c r="P503450" s="83"/>
    </row>
    <row r="503451" spans="16:16" x14ac:dyDescent="0.3">
      <c r="P503451" s="83"/>
    </row>
    <row r="503452" spans="16:16" x14ac:dyDescent="0.3">
      <c r="P503452" s="83"/>
    </row>
    <row r="503453" spans="16:16" x14ac:dyDescent="0.3">
      <c r="P503453" s="83"/>
    </row>
    <row r="503454" spans="16:16" x14ac:dyDescent="0.3">
      <c r="P503454" s="83"/>
    </row>
    <row r="503455" spans="16:16" x14ac:dyDescent="0.3">
      <c r="P503455" s="83"/>
    </row>
    <row r="503456" spans="16:16" x14ac:dyDescent="0.3">
      <c r="P503456" s="83"/>
    </row>
    <row r="503457" spans="16:16" x14ac:dyDescent="0.3">
      <c r="P503457" s="83"/>
    </row>
    <row r="503458" spans="16:16" x14ac:dyDescent="0.3">
      <c r="P503458" s="83"/>
    </row>
    <row r="503459" spans="16:16" x14ac:dyDescent="0.3">
      <c r="P503459" s="83"/>
    </row>
    <row r="503460" spans="16:16" x14ac:dyDescent="0.3">
      <c r="P503460" s="83"/>
    </row>
    <row r="503461" spans="16:16" x14ac:dyDescent="0.3">
      <c r="P503461" s="83"/>
    </row>
    <row r="503462" spans="16:16" x14ac:dyDescent="0.3">
      <c r="P503462" s="83"/>
    </row>
    <row r="503463" spans="16:16" x14ac:dyDescent="0.3">
      <c r="P503463" s="83"/>
    </row>
    <row r="503464" spans="16:16" x14ac:dyDescent="0.3">
      <c r="P503464" s="83"/>
    </row>
    <row r="503465" spans="16:16" x14ac:dyDescent="0.3">
      <c r="P503465" s="83"/>
    </row>
    <row r="503466" spans="16:16" x14ac:dyDescent="0.3">
      <c r="P503466" s="83"/>
    </row>
    <row r="503467" spans="16:16" x14ac:dyDescent="0.3">
      <c r="P503467" s="83"/>
    </row>
    <row r="503468" spans="16:16" x14ac:dyDescent="0.3">
      <c r="P503468" s="83"/>
    </row>
    <row r="503469" spans="16:16" x14ac:dyDescent="0.3">
      <c r="P503469" s="83"/>
    </row>
    <row r="503470" spans="16:16" x14ac:dyDescent="0.3">
      <c r="P503470" s="83"/>
    </row>
    <row r="503471" spans="16:16" x14ac:dyDescent="0.3">
      <c r="P503471" s="83"/>
    </row>
    <row r="503472" spans="16:16" x14ac:dyDescent="0.3">
      <c r="P503472" s="83"/>
    </row>
    <row r="503473" spans="16:16" x14ac:dyDescent="0.3">
      <c r="P503473" s="83"/>
    </row>
    <row r="503474" spans="16:16" x14ac:dyDescent="0.3">
      <c r="P503474" s="83"/>
    </row>
    <row r="503475" spans="16:16" x14ac:dyDescent="0.3">
      <c r="P503475" s="83"/>
    </row>
    <row r="503476" spans="16:16" x14ac:dyDescent="0.3">
      <c r="P503476" s="83"/>
    </row>
    <row r="503477" spans="16:16" x14ac:dyDescent="0.3">
      <c r="P503477" s="83"/>
    </row>
    <row r="503478" spans="16:16" x14ac:dyDescent="0.3">
      <c r="P503478" s="83"/>
    </row>
    <row r="503479" spans="16:16" x14ac:dyDescent="0.3">
      <c r="P503479" s="83"/>
    </row>
    <row r="503480" spans="16:16" x14ac:dyDescent="0.3">
      <c r="P503480" s="83"/>
    </row>
    <row r="503481" spans="16:16" x14ac:dyDescent="0.3">
      <c r="P503481" s="83"/>
    </row>
    <row r="503482" spans="16:16" x14ac:dyDescent="0.3">
      <c r="P503482" s="83"/>
    </row>
    <row r="503483" spans="16:16" x14ac:dyDescent="0.3">
      <c r="P503483" s="83"/>
    </row>
    <row r="503484" spans="16:16" x14ac:dyDescent="0.3">
      <c r="P503484" s="83"/>
    </row>
    <row r="503485" spans="16:16" x14ac:dyDescent="0.3">
      <c r="P503485" s="83"/>
    </row>
    <row r="503486" spans="16:16" x14ac:dyDescent="0.3">
      <c r="P503486" s="83"/>
    </row>
    <row r="503487" spans="16:16" x14ac:dyDescent="0.3">
      <c r="P503487" s="83"/>
    </row>
    <row r="503488" spans="16:16" x14ac:dyDescent="0.3">
      <c r="P503488" s="83"/>
    </row>
    <row r="503489" spans="16:16" x14ac:dyDescent="0.3">
      <c r="P503489" s="83"/>
    </row>
    <row r="503490" spans="16:16" x14ac:dyDescent="0.3">
      <c r="P503490" s="83"/>
    </row>
    <row r="503491" spans="16:16" x14ac:dyDescent="0.3">
      <c r="P503491" s="83"/>
    </row>
    <row r="503492" spans="16:16" x14ac:dyDescent="0.3">
      <c r="P503492" s="83"/>
    </row>
    <row r="503493" spans="16:16" x14ac:dyDescent="0.3">
      <c r="P503493" s="83"/>
    </row>
    <row r="503494" spans="16:16" x14ac:dyDescent="0.3">
      <c r="P503494" s="83"/>
    </row>
    <row r="503495" spans="16:16" x14ac:dyDescent="0.3">
      <c r="P503495" s="83"/>
    </row>
    <row r="503496" spans="16:16" x14ac:dyDescent="0.3">
      <c r="P503496" s="83"/>
    </row>
    <row r="503497" spans="16:16" x14ac:dyDescent="0.3">
      <c r="P503497" s="83"/>
    </row>
    <row r="503498" spans="16:16" x14ac:dyDescent="0.3">
      <c r="P503498" s="83"/>
    </row>
    <row r="503499" spans="16:16" x14ac:dyDescent="0.3">
      <c r="P503499" s="83"/>
    </row>
    <row r="503500" spans="16:16" x14ac:dyDescent="0.3">
      <c r="P503500" s="83"/>
    </row>
    <row r="503501" spans="16:16" x14ac:dyDescent="0.3">
      <c r="P503501" s="83"/>
    </row>
    <row r="503502" spans="16:16" x14ac:dyDescent="0.3">
      <c r="P503502" s="83"/>
    </row>
    <row r="503503" spans="16:16" x14ac:dyDescent="0.3">
      <c r="P503503" s="83"/>
    </row>
    <row r="503504" spans="16:16" x14ac:dyDescent="0.3">
      <c r="P503504" s="83"/>
    </row>
    <row r="503505" spans="16:16" x14ac:dyDescent="0.3">
      <c r="P503505" s="83"/>
    </row>
    <row r="503506" spans="16:16" x14ac:dyDescent="0.3">
      <c r="P503506" s="83"/>
    </row>
    <row r="503507" spans="16:16" x14ac:dyDescent="0.3">
      <c r="P503507" s="83"/>
    </row>
    <row r="503508" spans="16:16" x14ac:dyDescent="0.3">
      <c r="P503508" s="83"/>
    </row>
    <row r="503509" spans="16:16" x14ac:dyDescent="0.3">
      <c r="P503509" s="83"/>
    </row>
    <row r="503510" spans="16:16" x14ac:dyDescent="0.3">
      <c r="P503510" s="83"/>
    </row>
    <row r="503511" spans="16:16" x14ac:dyDescent="0.3">
      <c r="P503511" s="83"/>
    </row>
    <row r="503512" spans="16:16" x14ac:dyDescent="0.3">
      <c r="P503512" s="83"/>
    </row>
    <row r="503513" spans="16:16" x14ac:dyDescent="0.3">
      <c r="P503513" s="83"/>
    </row>
    <row r="503514" spans="16:16" x14ac:dyDescent="0.3">
      <c r="P503514" s="83"/>
    </row>
    <row r="503515" spans="16:16" x14ac:dyDescent="0.3">
      <c r="P503515" s="83"/>
    </row>
    <row r="503516" spans="16:16" x14ac:dyDescent="0.3">
      <c r="P503516" s="83"/>
    </row>
    <row r="503517" spans="16:16" x14ac:dyDescent="0.3">
      <c r="P503517" s="83"/>
    </row>
    <row r="503518" spans="16:16" x14ac:dyDescent="0.3">
      <c r="P503518" s="83"/>
    </row>
    <row r="503519" spans="16:16" x14ac:dyDescent="0.3">
      <c r="P503519" s="83"/>
    </row>
    <row r="503520" spans="16:16" x14ac:dyDescent="0.3">
      <c r="P503520" s="83"/>
    </row>
    <row r="503521" spans="16:16" x14ac:dyDescent="0.3">
      <c r="P503521" s="83"/>
    </row>
    <row r="503522" spans="16:16" x14ac:dyDescent="0.3">
      <c r="P503522" s="83"/>
    </row>
    <row r="503523" spans="16:16" x14ac:dyDescent="0.3">
      <c r="P503523" s="83"/>
    </row>
    <row r="503524" spans="16:16" x14ac:dyDescent="0.3">
      <c r="P503524" s="83"/>
    </row>
    <row r="503525" spans="16:16" x14ac:dyDescent="0.3">
      <c r="P503525" s="83"/>
    </row>
    <row r="503526" spans="16:16" x14ac:dyDescent="0.3">
      <c r="P503526" s="83"/>
    </row>
    <row r="503527" spans="16:16" x14ac:dyDescent="0.3">
      <c r="P503527" s="83"/>
    </row>
    <row r="503528" spans="16:16" x14ac:dyDescent="0.3">
      <c r="P503528" s="83"/>
    </row>
    <row r="503529" spans="16:16" x14ac:dyDescent="0.3">
      <c r="P503529" s="83"/>
    </row>
    <row r="503530" spans="16:16" x14ac:dyDescent="0.3">
      <c r="P503530" s="83"/>
    </row>
    <row r="503531" spans="16:16" x14ac:dyDescent="0.3">
      <c r="P503531" s="83"/>
    </row>
    <row r="503532" spans="16:16" x14ac:dyDescent="0.3">
      <c r="P503532" s="83"/>
    </row>
    <row r="503533" spans="16:16" x14ac:dyDescent="0.3">
      <c r="P503533" s="83"/>
    </row>
    <row r="503534" spans="16:16" x14ac:dyDescent="0.3">
      <c r="P503534" s="83"/>
    </row>
    <row r="503535" spans="16:16" x14ac:dyDescent="0.3">
      <c r="P503535" s="83"/>
    </row>
    <row r="503536" spans="16:16" x14ac:dyDescent="0.3">
      <c r="P503536" s="83"/>
    </row>
    <row r="503537" spans="16:16" x14ac:dyDescent="0.3">
      <c r="P503537" s="83"/>
    </row>
    <row r="503538" spans="16:16" x14ac:dyDescent="0.3">
      <c r="P503538" s="83"/>
    </row>
    <row r="503539" spans="16:16" x14ac:dyDescent="0.3">
      <c r="P503539" s="83"/>
    </row>
    <row r="503540" spans="16:16" x14ac:dyDescent="0.3">
      <c r="P503540" s="83"/>
    </row>
    <row r="503541" spans="16:16" x14ac:dyDescent="0.3">
      <c r="P503541" s="83"/>
    </row>
    <row r="503542" spans="16:16" x14ac:dyDescent="0.3">
      <c r="P503542" s="83"/>
    </row>
    <row r="503543" spans="16:16" x14ac:dyDescent="0.3">
      <c r="P503543" s="83"/>
    </row>
    <row r="503544" spans="16:16" x14ac:dyDescent="0.3">
      <c r="P503544" s="83"/>
    </row>
    <row r="503545" spans="16:16" x14ac:dyDescent="0.3">
      <c r="P503545" s="83"/>
    </row>
    <row r="503546" spans="16:16" x14ac:dyDescent="0.3">
      <c r="P503546" s="83"/>
    </row>
    <row r="503547" spans="16:16" x14ac:dyDescent="0.3">
      <c r="P503547" s="83"/>
    </row>
    <row r="503548" spans="16:16" x14ac:dyDescent="0.3">
      <c r="P503548" s="83"/>
    </row>
    <row r="503549" spans="16:16" x14ac:dyDescent="0.3">
      <c r="P503549" s="83"/>
    </row>
    <row r="503550" spans="16:16" x14ac:dyDescent="0.3">
      <c r="P503550" s="83"/>
    </row>
    <row r="503551" spans="16:16" x14ac:dyDescent="0.3">
      <c r="P503551" s="83"/>
    </row>
    <row r="503552" spans="16:16" x14ac:dyDescent="0.3">
      <c r="P503552" s="83"/>
    </row>
    <row r="503553" spans="16:16" x14ac:dyDescent="0.3">
      <c r="P503553" s="83"/>
    </row>
    <row r="503554" spans="16:16" x14ac:dyDescent="0.3">
      <c r="P503554" s="83"/>
    </row>
    <row r="503555" spans="16:16" x14ac:dyDescent="0.3">
      <c r="P503555" s="83"/>
    </row>
    <row r="503556" spans="16:16" x14ac:dyDescent="0.3">
      <c r="P503556" s="83"/>
    </row>
    <row r="503557" spans="16:16" x14ac:dyDescent="0.3">
      <c r="P503557" s="83"/>
    </row>
    <row r="503558" spans="16:16" x14ac:dyDescent="0.3">
      <c r="P503558" s="83"/>
    </row>
    <row r="503559" spans="16:16" x14ac:dyDescent="0.3">
      <c r="P503559" s="83"/>
    </row>
    <row r="503560" spans="16:16" x14ac:dyDescent="0.3">
      <c r="P503560" s="83"/>
    </row>
    <row r="503561" spans="16:16" x14ac:dyDescent="0.3">
      <c r="P503561" s="83"/>
    </row>
    <row r="503562" spans="16:16" x14ac:dyDescent="0.3">
      <c r="P503562" s="83"/>
    </row>
    <row r="503563" spans="16:16" x14ac:dyDescent="0.3">
      <c r="P503563" s="83"/>
    </row>
    <row r="503564" spans="16:16" x14ac:dyDescent="0.3">
      <c r="P503564" s="83"/>
    </row>
    <row r="503565" spans="16:16" x14ac:dyDescent="0.3">
      <c r="P503565" s="83"/>
    </row>
    <row r="503566" spans="16:16" x14ac:dyDescent="0.3">
      <c r="P503566" s="83"/>
    </row>
    <row r="503567" spans="16:16" x14ac:dyDescent="0.3">
      <c r="P503567" s="83"/>
    </row>
    <row r="503568" spans="16:16" x14ac:dyDescent="0.3">
      <c r="P503568" s="83"/>
    </row>
    <row r="503569" spans="16:16" x14ac:dyDescent="0.3">
      <c r="P503569" s="83"/>
    </row>
    <row r="503570" spans="16:16" x14ac:dyDescent="0.3">
      <c r="P503570" s="83"/>
    </row>
    <row r="503571" spans="16:16" x14ac:dyDescent="0.3">
      <c r="P503571" s="83"/>
    </row>
    <row r="503572" spans="16:16" x14ac:dyDescent="0.3">
      <c r="P503572" s="83"/>
    </row>
    <row r="503573" spans="16:16" x14ac:dyDescent="0.3">
      <c r="P503573" s="83"/>
    </row>
    <row r="503574" spans="16:16" x14ac:dyDescent="0.3">
      <c r="P503574" s="83"/>
    </row>
    <row r="503575" spans="16:16" x14ac:dyDescent="0.3">
      <c r="P503575" s="83"/>
    </row>
    <row r="503576" spans="16:16" x14ac:dyDescent="0.3">
      <c r="P503576" s="83"/>
    </row>
    <row r="503577" spans="16:16" x14ac:dyDescent="0.3">
      <c r="P503577" s="83"/>
    </row>
    <row r="503578" spans="16:16" x14ac:dyDescent="0.3">
      <c r="P503578" s="83"/>
    </row>
    <row r="503579" spans="16:16" x14ac:dyDescent="0.3">
      <c r="P503579" s="83"/>
    </row>
    <row r="503580" spans="16:16" x14ac:dyDescent="0.3">
      <c r="P503580" s="83"/>
    </row>
    <row r="503581" spans="16:16" x14ac:dyDescent="0.3">
      <c r="P503581" s="83"/>
    </row>
    <row r="503582" spans="16:16" x14ac:dyDescent="0.3">
      <c r="P503582" s="83"/>
    </row>
    <row r="503583" spans="16:16" x14ac:dyDescent="0.3">
      <c r="P503583" s="83"/>
    </row>
    <row r="503584" spans="16:16" x14ac:dyDescent="0.3">
      <c r="P503584" s="83"/>
    </row>
    <row r="503585" spans="16:16" x14ac:dyDescent="0.3">
      <c r="P503585" s="83"/>
    </row>
    <row r="503586" spans="16:16" x14ac:dyDescent="0.3">
      <c r="P503586" s="83"/>
    </row>
    <row r="503587" spans="16:16" x14ac:dyDescent="0.3">
      <c r="P503587" s="83"/>
    </row>
    <row r="503588" spans="16:16" x14ac:dyDescent="0.3">
      <c r="P503588" s="83"/>
    </row>
    <row r="503589" spans="16:16" x14ac:dyDescent="0.3">
      <c r="P503589" s="83"/>
    </row>
    <row r="503590" spans="16:16" x14ac:dyDescent="0.3">
      <c r="P503590" s="83"/>
    </row>
    <row r="503591" spans="16:16" x14ac:dyDescent="0.3">
      <c r="P503591" s="83"/>
    </row>
    <row r="503592" spans="16:16" x14ac:dyDescent="0.3">
      <c r="P503592" s="83"/>
    </row>
    <row r="503593" spans="16:16" x14ac:dyDescent="0.3">
      <c r="P503593" s="83"/>
    </row>
    <row r="503594" spans="16:16" x14ac:dyDescent="0.3">
      <c r="P503594" s="83"/>
    </row>
    <row r="503595" spans="16:16" x14ac:dyDescent="0.3">
      <c r="P503595" s="83"/>
    </row>
    <row r="503596" spans="16:16" x14ac:dyDescent="0.3">
      <c r="P503596" s="83"/>
    </row>
    <row r="503597" spans="16:16" x14ac:dyDescent="0.3">
      <c r="P503597" s="83"/>
    </row>
    <row r="503598" spans="16:16" x14ac:dyDescent="0.3">
      <c r="P503598" s="83"/>
    </row>
    <row r="503599" spans="16:16" x14ac:dyDescent="0.3">
      <c r="P503599" s="83"/>
    </row>
    <row r="503600" spans="16:16" x14ac:dyDescent="0.3">
      <c r="P503600" s="83"/>
    </row>
    <row r="503601" spans="16:16" x14ac:dyDescent="0.3">
      <c r="P503601" s="83"/>
    </row>
    <row r="503602" spans="16:16" x14ac:dyDescent="0.3">
      <c r="P503602" s="83"/>
    </row>
    <row r="503603" spans="16:16" x14ac:dyDescent="0.3">
      <c r="P503603" s="83"/>
    </row>
    <row r="503604" spans="16:16" x14ac:dyDescent="0.3">
      <c r="P503604" s="83"/>
    </row>
    <row r="503605" spans="16:16" x14ac:dyDescent="0.3">
      <c r="P503605" s="83"/>
    </row>
    <row r="503606" spans="16:16" x14ac:dyDescent="0.3">
      <c r="P503606" s="83"/>
    </row>
    <row r="503607" spans="16:16" x14ac:dyDescent="0.3">
      <c r="P503607" s="83"/>
    </row>
    <row r="503608" spans="16:16" x14ac:dyDescent="0.3">
      <c r="P503608" s="83"/>
    </row>
    <row r="503609" spans="16:16" x14ac:dyDescent="0.3">
      <c r="P503609" s="83"/>
    </row>
    <row r="503610" spans="16:16" x14ac:dyDescent="0.3">
      <c r="P503610" s="83"/>
    </row>
    <row r="503611" spans="16:16" x14ac:dyDescent="0.3">
      <c r="P503611" s="83"/>
    </row>
    <row r="503612" spans="16:16" x14ac:dyDescent="0.3">
      <c r="P503612" s="83"/>
    </row>
    <row r="503613" spans="16:16" x14ac:dyDescent="0.3">
      <c r="P503613" s="83"/>
    </row>
    <row r="503614" spans="16:16" x14ac:dyDescent="0.3">
      <c r="P503614" s="83"/>
    </row>
    <row r="503615" spans="16:16" x14ac:dyDescent="0.3">
      <c r="P503615" s="83"/>
    </row>
    <row r="503616" spans="16:16" x14ac:dyDescent="0.3">
      <c r="P503616" s="83"/>
    </row>
    <row r="503617" spans="16:16" x14ac:dyDescent="0.3">
      <c r="P503617" s="83"/>
    </row>
    <row r="503618" spans="16:16" x14ac:dyDescent="0.3">
      <c r="P503618" s="83"/>
    </row>
    <row r="503619" spans="16:16" x14ac:dyDescent="0.3">
      <c r="P503619" s="83"/>
    </row>
    <row r="503620" spans="16:16" x14ac:dyDescent="0.3">
      <c r="P503620" s="83"/>
    </row>
    <row r="503621" spans="16:16" x14ac:dyDescent="0.3">
      <c r="P503621" s="83"/>
    </row>
    <row r="503622" spans="16:16" x14ac:dyDescent="0.3">
      <c r="P503622" s="83"/>
    </row>
    <row r="503623" spans="16:16" x14ac:dyDescent="0.3">
      <c r="P503623" s="83"/>
    </row>
    <row r="503624" spans="16:16" x14ac:dyDescent="0.3">
      <c r="P503624" s="83"/>
    </row>
    <row r="503625" spans="16:16" x14ac:dyDescent="0.3">
      <c r="P503625" s="83"/>
    </row>
    <row r="503626" spans="16:16" x14ac:dyDescent="0.3">
      <c r="P503626" s="83"/>
    </row>
    <row r="503627" spans="16:16" x14ac:dyDescent="0.3">
      <c r="P503627" s="83"/>
    </row>
    <row r="503628" spans="16:16" x14ac:dyDescent="0.3">
      <c r="P503628" s="83"/>
    </row>
    <row r="503629" spans="16:16" x14ac:dyDescent="0.3">
      <c r="P503629" s="83"/>
    </row>
    <row r="503630" spans="16:16" x14ac:dyDescent="0.3">
      <c r="P503630" s="83"/>
    </row>
    <row r="503631" spans="16:16" x14ac:dyDescent="0.3">
      <c r="P503631" s="83"/>
    </row>
    <row r="503632" spans="16:16" x14ac:dyDescent="0.3">
      <c r="P503632" s="83"/>
    </row>
    <row r="503633" spans="16:16" x14ac:dyDescent="0.3">
      <c r="P503633" s="83"/>
    </row>
    <row r="503634" spans="16:16" x14ac:dyDescent="0.3">
      <c r="P503634" s="83"/>
    </row>
    <row r="503635" spans="16:16" x14ac:dyDescent="0.3">
      <c r="P503635" s="83"/>
    </row>
    <row r="503636" spans="16:16" x14ac:dyDescent="0.3">
      <c r="P503636" s="83"/>
    </row>
    <row r="503637" spans="16:16" x14ac:dyDescent="0.3">
      <c r="P503637" s="83"/>
    </row>
    <row r="503638" spans="16:16" x14ac:dyDescent="0.3">
      <c r="P503638" s="83"/>
    </row>
    <row r="503639" spans="16:16" x14ac:dyDescent="0.3">
      <c r="P503639" s="83"/>
    </row>
    <row r="503640" spans="16:16" x14ac:dyDescent="0.3">
      <c r="P503640" s="83"/>
    </row>
    <row r="503641" spans="16:16" x14ac:dyDescent="0.3">
      <c r="P503641" s="83"/>
    </row>
    <row r="503642" spans="16:16" x14ac:dyDescent="0.3">
      <c r="P503642" s="83"/>
    </row>
    <row r="503643" spans="16:16" x14ac:dyDescent="0.3">
      <c r="P503643" s="83"/>
    </row>
    <row r="503644" spans="16:16" x14ac:dyDescent="0.3">
      <c r="P503644" s="83"/>
    </row>
    <row r="503645" spans="16:16" x14ac:dyDescent="0.3">
      <c r="P503645" s="83"/>
    </row>
    <row r="503646" spans="16:16" x14ac:dyDescent="0.3">
      <c r="P503646" s="83"/>
    </row>
    <row r="503647" spans="16:16" x14ac:dyDescent="0.3">
      <c r="P503647" s="83"/>
    </row>
    <row r="503648" spans="16:16" x14ac:dyDescent="0.3">
      <c r="P503648" s="83"/>
    </row>
    <row r="503649" spans="16:16" x14ac:dyDescent="0.3">
      <c r="P503649" s="83"/>
    </row>
    <row r="503650" spans="16:16" x14ac:dyDescent="0.3">
      <c r="P503650" s="83"/>
    </row>
    <row r="503651" spans="16:16" x14ac:dyDescent="0.3">
      <c r="P503651" s="83"/>
    </row>
    <row r="503652" spans="16:16" x14ac:dyDescent="0.3">
      <c r="P503652" s="83"/>
    </row>
    <row r="503653" spans="16:16" x14ac:dyDescent="0.3">
      <c r="P503653" s="83"/>
    </row>
    <row r="503654" spans="16:16" x14ac:dyDescent="0.3">
      <c r="P503654" s="83"/>
    </row>
    <row r="503655" spans="16:16" x14ac:dyDescent="0.3">
      <c r="P503655" s="83"/>
    </row>
    <row r="503656" spans="16:16" x14ac:dyDescent="0.3">
      <c r="P503656" s="83"/>
    </row>
    <row r="503657" spans="16:16" x14ac:dyDescent="0.3">
      <c r="P503657" s="83"/>
    </row>
    <row r="503658" spans="16:16" x14ac:dyDescent="0.3">
      <c r="P503658" s="83"/>
    </row>
    <row r="503659" spans="16:16" x14ac:dyDescent="0.3">
      <c r="P503659" s="83"/>
    </row>
    <row r="503660" spans="16:16" x14ac:dyDescent="0.3">
      <c r="P503660" s="83"/>
    </row>
    <row r="503661" spans="16:16" x14ac:dyDescent="0.3">
      <c r="P503661" s="83"/>
    </row>
    <row r="503662" spans="16:16" x14ac:dyDescent="0.3">
      <c r="P503662" s="83"/>
    </row>
    <row r="503663" spans="16:16" x14ac:dyDescent="0.3">
      <c r="P503663" s="83"/>
    </row>
    <row r="503664" spans="16:16" x14ac:dyDescent="0.3">
      <c r="P503664" s="83"/>
    </row>
    <row r="503665" spans="16:16" x14ac:dyDescent="0.3">
      <c r="P503665" s="83"/>
    </row>
    <row r="503666" spans="16:16" x14ac:dyDescent="0.3">
      <c r="P503666" s="83"/>
    </row>
    <row r="503667" spans="16:16" x14ac:dyDescent="0.3">
      <c r="P503667" s="83"/>
    </row>
    <row r="503668" spans="16:16" x14ac:dyDescent="0.3">
      <c r="P503668" s="83"/>
    </row>
    <row r="503669" spans="16:16" x14ac:dyDescent="0.3">
      <c r="P503669" s="83"/>
    </row>
    <row r="503670" spans="16:16" x14ac:dyDescent="0.3">
      <c r="P503670" s="83"/>
    </row>
    <row r="503671" spans="16:16" x14ac:dyDescent="0.3">
      <c r="P503671" s="83"/>
    </row>
    <row r="503672" spans="16:16" x14ac:dyDescent="0.3">
      <c r="P503672" s="83"/>
    </row>
    <row r="503673" spans="16:16" x14ac:dyDescent="0.3">
      <c r="P503673" s="83"/>
    </row>
    <row r="503674" spans="16:16" x14ac:dyDescent="0.3">
      <c r="P503674" s="83"/>
    </row>
    <row r="503675" spans="16:16" x14ac:dyDescent="0.3">
      <c r="P503675" s="83"/>
    </row>
    <row r="503676" spans="16:16" x14ac:dyDescent="0.3">
      <c r="P503676" s="83"/>
    </row>
    <row r="503677" spans="16:16" x14ac:dyDescent="0.3">
      <c r="P503677" s="83"/>
    </row>
    <row r="503678" spans="16:16" x14ac:dyDescent="0.3">
      <c r="P503678" s="83"/>
    </row>
    <row r="503679" spans="16:16" x14ac:dyDescent="0.3">
      <c r="P503679" s="83"/>
    </row>
    <row r="503680" spans="16:16" x14ac:dyDescent="0.3">
      <c r="P503680" s="83"/>
    </row>
    <row r="503681" spans="16:16" x14ac:dyDescent="0.3">
      <c r="P503681" s="83"/>
    </row>
    <row r="503682" spans="16:16" x14ac:dyDescent="0.3">
      <c r="P503682" s="83"/>
    </row>
    <row r="503683" spans="16:16" x14ac:dyDescent="0.3">
      <c r="P503683" s="83"/>
    </row>
    <row r="503684" spans="16:16" x14ac:dyDescent="0.3">
      <c r="P503684" s="83"/>
    </row>
    <row r="503685" spans="16:16" x14ac:dyDescent="0.3">
      <c r="P503685" s="83"/>
    </row>
    <row r="503686" spans="16:16" x14ac:dyDescent="0.3">
      <c r="P503686" s="83"/>
    </row>
    <row r="503687" spans="16:16" x14ac:dyDescent="0.3">
      <c r="P503687" s="83"/>
    </row>
    <row r="503688" spans="16:16" x14ac:dyDescent="0.3">
      <c r="P503688" s="83"/>
    </row>
    <row r="503689" spans="16:16" x14ac:dyDescent="0.3">
      <c r="P503689" s="83"/>
    </row>
    <row r="503690" spans="16:16" x14ac:dyDescent="0.3">
      <c r="P503690" s="83"/>
    </row>
    <row r="503691" spans="16:16" x14ac:dyDescent="0.3">
      <c r="P503691" s="83"/>
    </row>
    <row r="503692" spans="16:16" x14ac:dyDescent="0.3">
      <c r="P503692" s="83"/>
    </row>
    <row r="503693" spans="16:16" x14ac:dyDescent="0.3">
      <c r="P503693" s="83"/>
    </row>
    <row r="503694" spans="16:16" x14ac:dyDescent="0.3">
      <c r="P503694" s="83"/>
    </row>
    <row r="503695" spans="16:16" x14ac:dyDescent="0.3">
      <c r="P503695" s="83"/>
    </row>
    <row r="503696" spans="16:16" x14ac:dyDescent="0.3">
      <c r="P503696" s="83"/>
    </row>
    <row r="503697" spans="16:16" x14ac:dyDescent="0.3">
      <c r="P503697" s="83"/>
    </row>
    <row r="503698" spans="16:16" x14ac:dyDescent="0.3">
      <c r="P503698" s="83"/>
    </row>
    <row r="503699" spans="16:16" x14ac:dyDescent="0.3">
      <c r="P503699" s="83"/>
    </row>
    <row r="503700" spans="16:16" x14ac:dyDescent="0.3">
      <c r="P503700" s="83"/>
    </row>
    <row r="503701" spans="16:16" x14ac:dyDescent="0.3">
      <c r="P503701" s="83"/>
    </row>
    <row r="503702" spans="16:16" x14ac:dyDescent="0.3">
      <c r="P503702" s="83"/>
    </row>
    <row r="503703" spans="16:16" x14ac:dyDescent="0.3">
      <c r="P503703" s="83"/>
    </row>
    <row r="503704" spans="16:16" x14ac:dyDescent="0.3">
      <c r="P503704" s="83"/>
    </row>
    <row r="503705" spans="16:16" x14ac:dyDescent="0.3">
      <c r="P503705" s="83"/>
    </row>
    <row r="503706" spans="16:16" x14ac:dyDescent="0.3">
      <c r="P503706" s="83"/>
    </row>
    <row r="503707" spans="16:16" x14ac:dyDescent="0.3">
      <c r="P503707" s="83"/>
    </row>
    <row r="503708" spans="16:16" x14ac:dyDescent="0.3">
      <c r="P503708" s="83"/>
    </row>
    <row r="503709" spans="16:16" x14ac:dyDescent="0.3">
      <c r="P503709" s="83"/>
    </row>
    <row r="503710" spans="16:16" x14ac:dyDescent="0.3">
      <c r="P503710" s="83"/>
    </row>
    <row r="503711" spans="16:16" x14ac:dyDescent="0.3">
      <c r="P503711" s="83"/>
    </row>
    <row r="503712" spans="16:16" x14ac:dyDescent="0.3">
      <c r="P503712" s="83"/>
    </row>
    <row r="503713" spans="16:16" x14ac:dyDescent="0.3">
      <c r="P503713" s="83"/>
    </row>
    <row r="503714" spans="16:16" x14ac:dyDescent="0.3">
      <c r="P503714" s="83"/>
    </row>
    <row r="503715" spans="16:16" x14ac:dyDescent="0.3">
      <c r="P503715" s="83"/>
    </row>
    <row r="503716" spans="16:16" x14ac:dyDescent="0.3">
      <c r="P503716" s="83"/>
    </row>
    <row r="503717" spans="16:16" x14ac:dyDescent="0.3">
      <c r="P503717" s="83"/>
    </row>
    <row r="503718" spans="16:16" x14ac:dyDescent="0.3">
      <c r="P503718" s="83"/>
    </row>
    <row r="503719" spans="16:16" x14ac:dyDescent="0.3">
      <c r="P503719" s="83"/>
    </row>
    <row r="503720" spans="16:16" x14ac:dyDescent="0.3">
      <c r="P503720" s="83"/>
    </row>
    <row r="503721" spans="16:16" x14ac:dyDescent="0.3">
      <c r="P503721" s="83"/>
    </row>
    <row r="503722" spans="16:16" x14ac:dyDescent="0.3">
      <c r="P503722" s="83"/>
    </row>
    <row r="503723" spans="16:16" x14ac:dyDescent="0.3">
      <c r="P503723" s="83"/>
    </row>
    <row r="503724" spans="16:16" x14ac:dyDescent="0.3">
      <c r="P503724" s="83"/>
    </row>
    <row r="503725" spans="16:16" x14ac:dyDescent="0.3">
      <c r="P503725" s="83"/>
    </row>
    <row r="503726" spans="16:16" x14ac:dyDescent="0.3">
      <c r="P503726" s="83"/>
    </row>
    <row r="503727" spans="16:16" x14ac:dyDescent="0.3">
      <c r="P503727" s="83"/>
    </row>
    <row r="503728" spans="16:16" x14ac:dyDescent="0.3">
      <c r="P503728" s="83"/>
    </row>
    <row r="503729" spans="16:16" x14ac:dyDescent="0.3">
      <c r="P503729" s="83"/>
    </row>
    <row r="503730" spans="16:16" x14ac:dyDescent="0.3">
      <c r="P503730" s="83"/>
    </row>
    <row r="503731" spans="16:16" x14ac:dyDescent="0.3">
      <c r="P503731" s="83"/>
    </row>
    <row r="503732" spans="16:16" x14ac:dyDescent="0.3">
      <c r="P503732" s="83"/>
    </row>
    <row r="503733" spans="16:16" x14ac:dyDescent="0.3">
      <c r="P503733" s="83"/>
    </row>
    <row r="503734" spans="16:16" x14ac:dyDescent="0.3">
      <c r="P503734" s="83"/>
    </row>
    <row r="503735" spans="16:16" x14ac:dyDescent="0.3">
      <c r="P503735" s="83"/>
    </row>
    <row r="503736" spans="16:16" x14ac:dyDescent="0.3">
      <c r="P503736" s="83"/>
    </row>
    <row r="503737" spans="16:16" x14ac:dyDescent="0.3">
      <c r="P503737" s="83"/>
    </row>
    <row r="503738" spans="16:16" x14ac:dyDescent="0.3">
      <c r="P503738" s="83"/>
    </row>
    <row r="503739" spans="16:16" x14ac:dyDescent="0.3">
      <c r="P503739" s="83"/>
    </row>
    <row r="503740" spans="16:16" x14ac:dyDescent="0.3">
      <c r="P503740" s="83"/>
    </row>
    <row r="503741" spans="16:16" x14ac:dyDescent="0.3">
      <c r="P503741" s="83"/>
    </row>
    <row r="503742" spans="16:16" x14ac:dyDescent="0.3">
      <c r="P503742" s="83"/>
    </row>
    <row r="503743" spans="16:16" x14ac:dyDescent="0.3">
      <c r="P503743" s="83"/>
    </row>
    <row r="503744" spans="16:16" x14ac:dyDescent="0.3">
      <c r="P503744" s="83"/>
    </row>
    <row r="503745" spans="16:16" x14ac:dyDescent="0.3">
      <c r="P503745" s="83"/>
    </row>
    <row r="503746" spans="16:16" x14ac:dyDescent="0.3">
      <c r="P503746" s="83"/>
    </row>
    <row r="503747" spans="16:16" x14ac:dyDescent="0.3">
      <c r="P503747" s="83"/>
    </row>
    <row r="503748" spans="16:16" x14ac:dyDescent="0.3">
      <c r="P503748" s="83"/>
    </row>
    <row r="503749" spans="16:16" x14ac:dyDescent="0.3">
      <c r="P503749" s="83"/>
    </row>
    <row r="503750" spans="16:16" x14ac:dyDescent="0.3">
      <c r="P503750" s="83"/>
    </row>
    <row r="503751" spans="16:16" x14ac:dyDescent="0.3">
      <c r="P503751" s="83"/>
    </row>
    <row r="503752" spans="16:16" x14ac:dyDescent="0.3">
      <c r="P503752" s="83"/>
    </row>
    <row r="503753" spans="16:16" x14ac:dyDescent="0.3">
      <c r="P503753" s="83"/>
    </row>
    <row r="503754" spans="16:16" x14ac:dyDescent="0.3">
      <c r="P503754" s="83"/>
    </row>
    <row r="503755" spans="16:16" x14ac:dyDescent="0.3">
      <c r="P503755" s="83"/>
    </row>
    <row r="503756" spans="16:16" x14ac:dyDescent="0.3">
      <c r="P503756" s="83"/>
    </row>
    <row r="503757" spans="16:16" x14ac:dyDescent="0.3">
      <c r="P503757" s="83"/>
    </row>
    <row r="503758" spans="16:16" x14ac:dyDescent="0.3">
      <c r="P503758" s="83"/>
    </row>
    <row r="503759" spans="16:16" x14ac:dyDescent="0.3">
      <c r="P503759" s="83"/>
    </row>
    <row r="503760" spans="16:16" x14ac:dyDescent="0.3">
      <c r="P503760" s="83"/>
    </row>
    <row r="503761" spans="16:16" x14ac:dyDescent="0.3">
      <c r="P503761" s="83"/>
    </row>
    <row r="503762" spans="16:16" x14ac:dyDescent="0.3">
      <c r="P503762" s="83"/>
    </row>
    <row r="503763" spans="16:16" x14ac:dyDescent="0.3">
      <c r="P503763" s="83"/>
    </row>
    <row r="503764" spans="16:16" x14ac:dyDescent="0.3">
      <c r="P503764" s="83"/>
    </row>
    <row r="503765" spans="16:16" x14ac:dyDescent="0.3">
      <c r="P503765" s="83"/>
    </row>
    <row r="503766" spans="16:16" x14ac:dyDescent="0.3">
      <c r="P503766" s="83"/>
    </row>
    <row r="503767" spans="16:16" x14ac:dyDescent="0.3">
      <c r="P503767" s="83"/>
    </row>
    <row r="503768" spans="16:16" x14ac:dyDescent="0.3">
      <c r="P503768" s="83"/>
    </row>
    <row r="503769" spans="16:16" x14ac:dyDescent="0.3">
      <c r="P503769" s="83"/>
    </row>
    <row r="503770" spans="16:16" x14ac:dyDescent="0.3">
      <c r="P503770" s="83"/>
    </row>
    <row r="503771" spans="16:16" x14ac:dyDescent="0.3">
      <c r="P503771" s="83"/>
    </row>
    <row r="503772" spans="16:16" x14ac:dyDescent="0.3">
      <c r="P503772" s="83"/>
    </row>
    <row r="503773" spans="16:16" x14ac:dyDescent="0.3">
      <c r="P503773" s="83"/>
    </row>
    <row r="503774" spans="16:16" x14ac:dyDescent="0.3">
      <c r="P503774" s="83"/>
    </row>
    <row r="503775" spans="16:16" x14ac:dyDescent="0.3">
      <c r="P503775" s="83"/>
    </row>
    <row r="503776" spans="16:16" x14ac:dyDescent="0.3">
      <c r="P503776" s="83"/>
    </row>
    <row r="503777" spans="16:16" x14ac:dyDescent="0.3">
      <c r="P503777" s="83"/>
    </row>
    <row r="503778" spans="16:16" x14ac:dyDescent="0.3">
      <c r="P503778" s="83"/>
    </row>
    <row r="503779" spans="16:16" x14ac:dyDescent="0.3">
      <c r="P503779" s="83"/>
    </row>
    <row r="503780" spans="16:16" x14ac:dyDescent="0.3">
      <c r="P503780" s="83"/>
    </row>
    <row r="503781" spans="16:16" x14ac:dyDescent="0.3">
      <c r="P503781" s="83"/>
    </row>
    <row r="503782" spans="16:16" x14ac:dyDescent="0.3">
      <c r="P503782" s="83"/>
    </row>
    <row r="503783" spans="16:16" x14ac:dyDescent="0.3">
      <c r="P503783" s="83"/>
    </row>
    <row r="503784" spans="16:16" x14ac:dyDescent="0.3">
      <c r="P503784" s="83"/>
    </row>
    <row r="503785" spans="16:16" x14ac:dyDescent="0.3">
      <c r="P503785" s="83"/>
    </row>
    <row r="503786" spans="16:16" x14ac:dyDescent="0.3">
      <c r="P503786" s="83"/>
    </row>
    <row r="503787" spans="16:16" x14ac:dyDescent="0.3">
      <c r="P503787" s="83"/>
    </row>
    <row r="503788" spans="16:16" x14ac:dyDescent="0.3">
      <c r="P503788" s="83"/>
    </row>
    <row r="503789" spans="16:16" x14ac:dyDescent="0.3">
      <c r="P503789" s="83"/>
    </row>
    <row r="503790" spans="16:16" x14ac:dyDescent="0.3">
      <c r="P503790" s="83"/>
    </row>
    <row r="503791" spans="16:16" x14ac:dyDescent="0.3">
      <c r="P503791" s="83"/>
    </row>
    <row r="503792" spans="16:16" x14ac:dyDescent="0.3">
      <c r="P503792" s="83"/>
    </row>
    <row r="503793" spans="16:16" x14ac:dyDescent="0.3">
      <c r="P503793" s="83"/>
    </row>
    <row r="503794" spans="16:16" x14ac:dyDescent="0.3">
      <c r="P503794" s="83"/>
    </row>
    <row r="503795" spans="16:16" x14ac:dyDescent="0.3">
      <c r="P503795" s="83"/>
    </row>
    <row r="503796" spans="16:16" x14ac:dyDescent="0.3">
      <c r="P503796" s="83"/>
    </row>
    <row r="503797" spans="16:16" x14ac:dyDescent="0.3">
      <c r="P503797" s="83"/>
    </row>
    <row r="503798" spans="16:16" x14ac:dyDescent="0.3">
      <c r="P503798" s="83"/>
    </row>
    <row r="503799" spans="16:16" x14ac:dyDescent="0.3">
      <c r="P503799" s="83"/>
    </row>
    <row r="503800" spans="16:16" x14ac:dyDescent="0.3">
      <c r="P503800" s="83"/>
    </row>
    <row r="503801" spans="16:16" x14ac:dyDescent="0.3">
      <c r="P503801" s="83"/>
    </row>
    <row r="503802" spans="16:16" x14ac:dyDescent="0.3">
      <c r="P503802" s="83"/>
    </row>
    <row r="503803" spans="16:16" x14ac:dyDescent="0.3">
      <c r="P503803" s="83"/>
    </row>
    <row r="503804" spans="16:16" x14ac:dyDescent="0.3">
      <c r="P503804" s="83"/>
    </row>
    <row r="503805" spans="16:16" x14ac:dyDescent="0.3">
      <c r="P503805" s="83"/>
    </row>
    <row r="503806" spans="16:16" x14ac:dyDescent="0.3">
      <c r="P503806" s="83"/>
    </row>
    <row r="503807" spans="16:16" x14ac:dyDescent="0.3">
      <c r="P503807" s="83"/>
    </row>
    <row r="503808" spans="16:16" x14ac:dyDescent="0.3">
      <c r="P503808" s="83"/>
    </row>
    <row r="503809" spans="16:16" x14ac:dyDescent="0.3">
      <c r="P503809" s="83"/>
    </row>
    <row r="503810" spans="16:16" x14ac:dyDescent="0.3">
      <c r="P503810" s="83"/>
    </row>
    <row r="503811" spans="16:16" x14ac:dyDescent="0.3">
      <c r="P503811" s="83"/>
    </row>
    <row r="503812" spans="16:16" x14ac:dyDescent="0.3">
      <c r="P503812" s="83"/>
    </row>
    <row r="503813" spans="16:16" x14ac:dyDescent="0.3">
      <c r="P503813" s="83"/>
    </row>
    <row r="503814" spans="16:16" x14ac:dyDescent="0.3">
      <c r="P503814" s="83"/>
    </row>
    <row r="503815" spans="16:16" x14ac:dyDescent="0.3">
      <c r="P503815" s="83"/>
    </row>
    <row r="503816" spans="16:16" x14ac:dyDescent="0.3">
      <c r="P503816" s="83"/>
    </row>
    <row r="503817" spans="16:16" x14ac:dyDescent="0.3">
      <c r="P503817" s="83"/>
    </row>
    <row r="503818" spans="16:16" x14ac:dyDescent="0.3">
      <c r="P503818" s="83"/>
    </row>
    <row r="503819" spans="16:16" x14ac:dyDescent="0.3">
      <c r="P503819" s="83"/>
    </row>
    <row r="503820" spans="16:16" x14ac:dyDescent="0.3">
      <c r="P503820" s="83"/>
    </row>
    <row r="503821" spans="16:16" x14ac:dyDescent="0.3">
      <c r="P503821" s="83"/>
    </row>
    <row r="503822" spans="16:16" x14ac:dyDescent="0.3">
      <c r="P503822" s="83"/>
    </row>
    <row r="503823" spans="16:16" x14ac:dyDescent="0.3">
      <c r="P503823" s="83"/>
    </row>
    <row r="503824" spans="16:16" x14ac:dyDescent="0.3">
      <c r="P503824" s="83"/>
    </row>
    <row r="503825" spans="16:16" x14ac:dyDescent="0.3">
      <c r="P503825" s="83"/>
    </row>
    <row r="503826" spans="16:16" x14ac:dyDescent="0.3">
      <c r="P503826" s="83"/>
    </row>
    <row r="503827" spans="16:16" x14ac:dyDescent="0.3">
      <c r="P503827" s="83"/>
    </row>
    <row r="503828" spans="16:16" x14ac:dyDescent="0.3">
      <c r="P503828" s="83"/>
    </row>
    <row r="503829" spans="16:16" x14ac:dyDescent="0.3">
      <c r="P503829" s="83"/>
    </row>
    <row r="503830" spans="16:16" x14ac:dyDescent="0.3">
      <c r="P503830" s="83"/>
    </row>
    <row r="503831" spans="16:16" x14ac:dyDescent="0.3">
      <c r="P503831" s="83"/>
    </row>
    <row r="503832" spans="16:16" x14ac:dyDescent="0.3">
      <c r="P503832" s="83"/>
    </row>
    <row r="503833" spans="16:16" x14ac:dyDescent="0.3">
      <c r="P503833" s="83"/>
    </row>
    <row r="503834" spans="16:16" x14ac:dyDescent="0.3">
      <c r="P503834" s="83"/>
    </row>
    <row r="503835" spans="16:16" x14ac:dyDescent="0.3">
      <c r="P503835" s="83"/>
    </row>
    <row r="503836" spans="16:16" x14ac:dyDescent="0.3">
      <c r="P503836" s="83"/>
    </row>
    <row r="503837" spans="16:16" x14ac:dyDescent="0.3">
      <c r="P503837" s="83"/>
    </row>
    <row r="503838" spans="16:16" x14ac:dyDescent="0.3">
      <c r="P503838" s="83"/>
    </row>
    <row r="503839" spans="16:16" x14ac:dyDescent="0.3">
      <c r="P503839" s="83"/>
    </row>
    <row r="503840" spans="16:16" x14ac:dyDescent="0.3">
      <c r="P503840" s="83"/>
    </row>
    <row r="503841" spans="16:16" x14ac:dyDescent="0.3">
      <c r="P503841" s="83"/>
    </row>
    <row r="503842" spans="16:16" x14ac:dyDescent="0.3">
      <c r="P503842" s="83"/>
    </row>
    <row r="503843" spans="16:16" x14ac:dyDescent="0.3">
      <c r="P503843" s="83"/>
    </row>
    <row r="503844" spans="16:16" x14ac:dyDescent="0.3">
      <c r="P503844" s="83"/>
    </row>
    <row r="503845" spans="16:16" x14ac:dyDescent="0.3">
      <c r="P503845" s="83"/>
    </row>
    <row r="503846" spans="16:16" x14ac:dyDescent="0.3">
      <c r="P503846" s="83"/>
    </row>
    <row r="503847" spans="16:16" x14ac:dyDescent="0.3">
      <c r="P503847" s="83"/>
    </row>
    <row r="503848" spans="16:16" x14ac:dyDescent="0.3">
      <c r="P503848" s="83"/>
    </row>
    <row r="503849" spans="16:16" x14ac:dyDescent="0.3">
      <c r="P503849" s="83"/>
    </row>
    <row r="503850" spans="16:16" x14ac:dyDescent="0.3">
      <c r="P503850" s="83"/>
    </row>
    <row r="503851" spans="16:16" x14ac:dyDescent="0.3">
      <c r="P503851" s="83"/>
    </row>
    <row r="503852" spans="16:16" x14ac:dyDescent="0.3">
      <c r="P503852" s="83"/>
    </row>
    <row r="503853" spans="16:16" x14ac:dyDescent="0.3">
      <c r="P503853" s="83"/>
    </row>
    <row r="503854" spans="16:16" x14ac:dyDescent="0.3">
      <c r="P503854" s="83"/>
    </row>
    <row r="503855" spans="16:16" x14ac:dyDescent="0.3">
      <c r="P503855" s="83"/>
    </row>
    <row r="503856" spans="16:16" x14ac:dyDescent="0.3">
      <c r="P503856" s="83"/>
    </row>
    <row r="503857" spans="16:16" x14ac:dyDescent="0.3">
      <c r="P503857" s="83"/>
    </row>
    <row r="503858" spans="16:16" x14ac:dyDescent="0.3">
      <c r="P503858" s="83"/>
    </row>
    <row r="503859" spans="16:16" x14ac:dyDescent="0.3">
      <c r="P503859" s="83"/>
    </row>
    <row r="503860" spans="16:16" x14ac:dyDescent="0.3">
      <c r="P503860" s="83"/>
    </row>
    <row r="503861" spans="16:16" x14ac:dyDescent="0.3">
      <c r="P503861" s="83"/>
    </row>
    <row r="503862" spans="16:16" x14ac:dyDescent="0.3">
      <c r="P503862" s="83"/>
    </row>
    <row r="503863" spans="16:16" x14ac:dyDescent="0.3">
      <c r="P503863" s="83"/>
    </row>
    <row r="503864" spans="16:16" x14ac:dyDescent="0.3">
      <c r="P503864" s="83"/>
    </row>
    <row r="503865" spans="16:16" x14ac:dyDescent="0.3">
      <c r="P503865" s="83"/>
    </row>
    <row r="503866" spans="16:16" x14ac:dyDescent="0.3">
      <c r="P503866" s="83"/>
    </row>
    <row r="503867" spans="16:16" x14ac:dyDescent="0.3">
      <c r="P503867" s="83"/>
    </row>
    <row r="503868" spans="16:16" x14ac:dyDescent="0.3">
      <c r="P503868" s="83"/>
    </row>
    <row r="503869" spans="16:16" x14ac:dyDescent="0.3">
      <c r="P503869" s="83"/>
    </row>
    <row r="503870" spans="16:16" x14ac:dyDescent="0.3">
      <c r="P503870" s="83"/>
    </row>
    <row r="503871" spans="16:16" x14ac:dyDescent="0.3">
      <c r="P503871" s="83"/>
    </row>
    <row r="503872" spans="16:16" x14ac:dyDescent="0.3">
      <c r="P503872" s="83"/>
    </row>
    <row r="503873" spans="16:16" x14ac:dyDescent="0.3">
      <c r="P503873" s="83"/>
    </row>
    <row r="503874" spans="16:16" x14ac:dyDescent="0.3">
      <c r="P503874" s="83"/>
    </row>
    <row r="503875" spans="16:16" x14ac:dyDescent="0.3">
      <c r="P503875" s="83"/>
    </row>
    <row r="503876" spans="16:16" x14ac:dyDescent="0.3">
      <c r="P503876" s="83"/>
    </row>
    <row r="503877" spans="16:16" x14ac:dyDescent="0.3">
      <c r="P503877" s="83"/>
    </row>
    <row r="503878" spans="16:16" x14ac:dyDescent="0.3">
      <c r="P503878" s="83"/>
    </row>
    <row r="503879" spans="16:16" x14ac:dyDescent="0.3">
      <c r="P503879" s="83"/>
    </row>
    <row r="503880" spans="16:16" x14ac:dyDescent="0.3">
      <c r="P503880" s="83"/>
    </row>
    <row r="503881" spans="16:16" x14ac:dyDescent="0.3">
      <c r="P503881" s="83"/>
    </row>
    <row r="503882" spans="16:16" x14ac:dyDescent="0.3">
      <c r="P503882" s="83"/>
    </row>
    <row r="503883" spans="16:16" x14ac:dyDescent="0.3">
      <c r="P503883" s="83"/>
    </row>
    <row r="503884" spans="16:16" x14ac:dyDescent="0.3">
      <c r="P503884" s="83"/>
    </row>
    <row r="503885" spans="16:16" x14ac:dyDescent="0.3">
      <c r="P503885" s="83"/>
    </row>
    <row r="503886" spans="16:16" x14ac:dyDescent="0.3">
      <c r="P503886" s="83"/>
    </row>
    <row r="503887" spans="16:16" x14ac:dyDescent="0.3">
      <c r="P503887" s="83"/>
    </row>
    <row r="503888" spans="16:16" x14ac:dyDescent="0.3">
      <c r="P503888" s="83"/>
    </row>
    <row r="503889" spans="16:16" x14ac:dyDescent="0.3">
      <c r="P503889" s="83"/>
    </row>
    <row r="503890" spans="16:16" x14ac:dyDescent="0.3">
      <c r="P503890" s="83"/>
    </row>
    <row r="503891" spans="16:16" x14ac:dyDescent="0.3">
      <c r="P503891" s="83"/>
    </row>
    <row r="503892" spans="16:16" x14ac:dyDescent="0.3">
      <c r="P503892" s="83"/>
    </row>
    <row r="503893" spans="16:16" x14ac:dyDescent="0.3">
      <c r="P503893" s="83"/>
    </row>
    <row r="503894" spans="16:16" x14ac:dyDescent="0.3">
      <c r="P503894" s="83"/>
    </row>
    <row r="503895" spans="16:16" x14ac:dyDescent="0.3">
      <c r="P503895" s="83"/>
    </row>
    <row r="503896" spans="16:16" x14ac:dyDescent="0.3">
      <c r="P503896" s="83"/>
    </row>
    <row r="503897" spans="16:16" x14ac:dyDescent="0.3">
      <c r="P503897" s="83"/>
    </row>
    <row r="503898" spans="16:16" x14ac:dyDescent="0.3">
      <c r="P503898" s="83"/>
    </row>
    <row r="503899" spans="16:16" x14ac:dyDescent="0.3">
      <c r="P503899" s="83"/>
    </row>
    <row r="503900" spans="16:16" x14ac:dyDescent="0.3">
      <c r="P503900" s="83"/>
    </row>
    <row r="503901" spans="16:16" x14ac:dyDescent="0.3">
      <c r="P503901" s="83"/>
    </row>
    <row r="503902" spans="16:16" x14ac:dyDescent="0.3">
      <c r="P503902" s="83"/>
    </row>
    <row r="503903" spans="16:16" x14ac:dyDescent="0.3">
      <c r="P503903" s="83"/>
    </row>
    <row r="503904" spans="16:16" x14ac:dyDescent="0.3">
      <c r="P503904" s="83"/>
    </row>
    <row r="503905" spans="16:16" x14ac:dyDescent="0.3">
      <c r="P503905" s="83"/>
    </row>
    <row r="503906" spans="16:16" x14ac:dyDescent="0.3">
      <c r="P503906" s="83"/>
    </row>
    <row r="503907" spans="16:16" x14ac:dyDescent="0.3">
      <c r="P503907" s="83"/>
    </row>
    <row r="503908" spans="16:16" x14ac:dyDescent="0.3">
      <c r="P503908" s="83"/>
    </row>
    <row r="503909" spans="16:16" x14ac:dyDescent="0.3">
      <c r="P503909" s="83"/>
    </row>
    <row r="503910" spans="16:16" x14ac:dyDescent="0.3">
      <c r="P503910" s="83"/>
    </row>
    <row r="503911" spans="16:16" x14ac:dyDescent="0.3">
      <c r="P503911" s="83"/>
    </row>
    <row r="503912" spans="16:16" x14ac:dyDescent="0.3">
      <c r="P503912" s="83"/>
    </row>
    <row r="503913" spans="16:16" x14ac:dyDescent="0.3">
      <c r="P503913" s="83"/>
    </row>
    <row r="503914" spans="16:16" x14ac:dyDescent="0.3">
      <c r="P503914" s="83"/>
    </row>
    <row r="503915" spans="16:16" x14ac:dyDescent="0.3">
      <c r="P503915" s="83"/>
    </row>
    <row r="503916" spans="16:16" x14ac:dyDescent="0.3">
      <c r="P503916" s="83"/>
    </row>
    <row r="503917" spans="16:16" x14ac:dyDescent="0.3">
      <c r="P503917" s="83"/>
    </row>
    <row r="503918" spans="16:16" x14ac:dyDescent="0.3">
      <c r="P503918" s="83"/>
    </row>
    <row r="503919" spans="16:16" x14ac:dyDescent="0.3">
      <c r="P503919" s="83"/>
    </row>
    <row r="503920" spans="16:16" x14ac:dyDescent="0.3">
      <c r="P503920" s="83"/>
    </row>
    <row r="503921" spans="16:16" x14ac:dyDescent="0.3">
      <c r="P503921" s="83"/>
    </row>
    <row r="503922" spans="16:16" x14ac:dyDescent="0.3">
      <c r="P503922" s="83"/>
    </row>
    <row r="503923" spans="16:16" x14ac:dyDescent="0.3">
      <c r="P503923" s="83"/>
    </row>
    <row r="503924" spans="16:16" x14ac:dyDescent="0.3">
      <c r="P503924" s="83"/>
    </row>
    <row r="503925" spans="16:16" x14ac:dyDescent="0.3">
      <c r="P503925" s="83"/>
    </row>
    <row r="503926" spans="16:16" x14ac:dyDescent="0.3">
      <c r="P503926" s="83"/>
    </row>
    <row r="503927" spans="16:16" x14ac:dyDescent="0.3">
      <c r="P503927" s="83"/>
    </row>
    <row r="503928" spans="16:16" x14ac:dyDescent="0.3">
      <c r="P503928" s="83"/>
    </row>
    <row r="503929" spans="16:16" x14ac:dyDescent="0.3">
      <c r="P503929" s="83"/>
    </row>
    <row r="503930" spans="16:16" x14ac:dyDescent="0.3">
      <c r="P503930" s="83"/>
    </row>
    <row r="503931" spans="16:16" x14ac:dyDescent="0.3">
      <c r="P503931" s="83"/>
    </row>
    <row r="503932" spans="16:16" x14ac:dyDescent="0.3">
      <c r="P503932" s="83"/>
    </row>
    <row r="503933" spans="16:16" x14ac:dyDescent="0.3">
      <c r="P503933" s="83"/>
    </row>
    <row r="503934" spans="16:16" x14ac:dyDescent="0.3">
      <c r="P503934" s="83"/>
    </row>
    <row r="503935" spans="16:16" x14ac:dyDescent="0.3">
      <c r="P503935" s="83"/>
    </row>
    <row r="503936" spans="16:16" x14ac:dyDescent="0.3">
      <c r="P503936" s="83"/>
    </row>
    <row r="503937" spans="16:16" x14ac:dyDescent="0.3">
      <c r="P503937" s="83"/>
    </row>
    <row r="503938" spans="16:16" x14ac:dyDescent="0.3">
      <c r="P503938" s="83"/>
    </row>
    <row r="503939" spans="16:16" x14ac:dyDescent="0.3">
      <c r="P503939" s="83"/>
    </row>
    <row r="503940" spans="16:16" x14ac:dyDescent="0.3">
      <c r="P503940" s="83"/>
    </row>
    <row r="503941" spans="16:16" x14ac:dyDescent="0.3">
      <c r="P503941" s="83"/>
    </row>
    <row r="503942" spans="16:16" x14ac:dyDescent="0.3">
      <c r="P503942" s="83"/>
    </row>
    <row r="503943" spans="16:16" x14ac:dyDescent="0.3">
      <c r="P503943" s="83"/>
    </row>
    <row r="503944" spans="16:16" x14ac:dyDescent="0.3">
      <c r="P503944" s="83"/>
    </row>
    <row r="503945" spans="16:16" x14ac:dyDescent="0.3">
      <c r="P503945" s="83"/>
    </row>
    <row r="503946" spans="16:16" x14ac:dyDescent="0.3">
      <c r="P503946" s="83"/>
    </row>
    <row r="503947" spans="16:16" x14ac:dyDescent="0.3">
      <c r="P503947" s="83"/>
    </row>
    <row r="503948" spans="16:16" x14ac:dyDescent="0.3">
      <c r="P503948" s="83"/>
    </row>
    <row r="503949" spans="16:16" x14ac:dyDescent="0.3">
      <c r="P503949" s="83"/>
    </row>
    <row r="503950" spans="16:16" x14ac:dyDescent="0.3">
      <c r="P503950" s="83"/>
    </row>
    <row r="503951" spans="16:16" x14ac:dyDescent="0.3">
      <c r="P503951" s="83"/>
    </row>
    <row r="503952" spans="16:16" x14ac:dyDescent="0.3">
      <c r="P503952" s="83"/>
    </row>
    <row r="503953" spans="16:16" x14ac:dyDescent="0.3">
      <c r="P503953" s="83"/>
    </row>
    <row r="503954" spans="16:16" x14ac:dyDescent="0.3">
      <c r="P503954" s="83"/>
    </row>
    <row r="503955" spans="16:16" x14ac:dyDescent="0.3">
      <c r="P503955" s="83"/>
    </row>
    <row r="503956" spans="16:16" x14ac:dyDescent="0.3">
      <c r="P503956" s="83"/>
    </row>
    <row r="503957" spans="16:16" x14ac:dyDescent="0.3">
      <c r="P503957" s="83"/>
    </row>
    <row r="503958" spans="16:16" x14ac:dyDescent="0.3">
      <c r="P503958" s="83"/>
    </row>
    <row r="503959" spans="16:16" x14ac:dyDescent="0.3">
      <c r="P503959" s="83"/>
    </row>
    <row r="503960" spans="16:16" x14ac:dyDescent="0.3">
      <c r="P503960" s="83"/>
    </row>
    <row r="503961" spans="16:16" x14ac:dyDescent="0.3">
      <c r="P503961" s="83"/>
    </row>
    <row r="503962" spans="16:16" x14ac:dyDescent="0.3">
      <c r="P503962" s="83"/>
    </row>
    <row r="503963" spans="16:16" x14ac:dyDescent="0.3">
      <c r="P503963" s="83"/>
    </row>
    <row r="503964" spans="16:16" x14ac:dyDescent="0.3">
      <c r="P503964" s="83"/>
    </row>
    <row r="503965" spans="16:16" x14ac:dyDescent="0.3">
      <c r="P503965" s="83"/>
    </row>
    <row r="503966" spans="16:16" x14ac:dyDescent="0.3">
      <c r="P503966" s="83"/>
    </row>
    <row r="503967" spans="16:16" x14ac:dyDescent="0.3">
      <c r="P503967" s="83"/>
    </row>
    <row r="503968" spans="16:16" x14ac:dyDescent="0.3">
      <c r="P503968" s="83"/>
    </row>
    <row r="503969" spans="16:16" x14ac:dyDescent="0.3">
      <c r="P503969" s="83"/>
    </row>
    <row r="503970" spans="16:16" x14ac:dyDescent="0.3">
      <c r="P503970" s="83"/>
    </row>
    <row r="503971" spans="16:16" x14ac:dyDescent="0.3">
      <c r="P503971" s="83"/>
    </row>
    <row r="503972" spans="16:16" x14ac:dyDescent="0.3">
      <c r="P503972" s="83"/>
    </row>
    <row r="503973" spans="16:16" x14ac:dyDescent="0.3">
      <c r="P503973" s="83"/>
    </row>
    <row r="503974" spans="16:16" x14ac:dyDescent="0.3">
      <c r="P503974" s="83"/>
    </row>
    <row r="503975" spans="16:16" x14ac:dyDescent="0.3">
      <c r="P503975" s="83"/>
    </row>
    <row r="503976" spans="16:16" x14ac:dyDescent="0.3">
      <c r="P503976" s="83"/>
    </row>
    <row r="503977" spans="16:16" x14ac:dyDescent="0.3">
      <c r="P503977" s="83"/>
    </row>
    <row r="503978" spans="16:16" x14ac:dyDescent="0.3">
      <c r="P503978" s="83"/>
    </row>
    <row r="503979" spans="16:16" x14ac:dyDescent="0.3">
      <c r="P503979" s="83"/>
    </row>
    <row r="503980" spans="16:16" x14ac:dyDescent="0.3">
      <c r="P503980" s="83"/>
    </row>
    <row r="503981" spans="16:16" x14ac:dyDescent="0.3">
      <c r="P503981" s="83"/>
    </row>
    <row r="503982" spans="16:16" x14ac:dyDescent="0.3">
      <c r="P503982" s="83"/>
    </row>
    <row r="503983" spans="16:16" x14ac:dyDescent="0.3">
      <c r="P503983" s="83"/>
    </row>
    <row r="503984" spans="16:16" x14ac:dyDescent="0.3">
      <c r="P503984" s="83"/>
    </row>
    <row r="503985" spans="16:16" x14ac:dyDescent="0.3">
      <c r="P503985" s="83"/>
    </row>
    <row r="503986" spans="16:16" x14ac:dyDescent="0.3">
      <c r="P503986" s="83"/>
    </row>
    <row r="503987" spans="16:16" x14ac:dyDescent="0.3">
      <c r="P503987" s="83"/>
    </row>
    <row r="503988" spans="16:16" x14ac:dyDescent="0.3">
      <c r="P503988" s="83"/>
    </row>
    <row r="503989" spans="16:16" x14ac:dyDescent="0.3">
      <c r="P503989" s="83"/>
    </row>
    <row r="503990" spans="16:16" x14ac:dyDescent="0.3">
      <c r="P503990" s="83"/>
    </row>
    <row r="503991" spans="16:16" x14ac:dyDescent="0.3">
      <c r="P503991" s="83"/>
    </row>
    <row r="503992" spans="16:16" x14ac:dyDescent="0.3">
      <c r="P503992" s="83"/>
    </row>
    <row r="503993" spans="16:16" x14ac:dyDescent="0.3">
      <c r="P503993" s="83"/>
    </row>
    <row r="503994" spans="16:16" x14ac:dyDescent="0.3">
      <c r="P503994" s="83"/>
    </row>
    <row r="503995" spans="16:16" x14ac:dyDescent="0.3">
      <c r="P503995" s="83"/>
    </row>
    <row r="503996" spans="16:16" x14ac:dyDescent="0.3">
      <c r="P503996" s="83"/>
    </row>
    <row r="503997" spans="16:16" x14ac:dyDescent="0.3">
      <c r="P503997" s="83"/>
    </row>
    <row r="503998" spans="16:16" x14ac:dyDescent="0.3">
      <c r="P503998" s="83"/>
    </row>
    <row r="503999" spans="16:16" x14ac:dyDescent="0.3">
      <c r="P503999" s="83"/>
    </row>
    <row r="504000" spans="16:16" x14ac:dyDescent="0.3">
      <c r="P504000" s="83"/>
    </row>
    <row r="504001" spans="16:16" x14ac:dyDescent="0.3">
      <c r="P504001" s="83"/>
    </row>
    <row r="504002" spans="16:16" x14ac:dyDescent="0.3">
      <c r="P504002" s="83"/>
    </row>
    <row r="504003" spans="16:16" x14ac:dyDescent="0.3">
      <c r="P504003" s="83"/>
    </row>
    <row r="504004" spans="16:16" x14ac:dyDescent="0.3">
      <c r="P504004" s="83"/>
    </row>
    <row r="504005" spans="16:16" x14ac:dyDescent="0.3">
      <c r="P504005" s="83"/>
    </row>
    <row r="504006" spans="16:16" x14ac:dyDescent="0.3">
      <c r="P504006" s="83"/>
    </row>
    <row r="504007" spans="16:16" x14ac:dyDescent="0.3">
      <c r="P504007" s="83"/>
    </row>
    <row r="504008" spans="16:16" x14ac:dyDescent="0.3">
      <c r="P504008" s="83"/>
    </row>
    <row r="504009" spans="16:16" x14ac:dyDescent="0.3">
      <c r="P504009" s="83"/>
    </row>
    <row r="504010" spans="16:16" x14ac:dyDescent="0.3">
      <c r="P504010" s="83"/>
    </row>
    <row r="504011" spans="16:16" x14ac:dyDescent="0.3">
      <c r="P504011" s="83"/>
    </row>
    <row r="504012" spans="16:16" x14ac:dyDescent="0.3">
      <c r="P504012" s="83"/>
    </row>
    <row r="504013" spans="16:16" x14ac:dyDescent="0.3">
      <c r="P504013" s="83"/>
    </row>
    <row r="504014" spans="16:16" x14ac:dyDescent="0.3">
      <c r="P504014" s="83"/>
    </row>
    <row r="504015" spans="16:16" x14ac:dyDescent="0.3">
      <c r="P504015" s="83"/>
    </row>
    <row r="504016" spans="16:16" x14ac:dyDescent="0.3">
      <c r="P504016" s="83"/>
    </row>
    <row r="504017" spans="16:16" x14ac:dyDescent="0.3">
      <c r="P504017" s="83"/>
    </row>
    <row r="504018" spans="16:16" x14ac:dyDescent="0.3">
      <c r="P504018" s="83"/>
    </row>
    <row r="504019" spans="16:16" x14ac:dyDescent="0.3">
      <c r="P504019" s="83"/>
    </row>
    <row r="504020" spans="16:16" x14ac:dyDescent="0.3">
      <c r="P504020" s="83"/>
    </row>
    <row r="504021" spans="16:16" x14ac:dyDescent="0.3">
      <c r="P504021" s="83"/>
    </row>
    <row r="504022" spans="16:16" x14ac:dyDescent="0.3">
      <c r="P504022" s="83"/>
    </row>
    <row r="504023" spans="16:16" x14ac:dyDescent="0.3">
      <c r="P504023" s="83"/>
    </row>
    <row r="504024" spans="16:16" x14ac:dyDescent="0.3">
      <c r="P504024" s="83"/>
    </row>
    <row r="504025" spans="16:16" x14ac:dyDescent="0.3">
      <c r="P504025" s="83"/>
    </row>
    <row r="504026" spans="16:16" x14ac:dyDescent="0.3">
      <c r="P504026" s="83"/>
    </row>
    <row r="504027" spans="16:16" x14ac:dyDescent="0.3">
      <c r="P504027" s="83"/>
    </row>
    <row r="504028" spans="16:16" x14ac:dyDescent="0.3">
      <c r="P504028" s="83"/>
    </row>
    <row r="504029" spans="16:16" x14ac:dyDescent="0.3">
      <c r="P504029" s="83"/>
    </row>
    <row r="504030" spans="16:16" x14ac:dyDescent="0.3">
      <c r="P504030" s="83"/>
    </row>
    <row r="504031" spans="16:16" x14ac:dyDescent="0.3">
      <c r="P504031" s="83"/>
    </row>
    <row r="504032" spans="16:16" x14ac:dyDescent="0.3">
      <c r="P504032" s="83"/>
    </row>
    <row r="504033" spans="16:16" x14ac:dyDescent="0.3">
      <c r="P504033" s="83"/>
    </row>
    <row r="504034" spans="16:16" x14ac:dyDescent="0.3">
      <c r="P504034" s="83"/>
    </row>
    <row r="504035" spans="16:16" x14ac:dyDescent="0.3">
      <c r="P504035" s="83"/>
    </row>
    <row r="504036" spans="16:16" x14ac:dyDescent="0.3">
      <c r="P504036" s="83"/>
    </row>
    <row r="504037" spans="16:16" x14ac:dyDescent="0.3">
      <c r="P504037" s="83"/>
    </row>
    <row r="504038" spans="16:16" x14ac:dyDescent="0.3">
      <c r="P504038" s="83"/>
    </row>
    <row r="504039" spans="16:16" x14ac:dyDescent="0.3">
      <c r="P504039" s="83"/>
    </row>
    <row r="504040" spans="16:16" x14ac:dyDescent="0.3">
      <c r="P504040" s="83"/>
    </row>
    <row r="504041" spans="16:16" x14ac:dyDescent="0.3">
      <c r="P504041" s="83"/>
    </row>
    <row r="504042" spans="16:16" x14ac:dyDescent="0.3">
      <c r="P504042" s="83"/>
    </row>
    <row r="504043" spans="16:16" x14ac:dyDescent="0.3">
      <c r="P504043" s="83"/>
    </row>
    <row r="504044" spans="16:16" x14ac:dyDescent="0.3">
      <c r="P504044" s="83"/>
    </row>
    <row r="504045" spans="16:16" x14ac:dyDescent="0.3">
      <c r="P504045" s="83"/>
    </row>
    <row r="504046" spans="16:16" x14ac:dyDescent="0.3">
      <c r="P504046" s="83"/>
    </row>
    <row r="504047" spans="16:16" x14ac:dyDescent="0.3">
      <c r="P504047" s="83"/>
    </row>
    <row r="504048" spans="16:16" x14ac:dyDescent="0.3">
      <c r="P504048" s="83"/>
    </row>
    <row r="504049" spans="16:16" x14ac:dyDescent="0.3">
      <c r="P504049" s="83"/>
    </row>
    <row r="504050" spans="16:16" x14ac:dyDescent="0.3">
      <c r="P504050" s="83"/>
    </row>
    <row r="504051" spans="16:16" x14ac:dyDescent="0.3">
      <c r="P504051" s="83"/>
    </row>
    <row r="504052" spans="16:16" x14ac:dyDescent="0.3">
      <c r="P504052" s="83"/>
    </row>
    <row r="504053" spans="16:16" x14ac:dyDescent="0.3">
      <c r="P504053" s="83"/>
    </row>
    <row r="504054" spans="16:16" x14ac:dyDescent="0.3">
      <c r="P504054" s="83"/>
    </row>
    <row r="504055" spans="16:16" x14ac:dyDescent="0.3">
      <c r="P504055" s="83"/>
    </row>
    <row r="504056" spans="16:16" x14ac:dyDescent="0.3">
      <c r="P504056" s="83"/>
    </row>
    <row r="504057" spans="16:16" x14ac:dyDescent="0.3">
      <c r="P504057" s="83"/>
    </row>
    <row r="504058" spans="16:16" x14ac:dyDescent="0.3">
      <c r="P504058" s="83"/>
    </row>
    <row r="504059" spans="16:16" x14ac:dyDescent="0.3">
      <c r="P504059" s="83"/>
    </row>
    <row r="504060" spans="16:16" x14ac:dyDescent="0.3">
      <c r="P504060" s="83"/>
    </row>
    <row r="504061" spans="16:16" x14ac:dyDescent="0.3">
      <c r="P504061" s="83"/>
    </row>
    <row r="504062" spans="16:16" x14ac:dyDescent="0.3">
      <c r="P504062" s="83"/>
    </row>
    <row r="504063" spans="16:16" x14ac:dyDescent="0.3">
      <c r="P504063" s="83"/>
    </row>
    <row r="504064" spans="16:16" x14ac:dyDescent="0.3">
      <c r="P504064" s="83"/>
    </row>
    <row r="504065" spans="16:16" x14ac:dyDescent="0.3">
      <c r="P504065" s="83"/>
    </row>
    <row r="504066" spans="16:16" x14ac:dyDescent="0.3">
      <c r="P504066" s="83"/>
    </row>
    <row r="504067" spans="16:16" x14ac:dyDescent="0.3">
      <c r="P504067" s="83"/>
    </row>
    <row r="504068" spans="16:16" x14ac:dyDescent="0.3">
      <c r="P504068" s="83"/>
    </row>
    <row r="504069" spans="16:16" x14ac:dyDescent="0.3">
      <c r="P504069" s="83"/>
    </row>
    <row r="504070" spans="16:16" x14ac:dyDescent="0.3">
      <c r="P504070" s="83"/>
    </row>
    <row r="504071" spans="16:16" x14ac:dyDescent="0.3">
      <c r="P504071" s="83"/>
    </row>
    <row r="504072" spans="16:16" x14ac:dyDescent="0.3">
      <c r="P504072" s="83"/>
    </row>
    <row r="504073" spans="16:16" x14ac:dyDescent="0.3">
      <c r="P504073" s="83"/>
    </row>
    <row r="504074" spans="16:16" x14ac:dyDescent="0.3">
      <c r="P504074" s="83"/>
    </row>
    <row r="504075" spans="16:16" x14ac:dyDescent="0.3">
      <c r="P504075" s="83"/>
    </row>
    <row r="504076" spans="16:16" x14ac:dyDescent="0.3">
      <c r="P504076" s="83"/>
    </row>
    <row r="504077" spans="16:16" x14ac:dyDescent="0.3">
      <c r="P504077" s="83"/>
    </row>
    <row r="504078" spans="16:16" x14ac:dyDescent="0.3">
      <c r="P504078" s="83"/>
    </row>
    <row r="504079" spans="16:16" x14ac:dyDescent="0.3">
      <c r="P504079" s="83"/>
    </row>
    <row r="504080" spans="16:16" x14ac:dyDescent="0.3">
      <c r="P504080" s="83"/>
    </row>
    <row r="504081" spans="16:16" x14ac:dyDescent="0.3">
      <c r="P504081" s="83"/>
    </row>
    <row r="504082" spans="16:16" x14ac:dyDescent="0.3">
      <c r="P504082" s="83"/>
    </row>
    <row r="504083" spans="16:16" x14ac:dyDescent="0.3">
      <c r="P504083" s="83"/>
    </row>
    <row r="504084" spans="16:16" x14ac:dyDescent="0.3">
      <c r="P504084" s="83"/>
    </row>
    <row r="504085" spans="16:16" x14ac:dyDescent="0.3">
      <c r="P504085" s="83"/>
    </row>
    <row r="504086" spans="16:16" x14ac:dyDescent="0.3">
      <c r="P504086" s="83"/>
    </row>
    <row r="504087" spans="16:16" x14ac:dyDescent="0.3">
      <c r="P504087" s="83"/>
    </row>
    <row r="504088" spans="16:16" x14ac:dyDescent="0.3">
      <c r="P504088" s="83"/>
    </row>
    <row r="504089" spans="16:16" x14ac:dyDescent="0.3">
      <c r="P504089" s="83"/>
    </row>
    <row r="504090" spans="16:16" x14ac:dyDescent="0.3">
      <c r="P504090" s="83"/>
    </row>
    <row r="504091" spans="16:16" x14ac:dyDescent="0.3">
      <c r="P504091" s="83"/>
    </row>
    <row r="504092" spans="16:16" x14ac:dyDescent="0.3">
      <c r="P504092" s="83"/>
    </row>
    <row r="504093" spans="16:16" x14ac:dyDescent="0.3">
      <c r="P504093" s="83"/>
    </row>
    <row r="504094" spans="16:16" x14ac:dyDescent="0.3">
      <c r="P504094" s="83"/>
    </row>
    <row r="504095" spans="16:16" x14ac:dyDescent="0.3">
      <c r="P504095" s="83"/>
    </row>
    <row r="504096" spans="16:16" x14ac:dyDescent="0.3">
      <c r="P504096" s="83"/>
    </row>
    <row r="504097" spans="16:16" x14ac:dyDescent="0.3">
      <c r="P504097" s="83"/>
    </row>
    <row r="504098" spans="16:16" x14ac:dyDescent="0.3">
      <c r="P504098" s="83"/>
    </row>
    <row r="504099" spans="16:16" x14ac:dyDescent="0.3">
      <c r="P504099" s="83"/>
    </row>
    <row r="504100" spans="16:16" x14ac:dyDescent="0.3">
      <c r="P504100" s="83"/>
    </row>
    <row r="504101" spans="16:16" x14ac:dyDescent="0.3">
      <c r="P504101" s="83"/>
    </row>
    <row r="504102" spans="16:16" x14ac:dyDescent="0.3">
      <c r="P504102" s="83"/>
    </row>
    <row r="504103" spans="16:16" x14ac:dyDescent="0.3">
      <c r="P504103" s="83"/>
    </row>
    <row r="504104" spans="16:16" x14ac:dyDescent="0.3">
      <c r="P504104" s="83"/>
    </row>
    <row r="504105" spans="16:16" x14ac:dyDescent="0.3">
      <c r="P504105" s="83"/>
    </row>
    <row r="504106" spans="16:16" x14ac:dyDescent="0.3">
      <c r="P504106" s="83"/>
    </row>
    <row r="504107" spans="16:16" x14ac:dyDescent="0.3">
      <c r="P504107" s="83"/>
    </row>
    <row r="504108" spans="16:16" x14ac:dyDescent="0.3">
      <c r="P504108" s="83"/>
    </row>
    <row r="504109" spans="16:16" x14ac:dyDescent="0.3">
      <c r="P504109" s="83"/>
    </row>
    <row r="504110" spans="16:16" x14ac:dyDescent="0.3">
      <c r="P504110" s="83"/>
    </row>
    <row r="504111" spans="16:16" x14ac:dyDescent="0.3">
      <c r="P504111" s="83"/>
    </row>
    <row r="504112" spans="16:16" x14ac:dyDescent="0.3">
      <c r="P504112" s="83"/>
    </row>
    <row r="504113" spans="16:16" x14ac:dyDescent="0.3">
      <c r="P504113" s="83"/>
    </row>
    <row r="504114" spans="16:16" x14ac:dyDescent="0.3">
      <c r="P504114" s="83"/>
    </row>
    <row r="504115" spans="16:16" x14ac:dyDescent="0.3">
      <c r="P504115" s="83"/>
    </row>
    <row r="504116" spans="16:16" x14ac:dyDescent="0.3">
      <c r="P504116" s="83"/>
    </row>
    <row r="504117" spans="16:16" x14ac:dyDescent="0.3">
      <c r="P504117" s="83"/>
    </row>
    <row r="504118" spans="16:16" x14ac:dyDescent="0.3">
      <c r="P504118" s="83"/>
    </row>
    <row r="504119" spans="16:16" x14ac:dyDescent="0.3">
      <c r="P504119" s="83"/>
    </row>
    <row r="504120" spans="16:16" x14ac:dyDescent="0.3">
      <c r="P504120" s="83"/>
    </row>
    <row r="504121" spans="16:16" x14ac:dyDescent="0.3">
      <c r="P504121" s="83"/>
    </row>
    <row r="504122" spans="16:16" x14ac:dyDescent="0.3">
      <c r="P504122" s="83"/>
    </row>
    <row r="504123" spans="16:16" x14ac:dyDescent="0.3">
      <c r="P504123" s="83"/>
    </row>
    <row r="504124" spans="16:16" x14ac:dyDescent="0.3">
      <c r="P504124" s="83"/>
    </row>
    <row r="504125" spans="16:16" x14ac:dyDescent="0.3">
      <c r="P504125" s="83"/>
    </row>
    <row r="504126" spans="16:16" x14ac:dyDescent="0.3">
      <c r="P504126" s="83"/>
    </row>
    <row r="504127" spans="16:16" x14ac:dyDescent="0.3">
      <c r="P504127" s="83"/>
    </row>
    <row r="504128" spans="16:16" x14ac:dyDescent="0.3">
      <c r="P504128" s="83"/>
    </row>
    <row r="504129" spans="16:16" x14ac:dyDescent="0.3">
      <c r="P504129" s="83"/>
    </row>
    <row r="504130" spans="16:16" x14ac:dyDescent="0.3">
      <c r="P504130" s="83"/>
    </row>
    <row r="504131" spans="16:16" x14ac:dyDescent="0.3">
      <c r="P504131" s="83"/>
    </row>
    <row r="504132" spans="16:16" x14ac:dyDescent="0.3">
      <c r="P504132" s="83"/>
    </row>
    <row r="504133" spans="16:16" x14ac:dyDescent="0.3">
      <c r="P504133" s="83"/>
    </row>
    <row r="504134" spans="16:16" x14ac:dyDescent="0.3">
      <c r="P504134" s="83"/>
    </row>
    <row r="504135" spans="16:16" x14ac:dyDescent="0.3">
      <c r="P504135" s="83"/>
    </row>
    <row r="504136" spans="16:16" x14ac:dyDescent="0.3">
      <c r="P504136" s="83"/>
    </row>
    <row r="504137" spans="16:16" x14ac:dyDescent="0.3">
      <c r="P504137" s="83"/>
    </row>
    <row r="504138" spans="16:16" x14ac:dyDescent="0.3">
      <c r="P504138" s="83"/>
    </row>
    <row r="504139" spans="16:16" x14ac:dyDescent="0.3">
      <c r="P504139" s="83"/>
    </row>
    <row r="504140" spans="16:16" x14ac:dyDescent="0.3">
      <c r="P504140" s="83"/>
    </row>
    <row r="504141" spans="16:16" x14ac:dyDescent="0.3">
      <c r="P504141" s="83"/>
    </row>
    <row r="504142" spans="16:16" x14ac:dyDescent="0.3">
      <c r="P504142" s="83"/>
    </row>
    <row r="504143" spans="16:16" x14ac:dyDescent="0.3">
      <c r="P504143" s="83"/>
    </row>
    <row r="504144" spans="16:16" x14ac:dyDescent="0.3">
      <c r="P504144" s="83"/>
    </row>
    <row r="504145" spans="16:16" x14ac:dyDescent="0.3">
      <c r="P504145" s="83"/>
    </row>
    <row r="504146" spans="16:16" x14ac:dyDescent="0.3">
      <c r="P504146" s="83"/>
    </row>
    <row r="504147" spans="16:16" x14ac:dyDescent="0.3">
      <c r="P504147" s="83"/>
    </row>
    <row r="504148" spans="16:16" x14ac:dyDescent="0.3">
      <c r="P504148" s="83"/>
    </row>
    <row r="504149" spans="16:16" x14ac:dyDescent="0.3">
      <c r="P504149" s="83"/>
    </row>
    <row r="504150" spans="16:16" x14ac:dyDescent="0.3">
      <c r="P504150" s="83"/>
    </row>
    <row r="504151" spans="16:16" x14ac:dyDescent="0.3">
      <c r="P504151" s="83"/>
    </row>
    <row r="504152" spans="16:16" x14ac:dyDescent="0.3">
      <c r="P504152" s="83"/>
    </row>
    <row r="504153" spans="16:16" x14ac:dyDescent="0.3">
      <c r="P504153" s="83"/>
    </row>
    <row r="504154" spans="16:16" x14ac:dyDescent="0.3">
      <c r="P504154" s="83"/>
    </row>
    <row r="504155" spans="16:16" x14ac:dyDescent="0.3">
      <c r="P504155" s="83"/>
    </row>
    <row r="504156" spans="16:16" x14ac:dyDescent="0.3">
      <c r="P504156" s="83"/>
    </row>
    <row r="504157" spans="16:16" x14ac:dyDescent="0.3">
      <c r="P504157" s="83"/>
    </row>
    <row r="504158" spans="16:16" x14ac:dyDescent="0.3">
      <c r="P504158" s="83"/>
    </row>
    <row r="504159" spans="16:16" x14ac:dyDescent="0.3">
      <c r="P504159" s="83"/>
    </row>
    <row r="504160" spans="16:16" x14ac:dyDescent="0.3">
      <c r="P504160" s="83"/>
    </row>
    <row r="504161" spans="16:16" x14ac:dyDescent="0.3">
      <c r="P504161" s="83"/>
    </row>
    <row r="504162" spans="16:16" x14ac:dyDescent="0.3">
      <c r="P504162" s="83"/>
    </row>
    <row r="504163" spans="16:16" x14ac:dyDescent="0.3">
      <c r="P504163" s="83"/>
    </row>
    <row r="504164" spans="16:16" x14ac:dyDescent="0.3">
      <c r="P504164" s="83"/>
    </row>
    <row r="504165" spans="16:16" x14ac:dyDescent="0.3">
      <c r="P504165" s="83"/>
    </row>
    <row r="504166" spans="16:16" x14ac:dyDescent="0.3">
      <c r="P504166" s="83"/>
    </row>
    <row r="504167" spans="16:16" x14ac:dyDescent="0.3">
      <c r="P504167" s="83"/>
    </row>
    <row r="504168" spans="16:16" x14ac:dyDescent="0.3">
      <c r="P504168" s="83"/>
    </row>
    <row r="504169" spans="16:16" x14ac:dyDescent="0.3">
      <c r="P504169" s="83"/>
    </row>
    <row r="504170" spans="16:16" x14ac:dyDescent="0.3">
      <c r="P504170" s="83"/>
    </row>
    <row r="504171" spans="16:16" x14ac:dyDescent="0.3">
      <c r="P504171" s="83"/>
    </row>
    <row r="504172" spans="16:16" x14ac:dyDescent="0.3">
      <c r="P504172" s="83"/>
    </row>
    <row r="504173" spans="16:16" x14ac:dyDescent="0.3">
      <c r="P504173" s="83"/>
    </row>
    <row r="504174" spans="16:16" x14ac:dyDescent="0.3">
      <c r="P504174" s="83"/>
    </row>
    <row r="504175" spans="16:16" x14ac:dyDescent="0.3">
      <c r="P504175" s="83"/>
    </row>
    <row r="504176" spans="16:16" x14ac:dyDescent="0.3">
      <c r="P504176" s="83"/>
    </row>
    <row r="504177" spans="16:16" x14ac:dyDescent="0.3">
      <c r="P504177" s="83"/>
    </row>
    <row r="504178" spans="16:16" x14ac:dyDescent="0.3">
      <c r="P504178" s="83"/>
    </row>
    <row r="504179" spans="16:16" x14ac:dyDescent="0.3">
      <c r="P504179" s="83"/>
    </row>
    <row r="504180" spans="16:16" x14ac:dyDescent="0.3">
      <c r="P504180" s="83"/>
    </row>
    <row r="504181" spans="16:16" x14ac:dyDescent="0.3">
      <c r="P504181" s="83"/>
    </row>
    <row r="504182" spans="16:16" x14ac:dyDescent="0.3">
      <c r="P504182" s="83"/>
    </row>
    <row r="504183" spans="16:16" x14ac:dyDescent="0.3">
      <c r="P504183" s="83"/>
    </row>
    <row r="504184" spans="16:16" x14ac:dyDescent="0.3">
      <c r="P504184" s="83"/>
    </row>
    <row r="504185" spans="16:16" x14ac:dyDescent="0.3">
      <c r="P504185" s="83"/>
    </row>
    <row r="504186" spans="16:16" x14ac:dyDescent="0.3">
      <c r="P504186" s="83"/>
    </row>
    <row r="504187" spans="16:16" x14ac:dyDescent="0.3">
      <c r="P504187" s="83"/>
    </row>
    <row r="504188" spans="16:16" x14ac:dyDescent="0.3">
      <c r="P504188" s="83"/>
    </row>
    <row r="504189" spans="16:16" x14ac:dyDescent="0.3">
      <c r="P504189" s="83"/>
    </row>
    <row r="504190" spans="16:16" x14ac:dyDescent="0.3">
      <c r="P504190" s="83"/>
    </row>
    <row r="504191" spans="16:16" x14ac:dyDescent="0.3">
      <c r="P504191" s="83"/>
    </row>
    <row r="504192" spans="16:16" x14ac:dyDescent="0.3">
      <c r="P504192" s="83"/>
    </row>
    <row r="504193" spans="16:16" x14ac:dyDescent="0.3">
      <c r="P504193" s="83"/>
    </row>
    <row r="504194" spans="16:16" x14ac:dyDescent="0.3">
      <c r="P504194" s="83"/>
    </row>
    <row r="504195" spans="16:16" x14ac:dyDescent="0.3">
      <c r="P504195" s="83"/>
    </row>
    <row r="504196" spans="16:16" x14ac:dyDescent="0.3">
      <c r="P504196" s="83"/>
    </row>
    <row r="504197" spans="16:16" x14ac:dyDescent="0.3">
      <c r="P504197" s="83"/>
    </row>
    <row r="504198" spans="16:16" x14ac:dyDescent="0.3">
      <c r="P504198" s="83"/>
    </row>
    <row r="504199" spans="16:16" x14ac:dyDescent="0.3">
      <c r="P504199" s="83"/>
    </row>
    <row r="504200" spans="16:16" x14ac:dyDescent="0.3">
      <c r="P504200" s="83"/>
    </row>
    <row r="504201" spans="16:16" x14ac:dyDescent="0.3">
      <c r="P504201" s="83"/>
    </row>
    <row r="504202" spans="16:16" x14ac:dyDescent="0.3">
      <c r="P504202" s="83"/>
    </row>
    <row r="504203" spans="16:16" x14ac:dyDescent="0.3">
      <c r="P504203" s="83"/>
    </row>
    <row r="504204" spans="16:16" x14ac:dyDescent="0.3">
      <c r="P504204" s="83"/>
    </row>
    <row r="504205" spans="16:16" x14ac:dyDescent="0.3">
      <c r="P504205" s="83"/>
    </row>
    <row r="504206" spans="16:16" x14ac:dyDescent="0.3">
      <c r="P504206" s="83"/>
    </row>
    <row r="504207" spans="16:16" x14ac:dyDescent="0.3">
      <c r="P504207" s="83"/>
    </row>
    <row r="504208" spans="16:16" x14ac:dyDescent="0.3">
      <c r="P504208" s="83"/>
    </row>
    <row r="504209" spans="16:16" x14ac:dyDescent="0.3">
      <c r="P504209" s="83"/>
    </row>
    <row r="504210" spans="16:16" x14ac:dyDescent="0.3">
      <c r="P504210" s="83"/>
    </row>
    <row r="504211" spans="16:16" x14ac:dyDescent="0.3">
      <c r="P504211" s="83"/>
    </row>
    <row r="504212" spans="16:16" x14ac:dyDescent="0.3">
      <c r="P504212" s="83"/>
    </row>
    <row r="504213" spans="16:16" x14ac:dyDescent="0.3">
      <c r="P504213" s="83"/>
    </row>
    <row r="504214" spans="16:16" x14ac:dyDescent="0.3">
      <c r="P504214" s="83"/>
    </row>
    <row r="504215" spans="16:16" x14ac:dyDescent="0.3">
      <c r="P504215" s="83"/>
    </row>
    <row r="504216" spans="16:16" x14ac:dyDescent="0.3">
      <c r="P504216" s="83"/>
    </row>
    <row r="504217" spans="16:16" x14ac:dyDescent="0.3">
      <c r="P504217" s="83"/>
    </row>
    <row r="504218" spans="16:16" x14ac:dyDescent="0.3">
      <c r="P504218" s="83"/>
    </row>
    <row r="504219" spans="16:16" x14ac:dyDescent="0.3">
      <c r="P504219" s="83"/>
    </row>
    <row r="504220" spans="16:16" x14ac:dyDescent="0.3">
      <c r="P504220" s="83"/>
    </row>
    <row r="504221" spans="16:16" x14ac:dyDescent="0.3">
      <c r="P504221" s="83"/>
    </row>
    <row r="504222" spans="16:16" x14ac:dyDescent="0.3">
      <c r="P504222" s="83"/>
    </row>
    <row r="504223" spans="16:16" x14ac:dyDescent="0.3">
      <c r="P504223" s="83"/>
    </row>
    <row r="504224" spans="16:16" x14ac:dyDescent="0.3">
      <c r="P504224" s="83"/>
    </row>
    <row r="504225" spans="16:16" x14ac:dyDescent="0.3">
      <c r="P504225" s="83"/>
    </row>
    <row r="504226" spans="16:16" x14ac:dyDescent="0.3">
      <c r="P504226" s="83"/>
    </row>
    <row r="504227" spans="16:16" x14ac:dyDescent="0.3">
      <c r="P504227" s="83"/>
    </row>
    <row r="504228" spans="16:16" x14ac:dyDescent="0.3">
      <c r="P504228" s="83"/>
    </row>
    <row r="504229" spans="16:16" x14ac:dyDescent="0.3">
      <c r="P504229" s="83"/>
    </row>
    <row r="504230" spans="16:16" x14ac:dyDescent="0.3">
      <c r="P504230" s="83"/>
    </row>
    <row r="504231" spans="16:16" x14ac:dyDescent="0.3">
      <c r="P504231" s="83"/>
    </row>
    <row r="504232" spans="16:16" x14ac:dyDescent="0.3">
      <c r="P504232" s="83"/>
    </row>
    <row r="504233" spans="16:16" x14ac:dyDescent="0.3">
      <c r="P504233" s="83"/>
    </row>
    <row r="504234" spans="16:16" x14ac:dyDescent="0.3">
      <c r="P504234" s="83"/>
    </row>
    <row r="504235" spans="16:16" x14ac:dyDescent="0.3">
      <c r="P504235" s="83"/>
    </row>
    <row r="504236" spans="16:16" x14ac:dyDescent="0.3">
      <c r="P504236" s="83"/>
    </row>
    <row r="504237" spans="16:16" x14ac:dyDescent="0.3">
      <c r="P504237" s="83"/>
    </row>
    <row r="504238" spans="16:16" x14ac:dyDescent="0.3">
      <c r="P504238" s="83"/>
    </row>
    <row r="504239" spans="16:16" x14ac:dyDescent="0.3">
      <c r="P504239" s="83"/>
    </row>
    <row r="504240" spans="16:16" x14ac:dyDescent="0.3">
      <c r="P504240" s="83"/>
    </row>
    <row r="504241" spans="16:16" x14ac:dyDescent="0.3">
      <c r="P504241" s="83"/>
    </row>
    <row r="504242" spans="16:16" x14ac:dyDescent="0.3">
      <c r="P504242" s="83"/>
    </row>
    <row r="504243" spans="16:16" x14ac:dyDescent="0.3">
      <c r="P504243" s="83"/>
    </row>
    <row r="504244" spans="16:16" x14ac:dyDescent="0.3">
      <c r="P504244" s="83"/>
    </row>
    <row r="504245" spans="16:16" x14ac:dyDescent="0.3">
      <c r="P504245" s="83"/>
    </row>
    <row r="504246" spans="16:16" x14ac:dyDescent="0.3">
      <c r="P504246" s="83"/>
    </row>
    <row r="504247" spans="16:16" x14ac:dyDescent="0.3">
      <c r="P504247" s="83"/>
    </row>
    <row r="504248" spans="16:16" x14ac:dyDescent="0.3">
      <c r="P504248" s="83"/>
    </row>
    <row r="504249" spans="16:16" x14ac:dyDescent="0.3">
      <c r="P504249" s="83"/>
    </row>
    <row r="504250" spans="16:16" x14ac:dyDescent="0.3">
      <c r="P504250" s="83"/>
    </row>
    <row r="504251" spans="16:16" x14ac:dyDescent="0.3">
      <c r="P504251" s="83"/>
    </row>
    <row r="504252" spans="16:16" x14ac:dyDescent="0.3">
      <c r="P504252" s="83"/>
    </row>
    <row r="504253" spans="16:16" x14ac:dyDescent="0.3">
      <c r="P504253" s="83"/>
    </row>
    <row r="504254" spans="16:16" x14ac:dyDescent="0.3">
      <c r="P504254" s="83"/>
    </row>
    <row r="504255" spans="16:16" x14ac:dyDescent="0.3">
      <c r="P504255" s="83"/>
    </row>
    <row r="504256" spans="16:16" x14ac:dyDescent="0.3">
      <c r="P504256" s="83"/>
    </row>
    <row r="504257" spans="16:16" x14ac:dyDescent="0.3">
      <c r="P504257" s="83"/>
    </row>
    <row r="504258" spans="16:16" x14ac:dyDescent="0.3">
      <c r="P504258" s="83"/>
    </row>
    <row r="504259" spans="16:16" x14ac:dyDescent="0.3">
      <c r="P504259" s="83"/>
    </row>
    <row r="504260" spans="16:16" x14ac:dyDescent="0.3">
      <c r="P504260" s="83"/>
    </row>
    <row r="504261" spans="16:16" x14ac:dyDescent="0.3">
      <c r="P504261" s="83"/>
    </row>
    <row r="504262" spans="16:16" x14ac:dyDescent="0.3">
      <c r="P504262" s="83"/>
    </row>
    <row r="504263" spans="16:16" x14ac:dyDescent="0.3">
      <c r="P504263" s="83"/>
    </row>
    <row r="504264" spans="16:16" x14ac:dyDescent="0.3">
      <c r="P504264" s="83"/>
    </row>
    <row r="504265" spans="16:16" x14ac:dyDescent="0.3">
      <c r="P504265" s="83"/>
    </row>
    <row r="504266" spans="16:16" x14ac:dyDescent="0.3">
      <c r="P504266" s="83"/>
    </row>
    <row r="504267" spans="16:16" x14ac:dyDescent="0.3">
      <c r="P504267" s="83"/>
    </row>
    <row r="504268" spans="16:16" x14ac:dyDescent="0.3">
      <c r="P504268" s="83"/>
    </row>
    <row r="504269" spans="16:16" x14ac:dyDescent="0.3">
      <c r="P504269" s="83"/>
    </row>
    <row r="504270" spans="16:16" x14ac:dyDescent="0.3">
      <c r="P504270" s="83"/>
    </row>
    <row r="504271" spans="16:16" x14ac:dyDescent="0.3">
      <c r="P504271" s="83"/>
    </row>
    <row r="504272" spans="16:16" x14ac:dyDescent="0.3">
      <c r="P504272" s="83"/>
    </row>
    <row r="504273" spans="16:16" x14ac:dyDescent="0.3">
      <c r="P504273" s="83"/>
    </row>
    <row r="504274" spans="16:16" x14ac:dyDescent="0.3">
      <c r="P504274" s="83"/>
    </row>
    <row r="504275" spans="16:16" x14ac:dyDescent="0.3">
      <c r="P504275" s="83"/>
    </row>
    <row r="504276" spans="16:16" x14ac:dyDescent="0.3">
      <c r="P504276" s="83"/>
    </row>
    <row r="504277" spans="16:16" x14ac:dyDescent="0.3">
      <c r="P504277" s="83"/>
    </row>
    <row r="504278" spans="16:16" x14ac:dyDescent="0.3">
      <c r="P504278" s="83"/>
    </row>
    <row r="504279" spans="16:16" x14ac:dyDescent="0.3">
      <c r="P504279" s="83"/>
    </row>
    <row r="504280" spans="16:16" x14ac:dyDescent="0.3">
      <c r="P504280" s="83"/>
    </row>
    <row r="504281" spans="16:16" x14ac:dyDescent="0.3">
      <c r="P504281" s="83"/>
    </row>
    <row r="504282" spans="16:16" x14ac:dyDescent="0.3">
      <c r="P504282" s="83"/>
    </row>
    <row r="504283" spans="16:16" x14ac:dyDescent="0.3">
      <c r="P504283" s="83"/>
    </row>
    <row r="504284" spans="16:16" x14ac:dyDescent="0.3">
      <c r="P504284" s="83"/>
    </row>
    <row r="504285" spans="16:16" x14ac:dyDescent="0.3">
      <c r="P504285" s="83"/>
    </row>
    <row r="504286" spans="16:16" x14ac:dyDescent="0.3">
      <c r="P504286" s="83"/>
    </row>
    <row r="504287" spans="16:16" x14ac:dyDescent="0.3">
      <c r="P504287" s="83"/>
    </row>
    <row r="504288" spans="16:16" x14ac:dyDescent="0.3">
      <c r="P504288" s="83"/>
    </row>
    <row r="504289" spans="16:16" x14ac:dyDescent="0.3">
      <c r="P504289" s="83"/>
    </row>
    <row r="504290" spans="16:16" x14ac:dyDescent="0.3">
      <c r="P504290" s="83"/>
    </row>
    <row r="504291" spans="16:16" x14ac:dyDescent="0.3">
      <c r="P504291" s="83"/>
    </row>
    <row r="504292" spans="16:16" x14ac:dyDescent="0.3">
      <c r="P504292" s="83"/>
    </row>
    <row r="504293" spans="16:16" x14ac:dyDescent="0.3">
      <c r="P504293" s="83"/>
    </row>
    <row r="504294" spans="16:16" x14ac:dyDescent="0.3">
      <c r="P504294" s="83"/>
    </row>
    <row r="504295" spans="16:16" x14ac:dyDescent="0.3">
      <c r="P504295" s="83"/>
    </row>
    <row r="504296" spans="16:16" x14ac:dyDescent="0.3">
      <c r="P504296" s="83"/>
    </row>
    <row r="504297" spans="16:16" x14ac:dyDescent="0.3">
      <c r="P504297" s="83"/>
    </row>
    <row r="504298" spans="16:16" x14ac:dyDescent="0.3">
      <c r="P504298" s="83"/>
    </row>
    <row r="504299" spans="16:16" x14ac:dyDescent="0.3">
      <c r="P504299" s="83"/>
    </row>
    <row r="504300" spans="16:16" x14ac:dyDescent="0.3">
      <c r="P504300" s="83"/>
    </row>
    <row r="504301" spans="16:16" x14ac:dyDescent="0.3">
      <c r="P504301" s="83"/>
    </row>
    <row r="504302" spans="16:16" x14ac:dyDescent="0.3">
      <c r="P504302" s="83"/>
    </row>
    <row r="504303" spans="16:16" x14ac:dyDescent="0.3">
      <c r="P504303" s="83"/>
    </row>
    <row r="504304" spans="16:16" x14ac:dyDescent="0.3">
      <c r="P504304" s="83"/>
    </row>
    <row r="504305" spans="16:16" x14ac:dyDescent="0.3">
      <c r="P504305" s="83"/>
    </row>
    <row r="504306" spans="16:16" x14ac:dyDescent="0.3">
      <c r="P504306" s="83"/>
    </row>
    <row r="504307" spans="16:16" x14ac:dyDescent="0.3">
      <c r="P504307" s="83"/>
    </row>
    <row r="504308" spans="16:16" x14ac:dyDescent="0.3">
      <c r="P504308" s="83"/>
    </row>
    <row r="504309" spans="16:16" x14ac:dyDescent="0.3">
      <c r="P504309" s="83"/>
    </row>
    <row r="504310" spans="16:16" x14ac:dyDescent="0.3">
      <c r="P504310" s="83"/>
    </row>
    <row r="504311" spans="16:16" x14ac:dyDescent="0.3">
      <c r="P504311" s="83"/>
    </row>
    <row r="504312" spans="16:16" x14ac:dyDescent="0.3">
      <c r="P504312" s="83"/>
    </row>
    <row r="504313" spans="16:16" x14ac:dyDescent="0.3">
      <c r="P504313" s="83"/>
    </row>
    <row r="504314" spans="16:16" x14ac:dyDescent="0.3">
      <c r="P504314" s="83"/>
    </row>
    <row r="504315" spans="16:16" x14ac:dyDescent="0.3">
      <c r="P504315" s="83"/>
    </row>
    <row r="504316" spans="16:16" x14ac:dyDescent="0.3">
      <c r="P504316" s="83"/>
    </row>
    <row r="504317" spans="16:16" x14ac:dyDescent="0.3">
      <c r="P504317" s="83"/>
    </row>
    <row r="504318" spans="16:16" x14ac:dyDescent="0.3">
      <c r="P504318" s="83"/>
    </row>
    <row r="504319" spans="16:16" x14ac:dyDescent="0.3">
      <c r="P504319" s="83"/>
    </row>
    <row r="504320" spans="16:16" x14ac:dyDescent="0.3">
      <c r="P504320" s="83"/>
    </row>
    <row r="504321" spans="16:16" x14ac:dyDescent="0.3">
      <c r="P504321" s="83"/>
    </row>
    <row r="504322" spans="16:16" x14ac:dyDescent="0.3">
      <c r="P504322" s="83"/>
    </row>
    <row r="504323" spans="16:16" x14ac:dyDescent="0.3">
      <c r="P504323" s="83"/>
    </row>
    <row r="504324" spans="16:16" x14ac:dyDescent="0.3">
      <c r="P504324" s="83"/>
    </row>
    <row r="504325" spans="16:16" x14ac:dyDescent="0.3">
      <c r="P504325" s="83"/>
    </row>
    <row r="504326" spans="16:16" x14ac:dyDescent="0.3">
      <c r="P504326" s="83"/>
    </row>
    <row r="504327" spans="16:16" x14ac:dyDescent="0.3">
      <c r="P504327" s="83"/>
    </row>
    <row r="504328" spans="16:16" x14ac:dyDescent="0.3">
      <c r="P504328" s="83"/>
    </row>
    <row r="504329" spans="16:16" x14ac:dyDescent="0.3">
      <c r="P504329" s="83"/>
    </row>
    <row r="504330" spans="16:16" x14ac:dyDescent="0.3">
      <c r="P504330" s="83"/>
    </row>
    <row r="504331" spans="16:16" x14ac:dyDescent="0.3">
      <c r="P504331" s="83"/>
    </row>
    <row r="504332" spans="16:16" x14ac:dyDescent="0.3">
      <c r="P504332" s="83"/>
    </row>
    <row r="504333" spans="16:16" x14ac:dyDescent="0.3">
      <c r="P504333" s="83"/>
    </row>
    <row r="504334" spans="16:16" x14ac:dyDescent="0.3">
      <c r="P504334" s="83"/>
    </row>
    <row r="504335" spans="16:16" x14ac:dyDescent="0.3">
      <c r="P504335" s="83"/>
    </row>
    <row r="504336" spans="16:16" x14ac:dyDescent="0.3">
      <c r="P504336" s="83"/>
    </row>
    <row r="504337" spans="16:16" x14ac:dyDescent="0.3">
      <c r="P504337" s="83"/>
    </row>
    <row r="504338" spans="16:16" x14ac:dyDescent="0.3">
      <c r="P504338" s="83"/>
    </row>
    <row r="504339" spans="16:16" x14ac:dyDescent="0.3">
      <c r="P504339" s="83"/>
    </row>
    <row r="504340" spans="16:16" x14ac:dyDescent="0.3">
      <c r="P504340" s="83"/>
    </row>
    <row r="504341" spans="16:16" x14ac:dyDescent="0.3">
      <c r="P504341" s="83"/>
    </row>
    <row r="504342" spans="16:16" x14ac:dyDescent="0.3">
      <c r="P504342" s="83"/>
    </row>
    <row r="504343" spans="16:16" x14ac:dyDescent="0.3">
      <c r="P504343" s="83"/>
    </row>
    <row r="504344" spans="16:16" x14ac:dyDescent="0.3">
      <c r="P504344" s="83"/>
    </row>
    <row r="504345" spans="16:16" x14ac:dyDescent="0.3">
      <c r="P504345" s="83"/>
    </row>
    <row r="504346" spans="16:16" x14ac:dyDescent="0.3">
      <c r="P504346" s="83"/>
    </row>
    <row r="504347" spans="16:16" x14ac:dyDescent="0.3">
      <c r="P504347" s="83"/>
    </row>
    <row r="504348" spans="16:16" x14ac:dyDescent="0.3">
      <c r="P504348" s="83"/>
    </row>
    <row r="504349" spans="16:16" x14ac:dyDescent="0.3">
      <c r="P504349" s="83"/>
    </row>
    <row r="504350" spans="16:16" x14ac:dyDescent="0.3">
      <c r="P504350" s="83"/>
    </row>
    <row r="504351" spans="16:16" x14ac:dyDescent="0.3">
      <c r="P504351" s="83"/>
    </row>
    <row r="504352" spans="16:16" x14ac:dyDescent="0.3">
      <c r="P504352" s="83"/>
    </row>
    <row r="504353" spans="16:16" x14ac:dyDescent="0.3">
      <c r="P504353" s="83"/>
    </row>
    <row r="504354" spans="16:16" x14ac:dyDescent="0.3">
      <c r="P504354" s="83"/>
    </row>
    <row r="504355" spans="16:16" x14ac:dyDescent="0.3">
      <c r="P504355" s="83"/>
    </row>
    <row r="504356" spans="16:16" x14ac:dyDescent="0.3">
      <c r="P504356" s="83"/>
    </row>
    <row r="504357" spans="16:16" x14ac:dyDescent="0.3">
      <c r="P504357" s="83"/>
    </row>
    <row r="504358" spans="16:16" x14ac:dyDescent="0.3">
      <c r="P504358" s="83"/>
    </row>
    <row r="504359" spans="16:16" x14ac:dyDescent="0.3">
      <c r="P504359" s="83"/>
    </row>
    <row r="504360" spans="16:16" x14ac:dyDescent="0.3">
      <c r="P504360" s="83"/>
    </row>
    <row r="504361" spans="16:16" x14ac:dyDescent="0.3">
      <c r="P504361" s="83"/>
    </row>
    <row r="504362" spans="16:16" x14ac:dyDescent="0.3">
      <c r="P504362" s="83"/>
    </row>
    <row r="504363" spans="16:16" x14ac:dyDescent="0.3">
      <c r="P504363" s="83"/>
    </row>
    <row r="504364" spans="16:16" x14ac:dyDescent="0.3">
      <c r="P504364" s="83"/>
    </row>
    <row r="504365" spans="16:16" x14ac:dyDescent="0.3">
      <c r="P504365" s="83"/>
    </row>
    <row r="504366" spans="16:16" x14ac:dyDescent="0.3">
      <c r="P504366" s="83"/>
    </row>
    <row r="504367" spans="16:16" x14ac:dyDescent="0.3">
      <c r="P504367" s="83"/>
    </row>
    <row r="504368" spans="16:16" x14ac:dyDescent="0.3">
      <c r="P504368" s="83"/>
    </row>
    <row r="504369" spans="16:16" x14ac:dyDescent="0.3">
      <c r="P504369" s="83"/>
    </row>
    <row r="504370" spans="16:16" x14ac:dyDescent="0.3">
      <c r="P504370" s="83"/>
    </row>
    <row r="504371" spans="16:16" x14ac:dyDescent="0.3">
      <c r="P504371" s="83"/>
    </row>
    <row r="504372" spans="16:16" x14ac:dyDescent="0.3">
      <c r="P504372" s="83"/>
    </row>
    <row r="504373" spans="16:16" x14ac:dyDescent="0.3">
      <c r="P504373" s="83"/>
    </row>
    <row r="504374" spans="16:16" x14ac:dyDescent="0.3">
      <c r="P504374" s="83"/>
    </row>
    <row r="504375" spans="16:16" x14ac:dyDescent="0.3">
      <c r="P504375" s="83"/>
    </row>
    <row r="504376" spans="16:16" x14ac:dyDescent="0.3">
      <c r="P504376" s="83"/>
    </row>
    <row r="504377" spans="16:16" x14ac:dyDescent="0.3">
      <c r="P504377" s="83"/>
    </row>
    <row r="504378" spans="16:16" x14ac:dyDescent="0.3">
      <c r="P504378" s="83"/>
    </row>
    <row r="504379" spans="16:16" x14ac:dyDescent="0.3">
      <c r="P504379" s="83"/>
    </row>
    <row r="504380" spans="16:16" x14ac:dyDescent="0.3">
      <c r="P504380" s="83"/>
    </row>
    <row r="504381" spans="16:16" x14ac:dyDescent="0.3">
      <c r="P504381" s="83"/>
    </row>
    <row r="504382" spans="16:16" x14ac:dyDescent="0.3">
      <c r="P504382" s="83"/>
    </row>
    <row r="504383" spans="16:16" x14ac:dyDescent="0.3">
      <c r="P504383" s="83"/>
    </row>
    <row r="504384" spans="16:16" x14ac:dyDescent="0.3">
      <c r="P504384" s="83"/>
    </row>
    <row r="504385" spans="16:16" x14ac:dyDescent="0.3">
      <c r="P504385" s="83"/>
    </row>
    <row r="504386" spans="16:16" x14ac:dyDescent="0.3">
      <c r="P504386" s="83"/>
    </row>
    <row r="504387" spans="16:16" x14ac:dyDescent="0.3">
      <c r="P504387" s="83"/>
    </row>
    <row r="504388" spans="16:16" x14ac:dyDescent="0.3">
      <c r="P504388" s="83"/>
    </row>
    <row r="504389" spans="16:16" x14ac:dyDescent="0.3">
      <c r="P504389" s="83"/>
    </row>
    <row r="504390" spans="16:16" x14ac:dyDescent="0.3">
      <c r="P504390" s="83"/>
    </row>
    <row r="504391" spans="16:16" x14ac:dyDescent="0.3">
      <c r="P504391" s="83"/>
    </row>
    <row r="504392" spans="16:16" x14ac:dyDescent="0.3">
      <c r="P504392" s="83"/>
    </row>
    <row r="504393" spans="16:16" x14ac:dyDescent="0.3">
      <c r="P504393" s="83"/>
    </row>
    <row r="504394" spans="16:16" x14ac:dyDescent="0.3">
      <c r="P504394" s="83"/>
    </row>
    <row r="504395" spans="16:16" x14ac:dyDescent="0.3">
      <c r="P504395" s="83"/>
    </row>
    <row r="504396" spans="16:16" x14ac:dyDescent="0.3">
      <c r="P504396" s="83"/>
    </row>
    <row r="504397" spans="16:16" x14ac:dyDescent="0.3">
      <c r="P504397" s="83"/>
    </row>
    <row r="504398" spans="16:16" x14ac:dyDescent="0.3">
      <c r="P504398" s="83"/>
    </row>
    <row r="504399" spans="16:16" x14ac:dyDescent="0.3">
      <c r="P504399" s="83"/>
    </row>
    <row r="504400" spans="16:16" x14ac:dyDescent="0.3">
      <c r="P504400" s="83"/>
    </row>
    <row r="504401" spans="16:16" x14ac:dyDescent="0.3">
      <c r="P504401" s="83"/>
    </row>
    <row r="504402" spans="16:16" x14ac:dyDescent="0.3">
      <c r="P504402" s="83"/>
    </row>
    <row r="504403" spans="16:16" x14ac:dyDescent="0.3">
      <c r="P504403" s="83"/>
    </row>
    <row r="504404" spans="16:16" x14ac:dyDescent="0.3">
      <c r="P504404" s="83"/>
    </row>
    <row r="504405" spans="16:16" x14ac:dyDescent="0.3">
      <c r="P504405" s="83"/>
    </row>
    <row r="504406" spans="16:16" x14ac:dyDescent="0.3">
      <c r="P504406" s="83"/>
    </row>
    <row r="504407" spans="16:16" x14ac:dyDescent="0.3">
      <c r="P504407" s="83"/>
    </row>
    <row r="504408" spans="16:16" x14ac:dyDescent="0.3">
      <c r="P504408" s="83"/>
    </row>
    <row r="504409" spans="16:16" x14ac:dyDescent="0.3">
      <c r="P504409" s="83"/>
    </row>
    <row r="504410" spans="16:16" x14ac:dyDescent="0.3">
      <c r="P504410" s="83"/>
    </row>
    <row r="504411" spans="16:16" x14ac:dyDescent="0.3">
      <c r="P504411" s="83"/>
    </row>
    <row r="504412" spans="16:16" x14ac:dyDescent="0.3">
      <c r="P504412" s="83"/>
    </row>
    <row r="504413" spans="16:16" x14ac:dyDescent="0.3">
      <c r="P504413" s="83"/>
    </row>
    <row r="504414" spans="16:16" x14ac:dyDescent="0.3">
      <c r="P504414" s="83"/>
    </row>
    <row r="504415" spans="16:16" x14ac:dyDescent="0.3">
      <c r="P504415" s="83"/>
    </row>
    <row r="504416" spans="16:16" x14ac:dyDescent="0.3">
      <c r="P504416" s="83"/>
    </row>
    <row r="504417" spans="16:16" x14ac:dyDescent="0.3">
      <c r="P504417" s="83"/>
    </row>
    <row r="504418" spans="16:16" x14ac:dyDescent="0.3">
      <c r="P504418" s="83"/>
    </row>
    <row r="504419" spans="16:16" x14ac:dyDescent="0.3">
      <c r="P504419" s="83"/>
    </row>
    <row r="504420" spans="16:16" x14ac:dyDescent="0.3">
      <c r="P504420" s="83"/>
    </row>
    <row r="504421" spans="16:16" x14ac:dyDescent="0.3">
      <c r="P504421" s="83"/>
    </row>
    <row r="504422" spans="16:16" x14ac:dyDescent="0.3">
      <c r="P504422" s="83"/>
    </row>
    <row r="504423" spans="16:16" x14ac:dyDescent="0.3">
      <c r="P504423" s="83"/>
    </row>
    <row r="504424" spans="16:16" x14ac:dyDescent="0.3">
      <c r="P504424" s="83"/>
    </row>
    <row r="504425" spans="16:16" x14ac:dyDescent="0.3">
      <c r="P504425" s="83"/>
    </row>
    <row r="504426" spans="16:16" x14ac:dyDescent="0.3">
      <c r="P504426" s="83"/>
    </row>
    <row r="504427" spans="16:16" x14ac:dyDescent="0.3">
      <c r="P504427" s="83"/>
    </row>
    <row r="504428" spans="16:16" x14ac:dyDescent="0.3">
      <c r="P504428" s="83"/>
    </row>
    <row r="504429" spans="16:16" x14ac:dyDescent="0.3">
      <c r="P504429" s="83"/>
    </row>
    <row r="504430" spans="16:16" x14ac:dyDescent="0.3">
      <c r="P504430" s="83"/>
    </row>
    <row r="504431" spans="16:16" x14ac:dyDescent="0.3">
      <c r="P504431" s="83"/>
    </row>
    <row r="504432" spans="16:16" x14ac:dyDescent="0.3">
      <c r="P504432" s="83"/>
    </row>
    <row r="504433" spans="16:16" x14ac:dyDescent="0.3">
      <c r="P504433" s="83"/>
    </row>
    <row r="504434" spans="16:16" x14ac:dyDescent="0.3">
      <c r="P504434" s="83"/>
    </row>
    <row r="504435" spans="16:16" x14ac:dyDescent="0.3">
      <c r="P504435" s="83"/>
    </row>
    <row r="504436" spans="16:16" x14ac:dyDescent="0.3">
      <c r="P504436" s="83"/>
    </row>
    <row r="504437" spans="16:16" x14ac:dyDescent="0.3">
      <c r="P504437" s="83"/>
    </row>
    <row r="504438" spans="16:16" x14ac:dyDescent="0.3">
      <c r="P504438" s="83"/>
    </row>
    <row r="504439" spans="16:16" x14ac:dyDescent="0.3">
      <c r="P504439" s="83"/>
    </row>
    <row r="504440" spans="16:16" x14ac:dyDescent="0.3">
      <c r="P504440" s="83"/>
    </row>
    <row r="504441" spans="16:16" x14ac:dyDescent="0.3">
      <c r="P504441" s="83"/>
    </row>
    <row r="504442" spans="16:16" x14ac:dyDescent="0.3">
      <c r="P504442" s="83"/>
    </row>
    <row r="504443" spans="16:16" x14ac:dyDescent="0.3">
      <c r="P504443" s="83"/>
    </row>
    <row r="504444" spans="16:16" x14ac:dyDescent="0.3">
      <c r="P504444" s="83"/>
    </row>
    <row r="504445" spans="16:16" x14ac:dyDescent="0.3">
      <c r="P504445" s="83"/>
    </row>
    <row r="504446" spans="16:16" x14ac:dyDescent="0.3">
      <c r="P504446" s="83"/>
    </row>
    <row r="504447" spans="16:16" x14ac:dyDescent="0.3">
      <c r="P504447" s="83"/>
    </row>
    <row r="504448" spans="16:16" x14ac:dyDescent="0.3">
      <c r="P504448" s="83"/>
    </row>
    <row r="504449" spans="16:16" x14ac:dyDescent="0.3">
      <c r="P504449" s="83"/>
    </row>
    <row r="504450" spans="16:16" x14ac:dyDescent="0.3">
      <c r="P504450" s="83"/>
    </row>
    <row r="504451" spans="16:16" x14ac:dyDescent="0.3">
      <c r="P504451" s="83"/>
    </row>
    <row r="504452" spans="16:16" x14ac:dyDescent="0.3">
      <c r="P504452" s="83"/>
    </row>
    <row r="504453" spans="16:16" x14ac:dyDescent="0.3">
      <c r="P504453" s="83"/>
    </row>
    <row r="504454" spans="16:16" x14ac:dyDescent="0.3">
      <c r="P504454" s="83"/>
    </row>
    <row r="504455" spans="16:16" x14ac:dyDescent="0.3">
      <c r="P504455" s="83"/>
    </row>
    <row r="504456" spans="16:16" x14ac:dyDescent="0.3">
      <c r="P504456" s="83"/>
    </row>
    <row r="504457" spans="16:16" x14ac:dyDescent="0.3">
      <c r="P504457" s="83"/>
    </row>
    <row r="504458" spans="16:16" x14ac:dyDescent="0.3">
      <c r="P504458" s="83"/>
    </row>
    <row r="504459" spans="16:16" x14ac:dyDescent="0.3">
      <c r="P504459" s="83"/>
    </row>
    <row r="504460" spans="16:16" x14ac:dyDescent="0.3">
      <c r="P504460" s="83"/>
    </row>
    <row r="504461" spans="16:16" x14ac:dyDescent="0.3">
      <c r="P504461" s="83"/>
    </row>
    <row r="504462" spans="16:16" x14ac:dyDescent="0.3">
      <c r="P504462" s="83"/>
    </row>
    <row r="504463" spans="16:16" x14ac:dyDescent="0.3">
      <c r="P504463" s="83"/>
    </row>
    <row r="504464" spans="16:16" x14ac:dyDescent="0.3">
      <c r="P504464" s="83"/>
    </row>
    <row r="504465" spans="16:16" x14ac:dyDescent="0.3">
      <c r="P504465" s="83"/>
    </row>
    <row r="504466" spans="16:16" x14ac:dyDescent="0.3">
      <c r="P504466" s="83"/>
    </row>
    <row r="504467" spans="16:16" x14ac:dyDescent="0.3">
      <c r="P504467" s="83"/>
    </row>
    <row r="504468" spans="16:16" x14ac:dyDescent="0.3">
      <c r="P504468" s="83"/>
    </row>
    <row r="504469" spans="16:16" x14ac:dyDescent="0.3">
      <c r="P504469" s="83"/>
    </row>
    <row r="504470" spans="16:16" x14ac:dyDescent="0.3">
      <c r="P504470" s="83"/>
    </row>
    <row r="504471" spans="16:16" x14ac:dyDescent="0.3">
      <c r="P504471" s="83"/>
    </row>
    <row r="504472" spans="16:16" x14ac:dyDescent="0.3">
      <c r="P504472" s="83"/>
    </row>
    <row r="504473" spans="16:16" x14ac:dyDescent="0.3">
      <c r="P504473" s="83"/>
    </row>
    <row r="504474" spans="16:16" x14ac:dyDescent="0.3">
      <c r="P504474" s="83"/>
    </row>
    <row r="504475" spans="16:16" x14ac:dyDescent="0.3">
      <c r="P504475" s="83"/>
    </row>
    <row r="504476" spans="16:16" x14ac:dyDescent="0.3">
      <c r="P504476" s="83"/>
    </row>
    <row r="504477" spans="16:16" x14ac:dyDescent="0.3">
      <c r="P504477" s="83"/>
    </row>
    <row r="504478" spans="16:16" x14ac:dyDescent="0.3">
      <c r="P504478" s="83"/>
    </row>
    <row r="504479" spans="16:16" x14ac:dyDescent="0.3">
      <c r="P504479" s="83"/>
    </row>
    <row r="504480" spans="16:16" x14ac:dyDescent="0.3">
      <c r="P504480" s="83"/>
    </row>
    <row r="504481" spans="16:16" x14ac:dyDescent="0.3">
      <c r="P504481" s="83"/>
    </row>
    <row r="504482" spans="16:16" x14ac:dyDescent="0.3">
      <c r="P504482" s="83"/>
    </row>
    <row r="504483" spans="16:16" x14ac:dyDescent="0.3">
      <c r="P504483" s="83"/>
    </row>
    <row r="504484" spans="16:16" x14ac:dyDescent="0.3">
      <c r="P504484" s="83"/>
    </row>
    <row r="504485" spans="16:16" x14ac:dyDescent="0.3">
      <c r="P504485" s="83"/>
    </row>
    <row r="504486" spans="16:16" x14ac:dyDescent="0.3">
      <c r="P504486" s="83"/>
    </row>
    <row r="504487" spans="16:16" x14ac:dyDescent="0.3">
      <c r="P504487" s="83"/>
    </row>
    <row r="504488" spans="16:16" x14ac:dyDescent="0.3">
      <c r="P504488" s="83"/>
    </row>
    <row r="504489" spans="16:16" x14ac:dyDescent="0.3">
      <c r="P504489" s="83"/>
    </row>
    <row r="504490" spans="16:16" x14ac:dyDescent="0.3">
      <c r="P504490" s="83"/>
    </row>
    <row r="504491" spans="16:16" x14ac:dyDescent="0.3">
      <c r="P504491" s="83"/>
    </row>
    <row r="504492" spans="16:16" x14ac:dyDescent="0.3">
      <c r="P504492" s="83"/>
    </row>
    <row r="504493" spans="16:16" x14ac:dyDescent="0.3">
      <c r="P504493" s="83"/>
    </row>
    <row r="504494" spans="16:16" x14ac:dyDescent="0.3">
      <c r="P504494" s="83"/>
    </row>
    <row r="504495" spans="16:16" x14ac:dyDescent="0.3">
      <c r="P504495" s="83"/>
    </row>
    <row r="504496" spans="16:16" x14ac:dyDescent="0.3">
      <c r="P504496" s="83"/>
    </row>
    <row r="504497" spans="16:16" x14ac:dyDescent="0.3">
      <c r="P504497" s="83"/>
    </row>
    <row r="504498" spans="16:16" x14ac:dyDescent="0.3">
      <c r="P504498" s="83"/>
    </row>
    <row r="504499" spans="16:16" x14ac:dyDescent="0.3">
      <c r="P504499" s="83"/>
    </row>
    <row r="504500" spans="16:16" x14ac:dyDescent="0.3">
      <c r="P504500" s="83"/>
    </row>
    <row r="504501" spans="16:16" x14ac:dyDescent="0.3">
      <c r="P504501" s="83"/>
    </row>
    <row r="504502" spans="16:16" x14ac:dyDescent="0.3">
      <c r="P504502" s="83"/>
    </row>
    <row r="504503" spans="16:16" x14ac:dyDescent="0.3">
      <c r="P504503" s="83"/>
    </row>
    <row r="504504" spans="16:16" x14ac:dyDescent="0.3">
      <c r="P504504" s="83"/>
    </row>
    <row r="504505" spans="16:16" x14ac:dyDescent="0.3">
      <c r="P504505" s="83"/>
    </row>
    <row r="504506" spans="16:16" x14ac:dyDescent="0.3">
      <c r="P504506" s="83"/>
    </row>
    <row r="504507" spans="16:16" x14ac:dyDescent="0.3">
      <c r="P504507" s="83"/>
    </row>
    <row r="504508" spans="16:16" x14ac:dyDescent="0.3">
      <c r="P504508" s="83"/>
    </row>
    <row r="504509" spans="16:16" x14ac:dyDescent="0.3">
      <c r="P504509" s="83"/>
    </row>
    <row r="504510" spans="16:16" x14ac:dyDescent="0.3">
      <c r="P504510" s="83"/>
    </row>
    <row r="504511" spans="16:16" x14ac:dyDescent="0.3">
      <c r="P504511" s="83"/>
    </row>
    <row r="504512" spans="16:16" x14ac:dyDescent="0.3">
      <c r="P504512" s="83"/>
    </row>
    <row r="504513" spans="16:16" x14ac:dyDescent="0.3">
      <c r="P504513" s="83"/>
    </row>
    <row r="504514" spans="16:16" x14ac:dyDescent="0.3">
      <c r="P504514" s="83"/>
    </row>
    <row r="504515" spans="16:16" x14ac:dyDescent="0.3">
      <c r="P504515" s="83"/>
    </row>
    <row r="504516" spans="16:16" x14ac:dyDescent="0.3">
      <c r="P504516" s="83"/>
    </row>
    <row r="504517" spans="16:16" x14ac:dyDescent="0.3">
      <c r="P504517" s="83"/>
    </row>
    <row r="504518" spans="16:16" x14ac:dyDescent="0.3">
      <c r="P504518" s="83"/>
    </row>
    <row r="504519" spans="16:16" x14ac:dyDescent="0.3">
      <c r="P504519" s="83"/>
    </row>
    <row r="504520" spans="16:16" x14ac:dyDescent="0.3">
      <c r="P504520" s="83"/>
    </row>
    <row r="504521" spans="16:16" x14ac:dyDescent="0.3">
      <c r="P504521" s="83"/>
    </row>
    <row r="504522" spans="16:16" x14ac:dyDescent="0.3">
      <c r="P504522" s="83"/>
    </row>
    <row r="504523" spans="16:16" x14ac:dyDescent="0.3">
      <c r="P504523" s="83"/>
    </row>
    <row r="504524" spans="16:16" x14ac:dyDescent="0.3">
      <c r="P504524" s="83"/>
    </row>
    <row r="504525" spans="16:16" x14ac:dyDescent="0.3">
      <c r="P504525" s="83"/>
    </row>
    <row r="504526" spans="16:16" x14ac:dyDescent="0.3">
      <c r="P504526" s="83"/>
    </row>
    <row r="504527" spans="16:16" x14ac:dyDescent="0.3">
      <c r="P504527" s="83"/>
    </row>
    <row r="504528" spans="16:16" x14ac:dyDescent="0.3">
      <c r="P504528" s="83"/>
    </row>
    <row r="504529" spans="16:16" x14ac:dyDescent="0.3">
      <c r="P504529" s="83"/>
    </row>
    <row r="504530" spans="16:16" x14ac:dyDescent="0.3">
      <c r="P504530" s="83"/>
    </row>
    <row r="504531" spans="16:16" x14ac:dyDescent="0.3">
      <c r="P504531" s="83"/>
    </row>
    <row r="504532" spans="16:16" x14ac:dyDescent="0.3">
      <c r="P504532" s="83"/>
    </row>
    <row r="504533" spans="16:16" x14ac:dyDescent="0.3">
      <c r="P504533" s="83"/>
    </row>
    <row r="504534" spans="16:16" x14ac:dyDescent="0.3">
      <c r="P504534" s="83"/>
    </row>
    <row r="504535" spans="16:16" x14ac:dyDescent="0.3">
      <c r="P504535" s="83"/>
    </row>
    <row r="504536" spans="16:16" x14ac:dyDescent="0.3">
      <c r="P504536" s="83"/>
    </row>
    <row r="504537" spans="16:16" x14ac:dyDescent="0.3">
      <c r="P504537" s="83"/>
    </row>
    <row r="504538" spans="16:16" x14ac:dyDescent="0.3">
      <c r="P504538" s="83"/>
    </row>
    <row r="504539" spans="16:16" x14ac:dyDescent="0.3">
      <c r="P504539" s="83"/>
    </row>
    <row r="504540" spans="16:16" x14ac:dyDescent="0.3">
      <c r="P504540" s="83"/>
    </row>
    <row r="504541" spans="16:16" x14ac:dyDescent="0.3">
      <c r="P504541" s="83"/>
    </row>
    <row r="504542" spans="16:16" x14ac:dyDescent="0.3">
      <c r="P504542" s="83"/>
    </row>
    <row r="504543" spans="16:16" x14ac:dyDescent="0.3">
      <c r="P504543" s="83"/>
    </row>
    <row r="504544" spans="16:16" x14ac:dyDescent="0.3">
      <c r="P504544" s="83"/>
    </row>
    <row r="504545" spans="16:16" x14ac:dyDescent="0.3">
      <c r="P504545" s="83"/>
    </row>
    <row r="504546" spans="16:16" x14ac:dyDescent="0.3">
      <c r="P504546" s="83"/>
    </row>
    <row r="504547" spans="16:16" x14ac:dyDescent="0.3">
      <c r="P504547" s="83"/>
    </row>
    <row r="504548" spans="16:16" x14ac:dyDescent="0.3">
      <c r="P504548" s="83"/>
    </row>
    <row r="504549" spans="16:16" x14ac:dyDescent="0.3">
      <c r="P504549" s="83"/>
    </row>
    <row r="504550" spans="16:16" x14ac:dyDescent="0.3">
      <c r="P504550" s="83"/>
    </row>
    <row r="504551" spans="16:16" x14ac:dyDescent="0.3">
      <c r="P504551" s="83"/>
    </row>
    <row r="504552" spans="16:16" x14ac:dyDescent="0.3">
      <c r="P504552" s="83"/>
    </row>
    <row r="504553" spans="16:16" x14ac:dyDescent="0.3">
      <c r="P504553" s="83"/>
    </row>
    <row r="504554" spans="16:16" x14ac:dyDescent="0.3">
      <c r="P504554" s="83"/>
    </row>
    <row r="504555" spans="16:16" x14ac:dyDescent="0.3">
      <c r="P504555" s="83"/>
    </row>
    <row r="504556" spans="16:16" x14ac:dyDescent="0.3">
      <c r="P504556" s="83"/>
    </row>
    <row r="504557" spans="16:16" x14ac:dyDescent="0.3">
      <c r="P504557" s="83"/>
    </row>
    <row r="504558" spans="16:16" x14ac:dyDescent="0.3">
      <c r="P504558" s="83"/>
    </row>
    <row r="504559" spans="16:16" x14ac:dyDescent="0.3">
      <c r="P504559" s="83"/>
    </row>
    <row r="504560" spans="16:16" x14ac:dyDescent="0.3">
      <c r="P504560" s="83"/>
    </row>
    <row r="504561" spans="16:16" x14ac:dyDescent="0.3">
      <c r="P504561" s="83"/>
    </row>
    <row r="504562" spans="16:16" x14ac:dyDescent="0.3">
      <c r="P504562" s="83"/>
    </row>
    <row r="504563" spans="16:16" x14ac:dyDescent="0.3">
      <c r="P504563" s="83"/>
    </row>
    <row r="504564" spans="16:16" x14ac:dyDescent="0.3">
      <c r="P504564" s="83"/>
    </row>
    <row r="504565" spans="16:16" x14ac:dyDescent="0.3">
      <c r="P504565" s="83"/>
    </row>
    <row r="504566" spans="16:16" x14ac:dyDescent="0.3">
      <c r="P504566" s="83"/>
    </row>
    <row r="504567" spans="16:16" x14ac:dyDescent="0.3">
      <c r="P504567" s="83"/>
    </row>
    <row r="504568" spans="16:16" x14ac:dyDescent="0.3">
      <c r="P504568" s="83"/>
    </row>
    <row r="504569" spans="16:16" x14ac:dyDescent="0.3">
      <c r="P504569" s="83"/>
    </row>
    <row r="504570" spans="16:16" x14ac:dyDescent="0.3">
      <c r="P504570" s="83"/>
    </row>
    <row r="504571" spans="16:16" x14ac:dyDescent="0.3">
      <c r="P504571" s="83"/>
    </row>
    <row r="504572" spans="16:16" x14ac:dyDescent="0.3">
      <c r="P504572" s="83"/>
    </row>
    <row r="504573" spans="16:16" x14ac:dyDescent="0.3">
      <c r="P504573" s="83"/>
    </row>
    <row r="504574" spans="16:16" x14ac:dyDescent="0.3">
      <c r="P504574" s="83"/>
    </row>
    <row r="504575" spans="16:16" x14ac:dyDescent="0.3">
      <c r="P504575" s="83"/>
    </row>
    <row r="504576" spans="16:16" x14ac:dyDescent="0.3">
      <c r="P504576" s="83"/>
    </row>
    <row r="504577" spans="16:16" x14ac:dyDescent="0.3">
      <c r="P504577" s="83"/>
    </row>
    <row r="504578" spans="16:16" x14ac:dyDescent="0.3">
      <c r="P504578" s="83"/>
    </row>
    <row r="504579" spans="16:16" x14ac:dyDescent="0.3">
      <c r="P504579" s="83"/>
    </row>
    <row r="504580" spans="16:16" x14ac:dyDescent="0.3">
      <c r="P504580" s="83"/>
    </row>
    <row r="504581" spans="16:16" x14ac:dyDescent="0.3">
      <c r="P504581" s="83"/>
    </row>
    <row r="504582" spans="16:16" x14ac:dyDescent="0.3">
      <c r="P504582" s="83"/>
    </row>
    <row r="504583" spans="16:16" x14ac:dyDescent="0.3">
      <c r="P504583" s="83"/>
    </row>
    <row r="504584" spans="16:16" x14ac:dyDescent="0.3">
      <c r="P504584" s="83"/>
    </row>
    <row r="504585" spans="16:16" x14ac:dyDescent="0.3">
      <c r="P504585" s="83"/>
    </row>
    <row r="504586" spans="16:16" x14ac:dyDescent="0.3">
      <c r="P504586" s="83"/>
    </row>
    <row r="504587" spans="16:16" x14ac:dyDescent="0.3">
      <c r="P504587" s="83"/>
    </row>
    <row r="504588" spans="16:16" x14ac:dyDescent="0.3">
      <c r="P504588" s="83"/>
    </row>
    <row r="504589" spans="16:16" x14ac:dyDescent="0.3">
      <c r="P504589" s="83"/>
    </row>
    <row r="504590" spans="16:16" x14ac:dyDescent="0.3">
      <c r="P504590" s="83"/>
    </row>
    <row r="504591" spans="16:16" x14ac:dyDescent="0.3">
      <c r="P504591" s="83"/>
    </row>
    <row r="504592" spans="16:16" x14ac:dyDescent="0.3">
      <c r="P504592" s="83"/>
    </row>
    <row r="504593" spans="16:16" x14ac:dyDescent="0.3">
      <c r="P504593" s="83"/>
    </row>
    <row r="504594" spans="16:16" x14ac:dyDescent="0.3">
      <c r="P504594" s="83"/>
    </row>
    <row r="504595" spans="16:16" x14ac:dyDescent="0.3">
      <c r="P504595" s="83"/>
    </row>
    <row r="504596" spans="16:16" x14ac:dyDescent="0.3">
      <c r="P504596" s="83"/>
    </row>
    <row r="504597" spans="16:16" x14ac:dyDescent="0.3">
      <c r="P504597" s="83"/>
    </row>
    <row r="504598" spans="16:16" x14ac:dyDescent="0.3">
      <c r="P504598" s="83"/>
    </row>
    <row r="504599" spans="16:16" x14ac:dyDescent="0.3">
      <c r="P504599" s="83"/>
    </row>
    <row r="504600" spans="16:16" x14ac:dyDescent="0.3">
      <c r="P504600" s="83"/>
    </row>
    <row r="504601" spans="16:16" x14ac:dyDescent="0.3">
      <c r="P504601" s="83"/>
    </row>
    <row r="504602" spans="16:16" x14ac:dyDescent="0.3">
      <c r="P504602" s="83"/>
    </row>
    <row r="504603" spans="16:16" x14ac:dyDescent="0.3">
      <c r="P504603" s="83"/>
    </row>
    <row r="504604" spans="16:16" x14ac:dyDescent="0.3">
      <c r="P504604" s="83"/>
    </row>
    <row r="504605" spans="16:16" x14ac:dyDescent="0.3">
      <c r="P504605" s="83"/>
    </row>
    <row r="504606" spans="16:16" x14ac:dyDescent="0.3">
      <c r="P504606" s="83"/>
    </row>
    <row r="504607" spans="16:16" x14ac:dyDescent="0.3">
      <c r="P504607" s="83"/>
    </row>
    <row r="504608" spans="16:16" x14ac:dyDescent="0.3">
      <c r="P504608" s="83"/>
    </row>
    <row r="504609" spans="16:16" x14ac:dyDescent="0.3">
      <c r="P504609" s="83"/>
    </row>
    <row r="504610" spans="16:16" x14ac:dyDescent="0.3">
      <c r="P504610" s="83"/>
    </row>
    <row r="504611" spans="16:16" x14ac:dyDescent="0.3">
      <c r="P504611" s="83"/>
    </row>
    <row r="504612" spans="16:16" x14ac:dyDescent="0.3">
      <c r="P504612" s="83"/>
    </row>
    <row r="504613" spans="16:16" x14ac:dyDescent="0.3">
      <c r="P504613" s="83"/>
    </row>
    <row r="504614" spans="16:16" x14ac:dyDescent="0.3">
      <c r="P504614" s="83"/>
    </row>
    <row r="504615" spans="16:16" x14ac:dyDescent="0.3">
      <c r="P504615" s="83"/>
    </row>
    <row r="504616" spans="16:16" x14ac:dyDescent="0.3">
      <c r="P504616" s="83"/>
    </row>
    <row r="504617" spans="16:16" x14ac:dyDescent="0.3">
      <c r="P504617" s="83"/>
    </row>
    <row r="504618" spans="16:16" x14ac:dyDescent="0.3">
      <c r="P504618" s="83"/>
    </row>
    <row r="504619" spans="16:16" x14ac:dyDescent="0.3">
      <c r="P504619" s="83"/>
    </row>
    <row r="504620" spans="16:16" x14ac:dyDescent="0.3">
      <c r="P504620" s="83"/>
    </row>
    <row r="504621" spans="16:16" x14ac:dyDescent="0.3">
      <c r="P504621" s="83"/>
    </row>
    <row r="504622" spans="16:16" x14ac:dyDescent="0.3">
      <c r="P504622" s="83"/>
    </row>
    <row r="504623" spans="16:16" x14ac:dyDescent="0.3">
      <c r="P504623" s="83"/>
    </row>
    <row r="504624" spans="16:16" x14ac:dyDescent="0.3">
      <c r="P504624" s="83"/>
    </row>
    <row r="504625" spans="16:16" x14ac:dyDescent="0.3">
      <c r="P504625" s="83"/>
    </row>
    <row r="504626" spans="16:16" x14ac:dyDescent="0.3">
      <c r="P504626" s="83"/>
    </row>
    <row r="504627" spans="16:16" x14ac:dyDescent="0.3">
      <c r="P504627" s="83"/>
    </row>
    <row r="504628" spans="16:16" x14ac:dyDescent="0.3">
      <c r="P504628" s="83"/>
    </row>
    <row r="504629" spans="16:16" x14ac:dyDescent="0.3">
      <c r="P504629" s="83"/>
    </row>
    <row r="504630" spans="16:16" x14ac:dyDescent="0.3">
      <c r="P504630" s="83"/>
    </row>
    <row r="504631" spans="16:16" x14ac:dyDescent="0.3">
      <c r="P504631" s="83"/>
    </row>
    <row r="504632" spans="16:16" x14ac:dyDescent="0.3">
      <c r="P504632" s="83"/>
    </row>
    <row r="504633" spans="16:16" x14ac:dyDescent="0.3">
      <c r="P504633" s="83"/>
    </row>
    <row r="504634" spans="16:16" x14ac:dyDescent="0.3">
      <c r="P504634" s="83"/>
    </row>
    <row r="504635" spans="16:16" x14ac:dyDescent="0.3">
      <c r="P504635" s="83"/>
    </row>
    <row r="504636" spans="16:16" x14ac:dyDescent="0.3">
      <c r="P504636" s="83"/>
    </row>
    <row r="504637" spans="16:16" x14ac:dyDescent="0.3">
      <c r="P504637" s="83"/>
    </row>
    <row r="504638" spans="16:16" x14ac:dyDescent="0.3">
      <c r="P504638" s="83"/>
    </row>
    <row r="504639" spans="16:16" x14ac:dyDescent="0.3">
      <c r="P504639" s="83"/>
    </row>
    <row r="504640" spans="16:16" x14ac:dyDescent="0.3">
      <c r="P504640" s="83"/>
    </row>
    <row r="504641" spans="16:16" x14ac:dyDescent="0.3">
      <c r="P504641" s="83"/>
    </row>
    <row r="504642" spans="16:16" x14ac:dyDescent="0.3">
      <c r="P504642" s="83"/>
    </row>
    <row r="504643" spans="16:16" x14ac:dyDescent="0.3">
      <c r="P504643" s="83"/>
    </row>
    <row r="504644" spans="16:16" x14ac:dyDescent="0.3">
      <c r="P504644" s="83"/>
    </row>
    <row r="504645" spans="16:16" x14ac:dyDescent="0.3">
      <c r="P504645" s="83"/>
    </row>
    <row r="504646" spans="16:16" x14ac:dyDescent="0.3">
      <c r="P504646" s="83"/>
    </row>
    <row r="504647" spans="16:16" x14ac:dyDescent="0.3">
      <c r="P504647" s="83"/>
    </row>
    <row r="504648" spans="16:16" x14ac:dyDescent="0.3">
      <c r="P504648" s="83"/>
    </row>
    <row r="504649" spans="16:16" x14ac:dyDescent="0.3">
      <c r="P504649" s="83"/>
    </row>
    <row r="504650" spans="16:16" x14ac:dyDescent="0.3">
      <c r="P504650" s="83"/>
    </row>
    <row r="504651" spans="16:16" x14ac:dyDescent="0.3">
      <c r="P504651" s="83"/>
    </row>
    <row r="504652" spans="16:16" x14ac:dyDescent="0.3">
      <c r="P504652" s="83"/>
    </row>
    <row r="504653" spans="16:16" x14ac:dyDescent="0.3">
      <c r="P504653" s="83"/>
    </row>
    <row r="504654" spans="16:16" x14ac:dyDescent="0.3">
      <c r="P504654" s="83"/>
    </row>
    <row r="504655" spans="16:16" x14ac:dyDescent="0.3">
      <c r="P504655" s="83"/>
    </row>
    <row r="504656" spans="16:16" x14ac:dyDescent="0.3">
      <c r="P504656" s="83"/>
    </row>
    <row r="504657" spans="16:16" x14ac:dyDescent="0.3">
      <c r="P504657" s="83"/>
    </row>
    <row r="504658" spans="16:16" x14ac:dyDescent="0.3">
      <c r="P504658" s="83"/>
    </row>
    <row r="504659" spans="16:16" x14ac:dyDescent="0.3">
      <c r="P504659" s="83"/>
    </row>
    <row r="504660" spans="16:16" x14ac:dyDescent="0.3">
      <c r="P504660" s="83"/>
    </row>
    <row r="504661" spans="16:16" x14ac:dyDescent="0.3">
      <c r="P504661" s="83"/>
    </row>
    <row r="504662" spans="16:16" x14ac:dyDescent="0.3">
      <c r="P504662" s="83"/>
    </row>
    <row r="504663" spans="16:16" x14ac:dyDescent="0.3">
      <c r="P504663" s="83"/>
    </row>
    <row r="504664" spans="16:16" x14ac:dyDescent="0.3">
      <c r="P504664" s="83"/>
    </row>
    <row r="504665" spans="16:16" x14ac:dyDescent="0.3">
      <c r="P504665" s="83"/>
    </row>
    <row r="504666" spans="16:16" x14ac:dyDescent="0.3">
      <c r="P504666" s="83"/>
    </row>
    <row r="504667" spans="16:16" x14ac:dyDescent="0.3">
      <c r="P504667" s="83"/>
    </row>
    <row r="504668" spans="16:16" x14ac:dyDescent="0.3">
      <c r="P504668" s="83"/>
    </row>
    <row r="504669" spans="16:16" x14ac:dyDescent="0.3">
      <c r="P504669" s="83"/>
    </row>
    <row r="504670" spans="16:16" x14ac:dyDescent="0.3">
      <c r="P504670" s="83"/>
    </row>
    <row r="504671" spans="16:16" x14ac:dyDescent="0.3">
      <c r="P504671" s="83"/>
    </row>
    <row r="504672" spans="16:16" x14ac:dyDescent="0.3">
      <c r="P504672" s="83"/>
    </row>
    <row r="504673" spans="16:16" x14ac:dyDescent="0.3">
      <c r="P504673" s="83"/>
    </row>
    <row r="504674" spans="16:16" x14ac:dyDescent="0.3">
      <c r="P504674" s="83"/>
    </row>
    <row r="504675" spans="16:16" x14ac:dyDescent="0.3">
      <c r="P504675" s="83"/>
    </row>
    <row r="504676" spans="16:16" x14ac:dyDescent="0.3">
      <c r="P504676" s="83"/>
    </row>
    <row r="504677" spans="16:16" x14ac:dyDescent="0.3">
      <c r="P504677" s="83"/>
    </row>
    <row r="504678" spans="16:16" x14ac:dyDescent="0.3">
      <c r="P504678" s="83"/>
    </row>
    <row r="504679" spans="16:16" x14ac:dyDescent="0.3">
      <c r="P504679" s="83"/>
    </row>
    <row r="504680" spans="16:16" x14ac:dyDescent="0.3">
      <c r="P504680" s="83"/>
    </row>
    <row r="504681" spans="16:16" x14ac:dyDescent="0.3">
      <c r="P504681" s="83"/>
    </row>
    <row r="504682" spans="16:16" x14ac:dyDescent="0.3">
      <c r="P504682" s="83"/>
    </row>
    <row r="504683" spans="16:16" x14ac:dyDescent="0.3">
      <c r="P504683" s="83"/>
    </row>
    <row r="504684" spans="16:16" x14ac:dyDescent="0.3">
      <c r="P504684" s="83"/>
    </row>
    <row r="504685" spans="16:16" x14ac:dyDescent="0.3">
      <c r="P504685" s="83"/>
    </row>
    <row r="504686" spans="16:16" x14ac:dyDescent="0.3">
      <c r="P504686" s="83"/>
    </row>
    <row r="504687" spans="16:16" x14ac:dyDescent="0.3">
      <c r="P504687" s="83"/>
    </row>
    <row r="504688" spans="16:16" x14ac:dyDescent="0.3">
      <c r="P504688" s="83"/>
    </row>
    <row r="504689" spans="16:16" x14ac:dyDescent="0.3">
      <c r="P504689" s="83"/>
    </row>
    <row r="504690" spans="16:16" x14ac:dyDescent="0.3">
      <c r="P504690" s="83"/>
    </row>
    <row r="504691" spans="16:16" x14ac:dyDescent="0.3">
      <c r="P504691" s="83"/>
    </row>
    <row r="504692" spans="16:16" x14ac:dyDescent="0.3">
      <c r="P504692" s="83"/>
    </row>
    <row r="504693" spans="16:16" x14ac:dyDescent="0.3">
      <c r="P504693" s="83"/>
    </row>
    <row r="504694" spans="16:16" x14ac:dyDescent="0.3">
      <c r="P504694" s="83"/>
    </row>
    <row r="504695" spans="16:16" x14ac:dyDescent="0.3">
      <c r="P504695" s="83"/>
    </row>
    <row r="504696" spans="16:16" x14ac:dyDescent="0.3">
      <c r="P504696" s="83"/>
    </row>
    <row r="504697" spans="16:16" x14ac:dyDescent="0.3">
      <c r="P504697" s="83"/>
    </row>
    <row r="504698" spans="16:16" x14ac:dyDescent="0.3">
      <c r="P504698" s="83"/>
    </row>
    <row r="504699" spans="16:16" x14ac:dyDescent="0.3">
      <c r="P504699" s="83"/>
    </row>
    <row r="504700" spans="16:16" x14ac:dyDescent="0.3">
      <c r="P504700" s="83"/>
    </row>
    <row r="504701" spans="16:16" x14ac:dyDescent="0.3">
      <c r="P504701" s="83"/>
    </row>
    <row r="504702" spans="16:16" x14ac:dyDescent="0.3">
      <c r="P504702" s="83"/>
    </row>
    <row r="504703" spans="16:16" x14ac:dyDescent="0.3">
      <c r="P504703" s="83"/>
    </row>
    <row r="504704" spans="16:16" x14ac:dyDescent="0.3">
      <c r="P504704" s="83"/>
    </row>
    <row r="504705" spans="16:16" x14ac:dyDescent="0.3">
      <c r="P504705" s="83"/>
    </row>
    <row r="504706" spans="16:16" x14ac:dyDescent="0.3">
      <c r="P504706" s="83"/>
    </row>
    <row r="504707" spans="16:16" x14ac:dyDescent="0.3">
      <c r="P504707" s="83"/>
    </row>
    <row r="504708" spans="16:16" x14ac:dyDescent="0.3">
      <c r="P504708" s="83"/>
    </row>
    <row r="504709" spans="16:16" x14ac:dyDescent="0.3">
      <c r="P504709" s="83"/>
    </row>
    <row r="504710" spans="16:16" x14ac:dyDescent="0.3">
      <c r="P504710" s="83"/>
    </row>
    <row r="504711" spans="16:16" x14ac:dyDescent="0.3">
      <c r="P504711" s="83"/>
    </row>
    <row r="504712" spans="16:16" x14ac:dyDescent="0.3">
      <c r="P504712" s="83"/>
    </row>
    <row r="504713" spans="16:16" x14ac:dyDescent="0.3">
      <c r="P504713" s="83"/>
    </row>
    <row r="504714" spans="16:16" x14ac:dyDescent="0.3">
      <c r="P504714" s="83"/>
    </row>
    <row r="504715" spans="16:16" x14ac:dyDescent="0.3">
      <c r="P504715" s="83"/>
    </row>
    <row r="504716" spans="16:16" x14ac:dyDescent="0.3">
      <c r="P504716" s="83"/>
    </row>
    <row r="504717" spans="16:16" x14ac:dyDescent="0.3">
      <c r="P504717" s="83"/>
    </row>
    <row r="504718" spans="16:16" x14ac:dyDescent="0.3">
      <c r="P504718" s="83"/>
    </row>
    <row r="504719" spans="16:16" x14ac:dyDescent="0.3">
      <c r="P504719" s="83"/>
    </row>
    <row r="504720" spans="16:16" x14ac:dyDescent="0.3">
      <c r="P504720" s="83"/>
    </row>
    <row r="504721" spans="16:16" x14ac:dyDescent="0.3">
      <c r="P504721" s="83"/>
    </row>
    <row r="504722" spans="16:16" x14ac:dyDescent="0.3">
      <c r="P504722" s="83"/>
    </row>
    <row r="504723" spans="16:16" x14ac:dyDescent="0.3">
      <c r="P504723" s="83"/>
    </row>
    <row r="504724" spans="16:16" x14ac:dyDescent="0.3">
      <c r="P504724" s="83"/>
    </row>
    <row r="504725" spans="16:16" x14ac:dyDescent="0.3">
      <c r="P504725" s="83"/>
    </row>
    <row r="504726" spans="16:16" x14ac:dyDescent="0.3">
      <c r="P504726" s="83"/>
    </row>
    <row r="504727" spans="16:16" x14ac:dyDescent="0.3">
      <c r="P504727" s="83"/>
    </row>
    <row r="504728" spans="16:16" x14ac:dyDescent="0.3">
      <c r="P504728" s="83"/>
    </row>
    <row r="504729" spans="16:16" x14ac:dyDescent="0.3">
      <c r="P504729" s="83"/>
    </row>
    <row r="504730" spans="16:16" x14ac:dyDescent="0.3">
      <c r="P504730" s="83"/>
    </row>
    <row r="504731" spans="16:16" x14ac:dyDescent="0.3">
      <c r="P504731" s="83"/>
    </row>
    <row r="504732" spans="16:16" x14ac:dyDescent="0.3">
      <c r="P504732" s="83"/>
    </row>
    <row r="504733" spans="16:16" x14ac:dyDescent="0.3">
      <c r="P504733" s="83"/>
    </row>
    <row r="504734" spans="16:16" x14ac:dyDescent="0.3">
      <c r="P504734" s="83"/>
    </row>
    <row r="504735" spans="16:16" x14ac:dyDescent="0.3">
      <c r="P504735" s="83"/>
    </row>
    <row r="504736" spans="16:16" x14ac:dyDescent="0.3">
      <c r="P504736" s="83"/>
    </row>
    <row r="504737" spans="16:16" x14ac:dyDescent="0.3">
      <c r="P504737" s="83"/>
    </row>
    <row r="504738" spans="16:16" x14ac:dyDescent="0.3">
      <c r="P504738" s="83"/>
    </row>
    <row r="504739" spans="16:16" x14ac:dyDescent="0.3">
      <c r="P504739" s="83"/>
    </row>
    <row r="504740" spans="16:16" x14ac:dyDescent="0.3">
      <c r="P504740" s="83"/>
    </row>
    <row r="504741" spans="16:16" x14ac:dyDescent="0.3">
      <c r="P504741" s="83"/>
    </row>
    <row r="504742" spans="16:16" x14ac:dyDescent="0.3">
      <c r="P504742" s="83"/>
    </row>
    <row r="504743" spans="16:16" x14ac:dyDescent="0.3">
      <c r="P504743" s="83"/>
    </row>
    <row r="504744" spans="16:16" x14ac:dyDescent="0.3">
      <c r="P504744" s="83"/>
    </row>
    <row r="504745" spans="16:16" x14ac:dyDescent="0.3">
      <c r="P504745" s="83"/>
    </row>
    <row r="504746" spans="16:16" x14ac:dyDescent="0.3">
      <c r="P504746" s="83"/>
    </row>
    <row r="504747" spans="16:16" x14ac:dyDescent="0.3">
      <c r="P504747" s="83"/>
    </row>
    <row r="504748" spans="16:16" x14ac:dyDescent="0.3">
      <c r="P504748" s="83"/>
    </row>
    <row r="504749" spans="16:16" x14ac:dyDescent="0.3">
      <c r="P504749" s="83"/>
    </row>
    <row r="504750" spans="16:16" x14ac:dyDescent="0.3">
      <c r="P504750" s="83"/>
    </row>
    <row r="504751" spans="16:16" x14ac:dyDescent="0.3">
      <c r="P504751" s="83"/>
    </row>
    <row r="504752" spans="16:16" x14ac:dyDescent="0.3">
      <c r="P504752" s="83"/>
    </row>
    <row r="504753" spans="16:16" x14ac:dyDescent="0.3">
      <c r="P504753" s="83"/>
    </row>
    <row r="504754" spans="16:16" x14ac:dyDescent="0.3">
      <c r="P504754" s="83"/>
    </row>
    <row r="504755" spans="16:16" x14ac:dyDescent="0.3">
      <c r="P504755" s="83"/>
    </row>
    <row r="504756" spans="16:16" x14ac:dyDescent="0.3">
      <c r="P504756" s="83"/>
    </row>
    <row r="504757" spans="16:16" x14ac:dyDescent="0.3">
      <c r="P504757" s="83"/>
    </row>
    <row r="504758" spans="16:16" x14ac:dyDescent="0.3">
      <c r="P504758" s="83"/>
    </row>
    <row r="504759" spans="16:16" x14ac:dyDescent="0.3">
      <c r="P504759" s="83"/>
    </row>
    <row r="504760" spans="16:16" x14ac:dyDescent="0.3">
      <c r="P504760" s="83"/>
    </row>
    <row r="504761" spans="16:16" x14ac:dyDescent="0.3">
      <c r="P504761" s="83"/>
    </row>
    <row r="504762" spans="16:16" x14ac:dyDescent="0.3">
      <c r="P504762" s="83"/>
    </row>
    <row r="504763" spans="16:16" x14ac:dyDescent="0.3">
      <c r="P504763" s="83"/>
    </row>
    <row r="504764" spans="16:16" x14ac:dyDescent="0.3">
      <c r="P504764" s="83"/>
    </row>
    <row r="504765" spans="16:16" x14ac:dyDescent="0.3">
      <c r="P504765" s="83"/>
    </row>
    <row r="504766" spans="16:16" x14ac:dyDescent="0.3">
      <c r="P504766" s="83"/>
    </row>
    <row r="504767" spans="16:16" x14ac:dyDescent="0.3">
      <c r="P504767" s="83"/>
    </row>
    <row r="504768" spans="16:16" x14ac:dyDescent="0.3">
      <c r="P504768" s="83"/>
    </row>
    <row r="504769" spans="16:16" x14ac:dyDescent="0.3">
      <c r="P504769" s="83"/>
    </row>
    <row r="504770" spans="16:16" x14ac:dyDescent="0.3">
      <c r="P504770" s="83"/>
    </row>
    <row r="504771" spans="16:16" x14ac:dyDescent="0.3">
      <c r="P504771" s="83"/>
    </row>
    <row r="504772" spans="16:16" x14ac:dyDescent="0.3">
      <c r="P504772" s="83"/>
    </row>
    <row r="504773" spans="16:16" x14ac:dyDescent="0.3">
      <c r="P504773" s="83"/>
    </row>
    <row r="504774" spans="16:16" x14ac:dyDescent="0.3">
      <c r="P504774" s="83"/>
    </row>
    <row r="504775" spans="16:16" x14ac:dyDescent="0.3">
      <c r="P504775" s="83"/>
    </row>
    <row r="504776" spans="16:16" x14ac:dyDescent="0.3">
      <c r="P504776" s="83"/>
    </row>
    <row r="504777" spans="16:16" x14ac:dyDescent="0.3">
      <c r="P504777" s="83"/>
    </row>
    <row r="504778" spans="16:16" x14ac:dyDescent="0.3">
      <c r="P504778" s="83"/>
    </row>
    <row r="504779" spans="16:16" x14ac:dyDescent="0.3">
      <c r="P504779" s="83"/>
    </row>
    <row r="504780" spans="16:16" x14ac:dyDescent="0.3">
      <c r="P504780" s="83"/>
    </row>
    <row r="504781" spans="16:16" x14ac:dyDescent="0.3">
      <c r="P504781" s="83"/>
    </row>
    <row r="504782" spans="16:16" x14ac:dyDescent="0.3">
      <c r="P504782" s="83"/>
    </row>
    <row r="504783" spans="16:16" x14ac:dyDescent="0.3">
      <c r="P504783" s="83"/>
    </row>
    <row r="504784" spans="16:16" x14ac:dyDescent="0.3">
      <c r="P504784" s="83"/>
    </row>
    <row r="504785" spans="16:16" x14ac:dyDescent="0.3">
      <c r="P504785" s="83"/>
    </row>
    <row r="504786" spans="16:16" x14ac:dyDescent="0.3">
      <c r="P504786" s="83"/>
    </row>
    <row r="504787" spans="16:16" x14ac:dyDescent="0.3">
      <c r="P504787" s="83"/>
    </row>
    <row r="504788" spans="16:16" x14ac:dyDescent="0.3">
      <c r="P504788" s="83"/>
    </row>
    <row r="504789" spans="16:16" x14ac:dyDescent="0.3">
      <c r="P504789" s="83"/>
    </row>
    <row r="504790" spans="16:16" x14ac:dyDescent="0.3">
      <c r="P504790" s="83"/>
    </row>
    <row r="504791" spans="16:16" x14ac:dyDescent="0.3">
      <c r="P504791" s="83"/>
    </row>
    <row r="504792" spans="16:16" x14ac:dyDescent="0.3">
      <c r="P504792" s="83"/>
    </row>
    <row r="504793" spans="16:16" x14ac:dyDescent="0.3">
      <c r="P504793" s="83"/>
    </row>
    <row r="504794" spans="16:16" x14ac:dyDescent="0.3">
      <c r="P504794" s="83"/>
    </row>
    <row r="504795" spans="16:16" x14ac:dyDescent="0.3">
      <c r="P504795" s="83"/>
    </row>
    <row r="504796" spans="16:16" x14ac:dyDescent="0.3">
      <c r="P504796" s="83"/>
    </row>
    <row r="504797" spans="16:16" x14ac:dyDescent="0.3">
      <c r="P504797" s="83"/>
    </row>
    <row r="504798" spans="16:16" x14ac:dyDescent="0.3">
      <c r="P504798" s="83"/>
    </row>
    <row r="504799" spans="16:16" x14ac:dyDescent="0.3">
      <c r="P504799" s="83"/>
    </row>
    <row r="504800" spans="16:16" x14ac:dyDescent="0.3">
      <c r="P504800" s="83"/>
    </row>
    <row r="504801" spans="16:16" x14ac:dyDescent="0.3">
      <c r="P504801" s="83"/>
    </row>
    <row r="504802" spans="16:16" x14ac:dyDescent="0.3">
      <c r="P504802" s="83"/>
    </row>
    <row r="504803" spans="16:16" x14ac:dyDescent="0.3">
      <c r="P504803" s="83"/>
    </row>
    <row r="504804" spans="16:16" x14ac:dyDescent="0.3">
      <c r="P504804" s="83"/>
    </row>
    <row r="504805" spans="16:16" x14ac:dyDescent="0.3">
      <c r="P504805" s="83"/>
    </row>
    <row r="504806" spans="16:16" x14ac:dyDescent="0.3">
      <c r="P504806" s="83"/>
    </row>
    <row r="504807" spans="16:16" x14ac:dyDescent="0.3">
      <c r="P504807" s="83"/>
    </row>
    <row r="504808" spans="16:16" x14ac:dyDescent="0.3">
      <c r="P504808" s="83"/>
    </row>
    <row r="504809" spans="16:16" x14ac:dyDescent="0.3">
      <c r="P504809" s="83"/>
    </row>
    <row r="504810" spans="16:16" x14ac:dyDescent="0.3">
      <c r="P504810" s="83"/>
    </row>
    <row r="504811" spans="16:16" x14ac:dyDescent="0.3">
      <c r="P504811" s="83"/>
    </row>
    <row r="504812" spans="16:16" x14ac:dyDescent="0.3">
      <c r="P504812" s="83"/>
    </row>
    <row r="504813" spans="16:16" x14ac:dyDescent="0.3">
      <c r="P504813" s="83"/>
    </row>
    <row r="504814" spans="16:16" x14ac:dyDescent="0.3">
      <c r="P504814" s="83"/>
    </row>
    <row r="504815" spans="16:16" x14ac:dyDescent="0.3">
      <c r="P504815" s="83"/>
    </row>
    <row r="504816" spans="16:16" x14ac:dyDescent="0.3">
      <c r="P504816" s="83"/>
    </row>
    <row r="504817" spans="16:16" x14ac:dyDescent="0.3">
      <c r="P504817" s="83"/>
    </row>
    <row r="504818" spans="16:16" x14ac:dyDescent="0.3">
      <c r="P504818" s="83"/>
    </row>
    <row r="504819" spans="16:16" x14ac:dyDescent="0.3">
      <c r="P504819" s="83"/>
    </row>
    <row r="504820" spans="16:16" x14ac:dyDescent="0.3">
      <c r="P504820" s="83"/>
    </row>
    <row r="504821" spans="16:16" x14ac:dyDescent="0.3">
      <c r="P504821" s="83"/>
    </row>
    <row r="504822" spans="16:16" x14ac:dyDescent="0.3">
      <c r="P504822" s="83"/>
    </row>
    <row r="504823" spans="16:16" x14ac:dyDescent="0.3">
      <c r="P504823" s="83"/>
    </row>
    <row r="504824" spans="16:16" x14ac:dyDescent="0.3">
      <c r="P504824" s="83"/>
    </row>
    <row r="504825" spans="16:16" x14ac:dyDescent="0.3">
      <c r="P504825" s="83"/>
    </row>
    <row r="504826" spans="16:16" x14ac:dyDescent="0.3">
      <c r="P504826" s="83"/>
    </row>
    <row r="504827" spans="16:16" x14ac:dyDescent="0.3">
      <c r="P504827" s="83"/>
    </row>
    <row r="504828" spans="16:16" x14ac:dyDescent="0.3">
      <c r="P504828" s="83"/>
    </row>
    <row r="504829" spans="16:16" x14ac:dyDescent="0.3">
      <c r="P504829" s="83"/>
    </row>
    <row r="504830" spans="16:16" x14ac:dyDescent="0.3">
      <c r="P504830" s="83"/>
    </row>
    <row r="504831" spans="16:16" x14ac:dyDescent="0.3">
      <c r="P504831" s="83"/>
    </row>
    <row r="504832" spans="16:16" x14ac:dyDescent="0.3">
      <c r="P504832" s="83"/>
    </row>
    <row r="504833" spans="16:16" x14ac:dyDescent="0.3">
      <c r="P504833" s="83"/>
    </row>
    <row r="504834" spans="16:16" x14ac:dyDescent="0.3">
      <c r="P504834" s="83"/>
    </row>
    <row r="504835" spans="16:16" x14ac:dyDescent="0.3">
      <c r="P504835" s="83"/>
    </row>
    <row r="504836" spans="16:16" x14ac:dyDescent="0.3">
      <c r="P504836" s="83"/>
    </row>
    <row r="504837" spans="16:16" x14ac:dyDescent="0.3">
      <c r="P504837" s="83"/>
    </row>
    <row r="504838" spans="16:16" x14ac:dyDescent="0.3">
      <c r="P504838" s="83"/>
    </row>
    <row r="504839" spans="16:16" x14ac:dyDescent="0.3">
      <c r="P504839" s="83"/>
    </row>
    <row r="504840" spans="16:16" x14ac:dyDescent="0.3">
      <c r="P504840" s="83"/>
    </row>
    <row r="504841" spans="16:16" x14ac:dyDescent="0.3">
      <c r="P504841" s="83"/>
    </row>
    <row r="504842" spans="16:16" x14ac:dyDescent="0.3">
      <c r="P504842" s="83"/>
    </row>
    <row r="504843" spans="16:16" x14ac:dyDescent="0.3">
      <c r="P504843" s="83"/>
    </row>
    <row r="504844" spans="16:16" x14ac:dyDescent="0.3">
      <c r="P504844" s="83"/>
    </row>
    <row r="504845" spans="16:16" x14ac:dyDescent="0.3">
      <c r="P504845" s="83"/>
    </row>
    <row r="504846" spans="16:16" x14ac:dyDescent="0.3">
      <c r="P504846" s="83"/>
    </row>
    <row r="504847" spans="16:16" x14ac:dyDescent="0.3">
      <c r="P504847" s="83"/>
    </row>
    <row r="504848" spans="16:16" x14ac:dyDescent="0.3">
      <c r="P504848" s="83"/>
    </row>
    <row r="504849" spans="16:16" x14ac:dyDescent="0.3">
      <c r="P504849" s="83"/>
    </row>
    <row r="504850" spans="16:16" x14ac:dyDescent="0.3">
      <c r="P504850" s="83"/>
    </row>
    <row r="504851" spans="16:16" x14ac:dyDescent="0.3">
      <c r="P504851" s="83"/>
    </row>
    <row r="504852" spans="16:16" x14ac:dyDescent="0.3">
      <c r="P504852" s="83"/>
    </row>
    <row r="504853" spans="16:16" x14ac:dyDescent="0.3">
      <c r="P504853" s="83"/>
    </row>
    <row r="504854" spans="16:16" x14ac:dyDescent="0.3">
      <c r="P504854" s="83"/>
    </row>
    <row r="504855" spans="16:16" x14ac:dyDescent="0.3">
      <c r="P504855" s="83"/>
    </row>
    <row r="504856" spans="16:16" x14ac:dyDescent="0.3">
      <c r="P504856" s="83"/>
    </row>
    <row r="504857" spans="16:16" x14ac:dyDescent="0.3">
      <c r="P504857" s="83"/>
    </row>
    <row r="504858" spans="16:16" x14ac:dyDescent="0.3">
      <c r="P504858" s="83"/>
    </row>
    <row r="504859" spans="16:16" x14ac:dyDescent="0.3">
      <c r="P504859" s="83"/>
    </row>
    <row r="504860" spans="16:16" x14ac:dyDescent="0.3">
      <c r="P504860" s="83"/>
    </row>
    <row r="504861" spans="16:16" x14ac:dyDescent="0.3">
      <c r="P504861" s="83"/>
    </row>
    <row r="504862" spans="16:16" x14ac:dyDescent="0.3">
      <c r="P504862" s="83"/>
    </row>
    <row r="504863" spans="16:16" x14ac:dyDescent="0.3">
      <c r="P504863" s="83"/>
    </row>
    <row r="504864" spans="16:16" x14ac:dyDescent="0.3">
      <c r="P504864" s="83"/>
    </row>
    <row r="504865" spans="16:16" x14ac:dyDescent="0.3">
      <c r="P504865" s="83"/>
    </row>
    <row r="504866" spans="16:16" x14ac:dyDescent="0.3">
      <c r="P504866" s="83"/>
    </row>
    <row r="504867" spans="16:16" x14ac:dyDescent="0.3">
      <c r="P504867" s="83"/>
    </row>
    <row r="504868" spans="16:16" x14ac:dyDescent="0.3">
      <c r="P504868" s="83"/>
    </row>
    <row r="504869" spans="16:16" x14ac:dyDescent="0.3">
      <c r="P504869" s="83"/>
    </row>
    <row r="504870" spans="16:16" x14ac:dyDescent="0.3">
      <c r="P504870" s="83"/>
    </row>
    <row r="504871" spans="16:16" x14ac:dyDescent="0.3">
      <c r="P504871" s="83"/>
    </row>
    <row r="504872" spans="16:16" x14ac:dyDescent="0.3">
      <c r="P504872" s="83"/>
    </row>
    <row r="504873" spans="16:16" x14ac:dyDescent="0.3">
      <c r="P504873" s="83"/>
    </row>
    <row r="504874" spans="16:16" x14ac:dyDescent="0.3">
      <c r="P504874" s="83"/>
    </row>
    <row r="504875" spans="16:16" x14ac:dyDescent="0.3">
      <c r="P504875" s="83"/>
    </row>
    <row r="504876" spans="16:16" x14ac:dyDescent="0.3">
      <c r="P504876" s="83"/>
    </row>
    <row r="504877" spans="16:16" x14ac:dyDescent="0.3">
      <c r="P504877" s="83"/>
    </row>
    <row r="504878" spans="16:16" x14ac:dyDescent="0.3">
      <c r="P504878" s="83"/>
    </row>
    <row r="504879" spans="16:16" x14ac:dyDescent="0.3">
      <c r="P504879" s="83"/>
    </row>
    <row r="504880" spans="16:16" x14ac:dyDescent="0.3">
      <c r="P504880" s="83"/>
    </row>
    <row r="504881" spans="16:16" x14ac:dyDescent="0.3">
      <c r="P504881" s="83"/>
    </row>
    <row r="504882" spans="16:16" x14ac:dyDescent="0.3">
      <c r="P504882" s="83"/>
    </row>
    <row r="504883" spans="16:16" x14ac:dyDescent="0.3">
      <c r="P504883" s="83"/>
    </row>
    <row r="504884" spans="16:16" x14ac:dyDescent="0.3">
      <c r="P504884" s="83"/>
    </row>
    <row r="504885" spans="16:16" x14ac:dyDescent="0.3">
      <c r="P504885" s="83"/>
    </row>
    <row r="504886" spans="16:16" x14ac:dyDescent="0.3">
      <c r="P504886" s="83"/>
    </row>
    <row r="504887" spans="16:16" x14ac:dyDescent="0.3">
      <c r="P504887" s="83"/>
    </row>
    <row r="504888" spans="16:16" x14ac:dyDescent="0.3">
      <c r="P504888" s="83"/>
    </row>
    <row r="504889" spans="16:16" x14ac:dyDescent="0.3">
      <c r="P504889" s="83"/>
    </row>
    <row r="504890" spans="16:16" x14ac:dyDescent="0.3">
      <c r="P504890" s="83"/>
    </row>
    <row r="504891" spans="16:16" x14ac:dyDescent="0.3">
      <c r="P504891" s="83"/>
    </row>
    <row r="504892" spans="16:16" x14ac:dyDescent="0.3">
      <c r="P504892" s="83"/>
    </row>
    <row r="504893" spans="16:16" x14ac:dyDescent="0.3">
      <c r="P504893" s="83"/>
    </row>
    <row r="504894" spans="16:16" x14ac:dyDescent="0.3">
      <c r="P504894" s="83"/>
    </row>
    <row r="504895" spans="16:16" x14ac:dyDescent="0.3">
      <c r="P504895" s="83"/>
    </row>
    <row r="504896" spans="16:16" x14ac:dyDescent="0.3">
      <c r="P504896" s="83"/>
    </row>
    <row r="504897" spans="16:16" x14ac:dyDescent="0.3">
      <c r="P504897" s="83"/>
    </row>
    <row r="504898" spans="16:16" x14ac:dyDescent="0.3">
      <c r="P504898" s="83"/>
    </row>
    <row r="504899" spans="16:16" x14ac:dyDescent="0.3">
      <c r="P504899" s="83"/>
    </row>
    <row r="504900" spans="16:16" x14ac:dyDescent="0.3">
      <c r="P504900" s="83"/>
    </row>
    <row r="504901" spans="16:16" x14ac:dyDescent="0.3">
      <c r="P504901" s="83"/>
    </row>
    <row r="504902" spans="16:16" x14ac:dyDescent="0.3">
      <c r="P504902" s="83"/>
    </row>
    <row r="504903" spans="16:16" x14ac:dyDescent="0.3">
      <c r="P504903" s="83"/>
    </row>
    <row r="504904" spans="16:16" x14ac:dyDescent="0.3">
      <c r="P504904" s="83"/>
    </row>
    <row r="504905" spans="16:16" x14ac:dyDescent="0.3">
      <c r="P504905" s="83"/>
    </row>
    <row r="504906" spans="16:16" x14ac:dyDescent="0.3">
      <c r="P504906" s="83"/>
    </row>
    <row r="504907" spans="16:16" x14ac:dyDescent="0.3">
      <c r="P504907" s="83"/>
    </row>
    <row r="504908" spans="16:16" x14ac:dyDescent="0.3">
      <c r="P504908" s="83"/>
    </row>
    <row r="504909" spans="16:16" x14ac:dyDescent="0.3">
      <c r="P504909" s="83"/>
    </row>
    <row r="504910" spans="16:16" x14ac:dyDescent="0.3">
      <c r="P504910" s="83"/>
    </row>
    <row r="504911" spans="16:16" x14ac:dyDescent="0.3">
      <c r="P504911" s="83"/>
    </row>
    <row r="504912" spans="16:16" x14ac:dyDescent="0.3">
      <c r="P504912" s="83"/>
    </row>
    <row r="504913" spans="16:16" x14ac:dyDescent="0.3">
      <c r="P504913" s="83"/>
    </row>
    <row r="504914" spans="16:16" x14ac:dyDescent="0.3">
      <c r="P504914" s="83"/>
    </row>
    <row r="504915" spans="16:16" x14ac:dyDescent="0.3">
      <c r="P504915" s="83"/>
    </row>
    <row r="504916" spans="16:16" x14ac:dyDescent="0.3">
      <c r="P504916" s="83"/>
    </row>
    <row r="504917" spans="16:16" x14ac:dyDescent="0.3">
      <c r="P504917" s="83"/>
    </row>
    <row r="504918" spans="16:16" x14ac:dyDescent="0.3">
      <c r="P504918" s="83"/>
    </row>
    <row r="504919" spans="16:16" x14ac:dyDescent="0.3">
      <c r="P504919" s="83"/>
    </row>
    <row r="504920" spans="16:16" x14ac:dyDescent="0.3">
      <c r="P504920" s="83"/>
    </row>
    <row r="504921" spans="16:16" x14ac:dyDescent="0.3">
      <c r="P504921" s="83"/>
    </row>
    <row r="504922" spans="16:16" x14ac:dyDescent="0.3">
      <c r="P504922" s="83"/>
    </row>
    <row r="504923" spans="16:16" x14ac:dyDescent="0.3">
      <c r="P504923" s="83"/>
    </row>
    <row r="504924" spans="16:16" x14ac:dyDescent="0.3">
      <c r="P504924" s="83"/>
    </row>
    <row r="504925" spans="16:16" x14ac:dyDescent="0.3">
      <c r="P504925" s="83"/>
    </row>
    <row r="504926" spans="16:16" x14ac:dyDescent="0.3">
      <c r="P504926" s="83"/>
    </row>
    <row r="504927" spans="16:16" x14ac:dyDescent="0.3">
      <c r="P504927" s="83"/>
    </row>
    <row r="504928" spans="16:16" x14ac:dyDescent="0.3">
      <c r="P504928" s="83"/>
    </row>
    <row r="504929" spans="16:16" x14ac:dyDescent="0.3">
      <c r="P504929" s="83"/>
    </row>
    <row r="504930" spans="16:16" x14ac:dyDescent="0.3">
      <c r="P504930" s="83"/>
    </row>
    <row r="504931" spans="16:16" x14ac:dyDescent="0.3">
      <c r="P504931" s="83"/>
    </row>
    <row r="504932" spans="16:16" x14ac:dyDescent="0.3">
      <c r="P504932" s="83"/>
    </row>
    <row r="504933" spans="16:16" x14ac:dyDescent="0.3">
      <c r="P504933" s="83"/>
    </row>
    <row r="504934" spans="16:16" x14ac:dyDescent="0.3">
      <c r="P504934" s="83"/>
    </row>
    <row r="504935" spans="16:16" x14ac:dyDescent="0.3">
      <c r="P504935" s="83"/>
    </row>
    <row r="504936" spans="16:16" x14ac:dyDescent="0.3">
      <c r="P504936" s="83"/>
    </row>
    <row r="504937" spans="16:16" x14ac:dyDescent="0.3">
      <c r="P504937" s="83"/>
    </row>
    <row r="504938" spans="16:16" x14ac:dyDescent="0.3">
      <c r="P504938" s="83"/>
    </row>
    <row r="504939" spans="16:16" x14ac:dyDescent="0.3">
      <c r="P504939" s="83"/>
    </row>
    <row r="504940" spans="16:16" x14ac:dyDescent="0.3">
      <c r="P504940" s="83"/>
    </row>
    <row r="504941" spans="16:16" x14ac:dyDescent="0.3">
      <c r="P504941" s="83"/>
    </row>
    <row r="504942" spans="16:16" x14ac:dyDescent="0.3">
      <c r="P504942" s="83"/>
    </row>
    <row r="504943" spans="16:16" x14ac:dyDescent="0.3">
      <c r="P504943" s="83"/>
    </row>
    <row r="504944" spans="16:16" x14ac:dyDescent="0.3">
      <c r="P504944" s="83"/>
    </row>
    <row r="504945" spans="16:16" x14ac:dyDescent="0.3">
      <c r="P504945" s="83"/>
    </row>
    <row r="504946" spans="16:16" x14ac:dyDescent="0.3">
      <c r="P504946" s="83"/>
    </row>
    <row r="504947" spans="16:16" x14ac:dyDescent="0.3">
      <c r="P504947" s="83"/>
    </row>
    <row r="504948" spans="16:16" x14ac:dyDescent="0.3">
      <c r="P504948" s="83"/>
    </row>
    <row r="504949" spans="16:16" x14ac:dyDescent="0.3">
      <c r="P504949" s="83"/>
    </row>
    <row r="504950" spans="16:16" x14ac:dyDescent="0.3">
      <c r="P504950" s="83"/>
    </row>
    <row r="504951" spans="16:16" x14ac:dyDescent="0.3">
      <c r="P504951" s="83"/>
    </row>
    <row r="504952" spans="16:16" x14ac:dyDescent="0.3">
      <c r="P504952" s="83"/>
    </row>
    <row r="504953" spans="16:16" x14ac:dyDescent="0.3">
      <c r="P504953" s="83"/>
    </row>
    <row r="504954" spans="16:16" x14ac:dyDescent="0.3">
      <c r="P504954" s="83"/>
    </row>
    <row r="504955" spans="16:16" x14ac:dyDescent="0.3">
      <c r="P504955" s="83"/>
    </row>
    <row r="504956" spans="16:16" x14ac:dyDescent="0.3">
      <c r="P504956" s="83"/>
    </row>
    <row r="504957" spans="16:16" x14ac:dyDescent="0.3">
      <c r="P504957" s="83"/>
    </row>
    <row r="504958" spans="16:16" x14ac:dyDescent="0.3">
      <c r="P504958" s="83"/>
    </row>
    <row r="504959" spans="16:16" x14ac:dyDescent="0.3">
      <c r="P504959" s="83"/>
    </row>
    <row r="504960" spans="16:16" x14ac:dyDescent="0.3">
      <c r="P504960" s="83"/>
    </row>
    <row r="504961" spans="16:16" x14ac:dyDescent="0.3">
      <c r="P504961" s="83"/>
    </row>
    <row r="504962" spans="16:16" x14ac:dyDescent="0.3">
      <c r="P504962" s="83"/>
    </row>
    <row r="504963" spans="16:16" x14ac:dyDescent="0.3">
      <c r="P504963" s="83"/>
    </row>
    <row r="504964" spans="16:16" x14ac:dyDescent="0.3">
      <c r="P504964" s="83"/>
    </row>
    <row r="504965" spans="16:16" x14ac:dyDescent="0.3">
      <c r="P504965" s="83"/>
    </row>
    <row r="504966" spans="16:16" x14ac:dyDescent="0.3">
      <c r="P504966" s="83"/>
    </row>
    <row r="504967" spans="16:16" x14ac:dyDescent="0.3">
      <c r="P504967" s="83"/>
    </row>
    <row r="504968" spans="16:16" x14ac:dyDescent="0.3">
      <c r="P504968" s="83"/>
    </row>
    <row r="504969" spans="16:16" x14ac:dyDescent="0.3">
      <c r="P504969" s="83"/>
    </row>
    <row r="504970" spans="16:16" x14ac:dyDescent="0.3">
      <c r="P504970" s="83"/>
    </row>
    <row r="504971" spans="16:16" x14ac:dyDescent="0.3">
      <c r="P504971" s="83"/>
    </row>
    <row r="504972" spans="16:16" x14ac:dyDescent="0.3">
      <c r="P504972" s="83"/>
    </row>
    <row r="504973" spans="16:16" x14ac:dyDescent="0.3">
      <c r="P504973" s="83"/>
    </row>
    <row r="504974" spans="16:16" x14ac:dyDescent="0.3">
      <c r="P504974" s="83"/>
    </row>
    <row r="504975" spans="16:16" x14ac:dyDescent="0.3">
      <c r="P504975" s="83"/>
    </row>
    <row r="504976" spans="16:16" x14ac:dyDescent="0.3">
      <c r="P504976" s="83"/>
    </row>
    <row r="504977" spans="16:16" x14ac:dyDescent="0.3">
      <c r="P504977" s="83"/>
    </row>
    <row r="504978" spans="16:16" x14ac:dyDescent="0.3">
      <c r="P504978" s="83"/>
    </row>
    <row r="504979" spans="16:16" x14ac:dyDescent="0.3">
      <c r="P504979" s="83"/>
    </row>
    <row r="504980" spans="16:16" x14ac:dyDescent="0.3">
      <c r="P504980" s="83"/>
    </row>
    <row r="504981" spans="16:16" x14ac:dyDescent="0.3">
      <c r="P504981" s="83"/>
    </row>
    <row r="504982" spans="16:16" x14ac:dyDescent="0.3">
      <c r="P504982" s="83"/>
    </row>
    <row r="504983" spans="16:16" x14ac:dyDescent="0.3">
      <c r="P504983" s="83"/>
    </row>
    <row r="504984" spans="16:16" x14ac:dyDescent="0.3">
      <c r="P504984" s="83"/>
    </row>
    <row r="504985" spans="16:16" x14ac:dyDescent="0.3">
      <c r="P504985" s="83"/>
    </row>
    <row r="504986" spans="16:16" x14ac:dyDescent="0.3">
      <c r="P504986" s="83"/>
    </row>
    <row r="504987" spans="16:16" x14ac:dyDescent="0.3">
      <c r="P504987" s="83"/>
    </row>
    <row r="504988" spans="16:16" x14ac:dyDescent="0.3">
      <c r="P504988" s="83"/>
    </row>
    <row r="504989" spans="16:16" x14ac:dyDescent="0.3">
      <c r="P504989" s="83"/>
    </row>
    <row r="504990" spans="16:16" x14ac:dyDescent="0.3">
      <c r="P504990" s="83"/>
    </row>
    <row r="504991" spans="16:16" x14ac:dyDescent="0.3">
      <c r="P504991" s="83"/>
    </row>
    <row r="504992" spans="16:16" x14ac:dyDescent="0.3">
      <c r="P504992" s="83"/>
    </row>
    <row r="504993" spans="16:16" x14ac:dyDescent="0.3">
      <c r="P504993" s="83"/>
    </row>
    <row r="504994" spans="16:16" x14ac:dyDescent="0.3">
      <c r="P504994" s="83"/>
    </row>
    <row r="504995" spans="16:16" x14ac:dyDescent="0.3">
      <c r="P504995" s="83"/>
    </row>
    <row r="504996" spans="16:16" x14ac:dyDescent="0.3">
      <c r="P504996" s="83"/>
    </row>
    <row r="504997" spans="16:16" x14ac:dyDescent="0.3">
      <c r="P504997" s="83"/>
    </row>
    <row r="504998" spans="16:16" x14ac:dyDescent="0.3">
      <c r="P504998" s="83"/>
    </row>
    <row r="504999" spans="16:16" x14ac:dyDescent="0.3">
      <c r="P504999" s="83"/>
    </row>
    <row r="505000" spans="16:16" x14ac:dyDescent="0.3">
      <c r="P505000" s="83"/>
    </row>
    <row r="505001" spans="16:16" x14ac:dyDescent="0.3">
      <c r="P505001" s="83"/>
    </row>
    <row r="505002" spans="16:16" x14ac:dyDescent="0.3">
      <c r="P505002" s="83"/>
    </row>
    <row r="505003" spans="16:16" x14ac:dyDescent="0.3">
      <c r="P505003" s="83"/>
    </row>
    <row r="505004" spans="16:16" x14ac:dyDescent="0.3">
      <c r="P505004" s="83"/>
    </row>
    <row r="505005" spans="16:16" x14ac:dyDescent="0.3">
      <c r="P505005" s="83"/>
    </row>
    <row r="505006" spans="16:16" x14ac:dyDescent="0.3">
      <c r="P505006" s="83"/>
    </row>
    <row r="505007" spans="16:16" x14ac:dyDescent="0.3">
      <c r="P505007" s="83"/>
    </row>
    <row r="505008" spans="16:16" x14ac:dyDescent="0.3">
      <c r="P505008" s="83"/>
    </row>
    <row r="505009" spans="16:16" x14ac:dyDescent="0.3">
      <c r="P505009" s="83"/>
    </row>
    <row r="505010" spans="16:16" x14ac:dyDescent="0.3">
      <c r="P505010" s="83"/>
    </row>
    <row r="505011" spans="16:16" x14ac:dyDescent="0.3">
      <c r="P505011" s="83"/>
    </row>
    <row r="505012" spans="16:16" x14ac:dyDescent="0.3">
      <c r="P505012" s="83"/>
    </row>
    <row r="505013" spans="16:16" x14ac:dyDescent="0.3">
      <c r="P505013" s="83"/>
    </row>
    <row r="505014" spans="16:16" x14ac:dyDescent="0.3">
      <c r="P505014" s="83"/>
    </row>
    <row r="505015" spans="16:16" x14ac:dyDescent="0.3">
      <c r="P505015" s="83"/>
    </row>
    <row r="505016" spans="16:16" x14ac:dyDescent="0.3">
      <c r="P505016" s="83"/>
    </row>
    <row r="505017" spans="16:16" x14ac:dyDescent="0.3">
      <c r="P505017" s="83"/>
    </row>
    <row r="505018" spans="16:16" x14ac:dyDescent="0.3">
      <c r="P505018" s="83"/>
    </row>
    <row r="505019" spans="16:16" x14ac:dyDescent="0.3">
      <c r="P505019" s="83"/>
    </row>
    <row r="505020" spans="16:16" x14ac:dyDescent="0.3">
      <c r="P505020" s="83"/>
    </row>
    <row r="505021" spans="16:16" x14ac:dyDescent="0.3">
      <c r="P505021" s="83"/>
    </row>
    <row r="505022" spans="16:16" x14ac:dyDescent="0.3">
      <c r="P505022" s="83"/>
    </row>
    <row r="505023" spans="16:16" x14ac:dyDescent="0.3">
      <c r="P505023" s="83"/>
    </row>
    <row r="505024" spans="16:16" x14ac:dyDescent="0.3">
      <c r="P505024" s="83"/>
    </row>
    <row r="505025" spans="16:16" x14ac:dyDescent="0.3">
      <c r="P505025" s="83"/>
    </row>
    <row r="505026" spans="16:16" x14ac:dyDescent="0.3">
      <c r="P505026" s="83"/>
    </row>
    <row r="505027" spans="16:16" x14ac:dyDescent="0.3">
      <c r="P505027" s="83"/>
    </row>
    <row r="505028" spans="16:16" x14ac:dyDescent="0.3">
      <c r="P505028" s="83"/>
    </row>
    <row r="505029" spans="16:16" x14ac:dyDescent="0.3">
      <c r="P505029" s="83"/>
    </row>
    <row r="505030" spans="16:16" x14ac:dyDescent="0.3">
      <c r="P505030" s="83"/>
    </row>
    <row r="505031" spans="16:16" x14ac:dyDescent="0.3">
      <c r="P505031" s="83"/>
    </row>
    <row r="505032" spans="16:16" x14ac:dyDescent="0.3">
      <c r="P505032" s="83"/>
    </row>
    <row r="505033" spans="16:16" x14ac:dyDescent="0.3">
      <c r="P505033" s="83"/>
    </row>
    <row r="505034" spans="16:16" x14ac:dyDescent="0.3">
      <c r="P505034" s="83"/>
    </row>
    <row r="505035" spans="16:16" x14ac:dyDescent="0.3">
      <c r="P505035" s="83"/>
    </row>
    <row r="505036" spans="16:16" x14ac:dyDescent="0.3">
      <c r="P505036" s="83"/>
    </row>
    <row r="505037" spans="16:16" x14ac:dyDescent="0.3">
      <c r="P505037" s="83"/>
    </row>
    <row r="505038" spans="16:16" x14ac:dyDescent="0.3">
      <c r="P505038" s="83"/>
    </row>
    <row r="505039" spans="16:16" x14ac:dyDescent="0.3">
      <c r="P505039" s="83"/>
    </row>
    <row r="505040" spans="16:16" x14ac:dyDescent="0.3">
      <c r="P505040" s="83"/>
    </row>
    <row r="505041" spans="16:16" x14ac:dyDescent="0.3">
      <c r="P505041" s="83"/>
    </row>
    <row r="505042" spans="16:16" x14ac:dyDescent="0.3">
      <c r="P505042" s="83"/>
    </row>
    <row r="505043" spans="16:16" x14ac:dyDescent="0.3">
      <c r="P505043" s="83"/>
    </row>
    <row r="505044" spans="16:16" x14ac:dyDescent="0.3">
      <c r="P505044" s="83"/>
    </row>
    <row r="505045" spans="16:16" x14ac:dyDescent="0.3">
      <c r="P505045" s="83"/>
    </row>
    <row r="505046" spans="16:16" x14ac:dyDescent="0.3">
      <c r="P505046" s="83"/>
    </row>
    <row r="505047" spans="16:16" x14ac:dyDescent="0.3">
      <c r="P505047" s="83"/>
    </row>
    <row r="505048" spans="16:16" x14ac:dyDescent="0.3">
      <c r="P505048" s="83"/>
    </row>
    <row r="505049" spans="16:16" x14ac:dyDescent="0.3">
      <c r="P505049" s="83"/>
    </row>
    <row r="505050" spans="16:16" x14ac:dyDescent="0.3">
      <c r="P505050" s="83"/>
    </row>
    <row r="505051" spans="16:16" x14ac:dyDescent="0.3">
      <c r="P505051" s="83"/>
    </row>
    <row r="505052" spans="16:16" x14ac:dyDescent="0.3">
      <c r="P505052" s="83"/>
    </row>
    <row r="505053" spans="16:16" x14ac:dyDescent="0.3">
      <c r="P505053" s="83"/>
    </row>
    <row r="505054" spans="16:16" x14ac:dyDescent="0.3">
      <c r="P505054" s="83"/>
    </row>
    <row r="505055" spans="16:16" x14ac:dyDescent="0.3">
      <c r="P505055" s="83"/>
    </row>
    <row r="505056" spans="16:16" x14ac:dyDescent="0.3">
      <c r="P505056" s="83"/>
    </row>
    <row r="505057" spans="16:16" x14ac:dyDescent="0.3">
      <c r="P505057" s="83"/>
    </row>
    <row r="505058" spans="16:16" x14ac:dyDescent="0.3">
      <c r="P505058" s="83"/>
    </row>
    <row r="505059" spans="16:16" x14ac:dyDescent="0.3">
      <c r="P505059" s="83"/>
    </row>
    <row r="505060" spans="16:16" x14ac:dyDescent="0.3">
      <c r="P505060" s="83"/>
    </row>
    <row r="505061" spans="16:16" x14ac:dyDescent="0.3">
      <c r="P505061" s="83"/>
    </row>
    <row r="505062" spans="16:16" x14ac:dyDescent="0.3">
      <c r="P505062" s="83"/>
    </row>
    <row r="505063" spans="16:16" x14ac:dyDescent="0.3">
      <c r="P505063" s="83"/>
    </row>
    <row r="505064" spans="16:16" x14ac:dyDescent="0.3">
      <c r="P505064" s="83"/>
    </row>
    <row r="505065" spans="16:16" x14ac:dyDescent="0.3">
      <c r="P505065" s="83"/>
    </row>
    <row r="505066" spans="16:16" x14ac:dyDescent="0.3">
      <c r="P505066" s="83"/>
    </row>
    <row r="505067" spans="16:16" x14ac:dyDescent="0.3">
      <c r="P505067" s="83"/>
    </row>
    <row r="505068" spans="16:16" x14ac:dyDescent="0.3">
      <c r="P505068" s="83"/>
    </row>
    <row r="505069" spans="16:16" x14ac:dyDescent="0.3">
      <c r="P505069" s="83"/>
    </row>
    <row r="505070" spans="16:16" x14ac:dyDescent="0.3">
      <c r="P505070" s="83"/>
    </row>
    <row r="505071" spans="16:16" x14ac:dyDescent="0.3">
      <c r="P505071" s="83"/>
    </row>
    <row r="505072" spans="16:16" x14ac:dyDescent="0.3">
      <c r="P505072" s="83"/>
    </row>
    <row r="505073" spans="16:16" x14ac:dyDescent="0.3">
      <c r="P505073" s="83"/>
    </row>
    <row r="505074" spans="16:16" x14ac:dyDescent="0.3">
      <c r="P505074" s="83"/>
    </row>
    <row r="505075" spans="16:16" x14ac:dyDescent="0.3">
      <c r="P505075" s="83"/>
    </row>
    <row r="505076" spans="16:16" x14ac:dyDescent="0.3">
      <c r="P505076" s="83"/>
    </row>
    <row r="505077" spans="16:16" x14ac:dyDescent="0.3">
      <c r="P505077" s="83"/>
    </row>
    <row r="505078" spans="16:16" x14ac:dyDescent="0.3">
      <c r="P505078" s="83"/>
    </row>
    <row r="505079" spans="16:16" x14ac:dyDescent="0.3">
      <c r="P505079" s="83"/>
    </row>
    <row r="505080" spans="16:16" x14ac:dyDescent="0.3">
      <c r="P505080" s="83"/>
    </row>
    <row r="505081" spans="16:16" x14ac:dyDescent="0.3">
      <c r="P505081" s="83"/>
    </row>
    <row r="505082" spans="16:16" x14ac:dyDescent="0.3">
      <c r="P505082" s="83"/>
    </row>
    <row r="505083" spans="16:16" x14ac:dyDescent="0.3">
      <c r="P505083" s="83"/>
    </row>
    <row r="505084" spans="16:16" x14ac:dyDescent="0.3">
      <c r="P505084" s="83"/>
    </row>
    <row r="505085" spans="16:16" x14ac:dyDescent="0.3">
      <c r="P505085" s="83"/>
    </row>
    <row r="505086" spans="16:16" x14ac:dyDescent="0.3">
      <c r="P505086" s="83"/>
    </row>
    <row r="505087" spans="16:16" x14ac:dyDescent="0.3">
      <c r="P505087" s="83"/>
    </row>
    <row r="505088" spans="16:16" x14ac:dyDescent="0.3">
      <c r="P505088" s="83"/>
    </row>
    <row r="505089" spans="16:16" x14ac:dyDescent="0.3">
      <c r="P505089" s="83"/>
    </row>
    <row r="505090" spans="16:16" x14ac:dyDescent="0.3">
      <c r="P505090" s="83"/>
    </row>
    <row r="505091" spans="16:16" x14ac:dyDescent="0.3">
      <c r="P505091" s="83"/>
    </row>
    <row r="505092" spans="16:16" x14ac:dyDescent="0.3">
      <c r="P505092" s="83"/>
    </row>
    <row r="505093" spans="16:16" x14ac:dyDescent="0.3">
      <c r="P505093" s="83"/>
    </row>
    <row r="505094" spans="16:16" x14ac:dyDescent="0.3">
      <c r="P505094" s="83"/>
    </row>
    <row r="505095" spans="16:16" x14ac:dyDescent="0.3">
      <c r="P505095" s="83"/>
    </row>
    <row r="505096" spans="16:16" x14ac:dyDescent="0.3">
      <c r="P505096" s="83"/>
    </row>
    <row r="505097" spans="16:16" x14ac:dyDescent="0.3">
      <c r="P505097" s="83"/>
    </row>
    <row r="505098" spans="16:16" x14ac:dyDescent="0.3">
      <c r="P505098" s="83"/>
    </row>
    <row r="505099" spans="16:16" x14ac:dyDescent="0.3">
      <c r="P505099" s="83"/>
    </row>
    <row r="505100" spans="16:16" x14ac:dyDescent="0.3">
      <c r="P505100" s="83"/>
    </row>
    <row r="505101" spans="16:16" x14ac:dyDescent="0.3">
      <c r="P505101" s="83"/>
    </row>
    <row r="505102" spans="16:16" x14ac:dyDescent="0.3">
      <c r="P505102" s="83"/>
    </row>
    <row r="505103" spans="16:16" x14ac:dyDescent="0.3">
      <c r="P505103" s="83"/>
    </row>
    <row r="505104" spans="16:16" x14ac:dyDescent="0.3">
      <c r="P505104" s="83"/>
    </row>
    <row r="505105" spans="16:16" x14ac:dyDescent="0.3">
      <c r="P505105" s="83"/>
    </row>
    <row r="505106" spans="16:16" x14ac:dyDescent="0.3">
      <c r="P505106" s="83"/>
    </row>
    <row r="505107" spans="16:16" x14ac:dyDescent="0.3">
      <c r="P505107" s="83"/>
    </row>
    <row r="505108" spans="16:16" x14ac:dyDescent="0.3">
      <c r="P505108" s="83"/>
    </row>
    <row r="505109" spans="16:16" x14ac:dyDescent="0.3">
      <c r="P505109" s="83"/>
    </row>
    <row r="505110" spans="16:16" x14ac:dyDescent="0.3">
      <c r="P505110" s="83"/>
    </row>
    <row r="505111" spans="16:16" x14ac:dyDescent="0.3">
      <c r="P505111" s="83"/>
    </row>
    <row r="505112" spans="16:16" x14ac:dyDescent="0.3">
      <c r="P505112" s="83"/>
    </row>
    <row r="505113" spans="16:16" x14ac:dyDescent="0.3">
      <c r="P505113" s="83"/>
    </row>
    <row r="505114" spans="16:16" x14ac:dyDescent="0.3">
      <c r="P505114" s="83"/>
    </row>
    <row r="505115" spans="16:16" x14ac:dyDescent="0.3">
      <c r="P505115" s="83"/>
    </row>
    <row r="505116" spans="16:16" x14ac:dyDescent="0.3">
      <c r="P505116" s="83"/>
    </row>
    <row r="505117" spans="16:16" x14ac:dyDescent="0.3">
      <c r="P505117" s="83"/>
    </row>
    <row r="505118" spans="16:16" x14ac:dyDescent="0.3">
      <c r="P505118" s="83"/>
    </row>
    <row r="505119" spans="16:16" x14ac:dyDescent="0.3">
      <c r="P505119" s="83"/>
    </row>
    <row r="505120" spans="16:16" x14ac:dyDescent="0.3">
      <c r="P505120" s="83"/>
    </row>
    <row r="505121" spans="16:16" x14ac:dyDescent="0.3">
      <c r="P505121" s="83"/>
    </row>
    <row r="505122" spans="16:16" x14ac:dyDescent="0.3">
      <c r="P505122" s="83"/>
    </row>
    <row r="505123" spans="16:16" x14ac:dyDescent="0.3">
      <c r="P505123" s="83"/>
    </row>
    <row r="505124" spans="16:16" x14ac:dyDescent="0.3">
      <c r="P505124" s="83"/>
    </row>
    <row r="505125" spans="16:16" x14ac:dyDescent="0.3">
      <c r="P505125" s="83"/>
    </row>
    <row r="505126" spans="16:16" x14ac:dyDescent="0.3">
      <c r="P505126" s="83"/>
    </row>
    <row r="505127" spans="16:16" x14ac:dyDescent="0.3">
      <c r="P505127" s="83"/>
    </row>
    <row r="505128" spans="16:16" x14ac:dyDescent="0.3">
      <c r="P505128" s="83"/>
    </row>
    <row r="505129" spans="16:16" x14ac:dyDescent="0.3">
      <c r="P505129" s="83"/>
    </row>
    <row r="505130" spans="16:16" x14ac:dyDescent="0.3">
      <c r="P505130" s="83"/>
    </row>
    <row r="505131" spans="16:16" x14ac:dyDescent="0.3">
      <c r="P505131" s="83"/>
    </row>
    <row r="505132" spans="16:16" x14ac:dyDescent="0.3">
      <c r="P505132" s="83"/>
    </row>
    <row r="505133" spans="16:16" x14ac:dyDescent="0.3">
      <c r="P505133" s="83"/>
    </row>
    <row r="505134" spans="16:16" x14ac:dyDescent="0.3">
      <c r="P505134" s="83"/>
    </row>
    <row r="505135" spans="16:16" x14ac:dyDescent="0.3">
      <c r="P505135" s="83"/>
    </row>
    <row r="505136" spans="16:16" x14ac:dyDescent="0.3">
      <c r="P505136" s="83"/>
    </row>
    <row r="505137" spans="16:16" x14ac:dyDescent="0.3">
      <c r="P505137" s="83"/>
    </row>
    <row r="505138" spans="16:16" x14ac:dyDescent="0.3">
      <c r="P505138" s="83"/>
    </row>
    <row r="505139" spans="16:16" x14ac:dyDescent="0.3">
      <c r="P505139" s="83"/>
    </row>
    <row r="505140" spans="16:16" x14ac:dyDescent="0.3">
      <c r="P505140" s="83"/>
    </row>
    <row r="505141" spans="16:16" x14ac:dyDescent="0.3">
      <c r="P505141" s="83"/>
    </row>
    <row r="505142" spans="16:16" x14ac:dyDescent="0.3">
      <c r="P505142" s="83"/>
    </row>
    <row r="505143" spans="16:16" x14ac:dyDescent="0.3">
      <c r="P505143" s="83"/>
    </row>
    <row r="505144" spans="16:16" x14ac:dyDescent="0.3">
      <c r="P505144" s="83"/>
    </row>
    <row r="505145" spans="16:16" x14ac:dyDescent="0.3">
      <c r="P505145" s="83"/>
    </row>
    <row r="505146" spans="16:16" x14ac:dyDescent="0.3">
      <c r="P505146" s="83"/>
    </row>
    <row r="505147" spans="16:16" x14ac:dyDescent="0.3">
      <c r="P505147" s="83"/>
    </row>
    <row r="505148" spans="16:16" x14ac:dyDescent="0.3">
      <c r="P505148" s="83"/>
    </row>
    <row r="505149" spans="16:16" x14ac:dyDescent="0.3">
      <c r="P505149" s="83"/>
    </row>
    <row r="505150" spans="16:16" x14ac:dyDescent="0.3">
      <c r="P505150" s="83"/>
    </row>
    <row r="505151" spans="16:16" x14ac:dyDescent="0.3">
      <c r="P505151" s="83"/>
    </row>
    <row r="505152" spans="16:16" x14ac:dyDescent="0.3">
      <c r="P505152" s="83"/>
    </row>
    <row r="505153" spans="16:16" x14ac:dyDescent="0.3">
      <c r="P505153" s="83"/>
    </row>
    <row r="505154" spans="16:16" x14ac:dyDescent="0.3">
      <c r="P505154" s="83"/>
    </row>
    <row r="505155" spans="16:16" x14ac:dyDescent="0.3">
      <c r="P505155" s="83"/>
    </row>
    <row r="505156" spans="16:16" x14ac:dyDescent="0.3">
      <c r="P505156" s="83"/>
    </row>
    <row r="505157" spans="16:16" x14ac:dyDescent="0.3">
      <c r="P505157" s="83"/>
    </row>
    <row r="505158" spans="16:16" x14ac:dyDescent="0.3">
      <c r="P505158" s="83"/>
    </row>
    <row r="505159" spans="16:16" x14ac:dyDescent="0.3">
      <c r="P505159" s="83"/>
    </row>
    <row r="505160" spans="16:16" x14ac:dyDescent="0.3">
      <c r="P505160" s="83"/>
    </row>
    <row r="505161" spans="16:16" x14ac:dyDescent="0.3">
      <c r="P505161" s="83"/>
    </row>
    <row r="505162" spans="16:16" x14ac:dyDescent="0.3">
      <c r="P505162" s="83"/>
    </row>
    <row r="505163" spans="16:16" x14ac:dyDescent="0.3">
      <c r="P505163" s="83"/>
    </row>
    <row r="505164" spans="16:16" x14ac:dyDescent="0.3">
      <c r="P505164" s="83"/>
    </row>
    <row r="505165" spans="16:16" x14ac:dyDescent="0.3">
      <c r="P505165" s="83"/>
    </row>
    <row r="505166" spans="16:16" x14ac:dyDescent="0.3">
      <c r="P505166" s="83"/>
    </row>
    <row r="505167" spans="16:16" x14ac:dyDescent="0.3">
      <c r="P505167" s="83"/>
    </row>
    <row r="505168" spans="16:16" x14ac:dyDescent="0.3">
      <c r="P505168" s="83"/>
    </row>
    <row r="505169" spans="16:16" x14ac:dyDescent="0.3">
      <c r="P505169" s="83"/>
    </row>
    <row r="505170" spans="16:16" x14ac:dyDescent="0.3">
      <c r="P505170" s="83"/>
    </row>
    <row r="505171" spans="16:16" x14ac:dyDescent="0.3">
      <c r="P505171" s="83"/>
    </row>
    <row r="505172" spans="16:16" x14ac:dyDescent="0.3">
      <c r="P505172" s="83"/>
    </row>
    <row r="505173" spans="16:16" x14ac:dyDescent="0.3">
      <c r="P505173" s="83"/>
    </row>
    <row r="505174" spans="16:16" x14ac:dyDescent="0.3">
      <c r="P505174" s="83"/>
    </row>
    <row r="505175" spans="16:16" x14ac:dyDescent="0.3">
      <c r="P505175" s="83"/>
    </row>
    <row r="505176" spans="16:16" x14ac:dyDescent="0.3">
      <c r="P505176" s="83"/>
    </row>
    <row r="505177" spans="16:16" x14ac:dyDescent="0.3">
      <c r="P505177" s="83"/>
    </row>
    <row r="505178" spans="16:16" x14ac:dyDescent="0.3">
      <c r="P505178" s="83"/>
    </row>
    <row r="505179" spans="16:16" x14ac:dyDescent="0.3">
      <c r="P505179" s="83"/>
    </row>
    <row r="505180" spans="16:16" x14ac:dyDescent="0.3">
      <c r="P505180" s="83"/>
    </row>
    <row r="505181" spans="16:16" x14ac:dyDescent="0.3">
      <c r="P505181" s="83"/>
    </row>
    <row r="505182" spans="16:16" x14ac:dyDescent="0.3">
      <c r="P505182" s="83"/>
    </row>
    <row r="505183" spans="16:16" x14ac:dyDescent="0.3">
      <c r="P505183" s="83"/>
    </row>
    <row r="505184" spans="16:16" x14ac:dyDescent="0.3">
      <c r="P505184" s="83"/>
    </row>
    <row r="505185" spans="16:16" x14ac:dyDescent="0.3">
      <c r="P505185" s="83"/>
    </row>
    <row r="505186" spans="16:16" x14ac:dyDescent="0.3">
      <c r="P505186" s="83"/>
    </row>
    <row r="505187" spans="16:16" x14ac:dyDescent="0.3">
      <c r="P505187" s="83"/>
    </row>
    <row r="505188" spans="16:16" x14ac:dyDescent="0.3">
      <c r="P505188" s="83"/>
    </row>
    <row r="505189" spans="16:16" x14ac:dyDescent="0.3">
      <c r="P505189" s="83"/>
    </row>
    <row r="505190" spans="16:16" x14ac:dyDescent="0.3">
      <c r="P505190" s="83"/>
    </row>
    <row r="505191" spans="16:16" x14ac:dyDescent="0.3">
      <c r="P505191" s="83"/>
    </row>
    <row r="505192" spans="16:16" x14ac:dyDescent="0.3">
      <c r="P505192" s="83"/>
    </row>
    <row r="505193" spans="16:16" x14ac:dyDescent="0.3">
      <c r="P505193" s="83"/>
    </row>
    <row r="505194" spans="16:16" x14ac:dyDescent="0.3">
      <c r="P505194" s="83"/>
    </row>
    <row r="505195" spans="16:16" x14ac:dyDescent="0.3">
      <c r="P505195" s="83"/>
    </row>
    <row r="505196" spans="16:16" x14ac:dyDescent="0.3">
      <c r="P505196" s="83"/>
    </row>
    <row r="505197" spans="16:16" x14ac:dyDescent="0.3">
      <c r="P505197" s="83"/>
    </row>
    <row r="505198" spans="16:16" x14ac:dyDescent="0.3">
      <c r="P505198" s="83"/>
    </row>
    <row r="505199" spans="16:16" x14ac:dyDescent="0.3">
      <c r="P505199" s="83"/>
    </row>
    <row r="505200" spans="16:16" x14ac:dyDescent="0.3">
      <c r="P505200" s="83"/>
    </row>
    <row r="505201" spans="16:16" x14ac:dyDescent="0.3">
      <c r="P505201" s="83"/>
    </row>
    <row r="505202" spans="16:16" x14ac:dyDescent="0.3">
      <c r="P505202" s="83"/>
    </row>
    <row r="505203" spans="16:16" x14ac:dyDescent="0.3">
      <c r="P505203" s="83"/>
    </row>
    <row r="505204" spans="16:16" x14ac:dyDescent="0.3">
      <c r="P505204" s="83"/>
    </row>
    <row r="505205" spans="16:16" x14ac:dyDescent="0.3">
      <c r="P505205" s="83"/>
    </row>
    <row r="505206" spans="16:16" x14ac:dyDescent="0.3">
      <c r="P505206" s="83"/>
    </row>
    <row r="505207" spans="16:16" x14ac:dyDescent="0.3">
      <c r="P505207" s="83"/>
    </row>
    <row r="505208" spans="16:16" x14ac:dyDescent="0.3">
      <c r="P505208" s="83"/>
    </row>
    <row r="505209" spans="16:16" x14ac:dyDescent="0.3">
      <c r="P505209" s="83"/>
    </row>
    <row r="505210" spans="16:16" x14ac:dyDescent="0.3">
      <c r="P505210" s="83"/>
    </row>
    <row r="505211" spans="16:16" x14ac:dyDescent="0.3">
      <c r="P505211" s="83"/>
    </row>
    <row r="505212" spans="16:16" x14ac:dyDescent="0.3">
      <c r="P505212" s="83"/>
    </row>
    <row r="505213" spans="16:16" x14ac:dyDescent="0.3">
      <c r="P505213" s="83"/>
    </row>
    <row r="505214" spans="16:16" x14ac:dyDescent="0.3">
      <c r="P505214" s="83"/>
    </row>
    <row r="505215" spans="16:16" x14ac:dyDescent="0.3">
      <c r="P505215" s="83"/>
    </row>
    <row r="505216" spans="16:16" x14ac:dyDescent="0.3">
      <c r="P505216" s="83"/>
    </row>
    <row r="505217" spans="16:16" x14ac:dyDescent="0.3">
      <c r="P505217" s="83"/>
    </row>
    <row r="505218" spans="16:16" x14ac:dyDescent="0.3">
      <c r="P505218" s="83"/>
    </row>
    <row r="505219" spans="16:16" x14ac:dyDescent="0.3">
      <c r="P505219" s="83"/>
    </row>
    <row r="505220" spans="16:16" x14ac:dyDescent="0.3">
      <c r="P505220" s="83"/>
    </row>
    <row r="505221" spans="16:16" x14ac:dyDescent="0.3">
      <c r="P505221" s="83"/>
    </row>
    <row r="505222" spans="16:16" x14ac:dyDescent="0.3">
      <c r="P505222" s="83"/>
    </row>
    <row r="505223" spans="16:16" x14ac:dyDescent="0.3">
      <c r="P505223" s="83"/>
    </row>
    <row r="505224" spans="16:16" x14ac:dyDescent="0.3">
      <c r="P505224" s="83"/>
    </row>
    <row r="505225" spans="16:16" x14ac:dyDescent="0.3">
      <c r="P505225" s="83"/>
    </row>
    <row r="505226" spans="16:16" x14ac:dyDescent="0.3">
      <c r="P505226" s="83"/>
    </row>
    <row r="505227" spans="16:16" x14ac:dyDescent="0.3">
      <c r="P505227" s="83"/>
    </row>
    <row r="505228" spans="16:16" x14ac:dyDescent="0.3">
      <c r="P505228" s="83"/>
    </row>
    <row r="505229" spans="16:16" x14ac:dyDescent="0.3">
      <c r="P505229" s="83"/>
    </row>
    <row r="505230" spans="16:16" x14ac:dyDescent="0.3">
      <c r="P505230" s="83"/>
    </row>
    <row r="505231" spans="16:16" x14ac:dyDescent="0.3">
      <c r="P505231" s="83"/>
    </row>
    <row r="505232" spans="16:16" x14ac:dyDescent="0.3">
      <c r="P505232" s="83"/>
    </row>
    <row r="505233" spans="16:16" x14ac:dyDescent="0.3">
      <c r="P505233" s="83"/>
    </row>
    <row r="505234" spans="16:16" x14ac:dyDescent="0.3">
      <c r="P505234" s="83"/>
    </row>
    <row r="505235" spans="16:16" x14ac:dyDescent="0.3">
      <c r="P505235" s="83"/>
    </row>
    <row r="505236" spans="16:16" x14ac:dyDescent="0.3">
      <c r="P505236" s="83"/>
    </row>
    <row r="505237" spans="16:16" x14ac:dyDescent="0.3">
      <c r="P505237" s="83"/>
    </row>
    <row r="505238" spans="16:16" x14ac:dyDescent="0.3">
      <c r="P505238" s="83"/>
    </row>
    <row r="505239" spans="16:16" x14ac:dyDescent="0.3">
      <c r="P505239" s="83"/>
    </row>
    <row r="505240" spans="16:16" x14ac:dyDescent="0.3">
      <c r="P505240" s="83"/>
    </row>
    <row r="505241" spans="16:16" x14ac:dyDescent="0.3">
      <c r="P505241" s="83"/>
    </row>
    <row r="505242" spans="16:16" x14ac:dyDescent="0.3">
      <c r="P505242" s="83"/>
    </row>
    <row r="505243" spans="16:16" x14ac:dyDescent="0.3">
      <c r="P505243" s="83"/>
    </row>
    <row r="505244" spans="16:16" x14ac:dyDescent="0.3">
      <c r="P505244" s="83"/>
    </row>
    <row r="505245" spans="16:16" x14ac:dyDescent="0.3">
      <c r="P505245" s="83"/>
    </row>
    <row r="505246" spans="16:16" x14ac:dyDescent="0.3">
      <c r="P505246" s="83"/>
    </row>
    <row r="505247" spans="16:16" x14ac:dyDescent="0.3">
      <c r="P505247" s="83"/>
    </row>
    <row r="505248" spans="16:16" x14ac:dyDescent="0.3">
      <c r="P505248" s="83"/>
    </row>
    <row r="505249" spans="16:16" x14ac:dyDescent="0.3">
      <c r="P505249" s="83"/>
    </row>
    <row r="505250" spans="16:16" x14ac:dyDescent="0.3">
      <c r="P505250" s="83"/>
    </row>
    <row r="505251" spans="16:16" x14ac:dyDescent="0.3">
      <c r="P505251" s="83"/>
    </row>
    <row r="505252" spans="16:16" x14ac:dyDescent="0.3">
      <c r="P505252" s="83"/>
    </row>
    <row r="505253" spans="16:16" x14ac:dyDescent="0.3">
      <c r="P505253" s="83"/>
    </row>
    <row r="505254" spans="16:16" x14ac:dyDescent="0.3">
      <c r="P505254" s="83"/>
    </row>
    <row r="505255" spans="16:16" x14ac:dyDescent="0.3">
      <c r="P505255" s="83"/>
    </row>
    <row r="505256" spans="16:16" x14ac:dyDescent="0.3">
      <c r="P505256" s="83"/>
    </row>
    <row r="505257" spans="16:16" x14ac:dyDescent="0.3">
      <c r="P505257" s="83"/>
    </row>
    <row r="505258" spans="16:16" x14ac:dyDescent="0.3">
      <c r="P505258" s="83"/>
    </row>
    <row r="505259" spans="16:16" x14ac:dyDescent="0.3">
      <c r="P505259" s="83"/>
    </row>
    <row r="505260" spans="16:16" x14ac:dyDescent="0.3">
      <c r="P505260" s="83"/>
    </row>
    <row r="505261" spans="16:16" x14ac:dyDescent="0.3">
      <c r="P505261" s="83"/>
    </row>
    <row r="505262" spans="16:16" x14ac:dyDescent="0.3">
      <c r="P505262" s="83"/>
    </row>
    <row r="505263" spans="16:16" x14ac:dyDescent="0.3">
      <c r="P505263" s="83"/>
    </row>
    <row r="505264" spans="16:16" x14ac:dyDescent="0.3">
      <c r="P505264" s="83"/>
    </row>
    <row r="505265" spans="16:16" x14ac:dyDescent="0.3">
      <c r="P505265" s="83"/>
    </row>
    <row r="505266" spans="16:16" x14ac:dyDescent="0.3">
      <c r="P505266" s="83"/>
    </row>
    <row r="505267" spans="16:16" x14ac:dyDescent="0.3">
      <c r="P505267" s="83"/>
    </row>
    <row r="505268" spans="16:16" x14ac:dyDescent="0.3">
      <c r="P505268" s="83"/>
    </row>
    <row r="505269" spans="16:16" x14ac:dyDescent="0.3">
      <c r="P505269" s="83"/>
    </row>
    <row r="505270" spans="16:16" x14ac:dyDescent="0.3">
      <c r="P505270" s="83"/>
    </row>
    <row r="505271" spans="16:16" x14ac:dyDescent="0.3">
      <c r="P505271" s="83"/>
    </row>
    <row r="505272" spans="16:16" x14ac:dyDescent="0.3">
      <c r="P505272" s="83"/>
    </row>
    <row r="505273" spans="16:16" x14ac:dyDescent="0.3">
      <c r="P505273" s="83"/>
    </row>
    <row r="505274" spans="16:16" x14ac:dyDescent="0.3">
      <c r="P505274" s="83"/>
    </row>
    <row r="505275" spans="16:16" x14ac:dyDescent="0.3">
      <c r="P505275" s="83"/>
    </row>
    <row r="505276" spans="16:16" x14ac:dyDescent="0.3">
      <c r="P505276" s="83"/>
    </row>
    <row r="505277" spans="16:16" x14ac:dyDescent="0.3">
      <c r="P505277" s="83"/>
    </row>
    <row r="505278" spans="16:16" x14ac:dyDescent="0.3">
      <c r="P505278" s="83"/>
    </row>
    <row r="505279" spans="16:16" x14ac:dyDescent="0.3">
      <c r="P505279" s="83"/>
    </row>
    <row r="505280" spans="16:16" x14ac:dyDescent="0.3">
      <c r="P505280" s="83"/>
    </row>
    <row r="505281" spans="16:16" x14ac:dyDescent="0.3">
      <c r="P505281" s="83"/>
    </row>
    <row r="505282" spans="16:16" x14ac:dyDescent="0.3">
      <c r="P505282" s="83"/>
    </row>
    <row r="505283" spans="16:16" x14ac:dyDescent="0.3">
      <c r="P505283" s="83"/>
    </row>
    <row r="505284" spans="16:16" x14ac:dyDescent="0.3">
      <c r="P505284" s="83"/>
    </row>
    <row r="505285" spans="16:16" x14ac:dyDescent="0.3">
      <c r="P505285" s="83"/>
    </row>
    <row r="505286" spans="16:16" x14ac:dyDescent="0.3">
      <c r="P505286" s="83"/>
    </row>
    <row r="505287" spans="16:16" x14ac:dyDescent="0.3">
      <c r="P505287" s="83"/>
    </row>
    <row r="505288" spans="16:16" x14ac:dyDescent="0.3">
      <c r="P505288" s="83"/>
    </row>
    <row r="505289" spans="16:16" x14ac:dyDescent="0.3">
      <c r="P505289" s="83"/>
    </row>
    <row r="505290" spans="16:16" x14ac:dyDescent="0.3">
      <c r="P505290" s="83"/>
    </row>
    <row r="505291" spans="16:16" x14ac:dyDescent="0.3">
      <c r="P505291" s="83"/>
    </row>
    <row r="505292" spans="16:16" x14ac:dyDescent="0.3">
      <c r="P505292" s="83"/>
    </row>
    <row r="505293" spans="16:16" x14ac:dyDescent="0.3">
      <c r="P505293" s="83"/>
    </row>
    <row r="505294" spans="16:16" x14ac:dyDescent="0.3">
      <c r="P505294" s="83"/>
    </row>
    <row r="505295" spans="16:16" x14ac:dyDescent="0.3">
      <c r="P505295" s="83"/>
    </row>
    <row r="505296" spans="16:16" x14ac:dyDescent="0.3">
      <c r="P505296" s="83"/>
    </row>
    <row r="505297" spans="16:16" x14ac:dyDescent="0.3">
      <c r="P505297" s="83"/>
    </row>
    <row r="505298" spans="16:16" x14ac:dyDescent="0.3">
      <c r="P505298" s="83"/>
    </row>
    <row r="505299" spans="16:16" x14ac:dyDescent="0.3">
      <c r="P505299" s="83"/>
    </row>
    <row r="505300" spans="16:16" x14ac:dyDescent="0.3">
      <c r="P505300" s="83"/>
    </row>
    <row r="505301" spans="16:16" x14ac:dyDescent="0.3">
      <c r="P505301" s="83"/>
    </row>
    <row r="505302" spans="16:16" x14ac:dyDescent="0.3">
      <c r="P505302" s="83"/>
    </row>
    <row r="505303" spans="16:16" x14ac:dyDescent="0.3">
      <c r="P505303" s="83"/>
    </row>
    <row r="505304" spans="16:16" x14ac:dyDescent="0.3">
      <c r="P505304" s="83"/>
    </row>
    <row r="505305" spans="16:16" x14ac:dyDescent="0.3">
      <c r="P505305" s="83"/>
    </row>
    <row r="505306" spans="16:16" x14ac:dyDescent="0.3">
      <c r="P505306" s="83"/>
    </row>
    <row r="505307" spans="16:16" x14ac:dyDescent="0.3">
      <c r="P505307" s="83"/>
    </row>
    <row r="505308" spans="16:16" x14ac:dyDescent="0.3">
      <c r="P505308" s="83"/>
    </row>
    <row r="505309" spans="16:16" x14ac:dyDescent="0.3">
      <c r="P505309" s="83"/>
    </row>
    <row r="505310" spans="16:16" x14ac:dyDescent="0.3">
      <c r="P505310" s="83"/>
    </row>
    <row r="505311" spans="16:16" x14ac:dyDescent="0.3">
      <c r="P505311" s="83"/>
    </row>
    <row r="505312" spans="16:16" x14ac:dyDescent="0.3">
      <c r="P505312" s="83"/>
    </row>
    <row r="505313" spans="16:16" x14ac:dyDescent="0.3">
      <c r="P505313" s="83"/>
    </row>
    <row r="505314" spans="16:16" x14ac:dyDescent="0.3">
      <c r="P505314" s="83"/>
    </row>
    <row r="505315" spans="16:16" x14ac:dyDescent="0.3">
      <c r="P505315" s="83"/>
    </row>
    <row r="505316" spans="16:16" x14ac:dyDescent="0.3">
      <c r="P505316" s="83"/>
    </row>
    <row r="505317" spans="16:16" x14ac:dyDescent="0.3">
      <c r="P505317" s="83"/>
    </row>
    <row r="505318" spans="16:16" x14ac:dyDescent="0.3">
      <c r="P505318" s="83"/>
    </row>
    <row r="505319" spans="16:16" x14ac:dyDescent="0.3">
      <c r="P505319" s="83"/>
    </row>
    <row r="505320" spans="16:16" x14ac:dyDescent="0.3">
      <c r="P505320" s="83"/>
    </row>
    <row r="505321" spans="16:16" x14ac:dyDescent="0.3">
      <c r="P505321" s="83"/>
    </row>
    <row r="505322" spans="16:16" x14ac:dyDescent="0.3">
      <c r="P505322" s="83"/>
    </row>
    <row r="505323" spans="16:16" x14ac:dyDescent="0.3">
      <c r="P505323" s="83"/>
    </row>
    <row r="505324" spans="16:16" x14ac:dyDescent="0.3">
      <c r="P505324" s="83"/>
    </row>
    <row r="505325" spans="16:16" x14ac:dyDescent="0.3">
      <c r="P505325" s="83"/>
    </row>
    <row r="505326" spans="16:16" x14ac:dyDescent="0.3">
      <c r="P505326" s="83"/>
    </row>
    <row r="505327" spans="16:16" x14ac:dyDescent="0.3">
      <c r="P505327" s="83"/>
    </row>
    <row r="505328" spans="16:16" x14ac:dyDescent="0.3">
      <c r="P505328" s="83"/>
    </row>
    <row r="505329" spans="16:16" x14ac:dyDescent="0.3">
      <c r="P505329" s="83"/>
    </row>
    <row r="505330" spans="16:16" x14ac:dyDescent="0.3">
      <c r="P505330" s="83"/>
    </row>
    <row r="505331" spans="16:16" x14ac:dyDescent="0.3">
      <c r="P505331" s="83"/>
    </row>
    <row r="505332" spans="16:16" x14ac:dyDescent="0.3">
      <c r="P505332" s="83"/>
    </row>
    <row r="505333" spans="16:16" x14ac:dyDescent="0.3">
      <c r="P505333" s="83"/>
    </row>
    <row r="505334" spans="16:16" x14ac:dyDescent="0.3">
      <c r="P505334" s="83"/>
    </row>
    <row r="505335" spans="16:16" x14ac:dyDescent="0.3">
      <c r="P505335" s="83"/>
    </row>
    <row r="505336" spans="16:16" x14ac:dyDescent="0.3">
      <c r="P505336" s="83"/>
    </row>
    <row r="505337" spans="16:16" x14ac:dyDescent="0.3">
      <c r="P505337" s="83"/>
    </row>
    <row r="505338" spans="16:16" x14ac:dyDescent="0.3">
      <c r="P505338" s="83"/>
    </row>
    <row r="505339" spans="16:16" x14ac:dyDescent="0.3">
      <c r="P505339" s="83"/>
    </row>
    <row r="505340" spans="16:16" x14ac:dyDescent="0.3">
      <c r="P505340" s="83"/>
    </row>
    <row r="505341" spans="16:16" x14ac:dyDescent="0.3">
      <c r="P505341" s="83"/>
    </row>
    <row r="505342" spans="16:16" x14ac:dyDescent="0.3">
      <c r="P505342" s="83"/>
    </row>
    <row r="505343" spans="16:16" x14ac:dyDescent="0.3">
      <c r="P505343" s="83"/>
    </row>
    <row r="505344" spans="16:16" x14ac:dyDescent="0.3">
      <c r="P505344" s="83"/>
    </row>
    <row r="505345" spans="16:16" x14ac:dyDescent="0.3">
      <c r="P505345" s="83"/>
    </row>
    <row r="505346" spans="16:16" x14ac:dyDescent="0.3">
      <c r="P505346" s="83"/>
    </row>
    <row r="505347" spans="16:16" x14ac:dyDescent="0.3">
      <c r="P505347" s="83"/>
    </row>
    <row r="505348" spans="16:16" x14ac:dyDescent="0.3">
      <c r="P505348" s="83"/>
    </row>
    <row r="505349" spans="16:16" x14ac:dyDescent="0.3">
      <c r="P505349" s="83"/>
    </row>
    <row r="505350" spans="16:16" x14ac:dyDescent="0.3">
      <c r="P505350" s="83"/>
    </row>
    <row r="505351" spans="16:16" x14ac:dyDescent="0.3">
      <c r="P505351" s="83"/>
    </row>
    <row r="505352" spans="16:16" x14ac:dyDescent="0.3">
      <c r="P505352" s="83"/>
    </row>
    <row r="505353" spans="16:16" x14ac:dyDescent="0.3">
      <c r="P505353" s="83"/>
    </row>
    <row r="505354" spans="16:16" x14ac:dyDescent="0.3">
      <c r="P505354" s="83"/>
    </row>
    <row r="505355" spans="16:16" x14ac:dyDescent="0.3">
      <c r="P505355" s="83"/>
    </row>
    <row r="505356" spans="16:16" x14ac:dyDescent="0.3">
      <c r="P505356" s="83"/>
    </row>
    <row r="505357" spans="16:16" x14ac:dyDescent="0.3">
      <c r="P505357" s="83"/>
    </row>
    <row r="505358" spans="16:16" x14ac:dyDescent="0.3">
      <c r="P505358" s="83"/>
    </row>
    <row r="505359" spans="16:16" x14ac:dyDescent="0.3">
      <c r="P505359" s="83"/>
    </row>
    <row r="505360" spans="16:16" x14ac:dyDescent="0.3">
      <c r="P505360" s="83"/>
    </row>
    <row r="505361" spans="16:16" x14ac:dyDescent="0.3">
      <c r="P505361" s="83"/>
    </row>
    <row r="505362" spans="16:16" x14ac:dyDescent="0.3">
      <c r="P505362" s="83"/>
    </row>
    <row r="505363" spans="16:16" x14ac:dyDescent="0.3">
      <c r="P505363" s="83"/>
    </row>
    <row r="505364" spans="16:16" x14ac:dyDescent="0.3">
      <c r="P505364" s="83"/>
    </row>
    <row r="505365" spans="16:16" x14ac:dyDescent="0.3">
      <c r="P505365" s="83"/>
    </row>
    <row r="505366" spans="16:16" x14ac:dyDescent="0.3">
      <c r="P505366" s="83"/>
    </row>
    <row r="505367" spans="16:16" x14ac:dyDescent="0.3">
      <c r="P505367" s="83"/>
    </row>
    <row r="505368" spans="16:16" x14ac:dyDescent="0.3">
      <c r="P505368" s="83"/>
    </row>
    <row r="505369" spans="16:16" x14ac:dyDescent="0.3">
      <c r="P505369" s="83"/>
    </row>
    <row r="505370" spans="16:16" x14ac:dyDescent="0.3">
      <c r="P505370" s="83"/>
    </row>
    <row r="505371" spans="16:16" x14ac:dyDescent="0.3">
      <c r="P505371" s="83"/>
    </row>
    <row r="505372" spans="16:16" x14ac:dyDescent="0.3">
      <c r="P505372" s="83"/>
    </row>
    <row r="505373" spans="16:16" x14ac:dyDescent="0.3">
      <c r="P505373" s="83"/>
    </row>
    <row r="505374" spans="16:16" x14ac:dyDescent="0.3">
      <c r="P505374" s="83"/>
    </row>
    <row r="505375" spans="16:16" x14ac:dyDescent="0.3">
      <c r="P505375" s="83"/>
    </row>
    <row r="505376" spans="16:16" x14ac:dyDescent="0.3">
      <c r="P505376" s="83"/>
    </row>
    <row r="505377" spans="16:16" x14ac:dyDescent="0.3">
      <c r="P505377" s="83"/>
    </row>
    <row r="505378" spans="16:16" x14ac:dyDescent="0.3">
      <c r="P505378" s="83"/>
    </row>
    <row r="505379" spans="16:16" x14ac:dyDescent="0.3">
      <c r="P505379" s="83"/>
    </row>
    <row r="505380" spans="16:16" x14ac:dyDescent="0.3">
      <c r="P505380" s="83"/>
    </row>
    <row r="505381" spans="16:16" x14ac:dyDescent="0.3">
      <c r="P505381" s="83"/>
    </row>
    <row r="505382" spans="16:16" x14ac:dyDescent="0.3">
      <c r="P505382" s="83"/>
    </row>
    <row r="505383" spans="16:16" x14ac:dyDescent="0.3">
      <c r="P505383" s="83"/>
    </row>
    <row r="505384" spans="16:16" x14ac:dyDescent="0.3">
      <c r="P505384" s="83"/>
    </row>
    <row r="505385" spans="16:16" x14ac:dyDescent="0.3">
      <c r="P505385" s="83"/>
    </row>
    <row r="505386" spans="16:16" x14ac:dyDescent="0.3">
      <c r="P505386" s="83"/>
    </row>
    <row r="505387" spans="16:16" x14ac:dyDescent="0.3">
      <c r="P505387" s="83"/>
    </row>
    <row r="505388" spans="16:16" x14ac:dyDescent="0.3">
      <c r="P505388" s="83"/>
    </row>
    <row r="505389" spans="16:16" x14ac:dyDescent="0.3">
      <c r="P505389" s="83"/>
    </row>
    <row r="505390" spans="16:16" x14ac:dyDescent="0.3">
      <c r="P505390" s="83"/>
    </row>
    <row r="505391" spans="16:16" x14ac:dyDescent="0.3">
      <c r="P505391" s="83"/>
    </row>
    <row r="505392" spans="16:16" x14ac:dyDescent="0.3">
      <c r="P505392" s="83"/>
    </row>
    <row r="505393" spans="16:16" x14ac:dyDescent="0.3">
      <c r="P505393" s="83"/>
    </row>
    <row r="505394" spans="16:16" x14ac:dyDescent="0.3">
      <c r="P505394" s="83"/>
    </row>
    <row r="505395" spans="16:16" x14ac:dyDescent="0.3">
      <c r="P505395" s="83"/>
    </row>
    <row r="505396" spans="16:16" x14ac:dyDescent="0.3">
      <c r="P505396" s="83"/>
    </row>
    <row r="505397" spans="16:16" x14ac:dyDescent="0.3">
      <c r="P505397" s="83"/>
    </row>
    <row r="505398" spans="16:16" x14ac:dyDescent="0.3">
      <c r="P505398" s="83"/>
    </row>
    <row r="505399" spans="16:16" x14ac:dyDescent="0.3">
      <c r="P505399" s="83"/>
    </row>
    <row r="505400" spans="16:16" x14ac:dyDescent="0.3">
      <c r="P505400" s="83"/>
    </row>
    <row r="505401" spans="16:16" x14ac:dyDescent="0.3">
      <c r="P505401" s="83"/>
    </row>
    <row r="505402" spans="16:16" x14ac:dyDescent="0.3">
      <c r="P505402" s="83"/>
    </row>
    <row r="505403" spans="16:16" x14ac:dyDescent="0.3">
      <c r="P505403" s="83"/>
    </row>
    <row r="505404" spans="16:16" x14ac:dyDescent="0.3">
      <c r="P505404" s="83"/>
    </row>
    <row r="505405" spans="16:16" x14ac:dyDescent="0.3">
      <c r="P505405" s="83"/>
    </row>
    <row r="505406" spans="16:16" x14ac:dyDescent="0.3">
      <c r="P505406" s="83"/>
    </row>
    <row r="505407" spans="16:16" x14ac:dyDescent="0.3">
      <c r="P505407" s="83"/>
    </row>
    <row r="505408" spans="16:16" x14ac:dyDescent="0.3">
      <c r="P505408" s="83"/>
    </row>
    <row r="505409" spans="16:16" x14ac:dyDescent="0.3">
      <c r="P505409" s="83"/>
    </row>
    <row r="505410" spans="16:16" x14ac:dyDescent="0.3">
      <c r="P505410" s="83"/>
    </row>
    <row r="505411" spans="16:16" x14ac:dyDescent="0.3">
      <c r="P505411" s="83"/>
    </row>
    <row r="505412" spans="16:16" x14ac:dyDescent="0.3">
      <c r="P505412" s="83"/>
    </row>
    <row r="505413" spans="16:16" x14ac:dyDescent="0.3">
      <c r="P505413" s="83"/>
    </row>
    <row r="505414" spans="16:16" x14ac:dyDescent="0.3">
      <c r="P505414" s="83"/>
    </row>
    <row r="505415" spans="16:16" x14ac:dyDescent="0.3">
      <c r="P505415" s="83"/>
    </row>
    <row r="505416" spans="16:16" x14ac:dyDescent="0.3">
      <c r="P505416" s="83"/>
    </row>
    <row r="505417" spans="16:16" x14ac:dyDescent="0.3">
      <c r="P505417" s="83"/>
    </row>
    <row r="505418" spans="16:16" x14ac:dyDescent="0.3">
      <c r="P505418" s="83"/>
    </row>
    <row r="505419" spans="16:16" x14ac:dyDescent="0.3">
      <c r="P505419" s="83"/>
    </row>
    <row r="505420" spans="16:16" x14ac:dyDescent="0.3">
      <c r="P505420" s="83"/>
    </row>
    <row r="505421" spans="16:16" x14ac:dyDescent="0.3">
      <c r="P505421" s="83"/>
    </row>
    <row r="505422" spans="16:16" x14ac:dyDescent="0.3">
      <c r="P505422" s="83"/>
    </row>
    <row r="505423" spans="16:16" x14ac:dyDescent="0.3">
      <c r="P505423" s="83"/>
    </row>
    <row r="505424" spans="16:16" x14ac:dyDescent="0.3">
      <c r="P505424" s="83"/>
    </row>
    <row r="505425" spans="16:16" x14ac:dyDescent="0.3">
      <c r="P505425" s="83"/>
    </row>
    <row r="505426" spans="16:16" x14ac:dyDescent="0.3">
      <c r="P505426" s="83"/>
    </row>
    <row r="505427" spans="16:16" x14ac:dyDescent="0.3">
      <c r="P505427" s="83"/>
    </row>
    <row r="505428" spans="16:16" x14ac:dyDescent="0.3">
      <c r="P505428" s="83"/>
    </row>
    <row r="505429" spans="16:16" x14ac:dyDescent="0.3">
      <c r="P505429" s="83"/>
    </row>
    <row r="505430" spans="16:16" x14ac:dyDescent="0.3">
      <c r="P505430" s="83"/>
    </row>
    <row r="505431" spans="16:16" x14ac:dyDescent="0.3">
      <c r="P505431" s="83"/>
    </row>
    <row r="505432" spans="16:16" x14ac:dyDescent="0.3">
      <c r="P505432" s="83"/>
    </row>
    <row r="505433" spans="16:16" x14ac:dyDescent="0.3">
      <c r="P505433" s="83"/>
    </row>
    <row r="505434" spans="16:16" x14ac:dyDescent="0.3">
      <c r="P505434" s="83"/>
    </row>
    <row r="505435" spans="16:16" x14ac:dyDescent="0.3">
      <c r="P505435" s="83"/>
    </row>
    <row r="505436" spans="16:16" x14ac:dyDescent="0.3">
      <c r="P505436" s="83"/>
    </row>
    <row r="505437" spans="16:16" x14ac:dyDescent="0.3">
      <c r="P505437" s="83"/>
    </row>
    <row r="505438" spans="16:16" x14ac:dyDescent="0.3">
      <c r="P505438" s="83"/>
    </row>
    <row r="505439" spans="16:16" x14ac:dyDescent="0.3">
      <c r="P505439" s="83"/>
    </row>
    <row r="505440" spans="16:16" x14ac:dyDescent="0.3">
      <c r="P505440" s="83"/>
    </row>
    <row r="505441" spans="16:16" x14ac:dyDescent="0.3">
      <c r="P505441" s="83"/>
    </row>
    <row r="505442" spans="16:16" x14ac:dyDescent="0.3">
      <c r="P505442" s="83"/>
    </row>
    <row r="505443" spans="16:16" x14ac:dyDescent="0.3">
      <c r="P505443" s="83"/>
    </row>
    <row r="505444" spans="16:16" x14ac:dyDescent="0.3">
      <c r="P505444" s="83"/>
    </row>
    <row r="505445" spans="16:16" x14ac:dyDescent="0.3">
      <c r="P505445" s="83"/>
    </row>
    <row r="505446" spans="16:16" x14ac:dyDescent="0.3">
      <c r="P505446" s="83"/>
    </row>
    <row r="505447" spans="16:16" x14ac:dyDescent="0.3">
      <c r="P505447" s="83"/>
    </row>
    <row r="505448" spans="16:16" x14ac:dyDescent="0.3">
      <c r="P505448" s="83"/>
    </row>
    <row r="505449" spans="16:16" x14ac:dyDescent="0.3">
      <c r="P505449" s="83"/>
    </row>
    <row r="505450" spans="16:16" x14ac:dyDescent="0.3">
      <c r="P505450" s="83"/>
    </row>
    <row r="505451" spans="16:16" x14ac:dyDescent="0.3">
      <c r="P505451" s="83"/>
    </row>
    <row r="505452" spans="16:16" x14ac:dyDescent="0.3">
      <c r="P505452" s="83"/>
    </row>
    <row r="505453" spans="16:16" x14ac:dyDescent="0.3">
      <c r="P505453" s="83"/>
    </row>
    <row r="505454" spans="16:16" x14ac:dyDescent="0.3">
      <c r="P505454" s="83"/>
    </row>
    <row r="505455" spans="16:16" x14ac:dyDescent="0.3">
      <c r="P505455" s="83"/>
    </row>
    <row r="505456" spans="16:16" x14ac:dyDescent="0.3">
      <c r="P505456" s="83"/>
    </row>
    <row r="505457" spans="16:16" x14ac:dyDescent="0.3">
      <c r="P505457" s="83"/>
    </row>
    <row r="505458" spans="16:16" x14ac:dyDescent="0.3">
      <c r="P505458" s="83"/>
    </row>
    <row r="505459" spans="16:16" x14ac:dyDescent="0.3">
      <c r="P505459" s="83"/>
    </row>
    <row r="505460" spans="16:16" x14ac:dyDescent="0.3">
      <c r="P505460" s="83"/>
    </row>
    <row r="505461" spans="16:16" x14ac:dyDescent="0.3">
      <c r="P505461" s="83"/>
    </row>
    <row r="505462" spans="16:16" x14ac:dyDescent="0.3">
      <c r="P505462" s="83"/>
    </row>
    <row r="505463" spans="16:16" x14ac:dyDescent="0.3">
      <c r="P505463" s="83"/>
    </row>
    <row r="505464" spans="16:16" x14ac:dyDescent="0.3">
      <c r="P505464" s="83"/>
    </row>
    <row r="505465" spans="16:16" x14ac:dyDescent="0.3">
      <c r="P505465" s="83"/>
    </row>
    <row r="505466" spans="16:16" x14ac:dyDescent="0.3">
      <c r="P505466" s="83"/>
    </row>
    <row r="505467" spans="16:16" x14ac:dyDescent="0.3">
      <c r="P505467" s="83"/>
    </row>
    <row r="505468" spans="16:16" x14ac:dyDescent="0.3">
      <c r="P505468" s="83"/>
    </row>
    <row r="505469" spans="16:16" x14ac:dyDescent="0.3">
      <c r="P505469" s="83"/>
    </row>
    <row r="505470" spans="16:16" x14ac:dyDescent="0.3">
      <c r="P505470" s="83"/>
    </row>
    <row r="505471" spans="16:16" x14ac:dyDescent="0.3">
      <c r="P505471" s="83"/>
    </row>
    <row r="505472" spans="16:16" x14ac:dyDescent="0.3">
      <c r="P505472" s="83"/>
    </row>
    <row r="505473" spans="16:16" x14ac:dyDescent="0.3">
      <c r="P505473" s="83"/>
    </row>
    <row r="505474" spans="16:16" x14ac:dyDescent="0.3">
      <c r="P505474" s="83"/>
    </row>
    <row r="505475" spans="16:16" x14ac:dyDescent="0.3">
      <c r="P505475" s="83"/>
    </row>
    <row r="505476" spans="16:16" x14ac:dyDescent="0.3">
      <c r="P505476" s="83"/>
    </row>
    <row r="505477" spans="16:16" x14ac:dyDescent="0.3">
      <c r="P505477" s="83"/>
    </row>
    <row r="505478" spans="16:16" x14ac:dyDescent="0.3">
      <c r="P505478" s="83"/>
    </row>
    <row r="505479" spans="16:16" x14ac:dyDescent="0.3">
      <c r="P505479" s="83"/>
    </row>
    <row r="505480" spans="16:16" x14ac:dyDescent="0.3">
      <c r="P505480" s="83"/>
    </row>
    <row r="505481" spans="16:16" x14ac:dyDescent="0.3">
      <c r="P505481" s="83"/>
    </row>
    <row r="505482" spans="16:16" x14ac:dyDescent="0.3">
      <c r="P505482" s="83"/>
    </row>
    <row r="505483" spans="16:16" x14ac:dyDescent="0.3">
      <c r="P505483" s="83"/>
    </row>
    <row r="505484" spans="16:16" x14ac:dyDescent="0.3">
      <c r="P505484" s="83"/>
    </row>
    <row r="505485" spans="16:16" x14ac:dyDescent="0.3">
      <c r="P505485" s="83"/>
    </row>
    <row r="505486" spans="16:16" x14ac:dyDescent="0.3">
      <c r="P505486" s="83"/>
    </row>
    <row r="505487" spans="16:16" x14ac:dyDescent="0.3">
      <c r="P505487" s="83"/>
    </row>
    <row r="505488" spans="16:16" x14ac:dyDescent="0.3">
      <c r="P505488" s="83"/>
    </row>
    <row r="505489" spans="16:16" x14ac:dyDescent="0.3">
      <c r="P505489" s="83"/>
    </row>
    <row r="505490" spans="16:16" x14ac:dyDescent="0.3">
      <c r="P505490" s="83"/>
    </row>
    <row r="505491" spans="16:16" x14ac:dyDescent="0.3">
      <c r="P505491" s="83"/>
    </row>
    <row r="505492" spans="16:16" x14ac:dyDescent="0.3">
      <c r="P505492" s="83"/>
    </row>
    <row r="505493" spans="16:16" x14ac:dyDescent="0.3">
      <c r="P505493" s="83"/>
    </row>
    <row r="505494" spans="16:16" x14ac:dyDescent="0.3">
      <c r="P505494" s="83"/>
    </row>
    <row r="505495" spans="16:16" x14ac:dyDescent="0.3">
      <c r="P505495" s="83"/>
    </row>
    <row r="505496" spans="16:16" x14ac:dyDescent="0.3">
      <c r="P505496" s="83"/>
    </row>
    <row r="505497" spans="16:16" x14ac:dyDescent="0.3">
      <c r="P505497" s="83"/>
    </row>
    <row r="505498" spans="16:16" x14ac:dyDescent="0.3">
      <c r="P505498" s="83"/>
    </row>
    <row r="505499" spans="16:16" x14ac:dyDescent="0.3">
      <c r="P505499" s="83"/>
    </row>
    <row r="505500" spans="16:16" x14ac:dyDescent="0.3">
      <c r="P505500" s="83"/>
    </row>
    <row r="505501" spans="16:16" x14ac:dyDescent="0.3">
      <c r="P505501" s="83"/>
    </row>
    <row r="505502" spans="16:16" x14ac:dyDescent="0.3">
      <c r="P505502" s="83"/>
    </row>
    <row r="505503" spans="16:16" x14ac:dyDescent="0.3">
      <c r="P505503" s="83"/>
    </row>
    <row r="505504" spans="16:16" x14ac:dyDescent="0.3">
      <c r="P505504" s="83"/>
    </row>
    <row r="505505" spans="16:16" x14ac:dyDescent="0.3">
      <c r="P505505" s="83"/>
    </row>
    <row r="505506" spans="16:16" x14ac:dyDescent="0.3">
      <c r="P505506" s="83"/>
    </row>
    <row r="505507" spans="16:16" x14ac:dyDescent="0.3">
      <c r="P505507" s="83"/>
    </row>
    <row r="505508" spans="16:16" x14ac:dyDescent="0.3">
      <c r="P505508" s="83"/>
    </row>
    <row r="505509" spans="16:16" x14ac:dyDescent="0.3">
      <c r="P505509" s="83"/>
    </row>
    <row r="505510" spans="16:16" x14ac:dyDescent="0.3">
      <c r="P505510" s="83"/>
    </row>
    <row r="505511" spans="16:16" x14ac:dyDescent="0.3">
      <c r="P505511" s="83"/>
    </row>
    <row r="505512" spans="16:16" x14ac:dyDescent="0.3">
      <c r="P505512" s="83"/>
    </row>
    <row r="505513" spans="16:16" x14ac:dyDescent="0.3">
      <c r="P505513" s="83"/>
    </row>
    <row r="505514" spans="16:16" x14ac:dyDescent="0.3">
      <c r="P505514" s="83"/>
    </row>
    <row r="505515" spans="16:16" x14ac:dyDescent="0.3">
      <c r="P505515" s="83"/>
    </row>
    <row r="505516" spans="16:16" x14ac:dyDescent="0.3">
      <c r="P505516" s="83"/>
    </row>
    <row r="505517" spans="16:16" x14ac:dyDescent="0.3">
      <c r="P505517" s="83"/>
    </row>
    <row r="505518" spans="16:16" x14ac:dyDescent="0.3">
      <c r="P505518" s="83"/>
    </row>
    <row r="505519" spans="16:16" x14ac:dyDescent="0.3">
      <c r="P505519" s="83"/>
    </row>
    <row r="505520" spans="16:16" x14ac:dyDescent="0.3">
      <c r="P505520" s="83"/>
    </row>
    <row r="505521" spans="16:16" x14ac:dyDescent="0.3">
      <c r="P505521" s="83"/>
    </row>
    <row r="505522" spans="16:16" x14ac:dyDescent="0.3">
      <c r="P505522" s="83"/>
    </row>
    <row r="505523" spans="16:16" x14ac:dyDescent="0.3">
      <c r="P505523" s="83"/>
    </row>
    <row r="505524" spans="16:16" x14ac:dyDescent="0.3">
      <c r="P505524" s="83"/>
    </row>
    <row r="505525" spans="16:16" x14ac:dyDescent="0.3">
      <c r="P505525" s="83"/>
    </row>
    <row r="505526" spans="16:16" x14ac:dyDescent="0.3">
      <c r="P505526" s="83"/>
    </row>
    <row r="505527" spans="16:16" x14ac:dyDescent="0.3">
      <c r="P505527" s="83"/>
    </row>
    <row r="505528" spans="16:16" x14ac:dyDescent="0.3">
      <c r="P505528" s="83"/>
    </row>
    <row r="505529" spans="16:16" x14ac:dyDescent="0.3">
      <c r="P505529" s="83"/>
    </row>
    <row r="505530" spans="16:16" x14ac:dyDescent="0.3">
      <c r="P505530" s="83"/>
    </row>
    <row r="505531" spans="16:16" x14ac:dyDescent="0.3">
      <c r="P505531" s="83"/>
    </row>
    <row r="505532" spans="16:16" x14ac:dyDescent="0.3">
      <c r="P505532" s="83"/>
    </row>
    <row r="505533" spans="16:16" x14ac:dyDescent="0.3">
      <c r="P505533" s="83"/>
    </row>
    <row r="505534" spans="16:16" x14ac:dyDescent="0.3">
      <c r="P505534" s="83"/>
    </row>
    <row r="505535" spans="16:16" x14ac:dyDescent="0.3">
      <c r="P505535" s="83"/>
    </row>
    <row r="505536" spans="16:16" x14ac:dyDescent="0.3">
      <c r="P505536" s="83"/>
    </row>
    <row r="505537" spans="16:16" x14ac:dyDescent="0.3">
      <c r="P505537" s="83"/>
    </row>
    <row r="505538" spans="16:16" x14ac:dyDescent="0.3">
      <c r="P505538" s="83"/>
    </row>
    <row r="505539" spans="16:16" x14ac:dyDescent="0.3">
      <c r="P505539" s="83"/>
    </row>
    <row r="505540" spans="16:16" x14ac:dyDescent="0.3">
      <c r="P505540" s="83"/>
    </row>
    <row r="505541" spans="16:16" x14ac:dyDescent="0.3">
      <c r="P505541" s="83"/>
    </row>
    <row r="505542" spans="16:16" x14ac:dyDescent="0.3">
      <c r="P505542" s="83"/>
    </row>
    <row r="505543" spans="16:16" x14ac:dyDescent="0.3">
      <c r="P505543" s="83"/>
    </row>
    <row r="505544" spans="16:16" x14ac:dyDescent="0.3">
      <c r="P505544" s="83"/>
    </row>
    <row r="505545" spans="16:16" x14ac:dyDescent="0.3">
      <c r="P505545" s="83"/>
    </row>
    <row r="505546" spans="16:16" x14ac:dyDescent="0.3">
      <c r="P505546" s="83"/>
    </row>
    <row r="505547" spans="16:16" x14ac:dyDescent="0.3">
      <c r="P505547" s="83"/>
    </row>
    <row r="505548" spans="16:16" x14ac:dyDescent="0.3">
      <c r="P505548" s="83"/>
    </row>
    <row r="505549" spans="16:16" x14ac:dyDescent="0.3">
      <c r="P505549" s="83"/>
    </row>
    <row r="505550" spans="16:16" x14ac:dyDescent="0.3">
      <c r="P505550" s="83"/>
    </row>
    <row r="505551" spans="16:16" x14ac:dyDescent="0.3">
      <c r="P505551" s="83"/>
    </row>
    <row r="505552" spans="16:16" x14ac:dyDescent="0.3">
      <c r="P505552" s="83"/>
    </row>
    <row r="505553" spans="16:16" x14ac:dyDescent="0.3">
      <c r="P505553" s="83"/>
    </row>
    <row r="505554" spans="16:16" x14ac:dyDescent="0.3">
      <c r="P505554" s="83"/>
    </row>
    <row r="505555" spans="16:16" x14ac:dyDescent="0.3">
      <c r="P505555" s="83"/>
    </row>
    <row r="505556" spans="16:16" x14ac:dyDescent="0.3">
      <c r="P505556" s="83"/>
    </row>
    <row r="505557" spans="16:16" x14ac:dyDescent="0.3">
      <c r="P505557" s="83"/>
    </row>
    <row r="505558" spans="16:16" x14ac:dyDescent="0.3">
      <c r="P505558" s="83"/>
    </row>
    <row r="505559" spans="16:16" x14ac:dyDescent="0.3">
      <c r="P505559" s="83"/>
    </row>
    <row r="505560" spans="16:16" x14ac:dyDescent="0.3">
      <c r="P505560" s="83"/>
    </row>
    <row r="505561" spans="16:16" x14ac:dyDescent="0.3">
      <c r="P505561" s="83"/>
    </row>
    <row r="505562" spans="16:16" x14ac:dyDescent="0.3">
      <c r="P505562" s="83"/>
    </row>
    <row r="505563" spans="16:16" x14ac:dyDescent="0.3">
      <c r="P505563" s="83"/>
    </row>
    <row r="505564" spans="16:16" x14ac:dyDescent="0.3">
      <c r="P505564" s="83"/>
    </row>
    <row r="505565" spans="16:16" x14ac:dyDescent="0.3">
      <c r="P505565" s="83"/>
    </row>
    <row r="505566" spans="16:16" x14ac:dyDescent="0.3">
      <c r="P505566" s="83"/>
    </row>
    <row r="505567" spans="16:16" x14ac:dyDescent="0.3">
      <c r="P505567" s="83"/>
    </row>
    <row r="505568" spans="16:16" x14ac:dyDescent="0.3">
      <c r="P505568" s="83"/>
    </row>
    <row r="505569" spans="16:16" x14ac:dyDescent="0.3">
      <c r="P505569" s="83"/>
    </row>
    <row r="505570" spans="16:16" x14ac:dyDescent="0.3">
      <c r="P505570" s="83"/>
    </row>
    <row r="505571" spans="16:16" x14ac:dyDescent="0.3">
      <c r="P505571" s="83"/>
    </row>
    <row r="505572" spans="16:16" x14ac:dyDescent="0.3">
      <c r="P505572" s="83"/>
    </row>
    <row r="505573" spans="16:16" x14ac:dyDescent="0.3">
      <c r="P505573" s="83"/>
    </row>
    <row r="505574" spans="16:16" x14ac:dyDescent="0.3">
      <c r="P505574" s="83"/>
    </row>
    <row r="505575" spans="16:16" x14ac:dyDescent="0.3">
      <c r="P505575" s="83"/>
    </row>
    <row r="505576" spans="16:16" x14ac:dyDescent="0.3">
      <c r="P505576" s="83"/>
    </row>
    <row r="505577" spans="16:16" x14ac:dyDescent="0.3">
      <c r="P505577" s="83"/>
    </row>
    <row r="505578" spans="16:16" x14ac:dyDescent="0.3">
      <c r="P505578" s="83"/>
    </row>
    <row r="505579" spans="16:16" x14ac:dyDescent="0.3">
      <c r="P505579" s="83"/>
    </row>
    <row r="505580" spans="16:16" x14ac:dyDescent="0.3">
      <c r="P505580" s="83"/>
    </row>
    <row r="505581" spans="16:16" x14ac:dyDescent="0.3">
      <c r="P505581" s="83"/>
    </row>
    <row r="505582" spans="16:16" x14ac:dyDescent="0.3">
      <c r="P505582" s="83"/>
    </row>
    <row r="505583" spans="16:16" x14ac:dyDescent="0.3">
      <c r="P505583" s="83"/>
    </row>
    <row r="505584" spans="16:16" x14ac:dyDescent="0.3">
      <c r="P505584" s="83"/>
    </row>
    <row r="505585" spans="16:16" x14ac:dyDescent="0.3">
      <c r="P505585" s="83"/>
    </row>
    <row r="505586" spans="16:16" x14ac:dyDescent="0.3">
      <c r="P505586" s="83"/>
    </row>
    <row r="505587" spans="16:16" x14ac:dyDescent="0.3">
      <c r="P505587" s="83"/>
    </row>
    <row r="505588" spans="16:16" x14ac:dyDescent="0.3">
      <c r="P505588" s="83"/>
    </row>
    <row r="505589" spans="16:16" x14ac:dyDescent="0.3">
      <c r="P505589" s="83"/>
    </row>
    <row r="505590" spans="16:16" x14ac:dyDescent="0.3">
      <c r="P505590" s="83"/>
    </row>
    <row r="505591" spans="16:16" x14ac:dyDescent="0.3">
      <c r="P505591" s="83"/>
    </row>
    <row r="505592" spans="16:16" x14ac:dyDescent="0.3">
      <c r="P505592" s="83"/>
    </row>
    <row r="505593" spans="16:16" x14ac:dyDescent="0.3">
      <c r="P505593" s="83"/>
    </row>
    <row r="505594" spans="16:16" x14ac:dyDescent="0.3">
      <c r="P505594" s="83"/>
    </row>
    <row r="505595" spans="16:16" x14ac:dyDescent="0.3">
      <c r="P505595" s="83"/>
    </row>
    <row r="505596" spans="16:16" x14ac:dyDescent="0.3">
      <c r="P505596" s="83"/>
    </row>
    <row r="505597" spans="16:16" x14ac:dyDescent="0.3">
      <c r="P505597" s="83"/>
    </row>
    <row r="505598" spans="16:16" x14ac:dyDescent="0.3">
      <c r="P505598" s="83"/>
    </row>
    <row r="505599" spans="16:16" x14ac:dyDescent="0.3">
      <c r="P505599" s="83"/>
    </row>
    <row r="505600" spans="16:16" x14ac:dyDescent="0.3">
      <c r="P505600" s="83"/>
    </row>
    <row r="505601" spans="16:16" x14ac:dyDescent="0.3">
      <c r="P505601" s="83"/>
    </row>
    <row r="505602" spans="16:16" x14ac:dyDescent="0.3">
      <c r="P505602" s="83"/>
    </row>
    <row r="505603" spans="16:16" x14ac:dyDescent="0.3">
      <c r="P505603" s="83"/>
    </row>
    <row r="505604" spans="16:16" x14ac:dyDescent="0.3">
      <c r="P505604" s="83"/>
    </row>
    <row r="505605" spans="16:16" x14ac:dyDescent="0.3">
      <c r="P505605" s="83"/>
    </row>
    <row r="505606" spans="16:16" x14ac:dyDescent="0.3">
      <c r="P505606" s="83"/>
    </row>
    <row r="505607" spans="16:16" x14ac:dyDescent="0.3">
      <c r="P505607" s="83"/>
    </row>
    <row r="505608" spans="16:16" x14ac:dyDescent="0.3">
      <c r="P505608" s="83"/>
    </row>
    <row r="505609" spans="16:16" x14ac:dyDescent="0.3">
      <c r="P505609" s="83"/>
    </row>
    <row r="505610" spans="16:16" x14ac:dyDescent="0.3">
      <c r="P505610" s="83"/>
    </row>
    <row r="505611" spans="16:16" x14ac:dyDescent="0.3">
      <c r="P505611" s="83"/>
    </row>
    <row r="505612" spans="16:16" x14ac:dyDescent="0.3">
      <c r="P505612" s="83"/>
    </row>
    <row r="505613" spans="16:16" x14ac:dyDescent="0.3">
      <c r="P505613" s="83"/>
    </row>
    <row r="505614" spans="16:16" x14ac:dyDescent="0.3">
      <c r="P505614" s="83"/>
    </row>
    <row r="505615" spans="16:16" x14ac:dyDescent="0.3">
      <c r="P505615" s="83"/>
    </row>
    <row r="505616" spans="16:16" x14ac:dyDescent="0.3">
      <c r="P505616" s="83"/>
    </row>
    <row r="505617" spans="16:16" x14ac:dyDescent="0.3">
      <c r="P505617" s="83"/>
    </row>
    <row r="505618" spans="16:16" x14ac:dyDescent="0.3">
      <c r="P505618" s="83"/>
    </row>
    <row r="505619" spans="16:16" x14ac:dyDescent="0.3">
      <c r="P505619" s="83"/>
    </row>
    <row r="505620" spans="16:16" x14ac:dyDescent="0.3">
      <c r="P505620" s="83"/>
    </row>
    <row r="505621" spans="16:16" x14ac:dyDescent="0.3">
      <c r="P505621" s="83"/>
    </row>
    <row r="505622" spans="16:16" x14ac:dyDescent="0.3">
      <c r="P505622" s="83"/>
    </row>
    <row r="505623" spans="16:16" x14ac:dyDescent="0.3">
      <c r="P505623" s="83"/>
    </row>
    <row r="505624" spans="16:16" x14ac:dyDescent="0.3">
      <c r="P505624" s="83"/>
    </row>
    <row r="505625" spans="16:16" x14ac:dyDescent="0.3">
      <c r="P505625" s="83"/>
    </row>
    <row r="505626" spans="16:16" x14ac:dyDescent="0.3">
      <c r="P505626" s="83"/>
    </row>
    <row r="505627" spans="16:16" x14ac:dyDescent="0.3">
      <c r="P505627" s="83"/>
    </row>
    <row r="505628" spans="16:16" x14ac:dyDescent="0.3">
      <c r="P505628" s="83"/>
    </row>
    <row r="505629" spans="16:16" x14ac:dyDescent="0.3">
      <c r="P505629" s="83"/>
    </row>
    <row r="505630" spans="16:16" x14ac:dyDescent="0.3">
      <c r="P505630" s="83"/>
    </row>
    <row r="505631" spans="16:16" x14ac:dyDescent="0.3">
      <c r="P505631" s="83"/>
    </row>
    <row r="505632" spans="16:16" x14ac:dyDescent="0.3">
      <c r="P505632" s="83"/>
    </row>
    <row r="505633" spans="16:16" x14ac:dyDescent="0.3">
      <c r="P505633" s="83"/>
    </row>
    <row r="505634" spans="16:16" x14ac:dyDescent="0.3">
      <c r="P505634" s="83"/>
    </row>
    <row r="505635" spans="16:16" x14ac:dyDescent="0.3">
      <c r="P505635" s="83"/>
    </row>
    <row r="505636" spans="16:16" x14ac:dyDescent="0.3">
      <c r="P505636" s="83"/>
    </row>
    <row r="505637" spans="16:16" x14ac:dyDescent="0.3">
      <c r="P505637" s="83"/>
    </row>
    <row r="505638" spans="16:16" x14ac:dyDescent="0.3">
      <c r="P505638" s="83"/>
    </row>
    <row r="505639" spans="16:16" x14ac:dyDescent="0.3">
      <c r="P505639" s="83"/>
    </row>
    <row r="505640" spans="16:16" x14ac:dyDescent="0.3">
      <c r="P505640" s="83"/>
    </row>
    <row r="505641" spans="16:16" x14ac:dyDescent="0.3">
      <c r="P505641" s="83"/>
    </row>
    <row r="505642" spans="16:16" x14ac:dyDescent="0.3">
      <c r="P505642" s="83"/>
    </row>
    <row r="505643" spans="16:16" x14ac:dyDescent="0.3">
      <c r="P505643" s="83"/>
    </row>
    <row r="505644" spans="16:16" x14ac:dyDescent="0.3">
      <c r="P505644" s="83"/>
    </row>
    <row r="505645" spans="16:16" x14ac:dyDescent="0.3">
      <c r="P505645" s="83"/>
    </row>
    <row r="505646" spans="16:16" x14ac:dyDescent="0.3">
      <c r="P505646" s="83"/>
    </row>
    <row r="505647" spans="16:16" x14ac:dyDescent="0.3">
      <c r="P505647" s="83"/>
    </row>
    <row r="505648" spans="16:16" x14ac:dyDescent="0.3">
      <c r="P505648" s="83"/>
    </row>
    <row r="505649" spans="16:16" x14ac:dyDescent="0.3">
      <c r="P505649" s="83"/>
    </row>
    <row r="505650" spans="16:16" x14ac:dyDescent="0.3">
      <c r="P505650" s="83"/>
    </row>
    <row r="505651" spans="16:16" x14ac:dyDescent="0.3">
      <c r="P505651" s="83"/>
    </row>
    <row r="505652" spans="16:16" x14ac:dyDescent="0.3">
      <c r="P505652" s="83"/>
    </row>
    <row r="505653" spans="16:16" x14ac:dyDescent="0.3">
      <c r="P505653" s="83"/>
    </row>
    <row r="505654" spans="16:16" x14ac:dyDescent="0.3">
      <c r="P505654" s="83"/>
    </row>
    <row r="505655" spans="16:16" x14ac:dyDescent="0.3">
      <c r="P505655" s="83"/>
    </row>
    <row r="505656" spans="16:16" x14ac:dyDescent="0.3">
      <c r="P505656" s="83"/>
    </row>
    <row r="505657" spans="16:16" x14ac:dyDescent="0.3">
      <c r="P505657" s="83"/>
    </row>
    <row r="505658" spans="16:16" x14ac:dyDescent="0.3">
      <c r="P505658" s="83"/>
    </row>
    <row r="505659" spans="16:16" x14ac:dyDescent="0.3">
      <c r="P505659" s="83"/>
    </row>
    <row r="505660" spans="16:16" x14ac:dyDescent="0.3">
      <c r="P505660" s="83"/>
    </row>
    <row r="505661" spans="16:16" x14ac:dyDescent="0.3">
      <c r="P505661" s="83"/>
    </row>
    <row r="505662" spans="16:16" x14ac:dyDescent="0.3">
      <c r="P505662" s="83"/>
    </row>
    <row r="505663" spans="16:16" x14ac:dyDescent="0.3">
      <c r="P505663" s="83"/>
    </row>
    <row r="505664" spans="16:16" x14ac:dyDescent="0.3">
      <c r="P505664" s="83"/>
    </row>
    <row r="505665" spans="16:16" x14ac:dyDescent="0.3">
      <c r="P505665" s="83"/>
    </row>
    <row r="505666" spans="16:16" x14ac:dyDescent="0.3">
      <c r="P505666" s="83"/>
    </row>
    <row r="505667" spans="16:16" x14ac:dyDescent="0.3">
      <c r="P505667" s="83"/>
    </row>
    <row r="505668" spans="16:16" x14ac:dyDescent="0.3">
      <c r="P505668" s="83"/>
    </row>
    <row r="505669" spans="16:16" x14ac:dyDescent="0.3">
      <c r="P505669" s="83"/>
    </row>
    <row r="505670" spans="16:16" x14ac:dyDescent="0.3">
      <c r="P505670" s="83"/>
    </row>
    <row r="505671" spans="16:16" x14ac:dyDescent="0.3">
      <c r="P505671" s="83"/>
    </row>
    <row r="505672" spans="16:16" x14ac:dyDescent="0.3">
      <c r="P505672" s="83"/>
    </row>
    <row r="505673" spans="16:16" x14ac:dyDescent="0.3">
      <c r="P505673" s="83"/>
    </row>
    <row r="505674" spans="16:16" x14ac:dyDescent="0.3">
      <c r="P505674" s="83"/>
    </row>
    <row r="505675" spans="16:16" x14ac:dyDescent="0.3">
      <c r="P505675" s="83"/>
    </row>
    <row r="505676" spans="16:16" x14ac:dyDescent="0.3">
      <c r="P505676" s="83"/>
    </row>
    <row r="505677" spans="16:16" x14ac:dyDescent="0.3">
      <c r="P505677" s="83"/>
    </row>
    <row r="505678" spans="16:16" x14ac:dyDescent="0.3">
      <c r="P505678" s="83"/>
    </row>
    <row r="505679" spans="16:16" x14ac:dyDescent="0.3">
      <c r="P505679" s="83"/>
    </row>
    <row r="505680" spans="16:16" x14ac:dyDescent="0.3">
      <c r="P505680" s="83"/>
    </row>
    <row r="505681" spans="16:16" x14ac:dyDescent="0.3">
      <c r="P505681" s="83"/>
    </row>
    <row r="505682" spans="16:16" x14ac:dyDescent="0.3">
      <c r="P505682" s="83"/>
    </row>
    <row r="505683" spans="16:16" x14ac:dyDescent="0.3">
      <c r="P505683" s="83"/>
    </row>
    <row r="505684" spans="16:16" x14ac:dyDescent="0.3">
      <c r="P505684" s="83"/>
    </row>
    <row r="505685" spans="16:16" x14ac:dyDescent="0.3">
      <c r="P505685" s="83"/>
    </row>
    <row r="505686" spans="16:16" x14ac:dyDescent="0.3">
      <c r="P505686" s="83"/>
    </row>
    <row r="505687" spans="16:16" x14ac:dyDescent="0.3">
      <c r="P505687" s="83"/>
    </row>
    <row r="505688" spans="16:16" x14ac:dyDescent="0.3">
      <c r="P505688" s="83"/>
    </row>
    <row r="505689" spans="16:16" x14ac:dyDescent="0.3">
      <c r="P505689" s="83"/>
    </row>
    <row r="505690" spans="16:16" x14ac:dyDescent="0.3">
      <c r="P505690" s="83"/>
    </row>
    <row r="505691" spans="16:16" x14ac:dyDescent="0.3">
      <c r="P505691" s="83"/>
    </row>
    <row r="505692" spans="16:16" x14ac:dyDescent="0.3">
      <c r="P505692" s="83"/>
    </row>
    <row r="505693" spans="16:16" x14ac:dyDescent="0.3">
      <c r="P505693" s="83"/>
    </row>
    <row r="505694" spans="16:16" x14ac:dyDescent="0.3">
      <c r="P505694" s="83"/>
    </row>
    <row r="505695" spans="16:16" x14ac:dyDescent="0.3">
      <c r="P505695" s="83"/>
    </row>
    <row r="505696" spans="16:16" x14ac:dyDescent="0.3">
      <c r="P505696" s="83"/>
    </row>
    <row r="505697" spans="16:16" x14ac:dyDescent="0.3">
      <c r="P505697" s="83"/>
    </row>
    <row r="505698" spans="16:16" x14ac:dyDescent="0.3">
      <c r="P505698" s="83"/>
    </row>
    <row r="505699" spans="16:16" x14ac:dyDescent="0.3">
      <c r="P505699" s="83"/>
    </row>
    <row r="505700" spans="16:16" x14ac:dyDescent="0.3">
      <c r="P505700" s="83"/>
    </row>
    <row r="505701" spans="16:16" x14ac:dyDescent="0.3">
      <c r="P505701" s="83"/>
    </row>
    <row r="505702" spans="16:16" x14ac:dyDescent="0.3">
      <c r="P505702" s="83"/>
    </row>
    <row r="505703" spans="16:16" x14ac:dyDescent="0.3">
      <c r="P505703" s="83"/>
    </row>
    <row r="505704" spans="16:16" x14ac:dyDescent="0.3">
      <c r="P505704" s="83"/>
    </row>
    <row r="505705" spans="16:16" x14ac:dyDescent="0.3">
      <c r="P505705" s="83"/>
    </row>
    <row r="505706" spans="16:16" x14ac:dyDescent="0.3">
      <c r="P505706" s="83"/>
    </row>
    <row r="505707" spans="16:16" x14ac:dyDescent="0.3">
      <c r="P505707" s="83"/>
    </row>
    <row r="505708" spans="16:16" x14ac:dyDescent="0.3">
      <c r="P505708" s="83"/>
    </row>
    <row r="505709" spans="16:16" x14ac:dyDescent="0.3">
      <c r="P505709" s="83"/>
    </row>
    <row r="505710" spans="16:16" x14ac:dyDescent="0.3">
      <c r="P505710" s="83"/>
    </row>
    <row r="505711" spans="16:16" x14ac:dyDescent="0.3">
      <c r="P505711" s="83"/>
    </row>
    <row r="505712" spans="16:16" x14ac:dyDescent="0.3">
      <c r="P505712" s="83"/>
    </row>
    <row r="505713" spans="16:16" x14ac:dyDescent="0.3">
      <c r="P505713" s="83"/>
    </row>
    <row r="505714" spans="16:16" x14ac:dyDescent="0.3">
      <c r="P505714" s="83"/>
    </row>
    <row r="505715" spans="16:16" x14ac:dyDescent="0.3">
      <c r="P505715" s="83"/>
    </row>
    <row r="505716" spans="16:16" x14ac:dyDescent="0.3">
      <c r="P505716" s="83"/>
    </row>
    <row r="505717" spans="16:16" x14ac:dyDescent="0.3">
      <c r="P505717" s="83"/>
    </row>
    <row r="505718" spans="16:16" x14ac:dyDescent="0.3">
      <c r="P505718" s="83"/>
    </row>
    <row r="505719" spans="16:16" x14ac:dyDescent="0.3">
      <c r="P505719" s="83"/>
    </row>
    <row r="505720" spans="16:16" x14ac:dyDescent="0.3">
      <c r="P505720" s="83"/>
    </row>
    <row r="505721" spans="16:16" x14ac:dyDescent="0.3">
      <c r="P505721" s="83"/>
    </row>
    <row r="505722" spans="16:16" x14ac:dyDescent="0.3">
      <c r="P505722" s="83"/>
    </row>
    <row r="505723" spans="16:16" x14ac:dyDescent="0.3">
      <c r="P505723" s="83"/>
    </row>
    <row r="505724" spans="16:16" x14ac:dyDescent="0.3">
      <c r="P505724" s="83"/>
    </row>
    <row r="505725" spans="16:16" x14ac:dyDescent="0.3">
      <c r="P505725" s="83"/>
    </row>
    <row r="505726" spans="16:16" x14ac:dyDescent="0.3">
      <c r="P505726" s="83"/>
    </row>
    <row r="505727" spans="16:16" x14ac:dyDescent="0.3">
      <c r="P505727" s="83"/>
    </row>
    <row r="505728" spans="16:16" x14ac:dyDescent="0.3">
      <c r="P505728" s="83"/>
    </row>
    <row r="505729" spans="16:16" x14ac:dyDescent="0.3">
      <c r="P505729" s="83"/>
    </row>
    <row r="505730" spans="16:16" x14ac:dyDescent="0.3">
      <c r="P505730" s="83"/>
    </row>
    <row r="505731" spans="16:16" x14ac:dyDescent="0.3">
      <c r="P505731" s="83"/>
    </row>
    <row r="505732" spans="16:16" x14ac:dyDescent="0.3">
      <c r="P505732" s="83"/>
    </row>
    <row r="505733" spans="16:16" x14ac:dyDescent="0.3">
      <c r="P505733" s="83"/>
    </row>
    <row r="505734" spans="16:16" x14ac:dyDescent="0.3">
      <c r="P505734" s="83"/>
    </row>
    <row r="505735" spans="16:16" x14ac:dyDescent="0.3">
      <c r="P505735" s="83"/>
    </row>
    <row r="505736" spans="16:16" x14ac:dyDescent="0.3">
      <c r="P505736" s="83"/>
    </row>
    <row r="505737" spans="16:16" x14ac:dyDescent="0.3">
      <c r="P505737" s="83"/>
    </row>
    <row r="505738" spans="16:16" x14ac:dyDescent="0.3">
      <c r="P505738" s="83"/>
    </row>
    <row r="505739" spans="16:16" x14ac:dyDescent="0.3">
      <c r="P505739" s="83"/>
    </row>
    <row r="505740" spans="16:16" x14ac:dyDescent="0.3">
      <c r="P505740" s="83"/>
    </row>
    <row r="505741" spans="16:16" x14ac:dyDescent="0.3">
      <c r="P505741" s="83"/>
    </row>
    <row r="505742" spans="16:16" x14ac:dyDescent="0.3">
      <c r="P505742" s="83"/>
    </row>
    <row r="505743" spans="16:16" x14ac:dyDescent="0.3">
      <c r="P505743" s="83"/>
    </row>
    <row r="505744" spans="16:16" x14ac:dyDescent="0.3">
      <c r="P505744" s="83"/>
    </row>
    <row r="505745" spans="16:16" x14ac:dyDescent="0.3">
      <c r="P505745" s="83"/>
    </row>
    <row r="505746" spans="16:16" x14ac:dyDescent="0.3">
      <c r="P505746" s="83"/>
    </row>
    <row r="505747" spans="16:16" x14ac:dyDescent="0.3">
      <c r="P505747" s="83"/>
    </row>
    <row r="505748" spans="16:16" x14ac:dyDescent="0.3">
      <c r="P505748" s="83"/>
    </row>
    <row r="505749" spans="16:16" x14ac:dyDescent="0.3">
      <c r="P505749" s="83"/>
    </row>
    <row r="505750" spans="16:16" x14ac:dyDescent="0.3">
      <c r="P505750" s="83"/>
    </row>
    <row r="505751" spans="16:16" x14ac:dyDescent="0.3">
      <c r="P505751" s="83"/>
    </row>
    <row r="505752" spans="16:16" x14ac:dyDescent="0.3">
      <c r="P505752" s="83"/>
    </row>
    <row r="505753" spans="16:16" x14ac:dyDescent="0.3">
      <c r="P505753" s="83"/>
    </row>
    <row r="505754" spans="16:16" x14ac:dyDescent="0.3">
      <c r="P505754" s="83"/>
    </row>
    <row r="505755" spans="16:16" x14ac:dyDescent="0.3">
      <c r="P505755" s="83"/>
    </row>
    <row r="505756" spans="16:16" x14ac:dyDescent="0.3">
      <c r="P505756" s="83"/>
    </row>
    <row r="505757" spans="16:16" x14ac:dyDescent="0.3">
      <c r="P505757" s="83"/>
    </row>
    <row r="505758" spans="16:16" x14ac:dyDescent="0.3">
      <c r="P505758" s="83"/>
    </row>
    <row r="505759" spans="16:16" x14ac:dyDescent="0.3">
      <c r="P505759" s="83"/>
    </row>
    <row r="505760" spans="16:16" x14ac:dyDescent="0.3">
      <c r="P505760" s="83"/>
    </row>
    <row r="505761" spans="16:16" x14ac:dyDescent="0.3">
      <c r="P505761" s="83"/>
    </row>
    <row r="505762" spans="16:16" x14ac:dyDescent="0.3">
      <c r="P505762" s="83"/>
    </row>
    <row r="505763" spans="16:16" x14ac:dyDescent="0.3">
      <c r="P505763" s="83"/>
    </row>
    <row r="505764" spans="16:16" x14ac:dyDescent="0.3">
      <c r="P505764" s="83"/>
    </row>
    <row r="505765" spans="16:16" x14ac:dyDescent="0.3">
      <c r="P505765" s="83"/>
    </row>
    <row r="505766" spans="16:16" x14ac:dyDescent="0.3">
      <c r="P505766" s="83"/>
    </row>
    <row r="505767" spans="16:16" x14ac:dyDescent="0.3">
      <c r="P505767" s="83"/>
    </row>
    <row r="505768" spans="16:16" x14ac:dyDescent="0.3">
      <c r="P505768" s="83"/>
    </row>
    <row r="505769" spans="16:16" x14ac:dyDescent="0.3">
      <c r="P505769" s="83"/>
    </row>
    <row r="505770" spans="16:16" x14ac:dyDescent="0.3">
      <c r="P505770" s="83"/>
    </row>
    <row r="505771" spans="16:16" x14ac:dyDescent="0.3">
      <c r="P505771" s="83"/>
    </row>
    <row r="505772" spans="16:16" x14ac:dyDescent="0.3">
      <c r="P505772" s="83"/>
    </row>
    <row r="505773" spans="16:16" x14ac:dyDescent="0.3">
      <c r="P505773" s="83"/>
    </row>
    <row r="505774" spans="16:16" x14ac:dyDescent="0.3">
      <c r="P505774" s="83"/>
    </row>
    <row r="505775" spans="16:16" x14ac:dyDescent="0.3">
      <c r="P505775" s="83"/>
    </row>
    <row r="505776" spans="16:16" x14ac:dyDescent="0.3">
      <c r="P505776" s="83"/>
    </row>
    <row r="505777" spans="16:16" x14ac:dyDescent="0.3">
      <c r="P505777" s="83"/>
    </row>
    <row r="505778" spans="16:16" x14ac:dyDescent="0.3">
      <c r="P505778" s="83"/>
    </row>
    <row r="505779" spans="16:16" x14ac:dyDescent="0.3">
      <c r="P505779" s="83"/>
    </row>
    <row r="505780" spans="16:16" x14ac:dyDescent="0.3">
      <c r="P505780" s="83"/>
    </row>
    <row r="505781" spans="16:16" x14ac:dyDescent="0.3">
      <c r="P505781" s="83"/>
    </row>
    <row r="505782" spans="16:16" x14ac:dyDescent="0.3">
      <c r="P505782" s="83"/>
    </row>
    <row r="505783" spans="16:16" x14ac:dyDescent="0.3">
      <c r="P505783" s="83"/>
    </row>
    <row r="505784" spans="16:16" x14ac:dyDescent="0.3">
      <c r="P505784" s="83"/>
    </row>
    <row r="505785" spans="16:16" x14ac:dyDescent="0.3">
      <c r="P505785" s="83"/>
    </row>
    <row r="505786" spans="16:16" x14ac:dyDescent="0.3">
      <c r="P505786" s="83"/>
    </row>
    <row r="505787" spans="16:16" x14ac:dyDescent="0.3">
      <c r="P505787" s="83"/>
    </row>
    <row r="505788" spans="16:16" x14ac:dyDescent="0.3">
      <c r="P505788" s="83"/>
    </row>
    <row r="505789" spans="16:16" x14ac:dyDescent="0.3">
      <c r="P505789" s="83"/>
    </row>
    <row r="505790" spans="16:16" x14ac:dyDescent="0.3">
      <c r="P505790" s="83"/>
    </row>
    <row r="505791" spans="16:16" x14ac:dyDescent="0.3">
      <c r="P505791" s="83"/>
    </row>
    <row r="505792" spans="16:16" x14ac:dyDescent="0.3">
      <c r="P505792" s="83"/>
    </row>
    <row r="505793" spans="16:16" x14ac:dyDescent="0.3">
      <c r="P505793" s="83"/>
    </row>
    <row r="505794" spans="16:16" x14ac:dyDescent="0.3">
      <c r="P505794" s="83"/>
    </row>
    <row r="505795" spans="16:16" x14ac:dyDescent="0.3">
      <c r="P505795" s="83"/>
    </row>
    <row r="505796" spans="16:16" x14ac:dyDescent="0.3">
      <c r="P505796" s="83"/>
    </row>
    <row r="505797" spans="16:16" x14ac:dyDescent="0.3">
      <c r="P505797" s="83"/>
    </row>
    <row r="505798" spans="16:16" x14ac:dyDescent="0.3">
      <c r="P505798" s="83"/>
    </row>
    <row r="505799" spans="16:16" x14ac:dyDescent="0.3">
      <c r="P505799" s="83"/>
    </row>
    <row r="505800" spans="16:16" x14ac:dyDescent="0.3">
      <c r="P505800" s="83"/>
    </row>
    <row r="505801" spans="16:16" x14ac:dyDescent="0.3">
      <c r="P505801" s="83"/>
    </row>
    <row r="505802" spans="16:16" x14ac:dyDescent="0.3">
      <c r="P505802" s="83"/>
    </row>
    <row r="505803" spans="16:16" x14ac:dyDescent="0.3">
      <c r="P505803" s="83"/>
    </row>
    <row r="505804" spans="16:16" x14ac:dyDescent="0.3">
      <c r="P505804" s="83"/>
    </row>
    <row r="505805" spans="16:16" x14ac:dyDescent="0.3">
      <c r="P505805" s="83"/>
    </row>
    <row r="505806" spans="16:16" x14ac:dyDescent="0.3">
      <c r="P505806" s="83"/>
    </row>
    <row r="505807" spans="16:16" x14ac:dyDescent="0.3">
      <c r="P505807" s="83"/>
    </row>
    <row r="505808" spans="16:16" x14ac:dyDescent="0.3">
      <c r="P505808" s="83"/>
    </row>
    <row r="505809" spans="16:16" x14ac:dyDescent="0.3">
      <c r="P505809" s="83"/>
    </row>
    <row r="505810" spans="16:16" x14ac:dyDescent="0.3">
      <c r="P505810" s="83"/>
    </row>
    <row r="505811" spans="16:16" x14ac:dyDescent="0.3">
      <c r="P505811" s="83"/>
    </row>
    <row r="505812" spans="16:16" x14ac:dyDescent="0.3">
      <c r="P505812" s="83"/>
    </row>
    <row r="505813" spans="16:16" x14ac:dyDescent="0.3">
      <c r="P505813" s="83"/>
    </row>
    <row r="505814" spans="16:16" x14ac:dyDescent="0.3">
      <c r="P505814" s="83"/>
    </row>
    <row r="505815" spans="16:16" x14ac:dyDescent="0.3">
      <c r="P505815" s="83"/>
    </row>
    <row r="505816" spans="16:16" x14ac:dyDescent="0.3">
      <c r="P505816" s="83"/>
    </row>
    <row r="505817" spans="16:16" x14ac:dyDescent="0.3">
      <c r="P505817" s="83"/>
    </row>
    <row r="505818" spans="16:16" x14ac:dyDescent="0.3">
      <c r="P505818" s="83"/>
    </row>
    <row r="505819" spans="16:16" x14ac:dyDescent="0.3">
      <c r="P505819" s="83"/>
    </row>
    <row r="505820" spans="16:16" x14ac:dyDescent="0.3">
      <c r="P505820" s="83"/>
    </row>
    <row r="505821" spans="16:16" x14ac:dyDescent="0.3">
      <c r="P505821" s="83"/>
    </row>
    <row r="505822" spans="16:16" x14ac:dyDescent="0.3">
      <c r="P505822" s="83"/>
    </row>
    <row r="505823" spans="16:16" x14ac:dyDescent="0.3">
      <c r="P505823" s="83"/>
    </row>
    <row r="505824" spans="16:16" x14ac:dyDescent="0.3">
      <c r="P505824" s="83"/>
    </row>
    <row r="505825" spans="16:16" x14ac:dyDescent="0.3">
      <c r="P505825" s="83"/>
    </row>
    <row r="505826" spans="16:16" x14ac:dyDescent="0.3">
      <c r="P505826" s="83"/>
    </row>
    <row r="505827" spans="16:16" x14ac:dyDescent="0.3">
      <c r="P505827" s="83"/>
    </row>
    <row r="505828" spans="16:16" x14ac:dyDescent="0.3">
      <c r="P505828" s="83"/>
    </row>
    <row r="505829" spans="16:16" x14ac:dyDescent="0.3">
      <c r="P505829" s="83"/>
    </row>
    <row r="505830" spans="16:16" x14ac:dyDescent="0.3">
      <c r="P505830" s="83"/>
    </row>
    <row r="505831" spans="16:16" x14ac:dyDescent="0.3">
      <c r="P505831" s="83"/>
    </row>
    <row r="505832" spans="16:16" x14ac:dyDescent="0.3">
      <c r="P505832" s="83"/>
    </row>
    <row r="505833" spans="16:16" x14ac:dyDescent="0.3">
      <c r="P505833" s="83"/>
    </row>
    <row r="505834" spans="16:16" x14ac:dyDescent="0.3">
      <c r="P505834" s="83"/>
    </row>
    <row r="505835" spans="16:16" x14ac:dyDescent="0.3">
      <c r="P505835" s="83"/>
    </row>
    <row r="505836" spans="16:16" x14ac:dyDescent="0.3">
      <c r="P505836" s="83"/>
    </row>
    <row r="505837" spans="16:16" x14ac:dyDescent="0.3">
      <c r="P505837" s="83"/>
    </row>
    <row r="505838" spans="16:16" x14ac:dyDescent="0.3">
      <c r="P505838" s="83"/>
    </row>
    <row r="505839" spans="16:16" x14ac:dyDescent="0.3">
      <c r="P505839" s="83"/>
    </row>
    <row r="505840" spans="16:16" x14ac:dyDescent="0.3">
      <c r="P505840" s="83"/>
    </row>
    <row r="505841" spans="16:16" x14ac:dyDescent="0.3">
      <c r="P505841" s="83"/>
    </row>
    <row r="505842" spans="16:16" x14ac:dyDescent="0.3">
      <c r="P505842" s="83"/>
    </row>
    <row r="505843" spans="16:16" x14ac:dyDescent="0.3">
      <c r="P505843" s="83"/>
    </row>
    <row r="505844" spans="16:16" x14ac:dyDescent="0.3">
      <c r="P505844" s="83"/>
    </row>
    <row r="505845" spans="16:16" x14ac:dyDescent="0.3">
      <c r="P505845" s="83"/>
    </row>
    <row r="505846" spans="16:16" x14ac:dyDescent="0.3">
      <c r="P505846" s="83"/>
    </row>
    <row r="505847" spans="16:16" x14ac:dyDescent="0.3">
      <c r="P505847" s="83"/>
    </row>
    <row r="505848" spans="16:16" x14ac:dyDescent="0.3">
      <c r="P505848" s="83"/>
    </row>
    <row r="505849" spans="16:16" x14ac:dyDescent="0.3">
      <c r="P505849" s="83"/>
    </row>
    <row r="505850" spans="16:16" x14ac:dyDescent="0.3">
      <c r="P505850" s="83"/>
    </row>
    <row r="505851" spans="16:16" x14ac:dyDescent="0.3">
      <c r="P505851" s="83"/>
    </row>
    <row r="505852" spans="16:16" x14ac:dyDescent="0.3">
      <c r="P505852" s="83"/>
    </row>
    <row r="505853" spans="16:16" x14ac:dyDescent="0.3">
      <c r="P505853" s="83"/>
    </row>
    <row r="505854" spans="16:16" x14ac:dyDescent="0.3">
      <c r="P505854" s="83"/>
    </row>
    <row r="505855" spans="16:16" x14ac:dyDescent="0.3">
      <c r="P505855" s="83"/>
    </row>
    <row r="505856" spans="16:16" x14ac:dyDescent="0.3">
      <c r="P505856" s="83"/>
    </row>
    <row r="505857" spans="16:16" x14ac:dyDescent="0.3">
      <c r="P505857" s="83"/>
    </row>
    <row r="505858" spans="16:16" x14ac:dyDescent="0.3">
      <c r="P505858" s="83"/>
    </row>
    <row r="505859" spans="16:16" x14ac:dyDescent="0.3">
      <c r="P505859" s="83"/>
    </row>
    <row r="505860" spans="16:16" x14ac:dyDescent="0.3">
      <c r="P505860" s="83"/>
    </row>
    <row r="505861" spans="16:16" x14ac:dyDescent="0.3">
      <c r="P505861" s="83"/>
    </row>
    <row r="505862" spans="16:16" x14ac:dyDescent="0.3">
      <c r="P505862" s="83"/>
    </row>
    <row r="505863" spans="16:16" x14ac:dyDescent="0.3">
      <c r="P505863" s="83"/>
    </row>
    <row r="505864" spans="16:16" x14ac:dyDescent="0.3">
      <c r="P505864" s="83"/>
    </row>
    <row r="505865" spans="16:16" x14ac:dyDescent="0.3">
      <c r="P505865" s="83"/>
    </row>
    <row r="505866" spans="16:16" x14ac:dyDescent="0.3">
      <c r="P505866" s="83"/>
    </row>
    <row r="505867" spans="16:16" x14ac:dyDescent="0.3">
      <c r="P505867" s="83"/>
    </row>
    <row r="505868" spans="16:16" x14ac:dyDescent="0.3">
      <c r="P505868" s="83"/>
    </row>
    <row r="505869" spans="16:16" x14ac:dyDescent="0.3">
      <c r="P505869" s="83"/>
    </row>
    <row r="505870" spans="16:16" x14ac:dyDescent="0.3">
      <c r="P505870" s="83"/>
    </row>
    <row r="505871" spans="16:16" x14ac:dyDescent="0.3">
      <c r="P505871" s="83"/>
    </row>
    <row r="505872" spans="16:16" x14ac:dyDescent="0.3">
      <c r="P505872" s="83"/>
    </row>
    <row r="505873" spans="16:16" x14ac:dyDescent="0.3">
      <c r="P505873" s="83"/>
    </row>
    <row r="505874" spans="16:16" x14ac:dyDescent="0.3">
      <c r="P505874" s="83"/>
    </row>
    <row r="505875" spans="16:16" x14ac:dyDescent="0.3">
      <c r="P505875" s="83"/>
    </row>
    <row r="505876" spans="16:16" x14ac:dyDescent="0.3">
      <c r="P505876" s="83"/>
    </row>
    <row r="505877" spans="16:16" x14ac:dyDescent="0.3">
      <c r="P505877" s="83"/>
    </row>
    <row r="505878" spans="16:16" x14ac:dyDescent="0.3">
      <c r="P505878" s="83"/>
    </row>
    <row r="505879" spans="16:16" x14ac:dyDescent="0.3">
      <c r="P505879" s="83"/>
    </row>
    <row r="505880" spans="16:16" x14ac:dyDescent="0.3">
      <c r="P505880" s="83"/>
    </row>
    <row r="505881" spans="16:16" x14ac:dyDescent="0.3">
      <c r="P505881" s="83"/>
    </row>
    <row r="505882" spans="16:16" x14ac:dyDescent="0.3">
      <c r="P505882" s="83"/>
    </row>
    <row r="505883" spans="16:16" x14ac:dyDescent="0.3">
      <c r="P505883" s="83"/>
    </row>
    <row r="505884" spans="16:16" x14ac:dyDescent="0.3">
      <c r="P505884" s="83"/>
    </row>
    <row r="505885" spans="16:16" x14ac:dyDescent="0.3">
      <c r="P505885" s="83"/>
    </row>
    <row r="505886" spans="16:16" x14ac:dyDescent="0.3">
      <c r="P505886" s="83"/>
    </row>
    <row r="505887" spans="16:16" x14ac:dyDescent="0.3">
      <c r="P505887" s="83"/>
    </row>
    <row r="505888" spans="16:16" x14ac:dyDescent="0.3">
      <c r="P505888" s="83"/>
    </row>
    <row r="505889" spans="16:16" x14ac:dyDescent="0.3">
      <c r="P505889" s="83"/>
    </row>
    <row r="505890" spans="16:16" x14ac:dyDescent="0.3">
      <c r="P505890" s="83"/>
    </row>
    <row r="505891" spans="16:16" x14ac:dyDescent="0.3">
      <c r="P505891" s="83"/>
    </row>
    <row r="505892" spans="16:16" x14ac:dyDescent="0.3">
      <c r="P505892" s="83"/>
    </row>
    <row r="505893" spans="16:16" x14ac:dyDescent="0.3">
      <c r="P505893" s="83"/>
    </row>
    <row r="505894" spans="16:16" x14ac:dyDescent="0.3">
      <c r="P505894" s="83"/>
    </row>
    <row r="505895" spans="16:16" x14ac:dyDescent="0.3">
      <c r="P505895" s="83"/>
    </row>
    <row r="505896" spans="16:16" x14ac:dyDescent="0.3">
      <c r="P505896" s="83"/>
    </row>
    <row r="505897" spans="16:16" x14ac:dyDescent="0.3">
      <c r="P505897" s="83"/>
    </row>
    <row r="505898" spans="16:16" x14ac:dyDescent="0.3">
      <c r="P505898" s="83"/>
    </row>
    <row r="505899" spans="16:16" x14ac:dyDescent="0.3">
      <c r="P505899" s="83"/>
    </row>
    <row r="505900" spans="16:16" x14ac:dyDescent="0.3">
      <c r="P505900" s="83"/>
    </row>
    <row r="505901" spans="16:16" x14ac:dyDescent="0.3">
      <c r="P505901" s="83"/>
    </row>
    <row r="505902" spans="16:16" x14ac:dyDescent="0.3">
      <c r="P505902" s="83"/>
    </row>
    <row r="505903" spans="16:16" x14ac:dyDescent="0.3">
      <c r="P505903" s="83"/>
    </row>
    <row r="505904" spans="16:16" x14ac:dyDescent="0.3">
      <c r="P505904" s="83"/>
    </row>
    <row r="505905" spans="16:16" x14ac:dyDescent="0.3">
      <c r="P505905" s="83"/>
    </row>
    <row r="505906" spans="16:16" x14ac:dyDescent="0.3">
      <c r="P505906" s="83"/>
    </row>
    <row r="505907" spans="16:16" x14ac:dyDescent="0.3">
      <c r="P505907" s="83"/>
    </row>
    <row r="505908" spans="16:16" x14ac:dyDescent="0.3">
      <c r="P505908" s="83"/>
    </row>
    <row r="505909" spans="16:16" x14ac:dyDescent="0.3">
      <c r="P505909" s="83"/>
    </row>
    <row r="505910" spans="16:16" x14ac:dyDescent="0.3">
      <c r="P505910" s="83"/>
    </row>
    <row r="505911" spans="16:16" x14ac:dyDescent="0.3">
      <c r="P505911" s="83"/>
    </row>
    <row r="505912" spans="16:16" x14ac:dyDescent="0.3">
      <c r="P505912" s="83"/>
    </row>
    <row r="505913" spans="16:16" x14ac:dyDescent="0.3">
      <c r="P505913" s="83"/>
    </row>
    <row r="505914" spans="16:16" x14ac:dyDescent="0.3">
      <c r="P505914" s="83"/>
    </row>
    <row r="505915" spans="16:16" x14ac:dyDescent="0.3">
      <c r="P505915" s="83"/>
    </row>
    <row r="505916" spans="16:16" x14ac:dyDescent="0.3">
      <c r="P505916" s="83"/>
    </row>
    <row r="505917" spans="16:16" x14ac:dyDescent="0.3">
      <c r="P505917" s="83"/>
    </row>
    <row r="505918" spans="16:16" x14ac:dyDescent="0.3">
      <c r="P505918" s="83"/>
    </row>
    <row r="505919" spans="16:16" x14ac:dyDescent="0.3">
      <c r="P505919" s="83"/>
    </row>
    <row r="505920" spans="16:16" x14ac:dyDescent="0.3">
      <c r="P505920" s="83"/>
    </row>
    <row r="505921" spans="16:16" x14ac:dyDescent="0.3">
      <c r="P505921" s="83"/>
    </row>
    <row r="505922" spans="16:16" x14ac:dyDescent="0.3">
      <c r="P505922" s="83"/>
    </row>
    <row r="505923" spans="16:16" x14ac:dyDescent="0.3">
      <c r="P505923" s="83"/>
    </row>
    <row r="505924" spans="16:16" x14ac:dyDescent="0.3">
      <c r="P505924" s="83"/>
    </row>
    <row r="505925" spans="16:16" x14ac:dyDescent="0.3">
      <c r="P505925" s="83"/>
    </row>
    <row r="505926" spans="16:16" x14ac:dyDescent="0.3">
      <c r="P505926" s="83"/>
    </row>
    <row r="505927" spans="16:16" x14ac:dyDescent="0.3">
      <c r="P505927" s="83"/>
    </row>
    <row r="505928" spans="16:16" x14ac:dyDescent="0.3">
      <c r="P505928" s="83"/>
    </row>
    <row r="505929" spans="16:16" x14ac:dyDescent="0.3">
      <c r="P505929" s="83"/>
    </row>
    <row r="505930" spans="16:16" x14ac:dyDescent="0.3">
      <c r="P505930" s="83"/>
    </row>
    <row r="505931" spans="16:16" x14ac:dyDescent="0.3">
      <c r="P505931" s="83"/>
    </row>
    <row r="505932" spans="16:16" x14ac:dyDescent="0.3">
      <c r="P505932" s="83"/>
    </row>
    <row r="505933" spans="16:16" x14ac:dyDescent="0.3">
      <c r="P505933" s="83"/>
    </row>
    <row r="505934" spans="16:16" x14ac:dyDescent="0.3">
      <c r="P505934" s="83"/>
    </row>
    <row r="505935" spans="16:16" x14ac:dyDescent="0.3">
      <c r="P505935" s="83"/>
    </row>
    <row r="505936" spans="16:16" x14ac:dyDescent="0.3">
      <c r="P505936" s="83"/>
    </row>
    <row r="505937" spans="16:16" x14ac:dyDescent="0.3">
      <c r="P505937" s="83"/>
    </row>
    <row r="505938" spans="16:16" x14ac:dyDescent="0.3">
      <c r="P505938" s="83"/>
    </row>
    <row r="505939" spans="16:16" x14ac:dyDescent="0.3">
      <c r="P505939" s="83"/>
    </row>
    <row r="505940" spans="16:16" x14ac:dyDescent="0.3">
      <c r="P505940" s="83"/>
    </row>
    <row r="505941" spans="16:16" x14ac:dyDescent="0.3">
      <c r="P505941" s="83"/>
    </row>
    <row r="505942" spans="16:16" x14ac:dyDescent="0.3">
      <c r="P505942" s="83"/>
    </row>
    <row r="505943" spans="16:16" x14ac:dyDescent="0.3">
      <c r="P505943" s="83"/>
    </row>
    <row r="505944" spans="16:16" x14ac:dyDescent="0.3">
      <c r="P505944" s="83"/>
    </row>
    <row r="505945" spans="16:16" x14ac:dyDescent="0.3">
      <c r="P505945" s="83"/>
    </row>
    <row r="505946" spans="16:16" x14ac:dyDescent="0.3">
      <c r="P505946" s="83"/>
    </row>
    <row r="505947" spans="16:16" x14ac:dyDescent="0.3">
      <c r="P505947" s="83"/>
    </row>
    <row r="505948" spans="16:16" x14ac:dyDescent="0.3">
      <c r="P505948" s="83"/>
    </row>
    <row r="505949" spans="16:16" x14ac:dyDescent="0.3">
      <c r="P505949" s="83"/>
    </row>
    <row r="505950" spans="16:16" x14ac:dyDescent="0.3">
      <c r="P505950" s="83"/>
    </row>
    <row r="505951" spans="16:16" x14ac:dyDescent="0.3">
      <c r="P505951" s="83"/>
    </row>
    <row r="505952" spans="16:16" x14ac:dyDescent="0.3">
      <c r="P505952" s="83"/>
    </row>
    <row r="505953" spans="16:16" x14ac:dyDescent="0.3">
      <c r="P505953" s="83"/>
    </row>
    <row r="505954" spans="16:16" x14ac:dyDescent="0.3">
      <c r="P505954" s="83"/>
    </row>
    <row r="505955" spans="16:16" x14ac:dyDescent="0.3">
      <c r="P505955" s="83"/>
    </row>
    <row r="505956" spans="16:16" x14ac:dyDescent="0.3">
      <c r="P505956" s="83"/>
    </row>
    <row r="505957" spans="16:16" x14ac:dyDescent="0.3">
      <c r="P505957" s="83"/>
    </row>
    <row r="505958" spans="16:16" x14ac:dyDescent="0.3">
      <c r="P505958" s="83"/>
    </row>
    <row r="505959" spans="16:16" x14ac:dyDescent="0.3">
      <c r="P505959" s="83"/>
    </row>
    <row r="505960" spans="16:16" x14ac:dyDescent="0.3">
      <c r="P505960" s="83"/>
    </row>
    <row r="505961" spans="16:16" x14ac:dyDescent="0.3">
      <c r="P505961" s="83"/>
    </row>
    <row r="505962" spans="16:16" x14ac:dyDescent="0.3">
      <c r="P505962" s="83"/>
    </row>
    <row r="505963" spans="16:16" x14ac:dyDescent="0.3">
      <c r="P505963" s="83"/>
    </row>
    <row r="505964" spans="16:16" x14ac:dyDescent="0.3">
      <c r="P505964" s="83"/>
    </row>
    <row r="505965" spans="16:16" x14ac:dyDescent="0.3">
      <c r="P505965" s="83"/>
    </row>
    <row r="505966" spans="16:16" x14ac:dyDescent="0.3">
      <c r="P505966" s="83"/>
    </row>
    <row r="505967" spans="16:16" x14ac:dyDescent="0.3">
      <c r="P505967" s="83"/>
    </row>
    <row r="505968" spans="16:16" x14ac:dyDescent="0.3">
      <c r="P505968" s="83"/>
    </row>
    <row r="505969" spans="16:16" x14ac:dyDescent="0.3">
      <c r="P505969" s="83"/>
    </row>
    <row r="505970" spans="16:16" x14ac:dyDescent="0.3">
      <c r="P505970" s="83"/>
    </row>
    <row r="505971" spans="16:16" x14ac:dyDescent="0.3">
      <c r="P505971" s="83"/>
    </row>
    <row r="505972" spans="16:16" x14ac:dyDescent="0.3">
      <c r="P505972" s="83"/>
    </row>
    <row r="505973" spans="16:16" x14ac:dyDescent="0.3">
      <c r="P505973" s="83"/>
    </row>
    <row r="505974" spans="16:16" x14ac:dyDescent="0.3">
      <c r="P505974" s="83"/>
    </row>
    <row r="505975" spans="16:16" x14ac:dyDescent="0.3">
      <c r="P505975" s="83"/>
    </row>
    <row r="505976" spans="16:16" x14ac:dyDescent="0.3">
      <c r="P505976" s="83"/>
    </row>
    <row r="505977" spans="16:16" x14ac:dyDescent="0.3">
      <c r="P505977" s="83"/>
    </row>
    <row r="505978" spans="16:16" x14ac:dyDescent="0.3">
      <c r="P505978" s="83"/>
    </row>
    <row r="505979" spans="16:16" x14ac:dyDescent="0.3">
      <c r="P505979" s="83"/>
    </row>
    <row r="505980" spans="16:16" x14ac:dyDescent="0.3">
      <c r="P505980" s="83"/>
    </row>
    <row r="505981" spans="16:16" x14ac:dyDescent="0.3">
      <c r="P505981" s="83"/>
    </row>
    <row r="505982" spans="16:16" x14ac:dyDescent="0.3">
      <c r="P505982" s="83"/>
    </row>
    <row r="505983" spans="16:16" x14ac:dyDescent="0.3">
      <c r="P505983" s="83"/>
    </row>
    <row r="505984" spans="16:16" x14ac:dyDescent="0.3">
      <c r="P505984" s="83"/>
    </row>
    <row r="505985" spans="16:16" x14ac:dyDescent="0.3">
      <c r="P505985" s="83"/>
    </row>
    <row r="505986" spans="16:16" x14ac:dyDescent="0.3">
      <c r="P505986" s="83"/>
    </row>
    <row r="505987" spans="16:16" x14ac:dyDescent="0.3">
      <c r="P505987" s="83"/>
    </row>
    <row r="505988" spans="16:16" x14ac:dyDescent="0.3">
      <c r="P505988" s="83"/>
    </row>
    <row r="505989" spans="16:16" x14ac:dyDescent="0.3">
      <c r="P505989" s="83"/>
    </row>
    <row r="505990" spans="16:16" x14ac:dyDescent="0.3">
      <c r="P505990" s="83"/>
    </row>
    <row r="505991" spans="16:16" x14ac:dyDescent="0.3">
      <c r="P505991" s="83"/>
    </row>
    <row r="505992" spans="16:16" x14ac:dyDescent="0.3">
      <c r="P505992" s="83"/>
    </row>
    <row r="505993" spans="16:16" x14ac:dyDescent="0.3">
      <c r="P505993" s="83"/>
    </row>
    <row r="505994" spans="16:16" x14ac:dyDescent="0.3">
      <c r="P505994" s="83"/>
    </row>
    <row r="505995" spans="16:16" x14ac:dyDescent="0.3">
      <c r="P505995" s="83"/>
    </row>
    <row r="505996" spans="16:16" x14ac:dyDescent="0.3">
      <c r="P505996" s="83"/>
    </row>
    <row r="505997" spans="16:16" x14ac:dyDescent="0.3">
      <c r="P505997" s="83"/>
    </row>
    <row r="505998" spans="16:16" x14ac:dyDescent="0.3">
      <c r="P505998" s="83"/>
    </row>
    <row r="505999" spans="16:16" x14ac:dyDescent="0.3">
      <c r="P505999" s="83"/>
    </row>
    <row r="506000" spans="16:16" x14ac:dyDescent="0.3">
      <c r="P506000" s="83"/>
    </row>
    <row r="506001" spans="16:16" x14ac:dyDescent="0.3">
      <c r="P506001" s="83"/>
    </row>
    <row r="506002" spans="16:16" x14ac:dyDescent="0.3">
      <c r="P506002" s="83"/>
    </row>
    <row r="506003" spans="16:16" x14ac:dyDescent="0.3">
      <c r="P506003" s="83"/>
    </row>
    <row r="506004" spans="16:16" x14ac:dyDescent="0.3">
      <c r="P506004" s="83"/>
    </row>
    <row r="506005" spans="16:16" x14ac:dyDescent="0.3">
      <c r="P506005" s="83"/>
    </row>
    <row r="506006" spans="16:16" x14ac:dyDescent="0.3">
      <c r="P506006" s="83"/>
    </row>
    <row r="506007" spans="16:16" x14ac:dyDescent="0.3">
      <c r="P506007" s="83"/>
    </row>
    <row r="506008" spans="16:16" x14ac:dyDescent="0.3">
      <c r="P506008" s="83"/>
    </row>
    <row r="506009" spans="16:16" x14ac:dyDescent="0.3">
      <c r="P506009" s="83"/>
    </row>
    <row r="506010" spans="16:16" x14ac:dyDescent="0.3">
      <c r="P506010" s="83"/>
    </row>
    <row r="506011" spans="16:16" x14ac:dyDescent="0.3">
      <c r="P506011" s="83"/>
    </row>
    <row r="506012" spans="16:16" x14ac:dyDescent="0.3">
      <c r="P506012" s="83"/>
    </row>
    <row r="506013" spans="16:16" x14ac:dyDescent="0.3">
      <c r="P506013" s="83"/>
    </row>
    <row r="506014" spans="16:16" x14ac:dyDescent="0.3">
      <c r="P506014" s="83"/>
    </row>
    <row r="506015" spans="16:16" x14ac:dyDescent="0.3">
      <c r="P506015" s="83"/>
    </row>
    <row r="506016" spans="16:16" x14ac:dyDescent="0.3">
      <c r="P506016" s="83"/>
    </row>
    <row r="506017" spans="16:16" x14ac:dyDescent="0.3">
      <c r="P506017" s="83"/>
    </row>
    <row r="506018" spans="16:16" x14ac:dyDescent="0.3">
      <c r="P506018" s="83"/>
    </row>
    <row r="506019" spans="16:16" x14ac:dyDescent="0.3">
      <c r="P506019" s="83"/>
    </row>
    <row r="506020" spans="16:16" x14ac:dyDescent="0.3">
      <c r="P506020" s="83"/>
    </row>
    <row r="506021" spans="16:16" x14ac:dyDescent="0.3">
      <c r="P506021" s="83"/>
    </row>
    <row r="506022" spans="16:16" x14ac:dyDescent="0.3">
      <c r="P506022" s="83"/>
    </row>
    <row r="506023" spans="16:16" x14ac:dyDescent="0.3">
      <c r="P506023" s="83"/>
    </row>
    <row r="506024" spans="16:16" x14ac:dyDescent="0.3">
      <c r="P506024" s="83"/>
    </row>
    <row r="506025" spans="16:16" x14ac:dyDescent="0.3">
      <c r="P506025" s="83"/>
    </row>
    <row r="506026" spans="16:16" x14ac:dyDescent="0.3">
      <c r="P506026" s="83"/>
    </row>
    <row r="506027" spans="16:16" x14ac:dyDescent="0.3">
      <c r="P506027" s="83"/>
    </row>
    <row r="506028" spans="16:16" x14ac:dyDescent="0.3">
      <c r="P506028" s="83"/>
    </row>
    <row r="506029" spans="16:16" x14ac:dyDescent="0.3">
      <c r="P506029" s="83"/>
    </row>
    <row r="506030" spans="16:16" x14ac:dyDescent="0.3">
      <c r="P506030" s="83"/>
    </row>
    <row r="506031" spans="16:16" x14ac:dyDescent="0.3">
      <c r="P506031" s="83"/>
    </row>
    <row r="506032" spans="16:16" x14ac:dyDescent="0.3">
      <c r="P506032" s="83"/>
    </row>
    <row r="506033" spans="16:16" x14ac:dyDescent="0.3">
      <c r="P506033" s="83"/>
    </row>
    <row r="506034" spans="16:16" x14ac:dyDescent="0.3">
      <c r="P506034" s="83"/>
    </row>
    <row r="506035" spans="16:16" x14ac:dyDescent="0.3">
      <c r="P506035" s="83"/>
    </row>
    <row r="506036" spans="16:16" x14ac:dyDescent="0.3">
      <c r="P506036" s="83"/>
    </row>
    <row r="506037" spans="16:16" x14ac:dyDescent="0.3">
      <c r="P506037" s="83"/>
    </row>
    <row r="506038" spans="16:16" x14ac:dyDescent="0.3">
      <c r="P506038" s="83"/>
    </row>
    <row r="506039" spans="16:16" x14ac:dyDescent="0.3">
      <c r="P506039" s="83"/>
    </row>
    <row r="506040" spans="16:16" x14ac:dyDescent="0.3">
      <c r="P506040" s="83"/>
    </row>
    <row r="506041" spans="16:16" x14ac:dyDescent="0.3">
      <c r="P506041" s="83"/>
    </row>
    <row r="506042" spans="16:16" x14ac:dyDescent="0.3">
      <c r="P506042" s="83"/>
    </row>
    <row r="506043" spans="16:16" x14ac:dyDescent="0.3">
      <c r="P506043" s="83"/>
    </row>
    <row r="506044" spans="16:16" x14ac:dyDescent="0.3">
      <c r="P506044" s="83"/>
    </row>
    <row r="506045" spans="16:16" x14ac:dyDescent="0.3">
      <c r="P506045" s="83"/>
    </row>
    <row r="506046" spans="16:16" x14ac:dyDescent="0.3">
      <c r="P506046" s="83"/>
    </row>
    <row r="506047" spans="16:16" x14ac:dyDescent="0.3">
      <c r="P506047" s="83"/>
    </row>
    <row r="506048" spans="16:16" x14ac:dyDescent="0.3">
      <c r="P506048" s="83"/>
    </row>
    <row r="506049" spans="16:16" x14ac:dyDescent="0.3">
      <c r="P506049" s="83"/>
    </row>
    <row r="506050" spans="16:16" x14ac:dyDescent="0.3">
      <c r="P506050" s="83"/>
    </row>
    <row r="506051" spans="16:16" x14ac:dyDescent="0.3">
      <c r="P506051" s="83"/>
    </row>
    <row r="506052" spans="16:16" x14ac:dyDescent="0.3">
      <c r="P506052" s="83"/>
    </row>
    <row r="506053" spans="16:16" x14ac:dyDescent="0.3">
      <c r="P506053" s="83"/>
    </row>
    <row r="506054" spans="16:16" x14ac:dyDescent="0.3">
      <c r="P506054" s="83"/>
    </row>
    <row r="506055" spans="16:16" x14ac:dyDescent="0.3">
      <c r="P506055" s="83"/>
    </row>
    <row r="506056" spans="16:16" x14ac:dyDescent="0.3">
      <c r="P506056" s="83"/>
    </row>
    <row r="506057" spans="16:16" x14ac:dyDescent="0.3">
      <c r="P506057" s="83"/>
    </row>
    <row r="506058" spans="16:16" x14ac:dyDescent="0.3">
      <c r="P506058" s="83"/>
    </row>
    <row r="506059" spans="16:16" x14ac:dyDescent="0.3">
      <c r="P506059" s="83"/>
    </row>
    <row r="506060" spans="16:16" x14ac:dyDescent="0.3">
      <c r="P506060" s="83"/>
    </row>
    <row r="506061" spans="16:16" x14ac:dyDescent="0.3">
      <c r="P506061" s="83"/>
    </row>
    <row r="506062" spans="16:16" x14ac:dyDescent="0.3">
      <c r="P506062" s="83"/>
    </row>
    <row r="506063" spans="16:16" x14ac:dyDescent="0.3">
      <c r="P506063" s="83"/>
    </row>
    <row r="506064" spans="16:16" x14ac:dyDescent="0.3">
      <c r="P506064" s="83"/>
    </row>
    <row r="506065" spans="16:16" x14ac:dyDescent="0.3">
      <c r="P506065" s="83"/>
    </row>
    <row r="506066" spans="16:16" x14ac:dyDescent="0.3">
      <c r="P506066" s="83"/>
    </row>
    <row r="506067" spans="16:16" x14ac:dyDescent="0.3">
      <c r="P506067" s="83"/>
    </row>
    <row r="506068" spans="16:16" x14ac:dyDescent="0.3">
      <c r="P506068" s="83"/>
    </row>
    <row r="506069" spans="16:16" x14ac:dyDescent="0.3">
      <c r="P506069" s="83"/>
    </row>
    <row r="506070" spans="16:16" x14ac:dyDescent="0.3">
      <c r="P506070" s="83"/>
    </row>
    <row r="506071" spans="16:16" x14ac:dyDescent="0.3">
      <c r="P506071" s="83"/>
    </row>
    <row r="506072" spans="16:16" x14ac:dyDescent="0.3">
      <c r="P506072" s="83"/>
    </row>
    <row r="506073" spans="16:16" x14ac:dyDescent="0.3">
      <c r="P506073" s="83"/>
    </row>
    <row r="506074" spans="16:16" x14ac:dyDescent="0.3">
      <c r="P506074" s="83"/>
    </row>
    <row r="506075" spans="16:16" x14ac:dyDescent="0.3">
      <c r="P506075" s="83"/>
    </row>
    <row r="506076" spans="16:16" x14ac:dyDescent="0.3">
      <c r="P506076" s="83"/>
    </row>
    <row r="506077" spans="16:16" x14ac:dyDescent="0.3">
      <c r="P506077" s="83"/>
    </row>
    <row r="506078" spans="16:16" x14ac:dyDescent="0.3">
      <c r="P506078" s="83"/>
    </row>
    <row r="506079" spans="16:16" x14ac:dyDescent="0.3">
      <c r="P506079" s="83"/>
    </row>
    <row r="506080" spans="16:16" x14ac:dyDescent="0.3">
      <c r="P506080" s="83"/>
    </row>
    <row r="506081" spans="16:16" x14ac:dyDescent="0.3">
      <c r="P506081" s="83"/>
    </row>
    <row r="506082" spans="16:16" x14ac:dyDescent="0.3">
      <c r="P506082" s="83"/>
    </row>
    <row r="506083" spans="16:16" x14ac:dyDescent="0.3">
      <c r="P506083" s="83"/>
    </row>
    <row r="506084" spans="16:16" x14ac:dyDescent="0.3">
      <c r="P506084" s="83"/>
    </row>
    <row r="506085" spans="16:16" x14ac:dyDescent="0.3">
      <c r="P506085" s="83"/>
    </row>
    <row r="506086" spans="16:16" x14ac:dyDescent="0.3">
      <c r="P506086" s="83"/>
    </row>
    <row r="506087" spans="16:16" x14ac:dyDescent="0.3">
      <c r="P506087" s="83"/>
    </row>
    <row r="506088" spans="16:16" x14ac:dyDescent="0.3">
      <c r="P506088" s="83"/>
    </row>
    <row r="506089" spans="16:16" x14ac:dyDescent="0.3">
      <c r="P506089" s="83"/>
    </row>
    <row r="506090" spans="16:16" x14ac:dyDescent="0.3">
      <c r="P506090" s="83"/>
    </row>
    <row r="506091" spans="16:16" x14ac:dyDescent="0.3">
      <c r="P506091" s="83"/>
    </row>
    <row r="506092" spans="16:16" x14ac:dyDescent="0.3">
      <c r="P506092" s="83"/>
    </row>
    <row r="506093" spans="16:16" x14ac:dyDescent="0.3">
      <c r="P506093" s="83"/>
    </row>
    <row r="506094" spans="16:16" x14ac:dyDescent="0.3">
      <c r="P506094" s="83"/>
    </row>
    <row r="506095" spans="16:16" x14ac:dyDescent="0.3">
      <c r="P506095" s="83"/>
    </row>
    <row r="506096" spans="16:16" x14ac:dyDescent="0.3">
      <c r="P506096" s="83"/>
    </row>
    <row r="506097" spans="16:16" x14ac:dyDescent="0.3">
      <c r="P506097" s="83"/>
    </row>
    <row r="506098" spans="16:16" x14ac:dyDescent="0.3">
      <c r="P506098" s="83"/>
    </row>
    <row r="506099" spans="16:16" x14ac:dyDescent="0.3">
      <c r="P506099" s="83"/>
    </row>
    <row r="506100" spans="16:16" x14ac:dyDescent="0.3">
      <c r="P506100" s="83"/>
    </row>
    <row r="506101" spans="16:16" x14ac:dyDescent="0.3">
      <c r="P506101" s="83"/>
    </row>
    <row r="506102" spans="16:16" x14ac:dyDescent="0.3">
      <c r="P506102" s="83"/>
    </row>
    <row r="506103" spans="16:16" x14ac:dyDescent="0.3">
      <c r="P506103" s="83"/>
    </row>
    <row r="506104" spans="16:16" x14ac:dyDescent="0.3">
      <c r="P506104" s="83"/>
    </row>
    <row r="506105" spans="16:16" x14ac:dyDescent="0.3">
      <c r="P506105" s="83"/>
    </row>
    <row r="506106" spans="16:16" x14ac:dyDescent="0.3">
      <c r="P506106" s="83"/>
    </row>
    <row r="506107" spans="16:16" x14ac:dyDescent="0.3">
      <c r="P506107" s="83"/>
    </row>
    <row r="506108" spans="16:16" x14ac:dyDescent="0.3">
      <c r="P506108" s="83"/>
    </row>
    <row r="506109" spans="16:16" x14ac:dyDescent="0.3">
      <c r="P506109" s="83"/>
    </row>
    <row r="506110" spans="16:16" x14ac:dyDescent="0.3">
      <c r="P506110" s="83"/>
    </row>
    <row r="506111" spans="16:16" x14ac:dyDescent="0.3">
      <c r="P506111" s="83"/>
    </row>
    <row r="506112" spans="16:16" x14ac:dyDescent="0.3">
      <c r="P506112" s="83"/>
    </row>
    <row r="506113" spans="16:16" x14ac:dyDescent="0.3">
      <c r="P506113" s="83"/>
    </row>
    <row r="506114" spans="16:16" x14ac:dyDescent="0.3">
      <c r="P506114" s="83"/>
    </row>
    <row r="506115" spans="16:16" x14ac:dyDescent="0.3">
      <c r="P506115" s="83"/>
    </row>
    <row r="506116" spans="16:16" x14ac:dyDescent="0.3">
      <c r="P506116" s="83"/>
    </row>
    <row r="506117" spans="16:16" x14ac:dyDescent="0.3">
      <c r="P506117" s="83"/>
    </row>
    <row r="506118" spans="16:16" x14ac:dyDescent="0.3">
      <c r="P506118" s="83"/>
    </row>
    <row r="506119" spans="16:16" x14ac:dyDescent="0.3">
      <c r="P506119" s="83"/>
    </row>
    <row r="506120" spans="16:16" x14ac:dyDescent="0.3">
      <c r="P506120" s="83"/>
    </row>
    <row r="506121" spans="16:16" x14ac:dyDescent="0.3">
      <c r="P506121" s="83"/>
    </row>
    <row r="506122" spans="16:16" x14ac:dyDescent="0.3">
      <c r="P506122" s="83"/>
    </row>
    <row r="506123" spans="16:16" x14ac:dyDescent="0.3">
      <c r="P506123" s="83"/>
    </row>
    <row r="506124" spans="16:16" x14ac:dyDescent="0.3">
      <c r="P506124" s="83"/>
    </row>
    <row r="506125" spans="16:16" x14ac:dyDescent="0.3">
      <c r="P506125" s="83"/>
    </row>
    <row r="506126" spans="16:16" x14ac:dyDescent="0.3">
      <c r="P506126" s="83"/>
    </row>
    <row r="506127" spans="16:16" x14ac:dyDescent="0.3">
      <c r="P506127" s="83"/>
    </row>
    <row r="506128" spans="16:16" x14ac:dyDescent="0.3">
      <c r="P506128" s="83"/>
    </row>
    <row r="506129" spans="16:16" x14ac:dyDescent="0.3">
      <c r="P506129" s="83"/>
    </row>
    <row r="506130" spans="16:16" x14ac:dyDescent="0.3">
      <c r="P506130" s="83"/>
    </row>
    <row r="506131" spans="16:16" x14ac:dyDescent="0.3">
      <c r="P506131" s="83"/>
    </row>
    <row r="506132" spans="16:16" x14ac:dyDescent="0.3">
      <c r="P506132" s="83"/>
    </row>
    <row r="506133" spans="16:16" x14ac:dyDescent="0.3">
      <c r="P506133" s="83"/>
    </row>
    <row r="506134" spans="16:16" x14ac:dyDescent="0.3">
      <c r="P506134" s="83"/>
    </row>
    <row r="506135" spans="16:16" x14ac:dyDescent="0.3">
      <c r="P506135" s="83"/>
    </row>
    <row r="506136" spans="16:16" x14ac:dyDescent="0.3">
      <c r="P506136" s="83"/>
    </row>
    <row r="506137" spans="16:16" x14ac:dyDescent="0.3">
      <c r="P506137" s="83"/>
    </row>
    <row r="506138" spans="16:16" x14ac:dyDescent="0.3">
      <c r="P506138" s="83"/>
    </row>
    <row r="506139" spans="16:16" x14ac:dyDescent="0.3">
      <c r="P506139" s="83"/>
    </row>
    <row r="506140" spans="16:16" x14ac:dyDescent="0.3">
      <c r="P506140" s="83"/>
    </row>
    <row r="506141" spans="16:16" x14ac:dyDescent="0.3">
      <c r="P506141" s="83"/>
    </row>
    <row r="506142" spans="16:16" x14ac:dyDescent="0.3">
      <c r="P506142" s="83"/>
    </row>
    <row r="506143" spans="16:16" x14ac:dyDescent="0.3">
      <c r="P506143" s="83"/>
    </row>
    <row r="506144" spans="16:16" x14ac:dyDescent="0.3">
      <c r="P506144" s="83"/>
    </row>
    <row r="506145" spans="16:16" x14ac:dyDescent="0.3">
      <c r="P506145" s="83"/>
    </row>
    <row r="506146" spans="16:16" x14ac:dyDescent="0.3">
      <c r="P506146" s="83"/>
    </row>
    <row r="506147" spans="16:16" x14ac:dyDescent="0.3">
      <c r="P506147" s="83"/>
    </row>
    <row r="506148" spans="16:16" x14ac:dyDescent="0.3">
      <c r="P506148" s="83"/>
    </row>
    <row r="506149" spans="16:16" x14ac:dyDescent="0.3">
      <c r="P506149" s="83"/>
    </row>
    <row r="506150" spans="16:16" x14ac:dyDescent="0.3">
      <c r="P506150" s="83"/>
    </row>
    <row r="506151" spans="16:16" x14ac:dyDescent="0.3">
      <c r="P506151" s="83"/>
    </row>
    <row r="506152" spans="16:16" x14ac:dyDescent="0.3">
      <c r="P506152" s="83"/>
    </row>
    <row r="506153" spans="16:16" x14ac:dyDescent="0.3">
      <c r="P506153" s="83"/>
    </row>
    <row r="506154" spans="16:16" x14ac:dyDescent="0.3">
      <c r="P506154" s="83"/>
    </row>
    <row r="506155" spans="16:16" x14ac:dyDescent="0.3">
      <c r="P506155" s="83"/>
    </row>
    <row r="506156" spans="16:16" x14ac:dyDescent="0.3">
      <c r="P506156" s="83"/>
    </row>
    <row r="506157" spans="16:16" x14ac:dyDescent="0.3">
      <c r="P506157" s="83"/>
    </row>
    <row r="506158" spans="16:16" x14ac:dyDescent="0.3">
      <c r="P506158" s="83"/>
    </row>
    <row r="506159" spans="16:16" x14ac:dyDescent="0.3">
      <c r="P506159" s="83"/>
    </row>
    <row r="506160" spans="16:16" x14ac:dyDescent="0.3">
      <c r="P506160" s="83"/>
    </row>
    <row r="506161" spans="16:16" x14ac:dyDescent="0.3">
      <c r="P506161" s="83"/>
    </row>
    <row r="506162" spans="16:16" x14ac:dyDescent="0.3">
      <c r="P506162" s="83"/>
    </row>
    <row r="506163" spans="16:16" x14ac:dyDescent="0.3">
      <c r="P506163" s="83"/>
    </row>
    <row r="506164" spans="16:16" x14ac:dyDescent="0.3">
      <c r="P506164" s="83"/>
    </row>
    <row r="506165" spans="16:16" x14ac:dyDescent="0.3">
      <c r="P506165" s="83"/>
    </row>
    <row r="506166" spans="16:16" x14ac:dyDescent="0.3">
      <c r="P506166" s="83"/>
    </row>
    <row r="506167" spans="16:16" x14ac:dyDescent="0.3">
      <c r="P506167" s="83"/>
    </row>
    <row r="506168" spans="16:16" x14ac:dyDescent="0.3">
      <c r="P506168" s="83"/>
    </row>
    <row r="506169" spans="16:16" x14ac:dyDescent="0.3">
      <c r="P506169" s="83"/>
    </row>
    <row r="506170" spans="16:16" x14ac:dyDescent="0.3">
      <c r="P506170" s="83"/>
    </row>
    <row r="506171" spans="16:16" x14ac:dyDescent="0.3">
      <c r="P506171" s="83"/>
    </row>
    <row r="506172" spans="16:16" x14ac:dyDescent="0.3">
      <c r="P506172" s="83"/>
    </row>
    <row r="506173" spans="16:16" x14ac:dyDescent="0.3">
      <c r="P506173" s="83"/>
    </row>
    <row r="506174" spans="16:16" x14ac:dyDescent="0.3">
      <c r="P506174" s="83"/>
    </row>
    <row r="506175" spans="16:16" x14ac:dyDescent="0.3">
      <c r="P506175" s="83"/>
    </row>
    <row r="506176" spans="16:16" x14ac:dyDescent="0.3">
      <c r="P506176" s="83"/>
    </row>
    <row r="506177" spans="16:16" x14ac:dyDescent="0.3">
      <c r="P506177" s="83"/>
    </row>
    <row r="506178" spans="16:16" x14ac:dyDescent="0.3">
      <c r="P506178" s="83"/>
    </row>
    <row r="506179" spans="16:16" x14ac:dyDescent="0.3">
      <c r="P506179" s="83"/>
    </row>
    <row r="506180" spans="16:16" x14ac:dyDescent="0.3">
      <c r="P506180" s="83"/>
    </row>
    <row r="506181" spans="16:16" x14ac:dyDescent="0.3">
      <c r="P506181" s="83"/>
    </row>
    <row r="506182" spans="16:16" x14ac:dyDescent="0.3">
      <c r="P506182" s="83"/>
    </row>
    <row r="506183" spans="16:16" x14ac:dyDescent="0.3">
      <c r="P506183" s="83"/>
    </row>
    <row r="506184" spans="16:16" x14ac:dyDescent="0.3">
      <c r="P506184" s="83"/>
    </row>
    <row r="506185" spans="16:16" x14ac:dyDescent="0.3">
      <c r="P506185" s="83"/>
    </row>
    <row r="506186" spans="16:16" x14ac:dyDescent="0.3">
      <c r="P506186" s="83"/>
    </row>
    <row r="506187" spans="16:16" x14ac:dyDescent="0.3">
      <c r="P506187" s="83"/>
    </row>
    <row r="506188" spans="16:16" x14ac:dyDescent="0.3">
      <c r="P506188" s="83"/>
    </row>
    <row r="506189" spans="16:16" x14ac:dyDescent="0.3">
      <c r="P506189" s="83"/>
    </row>
    <row r="506190" spans="16:16" x14ac:dyDescent="0.3">
      <c r="P506190" s="83"/>
    </row>
    <row r="506191" spans="16:16" x14ac:dyDescent="0.3">
      <c r="P506191" s="83"/>
    </row>
    <row r="506192" spans="16:16" x14ac:dyDescent="0.3">
      <c r="P506192" s="83"/>
    </row>
    <row r="506193" spans="16:16" x14ac:dyDescent="0.3">
      <c r="P506193" s="83"/>
    </row>
    <row r="506194" spans="16:16" x14ac:dyDescent="0.3">
      <c r="P506194" s="83"/>
    </row>
    <row r="506195" spans="16:16" x14ac:dyDescent="0.3">
      <c r="P506195" s="83"/>
    </row>
    <row r="506196" spans="16:16" x14ac:dyDescent="0.3">
      <c r="P506196" s="83"/>
    </row>
    <row r="506197" spans="16:16" x14ac:dyDescent="0.3">
      <c r="P506197" s="83"/>
    </row>
    <row r="506198" spans="16:16" x14ac:dyDescent="0.3">
      <c r="P506198" s="83"/>
    </row>
    <row r="506199" spans="16:16" x14ac:dyDescent="0.3">
      <c r="P506199" s="83"/>
    </row>
    <row r="506200" spans="16:16" x14ac:dyDescent="0.3">
      <c r="P506200" s="83"/>
    </row>
    <row r="506201" spans="16:16" x14ac:dyDescent="0.3">
      <c r="P506201" s="83"/>
    </row>
    <row r="506202" spans="16:16" x14ac:dyDescent="0.3">
      <c r="P506202" s="83"/>
    </row>
    <row r="506203" spans="16:16" x14ac:dyDescent="0.3">
      <c r="P506203" s="83"/>
    </row>
    <row r="506204" spans="16:16" x14ac:dyDescent="0.3">
      <c r="P506204" s="83"/>
    </row>
    <row r="506205" spans="16:16" x14ac:dyDescent="0.3">
      <c r="P506205" s="83"/>
    </row>
    <row r="506206" spans="16:16" x14ac:dyDescent="0.3">
      <c r="P506206" s="83"/>
    </row>
    <row r="506207" spans="16:16" x14ac:dyDescent="0.3">
      <c r="P506207" s="83"/>
    </row>
    <row r="506208" spans="16:16" x14ac:dyDescent="0.3">
      <c r="P506208" s="83"/>
    </row>
    <row r="506209" spans="16:16" x14ac:dyDescent="0.3">
      <c r="P506209" s="83"/>
    </row>
    <row r="506210" spans="16:16" x14ac:dyDescent="0.3">
      <c r="P506210" s="83"/>
    </row>
    <row r="506211" spans="16:16" x14ac:dyDescent="0.3">
      <c r="P506211" s="83"/>
    </row>
    <row r="506212" spans="16:16" x14ac:dyDescent="0.3">
      <c r="P506212" s="83"/>
    </row>
    <row r="506213" spans="16:16" x14ac:dyDescent="0.3">
      <c r="P506213" s="83"/>
    </row>
    <row r="506214" spans="16:16" x14ac:dyDescent="0.3">
      <c r="P506214" s="83"/>
    </row>
    <row r="506215" spans="16:16" x14ac:dyDescent="0.3">
      <c r="P506215" s="83"/>
    </row>
    <row r="506216" spans="16:16" x14ac:dyDescent="0.3">
      <c r="P506216" s="83"/>
    </row>
    <row r="506217" spans="16:16" x14ac:dyDescent="0.3">
      <c r="P506217" s="83"/>
    </row>
    <row r="506218" spans="16:16" x14ac:dyDescent="0.3">
      <c r="P506218" s="83"/>
    </row>
    <row r="506219" spans="16:16" x14ac:dyDescent="0.3">
      <c r="P506219" s="83"/>
    </row>
    <row r="506220" spans="16:16" x14ac:dyDescent="0.3">
      <c r="P506220" s="83"/>
    </row>
    <row r="506221" spans="16:16" x14ac:dyDescent="0.3">
      <c r="P506221" s="83"/>
    </row>
    <row r="506222" spans="16:16" x14ac:dyDescent="0.3">
      <c r="P506222" s="83"/>
    </row>
    <row r="506223" spans="16:16" x14ac:dyDescent="0.3">
      <c r="P506223" s="83"/>
    </row>
    <row r="506224" spans="16:16" x14ac:dyDescent="0.3">
      <c r="P506224" s="83"/>
    </row>
    <row r="506225" spans="16:16" x14ac:dyDescent="0.3">
      <c r="P506225" s="83"/>
    </row>
    <row r="506226" spans="16:16" x14ac:dyDescent="0.3">
      <c r="P506226" s="83"/>
    </row>
    <row r="506227" spans="16:16" x14ac:dyDescent="0.3">
      <c r="P506227" s="83"/>
    </row>
    <row r="506228" spans="16:16" x14ac:dyDescent="0.3">
      <c r="P506228" s="83"/>
    </row>
    <row r="506229" spans="16:16" x14ac:dyDescent="0.3">
      <c r="P506229" s="83"/>
    </row>
    <row r="506230" spans="16:16" x14ac:dyDescent="0.3">
      <c r="P506230" s="83"/>
    </row>
    <row r="506231" spans="16:16" x14ac:dyDescent="0.3">
      <c r="P506231" s="83"/>
    </row>
    <row r="506232" spans="16:16" x14ac:dyDescent="0.3">
      <c r="P506232" s="83"/>
    </row>
    <row r="506233" spans="16:16" x14ac:dyDescent="0.3">
      <c r="P506233" s="83"/>
    </row>
    <row r="506234" spans="16:16" x14ac:dyDescent="0.3">
      <c r="P506234" s="83"/>
    </row>
    <row r="506235" spans="16:16" x14ac:dyDescent="0.3">
      <c r="P506235" s="83"/>
    </row>
    <row r="506236" spans="16:16" x14ac:dyDescent="0.3">
      <c r="P506236" s="83"/>
    </row>
    <row r="506237" spans="16:16" x14ac:dyDescent="0.3">
      <c r="P506237" s="83"/>
    </row>
    <row r="506238" spans="16:16" x14ac:dyDescent="0.3">
      <c r="P506238" s="83"/>
    </row>
    <row r="506239" spans="16:16" x14ac:dyDescent="0.3">
      <c r="P506239" s="83"/>
    </row>
    <row r="506240" spans="16:16" x14ac:dyDescent="0.3">
      <c r="P506240" s="83"/>
    </row>
    <row r="506241" spans="16:16" x14ac:dyDescent="0.3">
      <c r="P506241" s="83"/>
    </row>
    <row r="506242" spans="16:16" x14ac:dyDescent="0.3">
      <c r="P506242" s="83"/>
    </row>
    <row r="506243" spans="16:16" x14ac:dyDescent="0.3">
      <c r="P506243" s="83"/>
    </row>
    <row r="506244" spans="16:16" x14ac:dyDescent="0.3">
      <c r="P506244" s="83"/>
    </row>
    <row r="506245" spans="16:16" x14ac:dyDescent="0.3">
      <c r="P506245" s="83"/>
    </row>
    <row r="506246" spans="16:16" x14ac:dyDescent="0.3">
      <c r="P506246" s="83"/>
    </row>
    <row r="506247" spans="16:16" x14ac:dyDescent="0.3">
      <c r="P506247" s="83"/>
    </row>
    <row r="506248" spans="16:16" x14ac:dyDescent="0.3">
      <c r="P506248" s="83"/>
    </row>
    <row r="506249" spans="16:16" x14ac:dyDescent="0.3">
      <c r="P506249" s="83"/>
    </row>
    <row r="506250" spans="16:16" x14ac:dyDescent="0.3">
      <c r="P506250" s="83"/>
    </row>
    <row r="506251" spans="16:16" x14ac:dyDescent="0.3">
      <c r="P506251" s="83"/>
    </row>
    <row r="506252" spans="16:16" x14ac:dyDescent="0.3">
      <c r="P506252" s="83"/>
    </row>
    <row r="506253" spans="16:16" x14ac:dyDescent="0.3">
      <c r="P506253" s="83"/>
    </row>
    <row r="506254" spans="16:16" x14ac:dyDescent="0.3">
      <c r="P506254" s="83"/>
    </row>
    <row r="506255" spans="16:16" x14ac:dyDescent="0.3">
      <c r="P506255" s="83"/>
    </row>
    <row r="506256" spans="16:16" x14ac:dyDescent="0.3">
      <c r="P506256" s="83"/>
    </row>
    <row r="506257" spans="16:16" x14ac:dyDescent="0.3">
      <c r="P506257" s="83"/>
    </row>
    <row r="506258" spans="16:16" x14ac:dyDescent="0.3">
      <c r="P506258" s="83"/>
    </row>
    <row r="506259" spans="16:16" x14ac:dyDescent="0.3">
      <c r="P506259" s="83"/>
    </row>
    <row r="506260" spans="16:16" x14ac:dyDescent="0.3">
      <c r="P506260" s="83"/>
    </row>
    <row r="506261" spans="16:16" x14ac:dyDescent="0.3">
      <c r="P506261" s="83"/>
    </row>
    <row r="506262" spans="16:16" x14ac:dyDescent="0.3">
      <c r="P506262" s="83"/>
    </row>
    <row r="506263" spans="16:16" x14ac:dyDescent="0.3">
      <c r="P506263" s="83"/>
    </row>
    <row r="506264" spans="16:16" x14ac:dyDescent="0.3">
      <c r="P506264" s="83"/>
    </row>
    <row r="506265" spans="16:16" x14ac:dyDescent="0.3">
      <c r="P506265" s="83"/>
    </row>
    <row r="506266" spans="16:16" x14ac:dyDescent="0.3">
      <c r="P506266" s="83"/>
    </row>
    <row r="506267" spans="16:16" x14ac:dyDescent="0.3">
      <c r="P506267" s="83"/>
    </row>
    <row r="506268" spans="16:16" x14ac:dyDescent="0.3">
      <c r="P506268" s="83"/>
    </row>
    <row r="506269" spans="16:16" x14ac:dyDescent="0.3">
      <c r="P506269" s="83"/>
    </row>
    <row r="506270" spans="16:16" x14ac:dyDescent="0.3">
      <c r="P506270" s="83"/>
    </row>
    <row r="506271" spans="16:16" x14ac:dyDescent="0.3">
      <c r="P506271" s="83"/>
    </row>
    <row r="506272" spans="16:16" x14ac:dyDescent="0.3">
      <c r="P506272" s="83"/>
    </row>
    <row r="506273" spans="16:16" x14ac:dyDescent="0.3">
      <c r="P506273" s="83"/>
    </row>
    <row r="506274" spans="16:16" x14ac:dyDescent="0.3">
      <c r="P506274" s="83"/>
    </row>
    <row r="506275" spans="16:16" x14ac:dyDescent="0.3">
      <c r="P506275" s="83"/>
    </row>
    <row r="506276" spans="16:16" x14ac:dyDescent="0.3">
      <c r="P506276" s="83"/>
    </row>
    <row r="506277" spans="16:16" x14ac:dyDescent="0.3">
      <c r="P506277" s="83"/>
    </row>
    <row r="506278" spans="16:16" x14ac:dyDescent="0.3">
      <c r="P506278" s="83"/>
    </row>
    <row r="506279" spans="16:16" x14ac:dyDescent="0.3">
      <c r="P506279" s="83"/>
    </row>
    <row r="506280" spans="16:16" x14ac:dyDescent="0.3">
      <c r="P506280" s="83"/>
    </row>
    <row r="506281" spans="16:16" x14ac:dyDescent="0.3">
      <c r="P506281" s="83"/>
    </row>
    <row r="506282" spans="16:16" x14ac:dyDescent="0.3">
      <c r="P506282" s="83"/>
    </row>
    <row r="506283" spans="16:16" x14ac:dyDescent="0.3">
      <c r="P506283" s="83"/>
    </row>
    <row r="506284" spans="16:16" x14ac:dyDescent="0.3">
      <c r="P506284" s="83"/>
    </row>
    <row r="506285" spans="16:16" x14ac:dyDescent="0.3">
      <c r="P506285" s="83"/>
    </row>
    <row r="506286" spans="16:16" x14ac:dyDescent="0.3">
      <c r="P506286" s="83"/>
    </row>
    <row r="506287" spans="16:16" x14ac:dyDescent="0.3">
      <c r="P506287" s="83"/>
    </row>
    <row r="506288" spans="16:16" x14ac:dyDescent="0.3">
      <c r="P506288" s="83"/>
    </row>
    <row r="506289" spans="16:16" x14ac:dyDescent="0.3">
      <c r="P506289" s="83"/>
    </row>
    <row r="506290" spans="16:16" x14ac:dyDescent="0.3">
      <c r="P506290" s="83"/>
    </row>
    <row r="506291" spans="16:16" x14ac:dyDescent="0.3">
      <c r="P506291" s="83"/>
    </row>
    <row r="506292" spans="16:16" x14ac:dyDescent="0.3">
      <c r="P506292" s="83"/>
    </row>
    <row r="506293" spans="16:16" x14ac:dyDescent="0.3">
      <c r="P506293" s="83"/>
    </row>
    <row r="506294" spans="16:16" x14ac:dyDescent="0.3">
      <c r="P506294" s="83"/>
    </row>
    <row r="506295" spans="16:16" x14ac:dyDescent="0.3">
      <c r="P506295" s="83"/>
    </row>
    <row r="506296" spans="16:16" x14ac:dyDescent="0.3">
      <c r="P506296" s="83"/>
    </row>
    <row r="506297" spans="16:16" x14ac:dyDescent="0.3">
      <c r="P506297" s="83"/>
    </row>
    <row r="506298" spans="16:16" x14ac:dyDescent="0.3">
      <c r="P506298" s="83"/>
    </row>
    <row r="506299" spans="16:16" x14ac:dyDescent="0.3">
      <c r="P506299" s="83"/>
    </row>
    <row r="506300" spans="16:16" x14ac:dyDescent="0.3">
      <c r="P506300" s="83"/>
    </row>
    <row r="506301" spans="16:16" x14ac:dyDescent="0.3">
      <c r="P506301" s="83"/>
    </row>
    <row r="506302" spans="16:16" x14ac:dyDescent="0.3">
      <c r="P506302" s="83"/>
    </row>
    <row r="506303" spans="16:16" x14ac:dyDescent="0.3">
      <c r="P506303" s="83"/>
    </row>
    <row r="506304" spans="16:16" x14ac:dyDescent="0.3">
      <c r="P506304" s="83"/>
    </row>
    <row r="506305" spans="16:16" x14ac:dyDescent="0.3">
      <c r="P506305" s="83"/>
    </row>
    <row r="506306" spans="16:16" x14ac:dyDescent="0.3">
      <c r="P506306" s="83"/>
    </row>
    <row r="506307" spans="16:16" x14ac:dyDescent="0.3">
      <c r="P506307" s="83"/>
    </row>
    <row r="506308" spans="16:16" x14ac:dyDescent="0.3">
      <c r="P506308" s="83"/>
    </row>
    <row r="506309" spans="16:16" x14ac:dyDescent="0.3">
      <c r="P506309" s="83"/>
    </row>
    <row r="506310" spans="16:16" x14ac:dyDescent="0.3">
      <c r="P506310" s="83"/>
    </row>
    <row r="506311" spans="16:16" x14ac:dyDescent="0.3">
      <c r="P506311" s="83"/>
    </row>
    <row r="506312" spans="16:16" x14ac:dyDescent="0.3">
      <c r="P506312" s="83"/>
    </row>
    <row r="506313" spans="16:16" x14ac:dyDescent="0.3">
      <c r="P506313" s="83"/>
    </row>
    <row r="506314" spans="16:16" x14ac:dyDescent="0.3">
      <c r="P506314" s="83"/>
    </row>
    <row r="506315" spans="16:16" x14ac:dyDescent="0.3">
      <c r="P506315" s="83"/>
    </row>
    <row r="506316" spans="16:16" x14ac:dyDescent="0.3">
      <c r="P506316" s="83"/>
    </row>
    <row r="506317" spans="16:16" x14ac:dyDescent="0.3">
      <c r="P506317" s="83"/>
    </row>
    <row r="506318" spans="16:16" x14ac:dyDescent="0.3">
      <c r="P506318" s="83"/>
    </row>
    <row r="506319" spans="16:16" x14ac:dyDescent="0.3">
      <c r="P506319" s="83"/>
    </row>
    <row r="506320" spans="16:16" x14ac:dyDescent="0.3">
      <c r="P506320" s="83"/>
    </row>
    <row r="506321" spans="16:16" x14ac:dyDescent="0.3">
      <c r="P506321" s="83"/>
    </row>
    <row r="506322" spans="16:16" x14ac:dyDescent="0.3">
      <c r="P506322" s="83"/>
    </row>
    <row r="506323" spans="16:16" x14ac:dyDescent="0.3">
      <c r="P506323" s="83"/>
    </row>
    <row r="506324" spans="16:16" x14ac:dyDescent="0.3">
      <c r="P506324" s="83"/>
    </row>
    <row r="506325" spans="16:16" x14ac:dyDescent="0.3">
      <c r="P506325" s="83"/>
    </row>
    <row r="506326" spans="16:16" x14ac:dyDescent="0.3">
      <c r="P506326" s="83"/>
    </row>
    <row r="506327" spans="16:16" x14ac:dyDescent="0.3">
      <c r="P506327" s="83"/>
    </row>
    <row r="506328" spans="16:16" x14ac:dyDescent="0.3">
      <c r="P506328" s="83"/>
    </row>
    <row r="506329" spans="16:16" x14ac:dyDescent="0.3">
      <c r="P506329" s="83"/>
    </row>
    <row r="506330" spans="16:16" x14ac:dyDescent="0.3">
      <c r="P506330" s="83"/>
    </row>
    <row r="506331" spans="16:16" x14ac:dyDescent="0.3">
      <c r="P506331" s="83"/>
    </row>
    <row r="506332" spans="16:16" x14ac:dyDescent="0.3">
      <c r="P506332" s="83"/>
    </row>
    <row r="506333" spans="16:16" x14ac:dyDescent="0.3">
      <c r="P506333" s="83"/>
    </row>
    <row r="506334" spans="16:16" x14ac:dyDescent="0.3">
      <c r="P506334" s="83"/>
    </row>
    <row r="506335" spans="16:16" x14ac:dyDescent="0.3">
      <c r="P506335" s="83"/>
    </row>
    <row r="506336" spans="16:16" x14ac:dyDescent="0.3">
      <c r="P506336" s="83"/>
    </row>
    <row r="506337" spans="16:16" x14ac:dyDescent="0.3">
      <c r="P506337" s="83"/>
    </row>
    <row r="506338" spans="16:16" x14ac:dyDescent="0.3">
      <c r="P506338" s="83"/>
    </row>
    <row r="506339" spans="16:16" x14ac:dyDescent="0.3">
      <c r="P506339" s="83"/>
    </row>
    <row r="506340" spans="16:16" x14ac:dyDescent="0.3">
      <c r="P506340" s="83"/>
    </row>
    <row r="506341" spans="16:16" x14ac:dyDescent="0.3">
      <c r="P506341" s="83"/>
    </row>
    <row r="506342" spans="16:16" x14ac:dyDescent="0.3">
      <c r="P506342" s="83"/>
    </row>
    <row r="506343" spans="16:16" x14ac:dyDescent="0.3">
      <c r="P506343" s="83"/>
    </row>
    <row r="506344" spans="16:16" x14ac:dyDescent="0.3">
      <c r="P506344" s="83"/>
    </row>
    <row r="506345" spans="16:16" x14ac:dyDescent="0.3">
      <c r="P506345" s="83"/>
    </row>
    <row r="506346" spans="16:16" x14ac:dyDescent="0.3">
      <c r="P506346" s="83"/>
    </row>
    <row r="506347" spans="16:16" x14ac:dyDescent="0.3">
      <c r="P506347" s="83"/>
    </row>
    <row r="506348" spans="16:16" x14ac:dyDescent="0.3">
      <c r="P506348" s="83"/>
    </row>
    <row r="506349" spans="16:16" x14ac:dyDescent="0.3">
      <c r="P506349" s="83"/>
    </row>
    <row r="506350" spans="16:16" x14ac:dyDescent="0.3">
      <c r="P506350" s="83"/>
    </row>
    <row r="506351" spans="16:16" x14ac:dyDescent="0.3">
      <c r="P506351" s="83"/>
    </row>
    <row r="506352" spans="16:16" x14ac:dyDescent="0.3">
      <c r="P506352" s="83"/>
    </row>
    <row r="506353" spans="16:16" x14ac:dyDescent="0.3">
      <c r="P506353" s="83"/>
    </row>
    <row r="506354" spans="16:16" x14ac:dyDescent="0.3">
      <c r="P506354" s="83"/>
    </row>
    <row r="506355" spans="16:16" x14ac:dyDescent="0.3">
      <c r="P506355" s="83"/>
    </row>
    <row r="506356" spans="16:16" x14ac:dyDescent="0.3">
      <c r="P506356" s="83"/>
    </row>
    <row r="506357" spans="16:16" x14ac:dyDescent="0.3">
      <c r="P506357" s="83"/>
    </row>
    <row r="506358" spans="16:16" x14ac:dyDescent="0.3">
      <c r="P506358" s="83"/>
    </row>
    <row r="506359" spans="16:16" x14ac:dyDescent="0.3">
      <c r="P506359" s="83"/>
    </row>
    <row r="506360" spans="16:16" x14ac:dyDescent="0.3">
      <c r="P506360" s="83"/>
    </row>
    <row r="506361" spans="16:16" x14ac:dyDescent="0.3">
      <c r="P506361" s="83"/>
    </row>
    <row r="506362" spans="16:16" x14ac:dyDescent="0.3">
      <c r="P506362" s="83"/>
    </row>
    <row r="506363" spans="16:16" x14ac:dyDescent="0.3">
      <c r="P506363" s="83"/>
    </row>
    <row r="506364" spans="16:16" x14ac:dyDescent="0.3">
      <c r="P506364" s="83"/>
    </row>
    <row r="506365" spans="16:16" x14ac:dyDescent="0.3">
      <c r="P506365" s="83"/>
    </row>
    <row r="506366" spans="16:16" x14ac:dyDescent="0.3">
      <c r="P506366" s="83"/>
    </row>
    <row r="506367" spans="16:16" x14ac:dyDescent="0.3">
      <c r="P506367" s="83"/>
    </row>
    <row r="506368" spans="16:16" x14ac:dyDescent="0.3">
      <c r="P506368" s="83"/>
    </row>
    <row r="506369" spans="16:16" x14ac:dyDescent="0.3">
      <c r="P506369" s="83"/>
    </row>
    <row r="506370" spans="16:16" x14ac:dyDescent="0.3">
      <c r="P506370" s="83"/>
    </row>
    <row r="506371" spans="16:16" x14ac:dyDescent="0.3">
      <c r="P506371" s="83"/>
    </row>
    <row r="506372" spans="16:16" x14ac:dyDescent="0.3">
      <c r="P506372" s="83"/>
    </row>
    <row r="506373" spans="16:16" x14ac:dyDescent="0.3">
      <c r="P506373" s="83"/>
    </row>
    <row r="506374" spans="16:16" x14ac:dyDescent="0.3">
      <c r="P506374" s="83"/>
    </row>
    <row r="506375" spans="16:16" x14ac:dyDescent="0.3">
      <c r="P506375" s="83"/>
    </row>
    <row r="506376" spans="16:16" x14ac:dyDescent="0.3">
      <c r="P506376" s="83"/>
    </row>
    <row r="506377" spans="16:16" x14ac:dyDescent="0.3">
      <c r="P506377" s="83"/>
    </row>
    <row r="506378" spans="16:16" x14ac:dyDescent="0.3">
      <c r="P506378" s="83"/>
    </row>
    <row r="506379" spans="16:16" x14ac:dyDescent="0.3">
      <c r="P506379" s="83"/>
    </row>
    <row r="506380" spans="16:16" x14ac:dyDescent="0.3">
      <c r="P506380" s="83"/>
    </row>
    <row r="506381" spans="16:16" x14ac:dyDescent="0.3">
      <c r="P506381" s="83"/>
    </row>
    <row r="506382" spans="16:16" x14ac:dyDescent="0.3">
      <c r="P506382" s="83"/>
    </row>
    <row r="506383" spans="16:16" x14ac:dyDescent="0.3">
      <c r="P506383" s="83"/>
    </row>
    <row r="506384" spans="16:16" x14ac:dyDescent="0.3">
      <c r="P506384" s="83"/>
    </row>
    <row r="506385" spans="16:16" x14ac:dyDescent="0.3">
      <c r="P506385" s="83"/>
    </row>
    <row r="506386" spans="16:16" x14ac:dyDescent="0.3">
      <c r="P506386" s="83"/>
    </row>
    <row r="506387" spans="16:16" x14ac:dyDescent="0.3">
      <c r="P506387" s="83"/>
    </row>
    <row r="506388" spans="16:16" x14ac:dyDescent="0.3">
      <c r="P506388" s="83"/>
    </row>
    <row r="506389" spans="16:16" x14ac:dyDescent="0.3">
      <c r="P506389" s="83"/>
    </row>
    <row r="506390" spans="16:16" x14ac:dyDescent="0.3">
      <c r="P506390" s="83"/>
    </row>
    <row r="506391" spans="16:16" x14ac:dyDescent="0.3">
      <c r="P506391" s="83"/>
    </row>
    <row r="506392" spans="16:16" x14ac:dyDescent="0.3">
      <c r="P506392" s="83"/>
    </row>
    <row r="506393" spans="16:16" x14ac:dyDescent="0.3">
      <c r="P506393" s="83"/>
    </row>
    <row r="506394" spans="16:16" x14ac:dyDescent="0.3">
      <c r="P506394" s="83"/>
    </row>
    <row r="506395" spans="16:16" x14ac:dyDescent="0.3">
      <c r="P506395" s="83"/>
    </row>
    <row r="506396" spans="16:16" x14ac:dyDescent="0.3">
      <c r="P506396" s="83"/>
    </row>
    <row r="506397" spans="16:16" x14ac:dyDescent="0.3">
      <c r="P506397" s="83"/>
    </row>
    <row r="506398" spans="16:16" x14ac:dyDescent="0.3">
      <c r="P506398" s="83"/>
    </row>
    <row r="506399" spans="16:16" x14ac:dyDescent="0.3">
      <c r="P506399" s="83"/>
    </row>
    <row r="506400" spans="16:16" x14ac:dyDescent="0.3">
      <c r="P506400" s="83"/>
    </row>
    <row r="506401" spans="16:16" x14ac:dyDescent="0.3">
      <c r="P506401" s="83"/>
    </row>
    <row r="506402" spans="16:16" x14ac:dyDescent="0.3">
      <c r="P506402" s="83"/>
    </row>
    <row r="506403" spans="16:16" x14ac:dyDescent="0.3">
      <c r="P506403" s="83"/>
    </row>
    <row r="506404" spans="16:16" x14ac:dyDescent="0.3">
      <c r="P506404" s="83"/>
    </row>
    <row r="506405" spans="16:16" x14ac:dyDescent="0.3">
      <c r="P506405" s="83"/>
    </row>
    <row r="506406" spans="16:16" x14ac:dyDescent="0.3">
      <c r="P506406" s="83"/>
    </row>
    <row r="506407" spans="16:16" x14ac:dyDescent="0.3">
      <c r="P506407" s="83"/>
    </row>
    <row r="506408" spans="16:16" x14ac:dyDescent="0.3">
      <c r="P506408" s="83"/>
    </row>
    <row r="506409" spans="16:16" x14ac:dyDescent="0.3">
      <c r="P506409" s="83"/>
    </row>
    <row r="506410" spans="16:16" x14ac:dyDescent="0.3">
      <c r="P506410" s="83"/>
    </row>
    <row r="506411" spans="16:16" x14ac:dyDescent="0.3">
      <c r="P506411" s="83"/>
    </row>
    <row r="506412" spans="16:16" x14ac:dyDescent="0.3">
      <c r="P506412" s="83"/>
    </row>
    <row r="506413" spans="16:16" x14ac:dyDescent="0.3">
      <c r="P506413" s="83"/>
    </row>
    <row r="506414" spans="16:16" x14ac:dyDescent="0.3">
      <c r="P506414" s="83"/>
    </row>
    <row r="506415" spans="16:16" x14ac:dyDescent="0.3">
      <c r="P506415" s="83"/>
    </row>
    <row r="506416" spans="16:16" x14ac:dyDescent="0.3">
      <c r="P506416" s="83"/>
    </row>
    <row r="506417" spans="16:16" x14ac:dyDescent="0.3">
      <c r="P506417" s="83"/>
    </row>
    <row r="506418" spans="16:16" x14ac:dyDescent="0.3">
      <c r="P506418" s="83"/>
    </row>
    <row r="506419" spans="16:16" x14ac:dyDescent="0.3">
      <c r="P506419" s="83"/>
    </row>
    <row r="506420" spans="16:16" x14ac:dyDescent="0.3">
      <c r="P506420" s="83"/>
    </row>
    <row r="506421" spans="16:16" x14ac:dyDescent="0.3">
      <c r="P506421" s="83"/>
    </row>
    <row r="506422" spans="16:16" x14ac:dyDescent="0.3">
      <c r="P506422" s="83"/>
    </row>
    <row r="506423" spans="16:16" x14ac:dyDescent="0.3">
      <c r="P506423" s="83"/>
    </row>
    <row r="506424" spans="16:16" x14ac:dyDescent="0.3">
      <c r="P506424" s="83"/>
    </row>
    <row r="506425" spans="16:16" x14ac:dyDescent="0.3">
      <c r="P506425" s="83"/>
    </row>
    <row r="506426" spans="16:16" x14ac:dyDescent="0.3">
      <c r="P506426" s="83"/>
    </row>
    <row r="506427" spans="16:16" x14ac:dyDescent="0.3">
      <c r="P506427" s="83"/>
    </row>
    <row r="506428" spans="16:16" x14ac:dyDescent="0.3">
      <c r="P506428" s="83"/>
    </row>
    <row r="506429" spans="16:16" x14ac:dyDescent="0.3">
      <c r="P506429" s="83"/>
    </row>
    <row r="506430" spans="16:16" x14ac:dyDescent="0.3">
      <c r="P506430" s="83"/>
    </row>
    <row r="506431" spans="16:16" x14ac:dyDescent="0.3">
      <c r="P506431" s="83"/>
    </row>
    <row r="506432" spans="16:16" x14ac:dyDescent="0.3">
      <c r="P506432" s="83"/>
    </row>
    <row r="506433" spans="16:16" x14ac:dyDescent="0.3">
      <c r="P506433" s="83"/>
    </row>
    <row r="506434" spans="16:16" x14ac:dyDescent="0.3">
      <c r="P506434" s="83"/>
    </row>
    <row r="506435" spans="16:16" x14ac:dyDescent="0.3">
      <c r="P506435" s="83"/>
    </row>
    <row r="506436" spans="16:16" x14ac:dyDescent="0.3">
      <c r="P506436" s="83"/>
    </row>
    <row r="506437" spans="16:16" x14ac:dyDescent="0.3">
      <c r="P506437" s="83"/>
    </row>
    <row r="506438" spans="16:16" x14ac:dyDescent="0.3">
      <c r="P506438" s="83"/>
    </row>
    <row r="506439" spans="16:16" x14ac:dyDescent="0.3">
      <c r="P506439" s="83"/>
    </row>
    <row r="506440" spans="16:16" x14ac:dyDescent="0.3">
      <c r="P506440" s="83"/>
    </row>
    <row r="506441" spans="16:16" x14ac:dyDescent="0.3">
      <c r="P506441" s="83"/>
    </row>
    <row r="506442" spans="16:16" x14ac:dyDescent="0.3">
      <c r="P506442" s="83"/>
    </row>
    <row r="506443" spans="16:16" x14ac:dyDescent="0.3">
      <c r="P506443" s="83"/>
    </row>
    <row r="506444" spans="16:16" x14ac:dyDescent="0.3">
      <c r="P506444" s="83"/>
    </row>
    <row r="506445" spans="16:16" x14ac:dyDescent="0.3">
      <c r="P506445" s="83"/>
    </row>
    <row r="506446" spans="16:16" x14ac:dyDescent="0.3">
      <c r="P506446" s="83"/>
    </row>
    <row r="506447" spans="16:16" x14ac:dyDescent="0.3">
      <c r="P506447" s="83"/>
    </row>
    <row r="506448" spans="16:16" x14ac:dyDescent="0.3">
      <c r="P506448" s="83"/>
    </row>
    <row r="506449" spans="16:16" x14ac:dyDescent="0.3">
      <c r="P506449" s="83"/>
    </row>
    <row r="506450" spans="16:16" x14ac:dyDescent="0.3">
      <c r="P506450" s="83"/>
    </row>
    <row r="506451" spans="16:16" x14ac:dyDescent="0.3">
      <c r="P506451" s="83"/>
    </row>
    <row r="506452" spans="16:16" x14ac:dyDescent="0.3">
      <c r="P506452" s="83"/>
    </row>
    <row r="506453" spans="16:16" x14ac:dyDescent="0.3">
      <c r="P506453" s="83"/>
    </row>
    <row r="506454" spans="16:16" x14ac:dyDescent="0.3">
      <c r="P506454" s="83"/>
    </row>
    <row r="506455" spans="16:16" x14ac:dyDescent="0.3">
      <c r="P506455" s="83"/>
    </row>
    <row r="506456" spans="16:16" x14ac:dyDescent="0.3">
      <c r="P506456" s="83"/>
    </row>
    <row r="506457" spans="16:16" x14ac:dyDescent="0.3">
      <c r="P506457" s="83"/>
    </row>
    <row r="506458" spans="16:16" x14ac:dyDescent="0.3">
      <c r="P506458" s="83"/>
    </row>
    <row r="506459" spans="16:16" x14ac:dyDescent="0.3">
      <c r="P506459" s="83"/>
    </row>
    <row r="506460" spans="16:16" x14ac:dyDescent="0.3">
      <c r="P506460" s="83"/>
    </row>
    <row r="506461" spans="16:16" x14ac:dyDescent="0.3">
      <c r="P506461" s="83"/>
    </row>
    <row r="506462" spans="16:16" x14ac:dyDescent="0.3">
      <c r="P506462" s="83"/>
    </row>
    <row r="506463" spans="16:16" x14ac:dyDescent="0.3">
      <c r="P506463" s="83"/>
    </row>
    <row r="506464" spans="16:16" x14ac:dyDescent="0.3">
      <c r="P506464" s="83"/>
    </row>
    <row r="506465" spans="16:16" x14ac:dyDescent="0.3">
      <c r="P506465" s="83"/>
    </row>
    <row r="506466" spans="16:16" x14ac:dyDescent="0.3">
      <c r="P506466" s="83"/>
    </row>
    <row r="506467" spans="16:16" x14ac:dyDescent="0.3">
      <c r="P506467" s="83"/>
    </row>
    <row r="506468" spans="16:16" x14ac:dyDescent="0.3">
      <c r="P506468" s="83"/>
    </row>
    <row r="506469" spans="16:16" x14ac:dyDescent="0.3">
      <c r="P506469" s="83"/>
    </row>
    <row r="506470" spans="16:16" x14ac:dyDescent="0.3">
      <c r="P506470" s="83"/>
    </row>
    <row r="506471" spans="16:16" x14ac:dyDescent="0.3">
      <c r="P506471" s="83"/>
    </row>
    <row r="506472" spans="16:16" x14ac:dyDescent="0.3">
      <c r="P506472" s="83"/>
    </row>
    <row r="506473" spans="16:16" x14ac:dyDescent="0.3">
      <c r="P506473" s="83"/>
    </row>
    <row r="506474" spans="16:16" x14ac:dyDescent="0.3">
      <c r="P506474" s="83"/>
    </row>
    <row r="506475" spans="16:16" x14ac:dyDescent="0.3">
      <c r="P506475" s="83"/>
    </row>
    <row r="506476" spans="16:16" x14ac:dyDescent="0.3">
      <c r="P506476" s="83"/>
    </row>
    <row r="506477" spans="16:16" x14ac:dyDescent="0.3">
      <c r="P506477" s="83"/>
    </row>
    <row r="506478" spans="16:16" x14ac:dyDescent="0.3">
      <c r="P506478" s="83"/>
    </row>
    <row r="506479" spans="16:16" x14ac:dyDescent="0.3">
      <c r="P506479" s="83"/>
    </row>
    <row r="506480" spans="16:16" x14ac:dyDescent="0.3">
      <c r="P506480" s="83"/>
    </row>
    <row r="506481" spans="16:16" x14ac:dyDescent="0.3">
      <c r="P506481" s="83"/>
    </row>
    <row r="506482" spans="16:16" x14ac:dyDescent="0.3">
      <c r="P506482" s="83"/>
    </row>
    <row r="506483" spans="16:16" x14ac:dyDescent="0.3">
      <c r="P506483" s="83"/>
    </row>
    <row r="506484" spans="16:16" x14ac:dyDescent="0.3">
      <c r="P506484" s="83"/>
    </row>
    <row r="506485" spans="16:16" x14ac:dyDescent="0.3">
      <c r="P506485" s="83"/>
    </row>
    <row r="506486" spans="16:16" x14ac:dyDescent="0.3">
      <c r="P506486" s="83"/>
    </row>
    <row r="506487" spans="16:16" x14ac:dyDescent="0.3">
      <c r="P506487" s="83"/>
    </row>
    <row r="506488" spans="16:16" x14ac:dyDescent="0.3">
      <c r="P506488" s="83"/>
    </row>
    <row r="506489" spans="16:16" x14ac:dyDescent="0.3">
      <c r="P506489" s="83"/>
    </row>
    <row r="506490" spans="16:16" x14ac:dyDescent="0.3">
      <c r="P506490" s="83"/>
    </row>
    <row r="506491" spans="16:16" x14ac:dyDescent="0.3">
      <c r="P506491" s="83"/>
    </row>
    <row r="506492" spans="16:16" x14ac:dyDescent="0.3">
      <c r="P506492" s="83"/>
    </row>
    <row r="506493" spans="16:16" x14ac:dyDescent="0.3">
      <c r="P506493" s="83"/>
    </row>
    <row r="506494" spans="16:16" x14ac:dyDescent="0.3">
      <c r="P506494" s="83"/>
    </row>
    <row r="506495" spans="16:16" x14ac:dyDescent="0.3">
      <c r="P506495" s="83"/>
    </row>
    <row r="506496" spans="16:16" x14ac:dyDescent="0.3">
      <c r="P506496" s="83"/>
    </row>
    <row r="506497" spans="16:16" x14ac:dyDescent="0.3">
      <c r="P506497" s="83"/>
    </row>
    <row r="506498" spans="16:16" x14ac:dyDescent="0.3">
      <c r="P506498" s="83"/>
    </row>
    <row r="506499" spans="16:16" x14ac:dyDescent="0.3">
      <c r="P506499" s="83"/>
    </row>
    <row r="506500" spans="16:16" x14ac:dyDescent="0.3">
      <c r="P506500" s="83"/>
    </row>
    <row r="506501" spans="16:16" x14ac:dyDescent="0.3">
      <c r="P506501" s="83"/>
    </row>
    <row r="506502" spans="16:16" x14ac:dyDescent="0.3">
      <c r="P506502" s="83"/>
    </row>
    <row r="506503" spans="16:16" x14ac:dyDescent="0.3">
      <c r="P506503" s="83"/>
    </row>
    <row r="506504" spans="16:16" x14ac:dyDescent="0.3">
      <c r="P506504" s="83"/>
    </row>
    <row r="506505" spans="16:16" x14ac:dyDescent="0.3">
      <c r="P506505" s="83"/>
    </row>
    <row r="506506" spans="16:16" x14ac:dyDescent="0.3">
      <c r="P506506" s="83"/>
    </row>
    <row r="506507" spans="16:16" x14ac:dyDescent="0.3">
      <c r="P506507" s="83"/>
    </row>
    <row r="506508" spans="16:16" x14ac:dyDescent="0.3">
      <c r="P506508" s="83"/>
    </row>
    <row r="506509" spans="16:16" x14ac:dyDescent="0.3">
      <c r="P506509" s="83"/>
    </row>
    <row r="506510" spans="16:16" x14ac:dyDescent="0.3">
      <c r="P506510" s="83"/>
    </row>
    <row r="506511" spans="16:16" x14ac:dyDescent="0.3">
      <c r="P506511" s="83"/>
    </row>
    <row r="506512" spans="16:16" x14ac:dyDescent="0.3">
      <c r="P506512" s="83"/>
    </row>
    <row r="506513" spans="16:16" x14ac:dyDescent="0.3">
      <c r="P506513" s="83"/>
    </row>
    <row r="506514" spans="16:16" x14ac:dyDescent="0.3">
      <c r="P506514" s="83"/>
    </row>
    <row r="506515" spans="16:16" x14ac:dyDescent="0.3">
      <c r="P506515" s="83"/>
    </row>
    <row r="506516" spans="16:16" x14ac:dyDescent="0.3">
      <c r="P506516" s="83"/>
    </row>
    <row r="506517" spans="16:16" x14ac:dyDescent="0.3">
      <c r="P506517" s="83"/>
    </row>
    <row r="506518" spans="16:16" x14ac:dyDescent="0.3">
      <c r="P506518" s="83"/>
    </row>
    <row r="506519" spans="16:16" x14ac:dyDescent="0.3">
      <c r="P506519" s="83"/>
    </row>
    <row r="506520" spans="16:16" x14ac:dyDescent="0.3">
      <c r="P506520" s="83"/>
    </row>
    <row r="506521" spans="16:16" x14ac:dyDescent="0.3">
      <c r="P506521" s="83"/>
    </row>
    <row r="506522" spans="16:16" x14ac:dyDescent="0.3">
      <c r="P506522" s="83"/>
    </row>
    <row r="506523" spans="16:16" x14ac:dyDescent="0.3">
      <c r="P506523" s="83"/>
    </row>
    <row r="506524" spans="16:16" x14ac:dyDescent="0.3">
      <c r="P506524" s="83"/>
    </row>
    <row r="506525" spans="16:16" x14ac:dyDescent="0.3">
      <c r="P506525" s="83"/>
    </row>
    <row r="506526" spans="16:16" x14ac:dyDescent="0.3">
      <c r="P506526" s="83"/>
    </row>
    <row r="506527" spans="16:16" x14ac:dyDescent="0.3">
      <c r="P506527" s="83"/>
    </row>
    <row r="506528" spans="16:16" x14ac:dyDescent="0.3">
      <c r="P506528" s="83"/>
    </row>
    <row r="506529" spans="16:16" x14ac:dyDescent="0.3">
      <c r="P506529" s="83"/>
    </row>
    <row r="506530" spans="16:16" x14ac:dyDescent="0.3">
      <c r="P506530" s="83"/>
    </row>
    <row r="506531" spans="16:16" x14ac:dyDescent="0.3">
      <c r="P506531" s="83"/>
    </row>
    <row r="506532" spans="16:16" x14ac:dyDescent="0.3">
      <c r="P506532" s="83"/>
    </row>
    <row r="506533" spans="16:16" x14ac:dyDescent="0.3">
      <c r="P506533" s="83"/>
    </row>
    <row r="506534" spans="16:16" x14ac:dyDescent="0.3">
      <c r="P506534" s="83"/>
    </row>
    <row r="506535" spans="16:16" x14ac:dyDescent="0.3">
      <c r="P506535" s="83"/>
    </row>
    <row r="506536" spans="16:16" x14ac:dyDescent="0.3">
      <c r="P506536" s="83"/>
    </row>
    <row r="506537" spans="16:16" x14ac:dyDescent="0.3">
      <c r="P506537" s="83"/>
    </row>
    <row r="506538" spans="16:16" x14ac:dyDescent="0.3">
      <c r="P506538" s="83"/>
    </row>
    <row r="506539" spans="16:16" x14ac:dyDescent="0.3">
      <c r="P506539" s="83"/>
    </row>
    <row r="506540" spans="16:16" x14ac:dyDescent="0.3">
      <c r="P506540" s="83"/>
    </row>
    <row r="506541" spans="16:16" x14ac:dyDescent="0.3">
      <c r="P506541" s="83"/>
    </row>
    <row r="506542" spans="16:16" x14ac:dyDescent="0.3">
      <c r="P506542" s="83"/>
    </row>
    <row r="506543" spans="16:16" x14ac:dyDescent="0.3">
      <c r="P506543" s="83"/>
    </row>
    <row r="506544" spans="16:16" x14ac:dyDescent="0.3">
      <c r="P506544" s="83"/>
    </row>
    <row r="506545" spans="16:16" x14ac:dyDescent="0.3">
      <c r="P506545" s="83"/>
    </row>
    <row r="506546" spans="16:16" x14ac:dyDescent="0.3">
      <c r="P506546" s="83"/>
    </row>
    <row r="506547" spans="16:16" x14ac:dyDescent="0.3">
      <c r="P506547" s="83"/>
    </row>
    <row r="506548" spans="16:16" x14ac:dyDescent="0.3">
      <c r="P506548" s="83"/>
    </row>
    <row r="506549" spans="16:16" x14ac:dyDescent="0.3">
      <c r="P506549" s="83"/>
    </row>
    <row r="506550" spans="16:16" x14ac:dyDescent="0.3">
      <c r="P506550" s="83"/>
    </row>
    <row r="506551" spans="16:16" x14ac:dyDescent="0.3">
      <c r="P506551" s="83"/>
    </row>
    <row r="506552" spans="16:16" x14ac:dyDescent="0.3">
      <c r="P506552" s="83"/>
    </row>
    <row r="506553" spans="16:16" x14ac:dyDescent="0.3">
      <c r="P506553" s="83"/>
    </row>
    <row r="506554" spans="16:16" x14ac:dyDescent="0.3">
      <c r="P506554" s="83"/>
    </row>
    <row r="506555" spans="16:16" x14ac:dyDescent="0.3">
      <c r="P506555" s="83"/>
    </row>
    <row r="506556" spans="16:16" x14ac:dyDescent="0.3">
      <c r="P506556" s="83"/>
    </row>
    <row r="506557" spans="16:16" x14ac:dyDescent="0.3">
      <c r="P506557" s="83"/>
    </row>
    <row r="506558" spans="16:16" x14ac:dyDescent="0.3">
      <c r="P506558" s="83"/>
    </row>
    <row r="506559" spans="16:16" x14ac:dyDescent="0.3">
      <c r="P506559" s="83"/>
    </row>
    <row r="506560" spans="16:16" x14ac:dyDescent="0.3">
      <c r="P506560" s="83"/>
    </row>
    <row r="506561" spans="16:16" x14ac:dyDescent="0.3">
      <c r="P506561" s="83"/>
    </row>
    <row r="506562" spans="16:16" x14ac:dyDescent="0.3">
      <c r="P506562" s="83"/>
    </row>
    <row r="506563" spans="16:16" x14ac:dyDescent="0.3">
      <c r="P506563" s="83"/>
    </row>
    <row r="506564" spans="16:16" x14ac:dyDescent="0.3">
      <c r="P506564" s="83"/>
    </row>
    <row r="506565" spans="16:16" x14ac:dyDescent="0.3">
      <c r="P506565" s="83"/>
    </row>
    <row r="506566" spans="16:16" x14ac:dyDescent="0.3">
      <c r="P506566" s="83"/>
    </row>
    <row r="506567" spans="16:16" x14ac:dyDescent="0.3">
      <c r="P506567" s="83"/>
    </row>
    <row r="506568" spans="16:16" x14ac:dyDescent="0.3">
      <c r="P506568" s="83"/>
    </row>
    <row r="506569" spans="16:16" x14ac:dyDescent="0.3">
      <c r="P506569" s="83"/>
    </row>
    <row r="506570" spans="16:16" x14ac:dyDescent="0.3">
      <c r="P506570" s="83"/>
    </row>
    <row r="506571" spans="16:16" x14ac:dyDescent="0.3">
      <c r="P506571" s="83"/>
    </row>
    <row r="506572" spans="16:16" x14ac:dyDescent="0.3">
      <c r="P506572" s="83"/>
    </row>
    <row r="506573" spans="16:16" x14ac:dyDescent="0.3">
      <c r="P506573" s="83"/>
    </row>
    <row r="506574" spans="16:16" x14ac:dyDescent="0.3">
      <c r="P506574" s="83"/>
    </row>
    <row r="506575" spans="16:16" x14ac:dyDescent="0.3">
      <c r="P506575" s="83"/>
    </row>
    <row r="506576" spans="16:16" x14ac:dyDescent="0.3">
      <c r="P506576" s="83"/>
    </row>
    <row r="506577" spans="16:16" x14ac:dyDescent="0.3">
      <c r="P506577" s="83"/>
    </row>
    <row r="506578" spans="16:16" x14ac:dyDescent="0.3">
      <c r="P506578" s="83"/>
    </row>
    <row r="506579" spans="16:16" x14ac:dyDescent="0.3">
      <c r="P506579" s="83"/>
    </row>
    <row r="506580" spans="16:16" x14ac:dyDescent="0.3">
      <c r="P506580" s="83"/>
    </row>
    <row r="506581" spans="16:16" x14ac:dyDescent="0.3">
      <c r="P506581" s="83"/>
    </row>
    <row r="506582" spans="16:16" x14ac:dyDescent="0.3">
      <c r="P506582" s="83"/>
    </row>
    <row r="506583" spans="16:16" x14ac:dyDescent="0.3">
      <c r="P506583" s="83"/>
    </row>
    <row r="506584" spans="16:16" x14ac:dyDescent="0.3">
      <c r="P506584" s="83"/>
    </row>
    <row r="506585" spans="16:16" x14ac:dyDescent="0.3">
      <c r="P506585" s="83"/>
    </row>
    <row r="506586" spans="16:16" x14ac:dyDescent="0.3">
      <c r="P506586" s="83"/>
    </row>
    <row r="506587" spans="16:16" x14ac:dyDescent="0.3">
      <c r="P506587" s="83"/>
    </row>
    <row r="506588" spans="16:16" x14ac:dyDescent="0.3">
      <c r="P506588" s="83"/>
    </row>
    <row r="506589" spans="16:16" x14ac:dyDescent="0.3">
      <c r="P506589" s="83"/>
    </row>
    <row r="506590" spans="16:16" x14ac:dyDescent="0.3">
      <c r="P506590" s="83"/>
    </row>
    <row r="506591" spans="16:16" x14ac:dyDescent="0.3">
      <c r="P506591" s="83"/>
    </row>
    <row r="506592" spans="16:16" x14ac:dyDescent="0.3">
      <c r="P506592" s="83"/>
    </row>
    <row r="506593" spans="16:16" x14ac:dyDescent="0.3">
      <c r="P506593" s="83"/>
    </row>
    <row r="506594" spans="16:16" x14ac:dyDescent="0.3">
      <c r="P506594" s="83"/>
    </row>
    <row r="506595" spans="16:16" x14ac:dyDescent="0.3">
      <c r="P506595" s="83"/>
    </row>
    <row r="506596" spans="16:16" x14ac:dyDescent="0.3">
      <c r="P506596" s="83"/>
    </row>
    <row r="506597" spans="16:16" x14ac:dyDescent="0.3">
      <c r="P506597" s="83"/>
    </row>
    <row r="506598" spans="16:16" x14ac:dyDescent="0.3">
      <c r="P506598" s="83"/>
    </row>
    <row r="506599" spans="16:16" x14ac:dyDescent="0.3">
      <c r="P506599" s="83"/>
    </row>
    <row r="506600" spans="16:16" x14ac:dyDescent="0.3">
      <c r="P506600" s="83"/>
    </row>
    <row r="506601" spans="16:16" x14ac:dyDescent="0.3">
      <c r="P506601" s="83"/>
    </row>
    <row r="506602" spans="16:16" x14ac:dyDescent="0.3">
      <c r="P506602" s="83"/>
    </row>
    <row r="506603" spans="16:16" x14ac:dyDescent="0.3">
      <c r="P506603" s="83"/>
    </row>
    <row r="506604" spans="16:16" x14ac:dyDescent="0.3">
      <c r="P506604" s="83"/>
    </row>
    <row r="506605" spans="16:16" x14ac:dyDescent="0.3">
      <c r="P506605" s="83"/>
    </row>
    <row r="506606" spans="16:16" x14ac:dyDescent="0.3">
      <c r="P506606" s="83"/>
    </row>
    <row r="506607" spans="16:16" x14ac:dyDescent="0.3">
      <c r="P506607" s="83"/>
    </row>
    <row r="506608" spans="16:16" x14ac:dyDescent="0.3">
      <c r="P506608" s="83"/>
    </row>
    <row r="506609" spans="16:16" x14ac:dyDescent="0.3">
      <c r="P506609" s="83"/>
    </row>
    <row r="506610" spans="16:16" x14ac:dyDescent="0.3">
      <c r="P506610" s="83"/>
    </row>
    <row r="506611" spans="16:16" x14ac:dyDescent="0.3">
      <c r="P506611" s="83"/>
    </row>
    <row r="506612" spans="16:16" x14ac:dyDescent="0.3">
      <c r="P506612" s="83"/>
    </row>
    <row r="506613" spans="16:16" x14ac:dyDescent="0.3">
      <c r="P506613" s="83"/>
    </row>
    <row r="506614" spans="16:16" x14ac:dyDescent="0.3">
      <c r="P506614" s="83"/>
    </row>
    <row r="506615" spans="16:16" x14ac:dyDescent="0.3">
      <c r="P506615" s="83"/>
    </row>
    <row r="506616" spans="16:16" x14ac:dyDescent="0.3">
      <c r="P506616" s="83"/>
    </row>
    <row r="506617" spans="16:16" x14ac:dyDescent="0.3">
      <c r="P506617" s="83"/>
    </row>
    <row r="506618" spans="16:16" x14ac:dyDescent="0.3">
      <c r="P506618" s="83"/>
    </row>
    <row r="506619" spans="16:16" x14ac:dyDescent="0.3">
      <c r="P506619" s="83"/>
    </row>
    <row r="506620" spans="16:16" x14ac:dyDescent="0.3">
      <c r="P506620" s="83"/>
    </row>
    <row r="506621" spans="16:16" x14ac:dyDescent="0.3">
      <c r="P506621" s="83"/>
    </row>
    <row r="506622" spans="16:16" x14ac:dyDescent="0.3">
      <c r="P506622" s="83"/>
    </row>
    <row r="506623" spans="16:16" x14ac:dyDescent="0.3">
      <c r="P506623" s="83"/>
    </row>
    <row r="506624" spans="16:16" x14ac:dyDescent="0.3">
      <c r="P506624" s="83"/>
    </row>
    <row r="506625" spans="16:16" x14ac:dyDescent="0.3">
      <c r="P506625" s="83"/>
    </row>
    <row r="506626" spans="16:16" x14ac:dyDescent="0.3">
      <c r="P506626" s="83"/>
    </row>
    <row r="506627" spans="16:16" x14ac:dyDescent="0.3">
      <c r="P506627" s="83"/>
    </row>
    <row r="506628" spans="16:16" x14ac:dyDescent="0.3">
      <c r="P506628" s="83"/>
    </row>
    <row r="506629" spans="16:16" x14ac:dyDescent="0.3">
      <c r="P506629" s="83"/>
    </row>
    <row r="506630" spans="16:16" x14ac:dyDescent="0.3">
      <c r="P506630" s="83"/>
    </row>
    <row r="506631" spans="16:16" x14ac:dyDescent="0.3">
      <c r="P506631" s="83"/>
    </row>
    <row r="506632" spans="16:16" x14ac:dyDescent="0.3">
      <c r="P506632" s="83"/>
    </row>
    <row r="506633" spans="16:16" x14ac:dyDescent="0.3">
      <c r="P506633" s="83"/>
    </row>
    <row r="506634" spans="16:16" x14ac:dyDescent="0.3">
      <c r="P506634" s="83"/>
    </row>
    <row r="506635" spans="16:16" x14ac:dyDescent="0.3">
      <c r="P506635" s="83"/>
    </row>
    <row r="506636" spans="16:16" x14ac:dyDescent="0.3">
      <c r="P506636" s="83"/>
    </row>
    <row r="506637" spans="16:16" x14ac:dyDescent="0.3">
      <c r="P506637" s="83"/>
    </row>
    <row r="506638" spans="16:16" x14ac:dyDescent="0.3">
      <c r="P506638" s="83"/>
    </row>
    <row r="506639" spans="16:16" x14ac:dyDescent="0.3">
      <c r="P506639" s="83"/>
    </row>
    <row r="506640" spans="16:16" x14ac:dyDescent="0.3">
      <c r="P506640" s="83"/>
    </row>
    <row r="506641" spans="16:16" x14ac:dyDescent="0.3">
      <c r="P506641" s="83"/>
    </row>
    <row r="506642" spans="16:16" x14ac:dyDescent="0.3">
      <c r="P506642" s="83"/>
    </row>
    <row r="506643" spans="16:16" x14ac:dyDescent="0.3">
      <c r="P506643" s="83"/>
    </row>
    <row r="506644" spans="16:16" x14ac:dyDescent="0.3">
      <c r="P506644" s="83"/>
    </row>
    <row r="506645" spans="16:16" x14ac:dyDescent="0.3">
      <c r="P506645" s="83"/>
    </row>
    <row r="506646" spans="16:16" x14ac:dyDescent="0.3">
      <c r="P506646" s="83"/>
    </row>
    <row r="506647" spans="16:16" x14ac:dyDescent="0.3">
      <c r="P506647" s="83"/>
    </row>
    <row r="506648" spans="16:16" x14ac:dyDescent="0.3">
      <c r="P506648" s="83"/>
    </row>
    <row r="506649" spans="16:16" x14ac:dyDescent="0.3">
      <c r="P506649" s="83"/>
    </row>
    <row r="506650" spans="16:16" x14ac:dyDescent="0.3">
      <c r="P506650" s="83"/>
    </row>
    <row r="506651" spans="16:16" x14ac:dyDescent="0.3">
      <c r="P506651" s="83"/>
    </row>
    <row r="506652" spans="16:16" x14ac:dyDescent="0.3">
      <c r="P506652" s="83"/>
    </row>
    <row r="506653" spans="16:16" x14ac:dyDescent="0.3">
      <c r="P506653" s="83"/>
    </row>
    <row r="506654" spans="16:16" x14ac:dyDescent="0.3">
      <c r="P506654" s="83"/>
    </row>
    <row r="506655" spans="16:16" x14ac:dyDescent="0.3">
      <c r="P506655" s="83"/>
    </row>
    <row r="506656" spans="16:16" x14ac:dyDescent="0.3">
      <c r="P506656" s="83"/>
    </row>
    <row r="506657" spans="16:16" x14ac:dyDescent="0.3">
      <c r="P506657" s="83"/>
    </row>
    <row r="506658" spans="16:16" x14ac:dyDescent="0.3">
      <c r="P506658" s="83"/>
    </row>
    <row r="506659" spans="16:16" x14ac:dyDescent="0.3">
      <c r="P506659" s="83"/>
    </row>
    <row r="506660" spans="16:16" x14ac:dyDescent="0.3">
      <c r="P506660" s="83"/>
    </row>
    <row r="506661" spans="16:16" x14ac:dyDescent="0.3">
      <c r="P506661" s="83"/>
    </row>
    <row r="506662" spans="16:16" x14ac:dyDescent="0.3">
      <c r="P506662" s="83"/>
    </row>
    <row r="506663" spans="16:16" x14ac:dyDescent="0.3">
      <c r="P506663" s="83"/>
    </row>
    <row r="506664" spans="16:16" x14ac:dyDescent="0.3">
      <c r="P506664" s="83"/>
    </row>
    <row r="506665" spans="16:16" x14ac:dyDescent="0.3">
      <c r="P506665" s="83"/>
    </row>
    <row r="506666" spans="16:16" x14ac:dyDescent="0.3">
      <c r="P506666" s="83"/>
    </row>
    <row r="506667" spans="16:16" x14ac:dyDescent="0.3">
      <c r="P506667" s="83"/>
    </row>
    <row r="506668" spans="16:16" x14ac:dyDescent="0.3">
      <c r="P506668" s="83"/>
    </row>
    <row r="506669" spans="16:16" x14ac:dyDescent="0.3">
      <c r="P506669" s="83"/>
    </row>
    <row r="506670" spans="16:16" x14ac:dyDescent="0.3">
      <c r="P506670" s="83"/>
    </row>
    <row r="506671" spans="16:16" x14ac:dyDescent="0.3">
      <c r="P506671" s="83"/>
    </row>
    <row r="506672" spans="16:16" x14ac:dyDescent="0.3">
      <c r="P506672" s="83"/>
    </row>
    <row r="506673" spans="16:16" x14ac:dyDescent="0.3">
      <c r="P506673" s="83"/>
    </row>
    <row r="506674" spans="16:16" x14ac:dyDescent="0.3">
      <c r="P506674" s="83"/>
    </row>
    <row r="506675" spans="16:16" x14ac:dyDescent="0.3">
      <c r="P506675" s="83"/>
    </row>
    <row r="506676" spans="16:16" x14ac:dyDescent="0.3">
      <c r="P506676" s="83"/>
    </row>
    <row r="506677" spans="16:16" x14ac:dyDescent="0.3">
      <c r="P506677" s="83"/>
    </row>
    <row r="506678" spans="16:16" x14ac:dyDescent="0.3">
      <c r="P506678" s="83"/>
    </row>
    <row r="506679" spans="16:16" x14ac:dyDescent="0.3">
      <c r="P506679" s="83"/>
    </row>
    <row r="506680" spans="16:16" x14ac:dyDescent="0.3">
      <c r="P506680" s="83"/>
    </row>
    <row r="506681" spans="16:16" x14ac:dyDescent="0.3">
      <c r="P506681" s="83"/>
    </row>
    <row r="506682" spans="16:16" x14ac:dyDescent="0.3">
      <c r="P506682" s="83"/>
    </row>
    <row r="506683" spans="16:16" x14ac:dyDescent="0.3">
      <c r="P506683" s="83"/>
    </row>
    <row r="506684" spans="16:16" x14ac:dyDescent="0.3">
      <c r="P506684" s="83"/>
    </row>
    <row r="506685" spans="16:16" x14ac:dyDescent="0.3">
      <c r="P506685" s="83"/>
    </row>
    <row r="506686" spans="16:16" x14ac:dyDescent="0.3">
      <c r="P506686" s="83"/>
    </row>
    <row r="506687" spans="16:16" x14ac:dyDescent="0.3">
      <c r="P506687" s="83"/>
    </row>
    <row r="506688" spans="16:16" x14ac:dyDescent="0.3">
      <c r="P506688" s="83"/>
    </row>
    <row r="506689" spans="16:16" x14ac:dyDescent="0.3">
      <c r="P506689" s="83"/>
    </row>
    <row r="506690" spans="16:16" x14ac:dyDescent="0.3">
      <c r="P506690" s="83"/>
    </row>
    <row r="506691" spans="16:16" x14ac:dyDescent="0.3">
      <c r="P506691" s="83"/>
    </row>
    <row r="506692" spans="16:16" x14ac:dyDescent="0.3">
      <c r="P506692" s="83"/>
    </row>
    <row r="506693" spans="16:16" x14ac:dyDescent="0.3">
      <c r="P506693" s="83"/>
    </row>
    <row r="506694" spans="16:16" x14ac:dyDescent="0.3">
      <c r="P506694" s="83"/>
    </row>
    <row r="506695" spans="16:16" x14ac:dyDescent="0.3">
      <c r="P506695" s="83"/>
    </row>
    <row r="506696" spans="16:16" x14ac:dyDescent="0.3">
      <c r="P506696" s="83"/>
    </row>
    <row r="506697" spans="16:16" x14ac:dyDescent="0.3">
      <c r="P506697" s="83"/>
    </row>
    <row r="506698" spans="16:16" x14ac:dyDescent="0.3">
      <c r="P506698" s="83"/>
    </row>
    <row r="506699" spans="16:16" x14ac:dyDescent="0.3">
      <c r="P506699" s="83"/>
    </row>
    <row r="506700" spans="16:16" x14ac:dyDescent="0.3">
      <c r="P506700" s="83"/>
    </row>
    <row r="506701" spans="16:16" x14ac:dyDescent="0.3">
      <c r="P506701" s="83"/>
    </row>
    <row r="506702" spans="16:16" x14ac:dyDescent="0.3">
      <c r="P506702" s="83"/>
    </row>
    <row r="506703" spans="16:16" x14ac:dyDescent="0.3">
      <c r="P506703" s="83"/>
    </row>
    <row r="506704" spans="16:16" x14ac:dyDescent="0.3">
      <c r="P506704" s="83"/>
    </row>
    <row r="506705" spans="16:16" x14ac:dyDescent="0.3">
      <c r="P506705" s="83"/>
    </row>
    <row r="506706" spans="16:16" x14ac:dyDescent="0.3">
      <c r="P506706" s="83"/>
    </row>
    <row r="506707" spans="16:16" x14ac:dyDescent="0.3">
      <c r="P506707" s="83"/>
    </row>
    <row r="506708" spans="16:16" x14ac:dyDescent="0.3">
      <c r="P506708" s="83"/>
    </row>
    <row r="506709" spans="16:16" x14ac:dyDescent="0.3">
      <c r="P506709" s="83"/>
    </row>
    <row r="506710" spans="16:16" x14ac:dyDescent="0.3">
      <c r="P506710" s="83"/>
    </row>
    <row r="506711" spans="16:16" x14ac:dyDescent="0.3">
      <c r="P506711" s="83"/>
    </row>
    <row r="506712" spans="16:16" x14ac:dyDescent="0.3">
      <c r="P506712" s="83"/>
    </row>
    <row r="506713" spans="16:16" x14ac:dyDescent="0.3">
      <c r="P506713" s="83"/>
    </row>
    <row r="506714" spans="16:16" x14ac:dyDescent="0.3">
      <c r="P506714" s="83"/>
    </row>
    <row r="506715" spans="16:16" x14ac:dyDescent="0.3">
      <c r="P506715" s="83"/>
    </row>
    <row r="506716" spans="16:16" x14ac:dyDescent="0.3">
      <c r="P506716" s="83"/>
    </row>
    <row r="506717" spans="16:16" x14ac:dyDescent="0.3">
      <c r="P506717" s="83"/>
    </row>
    <row r="506718" spans="16:16" x14ac:dyDescent="0.3">
      <c r="P506718" s="83"/>
    </row>
    <row r="506719" spans="16:16" x14ac:dyDescent="0.3">
      <c r="P506719" s="83"/>
    </row>
    <row r="506720" spans="16:16" x14ac:dyDescent="0.3">
      <c r="P506720" s="83"/>
    </row>
    <row r="506721" spans="16:16" x14ac:dyDescent="0.3">
      <c r="P506721" s="83"/>
    </row>
    <row r="506722" spans="16:16" x14ac:dyDescent="0.3">
      <c r="P506722" s="83"/>
    </row>
    <row r="506723" spans="16:16" x14ac:dyDescent="0.3">
      <c r="P506723" s="83"/>
    </row>
    <row r="506724" spans="16:16" x14ac:dyDescent="0.3">
      <c r="P506724" s="83"/>
    </row>
    <row r="506725" spans="16:16" x14ac:dyDescent="0.3">
      <c r="P506725" s="83"/>
    </row>
    <row r="506726" spans="16:16" x14ac:dyDescent="0.3">
      <c r="P506726" s="83"/>
    </row>
    <row r="506727" spans="16:16" x14ac:dyDescent="0.3">
      <c r="P506727" s="83"/>
    </row>
    <row r="506728" spans="16:16" x14ac:dyDescent="0.3">
      <c r="P506728" s="83"/>
    </row>
    <row r="506729" spans="16:16" x14ac:dyDescent="0.3">
      <c r="P506729" s="83"/>
    </row>
    <row r="506730" spans="16:16" x14ac:dyDescent="0.3">
      <c r="P506730" s="83"/>
    </row>
    <row r="506731" spans="16:16" x14ac:dyDescent="0.3">
      <c r="P506731" s="83"/>
    </row>
    <row r="506732" spans="16:16" x14ac:dyDescent="0.3">
      <c r="P506732" s="83"/>
    </row>
    <row r="506733" spans="16:16" x14ac:dyDescent="0.3">
      <c r="P506733" s="83"/>
    </row>
    <row r="506734" spans="16:16" x14ac:dyDescent="0.3">
      <c r="P506734" s="83"/>
    </row>
    <row r="506735" spans="16:16" x14ac:dyDescent="0.3">
      <c r="P506735" s="83"/>
    </row>
    <row r="506736" spans="16:16" x14ac:dyDescent="0.3">
      <c r="P506736" s="83"/>
    </row>
    <row r="506737" spans="16:16" x14ac:dyDescent="0.3">
      <c r="P506737" s="83"/>
    </row>
    <row r="506738" spans="16:16" x14ac:dyDescent="0.3">
      <c r="P506738" s="83"/>
    </row>
    <row r="506739" spans="16:16" x14ac:dyDescent="0.3">
      <c r="P506739" s="83"/>
    </row>
    <row r="506740" spans="16:16" x14ac:dyDescent="0.3">
      <c r="P506740" s="83"/>
    </row>
    <row r="506741" spans="16:16" x14ac:dyDescent="0.3">
      <c r="P506741" s="83"/>
    </row>
    <row r="506742" spans="16:16" x14ac:dyDescent="0.3">
      <c r="P506742" s="83"/>
    </row>
    <row r="506743" spans="16:16" x14ac:dyDescent="0.3">
      <c r="P506743" s="83"/>
    </row>
    <row r="506744" spans="16:16" x14ac:dyDescent="0.3">
      <c r="P506744" s="83"/>
    </row>
    <row r="506745" spans="16:16" x14ac:dyDescent="0.3">
      <c r="P506745" s="83"/>
    </row>
    <row r="506746" spans="16:16" x14ac:dyDescent="0.3">
      <c r="P506746" s="83"/>
    </row>
    <row r="506747" spans="16:16" x14ac:dyDescent="0.3">
      <c r="P506747" s="83"/>
    </row>
    <row r="506748" spans="16:16" x14ac:dyDescent="0.3">
      <c r="P506748" s="83"/>
    </row>
    <row r="506749" spans="16:16" x14ac:dyDescent="0.3">
      <c r="P506749" s="83"/>
    </row>
    <row r="506750" spans="16:16" x14ac:dyDescent="0.3">
      <c r="P506750" s="83"/>
    </row>
    <row r="506751" spans="16:16" x14ac:dyDescent="0.3">
      <c r="P506751" s="83"/>
    </row>
    <row r="506752" spans="16:16" x14ac:dyDescent="0.3">
      <c r="P506752" s="83"/>
    </row>
    <row r="506753" spans="16:16" x14ac:dyDescent="0.3">
      <c r="P506753" s="83"/>
    </row>
    <row r="506754" spans="16:16" x14ac:dyDescent="0.3">
      <c r="P506754" s="83"/>
    </row>
    <row r="506755" spans="16:16" x14ac:dyDescent="0.3">
      <c r="P506755" s="83"/>
    </row>
    <row r="506756" spans="16:16" x14ac:dyDescent="0.3">
      <c r="P506756" s="83"/>
    </row>
    <row r="506757" spans="16:16" x14ac:dyDescent="0.3">
      <c r="P506757" s="83"/>
    </row>
    <row r="506758" spans="16:16" x14ac:dyDescent="0.3">
      <c r="P506758" s="83"/>
    </row>
    <row r="506759" spans="16:16" x14ac:dyDescent="0.3">
      <c r="P506759" s="83"/>
    </row>
    <row r="506760" spans="16:16" x14ac:dyDescent="0.3">
      <c r="P506760" s="83"/>
    </row>
    <row r="506761" spans="16:16" x14ac:dyDescent="0.3">
      <c r="P506761" s="83"/>
    </row>
    <row r="506762" spans="16:16" x14ac:dyDescent="0.3">
      <c r="P506762" s="83"/>
    </row>
    <row r="506763" spans="16:16" x14ac:dyDescent="0.3">
      <c r="P506763" s="83"/>
    </row>
    <row r="506764" spans="16:16" x14ac:dyDescent="0.3">
      <c r="P506764" s="83"/>
    </row>
    <row r="506765" spans="16:16" x14ac:dyDescent="0.3">
      <c r="P506765" s="83"/>
    </row>
    <row r="506766" spans="16:16" x14ac:dyDescent="0.3">
      <c r="P506766" s="83"/>
    </row>
    <row r="506767" spans="16:16" x14ac:dyDescent="0.3">
      <c r="P506767" s="83"/>
    </row>
    <row r="506768" spans="16:16" x14ac:dyDescent="0.3">
      <c r="P506768" s="83"/>
    </row>
    <row r="506769" spans="16:16" x14ac:dyDescent="0.3">
      <c r="P506769" s="83"/>
    </row>
    <row r="506770" spans="16:16" x14ac:dyDescent="0.3">
      <c r="P506770" s="83"/>
    </row>
    <row r="506771" spans="16:16" x14ac:dyDescent="0.3">
      <c r="P506771" s="83"/>
    </row>
    <row r="506772" spans="16:16" x14ac:dyDescent="0.3">
      <c r="P506772" s="83"/>
    </row>
    <row r="506773" spans="16:16" x14ac:dyDescent="0.3">
      <c r="P506773" s="83"/>
    </row>
    <row r="506774" spans="16:16" x14ac:dyDescent="0.3">
      <c r="P506774" s="83"/>
    </row>
    <row r="506775" spans="16:16" x14ac:dyDescent="0.3">
      <c r="P506775" s="83"/>
    </row>
    <row r="506776" spans="16:16" x14ac:dyDescent="0.3">
      <c r="P506776" s="83"/>
    </row>
    <row r="506777" spans="16:16" x14ac:dyDescent="0.3">
      <c r="P506777" s="83"/>
    </row>
    <row r="506778" spans="16:16" x14ac:dyDescent="0.3">
      <c r="P506778" s="83"/>
    </row>
    <row r="506779" spans="16:16" x14ac:dyDescent="0.3">
      <c r="P506779" s="83"/>
    </row>
    <row r="506780" spans="16:16" x14ac:dyDescent="0.3">
      <c r="P506780" s="83"/>
    </row>
    <row r="506781" spans="16:16" x14ac:dyDescent="0.3">
      <c r="P506781" s="83"/>
    </row>
    <row r="506782" spans="16:16" x14ac:dyDescent="0.3">
      <c r="P506782" s="83"/>
    </row>
    <row r="506783" spans="16:16" x14ac:dyDescent="0.3">
      <c r="P506783" s="83"/>
    </row>
    <row r="506784" spans="16:16" x14ac:dyDescent="0.3">
      <c r="P506784" s="83"/>
    </row>
    <row r="506785" spans="16:16" x14ac:dyDescent="0.3">
      <c r="P506785" s="83"/>
    </row>
    <row r="506786" spans="16:16" x14ac:dyDescent="0.3">
      <c r="P506786" s="83"/>
    </row>
    <row r="506787" spans="16:16" x14ac:dyDescent="0.3">
      <c r="P506787" s="83"/>
    </row>
    <row r="506788" spans="16:16" x14ac:dyDescent="0.3">
      <c r="P506788" s="83"/>
    </row>
    <row r="506789" spans="16:16" x14ac:dyDescent="0.3">
      <c r="P506789" s="83"/>
    </row>
    <row r="506790" spans="16:16" x14ac:dyDescent="0.3">
      <c r="P506790" s="83"/>
    </row>
    <row r="506791" spans="16:16" x14ac:dyDescent="0.3">
      <c r="P506791" s="83"/>
    </row>
    <row r="506792" spans="16:16" x14ac:dyDescent="0.3">
      <c r="P506792" s="83"/>
    </row>
    <row r="506793" spans="16:16" x14ac:dyDescent="0.3">
      <c r="P506793" s="83"/>
    </row>
    <row r="506794" spans="16:16" x14ac:dyDescent="0.3">
      <c r="P506794" s="83"/>
    </row>
    <row r="506795" spans="16:16" x14ac:dyDescent="0.3">
      <c r="P506795" s="83"/>
    </row>
    <row r="506796" spans="16:16" x14ac:dyDescent="0.3">
      <c r="P506796" s="83"/>
    </row>
    <row r="506797" spans="16:16" x14ac:dyDescent="0.3">
      <c r="P506797" s="83"/>
    </row>
    <row r="506798" spans="16:16" x14ac:dyDescent="0.3">
      <c r="P506798" s="83"/>
    </row>
    <row r="506799" spans="16:16" x14ac:dyDescent="0.3">
      <c r="P506799" s="83"/>
    </row>
    <row r="506800" spans="16:16" x14ac:dyDescent="0.3">
      <c r="P506800" s="83"/>
    </row>
    <row r="506801" spans="16:16" x14ac:dyDescent="0.3">
      <c r="P506801" s="83"/>
    </row>
    <row r="506802" spans="16:16" x14ac:dyDescent="0.3">
      <c r="P506802" s="83"/>
    </row>
    <row r="506803" spans="16:16" x14ac:dyDescent="0.3">
      <c r="P506803" s="83"/>
    </row>
    <row r="506804" spans="16:16" x14ac:dyDescent="0.3">
      <c r="P506804" s="83"/>
    </row>
    <row r="506805" spans="16:16" x14ac:dyDescent="0.3">
      <c r="P506805" s="83"/>
    </row>
    <row r="506806" spans="16:16" x14ac:dyDescent="0.3">
      <c r="P506806" s="83"/>
    </row>
    <row r="506807" spans="16:16" x14ac:dyDescent="0.3">
      <c r="P506807" s="83"/>
    </row>
    <row r="506808" spans="16:16" x14ac:dyDescent="0.3">
      <c r="P506808" s="83"/>
    </row>
    <row r="506809" spans="16:16" x14ac:dyDescent="0.3">
      <c r="P506809" s="83"/>
    </row>
    <row r="506810" spans="16:16" x14ac:dyDescent="0.3">
      <c r="P506810" s="83"/>
    </row>
    <row r="506811" spans="16:16" x14ac:dyDescent="0.3">
      <c r="P506811" s="83"/>
    </row>
    <row r="506812" spans="16:16" x14ac:dyDescent="0.3">
      <c r="P506812" s="83"/>
    </row>
    <row r="506813" spans="16:16" x14ac:dyDescent="0.3">
      <c r="P506813" s="83"/>
    </row>
    <row r="506814" spans="16:16" x14ac:dyDescent="0.3">
      <c r="P506814" s="83"/>
    </row>
    <row r="506815" spans="16:16" x14ac:dyDescent="0.3">
      <c r="P506815" s="83"/>
    </row>
    <row r="506816" spans="16:16" x14ac:dyDescent="0.3">
      <c r="P506816" s="83"/>
    </row>
    <row r="506817" spans="16:16" x14ac:dyDescent="0.3">
      <c r="P506817" s="83"/>
    </row>
    <row r="506818" spans="16:16" x14ac:dyDescent="0.3">
      <c r="P506818" s="83"/>
    </row>
    <row r="506819" spans="16:16" x14ac:dyDescent="0.3">
      <c r="P506819" s="83"/>
    </row>
    <row r="506820" spans="16:16" x14ac:dyDescent="0.3">
      <c r="P506820" s="83"/>
    </row>
    <row r="506821" spans="16:16" x14ac:dyDescent="0.3">
      <c r="P506821" s="83"/>
    </row>
    <row r="506822" spans="16:16" x14ac:dyDescent="0.3">
      <c r="P506822" s="83"/>
    </row>
    <row r="506823" spans="16:16" x14ac:dyDescent="0.3">
      <c r="P506823" s="83"/>
    </row>
    <row r="506824" spans="16:16" x14ac:dyDescent="0.3">
      <c r="P506824" s="83"/>
    </row>
    <row r="506825" spans="16:16" x14ac:dyDescent="0.3">
      <c r="P506825" s="83"/>
    </row>
    <row r="506826" spans="16:16" x14ac:dyDescent="0.3">
      <c r="P506826" s="83"/>
    </row>
    <row r="506827" spans="16:16" x14ac:dyDescent="0.3">
      <c r="P506827" s="83"/>
    </row>
    <row r="506828" spans="16:16" x14ac:dyDescent="0.3">
      <c r="P506828" s="83"/>
    </row>
    <row r="506829" spans="16:16" x14ac:dyDescent="0.3">
      <c r="P506829" s="83"/>
    </row>
    <row r="506830" spans="16:16" x14ac:dyDescent="0.3">
      <c r="P506830" s="83"/>
    </row>
    <row r="506831" spans="16:16" x14ac:dyDescent="0.3">
      <c r="P506831" s="83"/>
    </row>
    <row r="506832" spans="16:16" x14ac:dyDescent="0.3">
      <c r="P506832" s="83"/>
    </row>
    <row r="506833" spans="16:16" x14ac:dyDescent="0.3">
      <c r="P506833" s="83"/>
    </row>
    <row r="506834" spans="16:16" x14ac:dyDescent="0.3">
      <c r="P506834" s="83"/>
    </row>
    <row r="506835" spans="16:16" x14ac:dyDescent="0.3">
      <c r="P506835" s="83"/>
    </row>
    <row r="506836" spans="16:16" x14ac:dyDescent="0.3">
      <c r="P506836" s="83"/>
    </row>
    <row r="506837" spans="16:16" x14ac:dyDescent="0.3">
      <c r="P506837" s="83"/>
    </row>
    <row r="506838" spans="16:16" x14ac:dyDescent="0.3">
      <c r="P506838" s="83"/>
    </row>
    <row r="506839" spans="16:16" x14ac:dyDescent="0.3">
      <c r="P506839" s="83"/>
    </row>
    <row r="506840" spans="16:16" x14ac:dyDescent="0.3">
      <c r="P506840" s="83"/>
    </row>
    <row r="506841" spans="16:16" x14ac:dyDescent="0.3">
      <c r="P506841" s="83"/>
    </row>
    <row r="506842" spans="16:16" x14ac:dyDescent="0.3">
      <c r="P506842" s="83"/>
    </row>
    <row r="506843" spans="16:16" x14ac:dyDescent="0.3">
      <c r="P506843" s="83"/>
    </row>
    <row r="506844" spans="16:16" x14ac:dyDescent="0.3">
      <c r="P506844" s="83"/>
    </row>
    <row r="506845" spans="16:16" x14ac:dyDescent="0.3">
      <c r="P506845" s="83"/>
    </row>
    <row r="506846" spans="16:16" x14ac:dyDescent="0.3">
      <c r="P506846" s="83"/>
    </row>
    <row r="506847" spans="16:16" x14ac:dyDescent="0.3">
      <c r="P506847" s="83"/>
    </row>
    <row r="506848" spans="16:16" x14ac:dyDescent="0.3">
      <c r="P506848" s="83"/>
    </row>
    <row r="506849" spans="16:16" x14ac:dyDescent="0.3">
      <c r="P506849" s="83"/>
    </row>
    <row r="506850" spans="16:16" x14ac:dyDescent="0.3">
      <c r="P506850" s="83"/>
    </row>
    <row r="506851" spans="16:16" x14ac:dyDescent="0.3">
      <c r="P506851" s="83"/>
    </row>
    <row r="506852" spans="16:16" x14ac:dyDescent="0.3">
      <c r="P506852" s="83"/>
    </row>
    <row r="506853" spans="16:16" x14ac:dyDescent="0.3">
      <c r="P506853" s="83"/>
    </row>
    <row r="506854" spans="16:16" x14ac:dyDescent="0.3">
      <c r="P506854" s="83"/>
    </row>
    <row r="506855" spans="16:16" x14ac:dyDescent="0.3">
      <c r="P506855" s="83"/>
    </row>
    <row r="506856" spans="16:16" x14ac:dyDescent="0.3">
      <c r="P506856" s="83"/>
    </row>
    <row r="506857" spans="16:16" x14ac:dyDescent="0.3">
      <c r="P506857" s="83"/>
    </row>
    <row r="506858" spans="16:16" x14ac:dyDescent="0.3">
      <c r="P506858" s="83"/>
    </row>
    <row r="506859" spans="16:16" x14ac:dyDescent="0.3">
      <c r="P506859" s="83"/>
    </row>
    <row r="506860" spans="16:16" x14ac:dyDescent="0.3">
      <c r="P506860" s="83"/>
    </row>
    <row r="506861" spans="16:16" x14ac:dyDescent="0.3">
      <c r="P506861" s="83"/>
    </row>
    <row r="506862" spans="16:16" x14ac:dyDescent="0.3">
      <c r="P506862" s="83"/>
    </row>
    <row r="506863" spans="16:16" x14ac:dyDescent="0.3">
      <c r="P506863" s="83"/>
    </row>
    <row r="506864" spans="16:16" x14ac:dyDescent="0.3">
      <c r="P506864" s="83"/>
    </row>
    <row r="506865" spans="16:16" x14ac:dyDescent="0.3">
      <c r="P506865" s="83"/>
    </row>
    <row r="506866" spans="16:16" x14ac:dyDescent="0.3">
      <c r="P506866" s="83"/>
    </row>
    <row r="506867" spans="16:16" x14ac:dyDescent="0.3">
      <c r="P506867" s="83"/>
    </row>
    <row r="506868" spans="16:16" x14ac:dyDescent="0.3">
      <c r="P506868" s="83"/>
    </row>
    <row r="506869" spans="16:16" x14ac:dyDescent="0.3">
      <c r="P506869" s="83"/>
    </row>
    <row r="506870" spans="16:16" x14ac:dyDescent="0.3">
      <c r="P506870" s="83"/>
    </row>
    <row r="506871" spans="16:16" x14ac:dyDescent="0.3">
      <c r="P506871" s="83"/>
    </row>
    <row r="506872" spans="16:16" x14ac:dyDescent="0.3">
      <c r="P506872" s="83"/>
    </row>
    <row r="506873" spans="16:16" x14ac:dyDescent="0.3">
      <c r="P506873" s="83"/>
    </row>
    <row r="506874" spans="16:16" x14ac:dyDescent="0.3">
      <c r="P506874" s="83"/>
    </row>
    <row r="506875" spans="16:16" x14ac:dyDescent="0.3">
      <c r="P506875" s="83"/>
    </row>
    <row r="506876" spans="16:16" x14ac:dyDescent="0.3">
      <c r="P506876" s="83"/>
    </row>
    <row r="506877" spans="16:16" x14ac:dyDescent="0.3">
      <c r="P506877" s="83"/>
    </row>
    <row r="506878" spans="16:16" x14ac:dyDescent="0.3">
      <c r="P506878" s="83"/>
    </row>
    <row r="506879" spans="16:16" x14ac:dyDescent="0.3">
      <c r="P506879" s="83"/>
    </row>
    <row r="506880" spans="16:16" x14ac:dyDescent="0.3">
      <c r="P506880" s="83"/>
    </row>
    <row r="506881" spans="16:16" x14ac:dyDescent="0.3">
      <c r="P506881" s="83"/>
    </row>
    <row r="506882" spans="16:16" x14ac:dyDescent="0.3">
      <c r="P506882" s="83"/>
    </row>
    <row r="506883" spans="16:16" x14ac:dyDescent="0.3">
      <c r="P506883" s="83"/>
    </row>
    <row r="506884" spans="16:16" x14ac:dyDescent="0.3">
      <c r="P506884" s="83"/>
    </row>
    <row r="506885" spans="16:16" x14ac:dyDescent="0.3">
      <c r="P506885" s="83"/>
    </row>
    <row r="506886" spans="16:16" x14ac:dyDescent="0.3">
      <c r="P506886" s="83"/>
    </row>
    <row r="506887" spans="16:16" x14ac:dyDescent="0.3">
      <c r="P506887" s="83"/>
    </row>
    <row r="506888" spans="16:16" x14ac:dyDescent="0.3">
      <c r="P506888" s="83"/>
    </row>
    <row r="506889" spans="16:16" x14ac:dyDescent="0.3">
      <c r="P506889" s="83"/>
    </row>
    <row r="506890" spans="16:16" x14ac:dyDescent="0.3">
      <c r="P506890" s="83"/>
    </row>
    <row r="506891" spans="16:16" x14ac:dyDescent="0.3">
      <c r="P506891" s="83"/>
    </row>
    <row r="506892" spans="16:16" x14ac:dyDescent="0.3">
      <c r="P506892" s="83"/>
    </row>
    <row r="506893" spans="16:16" x14ac:dyDescent="0.3">
      <c r="P506893" s="83"/>
    </row>
    <row r="506894" spans="16:16" x14ac:dyDescent="0.3">
      <c r="P506894" s="83"/>
    </row>
    <row r="506895" spans="16:16" x14ac:dyDescent="0.3">
      <c r="P506895" s="83"/>
    </row>
    <row r="506896" spans="16:16" x14ac:dyDescent="0.3">
      <c r="P506896" s="83"/>
    </row>
    <row r="506897" spans="16:16" x14ac:dyDescent="0.3">
      <c r="P506897" s="83"/>
    </row>
    <row r="506898" spans="16:16" x14ac:dyDescent="0.3">
      <c r="P506898" s="83"/>
    </row>
    <row r="506899" spans="16:16" x14ac:dyDescent="0.3">
      <c r="P506899" s="83"/>
    </row>
    <row r="506900" spans="16:16" x14ac:dyDescent="0.3">
      <c r="P506900" s="83"/>
    </row>
    <row r="506901" spans="16:16" x14ac:dyDescent="0.3">
      <c r="P506901" s="83"/>
    </row>
    <row r="506902" spans="16:16" x14ac:dyDescent="0.3">
      <c r="P506902" s="83"/>
    </row>
    <row r="506903" spans="16:16" x14ac:dyDescent="0.3">
      <c r="P506903" s="83"/>
    </row>
    <row r="506904" spans="16:16" x14ac:dyDescent="0.3">
      <c r="P506904" s="83"/>
    </row>
    <row r="506905" spans="16:16" x14ac:dyDescent="0.3">
      <c r="P506905" s="83"/>
    </row>
    <row r="506906" spans="16:16" x14ac:dyDescent="0.3">
      <c r="P506906" s="83"/>
    </row>
    <row r="506907" spans="16:16" x14ac:dyDescent="0.3">
      <c r="P506907" s="83"/>
    </row>
    <row r="506908" spans="16:16" x14ac:dyDescent="0.3">
      <c r="P506908" s="83"/>
    </row>
    <row r="506909" spans="16:16" x14ac:dyDescent="0.3">
      <c r="P506909" s="83"/>
    </row>
    <row r="506910" spans="16:16" x14ac:dyDescent="0.3">
      <c r="P506910" s="83"/>
    </row>
    <row r="506911" spans="16:16" x14ac:dyDescent="0.3">
      <c r="P506911" s="83"/>
    </row>
    <row r="506912" spans="16:16" x14ac:dyDescent="0.3">
      <c r="P506912" s="83"/>
    </row>
    <row r="506913" spans="16:16" x14ac:dyDescent="0.3">
      <c r="P506913" s="83"/>
    </row>
    <row r="506914" spans="16:16" x14ac:dyDescent="0.3">
      <c r="P506914" s="83"/>
    </row>
    <row r="506915" spans="16:16" x14ac:dyDescent="0.3">
      <c r="P506915" s="83"/>
    </row>
    <row r="506916" spans="16:16" x14ac:dyDescent="0.3">
      <c r="P506916" s="83"/>
    </row>
    <row r="506917" spans="16:16" x14ac:dyDescent="0.3">
      <c r="P506917" s="83"/>
    </row>
    <row r="506918" spans="16:16" x14ac:dyDescent="0.3">
      <c r="P506918" s="83"/>
    </row>
    <row r="506919" spans="16:16" x14ac:dyDescent="0.3">
      <c r="P506919" s="83"/>
    </row>
    <row r="506920" spans="16:16" x14ac:dyDescent="0.3">
      <c r="P506920" s="83"/>
    </row>
    <row r="506921" spans="16:16" x14ac:dyDescent="0.3">
      <c r="P506921" s="83"/>
    </row>
    <row r="506922" spans="16:16" x14ac:dyDescent="0.3">
      <c r="P506922" s="83"/>
    </row>
    <row r="506923" spans="16:16" x14ac:dyDescent="0.3">
      <c r="P506923" s="83"/>
    </row>
    <row r="506924" spans="16:16" x14ac:dyDescent="0.3">
      <c r="P506924" s="83"/>
    </row>
    <row r="506925" spans="16:16" x14ac:dyDescent="0.3">
      <c r="P506925" s="83"/>
    </row>
    <row r="506926" spans="16:16" x14ac:dyDescent="0.3">
      <c r="P506926" s="83"/>
    </row>
    <row r="506927" spans="16:16" x14ac:dyDescent="0.3">
      <c r="P506927" s="83"/>
    </row>
    <row r="506928" spans="16:16" x14ac:dyDescent="0.3">
      <c r="P506928" s="83"/>
    </row>
    <row r="506929" spans="16:16" x14ac:dyDescent="0.3">
      <c r="P506929" s="83"/>
    </row>
    <row r="506930" spans="16:16" x14ac:dyDescent="0.3">
      <c r="P506930" s="83"/>
    </row>
    <row r="506931" spans="16:16" x14ac:dyDescent="0.3">
      <c r="P506931" s="83"/>
    </row>
    <row r="506932" spans="16:16" x14ac:dyDescent="0.3">
      <c r="P506932" s="83"/>
    </row>
    <row r="506933" spans="16:16" x14ac:dyDescent="0.3">
      <c r="P506933" s="83"/>
    </row>
    <row r="506934" spans="16:16" x14ac:dyDescent="0.3">
      <c r="P506934" s="83"/>
    </row>
    <row r="506935" spans="16:16" x14ac:dyDescent="0.3">
      <c r="P506935" s="83"/>
    </row>
    <row r="506936" spans="16:16" x14ac:dyDescent="0.3">
      <c r="P506936" s="83"/>
    </row>
    <row r="506937" spans="16:16" x14ac:dyDescent="0.3">
      <c r="P506937" s="83"/>
    </row>
    <row r="506938" spans="16:16" x14ac:dyDescent="0.3">
      <c r="P506938" s="83"/>
    </row>
    <row r="506939" spans="16:16" x14ac:dyDescent="0.3">
      <c r="P506939" s="83"/>
    </row>
    <row r="506940" spans="16:16" x14ac:dyDescent="0.3">
      <c r="P506940" s="83"/>
    </row>
    <row r="506941" spans="16:16" x14ac:dyDescent="0.3">
      <c r="P506941" s="83"/>
    </row>
    <row r="506942" spans="16:16" x14ac:dyDescent="0.3">
      <c r="P506942" s="83"/>
    </row>
    <row r="506943" spans="16:16" x14ac:dyDescent="0.3">
      <c r="P506943" s="83"/>
    </row>
    <row r="506944" spans="16:16" x14ac:dyDescent="0.3">
      <c r="P506944" s="83"/>
    </row>
    <row r="506945" spans="16:16" x14ac:dyDescent="0.3">
      <c r="P506945" s="83"/>
    </row>
    <row r="506946" spans="16:16" x14ac:dyDescent="0.3">
      <c r="P506946" s="83"/>
    </row>
    <row r="506947" spans="16:16" x14ac:dyDescent="0.3">
      <c r="P506947" s="83"/>
    </row>
    <row r="506948" spans="16:16" x14ac:dyDescent="0.3">
      <c r="P506948" s="83"/>
    </row>
    <row r="506949" spans="16:16" x14ac:dyDescent="0.3">
      <c r="P506949" s="83"/>
    </row>
    <row r="506950" spans="16:16" x14ac:dyDescent="0.3">
      <c r="P506950" s="83"/>
    </row>
    <row r="506951" spans="16:16" x14ac:dyDescent="0.3">
      <c r="P506951" s="83"/>
    </row>
    <row r="506952" spans="16:16" x14ac:dyDescent="0.3">
      <c r="P506952" s="83"/>
    </row>
    <row r="506953" spans="16:16" x14ac:dyDescent="0.3">
      <c r="P506953" s="83"/>
    </row>
    <row r="506954" spans="16:16" x14ac:dyDescent="0.3">
      <c r="P506954" s="83"/>
    </row>
    <row r="506955" spans="16:16" x14ac:dyDescent="0.3">
      <c r="P506955" s="83"/>
    </row>
    <row r="506956" spans="16:16" x14ac:dyDescent="0.3">
      <c r="P506956" s="83"/>
    </row>
    <row r="506957" spans="16:16" x14ac:dyDescent="0.3">
      <c r="P506957" s="83"/>
    </row>
    <row r="506958" spans="16:16" x14ac:dyDescent="0.3">
      <c r="P506958" s="83"/>
    </row>
    <row r="506959" spans="16:16" x14ac:dyDescent="0.3">
      <c r="P506959" s="83"/>
    </row>
    <row r="506960" spans="16:16" x14ac:dyDescent="0.3">
      <c r="P506960" s="83"/>
    </row>
    <row r="506961" spans="16:16" x14ac:dyDescent="0.3">
      <c r="P506961" s="83"/>
    </row>
    <row r="506962" spans="16:16" x14ac:dyDescent="0.3">
      <c r="P506962" s="83"/>
    </row>
    <row r="506963" spans="16:16" x14ac:dyDescent="0.3">
      <c r="P506963" s="83"/>
    </row>
    <row r="506964" spans="16:16" x14ac:dyDescent="0.3">
      <c r="P506964" s="83"/>
    </row>
    <row r="506965" spans="16:16" x14ac:dyDescent="0.3">
      <c r="P506965" s="83"/>
    </row>
    <row r="506966" spans="16:16" x14ac:dyDescent="0.3">
      <c r="P506966" s="83"/>
    </row>
    <row r="506967" spans="16:16" x14ac:dyDescent="0.3">
      <c r="P506967" s="83"/>
    </row>
    <row r="506968" spans="16:16" x14ac:dyDescent="0.3">
      <c r="P506968" s="83"/>
    </row>
    <row r="506969" spans="16:16" x14ac:dyDescent="0.3">
      <c r="P506969" s="83"/>
    </row>
    <row r="506970" spans="16:16" x14ac:dyDescent="0.3">
      <c r="P506970" s="83"/>
    </row>
    <row r="506971" spans="16:16" x14ac:dyDescent="0.3">
      <c r="P506971" s="83"/>
    </row>
    <row r="506972" spans="16:16" x14ac:dyDescent="0.3">
      <c r="P506972" s="83"/>
    </row>
    <row r="506973" spans="16:16" x14ac:dyDescent="0.3">
      <c r="P506973" s="83"/>
    </row>
    <row r="506974" spans="16:16" x14ac:dyDescent="0.3">
      <c r="P506974" s="83"/>
    </row>
    <row r="506975" spans="16:16" x14ac:dyDescent="0.3">
      <c r="P506975" s="83"/>
    </row>
    <row r="506976" spans="16:16" x14ac:dyDescent="0.3">
      <c r="P506976" s="83"/>
    </row>
    <row r="506977" spans="16:16" x14ac:dyDescent="0.3">
      <c r="P506977" s="83"/>
    </row>
    <row r="506978" spans="16:16" x14ac:dyDescent="0.3">
      <c r="P506978" s="83"/>
    </row>
    <row r="506979" spans="16:16" x14ac:dyDescent="0.3">
      <c r="P506979" s="83"/>
    </row>
    <row r="506980" spans="16:16" x14ac:dyDescent="0.3">
      <c r="P506980" s="83"/>
    </row>
    <row r="506981" spans="16:16" x14ac:dyDescent="0.3">
      <c r="P506981" s="83"/>
    </row>
    <row r="506982" spans="16:16" x14ac:dyDescent="0.3">
      <c r="P506982" s="83"/>
    </row>
    <row r="506983" spans="16:16" x14ac:dyDescent="0.3">
      <c r="P506983" s="83"/>
    </row>
    <row r="506984" spans="16:16" x14ac:dyDescent="0.3">
      <c r="P506984" s="83"/>
    </row>
    <row r="506985" spans="16:16" x14ac:dyDescent="0.3">
      <c r="P506985" s="83"/>
    </row>
    <row r="506986" spans="16:16" x14ac:dyDescent="0.3">
      <c r="P506986" s="83"/>
    </row>
    <row r="506987" spans="16:16" x14ac:dyDescent="0.3">
      <c r="P506987" s="83"/>
    </row>
    <row r="506988" spans="16:16" x14ac:dyDescent="0.3">
      <c r="P506988" s="83"/>
    </row>
    <row r="506989" spans="16:16" x14ac:dyDescent="0.3">
      <c r="P506989" s="83"/>
    </row>
    <row r="506990" spans="16:16" x14ac:dyDescent="0.3">
      <c r="P506990" s="83"/>
    </row>
    <row r="506991" spans="16:16" x14ac:dyDescent="0.3">
      <c r="P506991" s="83"/>
    </row>
    <row r="506992" spans="16:16" x14ac:dyDescent="0.3">
      <c r="P506992" s="83"/>
    </row>
    <row r="506993" spans="16:16" x14ac:dyDescent="0.3">
      <c r="P506993" s="83"/>
    </row>
    <row r="506994" spans="16:16" x14ac:dyDescent="0.3">
      <c r="P506994" s="83"/>
    </row>
    <row r="506995" spans="16:16" x14ac:dyDescent="0.3">
      <c r="P506995" s="83"/>
    </row>
    <row r="506996" spans="16:16" x14ac:dyDescent="0.3">
      <c r="P506996" s="83"/>
    </row>
    <row r="506997" spans="16:16" x14ac:dyDescent="0.3">
      <c r="P506997" s="83"/>
    </row>
    <row r="506998" spans="16:16" x14ac:dyDescent="0.3">
      <c r="P506998" s="83"/>
    </row>
    <row r="506999" spans="16:16" x14ac:dyDescent="0.3">
      <c r="P506999" s="83"/>
    </row>
    <row r="507000" spans="16:16" x14ac:dyDescent="0.3">
      <c r="P507000" s="83"/>
    </row>
    <row r="507001" spans="16:16" x14ac:dyDescent="0.3">
      <c r="P507001" s="83"/>
    </row>
    <row r="507002" spans="16:16" x14ac:dyDescent="0.3">
      <c r="P507002" s="83"/>
    </row>
    <row r="507003" spans="16:16" x14ac:dyDescent="0.3">
      <c r="P507003" s="83"/>
    </row>
    <row r="507004" spans="16:16" x14ac:dyDescent="0.3">
      <c r="P507004" s="83"/>
    </row>
    <row r="507005" spans="16:16" x14ac:dyDescent="0.3">
      <c r="P507005" s="83"/>
    </row>
    <row r="507006" spans="16:16" x14ac:dyDescent="0.3">
      <c r="P507006" s="83"/>
    </row>
    <row r="507007" spans="16:16" x14ac:dyDescent="0.3">
      <c r="P507007" s="83"/>
    </row>
    <row r="507008" spans="16:16" x14ac:dyDescent="0.3">
      <c r="P507008" s="83"/>
    </row>
    <row r="507009" spans="16:16" x14ac:dyDescent="0.3">
      <c r="P507009" s="83"/>
    </row>
    <row r="507010" spans="16:16" x14ac:dyDescent="0.3">
      <c r="P507010" s="83"/>
    </row>
    <row r="507011" spans="16:16" x14ac:dyDescent="0.3">
      <c r="P507011" s="83"/>
    </row>
    <row r="507012" spans="16:16" x14ac:dyDescent="0.3">
      <c r="P507012" s="83"/>
    </row>
    <row r="507013" spans="16:16" x14ac:dyDescent="0.3">
      <c r="P507013" s="83"/>
    </row>
    <row r="507014" spans="16:16" x14ac:dyDescent="0.3">
      <c r="P507014" s="83"/>
    </row>
    <row r="507015" spans="16:16" x14ac:dyDescent="0.3">
      <c r="P507015" s="83"/>
    </row>
    <row r="507016" spans="16:16" x14ac:dyDescent="0.3">
      <c r="P507016" s="83"/>
    </row>
    <row r="507017" spans="16:16" x14ac:dyDescent="0.3">
      <c r="P507017" s="83"/>
    </row>
    <row r="507018" spans="16:16" x14ac:dyDescent="0.3">
      <c r="P507018" s="83"/>
    </row>
    <row r="507019" spans="16:16" x14ac:dyDescent="0.3">
      <c r="P507019" s="83"/>
    </row>
    <row r="507020" spans="16:16" x14ac:dyDescent="0.3">
      <c r="P507020" s="83"/>
    </row>
    <row r="507021" spans="16:16" x14ac:dyDescent="0.3">
      <c r="P507021" s="83"/>
    </row>
    <row r="507022" spans="16:16" x14ac:dyDescent="0.3">
      <c r="P507022" s="83"/>
    </row>
    <row r="507023" spans="16:16" x14ac:dyDescent="0.3">
      <c r="P507023" s="83"/>
    </row>
    <row r="507024" spans="16:16" x14ac:dyDescent="0.3">
      <c r="P507024" s="83"/>
    </row>
    <row r="507025" spans="16:16" x14ac:dyDescent="0.3">
      <c r="P507025" s="83"/>
    </row>
    <row r="507026" spans="16:16" x14ac:dyDescent="0.3">
      <c r="P507026" s="83"/>
    </row>
    <row r="507027" spans="16:16" x14ac:dyDescent="0.3">
      <c r="P507027" s="83"/>
    </row>
    <row r="507028" spans="16:16" x14ac:dyDescent="0.3">
      <c r="P507028" s="83"/>
    </row>
    <row r="507029" spans="16:16" x14ac:dyDescent="0.3">
      <c r="P507029" s="83"/>
    </row>
    <row r="507030" spans="16:16" x14ac:dyDescent="0.3">
      <c r="P507030" s="83"/>
    </row>
    <row r="507031" spans="16:16" x14ac:dyDescent="0.3">
      <c r="P507031" s="83"/>
    </row>
    <row r="507032" spans="16:16" x14ac:dyDescent="0.3">
      <c r="P507032" s="83"/>
    </row>
    <row r="507033" spans="16:16" x14ac:dyDescent="0.3">
      <c r="P507033" s="83"/>
    </row>
    <row r="507034" spans="16:16" x14ac:dyDescent="0.3">
      <c r="P507034" s="83"/>
    </row>
    <row r="507035" spans="16:16" x14ac:dyDescent="0.3">
      <c r="P507035" s="83"/>
    </row>
    <row r="507036" spans="16:16" x14ac:dyDescent="0.3">
      <c r="P507036" s="83"/>
    </row>
    <row r="507037" spans="16:16" x14ac:dyDescent="0.3">
      <c r="P507037" s="83"/>
    </row>
    <row r="507038" spans="16:16" x14ac:dyDescent="0.3">
      <c r="P507038" s="83"/>
    </row>
    <row r="507039" spans="16:16" x14ac:dyDescent="0.3">
      <c r="P507039" s="83"/>
    </row>
    <row r="507040" spans="16:16" x14ac:dyDescent="0.3">
      <c r="P507040" s="83"/>
    </row>
    <row r="507041" spans="16:16" x14ac:dyDescent="0.3">
      <c r="P507041" s="83"/>
    </row>
    <row r="507042" spans="16:16" x14ac:dyDescent="0.3">
      <c r="P507042" s="83"/>
    </row>
    <row r="507043" spans="16:16" x14ac:dyDescent="0.3">
      <c r="P507043" s="83"/>
    </row>
    <row r="507044" spans="16:16" x14ac:dyDescent="0.3">
      <c r="P507044" s="83"/>
    </row>
    <row r="507045" spans="16:16" x14ac:dyDescent="0.3">
      <c r="P507045" s="83"/>
    </row>
    <row r="507046" spans="16:16" x14ac:dyDescent="0.3">
      <c r="P507046" s="83"/>
    </row>
    <row r="507047" spans="16:16" x14ac:dyDescent="0.3">
      <c r="P507047" s="83"/>
    </row>
    <row r="507048" spans="16:16" x14ac:dyDescent="0.3">
      <c r="P507048" s="83"/>
    </row>
    <row r="507049" spans="16:16" x14ac:dyDescent="0.3">
      <c r="P507049" s="83"/>
    </row>
    <row r="507050" spans="16:16" x14ac:dyDescent="0.3">
      <c r="P507050" s="83"/>
    </row>
    <row r="507051" spans="16:16" x14ac:dyDescent="0.3">
      <c r="P507051" s="83"/>
    </row>
    <row r="507052" spans="16:16" x14ac:dyDescent="0.3">
      <c r="P507052" s="83"/>
    </row>
    <row r="507053" spans="16:16" x14ac:dyDescent="0.3">
      <c r="P507053" s="83"/>
    </row>
    <row r="507054" spans="16:16" x14ac:dyDescent="0.3">
      <c r="P507054" s="83"/>
    </row>
    <row r="507055" spans="16:16" x14ac:dyDescent="0.3">
      <c r="P507055" s="83"/>
    </row>
    <row r="507056" spans="16:16" x14ac:dyDescent="0.3">
      <c r="P507056" s="83"/>
    </row>
    <row r="507057" spans="16:16" x14ac:dyDescent="0.3">
      <c r="P507057" s="83"/>
    </row>
    <row r="507058" spans="16:16" x14ac:dyDescent="0.3">
      <c r="P507058" s="83"/>
    </row>
    <row r="507059" spans="16:16" x14ac:dyDescent="0.3">
      <c r="P507059" s="83"/>
    </row>
    <row r="507060" spans="16:16" x14ac:dyDescent="0.3">
      <c r="P507060" s="83"/>
    </row>
    <row r="507061" spans="16:16" x14ac:dyDescent="0.3">
      <c r="P507061" s="83"/>
    </row>
    <row r="507062" spans="16:16" x14ac:dyDescent="0.3">
      <c r="P507062" s="83"/>
    </row>
    <row r="507063" spans="16:16" x14ac:dyDescent="0.3">
      <c r="P507063" s="83"/>
    </row>
    <row r="507064" spans="16:16" x14ac:dyDescent="0.3">
      <c r="P507064" s="83"/>
    </row>
    <row r="507065" spans="16:16" x14ac:dyDescent="0.3">
      <c r="P507065" s="83"/>
    </row>
    <row r="507066" spans="16:16" x14ac:dyDescent="0.3">
      <c r="P507066" s="83"/>
    </row>
    <row r="507067" spans="16:16" x14ac:dyDescent="0.3">
      <c r="P507067" s="83"/>
    </row>
    <row r="507068" spans="16:16" x14ac:dyDescent="0.3">
      <c r="P507068" s="83"/>
    </row>
    <row r="507069" spans="16:16" x14ac:dyDescent="0.3">
      <c r="P507069" s="83"/>
    </row>
    <row r="507070" spans="16:16" x14ac:dyDescent="0.3">
      <c r="P507070" s="83"/>
    </row>
    <row r="507071" spans="16:16" x14ac:dyDescent="0.3">
      <c r="P507071" s="83"/>
    </row>
    <row r="507072" spans="16:16" x14ac:dyDescent="0.3">
      <c r="P507072" s="83"/>
    </row>
    <row r="507073" spans="16:16" x14ac:dyDescent="0.3">
      <c r="P507073" s="83"/>
    </row>
    <row r="507074" spans="16:16" x14ac:dyDescent="0.3">
      <c r="P507074" s="83"/>
    </row>
    <row r="507075" spans="16:16" x14ac:dyDescent="0.3">
      <c r="P507075" s="83"/>
    </row>
    <row r="507076" spans="16:16" x14ac:dyDescent="0.3">
      <c r="P507076" s="83"/>
    </row>
    <row r="507077" spans="16:16" x14ac:dyDescent="0.3">
      <c r="P507077" s="83"/>
    </row>
    <row r="507078" spans="16:16" x14ac:dyDescent="0.3">
      <c r="P507078" s="83"/>
    </row>
    <row r="507079" spans="16:16" x14ac:dyDescent="0.3">
      <c r="P507079" s="83"/>
    </row>
    <row r="507080" spans="16:16" x14ac:dyDescent="0.3">
      <c r="P507080" s="83"/>
    </row>
    <row r="507081" spans="16:16" x14ac:dyDescent="0.3">
      <c r="P507081" s="83"/>
    </row>
    <row r="507082" spans="16:16" x14ac:dyDescent="0.3">
      <c r="P507082" s="83"/>
    </row>
    <row r="507083" spans="16:16" x14ac:dyDescent="0.3">
      <c r="P507083" s="83"/>
    </row>
    <row r="507084" spans="16:16" x14ac:dyDescent="0.3">
      <c r="P507084" s="83"/>
    </row>
    <row r="507085" spans="16:16" x14ac:dyDescent="0.3">
      <c r="P507085" s="83"/>
    </row>
    <row r="507086" spans="16:16" x14ac:dyDescent="0.3">
      <c r="P507086" s="83"/>
    </row>
    <row r="507087" spans="16:16" x14ac:dyDescent="0.3">
      <c r="P507087" s="83"/>
    </row>
    <row r="507088" spans="16:16" x14ac:dyDescent="0.3">
      <c r="P507088" s="83"/>
    </row>
    <row r="507089" spans="16:16" x14ac:dyDescent="0.3">
      <c r="P507089" s="83"/>
    </row>
    <row r="507090" spans="16:16" x14ac:dyDescent="0.3">
      <c r="P507090" s="83"/>
    </row>
    <row r="507091" spans="16:16" x14ac:dyDescent="0.3">
      <c r="P507091" s="83"/>
    </row>
    <row r="507092" spans="16:16" x14ac:dyDescent="0.3">
      <c r="P507092" s="83"/>
    </row>
    <row r="507093" spans="16:16" x14ac:dyDescent="0.3">
      <c r="P507093" s="83"/>
    </row>
    <row r="507094" spans="16:16" x14ac:dyDescent="0.3">
      <c r="P507094" s="83"/>
    </row>
    <row r="507095" spans="16:16" x14ac:dyDescent="0.3">
      <c r="P507095" s="83"/>
    </row>
    <row r="507096" spans="16:16" x14ac:dyDescent="0.3">
      <c r="P507096" s="83"/>
    </row>
    <row r="507097" spans="16:16" x14ac:dyDescent="0.3">
      <c r="P507097" s="83"/>
    </row>
    <row r="507098" spans="16:16" x14ac:dyDescent="0.3">
      <c r="P507098" s="83"/>
    </row>
    <row r="507099" spans="16:16" x14ac:dyDescent="0.3">
      <c r="P507099" s="83"/>
    </row>
    <row r="507100" spans="16:16" x14ac:dyDescent="0.3">
      <c r="P507100" s="83"/>
    </row>
    <row r="507101" spans="16:16" x14ac:dyDescent="0.3">
      <c r="P507101" s="83"/>
    </row>
    <row r="507102" spans="16:16" x14ac:dyDescent="0.3">
      <c r="P507102" s="83"/>
    </row>
    <row r="507103" spans="16:16" x14ac:dyDescent="0.3">
      <c r="P507103" s="83"/>
    </row>
    <row r="507104" spans="16:16" x14ac:dyDescent="0.3">
      <c r="P507104" s="83"/>
    </row>
    <row r="507105" spans="16:16" x14ac:dyDescent="0.3">
      <c r="P507105" s="83"/>
    </row>
    <row r="507106" spans="16:16" x14ac:dyDescent="0.3">
      <c r="P507106" s="83"/>
    </row>
    <row r="507107" spans="16:16" x14ac:dyDescent="0.3">
      <c r="P507107" s="83"/>
    </row>
    <row r="507108" spans="16:16" x14ac:dyDescent="0.3">
      <c r="P507108" s="83"/>
    </row>
    <row r="507109" spans="16:16" x14ac:dyDescent="0.3">
      <c r="P507109" s="83"/>
    </row>
    <row r="507110" spans="16:16" x14ac:dyDescent="0.3">
      <c r="P507110" s="83"/>
    </row>
    <row r="507111" spans="16:16" x14ac:dyDescent="0.3">
      <c r="P507111" s="83"/>
    </row>
    <row r="507112" spans="16:16" x14ac:dyDescent="0.3">
      <c r="P507112" s="83"/>
    </row>
    <row r="507113" spans="16:16" x14ac:dyDescent="0.3">
      <c r="P507113" s="83"/>
    </row>
    <row r="507114" spans="16:16" x14ac:dyDescent="0.3">
      <c r="P507114" s="83"/>
    </row>
    <row r="507115" spans="16:16" x14ac:dyDescent="0.3">
      <c r="P507115" s="83"/>
    </row>
    <row r="507116" spans="16:16" x14ac:dyDescent="0.3">
      <c r="P507116" s="83"/>
    </row>
    <row r="507117" spans="16:16" x14ac:dyDescent="0.3">
      <c r="P507117" s="83"/>
    </row>
    <row r="507118" spans="16:16" x14ac:dyDescent="0.3">
      <c r="P507118" s="83"/>
    </row>
    <row r="507119" spans="16:16" x14ac:dyDescent="0.3">
      <c r="P507119" s="83"/>
    </row>
    <row r="507120" spans="16:16" x14ac:dyDescent="0.3">
      <c r="P507120" s="83"/>
    </row>
    <row r="507121" spans="16:16" x14ac:dyDescent="0.3">
      <c r="P507121" s="83"/>
    </row>
    <row r="507122" spans="16:16" x14ac:dyDescent="0.3">
      <c r="P507122" s="83"/>
    </row>
    <row r="507123" spans="16:16" x14ac:dyDescent="0.3">
      <c r="P507123" s="83"/>
    </row>
    <row r="507124" spans="16:16" x14ac:dyDescent="0.3">
      <c r="P507124" s="83"/>
    </row>
    <row r="507125" spans="16:16" x14ac:dyDescent="0.3">
      <c r="P507125" s="83"/>
    </row>
    <row r="507126" spans="16:16" x14ac:dyDescent="0.3">
      <c r="P507126" s="83"/>
    </row>
    <row r="507127" spans="16:16" x14ac:dyDescent="0.3">
      <c r="P507127" s="83"/>
    </row>
    <row r="507128" spans="16:16" x14ac:dyDescent="0.3">
      <c r="P507128" s="83"/>
    </row>
    <row r="507129" spans="16:16" x14ac:dyDescent="0.3">
      <c r="P507129" s="83"/>
    </row>
    <row r="507130" spans="16:16" x14ac:dyDescent="0.3">
      <c r="P507130" s="83"/>
    </row>
    <row r="507131" spans="16:16" x14ac:dyDescent="0.3">
      <c r="P507131" s="83"/>
    </row>
    <row r="507132" spans="16:16" x14ac:dyDescent="0.3">
      <c r="P507132" s="83"/>
    </row>
    <row r="507133" spans="16:16" x14ac:dyDescent="0.3">
      <c r="P507133" s="83"/>
    </row>
    <row r="507134" spans="16:16" x14ac:dyDescent="0.3">
      <c r="P507134" s="83"/>
    </row>
    <row r="507135" spans="16:16" x14ac:dyDescent="0.3">
      <c r="P507135" s="83"/>
    </row>
    <row r="507136" spans="16:16" x14ac:dyDescent="0.3">
      <c r="P507136" s="83"/>
    </row>
    <row r="507137" spans="16:16" x14ac:dyDescent="0.3">
      <c r="P507137" s="83"/>
    </row>
    <row r="507138" spans="16:16" x14ac:dyDescent="0.3">
      <c r="P507138" s="83"/>
    </row>
    <row r="507139" spans="16:16" x14ac:dyDescent="0.3">
      <c r="P507139" s="83"/>
    </row>
    <row r="507140" spans="16:16" x14ac:dyDescent="0.3">
      <c r="P507140" s="83"/>
    </row>
    <row r="507141" spans="16:16" x14ac:dyDescent="0.3">
      <c r="P507141" s="83"/>
    </row>
    <row r="507142" spans="16:16" x14ac:dyDescent="0.3">
      <c r="P507142" s="83"/>
    </row>
    <row r="507143" spans="16:16" x14ac:dyDescent="0.3">
      <c r="P507143" s="83"/>
    </row>
    <row r="507144" spans="16:16" x14ac:dyDescent="0.3">
      <c r="P507144" s="83"/>
    </row>
    <row r="507145" spans="16:16" x14ac:dyDescent="0.3">
      <c r="P507145" s="83"/>
    </row>
    <row r="507146" spans="16:16" x14ac:dyDescent="0.3">
      <c r="P507146" s="83"/>
    </row>
    <row r="507147" spans="16:16" x14ac:dyDescent="0.3">
      <c r="P507147" s="83"/>
    </row>
    <row r="507148" spans="16:16" x14ac:dyDescent="0.3">
      <c r="P507148" s="83"/>
    </row>
    <row r="507149" spans="16:16" x14ac:dyDescent="0.3">
      <c r="P507149" s="83"/>
    </row>
    <row r="507150" spans="16:16" x14ac:dyDescent="0.3">
      <c r="P507150" s="83"/>
    </row>
    <row r="507151" spans="16:16" x14ac:dyDescent="0.3">
      <c r="P507151" s="83"/>
    </row>
    <row r="507152" spans="16:16" x14ac:dyDescent="0.3">
      <c r="P507152" s="83"/>
    </row>
    <row r="507153" spans="16:16" x14ac:dyDescent="0.3">
      <c r="P507153" s="83"/>
    </row>
    <row r="507154" spans="16:16" x14ac:dyDescent="0.3">
      <c r="P507154" s="83"/>
    </row>
    <row r="507155" spans="16:16" x14ac:dyDescent="0.3">
      <c r="P507155" s="83"/>
    </row>
    <row r="507156" spans="16:16" x14ac:dyDescent="0.3">
      <c r="P507156" s="83"/>
    </row>
    <row r="507157" spans="16:16" x14ac:dyDescent="0.3">
      <c r="P507157" s="83"/>
    </row>
    <row r="507158" spans="16:16" x14ac:dyDescent="0.3">
      <c r="P507158" s="83"/>
    </row>
    <row r="507159" spans="16:16" x14ac:dyDescent="0.3">
      <c r="P507159" s="83"/>
    </row>
    <row r="507160" spans="16:16" x14ac:dyDescent="0.3">
      <c r="P507160" s="83"/>
    </row>
    <row r="507161" spans="16:16" x14ac:dyDescent="0.3">
      <c r="P507161" s="83"/>
    </row>
    <row r="507162" spans="16:16" x14ac:dyDescent="0.3">
      <c r="P507162" s="83"/>
    </row>
    <row r="507163" spans="16:16" x14ac:dyDescent="0.3">
      <c r="P507163" s="83"/>
    </row>
    <row r="507164" spans="16:16" x14ac:dyDescent="0.3">
      <c r="P507164" s="83"/>
    </row>
    <row r="507165" spans="16:16" x14ac:dyDescent="0.3">
      <c r="P507165" s="83"/>
    </row>
    <row r="507166" spans="16:16" x14ac:dyDescent="0.3">
      <c r="P507166" s="83"/>
    </row>
    <row r="507167" spans="16:16" x14ac:dyDescent="0.3">
      <c r="P507167" s="83"/>
    </row>
    <row r="507168" spans="16:16" x14ac:dyDescent="0.3">
      <c r="P507168" s="83"/>
    </row>
    <row r="507169" spans="16:16" x14ac:dyDescent="0.3">
      <c r="P507169" s="83"/>
    </row>
    <row r="507170" spans="16:16" x14ac:dyDescent="0.3">
      <c r="P507170" s="83"/>
    </row>
    <row r="507171" spans="16:16" x14ac:dyDescent="0.3">
      <c r="P507171" s="83"/>
    </row>
    <row r="507172" spans="16:16" x14ac:dyDescent="0.3">
      <c r="P507172" s="83"/>
    </row>
    <row r="507173" spans="16:16" x14ac:dyDescent="0.3">
      <c r="P507173" s="83"/>
    </row>
    <row r="507174" spans="16:16" x14ac:dyDescent="0.3">
      <c r="P507174" s="83"/>
    </row>
    <row r="507175" spans="16:16" x14ac:dyDescent="0.3">
      <c r="P507175" s="83"/>
    </row>
    <row r="507176" spans="16:16" x14ac:dyDescent="0.3">
      <c r="P507176" s="83"/>
    </row>
    <row r="507177" spans="16:16" x14ac:dyDescent="0.3">
      <c r="P507177" s="83"/>
    </row>
    <row r="507178" spans="16:16" x14ac:dyDescent="0.3">
      <c r="P507178" s="83"/>
    </row>
    <row r="507179" spans="16:16" x14ac:dyDescent="0.3">
      <c r="P507179" s="83"/>
    </row>
    <row r="507180" spans="16:16" x14ac:dyDescent="0.3">
      <c r="P507180" s="83"/>
    </row>
    <row r="507181" spans="16:16" x14ac:dyDescent="0.3">
      <c r="P507181" s="83"/>
    </row>
    <row r="507182" spans="16:16" x14ac:dyDescent="0.3">
      <c r="P507182" s="83"/>
    </row>
    <row r="507183" spans="16:16" x14ac:dyDescent="0.3">
      <c r="P507183" s="83"/>
    </row>
    <row r="507184" spans="16:16" x14ac:dyDescent="0.3">
      <c r="P507184" s="83"/>
    </row>
    <row r="507185" spans="16:16" x14ac:dyDescent="0.3">
      <c r="P507185" s="83"/>
    </row>
    <row r="507186" spans="16:16" x14ac:dyDescent="0.3">
      <c r="P507186" s="83"/>
    </row>
    <row r="507187" spans="16:16" x14ac:dyDescent="0.3">
      <c r="P507187" s="83"/>
    </row>
    <row r="507188" spans="16:16" x14ac:dyDescent="0.3">
      <c r="P507188" s="83"/>
    </row>
    <row r="507189" spans="16:16" x14ac:dyDescent="0.3">
      <c r="P507189" s="83"/>
    </row>
    <row r="507190" spans="16:16" x14ac:dyDescent="0.3">
      <c r="P507190" s="83"/>
    </row>
    <row r="507191" spans="16:16" x14ac:dyDescent="0.3">
      <c r="P507191" s="83"/>
    </row>
    <row r="507192" spans="16:16" x14ac:dyDescent="0.3">
      <c r="P507192" s="83"/>
    </row>
    <row r="507193" spans="16:16" x14ac:dyDescent="0.3">
      <c r="P507193" s="83"/>
    </row>
    <row r="507194" spans="16:16" x14ac:dyDescent="0.3">
      <c r="P507194" s="83"/>
    </row>
    <row r="507195" spans="16:16" x14ac:dyDescent="0.3">
      <c r="P507195" s="83"/>
    </row>
    <row r="507196" spans="16:16" x14ac:dyDescent="0.3">
      <c r="P507196" s="83"/>
    </row>
    <row r="507197" spans="16:16" x14ac:dyDescent="0.3">
      <c r="P507197" s="83"/>
    </row>
    <row r="507198" spans="16:16" x14ac:dyDescent="0.3">
      <c r="P507198" s="83"/>
    </row>
    <row r="507199" spans="16:16" x14ac:dyDescent="0.3">
      <c r="P507199" s="83"/>
    </row>
    <row r="507200" spans="16:16" x14ac:dyDescent="0.3">
      <c r="P507200" s="83"/>
    </row>
    <row r="507201" spans="16:16" x14ac:dyDescent="0.3">
      <c r="P507201" s="83"/>
    </row>
    <row r="507202" spans="16:16" x14ac:dyDescent="0.3">
      <c r="P507202" s="83"/>
    </row>
    <row r="507203" spans="16:16" x14ac:dyDescent="0.3">
      <c r="P507203" s="83"/>
    </row>
    <row r="507204" spans="16:16" x14ac:dyDescent="0.3">
      <c r="P507204" s="83"/>
    </row>
    <row r="507205" spans="16:16" x14ac:dyDescent="0.3">
      <c r="P507205" s="83"/>
    </row>
    <row r="507206" spans="16:16" x14ac:dyDescent="0.3">
      <c r="P507206" s="83"/>
    </row>
    <row r="507207" spans="16:16" x14ac:dyDescent="0.3">
      <c r="P507207" s="83"/>
    </row>
    <row r="507208" spans="16:16" x14ac:dyDescent="0.3">
      <c r="P507208" s="83"/>
    </row>
    <row r="507209" spans="16:16" x14ac:dyDescent="0.3">
      <c r="P507209" s="83"/>
    </row>
    <row r="507210" spans="16:16" x14ac:dyDescent="0.3">
      <c r="P507210" s="83"/>
    </row>
    <row r="507211" spans="16:16" x14ac:dyDescent="0.3">
      <c r="P507211" s="83"/>
    </row>
    <row r="507212" spans="16:16" x14ac:dyDescent="0.3">
      <c r="P507212" s="83"/>
    </row>
    <row r="507213" spans="16:16" x14ac:dyDescent="0.3">
      <c r="P507213" s="83"/>
    </row>
    <row r="507214" spans="16:16" x14ac:dyDescent="0.3">
      <c r="P507214" s="83"/>
    </row>
    <row r="507215" spans="16:16" x14ac:dyDescent="0.3">
      <c r="P507215" s="83"/>
    </row>
    <row r="507216" spans="16:16" x14ac:dyDescent="0.3">
      <c r="P507216" s="83"/>
    </row>
    <row r="507217" spans="16:16" x14ac:dyDescent="0.3">
      <c r="P507217" s="83"/>
    </row>
    <row r="507218" spans="16:16" x14ac:dyDescent="0.3">
      <c r="P507218" s="83"/>
    </row>
    <row r="507219" spans="16:16" x14ac:dyDescent="0.3">
      <c r="P507219" s="83"/>
    </row>
    <row r="507220" spans="16:16" x14ac:dyDescent="0.3">
      <c r="P507220" s="83"/>
    </row>
    <row r="507221" spans="16:16" x14ac:dyDescent="0.3">
      <c r="P507221" s="83"/>
    </row>
    <row r="507222" spans="16:16" x14ac:dyDescent="0.3">
      <c r="P507222" s="83"/>
    </row>
    <row r="507223" spans="16:16" x14ac:dyDescent="0.3">
      <c r="P507223" s="83"/>
    </row>
    <row r="507224" spans="16:16" x14ac:dyDescent="0.3">
      <c r="P507224" s="83"/>
    </row>
    <row r="507225" spans="16:16" x14ac:dyDescent="0.3">
      <c r="P507225" s="83"/>
    </row>
    <row r="507226" spans="16:16" x14ac:dyDescent="0.3">
      <c r="P507226" s="83"/>
    </row>
    <row r="507227" spans="16:16" x14ac:dyDescent="0.3">
      <c r="P507227" s="83"/>
    </row>
    <row r="507228" spans="16:16" x14ac:dyDescent="0.3">
      <c r="P507228" s="83"/>
    </row>
    <row r="507229" spans="16:16" x14ac:dyDescent="0.3">
      <c r="P507229" s="83"/>
    </row>
    <row r="507230" spans="16:16" x14ac:dyDescent="0.3">
      <c r="P507230" s="83"/>
    </row>
    <row r="507231" spans="16:16" x14ac:dyDescent="0.3">
      <c r="P507231" s="83"/>
    </row>
    <row r="507232" spans="16:16" x14ac:dyDescent="0.3">
      <c r="P507232" s="83"/>
    </row>
    <row r="507233" spans="16:16" x14ac:dyDescent="0.3">
      <c r="P507233" s="83"/>
    </row>
    <row r="507234" spans="16:16" x14ac:dyDescent="0.3">
      <c r="P507234" s="83"/>
    </row>
    <row r="507235" spans="16:16" x14ac:dyDescent="0.3">
      <c r="P507235" s="83"/>
    </row>
    <row r="507236" spans="16:16" x14ac:dyDescent="0.3">
      <c r="P507236" s="83"/>
    </row>
    <row r="507237" spans="16:16" x14ac:dyDescent="0.3">
      <c r="P507237" s="83"/>
    </row>
    <row r="507238" spans="16:16" x14ac:dyDescent="0.3">
      <c r="P507238" s="83"/>
    </row>
    <row r="507239" spans="16:16" x14ac:dyDescent="0.3">
      <c r="P507239" s="83"/>
    </row>
    <row r="507240" spans="16:16" x14ac:dyDescent="0.3">
      <c r="P507240" s="83"/>
    </row>
    <row r="507241" spans="16:16" x14ac:dyDescent="0.3">
      <c r="P507241" s="83"/>
    </row>
    <row r="507242" spans="16:16" x14ac:dyDescent="0.3">
      <c r="P507242" s="83"/>
    </row>
    <row r="507243" spans="16:16" x14ac:dyDescent="0.3">
      <c r="P507243" s="83"/>
    </row>
    <row r="507244" spans="16:16" x14ac:dyDescent="0.3">
      <c r="P507244" s="83"/>
    </row>
    <row r="507245" spans="16:16" x14ac:dyDescent="0.3">
      <c r="P507245" s="83"/>
    </row>
    <row r="507246" spans="16:16" x14ac:dyDescent="0.3">
      <c r="P507246" s="83"/>
    </row>
    <row r="507247" spans="16:16" x14ac:dyDescent="0.3">
      <c r="P507247" s="83"/>
    </row>
    <row r="507248" spans="16:16" x14ac:dyDescent="0.3">
      <c r="P507248" s="83"/>
    </row>
    <row r="507249" spans="16:16" x14ac:dyDescent="0.3">
      <c r="P507249" s="83"/>
    </row>
    <row r="507250" spans="16:16" x14ac:dyDescent="0.3">
      <c r="P507250" s="83"/>
    </row>
    <row r="507251" spans="16:16" x14ac:dyDescent="0.3">
      <c r="P507251" s="83"/>
    </row>
    <row r="507252" spans="16:16" x14ac:dyDescent="0.3">
      <c r="P507252" s="83"/>
    </row>
    <row r="507253" spans="16:16" x14ac:dyDescent="0.3">
      <c r="P507253" s="83"/>
    </row>
    <row r="507254" spans="16:16" x14ac:dyDescent="0.3">
      <c r="P507254" s="83"/>
    </row>
    <row r="507255" spans="16:16" x14ac:dyDescent="0.3">
      <c r="P507255" s="83"/>
    </row>
    <row r="507256" spans="16:16" x14ac:dyDescent="0.3">
      <c r="P507256" s="83"/>
    </row>
    <row r="507257" spans="16:16" x14ac:dyDescent="0.3">
      <c r="P507257" s="83"/>
    </row>
    <row r="507258" spans="16:16" x14ac:dyDescent="0.3">
      <c r="P507258" s="83"/>
    </row>
    <row r="507259" spans="16:16" x14ac:dyDescent="0.3">
      <c r="P507259" s="83"/>
    </row>
    <row r="507260" spans="16:16" x14ac:dyDescent="0.3">
      <c r="P507260" s="83"/>
    </row>
    <row r="507261" spans="16:16" x14ac:dyDescent="0.3">
      <c r="P507261" s="83"/>
    </row>
    <row r="507262" spans="16:16" x14ac:dyDescent="0.3">
      <c r="P507262" s="83"/>
    </row>
    <row r="507263" spans="16:16" x14ac:dyDescent="0.3">
      <c r="P507263" s="83"/>
    </row>
    <row r="507264" spans="16:16" x14ac:dyDescent="0.3">
      <c r="P507264" s="83"/>
    </row>
    <row r="507265" spans="16:16" x14ac:dyDescent="0.3">
      <c r="P507265" s="83"/>
    </row>
    <row r="507266" spans="16:16" x14ac:dyDescent="0.3">
      <c r="P507266" s="83"/>
    </row>
    <row r="507267" spans="16:16" x14ac:dyDescent="0.3">
      <c r="P507267" s="83"/>
    </row>
    <row r="507268" spans="16:16" x14ac:dyDescent="0.3">
      <c r="P507268" s="83"/>
    </row>
    <row r="507269" spans="16:16" x14ac:dyDescent="0.3">
      <c r="P507269" s="83"/>
    </row>
    <row r="507270" spans="16:16" x14ac:dyDescent="0.3">
      <c r="P507270" s="83"/>
    </row>
    <row r="507271" spans="16:16" x14ac:dyDescent="0.3">
      <c r="P507271" s="83"/>
    </row>
    <row r="507272" spans="16:16" x14ac:dyDescent="0.3">
      <c r="P507272" s="83"/>
    </row>
    <row r="507273" spans="16:16" x14ac:dyDescent="0.3">
      <c r="P507273" s="83"/>
    </row>
    <row r="507274" spans="16:16" x14ac:dyDescent="0.3">
      <c r="P507274" s="83"/>
    </row>
    <row r="507275" spans="16:16" x14ac:dyDescent="0.3">
      <c r="P507275" s="83"/>
    </row>
    <row r="507276" spans="16:16" x14ac:dyDescent="0.3">
      <c r="P507276" s="83"/>
    </row>
    <row r="507277" spans="16:16" x14ac:dyDescent="0.3">
      <c r="P507277" s="83"/>
    </row>
    <row r="507278" spans="16:16" x14ac:dyDescent="0.3">
      <c r="P507278" s="83"/>
    </row>
    <row r="507279" spans="16:16" x14ac:dyDescent="0.3">
      <c r="P507279" s="83"/>
    </row>
    <row r="507280" spans="16:16" x14ac:dyDescent="0.3">
      <c r="P507280" s="83"/>
    </row>
    <row r="507281" spans="16:16" x14ac:dyDescent="0.3">
      <c r="P507281" s="83"/>
    </row>
    <row r="507282" spans="16:16" x14ac:dyDescent="0.3">
      <c r="P507282" s="83"/>
    </row>
    <row r="507283" spans="16:16" x14ac:dyDescent="0.3">
      <c r="P507283" s="83"/>
    </row>
    <row r="507284" spans="16:16" x14ac:dyDescent="0.3">
      <c r="P507284" s="83"/>
    </row>
    <row r="507285" spans="16:16" x14ac:dyDescent="0.3">
      <c r="P507285" s="83"/>
    </row>
    <row r="507286" spans="16:16" x14ac:dyDescent="0.3">
      <c r="P507286" s="83"/>
    </row>
    <row r="507287" spans="16:16" x14ac:dyDescent="0.3">
      <c r="P507287" s="83"/>
    </row>
    <row r="507288" spans="16:16" x14ac:dyDescent="0.3">
      <c r="P507288" s="83"/>
    </row>
    <row r="507289" spans="16:16" x14ac:dyDescent="0.3">
      <c r="P507289" s="83"/>
    </row>
    <row r="507290" spans="16:16" x14ac:dyDescent="0.3">
      <c r="P507290" s="83"/>
    </row>
    <row r="507291" spans="16:16" x14ac:dyDescent="0.3">
      <c r="P507291" s="83"/>
    </row>
    <row r="507292" spans="16:16" x14ac:dyDescent="0.3">
      <c r="P507292" s="83"/>
    </row>
    <row r="507293" spans="16:16" x14ac:dyDescent="0.3">
      <c r="P507293" s="83"/>
    </row>
    <row r="507294" spans="16:16" x14ac:dyDescent="0.3">
      <c r="P507294" s="83"/>
    </row>
    <row r="507295" spans="16:16" x14ac:dyDescent="0.3">
      <c r="P507295" s="83"/>
    </row>
    <row r="507296" spans="16:16" x14ac:dyDescent="0.3">
      <c r="P507296" s="83"/>
    </row>
    <row r="507297" spans="16:16" x14ac:dyDescent="0.3">
      <c r="P507297" s="83"/>
    </row>
    <row r="507298" spans="16:16" x14ac:dyDescent="0.3">
      <c r="P507298" s="83"/>
    </row>
    <row r="507299" spans="16:16" x14ac:dyDescent="0.3">
      <c r="P507299" s="83"/>
    </row>
    <row r="507300" spans="16:16" x14ac:dyDescent="0.3">
      <c r="P507300" s="83"/>
    </row>
    <row r="507301" spans="16:16" x14ac:dyDescent="0.3">
      <c r="P507301" s="83"/>
    </row>
    <row r="507302" spans="16:16" x14ac:dyDescent="0.3">
      <c r="P507302" s="83"/>
    </row>
    <row r="507303" spans="16:16" x14ac:dyDescent="0.3">
      <c r="P507303" s="83"/>
    </row>
    <row r="507304" spans="16:16" x14ac:dyDescent="0.3">
      <c r="P507304" s="83"/>
    </row>
    <row r="507305" spans="16:16" x14ac:dyDescent="0.3">
      <c r="P507305" s="83"/>
    </row>
    <row r="507306" spans="16:16" x14ac:dyDescent="0.3">
      <c r="P507306" s="83"/>
    </row>
    <row r="507307" spans="16:16" x14ac:dyDescent="0.3">
      <c r="P507307" s="83"/>
    </row>
    <row r="507308" spans="16:16" x14ac:dyDescent="0.3">
      <c r="P507308" s="83"/>
    </row>
    <row r="507309" spans="16:16" x14ac:dyDescent="0.3">
      <c r="P507309" s="83"/>
    </row>
    <row r="507310" spans="16:16" x14ac:dyDescent="0.3">
      <c r="P507310" s="83"/>
    </row>
    <row r="507311" spans="16:16" x14ac:dyDescent="0.3">
      <c r="P507311" s="83"/>
    </row>
    <row r="507312" spans="16:16" x14ac:dyDescent="0.3">
      <c r="P507312" s="83"/>
    </row>
    <row r="507313" spans="16:16" x14ac:dyDescent="0.3">
      <c r="P507313" s="83"/>
    </row>
    <row r="507314" spans="16:16" x14ac:dyDescent="0.3">
      <c r="P507314" s="83"/>
    </row>
    <row r="507315" spans="16:16" x14ac:dyDescent="0.3">
      <c r="P507315" s="83"/>
    </row>
    <row r="507316" spans="16:16" x14ac:dyDescent="0.3">
      <c r="P507316" s="83"/>
    </row>
    <row r="507317" spans="16:16" x14ac:dyDescent="0.3">
      <c r="P507317" s="83"/>
    </row>
    <row r="507318" spans="16:16" x14ac:dyDescent="0.3">
      <c r="P507318" s="83"/>
    </row>
    <row r="507319" spans="16:16" x14ac:dyDescent="0.3">
      <c r="P507319" s="83"/>
    </row>
    <row r="507320" spans="16:16" x14ac:dyDescent="0.3">
      <c r="P507320" s="83"/>
    </row>
    <row r="507321" spans="16:16" x14ac:dyDescent="0.3">
      <c r="P507321" s="83"/>
    </row>
    <row r="507322" spans="16:16" x14ac:dyDescent="0.3">
      <c r="P507322" s="83"/>
    </row>
    <row r="507323" spans="16:16" x14ac:dyDescent="0.3">
      <c r="P507323" s="83"/>
    </row>
    <row r="507324" spans="16:16" x14ac:dyDescent="0.3">
      <c r="P507324" s="83"/>
    </row>
    <row r="507325" spans="16:16" x14ac:dyDescent="0.3">
      <c r="P507325" s="83"/>
    </row>
    <row r="507326" spans="16:16" x14ac:dyDescent="0.3">
      <c r="P507326" s="83"/>
    </row>
    <row r="507327" spans="16:16" x14ac:dyDescent="0.3">
      <c r="P507327" s="83"/>
    </row>
    <row r="507328" spans="16:16" x14ac:dyDescent="0.3">
      <c r="P507328" s="83"/>
    </row>
    <row r="507329" spans="16:16" x14ac:dyDescent="0.3">
      <c r="P507329" s="83"/>
    </row>
    <row r="507330" spans="16:16" x14ac:dyDescent="0.3">
      <c r="P507330" s="83"/>
    </row>
    <row r="507331" spans="16:16" x14ac:dyDescent="0.3">
      <c r="P507331" s="83"/>
    </row>
    <row r="507332" spans="16:16" x14ac:dyDescent="0.3">
      <c r="P507332" s="83"/>
    </row>
    <row r="507333" spans="16:16" x14ac:dyDescent="0.3">
      <c r="P507333" s="83"/>
    </row>
    <row r="507334" spans="16:16" x14ac:dyDescent="0.3">
      <c r="P507334" s="83"/>
    </row>
    <row r="507335" spans="16:16" x14ac:dyDescent="0.3">
      <c r="P507335" s="83"/>
    </row>
    <row r="507336" spans="16:16" x14ac:dyDescent="0.3">
      <c r="P507336" s="83"/>
    </row>
    <row r="507337" spans="16:16" x14ac:dyDescent="0.3">
      <c r="P507337" s="83"/>
    </row>
    <row r="507338" spans="16:16" x14ac:dyDescent="0.3">
      <c r="P507338" s="83"/>
    </row>
    <row r="507339" spans="16:16" x14ac:dyDescent="0.3">
      <c r="P507339" s="83"/>
    </row>
    <row r="507340" spans="16:16" x14ac:dyDescent="0.3">
      <c r="P507340" s="83"/>
    </row>
    <row r="507341" spans="16:16" x14ac:dyDescent="0.3">
      <c r="P507341" s="83"/>
    </row>
    <row r="507342" spans="16:16" x14ac:dyDescent="0.3">
      <c r="P507342" s="83"/>
    </row>
    <row r="507343" spans="16:16" x14ac:dyDescent="0.3">
      <c r="P507343" s="83"/>
    </row>
    <row r="507344" spans="16:16" x14ac:dyDescent="0.3">
      <c r="P507344" s="83"/>
    </row>
    <row r="507345" spans="16:16" x14ac:dyDescent="0.3">
      <c r="P507345" s="83"/>
    </row>
    <row r="507346" spans="16:16" x14ac:dyDescent="0.3">
      <c r="P507346" s="83"/>
    </row>
    <row r="507347" spans="16:16" x14ac:dyDescent="0.3">
      <c r="P507347" s="83"/>
    </row>
    <row r="507348" spans="16:16" x14ac:dyDescent="0.3">
      <c r="P507348" s="83"/>
    </row>
    <row r="507349" spans="16:16" x14ac:dyDescent="0.3">
      <c r="P507349" s="83"/>
    </row>
    <row r="507350" spans="16:16" x14ac:dyDescent="0.3">
      <c r="P507350" s="83"/>
    </row>
    <row r="507351" spans="16:16" x14ac:dyDescent="0.3">
      <c r="P507351" s="83"/>
    </row>
    <row r="507352" spans="16:16" x14ac:dyDescent="0.3">
      <c r="P507352" s="83"/>
    </row>
    <row r="507353" spans="16:16" x14ac:dyDescent="0.3">
      <c r="P507353" s="83"/>
    </row>
    <row r="507354" spans="16:16" x14ac:dyDescent="0.3">
      <c r="P507354" s="83"/>
    </row>
    <row r="507355" spans="16:16" x14ac:dyDescent="0.3">
      <c r="P507355" s="83"/>
    </row>
    <row r="507356" spans="16:16" x14ac:dyDescent="0.3">
      <c r="P507356" s="83"/>
    </row>
    <row r="507357" spans="16:16" x14ac:dyDescent="0.3">
      <c r="P507357" s="83"/>
    </row>
    <row r="507358" spans="16:16" x14ac:dyDescent="0.3">
      <c r="P507358" s="83"/>
    </row>
    <row r="507359" spans="16:16" x14ac:dyDescent="0.3">
      <c r="P507359" s="83"/>
    </row>
    <row r="507360" spans="16:16" x14ac:dyDescent="0.3">
      <c r="P507360" s="83"/>
    </row>
    <row r="507361" spans="16:16" x14ac:dyDescent="0.3">
      <c r="P507361" s="83"/>
    </row>
    <row r="507362" spans="16:16" x14ac:dyDescent="0.3">
      <c r="P507362" s="83"/>
    </row>
    <row r="507363" spans="16:16" x14ac:dyDescent="0.3">
      <c r="P507363" s="83"/>
    </row>
    <row r="507364" spans="16:16" x14ac:dyDescent="0.3">
      <c r="P507364" s="83"/>
    </row>
    <row r="507365" spans="16:16" x14ac:dyDescent="0.3">
      <c r="P507365" s="83"/>
    </row>
    <row r="507366" spans="16:16" x14ac:dyDescent="0.3">
      <c r="P507366" s="83"/>
    </row>
    <row r="507367" spans="16:16" x14ac:dyDescent="0.3">
      <c r="P507367" s="83"/>
    </row>
    <row r="507368" spans="16:16" x14ac:dyDescent="0.3">
      <c r="P507368" s="83"/>
    </row>
    <row r="507369" spans="16:16" x14ac:dyDescent="0.3">
      <c r="P507369" s="83"/>
    </row>
    <row r="507370" spans="16:16" x14ac:dyDescent="0.3">
      <c r="P507370" s="83"/>
    </row>
    <row r="507371" spans="16:16" x14ac:dyDescent="0.3">
      <c r="P507371" s="83"/>
    </row>
    <row r="507372" spans="16:16" x14ac:dyDescent="0.3">
      <c r="P507372" s="83"/>
    </row>
    <row r="507373" spans="16:16" x14ac:dyDescent="0.3">
      <c r="P507373" s="83"/>
    </row>
    <row r="507374" spans="16:16" x14ac:dyDescent="0.3">
      <c r="P507374" s="83"/>
    </row>
    <row r="507375" spans="16:16" x14ac:dyDescent="0.3">
      <c r="P507375" s="83"/>
    </row>
    <row r="507376" spans="16:16" x14ac:dyDescent="0.3">
      <c r="P507376" s="83"/>
    </row>
    <row r="507377" spans="16:16" x14ac:dyDescent="0.3">
      <c r="P507377" s="83"/>
    </row>
    <row r="507378" spans="16:16" x14ac:dyDescent="0.3">
      <c r="P507378" s="83"/>
    </row>
    <row r="507379" spans="16:16" x14ac:dyDescent="0.3">
      <c r="P507379" s="83"/>
    </row>
    <row r="507380" spans="16:16" x14ac:dyDescent="0.3">
      <c r="P507380" s="83"/>
    </row>
    <row r="507381" spans="16:16" x14ac:dyDescent="0.3">
      <c r="P507381" s="83"/>
    </row>
    <row r="507382" spans="16:16" x14ac:dyDescent="0.3">
      <c r="P507382" s="83"/>
    </row>
    <row r="507383" spans="16:16" x14ac:dyDescent="0.3">
      <c r="P507383" s="83"/>
    </row>
    <row r="507384" spans="16:16" x14ac:dyDescent="0.3">
      <c r="P507384" s="83"/>
    </row>
    <row r="507385" spans="16:16" x14ac:dyDescent="0.3">
      <c r="P507385" s="83"/>
    </row>
    <row r="507386" spans="16:16" x14ac:dyDescent="0.3">
      <c r="P507386" s="83"/>
    </row>
    <row r="507387" spans="16:16" x14ac:dyDescent="0.3">
      <c r="P507387" s="83"/>
    </row>
    <row r="507388" spans="16:16" x14ac:dyDescent="0.3">
      <c r="P507388" s="83"/>
    </row>
    <row r="507389" spans="16:16" x14ac:dyDescent="0.3">
      <c r="P507389" s="83"/>
    </row>
    <row r="507390" spans="16:16" x14ac:dyDescent="0.3">
      <c r="P507390" s="83"/>
    </row>
    <row r="507391" spans="16:16" x14ac:dyDescent="0.3">
      <c r="P507391" s="83"/>
    </row>
    <row r="507392" spans="16:16" x14ac:dyDescent="0.3">
      <c r="P507392" s="83"/>
    </row>
    <row r="507393" spans="16:16" x14ac:dyDescent="0.3">
      <c r="P507393" s="83"/>
    </row>
    <row r="507394" spans="16:16" x14ac:dyDescent="0.3">
      <c r="P507394" s="83"/>
    </row>
    <row r="507395" spans="16:16" x14ac:dyDescent="0.3">
      <c r="P507395" s="83"/>
    </row>
    <row r="507396" spans="16:16" x14ac:dyDescent="0.3">
      <c r="P507396" s="83"/>
    </row>
    <row r="507397" spans="16:16" x14ac:dyDescent="0.3">
      <c r="P507397" s="83"/>
    </row>
    <row r="507398" spans="16:16" x14ac:dyDescent="0.3">
      <c r="P507398" s="83"/>
    </row>
    <row r="507399" spans="16:16" x14ac:dyDescent="0.3">
      <c r="P507399" s="83"/>
    </row>
    <row r="507400" spans="16:16" x14ac:dyDescent="0.3">
      <c r="P507400" s="83"/>
    </row>
    <row r="507401" spans="16:16" x14ac:dyDescent="0.3">
      <c r="P507401" s="83"/>
    </row>
    <row r="507402" spans="16:16" x14ac:dyDescent="0.3">
      <c r="P507402" s="83"/>
    </row>
    <row r="507403" spans="16:16" x14ac:dyDescent="0.3">
      <c r="P507403" s="83"/>
    </row>
    <row r="507404" spans="16:16" x14ac:dyDescent="0.3">
      <c r="P507404" s="83"/>
    </row>
    <row r="507405" spans="16:16" x14ac:dyDescent="0.3">
      <c r="P507405" s="83"/>
    </row>
    <row r="507406" spans="16:16" x14ac:dyDescent="0.3">
      <c r="P507406" s="83"/>
    </row>
    <row r="507407" spans="16:16" x14ac:dyDescent="0.3">
      <c r="P507407" s="83"/>
    </row>
    <row r="507408" spans="16:16" x14ac:dyDescent="0.3">
      <c r="P507408" s="83"/>
    </row>
    <row r="507409" spans="16:16" x14ac:dyDescent="0.3">
      <c r="P507409" s="83"/>
    </row>
    <row r="507410" spans="16:16" x14ac:dyDescent="0.3">
      <c r="P507410" s="83"/>
    </row>
    <row r="507411" spans="16:16" x14ac:dyDescent="0.3">
      <c r="P507411" s="83"/>
    </row>
    <row r="507412" spans="16:16" x14ac:dyDescent="0.3">
      <c r="P507412" s="83"/>
    </row>
    <row r="507413" spans="16:16" x14ac:dyDescent="0.3">
      <c r="P507413" s="83"/>
    </row>
    <row r="507414" spans="16:16" x14ac:dyDescent="0.3">
      <c r="P507414" s="83"/>
    </row>
    <row r="507415" spans="16:16" x14ac:dyDescent="0.3">
      <c r="P507415" s="83"/>
    </row>
    <row r="507416" spans="16:16" x14ac:dyDescent="0.3">
      <c r="P507416" s="83"/>
    </row>
    <row r="507417" spans="16:16" x14ac:dyDescent="0.3">
      <c r="P507417" s="83"/>
    </row>
    <row r="507418" spans="16:16" x14ac:dyDescent="0.3">
      <c r="P507418" s="83"/>
    </row>
    <row r="507419" spans="16:16" x14ac:dyDescent="0.3">
      <c r="P507419" s="83"/>
    </row>
    <row r="507420" spans="16:16" x14ac:dyDescent="0.3">
      <c r="P507420" s="83"/>
    </row>
    <row r="507421" spans="16:16" x14ac:dyDescent="0.3">
      <c r="P507421" s="83"/>
    </row>
    <row r="507422" spans="16:16" x14ac:dyDescent="0.3">
      <c r="P507422" s="83"/>
    </row>
    <row r="507423" spans="16:16" x14ac:dyDescent="0.3">
      <c r="P507423" s="83"/>
    </row>
    <row r="507424" spans="16:16" x14ac:dyDescent="0.3">
      <c r="P507424" s="83"/>
    </row>
    <row r="507425" spans="16:16" x14ac:dyDescent="0.3">
      <c r="P507425" s="83"/>
    </row>
    <row r="507426" spans="16:16" x14ac:dyDescent="0.3">
      <c r="P507426" s="83"/>
    </row>
    <row r="507427" spans="16:16" x14ac:dyDescent="0.3">
      <c r="P507427" s="83"/>
    </row>
    <row r="507428" spans="16:16" x14ac:dyDescent="0.3">
      <c r="P507428" s="83"/>
    </row>
    <row r="507429" spans="16:16" x14ac:dyDescent="0.3">
      <c r="P507429" s="83"/>
    </row>
    <row r="507430" spans="16:16" x14ac:dyDescent="0.3">
      <c r="P507430" s="83"/>
    </row>
    <row r="507431" spans="16:16" x14ac:dyDescent="0.3">
      <c r="P507431" s="83"/>
    </row>
    <row r="507432" spans="16:16" x14ac:dyDescent="0.3">
      <c r="P507432" s="83"/>
    </row>
    <row r="507433" spans="16:16" x14ac:dyDescent="0.3">
      <c r="P507433" s="83"/>
    </row>
    <row r="507434" spans="16:16" x14ac:dyDescent="0.3">
      <c r="P507434" s="83"/>
    </row>
    <row r="507435" spans="16:16" x14ac:dyDescent="0.3">
      <c r="P507435" s="83"/>
    </row>
    <row r="507436" spans="16:16" x14ac:dyDescent="0.3">
      <c r="P507436" s="83"/>
    </row>
    <row r="507437" spans="16:16" x14ac:dyDescent="0.3">
      <c r="P507437" s="83"/>
    </row>
    <row r="507438" spans="16:16" x14ac:dyDescent="0.3">
      <c r="P507438" s="83"/>
    </row>
    <row r="507439" spans="16:16" x14ac:dyDescent="0.3">
      <c r="P507439" s="83"/>
    </row>
    <row r="507440" spans="16:16" x14ac:dyDescent="0.3">
      <c r="P507440" s="83"/>
    </row>
    <row r="507441" spans="16:16" x14ac:dyDescent="0.3">
      <c r="P507441" s="83"/>
    </row>
    <row r="507442" spans="16:16" x14ac:dyDescent="0.3">
      <c r="P507442" s="83"/>
    </row>
    <row r="507443" spans="16:16" x14ac:dyDescent="0.3">
      <c r="P507443" s="83"/>
    </row>
    <row r="507444" spans="16:16" x14ac:dyDescent="0.3">
      <c r="P507444" s="83"/>
    </row>
    <row r="507445" spans="16:16" x14ac:dyDescent="0.3">
      <c r="P507445" s="83"/>
    </row>
    <row r="507446" spans="16:16" x14ac:dyDescent="0.3">
      <c r="P507446" s="83"/>
    </row>
    <row r="507447" spans="16:16" x14ac:dyDescent="0.3">
      <c r="P507447" s="83"/>
    </row>
    <row r="507448" spans="16:16" x14ac:dyDescent="0.3">
      <c r="P507448" s="83"/>
    </row>
    <row r="507449" spans="16:16" x14ac:dyDescent="0.3">
      <c r="P507449" s="83"/>
    </row>
    <row r="507450" spans="16:16" x14ac:dyDescent="0.3">
      <c r="P507450" s="83"/>
    </row>
    <row r="507451" spans="16:16" x14ac:dyDescent="0.3">
      <c r="P507451" s="83"/>
    </row>
    <row r="507452" spans="16:16" x14ac:dyDescent="0.3">
      <c r="P507452" s="83"/>
    </row>
    <row r="507453" spans="16:16" x14ac:dyDescent="0.3">
      <c r="P507453" s="83"/>
    </row>
    <row r="507454" spans="16:16" x14ac:dyDescent="0.3">
      <c r="P507454" s="83"/>
    </row>
    <row r="507455" spans="16:16" x14ac:dyDescent="0.3">
      <c r="P507455" s="83"/>
    </row>
    <row r="507456" spans="16:16" x14ac:dyDescent="0.3">
      <c r="P507456" s="83"/>
    </row>
    <row r="507457" spans="16:16" x14ac:dyDescent="0.3">
      <c r="P507457" s="83"/>
    </row>
    <row r="507458" spans="16:16" x14ac:dyDescent="0.3">
      <c r="P507458" s="83"/>
    </row>
    <row r="507459" spans="16:16" x14ac:dyDescent="0.3">
      <c r="P507459" s="83"/>
    </row>
    <row r="507460" spans="16:16" x14ac:dyDescent="0.3">
      <c r="P507460" s="83"/>
    </row>
    <row r="507461" spans="16:16" x14ac:dyDescent="0.3">
      <c r="P507461" s="83"/>
    </row>
    <row r="507462" spans="16:16" x14ac:dyDescent="0.3">
      <c r="P507462" s="83"/>
    </row>
    <row r="507463" spans="16:16" x14ac:dyDescent="0.3">
      <c r="P507463" s="83"/>
    </row>
    <row r="507464" spans="16:16" x14ac:dyDescent="0.3">
      <c r="P507464" s="83"/>
    </row>
    <row r="507465" spans="16:16" x14ac:dyDescent="0.3">
      <c r="P507465" s="83"/>
    </row>
    <row r="507466" spans="16:16" x14ac:dyDescent="0.3">
      <c r="P507466" s="83"/>
    </row>
    <row r="507467" spans="16:16" x14ac:dyDescent="0.3">
      <c r="P507467" s="83"/>
    </row>
    <row r="507468" spans="16:16" x14ac:dyDescent="0.3">
      <c r="P507468" s="83"/>
    </row>
    <row r="507469" spans="16:16" x14ac:dyDescent="0.3">
      <c r="P507469" s="83"/>
    </row>
    <row r="507470" spans="16:16" x14ac:dyDescent="0.3">
      <c r="P507470" s="83"/>
    </row>
    <row r="507471" spans="16:16" x14ac:dyDescent="0.3">
      <c r="P507471" s="83"/>
    </row>
    <row r="507472" spans="16:16" x14ac:dyDescent="0.3">
      <c r="P507472" s="83"/>
    </row>
    <row r="507473" spans="16:16" x14ac:dyDescent="0.3">
      <c r="P507473" s="83"/>
    </row>
    <row r="507474" spans="16:16" x14ac:dyDescent="0.3">
      <c r="P507474" s="83"/>
    </row>
    <row r="507475" spans="16:16" x14ac:dyDescent="0.3">
      <c r="P507475" s="83"/>
    </row>
    <row r="507476" spans="16:16" x14ac:dyDescent="0.3">
      <c r="P507476" s="83"/>
    </row>
    <row r="507477" spans="16:16" x14ac:dyDescent="0.3">
      <c r="P507477" s="83"/>
    </row>
    <row r="507478" spans="16:16" x14ac:dyDescent="0.3">
      <c r="P507478" s="83"/>
    </row>
    <row r="507479" spans="16:16" x14ac:dyDescent="0.3">
      <c r="P507479" s="83"/>
    </row>
    <row r="507480" spans="16:16" x14ac:dyDescent="0.3">
      <c r="P507480" s="83"/>
    </row>
    <row r="507481" spans="16:16" x14ac:dyDescent="0.3">
      <c r="P507481" s="83"/>
    </row>
    <row r="507482" spans="16:16" x14ac:dyDescent="0.3">
      <c r="P507482" s="83"/>
    </row>
    <row r="507483" spans="16:16" x14ac:dyDescent="0.3">
      <c r="P507483" s="83"/>
    </row>
    <row r="507484" spans="16:16" x14ac:dyDescent="0.3">
      <c r="P507484" s="83"/>
    </row>
    <row r="507485" spans="16:16" x14ac:dyDescent="0.3">
      <c r="P507485" s="83"/>
    </row>
    <row r="507486" spans="16:16" x14ac:dyDescent="0.3">
      <c r="P507486" s="83"/>
    </row>
    <row r="507487" spans="16:16" x14ac:dyDescent="0.3">
      <c r="P507487" s="83"/>
    </row>
    <row r="507488" spans="16:16" x14ac:dyDescent="0.3">
      <c r="P507488" s="83"/>
    </row>
    <row r="507489" spans="16:16" x14ac:dyDescent="0.3">
      <c r="P507489" s="83"/>
    </row>
    <row r="507490" spans="16:16" x14ac:dyDescent="0.3">
      <c r="P507490" s="83"/>
    </row>
    <row r="507491" spans="16:16" x14ac:dyDescent="0.3">
      <c r="P507491" s="83"/>
    </row>
    <row r="507492" spans="16:16" x14ac:dyDescent="0.3">
      <c r="P507492" s="83"/>
    </row>
    <row r="507493" spans="16:16" x14ac:dyDescent="0.3">
      <c r="P507493" s="83"/>
    </row>
    <row r="507494" spans="16:16" x14ac:dyDescent="0.3">
      <c r="P507494" s="83"/>
    </row>
    <row r="507495" spans="16:16" x14ac:dyDescent="0.3">
      <c r="P507495" s="83"/>
    </row>
    <row r="507496" spans="16:16" x14ac:dyDescent="0.3">
      <c r="P507496" s="83"/>
    </row>
    <row r="507497" spans="16:16" x14ac:dyDescent="0.3">
      <c r="P507497" s="83"/>
    </row>
    <row r="507498" spans="16:16" x14ac:dyDescent="0.3">
      <c r="P507498" s="83"/>
    </row>
    <row r="507499" spans="16:16" x14ac:dyDescent="0.3">
      <c r="P507499" s="83"/>
    </row>
    <row r="507500" spans="16:16" x14ac:dyDescent="0.3">
      <c r="P507500" s="83"/>
    </row>
    <row r="507501" spans="16:16" x14ac:dyDescent="0.3">
      <c r="P507501" s="83"/>
    </row>
    <row r="507502" spans="16:16" x14ac:dyDescent="0.3">
      <c r="P507502" s="83"/>
    </row>
    <row r="507503" spans="16:16" x14ac:dyDescent="0.3">
      <c r="P507503" s="83"/>
    </row>
    <row r="507504" spans="16:16" x14ac:dyDescent="0.3">
      <c r="P507504" s="83"/>
    </row>
    <row r="507505" spans="16:16" x14ac:dyDescent="0.3">
      <c r="P507505" s="83"/>
    </row>
    <row r="507506" spans="16:16" x14ac:dyDescent="0.3">
      <c r="P507506" s="83"/>
    </row>
    <row r="507507" spans="16:16" x14ac:dyDescent="0.3">
      <c r="P507507" s="83"/>
    </row>
    <row r="507508" spans="16:16" x14ac:dyDescent="0.3">
      <c r="P507508" s="83"/>
    </row>
    <row r="507509" spans="16:16" x14ac:dyDescent="0.3">
      <c r="P507509" s="83"/>
    </row>
    <row r="507510" spans="16:16" x14ac:dyDescent="0.3">
      <c r="P507510" s="83"/>
    </row>
    <row r="507511" spans="16:16" x14ac:dyDescent="0.3">
      <c r="P507511" s="83"/>
    </row>
    <row r="507512" spans="16:16" x14ac:dyDescent="0.3">
      <c r="P507512" s="83"/>
    </row>
    <row r="507513" spans="16:16" x14ac:dyDescent="0.3">
      <c r="P507513" s="83"/>
    </row>
    <row r="507514" spans="16:16" x14ac:dyDescent="0.3">
      <c r="P507514" s="83"/>
    </row>
    <row r="507515" spans="16:16" x14ac:dyDescent="0.3">
      <c r="P507515" s="83"/>
    </row>
    <row r="507516" spans="16:16" x14ac:dyDescent="0.3">
      <c r="P507516" s="83"/>
    </row>
    <row r="507517" spans="16:16" x14ac:dyDescent="0.3">
      <c r="P507517" s="83"/>
    </row>
    <row r="507518" spans="16:16" x14ac:dyDescent="0.3">
      <c r="P507518" s="83"/>
    </row>
    <row r="507519" spans="16:16" x14ac:dyDescent="0.3">
      <c r="P507519" s="83"/>
    </row>
    <row r="507520" spans="16:16" x14ac:dyDescent="0.3">
      <c r="P507520" s="83"/>
    </row>
    <row r="507521" spans="16:16" x14ac:dyDescent="0.3">
      <c r="P507521" s="83"/>
    </row>
    <row r="507522" spans="16:16" x14ac:dyDescent="0.3">
      <c r="P507522" s="83"/>
    </row>
    <row r="507523" spans="16:16" x14ac:dyDescent="0.3">
      <c r="P507523" s="83"/>
    </row>
    <row r="507524" spans="16:16" x14ac:dyDescent="0.3">
      <c r="P507524" s="83"/>
    </row>
    <row r="507525" spans="16:16" x14ac:dyDescent="0.3">
      <c r="P507525" s="83"/>
    </row>
    <row r="507526" spans="16:16" x14ac:dyDescent="0.3">
      <c r="P507526" s="83"/>
    </row>
    <row r="507527" spans="16:16" x14ac:dyDescent="0.3">
      <c r="P507527" s="83"/>
    </row>
    <row r="507528" spans="16:16" x14ac:dyDescent="0.3">
      <c r="P507528" s="83"/>
    </row>
    <row r="507529" spans="16:16" x14ac:dyDescent="0.3">
      <c r="P507529" s="83"/>
    </row>
    <row r="507530" spans="16:16" x14ac:dyDescent="0.3">
      <c r="P507530" s="83"/>
    </row>
    <row r="507531" spans="16:16" x14ac:dyDescent="0.3">
      <c r="P507531" s="83"/>
    </row>
    <row r="507532" spans="16:16" x14ac:dyDescent="0.3">
      <c r="P507532" s="83"/>
    </row>
    <row r="507533" spans="16:16" x14ac:dyDescent="0.3">
      <c r="P507533" s="83"/>
    </row>
    <row r="507534" spans="16:16" x14ac:dyDescent="0.3">
      <c r="P507534" s="83"/>
    </row>
    <row r="507535" spans="16:16" x14ac:dyDescent="0.3">
      <c r="P507535" s="83"/>
    </row>
    <row r="507536" spans="16:16" x14ac:dyDescent="0.3">
      <c r="P507536" s="83"/>
    </row>
    <row r="507537" spans="16:16" x14ac:dyDescent="0.3">
      <c r="P507537" s="83"/>
    </row>
    <row r="507538" spans="16:16" x14ac:dyDescent="0.3">
      <c r="P507538" s="83"/>
    </row>
    <row r="507539" spans="16:16" x14ac:dyDescent="0.3">
      <c r="P507539" s="83"/>
    </row>
    <row r="507540" spans="16:16" x14ac:dyDescent="0.3">
      <c r="P507540" s="83"/>
    </row>
    <row r="507541" spans="16:16" x14ac:dyDescent="0.3">
      <c r="P507541" s="83"/>
    </row>
    <row r="507542" spans="16:16" x14ac:dyDescent="0.3">
      <c r="P507542" s="83"/>
    </row>
    <row r="507543" spans="16:16" x14ac:dyDescent="0.3">
      <c r="P507543" s="83"/>
    </row>
    <row r="507544" spans="16:16" x14ac:dyDescent="0.3">
      <c r="P507544" s="83"/>
    </row>
    <row r="507545" spans="16:16" x14ac:dyDescent="0.3">
      <c r="P507545" s="83"/>
    </row>
    <row r="507546" spans="16:16" x14ac:dyDescent="0.3">
      <c r="P507546" s="83"/>
    </row>
    <row r="507547" spans="16:16" x14ac:dyDescent="0.3">
      <c r="P507547" s="83"/>
    </row>
    <row r="507548" spans="16:16" x14ac:dyDescent="0.3">
      <c r="P507548" s="83"/>
    </row>
    <row r="507549" spans="16:16" x14ac:dyDescent="0.3">
      <c r="P507549" s="83"/>
    </row>
    <row r="507550" spans="16:16" x14ac:dyDescent="0.3">
      <c r="P507550" s="83"/>
    </row>
    <row r="507551" spans="16:16" x14ac:dyDescent="0.3">
      <c r="P507551" s="83"/>
    </row>
    <row r="507552" spans="16:16" x14ac:dyDescent="0.3">
      <c r="P507552" s="83"/>
    </row>
    <row r="507553" spans="16:16" x14ac:dyDescent="0.3">
      <c r="P507553" s="83"/>
    </row>
    <row r="507554" spans="16:16" x14ac:dyDescent="0.3">
      <c r="P507554" s="83"/>
    </row>
    <row r="507555" spans="16:16" x14ac:dyDescent="0.3">
      <c r="P507555" s="83"/>
    </row>
    <row r="507556" spans="16:16" x14ac:dyDescent="0.3">
      <c r="P507556" s="83"/>
    </row>
    <row r="507557" spans="16:16" x14ac:dyDescent="0.3">
      <c r="P507557" s="83"/>
    </row>
    <row r="507558" spans="16:16" x14ac:dyDescent="0.3">
      <c r="P507558" s="83"/>
    </row>
    <row r="507559" spans="16:16" x14ac:dyDescent="0.3">
      <c r="P507559" s="83"/>
    </row>
    <row r="507560" spans="16:16" x14ac:dyDescent="0.3">
      <c r="P507560" s="83"/>
    </row>
    <row r="507561" spans="16:16" x14ac:dyDescent="0.3">
      <c r="P507561" s="83"/>
    </row>
    <row r="507562" spans="16:16" x14ac:dyDescent="0.3">
      <c r="P507562" s="83"/>
    </row>
    <row r="507563" spans="16:16" x14ac:dyDescent="0.3">
      <c r="P507563" s="83"/>
    </row>
    <row r="507564" spans="16:16" x14ac:dyDescent="0.3">
      <c r="P507564" s="83"/>
    </row>
    <row r="507565" spans="16:16" x14ac:dyDescent="0.3">
      <c r="P507565" s="83"/>
    </row>
    <row r="507566" spans="16:16" x14ac:dyDescent="0.3">
      <c r="P507566" s="83"/>
    </row>
    <row r="507567" spans="16:16" x14ac:dyDescent="0.3">
      <c r="P507567" s="83"/>
    </row>
    <row r="507568" spans="16:16" x14ac:dyDescent="0.3">
      <c r="P507568" s="83"/>
    </row>
    <row r="507569" spans="16:16" x14ac:dyDescent="0.3">
      <c r="P507569" s="83"/>
    </row>
    <row r="507570" spans="16:16" x14ac:dyDescent="0.3">
      <c r="P507570" s="83"/>
    </row>
    <row r="507571" spans="16:16" x14ac:dyDescent="0.3">
      <c r="P507571" s="83"/>
    </row>
    <row r="507572" spans="16:16" x14ac:dyDescent="0.3">
      <c r="P507572" s="83"/>
    </row>
    <row r="507573" spans="16:16" x14ac:dyDescent="0.3">
      <c r="P507573" s="83"/>
    </row>
    <row r="507574" spans="16:16" x14ac:dyDescent="0.3">
      <c r="P507574" s="83"/>
    </row>
    <row r="507575" spans="16:16" x14ac:dyDescent="0.3">
      <c r="P507575" s="83"/>
    </row>
    <row r="507576" spans="16:16" x14ac:dyDescent="0.3">
      <c r="P507576" s="83"/>
    </row>
    <row r="507577" spans="16:16" x14ac:dyDescent="0.3">
      <c r="P507577" s="83"/>
    </row>
    <row r="507578" spans="16:16" x14ac:dyDescent="0.3">
      <c r="P507578" s="83"/>
    </row>
    <row r="507579" spans="16:16" x14ac:dyDescent="0.3">
      <c r="P507579" s="83"/>
    </row>
    <row r="507580" spans="16:16" x14ac:dyDescent="0.3">
      <c r="P507580" s="83"/>
    </row>
    <row r="507581" spans="16:16" x14ac:dyDescent="0.3">
      <c r="P507581" s="83"/>
    </row>
    <row r="507582" spans="16:16" x14ac:dyDescent="0.3">
      <c r="P507582" s="83"/>
    </row>
    <row r="507583" spans="16:16" x14ac:dyDescent="0.3">
      <c r="P507583" s="83"/>
    </row>
    <row r="507584" spans="16:16" x14ac:dyDescent="0.3">
      <c r="P507584" s="83"/>
    </row>
    <row r="507585" spans="16:16" x14ac:dyDescent="0.3">
      <c r="P507585" s="83"/>
    </row>
    <row r="507586" spans="16:16" x14ac:dyDescent="0.3">
      <c r="P507586" s="83"/>
    </row>
    <row r="507587" spans="16:16" x14ac:dyDescent="0.3">
      <c r="P507587" s="83"/>
    </row>
    <row r="507588" spans="16:16" x14ac:dyDescent="0.3">
      <c r="P507588" s="83"/>
    </row>
    <row r="507589" spans="16:16" x14ac:dyDescent="0.3">
      <c r="P507589" s="83"/>
    </row>
    <row r="507590" spans="16:16" x14ac:dyDescent="0.3">
      <c r="P507590" s="83"/>
    </row>
    <row r="507591" spans="16:16" x14ac:dyDescent="0.3">
      <c r="P507591" s="83"/>
    </row>
    <row r="507592" spans="16:16" x14ac:dyDescent="0.3">
      <c r="P507592" s="83"/>
    </row>
    <row r="507593" spans="16:16" x14ac:dyDescent="0.3">
      <c r="P507593" s="83"/>
    </row>
    <row r="507594" spans="16:16" x14ac:dyDescent="0.3">
      <c r="P507594" s="83"/>
    </row>
    <row r="507595" spans="16:16" x14ac:dyDescent="0.3">
      <c r="P507595" s="83"/>
    </row>
    <row r="507596" spans="16:16" x14ac:dyDescent="0.3">
      <c r="P507596" s="83"/>
    </row>
    <row r="507597" spans="16:16" x14ac:dyDescent="0.3">
      <c r="P507597" s="83"/>
    </row>
    <row r="507598" spans="16:16" x14ac:dyDescent="0.3">
      <c r="P507598" s="83"/>
    </row>
    <row r="507599" spans="16:16" x14ac:dyDescent="0.3">
      <c r="P507599" s="83"/>
    </row>
    <row r="507600" spans="16:16" x14ac:dyDescent="0.3">
      <c r="P507600" s="83"/>
    </row>
    <row r="507601" spans="16:16" x14ac:dyDescent="0.3">
      <c r="P507601" s="83"/>
    </row>
    <row r="507602" spans="16:16" x14ac:dyDescent="0.3">
      <c r="P507602" s="83"/>
    </row>
    <row r="507603" spans="16:16" x14ac:dyDescent="0.3">
      <c r="P507603" s="83"/>
    </row>
    <row r="507604" spans="16:16" x14ac:dyDescent="0.3">
      <c r="P507604" s="83"/>
    </row>
    <row r="507605" spans="16:16" x14ac:dyDescent="0.3">
      <c r="P507605" s="83"/>
    </row>
    <row r="507606" spans="16:16" x14ac:dyDescent="0.3">
      <c r="P507606" s="83"/>
    </row>
    <row r="507607" spans="16:16" x14ac:dyDescent="0.3">
      <c r="P507607" s="83"/>
    </row>
    <row r="507608" spans="16:16" x14ac:dyDescent="0.3">
      <c r="P507608" s="83"/>
    </row>
    <row r="507609" spans="16:16" x14ac:dyDescent="0.3">
      <c r="P507609" s="83"/>
    </row>
    <row r="507610" spans="16:16" x14ac:dyDescent="0.3">
      <c r="P507610" s="83"/>
    </row>
    <row r="507611" spans="16:16" x14ac:dyDescent="0.3">
      <c r="P507611" s="83"/>
    </row>
    <row r="507612" spans="16:16" x14ac:dyDescent="0.3">
      <c r="P507612" s="83"/>
    </row>
    <row r="507613" spans="16:16" x14ac:dyDescent="0.3">
      <c r="P507613" s="83"/>
    </row>
    <row r="507614" spans="16:16" x14ac:dyDescent="0.3">
      <c r="P507614" s="83"/>
    </row>
    <row r="507615" spans="16:16" x14ac:dyDescent="0.3">
      <c r="P507615" s="83"/>
    </row>
    <row r="507616" spans="16:16" x14ac:dyDescent="0.3">
      <c r="P507616" s="83"/>
    </row>
    <row r="507617" spans="16:16" x14ac:dyDescent="0.3">
      <c r="P507617" s="83"/>
    </row>
    <row r="507618" spans="16:16" x14ac:dyDescent="0.3">
      <c r="P507618" s="83"/>
    </row>
    <row r="507619" spans="16:16" x14ac:dyDescent="0.3">
      <c r="P507619" s="83"/>
    </row>
    <row r="507620" spans="16:16" x14ac:dyDescent="0.3">
      <c r="P507620" s="83"/>
    </row>
    <row r="507621" spans="16:16" x14ac:dyDescent="0.3">
      <c r="P507621" s="83"/>
    </row>
    <row r="507622" spans="16:16" x14ac:dyDescent="0.3">
      <c r="P507622" s="83"/>
    </row>
    <row r="507623" spans="16:16" x14ac:dyDescent="0.3">
      <c r="P507623" s="83"/>
    </row>
    <row r="507624" spans="16:16" x14ac:dyDescent="0.3">
      <c r="P507624" s="83"/>
    </row>
    <row r="507625" spans="16:16" x14ac:dyDescent="0.3">
      <c r="P507625" s="83"/>
    </row>
    <row r="507626" spans="16:16" x14ac:dyDescent="0.3">
      <c r="P507626" s="83"/>
    </row>
    <row r="507627" spans="16:16" x14ac:dyDescent="0.3">
      <c r="P507627" s="83"/>
    </row>
    <row r="507628" spans="16:16" x14ac:dyDescent="0.3">
      <c r="P507628" s="83"/>
    </row>
    <row r="507629" spans="16:16" x14ac:dyDescent="0.3">
      <c r="P507629" s="83"/>
    </row>
    <row r="507630" spans="16:16" x14ac:dyDescent="0.3">
      <c r="P507630" s="83"/>
    </row>
    <row r="507631" spans="16:16" x14ac:dyDescent="0.3">
      <c r="P507631" s="83"/>
    </row>
    <row r="507632" spans="16:16" x14ac:dyDescent="0.3">
      <c r="P507632" s="83"/>
    </row>
    <row r="507633" spans="16:16" x14ac:dyDescent="0.3">
      <c r="P507633" s="83"/>
    </row>
    <row r="507634" spans="16:16" x14ac:dyDescent="0.3">
      <c r="P507634" s="83"/>
    </row>
    <row r="507635" spans="16:16" x14ac:dyDescent="0.3">
      <c r="P507635" s="83"/>
    </row>
    <row r="507636" spans="16:16" x14ac:dyDescent="0.3">
      <c r="P507636" s="83"/>
    </row>
    <row r="507637" spans="16:16" x14ac:dyDescent="0.3">
      <c r="P507637" s="83"/>
    </row>
    <row r="507638" spans="16:16" x14ac:dyDescent="0.3">
      <c r="P507638" s="83"/>
    </row>
    <row r="507639" spans="16:16" x14ac:dyDescent="0.3">
      <c r="P507639" s="83"/>
    </row>
    <row r="507640" spans="16:16" x14ac:dyDescent="0.3">
      <c r="P507640" s="83"/>
    </row>
    <row r="507641" spans="16:16" x14ac:dyDescent="0.3">
      <c r="P507641" s="83"/>
    </row>
    <row r="507642" spans="16:16" x14ac:dyDescent="0.3">
      <c r="P507642" s="83"/>
    </row>
    <row r="507643" spans="16:16" x14ac:dyDescent="0.3">
      <c r="P507643" s="83"/>
    </row>
    <row r="507644" spans="16:16" x14ac:dyDescent="0.3">
      <c r="P507644" s="83"/>
    </row>
    <row r="507645" spans="16:16" x14ac:dyDescent="0.3">
      <c r="P507645" s="83"/>
    </row>
    <row r="507646" spans="16:16" x14ac:dyDescent="0.3">
      <c r="P507646" s="83"/>
    </row>
    <row r="507647" spans="16:16" x14ac:dyDescent="0.3">
      <c r="P507647" s="83"/>
    </row>
    <row r="507648" spans="16:16" x14ac:dyDescent="0.3">
      <c r="P507648" s="83"/>
    </row>
    <row r="507649" spans="16:16" x14ac:dyDescent="0.3">
      <c r="P507649" s="83"/>
    </row>
    <row r="507650" spans="16:16" x14ac:dyDescent="0.3">
      <c r="P507650" s="83"/>
    </row>
    <row r="507651" spans="16:16" x14ac:dyDescent="0.3">
      <c r="P507651" s="83"/>
    </row>
    <row r="507652" spans="16:16" x14ac:dyDescent="0.3">
      <c r="P507652" s="83"/>
    </row>
    <row r="507653" spans="16:16" x14ac:dyDescent="0.3">
      <c r="P507653" s="83"/>
    </row>
    <row r="507654" spans="16:16" x14ac:dyDescent="0.3">
      <c r="P507654" s="83"/>
    </row>
    <row r="507655" spans="16:16" x14ac:dyDescent="0.3">
      <c r="P507655" s="83"/>
    </row>
    <row r="507656" spans="16:16" x14ac:dyDescent="0.3">
      <c r="P507656" s="83"/>
    </row>
    <row r="507657" spans="16:16" x14ac:dyDescent="0.3">
      <c r="P507657" s="83"/>
    </row>
    <row r="507658" spans="16:16" x14ac:dyDescent="0.3">
      <c r="P507658" s="83"/>
    </row>
    <row r="507659" spans="16:16" x14ac:dyDescent="0.3">
      <c r="P507659" s="83"/>
    </row>
    <row r="507660" spans="16:16" x14ac:dyDescent="0.3">
      <c r="P507660" s="83"/>
    </row>
    <row r="507661" spans="16:16" x14ac:dyDescent="0.3">
      <c r="P507661" s="83"/>
    </row>
    <row r="507662" spans="16:16" x14ac:dyDescent="0.3">
      <c r="P507662" s="83"/>
    </row>
    <row r="507663" spans="16:16" x14ac:dyDescent="0.3">
      <c r="P507663" s="83"/>
    </row>
    <row r="507664" spans="16:16" x14ac:dyDescent="0.3">
      <c r="P507664" s="83"/>
    </row>
    <row r="507665" spans="16:16" x14ac:dyDescent="0.3">
      <c r="P507665" s="83"/>
    </row>
    <row r="507666" spans="16:16" x14ac:dyDescent="0.3">
      <c r="P507666" s="83"/>
    </row>
    <row r="507667" spans="16:16" x14ac:dyDescent="0.3">
      <c r="P507667" s="83"/>
    </row>
    <row r="507668" spans="16:16" x14ac:dyDescent="0.3">
      <c r="P507668" s="83"/>
    </row>
    <row r="507669" spans="16:16" x14ac:dyDescent="0.3">
      <c r="P507669" s="83"/>
    </row>
    <row r="507670" spans="16:16" x14ac:dyDescent="0.3">
      <c r="P507670" s="83"/>
    </row>
    <row r="507671" spans="16:16" x14ac:dyDescent="0.3">
      <c r="P507671" s="83"/>
    </row>
    <row r="507672" spans="16:16" x14ac:dyDescent="0.3">
      <c r="P507672" s="83"/>
    </row>
    <row r="507673" spans="16:16" x14ac:dyDescent="0.3">
      <c r="P507673" s="83"/>
    </row>
    <row r="507674" spans="16:16" x14ac:dyDescent="0.3">
      <c r="P507674" s="83"/>
    </row>
    <row r="507675" spans="16:16" x14ac:dyDescent="0.3">
      <c r="P507675" s="83"/>
    </row>
    <row r="507676" spans="16:16" x14ac:dyDescent="0.3">
      <c r="P507676" s="83"/>
    </row>
    <row r="507677" spans="16:16" x14ac:dyDescent="0.3">
      <c r="P507677" s="83"/>
    </row>
    <row r="507678" spans="16:16" x14ac:dyDescent="0.3">
      <c r="P507678" s="83"/>
    </row>
    <row r="507679" spans="16:16" x14ac:dyDescent="0.3">
      <c r="P507679" s="83"/>
    </row>
    <row r="507680" spans="16:16" x14ac:dyDescent="0.3">
      <c r="P507680" s="83"/>
    </row>
    <row r="507681" spans="16:16" x14ac:dyDescent="0.3">
      <c r="P507681" s="83"/>
    </row>
    <row r="507682" spans="16:16" x14ac:dyDescent="0.3">
      <c r="P507682" s="83"/>
    </row>
    <row r="507683" spans="16:16" x14ac:dyDescent="0.3">
      <c r="P507683" s="83"/>
    </row>
    <row r="507684" spans="16:16" x14ac:dyDescent="0.3">
      <c r="P507684" s="83"/>
    </row>
    <row r="507685" spans="16:16" x14ac:dyDescent="0.3">
      <c r="P507685" s="83"/>
    </row>
    <row r="507686" spans="16:16" x14ac:dyDescent="0.3">
      <c r="P507686" s="83"/>
    </row>
    <row r="507687" spans="16:16" x14ac:dyDescent="0.3">
      <c r="P507687" s="83"/>
    </row>
    <row r="507688" spans="16:16" x14ac:dyDescent="0.3">
      <c r="P507688" s="83"/>
    </row>
    <row r="507689" spans="16:16" x14ac:dyDescent="0.3">
      <c r="P507689" s="83"/>
    </row>
    <row r="507690" spans="16:16" x14ac:dyDescent="0.3">
      <c r="P507690" s="83"/>
    </row>
    <row r="507691" spans="16:16" x14ac:dyDescent="0.3">
      <c r="P507691" s="83"/>
    </row>
    <row r="507692" spans="16:16" x14ac:dyDescent="0.3">
      <c r="P507692" s="83"/>
    </row>
    <row r="507693" spans="16:16" x14ac:dyDescent="0.3">
      <c r="P507693" s="83"/>
    </row>
    <row r="507694" spans="16:16" x14ac:dyDescent="0.3">
      <c r="P507694" s="83"/>
    </row>
    <row r="507695" spans="16:16" x14ac:dyDescent="0.3">
      <c r="P507695" s="83"/>
    </row>
    <row r="507696" spans="16:16" x14ac:dyDescent="0.3">
      <c r="P507696" s="83"/>
    </row>
    <row r="507697" spans="16:16" x14ac:dyDescent="0.3">
      <c r="P507697" s="83"/>
    </row>
    <row r="507698" spans="16:16" x14ac:dyDescent="0.3">
      <c r="P507698" s="83"/>
    </row>
    <row r="507699" spans="16:16" x14ac:dyDescent="0.3">
      <c r="P507699" s="83"/>
    </row>
    <row r="507700" spans="16:16" x14ac:dyDescent="0.3">
      <c r="P507700" s="83"/>
    </row>
    <row r="507701" spans="16:16" x14ac:dyDescent="0.3">
      <c r="P507701" s="83"/>
    </row>
    <row r="507702" spans="16:16" x14ac:dyDescent="0.3">
      <c r="P507702" s="83"/>
    </row>
    <row r="507703" spans="16:16" x14ac:dyDescent="0.3">
      <c r="P507703" s="83"/>
    </row>
    <row r="507704" spans="16:16" x14ac:dyDescent="0.3">
      <c r="P507704" s="83"/>
    </row>
    <row r="507705" spans="16:16" x14ac:dyDescent="0.3">
      <c r="P507705" s="83"/>
    </row>
    <row r="507706" spans="16:16" x14ac:dyDescent="0.3">
      <c r="P507706" s="83"/>
    </row>
    <row r="507707" spans="16:16" x14ac:dyDescent="0.3">
      <c r="P507707" s="83"/>
    </row>
    <row r="507708" spans="16:16" x14ac:dyDescent="0.3">
      <c r="P507708" s="83"/>
    </row>
    <row r="507709" spans="16:16" x14ac:dyDescent="0.3">
      <c r="P507709" s="83"/>
    </row>
    <row r="507710" spans="16:16" x14ac:dyDescent="0.3">
      <c r="P507710" s="83"/>
    </row>
    <row r="507711" spans="16:16" x14ac:dyDescent="0.3">
      <c r="P507711" s="83"/>
    </row>
    <row r="507712" spans="16:16" x14ac:dyDescent="0.3">
      <c r="P507712" s="83"/>
    </row>
    <row r="507713" spans="16:16" x14ac:dyDescent="0.3">
      <c r="P507713" s="83"/>
    </row>
    <row r="507714" spans="16:16" x14ac:dyDescent="0.3">
      <c r="P507714" s="83"/>
    </row>
    <row r="507715" spans="16:16" x14ac:dyDescent="0.3">
      <c r="P507715" s="83"/>
    </row>
    <row r="507716" spans="16:16" x14ac:dyDescent="0.3">
      <c r="P507716" s="83"/>
    </row>
    <row r="507717" spans="16:16" x14ac:dyDescent="0.3">
      <c r="P507717" s="83"/>
    </row>
    <row r="507718" spans="16:16" x14ac:dyDescent="0.3">
      <c r="P507718" s="83"/>
    </row>
    <row r="507719" spans="16:16" x14ac:dyDescent="0.3">
      <c r="P507719" s="83"/>
    </row>
    <row r="507720" spans="16:16" x14ac:dyDescent="0.3">
      <c r="P507720" s="83"/>
    </row>
    <row r="507721" spans="16:16" x14ac:dyDescent="0.3">
      <c r="P507721" s="83"/>
    </row>
    <row r="507722" spans="16:16" x14ac:dyDescent="0.3">
      <c r="P507722" s="83"/>
    </row>
    <row r="507723" spans="16:16" x14ac:dyDescent="0.3">
      <c r="P507723" s="83"/>
    </row>
    <row r="507724" spans="16:16" x14ac:dyDescent="0.3">
      <c r="P507724" s="83"/>
    </row>
    <row r="507725" spans="16:16" x14ac:dyDescent="0.3">
      <c r="P507725" s="83"/>
    </row>
    <row r="507726" spans="16:16" x14ac:dyDescent="0.3">
      <c r="P507726" s="83"/>
    </row>
    <row r="507727" spans="16:16" x14ac:dyDescent="0.3">
      <c r="P507727" s="83"/>
    </row>
    <row r="507728" spans="16:16" x14ac:dyDescent="0.3">
      <c r="P507728" s="83"/>
    </row>
    <row r="507729" spans="16:16" x14ac:dyDescent="0.3">
      <c r="P507729" s="83"/>
    </row>
    <row r="507730" spans="16:16" x14ac:dyDescent="0.3">
      <c r="P507730" s="83"/>
    </row>
    <row r="507731" spans="16:16" x14ac:dyDescent="0.3">
      <c r="P507731" s="83"/>
    </row>
    <row r="507732" spans="16:16" x14ac:dyDescent="0.3">
      <c r="P507732" s="83"/>
    </row>
    <row r="507733" spans="16:16" x14ac:dyDescent="0.3">
      <c r="P507733" s="83"/>
    </row>
    <row r="507734" spans="16:16" x14ac:dyDescent="0.3">
      <c r="P507734" s="83"/>
    </row>
    <row r="507735" spans="16:16" x14ac:dyDescent="0.3">
      <c r="P507735" s="83"/>
    </row>
    <row r="507736" spans="16:16" x14ac:dyDescent="0.3">
      <c r="P507736" s="83"/>
    </row>
    <row r="507737" spans="16:16" x14ac:dyDescent="0.3">
      <c r="P507737" s="83"/>
    </row>
    <row r="507738" spans="16:16" x14ac:dyDescent="0.3">
      <c r="P507738" s="83"/>
    </row>
    <row r="507739" spans="16:16" x14ac:dyDescent="0.3">
      <c r="P507739" s="83"/>
    </row>
    <row r="507740" spans="16:16" x14ac:dyDescent="0.3">
      <c r="P507740" s="83"/>
    </row>
    <row r="507741" spans="16:16" x14ac:dyDescent="0.3">
      <c r="P507741" s="83"/>
    </row>
    <row r="507742" spans="16:16" x14ac:dyDescent="0.3">
      <c r="P507742" s="83"/>
    </row>
    <row r="507743" spans="16:16" x14ac:dyDescent="0.3">
      <c r="P507743" s="83"/>
    </row>
    <row r="507744" spans="16:16" x14ac:dyDescent="0.3">
      <c r="P507744" s="83"/>
    </row>
    <row r="507745" spans="16:16" x14ac:dyDescent="0.3">
      <c r="P507745" s="83"/>
    </row>
    <row r="507746" spans="16:16" x14ac:dyDescent="0.3">
      <c r="P507746" s="83"/>
    </row>
    <row r="507747" spans="16:16" x14ac:dyDescent="0.3">
      <c r="P507747" s="83"/>
    </row>
    <row r="507748" spans="16:16" x14ac:dyDescent="0.3">
      <c r="P507748" s="83"/>
    </row>
    <row r="507749" spans="16:16" x14ac:dyDescent="0.3">
      <c r="P507749" s="83"/>
    </row>
    <row r="507750" spans="16:16" x14ac:dyDescent="0.3">
      <c r="P507750" s="83"/>
    </row>
    <row r="507751" spans="16:16" x14ac:dyDescent="0.3">
      <c r="P507751" s="83"/>
    </row>
    <row r="507752" spans="16:16" x14ac:dyDescent="0.3">
      <c r="P507752" s="83"/>
    </row>
    <row r="507753" spans="16:16" x14ac:dyDescent="0.3">
      <c r="P507753" s="83"/>
    </row>
    <row r="507754" spans="16:16" x14ac:dyDescent="0.3">
      <c r="P507754" s="83"/>
    </row>
    <row r="507755" spans="16:16" x14ac:dyDescent="0.3">
      <c r="P507755" s="83"/>
    </row>
    <row r="507756" spans="16:16" x14ac:dyDescent="0.3">
      <c r="P507756" s="83"/>
    </row>
    <row r="507757" spans="16:16" x14ac:dyDescent="0.3">
      <c r="P507757" s="83"/>
    </row>
    <row r="507758" spans="16:16" x14ac:dyDescent="0.3">
      <c r="P507758" s="83"/>
    </row>
    <row r="507759" spans="16:16" x14ac:dyDescent="0.3">
      <c r="P507759" s="83"/>
    </row>
    <row r="507760" spans="16:16" x14ac:dyDescent="0.3">
      <c r="P507760" s="83"/>
    </row>
    <row r="507761" spans="16:16" x14ac:dyDescent="0.3">
      <c r="P507761" s="83"/>
    </row>
    <row r="507762" spans="16:16" x14ac:dyDescent="0.3">
      <c r="P507762" s="83"/>
    </row>
    <row r="507763" spans="16:16" x14ac:dyDescent="0.3">
      <c r="P507763" s="83"/>
    </row>
    <row r="507764" spans="16:16" x14ac:dyDescent="0.3">
      <c r="P507764" s="83"/>
    </row>
    <row r="507765" spans="16:16" x14ac:dyDescent="0.3">
      <c r="P507765" s="83"/>
    </row>
    <row r="507766" spans="16:16" x14ac:dyDescent="0.3">
      <c r="P507766" s="83"/>
    </row>
    <row r="507767" spans="16:16" x14ac:dyDescent="0.3">
      <c r="P507767" s="83"/>
    </row>
    <row r="507768" spans="16:16" x14ac:dyDescent="0.3">
      <c r="P507768" s="83"/>
    </row>
    <row r="507769" spans="16:16" x14ac:dyDescent="0.3">
      <c r="P507769" s="83"/>
    </row>
    <row r="507770" spans="16:16" x14ac:dyDescent="0.3">
      <c r="P507770" s="83"/>
    </row>
    <row r="507771" spans="16:16" x14ac:dyDescent="0.3">
      <c r="P507771" s="83"/>
    </row>
    <row r="507772" spans="16:16" x14ac:dyDescent="0.3">
      <c r="P507772" s="83"/>
    </row>
    <row r="507773" spans="16:16" x14ac:dyDescent="0.3">
      <c r="P507773" s="83"/>
    </row>
    <row r="507774" spans="16:16" x14ac:dyDescent="0.3">
      <c r="P507774" s="83"/>
    </row>
    <row r="507775" spans="16:16" x14ac:dyDescent="0.3">
      <c r="P507775" s="83"/>
    </row>
    <row r="507776" spans="16:16" x14ac:dyDescent="0.3">
      <c r="P507776" s="83"/>
    </row>
    <row r="507777" spans="16:16" x14ac:dyDescent="0.3">
      <c r="P507777" s="83"/>
    </row>
    <row r="507778" spans="16:16" x14ac:dyDescent="0.3">
      <c r="P507778" s="83"/>
    </row>
    <row r="507779" spans="16:16" x14ac:dyDescent="0.3">
      <c r="P507779" s="83"/>
    </row>
    <row r="507780" spans="16:16" x14ac:dyDescent="0.3">
      <c r="P507780" s="83"/>
    </row>
    <row r="507781" spans="16:16" x14ac:dyDescent="0.3">
      <c r="P507781" s="83"/>
    </row>
    <row r="507782" spans="16:16" x14ac:dyDescent="0.3">
      <c r="P507782" s="83"/>
    </row>
    <row r="507783" spans="16:16" x14ac:dyDescent="0.3">
      <c r="P507783" s="83"/>
    </row>
    <row r="507784" spans="16:16" x14ac:dyDescent="0.3">
      <c r="P507784" s="83"/>
    </row>
    <row r="507785" spans="16:16" x14ac:dyDescent="0.3">
      <c r="P507785" s="83"/>
    </row>
    <row r="507786" spans="16:16" x14ac:dyDescent="0.3">
      <c r="P507786" s="83"/>
    </row>
    <row r="507787" spans="16:16" x14ac:dyDescent="0.3">
      <c r="P507787" s="83"/>
    </row>
    <row r="507788" spans="16:16" x14ac:dyDescent="0.3">
      <c r="P507788" s="83"/>
    </row>
    <row r="507789" spans="16:16" x14ac:dyDescent="0.3">
      <c r="P507789" s="83"/>
    </row>
    <row r="507790" spans="16:16" x14ac:dyDescent="0.3">
      <c r="P507790" s="83"/>
    </row>
    <row r="507791" spans="16:16" x14ac:dyDescent="0.3">
      <c r="P507791" s="83"/>
    </row>
    <row r="507792" spans="16:16" x14ac:dyDescent="0.3">
      <c r="P507792" s="83"/>
    </row>
    <row r="507793" spans="16:16" x14ac:dyDescent="0.3">
      <c r="P507793" s="83"/>
    </row>
    <row r="507794" spans="16:16" x14ac:dyDescent="0.3">
      <c r="P507794" s="83"/>
    </row>
    <row r="507795" spans="16:16" x14ac:dyDescent="0.3">
      <c r="P507795" s="83"/>
    </row>
    <row r="507796" spans="16:16" x14ac:dyDescent="0.3">
      <c r="P507796" s="83"/>
    </row>
    <row r="507797" spans="16:16" x14ac:dyDescent="0.3">
      <c r="P507797" s="83"/>
    </row>
    <row r="507798" spans="16:16" x14ac:dyDescent="0.3">
      <c r="P507798" s="83"/>
    </row>
    <row r="507799" spans="16:16" x14ac:dyDescent="0.3">
      <c r="P507799" s="83"/>
    </row>
    <row r="507800" spans="16:16" x14ac:dyDescent="0.3">
      <c r="P507800" s="83"/>
    </row>
    <row r="507801" spans="16:16" x14ac:dyDescent="0.3">
      <c r="P507801" s="83"/>
    </row>
    <row r="507802" spans="16:16" x14ac:dyDescent="0.3">
      <c r="P507802" s="83"/>
    </row>
    <row r="507803" spans="16:16" x14ac:dyDescent="0.3">
      <c r="P507803" s="83"/>
    </row>
    <row r="507804" spans="16:16" x14ac:dyDescent="0.3">
      <c r="P507804" s="83"/>
    </row>
    <row r="507805" spans="16:16" x14ac:dyDescent="0.3">
      <c r="P507805" s="83"/>
    </row>
    <row r="507806" spans="16:16" x14ac:dyDescent="0.3">
      <c r="P507806" s="83"/>
    </row>
    <row r="507807" spans="16:16" x14ac:dyDescent="0.3">
      <c r="P507807" s="83"/>
    </row>
    <row r="507808" spans="16:16" x14ac:dyDescent="0.3">
      <c r="P507808" s="83"/>
    </row>
    <row r="507809" spans="16:16" x14ac:dyDescent="0.3">
      <c r="P507809" s="83"/>
    </row>
    <row r="507810" spans="16:16" x14ac:dyDescent="0.3">
      <c r="P507810" s="83"/>
    </row>
    <row r="507811" spans="16:16" x14ac:dyDescent="0.3">
      <c r="P507811" s="83"/>
    </row>
    <row r="507812" spans="16:16" x14ac:dyDescent="0.3">
      <c r="P507812" s="83"/>
    </row>
    <row r="507813" spans="16:16" x14ac:dyDescent="0.3">
      <c r="P507813" s="83"/>
    </row>
    <row r="507814" spans="16:16" x14ac:dyDescent="0.3">
      <c r="P507814" s="83"/>
    </row>
    <row r="507815" spans="16:16" x14ac:dyDescent="0.3">
      <c r="P507815" s="83"/>
    </row>
    <row r="507816" spans="16:16" x14ac:dyDescent="0.3">
      <c r="P507816" s="83"/>
    </row>
    <row r="507817" spans="16:16" x14ac:dyDescent="0.3">
      <c r="P507817" s="83"/>
    </row>
    <row r="507818" spans="16:16" x14ac:dyDescent="0.3">
      <c r="P507818" s="83"/>
    </row>
    <row r="507819" spans="16:16" x14ac:dyDescent="0.3">
      <c r="P507819" s="83"/>
    </row>
    <row r="507820" spans="16:16" x14ac:dyDescent="0.3">
      <c r="P507820" s="83"/>
    </row>
    <row r="507821" spans="16:16" x14ac:dyDescent="0.3">
      <c r="P507821" s="83"/>
    </row>
    <row r="507822" spans="16:16" x14ac:dyDescent="0.3">
      <c r="P507822" s="83"/>
    </row>
    <row r="507823" spans="16:16" x14ac:dyDescent="0.3">
      <c r="P507823" s="83"/>
    </row>
    <row r="507824" spans="16:16" x14ac:dyDescent="0.3">
      <c r="P507824" s="83"/>
    </row>
    <row r="507825" spans="16:16" x14ac:dyDescent="0.3">
      <c r="P507825" s="83"/>
    </row>
    <row r="507826" spans="16:16" x14ac:dyDescent="0.3">
      <c r="P507826" s="83"/>
    </row>
    <row r="507827" spans="16:16" x14ac:dyDescent="0.3">
      <c r="P507827" s="83"/>
    </row>
    <row r="507828" spans="16:16" x14ac:dyDescent="0.3">
      <c r="P507828" s="83"/>
    </row>
    <row r="507829" spans="16:16" x14ac:dyDescent="0.3">
      <c r="P507829" s="83"/>
    </row>
    <row r="507830" spans="16:16" x14ac:dyDescent="0.3">
      <c r="P507830" s="83"/>
    </row>
    <row r="507831" spans="16:16" x14ac:dyDescent="0.3">
      <c r="P507831" s="83"/>
    </row>
    <row r="507832" spans="16:16" x14ac:dyDescent="0.3">
      <c r="P507832" s="83"/>
    </row>
    <row r="507833" spans="16:16" x14ac:dyDescent="0.3">
      <c r="P507833" s="83"/>
    </row>
    <row r="507834" spans="16:16" x14ac:dyDescent="0.3">
      <c r="P507834" s="83"/>
    </row>
    <row r="507835" spans="16:16" x14ac:dyDescent="0.3">
      <c r="P507835" s="83"/>
    </row>
    <row r="507836" spans="16:16" x14ac:dyDescent="0.3">
      <c r="P507836" s="83"/>
    </row>
    <row r="507837" spans="16:16" x14ac:dyDescent="0.3">
      <c r="P507837" s="83"/>
    </row>
    <row r="507838" spans="16:16" x14ac:dyDescent="0.3">
      <c r="P507838" s="83"/>
    </row>
    <row r="507839" spans="16:16" x14ac:dyDescent="0.3">
      <c r="P507839" s="83"/>
    </row>
    <row r="507840" spans="16:16" x14ac:dyDescent="0.3">
      <c r="P507840" s="83"/>
    </row>
    <row r="507841" spans="16:16" x14ac:dyDescent="0.3">
      <c r="P507841" s="83"/>
    </row>
    <row r="507842" spans="16:16" x14ac:dyDescent="0.3">
      <c r="P507842" s="83"/>
    </row>
    <row r="507843" spans="16:16" x14ac:dyDescent="0.3">
      <c r="P507843" s="83"/>
    </row>
    <row r="507844" spans="16:16" x14ac:dyDescent="0.3">
      <c r="P507844" s="83"/>
    </row>
    <row r="507845" spans="16:16" x14ac:dyDescent="0.3">
      <c r="P507845" s="83"/>
    </row>
    <row r="507846" spans="16:16" x14ac:dyDescent="0.3">
      <c r="P507846" s="83"/>
    </row>
    <row r="507847" spans="16:16" x14ac:dyDescent="0.3">
      <c r="P507847" s="83"/>
    </row>
    <row r="507848" spans="16:16" x14ac:dyDescent="0.3">
      <c r="P507848" s="83"/>
    </row>
    <row r="507849" spans="16:16" x14ac:dyDescent="0.3">
      <c r="P507849" s="83"/>
    </row>
    <row r="507850" spans="16:16" x14ac:dyDescent="0.3">
      <c r="P507850" s="83"/>
    </row>
    <row r="507851" spans="16:16" x14ac:dyDescent="0.3">
      <c r="P507851" s="83"/>
    </row>
    <row r="507852" spans="16:16" x14ac:dyDescent="0.3">
      <c r="P507852" s="83"/>
    </row>
    <row r="507853" spans="16:16" x14ac:dyDescent="0.3">
      <c r="P507853" s="83"/>
    </row>
    <row r="507854" spans="16:16" x14ac:dyDescent="0.3">
      <c r="P507854" s="83"/>
    </row>
    <row r="507855" spans="16:16" x14ac:dyDescent="0.3">
      <c r="P507855" s="83"/>
    </row>
    <row r="507856" spans="16:16" x14ac:dyDescent="0.3">
      <c r="P507856" s="83"/>
    </row>
    <row r="507857" spans="16:16" x14ac:dyDescent="0.3">
      <c r="P507857" s="83"/>
    </row>
    <row r="507858" spans="16:16" x14ac:dyDescent="0.3">
      <c r="P507858" s="83"/>
    </row>
    <row r="507859" spans="16:16" x14ac:dyDescent="0.3">
      <c r="P507859" s="83"/>
    </row>
    <row r="507860" spans="16:16" x14ac:dyDescent="0.3">
      <c r="P507860" s="83"/>
    </row>
    <row r="507861" spans="16:16" x14ac:dyDescent="0.3">
      <c r="P507861" s="83"/>
    </row>
    <row r="507862" spans="16:16" x14ac:dyDescent="0.3">
      <c r="P507862" s="83"/>
    </row>
    <row r="507863" spans="16:16" x14ac:dyDescent="0.3">
      <c r="P507863" s="83"/>
    </row>
    <row r="507864" spans="16:16" x14ac:dyDescent="0.3">
      <c r="P507864" s="83"/>
    </row>
    <row r="507865" spans="16:16" x14ac:dyDescent="0.3">
      <c r="P507865" s="83"/>
    </row>
    <row r="507866" spans="16:16" x14ac:dyDescent="0.3">
      <c r="P507866" s="83"/>
    </row>
    <row r="507867" spans="16:16" x14ac:dyDescent="0.3">
      <c r="P507867" s="83"/>
    </row>
    <row r="507868" spans="16:16" x14ac:dyDescent="0.3">
      <c r="P507868" s="83"/>
    </row>
    <row r="507869" spans="16:16" x14ac:dyDescent="0.3">
      <c r="P507869" s="83"/>
    </row>
    <row r="507870" spans="16:16" x14ac:dyDescent="0.3">
      <c r="P507870" s="83"/>
    </row>
    <row r="507871" spans="16:16" x14ac:dyDescent="0.3">
      <c r="P507871" s="83"/>
    </row>
    <row r="507872" spans="16:16" x14ac:dyDescent="0.3">
      <c r="P507872" s="83"/>
    </row>
    <row r="507873" spans="16:16" x14ac:dyDescent="0.3">
      <c r="P507873" s="83"/>
    </row>
    <row r="507874" spans="16:16" x14ac:dyDescent="0.3">
      <c r="P507874" s="83"/>
    </row>
    <row r="507875" spans="16:16" x14ac:dyDescent="0.3">
      <c r="P507875" s="83"/>
    </row>
    <row r="507876" spans="16:16" x14ac:dyDescent="0.3">
      <c r="P507876" s="83"/>
    </row>
    <row r="507877" spans="16:16" x14ac:dyDescent="0.3">
      <c r="P507877" s="83"/>
    </row>
    <row r="507878" spans="16:16" x14ac:dyDescent="0.3">
      <c r="P507878" s="83"/>
    </row>
    <row r="507879" spans="16:16" x14ac:dyDescent="0.3">
      <c r="P507879" s="83"/>
    </row>
    <row r="507880" spans="16:16" x14ac:dyDescent="0.3">
      <c r="P507880" s="83"/>
    </row>
    <row r="507881" spans="16:16" x14ac:dyDescent="0.3">
      <c r="P507881" s="83"/>
    </row>
    <row r="507882" spans="16:16" x14ac:dyDescent="0.3">
      <c r="P507882" s="83"/>
    </row>
    <row r="507883" spans="16:16" x14ac:dyDescent="0.3">
      <c r="P507883" s="83"/>
    </row>
    <row r="507884" spans="16:16" x14ac:dyDescent="0.3">
      <c r="P507884" s="83"/>
    </row>
    <row r="507885" spans="16:16" x14ac:dyDescent="0.3">
      <c r="P507885" s="83"/>
    </row>
    <row r="507886" spans="16:16" x14ac:dyDescent="0.3">
      <c r="P507886" s="83"/>
    </row>
    <row r="507887" spans="16:16" x14ac:dyDescent="0.3">
      <c r="P507887" s="83"/>
    </row>
    <row r="507888" spans="16:16" x14ac:dyDescent="0.3">
      <c r="P507888" s="83"/>
    </row>
    <row r="507889" spans="16:16" x14ac:dyDescent="0.3">
      <c r="P507889" s="83"/>
    </row>
    <row r="507890" spans="16:16" x14ac:dyDescent="0.3">
      <c r="P507890" s="83"/>
    </row>
    <row r="507891" spans="16:16" x14ac:dyDescent="0.3">
      <c r="P507891" s="83"/>
    </row>
    <row r="507892" spans="16:16" x14ac:dyDescent="0.3">
      <c r="P507892" s="83"/>
    </row>
    <row r="507893" spans="16:16" x14ac:dyDescent="0.3">
      <c r="P507893" s="83"/>
    </row>
    <row r="507894" spans="16:16" x14ac:dyDescent="0.3">
      <c r="P507894" s="83"/>
    </row>
    <row r="507895" spans="16:16" x14ac:dyDescent="0.3">
      <c r="P507895" s="83"/>
    </row>
    <row r="507896" spans="16:16" x14ac:dyDescent="0.3">
      <c r="P507896" s="83"/>
    </row>
    <row r="507897" spans="16:16" x14ac:dyDescent="0.3">
      <c r="P507897" s="83"/>
    </row>
    <row r="507898" spans="16:16" x14ac:dyDescent="0.3">
      <c r="P507898" s="83"/>
    </row>
    <row r="507899" spans="16:16" x14ac:dyDescent="0.3">
      <c r="P507899" s="83"/>
    </row>
    <row r="507900" spans="16:16" x14ac:dyDescent="0.3">
      <c r="P507900" s="83"/>
    </row>
    <row r="507901" spans="16:16" x14ac:dyDescent="0.3">
      <c r="P507901" s="83"/>
    </row>
    <row r="507902" spans="16:16" x14ac:dyDescent="0.3">
      <c r="P507902" s="83"/>
    </row>
    <row r="507903" spans="16:16" x14ac:dyDescent="0.3">
      <c r="P507903" s="83"/>
    </row>
    <row r="507904" spans="16:16" x14ac:dyDescent="0.3">
      <c r="P507904" s="83"/>
    </row>
    <row r="507905" spans="16:16" x14ac:dyDescent="0.3">
      <c r="P507905" s="83"/>
    </row>
    <row r="507906" spans="16:16" x14ac:dyDescent="0.3">
      <c r="P507906" s="83"/>
    </row>
    <row r="507907" spans="16:16" x14ac:dyDescent="0.3">
      <c r="P507907" s="83"/>
    </row>
    <row r="507908" spans="16:16" x14ac:dyDescent="0.3">
      <c r="P507908" s="83"/>
    </row>
    <row r="507909" spans="16:16" x14ac:dyDescent="0.3">
      <c r="P507909" s="83"/>
    </row>
    <row r="507910" spans="16:16" x14ac:dyDescent="0.3">
      <c r="P507910" s="83"/>
    </row>
    <row r="507911" spans="16:16" x14ac:dyDescent="0.3">
      <c r="P507911" s="83"/>
    </row>
    <row r="507912" spans="16:16" x14ac:dyDescent="0.3">
      <c r="P507912" s="83"/>
    </row>
    <row r="507913" spans="16:16" x14ac:dyDescent="0.3">
      <c r="P507913" s="83"/>
    </row>
    <row r="507914" spans="16:16" x14ac:dyDescent="0.3">
      <c r="P507914" s="83"/>
    </row>
    <row r="507915" spans="16:16" x14ac:dyDescent="0.3">
      <c r="P507915" s="83"/>
    </row>
    <row r="507916" spans="16:16" x14ac:dyDescent="0.3">
      <c r="P507916" s="83"/>
    </row>
    <row r="507917" spans="16:16" x14ac:dyDescent="0.3">
      <c r="P507917" s="83"/>
    </row>
    <row r="507918" spans="16:16" x14ac:dyDescent="0.3">
      <c r="P507918" s="83"/>
    </row>
    <row r="507919" spans="16:16" x14ac:dyDescent="0.3">
      <c r="P507919" s="83"/>
    </row>
    <row r="507920" spans="16:16" x14ac:dyDescent="0.3">
      <c r="P507920" s="83"/>
    </row>
    <row r="507921" spans="16:16" x14ac:dyDescent="0.3">
      <c r="P507921" s="83"/>
    </row>
    <row r="507922" spans="16:16" x14ac:dyDescent="0.3">
      <c r="P507922" s="83"/>
    </row>
    <row r="507923" spans="16:16" x14ac:dyDescent="0.3">
      <c r="P507923" s="83"/>
    </row>
    <row r="507924" spans="16:16" x14ac:dyDescent="0.3">
      <c r="P507924" s="83"/>
    </row>
    <row r="507925" spans="16:16" x14ac:dyDescent="0.3">
      <c r="P507925" s="83"/>
    </row>
    <row r="507926" spans="16:16" x14ac:dyDescent="0.3">
      <c r="P507926" s="83"/>
    </row>
    <row r="507927" spans="16:16" x14ac:dyDescent="0.3">
      <c r="P507927" s="83"/>
    </row>
    <row r="507928" spans="16:16" x14ac:dyDescent="0.3">
      <c r="P507928" s="83"/>
    </row>
    <row r="507929" spans="16:16" x14ac:dyDescent="0.3">
      <c r="P507929" s="83"/>
    </row>
    <row r="507930" spans="16:16" x14ac:dyDescent="0.3">
      <c r="P507930" s="83"/>
    </row>
    <row r="507931" spans="16:16" x14ac:dyDescent="0.3">
      <c r="P507931" s="83"/>
    </row>
    <row r="507932" spans="16:16" x14ac:dyDescent="0.3">
      <c r="P507932" s="83"/>
    </row>
    <row r="507933" spans="16:16" x14ac:dyDescent="0.3">
      <c r="P507933" s="83"/>
    </row>
    <row r="507934" spans="16:16" x14ac:dyDescent="0.3">
      <c r="P507934" s="83"/>
    </row>
    <row r="507935" spans="16:16" x14ac:dyDescent="0.3">
      <c r="P507935" s="83"/>
    </row>
    <row r="507936" spans="16:16" x14ac:dyDescent="0.3">
      <c r="P507936" s="83"/>
    </row>
    <row r="507937" spans="16:16" x14ac:dyDescent="0.3">
      <c r="P507937" s="83"/>
    </row>
    <row r="507938" spans="16:16" x14ac:dyDescent="0.3">
      <c r="P507938" s="83"/>
    </row>
    <row r="507939" spans="16:16" x14ac:dyDescent="0.3">
      <c r="P507939" s="83"/>
    </row>
    <row r="507940" spans="16:16" x14ac:dyDescent="0.3">
      <c r="P507940" s="83"/>
    </row>
    <row r="507941" spans="16:16" x14ac:dyDescent="0.3">
      <c r="P507941" s="83"/>
    </row>
    <row r="507942" spans="16:16" x14ac:dyDescent="0.3">
      <c r="P507942" s="83"/>
    </row>
    <row r="507943" spans="16:16" x14ac:dyDescent="0.3">
      <c r="P507943" s="83"/>
    </row>
    <row r="507944" spans="16:16" x14ac:dyDescent="0.3">
      <c r="P507944" s="83"/>
    </row>
    <row r="507945" spans="16:16" x14ac:dyDescent="0.3">
      <c r="P507945" s="83"/>
    </row>
    <row r="507946" spans="16:16" x14ac:dyDescent="0.3">
      <c r="P507946" s="83"/>
    </row>
    <row r="507947" spans="16:16" x14ac:dyDescent="0.3">
      <c r="P507947" s="83"/>
    </row>
    <row r="507948" spans="16:16" x14ac:dyDescent="0.3">
      <c r="P507948" s="83"/>
    </row>
    <row r="507949" spans="16:16" x14ac:dyDescent="0.3">
      <c r="P507949" s="83"/>
    </row>
    <row r="507950" spans="16:16" x14ac:dyDescent="0.3">
      <c r="P507950" s="83"/>
    </row>
    <row r="507951" spans="16:16" x14ac:dyDescent="0.3">
      <c r="P507951" s="83"/>
    </row>
    <row r="507952" spans="16:16" x14ac:dyDescent="0.3">
      <c r="P507952" s="83"/>
    </row>
    <row r="507953" spans="16:16" x14ac:dyDescent="0.3">
      <c r="P507953" s="83"/>
    </row>
    <row r="507954" spans="16:16" x14ac:dyDescent="0.3">
      <c r="P507954" s="83"/>
    </row>
    <row r="507955" spans="16:16" x14ac:dyDescent="0.3">
      <c r="P507955" s="83"/>
    </row>
    <row r="507956" spans="16:16" x14ac:dyDescent="0.3">
      <c r="P507956" s="83"/>
    </row>
    <row r="507957" spans="16:16" x14ac:dyDescent="0.3">
      <c r="P507957" s="83"/>
    </row>
    <row r="507958" spans="16:16" x14ac:dyDescent="0.3">
      <c r="P507958" s="83"/>
    </row>
    <row r="507959" spans="16:16" x14ac:dyDescent="0.3">
      <c r="P507959" s="83"/>
    </row>
    <row r="507960" spans="16:16" x14ac:dyDescent="0.3">
      <c r="P507960" s="83"/>
    </row>
    <row r="507961" spans="16:16" x14ac:dyDescent="0.3">
      <c r="P507961" s="83"/>
    </row>
    <row r="507962" spans="16:16" x14ac:dyDescent="0.3">
      <c r="P507962" s="83"/>
    </row>
    <row r="507963" spans="16:16" x14ac:dyDescent="0.3">
      <c r="P507963" s="83"/>
    </row>
    <row r="507964" spans="16:16" x14ac:dyDescent="0.3">
      <c r="P507964" s="83"/>
    </row>
    <row r="507965" spans="16:16" x14ac:dyDescent="0.3">
      <c r="P507965" s="83"/>
    </row>
    <row r="507966" spans="16:16" x14ac:dyDescent="0.3">
      <c r="P507966" s="83"/>
    </row>
    <row r="507967" spans="16:16" x14ac:dyDescent="0.3">
      <c r="P507967" s="83"/>
    </row>
    <row r="507968" spans="16:16" x14ac:dyDescent="0.3">
      <c r="P507968" s="83"/>
    </row>
    <row r="507969" spans="16:16" x14ac:dyDescent="0.3">
      <c r="P507969" s="83"/>
    </row>
    <row r="507970" spans="16:16" x14ac:dyDescent="0.3">
      <c r="P507970" s="83"/>
    </row>
    <row r="507971" spans="16:16" x14ac:dyDescent="0.3">
      <c r="P507971" s="83"/>
    </row>
    <row r="507972" spans="16:16" x14ac:dyDescent="0.3">
      <c r="P507972" s="83"/>
    </row>
    <row r="507973" spans="16:16" x14ac:dyDescent="0.3">
      <c r="P507973" s="83"/>
    </row>
    <row r="507974" spans="16:16" x14ac:dyDescent="0.3">
      <c r="P507974" s="83"/>
    </row>
    <row r="507975" spans="16:16" x14ac:dyDescent="0.3">
      <c r="P507975" s="83"/>
    </row>
    <row r="507976" spans="16:16" x14ac:dyDescent="0.3">
      <c r="P507976" s="83"/>
    </row>
    <row r="507977" spans="16:16" x14ac:dyDescent="0.3">
      <c r="P507977" s="83"/>
    </row>
    <row r="507978" spans="16:16" x14ac:dyDescent="0.3">
      <c r="P507978" s="83"/>
    </row>
    <row r="507979" spans="16:16" x14ac:dyDescent="0.3">
      <c r="P507979" s="83"/>
    </row>
    <row r="507980" spans="16:16" x14ac:dyDescent="0.3">
      <c r="P507980" s="83"/>
    </row>
    <row r="507981" spans="16:16" x14ac:dyDescent="0.3">
      <c r="P507981" s="83"/>
    </row>
    <row r="507982" spans="16:16" x14ac:dyDescent="0.3">
      <c r="P507982" s="83"/>
    </row>
    <row r="507983" spans="16:16" x14ac:dyDescent="0.3">
      <c r="P507983" s="83"/>
    </row>
    <row r="507984" spans="16:16" x14ac:dyDescent="0.3">
      <c r="P507984" s="83"/>
    </row>
    <row r="507985" spans="16:16" x14ac:dyDescent="0.3">
      <c r="P507985" s="83"/>
    </row>
    <row r="507986" spans="16:16" x14ac:dyDescent="0.3">
      <c r="P507986" s="83"/>
    </row>
    <row r="507987" spans="16:16" x14ac:dyDescent="0.3">
      <c r="P507987" s="83"/>
    </row>
    <row r="507988" spans="16:16" x14ac:dyDescent="0.3">
      <c r="P507988" s="83"/>
    </row>
    <row r="507989" spans="16:16" x14ac:dyDescent="0.3">
      <c r="P507989" s="83"/>
    </row>
    <row r="507990" spans="16:16" x14ac:dyDescent="0.3">
      <c r="P507990" s="83"/>
    </row>
    <row r="507991" spans="16:16" x14ac:dyDescent="0.3">
      <c r="P507991" s="83"/>
    </row>
    <row r="507992" spans="16:16" x14ac:dyDescent="0.3">
      <c r="P507992" s="83"/>
    </row>
    <row r="507993" spans="16:16" x14ac:dyDescent="0.3">
      <c r="P507993" s="83"/>
    </row>
    <row r="507994" spans="16:16" x14ac:dyDescent="0.3">
      <c r="P507994" s="83"/>
    </row>
    <row r="507995" spans="16:16" x14ac:dyDescent="0.3">
      <c r="P507995" s="83"/>
    </row>
    <row r="507996" spans="16:16" x14ac:dyDescent="0.3">
      <c r="P507996" s="83"/>
    </row>
    <row r="507997" spans="16:16" x14ac:dyDescent="0.3">
      <c r="P507997" s="83"/>
    </row>
    <row r="507998" spans="16:16" x14ac:dyDescent="0.3">
      <c r="P507998" s="83"/>
    </row>
    <row r="507999" spans="16:16" x14ac:dyDescent="0.3">
      <c r="P507999" s="83"/>
    </row>
    <row r="508000" spans="16:16" x14ac:dyDescent="0.3">
      <c r="P508000" s="83"/>
    </row>
    <row r="508001" spans="16:16" x14ac:dyDescent="0.3">
      <c r="P508001" s="83"/>
    </row>
    <row r="508002" spans="16:16" x14ac:dyDescent="0.3">
      <c r="P508002" s="83"/>
    </row>
    <row r="508003" spans="16:16" x14ac:dyDescent="0.3">
      <c r="P508003" s="83"/>
    </row>
    <row r="508004" spans="16:16" x14ac:dyDescent="0.3">
      <c r="P508004" s="83"/>
    </row>
    <row r="508005" spans="16:16" x14ac:dyDescent="0.3">
      <c r="P508005" s="83"/>
    </row>
    <row r="508006" spans="16:16" x14ac:dyDescent="0.3">
      <c r="P508006" s="83"/>
    </row>
    <row r="508007" spans="16:16" x14ac:dyDescent="0.3">
      <c r="P508007" s="83"/>
    </row>
    <row r="508008" spans="16:16" x14ac:dyDescent="0.3">
      <c r="P508008" s="83"/>
    </row>
    <row r="508009" spans="16:16" x14ac:dyDescent="0.3">
      <c r="P508009" s="83"/>
    </row>
    <row r="508010" spans="16:16" x14ac:dyDescent="0.3">
      <c r="P508010" s="83"/>
    </row>
    <row r="508011" spans="16:16" x14ac:dyDescent="0.3">
      <c r="P508011" s="83"/>
    </row>
    <row r="508012" spans="16:16" x14ac:dyDescent="0.3">
      <c r="P508012" s="83"/>
    </row>
    <row r="508013" spans="16:16" x14ac:dyDescent="0.3">
      <c r="P508013" s="83"/>
    </row>
    <row r="508014" spans="16:16" x14ac:dyDescent="0.3">
      <c r="P508014" s="83"/>
    </row>
    <row r="508015" spans="16:16" x14ac:dyDescent="0.3">
      <c r="P508015" s="83"/>
    </row>
    <row r="508016" spans="16:16" x14ac:dyDescent="0.3">
      <c r="P508016" s="83"/>
    </row>
    <row r="508017" spans="16:16" x14ac:dyDescent="0.3">
      <c r="P508017" s="83"/>
    </row>
    <row r="508018" spans="16:16" x14ac:dyDescent="0.3">
      <c r="P508018" s="83"/>
    </row>
    <row r="508019" spans="16:16" x14ac:dyDescent="0.3">
      <c r="P508019" s="83"/>
    </row>
    <row r="508020" spans="16:16" x14ac:dyDescent="0.3">
      <c r="P508020" s="83"/>
    </row>
    <row r="508021" spans="16:16" x14ac:dyDescent="0.3">
      <c r="P508021" s="83"/>
    </row>
    <row r="508022" spans="16:16" x14ac:dyDescent="0.3">
      <c r="P508022" s="83"/>
    </row>
    <row r="508023" spans="16:16" x14ac:dyDescent="0.3">
      <c r="P508023" s="83"/>
    </row>
    <row r="508024" spans="16:16" x14ac:dyDescent="0.3">
      <c r="P508024" s="83"/>
    </row>
    <row r="508025" spans="16:16" x14ac:dyDescent="0.3">
      <c r="P508025" s="83"/>
    </row>
    <row r="508026" spans="16:16" x14ac:dyDescent="0.3">
      <c r="P508026" s="83"/>
    </row>
    <row r="508027" spans="16:16" x14ac:dyDescent="0.3">
      <c r="P508027" s="83"/>
    </row>
    <row r="508028" spans="16:16" x14ac:dyDescent="0.3">
      <c r="P508028" s="83"/>
    </row>
    <row r="508029" spans="16:16" x14ac:dyDescent="0.3">
      <c r="P508029" s="83"/>
    </row>
    <row r="508030" spans="16:16" x14ac:dyDescent="0.3">
      <c r="P508030" s="83"/>
    </row>
    <row r="508031" spans="16:16" x14ac:dyDescent="0.3">
      <c r="P508031" s="83"/>
    </row>
    <row r="508032" spans="16:16" x14ac:dyDescent="0.3">
      <c r="P508032" s="83"/>
    </row>
    <row r="508033" spans="16:16" x14ac:dyDescent="0.3">
      <c r="P508033" s="83"/>
    </row>
    <row r="508034" spans="16:16" x14ac:dyDescent="0.3">
      <c r="P508034" s="83"/>
    </row>
    <row r="508035" spans="16:16" x14ac:dyDescent="0.3">
      <c r="P508035" s="83"/>
    </row>
    <row r="508036" spans="16:16" x14ac:dyDescent="0.3">
      <c r="P508036" s="83"/>
    </row>
    <row r="508037" spans="16:16" x14ac:dyDescent="0.3">
      <c r="P508037" s="83"/>
    </row>
    <row r="508038" spans="16:16" x14ac:dyDescent="0.3">
      <c r="P508038" s="83"/>
    </row>
    <row r="508039" spans="16:16" x14ac:dyDescent="0.3">
      <c r="P508039" s="83"/>
    </row>
    <row r="508040" spans="16:16" x14ac:dyDescent="0.3">
      <c r="P508040" s="83"/>
    </row>
    <row r="508041" spans="16:16" x14ac:dyDescent="0.3">
      <c r="P508041" s="83"/>
    </row>
    <row r="508042" spans="16:16" x14ac:dyDescent="0.3">
      <c r="P508042" s="83"/>
    </row>
    <row r="508043" spans="16:16" x14ac:dyDescent="0.3">
      <c r="P508043" s="83"/>
    </row>
    <row r="508044" spans="16:16" x14ac:dyDescent="0.3">
      <c r="P508044" s="83"/>
    </row>
    <row r="508045" spans="16:16" x14ac:dyDescent="0.3">
      <c r="P508045" s="83"/>
    </row>
    <row r="508046" spans="16:16" x14ac:dyDescent="0.3">
      <c r="P508046" s="83"/>
    </row>
    <row r="508047" spans="16:16" x14ac:dyDescent="0.3">
      <c r="P508047" s="83"/>
    </row>
    <row r="508048" spans="16:16" x14ac:dyDescent="0.3">
      <c r="P508048" s="83"/>
    </row>
    <row r="508049" spans="16:16" x14ac:dyDescent="0.3">
      <c r="P508049" s="83"/>
    </row>
    <row r="508050" spans="16:16" x14ac:dyDescent="0.3">
      <c r="P508050" s="83"/>
    </row>
    <row r="508051" spans="16:16" x14ac:dyDescent="0.3">
      <c r="P508051" s="83"/>
    </row>
    <row r="508052" spans="16:16" x14ac:dyDescent="0.3">
      <c r="P508052" s="83"/>
    </row>
    <row r="508053" spans="16:16" x14ac:dyDescent="0.3">
      <c r="P508053" s="83"/>
    </row>
    <row r="508054" spans="16:16" x14ac:dyDescent="0.3">
      <c r="P508054" s="83"/>
    </row>
    <row r="508055" spans="16:16" x14ac:dyDescent="0.3">
      <c r="P508055" s="83"/>
    </row>
    <row r="508056" spans="16:16" x14ac:dyDescent="0.3">
      <c r="P508056" s="83"/>
    </row>
    <row r="508057" spans="16:16" x14ac:dyDescent="0.3">
      <c r="P508057" s="83"/>
    </row>
    <row r="508058" spans="16:16" x14ac:dyDescent="0.3">
      <c r="P508058" s="83"/>
    </row>
    <row r="508059" spans="16:16" x14ac:dyDescent="0.3">
      <c r="P508059" s="83"/>
    </row>
    <row r="508060" spans="16:16" x14ac:dyDescent="0.3">
      <c r="P508060" s="83"/>
    </row>
    <row r="508061" spans="16:16" x14ac:dyDescent="0.3">
      <c r="P508061" s="83"/>
    </row>
    <row r="508062" spans="16:16" x14ac:dyDescent="0.3">
      <c r="P508062" s="83"/>
    </row>
    <row r="508063" spans="16:16" x14ac:dyDescent="0.3">
      <c r="P508063" s="83"/>
    </row>
    <row r="508064" spans="16:16" x14ac:dyDescent="0.3">
      <c r="P508064" s="83"/>
    </row>
    <row r="508065" spans="16:16" x14ac:dyDescent="0.3">
      <c r="P508065" s="83"/>
    </row>
    <row r="508066" spans="16:16" x14ac:dyDescent="0.3">
      <c r="P508066" s="83"/>
    </row>
    <row r="508067" spans="16:16" x14ac:dyDescent="0.3">
      <c r="P508067" s="83"/>
    </row>
    <row r="508068" spans="16:16" x14ac:dyDescent="0.3">
      <c r="P508068" s="83"/>
    </row>
    <row r="508069" spans="16:16" x14ac:dyDescent="0.3">
      <c r="P508069" s="83"/>
    </row>
    <row r="508070" spans="16:16" x14ac:dyDescent="0.3">
      <c r="P508070" s="83"/>
    </row>
    <row r="508071" spans="16:16" x14ac:dyDescent="0.3">
      <c r="P508071" s="83"/>
    </row>
    <row r="508072" spans="16:16" x14ac:dyDescent="0.3">
      <c r="P508072" s="83"/>
    </row>
    <row r="508073" spans="16:16" x14ac:dyDescent="0.3">
      <c r="P508073" s="83"/>
    </row>
    <row r="508074" spans="16:16" x14ac:dyDescent="0.3">
      <c r="P508074" s="83"/>
    </row>
    <row r="508075" spans="16:16" x14ac:dyDescent="0.3">
      <c r="P508075" s="83"/>
    </row>
    <row r="508076" spans="16:16" x14ac:dyDescent="0.3">
      <c r="P508076" s="83"/>
    </row>
    <row r="508077" spans="16:16" x14ac:dyDescent="0.3">
      <c r="P508077" s="83"/>
    </row>
    <row r="508078" spans="16:16" x14ac:dyDescent="0.3">
      <c r="P508078" s="83"/>
    </row>
    <row r="508079" spans="16:16" x14ac:dyDescent="0.3">
      <c r="P508079" s="83"/>
    </row>
    <row r="508080" spans="16:16" x14ac:dyDescent="0.3">
      <c r="P508080" s="83"/>
    </row>
    <row r="508081" spans="16:16" x14ac:dyDescent="0.3">
      <c r="P508081" s="83"/>
    </row>
    <row r="508082" spans="16:16" x14ac:dyDescent="0.3">
      <c r="P508082" s="83"/>
    </row>
    <row r="508083" spans="16:16" x14ac:dyDescent="0.3">
      <c r="P508083" s="83"/>
    </row>
    <row r="508084" spans="16:16" x14ac:dyDescent="0.3">
      <c r="P508084" s="83"/>
    </row>
    <row r="508085" spans="16:16" x14ac:dyDescent="0.3">
      <c r="P508085" s="83"/>
    </row>
    <row r="508086" spans="16:16" x14ac:dyDescent="0.3">
      <c r="P508086" s="83"/>
    </row>
    <row r="508087" spans="16:16" x14ac:dyDescent="0.3">
      <c r="P508087" s="83"/>
    </row>
    <row r="508088" spans="16:16" x14ac:dyDescent="0.3">
      <c r="P508088" s="83"/>
    </row>
    <row r="508089" spans="16:16" x14ac:dyDescent="0.3">
      <c r="P508089" s="83"/>
    </row>
    <row r="508090" spans="16:16" x14ac:dyDescent="0.3">
      <c r="P508090" s="83"/>
    </row>
    <row r="508091" spans="16:16" x14ac:dyDescent="0.3">
      <c r="P508091" s="83"/>
    </row>
    <row r="508092" spans="16:16" x14ac:dyDescent="0.3">
      <c r="P508092" s="83"/>
    </row>
    <row r="508093" spans="16:16" x14ac:dyDescent="0.3">
      <c r="P508093" s="83"/>
    </row>
    <row r="508094" spans="16:16" x14ac:dyDescent="0.3">
      <c r="P508094" s="83"/>
    </row>
    <row r="508095" spans="16:16" x14ac:dyDescent="0.3">
      <c r="P508095" s="83"/>
    </row>
    <row r="508096" spans="16:16" x14ac:dyDescent="0.3">
      <c r="P508096" s="83"/>
    </row>
    <row r="508097" spans="16:16" x14ac:dyDescent="0.3">
      <c r="P508097" s="83"/>
    </row>
    <row r="508098" spans="16:16" x14ac:dyDescent="0.3">
      <c r="P508098" s="83"/>
    </row>
    <row r="508099" spans="16:16" x14ac:dyDescent="0.3">
      <c r="P508099" s="83"/>
    </row>
    <row r="508100" spans="16:16" x14ac:dyDescent="0.3">
      <c r="P508100" s="83"/>
    </row>
    <row r="508101" spans="16:16" x14ac:dyDescent="0.3">
      <c r="P508101" s="83"/>
    </row>
    <row r="508102" spans="16:16" x14ac:dyDescent="0.3">
      <c r="P508102" s="83"/>
    </row>
    <row r="508103" spans="16:16" x14ac:dyDescent="0.3">
      <c r="P508103" s="83"/>
    </row>
    <row r="508104" spans="16:16" x14ac:dyDescent="0.3">
      <c r="P508104" s="83"/>
    </row>
    <row r="508105" spans="16:16" x14ac:dyDescent="0.3">
      <c r="P508105" s="83"/>
    </row>
    <row r="508106" spans="16:16" x14ac:dyDescent="0.3">
      <c r="P508106" s="83"/>
    </row>
    <row r="508107" spans="16:16" x14ac:dyDescent="0.3">
      <c r="P508107" s="83"/>
    </row>
    <row r="508108" spans="16:16" x14ac:dyDescent="0.3">
      <c r="P508108" s="83"/>
    </row>
    <row r="508109" spans="16:16" x14ac:dyDescent="0.3">
      <c r="P508109" s="83"/>
    </row>
    <row r="508110" spans="16:16" x14ac:dyDescent="0.3">
      <c r="P508110" s="83"/>
    </row>
    <row r="508111" spans="16:16" x14ac:dyDescent="0.3">
      <c r="P508111" s="83"/>
    </row>
    <row r="508112" spans="16:16" x14ac:dyDescent="0.3">
      <c r="P508112" s="83"/>
    </row>
    <row r="508113" spans="16:16" x14ac:dyDescent="0.3">
      <c r="P508113" s="83"/>
    </row>
    <row r="508114" spans="16:16" x14ac:dyDescent="0.3">
      <c r="P508114" s="83"/>
    </row>
    <row r="508115" spans="16:16" x14ac:dyDescent="0.3">
      <c r="P508115" s="83"/>
    </row>
    <row r="508116" spans="16:16" x14ac:dyDescent="0.3">
      <c r="P508116" s="83"/>
    </row>
    <row r="508117" spans="16:16" x14ac:dyDescent="0.3">
      <c r="P508117" s="83"/>
    </row>
    <row r="508118" spans="16:16" x14ac:dyDescent="0.3">
      <c r="P508118" s="83"/>
    </row>
    <row r="508119" spans="16:16" x14ac:dyDescent="0.3">
      <c r="P508119" s="83"/>
    </row>
    <row r="508120" spans="16:16" x14ac:dyDescent="0.3">
      <c r="P508120" s="83"/>
    </row>
    <row r="508121" spans="16:16" x14ac:dyDescent="0.3">
      <c r="P508121" s="83"/>
    </row>
    <row r="508122" spans="16:16" x14ac:dyDescent="0.3">
      <c r="P508122" s="83"/>
    </row>
    <row r="508123" spans="16:16" x14ac:dyDescent="0.3">
      <c r="P508123" s="83"/>
    </row>
    <row r="508124" spans="16:16" x14ac:dyDescent="0.3">
      <c r="P508124" s="83"/>
    </row>
    <row r="508125" spans="16:16" x14ac:dyDescent="0.3">
      <c r="P508125" s="83"/>
    </row>
    <row r="508126" spans="16:16" x14ac:dyDescent="0.3">
      <c r="P508126" s="83"/>
    </row>
    <row r="508127" spans="16:16" x14ac:dyDescent="0.3">
      <c r="P508127" s="83"/>
    </row>
    <row r="508128" spans="16:16" x14ac:dyDescent="0.3">
      <c r="P508128" s="83"/>
    </row>
    <row r="508129" spans="16:16" x14ac:dyDescent="0.3">
      <c r="P508129" s="83"/>
    </row>
    <row r="508130" spans="16:16" x14ac:dyDescent="0.3">
      <c r="P508130" s="83"/>
    </row>
    <row r="508131" spans="16:16" x14ac:dyDescent="0.3">
      <c r="P508131" s="83"/>
    </row>
    <row r="508132" spans="16:16" x14ac:dyDescent="0.3">
      <c r="P508132" s="83"/>
    </row>
    <row r="508133" spans="16:16" x14ac:dyDescent="0.3">
      <c r="P508133" s="83"/>
    </row>
    <row r="508134" spans="16:16" x14ac:dyDescent="0.3">
      <c r="P508134" s="83"/>
    </row>
    <row r="508135" spans="16:16" x14ac:dyDescent="0.3">
      <c r="P508135" s="83"/>
    </row>
    <row r="508136" spans="16:16" x14ac:dyDescent="0.3">
      <c r="P508136" s="83"/>
    </row>
    <row r="508137" spans="16:16" x14ac:dyDescent="0.3">
      <c r="P508137" s="83"/>
    </row>
    <row r="508138" spans="16:16" x14ac:dyDescent="0.3">
      <c r="P508138" s="83"/>
    </row>
    <row r="508139" spans="16:16" x14ac:dyDescent="0.3">
      <c r="P508139" s="83"/>
    </row>
    <row r="508140" spans="16:16" x14ac:dyDescent="0.3">
      <c r="P508140" s="83"/>
    </row>
    <row r="508141" spans="16:16" x14ac:dyDescent="0.3">
      <c r="P508141" s="83"/>
    </row>
    <row r="508142" spans="16:16" x14ac:dyDescent="0.3">
      <c r="P508142" s="83"/>
    </row>
    <row r="508143" spans="16:16" x14ac:dyDescent="0.3">
      <c r="P508143" s="83"/>
    </row>
    <row r="508144" spans="16:16" x14ac:dyDescent="0.3">
      <c r="P508144" s="83"/>
    </row>
    <row r="508145" spans="16:16" x14ac:dyDescent="0.3">
      <c r="P508145" s="83"/>
    </row>
    <row r="508146" spans="16:16" x14ac:dyDescent="0.3">
      <c r="P508146" s="83"/>
    </row>
    <row r="508147" spans="16:16" x14ac:dyDescent="0.3">
      <c r="P508147" s="83"/>
    </row>
    <row r="508148" spans="16:16" x14ac:dyDescent="0.3">
      <c r="P508148" s="83"/>
    </row>
    <row r="508149" spans="16:16" x14ac:dyDescent="0.3">
      <c r="P508149" s="83"/>
    </row>
    <row r="508150" spans="16:16" x14ac:dyDescent="0.3">
      <c r="P508150" s="83"/>
    </row>
    <row r="508151" spans="16:16" x14ac:dyDescent="0.3">
      <c r="P508151" s="83"/>
    </row>
    <row r="508152" spans="16:16" x14ac:dyDescent="0.3">
      <c r="P508152" s="83"/>
    </row>
    <row r="508153" spans="16:16" x14ac:dyDescent="0.3">
      <c r="P508153" s="83"/>
    </row>
    <row r="508154" spans="16:16" x14ac:dyDescent="0.3">
      <c r="P508154" s="83"/>
    </row>
    <row r="508155" spans="16:16" x14ac:dyDescent="0.3">
      <c r="P508155" s="83"/>
    </row>
    <row r="508156" spans="16:16" x14ac:dyDescent="0.3">
      <c r="P508156" s="83"/>
    </row>
    <row r="508157" spans="16:16" x14ac:dyDescent="0.3">
      <c r="P508157" s="83"/>
    </row>
    <row r="508158" spans="16:16" x14ac:dyDescent="0.3">
      <c r="P508158" s="83"/>
    </row>
    <row r="508159" spans="16:16" x14ac:dyDescent="0.3">
      <c r="P508159" s="83"/>
    </row>
    <row r="508160" spans="16:16" x14ac:dyDescent="0.3">
      <c r="P508160" s="83"/>
    </row>
    <row r="508161" spans="16:16" x14ac:dyDescent="0.3">
      <c r="P508161" s="83"/>
    </row>
    <row r="508162" spans="16:16" x14ac:dyDescent="0.3">
      <c r="P508162" s="83"/>
    </row>
    <row r="508163" spans="16:16" x14ac:dyDescent="0.3">
      <c r="P508163" s="83"/>
    </row>
    <row r="508164" spans="16:16" x14ac:dyDescent="0.3">
      <c r="P508164" s="83"/>
    </row>
    <row r="508165" spans="16:16" x14ac:dyDescent="0.3">
      <c r="P508165" s="83"/>
    </row>
    <row r="508166" spans="16:16" x14ac:dyDescent="0.3">
      <c r="P508166" s="83"/>
    </row>
    <row r="508167" spans="16:16" x14ac:dyDescent="0.3">
      <c r="P508167" s="83"/>
    </row>
    <row r="508168" spans="16:16" x14ac:dyDescent="0.3">
      <c r="P508168" s="83"/>
    </row>
    <row r="508169" spans="16:16" x14ac:dyDescent="0.3">
      <c r="P508169" s="83"/>
    </row>
    <row r="508170" spans="16:16" x14ac:dyDescent="0.3">
      <c r="P508170" s="83"/>
    </row>
    <row r="508171" spans="16:16" x14ac:dyDescent="0.3">
      <c r="P508171" s="83"/>
    </row>
    <row r="508172" spans="16:16" x14ac:dyDescent="0.3">
      <c r="P508172" s="83"/>
    </row>
    <row r="508173" spans="16:16" x14ac:dyDescent="0.3">
      <c r="P508173" s="83"/>
    </row>
    <row r="508174" spans="16:16" x14ac:dyDescent="0.3">
      <c r="P508174" s="83"/>
    </row>
    <row r="508175" spans="16:16" x14ac:dyDescent="0.3">
      <c r="P508175" s="83"/>
    </row>
    <row r="508176" spans="16:16" x14ac:dyDescent="0.3">
      <c r="P508176" s="83"/>
    </row>
    <row r="508177" spans="16:16" x14ac:dyDescent="0.3">
      <c r="P508177" s="83"/>
    </row>
    <row r="508178" spans="16:16" x14ac:dyDescent="0.3">
      <c r="P508178" s="83"/>
    </row>
    <row r="508179" spans="16:16" x14ac:dyDescent="0.3">
      <c r="P508179" s="83"/>
    </row>
    <row r="508180" spans="16:16" x14ac:dyDescent="0.3">
      <c r="P508180" s="83"/>
    </row>
    <row r="508181" spans="16:16" x14ac:dyDescent="0.3">
      <c r="P508181" s="83"/>
    </row>
    <row r="508182" spans="16:16" x14ac:dyDescent="0.3">
      <c r="P508182" s="83"/>
    </row>
    <row r="508183" spans="16:16" x14ac:dyDescent="0.3">
      <c r="P508183" s="83"/>
    </row>
    <row r="508184" spans="16:16" x14ac:dyDescent="0.3">
      <c r="P508184" s="83"/>
    </row>
    <row r="508185" spans="16:16" x14ac:dyDescent="0.3">
      <c r="P508185" s="83"/>
    </row>
    <row r="508186" spans="16:16" x14ac:dyDescent="0.3">
      <c r="P508186" s="83"/>
    </row>
    <row r="508187" spans="16:16" x14ac:dyDescent="0.3">
      <c r="P508187" s="83"/>
    </row>
    <row r="508188" spans="16:16" x14ac:dyDescent="0.3">
      <c r="P508188" s="83"/>
    </row>
    <row r="508189" spans="16:16" x14ac:dyDescent="0.3">
      <c r="P508189" s="83"/>
    </row>
    <row r="508190" spans="16:16" x14ac:dyDescent="0.3">
      <c r="P508190" s="83"/>
    </row>
    <row r="508191" spans="16:16" x14ac:dyDescent="0.3">
      <c r="P508191" s="83"/>
    </row>
    <row r="508192" spans="16:16" x14ac:dyDescent="0.3">
      <c r="P508192" s="83"/>
    </row>
    <row r="508193" spans="16:16" x14ac:dyDescent="0.3">
      <c r="P508193" s="83"/>
    </row>
    <row r="508194" spans="16:16" x14ac:dyDescent="0.3">
      <c r="P508194" s="83"/>
    </row>
    <row r="508195" spans="16:16" x14ac:dyDescent="0.3">
      <c r="P508195" s="83"/>
    </row>
    <row r="508196" spans="16:16" x14ac:dyDescent="0.3">
      <c r="P508196" s="83"/>
    </row>
    <row r="508197" spans="16:16" x14ac:dyDescent="0.3">
      <c r="P508197" s="83"/>
    </row>
    <row r="508198" spans="16:16" x14ac:dyDescent="0.3">
      <c r="P508198" s="83"/>
    </row>
    <row r="508199" spans="16:16" x14ac:dyDescent="0.3">
      <c r="P508199" s="83"/>
    </row>
    <row r="508200" spans="16:16" x14ac:dyDescent="0.3">
      <c r="P508200" s="83"/>
    </row>
    <row r="508201" spans="16:16" x14ac:dyDescent="0.3">
      <c r="P508201" s="83"/>
    </row>
    <row r="508202" spans="16:16" x14ac:dyDescent="0.3">
      <c r="P508202" s="83"/>
    </row>
    <row r="508203" spans="16:16" x14ac:dyDescent="0.3">
      <c r="P508203" s="83"/>
    </row>
    <row r="508204" spans="16:16" x14ac:dyDescent="0.3">
      <c r="P508204" s="83"/>
    </row>
    <row r="508205" spans="16:16" x14ac:dyDescent="0.3">
      <c r="P508205" s="83"/>
    </row>
    <row r="508206" spans="16:16" x14ac:dyDescent="0.3">
      <c r="P508206" s="83"/>
    </row>
    <row r="508207" spans="16:16" x14ac:dyDescent="0.3">
      <c r="P508207" s="83"/>
    </row>
    <row r="508208" spans="16:16" x14ac:dyDescent="0.3">
      <c r="P508208" s="83"/>
    </row>
    <row r="508209" spans="16:16" x14ac:dyDescent="0.3">
      <c r="P508209" s="83"/>
    </row>
    <row r="508210" spans="16:16" x14ac:dyDescent="0.3">
      <c r="P508210" s="83"/>
    </row>
    <row r="508211" spans="16:16" x14ac:dyDescent="0.3">
      <c r="P508211" s="83"/>
    </row>
    <row r="508212" spans="16:16" x14ac:dyDescent="0.3">
      <c r="P508212" s="83"/>
    </row>
    <row r="508213" spans="16:16" x14ac:dyDescent="0.3">
      <c r="P508213" s="83"/>
    </row>
    <row r="508214" spans="16:16" x14ac:dyDescent="0.3">
      <c r="P508214" s="83"/>
    </row>
    <row r="508215" spans="16:16" x14ac:dyDescent="0.3">
      <c r="P508215" s="83"/>
    </row>
    <row r="508216" spans="16:16" x14ac:dyDescent="0.3">
      <c r="P508216" s="83"/>
    </row>
    <row r="508217" spans="16:16" x14ac:dyDescent="0.3">
      <c r="P508217" s="83"/>
    </row>
    <row r="508218" spans="16:16" x14ac:dyDescent="0.3">
      <c r="P508218" s="83"/>
    </row>
    <row r="508219" spans="16:16" x14ac:dyDescent="0.3">
      <c r="P508219" s="83"/>
    </row>
    <row r="508220" spans="16:16" x14ac:dyDescent="0.3">
      <c r="P508220" s="83"/>
    </row>
    <row r="508221" spans="16:16" x14ac:dyDescent="0.3">
      <c r="P508221" s="83"/>
    </row>
    <row r="508222" spans="16:16" x14ac:dyDescent="0.3">
      <c r="P508222" s="83"/>
    </row>
    <row r="508223" spans="16:16" x14ac:dyDescent="0.3">
      <c r="P508223" s="83"/>
    </row>
    <row r="508224" spans="16:16" x14ac:dyDescent="0.3">
      <c r="P508224" s="83"/>
    </row>
    <row r="508225" spans="16:16" x14ac:dyDescent="0.3">
      <c r="P508225" s="83"/>
    </row>
    <row r="508226" spans="16:16" x14ac:dyDescent="0.3">
      <c r="P508226" s="83"/>
    </row>
    <row r="508227" spans="16:16" x14ac:dyDescent="0.3">
      <c r="P508227" s="83"/>
    </row>
    <row r="508228" spans="16:16" x14ac:dyDescent="0.3">
      <c r="P508228" s="83"/>
    </row>
    <row r="508229" spans="16:16" x14ac:dyDescent="0.3">
      <c r="P508229" s="83"/>
    </row>
    <row r="508230" spans="16:16" x14ac:dyDescent="0.3">
      <c r="P508230" s="83"/>
    </row>
    <row r="508231" spans="16:16" x14ac:dyDescent="0.3">
      <c r="P508231" s="83"/>
    </row>
    <row r="508232" spans="16:16" x14ac:dyDescent="0.3">
      <c r="P508232" s="83"/>
    </row>
    <row r="508233" spans="16:16" x14ac:dyDescent="0.3">
      <c r="P508233" s="83"/>
    </row>
    <row r="508234" spans="16:16" x14ac:dyDescent="0.3">
      <c r="P508234" s="83"/>
    </row>
    <row r="508235" spans="16:16" x14ac:dyDescent="0.3">
      <c r="P508235" s="83"/>
    </row>
    <row r="508236" spans="16:16" x14ac:dyDescent="0.3">
      <c r="P508236" s="83"/>
    </row>
    <row r="508237" spans="16:16" x14ac:dyDescent="0.3">
      <c r="P508237" s="83"/>
    </row>
    <row r="508238" spans="16:16" x14ac:dyDescent="0.3">
      <c r="P508238" s="83"/>
    </row>
    <row r="508239" spans="16:16" x14ac:dyDescent="0.3">
      <c r="P508239" s="83"/>
    </row>
    <row r="508240" spans="16:16" x14ac:dyDescent="0.3">
      <c r="P508240" s="83"/>
    </row>
    <row r="508241" spans="16:16" x14ac:dyDescent="0.3">
      <c r="P508241" s="83"/>
    </row>
    <row r="508242" spans="16:16" x14ac:dyDescent="0.3">
      <c r="P508242" s="83"/>
    </row>
    <row r="508243" spans="16:16" x14ac:dyDescent="0.3">
      <c r="P508243" s="83"/>
    </row>
    <row r="508244" spans="16:16" x14ac:dyDescent="0.3">
      <c r="P508244" s="83"/>
    </row>
    <row r="508245" spans="16:16" x14ac:dyDescent="0.3">
      <c r="P508245" s="83"/>
    </row>
    <row r="508246" spans="16:16" x14ac:dyDescent="0.3">
      <c r="P508246" s="83"/>
    </row>
    <row r="508247" spans="16:16" x14ac:dyDescent="0.3">
      <c r="P508247" s="83"/>
    </row>
    <row r="508248" spans="16:16" x14ac:dyDescent="0.3">
      <c r="P508248" s="83"/>
    </row>
    <row r="508249" spans="16:16" x14ac:dyDescent="0.3">
      <c r="P508249" s="83"/>
    </row>
    <row r="508250" spans="16:16" x14ac:dyDescent="0.3">
      <c r="P508250" s="83"/>
    </row>
    <row r="508251" spans="16:16" x14ac:dyDescent="0.3">
      <c r="P508251" s="83"/>
    </row>
    <row r="508252" spans="16:16" x14ac:dyDescent="0.3">
      <c r="P508252" s="83"/>
    </row>
    <row r="508253" spans="16:16" x14ac:dyDescent="0.3">
      <c r="P508253" s="83"/>
    </row>
    <row r="508254" spans="16:16" x14ac:dyDescent="0.3">
      <c r="P508254" s="83"/>
    </row>
    <row r="508255" spans="16:16" x14ac:dyDescent="0.3">
      <c r="P508255" s="83"/>
    </row>
    <row r="508256" spans="16:16" x14ac:dyDescent="0.3">
      <c r="P508256" s="83"/>
    </row>
    <row r="508257" spans="16:16" x14ac:dyDescent="0.3">
      <c r="P508257" s="83"/>
    </row>
    <row r="508258" spans="16:16" x14ac:dyDescent="0.3">
      <c r="P508258" s="83"/>
    </row>
    <row r="508259" spans="16:16" x14ac:dyDescent="0.3">
      <c r="P508259" s="83"/>
    </row>
    <row r="508260" spans="16:16" x14ac:dyDescent="0.3">
      <c r="P508260" s="83"/>
    </row>
    <row r="508261" spans="16:16" x14ac:dyDescent="0.3">
      <c r="P508261" s="83"/>
    </row>
    <row r="508262" spans="16:16" x14ac:dyDescent="0.3">
      <c r="P508262" s="83"/>
    </row>
    <row r="508263" spans="16:16" x14ac:dyDescent="0.3">
      <c r="P508263" s="83"/>
    </row>
    <row r="508264" spans="16:16" x14ac:dyDescent="0.3">
      <c r="P508264" s="83"/>
    </row>
    <row r="508265" spans="16:16" x14ac:dyDescent="0.3">
      <c r="P508265" s="83"/>
    </row>
    <row r="508266" spans="16:16" x14ac:dyDescent="0.3">
      <c r="P508266" s="83"/>
    </row>
    <row r="508267" spans="16:16" x14ac:dyDescent="0.3">
      <c r="P508267" s="83"/>
    </row>
    <row r="508268" spans="16:16" x14ac:dyDescent="0.3">
      <c r="P508268" s="83"/>
    </row>
    <row r="508269" spans="16:16" x14ac:dyDescent="0.3">
      <c r="P508269" s="83"/>
    </row>
    <row r="508270" spans="16:16" x14ac:dyDescent="0.3">
      <c r="P508270" s="83"/>
    </row>
    <row r="508271" spans="16:16" x14ac:dyDescent="0.3">
      <c r="P508271" s="83"/>
    </row>
    <row r="508272" spans="16:16" x14ac:dyDescent="0.3">
      <c r="P508272" s="83"/>
    </row>
    <row r="508273" spans="16:16" x14ac:dyDescent="0.3">
      <c r="P508273" s="83"/>
    </row>
    <row r="508274" spans="16:16" x14ac:dyDescent="0.3">
      <c r="P508274" s="83"/>
    </row>
    <row r="508275" spans="16:16" x14ac:dyDescent="0.3">
      <c r="P508275" s="83"/>
    </row>
    <row r="508276" spans="16:16" x14ac:dyDescent="0.3">
      <c r="P508276" s="83"/>
    </row>
    <row r="508277" spans="16:16" x14ac:dyDescent="0.3">
      <c r="P508277" s="83"/>
    </row>
    <row r="508278" spans="16:16" x14ac:dyDescent="0.3">
      <c r="P508278" s="83"/>
    </row>
    <row r="508279" spans="16:16" x14ac:dyDescent="0.3">
      <c r="P508279" s="83"/>
    </row>
    <row r="508280" spans="16:16" x14ac:dyDescent="0.3">
      <c r="P508280" s="83"/>
    </row>
    <row r="508281" spans="16:16" x14ac:dyDescent="0.3">
      <c r="P508281" s="83"/>
    </row>
    <row r="508282" spans="16:16" x14ac:dyDescent="0.3">
      <c r="P508282" s="83"/>
    </row>
    <row r="508283" spans="16:16" x14ac:dyDescent="0.3">
      <c r="P508283" s="83"/>
    </row>
    <row r="508284" spans="16:16" x14ac:dyDescent="0.3">
      <c r="P508284" s="83"/>
    </row>
    <row r="508285" spans="16:16" x14ac:dyDescent="0.3">
      <c r="P508285" s="83"/>
    </row>
    <row r="508286" spans="16:16" x14ac:dyDescent="0.3">
      <c r="P508286" s="83"/>
    </row>
    <row r="508287" spans="16:16" x14ac:dyDescent="0.3">
      <c r="P508287" s="83"/>
    </row>
    <row r="508288" spans="16:16" x14ac:dyDescent="0.3">
      <c r="P508288" s="83"/>
    </row>
    <row r="508289" spans="16:16" x14ac:dyDescent="0.3">
      <c r="P508289" s="83"/>
    </row>
    <row r="508290" spans="16:16" x14ac:dyDescent="0.3">
      <c r="P508290" s="83"/>
    </row>
    <row r="508291" spans="16:16" x14ac:dyDescent="0.3">
      <c r="P508291" s="83"/>
    </row>
    <row r="508292" spans="16:16" x14ac:dyDescent="0.3">
      <c r="P508292" s="83"/>
    </row>
    <row r="508293" spans="16:16" x14ac:dyDescent="0.3">
      <c r="P508293" s="83"/>
    </row>
    <row r="508294" spans="16:16" x14ac:dyDescent="0.3">
      <c r="P508294" s="83"/>
    </row>
    <row r="508295" spans="16:16" x14ac:dyDescent="0.3">
      <c r="P508295" s="83"/>
    </row>
    <row r="508296" spans="16:16" x14ac:dyDescent="0.3">
      <c r="P508296" s="83"/>
    </row>
    <row r="508297" spans="16:16" x14ac:dyDescent="0.3">
      <c r="P508297" s="83"/>
    </row>
    <row r="508298" spans="16:16" x14ac:dyDescent="0.3">
      <c r="P508298" s="83"/>
    </row>
    <row r="508299" spans="16:16" x14ac:dyDescent="0.3">
      <c r="P508299" s="83"/>
    </row>
    <row r="508300" spans="16:16" x14ac:dyDescent="0.3">
      <c r="P508300" s="83"/>
    </row>
    <row r="508301" spans="16:16" x14ac:dyDescent="0.3">
      <c r="P508301" s="83"/>
    </row>
    <row r="508302" spans="16:16" x14ac:dyDescent="0.3">
      <c r="P508302" s="83"/>
    </row>
    <row r="508303" spans="16:16" x14ac:dyDescent="0.3">
      <c r="P508303" s="83"/>
    </row>
    <row r="508304" spans="16:16" x14ac:dyDescent="0.3">
      <c r="P508304" s="83"/>
    </row>
    <row r="508305" spans="16:16" x14ac:dyDescent="0.3">
      <c r="P508305" s="83"/>
    </row>
    <row r="508306" spans="16:16" x14ac:dyDescent="0.3">
      <c r="P508306" s="83"/>
    </row>
    <row r="508307" spans="16:16" x14ac:dyDescent="0.3">
      <c r="P508307" s="83"/>
    </row>
    <row r="508308" spans="16:16" x14ac:dyDescent="0.3">
      <c r="P508308" s="83"/>
    </row>
    <row r="508309" spans="16:16" x14ac:dyDescent="0.3">
      <c r="P508309" s="83"/>
    </row>
    <row r="508310" spans="16:16" x14ac:dyDescent="0.3">
      <c r="P508310" s="83"/>
    </row>
    <row r="508311" spans="16:16" x14ac:dyDescent="0.3">
      <c r="P508311" s="83"/>
    </row>
    <row r="508312" spans="16:16" x14ac:dyDescent="0.3">
      <c r="P508312" s="83"/>
    </row>
    <row r="508313" spans="16:16" x14ac:dyDescent="0.3">
      <c r="P508313" s="83"/>
    </row>
    <row r="508314" spans="16:16" x14ac:dyDescent="0.3">
      <c r="P508314" s="83"/>
    </row>
    <row r="508315" spans="16:16" x14ac:dyDescent="0.3">
      <c r="P508315" s="83"/>
    </row>
    <row r="508316" spans="16:16" x14ac:dyDescent="0.3">
      <c r="P508316" s="83"/>
    </row>
    <row r="508317" spans="16:16" x14ac:dyDescent="0.3">
      <c r="P508317" s="83"/>
    </row>
    <row r="508318" spans="16:16" x14ac:dyDescent="0.3">
      <c r="P508318" s="83"/>
    </row>
    <row r="508319" spans="16:16" x14ac:dyDescent="0.3">
      <c r="P508319" s="83"/>
    </row>
    <row r="508320" spans="16:16" x14ac:dyDescent="0.3">
      <c r="P508320" s="83"/>
    </row>
    <row r="508321" spans="16:16" x14ac:dyDescent="0.3">
      <c r="P508321" s="83"/>
    </row>
    <row r="508322" spans="16:16" x14ac:dyDescent="0.3">
      <c r="P508322" s="83"/>
    </row>
    <row r="508323" spans="16:16" x14ac:dyDescent="0.3">
      <c r="P508323" s="83"/>
    </row>
    <row r="508324" spans="16:16" x14ac:dyDescent="0.3">
      <c r="P508324" s="83"/>
    </row>
    <row r="508325" spans="16:16" x14ac:dyDescent="0.3">
      <c r="P508325" s="83"/>
    </row>
    <row r="508326" spans="16:16" x14ac:dyDescent="0.3">
      <c r="P508326" s="83"/>
    </row>
    <row r="508327" spans="16:16" x14ac:dyDescent="0.3">
      <c r="P508327" s="83"/>
    </row>
    <row r="508328" spans="16:16" x14ac:dyDescent="0.3">
      <c r="P508328" s="83"/>
    </row>
    <row r="508329" spans="16:16" x14ac:dyDescent="0.3">
      <c r="P508329" s="83"/>
    </row>
    <row r="508330" spans="16:16" x14ac:dyDescent="0.3">
      <c r="P508330" s="83"/>
    </row>
    <row r="508331" spans="16:16" x14ac:dyDescent="0.3">
      <c r="P508331" s="83"/>
    </row>
    <row r="508332" spans="16:16" x14ac:dyDescent="0.3">
      <c r="P508332" s="83"/>
    </row>
    <row r="508333" spans="16:16" x14ac:dyDescent="0.3">
      <c r="P508333" s="83"/>
    </row>
    <row r="508334" spans="16:16" x14ac:dyDescent="0.3">
      <c r="P508334" s="83"/>
    </row>
    <row r="508335" spans="16:16" x14ac:dyDescent="0.3">
      <c r="P508335" s="83"/>
    </row>
    <row r="508336" spans="16:16" x14ac:dyDescent="0.3">
      <c r="P508336" s="83"/>
    </row>
    <row r="508337" spans="16:16" x14ac:dyDescent="0.3">
      <c r="P508337" s="83"/>
    </row>
    <row r="508338" spans="16:16" x14ac:dyDescent="0.3">
      <c r="P508338" s="83"/>
    </row>
    <row r="508339" spans="16:16" x14ac:dyDescent="0.3">
      <c r="P508339" s="83"/>
    </row>
    <row r="508340" spans="16:16" x14ac:dyDescent="0.3">
      <c r="P508340" s="83"/>
    </row>
    <row r="508341" spans="16:16" x14ac:dyDescent="0.3">
      <c r="P508341" s="83"/>
    </row>
    <row r="508342" spans="16:16" x14ac:dyDescent="0.3">
      <c r="P508342" s="83"/>
    </row>
    <row r="508343" spans="16:16" x14ac:dyDescent="0.3">
      <c r="P508343" s="83"/>
    </row>
    <row r="508344" spans="16:16" x14ac:dyDescent="0.3">
      <c r="P508344" s="83"/>
    </row>
    <row r="508345" spans="16:16" x14ac:dyDescent="0.3">
      <c r="P508345" s="83"/>
    </row>
    <row r="508346" spans="16:16" x14ac:dyDescent="0.3">
      <c r="P508346" s="83"/>
    </row>
    <row r="508347" spans="16:16" x14ac:dyDescent="0.3">
      <c r="P508347" s="83"/>
    </row>
    <row r="508348" spans="16:16" x14ac:dyDescent="0.3">
      <c r="P508348" s="83"/>
    </row>
    <row r="508349" spans="16:16" x14ac:dyDescent="0.3">
      <c r="P508349" s="83"/>
    </row>
    <row r="508350" spans="16:16" x14ac:dyDescent="0.3">
      <c r="P508350" s="83"/>
    </row>
    <row r="508351" spans="16:16" x14ac:dyDescent="0.3">
      <c r="P508351" s="83"/>
    </row>
    <row r="508352" spans="16:16" x14ac:dyDescent="0.3">
      <c r="P508352" s="83"/>
    </row>
    <row r="508353" spans="16:16" x14ac:dyDescent="0.3">
      <c r="P508353" s="83"/>
    </row>
    <row r="508354" spans="16:16" x14ac:dyDescent="0.3">
      <c r="P508354" s="83"/>
    </row>
    <row r="508355" spans="16:16" x14ac:dyDescent="0.3">
      <c r="P508355" s="83"/>
    </row>
    <row r="508356" spans="16:16" x14ac:dyDescent="0.3">
      <c r="P508356" s="83"/>
    </row>
    <row r="508357" spans="16:16" x14ac:dyDescent="0.3">
      <c r="P508357" s="83"/>
    </row>
    <row r="508358" spans="16:16" x14ac:dyDescent="0.3">
      <c r="P508358" s="83"/>
    </row>
    <row r="508359" spans="16:16" x14ac:dyDescent="0.3">
      <c r="P508359" s="83"/>
    </row>
    <row r="508360" spans="16:16" x14ac:dyDescent="0.3">
      <c r="P508360" s="83"/>
    </row>
    <row r="508361" spans="16:16" x14ac:dyDescent="0.3">
      <c r="P508361" s="83"/>
    </row>
    <row r="508362" spans="16:16" x14ac:dyDescent="0.3">
      <c r="P508362" s="83"/>
    </row>
    <row r="508363" spans="16:16" x14ac:dyDescent="0.3">
      <c r="P508363" s="83"/>
    </row>
    <row r="508364" spans="16:16" x14ac:dyDescent="0.3">
      <c r="P508364" s="83"/>
    </row>
    <row r="508365" spans="16:16" x14ac:dyDescent="0.3">
      <c r="P508365" s="83"/>
    </row>
    <row r="508366" spans="16:16" x14ac:dyDescent="0.3">
      <c r="P508366" s="83"/>
    </row>
    <row r="508367" spans="16:16" x14ac:dyDescent="0.3">
      <c r="P508367" s="83"/>
    </row>
    <row r="508368" spans="16:16" x14ac:dyDescent="0.3">
      <c r="P508368" s="83"/>
    </row>
    <row r="508369" spans="16:16" x14ac:dyDescent="0.3">
      <c r="P508369" s="83"/>
    </row>
    <row r="508370" spans="16:16" x14ac:dyDescent="0.3">
      <c r="P508370" s="83"/>
    </row>
    <row r="508371" spans="16:16" x14ac:dyDescent="0.3">
      <c r="P508371" s="83"/>
    </row>
    <row r="508372" spans="16:16" x14ac:dyDescent="0.3">
      <c r="P508372" s="83"/>
    </row>
    <row r="508373" spans="16:16" x14ac:dyDescent="0.3">
      <c r="P508373" s="83"/>
    </row>
    <row r="508374" spans="16:16" x14ac:dyDescent="0.3">
      <c r="P508374" s="83"/>
    </row>
    <row r="508375" spans="16:16" x14ac:dyDescent="0.3">
      <c r="P508375" s="83"/>
    </row>
    <row r="508376" spans="16:16" x14ac:dyDescent="0.3">
      <c r="P508376" s="83"/>
    </row>
    <row r="508377" spans="16:16" x14ac:dyDescent="0.3">
      <c r="P508377" s="83"/>
    </row>
    <row r="508378" spans="16:16" x14ac:dyDescent="0.3">
      <c r="P508378" s="83"/>
    </row>
    <row r="508379" spans="16:16" x14ac:dyDescent="0.3">
      <c r="P508379" s="83"/>
    </row>
    <row r="508380" spans="16:16" x14ac:dyDescent="0.3">
      <c r="P508380" s="83"/>
    </row>
    <row r="508381" spans="16:16" x14ac:dyDescent="0.3">
      <c r="P508381" s="83"/>
    </row>
    <row r="508382" spans="16:16" x14ac:dyDescent="0.3">
      <c r="P508382" s="83"/>
    </row>
    <row r="508383" spans="16:16" x14ac:dyDescent="0.3">
      <c r="P508383" s="83"/>
    </row>
    <row r="508384" spans="16:16" x14ac:dyDescent="0.3">
      <c r="P508384" s="83"/>
    </row>
    <row r="508385" spans="16:16" x14ac:dyDescent="0.3">
      <c r="P508385" s="83"/>
    </row>
    <row r="508386" spans="16:16" x14ac:dyDescent="0.3">
      <c r="P508386" s="83"/>
    </row>
    <row r="508387" spans="16:16" x14ac:dyDescent="0.3">
      <c r="P508387" s="83"/>
    </row>
    <row r="508388" spans="16:16" x14ac:dyDescent="0.3">
      <c r="P508388" s="83"/>
    </row>
    <row r="508389" spans="16:16" x14ac:dyDescent="0.3">
      <c r="P508389" s="83"/>
    </row>
    <row r="508390" spans="16:16" x14ac:dyDescent="0.3">
      <c r="P508390" s="83"/>
    </row>
    <row r="508391" spans="16:16" x14ac:dyDescent="0.3">
      <c r="P508391" s="83"/>
    </row>
    <row r="508392" spans="16:16" x14ac:dyDescent="0.3">
      <c r="P508392" s="83"/>
    </row>
    <row r="508393" spans="16:16" x14ac:dyDescent="0.3">
      <c r="P508393" s="83"/>
    </row>
    <row r="508394" spans="16:16" x14ac:dyDescent="0.3">
      <c r="P508394" s="83"/>
    </row>
    <row r="508395" spans="16:16" x14ac:dyDescent="0.3">
      <c r="P508395" s="83"/>
    </row>
    <row r="508396" spans="16:16" x14ac:dyDescent="0.3">
      <c r="P508396" s="83"/>
    </row>
    <row r="508397" spans="16:16" x14ac:dyDescent="0.3">
      <c r="P508397" s="83"/>
    </row>
    <row r="508398" spans="16:16" x14ac:dyDescent="0.3">
      <c r="P508398" s="83"/>
    </row>
    <row r="508399" spans="16:16" x14ac:dyDescent="0.3">
      <c r="P508399" s="83"/>
    </row>
    <row r="508400" spans="16:16" x14ac:dyDescent="0.3">
      <c r="P508400" s="83"/>
    </row>
    <row r="508401" spans="16:16" x14ac:dyDescent="0.3">
      <c r="P508401" s="83"/>
    </row>
    <row r="508402" spans="16:16" x14ac:dyDescent="0.3">
      <c r="P508402" s="83"/>
    </row>
    <row r="508403" spans="16:16" x14ac:dyDescent="0.3">
      <c r="P508403" s="83"/>
    </row>
    <row r="508404" spans="16:16" x14ac:dyDescent="0.3">
      <c r="P508404" s="83"/>
    </row>
    <row r="508405" spans="16:16" x14ac:dyDescent="0.3">
      <c r="P508405" s="83"/>
    </row>
    <row r="508406" spans="16:16" x14ac:dyDescent="0.3">
      <c r="P508406" s="83"/>
    </row>
    <row r="508407" spans="16:16" x14ac:dyDescent="0.3">
      <c r="P508407" s="83"/>
    </row>
    <row r="508408" spans="16:16" x14ac:dyDescent="0.3">
      <c r="P508408" s="83"/>
    </row>
    <row r="508409" spans="16:16" x14ac:dyDescent="0.3">
      <c r="P508409" s="83"/>
    </row>
    <row r="508410" spans="16:16" x14ac:dyDescent="0.3">
      <c r="P508410" s="83"/>
    </row>
    <row r="508411" spans="16:16" x14ac:dyDescent="0.3">
      <c r="P508411" s="83"/>
    </row>
    <row r="508412" spans="16:16" x14ac:dyDescent="0.3">
      <c r="P508412" s="83"/>
    </row>
    <row r="508413" spans="16:16" x14ac:dyDescent="0.3">
      <c r="P508413" s="83"/>
    </row>
    <row r="508414" spans="16:16" x14ac:dyDescent="0.3">
      <c r="P508414" s="83"/>
    </row>
    <row r="508415" spans="16:16" x14ac:dyDescent="0.3">
      <c r="P508415" s="83"/>
    </row>
    <row r="508416" spans="16:16" x14ac:dyDescent="0.3">
      <c r="P508416" s="83"/>
    </row>
    <row r="508417" spans="16:16" x14ac:dyDescent="0.3">
      <c r="P508417" s="83"/>
    </row>
    <row r="508418" spans="16:16" x14ac:dyDescent="0.3">
      <c r="P508418" s="83"/>
    </row>
    <row r="508419" spans="16:16" x14ac:dyDescent="0.3">
      <c r="P508419" s="83"/>
    </row>
    <row r="508420" spans="16:16" x14ac:dyDescent="0.3">
      <c r="P508420" s="83"/>
    </row>
    <row r="508421" spans="16:16" x14ac:dyDescent="0.3">
      <c r="P508421" s="83"/>
    </row>
    <row r="508422" spans="16:16" x14ac:dyDescent="0.3">
      <c r="P508422" s="83"/>
    </row>
    <row r="508423" spans="16:16" x14ac:dyDescent="0.3">
      <c r="P508423" s="83"/>
    </row>
    <row r="508424" spans="16:16" x14ac:dyDescent="0.3">
      <c r="P508424" s="83"/>
    </row>
    <row r="508425" spans="16:16" x14ac:dyDescent="0.3">
      <c r="P508425" s="83"/>
    </row>
    <row r="508426" spans="16:16" x14ac:dyDescent="0.3">
      <c r="P508426" s="83"/>
    </row>
    <row r="508427" spans="16:16" x14ac:dyDescent="0.3">
      <c r="P508427" s="83"/>
    </row>
    <row r="508428" spans="16:16" x14ac:dyDescent="0.3">
      <c r="P508428" s="83"/>
    </row>
    <row r="508429" spans="16:16" x14ac:dyDescent="0.3">
      <c r="P508429" s="83"/>
    </row>
    <row r="508430" spans="16:16" x14ac:dyDescent="0.3">
      <c r="P508430" s="83"/>
    </row>
    <row r="508431" spans="16:16" x14ac:dyDescent="0.3">
      <c r="P508431" s="83"/>
    </row>
    <row r="508432" spans="16:16" x14ac:dyDescent="0.3">
      <c r="P508432" s="83"/>
    </row>
    <row r="508433" spans="16:16" x14ac:dyDescent="0.3">
      <c r="P508433" s="83"/>
    </row>
    <row r="508434" spans="16:16" x14ac:dyDescent="0.3">
      <c r="P508434" s="83"/>
    </row>
    <row r="508435" spans="16:16" x14ac:dyDescent="0.3">
      <c r="P508435" s="83"/>
    </row>
    <row r="508436" spans="16:16" x14ac:dyDescent="0.3">
      <c r="P508436" s="83"/>
    </row>
    <row r="508437" spans="16:16" x14ac:dyDescent="0.3">
      <c r="P508437" s="83"/>
    </row>
    <row r="508438" spans="16:16" x14ac:dyDescent="0.3">
      <c r="P508438" s="83"/>
    </row>
    <row r="508439" spans="16:16" x14ac:dyDescent="0.3">
      <c r="P508439" s="83"/>
    </row>
    <row r="508440" spans="16:16" x14ac:dyDescent="0.3">
      <c r="P508440" s="83"/>
    </row>
    <row r="508441" spans="16:16" x14ac:dyDescent="0.3">
      <c r="P508441" s="83"/>
    </row>
    <row r="508442" spans="16:16" x14ac:dyDescent="0.3">
      <c r="P508442" s="83"/>
    </row>
    <row r="508443" spans="16:16" x14ac:dyDescent="0.3">
      <c r="P508443" s="83"/>
    </row>
    <row r="508444" spans="16:16" x14ac:dyDescent="0.3">
      <c r="P508444" s="83"/>
    </row>
    <row r="508445" spans="16:16" x14ac:dyDescent="0.3">
      <c r="P508445" s="83"/>
    </row>
    <row r="508446" spans="16:16" x14ac:dyDescent="0.3">
      <c r="P508446" s="83"/>
    </row>
    <row r="508447" spans="16:16" x14ac:dyDescent="0.3">
      <c r="P508447" s="83"/>
    </row>
    <row r="508448" spans="16:16" x14ac:dyDescent="0.3">
      <c r="P508448" s="83"/>
    </row>
    <row r="508449" spans="16:16" x14ac:dyDescent="0.3">
      <c r="P508449" s="83"/>
    </row>
    <row r="508450" spans="16:16" x14ac:dyDescent="0.3">
      <c r="P508450" s="83"/>
    </row>
    <row r="508451" spans="16:16" x14ac:dyDescent="0.3">
      <c r="P508451" s="83"/>
    </row>
    <row r="508452" spans="16:16" x14ac:dyDescent="0.3">
      <c r="P508452" s="83"/>
    </row>
    <row r="508453" spans="16:16" x14ac:dyDescent="0.3">
      <c r="P508453" s="83"/>
    </row>
    <row r="508454" spans="16:16" x14ac:dyDescent="0.3">
      <c r="P508454" s="83"/>
    </row>
    <row r="508455" spans="16:16" x14ac:dyDescent="0.3">
      <c r="P508455" s="83"/>
    </row>
    <row r="508456" spans="16:16" x14ac:dyDescent="0.3">
      <c r="P508456" s="83"/>
    </row>
    <row r="508457" spans="16:16" x14ac:dyDescent="0.3">
      <c r="P508457" s="83"/>
    </row>
    <row r="508458" spans="16:16" x14ac:dyDescent="0.3">
      <c r="P508458" s="83"/>
    </row>
    <row r="508459" spans="16:16" x14ac:dyDescent="0.3">
      <c r="P508459" s="83"/>
    </row>
    <row r="508460" spans="16:16" x14ac:dyDescent="0.3">
      <c r="P508460" s="83"/>
    </row>
    <row r="508461" spans="16:16" x14ac:dyDescent="0.3">
      <c r="P508461" s="83"/>
    </row>
    <row r="508462" spans="16:16" x14ac:dyDescent="0.3">
      <c r="P508462" s="83"/>
    </row>
    <row r="508463" spans="16:16" x14ac:dyDescent="0.3">
      <c r="P508463" s="83"/>
    </row>
    <row r="508464" spans="16:16" x14ac:dyDescent="0.3">
      <c r="P508464" s="83"/>
    </row>
    <row r="508465" spans="16:16" x14ac:dyDescent="0.3">
      <c r="P508465" s="83"/>
    </row>
    <row r="508466" spans="16:16" x14ac:dyDescent="0.3">
      <c r="P508466" s="83"/>
    </row>
    <row r="508467" spans="16:16" x14ac:dyDescent="0.3">
      <c r="P508467" s="83"/>
    </row>
    <row r="508468" spans="16:16" x14ac:dyDescent="0.3">
      <c r="P508468" s="83"/>
    </row>
    <row r="508469" spans="16:16" x14ac:dyDescent="0.3">
      <c r="P508469" s="83"/>
    </row>
    <row r="508470" spans="16:16" x14ac:dyDescent="0.3">
      <c r="P508470" s="83"/>
    </row>
    <row r="508471" spans="16:16" x14ac:dyDescent="0.3">
      <c r="P508471" s="83"/>
    </row>
    <row r="508472" spans="16:16" x14ac:dyDescent="0.3">
      <c r="P508472" s="83"/>
    </row>
    <row r="508473" spans="16:16" x14ac:dyDescent="0.3">
      <c r="P508473" s="83"/>
    </row>
    <row r="508474" spans="16:16" x14ac:dyDescent="0.3">
      <c r="P508474" s="83"/>
    </row>
    <row r="508475" spans="16:16" x14ac:dyDescent="0.3">
      <c r="P508475" s="83"/>
    </row>
    <row r="508476" spans="16:16" x14ac:dyDescent="0.3">
      <c r="P508476" s="83"/>
    </row>
    <row r="508477" spans="16:16" x14ac:dyDescent="0.3">
      <c r="P508477" s="83"/>
    </row>
    <row r="508478" spans="16:16" x14ac:dyDescent="0.3">
      <c r="P508478" s="83"/>
    </row>
    <row r="508479" spans="16:16" x14ac:dyDescent="0.3">
      <c r="P508479" s="83"/>
    </row>
    <row r="508480" spans="16:16" x14ac:dyDescent="0.3">
      <c r="P508480" s="83"/>
    </row>
    <row r="508481" spans="16:16" x14ac:dyDescent="0.3">
      <c r="P508481" s="83"/>
    </row>
    <row r="508482" spans="16:16" x14ac:dyDescent="0.3">
      <c r="P508482" s="83"/>
    </row>
    <row r="508483" spans="16:16" x14ac:dyDescent="0.3">
      <c r="P508483" s="83"/>
    </row>
    <row r="508484" spans="16:16" x14ac:dyDescent="0.3">
      <c r="P508484" s="83"/>
    </row>
    <row r="508485" spans="16:16" x14ac:dyDescent="0.3">
      <c r="P508485" s="83"/>
    </row>
    <row r="508486" spans="16:16" x14ac:dyDescent="0.3">
      <c r="P508486" s="83"/>
    </row>
    <row r="508487" spans="16:16" x14ac:dyDescent="0.3">
      <c r="P508487" s="83"/>
    </row>
    <row r="508488" spans="16:16" x14ac:dyDescent="0.3">
      <c r="P508488" s="83"/>
    </row>
    <row r="508489" spans="16:16" x14ac:dyDescent="0.3">
      <c r="P508489" s="83"/>
    </row>
    <row r="508490" spans="16:16" x14ac:dyDescent="0.3">
      <c r="P508490" s="83"/>
    </row>
    <row r="508491" spans="16:16" x14ac:dyDescent="0.3">
      <c r="P508491" s="83"/>
    </row>
    <row r="508492" spans="16:16" x14ac:dyDescent="0.3">
      <c r="P508492" s="83"/>
    </row>
    <row r="508493" spans="16:16" x14ac:dyDescent="0.3">
      <c r="P508493" s="83"/>
    </row>
    <row r="508494" spans="16:16" x14ac:dyDescent="0.3">
      <c r="P508494" s="83"/>
    </row>
    <row r="508495" spans="16:16" x14ac:dyDescent="0.3">
      <c r="P508495" s="83"/>
    </row>
    <row r="508496" spans="16:16" x14ac:dyDescent="0.3">
      <c r="P508496" s="83"/>
    </row>
    <row r="508497" spans="16:16" x14ac:dyDescent="0.3">
      <c r="P508497" s="83"/>
    </row>
    <row r="508498" spans="16:16" x14ac:dyDescent="0.3">
      <c r="P508498" s="83"/>
    </row>
    <row r="508499" spans="16:16" x14ac:dyDescent="0.3">
      <c r="P508499" s="83"/>
    </row>
    <row r="508500" spans="16:16" x14ac:dyDescent="0.3">
      <c r="P508500" s="83"/>
    </row>
    <row r="508501" spans="16:16" x14ac:dyDescent="0.3">
      <c r="P508501" s="83"/>
    </row>
    <row r="508502" spans="16:16" x14ac:dyDescent="0.3">
      <c r="P508502" s="83"/>
    </row>
    <row r="508503" spans="16:16" x14ac:dyDescent="0.3">
      <c r="P508503" s="83"/>
    </row>
    <row r="508504" spans="16:16" x14ac:dyDescent="0.3">
      <c r="P508504" s="83"/>
    </row>
    <row r="508505" spans="16:16" x14ac:dyDescent="0.3">
      <c r="P508505" s="83"/>
    </row>
    <row r="508506" spans="16:16" x14ac:dyDescent="0.3">
      <c r="P508506" s="83"/>
    </row>
    <row r="508507" spans="16:16" x14ac:dyDescent="0.3">
      <c r="P508507" s="83"/>
    </row>
    <row r="508508" spans="16:16" x14ac:dyDescent="0.3">
      <c r="P508508" s="83"/>
    </row>
    <row r="508509" spans="16:16" x14ac:dyDescent="0.3">
      <c r="P508509" s="83"/>
    </row>
    <row r="508510" spans="16:16" x14ac:dyDescent="0.3">
      <c r="P508510" s="83"/>
    </row>
    <row r="508511" spans="16:16" x14ac:dyDescent="0.3">
      <c r="P508511" s="83"/>
    </row>
    <row r="508512" spans="16:16" x14ac:dyDescent="0.3">
      <c r="P508512" s="83"/>
    </row>
    <row r="508513" spans="16:16" x14ac:dyDescent="0.3">
      <c r="P508513" s="83"/>
    </row>
    <row r="508514" spans="16:16" x14ac:dyDescent="0.3">
      <c r="P508514" s="83"/>
    </row>
    <row r="508515" spans="16:16" x14ac:dyDescent="0.3">
      <c r="P508515" s="83"/>
    </row>
    <row r="508516" spans="16:16" x14ac:dyDescent="0.3">
      <c r="P508516" s="83"/>
    </row>
    <row r="508517" spans="16:16" x14ac:dyDescent="0.3">
      <c r="P508517" s="83"/>
    </row>
    <row r="508518" spans="16:16" x14ac:dyDescent="0.3">
      <c r="P508518" s="83"/>
    </row>
    <row r="508519" spans="16:16" x14ac:dyDescent="0.3">
      <c r="P508519" s="83"/>
    </row>
    <row r="508520" spans="16:16" x14ac:dyDescent="0.3">
      <c r="P508520" s="83"/>
    </row>
    <row r="508521" spans="16:16" x14ac:dyDescent="0.3">
      <c r="P508521" s="83"/>
    </row>
    <row r="508522" spans="16:16" x14ac:dyDescent="0.3">
      <c r="P508522" s="83"/>
    </row>
    <row r="508523" spans="16:16" x14ac:dyDescent="0.3">
      <c r="P508523" s="83"/>
    </row>
    <row r="508524" spans="16:16" x14ac:dyDescent="0.3">
      <c r="P508524" s="83"/>
    </row>
    <row r="508525" spans="16:16" x14ac:dyDescent="0.3">
      <c r="P508525" s="83"/>
    </row>
    <row r="508526" spans="16:16" x14ac:dyDescent="0.3">
      <c r="P508526" s="83"/>
    </row>
    <row r="508527" spans="16:16" x14ac:dyDescent="0.3">
      <c r="P508527" s="83"/>
    </row>
    <row r="508528" spans="16:16" x14ac:dyDescent="0.3">
      <c r="P508528" s="83"/>
    </row>
    <row r="508529" spans="16:16" x14ac:dyDescent="0.3">
      <c r="P508529" s="83"/>
    </row>
    <row r="508530" spans="16:16" x14ac:dyDescent="0.3">
      <c r="P508530" s="83"/>
    </row>
    <row r="508531" spans="16:16" x14ac:dyDescent="0.3">
      <c r="P508531" s="83"/>
    </row>
    <row r="508532" spans="16:16" x14ac:dyDescent="0.3">
      <c r="P508532" s="83"/>
    </row>
    <row r="508533" spans="16:16" x14ac:dyDescent="0.3">
      <c r="P508533" s="83"/>
    </row>
    <row r="508534" spans="16:16" x14ac:dyDescent="0.3">
      <c r="P508534" s="83"/>
    </row>
    <row r="508535" spans="16:16" x14ac:dyDescent="0.3">
      <c r="P508535" s="83"/>
    </row>
    <row r="508536" spans="16:16" x14ac:dyDescent="0.3">
      <c r="P508536" s="83"/>
    </row>
    <row r="508537" spans="16:16" x14ac:dyDescent="0.3">
      <c r="P508537" s="83"/>
    </row>
    <row r="508538" spans="16:16" x14ac:dyDescent="0.3">
      <c r="P508538" s="83"/>
    </row>
    <row r="508539" spans="16:16" x14ac:dyDescent="0.3">
      <c r="P508539" s="83"/>
    </row>
    <row r="508540" spans="16:16" x14ac:dyDescent="0.3">
      <c r="P508540" s="83"/>
    </row>
    <row r="508541" spans="16:16" x14ac:dyDescent="0.3">
      <c r="P508541" s="83"/>
    </row>
    <row r="508542" spans="16:16" x14ac:dyDescent="0.3">
      <c r="P508542" s="83"/>
    </row>
    <row r="508543" spans="16:16" x14ac:dyDescent="0.3">
      <c r="P508543" s="83"/>
    </row>
    <row r="508544" spans="16:16" x14ac:dyDescent="0.3">
      <c r="P508544" s="83"/>
    </row>
    <row r="508545" spans="16:16" x14ac:dyDescent="0.3">
      <c r="P508545" s="83"/>
    </row>
    <row r="508546" spans="16:16" x14ac:dyDescent="0.3">
      <c r="P508546" s="83"/>
    </row>
    <row r="508547" spans="16:16" x14ac:dyDescent="0.3">
      <c r="P508547" s="83"/>
    </row>
    <row r="508548" spans="16:16" x14ac:dyDescent="0.3">
      <c r="P508548" s="83"/>
    </row>
    <row r="508549" spans="16:16" x14ac:dyDescent="0.3">
      <c r="P508549" s="83"/>
    </row>
    <row r="508550" spans="16:16" x14ac:dyDescent="0.3">
      <c r="P508550" s="83"/>
    </row>
    <row r="508551" spans="16:16" x14ac:dyDescent="0.3">
      <c r="P508551" s="83"/>
    </row>
    <row r="508552" spans="16:16" x14ac:dyDescent="0.3">
      <c r="P508552" s="83"/>
    </row>
    <row r="508553" spans="16:16" x14ac:dyDescent="0.3">
      <c r="P508553" s="83"/>
    </row>
    <row r="508554" spans="16:16" x14ac:dyDescent="0.3">
      <c r="P508554" s="83"/>
    </row>
    <row r="508555" spans="16:16" x14ac:dyDescent="0.3">
      <c r="P508555" s="83"/>
    </row>
    <row r="508556" spans="16:16" x14ac:dyDescent="0.3">
      <c r="P508556" s="83"/>
    </row>
    <row r="508557" spans="16:16" x14ac:dyDescent="0.3">
      <c r="P508557" s="83"/>
    </row>
    <row r="508558" spans="16:16" x14ac:dyDescent="0.3">
      <c r="P508558" s="83"/>
    </row>
    <row r="508559" spans="16:16" x14ac:dyDescent="0.3">
      <c r="P508559" s="83"/>
    </row>
    <row r="508560" spans="16:16" x14ac:dyDescent="0.3">
      <c r="P508560" s="83"/>
    </row>
    <row r="508561" spans="16:16" x14ac:dyDescent="0.3">
      <c r="P508561" s="83"/>
    </row>
    <row r="508562" spans="16:16" x14ac:dyDescent="0.3">
      <c r="P508562" s="83"/>
    </row>
    <row r="508563" spans="16:16" x14ac:dyDescent="0.3">
      <c r="P508563" s="83"/>
    </row>
    <row r="508564" spans="16:16" x14ac:dyDescent="0.3">
      <c r="P508564" s="83"/>
    </row>
    <row r="508565" spans="16:16" x14ac:dyDescent="0.3">
      <c r="P508565" s="83"/>
    </row>
    <row r="508566" spans="16:16" x14ac:dyDescent="0.3">
      <c r="P508566" s="83"/>
    </row>
    <row r="508567" spans="16:16" x14ac:dyDescent="0.3">
      <c r="P508567" s="83"/>
    </row>
    <row r="508568" spans="16:16" x14ac:dyDescent="0.3">
      <c r="P508568" s="83"/>
    </row>
    <row r="508569" spans="16:16" x14ac:dyDescent="0.3">
      <c r="P508569" s="83"/>
    </row>
    <row r="508570" spans="16:16" x14ac:dyDescent="0.3">
      <c r="P508570" s="83"/>
    </row>
    <row r="508571" spans="16:16" x14ac:dyDescent="0.3">
      <c r="P508571" s="83"/>
    </row>
    <row r="508572" spans="16:16" x14ac:dyDescent="0.3">
      <c r="P508572" s="83"/>
    </row>
    <row r="508573" spans="16:16" x14ac:dyDescent="0.3">
      <c r="P508573" s="83"/>
    </row>
    <row r="508574" spans="16:16" x14ac:dyDescent="0.3">
      <c r="P508574" s="83"/>
    </row>
    <row r="508575" spans="16:16" x14ac:dyDescent="0.3">
      <c r="P508575" s="83"/>
    </row>
    <row r="508576" spans="16:16" x14ac:dyDescent="0.3">
      <c r="P508576" s="83"/>
    </row>
    <row r="508577" spans="16:16" x14ac:dyDescent="0.3">
      <c r="P508577" s="83"/>
    </row>
    <row r="508578" spans="16:16" x14ac:dyDescent="0.3">
      <c r="P508578" s="83"/>
    </row>
    <row r="508579" spans="16:16" x14ac:dyDescent="0.3">
      <c r="P508579" s="83"/>
    </row>
    <row r="508580" spans="16:16" x14ac:dyDescent="0.3">
      <c r="P508580" s="83"/>
    </row>
    <row r="508581" spans="16:16" x14ac:dyDescent="0.3">
      <c r="P508581" s="83"/>
    </row>
    <row r="508582" spans="16:16" x14ac:dyDescent="0.3">
      <c r="P508582" s="83"/>
    </row>
    <row r="508583" spans="16:16" x14ac:dyDescent="0.3">
      <c r="P508583" s="83"/>
    </row>
    <row r="508584" spans="16:16" x14ac:dyDescent="0.3">
      <c r="P508584" s="83"/>
    </row>
    <row r="508585" spans="16:16" x14ac:dyDescent="0.3">
      <c r="P508585" s="83"/>
    </row>
    <row r="508586" spans="16:16" x14ac:dyDescent="0.3">
      <c r="P508586" s="83"/>
    </row>
    <row r="508587" spans="16:16" x14ac:dyDescent="0.3">
      <c r="P508587" s="83"/>
    </row>
    <row r="508588" spans="16:16" x14ac:dyDescent="0.3">
      <c r="P508588" s="83"/>
    </row>
    <row r="508589" spans="16:16" x14ac:dyDescent="0.3">
      <c r="P508589" s="83"/>
    </row>
    <row r="508590" spans="16:16" x14ac:dyDescent="0.3">
      <c r="P508590" s="83"/>
    </row>
    <row r="508591" spans="16:16" x14ac:dyDescent="0.3">
      <c r="P508591" s="83"/>
    </row>
    <row r="508592" spans="16:16" x14ac:dyDescent="0.3">
      <c r="P508592" s="83"/>
    </row>
    <row r="508593" spans="16:16" x14ac:dyDescent="0.3">
      <c r="P508593" s="83"/>
    </row>
    <row r="508594" spans="16:16" x14ac:dyDescent="0.3">
      <c r="P508594" s="83"/>
    </row>
    <row r="508595" spans="16:16" x14ac:dyDescent="0.3">
      <c r="P508595" s="83"/>
    </row>
    <row r="508596" spans="16:16" x14ac:dyDescent="0.3">
      <c r="P508596" s="83"/>
    </row>
    <row r="508597" spans="16:16" x14ac:dyDescent="0.3">
      <c r="P508597" s="83"/>
    </row>
    <row r="508598" spans="16:16" x14ac:dyDescent="0.3">
      <c r="P508598" s="83"/>
    </row>
    <row r="508599" spans="16:16" x14ac:dyDescent="0.3">
      <c r="P508599" s="83"/>
    </row>
    <row r="508600" spans="16:16" x14ac:dyDescent="0.3">
      <c r="P508600" s="83"/>
    </row>
    <row r="508601" spans="16:16" x14ac:dyDescent="0.3">
      <c r="P508601" s="83"/>
    </row>
    <row r="508602" spans="16:16" x14ac:dyDescent="0.3">
      <c r="P508602" s="83"/>
    </row>
    <row r="508603" spans="16:16" x14ac:dyDescent="0.3">
      <c r="P508603" s="83"/>
    </row>
    <row r="508604" spans="16:16" x14ac:dyDescent="0.3">
      <c r="P508604" s="83"/>
    </row>
    <row r="508605" spans="16:16" x14ac:dyDescent="0.3">
      <c r="P508605" s="83"/>
    </row>
    <row r="508606" spans="16:16" x14ac:dyDescent="0.3">
      <c r="P508606" s="83"/>
    </row>
    <row r="508607" spans="16:16" x14ac:dyDescent="0.3">
      <c r="P508607" s="83"/>
    </row>
    <row r="508608" spans="16:16" x14ac:dyDescent="0.3">
      <c r="P508608" s="83"/>
    </row>
    <row r="508609" spans="16:16" x14ac:dyDescent="0.3">
      <c r="P508609" s="83"/>
    </row>
    <row r="508610" spans="16:16" x14ac:dyDescent="0.3">
      <c r="P508610" s="83"/>
    </row>
    <row r="508611" spans="16:16" x14ac:dyDescent="0.3">
      <c r="P508611" s="83"/>
    </row>
    <row r="508612" spans="16:16" x14ac:dyDescent="0.3">
      <c r="P508612" s="83"/>
    </row>
    <row r="508613" spans="16:16" x14ac:dyDescent="0.3">
      <c r="P508613" s="83"/>
    </row>
    <row r="508614" spans="16:16" x14ac:dyDescent="0.3">
      <c r="P508614" s="83"/>
    </row>
    <row r="508615" spans="16:16" x14ac:dyDescent="0.3">
      <c r="P508615" s="83"/>
    </row>
    <row r="508616" spans="16:16" x14ac:dyDescent="0.3">
      <c r="P508616" s="83"/>
    </row>
    <row r="508617" spans="16:16" x14ac:dyDescent="0.3">
      <c r="P508617" s="83"/>
    </row>
    <row r="508618" spans="16:16" x14ac:dyDescent="0.3">
      <c r="P508618" s="83"/>
    </row>
    <row r="508619" spans="16:16" x14ac:dyDescent="0.3">
      <c r="P508619" s="83"/>
    </row>
    <row r="508620" spans="16:16" x14ac:dyDescent="0.3">
      <c r="P508620" s="83"/>
    </row>
    <row r="508621" spans="16:16" x14ac:dyDescent="0.3">
      <c r="P508621" s="83"/>
    </row>
    <row r="508622" spans="16:16" x14ac:dyDescent="0.3">
      <c r="P508622" s="83"/>
    </row>
    <row r="508623" spans="16:16" x14ac:dyDescent="0.3">
      <c r="P508623" s="83"/>
    </row>
    <row r="508624" spans="16:16" x14ac:dyDescent="0.3">
      <c r="P508624" s="83"/>
    </row>
    <row r="508625" spans="16:16" x14ac:dyDescent="0.3">
      <c r="P508625" s="83"/>
    </row>
    <row r="508626" spans="16:16" x14ac:dyDescent="0.3">
      <c r="P508626" s="83"/>
    </row>
    <row r="508627" spans="16:16" x14ac:dyDescent="0.3">
      <c r="P508627" s="83"/>
    </row>
    <row r="508628" spans="16:16" x14ac:dyDescent="0.3">
      <c r="P508628" s="83"/>
    </row>
    <row r="508629" spans="16:16" x14ac:dyDescent="0.3">
      <c r="P508629" s="83"/>
    </row>
    <row r="508630" spans="16:16" x14ac:dyDescent="0.3">
      <c r="P508630" s="83"/>
    </row>
    <row r="508631" spans="16:16" x14ac:dyDescent="0.3">
      <c r="P508631" s="83"/>
    </row>
    <row r="508632" spans="16:16" x14ac:dyDescent="0.3">
      <c r="P508632" s="83"/>
    </row>
    <row r="508633" spans="16:16" x14ac:dyDescent="0.3">
      <c r="P508633" s="83"/>
    </row>
    <row r="508634" spans="16:16" x14ac:dyDescent="0.3">
      <c r="P508634" s="83"/>
    </row>
    <row r="508635" spans="16:16" x14ac:dyDescent="0.3">
      <c r="P508635" s="83"/>
    </row>
    <row r="508636" spans="16:16" x14ac:dyDescent="0.3">
      <c r="P508636" s="83"/>
    </row>
    <row r="508637" spans="16:16" x14ac:dyDescent="0.3">
      <c r="P508637" s="83"/>
    </row>
    <row r="508638" spans="16:16" x14ac:dyDescent="0.3">
      <c r="P508638" s="83"/>
    </row>
    <row r="508639" spans="16:16" x14ac:dyDescent="0.3">
      <c r="P508639" s="83"/>
    </row>
    <row r="508640" spans="16:16" x14ac:dyDescent="0.3">
      <c r="P508640" s="83"/>
    </row>
    <row r="508641" spans="16:16" x14ac:dyDescent="0.3">
      <c r="P508641" s="83"/>
    </row>
    <row r="508642" spans="16:16" x14ac:dyDescent="0.3">
      <c r="P508642" s="83"/>
    </row>
    <row r="508643" spans="16:16" x14ac:dyDescent="0.3">
      <c r="P508643" s="83"/>
    </row>
    <row r="508644" spans="16:16" x14ac:dyDescent="0.3">
      <c r="P508644" s="83"/>
    </row>
    <row r="508645" spans="16:16" x14ac:dyDescent="0.3">
      <c r="P508645" s="83"/>
    </row>
    <row r="508646" spans="16:16" x14ac:dyDescent="0.3">
      <c r="P508646" s="83"/>
    </row>
    <row r="508647" spans="16:16" x14ac:dyDescent="0.3">
      <c r="P508647" s="83"/>
    </row>
    <row r="508648" spans="16:16" x14ac:dyDescent="0.3">
      <c r="P508648" s="83"/>
    </row>
    <row r="508649" spans="16:16" x14ac:dyDescent="0.3">
      <c r="P508649" s="83"/>
    </row>
    <row r="508650" spans="16:16" x14ac:dyDescent="0.3">
      <c r="P508650" s="83"/>
    </row>
    <row r="508651" spans="16:16" x14ac:dyDescent="0.3">
      <c r="P508651" s="83"/>
    </row>
    <row r="508652" spans="16:16" x14ac:dyDescent="0.3">
      <c r="P508652" s="83"/>
    </row>
    <row r="508653" spans="16:16" x14ac:dyDescent="0.3">
      <c r="P508653" s="83"/>
    </row>
    <row r="508654" spans="16:16" x14ac:dyDescent="0.3">
      <c r="P508654" s="83"/>
    </row>
    <row r="508655" spans="16:16" x14ac:dyDescent="0.3">
      <c r="P508655" s="83"/>
    </row>
    <row r="508656" spans="16:16" x14ac:dyDescent="0.3">
      <c r="P508656" s="83"/>
    </row>
    <row r="508657" spans="16:16" x14ac:dyDescent="0.3">
      <c r="P508657" s="83"/>
    </row>
    <row r="508658" spans="16:16" x14ac:dyDescent="0.3">
      <c r="P508658" s="83"/>
    </row>
    <row r="508659" spans="16:16" x14ac:dyDescent="0.3">
      <c r="P508659" s="83"/>
    </row>
    <row r="508660" spans="16:16" x14ac:dyDescent="0.3">
      <c r="P508660" s="83"/>
    </row>
    <row r="508661" spans="16:16" x14ac:dyDescent="0.3">
      <c r="P508661" s="83"/>
    </row>
    <row r="508662" spans="16:16" x14ac:dyDescent="0.3">
      <c r="P508662" s="83"/>
    </row>
    <row r="508663" spans="16:16" x14ac:dyDescent="0.3">
      <c r="P508663" s="83"/>
    </row>
    <row r="508664" spans="16:16" x14ac:dyDescent="0.3">
      <c r="P508664" s="83"/>
    </row>
    <row r="508665" spans="16:16" x14ac:dyDescent="0.3">
      <c r="P508665" s="83"/>
    </row>
    <row r="508666" spans="16:16" x14ac:dyDescent="0.3">
      <c r="P508666" s="83"/>
    </row>
    <row r="508667" spans="16:16" x14ac:dyDescent="0.3">
      <c r="P508667" s="83"/>
    </row>
    <row r="508668" spans="16:16" x14ac:dyDescent="0.3">
      <c r="P508668" s="83"/>
    </row>
    <row r="508669" spans="16:16" x14ac:dyDescent="0.3">
      <c r="P508669" s="83"/>
    </row>
    <row r="508670" spans="16:16" x14ac:dyDescent="0.3">
      <c r="P508670" s="83"/>
    </row>
    <row r="508671" spans="16:16" x14ac:dyDescent="0.3">
      <c r="P508671" s="83"/>
    </row>
    <row r="508672" spans="16:16" x14ac:dyDescent="0.3">
      <c r="P508672" s="83"/>
    </row>
    <row r="508673" spans="16:16" x14ac:dyDescent="0.3">
      <c r="P508673" s="83"/>
    </row>
    <row r="508674" spans="16:16" x14ac:dyDescent="0.3">
      <c r="P508674" s="83"/>
    </row>
    <row r="508675" spans="16:16" x14ac:dyDescent="0.3">
      <c r="P508675" s="83"/>
    </row>
    <row r="508676" spans="16:16" x14ac:dyDescent="0.3">
      <c r="P508676" s="83"/>
    </row>
    <row r="508677" spans="16:16" x14ac:dyDescent="0.3">
      <c r="P508677" s="83"/>
    </row>
    <row r="508678" spans="16:16" x14ac:dyDescent="0.3">
      <c r="P508678" s="83"/>
    </row>
    <row r="508679" spans="16:16" x14ac:dyDescent="0.3">
      <c r="P508679" s="83"/>
    </row>
    <row r="508680" spans="16:16" x14ac:dyDescent="0.3">
      <c r="P508680" s="83"/>
    </row>
    <row r="508681" spans="16:16" x14ac:dyDescent="0.3">
      <c r="P508681" s="83"/>
    </row>
    <row r="508682" spans="16:16" x14ac:dyDescent="0.3">
      <c r="P508682" s="83"/>
    </row>
    <row r="508683" spans="16:16" x14ac:dyDescent="0.3">
      <c r="P508683" s="83"/>
    </row>
    <row r="508684" spans="16:16" x14ac:dyDescent="0.3">
      <c r="P508684" s="83"/>
    </row>
    <row r="508685" spans="16:16" x14ac:dyDescent="0.3">
      <c r="P508685" s="83"/>
    </row>
    <row r="508686" spans="16:16" x14ac:dyDescent="0.3">
      <c r="P508686" s="83"/>
    </row>
    <row r="508687" spans="16:16" x14ac:dyDescent="0.3">
      <c r="P508687" s="83"/>
    </row>
    <row r="508688" spans="16:16" x14ac:dyDescent="0.3">
      <c r="P508688" s="83"/>
    </row>
    <row r="508689" spans="16:16" x14ac:dyDescent="0.3">
      <c r="P508689" s="83"/>
    </row>
    <row r="508690" spans="16:16" x14ac:dyDescent="0.3">
      <c r="P508690" s="83"/>
    </row>
    <row r="508691" spans="16:16" x14ac:dyDescent="0.3">
      <c r="P508691" s="83"/>
    </row>
    <row r="508692" spans="16:16" x14ac:dyDescent="0.3">
      <c r="P508692" s="83"/>
    </row>
    <row r="508693" spans="16:16" x14ac:dyDescent="0.3">
      <c r="P508693" s="83"/>
    </row>
    <row r="508694" spans="16:16" x14ac:dyDescent="0.3">
      <c r="P508694" s="83"/>
    </row>
    <row r="508695" spans="16:16" x14ac:dyDescent="0.3">
      <c r="P508695" s="83"/>
    </row>
    <row r="508696" spans="16:16" x14ac:dyDescent="0.3">
      <c r="P508696" s="83"/>
    </row>
    <row r="508697" spans="16:16" x14ac:dyDescent="0.3">
      <c r="P508697" s="83"/>
    </row>
    <row r="508698" spans="16:16" x14ac:dyDescent="0.3">
      <c r="P508698" s="83"/>
    </row>
    <row r="508699" spans="16:16" x14ac:dyDescent="0.3">
      <c r="P508699" s="83"/>
    </row>
    <row r="508700" spans="16:16" x14ac:dyDescent="0.3">
      <c r="P508700" s="83"/>
    </row>
    <row r="508701" spans="16:16" x14ac:dyDescent="0.3">
      <c r="P508701" s="83"/>
    </row>
    <row r="508702" spans="16:16" x14ac:dyDescent="0.3">
      <c r="P508702" s="83"/>
    </row>
    <row r="508703" spans="16:16" x14ac:dyDescent="0.3">
      <c r="P508703" s="83"/>
    </row>
    <row r="508704" spans="16:16" x14ac:dyDescent="0.3">
      <c r="P508704" s="83"/>
    </row>
    <row r="508705" spans="16:16" x14ac:dyDescent="0.3">
      <c r="P508705" s="83"/>
    </row>
    <row r="508706" spans="16:16" x14ac:dyDescent="0.3">
      <c r="P508706" s="83"/>
    </row>
    <row r="508707" spans="16:16" x14ac:dyDescent="0.3">
      <c r="P508707" s="83"/>
    </row>
    <row r="508708" spans="16:16" x14ac:dyDescent="0.3">
      <c r="P508708" s="83"/>
    </row>
    <row r="508709" spans="16:16" x14ac:dyDescent="0.3">
      <c r="P508709" s="83"/>
    </row>
    <row r="508710" spans="16:16" x14ac:dyDescent="0.3">
      <c r="P508710" s="83"/>
    </row>
    <row r="508711" spans="16:16" x14ac:dyDescent="0.3">
      <c r="P508711" s="83"/>
    </row>
    <row r="508712" spans="16:16" x14ac:dyDescent="0.3">
      <c r="P508712" s="83"/>
    </row>
    <row r="508713" spans="16:16" x14ac:dyDescent="0.3">
      <c r="P508713" s="83"/>
    </row>
    <row r="508714" spans="16:16" x14ac:dyDescent="0.3">
      <c r="P508714" s="83"/>
    </row>
    <row r="508715" spans="16:16" x14ac:dyDescent="0.3">
      <c r="P508715" s="83"/>
    </row>
    <row r="508716" spans="16:16" x14ac:dyDescent="0.3">
      <c r="P508716" s="83"/>
    </row>
    <row r="508717" spans="16:16" x14ac:dyDescent="0.3">
      <c r="P508717" s="83"/>
    </row>
    <row r="508718" spans="16:16" x14ac:dyDescent="0.3">
      <c r="P508718" s="83"/>
    </row>
    <row r="508719" spans="16:16" x14ac:dyDescent="0.3">
      <c r="P508719" s="83"/>
    </row>
    <row r="508720" spans="16:16" x14ac:dyDescent="0.3">
      <c r="P508720" s="83"/>
    </row>
    <row r="508721" spans="16:16" x14ac:dyDescent="0.3">
      <c r="P508721" s="83"/>
    </row>
    <row r="508722" spans="16:16" x14ac:dyDescent="0.3">
      <c r="P508722" s="83"/>
    </row>
    <row r="508723" spans="16:16" x14ac:dyDescent="0.3">
      <c r="P508723" s="83"/>
    </row>
    <row r="508724" spans="16:16" x14ac:dyDescent="0.3">
      <c r="P508724" s="83"/>
    </row>
    <row r="508725" spans="16:16" x14ac:dyDescent="0.3">
      <c r="P508725" s="83"/>
    </row>
    <row r="508726" spans="16:16" x14ac:dyDescent="0.3">
      <c r="P508726" s="83"/>
    </row>
    <row r="508727" spans="16:16" x14ac:dyDescent="0.3">
      <c r="P508727" s="83"/>
    </row>
    <row r="508728" spans="16:16" x14ac:dyDescent="0.3">
      <c r="P508728" s="83"/>
    </row>
    <row r="508729" spans="16:16" x14ac:dyDescent="0.3">
      <c r="P508729" s="83"/>
    </row>
    <row r="508730" spans="16:16" x14ac:dyDescent="0.3">
      <c r="P508730" s="83"/>
    </row>
    <row r="508731" spans="16:16" x14ac:dyDescent="0.3">
      <c r="P508731" s="83"/>
    </row>
    <row r="508732" spans="16:16" x14ac:dyDescent="0.3">
      <c r="P508732" s="83"/>
    </row>
    <row r="508733" spans="16:16" x14ac:dyDescent="0.3">
      <c r="P508733" s="83"/>
    </row>
    <row r="508734" spans="16:16" x14ac:dyDescent="0.3">
      <c r="P508734" s="83"/>
    </row>
    <row r="508735" spans="16:16" x14ac:dyDescent="0.3">
      <c r="P508735" s="83"/>
    </row>
    <row r="508736" spans="16:16" x14ac:dyDescent="0.3">
      <c r="P508736" s="83"/>
    </row>
    <row r="508737" spans="16:16" x14ac:dyDescent="0.3">
      <c r="P508737" s="83"/>
    </row>
    <row r="508738" spans="16:16" x14ac:dyDescent="0.3">
      <c r="P508738" s="83"/>
    </row>
    <row r="508739" spans="16:16" x14ac:dyDescent="0.3">
      <c r="P508739" s="83"/>
    </row>
    <row r="508740" spans="16:16" x14ac:dyDescent="0.3">
      <c r="P508740" s="83"/>
    </row>
    <row r="508741" spans="16:16" x14ac:dyDescent="0.3">
      <c r="P508741" s="83"/>
    </row>
    <row r="508742" spans="16:16" x14ac:dyDescent="0.3">
      <c r="P508742" s="83"/>
    </row>
    <row r="508743" spans="16:16" x14ac:dyDescent="0.3">
      <c r="P508743" s="83"/>
    </row>
    <row r="508744" spans="16:16" x14ac:dyDescent="0.3">
      <c r="P508744" s="83"/>
    </row>
    <row r="508745" spans="16:16" x14ac:dyDescent="0.3">
      <c r="P508745" s="83"/>
    </row>
    <row r="508746" spans="16:16" x14ac:dyDescent="0.3">
      <c r="P508746" s="83"/>
    </row>
    <row r="508747" spans="16:16" x14ac:dyDescent="0.3">
      <c r="P508747" s="83"/>
    </row>
    <row r="508748" spans="16:16" x14ac:dyDescent="0.3">
      <c r="P508748" s="83"/>
    </row>
    <row r="508749" spans="16:16" x14ac:dyDescent="0.3">
      <c r="P508749" s="83"/>
    </row>
    <row r="508750" spans="16:16" x14ac:dyDescent="0.3">
      <c r="P508750" s="83"/>
    </row>
    <row r="508751" spans="16:16" x14ac:dyDescent="0.3">
      <c r="P508751" s="83"/>
    </row>
    <row r="508752" spans="16:16" x14ac:dyDescent="0.3">
      <c r="P508752" s="83"/>
    </row>
    <row r="508753" spans="16:16" x14ac:dyDescent="0.3">
      <c r="P508753" s="83"/>
    </row>
    <row r="508754" spans="16:16" x14ac:dyDescent="0.3">
      <c r="P508754" s="83"/>
    </row>
    <row r="508755" spans="16:16" x14ac:dyDescent="0.3">
      <c r="P508755" s="83"/>
    </row>
    <row r="508756" spans="16:16" x14ac:dyDescent="0.3">
      <c r="P508756" s="83"/>
    </row>
    <row r="508757" spans="16:16" x14ac:dyDescent="0.3">
      <c r="P508757" s="83"/>
    </row>
    <row r="508758" spans="16:16" x14ac:dyDescent="0.3">
      <c r="P508758" s="83"/>
    </row>
    <row r="508759" spans="16:16" x14ac:dyDescent="0.3">
      <c r="P508759" s="83"/>
    </row>
    <row r="508760" spans="16:16" x14ac:dyDescent="0.3">
      <c r="P508760" s="83"/>
    </row>
    <row r="508761" spans="16:16" x14ac:dyDescent="0.3">
      <c r="P508761" s="83"/>
    </row>
    <row r="508762" spans="16:16" x14ac:dyDescent="0.3">
      <c r="P508762" s="83"/>
    </row>
    <row r="508763" spans="16:16" x14ac:dyDescent="0.3">
      <c r="P508763" s="83"/>
    </row>
    <row r="508764" spans="16:16" x14ac:dyDescent="0.3">
      <c r="P508764" s="83"/>
    </row>
    <row r="508765" spans="16:16" x14ac:dyDescent="0.3">
      <c r="P508765" s="83"/>
    </row>
    <row r="508766" spans="16:16" x14ac:dyDescent="0.3">
      <c r="P508766" s="83"/>
    </row>
    <row r="508767" spans="16:16" x14ac:dyDescent="0.3">
      <c r="P508767" s="83"/>
    </row>
    <row r="508768" spans="16:16" x14ac:dyDescent="0.3">
      <c r="P508768" s="83"/>
    </row>
    <row r="508769" spans="16:16" x14ac:dyDescent="0.3">
      <c r="P508769" s="83"/>
    </row>
    <row r="508770" spans="16:16" x14ac:dyDescent="0.3">
      <c r="P508770" s="83"/>
    </row>
    <row r="508771" spans="16:16" x14ac:dyDescent="0.3">
      <c r="P508771" s="83"/>
    </row>
    <row r="508772" spans="16:16" x14ac:dyDescent="0.3">
      <c r="P508772" s="83"/>
    </row>
    <row r="508773" spans="16:16" x14ac:dyDescent="0.3">
      <c r="P508773" s="83"/>
    </row>
    <row r="508774" spans="16:16" x14ac:dyDescent="0.3">
      <c r="P508774" s="83"/>
    </row>
    <row r="508775" spans="16:16" x14ac:dyDescent="0.3">
      <c r="P508775" s="83"/>
    </row>
    <row r="508776" spans="16:16" x14ac:dyDescent="0.3">
      <c r="P508776" s="83"/>
    </row>
    <row r="508777" spans="16:16" x14ac:dyDescent="0.3">
      <c r="P508777" s="83"/>
    </row>
    <row r="508778" spans="16:16" x14ac:dyDescent="0.3">
      <c r="P508778" s="83"/>
    </row>
    <row r="508779" spans="16:16" x14ac:dyDescent="0.3">
      <c r="P508779" s="83"/>
    </row>
    <row r="508780" spans="16:16" x14ac:dyDescent="0.3">
      <c r="P508780" s="83"/>
    </row>
    <row r="508781" spans="16:16" x14ac:dyDescent="0.3">
      <c r="P508781" s="83"/>
    </row>
    <row r="508782" spans="16:16" x14ac:dyDescent="0.3">
      <c r="P508782" s="83"/>
    </row>
    <row r="508783" spans="16:16" x14ac:dyDescent="0.3">
      <c r="P508783" s="83"/>
    </row>
    <row r="508784" spans="16:16" x14ac:dyDescent="0.3">
      <c r="P508784" s="83"/>
    </row>
    <row r="508785" spans="16:16" x14ac:dyDescent="0.3">
      <c r="P508785" s="83"/>
    </row>
    <row r="508786" spans="16:16" x14ac:dyDescent="0.3">
      <c r="P508786" s="83"/>
    </row>
    <row r="508787" spans="16:16" x14ac:dyDescent="0.3">
      <c r="P508787" s="83"/>
    </row>
    <row r="508788" spans="16:16" x14ac:dyDescent="0.3">
      <c r="P508788" s="83"/>
    </row>
    <row r="508789" spans="16:16" x14ac:dyDescent="0.3">
      <c r="P508789" s="83"/>
    </row>
    <row r="508790" spans="16:16" x14ac:dyDescent="0.3">
      <c r="P508790" s="83"/>
    </row>
    <row r="508791" spans="16:16" x14ac:dyDescent="0.3">
      <c r="P508791" s="83"/>
    </row>
    <row r="508792" spans="16:16" x14ac:dyDescent="0.3">
      <c r="P508792" s="83"/>
    </row>
    <row r="508793" spans="16:16" x14ac:dyDescent="0.3">
      <c r="P508793" s="83"/>
    </row>
    <row r="508794" spans="16:16" x14ac:dyDescent="0.3">
      <c r="P508794" s="83"/>
    </row>
    <row r="508795" spans="16:16" x14ac:dyDescent="0.3">
      <c r="P508795" s="83"/>
    </row>
    <row r="508796" spans="16:16" x14ac:dyDescent="0.3">
      <c r="P508796" s="83"/>
    </row>
    <row r="508797" spans="16:16" x14ac:dyDescent="0.3">
      <c r="P508797" s="83"/>
    </row>
    <row r="508798" spans="16:16" x14ac:dyDescent="0.3">
      <c r="P508798" s="83"/>
    </row>
    <row r="508799" spans="16:16" x14ac:dyDescent="0.3">
      <c r="P508799" s="83"/>
    </row>
    <row r="508800" spans="16:16" x14ac:dyDescent="0.3">
      <c r="P508800" s="83"/>
    </row>
    <row r="508801" spans="16:16" x14ac:dyDescent="0.3">
      <c r="P508801" s="83"/>
    </row>
    <row r="508802" spans="16:16" x14ac:dyDescent="0.3">
      <c r="P508802" s="83"/>
    </row>
    <row r="508803" spans="16:16" x14ac:dyDescent="0.3">
      <c r="P508803" s="83"/>
    </row>
    <row r="508804" spans="16:16" x14ac:dyDescent="0.3">
      <c r="P508804" s="83"/>
    </row>
    <row r="508805" spans="16:16" x14ac:dyDescent="0.3">
      <c r="P508805" s="83"/>
    </row>
    <row r="508806" spans="16:16" x14ac:dyDescent="0.3">
      <c r="P508806" s="83"/>
    </row>
    <row r="508807" spans="16:16" x14ac:dyDescent="0.3">
      <c r="P508807" s="83"/>
    </row>
    <row r="508808" spans="16:16" x14ac:dyDescent="0.3">
      <c r="P508808" s="83"/>
    </row>
    <row r="508809" spans="16:16" x14ac:dyDescent="0.3">
      <c r="P508809" s="83"/>
    </row>
    <row r="508810" spans="16:16" x14ac:dyDescent="0.3">
      <c r="P508810" s="83"/>
    </row>
    <row r="508811" spans="16:16" x14ac:dyDescent="0.3">
      <c r="P508811" s="83"/>
    </row>
    <row r="508812" spans="16:16" x14ac:dyDescent="0.3">
      <c r="P508812" s="83"/>
    </row>
    <row r="508813" spans="16:16" x14ac:dyDescent="0.3">
      <c r="P508813" s="83"/>
    </row>
    <row r="508814" spans="16:16" x14ac:dyDescent="0.3">
      <c r="P508814" s="83"/>
    </row>
    <row r="508815" spans="16:16" x14ac:dyDescent="0.3">
      <c r="P508815" s="83"/>
    </row>
    <row r="508816" spans="16:16" x14ac:dyDescent="0.3">
      <c r="P508816" s="83"/>
    </row>
    <row r="508817" spans="16:16" x14ac:dyDescent="0.3">
      <c r="P508817" s="83"/>
    </row>
    <row r="508818" spans="16:16" x14ac:dyDescent="0.3">
      <c r="P508818" s="83"/>
    </row>
    <row r="508819" spans="16:16" x14ac:dyDescent="0.3">
      <c r="P508819" s="83"/>
    </row>
    <row r="508820" spans="16:16" x14ac:dyDescent="0.3">
      <c r="P508820" s="83"/>
    </row>
    <row r="508821" spans="16:16" x14ac:dyDescent="0.3">
      <c r="P508821" s="83"/>
    </row>
    <row r="508822" spans="16:16" x14ac:dyDescent="0.3">
      <c r="P508822" s="83"/>
    </row>
    <row r="508823" spans="16:16" x14ac:dyDescent="0.3">
      <c r="P508823" s="83"/>
    </row>
    <row r="508824" spans="16:16" x14ac:dyDescent="0.3">
      <c r="P508824" s="83"/>
    </row>
    <row r="508825" spans="16:16" x14ac:dyDescent="0.3">
      <c r="P508825" s="83"/>
    </row>
    <row r="508826" spans="16:16" x14ac:dyDescent="0.3">
      <c r="P508826" s="83"/>
    </row>
    <row r="508827" spans="16:16" x14ac:dyDescent="0.3">
      <c r="P508827" s="83"/>
    </row>
    <row r="508828" spans="16:16" x14ac:dyDescent="0.3">
      <c r="P508828" s="83"/>
    </row>
    <row r="508829" spans="16:16" x14ac:dyDescent="0.3">
      <c r="P508829" s="83"/>
    </row>
    <row r="508830" spans="16:16" x14ac:dyDescent="0.3">
      <c r="P508830" s="83"/>
    </row>
    <row r="508831" spans="16:16" x14ac:dyDescent="0.3">
      <c r="P508831" s="83"/>
    </row>
    <row r="508832" spans="16:16" x14ac:dyDescent="0.3">
      <c r="P508832" s="83"/>
    </row>
    <row r="508833" spans="16:16" x14ac:dyDescent="0.3">
      <c r="P508833" s="83"/>
    </row>
    <row r="508834" spans="16:16" x14ac:dyDescent="0.3">
      <c r="P508834" s="83"/>
    </row>
    <row r="508835" spans="16:16" x14ac:dyDescent="0.3">
      <c r="P508835" s="83"/>
    </row>
    <row r="508836" spans="16:16" x14ac:dyDescent="0.3">
      <c r="P508836" s="83"/>
    </row>
    <row r="508837" spans="16:16" x14ac:dyDescent="0.3">
      <c r="P508837" s="83"/>
    </row>
    <row r="508838" spans="16:16" x14ac:dyDescent="0.3">
      <c r="P508838" s="83"/>
    </row>
    <row r="508839" spans="16:16" x14ac:dyDescent="0.3">
      <c r="P508839" s="83"/>
    </row>
    <row r="508840" spans="16:16" x14ac:dyDescent="0.3">
      <c r="P508840" s="83"/>
    </row>
    <row r="508841" spans="16:16" x14ac:dyDescent="0.3">
      <c r="P508841" s="83"/>
    </row>
    <row r="508842" spans="16:16" x14ac:dyDescent="0.3">
      <c r="P508842" s="83"/>
    </row>
    <row r="508843" spans="16:16" x14ac:dyDescent="0.3">
      <c r="P508843" s="83"/>
    </row>
    <row r="508844" spans="16:16" x14ac:dyDescent="0.3">
      <c r="P508844" s="83"/>
    </row>
    <row r="508845" spans="16:16" x14ac:dyDescent="0.3">
      <c r="P508845" s="83"/>
    </row>
    <row r="508846" spans="16:16" x14ac:dyDescent="0.3">
      <c r="P508846" s="83"/>
    </row>
    <row r="508847" spans="16:16" x14ac:dyDescent="0.3">
      <c r="P508847" s="83"/>
    </row>
    <row r="508848" spans="16:16" x14ac:dyDescent="0.3">
      <c r="P508848" s="83"/>
    </row>
    <row r="508849" spans="16:16" x14ac:dyDescent="0.3">
      <c r="P508849" s="83"/>
    </row>
    <row r="508850" spans="16:16" x14ac:dyDescent="0.3">
      <c r="P508850" s="83"/>
    </row>
    <row r="508851" spans="16:16" x14ac:dyDescent="0.3">
      <c r="P508851" s="83"/>
    </row>
    <row r="508852" spans="16:16" x14ac:dyDescent="0.3">
      <c r="P508852" s="83"/>
    </row>
    <row r="508853" spans="16:16" x14ac:dyDescent="0.3">
      <c r="P508853" s="83"/>
    </row>
    <row r="508854" spans="16:16" x14ac:dyDescent="0.3">
      <c r="P508854" s="83"/>
    </row>
    <row r="508855" spans="16:16" x14ac:dyDescent="0.3">
      <c r="P508855" s="83"/>
    </row>
    <row r="508856" spans="16:16" x14ac:dyDescent="0.3">
      <c r="P508856" s="83"/>
    </row>
    <row r="508857" spans="16:16" x14ac:dyDescent="0.3">
      <c r="P508857" s="83"/>
    </row>
    <row r="508858" spans="16:16" x14ac:dyDescent="0.3">
      <c r="P508858" s="83"/>
    </row>
    <row r="508859" spans="16:16" x14ac:dyDescent="0.3">
      <c r="P508859" s="83"/>
    </row>
    <row r="508860" spans="16:16" x14ac:dyDescent="0.3">
      <c r="P508860" s="83"/>
    </row>
    <row r="508861" spans="16:16" x14ac:dyDescent="0.3">
      <c r="P508861" s="83"/>
    </row>
    <row r="508862" spans="16:16" x14ac:dyDescent="0.3">
      <c r="P508862" s="83"/>
    </row>
    <row r="508863" spans="16:16" x14ac:dyDescent="0.3">
      <c r="P508863" s="83"/>
    </row>
    <row r="508864" spans="16:16" x14ac:dyDescent="0.3">
      <c r="P508864" s="83"/>
    </row>
    <row r="508865" spans="16:16" x14ac:dyDescent="0.3">
      <c r="P508865" s="83"/>
    </row>
    <row r="508866" spans="16:16" x14ac:dyDescent="0.3">
      <c r="P508866" s="83"/>
    </row>
    <row r="508867" spans="16:16" x14ac:dyDescent="0.3">
      <c r="P508867" s="83"/>
    </row>
    <row r="508868" spans="16:16" x14ac:dyDescent="0.3">
      <c r="P508868" s="83"/>
    </row>
    <row r="508869" spans="16:16" x14ac:dyDescent="0.3">
      <c r="P508869" s="83"/>
    </row>
    <row r="508870" spans="16:16" x14ac:dyDescent="0.3">
      <c r="P508870" s="83"/>
    </row>
    <row r="508871" spans="16:16" x14ac:dyDescent="0.3">
      <c r="P508871" s="83"/>
    </row>
    <row r="508872" spans="16:16" x14ac:dyDescent="0.3">
      <c r="P508872" s="83"/>
    </row>
    <row r="508873" spans="16:16" x14ac:dyDescent="0.3">
      <c r="P508873" s="83"/>
    </row>
    <row r="508874" spans="16:16" x14ac:dyDescent="0.3">
      <c r="P508874" s="83"/>
    </row>
    <row r="508875" spans="16:16" x14ac:dyDescent="0.3">
      <c r="P508875" s="83"/>
    </row>
    <row r="508876" spans="16:16" x14ac:dyDescent="0.3">
      <c r="P508876" s="83"/>
    </row>
    <row r="508877" spans="16:16" x14ac:dyDescent="0.3">
      <c r="P508877" s="83"/>
    </row>
    <row r="508878" spans="16:16" x14ac:dyDescent="0.3">
      <c r="P508878" s="83"/>
    </row>
    <row r="508879" spans="16:16" x14ac:dyDescent="0.3">
      <c r="P508879" s="83"/>
    </row>
    <row r="508880" spans="16:16" x14ac:dyDescent="0.3">
      <c r="P508880" s="83"/>
    </row>
    <row r="508881" spans="16:16" x14ac:dyDescent="0.3">
      <c r="P508881" s="83"/>
    </row>
    <row r="508882" spans="16:16" x14ac:dyDescent="0.3">
      <c r="P508882" s="83"/>
    </row>
    <row r="508883" spans="16:16" x14ac:dyDescent="0.3">
      <c r="P508883" s="83"/>
    </row>
    <row r="508884" spans="16:16" x14ac:dyDescent="0.3">
      <c r="P508884" s="83"/>
    </row>
    <row r="508885" spans="16:16" x14ac:dyDescent="0.3">
      <c r="P508885" s="83"/>
    </row>
    <row r="508886" spans="16:16" x14ac:dyDescent="0.3">
      <c r="P508886" s="83"/>
    </row>
    <row r="508887" spans="16:16" x14ac:dyDescent="0.3">
      <c r="P508887" s="83"/>
    </row>
    <row r="508888" spans="16:16" x14ac:dyDescent="0.3">
      <c r="P508888" s="83"/>
    </row>
    <row r="508889" spans="16:16" x14ac:dyDescent="0.3">
      <c r="P508889" s="83"/>
    </row>
    <row r="508890" spans="16:16" x14ac:dyDescent="0.3">
      <c r="P508890" s="83"/>
    </row>
    <row r="508891" spans="16:16" x14ac:dyDescent="0.3">
      <c r="P508891" s="83"/>
    </row>
    <row r="508892" spans="16:16" x14ac:dyDescent="0.3">
      <c r="P508892" s="83"/>
    </row>
    <row r="508893" spans="16:16" x14ac:dyDescent="0.3">
      <c r="P508893" s="83"/>
    </row>
    <row r="508894" spans="16:16" x14ac:dyDescent="0.3">
      <c r="P508894" s="83"/>
    </row>
    <row r="508895" spans="16:16" x14ac:dyDescent="0.3">
      <c r="P508895" s="83"/>
    </row>
    <row r="508896" spans="16:16" x14ac:dyDescent="0.3">
      <c r="P508896" s="83"/>
    </row>
    <row r="508897" spans="16:16" x14ac:dyDescent="0.3">
      <c r="P508897" s="83"/>
    </row>
    <row r="508898" spans="16:16" x14ac:dyDescent="0.3">
      <c r="P508898" s="83"/>
    </row>
    <row r="508899" spans="16:16" x14ac:dyDescent="0.3">
      <c r="P508899" s="83"/>
    </row>
    <row r="508900" spans="16:16" x14ac:dyDescent="0.3">
      <c r="P508900" s="83"/>
    </row>
    <row r="508901" spans="16:16" x14ac:dyDescent="0.3">
      <c r="P508901" s="83"/>
    </row>
    <row r="508902" spans="16:16" x14ac:dyDescent="0.3">
      <c r="P508902" s="83"/>
    </row>
    <row r="508903" spans="16:16" x14ac:dyDescent="0.3">
      <c r="P508903" s="83"/>
    </row>
    <row r="508904" spans="16:16" x14ac:dyDescent="0.3">
      <c r="P508904" s="83"/>
    </row>
    <row r="508905" spans="16:16" x14ac:dyDescent="0.3">
      <c r="P508905" s="83"/>
    </row>
    <row r="508906" spans="16:16" x14ac:dyDescent="0.3">
      <c r="P508906" s="83"/>
    </row>
    <row r="508907" spans="16:16" x14ac:dyDescent="0.3">
      <c r="P508907" s="83"/>
    </row>
    <row r="508908" spans="16:16" x14ac:dyDescent="0.3">
      <c r="P508908" s="83"/>
    </row>
    <row r="508909" spans="16:16" x14ac:dyDescent="0.3">
      <c r="P508909" s="83"/>
    </row>
    <row r="508910" spans="16:16" x14ac:dyDescent="0.3">
      <c r="P508910" s="83"/>
    </row>
    <row r="508911" spans="16:16" x14ac:dyDescent="0.3">
      <c r="P508911" s="83"/>
    </row>
    <row r="508912" spans="16:16" x14ac:dyDescent="0.3">
      <c r="P508912" s="83"/>
    </row>
    <row r="508913" spans="16:16" x14ac:dyDescent="0.3">
      <c r="P508913" s="83"/>
    </row>
    <row r="508914" spans="16:16" x14ac:dyDescent="0.3">
      <c r="P508914" s="83"/>
    </row>
    <row r="508915" spans="16:16" x14ac:dyDescent="0.3">
      <c r="P508915" s="83"/>
    </row>
    <row r="508916" spans="16:16" x14ac:dyDescent="0.3">
      <c r="P508916" s="83"/>
    </row>
    <row r="508917" spans="16:16" x14ac:dyDescent="0.3">
      <c r="P508917" s="83"/>
    </row>
    <row r="508918" spans="16:16" x14ac:dyDescent="0.3">
      <c r="P508918" s="83"/>
    </row>
    <row r="508919" spans="16:16" x14ac:dyDescent="0.3">
      <c r="P508919" s="83"/>
    </row>
    <row r="508920" spans="16:16" x14ac:dyDescent="0.3">
      <c r="P508920" s="83"/>
    </row>
    <row r="508921" spans="16:16" x14ac:dyDescent="0.3">
      <c r="P508921" s="83"/>
    </row>
    <row r="508922" spans="16:16" x14ac:dyDescent="0.3">
      <c r="P508922" s="83"/>
    </row>
    <row r="508923" spans="16:16" x14ac:dyDescent="0.3">
      <c r="P508923" s="83"/>
    </row>
    <row r="508924" spans="16:16" x14ac:dyDescent="0.3">
      <c r="P508924" s="83"/>
    </row>
    <row r="508925" spans="16:16" x14ac:dyDescent="0.3">
      <c r="P508925" s="83"/>
    </row>
    <row r="508926" spans="16:16" x14ac:dyDescent="0.3">
      <c r="P508926" s="83"/>
    </row>
    <row r="508927" spans="16:16" x14ac:dyDescent="0.3">
      <c r="P508927" s="83"/>
    </row>
    <row r="508928" spans="16:16" x14ac:dyDescent="0.3">
      <c r="P508928" s="83"/>
    </row>
    <row r="508929" spans="16:16" x14ac:dyDescent="0.3">
      <c r="P508929" s="83"/>
    </row>
    <row r="508930" spans="16:16" x14ac:dyDescent="0.3">
      <c r="P508930" s="83"/>
    </row>
    <row r="508931" spans="16:16" x14ac:dyDescent="0.3">
      <c r="P508931" s="83"/>
    </row>
    <row r="508932" spans="16:16" x14ac:dyDescent="0.3">
      <c r="P508932" s="83"/>
    </row>
    <row r="508933" spans="16:16" x14ac:dyDescent="0.3">
      <c r="P508933" s="83"/>
    </row>
    <row r="508934" spans="16:16" x14ac:dyDescent="0.3">
      <c r="P508934" s="83"/>
    </row>
    <row r="508935" spans="16:16" x14ac:dyDescent="0.3">
      <c r="P508935" s="83"/>
    </row>
    <row r="508936" spans="16:16" x14ac:dyDescent="0.3">
      <c r="P508936" s="83"/>
    </row>
    <row r="508937" spans="16:16" x14ac:dyDescent="0.3">
      <c r="P508937" s="83"/>
    </row>
    <row r="508938" spans="16:16" x14ac:dyDescent="0.3">
      <c r="P508938" s="83"/>
    </row>
    <row r="508939" spans="16:16" x14ac:dyDescent="0.3">
      <c r="P508939" s="83"/>
    </row>
    <row r="508940" spans="16:16" x14ac:dyDescent="0.3">
      <c r="P508940" s="83"/>
    </row>
    <row r="508941" spans="16:16" x14ac:dyDescent="0.3">
      <c r="P508941" s="83"/>
    </row>
    <row r="508942" spans="16:16" x14ac:dyDescent="0.3">
      <c r="P508942" s="83"/>
    </row>
    <row r="508943" spans="16:16" x14ac:dyDescent="0.3">
      <c r="P508943" s="83"/>
    </row>
    <row r="508944" spans="16:16" x14ac:dyDescent="0.3">
      <c r="P508944" s="83"/>
    </row>
    <row r="508945" spans="16:16" x14ac:dyDescent="0.3">
      <c r="P508945" s="83"/>
    </row>
    <row r="508946" spans="16:16" x14ac:dyDescent="0.3">
      <c r="P508946" s="83"/>
    </row>
    <row r="508947" spans="16:16" x14ac:dyDescent="0.3">
      <c r="P508947" s="83"/>
    </row>
    <row r="508948" spans="16:16" x14ac:dyDescent="0.3">
      <c r="P508948" s="83"/>
    </row>
    <row r="508949" spans="16:16" x14ac:dyDescent="0.3">
      <c r="P508949" s="83"/>
    </row>
    <row r="508950" spans="16:16" x14ac:dyDescent="0.3">
      <c r="P508950" s="83"/>
    </row>
    <row r="508951" spans="16:16" x14ac:dyDescent="0.3">
      <c r="P508951" s="83"/>
    </row>
    <row r="508952" spans="16:16" x14ac:dyDescent="0.3">
      <c r="P508952" s="83"/>
    </row>
    <row r="508953" spans="16:16" x14ac:dyDescent="0.3">
      <c r="P508953" s="83"/>
    </row>
    <row r="508954" spans="16:16" x14ac:dyDescent="0.3">
      <c r="P508954" s="83"/>
    </row>
    <row r="508955" spans="16:16" x14ac:dyDescent="0.3">
      <c r="P508955" s="83"/>
    </row>
    <row r="508956" spans="16:16" x14ac:dyDescent="0.3">
      <c r="P508956" s="83"/>
    </row>
    <row r="508957" spans="16:16" x14ac:dyDescent="0.3">
      <c r="P508957" s="83"/>
    </row>
    <row r="508958" spans="16:16" x14ac:dyDescent="0.3">
      <c r="P508958" s="83"/>
    </row>
    <row r="508959" spans="16:16" x14ac:dyDescent="0.3">
      <c r="P508959" s="83"/>
    </row>
    <row r="508960" spans="16:16" x14ac:dyDescent="0.3">
      <c r="P508960" s="83"/>
    </row>
    <row r="508961" spans="16:16" x14ac:dyDescent="0.3">
      <c r="P508961" s="83"/>
    </row>
    <row r="508962" spans="16:16" x14ac:dyDescent="0.3">
      <c r="P508962" s="83"/>
    </row>
    <row r="508963" spans="16:16" x14ac:dyDescent="0.3">
      <c r="P508963" s="83"/>
    </row>
    <row r="508964" spans="16:16" x14ac:dyDescent="0.3">
      <c r="P508964" s="83"/>
    </row>
    <row r="508965" spans="16:16" x14ac:dyDescent="0.3">
      <c r="P508965" s="83"/>
    </row>
    <row r="508966" spans="16:16" x14ac:dyDescent="0.3">
      <c r="P508966" s="83"/>
    </row>
    <row r="508967" spans="16:16" x14ac:dyDescent="0.3">
      <c r="P508967" s="83"/>
    </row>
    <row r="508968" spans="16:16" x14ac:dyDescent="0.3">
      <c r="P508968" s="83"/>
    </row>
    <row r="508969" spans="16:16" x14ac:dyDescent="0.3">
      <c r="P508969" s="83"/>
    </row>
    <row r="508970" spans="16:16" x14ac:dyDescent="0.3">
      <c r="P508970" s="83"/>
    </row>
    <row r="508971" spans="16:16" x14ac:dyDescent="0.3">
      <c r="P508971" s="83"/>
    </row>
    <row r="508972" spans="16:16" x14ac:dyDescent="0.3">
      <c r="P508972" s="83"/>
    </row>
    <row r="508973" spans="16:16" x14ac:dyDescent="0.3">
      <c r="P508973" s="83"/>
    </row>
    <row r="508974" spans="16:16" x14ac:dyDescent="0.3">
      <c r="P508974" s="83"/>
    </row>
    <row r="508975" spans="16:16" x14ac:dyDescent="0.3">
      <c r="P508975" s="83"/>
    </row>
    <row r="508976" spans="16:16" x14ac:dyDescent="0.3">
      <c r="P508976" s="83"/>
    </row>
    <row r="508977" spans="16:16" x14ac:dyDescent="0.3">
      <c r="P508977" s="83"/>
    </row>
    <row r="508978" spans="16:16" x14ac:dyDescent="0.3">
      <c r="P508978" s="83"/>
    </row>
    <row r="508979" spans="16:16" x14ac:dyDescent="0.3">
      <c r="P508979" s="83"/>
    </row>
    <row r="508980" spans="16:16" x14ac:dyDescent="0.3">
      <c r="P508980" s="83"/>
    </row>
    <row r="508981" spans="16:16" x14ac:dyDescent="0.3">
      <c r="P508981" s="83"/>
    </row>
    <row r="508982" spans="16:16" x14ac:dyDescent="0.3">
      <c r="P508982" s="83"/>
    </row>
    <row r="508983" spans="16:16" x14ac:dyDescent="0.3">
      <c r="P508983" s="83"/>
    </row>
    <row r="508984" spans="16:16" x14ac:dyDescent="0.3">
      <c r="P508984" s="83"/>
    </row>
    <row r="508985" spans="16:16" x14ac:dyDescent="0.3">
      <c r="P508985" s="83"/>
    </row>
    <row r="508986" spans="16:16" x14ac:dyDescent="0.3">
      <c r="P508986" s="83"/>
    </row>
    <row r="508987" spans="16:16" x14ac:dyDescent="0.3">
      <c r="P508987" s="83"/>
    </row>
    <row r="508988" spans="16:16" x14ac:dyDescent="0.3">
      <c r="P508988" s="83"/>
    </row>
    <row r="508989" spans="16:16" x14ac:dyDescent="0.3">
      <c r="P508989" s="83"/>
    </row>
    <row r="508990" spans="16:16" x14ac:dyDescent="0.3">
      <c r="P508990" s="83"/>
    </row>
    <row r="508991" spans="16:16" x14ac:dyDescent="0.3">
      <c r="P508991" s="83"/>
    </row>
    <row r="508992" spans="16:16" x14ac:dyDescent="0.3">
      <c r="P508992" s="83"/>
    </row>
    <row r="508993" spans="16:16" x14ac:dyDescent="0.3">
      <c r="P508993" s="83"/>
    </row>
    <row r="508994" spans="16:16" x14ac:dyDescent="0.3">
      <c r="P508994" s="83"/>
    </row>
    <row r="508995" spans="16:16" x14ac:dyDescent="0.3">
      <c r="P508995" s="83"/>
    </row>
    <row r="508996" spans="16:16" x14ac:dyDescent="0.3">
      <c r="P508996" s="83"/>
    </row>
    <row r="508997" spans="16:16" x14ac:dyDescent="0.3">
      <c r="P508997" s="83"/>
    </row>
    <row r="508998" spans="16:16" x14ac:dyDescent="0.3">
      <c r="P508998" s="83"/>
    </row>
    <row r="508999" spans="16:16" x14ac:dyDescent="0.3">
      <c r="P508999" s="83"/>
    </row>
    <row r="509000" spans="16:16" x14ac:dyDescent="0.3">
      <c r="P509000" s="83"/>
    </row>
    <row r="509001" spans="16:16" x14ac:dyDescent="0.3">
      <c r="P509001" s="83"/>
    </row>
    <row r="509002" spans="16:16" x14ac:dyDescent="0.3">
      <c r="P509002" s="83"/>
    </row>
    <row r="509003" spans="16:16" x14ac:dyDescent="0.3">
      <c r="P509003" s="83"/>
    </row>
    <row r="509004" spans="16:16" x14ac:dyDescent="0.3">
      <c r="P509004" s="83"/>
    </row>
    <row r="509005" spans="16:16" x14ac:dyDescent="0.3">
      <c r="P509005" s="83"/>
    </row>
    <row r="509006" spans="16:16" x14ac:dyDescent="0.3">
      <c r="P509006" s="83"/>
    </row>
    <row r="509007" spans="16:16" x14ac:dyDescent="0.3">
      <c r="P509007" s="83"/>
    </row>
    <row r="509008" spans="16:16" x14ac:dyDescent="0.3">
      <c r="P509008" s="83"/>
    </row>
    <row r="509009" spans="16:16" x14ac:dyDescent="0.3">
      <c r="P509009" s="83"/>
    </row>
    <row r="509010" spans="16:16" x14ac:dyDescent="0.3">
      <c r="P509010" s="83"/>
    </row>
    <row r="509011" spans="16:16" x14ac:dyDescent="0.3">
      <c r="P509011" s="83"/>
    </row>
    <row r="509012" spans="16:16" x14ac:dyDescent="0.3">
      <c r="P509012" s="83"/>
    </row>
    <row r="509013" spans="16:16" x14ac:dyDescent="0.3">
      <c r="P509013" s="83"/>
    </row>
    <row r="509014" spans="16:16" x14ac:dyDescent="0.3">
      <c r="P509014" s="83"/>
    </row>
    <row r="509015" spans="16:16" x14ac:dyDescent="0.3">
      <c r="P509015" s="83"/>
    </row>
    <row r="509016" spans="16:16" x14ac:dyDescent="0.3">
      <c r="P509016" s="83"/>
    </row>
    <row r="509017" spans="16:16" x14ac:dyDescent="0.3">
      <c r="P509017" s="83"/>
    </row>
    <row r="509018" spans="16:16" x14ac:dyDescent="0.3">
      <c r="P509018" s="83"/>
    </row>
    <row r="509019" spans="16:16" x14ac:dyDescent="0.3">
      <c r="P509019" s="83"/>
    </row>
    <row r="509020" spans="16:16" x14ac:dyDescent="0.3">
      <c r="P509020" s="83"/>
    </row>
    <row r="509021" spans="16:16" x14ac:dyDescent="0.3">
      <c r="P509021" s="83"/>
    </row>
    <row r="509022" spans="16:16" x14ac:dyDescent="0.3">
      <c r="P509022" s="83"/>
    </row>
    <row r="509023" spans="16:16" x14ac:dyDescent="0.3">
      <c r="P509023" s="83"/>
    </row>
    <row r="509024" spans="16:16" x14ac:dyDescent="0.3">
      <c r="P509024" s="83"/>
    </row>
    <row r="509025" spans="16:16" x14ac:dyDescent="0.3">
      <c r="P509025" s="83"/>
    </row>
    <row r="509026" spans="16:16" x14ac:dyDescent="0.3">
      <c r="P509026" s="83"/>
    </row>
    <row r="509027" spans="16:16" x14ac:dyDescent="0.3">
      <c r="P509027" s="83"/>
    </row>
    <row r="509028" spans="16:16" x14ac:dyDescent="0.3">
      <c r="P509028" s="83"/>
    </row>
    <row r="509029" spans="16:16" x14ac:dyDescent="0.3">
      <c r="P509029" s="83"/>
    </row>
    <row r="509030" spans="16:16" x14ac:dyDescent="0.3">
      <c r="P509030" s="83"/>
    </row>
    <row r="509031" spans="16:16" x14ac:dyDescent="0.3">
      <c r="P509031" s="83"/>
    </row>
    <row r="509032" spans="16:16" x14ac:dyDescent="0.3">
      <c r="P509032" s="83"/>
    </row>
    <row r="509033" spans="16:16" x14ac:dyDescent="0.3">
      <c r="P509033" s="83"/>
    </row>
    <row r="509034" spans="16:16" x14ac:dyDescent="0.3">
      <c r="P509034" s="83"/>
    </row>
    <row r="509035" spans="16:16" x14ac:dyDescent="0.3">
      <c r="P509035" s="83"/>
    </row>
    <row r="509036" spans="16:16" x14ac:dyDescent="0.3">
      <c r="P509036" s="83"/>
    </row>
    <row r="509037" spans="16:16" x14ac:dyDescent="0.3">
      <c r="P509037" s="83"/>
    </row>
    <row r="509038" spans="16:16" x14ac:dyDescent="0.3">
      <c r="P509038" s="83"/>
    </row>
    <row r="509039" spans="16:16" x14ac:dyDescent="0.3">
      <c r="P509039" s="83"/>
    </row>
    <row r="509040" spans="16:16" x14ac:dyDescent="0.3">
      <c r="P509040" s="83"/>
    </row>
    <row r="509041" spans="16:16" x14ac:dyDescent="0.3">
      <c r="P509041" s="83"/>
    </row>
    <row r="509042" spans="16:16" x14ac:dyDescent="0.3">
      <c r="P509042" s="83"/>
    </row>
    <row r="509043" spans="16:16" x14ac:dyDescent="0.3">
      <c r="P509043" s="83"/>
    </row>
    <row r="509044" spans="16:16" x14ac:dyDescent="0.3">
      <c r="P509044" s="83"/>
    </row>
    <row r="509045" spans="16:16" x14ac:dyDescent="0.3">
      <c r="P509045" s="83"/>
    </row>
    <row r="509046" spans="16:16" x14ac:dyDescent="0.3">
      <c r="P509046" s="83"/>
    </row>
    <row r="509047" spans="16:16" x14ac:dyDescent="0.3">
      <c r="P509047" s="83"/>
    </row>
    <row r="509048" spans="16:16" x14ac:dyDescent="0.3">
      <c r="P509048" s="83"/>
    </row>
    <row r="509049" spans="16:16" x14ac:dyDescent="0.3">
      <c r="P509049" s="83"/>
    </row>
    <row r="509050" spans="16:16" x14ac:dyDescent="0.3">
      <c r="P509050" s="83"/>
    </row>
    <row r="509051" spans="16:16" x14ac:dyDescent="0.3">
      <c r="P509051" s="83"/>
    </row>
    <row r="509052" spans="16:16" x14ac:dyDescent="0.3">
      <c r="P509052" s="83"/>
    </row>
    <row r="509053" spans="16:16" x14ac:dyDescent="0.3">
      <c r="P509053" s="83"/>
    </row>
    <row r="509054" spans="16:16" x14ac:dyDescent="0.3">
      <c r="P509054" s="83"/>
    </row>
    <row r="509055" spans="16:16" x14ac:dyDescent="0.3">
      <c r="P509055" s="83"/>
    </row>
    <row r="509056" spans="16:16" x14ac:dyDescent="0.3">
      <c r="P509056" s="83"/>
    </row>
    <row r="509057" spans="16:16" x14ac:dyDescent="0.3">
      <c r="P509057" s="83"/>
    </row>
    <row r="509058" spans="16:16" x14ac:dyDescent="0.3">
      <c r="P509058" s="83"/>
    </row>
    <row r="509059" spans="16:16" x14ac:dyDescent="0.3">
      <c r="P509059" s="83"/>
    </row>
    <row r="509060" spans="16:16" x14ac:dyDescent="0.3">
      <c r="P509060" s="83"/>
    </row>
    <row r="509061" spans="16:16" x14ac:dyDescent="0.3">
      <c r="P509061" s="83"/>
    </row>
    <row r="509062" spans="16:16" x14ac:dyDescent="0.3">
      <c r="P509062" s="83"/>
    </row>
    <row r="509063" spans="16:16" x14ac:dyDescent="0.3">
      <c r="P509063" s="83"/>
    </row>
    <row r="509064" spans="16:16" x14ac:dyDescent="0.3">
      <c r="P509064" s="83"/>
    </row>
    <row r="509065" spans="16:16" x14ac:dyDescent="0.3">
      <c r="P509065" s="83"/>
    </row>
    <row r="509066" spans="16:16" x14ac:dyDescent="0.3">
      <c r="P509066" s="83"/>
    </row>
    <row r="509067" spans="16:16" x14ac:dyDescent="0.3">
      <c r="P509067" s="83"/>
    </row>
    <row r="509068" spans="16:16" x14ac:dyDescent="0.3">
      <c r="P509068" s="83"/>
    </row>
    <row r="509069" spans="16:16" x14ac:dyDescent="0.3">
      <c r="P509069" s="83"/>
    </row>
    <row r="509070" spans="16:16" x14ac:dyDescent="0.3">
      <c r="P509070" s="83"/>
    </row>
    <row r="509071" spans="16:16" x14ac:dyDescent="0.3">
      <c r="P509071" s="83"/>
    </row>
    <row r="509072" spans="16:16" x14ac:dyDescent="0.3">
      <c r="P509072" s="83"/>
    </row>
    <row r="509073" spans="16:16" x14ac:dyDescent="0.3">
      <c r="P509073" s="83"/>
    </row>
    <row r="509074" spans="16:16" x14ac:dyDescent="0.3">
      <c r="P509074" s="83"/>
    </row>
    <row r="509075" spans="16:16" x14ac:dyDescent="0.3">
      <c r="P509075" s="83"/>
    </row>
    <row r="509076" spans="16:16" x14ac:dyDescent="0.3">
      <c r="P509076" s="83"/>
    </row>
    <row r="509077" spans="16:16" x14ac:dyDescent="0.3">
      <c r="P509077" s="83"/>
    </row>
    <row r="509078" spans="16:16" x14ac:dyDescent="0.3">
      <c r="P509078" s="83"/>
    </row>
    <row r="509079" spans="16:16" x14ac:dyDescent="0.3">
      <c r="P509079" s="83"/>
    </row>
    <row r="509080" spans="16:16" x14ac:dyDescent="0.3">
      <c r="P509080" s="83"/>
    </row>
    <row r="509081" spans="16:16" x14ac:dyDescent="0.3">
      <c r="P509081" s="83"/>
    </row>
    <row r="509082" spans="16:16" x14ac:dyDescent="0.3">
      <c r="P509082" s="83"/>
    </row>
    <row r="509083" spans="16:16" x14ac:dyDescent="0.3">
      <c r="P509083" s="83"/>
    </row>
    <row r="509084" spans="16:16" x14ac:dyDescent="0.3">
      <c r="P509084" s="83"/>
    </row>
    <row r="509085" spans="16:16" x14ac:dyDescent="0.3">
      <c r="P509085" s="83"/>
    </row>
    <row r="509086" spans="16:16" x14ac:dyDescent="0.3">
      <c r="P509086" s="83"/>
    </row>
    <row r="509087" spans="16:16" x14ac:dyDescent="0.3">
      <c r="P509087" s="83"/>
    </row>
    <row r="509088" spans="16:16" x14ac:dyDescent="0.3">
      <c r="P509088" s="83"/>
    </row>
    <row r="509089" spans="16:16" x14ac:dyDescent="0.3">
      <c r="P509089" s="83"/>
    </row>
    <row r="509090" spans="16:16" x14ac:dyDescent="0.3">
      <c r="P509090" s="83"/>
    </row>
    <row r="509091" spans="16:16" x14ac:dyDescent="0.3">
      <c r="P509091" s="83"/>
    </row>
    <row r="509092" spans="16:16" x14ac:dyDescent="0.3">
      <c r="P509092" s="83"/>
    </row>
    <row r="509093" spans="16:16" x14ac:dyDescent="0.3">
      <c r="P509093" s="83"/>
    </row>
    <row r="509094" spans="16:16" x14ac:dyDescent="0.3">
      <c r="P509094" s="83"/>
    </row>
    <row r="509095" spans="16:16" x14ac:dyDescent="0.3">
      <c r="P509095" s="83"/>
    </row>
    <row r="509096" spans="16:16" x14ac:dyDescent="0.3">
      <c r="P509096" s="83"/>
    </row>
    <row r="509097" spans="16:16" x14ac:dyDescent="0.3">
      <c r="P509097" s="83"/>
    </row>
    <row r="509098" spans="16:16" x14ac:dyDescent="0.3">
      <c r="P509098" s="83"/>
    </row>
    <row r="509099" spans="16:16" x14ac:dyDescent="0.3">
      <c r="P509099" s="83"/>
    </row>
    <row r="509100" spans="16:16" x14ac:dyDescent="0.3">
      <c r="P509100" s="83"/>
    </row>
    <row r="509101" spans="16:16" x14ac:dyDescent="0.3">
      <c r="P509101" s="83"/>
    </row>
    <row r="509102" spans="16:16" x14ac:dyDescent="0.3">
      <c r="P509102" s="83"/>
    </row>
    <row r="509103" spans="16:16" x14ac:dyDescent="0.3">
      <c r="P509103" s="83"/>
    </row>
    <row r="509104" spans="16:16" x14ac:dyDescent="0.3">
      <c r="P509104" s="83"/>
    </row>
    <row r="509105" spans="16:16" x14ac:dyDescent="0.3">
      <c r="P509105" s="83"/>
    </row>
    <row r="509106" spans="16:16" x14ac:dyDescent="0.3">
      <c r="P509106" s="83"/>
    </row>
    <row r="509107" spans="16:16" x14ac:dyDescent="0.3">
      <c r="P509107" s="83"/>
    </row>
    <row r="509108" spans="16:16" x14ac:dyDescent="0.3">
      <c r="P509108" s="83"/>
    </row>
    <row r="509109" spans="16:16" x14ac:dyDescent="0.3">
      <c r="P509109" s="83"/>
    </row>
    <row r="509110" spans="16:16" x14ac:dyDescent="0.3">
      <c r="P509110" s="83"/>
    </row>
    <row r="509111" spans="16:16" x14ac:dyDescent="0.3">
      <c r="P509111" s="83"/>
    </row>
    <row r="509112" spans="16:16" x14ac:dyDescent="0.3">
      <c r="P509112" s="83"/>
    </row>
    <row r="509113" spans="16:16" x14ac:dyDescent="0.3">
      <c r="P509113" s="83"/>
    </row>
    <row r="509114" spans="16:16" x14ac:dyDescent="0.3">
      <c r="P509114" s="83"/>
    </row>
    <row r="509115" spans="16:16" x14ac:dyDescent="0.3">
      <c r="P509115" s="83"/>
    </row>
    <row r="509116" spans="16:16" x14ac:dyDescent="0.3">
      <c r="P509116" s="83"/>
    </row>
    <row r="509117" spans="16:16" x14ac:dyDescent="0.3">
      <c r="P509117" s="83"/>
    </row>
    <row r="509118" spans="16:16" x14ac:dyDescent="0.3">
      <c r="P509118" s="83"/>
    </row>
    <row r="509119" spans="16:16" x14ac:dyDescent="0.3">
      <c r="P509119" s="83"/>
    </row>
    <row r="509120" spans="16:16" x14ac:dyDescent="0.3">
      <c r="P509120" s="83"/>
    </row>
    <row r="509121" spans="16:16" x14ac:dyDescent="0.3">
      <c r="P509121" s="83"/>
    </row>
    <row r="509122" spans="16:16" x14ac:dyDescent="0.3">
      <c r="P509122" s="83"/>
    </row>
    <row r="509123" spans="16:16" x14ac:dyDescent="0.3">
      <c r="P509123" s="83"/>
    </row>
    <row r="509124" spans="16:16" x14ac:dyDescent="0.3">
      <c r="P509124" s="83"/>
    </row>
    <row r="509125" spans="16:16" x14ac:dyDescent="0.3">
      <c r="P509125" s="83"/>
    </row>
    <row r="509126" spans="16:16" x14ac:dyDescent="0.3">
      <c r="P509126" s="83"/>
    </row>
    <row r="509127" spans="16:16" x14ac:dyDescent="0.3">
      <c r="P509127" s="83"/>
    </row>
    <row r="509128" spans="16:16" x14ac:dyDescent="0.3">
      <c r="P509128" s="83"/>
    </row>
    <row r="509129" spans="16:16" x14ac:dyDescent="0.3">
      <c r="P509129" s="83"/>
    </row>
    <row r="509130" spans="16:16" x14ac:dyDescent="0.3">
      <c r="P509130" s="83"/>
    </row>
    <row r="509131" spans="16:16" x14ac:dyDescent="0.3">
      <c r="P509131" s="83"/>
    </row>
    <row r="509132" spans="16:16" x14ac:dyDescent="0.3">
      <c r="P509132" s="83"/>
    </row>
    <row r="509133" spans="16:16" x14ac:dyDescent="0.3">
      <c r="P509133" s="83"/>
    </row>
    <row r="509134" spans="16:16" x14ac:dyDescent="0.3">
      <c r="P509134" s="83"/>
    </row>
    <row r="509135" spans="16:16" x14ac:dyDescent="0.3">
      <c r="P509135" s="83"/>
    </row>
    <row r="509136" spans="16:16" x14ac:dyDescent="0.3">
      <c r="P509136" s="83"/>
    </row>
    <row r="509137" spans="16:16" x14ac:dyDescent="0.3">
      <c r="P509137" s="83"/>
    </row>
    <row r="509138" spans="16:16" x14ac:dyDescent="0.3">
      <c r="P509138" s="83"/>
    </row>
    <row r="509139" spans="16:16" x14ac:dyDescent="0.3">
      <c r="P509139" s="83"/>
    </row>
    <row r="509140" spans="16:16" x14ac:dyDescent="0.3">
      <c r="P509140" s="83"/>
    </row>
    <row r="509141" spans="16:16" x14ac:dyDescent="0.3">
      <c r="P509141" s="83"/>
    </row>
    <row r="509142" spans="16:16" x14ac:dyDescent="0.3">
      <c r="P509142" s="83"/>
    </row>
    <row r="509143" spans="16:16" x14ac:dyDescent="0.3">
      <c r="P509143" s="83"/>
    </row>
    <row r="509144" spans="16:16" x14ac:dyDescent="0.3">
      <c r="P509144" s="83"/>
    </row>
    <row r="509145" spans="16:16" x14ac:dyDescent="0.3">
      <c r="P509145" s="83"/>
    </row>
    <row r="509146" spans="16:16" x14ac:dyDescent="0.3">
      <c r="P509146" s="83"/>
    </row>
    <row r="509147" spans="16:16" x14ac:dyDescent="0.3">
      <c r="P509147" s="83"/>
    </row>
    <row r="509148" spans="16:16" x14ac:dyDescent="0.3">
      <c r="P509148" s="83"/>
    </row>
    <row r="509149" spans="16:16" x14ac:dyDescent="0.3">
      <c r="P509149" s="83"/>
    </row>
    <row r="509150" spans="16:16" x14ac:dyDescent="0.3">
      <c r="P509150" s="83"/>
    </row>
    <row r="509151" spans="16:16" x14ac:dyDescent="0.3">
      <c r="P509151" s="83"/>
    </row>
    <row r="509152" spans="16:16" x14ac:dyDescent="0.3">
      <c r="P509152" s="83"/>
    </row>
    <row r="509153" spans="16:16" x14ac:dyDescent="0.3">
      <c r="P509153" s="83"/>
    </row>
    <row r="509154" spans="16:16" x14ac:dyDescent="0.3">
      <c r="P509154" s="83"/>
    </row>
    <row r="509155" spans="16:16" x14ac:dyDescent="0.3">
      <c r="P509155" s="83"/>
    </row>
    <row r="509156" spans="16:16" x14ac:dyDescent="0.3">
      <c r="P509156" s="83"/>
    </row>
    <row r="509157" spans="16:16" x14ac:dyDescent="0.3">
      <c r="P509157" s="83"/>
    </row>
    <row r="509158" spans="16:16" x14ac:dyDescent="0.3">
      <c r="P509158" s="83"/>
    </row>
    <row r="509159" spans="16:16" x14ac:dyDescent="0.3">
      <c r="P509159" s="83"/>
    </row>
    <row r="509160" spans="16:16" x14ac:dyDescent="0.3">
      <c r="P509160" s="83"/>
    </row>
    <row r="509161" spans="16:16" x14ac:dyDescent="0.3">
      <c r="P509161" s="83"/>
    </row>
    <row r="509162" spans="16:16" x14ac:dyDescent="0.3">
      <c r="P509162" s="83"/>
    </row>
    <row r="509163" spans="16:16" x14ac:dyDescent="0.3">
      <c r="P509163" s="83"/>
    </row>
    <row r="509164" spans="16:16" x14ac:dyDescent="0.3">
      <c r="P509164" s="83"/>
    </row>
    <row r="509165" spans="16:16" x14ac:dyDescent="0.3">
      <c r="P509165" s="83"/>
    </row>
    <row r="509166" spans="16:16" x14ac:dyDescent="0.3">
      <c r="P509166" s="83"/>
    </row>
    <row r="509167" spans="16:16" x14ac:dyDescent="0.3">
      <c r="P509167" s="83"/>
    </row>
    <row r="509168" spans="16:16" x14ac:dyDescent="0.3">
      <c r="P509168" s="83"/>
    </row>
    <row r="509169" spans="16:16" x14ac:dyDescent="0.3">
      <c r="P509169" s="83"/>
    </row>
    <row r="509170" spans="16:16" x14ac:dyDescent="0.3">
      <c r="P509170" s="83"/>
    </row>
    <row r="509171" spans="16:16" x14ac:dyDescent="0.3">
      <c r="P509171" s="83"/>
    </row>
    <row r="509172" spans="16:16" x14ac:dyDescent="0.3">
      <c r="P509172" s="83"/>
    </row>
    <row r="509173" spans="16:16" x14ac:dyDescent="0.3">
      <c r="P509173" s="83"/>
    </row>
    <row r="509174" spans="16:16" x14ac:dyDescent="0.3">
      <c r="P509174" s="83"/>
    </row>
    <row r="509175" spans="16:16" x14ac:dyDescent="0.3">
      <c r="P509175" s="83"/>
    </row>
    <row r="509176" spans="16:16" x14ac:dyDescent="0.3">
      <c r="P509176" s="83"/>
    </row>
    <row r="509177" spans="16:16" x14ac:dyDescent="0.3">
      <c r="P509177" s="83"/>
    </row>
    <row r="509178" spans="16:16" x14ac:dyDescent="0.3">
      <c r="P509178" s="83"/>
    </row>
    <row r="509179" spans="16:16" x14ac:dyDescent="0.3">
      <c r="P509179" s="83"/>
    </row>
    <row r="509180" spans="16:16" x14ac:dyDescent="0.3">
      <c r="P509180" s="83"/>
    </row>
    <row r="509181" spans="16:16" x14ac:dyDescent="0.3">
      <c r="P509181" s="83"/>
    </row>
    <row r="509182" spans="16:16" x14ac:dyDescent="0.3">
      <c r="P509182" s="83"/>
    </row>
    <row r="509183" spans="16:16" x14ac:dyDescent="0.3">
      <c r="P509183" s="83"/>
    </row>
    <row r="509184" spans="16:16" x14ac:dyDescent="0.3">
      <c r="P509184" s="83"/>
    </row>
    <row r="509185" spans="16:16" x14ac:dyDescent="0.3">
      <c r="P509185" s="83"/>
    </row>
    <row r="509186" spans="16:16" x14ac:dyDescent="0.3">
      <c r="P509186" s="83"/>
    </row>
    <row r="509187" spans="16:16" x14ac:dyDescent="0.3">
      <c r="P509187" s="83"/>
    </row>
    <row r="509188" spans="16:16" x14ac:dyDescent="0.3">
      <c r="P509188" s="83"/>
    </row>
    <row r="509189" spans="16:16" x14ac:dyDescent="0.3">
      <c r="P509189" s="83"/>
    </row>
    <row r="509190" spans="16:16" x14ac:dyDescent="0.3">
      <c r="P509190" s="83"/>
    </row>
    <row r="509191" spans="16:16" x14ac:dyDescent="0.3">
      <c r="P509191" s="83"/>
    </row>
    <row r="509192" spans="16:16" x14ac:dyDescent="0.3">
      <c r="P509192" s="83"/>
    </row>
    <row r="509193" spans="16:16" x14ac:dyDescent="0.3">
      <c r="P509193" s="83"/>
    </row>
    <row r="509194" spans="16:16" x14ac:dyDescent="0.3">
      <c r="P509194" s="83"/>
    </row>
    <row r="509195" spans="16:16" x14ac:dyDescent="0.3">
      <c r="P509195" s="83"/>
    </row>
    <row r="509196" spans="16:16" x14ac:dyDescent="0.3">
      <c r="P509196" s="83"/>
    </row>
    <row r="509197" spans="16:16" x14ac:dyDescent="0.3">
      <c r="P509197" s="83"/>
    </row>
    <row r="509198" spans="16:16" x14ac:dyDescent="0.3">
      <c r="P509198" s="83"/>
    </row>
    <row r="509199" spans="16:16" x14ac:dyDescent="0.3">
      <c r="P509199" s="83"/>
    </row>
    <row r="509200" spans="16:16" x14ac:dyDescent="0.3">
      <c r="P509200" s="83"/>
    </row>
    <row r="509201" spans="16:16" x14ac:dyDescent="0.3">
      <c r="P509201" s="83"/>
    </row>
    <row r="509202" spans="16:16" x14ac:dyDescent="0.3">
      <c r="P509202" s="83"/>
    </row>
    <row r="509203" spans="16:16" x14ac:dyDescent="0.3">
      <c r="P509203" s="83"/>
    </row>
    <row r="509204" spans="16:16" x14ac:dyDescent="0.3">
      <c r="P509204" s="83"/>
    </row>
    <row r="509205" spans="16:16" x14ac:dyDescent="0.3">
      <c r="P509205" s="83"/>
    </row>
    <row r="509206" spans="16:16" x14ac:dyDescent="0.3">
      <c r="P509206" s="83"/>
    </row>
    <row r="509207" spans="16:16" x14ac:dyDescent="0.3">
      <c r="P509207" s="83"/>
    </row>
    <row r="509208" spans="16:16" x14ac:dyDescent="0.3">
      <c r="P509208" s="83"/>
    </row>
    <row r="509209" spans="16:16" x14ac:dyDescent="0.3">
      <c r="P509209" s="83"/>
    </row>
    <row r="509210" spans="16:16" x14ac:dyDescent="0.3">
      <c r="P509210" s="83"/>
    </row>
    <row r="509211" spans="16:16" x14ac:dyDescent="0.3">
      <c r="P509211" s="83"/>
    </row>
    <row r="509212" spans="16:16" x14ac:dyDescent="0.3">
      <c r="P509212" s="83"/>
    </row>
    <row r="509213" spans="16:16" x14ac:dyDescent="0.3">
      <c r="P509213" s="83"/>
    </row>
    <row r="509214" spans="16:16" x14ac:dyDescent="0.3">
      <c r="P509214" s="83"/>
    </row>
    <row r="509215" spans="16:16" x14ac:dyDescent="0.3">
      <c r="P509215" s="83"/>
    </row>
    <row r="509216" spans="16:16" x14ac:dyDescent="0.3">
      <c r="P509216" s="83"/>
    </row>
    <row r="509217" spans="16:16" x14ac:dyDescent="0.3">
      <c r="P509217" s="83"/>
    </row>
    <row r="509218" spans="16:16" x14ac:dyDescent="0.3">
      <c r="P509218" s="83"/>
    </row>
    <row r="509219" spans="16:16" x14ac:dyDescent="0.3">
      <c r="P509219" s="83"/>
    </row>
    <row r="509220" spans="16:16" x14ac:dyDescent="0.3">
      <c r="P509220" s="83"/>
    </row>
    <row r="509221" spans="16:16" x14ac:dyDescent="0.3">
      <c r="P509221" s="83"/>
    </row>
    <row r="509222" spans="16:16" x14ac:dyDescent="0.3">
      <c r="P509222" s="83"/>
    </row>
    <row r="509223" spans="16:16" x14ac:dyDescent="0.3">
      <c r="P509223" s="83"/>
    </row>
    <row r="509224" spans="16:16" x14ac:dyDescent="0.3">
      <c r="P509224" s="83"/>
    </row>
    <row r="509225" spans="16:16" x14ac:dyDescent="0.3">
      <c r="P509225" s="83"/>
    </row>
    <row r="509226" spans="16:16" x14ac:dyDescent="0.3">
      <c r="P509226" s="83"/>
    </row>
    <row r="509227" spans="16:16" x14ac:dyDescent="0.3">
      <c r="P509227" s="83"/>
    </row>
    <row r="509228" spans="16:16" x14ac:dyDescent="0.3">
      <c r="P509228" s="83"/>
    </row>
    <row r="509229" spans="16:16" x14ac:dyDescent="0.3">
      <c r="P509229" s="83"/>
    </row>
    <row r="509230" spans="16:16" x14ac:dyDescent="0.3">
      <c r="P509230" s="83"/>
    </row>
    <row r="509231" spans="16:16" x14ac:dyDescent="0.3">
      <c r="P509231" s="83"/>
    </row>
    <row r="509232" spans="16:16" x14ac:dyDescent="0.3">
      <c r="P509232" s="83"/>
    </row>
    <row r="509233" spans="16:16" x14ac:dyDescent="0.3">
      <c r="P509233" s="83"/>
    </row>
    <row r="509234" spans="16:16" x14ac:dyDescent="0.3">
      <c r="P509234" s="83"/>
    </row>
    <row r="509235" spans="16:16" x14ac:dyDescent="0.3">
      <c r="P509235" s="83"/>
    </row>
    <row r="509236" spans="16:16" x14ac:dyDescent="0.3">
      <c r="P509236" s="83"/>
    </row>
    <row r="509237" spans="16:16" x14ac:dyDescent="0.3">
      <c r="P509237" s="83"/>
    </row>
    <row r="509238" spans="16:16" x14ac:dyDescent="0.3">
      <c r="P509238" s="83"/>
    </row>
    <row r="509239" spans="16:16" x14ac:dyDescent="0.3">
      <c r="P509239" s="83"/>
    </row>
    <row r="509240" spans="16:16" x14ac:dyDescent="0.3">
      <c r="P509240" s="83"/>
    </row>
    <row r="509241" spans="16:16" x14ac:dyDescent="0.3">
      <c r="P509241" s="83"/>
    </row>
    <row r="509242" spans="16:16" x14ac:dyDescent="0.3">
      <c r="P509242" s="83"/>
    </row>
    <row r="509243" spans="16:16" x14ac:dyDescent="0.3">
      <c r="P509243" s="83"/>
    </row>
    <row r="509244" spans="16:16" x14ac:dyDescent="0.3">
      <c r="P509244" s="83"/>
    </row>
    <row r="509245" spans="16:16" x14ac:dyDescent="0.3">
      <c r="P509245" s="83"/>
    </row>
    <row r="509246" spans="16:16" x14ac:dyDescent="0.3">
      <c r="P509246" s="83"/>
    </row>
    <row r="509247" spans="16:16" x14ac:dyDescent="0.3">
      <c r="P509247" s="83"/>
    </row>
    <row r="509248" spans="16:16" x14ac:dyDescent="0.3">
      <c r="P509248" s="83"/>
    </row>
    <row r="509249" spans="16:16" x14ac:dyDescent="0.3">
      <c r="P509249" s="83"/>
    </row>
    <row r="509250" spans="16:16" x14ac:dyDescent="0.3">
      <c r="P509250" s="83"/>
    </row>
    <row r="509251" spans="16:16" x14ac:dyDescent="0.3">
      <c r="P509251" s="83"/>
    </row>
    <row r="509252" spans="16:16" x14ac:dyDescent="0.3">
      <c r="P509252" s="83"/>
    </row>
    <row r="509253" spans="16:16" x14ac:dyDescent="0.3">
      <c r="P509253" s="83"/>
    </row>
    <row r="509254" spans="16:16" x14ac:dyDescent="0.3">
      <c r="P509254" s="83"/>
    </row>
    <row r="509255" spans="16:16" x14ac:dyDescent="0.3">
      <c r="P509255" s="83"/>
    </row>
    <row r="509256" spans="16:16" x14ac:dyDescent="0.3">
      <c r="P509256" s="83"/>
    </row>
    <row r="509257" spans="16:16" x14ac:dyDescent="0.3">
      <c r="P509257" s="83"/>
    </row>
    <row r="509258" spans="16:16" x14ac:dyDescent="0.3">
      <c r="P509258" s="83"/>
    </row>
    <row r="509259" spans="16:16" x14ac:dyDescent="0.3">
      <c r="P509259" s="83"/>
    </row>
    <row r="509260" spans="16:16" x14ac:dyDescent="0.3">
      <c r="P509260" s="83"/>
    </row>
    <row r="509261" spans="16:16" x14ac:dyDescent="0.3">
      <c r="P509261" s="83"/>
    </row>
    <row r="509262" spans="16:16" x14ac:dyDescent="0.3">
      <c r="P509262" s="83"/>
    </row>
    <row r="509263" spans="16:16" x14ac:dyDescent="0.3">
      <c r="P509263" s="83"/>
    </row>
    <row r="509264" spans="16:16" x14ac:dyDescent="0.3">
      <c r="P509264" s="83"/>
    </row>
    <row r="509265" spans="16:16" x14ac:dyDescent="0.3">
      <c r="P509265" s="83"/>
    </row>
    <row r="509266" spans="16:16" x14ac:dyDescent="0.3">
      <c r="P509266" s="83"/>
    </row>
    <row r="509267" spans="16:16" x14ac:dyDescent="0.3">
      <c r="P509267" s="83"/>
    </row>
    <row r="509268" spans="16:16" x14ac:dyDescent="0.3">
      <c r="P509268" s="83"/>
    </row>
    <row r="509269" spans="16:16" x14ac:dyDescent="0.3">
      <c r="P509269" s="83"/>
    </row>
    <row r="509270" spans="16:16" x14ac:dyDescent="0.3">
      <c r="P509270" s="83"/>
    </row>
    <row r="509271" spans="16:16" x14ac:dyDescent="0.3">
      <c r="P509271" s="83"/>
    </row>
    <row r="509272" spans="16:16" x14ac:dyDescent="0.3">
      <c r="P509272" s="83"/>
    </row>
    <row r="509273" spans="16:16" x14ac:dyDescent="0.3">
      <c r="P509273" s="83"/>
    </row>
    <row r="509274" spans="16:16" x14ac:dyDescent="0.3">
      <c r="P509274" s="83"/>
    </row>
    <row r="509275" spans="16:16" x14ac:dyDescent="0.3">
      <c r="P509275" s="83"/>
    </row>
    <row r="509276" spans="16:16" x14ac:dyDescent="0.3">
      <c r="P509276" s="83"/>
    </row>
    <row r="509277" spans="16:16" x14ac:dyDescent="0.3">
      <c r="P509277" s="83"/>
    </row>
    <row r="509278" spans="16:16" x14ac:dyDescent="0.3">
      <c r="P509278" s="83"/>
    </row>
    <row r="509279" spans="16:16" x14ac:dyDescent="0.3">
      <c r="P509279" s="83"/>
    </row>
    <row r="509280" spans="16:16" x14ac:dyDescent="0.3">
      <c r="P509280" s="83"/>
    </row>
    <row r="509281" spans="16:16" x14ac:dyDescent="0.3">
      <c r="P509281" s="83"/>
    </row>
    <row r="509282" spans="16:16" x14ac:dyDescent="0.3">
      <c r="P509282" s="83"/>
    </row>
    <row r="509283" spans="16:16" x14ac:dyDescent="0.3">
      <c r="P509283" s="83"/>
    </row>
    <row r="509284" spans="16:16" x14ac:dyDescent="0.3">
      <c r="P509284" s="83"/>
    </row>
    <row r="509285" spans="16:16" x14ac:dyDescent="0.3">
      <c r="P509285" s="83"/>
    </row>
    <row r="509286" spans="16:16" x14ac:dyDescent="0.3">
      <c r="P509286" s="83"/>
    </row>
    <row r="509287" spans="16:16" x14ac:dyDescent="0.3">
      <c r="P509287" s="83"/>
    </row>
    <row r="509288" spans="16:16" x14ac:dyDescent="0.3">
      <c r="P509288" s="83"/>
    </row>
    <row r="509289" spans="16:16" x14ac:dyDescent="0.3">
      <c r="P509289" s="83"/>
    </row>
    <row r="509290" spans="16:16" x14ac:dyDescent="0.3">
      <c r="P509290" s="83"/>
    </row>
    <row r="509291" spans="16:16" x14ac:dyDescent="0.3">
      <c r="P509291" s="83"/>
    </row>
    <row r="509292" spans="16:16" x14ac:dyDescent="0.3">
      <c r="P509292" s="83"/>
    </row>
    <row r="509293" spans="16:16" x14ac:dyDescent="0.3">
      <c r="P509293" s="83"/>
    </row>
    <row r="509294" spans="16:16" x14ac:dyDescent="0.3">
      <c r="P509294" s="83"/>
    </row>
    <row r="509295" spans="16:16" x14ac:dyDescent="0.3">
      <c r="P509295" s="83"/>
    </row>
    <row r="509296" spans="16:16" x14ac:dyDescent="0.3">
      <c r="P509296" s="83"/>
    </row>
    <row r="509297" spans="16:16" x14ac:dyDescent="0.3">
      <c r="P509297" s="83"/>
    </row>
    <row r="509298" spans="16:16" x14ac:dyDescent="0.3">
      <c r="P509298" s="83"/>
    </row>
    <row r="509299" spans="16:16" x14ac:dyDescent="0.3">
      <c r="P509299" s="83"/>
    </row>
    <row r="509300" spans="16:16" x14ac:dyDescent="0.3">
      <c r="P509300" s="83"/>
    </row>
    <row r="509301" spans="16:16" x14ac:dyDescent="0.3">
      <c r="P509301" s="83"/>
    </row>
    <row r="509302" spans="16:16" x14ac:dyDescent="0.3">
      <c r="P509302" s="83"/>
    </row>
    <row r="509303" spans="16:16" x14ac:dyDescent="0.3">
      <c r="P509303" s="83"/>
    </row>
    <row r="509304" spans="16:16" x14ac:dyDescent="0.3">
      <c r="P509304" s="83"/>
    </row>
    <row r="509305" spans="16:16" x14ac:dyDescent="0.3">
      <c r="P509305" s="83"/>
    </row>
    <row r="509306" spans="16:16" x14ac:dyDescent="0.3">
      <c r="P509306" s="83"/>
    </row>
    <row r="509307" spans="16:16" x14ac:dyDescent="0.3">
      <c r="P509307" s="83"/>
    </row>
    <row r="509308" spans="16:16" x14ac:dyDescent="0.3">
      <c r="P509308" s="83"/>
    </row>
    <row r="509309" spans="16:16" x14ac:dyDescent="0.3">
      <c r="P509309" s="83"/>
    </row>
    <row r="509310" spans="16:16" x14ac:dyDescent="0.3">
      <c r="P509310" s="83"/>
    </row>
    <row r="509311" spans="16:16" x14ac:dyDescent="0.3">
      <c r="P509311" s="83"/>
    </row>
    <row r="509312" spans="16:16" x14ac:dyDescent="0.3">
      <c r="P509312" s="83"/>
    </row>
    <row r="509313" spans="16:16" x14ac:dyDescent="0.3">
      <c r="P509313" s="83"/>
    </row>
    <row r="509314" spans="16:16" x14ac:dyDescent="0.3">
      <c r="P509314" s="83"/>
    </row>
    <row r="509315" spans="16:16" x14ac:dyDescent="0.3">
      <c r="P509315" s="83"/>
    </row>
    <row r="509316" spans="16:16" x14ac:dyDescent="0.3">
      <c r="P509316" s="83"/>
    </row>
    <row r="509317" spans="16:16" x14ac:dyDescent="0.3">
      <c r="P509317" s="83"/>
    </row>
    <row r="509318" spans="16:16" x14ac:dyDescent="0.3">
      <c r="P509318" s="83"/>
    </row>
    <row r="509319" spans="16:16" x14ac:dyDescent="0.3">
      <c r="P509319" s="83"/>
    </row>
    <row r="509320" spans="16:16" x14ac:dyDescent="0.3">
      <c r="P509320" s="83"/>
    </row>
    <row r="509321" spans="16:16" x14ac:dyDescent="0.3">
      <c r="P509321" s="83"/>
    </row>
    <row r="509322" spans="16:16" x14ac:dyDescent="0.3">
      <c r="P509322" s="83"/>
    </row>
    <row r="509323" spans="16:16" x14ac:dyDescent="0.3">
      <c r="P509323" s="83"/>
    </row>
    <row r="509324" spans="16:16" x14ac:dyDescent="0.3">
      <c r="P509324" s="83"/>
    </row>
    <row r="509325" spans="16:16" x14ac:dyDescent="0.3">
      <c r="P509325" s="83"/>
    </row>
    <row r="509326" spans="16:16" x14ac:dyDescent="0.3">
      <c r="P509326" s="83"/>
    </row>
    <row r="509327" spans="16:16" x14ac:dyDescent="0.3">
      <c r="P509327" s="83"/>
    </row>
    <row r="509328" spans="16:16" x14ac:dyDescent="0.3">
      <c r="P509328" s="83"/>
    </row>
    <row r="509329" spans="16:16" x14ac:dyDescent="0.3">
      <c r="P509329" s="83"/>
    </row>
    <row r="509330" spans="16:16" x14ac:dyDescent="0.3">
      <c r="P509330" s="83"/>
    </row>
    <row r="509331" spans="16:16" x14ac:dyDescent="0.3">
      <c r="P509331" s="83"/>
    </row>
    <row r="509332" spans="16:16" x14ac:dyDescent="0.3">
      <c r="P509332" s="83"/>
    </row>
    <row r="509333" spans="16:16" x14ac:dyDescent="0.3">
      <c r="P509333" s="83"/>
    </row>
    <row r="509334" spans="16:16" x14ac:dyDescent="0.3">
      <c r="P509334" s="83"/>
    </row>
    <row r="509335" spans="16:16" x14ac:dyDescent="0.3">
      <c r="P509335" s="83"/>
    </row>
    <row r="509336" spans="16:16" x14ac:dyDescent="0.3">
      <c r="P509336" s="83"/>
    </row>
    <row r="509337" spans="16:16" x14ac:dyDescent="0.3">
      <c r="P509337" s="83"/>
    </row>
    <row r="509338" spans="16:16" x14ac:dyDescent="0.3">
      <c r="P509338" s="83"/>
    </row>
    <row r="509339" spans="16:16" x14ac:dyDescent="0.3">
      <c r="P509339" s="83"/>
    </row>
    <row r="509340" spans="16:16" x14ac:dyDescent="0.3">
      <c r="P509340" s="83"/>
    </row>
    <row r="509341" spans="16:16" x14ac:dyDescent="0.3">
      <c r="P509341" s="83"/>
    </row>
    <row r="509342" spans="16:16" x14ac:dyDescent="0.3">
      <c r="P509342" s="83"/>
    </row>
    <row r="509343" spans="16:16" x14ac:dyDescent="0.3">
      <c r="P509343" s="83"/>
    </row>
    <row r="509344" spans="16:16" x14ac:dyDescent="0.3">
      <c r="P509344" s="83"/>
    </row>
    <row r="509345" spans="16:16" x14ac:dyDescent="0.3">
      <c r="P509345" s="83"/>
    </row>
    <row r="509346" spans="16:16" x14ac:dyDescent="0.3">
      <c r="P509346" s="83"/>
    </row>
    <row r="509347" spans="16:16" x14ac:dyDescent="0.3">
      <c r="P509347" s="83"/>
    </row>
    <row r="509348" spans="16:16" x14ac:dyDescent="0.3">
      <c r="P509348" s="83"/>
    </row>
    <row r="509349" spans="16:16" x14ac:dyDescent="0.3">
      <c r="P509349" s="83"/>
    </row>
    <row r="509350" spans="16:16" x14ac:dyDescent="0.3">
      <c r="P509350" s="83"/>
    </row>
    <row r="509351" spans="16:16" x14ac:dyDescent="0.3">
      <c r="P509351" s="83"/>
    </row>
    <row r="509352" spans="16:16" x14ac:dyDescent="0.3">
      <c r="P509352" s="83"/>
    </row>
    <row r="509353" spans="16:16" x14ac:dyDescent="0.3">
      <c r="P509353" s="83"/>
    </row>
    <row r="509354" spans="16:16" x14ac:dyDescent="0.3">
      <c r="P509354" s="83"/>
    </row>
    <row r="509355" spans="16:16" x14ac:dyDescent="0.3">
      <c r="P509355" s="83"/>
    </row>
    <row r="509356" spans="16:16" x14ac:dyDescent="0.3">
      <c r="P509356" s="83"/>
    </row>
    <row r="509357" spans="16:16" x14ac:dyDescent="0.3">
      <c r="P509357" s="83"/>
    </row>
    <row r="509358" spans="16:16" x14ac:dyDescent="0.3">
      <c r="P509358" s="83"/>
    </row>
    <row r="509359" spans="16:16" x14ac:dyDescent="0.3">
      <c r="P509359" s="83"/>
    </row>
    <row r="509360" spans="16:16" x14ac:dyDescent="0.3">
      <c r="P509360" s="83"/>
    </row>
    <row r="509361" spans="16:16" x14ac:dyDescent="0.3">
      <c r="P509361" s="83"/>
    </row>
    <row r="509362" spans="16:16" x14ac:dyDescent="0.3">
      <c r="P509362" s="83"/>
    </row>
    <row r="509363" spans="16:16" x14ac:dyDescent="0.3">
      <c r="P509363" s="83"/>
    </row>
    <row r="509364" spans="16:16" x14ac:dyDescent="0.3">
      <c r="P509364" s="83"/>
    </row>
    <row r="509365" spans="16:16" x14ac:dyDescent="0.3">
      <c r="P509365" s="83"/>
    </row>
    <row r="509366" spans="16:16" x14ac:dyDescent="0.3">
      <c r="P509366" s="83"/>
    </row>
    <row r="509367" spans="16:16" x14ac:dyDescent="0.3">
      <c r="P509367" s="83"/>
    </row>
    <row r="509368" spans="16:16" x14ac:dyDescent="0.3">
      <c r="P509368" s="83"/>
    </row>
    <row r="509369" spans="16:16" x14ac:dyDescent="0.3">
      <c r="P509369" s="83"/>
    </row>
    <row r="509370" spans="16:16" x14ac:dyDescent="0.3">
      <c r="P509370" s="83"/>
    </row>
    <row r="509371" spans="16:16" x14ac:dyDescent="0.3">
      <c r="P509371" s="83"/>
    </row>
    <row r="509372" spans="16:16" x14ac:dyDescent="0.3">
      <c r="P509372" s="83"/>
    </row>
    <row r="509373" spans="16:16" x14ac:dyDescent="0.3">
      <c r="P509373" s="83"/>
    </row>
    <row r="509374" spans="16:16" x14ac:dyDescent="0.3">
      <c r="P509374" s="83"/>
    </row>
    <row r="509375" spans="16:16" x14ac:dyDescent="0.3">
      <c r="P509375" s="83"/>
    </row>
    <row r="509376" spans="16:16" x14ac:dyDescent="0.3">
      <c r="P509376" s="83"/>
    </row>
    <row r="509377" spans="16:16" x14ac:dyDescent="0.3">
      <c r="P509377" s="83"/>
    </row>
    <row r="509378" spans="16:16" x14ac:dyDescent="0.3">
      <c r="P509378" s="83"/>
    </row>
    <row r="509379" spans="16:16" x14ac:dyDescent="0.3">
      <c r="P509379" s="83"/>
    </row>
    <row r="509380" spans="16:16" x14ac:dyDescent="0.3">
      <c r="P509380" s="83"/>
    </row>
    <row r="509381" spans="16:16" x14ac:dyDescent="0.3">
      <c r="P509381" s="83"/>
    </row>
    <row r="509382" spans="16:16" x14ac:dyDescent="0.3">
      <c r="P509382" s="83"/>
    </row>
    <row r="509383" spans="16:16" x14ac:dyDescent="0.3">
      <c r="P509383" s="83"/>
    </row>
    <row r="509384" spans="16:16" x14ac:dyDescent="0.3">
      <c r="P509384" s="83"/>
    </row>
    <row r="509385" spans="16:16" x14ac:dyDescent="0.3">
      <c r="P509385" s="83"/>
    </row>
    <row r="509386" spans="16:16" x14ac:dyDescent="0.3">
      <c r="P509386" s="83"/>
    </row>
    <row r="509387" spans="16:16" x14ac:dyDescent="0.3">
      <c r="P509387" s="83"/>
    </row>
    <row r="509388" spans="16:16" x14ac:dyDescent="0.3">
      <c r="P509388" s="83"/>
    </row>
    <row r="509389" spans="16:16" x14ac:dyDescent="0.3">
      <c r="P509389" s="83"/>
    </row>
    <row r="509390" spans="16:16" x14ac:dyDescent="0.3">
      <c r="P509390" s="83"/>
    </row>
    <row r="509391" spans="16:16" x14ac:dyDescent="0.3">
      <c r="P509391" s="83"/>
    </row>
    <row r="509392" spans="16:16" x14ac:dyDescent="0.3">
      <c r="P509392" s="83"/>
    </row>
    <row r="509393" spans="16:16" x14ac:dyDescent="0.3">
      <c r="P509393" s="83"/>
    </row>
    <row r="509394" spans="16:16" x14ac:dyDescent="0.3">
      <c r="P509394" s="83"/>
    </row>
    <row r="509395" spans="16:16" x14ac:dyDescent="0.3">
      <c r="P509395" s="83"/>
    </row>
    <row r="509396" spans="16:16" x14ac:dyDescent="0.3">
      <c r="P509396" s="83"/>
    </row>
    <row r="509397" spans="16:16" x14ac:dyDescent="0.3">
      <c r="P509397" s="83"/>
    </row>
    <row r="509398" spans="16:16" x14ac:dyDescent="0.3">
      <c r="P509398" s="83"/>
    </row>
    <row r="509399" spans="16:16" x14ac:dyDescent="0.3">
      <c r="P509399" s="83"/>
    </row>
    <row r="509400" spans="16:16" x14ac:dyDescent="0.3">
      <c r="P509400" s="83"/>
    </row>
    <row r="509401" spans="16:16" x14ac:dyDescent="0.3">
      <c r="P509401" s="83"/>
    </row>
    <row r="509402" spans="16:16" x14ac:dyDescent="0.3">
      <c r="P509402" s="83"/>
    </row>
    <row r="509403" spans="16:16" x14ac:dyDescent="0.3">
      <c r="P509403" s="83"/>
    </row>
    <row r="509404" spans="16:16" x14ac:dyDescent="0.3">
      <c r="P509404" s="83"/>
    </row>
    <row r="509405" spans="16:16" x14ac:dyDescent="0.3">
      <c r="P509405" s="83"/>
    </row>
    <row r="509406" spans="16:16" x14ac:dyDescent="0.3">
      <c r="P509406" s="83"/>
    </row>
    <row r="509407" spans="16:16" x14ac:dyDescent="0.3">
      <c r="P509407" s="83"/>
    </row>
    <row r="509408" spans="16:16" x14ac:dyDescent="0.3">
      <c r="P509408" s="83"/>
    </row>
    <row r="509409" spans="16:16" x14ac:dyDescent="0.3">
      <c r="P509409" s="83"/>
    </row>
    <row r="509410" spans="16:16" x14ac:dyDescent="0.3">
      <c r="P509410" s="83"/>
    </row>
    <row r="509411" spans="16:16" x14ac:dyDescent="0.3">
      <c r="P509411" s="83"/>
    </row>
    <row r="509412" spans="16:16" x14ac:dyDescent="0.3">
      <c r="P509412" s="83"/>
    </row>
    <row r="509413" spans="16:16" x14ac:dyDescent="0.3">
      <c r="P509413" s="83"/>
    </row>
    <row r="509414" spans="16:16" x14ac:dyDescent="0.3">
      <c r="P509414" s="83"/>
    </row>
    <row r="509415" spans="16:16" x14ac:dyDescent="0.3">
      <c r="P509415" s="83"/>
    </row>
    <row r="509416" spans="16:16" x14ac:dyDescent="0.3">
      <c r="P509416" s="83"/>
    </row>
    <row r="509417" spans="16:16" x14ac:dyDescent="0.3">
      <c r="P509417" s="83"/>
    </row>
    <row r="509418" spans="16:16" x14ac:dyDescent="0.3">
      <c r="P509418" s="83"/>
    </row>
    <row r="509419" spans="16:16" x14ac:dyDescent="0.3">
      <c r="P509419" s="83"/>
    </row>
    <row r="509420" spans="16:16" x14ac:dyDescent="0.3">
      <c r="P509420" s="83"/>
    </row>
    <row r="509421" spans="16:16" x14ac:dyDescent="0.3">
      <c r="P509421" s="83"/>
    </row>
    <row r="509422" spans="16:16" x14ac:dyDescent="0.3">
      <c r="P509422" s="83"/>
    </row>
    <row r="509423" spans="16:16" x14ac:dyDescent="0.3">
      <c r="P509423" s="83"/>
    </row>
    <row r="509424" spans="16:16" x14ac:dyDescent="0.3">
      <c r="P509424" s="83"/>
    </row>
    <row r="509425" spans="16:16" x14ac:dyDescent="0.3">
      <c r="P509425" s="83"/>
    </row>
    <row r="509426" spans="16:16" x14ac:dyDescent="0.3">
      <c r="P509426" s="83"/>
    </row>
    <row r="509427" spans="16:16" x14ac:dyDescent="0.3">
      <c r="P509427" s="83"/>
    </row>
    <row r="509428" spans="16:16" x14ac:dyDescent="0.3">
      <c r="P509428" s="83"/>
    </row>
    <row r="509429" spans="16:16" x14ac:dyDescent="0.3">
      <c r="P509429" s="83"/>
    </row>
    <row r="509430" spans="16:16" x14ac:dyDescent="0.3">
      <c r="P509430" s="83"/>
    </row>
    <row r="509431" spans="16:16" x14ac:dyDescent="0.3">
      <c r="P509431" s="83"/>
    </row>
    <row r="509432" spans="16:16" x14ac:dyDescent="0.3">
      <c r="P509432" s="83"/>
    </row>
    <row r="509433" spans="16:16" x14ac:dyDescent="0.3">
      <c r="P509433" s="83"/>
    </row>
    <row r="509434" spans="16:16" x14ac:dyDescent="0.3">
      <c r="P509434" s="83"/>
    </row>
    <row r="509435" spans="16:16" x14ac:dyDescent="0.3">
      <c r="P509435" s="83"/>
    </row>
    <row r="509436" spans="16:16" x14ac:dyDescent="0.3">
      <c r="P509436" s="83"/>
    </row>
    <row r="509437" spans="16:16" x14ac:dyDescent="0.3">
      <c r="P509437" s="83"/>
    </row>
    <row r="509438" spans="16:16" x14ac:dyDescent="0.3">
      <c r="P509438" s="83"/>
    </row>
    <row r="509439" spans="16:16" x14ac:dyDescent="0.3">
      <c r="P509439" s="83"/>
    </row>
    <row r="509440" spans="16:16" x14ac:dyDescent="0.3">
      <c r="P509440" s="83"/>
    </row>
    <row r="509441" spans="16:16" x14ac:dyDescent="0.3">
      <c r="P509441" s="83"/>
    </row>
    <row r="509442" spans="16:16" x14ac:dyDescent="0.3">
      <c r="P509442" s="83"/>
    </row>
    <row r="509443" spans="16:16" x14ac:dyDescent="0.3">
      <c r="P509443" s="83"/>
    </row>
    <row r="509444" spans="16:16" x14ac:dyDescent="0.3">
      <c r="P509444" s="83"/>
    </row>
    <row r="509445" spans="16:16" x14ac:dyDescent="0.3">
      <c r="P509445" s="83"/>
    </row>
    <row r="509446" spans="16:16" x14ac:dyDescent="0.3">
      <c r="P509446" s="83"/>
    </row>
    <row r="509447" spans="16:16" x14ac:dyDescent="0.3">
      <c r="P509447" s="83"/>
    </row>
    <row r="509448" spans="16:16" x14ac:dyDescent="0.3">
      <c r="P509448" s="83"/>
    </row>
    <row r="509449" spans="16:16" x14ac:dyDescent="0.3">
      <c r="P509449" s="83"/>
    </row>
    <row r="509450" spans="16:16" x14ac:dyDescent="0.3">
      <c r="P509450" s="83"/>
    </row>
    <row r="509451" spans="16:16" x14ac:dyDescent="0.3">
      <c r="P509451" s="83"/>
    </row>
    <row r="509452" spans="16:16" x14ac:dyDescent="0.3">
      <c r="P509452" s="83"/>
    </row>
    <row r="509453" spans="16:16" x14ac:dyDescent="0.3">
      <c r="P509453" s="83"/>
    </row>
    <row r="509454" spans="16:16" x14ac:dyDescent="0.3">
      <c r="P509454" s="83"/>
    </row>
    <row r="509455" spans="16:16" x14ac:dyDescent="0.3">
      <c r="P509455" s="83"/>
    </row>
    <row r="509456" spans="16:16" x14ac:dyDescent="0.3">
      <c r="P509456" s="83"/>
    </row>
    <row r="509457" spans="16:16" x14ac:dyDescent="0.3">
      <c r="P509457" s="83"/>
    </row>
    <row r="509458" spans="16:16" x14ac:dyDescent="0.3">
      <c r="P509458" s="83"/>
    </row>
    <row r="509459" spans="16:16" x14ac:dyDescent="0.3">
      <c r="P509459" s="83"/>
    </row>
    <row r="509460" spans="16:16" x14ac:dyDescent="0.3">
      <c r="P509460" s="83"/>
    </row>
    <row r="509461" spans="16:16" x14ac:dyDescent="0.3">
      <c r="P509461" s="83"/>
    </row>
    <row r="509462" spans="16:16" x14ac:dyDescent="0.3">
      <c r="P509462" s="83"/>
    </row>
    <row r="509463" spans="16:16" x14ac:dyDescent="0.3">
      <c r="P509463" s="83"/>
    </row>
    <row r="509464" spans="16:16" x14ac:dyDescent="0.3">
      <c r="P509464" s="83"/>
    </row>
    <row r="509465" spans="16:16" x14ac:dyDescent="0.3">
      <c r="P509465" s="83"/>
    </row>
    <row r="509466" spans="16:16" x14ac:dyDescent="0.3">
      <c r="P509466" s="83"/>
    </row>
    <row r="509467" spans="16:16" x14ac:dyDescent="0.3">
      <c r="P509467" s="83"/>
    </row>
    <row r="509468" spans="16:16" x14ac:dyDescent="0.3">
      <c r="P509468" s="83"/>
    </row>
    <row r="509469" spans="16:16" x14ac:dyDescent="0.3">
      <c r="P509469" s="83"/>
    </row>
    <row r="509470" spans="16:16" x14ac:dyDescent="0.3">
      <c r="P509470" s="83"/>
    </row>
    <row r="509471" spans="16:16" x14ac:dyDescent="0.3">
      <c r="P509471" s="83"/>
    </row>
    <row r="509472" spans="16:16" x14ac:dyDescent="0.3">
      <c r="P509472" s="83"/>
    </row>
    <row r="509473" spans="16:16" x14ac:dyDescent="0.3">
      <c r="P509473" s="83"/>
    </row>
    <row r="509474" spans="16:16" x14ac:dyDescent="0.3">
      <c r="P509474" s="83"/>
    </row>
    <row r="509475" spans="16:16" x14ac:dyDescent="0.3">
      <c r="P509475" s="83"/>
    </row>
    <row r="509476" spans="16:16" x14ac:dyDescent="0.3">
      <c r="P509476" s="83"/>
    </row>
    <row r="509477" spans="16:16" x14ac:dyDescent="0.3">
      <c r="P509477" s="83"/>
    </row>
    <row r="509478" spans="16:16" x14ac:dyDescent="0.3">
      <c r="P509478" s="83"/>
    </row>
    <row r="509479" spans="16:16" x14ac:dyDescent="0.3">
      <c r="P509479" s="83"/>
    </row>
    <row r="509480" spans="16:16" x14ac:dyDescent="0.3">
      <c r="P509480" s="83"/>
    </row>
    <row r="509481" spans="16:16" x14ac:dyDescent="0.3">
      <c r="P509481" s="83"/>
    </row>
    <row r="509482" spans="16:16" x14ac:dyDescent="0.3">
      <c r="P509482" s="83"/>
    </row>
    <row r="509483" spans="16:16" x14ac:dyDescent="0.3">
      <c r="P509483" s="83"/>
    </row>
    <row r="509484" spans="16:16" x14ac:dyDescent="0.3">
      <c r="P509484" s="83"/>
    </row>
    <row r="509485" spans="16:16" x14ac:dyDescent="0.3">
      <c r="P509485" s="83"/>
    </row>
    <row r="509486" spans="16:16" x14ac:dyDescent="0.3">
      <c r="P509486" s="83"/>
    </row>
    <row r="509487" spans="16:16" x14ac:dyDescent="0.3">
      <c r="P509487" s="83"/>
    </row>
    <row r="509488" spans="16:16" x14ac:dyDescent="0.3">
      <c r="P509488" s="83"/>
    </row>
    <row r="509489" spans="16:16" x14ac:dyDescent="0.3">
      <c r="P509489" s="83"/>
    </row>
    <row r="509490" spans="16:16" x14ac:dyDescent="0.3">
      <c r="P509490" s="83"/>
    </row>
    <row r="509491" spans="16:16" x14ac:dyDescent="0.3">
      <c r="P509491" s="83"/>
    </row>
    <row r="509492" spans="16:16" x14ac:dyDescent="0.3">
      <c r="P509492" s="83"/>
    </row>
    <row r="509493" spans="16:16" x14ac:dyDescent="0.3">
      <c r="P509493" s="83"/>
    </row>
    <row r="509494" spans="16:16" x14ac:dyDescent="0.3">
      <c r="P509494" s="83"/>
    </row>
    <row r="509495" spans="16:16" x14ac:dyDescent="0.3">
      <c r="P509495" s="83"/>
    </row>
    <row r="509496" spans="16:16" x14ac:dyDescent="0.3">
      <c r="P509496" s="83"/>
    </row>
    <row r="509497" spans="16:16" x14ac:dyDescent="0.3">
      <c r="P509497" s="83"/>
    </row>
    <row r="509498" spans="16:16" x14ac:dyDescent="0.3">
      <c r="P509498" s="83"/>
    </row>
    <row r="509499" spans="16:16" x14ac:dyDescent="0.3">
      <c r="P509499" s="83"/>
    </row>
    <row r="509500" spans="16:16" x14ac:dyDescent="0.3">
      <c r="P509500" s="83"/>
    </row>
    <row r="509501" spans="16:16" x14ac:dyDescent="0.3">
      <c r="P509501" s="83"/>
    </row>
    <row r="509502" spans="16:16" x14ac:dyDescent="0.3">
      <c r="P509502" s="83"/>
    </row>
    <row r="509503" spans="16:16" x14ac:dyDescent="0.3">
      <c r="P509503" s="83"/>
    </row>
    <row r="509504" spans="16:16" x14ac:dyDescent="0.3">
      <c r="P509504" s="83"/>
    </row>
    <row r="509505" spans="16:16" x14ac:dyDescent="0.3">
      <c r="P509505" s="83"/>
    </row>
    <row r="509506" spans="16:16" x14ac:dyDescent="0.3">
      <c r="P509506" s="83"/>
    </row>
    <row r="509507" spans="16:16" x14ac:dyDescent="0.3">
      <c r="P509507" s="83"/>
    </row>
    <row r="509508" spans="16:16" x14ac:dyDescent="0.3">
      <c r="P509508" s="83"/>
    </row>
    <row r="509509" spans="16:16" x14ac:dyDescent="0.3">
      <c r="P509509" s="83"/>
    </row>
    <row r="509510" spans="16:16" x14ac:dyDescent="0.3">
      <c r="P509510" s="83"/>
    </row>
    <row r="509511" spans="16:16" x14ac:dyDescent="0.3">
      <c r="P509511" s="83"/>
    </row>
    <row r="509512" spans="16:16" x14ac:dyDescent="0.3">
      <c r="P509512" s="83"/>
    </row>
    <row r="509513" spans="16:16" x14ac:dyDescent="0.3">
      <c r="P509513" s="83"/>
    </row>
    <row r="509514" spans="16:16" x14ac:dyDescent="0.3">
      <c r="P509514" s="83"/>
    </row>
    <row r="509515" spans="16:16" x14ac:dyDescent="0.3">
      <c r="P509515" s="83"/>
    </row>
    <row r="509516" spans="16:16" x14ac:dyDescent="0.3">
      <c r="P509516" s="83"/>
    </row>
    <row r="509517" spans="16:16" x14ac:dyDescent="0.3">
      <c r="P509517" s="83"/>
    </row>
    <row r="509518" spans="16:16" x14ac:dyDescent="0.3">
      <c r="P509518" s="83"/>
    </row>
    <row r="509519" spans="16:16" x14ac:dyDescent="0.3">
      <c r="P509519" s="83"/>
    </row>
    <row r="509520" spans="16:16" x14ac:dyDescent="0.3">
      <c r="P509520" s="83"/>
    </row>
    <row r="509521" spans="16:16" x14ac:dyDescent="0.3">
      <c r="P509521" s="83"/>
    </row>
    <row r="509522" spans="16:16" x14ac:dyDescent="0.3">
      <c r="P509522" s="83"/>
    </row>
    <row r="509523" spans="16:16" x14ac:dyDescent="0.3">
      <c r="P509523" s="83"/>
    </row>
    <row r="509524" spans="16:16" x14ac:dyDescent="0.3">
      <c r="P509524" s="83"/>
    </row>
    <row r="509525" spans="16:16" x14ac:dyDescent="0.3">
      <c r="P509525" s="83"/>
    </row>
    <row r="509526" spans="16:16" x14ac:dyDescent="0.3">
      <c r="P509526" s="83"/>
    </row>
    <row r="509527" spans="16:16" x14ac:dyDescent="0.3">
      <c r="P509527" s="83"/>
    </row>
    <row r="509528" spans="16:16" x14ac:dyDescent="0.3">
      <c r="P509528" s="83"/>
    </row>
    <row r="509529" spans="16:16" x14ac:dyDescent="0.3">
      <c r="P509529" s="83"/>
    </row>
    <row r="509530" spans="16:16" x14ac:dyDescent="0.3">
      <c r="P509530" s="83"/>
    </row>
    <row r="509531" spans="16:16" x14ac:dyDescent="0.3">
      <c r="P509531" s="83"/>
    </row>
    <row r="509532" spans="16:16" x14ac:dyDescent="0.3">
      <c r="P509532" s="83"/>
    </row>
    <row r="509533" spans="16:16" x14ac:dyDescent="0.3">
      <c r="P509533" s="83"/>
    </row>
    <row r="509534" spans="16:16" x14ac:dyDescent="0.3">
      <c r="P509534" s="83"/>
    </row>
    <row r="509535" spans="16:16" x14ac:dyDescent="0.3">
      <c r="P509535" s="83"/>
    </row>
    <row r="509536" spans="16:16" x14ac:dyDescent="0.3">
      <c r="P509536" s="83"/>
    </row>
    <row r="509537" spans="16:16" x14ac:dyDescent="0.3">
      <c r="P509537" s="83"/>
    </row>
    <row r="509538" spans="16:16" x14ac:dyDescent="0.3">
      <c r="P509538" s="83"/>
    </row>
    <row r="509539" spans="16:16" x14ac:dyDescent="0.3">
      <c r="P509539" s="83"/>
    </row>
    <row r="509540" spans="16:16" x14ac:dyDescent="0.3">
      <c r="P509540" s="83"/>
    </row>
    <row r="509541" spans="16:16" x14ac:dyDescent="0.3">
      <c r="P509541" s="83"/>
    </row>
    <row r="509542" spans="16:16" x14ac:dyDescent="0.3">
      <c r="P509542" s="83"/>
    </row>
    <row r="509543" spans="16:16" x14ac:dyDescent="0.3">
      <c r="P509543" s="83"/>
    </row>
    <row r="509544" spans="16:16" x14ac:dyDescent="0.3">
      <c r="P509544" s="83"/>
    </row>
    <row r="509545" spans="16:16" x14ac:dyDescent="0.3">
      <c r="P509545" s="83"/>
    </row>
    <row r="509546" spans="16:16" x14ac:dyDescent="0.3">
      <c r="P509546" s="83"/>
    </row>
    <row r="509547" spans="16:16" x14ac:dyDescent="0.3">
      <c r="P509547" s="83"/>
    </row>
    <row r="509548" spans="16:16" x14ac:dyDescent="0.3">
      <c r="P509548" s="83"/>
    </row>
    <row r="509549" spans="16:16" x14ac:dyDescent="0.3">
      <c r="P509549" s="83"/>
    </row>
    <row r="509550" spans="16:16" x14ac:dyDescent="0.3">
      <c r="P509550" s="83"/>
    </row>
    <row r="509551" spans="16:16" x14ac:dyDescent="0.3">
      <c r="P509551" s="83"/>
    </row>
    <row r="509552" spans="16:16" x14ac:dyDescent="0.3">
      <c r="P509552" s="83"/>
    </row>
    <row r="509553" spans="16:16" x14ac:dyDescent="0.3">
      <c r="P509553" s="83"/>
    </row>
    <row r="509554" spans="16:16" x14ac:dyDescent="0.3">
      <c r="P509554" s="83"/>
    </row>
    <row r="509555" spans="16:16" x14ac:dyDescent="0.3">
      <c r="P509555" s="83"/>
    </row>
    <row r="509556" spans="16:16" x14ac:dyDescent="0.3">
      <c r="P509556" s="83"/>
    </row>
    <row r="509557" spans="16:16" x14ac:dyDescent="0.3">
      <c r="P509557" s="83"/>
    </row>
    <row r="509558" spans="16:16" x14ac:dyDescent="0.3">
      <c r="P509558" s="83"/>
    </row>
    <row r="509559" spans="16:16" x14ac:dyDescent="0.3">
      <c r="P509559" s="83"/>
    </row>
    <row r="509560" spans="16:16" x14ac:dyDescent="0.3">
      <c r="P509560" s="83"/>
    </row>
    <row r="509561" spans="16:16" x14ac:dyDescent="0.3">
      <c r="P509561" s="83"/>
    </row>
    <row r="509562" spans="16:16" x14ac:dyDescent="0.3">
      <c r="P509562" s="83"/>
    </row>
    <row r="509563" spans="16:16" x14ac:dyDescent="0.3">
      <c r="P509563" s="83"/>
    </row>
    <row r="509564" spans="16:16" x14ac:dyDescent="0.3">
      <c r="P509564" s="83"/>
    </row>
    <row r="509565" spans="16:16" x14ac:dyDescent="0.3">
      <c r="P509565" s="83"/>
    </row>
    <row r="509566" spans="16:16" x14ac:dyDescent="0.3">
      <c r="P509566" s="83"/>
    </row>
    <row r="509567" spans="16:16" x14ac:dyDescent="0.3">
      <c r="P509567" s="83"/>
    </row>
    <row r="509568" spans="16:16" x14ac:dyDescent="0.3">
      <c r="P509568" s="83"/>
    </row>
    <row r="509569" spans="16:16" x14ac:dyDescent="0.3">
      <c r="P509569" s="83"/>
    </row>
    <row r="509570" spans="16:16" x14ac:dyDescent="0.3">
      <c r="P509570" s="83"/>
    </row>
    <row r="509571" spans="16:16" x14ac:dyDescent="0.3">
      <c r="P509571" s="83"/>
    </row>
    <row r="509572" spans="16:16" x14ac:dyDescent="0.3">
      <c r="P509572" s="83"/>
    </row>
    <row r="509573" spans="16:16" x14ac:dyDescent="0.3">
      <c r="P509573" s="83"/>
    </row>
    <row r="509574" spans="16:16" x14ac:dyDescent="0.3">
      <c r="P509574" s="83"/>
    </row>
    <row r="509575" spans="16:16" x14ac:dyDescent="0.3">
      <c r="P509575" s="83"/>
    </row>
    <row r="509576" spans="16:16" x14ac:dyDescent="0.3">
      <c r="P509576" s="83"/>
    </row>
    <row r="509577" spans="16:16" x14ac:dyDescent="0.3">
      <c r="P509577" s="83"/>
    </row>
    <row r="509578" spans="16:16" x14ac:dyDescent="0.3">
      <c r="P509578" s="83"/>
    </row>
    <row r="509579" spans="16:16" x14ac:dyDescent="0.3">
      <c r="P509579" s="83"/>
    </row>
    <row r="509580" spans="16:16" x14ac:dyDescent="0.3">
      <c r="P509580" s="83"/>
    </row>
    <row r="509581" spans="16:16" x14ac:dyDescent="0.3">
      <c r="P509581" s="83"/>
    </row>
    <row r="509582" spans="16:16" x14ac:dyDescent="0.3">
      <c r="P509582" s="83"/>
    </row>
    <row r="509583" spans="16:16" x14ac:dyDescent="0.3">
      <c r="P509583" s="83"/>
    </row>
    <row r="509584" spans="16:16" x14ac:dyDescent="0.3">
      <c r="P509584" s="83"/>
    </row>
    <row r="509585" spans="16:16" x14ac:dyDescent="0.3">
      <c r="P509585" s="83"/>
    </row>
    <row r="509586" spans="16:16" x14ac:dyDescent="0.3">
      <c r="P509586" s="83"/>
    </row>
    <row r="509587" spans="16:16" x14ac:dyDescent="0.3">
      <c r="P509587" s="83"/>
    </row>
    <row r="509588" spans="16:16" x14ac:dyDescent="0.3">
      <c r="P509588" s="83"/>
    </row>
    <row r="509589" spans="16:16" x14ac:dyDescent="0.3">
      <c r="P509589" s="83"/>
    </row>
    <row r="509590" spans="16:16" x14ac:dyDescent="0.3">
      <c r="P509590" s="83"/>
    </row>
    <row r="509591" spans="16:16" x14ac:dyDescent="0.3">
      <c r="P509591" s="83"/>
    </row>
    <row r="509592" spans="16:16" x14ac:dyDescent="0.3">
      <c r="P509592" s="83"/>
    </row>
    <row r="509593" spans="16:16" x14ac:dyDescent="0.3">
      <c r="P509593" s="83"/>
    </row>
    <row r="509594" spans="16:16" x14ac:dyDescent="0.3">
      <c r="P509594" s="83"/>
    </row>
    <row r="509595" spans="16:16" x14ac:dyDescent="0.3">
      <c r="P509595" s="83"/>
    </row>
    <row r="509596" spans="16:16" x14ac:dyDescent="0.3">
      <c r="P509596" s="83"/>
    </row>
    <row r="509597" spans="16:16" x14ac:dyDescent="0.3">
      <c r="P509597" s="83"/>
    </row>
    <row r="509598" spans="16:16" x14ac:dyDescent="0.3">
      <c r="P509598" s="83"/>
    </row>
    <row r="509599" spans="16:16" x14ac:dyDescent="0.3">
      <c r="P509599" s="83"/>
    </row>
    <row r="509600" spans="16:16" x14ac:dyDescent="0.3">
      <c r="P509600" s="83"/>
    </row>
    <row r="509601" spans="16:16" x14ac:dyDescent="0.3">
      <c r="P509601" s="83"/>
    </row>
    <row r="509602" spans="16:16" x14ac:dyDescent="0.3">
      <c r="P509602" s="83"/>
    </row>
    <row r="509603" spans="16:16" x14ac:dyDescent="0.3">
      <c r="P509603" s="83"/>
    </row>
    <row r="509604" spans="16:16" x14ac:dyDescent="0.3">
      <c r="P509604" s="83"/>
    </row>
    <row r="509605" spans="16:16" x14ac:dyDescent="0.3">
      <c r="P509605" s="83"/>
    </row>
    <row r="509606" spans="16:16" x14ac:dyDescent="0.3">
      <c r="P509606" s="83"/>
    </row>
    <row r="509607" spans="16:16" x14ac:dyDescent="0.3">
      <c r="P509607" s="83"/>
    </row>
    <row r="509608" spans="16:16" x14ac:dyDescent="0.3">
      <c r="P509608" s="83"/>
    </row>
    <row r="509609" spans="16:16" x14ac:dyDescent="0.3">
      <c r="P509609" s="83"/>
    </row>
    <row r="509610" spans="16:16" x14ac:dyDescent="0.3">
      <c r="P509610" s="83"/>
    </row>
    <row r="509611" spans="16:16" x14ac:dyDescent="0.3">
      <c r="P509611" s="83"/>
    </row>
    <row r="509612" spans="16:16" x14ac:dyDescent="0.3">
      <c r="P509612" s="83"/>
    </row>
    <row r="509613" spans="16:16" x14ac:dyDescent="0.3">
      <c r="P509613" s="83"/>
    </row>
    <row r="509614" spans="16:16" x14ac:dyDescent="0.3">
      <c r="P509614" s="83"/>
    </row>
    <row r="509615" spans="16:16" x14ac:dyDescent="0.3">
      <c r="P509615" s="83"/>
    </row>
    <row r="509616" spans="16:16" x14ac:dyDescent="0.3">
      <c r="P509616" s="83"/>
    </row>
    <row r="509617" spans="16:16" x14ac:dyDescent="0.3">
      <c r="P509617" s="83"/>
    </row>
    <row r="509618" spans="16:16" x14ac:dyDescent="0.3">
      <c r="P509618" s="83"/>
    </row>
    <row r="509619" spans="16:16" x14ac:dyDescent="0.3">
      <c r="P509619" s="83"/>
    </row>
    <row r="509620" spans="16:16" x14ac:dyDescent="0.3">
      <c r="P509620" s="83"/>
    </row>
    <row r="509621" spans="16:16" x14ac:dyDescent="0.3">
      <c r="P509621" s="83"/>
    </row>
    <row r="509622" spans="16:16" x14ac:dyDescent="0.3">
      <c r="P509622" s="83"/>
    </row>
    <row r="509623" spans="16:16" x14ac:dyDescent="0.3">
      <c r="P509623" s="83"/>
    </row>
    <row r="509624" spans="16:16" x14ac:dyDescent="0.3">
      <c r="P509624" s="83"/>
    </row>
    <row r="509625" spans="16:16" x14ac:dyDescent="0.3">
      <c r="P509625" s="83"/>
    </row>
    <row r="509626" spans="16:16" x14ac:dyDescent="0.3">
      <c r="P509626" s="83"/>
    </row>
    <row r="509627" spans="16:16" x14ac:dyDescent="0.3">
      <c r="P509627" s="83"/>
    </row>
    <row r="509628" spans="16:16" x14ac:dyDescent="0.3">
      <c r="P509628" s="83"/>
    </row>
    <row r="509629" spans="16:16" x14ac:dyDescent="0.3">
      <c r="P509629" s="83"/>
    </row>
    <row r="509630" spans="16:16" x14ac:dyDescent="0.3">
      <c r="P509630" s="83"/>
    </row>
    <row r="509631" spans="16:16" x14ac:dyDescent="0.3">
      <c r="P509631" s="83"/>
    </row>
    <row r="509632" spans="16:16" x14ac:dyDescent="0.3">
      <c r="P509632" s="83"/>
    </row>
    <row r="509633" spans="16:16" x14ac:dyDescent="0.3">
      <c r="P509633" s="83"/>
    </row>
    <row r="509634" spans="16:16" x14ac:dyDescent="0.3">
      <c r="P509634" s="83"/>
    </row>
    <row r="509635" spans="16:16" x14ac:dyDescent="0.3">
      <c r="P509635" s="83"/>
    </row>
    <row r="509636" spans="16:16" x14ac:dyDescent="0.3">
      <c r="P509636" s="83"/>
    </row>
    <row r="509637" spans="16:16" x14ac:dyDescent="0.3">
      <c r="P509637" s="83"/>
    </row>
    <row r="509638" spans="16:16" x14ac:dyDescent="0.3">
      <c r="P509638" s="83"/>
    </row>
    <row r="509639" spans="16:16" x14ac:dyDescent="0.3">
      <c r="P509639" s="83"/>
    </row>
    <row r="509640" spans="16:16" x14ac:dyDescent="0.3">
      <c r="P509640" s="83"/>
    </row>
    <row r="509641" spans="16:16" x14ac:dyDescent="0.3">
      <c r="P509641" s="83"/>
    </row>
    <row r="509642" spans="16:16" x14ac:dyDescent="0.3">
      <c r="P509642" s="83"/>
    </row>
    <row r="509643" spans="16:16" x14ac:dyDescent="0.3">
      <c r="P509643" s="83"/>
    </row>
    <row r="509644" spans="16:16" x14ac:dyDescent="0.3">
      <c r="P509644" s="83"/>
    </row>
    <row r="509645" spans="16:16" x14ac:dyDescent="0.3">
      <c r="P509645" s="83"/>
    </row>
    <row r="509646" spans="16:16" x14ac:dyDescent="0.3">
      <c r="P509646" s="83"/>
    </row>
    <row r="509647" spans="16:16" x14ac:dyDescent="0.3">
      <c r="P509647" s="83"/>
    </row>
    <row r="509648" spans="16:16" x14ac:dyDescent="0.3">
      <c r="P509648" s="83"/>
    </row>
    <row r="509649" spans="16:16" x14ac:dyDescent="0.3">
      <c r="P509649" s="83"/>
    </row>
    <row r="509650" spans="16:16" x14ac:dyDescent="0.3">
      <c r="P509650" s="83"/>
    </row>
    <row r="509651" spans="16:16" x14ac:dyDescent="0.3">
      <c r="P509651" s="83"/>
    </row>
    <row r="509652" spans="16:16" x14ac:dyDescent="0.3">
      <c r="P509652" s="83"/>
    </row>
    <row r="509653" spans="16:16" x14ac:dyDescent="0.3">
      <c r="P509653" s="83"/>
    </row>
    <row r="509654" spans="16:16" x14ac:dyDescent="0.3">
      <c r="P509654" s="83"/>
    </row>
    <row r="509655" spans="16:16" x14ac:dyDescent="0.3">
      <c r="P509655" s="83"/>
    </row>
    <row r="509656" spans="16:16" x14ac:dyDescent="0.3">
      <c r="P509656" s="83"/>
    </row>
    <row r="509657" spans="16:16" x14ac:dyDescent="0.3">
      <c r="P509657" s="83"/>
    </row>
    <row r="509658" spans="16:16" x14ac:dyDescent="0.3">
      <c r="P509658" s="83"/>
    </row>
    <row r="509659" spans="16:16" x14ac:dyDescent="0.3">
      <c r="P509659" s="83"/>
    </row>
    <row r="509660" spans="16:16" x14ac:dyDescent="0.3">
      <c r="P509660" s="83"/>
    </row>
    <row r="509661" spans="16:16" x14ac:dyDescent="0.3">
      <c r="P509661" s="83"/>
    </row>
    <row r="509662" spans="16:16" x14ac:dyDescent="0.3">
      <c r="P509662" s="83"/>
    </row>
    <row r="509663" spans="16:16" x14ac:dyDescent="0.3">
      <c r="P509663" s="83"/>
    </row>
    <row r="509664" spans="16:16" x14ac:dyDescent="0.3">
      <c r="P509664" s="83"/>
    </row>
    <row r="509665" spans="16:16" x14ac:dyDescent="0.3">
      <c r="P509665" s="83"/>
    </row>
    <row r="509666" spans="16:16" x14ac:dyDescent="0.3">
      <c r="P509666" s="83"/>
    </row>
    <row r="509667" spans="16:16" x14ac:dyDescent="0.3">
      <c r="P509667" s="83"/>
    </row>
    <row r="509668" spans="16:16" x14ac:dyDescent="0.3">
      <c r="P509668" s="83"/>
    </row>
    <row r="509669" spans="16:16" x14ac:dyDescent="0.3">
      <c r="P509669" s="83"/>
    </row>
    <row r="509670" spans="16:16" x14ac:dyDescent="0.3">
      <c r="P509670" s="83"/>
    </row>
    <row r="509671" spans="16:16" x14ac:dyDescent="0.3">
      <c r="P509671" s="83"/>
    </row>
    <row r="509672" spans="16:16" x14ac:dyDescent="0.3">
      <c r="P509672" s="83"/>
    </row>
    <row r="509673" spans="16:16" x14ac:dyDescent="0.3">
      <c r="P509673" s="83"/>
    </row>
    <row r="509674" spans="16:16" x14ac:dyDescent="0.3">
      <c r="P509674" s="83"/>
    </row>
    <row r="509675" spans="16:16" x14ac:dyDescent="0.3">
      <c r="P509675" s="83"/>
    </row>
    <row r="509676" spans="16:16" x14ac:dyDescent="0.3">
      <c r="P509676" s="83"/>
    </row>
    <row r="509677" spans="16:16" x14ac:dyDescent="0.3">
      <c r="P509677" s="83"/>
    </row>
    <row r="509678" spans="16:16" x14ac:dyDescent="0.3">
      <c r="P509678" s="83"/>
    </row>
    <row r="509679" spans="16:16" x14ac:dyDescent="0.3">
      <c r="P509679" s="83"/>
    </row>
    <row r="509680" spans="16:16" x14ac:dyDescent="0.3">
      <c r="P509680" s="83"/>
    </row>
    <row r="509681" spans="16:16" x14ac:dyDescent="0.3">
      <c r="P509681" s="83"/>
    </row>
    <row r="509682" spans="16:16" x14ac:dyDescent="0.3">
      <c r="P509682" s="83"/>
    </row>
    <row r="509683" spans="16:16" x14ac:dyDescent="0.3">
      <c r="P509683" s="83"/>
    </row>
    <row r="509684" spans="16:16" x14ac:dyDescent="0.3">
      <c r="P509684" s="83"/>
    </row>
    <row r="509685" spans="16:16" x14ac:dyDescent="0.3">
      <c r="P509685" s="83"/>
    </row>
    <row r="509686" spans="16:16" x14ac:dyDescent="0.3">
      <c r="P509686" s="83"/>
    </row>
    <row r="509687" spans="16:16" x14ac:dyDescent="0.3">
      <c r="P509687" s="83"/>
    </row>
    <row r="509688" spans="16:16" x14ac:dyDescent="0.3">
      <c r="P509688" s="83"/>
    </row>
    <row r="509689" spans="16:16" x14ac:dyDescent="0.3">
      <c r="P509689" s="83"/>
    </row>
    <row r="509690" spans="16:16" x14ac:dyDescent="0.3">
      <c r="P509690" s="83"/>
    </row>
    <row r="509691" spans="16:16" x14ac:dyDescent="0.3">
      <c r="P509691" s="83"/>
    </row>
    <row r="509692" spans="16:16" x14ac:dyDescent="0.3">
      <c r="P509692" s="83"/>
    </row>
    <row r="509693" spans="16:16" x14ac:dyDescent="0.3">
      <c r="P509693" s="83"/>
    </row>
    <row r="509694" spans="16:16" x14ac:dyDescent="0.3">
      <c r="P509694" s="83"/>
    </row>
    <row r="509695" spans="16:16" x14ac:dyDescent="0.3">
      <c r="P509695" s="83"/>
    </row>
    <row r="509696" spans="16:16" x14ac:dyDescent="0.3">
      <c r="P509696" s="83"/>
    </row>
    <row r="509697" spans="16:16" x14ac:dyDescent="0.3">
      <c r="P509697" s="83"/>
    </row>
    <row r="509698" spans="16:16" x14ac:dyDescent="0.3">
      <c r="P509698" s="83"/>
    </row>
    <row r="509699" spans="16:16" x14ac:dyDescent="0.3">
      <c r="P509699" s="83"/>
    </row>
    <row r="509700" spans="16:16" x14ac:dyDescent="0.3">
      <c r="P509700" s="83"/>
    </row>
    <row r="509701" spans="16:16" x14ac:dyDescent="0.3">
      <c r="P509701" s="83"/>
    </row>
    <row r="509702" spans="16:16" x14ac:dyDescent="0.3">
      <c r="P509702" s="83"/>
    </row>
    <row r="509703" spans="16:16" x14ac:dyDescent="0.3">
      <c r="P509703" s="83"/>
    </row>
    <row r="509704" spans="16:16" x14ac:dyDescent="0.3">
      <c r="P509704" s="83"/>
    </row>
    <row r="509705" spans="16:16" x14ac:dyDescent="0.3">
      <c r="P509705" s="83"/>
    </row>
    <row r="509706" spans="16:16" x14ac:dyDescent="0.3">
      <c r="P509706" s="83"/>
    </row>
    <row r="509707" spans="16:16" x14ac:dyDescent="0.3">
      <c r="P509707" s="83"/>
    </row>
    <row r="509708" spans="16:16" x14ac:dyDescent="0.3">
      <c r="P509708" s="83"/>
    </row>
    <row r="509709" spans="16:16" x14ac:dyDescent="0.3">
      <c r="P509709" s="83"/>
    </row>
    <row r="509710" spans="16:16" x14ac:dyDescent="0.3">
      <c r="P509710" s="83"/>
    </row>
    <row r="509711" spans="16:16" x14ac:dyDescent="0.3">
      <c r="P509711" s="83"/>
    </row>
    <row r="509712" spans="16:16" x14ac:dyDescent="0.3">
      <c r="P509712" s="83"/>
    </row>
    <row r="509713" spans="16:16" x14ac:dyDescent="0.3">
      <c r="P509713" s="83"/>
    </row>
    <row r="509714" spans="16:16" x14ac:dyDescent="0.3">
      <c r="P509714" s="83"/>
    </row>
    <row r="509715" spans="16:16" x14ac:dyDescent="0.3">
      <c r="P509715" s="83"/>
    </row>
    <row r="509716" spans="16:16" x14ac:dyDescent="0.3">
      <c r="P509716" s="83"/>
    </row>
    <row r="509717" spans="16:16" x14ac:dyDescent="0.3">
      <c r="P509717" s="83"/>
    </row>
    <row r="509718" spans="16:16" x14ac:dyDescent="0.3">
      <c r="P509718" s="83"/>
    </row>
    <row r="509719" spans="16:16" x14ac:dyDescent="0.3">
      <c r="P509719" s="83"/>
    </row>
    <row r="509720" spans="16:16" x14ac:dyDescent="0.3">
      <c r="P509720" s="83"/>
    </row>
    <row r="509721" spans="16:16" x14ac:dyDescent="0.3">
      <c r="P509721" s="83"/>
    </row>
    <row r="509722" spans="16:16" x14ac:dyDescent="0.3">
      <c r="P509722" s="83"/>
    </row>
    <row r="509723" spans="16:16" x14ac:dyDescent="0.3">
      <c r="P509723" s="83"/>
    </row>
    <row r="509724" spans="16:16" x14ac:dyDescent="0.3">
      <c r="P509724" s="83"/>
    </row>
    <row r="509725" spans="16:16" x14ac:dyDescent="0.3">
      <c r="P509725" s="83"/>
    </row>
    <row r="509726" spans="16:16" x14ac:dyDescent="0.3">
      <c r="P509726" s="83"/>
    </row>
    <row r="509727" spans="16:16" x14ac:dyDescent="0.3">
      <c r="P509727" s="83"/>
    </row>
    <row r="509728" spans="16:16" x14ac:dyDescent="0.3">
      <c r="P509728" s="83"/>
    </row>
    <row r="509729" spans="16:16" x14ac:dyDescent="0.3">
      <c r="P509729" s="83"/>
    </row>
    <row r="509730" spans="16:16" x14ac:dyDescent="0.3">
      <c r="P509730" s="83"/>
    </row>
    <row r="509731" spans="16:16" x14ac:dyDescent="0.3">
      <c r="P509731" s="83"/>
    </row>
    <row r="509732" spans="16:16" x14ac:dyDescent="0.3">
      <c r="P509732" s="83"/>
    </row>
    <row r="509733" spans="16:16" x14ac:dyDescent="0.3">
      <c r="P509733" s="83"/>
    </row>
    <row r="509734" spans="16:16" x14ac:dyDescent="0.3">
      <c r="P509734" s="83"/>
    </row>
    <row r="509735" spans="16:16" x14ac:dyDescent="0.3">
      <c r="P509735" s="83"/>
    </row>
    <row r="509736" spans="16:16" x14ac:dyDescent="0.3">
      <c r="P509736" s="83"/>
    </row>
    <row r="509737" spans="16:16" x14ac:dyDescent="0.3">
      <c r="P509737" s="83"/>
    </row>
    <row r="509738" spans="16:16" x14ac:dyDescent="0.3">
      <c r="P509738" s="83"/>
    </row>
    <row r="509739" spans="16:16" x14ac:dyDescent="0.3">
      <c r="P509739" s="83"/>
    </row>
    <row r="509740" spans="16:16" x14ac:dyDescent="0.3">
      <c r="P509740" s="83"/>
    </row>
    <row r="509741" spans="16:16" x14ac:dyDescent="0.3">
      <c r="P509741" s="83"/>
    </row>
    <row r="509742" spans="16:16" x14ac:dyDescent="0.3">
      <c r="P509742" s="83"/>
    </row>
    <row r="509743" spans="16:16" x14ac:dyDescent="0.3">
      <c r="P509743" s="83"/>
    </row>
    <row r="509744" spans="16:16" x14ac:dyDescent="0.3">
      <c r="P509744" s="83"/>
    </row>
    <row r="509745" spans="16:16" x14ac:dyDescent="0.3">
      <c r="P509745" s="83"/>
    </row>
    <row r="509746" spans="16:16" x14ac:dyDescent="0.3">
      <c r="P509746" s="83"/>
    </row>
    <row r="509747" spans="16:16" x14ac:dyDescent="0.3">
      <c r="P509747" s="83"/>
    </row>
    <row r="509748" spans="16:16" x14ac:dyDescent="0.3">
      <c r="P509748" s="83"/>
    </row>
    <row r="509749" spans="16:16" x14ac:dyDescent="0.3">
      <c r="P509749" s="83"/>
    </row>
    <row r="509750" spans="16:16" x14ac:dyDescent="0.3">
      <c r="P509750" s="83"/>
    </row>
    <row r="509751" spans="16:16" x14ac:dyDescent="0.3">
      <c r="P509751" s="83"/>
    </row>
    <row r="509752" spans="16:16" x14ac:dyDescent="0.3">
      <c r="P509752" s="83"/>
    </row>
    <row r="509753" spans="16:16" x14ac:dyDescent="0.3">
      <c r="P509753" s="83"/>
    </row>
    <row r="509754" spans="16:16" x14ac:dyDescent="0.3">
      <c r="P509754" s="83"/>
    </row>
    <row r="509755" spans="16:16" x14ac:dyDescent="0.3">
      <c r="P509755" s="83"/>
    </row>
    <row r="509756" spans="16:16" x14ac:dyDescent="0.3">
      <c r="P509756" s="83"/>
    </row>
    <row r="509757" spans="16:16" x14ac:dyDescent="0.3">
      <c r="P509757" s="83"/>
    </row>
    <row r="509758" spans="16:16" x14ac:dyDescent="0.3">
      <c r="P509758" s="83"/>
    </row>
    <row r="509759" spans="16:16" x14ac:dyDescent="0.3">
      <c r="P509759" s="83"/>
    </row>
    <row r="509760" spans="16:16" x14ac:dyDescent="0.3">
      <c r="P509760" s="83"/>
    </row>
    <row r="509761" spans="16:16" x14ac:dyDescent="0.3">
      <c r="P509761" s="83"/>
    </row>
    <row r="509762" spans="16:16" x14ac:dyDescent="0.3">
      <c r="P509762" s="83"/>
    </row>
    <row r="509763" spans="16:16" x14ac:dyDescent="0.3">
      <c r="P509763" s="83"/>
    </row>
    <row r="509764" spans="16:16" x14ac:dyDescent="0.3">
      <c r="P509764" s="83"/>
    </row>
    <row r="509765" spans="16:16" x14ac:dyDescent="0.3">
      <c r="P509765" s="83"/>
    </row>
    <row r="509766" spans="16:16" x14ac:dyDescent="0.3">
      <c r="P509766" s="83"/>
    </row>
    <row r="509767" spans="16:16" x14ac:dyDescent="0.3">
      <c r="P509767" s="83"/>
    </row>
    <row r="509768" spans="16:16" x14ac:dyDescent="0.3">
      <c r="P509768" s="83"/>
    </row>
    <row r="509769" spans="16:16" x14ac:dyDescent="0.3">
      <c r="P509769" s="83"/>
    </row>
    <row r="509770" spans="16:16" x14ac:dyDescent="0.3">
      <c r="P509770" s="83"/>
    </row>
    <row r="509771" spans="16:16" x14ac:dyDescent="0.3">
      <c r="P509771" s="83"/>
    </row>
    <row r="509772" spans="16:16" x14ac:dyDescent="0.3">
      <c r="P509772" s="83"/>
    </row>
    <row r="509773" spans="16:16" x14ac:dyDescent="0.3">
      <c r="P509773" s="83"/>
    </row>
    <row r="509774" spans="16:16" x14ac:dyDescent="0.3">
      <c r="P509774" s="83"/>
    </row>
    <row r="509775" spans="16:16" x14ac:dyDescent="0.3">
      <c r="P509775" s="83"/>
    </row>
    <row r="509776" spans="16:16" x14ac:dyDescent="0.3">
      <c r="P509776" s="83"/>
    </row>
    <row r="509777" spans="16:16" x14ac:dyDescent="0.3">
      <c r="P509777" s="83"/>
    </row>
    <row r="509778" spans="16:16" x14ac:dyDescent="0.3">
      <c r="P509778" s="83"/>
    </row>
    <row r="509779" spans="16:16" x14ac:dyDescent="0.3">
      <c r="P509779" s="83"/>
    </row>
    <row r="509780" spans="16:16" x14ac:dyDescent="0.3">
      <c r="P509780" s="83"/>
    </row>
    <row r="509781" spans="16:16" x14ac:dyDescent="0.3">
      <c r="P509781" s="83"/>
    </row>
    <row r="509782" spans="16:16" x14ac:dyDescent="0.3">
      <c r="P509782" s="83"/>
    </row>
    <row r="509783" spans="16:16" x14ac:dyDescent="0.3">
      <c r="P509783" s="83"/>
    </row>
    <row r="509784" spans="16:16" x14ac:dyDescent="0.3">
      <c r="P509784" s="83"/>
    </row>
    <row r="509785" spans="16:16" x14ac:dyDescent="0.3">
      <c r="P509785" s="83"/>
    </row>
    <row r="509786" spans="16:16" x14ac:dyDescent="0.3">
      <c r="P509786" s="83"/>
    </row>
    <row r="509787" spans="16:16" x14ac:dyDescent="0.3">
      <c r="P509787" s="83"/>
    </row>
    <row r="509788" spans="16:16" x14ac:dyDescent="0.3">
      <c r="P509788" s="83"/>
    </row>
    <row r="509789" spans="16:16" x14ac:dyDescent="0.3">
      <c r="P509789" s="83"/>
    </row>
    <row r="509790" spans="16:16" x14ac:dyDescent="0.3">
      <c r="P509790" s="83"/>
    </row>
    <row r="509791" spans="16:16" x14ac:dyDescent="0.3">
      <c r="P509791" s="83"/>
    </row>
    <row r="509792" spans="16:16" x14ac:dyDescent="0.3">
      <c r="P509792" s="83"/>
    </row>
    <row r="509793" spans="16:16" x14ac:dyDescent="0.3">
      <c r="P509793" s="83"/>
    </row>
    <row r="509794" spans="16:16" x14ac:dyDescent="0.3">
      <c r="P509794" s="83"/>
    </row>
    <row r="509795" spans="16:16" x14ac:dyDescent="0.3">
      <c r="P509795" s="83"/>
    </row>
    <row r="509796" spans="16:16" x14ac:dyDescent="0.3">
      <c r="P509796" s="83"/>
    </row>
    <row r="509797" spans="16:16" x14ac:dyDescent="0.3">
      <c r="P509797" s="83"/>
    </row>
    <row r="509798" spans="16:16" x14ac:dyDescent="0.3">
      <c r="P509798" s="83"/>
    </row>
    <row r="509799" spans="16:16" x14ac:dyDescent="0.3">
      <c r="P509799" s="83"/>
    </row>
    <row r="509800" spans="16:16" x14ac:dyDescent="0.3">
      <c r="P509800" s="83"/>
    </row>
    <row r="509801" spans="16:16" x14ac:dyDescent="0.3">
      <c r="P509801" s="83"/>
    </row>
    <row r="509802" spans="16:16" x14ac:dyDescent="0.3">
      <c r="P509802" s="83"/>
    </row>
    <row r="509803" spans="16:16" x14ac:dyDescent="0.3">
      <c r="P509803" s="83"/>
    </row>
    <row r="509804" spans="16:16" x14ac:dyDescent="0.3">
      <c r="P509804" s="83"/>
    </row>
    <row r="509805" spans="16:16" x14ac:dyDescent="0.3">
      <c r="P509805" s="83"/>
    </row>
    <row r="509806" spans="16:16" x14ac:dyDescent="0.3">
      <c r="P509806" s="83"/>
    </row>
    <row r="509807" spans="16:16" x14ac:dyDescent="0.3">
      <c r="P509807" s="83"/>
    </row>
    <row r="509808" spans="16:16" x14ac:dyDescent="0.3">
      <c r="P509808" s="83"/>
    </row>
    <row r="509809" spans="16:16" x14ac:dyDescent="0.3">
      <c r="P509809" s="83"/>
    </row>
    <row r="509810" spans="16:16" x14ac:dyDescent="0.3">
      <c r="P509810" s="83"/>
    </row>
    <row r="509811" spans="16:16" x14ac:dyDescent="0.3">
      <c r="P509811" s="83"/>
    </row>
    <row r="509812" spans="16:16" x14ac:dyDescent="0.3">
      <c r="P509812" s="83"/>
    </row>
    <row r="509813" spans="16:16" x14ac:dyDescent="0.3">
      <c r="P509813" s="83"/>
    </row>
    <row r="509814" spans="16:16" x14ac:dyDescent="0.3">
      <c r="P509814" s="83"/>
    </row>
    <row r="509815" spans="16:16" x14ac:dyDescent="0.3">
      <c r="P509815" s="83"/>
    </row>
    <row r="509816" spans="16:16" x14ac:dyDescent="0.3">
      <c r="P509816" s="83"/>
    </row>
    <row r="509817" spans="16:16" x14ac:dyDescent="0.3">
      <c r="P509817" s="83"/>
    </row>
    <row r="509818" spans="16:16" x14ac:dyDescent="0.3">
      <c r="P509818" s="83"/>
    </row>
    <row r="509819" spans="16:16" x14ac:dyDescent="0.3">
      <c r="P509819" s="83"/>
    </row>
    <row r="509820" spans="16:16" x14ac:dyDescent="0.3">
      <c r="P509820" s="83"/>
    </row>
    <row r="509821" spans="16:16" x14ac:dyDescent="0.3">
      <c r="P509821" s="83"/>
    </row>
    <row r="509822" spans="16:16" x14ac:dyDescent="0.3">
      <c r="P509822" s="83"/>
    </row>
    <row r="509823" spans="16:16" x14ac:dyDescent="0.3">
      <c r="P509823" s="83"/>
    </row>
    <row r="509824" spans="16:16" x14ac:dyDescent="0.3">
      <c r="P509824" s="83"/>
    </row>
    <row r="509825" spans="16:16" x14ac:dyDescent="0.3">
      <c r="P509825" s="83"/>
    </row>
    <row r="509826" spans="16:16" x14ac:dyDescent="0.3">
      <c r="P509826" s="83"/>
    </row>
    <row r="509827" spans="16:16" x14ac:dyDescent="0.3">
      <c r="P509827" s="83"/>
    </row>
    <row r="509828" spans="16:16" x14ac:dyDescent="0.3">
      <c r="P509828" s="83"/>
    </row>
    <row r="509829" spans="16:16" x14ac:dyDescent="0.3">
      <c r="P509829" s="83"/>
    </row>
    <row r="509830" spans="16:16" x14ac:dyDescent="0.3">
      <c r="P509830" s="83"/>
    </row>
    <row r="509831" spans="16:16" x14ac:dyDescent="0.3">
      <c r="P509831" s="83"/>
    </row>
    <row r="509832" spans="16:16" x14ac:dyDescent="0.3">
      <c r="P509832" s="83"/>
    </row>
    <row r="509833" spans="16:16" x14ac:dyDescent="0.3">
      <c r="P509833" s="83"/>
    </row>
    <row r="509834" spans="16:16" x14ac:dyDescent="0.3">
      <c r="P509834" s="83"/>
    </row>
    <row r="509835" spans="16:16" x14ac:dyDescent="0.3">
      <c r="P509835" s="83"/>
    </row>
    <row r="509836" spans="16:16" x14ac:dyDescent="0.3">
      <c r="P509836" s="83"/>
    </row>
    <row r="509837" spans="16:16" x14ac:dyDescent="0.3">
      <c r="P509837" s="83"/>
    </row>
    <row r="509838" spans="16:16" x14ac:dyDescent="0.3">
      <c r="P509838" s="83"/>
    </row>
    <row r="509839" spans="16:16" x14ac:dyDescent="0.3">
      <c r="P509839" s="83"/>
    </row>
    <row r="509840" spans="16:16" x14ac:dyDescent="0.3">
      <c r="P509840" s="83"/>
    </row>
    <row r="509841" spans="16:16" x14ac:dyDescent="0.3">
      <c r="P509841" s="83"/>
    </row>
    <row r="509842" spans="16:16" x14ac:dyDescent="0.3">
      <c r="P509842" s="83"/>
    </row>
    <row r="509843" spans="16:16" x14ac:dyDescent="0.3">
      <c r="P509843" s="83"/>
    </row>
    <row r="509844" spans="16:16" x14ac:dyDescent="0.3">
      <c r="P509844" s="83"/>
    </row>
    <row r="509845" spans="16:16" x14ac:dyDescent="0.3">
      <c r="P509845" s="83"/>
    </row>
    <row r="509846" spans="16:16" x14ac:dyDescent="0.3">
      <c r="P509846" s="83"/>
    </row>
    <row r="509847" spans="16:16" x14ac:dyDescent="0.3">
      <c r="P509847" s="83"/>
    </row>
    <row r="509848" spans="16:16" x14ac:dyDescent="0.3">
      <c r="P509848" s="83"/>
    </row>
    <row r="509849" spans="16:16" x14ac:dyDescent="0.3">
      <c r="P509849" s="83"/>
    </row>
    <row r="509850" spans="16:16" x14ac:dyDescent="0.3">
      <c r="P509850" s="83"/>
    </row>
    <row r="509851" spans="16:16" x14ac:dyDescent="0.3">
      <c r="P509851" s="83"/>
    </row>
    <row r="509852" spans="16:16" x14ac:dyDescent="0.3">
      <c r="P509852" s="83"/>
    </row>
    <row r="509853" spans="16:16" x14ac:dyDescent="0.3">
      <c r="P509853" s="83"/>
    </row>
    <row r="509854" spans="16:16" x14ac:dyDescent="0.3">
      <c r="P509854" s="83"/>
    </row>
    <row r="509855" spans="16:16" x14ac:dyDescent="0.3">
      <c r="P509855" s="83"/>
    </row>
    <row r="509856" spans="16:16" x14ac:dyDescent="0.3">
      <c r="P509856" s="83"/>
    </row>
    <row r="509857" spans="16:16" x14ac:dyDescent="0.3">
      <c r="P509857" s="83"/>
    </row>
    <row r="509858" spans="16:16" x14ac:dyDescent="0.3">
      <c r="P509858" s="83"/>
    </row>
    <row r="509859" spans="16:16" x14ac:dyDescent="0.3">
      <c r="P509859" s="83"/>
    </row>
    <row r="509860" spans="16:16" x14ac:dyDescent="0.3">
      <c r="P509860" s="83"/>
    </row>
    <row r="509861" spans="16:16" x14ac:dyDescent="0.3">
      <c r="P509861" s="83"/>
    </row>
    <row r="509862" spans="16:16" x14ac:dyDescent="0.3">
      <c r="P509862" s="83"/>
    </row>
    <row r="509863" spans="16:16" x14ac:dyDescent="0.3">
      <c r="P509863" s="83"/>
    </row>
    <row r="509864" spans="16:16" x14ac:dyDescent="0.3">
      <c r="P509864" s="83"/>
    </row>
    <row r="509865" spans="16:16" x14ac:dyDescent="0.3">
      <c r="P509865" s="83"/>
    </row>
    <row r="509866" spans="16:16" x14ac:dyDescent="0.3">
      <c r="P509866" s="83"/>
    </row>
    <row r="509867" spans="16:16" x14ac:dyDescent="0.3">
      <c r="P509867" s="83"/>
    </row>
    <row r="509868" spans="16:16" x14ac:dyDescent="0.3">
      <c r="P509868" s="83"/>
    </row>
    <row r="509869" spans="16:16" x14ac:dyDescent="0.3">
      <c r="P509869" s="83"/>
    </row>
    <row r="509870" spans="16:16" x14ac:dyDescent="0.3">
      <c r="P509870" s="83"/>
    </row>
    <row r="509871" spans="16:16" x14ac:dyDescent="0.3">
      <c r="P509871" s="83"/>
    </row>
    <row r="509872" spans="16:16" x14ac:dyDescent="0.3">
      <c r="P509872" s="83"/>
    </row>
    <row r="509873" spans="16:16" x14ac:dyDescent="0.3">
      <c r="P509873" s="83"/>
    </row>
    <row r="509874" spans="16:16" x14ac:dyDescent="0.3">
      <c r="P509874" s="83"/>
    </row>
    <row r="509875" spans="16:16" x14ac:dyDescent="0.3">
      <c r="P509875" s="83"/>
    </row>
    <row r="509876" spans="16:16" x14ac:dyDescent="0.3">
      <c r="P509876" s="83"/>
    </row>
    <row r="509877" spans="16:16" x14ac:dyDescent="0.3">
      <c r="P509877" s="83"/>
    </row>
    <row r="509878" spans="16:16" x14ac:dyDescent="0.3">
      <c r="P509878" s="83"/>
    </row>
    <row r="509879" spans="16:16" x14ac:dyDescent="0.3">
      <c r="P509879" s="83"/>
    </row>
    <row r="509880" spans="16:16" x14ac:dyDescent="0.3">
      <c r="P509880" s="83"/>
    </row>
    <row r="509881" spans="16:16" x14ac:dyDescent="0.3">
      <c r="P509881" s="83"/>
    </row>
    <row r="509882" spans="16:16" x14ac:dyDescent="0.3">
      <c r="P509882" s="83"/>
    </row>
    <row r="509883" spans="16:16" x14ac:dyDescent="0.3">
      <c r="P509883" s="83"/>
    </row>
    <row r="509884" spans="16:16" x14ac:dyDescent="0.3">
      <c r="P509884" s="83"/>
    </row>
    <row r="509885" spans="16:16" x14ac:dyDescent="0.3">
      <c r="P509885" s="83"/>
    </row>
    <row r="509886" spans="16:16" x14ac:dyDescent="0.3">
      <c r="P509886" s="83"/>
    </row>
    <row r="509887" spans="16:16" x14ac:dyDescent="0.3">
      <c r="P509887" s="83"/>
    </row>
    <row r="509888" spans="16:16" x14ac:dyDescent="0.3">
      <c r="P509888" s="83"/>
    </row>
    <row r="509889" spans="16:16" x14ac:dyDescent="0.3">
      <c r="P509889" s="83"/>
    </row>
    <row r="509890" spans="16:16" x14ac:dyDescent="0.3">
      <c r="P509890" s="83"/>
    </row>
    <row r="509891" spans="16:16" x14ac:dyDescent="0.3">
      <c r="P509891" s="83"/>
    </row>
    <row r="509892" spans="16:16" x14ac:dyDescent="0.3">
      <c r="P509892" s="83"/>
    </row>
    <row r="509893" spans="16:16" x14ac:dyDescent="0.3">
      <c r="P509893" s="83"/>
    </row>
    <row r="509894" spans="16:16" x14ac:dyDescent="0.3">
      <c r="P509894" s="83"/>
    </row>
    <row r="509895" spans="16:16" x14ac:dyDescent="0.3">
      <c r="P509895" s="83"/>
    </row>
    <row r="509896" spans="16:16" x14ac:dyDescent="0.3">
      <c r="P509896" s="83"/>
    </row>
    <row r="509897" spans="16:16" x14ac:dyDescent="0.3">
      <c r="P509897" s="83"/>
    </row>
    <row r="509898" spans="16:16" x14ac:dyDescent="0.3">
      <c r="P509898" s="83"/>
    </row>
    <row r="509899" spans="16:16" x14ac:dyDescent="0.3">
      <c r="P509899" s="83"/>
    </row>
    <row r="509900" spans="16:16" x14ac:dyDescent="0.3">
      <c r="P509900" s="83"/>
    </row>
    <row r="509901" spans="16:16" x14ac:dyDescent="0.3">
      <c r="P509901" s="83"/>
    </row>
    <row r="509902" spans="16:16" x14ac:dyDescent="0.3">
      <c r="P509902" s="83"/>
    </row>
    <row r="509903" spans="16:16" x14ac:dyDescent="0.3">
      <c r="P509903" s="83"/>
    </row>
    <row r="509904" spans="16:16" x14ac:dyDescent="0.3">
      <c r="P509904" s="83"/>
    </row>
    <row r="509905" spans="16:16" x14ac:dyDescent="0.3">
      <c r="P509905" s="83"/>
    </row>
    <row r="509906" spans="16:16" x14ac:dyDescent="0.3">
      <c r="P509906" s="83"/>
    </row>
    <row r="509907" spans="16:16" x14ac:dyDescent="0.3">
      <c r="P509907" s="83"/>
    </row>
    <row r="509908" spans="16:16" x14ac:dyDescent="0.3">
      <c r="P509908" s="83"/>
    </row>
    <row r="509909" spans="16:16" x14ac:dyDescent="0.3">
      <c r="P509909" s="83"/>
    </row>
    <row r="509910" spans="16:16" x14ac:dyDescent="0.3">
      <c r="P509910" s="83"/>
    </row>
    <row r="509911" spans="16:16" x14ac:dyDescent="0.3">
      <c r="P509911" s="83"/>
    </row>
    <row r="509912" spans="16:16" x14ac:dyDescent="0.3">
      <c r="P509912" s="83"/>
    </row>
    <row r="509913" spans="16:16" x14ac:dyDescent="0.3">
      <c r="P509913" s="83"/>
    </row>
    <row r="509914" spans="16:16" x14ac:dyDescent="0.3">
      <c r="P509914" s="83"/>
    </row>
    <row r="509915" spans="16:16" x14ac:dyDescent="0.3">
      <c r="P509915" s="83"/>
    </row>
    <row r="509916" spans="16:16" x14ac:dyDescent="0.3">
      <c r="P509916" s="83"/>
    </row>
    <row r="509917" spans="16:16" x14ac:dyDescent="0.3">
      <c r="P509917" s="83"/>
    </row>
    <row r="509918" spans="16:16" x14ac:dyDescent="0.3">
      <c r="P509918" s="83"/>
    </row>
    <row r="509919" spans="16:16" x14ac:dyDescent="0.3">
      <c r="P509919" s="83"/>
    </row>
    <row r="509920" spans="16:16" x14ac:dyDescent="0.3">
      <c r="P509920" s="83"/>
    </row>
    <row r="509921" spans="16:16" x14ac:dyDescent="0.3">
      <c r="P509921" s="83"/>
    </row>
    <row r="509922" spans="16:16" x14ac:dyDescent="0.3">
      <c r="P509922" s="83"/>
    </row>
    <row r="509923" spans="16:16" x14ac:dyDescent="0.3">
      <c r="P509923" s="83"/>
    </row>
    <row r="509924" spans="16:16" x14ac:dyDescent="0.3">
      <c r="P509924" s="83"/>
    </row>
    <row r="509925" spans="16:16" x14ac:dyDescent="0.3">
      <c r="P509925" s="83"/>
    </row>
    <row r="509926" spans="16:16" x14ac:dyDescent="0.3">
      <c r="P509926" s="83"/>
    </row>
    <row r="509927" spans="16:16" x14ac:dyDescent="0.3">
      <c r="P509927" s="83"/>
    </row>
    <row r="509928" spans="16:16" x14ac:dyDescent="0.3">
      <c r="P509928" s="83"/>
    </row>
    <row r="509929" spans="16:16" x14ac:dyDescent="0.3">
      <c r="P509929" s="83"/>
    </row>
    <row r="509930" spans="16:16" x14ac:dyDescent="0.3">
      <c r="P509930" s="83"/>
    </row>
    <row r="509931" spans="16:16" x14ac:dyDescent="0.3">
      <c r="P509931" s="83"/>
    </row>
    <row r="509932" spans="16:16" x14ac:dyDescent="0.3">
      <c r="P509932" s="83"/>
    </row>
    <row r="509933" spans="16:16" x14ac:dyDescent="0.3">
      <c r="P509933" s="83"/>
    </row>
    <row r="509934" spans="16:16" x14ac:dyDescent="0.3">
      <c r="P509934" s="83"/>
    </row>
    <row r="509935" spans="16:16" x14ac:dyDescent="0.3">
      <c r="P509935" s="83"/>
    </row>
    <row r="509936" spans="16:16" x14ac:dyDescent="0.3">
      <c r="P509936" s="83"/>
    </row>
    <row r="509937" spans="16:16" x14ac:dyDescent="0.3">
      <c r="P509937" s="83"/>
    </row>
    <row r="509938" spans="16:16" x14ac:dyDescent="0.3">
      <c r="P509938" s="83"/>
    </row>
    <row r="509939" spans="16:16" x14ac:dyDescent="0.3">
      <c r="P509939" s="83"/>
    </row>
    <row r="509940" spans="16:16" x14ac:dyDescent="0.3">
      <c r="P509940" s="83"/>
    </row>
    <row r="509941" spans="16:16" x14ac:dyDescent="0.3">
      <c r="P509941" s="83"/>
    </row>
    <row r="509942" spans="16:16" x14ac:dyDescent="0.3">
      <c r="P509942" s="83"/>
    </row>
    <row r="509943" spans="16:16" x14ac:dyDescent="0.3">
      <c r="P509943" s="83"/>
    </row>
    <row r="509944" spans="16:16" x14ac:dyDescent="0.3">
      <c r="P509944" s="83"/>
    </row>
    <row r="509945" spans="16:16" x14ac:dyDescent="0.3">
      <c r="P509945" s="83"/>
    </row>
    <row r="509946" spans="16:16" x14ac:dyDescent="0.3">
      <c r="P509946" s="83"/>
    </row>
    <row r="509947" spans="16:16" x14ac:dyDescent="0.3">
      <c r="P509947" s="83"/>
    </row>
    <row r="509948" spans="16:16" x14ac:dyDescent="0.3">
      <c r="P509948" s="83"/>
    </row>
    <row r="509949" spans="16:16" x14ac:dyDescent="0.3">
      <c r="P509949" s="83"/>
    </row>
    <row r="509950" spans="16:16" x14ac:dyDescent="0.3">
      <c r="P509950" s="83"/>
    </row>
    <row r="509951" spans="16:16" x14ac:dyDescent="0.3">
      <c r="P509951" s="83"/>
    </row>
    <row r="509952" spans="16:16" x14ac:dyDescent="0.3">
      <c r="P509952" s="83"/>
    </row>
    <row r="509953" spans="16:16" x14ac:dyDescent="0.3">
      <c r="P509953" s="83"/>
    </row>
    <row r="509954" spans="16:16" x14ac:dyDescent="0.3">
      <c r="P509954" s="83"/>
    </row>
    <row r="509955" spans="16:16" x14ac:dyDescent="0.3">
      <c r="P509955" s="83"/>
    </row>
    <row r="509956" spans="16:16" x14ac:dyDescent="0.3">
      <c r="P509956" s="83"/>
    </row>
    <row r="509957" spans="16:16" x14ac:dyDescent="0.3">
      <c r="P509957" s="83"/>
    </row>
    <row r="509958" spans="16:16" x14ac:dyDescent="0.3">
      <c r="P509958" s="83"/>
    </row>
    <row r="509959" spans="16:16" x14ac:dyDescent="0.3">
      <c r="P509959" s="83"/>
    </row>
    <row r="509960" spans="16:16" x14ac:dyDescent="0.3">
      <c r="P509960" s="83"/>
    </row>
    <row r="509961" spans="16:16" x14ac:dyDescent="0.3">
      <c r="P509961" s="83"/>
    </row>
    <row r="509962" spans="16:16" x14ac:dyDescent="0.3">
      <c r="P509962" s="83"/>
    </row>
    <row r="509963" spans="16:16" x14ac:dyDescent="0.3">
      <c r="P509963" s="83"/>
    </row>
    <row r="509964" spans="16:16" x14ac:dyDescent="0.3">
      <c r="P509964" s="83"/>
    </row>
    <row r="509965" spans="16:16" x14ac:dyDescent="0.3">
      <c r="P509965" s="83"/>
    </row>
    <row r="509966" spans="16:16" x14ac:dyDescent="0.3">
      <c r="P509966" s="83"/>
    </row>
    <row r="509967" spans="16:16" x14ac:dyDescent="0.3">
      <c r="P509967" s="83"/>
    </row>
    <row r="509968" spans="16:16" x14ac:dyDescent="0.3">
      <c r="P509968" s="83"/>
    </row>
    <row r="509969" spans="16:16" x14ac:dyDescent="0.3">
      <c r="P509969" s="83"/>
    </row>
    <row r="509970" spans="16:16" x14ac:dyDescent="0.3">
      <c r="P509970" s="83"/>
    </row>
    <row r="509971" spans="16:16" x14ac:dyDescent="0.3">
      <c r="P509971" s="83"/>
    </row>
    <row r="509972" spans="16:16" x14ac:dyDescent="0.3">
      <c r="P509972" s="83"/>
    </row>
    <row r="509973" spans="16:16" x14ac:dyDescent="0.3">
      <c r="P509973" s="83"/>
    </row>
    <row r="509974" spans="16:16" x14ac:dyDescent="0.3">
      <c r="P509974" s="83"/>
    </row>
    <row r="509975" spans="16:16" x14ac:dyDescent="0.3">
      <c r="P509975" s="83"/>
    </row>
    <row r="509976" spans="16:16" x14ac:dyDescent="0.3">
      <c r="P509976" s="83"/>
    </row>
    <row r="509977" spans="16:16" x14ac:dyDescent="0.3">
      <c r="P509977" s="83"/>
    </row>
    <row r="509978" spans="16:16" x14ac:dyDescent="0.3">
      <c r="P509978" s="83"/>
    </row>
    <row r="509979" spans="16:16" x14ac:dyDescent="0.3">
      <c r="P509979" s="83"/>
    </row>
    <row r="509980" spans="16:16" x14ac:dyDescent="0.3">
      <c r="P509980" s="83"/>
    </row>
    <row r="509981" spans="16:16" x14ac:dyDescent="0.3">
      <c r="P509981" s="83"/>
    </row>
    <row r="509982" spans="16:16" x14ac:dyDescent="0.3">
      <c r="P509982" s="83"/>
    </row>
    <row r="509983" spans="16:16" x14ac:dyDescent="0.3">
      <c r="P509983" s="83"/>
    </row>
    <row r="509984" spans="16:16" x14ac:dyDescent="0.3">
      <c r="P509984" s="83"/>
    </row>
    <row r="509985" spans="16:16" x14ac:dyDescent="0.3">
      <c r="P509985" s="83"/>
    </row>
    <row r="509986" spans="16:16" x14ac:dyDescent="0.3">
      <c r="P509986" s="83"/>
    </row>
    <row r="509987" spans="16:16" x14ac:dyDescent="0.3">
      <c r="P509987" s="83"/>
    </row>
    <row r="509988" spans="16:16" x14ac:dyDescent="0.3">
      <c r="P509988" s="83"/>
    </row>
    <row r="509989" spans="16:16" x14ac:dyDescent="0.3">
      <c r="P509989" s="83"/>
    </row>
    <row r="509990" spans="16:16" x14ac:dyDescent="0.3">
      <c r="P509990" s="83"/>
    </row>
    <row r="509991" spans="16:16" x14ac:dyDescent="0.3">
      <c r="P509991" s="83"/>
    </row>
    <row r="509992" spans="16:16" x14ac:dyDescent="0.3">
      <c r="P509992" s="83"/>
    </row>
    <row r="509993" spans="16:16" x14ac:dyDescent="0.3">
      <c r="P509993" s="83"/>
    </row>
    <row r="509994" spans="16:16" x14ac:dyDescent="0.3">
      <c r="P509994" s="83"/>
    </row>
    <row r="509995" spans="16:16" x14ac:dyDescent="0.3">
      <c r="P509995" s="83"/>
    </row>
    <row r="509996" spans="16:16" x14ac:dyDescent="0.3">
      <c r="P509996" s="83"/>
    </row>
    <row r="509997" spans="16:16" x14ac:dyDescent="0.3">
      <c r="P509997" s="83"/>
    </row>
    <row r="509998" spans="16:16" x14ac:dyDescent="0.3">
      <c r="P509998" s="83"/>
    </row>
    <row r="509999" spans="16:16" x14ac:dyDescent="0.3">
      <c r="P509999" s="83"/>
    </row>
    <row r="510000" spans="16:16" x14ac:dyDescent="0.3">
      <c r="P510000" s="83"/>
    </row>
    <row r="510001" spans="16:16" x14ac:dyDescent="0.3">
      <c r="P510001" s="83"/>
    </row>
    <row r="510002" spans="16:16" x14ac:dyDescent="0.3">
      <c r="P510002" s="83"/>
    </row>
    <row r="510003" spans="16:16" x14ac:dyDescent="0.3">
      <c r="P510003" s="83"/>
    </row>
    <row r="510004" spans="16:16" x14ac:dyDescent="0.3">
      <c r="P510004" s="83"/>
    </row>
    <row r="510005" spans="16:16" x14ac:dyDescent="0.3">
      <c r="P510005" s="83"/>
    </row>
    <row r="510006" spans="16:16" x14ac:dyDescent="0.3">
      <c r="P510006" s="83"/>
    </row>
    <row r="510007" spans="16:16" x14ac:dyDescent="0.3">
      <c r="P510007" s="83"/>
    </row>
    <row r="510008" spans="16:16" x14ac:dyDescent="0.3">
      <c r="P510008" s="83"/>
    </row>
    <row r="510009" spans="16:16" x14ac:dyDescent="0.3">
      <c r="P510009" s="83"/>
    </row>
    <row r="510010" spans="16:16" x14ac:dyDescent="0.3">
      <c r="P510010" s="83"/>
    </row>
    <row r="510011" spans="16:16" x14ac:dyDescent="0.3">
      <c r="P510011" s="83"/>
    </row>
    <row r="510012" spans="16:16" x14ac:dyDescent="0.3">
      <c r="P510012" s="83"/>
    </row>
    <row r="510013" spans="16:16" x14ac:dyDescent="0.3">
      <c r="P510013" s="83"/>
    </row>
    <row r="510014" spans="16:16" x14ac:dyDescent="0.3">
      <c r="P510014" s="83"/>
    </row>
    <row r="510015" spans="16:16" x14ac:dyDescent="0.3">
      <c r="P510015" s="83"/>
    </row>
    <row r="510016" spans="16:16" x14ac:dyDescent="0.3">
      <c r="P510016" s="83"/>
    </row>
    <row r="510017" spans="16:16" x14ac:dyDescent="0.3">
      <c r="P510017" s="83"/>
    </row>
    <row r="510018" spans="16:16" x14ac:dyDescent="0.3">
      <c r="P510018" s="83"/>
    </row>
    <row r="510019" spans="16:16" x14ac:dyDescent="0.3">
      <c r="P510019" s="83"/>
    </row>
    <row r="510020" spans="16:16" x14ac:dyDescent="0.3">
      <c r="P510020" s="83"/>
    </row>
    <row r="510021" spans="16:16" x14ac:dyDescent="0.3">
      <c r="P510021" s="83"/>
    </row>
    <row r="510022" spans="16:16" x14ac:dyDescent="0.3">
      <c r="P510022" s="83"/>
    </row>
    <row r="510023" spans="16:16" x14ac:dyDescent="0.3">
      <c r="P510023" s="83"/>
    </row>
    <row r="510024" spans="16:16" x14ac:dyDescent="0.3">
      <c r="P510024" s="83"/>
    </row>
    <row r="510025" spans="16:16" x14ac:dyDescent="0.3">
      <c r="P510025" s="83"/>
    </row>
    <row r="510026" spans="16:16" x14ac:dyDescent="0.3">
      <c r="P510026" s="83"/>
    </row>
    <row r="510027" spans="16:16" x14ac:dyDescent="0.3">
      <c r="P510027" s="83"/>
    </row>
    <row r="510028" spans="16:16" x14ac:dyDescent="0.3">
      <c r="P510028" s="83"/>
    </row>
    <row r="510029" spans="16:16" x14ac:dyDescent="0.3">
      <c r="P510029" s="83"/>
    </row>
    <row r="510030" spans="16:16" x14ac:dyDescent="0.3">
      <c r="P510030" s="83"/>
    </row>
    <row r="510031" spans="16:16" x14ac:dyDescent="0.3">
      <c r="P510031" s="83"/>
    </row>
    <row r="510032" spans="16:16" x14ac:dyDescent="0.3">
      <c r="P510032" s="83"/>
    </row>
    <row r="510033" spans="16:16" x14ac:dyDescent="0.3">
      <c r="P510033" s="83"/>
    </row>
    <row r="510034" spans="16:16" x14ac:dyDescent="0.3">
      <c r="P510034" s="83"/>
    </row>
    <row r="510035" spans="16:16" x14ac:dyDescent="0.3">
      <c r="P510035" s="83"/>
    </row>
    <row r="510036" spans="16:16" x14ac:dyDescent="0.3">
      <c r="P510036" s="83"/>
    </row>
    <row r="510037" spans="16:16" x14ac:dyDescent="0.3">
      <c r="P510037" s="83"/>
    </row>
    <row r="510038" spans="16:16" x14ac:dyDescent="0.3">
      <c r="P510038" s="83"/>
    </row>
    <row r="510039" spans="16:16" x14ac:dyDescent="0.3">
      <c r="P510039" s="83"/>
    </row>
    <row r="510040" spans="16:16" x14ac:dyDescent="0.3">
      <c r="P510040" s="83"/>
    </row>
    <row r="510041" spans="16:16" x14ac:dyDescent="0.3">
      <c r="P510041" s="83"/>
    </row>
    <row r="510042" spans="16:16" x14ac:dyDescent="0.3">
      <c r="P510042" s="83"/>
    </row>
    <row r="510043" spans="16:16" x14ac:dyDescent="0.3">
      <c r="P510043" s="83"/>
    </row>
    <row r="510044" spans="16:16" x14ac:dyDescent="0.3">
      <c r="P510044" s="83"/>
    </row>
    <row r="510045" spans="16:16" x14ac:dyDescent="0.3">
      <c r="P510045" s="83"/>
    </row>
    <row r="510046" spans="16:16" x14ac:dyDescent="0.3">
      <c r="P510046" s="83"/>
    </row>
    <row r="510047" spans="16:16" x14ac:dyDescent="0.3">
      <c r="P510047" s="83"/>
    </row>
    <row r="510048" spans="16:16" x14ac:dyDescent="0.3">
      <c r="P510048" s="83"/>
    </row>
    <row r="510049" spans="16:16" x14ac:dyDescent="0.3">
      <c r="P510049" s="83"/>
    </row>
    <row r="510050" spans="16:16" x14ac:dyDescent="0.3">
      <c r="P510050" s="83"/>
    </row>
    <row r="510051" spans="16:16" x14ac:dyDescent="0.3">
      <c r="P510051" s="83"/>
    </row>
    <row r="510052" spans="16:16" x14ac:dyDescent="0.3">
      <c r="P510052" s="83"/>
    </row>
    <row r="510053" spans="16:16" x14ac:dyDescent="0.3">
      <c r="P510053" s="83"/>
    </row>
    <row r="510054" spans="16:16" x14ac:dyDescent="0.3">
      <c r="P510054" s="83"/>
    </row>
    <row r="510055" spans="16:16" x14ac:dyDescent="0.3">
      <c r="P510055" s="83"/>
    </row>
    <row r="510056" spans="16:16" x14ac:dyDescent="0.3">
      <c r="P510056" s="83"/>
    </row>
    <row r="510057" spans="16:16" x14ac:dyDescent="0.3">
      <c r="P510057" s="83"/>
    </row>
    <row r="510058" spans="16:16" x14ac:dyDescent="0.3">
      <c r="P510058" s="83"/>
    </row>
    <row r="510059" spans="16:16" x14ac:dyDescent="0.3">
      <c r="P510059" s="83"/>
    </row>
    <row r="510060" spans="16:16" x14ac:dyDescent="0.3">
      <c r="P510060" s="83"/>
    </row>
    <row r="510061" spans="16:16" x14ac:dyDescent="0.3">
      <c r="P510061" s="83"/>
    </row>
    <row r="510062" spans="16:16" x14ac:dyDescent="0.3">
      <c r="P510062" s="83"/>
    </row>
    <row r="510063" spans="16:16" x14ac:dyDescent="0.3">
      <c r="P510063" s="83"/>
    </row>
    <row r="510064" spans="16:16" x14ac:dyDescent="0.3">
      <c r="P510064" s="83"/>
    </row>
    <row r="510065" spans="16:16" x14ac:dyDescent="0.3">
      <c r="P510065" s="83"/>
    </row>
    <row r="510066" spans="16:16" x14ac:dyDescent="0.3">
      <c r="P510066" s="83"/>
    </row>
    <row r="510067" spans="16:16" x14ac:dyDescent="0.3">
      <c r="P510067" s="83"/>
    </row>
    <row r="510068" spans="16:16" x14ac:dyDescent="0.3">
      <c r="P510068" s="83"/>
    </row>
    <row r="510069" spans="16:16" x14ac:dyDescent="0.3">
      <c r="P510069" s="83"/>
    </row>
    <row r="510070" spans="16:16" x14ac:dyDescent="0.3">
      <c r="P510070" s="83"/>
    </row>
    <row r="510071" spans="16:16" x14ac:dyDescent="0.3">
      <c r="P510071" s="83"/>
    </row>
    <row r="510072" spans="16:16" x14ac:dyDescent="0.3">
      <c r="P510072" s="83"/>
    </row>
    <row r="510073" spans="16:16" x14ac:dyDescent="0.3">
      <c r="P510073" s="83"/>
    </row>
    <row r="510074" spans="16:16" x14ac:dyDescent="0.3">
      <c r="P510074" s="83"/>
    </row>
    <row r="510075" spans="16:16" x14ac:dyDescent="0.3">
      <c r="P510075" s="83"/>
    </row>
    <row r="510076" spans="16:16" x14ac:dyDescent="0.3">
      <c r="P510076" s="83"/>
    </row>
    <row r="510077" spans="16:16" x14ac:dyDescent="0.3">
      <c r="P510077" s="83"/>
    </row>
    <row r="510078" spans="16:16" x14ac:dyDescent="0.3">
      <c r="P510078" s="83"/>
    </row>
    <row r="510079" spans="16:16" x14ac:dyDescent="0.3">
      <c r="P510079" s="83"/>
    </row>
    <row r="510080" spans="16:16" x14ac:dyDescent="0.3">
      <c r="P510080" s="83"/>
    </row>
    <row r="510081" spans="16:16" x14ac:dyDescent="0.3">
      <c r="P510081" s="83"/>
    </row>
    <row r="510082" spans="16:16" x14ac:dyDescent="0.3">
      <c r="P510082" s="83"/>
    </row>
    <row r="510083" spans="16:16" x14ac:dyDescent="0.3">
      <c r="P510083" s="83"/>
    </row>
    <row r="510084" spans="16:16" x14ac:dyDescent="0.3">
      <c r="P510084" s="83"/>
    </row>
    <row r="510085" spans="16:16" x14ac:dyDescent="0.3">
      <c r="P510085" s="83"/>
    </row>
    <row r="510086" spans="16:16" x14ac:dyDescent="0.3">
      <c r="P510086" s="83"/>
    </row>
    <row r="510087" spans="16:16" x14ac:dyDescent="0.3">
      <c r="P510087" s="83"/>
    </row>
    <row r="510088" spans="16:16" x14ac:dyDescent="0.3">
      <c r="P510088" s="83"/>
    </row>
    <row r="510089" spans="16:16" x14ac:dyDescent="0.3">
      <c r="P510089" s="83"/>
    </row>
    <row r="510090" spans="16:16" x14ac:dyDescent="0.3">
      <c r="P510090" s="83"/>
    </row>
    <row r="510091" spans="16:16" x14ac:dyDescent="0.3">
      <c r="P510091" s="83"/>
    </row>
    <row r="510092" spans="16:16" x14ac:dyDescent="0.3">
      <c r="P510092" s="83"/>
    </row>
    <row r="510093" spans="16:16" x14ac:dyDescent="0.3">
      <c r="P510093" s="83"/>
    </row>
    <row r="510094" spans="16:16" x14ac:dyDescent="0.3">
      <c r="P510094" s="83"/>
    </row>
    <row r="510095" spans="16:16" x14ac:dyDescent="0.3">
      <c r="P510095" s="83"/>
    </row>
    <row r="510096" spans="16:16" x14ac:dyDescent="0.3">
      <c r="P510096" s="83"/>
    </row>
    <row r="510097" spans="16:16" x14ac:dyDescent="0.3">
      <c r="P510097" s="83"/>
    </row>
    <row r="510098" spans="16:16" x14ac:dyDescent="0.3">
      <c r="P510098" s="83"/>
    </row>
    <row r="510099" spans="16:16" x14ac:dyDescent="0.3">
      <c r="P510099" s="83"/>
    </row>
    <row r="510100" spans="16:16" x14ac:dyDescent="0.3">
      <c r="P510100" s="83"/>
    </row>
    <row r="510101" spans="16:16" x14ac:dyDescent="0.3">
      <c r="P510101" s="83"/>
    </row>
    <row r="510102" spans="16:16" x14ac:dyDescent="0.3">
      <c r="P510102" s="83"/>
    </row>
    <row r="510103" spans="16:16" x14ac:dyDescent="0.3">
      <c r="P510103" s="83"/>
    </row>
    <row r="510104" spans="16:16" x14ac:dyDescent="0.3">
      <c r="P510104" s="83"/>
    </row>
    <row r="510105" spans="16:16" x14ac:dyDescent="0.3">
      <c r="P510105" s="83"/>
    </row>
    <row r="510106" spans="16:16" x14ac:dyDescent="0.3">
      <c r="P510106" s="83"/>
    </row>
    <row r="510107" spans="16:16" x14ac:dyDescent="0.3">
      <c r="P510107" s="83"/>
    </row>
    <row r="510108" spans="16:16" x14ac:dyDescent="0.3">
      <c r="P510108" s="83"/>
    </row>
    <row r="510109" spans="16:16" x14ac:dyDescent="0.3">
      <c r="P510109" s="83"/>
    </row>
    <row r="510110" spans="16:16" x14ac:dyDescent="0.3">
      <c r="P510110" s="83"/>
    </row>
    <row r="510111" spans="16:16" x14ac:dyDescent="0.3">
      <c r="P510111" s="83"/>
    </row>
    <row r="510112" spans="16:16" x14ac:dyDescent="0.3">
      <c r="P510112" s="83"/>
    </row>
    <row r="510113" spans="16:16" x14ac:dyDescent="0.3">
      <c r="P510113" s="83"/>
    </row>
    <row r="510114" spans="16:16" x14ac:dyDescent="0.3">
      <c r="P510114" s="83"/>
    </row>
    <row r="510115" spans="16:16" x14ac:dyDescent="0.3">
      <c r="P510115" s="83"/>
    </row>
    <row r="510116" spans="16:16" x14ac:dyDescent="0.3">
      <c r="P510116" s="83"/>
    </row>
    <row r="510117" spans="16:16" x14ac:dyDescent="0.3">
      <c r="P510117" s="83"/>
    </row>
    <row r="510118" spans="16:16" x14ac:dyDescent="0.3">
      <c r="P510118" s="83"/>
    </row>
    <row r="510119" spans="16:16" x14ac:dyDescent="0.3">
      <c r="P510119" s="83"/>
    </row>
    <row r="510120" spans="16:16" x14ac:dyDescent="0.3">
      <c r="P510120" s="83"/>
    </row>
    <row r="510121" spans="16:16" x14ac:dyDescent="0.3">
      <c r="P510121" s="83"/>
    </row>
    <row r="510122" spans="16:16" x14ac:dyDescent="0.3">
      <c r="P510122" s="83"/>
    </row>
    <row r="510123" spans="16:16" x14ac:dyDescent="0.3">
      <c r="P510123" s="83"/>
    </row>
    <row r="510124" spans="16:16" x14ac:dyDescent="0.3">
      <c r="P510124" s="83"/>
    </row>
    <row r="510125" spans="16:16" x14ac:dyDescent="0.3">
      <c r="P510125" s="83"/>
    </row>
    <row r="510126" spans="16:16" x14ac:dyDescent="0.3">
      <c r="P510126" s="83"/>
    </row>
    <row r="510127" spans="16:16" x14ac:dyDescent="0.3">
      <c r="P510127" s="83"/>
    </row>
    <row r="510128" spans="16:16" x14ac:dyDescent="0.3">
      <c r="P510128" s="83"/>
    </row>
    <row r="510129" spans="16:16" x14ac:dyDescent="0.3">
      <c r="P510129" s="83"/>
    </row>
    <row r="510130" spans="16:16" x14ac:dyDescent="0.3">
      <c r="P510130" s="83"/>
    </row>
    <row r="510131" spans="16:16" x14ac:dyDescent="0.3">
      <c r="P510131" s="83"/>
    </row>
    <row r="510132" spans="16:16" x14ac:dyDescent="0.3">
      <c r="P510132" s="83"/>
    </row>
    <row r="510133" spans="16:16" x14ac:dyDescent="0.3">
      <c r="P510133" s="83"/>
    </row>
    <row r="510134" spans="16:16" x14ac:dyDescent="0.3">
      <c r="P510134" s="83"/>
    </row>
    <row r="510135" spans="16:16" x14ac:dyDescent="0.3">
      <c r="P510135" s="83"/>
    </row>
    <row r="510136" spans="16:16" x14ac:dyDescent="0.3">
      <c r="P510136" s="83"/>
    </row>
    <row r="510137" spans="16:16" x14ac:dyDescent="0.3">
      <c r="P510137" s="83"/>
    </row>
    <row r="510138" spans="16:16" x14ac:dyDescent="0.3">
      <c r="P510138" s="83"/>
    </row>
    <row r="510139" spans="16:16" x14ac:dyDescent="0.3">
      <c r="P510139" s="83"/>
    </row>
    <row r="510140" spans="16:16" x14ac:dyDescent="0.3">
      <c r="P510140" s="83"/>
    </row>
    <row r="510141" spans="16:16" x14ac:dyDescent="0.3">
      <c r="P510141" s="83"/>
    </row>
    <row r="510142" spans="16:16" x14ac:dyDescent="0.3">
      <c r="P510142" s="83"/>
    </row>
    <row r="510143" spans="16:16" x14ac:dyDescent="0.3">
      <c r="P510143" s="83"/>
    </row>
    <row r="510144" spans="16:16" x14ac:dyDescent="0.3">
      <c r="P510144" s="83"/>
    </row>
    <row r="510145" spans="16:16" x14ac:dyDescent="0.3">
      <c r="P510145" s="83"/>
    </row>
    <row r="510146" spans="16:16" x14ac:dyDescent="0.3">
      <c r="P510146" s="83"/>
    </row>
    <row r="510147" spans="16:16" x14ac:dyDescent="0.3">
      <c r="P510147" s="83"/>
    </row>
    <row r="510148" spans="16:16" x14ac:dyDescent="0.3">
      <c r="P510148" s="83"/>
    </row>
    <row r="510149" spans="16:16" x14ac:dyDescent="0.3">
      <c r="P510149" s="83"/>
    </row>
    <row r="510150" spans="16:16" x14ac:dyDescent="0.3">
      <c r="P510150" s="83"/>
    </row>
    <row r="510151" spans="16:16" x14ac:dyDescent="0.3">
      <c r="P510151" s="83"/>
    </row>
    <row r="510152" spans="16:16" x14ac:dyDescent="0.3">
      <c r="P510152" s="83"/>
    </row>
    <row r="510153" spans="16:16" x14ac:dyDescent="0.3">
      <c r="P510153" s="83"/>
    </row>
    <row r="510154" spans="16:16" x14ac:dyDescent="0.3">
      <c r="P510154" s="83"/>
    </row>
    <row r="510155" spans="16:16" x14ac:dyDescent="0.3">
      <c r="P510155" s="83"/>
    </row>
    <row r="510156" spans="16:16" x14ac:dyDescent="0.3">
      <c r="P510156" s="83"/>
    </row>
    <row r="510157" spans="16:16" x14ac:dyDescent="0.3">
      <c r="P510157" s="83"/>
    </row>
    <row r="510158" spans="16:16" x14ac:dyDescent="0.3">
      <c r="P510158" s="83"/>
    </row>
    <row r="510159" spans="16:16" x14ac:dyDescent="0.3">
      <c r="P510159" s="83"/>
    </row>
    <row r="510160" spans="16:16" x14ac:dyDescent="0.3">
      <c r="P510160" s="83"/>
    </row>
    <row r="510161" spans="16:16" x14ac:dyDescent="0.3">
      <c r="P510161" s="83"/>
    </row>
    <row r="510162" spans="16:16" x14ac:dyDescent="0.3">
      <c r="P510162" s="83"/>
    </row>
    <row r="510163" spans="16:16" x14ac:dyDescent="0.3">
      <c r="P510163" s="83"/>
    </row>
    <row r="510164" spans="16:16" x14ac:dyDescent="0.3">
      <c r="P510164" s="83"/>
    </row>
    <row r="510165" spans="16:16" x14ac:dyDescent="0.3">
      <c r="P510165" s="83"/>
    </row>
    <row r="510166" spans="16:16" x14ac:dyDescent="0.3">
      <c r="P510166" s="83"/>
    </row>
    <row r="510167" spans="16:16" x14ac:dyDescent="0.3">
      <c r="P510167" s="83"/>
    </row>
    <row r="510168" spans="16:16" x14ac:dyDescent="0.3">
      <c r="P510168" s="83"/>
    </row>
    <row r="510169" spans="16:16" x14ac:dyDescent="0.3">
      <c r="P510169" s="83"/>
    </row>
    <row r="510170" spans="16:16" x14ac:dyDescent="0.3">
      <c r="P510170" s="83"/>
    </row>
    <row r="510171" spans="16:16" x14ac:dyDescent="0.3">
      <c r="P510171" s="83"/>
    </row>
    <row r="510172" spans="16:16" x14ac:dyDescent="0.3">
      <c r="P510172" s="83"/>
    </row>
    <row r="510173" spans="16:16" x14ac:dyDescent="0.3">
      <c r="P510173" s="83"/>
    </row>
    <row r="510174" spans="16:16" x14ac:dyDescent="0.3">
      <c r="P510174" s="83"/>
    </row>
    <row r="510175" spans="16:16" x14ac:dyDescent="0.3">
      <c r="P510175" s="83"/>
    </row>
    <row r="510176" spans="16:16" x14ac:dyDescent="0.3">
      <c r="P510176" s="83"/>
    </row>
    <row r="510177" spans="16:16" x14ac:dyDescent="0.3">
      <c r="P510177" s="83"/>
    </row>
    <row r="510178" spans="16:16" x14ac:dyDescent="0.3">
      <c r="P510178" s="83"/>
    </row>
    <row r="510179" spans="16:16" x14ac:dyDescent="0.3">
      <c r="P510179" s="83"/>
    </row>
    <row r="510180" spans="16:16" x14ac:dyDescent="0.3">
      <c r="P510180" s="83"/>
    </row>
    <row r="510181" spans="16:16" x14ac:dyDescent="0.3">
      <c r="P510181" s="83"/>
    </row>
    <row r="510182" spans="16:16" x14ac:dyDescent="0.3">
      <c r="P510182" s="83"/>
    </row>
    <row r="510183" spans="16:16" x14ac:dyDescent="0.3">
      <c r="P510183" s="83"/>
    </row>
    <row r="510184" spans="16:16" x14ac:dyDescent="0.3">
      <c r="P510184" s="83"/>
    </row>
    <row r="510185" spans="16:16" x14ac:dyDescent="0.3">
      <c r="P510185" s="83"/>
    </row>
    <row r="510186" spans="16:16" x14ac:dyDescent="0.3">
      <c r="P510186" s="83"/>
    </row>
    <row r="510187" spans="16:16" x14ac:dyDescent="0.3">
      <c r="P510187" s="83"/>
    </row>
    <row r="510188" spans="16:16" x14ac:dyDescent="0.3">
      <c r="P510188" s="83"/>
    </row>
    <row r="510189" spans="16:16" x14ac:dyDescent="0.3">
      <c r="P510189" s="83"/>
    </row>
    <row r="510190" spans="16:16" x14ac:dyDescent="0.3">
      <c r="P510190" s="83"/>
    </row>
    <row r="510191" spans="16:16" x14ac:dyDescent="0.3">
      <c r="P510191" s="83"/>
    </row>
    <row r="510192" spans="16:16" x14ac:dyDescent="0.3">
      <c r="P510192" s="83"/>
    </row>
    <row r="510193" spans="16:16" x14ac:dyDescent="0.3">
      <c r="P510193" s="83"/>
    </row>
    <row r="510194" spans="16:16" x14ac:dyDescent="0.3">
      <c r="P510194" s="83"/>
    </row>
    <row r="510195" spans="16:16" x14ac:dyDescent="0.3">
      <c r="P510195" s="83"/>
    </row>
    <row r="510196" spans="16:16" x14ac:dyDescent="0.3">
      <c r="P510196" s="83"/>
    </row>
    <row r="510197" spans="16:16" x14ac:dyDescent="0.3">
      <c r="P510197" s="83"/>
    </row>
    <row r="510198" spans="16:16" x14ac:dyDescent="0.3">
      <c r="P510198" s="83"/>
    </row>
    <row r="510199" spans="16:16" x14ac:dyDescent="0.3">
      <c r="P510199" s="83"/>
    </row>
    <row r="510200" spans="16:16" x14ac:dyDescent="0.3">
      <c r="P510200" s="83"/>
    </row>
    <row r="510201" spans="16:16" x14ac:dyDescent="0.3">
      <c r="P510201" s="83"/>
    </row>
    <row r="510202" spans="16:16" x14ac:dyDescent="0.3">
      <c r="P510202" s="83"/>
    </row>
    <row r="510203" spans="16:16" x14ac:dyDescent="0.3">
      <c r="P510203" s="83"/>
    </row>
    <row r="510204" spans="16:16" x14ac:dyDescent="0.3">
      <c r="P510204" s="83"/>
    </row>
    <row r="510205" spans="16:16" x14ac:dyDescent="0.3">
      <c r="P510205" s="83"/>
    </row>
    <row r="510206" spans="16:16" x14ac:dyDescent="0.3">
      <c r="P510206" s="83"/>
    </row>
    <row r="510207" spans="16:16" x14ac:dyDescent="0.3">
      <c r="P510207" s="83"/>
    </row>
    <row r="510208" spans="16:16" x14ac:dyDescent="0.3">
      <c r="P510208" s="83"/>
    </row>
    <row r="510209" spans="16:16" x14ac:dyDescent="0.3">
      <c r="P510209" s="83"/>
    </row>
    <row r="510210" spans="16:16" x14ac:dyDescent="0.3">
      <c r="P510210" s="83"/>
    </row>
    <row r="510211" spans="16:16" x14ac:dyDescent="0.3">
      <c r="P510211" s="83"/>
    </row>
    <row r="510212" spans="16:16" x14ac:dyDescent="0.3">
      <c r="P510212" s="83"/>
    </row>
    <row r="510213" spans="16:16" x14ac:dyDescent="0.3">
      <c r="P510213" s="83"/>
    </row>
    <row r="510214" spans="16:16" x14ac:dyDescent="0.3">
      <c r="P510214" s="83"/>
    </row>
    <row r="510215" spans="16:16" x14ac:dyDescent="0.3">
      <c r="P510215" s="83"/>
    </row>
    <row r="510216" spans="16:16" x14ac:dyDescent="0.3">
      <c r="P510216" s="83"/>
    </row>
    <row r="510217" spans="16:16" x14ac:dyDescent="0.3">
      <c r="P510217" s="83"/>
    </row>
    <row r="510218" spans="16:16" x14ac:dyDescent="0.3">
      <c r="P510218" s="83"/>
    </row>
    <row r="510219" spans="16:16" x14ac:dyDescent="0.3">
      <c r="P510219" s="83"/>
    </row>
    <row r="510220" spans="16:16" x14ac:dyDescent="0.3">
      <c r="P510220" s="83"/>
    </row>
    <row r="510221" spans="16:16" x14ac:dyDescent="0.3">
      <c r="P510221" s="83"/>
    </row>
    <row r="510222" spans="16:16" x14ac:dyDescent="0.3">
      <c r="P510222" s="83"/>
    </row>
    <row r="510223" spans="16:16" x14ac:dyDescent="0.3">
      <c r="P510223" s="83"/>
    </row>
    <row r="510224" spans="16:16" x14ac:dyDescent="0.3">
      <c r="P510224" s="83"/>
    </row>
    <row r="510225" spans="16:16" x14ac:dyDescent="0.3">
      <c r="P510225" s="83"/>
    </row>
    <row r="510226" spans="16:16" x14ac:dyDescent="0.3">
      <c r="P510226" s="83"/>
    </row>
    <row r="510227" spans="16:16" x14ac:dyDescent="0.3">
      <c r="P510227" s="83"/>
    </row>
    <row r="510228" spans="16:16" x14ac:dyDescent="0.3">
      <c r="P510228" s="83"/>
    </row>
    <row r="510229" spans="16:16" x14ac:dyDescent="0.3">
      <c r="P510229" s="83"/>
    </row>
    <row r="510230" spans="16:16" x14ac:dyDescent="0.3">
      <c r="P510230" s="83"/>
    </row>
    <row r="510231" spans="16:16" x14ac:dyDescent="0.3">
      <c r="P510231" s="83"/>
    </row>
    <row r="510232" spans="16:16" x14ac:dyDescent="0.3">
      <c r="P510232" s="83"/>
    </row>
    <row r="510233" spans="16:16" x14ac:dyDescent="0.3">
      <c r="P510233" s="83"/>
    </row>
    <row r="510234" spans="16:16" x14ac:dyDescent="0.3">
      <c r="P510234" s="83"/>
    </row>
    <row r="510235" spans="16:16" x14ac:dyDescent="0.3">
      <c r="P510235" s="83"/>
    </row>
    <row r="510236" spans="16:16" x14ac:dyDescent="0.3">
      <c r="P510236" s="83"/>
    </row>
    <row r="510237" spans="16:16" x14ac:dyDescent="0.3">
      <c r="P510237" s="83"/>
    </row>
    <row r="510238" spans="16:16" x14ac:dyDescent="0.3">
      <c r="P510238" s="83"/>
    </row>
    <row r="510239" spans="16:16" x14ac:dyDescent="0.3">
      <c r="P510239" s="83"/>
    </row>
    <row r="510240" spans="16:16" x14ac:dyDescent="0.3">
      <c r="P510240" s="83"/>
    </row>
    <row r="510241" spans="16:16" x14ac:dyDescent="0.3">
      <c r="P510241" s="83"/>
    </row>
    <row r="510242" spans="16:16" x14ac:dyDescent="0.3">
      <c r="P510242" s="83"/>
    </row>
    <row r="510243" spans="16:16" x14ac:dyDescent="0.3">
      <c r="P510243" s="83"/>
    </row>
    <row r="510244" spans="16:16" x14ac:dyDescent="0.3">
      <c r="P510244" s="83"/>
    </row>
    <row r="510245" spans="16:16" x14ac:dyDescent="0.3">
      <c r="P510245" s="83"/>
    </row>
    <row r="510246" spans="16:16" x14ac:dyDescent="0.3">
      <c r="P510246" s="83"/>
    </row>
    <row r="510247" spans="16:16" x14ac:dyDescent="0.3">
      <c r="P510247" s="83"/>
    </row>
    <row r="510248" spans="16:16" x14ac:dyDescent="0.3">
      <c r="P510248" s="83"/>
    </row>
    <row r="510249" spans="16:16" x14ac:dyDescent="0.3">
      <c r="P510249" s="83"/>
    </row>
    <row r="510250" spans="16:16" x14ac:dyDescent="0.3">
      <c r="P510250" s="83"/>
    </row>
    <row r="510251" spans="16:16" x14ac:dyDescent="0.3">
      <c r="P510251" s="83"/>
    </row>
    <row r="510252" spans="16:16" x14ac:dyDescent="0.3">
      <c r="P510252" s="83"/>
    </row>
    <row r="510253" spans="16:16" x14ac:dyDescent="0.3">
      <c r="P510253" s="83"/>
    </row>
    <row r="510254" spans="16:16" x14ac:dyDescent="0.3">
      <c r="P510254" s="83"/>
    </row>
    <row r="510255" spans="16:16" x14ac:dyDescent="0.3">
      <c r="P510255" s="83"/>
    </row>
    <row r="510256" spans="16:16" x14ac:dyDescent="0.3">
      <c r="P510256" s="83"/>
    </row>
    <row r="510257" spans="16:16" x14ac:dyDescent="0.3">
      <c r="P510257" s="83"/>
    </row>
    <row r="510258" spans="16:16" x14ac:dyDescent="0.3">
      <c r="P510258" s="83"/>
    </row>
    <row r="510259" spans="16:16" x14ac:dyDescent="0.3">
      <c r="P510259" s="83"/>
    </row>
    <row r="510260" spans="16:16" x14ac:dyDescent="0.3">
      <c r="P510260" s="83"/>
    </row>
    <row r="510261" spans="16:16" x14ac:dyDescent="0.3">
      <c r="P510261" s="83"/>
    </row>
    <row r="510262" spans="16:16" x14ac:dyDescent="0.3">
      <c r="P510262" s="83"/>
    </row>
    <row r="510263" spans="16:16" x14ac:dyDescent="0.3">
      <c r="P510263" s="83"/>
    </row>
    <row r="510264" spans="16:16" x14ac:dyDescent="0.3">
      <c r="P510264" s="83"/>
    </row>
    <row r="510265" spans="16:16" x14ac:dyDescent="0.3">
      <c r="P510265" s="83"/>
    </row>
    <row r="510266" spans="16:16" x14ac:dyDescent="0.3">
      <c r="P510266" s="83"/>
    </row>
    <row r="510267" spans="16:16" x14ac:dyDescent="0.3">
      <c r="P510267" s="83"/>
    </row>
    <row r="510268" spans="16:16" x14ac:dyDescent="0.3">
      <c r="P510268" s="83"/>
    </row>
    <row r="510269" spans="16:16" x14ac:dyDescent="0.3">
      <c r="P510269" s="83"/>
    </row>
    <row r="510270" spans="16:16" x14ac:dyDescent="0.3">
      <c r="P510270" s="83"/>
    </row>
    <row r="510271" spans="16:16" x14ac:dyDescent="0.3">
      <c r="P510271" s="83"/>
    </row>
    <row r="510272" spans="16:16" x14ac:dyDescent="0.3">
      <c r="P510272" s="83"/>
    </row>
    <row r="510273" spans="16:16" x14ac:dyDescent="0.3">
      <c r="P510273" s="83"/>
    </row>
    <row r="510274" spans="16:16" x14ac:dyDescent="0.3">
      <c r="P510274" s="83"/>
    </row>
    <row r="510275" spans="16:16" x14ac:dyDescent="0.3">
      <c r="P510275" s="83"/>
    </row>
    <row r="510276" spans="16:16" x14ac:dyDescent="0.3">
      <c r="P510276" s="83"/>
    </row>
    <row r="510277" spans="16:16" x14ac:dyDescent="0.3">
      <c r="P510277" s="83"/>
    </row>
    <row r="510278" spans="16:16" x14ac:dyDescent="0.3">
      <c r="P510278" s="83"/>
    </row>
    <row r="510279" spans="16:16" x14ac:dyDescent="0.3">
      <c r="P510279" s="83"/>
    </row>
    <row r="510280" spans="16:16" x14ac:dyDescent="0.3">
      <c r="P510280" s="83"/>
    </row>
    <row r="510281" spans="16:16" x14ac:dyDescent="0.3">
      <c r="P510281" s="83"/>
    </row>
    <row r="510282" spans="16:16" x14ac:dyDescent="0.3">
      <c r="P510282" s="83"/>
    </row>
    <row r="510283" spans="16:16" x14ac:dyDescent="0.3">
      <c r="P510283" s="83"/>
    </row>
    <row r="510284" spans="16:16" x14ac:dyDescent="0.3">
      <c r="P510284" s="83"/>
    </row>
    <row r="510285" spans="16:16" x14ac:dyDescent="0.3">
      <c r="P510285" s="83"/>
    </row>
    <row r="510286" spans="16:16" x14ac:dyDescent="0.3">
      <c r="P510286" s="83"/>
    </row>
    <row r="510287" spans="16:16" x14ac:dyDescent="0.3">
      <c r="P510287" s="83"/>
    </row>
    <row r="510288" spans="16:16" x14ac:dyDescent="0.3">
      <c r="P510288" s="83"/>
    </row>
    <row r="510289" spans="16:16" x14ac:dyDescent="0.3">
      <c r="P510289" s="83"/>
    </row>
    <row r="510290" spans="16:16" x14ac:dyDescent="0.3">
      <c r="P510290" s="83"/>
    </row>
    <row r="510291" spans="16:16" x14ac:dyDescent="0.3">
      <c r="P510291" s="83"/>
    </row>
    <row r="510292" spans="16:16" x14ac:dyDescent="0.3">
      <c r="P510292" s="83"/>
    </row>
    <row r="510293" spans="16:16" x14ac:dyDescent="0.3">
      <c r="P510293" s="83"/>
    </row>
    <row r="510294" spans="16:16" x14ac:dyDescent="0.3">
      <c r="P510294" s="83"/>
    </row>
    <row r="510295" spans="16:16" x14ac:dyDescent="0.3">
      <c r="P510295" s="83"/>
    </row>
    <row r="510296" spans="16:16" x14ac:dyDescent="0.3">
      <c r="P510296" s="83"/>
    </row>
    <row r="510297" spans="16:16" x14ac:dyDescent="0.3">
      <c r="P510297" s="83"/>
    </row>
    <row r="510298" spans="16:16" x14ac:dyDescent="0.3">
      <c r="P510298" s="83"/>
    </row>
    <row r="510299" spans="16:16" x14ac:dyDescent="0.3">
      <c r="P510299" s="83"/>
    </row>
    <row r="510300" spans="16:16" x14ac:dyDescent="0.3">
      <c r="P510300" s="83"/>
    </row>
    <row r="510301" spans="16:16" x14ac:dyDescent="0.3">
      <c r="P510301" s="83"/>
    </row>
    <row r="510302" spans="16:16" x14ac:dyDescent="0.3">
      <c r="P510302" s="83"/>
    </row>
    <row r="510303" spans="16:16" x14ac:dyDescent="0.3">
      <c r="P510303" s="83"/>
    </row>
    <row r="510304" spans="16:16" x14ac:dyDescent="0.3">
      <c r="P510304" s="83"/>
    </row>
    <row r="510305" spans="16:16" x14ac:dyDescent="0.3">
      <c r="P510305" s="83"/>
    </row>
    <row r="510306" spans="16:16" x14ac:dyDescent="0.3">
      <c r="P510306" s="83"/>
    </row>
    <row r="510307" spans="16:16" x14ac:dyDescent="0.3">
      <c r="P510307" s="83"/>
    </row>
    <row r="510308" spans="16:16" x14ac:dyDescent="0.3">
      <c r="P510308" s="83"/>
    </row>
    <row r="510309" spans="16:16" x14ac:dyDescent="0.3">
      <c r="P510309" s="83"/>
    </row>
    <row r="510310" spans="16:16" x14ac:dyDescent="0.3">
      <c r="P510310" s="83"/>
    </row>
    <row r="510311" spans="16:16" x14ac:dyDescent="0.3">
      <c r="P510311" s="83"/>
    </row>
    <row r="510312" spans="16:16" x14ac:dyDescent="0.3">
      <c r="P510312" s="83"/>
    </row>
    <row r="510313" spans="16:16" x14ac:dyDescent="0.3">
      <c r="P510313" s="83"/>
    </row>
    <row r="510314" spans="16:16" x14ac:dyDescent="0.3">
      <c r="P510314" s="83"/>
    </row>
    <row r="510315" spans="16:16" x14ac:dyDescent="0.3">
      <c r="P510315" s="83"/>
    </row>
    <row r="510316" spans="16:16" x14ac:dyDescent="0.3">
      <c r="P510316" s="83"/>
    </row>
    <row r="510317" spans="16:16" x14ac:dyDescent="0.3">
      <c r="P510317" s="83"/>
    </row>
    <row r="510318" spans="16:16" x14ac:dyDescent="0.3">
      <c r="P510318" s="83"/>
    </row>
    <row r="510319" spans="16:16" x14ac:dyDescent="0.3">
      <c r="P510319" s="83"/>
    </row>
    <row r="510320" spans="16:16" x14ac:dyDescent="0.3">
      <c r="P510320" s="83"/>
    </row>
    <row r="510321" spans="16:16" x14ac:dyDescent="0.3">
      <c r="P510321" s="83"/>
    </row>
    <row r="510322" spans="16:16" x14ac:dyDescent="0.3">
      <c r="P510322" s="83"/>
    </row>
    <row r="510323" spans="16:16" x14ac:dyDescent="0.3">
      <c r="P510323" s="83"/>
    </row>
    <row r="510324" spans="16:16" x14ac:dyDescent="0.3">
      <c r="P510324" s="83"/>
    </row>
    <row r="510325" spans="16:16" x14ac:dyDescent="0.3">
      <c r="P510325" s="83"/>
    </row>
    <row r="510326" spans="16:16" x14ac:dyDescent="0.3">
      <c r="P510326" s="83"/>
    </row>
    <row r="510327" spans="16:16" x14ac:dyDescent="0.3">
      <c r="P510327" s="83"/>
    </row>
    <row r="510328" spans="16:16" x14ac:dyDescent="0.3">
      <c r="P510328" s="83"/>
    </row>
    <row r="510329" spans="16:16" x14ac:dyDescent="0.3">
      <c r="P510329" s="83"/>
    </row>
    <row r="510330" spans="16:16" x14ac:dyDescent="0.3">
      <c r="P510330" s="83"/>
    </row>
    <row r="510331" spans="16:16" x14ac:dyDescent="0.3">
      <c r="P510331" s="83"/>
    </row>
    <row r="510332" spans="16:16" x14ac:dyDescent="0.3">
      <c r="P510332" s="83"/>
    </row>
    <row r="510333" spans="16:16" x14ac:dyDescent="0.3">
      <c r="P510333" s="83"/>
    </row>
    <row r="510334" spans="16:16" x14ac:dyDescent="0.3">
      <c r="P510334" s="83"/>
    </row>
    <row r="510335" spans="16:16" x14ac:dyDescent="0.3">
      <c r="P510335" s="83"/>
    </row>
    <row r="510336" spans="16:16" x14ac:dyDescent="0.3">
      <c r="P510336" s="83"/>
    </row>
    <row r="510337" spans="16:16" x14ac:dyDescent="0.3">
      <c r="P510337" s="83"/>
    </row>
    <row r="510338" spans="16:16" x14ac:dyDescent="0.3">
      <c r="P510338" s="83"/>
    </row>
    <row r="510339" spans="16:16" x14ac:dyDescent="0.3">
      <c r="P510339" s="83"/>
    </row>
    <row r="510340" spans="16:16" x14ac:dyDescent="0.3">
      <c r="P510340" s="83"/>
    </row>
    <row r="510341" spans="16:16" x14ac:dyDescent="0.3">
      <c r="P510341" s="83"/>
    </row>
    <row r="510342" spans="16:16" x14ac:dyDescent="0.3">
      <c r="P510342" s="83"/>
    </row>
    <row r="510343" spans="16:16" x14ac:dyDescent="0.3">
      <c r="P510343" s="83"/>
    </row>
    <row r="510344" spans="16:16" x14ac:dyDescent="0.3">
      <c r="P510344" s="83"/>
    </row>
    <row r="510345" spans="16:16" x14ac:dyDescent="0.3">
      <c r="P510345" s="83"/>
    </row>
    <row r="510346" spans="16:16" x14ac:dyDescent="0.3">
      <c r="P510346" s="83"/>
    </row>
    <row r="510347" spans="16:16" x14ac:dyDescent="0.3">
      <c r="P510347" s="83"/>
    </row>
    <row r="510348" spans="16:16" x14ac:dyDescent="0.3">
      <c r="P510348" s="83"/>
    </row>
    <row r="510349" spans="16:16" x14ac:dyDescent="0.3">
      <c r="P510349" s="83"/>
    </row>
    <row r="510350" spans="16:16" x14ac:dyDescent="0.3">
      <c r="P510350" s="83"/>
    </row>
    <row r="510351" spans="16:16" x14ac:dyDescent="0.3">
      <c r="P510351" s="83"/>
    </row>
    <row r="510352" spans="16:16" x14ac:dyDescent="0.3">
      <c r="P510352" s="83"/>
    </row>
    <row r="510353" spans="16:16" x14ac:dyDescent="0.3">
      <c r="P510353" s="83"/>
    </row>
    <row r="510354" spans="16:16" x14ac:dyDescent="0.3">
      <c r="P510354" s="83"/>
    </row>
    <row r="510355" spans="16:16" x14ac:dyDescent="0.3">
      <c r="P510355" s="83"/>
    </row>
    <row r="510356" spans="16:16" x14ac:dyDescent="0.3">
      <c r="P510356" s="83"/>
    </row>
    <row r="510357" spans="16:16" x14ac:dyDescent="0.3">
      <c r="P510357" s="83"/>
    </row>
    <row r="510358" spans="16:16" x14ac:dyDescent="0.3">
      <c r="P510358" s="83"/>
    </row>
    <row r="510359" spans="16:16" x14ac:dyDescent="0.3">
      <c r="P510359" s="83"/>
    </row>
    <row r="510360" spans="16:16" x14ac:dyDescent="0.3">
      <c r="P510360" s="83"/>
    </row>
    <row r="510361" spans="16:16" x14ac:dyDescent="0.3">
      <c r="P510361" s="83"/>
    </row>
    <row r="510362" spans="16:16" x14ac:dyDescent="0.3">
      <c r="P510362" s="83"/>
    </row>
    <row r="510363" spans="16:16" x14ac:dyDescent="0.3">
      <c r="P510363" s="83"/>
    </row>
    <row r="510364" spans="16:16" x14ac:dyDescent="0.3">
      <c r="P510364" s="83"/>
    </row>
    <row r="510365" spans="16:16" x14ac:dyDescent="0.3">
      <c r="P510365" s="83"/>
    </row>
    <row r="510366" spans="16:16" x14ac:dyDescent="0.3">
      <c r="P510366" s="83"/>
    </row>
    <row r="510367" spans="16:16" x14ac:dyDescent="0.3">
      <c r="P510367" s="83"/>
    </row>
    <row r="510368" spans="16:16" x14ac:dyDescent="0.3">
      <c r="P510368" s="83"/>
    </row>
    <row r="510369" spans="16:16" x14ac:dyDescent="0.3">
      <c r="P510369" s="83"/>
    </row>
    <row r="510370" spans="16:16" x14ac:dyDescent="0.3">
      <c r="P510370" s="83"/>
    </row>
    <row r="510371" spans="16:16" x14ac:dyDescent="0.3">
      <c r="P510371" s="83"/>
    </row>
    <row r="510372" spans="16:16" x14ac:dyDescent="0.3">
      <c r="P510372" s="83"/>
    </row>
    <row r="510373" spans="16:16" x14ac:dyDescent="0.3">
      <c r="P510373" s="83"/>
    </row>
    <row r="510374" spans="16:16" x14ac:dyDescent="0.3">
      <c r="P510374" s="83"/>
    </row>
    <row r="510375" spans="16:16" x14ac:dyDescent="0.3">
      <c r="P510375" s="83"/>
    </row>
    <row r="510376" spans="16:16" x14ac:dyDescent="0.3">
      <c r="P510376" s="83"/>
    </row>
    <row r="510377" spans="16:16" x14ac:dyDescent="0.3">
      <c r="P510377" s="83"/>
    </row>
    <row r="510378" spans="16:16" x14ac:dyDescent="0.3">
      <c r="P510378" s="83"/>
    </row>
    <row r="510379" spans="16:16" x14ac:dyDescent="0.3">
      <c r="P510379" s="83"/>
    </row>
    <row r="510380" spans="16:16" x14ac:dyDescent="0.3">
      <c r="P510380" s="83"/>
    </row>
    <row r="510381" spans="16:16" x14ac:dyDescent="0.3">
      <c r="P510381" s="83"/>
    </row>
    <row r="510382" spans="16:16" x14ac:dyDescent="0.3">
      <c r="P510382" s="83"/>
    </row>
    <row r="510383" spans="16:16" x14ac:dyDescent="0.3">
      <c r="P510383" s="83"/>
    </row>
    <row r="510384" spans="16:16" x14ac:dyDescent="0.3">
      <c r="P510384" s="83"/>
    </row>
    <row r="510385" spans="16:16" x14ac:dyDescent="0.3">
      <c r="P510385" s="83"/>
    </row>
    <row r="510386" spans="16:16" x14ac:dyDescent="0.3">
      <c r="P510386" s="83"/>
    </row>
    <row r="510387" spans="16:16" x14ac:dyDescent="0.3">
      <c r="P510387" s="83"/>
    </row>
    <row r="510388" spans="16:16" x14ac:dyDescent="0.3">
      <c r="P510388" s="83"/>
    </row>
    <row r="510389" spans="16:16" x14ac:dyDescent="0.3">
      <c r="P510389" s="83"/>
    </row>
    <row r="510390" spans="16:16" x14ac:dyDescent="0.3">
      <c r="P510390" s="83"/>
    </row>
    <row r="510391" spans="16:16" x14ac:dyDescent="0.3">
      <c r="P510391" s="83"/>
    </row>
    <row r="510392" spans="16:16" x14ac:dyDescent="0.3">
      <c r="P510392" s="83"/>
    </row>
    <row r="510393" spans="16:16" x14ac:dyDescent="0.3">
      <c r="P510393" s="83"/>
    </row>
    <row r="510394" spans="16:16" x14ac:dyDescent="0.3">
      <c r="P510394" s="83"/>
    </row>
    <row r="510395" spans="16:16" x14ac:dyDescent="0.3">
      <c r="P510395" s="83"/>
    </row>
    <row r="510396" spans="16:16" x14ac:dyDescent="0.3">
      <c r="P510396" s="83"/>
    </row>
    <row r="510397" spans="16:16" x14ac:dyDescent="0.3">
      <c r="P510397" s="83"/>
    </row>
    <row r="510398" spans="16:16" x14ac:dyDescent="0.3">
      <c r="P510398" s="83"/>
    </row>
    <row r="510399" spans="16:16" x14ac:dyDescent="0.3">
      <c r="P510399" s="83"/>
    </row>
    <row r="510400" spans="16:16" x14ac:dyDescent="0.3">
      <c r="P510400" s="83"/>
    </row>
    <row r="510401" spans="16:16" x14ac:dyDescent="0.3">
      <c r="P510401" s="83"/>
    </row>
    <row r="510402" spans="16:16" x14ac:dyDescent="0.3">
      <c r="P510402" s="83"/>
    </row>
    <row r="510403" spans="16:16" x14ac:dyDescent="0.3">
      <c r="P510403" s="83"/>
    </row>
    <row r="510404" spans="16:16" x14ac:dyDescent="0.3">
      <c r="P510404" s="83"/>
    </row>
    <row r="510405" spans="16:16" x14ac:dyDescent="0.3">
      <c r="P510405" s="83"/>
    </row>
    <row r="510406" spans="16:16" x14ac:dyDescent="0.3">
      <c r="P510406" s="83"/>
    </row>
    <row r="510407" spans="16:16" x14ac:dyDescent="0.3">
      <c r="P510407" s="83"/>
    </row>
    <row r="510408" spans="16:16" x14ac:dyDescent="0.3">
      <c r="P510408" s="83"/>
    </row>
    <row r="510409" spans="16:16" x14ac:dyDescent="0.3">
      <c r="P510409" s="83"/>
    </row>
    <row r="510410" spans="16:16" x14ac:dyDescent="0.3">
      <c r="P510410" s="83"/>
    </row>
    <row r="510411" spans="16:16" x14ac:dyDescent="0.3">
      <c r="P510411" s="83"/>
    </row>
    <row r="510412" spans="16:16" x14ac:dyDescent="0.3">
      <c r="P510412" s="83"/>
    </row>
    <row r="510413" spans="16:16" x14ac:dyDescent="0.3">
      <c r="P510413" s="83"/>
    </row>
    <row r="510414" spans="16:16" x14ac:dyDescent="0.3">
      <c r="P510414" s="83"/>
    </row>
    <row r="510415" spans="16:16" x14ac:dyDescent="0.3">
      <c r="P510415" s="83"/>
    </row>
    <row r="510416" spans="16:16" x14ac:dyDescent="0.3">
      <c r="P510416" s="83"/>
    </row>
    <row r="510417" spans="16:16" x14ac:dyDescent="0.3">
      <c r="P510417" s="83"/>
    </row>
    <row r="510418" spans="16:16" x14ac:dyDescent="0.3">
      <c r="P510418" s="83"/>
    </row>
    <row r="510419" spans="16:16" x14ac:dyDescent="0.3">
      <c r="P510419" s="83"/>
    </row>
    <row r="510420" spans="16:16" x14ac:dyDescent="0.3">
      <c r="P510420" s="83"/>
    </row>
    <row r="510421" spans="16:16" x14ac:dyDescent="0.3">
      <c r="P510421" s="83"/>
    </row>
    <row r="510422" spans="16:16" x14ac:dyDescent="0.3">
      <c r="P510422" s="83"/>
    </row>
    <row r="510423" spans="16:16" x14ac:dyDescent="0.3">
      <c r="P510423" s="83"/>
    </row>
    <row r="510424" spans="16:16" x14ac:dyDescent="0.3">
      <c r="P510424" s="83"/>
    </row>
    <row r="510425" spans="16:16" x14ac:dyDescent="0.3">
      <c r="P510425" s="83"/>
    </row>
    <row r="510426" spans="16:16" x14ac:dyDescent="0.3">
      <c r="P510426" s="83"/>
    </row>
    <row r="510427" spans="16:16" x14ac:dyDescent="0.3">
      <c r="P510427" s="83"/>
    </row>
    <row r="510428" spans="16:16" x14ac:dyDescent="0.3">
      <c r="P510428" s="83"/>
    </row>
    <row r="510429" spans="16:16" x14ac:dyDescent="0.3">
      <c r="P510429" s="83"/>
    </row>
    <row r="510430" spans="16:16" x14ac:dyDescent="0.3">
      <c r="P510430" s="83"/>
    </row>
    <row r="510431" spans="16:16" x14ac:dyDescent="0.3">
      <c r="P510431" s="83"/>
    </row>
    <row r="510432" spans="16:16" x14ac:dyDescent="0.3">
      <c r="P510432" s="83"/>
    </row>
    <row r="510433" spans="16:16" x14ac:dyDescent="0.3">
      <c r="P510433" s="83"/>
    </row>
    <row r="510434" spans="16:16" x14ac:dyDescent="0.3">
      <c r="P510434" s="83"/>
    </row>
    <row r="510435" spans="16:16" x14ac:dyDescent="0.3">
      <c r="P510435" s="83"/>
    </row>
    <row r="510436" spans="16:16" x14ac:dyDescent="0.3">
      <c r="P510436" s="83"/>
    </row>
    <row r="510437" spans="16:16" x14ac:dyDescent="0.3">
      <c r="P510437" s="83"/>
    </row>
    <row r="510438" spans="16:16" x14ac:dyDescent="0.3">
      <c r="P510438" s="83"/>
    </row>
    <row r="510439" spans="16:16" x14ac:dyDescent="0.3">
      <c r="P510439" s="83"/>
    </row>
    <row r="510440" spans="16:16" x14ac:dyDescent="0.3">
      <c r="P510440" s="83"/>
    </row>
    <row r="510441" spans="16:16" x14ac:dyDescent="0.3">
      <c r="P510441" s="83"/>
    </row>
    <row r="510442" spans="16:16" x14ac:dyDescent="0.3">
      <c r="P510442" s="83"/>
    </row>
    <row r="510443" spans="16:16" x14ac:dyDescent="0.3">
      <c r="P510443" s="83"/>
    </row>
    <row r="510444" spans="16:16" x14ac:dyDescent="0.3">
      <c r="P510444" s="83"/>
    </row>
    <row r="510445" spans="16:16" x14ac:dyDescent="0.3">
      <c r="P510445" s="83"/>
    </row>
    <row r="510446" spans="16:16" x14ac:dyDescent="0.3">
      <c r="P510446" s="83"/>
    </row>
    <row r="510447" spans="16:16" x14ac:dyDescent="0.3">
      <c r="P510447" s="83"/>
    </row>
    <row r="510448" spans="16:16" x14ac:dyDescent="0.3">
      <c r="P510448" s="83"/>
    </row>
    <row r="510449" spans="16:16" x14ac:dyDescent="0.3">
      <c r="P510449" s="83"/>
    </row>
    <row r="510450" spans="16:16" x14ac:dyDescent="0.3">
      <c r="P510450" s="83"/>
    </row>
    <row r="510451" spans="16:16" x14ac:dyDescent="0.3">
      <c r="P510451" s="83"/>
    </row>
    <row r="510452" spans="16:16" x14ac:dyDescent="0.3">
      <c r="P510452" s="83"/>
    </row>
    <row r="510453" spans="16:16" x14ac:dyDescent="0.3">
      <c r="P510453" s="83"/>
    </row>
    <row r="510454" spans="16:16" x14ac:dyDescent="0.3">
      <c r="P510454" s="83"/>
    </row>
    <row r="510455" spans="16:16" x14ac:dyDescent="0.3">
      <c r="P510455" s="83"/>
    </row>
    <row r="510456" spans="16:16" x14ac:dyDescent="0.3">
      <c r="P510456" s="83"/>
    </row>
    <row r="510457" spans="16:16" x14ac:dyDescent="0.3">
      <c r="P510457" s="83"/>
    </row>
    <row r="510458" spans="16:16" x14ac:dyDescent="0.3">
      <c r="P510458" s="83"/>
    </row>
    <row r="510459" spans="16:16" x14ac:dyDescent="0.3">
      <c r="P510459" s="83"/>
    </row>
    <row r="510460" spans="16:16" x14ac:dyDescent="0.3">
      <c r="P510460" s="83"/>
    </row>
    <row r="510461" spans="16:16" x14ac:dyDescent="0.3">
      <c r="P510461" s="83"/>
    </row>
    <row r="510462" spans="16:16" x14ac:dyDescent="0.3">
      <c r="P510462" s="83"/>
    </row>
    <row r="510463" spans="16:16" x14ac:dyDescent="0.3">
      <c r="P510463" s="83"/>
    </row>
    <row r="510464" spans="16:16" x14ac:dyDescent="0.3">
      <c r="P510464" s="83"/>
    </row>
    <row r="510465" spans="16:16" x14ac:dyDescent="0.3">
      <c r="P510465" s="83"/>
    </row>
    <row r="510466" spans="16:16" x14ac:dyDescent="0.3">
      <c r="P510466" s="83"/>
    </row>
    <row r="510467" spans="16:16" x14ac:dyDescent="0.3">
      <c r="P510467" s="83"/>
    </row>
    <row r="510468" spans="16:16" x14ac:dyDescent="0.3">
      <c r="P510468" s="83"/>
    </row>
    <row r="510469" spans="16:16" x14ac:dyDescent="0.3">
      <c r="P510469" s="83"/>
    </row>
    <row r="510470" spans="16:16" x14ac:dyDescent="0.3">
      <c r="P510470" s="83"/>
    </row>
    <row r="510471" spans="16:16" x14ac:dyDescent="0.3">
      <c r="P510471" s="83"/>
    </row>
    <row r="510472" spans="16:16" x14ac:dyDescent="0.3">
      <c r="P510472" s="83"/>
    </row>
    <row r="510473" spans="16:16" x14ac:dyDescent="0.3">
      <c r="P510473" s="83"/>
    </row>
    <row r="510474" spans="16:16" x14ac:dyDescent="0.3">
      <c r="P510474" s="83"/>
    </row>
    <row r="510475" spans="16:16" x14ac:dyDescent="0.3">
      <c r="P510475" s="83"/>
    </row>
    <row r="510476" spans="16:16" x14ac:dyDescent="0.3">
      <c r="P510476" s="83"/>
    </row>
    <row r="510477" spans="16:16" x14ac:dyDescent="0.3">
      <c r="P510477" s="83"/>
    </row>
    <row r="510478" spans="16:16" x14ac:dyDescent="0.3">
      <c r="P510478" s="83"/>
    </row>
    <row r="510479" spans="16:16" x14ac:dyDescent="0.3">
      <c r="P510479" s="83"/>
    </row>
    <row r="510480" spans="16:16" x14ac:dyDescent="0.3">
      <c r="P510480" s="83"/>
    </row>
    <row r="510481" spans="16:16" x14ac:dyDescent="0.3">
      <c r="P510481" s="83"/>
    </row>
    <row r="510482" spans="16:16" x14ac:dyDescent="0.3">
      <c r="P510482" s="83"/>
    </row>
    <row r="510483" spans="16:16" x14ac:dyDescent="0.3">
      <c r="P510483" s="83"/>
    </row>
    <row r="510484" spans="16:16" x14ac:dyDescent="0.3">
      <c r="P510484" s="83"/>
    </row>
    <row r="510485" spans="16:16" x14ac:dyDescent="0.3">
      <c r="P510485" s="83"/>
    </row>
    <row r="510486" spans="16:16" x14ac:dyDescent="0.3">
      <c r="P510486" s="83"/>
    </row>
    <row r="510487" spans="16:16" x14ac:dyDescent="0.3">
      <c r="P510487" s="83"/>
    </row>
    <row r="510488" spans="16:16" x14ac:dyDescent="0.3">
      <c r="P510488" s="83"/>
    </row>
    <row r="510489" spans="16:16" x14ac:dyDescent="0.3">
      <c r="P510489" s="83"/>
    </row>
    <row r="510490" spans="16:16" x14ac:dyDescent="0.3">
      <c r="P510490" s="83"/>
    </row>
    <row r="510491" spans="16:16" x14ac:dyDescent="0.3">
      <c r="P510491" s="83"/>
    </row>
    <row r="510492" spans="16:16" x14ac:dyDescent="0.3">
      <c r="P510492" s="83"/>
    </row>
    <row r="510493" spans="16:16" x14ac:dyDescent="0.3">
      <c r="P510493" s="83"/>
    </row>
    <row r="510494" spans="16:16" x14ac:dyDescent="0.3">
      <c r="P510494" s="83"/>
    </row>
    <row r="510495" spans="16:16" x14ac:dyDescent="0.3">
      <c r="P510495" s="83"/>
    </row>
    <row r="510496" spans="16:16" x14ac:dyDescent="0.3">
      <c r="P510496" s="83"/>
    </row>
    <row r="510497" spans="16:16" x14ac:dyDescent="0.3">
      <c r="P510497" s="83"/>
    </row>
    <row r="510498" spans="16:16" x14ac:dyDescent="0.3">
      <c r="P510498" s="83"/>
    </row>
    <row r="510499" spans="16:16" x14ac:dyDescent="0.3">
      <c r="P510499" s="83"/>
    </row>
    <row r="510500" spans="16:16" x14ac:dyDescent="0.3">
      <c r="P510500" s="83"/>
    </row>
    <row r="510501" spans="16:16" x14ac:dyDescent="0.3">
      <c r="P510501" s="83"/>
    </row>
    <row r="510502" spans="16:16" x14ac:dyDescent="0.3">
      <c r="P510502" s="83"/>
    </row>
    <row r="510503" spans="16:16" x14ac:dyDescent="0.3">
      <c r="P510503" s="83"/>
    </row>
    <row r="510504" spans="16:16" x14ac:dyDescent="0.3">
      <c r="P510504" s="83"/>
    </row>
    <row r="510505" spans="16:16" x14ac:dyDescent="0.3">
      <c r="P510505" s="83"/>
    </row>
    <row r="510506" spans="16:16" x14ac:dyDescent="0.3">
      <c r="P510506" s="83"/>
    </row>
    <row r="510507" spans="16:16" x14ac:dyDescent="0.3">
      <c r="P510507" s="83"/>
    </row>
    <row r="510508" spans="16:16" x14ac:dyDescent="0.3">
      <c r="P510508" s="83"/>
    </row>
    <row r="510509" spans="16:16" x14ac:dyDescent="0.3">
      <c r="P510509" s="83"/>
    </row>
    <row r="510510" spans="16:16" x14ac:dyDescent="0.3">
      <c r="P510510" s="83"/>
    </row>
    <row r="510511" spans="16:16" x14ac:dyDescent="0.3">
      <c r="P510511" s="83"/>
    </row>
    <row r="510512" spans="16:16" x14ac:dyDescent="0.3">
      <c r="P510512" s="83"/>
    </row>
    <row r="510513" spans="16:16" x14ac:dyDescent="0.3">
      <c r="P510513" s="83"/>
    </row>
    <row r="510514" spans="16:16" x14ac:dyDescent="0.3">
      <c r="P510514" s="83"/>
    </row>
    <row r="510515" spans="16:16" x14ac:dyDescent="0.3">
      <c r="P510515" s="83"/>
    </row>
    <row r="510516" spans="16:16" x14ac:dyDescent="0.3">
      <c r="P510516" s="83"/>
    </row>
    <row r="510517" spans="16:16" x14ac:dyDescent="0.3">
      <c r="P510517" s="83"/>
    </row>
    <row r="510518" spans="16:16" x14ac:dyDescent="0.3">
      <c r="P510518" s="83"/>
    </row>
    <row r="510519" spans="16:16" x14ac:dyDescent="0.3">
      <c r="P510519" s="83"/>
    </row>
    <row r="510520" spans="16:16" x14ac:dyDescent="0.3">
      <c r="P510520" s="83"/>
    </row>
    <row r="510521" spans="16:16" x14ac:dyDescent="0.3">
      <c r="P510521" s="83"/>
    </row>
    <row r="510522" spans="16:16" x14ac:dyDescent="0.3">
      <c r="P510522" s="83"/>
    </row>
    <row r="510523" spans="16:16" x14ac:dyDescent="0.3">
      <c r="P510523" s="83"/>
    </row>
    <row r="510524" spans="16:16" x14ac:dyDescent="0.3">
      <c r="P510524" s="83"/>
    </row>
    <row r="510525" spans="16:16" x14ac:dyDescent="0.3">
      <c r="P510525" s="83"/>
    </row>
    <row r="510526" spans="16:16" x14ac:dyDescent="0.3">
      <c r="P510526" s="83"/>
    </row>
    <row r="510527" spans="16:16" x14ac:dyDescent="0.3">
      <c r="P510527" s="83"/>
    </row>
    <row r="510528" spans="16:16" x14ac:dyDescent="0.3">
      <c r="P510528" s="83"/>
    </row>
    <row r="510529" spans="16:16" x14ac:dyDescent="0.3">
      <c r="P510529" s="83"/>
    </row>
    <row r="510530" spans="16:16" x14ac:dyDescent="0.3">
      <c r="P510530" s="83"/>
    </row>
    <row r="510531" spans="16:16" x14ac:dyDescent="0.3">
      <c r="P510531" s="83"/>
    </row>
    <row r="510532" spans="16:16" x14ac:dyDescent="0.3">
      <c r="P510532" s="83"/>
    </row>
    <row r="510533" spans="16:16" x14ac:dyDescent="0.3">
      <c r="P510533" s="83"/>
    </row>
    <row r="510534" spans="16:16" x14ac:dyDescent="0.3">
      <c r="P510534" s="83"/>
    </row>
    <row r="510535" spans="16:16" x14ac:dyDescent="0.3">
      <c r="P510535" s="83"/>
    </row>
    <row r="510536" spans="16:16" x14ac:dyDescent="0.3">
      <c r="P510536" s="83"/>
    </row>
    <row r="510537" spans="16:16" x14ac:dyDescent="0.3">
      <c r="P510537" s="83"/>
    </row>
    <row r="510538" spans="16:16" x14ac:dyDescent="0.3">
      <c r="P510538" s="83"/>
    </row>
    <row r="510539" spans="16:16" x14ac:dyDescent="0.3">
      <c r="P510539" s="83"/>
    </row>
    <row r="510540" spans="16:16" x14ac:dyDescent="0.3">
      <c r="P510540" s="83"/>
    </row>
    <row r="510541" spans="16:16" x14ac:dyDescent="0.3">
      <c r="P510541" s="83"/>
    </row>
    <row r="510542" spans="16:16" x14ac:dyDescent="0.3">
      <c r="P510542" s="83"/>
    </row>
    <row r="510543" spans="16:16" x14ac:dyDescent="0.3">
      <c r="P510543" s="83"/>
    </row>
    <row r="510544" spans="16:16" x14ac:dyDescent="0.3">
      <c r="P510544" s="83"/>
    </row>
    <row r="510545" spans="16:16" x14ac:dyDescent="0.3">
      <c r="P510545" s="83"/>
    </row>
    <row r="510546" spans="16:16" x14ac:dyDescent="0.3">
      <c r="P510546" s="83"/>
    </row>
    <row r="510547" spans="16:16" x14ac:dyDescent="0.3">
      <c r="P510547" s="83"/>
    </row>
    <row r="510548" spans="16:16" x14ac:dyDescent="0.3">
      <c r="P510548" s="83"/>
    </row>
    <row r="510549" spans="16:16" x14ac:dyDescent="0.3">
      <c r="P510549" s="83"/>
    </row>
    <row r="510550" spans="16:16" x14ac:dyDescent="0.3">
      <c r="P510550" s="83"/>
    </row>
    <row r="510551" spans="16:16" x14ac:dyDescent="0.3">
      <c r="P510551" s="83"/>
    </row>
    <row r="510552" spans="16:16" x14ac:dyDescent="0.3">
      <c r="P510552" s="83"/>
    </row>
    <row r="510553" spans="16:16" x14ac:dyDescent="0.3">
      <c r="P510553" s="83"/>
    </row>
    <row r="510554" spans="16:16" x14ac:dyDescent="0.3">
      <c r="P510554" s="83"/>
    </row>
    <row r="510555" spans="16:16" x14ac:dyDescent="0.3">
      <c r="P510555" s="83"/>
    </row>
    <row r="510556" spans="16:16" x14ac:dyDescent="0.3">
      <c r="P510556" s="83"/>
    </row>
    <row r="510557" spans="16:16" x14ac:dyDescent="0.3">
      <c r="P510557" s="83"/>
    </row>
    <row r="510558" spans="16:16" x14ac:dyDescent="0.3">
      <c r="P510558" s="83"/>
    </row>
    <row r="510559" spans="16:16" x14ac:dyDescent="0.3">
      <c r="P510559" s="83"/>
    </row>
    <row r="510560" spans="16:16" x14ac:dyDescent="0.3">
      <c r="P510560" s="83"/>
    </row>
    <row r="510561" spans="16:16" x14ac:dyDescent="0.3">
      <c r="P510561" s="83"/>
    </row>
    <row r="510562" spans="16:16" x14ac:dyDescent="0.3">
      <c r="P510562" s="83"/>
    </row>
    <row r="510563" spans="16:16" x14ac:dyDescent="0.3">
      <c r="P510563" s="83"/>
    </row>
    <row r="510564" spans="16:16" x14ac:dyDescent="0.3">
      <c r="P510564" s="83"/>
    </row>
    <row r="510565" spans="16:16" x14ac:dyDescent="0.3">
      <c r="P510565" s="83"/>
    </row>
    <row r="510566" spans="16:16" x14ac:dyDescent="0.3">
      <c r="P510566" s="83"/>
    </row>
    <row r="510567" spans="16:16" x14ac:dyDescent="0.3">
      <c r="P510567" s="83"/>
    </row>
    <row r="510568" spans="16:16" x14ac:dyDescent="0.3">
      <c r="P510568" s="83"/>
    </row>
    <row r="510569" spans="16:16" x14ac:dyDescent="0.3">
      <c r="P510569" s="83"/>
    </row>
    <row r="510570" spans="16:16" x14ac:dyDescent="0.3">
      <c r="P510570" s="83"/>
    </row>
    <row r="510571" spans="16:16" x14ac:dyDescent="0.3">
      <c r="P510571" s="83"/>
    </row>
    <row r="510572" spans="16:16" x14ac:dyDescent="0.3">
      <c r="P510572" s="83"/>
    </row>
    <row r="510573" spans="16:16" x14ac:dyDescent="0.3">
      <c r="P510573" s="83"/>
    </row>
    <row r="510574" spans="16:16" x14ac:dyDescent="0.3">
      <c r="P510574" s="83"/>
    </row>
    <row r="510575" spans="16:16" x14ac:dyDescent="0.3">
      <c r="P510575" s="83"/>
    </row>
    <row r="510576" spans="16:16" x14ac:dyDescent="0.3">
      <c r="P510576" s="83"/>
    </row>
    <row r="510577" spans="16:16" x14ac:dyDescent="0.3">
      <c r="P510577" s="83"/>
    </row>
    <row r="510578" spans="16:16" x14ac:dyDescent="0.3">
      <c r="P510578" s="83"/>
    </row>
    <row r="510579" spans="16:16" x14ac:dyDescent="0.3">
      <c r="P510579" s="83"/>
    </row>
    <row r="510580" spans="16:16" x14ac:dyDescent="0.3">
      <c r="P510580" s="83"/>
    </row>
    <row r="510581" spans="16:16" x14ac:dyDescent="0.3">
      <c r="P510581" s="83"/>
    </row>
    <row r="510582" spans="16:16" x14ac:dyDescent="0.3">
      <c r="P510582" s="83"/>
    </row>
    <row r="510583" spans="16:16" x14ac:dyDescent="0.3">
      <c r="P510583" s="83"/>
    </row>
    <row r="510584" spans="16:16" x14ac:dyDescent="0.3">
      <c r="P510584" s="83"/>
    </row>
    <row r="510585" spans="16:16" x14ac:dyDescent="0.3">
      <c r="P510585" s="83"/>
    </row>
    <row r="510586" spans="16:16" x14ac:dyDescent="0.3">
      <c r="P510586" s="83"/>
    </row>
    <row r="510587" spans="16:16" x14ac:dyDescent="0.3">
      <c r="P510587" s="83"/>
    </row>
    <row r="510588" spans="16:16" x14ac:dyDescent="0.3">
      <c r="P510588" s="83"/>
    </row>
    <row r="510589" spans="16:16" x14ac:dyDescent="0.3">
      <c r="P510589" s="83"/>
    </row>
    <row r="510590" spans="16:16" x14ac:dyDescent="0.3">
      <c r="P510590" s="83"/>
    </row>
    <row r="510591" spans="16:16" x14ac:dyDescent="0.3">
      <c r="P510591" s="83"/>
    </row>
    <row r="510592" spans="16:16" x14ac:dyDescent="0.3">
      <c r="P510592" s="83"/>
    </row>
    <row r="510593" spans="16:16" x14ac:dyDescent="0.3">
      <c r="P510593" s="83"/>
    </row>
    <row r="510594" spans="16:16" x14ac:dyDescent="0.3">
      <c r="P510594" s="83"/>
    </row>
    <row r="510595" spans="16:16" x14ac:dyDescent="0.3">
      <c r="P510595" s="83"/>
    </row>
    <row r="510596" spans="16:16" x14ac:dyDescent="0.3">
      <c r="P510596" s="83"/>
    </row>
    <row r="510597" spans="16:16" x14ac:dyDescent="0.3">
      <c r="P510597" s="83"/>
    </row>
    <row r="510598" spans="16:16" x14ac:dyDescent="0.3">
      <c r="P510598" s="83"/>
    </row>
    <row r="510599" spans="16:16" x14ac:dyDescent="0.3">
      <c r="P510599" s="83"/>
    </row>
    <row r="510600" spans="16:16" x14ac:dyDescent="0.3">
      <c r="P510600" s="83"/>
    </row>
    <row r="510601" spans="16:16" x14ac:dyDescent="0.3">
      <c r="P510601" s="83"/>
    </row>
    <row r="510602" spans="16:16" x14ac:dyDescent="0.3">
      <c r="P510602" s="83"/>
    </row>
    <row r="510603" spans="16:16" x14ac:dyDescent="0.3">
      <c r="P510603" s="83"/>
    </row>
    <row r="510604" spans="16:16" x14ac:dyDescent="0.3">
      <c r="P510604" s="83"/>
    </row>
    <row r="510605" spans="16:16" x14ac:dyDescent="0.3">
      <c r="P510605" s="83"/>
    </row>
    <row r="510606" spans="16:16" x14ac:dyDescent="0.3">
      <c r="P510606" s="83"/>
    </row>
    <row r="510607" spans="16:16" x14ac:dyDescent="0.3">
      <c r="P510607" s="83"/>
    </row>
    <row r="510608" spans="16:16" x14ac:dyDescent="0.3">
      <c r="P510608" s="83"/>
    </row>
    <row r="510609" spans="16:16" x14ac:dyDescent="0.3">
      <c r="P510609" s="83"/>
    </row>
    <row r="510610" spans="16:16" x14ac:dyDescent="0.3">
      <c r="P510610" s="83"/>
    </row>
    <row r="510611" spans="16:16" x14ac:dyDescent="0.3">
      <c r="P510611" s="83"/>
    </row>
    <row r="510612" spans="16:16" x14ac:dyDescent="0.3">
      <c r="P510612" s="83"/>
    </row>
    <row r="510613" spans="16:16" x14ac:dyDescent="0.3">
      <c r="P510613" s="83"/>
    </row>
    <row r="510614" spans="16:16" x14ac:dyDescent="0.3">
      <c r="P510614" s="83"/>
    </row>
    <row r="510615" spans="16:16" x14ac:dyDescent="0.3">
      <c r="P510615" s="83"/>
    </row>
    <row r="510616" spans="16:16" x14ac:dyDescent="0.3">
      <c r="P510616" s="83"/>
    </row>
    <row r="510617" spans="16:16" x14ac:dyDescent="0.3">
      <c r="P510617" s="83"/>
    </row>
    <row r="510618" spans="16:16" x14ac:dyDescent="0.3">
      <c r="P510618" s="83"/>
    </row>
    <row r="510619" spans="16:16" x14ac:dyDescent="0.3">
      <c r="P510619" s="83"/>
    </row>
    <row r="510620" spans="16:16" x14ac:dyDescent="0.3">
      <c r="P510620" s="83"/>
    </row>
    <row r="510621" spans="16:16" x14ac:dyDescent="0.3">
      <c r="P510621" s="83"/>
    </row>
    <row r="510622" spans="16:16" x14ac:dyDescent="0.3">
      <c r="P510622" s="83"/>
    </row>
    <row r="510623" spans="16:16" x14ac:dyDescent="0.3">
      <c r="P510623" s="83"/>
    </row>
    <row r="510624" spans="16:16" x14ac:dyDescent="0.3">
      <c r="P510624" s="83"/>
    </row>
    <row r="510625" spans="16:16" x14ac:dyDescent="0.3">
      <c r="P510625" s="83"/>
    </row>
    <row r="510626" spans="16:16" x14ac:dyDescent="0.3">
      <c r="P510626" s="83"/>
    </row>
    <row r="510627" spans="16:16" x14ac:dyDescent="0.3">
      <c r="P510627" s="83"/>
    </row>
    <row r="510628" spans="16:16" x14ac:dyDescent="0.3">
      <c r="P510628" s="83"/>
    </row>
    <row r="510629" spans="16:16" x14ac:dyDescent="0.3">
      <c r="P510629" s="83"/>
    </row>
    <row r="510630" spans="16:16" x14ac:dyDescent="0.3">
      <c r="P510630" s="83"/>
    </row>
    <row r="510631" spans="16:16" x14ac:dyDescent="0.3">
      <c r="P510631" s="83"/>
    </row>
    <row r="510632" spans="16:16" x14ac:dyDescent="0.3">
      <c r="P510632" s="83"/>
    </row>
    <row r="510633" spans="16:16" x14ac:dyDescent="0.3">
      <c r="P510633" s="83"/>
    </row>
    <row r="510634" spans="16:16" x14ac:dyDescent="0.3">
      <c r="P510634" s="83"/>
    </row>
    <row r="510635" spans="16:16" x14ac:dyDescent="0.3">
      <c r="P510635" s="83"/>
    </row>
    <row r="510636" spans="16:16" x14ac:dyDescent="0.3">
      <c r="P510636" s="83"/>
    </row>
    <row r="510637" spans="16:16" x14ac:dyDescent="0.3">
      <c r="P510637" s="83"/>
    </row>
    <row r="510638" spans="16:16" x14ac:dyDescent="0.3">
      <c r="P510638" s="83"/>
    </row>
    <row r="510639" spans="16:16" x14ac:dyDescent="0.3">
      <c r="P510639" s="83"/>
    </row>
    <row r="510640" spans="16:16" x14ac:dyDescent="0.3">
      <c r="P510640" s="83"/>
    </row>
    <row r="510641" spans="16:16" x14ac:dyDescent="0.3">
      <c r="P510641" s="83"/>
    </row>
    <row r="510642" spans="16:16" x14ac:dyDescent="0.3">
      <c r="P510642" s="83"/>
    </row>
    <row r="510643" spans="16:16" x14ac:dyDescent="0.3">
      <c r="P510643" s="83"/>
    </row>
    <row r="510644" spans="16:16" x14ac:dyDescent="0.3">
      <c r="P510644" s="83"/>
    </row>
    <row r="510645" spans="16:16" x14ac:dyDescent="0.3">
      <c r="P510645" s="83"/>
    </row>
    <row r="510646" spans="16:16" x14ac:dyDescent="0.3">
      <c r="P510646" s="83"/>
    </row>
    <row r="510647" spans="16:16" x14ac:dyDescent="0.3">
      <c r="P510647" s="83"/>
    </row>
    <row r="510648" spans="16:16" x14ac:dyDescent="0.3">
      <c r="P510648" s="83"/>
    </row>
    <row r="510649" spans="16:16" x14ac:dyDescent="0.3">
      <c r="P510649" s="83"/>
    </row>
    <row r="510650" spans="16:16" x14ac:dyDescent="0.3">
      <c r="P510650" s="83"/>
    </row>
    <row r="510651" spans="16:16" x14ac:dyDescent="0.3">
      <c r="P510651" s="83"/>
    </row>
    <row r="510652" spans="16:16" x14ac:dyDescent="0.3">
      <c r="P510652" s="83"/>
    </row>
    <row r="510653" spans="16:16" x14ac:dyDescent="0.3">
      <c r="P510653" s="83"/>
    </row>
    <row r="510654" spans="16:16" x14ac:dyDescent="0.3">
      <c r="P510654" s="83"/>
    </row>
    <row r="510655" spans="16:16" x14ac:dyDescent="0.3">
      <c r="P510655" s="83"/>
    </row>
    <row r="510656" spans="16:16" x14ac:dyDescent="0.3">
      <c r="P510656" s="83"/>
    </row>
    <row r="510657" spans="16:16" x14ac:dyDescent="0.3">
      <c r="P510657" s="83"/>
    </row>
    <row r="510658" spans="16:16" x14ac:dyDescent="0.3">
      <c r="P510658" s="83"/>
    </row>
    <row r="510659" spans="16:16" x14ac:dyDescent="0.3">
      <c r="P510659" s="83"/>
    </row>
    <row r="510660" spans="16:16" x14ac:dyDescent="0.3">
      <c r="P510660" s="83"/>
    </row>
    <row r="510661" spans="16:16" x14ac:dyDescent="0.3">
      <c r="P510661" s="83"/>
    </row>
    <row r="510662" spans="16:16" x14ac:dyDescent="0.3">
      <c r="P510662" s="83"/>
    </row>
    <row r="510663" spans="16:16" x14ac:dyDescent="0.3">
      <c r="P510663" s="83"/>
    </row>
    <row r="510664" spans="16:16" x14ac:dyDescent="0.3">
      <c r="P510664" s="83"/>
    </row>
    <row r="510665" spans="16:16" x14ac:dyDescent="0.3">
      <c r="P510665" s="83"/>
    </row>
    <row r="510666" spans="16:16" x14ac:dyDescent="0.3">
      <c r="P510666" s="83"/>
    </row>
    <row r="510667" spans="16:16" x14ac:dyDescent="0.3">
      <c r="P510667" s="83"/>
    </row>
    <row r="510668" spans="16:16" x14ac:dyDescent="0.3">
      <c r="P510668" s="83"/>
    </row>
    <row r="510669" spans="16:16" x14ac:dyDescent="0.3">
      <c r="P510669" s="83"/>
    </row>
    <row r="510670" spans="16:16" x14ac:dyDescent="0.3">
      <c r="P510670" s="83"/>
    </row>
    <row r="510671" spans="16:16" x14ac:dyDescent="0.3">
      <c r="P510671" s="83"/>
    </row>
    <row r="510672" spans="16:16" x14ac:dyDescent="0.3">
      <c r="P510672" s="83"/>
    </row>
    <row r="510673" spans="16:16" x14ac:dyDescent="0.3">
      <c r="P510673" s="83"/>
    </row>
    <row r="510674" spans="16:16" x14ac:dyDescent="0.3">
      <c r="P510674" s="83"/>
    </row>
    <row r="510675" spans="16:16" x14ac:dyDescent="0.3">
      <c r="P510675" s="83"/>
    </row>
    <row r="510676" spans="16:16" x14ac:dyDescent="0.3">
      <c r="P510676" s="83"/>
    </row>
    <row r="510677" spans="16:16" x14ac:dyDescent="0.3">
      <c r="P510677" s="83"/>
    </row>
    <row r="510678" spans="16:16" x14ac:dyDescent="0.3">
      <c r="P510678" s="83"/>
    </row>
    <row r="510679" spans="16:16" x14ac:dyDescent="0.3">
      <c r="P510679" s="83"/>
    </row>
    <row r="510680" spans="16:16" x14ac:dyDescent="0.3">
      <c r="P510680" s="83"/>
    </row>
    <row r="510681" spans="16:16" x14ac:dyDescent="0.3">
      <c r="P510681" s="83"/>
    </row>
    <row r="510682" spans="16:16" x14ac:dyDescent="0.3">
      <c r="P510682" s="83"/>
    </row>
    <row r="510683" spans="16:16" x14ac:dyDescent="0.3">
      <c r="P510683" s="83"/>
    </row>
    <row r="510684" spans="16:16" x14ac:dyDescent="0.3">
      <c r="P510684" s="83"/>
    </row>
    <row r="510685" spans="16:16" x14ac:dyDescent="0.3">
      <c r="P510685" s="83"/>
    </row>
    <row r="510686" spans="16:16" x14ac:dyDescent="0.3">
      <c r="P510686" s="83"/>
    </row>
    <row r="510687" spans="16:16" x14ac:dyDescent="0.3">
      <c r="P510687" s="83"/>
    </row>
    <row r="510688" spans="16:16" x14ac:dyDescent="0.3">
      <c r="P510688" s="83"/>
    </row>
    <row r="510689" spans="16:16" x14ac:dyDescent="0.3">
      <c r="P510689" s="83"/>
    </row>
    <row r="510690" spans="16:16" x14ac:dyDescent="0.3">
      <c r="P510690" s="83"/>
    </row>
    <row r="510691" spans="16:16" x14ac:dyDescent="0.3">
      <c r="P510691" s="83"/>
    </row>
    <row r="510692" spans="16:16" x14ac:dyDescent="0.3">
      <c r="P510692" s="83"/>
    </row>
    <row r="510693" spans="16:16" x14ac:dyDescent="0.3">
      <c r="P510693" s="83"/>
    </row>
    <row r="510694" spans="16:16" x14ac:dyDescent="0.3">
      <c r="P510694" s="83"/>
    </row>
    <row r="510695" spans="16:16" x14ac:dyDescent="0.3">
      <c r="P510695" s="83"/>
    </row>
    <row r="510696" spans="16:16" x14ac:dyDescent="0.3">
      <c r="P510696" s="83"/>
    </row>
    <row r="510697" spans="16:16" x14ac:dyDescent="0.3">
      <c r="P510697" s="83"/>
    </row>
    <row r="510698" spans="16:16" x14ac:dyDescent="0.3">
      <c r="P510698" s="83"/>
    </row>
    <row r="510699" spans="16:16" x14ac:dyDescent="0.3">
      <c r="P510699" s="83"/>
    </row>
    <row r="510700" spans="16:16" x14ac:dyDescent="0.3">
      <c r="P510700" s="83"/>
    </row>
    <row r="510701" spans="16:16" x14ac:dyDescent="0.3">
      <c r="P510701" s="83"/>
    </row>
    <row r="510702" spans="16:16" x14ac:dyDescent="0.3">
      <c r="P510702" s="83"/>
    </row>
    <row r="510703" spans="16:16" x14ac:dyDescent="0.3">
      <c r="P510703" s="83"/>
    </row>
    <row r="510704" spans="16:16" x14ac:dyDescent="0.3">
      <c r="P510704" s="83"/>
    </row>
    <row r="510705" spans="16:16" x14ac:dyDescent="0.3">
      <c r="P510705" s="83"/>
    </row>
    <row r="510706" spans="16:16" x14ac:dyDescent="0.3">
      <c r="P510706" s="83"/>
    </row>
    <row r="510707" spans="16:16" x14ac:dyDescent="0.3">
      <c r="P510707" s="83"/>
    </row>
    <row r="510708" spans="16:16" x14ac:dyDescent="0.3">
      <c r="P510708" s="83"/>
    </row>
    <row r="510709" spans="16:16" x14ac:dyDescent="0.3">
      <c r="P510709" s="83"/>
    </row>
    <row r="510710" spans="16:16" x14ac:dyDescent="0.3">
      <c r="P510710" s="83"/>
    </row>
    <row r="510711" spans="16:16" x14ac:dyDescent="0.3">
      <c r="P510711" s="83"/>
    </row>
    <row r="510712" spans="16:16" x14ac:dyDescent="0.3">
      <c r="P510712" s="83"/>
    </row>
    <row r="510713" spans="16:16" x14ac:dyDescent="0.3">
      <c r="P510713" s="83"/>
    </row>
    <row r="510714" spans="16:16" x14ac:dyDescent="0.3">
      <c r="P510714" s="83"/>
    </row>
    <row r="510715" spans="16:16" x14ac:dyDescent="0.3">
      <c r="P510715" s="83"/>
    </row>
    <row r="510716" spans="16:16" x14ac:dyDescent="0.3">
      <c r="P510716" s="83"/>
    </row>
    <row r="510717" spans="16:16" x14ac:dyDescent="0.3">
      <c r="P510717" s="83"/>
    </row>
    <row r="510718" spans="16:16" x14ac:dyDescent="0.3">
      <c r="P510718" s="83"/>
    </row>
    <row r="510719" spans="16:16" x14ac:dyDescent="0.3">
      <c r="P510719" s="83"/>
    </row>
    <row r="510720" spans="16:16" x14ac:dyDescent="0.3">
      <c r="P510720" s="83"/>
    </row>
    <row r="510721" spans="16:16" x14ac:dyDescent="0.3">
      <c r="P510721" s="83"/>
    </row>
    <row r="510722" spans="16:16" x14ac:dyDescent="0.3">
      <c r="P510722" s="83"/>
    </row>
    <row r="510723" spans="16:16" x14ac:dyDescent="0.3">
      <c r="P510723" s="83"/>
    </row>
    <row r="510724" spans="16:16" x14ac:dyDescent="0.3">
      <c r="P510724" s="83"/>
    </row>
    <row r="510725" spans="16:16" x14ac:dyDescent="0.3">
      <c r="P510725" s="83"/>
    </row>
    <row r="510726" spans="16:16" x14ac:dyDescent="0.3">
      <c r="P510726" s="83"/>
    </row>
    <row r="510727" spans="16:16" x14ac:dyDescent="0.3">
      <c r="P510727" s="83"/>
    </row>
    <row r="510728" spans="16:16" x14ac:dyDescent="0.3">
      <c r="P510728" s="83"/>
    </row>
    <row r="510729" spans="16:16" x14ac:dyDescent="0.3">
      <c r="P510729" s="83"/>
    </row>
    <row r="510730" spans="16:16" x14ac:dyDescent="0.3">
      <c r="P510730" s="83"/>
    </row>
    <row r="510731" spans="16:16" x14ac:dyDescent="0.3">
      <c r="P510731" s="83"/>
    </row>
    <row r="510732" spans="16:16" x14ac:dyDescent="0.3">
      <c r="P510732" s="83"/>
    </row>
    <row r="510733" spans="16:16" x14ac:dyDescent="0.3">
      <c r="P510733" s="83"/>
    </row>
    <row r="510734" spans="16:16" x14ac:dyDescent="0.3">
      <c r="P510734" s="83"/>
    </row>
    <row r="510735" spans="16:16" x14ac:dyDescent="0.3">
      <c r="P510735" s="83"/>
    </row>
    <row r="510736" spans="16:16" x14ac:dyDescent="0.3">
      <c r="P510736" s="83"/>
    </row>
    <row r="510737" spans="16:16" x14ac:dyDescent="0.3">
      <c r="P510737" s="83"/>
    </row>
    <row r="510738" spans="16:16" x14ac:dyDescent="0.3">
      <c r="P510738" s="83"/>
    </row>
    <row r="510739" spans="16:16" x14ac:dyDescent="0.3">
      <c r="P510739" s="83"/>
    </row>
    <row r="510740" spans="16:16" x14ac:dyDescent="0.3">
      <c r="P510740" s="83"/>
    </row>
    <row r="510741" spans="16:16" x14ac:dyDescent="0.3">
      <c r="P510741" s="83"/>
    </row>
    <row r="510742" spans="16:16" x14ac:dyDescent="0.3">
      <c r="P510742" s="83"/>
    </row>
    <row r="510743" spans="16:16" x14ac:dyDescent="0.3">
      <c r="P510743" s="83"/>
    </row>
    <row r="510744" spans="16:16" x14ac:dyDescent="0.3">
      <c r="P510744" s="83"/>
    </row>
    <row r="510745" spans="16:16" x14ac:dyDescent="0.3">
      <c r="P510745" s="83"/>
    </row>
    <row r="510746" spans="16:16" x14ac:dyDescent="0.3">
      <c r="P510746" s="83"/>
    </row>
    <row r="510747" spans="16:16" x14ac:dyDescent="0.3">
      <c r="P510747" s="83"/>
    </row>
    <row r="510748" spans="16:16" x14ac:dyDescent="0.3">
      <c r="P510748" s="83"/>
    </row>
    <row r="510749" spans="16:16" x14ac:dyDescent="0.3">
      <c r="P510749" s="83"/>
    </row>
    <row r="510750" spans="16:16" x14ac:dyDescent="0.3">
      <c r="P510750" s="83"/>
    </row>
    <row r="510751" spans="16:16" x14ac:dyDescent="0.3">
      <c r="P510751" s="83"/>
    </row>
    <row r="510752" spans="16:16" x14ac:dyDescent="0.3">
      <c r="P510752" s="83"/>
    </row>
    <row r="510753" spans="16:16" x14ac:dyDescent="0.3">
      <c r="P510753" s="83"/>
    </row>
    <row r="510754" spans="16:16" x14ac:dyDescent="0.3">
      <c r="P510754" s="83"/>
    </row>
    <row r="510755" spans="16:16" x14ac:dyDescent="0.3">
      <c r="P510755" s="83"/>
    </row>
    <row r="510756" spans="16:16" x14ac:dyDescent="0.3">
      <c r="P510756" s="83"/>
    </row>
    <row r="510757" spans="16:16" x14ac:dyDescent="0.3">
      <c r="P510757" s="83"/>
    </row>
    <row r="510758" spans="16:16" x14ac:dyDescent="0.3">
      <c r="P510758" s="83"/>
    </row>
    <row r="510759" spans="16:16" x14ac:dyDescent="0.3">
      <c r="P510759" s="83"/>
    </row>
    <row r="510760" spans="16:16" x14ac:dyDescent="0.3">
      <c r="P510760" s="83"/>
    </row>
    <row r="510761" spans="16:16" x14ac:dyDescent="0.3">
      <c r="P510761" s="83"/>
    </row>
    <row r="510762" spans="16:16" x14ac:dyDescent="0.3">
      <c r="P510762" s="83"/>
    </row>
    <row r="510763" spans="16:16" x14ac:dyDescent="0.3">
      <c r="P510763" s="83"/>
    </row>
    <row r="510764" spans="16:16" x14ac:dyDescent="0.3">
      <c r="P510764" s="83"/>
    </row>
    <row r="510765" spans="16:16" x14ac:dyDescent="0.3">
      <c r="P510765" s="83"/>
    </row>
    <row r="510766" spans="16:16" x14ac:dyDescent="0.3">
      <c r="P510766" s="83"/>
    </row>
    <row r="510767" spans="16:16" x14ac:dyDescent="0.3">
      <c r="P510767" s="83"/>
    </row>
    <row r="510768" spans="16:16" x14ac:dyDescent="0.3">
      <c r="P510768" s="83"/>
    </row>
    <row r="510769" spans="16:16" x14ac:dyDescent="0.3">
      <c r="P510769" s="83"/>
    </row>
    <row r="510770" spans="16:16" x14ac:dyDescent="0.3">
      <c r="P510770" s="83"/>
    </row>
    <row r="510771" spans="16:16" x14ac:dyDescent="0.3">
      <c r="P510771" s="83"/>
    </row>
    <row r="510772" spans="16:16" x14ac:dyDescent="0.3">
      <c r="P510772" s="83"/>
    </row>
    <row r="510773" spans="16:16" x14ac:dyDescent="0.3">
      <c r="P510773" s="83"/>
    </row>
    <row r="510774" spans="16:16" x14ac:dyDescent="0.3">
      <c r="P510774" s="83"/>
    </row>
    <row r="510775" spans="16:16" x14ac:dyDescent="0.3">
      <c r="P510775" s="83"/>
    </row>
    <row r="510776" spans="16:16" x14ac:dyDescent="0.3">
      <c r="P510776" s="83"/>
    </row>
    <row r="510777" spans="16:16" x14ac:dyDescent="0.3">
      <c r="P510777" s="83"/>
    </row>
    <row r="510778" spans="16:16" x14ac:dyDescent="0.3">
      <c r="P510778" s="83"/>
    </row>
    <row r="510779" spans="16:16" x14ac:dyDescent="0.3">
      <c r="P510779" s="83"/>
    </row>
    <row r="510780" spans="16:16" x14ac:dyDescent="0.3">
      <c r="P510780" s="83"/>
    </row>
    <row r="510781" spans="16:16" x14ac:dyDescent="0.3">
      <c r="P510781" s="83"/>
    </row>
    <row r="510782" spans="16:16" x14ac:dyDescent="0.3">
      <c r="P510782" s="83"/>
    </row>
    <row r="510783" spans="16:16" x14ac:dyDescent="0.3">
      <c r="P510783" s="83"/>
    </row>
    <row r="510784" spans="16:16" x14ac:dyDescent="0.3">
      <c r="P510784" s="83"/>
    </row>
    <row r="510785" spans="16:16" x14ac:dyDescent="0.3">
      <c r="P510785" s="83"/>
    </row>
    <row r="510786" spans="16:16" x14ac:dyDescent="0.3">
      <c r="P510786" s="83"/>
    </row>
    <row r="510787" spans="16:16" x14ac:dyDescent="0.3">
      <c r="P510787" s="83"/>
    </row>
    <row r="510788" spans="16:16" x14ac:dyDescent="0.3">
      <c r="P510788" s="83"/>
    </row>
    <row r="510789" spans="16:16" x14ac:dyDescent="0.3">
      <c r="P510789" s="83"/>
    </row>
    <row r="510790" spans="16:16" x14ac:dyDescent="0.3">
      <c r="P510790" s="83"/>
    </row>
    <row r="510791" spans="16:16" x14ac:dyDescent="0.3">
      <c r="P510791" s="83"/>
    </row>
    <row r="510792" spans="16:16" x14ac:dyDescent="0.3">
      <c r="P510792" s="83"/>
    </row>
    <row r="510793" spans="16:16" x14ac:dyDescent="0.3">
      <c r="P510793" s="83"/>
    </row>
    <row r="510794" spans="16:16" x14ac:dyDescent="0.3">
      <c r="P510794" s="83"/>
    </row>
    <row r="510795" spans="16:16" x14ac:dyDescent="0.3">
      <c r="P510795" s="83"/>
    </row>
    <row r="510796" spans="16:16" x14ac:dyDescent="0.3">
      <c r="P510796" s="83"/>
    </row>
    <row r="510797" spans="16:16" x14ac:dyDescent="0.3">
      <c r="P510797" s="83"/>
    </row>
    <row r="510798" spans="16:16" x14ac:dyDescent="0.3">
      <c r="P510798" s="83"/>
    </row>
    <row r="510799" spans="16:16" x14ac:dyDescent="0.3">
      <c r="P510799" s="83"/>
    </row>
    <row r="510800" spans="16:16" x14ac:dyDescent="0.3">
      <c r="P510800" s="83"/>
    </row>
    <row r="510801" spans="16:16" x14ac:dyDescent="0.3">
      <c r="P510801" s="83"/>
    </row>
    <row r="510802" spans="16:16" x14ac:dyDescent="0.3">
      <c r="P510802" s="83"/>
    </row>
    <row r="510803" spans="16:16" x14ac:dyDescent="0.3">
      <c r="P510803" s="83"/>
    </row>
    <row r="510804" spans="16:16" x14ac:dyDescent="0.3">
      <c r="P510804" s="83"/>
    </row>
    <row r="510805" spans="16:16" x14ac:dyDescent="0.3">
      <c r="P510805" s="83"/>
    </row>
    <row r="510806" spans="16:16" x14ac:dyDescent="0.3">
      <c r="P510806" s="83"/>
    </row>
    <row r="510807" spans="16:16" x14ac:dyDescent="0.3">
      <c r="P510807" s="83"/>
    </row>
    <row r="510808" spans="16:16" x14ac:dyDescent="0.3">
      <c r="P510808" s="83"/>
    </row>
    <row r="510809" spans="16:16" x14ac:dyDescent="0.3">
      <c r="P510809" s="83"/>
    </row>
    <row r="510810" spans="16:16" x14ac:dyDescent="0.3">
      <c r="P510810" s="83"/>
    </row>
    <row r="510811" spans="16:16" x14ac:dyDescent="0.3">
      <c r="P510811" s="83"/>
    </row>
    <row r="510812" spans="16:16" x14ac:dyDescent="0.3">
      <c r="P510812" s="83"/>
    </row>
    <row r="510813" spans="16:16" x14ac:dyDescent="0.3">
      <c r="P510813" s="83"/>
    </row>
    <row r="510814" spans="16:16" x14ac:dyDescent="0.3">
      <c r="P510814" s="83"/>
    </row>
    <row r="510815" spans="16:16" x14ac:dyDescent="0.3">
      <c r="P510815" s="83"/>
    </row>
    <row r="510816" spans="16:16" x14ac:dyDescent="0.3">
      <c r="P510816" s="83"/>
    </row>
    <row r="510817" spans="16:16" x14ac:dyDescent="0.3">
      <c r="P510817" s="83"/>
    </row>
    <row r="510818" spans="16:16" x14ac:dyDescent="0.3">
      <c r="P510818" s="83"/>
    </row>
    <row r="510819" spans="16:16" x14ac:dyDescent="0.3">
      <c r="P510819" s="83"/>
    </row>
    <row r="510820" spans="16:16" x14ac:dyDescent="0.3">
      <c r="P510820" s="83"/>
    </row>
    <row r="510821" spans="16:16" x14ac:dyDescent="0.3">
      <c r="P510821" s="83"/>
    </row>
    <row r="510822" spans="16:16" x14ac:dyDescent="0.3">
      <c r="P510822" s="83"/>
    </row>
    <row r="510823" spans="16:16" x14ac:dyDescent="0.3">
      <c r="P510823" s="83"/>
    </row>
    <row r="510824" spans="16:16" x14ac:dyDescent="0.3">
      <c r="P510824" s="83"/>
    </row>
    <row r="510825" spans="16:16" x14ac:dyDescent="0.3">
      <c r="P510825" s="83"/>
    </row>
    <row r="510826" spans="16:16" x14ac:dyDescent="0.3">
      <c r="P510826" s="83"/>
    </row>
    <row r="510827" spans="16:16" x14ac:dyDescent="0.3">
      <c r="P510827" s="83"/>
    </row>
    <row r="510828" spans="16:16" x14ac:dyDescent="0.3">
      <c r="P510828" s="83"/>
    </row>
    <row r="510829" spans="16:16" x14ac:dyDescent="0.3">
      <c r="P510829" s="83"/>
    </row>
    <row r="510830" spans="16:16" x14ac:dyDescent="0.3">
      <c r="P510830" s="83"/>
    </row>
    <row r="510831" spans="16:16" x14ac:dyDescent="0.3">
      <c r="P510831" s="83"/>
    </row>
    <row r="510832" spans="16:16" x14ac:dyDescent="0.3">
      <c r="P510832" s="83"/>
    </row>
    <row r="510833" spans="16:16" x14ac:dyDescent="0.3">
      <c r="P510833" s="83"/>
    </row>
    <row r="510834" spans="16:16" x14ac:dyDescent="0.3">
      <c r="P510834" s="83"/>
    </row>
    <row r="510835" spans="16:16" x14ac:dyDescent="0.3">
      <c r="P510835" s="83"/>
    </row>
    <row r="510836" spans="16:16" x14ac:dyDescent="0.3">
      <c r="P510836" s="83"/>
    </row>
    <row r="510837" spans="16:16" x14ac:dyDescent="0.3">
      <c r="P510837" s="83"/>
    </row>
    <row r="510838" spans="16:16" x14ac:dyDescent="0.3">
      <c r="P510838" s="83"/>
    </row>
    <row r="510839" spans="16:16" x14ac:dyDescent="0.3">
      <c r="P510839" s="83"/>
    </row>
    <row r="510840" spans="16:16" x14ac:dyDescent="0.3">
      <c r="P510840" s="83"/>
    </row>
    <row r="510841" spans="16:16" x14ac:dyDescent="0.3">
      <c r="P510841" s="83"/>
    </row>
    <row r="510842" spans="16:16" x14ac:dyDescent="0.3">
      <c r="P510842" s="83"/>
    </row>
    <row r="510843" spans="16:16" x14ac:dyDescent="0.3">
      <c r="P510843" s="83"/>
    </row>
    <row r="510844" spans="16:16" x14ac:dyDescent="0.3">
      <c r="P510844" s="83"/>
    </row>
    <row r="510845" spans="16:16" x14ac:dyDescent="0.3">
      <c r="P510845" s="83"/>
    </row>
    <row r="510846" spans="16:16" x14ac:dyDescent="0.3">
      <c r="P510846" s="83"/>
    </row>
    <row r="510847" spans="16:16" x14ac:dyDescent="0.3">
      <c r="P510847" s="83"/>
    </row>
    <row r="510848" spans="16:16" x14ac:dyDescent="0.3">
      <c r="P510848" s="83"/>
    </row>
    <row r="510849" spans="16:16" x14ac:dyDescent="0.3">
      <c r="P510849" s="83"/>
    </row>
    <row r="510850" spans="16:16" x14ac:dyDescent="0.3">
      <c r="P510850" s="83"/>
    </row>
    <row r="510851" spans="16:16" x14ac:dyDescent="0.3">
      <c r="P510851" s="83"/>
    </row>
    <row r="510852" spans="16:16" x14ac:dyDescent="0.3">
      <c r="P510852" s="83"/>
    </row>
    <row r="510853" spans="16:16" x14ac:dyDescent="0.3">
      <c r="P510853" s="83"/>
    </row>
    <row r="510854" spans="16:16" x14ac:dyDescent="0.3">
      <c r="P510854" s="83"/>
    </row>
    <row r="510855" spans="16:16" x14ac:dyDescent="0.3">
      <c r="P510855" s="83"/>
    </row>
    <row r="510856" spans="16:16" x14ac:dyDescent="0.3">
      <c r="P510856" s="83"/>
    </row>
    <row r="510857" spans="16:16" x14ac:dyDescent="0.3">
      <c r="P510857" s="83"/>
    </row>
    <row r="510858" spans="16:16" x14ac:dyDescent="0.3">
      <c r="P510858" s="83"/>
    </row>
    <row r="510859" spans="16:16" x14ac:dyDescent="0.3">
      <c r="P510859" s="83"/>
    </row>
    <row r="510860" spans="16:16" x14ac:dyDescent="0.3">
      <c r="P510860" s="83"/>
    </row>
    <row r="510861" spans="16:16" x14ac:dyDescent="0.3">
      <c r="P510861" s="83"/>
    </row>
    <row r="510862" spans="16:16" x14ac:dyDescent="0.3">
      <c r="P510862" s="83"/>
    </row>
    <row r="510863" spans="16:16" x14ac:dyDescent="0.3">
      <c r="P510863" s="83"/>
    </row>
    <row r="510864" spans="16:16" x14ac:dyDescent="0.3">
      <c r="P510864" s="83"/>
    </row>
    <row r="510865" spans="16:16" x14ac:dyDescent="0.3">
      <c r="P510865" s="83"/>
    </row>
    <row r="510866" spans="16:16" x14ac:dyDescent="0.3">
      <c r="P510866" s="83"/>
    </row>
    <row r="510867" spans="16:16" x14ac:dyDescent="0.3">
      <c r="P510867" s="83"/>
    </row>
    <row r="510868" spans="16:16" x14ac:dyDescent="0.3">
      <c r="P510868" s="83"/>
    </row>
    <row r="510869" spans="16:16" x14ac:dyDescent="0.3">
      <c r="P510869" s="83"/>
    </row>
    <row r="510870" spans="16:16" x14ac:dyDescent="0.3">
      <c r="P510870" s="83"/>
    </row>
    <row r="510871" spans="16:16" x14ac:dyDescent="0.3">
      <c r="P510871" s="83"/>
    </row>
    <row r="510872" spans="16:16" x14ac:dyDescent="0.3">
      <c r="P510872" s="83"/>
    </row>
    <row r="510873" spans="16:16" x14ac:dyDescent="0.3">
      <c r="P510873" s="83"/>
    </row>
    <row r="510874" spans="16:16" x14ac:dyDescent="0.3">
      <c r="P510874" s="83"/>
    </row>
    <row r="510875" spans="16:16" x14ac:dyDescent="0.3">
      <c r="P510875" s="83"/>
    </row>
    <row r="510876" spans="16:16" x14ac:dyDescent="0.3">
      <c r="P510876" s="83"/>
    </row>
    <row r="510877" spans="16:16" x14ac:dyDescent="0.3">
      <c r="P510877" s="83"/>
    </row>
    <row r="510878" spans="16:16" x14ac:dyDescent="0.3">
      <c r="P510878" s="83"/>
    </row>
    <row r="510879" spans="16:16" x14ac:dyDescent="0.3">
      <c r="P510879" s="83"/>
    </row>
    <row r="510880" spans="16:16" x14ac:dyDescent="0.3">
      <c r="P510880" s="83"/>
    </row>
    <row r="510881" spans="16:16" x14ac:dyDescent="0.3">
      <c r="P510881" s="83"/>
    </row>
    <row r="510882" spans="16:16" x14ac:dyDescent="0.3">
      <c r="P510882" s="83"/>
    </row>
    <row r="510883" spans="16:16" x14ac:dyDescent="0.3">
      <c r="P510883" s="83"/>
    </row>
    <row r="510884" spans="16:16" x14ac:dyDescent="0.3">
      <c r="P510884" s="83"/>
    </row>
    <row r="510885" spans="16:16" x14ac:dyDescent="0.3">
      <c r="P510885" s="83"/>
    </row>
    <row r="510886" spans="16:16" x14ac:dyDescent="0.3">
      <c r="P510886" s="83"/>
    </row>
    <row r="510887" spans="16:16" x14ac:dyDescent="0.3">
      <c r="P510887" s="83"/>
    </row>
    <row r="510888" spans="16:16" x14ac:dyDescent="0.3">
      <c r="P510888" s="83"/>
    </row>
    <row r="510889" spans="16:16" x14ac:dyDescent="0.3">
      <c r="P510889" s="83"/>
    </row>
    <row r="510890" spans="16:16" x14ac:dyDescent="0.3">
      <c r="P510890" s="83"/>
    </row>
    <row r="510891" spans="16:16" x14ac:dyDescent="0.3">
      <c r="P510891" s="83"/>
    </row>
    <row r="510892" spans="16:16" x14ac:dyDescent="0.3">
      <c r="P510892" s="83"/>
    </row>
    <row r="510893" spans="16:16" x14ac:dyDescent="0.3">
      <c r="P510893" s="83"/>
    </row>
    <row r="510894" spans="16:16" x14ac:dyDescent="0.3">
      <c r="P510894" s="83"/>
    </row>
    <row r="510895" spans="16:16" x14ac:dyDescent="0.3">
      <c r="P510895" s="83"/>
    </row>
    <row r="510896" spans="16:16" x14ac:dyDescent="0.3">
      <c r="P510896" s="83"/>
    </row>
    <row r="510897" spans="16:16" x14ac:dyDescent="0.3">
      <c r="P510897" s="83"/>
    </row>
    <row r="510898" spans="16:16" x14ac:dyDescent="0.3">
      <c r="P510898" s="83"/>
    </row>
    <row r="510899" spans="16:16" x14ac:dyDescent="0.3">
      <c r="P510899" s="83"/>
    </row>
    <row r="510900" spans="16:16" x14ac:dyDescent="0.3">
      <c r="P510900" s="83"/>
    </row>
    <row r="510901" spans="16:16" x14ac:dyDescent="0.3">
      <c r="P510901" s="83"/>
    </row>
    <row r="510902" spans="16:16" x14ac:dyDescent="0.3">
      <c r="P510902" s="83"/>
    </row>
    <row r="510903" spans="16:16" x14ac:dyDescent="0.3">
      <c r="P510903" s="83"/>
    </row>
    <row r="510904" spans="16:16" x14ac:dyDescent="0.3">
      <c r="P510904" s="83"/>
    </row>
    <row r="510905" spans="16:16" x14ac:dyDescent="0.3">
      <c r="P510905" s="83"/>
    </row>
    <row r="510906" spans="16:16" x14ac:dyDescent="0.3">
      <c r="P510906" s="83"/>
    </row>
    <row r="510907" spans="16:16" x14ac:dyDescent="0.3">
      <c r="P510907" s="83"/>
    </row>
    <row r="510908" spans="16:16" x14ac:dyDescent="0.3">
      <c r="P510908" s="83"/>
    </row>
    <row r="510909" spans="16:16" x14ac:dyDescent="0.3">
      <c r="P510909" s="83"/>
    </row>
    <row r="510910" spans="16:16" x14ac:dyDescent="0.3">
      <c r="P510910" s="83"/>
    </row>
    <row r="510911" spans="16:16" x14ac:dyDescent="0.3">
      <c r="P510911" s="83"/>
    </row>
    <row r="510912" spans="16:16" x14ac:dyDescent="0.3">
      <c r="P510912" s="83"/>
    </row>
    <row r="510913" spans="16:16" x14ac:dyDescent="0.3">
      <c r="P510913" s="83"/>
    </row>
    <row r="510914" spans="16:16" x14ac:dyDescent="0.3">
      <c r="P510914" s="83"/>
    </row>
    <row r="510915" spans="16:16" x14ac:dyDescent="0.3">
      <c r="P510915" s="83"/>
    </row>
    <row r="510916" spans="16:16" x14ac:dyDescent="0.3">
      <c r="P510916" s="83"/>
    </row>
    <row r="510917" spans="16:16" x14ac:dyDescent="0.3">
      <c r="P510917" s="83"/>
    </row>
    <row r="510918" spans="16:16" x14ac:dyDescent="0.3">
      <c r="P510918" s="83"/>
    </row>
    <row r="510919" spans="16:16" x14ac:dyDescent="0.3">
      <c r="P510919" s="83"/>
    </row>
    <row r="510920" spans="16:16" x14ac:dyDescent="0.3">
      <c r="P510920" s="83"/>
    </row>
    <row r="510921" spans="16:16" x14ac:dyDescent="0.3">
      <c r="P510921" s="83"/>
    </row>
    <row r="510922" spans="16:16" x14ac:dyDescent="0.3">
      <c r="P510922" s="83"/>
    </row>
    <row r="510923" spans="16:16" x14ac:dyDescent="0.3">
      <c r="P510923" s="83"/>
    </row>
    <row r="510924" spans="16:16" x14ac:dyDescent="0.3">
      <c r="P510924" s="83"/>
    </row>
    <row r="510925" spans="16:16" x14ac:dyDescent="0.3">
      <c r="P510925" s="83"/>
    </row>
    <row r="510926" spans="16:16" x14ac:dyDescent="0.3">
      <c r="P510926" s="83"/>
    </row>
    <row r="510927" spans="16:16" x14ac:dyDescent="0.3">
      <c r="P510927" s="83"/>
    </row>
    <row r="510928" spans="16:16" x14ac:dyDescent="0.3">
      <c r="P510928" s="83"/>
    </row>
    <row r="510929" spans="16:16" x14ac:dyDescent="0.3">
      <c r="P510929" s="83"/>
    </row>
    <row r="510930" spans="16:16" x14ac:dyDescent="0.3">
      <c r="P510930" s="83"/>
    </row>
    <row r="510931" spans="16:16" x14ac:dyDescent="0.3">
      <c r="P510931" s="83"/>
    </row>
    <row r="510932" spans="16:16" x14ac:dyDescent="0.3">
      <c r="P510932" s="83"/>
    </row>
    <row r="510933" spans="16:16" x14ac:dyDescent="0.3">
      <c r="P510933" s="83"/>
    </row>
    <row r="510934" spans="16:16" x14ac:dyDescent="0.3">
      <c r="P510934" s="83"/>
    </row>
    <row r="510935" spans="16:16" x14ac:dyDescent="0.3">
      <c r="P510935" s="83"/>
    </row>
    <row r="510936" spans="16:16" x14ac:dyDescent="0.3">
      <c r="P510936" s="83"/>
    </row>
    <row r="510937" spans="16:16" x14ac:dyDescent="0.3">
      <c r="P510937" s="83"/>
    </row>
    <row r="510938" spans="16:16" x14ac:dyDescent="0.3">
      <c r="P510938" s="83"/>
    </row>
    <row r="510939" spans="16:16" x14ac:dyDescent="0.3">
      <c r="P510939" s="83"/>
    </row>
    <row r="510940" spans="16:16" x14ac:dyDescent="0.3">
      <c r="P510940" s="83"/>
    </row>
    <row r="510941" spans="16:16" x14ac:dyDescent="0.3">
      <c r="P510941" s="83"/>
    </row>
    <row r="510942" spans="16:16" x14ac:dyDescent="0.3">
      <c r="P510942" s="83"/>
    </row>
    <row r="510943" spans="16:16" x14ac:dyDescent="0.3">
      <c r="P510943" s="83"/>
    </row>
    <row r="510944" spans="16:16" x14ac:dyDescent="0.3">
      <c r="P510944" s="83"/>
    </row>
    <row r="510945" spans="16:16" x14ac:dyDescent="0.3">
      <c r="P510945" s="83"/>
    </row>
    <row r="510946" spans="16:16" x14ac:dyDescent="0.3">
      <c r="P510946" s="83"/>
    </row>
    <row r="510947" spans="16:16" x14ac:dyDescent="0.3">
      <c r="P510947" s="83"/>
    </row>
    <row r="510948" spans="16:16" x14ac:dyDescent="0.3">
      <c r="P510948" s="83"/>
    </row>
    <row r="510949" spans="16:16" x14ac:dyDescent="0.3">
      <c r="P510949" s="83"/>
    </row>
    <row r="510950" spans="16:16" x14ac:dyDescent="0.3">
      <c r="P510950" s="83"/>
    </row>
    <row r="510951" spans="16:16" x14ac:dyDescent="0.3">
      <c r="P510951" s="83"/>
    </row>
    <row r="510952" spans="16:16" x14ac:dyDescent="0.3">
      <c r="P510952" s="83"/>
    </row>
    <row r="510953" spans="16:16" x14ac:dyDescent="0.3">
      <c r="P510953" s="83"/>
    </row>
    <row r="510954" spans="16:16" x14ac:dyDescent="0.3">
      <c r="P510954" s="83"/>
    </row>
    <row r="510955" spans="16:16" x14ac:dyDescent="0.3">
      <c r="P510955" s="83"/>
    </row>
    <row r="510956" spans="16:16" x14ac:dyDescent="0.3">
      <c r="P510956" s="83"/>
    </row>
    <row r="510957" spans="16:16" x14ac:dyDescent="0.3">
      <c r="P510957" s="83"/>
    </row>
    <row r="510958" spans="16:16" x14ac:dyDescent="0.3">
      <c r="P510958" s="83"/>
    </row>
    <row r="510959" spans="16:16" x14ac:dyDescent="0.3">
      <c r="P510959" s="83"/>
    </row>
    <row r="510960" spans="16:16" x14ac:dyDescent="0.3">
      <c r="P510960" s="83"/>
    </row>
    <row r="510961" spans="16:16" x14ac:dyDescent="0.3">
      <c r="P510961" s="83"/>
    </row>
    <row r="510962" spans="16:16" x14ac:dyDescent="0.3">
      <c r="P510962" s="83"/>
    </row>
    <row r="510963" spans="16:16" x14ac:dyDescent="0.3">
      <c r="P510963" s="83"/>
    </row>
    <row r="510964" spans="16:16" x14ac:dyDescent="0.3">
      <c r="P510964" s="83"/>
    </row>
    <row r="510965" spans="16:16" x14ac:dyDescent="0.3">
      <c r="P510965" s="83"/>
    </row>
    <row r="510966" spans="16:16" x14ac:dyDescent="0.3">
      <c r="P510966" s="83"/>
    </row>
    <row r="510967" spans="16:16" x14ac:dyDescent="0.3">
      <c r="P510967" s="83"/>
    </row>
    <row r="510968" spans="16:16" x14ac:dyDescent="0.3">
      <c r="P510968" s="83"/>
    </row>
    <row r="510969" spans="16:16" x14ac:dyDescent="0.3">
      <c r="P510969" s="83"/>
    </row>
    <row r="510970" spans="16:16" x14ac:dyDescent="0.3">
      <c r="P510970" s="83"/>
    </row>
    <row r="510971" spans="16:16" x14ac:dyDescent="0.3">
      <c r="P510971" s="83"/>
    </row>
    <row r="510972" spans="16:16" x14ac:dyDescent="0.3">
      <c r="P510972" s="83"/>
    </row>
    <row r="510973" spans="16:16" x14ac:dyDescent="0.3">
      <c r="P510973" s="83"/>
    </row>
    <row r="510974" spans="16:16" x14ac:dyDescent="0.3">
      <c r="P510974" s="83"/>
    </row>
    <row r="510975" spans="16:16" x14ac:dyDescent="0.3">
      <c r="P510975" s="83"/>
    </row>
    <row r="510976" spans="16:16" x14ac:dyDescent="0.3">
      <c r="P510976" s="83"/>
    </row>
    <row r="510977" spans="16:16" x14ac:dyDescent="0.3">
      <c r="P510977" s="83"/>
    </row>
    <row r="510978" spans="16:16" x14ac:dyDescent="0.3">
      <c r="P510978" s="83"/>
    </row>
    <row r="510979" spans="16:16" x14ac:dyDescent="0.3">
      <c r="P510979" s="83"/>
    </row>
    <row r="510980" spans="16:16" x14ac:dyDescent="0.3">
      <c r="P510980" s="83"/>
    </row>
    <row r="510981" spans="16:16" x14ac:dyDescent="0.3">
      <c r="P510981" s="83"/>
    </row>
    <row r="510982" spans="16:16" x14ac:dyDescent="0.3">
      <c r="P510982" s="83"/>
    </row>
    <row r="510983" spans="16:16" x14ac:dyDescent="0.3">
      <c r="P510983" s="83"/>
    </row>
    <row r="510984" spans="16:16" x14ac:dyDescent="0.3">
      <c r="P510984" s="83"/>
    </row>
    <row r="510985" spans="16:16" x14ac:dyDescent="0.3">
      <c r="P510985" s="83"/>
    </row>
    <row r="510986" spans="16:16" x14ac:dyDescent="0.3">
      <c r="P510986" s="83"/>
    </row>
    <row r="510987" spans="16:16" x14ac:dyDescent="0.3">
      <c r="P510987" s="83"/>
    </row>
    <row r="510988" spans="16:16" x14ac:dyDescent="0.3">
      <c r="P510988" s="83"/>
    </row>
    <row r="510989" spans="16:16" x14ac:dyDescent="0.3">
      <c r="P510989" s="83"/>
    </row>
    <row r="510990" spans="16:16" x14ac:dyDescent="0.3">
      <c r="P510990" s="83"/>
    </row>
    <row r="510991" spans="16:16" x14ac:dyDescent="0.3">
      <c r="P510991" s="83"/>
    </row>
    <row r="510992" spans="16:16" x14ac:dyDescent="0.3">
      <c r="P510992" s="83"/>
    </row>
    <row r="510993" spans="16:16" x14ac:dyDescent="0.3">
      <c r="P510993" s="83"/>
    </row>
    <row r="510994" spans="16:16" x14ac:dyDescent="0.3">
      <c r="P510994" s="83"/>
    </row>
    <row r="510995" spans="16:16" x14ac:dyDescent="0.3">
      <c r="P510995" s="83"/>
    </row>
    <row r="510996" spans="16:16" x14ac:dyDescent="0.3">
      <c r="P510996" s="83"/>
    </row>
    <row r="510997" spans="16:16" x14ac:dyDescent="0.3">
      <c r="P510997" s="83"/>
    </row>
    <row r="510998" spans="16:16" x14ac:dyDescent="0.3">
      <c r="P510998" s="83"/>
    </row>
    <row r="510999" spans="16:16" x14ac:dyDescent="0.3">
      <c r="P510999" s="83"/>
    </row>
    <row r="511000" spans="16:16" x14ac:dyDescent="0.3">
      <c r="P511000" s="83"/>
    </row>
    <row r="511001" spans="16:16" x14ac:dyDescent="0.3">
      <c r="P511001" s="83"/>
    </row>
    <row r="511002" spans="16:16" x14ac:dyDescent="0.3">
      <c r="P511002" s="83"/>
    </row>
    <row r="511003" spans="16:16" x14ac:dyDescent="0.3">
      <c r="P511003" s="83"/>
    </row>
    <row r="511004" spans="16:16" x14ac:dyDescent="0.3">
      <c r="P511004" s="83"/>
    </row>
    <row r="511005" spans="16:16" x14ac:dyDescent="0.3">
      <c r="P511005" s="83"/>
    </row>
    <row r="511006" spans="16:16" x14ac:dyDescent="0.3">
      <c r="P511006" s="83"/>
    </row>
    <row r="511007" spans="16:16" x14ac:dyDescent="0.3">
      <c r="P511007" s="83"/>
    </row>
    <row r="511008" spans="16:16" x14ac:dyDescent="0.3">
      <c r="P511008" s="83"/>
    </row>
    <row r="511009" spans="16:16" x14ac:dyDescent="0.3">
      <c r="P511009" s="83"/>
    </row>
    <row r="511010" spans="16:16" x14ac:dyDescent="0.3">
      <c r="P511010" s="83"/>
    </row>
    <row r="511011" spans="16:16" x14ac:dyDescent="0.3">
      <c r="P511011" s="83"/>
    </row>
    <row r="511012" spans="16:16" x14ac:dyDescent="0.3">
      <c r="P511012" s="83"/>
    </row>
    <row r="511013" spans="16:16" x14ac:dyDescent="0.3">
      <c r="P511013" s="83"/>
    </row>
    <row r="511014" spans="16:16" x14ac:dyDescent="0.3">
      <c r="P511014" s="83"/>
    </row>
    <row r="511015" spans="16:16" x14ac:dyDescent="0.3">
      <c r="P511015" s="83"/>
    </row>
    <row r="511016" spans="16:16" x14ac:dyDescent="0.3">
      <c r="P511016" s="83"/>
    </row>
    <row r="511017" spans="16:16" x14ac:dyDescent="0.3">
      <c r="P511017" s="83"/>
    </row>
    <row r="511018" spans="16:16" x14ac:dyDescent="0.3">
      <c r="P511018" s="83"/>
    </row>
    <row r="511019" spans="16:16" x14ac:dyDescent="0.3">
      <c r="P511019" s="83"/>
    </row>
    <row r="511020" spans="16:16" x14ac:dyDescent="0.3">
      <c r="P511020" s="83"/>
    </row>
    <row r="511021" spans="16:16" x14ac:dyDescent="0.3">
      <c r="P511021" s="83"/>
    </row>
    <row r="511022" spans="16:16" x14ac:dyDescent="0.3">
      <c r="P511022" s="83"/>
    </row>
    <row r="511023" spans="16:16" x14ac:dyDescent="0.3">
      <c r="P511023" s="83"/>
    </row>
    <row r="511024" spans="16:16" x14ac:dyDescent="0.3">
      <c r="P511024" s="83"/>
    </row>
    <row r="511025" spans="16:16" x14ac:dyDescent="0.3">
      <c r="P511025" s="83"/>
    </row>
    <row r="511026" spans="16:16" x14ac:dyDescent="0.3">
      <c r="P511026" s="83"/>
    </row>
    <row r="511027" spans="16:16" x14ac:dyDescent="0.3">
      <c r="P511027" s="83"/>
    </row>
    <row r="511028" spans="16:16" x14ac:dyDescent="0.3">
      <c r="P511028" s="83"/>
    </row>
    <row r="511029" spans="16:16" x14ac:dyDescent="0.3">
      <c r="P511029" s="83"/>
    </row>
    <row r="511030" spans="16:16" x14ac:dyDescent="0.3">
      <c r="P511030" s="83"/>
    </row>
    <row r="511031" spans="16:16" x14ac:dyDescent="0.3">
      <c r="P511031" s="83"/>
    </row>
    <row r="511032" spans="16:16" x14ac:dyDescent="0.3">
      <c r="P511032" s="83"/>
    </row>
    <row r="511033" spans="16:16" x14ac:dyDescent="0.3">
      <c r="P511033" s="83"/>
    </row>
    <row r="511034" spans="16:16" x14ac:dyDescent="0.3">
      <c r="P511034" s="83"/>
    </row>
    <row r="511035" spans="16:16" x14ac:dyDescent="0.3">
      <c r="P511035" s="83"/>
    </row>
    <row r="511036" spans="16:16" x14ac:dyDescent="0.3">
      <c r="P511036" s="83"/>
    </row>
    <row r="511037" spans="16:16" x14ac:dyDescent="0.3">
      <c r="P511037" s="83"/>
    </row>
    <row r="511038" spans="16:16" x14ac:dyDescent="0.3">
      <c r="P511038" s="83"/>
    </row>
    <row r="511039" spans="16:16" x14ac:dyDescent="0.3">
      <c r="P511039" s="83"/>
    </row>
    <row r="511040" spans="16:16" x14ac:dyDescent="0.3">
      <c r="P511040" s="83"/>
    </row>
    <row r="511041" spans="16:16" x14ac:dyDescent="0.3">
      <c r="P511041" s="83"/>
    </row>
    <row r="511042" spans="16:16" x14ac:dyDescent="0.3">
      <c r="P511042" s="83"/>
    </row>
    <row r="511043" spans="16:16" x14ac:dyDescent="0.3">
      <c r="P511043" s="83"/>
    </row>
    <row r="511044" spans="16:16" x14ac:dyDescent="0.3">
      <c r="P511044" s="83"/>
    </row>
    <row r="511045" spans="16:16" x14ac:dyDescent="0.3">
      <c r="P511045" s="83"/>
    </row>
    <row r="511046" spans="16:16" x14ac:dyDescent="0.3">
      <c r="P511046" s="83"/>
    </row>
    <row r="511047" spans="16:16" x14ac:dyDescent="0.3">
      <c r="P511047" s="83"/>
    </row>
    <row r="511048" spans="16:16" x14ac:dyDescent="0.3">
      <c r="P511048" s="83"/>
    </row>
    <row r="511049" spans="16:16" x14ac:dyDescent="0.3">
      <c r="P511049" s="83"/>
    </row>
    <row r="511050" spans="16:16" x14ac:dyDescent="0.3">
      <c r="P511050" s="83"/>
    </row>
    <row r="511051" spans="16:16" x14ac:dyDescent="0.3">
      <c r="P511051" s="83"/>
    </row>
    <row r="511052" spans="16:16" x14ac:dyDescent="0.3">
      <c r="P511052" s="83"/>
    </row>
    <row r="511053" spans="16:16" x14ac:dyDescent="0.3">
      <c r="P511053" s="83"/>
    </row>
    <row r="511054" spans="16:16" x14ac:dyDescent="0.3">
      <c r="P511054" s="83"/>
    </row>
    <row r="511055" spans="16:16" x14ac:dyDescent="0.3">
      <c r="P511055" s="83"/>
    </row>
    <row r="511056" spans="16:16" x14ac:dyDescent="0.3">
      <c r="P511056" s="83"/>
    </row>
    <row r="511057" spans="16:16" x14ac:dyDescent="0.3">
      <c r="P511057" s="83"/>
    </row>
    <row r="511058" spans="16:16" x14ac:dyDescent="0.3">
      <c r="P511058" s="83"/>
    </row>
    <row r="511059" spans="16:16" x14ac:dyDescent="0.3">
      <c r="P511059" s="83"/>
    </row>
    <row r="511060" spans="16:16" x14ac:dyDescent="0.3">
      <c r="P511060" s="83"/>
    </row>
    <row r="511061" spans="16:16" x14ac:dyDescent="0.3">
      <c r="P511061" s="83"/>
    </row>
    <row r="511062" spans="16:16" x14ac:dyDescent="0.3">
      <c r="P511062" s="83"/>
    </row>
    <row r="511063" spans="16:16" x14ac:dyDescent="0.3">
      <c r="P511063" s="83"/>
    </row>
    <row r="511064" spans="16:16" x14ac:dyDescent="0.3">
      <c r="P511064" s="83"/>
    </row>
    <row r="511065" spans="16:16" x14ac:dyDescent="0.3">
      <c r="P511065" s="83"/>
    </row>
    <row r="511066" spans="16:16" x14ac:dyDescent="0.3">
      <c r="P511066" s="83"/>
    </row>
    <row r="511067" spans="16:16" x14ac:dyDescent="0.3">
      <c r="P511067" s="83"/>
    </row>
    <row r="511068" spans="16:16" x14ac:dyDescent="0.3">
      <c r="P511068" s="83"/>
    </row>
    <row r="511069" spans="16:16" x14ac:dyDescent="0.3">
      <c r="P511069" s="83"/>
    </row>
    <row r="511070" spans="16:16" x14ac:dyDescent="0.3">
      <c r="P511070" s="83"/>
    </row>
    <row r="511071" spans="16:16" x14ac:dyDescent="0.3">
      <c r="P511071" s="83"/>
    </row>
    <row r="511072" spans="16:16" x14ac:dyDescent="0.3">
      <c r="P511072" s="83"/>
    </row>
    <row r="511073" spans="16:16" x14ac:dyDescent="0.3">
      <c r="P511073" s="83"/>
    </row>
    <row r="511074" spans="16:16" x14ac:dyDescent="0.3">
      <c r="P511074" s="83"/>
    </row>
    <row r="511075" spans="16:16" x14ac:dyDescent="0.3">
      <c r="P511075" s="83"/>
    </row>
    <row r="511076" spans="16:16" x14ac:dyDescent="0.3">
      <c r="P511076" s="83"/>
    </row>
    <row r="511077" spans="16:16" x14ac:dyDescent="0.3">
      <c r="P511077" s="83"/>
    </row>
    <row r="511078" spans="16:16" x14ac:dyDescent="0.3">
      <c r="P511078" s="83"/>
    </row>
    <row r="511079" spans="16:16" x14ac:dyDescent="0.3">
      <c r="P511079" s="83"/>
    </row>
    <row r="511080" spans="16:16" x14ac:dyDescent="0.3">
      <c r="P511080" s="83"/>
    </row>
    <row r="511081" spans="16:16" x14ac:dyDescent="0.3">
      <c r="P511081" s="83"/>
    </row>
    <row r="511082" spans="16:16" x14ac:dyDescent="0.3">
      <c r="P511082" s="83"/>
    </row>
    <row r="511083" spans="16:16" x14ac:dyDescent="0.3">
      <c r="P511083" s="83"/>
    </row>
    <row r="511084" spans="16:16" x14ac:dyDescent="0.3">
      <c r="P511084" s="83"/>
    </row>
    <row r="511085" spans="16:16" x14ac:dyDescent="0.3">
      <c r="P511085" s="83"/>
    </row>
    <row r="511086" spans="16:16" x14ac:dyDescent="0.3">
      <c r="P511086" s="83"/>
    </row>
    <row r="511087" spans="16:16" x14ac:dyDescent="0.3">
      <c r="P511087" s="83"/>
    </row>
    <row r="511088" spans="16:16" x14ac:dyDescent="0.3">
      <c r="P511088" s="83"/>
    </row>
    <row r="511089" spans="16:16" x14ac:dyDescent="0.3">
      <c r="P511089" s="83"/>
    </row>
    <row r="511090" spans="16:16" x14ac:dyDescent="0.3">
      <c r="P511090" s="83"/>
    </row>
    <row r="511091" spans="16:16" x14ac:dyDescent="0.3">
      <c r="P511091" s="83"/>
    </row>
    <row r="511092" spans="16:16" x14ac:dyDescent="0.3">
      <c r="P511092" s="83"/>
    </row>
    <row r="511093" spans="16:16" x14ac:dyDescent="0.3">
      <c r="P511093" s="83"/>
    </row>
    <row r="511094" spans="16:16" x14ac:dyDescent="0.3">
      <c r="P511094" s="83"/>
    </row>
    <row r="511095" spans="16:16" x14ac:dyDescent="0.3">
      <c r="P511095" s="83"/>
    </row>
    <row r="511096" spans="16:16" x14ac:dyDescent="0.3">
      <c r="P511096" s="83"/>
    </row>
    <row r="511097" spans="16:16" x14ac:dyDescent="0.3">
      <c r="P511097" s="83"/>
    </row>
    <row r="511098" spans="16:16" x14ac:dyDescent="0.3">
      <c r="P511098" s="83"/>
    </row>
    <row r="511099" spans="16:16" x14ac:dyDescent="0.3">
      <c r="P511099" s="83"/>
    </row>
    <row r="511100" spans="16:16" x14ac:dyDescent="0.3">
      <c r="P511100" s="83"/>
    </row>
    <row r="511101" spans="16:16" x14ac:dyDescent="0.3">
      <c r="P511101" s="83"/>
    </row>
    <row r="511102" spans="16:16" x14ac:dyDescent="0.3">
      <c r="P511102" s="83"/>
    </row>
    <row r="511103" spans="16:16" x14ac:dyDescent="0.3">
      <c r="P511103" s="83"/>
    </row>
    <row r="511104" spans="16:16" x14ac:dyDescent="0.3">
      <c r="P511104" s="83"/>
    </row>
    <row r="511105" spans="16:16" x14ac:dyDescent="0.3">
      <c r="P511105" s="83"/>
    </row>
    <row r="511106" spans="16:16" x14ac:dyDescent="0.3">
      <c r="P511106" s="83"/>
    </row>
    <row r="511107" spans="16:16" x14ac:dyDescent="0.3">
      <c r="P511107" s="83"/>
    </row>
    <row r="511108" spans="16:16" x14ac:dyDescent="0.3">
      <c r="P511108" s="83"/>
    </row>
    <row r="511109" spans="16:16" x14ac:dyDescent="0.3">
      <c r="P511109" s="83"/>
    </row>
    <row r="511110" spans="16:16" x14ac:dyDescent="0.3">
      <c r="P511110" s="83"/>
    </row>
    <row r="511111" spans="16:16" x14ac:dyDescent="0.3">
      <c r="P511111" s="83"/>
    </row>
    <row r="511112" spans="16:16" x14ac:dyDescent="0.3">
      <c r="P511112" s="83"/>
    </row>
    <row r="511113" spans="16:16" x14ac:dyDescent="0.3">
      <c r="P511113" s="83"/>
    </row>
    <row r="511114" spans="16:16" x14ac:dyDescent="0.3">
      <c r="P511114" s="83"/>
    </row>
    <row r="511115" spans="16:16" x14ac:dyDescent="0.3">
      <c r="P511115" s="83"/>
    </row>
    <row r="511116" spans="16:16" x14ac:dyDescent="0.3">
      <c r="P511116" s="83"/>
    </row>
    <row r="511117" spans="16:16" x14ac:dyDescent="0.3">
      <c r="P511117" s="83"/>
    </row>
    <row r="511118" spans="16:16" x14ac:dyDescent="0.3">
      <c r="P511118" s="83"/>
    </row>
    <row r="511119" spans="16:16" x14ac:dyDescent="0.3">
      <c r="P511119" s="83"/>
    </row>
    <row r="511120" spans="16:16" x14ac:dyDescent="0.3">
      <c r="P511120" s="83"/>
    </row>
    <row r="511121" spans="16:16" x14ac:dyDescent="0.3">
      <c r="P511121" s="83"/>
    </row>
    <row r="511122" spans="16:16" x14ac:dyDescent="0.3">
      <c r="P511122" s="83"/>
    </row>
    <row r="511123" spans="16:16" x14ac:dyDescent="0.3">
      <c r="P511123" s="83"/>
    </row>
    <row r="511124" spans="16:16" x14ac:dyDescent="0.3">
      <c r="P511124" s="83"/>
    </row>
    <row r="511125" spans="16:16" x14ac:dyDescent="0.3">
      <c r="P511125" s="83"/>
    </row>
    <row r="511126" spans="16:16" x14ac:dyDescent="0.3">
      <c r="P511126" s="83"/>
    </row>
    <row r="511127" spans="16:16" x14ac:dyDescent="0.3">
      <c r="P511127" s="83"/>
    </row>
    <row r="511128" spans="16:16" x14ac:dyDescent="0.3">
      <c r="P511128" s="83"/>
    </row>
    <row r="511129" spans="16:16" x14ac:dyDescent="0.3">
      <c r="P511129" s="83"/>
    </row>
    <row r="511130" spans="16:16" x14ac:dyDescent="0.3">
      <c r="P511130" s="83"/>
    </row>
    <row r="511131" spans="16:16" x14ac:dyDescent="0.3">
      <c r="P511131" s="83"/>
    </row>
    <row r="511132" spans="16:16" x14ac:dyDescent="0.3">
      <c r="P511132" s="83"/>
    </row>
    <row r="511133" spans="16:16" x14ac:dyDescent="0.3">
      <c r="P511133" s="83"/>
    </row>
    <row r="511134" spans="16:16" x14ac:dyDescent="0.3">
      <c r="P511134" s="83"/>
    </row>
    <row r="511135" spans="16:16" x14ac:dyDescent="0.3">
      <c r="P511135" s="83"/>
    </row>
    <row r="511136" spans="16:16" x14ac:dyDescent="0.3">
      <c r="P511136" s="83"/>
    </row>
    <row r="511137" spans="16:16" x14ac:dyDescent="0.3">
      <c r="P511137" s="83"/>
    </row>
    <row r="511138" spans="16:16" x14ac:dyDescent="0.3">
      <c r="P511138" s="83"/>
    </row>
    <row r="511139" spans="16:16" x14ac:dyDescent="0.3">
      <c r="P511139" s="83"/>
    </row>
    <row r="511140" spans="16:16" x14ac:dyDescent="0.3">
      <c r="P511140" s="83"/>
    </row>
    <row r="511141" spans="16:16" x14ac:dyDescent="0.3">
      <c r="P511141" s="83"/>
    </row>
    <row r="511142" spans="16:16" x14ac:dyDescent="0.3">
      <c r="P511142" s="83"/>
    </row>
    <row r="511143" spans="16:16" x14ac:dyDescent="0.3">
      <c r="P511143" s="83"/>
    </row>
    <row r="511144" spans="16:16" x14ac:dyDescent="0.3">
      <c r="P511144" s="83"/>
    </row>
    <row r="511145" spans="16:16" x14ac:dyDescent="0.3">
      <c r="P511145" s="83"/>
    </row>
    <row r="511146" spans="16:16" x14ac:dyDescent="0.3">
      <c r="P511146" s="83"/>
    </row>
    <row r="511147" spans="16:16" x14ac:dyDescent="0.3">
      <c r="P511147" s="83"/>
    </row>
    <row r="511148" spans="16:16" x14ac:dyDescent="0.3">
      <c r="P511148" s="83"/>
    </row>
    <row r="511149" spans="16:16" x14ac:dyDescent="0.3">
      <c r="P511149" s="83"/>
    </row>
    <row r="511150" spans="16:16" x14ac:dyDescent="0.3">
      <c r="P511150" s="83"/>
    </row>
    <row r="511151" spans="16:16" x14ac:dyDescent="0.3">
      <c r="P511151" s="83"/>
    </row>
    <row r="511152" spans="16:16" x14ac:dyDescent="0.3">
      <c r="P511152" s="83"/>
    </row>
    <row r="511153" spans="16:16" x14ac:dyDescent="0.3">
      <c r="P511153" s="83"/>
    </row>
    <row r="511154" spans="16:16" x14ac:dyDescent="0.3">
      <c r="P511154" s="83"/>
    </row>
    <row r="511155" spans="16:16" x14ac:dyDescent="0.3">
      <c r="P511155" s="83"/>
    </row>
    <row r="511156" spans="16:16" x14ac:dyDescent="0.3">
      <c r="P511156" s="83"/>
    </row>
    <row r="511157" spans="16:16" x14ac:dyDescent="0.3">
      <c r="P511157" s="83"/>
    </row>
    <row r="511158" spans="16:16" x14ac:dyDescent="0.3">
      <c r="P511158" s="83"/>
    </row>
    <row r="511159" spans="16:16" x14ac:dyDescent="0.3">
      <c r="P511159" s="83"/>
    </row>
    <row r="511160" spans="16:16" x14ac:dyDescent="0.3">
      <c r="P511160" s="83"/>
    </row>
    <row r="511161" spans="16:16" x14ac:dyDescent="0.3">
      <c r="P511161" s="83"/>
    </row>
    <row r="511162" spans="16:16" x14ac:dyDescent="0.3">
      <c r="P511162" s="83"/>
    </row>
    <row r="511163" spans="16:16" x14ac:dyDescent="0.3">
      <c r="P511163" s="83"/>
    </row>
    <row r="511164" spans="16:16" x14ac:dyDescent="0.3">
      <c r="P511164" s="83"/>
    </row>
    <row r="511165" spans="16:16" x14ac:dyDescent="0.3">
      <c r="P511165" s="83"/>
    </row>
    <row r="511166" spans="16:16" x14ac:dyDescent="0.3">
      <c r="P511166" s="83"/>
    </row>
    <row r="511167" spans="16:16" x14ac:dyDescent="0.3">
      <c r="P511167" s="83"/>
    </row>
    <row r="511168" spans="16:16" x14ac:dyDescent="0.3">
      <c r="P511168" s="83"/>
    </row>
    <row r="511169" spans="16:16" x14ac:dyDescent="0.3">
      <c r="P511169" s="83"/>
    </row>
    <row r="511170" spans="16:16" x14ac:dyDescent="0.3">
      <c r="P511170" s="83"/>
    </row>
    <row r="511171" spans="16:16" x14ac:dyDescent="0.3">
      <c r="P511171" s="83"/>
    </row>
    <row r="511172" spans="16:16" x14ac:dyDescent="0.3">
      <c r="P511172" s="83"/>
    </row>
    <row r="511173" spans="16:16" x14ac:dyDescent="0.3">
      <c r="P511173" s="83"/>
    </row>
    <row r="511174" spans="16:16" x14ac:dyDescent="0.3">
      <c r="P511174" s="83"/>
    </row>
    <row r="511175" spans="16:16" x14ac:dyDescent="0.3">
      <c r="P511175" s="83"/>
    </row>
    <row r="511176" spans="16:16" x14ac:dyDescent="0.3">
      <c r="P511176" s="83"/>
    </row>
    <row r="511177" spans="16:16" x14ac:dyDescent="0.3">
      <c r="P511177" s="83"/>
    </row>
    <row r="511178" spans="16:16" x14ac:dyDescent="0.3">
      <c r="P511178" s="83"/>
    </row>
    <row r="511179" spans="16:16" x14ac:dyDescent="0.3">
      <c r="P511179" s="83"/>
    </row>
    <row r="511180" spans="16:16" x14ac:dyDescent="0.3">
      <c r="P511180" s="83"/>
    </row>
    <row r="511181" spans="16:16" x14ac:dyDescent="0.3">
      <c r="P511181" s="83"/>
    </row>
    <row r="511182" spans="16:16" x14ac:dyDescent="0.3">
      <c r="P511182" s="83"/>
    </row>
    <row r="511183" spans="16:16" x14ac:dyDescent="0.3">
      <c r="P511183" s="83"/>
    </row>
    <row r="511184" spans="16:16" x14ac:dyDescent="0.3">
      <c r="P511184" s="83"/>
    </row>
    <row r="511185" spans="16:16" x14ac:dyDescent="0.3">
      <c r="P511185" s="83"/>
    </row>
    <row r="511186" spans="16:16" x14ac:dyDescent="0.3">
      <c r="P511186" s="83"/>
    </row>
    <row r="511187" spans="16:16" x14ac:dyDescent="0.3">
      <c r="P511187" s="83"/>
    </row>
    <row r="511188" spans="16:16" x14ac:dyDescent="0.3">
      <c r="P511188" s="83"/>
    </row>
    <row r="511189" spans="16:16" x14ac:dyDescent="0.3">
      <c r="P511189" s="83"/>
    </row>
    <row r="511190" spans="16:16" x14ac:dyDescent="0.3">
      <c r="P511190" s="83"/>
    </row>
    <row r="511191" spans="16:16" x14ac:dyDescent="0.3">
      <c r="P511191" s="83"/>
    </row>
    <row r="511192" spans="16:16" x14ac:dyDescent="0.3">
      <c r="P511192" s="83"/>
    </row>
    <row r="511193" spans="16:16" x14ac:dyDescent="0.3">
      <c r="P511193" s="83"/>
    </row>
    <row r="511194" spans="16:16" x14ac:dyDescent="0.3">
      <c r="P511194" s="83"/>
    </row>
    <row r="511195" spans="16:16" x14ac:dyDescent="0.3">
      <c r="P511195" s="83"/>
    </row>
    <row r="511196" spans="16:16" x14ac:dyDescent="0.3">
      <c r="P511196" s="83"/>
    </row>
    <row r="511197" spans="16:16" x14ac:dyDescent="0.3">
      <c r="P511197" s="83"/>
    </row>
    <row r="511198" spans="16:16" x14ac:dyDescent="0.3">
      <c r="P511198" s="83"/>
    </row>
    <row r="511199" spans="16:16" x14ac:dyDescent="0.3">
      <c r="P511199" s="83"/>
    </row>
    <row r="511200" spans="16:16" x14ac:dyDescent="0.3">
      <c r="P511200" s="83"/>
    </row>
    <row r="511201" spans="16:16" x14ac:dyDescent="0.3">
      <c r="P511201" s="83"/>
    </row>
    <row r="511202" spans="16:16" x14ac:dyDescent="0.3">
      <c r="P511202" s="83"/>
    </row>
    <row r="511203" spans="16:16" x14ac:dyDescent="0.3">
      <c r="P511203" s="83"/>
    </row>
    <row r="511204" spans="16:16" x14ac:dyDescent="0.3">
      <c r="P511204" s="83"/>
    </row>
    <row r="511205" spans="16:16" x14ac:dyDescent="0.3">
      <c r="P511205" s="83"/>
    </row>
    <row r="511206" spans="16:16" x14ac:dyDescent="0.3">
      <c r="P511206" s="83"/>
    </row>
    <row r="511207" spans="16:16" x14ac:dyDescent="0.3">
      <c r="P511207" s="83"/>
    </row>
    <row r="511208" spans="16:16" x14ac:dyDescent="0.3">
      <c r="P511208" s="83"/>
    </row>
    <row r="511209" spans="16:16" x14ac:dyDescent="0.3">
      <c r="P511209" s="83"/>
    </row>
    <row r="511210" spans="16:16" x14ac:dyDescent="0.3">
      <c r="P511210" s="83"/>
    </row>
    <row r="511211" spans="16:16" x14ac:dyDescent="0.3">
      <c r="P511211" s="83"/>
    </row>
    <row r="511212" spans="16:16" x14ac:dyDescent="0.3">
      <c r="P511212" s="83"/>
    </row>
    <row r="511213" spans="16:16" x14ac:dyDescent="0.3">
      <c r="P511213" s="83"/>
    </row>
    <row r="511214" spans="16:16" x14ac:dyDescent="0.3">
      <c r="P511214" s="83"/>
    </row>
    <row r="511215" spans="16:16" x14ac:dyDescent="0.3">
      <c r="P511215" s="83"/>
    </row>
    <row r="511216" spans="16:16" x14ac:dyDescent="0.3">
      <c r="P511216" s="83"/>
    </row>
    <row r="511217" spans="16:16" x14ac:dyDescent="0.3">
      <c r="P511217" s="83"/>
    </row>
    <row r="511218" spans="16:16" x14ac:dyDescent="0.3">
      <c r="P511218" s="83"/>
    </row>
    <row r="511219" spans="16:16" x14ac:dyDescent="0.3">
      <c r="P511219" s="83"/>
    </row>
    <row r="511220" spans="16:16" x14ac:dyDescent="0.3">
      <c r="P511220" s="83"/>
    </row>
    <row r="511221" spans="16:16" x14ac:dyDescent="0.3">
      <c r="P511221" s="83"/>
    </row>
    <row r="511222" spans="16:16" x14ac:dyDescent="0.3">
      <c r="P511222" s="83"/>
    </row>
    <row r="511223" spans="16:16" x14ac:dyDescent="0.3">
      <c r="P511223" s="83"/>
    </row>
    <row r="511224" spans="16:16" x14ac:dyDescent="0.3">
      <c r="P511224" s="83"/>
    </row>
    <row r="511225" spans="16:16" x14ac:dyDescent="0.3">
      <c r="P511225" s="83"/>
    </row>
    <row r="511226" spans="16:16" x14ac:dyDescent="0.3">
      <c r="P511226" s="83"/>
    </row>
    <row r="511227" spans="16:16" x14ac:dyDescent="0.3">
      <c r="P511227" s="83"/>
    </row>
    <row r="511228" spans="16:16" x14ac:dyDescent="0.3">
      <c r="P511228" s="83"/>
    </row>
    <row r="511229" spans="16:16" x14ac:dyDescent="0.3">
      <c r="P511229" s="83"/>
    </row>
    <row r="511230" spans="16:16" x14ac:dyDescent="0.3">
      <c r="P511230" s="83"/>
    </row>
    <row r="511231" spans="16:16" x14ac:dyDescent="0.3">
      <c r="P511231" s="83"/>
    </row>
    <row r="511232" spans="16:16" x14ac:dyDescent="0.3">
      <c r="P511232" s="83"/>
    </row>
    <row r="511233" spans="16:16" x14ac:dyDescent="0.3">
      <c r="P511233" s="83"/>
    </row>
    <row r="511234" spans="16:16" x14ac:dyDescent="0.3">
      <c r="P511234" s="83"/>
    </row>
    <row r="511235" spans="16:16" x14ac:dyDescent="0.3">
      <c r="P511235" s="83"/>
    </row>
    <row r="511236" spans="16:16" x14ac:dyDescent="0.3">
      <c r="P511236" s="83"/>
    </row>
    <row r="511237" spans="16:16" x14ac:dyDescent="0.3">
      <c r="P511237" s="83"/>
    </row>
    <row r="511238" spans="16:16" x14ac:dyDescent="0.3">
      <c r="P511238" s="83"/>
    </row>
    <row r="511239" spans="16:16" x14ac:dyDescent="0.3">
      <c r="P511239" s="83"/>
    </row>
    <row r="511240" spans="16:16" x14ac:dyDescent="0.3">
      <c r="P511240" s="83"/>
    </row>
    <row r="511241" spans="16:16" x14ac:dyDescent="0.3">
      <c r="P511241" s="83"/>
    </row>
    <row r="511242" spans="16:16" x14ac:dyDescent="0.3">
      <c r="P511242" s="83"/>
    </row>
    <row r="511243" spans="16:16" x14ac:dyDescent="0.3">
      <c r="P511243" s="83"/>
    </row>
    <row r="511244" spans="16:16" x14ac:dyDescent="0.3">
      <c r="P511244" s="83"/>
    </row>
    <row r="511245" spans="16:16" x14ac:dyDescent="0.3">
      <c r="P511245" s="83"/>
    </row>
    <row r="511246" spans="16:16" x14ac:dyDescent="0.3">
      <c r="P511246" s="83"/>
    </row>
    <row r="511247" spans="16:16" x14ac:dyDescent="0.3">
      <c r="P511247" s="83"/>
    </row>
    <row r="511248" spans="16:16" x14ac:dyDescent="0.3">
      <c r="P511248" s="83"/>
    </row>
    <row r="511249" spans="16:16" x14ac:dyDescent="0.3">
      <c r="P511249" s="83"/>
    </row>
    <row r="511250" spans="16:16" x14ac:dyDescent="0.3">
      <c r="P511250" s="83"/>
    </row>
    <row r="511251" spans="16:16" x14ac:dyDescent="0.3">
      <c r="P511251" s="83"/>
    </row>
    <row r="511252" spans="16:16" x14ac:dyDescent="0.3">
      <c r="P511252" s="83"/>
    </row>
    <row r="511253" spans="16:16" x14ac:dyDescent="0.3">
      <c r="P511253" s="83"/>
    </row>
    <row r="511254" spans="16:16" x14ac:dyDescent="0.3">
      <c r="P511254" s="83"/>
    </row>
    <row r="511255" spans="16:16" x14ac:dyDescent="0.3">
      <c r="P511255" s="83"/>
    </row>
    <row r="511256" spans="16:16" x14ac:dyDescent="0.3">
      <c r="P511256" s="83"/>
    </row>
    <row r="511257" spans="16:16" x14ac:dyDescent="0.3">
      <c r="P511257" s="83"/>
    </row>
    <row r="511258" spans="16:16" x14ac:dyDescent="0.3">
      <c r="P511258" s="83"/>
    </row>
    <row r="511259" spans="16:16" x14ac:dyDescent="0.3">
      <c r="P511259" s="83"/>
    </row>
    <row r="511260" spans="16:16" x14ac:dyDescent="0.3">
      <c r="P511260" s="83"/>
    </row>
    <row r="511261" spans="16:16" x14ac:dyDescent="0.3">
      <c r="P511261" s="83"/>
    </row>
    <row r="511262" spans="16:16" x14ac:dyDescent="0.3">
      <c r="P511262" s="83"/>
    </row>
    <row r="511263" spans="16:16" x14ac:dyDescent="0.3">
      <c r="P511263" s="83"/>
    </row>
    <row r="511264" spans="16:16" x14ac:dyDescent="0.3">
      <c r="P511264" s="83"/>
    </row>
    <row r="511265" spans="16:16" x14ac:dyDescent="0.3">
      <c r="P511265" s="83"/>
    </row>
    <row r="511266" spans="16:16" x14ac:dyDescent="0.3">
      <c r="P511266" s="83"/>
    </row>
    <row r="511267" spans="16:16" x14ac:dyDescent="0.3">
      <c r="P511267" s="83"/>
    </row>
    <row r="511268" spans="16:16" x14ac:dyDescent="0.3">
      <c r="P511268" s="83"/>
    </row>
    <row r="511269" spans="16:16" x14ac:dyDescent="0.3">
      <c r="P511269" s="83"/>
    </row>
    <row r="511270" spans="16:16" x14ac:dyDescent="0.3">
      <c r="P511270" s="83"/>
    </row>
    <row r="511271" spans="16:16" x14ac:dyDescent="0.3">
      <c r="P511271" s="83"/>
    </row>
    <row r="511272" spans="16:16" x14ac:dyDescent="0.3">
      <c r="P511272" s="83"/>
    </row>
    <row r="511273" spans="16:16" x14ac:dyDescent="0.3">
      <c r="P511273" s="83"/>
    </row>
    <row r="511274" spans="16:16" x14ac:dyDescent="0.3">
      <c r="P511274" s="83"/>
    </row>
    <row r="511275" spans="16:16" x14ac:dyDescent="0.3">
      <c r="P511275" s="83"/>
    </row>
    <row r="511276" spans="16:16" x14ac:dyDescent="0.3">
      <c r="P511276" s="83"/>
    </row>
    <row r="511277" spans="16:16" x14ac:dyDescent="0.3">
      <c r="P511277" s="83"/>
    </row>
    <row r="511278" spans="16:16" x14ac:dyDescent="0.3">
      <c r="P511278" s="83"/>
    </row>
    <row r="511279" spans="16:16" x14ac:dyDescent="0.3">
      <c r="P511279" s="83"/>
    </row>
    <row r="511280" spans="16:16" x14ac:dyDescent="0.3">
      <c r="P511280" s="83"/>
    </row>
    <row r="511281" spans="16:16" x14ac:dyDescent="0.3">
      <c r="P511281" s="83"/>
    </row>
    <row r="511282" spans="16:16" x14ac:dyDescent="0.3">
      <c r="P511282" s="83"/>
    </row>
    <row r="511283" spans="16:16" x14ac:dyDescent="0.3">
      <c r="P511283" s="83"/>
    </row>
    <row r="511284" spans="16:16" x14ac:dyDescent="0.3">
      <c r="P511284" s="83"/>
    </row>
    <row r="511285" spans="16:16" x14ac:dyDescent="0.3">
      <c r="P511285" s="83"/>
    </row>
    <row r="511286" spans="16:16" x14ac:dyDescent="0.3">
      <c r="P511286" s="83"/>
    </row>
    <row r="511287" spans="16:16" x14ac:dyDescent="0.3">
      <c r="P511287" s="83"/>
    </row>
    <row r="511288" spans="16:16" x14ac:dyDescent="0.3">
      <c r="P511288" s="83"/>
    </row>
    <row r="511289" spans="16:16" x14ac:dyDescent="0.3">
      <c r="P511289" s="83"/>
    </row>
    <row r="511290" spans="16:16" x14ac:dyDescent="0.3">
      <c r="P511290" s="83"/>
    </row>
    <row r="511291" spans="16:16" x14ac:dyDescent="0.3">
      <c r="P511291" s="83"/>
    </row>
    <row r="511292" spans="16:16" x14ac:dyDescent="0.3">
      <c r="P511292" s="83"/>
    </row>
    <row r="511293" spans="16:16" x14ac:dyDescent="0.3">
      <c r="P511293" s="83"/>
    </row>
    <row r="511294" spans="16:16" x14ac:dyDescent="0.3">
      <c r="P511294" s="83"/>
    </row>
    <row r="511295" spans="16:16" x14ac:dyDescent="0.3">
      <c r="P511295" s="83"/>
    </row>
    <row r="511296" spans="16:16" x14ac:dyDescent="0.3">
      <c r="P511296" s="83"/>
    </row>
    <row r="511297" spans="16:16" x14ac:dyDescent="0.3">
      <c r="P511297" s="83"/>
    </row>
    <row r="511298" spans="16:16" x14ac:dyDescent="0.3">
      <c r="P511298" s="83"/>
    </row>
    <row r="511299" spans="16:16" x14ac:dyDescent="0.3">
      <c r="P511299" s="83"/>
    </row>
    <row r="511300" spans="16:16" x14ac:dyDescent="0.3">
      <c r="P511300" s="83"/>
    </row>
    <row r="511301" spans="16:16" x14ac:dyDescent="0.3">
      <c r="P511301" s="83"/>
    </row>
    <row r="511302" spans="16:16" x14ac:dyDescent="0.3">
      <c r="P511302" s="83"/>
    </row>
    <row r="511303" spans="16:16" x14ac:dyDescent="0.3">
      <c r="P511303" s="83"/>
    </row>
    <row r="511304" spans="16:16" x14ac:dyDescent="0.3">
      <c r="P511304" s="83"/>
    </row>
    <row r="511305" spans="16:16" x14ac:dyDescent="0.3">
      <c r="P511305" s="83"/>
    </row>
    <row r="511306" spans="16:16" x14ac:dyDescent="0.3">
      <c r="P511306" s="83"/>
    </row>
    <row r="511307" spans="16:16" x14ac:dyDescent="0.3">
      <c r="P511307" s="83"/>
    </row>
    <row r="511308" spans="16:16" x14ac:dyDescent="0.3">
      <c r="P511308" s="83"/>
    </row>
    <row r="511309" spans="16:16" x14ac:dyDescent="0.3">
      <c r="P511309" s="83"/>
    </row>
    <row r="511310" spans="16:16" x14ac:dyDescent="0.3">
      <c r="P511310" s="83"/>
    </row>
    <row r="511311" spans="16:16" x14ac:dyDescent="0.3">
      <c r="P511311" s="83"/>
    </row>
    <row r="511312" spans="16:16" x14ac:dyDescent="0.3">
      <c r="P511312" s="83"/>
    </row>
    <row r="511313" spans="16:16" x14ac:dyDescent="0.3">
      <c r="P511313" s="83"/>
    </row>
    <row r="511314" spans="16:16" x14ac:dyDescent="0.3">
      <c r="P511314" s="83"/>
    </row>
    <row r="511315" spans="16:16" x14ac:dyDescent="0.3">
      <c r="P511315" s="83"/>
    </row>
    <row r="511316" spans="16:16" x14ac:dyDescent="0.3">
      <c r="P511316" s="83"/>
    </row>
    <row r="511317" spans="16:16" x14ac:dyDescent="0.3">
      <c r="P511317" s="83"/>
    </row>
    <row r="511318" spans="16:16" x14ac:dyDescent="0.3">
      <c r="P511318" s="83"/>
    </row>
    <row r="511319" spans="16:16" x14ac:dyDescent="0.3">
      <c r="P511319" s="83"/>
    </row>
    <row r="511320" spans="16:16" x14ac:dyDescent="0.3">
      <c r="P511320" s="83"/>
    </row>
    <row r="511321" spans="16:16" x14ac:dyDescent="0.3">
      <c r="P511321" s="83"/>
    </row>
    <row r="511322" spans="16:16" x14ac:dyDescent="0.3">
      <c r="P511322" s="83"/>
    </row>
    <row r="511323" spans="16:16" x14ac:dyDescent="0.3">
      <c r="P511323" s="83"/>
    </row>
    <row r="511324" spans="16:16" x14ac:dyDescent="0.3">
      <c r="P511324" s="83"/>
    </row>
    <row r="511325" spans="16:16" x14ac:dyDescent="0.3">
      <c r="P511325" s="83"/>
    </row>
    <row r="511326" spans="16:16" x14ac:dyDescent="0.3">
      <c r="P511326" s="83"/>
    </row>
    <row r="511327" spans="16:16" x14ac:dyDescent="0.3">
      <c r="P511327" s="83"/>
    </row>
    <row r="511328" spans="16:16" x14ac:dyDescent="0.3">
      <c r="P511328" s="83"/>
    </row>
    <row r="511329" spans="16:16" x14ac:dyDescent="0.3">
      <c r="P511329" s="83"/>
    </row>
    <row r="511330" spans="16:16" x14ac:dyDescent="0.3">
      <c r="P511330" s="83"/>
    </row>
    <row r="511331" spans="16:16" x14ac:dyDescent="0.3">
      <c r="P511331" s="83"/>
    </row>
    <row r="511332" spans="16:16" x14ac:dyDescent="0.3">
      <c r="P511332" s="83"/>
    </row>
    <row r="511333" spans="16:16" x14ac:dyDescent="0.3">
      <c r="P511333" s="83"/>
    </row>
    <row r="511334" spans="16:16" x14ac:dyDescent="0.3">
      <c r="P511334" s="83"/>
    </row>
    <row r="511335" spans="16:16" x14ac:dyDescent="0.3">
      <c r="P511335" s="83"/>
    </row>
    <row r="511336" spans="16:16" x14ac:dyDescent="0.3">
      <c r="P511336" s="83"/>
    </row>
    <row r="511337" spans="16:16" x14ac:dyDescent="0.3">
      <c r="P511337" s="83"/>
    </row>
    <row r="511338" spans="16:16" x14ac:dyDescent="0.3">
      <c r="P511338" s="83"/>
    </row>
    <row r="511339" spans="16:16" x14ac:dyDescent="0.3">
      <c r="P511339" s="83"/>
    </row>
    <row r="511340" spans="16:16" x14ac:dyDescent="0.3">
      <c r="P511340" s="83"/>
    </row>
    <row r="511341" spans="16:16" x14ac:dyDescent="0.3">
      <c r="P511341" s="83"/>
    </row>
    <row r="511342" spans="16:16" x14ac:dyDescent="0.3">
      <c r="P511342" s="83"/>
    </row>
    <row r="511343" spans="16:16" x14ac:dyDescent="0.3">
      <c r="P511343" s="83"/>
    </row>
    <row r="511344" spans="16:16" x14ac:dyDescent="0.3">
      <c r="P511344" s="83"/>
    </row>
    <row r="511345" spans="16:16" x14ac:dyDescent="0.3">
      <c r="P511345" s="83"/>
    </row>
    <row r="511346" spans="16:16" x14ac:dyDescent="0.3">
      <c r="P511346" s="83"/>
    </row>
    <row r="511347" spans="16:16" x14ac:dyDescent="0.3">
      <c r="P511347" s="83"/>
    </row>
    <row r="511348" spans="16:16" x14ac:dyDescent="0.3">
      <c r="P511348" s="83"/>
    </row>
    <row r="511349" spans="16:16" x14ac:dyDescent="0.3">
      <c r="P511349" s="83"/>
    </row>
    <row r="511350" spans="16:16" x14ac:dyDescent="0.3">
      <c r="P511350" s="83"/>
    </row>
    <row r="511351" spans="16:16" x14ac:dyDescent="0.3">
      <c r="P511351" s="83"/>
    </row>
    <row r="511352" spans="16:16" x14ac:dyDescent="0.3">
      <c r="P511352" s="83"/>
    </row>
    <row r="511353" spans="16:16" x14ac:dyDescent="0.3">
      <c r="P511353" s="83"/>
    </row>
    <row r="511354" spans="16:16" x14ac:dyDescent="0.3">
      <c r="P511354" s="83"/>
    </row>
    <row r="511355" spans="16:16" x14ac:dyDescent="0.3">
      <c r="P511355" s="83"/>
    </row>
    <row r="511356" spans="16:16" x14ac:dyDescent="0.3">
      <c r="P511356" s="83"/>
    </row>
    <row r="511357" spans="16:16" x14ac:dyDescent="0.3">
      <c r="P511357" s="83"/>
    </row>
    <row r="511358" spans="16:16" x14ac:dyDescent="0.3">
      <c r="P511358" s="83"/>
    </row>
    <row r="511359" spans="16:16" x14ac:dyDescent="0.3">
      <c r="P511359" s="83"/>
    </row>
    <row r="511360" spans="16:16" x14ac:dyDescent="0.3">
      <c r="P511360" s="83"/>
    </row>
    <row r="511361" spans="16:16" x14ac:dyDescent="0.3">
      <c r="P511361" s="83"/>
    </row>
    <row r="511362" spans="16:16" x14ac:dyDescent="0.3">
      <c r="P511362" s="83"/>
    </row>
    <row r="511363" spans="16:16" x14ac:dyDescent="0.3">
      <c r="P511363" s="83"/>
    </row>
    <row r="511364" spans="16:16" x14ac:dyDescent="0.3">
      <c r="P511364" s="83"/>
    </row>
    <row r="511365" spans="16:16" x14ac:dyDescent="0.3">
      <c r="P511365" s="83"/>
    </row>
    <row r="511366" spans="16:16" x14ac:dyDescent="0.3">
      <c r="P511366" s="83"/>
    </row>
    <row r="511367" spans="16:16" x14ac:dyDescent="0.3">
      <c r="P511367" s="83"/>
    </row>
    <row r="511368" spans="16:16" x14ac:dyDescent="0.3">
      <c r="P511368" s="83"/>
    </row>
    <row r="511369" spans="16:16" x14ac:dyDescent="0.3">
      <c r="P511369" s="83"/>
    </row>
    <row r="511370" spans="16:16" x14ac:dyDescent="0.3">
      <c r="P511370" s="83"/>
    </row>
    <row r="511371" spans="16:16" x14ac:dyDescent="0.3">
      <c r="P511371" s="83"/>
    </row>
    <row r="511372" spans="16:16" x14ac:dyDescent="0.3">
      <c r="P511372" s="83"/>
    </row>
    <row r="511373" spans="16:16" x14ac:dyDescent="0.3">
      <c r="P511373" s="83"/>
    </row>
    <row r="511374" spans="16:16" x14ac:dyDescent="0.3">
      <c r="P511374" s="83"/>
    </row>
    <row r="511375" spans="16:16" x14ac:dyDescent="0.3">
      <c r="P511375" s="83"/>
    </row>
    <row r="511376" spans="16:16" x14ac:dyDescent="0.3">
      <c r="P511376" s="83"/>
    </row>
    <row r="511377" spans="16:16" x14ac:dyDescent="0.3">
      <c r="P511377" s="83"/>
    </row>
    <row r="511378" spans="16:16" x14ac:dyDescent="0.3">
      <c r="P511378" s="83"/>
    </row>
    <row r="511379" spans="16:16" x14ac:dyDescent="0.3">
      <c r="P511379" s="83"/>
    </row>
    <row r="511380" spans="16:16" x14ac:dyDescent="0.3">
      <c r="P511380" s="83"/>
    </row>
    <row r="511381" spans="16:16" x14ac:dyDescent="0.3">
      <c r="P511381" s="83"/>
    </row>
    <row r="511382" spans="16:16" x14ac:dyDescent="0.3">
      <c r="P511382" s="83"/>
    </row>
    <row r="511383" spans="16:16" x14ac:dyDescent="0.3">
      <c r="P511383" s="83"/>
    </row>
    <row r="511384" spans="16:16" x14ac:dyDescent="0.3">
      <c r="P511384" s="83"/>
    </row>
    <row r="511385" spans="16:16" x14ac:dyDescent="0.3">
      <c r="P511385" s="83"/>
    </row>
    <row r="511386" spans="16:16" x14ac:dyDescent="0.3">
      <c r="P511386" s="83"/>
    </row>
    <row r="511387" spans="16:16" x14ac:dyDescent="0.3">
      <c r="P511387" s="83"/>
    </row>
    <row r="511388" spans="16:16" x14ac:dyDescent="0.3">
      <c r="P511388" s="83"/>
    </row>
    <row r="511389" spans="16:16" x14ac:dyDescent="0.3">
      <c r="P511389" s="83"/>
    </row>
    <row r="511390" spans="16:16" x14ac:dyDescent="0.3">
      <c r="P511390" s="83"/>
    </row>
    <row r="511391" spans="16:16" x14ac:dyDescent="0.3">
      <c r="P511391" s="83"/>
    </row>
    <row r="511392" spans="16:16" x14ac:dyDescent="0.3">
      <c r="P511392" s="83"/>
    </row>
    <row r="511393" spans="16:16" x14ac:dyDescent="0.3">
      <c r="P511393" s="83"/>
    </row>
    <row r="511394" spans="16:16" x14ac:dyDescent="0.3">
      <c r="P511394" s="83"/>
    </row>
    <row r="511395" spans="16:16" x14ac:dyDescent="0.3">
      <c r="P511395" s="83"/>
    </row>
    <row r="511396" spans="16:16" x14ac:dyDescent="0.3">
      <c r="P511396" s="83"/>
    </row>
    <row r="511397" spans="16:16" x14ac:dyDescent="0.3">
      <c r="P511397" s="83"/>
    </row>
    <row r="511398" spans="16:16" x14ac:dyDescent="0.3">
      <c r="P511398" s="83"/>
    </row>
    <row r="511399" spans="16:16" x14ac:dyDescent="0.3">
      <c r="P511399" s="83"/>
    </row>
    <row r="511400" spans="16:16" x14ac:dyDescent="0.3">
      <c r="P511400" s="83"/>
    </row>
    <row r="511401" spans="16:16" x14ac:dyDescent="0.3">
      <c r="P511401" s="83"/>
    </row>
    <row r="511402" spans="16:16" x14ac:dyDescent="0.3">
      <c r="P511402" s="83"/>
    </row>
    <row r="511403" spans="16:16" x14ac:dyDescent="0.3">
      <c r="P511403" s="83"/>
    </row>
    <row r="511404" spans="16:16" x14ac:dyDescent="0.3">
      <c r="P511404" s="83"/>
    </row>
    <row r="511405" spans="16:16" x14ac:dyDescent="0.3">
      <c r="P511405" s="83"/>
    </row>
    <row r="511406" spans="16:16" x14ac:dyDescent="0.3">
      <c r="P511406" s="83"/>
    </row>
    <row r="511407" spans="16:16" x14ac:dyDescent="0.3">
      <c r="P511407" s="83"/>
    </row>
    <row r="511408" spans="16:16" x14ac:dyDescent="0.3">
      <c r="P511408" s="83"/>
    </row>
    <row r="511409" spans="16:16" x14ac:dyDescent="0.3">
      <c r="P511409" s="83"/>
    </row>
    <row r="511410" spans="16:16" x14ac:dyDescent="0.3">
      <c r="P511410" s="83"/>
    </row>
    <row r="511411" spans="16:16" x14ac:dyDescent="0.3">
      <c r="P511411" s="83"/>
    </row>
    <row r="511412" spans="16:16" x14ac:dyDescent="0.3">
      <c r="P511412" s="83"/>
    </row>
    <row r="511413" spans="16:16" x14ac:dyDescent="0.3">
      <c r="P511413" s="83"/>
    </row>
    <row r="511414" spans="16:16" x14ac:dyDescent="0.3">
      <c r="P511414" s="83"/>
    </row>
    <row r="511415" spans="16:16" x14ac:dyDescent="0.3">
      <c r="P511415" s="83"/>
    </row>
    <row r="511416" spans="16:16" x14ac:dyDescent="0.3">
      <c r="P511416" s="83"/>
    </row>
    <row r="511417" spans="16:16" x14ac:dyDescent="0.3">
      <c r="P511417" s="83"/>
    </row>
    <row r="511418" spans="16:16" x14ac:dyDescent="0.3">
      <c r="P511418" s="83"/>
    </row>
    <row r="511419" spans="16:16" x14ac:dyDescent="0.3">
      <c r="P511419" s="83"/>
    </row>
    <row r="511420" spans="16:16" x14ac:dyDescent="0.3">
      <c r="P511420" s="83"/>
    </row>
    <row r="511421" spans="16:16" x14ac:dyDescent="0.3">
      <c r="P511421" s="83"/>
    </row>
    <row r="511422" spans="16:16" x14ac:dyDescent="0.3">
      <c r="P511422" s="83"/>
    </row>
    <row r="511423" spans="16:16" x14ac:dyDescent="0.3">
      <c r="P511423" s="83"/>
    </row>
    <row r="511424" spans="16:16" x14ac:dyDescent="0.3">
      <c r="P511424" s="83"/>
    </row>
    <row r="511425" spans="16:16" x14ac:dyDescent="0.3">
      <c r="P511425" s="83"/>
    </row>
    <row r="511426" spans="16:16" x14ac:dyDescent="0.3">
      <c r="P511426" s="83"/>
    </row>
    <row r="511427" spans="16:16" x14ac:dyDescent="0.3">
      <c r="P511427" s="83"/>
    </row>
    <row r="511428" spans="16:16" x14ac:dyDescent="0.3">
      <c r="P511428" s="83"/>
    </row>
    <row r="511429" spans="16:16" x14ac:dyDescent="0.3">
      <c r="P511429" s="83"/>
    </row>
    <row r="511430" spans="16:16" x14ac:dyDescent="0.3">
      <c r="P511430" s="83"/>
    </row>
    <row r="511431" spans="16:16" x14ac:dyDescent="0.3">
      <c r="P511431" s="83"/>
    </row>
    <row r="511432" spans="16:16" x14ac:dyDescent="0.3">
      <c r="P511432" s="83"/>
    </row>
    <row r="511433" spans="16:16" x14ac:dyDescent="0.3">
      <c r="P511433" s="83"/>
    </row>
    <row r="511434" spans="16:16" x14ac:dyDescent="0.3">
      <c r="P511434" s="83"/>
    </row>
    <row r="511435" spans="16:16" x14ac:dyDescent="0.3">
      <c r="P511435" s="83"/>
    </row>
    <row r="511436" spans="16:16" x14ac:dyDescent="0.3">
      <c r="P511436" s="83"/>
    </row>
    <row r="511437" spans="16:16" x14ac:dyDescent="0.3">
      <c r="P511437" s="83"/>
    </row>
    <row r="511438" spans="16:16" x14ac:dyDescent="0.3">
      <c r="P511438" s="83"/>
    </row>
    <row r="511439" spans="16:16" x14ac:dyDescent="0.3">
      <c r="P511439" s="83"/>
    </row>
    <row r="511440" spans="16:16" x14ac:dyDescent="0.3">
      <c r="P511440" s="83"/>
    </row>
    <row r="511441" spans="16:16" x14ac:dyDescent="0.3">
      <c r="P511441" s="83"/>
    </row>
    <row r="511442" spans="16:16" x14ac:dyDescent="0.3">
      <c r="P511442" s="83"/>
    </row>
    <row r="511443" spans="16:16" x14ac:dyDescent="0.3">
      <c r="P511443" s="83"/>
    </row>
    <row r="511444" spans="16:16" x14ac:dyDescent="0.3">
      <c r="P511444" s="83"/>
    </row>
    <row r="511445" spans="16:16" x14ac:dyDescent="0.3">
      <c r="P511445" s="83"/>
    </row>
    <row r="511446" spans="16:16" x14ac:dyDescent="0.3">
      <c r="P511446" s="83"/>
    </row>
    <row r="511447" spans="16:16" x14ac:dyDescent="0.3">
      <c r="P511447" s="83"/>
    </row>
    <row r="511448" spans="16:16" x14ac:dyDescent="0.3">
      <c r="P511448" s="83"/>
    </row>
    <row r="511449" spans="16:16" x14ac:dyDescent="0.3">
      <c r="P511449" s="83"/>
    </row>
    <row r="511450" spans="16:16" x14ac:dyDescent="0.3">
      <c r="P511450" s="83"/>
    </row>
    <row r="511451" spans="16:16" x14ac:dyDescent="0.3">
      <c r="P511451" s="83"/>
    </row>
    <row r="511452" spans="16:16" x14ac:dyDescent="0.3">
      <c r="P511452" s="83"/>
    </row>
    <row r="511453" spans="16:16" x14ac:dyDescent="0.3">
      <c r="P511453" s="83"/>
    </row>
    <row r="511454" spans="16:16" x14ac:dyDescent="0.3">
      <c r="P511454" s="83"/>
    </row>
    <row r="511455" spans="16:16" x14ac:dyDescent="0.3">
      <c r="P511455" s="83"/>
    </row>
    <row r="511456" spans="16:16" x14ac:dyDescent="0.3">
      <c r="P511456" s="83"/>
    </row>
    <row r="511457" spans="16:16" x14ac:dyDescent="0.3">
      <c r="P511457" s="83"/>
    </row>
    <row r="511458" spans="16:16" x14ac:dyDescent="0.3">
      <c r="P511458" s="83"/>
    </row>
    <row r="511459" spans="16:16" x14ac:dyDescent="0.3">
      <c r="P511459" s="83"/>
    </row>
    <row r="511460" spans="16:16" x14ac:dyDescent="0.3">
      <c r="P511460" s="83"/>
    </row>
    <row r="511461" spans="16:16" x14ac:dyDescent="0.3">
      <c r="P511461" s="83"/>
    </row>
    <row r="511462" spans="16:16" x14ac:dyDescent="0.3">
      <c r="P511462" s="83"/>
    </row>
    <row r="511463" spans="16:16" x14ac:dyDescent="0.3">
      <c r="P511463" s="83"/>
    </row>
    <row r="511464" spans="16:16" x14ac:dyDescent="0.3">
      <c r="P511464" s="83"/>
    </row>
    <row r="511465" spans="16:16" x14ac:dyDescent="0.3">
      <c r="P511465" s="83"/>
    </row>
    <row r="511466" spans="16:16" x14ac:dyDescent="0.3">
      <c r="P511466" s="83"/>
    </row>
    <row r="511467" spans="16:16" x14ac:dyDescent="0.3">
      <c r="P511467" s="83"/>
    </row>
    <row r="511468" spans="16:16" x14ac:dyDescent="0.3">
      <c r="P511468" s="83"/>
    </row>
    <row r="511469" spans="16:16" x14ac:dyDescent="0.3">
      <c r="P511469" s="83"/>
    </row>
    <row r="511470" spans="16:16" x14ac:dyDescent="0.3">
      <c r="P511470" s="83"/>
    </row>
    <row r="511471" spans="16:16" x14ac:dyDescent="0.3">
      <c r="P511471" s="83"/>
    </row>
    <row r="511472" spans="16:16" x14ac:dyDescent="0.3">
      <c r="P511472" s="83"/>
    </row>
    <row r="511473" spans="16:16" x14ac:dyDescent="0.3">
      <c r="P511473" s="83"/>
    </row>
    <row r="511474" spans="16:16" x14ac:dyDescent="0.3">
      <c r="P511474" s="83"/>
    </row>
    <row r="511475" spans="16:16" x14ac:dyDescent="0.3">
      <c r="P511475" s="83"/>
    </row>
    <row r="511476" spans="16:16" x14ac:dyDescent="0.3">
      <c r="P511476" s="83"/>
    </row>
    <row r="511477" spans="16:16" x14ac:dyDescent="0.3">
      <c r="P511477" s="83"/>
    </row>
    <row r="511478" spans="16:16" x14ac:dyDescent="0.3">
      <c r="P511478" s="83"/>
    </row>
    <row r="511479" spans="16:16" x14ac:dyDescent="0.3">
      <c r="P511479" s="83"/>
    </row>
    <row r="511480" spans="16:16" x14ac:dyDescent="0.3">
      <c r="P511480" s="83"/>
    </row>
    <row r="511481" spans="16:16" x14ac:dyDescent="0.3">
      <c r="P511481" s="83"/>
    </row>
    <row r="511482" spans="16:16" x14ac:dyDescent="0.3">
      <c r="P511482" s="83"/>
    </row>
    <row r="511483" spans="16:16" x14ac:dyDescent="0.3">
      <c r="P511483" s="83"/>
    </row>
    <row r="511484" spans="16:16" x14ac:dyDescent="0.3">
      <c r="P511484" s="83"/>
    </row>
    <row r="511485" spans="16:16" x14ac:dyDescent="0.3">
      <c r="P511485" s="83"/>
    </row>
    <row r="511486" spans="16:16" x14ac:dyDescent="0.3">
      <c r="P511486" s="83"/>
    </row>
    <row r="511487" spans="16:16" x14ac:dyDescent="0.3">
      <c r="P511487" s="83"/>
    </row>
    <row r="511488" spans="16:16" x14ac:dyDescent="0.3">
      <c r="P511488" s="83"/>
    </row>
    <row r="511489" spans="16:16" x14ac:dyDescent="0.3">
      <c r="P511489" s="83"/>
    </row>
    <row r="511490" spans="16:16" x14ac:dyDescent="0.3">
      <c r="P511490" s="83"/>
    </row>
    <row r="511491" spans="16:16" x14ac:dyDescent="0.3">
      <c r="P511491" s="83"/>
    </row>
    <row r="511492" spans="16:16" x14ac:dyDescent="0.3">
      <c r="P511492" s="83"/>
    </row>
    <row r="511493" spans="16:16" x14ac:dyDescent="0.3">
      <c r="P511493" s="83"/>
    </row>
    <row r="511494" spans="16:16" x14ac:dyDescent="0.3">
      <c r="P511494" s="83"/>
    </row>
    <row r="511495" spans="16:16" x14ac:dyDescent="0.3">
      <c r="P511495" s="83"/>
    </row>
    <row r="511496" spans="16:16" x14ac:dyDescent="0.3">
      <c r="P511496" s="83"/>
    </row>
    <row r="511497" spans="16:16" x14ac:dyDescent="0.3">
      <c r="P511497" s="83"/>
    </row>
    <row r="511498" spans="16:16" x14ac:dyDescent="0.3">
      <c r="P511498" s="83"/>
    </row>
    <row r="511499" spans="16:16" x14ac:dyDescent="0.3">
      <c r="P511499" s="83"/>
    </row>
    <row r="511500" spans="16:16" x14ac:dyDescent="0.3">
      <c r="P511500" s="83"/>
    </row>
    <row r="511501" spans="16:16" x14ac:dyDescent="0.3">
      <c r="P511501" s="83"/>
    </row>
    <row r="511502" spans="16:16" x14ac:dyDescent="0.3">
      <c r="P511502" s="83"/>
    </row>
    <row r="511503" spans="16:16" x14ac:dyDescent="0.3">
      <c r="P511503" s="83"/>
    </row>
    <row r="511504" spans="16:16" x14ac:dyDescent="0.3">
      <c r="P511504" s="83"/>
    </row>
    <row r="511505" spans="16:16" x14ac:dyDescent="0.3">
      <c r="P511505" s="83"/>
    </row>
    <row r="511506" spans="16:16" x14ac:dyDescent="0.3">
      <c r="P511506" s="83"/>
    </row>
    <row r="511507" spans="16:16" x14ac:dyDescent="0.3">
      <c r="P511507" s="83"/>
    </row>
    <row r="511508" spans="16:16" x14ac:dyDescent="0.3">
      <c r="P511508" s="83"/>
    </row>
    <row r="511509" spans="16:16" x14ac:dyDescent="0.3">
      <c r="P511509" s="83"/>
    </row>
    <row r="511510" spans="16:16" x14ac:dyDescent="0.3">
      <c r="P511510" s="83"/>
    </row>
    <row r="511511" spans="16:16" x14ac:dyDescent="0.3">
      <c r="P511511" s="83"/>
    </row>
    <row r="511512" spans="16:16" x14ac:dyDescent="0.3">
      <c r="P511512" s="83"/>
    </row>
    <row r="511513" spans="16:16" x14ac:dyDescent="0.3">
      <c r="P511513" s="83"/>
    </row>
    <row r="511514" spans="16:16" x14ac:dyDescent="0.3">
      <c r="P511514" s="83"/>
    </row>
    <row r="511515" spans="16:16" x14ac:dyDescent="0.3">
      <c r="P511515" s="83"/>
    </row>
    <row r="511516" spans="16:16" x14ac:dyDescent="0.3">
      <c r="P511516" s="83"/>
    </row>
    <row r="511517" spans="16:16" x14ac:dyDescent="0.3">
      <c r="P511517" s="83"/>
    </row>
    <row r="511518" spans="16:16" x14ac:dyDescent="0.3">
      <c r="P511518" s="83"/>
    </row>
    <row r="511519" spans="16:16" x14ac:dyDescent="0.3">
      <c r="P511519" s="83"/>
    </row>
    <row r="511520" spans="16:16" x14ac:dyDescent="0.3">
      <c r="P511520" s="83"/>
    </row>
    <row r="511521" spans="16:16" x14ac:dyDescent="0.3">
      <c r="P511521" s="83"/>
    </row>
    <row r="511522" spans="16:16" x14ac:dyDescent="0.3">
      <c r="P511522" s="83"/>
    </row>
    <row r="511523" spans="16:16" x14ac:dyDescent="0.3">
      <c r="P511523" s="83"/>
    </row>
    <row r="511524" spans="16:16" x14ac:dyDescent="0.3">
      <c r="P511524" s="83"/>
    </row>
    <row r="511525" spans="16:16" x14ac:dyDescent="0.3">
      <c r="P511525" s="83"/>
    </row>
    <row r="511526" spans="16:16" x14ac:dyDescent="0.3">
      <c r="P511526" s="83"/>
    </row>
    <row r="511527" spans="16:16" x14ac:dyDescent="0.3">
      <c r="P511527" s="83"/>
    </row>
    <row r="511528" spans="16:16" x14ac:dyDescent="0.3">
      <c r="P511528" s="83"/>
    </row>
    <row r="511529" spans="16:16" x14ac:dyDescent="0.3">
      <c r="P511529" s="83"/>
    </row>
    <row r="511530" spans="16:16" x14ac:dyDescent="0.3">
      <c r="P511530" s="83"/>
    </row>
    <row r="511531" spans="16:16" x14ac:dyDescent="0.3">
      <c r="P511531" s="83"/>
    </row>
    <row r="511532" spans="16:16" x14ac:dyDescent="0.3">
      <c r="P511532" s="83"/>
    </row>
    <row r="511533" spans="16:16" x14ac:dyDescent="0.3">
      <c r="P511533" s="83"/>
    </row>
    <row r="511534" spans="16:16" x14ac:dyDescent="0.3">
      <c r="P511534" s="83"/>
    </row>
    <row r="511535" spans="16:16" x14ac:dyDescent="0.3">
      <c r="P511535" s="83"/>
    </row>
    <row r="511536" spans="16:16" x14ac:dyDescent="0.3">
      <c r="P511536" s="83"/>
    </row>
    <row r="511537" spans="16:16" x14ac:dyDescent="0.3">
      <c r="P511537" s="83"/>
    </row>
    <row r="511538" spans="16:16" x14ac:dyDescent="0.3">
      <c r="P511538" s="83"/>
    </row>
    <row r="511539" spans="16:16" x14ac:dyDescent="0.3">
      <c r="P511539" s="83"/>
    </row>
    <row r="511540" spans="16:16" x14ac:dyDescent="0.3">
      <c r="P511540" s="83"/>
    </row>
    <row r="511541" spans="16:16" x14ac:dyDescent="0.3">
      <c r="P511541" s="83"/>
    </row>
    <row r="511542" spans="16:16" x14ac:dyDescent="0.3">
      <c r="P511542" s="83"/>
    </row>
    <row r="511543" spans="16:16" x14ac:dyDescent="0.3">
      <c r="P511543" s="83"/>
    </row>
    <row r="511544" spans="16:16" x14ac:dyDescent="0.3">
      <c r="P511544" s="83"/>
    </row>
    <row r="511545" spans="16:16" x14ac:dyDescent="0.3">
      <c r="P511545" s="83"/>
    </row>
    <row r="511546" spans="16:16" x14ac:dyDescent="0.3">
      <c r="P511546" s="83"/>
    </row>
    <row r="511547" spans="16:16" x14ac:dyDescent="0.3">
      <c r="P511547" s="83"/>
    </row>
    <row r="511548" spans="16:16" x14ac:dyDescent="0.3">
      <c r="P511548" s="83"/>
    </row>
    <row r="511549" spans="16:16" x14ac:dyDescent="0.3">
      <c r="P511549" s="83"/>
    </row>
    <row r="511550" spans="16:16" x14ac:dyDescent="0.3">
      <c r="P511550" s="83"/>
    </row>
    <row r="511551" spans="16:16" x14ac:dyDescent="0.3">
      <c r="P511551" s="83"/>
    </row>
    <row r="511552" spans="16:16" x14ac:dyDescent="0.3">
      <c r="P511552" s="83"/>
    </row>
    <row r="511553" spans="16:16" x14ac:dyDescent="0.3">
      <c r="P511553" s="83"/>
    </row>
    <row r="511554" spans="16:16" x14ac:dyDescent="0.3">
      <c r="P511554" s="83"/>
    </row>
    <row r="511555" spans="16:16" x14ac:dyDescent="0.3">
      <c r="P511555" s="83"/>
    </row>
    <row r="511556" spans="16:16" x14ac:dyDescent="0.3">
      <c r="P511556" s="83"/>
    </row>
    <row r="511557" spans="16:16" x14ac:dyDescent="0.3">
      <c r="P511557" s="83"/>
    </row>
    <row r="511558" spans="16:16" x14ac:dyDescent="0.3">
      <c r="P511558" s="83"/>
    </row>
    <row r="511559" spans="16:16" x14ac:dyDescent="0.3">
      <c r="P511559" s="83"/>
    </row>
    <row r="511560" spans="16:16" x14ac:dyDescent="0.3">
      <c r="P511560" s="83"/>
    </row>
    <row r="511561" spans="16:16" x14ac:dyDescent="0.3">
      <c r="P511561" s="83"/>
    </row>
    <row r="511562" spans="16:16" x14ac:dyDescent="0.3">
      <c r="P511562" s="83"/>
    </row>
    <row r="511563" spans="16:16" x14ac:dyDescent="0.3">
      <c r="P511563" s="83"/>
    </row>
    <row r="511564" spans="16:16" x14ac:dyDescent="0.3">
      <c r="P511564" s="83"/>
    </row>
    <row r="511565" spans="16:16" x14ac:dyDescent="0.3">
      <c r="P511565" s="83"/>
    </row>
    <row r="511566" spans="16:16" x14ac:dyDescent="0.3">
      <c r="P511566" s="83"/>
    </row>
    <row r="511567" spans="16:16" x14ac:dyDescent="0.3">
      <c r="P511567" s="83"/>
    </row>
    <row r="511568" spans="16:16" x14ac:dyDescent="0.3">
      <c r="P511568" s="83"/>
    </row>
    <row r="511569" spans="16:16" x14ac:dyDescent="0.3">
      <c r="P511569" s="83"/>
    </row>
    <row r="511570" spans="16:16" x14ac:dyDescent="0.3">
      <c r="P511570" s="83"/>
    </row>
    <row r="511571" spans="16:16" x14ac:dyDescent="0.3">
      <c r="P511571" s="83"/>
    </row>
    <row r="511572" spans="16:16" x14ac:dyDescent="0.3">
      <c r="P511572" s="83"/>
    </row>
    <row r="511573" spans="16:16" x14ac:dyDescent="0.3">
      <c r="P511573" s="83"/>
    </row>
    <row r="511574" spans="16:16" x14ac:dyDescent="0.3">
      <c r="P511574" s="83"/>
    </row>
    <row r="511575" spans="16:16" x14ac:dyDescent="0.3">
      <c r="P511575" s="83"/>
    </row>
    <row r="511576" spans="16:16" x14ac:dyDescent="0.3">
      <c r="P511576" s="83"/>
    </row>
    <row r="511577" spans="16:16" x14ac:dyDescent="0.3">
      <c r="P511577" s="83"/>
    </row>
    <row r="511578" spans="16:16" x14ac:dyDescent="0.3">
      <c r="P511578" s="83"/>
    </row>
    <row r="511579" spans="16:16" x14ac:dyDescent="0.3">
      <c r="P511579" s="83"/>
    </row>
    <row r="511580" spans="16:16" x14ac:dyDescent="0.3">
      <c r="P511580" s="83"/>
    </row>
    <row r="511581" spans="16:16" x14ac:dyDescent="0.3">
      <c r="P511581" s="83"/>
    </row>
    <row r="511582" spans="16:16" x14ac:dyDescent="0.3">
      <c r="P511582" s="83"/>
    </row>
    <row r="511583" spans="16:16" x14ac:dyDescent="0.3">
      <c r="P511583" s="83"/>
    </row>
    <row r="511584" spans="16:16" x14ac:dyDescent="0.3">
      <c r="P511584" s="83"/>
    </row>
    <row r="511585" spans="16:16" x14ac:dyDescent="0.3">
      <c r="P511585" s="83"/>
    </row>
    <row r="511586" spans="16:16" x14ac:dyDescent="0.3">
      <c r="P511586" s="83"/>
    </row>
    <row r="511587" spans="16:16" x14ac:dyDescent="0.3">
      <c r="P511587" s="83"/>
    </row>
    <row r="511588" spans="16:16" x14ac:dyDescent="0.3">
      <c r="P511588" s="83"/>
    </row>
    <row r="511589" spans="16:16" x14ac:dyDescent="0.3">
      <c r="P511589" s="83"/>
    </row>
    <row r="511590" spans="16:16" x14ac:dyDescent="0.3">
      <c r="P511590" s="83"/>
    </row>
    <row r="511591" spans="16:16" x14ac:dyDescent="0.3">
      <c r="P511591" s="83"/>
    </row>
    <row r="511592" spans="16:16" x14ac:dyDescent="0.3">
      <c r="P511592" s="83"/>
    </row>
    <row r="511593" spans="16:16" x14ac:dyDescent="0.3">
      <c r="P511593" s="83"/>
    </row>
    <row r="511594" spans="16:16" x14ac:dyDescent="0.3">
      <c r="P511594" s="83"/>
    </row>
    <row r="511595" spans="16:16" x14ac:dyDescent="0.3">
      <c r="P511595" s="83"/>
    </row>
    <row r="511596" spans="16:16" x14ac:dyDescent="0.3">
      <c r="P511596" s="83"/>
    </row>
    <row r="511597" spans="16:16" x14ac:dyDescent="0.3">
      <c r="P511597" s="83"/>
    </row>
    <row r="511598" spans="16:16" x14ac:dyDescent="0.3">
      <c r="P511598" s="83"/>
    </row>
    <row r="511599" spans="16:16" x14ac:dyDescent="0.3">
      <c r="P511599" s="83"/>
    </row>
    <row r="511600" spans="16:16" x14ac:dyDescent="0.3">
      <c r="P511600" s="83"/>
    </row>
    <row r="511601" spans="16:16" x14ac:dyDescent="0.3">
      <c r="P511601" s="83"/>
    </row>
    <row r="511602" spans="16:16" x14ac:dyDescent="0.3">
      <c r="P511602" s="83"/>
    </row>
    <row r="511603" spans="16:16" x14ac:dyDescent="0.3">
      <c r="P511603" s="83"/>
    </row>
    <row r="511604" spans="16:16" x14ac:dyDescent="0.3">
      <c r="P511604" s="83"/>
    </row>
    <row r="511605" spans="16:16" x14ac:dyDescent="0.3">
      <c r="P511605" s="83"/>
    </row>
    <row r="511606" spans="16:16" x14ac:dyDescent="0.3">
      <c r="P511606" s="83"/>
    </row>
    <row r="511607" spans="16:16" x14ac:dyDescent="0.3">
      <c r="P511607" s="83"/>
    </row>
    <row r="511608" spans="16:16" x14ac:dyDescent="0.3">
      <c r="P511608" s="83"/>
    </row>
    <row r="511609" spans="16:16" x14ac:dyDescent="0.3">
      <c r="P511609" s="83"/>
    </row>
    <row r="511610" spans="16:16" x14ac:dyDescent="0.3">
      <c r="P511610" s="83"/>
    </row>
    <row r="511611" spans="16:16" x14ac:dyDescent="0.3">
      <c r="P511611" s="83"/>
    </row>
    <row r="511612" spans="16:16" x14ac:dyDescent="0.3">
      <c r="P511612" s="83"/>
    </row>
    <row r="511613" spans="16:16" x14ac:dyDescent="0.3">
      <c r="P511613" s="83"/>
    </row>
    <row r="511614" spans="16:16" x14ac:dyDescent="0.3">
      <c r="P511614" s="83"/>
    </row>
    <row r="511615" spans="16:16" x14ac:dyDescent="0.3">
      <c r="P511615" s="83"/>
    </row>
    <row r="511616" spans="16:16" x14ac:dyDescent="0.3">
      <c r="P511616" s="83"/>
    </row>
    <row r="511617" spans="16:16" x14ac:dyDescent="0.3">
      <c r="P511617" s="83"/>
    </row>
    <row r="511618" spans="16:16" x14ac:dyDescent="0.3">
      <c r="P511618" s="83"/>
    </row>
    <row r="511619" spans="16:16" x14ac:dyDescent="0.3">
      <c r="P511619" s="83"/>
    </row>
    <row r="511620" spans="16:16" x14ac:dyDescent="0.3">
      <c r="P511620" s="83"/>
    </row>
    <row r="511621" spans="16:16" x14ac:dyDescent="0.3">
      <c r="P511621" s="83"/>
    </row>
    <row r="511622" spans="16:16" x14ac:dyDescent="0.3">
      <c r="P511622" s="83"/>
    </row>
    <row r="511623" spans="16:16" x14ac:dyDescent="0.3">
      <c r="P511623" s="83"/>
    </row>
    <row r="511624" spans="16:16" x14ac:dyDescent="0.3">
      <c r="P511624" s="83"/>
    </row>
    <row r="511625" spans="16:16" x14ac:dyDescent="0.3">
      <c r="P511625" s="83"/>
    </row>
    <row r="511626" spans="16:16" x14ac:dyDescent="0.3">
      <c r="P511626" s="83"/>
    </row>
    <row r="511627" spans="16:16" x14ac:dyDescent="0.3">
      <c r="P511627" s="83"/>
    </row>
    <row r="511628" spans="16:16" x14ac:dyDescent="0.3">
      <c r="P511628" s="83"/>
    </row>
    <row r="511629" spans="16:16" x14ac:dyDescent="0.3">
      <c r="P511629" s="83"/>
    </row>
    <row r="511630" spans="16:16" x14ac:dyDescent="0.3">
      <c r="P511630" s="83"/>
    </row>
    <row r="511631" spans="16:16" x14ac:dyDescent="0.3">
      <c r="P511631" s="83"/>
    </row>
    <row r="511632" spans="16:16" x14ac:dyDescent="0.3">
      <c r="P511632" s="83"/>
    </row>
    <row r="511633" spans="16:16" x14ac:dyDescent="0.3">
      <c r="P511633" s="83"/>
    </row>
    <row r="511634" spans="16:16" x14ac:dyDescent="0.3">
      <c r="P511634" s="83"/>
    </row>
    <row r="511635" spans="16:16" x14ac:dyDescent="0.3">
      <c r="P511635" s="83"/>
    </row>
    <row r="511636" spans="16:16" x14ac:dyDescent="0.3">
      <c r="P511636" s="83"/>
    </row>
    <row r="511637" spans="16:16" x14ac:dyDescent="0.3">
      <c r="P511637" s="83"/>
    </row>
    <row r="511638" spans="16:16" x14ac:dyDescent="0.3">
      <c r="P511638" s="83"/>
    </row>
    <row r="511639" spans="16:16" x14ac:dyDescent="0.3">
      <c r="P511639" s="83"/>
    </row>
    <row r="511640" spans="16:16" x14ac:dyDescent="0.3">
      <c r="P511640" s="83"/>
    </row>
    <row r="511641" spans="16:16" x14ac:dyDescent="0.3">
      <c r="P511641" s="83"/>
    </row>
    <row r="511642" spans="16:16" x14ac:dyDescent="0.3">
      <c r="P511642" s="83"/>
    </row>
    <row r="511643" spans="16:16" x14ac:dyDescent="0.3">
      <c r="P511643" s="83"/>
    </row>
    <row r="511644" spans="16:16" x14ac:dyDescent="0.3">
      <c r="P511644" s="83"/>
    </row>
    <row r="511645" spans="16:16" x14ac:dyDescent="0.3">
      <c r="P511645" s="83"/>
    </row>
    <row r="511646" spans="16:16" x14ac:dyDescent="0.3">
      <c r="P511646" s="83"/>
    </row>
    <row r="511647" spans="16:16" x14ac:dyDescent="0.3">
      <c r="P511647" s="83"/>
    </row>
    <row r="511648" spans="16:16" x14ac:dyDescent="0.3">
      <c r="P511648" s="83"/>
    </row>
    <row r="511649" spans="16:16" x14ac:dyDescent="0.3">
      <c r="P511649" s="83"/>
    </row>
    <row r="511650" spans="16:16" x14ac:dyDescent="0.3">
      <c r="P511650" s="83"/>
    </row>
    <row r="511651" spans="16:16" x14ac:dyDescent="0.3">
      <c r="P511651" s="83"/>
    </row>
    <row r="511652" spans="16:16" x14ac:dyDescent="0.3">
      <c r="P511652" s="83"/>
    </row>
    <row r="511653" spans="16:16" x14ac:dyDescent="0.3">
      <c r="P511653" s="83"/>
    </row>
    <row r="511654" spans="16:16" x14ac:dyDescent="0.3">
      <c r="P511654" s="83"/>
    </row>
    <row r="511655" spans="16:16" x14ac:dyDescent="0.3">
      <c r="P511655" s="83"/>
    </row>
    <row r="511656" spans="16:16" x14ac:dyDescent="0.3">
      <c r="P511656" s="83"/>
    </row>
    <row r="511657" spans="16:16" x14ac:dyDescent="0.3">
      <c r="P511657" s="83"/>
    </row>
    <row r="511658" spans="16:16" x14ac:dyDescent="0.3">
      <c r="P511658" s="83"/>
    </row>
    <row r="511659" spans="16:16" x14ac:dyDescent="0.3">
      <c r="P511659" s="83"/>
    </row>
    <row r="511660" spans="16:16" x14ac:dyDescent="0.3">
      <c r="P511660" s="83"/>
    </row>
    <row r="511661" spans="16:16" x14ac:dyDescent="0.3">
      <c r="P511661" s="83"/>
    </row>
    <row r="511662" spans="16:16" x14ac:dyDescent="0.3">
      <c r="P511662" s="83"/>
    </row>
    <row r="511663" spans="16:16" x14ac:dyDescent="0.3">
      <c r="P511663" s="83"/>
    </row>
    <row r="511664" spans="16:16" x14ac:dyDescent="0.3">
      <c r="P511664" s="83"/>
    </row>
    <row r="511665" spans="16:16" x14ac:dyDescent="0.3">
      <c r="P511665" s="83"/>
    </row>
    <row r="511666" spans="16:16" x14ac:dyDescent="0.3">
      <c r="P511666" s="83"/>
    </row>
    <row r="511667" spans="16:16" x14ac:dyDescent="0.3">
      <c r="P511667" s="83"/>
    </row>
    <row r="511668" spans="16:16" x14ac:dyDescent="0.3">
      <c r="P511668" s="83"/>
    </row>
    <row r="511669" spans="16:16" x14ac:dyDescent="0.3">
      <c r="P511669" s="83"/>
    </row>
    <row r="511670" spans="16:16" x14ac:dyDescent="0.3">
      <c r="P511670" s="83"/>
    </row>
    <row r="511671" spans="16:16" x14ac:dyDescent="0.3">
      <c r="P511671" s="83"/>
    </row>
    <row r="511672" spans="16:16" x14ac:dyDescent="0.3">
      <c r="P511672" s="83"/>
    </row>
    <row r="511673" spans="16:16" x14ac:dyDescent="0.3">
      <c r="P511673" s="83"/>
    </row>
    <row r="511674" spans="16:16" x14ac:dyDescent="0.3">
      <c r="P511674" s="83"/>
    </row>
    <row r="511675" spans="16:16" x14ac:dyDescent="0.3">
      <c r="P511675" s="83"/>
    </row>
    <row r="511676" spans="16:16" x14ac:dyDescent="0.3">
      <c r="P511676" s="83"/>
    </row>
    <row r="511677" spans="16:16" x14ac:dyDescent="0.3">
      <c r="P511677" s="83"/>
    </row>
    <row r="511678" spans="16:16" x14ac:dyDescent="0.3">
      <c r="P511678" s="83"/>
    </row>
    <row r="511679" spans="16:16" x14ac:dyDescent="0.3">
      <c r="P511679" s="83"/>
    </row>
    <row r="511680" spans="16:16" x14ac:dyDescent="0.3">
      <c r="P511680" s="83"/>
    </row>
    <row r="511681" spans="16:16" x14ac:dyDescent="0.3">
      <c r="P511681" s="83"/>
    </row>
    <row r="511682" spans="16:16" x14ac:dyDescent="0.3">
      <c r="P511682" s="83"/>
    </row>
    <row r="511683" spans="16:16" x14ac:dyDescent="0.3">
      <c r="P511683" s="83"/>
    </row>
    <row r="511684" spans="16:16" x14ac:dyDescent="0.3">
      <c r="P511684" s="83"/>
    </row>
    <row r="511685" spans="16:16" x14ac:dyDescent="0.3">
      <c r="P511685" s="83"/>
    </row>
    <row r="511686" spans="16:16" x14ac:dyDescent="0.3">
      <c r="P511686" s="83"/>
    </row>
    <row r="511687" spans="16:16" x14ac:dyDescent="0.3">
      <c r="P511687" s="83"/>
    </row>
    <row r="511688" spans="16:16" x14ac:dyDescent="0.3">
      <c r="P511688" s="83"/>
    </row>
    <row r="511689" spans="16:16" x14ac:dyDescent="0.3">
      <c r="P511689" s="83"/>
    </row>
    <row r="511690" spans="16:16" x14ac:dyDescent="0.3">
      <c r="P511690" s="83"/>
    </row>
    <row r="511691" spans="16:16" x14ac:dyDescent="0.3">
      <c r="P511691" s="83"/>
    </row>
    <row r="511692" spans="16:16" x14ac:dyDescent="0.3">
      <c r="P511692" s="83"/>
    </row>
    <row r="511693" spans="16:16" x14ac:dyDescent="0.3">
      <c r="P511693" s="83"/>
    </row>
    <row r="511694" spans="16:16" x14ac:dyDescent="0.3">
      <c r="P511694" s="83"/>
    </row>
    <row r="511695" spans="16:16" x14ac:dyDescent="0.3">
      <c r="P511695" s="83"/>
    </row>
    <row r="511696" spans="16:16" x14ac:dyDescent="0.3">
      <c r="P511696" s="83"/>
    </row>
    <row r="511697" spans="16:16" x14ac:dyDescent="0.3">
      <c r="P511697" s="83"/>
    </row>
    <row r="511698" spans="16:16" x14ac:dyDescent="0.3">
      <c r="P511698" s="83"/>
    </row>
    <row r="511699" spans="16:16" x14ac:dyDescent="0.3">
      <c r="P511699" s="83"/>
    </row>
    <row r="511700" spans="16:16" x14ac:dyDescent="0.3">
      <c r="P511700" s="83"/>
    </row>
    <row r="511701" spans="16:16" x14ac:dyDescent="0.3">
      <c r="P511701" s="83"/>
    </row>
    <row r="511702" spans="16:16" x14ac:dyDescent="0.3">
      <c r="P511702" s="83"/>
    </row>
    <row r="511703" spans="16:16" x14ac:dyDescent="0.3">
      <c r="P511703" s="83"/>
    </row>
    <row r="511704" spans="16:16" x14ac:dyDescent="0.3">
      <c r="P511704" s="83"/>
    </row>
    <row r="511705" spans="16:16" x14ac:dyDescent="0.3">
      <c r="P511705" s="83"/>
    </row>
    <row r="511706" spans="16:16" x14ac:dyDescent="0.3">
      <c r="P511706" s="83"/>
    </row>
    <row r="511707" spans="16:16" x14ac:dyDescent="0.3">
      <c r="P511707" s="83"/>
    </row>
    <row r="511708" spans="16:16" x14ac:dyDescent="0.3">
      <c r="P511708" s="83"/>
    </row>
    <row r="511709" spans="16:16" x14ac:dyDescent="0.3">
      <c r="P511709" s="83"/>
    </row>
    <row r="511710" spans="16:16" x14ac:dyDescent="0.3">
      <c r="P511710" s="83"/>
    </row>
    <row r="511711" spans="16:16" x14ac:dyDescent="0.3">
      <c r="P511711" s="83"/>
    </row>
    <row r="511712" spans="16:16" x14ac:dyDescent="0.3">
      <c r="P511712" s="83"/>
    </row>
    <row r="511713" spans="16:16" x14ac:dyDescent="0.3">
      <c r="P511713" s="83"/>
    </row>
    <row r="511714" spans="16:16" x14ac:dyDescent="0.3">
      <c r="P511714" s="83"/>
    </row>
    <row r="511715" spans="16:16" x14ac:dyDescent="0.3">
      <c r="P511715" s="83"/>
    </row>
    <row r="511716" spans="16:16" x14ac:dyDescent="0.3">
      <c r="P511716" s="83"/>
    </row>
    <row r="511717" spans="16:16" x14ac:dyDescent="0.3">
      <c r="P511717" s="83"/>
    </row>
    <row r="511718" spans="16:16" x14ac:dyDescent="0.3">
      <c r="P511718" s="83"/>
    </row>
    <row r="511719" spans="16:16" x14ac:dyDescent="0.3">
      <c r="P511719" s="83"/>
    </row>
    <row r="511720" spans="16:16" x14ac:dyDescent="0.3">
      <c r="P511720" s="83"/>
    </row>
    <row r="511721" spans="16:16" x14ac:dyDescent="0.3">
      <c r="P511721" s="83"/>
    </row>
    <row r="511722" spans="16:16" x14ac:dyDescent="0.3">
      <c r="P511722" s="83"/>
    </row>
    <row r="511723" spans="16:16" x14ac:dyDescent="0.3">
      <c r="P511723" s="83"/>
    </row>
    <row r="511724" spans="16:16" x14ac:dyDescent="0.3">
      <c r="P511724" s="83"/>
    </row>
    <row r="511725" spans="16:16" x14ac:dyDescent="0.3">
      <c r="P511725" s="83"/>
    </row>
    <row r="511726" spans="16:16" x14ac:dyDescent="0.3">
      <c r="P511726" s="83"/>
    </row>
    <row r="511727" spans="16:16" x14ac:dyDescent="0.3">
      <c r="P511727" s="83"/>
    </row>
    <row r="511728" spans="16:16" x14ac:dyDescent="0.3">
      <c r="P511728" s="83"/>
    </row>
    <row r="511729" spans="16:16" x14ac:dyDescent="0.3">
      <c r="P511729" s="83"/>
    </row>
    <row r="511730" spans="16:16" x14ac:dyDescent="0.3">
      <c r="P511730" s="83"/>
    </row>
    <row r="511731" spans="16:16" x14ac:dyDescent="0.3">
      <c r="P511731" s="83"/>
    </row>
    <row r="511732" spans="16:16" x14ac:dyDescent="0.3">
      <c r="P511732" s="83"/>
    </row>
    <row r="511733" spans="16:16" x14ac:dyDescent="0.3">
      <c r="P511733" s="83"/>
    </row>
    <row r="511734" spans="16:16" x14ac:dyDescent="0.3">
      <c r="P511734" s="83"/>
    </row>
    <row r="511735" spans="16:16" x14ac:dyDescent="0.3">
      <c r="P511735" s="83"/>
    </row>
    <row r="511736" spans="16:16" x14ac:dyDescent="0.3">
      <c r="P511736" s="83"/>
    </row>
    <row r="511737" spans="16:16" x14ac:dyDescent="0.3">
      <c r="P511737" s="83"/>
    </row>
    <row r="511738" spans="16:16" x14ac:dyDescent="0.3">
      <c r="P511738" s="83"/>
    </row>
    <row r="511739" spans="16:16" x14ac:dyDescent="0.3">
      <c r="P511739" s="83"/>
    </row>
    <row r="511740" spans="16:16" x14ac:dyDescent="0.3">
      <c r="P511740" s="83"/>
    </row>
    <row r="511741" spans="16:16" x14ac:dyDescent="0.3">
      <c r="P511741" s="83"/>
    </row>
    <row r="511742" spans="16:16" x14ac:dyDescent="0.3">
      <c r="P511742" s="83"/>
    </row>
    <row r="511743" spans="16:16" x14ac:dyDescent="0.3">
      <c r="P511743" s="83"/>
    </row>
    <row r="511744" spans="16:16" x14ac:dyDescent="0.3">
      <c r="P511744" s="83"/>
    </row>
    <row r="511745" spans="16:16" x14ac:dyDescent="0.3">
      <c r="P511745" s="83"/>
    </row>
    <row r="511746" spans="16:16" x14ac:dyDescent="0.3">
      <c r="P511746" s="83"/>
    </row>
    <row r="511747" spans="16:16" x14ac:dyDescent="0.3">
      <c r="P511747" s="83"/>
    </row>
    <row r="511748" spans="16:16" x14ac:dyDescent="0.3">
      <c r="P511748" s="83"/>
    </row>
    <row r="511749" spans="16:16" x14ac:dyDescent="0.3">
      <c r="P511749" s="83"/>
    </row>
    <row r="511750" spans="16:16" x14ac:dyDescent="0.3">
      <c r="P511750" s="83"/>
    </row>
    <row r="511751" spans="16:16" x14ac:dyDescent="0.3">
      <c r="P511751" s="83"/>
    </row>
    <row r="511752" spans="16:16" x14ac:dyDescent="0.3">
      <c r="P511752" s="83"/>
    </row>
    <row r="511753" spans="16:16" x14ac:dyDescent="0.3">
      <c r="P511753" s="83"/>
    </row>
    <row r="511754" spans="16:16" x14ac:dyDescent="0.3">
      <c r="P511754" s="83"/>
    </row>
    <row r="511755" spans="16:16" x14ac:dyDescent="0.3">
      <c r="P511755" s="83"/>
    </row>
    <row r="511756" spans="16:16" x14ac:dyDescent="0.3">
      <c r="P511756" s="83"/>
    </row>
    <row r="511757" spans="16:16" x14ac:dyDescent="0.3">
      <c r="P511757" s="83"/>
    </row>
    <row r="511758" spans="16:16" x14ac:dyDescent="0.3">
      <c r="P511758" s="83"/>
    </row>
    <row r="511759" spans="16:16" x14ac:dyDescent="0.3">
      <c r="P511759" s="83"/>
    </row>
    <row r="511760" spans="16:16" x14ac:dyDescent="0.3">
      <c r="P511760" s="83"/>
    </row>
    <row r="511761" spans="16:16" x14ac:dyDescent="0.3">
      <c r="P511761" s="83"/>
    </row>
    <row r="511762" spans="16:16" x14ac:dyDescent="0.3">
      <c r="P511762" s="83"/>
    </row>
    <row r="511763" spans="16:16" x14ac:dyDescent="0.3">
      <c r="P511763" s="83"/>
    </row>
    <row r="511764" spans="16:16" x14ac:dyDescent="0.3">
      <c r="P511764" s="83"/>
    </row>
    <row r="511765" spans="16:16" x14ac:dyDescent="0.3">
      <c r="P511765" s="83"/>
    </row>
    <row r="511766" spans="16:16" x14ac:dyDescent="0.3">
      <c r="P511766" s="83"/>
    </row>
    <row r="511767" spans="16:16" x14ac:dyDescent="0.3">
      <c r="P511767" s="83"/>
    </row>
    <row r="511768" spans="16:16" x14ac:dyDescent="0.3">
      <c r="P511768" s="83"/>
    </row>
    <row r="511769" spans="16:16" x14ac:dyDescent="0.3">
      <c r="P511769" s="83"/>
    </row>
    <row r="511770" spans="16:16" x14ac:dyDescent="0.3">
      <c r="P511770" s="83"/>
    </row>
    <row r="511771" spans="16:16" x14ac:dyDescent="0.3">
      <c r="P511771" s="83"/>
    </row>
    <row r="511772" spans="16:16" x14ac:dyDescent="0.3">
      <c r="P511772" s="83"/>
    </row>
    <row r="511773" spans="16:16" x14ac:dyDescent="0.3">
      <c r="P511773" s="83"/>
    </row>
    <row r="511774" spans="16:16" x14ac:dyDescent="0.3">
      <c r="P511774" s="83"/>
    </row>
    <row r="511775" spans="16:16" x14ac:dyDescent="0.3">
      <c r="P511775" s="83"/>
    </row>
    <row r="511776" spans="16:16" x14ac:dyDescent="0.3">
      <c r="P511776" s="83"/>
    </row>
    <row r="511777" spans="16:16" x14ac:dyDescent="0.3">
      <c r="P511777" s="83"/>
    </row>
    <row r="511778" spans="16:16" x14ac:dyDescent="0.3">
      <c r="P511778" s="83"/>
    </row>
    <row r="511779" spans="16:16" x14ac:dyDescent="0.3">
      <c r="P511779" s="83"/>
    </row>
    <row r="511780" spans="16:16" x14ac:dyDescent="0.3">
      <c r="P511780" s="83"/>
    </row>
    <row r="511781" spans="16:16" x14ac:dyDescent="0.3">
      <c r="P511781" s="83"/>
    </row>
    <row r="511782" spans="16:16" x14ac:dyDescent="0.3">
      <c r="P511782" s="83"/>
    </row>
    <row r="511783" spans="16:16" x14ac:dyDescent="0.3">
      <c r="P511783" s="83"/>
    </row>
    <row r="511784" spans="16:16" x14ac:dyDescent="0.3">
      <c r="P511784" s="83"/>
    </row>
    <row r="511785" spans="16:16" x14ac:dyDescent="0.3">
      <c r="P511785" s="83"/>
    </row>
    <row r="511786" spans="16:16" x14ac:dyDescent="0.3">
      <c r="P511786" s="83"/>
    </row>
    <row r="511787" spans="16:16" x14ac:dyDescent="0.3">
      <c r="P511787" s="83"/>
    </row>
    <row r="511788" spans="16:16" x14ac:dyDescent="0.3">
      <c r="P511788" s="83"/>
    </row>
    <row r="511789" spans="16:16" x14ac:dyDescent="0.3">
      <c r="P511789" s="83"/>
    </row>
    <row r="511790" spans="16:16" x14ac:dyDescent="0.3">
      <c r="P511790" s="83"/>
    </row>
    <row r="511791" spans="16:16" x14ac:dyDescent="0.3">
      <c r="P511791" s="83"/>
    </row>
    <row r="511792" spans="16:16" x14ac:dyDescent="0.3">
      <c r="P511792" s="83"/>
    </row>
    <row r="511793" spans="16:16" x14ac:dyDescent="0.3">
      <c r="P511793" s="83"/>
    </row>
    <row r="511794" spans="16:16" x14ac:dyDescent="0.3">
      <c r="P511794" s="83"/>
    </row>
    <row r="511795" spans="16:16" x14ac:dyDescent="0.3">
      <c r="P511795" s="83"/>
    </row>
    <row r="511796" spans="16:16" x14ac:dyDescent="0.3">
      <c r="P511796" s="83"/>
    </row>
    <row r="511797" spans="16:16" x14ac:dyDescent="0.3">
      <c r="P511797" s="83"/>
    </row>
    <row r="511798" spans="16:16" x14ac:dyDescent="0.3">
      <c r="P511798" s="83"/>
    </row>
    <row r="511799" spans="16:16" x14ac:dyDescent="0.3">
      <c r="P511799" s="83"/>
    </row>
    <row r="511800" spans="16:16" x14ac:dyDescent="0.3">
      <c r="P511800" s="83"/>
    </row>
    <row r="511801" spans="16:16" x14ac:dyDescent="0.3">
      <c r="P511801" s="83"/>
    </row>
    <row r="511802" spans="16:16" x14ac:dyDescent="0.3">
      <c r="P511802" s="83"/>
    </row>
    <row r="511803" spans="16:16" x14ac:dyDescent="0.3">
      <c r="P511803" s="83"/>
    </row>
    <row r="511804" spans="16:16" x14ac:dyDescent="0.3">
      <c r="P511804" s="83"/>
    </row>
    <row r="511805" spans="16:16" x14ac:dyDescent="0.3">
      <c r="P511805" s="83"/>
    </row>
    <row r="511806" spans="16:16" x14ac:dyDescent="0.3">
      <c r="P511806" s="83"/>
    </row>
    <row r="511807" spans="16:16" x14ac:dyDescent="0.3">
      <c r="P511807" s="83"/>
    </row>
    <row r="511808" spans="16:16" x14ac:dyDescent="0.3">
      <c r="P511808" s="83"/>
    </row>
    <row r="511809" spans="16:16" x14ac:dyDescent="0.3">
      <c r="P511809" s="83"/>
    </row>
    <row r="511810" spans="16:16" x14ac:dyDescent="0.3">
      <c r="P511810" s="83"/>
    </row>
    <row r="511811" spans="16:16" x14ac:dyDescent="0.3">
      <c r="P511811" s="83"/>
    </row>
    <row r="511812" spans="16:16" x14ac:dyDescent="0.3">
      <c r="P511812" s="83"/>
    </row>
    <row r="511813" spans="16:16" x14ac:dyDescent="0.3">
      <c r="P511813" s="83"/>
    </row>
    <row r="511814" spans="16:16" x14ac:dyDescent="0.3">
      <c r="P511814" s="83"/>
    </row>
    <row r="511815" spans="16:16" x14ac:dyDescent="0.3">
      <c r="P511815" s="83"/>
    </row>
    <row r="511816" spans="16:16" x14ac:dyDescent="0.3">
      <c r="P511816" s="83"/>
    </row>
    <row r="511817" spans="16:16" x14ac:dyDescent="0.3">
      <c r="P511817" s="83"/>
    </row>
    <row r="511818" spans="16:16" x14ac:dyDescent="0.3">
      <c r="P511818" s="83"/>
    </row>
    <row r="511819" spans="16:16" x14ac:dyDescent="0.3">
      <c r="P511819" s="83"/>
    </row>
    <row r="511820" spans="16:16" x14ac:dyDescent="0.3">
      <c r="P511820" s="83"/>
    </row>
    <row r="511821" spans="16:16" x14ac:dyDescent="0.3">
      <c r="P511821" s="83"/>
    </row>
    <row r="511822" spans="16:16" x14ac:dyDescent="0.3">
      <c r="P511822" s="83"/>
    </row>
    <row r="511823" spans="16:16" x14ac:dyDescent="0.3">
      <c r="P511823" s="83"/>
    </row>
    <row r="511824" spans="16:16" x14ac:dyDescent="0.3">
      <c r="P511824" s="83"/>
    </row>
    <row r="511825" spans="16:16" x14ac:dyDescent="0.3">
      <c r="P511825" s="83"/>
    </row>
    <row r="511826" spans="16:16" x14ac:dyDescent="0.3">
      <c r="P511826" s="83"/>
    </row>
    <row r="511827" spans="16:16" x14ac:dyDescent="0.3">
      <c r="P511827" s="83"/>
    </row>
    <row r="511828" spans="16:16" x14ac:dyDescent="0.3">
      <c r="P511828" s="83"/>
    </row>
    <row r="511829" spans="16:16" x14ac:dyDescent="0.3">
      <c r="P511829" s="83"/>
    </row>
    <row r="511830" spans="16:16" x14ac:dyDescent="0.3">
      <c r="P511830" s="83"/>
    </row>
    <row r="511831" spans="16:16" x14ac:dyDescent="0.3">
      <c r="P511831" s="83"/>
    </row>
    <row r="511832" spans="16:16" x14ac:dyDescent="0.3">
      <c r="P511832" s="83"/>
    </row>
    <row r="511833" spans="16:16" x14ac:dyDescent="0.3">
      <c r="P511833" s="83"/>
    </row>
    <row r="511834" spans="16:16" x14ac:dyDescent="0.3">
      <c r="P511834" s="83"/>
    </row>
    <row r="511835" spans="16:16" x14ac:dyDescent="0.3">
      <c r="P511835" s="83"/>
    </row>
    <row r="511836" spans="16:16" x14ac:dyDescent="0.3">
      <c r="P511836" s="83"/>
    </row>
    <row r="511837" spans="16:16" x14ac:dyDescent="0.3">
      <c r="P511837" s="83"/>
    </row>
    <row r="511838" spans="16:16" x14ac:dyDescent="0.3">
      <c r="P511838" s="83"/>
    </row>
    <row r="511839" spans="16:16" x14ac:dyDescent="0.3">
      <c r="P511839" s="83"/>
    </row>
    <row r="511840" spans="16:16" x14ac:dyDescent="0.3">
      <c r="P511840" s="83"/>
    </row>
    <row r="511841" spans="16:16" x14ac:dyDescent="0.3">
      <c r="P511841" s="83"/>
    </row>
    <row r="511842" spans="16:16" x14ac:dyDescent="0.3">
      <c r="P511842" s="83"/>
    </row>
    <row r="511843" spans="16:16" x14ac:dyDescent="0.3">
      <c r="P511843" s="83"/>
    </row>
    <row r="511844" spans="16:16" x14ac:dyDescent="0.3">
      <c r="P511844" s="83"/>
    </row>
    <row r="511845" spans="16:16" x14ac:dyDescent="0.3">
      <c r="P511845" s="83"/>
    </row>
    <row r="511846" spans="16:16" x14ac:dyDescent="0.3">
      <c r="P511846" s="83"/>
    </row>
    <row r="511847" spans="16:16" x14ac:dyDescent="0.3">
      <c r="P511847" s="83"/>
    </row>
    <row r="511848" spans="16:16" x14ac:dyDescent="0.3">
      <c r="P511848" s="83"/>
    </row>
    <row r="511849" spans="16:16" x14ac:dyDescent="0.3">
      <c r="P511849" s="83"/>
    </row>
    <row r="511850" spans="16:16" x14ac:dyDescent="0.3">
      <c r="P511850" s="83"/>
    </row>
    <row r="511851" spans="16:16" x14ac:dyDescent="0.3">
      <c r="P511851" s="83"/>
    </row>
    <row r="511852" spans="16:16" x14ac:dyDescent="0.3">
      <c r="P511852" s="83"/>
    </row>
    <row r="511853" spans="16:16" x14ac:dyDescent="0.3">
      <c r="P511853" s="83"/>
    </row>
    <row r="511854" spans="16:16" x14ac:dyDescent="0.3">
      <c r="P511854" s="83"/>
    </row>
    <row r="511855" spans="16:16" x14ac:dyDescent="0.3">
      <c r="P511855" s="83"/>
    </row>
    <row r="511856" spans="16:16" x14ac:dyDescent="0.3">
      <c r="P511856" s="83"/>
    </row>
    <row r="511857" spans="16:16" x14ac:dyDescent="0.3">
      <c r="P511857" s="83"/>
    </row>
    <row r="511858" spans="16:16" x14ac:dyDescent="0.3">
      <c r="P511858" s="83"/>
    </row>
    <row r="511859" spans="16:16" x14ac:dyDescent="0.3">
      <c r="P511859" s="83"/>
    </row>
    <row r="511860" spans="16:16" x14ac:dyDescent="0.3">
      <c r="P511860" s="83"/>
    </row>
    <row r="511861" spans="16:16" x14ac:dyDescent="0.3">
      <c r="P511861" s="83"/>
    </row>
    <row r="511862" spans="16:16" x14ac:dyDescent="0.3">
      <c r="P511862" s="83"/>
    </row>
    <row r="511863" spans="16:16" x14ac:dyDescent="0.3">
      <c r="P511863" s="83"/>
    </row>
    <row r="511864" spans="16:16" x14ac:dyDescent="0.3">
      <c r="P511864" s="83"/>
    </row>
    <row r="511865" spans="16:16" x14ac:dyDescent="0.3">
      <c r="P511865" s="83"/>
    </row>
    <row r="511866" spans="16:16" x14ac:dyDescent="0.3">
      <c r="P511866" s="83"/>
    </row>
    <row r="511867" spans="16:16" x14ac:dyDescent="0.3">
      <c r="P511867" s="83"/>
    </row>
    <row r="511868" spans="16:16" x14ac:dyDescent="0.3">
      <c r="P511868" s="83"/>
    </row>
    <row r="511869" spans="16:16" x14ac:dyDescent="0.3">
      <c r="P511869" s="83"/>
    </row>
    <row r="511870" spans="16:16" x14ac:dyDescent="0.3">
      <c r="P511870" s="83"/>
    </row>
    <row r="511871" spans="16:16" x14ac:dyDescent="0.3">
      <c r="P511871" s="83"/>
    </row>
    <row r="511872" spans="16:16" x14ac:dyDescent="0.3">
      <c r="P511872" s="83"/>
    </row>
    <row r="511873" spans="16:16" x14ac:dyDescent="0.3">
      <c r="P511873" s="83"/>
    </row>
    <row r="511874" spans="16:16" x14ac:dyDescent="0.3">
      <c r="P511874" s="83"/>
    </row>
    <row r="511875" spans="16:16" x14ac:dyDescent="0.3">
      <c r="P511875" s="83"/>
    </row>
    <row r="511876" spans="16:16" x14ac:dyDescent="0.3">
      <c r="P511876" s="83"/>
    </row>
    <row r="511877" spans="16:16" x14ac:dyDescent="0.3">
      <c r="P511877" s="83"/>
    </row>
    <row r="511878" spans="16:16" x14ac:dyDescent="0.3">
      <c r="P511878" s="83"/>
    </row>
    <row r="511879" spans="16:16" x14ac:dyDescent="0.3">
      <c r="P511879" s="83"/>
    </row>
    <row r="511880" spans="16:16" x14ac:dyDescent="0.3">
      <c r="P511880" s="83"/>
    </row>
    <row r="511881" spans="16:16" x14ac:dyDescent="0.3">
      <c r="P511881" s="83"/>
    </row>
    <row r="511882" spans="16:16" x14ac:dyDescent="0.3">
      <c r="P511882" s="83"/>
    </row>
    <row r="511883" spans="16:16" x14ac:dyDescent="0.3">
      <c r="P511883" s="83"/>
    </row>
    <row r="511884" spans="16:16" x14ac:dyDescent="0.3">
      <c r="P511884" s="83"/>
    </row>
    <row r="511885" spans="16:16" x14ac:dyDescent="0.3">
      <c r="P511885" s="83"/>
    </row>
    <row r="511886" spans="16:16" x14ac:dyDescent="0.3">
      <c r="P511886" s="83"/>
    </row>
    <row r="511887" spans="16:16" x14ac:dyDescent="0.3">
      <c r="P511887" s="83"/>
    </row>
    <row r="511888" spans="16:16" x14ac:dyDescent="0.3">
      <c r="P511888" s="83"/>
    </row>
    <row r="511889" spans="16:16" x14ac:dyDescent="0.3">
      <c r="P511889" s="83"/>
    </row>
    <row r="511890" spans="16:16" x14ac:dyDescent="0.3">
      <c r="P511890" s="83"/>
    </row>
    <row r="511891" spans="16:16" x14ac:dyDescent="0.3">
      <c r="P511891" s="83"/>
    </row>
    <row r="511892" spans="16:16" x14ac:dyDescent="0.3">
      <c r="P511892" s="83"/>
    </row>
    <row r="511893" spans="16:16" x14ac:dyDescent="0.3">
      <c r="P511893" s="83"/>
    </row>
    <row r="511894" spans="16:16" x14ac:dyDescent="0.3">
      <c r="P511894" s="83"/>
    </row>
    <row r="511895" spans="16:16" x14ac:dyDescent="0.3">
      <c r="P511895" s="83"/>
    </row>
    <row r="511896" spans="16:16" x14ac:dyDescent="0.3">
      <c r="P511896" s="83"/>
    </row>
    <row r="511897" spans="16:16" x14ac:dyDescent="0.3">
      <c r="P511897" s="83"/>
    </row>
    <row r="511898" spans="16:16" x14ac:dyDescent="0.3">
      <c r="P511898" s="83"/>
    </row>
    <row r="511899" spans="16:16" x14ac:dyDescent="0.3">
      <c r="P511899" s="83"/>
    </row>
    <row r="511900" spans="16:16" x14ac:dyDescent="0.3">
      <c r="P511900" s="83"/>
    </row>
    <row r="511901" spans="16:16" x14ac:dyDescent="0.3">
      <c r="P511901" s="83"/>
    </row>
    <row r="511902" spans="16:16" x14ac:dyDescent="0.3">
      <c r="P511902" s="83"/>
    </row>
    <row r="511903" spans="16:16" x14ac:dyDescent="0.3">
      <c r="P511903" s="83"/>
    </row>
    <row r="511904" spans="16:16" x14ac:dyDescent="0.3">
      <c r="P511904" s="83"/>
    </row>
    <row r="511905" spans="16:16" x14ac:dyDescent="0.3">
      <c r="P511905" s="83"/>
    </row>
    <row r="511906" spans="16:16" x14ac:dyDescent="0.3">
      <c r="P511906" s="83"/>
    </row>
    <row r="511907" spans="16:16" x14ac:dyDescent="0.3">
      <c r="P511907" s="83"/>
    </row>
    <row r="511908" spans="16:16" x14ac:dyDescent="0.3">
      <c r="P511908" s="83"/>
    </row>
    <row r="511909" spans="16:16" x14ac:dyDescent="0.3">
      <c r="P511909" s="83"/>
    </row>
    <row r="511910" spans="16:16" x14ac:dyDescent="0.3">
      <c r="P511910" s="83"/>
    </row>
    <row r="511911" spans="16:16" x14ac:dyDescent="0.3">
      <c r="P511911" s="83"/>
    </row>
    <row r="511912" spans="16:16" x14ac:dyDescent="0.3">
      <c r="P511912" s="83"/>
    </row>
    <row r="511913" spans="16:16" x14ac:dyDescent="0.3">
      <c r="P511913" s="83"/>
    </row>
    <row r="511914" spans="16:16" x14ac:dyDescent="0.3">
      <c r="P511914" s="83"/>
    </row>
    <row r="511915" spans="16:16" x14ac:dyDescent="0.3">
      <c r="P511915" s="83"/>
    </row>
    <row r="511916" spans="16:16" x14ac:dyDescent="0.3">
      <c r="P511916" s="83"/>
    </row>
    <row r="511917" spans="16:16" x14ac:dyDescent="0.3">
      <c r="P511917" s="83"/>
    </row>
    <row r="511918" spans="16:16" x14ac:dyDescent="0.3">
      <c r="P511918" s="83"/>
    </row>
    <row r="511919" spans="16:16" x14ac:dyDescent="0.3">
      <c r="P511919" s="83"/>
    </row>
    <row r="511920" spans="16:16" x14ac:dyDescent="0.3">
      <c r="P511920" s="83"/>
    </row>
    <row r="511921" spans="16:16" x14ac:dyDescent="0.3">
      <c r="P511921" s="83"/>
    </row>
    <row r="511922" spans="16:16" x14ac:dyDescent="0.3">
      <c r="P511922" s="83"/>
    </row>
    <row r="511923" spans="16:16" x14ac:dyDescent="0.3">
      <c r="P511923" s="83"/>
    </row>
    <row r="511924" spans="16:16" x14ac:dyDescent="0.3">
      <c r="P511924" s="83"/>
    </row>
    <row r="511925" spans="16:16" x14ac:dyDescent="0.3">
      <c r="P511925" s="83"/>
    </row>
    <row r="511926" spans="16:16" x14ac:dyDescent="0.3">
      <c r="P511926" s="83"/>
    </row>
    <row r="511927" spans="16:16" x14ac:dyDescent="0.3">
      <c r="P511927" s="83"/>
    </row>
    <row r="511928" spans="16:16" x14ac:dyDescent="0.3">
      <c r="P511928" s="83"/>
    </row>
    <row r="511929" spans="16:16" x14ac:dyDescent="0.3">
      <c r="P511929" s="83"/>
    </row>
    <row r="511930" spans="16:16" x14ac:dyDescent="0.3">
      <c r="P511930" s="83"/>
    </row>
    <row r="511931" spans="16:16" x14ac:dyDescent="0.3">
      <c r="P511931" s="83"/>
    </row>
    <row r="511932" spans="16:16" x14ac:dyDescent="0.3">
      <c r="P511932" s="83"/>
    </row>
    <row r="511933" spans="16:16" x14ac:dyDescent="0.3">
      <c r="P511933" s="83"/>
    </row>
    <row r="511934" spans="16:16" x14ac:dyDescent="0.3">
      <c r="P511934" s="83"/>
    </row>
    <row r="511935" spans="16:16" x14ac:dyDescent="0.3">
      <c r="P511935" s="83"/>
    </row>
    <row r="511936" spans="16:16" x14ac:dyDescent="0.3">
      <c r="P511936" s="83"/>
    </row>
    <row r="511937" spans="16:16" x14ac:dyDescent="0.3">
      <c r="P511937" s="83"/>
    </row>
    <row r="511938" spans="16:16" x14ac:dyDescent="0.3">
      <c r="P511938" s="83"/>
    </row>
    <row r="511939" spans="16:16" x14ac:dyDescent="0.3">
      <c r="P511939" s="83"/>
    </row>
    <row r="511940" spans="16:16" x14ac:dyDescent="0.3">
      <c r="P511940" s="83"/>
    </row>
    <row r="511941" spans="16:16" x14ac:dyDescent="0.3">
      <c r="P511941" s="83"/>
    </row>
    <row r="511942" spans="16:16" x14ac:dyDescent="0.3">
      <c r="P511942" s="83"/>
    </row>
    <row r="511943" spans="16:16" x14ac:dyDescent="0.3">
      <c r="P511943" s="83"/>
    </row>
    <row r="511944" spans="16:16" x14ac:dyDescent="0.3">
      <c r="P511944" s="83"/>
    </row>
    <row r="511945" spans="16:16" x14ac:dyDescent="0.3">
      <c r="P511945" s="83"/>
    </row>
    <row r="511946" spans="16:16" x14ac:dyDescent="0.3">
      <c r="P511946" s="83"/>
    </row>
    <row r="511947" spans="16:16" x14ac:dyDescent="0.3">
      <c r="P511947" s="83"/>
    </row>
    <row r="511948" spans="16:16" x14ac:dyDescent="0.3">
      <c r="P511948" s="83"/>
    </row>
    <row r="511949" spans="16:16" x14ac:dyDescent="0.3">
      <c r="P511949" s="83"/>
    </row>
    <row r="511950" spans="16:16" x14ac:dyDescent="0.3">
      <c r="P511950" s="83"/>
    </row>
    <row r="511951" spans="16:16" x14ac:dyDescent="0.3">
      <c r="P511951" s="83"/>
    </row>
    <row r="511952" spans="16:16" x14ac:dyDescent="0.3">
      <c r="P511952" s="83"/>
    </row>
    <row r="511953" spans="16:16" x14ac:dyDescent="0.3">
      <c r="P511953" s="83"/>
    </row>
    <row r="511954" spans="16:16" x14ac:dyDescent="0.3">
      <c r="P511954" s="83"/>
    </row>
    <row r="511955" spans="16:16" x14ac:dyDescent="0.3">
      <c r="P511955" s="83"/>
    </row>
    <row r="511956" spans="16:16" x14ac:dyDescent="0.3">
      <c r="P511956" s="83"/>
    </row>
    <row r="511957" spans="16:16" x14ac:dyDescent="0.3">
      <c r="P511957" s="83"/>
    </row>
    <row r="511958" spans="16:16" x14ac:dyDescent="0.3">
      <c r="P511958" s="83"/>
    </row>
    <row r="511959" spans="16:16" x14ac:dyDescent="0.3">
      <c r="P511959" s="83"/>
    </row>
    <row r="511960" spans="16:16" x14ac:dyDescent="0.3">
      <c r="P511960" s="83"/>
    </row>
    <row r="511961" spans="16:16" x14ac:dyDescent="0.3">
      <c r="P511961" s="83"/>
    </row>
    <row r="511962" spans="16:16" x14ac:dyDescent="0.3">
      <c r="P511962" s="83"/>
    </row>
    <row r="511963" spans="16:16" x14ac:dyDescent="0.3">
      <c r="P511963" s="83"/>
    </row>
    <row r="511964" spans="16:16" x14ac:dyDescent="0.3">
      <c r="P511964" s="83"/>
    </row>
    <row r="511965" spans="16:16" x14ac:dyDescent="0.3">
      <c r="P511965" s="83"/>
    </row>
    <row r="511966" spans="16:16" x14ac:dyDescent="0.3">
      <c r="P511966" s="83"/>
    </row>
    <row r="511967" spans="16:16" x14ac:dyDescent="0.3">
      <c r="P511967" s="83"/>
    </row>
    <row r="511968" spans="16:16" x14ac:dyDescent="0.3">
      <c r="P511968" s="83"/>
    </row>
    <row r="511969" spans="16:16" x14ac:dyDescent="0.3">
      <c r="P511969" s="83"/>
    </row>
    <row r="511970" spans="16:16" x14ac:dyDescent="0.3">
      <c r="P511970" s="83"/>
    </row>
    <row r="511971" spans="16:16" x14ac:dyDescent="0.3">
      <c r="P511971" s="83"/>
    </row>
    <row r="511972" spans="16:16" x14ac:dyDescent="0.3">
      <c r="P511972" s="83"/>
    </row>
    <row r="511973" spans="16:16" x14ac:dyDescent="0.3">
      <c r="P511973" s="83"/>
    </row>
    <row r="511974" spans="16:16" x14ac:dyDescent="0.3">
      <c r="P511974" s="83"/>
    </row>
    <row r="511975" spans="16:16" x14ac:dyDescent="0.3">
      <c r="P511975" s="83"/>
    </row>
    <row r="511976" spans="16:16" x14ac:dyDescent="0.3">
      <c r="P511976" s="83"/>
    </row>
    <row r="511977" spans="16:16" x14ac:dyDescent="0.3">
      <c r="P511977" s="83"/>
    </row>
    <row r="511978" spans="16:16" x14ac:dyDescent="0.3">
      <c r="P511978" s="83"/>
    </row>
    <row r="511979" spans="16:16" x14ac:dyDescent="0.3">
      <c r="P511979" s="83"/>
    </row>
    <row r="511980" spans="16:16" x14ac:dyDescent="0.3">
      <c r="P511980" s="83"/>
    </row>
    <row r="511981" spans="16:16" x14ac:dyDescent="0.3">
      <c r="P511981" s="83"/>
    </row>
    <row r="511982" spans="16:16" x14ac:dyDescent="0.3">
      <c r="P511982" s="83"/>
    </row>
    <row r="511983" spans="16:16" x14ac:dyDescent="0.3">
      <c r="P511983" s="83"/>
    </row>
    <row r="511984" spans="16:16" x14ac:dyDescent="0.3">
      <c r="P511984" s="83"/>
    </row>
    <row r="511985" spans="16:16" x14ac:dyDescent="0.3">
      <c r="P511985" s="83"/>
    </row>
    <row r="511986" spans="16:16" x14ac:dyDescent="0.3">
      <c r="P511986" s="83"/>
    </row>
    <row r="511987" spans="16:16" x14ac:dyDescent="0.3">
      <c r="P511987" s="83"/>
    </row>
    <row r="511988" spans="16:16" x14ac:dyDescent="0.3">
      <c r="P511988" s="83"/>
    </row>
    <row r="511989" spans="16:16" x14ac:dyDescent="0.3">
      <c r="P511989" s="83"/>
    </row>
    <row r="511990" spans="16:16" x14ac:dyDescent="0.3">
      <c r="P511990" s="83"/>
    </row>
    <row r="511991" spans="16:16" x14ac:dyDescent="0.3">
      <c r="P511991" s="83"/>
    </row>
    <row r="511992" spans="16:16" x14ac:dyDescent="0.3">
      <c r="P511992" s="83"/>
    </row>
    <row r="511993" spans="16:16" x14ac:dyDescent="0.3">
      <c r="P511993" s="83"/>
    </row>
    <row r="511994" spans="16:16" x14ac:dyDescent="0.3">
      <c r="P511994" s="83"/>
    </row>
    <row r="511995" spans="16:16" x14ac:dyDescent="0.3">
      <c r="P511995" s="83"/>
    </row>
    <row r="511996" spans="16:16" x14ac:dyDescent="0.3">
      <c r="P511996" s="83"/>
    </row>
    <row r="511997" spans="16:16" x14ac:dyDescent="0.3">
      <c r="P511997" s="83"/>
    </row>
    <row r="511998" spans="16:16" x14ac:dyDescent="0.3">
      <c r="P511998" s="83"/>
    </row>
    <row r="511999" spans="16:16" x14ac:dyDescent="0.3">
      <c r="P511999" s="83"/>
    </row>
    <row r="512000" spans="16:16" x14ac:dyDescent="0.3">
      <c r="P512000" s="83"/>
    </row>
    <row r="512001" spans="16:16" x14ac:dyDescent="0.3">
      <c r="P512001" s="83"/>
    </row>
    <row r="512002" spans="16:16" x14ac:dyDescent="0.3">
      <c r="P512002" s="83"/>
    </row>
    <row r="512003" spans="16:16" x14ac:dyDescent="0.3">
      <c r="P512003" s="83"/>
    </row>
    <row r="512004" spans="16:16" x14ac:dyDescent="0.3">
      <c r="P512004" s="83"/>
    </row>
    <row r="512005" spans="16:16" x14ac:dyDescent="0.3">
      <c r="P512005" s="83"/>
    </row>
    <row r="512006" spans="16:16" x14ac:dyDescent="0.3">
      <c r="P512006" s="83"/>
    </row>
    <row r="512007" spans="16:16" x14ac:dyDescent="0.3">
      <c r="P512007" s="83"/>
    </row>
    <row r="512008" spans="16:16" x14ac:dyDescent="0.3">
      <c r="P512008" s="83"/>
    </row>
    <row r="512009" spans="16:16" x14ac:dyDescent="0.3">
      <c r="P512009" s="83"/>
    </row>
    <row r="512010" spans="16:16" x14ac:dyDescent="0.3">
      <c r="P512010" s="83"/>
    </row>
    <row r="512011" spans="16:16" x14ac:dyDescent="0.3">
      <c r="P512011" s="83"/>
    </row>
    <row r="512012" spans="16:16" x14ac:dyDescent="0.3">
      <c r="P512012" s="83"/>
    </row>
    <row r="512013" spans="16:16" x14ac:dyDescent="0.3">
      <c r="P512013" s="83"/>
    </row>
    <row r="512014" spans="16:16" x14ac:dyDescent="0.3">
      <c r="P512014" s="83"/>
    </row>
    <row r="512015" spans="16:16" x14ac:dyDescent="0.3">
      <c r="P512015" s="83"/>
    </row>
    <row r="512016" spans="16:16" x14ac:dyDescent="0.3">
      <c r="P512016" s="83"/>
    </row>
    <row r="512017" spans="16:16" x14ac:dyDescent="0.3">
      <c r="P512017" s="83"/>
    </row>
    <row r="512018" spans="16:16" x14ac:dyDescent="0.3">
      <c r="P512018" s="83"/>
    </row>
    <row r="512019" spans="16:16" x14ac:dyDescent="0.3">
      <c r="P512019" s="83"/>
    </row>
    <row r="512020" spans="16:16" x14ac:dyDescent="0.3">
      <c r="P512020" s="83"/>
    </row>
    <row r="512021" spans="16:16" x14ac:dyDescent="0.3">
      <c r="P512021" s="83"/>
    </row>
    <row r="512022" spans="16:16" x14ac:dyDescent="0.3">
      <c r="P512022" s="83"/>
    </row>
    <row r="512023" spans="16:16" x14ac:dyDescent="0.3">
      <c r="P512023" s="83"/>
    </row>
    <row r="512024" spans="16:16" x14ac:dyDescent="0.3">
      <c r="P512024" s="83"/>
    </row>
    <row r="512025" spans="16:16" x14ac:dyDescent="0.3">
      <c r="P512025" s="83"/>
    </row>
    <row r="512026" spans="16:16" x14ac:dyDescent="0.3">
      <c r="P512026" s="83"/>
    </row>
    <row r="512027" spans="16:16" x14ac:dyDescent="0.3">
      <c r="P512027" s="83"/>
    </row>
    <row r="512028" spans="16:16" x14ac:dyDescent="0.3">
      <c r="P512028" s="83"/>
    </row>
    <row r="512029" spans="16:16" x14ac:dyDescent="0.3">
      <c r="P512029" s="83"/>
    </row>
    <row r="512030" spans="16:16" x14ac:dyDescent="0.3">
      <c r="P512030" s="83"/>
    </row>
    <row r="512031" spans="16:16" x14ac:dyDescent="0.3">
      <c r="P512031" s="83"/>
    </row>
    <row r="512032" spans="16:16" x14ac:dyDescent="0.3">
      <c r="P512032" s="83"/>
    </row>
    <row r="512033" spans="16:16" x14ac:dyDescent="0.3">
      <c r="P512033" s="83"/>
    </row>
    <row r="512034" spans="16:16" x14ac:dyDescent="0.3">
      <c r="P512034" s="83"/>
    </row>
    <row r="512035" spans="16:16" x14ac:dyDescent="0.3">
      <c r="P512035" s="83"/>
    </row>
    <row r="512036" spans="16:16" x14ac:dyDescent="0.3">
      <c r="P512036" s="83"/>
    </row>
    <row r="512037" spans="16:16" x14ac:dyDescent="0.3">
      <c r="P512037" s="83"/>
    </row>
    <row r="512038" spans="16:16" x14ac:dyDescent="0.3">
      <c r="P512038" s="83"/>
    </row>
    <row r="512039" spans="16:16" x14ac:dyDescent="0.3">
      <c r="P512039" s="83"/>
    </row>
    <row r="512040" spans="16:16" x14ac:dyDescent="0.3">
      <c r="P512040" s="83"/>
    </row>
    <row r="512041" spans="16:16" x14ac:dyDescent="0.3">
      <c r="P512041" s="83"/>
    </row>
    <row r="512042" spans="16:16" x14ac:dyDescent="0.3">
      <c r="P512042" s="83"/>
    </row>
    <row r="512043" spans="16:16" x14ac:dyDescent="0.3">
      <c r="P512043" s="83"/>
    </row>
    <row r="512044" spans="16:16" x14ac:dyDescent="0.3">
      <c r="P512044" s="83"/>
    </row>
    <row r="512045" spans="16:16" x14ac:dyDescent="0.3">
      <c r="P512045" s="83"/>
    </row>
    <row r="512046" spans="16:16" x14ac:dyDescent="0.3">
      <c r="P512046" s="83"/>
    </row>
    <row r="512047" spans="16:16" x14ac:dyDescent="0.3">
      <c r="P512047" s="83"/>
    </row>
    <row r="512048" spans="16:16" x14ac:dyDescent="0.3">
      <c r="P512048" s="83"/>
    </row>
    <row r="512049" spans="16:16" x14ac:dyDescent="0.3">
      <c r="P512049" s="83"/>
    </row>
    <row r="512050" spans="16:16" x14ac:dyDescent="0.3">
      <c r="P512050" s="83"/>
    </row>
    <row r="512051" spans="16:16" x14ac:dyDescent="0.3">
      <c r="P512051" s="83"/>
    </row>
    <row r="512052" spans="16:16" x14ac:dyDescent="0.3">
      <c r="P512052" s="83"/>
    </row>
    <row r="512053" spans="16:16" x14ac:dyDescent="0.3">
      <c r="P512053" s="83"/>
    </row>
    <row r="512054" spans="16:16" x14ac:dyDescent="0.3">
      <c r="P512054" s="83"/>
    </row>
    <row r="512055" spans="16:16" x14ac:dyDescent="0.3">
      <c r="P512055" s="83"/>
    </row>
    <row r="512056" spans="16:16" x14ac:dyDescent="0.3">
      <c r="P512056" s="83"/>
    </row>
    <row r="512057" spans="16:16" x14ac:dyDescent="0.3">
      <c r="P512057" s="83"/>
    </row>
    <row r="512058" spans="16:16" x14ac:dyDescent="0.3">
      <c r="P512058" s="83"/>
    </row>
    <row r="512059" spans="16:16" x14ac:dyDescent="0.3">
      <c r="P512059" s="83"/>
    </row>
    <row r="512060" spans="16:16" x14ac:dyDescent="0.3">
      <c r="P512060" s="83"/>
    </row>
    <row r="512061" spans="16:16" x14ac:dyDescent="0.3">
      <c r="P512061" s="83"/>
    </row>
    <row r="512062" spans="16:16" x14ac:dyDescent="0.3">
      <c r="P512062" s="83"/>
    </row>
    <row r="512063" spans="16:16" x14ac:dyDescent="0.3">
      <c r="P512063" s="83"/>
    </row>
    <row r="512064" spans="16:16" x14ac:dyDescent="0.3">
      <c r="P512064" s="83"/>
    </row>
    <row r="512065" spans="16:16" x14ac:dyDescent="0.3">
      <c r="P512065" s="83"/>
    </row>
    <row r="512066" spans="16:16" x14ac:dyDescent="0.3">
      <c r="P512066" s="83"/>
    </row>
    <row r="512067" spans="16:16" x14ac:dyDescent="0.3">
      <c r="P512067" s="83"/>
    </row>
    <row r="512068" spans="16:16" x14ac:dyDescent="0.3">
      <c r="P512068" s="83"/>
    </row>
    <row r="512069" spans="16:16" x14ac:dyDescent="0.3">
      <c r="P512069" s="83"/>
    </row>
    <row r="512070" spans="16:16" x14ac:dyDescent="0.3">
      <c r="P512070" s="83"/>
    </row>
    <row r="512071" spans="16:16" x14ac:dyDescent="0.3">
      <c r="P512071" s="83"/>
    </row>
    <row r="512072" spans="16:16" x14ac:dyDescent="0.3">
      <c r="P512072" s="83"/>
    </row>
    <row r="512073" spans="16:16" x14ac:dyDescent="0.3">
      <c r="P512073" s="83"/>
    </row>
    <row r="512074" spans="16:16" x14ac:dyDescent="0.3">
      <c r="P512074" s="83"/>
    </row>
    <row r="512075" spans="16:16" x14ac:dyDescent="0.3">
      <c r="P512075" s="83"/>
    </row>
    <row r="512076" spans="16:16" x14ac:dyDescent="0.3">
      <c r="P512076" s="83"/>
    </row>
    <row r="512077" spans="16:16" x14ac:dyDescent="0.3">
      <c r="P512077" s="83"/>
    </row>
    <row r="512078" spans="16:16" x14ac:dyDescent="0.3">
      <c r="P512078" s="83"/>
    </row>
    <row r="512079" spans="16:16" x14ac:dyDescent="0.3">
      <c r="P512079" s="83"/>
    </row>
    <row r="512080" spans="16:16" x14ac:dyDescent="0.3">
      <c r="P512080" s="83"/>
    </row>
    <row r="512081" spans="16:16" x14ac:dyDescent="0.3">
      <c r="P512081" s="83"/>
    </row>
    <row r="512082" spans="16:16" x14ac:dyDescent="0.3">
      <c r="P512082" s="83"/>
    </row>
    <row r="512083" spans="16:16" x14ac:dyDescent="0.3">
      <c r="P512083" s="83"/>
    </row>
    <row r="512084" spans="16:16" x14ac:dyDescent="0.3">
      <c r="P512084" s="83"/>
    </row>
    <row r="512085" spans="16:16" x14ac:dyDescent="0.3">
      <c r="P512085" s="83"/>
    </row>
    <row r="512086" spans="16:16" x14ac:dyDescent="0.3">
      <c r="P512086" s="83"/>
    </row>
    <row r="512087" spans="16:16" x14ac:dyDescent="0.3">
      <c r="P512087" s="83"/>
    </row>
    <row r="512088" spans="16:16" x14ac:dyDescent="0.3">
      <c r="P512088" s="83"/>
    </row>
    <row r="512089" spans="16:16" x14ac:dyDescent="0.3">
      <c r="P512089" s="83"/>
    </row>
    <row r="512090" spans="16:16" x14ac:dyDescent="0.3">
      <c r="P512090" s="83"/>
    </row>
    <row r="512091" spans="16:16" x14ac:dyDescent="0.3">
      <c r="P512091" s="83"/>
    </row>
    <row r="512092" spans="16:16" x14ac:dyDescent="0.3">
      <c r="P512092" s="83"/>
    </row>
    <row r="512093" spans="16:16" x14ac:dyDescent="0.3">
      <c r="P512093" s="83"/>
    </row>
    <row r="512094" spans="16:16" x14ac:dyDescent="0.3">
      <c r="P512094" s="83"/>
    </row>
    <row r="512095" spans="16:16" x14ac:dyDescent="0.3">
      <c r="P512095" s="83"/>
    </row>
    <row r="512096" spans="16:16" x14ac:dyDescent="0.3">
      <c r="P512096" s="83"/>
    </row>
    <row r="512097" spans="16:16" x14ac:dyDescent="0.3">
      <c r="P512097" s="83"/>
    </row>
    <row r="512098" spans="16:16" x14ac:dyDescent="0.3">
      <c r="P512098" s="83"/>
    </row>
    <row r="512099" spans="16:16" x14ac:dyDescent="0.3">
      <c r="P512099" s="83"/>
    </row>
    <row r="512100" spans="16:16" x14ac:dyDescent="0.3">
      <c r="P512100" s="83"/>
    </row>
    <row r="512101" spans="16:16" x14ac:dyDescent="0.3">
      <c r="P512101" s="83"/>
    </row>
    <row r="512102" spans="16:16" x14ac:dyDescent="0.3">
      <c r="P512102" s="83"/>
    </row>
    <row r="512103" spans="16:16" x14ac:dyDescent="0.3">
      <c r="P512103" s="83"/>
    </row>
    <row r="512104" spans="16:16" x14ac:dyDescent="0.3">
      <c r="P512104" s="83"/>
    </row>
    <row r="512105" spans="16:16" x14ac:dyDescent="0.3">
      <c r="P512105" s="83"/>
    </row>
    <row r="512106" spans="16:16" x14ac:dyDescent="0.3">
      <c r="P512106" s="83"/>
    </row>
    <row r="512107" spans="16:16" x14ac:dyDescent="0.3">
      <c r="P512107" s="83"/>
    </row>
    <row r="512108" spans="16:16" x14ac:dyDescent="0.3">
      <c r="P512108" s="83"/>
    </row>
    <row r="512109" spans="16:16" x14ac:dyDescent="0.3">
      <c r="P512109" s="83"/>
    </row>
    <row r="512110" spans="16:16" x14ac:dyDescent="0.3">
      <c r="P512110" s="83"/>
    </row>
    <row r="512111" spans="16:16" x14ac:dyDescent="0.3">
      <c r="P512111" s="83"/>
    </row>
    <row r="512112" spans="16:16" x14ac:dyDescent="0.3">
      <c r="P512112" s="83"/>
    </row>
    <row r="512113" spans="16:16" x14ac:dyDescent="0.3">
      <c r="P512113" s="83"/>
    </row>
    <row r="512114" spans="16:16" x14ac:dyDescent="0.3">
      <c r="P512114" s="83"/>
    </row>
    <row r="512115" spans="16:16" x14ac:dyDescent="0.3">
      <c r="P512115" s="83"/>
    </row>
    <row r="512116" spans="16:16" x14ac:dyDescent="0.3">
      <c r="P512116" s="83"/>
    </row>
    <row r="512117" spans="16:16" x14ac:dyDescent="0.3">
      <c r="P512117" s="83"/>
    </row>
    <row r="512118" spans="16:16" x14ac:dyDescent="0.3">
      <c r="P512118" s="83"/>
    </row>
    <row r="512119" spans="16:16" x14ac:dyDescent="0.3">
      <c r="P512119" s="83"/>
    </row>
    <row r="512120" spans="16:16" x14ac:dyDescent="0.3">
      <c r="P512120" s="83"/>
    </row>
    <row r="512121" spans="16:16" x14ac:dyDescent="0.3">
      <c r="P512121" s="83"/>
    </row>
    <row r="512122" spans="16:16" x14ac:dyDescent="0.3">
      <c r="P512122" s="83"/>
    </row>
    <row r="512123" spans="16:16" x14ac:dyDescent="0.3">
      <c r="P512123" s="83"/>
    </row>
    <row r="512124" spans="16:16" x14ac:dyDescent="0.3">
      <c r="P512124" s="83"/>
    </row>
    <row r="512125" spans="16:16" x14ac:dyDescent="0.3">
      <c r="P512125" s="83"/>
    </row>
    <row r="512126" spans="16:16" x14ac:dyDescent="0.3">
      <c r="P512126" s="83"/>
    </row>
    <row r="512127" spans="16:16" x14ac:dyDescent="0.3">
      <c r="P512127" s="83"/>
    </row>
    <row r="512128" spans="16:16" x14ac:dyDescent="0.3">
      <c r="P512128" s="83"/>
    </row>
    <row r="512129" spans="16:16" x14ac:dyDescent="0.3">
      <c r="P512129" s="83"/>
    </row>
    <row r="512130" spans="16:16" x14ac:dyDescent="0.3">
      <c r="P512130" s="83"/>
    </row>
    <row r="512131" spans="16:16" x14ac:dyDescent="0.3">
      <c r="P512131" s="83"/>
    </row>
    <row r="512132" spans="16:16" x14ac:dyDescent="0.3">
      <c r="P512132" s="83"/>
    </row>
    <row r="512133" spans="16:16" x14ac:dyDescent="0.3">
      <c r="P512133" s="83"/>
    </row>
    <row r="512134" spans="16:16" x14ac:dyDescent="0.3">
      <c r="P512134" s="83"/>
    </row>
    <row r="512135" spans="16:16" x14ac:dyDescent="0.3">
      <c r="P512135" s="83"/>
    </row>
    <row r="512136" spans="16:16" x14ac:dyDescent="0.3">
      <c r="P512136" s="83"/>
    </row>
    <row r="512137" spans="16:16" x14ac:dyDescent="0.3">
      <c r="P512137" s="83"/>
    </row>
    <row r="512138" spans="16:16" x14ac:dyDescent="0.3">
      <c r="P512138" s="83"/>
    </row>
    <row r="512139" spans="16:16" x14ac:dyDescent="0.3">
      <c r="P512139" s="83"/>
    </row>
    <row r="512140" spans="16:16" x14ac:dyDescent="0.3">
      <c r="P512140" s="83"/>
    </row>
    <row r="512141" spans="16:16" x14ac:dyDescent="0.3">
      <c r="P512141" s="83"/>
    </row>
    <row r="512142" spans="16:16" x14ac:dyDescent="0.3">
      <c r="P512142" s="83"/>
    </row>
    <row r="512143" spans="16:16" x14ac:dyDescent="0.3">
      <c r="P512143" s="83"/>
    </row>
    <row r="512144" spans="16:16" x14ac:dyDescent="0.3">
      <c r="P512144" s="83"/>
    </row>
    <row r="512145" spans="16:16" x14ac:dyDescent="0.3">
      <c r="P512145" s="83"/>
    </row>
    <row r="512146" spans="16:16" x14ac:dyDescent="0.3">
      <c r="P512146" s="83"/>
    </row>
    <row r="512147" spans="16:16" x14ac:dyDescent="0.3">
      <c r="P512147" s="83"/>
    </row>
    <row r="512148" spans="16:16" x14ac:dyDescent="0.3">
      <c r="P512148" s="83"/>
    </row>
    <row r="512149" spans="16:16" x14ac:dyDescent="0.3">
      <c r="P512149" s="83"/>
    </row>
    <row r="512150" spans="16:16" x14ac:dyDescent="0.3">
      <c r="P512150" s="83"/>
    </row>
    <row r="512151" spans="16:16" x14ac:dyDescent="0.3">
      <c r="P512151" s="83"/>
    </row>
    <row r="512152" spans="16:16" x14ac:dyDescent="0.3">
      <c r="P512152" s="83"/>
    </row>
    <row r="512153" spans="16:16" x14ac:dyDescent="0.3">
      <c r="P512153" s="83"/>
    </row>
    <row r="512154" spans="16:16" x14ac:dyDescent="0.3">
      <c r="P512154" s="83"/>
    </row>
    <row r="512155" spans="16:16" x14ac:dyDescent="0.3">
      <c r="P512155" s="83"/>
    </row>
    <row r="512156" spans="16:16" x14ac:dyDescent="0.3">
      <c r="P512156" s="83"/>
    </row>
    <row r="512157" spans="16:16" x14ac:dyDescent="0.3">
      <c r="P512157" s="83"/>
    </row>
    <row r="512158" spans="16:16" x14ac:dyDescent="0.3">
      <c r="P512158" s="83"/>
    </row>
    <row r="512159" spans="16:16" x14ac:dyDescent="0.3">
      <c r="P512159" s="83"/>
    </row>
    <row r="512160" spans="16:16" x14ac:dyDescent="0.3">
      <c r="P512160" s="83"/>
    </row>
    <row r="512161" spans="16:16" x14ac:dyDescent="0.3">
      <c r="P512161" s="83"/>
    </row>
    <row r="512162" spans="16:16" x14ac:dyDescent="0.3">
      <c r="P512162" s="83"/>
    </row>
    <row r="512163" spans="16:16" x14ac:dyDescent="0.3">
      <c r="P512163" s="83"/>
    </row>
    <row r="512164" spans="16:16" x14ac:dyDescent="0.3">
      <c r="P512164" s="83"/>
    </row>
    <row r="512165" spans="16:16" x14ac:dyDescent="0.3">
      <c r="P512165" s="83"/>
    </row>
    <row r="512166" spans="16:16" x14ac:dyDescent="0.3">
      <c r="P512166" s="83"/>
    </row>
    <row r="512167" spans="16:16" x14ac:dyDescent="0.3">
      <c r="P512167" s="83"/>
    </row>
    <row r="512168" spans="16:16" x14ac:dyDescent="0.3">
      <c r="P512168" s="83"/>
    </row>
    <row r="512169" spans="16:16" x14ac:dyDescent="0.3">
      <c r="P512169" s="83"/>
    </row>
    <row r="512170" spans="16:16" x14ac:dyDescent="0.3">
      <c r="P512170" s="83"/>
    </row>
    <row r="512171" spans="16:16" x14ac:dyDescent="0.3">
      <c r="P512171" s="83"/>
    </row>
    <row r="512172" spans="16:16" x14ac:dyDescent="0.3">
      <c r="P512172" s="83"/>
    </row>
    <row r="512173" spans="16:16" x14ac:dyDescent="0.3">
      <c r="P512173" s="83"/>
    </row>
    <row r="512174" spans="16:16" x14ac:dyDescent="0.3">
      <c r="P512174" s="83"/>
    </row>
    <row r="512175" spans="16:16" x14ac:dyDescent="0.3">
      <c r="P512175" s="83"/>
    </row>
    <row r="512176" spans="16:16" x14ac:dyDescent="0.3">
      <c r="P512176" s="83"/>
    </row>
    <row r="512177" spans="16:16" x14ac:dyDescent="0.3">
      <c r="P512177" s="83"/>
    </row>
    <row r="512178" spans="16:16" x14ac:dyDescent="0.3">
      <c r="P512178" s="83"/>
    </row>
    <row r="512179" spans="16:16" x14ac:dyDescent="0.3">
      <c r="P512179" s="83"/>
    </row>
    <row r="512180" spans="16:16" x14ac:dyDescent="0.3">
      <c r="P512180" s="83"/>
    </row>
    <row r="512181" spans="16:16" x14ac:dyDescent="0.3">
      <c r="P512181" s="83"/>
    </row>
    <row r="512182" spans="16:16" x14ac:dyDescent="0.3">
      <c r="P512182" s="83"/>
    </row>
    <row r="512183" spans="16:16" x14ac:dyDescent="0.3">
      <c r="P512183" s="83"/>
    </row>
    <row r="512184" spans="16:16" x14ac:dyDescent="0.3">
      <c r="P512184" s="83"/>
    </row>
    <row r="512185" spans="16:16" x14ac:dyDescent="0.3">
      <c r="P512185" s="83"/>
    </row>
    <row r="512186" spans="16:16" x14ac:dyDescent="0.3">
      <c r="P512186" s="83"/>
    </row>
    <row r="512187" spans="16:16" x14ac:dyDescent="0.3">
      <c r="P512187" s="83"/>
    </row>
    <row r="512188" spans="16:16" x14ac:dyDescent="0.3">
      <c r="P512188" s="83"/>
    </row>
    <row r="512189" spans="16:16" x14ac:dyDescent="0.3">
      <c r="P512189" s="83"/>
    </row>
    <row r="512190" spans="16:16" x14ac:dyDescent="0.3">
      <c r="P512190" s="83"/>
    </row>
    <row r="512191" spans="16:16" x14ac:dyDescent="0.3">
      <c r="P512191" s="83"/>
    </row>
    <row r="512192" spans="16:16" x14ac:dyDescent="0.3">
      <c r="P512192" s="83"/>
    </row>
    <row r="512193" spans="16:16" x14ac:dyDescent="0.3">
      <c r="P512193" s="83"/>
    </row>
    <row r="512194" spans="16:16" x14ac:dyDescent="0.3">
      <c r="P512194" s="83"/>
    </row>
    <row r="512195" spans="16:16" x14ac:dyDescent="0.3">
      <c r="P512195" s="83"/>
    </row>
    <row r="512196" spans="16:16" x14ac:dyDescent="0.3">
      <c r="P512196" s="83"/>
    </row>
    <row r="512197" spans="16:16" x14ac:dyDescent="0.3">
      <c r="P512197" s="83"/>
    </row>
    <row r="512198" spans="16:16" x14ac:dyDescent="0.3">
      <c r="P512198" s="83"/>
    </row>
    <row r="512199" spans="16:16" x14ac:dyDescent="0.3">
      <c r="P512199" s="83"/>
    </row>
    <row r="512200" spans="16:16" x14ac:dyDescent="0.3">
      <c r="P512200" s="83"/>
    </row>
    <row r="512201" spans="16:16" x14ac:dyDescent="0.3">
      <c r="P512201" s="83"/>
    </row>
    <row r="512202" spans="16:16" x14ac:dyDescent="0.3">
      <c r="P512202" s="83"/>
    </row>
    <row r="512203" spans="16:16" x14ac:dyDescent="0.3">
      <c r="P512203" s="83"/>
    </row>
    <row r="512204" spans="16:16" x14ac:dyDescent="0.3">
      <c r="P512204" s="83"/>
    </row>
    <row r="512205" spans="16:16" x14ac:dyDescent="0.3">
      <c r="P512205" s="83"/>
    </row>
    <row r="512206" spans="16:16" x14ac:dyDescent="0.3">
      <c r="P512206" s="83"/>
    </row>
    <row r="512207" spans="16:16" x14ac:dyDescent="0.3">
      <c r="P512207" s="83"/>
    </row>
    <row r="512208" spans="16:16" x14ac:dyDescent="0.3">
      <c r="P512208" s="83"/>
    </row>
    <row r="512209" spans="16:16" x14ac:dyDescent="0.3">
      <c r="P512209" s="83"/>
    </row>
    <row r="512210" spans="16:16" x14ac:dyDescent="0.3">
      <c r="P512210" s="83"/>
    </row>
    <row r="512211" spans="16:16" x14ac:dyDescent="0.3">
      <c r="P512211" s="83"/>
    </row>
    <row r="512212" spans="16:16" x14ac:dyDescent="0.3">
      <c r="P512212" s="83"/>
    </row>
    <row r="512213" spans="16:16" x14ac:dyDescent="0.3">
      <c r="P512213" s="83"/>
    </row>
    <row r="512214" spans="16:16" x14ac:dyDescent="0.3">
      <c r="P512214" s="83"/>
    </row>
    <row r="512215" spans="16:16" x14ac:dyDescent="0.3">
      <c r="P512215" s="83"/>
    </row>
    <row r="512216" spans="16:16" x14ac:dyDescent="0.3">
      <c r="P512216" s="83"/>
    </row>
    <row r="512217" spans="16:16" x14ac:dyDescent="0.3">
      <c r="P512217" s="83"/>
    </row>
    <row r="512218" spans="16:16" x14ac:dyDescent="0.3">
      <c r="P512218" s="83"/>
    </row>
    <row r="512219" spans="16:16" x14ac:dyDescent="0.3">
      <c r="P512219" s="83"/>
    </row>
    <row r="512220" spans="16:16" x14ac:dyDescent="0.3">
      <c r="P512220" s="83"/>
    </row>
    <row r="512221" spans="16:16" x14ac:dyDescent="0.3">
      <c r="P512221" s="83"/>
    </row>
    <row r="512222" spans="16:16" x14ac:dyDescent="0.3">
      <c r="P512222" s="83"/>
    </row>
    <row r="512223" spans="16:16" x14ac:dyDescent="0.3">
      <c r="P512223" s="83"/>
    </row>
    <row r="512224" spans="16:16" x14ac:dyDescent="0.3">
      <c r="P512224" s="83"/>
    </row>
    <row r="512225" spans="16:16" x14ac:dyDescent="0.3">
      <c r="P512225" s="83"/>
    </row>
    <row r="512226" spans="16:16" x14ac:dyDescent="0.3">
      <c r="P512226" s="83"/>
    </row>
    <row r="512227" spans="16:16" x14ac:dyDescent="0.3">
      <c r="P512227" s="83"/>
    </row>
    <row r="512228" spans="16:16" x14ac:dyDescent="0.3">
      <c r="P512228" s="83"/>
    </row>
    <row r="512229" spans="16:16" x14ac:dyDescent="0.3">
      <c r="P512229" s="83"/>
    </row>
    <row r="512230" spans="16:16" x14ac:dyDescent="0.3">
      <c r="P512230" s="83"/>
    </row>
    <row r="512231" spans="16:16" x14ac:dyDescent="0.3">
      <c r="P512231" s="83"/>
    </row>
    <row r="512232" spans="16:16" x14ac:dyDescent="0.3">
      <c r="P512232" s="83"/>
    </row>
    <row r="512233" spans="16:16" x14ac:dyDescent="0.3">
      <c r="P512233" s="83"/>
    </row>
    <row r="512234" spans="16:16" x14ac:dyDescent="0.3">
      <c r="P512234" s="83"/>
    </row>
    <row r="512235" spans="16:16" x14ac:dyDescent="0.3">
      <c r="P512235" s="83"/>
    </row>
    <row r="512236" spans="16:16" x14ac:dyDescent="0.3">
      <c r="P512236" s="83"/>
    </row>
    <row r="512237" spans="16:16" x14ac:dyDescent="0.3">
      <c r="P512237" s="83"/>
    </row>
    <row r="512238" spans="16:16" x14ac:dyDescent="0.3">
      <c r="P512238" s="83"/>
    </row>
    <row r="512239" spans="16:16" x14ac:dyDescent="0.3">
      <c r="P512239" s="83"/>
    </row>
    <row r="512240" spans="16:16" x14ac:dyDescent="0.3">
      <c r="P512240" s="83"/>
    </row>
    <row r="512241" spans="16:16" x14ac:dyDescent="0.3">
      <c r="P512241" s="83"/>
    </row>
    <row r="512242" spans="16:16" x14ac:dyDescent="0.3">
      <c r="P512242" s="83"/>
    </row>
    <row r="512243" spans="16:16" x14ac:dyDescent="0.3">
      <c r="P512243" s="83"/>
    </row>
    <row r="512244" spans="16:16" x14ac:dyDescent="0.3">
      <c r="P512244" s="83"/>
    </row>
    <row r="512245" spans="16:16" x14ac:dyDescent="0.3">
      <c r="P512245" s="83"/>
    </row>
    <row r="512246" spans="16:16" x14ac:dyDescent="0.3">
      <c r="P512246" s="83"/>
    </row>
    <row r="512247" spans="16:16" x14ac:dyDescent="0.3">
      <c r="P512247" s="83"/>
    </row>
    <row r="512248" spans="16:16" x14ac:dyDescent="0.3">
      <c r="P512248" s="83"/>
    </row>
    <row r="512249" spans="16:16" x14ac:dyDescent="0.3">
      <c r="P512249" s="83"/>
    </row>
    <row r="512250" spans="16:16" x14ac:dyDescent="0.3">
      <c r="P512250" s="83"/>
    </row>
    <row r="512251" spans="16:16" x14ac:dyDescent="0.3">
      <c r="P512251" s="83"/>
    </row>
    <row r="512252" spans="16:16" x14ac:dyDescent="0.3">
      <c r="P512252" s="83"/>
    </row>
    <row r="512253" spans="16:16" x14ac:dyDescent="0.3">
      <c r="P512253" s="83"/>
    </row>
    <row r="512254" spans="16:16" x14ac:dyDescent="0.3">
      <c r="P512254" s="83"/>
    </row>
    <row r="512255" spans="16:16" x14ac:dyDescent="0.3">
      <c r="P512255" s="83"/>
    </row>
    <row r="512256" spans="16:16" x14ac:dyDescent="0.3">
      <c r="P512256" s="83"/>
    </row>
    <row r="512257" spans="16:16" x14ac:dyDescent="0.3">
      <c r="P512257" s="83"/>
    </row>
    <row r="512258" spans="16:16" x14ac:dyDescent="0.3">
      <c r="P512258" s="83"/>
    </row>
    <row r="512259" spans="16:16" x14ac:dyDescent="0.3">
      <c r="P512259" s="83"/>
    </row>
    <row r="512260" spans="16:16" x14ac:dyDescent="0.3">
      <c r="P512260" s="83"/>
    </row>
    <row r="512261" spans="16:16" x14ac:dyDescent="0.3">
      <c r="P512261" s="83"/>
    </row>
    <row r="512262" spans="16:16" x14ac:dyDescent="0.3">
      <c r="P512262" s="83"/>
    </row>
    <row r="512263" spans="16:16" x14ac:dyDescent="0.3">
      <c r="P512263" s="83"/>
    </row>
    <row r="512264" spans="16:16" x14ac:dyDescent="0.3">
      <c r="P512264" s="83"/>
    </row>
    <row r="512265" spans="16:16" x14ac:dyDescent="0.3">
      <c r="P512265" s="83"/>
    </row>
    <row r="512266" spans="16:16" x14ac:dyDescent="0.3">
      <c r="P512266" s="83"/>
    </row>
    <row r="512267" spans="16:16" x14ac:dyDescent="0.3">
      <c r="P512267" s="83"/>
    </row>
    <row r="512268" spans="16:16" x14ac:dyDescent="0.3">
      <c r="P512268" s="83"/>
    </row>
    <row r="512269" spans="16:16" x14ac:dyDescent="0.3">
      <c r="P512269" s="83"/>
    </row>
    <row r="512270" spans="16:16" x14ac:dyDescent="0.3">
      <c r="P512270" s="83"/>
    </row>
    <row r="512271" spans="16:16" x14ac:dyDescent="0.3">
      <c r="P512271" s="83"/>
    </row>
    <row r="512272" spans="16:16" x14ac:dyDescent="0.3">
      <c r="P512272" s="83"/>
    </row>
    <row r="512273" spans="16:16" x14ac:dyDescent="0.3">
      <c r="P512273" s="83"/>
    </row>
    <row r="512274" spans="16:16" x14ac:dyDescent="0.3">
      <c r="P512274" s="83"/>
    </row>
    <row r="512275" spans="16:16" x14ac:dyDescent="0.3">
      <c r="P512275" s="83"/>
    </row>
    <row r="512276" spans="16:16" x14ac:dyDescent="0.3">
      <c r="P512276" s="83"/>
    </row>
    <row r="512277" spans="16:16" x14ac:dyDescent="0.3">
      <c r="P512277" s="83"/>
    </row>
    <row r="512278" spans="16:16" x14ac:dyDescent="0.3">
      <c r="P512278" s="83"/>
    </row>
    <row r="512279" spans="16:16" x14ac:dyDescent="0.3">
      <c r="P512279" s="83"/>
    </row>
    <row r="512280" spans="16:16" x14ac:dyDescent="0.3">
      <c r="P512280" s="83"/>
    </row>
    <row r="512281" spans="16:16" x14ac:dyDescent="0.3">
      <c r="P512281" s="83"/>
    </row>
    <row r="512282" spans="16:16" x14ac:dyDescent="0.3">
      <c r="P512282" s="83"/>
    </row>
    <row r="512283" spans="16:16" x14ac:dyDescent="0.3">
      <c r="P512283" s="83"/>
    </row>
    <row r="512284" spans="16:16" x14ac:dyDescent="0.3">
      <c r="P512284" s="83"/>
    </row>
    <row r="512285" spans="16:16" x14ac:dyDescent="0.3">
      <c r="P512285" s="83"/>
    </row>
    <row r="512286" spans="16:16" x14ac:dyDescent="0.3">
      <c r="P512286" s="83"/>
    </row>
    <row r="512287" spans="16:16" x14ac:dyDescent="0.3">
      <c r="P512287" s="83"/>
    </row>
    <row r="512288" spans="16:16" x14ac:dyDescent="0.3">
      <c r="P512288" s="83"/>
    </row>
    <row r="512289" spans="16:16" x14ac:dyDescent="0.3">
      <c r="P512289" s="83"/>
    </row>
    <row r="512290" spans="16:16" x14ac:dyDescent="0.3">
      <c r="P512290" s="83"/>
    </row>
    <row r="512291" spans="16:16" x14ac:dyDescent="0.3">
      <c r="P512291" s="83"/>
    </row>
    <row r="512292" spans="16:16" x14ac:dyDescent="0.3">
      <c r="P512292" s="83"/>
    </row>
    <row r="512293" spans="16:16" x14ac:dyDescent="0.3">
      <c r="P512293" s="83"/>
    </row>
    <row r="512294" spans="16:16" x14ac:dyDescent="0.3">
      <c r="P512294" s="83"/>
    </row>
    <row r="512295" spans="16:16" x14ac:dyDescent="0.3">
      <c r="P512295" s="83"/>
    </row>
    <row r="512296" spans="16:16" x14ac:dyDescent="0.3">
      <c r="P512296" s="83"/>
    </row>
    <row r="512297" spans="16:16" x14ac:dyDescent="0.3">
      <c r="P512297" s="83"/>
    </row>
    <row r="512298" spans="16:16" x14ac:dyDescent="0.3">
      <c r="P512298" s="83"/>
    </row>
    <row r="512299" spans="16:16" x14ac:dyDescent="0.3">
      <c r="P512299" s="83"/>
    </row>
    <row r="512300" spans="16:16" x14ac:dyDescent="0.3">
      <c r="P512300" s="83"/>
    </row>
    <row r="512301" spans="16:16" x14ac:dyDescent="0.3">
      <c r="P512301" s="83"/>
    </row>
    <row r="512302" spans="16:16" x14ac:dyDescent="0.3">
      <c r="P512302" s="83"/>
    </row>
    <row r="512303" spans="16:16" x14ac:dyDescent="0.3">
      <c r="P512303" s="83"/>
    </row>
    <row r="512304" spans="16:16" x14ac:dyDescent="0.3">
      <c r="P512304" s="83"/>
    </row>
    <row r="512305" spans="16:16" x14ac:dyDescent="0.3">
      <c r="P512305" s="83"/>
    </row>
    <row r="512306" spans="16:16" x14ac:dyDescent="0.3">
      <c r="P512306" s="83"/>
    </row>
    <row r="512307" spans="16:16" x14ac:dyDescent="0.3">
      <c r="P512307" s="83"/>
    </row>
    <row r="512308" spans="16:16" x14ac:dyDescent="0.3">
      <c r="P512308" s="83"/>
    </row>
    <row r="512309" spans="16:16" x14ac:dyDescent="0.3">
      <c r="P512309" s="83"/>
    </row>
    <row r="512310" spans="16:16" x14ac:dyDescent="0.3">
      <c r="P512310" s="83"/>
    </row>
    <row r="512311" spans="16:16" x14ac:dyDescent="0.3">
      <c r="P512311" s="83"/>
    </row>
    <row r="512312" spans="16:16" x14ac:dyDescent="0.3">
      <c r="P512312" s="83"/>
    </row>
    <row r="512313" spans="16:16" x14ac:dyDescent="0.3">
      <c r="P512313" s="83"/>
    </row>
    <row r="512314" spans="16:16" x14ac:dyDescent="0.3">
      <c r="P512314" s="83"/>
    </row>
    <row r="512315" spans="16:16" x14ac:dyDescent="0.3">
      <c r="P512315" s="83"/>
    </row>
    <row r="512316" spans="16:16" x14ac:dyDescent="0.3">
      <c r="P512316" s="83"/>
    </row>
    <row r="512317" spans="16:16" x14ac:dyDescent="0.3">
      <c r="P512317" s="83"/>
    </row>
    <row r="512318" spans="16:16" x14ac:dyDescent="0.3">
      <c r="P512318" s="83"/>
    </row>
    <row r="512319" spans="16:16" x14ac:dyDescent="0.3">
      <c r="P512319" s="83"/>
    </row>
    <row r="512320" spans="16:16" x14ac:dyDescent="0.3">
      <c r="P512320" s="83"/>
    </row>
    <row r="512321" spans="16:16" x14ac:dyDescent="0.3">
      <c r="P512321" s="83"/>
    </row>
    <row r="512322" spans="16:16" x14ac:dyDescent="0.3">
      <c r="P512322" s="83"/>
    </row>
    <row r="512323" spans="16:16" x14ac:dyDescent="0.3">
      <c r="P512323" s="83"/>
    </row>
    <row r="512324" spans="16:16" x14ac:dyDescent="0.3">
      <c r="P512324" s="83"/>
    </row>
    <row r="512325" spans="16:16" x14ac:dyDescent="0.3">
      <c r="P512325" s="83"/>
    </row>
    <row r="512326" spans="16:16" x14ac:dyDescent="0.3">
      <c r="P512326" s="83"/>
    </row>
    <row r="512327" spans="16:16" x14ac:dyDescent="0.3">
      <c r="P512327" s="83"/>
    </row>
    <row r="512328" spans="16:16" x14ac:dyDescent="0.3">
      <c r="P512328" s="83"/>
    </row>
    <row r="512329" spans="16:16" x14ac:dyDescent="0.3">
      <c r="P512329" s="83"/>
    </row>
    <row r="512330" spans="16:16" x14ac:dyDescent="0.3">
      <c r="P512330" s="83"/>
    </row>
    <row r="512331" spans="16:16" x14ac:dyDescent="0.3">
      <c r="P512331" s="83"/>
    </row>
    <row r="512332" spans="16:16" x14ac:dyDescent="0.3">
      <c r="P512332" s="83"/>
    </row>
    <row r="512333" spans="16:16" x14ac:dyDescent="0.3">
      <c r="P512333" s="83"/>
    </row>
    <row r="512334" spans="16:16" x14ac:dyDescent="0.3">
      <c r="P512334" s="83"/>
    </row>
    <row r="512335" spans="16:16" x14ac:dyDescent="0.3">
      <c r="P512335" s="83"/>
    </row>
    <row r="512336" spans="16:16" x14ac:dyDescent="0.3">
      <c r="P512336" s="83"/>
    </row>
    <row r="512337" spans="16:16" x14ac:dyDescent="0.3">
      <c r="P512337" s="83"/>
    </row>
    <row r="512338" spans="16:16" x14ac:dyDescent="0.3">
      <c r="P512338" s="83"/>
    </row>
    <row r="512339" spans="16:16" x14ac:dyDescent="0.3">
      <c r="P512339" s="83"/>
    </row>
    <row r="512340" spans="16:16" x14ac:dyDescent="0.3">
      <c r="P512340" s="83"/>
    </row>
    <row r="512341" spans="16:16" x14ac:dyDescent="0.3">
      <c r="P512341" s="83"/>
    </row>
    <row r="512342" spans="16:16" x14ac:dyDescent="0.3">
      <c r="P512342" s="83"/>
    </row>
    <row r="512343" spans="16:16" x14ac:dyDescent="0.3">
      <c r="P512343" s="83"/>
    </row>
    <row r="512344" spans="16:16" x14ac:dyDescent="0.3">
      <c r="P512344" s="83"/>
    </row>
    <row r="512345" spans="16:16" x14ac:dyDescent="0.3">
      <c r="P512345" s="83"/>
    </row>
    <row r="512346" spans="16:16" x14ac:dyDescent="0.3">
      <c r="P512346" s="83"/>
    </row>
    <row r="512347" spans="16:16" x14ac:dyDescent="0.3">
      <c r="P512347" s="83"/>
    </row>
    <row r="512348" spans="16:16" x14ac:dyDescent="0.3">
      <c r="P512348" s="83"/>
    </row>
    <row r="512349" spans="16:16" x14ac:dyDescent="0.3">
      <c r="P512349" s="83"/>
    </row>
    <row r="512350" spans="16:16" x14ac:dyDescent="0.3">
      <c r="P512350" s="83"/>
    </row>
    <row r="512351" spans="16:16" x14ac:dyDescent="0.3">
      <c r="P512351" s="83"/>
    </row>
    <row r="512352" spans="16:16" x14ac:dyDescent="0.3">
      <c r="P512352" s="83"/>
    </row>
    <row r="512353" spans="16:16" x14ac:dyDescent="0.3">
      <c r="P512353" s="83"/>
    </row>
    <row r="512354" spans="16:16" x14ac:dyDescent="0.3">
      <c r="P512354" s="83"/>
    </row>
    <row r="512355" spans="16:16" x14ac:dyDescent="0.3">
      <c r="P512355" s="83"/>
    </row>
    <row r="512356" spans="16:16" x14ac:dyDescent="0.3">
      <c r="P512356" s="83"/>
    </row>
    <row r="512357" spans="16:16" x14ac:dyDescent="0.3">
      <c r="P512357" s="83"/>
    </row>
    <row r="512358" spans="16:16" x14ac:dyDescent="0.3">
      <c r="P512358" s="83"/>
    </row>
    <row r="512359" spans="16:16" x14ac:dyDescent="0.3">
      <c r="P512359" s="83"/>
    </row>
    <row r="512360" spans="16:16" x14ac:dyDescent="0.3">
      <c r="P512360" s="83"/>
    </row>
    <row r="512361" spans="16:16" x14ac:dyDescent="0.3">
      <c r="P512361" s="83"/>
    </row>
    <row r="512362" spans="16:16" x14ac:dyDescent="0.3">
      <c r="P512362" s="83"/>
    </row>
    <row r="512363" spans="16:16" x14ac:dyDescent="0.3">
      <c r="P512363" s="83"/>
    </row>
    <row r="512364" spans="16:16" x14ac:dyDescent="0.3">
      <c r="P512364" s="83"/>
    </row>
    <row r="512365" spans="16:16" x14ac:dyDescent="0.3">
      <c r="P512365" s="83"/>
    </row>
    <row r="512366" spans="16:16" x14ac:dyDescent="0.3">
      <c r="P512366" s="83"/>
    </row>
    <row r="512367" spans="16:16" x14ac:dyDescent="0.3">
      <c r="P512367" s="83"/>
    </row>
    <row r="512368" spans="16:16" x14ac:dyDescent="0.3">
      <c r="P512368" s="83"/>
    </row>
    <row r="512369" spans="16:16" x14ac:dyDescent="0.3">
      <c r="P512369" s="83"/>
    </row>
    <row r="512370" spans="16:16" x14ac:dyDescent="0.3">
      <c r="P512370" s="83"/>
    </row>
    <row r="512371" spans="16:16" x14ac:dyDescent="0.3">
      <c r="P512371" s="83"/>
    </row>
    <row r="512372" spans="16:16" x14ac:dyDescent="0.3">
      <c r="P512372" s="83"/>
    </row>
    <row r="512373" spans="16:16" x14ac:dyDescent="0.3">
      <c r="P512373" s="83"/>
    </row>
    <row r="512374" spans="16:16" x14ac:dyDescent="0.3">
      <c r="P512374" s="83"/>
    </row>
    <row r="512375" spans="16:16" x14ac:dyDescent="0.3">
      <c r="P512375" s="83"/>
    </row>
    <row r="512376" spans="16:16" x14ac:dyDescent="0.3">
      <c r="P512376" s="83"/>
    </row>
    <row r="512377" spans="16:16" x14ac:dyDescent="0.3">
      <c r="P512377" s="83"/>
    </row>
    <row r="512378" spans="16:16" x14ac:dyDescent="0.3">
      <c r="P512378" s="83"/>
    </row>
    <row r="512379" spans="16:16" x14ac:dyDescent="0.3">
      <c r="P512379" s="83"/>
    </row>
    <row r="512380" spans="16:16" x14ac:dyDescent="0.3">
      <c r="P512380" s="83"/>
    </row>
    <row r="512381" spans="16:16" x14ac:dyDescent="0.3">
      <c r="P512381" s="83"/>
    </row>
    <row r="512382" spans="16:16" x14ac:dyDescent="0.3">
      <c r="P512382" s="83"/>
    </row>
    <row r="512383" spans="16:16" x14ac:dyDescent="0.3">
      <c r="P512383" s="83"/>
    </row>
    <row r="512384" spans="16:16" x14ac:dyDescent="0.3">
      <c r="P512384" s="83"/>
    </row>
    <row r="512385" spans="16:16" x14ac:dyDescent="0.3">
      <c r="P512385" s="83"/>
    </row>
    <row r="512386" spans="16:16" x14ac:dyDescent="0.3">
      <c r="P512386" s="83"/>
    </row>
    <row r="512387" spans="16:16" x14ac:dyDescent="0.3">
      <c r="P512387" s="83"/>
    </row>
    <row r="512388" spans="16:16" x14ac:dyDescent="0.3">
      <c r="P512388" s="83"/>
    </row>
    <row r="512389" spans="16:16" x14ac:dyDescent="0.3">
      <c r="P512389" s="83"/>
    </row>
    <row r="512390" spans="16:16" x14ac:dyDescent="0.3">
      <c r="P512390" s="83"/>
    </row>
    <row r="512391" spans="16:16" x14ac:dyDescent="0.3">
      <c r="P512391" s="83"/>
    </row>
    <row r="512392" spans="16:16" x14ac:dyDescent="0.3">
      <c r="P512392" s="83"/>
    </row>
    <row r="512393" spans="16:16" x14ac:dyDescent="0.3">
      <c r="P512393" s="83"/>
    </row>
    <row r="512394" spans="16:16" x14ac:dyDescent="0.3">
      <c r="P512394" s="83"/>
    </row>
    <row r="512395" spans="16:16" x14ac:dyDescent="0.3">
      <c r="P512395" s="83"/>
    </row>
    <row r="512396" spans="16:16" x14ac:dyDescent="0.3">
      <c r="P512396" s="83"/>
    </row>
    <row r="512397" spans="16:16" x14ac:dyDescent="0.3">
      <c r="P512397" s="83"/>
    </row>
    <row r="512398" spans="16:16" x14ac:dyDescent="0.3">
      <c r="P512398" s="83"/>
    </row>
    <row r="512399" spans="16:16" x14ac:dyDescent="0.3">
      <c r="P512399" s="83"/>
    </row>
    <row r="512400" spans="16:16" x14ac:dyDescent="0.3">
      <c r="P512400" s="83"/>
    </row>
    <row r="512401" spans="16:16" x14ac:dyDescent="0.3">
      <c r="P512401" s="83"/>
    </row>
    <row r="512402" spans="16:16" x14ac:dyDescent="0.3">
      <c r="P512402" s="83"/>
    </row>
    <row r="512403" spans="16:16" x14ac:dyDescent="0.3">
      <c r="P512403" s="83"/>
    </row>
    <row r="512404" spans="16:16" x14ac:dyDescent="0.3">
      <c r="P512404" s="83"/>
    </row>
    <row r="512405" spans="16:16" x14ac:dyDescent="0.3">
      <c r="P512405" s="83"/>
    </row>
    <row r="512406" spans="16:16" x14ac:dyDescent="0.3">
      <c r="P512406" s="83"/>
    </row>
    <row r="512407" spans="16:16" x14ac:dyDescent="0.3">
      <c r="P512407" s="83"/>
    </row>
    <row r="512408" spans="16:16" x14ac:dyDescent="0.3">
      <c r="P512408" s="83"/>
    </row>
    <row r="512409" spans="16:16" x14ac:dyDescent="0.3">
      <c r="P512409" s="83"/>
    </row>
    <row r="512410" spans="16:16" x14ac:dyDescent="0.3">
      <c r="P512410" s="83"/>
    </row>
    <row r="512411" spans="16:16" x14ac:dyDescent="0.3">
      <c r="P512411" s="83"/>
    </row>
    <row r="512412" spans="16:16" x14ac:dyDescent="0.3">
      <c r="P512412" s="83"/>
    </row>
    <row r="512413" spans="16:16" x14ac:dyDescent="0.3">
      <c r="P512413" s="83"/>
    </row>
    <row r="512414" spans="16:16" x14ac:dyDescent="0.3">
      <c r="P512414" s="83"/>
    </row>
    <row r="512415" spans="16:16" x14ac:dyDescent="0.3">
      <c r="P512415" s="83"/>
    </row>
    <row r="512416" spans="16:16" x14ac:dyDescent="0.3">
      <c r="P512416" s="83"/>
    </row>
    <row r="512417" spans="16:16" x14ac:dyDescent="0.3">
      <c r="P512417" s="83"/>
    </row>
    <row r="512418" spans="16:16" x14ac:dyDescent="0.3">
      <c r="P512418" s="83"/>
    </row>
    <row r="512419" spans="16:16" x14ac:dyDescent="0.3">
      <c r="P512419" s="83"/>
    </row>
    <row r="512420" spans="16:16" x14ac:dyDescent="0.3">
      <c r="P512420" s="83"/>
    </row>
    <row r="512421" spans="16:16" x14ac:dyDescent="0.3">
      <c r="P512421" s="83"/>
    </row>
    <row r="512422" spans="16:16" x14ac:dyDescent="0.3">
      <c r="P512422" s="83"/>
    </row>
    <row r="512423" spans="16:16" x14ac:dyDescent="0.3">
      <c r="P512423" s="83"/>
    </row>
    <row r="512424" spans="16:16" x14ac:dyDescent="0.3">
      <c r="P512424" s="83"/>
    </row>
    <row r="512425" spans="16:16" x14ac:dyDescent="0.3">
      <c r="P512425" s="83"/>
    </row>
    <row r="512426" spans="16:16" x14ac:dyDescent="0.3">
      <c r="P512426" s="83"/>
    </row>
    <row r="512427" spans="16:16" x14ac:dyDescent="0.3">
      <c r="P512427" s="83"/>
    </row>
    <row r="512428" spans="16:16" x14ac:dyDescent="0.3">
      <c r="P512428" s="83"/>
    </row>
    <row r="512429" spans="16:16" x14ac:dyDescent="0.3">
      <c r="P512429" s="83"/>
    </row>
    <row r="512430" spans="16:16" x14ac:dyDescent="0.3">
      <c r="P512430" s="83"/>
    </row>
    <row r="512431" spans="16:16" x14ac:dyDescent="0.3">
      <c r="P512431" s="83"/>
    </row>
    <row r="512432" spans="16:16" x14ac:dyDescent="0.3">
      <c r="P512432" s="83"/>
    </row>
    <row r="512433" spans="16:16" x14ac:dyDescent="0.3">
      <c r="P512433" s="83"/>
    </row>
    <row r="512434" spans="16:16" x14ac:dyDescent="0.3">
      <c r="P512434" s="83"/>
    </row>
    <row r="512435" spans="16:16" x14ac:dyDescent="0.3">
      <c r="P512435" s="83"/>
    </row>
    <row r="512436" spans="16:16" x14ac:dyDescent="0.3">
      <c r="P512436" s="83"/>
    </row>
    <row r="512437" spans="16:16" x14ac:dyDescent="0.3">
      <c r="P512437" s="83"/>
    </row>
    <row r="512438" spans="16:16" x14ac:dyDescent="0.3">
      <c r="P512438" s="83"/>
    </row>
    <row r="512439" spans="16:16" x14ac:dyDescent="0.3">
      <c r="P512439" s="83"/>
    </row>
    <row r="512440" spans="16:16" x14ac:dyDescent="0.3">
      <c r="P512440" s="83"/>
    </row>
    <row r="512441" spans="16:16" x14ac:dyDescent="0.3">
      <c r="P512441" s="83"/>
    </row>
    <row r="512442" spans="16:16" x14ac:dyDescent="0.3">
      <c r="P512442" s="83"/>
    </row>
    <row r="512443" spans="16:16" x14ac:dyDescent="0.3">
      <c r="P512443" s="83"/>
    </row>
    <row r="512444" spans="16:16" x14ac:dyDescent="0.3">
      <c r="P512444" s="83"/>
    </row>
    <row r="512445" spans="16:16" x14ac:dyDescent="0.3">
      <c r="P512445" s="83"/>
    </row>
    <row r="512446" spans="16:16" x14ac:dyDescent="0.3">
      <c r="P512446" s="83"/>
    </row>
    <row r="512447" spans="16:16" x14ac:dyDescent="0.3">
      <c r="P512447" s="83"/>
    </row>
    <row r="512448" spans="16:16" x14ac:dyDescent="0.3">
      <c r="P512448" s="83"/>
    </row>
    <row r="512449" spans="16:16" x14ac:dyDescent="0.3">
      <c r="P512449" s="83"/>
    </row>
    <row r="512450" spans="16:16" x14ac:dyDescent="0.3">
      <c r="P512450" s="83"/>
    </row>
    <row r="512451" spans="16:16" x14ac:dyDescent="0.3">
      <c r="P512451" s="83"/>
    </row>
    <row r="512452" spans="16:16" x14ac:dyDescent="0.3">
      <c r="P512452" s="83"/>
    </row>
    <row r="512453" spans="16:16" x14ac:dyDescent="0.3">
      <c r="P512453" s="83"/>
    </row>
    <row r="512454" spans="16:16" x14ac:dyDescent="0.3">
      <c r="P512454" s="83"/>
    </row>
    <row r="512455" spans="16:16" x14ac:dyDescent="0.3">
      <c r="P512455" s="83"/>
    </row>
    <row r="512456" spans="16:16" x14ac:dyDescent="0.3">
      <c r="P512456" s="83"/>
    </row>
    <row r="512457" spans="16:16" x14ac:dyDescent="0.3">
      <c r="P512457" s="83"/>
    </row>
    <row r="512458" spans="16:16" x14ac:dyDescent="0.3">
      <c r="P512458" s="83"/>
    </row>
    <row r="512459" spans="16:16" x14ac:dyDescent="0.3">
      <c r="P512459" s="83"/>
    </row>
    <row r="512460" spans="16:16" x14ac:dyDescent="0.3">
      <c r="P512460" s="83"/>
    </row>
    <row r="512461" spans="16:16" x14ac:dyDescent="0.3">
      <c r="P512461" s="83"/>
    </row>
    <row r="512462" spans="16:16" x14ac:dyDescent="0.3">
      <c r="P512462" s="83"/>
    </row>
    <row r="512463" spans="16:16" x14ac:dyDescent="0.3">
      <c r="P512463" s="83"/>
    </row>
    <row r="512464" spans="16:16" x14ac:dyDescent="0.3">
      <c r="P512464" s="83"/>
    </row>
    <row r="512465" spans="16:16" x14ac:dyDescent="0.3">
      <c r="P512465" s="83"/>
    </row>
    <row r="512466" spans="16:16" x14ac:dyDescent="0.3">
      <c r="P512466" s="83"/>
    </row>
    <row r="512467" spans="16:16" x14ac:dyDescent="0.3">
      <c r="P512467" s="83"/>
    </row>
    <row r="512468" spans="16:16" x14ac:dyDescent="0.3">
      <c r="P512468" s="83"/>
    </row>
    <row r="512469" spans="16:16" x14ac:dyDescent="0.3">
      <c r="P512469" s="83"/>
    </row>
    <row r="512470" spans="16:16" x14ac:dyDescent="0.3">
      <c r="P512470" s="83"/>
    </row>
    <row r="512471" spans="16:16" x14ac:dyDescent="0.3">
      <c r="P512471" s="83"/>
    </row>
    <row r="512472" spans="16:16" x14ac:dyDescent="0.3">
      <c r="P512472" s="83"/>
    </row>
    <row r="512473" spans="16:16" x14ac:dyDescent="0.3">
      <c r="P512473" s="83"/>
    </row>
    <row r="512474" spans="16:16" x14ac:dyDescent="0.3">
      <c r="P512474" s="83"/>
    </row>
    <row r="512475" spans="16:16" x14ac:dyDescent="0.3">
      <c r="P512475" s="83"/>
    </row>
    <row r="512476" spans="16:16" x14ac:dyDescent="0.3">
      <c r="P512476" s="83"/>
    </row>
    <row r="512477" spans="16:16" x14ac:dyDescent="0.3">
      <c r="P512477" s="83"/>
    </row>
    <row r="512478" spans="16:16" x14ac:dyDescent="0.3">
      <c r="P512478" s="83"/>
    </row>
    <row r="512479" spans="16:16" x14ac:dyDescent="0.3">
      <c r="P512479" s="83"/>
    </row>
    <row r="512480" spans="16:16" x14ac:dyDescent="0.3">
      <c r="P512480" s="83"/>
    </row>
    <row r="512481" spans="16:16" x14ac:dyDescent="0.3">
      <c r="P512481" s="83"/>
    </row>
    <row r="512482" spans="16:16" x14ac:dyDescent="0.3">
      <c r="P512482" s="83"/>
    </row>
    <row r="512483" spans="16:16" x14ac:dyDescent="0.3">
      <c r="P512483" s="83"/>
    </row>
    <row r="512484" spans="16:16" x14ac:dyDescent="0.3">
      <c r="P512484" s="83"/>
    </row>
    <row r="512485" spans="16:16" x14ac:dyDescent="0.3">
      <c r="P512485" s="83"/>
    </row>
    <row r="512486" spans="16:16" x14ac:dyDescent="0.3">
      <c r="P512486" s="83"/>
    </row>
    <row r="512487" spans="16:16" x14ac:dyDescent="0.3">
      <c r="P512487" s="83"/>
    </row>
    <row r="512488" spans="16:16" x14ac:dyDescent="0.3">
      <c r="P512488" s="83"/>
    </row>
    <row r="512489" spans="16:16" x14ac:dyDescent="0.3">
      <c r="P512489" s="83"/>
    </row>
    <row r="512490" spans="16:16" x14ac:dyDescent="0.3">
      <c r="P512490" s="83"/>
    </row>
    <row r="512491" spans="16:16" x14ac:dyDescent="0.3">
      <c r="P512491" s="83"/>
    </row>
    <row r="512492" spans="16:16" x14ac:dyDescent="0.3">
      <c r="P512492" s="83"/>
    </row>
    <row r="512493" spans="16:16" x14ac:dyDescent="0.3">
      <c r="P512493" s="83"/>
    </row>
    <row r="512494" spans="16:16" x14ac:dyDescent="0.3">
      <c r="P512494" s="83"/>
    </row>
    <row r="512495" spans="16:16" x14ac:dyDescent="0.3">
      <c r="P512495" s="83"/>
    </row>
    <row r="512496" spans="16:16" x14ac:dyDescent="0.3">
      <c r="P512496" s="83"/>
    </row>
    <row r="512497" spans="16:16" x14ac:dyDescent="0.3">
      <c r="P512497" s="83"/>
    </row>
    <row r="512498" spans="16:16" x14ac:dyDescent="0.3">
      <c r="P512498" s="83"/>
    </row>
    <row r="512499" spans="16:16" x14ac:dyDescent="0.3">
      <c r="P512499" s="83"/>
    </row>
    <row r="512500" spans="16:16" x14ac:dyDescent="0.3">
      <c r="P512500" s="83"/>
    </row>
    <row r="512501" spans="16:16" x14ac:dyDescent="0.3">
      <c r="P512501" s="83"/>
    </row>
    <row r="512502" spans="16:16" x14ac:dyDescent="0.3">
      <c r="P512502" s="83"/>
    </row>
    <row r="512503" spans="16:16" x14ac:dyDescent="0.3">
      <c r="P512503" s="83"/>
    </row>
    <row r="512504" spans="16:16" x14ac:dyDescent="0.3">
      <c r="P512504" s="83"/>
    </row>
    <row r="512505" spans="16:16" x14ac:dyDescent="0.3">
      <c r="P512505" s="83"/>
    </row>
    <row r="512506" spans="16:16" x14ac:dyDescent="0.3">
      <c r="P512506" s="83"/>
    </row>
    <row r="512507" spans="16:16" x14ac:dyDescent="0.3">
      <c r="P512507" s="83"/>
    </row>
    <row r="512508" spans="16:16" x14ac:dyDescent="0.3">
      <c r="P512508" s="83"/>
    </row>
    <row r="512509" spans="16:16" x14ac:dyDescent="0.3">
      <c r="P512509" s="83"/>
    </row>
    <row r="512510" spans="16:16" x14ac:dyDescent="0.3">
      <c r="P512510" s="83"/>
    </row>
    <row r="512511" spans="16:16" x14ac:dyDescent="0.3">
      <c r="P512511" s="83"/>
    </row>
    <row r="512512" spans="16:16" x14ac:dyDescent="0.3">
      <c r="P512512" s="83"/>
    </row>
    <row r="512513" spans="16:16" x14ac:dyDescent="0.3">
      <c r="P512513" s="83"/>
    </row>
    <row r="512514" spans="16:16" x14ac:dyDescent="0.3">
      <c r="P512514" s="83"/>
    </row>
    <row r="512515" spans="16:16" x14ac:dyDescent="0.3">
      <c r="P512515" s="83"/>
    </row>
    <row r="512516" spans="16:16" x14ac:dyDescent="0.3">
      <c r="P512516" s="83"/>
    </row>
    <row r="512517" spans="16:16" x14ac:dyDescent="0.3">
      <c r="P512517" s="83"/>
    </row>
    <row r="512518" spans="16:16" x14ac:dyDescent="0.3">
      <c r="P512518" s="83"/>
    </row>
    <row r="512519" spans="16:16" x14ac:dyDescent="0.3">
      <c r="P512519" s="83"/>
    </row>
    <row r="512520" spans="16:16" x14ac:dyDescent="0.3">
      <c r="P512520" s="83"/>
    </row>
    <row r="512521" spans="16:16" x14ac:dyDescent="0.3">
      <c r="P512521" s="83"/>
    </row>
    <row r="512522" spans="16:16" x14ac:dyDescent="0.3">
      <c r="P512522" s="83"/>
    </row>
    <row r="512523" spans="16:16" x14ac:dyDescent="0.3">
      <c r="P512523" s="83"/>
    </row>
    <row r="512524" spans="16:16" x14ac:dyDescent="0.3">
      <c r="P512524" s="83"/>
    </row>
    <row r="512525" spans="16:16" x14ac:dyDescent="0.3">
      <c r="P512525" s="83"/>
    </row>
    <row r="512526" spans="16:16" x14ac:dyDescent="0.3">
      <c r="P512526" s="83"/>
    </row>
    <row r="512527" spans="16:16" x14ac:dyDescent="0.3">
      <c r="P512527" s="83"/>
    </row>
    <row r="512528" spans="16:16" x14ac:dyDescent="0.3">
      <c r="P512528" s="83"/>
    </row>
    <row r="512529" spans="16:16" x14ac:dyDescent="0.3">
      <c r="P512529" s="83"/>
    </row>
    <row r="512530" spans="16:16" x14ac:dyDescent="0.3">
      <c r="P512530" s="83"/>
    </row>
    <row r="512531" spans="16:16" x14ac:dyDescent="0.3">
      <c r="P512531" s="83"/>
    </row>
    <row r="512532" spans="16:16" x14ac:dyDescent="0.3">
      <c r="P512532" s="83"/>
    </row>
    <row r="512533" spans="16:16" x14ac:dyDescent="0.3">
      <c r="P512533" s="83"/>
    </row>
    <row r="512534" spans="16:16" x14ac:dyDescent="0.3">
      <c r="P512534" s="83"/>
    </row>
    <row r="512535" spans="16:16" x14ac:dyDescent="0.3">
      <c r="P512535" s="83"/>
    </row>
    <row r="512536" spans="16:16" x14ac:dyDescent="0.3">
      <c r="P512536" s="83"/>
    </row>
    <row r="512537" spans="16:16" x14ac:dyDescent="0.3">
      <c r="P512537" s="83"/>
    </row>
    <row r="512538" spans="16:16" x14ac:dyDescent="0.3">
      <c r="P512538" s="83"/>
    </row>
    <row r="512539" spans="16:16" x14ac:dyDescent="0.3">
      <c r="P512539" s="83"/>
    </row>
    <row r="512540" spans="16:16" x14ac:dyDescent="0.3">
      <c r="P512540" s="83"/>
    </row>
    <row r="512541" spans="16:16" x14ac:dyDescent="0.3">
      <c r="P512541" s="83"/>
    </row>
    <row r="512542" spans="16:16" x14ac:dyDescent="0.3">
      <c r="P512542" s="83"/>
    </row>
    <row r="512543" spans="16:16" x14ac:dyDescent="0.3">
      <c r="P512543" s="83"/>
    </row>
    <row r="512544" spans="16:16" x14ac:dyDescent="0.3">
      <c r="P512544" s="83"/>
    </row>
    <row r="512545" spans="16:16" x14ac:dyDescent="0.3">
      <c r="P512545" s="83"/>
    </row>
    <row r="512546" spans="16:16" x14ac:dyDescent="0.3">
      <c r="P512546" s="83"/>
    </row>
    <row r="512547" spans="16:16" x14ac:dyDescent="0.3">
      <c r="P512547" s="83"/>
    </row>
    <row r="512548" spans="16:16" x14ac:dyDescent="0.3">
      <c r="P512548" s="83"/>
    </row>
    <row r="512549" spans="16:16" x14ac:dyDescent="0.3">
      <c r="P512549" s="83"/>
    </row>
    <row r="512550" spans="16:16" x14ac:dyDescent="0.3">
      <c r="P512550" s="83"/>
    </row>
    <row r="512551" spans="16:16" x14ac:dyDescent="0.3">
      <c r="P512551" s="83"/>
    </row>
    <row r="512552" spans="16:16" x14ac:dyDescent="0.3">
      <c r="P512552" s="83"/>
    </row>
    <row r="512553" spans="16:16" x14ac:dyDescent="0.3">
      <c r="P512553" s="83"/>
    </row>
    <row r="512554" spans="16:16" x14ac:dyDescent="0.3">
      <c r="P512554" s="83"/>
    </row>
    <row r="512555" spans="16:16" x14ac:dyDescent="0.3">
      <c r="P512555" s="83"/>
    </row>
    <row r="512556" spans="16:16" x14ac:dyDescent="0.3">
      <c r="P512556" s="83"/>
    </row>
    <row r="512557" spans="16:16" x14ac:dyDescent="0.3">
      <c r="P512557" s="83"/>
    </row>
    <row r="512558" spans="16:16" x14ac:dyDescent="0.3">
      <c r="P512558" s="83"/>
    </row>
    <row r="512559" spans="16:16" x14ac:dyDescent="0.3">
      <c r="P512559" s="83"/>
    </row>
    <row r="512560" spans="16:16" x14ac:dyDescent="0.3">
      <c r="P512560" s="83"/>
    </row>
    <row r="512561" spans="16:16" x14ac:dyDescent="0.3">
      <c r="P512561" s="83"/>
    </row>
    <row r="512562" spans="16:16" x14ac:dyDescent="0.3">
      <c r="P512562" s="83"/>
    </row>
    <row r="512563" spans="16:16" x14ac:dyDescent="0.3">
      <c r="P512563" s="83"/>
    </row>
    <row r="512564" spans="16:16" x14ac:dyDescent="0.3">
      <c r="P512564" s="83"/>
    </row>
    <row r="512565" spans="16:16" x14ac:dyDescent="0.3">
      <c r="P512565" s="83"/>
    </row>
    <row r="512566" spans="16:16" x14ac:dyDescent="0.3">
      <c r="P512566" s="83"/>
    </row>
    <row r="512567" spans="16:16" x14ac:dyDescent="0.3">
      <c r="P512567" s="83"/>
    </row>
    <row r="512568" spans="16:16" x14ac:dyDescent="0.3">
      <c r="P512568" s="83"/>
    </row>
    <row r="512569" spans="16:16" x14ac:dyDescent="0.3">
      <c r="P512569" s="83"/>
    </row>
    <row r="512570" spans="16:16" x14ac:dyDescent="0.3">
      <c r="P512570" s="83"/>
    </row>
    <row r="512571" spans="16:16" x14ac:dyDescent="0.3">
      <c r="P512571" s="83"/>
    </row>
    <row r="512572" spans="16:16" x14ac:dyDescent="0.3">
      <c r="P512572" s="83"/>
    </row>
    <row r="512573" spans="16:16" x14ac:dyDescent="0.3">
      <c r="P512573" s="83"/>
    </row>
    <row r="512574" spans="16:16" x14ac:dyDescent="0.3">
      <c r="P512574" s="83"/>
    </row>
    <row r="512575" spans="16:16" x14ac:dyDescent="0.3">
      <c r="P512575" s="83"/>
    </row>
    <row r="512576" spans="16:16" x14ac:dyDescent="0.3">
      <c r="P512576" s="83"/>
    </row>
    <row r="512577" spans="16:16" x14ac:dyDescent="0.3">
      <c r="P512577" s="83"/>
    </row>
    <row r="512578" spans="16:16" x14ac:dyDescent="0.3">
      <c r="P512578" s="83"/>
    </row>
    <row r="512579" spans="16:16" x14ac:dyDescent="0.3">
      <c r="P512579" s="83"/>
    </row>
    <row r="512580" spans="16:16" x14ac:dyDescent="0.3">
      <c r="P512580" s="83"/>
    </row>
    <row r="512581" spans="16:16" x14ac:dyDescent="0.3">
      <c r="P512581" s="83"/>
    </row>
    <row r="512582" spans="16:16" x14ac:dyDescent="0.3">
      <c r="P512582" s="83"/>
    </row>
    <row r="512583" spans="16:16" x14ac:dyDescent="0.3">
      <c r="P512583" s="83"/>
    </row>
    <row r="512584" spans="16:16" x14ac:dyDescent="0.3">
      <c r="P512584" s="83"/>
    </row>
    <row r="512585" spans="16:16" x14ac:dyDescent="0.3">
      <c r="P512585" s="83"/>
    </row>
    <row r="512586" spans="16:16" x14ac:dyDescent="0.3">
      <c r="P512586" s="83"/>
    </row>
    <row r="512587" spans="16:16" x14ac:dyDescent="0.3">
      <c r="P512587" s="83"/>
    </row>
    <row r="512588" spans="16:16" x14ac:dyDescent="0.3">
      <c r="P512588" s="83"/>
    </row>
    <row r="512589" spans="16:16" x14ac:dyDescent="0.3">
      <c r="P512589" s="83"/>
    </row>
    <row r="512590" spans="16:16" x14ac:dyDescent="0.3">
      <c r="P512590" s="83"/>
    </row>
    <row r="512591" spans="16:16" x14ac:dyDescent="0.3">
      <c r="P512591" s="83"/>
    </row>
    <row r="512592" spans="16:16" x14ac:dyDescent="0.3">
      <c r="P512592" s="83"/>
    </row>
    <row r="512593" spans="16:16" x14ac:dyDescent="0.3">
      <c r="P512593" s="83"/>
    </row>
    <row r="512594" spans="16:16" x14ac:dyDescent="0.3">
      <c r="P512594" s="83"/>
    </row>
    <row r="512595" spans="16:16" x14ac:dyDescent="0.3">
      <c r="P512595" s="83"/>
    </row>
    <row r="512596" spans="16:16" x14ac:dyDescent="0.3">
      <c r="P512596" s="83"/>
    </row>
    <row r="512597" spans="16:16" x14ac:dyDescent="0.3">
      <c r="P512597" s="83"/>
    </row>
    <row r="512598" spans="16:16" x14ac:dyDescent="0.3">
      <c r="P512598" s="83"/>
    </row>
    <row r="512599" spans="16:16" x14ac:dyDescent="0.3">
      <c r="P512599" s="83"/>
    </row>
    <row r="512600" spans="16:16" x14ac:dyDescent="0.3">
      <c r="P512600" s="83"/>
    </row>
    <row r="512601" spans="16:16" x14ac:dyDescent="0.3">
      <c r="P512601" s="83"/>
    </row>
    <row r="512602" spans="16:16" x14ac:dyDescent="0.3">
      <c r="P512602" s="83"/>
    </row>
    <row r="512603" spans="16:16" x14ac:dyDescent="0.3">
      <c r="P512603" s="83"/>
    </row>
    <row r="512604" spans="16:16" x14ac:dyDescent="0.3">
      <c r="P512604" s="83"/>
    </row>
    <row r="512605" spans="16:16" x14ac:dyDescent="0.3">
      <c r="P512605" s="83"/>
    </row>
    <row r="512606" spans="16:16" x14ac:dyDescent="0.3">
      <c r="P512606" s="83"/>
    </row>
    <row r="512607" spans="16:16" x14ac:dyDescent="0.3">
      <c r="P512607" s="83"/>
    </row>
    <row r="512608" spans="16:16" x14ac:dyDescent="0.3">
      <c r="P512608" s="83"/>
    </row>
    <row r="512609" spans="16:16" x14ac:dyDescent="0.3">
      <c r="P512609" s="83"/>
    </row>
    <row r="512610" spans="16:16" x14ac:dyDescent="0.3">
      <c r="P512610" s="83"/>
    </row>
    <row r="512611" spans="16:16" x14ac:dyDescent="0.3">
      <c r="P512611" s="83"/>
    </row>
    <row r="512612" spans="16:16" x14ac:dyDescent="0.3">
      <c r="P512612" s="83"/>
    </row>
    <row r="512613" spans="16:16" x14ac:dyDescent="0.3">
      <c r="P512613" s="83"/>
    </row>
    <row r="512614" spans="16:16" x14ac:dyDescent="0.3">
      <c r="P512614" s="83"/>
    </row>
    <row r="512615" spans="16:16" x14ac:dyDescent="0.3">
      <c r="P512615" s="83"/>
    </row>
    <row r="512616" spans="16:16" x14ac:dyDescent="0.3">
      <c r="P512616" s="83"/>
    </row>
    <row r="512617" spans="16:16" x14ac:dyDescent="0.3">
      <c r="P512617" s="83"/>
    </row>
    <row r="512618" spans="16:16" x14ac:dyDescent="0.3">
      <c r="P512618" s="83"/>
    </row>
    <row r="512619" spans="16:16" x14ac:dyDescent="0.3">
      <c r="P512619" s="83"/>
    </row>
    <row r="512620" spans="16:16" x14ac:dyDescent="0.3">
      <c r="P512620" s="83"/>
    </row>
    <row r="512621" spans="16:16" x14ac:dyDescent="0.3">
      <c r="P512621" s="83"/>
    </row>
    <row r="512622" spans="16:16" x14ac:dyDescent="0.3">
      <c r="P512622" s="83"/>
    </row>
    <row r="512623" spans="16:16" x14ac:dyDescent="0.3">
      <c r="P512623" s="83"/>
    </row>
    <row r="512624" spans="16:16" x14ac:dyDescent="0.3">
      <c r="P512624" s="83"/>
    </row>
    <row r="512625" spans="16:16" x14ac:dyDescent="0.3">
      <c r="P512625" s="83"/>
    </row>
    <row r="512626" spans="16:16" x14ac:dyDescent="0.3">
      <c r="P512626" s="83"/>
    </row>
    <row r="512627" spans="16:16" x14ac:dyDescent="0.3">
      <c r="P512627" s="83"/>
    </row>
    <row r="512628" spans="16:16" x14ac:dyDescent="0.3">
      <c r="P512628" s="83"/>
    </row>
    <row r="512629" spans="16:16" x14ac:dyDescent="0.3">
      <c r="P512629" s="83"/>
    </row>
    <row r="512630" spans="16:16" x14ac:dyDescent="0.3">
      <c r="P512630" s="83"/>
    </row>
    <row r="512631" spans="16:16" x14ac:dyDescent="0.3">
      <c r="P512631" s="83"/>
    </row>
    <row r="512632" spans="16:16" x14ac:dyDescent="0.3">
      <c r="P512632" s="83"/>
    </row>
    <row r="512633" spans="16:16" x14ac:dyDescent="0.3">
      <c r="P512633" s="83"/>
    </row>
    <row r="512634" spans="16:16" x14ac:dyDescent="0.3">
      <c r="P512634" s="83"/>
    </row>
    <row r="512635" spans="16:16" x14ac:dyDescent="0.3">
      <c r="P512635" s="83"/>
    </row>
    <row r="512636" spans="16:16" x14ac:dyDescent="0.3">
      <c r="P512636" s="83"/>
    </row>
    <row r="512637" spans="16:16" x14ac:dyDescent="0.3">
      <c r="P512637" s="83"/>
    </row>
    <row r="512638" spans="16:16" x14ac:dyDescent="0.3">
      <c r="P512638" s="83"/>
    </row>
    <row r="512639" spans="16:16" x14ac:dyDescent="0.3">
      <c r="P512639" s="83"/>
    </row>
    <row r="512640" spans="16:16" x14ac:dyDescent="0.3">
      <c r="P512640" s="83"/>
    </row>
    <row r="512641" spans="16:16" x14ac:dyDescent="0.3">
      <c r="P512641" s="83"/>
    </row>
    <row r="512642" spans="16:16" x14ac:dyDescent="0.3">
      <c r="P512642" s="83"/>
    </row>
    <row r="512643" spans="16:16" x14ac:dyDescent="0.3">
      <c r="P512643" s="83"/>
    </row>
    <row r="512644" spans="16:16" x14ac:dyDescent="0.3">
      <c r="P512644" s="83"/>
    </row>
    <row r="512645" spans="16:16" x14ac:dyDescent="0.3">
      <c r="P512645" s="83"/>
    </row>
    <row r="512646" spans="16:16" x14ac:dyDescent="0.3">
      <c r="P512646" s="83"/>
    </row>
    <row r="512647" spans="16:16" x14ac:dyDescent="0.3">
      <c r="P512647" s="83"/>
    </row>
    <row r="512648" spans="16:16" x14ac:dyDescent="0.3">
      <c r="P512648" s="83"/>
    </row>
    <row r="512649" spans="16:16" x14ac:dyDescent="0.3">
      <c r="P512649" s="83"/>
    </row>
    <row r="512650" spans="16:16" x14ac:dyDescent="0.3">
      <c r="P512650" s="83"/>
    </row>
    <row r="512651" spans="16:16" x14ac:dyDescent="0.3">
      <c r="P512651" s="83"/>
    </row>
    <row r="512652" spans="16:16" x14ac:dyDescent="0.3">
      <c r="P512652" s="83"/>
    </row>
    <row r="512653" spans="16:16" x14ac:dyDescent="0.3">
      <c r="P512653" s="83"/>
    </row>
    <row r="512654" spans="16:16" x14ac:dyDescent="0.3">
      <c r="P512654" s="83"/>
    </row>
    <row r="512655" spans="16:16" x14ac:dyDescent="0.3">
      <c r="P512655" s="83"/>
    </row>
    <row r="512656" spans="16:16" x14ac:dyDescent="0.3">
      <c r="P512656" s="83"/>
    </row>
    <row r="512657" spans="16:16" x14ac:dyDescent="0.3">
      <c r="P512657" s="83"/>
    </row>
    <row r="512658" spans="16:16" x14ac:dyDescent="0.3">
      <c r="P512658" s="83"/>
    </row>
    <row r="512659" spans="16:16" x14ac:dyDescent="0.3">
      <c r="P512659" s="83"/>
    </row>
    <row r="512660" spans="16:16" x14ac:dyDescent="0.3">
      <c r="P512660" s="83"/>
    </row>
    <row r="512661" spans="16:16" x14ac:dyDescent="0.3">
      <c r="P512661" s="83"/>
    </row>
    <row r="512662" spans="16:16" x14ac:dyDescent="0.3">
      <c r="P512662" s="83"/>
    </row>
    <row r="512663" spans="16:16" x14ac:dyDescent="0.3">
      <c r="P512663" s="83"/>
    </row>
    <row r="512664" spans="16:16" x14ac:dyDescent="0.3">
      <c r="P512664" s="83"/>
    </row>
    <row r="512665" spans="16:16" x14ac:dyDescent="0.3">
      <c r="P512665" s="83"/>
    </row>
    <row r="512666" spans="16:16" x14ac:dyDescent="0.3">
      <c r="P512666" s="83"/>
    </row>
    <row r="512667" spans="16:16" x14ac:dyDescent="0.3">
      <c r="P512667" s="83"/>
    </row>
    <row r="512668" spans="16:16" x14ac:dyDescent="0.3">
      <c r="P512668" s="83"/>
    </row>
    <row r="512669" spans="16:16" x14ac:dyDescent="0.3">
      <c r="P512669" s="83"/>
    </row>
    <row r="512670" spans="16:16" x14ac:dyDescent="0.3">
      <c r="P512670" s="83"/>
    </row>
    <row r="512671" spans="16:16" x14ac:dyDescent="0.3">
      <c r="P512671" s="83"/>
    </row>
    <row r="512672" spans="16:16" x14ac:dyDescent="0.3">
      <c r="P512672" s="83"/>
    </row>
    <row r="512673" spans="16:16" x14ac:dyDescent="0.3">
      <c r="P512673" s="83"/>
    </row>
    <row r="512674" spans="16:16" x14ac:dyDescent="0.3">
      <c r="P512674" s="83"/>
    </row>
    <row r="512675" spans="16:16" x14ac:dyDescent="0.3">
      <c r="P512675" s="83"/>
    </row>
    <row r="512676" spans="16:16" x14ac:dyDescent="0.3">
      <c r="P512676" s="83"/>
    </row>
    <row r="512677" spans="16:16" x14ac:dyDescent="0.3">
      <c r="P512677" s="83"/>
    </row>
    <row r="512678" spans="16:16" x14ac:dyDescent="0.3">
      <c r="P512678" s="83"/>
    </row>
    <row r="512679" spans="16:16" x14ac:dyDescent="0.3">
      <c r="P512679" s="83"/>
    </row>
    <row r="512680" spans="16:16" x14ac:dyDescent="0.3">
      <c r="P512680" s="83"/>
    </row>
    <row r="512681" spans="16:16" x14ac:dyDescent="0.3">
      <c r="P512681" s="83"/>
    </row>
    <row r="512682" spans="16:16" x14ac:dyDescent="0.3">
      <c r="P512682" s="83"/>
    </row>
    <row r="512683" spans="16:16" x14ac:dyDescent="0.3">
      <c r="P512683" s="83"/>
    </row>
    <row r="512684" spans="16:16" x14ac:dyDescent="0.3">
      <c r="P512684" s="83"/>
    </row>
    <row r="512685" spans="16:16" x14ac:dyDescent="0.3">
      <c r="P512685" s="83"/>
    </row>
    <row r="512686" spans="16:16" x14ac:dyDescent="0.3">
      <c r="P512686" s="83"/>
    </row>
    <row r="512687" spans="16:16" x14ac:dyDescent="0.3">
      <c r="P512687" s="83"/>
    </row>
    <row r="512688" spans="16:16" x14ac:dyDescent="0.3">
      <c r="P512688" s="83"/>
    </row>
    <row r="512689" spans="16:16" x14ac:dyDescent="0.3">
      <c r="P512689" s="83"/>
    </row>
    <row r="512690" spans="16:16" x14ac:dyDescent="0.3">
      <c r="P512690" s="83"/>
    </row>
    <row r="512691" spans="16:16" x14ac:dyDescent="0.3">
      <c r="P512691" s="83"/>
    </row>
    <row r="512692" spans="16:16" x14ac:dyDescent="0.3">
      <c r="P512692" s="83"/>
    </row>
    <row r="512693" spans="16:16" x14ac:dyDescent="0.3">
      <c r="P512693" s="83"/>
    </row>
    <row r="512694" spans="16:16" x14ac:dyDescent="0.3">
      <c r="P512694" s="83"/>
    </row>
    <row r="512695" spans="16:16" x14ac:dyDescent="0.3">
      <c r="P512695" s="83"/>
    </row>
    <row r="512696" spans="16:16" x14ac:dyDescent="0.3">
      <c r="P512696" s="83"/>
    </row>
    <row r="512697" spans="16:16" x14ac:dyDescent="0.3">
      <c r="P512697" s="83"/>
    </row>
    <row r="512698" spans="16:16" x14ac:dyDescent="0.3">
      <c r="P512698" s="83"/>
    </row>
    <row r="512699" spans="16:16" x14ac:dyDescent="0.3">
      <c r="P512699" s="83"/>
    </row>
    <row r="512700" spans="16:16" x14ac:dyDescent="0.3">
      <c r="P512700" s="83"/>
    </row>
    <row r="512701" spans="16:16" x14ac:dyDescent="0.3">
      <c r="P512701" s="83"/>
    </row>
    <row r="512702" spans="16:16" x14ac:dyDescent="0.3">
      <c r="P512702" s="83"/>
    </row>
    <row r="512703" spans="16:16" x14ac:dyDescent="0.3">
      <c r="P512703" s="83"/>
    </row>
    <row r="512704" spans="16:16" x14ac:dyDescent="0.3">
      <c r="P512704" s="83"/>
    </row>
    <row r="512705" spans="16:16" x14ac:dyDescent="0.3">
      <c r="P512705" s="83"/>
    </row>
    <row r="512706" spans="16:16" x14ac:dyDescent="0.3">
      <c r="P512706" s="83"/>
    </row>
    <row r="512707" spans="16:16" x14ac:dyDescent="0.3">
      <c r="P512707" s="83"/>
    </row>
    <row r="512708" spans="16:16" x14ac:dyDescent="0.3">
      <c r="P512708" s="83"/>
    </row>
    <row r="512709" spans="16:16" x14ac:dyDescent="0.3">
      <c r="P512709" s="83"/>
    </row>
    <row r="512710" spans="16:16" x14ac:dyDescent="0.3">
      <c r="P512710" s="83"/>
    </row>
    <row r="512711" spans="16:16" x14ac:dyDescent="0.3">
      <c r="P512711" s="83"/>
    </row>
    <row r="512712" spans="16:16" x14ac:dyDescent="0.3">
      <c r="P512712" s="83"/>
    </row>
    <row r="512713" spans="16:16" x14ac:dyDescent="0.3">
      <c r="P512713" s="83"/>
    </row>
    <row r="512714" spans="16:16" x14ac:dyDescent="0.3">
      <c r="P512714" s="83"/>
    </row>
    <row r="512715" spans="16:16" x14ac:dyDescent="0.3">
      <c r="P512715" s="83"/>
    </row>
    <row r="512716" spans="16:16" x14ac:dyDescent="0.3">
      <c r="P512716" s="83"/>
    </row>
    <row r="512717" spans="16:16" x14ac:dyDescent="0.3">
      <c r="P512717" s="83"/>
    </row>
    <row r="512718" spans="16:16" x14ac:dyDescent="0.3">
      <c r="P512718" s="83"/>
    </row>
    <row r="512719" spans="16:16" x14ac:dyDescent="0.3">
      <c r="P512719" s="83"/>
    </row>
    <row r="512720" spans="16:16" x14ac:dyDescent="0.3">
      <c r="P512720" s="83"/>
    </row>
    <row r="512721" spans="16:16" x14ac:dyDescent="0.3">
      <c r="P512721" s="83"/>
    </row>
    <row r="512722" spans="16:16" x14ac:dyDescent="0.3">
      <c r="P512722" s="83"/>
    </row>
    <row r="512723" spans="16:16" x14ac:dyDescent="0.3">
      <c r="P512723" s="83"/>
    </row>
    <row r="512724" spans="16:16" x14ac:dyDescent="0.3">
      <c r="P512724" s="83"/>
    </row>
    <row r="512725" spans="16:16" x14ac:dyDescent="0.3">
      <c r="P512725" s="83"/>
    </row>
    <row r="512726" spans="16:16" x14ac:dyDescent="0.3">
      <c r="P512726" s="83"/>
    </row>
    <row r="512727" spans="16:16" x14ac:dyDescent="0.3">
      <c r="P512727" s="83"/>
    </row>
    <row r="512728" spans="16:16" x14ac:dyDescent="0.3">
      <c r="P512728" s="83"/>
    </row>
    <row r="512729" spans="16:16" x14ac:dyDescent="0.3">
      <c r="P512729" s="83"/>
    </row>
    <row r="512730" spans="16:16" x14ac:dyDescent="0.3">
      <c r="P512730" s="83"/>
    </row>
    <row r="512731" spans="16:16" x14ac:dyDescent="0.3">
      <c r="P512731" s="83"/>
    </row>
    <row r="512732" spans="16:16" x14ac:dyDescent="0.3">
      <c r="P512732" s="83"/>
    </row>
    <row r="512733" spans="16:16" x14ac:dyDescent="0.3">
      <c r="P512733" s="83"/>
    </row>
    <row r="512734" spans="16:16" x14ac:dyDescent="0.3">
      <c r="P512734" s="83"/>
    </row>
    <row r="512735" spans="16:16" x14ac:dyDescent="0.3">
      <c r="P512735" s="83"/>
    </row>
    <row r="512736" spans="16:16" x14ac:dyDescent="0.3">
      <c r="P512736" s="83"/>
    </row>
    <row r="512737" spans="16:16" x14ac:dyDescent="0.3">
      <c r="P512737" s="83"/>
    </row>
    <row r="512738" spans="16:16" x14ac:dyDescent="0.3">
      <c r="P512738" s="83"/>
    </row>
    <row r="512739" spans="16:16" x14ac:dyDescent="0.3">
      <c r="P512739" s="83"/>
    </row>
    <row r="512740" spans="16:16" x14ac:dyDescent="0.3">
      <c r="P512740" s="83"/>
    </row>
    <row r="512741" spans="16:16" x14ac:dyDescent="0.3">
      <c r="P512741" s="83"/>
    </row>
    <row r="512742" spans="16:16" x14ac:dyDescent="0.3">
      <c r="P512742" s="83"/>
    </row>
    <row r="512743" spans="16:16" x14ac:dyDescent="0.3">
      <c r="P512743" s="83"/>
    </row>
    <row r="512744" spans="16:16" x14ac:dyDescent="0.3">
      <c r="P512744" s="83"/>
    </row>
    <row r="512745" spans="16:16" x14ac:dyDescent="0.3">
      <c r="P512745" s="83"/>
    </row>
    <row r="512746" spans="16:16" x14ac:dyDescent="0.3">
      <c r="P512746" s="83"/>
    </row>
    <row r="512747" spans="16:16" x14ac:dyDescent="0.3">
      <c r="P512747" s="83"/>
    </row>
    <row r="512748" spans="16:16" x14ac:dyDescent="0.3">
      <c r="P512748" s="83"/>
    </row>
    <row r="512749" spans="16:16" x14ac:dyDescent="0.3">
      <c r="P512749" s="83"/>
    </row>
    <row r="512750" spans="16:16" x14ac:dyDescent="0.3">
      <c r="P512750" s="83"/>
    </row>
    <row r="512751" spans="16:16" x14ac:dyDescent="0.3">
      <c r="P512751" s="83"/>
    </row>
    <row r="512752" spans="16:16" x14ac:dyDescent="0.3">
      <c r="P512752" s="83"/>
    </row>
    <row r="512753" spans="16:16" x14ac:dyDescent="0.3">
      <c r="P512753" s="83"/>
    </row>
    <row r="512754" spans="16:16" x14ac:dyDescent="0.3">
      <c r="P512754" s="83"/>
    </row>
    <row r="512755" spans="16:16" x14ac:dyDescent="0.3">
      <c r="P512755" s="83"/>
    </row>
    <row r="512756" spans="16:16" x14ac:dyDescent="0.3">
      <c r="P512756" s="83"/>
    </row>
    <row r="512757" spans="16:16" x14ac:dyDescent="0.3">
      <c r="P512757" s="83"/>
    </row>
    <row r="512758" spans="16:16" x14ac:dyDescent="0.3">
      <c r="P512758" s="83"/>
    </row>
    <row r="512759" spans="16:16" x14ac:dyDescent="0.3">
      <c r="P512759" s="83"/>
    </row>
    <row r="512760" spans="16:16" x14ac:dyDescent="0.3">
      <c r="P512760" s="83"/>
    </row>
    <row r="512761" spans="16:16" x14ac:dyDescent="0.3">
      <c r="P512761" s="83"/>
    </row>
    <row r="512762" spans="16:16" x14ac:dyDescent="0.3">
      <c r="P512762" s="83"/>
    </row>
    <row r="512763" spans="16:16" x14ac:dyDescent="0.3">
      <c r="P512763" s="83"/>
    </row>
    <row r="512764" spans="16:16" x14ac:dyDescent="0.3">
      <c r="P512764" s="83"/>
    </row>
    <row r="512765" spans="16:16" x14ac:dyDescent="0.3">
      <c r="P512765" s="83"/>
    </row>
    <row r="512766" spans="16:16" x14ac:dyDescent="0.3">
      <c r="P512766" s="83"/>
    </row>
    <row r="512767" spans="16:16" x14ac:dyDescent="0.3">
      <c r="P512767" s="83"/>
    </row>
    <row r="512768" spans="16:16" x14ac:dyDescent="0.3">
      <c r="P512768" s="83"/>
    </row>
    <row r="512769" spans="16:16" x14ac:dyDescent="0.3">
      <c r="P512769" s="83"/>
    </row>
    <row r="512770" spans="16:16" x14ac:dyDescent="0.3">
      <c r="P512770" s="83"/>
    </row>
    <row r="512771" spans="16:16" x14ac:dyDescent="0.3">
      <c r="P512771" s="83"/>
    </row>
    <row r="512772" spans="16:16" x14ac:dyDescent="0.3">
      <c r="P512772" s="83"/>
    </row>
    <row r="512773" spans="16:16" x14ac:dyDescent="0.3">
      <c r="P512773" s="83"/>
    </row>
    <row r="512774" spans="16:16" x14ac:dyDescent="0.3">
      <c r="P512774" s="83"/>
    </row>
    <row r="512775" spans="16:16" x14ac:dyDescent="0.3">
      <c r="P512775" s="83"/>
    </row>
    <row r="512776" spans="16:16" x14ac:dyDescent="0.3">
      <c r="P512776" s="83"/>
    </row>
    <row r="512777" spans="16:16" x14ac:dyDescent="0.3">
      <c r="P512777" s="83"/>
    </row>
    <row r="512778" spans="16:16" x14ac:dyDescent="0.3">
      <c r="P512778" s="83"/>
    </row>
    <row r="512779" spans="16:16" x14ac:dyDescent="0.3">
      <c r="P512779" s="83"/>
    </row>
    <row r="512780" spans="16:16" x14ac:dyDescent="0.3">
      <c r="P512780" s="83"/>
    </row>
    <row r="512781" spans="16:16" x14ac:dyDescent="0.3">
      <c r="P512781" s="83"/>
    </row>
    <row r="512782" spans="16:16" x14ac:dyDescent="0.3">
      <c r="P512782" s="83"/>
    </row>
    <row r="512783" spans="16:16" x14ac:dyDescent="0.3">
      <c r="P512783" s="83"/>
    </row>
    <row r="512784" spans="16:16" x14ac:dyDescent="0.3">
      <c r="P512784" s="83"/>
    </row>
    <row r="512785" spans="16:16" x14ac:dyDescent="0.3">
      <c r="P512785" s="83"/>
    </row>
    <row r="512786" spans="16:16" x14ac:dyDescent="0.3">
      <c r="P512786" s="83"/>
    </row>
    <row r="512787" spans="16:16" x14ac:dyDescent="0.3">
      <c r="P512787" s="83"/>
    </row>
    <row r="512788" spans="16:16" x14ac:dyDescent="0.3">
      <c r="P512788" s="83"/>
    </row>
    <row r="512789" spans="16:16" x14ac:dyDescent="0.3">
      <c r="P512789" s="83"/>
    </row>
    <row r="512790" spans="16:16" x14ac:dyDescent="0.3">
      <c r="P512790" s="83"/>
    </row>
    <row r="512791" spans="16:16" x14ac:dyDescent="0.3">
      <c r="P512791" s="83"/>
    </row>
    <row r="512792" spans="16:16" x14ac:dyDescent="0.3">
      <c r="P512792" s="83"/>
    </row>
    <row r="512793" spans="16:16" x14ac:dyDescent="0.3">
      <c r="P512793" s="83"/>
    </row>
    <row r="512794" spans="16:16" x14ac:dyDescent="0.3">
      <c r="P512794" s="83"/>
    </row>
    <row r="512795" spans="16:16" x14ac:dyDescent="0.3">
      <c r="P512795" s="83"/>
    </row>
    <row r="512796" spans="16:16" x14ac:dyDescent="0.3">
      <c r="P512796" s="83"/>
    </row>
    <row r="512797" spans="16:16" x14ac:dyDescent="0.3">
      <c r="P512797" s="83"/>
    </row>
    <row r="512798" spans="16:16" x14ac:dyDescent="0.3">
      <c r="P512798" s="83"/>
    </row>
    <row r="512799" spans="16:16" x14ac:dyDescent="0.3">
      <c r="P512799" s="83"/>
    </row>
    <row r="512800" spans="16:16" x14ac:dyDescent="0.3">
      <c r="P512800" s="83"/>
    </row>
    <row r="512801" spans="16:16" x14ac:dyDescent="0.3">
      <c r="P512801" s="83"/>
    </row>
    <row r="512802" spans="16:16" x14ac:dyDescent="0.3">
      <c r="P512802" s="83"/>
    </row>
    <row r="512803" spans="16:16" x14ac:dyDescent="0.3">
      <c r="P512803" s="83"/>
    </row>
    <row r="512804" spans="16:16" x14ac:dyDescent="0.3">
      <c r="P512804" s="83"/>
    </row>
    <row r="512805" spans="16:16" x14ac:dyDescent="0.3">
      <c r="P512805" s="83"/>
    </row>
    <row r="512806" spans="16:16" x14ac:dyDescent="0.3">
      <c r="P512806" s="83"/>
    </row>
    <row r="512807" spans="16:16" x14ac:dyDescent="0.3">
      <c r="P512807" s="83"/>
    </row>
    <row r="512808" spans="16:16" x14ac:dyDescent="0.3">
      <c r="P512808" s="83"/>
    </row>
    <row r="512809" spans="16:16" x14ac:dyDescent="0.3">
      <c r="P512809" s="83"/>
    </row>
    <row r="512810" spans="16:16" x14ac:dyDescent="0.3">
      <c r="P512810" s="83"/>
    </row>
    <row r="512811" spans="16:16" x14ac:dyDescent="0.3">
      <c r="P512811" s="83"/>
    </row>
    <row r="512812" spans="16:16" x14ac:dyDescent="0.3">
      <c r="P512812" s="83"/>
    </row>
    <row r="512813" spans="16:16" x14ac:dyDescent="0.3">
      <c r="P512813" s="83"/>
    </row>
    <row r="512814" spans="16:16" x14ac:dyDescent="0.3">
      <c r="P512814" s="83"/>
    </row>
    <row r="512815" spans="16:16" x14ac:dyDescent="0.3">
      <c r="P512815" s="83"/>
    </row>
    <row r="512816" spans="16:16" x14ac:dyDescent="0.3">
      <c r="P512816" s="83"/>
    </row>
    <row r="512817" spans="16:16" x14ac:dyDescent="0.3">
      <c r="P512817" s="83"/>
    </row>
    <row r="512818" spans="16:16" x14ac:dyDescent="0.3">
      <c r="P512818" s="83"/>
    </row>
    <row r="512819" spans="16:16" x14ac:dyDescent="0.3">
      <c r="P512819" s="83"/>
    </row>
    <row r="512820" spans="16:16" x14ac:dyDescent="0.3">
      <c r="P512820" s="83"/>
    </row>
    <row r="512821" spans="16:16" x14ac:dyDescent="0.3">
      <c r="P512821" s="83"/>
    </row>
    <row r="512822" spans="16:16" x14ac:dyDescent="0.3">
      <c r="P512822" s="83"/>
    </row>
    <row r="512823" spans="16:16" x14ac:dyDescent="0.3">
      <c r="P512823" s="83"/>
    </row>
    <row r="512824" spans="16:16" x14ac:dyDescent="0.3">
      <c r="P512824" s="83"/>
    </row>
    <row r="512825" spans="16:16" x14ac:dyDescent="0.3">
      <c r="P512825" s="83"/>
    </row>
    <row r="512826" spans="16:16" x14ac:dyDescent="0.3">
      <c r="P512826" s="83"/>
    </row>
    <row r="512827" spans="16:16" x14ac:dyDescent="0.3">
      <c r="P512827" s="83"/>
    </row>
    <row r="512828" spans="16:16" x14ac:dyDescent="0.3">
      <c r="P512828" s="83"/>
    </row>
    <row r="512829" spans="16:16" x14ac:dyDescent="0.3">
      <c r="P512829" s="83"/>
    </row>
    <row r="512830" spans="16:16" x14ac:dyDescent="0.3">
      <c r="P512830" s="83"/>
    </row>
    <row r="512831" spans="16:16" x14ac:dyDescent="0.3">
      <c r="P512831" s="83"/>
    </row>
    <row r="512832" spans="16:16" x14ac:dyDescent="0.3">
      <c r="P512832" s="83"/>
    </row>
    <row r="512833" spans="16:16" x14ac:dyDescent="0.3">
      <c r="P512833" s="83"/>
    </row>
    <row r="512834" spans="16:16" x14ac:dyDescent="0.3">
      <c r="P512834" s="83"/>
    </row>
    <row r="512835" spans="16:16" x14ac:dyDescent="0.3">
      <c r="P512835" s="83"/>
    </row>
    <row r="512836" spans="16:16" x14ac:dyDescent="0.3">
      <c r="P512836" s="83"/>
    </row>
    <row r="512837" spans="16:16" x14ac:dyDescent="0.3">
      <c r="P512837" s="83"/>
    </row>
    <row r="512838" spans="16:16" x14ac:dyDescent="0.3">
      <c r="P512838" s="83"/>
    </row>
    <row r="512839" spans="16:16" x14ac:dyDescent="0.3">
      <c r="P512839" s="83"/>
    </row>
    <row r="512840" spans="16:16" x14ac:dyDescent="0.3">
      <c r="P512840" s="83"/>
    </row>
    <row r="512841" spans="16:16" x14ac:dyDescent="0.3">
      <c r="P512841" s="83"/>
    </row>
    <row r="512842" spans="16:16" x14ac:dyDescent="0.3">
      <c r="P512842" s="83"/>
    </row>
    <row r="512843" spans="16:16" x14ac:dyDescent="0.3">
      <c r="P512843" s="83"/>
    </row>
    <row r="512844" spans="16:16" x14ac:dyDescent="0.3">
      <c r="P512844" s="83"/>
    </row>
    <row r="512845" spans="16:16" x14ac:dyDescent="0.3">
      <c r="P512845" s="83"/>
    </row>
    <row r="512846" spans="16:16" x14ac:dyDescent="0.3">
      <c r="P512846" s="83"/>
    </row>
    <row r="512847" spans="16:16" x14ac:dyDescent="0.3">
      <c r="P512847" s="83"/>
    </row>
    <row r="512848" spans="16:16" x14ac:dyDescent="0.3">
      <c r="P512848" s="83"/>
    </row>
    <row r="512849" spans="16:16" x14ac:dyDescent="0.3">
      <c r="P512849" s="83"/>
    </row>
    <row r="512850" spans="16:16" x14ac:dyDescent="0.3">
      <c r="P512850" s="83"/>
    </row>
    <row r="512851" spans="16:16" x14ac:dyDescent="0.3">
      <c r="P512851" s="83"/>
    </row>
    <row r="512852" spans="16:16" x14ac:dyDescent="0.3">
      <c r="P512852" s="83"/>
    </row>
    <row r="512853" spans="16:16" x14ac:dyDescent="0.3">
      <c r="P512853" s="83"/>
    </row>
    <row r="512854" spans="16:16" x14ac:dyDescent="0.3">
      <c r="P512854" s="83"/>
    </row>
    <row r="512855" spans="16:16" x14ac:dyDescent="0.3">
      <c r="P512855" s="83"/>
    </row>
    <row r="512856" spans="16:16" x14ac:dyDescent="0.3">
      <c r="P512856" s="83"/>
    </row>
    <row r="512857" spans="16:16" x14ac:dyDescent="0.3">
      <c r="P512857" s="83"/>
    </row>
    <row r="512858" spans="16:16" x14ac:dyDescent="0.3">
      <c r="P512858" s="83"/>
    </row>
    <row r="512859" spans="16:16" x14ac:dyDescent="0.3">
      <c r="P512859" s="83"/>
    </row>
    <row r="512860" spans="16:16" x14ac:dyDescent="0.3">
      <c r="P512860" s="83"/>
    </row>
    <row r="512861" spans="16:16" x14ac:dyDescent="0.3">
      <c r="P512861" s="83"/>
    </row>
    <row r="512862" spans="16:16" x14ac:dyDescent="0.3">
      <c r="P512862" s="83"/>
    </row>
    <row r="512863" spans="16:16" x14ac:dyDescent="0.3">
      <c r="P512863" s="83"/>
    </row>
    <row r="512864" spans="16:16" x14ac:dyDescent="0.3">
      <c r="P512864" s="83"/>
    </row>
    <row r="512865" spans="16:16" x14ac:dyDescent="0.3">
      <c r="P512865" s="83"/>
    </row>
    <row r="512866" spans="16:16" x14ac:dyDescent="0.3">
      <c r="P512866" s="83"/>
    </row>
    <row r="512867" spans="16:16" x14ac:dyDescent="0.3">
      <c r="P512867" s="83"/>
    </row>
    <row r="512868" spans="16:16" x14ac:dyDescent="0.3">
      <c r="P512868" s="83"/>
    </row>
    <row r="512869" spans="16:16" x14ac:dyDescent="0.3">
      <c r="P512869" s="83"/>
    </row>
    <row r="512870" spans="16:16" x14ac:dyDescent="0.3">
      <c r="P512870" s="83"/>
    </row>
    <row r="512871" spans="16:16" x14ac:dyDescent="0.3">
      <c r="P512871" s="83"/>
    </row>
    <row r="512872" spans="16:16" x14ac:dyDescent="0.3">
      <c r="P512872" s="83"/>
    </row>
    <row r="512873" spans="16:16" x14ac:dyDescent="0.3">
      <c r="P512873" s="83"/>
    </row>
    <row r="512874" spans="16:16" x14ac:dyDescent="0.3">
      <c r="P512874" s="83"/>
    </row>
    <row r="512875" spans="16:16" x14ac:dyDescent="0.3">
      <c r="P512875" s="83"/>
    </row>
    <row r="512876" spans="16:16" x14ac:dyDescent="0.3">
      <c r="P512876" s="83"/>
    </row>
    <row r="512877" spans="16:16" x14ac:dyDescent="0.3">
      <c r="P512877" s="83"/>
    </row>
    <row r="512878" spans="16:16" x14ac:dyDescent="0.3">
      <c r="P512878" s="83"/>
    </row>
    <row r="512879" spans="16:16" x14ac:dyDescent="0.3">
      <c r="P512879" s="83"/>
    </row>
    <row r="512880" spans="16:16" x14ac:dyDescent="0.3">
      <c r="P512880" s="83"/>
    </row>
    <row r="512881" spans="16:16" x14ac:dyDescent="0.3">
      <c r="P512881" s="83"/>
    </row>
    <row r="512882" spans="16:16" x14ac:dyDescent="0.3">
      <c r="P512882" s="83"/>
    </row>
    <row r="512883" spans="16:16" x14ac:dyDescent="0.3">
      <c r="P512883" s="83"/>
    </row>
    <row r="512884" spans="16:16" x14ac:dyDescent="0.3">
      <c r="P512884" s="83"/>
    </row>
    <row r="512885" spans="16:16" x14ac:dyDescent="0.3">
      <c r="P512885" s="83"/>
    </row>
    <row r="512886" spans="16:16" x14ac:dyDescent="0.3">
      <c r="P512886" s="83"/>
    </row>
    <row r="512887" spans="16:16" x14ac:dyDescent="0.3">
      <c r="P512887" s="83"/>
    </row>
    <row r="512888" spans="16:16" x14ac:dyDescent="0.3">
      <c r="P512888" s="83"/>
    </row>
    <row r="512889" spans="16:16" x14ac:dyDescent="0.3">
      <c r="P512889" s="83"/>
    </row>
    <row r="512890" spans="16:16" x14ac:dyDescent="0.3">
      <c r="P512890" s="83"/>
    </row>
    <row r="512891" spans="16:16" x14ac:dyDescent="0.3">
      <c r="P512891" s="83"/>
    </row>
    <row r="512892" spans="16:16" x14ac:dyDescent="0.3">
      <c r="P512892" s="83"/>
    </row>
    <row r="512893" spans="16:16" x14ac:dyDescent="0.3">
      <c r="P512893" s="83"/>
    </row>
    <row r="512894" spans="16:16" x14ac:dyDescent="0.3">
      <c r="P512894" s="83"/>
    </row>
    <row r="512895" spans="16:16" x14ac:dyDescent="0.3">
      <c r="P512895" s="83"/>
    </row>
    <row r="512896" spans="16:16" x14ac:dyDescent="0.3">
      <c r="P512896" s="83"/>
    </row>
    <row r="512897" spans="16:16" x14ac:dyDescent="0.3">
      <c r="P512897" s="83"/>
    </row>
    <row r="512898" spans="16:16" x14ac:dyDescent="0.3">
      <c r="P512898" s="83"/>
    </row>
    <row r="512899" spans="16:16" x14ac:dyDescent="0.3">
      <c r="P512899" s="83"/>
    </row>
    <row r="512900" spans="16:16" x14ac:dyDescent="0.3">
      <c r="P512900" s="83"/>
    </row>
    <row r="512901" spans="16:16" x14ac:dyDescent="0.3">
      <c r="P512901" s="83"/>
    </row>
    <row r="512902" spans="16:16" x14ac:dyDescent="0.3">
      <c r="P512902" s="83"/>
    </row>
    <row r="512903" spans="16:16" x14ac:dyDescent="0.3">
      <c r="P512903" s="83"/>
    </row>
    <row r="512904" spans="16:16" x14ac:dyDescent="0.3">
      <c r="P512904" s="83"/>
    </row>
    <row r="512905" spans="16:16" x14ac:dyDescent="0.3">
      <c r="P512905" s="83"/>
    </row>
    <row r="512906" spans="16:16" x14ac:dyDescent="0.3">
      <c r="P512906" s="83"/>
    </row>
    <row r="512907" spans="16:16" x14ac:dyDescent="0.3">
      <c r="P512907" s="83"/>
    </row>
    <row r="512908" spans="16:16" x14ac:dyDescent="0.3">
      <c r="P512908" s="83"/>
    </row>
    <row r="512909" spans="16:16" x14ac:dyDescent="0.3">
      <c r="P512909" s="83"/>
    </row>
    <row r="512910" spans="16:16" x14ac:dyDescent="0.3">
      <c r="P512910" s="83"/>
    </row>
    <row r="512911" spans="16:16" x14ac:dyDescent="0.3">
      <c r="P512911" s="83"/>
    </row>
    <row r="512912" spans="16:16" x14ac:dyDescent="0.3">
      <c r="P512912" s="83"/>
    </row>
    <row r="512913" spans="16:16" x14ac:dyDescent="0.3">
      <c r="P512913" s="83"/>
    </row>
    <row r="512914" spans="16:16" x14ac:dyDescent="0.3">
      <c r="P512914" s="83"/>
    </row>
    <row r="512915" spans="16:16" x14ac:dyDescent="0.3">
      <c r="P512915" s="83"/>
    </row>
    <row r="512916" spans="16:16" x14ac:dyDescent="0.3">
      <c r="P512916" s="83"/>
    </row>
    <row r="512917" spans="16:16" x14ac:dyDescent="0.3">
      <c r="P512917" s="83"/>
    </row>
    <row r="512918" spans="16:16" x14ac:dyDescent="0.3">
      <c r="P512918" s="83"/>
    </row>
    <row r="512919" spans="16:16" x14ac:dyDescent="0.3">
      <c r="P512919" s="83"/>
    </row>
    <row r="512920" spans="16:16" x14ac:dyDescent="0.3">
      <c r="P512920" s="83"/>
    </row>
    <row r="512921" spans="16:16" x14ac:dyDescent="0.3">
      <c r="P512921" s="83"/>
    </row>
    <row r="512922" spans="16:16" x14ac:dyDescent="0.3">
      <c r="P512922" s="83"/>
    </row>
    <row r="512923" spans="16:16" x14ac:dyDescent="0.3">
      <c r="P512923" s="83"/>
    </row>
    <row r="512924" spans="16:16" x14ac:dyDescent="0.3">
      <c r="P512924" s="83"/>
    </row>
    <row r="512925" spans="16:16" x14ac:dyDescent="0.3">
      <c r="P512925" s="83"/>
    </row>
    <row r="512926" spans="16:16" x14ac:dyDescent="0.3">
      <c r="P512926" s="83"/>
    </row>
    <row r="512927" spans="16:16" x14ac:dyDescent="0.3">
      <c r="P512927" s="83"/>
    </row>
    <row r="512928" spans="16:16" x14ac:dyDescent="0.3">
      <c r="P512928" s="83"/>
    </row>
    <row r="512929" spans="16:16" x14ac:dyDescent="0.3">
      <c r="P512929" s="83"/>
    </row>
    <row r="512930" spans="16:16" x14ac:dyDescent="0.3">
      <c r="P512930" s="83"/>
    </row>
    <row r="512931" spans="16:16" x14ac:dyDescent="0.3">
      <c r="P512931" s="83"/>
    </row>
    <row r="512932" spans="16:16" x14ac:dyDescent="0.3">
      <c r="P512932" s="83"/>
    </row>
    <row r="512933" spans="16:16" x14ac:dyDescent="0.3">
      <c r="P512933" s="83"/>
    </row>
    <row r="512934" spans="16:16" x14ac:dyDescent="0.3">
      <c r="P512934" s="83"/>
    </row>
    <row r="512935" spans="16:16" x14ac:dyDescent="0.3">
      <c r="P512935" s="83"/>
    </row>
    <row r="512936" spans="16:16" x14ac:dyDescent="0.3">
      <c r="P512936" s="83"/>
    </row>
    <row r="512937" spans="16:16" x14ac:dyDescent="0.3">
      <c r="P512937" s="83"/>
    </row>
    <row r="512938" spans="16:16" x14ac:dyDescent="0.3">
      <c r="P512938" s="83"/>
    </row>
    <row r="512939" spans="16:16" x14ac:dyDescent="0.3">
      <c r="P512939" s="83"/>
    </row>
    <row r="512940" spans="16:16" x14ac:dyDescent="0.3">
      <c r="P512940" s="83"/>
    </row>
    <row r="512941" spans="16:16" x14ac:dyDescent="0.3">
      <c r="P512941" s="83"/>
    </row>
    <row r="512942" spans="16:16" x14ac:dyDescent="0.3">
      <c r="P512942" s="83"/>
    </row>
    <row r="512943" spans="16:16" x14ac:dyDescent="0.3">
      <c r="P512943" s="83"/>
    </row>
    <row r="512944" spans="16:16" x14ac:dyDescent="0.3">
      <c r="P512944" s="83"/>
    </row>
    <row r="512945" spans="16:16" x14ac:dyDescent="0.3">
      <c r="P512945" s="83"/>
    </row>
    <row r="512946" spans="16:16" x14ac:dyDescent="0.3">
      <c r="P512946" s="83"/>
    </row>
    <row r="512947" spans="16:16" x14ac:dyDescent="0.3">
      <c r="P512947" s="83"/>
    </row>
    <row r="512948" spans="16:16" x14ac:dyDescent="0.3">
      <c r="P512948" s="83"/>
    </row>
    <row r="512949" spans="16:16" x14ac:dyDescent="0.3">
      <c r="P512949" s="83"/>
    </row>
    <row r="512950" spans="16:16" x14ac:dyDescent="0.3">
      <c r="P512950" s="83"/>
    </row>
    <row r="512951" spans="16:16" x14ac:dyDescent="0.3">
      <c r="P512951" s="83"/>
    </row>
    <row r="512952" spans="16:16" x14ac:dyDescent="0.3">
      <c r="P512952" s="83"/>
    </row>
    <row r="512953" spans="16:16" x14ac:dyDescent="0.3">
      <c r="P512953" s="83"/>
    </row>
    <row r="512954" spans="16:16" x14ac:dyDescent="0.3">
      <c r="P512954" s="83"/>
    </row>
    <row r="512955" spans="16:16" x14ac:dyDescent="0.3">
      <c r="P512955" s="83"/>
    </row>
    <row r="512956" spans="16:16" x14ac:dyDescent="0.3">
      <c r="P512956" s="83"/>
    </row>
    <row r="512957" spans="16:16" x14ac:dyDescent="0.3">
      <c r="P512957" s="83"/>
    </row>
    <row r="512958" spans="16:16" x14ac:dyDescent="0.3">
      <c r="P512958" s="83"/>
    </row>
    <row r="512959" spans="16:16" x14ac:dyDescent="0.3">
      <c r="P512959" s="83"/>
    </row>
    <row r="512960" spans="16:16" x14ac:dyDescent="0.3">
      <c r="P512960" s="83"/>
    </row>
    <row r="512961" spans="16:16" x14ac:dyDescent="0.3">
      <c r="P512961" s="83"/>
    </row>
    <row r="512962" spans="16:16" x14ac:dyDescent="0.3">
      <c r="P512962" s="83"/>
    </row>
    <row r="512963" spans="16:16" x14ac:dyDescent="0.3">
      <c r="P512963" s="83"/>
    </row>
    <row r="512964" spans="16:16" x14ac:dyDescent="0.3">
      <c r="P512964" s="83"/>
    </row>
    <row r="512965" spans="16:16" x14ac:dyDescent="0.3">
      <c r="P512965" s="83"/>
    </row>
    <row r="512966" spans="16:16" x14ac:dyDescent="0.3">
      <c r="P512966" s="83"/>
    </row>
    <row r="512967" spans="16:16" x14ac:dyDescent="0.3">
      <c r="P512967" s="83"/>
    </row>
    <row r="512968" spans="16:16" x14ac:dyDescent="0.3">
      <c r="P512968" s="83"/>
    </row>
    <row r="512969" spans="16:16" x14ac:dyDescent="0.3">
      <c r="P512969" s="83"/>
    </row>
    <row r="512970" spans="16:16" x14ac:dyDescent="0.3">
      <c r="P512970" s="83"/>
    </row>
    <row r="512971" spans="16:16" x14ac:dyDescent="0.3">
      <c r="P512971" s="83"/>
    </row>
    <row r="512972" spans="16:16" x14ac:dyDescent="0.3">
      <c r="P512972" s="83"/>
    </row>
    <row r="512973" spans="16:16" x14ac:dyDescent="0.3">
      <c r="P512973" s="83"/>
    </row>
    <row r="512974" spans="16:16" x14ac:dyDescent="0.3">
      <c r="P512974" s="83"/>
    </row>
    <row r="512975" spans="16:16" x14ac:dyDescent="0.3">
      <c r="P512975" s="83"/>
    </row>
    <row r="512976" spans="16:16" x14ac:dyDescent="0.3">
      <c r="P512976" s="83"/>
    </row>
    <row r="512977" spans="16:16" x14ac:dyDescent="0.3">
      <c r="P512977" s="83"/>
    </row>
    <row r="512978" spans="16:16" x14ac:dyDescent="0.3">
      <c r="P512978" s="83"/>
    </row>
    <row r="512979" spans="16:16" x14ac:dyDescent="0.3">
      <c r="P512979" s="83"/>
    </row>
    <row r="512980" spans="16:16" x14ac:dyDescent="0.3">
      <c r="P512980" s="83"/>
    </row>
    <row r="512981" spans="16:16" x14ac:dyDescent="0.3">
      <c r="P512981" s="83"/>
    </row>
    <row r="512982" spans="16:16" x14ac:dyDescent="0.3">
      <c r="P512982" s="83"/>
    </row>
    <row r="512983" spans="16:16" x14ac:dyDescent="0.3">
      <c r="P512983" s="83"/>
    </row>
    <row r="512984" spans="16:16" x14ac:dyDescent="0.3">
      <c r="P512984" s="83"/>
    </row>
    <row r="512985" spans="16:16" x14ac:dyDescent="0.3">
      <c r="P512985" s="83"/>
    </row>
    <row r="512986" spans="16:16" x14ac:dyDescent="0.3">
      <c r="P512986" s="83"/>
    </row>
    <row r="512987" spans="16:16" x14ac:dyDescent="0.3">
      <c r="P512987" s="83"/>
    </row>
    <row r="512988" spans="16:16" x14ac:dyDescent="0.3">
      <c r="P512988" s="83"/>
    </row>
    <row r="512989" spans="16:16" x14ac:dyDescent="0.3">
      <c r="P512989" s="83"/>
    </row>
    <row r="512990" spans="16:16" x14ac:dyDescent="0.3">
      <c r="P512990" s="83"/>
    </row>
    <row r="512991" spans="16:16" x14ac:dyDescent="0.3">
      <c r="P512991" s="83"/>
    </row>
    <row r="512992" spans="16:16" x14ac:dyDescent="0.3">
      <c r="P512992" s="83"/>
    </row>
    <row r="512993" spans="16:16" x14ac:dyDescent="0.3">
      <c r="P512993" s="83"/>
    </row>
    <row r="512994" spans="16:16" x14ac:dyDescent="0.3">
      <c r="P512994" s="83"/>
    </row>
    <row r="512995" spans="16:16" x14ac:dyDescent="0.3">
      <c r="P512995" s="83"/>
    </row>
    <row r="512996" spans="16:16" x14ac:dyDescent="0.3">
      <c r="P512996" s="83"/>
    </row>
    <row r="512997" spans="16:16" x14ac:dyDescent="0.3">
      <c r="P512997" s="83"/>
    </row>
    <row r="512998" spans="16:16" x14ac:dyDescent="0.3">
      <c r="P512998" s="83"/>
    </row>
    <row r="512999" spans="16:16" x14ac:dyDescent="0.3">
      <c r="P512999" s="83"/>
    </row>
    <row r="513000" spans="16:16" x14ac:dyDescent="0.3">
      <c r="P513000" s="83"/>
    </row>
    <row r="513001" spans="16:16" x14ac:dyDescent="0.3">
      <c r="P513001" s="83"/>
    </row>
    <row r="513002" spans="16:16" x14ac:dyDescent="0.3">
      <c r="P513002" s="83"/>
    </row>
    <row r="513003" spans="16:16" x14ac:dyDescent="0.3">
      <c r="P513003" s="83"/>
    </row>
    <row r="513004" spans="16:16" x14ac:dyDescent="0.3">
      <c r="P513004" s="83"/>
    </row>
    <row r="513005" spans="16:16" x14ac:dyDescent="0.3">
      <c r="P513005" s="83"/>
    </row>
    <row r="513006" spans="16:16" x14ac:dyDescent="0.3">
      <c r="P513006" s="83"/>
    </row>
    <row r="513007" spans="16:16" x14ac:dyDescent="0.3">
      <c r="P513007" s="83"/>
    </row>
    <row r="513008" spans="16:16" x14ac:dyDescent="0.3">
      <c r="P513008" s="83"/>
    </row>
    <row r="513009" spans="16:16" x14ac:dyDescent="0.3">
      <c r="P513009" s="83"/>
    </row>
    <row r="513010" spans="16:16" x14ac:dyDescent="0.3">
      <c r="P513010" s="83"/>
    </row>
    <row r="513011" spans="16:16" x14ac:dyDescent="0.3">
      <c r="P513011" s="83"/>
    </row>
    <row r="513012" spans="16:16" x14ac:dyDescent="0.3">
      <c r="P513012" s="83"/>
    </row>
    <row r="513013" spans="16:16" x14ac:dyDescent="0.3">
      <c r="P513013" s="83"/>
    </row>
    <row r="513014" spans="16:16" x14ac:dyDescent="0.3">
      <c r="P513014" s="83"/>
    </row>
    <row r="513015" spans="16:16" x14ac:dyDescent="0.3">
      <c r="P513015" s="83"/>
    </row>
    <row r="513016" spans="16:16" x14ac:dyDescent="0.3">
      <c r="P513016" s="83"/>
    </row>
    <row r="513017" spans="16:16" x14ac:dyDescent="0.3">
      <c r="P513017" s="83"/>
    </row>
    <row r="513018" spans="16:16" x14ac:dyDescent="0.3">
      <c r="P513018" s="83"/>
    </row>
    <row r="513019" spans="16:16" x14ac:dyDescent="0.3">
      <c r="P513019" s="83"/>
    </row>
    <row r="513020" spans="16:16" x14ac:dyDescent="0.3">
      <c r="P513020" s="83"/>
    </row>
    <row r="513021" spans="16:16" x14ac:dyDescent="0.3">
      <c r="P513021" s="83"/>
    </row>
    <row r="513022" spans="16:16" x14ac:dyDescent="0.3">
      <c r="P513022" s="83"/>
    </row>
    <row r="513023" spans="16:16" x14ac:dyDescent="0.3">
      <c r="P513023" s="83"/>
    </row>
    <row r="513024" spans="16:16" x14ac:dyDescent="0.3">
      <c r="P513024" s="83"/>
    </row>
    <row r="513025" spans="16:16" x14ac:dyDescent="0.3">
      <c r="P513025" s="83"/>
    </row>
    <row r="513026" spans="16:16" x14ac:dyDescent="0.3">
      <c r="P513026" s="83"/>
    </row>
    <row r="513027" spans="16:16" x14ac:dyDescent="0.3">
      <c r="P513027" s="83"/>
    </row>
    <row r="513028" spans="16:16" x14ac:dyDescent="0.3">
      <c r="P513028" s="83"/>
    </row>
    <row r="513029" spans="16:16" x14ac:dyDescent="0.3">
      <c r="P513029" s="83"/>
    </row>
    <row r="513030" spans="16:16" x14ac:dyDescent="0.3">
      <c r="P513030" s="83"/>
    </row>
    <row r="513031" spans="16:16" x14ac:dyDescent="0.3">
      <c r="P513031" s="83"/>
    </row>
    <row r="513032" spans="16:16" x14ac:dyDescent="0.3">
      <c r="P513032" s="83"/>
    </row>
    <row r="513033" spans="16:16" x14ac:dyDescent="0.3">
      <c r="P513033" s="83"/>
    </row>
    <row r="513034" spans="16:16" x14ac:dyDescent="0.3">
      <c r="P513034" s="83"/>
    </row>
    <row r="513035" spans="16:16" x14ac:dyDescent="0.3">
      <c r="P513035" s="83"/>
    </row>
    <row r="513036" spans="16:16" x14ac:dyDescent="0.3">
      <c r="P513036" s="83"/>
    </row>
    <row r="513037" spans="16:16" x14ac:dyDescent="0.3">
      <c r="P513037" s="83"/>
    </row>
    <row r="513038" spans="16:16" x14ac:dyDescent="0.3">
      <c r="P513038" s="83"/>
    </row>
    <row r="513039" spans="16:16" x14ac:dyDescent="0.3">
      <c r="P513039" s="83"/>
    </row>
    <row r="513040" spans="16:16" x14ac:dyDescent="0.3">
      <c r="P513040" s="83"/>
    </row>
    <row r="513041" spans="16:16" x14ac:dyDescent="0.3">
      <c r="P513041" s="83"/>
    </row>
    <row r="513042" spans="16:16" x14ac:dyDescent="0.3">
      <c r="P513042" s="83"/>
    </row>
    <row r="513043" spans="16:16" x14ac:dyDescent="0.3">
      <c r="P513043" s="83"/>
    </row>
    <row r="513044" spans="16:16" x14ac:dyDescent="0.3">
      <c r="P513044" s="83"/>
    </row>
    <row r="513045" spans="16:16" x14ac:dyDescent="0.3">
      <c r="P513045" s="83"/>
    </row>
    <row r="513046" spans="16:16" x14ac:dyDescent="0.3">
      <c r="P513046" s="83"/>
    </row>
    <row r="513047" spans="16:16" x14ac:dyDescent="0.3">
      <c r="P513047" s="83"/>
    </row>
    <row r="513048" spans="16:16" x14ac:dyDescent="0.3">
      <c r="P513048" s="83"/>
    </row>
    <row r="513049" spans="16:16" x14ac:dyDescent="0.3">
      <c r="P513049" s="83"/>
    </row>
    <row r="513050" spans="16:16" x14ac:dyDescent="0.3">
      <c r="P513050" s="83"/>
    </row>
    <row r="513051" spans="16:16" x14ac:dyDescent="0.3">
      <c r="P513051" s="83"/>
    </row>
    <row r="513052" spans="16:16" x14ac:dyDescent="0.3">
      <c r="P513052" s="83"/>
    </row>
    <row r="513053" spans="16:16" x14ac:dyDescent="0.3">
      <c r="P513053" s="83"/>
    </row>
    <row r="513054" spans="16:16" x14ac:dyDescent="0.3">
      <c r="P513054" s="83"/>
    </row>
    <row r="513055" spans="16:16" x14ac:dyDescent="0.3">
      <c r="P513055" s="83"/>
    </row>
    <row r="513056" spans="16:16" x14ac:dyDescent="0.3">
      <c r="P513056" s="83"/>
    </row>
    <row r="513057" spans="16:16" x14ac:dyDescent="0.3">
      <c r="P513057" s="83"/>
    </row>
    <row r="513058" spans="16:16" x14ac:dyDescent="0.3">
      <c r="P513058" s="83"/>
    </row>
    <row r="513059" spans="16:16" x14ac:dyDescent="0.3">
      <c r="P513059" s="83"/>
    </row>
    <row r="513060" spans="16:16" x14ac:dyDescent="0.3">
      <c r="P513060" s="83"/>
    </row>
    <row r="513061" spans="16:16" x14ac:dyDescent="0.3">
      <c r="P513061" s="83"/>
    </row>
    <row r="513062" spans="16:16" x14ac:dyDescent="0.3">
      <c r="P513062" s="83"/>
    </row>
    <row r="513063" spans="16:16" x14ac:dyDescent="0.3">
      <c r="P513063" s="83"/>
    </row>
    <row r="513064" spans="16:16" x14ac:dyDescent="0.3">
      <c r="P513064" s="83"/>
    </row>
    <row r="513065" spans="16:16" x14ac:dyDescent="0.3">
      <c r="P513065" s="83"/>
    </row>
    <row r="513066" spans="16:16" x14ac:dyDescent="0.3">
      <c r="P513066" s="83"/>
    </row>
    <row r="513067" spans="16:16" x14ac:dyDescent="0.3">
      <c r="P513067" s="83"/>
    </row>
    <row r="513068" spans="16:16" x14ac:dyDescent="0.3">
      <c r="P513068" s="83"/>
    </row>
    <row r="513069" spans="16:16" x14ac:dyDescent="0.3">
      <c r="P513069" s="83"/>
    </row>
    <row r="513070" spans="16:16" x14ac:dyDescent="0.3">
      <c r="P513070" s="83"/>
    </row>
    <row r="513071" spans="16:16" x14ac:dyDescent="0.3">
      <c r="P513071" s="83"/>
    </row>
    <row r="513072" spans="16:16" x14ac:dyDescent="0.3">
      <c r="P513072" s="83"/>
    </row>
    <row r="513073" spans="16:16" x14ac:dyDescent="0.3">
      <c r="P513073" s="83"/>
    </row>
    <row r="513074" spans="16:16" x14ac:dyDescent="0.3">
      <c r="P513074" s="83"/>
    </row>
    <row r="513075" spans="16:16" x14ac:dyDescent="0.3">
      <c r="P513075" s="83"/>
    </row>
    <row r="513076" spans="16:16" x14ac:dyDescent="0.3">
      <c r="P513076" s="83"/>
    </row>
    <row r="513077" spans="16:16" x14ac:dyDescent="0.3">
      <c r="P513077" s="83"/>
    </row>
    <row r="513078" spans="16:16" x14ac:dyDescent="0.3">
      <c r="P513078" s="83"/>
    </row>
    <row r="513079" spans="16:16" x14ac:dyDescent="0.3">
      <c r="P513079" s="83"/>
    </row>
    <row r="513080" spans="16:16" x14ac:dyDescent="0.3">
      <c r="P513080" s="83"/>
    </row>
    <row r="513081" spans="16:16" x14ac:dyDescent="0.3">
      <c r="P513081" s="83"/>
    </row>
    <row r="513082" spans="16:16" x14ac:dyDescent="0.3">
      <c r="P513082" s="83"/>
    </row>
    <row r="513083" spans="16:16" x14ac:dyDescent="0.3">
      <c r="P513083" s="83"/>
    </row>
    <row r="513084" spans="16:16" x14ac:dyDescent="0.3">
      <c r="P513084" s="83"/>
    </row>
    <row r="513085" spans="16:16" x14ac:dyDescent="0.3">
      <c r="P513085" s="83"/>
    </row>
    <row r="513086" spans="16:16" x14ac:dyDescent="0.3">
      <c r="P513086" s="83"/>
    </row>
    <row r="513087" spans="16:16" x14ac:dyDescent="0.3">
      <c r="P513087" s="83"/>
    </row>
    <row r="513088" spans="16:16" x14ac:dyDescent="0.3">
      <c r="P513088" s="83"/>
    </row>
    <row r="513089" spans="16:16" x14ac:dyDescent="0.3">
      <c r="P513089" s="83"/>
    </row>
    <row r="513090" spans="16:16" x14ac:dyDescent="0.3">
      <c r="P513090" s="83"/>
    </row>
    <row r="513091" spans="16:16" x14ac:dyDescent="0.3">
      <c r="P513091" s="83"/>
    </row>
    <row r="513092" spans="16:16" x14ac:dyDescent="0.3">
      <c r="P513092" s="83"/>
    </row>
    <row r="513093" spans="16:16" x14ac:dyDescent="0.3">
      <c r="P513093" s="83"/>
    </row>
    <row r="513094" spans="16:16" x14ac:dyDescent="0.3">
      <c r="P513094" s="83"/>
    </row>
    <row r="513095" spans="16:16" x14ac:dyDescent="0.3">
      <c r="P513095" s="83"/>
    </row>
    <row r="513096" spans="16:16" x14ac:dyDescent="0.3">
      <c r="P513096" s="83"/>
    </row>
    <row r="513097" spans="16:16" x14ac:dyDescent="0.3">
      <c r="P513097" s="83"/>
    </row>
    <row r="513098" spans="16:16" x14ac:dyDescent="0.3">
      <c r="P513098" s="83"/>
    </row>
    <row r="513099" spans="16:16" x14ac:dyDescent="0.3">
      <c r="P513099" s="83"/>
    </row>
    <row r="513100" spans="16:16" x14ac:dyDescent="0.3">
      <c r="P513100" s="83"/>
    </row>
    <row r="513101" spans="16:16" x14ac:dyDescent="0.3">
      <c r="P513101" s="83"/>
    </row>
    <row r="513102" spans="16:16" x14ac:dyDescent="0.3">
      <c r="P513102" s="83"/>
    </row>
    <row r="513103" spans="16:16" x14ac:dyDescent="0.3">
      <c r="P513103" s="83"/>
    </row>
    <row r="513104" spans="16:16" x14ac:dyDescent="0.3">
      <c r="P513104" s="83"/>
    </row>
    <row r="513105" spans="16:16" x14ac:dyDescent="0.3">
      <c r="P513105" s="83"/>
    </row>
    <row r="513106" spans="16:16" x14ac:dyDescent="0.3">
      <c r="P513106" s="83"/>
    </row>
    <row r="513107" spans="16:16" x14ac:dyDescent="0.3">
      <c r="P513107" s="83"/>
    </row>
    <row r="513108" spans="16:16" x14ac:dyDescent="0.3">
      <c r="P513108" s="83"/>
    </row>
    <row r="513109" spans="16:16" x14ac:dyDescent="0.3">
      <c r="P513109" s="83"/>
    </row>
    <row r="513110" spans="16:16" x14ac:dyDescent="0.3">
      <c r="P513110" s="83"/>
    </row>
    <row r="513111" spans="16:16" x14ac:dyDescent="0.3">
      <c r="P513111" s="83"/>
    </row>
    <row r="513112" spans="16:16" x14ac:dyDescent="0.3">
      <c r="P513112" s="83"/>
    </row>
    <row r="513113" spans="16:16" x14ac:dyDescent="0.3">
      <c r="P513113" s="83"/>
    </row>
    <row r="513114" spans="16:16" x14ac:dyDescent="0.3">
      <c r="P513114" s="83"/>
    </row>
    <row r="513115" spans="16:16" x14ac:dyDescent="0.3">
      <c r="P513115" s="83"/>
    </row>
    <row r="513116" spans="16:16" x14ac:dyDescent="0.3">
      <c r="P513116" s="83"/>
    </row>
    <row r="513117" spans="16:16" x14ac:dyDescent="0.3">
      <c r="P513117" s="83"/>
    </row>
    <row r="513118" spans="16:16" x14ac:dyDescent="0.3">
      <c r="P513118" s="83"/>
    </row>
    <row r="513119" spans="16:16" x14ac:dyDescent="0.3">
      <c r="P513119" s="83"/>
    </row>
    <row r="513120" spans="16:16" x14ac:dyDescent="0.3">
      <c r="P513120" s="83"/>
    </row>
    <row r="513121" spans="16:16" x14ac:dyDescent="0.3">
      <c r="P513121" s="83"/>
    </row>
    <row r="513122" spans="16:16" x14ac:dyDescent="0.3">
      <c r="P513122" s="83"/>
    </row>
    <row r="513123" spans="16:16" x14ac:dyDescent="0.3">
      <c r="P513123" s="83"/>
    </row>
    <row r="513124" spans="16:16" x14ac:dyDescent="0.3">
      <c r="P513124" s="83"/>
    </row>
    <row r="513125" spans="16:16" x14ac:dyDescent="0.3">
      <c r="P513125" s="83"/>
    </row>
    <row r="513126" spans="16:16" x14ac:dyDescent="0.3">
      <c r="P513126" s="83"/>
    </row>
    <row r="513127" spans="16:16" x14ac:dyDescent="0.3">
      <c r="P513127" s="83"/>
    </row>
    <row r="513128" spans="16:16" x14ac:dyDescent="0.3">
      <c r="P513128" s="83"/>
    </row>
    <row r="513129" spans="16:16" x14ac:dyDescent="0.3">
      <c r="P513129" s="83"/>
    </row>
    <row r="513130" spans="16:16" x14ac:dyDescent="0.3">
      <c r="P513130" s="83"/>
    </row>
    <row r="513131" spans="16:16" x14ac:dyDescent="0.3">
      <c r="P513131" s="83"/>
    </row>
    <row r="513132" spans="16:16" x14ac:dyDescent="0.3">
      <c r="P513132" s="83"/>
    </row>
    <row r="513133" spans="16:16" x14ac:dyDescent="0.3">
      <c r="P513133" s="83"/>
    </row>
    <row r="513134" spans="16:16" x14ac:dyDescent="0.3">
      <c r="P513134" s="83"/>
    </row>
    <row r="513135" spans="16:16" x14ac:dyDescent="0.3">
      <c r="P513135" s="83"/>
    </row>
    <row r="513136" spans="16:16" x14ac:dyDescent="0.3">
      <c r="P513136" s="83"/>
    </row>
    <row r="513137" spans="16:16" x14ac:dyDescent="0.3">
      <c r="P513137" s="83"/>
    </row>
    <row r="513138" spans="16:16" x14ac:dyDescent="0.3">
      <c r="P513138" s="83"/>
    </row>
    <row r="513139" spans="16:16" x14ac:dyDescent="0.3">
      <c r="P513139" s="83"/>
    </row>
    <row r="513140" spans="16:16" x14ac:dyDescent="0.3">
      <c r="P513140" s="83"/>
    </row>
    <row r="513141" spans="16:16" x14ac:dyDescent="0.3">
      <c r="P513141" s="83"/>
    </row>
    <row r="513142" spans="16:16" x14ac:dyDescent="0.3">
      <c r="P513142" s="83"/>
    </row>
    <row r="513143" spans="16:16" x14ac:dyDescent="0.3">
      <c r="P513143" s="83"/>
    </row>
    <row r="513144" spans="16:16" x14ac:dyDescent="0.3">
      <c r="P513144" s="83"/>
    </row>
    <row r="513145" spans="16:16" x14ac:dyDescent="0.3">
      <c r="P513145" s="83"/>
    </row>
    <row r="513146" spans="16:16" x14ac:dyDescent="0.3">
      <c r="P513146" s="83"/>
    </row>
    <row r="513147" spans="16:16" x14ac:dyDescent="0.3">
      <c r="P513147" s="83"/>
    </row>
    <row r="513148" spans="16:16" x14ac:dyDescent="0.3">
      <c r="P513148" s="83"/>
    </row>
    <row r="513149" spans="16:16" x14ac:dyDescent="0.3">
      <c r="P513149" s="83"/>
    </row>
    <row r="513150" spans="16:16" x14ac:dyDescent="0.3">
      <c r="P513150" s="83"/>
    </row>
    <row r="513151" spans="16:16" x14ac:dyDescent="0.3">
      <c r="P513151" s="83"/>
    </row>
    <row r="513152" spans="16:16" x14ac:dyDescent="0.3">
      <c r="P513152" s="83"/>
    </row>
    <row r="513153" spans="16:16" x14ac:dyDescent="0.3">
      <c r="P513153" s="83"/>
    </row>
    <row r="513154" spans="16:16" x14ac:dyDescent="0.3">
      <c r="P513154" s="83"/>
    </row>
    <row r="513155" spans="16:16" x14ac:dyDescent="0.3">
      <c r="P513155" s="83"/>
    </row>
    <row r="513156" spans="16:16" x14ac:dyDescent="0.3">
      <c r="P513156" s="83"/>
    </row>
    <row r="513157" spans="16:16" x14ac:dyDescent="0.3">
      <c r="P513157" s="83"/>
    </row>
    <row r="513158" spans="16:16" x14ac:dyDescent="0.3">
      <c r="P513158" s="83"/>
    </row>
    <row r="513159" spans="16:16" x14ac:dyDescent="0.3">
      <c r="P513159" s="83"/>
    </row>
    <row r="513160" spans="16:16" x14ac:dyDescent="0.3">
      <c r="P513160" s="83"/>
    </row>
    <row r="513161" spans="16:16" x14ac:dyDescent="0.3">
      <c r="P513161" s="83"/>
    </row>
    <row r="513162" spans="16:16" x14ac:dyDescent="0.3">
      <c r="P513162" s="83"/>
    </row>
    <row r="513163" spans="16:16" x14ac:dyDescent="0.3">
      <c r="P513163" s="83"/>
    </row>
    <row r="513164" spans="16:16" x14ac:dyDescent="0.3">
      <c r="P513164" s="83"/>
    </row>
    <row r="513165" spans="16:16" x14ac:dyDescent="0.3">
      <c r="P513165" s="83"/>
    </row>
    <row r="513166" spans="16:16" x14ac:dyDescent="0.3">
      <c r="P513166" s="83"/>
    </row>
    <row r="513167" spans="16:16" x14ac:dyDescent="0.3">
      <c r="P513167" s="83"/>
    </row>
    <row r="513168" spans="16:16" x14ac:dyDescent="0.3">
      <c r="P513168" s="83"/>
    </row>
    <row r="513169" spans="16:16" x14ac:dyDescent="0.3">
      <c r="P513169" s="83"/>
    </row>
    <row r="513170" spans="16:16" x14ac:dyDescent="0.3">
      <c r="P513170" s="83"/>
    </row>
    <row r="513171" spans="16:16" x14ac:dyDescent="0.3">
      <c r="P513171" s="83"/>
    </row>
    <row r="513172" spans="16:16" x14ac:dyDescent="0.3">
      <c r="P513172" s="83"/>
    </row>
    <row r="513173" spans="16:16" x14ac:dyDescent="0.3">
      <c r="P513173" s="83"/>
    </row>
    <row r="513174" spans="16:16" x14ac:dyDescent="0.3">
      <c r="P513174" s="83"/>
    </row>
    <row r="513175" spans="16:16" x14ac:dyDescent="0.3">
      <c r="P513175" s="83"/>
    </row>
    <row r="513176" spans="16:16" x14ac:dyDescent="0.3">
      <c r="P513176" s="83"/>
    </row>
    <row r="513177" spans="16:16" x14ac:dyDescent="0.3">
      <c r="P513177" s="83"/>
    </row>
    <row r="513178" spans="16:16" x14ac:dyDescent="0.3">
      <c r="P513178" s="83"/>
    </row>
    <row r="513179" spans="16:16" x14ac:dyDescent="0.3">
      <c r="P513179" s="83"/>
    </row>
    <row r="513180" spans="16:16" x14ac:dyDescent="0.3">
      <c r="P513180" s="83"/>
    </row>
    <row r="513181" spans="16:16" x14ac:dyDescent="0.3">
      <c r="P513181" s="83"/>
    </row>
    <row r="513182" spans="16:16" x14ac:dyDescent="0.3">
      <c r="P513182" s="83"/>
    </row>
    <row r="513183" spans="16:16" x14ac:dyDescent="0.3">
      <c r="P513183" s="83"/>
    </row>
    <row r="513184" spans="16:16" x14ac:dyDescent="0.3">
      <c r="P513184" s="83"/>
    </row>
    <row r="513185" spans="16:16" x14ac:dyDescent="0.3">
      <c r="P513185" s="83"/>
    </row>
    <row r="513186" spans="16:16" x14ac:dyDescent="0.3">
      <c r="P513186" s="83"/>
    </row>
    <row r="513187" spans="16:16" x14ac:dyDescent="0.3">
      <c r="P513187" s="83"/>
    </row>
    <row r="513188" spans="16:16" x14ac:dyDescent="0.3">
      <c r="P513188" s="83"/>
    </row>
    <row r="513189" spans="16:16" x14ac:dyDescent="0.3">
      <c r="P513189" s="83"/>
    </row>
    <row r="513190" spans="16:16" x14ac:dyDescent="0.3">
      <c r="P513190" s="83"/>
    </row>
    <row r="513191" spans="16:16" x14ac:dyDescent="0.3">
      <c r="P513191" s="83"/>
    </row>
    <row r="513192" spans="16:16" x14ac:dyDescent="0.3">
      <c r="P513192" s="83"/>
    </row>
    <row r="513193" spans="16:16" x14ac:dyDescent="0.3">
      <c r="P513193" s="83"/>
    </row>
    <row r="513194" spans="16:16" x14ac:dyDescent="0.3">
      <c r="P513194" s="83"/>
    </row>
    <row r="513195" spans="16:16" x14ac:dyDescent="0.3">
      <c r="P513195" s="83"/>
    </row>
    <row r="513196" spans="16:16" x14ac:dyDescent="0.3">
      <c r="P513196" s="83"/>
    </row>
    <row r="513197" spans="16:16" x14ac:dyDescent="0.3">
      <c r="P513197" s="83"/>
    </row>
    <row r="513198" spans="16:16" x14ac:dyDescent="0.3">
      <c r="P513198" s="83"/>
    </row>
    <row r="513199" spans="16:16" x14ac:dyDescent="0.3">
      <c r="P513199" s="83"/>
    </row>
    <row r="513200" spans="16:16" x14ac:dyDescent="0.3">
      <c r="P513200" s="83"/>
    </row>
    <row r="513201" spans="16:16" x14ac:dyDescent="0.3">
      <c r="P513201" s="83"/>
    </row>
    <row r="513202" spans="16:16" x14ac:dyDescent="0.3">
      <c r="P513202" s="83"/>
    </row>
    <row r="513203" spans="16:16" x14ac:dyDescent="0.3">
      <c r="P513203" s="83"/>
    </row>
    <row r="513204" spans="16:16" x14ac:dyDescent="0.3">
      <c r="P513204" s="83"/>
    </row>
    <row r="513205" spans="16:16" x14ac:dyDescent="0.3">
      <c r="P513205" s="83"/>
    </row>
    <row r="513206" spans="16:16" x14ac:dyDescent="0.3">
      <c r="P513206" s="83"/>
    </row>
    <row r="513207" spans="16:16" x14ac:dyDescent="0.3">
      <c r="P513207" s="83"/>
    </row>
    <row r="513208" spans="16:16" x14ac:dyDescent="0.3">
      <c r="P513208" s="83"/>
    </row>
    <row r="513209" spans="16:16" x14ac:dyDescent="0.3">
      <c r="P513209" s="83"/>
    </row>
    <row r="513210" spans="16:16" x14ac:dyDescent="0.3">
      <c r="P513210" s="83"/>
    </row>
    <row r="513211" spans="16:16" x14ac:dyDescent="0.3">
      <c r="P513211" s="83"/>
    </row>
    <row r="513212" spans="16:16" x14ac:dyDescent="0.3">
      <c r="P513212" s="83"/>
    </row>
    <row r="513213" spans="16:16" x14ac:dyDescent="0.3">
      <c r="P513213" s="83"/>
    </row>
    <row r="513214" spans="16:16" x14ac:dyDescent="0.3">
      <c r="P513214" s="83"/>
    </row>
    <row r="513215" spans="16:16" x14ac:dyDescent="0.3">
      <c r="P513215" s="83"/>
    </row>
    <row r="513216" spans="16:16" x14ac:dyDescent="0.3">
      <c r="P513216" s="83"/>
    </row>
    <row r="513217" spans="16:16" x14ac:dyDescent="0.3">
      <c r="P513217" s="83"/>
    </row>
    <row r="513218" spans="16:16" x14ac:dyDescent="0.3">
      <c r="P513218" s="83"/>
    </row>
    <row r="513219" spans="16:16" x14ac:dyDescent="0.3">
      <c r="P513219" s="83"/>
    </row>
    <row r="513220" spans="16:16" x14ac:dyDescent="0.3">
      <c r="P513220" s="83"/>
    </row>
    <row r="513221" spans="16:16" x14ac:dyDescent="0.3">
      <c r="P513221" s="83"/>
    </row>
    <row r="513222" spans="16:16" x14ac:dyDescent="0.3">
      <c r="P513222" s="83"/>
    </row>
    <row r="513223" spans="16:16" x14ac:dyDescent="0.3">
      <c r="P513223" s="83"/>
    </row>
    <row r="513224" spans="16:16" x14ac:dyDescent="0.3">
      <c r="P513224" s="83"/>
    </row>
    <row r="513225" spans="16:16" x14ac:dyDescent="0.3">
      <c r="P513225" s="83"/>
    </row>
    <row r="513226" spans="16:16" x14ac:dyDescent="0.3">
      <c r="P513226" s="83"/>
    </row>
    <row r="513227" spans="16:16" x14ac:dyDescent="0.3">
      <c r="P513227" s="83"/>
    </row>
    <row r="513228" spans="16:16" x14ac:dyDescent="0.3">
      <c r="P513228" s="83"/>
    </row>
    <row r="513229" spans="16:16" x14ac:dyDescent="0.3">
      <c r="P513229" s="83"/>
    </row>
    <row r="513230" spans="16:16" x14ac:dyDescent="0.3">
      <c r="P513230" s="83"/>
    </row>
    <row r="513231" spans="16:16" x14ac:dyDescent="0.3">
      <c r="P513231" s="83"/>
    </row>
    <row r="513232" spans="16:16" x14ac:dyDescent="0.3">
      <c r="P513232" s="83"/>
    </row>
    <row r="513233" spans="16:16" x14ac:dyDescent="0.3">
      <c r="P513233" s="83"/>
    </row>
    <row r="513234" spans="16:16" x14ac:dyDescent="0.3">
      <c r="P513234" s="83"/>
    </row>
    <row r="513235" spans="16:16" x14ac:dyDescent="0.3">
      <c r="P513235" s="83"/>
    </row>
    <row r="513236" spans="16:16" x14ac:dyDescent="0.3">
      <c r="P513236" s="83"/>
    </row>
    <row r="513237" spans="16:16" x14ac:dyDescent="0.3">
      <c r="P513237" s="83"/>
    </row>
    <row r="513238" spans="16:16" x14ac:dyDescent="0.3">
      <c r="P513238" s="83"/>
    </row>
    <row r="513239" spans="16:16" x14ac:dyDescent="0.3">
      <c r="P513239" s="83"/>
    </row>
    <row r="513240" spans="16:16" x14ac:dyDescent="0.3">
      <c r="P513240" s="83"/>
    </row>
    <row r="513241" spans="16:16" x14ac:dyDescent="0.3">
      <c r="P513241" s="83"/>
    </row>
    <row r="513242" spans="16:16" x14ac:dyDescent="0.3">
      <c r="P513242" s="83"/>
    </row>
    <row r="513243" spans="16:16" x14ac:dyDescent="0.3">
      <c r="P513243" s="83"/>
    </row>
    <row r="513244" spans="16:16" x14ac:dyDescent="0.3">
      <c r="P513244" s="83"/>
    </row>
    <row r="513245" spans="16:16" x14ac:dyDescent="0.3">
      <c r="P513245" s="83"/>
    </row>
    <row r="513246" spans="16:16" x14ac:dyDescent="0.3">
      <c r="P513246" s="83"/>
    </row>
    <row r="513247" spans="16:16" x14ac:dyDescent="0.3">
      <c r="P513247" s="83"/>
    </row>
    <row r="513248" spans="16:16" x14ac:dyDescent="0.3">
      <c r="P513248" s="83"/>
    </row>
    <row r="513249" spans="16:16" x14ac:dyDescent="0.3">
      <c r="P513249" s="83"/>
    </row>
    <row r="513250" spans="16:16" x14ac:dyDescent="0.3">
      <c r="P513250" s="83"/>
    </row>
    <row r="513251" spans="16:16" x14ac:dyDescent="0.3">
      <c r="P513251" s="83"/>
    </row>
    <row r="513252" spans="16:16" x14ac:dyDescent="0.3">
      <c r="P513252" s="83"/>
    </row>
    <row r="513253" spans="16:16" x14ac:dyDescent="0.3">
      <c r="P513253" s="83"/>
    </row>
    <row r="513254" spans="16:16" x14ac:dyDescent="0.3">
      <c r="P513254" s="83"/>
    </row>
    <row r="513255" spans="16:16" x14ac:dyDescent="0.3">
      <c r="P513255" s="83"/>
    </row>
    <row r="513256" spans="16:16" x14ac:dyDescent="0.3">
      <c r="P513256" s="83"/>
    </row>
    <row r="513257" spans="16:16" x14ac:dyDescent="0.3">
      <c r="P513257" s="83"/>
    </row>
    <row r="513258" spans="16:16" x14ac:dyDescent="0.3">
      <c r="P513258" s="83"/>
    </row>
    <row r="513259" spans="16:16" x14ac:dyDescent="0.3">
      <c r="P513259" s="83"/>
    </row>
    <row r="513260" spans="16:16" x14ac:dyDescent="0.3">
      <c r="P513260" s="83"/>
    </row>
    <row r="513261" spans="16:16" x14ac:dyDescent="0.3">
      <c r="P513261" s="83"/>
    </row>
    <row r="513262" spans="16:16" x14ac:dyDescent="0.3">
      <c r="P513262" s="83"/>
    </row>
    <row r="513263" spans="16:16" x14ac:dyDescent="0.3">
      <c r="P513263" s="83"/>
    </row>
    <row r="513264" spans="16:16" x14ac:dyDescent="0.3">
      <c r="P513264" s="83"/>
    </row>
    <row r="513265" spans="16:16" x14ac:dyDescent="0.3">
      <c r="P513265" s="83"/>
    </row>
    <row r="513266" spans="16:16" x14ac:dyDescent="0.3">
      <c r="P513266" s="83"/>
    </row>
    <row r="513267" spans="16:16" x14ac:dyDescent="0.3">
      <c r="P513267" s="83"/>
    </row>
    <row r="513268" spans="16:16" x14ac:dyDescent="0.3">
      <c r="P513268" s="83"/>
    </row>
    <row r="513269" spans="16:16" x14ac:dyDescent="0.3">
      <c r="P513269" s="83"/>
    </row>
    <row r="513270" spans="16:16" x14ac:dyDescent="0.3">
      <c r="P513270" s="83"/>
    </row>
    <row r="513271" spans="16:16" x14ac:dyDescent="0.3">
      <c r="P513271" s="83"/>
    </row>
    <row r="513272" spans="16:16" x14ac:dyDescent="0.3">
      <c r="P513272" s="83"/>
    </row>
    <row r="513273" spans="16:16" x14ac:dyDescent="0.3">
      <c r="P513273" s="83"/>
    </row>
    <row r="513274" spans="16:16" x14ac:dyDescent="0.3">
      <c r="P513274" s="83"/>
    </row>
    <row r="513275" spans="16:16" x14ac:dyDescent="0.3">
      <c r="P513275" s="83"/>
    </row>
    <row r="513276" spans="16:16" x14ac:dyDescent="0.3">
      <c r="P513276" s="83"/>
    </row>
    <row r="513277" spans="16:16" x14ac:dyDescent="0.3">
      <c r="P513277" s="83"/>
    </row>
    <row r="513278" spans="16:16" x14ac:dyDescent="0.3">
      <c r="P513278" s="83"/>
    </row>
    <row r="513279" spans="16:16" x14ac:dyDescent="0.3">
      <c r="P513279" s="83"/>
    </row>
    <row r="513280" spans="16:16" x14ac:dyDescent="0.3">
      <c r="P513280" s="83"/>
    </row>
    <row r="513281" spans="16:16" x14ac:dyDescent="0.3">
      <c r="P513281" s="83"/>
    </row>
    <row r="513282" spans="16:16" x14ac:dyDescent="0.3">
      <c r="P513282" s="83"/>
    </row>
    <row r="513283" spans="16:16" x14ac:dyDescent="0.3">
      <c r="P513283" s="83"/>
    </row>
    <row r="513284" spans="16:16" x14ac:dyDescent="0.3">
      <c r="P513284" s="83"/>
    </row>
    <row r="513285" spans="16:16" x14ac:dyDescent="0.3">
      <c r="P513285" s="83"/>
    </row>
    <row r="513286" spans="16:16" x14ac:dyDescent="0.3">
      <c r="P513286" s="83"/>
    </row>
    <row r="513287" spans="16:16" x14ac:dyDescent="0.3">
      <c r="P513287" s="83"/>
    </row>
    <row r="513288" spans="16:16" x14ac:dyDescent="0.3">
      <c r="P513288" s="83"/>
    </row>
    <row r="513289" spans="16:16" x14ac:dyDescent="0.3">
      <c r="P513289" s="83"/>
    </row>
    <row r="513290" spans="16:16" x14ac:dyDescent="0.3">
      <c r="P513290" s="83"/>
    </row>
    <row r="513291" spans="16:16" x14ac:dyDescent="0.3">
      <c r="P513291" s="83"/>
    </row>
    <row r="513292" spans="16:16" x14ac:dyDescent="0.3">
      <c r="P513292" s="83"/>
    </row>
    <row r="513293" spans="16:16" x14ac:dyDescent="0.3">
      <c r="P513293" s="83"/>
    </row>
    <row r="513294" spans="16:16" x14ac:dyDescent="0.3">
      <c r="P513294" s="83"/>
    </row>
    <row r="513295" spans="16:16" x14ac:dyDescent="0.3">
      <c r="P513295" s="83"/>
    </row>
    <row r="513296" spans="16:16" x14ac:dyDescent="0.3">
      <c r="P513296" s="83"/>
    </row>
    <row r="513297" spans="16:16" x14ac:dyDescent="0.3">
      <c r="P513297" s="83"/>
    </row>
    <row r="513298" spans="16:16" x14ac:dyDescent="0.3">
      <c r="P513298" s="83"/>
    </row>
    <row r="513299" spans="16:16" x14ac:dyDescent="0.3">
      <c r="P513299" s="83"/>
    </row>
    <row r="513300" spans="16:16" x14ac:dyDescent="0.3">
      <c r="P513300" s="83"/>
    </row>
    <row r="513301" spans="16:16" x14ac:dyDescent="0.3">
      <c r="P513301" s="83"/>
    </row>
    <row r="513302" spans="16:16" x14ac:dyDescent="0.3">
      <c r="P513302" s="83"/>
    </row>
    <row r="513303" spans="16:16" x14ac:dyDescent="0.3">
      <c r="P513303" s="83"/>
    </row>
    <row r="513304" spans="16:16" x14ac:dyDescent="0.3">
      <c r="P513304" s="83"/>
    </row>
    <row r="513305" spans="16:16" x14ac:dyDescent="0.3">
      <c r="P513305" s="83"/>
    </row>
    <row r="513306" spans="16:16" x14ac:dyDescent="0.3">
      <c r="P513306" s="83"/>
    </row>
    <row r="513307" spans="16:16" x14ac:dyDescent="0.3">
      <c r="P513307" s="83"/>
    </row>
    <row r="513308" spans="16:16" x14ac:dyDescent="0.3">
      <c r="P513308" s="83"/>
    </row>
    <row r="513309" spans="16:16" x14ac:dyDescent="0.3">
      <c r="P513309" s="83"/>
    </row>
    <row r="513310" spans="16:16" x14ac:dyDescent="0.3">
      <c r="P513310" s="83"/>
    </row>
    <row r="513311" spans="16:16" x14ac:dyDescent="0.3">
      <c r="P513311" s="83"/>
    </row>
    <row r="513312" spans="16:16" x14ac:dyDescent="0.3">
      <c r="P513312" s="83"/>
    </row>
    <row r="513313" spans="16:16" x14ac:dyDescent="0.3">
      <c r="P513313" s="83"/>
    </row>
    <row r="513314" spans="16:16" x14ac:dyDescent="0.3">
      <c r="P513314" s="83"/>
    </row>
    <row r="513315" spans="16:16" x14ac:dyDescent="0.3">
      <c r="P513315" s="83"/>
    </row>
    <row r="513316" spans="16:16" x14ac:dyDescent="0.3">
      <c r="P513316" s="83"/>
    </row>
    <row r="513317" spans="16:16" x14ac:dyDescent="0.3">
      <c r="P513317" s="83"/>
    </row>
    <row r="513318" spans="16:16" x14ac:dyDescent="0.3">
      <c r="P513318" s="83"/>
    </row>
    <row r="513319" spans="16:16" x14ac:dyDescent="0.3">
      <c r="P513319" s="83"/>
    </row>
    <row r="513320" spans="16:16" x14ac:dyDescent="0.3">
      <c r="P513320" s="83"/>
    </row>
    <row r="513321" spans="16:16" x14ac:dyDescent="0.3">
      <c r="P513321" s="83"/>
    </row>
    <row r="513322" spans="16:16" x14ac:dyDescent="0.3">
      <c r="P513322" s="83"/>
    </row>
    <row r="513323" spans="16:16" x14ac:dyDescent="0.3">
      <c r="P513323" s="83"/>
    </row>
    <row r="513324" spans="16:16" x14ac:dyDescent="0.3">
      <c r="P513324" s="83"/>
    </row>
    <row r="513325" spans="16:16" x14ac:dyDescent="0.3">
      <c r="P513325" s="83"/>
    </row>
    <row r="513326" spans="16:16" x14ac:dyDescent="0.3">
      <c r="P513326" s="83"/>
    </row>
    <row r="513327" spans="16:16" x14ac:dyDescent="0.3">
      <c r="P513327" s="83"/>
    </row>
    <row r="513328" spans="16:16" x14ac:dyDescent="0.3">
      <c r="P513328" s="83"/>
    </row>
    <row r="513329" spans="16:16" x14ac:dyDescent="0.3">
      <c r="P513329" s="83"/>
    </row>
    <row r="513330" spans="16:16" x14ac:dyDescent="0.3">
      <c r="P513330" s="83"/>
    </row>
    <row r="513331" spans="16:16" x14ac:dyDescent="0.3">
      <c r="P513331" s="83"/>
    </row>
    <row r="513332" spans="16:16" x14ac:dyDescent="0.3">
      <c r="P513332" s="83"/>
    </row>
    <row r="513333" spans="16:16" x14ac:dyDescent="0.3">
      <c r="P513333" s="83"/>
    </row>
    <row r="513334" spans="16:16" x14ac:dyDescent="0.3">
      <c r="P513334" s="83"/>
    </row>
    <row r="513335" spans="16:16" x14ac:dyDescent="0.3">
      <c r="P513335" s="83"/>
    </row>
    <row r="513336" spans="16:16" x14ac:dyDescent="0.3">
      <c r="P513336" s="83"/>
    </row>
    <row r="513337" spans="16:16" x14ac:dyDescent="0.3">
      <c r="P513337" s="83"/>
    </row>
    <row r="513338" spans="16:16" x14ac:dyDescent="0.3">
      <c r="P513338" s="83"/>
    </row>
    <row r="513339" spans="16:16" x14ac:dyDescent="0.3">
      <c r="P513339" s="83"/>
    </row>
    <row r="513340" spans="16:16" x14ac:dyDescent="0.3">
      <c r="P513340" s="83"/>
    </row>
    <row r="513341" spans="16:16" x14ac:dyDescent="0.3">
      <c r="P513341" s="83"/>
    </row>
    <row r="513342" spans="16:16" x14ac:dyDescent="0.3">
      <c r="P513342" s="83"/>
    </row>
    <row r="513343" spans="16:16" x14ac:dyDescent="0.3">
      <c r="P513343" s="83"/>
    </row>
    <row r="513344" spans="16:16" x14ac:dyDescent="0.3">
      <c r="P513344" s="83"/>
    </row>
    <row r="513345" spans="16:16" x14ac:dyDescent="0.3">
      <c r="P513345" s="83"/>
    </row>
    <row r="513346" spans="16:16" x14ac:dyDescent="0.3">
      <c r="P513346" s="83"/>
    </row>
    <row r="513347" spans="16:16" x14ac:dyDescent="0.3">
      <c r="P513347" s="83"/>
    </row>
    <row r="513348" spans="16:16" x14ac:dyDescent="0.3">
      <c r="P513348" s="83"/>
    </row>
    <row r="513349" spans="16:16" x14ac:dyDescent="0.3">
      <c r="P513349" s="83"/>
    </row>
    <row r="513350" spans="16:16" x14ac:dyDescent="0.3">
      <c r="P513350" s="83"/>
    </row>
    <row r="513351" spans="16:16" x14ac:dyDescent="0.3">
      <c r="P513351" s="83"/>
    </row>
    <row r="513352" spans="16:16" x14ac:dyDescent="0.3">
      <c r="P513352" s="83"/>
    </row>
    <row r="513353" spans="16:16" x14ac:dyDescent="0.3">
      <c r="P513353" s="83"/>
    </row>
    <row r="513354" spans="16:16" x14ac:dyDescent="0.3">
      <c r="P513354" s="83"/>
    </row>
    <row r="513355" spans="16:16" x14ac:dyDescent="0.3">
      <c r="P513355" s="83"/>
    </row>
    <row r="513356" spans="16:16" x14ac:dyDescent="0.3">
      <c r="P513356" s="83"/>
    </row>
    <row r="513357" spans="16:16" x14ac:dyDescent="0.3">
      <c r="P513357" s="83"/>
    </row>
    <row r="513358" spans="16:16" x14ac:dyDescent="0.3">
      <c r="P513358" s="83"/>
    </row>
    <row r="513359" spans="16:16" x14ac:dyDescent="0.3">
      <c r="P513359" s="83"/>
    </row>
    <row r="513360" spans="16:16" x14ac:dyDescent="0.3">
      <c r="P513360" s="83"/>
    </row>
    <row r="513361" spans="16:16" x14ac:dyDescent="0.3">
      <c r="P513361" s="83"/>
    </row>
    <row r="513362" spans="16:16" x14ac:dyDescent="0.3">
      <c r="P513362" s="83"/>
    </row>
    <row r="513363" spans="16:16" x14ac:dyDescent="0.3">
      <c r="P513363" s="83"/>
    </row>
    <row r="513364" spans="16:16" x14ac:dyDescent="0.3">
      <c r="P513364" s="83"/>
    </row>
    <row r="513365" spans="16:16" x14ac:dyDescent="0.3">
      <c r="P513365" s="83"/>
    </row>
    <row r="513366" spans="16:16" x14ac:dyDescent="0.3">
      <c r="P513366" s="83"/>
    </row>
    <row r="513367" spans="16:16" x14ac:dyDescent="0.3">
      <c r="P513367" s="83"/>
    </row>
    <row r="513368" spans="16:16" x14ac:dyDescent="0.3">
      <c r="P513368" s="83"/>
    </row>
    <row r="513369" spans="16:16" x14ac:dyDescent="0.3">
      <c r="P513369" s="83"/>
    </row>
    <row r="513370" spans="16:16" x14ac:dyDescent="0.3">
      <c r="P513370" s="83"/>
    </row>
    <row r="513371" spans="16:16" x14ac:dyDescent="0.3">
      <c r="P513371" s="83"/>
    </row>
    <row r="513372" spans="16:16" x14ac:dyDescent="0.3">
      <c r="P513372" s="83"/>
    </row>
    <row r="513373" spans="16:16" x14ac:dyDescent="0.3">
      <c r="P513373" s="83"/>
    </row>
    <row r="513374" spans="16:16" x14ac:dyDescent="0.3">
      <c r="P513374" s="83"/>
    </row>
    <row r="513375" spans="16:16" x14ac:dyDescent="0.3">
      <c r="P513375" s="83"/>
    </row>
    <row r="513376" spans="16:16" x14ac:dyDescent="0.3">
      <c r="P513376" s="83"/>
    </row>
    <row r="513377" spans="16:16" x14ac:dyDescent="0.3">
      <c r="P513377" s="83"/>
    </row>
    <row r="513378" spans="16:16" x14ac:dyDescent="0.3">
      <c r="P513378" s="83"/>
    </row>
    <row r="513379" spans="16:16" x14ac:dyDescent="0.3">
      <c r="P513379" s="83"/>
    </row>
    <row r="513380" spans="16:16" x14ac:dyDescent="0.3">
      <c r="P513380" s="83"/>
    </row>
    <row r="513381" spans="16:16" x14ac:dyDescent="0.3">
      <c r="P513381" s="83"/>
    </row>
    <row r="513382" spans="16:16" x14ac:dyDescent="0.3">
      <c r="P513382" s="83"/>
    </row>
    <row r="513383" spans="16:16" x14ac:dyDescent="0.3">
      <c r="P513383" s="83"/>
    </row>
    <row r="513384" spans="16:16" x14ac:dyDescent="0.3">
      <c r="P513384" s="83"/>
    </row>
    <row r="513385" spans="16:16" x14ac:dyDescent="0.3">
      <c r="P513385" s="83"/>
    </row>
    <row r="513386" spans="16:16" x14ac:dyDescent="0.3">
      <c r="P513386" s="83"/>
    </row>
    <row r="513387" spans="16:16" x14ac:dyDescent="0.3">
      <c r="P513387" s="83"/>
    </row>
    <row r="513388" spans="16:16" x14ac:dyDescent="0.3">
      <c r="P513388" s="83"/>
    </row>
    <row r="513389" spans="16:16" x14ac:dyDescent="0.3">
      <c r="P513389" s="83"/>
    </row>
    <row r="513390" spans="16:16" x14ac:dyDescent="0.3">
      <c r="P513390" s="83"/>
    </row>
    <row r="513391" spans="16:16" x14ac:dyDescent="0.3">
      <c r="P513391" s="83"/>
    </row>
    <row r="513392" spans="16:16" x14ac:dyDescent="0.3">
      <c r="P513392" s="83"/>
    </row>
    <row r="513393" spans="16:16" x14ac:dyDescent="0.3">
      <c r="P513393" s="83"/>
    </row>
    <row r="513394" spans="16:16" x14ac:dyDescent="0.3">
      <c r="P513394" s="83"/>
    </row>
    <row r="513395" spans="16:16" x14ac:dyDescent="0.3">
      <c r="P513395" s="83"/>
    </row>
    <row r="513396" spans="16:16" x14ac:dyDescent="0.3">
      <c r="P513396" s="83"/>
    </row>
    <row r="513397" spans="16:16" x14ac:dyDescent="0.3">
      <c r="P513397" s="83"/>
    </row>
    <row r="513398" spans="16:16" x14ac:dyDescent="0.3">
      <c r="P513398" s="83"/>
    </row>
    <row r="513399" spans="16:16" x14ac:dyDescent="0.3">
      <c r="P513399" s="83"/>
    </row>
    <row r="513400" spans="16:16" x14ac:dyDescent="0.3">
      <c r="P513400" s="83"/>
    </row>
    <row r="513401" spans="16:16" x14ac:dyDescent="0.3">
      <c r="P513401" s="83"/>
    </row>
    <row r="513402" spans="16:16" x14ac:dyDescent="0.3">
      <c r="P513402" s="83"/>
    </row>
    <row r="513403" spans="16:16" x14ac:dyDescent="0.3">
      <c r="P513403" s="83"/>
    </row>
    <row r="513404" spans="16:16" x14ac:dyDescent="0.3">
      <c r="P513404" s="83"/>
    </row>
    <row r="513405" spans="16:16" x14ac:dyDescent="0.3">
      <c r="P513405" s="83"/>
    </row>
    <row r="513406" spans="16:16" x14ac:dyDescent="0.3">
      <c r="P513406" s="83"/>
    </row>
    <row r="513407" spans="16:16" x14ac:dyDescent="0.3">
      <c r="P513407" s="83"/>
    </row>
    <row r="513408" spans="16:16" x14ac:dyDescent="0.3">
      <c r="P513408" s="83"/>
    </row>
    <row r="513409" spans="16:16" x14ac:dyDescent="0.3">
      <c r="P513409" s="83"/>
    </row>
    <row r="513410" spans="16:16" x14ac:dyDescent="0.3">
      <c r="P513410" s="83"/>
    </row>
    <row r="513411" spans="16:16" x14ac:dyDescent="0.3">
      <c r="P513411" s="83"/>
    </row>
    <row r="513412" spans="16:16" x14ac:dyDescent="0.3">
      <c r="P513412" s="83"/>
    </row>
    <row r="513413" spans="16:16" x14ac:dyDescent="0.3">
      <c r="P513413" s="83"/>
    </row>
    <row r="513414" spans="16:16" x14ac:dyDescent="0.3">
      <c r="P513414" s="83"/>
    </row>
    <row r="513415" spans="16:16" x14ac:dyDescent="0.3">
      <c r="P513415" s="83"/>
    </row>
    <row r="513416" spans="16:16" x14ac:dyDescent="0.3">
      <c r="P513416" s="83"/>
    </row>
    <row r="513417" spans="16:16" x14ac:dyDescent="0.3">
      <c r="P513417" s="83"/>
    </row>
    <row r="513418" spans="16:16" x14ac:dyDescent="0.3">
      <c r="P513418" s="83"/>
    </row>
    <row r="513419" spans="16:16" x14ac:dyDescent="0.3">
      <c r="P513419" s="83"/>
    </row>
    <row r="513420" spans="16:16" x14ac:dyDescent="0.3">
      <c r="P513420" s="83"/>
    </row>
    <row r="513421" spans="16:16" x14ac:dyDescent="0.3">
      <c r="P513421" s="83"/>
    </row>
    <row r="513422" spans="16:16" x14ac:dyDescent="0.3">
      <c r="P513422" s="83"/>
    </row>
    <row r="513423" spans="16:16" x14ac:dyDescent="0.3">
      <c r="P513423" s="83"/>
    </row>
    <row r="513424" spans="16:16" x14ac:dyDescent="0.3">
      <c r="P513424" s="83"/>
    </row>
    <row r="513425" spans="16:16" x14ac:dyDescent="0.3">
      <c r="P513425" s="83"/>
    </row>
    <row r="513426" spans="16:16" x14ac:dyDescent="0.3">
      <c r="P513426" s="83"/>
    </row>
    <row r="513427" spans="16:16" x14ac:dyDescent="0.3">
      <c r="P513427" s="83"/>
    </row>
    <row r="513428" spans="16:16" x14ac:dyDescent="0.3">
      <c r="P513428" s="83"/>
    </row>
    <row r="513429" spans="16:16" x14ac:dyDescent="0.3">
      <c r="P513429" s="83"/>
    </row>
    <row r="513430" spans="16:16" x14ac:dyDescent="0.3">
      <c r="P513430" s="83"/>
    </row>
    <row r="513431" spans="16:16" x14ac:dyDescent="0.3">
      <c r="P513431" s="83"/>
    </row>
    <row r="513432" spans="16:16" x14ac:dyDescent="0.3">
      <c r="P513432" s="83"/>
    </row>
    <row r="513433" spans="16:16" x14ac:dyDescent="0.3">
      <c r="P513433" s="83"/>
    </row>
    <row r="513434" spans="16:16" x14ac:dyDescent="0.3">
      <c r="P513434" s="83"/>
    </row>
    <row r="513435" spans="16:16" x14ac:dyDescent="0.3">
      <c r="P513435" s="83"/>
    </row>
    <row r="513436" spans="16:16" x14ac:dyDescent="0.3">
      <c r="P513436" s="83"/>
    </row>
    <row r="513437" spans="16:16" x14ac:dyDescent="0.3">
      <c r="P513437" s="83"/>
    </row>
    <row r="513438" spans="16:16" x14ac:dyDescent="0.3">
      <c r="P513438" s="83"/>
    </row>
    <row r="513439" spans="16:16" x14ac:dyDescent="0.3">
      <c r="P513439" s="83"/>
    </row>
    <row r="513440" spans="16:16" x14ac:dyDescent="0.3">
      <c r="P513440" s="83"/>
    </row>
    <row r="513441" spans="16:16" x14ac:dyDescent="0.3">
      <c r="P513441" s="83"/>
    </row>
    <row r="513442" spans="16:16" x14ac:dyDescent="0.3">
      <c r="P513442" s="83"/>
    </row>
    <row r="513443" spans="16:16" x14ac:dyDescent="0.3">
      <c r="P513443" s="83"/>
    </row>
    <row r="513444" spans="16:16" x14ac:dyDescent="0.3">
      <c r="P513444" s="83"/>
    </row>
    <row r="513445" spans="16:16" x14ac:dyDescent="0.3">
      <c r="P513445" s="83"/>
    </row>
    <row r="513446" spans="16:16" x14ac:dyDescent="0.3">
      <c r="P513446" s="83"/>
    </row>
    <row r="513447" spans="16:16" x14ac:dyDescent="0.3">
      <c r="P513447" s="83"/>
    </row>
    <row r="513448" spans="16:16" x14ac:dyDescent="0.3">
      <c r="P513448" s="83"/>
    </row>
    <row r="513449" spans="16:16" x14ac:dyDescent="0.3">
      <c r="P513449" s="83"/>
    </row>
    <row r="513450" spans="16:16" x14ac:dyDescent="0.3">
      <c r="P513450" s="83"/>
    </row>
    <row r="513451" spans="16:16" x14ac:dyDescent="0.3">
      <c r="P513451" s="83"/>
    </row>
    <row r="513452" spans="16:16" x14ac:dyDescent="0.3">
      <c r="P513452" s="83"/>
    </row>
    <row r="513453" spans="16:16" x14ac:dyDescent="0.3">
      <c r="P513453" s="83"/>
    </row>
    <row r="513454" spans="16:16" x14ac:dyDescent="0.3">
      <c r="P513454" s="83"/>
    </row>
    <row r="513455" spans="16:16" x14ac:dyDescent="0.3">
      <c r="P513455" s="83"/>
    </row>
    <row r="513456" spans="16:16" x14ac:dyDescent="0.3">
      <c r="P513456" s="83"/>
    </row>
    <row r="513457" spans="16:16" x14ac:dyDescent="0.3">
      <c r="P513457" s="83"/>
    </row>
    <row r="513458" spans="16:16" x14ac:dyDescent="0.3">
      <c r="P513458" s="83"/>
    </row>
    <row r="513459" spans="16:16" x14ac:dyDescent="0.3">
      <c r="P513459" s="83"/>
    </row>
    <row r="513460" spans="16:16" x14ac:dyDescent="0.3">
      <c r="P513460" s="83"/>
    </row>
    <row r="513461" spans="16:16" x14ac:dyDescent="0.3">
      <c r="P513461" s="83"/>
    </row>
    <row r="513462" spans="16:16" x14ac:dyDescent="0.3">
      <c r="P513462" s="83"/>
    </row>
    <row r="513463" spans="16:16" x14ac:dyDescent="0.3">
      <c r="P513463" s="83"/>
    </row>
    <row r="513464" spans="16:16" x14ac:dyDescent="0.3">
      <c r="P513464" s="83"/>
    </row>
    <row r="513465" spans="16:16" x14ac:dyDescent="0.3">
      <c r="P513465" s="83"/>
    </row>
    <row r="513466" spans="16:16" x14ac:dyDescent="0.3">
      <c r="P513466" s="83"/>
    </row>
    <row r="513467" spans="16:16" x14ac:dyDescent="0.3">
      <c r="P513467" s="83"/>
    </row>
    <row r="513468" spans="16:16" x14ac:dyDescent="0.3">
      <c r="P513468" s="83"/>
    </row>
    <row r="513469" spans="16:16" x14ac:dyDescent="0.3">
      <c r="P513469" s="83"/>
    </row>
    <row r="513470" spans="16:16" x14ac:dyDescent="0.3">
      <c r="P513470" s="83"/>
    </row>
    <row r="513471" spans="16:16" x14ac:dyDescent="0.3">
      <c r="P513471" s="83"/>
    </row>
    <row r="513472" spans="16:16" x14ac:dyDescent="0.3">
      <c r="P513472" s="83"/>
    </row>
    <row r="513473" spans="16:16" x14ac:dyDescent="0.3">
      <c r="P513473" s="83"/>
    </row>
    <row r="513474" spans="16:16" x14ac:dyDescent="0.3">
      <c r="P513474" s="83"/>
    </row>
    <row r="513475" spans="16:16" x14ac:dyDescent="0.3">
      <c r="P513475" s="83"/>
    </row>
    <row r="513476" spans="16:16" x14ac:dyDescent="0.3">
      <c r="P513476" s="83"/>
    </row>
    <row r="513477" spans="16:16" x14ac:dyDescent="0.3">
      <c r="P513477" s="83"/>
    </row>
    <row r="513478" spans="16:16" x14ac:dyDescent="0.3">
      <c r="P513478" s="83"/>
    </row>
    <row r="513479" spans="16:16" x14ac:dyDescent="0.3">
      <c r="P513479" s="83"/>
    </row>
    <row r="513480" spans="16:16" x14ac:dyDescent="0.3">
      <c r="P513480" s="83"/>
    </row>
    <row r="513481" spans="16:16" x14ac:dyDescent="0.3">
      <c r="P513481" s="83"/>
    </row>
    <row r="513482" spans="16:16" x14ac:dyDescent="0.3">
      <c r="P513482" s="83"/>
    </row>
    <row r="513483" spans="16:16" x14ac:dyDescent="0.3">
      <c r="P513483" s="83"/>
    </row>
    <row r="513484" spans="16:16" x14ac:dyDescent="0.3">
      <c r="P513484" s="83"/>
    </row>
    <row r="513485" spans="16:16" x14ac:dyDescent="0.3">
      <c r="P513485" s="83"/>
    </row>
    <row r="513486" spans="16:16" x14ac:dyDescent="0.3">
      <c r="P513486" s="83"/>
    </row>
    <row r="513487" spans="16:16" x14ac:dyDescent="0.3">
      <c r="P513487" s="83"/>
    </row>
    <row r="513488" spans="16:16" x14ac:dyDescent="0.3">
      <c r="P513488" s="83"/>
    </row>
    <row r="513489" spans="16:16" x14ac:dyDescent="0.3">
      <c r="P513489" s="83"/>
    </row>
    <row r="513490" spans="16:16" x14ac:dyDescent="0.3">
      <c r="P513490" s="83"/>
    </row>
    <row r="513491" spans="16:16" x14ac:dyDescent="0.3">
      <c r="P513491" s="83"/>
    </row>
    <row r="513492" spans="16:16" x14ac:dyDescent="0.3">
      <c r="P513492" s="83"/>
    </row>
    <row r="513493" spans="16:16" x14ac:dyDescent="0.3">
      <c r="P513493" s="83"/>
    </row>
    <row r="513494" spans="16:16" x14ac:dyDescent="0.3">
      <c r="P513494" s="83"/>
    </row>
    <row r="513495" spans="16:16" x14ac:dyDescent="0.3">
      <c r="P513495" s="83"/>
    </row>
    <row r="513496" spans="16:16" x14ac:dyDescent="0.3">
      <c r="P513496" s="83"/>
    </row>
    <row r="513497" spans="16:16" x14ac:dyDescent="0.3">
      <c r="P513497" s="83"/>
    </row>
    <row r="513498" spans="16:16" x14ac:dyDescent="0.3">
      <c r="P513498" s="83"/>
    </row>
    <row r="513499" spans="16:16" x14ac:dyDescent="0.3">
      <c r="P513499" s="83"/>
    </row>
    <row r="513500" spans="16:16" x14ac:dyDescent="0.3">
      <c r="P513500" s="83"/>
    </row>
    <row r="513501" spans="16:16" x14ac:dyDescent="0.3">
      <c r="P513501" s="83"/>
    </row>
    <row r="513502" spans="16:16" x14ac:dyDescent="0.3">
      <c r="P513502" s="83"/>
    </row>
    <row r="513503" spans="16:16" x14ac:dyDescent="0.3">
      <c r="P513503" s="83"/>
    </row>
    <row r="513504" spans="16:16" x14ac:dyDescent="0.3">
      <c r="P513504" s="83"/>
    </row>
    <row r="513505" spans="16:16" x14ac:dyDescent="0.3">
      <c r="P513505" s="83"/>
    </row>
    <row r="513506" spans="16:16" x14ac:dyDescent="0.3">
      <c r="P513506" s="83"/>
    </row>
    <row r="513507" spans="16:16" x14ac:dyDescent="0.3">
      <c r="P513507" s="83"/>
    </row>
    <row r="513508" spans="16:16" x14ac:dyDescent="0.3">
      <c r="P513508" s="83"/>
    </row>
    <row r="513509" spans="16:16" x14ac:dyDescent="0.3">
      <c r="P513509" s="83"/>
    </row>
    <row r="513510" spans="16:16" x14ac:dyDescent="0.3">
      <c r="P513510" s="83"/>
    </row>
    <row r="513511" spans="16:16" x14ac:dyDescent="0.3">
      <c r="P513511" s="83"/>
    </row>
    <row r="513512" spans="16:16" x14ac:dyDescent="0.3">
      <c r="P513512" s="83"/>
    </row>
    <row r="513513" spans="16:16" x14ac:dyDescent="0.3">
      <c r="P513513" s="83"/>
    </row>
    <row r="513514" spans="16:16" x14ac:dyDescent="0.3">
      <c r="P513514" s="83"/>
    </row>
    <row r="513515" spans="16:16" x14ac:dyDescent="0.3">
      <c r="P513515" s="83"/>
    </row>
    <row r="513516" spans="16:16" x14ac:dyDescent="0.3">
      <c r="P513516" s="83"/>
    </row>
    <row r="513517" spans="16:16" x14ac:dyDescent="0.3">
      <c r="P513517" s="83"/>
    </row>
    <row r="513518" spans="16:16" x14ac:dyDescent="0.3">
      <c r="P513518" s="83"/>
    </row>
    <row r="513519" spans="16:16" x14ac:dyDescent="0.3">
      <c r="P513519" s="83"/>
    </row>
    <row r="513520" spans="16:16" x14ac:dyDescent="0.3">
      <c r="P513520" s="83"/>
    </row>
    <row r="513521" spans="16:16" x14ac:dyDescent="0.3">
      <c r="P513521" s="83"/>
    </row>
    <row r="513522" spans="16:16" x14ac:dyDescent="0.3">
      <c r="P513522" s="83"/>
    </row>
    <row r="513523" spans="16:16" x14ac:dyDescent="0.3">
      <c r="P513523" s="83"/>
    </row>
    <row r="513524" spans="16:16" x14ac:dyDescent="0.3">
      <c r="P513524" s="83"/>
    </row>
    <row r="513525" spans="16:16" x14ac:dyDescent="0.3">
      <c r="P513525" s="83"/>
    </row>
    <row r="513526" spans="16:16" x14ac:dyDescent="0.3">
      <c r="P513526" s="83"/>
    </row>
    <row r="513527" spans="16:16" x14ac:dyDescent="0.3">
      <c r="P513527" s="83"/>
    </row>
    <row r="513528" spans="16:16" x14ac:dyDescent="0.3">
      <c r="P513528" s="83"/>
    </row>
    <row r="513529" spans="16:16" x14ac:dyDescent="0.3">
      <c r="P513529" s="83"/>
    </row>
    <row r="513530" spans="16:16" x14ac:dyDescent="0.3">
      <c r="P513530" s="83"/>
    </row>
    <row r="513531" spans="16:16" x14ac:dyDescent="0.3">
      <c r="P513531" s="83"/>
    </row>
    <row r="513532" spans="16:16" x14ac:dyDescent="0.3">
      <c r="P513532" s="83"/>
    </row>
    <row r="513533" spans="16:16" x14ac:dyDescent="0.3">
      <c r="P513533" s="83"/>
    </row>
    <row r="513534" spans="16:16" x14ac:dyDescent="0.3">
      <c r="P513534" s="83"/>
    </row>
    <row r="513535" spans="16:16" x14ac:dyDescent="0.3">
      <c r="P513535" s="83"/>
    </row>
    <row r="513536" spans="16:16" x14ac:dyDescent="0.3">
      <c r="P513536" s="83"/>
    </row>
    <row r="513537" spans="16:16" x14ac:dyDescent="0.3">
      <c r="P513537" s="83"/>
    </row>
    <row r="513538" spans="16:16" x14ac:dyDescent="0.3">
      <c r="P513538" s="83"/>
    </row>
    <row r="513539" spans="16:16" x14ac:dyDescent="0.3">
      <c r="P513539" s="83"/>
    </row>
    <row r="513540" spans="16:16" x14ac:dyDescent="0.3">
      <c r="P513540" s="83"/>
    </row>
    <row r="513541" spans="16:16" x14ac:dyDescent="0.3">
      <c r="P513541" s="83"/>
    </row>
    <row r="513542" spans="16:16" x14ac:dyDescent="0.3">
      <c r="P513542" s="83"/>
    </row>
    <row r="513543" spans="16:16" x14ac:dyDescent="0.3">
      <c r="P513543" s="83"/>
    </row>
    <row r="513544" spans="16:16" x14ac:dyDescent="0.3">
      <c r="P513544" s="83"/>
    </row>
    <row r="513545" spans="16:16" x14ac:dyDescent="0.3">
      <c r="P513545" s="83"/>
    </row>
    <row r="513546" spans="16:16" x14ac:dyDescent="0.3">
      <c r="P513546" s="83"/>
    </row>
    <row r="513547" spans="16:16" x14ac:dyDescent="0.3">
      <c r="P513547" s="83"/>
    </row>
    <row r="513548" spans="16:16" x14ac:dyDescent="0.3">
      <c r="P513548" s="83"/>
    </row>
    <row r="513549" spans="16:16" x14ac:dyDescent="0.3">
      <c r="P513549" s="83"/>
    </row>
    <row r="513550" spans="16:16" x14ac:dyDescent="0.3">
      <c r="P513550" s="83"/>
    </row>
    <row r="513551" spans="16:16" x14ac:dyDescent="0.3">
      <c r="P513551" s="83"/>
    </row>
    <row r="513552" spans="16:16" x14ac:dyDescent="0.3">
      <c r="P513552" s="83"/>
    </row>
    <row r="513553" spans="16:16" x14ac:dyDescent="0.3">
      <c r="P513553" s="83"/>
    </row>
    <row r="513554" spans="16:16" x14ac:dyDescent="0.3">
      <c r="P513554" s="83"/>
    </row>
    <row r="513555" spans="16:16" x14ac:dyDescent="0.3">
      <c r="P513555" s="83"/>
    </row>
    <row r="513556" spans="16:16" x14ac:dyDescent="0.3">
      <c r="P513556" s="83"/>
    </row>
    <row r="513557" spans="16:16" x14ac:dyDescent="0.3">
      <c r="P513557" s="83"/>
    </row>
    <row r="513558" spans="16:16" x14ac:dyDescent="0.3">
      <c r="P513558" s="83"/>
    </row>
    <row r="513559" spans="16:16" x14ac:dyDescent="0.3">
      <c r="P513559" s="83"/>
    </row>
    <row r="513560" spans="16:16" x14ac:dyDescent="0.3">
      <c r="P513560" s="83"/>
    </row>
    <row r="513561" spans="16:16" x14ac:dyDescent="0.3">
      <c r="P513561" s="83"/>
    </row>
    <row r="513562" spans="16:16" x14ac:dyDescent="0.3">
      <c r="P513562" s="83"/>
    </row>
    <row r="513563" spans="16:16" x14ac:dyDescent="0.3">
      <c r="P513563" s="83"/>
    </row>
    <row r="513564" spans="16:16" x14ac:dyDescent="0.3">
      <c r="P513564" s="83"/>
    </row>
    <row r="513565" spans="16:16" x14ac:dyDescent="0.3">
      <c r="P513565" s="83"/>
    </row>
    <row r="513566" spans="16:16" x14ac:dyDescent="0.3">
      <c r="P513566" s="83"/>
    </row>
    <row r="513567" spans="16:16" x14ac:dyDescent="0.3">
      <c r="P513567" s="83"/>
    </row>
    <row r="513568" spans="16:16" x14ac:dyDescent="0.3">
      <c r="P513568" s="83"/>
    </row>
    <row r="513569" spans="16:16" x14ac:dyDescent="0.3">
      <c r="P513569" s="83"/>
    </row>
    <row r="513570" spans="16:16" x14ac:dyDescent="0.3">
      <c r="P513570" s="83"/>
    </row>
    <row r="513571" spans="16:16" x14ac:dyDescent="0.3">
      <c r="P513571" s="83"/>
    </row>
    <row r="513572" spans="16:16" x14ac:dyDescent="0.3">
      <c r="P513572" s="83"/>
    </row>
    <row r="513573" spans="16:16" x14ac:dyDescent="0.3">
      <c r="P513573" s="83"/>
    </row>
    <row r="513574" spans="16:16" x14ac:dyDescent="0.3">
      <c r="P513574" s="83"/>
    </row>
    <row r="513575" spans="16:16" x14ac:dyDescent="0.3">
      <c r="P513575" s="83"/>
    </row>
    <row r="513576" spans="16:16" x14ac:dyDescent="0.3">
      <c r="P513576" s="83"/>
    </row>
    <row r="513577" spans="16:16" x14ac:dyDescent="0.3">
      <c r="P513577" s="83"/>
    </row>
    <row r="513578" spans="16:16" x14ac:dyDescent="0.3">
      <c r="P513578" s="83"/>
    </row>
    <row r="513579" spans="16:16" x14ac:dyDescent="0.3">
      <c r="P513579" s="83"/>
    </row>
    <row r="513580" spans="16:16" x14ac:dyDescent="0.3">
      <c r="P513580" s="83"/>
    </row>
    <row r="513581" spans="16:16" x14ac:dyDescent="0.3">
      <c r="P513581" s="83"/>
    </row>
    <row r="513582" spans="16:16" x14ac:dyDescent="0.3">
      <c r="P513582" s="83"/>
    </row>
    <row r="513583" spans="16:16" x14ac:dyDescent="0.3">
      <c r="P513583" s="83"/>
    </row>
    <row r="513584" spans="16:16" x14ac:dyDescent="0.3">
      <c r="P513584" s="83"/>
    </row>
    <row r="513585" spans="16:16" x14ac:dyDescent="0.3">
      <c r="P513585" s="83"/>
    </row>
    <row r="513586" spans="16:16" x14ac:dyDescent="0.3">
      <c r="P513586" s="83"/>
    </row>
    <row r="513587" spans="16:16" x14ac:dyDescent="0.3">
      <c r="P513587" s="83"/>
    </row>
    <row r="513588" spans="16:16" x14ac:dyDescent="0.3">
      <c r="P513588" s="83"/>
    </row>
    <row r="513589" spans="16:16" x14ac:dyDescent="0.3">
      <c r="P513589" s="83"/>
    </row>
    <row r="513590" spans="16:16" x14ac:dyDescent="0.3">
      <c r="P513590" s="83"/>
    </row>
    <row r="513591" spans="16:16" x14ac:dyDescent="0.3">
      <c r="P513591" s="83"/>
    </row>
    <row r="513592" spans="16:16" x14ac:dyDescent="0.3">
      <c r="P513592" s="83"/>
    </row>
    <row r="513593" spans="16:16" x14ac:dyDescent="0.3">
      <c r="P513593" s="83"/>
    </row>
    <row r="513594" spans="16:16" x14ac:dyDescent="0.3">
      <c r="P513594" s="83"/>
    </row>
    <row r="513595" spans="16:16" x14ac:dyDescent="0.3">
      <c r="P513595" s="83"/>
    </row>
    <row r="513596" spans="16:16" x14ac:dyDescent="0.3">
      <c r="P513596" s="83"/>
    </row>
    <row r="513597" spans="16:16" x14ac:dyDescent="0.3">
      <c r="P513597" s="83"/>
    </row>
    <row r="513598" spans="16:16" x14ac:dyDescent="0.3">
      <c r="P513598" s="83"/>
    </row>
    <row r="513599" spans="16:16" x14ac:dyDescent="0.3">
      <c r="P513599" s="83"/>
    </row>
    <row r="513600" spans="16:16" x14ac:dyDescent="0.3">
      <c r="P513600" s="83"/>
    </row>
    <row r="513601" spans="16:16" x14ac:dyDescent="0.3">
      <c r="P513601" s="83"/>
    </row>
    <row r="513602" spans="16:16" x14ac:dyDescent="0.3">
      <c r="P513602" s="83"/>
    </row>
    <row r="513603" spans="16:16" x14ac:dyDescent="0.3">
      <c r="P513603" s="83"/>
    </row>
    <row r="513604" spans="16:16" x14ac:dyDescent="0.3">
      <c r="P513604" s="83"/>
    </row>
    <row r="513605" spans="16:16" x14ac:dyDescent="0.3">
      <c r="P513605" s="83"/>
    </row>
    <row r="513606" spans="16:16" x14ac:dyDescent="0.3">
      <c r="P513606" s="83"/>
    </row>
    <row r="513607" spans="16:16" x14ac:dyDescent="0.3">
      <c r="P513607" s="83"/>
    </row>
    <row r="513608" spans="16:16" x14ac:dyDescent="0.3">
      <c r="P513608" s="83"/>
    </row>
    <row r="513609" spans="16:16" x14ac:dyDescent="0.3">
      <c r="P513609" s="83"/>
    </row>
    <row r="513610" spans="16:16" x14ac:dyDescent="0.3">
      <c r="P513610" s="83"/>
    </row>
    <row r="513611" spans="16:16" x14ac:dyDescent="0.3">
      <c r="P513611" s="83"/>
    </row>
    <row r="513612" spans="16:16" x14ac:dyDescent="0.3">
      <c r="P513612" s="83"/>
    </row>
    <row r="513613" spans="16:16" x14ac:dyDescent="0.3">
      <c r="P513613" s="83"/>
    </row>
    <row r="513614" spans="16:16" x14ac:dyDescent="0.3">
      <c r="P513614" s="83"/>
    </row>
    <row r="513615" spans="16:16" x14ac:dyDescent="0.3">
      <c r="P513615" s="83"/>
    </row>
    <row r="513616" spans="16:16" x14ac:dyDescent="0.3">
      <c r="P513616" s="83"/>
    </row>
    <row r="513617" spans="16:16" x14ac:dyDescent="0.3">
      <c r="P513617" s="83"/>
    </row>
    <row r="513618" spans="16:16" x14ac:dyDescent="0.3">
      <c r="P513618" s="83"/>
    </row>
    <row r="513619" spans="16:16" x14ac:dyDescent="0.3">
      <c r="P513619" s="83"/>
    </row>
    <row r="513620" spans="16:16" x14ac:dyDescent="0.3">
      <c r="P513620" s="83"/>
    </row>
    <row r="513621" spans="16:16" x14ac:dyDescent="0.3">
      <c r="P513621" s="83"/>
    </row>
    <row r="513622" spans="16:16" x14ac:dyDescent="0.3">
      <c r="P513622" s="83"/>
    </row>
    <row r="513623" spans="16:16" x14ac:dyDescent="0.3">
      <c r="P513623" s="83"/>
    </row>
    <row r="513624" spans="16:16" x14ac:dyDescent="0.3">
      <c r="P513624" s="83"/>
    </row>
    <row r="513625" spans="16:16" x14ac:dyDescent="0.3">
      <c r="P513625" s="83"/>
    </row>
    <row r="513626" spans="16:16" x14ac:dyDescent="0.3">
      <c r="P513626" s="83"/>
    </row>
    <row r="513627" spans="16:16" x14ac:dyDescent="0.3">
      <c r="P513627" s="83"/>
    </row>
    <row r="513628" spans="16:16" x14ac:dyDescent="0.3">
      <c r="P513628" s="83"/>
    </row>
    <row r="513629" spans="16:16" x14ac:dyDescent="0.3">
      <c r="P513629" s="83"/>
    </row>
    <row r="513630" spans="16:16" x14ac:dyDescent="0.3">
      <c r="P513630" s="83"/>
    </row>
    <row r="513631" spans="16:16" x14ac:dyDescent="0.3">
      <c r="P513631" s="83"/>
    </row>
    <row r="513632" spans="16:16" x14ac:dyDescent="0.3">
      <c r="P513632" s="83"/>
    </row>
    <row r="513633" spans="16:16" x14ac:dyDescent="0.3">
      <c r="P513633" s="83"/>
    </row>
    <row r="513634" spans="16:16" x14ac:dyDescent="0.3">
      <c r="P513634" s="83"/>
    </row>
    <row r="513635" spans="16:16" x14ac:dyDescent="0.3">
      <c r="P513635" s="83"/>
    </row>
    <row r="513636" spans="16:16" x14ac:dyDescent="0.3">
      <c r="P513636" s="83"/>
    </row>
    <row r="513637" spans="16:16" x14ac:dyDescent="0.3">
      <c r="P513637" s="83"/>
    </row>
    <row r="513638" spans="16:16" x14ac:dyDescent="0.3">
      <c r="P513638" s="83"/>
    </row>
    <row r="513639" spans="16:16" x14ac:dyDescent="0.3">
      <c r="P513639" s="83"/>
    </row>
    <row r="513640" spans="16:16" x14ac:dyDescent="0.3">
      <c r="P513640" s="83"/>
    </row>
    <row r="513641" spans="16:16" x14ac:dyDescent="0.3">
      <c r="P513641" s="83"/>
    </row>
    <row r="513642" spans="16:16" x14ac:dyDescent="0.3">
      <c r="P513642" s="83"/>
    </row>
    <row r="513643" spans="16:16" x14ac:dyDescent="0.3">
      <c r="P513643" s="83"/>
    </row>
    <row r="513644" spans="16:16" x14ac:dyDescent="0.3">
      <c r="P513644" s="83"/>
    </row>
    <row r="513645" spans="16:16" x14ac:dyDescent="0.3">
      <c r="P513645" s="83"/>
    </row>
    <row r="513646" spans="16:16" x14ac:dyDescent="0.3">
      <c r="P513646" s="83"/>
    </row>
    <row r="513647" spans="16:16" x14ac:dyDescent="0.3">
      <c r="P513647" s="83"/>
    </row>
    <row r="513648" spans="16:16" x14ac:dyDescent="0.3">
      <c r="P513648" s="83"/>
    </row>
    <row r="513649" spans="16:16" x14ac:dyDescent="0.3">
      <c r="P513649" s="83"/>
    </row>
    <row r="513650" spans="16:16" x14ac:dyDescent="0.3">
      <c r="P513650" s="83"/>
    </row>
    <row r="513651" spans="16:16" x14ac:dyDescent="0.3">
      <c r="P513651" s="83"/>
    </row>
    <row r="513652" spans="16:16" x14ac:dyDescent="0.3">
      <c r="P513652" s="83"/>
    </row>
    <row r="513653" spans="16:16" x14ac:dyDescent="0.3">
      <c r="P513653" s="83"/>
    </row>
    <row r="513654" spans="16:16" x14ac:dyDescent="0.3">
      <c r="P513654" s="83"/>
    </row>
    <row r="513655" spans="16:16" x14ac:dyDescent="0.3">
      <c r="P513655" s="83"/>
    </row>
    <row r="513656" spans="16:16" x14ac:dyDescent="0.3">
      <c r="P513656" s="83"/>
    </row>
    <row r="513657" spans="16:16" x14ac:dyDescent="0.3">
      <c r="P513657" s="83"/>
    </row>
    <row r="513658" spans="16:16" x14ac:dyDescent="0.3">
      <c r="P513658" s="83"/>
    </row>
    <row r="513659" spans="16:16" x14ac:dyDescent="0.3">
      <c r="P513659" s="83"/>
    </row>
    <row r="513660" spans="16:16" x14ac:dyDescent="0.3">
      <c r="P513660" s="83"/>
    </row>
    <row r="513661" spans="16:16" x14ac:dyDescent="0.3">
      <c r="P513661" s="83"/>
    </row>
    <row r="513662" spans="16:16" x14ac:dyDescent="0.3">
      <c r="P513662" s="83"/>
    </row>
    <row r="513663" spans="16:16" x14ac:dyDescent="0.3">
      <c r="P513663" s="83"/>
    </row>
    <row r="513664" spans="16:16" x14ac:dyDescent="0.3">
      <c r="P513664" s="83"/>
    </row>
    <row r="513665" spans="16:16" x14ac:dyDescent="0.3">
      <c r="P513665" s="83"/>
    </row>
    <row r="513666" spans="16:16" x14ac:dyDescent="0.3">
      <c r="P513666" s="83"/>
    </row>
    <row r="513667" spans="16:16" x14ac:dyDescent="0.3">
      <c r="P513667" s="83"/>
    </row>
    <row r="513668" spans="16:16" x14ac:dyDescent="0.3">
      <c r="P513668" s="83"/>
    </row>
    <row r="513669" spans="16:16" x14ac:dyDescent="0.3">
      <c r="P513669" s="83"/>
    </row>
    <row r="513670" spans="16:16" x14ac:dyDescent="0.3">
      <c r="P513670" s="83"/>
    </row>
    <row r="513671" spans="16:16" x14ac:dyDescent="0.3">
      <c r="P513671" s="83"/>
    </row>
    <row r="513672" spans="16:16" x14ac:dyDescent="0.3">
      <c r="P513672" s="83"/>
    </row>
    <row r="513673" spans="16:16" x14ac:dyDescent="0.3">
      <c r="P513673" s="83"/>
    </row>
    <row r="513674" spans="16:16" x14ac:dyDescent="0.3">
      <c r="P513674" s="83"/>
    </row>
    <row r="513675" spans="16:16" x14ac:dyDescent="0.3">
      <c r="P513675" s="83"/>
    </row>
    <row r="513676" spans="16:16" x14ac:dyDescent="0.3">
      <c r="P513676" s="83"/>
    </row>
    <row r="513677" spans="16:16" x14ac:dyDescent="0.3">
      <c r="P513677" s="83"/>
    </row>
    <row r="513678" spans="16:16" x14ac:dyDescent="0.3">
      <c r="P513678" s="83"/>
    </row>
    <row r="513679" spans="16:16" x14ac:dyDescent="0.3">
      <c r="P513679" s="83"/>
    </row>
    <row r="513680" spans="16:16" x14ac:dyDescent="0.3">
      <c r="P513680" s="83"/>
    </row>
    <row r="513681" spans="16:16" x14ac:dyDescent="0.3">
      <c r="P513681" s="83"/>
    </row>
    <row r="513682" spans="16:16" x14ac:dyDescent="0.3">
      <c r="P513682" s="83"/>
    </row>
    <row r="513683" spans="16:16" x14ac:dyDescent="0.3">
      <c r="P513683" s="83"/>
    </row>
    <row r="513684" spans="16:16" x14ac:dyDescent="0.3">
      <c r="P513684" s="83"/>
    </row>
    <row r="513685" spans="16:16" x14ac:dyDescent="0.3">
      <c r="P513685" s="83"/>
    </row>
    <row r="513686" spans="16:16" x14ac:dyDescent="0.3">
      <c r="P513686" s="83"/>
    </row>
    <row r="513687" spans="16:16" x14ac:dyDescent="0.3">
      <c r="P513687" s="83"/>
    </row>
    <row r="513688" spans="16:16" x14ac:dyDescent="0.3">
      <c r="P513688" s="83"/>
    </row>
    <row r="513689" spans="16:16" x14ac:dyDescent="0.3">
      <c r="P513689" s="83"/>
    </row>
    <row r="513690" spans="16:16" x14ac:dyDescent="0.3">
      <c r="P513690" s="83"/>
    </row>
    <row r="513691" spans="16:16" x14ac:dyDescent="0.3">
      <c r="P513691" s="83"/>
    </row>
    <row r="513692" spans="16:16" x14ac:dyDescent="0.3">
      <c r="P513692" s="83"/>
    </row>
    <row r="513693" spans="16:16" x14ac:dyDescent="0.3">
      <c r="P513693" s="83"/>
    </row>
    <row r="513694" spans="16:16" x14ac:dyDescent="0.3">
      <c r="P513694" s="83"/>
    </row>
    <row r="513695" spans="16:16" x14ac:dyDescent="0.3">
      <c r="P513695" s="83"/>
    </row>
    <row r="513696" spans="16:16" x14ac:dyDescent="0.3">
      <c r="P513696" s="83"/>
    </row>
    <row r="513697" spans="16:16" x14ac:dyDescent="0.3">
      <c r="P513697" s="83"/>
    </row>
    <row r="513698" spans="16:16" x14ac:dyDescent="0.3">
      <c r="P513698" s="83"/>
    </row>
    <row r="513699" spans="16:16" x14ac:dyDescent="0.3">
      <c r="P513699" s="83"/>
    </row>
    <row r="513700" spans="16:16" x14ac:dyDescent="0.3">
      <c r="P513700" s="83"/>
    </row>
    <row r="513701" spans="16:16" x14ac:dyDescent="0.3">
      <c r="P513701" s="83"/>
    </row>
    <row r="513702" spans="16:16" x14ac:dyDescent="0.3">
      <c r="P513702" s="83"/>
    </row>
    <row r="513703" spans="16:16" x14ac:dyDescent="0.3">
      <c r="P513703" s="83"/>
    </row>
    <row r="513704" spans="16:16" x14ac:dyDescent="0.3">
      <c r="P513704" s="83"/>
    </row>
    <row r="513705" spans="16:16" x14ac:dyDescent="0.3">
      <c r="P513705" s="83"/>
    </row>
    <row r="513706" spans="16:16" x14ac:dyDescent="0.3">
      <c r="P513706" s="83"/>
    </row>
    <row r="513707" spans="16:16" x14ac:dyDescent="0.3">
      <c r="P513707" s="83"/>
    </row>
    <row r="513708" spans="16:16" x14ac:dyDescent="0.3">
      <c r="P513708" s="83"/>
    </row>
    <row r="513709" spans="16:16" x14ac:dyDescent="0.3">
      <c r="P513709" s="83"/>
    </row>
    <row r="513710" spans="16:16" x14ac:dyDescent="0.3">
      <c r="P513710" s="83"/>
    </row>
    <row r="513711" spans="16:16" x14ac:dyDescent="0.3">
      <c r="P513711" s="83"/>
    </row>
    <row r="513712" spans="16:16" x14ac:dyDescent="0.3">
      <c r="P513712" s="83"/>
    </row>
    <row r="513713" spans="16:16" x14ac:dyDescent="0.3">
      <c r="P513713" s="83"/>
    </row>
    <row r="513714" spans="16:16" x14ac:dyDescent="0.3">
      <c r="P513714" s="83"/>
    </row>
    <row r="513715" spans="16:16" x14ac:dyDescent="0.3">
      <c r="P513715" s="83"/>
    </row>
    <row r="513716" spans="16:16" x14ac:dyDescent="0.3">
      <c r="P513716" s="83"/>
    </row>
    <row r="513717" spans="16:16" x14ac:dyDescent="0.3">
      <c r="P513717" s="83"/>
    </row>
    <row r="513718" spans="16:16" x14ac:dyDescent="0.3">
      <c r="P513718" s="83"/>
    </row>
    <row r="513719" spans="16:16" x14ac:dyDescent="0.3">
      <c r="P513719" s="83"/>
    </row>
    <row r="513720" spans="16:16" x14ac:dyDescent="0.3">
      <c r="P513720" s="83"/>
    </row>
    <row r="513721" spans="16:16" x14ac:dyDescent="0.3">
      <c r="P513721" s="83"/>
    </row>
    <row r="513722" spans="16:16" x14ac:dyDescent="0.3">
      <c r="P513722" s="83"/>
    </row>
    <row r="513723" spans="16:16" x14ac:dyDescent="0.3">
      <c r="P513723" s="83"/>
    </row>
    <row r="513724" spans="16:16" x14ac:dyDescent="0.3">
      <c r="P513724" s="83"/>
    </row>
    <row r="513725" spans="16:16" x14ac:dyDescent="0.3">
      <c r="P513725" s="83"/>
    </row>
    <row r="513726" spans="16:16" x14ac:dyDescent="0.3">
      <c r="P513726" s="83"/>
    </row>
    <row r="513727" spans="16:16" x14ac:dyDescent="0.3">
      <c r="P513727" s="83"/>
    </row>
    <row r="513728" spans="16:16" x14ac:dyDescent="0.3">
      <c r="P513728" s="83"/>
    </row>
    <row r="513729" spans="16:16" x14ac:dyDescent="0.3">
      <c r="P513729" s="83"/>
    </row>
    <row r="513730" spans="16:16" x14ac:dyDescent="0.3">
      <c r="P513730" s="83"/>
    </row>
    <row r="513731" spans="16:16" x14ac:dyDescent="0.3">
      <c r="P513731" s="83"/>
    </row>
    <row r="513732" spans="16:16" x14ac:dyDescent="0.3">
      <c r="P513732" s="83"/>
    </row>
    <row r="513733" spans="16:16" x14ac:dyDescent="0.3">
      <c r="P513733" s="83"/>
    </row>
    <row r="513734" spans="16:16" x14ac:dyDescent="0.3">
      <c r="P513734" s="83"/>
    </row>
    <row r="513735" spans="16:16" x14ac:dyDescent="0.3">
      <c r="P513735" s="83"/>
    </row>
    <row r="513736" spans="16:16" x14ac:dyDescent="0.3">
      <c r="P513736" s="83"/>
    </row>
    <row r="513737" spans="16:16" x14ac:dyDescent="0.3">
      <c r="P513737" s="83"/>
    </row>
    <row r="513738" spans="16:16" x14ac:dyDescent="0.3">
      <c r="P513738" s="83"/>
    </row>
    <row r="513739" spans="16:16" x14ac:dyDescent="0.3">
      <c r="P513739" s="83"/>
    </row>
    <row r="513740" spans="16:16" x14ac:dyDescent="0.3">
      <c r="P513740" s="83"/>
    </row>
    <row r="513741" spans="16:16" x14ac:dyDescent="0.3">
      <c r="P513741" s="83"/>
    </row>
    <row r="513742" spans="16:16" x14ac:dyDescent="0.3">
      <c r="P513742" s="83"/>
    </row>
    <row r="513743" spans="16:16" x14ac:dyDescent="0.3">
      <c r="P513743" s="83"/>
    </row>
    <row r="513744" spans="16:16" x14ac:dyDescent="0.3">
      <c r="P513744" s="83"/>
    </row>
    <row r="513745" spans="16:16" x14ac:dyDescent="0.3">
      <c r="P513745" s="83"/>
    </row>
    <row r="513746" spans="16:16" x14ac:dyDescent="0.3">
      <c r="P513746" s="83"/>
    </row>
    <row r="513747" spans="16:16" x14ac:dyDescent="0.3">
      <c r="P513747" s="83"/>
    </row>
    <row r="513748" spans="16:16" x14ac:dyDescent="0.3">
      <c r="P513748" s="83"/>
    </row>
    <row r="513749" spans="16:16" x14ac:dyDescent="0.3">
      <c r="P513749" s="83"/>
    </row>
    <row r="513750" spans="16:16" x14ac:dyDescent="0.3">
      <c r="P513750" s="83"/>
    </row>
    <row r="513751" spans="16:16" x14ac:dyDescent="0.3">
      <c r="P513751" s="83"/>
    </row>
    <row r="513752" spans="16:16" x14ac:dyDescent="0.3">
      <c r="P513752" s="83"/>
    </row>
    <row r="513753" spans="16:16" x14ac:dyDescent="0.3">
      <c r="P513753" s="83"/>
    </row>
    <row r="513754" spans="16:16" x14ac:dyDescent="0.3">
      <c r="P513754" s="83"/>
    </row>
    <row r="513755" spans="16:16" x14ac:dyDescent="0.3">
      <c r="P513755" s="83"/>
    </row>
    <row r="513756" spans="16:16" x14ac:dyDescent="0.3">
      <c r="P513756" s="83"/>
    </row>
    <row r="513757" spans="16:16" x14ac:dyDescent="0.3">
      <c r="P513757" s="83"/>
    </row>
    <row r="513758" spans="16:16" x14ac:dyDescent="0.3">
      <c r="P513758" s="83"/>
    </row>
    <row r="513759" spans="16:16" x14ac:dyDescent="0.3">
      <c r="P513759" s="83"/>
    </row>
    <row r="513760" spans="16:16" x14ac:dyDescent="0.3">
      <c r="P513760" s="83"/>
    </row>
    <row r="513761" spans="16:16" x14ac:dyDescent="0.3">
      <c r="P513761" s="83"/>
    </row>
    <row r="513762" spans="16:16" x14ac:dyDescent="0.3">
      <c r="P513762" s="83"/>
    </row>
    <row r="513763" spans="16:16" x14ac:dyDescent="0.3">
      <c r="P513763" s="83"/>
    </row>
    <row r="513764" spans="16:16" x14ac:dyDescent="0.3">
      <c r="P513764" s="83"/>
    </row>
    <row r="513765" spans="16:16" x14ac:dyDescent="0.3">
      <c r="P513765" s="83"/>
    </row>
    <row r="513766" spans="16:16" x14ac:dyDescent="0.3">
      <c r="P513766" s="83"/>
    </row>
    <row r="513767" spans="16:16" x14ac:dyDescent="0.3">
      <c r="P513767" s="83"/>
    </row>
    <row r="513768" spans="16:16" x14ac:dyDescent="0.3">
      <c r="P513768" s="83"/>
    </row>
    <row r="513769" spans="16:16" x14ac:dyDescent="0.3">
      <c r="P513769" s="83"/>
    </row>
    <row r="513770" spans="16:16" x14ac:dyDescent="0.3">
      <c r="P513770" s="83"/>
    </row>
    <row r="513771" spans="16:16" x14ac:dyDescent="0.3">
      <c r="P513771" s="83"/>
    </row>
    <row r="513772" spans="16:16" x14ac:dyDescent="0.3">
      <c r="P513772" s="83"/>
    </row>
    <row r="513773" spans="16:16" x14ac:dyDescent="0.3">
      <c r="P513773" s="83"/>
    </row>
    <row r="513774" spans="16:16" x14ac:dyDescent="0.3">
      <c r="P513774" s="83"/>
    </row>
    <row r="513775" spans="16:16" x14ac:dyDescent="0.3">
      <c r="P513775" s="83"/>
    </row>
    <row r="513776" spans="16:16" x14ac:dyDescent="0.3">
      <c r="P513776" s="83"/>
    </row>
    <row r="513777" spans="16:16" x14ac:dyDescent="0.3">
      <c r="P513777" s="83"/>
    </row>
    <row r="513778" spans="16:16" x14ac:dyDescent="0.3">
      <c r="P513778" s="83"/>
    </row>
    <row r="513779" spans="16:16" x14ac:dyDescent="0.3">
      <c r="P513779" s="83"/>
    </row>
    <row r="513780" spans="16:16" x14ac:dyDescent="0.3">
      <c r="P513780" s="83"/>
    </row>
    <row r="513781" spans="16:16" x14ac:dyDescent="0.3">
      <c r="P513781" s="83"/>
    </row>
    <row r="513782" spans="16:16" x14ac:dyDescent="0.3">
      <c r="P513782" s="83"/>
    </row>
    <row r="513783" spans="16:16" x14ac:dyDescent="0.3">
      <c r="P513783" s="83"/>
    </row>
    <row r="513784" spans="16:16" x14ac:dyDescent="0.3">
      <c r="P513784" s="83"/>
    </row>
    <row r="513785" spans="16:16" x14ac:dyDescent="0.3">
      <c r="P513785" s="83"/>
    </row>
    <row r="513786" spans="16:16" x14ac:dyDescent="0.3">
      <c r="P513786" s="83"/>
    </row>
    <row r="513787" spans="16:16" x14ac:dyDescent="0.3">
      <c r="P513787" s="83"/>
    </row>
    <row r="513788" spans="16:16" x14ac:dyDescent="0.3">
      <c r="P513788" s="83"/>
    </row>
    <row r="513789" spans="16:16" x14ac:dyDescent="0.3">
      <c r="P513789" s="83"/>
    </row>
    <row r="513790" spans="16:16" x14ac:dyDescent="0.3">
      <c r="P513790" s="83"/>
    </row>
    <row r="513791" spans="16:16" x14ac:dyDescent="0.3">
      <c r="P513791" s="83"/>
    </row>
    <row r="513792" spans="16:16" x14ac:dyDescent="0.3">
      <c r="P513792" s="83"/>
    </row>
    <row r="513793" spans="16:16" x14ac:dyDescent="0.3">
      <c r="P513793" s="83"/>
    </row>
    <row r="513794" spans="16:16" x14ac:dyDescent="0.3">
      <c r="P513794" s="83"/>
    </row>
    <row r="513795" spans="16:16" x14ac:dyDescent="0.3">
      <c r="P513795" s="83"/>
    </row>
    <row r="513796" spans="16:16" x14ac:dyDescent="0.3">
      <c r="P513796" s="83"/>
    </row>
    <row r="513797" spans="16:16" x14ac:dyDescent="0.3">
      <c r="P513797" s="83"/>
    </row>
    <row r="513798" spans="16:16" x14ac:dyDescent="0.3">
      <c r="P513798" s="83"/>
    </row>
    <row r="513799" spans="16:16" x14ac:dyDescent="0.3">
      <c r="P513799" s="83"/>
    </row>
    <row r="513800" spans="16:16" x14ac:dyDescent="0.3">
      <c r="P513800" s="83"/>
    </row>
    <row r="513801" spans="16:16" x14ac:dyDescent="0.3">
      <c r="P513801" s="83"/>
    </row>
    <row r="513802" spans="16:16" x14ac:dyDescent="0.3">
      <c r="P513802" s="83"/>
    </row>
    <row r="513803" spans="16:16" x14ac:dyDescent="0.3">
      <c r="P513803" s="83"/>
    </row>
    <row r="513804" spans="16:16" x14ac:dyDescent="0.3">
      <c r="P513804" s="83"/>
    </row>
    <row r="513805" spans="16:16" x14ac:dyDescent="0.3">
      <c r="P513805" s="83"/>
    </row>
    <row r="513806" spans="16:16" x14ac:dyDescent="0.3">
      <c r="P513806" s="83"/>
    </row>
    <row r="513807" spans="16:16" x14ac:dyDescent="0.3">
      <c r="P513807" s="83"/>
    </row>
    <row r="513808" spans="16:16" x14ac:dyDescent="0.3">
      <c r="P513808" s="83"/>
    </row>
    <row r="513809" spans="16:16" x14ac:dyDescent="0.3">
      <c r="P513809" s="83"/>
    </row>
    <row r="513810" spans="16:16" x14ac:dyDescent="0.3">
      <c r="P513810" s="83"/>
    </row>
    <row r="513811" spans="16:16" x14ac:dyDescent="0.3">
      <c r="P513811" s="83"/>
    </row>
    <row r="513812" spans="16:16" x14ac:dyDescent="0.3">
      <c r="P513812" s="83"/>
    </row>
    <row r="513813" spans="16:16" x14ac:dyDescent="0.3">
      <c r="P513813" s="83"/>
    </row>
    <row r="513814" spans="16:16" x14ac:dyDescent="0.3">
      <c r="P513814" s="83"/>
    </row>
    <row r="513815" spans="16:16" x14ac:dyDescent="0.3">
      <c r="P513815" s="83"/>
    </row>
    <row r="513816" spans="16:16" x14ac:dyDescent="0.3">
      <c r="P513816" s="83"/>
    </row>
    <row r="513817" spans="16:16" x14ac:dyDescent="0.3">
      <c r="P513817" s="83"/>
    </row>
    <row r="513818" spans="16:16" x14ac:dyDescent="0.3">
      <c r="P513818" s="83"/>
    </row>
    <row r="513819" spans="16:16" x14ac:dyDescent="0.3">
      <c r="P513819" s="83"/>
    </row>
    <row r="513820" spans="16:16" x14ac:dyDescent="0.3">
      <c r="P513820" s="83"/>
    </row>
    <row r="513821" spans="16:16" x14ac:dyDescent="0.3">
      <c r="P513821" s="83"/>
    </row>
    <row r="513822" spans="16:16" x14ac:dyDescent="0.3">
      <c r="P513822" s="83"/>
    </row>
    <row r="513823" spans="16:16" x14ac:dyDescent="0.3">
      <c r="P513823" s="83"/>
    </row>
    <row r="513824" spans="16:16" x14ac:dyDescent="0.3">
      <c r="P513824" s="83"/>
    </row>
    <row r="513825" spans="16:16" x14ac:dyDescent="0.3">
      <c r="P513825" s="83"/>
    </row>
    <row r="513826" spans="16:16" x14ac:dyDescent="0.3">
      <c r="P513826" s="83"/>
    </row>
    <row r="513827" spans="16:16" x14ac:dyDescent="0.3">
      <c r="P513827" s="83"/>
    </row>
    <row r="513828" spans="16:16" x14ac:dyDescent="0.3">
      <c r="P513828" s="83"/>
    </row>
    <row r="513829" spans="16:16" x14ac:dyDescent="0.3">
      <c r="P513829" s="83"/>
    </row>
    <row r="513830" spans="16:16" x14ac:dyDescent="0.3">
      <c r="P513830" s="83"/>
    </row>
    <row r="513831" spans="16:16" x14ac:dyDescent="0.3">
      <c r="P513831" s="83"/>
    </row>
    <row r="513832" spans="16:16" x14ac:dyDescent="0.3">
      <c r="P513832" s="83"/>
    </row>
    <row r="513833" spans="16:16" x14ac:dyDescent="0.3">
      <c r="P513833" s="83"/>
    </row>
    <row r="513834" spans="16:16" x14ac:dyDescent="0.3">
      <c r="P513834" s="83"/>
    </row>
    <row r="513835" spans="16:16" x14ac:dyDescent="0.3">
      <c r="P513835" s="83"/>
    </row>
    <row r="513836" spans="16:16" x14ac:dyDescent="0.3">
      <c r="P513836" s="83"/>
    </row>
    <row r="513837" spans="16:16" x14ac:dyDescent="0.3">
      <c r="P513837" s="83"/>
    </row>
    <row r="513838" spans="16:16" x14ac:dyDescent="0.3">
      <c r="P513838" s="83"/>
    </row>
    <row r="513839" spans="16:16" x14ac:dyDescent="0.3">
      <c r="P513839" s="83"/>
    </row>
    <row r="513840" spans="16:16" x14ac:dyDescent="0.3">
      <c r="P513840" s="83"/>
    </row>
    <row r="513841" spans="16:16" x14ac:dyDescent="0.3">
      <c r="P513841" s="83"/>
    </row>
    <row r="513842" spans="16:16" x14ac:dyDescent="0.3">
      <c r="P513842" s="83"/>
    </row>
    <row r="513843" spans="16:16" x14ac:dyDescent="0.3">
      <c r="P513843" s="83"/>
    </row>
    <row r="513844" spans="16:16" x14ac:dyDescent="0.3">
      <c r="P513844" s="83"/>
    </row>
    <row r="513845" spans="16:16" x14ac:dyDescent="0.3">
      <c r="P513845" s="83"/>
    </row>
    <row r="513846" spans="16:16" x14ac:dyDescent="0.3">
      <c r="P513846" s="83"/>
    </row>
    <row r="513847" spans="16:16" x14ac:dyDescent="0.3">
      <c r="P513847" s="83"/>
    </row>
    <row r="513848" spans="16:16" x14ac:dyDescent="0.3">
      <c r="P513848" s="83"/>
    </row>
    <row r="513849" spans="16:16" x14ac:dyDescent="0.3">
      <c r="P513849" s="83"/>
    </row>
    <row r="513850" spans="16:16" x14ac:dyDescent="0.3">
      <c r="P513850" s="83"/>
    </row>
    <row r="513851" spans="16:16" x14ac:dyDescent="0.3">
      <c r="P513851" s="83"/>
    </row>
    <row r="513852" spans="16:16" x14ac:dyDescent="0.3">
      <c r="P513852" s="83"/>
    </row>
    <row r="513853" spans="16:16" x14ac:dyDescent="0.3">
      <c r="P513853" s="83"/>
    </row>
    <row r="513854" spans="16:16" x14ac:dyDescent="0.3">
      <c r="P513854" s="83"/>
    </row>
    <row r="513855" spans="16:16" x14ac:dyDescent="0.3">
      <c r="P513855" s="83"/>
    </row>
    <row r="513856" spans="16:16" x14ac:dyDescent="0.3">
      <c r="P513856" s="83"/>
    </row>
    <row r="513857" spans="16:16" x14ac:dyDescent="0.3">
      <c r="P513857" s="83"/>
    </row>
    <row r="513858" spans="16:16" x14ac:dyDescent="0.3">
      <c r="P513858" s="83"/>
    </row>
    <row r="513859" spans="16:16" x14ac:dyDescent="0.3">
      <c r="P513859" s="83"/>
    </row>
    <row r="513860" spans="16:16" x14ac:dyDescent="0.3">
      <c r="P513860" s="83"/>
    </row>
    <row r="513861" spans="16:16" x14ac:dyDescent="0.3">
      <c r="P513861" s="83"/>
    </row>
    <row r="513862" spans="16:16" x14ac:dyDescent="0.3">
      <c r="P513862" s="83"/>
    </row>
    <row r="513863" spans="16:16" x14ac:dyDescent="0.3">
      <c r="P513863" s="83"/>
    </row>
    <row r="513864" spans="16:16" x14ac:dyDescent="0.3">
      <c r="P513864" s="83"/>
    </row>
    <row r="513865" spans="16:16" x14ac:dyDescent="0.3">
      <c r="P513865" s="83"/>
    </row>
    <row r="513866" spans="16:16" x14ac:dyDescent="0.3">
      <c r="P513866" s="83"/>
    </row>
    <row r="513867" spans="16:16" x14ac:dyDescent="0.3">
      <c r="P513867" s="83"/>
    </row>
    <row r="513868" spans="16:16" x14ac:dyDescent="0.3">
      <c r="P513868" s="83"/>
    </row>
    <row r="513869" spans="16:16" x14ac:dyDescent="0.3">
      <c r="P513869" s="83"/>
    </row>
    <row r="513870" spans="16:16" x14ac:dyDescent="0.3">
      <c r="P513870" s="83"/>
    </row>
    <row r="513871" spans="16:16" x14ac:dyDescent="0.3">
      <c r="P513871" s="83"/>
    </row>
    <row r="513872" spans="16:16" x14ac:dyDescent="0.3">
      <c r="P513872" s="83"/>
    </row>
    <row r="513873" spans="16:16" x14ac:dyDescent="0.3">
      <c r="P513873" s="83"/>
    </row>
    <row r="513874" spans="16:16" x14ac:dyDescent="0.3">
      <c r="P513874" s="83"/>
    </row>
    <row r="513875" spans="16:16" x14ac:dyDescent="0.3">
      <c r="P513875" s="83"/>
    </row>
    <row r="513876" spans="16:16" x14ac:dyDescent="0.3">
      <c r="P513876" s="83"/>
    </row>
    <row r="513877" spans="16:16" x14ac:dyDescent="0.3">
      <c r="P513877" s="83"/>
    </row>
    <row r="513878" spans="16:16" x14ac:dyDescent="0.3">
      <c r="P513878" s="83"/>
    </row>
    <row r="513879" spans="16:16" x14ac:dyDescent="0.3">
      <c r="P513879" s="83"/>
    </row>
    <row r="513880" spans="16:16" x14ac:dyDescent="0.3">
      <c r="P513880" s="83"/>
    </row>
    <row r="513881" spans="16:16" x14ac:dyDescent="0.3">
      <c r="P513881" s="83"/>
    </row>
    <row r="513882" spans="16:16" x14ac:dyDescent="0.3">
      <c r="P513882" s="83"/>
    </row>
    <row r="513883" spans="16:16" x14ac:dyDescent="0.3">
      <c r="P513883" s="83"/>
    </row>
    <row r="513884" spans="16:16" x14ac:dyDescent="0.3">
      <c r="P513884" s="83"/>
    </row>
    <row r="513885" spans="16:16" x14ac:dyDescent="0.3">
      <c r="P513885" s="83"/>
    </row>
    <row r="513886" spans="16:16" x14ac:dyDescent="0.3">
      <c r="P513886" s="83"/>
    </row>
    <row r="513887" spans="16:16" x14ac:dyDescent="0.3">
      <c r="P513887" s="83"/>
    </row>
    <row r="513888" spans="16:16" x14ac:dyDescent="0.3">
      <c r="P513888" s="83"/>
    </row>
    <row r="513889" spans="16:16" x14ac:dyDescent="0.3">
      <c r="P513889" s="83"/>
    </row>
    <row r="513890" spans="16:16" x14ac:dyDescent="0.3">
      <c r="P513890" s="83"/>
    </row>
    <row r="513891" spans="16:16" x14ac:dyDescent="0.3">
      <c r="P513891" s="83"/>
    </row>
    <row r="513892" spans="16:16" x14ac:dyDescent="0.3">
      <c r="P513892" s="83"/>
    </row>
    <row r="513893" spans="16:16" x14ac:dyDescent="0.3">
      <c r="P513893" s="83"/>
    </row>
    <row r="513894" spans="16:16" x14ac:dyDescent="0.3">
      <c r="P513894" s="83"/>
    </row>
    <row r="513895" spans="16:16" x14ac:dyDescent="0.3">
      <c r="P513895" s="83"/>
    </row>
    <row r="513896" spans="16:16" x14ac:dyDescent="0.3">
      <c r="P513896" s="83"/>
    </row>
    <row r="513897" spans="16:16" x14ac:dyDescent="0.3">
      <c r="P513897" s="83"/>
    </row>
    <row r="513898" spans="16:16" x14ac:dyDescent="0.3">
      <c r="P513898" s="83"/>
    </row>
    <row r="513899" spans="16:16" x14ac:dyDescent="0.3">
      <c r="P513899" s="83"/>
    </row>
    <row r="513900" spans="16:16" x14ac:dyDescent="0.3">
      <c r="P513900" s="83"/>
    </row>
    <row r="513901" spans="16:16" x14ac:dyDescent="0.3">
      <c r="P513901" s="83"/>
    </row>
    <row r="513902" spans="16:16" x14ac:dyDescent="0.3">
      <c r="P513902" s="83"/>
    </row>
    <row r="513903" spans="16:16" x14ac:dyDescent="0.3">
      <c r="P513903" s="83"/>
    </row>
    <row r="513904" spans="16:16" x14ac:dyDescent="0.3">
      <c r="P513904" s="83"/>
    </row>
    <row r="513905" spans="16:16" x14ac:dyDescent="0.3">
      <c r="P513905" s="83"/>
    </row>
    <row r="513906" spans="16:16" x14ac:dyDescent="0.3">
      <c r="P513906" s="83"/>
    </row>
    <row r="513907" spans="16:16" x14ac:dyDescent="0.3">
      <c r="P513907" s="83"/>
    </row>
    <row r="513908" spans="16:16" x14ac:dyDescent="0.3">
      <c r="P513908" s="83"/>
    </row>
    <row r="513909" spans="16:16" x14ac:dyDescent="0.3">
      <c r="P513909" s="83"/>
    </row>
    <row r="513910" spans="16:16" x14ac:dyDescent="0.3">
      <c r="P513910" s="83"/>
    </row>
    <row r="513911" spans="16:16" x14ac:dyDescent="0.3">
      <c r="P513911" s="83"/>
    </row>
    <row r="513912" spans="16:16" x14ac:dyDescent="0.3">
      <c r="P513912" s="83"/>
    </row>
    <row r="513913" spans="16:16" x14ac:dyDescent="0.3">
      <c r="P513913" s="83"/>
    </row>
    <row r="513914" spans="16:16" x14ac:dyDescent="0.3">
      <c r="P513914" s="83"/>
    </row>
    <row r="513915" spans="16:16" x14ac:dyDescent="0.3">
      <c r="P513915" s="83"/>
    </row>
    <row r="513916" spans="16:16" x14ac:dyDescent="0.3">
      <c r="P513916" s="83"/>
    </row>
    <row r="513917" spans="16:16" x14ac:dyDescent="0.3">
      <c r="P513917" s="83"/>
    </row>
    <row r="513918" spans="16:16" x14ac:dyDescent="0.3">
      <c r="P513918" s="83"/>
    </row>
    <row r="513919" spans="16:16" x14ac:dyDescent="0.3">
      <c r="P513919" s="83"/>
    </row>
    <row r="513920" spans="16:16" x14ac:dyDescent="0.3">
      <c r="P513920" s="83"/>
    </row>
    <row r="513921" spans="16:16" x14ac:dyDescent="0.3">
      <c r="P513921" s="83"/>
    </row>
    <row r="513922" spans="16:16" x14ac:dyDescent="0.3">
      <c r="P513922" s="83"/>
    </row>
    <row r="513923" spans="16:16" x14ac:dyDescent="0.3">
      <c r="P513923" s="83"/>
    </row>
    <row r="513924" spans="16:16" x14ac:dyDescent="0.3">
      <c r="P513924" s="83"/>
    </row>
    <row r="513925" spans="16:16" x14ac:dyDescent="0.3">
      <c r="P513925" s="83"/>
    </row>
    <row r="513926" spans="16:16" x14ac:dyDescent="0.3">
      <c r="P513926" s="83"/>
    </row>
    <row r="513927" spans="16:16" x14ac:dyDescent="0.3">
      <c r="P513927" s="83"/>
    </row>
    <row r="513928" spans="16:16" x14ac:dyDescent="0.3">
      <c r="P513928" s="83"/>
    </row>
    <row r="513929" spans="16:16" x14ac:dyDescent="0.3">
      <c r="P513929" s="83"/>
    </row>
    <row r="513930" spans="16:16" x14ac:dyDescent="0.3">
      <c r="P513930" s="83"/>
    </row>
    <row r="513931" spans="16:16" x14ac:dyDescent="0.3">
      <c r="P513931" s="83"/>
    </row>
    <row r="513932" spans="16:16" x14ac:dyDescent="0.3">
      <c r="P513932" s="83"/>
    </row>
    <row r="513933" spans="16:16" x14ac:dyDescent="0.3">
      <c r="P513933" s="83"/>
    </row>
    <row r="513934" spans="16:16" x14ac:dyDescent="0.3">
      <c r="P513934" s="83"/>
    </row>
    <row r="513935" spans="16:16" x14ac:dyDescent="0.3">
      <c r="P513935" s="83"/>
    </row>
    <row r="513936" spans="16:16" x14ac:dyDescent="0.3">
      <c r="P513936" s="83"/>
    </row>
    <row r="513937" spans="16:16" x14ac:dyDescent="0.3">
      <c r="P513937" s="83"/>
    </row>
    <row r="513938" spans="16:16" x14ac:dyDescent="0.3">
      <c r="P513938" s="83"/>
    </row>
    <row r="513939" spans="16:16" x14ac:dyDescent="0.3">
      <c r="P513939" s="83"/>
    </row>
    <row r="513940" spans="16:16" x14ac:dyDescent="0.3">
      <c r="P513940" s="83"/>
    </row>
    <row r="513941" spans="16:16" x14ac:dyDescent="0.3">
      <c r="P513941" s="83"/>
    </row>
    <row r="513942" spans="16:16" x14ac:dyDescent="0.3">
      <c r="P513942" s="83"/>
    </row>
    <row r="513943" spans="16:16" x14ac:dyDescent="0.3">
      <c r="P513943" s="83"/>
    </row>
    <row r="513944" spans="16:16" x14ac:dyDescent="0.3">
      <c r="P513944" s="83"/>
    </row>
    <row r="513945" spans="16:16" x14ac:dyDescent="0.3">
      <c r="P513945" s="83"/>
    </row>
    <row r="513946" spans="16:16" x14ac:dyDescent="0.3">
      <c r="P513946" s="83"/>
    </row>
    <row r="513947" spans="16:16" x14ac:dyDescent="0.3">
      <c r="P513947" s="83"/>
    </row>
    <row r="513948" spans="16:16" x14ac:dyDescent="0.3">
      <c r="P513948" s="83"/>
    </row>
    <row r="513949" spans="16:16" x14ac:dyDescent="0.3">
      <c r="P513949" s="83"/>
    </row>
    <row r="513950" spans="16:16" x14ac:dyDescent="0.3">
      <c r="P513950" s="83"/>
    </row>
    <row r="513951" spans="16:16" x14ac:dyDescent="0.3">
      <c r="P513951" s="83"/>
    </row>
    <row r="513952" spans="16:16" x14ac:dyDescent="0.3">
      <c r="P513952" s="83"/>
    </row>
    <row r="513953" spans="16:16" x14ac:dyDescent="0.3">
      <c r="P513953" s="83"/>
    </row>
    <row r="513954" spans="16:16" x14ac:dyDescent="0.3">
      <c r="P513954" s="83"/>
    </row>
    <row r="513955" spans="16:16" x14ac:dyDescent="0.3">
      <c r="P513955" s="83"/>
    </row>
    <row r="513956" spans="16:16" x14ac:dyDescent="0.3">
      <c r="P513956" s="83"/>
    </row>
    <row r="513957" spans="16:16" x14ac:dyDescent="0.3">
      <c r="P513957" s="83"/>
    </row>
    <row r="513958" spans="16:16" x14ac:dyDescent="0.3">
      <c r="P513958" s="83"/>
    </row>
    <row r="513959" spans="16:16" x14ac:dyDescent="0.3">
      <c r="P513959" s="83"/>
    </row>
    <row r="513960" spans="16:16" x14ac:dyDescent="0.3">
      <c r="P513960" s="83"/>
    </row>
    <row r="513961" spans="16:16" x14ac:dyDescent="0.3">
      <c r="P513961" s="83"/>
    </row>
    <row r="513962" spans="16:16" x14ac:dyDescent="0.3">
      <c r="P513962" s="83"/>
    </row>
    <row r="513963" spans="16:16" x14ac:dyDescent="0.3">
      <c r="P513963" s="83"/>
    </row>
    <row r="513964" spans="16:16" x14ac:dyDescent="0.3">
      <c r="P513964" s="83"/>
    </row>
    <row r="513965" spans="16:16" x14ac:dyDescent="0.3">
      <c r="P513965" s="83"/>
    </row>
    <row r="513966" spans="16:16" x14ac:dyDescent="0.3">
      <c r="P513966" s="83"/>
    </row>
    <row r="513967" spans="16:16" x14ac:dyDescent="0.3">
      <c r="P513967" s="83"/>
    </row>
    <row r="513968" spans="16:16" x14ac:dyDescent="0.3">
      <c r="P513968" s="83"/>
    </row>
    <row r="513969" spans="16:16" x14ac:dyDescent="0.3">
      <c r="P513969" s="83"/>
    </row>
    <row r="513970" spans="16:16" x14ac:dyDescent="0.3">
      <c r="P513970" s="83"/>
    </row>
    <row r="513971" spans="16:16" x14ac:dyDescent="0.3">
      <c r="P513971" s="83"/>
    </row>
    <row r="513972" spans="16:16" x14ac:dyDescent="0.3">
      <c r="P513972" s="83"/>
    </row>
    <row r="513973" spans="16:16" x14ac:dyDescent="0.3">
      <c r="P513973" s="83"/>
    </row>
    <row r="513974" spans="16:16" x14ac:dyDescent="0.3">
      <c r="P513974" s="83"/>
    </row>
    <row r="513975" spans="16:16" x14ac:dyDescent="0.3">
      <c r="P513975" s="83"/>
    </row>
    <row r="513976" spans="16:16" x14ac:dyDescent="0.3">
      <c r="P513976" s="83"/>
    </row>
    <row r="513977" spans="16:16" x14ac:dyDescent="0.3">
      <c r="P513977" s="83"/>
    </row>
    <row r="513978" spans="16:16" x14ac:dyDescent="0.3">
      <c r="P513978" s="83"/>
    </row>
    <row r="513979" spans="16:16" x14ac:dyDescent="0.3">
      <c r="P513979" s="83"/>
    </row>
    <row r="513980" spans="16:16" x14ac:dyDescent="0.3">
      <c r="P513980" s="83"/>
    </row>
    <row r="513981" spans="16:16" x14ac:dyDescent="0.3">
      <c r="P513981" s="83"/>
    </row>
    <row r="513982" spans="16:16" x14ac:dyDescent="0.3">
      <c r="P513982" s="83"/>
    </row>
    <row r="513983" spans="16:16" x14ac:dyDescent="0.3">
      <c r="P513983" s="83"/>
    </row>
    <row r="513984" spans="16:16" x14ac:dyDescent="0.3">
      <c r="P513984" s="83"/>
    </row>
    <row r="513985" spans="16:16" x14ac:dyDescent="0.3">
      <c r="P513985" s="83"/>
    </row>
    <row r="513986" spans="16:16" x14ac:dyDescent="0.3">
      <c r="P513986" s="83"/>
    </row>
    <row r="513987" spans="16:16" x14ac:dyDescent="0.3">
      <c r="P513987" s="83"/>
    </row>
    <row r="513988" spans="16:16" x14ac:dyDescent="0.3">
      <c r="P513988" s="83"/>
    </row>
    <row r="513989" spans="16:16" x14ac:dyDescent="0.3">
      <c r="P513989" s="83"/>
    </row>
    <row r="513990" spans="16:16" x14ac:dyDescent="0.3">
      <c r="P513990" s="83"/>
    </row>
    <row r="513991" spans="16:16" x14ac:dyDescent="0.3">
      <c r="P513991" s="83"/>
    </row>
    <row r="513992" spans="16:16" x14ac:dyDescent="0.3">
      <c r="P513992" s="83"/>
    </row>
    <row r="513993" spans="16:16" x14ac:dyDescent="0.3">
      <c r="P513993" s="83"/>
    </row>
    <row r="513994" spans="16:16" x14ac:dyDescent="0.3">
      <c r="P513994" s="83"/>
    </row>
    <row r="513995" spans="16:16" x14ac:dyDescent="0.3">
      <c r="P513995" s="83"/>
    </row>
    <row r="513996" spans="16:16" x14ac:dyDescent="0.3">
      <c r="P513996" s="83"/>
    </row>
    <row r="513997" spans="16:16" x14ac:dyDescent="0.3">
      <c r="P513997" s="83"/>
    </row>
    <row r="513998" spans="16:16" x14ac:dyDescent="0.3">
      <c r="P513998" s="83"/>
    </row>
    <row r="513999" spans="16:16" x14ac:dyDescent="0.3">
      <c r="P513999" s="83"/>
    </row>
    <row r="514000" spans="16:16" x14ac:dyDescent="0.3">
      <c r="P514000" s="83"/>
    </row>
    <row r="514001" spans="16:16" x14ac:dyDescent="0.3">
      <c r="P514001" s="83"/>
    </row>
    <row r="514002" spans="16:16" x14ac:dyDescent="0.3">
      <c r="P514002" s="83"/>
    </row>
    <row r="514003" spans="16:16" x14ac:dyDescent="0.3">
      <c r="P514003" s="83"/>
    </row>
    <row r="514004" spans="16:16" x14ac:dyDescent="0.3">
      <c r="P514004" s="83"/>
    </row>
    <row r="514005" spans="16:16" x14ac:dyDescent="0.3">
      <c r="P514005" s="83"/>
    </row>
    <row r="514006" spans="16:16" x14ac:dyDescent="0.3">
      <c r="P514006" s="83"/>
    </row>
    <row r="514007" spans="16:16" x14ac:dyDescent="0.3">
      <c r="P514007" s="83"/>
    </row>
    <row r="514008" spans="16:16" x14ac:dyDescent="0.3">
      <c r="P514008" s="83"/>
    </row>
    <row r="514009" spans="16:16" x14ac:dyDescent="0.3">
      <c r="P514009" s="83"/>
    </row>
    <row r="514010" spans="16:16" x14ac:dyDescent="0.3">
      <c r="P514010" s="83"/>
    </row>
    <row r="514011" spans="16:16" x14ac:dyDescent="0.3">
      <c r="P514011" s="83"/>
    </row>
    <row r="514012" spans="16:16" x14ac:dyDescent="0.3">
      <c r="P514012" s="83"/>
    </row>
    <row r="514013" spans="16:16" x14ac:dyDescent="0.3">
      <c r="P514013" s="83"/>
    </row>
    <row r="514014" spans="16:16" x14ac:dyDescent="0.3">
      <c r="P514014" s="83"/>
    </row>
    <row r="514015" spans="16:16" x14ac:dyDescent="0.3">
      <c r="P514015" s="83"/>
    </row>
    <row r="514016" spans="16:16" x14ac:dyDescent="0.3">
      <c r="P514016" s="83"/>
    </row>
    <row r="514017" spans="16:16" x14ac:dyDescent="0.3">
      <c r="P514017" s="83"/>
    </row>
    <row r="514018" spans="16:16" x14ac:dyDescent="0.3">
      <c r="P514018" s="83"/>
    </row>
    <row r="514019" spans="16:16" x14ac:dyDescent="0.3">
      <c r="P514019" s="83"/>
    </row>
    <row r="514020" spans="16:16" x14ac:dyDescent="0.3">
      <c r="P514020" s="83"/>
    </row>
    <row r="514021" spans="16:16" x14ac:dyDescent="0.3">
      <c r="P514021" s="83"/>
    </row>
    <row r="514022" spans="16:16" x14ac:dyDescent="0.3">
      <c r="P514022" s="83"/>
    </row>
    <row r="514023" spans="16:16" x14ac:dyDescent="0.3">
      <c r="P514023" s="83"/>
    </row>
    <row r="514024" spans="16:16" x14ac:dyDescent="0.3">
      <c r="P514024" s="83"/>
    </row>
    <row r="514025" spans="16:16" x14ac:dyDescent="0.3">
      <c r="P514025" s="83"/>
    </row>
    <row r="514026" spans="16:16" x14ac:dyDescent="0.3">
      <c r="P514026" s="83"/>
    </row>
    <row r="514027" spans="16:16" x14ac:dyDescent="0.3">
      <c r="P514027" s="83"/>
    </row>
    <row r="514028" spans="16:16" x14ac:dyDescent="0.3">
      <c r="P514028" s="83"/>
    </row>
    <row r="514029" spans="16:16" x14ac:dyDescent="0.3">
      <c r="P514029" s="83"/>
    </row>
    <row r="514030" spans="16:16" x14ac:dyDescent="0.3">
      <c r="P514030" s="83"/>
    </row>
    <row r="514031" spans="16:16" x14ac:dyDescent="0.3">
      <c r="P514031" s="83"/>
    </row>
    <row r="514032" spans="16:16" x14ac:dyDescent="0.3">
      <c r="P514032" s="83"/>
    </row>
    <row r="514033" spans="16:16" x14ac:dyDescent="0.3">
      <c r="P514033" s="83"/>
    </row>
    <row r="514034" spans="16:16" x14ac:dyDescent="0.3">
      <c r="P514034" s="83"/>
    </row>
    <row r="514035" spans="16:16" x14ac:dyDescent="0.3">
      <c r="P514035" s="83"/>
    </row>
    <row r="514036" spans="16:16" x14ac:dyDescent="0.3">
      <c r="P514036" s="83"/>
    </row>
    <row r="514037" spans="16:16" x14ac:dyDescent="0.3">
      <c r="P514037" s="83"/>
    </row>
    <row r="514038" spans="16:16" x14ac:dyDescent="0.3">
      <c r="P514038" s="83"/>
    </row>
    <row r="514039" spans="16:16" x14ac:dyDescent="0.3">
      <c r="P514039" s="83"/>
    </row>
    <row r="514040" spans="16:16" x14ac:dyDescent="0.3">
      <c r="P514040" s="83"/>
    </row>
    <row r="514041" spans="16:16" x14ac:dyDescent="0.3">
      <c r="P514041" s="83"/>
    </row>
    <row r="514042" spans="16:16" x14ac:dyDescent="0.3">
      <c r="P514042" s="83"/>
    </row>
    <row r="514043" spans="16:16" x14ac:dyDescent="0.3">
      <c r="P514043" s="83"/>
    </row>
    <row r="514044" spans="16:16" x14ac:dyDescent="0.3">
      <c r="P514044" s="83"/>
    </row>
    <row r="514045" spans="16:16" x14ac:dyDescent="0.3">
      <c r="P514045" s="83"/>
    </row>
    <row r="514046" spans="16:16" x14ac:dyDescent="0.3">
      <c r="P514046" s="83"/>
    </row>
    <row r="514047" spans="16:16" x14ac:dyDescent="0.3">
      <c r="P514047" s="83"/>
    </row>
    <row r="514048" spans="16:16" x14ac:dyDescent="0.3">
      <c r="P514048" s="83"/>
    </row>
    <row r="514049" spans="16:16" x14ac:dyDescent="0.3">
      <c r="P514049" s="83"/>
    </row>
    <row r="514050" spans="16:16" x14ac:dyDescent="0.3">
      <c r="P514050" s="83"/>
    </row>
    <row r="514051" spans="16:16" x14ac:dyDescent="0.3">
      <c r="P514051" s="83"/>
    </row>
    <row r="514052" spans="16:16" x14ac:dyDescent="0.3">
      <c r="P514052" s="83"/>
    </row>
    <row r="514053" spans="16:16" x14ac:dyDescent="0.3">
      <c r="P514053" s="83"/>
    </row>
    <row r="514054" spans="16:16" x14ac:dyDescent="0.3">
      <c r="P514054" s="83"/>
    </row>
    <row r="514055" spans="16:16" x14ac:dyDescent="0.3">
      <c r="P514055" s="83"/>
    </row>
    <row r="514056" spans="16:16" x14ac:dyDescent="0.3">
      <c r="P514056" s="83"/>
    </row>
    <row r="514057" spans="16:16" x14ac:dyDescent="0.3">
      <c r="P514057" s="83"/>
    </row>
    <row r="514058" spans="16:16" x14ac:dyDescent="0.3">
      <c r="P514058" s="83"/>
    </row>
    <row r="514059" spans="16:16" x14ac:dyDescent="0.3">
      <c r="P514059" s="83"/>
    </row>
    <row r="514060" spans="16:16" x14ac:dyDescent="0.3">
      <c r="P514060" s="83"/>
    </row>
    <row r="514061" spans="16:16" x14ac:dyDescent="0.3">
      <c r="P514061" s="83"/>
    </row>
    <row r="514062" spans="16:16" x14ac:dyDescent="0.3">
      <c r="P514062" s="83"/>
    </row>
    <row r="514063" spans="16:16" x14ac:dyDescent="0.3">
      <c r="P514063" s="83"/>
    </row>
    <row r="514064" spans="16:16" x14ac:dyDescent="0.3">
      <c r="P514064" s="83"/>
    </row>
    <row r="514065" spans="16:16" x14ac:dyDescent="0.3">
      <c r="P514065" s="83"/>
    </row>
    <row r="514066" spans="16:16" x14ac:dyDescent="0.3">
      <c r="P514066" s="83"/>
    </row>
    <row r="514067" spans="16:16" x14ac:dyDescent="0.3">
      <c r="P514067" s="83"/>
    </row>
    <row r="514068" spans="16:16" x14ac:dyDescent="0.3">
      <c r="P514068" s="83"/>
    </row>
    <row r="514069" spans="16:16" x14ac:dyDescent="0.3">
      <c r="P514069" s="83"/>
    </row>
    <row r="514070" spans="16:16" x14ac:dyDescent="0.3">
      <c r="P514070" s="83"/>
    </row>
    <row r="514071" spans="16:16" x14ac:dyDescent="0.3">
      <c r="P514071" s="83"/>
    </row>
    <row r="514072" spans="16:16" x14ac:dyDescent="0.3">
      <c r="P514072" s="83"/>
    </row>
    <row r="514073" spans="16:16" x14ac:dyDescent="0.3">
      <c r="P514073" s="83"/>
    </row>
    <row r="514074" spans="16:16" x14ac:dyDescent="0.3">
      <c r="P514074" s="83"/>
    </row>
    <row r="514075" spans="16:16" x14ac:dyDescent="0.3">
      <c r="P514075" s="83"/>
    </row>
    <row r="514076" spans="16:16" x14ac:dyDescent="0.3">
      <c r="P514076" s="83"/>
    </row>
    <row r="514077" spans="16:16" x14ac:dyDescent="0.3">
      <c r="P514077" s="83"/>
    </row>
    <row r="514078" spans="16:16" x14ac:dyDescent="0.3">
      <c r="P514078" s="83"/>
    </row>
    <row r="514079" spans="16:16" x14ac:dyDescent="0.3">
      <c r="P514079" s="83"/>
    </row>
    <row r="514080" spans="16:16" x14ac:dyDescent="0.3">
      <c r="P514080" s="83"/>
    </row>
    <row r="514081" spans="16:16" x14ac:dyDescent="0.3">
      <c r="P514081" s="83"/>
    </row>
    <row r="514082" spans="16:16" x14ac:dyDescent="0.3">
      <c r="P514082" s="83"/>
    </row>
    <row r="514083" spans="16:16" x14ac:dyDescent="0.3">
      <c r="P514083" s="83"/>
    </row>
    <row r="514084" spans="16:16" x14ac:dyDescent="0.3">
      <c r="P514084" s="83"/>
    </row>
    <row r="514085" spans="16:16" x14ac:dyDescent="0.3">
      <c r="P514085" s="83"/>
    </row>
    <row r="514086" spans="16:16" x14ac:dyDescent="0.3">
      <c r="P514086" s="83"/>
    </row>
    <row r="514087" spans="16:16" x14ac:dyDescent="0.3">
      <c r="P514087" s="83"/>
    </row>
    <row r="514088" spans="16:16" x14ac:dyDescent="0.3">
      <c r="P514088" s="83"/>
    </row>
    <row r="514089" spans="16:16" x14ac:dyDescent="0.3">
      <c r="P514089" s="83"/>
    </row>
    <row r="514090" spans="16:16" x14ac:dyDescent="0.3">
      <c r="P514090" s="83"/>
    </row>
    <row r="514091" spans="16:16" x14ac:dyDescent="0.3">
      <c r="P514091" s="83"/>
    </row>
    <row r="514092" spans="16:16" x14ac:dyDescent="0.3">
      <c r="P514092" s="83"/>
    </row>
    <row r="514093" spans="16:16" x14ac:dyDescent="0.3">
      <c r="P514093" s="83"/>
    </row>
    <row r="514094" spans="16:16" x14ac:dyDescent="0.3">
      <c r="P514094" s="83"/>
    </row>
    <row r="514095" spans="16:16" x14ac:dyDescent="0.3">
      <c r="P514095" s="83"/>
    </row>
    <row r="514096" spans="16:16" x14ac:dyDescent="0.3">
      <c r="P514096" s="83"/>
    </row>
    <row r="514097" spans="16:16" x14ac:dyDescent="0.3">
      <c r="P514097" s="83"/>
    </row>
    <row r="514098" spans="16:16" x14ac:dyDescent="0.3">
      <c r="P514098" s="83"/>
    </row>
    <row r="514099" spans="16:16" x14ac:dyDescent="0.3">
      <c r="P514099" s="83"/>
    </row>
    <row r="514100" spans="16:16" x14ac:dyDescent="0.3">
      <c r="P514100" s="83"/>
    </row>
    <row r="514101" spans="16:16" x14ac:dyDescent="0.3">
      <c r="P514101" s="83"/>
    </row>
    <row r="514102" spans="16:16" x14ac:dyDescent="0.3">
      <c r="P514102" s="83"/>
    </row>
    <row r="514103" spans="16:16" x14ac:dyDescent="0.3">
      <c r="P514103" s="83"/>
    </row>
    <row r="514104" spans="16:16" x14ac:dyDescent="0.3">
      <c r="P514104" s="83"/>
    </row>
    <row r="514105" spans="16:16" x14ac:dyDescent="0.3">
      <c r="P514105" s="83"/>
    </row>
    <row r="514106" spans="16:16" x14ac:dyDescent="0.3">
      <c r="P514106" s="83"/>
    </row>
    <row r="514107" spans="16:16" x14ac:dyDescent="0.3">
      <c r="P514107" s="83"/>
    </row>
    <row r="514108" spans="16:16" x14ac:dyDescent="0.3">
      <c r="P514108" s="83"/>
    </row>
    <row r="514109" spans="16:16" x14ac:dyDescent="0.3">
      <c r="P514109" s="83"/>
    </row>
    <row r="514110" spans="16:16" x14ac:dyDescent="0.3">
      <c r="P514110" s="83"/>
    </row>
    <row r="514111" spans="16:16" x14ac:dyDescent="0.3">
      <c r="P514111" s="83"/>
    </row>
    <row r="514112" spans="16:16" x14ac:dyDescent="0.3">
      <c r="P514112" s="83"/>
    </row>
    <row r="514113" spans="16:16" x14ac:dyDescent="0.3">
      <c r="P514113" s="83"/>
    </row>
    <row r="514114" spans="16:16" x14ac:dyDescent="0.3">
      <c r="P514114" s="83"/>
    </row>
    <row r="514115" spans="16:16" x14ac:dyDescent="0.3">
      <c r="P514115" s="83"/>
    </row>
    <row r="514116" spans="16:16" x14ac:dyDescent="0.3">
      <c r="P514116" s="83"/>
    </row>
    <row r="514117" spans="16:16" x14ac:dyDescent="0.3">
      <c r="P514117" s="83"/>
    </row>
    <row r="514118" spans="16:16" x14ac:dyDescent="0.3">
      <c r="P514118" s="83"/>
    </row>
    <row r="514119" spans="16:16" x14ac:dyDescent="0.3">
      <c r="P514119" s="83"/>
    </row>
    <row r="514120" spans="16:16" x14ac:dyDescent="0.3">
      <c r="P514120" s="83"/>
    </row>
    <row r="514121" spans="16:16" x14ac:dyDescent="0.3">
      <c r="P514121" s="83"/>
    </row>
    <row r="514122" spans="16:16" x14ac:dyDescent="0.3">
      <c r="P514122" s="83"/>
    </row>
    <row r="514123" spans="16:16" x14ac:dyDescent="0.3">
      <c r="P514123" s="83"/>
    </row>
    <row r="514124" spans="16:16" x14ac:dyDescent="0.3">
      <c r="P514124" s="83"/>
    </row>
    <row r="514125" spans="16:16" x14ac:dyDescent="0.3">
      <c r="P514125" s="83"/>
    </row>
    <row r="514126" spans="16:16" x14ac:dyDescent="0.3">
      <c r="P514126" s="83"/>
    </row>
    <row r="514127" spans="16:16" x14ac:dyDescent="0.3">
      <c r="P514127" s="83"/>
    </row>
    <row r="514128" spans="16:16" x14ac:dyDescent="0.3">
      <c r="P514128" s="83"/>
    </row>
    <row r="514129" spans="16:16" x14ac:dyDescent="0.3">
      <c r="P514129" s="83"/>
    </row>
    <row r="514130" spans="16:16" x14ac:dyDescent="0.3">
      <c r="P514130" s="83"/>
    </row>
    <row r="514131" spans="16:16" x14ac:dyDescent="0.3">
      <c r="P514131" s="83"/>
    </row>
    <row r="514132" spans="16:16" x14ac:dyDescent="0.3">
      <c r="P514132" s="83"/>
    </row>
    <row r="514133" spans="16:16" x14ac:dyDescent="0.3">
      <c r="P514133" s="83"/>
    </row>
    <row r="514134" spans="16:16" x14ac:dyDescent="0.3">
      <c r="P514134" s="83"/>
    </row>
    <row r="514135" spans="16:16" x14ac:dyDescent="0.3">
      <c r="P514135" s="83"/>
    </row>
    <row r="514136" spans="16:16" x14ac:dyDescent="0.3">
      <c r="P514136" s="83"/>
    </row>
    <row r="514137" spans="16:16" x14ac:dyDescent="0.3">
      <c r="P514137" s="83"/>
    </row>
    <row r="514138" spans="16:16" x14ac:dyDescent="0.3">
      <c r="P514138" s="83"/>
    </row>
    <row r="514139" spans="16:16" x14ac:dyDescent="0.3">
      <c r="P514139" s="83"/>
    </row>
    <row r="514140" spans="16:16" x14ac:dyDescent="0.3">
      <c r="P514140" s="83"/>
    </row>
    <row r="514141" spans="16:16" x14ac:dyDescent="0.3">
      <c r="P514141" s="83"/>
    </row>
    <row r="514142" spans="16:16" x14ac:dyDescent="0.3">
      <c r="P514142" s="83"/>
    </row>
    <row r="514143" spans="16:16" x14ac:dyDescent="0.3">
      <c r="P514143" s="83"/>
    </row>
    <row r="514144" spans="16:16" x14ac:dyDescent="0.3">
      <c r="P514144" s="83"/>
    </row>
    <row r="514145" spans="16:16" x14ac:dyDescent="0.3">
      <c r="P514145" s="83"/>
    </row>
    <row r="514146" spans="16:16" x14ac:dyDescent="0.3">
      <c r="P514146" s="83"/>
    </row>
    <row r="514147" spans="16:16" x14ac:dyDescent="0.3">
      <c r="P514147" s="83"/>
    </row>
    <row r="514148" spans="16:16" x14ac:dyDescent="0.3">
      <c r="P514148" s="83"/>
    </row>
    <row r="514149" spans="16:16" x14ac:dyDescent="0.3">
      <c r="P514149" s="83"/>
    </row>
    <row r="514150" spans="16:16" x14ac:dyDescent="0.3">
      <c r="P514150" s="83"/>
    </row>
    <row r="514151" spans="16:16" x14ac:dyDescent="0.3">
      <c r="P514151" s="83"/>
    </row>
    <row r="514152" spans="16:16" x14ac:dyDescent="0.3">
      <c r="P514152" s="83"/>
    </row>
    <row r="514153" spans="16:16" x14ac:dyDescent="0.3">
      <c r="P514153" s="83"/>
    </row>
    <row r="514154" spans="16:16" x14ac:dyDescent="0.3">
      <c r="P514154" s="83"/>
    </row>
    <row r="514155" spans="16:16" x14ac:dyDescent="0.3">
      <c r="P514155" s="83"/>
    </row>
    <row r="514156" spans="16:16" x14ac:dyDescent="0.3">
      <c r="P514156" s="83"/>
    </row>
    <row r="514157" spans="16:16" x14ac:dyDescent="0.3">
      <c r="P514157" s="83"/>
    </row>
    <row r="514158" spans="16:16" x14ac:dyDescent="0.3">
      <c r="P514158" s="83"/>
    </row>
    <row r="514159" spans="16:16" x14ac:dyDescent="0.3">
      <c r="P514159" s="83"/>
    </row>
    <row r="514160" spans="16:16" x14ac:dyDescent="0.3">
      <c r="P514160" s="83"/>
    </row>
    <row r="514161" spans="16:16" x14ac:dyDescent="0.3">
      <c r="P514161" s="83"/>
    </row>
    <row r="514162" spans="16:16" x14ac:dyDescent="0.3">
      <c r="P514162" s="83"/>
    </row>
    <row r="514163" spans="16:16" x14ac:dyDescent="0.3">
      <c r="P514163" s="83"/>
    </row>
    <row r="514164" spans="16:16" x14ac:dyDescent="0.3">
      <c r="P514164" s="83"/>
    </row>
    <row r="514165" spans="16:16" x14ac:dyDescent="0.3">
      <c r="P514165" s="83"/>
    </row>
    <row r="514166" spans="16:16" x14ac:dyDescent="0.3">
      <c r="P514166" s="83"/>
    </row>
    <row r="514167" spans="16:16" x14ac:dyDescent="0.3">
      <c r="P514167" s="83"/>
    </row>
    <row r="514168" spans="16:16" x14ac:dyDescent="0.3">
      <c r="P514168" s="83"/>
    </row>
    <row r="514169" spans="16:16" x14ac:dyDescent="0.3">
      <c r="P514169" s="83"/>
    </row>
    <row r="514170" spans="16:16" x14ac:dyDescent="0.3">
      <c r="P514170" s="83"/>
    </row>
    <row r="514171" spans="16:16" x14ac:dyDescent="0.3">
      <c r="P514171" s="83"/>
    </row>
    <row r="514172" spans="16:16" x14ac:dyDescent="0.3">
      <c r="P514172" s="83"/>
    </row>
    <row r="514173" spans="16:16" x14ac:dyDescent="0.3">
      <c r="P514173" s="83"/>
    </row>
    <row r="514174" spans="16:16" x14ac:dyDescent="0.3">
      <c r="P514174" s="83"/>
    </row>
    <row r="514175" spans="16:16" x14ac:dyDescent="0.3">
      <c r="P514175" s="83"/>
    </row>
    <row r="514176" spans="16:16" x14ac:dyDescent="0.3">
      <c r="P514176" s="83"/>
    </row>
    <row r="514177" spans="16:16" x14ac:dyDescent="0.3">
      <c r="P514177" s="83"/>
    </row>
    <row r="514178" spans="16:16" x14ac:dyDescent="0.3">
      <c r="P514178" s="83"/>
    </row>
    <row r="514179" spans="16:16" x14ac:dyDescent="0.3">
      <c r="P514179" s="83"/>
    </row>
    <row r="514180" spans="16:16" x14ac:dyDescent="0.3">
      <c r="P514180" s="83"/>
    </row>
    <row r="514181" spans="16:16" x14ac:dyDescent="0.3">
      <c r="P514181" s="83"/>
    </row>
    <row r="514182" spans="16:16" x14ac:dyDescent="0.3">
      <c r="P514182" s="83"/>
    </row>
    <row r="514183" spans="16:16" x14ac:dyDescent="0.3">
      <c r="P514183" s="83"/>
    </row>
    <row r="514184" spans="16:16" x14ac:dyDescent="0.3">
      <c r="P514184" s="83"/>
    </row>
    <row r="514185" spans="16:16" x14ac:dyDescent="0.3">
      <c r="P514185" s="83"/>
    </row>
    <row r="514186" spans="16:16" x14ac:dyDescent="0.3">
      <c r="P514186" s="83"/>
    </row>
    <row r="514187" spans="16:16" x14ac:dyDescent="0.3">
      <c r="P514187" s="83"/>
    </row>
    <row r="514188" spans="16:16" x14ac:dyDescent="0.3">
      <c r="P514188" s="83"/>
    </row>
    <row r="514189" spans="16:16" x14ac:dyDescent="0.3">
      <c r="P514189" s="83"/>
    </row>
    <row r="514190" spans="16:16" x14ac:dyDescent="0.3">
      <c r="P514190" s="83"/>
    </row>
    <row r="514191" spans="16:16" x14ac:dyDescent="0.3">
      <c r="P514191" s="83"/>
    </row>
    <row r="514192" spans="16:16" x14ac:dyDescent="0.3">
      <c r="P514192" s="83"/>
    </row>
    <row r="514193" spans="16:16" x14ac:dyDescent="0.3">
      <c r="P514193" s="83"/>
    </row>
    <row r="514194" spans="16:16" x14ac:dyDescent="0.3">
      <c r="P514194" s="83"/>
    </row>
    <row r="514195" spans="16:16" x14ac:dyDescent="0.3">
      <c r="P514195" s="83"/>
    </row>
    <row r="514196" spans="16:16" x14ac:dyDescent="0.3">
      <c r="P514196" s="83"/>
    </row>
    <row r="514197" spans="16:16" x14ac:dyDescent="0.3">
      <c r="P514197" s="83"/>
    </row>
    <row r="514198" spans="16:16" x14ac:dyDescent="0.3">
      <c r="P514198" s="83"/>
    </row>
    <row r="514199" spans="16:16" x14ac:dyDescent="0.3">
      <c r="P514199" s="83"/>
    </row>
    <row r="514200" spans="16:16" x14ac:dyDescent="0.3">
      <c r="P514200" s="83"/>
    </row>
    <row r="514201" spans="16:16" x14ac:dyDescent="0.3">
      <c r="P514201" s="83"/>
    </row>
    <row r="514202" spans="16:16" x14ac:dyDescent="0.3">
      <c r="P514202" s="83"/>
    </row>
    <row r="514203" spans="16:16" x14ac:dyDescent="0.3">
      <c r="P514203" s="83"/>
    </row>
    <row r="514204" spans="16:16" x14ac:dyDescent="0.3">
      <c r="P514204" s="83"/>
    </row>
    <row r="514205" spans="16:16" x14ac:dyDescent="0.3">
      <c r="P514205" s="83"/>
    </row>
    <row r="514206" spans="16:16" x14ac:dyDescent="0.3">
      <c r="P514206" s="83"/>
    </row>
    <row r="514207" spans="16:16" x14ac:dyDescent="0.3">
      <c r="P514207" s="83"/>
    </row>
    <row r="514208" spans="16:16" x14ac:dyDescent="0.3">
      <c r="P514208" s="83"/>
    </row>
    <row r="514209" spans="16:16" x14ac:dyDescent="0.3">
      <c r="P514209" s="83"/>
    </row>
    <row r="514210" spans="16:16" x14ac:dyDescent="0.3">
      <c r="P514210" s="83"/>
    </row>
    <row r="514211" spans="16:16" x14ac:dyDescent="0.3">
      <c r="P514211" s="83"/>
    </row>
    <row r="514212" spans="16:16" x14ac:dyDescent="0.3">
      <c r="P514212" s="83"/>
    </row>
    <row r="514213" spans="16:16" x14ac:dyDescent="0.3">
      <c r="P514213" s="83"/>
    </row>
    <row r="514214" spans="16:16" x14ac:dyDescent="0.3">
      <c r="P514214" s="83"/>
    </row>
    <row r="514215" spans="16:16" x14ac:dyDescent="0.3">
      <c r="P514215" s="83"/>
    </row>
    <row r="514216" spans="16:16" x14ac:dyDescent="0.3">
      <c r="P514216" s="83"/>
    </row>
    <row r="514217" spans="16:16" x14ac:dyDescent="0.3">
      <c r="P514217" s="83"/>
    </row>
    <row r="514218" spans="16:16" x14ac:dyDescent="0.3">
      <c r="P514218" s="83"/>
    </row>
    <row r="514219" spans="16:16" x14ac:dyDescent="0.3">
      <c r="P514219" s="83"/>
    </row>
    <row r="514220" spans="16:16" x14ac:dyDescent="0.3">
      <c r="P514220" s="83"/>
    </row>
    <row r="514221" spans="16:16" x14ac:dyDescent="0.3">
      <c r="P514221" s="83"/>
    </row>
    <row r="514222" spans="16:16" x14ac:dyDescent="0.3">
      <c r="P514222" s="83"/>
    </row>
    <row r="514223" spans="16:16" x14ac:dyDescent="0.3">
      <c r="P514223" s="83"/>
    </row>
    <row r="514224" spans="16:16" x14ac:dyDescent="0.3">
      <c r="P514224" s="83"/>
    </row>
    <row r="514225" spans="16:16" x14ac:dyDescent="0.3">
      <c r="P514225" s="83"/>
    </row>
    <row r="514226" spans="16:16" x14ac:dyDescent="0.3">
      <c r="P514226" s="83"/>
    </row>
    <row r="514227" spans="16:16" x14ac:dyDescent="0.3">
      <c r="P514227" s="83"/>
    </row>
    <row r="514228" spans="16:16" x14ac:dyDescent="0.3">
      <c r="P514228" s="83"/>
    </row>
    <row r="514229" spans="16:16" x14ac:dyDescent="0.3">
      <c r="P514229" s="83"/>
    </row>
    <row r="514230" spans="16:16" x14ac:dyDescent="0.3">
      <c r="P514230" s="83"/>
    </row>
    <row r="514231" spans="16:16" x14ac:dyDescent="0.3">
      <c r="P514231" s="83"/>
    </row>
    <row r="514232" spans="16:16" x14ac:dyDescent="0.3">
      <c r="P514232" s="83"/>
    </row>
    <row r="514233" spans="16:16" x14ac:dyDescent="0.3">
      <c r="P514233" s="83"/>
    </row>
    <row r="514234" spans="16:16" x14ac:dyDescent="0.3">
      <c r="P514234" s="83"/>
    </row>
    <row r="514235" spans="16:16" x14ac:dyDescent="0.3">
      <c r="P514235" s="83"/>
    </row>
    <row r="514236" spans="16:16" x14ac:dyDescent="0.3">
      <c r="P514236" s="83"/>
    </row>
    <row r="514237" spans="16:16" x14ac:dyDescent="0.3">
      <c r="P514237" s="83"/>
    </row>
    <row r="514238" spans="16:16" x14ac:dyDescent="0.3">
      <c r="P514238" s="83"/>
    </row>
    <row r="514239" spans="16:16" x14ac:dyDescent="0.3">
      <c r="P514239" s="83"/>
    </row>
    <row r="514240" spans="16:16" x14ac:dyDescent="0.3">
      <c r="P514240" s="83"/>
    </row>
    <row r="514241" spans="16:16" x14ac:dyDescent="0.3">
      <c r="P514241" s="83"/>
    </row>
    <row r="514242" spans="16:16" x14ac:dyDescent="0.3">
      <c r="P514242" s="83"/>
    </row>
    <row r="514243" spans="16:16" x14ac:dyDescent="0.3">
      <c r="P514243" s="83"/>
    </row>
    <row r="514244" spans="16:16" x14ac:dyDescent="0.3">
      <c r="P514244" s="83"/>
    </row>
    <row r="514245" spans="16:16" x14ac:dyDescent="0.3">
      <c r="P514245" s="83"/>
    </row>
    <row r="514246" spans="16:16" x14ac:dyDescent="0.3">
      <c r="P514246" s="83"/>
    </row>
    <row r="514247" spans="16:16" x14ac:dyDescent="0.3">
      <c r="P514247" s="83"/>
    </row>
    <row r="514248" spans="16:16" x14ac:dyDescent="0.3">
      <c r="P514248" s="83"/>
    </row>
    <row r="514249" spans="16:16" x14ac:dyDescent="0.3">
      <c r="P514249" s="83"/>
    </row>
    <row r="514250" spans="16:16" x14ac:dyDescent="0.3">
      <c r="P514250" s="83"/>
    </row>
    <row r="514251" spans="16:16" x14ac:dyDescent="0.3">
      <c r="P514251" s="83"/>
    </row>
    <row r="514252" spans="16:16" x14ac:dyDescent="0.3">
      <c r="P514252" s="83"/>
    </row>
    <row r="514253" spans="16:16" x14ac:dyDescent="0.3">
      <c r="P514253" s="83"/>
    </row>
    <row r="514254" spans="16:16" x14ac:dyDescent="0.3">
      <c r="P514254" s="83"/>
    </row>
    <row r="514255" spans="16:16" x14ac:dyDescent="0.3">
      <c r="P514255" s="83"/>
    </row>
    <row r="514256" spans="16:16" x14ac:dyDescent="0.3">
      <c r="P514256" s="83"/>
    </row>
    <row r="514257" spans="16:16" x14ac:dyDescent="0.3">
      <c r="P514257" s="83"/>
    </row>
    <row r="514258" spans="16:16" x14ac:dyDescent="0.3">
      <c r="P514258" s="83"/>
    </row>
    <row r="514259" spans="16:16" x14ac:dyDescent="0.3">
      <c r="P514259" s="83"/>
    </row>
    <row r="514260" spans="16:16" x14ac:dyDescent="0.3">
      <c r="P514260" s="83"/>
    </row>
    <row r="514261" spans="16:16" x14ac:dyDescent="0.3">
      <c r="P514261" s="83"/>
    </row>
    <row r="514262" spans="16:16" x14ac:dyDescent="0.3">
      <c r="P514262" s="83"/>
    </row>
    <row r="514263" spans="16:16" x14ac:dyDescent="0.3">
      <c r="P514263" s="83"/>
    </row>
    <row r="514264" spans="16:16" x14ac:dyDescent="0.3">
      <c r="P514264" s="83"/>
    </row>
    <row r="514265" spans="16:16" x14ac:dyDescent="0.3">
      <c r="P514265" s="83"/>
    </row>
    <row r="514266" spans="16:16" x14ac:dyDescent="0.3">
      <c r="P514266" s="83"/>
    </row>
    <row r="514267" spans="16:16" x14ac:dyDescent="0.3">
      <c r="P514267" s="83"/>
    </row>
    <row r="514268" spans="16:16" x14ac:dyDescent="0.3">
      <c r="P514268" s="83"/>
    </row>
    <row r="514269" spans="16:16" x14ac:dyDescent="0.3">
      <c r="P514269" s="83"/>
    </row>
    <row r="514270" spans="16:16" x14ac:dyDescent="0.3">
      <c r="P514270" s="83"/>
    </row>
    <row r="514271" spans="16:16" x14ac:dyDescent="0.3">
      <c r="P514271" s="83"/>
    </row>
    <row r="514272" spans="16:16" x14ac:dyDescent="0.3">
      <c r="P514272" s="83"/>
    </row>
    <row r="514273" spans="16:16" x14ac:dyDescent="0.3">
      <c r="P514273" s="83"/>
    </row>
    <row r="514274" spans="16:16" x14ac:dyDescent="0.3">
      <c r="P514274" s="83"/>
    </row>
    <row r="514275" spans="16:16" x14ac:dyDescent="0.3">
      <c r="P514275" s="83"/>
    </row>
    <row r="514276" spans="16:16" x14ac:dyDescent="0.3">
      <c r="P514276" s="83"/>
    </row>
    <row r="514277" spans="16:16" x14ac:dyDescent="0.3">
      <c r="P514277" s="83"/>
    </row>
    <row r="514278" spans="16:16" x14ac:dyDescent="0.3">
      <c r="P514278" s="83"/>
    </row>
    <row r="514279" spans="16:16" x14ac:dyDescent="0.3">
      <c r="P514279" s="83"/>
    </row>
    <row r="514280" spans="16:16" x14ac:dyDescent="0.3">
      <c r="P514280" s="83"/>
    </row>
    <row r="514281" spans="16:16" x14ac:dyDescent="0.3">
      <c r="P514281" s="83"/>
    </row>
    <row r="514282" spans="16:16" x14ac:dyDescent="0.3">
      <c r="P514282" s="83"/>
    </row>
    <row r="514283" spans="16:16" x14ac:dyDescent="0.3">
      <c r="P514283" s="83"/>
    </row>
    <row r="514284" spans="16:16" x14ac:dyDescent="0.3">
      <c r="P514284" s="83"/>
    </row>
    <row r="514285" spans="16:16" x14ac:dyDescent="0.3">
      <c r="P514285" s="83"/>
    </row>
    <row r="514286" spans="16:16" x14ac:dyDescent="0.3">
      <c r="P514286" s="83"/>
    </row>
    <row r="514287" spans="16:16" x14ac:dyDescent="0.3">
      <c r="P514287" s="83"/>
    </row>
    <row r="514288" spans="16:16" x14ac:dyDescent="0.3">
      <c r="P514288" s="83"/>
    </row>
    <row r="514289" spans="16:16" x14ac:dyDescent="0.3">
      <c r="P514289" s="83"/>
    </row>
    <row r="514290" spans="16:16" x14ac:dyDescent="0.3">
      <c r="P514290" s="83"/>
    </row>
    <row r="514291" spans="16:16" x14ac:dyDescent="0.3">
      <c r="P514291" s="83"/>
    </row>
    <row r="514292" spans="16:16" x14ac:dyDescent="0.3">
      <c r="P514292" s="83"/>
    </row>
    <row r="514293" spans="16:16" x14ac:dyDescent="0.3">
      <c r="P514293" s="83"/>
    </row>
    <row r="514294" spans="16:16" x14ac:dyDescent="0.3">
      <c r="P514294" s="83"/>
    </row>
    <row r="514295" spans="16:16" x14ac:dyDescent="0.3">
      <c r="P514295" s="83"/>
    </row>
    <row r="514296" spans="16:16" x14ac:dyDescent="0.3">
      <c r="P514296" s="83"/>
    </row>
    <row r="514297" spans="16:16" x14ac:dyDescent="0.3">
      <c r="P514297" s="83"/>
    </row>
    <row r="514298" spans="16:16" x14ac:dyDescent="0.3">
      <c r="P514298" s="83"/>
    </row>
    <row r="514299" spans="16:16" x14ac:dyDescent="0.3">
      <c r="P514299" s="83"/>
    </row>
    <row r="514300" spans="16:16" x14ac:dyDescent="0.3">
      <c r="P514300" s="83"/>
    </row>
    <row r="514301" spans="16:16" x14ac:dyDescent="0.3">
      <c r="P514301" s="83"/>
    </row>
    <row r="514302" spans="16:16" x14ac:dyDescent="0.3">
      <c r="P514302" s="83"/>
    </row>
    <row r="514303" spans="16:16" x14ac:dyDescent="0.3">
      <c r="P514303" s="83"/>
    </row>
    <row r="514304" spans="16:16" x14ac:dyDescent="0.3">
      <c r="P514304" s="83"/>
    </row>
    <row r="514305" spans="16:16" x14ac:dyDescent="0.3">
      <c r="P514305" s="83"/>
    </row>
    <row r="514306" spans="16:16" x14ac:dyDescent="0.3">
      <c r="P514306" s="83"/>
    </row>
    <row r="514307" spans="16:16" x14ac:dyDescent="0.3">
      <c r="P514307" s="83"/>
    </row>
    <row r="514308" spans="16:16" x14ac:dyDescent="0.3">
      <c r="P514308" s="83"/>
    </row>
    <row r="514309" spans="16:16" x14ac:dyDescent="0.3">
      <c r="P514309" s="83"/>
    </row>
    <row r="514310" spans="16:16" x14ac:dyDescent="0.3">
      <c r="P514310" s="83"/>
    </row>
    <row r="514311" spans="16:16" x14ac:dyDescent="0.3">
      <c r="P514311" s="83"/>
    </row>
    <row r="514312" spans="16:16" x14ac:dyDescent="0.3">
      <c r="P514312" s="83"/>
    </row>
    <row r="514313" spans="16:16" x14ac:dyDescent="0.3">
      <c r="P514313" s="83"/>
    </row>
    <row r="514314" spans="16:16" x14ac:dyDescent="0.3">
      <c r="P514314" s="83"/>
    </row>
    <row r="514315" spans="16:16" x14ac:dyDescent="0.3">
      <c r="P514315" s="83"/>
    </row>
    <row r="514316" spans="16:16" x14ac:dyDescent="0.3">
      <c r="P514316" s="83"/>
    </row>
    <row r="514317" spans="16:16" x14ac:dyDescent="0.3">
      <c r="P514317" s="83"/>
    </row>
    <row r="514318" spans="16:16" x14ac:dyDescent="0.3">
      <c r="P514318" s="83"/>
    </row>
    <row r="514319" spans="16:16" x14ac:dyDescent="0.3">
      <c r="P514319" s="83"/>
    </row>
    <row r="514320" spans="16:16" x14ac:dyDescent="0.3">
      <c r="P514320" s="83"/>
    </row>
    <row r="514321" spans="16:16" x14ac:dyDescent="0.3">
      <c r="P514321" s="83"/>
    </row>
    <row r="514322" spans="16:16" x14ac:dyDescent="0.3">
      <c r="P514322" s="83"/>
    </row>
    <row r="514323" spans="16:16" x14ac:dyDescent="0.3">
      <c r="P514323" s="83"/>
    </row>
    <row r="514324" spans="16:16" x14ac:dyDescent="0.3">
      <c r="P514324" s="83"/>
    </row>
    <row r="514325" spans="16:16" x14ac:dyDescent="0.3">
      <c r="P514325" s="83"/>
    </row>
    <row r="514326" spans="16:16" x14ac:dyDescent="0.3">
      <c r="P514326" s="83"/>
    </row>
    <row r="514327" spans="16:16" x14ac:dyDescent="0.3">
      <c r="P514327" s="83"/>
    </row>
    <row r="514328" spans="16:16" x14ac:dyDescent="0.3">
      <c r="P514328" s="83"/>
    </row>
    <row r="514329" spans="16:16" x14ac:dyDescent="0.3">
      <c r="P514329" s="83"/>
    </row>
    <row r="514330" spans="16:16" x14ac:dyDescent="0.3">
      <c r="P514330" s="83"/>
    </row>
    <row r="514331" spans="16:16" x14ac:dyDescent="0.3">
      <c r="P514331" s="83"/>
    </row>
    <row r="514332" spans="16:16" x14ac:dyDescent="0.3">
      <c r="P514332" s="83"/>
    </row>
    <row r="514333" spans="16:16" x14ac:dyDescent="0.3">
      <c r="P514333" s="83"/>
    </row>
    <row r="514334" spans="16:16" x14ac:dyDescent="0.3">
      <c r="P514334" s="83"/>
    </row>
    <row r="514335" spans="16:16" x14ac:dyDescent="0.3">
      <c r="P514335" s="83"/>
    </row>
    <row r="514336" spans="16:16" x14ac:dyDescent="0.3">
      <c r="P514336" s="83"/>
    </row>
    <row r="514337" spans="16:16" x14ac:dyDescent="0.3">
      <c r="P514337" s="83"/>
    </row>
    <row r="514338" spans="16:16" x14ac:dyDescent="0.3">
      <c r="P514338" s="83"/>
    </row>
    <row r="514339" spans="16:16" x14ac:dyDescent="0.3">
      <c r="P514339" s="83"/>
    </row>
    <row r="514340" spans="16:16" x14ac:dyDescent="0.3">
      <c r="P514340" s="83"/>
    </row>
    <row r="514341" spans="16:16" x14ac:dyDescent="0.3">
      <c r="P514341" s="83"/>
    </row>
    <row r="514342" spans="16:16" x14ac:dyDescent="0.3">
      <c r="P514342" s="83"/>
    </row>
    <row r="514343" spans="16:16" x14ac:dyDescent="0.3">
      <c r="P514343" s="83"/>
    </row>
    <row r="514344" spans="16:16" x14ac:dyDescent="0.3">
      <c r="P514344" s="83"/>
    </row>
    <row r="514345" spans="16:16" x14ac:dyDescent="0.3">
      <c r="P514345" s="83"/>
    </row>
    <row r="514346" spans="16:16" x14ac:dyDescent="0.3">
      <c r="P514346" s="83"/>
    </row>
    <row r="514347" spans="16:16" x14ac:dyDescent="0.3">
      <c r="P514347" s="83"/>
    </row>
    <row r="514348" spans="16:16" x14ac:dyDescent="0.3">
      <c r="P514348" s="83"/>
    </row>
    <row r="514349" spans="16:16" x14ac:dyDescent="0.3">
      <c r="P514349" s="83"/>
    </row>
    <row r="514350" spans="16:16" x14ac:dyDescent="0.3">
      <c r="P514350" s="83"/>
    </row>
    <row r="514351" spans="16:16" x14ac:dyDescent="0.3">
      <c r="P514351" s="83"/>
    </row>
    <row r="514352" spans="16:16" x14ac:dyDescent="0.3">
      <c r="P514352" s="83"/>
    </row>
    <row r="514353" spans="16:16" x14ac:dyDescent="0.3">
      <c r="P514353" s="83"/>
    </row>
    <row r="514354" spans="16:16" x14ac:dyDescent="0.3">
      <c r="P514354" s="83"/>
    </row>
    <row r="514355" spans="16:16" x14ac:dyDescent="0.3">
      <c r="P514355" s="83"/>
    </row>
    <row r="514356" spans="16:16" x14ac:dyDescent="0.3">
      <c r="P514356" s="83"/>
    </row>
    <row r="514357" spans="16:16" x14ac:dyDescent="0.3">
      <c r="P514357" s="83"/>
    </row>
    <row r="514358" spans="16:16" x14ac:dyDescent="0.3">
      <c r="P514358" s="83"/>
    </row>
    <row r="514359" spans="16:16" x14ac:dyDescent="0.3">
      <c r="P514359" s="83"/>
    </row>
    <row r="514360" spans="16:16" x14ac:dyDescent="0.3">
      <c r="P514360" s="83"/>
    </row>
    <row r="514361" spans="16:16" x14ac:dyDescent="0.3">
      <c r="P514361" s="83"/>
    </row>
    <row r="514362" spans="16:16" x14ac:dyDescent="0.3">
      <c r="P514362" s="83"/>
    </row>
    <row r="514363" spans="16:16" x14ac:dyDescent="0.3">
      <c r="P514363" s="83"/>
    </row>
    <row r="514364" spans="16:16" x14ac:dyDescent="0.3">
      <c r="P514364" s="83"/>
    </row>
    <row r="514365" spans="16:16" x14ac:dyDescent="0.3">
      <c r="P514365" s="83"/>
    </row>
    <row r="514366" spans="16:16" x14ac:dyDescent="0.3">
      <c r="P514366" s="83"/>
    </row>
    <row r="514367" spans="16:16" x14ac:dyDescent="0.3">
      <c r="P514367" s="83"/>
    </row>
    <row r="514368" spans="16:16" x14ac:dyDescent="0.3">
      <c r="P514368" s="83"/>
    </row>
    <row r="514369" spans="16:16" x14ac:dyDescent="0.3">
      <c r="P514369" s="83"/>
    </row>
    <row r="514370" spans="16:16" x14ac:dyDescent="0.3">
      <c r="P514370" s="83"/>
    </row>
    <row r="514371" spans="16:16" x14ac:dyDescent="0.3">
      <c r="P514371" s="83"/>
    </row>
    <row r="514372" spans="16:16" x14ac:dyDescent="0.3">
      <c r="P514372" s="83"/>
    </row>
    <row r="514373" spans="16:16" x14ac:dyDescent="0.3">
      <c r="P514373" s="83"/>
    </row>
    <row r="514374" spans="16:16" x14ac:dyDescent="0.3">
      <c r="P514374" s="83"/>
    </row>
    <row r="514375" spans="16:16" x14ac:dyDescent="0.3">
      <c r="P514375" s="83"/>
    </row>
    <row r="514376" spans="16:16" x14ac:dyDescent="0.3">
      <c r="P514376" s="83"/>
    </row>
    <row r="514377" spans="16:16" x14ac:dyDescent="0.3">
      <c r="P514377" s="83"/>
    </row>
    <row r="514378" spans="16:16" x14ac:dyDescent="0.3">
      <c r="P514378" s="83"/>
    </row>
    <row r="514379" spans="16:16" x14ac:dyDescent="0.3">
      <c r="P514379" s="83"/>
    </row>
    <row r="514380" spans="16:16" x14ac:dyDescent="0.3">
      <c r="P514380" s="83"/>
    </row>
    <row r="514381" spans="16:16" x14ac:dyDescent="0.3">
      <c r="P514381" s="83"/>
    </row>
    <row r="514382" spans="16:16" x14ac:dyDescent="0.3">
      <c r="P514382" s="83"/>
    </row>
    <row r="514383" spans="16:16" x14ac:dyDescent="0.3">
      <c r="P514383" s="83"/>
    </row>
    <row r="514384" spans="16:16" x14ac:dyDescent="0.3">
      <c r="P514384" s="83"/>
    </row>
    <row r="514385" spans="16:16" x14ac:dyDescent="0.3">
      <c r="P514385" s="83"/>
    </row>
    <row r="514386" spans="16:16" x14ac:dyDescent="0.3">
      <c r="P514386" s="83"/>
    </row>
    <row r="514387" spans="16:16" x14ac:dyDescent="0.3">
      <c r="P514387" s="83"/>
    </row>
    <row r="514388" spans="16:16" x14ac:dyDescent="0.3">
      <c r="P514388" s="83"/>
    </row>
    <row r="514389" spans="16:16" x14ac:dyDescent="0.3">
      <c r="P514389" s="83"/>
    </row>
    <row r="514390" spans="16:16" x14ac:dyDescent="0.3">
      <c r="P514390" s="83"/>
    </row>
    <row r="514391" spans="16:16" x14ac:dyDescent="0.3">
      <c r="P514391" s="83"/>
    </row>
    <row r="514392" spans="16:16" x14ac:dyDescent="0.3">
      <c r="P514392" s="83"/>
    </row>
    <row r="514393" spans="16:16" x14ac:dyDescent="0.3">
      <c r="P514393" s="83"/>
    </row>
    <row r="514394" spans="16:16" x14ac:dyDescent="0.3">
      <c r="P514394" s="83"/>
    </row>
    <row r="514395" spans="16:16" x14ac:dyDescent="0.3">
      <c r="P514395" s="83"/>
    </row>
    <row r="514396" spans="16:16" x14ac:dyDescent="0.3">
      <c r="P514396" s="83"/>
    </row>
    <row r="514397" spans="16:16" x14ac:dyDescent="0.3">
      <c r="P514397" s="83"/>
    </row>
    <row r="514398" spans="16:16" x14ac:dyDescent="0.3">
      <c r="P514398" s="83"/>
    </row>
    <row r="514399" spans="16:16" x14ac:dyDescent="0.3">
      <c r="P514399" s="83"/>
    </row>
    <row r="514400" spans="16:16" x14ac:dyDescent="0.3">
      <c r="P514400" s="83"/>
    </row>
    <row r="514401" spans="16:16" x14ac:dyDescent="0.3">
      <c r="P514401" s="83"/>
    </row>
    <row r="514402" spans="16:16" x14ac:dyDescent="0.3">
      <c r="P514402" s="83"/>
    </row>
    <row r="514403" spans="16:16" x14ac:dyDescent="0.3">
      <c r="P514403" s="83"/>
    </row>
    <row r="514404" spans="16:16" x14ac:dyDescent="0.3">
      <c r="P514404" s="83"/>
    </row>
    <row r="514405" spans="16:16" x14ac:dyDescent="0.3">
      <c r="P514405" s="83"/>
    </row>
    <row r="514406" spans="16:16" x14ac:dyDescent="0.3">
      <c r="P514406" s="83"/>
    </row>
    <row r="514407" spans="16:16" x14ac:dyDescent="0.3">
      <c r="P514407" s="83"/>
    </row>
    <row r="514408" spans="16:16" x14ac:dyDescent="0.3">
      <c r="P514408" s="83"/>
    </row>
    <row r="514409" spans="16:16" x14ac:dyDescent="0.3">
      <c r="P514409" s="83"/>
    </row>
    <row r="514410" spans="16:16" x14ac:dyDescent="0.3">
      <c r="P514410" s="83"/>
    </row>
    <row r="514411" spans="16:16" x14ac:dyDescent="0.3">
      <c r="P514411" s="83"/>
    </row>
    <row r="514412" spans="16:16" x14ac:dyDescent="0.3">
      <c r="P514412" s="83"/>
    </row>
    <row r="514413" spans="16:16" x14ac:dyDescent="0.3">
      <c r="P514413" s="83"/>
    </row>
    <row r="514414" spans="16:16" x14ac:dyDescent="0.3">
      <c r="P514414" s="83"/>
    </row>
    <row r="514415" spans="16:16" x14ac:dyDescent="0.3">
      <c r="P514415" s="83"/>
    </row>
    <row r="514416" spans="16:16" x14ac:dyDescent="0.3">
      <c r="P514416" s="83"/>
    </row>
    <row r="514417" spans="16:16" x14ac:dyDescent="0.3">
      <c r="P514417" s="83"/>
    </row>
    <row r="514418" spans="16:16" x14ac:dyDescent="0.3">
      <c r="P514418" s="83"/>
    </row>
    <row r="514419" spans="16:16" x14ac:dyDescent="0.3">
      <c r="P514419" s="83"/>
    </row>
    <row r="514420" spans="16:16" x14ac:dyDescent="0.3">
      <c r="P514420" s="83"/>
    </row>
    <row r="514421" spans="16:16" x14ac:dyDescent="0.3">
      <c r="P514421" s="83"/>
    </row>
    <row r="514422" spans="16:16" x14ac:dyDescent="0.3">
      <c r="P514422" s="83"/>
    </row>
    <row r="514423" spans="16:16" x14ac:dyDescent="0.3">
      <c r="P514423" s="83"/>
    </row>
    <row r="514424" spans="16:16" x14ac:dyDescent="0.3">
      <c r="P514424" s="83"/>
    </row>
    <row r="514425" spans="16:16" x14ac:dyDescent="0.3">
      <c r="P514425" s="83"/>
    </row>
    <row r="514426" spans="16:16" x14ac:dyDescent="0.3">
      <c r="P514426" s="83"/>
    </row>
    <row r="514427" spans="16:16" x14ac:dyDescent="0.3">
      <c r="P514427" s="83"/>
    </row>
    <row r="514428" spans="16:16" x14ac:dyDescent="0.3">
      <c r="P514428" s="83"/>
    </row>
    <row r="514429" spans="16:16" x14ac:dyDescent="0.3">
      <c r="P514429" s="83"/>
    </row>
    <row r="514430" spans="16:16" x14ac:dyDescent="0.3">
      <c r="P514430" s="83"/>
    </row>
    <row r="514431" spans="16:16" x14ac:dyDescent="0.3">
      <c r="P514431" s="83"/>
    </row>
    <row r="514432" spans="16:16" x14ac:dyDescent="0.3">
      <c r="P514432" s="83"/>
    </row>
    <row r="514433" spans="16:16" x14ac:dyDescent="0.3">
      <c r="P514433" s="83"/>
    </row>
    <row r="514434" spans="16:16" x14ac:dyDescent="0.3">
      <c r="P514434" s="83"/>
    </row>
    <row r="514435" spans="16:16" x14ac:dyDescent="0.3">
      <c r="P514435" s="83"/>
    </row>
    <row r="514436" spans="16:16" x14ac:dyDescent="0.3">
      <c r="P514436" s="83"/>
    </row>
    <row r="514437" spans="16:16" x14ac:dyDescent="0.3">
      <c r="P514437" s="83"/>
    </row>
    <row r="514438" spans="16:16" x14ac:dyDescent="0.3">
      <c r="P514438" s="83"/>
    </row>
    <row r="514439" spans="16:16" x14ac:dyDescent="0.3">
      <c r="P514439" s="83"/>
    </row>
    <row r="514440" spans="16:16" x14ac:dyDescent="0.3">
      <c r="P514440" s="83"/>
    </row>
    <row r="514441" spans="16:16" x14ac:dyDescent="0.3">
      <c r="P514441" s="83"/>
    </row>
    <row r="514442" spans="16:16" x14ac:dyDescent="0.3">
      <c r="P514442" s="83"/>
    </row>
    <row r="514443" spans="16:16" x14ac:dyDescent="0.3">
      <c r="P514443" s="83"/>
    </row>
    <row r="514444" spans="16:16" x14ac:dyDescent="0.3">
      <c r="P514444" s="83"/>
    </row>
    <row r="514445" spans="16:16" x14ac:dyDescent="0.3">
      <c r="P514445" s="83"/>
    </row>
    <row r="514446" spans="16:16" x14ac:dyDescent="0.3">
      <c r="P514446" s="83"/>
    </row>
    <row r="514447" spans="16:16" x14ac:dyDescent="0.3">
      <c r="P514447" s="83"/>
    </row>
    <row r="514448" spans="16:16" x14ac:dyDescent="0.3">
      <c r="P514448" s="83"/>
    </row>
    <row r="514449" spans="16:16" x14ac:dyDescent="0.3">
      <c r="P514449" s="83"/>
    </row>
    <row r="514450" spans="16:16" x14ac:dyDescent="0.3">
      <c r="P514450" s="83"/>
    </row>
    <row r="514451" spans="16:16" x14ac:dyDescent="0.3">
      <c r="P514451" s="83"/>
    </row>
    <row r="514452" spans="16:16" x14ac:dyDescent="0.3">
      <c r="P514452" s="83"/>
    </row>
    <row r="514453" spans="16:16" x14ac:dyDescent="0.3">
      <c r="P514453" s="83"/>
    </row>
    <row r="514454" spans="16:16" x14ac:dyDescent="0.3">
      <c r="P514454" s="83"/>
    </row>
    <row r="514455" spans="16:16" x14ac:dyDescent="0.3">
      <c r="P514455" s="83"/>
    </row>
    <row r="514456" spans="16:16" x14ac:dyDescent="0.3">
      <c r="P514456" s="83"/>
    </row>
    <row r="514457" spans="16:16" x14ac:dyDescent="0.3">
      <c r="P514457" s="83"/>
    </row>
    <row r="514458" spans="16:16" x14ac:dyDescent="0.3">
      <c r="P514458" s="83"/>
    </row>
    <row r="514459" spans="16:16" x14ac:dyDescent="0.3">
      <c r="P514459" s="83"/>
    </row>
    <row r="514460" spans="16:16" x14ac:dyDescent="0.3">
      <c r="P514460" s="83"/>
    </row>
    <row r="514461" spans="16:16" x14ac:dyDescent="0.3">
      <c r="P514461" s="83"/>
    </row>
    <row r="514462" spans="16:16" x14ac:dyDescent="0.3">
      <c r="P514462" s="83"/>
    </row>
    <row r="514463" spans="16:16" x14ac:dyDescent="0.3">
      <c r="P514463" s="83"/>
    </row>
    <row r="514464" spans="16:16" x14ac:dyDescent="0.3">
      <c r="P514464" s="83"/>
    </row>
    <row r="514465" spans="16:16" x14ac:dyDescent="0.3">
      <c r="P514465" s="83"/>
    </row>
    <row r="514466" spans="16:16" x14ac:dyDescent="0.3">
      <c r="P514466" s="83"/>
    </row>
    <row r="514467" spans="16:16" x14ac:dyDescent="0.3">
      <c r="P514467" s="83"/>
    </row>
    <row r="514468" spans="16:16" x14ac:dyDescent="0.3">
      <c r="P514468" s="83"/>
    </row>
    <row r="514469" spans="16:16" x14ac:dyDescent="0.3">
      <c r="P514469" s="83"/>
    </row>
    <row r="514470" spans="16:16" x14ac:dyDescent="0.3">
      <c r="P514470" s="83"/>
    </row>
    <row r="514471" spans="16:16" x14ac:dyDescent="0.3">
      <c r="P514471" s="83"/>
    </row>
    <row r="514472" spans="16:16" x14ac:dyDescent="0.3">
      <c r="P514472" s="83"/>
    </row>
    <row r="514473" spans="16:16" x14ac:dyDescent="0.3">
      <c r="P514473" s="83"/>
    </row>
    <row r="514474" spans="16:16" x14ac:dyDescent="0.3">
      <c r="P514474" s="83"/>
    </row>
    <row r="514475" spans="16:16" x14ac:dyDescent="0.3">
      <c r="P514475" s="83"/>
    </row>
    <row r="514476" spans="16:16" x14ac:dyDescent="0.3">
      <c r="P514476" s="83"/>
    </row>
    <row r="514477" spans="16:16" x14ac:dyDescent="0.3">
      <c r="P514477" s="83"/>
    </row>
    <row r="514478" spans="16:16" x14ac:dyDescent="0.3">
      <c r="P514478" s="83"/>
    </row>
    <row r="514479" spans="16:16" x14ac:dyDescent="0.3">
      <c r="P514479" s="83"/>
    </row>
    <row r="514480" spans="16:16" x14ac:dyDescent="0.3">
      <c r="P514480" s="83"/>
    </row>
    <row r="514481" spans="16:16" x14ac:dyDescent="0.3">
      <c r="P514481" s="83"/>
    </row>
    <row r="514482" spans="16:16" x14ac:dyDescent="0.3">
      <c r="P514482" s="83"/>
    </row>
    <row r="514483" spans="16:16" x14ac:dyDescent="0.3">
      <c r="P514483" s="83"/>
    </row>
    <row r="514484" spans="16:16" x14ac:dyDescent="0.3">
      <c r="P514484" s="83"/>
    </row>
    <row r="514485" spans="16:16" x14ac:dyDescent="0.3">
      <c r="P514485" s="83"/>
    </row>
    <row r="514486" spans="16:16" x14ac:dyDescent="0.3">
      <c r="P514486" s="83"/>
    </row>
    <row r="514487" spans="16:16" x14ac:dyDescent="0.3">
      <c r="P514487" s="83"/>
    </row>
    <row r="514488" spans="16:16" x14ac:dyDescent="0.3">
      <c r="P514488" s="83"/>
    </row>
    <row r="514489" spans="16:16" x14ac:dyDescent="0.3">
      <c r="P514489" s="83"/>
    </row>
    <row r="514490" spans="16:16" x14ac:dyDescent="0.3">
      <c r="P514490" s="83"/>
    </row>
    <row r="514491" spans="16:16" x14ac:dyDescent="0.3">
      <c r="P514491" s="83"/>
    </row>
    <row r="514492" spans="16:16" x14ac:dyDescent="0.3">
      <c r="P514492" s="83"/>
    </row>
    <row r="514493" spans="16:16" x14ac:dyDescent="0.3">
      <c r="P514493" s="83"/>
    </row>
    <row r="514494" spans="16:16" x14ac:dyDescent="0.3">
      <c r="P514494" s="83"/>
    </row>
    <row r="514495" spans="16:16" x14ac:dyDescent="0.3">
      <c r="P514495" s="83"/>
    </row>
    <row r="514496" spans="16:16" x14ac:dyDescent="0.3">
      <c r="P514496" s="83"/>
    </row>
    <row r="514497" spans="16:16" x14ac:dyDescent="0.3">
      <c r="P514497" s="83"/>
    </row>
    <row r="514498" spans="16:16" x14ac:dyDescent="0.3">
      <c r="P514498" s="83"/>
    </row>
    <row r="514499" spans="16:16" x14ac:dyDescent="0.3">
      <c r="P514499" s="83"/>
    </row>
    <row r="514500" spans="16:16" x14ac:dyDescent="0.3">
      <c r="P514500" s="83"/>
    </row>
    <row r="514501" spans="16:16" x14ac:dyDescent="0.3">
      <c r="P514501" s="83"/>
    </row>
    <row r="514502" spans="16:16" x14ac:dyDescent="0.3">
      <c r="P514502" s="83"/>
    </row>
    <row r="514503" spans="16:16" x14ac:dyDescent="0.3">
      <c r="P514503" s="83"/>
    </row>
    <row r="514504" spans="16:16" x14ac:dyDescent="0.3">
      <c r="P514504" s="83"/>
    </row>
    <row r="514505" spans="16:16" x14ac:dyDescent="0.3">
      <c r="P514505" s="83"/>
    </row>
    <row r="514506" spans="16:16" x14ac:dyDescent="0.3">
      <c r="P514506" s="83"/>
    </row>
    <row r="514507" spans="16:16" x14ac:dyDescent="0.3">
      <c r="P514507" s="83"/>
    </row>
    <row r="514508" spans="16:16" x14ac:dyDescent="0.3">
      <c r="P514508" s="83"/>
    </row>
    <row r="514509" spans="16:16" x14ac:dyDescent="0.3">
      <c r="P514509" s="83"/>
    </row>
    <row r="514510" spans="16:16" x14ac:dyDescent="0.3">
      <c r="P514510" s="83"/>
    </row>
    <row r="514511" spans="16:16" x14ac:dyDescent="0.3">
      <c r="P514511" s="83"/>
    </row>
    <row r="514512" spans="16:16" x14ac:dyDescent="0.3">
      <c r="P514512" s="83"/>
    </row>
    <row r="514513" spans="16:16" x14ac:dyDescent="0.3">
      <c r="P514513" s="83"/>
    </row>
    <row r="514514" spans="16:16" x14ac:dyDescent="0.3">
      <c r="P514514" s="83"/>
    </row>
    <row r="514515" spans="16:16" x14ac:dyDescent="0.3">
      <c r="P514515" s="83"/>
    </row>
    <row r="514516" spans="16:16" x14ac:dyDescent="0.3">
      <c r="P514516" s="83"/>
    </row>
    <row r="514517" spans="16:16" x14ac:dyDescent="0.3">
      <c r="P514517" s="83"/>
    </row>
    <row r="514518" spans="16:16" x14ac:dyDescent="0.3">
      <c r="P514518" s="83"/>
    </row>
    <row r="514519" spans="16:16" x14ac:dyDescent="0.3">
      <c r="P514519" s="83"/>
    </row>
    <row r="514520" spans="16:16" x14ac:dyDescent="0.3">
      <c r="P514520" s="83"/>
    </row>
    <row r="514521" spans="16:16" x14ac:dyDescent="0.3">
      <c r="P514521" s="83"/>
    </row>
    <row r="514522" spans="16:16" x14ac:dyDescent="0.3">
      <c r="P514522" s="83"/>
    </row>
    <row r="514523" spans="16:16" x14ac:dyDescent="0.3">
      <c r="P514523" s="83"/>
    </row>
    <row r="514524" spans="16:16" x14ac:dyDescent="0.3">
      <c r="P514524" s="83"/>
    </row>
    <row r="514525" spans="16:16" x14ac:dyDescent="0.3">
      <c r="P514525" s="83"/>
    </row>
    <row r="514526" spans="16:16" x14ac:dyDescent="0.3">
      <c r="P514526" s="83"/>
    </row>
    <row r="514527" spans="16:16" x14ac:dyDescent="0.3">
      <c r="P514527" s="83"/>
    </row>
    <row r="514528" spans="16:16" x14ac:dyDescent="0.3">
      <c r="P514528" s="83"/>
    </row>
    <row r="514529" spans="16:16" x14ac:dyDescent="0.3">
      <c r="P514529" s="83"/>
    </row>
    <row r="514530" spans="16:16" x14ac:dyDescent="0.3">
      <c r="P514530" s="83"/>
    </row>
    <row r="514531" spans="16:16" x14ac:dyDescent="0.3">
      <c r="P514531" s="83"/>
    </row>
    <row r="514532" spans="16:16" x14ac:dyDescent="0.3">
      <c r="P514532" s="83"/>
    </row>
    <row r="514533" spans="16:16" x14ac:dyDescent="0.3">
      <c r="P514533" s="83"/>
    </row>
    <row r="514534" spans="16:16" x14ac:dyDescent="0.3">
      <c r="P514534" s="83"/>
    </row>
    <row r="514535" spans="16:16" x14ac:dyDescent="0.3">
      <c r="P514535" s="83"/>
    </row>
    <row r="514536" spans="16:16" x14ac:dyDescent="0.3">
      <c r="P514536" s="83"/>
    </row>
    <row r="514537" spans="16:16" x14ac:dyDescent="0.3">
      <c r="P514537" s="83"/>
    </row>
    <row r="514538" spans="16:16" x14ac:dyDescent="0.3">
      <c r="P514538" s="83"/>
    </row>
    <row r="514539" spans="16:16" x14ac:dyDescent="0.3">
      <c r="P514539" s="83"/>
    </row>
    <row r="514540" spans="16:16" x14ac:dyDescent="0.3">
      <c r="P514540" s="83"/>
    </row>
    <row r="514541" spans="16:16" x14ac:dyDescent="0.3">
      <c r="P514541" s="83"/>
    </row>
    <row r="514542" spans="16:16" x14ac:dyDescent="0.3">
      <c r="P514542" s="83"/>
    </row>
    <row r="514543" spans="16:16" x14ac:dyDescent="0.3">
      <c r="P514543" s="83"/>
    </row>
    <row r="514544" spans="16:16" x14ac:dyDescent="0.3">
      <c r="P514544" s="83"/>
    </row>
    <row r="514545" spans="16:16" x14ac:dyDescent="0.3">
      <c r="P514545" s="83"/>
    </row>
    <row r="514546" spans="16:16" x14ac:dyDescent="0.3">
      <c r="P514546" s="83"/>
    </row>
    <row r="514547" spans="16:16" x14ac:dyDescent="0.3">
      <c r="P514547" s="83"/>
    </row>
    <row r="514548" spans="16:16" x14ac:dyDescent="0.3">
      <c r="P514548" s="83"/>
    </row>
    <row r="514549" spans="16:16" x14ac:dyDescent="0.3">
      <c r="P514549" s="83"/>
    </row>
    <row r="514550" spans="16:16" x14ac:dyDescent="0.3">
      <c r="P514550" s="83"/>
    </row>
    <row r="514551" spans="16:16" x14ac:dyDescent="0.3">
      <c r="P514551" s="83"/>
    </row>
    <row r="514552" spans="16:16" x14ac:dyDescent="0.3">
      <c r="P514552" s="83"/>
    </row>
    <row r="514553" spans="16:16" x14ac:dyDescent="0.3">
      <c r="P514553" s="83"/>
    </row>
    <row r="514554" spans="16:16" x14ac:dyDescent="0.3">
      <c r="P514554" s="83"/>
    </row>
    <row r="514555" spans="16:16" x14ac:dyDescent="0.3">
      <c r="P514555" s="83"/>
    </row>
    <row r="514556" spans="16:16" x14ac:dyDescent="0.3">
      <c r="P514556" s="83"/>
    </row>
    <row r="514557" spans="16:16" x14ac:dyDescent="0.3">
      <c r="P514557" s="83"/>
    </row>
    <row r="514558" spans="16:16" x14ac:dyDescent="0.3">
      <c r="P514558" s="83"/>
    </row>
    <row r="514559" spans="16:16" x14ac:dyDescent="0.3">
      <c r="P514559" s="83"/>
    </row>
    <row r="514560" spans="16:16" x14ac:dyDescent="0.3">
      <c r="P514560" s="83"/>
    </row>
    <row r="514561" spans="16:16" x14ac:dyDescent="0.3">
      <c r="P514561" s="83"/>
    </row>
    <row r="514562" spans="16:16" x14ac:dyDescent="0.3">
      <c r="P514562" s="83"/>
    </row>
    <row r="514563" spans="16:16" x14ac:dyDescent="0.3">
      <c r="P514563" s="83"/>
    </row>
    <row r="514564" spans="16:16" x14ac:dyDescent="0.3">
      <c r="P514564" s="83"/>
    </row>
    <row r="514565" spans="16:16" x14ac:dyDescent="0.3">
      <c r="P514565" s="83"/>
    </row>
    <row r="514566" spans="16:16" x14ac:dyDescent="0.3">
      <c r="P514566" s="83"/>
    </row>
    <row r="514567" spans="16:16" x14ac:dyDescent="0.3">
      <c r="P514567" s="83"/>
    </row>
    <row r="514568" spans="16:16" x14ac:dyDescent="0.3">
      <c r="P514568" s="83"/>
    </row>
    <row r="514569" spans="16:16" x14ac:dyDescent="0.3">
      <c r="P514569" s="83"/>
    </row>
    <row r="514570" spans="16:16" x14ac:dyDescent="0.3">
      <c r="P514570" s="83"/>
    </row>
    <row r="514571" spans="16:16" x14ac:dyDescent="0.3">
      <c r="P514571" s="83"/>
    </row>
    <row r="514572" spans="16:16" x14ac:dyDescent="0.3">
      <c r="P514572" s="83"/>
    </row>
    <row r="514573" spans="16:16" x14ac:dyDescent="0.3">
      <c r="P514573" s="83"/>
    </row>
    <row r="514574" spans="16:16" x14ac:dyDescent="0.3">
      <c r="P514574" s="83"/>
    </row>
    <row r="514575" spans="16:16" x14ac:dyDescent="0.3">
      <c r="P514575" s="83"/>
    </row>
    <row r="514576" spans="16:16" x14ac:dyDescent="0.3">
      <c r="P514576" s="83"/>
    </row>
    <row r="514577" spans="16:16" x14ac:dyDescent="0.3">
      <c r="P514577" s="83"/>
    </row>
    <row r="514578" spans="16:16" x14ac:dyDescent="0.3">
      <c r="P514578" s="83"/>
    </row>
    <row r="514579" spans="16:16" x14ac:dyDescent="0.3">
      <c r="P514579" s="83"/>
    </row>
    <row r="514580" spans="16:16" x14ac:dyDescent="0.3">
      <c r="P514580" s="83"/>
    </row>
    <row r="514581" spans="16:16" x14ac:dyDescent="0.3">
      <c r="P514581" s="83"/>
    </row>
    <row r="514582" spans="16:16" x14ac:dyDescent="0.3">
      <c r="P514582" s="83"/>
    </row>
    <row r="514583" spans="16:16" x14ac:dyDescent="0.3">
      <c r="P514583" s="83"/>
    </row>
    <row r="514584" spans="16:16" x14ac:dyDescent="0.3">
      <c r="P514584" s="83"/>
    </row>
    <row r="514585" spans="16:16" x14ac:dyDescent="0.3">
      <c r="P514585" s="83"/>
    </row>
    <row r="514586" spans="16:16" x14ac:dyDescent="0.3">
      <c r="P514586" s="83"/>
    </row>
    <row r="514587" spans="16:16" x14ac:dyDescent="0.3">
      <c r="P514587" s="83"/>
    </row>
    <row r="514588" spans="16:16" x14ac:dyDescent="0.3">
      <c r="P514588" s="83"/>
    </row>
    <row r="514589" spans="16:16" x14ac:dyDescent="0.3">
      <c r="P514589" s="83"/>
    </row>
    <row r="514590" spans="16:16" x14ac:dyDescent="0.3">
      <c r="P514590" s="83"/>
    </row>
    <row r="514591" spans="16:16" x14ac:dyDescent="0.3">
      <c r="P514591" s="83"/>
    </row>
    <row r="514592" spans="16:16" x14ac:dyDescent="0.3">
      <c r="P514592" s="83"/>
    </row>
    <row r="514593" spans="16:16" x14ac:dyDescent="0.3">
      <c r="P514593" s="83"/>
    </row>
    <row r="514594" spans="16:16" x14ac:dyDescent="0.3">
      <c r="P514594" s="83"/>
    </row>
    <row r="514595" spans="16:16" x14ac:dyDescent="0.3">
      <c r="P514595" s="83"/>
    </row>
    <row r="514596" spans="16:16" x14ac:dyDescent="0.3">
      <c r="P514596" s="83"/>
    </row>
    <row r="514597" spans="16:16" x14ac:dyDescent="0.3">
      <c r="P514597" s="83"/>
    </row>
    <row r="514598" spans="16:16" x14ac:dyDescent="0.3">
      <c r="P514598" s="83"/>
    </row>
    <row r="514599" spans="16:16" x14ac:dyDescent="0.3">
      <c r="P514599" s="83"/>
    </row>
    <row r="514600" spans="16:16" x14ac:dyDescent="0.3">
      <c r="P514600" s="83"/>
    </row>
    <row r="514601" spans="16:16" x14ac:dyDescent="0.3">
      <c r="P514601" s="83"/>
    </row>
    <row r="514602" spans="16:16" x14ac:dyDescent="0.3">
      <c r="P514602" s="83"/>
    </row>
    <row r="514603" spans="16:16" x14ac:dyDescent="0.3">
      <c r="P514603" s="83"/>
    </row>
    <row r="514604" spans="16:16" x14ac:dyDescent="0.3">
      <c r="P514604" s="83"/>
    </row>
    <row r="514605" spans="16:16" x14ac:dyDescent="0.3">
      <c r="P514605" s="83"/>
    </row>
    <row r="514606" spans="16:16" x14ac:dyDescent="0.3">
      <c r="P514606" s="83"/>
    </row>
    <row r="514607" spans="16:16" x14ac:dyDescent="0.3">
      <c r="P514607" s="83"/>
    </row>
    <row r="514608" spans="16:16" x14ac:dyDescent="0.3">
      <c r="P514608" s="83"/>
    </row>
    <row r="514609" spans="16:16" x14ac:dyDescent="0.3">
      <c r="P514609" s="83"/>
    </row>
    <row r="514610" spans="16:16" x14ac:dyDescent="0.3">
      <c r="P514610" s="83"/>
    </row>
    <row r="514611" spans="16:16" x14ac:dyDescent="0.3">
      <c r="P514611" s="83"/>
    </row>
    <row r="514612" spans="16:16" x14ac:dyDescent="0.3">
      <c r="P514612" s="83"/>
    </row>
    <row r="514613" spans="16:16" x14ac:dyDescent="0.3">
      <c r="P514613" s="83"/>
    </row>
    <row r="514614" spans="16:16" x14ac:dyDescent="0.3">
      <c r="P514614" s="83"/>
    </row>
    <row r="514615" spans="16:16" x14ac:dyDescent="0.3">
      <c r="P514615" s="83"/>
    </row>
    <row r="514616" spans="16:16" x14ac:dyDescent="0.3">
      <c r="P514616" s="83"/>
    </row>
    <row r="514617" spans="16:16" x14ac:dyDescent="0.3">
      <c r="P514617" s="83"/>
    </row>
    <row r="514618" spans="16:16" x14ac:dyDescent="0.3">
      <c r="P514618" s="83"/>
    </row>
    <row r="514619" spans="16:16" x14ac:dyDescent="0.3">
      <c r="P514619" s="83"/>
    </row>
    <row r="514620" spans="16:16" x14ac:dyDescent="0.3">
      <c r="P514620" s="83"/>
    </row>
    <row r="514621" spans="16:16" x14ac:dyDescent="0.3">
      <c r="P514621" s="83"/>
    </row>
    <row r="514622" spans="16:16" x14ac:dyDescent="0.3">
      <c r="P514622" s="83"/>
    </row>
    <row r="514623" spans="16:16" x14ac:dyDescent="0.3">
      <c r="P514623" s="83"/>
    </row>
    <row r="514624" spans="16:16" x14ac:dyDescent="0.3">
      <c r="P514624" s="83"/>
    </row>
    <row r="514625" spans="16:16" x14ac:dyDescent="0.3">
      <c r="P514625" s="83"/>
    </row>
    <row r="514626" spans="16:16" x14ac:dyDescent="0.3">
      <c r="P514626" s="83"/>
    </row>
    <row r="514627" spans="16:16" x14ac:dyDescent="0.3">
      <c r="P514627" s="83"/>
    </row>
    <row r="514628" spans="16:16" x14ac:dyDescent="0.3">
      <c r="P514628" s="83"/>
    </row>
    <row r="514629" spans="16:16" x14ac:dyDescent="0.3">
      <c r="P514629" s="83"/>
    </row>
    <row r="514630" spans="16:16" x14ac:dyDescent="0.3">
      <c r="P514630" s="83"/>
    </row>
    <row r="514631" spans="16:16" x14ac:dyDescent="0.3">
      <c r="P514631" s="83"/>
    </row>
    <row r="514632" spans="16:16" x14ac:dyDescent="0.3">
      <c r="P514632" s="83"/>
    </row>
    <row r="514633" spans="16:16" x14ac:dyDescent="0.3">
      <c r="P514633" s="83"/>
    </row>
    <row r="514634" spans="16:16" x14ac:dyDescent="0.3">
      <c r="P514634" s="83"/>
    </row>
    <row r="514635" spans="16:16" x14ac:dyDescent="0.3">
      <c r="P514635" s="83"/>
    </row>
    <row r="514636" spans="16:16" x14ac:dyDescent="0.3">
      <c r="P514636" s="83"/>
    </row>
    <row r="514637" spans="16:16" x14ac:dyDescent="0.3">
      <c r="P514637" s="83"/>
    </row>
    <row r="514638" spans="16:16" x14ac:dyDescent="0.3">
      <c r="P514638" s="83"/>
    </row>
    <row r="514639" spans="16:16" x14ac:dyDescent="0.3">
      <c r="P514639" s="83"/>
    </row>
    <row r="514640" spans="16:16" x14ac:dyDescent="0.3">
      <c r="P514640" s="83"/>
    </row>
    <row r="514641" spans="16:16" x14ac:dyDescent="0.3">
      <c r="P514641" s="83"/>
    </row>
    <row r="514642" spans="16:16" x14ac:dyDescent="0.3">
      <c r="P514642" s="83"/>
    </row>
    <row r="514643" spans="16:16" x14ac:dyDescent="0.3">
      <c r="P514643" s="83"/>
    </row>
    <row r="514644" spans="16:16" x14ac:dyDescent="0.3">
      <c r="P514644" s="83"/>
    </row>
    <row r="514645" spans="16:16" x14ac:dyDescent="0.3">
      <c r="P514645" s="83"/>
    </row>
    <row r="514646" spans="16:16" x14ac:dyDescent="0.3">
      <c r="P514646" s="83"/>
    </row>
    <row r="514647" spans="16:16" x14ac:dyDescent="0.3">
      <c r="P514647" s="83"/>
    </row>
    <row r="514648" spans="16:16" x14ac:dyDescent="0.3">
      <c r="P514648" s="83"/>
    </row>
    <row r="514649" spans="16:16" x14ac:dyDescent="0.3">
      <c r="P514649" s="83"/>
    </row>
    <row r="514650" spans="16:16" x14ac:dyDescent="0.3">
      <c r="P514650" s="83"/>
    </row>
    <row r="514651" spans="16:16" x14ac:dyDescent="0.3">
      <c r="P514651" s="83"/>
    </row>
    <row r="514652" spans="16:16" x14ac:dyDescent="0.3">
      <c r="P514652" s="83"/>
    </row>
    <row r="514653" spans="16:16" x14ac:dyDescent="0.3">
      <c r="P514653" s="83"/>
    </row>
    <row r="514654" spans="16:16" x14ac:dyDescent="0.3">
      <c r="P514654" s="83"/>
    </row>
    <row r="514655" spans="16:16" x14ac:dyDescent="0.3">
      <c r="P514655" s="83"/>
    </row>
    <row r="514656" spans="16:16" x14ac:dyDescent="0.3">
      <c r="P514656" s="83"/>
    </row>
    <row r="514657" spans="16:16" x14ac:dyDescent="0.3">
      <c r="P514657" s="83"/>
    </row>
    <row r="514658" spans="16:16" x14ac:dyDescent="0.3">
      <c r="P514658" s="83"/>
    </row>
    <row r="514659" spans="16:16" x14ac:dyDescent="0.3">
      <c r="P514659" s="83"/>
    </row>
    <row r="514660" spans="16:16" x14ac:dyDescent="0.3">
      <c r="P514660" s="83"/>
    </row>
    <row r="514661" spans="16:16" x14ac:dyDescent="0.3">
      <c r="P514661" s="83"/>
    </row>
    <row r="514662" spans="16:16" x14ac:dyDescent="0.3">
      <c r="P514662" s="83"/>
    </row>
    <row r="514663" spans="16:16" x14ac:dyDescent="0.3">
      <c r="P514663" s="83"/>
    </row>
    <row r="514664" spans="16:16" x14ac:dyDescent="0.3">
      <c r="P514664" s="83"/>
    </row>
    <row r="514665" spans="16:16" x14ac:dyDescent="0.3">
      <c r="P514665" s="83"/>
    </row>
    <row r="514666" spans="16:16" x14ac:dyDescent="0.3">
      <c r="P514666" s="83"/>
    </row>
    <row r="514667" spans="16:16" x14ac:dyDescent="0.3">
      <c r="P514667" s="83"/>
    </row>
    <row r="514668" spans="16:16" x14ac:dyDescent="0.3">
      <c r="P514668" s="83"/>
    </row>
    <row r="514669" spans="16:16" x14ac:dyDescent="0.3">
      <c r="P514669" s="83"/>
    </row>
    <row r="514670" spans="16:16" x14ac:dyDescent="0.3">
      <c r="P514670" s="83"/>
    </row>
    <row r="514671" spans="16:16" x14ac:dyDescent="0.3">
      <c r="P514671" s="83"/>
    </row>
    <row r="514672" spans="16:16" x14ac:dyDescent="0.3">
      <c r="P514672" s="83"/>
    </row>
    <row r="514673" spans="16:16" x14ac:dyDescent="0.3">
      <c r="P514673" s="83"/>
    </row>
    <row r="514674" spans="16:16" x14ac:dyDescent="0.3">
      <c r="P514674" s="83"/>
    </row>
    <row r="514675" spans="16:16" x14ac:dyDescent="0.3">
      <c r="P514675" s="83"/>
    </row>
    <row r="514676" spans="16:16" x14ac:dyDescent="0.3">
      <c r="P514676" s="83"/>
    </row>
    <row r="514677" spans="16:16" x14ac:dyDescent="0.3">
      <c r="P514677" s="83"/>
    </row>
    <row r="514678" spans="16:16" x14ac:dyDescent="0.3">
      <c r="P514678" s="83"/>
    </row>
    <row r="514679" spans="16:16" x14ac:dyDescent="0.3">
      <c r="P514679" s="83"/>
    </row>
    <row r="514680" spans="16:16" x14ac:dyDescent="0.3">
      <c r="P514680" s="83"/>
    </row>
    <row r="514681" spans="16:16" x14ac:dyDescent="0.3">
      <c r="P514681" s="83"/>
    </row>
    <row r="514682" spans="16:16" x14ac:dyDescent="0.3">
      <c r="P514682" s="83"/>
    </row>
    <row r="514683" spans="16:16" x14ac:dyDescent="0.3">
      <c r="P514683" s="83"/>
    </row>
    <row r="514684" spans="16:16" x14ac:dyDescent="0.3">
      <c r="P514684" s="83"/>
    </row>
    <row r="514685" spans="16:16" x14ac:dyDescent="0.3">
      <c r="P514685" s="83"/>
    </row>
    <row r="514686" spans="16:16" x14ac:dyDescent="0.3">
      <c r="P514686" s="83"/>
    </row>
    <row r="514687" spans="16:16" x14ac:dyDescent="0.3">
      <c r="P514687" s="83"/>
    </row>
    <row r="514688" spans="16:16" x14ac:dyDescent="0.3">
      <c r="P514688" s="83"/>
    </row>
    <row r="514689" spans="16:16" x14ac:dyDescent="0.3">
      <c r="P514689" s="83"/>
    </row>
    <row r="514690" spans="16:16" x14ac:dyDescent="0.3">
      <c r="P514690" s="83"/>
    </row>
    <row r="514691" spans="16:16" x14ac:dyDescent="0.3">
      <c r="P514691" s="83"/>
    </row>
    <row r="514692" spans="16:16" x14ac:dyDescent="0.3">
      <c r="P514692" s="83"/>
    </row>
    <row r="514693" spans="16:16" x14ac:dyDescent="0.3">
      <c r="P514693" s="83"/>
    </row>
    <row r="514694" spans="16:16" x14ac:dyDescent="0.3">
      <c r="P514694" s="83"/>
    </row>
    <row r="514695" spans="16:16" x14ac:dyDescent="0.3">
      <c r="P514695" s="83"/>
    </row>
    <row r="514696" spans="16:16" x14ac:dyDescent="0.3">
      <c r="P514696" s="83"/>
    </row>
    <row r="514697" spans="16:16" x14ac:dyDescent="0.3">
      <c r="P514697" s="83"/>
    </row>
    <row r="514698" spans="16:16" x14ac:dyDescent="0.3">
      <c r="P514698" s="83"/>
    </row>
    <row r="514699" spans="16:16" x14ac:dyDescent="0.3">
      <c r="P514699" s="83"/>
    </row>
    <row r="514700" spans="16:16" x14ac:dyDescent="0.3">
      <c r="P514700" s="83"/>
    </row>
    <row r="514701" spans="16:16" x14ac:dyDescent="0.3">
      <c r="P514701" s="83"/>
    </row>
    <row r="514702" spans="16:16" x14ac:dyDescent="0.3">
      <c r="P514702" s="83"/>
    </row>
    <row r="514703" spans="16:16" x14ac:dyDescent="0.3">
      <c r="P514703" s="83"/>
    </row>
    <row r="514704" spans="16:16" x14ac:dyDescent="0.3">
      <c r="P514704" s="83"/>
    </row>
    <row r="514705" spans="16:16" x14ac:dyDescent="0.3">
      <c r="P514705" s="83"/>
    </row>
    <row r="514706" spans="16:16" x14ac:dyDescent="0.3">
      <c r="P514706" s="83"/>
    </row>
    <row r="514707" spans="16:16" x14ac:dyDescent="0.3">
      <c r="P514707" s="83"/>
    </row>
    <row r="514708" spans="16:16" x14ac:dyDescent="0.3">
      <c r="P514708" s="83"/>
    </row>
    <row r="514709" spans="16:16" x14ac:dyDescent="0.3">
      <c r="P514709" s="83"/>
    </row>
    <row r="514710" spans="16:16" x14ac:dyDescent="0.3">
      <c r="P514710" s="83"/>
    </row>
    <row r="514711" spans="16:16" x14ac:dyDescent="0.3">
      <c r="P514711" s="83"/>
    </row>
    <row r="514712" spans="16:16" x14ac:dyDescent="0.3">
      <c r="P514712" s="83"/>
    </row>
    <row r="514713" spans="16:16" x14ac:dyDescent="0.3">
      <c r="P514713" s="83"/>
    </row>
    <row r="514714" spans="16:16" x14ac:dyDescent="0.3">
      <c r="P514714" s="83"/>
    </row>
    <row r="514715" spans="16:16" x14ac:dyDescent="0.3">
      <c r="P514715" s="83"/>
    </row>
    <row r="514716" spans="16:16" x14ac:dyDescent="0.3">
      <c r="P514716" s="83"/>
    </row>
    <row r="514717" spans="16:16" x14ac:dyDescent="0.3">
      <c r="P514717" s="83"/>
    </row>
    <row r="514718" spans="16:16" x14ac:dyDescent="0.3">
      <c r="P514718" s="83"/>
    </row>
    <row r="514719" spans="16:16" x14ac:dyDescent="0.3">
      <c r="P514719" s="83"/>
    </row>
    <row r="514720" spans="16:16" x14ac:dyDescent="0.3">
      <c r="P514720" s="83"/>
    </row>
    <row r="514721" spans="16:16" x14ac:dyDescent="0.3">
      <c r="P514721" s="83"/>
    </row>
    <row r="514722" spans="16:16" x14ac:dyDescent="0.3">
      <c r="P514722" s="83"/>
    </row>
    <row r="514723" spans="16:16" x14ac:dyDescent="0.3">
      <c r="P514723" s="83"/>
    </row>
    <row r="514724" spans="16:16" x14ac:dyDescent="0.3">
      <c r="P514724" s="83"/>
    </row>
    <row r="514725" spans="16:16" x14ac:dyDescent="0.3">
      <c r="P514725" s="83"/>
    </row>
    <row r="514726" spans="16:16" x14ac:dyDescent="0.3">
      <c r="P514726" s="83"/>
    </row>
    <row r="514727" spans="16:16" x14ac:dyDescent="0.3">
      <c r="P514727" s="83"/>
    </row>
    <row r="514728" spans="16:16" x14ac:dyDescent="0.3">
      <c r="P514728" s="83"/>
    </row>
    <row r="514729" spans="16:16" x14ac:dyDescent="0.3">
      <c r="P514729" s="83"/>
    </row>
    <row r="514730" spans="16:16" x14ac:dyDescent="0.3">
      <c r="P514730" s="83"/>
    </row>
    <row r="514731" spans="16:16" x14ac:dyDescent="0.3">
      <c r="P514731" s="83"/>
    </row>
    <row r="514732" spans="16:16" x14ac:dyDescent="0.3">
      <c r="P514732" s="83"/>
    </row>
    <row r="514733" spans="16:16" x14ac:dyDescent="0.3">
      <c r="P514733" s="83"/>
    </row>
    <row r="514734" spans="16:16" x14ac:dyDescent="0.3">
      <c r="P514734" s="83"/>
    </row>
    <row r="514735" spans="16:16" x14ac:dyDescent="0.3">
      <c r="P514735" s="83"/>
    </row>
    <row r="514736" spans="16:16" x14ac:dyDescent="0.3">
      <c r="P514736" s="83"/>
    </row>
    <row r="514737" spans="16:16" x14ac:dyDescent="0.3">
      <c r="P514737" s="83"/>
    </row>
    <row r="514738" spans="16:16" x14ac:dyDescent="0.3">
      <c r="P514738" s="83"/>
    </row>
    <row r="514739" spans="16:16" x14ac:dyDescent="0.3">
      <c r="P514739" s="83"/>
    </row>
    <row r="514740" spans="16:16" x14ac:dyDescent="0.3">
      <c r="P514740" s="83"/>
    </row>
    <row r="514741" spans="16:16" x14ac:dyDescent="0.3">
      <c r="P514741" s="83"/>
    </row>
    <row r="514742" spans="16:16" x14ac:dyDescent="0.3">
      <c r="P514742" s="83"/>
    </row>
    <row r="514743" spans="16:16" x14ac:dyDescent="0.3">
      <c r="P514743" s="83"/>
    </row>
    <row r="514744" spans="16:16" x14ac:dyDescent="0.3">
      <c r="P514744" s="83"/>
    </row>
    <row r="514745" spans="16:16" x14ac:dyDescent="0.3">
      <c r="P514745" s="83"/>
    </row>
    <row r="514746" spans="16:16" x14ac:dyDescent="0.3">
      <c r="P514746" s="83"/>
    </row>
    <row r="514747" spans="16:16" x14ac:dyDescent="0.3">
      <c r="P514747" s="83"/>
    </row>
    <row r="514748" spans="16:16" x14ac:dyDescent="0.3">
      <c r="P514748" s="83"/>
    </row>
    <row r="514749" spans="16:16" x14ac:dyDescent="0.3">
      <c r="P514749" s="83"/>
    </row>
    <row r="514750" spans="16:16" x14ac:dyDescent="0.3">
      <c r="P514750" s="83"/>
    </row>
    <row r="514751" spans="16:16" x14ac:dyDescent="0.3">
      <c r="P514751" s="83"/>
    </row>
    <row r="514752" spans="16:16" x14ac:dyDescent="0.3">
      <c r="P514752" s="83"/>
    </row>
    <row r="514753" spans="16:16" x14ac:dyDescent="0.3">
      <c r="P514753" s="83"/>
    </row>
    <row r="514754" spans="16:16" x14ac:dyDescent="0.3">
      <c r="P514754" s="83"/>
    </row>
    <row r="514755" spans="16:16" x14ac:dyDescent="0.3">
      <c r="P514755" s="83"/>
    </row>
    <row r="514756" spans="16:16" x14ac:dyDescent="0.3">
      <c r="P514756" s="83"/>
    </row>
    <row r="514757" spans="16:16" x14ac:dyDescent="0.3">
      <c r="P514757" s="83"/>
    </row>
    <row r="514758" spans="16:16" x14ac:dyDescent="0.3">
      <c r="P514758" s="83"/>
    </row>
    <row r="514759" spans="16:16" x14ac:dyDescent="0.3">
      <c r="P514759" s="83"/>
    </row>
    <row r="514760" spans="16:16" x14ac:dyDescent="0.3">
      <c r="P514760" s="83"/>
    </row>
    <row r="514761" spans="16:16" x14ac:dyDescent="0.3">
      <c r="P514761" s="83"/>
    </row>
    <row r="514762" spans="16:16" x14ac:dyDescent="0.3">
      <c r="P514762" s="83"/>
    </row>
    <row r="514763" spans="16:16" x14ac:dyDescent="0.3">
      <c r="P514763" s="83"/>
    </row>
    <row r="514764" spans="16:16" x14ac:dyDescent="0.3">
      <c r="P514764" s="83"/>
    </row>
    <row r="514765" spans="16:16" x14ac:dyDescent="0.3">
      <c r="P514765" s="83"/>
    </row>
    <row r="514766" spans="16:16" x14ac:dyDescent="0.3">
      <c r="P514766" s="83"/>
    </row>
    <row r="514767" spans="16:16" x14ac:dyDescent="0.3">
      <c r="P514767" s="83"/>
    </row>
    <row r="514768" spans="16:16" x14ac:dyDescent="0.3">
      <c r="P514768" s="83"/>
    </row>
    <row r="514769" spans="16:16" x14ac:dyDescent="0.3">
      <c r="P514769" s="83"/>
    </row>
    <row r="514770" spans="16:16" x14ac:dyDescent="0.3">
      <c r="P514770" s="83"/>
    </row>
    <row r="514771" spans="16:16" x14ac:dyDescent="0.3">
      <c r="P514771" s="83"/>
    </row>
    <row r="514772" spans="16:16" x14ac:dyDescent="0.3">
      <c r="P514772" s="83"/>
    </row>
    <row r="514773" spans="16:16" x14ac:dyDescent="0.3">
      <c r="P514773" s="83"/>
    </row>
    <row r="514774" spans="16:16" x14ac:dyDescent="0.3">
      <c r="P514774" s="83"/>
    </row>
    <row r="514775" spans="16:16" x14ac:dyDescent="0.3">
      <c r="P514775" s="83"/>
    </row>
    <row r="514776" spans="16:16" x14ac:dyDescent="0.3">
      <c r="P514776" s="83"/>
    </row>
    <row r="514777" spans="16:16" x14ac:dyDescent="0.3">
      <c r="P514777" s="83"/>
    </row>
    <row r="514778" spans="16:16" x14ac:dyDescent="0.3">
      <c r="P514778" s="83"/>
    </row>
    <row r="514779" spans="16:16" x14ac:dyDescent="0.3">
      <c r="P514779" s="83"/>
    </row>
    <row r="514780" spans="16:16" x14ac:dyDescent="0.3">
      <c r="P514780" s="83"/>
    </row>
    <row r="514781" spans="16:16" x14ac:dyDescent="0.3">
      <c r="P514781" s="83"/>
    </row>
    <row r="514782" spans="16:16" x14ac:dyDescent="0.3">
      <c r="P514782" s="83"/>
    </row>
    <row r="514783" spans="16:16" x14ac:dyDescent="0.3">
      <c r="P514783" s="83"/>
    </row>
    <row r="514784" spans="16:16" x14ac:dyDescent="0.3">
      <c r="P514784" s="83"/>
    </row>
    <row r="514785" spans="16:16" x14ac:dyDescent="0.3">
      <c r="P514785" s="83"/>
    </row>
    <row r="514786" spans="16:16" x14ac:dyDescent="0.3">
      <c r="P514786" s="83"/>
    </row>
    <row r="514787" spans="16:16" x14ac:dyDescent="0.3">
      <c r="P514787" s="83"/>
    </row>
    <row r="514788" spans="16:16" x14ac:dyDescent="0.3">
      <c r="P514788" s="83"/>
    </row>
    <row r="514789" spans="16:16" x14ac:dyDescent="0.3">
      <c r="P514789" s="83"/>
    </row>
    <row r="514790" spans="16:16" x14ac:dyDescent="0.3">
      <c r="P514790" s="83"/>
    </row>
    <row r="514791" spans="16:16" x14ac:dyDescent="0.3">
      <c r="P514791" s="83"/>
    </row>
    <row r="514792" spans="16:16" x14ac:dyDescent="0.3">
      <c r="P514792" s="83"/>
    </row>
    <row r="514793" spans="16:16" x14ac:dyDescent="0.3">
      <c r="P514793" s="83"/>
    </row>
    <row r="514794" spans="16:16" x14ac:dyDescent="0.3">
      <c r="P514794" s="83"/>
    </row>
    <row r="514795" spans="16:16" x14ac:dyDescent="0.3">
      <c r="P514795" s="83"/>
    </row>
    <row r="514796" spans="16:16" x14ac:dyDescent="0.3">
      <c r="P514796" s="83"/>
    </row>
    <row r="514797" spans="16:16" x14ac:dyDescent="0.3">
      <c r="P514797" s="83"/>
    </row>
    <row r="514798" spans="16:16" x14ac:dyDescent="0.3">
      <c r="P514798" s="83"/>
    </row>
    <row r="514799" spans="16:16" x14ac:dyDescent="0.3">
      <c r="P514799" s="83"/>
    </row>
    <row r="514800" spans="16:16" x14ac:dyDescent="0.3">
      <c r="P514800" s="83"/>
    </row>
    <row r="514801" spans="16:16" x14ac:dyDescent="0.3">
      <c r="P514801" s="83"/>
    </row>
    <row r="514802" spans="16:16" x14ac:dyDescent="0.3">
      <c r="P514802" s="83"/>
    </row>
    <row r="514803" spans="16:16" x14ac:dyDescent="0.3">
      <c r="P514803" s="83"/>
    </row>
    <row r="514804" spans="16:16" x14ac:dyDescent="0.3">
      <c r="P514804" s="83"/>
    </row>
    <row r="514805" spans="16:16" x14ac:dyDescent="0.3">
      <c r="P514805" s="83"/>
    </row>
    <row r="514806" spans="16:16" x14ac:dyDescent="0.3">
      <c r="P514806" s="83"/>
    </row>
    <row r="514807" spans="16:16" x14ac:dyDescent="0.3">
      <c r="P514807" s="83"/>
    </row>
    <row r="514808" spans="16:16" x14ac:dyDescent="0.3">
      <c r="P514808" s="83"/>
    </row>
    <row r="514809" spans="16:16" x14ac:dyDescent="0.3">
      <c r="P514809" s="83"/>
    </row>
    <row r="514810" spans="16:16" x14ac:dyDescent="0.3">
      <c r="P514810" s="83"/>
    </row>
    <row r="514811" spans="16:16" x14ac:dyDescent="0.3">
      <c r="P514811" s="83"/>
    </row>
    <row r="514812" spans="16:16" x14ac:dyDescent="0.3">
      <c r="P514812" s="83"/>
    </row>
    <row r="514813" spans="16:16" x14ac:dyDescent="0.3">
      <c r="P514813" s="83"/>
    </row>
    <row r="514814" spans="16:16" x14ac:dyDescent="0.3">
      <c r="P514814" s="83"/>
    </row>
    <row r="514815" spans="16:16" x14ac:dyDescent="0.3">
      <c r="P514815" s="83"/>
    </row>
    <row r="514816" spans="16:16" x14ac:dyDescent="0.3">
      <c r="P514816" s="83"/>
    </row>
    <row r="514817" spans="16:16" x14ac:dyDescent="0.3">
      <c r="P514817" s="83"/>
    </row>
    <row r="514818" spans="16:16" x14ac:dyDescent="0.3">
      <c r="P514818" s="83"/>
    </row>
    <row r="514819" spans="16:16" x14ac:dyDescent="0.3">
      <c r="P514819" s="83"/>
    </row>
    <row r="514820" spans="16:16" x14ac:dyDescent="0.3">
      <c r="P514820" s="83"/>
    </row>
    <row r="514821" spans="16:16" x14ac:dyDescent="0.3">
      <c r="P514821" s="83"/>
    </row>
    <row r="514822" spans="16:16" x14ac:dyDescent="0.3">
      <c r="P514822" s="83"/>
    </row>
    <row r="514823" spans="16:16" x14ac:dyDescent="0.3">
      <c r="P514823" s="83"/>
    </row>
    <row r="514824" spans="16:16" x14ac:dyDescent="0.3">
      <c r="P514824" s="83"/>
    </row>
    <row r="514825" spans="16:16" x14ac:dyDescent="0.3">
      <c r="P514825" s="83"/>
    </row>
    <row r="514826" spans="16:16" x14ac:dyDescent="0.3">
      <c r="P514826" s="83"/>
    </row>
    <row r="514827" spans="16:16" x14ac:dyDescent="0.3">
      <c r="P514827" s="83"/>
    </row>
    <row r="514828" spans="16:16" x14ac:dyDescent="0.3">
      <c r="P514828" s="83"/>
    </row>
    <row r="514829" spans="16:16" x14ac:dyDescent="0.3">
      <c r="P514829" s="83"/>
    </row>
    <row r="514830" spans="16:16" x14ac:dyDescent="0.3">
      <c r="P514830" s="83"/>
    </row>
    <row r="514831" spans="16:16" x14ac:dyDescent="0.3">
      <c r="P514831" s="83"/>
    </row>
    <row r="514832" spans="16:16" x14ac:dyDescent="0.3">
      <c r="P514832" s="83"/>
    </row>
    <row r="514833" spans="16:16" x14ac:dyDescent="0.3">
      <c r="P514833" s="83"/>
    </row>
    <row r="514834" spans="16:16" x14ac:dyDescent="0.3">
      <c r="P514834" s="83"/>
    </row>
    <row r="514835" spans="16:16" x14ac:dyDescent="0.3">
      <c r="P514835" s="83"/>
    </row>
    <row r="514836" spans="16:16" x14ac:dyDescent="0.3">
      <c r="P514836" s="83"/>
    </row>
    <row r="514837" spans="16:16" x14ac:dyDescent="0.3">
      <c r="P514837" s="83"/>
    </row>
    <row r="514838" spans="16:16" x14ac:dyDescent="0.3">
      <c r="P514838" s="83"/>
    </row>
    <row r="514839" spans="16:16" x14ac:dyDescent="0.3">
      <c r="P514839" s="83"/>
    </row>
    <row r="514840" spans="16:16" x14ac:dyDescent="0.3">
      <c r="P514840" s="83"/>
    </row>
    <row r="514841" spans="16:16" x14ac:dyDescent="0.3">
      <c r="P514841" s="83"/>
    </row>
    <row r="514842" spans="16:16" x14ac:dyDescent="0.3">
      <c r="P514842" s="83"/>
    </row>
    <row r="514843" spans="16:16" x14ac:dyDescent="0.3">
      <c r="P514843" s="83"/>
    </row>
    <row r="514844" spans="16:16" x14ac:dyDescent="0.3">
      <c r="P514844" s="83"/>
    </row>
    <row r="514845" spans="16:16" x14ac:dyDescent="0.3">
      <c r="P514845" s="83"/>
    </row>
    <row r="514846" spans="16:16" x14ac:dyDescent="0.3">
      <c r="P514846" s="83"/>
    </row>
    <row r="514847" spans="16:16" x14ac:dyDescent="0.3">
      <c r="P514847" s="83"/>
    </row>
    <row r="514848" spans="16:16" x14ac:dyDescent="0.3">
      <c r="P514848" s="83"/>
    </row>
    <row r="514849" spans="16:16" x14ac:dyDescent="0.3">
      <c r="P514849" s="83"/>
    </row>
    <row r="514850" spans="16:16" x14ac:dyDescent="0.3">
      <c r="P514850" s="83"/>
    </row>
    <row r="514851" spans="16:16" x14ac:dyDescent="0.3">
      <c r="P514851" s="83"/>
    </row>
    <row r="514852" spans="16:16" x14ac:dyDescent="0.3">
      <c r="P514852" s="83"/>
    </row>
    <row r="514853" spans="16:16" x14ac:dyDescent="0.3">
      <c r="P514853" s="83"/>
    </row>
    <row r="514854" spans="16:16" x14ac:dyDescent="0.3">
      <c r="P514854" s="83"/>
    </row>
    <row r="514855" spans="16:16" x14ac:dyDescent="0.3">
      <c r="P514855" s="83"/>
    </row>
    <row r="514856" spans="16:16" x14ac:dyDescent="0.3">
      <c r="P514856" s="83"/>
    </row>
    <row r="514857" spans="16:16" x14ac:dyDescent="0.3">
      <c r="P514857" s="83"/>
    </row>
    <row r="514858" spans="16:16" x14ac:dyDescent="0.3">
      <c r="P514858" s="83"/>
    </row>
    <row r="514859" spans="16:16" x14ac:dyDescent="0.3">
      <c r="P514859" s="83"/>
    </row>
    <row r="514860" spans="16:16" x14ac:dyDescent="0.3">
      <c r="P514860" s="83"/>
    </row>
    <row r="514861" spans="16:16" x14ac:dyDescent="0.3">
      <c r="P514861" s="83"/>
    </row>
    <row r="514862" spans="16:16" x14ac:dyDescent="0.3">
      <c r="P514862" s="83"/>
    </row>
    <row r="514863" spans="16:16" x14ac:dyDescent="0.3">
      <c r="P514863" s="83"/>
    </row>
    <row r="514864" spans="16:16" x14ac:dyDescent="0.3">
      <c r="P514864" s="83"/>
    </row>
    <row r="514865" spans="16:16" x14ac:dyDescent="0.3">
      <c r="P514865" s="83"/>
    </row>
    <row r="514866" spans="16:16" x14ac:dyDescent="0.3">
      <c r="P514866" s="83"/>
    </row>
    <row r="514867" spans="16:16" x14ac:dyDescent="0.3">
      <c r="P514867" s="83"/>
    </row>
    <row r="514868" spans="16:16" x14ac:dyDescent="0.3">
      <c r="P514868" s="83"/>
    </row>
    <row r="514869" spans="16:16" x14ac:dyDescent="0.3">
      <c r="P514869" s="83"/>
    </row>
    <row r="514870" spans="16:16" x14ac:dyDescent="0.3">
      <c r="P514870" s="83"/>
    </row>
    <row r="514871" spans="16:16" x14ac:dyDescent="0.3">
      <c r="P514871" s="83"/>
    </row>
    <row r="514872" spans="16:16" x14ac:dyDescent="0.3">
      <c r="P514872" s="83"/>
    </row>
    <row r="514873" spans="16:16" x14ac:dyDescent="0.3">
      <c r="P514873" s="83"/>
    </row>
    <row r="514874" spans="16:16" x14ac:dyDescent="0.3">
      <c r="P514874" s="83"/>
    </row>
    <row r="514875" spans="16:16" x14ac:dyDescent="0.3">
      <c r="P514875" s="83"/>
    </row>
    <row r="514876" spans="16:16" x14ac:dyDescent="0.3">
      <c r="P514876" s="83"/>
    </row>
    <row r="514877" spans="16:16" x14ac:dyDescent="0.3">
      <c r="P514877" s="83"/>
    </row>
    <row r="514878" spans="16:16" x14ac:dyDescent="0.3">
      <c r="P514878" s="83"/>
    </row>
    <row r="514879" spans="16:16" x14ac:dyDescent="0.3">
      <c r="P514879" s="83"/>
    </row>
    <row r="514880" spans="16:16" x14ac:dyDescent="0.3">
      <c r="P514880" s="83"/>
    </row>
    <row r="514881" spans="16:16" x14ac:dyDescent="0.3">
      <c r="P514881" s="83"/>
    </row>
    <row r="514882" spans="16:16" x14ac:dyDescent="0.3">
      <c r="P514882" s="83"/>
    </row>
    <row r="514883" spans="16:16" x14ac:dyDescent="0.3">
      <c r="P514883" s="83"/>
    </row>
    <row r="514884" spans="16:16" x14ac:dyDescent="0.3">
      <c r="P514884" s="83"/>
    </row>
    <row r="514885" spans="16:16" x14ac:dyDescent="0.3">
      <c r="P514885" s="83"/>
    </row>
    <row r="514886" spans="16:16" x14ac:dyDescent="0.3">
      <c r="P514886" s="83"/>
    </row>
    <row r="514887" spans="16:16" x14ac:dyDescent="0.3">
      <c r="P514887" s="83"/>
    </row>
    <row r="514888" spans="16:16" x14ac:dyDescent="0.3">
      <c r="P514888" s="83"/>
    </row>
    <row r="514889" spans="16:16" x14ac:dyDescent="0.3">
      <c r="P514889" s="83"/>
    </row>
    <row r="514890" spans="16:16" x14ac:dyDescent="0.3">
      <c r="P514890" s="83"/>
    </row>
    <row r="514891" spans="16:16" x14ac:dyDescent="0.3">
      <c r="P514891" s="83"/>
    </row>
    <row r="514892" spans="16:16" x14ac:dyDescent="0.3">
      <c r="P514892" s="83"/>
    </row>
    <row r="514893" spans="16:16" x14ac:dyDescent="0.3">
      <c r="P514893" s="83"/>
    </row>
    <row r="514894" spans="16:16" x14ac:dyDescent="0.3">
      <c r="P514894" s="83"/>
    </row>
    <row r="514895" spans="16:16" x14ac:dyDescent="0.3">
      <c r="P514895" s="83"/>
    </row>
    <row r="514896" spans="16:16" x14ac:dyDescent="0.3">
      <c r="P514896" s="83"/>
    </row>
    <row r="514897" spans="16:16" x14ac:dyDescent="0.3">
      <c r="P514897" s="83"/>
    </row>
    <row r="514898" spans="16:16" x14ac:dyDescent="0.3">
      <c r="P514898" s="83"/>
    </row>
    <row r="514899" spans="16:16" x14ac:dyDescent="0.3">
      <c r="P514899" s="83"/>
    </row>
    <row r="514900" spans="16:16" x14ac:dyDescent="0.3">
      <c r="P514900" s="83"/>
    </row>
    <row r="514901" spans="16:16" x14ac:dyDescent="0.3">
      <c r="P514901" s="83"/>
    </row>
    <row r="514902" spans="16:16" x14ac:dyDescent="0.3">
      <c r="P514902" s="83"/>
    </row>
    <row r="514903" spans="16:16" x14ac:dyDescent="0.3">
      <c r="P514903" s="83"/>
    </row>
    <row r="514904" spans="16:16" x14ac:dyDescent="0.3">
      <c r="P514904" s="83"/>
    </row>
    <row r="514905" spans="16:16" x14ac:dyDescent="0.3">
      <c r="P514905" s="83"/>
    </row>
    <row r="514906" spans="16:16" x14ac:dyDescent="0.3">
      <c r="P514906" s="83"/>
    </row>
    <row r="514907" spans="16:16" x14ac:dyDescent="0.3">
      <c r="P514907" s="83"/>
    </row>
    <row r="514908" spans="16:16" x14ac:dyDescent="0.3">
      <c r="P514908" s="83"/>
    </row>
    <row r="514909" spans="16:16" x14ac:dyDescent="0.3">
      <c r="P514909" s="83"/>
    </row>
    <row r="514910" spans="16:16" x14ac:dyDescent="0.3">
      <c r="P514910" s="83"/>
    </row>
    <row r="514911" spans="16:16" x14ac:dyDescent="0.3">
      <c r="P514911" s="83"/>
    </row>
    <row r="514912" spans="16:16" x14ac:dyDescent="0.3">
      <c r="P514912" s="83"/>
    </row>
    <row r="514913" spans="16:16" x14ac:dyDescent="0.3">
      <c r="P514913" s="83"/>
    </row>
    <row r="514914" spans="16:16" x14ac:dyDescent="0.3">
      <c r="P514914" s="83"/>
    </row>
    <row r="514915" spans="16:16" x14ac:dyDescent="0.3">
      <c r="P514915" s="83"/>
    </row>
    <row r="514916" spans="16:16" x14ac:dyDescent="0.3">
      <c r="P514916" s="83"/>
    </row>
    <row r="514917" spans="16:16" x14ac:dyDescent="0.3">
      <c r="P514917" s="83"/>
    </row>
    <row r="514918" spans="16:16" x14ac:dyDescent="0.3">
      <c r="P514918" s="83"/>
    </row>
    <row r="514919" spans="16:16" x14ac:dyDescent="0.3">
      <c r="P514919" s="83"/>
    </row>
    <row r="514920" spans="16:16" x14ac:dyDescent="0.3">
      <c r="P514920" s="83"/>
    </row>
    <row r="514921" spans="16:16" x14ac:dyDescent="0.3">
      <c r="P514921" s="83"/>
    </row>
    <row r="514922" spans="16:16" x14ac:dyDescent="0.3">
      <c r="P514922" s="83"/>
    </row>
    <row r="514923" spans="16:16" x14ac:dyDescent="0.3">
      <c r="P514923" s="83"/>
    </row>
    <row r="514924" spans="16:16" x14ac:dyDescent="0.3">
      <c r="P514924" s="83"/>
    </row>
    <row r="514925" spans="16:16" x14ac:dyDescent="0.3">
      <c r="P514925" s="83"/>
    </row>
    <row r="514926" spans="16:16" x14ac:dyDescent="0.3">
      <c r="P514926" s="83"/>
    </row>
    <row r="514927" spans="16:16" x14ac:dyDescent="0.3">
      <c r="P514927" s="83"/>
    </row>
    <row r="514928" spans="16:16" x14ac:dyDescent="0.3">
      <c r="P514928" s="83"/>
    </row>
    <row r="514929" spans="16:16" x14ac:dyDescent="0.3">
      <c r="P514929" s="83"/>
    </row>
    <row r="514930" spans="16:16" x14ac:dyDescent="0.3">
      <c r="P514930" s="83"/>
    </row>
    <row r="514931" spans="16:16" x14ac:dyDescent="0.3">
      <c r="P514931" s="83"/>
    </row>
    <row r="514932" spans="16:16" x14ac:dyDescent="0.3">
      <c r="P514932" s="83"/>
    </row>
    <row r="514933" spans="16:16" x14ac:dyDescent="0.3">
      <c r="P514933" s="83"/>
    </row>
    <row r="514934" spans="16:16" x14ac:dyDescent="0.3">
      <c r="P514934" s="83"/>
    </row>
    <row r="514935" spans="16:16" x14ac:dyDescent="0.3">
      <c r="P514935" s="83"/>
    </row>
    <row r="514936" spans="16:16" x14ac:dyDescent="0.3">
      <c r="P514936" s="83"/>
    </row>
    <row r="514937" spans="16:16" x14ac:dyDescent="0.3">
      <c r="P514937" s="83"/>
    </row>
    <row r="514938" spans="16:16" x14ac:dyDescent="0.3">
      <c r="P514938" s="83"/>
    </row>
    <row r="514939" spans="16:16" x14ac:dyDescent="0.3">
      <c r="P514939" s="83"/>
    </row>
    <row r="514940" spans="16:16" x14ac:dyDescent="0.3">
      <c r="P514940" s="83"/>
    </row>
    <row r="514941" spans="16:16" x14ac:dyDescent="0.3">
      <c r="P514941" s="83"/>
    </row>
    <row r="514942" spans="16:16" x14ac:dyDescent="0.3">
      <c r="P514942" s="83"/>
    </row>
    <row r="514943" spans="16:16" x14ac:dyDescent="0.3">
      <c r="P514943" s="83"/>
    </row>
    <row r="514944" spans="16:16" x14ac:dyDescent="0.3">
      <c r="P514944" s="83"/>
    </row>
    <row r="514945" spans="16:16" x14ac:dyDescent="0.3">
      <c r="P514945" s="83"/>
    </row>
    <row r="514946" spans="16:16" x14ac:dyDescent="0.3">
      <c r="P514946" s="83"/>
    </row>
    <row r="514947" spans="16:16" x14ac:dyDescent="0.3">
      <c r="P514947" s="83"/>
    </row>
    <row r="514948" spans="16:16" x14ac:dyDescent="0.3">
      <c r="P514948" s="83"/>
    </row>
    <row r="514949" spans="16:16" x14ac:dyDescent="0.3">
      <c r="P514949" s="83"/>
    </row>
    <row r="514950" spans="16:16" x14ac:dyDescent="0.3">
      <c r="P514950" s="83"/>
    </row>
    <row r="514951" spans="16:16" x14ac:dyDescent="0.3">
      <c r="P514951" s="83"/>
    </row>
    <row r="514952" spans="16:16" x14ac:dyDescent="0.3">
      <c r="P514952" s="83"/>
    </row>
    <row r="514953" spans="16:16" x14ac:dyDescent="0.3">
      <c r="P514953" s="83"/>
    </row>
    <row r="514954" spans="16:16" x14ac:dyDescent="0.3">
      <c r="P514954" s="83"/>
    </row>
    <row r="514955" spans="16:16" x14ac:dyDescent="0.3">
      <c r="P514955" s="83"/>
    </row>
    <row r="514956" spans="16:16" x14ac:dyDescent="0.3">
      <c r="P514956" s="83"/>
    </row>
    <row r="514957" spans="16:16" x14ac:dyDescent="0.3">
      <c r="P514957" s="83"/>
    </row>
    <row r="514958" spans="16:16" x14ac:dyDescent="0.3">
      <c r="P514958" s="83"/>
    </row>
    <row r="514959" spans="16:16" x14ac:dyDescent="0.3">
      <c r="P514959" s="83"/>
    </row>
    <row r="514960" spans="16:16" x14ac:dyDescent="0.3">
      <c r="P514960" s="83"/>
    </row>
    <row r="514961" spans="16:16" x14ac:dyDescent="0.3">
      <c r="P514961" s="83"/>
    </row>
    <row r="514962" spans="16:16" x14ac:dyDescent="0.3">
      <c r="P514962" s="83"/>
    </row>
    <row r="514963" spans="16:16" x14ac:dyDescent="0.3">
      <c r="P514963" s="83"/>
    </row>
    <row r="514964" spans="16:16" x14ac:dyDescent="0.3">
      <c r="P514964" s="83"/>
    </row>
    <row r="514965" spans="16:16" x14ac:dyDescent="0.3">
      <c r="P514965" s="83"/>
    </row>
    <row r="514966" spans="16:16" x14ac:dyDescent="0.3">
      <c r="P514966" s="83"/>
    </row>
    <row r="514967" spans="16:16" x14ac:dyDescent="0.3">
      <c r="P514967" s="83"/>
    </row>
    <row r="514968" spans="16:16" x14ac:dyDescent="0.3">
      <c r="P514968" s="83"/>
    </row>
    <row r="514969" spans="16:16" x14ac:dyDescent="0.3">
      <c r="P514969" s="83"/>
    </row>
    <row r="514970" spans="16:16" x14ac:dyDescent="0.3">
      <c r="P514970" s="83"/>
    </row>
    <row r="514971" spans="16:16" x14ac:dyDescent="0.3">
      <c r="P514971" s="83"/>
    </row>
    <row r="514972" spans="16:16" x14ac:dyDescent="0.3">
      <c r="P514972" s="83"/>
    </row>
    <row r="514973" spans="16:16" x14ac:dyDescent="0.3">
      <c r="P514973" s="83"/>
    </row>
    <row r="514974" spans="16:16" x14ac:dyDescent="0.3">
      <c r="P514974" s="83"/>
    </row>
    <row r="514975" spans="16:16" x14ac:dyDescent="0.3">
      <c r="P514975" s="83"/>
    </row>
    <row r="514976" spans="16:16" x14ac:dyDescent="0.3">
      <c r="P514976" s="83"/>
    </row>
    <row r="514977" spans="16:16" x14ac:dyDescent="0.3">
      <c r="P514977" s="83"/>
    </row>
    <row r="514978" spans="16:16" x14ac:dyDescent="0.3">
      <c r="P514978" s="83"/>
    </row>
    <row r="514979" spans="16:16" x14ac:dyDescent="0.3">
      <c r="P514979" s="83"/>
    </row>
    <row r="514980" spans="16:16" x14ac:dyDescent="0.3">
      <c r="P514980" s="83"/>
    </row>
    <row r="514981" spans="16:16" x14ac:dyDescent="0.3">
      <c r="P514981" s="83"/>
    </row>
    <row r="514982" spans="16:16" x14ac:dyDescent="0.3">
      <c r="P514982" s="83"/>
    </row>
    <row r="514983" spans="16:16" x14ac:dyDescent="0.3">
      <c r="P514983" s="83"/>
    </row>
    <row r="514984" spans="16:16" x14ac:dyDescent="0.3">
      <c r="P514984" s="83"/>
    </row>
    <row r="514985" spans="16:16" x14ac:dyDescent="0.3">
      <c r="P514985" s="83"/>
    </row>
    <row r="514986" spans="16:16" x14ac:dyDescent="0.3">
      <c r="P514986" s="83"/>
    </row>
    <row r="514987" spans="16:16" x14ac:dyDescent="0.3">
      <c r="P514987" s="83"/>
    </row>
    <row r="514988" spans="16:16" x14ac:dyDescent="0.3">
      <c r="P514988" s="83"/>
    </row>
    <row r="514989" spans="16:16" x14ac:dyDescent="0.3">
      <c r="P514989" s="83"/>
    </row>
    <row r="514990" spans="16:16" x14ac:dyDescent="0.3">
      <c r="P514990" s="83"/>
    </row>
    <row r="514991" spans="16:16" x14ac:dyDescent="0.3">
      <c r="P514991" s="83"/>
    </row>
    <row r="514992" spans="16:16" x14ac:dyDescent="0.3">
      <c r="P514992" s="83"/>
    </row>
    <row r="514993" spans="16:16" x14ac:dyDescent="0.3">
      <c r="P514993" s="83"/>
    </row>
    <row r="514994" spans="16:16" x14ac:dyDescent="0.3">
      <c r="P514994" s="83"/>
    </row>
    <row r="514995" spans="16:16" x14ac:dyDescent="0.3">
      <c r="P514995" s="83"/>
    </row>
    <row r="514996" spans="16:16" x14ac:dyDescent="0.3">
      <c r="P514996" s="83"/>
    </row>
    <row r="514997" spans="16:16" x14ac:dyDescent="0.3">
      <c r="P514997" s="83"/>
    </row>
    <row r="514998" spans="16:16" x14ac:dyDescent="0.3">
      <c r="P514998" s="83"/>
    </row>
    <row r="514999" spans="16:16" x14ac:dyDescent="0.3">
      <c r="P514999" s="83"/>
    </row>
    <row r="515000" spans="16:16" x14ac:dyDescent="0.3">
      <c r="P515000" s="83"/>
    </row>
    <row r="515001" spans="16:16" x14ac:dyDescent="0.3">
      <c r="P515001" s="83"/>
    </row>
    <row r="515002" spans="16:16" x14ac:dyDescent="0.3">
      <c r="P515002" s="83"/>
    </row>
    <row r="515003" spans="16:16" x14ac:dyDescent="0.3">
      <c r="P515003" s="83"/>
    </row>
    <row r="515004" spans="16:16" x14ac:dyDescent="0.3">
      <c r="P515004" s="83"/>
    </row>
    <row r="515005" spans="16:16" x14ac:dyDescent="0.3">
      <c r="P515005" s="83"/>
    </row>
    <row r="515006" spans="16:16" x14ac:dyDescent="0.3">
      <c r="P515006" s="83"/>
    </row>
    <row r="515007" spans="16:16" x14ac:dyDescent="0.3">
      <c r="P515007" s="83"/>
    </row>
    <row r="515008" spans="16:16" x14ac:dyDescent="0.3">
      <c r="P515008" s="83"/>
    </row>
    <row r="515009" spans="16:16" x14ac:dyDescent="0.3">
      <c r="P515009" s="83"/>
    </row>
    <row r="515010" spans="16:16" x14ac:dyDescent="0.3">
      <c r="P515010" s="83"/>
    </row>
    <row r="515011" spans="16:16" x14ac:dyDescent="0.3">
      <c r="P515011" s="83"/>
    </row>
    <row r="515012" spans="16:16" x14ac:dyDescent="0.3">
      <c r="P515012" s="83"/>
    </row>
    <row r="515013" spans="16:16" x14ac:dyDescent="0.3">
      <c r="P515013" s="83"/>
    </row>
    <row r="515014" spans="16:16" x14ac:dyDescent="0.3">
      <c r="P515014" s="83"/>
    </row>
    <row r="515015" spans="16:16" x14ac:dyDescent="0.3">
      <c r="P515015" s="83"/>
    </row>
    <row r="515016" spans="16:16" x14ac:dyDescent="0.3">
      <c r="P515016" s="83"/>
    </row>
    <row r="515017" spans="16:16" x14ac:dyDescent="0.3">
      <c r="P515017" s="83"/>
    </row>
    <row r="515018" spans="16:16" x14ac:dyDescent="0.3">
      <c r="P515018" s="83"/>
    </row>
    <row r="515019" spans="16:16" x14ac:dyDescent="0.3">
      <c r="P515019" s="83"/>
    </row>
    <row r="515020" spans="16:16" x14ac:dyDescent="0.3">
      <c r="P515020" s="83"/>
    </row>
    <row r="515021" spans="16:16" x14ac:dyDescent="0.3">
      <c r="P515021" s="83"/>
    </row>
    <row r="515022" spans="16:16" x14ac:dyDescent="0.3">
      <c r="P515022" s="83"/>
    </row>
    <row r="515023" spans="16:16" x14ac:dyDescent="0.3">
      <c r="P515023" s="83"/>
    </row>
    <row r="515024" spans="16:16" x14ac:dyDescent="0.3">
      <c r="P515024" s="83"/>
    </row>
    <row r="515025" spans="16:16" x14ac:dyDescent="0.3">
      <c r="P515025" s="83"/>
    </row>
    <row r="515026" spans="16:16" x14ac:dyDescent="0.3">
      <c r="P515026" s="83"/>
    </row>
    <row r="515027" spans="16:16" x14ac:dyDescent="0.3">
      <c r="P515027" s="83"/>
    </row>
    <row r="515028" spans="16:16" x14ac:dyDescent="0.3">
      <c r="P515028" s="83"/>
    </row>
    <row r="515029" spans="16:16" x14ac:dyDescent="0.3">
      <c r="P515029" s="83"/>
    </row>
    <row r="515030" spans="16:16" x14ac:dyDescent="0.3">
      <c r="P515030" s="83"/>
    </row>
    <row r="515031" spans="16:16" x14ac:dyDescent="0.3">
      <c r="P515031" s="83"/>
    </row>
    <row r="515032" spans="16:16" x14ac:dyDescent="0.3">
      <c r="P515032" s="83"/>
    </row>
    <row r="515033" spans="16:16" x14ac:dyDescent="0.3">
      <c r="P515033" s="83"/>
    </row>
    <row r="515034" spans="16:16" x14ac:dyDescent="0.3">
      <c r="P515034" s="83"/>
    </row>
    <row r="515035" spans="16:16" x14ac:dyDescent="0.3">
      <c r="P515035" s="83"/>
    </row>
    <row r="515036" spans="16:16" x14ac:dyDescent="0.3">
      <c r="P515036" s="83"/>
    </row>
    <row r="515037" spans="16:16" x14ac:dyDescent="0.3">
      <c r="P515037" s="83"/>
    </row>
    <row r="515038" spans="16:16" x14ac:dyDescent="0.3">
      <c r="P515038" s="83"/>
    </row>
    <row r="515039" spans="16:16" x14ac:dyDescent="0.3">
      <c r="P515039" s="83"/>
    </row>
    <row r="515040" spans="16:16" x14ac:dyDescent="0.3">
      <c r="P515040" s="83"/>
    </row>
    <row r="515041" spans="16:16" x14ac:dyDescent="0.3">
      <c r="P515041" s="83"/>
    </row>
    <row r="515042" spans="16:16" x14ac:dyDescent="0.3">
      <c r="P515042" s="83"/>
    </row>
    <row r="515043" spans="16:16" x14ac:dyDescent="0.3">
      <c r="P515043" s="83"/>
    </row>
    <row r="515044" spans="16:16" x14ac:dyDescent="0.3">
      <c r="P515044" s="83"/>
    </row>
    <row r="515045" spans="16:16" x14ac:dyDescent="0.3">
      <c r="P515045" s="83"/>
    </row>
    <row r="515046" spans="16:16" x14ac:dyDescent="0.3">
      <c r="P515046" s="83"/>
    </row>
    <row r="515047" spans="16:16" x14ac:dyDescent="0.3">
      <c r="P515047" s="83"/>
    </row>
    <row r="515048" spans="16:16" x14ac:dyDescent="0.3">
      <c r="P515048" s="83"/>
    </row>
    <row r="515049" spans="16:16" x14ac:dyDescent="0.3">
      <c r="P515049" s="83"/>
    </row>
    <row r="515050" spans="16:16" x14ac:dyDescent="0.3">
      <c r="P515050" s="83"/>
    </row>
    <row r="515051" spans="16:16" x14ac:dyDescent="0.3">
      <c r="P515051" s="83"/>
    </row>
    <row r="515052" spans="16:16" x14ac:dyDescent="0.3">
      <c r="P515052" s="83"/>
    </row>
    <row r="515053" spans="16:16" x14ac:dyDescent="0.3">
      <c r="P515053" s="83"/>
    </row>
    <row r="515054" spans="16:16" x14ac:dyDescent="0.3">
      <c r="P515054" s="83"/>
    </row>
    <row r="515055" spans="16:16" x14ac:dyDescent="0.3">
      <c r="P515055" s="83"/>
    </row>
    <row r="515056" spans="16:16" x14ac:dyDescent="0.3">
      <c r="P515056" s="83"/>
    </row>
    <row r="515057" spans="16:16" x14ac:dyDescent="0.3">
      <c r="P515057" s="83"/>
    </row>
    <row r="515058" spans="16:16" x14ac:dyDescent="0.3">
      <c r="P515058" s="83"/>
    </row>
    <row r="515059" spans="16:16" x14ac:dyDescent="0.3">
      <c r="P515059" s="83"/>
    </row>
    <row r="515060" spans="16:16" x14ac:dyDescent="0.3">
      <c r="P515060" s="83"/>
    </row>
    <row r="515061" spans="16:16" x14ac:dyDescent="0.3">
      <c r="P515061" s="83"/>
    </row>
    <row r="515062" spans="16:16" x14ac:dyDescent="0.3">
      <c r="P515062" s="83"/>
    </row>
    <row r="515063" spans="16:16" x14ac:dyDescent="0.3">
      <c r="P515063" s="83"/>
    </row>
    <row r="515064" spans="16:16" x14ac:dyDescent="0.3">
      <c r="P515064" s="83"/>
    </row>
    <row r="515065" spans="16:16" x14ac:dyDescent="0.3">
      <c r="P515065" s="83"/>
    </row>
    <row r="515066" spans="16:16" x14ac:dyDescent="0.3">
      <c r="P515066" s="83"/>
    </row>
    <row r="515067" spans="16:16" x14ac:dyDescent="0.3">
      <c r="P515067" s="83"/>
    </row>
    <row r="515068" spans="16:16" x14ac:dyDescent="0.3">
      <c r="P515068" s="83"/>
    </row>
    <row r="515069" spans="16:16" x14ac:dyDescent="0.3">
      <c r="P515069" s="83"/>
    </row>
    <row r="515070" spans="16:16" x14ac:dyDescent="0.3">
      <c r="P515070" s="83"/>
    </row>
    <row r="515071" spans="16:16" x14ac:dyDescent="0.3">
      <c r="P515071" s="83"/>
    </row>
    <row r="515072" spans="16:16" x14ac:dyDescent="0.3">
      <c r="P515072" s="83"/>
    </row>
    <row r="515073" spans="16:16" x14ac:dyDescent="0.3">
      <c r="P515073" s="83"/>
    </row>
    <row r="515074" spans="16:16" x14ac:dyDescent="0.3">
      <c r="P515074" s="83"/>
    </row>
    <row r="515075" spans="16:16" x14ac:dyDescent="0.3">
      <c r="P515075" s="83"/>
    </row>
    <row r="515076" spans="16:16" x14ac:dyDescent="0.3">
      <c r="P515076" s="83"/>
    </row>
    <row r="515077" spans="16:16" x14ac:dyDescent="0.3">
      <c r="P515077" s="83"/>
    </row>
    <row r="515078" spans="16:16" x14ac:dyDescent="0.3">
      <c r="P515078" s="83"/>
    </row>
    <row r="515079" spans="16:16" x14ac:dyDescent="0.3">
      <c r="P515079" s="83"/>
    </row>
    <row r="515080" spans="16:16" x14ac:dyDescent="0.3">
      <c r="P515080" s="83"/>
    </row>
    <row r="515081" spans="16:16" x14ac:dyDescent="0.3">
      <c r="P515081" s="83"/>
    </row>
    <row r="515082" spans="16:16" x14ac:dyDescent="0.3">
      <c r="P515082" s="83"/>
    </row>
    <row r="515083" spans="16:16" x14ac:dyDescent="0.3">
      <c r="P515083" s="83"/>
    </row>
    <row r="515084" spans="16:16" x14ac:dyDescent="0.3">
      <c r="P515084" s="83"/>
    </row>
    <row r="515085" spans="16:16" x14ac:dyDescent="0.3">
      <c r="P515085" s="83"/>
    </row>
    <row r="515086" spans="16:16" x14ac:dyDescent="0.3">
      <c r="P515086" s="83"/>
    </row>
    <row r="515087" spans="16:16" x14ac:dyDescent="0.3">
      <c r="P515087" s="83"/>
    </row>
    <row r="515088" spans="16:16" x14ac:dyDescent="0.3">
      <c r="P515088" s="83"/>
    </row>
    <row r="515089" spans="16:16" x14ac:dyDescent="0.3">
      <c r="P515089" s="83"/>
    </row>
    <row r="515090" spans="16:16" x14ac:dyDescent="0.3">
      <c r="P515090" s="83"/>
    </row>
    <row r="515091" spans="16:16" x14ac:dyDescent="0.3">
      <c r="P515091" s="83"/>
    </row>
    <row r="515092" spans="16:16" x14ac:dyDescent="0.3">
      <c r="P515092" s="83"/>
    </row>
    <row r="515093" spans="16:16" x14ac:dyDescent="0.3">
      <c r="P515093" s="83"/>
    </row>
    <row r="515094" spans="16:16" x14ac:dyDescent="0.3">
      <c r="P515094" s="83"/>
    </row>
    <row r="515095" spans="16:16" x14ac:dyDescent="0.3">
      <c r="P515095" s="83"/>
    </row>
    <row r="515096" spans="16:16" x14ac:dyDescent="0.3">
      <c r="P515096" s="83"/>
    </row>
    <row r="515097" spans="16:16" x14ac:dyDescent="0.3">
      <c r="P515097" s="83"/>
    </row>
    <row r="515098" spans="16:16" x14ac:dyDescent="0.3">
      <c r="P515098" s="83"/>
    </row>
    <row r="515099" spans="16:16" x14ac:dyDescent="0.3">
      <c r="P515099" s="83"/>
    </row>
    <row r="515100" spans="16:16" x14ac:dyDescent="0.3">
      <c r="P515100" s="83"/>
    </row>
    <row r="515101" spans="16:16" x14ac:dyDescent="0.3">
      <c r="P515101" s="83"/>
    </row>
    <row r="515102" spans="16:16" x14ac:dyDescent="0.3">
      <c r="P515102" s="83"/>
    </row>
    <row r="515103" spans="16:16" x14ac:dyDescent="0.3">
      <c r="P515103" s="83"/>
    </row>
    <row r="515104" spans="16:16" x14ac:dyDescent="0.3">
      <c r="P515104" s="83"/>
    </row>
    <row r="515105" spans="16:16" x14ac:dyDescent="0.3">
      <c r="P515105" s="83"/>
    </row>
    <row r="515106" spans="16:16" x14ac:dyDescent="0.3">
      <c r="P515106" s="83"/>
    </row>
    <row r="515107" spans="16:16" x14ac:dyDescent="0.3">
      <c r="P515107" s="83"/>
    </row>
    <row r="515108" spans="16:16" x14ac:dyDescent="0.3">
      <c r="P515108" s="83"/>
    </row>
    <row r="515109" spans="16:16" x14ac:dyDescent="0.3">
      <c r="P515109" s="83"/>
    </row>
    <row r="515110" spans="16:16" x14ac:dyDescent="0.3">
      <c r="P515110" s="83"/>
    </row>
    <row r="515111" spans="16:16" x14ac:dyDescent="0.3">
      <c r="P515111" s="83"/>
    </row>
    <row r="515112" spans="16:16" x14ac:dyDescent="0.3">
      <c r="P515112" s="83"/>
    </row>
    <row r="515113" spans="16:16" x14ac:dyDescent="0.3">
      <c r="P515113" s="83"/>
    </row>
    <row r="515114" spans="16:16" x14ac:dyDescent="0.3">
      <c r="P515114" s="83"/>
    </row>
    <row r="515115" spans="16:16" x14ac:dyDescent="0.3">
      <c r="P515115" s="83"/>
    </row>
    <row r="515116" spans="16:16" x14ac:dyDescent="0.3">
      <c r="P515116" s="83"/>
    </row>
    <row r="515117" spans="16:16" x14ac:dyDescent="0.3">
      <c r="P515117" s="83"/>
    </row>
    <row r="515118" spans="16:16" x14ac:dyDescent="0.3">
      <c r="P515118" s="83"/>
    </row>
    <row r="515119" spans="16:16" x14ac:dyDescent="0.3">
      <c r="P515119" s="83"/>
    </row>
    <row r="515120" spans="16:16" x14ac:dyDescent="0.3">
      <c r="P515120" s="83"/>
    </row>
    <row r="515121" spans="16:16" x14ac:dyDescent="0.3">
      <c r="P515121" s="83"/>
    </row>
    <row r="515122" spans="16:16" x14ac:dyDescent="0.3">
      <c r="P515122" s="83"/>
    </row>
    <row r="515123" spans="16:16" x14ac:dyDescent="0.3">
      <c r="P515123" s="83"/>
    </row>
    <row r="515124" spans="16:16" x14ac:dyDescent="0.3">
      <c r="P515124" s="83"/>
    </row>
    <row r="515125" spans="16:16" x14ac:dyDescent="0.3">
      <c r="P515125" s="83"/>
    </row>
    <row r="515126" spans="16:16" x14ac:dyDescent="0.3">
      <c r="P515126" s="83"/>
    </row>
    <row r="515127" spans="16:16" x14ac:dyDescent="0.3">
      <c r="P515127" s="83"/>
    </row>
    <row r="515128" spans="16:16" x14ac:dyDescent="0.3">
      <c r="P515128" s="83"/>
    </row>
    <row r="515129" spans="16:16" x14ac:dyDescent="0.3">
      <c r="P515129" s="83"/>
    </row>
    <row r="515130" spans="16:16" x14ac:dyDescent="0.3">
      <c r="P515130" s="83"/>
    </row>
    <row r="515131" spans="16:16" x14ac:dyDescent="0.3">
      <c r="P515131" s="83"/>
    </row>
    <row r="515132" spans="16:16" x14ac:dyDescent="0.3">
      <c r="P515132" s="83"/>
    </row>
    <row r="515133" spans="16:16" x14ac:dyDescent="0.3">
      <c r="P515133" s="83"/>
    </row>
    <row r="515134" spans="16:16" x14ac:dyDescent="0.3">
      <c r="P515134" s="83"/>
    </row>
    <row r="515135" spans="16:16" x14ac:dyDescent="0.3">
      <c r="P515135" s="83"/>
    </row>
    <row r="515136" spans="16:16" x14ac:dyDescent="0.3">
      <c r="P515136" s="83"/>
    </row>
    <row r="515137" spans="16:16" x14ac:dyDescent="0.3">
      <c r="P515137" s="83"/>
    </row>
    <row r="515138" spans="16:16" x14ac:dyDescent="0.3">
      <c r="P515138" s="83"/>
    </row>
    <row r="515139" spans="16:16" x14ac:dyDescent="0.3">
      <c r="P515139" s="83"/>
    </row>
    <row r="515140" spans="16:16" x14ac:dyDescent="0.3">
      <c r="P515140" s="83"/>
    </row>
    <row r="515141" spans="16:16" x14ac:dyDescent="0.3">
      <c r="P515141" s="83"/>
    </row>
    <row r="515142" spans="16:16" x14ac:dyDescent="0.3">
      <c r="P515142" s="83"/>
    </row>
    <row r="515143" spans="16:16" x14ac:dyDescent="0.3">
      <c r="P515143" s="83"/>
    </row>
    <row r="515144" spans="16:16" x14ac:dyDescent="0.3">
      <c r="P515144" s="83"/>
    </row>
    <row r="515145" spans="16:16" x14ac:dyDescent="0.3">
      <c r="P515145" s="83"/>
    </row>
    <row r="515146" spans="16:16" x14ac:dyDescent="0.3">
      <c r="P515146" s="83"/>
    </row>
    <row r="515147" spans="16:16" x14ac:dyDescent="0.3">
      <c r="P515147" s="83"/>
    </row>
    <row r="515148" spans="16:16" x14ac:dyDescent="0.3">
      <c r="P515148" s="83"/>
    </row>
    <row r="515149" spans="16:16" x14ac:dyDescent="0.3">
      <c r="P515149" s="83"/>
    </row>
    <row r="515150" spans="16:16" x14ac:dyDescent="0.3">
      <c r="P515150" s="83"/>
    </row>
    <row r="515151" spans="16:16" x14ac:dyDescent="0.3">
      <c r="P515151" s="83"/>
    </row>
    <row r="515152" spans="16:16" x14ac:dyDescent="0.3">
      <c r="P515152" s="83"/>
    </row>
    <row r="515153" spans="16:16" x14ac:dyDescent="0.3">
      <c r="P515153" s="83"/>
    </row>
    <row r="515154" spans="16:16" x14ac:dyDescent="0.3">
      <c r="P515154" s="83"/>
    </row>
    <row r="515155" spans="16:16" x14ac:dyDescent="0.3">
      <c r="P515155" s="83"/>
    </row>
    <row r="515156" spans="16:16" x14ac:dyDescent="0.3">
      <c r="P515156" s="83"/>
    </row>
    <row r="515157" spans="16:16" x14ac:dyDescent="0.3">
      <c r="P515157" s="83"/>
    </row>
    <row r="515158" spans="16:16" x14ac:dyDescent="0.3">
      <c r="P515158" s="83"/>
    </row>
    <row r="515159" spans="16:16" x14ac:dyDescent="0.3">
      <c r="P515159" s="83"/>
    </row>
    <row r="515160" spans="16:16" x14ac:dyDescent="0.3">
      <c r="P515160" s="83"/>
    </row>
    <row r="515161" spans="16:16" x14ac:dyDescent="0.3">
      <c r="P515161" s="83"/>
    </row>
    <row r="515162" spans="16:16" x14ac:dyDescent="0.3">
      <c r="P515162" s="83"/>
    </row>
    <row r="515163" spans="16:16" x14ac:dyDescent="0.3">
      <c r="P515163" s="83"/>
    </row>
    <row r="515164" spans="16:16" x14ac:dyDescent="0.3">
      <c r="P515164" s="83"/>
    </row>
    <row r="515165" spans="16:16" x14ac:dyDescent="0.3">
      <c r="P515165" s="83"/>
    </row>
    <row r="515166" spans="16:16" x14ac:dyDescent="0.3">
      <c r="P515166" s="83"/>
    </row>
    <row r="515167" spans="16:16" x14ac:dyDescent="0.3">
      <c r="P515167" s="83"/>
    </row>
    <row r="515168" spans="16:16" x14ac:dyDescent="0.3">
      <c r="P515168" s="83"/>
    </row>
    <row r="515169" spans="16:16" x14ac:dyDescent="0.3">
      <c r="P515169" s="83"/>
    </row>
    <row r="515170" spans="16:16" x14ac:dyDescent="0.3">
      <c r="P515170" s="83"/>
    </row>
    <row r="515171" spans="16:16" x14ac:dyDescent="0.3">
      <c r="P515171" s="83"/>
    </row>
    <row r="515172" spans="16:16" x14ac:dyDescent="0.3">
      <c r="P515172" s="83"/>
    </row>
    <row r="515173" spans="16:16" x14ac:dyDescent="0.3">
      <c r="P515173" s="83"/>
    </row>
    <row r="515174" spans="16:16" x14ac:dyDescent="0.3">
      <c r="P515174" s="83"/>
    </row>
    <row r="515175" spans="16:16" x14ac:dyDescent="0.3">
      <c r="P515175" s="83"/>
    </row>
    <row r="515176" spans="16:16" x14ac:dyDescent="0.3">
      <c r="P515176" s="83"/>
    </row>
    <row r="515177" spans="16:16" x14ac:dyDescent="0.3">
      <c r="P515177" s="83"/>
    </row>
    <row r="515178" spans="16:16" x14ac:dyDescent="0.3">
      <c r="P515178" s="83"/>
    </row>
    <row r="515179" spans="16:16" x14ac:dyDescent="0.3">
      <c r="P515179" s="83"/>
    </row>
    <row r="515180" spans="16:16" x14ac:dyDescent="0.3">
      <c r="P515180" s="83"/>
    </row>
    <row r="515181" spans="16:16" x14ac:dyDescent="0.3">
      <c r="P515181" s="83"/>
    </row>
    <row r="515182" spans="16:16" x14ac:dyDescent="0.3">
      <c r="P515182" s="83"/>
    </row>
    <row r="515183" spans="16:16" x14ac:dyDescent="0.3">
      <c r="P515183" s="83"/>
    </row>
    <row r="515184" spans="16:16" x14ac:dyDescent="0.3">
      <c r="P515184" s="83"/>
    </row>
    <row r="515185" spans="16:16" x14ac:dyDescent="0.3">
      <c r="P515185" s="83"/>
    </row>
    <row r="515186" spans="16:16" x14ac:dyDescent="0.3">
      <c r="P515186" s="83"/>
    </row>
    <row r="515187" spans="16:16" x14ac:dyDescent="0.3">
      <c r="P515187" s="83"/>
    </row>
    <row r="515188" spans="16:16" x14ac:dyDescent="0.3">
      <c r="P515188" s="83"/>
    </row>
    <row r="515189" spans="16:16" x14ac:dyDescent="0.3">
      <c r="P515189" s="83"/>
    </row>
    <row r="515190" spans="16:16" x14ac:dyDescent="0.3">
      <c r="P515190" s="83"/>
    </row>
    <row r="515191" spans="16:16" x14ac:dyDescent="0.3">
      <c r="P515191" s="83"/>
    </row>
    <row r="515192" spans="16:16" x14ac:dyDescent="0.3">
      <c r="P515192" s="83"/>
    </row>
    <row r="515193" spans="16:16" x14ac:dyDescent="0.3">
      <c r="P515193" s="83"/>
    </row>
    <row r="515194" spans="16:16" x14ac:dyDescent="0.3">
      <c r="P515194" s="83"/>
    </row>
    <row r="515195" spans="16:16" x14ac:dyDescent="0.3">
      <c r="P515195" s="83"/>
    </row>
    <row r="515196" spans="16:16" x14ac:dyDescent="0.3">
      <c r="P515196" s="83"/>
    </row>
    <row r="515197" spans="16:16" x14ac:dyDescent="0.3">
      <c r="P515197" s="83"/>
    </row>
    <row r="515198" spans="16:16" x14ac:dyDescent="0.3">
      <c r="P515198" s="83"/>
    </row>
    <row r="515199" spans="16:16" x14ac:dyDescent="0.3">
      <c r="P515199" s="83"/>
    </row>
    <row r="515200" spans="16:16" x14ac:dyDescent="0.3">
      <c r="P515200" s="83"/>
    </row>
    <row r="515201" spans="16:16" x14ac:dyDescent="0.3">
      <c r="P515201" s="83"/>
    </row>
    <row r="515202" spans="16:16" x14ac:dyDescent="0.3">
      <c r="P515202" s="83"/>
    </row>
    <row r="515203" spans="16:16" x14ac:dyDescent="0.3">
      <c r="P515203" s="83"/>
    </row>
    <row r="515204" spans="16:16" x14ac:dyDescent="0.3">
      <c r="P515204" s="83"/>
    </row>
    <row r="515205" spans="16:16" x14ac:dyDescent="0.3">
      <c r="P515205" s="83"/>
    </row>
    <row r="515206" spans="16:16" x14ac:dyDescent="0.3">
      <c r="P515206" s="83"/>
    </row>
    <row r="515207" spans="16:16" x14ac:dyDescent="0.3">
      <c r="P515207" s="83"/>
    </row>
    <row r="515208" spans="16:16" x14ac:dyDescent="0.3">
      <c r="P515208" s="83"/>
    </row>
    <row r="515209" spans="16:16" x14ac:dyDescent="0.3">
      <c r="P515209" s="83"/>
    </row>
    <row r="515210" spans="16:16" x14ac:dyDescent="0.3">
      <c r="P515210" s="83"/>
    </row>
    <row r="515211" spans="16:16" x14ac:dyDescent="0.3">
      <c r="P515211" s="83"/>
    </row>
    <row r="515212" spans="16:16" x14ac:dyDescent="0.3">
      <c r="P515212" s="83"/>
    </row>
    <row r="515213" spans="16:16" x14ac:dyDescent="0.3">
      <c r="P515213" s="83"/>
    </row>
    <row r="515214" spans="16:16" x14ac:dyDescent="0.3">
      <c r="P515214" s="83"/>
    </row>
    <row r="515215" spans="16:16" x14ac:dyDescent="0.3">
      <c r="P515215" s="83"/>
    </row>
    <row r="515216" spans="16:16" x14ac:dyDescent="0.3">
      <c r="P515216" s="83"/>
    </row>
    <row r="515217" spans="16:16" x14ac:dyDescent="0.3">
      <c r="P515217" s="83"/>
    </row>
    <row r="515218" spans="16:16" x14ac:dyDescent="0.3">
      <c r="P515218" s="83"/>
    </row>
    <row r="515219" spans="16:16" x14ac:dyDescent="0.3">
      <c r="P515219" s="83"/>
    </row>
    <row r="515220" spans="16:16" x14ac:dyDescent="0.3">
      <c r="P515220" s="83"/>
    </row>
    <row r="515221" spans="16:16" x14ac:dyDescent="0.3">
      <c r="P515221" s="83"/>
    </row>
    <row r="515222" spans="16:16" x14ac:dyDescent="0.3">
      <c r="P515222" s="83"/>
    </row>
    <row r="515223" spans="16:16" x14ac:dyDescent="0.3">
      <c r="P515223" s="83"/>
    </row>
    <row r="515224" spans="16:16" x14ac:dyDescent="0.3">
      <c r="P515224" s="83"/>
    </row>
    <row r="515225" spans="16:16" x14ac:dyDescent="0.3">
      <c r="P515225" s="83"/>
    </row>
    <row r="515226" spans="16:16" x14ac:dyDescent="0.3">
      <c r="P515226" s="83"/>
    </row>
    <row r="515227" spans="16:16" x14ac:dyDescent="0.3">
      <c r="P515227" s="83"/>
    </row>
    <row r="515228" spans="16:16" x14ac:dyDescent="0.3">
      <c r="P515228" s="83"/>
    </row>
    <row r="515229" spans="16:16" x14ac:dyDescent="0.3">
      <c r="P515229" s="83"/>
    </row>
    <row r="515230" spans="16:16" x14ac:dyDescent="0.3">
      <c r="P515230" s="83"/>
    </row>
    <row r="515231" spans="16:16" x14ac:dyDescent="0.3">
      <c r="P515231" s="83"/>
    </row>
    <row r="515232" spans="16:16" x14ac:dyDescent="0.3">
      <c r="P515232" s="83"/>
    </row>
    <row r="515233" spans="16:16" x14ac:dyDescent="0.3">
      <c r="P515233" s="83"/>
    </row>
    <row r="515234" spans="16:16" x14ac:dyDescent="0.3">
      <c r="P515234" s="83"/>
    </row>
    <row r="515235" spans="16:16" x14ac:dyDescent="0.3">
      <c r="P515235" s="83"/>
    </row>
    <row r="515236" spans="16:16" x14ac:dyDescent="0.3">
      <c r="P515236" s="83"/>
    </row>
    <row r="515237" spans="16:16" x14ac:dyDescent="0.3">
      <c r="P515237" s="83"/>
    </row>
    <row r="515238" spans="16:16" x14ac:dyDescent="0.3">
      <c r="P515238" s="83"/>
    </row>
    <row r="515239" spans="16:16" x14ac:dyDescent="0.3">
      <c r="P515239" s="83"/>
    </row>
    <row r="515240" spans="16:16" x14ac:dyDescent="0.3">
      <c r="P515240" s="83"/>
    </row>
    <row r="515241" spans="16:16" x14ac:dyDescent="0.3">
      <c r="P515241" s="83"/>
    </row>
    <row r="515242" spans="16:16" x14ac:dyDescent="0.3">
      <c r="P515242" s="83"/>
    </row>
    <row r="515243" spans="16:16" x14ac:dyDescent="0.3">
      <c r="P515243" s="83"/>
    </row>
    <row r="515244" spans="16:16" x14ac:dyDescent="0.3">
      <c r="P515244" s="83"/>
    </row>
    <row r="515245" spans="16:16" x14ac:dyDescent="0.3">
      <c r="P515245" s="83"/>
    </row>
    <row r="515246" spans="16:16" x14ac:dyDescent="0.3">
      <c r="P515246" s="83"/>
    </row>
    <row r="515247" spans="16:16" x14ac:dyDescent="0.3">
      <c r="P515247" s="83"/>
    </row>
    <row r="515248" spans="16:16" x14ac:dyDescent="0.3">
      <c r="P515248" s="83"/>
    </row>
    <row r="515249" spans="16:16" x14ac:dyDescent="0.3">
      <c r="P515249" s="83"/>
    </row>
    <row r="515250" spans="16:16" x14ac:dyDescent="0.3">
      <c r="P515250" s="83"/>
    </row>
    <row r="515251" spans="16:16" x14ac:dyDescent="0.3">
      <c r="P515251" s="83"/>
    </row>
    <row r="515252" spans="16:16" x14ac:dyDescent="0.3">
      <c r="P515252" s="83"/>
    </row>
    <row r="515253" spans="16:16" x14ac:dyDescent="0.3">
      <c r="P515253" s="83"/>
    </row>
    <row r="515254" spans="16:16" x14ac:dyDescent="0.3">
      <c r="P515254" s="83"/>
    </row>
    <row r="515255" spans="16:16" x14ac:dyDescent="0.3">
      <c r="P515255" s="83"/>
    </row>
    <row r="515256" spans="16:16" x14ac:dyDescent="0.3">
      <c r="P515256" s="83"/>
    </row>
    <row r="515257" spans="16:16" x14ac:dyDescent="0.3">
      <c r="P515257" s="83"/>
    </row>
    <row r="515258" spans="16:16" x14ac:dyDescent="0.3">
      <c r="P515258" s="83"/>
    </row>
    <row r="515259" spans="16:16" x14ac:dyDescent="0.3">
      <c r="P515259" s="83"/>
    </row>
    <row r="515260" spans="16:16" x14ac:dyDescent="0.3">
      <c r="P515260" s="83"/>
    </row>
    <row r="515261" spans="16:16" x14ac:dyDescent="0.3">
      <c r="P515261" s="83"/>
    </row>
    <row r="515262" spans="16:16" x14ac:dyDescent="0.3">
      <c r="P515262" s="83"/>
    </row>
    <row r="515263" spans="16:16" x14ac:dyDescent="0.3">
      <c r="P515263" s="83"/>
    </row>
    <row r="515264" spans="16:16" x14ac:dyDescent="0.3">
      <c r="P515264" s="83"/>
    </row>
    <row r="515265" spans="16:16" x14ac:dyDescent="0.3">
      <c r="P515265" s="83"/>
    </row>
    <row r="515266" spans="16:16" x14ac:dyDescent="0.3">
      <c r="P515266" s="83"/>
    </row>
    <row r="515267" spans="16:16" x14ac:dyDescent="0.3">
      <c r="P515267" s="83"/>
    </row>
    <row r="515268" spans="16:16" x14ac:dyDescent="0.3">
      <c r="P515268" s="83"/>
    </row>
    <row r="515269" spans="16:16" x14ac:dyDescent="0.3">
      <c r="P515269" s="83"/>
    </row>
    <row r="515270" spans="16:16" x14ac:dyDescent="0.3">
      <c r="P515270" s="83"/>
    </row>
    <row r="515271" spans="16:16" x14ac:dyDescent="0.3">
      <c r="P515271" s="83"/>
    </row>
    <row r="515272" spans="16:16" x14ac:dyDescent="0.3">
      <c r="P515272" s="83"/>
    </row>
    <row r="515273" spans="16:16" x14ac:dyDescent="0.3">
      <c r="P515273" s="83"/>
    </row>
    <row r="515274" spans="16:16" x14ac:dyDescent="0.3">
      <c r="P515274" s="83"/>
    </row>
    <row r="515275" spans="16:16" x14ac:dyDescent="0.3">
      <c r="P515275" s="83"/>
    </row>
    <row r="515276" spans="16:16" x14ac:dyDescent="0.3">
      <c r="P515276" s="83"/>
    </row>
    <row r="515277" spans="16:16" x14ac:dyDescent="0.3">
      <c r="P515277" s="83"/>
    </row>
    <row r="515278" spans="16:16" x14ac:dyDescent="0.3">
      <c r="P515278" s="83"/>
    </row>
    <row r="515279" spans="16:16" x14ac:dyDescent="0.3">
      <c r="P515279" s="83"/>
    </row>
    <row r="515280" spans="16:16" x14ac:dyDescent="0.3">
      <c r="P515280" s="83"/>
    </row>
    <row r="515281" spans="16:16" x14ac:dyDescent="0.3">
      <c r="P515281" s="83"/>
    </row>
    <row r="515282" spans="16:16" x14ac:dyDescent="0.3">
      <c r="P515282" s="83"/>
    </row>
    <row r="515283" spans="16:16" x14ac:dyDescent="0.3">
      <c r="P515283" s="83"/>
    </row>
    <row r="515284" spans="16:16" x14ac:dyDescent="0.3">
      <c r="P515284" s="83"/>
    </row>
    <row r="515285" spans="16:16" x14ac:dyDescent="0.3">
      <c r="P515285" s="83"/>
    </row>
    <row r="515286" spans="16:16" x14ac:dyDescent="0.3">
      <c r="P515286" s="83"/>
    </row>
    <row r="515287" spans="16:16" x14ac:dyDescent="0.3">
      <c r="P515287" s="83"/>
    </row>
    <row r="515288" spans="16:16" x14ac:dyDescent="0.3">
      <c r="P515288" s="83"/>
    </row>
    <row r="515289" spans="16:16" x14ac:dyDescent="0.3">
      <c r="P515289" s="83"/>
    </row>
    <row r="515290" spans="16:16" x14ac:dyDescent="0.3">
      <c r="P515290" s="83"/>
    </row>
    <row r="515291" spans="16:16" x14ac:dyDescent="0.3">
      <c r="P515291" s="83"/>
    </row>
    <row r="515292" spans="16:16" x14ac:dyDescent="0.3">
      <c r="P515292" s="83"/>
    </row>
    <row r="515293" spans="16:16" x14ac:dyDescent="0.3">
      <c r="P515293" s="83"/>
    </row>
    <row r="515294" spans="16:16" x14ac:dyDescent="0.3">
      <c r="P515294" s="83"/>
    </row>
    <row r="515295" spans="16:16" x14ac:dyDescent="0.3">
      <c r="P515295" s="83"/>
    </row>
    <row r="515296" spans="16:16" x14ac:dyDescent="0.3">
      <c r="P515296" s="83"/>
    </row>
    <row r="515297" spans="16:16" x14ac:dyDescent="0.3">
      <c r="P515297" s="83"/>
    </row>
    <row r="515298" spans="16:16" x14ac:dyDescent="0.3">
      <c r="P515298" s="83"/>
    </row>
    <row r="515299" spans="16:16" x14ac:dyDescent="0.3">
      <c r="P515299" s="83"/>
    </row>
    <row r="515300" spans="16:16" x14ac:dyDescent="0.3">
      <c r="P515300" s="83"/>
    </row>
    <row r="515301" spans="16:16" x14ac:dyDescent="0.3">
      <c r="P515301" s="83"/>
    </row>
    <row r="515302" spans="16:16" x14ac:dyDescent="0.3">
      <c r="P515302" s="83"/>
    </row>
    <row r="515303" spans="16:16" x14ac:dyDescent="0.3">
      <c r="P515303" s="83"/>
    </row>
    <row r="515304" spans="16:16" x14ac:dyDescent="0.3">
      <c r="P515304" s="83"/>
    </row>
    <row r="515305" spans="16:16" x14ac:dyDescent="0.3">
      <c r="P515305" s="83"/>
    </row>
    <row r="515306" spans="16:16" x14ac:dyDescent="0.3">
      <c r="P515306" s="83"/>
    </row>
    <row r="515307" spans="16:16" x14ac:dyDescent="0.3">
      <c r="P515307" s="83"/>
    </row>
    <row r="515308" spans="16:16" x14ac:dyDescent="0.3">
      <c r="P515308" s="83"/>
    </row>
    <row r="515309" spans="16:16" x14ac:dyDescent="0.3">
      <c r="P515309" s="83"/>
    </row>
    <row r="515310" spans="16:16" x14ac:dyDescent="0.3">
      <c r="P515310" s="83"/>
    </row>
    <row r="515311" spans="16:16" x14ac:dyDescent="0.3">
      <c r="P515311" s="83"/>
    </row>
    <row r="515312" spans="16:16" x14ac:dyDescent="0.3">
      <c r="P515312" s="83"/>
    </row>
    <row r="515313" spans="16:16" x14ac:dyDescent="0.3">
      <c r="P515313" s="83"/>
    </row>
    <row r="515314" spans="16:16" x14ac:dyDescent="0.3">
      <c r="P515314" s="83"/>
    </row>
    <row r="515315" spans="16:16" x14ac:dyDescent="0.3">
      <c r="P515315" s="83"/>
    </row>
    <row r="515316" spans="16:16" x14ac:dyDescent="0.3">
      <c r="P515316" s="83"/>
    </row>
    <row r="515317" spans="16:16" x14ac:dyDescent="0.3">
      <c r="P515317" s="83"/>
    </row>
    <row r="515318" spans="16:16" x14ac:dyDescent="0.3">
      <c r="P515318" s="83"/>
    </row>
    <row r="515319" spans="16:16" x14ac:dyDescent="0.3">
      <c r="P515319" s="83"/>
    </row>
    <row r="515320" spans="16:16" x14ac:dyDescent="0.3">
      <c r="P515320" s="83"/>
    </row>
    <row r="515321" spans="16:16" x14ac:dyDescent="0.3">
      <c r="P515321" s="83"/>
    </row>
    <row r="515322" spans="16:16" x14ac:dyDescent="0.3">
      <c r="P515322" s="83"/>
    </row>
    <row r="515323" spans="16:16" x14ac:dyDescent="0.3">
      <c r="P515323" s="83"/>
    </row>
    <row r="515324" spans="16:16" x14ac:dyDescent="0.3">
      <c r="P515324" s="83"/>
    </row>
    <row r="515325" spans="16:16" x14ac:dyDescent="0.3">
      <c r="P515325" s="83"/>
    </row>
    <row r="515326" spans="16:16" x14ac:dyDescent="0.3">
      <c r="P515326" s="83"/>
    </row>
    <row r="515327" spans="16:16" x14ac:dyDescent="0.3">
      <c r="P515327" s="83"/>
    </row>
    <row r="515328" spans="16:16" x14ac:dyDescent="0.3">
      <c r="P515328" s="83"/>
    </row>
    <row r="515329" spans="16:16" x14ac:dyDescent="0.3">
      <c r="P515329" s="83"/>
    </row>
    <row r="515330" spans="16:16" x14ac:dyDescent="0.3">
      <c r="P515330" s="83"/>
    </row>
    <row r="515331" spans="16:16" x14ac:dyDescent="0.3">
      <c r="P515331" s="83"/>
    </row>
    <row r="515332" spans="16:16" x14ac:dyDescent="0.3">
      <c r="P515332" s="83"/>
    </row>
    <row r="515333" spans="16:16" x14ac:dyDescent="0.3">
      <c r="P515333" s="83"/>
    </row>
    <row r="515334" spans="16:16" x14ac:dyDescent="0.3">
      <c r="P515334" s="83"/>
    </row>
    <row r="515335" spans="16:16" x14ac:dyDescent="0.3">
      <c r="P515335" s="83"/>
    </row>
    <row r="515336" spans="16:16" x14ac:dyDescent="0.3">
      <c r="P515336" s="83"/>
    </row>
    <row r="515337" spans="16:16" x14ac:dyDescent="0.3">
      <c r="P515337" s="83"/>
    </row>
    <row r="515338" spans="16:16" x14ac:dyDescent="0.3">
      <c r="P515338" s="83"/>
    </row>
    <row r="515339" spans="16:16" x14ac:dyDescent="0.3">
      <c r="P515339" s="83"/>
    </row>
    <row r="515340" spans="16:16" x14ac:dyDescent="0.3">
      <c r="P515340" s="83"/>
    </row>
    <row r="515341" spans="16:16" x14ac:dyDescent="0.3">
      <c r="P515341" s="83"/>
    </row>
    <row r="515342" spans="16:16" x14ac:dyDescent="0.3">
      <c r="P515342" s="83"/>
    </row>
    <row r="515343" spans="16:16" x14ac:dyDescent="0.3">
      <c r="P515343" s="83"/>
    </row>
    <row r="515344" spans="16:16" x14ac:dyDescent="0.3">
      <c r="P515344" s="83"/>
    </row>
    <row r="515345" spans="16:16" x14ac:dyDescent="0.3">
      <c r="P515345" s="83"/>
    </row>
    <row r="515346" spans="16:16" x14ac:dyDescent="0.3">
      <c r="P515346" s="83"/>
    </row>
    <row r="515347" spans="16:16" x14ac:dyDescent="0.3">
      <c r="P515347" s="83"/>
    </row>
    <row r="515348" spans="16:16" x14ac:dyDescent="0.3">
      <c r="P515348" s="83"/>
    </row>
    <row r="515349" spans="16:16" x14ac:dyDescent="0.3">
      <c r="P515349" s="83"/>
    </row>
    <row r="515350" spans="16:16" x14ac:dyDescent="0.3">
      <c r="P515350" s="83"/>
    </row>
    <row r="515351" spans="16:16" x14ac:dyDescent="0.3">
      <c r="P515351" s="83"/>
    </row>
    <row r="515352" spans="16:16" x14ac:dyDescent="0.3">
      <c r="P515352" s="83"/>
    </row>
    <row r="515353" spans="16:16" x14ac:dyDescent="0.3">
      <c r="P515353" s="83"/>
    </row>
    <row r="515354" spans="16:16" x14ac:dyDescent="0.3">
      <c r="P515354" s="83"/>
    </row>
    <row r="515355" spans="16:16" x14ac:dyDescent="0.3">
      <c r="P515355" s="83"/>
    </row>
    <row r="515356" spans="16:16" x14ac:dyDescent="0.3">
      <c r="P515356" s="83"/>
    </row>
    <row r="515357" spans="16:16" x14ac:dyDescent="0.3">
      <c r="P515357" s="83"/>
    </row>
    <row r="515358" spans="16:16" x14ac:dyDescent="0.3">
      <c r="P515358" s="83"/>
    </row>
    <row r="515359" spans="16:16" x14ac:dyDescent="0.3">
      <c r="P515359" s="83"/>
    </row>
    <row r="515360" spans="16:16" x14ac:dyDescent="0.3">
      <c r="P515360" s="83"/>
    </row>
    <row r="515361" spans="16:16" x14ac:dyDescent="0.3">
      <c r="P515361" s="83"/>
    </row>
    <row r="515362" spans="16:16" x14ac:dyDescent="0.3">
      <c r="P515362" s="83"/>
    </row>
    <row r="515363" spans="16:16" x14ac:dyDescent="0.3">
      <c r="P515363" s="83"/>
    </row>
    <row r="515364" spans="16:16" x14ac:dyDescent="0.3">
      <c r="P515364" s="83"/>
    </row>
    <row r="515365" spans="16:16" x14ac:dyDescent="0.3">
      <c r="P515365" s="83"/>
    </row>
    <row r="515366" spans="16:16" x14ac:dyDescent="0.3">
      <c r="P515366" s="83"/>
    </row>
    <row r="515367" spans="16:16" x14ac:dyDescent="0.3">
      <c r="P515367" s="83"/>
    </row>
    <row r="515368" spans="16:16" x14ac:dyDescent="0.3">
      <c r="P515368" s="83"/>
    </row>
    <row r="515369" spans="16:16" x14ac:dyDescent="0.3">
      <c r="P515369" s="83"/>
    </row>
    <row r="515370" spans="16:16" x14ac:dyDescent="0.3">
      <c r="P515370" s="83"/>
    </row>
    <row r="515371" spans="16:16" x14ac:dyDescent="0.3">
      <c r="P515371" s="83"/>
    </row>
    <row r="515372" spans="16:16" x14ac:dyDescent="0.3">
      <c r="P515372" s="83"/>
    </row>
    <row r="515373" spans="16:16" x14ac:dyDescent="0.3">
      <c r="P515373" s="83"/>
    </row>
    <row r="515374" spans="16:16" x14ac:dyDescent="0.3">
      <c r="P515374" s="83"/>
    </row>
    <row r="515375" spans="16:16" x14ac:dyDescent="0.3">
      <c r="P515375" s="83"/>
    </row>
    <row r="515376" spans="16:16" x14ac:dyDescent="0.3">
      <c r="P515376" s="83"/>
    </row>
    <row r="515377" spans="16:16" x14ac:dyDescent="0.3">
      <c r="P515377" s="83"/>
    </row>
    <row r="515378" spans="16:16" x14ac:dyDescent="0.3">
      <c r="P515378" s="83"/>
    </row>
    <row r="515379" spans="16:16" x14ac:dyDescent="0.3">
      <c r="P515379" s="83"/>
    </row>
    <row r="515380" spans="16:16" x14ac:dyDescent="0.3">
      <c r="P515380" s="83"/>
    </row>
    <row r="515381" spans="16:16" x14ac:dyDescent="0.3">
      <c r="P515381" s="83"/>
    </row>
    <row r="515382" spans="16:16" x14ac:dyDescent="0.3">
      <c r="P515382" s="83"/>
    </row>
    <row r="515383" spans="16:16" x14ac:dyDescent="0.3">
      <c r="P515383" s="83"/>
    </row>
    <row r="515384" spans="16:16" x14ac:dyDescent="0.3">
      <c r="P515384" s="83"/>
    </row>
    <row r="515385" spans="16:16" x14ac:dyDescent="0.3">
      <c r="P515385" s="83"/>
    </row>
    <row r="515386" spans="16:16" x14ac:dyDescent="0.3">
      <c r="P515386" s="83"/>
    </row>
    <row r="515387" spans="16:16" x14ac:dyDescent="0.3">
      <c r="P515387" s="83"/>
    </row>
    <row r="515388" spans="16:16" x14ac:dyDescent="0.3">
      <c r="P515388" s="83"/>
    </row>
    <row r="515389" spans="16:16" x14ac:dyDescent="0.3">
      <c r="P515389" s="83"/>
    </row>
    <row r="515390" spans="16:16" x14ac:dyDescent="0.3">
      <c r="P515390" s="83"/>
    </row>
    <row r="515391" spans="16:16" x14ac:dyDescent="0.3">
      <c r="P515391" s="83"/>
    </row>
    <row r="515392" spans="16:16" x14ac:dyDescent="0.3">
      <c r="P515392" s="83"/>
    </row>
    <row r="515393" spans="16:16" x14ac:dyDescent="0.3">
      <c r="P515393" s="83"/>
    </row>
    <row r="515394" spans="16:16" x14ac:dyDescent="0.3">
      <c r="P515394" s="83"/>
    </row>
    <row r="515395" spans="16:16" x14ac:dyDescent="0.3">
      <c r="P515395" s="83"/>
    </row>
    <row r="515396" spans="16:16" x14ac:dyDescent="0.3">
      <c r="P515396" s="83"/>
    </row>
    <row r="515397" spans="16:16" x14ac:dyDescent="0.3">
      <c r="P515397" s="83"/>
    </row>
    <row r="515398" spans="16:16" x14ac:dyDescent="0.3">
      <c r="P515398" s="83"/>
    </row>
    <row r="515399" spans="16:16" x14ac:dyDescent="0.3">
      <c r="P515399" s="83"/>
    </row>
    <row r="515400" spans="16:16" x14ac:dyDescent="0.3">
      <c r="P515400" s="83"/>
    </row>
    <row r="515401" spans="16:16" x14ac:dyDescent="0.3">
      <c r="P515401" s="83"/>
    </row>
    <row r="515402" spans="16:16" x14ac:dyDescent="0.3">
      <c r="P515402" s="83"/>
    </row>
    <row r="515403" spans="16:16" x14ac:dyDescent="0.3">
      <c r="P515403" s="83"/>
    </row>
    <row r="515404" spans="16:16" x14ac:dyDescent="0.3">
      <c r="P515404" s="83"/>
    </row>
    <row r="515405" spans="16:16" x14ac:dyDescent="0.3">
      <c r="P515405" s="83"/>
    </row>
    <row r="515406" spans="16:16" x14ac:dyDescent="0.3">
      <c r="P515406" s="83"/>
    </row>
    <row r="515407" spans="16:16" x14ac:dyDescent="0.3">
      <c r="P515407" s="83"/>
    </row>
    <row r="515408" spans="16:16" x14ac:dyDescent="0.3">
      <c r="P515408" s="83"/>
    </row>
    <row r="515409" spans="16:16" x14ac:dyDescent="0.3">
      <c r="P515409" s="83"/>
    </row>
    <row r="515410" spans="16:16" x14ac:dyDescent="0.3">
      <c r="P515410" s="83"/>
    </row>
    <row r="515411" spans="16:16" x14ac:dyDescent="0.3">
      <c r="P515411" s="83"/>
    </row>
    <row r="515412" spans="16:16" x14ac:dyDescent="0.3">
      <c r="P515412" s="83"/>
    </row>
    <row r="515413" spans="16:16" x14ac:dyDescent="0.3">
      <c r="P515413" s="83"/>
    </row>
    <row r="515414" spans="16:16" x14ac:dyDescent="0.3">
      <c r="P515414" s="83"/>
    </row>
    <row r="515415" spans="16:16" x14ac:dyDescent="0.3">
      <c r="P515415" s="83"/>
    </row>
    <row r="515416" spans="16:16" x14ac:dyDescent="0.3">
      <c r="P515416" s="83"/>
    </row>
    <row r="515417" spans="16:16" x14ac:dyDescent="0.3">
      <c r="P515417" s="83"/>
    </row>
    <row r="515418" spans="16:16" x14ac:dyDescent="0.3">
      <c r="P515418" s="83"/>
    </row>
    <row r="515419" spans="16:16" x14ac:dyDescent="0.3">
      <c r="P515419" s="83"/>
    </row>
    <row r="515420" spans="16:16" x14ac:dyDescent="0.3">
      <c r="P515420" s="83"/>
    </row>
    <row r="515421" spans="16:16" x14ac:dyDescent="0.3">
      <c r="P515421" s="83"/>
    </row>
    <row r="515422" spans="16:16" x14ac:dyDescent="0.3">
      <c r="P515422" s="83"/>
    </row>
    <row r="515423" spans="16:16" x14ac:dyDescent="0.3">
      <c r="P515423" s="83"/>
    </row>
    <row r="515424" spans="16:16" x14ac:dyDescent="0.3">
      <c r="P515424" s="83"/>
    </row>
    <row r="515425" spans="16:16" x14ac:dyDescent="0.3">
      <c r="P515425" s="83"/>
    </row>
    <row r="515426" spans="16:16" x14ac:dyDescent="0.3">
      <c r="P515426" s="83"/>
    </row>
    <row r="515427" spans="16:16" x14ac:dyDescent="0.3">
      <c r="P515427" s="83"/>
    </row>
    <row r="515428" spans="16:16" x14ac:dyDescent="0.3">
      <c r="P515428" s="83"/>
    </row>
    <row r="515429" spans="16:16" x14ac:dyDescent="0.3">
      <c r="P515429" s="83"/>
    </row>
    <row r="515430" spans="16:16" x14ac:dyDescent="0.3">
      <c r="P515430" s="83"/>
    </row>
    <row r="515431" spans="16:16" x14ac:dyDescent="0.3">
      <c r="P515431" s="83"/>
    </row>
    <row r="515432" spans="16:16" x14ac:dyDescent="0.3">
      <c r="P515432" s="83"/>
    </row>
    <row r="515433" spans="16:16" x14ac:dyDescent="0.3">
      <c r="P515433" s="83"/>
    </row>
    <row r="515434" spans="16:16" x14ac:dyDescent="0.3">
      <c r="P515434" s="83"/>
    </row>
    <row r="515435" spans="16:16" x14ac:dyDescent="0.3">
      <c r="P515435" s="83"/>
    </row>
    <row r="515436" spans="16:16" x14ac:dyDescent="0.3">
      <c r="P515436" s="83"/>
    </row>
    <row r="515437" spans="16:16" x14ac:dyDescent="0.3">
      <c r="P515437" s="83"/>
    </row>
    <row r="515438" spans="16:16" x14ac:dyDescent="0.3">
      <c r="P515438" s="83"/>
    </row>
    <row r="515439" spans="16:16" x14ac:dyDescent="0.3">
      <c r="P515439" s="83"/>
    </row>
    <row r="515440" spans="16:16" x14ac:dyDescent="0.3">
      <c r="P515440" s="83"/>
    </row>
    <row r="515441" spans="16:16" x14ac:dyDescent="0.3">
      <c r="P515441" s="83"/>
    </row>
    <row r="515442" spans="16:16" x14ac:dyDescent="0.3">
      <c r="P515442" s="83"/>
    </row>
    <row r="515443" spans="16:16" x14ac:dyDescent="0.3">
      <c r="P515443" s="83"/>
    </row>
    <row r="515444" spans="16:16" x14ac:dyDescent="0.3">
      <c r="P515444" s="83"/>
    </row>
    <row r="515445" spans="16:16" x14ac:dyDescent="0.3">
      <c r="P515445" s="83"/>
    </row>
    <row r="515446" spans="16:16" x14ac:dyDescent="0.3">
      <c r="P515446" s="83"/>
    </row>
    <row r="515447" spans="16:16" x14ac:dyDescent="0.3">
      <c r="P515447" s="83"/>
    </row>
    <row r="515448" spans="16:16" x14ac:dyDescent="0.3">
      <c r="P515448" s="83"/>
    </row>
    <row r="515449" spans="16:16" x14ac:dyDescent="0.3">
      <c r="P515449" s="83"/>
    </row>
    <row r="515450" spans="16:16" x14ac:dyDescent="0.3">
      <c r="P515450" s="83"/>
    </row>
    <row r="515451" spans="16:16" x14ac:dyDescent="0.3">
      <c r="P515451" s="83"/>
    </row>
    <row r="515452" spans="16:16" x14ac:dyDescent="0.3">
      <c r="P515452" s="83"/>
    </row>
    <row r="515453" spans="16:16" x14ac:dyDescent="0.3">
      <c r="P515453" s="83"/>
    </row>
    <row r="515454" spans="16:16" x14ac:dyDescent="0.3">
      <c r="P515454" s="83"/>
    </row>
    <row r="515455" spans="16:16" x14ac:dyDescent="0.3">
      <c r="P515455" s="83"/>
    </row>
    <row r="515456" spans="16:16" x14ac:dyDescent="0.3">
      <c r="P515456" s="83"/>
    </row>
    <row r="515457" spans="16:16" x14ac:dyDescent="0.3">
      <c r="P515457" s="83"/>
    </row>
    <row r="515458" spans="16:16" x14ac:dyDescent="0.3">
      <c r="P515458" s="83"/>
    </row>
    <row r="515459" spans="16:16" x14ac:dyDescent="0.3">
      <c r="P515459" s="83"/>
    </row>
    <row r="515460" spans="16:16" x14ac:dyDescent="0.3">
      <c r="P515460" s="83"/>
    </row>
    <row r="515461" spans="16:16" x14ac:dyDescent="0.3">
      <c r="P515461" s="83"/>
    </row>
    <row r="515462" spans="16:16" x14ac:dyDescent="0.3">
      <c r="P515462" s="83"/>
    </row>
    <row r="515463" spans="16:16" x14ac:dyDescent="0.3">
      <c r="P515463" s="83"/>
    </row>
    <row r="515464" spans="16:16" x14ac:dyDescent="0.3">
      <c r="P515464" s="83"/>
    </row>
    <row r="515465" spans="16:16" x14ac:dyDescent="0.3">
      <c r="P515465" s="83"/>
    </row>
    <row r="515466" spans="16:16" x14ac:dyDescent="0.3">
      <c r="P515466" s="83"/>
    </row>
    <row r="515467" spans="16:16" x14ac:dyDescent="0.3">
      <c r="P515467" s="83"/>
    </row>
    <row r="515468" spans="16:16" x14ac:dyDescent="0.3">
      <c r="P515468" s="83"/>
    </row>
    <row r="515469" spans="16:16" x14ac:dyDescent="0.3">
      <c r="P515469" s="83"/>
    </row>
    <row r="515470" spans="16:16" x14ac:dyDescent="0.3">
      <c r="P515470" s="83"/>
    </row>
    <row r="515471" spans="16:16" x14ac:dyDescent="0.3">
      <c r="P515471" s="83"/>
    </row>
    <row r="515472" spans="16:16" x14ac:dyDescent="0.3">
      <c r="P515472" s="83"/>
    </row>
    <row r="515473" spans="16:16" x14ac:dyDescent="0.3">
      <c r="P515473" s="83"/>
    </row>
    <row r="515474" spans="16:16" x14ac:dyDescent="0.3">
      <c r="P515474" s="83"/>
    </row>
    <row r="515475" spans="16:16" x14ac:dyDescent="0.3">
      <c r="P515475" s="83"/>
    </row>
    <row r="515476" spans="16:16" x14ac:dyDescent="0.3">
      <c r="P515476" s="83"/>
    </row>
    <row r="515477" spans="16:16" x14ac:dyDescent="0.3">
      <c r="P515477" s="83"/>
    </row>
    <row r="515478" spans="16:16" x14ac:dyDescent="0.3">
      <c r="P515478" s="83"/>
    </row>
    <row r="515479" spans="16:16" x14ac:dyDescent="0.3">
      <c r="P515479" s="83"/>
    </row>
    <row r="515480" spans="16:16" x14ac:dyDescent="0.3">
      <c r="P515480" s="83"/>
    </row>
    <row r="515481" spans="16:16" x14ac:dyDescent="0.3">
      <c r="P515481" s="83"/>
    </row>
    <row r="515482" spans="16:16" x14ac:dyDescent="0.3">
      <c r="P515482" s="83"/>
    </row>
    <row r="515483" spans="16:16" x14ac:dyDescent="0.3">
      <c r="P515483" s="83"/>
    </row>
    <row r="515484" spans="16:16" x14ac:dyDescent="0.3">
      <c r="P515484" s="83"/>
    </row>
    <row r="515485" spans="16:16" x14ac:dyDescent="0.3">
      <c r="P515485" s="83"/>
    </row>
    <row r="515486" spans="16:16" x14ac:dyDescent="0.3">
      <c r="P515486" s="83"/>
    </row>
    <row r="515487" spans="16:16" x14ac:dyDescent="0.3">
      <c r="P515487" s="83"/>
    </row>
    <row r="515488" spans="16:16" x14ac:dyDescent="0.3">
      <c r="P515488" s="83"/>
    </row>
    <row r="515489" spans="16:16" x14ac:dyDescent="0.3">
      <c r="P515489" s="83"/>
    </row>
    <row r="515490" spans="16:16" x14ac:dyDescent="0.3">
      <c r="P515490" s="83"/>
    </row>
    <row r="515491" spans="16:16" x14ac:dyDescent="0.3">
      <c r="P515491" s="83"/>
    </row>
    <row r="515492" spans="16:16" x14ac:dyDescent="0.3">
      <c r="P515492" s="83"/>
    </row>
    <row r="515493" spans="16:16" x14ac:dyDescent="0.3">
      <c r="P515493" s="83"/>
    </row>
    <row r="515494" spans="16:16" x14ac:dyDescent="0.3">
      <c r="P515494" s="83"/>
    </row>
    <row r="515495" spans="16:16" x14ac:dyDescent="0.3">
      <c r="P515495" s="83"/>
    </row>
    <row r="515496" spans="16:16" x14ac:dyDescent="0.3">
      <c r="P515496" s="83"/>
    </row>
    <row r="515497" spans="16:16" x14ac:dyDescent="0.3">
      <c r="P515497" s="83"/>
    </row>
    <row r="515498" spans="16:16" x14ac:dyDescent="0.3">
      <c r="P515498" s="83"/>
    </row>
    <row r="515499" spans="16:16" x14ac:dyDescent="0.3">
      <c r="P515499" s="83"/>
    </row>
    <row r="515500" spans="16:16" x14ac:dyDescent="0.3">
      <c r="P515500" s="83"/>
    </row>
    <row r="515501" spans="16:16" x14ac:dyDescent="0.3">
      <c r="P515501" s="83"/>
    </row>
    <row r="515502" spans="16:16" x14ac:dyDescent="0.3">
      <c r="P515502" s="83"/>
    </row>
    <row r="515503" spans="16:16" x14ac:dyDescent="0.3">
      <c r="P515503" s="83"/>
    </row>
    <row r="515504" spans="16:16" x14ac:dyDescent="0.3">
      <c r="P515504" s="83"/>
    </row>
    <row r="515505" spans="16:16" x14ac:dyDescent="0.3">
      <c r="P515505" s="83"/>
    </row>
    <row r="515506" spans="16:16" x14ac:dyDescent="0.3">
      <c r="P515506" s="83"/>
    </row>
    <row r="515507" spans="16:16" x14ac:dyDescent="0.3">
      <c r="P515507" s="83"/>
    </row>
    <row r="515508" spans="16:16" x14ac:dyDescent="0.3">
      <c r="P515508" s="83"/>
    </row>
    <row r="515509" spans="16:16" x14ac:dyDescent="0.3">
      <c r="P515509" s="83"/>
    </row>
    <row r="515510" spans="16:16" x14ac:dyDescent="0.3">
      <c r="P515510" s="83"/>
    </row>
    <row r="515511" spans="16:16" x14ac:dyDescent="0.3">
      <c r="P515511" s="83"/>
    </row>
    <row r="515512" spans="16:16" x14ac:dyDescent="0.3">
      <c r="P515512" s="83"/>
    </row>
    <row r="515513" spans="16:16" x14ac:dyDescent="0.3">
      <c r="P515513" s="83"/>
    </row>
    <row r="515514" spans="16:16" x14ac:dyDescent="0.3">
      <c r="P515514" s="83"/>
    </row>
    <row r="515515" spans="16:16" x14ac:dyDescent="0.3">
      <c r="P515515" s="83"/>
    </row>
    <row r="515516" spans="16:16" x14ac:dyDescent="0.3">
      <c r="P515516" s="83"/>
    </row>
    <row r="515517" spans="16:16" x14ac:dyDescent="0.3">
      <c r="P515517" s="83"/>
    </row>
    <row r="515518" spans="16:16" x14ac:dyDescent="0.3">
      <c r="P515518" s="83"/>
    </row>
    <row r="515519" spans="16:16" x14ac:dyDescent="0.3">
      <c r="P515519" s="83"/>
    </row>
    <row r="515520" spans="16:16" x14ac:dyDescent="0.3">
      <c r="P515520" s="83"/>
    </row>
    <row r="515521" spans="16:16" x14ac:dyDescent="0.3">
      <c r="P515521" s="83"/>
    </row>
    <row r="515522" spans="16:16" x14ac:dyDescent="0.3">
      <c r="P515522" s="83"/>
    </row>
    <row r="515523" spans="16:16" x14ac:dyDescent="0.3">
      <c r="P515523" s="83"/>
    </row>
    <row r="515524" spans="16:16" x14ac:dyDescent="0.3">
      <c r="P515524" s="83"/>
    </row>
    <row r="515525" spans="16:16" x14ac:dyDescent="0.3">
      <c r="P515525" s="83"/>
    </row>
    <row r="515526" spans="16:16" x14ac:dyDescent="0.3">
      <c r="P515526" s="83"/>
    </row>
    <row r="515527" spans="16:16" x14ac:dyDescent="0.3">
      <c r="P515527" s="83"/>
    </row>
    <row r="515528" spans="16:16" x14ac:dyDescent="0.3">
      <c r="P515528" s="83"/>
    </row>
    <row r="515529" spans="16:16" x14ac:dyDescent="0.3">
      <c r="P515529" s="83"/>
    </row>
    <row r="515530" spans="16:16" x14ac:dyDescent="0.3">
      <c r="P515530" s="83"/>
    </row>
    <row r="515531" spans="16:16" x14ac:dyDescent="0.3">
      <c r="P515531" s="83"/>
    </row>
    <row r="515532" spans="16:16" x14ac:dyDescent="0.3">
      <c r="P515532" s="83"/>
    </row>
    <row r="515533" spans="16:16" x14ac:dyDescent="0.3">
      <c r="P515533" s="83"/>
    </row>
    <row r="515534" spans="16:16" x14ac:dyDescent="0.3">
      <c r="P515534" s="83"/>
    </row>
    <row r="515535" spans="16:16" x14ac:dyDescent="0.3">
      <c r="P515535" s="83"/>
    </row>
    <row r="515536" spans="16:16" x14ac:dyDescent="0.3">
      <c r="P515536" s="83"/>
    </row>
    <row r="515537" spans="16:16" x14ac:dyDescent="0.3">
      <c r="P515537" s="83"/>
    </row>
    <row r="515538" spans="16:16" x14ac:dyDescent="0.3">
      <c r="P515538" s="83"/>
    </row>
    <row r="515539" spans="16:16" x14ac:dyDescent="0.3">
      <c r="P515539" s="83"/>
    </row>
    <row r="515540" spans="16:16" x14ac:dyDescent="0.3">
      <c r="P515540" s="83"/>
    </row>
    <row r="515541" spans="16:16" x14ac:dyDescent="0.3">
      <c r="P515541" s="83"/>
    </row>
    <row r="515542" spans="16:16" x14ac:dyDescent="0.3">
      <c r="P515542" s="83"/>
    </row>
    <row r="515543" spans="16:16" x14ac:dyDescent="0.3">
      <c r="P515543" s="83"/>
    </row>
    <row r="515544" spans="16:16" x14ac:dyDescent="0.3">
      <c r="P515544" s="83"/>
    </row>
    <row r="515545" spans="16:16" x14ac:dyDescent="0.3">
      <c r="P515545" s="83"/>
    </row>
    <row r="515546" spans="16:16" x14ac:dyDescent="0.3">
      <c r="P515546" s="83"/>
    </row>
    <row r="515547" spans="16:16" x14ac:dyDescent="0.3">
      <c r="P515547" s="83"/>
    </row>
    <row r="515548" spans="16:16" x14ac:dyDescent="0.3">
      <c r="P515548" s="83"/>
    </row>
    <row r="515549" spans="16:16" x14ac:dyDescent="0.3">
      <c r="P515549" s="83"/>
    </row>
    <row r="515550" spans="16:16" x14ac:dyDescent="0.3">
      <c r="P515550" s="83"/>
    </row>
    <row r="515551" spans="16:16" x14ac:dyDescent="0.3">
      <c r="P515551" s="83"/>
    </row>
    <row r="515552" spans="16:16" x14ac:dyDescent="0.3">
      <c r="P515552" s="83"/>
    </row>
    <row r="515553" spans="16:16" x14ac:dyDescent="0.3">
      <c r="P515553" s="83"/>
    </row>
    <row r="515554" spans="16:16" x14ac:dyDescent="0.3">
      <c r="P515554" s="83"/>
    </row>
    <row r="515555" spans="16:16" x14ac:dyDescent="0.3">
      <c r="P515555" s="83"/>
    </row>
    <row r="515556" spans="16:16" x14ac:dyDescent="0.3">
      <c r="P515556" s="83"/>
    </row>
    <row r="515557" spans="16:16" x14ac:dyDescent="0.3">
      <c r="P515557" s="83"/>
    </row>
    <row r="515558" spans="16:16" x14ac:dyDescent="0.3">
      <c r="P515558" s="83"/>
    </row>
    <row r="515559" spans="16:16" x14ac:dyDescent="0.3">
      <c r="P515559" s="83"/>
    </row>
    <row r="515560" spans="16:16" x14ac:dyDescent="0.3">
      <c r="P515560" s="83"/>
    </row>
    <row r="515561" spans="16:16" x14ac:dyDescent="0.3">
      <c r="P515561" s="83"/>
    </row>
    <row r="515562" spans="16:16" x14ac:dyDescent="0.3">
      <c r="P515562" s="83"/>
    </row>
    <row r="515563" spans="16:16" x14ac:dyDescent="0.3">
      <c r="P515563" s="83"/>
    </row>
    <row r="515564" spans="16:16" x14ac:dyDescent="0.3">
      <c r="P515564" s="83"/>
    </row>
    <row r="515565" spans="16:16" x14ac:dyDescent="0.3">
      <c r="P515565" s="83"/>
    </row>
    <row r="515566" spans="16:16" x14ac:dyDescent="0.3">
      <c r="P515566" s="83"/>
    </row>
    <row r="515567" spans="16:16" x14ac:dyDescent="0.3">
      <c r="P515567" s="83"/>
    </row>
    <row r="515568" spans="16:16" x14ac:dyDescent="0.3">
      <c r="P515568" s="83"/>
    </row>
    <row r="515569" spans="16:16" x14ac:dyDescent="0.3">
      <c r="P515569" s="83"/>
    </row>
    <row r="515570" spans="16:16" x14ac:dyDescent="0.3">
      <c r="P515570" s="83"/>
    </row>
    <row r="515571" spans="16:16" x14ac:dyDescent="0.3">
      <c r="P515571" s="83"/>
    </row>
    <row r="515572" spans="16:16" x14ac:dyDescent="0.3">
      <c r="P515572" s="83"/>
    </row>
    <row r="515573" spans="16:16" x14ac:dyDescent="0.3">
      <c r="P515573" s="83"/>
    </row>
    <row r="515574" spans="16:16" x14ac:dyDescent="0.3">
      <c r="P515574" s="83"/>
    </row>
    <row r="515575" spans="16:16" x14ac:dyDescent="0.3">
      <c r="P515575" s="83"/>
    </row>
    <row r="515576" spans="16:16" x14ac:dyDescent="0.3">
      <c r="P515576" s="83"/>
    </row>
    <row r="515577" spans="16:16" x14ac:dyDescent="0.3">
      <c r="P515577" s="83"/>
    </row>
    <row r="515578" spans="16:16" x14ac:dyDescent="0.3">
      <c r="P515578" s="83"/>
    </row>
    <row r="515579" spans="16:16" x14ac:dyDescent="0.3">
      <c r="P515579" s="83"/>
    </row>
    <row r="515580" spans="16:16" x14ac:dyDescent="0.3">
      <c r="P515580" s="83"/>
    </row>
    <row r="515581" spans="16:16" x14ac:dyDescent="0.3">
      <c r="P515581" s="83"/>
    </row>
    <row r="515582" spans="16:16" x14ac:dyDescent="0.3">
      <c r="P515582" s="83"/>
    </row>
    <row r="515583" spans="16:16" x14ac:dyDescent="0.3">
      <c r="P515583" s="83"/>
    </row>
    <row r="515584" spans="16:16" x14ac:dyDescent="0.3">
      <c r="P515584" s="83"/>
    </row>
    <row r="515585" spans="16:16" x14ac:dyDescent="0.3">
      <c r="P515585" s="83"/>
    </row>
    <row r="515586" spans="16:16" x14ac:dyDescent="0.3">
      <c r="P515586" s="83"/>
    </row>
    <row r="515587" spans="16:16" x14ac:dyDescent="0.3">
      <c r="P515587" s="83"/>
    </row>
    <row r="515588" spans="16:16" x14ac:dyDescent="0.3">
      <c r="P515588" s="83"/>
    </row>
    <row r="515589" spans="16:16" x14ac:dyDescent="0.3">
      <c r="P515589" s="83"/>
    </row>
    <row r="515590" spans="16:16" x14ac:dyDescent="0.3">
      <c r="P515590" s="83"/>
    </row>
    <row r="515591" spans="16:16" x14ac:dyDescent="0.3">
      <c r="P515591" s="83"/>
    </row>
    <row r="515592" spans="16:16" x14ac:dyDescent="0.3">
      <c r="P515592" s="83"/>
    </row>
    <row r="515593" spans="16:16" x14ac:dyDescent="0.3">
      <c r="P515593" s="83"/>
    </row>
    <row r="515594" spans="16:16" x14ac:dyDescent="0.3">
      <c r="P515594" s="83"/>
    </row>
    <row r="515595" spans="16:16" x14ac:dyDescent="0.3">
      <c r="P515595" s="83"/>
    </row>
    <row r="515596" spans="16:16" x14ac:dyDescent="0.3">
      <c r="P515596" s="83"/>
    </row>
    <row r="515597" spans="16:16" x14ac:dyDescent="0.3">
      <c r="P515597" s="83"/>
    </row>
    <row r="515598" spans="16:16" x14ac:dyDescent="0.3">
      <c r="P515598" s="83"/>
    </row>
    <row r="515599" spans="16:16" x14ac:dyDescent="0.3">
      <c r="P515599" s="83"/>
    </row>
    <row r="515600" spans="16:16" x14ac:dyDescent="0.3">
      <c r="P515600" s="83"/>
    </row>
    <row r="515601" spans="16:16" x14ac:dyDescent="0.3">
      <c r="P515601" s="83"/>
    </row>
    <row r="515602" spans="16:16" x14ac:dyDescent="0.3">
      <c r="P515602" s="83"/>
    </row>
    <row r="515603" spans="16:16" x14ac:dyDescent="0.3">
      <c r="P515603" s="83"/>
    </row>
    <row r="515604" spans="16:16" x14ac:dyDescent="0.3">
      <c r="P515604" s="83"/>
    </row>
    <row r="515605" spans="16:16" x14ac:dyDescent="0.3">
      <c r="P515605" s="83"/>
    </row>
    <row r="515606" spans="16:16" x14ac:dyDescent="0.3">
      <c r="P515606" s="83"/>
    </row>
    <row r="515607" spans="16:16" x14ac:dyDescent="0.3">
      <c r="P515607" s="83"/>
    </row>
    <row r="515608" spans="16:16" x14ac:dyDescent="0.3">
      <c r="P515608" s="83"/>
    </row>
    <row r="515609" spans="16:16" x14ac:dyDescent="0.3">
      <c r="P515609" s="83"/>
    </row>
    <row r="515610" spans="16:16" x14ac:dyDescent="0.3">
      <c r="P515610" s="83"/>
    </row>
    <row r="515611" spans="16:16" x14ac:dyDescent="0.3">
      <c r="P515611" s="83"/>
    </row>
    <row r="515612" spans="16:16" x14ac:dyDescent="0.3">
      <c r="P515612" s="83"/>
    </row>
    <row r="515613" spans="16:16" x14ac:dyDescent="0.3">
      <c r="P515613" s="83"/>
    </row>
    <row r="515614" spans="16:16" x14ac:dyDescent="0.3">
      <c r="P515614" s="83"/>
    </row>
    <row r="515615" spans="16:16" x14ac:dyDescent="0.3">
      <c r="P515615" s="83"/>
    </row>
    <row r="515616" spans="16:16" x14ac:dyDescent="0.3">
      <c r="P515616" s="83"/>
    </row>
    <row r="515617" spans="16:16" x14ac:dyDescent="0.3">
      <c r="P515617" s="83"/>
    </row>
    <row r="515618" spans="16:16" x14ac:dyDescent="0.3">
      <c r="P515618" s="83"/>
    </row>
    <row r="515619" spans="16:16" x14ac:dyDescent="0.3">
      <c r="P515619" s="83"/>
    </row>
    <row r="515620" spans="16:16" x14ac:dyDescent="0.3">
      <c r="P515620" s="83"/>
    </row>
    <row r="515621" spans="16:16" x14ac:dyDescent="0.3">
      <c r="P515621" s="83"/>
    </row>
    <row r="515622" spans="16:16" x14ac:dyDescent="0.3">
      <c r="P515622" s="83"/>
    </row>
    <row r="515623" spans="16:16" x14ac:dyDescent="0.3">
      <c r="P515623" s="83"/>
    </row>
    <row r="515624" spans="16:16" x14ac:dyDescent="0.3">
      <c r="P515624" s="83"/>
    </row>
    <row r="515625" spans="16:16" x14ac:dyDescent="0.3">
      <c r="P515625" s="83"/>
    </row>
    <row r="515626" spans="16:16" x14ac:dyDescent="0.3">
      <c r="P515626" s="83"/>
    </row>
    <row r="515627" spans="16:16" x14ac:dyDescent="0.3">
      <c r="P515627" s="83"/>
    </row>
    <row r="515628" spans="16:16" x14ac:dyDescent="0.3">
      <c r="P515628" s="83"/>
    </row>
    <row r="515629" spans="16:16" x14ac:dyDescent="0.3">
      <c r="P515629" s="83"/>
    </row>
    <row r="515630" spans="16:16" x14ac:dyDescent="0.3">
      <c r="P515630" s="83"/>
    </row>
    <row r="515631" spans="16:16" x14ac:dyDescent="0.3">
      <c r="P515631" s="83"/>
    </row>
    <row r="515632" spans="16:16" x14ac:dyDescent="0.3">
      <c r="P515632" s="83"/>
    </row>
    <row r="515633" spans="16:16" x14ac:dyDescent="0.3">
      <c r="P515633" s="83"/>
    </row>
    <row r="515634" spans="16:16" x14ac:dyDescent="0.3">
      <c r="P515634" s="83"/>
    </row>
    <row r="515635" spans="16:16" x14ac:dyDescent="0.3">
      <c r="P515635" s="83"/>
    </row>
    <row r="515636" spans="16:16" x14ac:dyDescent="0.3">
      <c r="P515636" s="83"/>
    </row>
    <row r="515637" spans="16:16" x14ac:dyDescent="0.3">
      <c r="P515637" s="83"/>
    </row>
    <row r="515638" spans="16:16" x14ac:dyDescent="0.3">
      <c r="P515638" s="83"/>
    </row>
    <row r="515639" spans="16:16" x14ac:dyDescent="0.3">
      <c r="P515639" s="83"/>
    </row>
    <row r="515640" spans="16:16" x14ac:dyDescent="0.3">
      <c r="P515640" s="83"/>
    </row>
    <row r="515641" spans="16:16" x14ac:dyDescent="0.3">
      <c r="P515641" s="83"/>
    </row>
    <row r="515642" spans="16:16" x14ac:dyDescent="0.3">
      <c r="P515642" s="83"/>
    </row>
    <row r="515643" spans="16:16" x14ac:dyDescent="0.3">
      <c r="P515643" s="83"/>
    </row>
    <row r="515644" spans="16:16" x14ac:dyDescent="0.3">
      <c r="P515644" s="83"/>
    </row>
    <row r="515645" spans="16:16" x14ac:dyDescent="0.3">
      <c r="P515645" s="83"/>
    </row>
    <row r="515646" spans="16:16" x14ac:dyDescent="0.3">
      <c r="P515646" s="83"/>
    </row>
    <row r="515647" spans="16:16" x14ac:dyDescent="0.3">
      <c r="P515647" s="83"/>
    </row>
    <row r="515648" spans="16:16" x14ac:dyDescent="0.3">
      <c r="P515648" s="83"/>
    </row>
    <row r="515649" spans="16:16" x14ac:dyDescent="0.3">
      <c r="P515649" s="83"/>
    </row>
    <row r="515650" spans="16:16" x14ac:dyDescent="0.3">
      <c r="P515650" s="83"/>
    </row>
    <row r="515651" spans="16:16" x14ac:dyDescent="0.3">
      <c r="P515651" s="83"/>
    </row>
    <row r="515652" spans="16:16" x14ac:dyDescent="0.3">
      <c r="P515652" s="83"/>
    </row>
    <row r="515653" spans="16:16" x14ac:dyDescent="0.3">
      <c r="P515653" s="83"/>
    </row>
    <row r="515654" spans="16:16" x14ac:dyDescent="0.3">
      <c r="P515654" s="83"/>
    </row>
    <row r="515655" spans="16:16" x14ac:dyDescent="0.3">
      <c r="P515655" s="83"/>
    </row>
    <row r="515656" spans="16:16" x14ac:dyDescent="0.3">
      <c r="P515656" s="83"/>
    </row>
    <row r="515657" spans="16:16" x14ac:dyDescent="0.3">
      <c r="P515657" s="83"/>
    </row>
    <row r="515658" spans="16:16" x14ac:dyDescent="0.3">
      <c r="P515658" s="83"/>
    </row>
    <row r="515659" spans="16:16" x14ac:dyDescent="0.3">
      <c r="P515659" s="83"/>
    </row>
    <row r="515660" spans="16:16" x14ac:dyDescent="0.3">
      <c r="P515660" s="83"/>
    </row>
    <row r="515661" spans="16:16" x14ac:dyDescent="0.3">
      <c r="P515661" s="83"/>
    </row>
    <row r="515662" spans="16:16" x14ac:dyDescent="0.3">
      <c r="P515662" s="83"/>
    </row>
    <row r="515663" spans="16:16" x14ac:dyDescent="0.3">
      <c r="P515663" s="83"/>
    </row>
    <row r="515664" spans="16:16" x14ac:dyDescent="0.3">
      <c r="P515664" s="83"/>
    </row>
    <row r="515665" spans="16:16" x14ac:dyDescent="0.3">
      <c r="P515665" s="83"/>
    </row>
    <row r="515666" spans="16:16" x14ac:dyDescent="0.3">
      <c r="P515666" s="83"/>
    </row>
    <row r="515667" spans="16:16" x14ac:dyDescent="0.3">
      <c r="P515667" s="83"/>
    </row>
    <row r="515668" spans="16:16" x14ac:dyDescent="0.3">
      <c r="P515668" s="83"/>
    </row>
    <row r="515669" spans="16:16" x14ac:dyDescent="0.3">
      <c r="P515669" s="83"/>
    </row>
    <row r="515670" spans="16:16" x14ac:dyDescent="0.3">
      <c r="P515670" s="83"/>
    </row>
    <row r="515671" spans="16:16" x14ac:dyDescent="0.3">
      <c r="P515671" s="83"/>
    </row>
    <row r="515672" spans="16:16" x14ac:dyDescent="0.3">
      <c r="P515672" s="83"/>
    </row>
    <row r="515673" spans="16:16" x14ac:dyDescent="0.3">
      <c r="P515673" s="83"/>
    </row>
    <row r="515674" spans="16:16" x14ac:dyDescent="0.3">
      <c r="P515674" s="83"/>
    </row>
    <row r="515675" spans="16:16" x14ac:dyDescent="0.3">
      <c r="P515675" s="83"/>
    </row>
    <row r="515676" spans="16:16" x14ac:dyDescent="0.3">
      <c r="P515676" s="83"/>
    </row>
    <row r="515677" spans="16:16" x14ac:dyDescent="0.3">
      <c r="P515677" s="83"/>
    </row>
    <row r="515678" spans="16:16" x14ac:dyDescent="0.3">
      <c r="P515678" s="83"/>
    </row>
    <row r="515679" spans="16:16" x14ac:dyDescent="0.3">
      <c r="P515679" s="83"/>
    </row>
    <row r="515680" spans="16:16" x14ac:dyDescent="0.3">
      <c r="P515680" s="83"/>
    </row>
    <row r="515681" spans="16:16" x14ac:dyDescent="0.3">
      <c r="P515681" s="83"/>
    </row>
    <row r="515682" spans="16:16" x14ac:dyDescent="0.3">
      <c r="P515682" s="83"/>
    </row>
    <row r="515683" spans="16:16" x14ac:dyDescent="0.3">
      <c r="P515683" s="83"/>
    </row>
    <row r="515684" spans="16:16" x14ac:dyDescent="0.3">
      <c r="P515684" s="83"/>
    </row>
    <row r="515685" spans="16:16" x14ac:dyDescent="0.3">
      <c r="P515685" s="83"/>
    </row>
    <row r="515686" spans="16:16" x14ac:dyDescent="0.3">
      <c r="P515686" s="83"/>
    </row>
    <row r="515687" spans="16:16" x14ac:dyDescent="0.3">
      <c r="P515687" s="83"/>
    </row>
    <row r="515688" spans="16:16" x14ac:dyDescent="0.3">
      <c r="P515688" s="83"/>
    </row>
    <row r="515689" spans="16:16" x14ac:dyDescent="0.3">
      <c r="P515689" s="83"/>
    </row>
    <row r="515690" spans="16:16" x14ac:dyDescent="0.3">
      <c r="P515690" s="83"/>
    </row>
    <row r="515691" spans="16:16" x14ac:dyDescent="0.3">
      <c r="P515691" s="83"/>
    </row>
    <row r="515692" spans="16:16" x14ac:dyDescent="0.3">
      <c r="P515692" s="83"/>
    </row>
    <row r="515693" spans="16:16" x14ac:dyDescent="0.3">
      <c r="P515693" s="83"/>
    </row>
    <row r="515694" spans="16:16" x14ac:dyDescent="0.3">
      <c r="P515694" s="83"/>
    </row>
    <row r="515695" spans="16:16" x14ac:dyDescent="0.3">
      <c r="P515695" s="83"/>
    </row>
    <row r="515696" spans="16:16" x14ac:dyDescent="0.3">
      <c r="P515696" s="83"/>
    </row>
    <row r="515697" spans="16:16" x14ac:dyDescent="0.3">
      <c r="P515697" s="83"/>
    </row>
    <row r="515698" spans="16:16" x14ac:dyDescent="0.3">
      <c r="P515698" s="83"/>
    </row>
    <row r="515699" spans="16:16" x14ac:dyDescent="0.3">
      <c r="P515699" s="83"/>
    </row>
    <row r="515700" spans="16:16" x14ac:dyDescent="0.3">
      <c r="P515700" s="83"/>
    </row>
    <row r="515701" spans="16:16" x14ac:dyDescent="0.3">
      <c r="P515701" s="83"/>
    </row>
    <row r="515702" spans="16:16" x14ac:dyDescent="0.3">
      <c r="P515702" s="83"/>
    </row>
    <row r="515703" spans="16:16" x14ac:dyDescent="0.3">
      <c r="P515703" s="83"/>
    </row>
    <row r="515704" spans="16:16" x14ac:dyDescent="0.3">
      <c r="P515704" s="83"/>
    </row>
    <row r="515705" spans="16:16" x14ac:dyDescent="0.3">
      <c r="P515705" s="83"/>
    </row>
    <row r="515706" spans="16:16" x14ac:dyDescent="0.3">
      <c r="P515706" s="83"/>
    </row>
    <row r="515707" spans="16:16" x14ac:dyDescent="0.3">
      <c r="P515707" s="83"/>
    </row>
    <row r="515708" spans="16:16" x14ac:dyDescent="0.3">
      <c r="P515708" s="83"/>
    </row>
    <row r="515709" spans="16:16" x14ac:dyDescent="0.3">
      <c r="P515709" s="83"/>
    </row>
    <row r="515710" spans="16:16" x14ac:dyDescent="0.3">
      <c r="P515710" s="83"/>
    </row>
    <row r="515711" spans="16:16" x14ac:dyDescent="0.3">
      <c r="P515711" s="83"/>
    </row>
    <row r="515712" spans="16:16" x14ac:dyDescent="0.3">
      <c r="P515712" s="83"/>
    </row>
    <row r="515713" spans="16:16" x14ac:dyDescent="0.3">
      <c r="P515713" s="83"/>
    </row>
    <row r="515714" spans="16:16" x14ac:dyDescent="0.3">
      <c r="P515714" s="83"/>
    </row>
    <row r="515715" spans="16:16" x14ac:dyDescent="0.3">
      <c r="P515715" s="83"/>
    </row>
    <row r="515716" spans="16:16" x14ac:dyDescent="0.3">
      <c r="P515716" s="83"/>
    </row>
    <row r="515717" spans="16:16" x14ac:dyDescent="0.3">
      <c r="P515717" s="83"/>
    </row>
    <row r="515718" spans="16:16" x14ac:dyDescent="0.3">
      <c r="P515718" s="83"/>
    </row>
    <row r="515719" spans="16:16" x14ac:dyDescent="0.3">
      <c r="P515719" s="83"/>
    </row>
    <row r="515720" spans="16:16" x14ac:dyDescent="0.3">
      <c r="P515720" s="83"/>
    </row>
    <row r="515721" spans="16:16" x14ac:dyDescent="0.3">
      <c r="P515721" s="83"/>
    </row>
    <row r="515722" spans="16:16" x14ac:dyDescent="0.3">
      <c r="P515722" s="83"/>
    </row>
    <row r="515723" spans="16:16" x14ac:dyDescent="0.3">
      <c r="P515723" s="83"/>
    </row>
    <row r="515724" spans="16:16" x14ac:dyDescent="0.3">
      <c r="P515724" s="83"/>
    </row>
    <row r="515725" spans="16:16" x14ac:dyDescent="0.3">
      <c r="P515725" s="83"/>
    </row>
    <row r="515726" spans="16:16" x14ac:dyDescent="0.3">
      <c r="P515726" s="83"/>
    </row>
    <row r="515727" spans="16:16" x14ac:dyDescent="0.3">
      <c r="P515727" s="83"/>
    </row>
    <row r="515728" spans="16:16" x14ac:dyDescent="0.3">
      <c r="P515728" s="83"/>
    </row>
    <row r="515729" spans="16:16" x14ac:dyDescent="0.3">
      <c r="P515729" s="83"/>
    </row>
    <row r="515730" spans="16:16" x14ac:dyDescent="0.3">
      <c r="P515730" s="83"/>
    </row>
    <row r="515731" spans="16:16" x14ac:dyDescent="0.3">
      <c r="P515731" s="83"/>
    </row>
    <row r="515732" spans="16:16" x14ac:dyDescent="0.3">
      <c r="P515732" s="83"/>
    </row>
    <row r="515733" spans="16:16" x14ac:dyDescent="0.3">
      <c r="P515733" s="83"/>
    </row>
    <row r="515734" spans="16:16" x14ac:dyDescent="0.3">
      <c r="P515734" s="83"/>
    </row>
    <row r="515735" spans="16:16" x14ac:dyDescent="0.3">
      <c r="P515735" s="83"/>
    </row>
    <row r="515736" spans="16:16" x14ac:dyDescent="0.3">
      <c r="P515736" s="83"/>
    </row>
    <row r="515737" spans="16:16" x14ac:dyDescent="0.3">
      <c r="P515737" s="83"/>
    </row>
    <row r="515738" spans="16:16" x14ac:dyDescent="0.3">
      <c r="P515738" s="83"/>
    </row>
    <row r="515739" spans="16:16" x14ac:dyDescent="0.3">
      <c r="P515739" s="83"/>
    </row>
    <row r="515740" spans="16:16" x14ac:dyDescent="0.3">
      <c r="P515740" s="83"/>
    </row>
    <row r="515741" spans="16:16" x14ac:dyDescent="0.3">
      <c r="P515741" s="83"/>
    </row>
    <row r="515742" spans="16:16" x14ac:dyDescent="0.3">
      <c r="P515742" s="83"/>
    </row>
    <row r="515743" spans="16:16" x14ac:dyDescent="0.3">
      <c r="P515743" s="83"/>
    </row>
    <row r="515744" spans="16:16" x14ac:dyDescent="0.3">
      <c r="P515744" s="83"/>
    </row>
    <row r="515745" spans="16:16" x14ac:dyDescent="0.3">
      <c r="P515745" s="83"/>
    </row>
    <row r="515746" spans="16:16" x14ac:dyDescent="0.3">
      <c r="P515746" s="83"/>
    </row>
    <row r="515747" spans="16:16" x14ac:dyDescent="0.3">
      <c r="P515747" s="83"/>
    </row>
    <row r="515748" spans="16:16" x14ac:dyDescent="0.3">
      <c r="P515748" s="83"/>
    </row>
    <row r="515749" spans="16:16" x14ac:dyDescent="0.3">
      <c r="P515749" s="83"/>
    </row>
    <row r="515750" spans="16:16" x14ac:dyDescent="0.3">
      <c r="P515750" s="83"/>
    </row>
    <row r="515751" spans="16:16" x14ac:dyDescent="0.3">
      <c r="P515751" s="83"/>
    </row>
    <row r="515752" spans="16:16" x14ac:dyDescent="0.3">
      <c r="P515752" s="83"/>
    </row>
    <row r="515753" spans="16:16" x14ac:dyDescent="0.3">
      <c r="P515753" s="83"/>
    </row>
    <row r="515754" spans="16:16" x14ac:dyDescent="0.3">
      <c r="P515754" s="83"/>
    </row>
    <row r="515755" spans="16:16" x14ac:dyDescent="0.3">
      <c r="P515755" s="83"/>
    </row>
    <row r="515756" spans="16:16" x14ac:dyDescent="0.3">
      <c r="P515756" s="83"/>
    </row>
    <row r="515757" spans="16:16" x14ac:dyDescent="0.3">
      <c r="P515757" s="83"/>
    </row>
    <row r="515758" spans="16:16" x14ac:dyDescent="0.3">
      <c r="P515758" s="83"/>
    </row>
    <row r="515759" spans="16:16" x14ac:dyDescent="0.3">
      <c r="P515759" s="83"/>
    </row>
    <row r="515760" spans="16:16" x14ac:dyDescent="0.3">
      <c r="P515760" s="83"/>
    </row>
    <row r="515761" spans="16:16" x14ac:dyDescent="0.3">
      <c r="P515761" s="83"/>
    </row>
    <row r="515762" spans="16:16" x14ac:dyDescent="0.3">
      <c r="P515762" s="83"/>
    </row>
    <row r="515763" spans="16:16" x14ac:dyDescent="0.3">
      <c r="P515763" s="83"/>
    </row>
    <row r="515764" spans="16:16" x14ac:dyDescent="0.3">
      <c r="P515764" s="83"/>
    </row>
    <row r="515765" spans="16:16" x14ac:dyDescent="0.3">
      <c r="P515765" s="83"/>
    </row>
    <row r="515766" spans="16:16" x14ac:dyDescent="0.3">
      <c r="P515766" s="83"/>
    </row>
    <row r="515767" spans="16:16" x14ac:dyDescent="0.3">
      <c r="P515767" s="83"/>
    </row>
    <row r="515768" spans="16:16" x14ac:dyDescent="0.3">
      <c r="P515768" s="83"/>
    </row>
    <row r="515769" spans="16:16" x14ac:dyDescent="0.3">
      <c r="P515769" s="83"/>
    </row>
    <row r="515770" spans="16:16" x14ac:dyDescent="0.3">
      <c r="P515770" s="83"/>
    </row>
    <row r="515771" spans="16:16" x14ac:dyDescent="0.3">
      <c r="P515771" s="83"/>
    </row>
    <row r="515772" spans="16:16" x14ac:dyDescent="0.3">
      <c r="P515772" s="83"/>
    </row>
    <row r="515773" spans="16:16" x14ac:dyDescent="0.3">
      <c r="P515773" s="83"/>
    </row>
    <row r="515774" spans="16:16" x14ac:dyDescent="0.3">
      <c r="P515774" s="83"/>
    </row>
    <row r="515775" spans="16:16" x14ac:dyDescent="0.3">
      <c r="P515775" s="83"/>
    </row>
    <row r="515776" spans="16:16" x14ac:dyDescent="0.3">
      <c r="P515776" s="83"/>
    </row>
    <row r="515777" spans="16:16" x14ac:dyDescent="0.3">
      <c r="P515777" s="83"/>
    </row>
    <row r="515778" spans="16:16" x14ac:dyDescent="0.3">
      <c r="P515778" s="83"/>
    </row>
    <row r="515779" spans="16:16" x14ac:dyDescent="0.3">
      <c r="P515779" s="83"/>
    </row>
    <row r="515780" spans="16:16" x14ac:dyDescent="0.3">
      <c r="P515780" s="83"/>
    </row>
    <row r="515781" spans="16:16" x14ac:dyDescent="0.3">
      <c r="P515781" s="83"/>
    </row>
    <row r="515782" spans="16:16" x14ac:dyDescent="0.3">
      <c r="P515782" s="83"/>
    </row>
    <row r="515783" spans="16:16" x14ac:dyDescent="0.3">
      <c r="P515783" s="83"/>
    </row>
    <row r="515784" spans="16:16" x14ac:dyDescent="0.3">
      <c r="P515784" s="83"/>
    </row>
    <row r="515785" spans="16:16" x14ac:dyDescent="0.3">
      <c r="P515785" s="83"/>
    </row>
    <row r="515786" spans="16:16" x14ac:dyDescent="0.3">
      <c r="P515786" s="83"/>
    </row>
    <row r="515787" spans="16:16" x14ac:dyDescent="0.3">
      <c r="P515787" s="83"/>
    </row>
    <row r="515788" spans="16:16" x14ac:dyDescent="0.3">
      <c r="P515788" s="83"/>
    </row>
    <row r="515789" spans="16:16" x14ac:dyDescent="0.3">
      <c r="P515789" s="83"/>
    </row>
    <row r="515790" spans="16:16" x14ac:dyDescent="0.3">
      <c r="P515790" s="83"/>
    </row>
    <row r="515791" spans="16:16" x14ac:dyDescent="0.3">
      <c r="P515791" s="83"/>
    </row>
    <row r="515792" spans="16:16" x14ac:dyDescent="0.3">
      <c r="P515792" s="83"/>
    </row>
    <row r="515793" spans="16:16" x14ac:dyDescent="0.3">
      <c r="P515793" s="83"/>
    </row>
    <row r="515794" spans="16:16" x14ac:dyDescent="0.3">
      <c r="P515794" s="83"/>
    </row>
    <row r="515795" spans="16:16" x14ac:dyDescent="0.3">
      <c r="P515795" s="83"/>
    </row>
    <row r="515796" spans="16:16" x14ac:dyDescent="0.3">
      <c r="P515796" s="83"/>
    </row>
    <row r="515797" spans="16:16" x14ac:dyDescent="0.3">
      <c r="P515797" s="83"/>
    </row>
    <row r="515798" spans="16:16" x14ac:dyDescent="0.3">
      <c r="P515798" s="83"/>
    </row>
    <row r="515799" spans="16:16" x14ac:dyDescent="0.3">
      <c r="P515799" s="83"/>
    </row>
    <row r="515800" spans="16:16" x14ac:dyDescent="0.3">
      <c r="P515800" s="83"/>
    </row>
    <row r="515801" spans="16:16" x14ac:dyDescent="0.3">
      <c r="P515801" s="83"/>
    </row>
    <row r="515802" spans="16:16" x14ac:dyDescent="0.3">
      <c r="P515802" s="83"/>
    </row>
    <row r="515803" spans="16:16" x14ac:dyDescent="0.3">
      <c r="P515803" s="83"/>
    </row>
    <row r="515804" spans="16:16" x14ac:dyDescent="0.3">
      <c r="P515804" s="83"/>
    </row>
    <row r="515805" spans="16:16" x14ac:dyDescent="0.3">
      <c r="P515805" s="83"/>
    </row>
    <row r="515806" spans="16:16" x14ac:dyDescent="0.3">
      <c r="P515806" s="83"/>
    </row>
    <row r="515807" spans="16:16" x14ac:dyDescent="0.3">
      <c r="P515807" s="83"/>
    </row>
    <row r="515808" spans="16:16" x14ac:dyDescent="0.3">
      <c r="P515808" s="83"/>
    </row>
    <row r="515809" spans="16:16" x14ac:dyDescent="0.3">
      <c r="P515809" s="83"/>
    </row>
    <row r="515810" spans="16:16" x14ac:dyDescent="0.3">
      <c r="P515810" s="83"/>
    </row>
    <row r="515811" spans="16:16" x14ac:dyDescent="0.3">
      <c r="P515811" s="83"/>
    </row>
    <row r="515812" spans="16:16" x14ac:dyDescent="0.3">
      <c r="P515812" s="83"/>
    </row>
    <row r="515813" spans="16:16" x14ac:dyDescent="0.3">
      <c r="P515813" s="83"/>
    </row>
    <row r="515814" spans="16:16" x14ac:dyDescent="0.3">
      <c r="P515814" s="83"/>
    </row>
    <row r="515815" spans="16:16" x14ac:dyDescent="0.3">
      <c r="P515815" s="83"/>
    </row>
    <row r="515816" spans="16:16" x14ac:dyDescent="0.3">
      <c r="P515816" s="83"/>
    </row>
    <row r="515817" spans="16:16" x14ac:dyDescent="0.3">
      <c r="P515817" s="83"/>
    </row>
    <row r="515818" spans="16:16" x14ac:dyDescent="0.3">
      <c r="P515818" s="83"/>
    </row>
    <row r="515819" spans="16:16" x14ac:dyDescent="0.3">
      <c r="P515819" s="83"/>
    </row>
    <row r="515820" spans="16:16" x14ac:dyDescent="0.3">
      <c r="P515820" s="83"/>
    </row>
    <row r="515821" spans="16:16" x14ac:dyDescent="0.3">
      <c r="P515821" s="83"/>
    </row>
    <row r="515822" spans="16:16" x14ac:dyDescent="0.3">
      <c r="P515822" s="83"/>
    </row>
    <row r="515823" spans="16:16" x14ac:dyDescent="0.3">
      <c r="P515823" s="83"/>
    </row>
    <row r="515824" spans="16:16" x14ac:dyDescent="0.3">
      <c r="P515824" s="83"/>
    </row>
    <row r="515825" spans="16:16" x14ac:dyDescent="0.3">
      <c r="P515825" s="83"/>
    </row>
    <row r="515826" spans="16:16" x14ac:dyDescent="0.3">
      <c r="P515826" s="83"/>
    </row>
    <row r="515827" spans="16:16" x14ac:dyDescent="0.3">
      <c r="P515827" s="83"/>
    </row>
    <row r="515828" spans="16:16" x14ac:dyDescent="0.3">
      <c r="P515828" s="83"/>
    </row>
    <row r="515829" spans="16:16" x14ac:dyDescent="0.3">
      <c r="P515829" s="83"/>
    </row>
    <row r="515830" spans="16:16" x14ac:dyDescent="0.3">
      <c r="P515830" s="83"/>
    </row>
    <row r="515831" spans="16:16" x14ac:dyDescent="0.3">
      <c r="P515831" s="83"/>
    </row>
    <row r="515832" spans="16:16" x14ac:dyDescent="0.3">
      <c r="P515832" s="83"/>
    </row>
    <row r="515833" spans="16:16" x14ac:dyDescent="0.3">
      <c r="P515833" s="83"/>
    </row>
    <row r="515834" spans="16:16" x14ac:dyDescent="0.3">
      <c r="P515834" s="83"/>
    </row>
    <row r="515835" spans="16:16" x14ac:dyDescent="0.3">
      <c r="P515835" s="83"/>
    </row>
    <row r="515836" spans="16:16" x14ac:dyDescent="0.3">
      <c r="P515836" s="83"/>
    </row>
    <row r="515837" spans="16:16" x14ac:dyDescent="0.3">
      <c r="P515837" s="83"/>
    </row>
    <row r="515838" spans="16:16" x14ac:dyDescent="0.3">
      <c r="P515838" s="83"/>
    </row>
    <row r="515839" spans="16:16" x14ac:dyDescent="0.3">
      <c r="P515839" s="83"/>
    </row>
    <row r="515840" spans="16:16" x14ac:dyDescent="0.3">
      <c r="P515840" s="83"/>
    </row>
    <row r="515841" spans="16:16" x14ac:dyDescent="0.3">
      <c r="P515841" s="83"/>
    </row>
    <row r="515842" spans="16:16" x14ac:dyDescent="0.3">
      <c r="P515842" s="83"/>
    </row>
    <row r="515843" spans="16:16" x14ac:dyDescent="0.3">
      <c r="P515843" s="83"/>
    </row>
    <row r="515844" spans="16:16" x14ac:dyDescent="0.3">
      <c r="P515844" s="83"/>
    </row>
    <row r="515845" spans="16:16" x14ac:dyDescent="0.3">
      <c r="P515845" s="83"/>
    </row>
    <row r="515846" spans="16:16" x14ac:dyDescent="0.3">
      <c r="P515846" s="83"/>
    </row>
    <row r="515847" spans="16:16" x14ac:dyDescent="0.3">
      <c r="P515847" s="83"/>
    </row>
    <row r="515848" spans="16:16" x14ac:dyDescent="0.3">
      <c r="P515848" s="83"/>
    </row>
    <row r="515849" spans="16:16" x14ac:dyDescent="0.3">
      <c r="P515849" s="83"/>
    </row>
    <row r="515850" spans="16:16" x14ac:dyDescent="0.3">
      <c r="P515850" s="83"/>
    </row>
    <row r="515851" spans="16:16" x14ac:dyDescent="0.3">
      <c r="P515851" s="83"/>
    </row>
    <row r="515852" spans="16:16" x14ac:dyDescent="0.3">
      <c r="P515852" s="83"/>
    </row>
    <row r="515853" spans="16:16" x14ac:dyDescent="0.3">
      <c r="P515853" s="83"/>
    </row>
    <row r="515854" spans="16:16" x14ac:dyDescent="0.3">
      <c r="P515854" s="83"/>
    </row>
    <row r="515855" spans="16:16" x14ac:dyDescent="0.3">
      <c r="P515855" s="83"/>
    </row>
    <row r="515856" spans="16:16" x14ac:dyDescent="0.3">
      <c r="P515856" s="83"/>
    </row>
    <row r="515857" spans="16:16" x14ac:dyDescent="0.3">
      <c r="P515857" s="83"/>
    </row>
    <row r="515858" spans="16:16" x14ac:dyDescent="0.3">
      <c r="P515858" s="83"/>
    </row>
    <row r="515859" spans="16:16" x14ac:dyDescent="0.3">
      <c r="P515859" s="83"/>
    </row>
    <row r="515860" spans="16:16" x14ac:dyDescent="0.3">
      <c r="P515860" s="83"/>
    </row>
    <row r="515861" spans="16:16" x14ac:dyDescent="0.3">
      <c r="P515861" s="83"/>
    </row>
    <row r="515862" spans="16:16" x14ac:dyDescent="0.3">
      <c r="P515862" s="83"/>
    </row>
    <row r="515863" spans="16:16" x14ac:dyDescent="0.3">
      <c r="P515863" s="83"/>
    </row>
    <row r="515864" spans="16:16" x14ac:dyDescent="0.3">
      <c r="P515864" s="83"/>
    </row>
    <row r="515865" spans="16:16" x14ac:dyDescent="0.3">
      <c r="P515865" s="83"/>
    </row>
    <row r="515866" spans="16:16" x14ac:dyDescent="0.3">
      <c r="P515866" s="83"/>
    </row>
    <row r="515867" spans="16:16" x14ac:dyDescent="0.3">
      <c r="P515867" s="83"/>
    </row>
    <row r="515868" spans="16:16" x14ac:dyDescent="0.3">
      <c r="P515868" s="83"/>
    </row>
    <row r="515869" spans="16:16" x14ac:dyDescent="0.3">
      <c r="P515869" s="83"/>
    </row>
    <row r="515870" spans="16:16" x14ac:dyDescent="0.3">
      <c r="P515870" s="83"/>
    </row>
    <row r="515871" spans="16:16" x14ac:dyDescent="0.3">
      <c r="P515871" s="83"/>
    </row>
    <row r="515872" spans="16:16" x14ac:dyDescent="0.3">
      <c r="P515872" s="83"/>
    </row>
    <row r="515873" spans="16:16" x14ac:dyDescent="0.3">
      <c r="P515873" s="83"/>
    </row>
    <row r="515874" spans="16:16" x14ac:dyDescent="0.3">
      <c r="P515874" s="83"/>
    </row>
    <row r="515875" spans="16:16" x14ac:dyDescent="0.3">
      <c r="P515875" s="83"/>
    </row>
    <row r="515876" spans="16:16" x14ac:dyDescent="0.3">
      <c r="P515876" s="83"/>
    </row>
    <row r="515877" spans="16:16" x14ac:dyDescent="0.3">
      <c r="P515877" s="83"/>
    </row>
    <row r="515878" spans="16:16" x14ac:dyDescent="0.3">
      <c r="P515878" s="83"/>
    </row>
    <row r="515879" spans="16:16" x14ac:dyDescent="0.3">
      <c r="P515879" s="83"/>
    </row>
    <row r="515880" spans="16:16" x14ac:dyDescent="0.3">
      <c r="P515880" s="83"/>
    </row>
    <row r="515881" spans="16:16" x14ac:dyDescent="0.3">
      <c r="P515881" s="83"/>
    </row>
    <row r="515882" spans="16:16" x14ac:dyDescent="0.3">
      <c r="P515882" s="83"/>
    </row>
    <row r="515883" spans="16:16" x14ac:dyDescent="0.3">
      <c r="P515883" s="83"/>
    </row>
    <row r="515884" spans="16:16" x14ac:dyDescent="0.3">
      <c r="P515884" s="83"/>
    </row>
    <row r="515885" spans="16:16" x14ac:dyDescent="0.3">
      <c r="P515885" s="83"/>
    </row>
    <row r="515886" spans="16:16" x14ac:dyDescent="0.3">
      <c r="P515886" s="83"/>
    </row>
    <row r="515887" spans="16:16" x14ac:dyDescent="0.3">
      <c r="P515887" s="83"/>
    </row>
    <row r="515888" spans="16:16" x14ac:dyDescent="0.3">
      <c r="P515888" s="83"/>
    </row>
    <row r="515889" spans="16:16" x14ac:dyDescent="0.3">
      <c r="P515889" s="83"/>
    </row>
    <row r="515890" spans="16:16" x14ac:dyDescent="0.3">
      <c r="P515890" s="83"/>
    </row>
    <row r="515891" spans="16:16" x14ac:dyDescent="0.3">
      <c r="P515891" s="83"/>
    </row>
    <row r="515892" spans="16:16" x14ac:dyDescent="0.3">
      <c r="P515892" s="83"/>
    </row>
    <row r="515893" spans="16:16" x14ac:dyDescent="0.3">
      <c r="P515893" s="83"/>
    </row>
    <row r="515894" spans="16:16" x14ac:dyDescent="0.3">
      <c r="P515894" s="83"/>
    </row>
    <row r="515895" spans="16:16" x14ac:dyDescent="0.3">
      <c r="P515895" s="83"/>
    </row>
    <row r="515896" spans="16:16" x14ac:dyDescent="0.3">
      <c r="P515896" s="83"/>
    </row>
    <row r="515897" spans="16:16" x14ac:dyDescent="0.3">
      <c r="P515897" s="83"/>
    </row>
    <row r="515898" spans="16:16" x14ac:dyDescent="0.3">
      <c r="P515898" s="83"/>
    </row>
    <row r="515899" spans="16:16" x14ac:dyDescent="0.3">
      <c r="P515899" s="83"/>
    </row>
    <row r="515900" spans="16:16" x14ac:dyDescent="0.3">
      <c r="P515900" s="83"/>
    </row>
    <row r="515901" spans="16:16" x14ac:dyDescent="0.3">
      <c r="P515901" s="83"/>
    </row>
    <row r="515902" spans="16:16" x14ac:dyDescent="0.3">
      <c r="P515902" s="83"/>
    </row>
    <row r="515903" spans="16:16" x14ac:dyDescent="0.3">
      <c r="P515903" s="83"/>
    </row>
    <row r="515904" spans="16:16" x14ac:dyDescent="0.3">
      <c r="P515904" s="83"/>
    </row>
    <row r="515905" spans="16:16" x14ac:dyDescent="0.3">
      <c r="P515905" s="83"/>
    </row>
    <row r="515906" spans="16:16" x14ac:dyDescent="0.3">
      <c r="P515906" s="83"/>
    </row>
    <row r="515907" spans="16:16" x14ac:dyDescent="0.3">
      <c r="P515907" s="83"/>
    </row>
    <row r="515908" spans="16:16" x14ac:dyDescent="0.3">
      <c r="P515908" s="83"/>
    </row>
    <row r="515909" spans="16:16" x14ac:dyDescent="0.3">
      <c r="P515909" s="83"/>
    </row>
    <row r="515910" spans="16:16" x14ac:dyDescent="0.3">
      <c r="P515910" s="83"/>
    </row>
    <row r="515911" spans="16:16" x14ac:dyDescent="0.3">
      <c r="P515911" s="83"/>
    </row>
    <row r="515912" spans="16:16" x14ac:dyDescent="0.3">
      <c r="P515912" s="83"/>
    </row>
    <row r="515913" spans="16:16" x14ac:dyDescent="0.3">
      <c r="P515913" s="83"/>
    </row>
    <row r="515914" spans="16:16" x14ac:dyDescent="0.3">
      <c r="P515914" s="83"/>
    </row>
    <row r="515915" spans="16:16" x14ac:dyDescent="0.3">
      <c r="P515915" s="83"/>
    </row>
    <row r="515916" spans="16:16" x14ac:dyDescent="0.3">
      <c r="P515916" s="83"/>
    </row>
    <row r="515917" spans="16:16" x14ac:dyDescent="0.3">
      <c r="P515917" s="83"/>
    </row>
    <row r="515918" spans="16:16" x14ac:dyDescent="0.3">
      <c r="P515918" s="83"/>
    </row>
    <row r="515919" spans="16:16" x14ac:dyDescent="0.3">
      <c r="P515919" s="83"/>
    </row>
    <row r="515920" spans="16:16" x14ac:dyDescent="0.3">
      <c r="P515920" s="83"/>
    </row>
    <row r="515921" spans="16:16" x14ac:dyDescent="0.3">
      <c r="P515921" s="83"/>
    </row>
    <row r="515922" spans="16:16" x14ac:dyDescent="0.3">
      <c r="P515922" s="83"/>
    </row>
    <row r="515923" spans="16:16" x14ac:dyDescent="0.3">
      <c r="P515923" s="83"/>
    </row>
    <row r="515924" spans="16:16" x14ac:dyDescent="0.3">
      <c r="P515924" s="83"/>
    </row>
    <row r="515925" spans="16:16" x14ac:dyDescent="0.3">
      <c r="P515925" s="83"/>
    </row>
    <row r="515926" spans="16:16" x14ac:dyDescent="0.3">
      <c r="P515926" s="83"/>
    </row>
    <row r="515927" spans="16:16" x14ac:dyDescent="0.3">
      <c r="P515927" s="83"/>
    </row>
    <row r="515928" spans="16:16" x14ac:dyDescent="0.3">
      <c r="P515928" s="83"/>
    </row>
    <row r="515929" spans="16:16" x14ac:dyDescent="0.3">
      <c r="P515929" s="83"/>
    </row>
    <row r="515930" spans="16:16" x14ac:dyDescent="0.3">
      <c r="P515930" s="83"/>
    </row>
    <row r="515931" spans="16:16" x14ac:dyDescent="0.3">
      <c r="P515931" s="83"/>
    </row>
    <row r="515932" spans="16:16" x14ac:dyDescent="0.3">
      <c r="P515932" s="83"/>
    </row>
    <row r="515933" spans="16:16" x14ac:dyDescent="0.3">
      <c r="P515933" s="83"/>
    </row>
    <row r="515934" spans="16:16" x14ac:dyDescent="0.3">
      <c r="P515934" s="83"/>
    </row>
    <row r="515935" spans="16:16" x14ac:dyDescent="0.3">
      <c r="P515935" s="83"/>
    </row>
    <row r="515936" spans="16:16" x14ac:dyDescent="0.3">
      <c r="P515936" s="83"/>
    </row>
    <row r="515937" spans="16:16" x14ac:dyDescent="0.3">
      <c r="P515937" s="83"/>
    </row>
    <row r="515938" spans="16:16" x14ac:dyDescent="0.3">
      <c r="P515938" s="83"/>
    </row>
    <row r="515939" spans="16:16" x14ac:dyDescent="0.3">
      <c r="P515939" s="83"/>
    </row>
    <row r="515940" spans="16:16" x14ac:dyDescent="0.3">
      <c r="P515940" s="83"/>
    </row>
    <row r="515941" spans="16:16" x14ac:dyDescent="0.3">
      <c r="P515941" s="83"/>
    </row>
    <row r="515942" spans="16:16" x14ac:dyDescent="0.3">
      <c r="P515942" s="83"/>
    </row>
    <row r="515943" spans="16:16" x14ac:dyDescent="0.3">
      <c r="P515943" s="83"/>
    </row>
    <row r="515944" spans="16:16" x14ac:dyDescent="0.3">
      <c r="P515944" s="83"/>
    </row>
    <row r="515945" spans="16:16" x14ac:dyDescent="0.3">
      <c r="P515945" s="83"/>
    </row>
    <row r="515946" spans="16:16" x14ac:dyDescent="0.3">
      <c r="P515946" s="83"/>
    </row>
    <row r="515947" spans="16:16" x14ac:dyDescent="0.3">
      <c r="P515947" s="83"/>
    </row>
    <row r="515948" spans="16:16" x14ac:dyDescent="0.3">
      <c r="P515948" s="83"/>
    </row>
    <row r="515949" spans="16:16" x14ac:dyDescent="0.3">
      <c r="P515949" s="83"/>
    </row>
    <row r="515950" spans="16:16" x14ac:dyDescent="0.3">
      <c r="P515950" s="83"/>
    </row>
    <row r="515951" spans="16:16" x14ac:dyDescent="0.3">
      <c r="P515951" s="83"/>
    </row>
    <row r="515952" spans="16:16" x14ac:dyDescent="0.3">
      <c r="P515952" s="83"/>
    </row>
    <row r="515953" spans="16:16" x14ac:dyDescent="0.3">
      <c r="P515953" s="83"/>
    </row>
    <row r="515954" spans="16:16" x14ac:dyDescent="0.3">
      <c r="P515954" s="83"/>
    </row>
    <row r="515955" spans="16:16" x14ac:dyDescent="0.3">
      <c r="P515955" s="83"/>
    </row>
    <row r="515956" spans="16:16" x14ac:dyDescent="0.3">
      <c r="P515956" s="83"/>
    </row>
    <row r="515957" spans="16:16" x14ac:dyDescent="0.3">
      <c r="P515957" s="83"/>
    </row>
    <row r="515958" spans="16:16" x14ac:dyDescent="0.3">
      <c r="P515958" s="83"/>
    </row>
    <row r="515959" spans="16:16" x14ac:dyDescent="0.3">
      <c r="P515959" s="83"/>
    </row>
    <row r="515960" spans="16:16" x14ac:dyDescent="0.3">
      <c r="P515960" s="83"/>
    </row>
    <row r="515961" spans="16:16" x14ac:dyDescent="0.3">
      <c r="P515961" s="83"/>
    </row>
    <row r="515962" spans="16:16" x14ac:dyDescent="0.3">
      <c r="P515962" s="83"/>
    </row>
    <row r="515963" spans="16:16" x14ac:dyDescent="0.3">
      <c r="P515963" s="83"/>
    </row>
    <row r="515964" spans="16:16" x14ac:dyDescent="0.3">
      <c r="P515964" s="83"/>
    </row>
    <row r="515965" spans="16:16" x14ac:dyDescent="0.3">
      <c r="P515965" s="83"/>
    </row>
    <row r="515966" spans="16:16" x14ac:dyDescent="0.3">
      <c r="P515966" s="83"/>
    </row>
    <row r="515967" spans="16:16" x14ac:dyDescent="0.3">
      <c r="P515967" s="83"/>
    </row>
    <row r="515968" spans="16:16" x14ac:dyDescent="0.3">
      <c r="P515968" s="83"/>
    </row>
    <row r="515969" spans="16:16" x14ac:dyDescent="0.3">
      <c r="P515969" s="83"/>
    </row>
    <row r="515970" spans="16:16" x14ac:dyDescent="0.3">
      <c r="P515970" s="83"/>
    </row>
    <row r="515971" spans="16:16" x14ac:dyDescent="0.3">
      <c r="P515971" s="83"/>
    </row>
    <row r="515972" spans="16:16" x14ac:dyDescent="0.3">
      <c r="P515972" s="83"/>
    </row>
    <row r="515973" spans="16:16" x14ac:dyDescent="0.3">
      <c r="P515973" s="83"/>
    </row>
    <row r="515974" spans="16:16" x14ac:dyDescent="0.3">
      <c r="P515974" s="83"/>
    </row>
    <row r="515975" spans="16:16" x14ac:dyDescent="0.3">
      <c r="P515975" s="83"/>
    </row>
    <row r="515976" spans="16:16" x14ac:dyDescent="0.3">
      <c r="P515976" s="83"/>
    </row>
    <row r="515977" spans="16:16" x14ac:dyDescent="0.3">
      <c r="P515977" s="83"/>
    </row>
    <row r="515978" spans="16:16" x14ac:dyDescent="0.3">
      <c r="P515978" s="83"/>
    </row>
    <row r="515979" spans="16:16" x14ac:dyDescent="0.3">
      <c r="P515979" s="83"/>
    </row>
    <row r="515980" spans="16:16" x14ac:dyDescent="0.3">
      <c r="P515980" s="83"/>
    </row>
    <row r="515981" spans="16:16" x14ac:dyDescent="0.3">
      <c r="P515981" s="83"/>
    </row>
    <row r="515982" spans="16:16" x14ac:dyDescent="0.3">
      <c r="P515982" s="83"/>
    </row>
    <row r="515983" spans="16:16" x14ac:dyDescent="0.3">
      <c r="P515983" s="83"/>
    </row>
    <row r="515984" spans="16:16" x14ac:dyDescent="0.3">
      <c r="P515984" s="83"/>
    </row>
    <row r="515985" spans="16:16" x14ac:dyDescent="0.3">
      <c r="P515985" s="83"/>
    </row>
    <row r="515986" spans="16:16" x14ac:dyDescent="0.3">
      <c r="P515986" s="83"/>
    </row>
    <row r="515987" spans="16:16" x14ac:dyDescent="0.3">
      <c r="P515987" s="83"/>
    </row>
    <row r="515988" spans="16:16" x14ac:dyDescent="0.3">
      <c r="P515988" s="83"/>
    </row>
    <row r="515989" spans="16:16" x14ac:dyDescent="0.3">
      <c r="P515989" s="83"/>
    </row>
    <row r="515990" spans="16:16" x14ac:dyDescent="0.3">
      <c r="P515990" s="83"/>
    </row>
    <row r="515991" spans="16:16" x14ac:dyDescent="0.3">
      <c r="P515991" s="83"/>
    </row>
    <row r="515992" spans="16:16" x14ac:dyDescent="0.3">
      <c r="P515992" s="83"/>
    </row>
    <row r="515993" spans="16:16" x14ac:dyDescent="0.3">
      <c r="P515993" s="83"/>
    </row>
    <row r="515994" spans="16:16" x14ac:dyDescent="0.3">
      <c r="P515994" s="83"/>
    </row>
    <row r="515995" spans="16:16" x14ac:dyDescent="0.3">
      <c r="P515995" s="83"/>
    </row>
    <row r="515996" spans="16:16" x14ac:dyDescent="0.3">
      <c r="P515996" s="83"/>
    </row>
    <row r="515997" spans="16:16" x14ac:dyDescent="0.3">
      <c r="P515997" s="83"/>
    </row>
    <row r="515998" spans="16:16" x14ac:dyDescent="0.3">
      <c r="P515998" s="83"/>
    </row>
    <row r="515999" spans="16:16" x14ac:dyDescent="0.3">
      <c r="P515999" s="83"/>
    </row>
    <row r="516000" spans="16:16" x14ac:dyDescent="0.3">
      <c r="P516000" s="83"/>
    </row>
    <row r="516001" spans="16:16" x14ac:dyDescent="0.3">
      <c r="P516001" s="83"/>
    </row>
    <row r="516002" spans="16:16" x14ac:dyDescent="0.3">
      <c r="P516002" s="83"/>
    </row>
    <row r="516003" spans="16:16" x14ac:dyDescent="0.3">
      <c r="P516003" s="83"/>
    </row>
    <row r="516004" spans="16:16" x14ac:dyDescent="0.3">
      <c r="P516004" s="83"/>
    </row>
    <row r="516005" spans="16:16" x14ac:dyDescent="0.3">
      <c r="P516005" s="83"/>
    </row>
    <row r="516006" spans="16:16" x14ac:dyDescent="0.3">
      <c r="P516006" s="83"/>
    </row>
    <row r="516007" spans="16:16" x14ac:dyDescent="0.3">
      <c r="P516007" s="83"/>
    </row>
    <row r="516008" spans="16:16" x14ac:dyDescent="0.3">
      <c r="P516008" s="83"/>
    </row>
    <row r="516009" spans="16:16" x14ac:dyDescent="0.3">
      <c r="P516009" s="83"/>
    </row>
    <row r="516010" spans="16:16" x14ac:dyDescent="0.3">
      <c r="P516010" s="83"/>
    </row>
    <row r="516011" spans="16:16" x14ac:dyDescent="0.3">
      <c r="P516011" s="83"/>
    </row>
    <row r="516012" spans="16:16" x14ac:dyDescent="0.3">
      <c r="P516012" s="83"/>
    </row>
    <row r="516013" spans="16:16" x14ac:dyDescent="0.3">
      <c r="P516013" s="83"/>
    </row>
    <row r="516014" spans="16:16" x14ac:dyDescent="0.3">
      <c r="P516014" s="83"/>
    </row>
    <row r="516015" spans="16:16" x14ac:dyDescent="0.3">
      <c r="P516015" s="83"/>
    </row>
    <row r="516016" spans="16:16" x14ac:dyDescent="0.3">
      <c r="P516016" s="83"/>
    </row>
    <row r="516017" spans="16:16" x14ac:dyDescent="0.3">
      <c r="P516017" s="83"/>
    </row>
    <row r="516018" spans="16:16" x14ac:dyDescent="0.3">
      <c r="P516018" s="83"/>
    </row>
    <row r="516019" spans="16:16" x14ac:dyDescent="0.3">
      <c r="P516019" s="83"/>
    </row>
    <row r="516020" spans="16:16" x14ac:dyDescent="0.3">
      <c r="P516020" s="83"/>
    </row>
    <row r="516021" spans="16:16" x14ac:dyDescent="0.3">
      <c r="P516021" s="83"/>
    </row>
    <row r="516022" spans="16:16" x14ac:dyDescent="0.3">
      <c r="P516022" s="83"/>
    </row>
    <row r="516023" spans="16:16" x14ac:dyDescent="0.3">
      <c r="P516023" s="83"/>
    </row>
    <row r="516024" spans="16:16" x14ac:dyDescent="0.3">
      <c r="P516024" s="83"/>
    </row>
    <row r="516025" spans="16:16" x14ac:dyDescent="0.3">
      <c r="P516025" s="83"/>
    </row>
    <row r="516026" spans="16:16" x14ac:dyDescent="0.3">
      <c r="P516026" s="83"/>
    </row>
    <row r="516027" spans="16:16" x14ac:dyDescent="0.3">
      <c r="P516027" s="83"/>
    </row>
    <row r="516028" spans="16:16" x14ac:dyDescent="0.3">
      <c r="P516028" s="83"/>
    </row>
    <row r="516029" spans="16:16" x14ac:dyDescent="0.3">
      <c r="P516029" s="83"/>
    </row>
    <row r="516030" spans="16:16" x14ac:dyDescent="0.3">
      <c r="P516030" s="83"/>
    </row>
    <row r="516031" spans="16:16" x14ac:dyDescent="0.3">
      <c r="P516031" s="83"/>
    </row>
    <row r="516032" spans="16:16" x14ac:dyDescent="0.3">
      <c r="P516032" s="83"/>
    </row>
    <row r="516033" spans="16:16" x14ac:dyDescent="0.3">
      <c r="P516033" s="83"/>
    </row>
    <row r="516034" spans="16:16" x14ac:dyDescent="0.3">
      <c r="P516034" s="83"/>
    </row>
    <row r="516035" spans="16:16" x14ac:dyDescent="0.3">
      <c r="P516035" s="83"/>
    </row>
    <row r="516036" spans="16:16" x14ac:dyDescent="0.3">
      <c r="P516036" s="83"/>
    </row>
    <row r="516037" spans="16:16" x14ac:dyDescent="0.3">
      <c r="P516037" s="83"/>
    </row>
    <row r="516038" spans="16:16" x14ac:dyDescent="0.3">
      <c r="P516038" s="83"/>
    </row>
    <row r="516039" spans="16:16" x14ac:dyDescent="0.3">
      <c r="P516039" s="83"/>
    </row>
    <row r="516040" spans="16:16" x14ac:dyDescent="0.3">
      <c r="P516040" s="83"/>
    </row>
    <row r="516041" spans="16:16" x14ac:dyDescent="0.3">
      <c r="P516041" s="83"/>
    </row>
    <row r="516042" spans="16:16" x14ac:dyDescent="0.3">
      <c r="P516042" s="83"/>
    </row>
    <row r="516043" spans="16:16" x14ac:dyDescent="0.3">
      <c r="P516043" s="83"/>
    </row>
    <row r="516044" spans="16:16" x14ac:dyDescent="0.3">
      <c r="P516044" s="83"/>
    </row>
    <row r="516045" spans="16:16" x14ac:dyDescent="0.3">
      <c r="P516045" s="83"/>
    </row>
    <row r="516046" spans="16:16" x14ac:dyDescent="0.3">
      <c r="P516046" s="83"/>
    </row>
    <row r="516047" spans="16:16" x14ac:dyDescent="0.3">
      <c r="P516047" s="83"/>
    </row>
    <row r="516048" spans="16:16" x14ac:dyDescent="0.3">
      <c r="P516048" s="83"/>
    </row>
    <row r="516049" spans="16:16" x14ac:dyDescent="0.3">
      <c r="P516049" s="83"/>
    </row>
    <row r="516050" spans="16:16" x14ac:dyDescent="0.3">
      <c r="P516050" s="83"/>
    </row>
    <row r="516051" spans="16:16" x14ac:dyDescent="0.3">
      <c r="P516051" s="83"/>
    </row>
    <row r="516052" spans="16:16" x14ac:dyDescent="0.3">
      <c r="P516052" s="83"/>
    </row>
    <row r="516053" spans="16:16" x14ac:dyDescent="0.3">
      <c r="P516053" s="83"/>
    </row>
    <row r="516054" spans="16:16" x14ac:dyDescent="0.3">
      <c r="P516054" s="83"/>
    </row>
    <row r="516055" spans="16:16" x14ac:dyDescent="0.3">
      <c r="P516055" s="83"/>
    </row>
    <row r="516056" spans="16:16" x14ac:dyDescent="0.3">
      <c r="P516056" s="83"/>
    </row>
    <row r="516057" spans="16:16" x14ac:dyDescent="0.3">
      <c r="P516057" s="83"/>
    </row>
    <row r="516058" spans="16:16" x14ac:dyDescent="0.3">
      <c r="P516058" s="83"/>
    </row>
    <row r="516059" spans="16:16" x14ac:dyDescent="0.3">
      <c r="P516059" s="83"/>
    </row>
    <row r="516060" spans="16:16" x14ac:dyDescent="0.3">
      <c r="P516060" s="83"/>
    </row>
    <row r="516061" spans="16:16" x14ac:dyDescent="0.3">
      <c r="P516061" s="83"/>
    </row>
    <row r="516062" spans="16:16" x14ac:dyDescent="0.3">
      <c r="P516062" s="83"/>
    </row>
    <row r="516063" spans="16:16" x14ac:dyDescent="0.3">
      <c r="P516063" s="83"/>
    </row>
    <row r="516064" spans="16:16" x14ac:dyDescent="0.3">
      <c r="P516064" s="83"/>
    </row>
    <row r="516065" spans="16:16" x14ac:dyDescent="0.3">
      <c r="P516065" s="83"/>
    </row>
    <row r="516066" spans="16:16" x14ac:dyDescent="0.3">
      <c r="P516066" s="83"/>
    </row>
    <row r="516067" spans="16:16" x14ac:dyDescent="0.3">
      <c r="P516067" s="83"/>
    </row>
    <row r="516068" spans="16:16" x14ac:dyDescent="0.3">
      <c r="P516068" s="83"/>
    </row>
    <row r="516069" spans="16:16" x14ac:dyDescent="0.3">
      <c r="P516069" s="83"/>
    </row>
    <row r="516070" spans="16:16" x14ac:dyDescent="0.3">
      <c r="P516070" s="83"/>
    </row>
    <row r="516071" spans="16:16" x14ac:dyDescent="0.3">
      <c r="P516071" s="83"/>
    </row>
    <row r="516072" spans="16:16" x14ac:dyDescent="0.3">
      <c r="P516072" s="83"/>
    </row>
    <row r="516073" spans="16:16" x14ac:dyDescent="0.3">
      <c r="P516073" s="83"/>
    </row>
    <row r="516074" spans="16:16" x14ac:dyDescent="0.3">
      <c r="P516074" s="83"/>
    </row>
    <row r="516075" spans="16:16" x14ac:dyDescent="0.3">
      <c r="P516075" s="83"/>
    </row>
    <row r="516076" spans="16:16" x14ac:dyDescent="0.3">
      <c r="P516076" s="83"/>
    </row>
    <row r="516077" spans="16:16" x14ac:dyDescent="0.3">
      <c r="P516077" s="83"/>
    </row>
    <row r="516078" spans="16:16" x14ac:dyDescent="0.3">
      <c r="P516078" s="83"/>
    </row>
    <row r="516079" spans="16:16" x14ac:dyDescent="0.3">
      <c r="P516079" s="83"/>
    </row>
    <row r="516080" spans="16:16" x14ac:dyDescent="0.3">
      <c r="P516080" s="83"/>
    </row>
    <row r="516081" spans="16:16" x14ac:dyDescent="0.3">
      <c r="P516081" s="83"/>
    </row>
    <row r="516082" spans="16:16" x14ac:dyDescent="0.3">
      <c r="P516082" s="83"/>
    </row>
    <row r="516083" spans="16:16" x14ac:dyDescent="0.3">
      <c r="P516083" s="83"/>
    </row>
    <row r="516084" spans="16:16" x14ac:dyDescent="0.3">
      <c r="P516084" s="83"/>
    </row>
    <row r="516085" spans="16:16" x14ac:dyDescent="0.3">
      <c r="P516085" s="83"/>
    </row>
    <row r="516086" spans="16:16" x14ac:dyDescent="0.3">
      <c r="P516086" s="83"/>
    </row>
    <row r="516087" spans="16:16" x14ac:dyDescent="0.3">
      <c r="P516087" s="83"/>
    </row>
    <row r="516088" spans="16:16" x14ac:dyDescent="0.3">
      <c r="P516088" s="83"/>
    </row>
    <row r="516089" spans="16:16" x14ac:dyDescent="0.3">
      <c r="P516089" s="83"/>
    </row>
    <row r="516090" spans="16:16" x14ac:dyDescent="0.3">
      <c r="P516090" s="83"/>
    </row>
    <row r="516091" spans="16:16" x14ac:dyDescent="0.3">
      <c r="P516091" s="83"/>
    </row>
    <row r="516092" spans="16:16" x14ac:dyDescent="0.3">
      <c r="P516092" s="83"/>
    </row>
    <row r="516093" spans="16:16" x14ac:dyDescent="0.3">
      <c r="P516093" s="83"/>
    </row>
    <row r="516094" spans="16:16" x14ac:dyDescent="0.3">
      <c r="P516094" s="83"/>
    </row>
    <row r="516095" spans="16:16" x14ac:dyDescent="0.3">
      <c r="P516095" s="83"/>
    </row>
    <row r="516096" spans="16:16" x14ac:dyDescent="0.3">
      <c r="P516096" s="83"/>
    </row>
    <row r="516097" spans="16:16" x14ac:dyDescent="0.3">
      <c r="P516097" s="83"/>
    </row>
    <row r="516098" spans="16:16" x14ac:dyDescent="0.3">
      <c r="P516098" s="83"/>
    </row>
    <row r="516099" spans="16:16" x14ac:dyDescent="0.3">
      <c r="P516099" s="83"/>
    </row>
    <row r="516100" spans="16:16" x14ac:dyDescent="0.3">
      <c r="P516100" s="83"/>
    </row>
    <row r="516101" spans="16:16" x14ac:dyDescent="0.3">
      <c r="P516101" s="83"/>
    </row>
    <row r="516102" spans="16:16" x14ac:dyDescent="0.3">
      <c r="P516102" s="83"/>
    </row>
    <row r="516103" spans="16:16" x14ac:dyDescent="0.3">
      <c r="P516103" s="83"/>
    </row>
    <row r="516104" spans="16:16" x14ac:dyDescent="0.3">
      <c r="P516104" s="83"/>
    </row>
    <row r="516105" spans="16:16" x14ac:dyDescent="0.3">
      <c r="P516105" s="83"/>
    </row>
    <row r="516106" spans="16:16" x14ac:dyDescent="0.3">
      <c r="P516106" s="83"/>
    </row>
    <row r="516107" spans="16:16" x14ac:dyDescent="0.3">
      <c r="P516107" s="83"/>
    </row>
    <row r="516108" spans="16:16" x14ac:dyDescent="0.3">
      <c r="P516108" s="83"/>
    </row>
    <row r="516109" spans="16:16" x14ac:dyDescent="0.3">
      <c r="P516109" s="83"/>
    </row>
    <row r="516110" spans="16:16" x14ac:dyDescent="0.3">
      <c r="P516110" s="83"/>
    </row>
    <row r="516111" spans="16:16" x14ac:dyDescent="0.3">
      <c r="P516111" s="83"/>
    </row>
    <row r="516112" spans="16:16" x14ac:dyDescent="0.3">
      <c r="P516112" s="83"/>
    </row>
    <row r="516113" spans="16:16" x14ac:dyDescent="0.3">
      <c r="P516113" s="83"/>
    </row>
    <row r="516114" spans="16:16" x14ac:dyDescent="0.3">
      <c r="P516114" s="83"/>
    </row>
    <row r="516115" spans="16:16" x14ac:dyDescent="0.3">
      <c r="P516115" s="83"/>
    </row>
    <row r="516116" spans="16:16" x14ac:dyDescent="0.3">
      <c r="P516116" s="83"/>
    </row>
    <row r="516117" spans="16:16" x14ac:dyDescent="0.3">
      <c r="P516117" s="83"/>
    </row>
    <row r="516118" spans="16:16" x14ac:dyDescent="0.3">
      <c r="P516118" s="83"/>
    </row>
    <row r="516119" spans="16:16" x14ac:dyDescent="0.3">
      <c r="P516119" s="83"/>
    </row>
    <row r="516120" spans="16:16" x14ac:dyDescent="0.3">
      <c r="P516120" s="83"/>
    </row>
    <row r="516121" spans="16:16" x14ac:dyDescent="0.3">
      <c r="P516121" s="83"/>
    </row>
    <row r="516122" spans="16:16" x14ac:dyDescent="0.3">
      <c r="P516122" s="83"/>
    </row>
    <row r="516123" spans="16:16" x14ac:dyDescent="0.3">
      <c r="P516123" s="83"/>
    </row>
    <row r="516124" spans="16:16" x14ac:dyDescent="0.3">
      <c r="P516124" s="83"/>
    </row>
    <row r="516125" spans="16:16" x14ac:dyDescent="0.3">
      <c r="P516125" s="83"/>
    </row>
    <row r="516126" spans="16:16" x14ac:dyDescent="0.3">
      <c r="P516126" s="83"/>
    </row>
    <row r="516127" spans="16:16" x14ac:dyDescent="0.3">
      <c r="P516127" s="83"/>
    </row>
    <row r="516128" spans="16:16" x14ac:dyDescent="0.3">
      <c r="P516128" s="83"/>
    </row>
    <row r="516129" spans="16:16" x14ac:dyDescent="0.3">
      <c r="P516129" s="83"/>
    </row>
    <row r="516130" spans="16:16" x14ac:dyDescent="0.3">
      <c r="P516130" s="83"/>
    </row>
    <row r="516131" spans="16:16" x14ac:dyDescent="0.3">
      <c r="P516131" s="83"/>
    </row>
    <row r="516132" spans="16:16" x14ac:dyDescent="0.3">
      <c r="P516132" s="83"/>
    </row>
    <row r="516133" spans="16:16" x14ac:dyDescent="0.3">
      <c r="P516133" s="83"/>
    </row>
    <row r="516134" spans="16:16" x14ac:dyDescent="0.3">
      <c r="P516134" s="83"/>
    </row>
    <row r="516135" spans="16:16" x14ac:dyDescent="0.3">
      <c r="P516135" s="83"/>
    </row>
    <row r="516136" spans="16:16" x14ac:dyDescent="0.3">
      <c r="P516136" s="83"/>
    </row>
    <row r="516137" spans="16:16" x14ac:dyDescent="0.3">
      <c r="P516137" s="83"/>
    </row>
    <row r="516138" spans="16:16" x14ac:dyDescent="0.3">
      <c r="P516138" s="83"/>
    </row>
    <row r="516139" spans="16:16" x14ac:dyDescent="0.3">
      <c r="P516139" s="83"/>
    </row>
    <row r="516140" spans="16:16" x14ac:dyDescent="0.3">
      <c r="P516140" s="83"/>
    </row>
    <row r="516141" spans="16:16" x14ac:dyDescent="0.3">
      <c r="P516141" s="83"/>
    </row>
    <row r="516142" spans="16:16" x14ac:dyDescent="0.3">
      <c r="P516142" s="83"/>
    </row>
    <row r="516143" spans="16:16" x14ac:dyDescent="0.3">
      <c r="P516143" s="83"/>
    </row>
    <row r="516144" spans="16:16" x14ac:dyDescent="0.3">
      <c r="P516144" s="83"/>
    </row>
    <row r="516145" spans="16:16" x14ac:dyDescent="0.3">
      <c r="P516145" s="83"/>
    </row>
    <row r="516146" spans="16:16" x14ac:dyDescent="0.3">
      <c r="P516146" s="83"/>
    </row>
    <row r="516147" spans="16:16" x14ac:dyDescent="0.3">
      <c r="P516147" s="83"/>
    </row>
    <row r="516148" spans="16:16" x14ac:dyDescent="0.3">
      <c r="P516148" s="83"/>
    </row>
    <row r="516149" spans="16:16" x14ac:dyDescent="0.3">
      <c r="P516149" s="83"/>
    </row>
    <row r="516150" spans="16:16" x14ac:dyDescent="0.3">
      <c r="P516150" s="83"/>
    </row>
    <row r="516151" spans="16:16" x14ac:dyDescent="0.3">
      <c r="P516151" s="83"/>
    </row>
    <row r="516152" spans="16:16" x14ac:dyDescent="0.3">
      <c r="P516152" s="83"/>
    </row>
    <row r="516153" spans="16:16" x14ac:dyDescent="0.3">
      <c r="P516153" s="83"/>
    </row>
    <row r="516154" spans="16:16" x14ac:dyDescent="0.3">
      <c r="P516154" s="83"/>
    </row>
    <row r="516155" spans="16:16" x14ac:dyDescent="0.3">
      <c r="P516155" s="83"/>
    </row>
    <row r="516156" spans="16:16" x14ac:dyDescent="0.3">
      <c r="P516156" s="83"/>
    </row>
    <row r="516157" spans="16:16" x14ac:dyDescent="0.3">
      <c r="P516157" s="83"/>
    </row>
    <row r="516158" spans="16:16" x14ac:dyDescent="0.3">
      <c r="P516158" s="83"/>
    </row>
    <row r="516159" spans="16:16" x14ac:dyDescent="0.3">
      <c r="P516159" s="83"/>
    </row>
    <row r="516160" spans="16:16" x14ac:dyDescent="0.3">
      <c r="P516160" s="83"/>
    </row>
    <row r="516161" spans="16:16" x14ac:dyDescent="0.3">
      <c r="P516161" s="83"/>
    </row>
    <row r="516162" spans="16:16" x14ac:dyDescent="0.3">
      <c r="P516162" s="83"/>
    </row>
    <row r="516163" spans="16:16" x14ac:dyDescent="0.3">
      <c r="P516163" s="83"/>
    </row>
    <row r="516164" spans="16:16" x14ac:dyDescent="0.3">
      <c r="P516164" s="83"/>
    </row>
    <row r="516165" spans="16:16" x14ac:dyDescent="0.3">
      <c r="P516165" s="83"/>
    </row>
    <row r="516166" spans="16:16" x14ac:dyDescent="0.3">
      <c r="P516166" s="83"/>
    </row>
    <row r="516167" spans="16:16" x14ac:dyDescent="0.3">
      <c r="P516167" s="83"/>
    </row>
    <row r="516168" spans="16:16" x14ac:dyDescent="0.3">
      <c r="P516168" s="83"/>
    </row>
    <row r="516169" spans="16:16" x14ac:dyDescent="0.3">
      <c r="P516169" s="83"/>
    </row>
    <row r="516170" spans="16:16" x14ac:dyDescent="0.3">
      <c r="P516170" s="83"/>
    </row>
    <row r="516171" spans="16:16" x14ac:dyDescent="0.3">
      <c r="P516171" s="83"/>
    </row>
    <row r="516172" spans="16:16" x14ac:dyDescent="0.3">
      <c r="P516172" s="83"/>
    </row>
    <row r="516173" spans="16:16" x14ac:dyDescent="0.3">
      <c r="P516173" s="83"/>
    </row>
    <row r="516174" spans="16:16" x14ac:dyDescent="0.3">
      <c r="P516174" s="83"/>
    </row>
    <row r="516175" spans="16:16" x14ac:dyDescent="0.3">
      <c r="P516175" s="83"/>
    </row>
    <row r="516176" spans="16:16" x14ac:dyDescent="0.3">
      <c r="P516176" s="83"/>
    </row>
    <row r="516177" spans="16:16" x14ac:dyDescent="0.3">
      <c r="P516177" s="83"/>
    </row>
    <row r="516178" spans="16:16" x14ac:dyDescent="0.3">
      <c r="P516178" s="83"/>
    </row>
    <row r="516179" spans="16:16" x14ac:dyDescent="0.3">
      <c r="P516179" s="83"/>
    </row>
    <row r="516180" spans="16:16" x14ac:dyDescent="0.3">
      <c r="P516180" s="83"/>
    </row>
    <row r="516181" spans="16:16" x14ac:dyDescent="0.3">
      <c r="P516181" s="83"/>
    </row>
    <row r="516182" spans="16:16" x14ac:dyDescent="0.3">
      <c r="P516182" s="83"/>
    </row>
    <row r="516183" spans="16:16" x14ac:dyDescent="0.3">
      <c r="P516183" s="83"/>
    </row>
    <row r="516184" spans="16:16" x14ac:dyDescent="0.3">
      <c r="P516184" s="83"/>
    </row>
    <row r="516185" spans="16:16" x14ac:dyDescent="0.3">
      <c r="P516185" s="83"/>
    </row>
    <row r="516186" spans="16:16" x14ac:dyDescent="0.3">
      <c r="P516186" s="83"/>
    </row>
    <row r="516187" spans="16:16" x14ac:dyDescent="0.3">
      <c r="P516187" s="83"/>
    </row>
    <row r="516188" spans="16:16" x14ac:dyDescent="0.3">
      <c r="P516188" s="83"/>
    </row>
    <row r="516189" spans="16:16" x14ac:dyDescent="0.3">
      <c r="P516189" s="83"/>
    </row>
    <row r="516190" spans="16:16" x14ac:dyDescent="0.3">
      <c r="P516190" s="83"/>
    </row>
    <row r="516191" spans="16:16" x14ac:dyDescent="0.3">
      <c r="P516191" s="83"/>
    </row>
    <row r="516192" spans="16:16" x14ac:dyDescent="0.3">
      <c r="P516192" s="83"/>
    </row>
    <row r="516193" spans="16:16" x14ac:dyDescent="0.3">
      <c r="P516193" s="83"/>
    </row>
    <row r="516194" spans="16:16" x14ac:dyDescent="0.3">
      <c r="P516194" s="83"/>
    </row>
    <row r="516195" spans="16:16" x14ac:dyDescent="0.3">
      <c r="P516195" s="83"/>
    </row>
    <row r="516196" spans="16:16" x14ac:dyDescent="0.3">
      <c r="P516196" s="83"/>
    </row>
    <row r="516197" spans="16:16" x14ac:dyDescent="0.3">
      <c r="P516197" s="83"/>
    </row>
    <row r="516198" spans="16:16" x14ac:dyDescent="0.3">
      <c r="P516198" s="83"/>
    </row>
    <row r="516199" spans="16:16" x14ac:dyDescent="0.3">
      <c r="P516199" s="83"/>
    </row>
    <row r="516200" spans="16:16" x14ac:dyDescent="0.3">
      <c r="P516200" s="83"/>
    </row>
    <row r="516201" spans="16:16" x14ac:dyDescent="0.3">
      <c r="P516201" s="83"/>
    </row>
    <row r="516202" spans="16:16" x14ac:dyDescent="0.3">
      <c r="P516202" s="83"/>
    </row>
    <row r="516203" spans="16:16" x14ac:dyDescent="0.3">
      <c r="P516203" s="83"/>
    </row>
    <row r="516204" spans="16:16" x14ac:dyDescent="0.3">
      <c r="P516204" s="83"/>
    </row>
    <row r="516205" spans="16:16" x14ac:dyDescent="0.3">
      <c r="P516205" s="83"/>
    </row>
    <row r="516206" spans="16:16" x14ac:dyDescent="0.3">
      <c r="P516206" s="83"/>
    </row>
    <row r="516207" spans="16:16" x14ac:dyDescent="0.3">
      <c r="P516207" s="83"/>
    </row>
    <row r="516208" spans="16:16" x14ac:dyDescent="0.3">
      <c r="P516208" s="83"/>
    </row>
    <row r="516209" spans="16:16" x14ac:dyDescent="0.3">
      <c r="P516209" s="83"/>
    </row>
    <row r="516210" spans="16:16" x14ac:dyDescent="0.3">
      <c r="P516210" s="83"/>
    </row>
    <row r="516211" spans="16:16" x14ac:dyDescent="0.3">
      <c r="P516211" s="83"/>
    </row>
    <row r="516212" spans="16:16" x14ac:dyDescent="0.3">
      <c r="P516212" s="83"/>
    </row>
    <row r="516213" spans="16:16" x14ac:dyDescent="0.3">
      <c r="P516213" s="83"/>
    </row>
    <row r="516214" spans="16:16" x14ac:dyDescent="0.3">
      <c r="P516214" s="83"/>
    </row>
    <row r="516215" spans="16:16" x14ac:dyDescent="0.3">
      <c r="P516215" s="83"/>
    </row>
    <row r="516216" spans="16:16" x14ac:dyDescent="0.3">
      <c r="P516216" s="83"/>
    </row>
    <row r="516217" spans="16:16" x14ac:dyDescent="0.3">
      <c r="P516217" s="83"/>
    </row>
    <row r="516218" spans="16:16" x14ac:dyDescent="0.3">
      <c r="P516218" s="83"/>
    </row>
    <row r="516219" spans="16:16" x14ac:dyDescent="0.3">
      <c r="P516219" s="83"/>
    </row>
    <row r="516220" spans="16:16" x14ac:dyDescent="0.3">
      <c r="P516220" s="83"/>
    </row>
    <row r="516221" spans="16:16" x14ac:dyDescent="0.3">
      <c r="P516221" s="83"/>
    </row>
    <row r="516222" spans="16:16" x14ac:dyDescent="0.3">
      <c r="P516222" s="83"/>
    </row>
    <row r="516223" spans="16:16" x14ac:dyDescent="0.3">
      <c r="P516223" s="83"/>
    </row>
    <row r="516224" spans="16:16" x14ac:dyDescent="0.3">
      <c r="P516224" s="83"/>
    </row>
    <row r="516225" spans="16:16" x14ac:dyDescent="0.3">
      <c r="P516225" s="83"/>
    </row>
    <row r="516226" spans="16:16" x14ac:dyDescent="0.3">
      <c r="P516226" s="83"/>
    </row>
    <row r="516227" spans="16:16" x14ac:dyDescent="0.3">
      <c r="P516227" s="83"/>
    </row>
    <row r="516228" spans="16:16" x14ac:dyDescent="0.3">
      <c r="P516228" s="83"/>
    </row>
    <row r="516229" spans="16:16" x14ac:dyDescent="0.3">
      <c r="P516229" s="83"/>
    </row>
    <row r="516230" spans="16:16" x14ac:dyDescent="0.3">
      <c r="P516230" s="83"/>
    </row>
    <row r="516231" spans="16:16" x14ac:dyDescent="0.3">
      <c r="P516231" s="83"/>
    </row>
    <row r="516232" spans="16:16" x14ac:dyDescent="0.3">
      <c r="P516232" s="83"/>
    </row>
    <row r="516233" spans="16:16" x14ac:dyDescent="0.3">
      <c r="P516233" s="83"/>
    </row>
    <row r="516234" spans="16:16" x14ac:dyDescent="0.3">
      <c r="P516234" s="83"/>
    </row>
    <row r="516235" spans="16:16" x14ac:dyDescent="0.3">
      <c r="P516235" s="83"/>
    </row>
    <row r="516236" spans="16:16" x14ac:dyDescent="0.3">
      <c r="P516236" s="83"/>
    </row>
    <row r="516237" spans="16:16" x14ac:dyDescent="0.3">
      <c r="P516237" s="83"/>
    </row>
    <row r="516238" spans="16:16" x14ac:dyDescent="0.3">
      <c r="P516238" s="83"/>
    </row>
    <row r="516239" spans="16:16" x14ac:dyDescent="0.3">
      <c r="P516239" s="83"/>
    </row>
    <row r="516240" spans="16:16" x14ac:dyDescent="0.3">
      <c r="P516240" s="83"/>
    </row>
    <row r="516241" spans="16:16" x14ac:dyDescent="0.3">
      <c r="P516241" s="83"/>
    </row>
    <row r="516242" spans="16:16" x14ac:dyDescent="0.3">
      <c r="P516242" s="83"/>
    </row>
    <row r="516243" spans="16:16" x14ac:dyDescent="0.3">
      <c r="P516243" s="83"/>
    </row>
    <row r="516244" spans="16:16" x14ac:dyDescent="0.3">
      <c r="P516244" s="83"/>
    </row>
    <row r="516245" spans="16:16" x14ac:dyDescent="0.3">
      <c r="P516245" s="83"/>
    </row>
    <row r="516246" spans="16:16" x14ac:dyDescent="0.3">
      <c r="P516246" s="83"/>
    </row>
    <row r="516247" spans="16:16" x14ac:dyDescent="0.3">
      <c r="P516247" s="83"/>
    </row>
    <row r="516248" spans="16:16" x14ac:dyDescent="0.3">
      <c r="P516248" s="83"/>
    </row>
    <row r="516249" spans="16:16" x14ac:dyDescent="0.3">
      <c r="P516249" s="83"/>
    </row>
    <row r="516250" spans="16:16" x14ac:dyDescent="0.3">
      <c r="P516250" s="83"/>
    </row>
    <row r="516251" spans="16:16" x14ac:dyDescent="0.3">
      <c r="P516251" s="83"/>
    </row>
    <row r="516252" spans="16:16" x14ac:dyDescent="0.3">
      <c r="P516252" s="83"/>
    </row>
    <row r="516253" spans="16:16" x14ac:dyDescent="0.3">
      <c r="P516253" s="83"/>
    </row>
    <row r="516254" spans="16:16" x14ac:dyDescent="0.3">
      <c r="P516254" s="83"/>
    </row>
    <row r="516255" spans="16:16" x14ac:dyDescent="0.3">
      <c r="P516255" s="83"/>
    </row>
    <row r="516256" spans="16:16" x14ac:dyDescent="0.3">
      <c r="P516256" s="83"/>
    </row>
    <row r="516257" spans="16:16" x14ac:dyDescent="0.3">
      <c r="P516257" s="83"/>
    </row>
    <row r="516258" spans="16:16" x14ac:dyDescent="0.3">
      <c r="P516258" s="83"/>
    </row>
    <row r="516259" spans="16:16" x14ac:dyDescent="0.3">
      <c r="P516259" s="83"/>
    </row>
    <row r="516260" spans="16:16" x14ac:dyDescent="0.3">
      <c r="P516260" s="83"/>
    </row>
    <row r="516261" spans="16:16" x14ac:dyDescent="0.3">
      <c r="P516261" s="83"/>
    </row>
    <row r="516262" spans="16:16" x14ac:dyDescent="0.3">
      <c r="P516262" s="83"/>
    </row>
    <row r="516263" spans="16:16" x14ac:dyDescent="0.3">
      <c r="P516263" s="83"/>
    </row>
    <row r="516264" spans="16:16" x14ac:dyDescent="0.3">
      <c r="P516264" s="83"/>
    </row>
    <row r="516265" spans="16:16" x14ac:dyDescent="0.3">
      <c r="P516265" s="83"/>
    </row>
    <row r="516266" spans="16:16" x14ac:dyDescent="0.3">
      <c r="P516266" s="83"/>
    </row>
    <row r="516267" spans="16:16" x14ac:dyDescent="0.3">
      <c r="P516267" s="83"/>
    </row>
    <row r="516268" spans="16:16" x14ac:dyDescent="0.3">
      <c r="P516268" s="83"/>
    </row>
    <row r="516269" spans="16:16" x14ac:dyDescent="0.3">
      <c r="P516269" s="83"/>
    </row>
    <row r="516270" spans="16:16" x14ac:dyDescent="0.3">
      <c r="P516270" s="83"/>
    </row>
    <row r="516271" spans="16:16" x14ac:dyDescent="0.3">
      <c r="P516271" s="83"/>
    </row>
    <row r="516272" spans="16:16" x14ac:dyDescent="0.3">
      <c r="P516272" s="83"/>
    </row>
    <row r="516273" spans="16:16" x14ac:dyDescent="0.3">
      <c r="P516273" s="83"/>
    </row>
    <row r="516274" spans="16:16" x14ac:dyDescent="0.3">
      <c r="P516274" s="83"/>
    </row>
    <row r="516275" spans="16:16" x14ac:dyDescent="0.3">
      <c r="P516275" s="83"/>
    </row>
    <row r="516276" spans="16:16" x14ac:dyDescent="0.3">
      <c r="P516276" s="83"/>
    </row>
    <row r="516277" spans="16:16" x14ac:dyDescent="0.3">
      <c r="P516277" s="83"/>
    </row>
    <row r="516278" spans="16:16" x14ac:dyDescent="0.3">
      <c r="P516278" s="83"/>
    </row>
    <row r="516279" spans="16:16" x14ac:dyDescent="0.3">
      <c r="P516279" s="83"/>
    </row>
    <row r="516280" spans="16:16" x14ac:dyDescent="0.3">
      <c r="P516280" s="83"/>
    </row>
    <row r="516281" spans="16:16" x14ac:dyDescent="0.3">
      <c r="P516281" s="83"/>
    </row>
    <row r="516282" spans="16:16" x14ac:dyDescent="0.3">
      <c r="P516282" s="83"/>
    </row>
    <row r="516283" spans="16:16" x14ac:dyDescent="0.3">
      <c r="P516283" s="83"/>
    </row>
    <row r="516284" spans="16:16" x14ac:dyDescent="0.3">
      <c r="P516284" s="83"/>
    </row>
    <row r="516285" spans="16:16" x14ac:dyDescent="0.3">
      <c r="P516285" s="83"/>
    </row>
    <row r="516286" spans="16:16" x14ac:dyDescent="0.3">
      <c r="P516286" s="83"/>
    </row>
    <row r="516287" spans="16:16" x14ac:dyDescent="0.3">
      <c r="P516287" s="83"/>
    </row>
    <row r="516288" spans="16:16" x14ac:dyDescent="0.3">
      <c r="P516288" s="83"/>
    </row>
    <row r="516289" spans="16:16" x14ac:dyDescent="0.3">
      <c r="P516289" s="83"/>
    </row>
    <row r="516290" spans="16:16" x14ac:dyDescent="0.3">
      <c r="P516290" s="83"/>
    </row>
    <row r="516291" spans="16:16" x14ac:dyDescent="0.3">
      <c r="P516291" s="83"/>
    </row>
    <row r="516292" spans="16:16" x14ac:dyDescent="0.3">
      <c r="P516292" s="83"/>
    </row>
    <row r="516293" spans="16:16" x14ac:dyDescent="0.3">
      <c r="P516293" s="83"/>
    </row>
    <row r="516294" spans="16:16" x14ac:dyDescent="0.3">
      <c r="P516294" s="83"/>
    </row>
    <row r="516295" spans="16:16" x14ac:dyDescent="0.3">
      <c r="P516295" s="83"/>
    </row>
    <row r="516296" spans="16:16" x14ac:dyDescent="0.3">
      <c r="P516296" s="83"/>
    </row>
    <row r="516297" spans="16:16" x14ac:dyDescent="0.3">
      <c r="P516297" s="83"/>
    </row>
    <row r="516298" spans="16:16" x14ac:dyDescent="0.3">
      <c r="P516298" s="83"/>
    </row>
    <row r="516299" spans="16:16" x14ac:dyDescent="0.3">
      <c r="P516299" s="83"/>
    </row>
    <row r="516300" spans="16:16" x14ac:dyDescent="0.3">
      <c r="P516300" s="83"/>
    </row>
    <row r="516301" spans="16:16" x14ac:dyDescent="0.3">
      <c r="P516301" s="83"/>
    </row>
    <row r="516302" spans="16:16" x14ac:dyDescent="0.3">
      <c r="P516302" s="83"/>
    </row>
    <row r="516303" spans="16:16" x14ac:dyDescent="0.3">
      <c r="P516303" s="83"/>
    </row>
    <row r="516304" spans="16:16" x14ac:dyDescent="0.3">
      <c r="P516304" s="83"/>
    </row>
    <row r="516305" spans="16:16" x14ac:dyDescent="0.3">
      <c r="P516305" s="83"/>
    </row>
    <row r="516306" spans="16:16" x14ac:dyDescent="0.3">
      <c r="P516306" s="83"/>
    </row>
    <row r="516307" spans="16:16" x14ac:dyDescent="0.3">
      <c r="P516307" s="83"/>
    </row>
    <row r="516308" spans="16:16" x14ac:dyDescent="0.3">
      <c r="P516308" s="83"/>
    </row>
    <row r="516309" spans="16:16" x14ac:dyDescent="0.3">
      <c r="P516309" s="83"/>
    </row>
    <row r="516310" spans="16:16" x14ac:dyDescent="0.3">
      <c r="P516310" s="83"/>
    </row>
    <row r="516311" spans="16:16" x14ac:dyDescent="0.3">
      <c r="P516311" s="83"/>
    </row>
    <row r="516312" spans="16:16" x14ac:dyDescent="0.3">
      <c r="P516312" s="83"/>
    </row>
    <row r="516313" spans="16:16" x14ac:dyDescent="0.3">
      <c r="P516313" s="83"/>
    </row>
    <row r="516314" spans="16:16" x14ac:dyDescent="0.3">
      <c r="P516314" s="83"/>
    </row>
    <row r="516315" spans="16:16" x14ac:dyDescent="0.3">
      <c r="P516315" s="83"/>
    </row>
    <row r="516316" spans="16:16" x14ac:dyDescent="0.3">
      <c r="P516316" s="83"/>
    </row>
    <row r="516317" spans="16:16" x14ac:dyDescent="0.3">
      <c r="P516317" s="83"/>
    </row>
    <row r="516318" spans="16:16" x14ac:dyDescent="0.3">
      <c r="P516318" s="83"/>
    </row>
    <row r="516319" spans="16:16" x14ac:dyDescent="0.3">
      <c r="P516319" s="83"/>
    </row>
    <row r="516320" spans="16:16" x14ac:dyDescent="0.3">
      <c r="P516320" s="83"/>
    </row>
    <row r="516321" spans="16:16" x14ac:dyDescent="0.3">
      <c r="P516321" s="83"/>
    </row>
    <row r="516322" spans="16:16" x14ac:dyDescent="0.3">
      <c r="P516322" s="83"/>
    </row>
    <row r="516323" spans="16:16" x14ac:dyDescent="0.3">
      <c r="P516323" s="83"/>
    </row>
    <row r="516324" spans="16:16" x14ac:dyDescent="0.3">
      <c r="P516324" s="83"/>
    </row>
    <row r="516325" spans="16:16" x14ac:dyDescent="0.3">
      <c r="P516325" s="83"/>
    </row>
    <row r="516326" spans="16:16" x14ac:dyDescent="0.3">
      <c r="P516326" s="83"/>
    </row>
    <row r="516327" spans="16:16" x14ac:dyDescent="0.3">
      <c r="P516327" s="83"/>
    </row>
    <row r="516328" spans="16:16" x14ac:dyDescent="0.3">
      <c r="P516328" s="83"/>
    </row>
    <row r="516329" spans="16:16" x14ac:dyDescent="0.3">
      <c r="P516329" s="83"/>
    </row>
    <row r="516330" spans="16:16" x14ac:dyDescent="0.3">
      <c r="P516330" s="83"/>
    </row>
    <row r="516331" spans="16:16" x14ac:dyDescent="0.3">
      <c r="P516331" s="83"/>
    </row>
    <row r="516332" spans="16:16" x14ac:dyDescent="0.3">
      <c r="P516332" s="83"/>
    </row>
    <row r="516333" spans="16:16" x14ac:dyDescent="0.3">
      <c r="P516333" s="83"/>
    </row>
    <row r="516334" spans="16:16" x14ac:dyDescent="0.3">
      <c r="P516334" s="83"/>
    </row>
    <row r="516335" spans="16:16" x14ac:dyDescent="0.3">
      <c r="P516335" s="83"/>
    </row>
    <row r="516336" spans="16:16" x14ac:dyDescent="0.3">
      <c r="P516336" s="83"/>
    </row>
    <row r="516337" spans="16:16" x14ac:dyDescent="0.3">
      <c r="P516337" s="83"/>
    </row>
    <row r="516338" spans="16:16" x14ac:dyDescent="0.3">
      <c r="P516338" s="83"/>
    </row>
    <row r="516339" spans="16:16" x14ac:dyDescent="0.3">
      <c r="P516339" s="83"/>
    </row>
    <row r="516340" spans="16:16" x14ac:dyDescent="0.3">
      <c r="P516340" s="83"/>
    </row>
    <row r="516341" spans="16:16" x14ac:dyDescent="0.3">
      <c r="P516341" s="83"/>
    </row>
    <row r="516342" spans="16:16" x14ac:dyDescent="0.3">
      <c r="P516342" s="83"/>
    </row>
    <row r="516343" spans="16:16" x14ac:dyDescent="0.3">
      <c r="P516343" s="83"/>
    </row>
    <row r="516344" spans="16:16" x14ac:dyDescent="0.3">
      <c r="P516344" s="83"/>
    </row>
    <row r="516345" spans="16:16" x14ac:dyDescent="0.3">
      <c r="P516345" s="83"/>
    </row>
    <row r="516346" spans="16:16" x14ac:dyDescent="0.3">
      <c r="P516346" s="83"/>
    </row>
    <row r="516347" spans="16:16" x14ac:dyDescent="0.3">
      <c r="P516347" s="83"/>
    </row>
    <row r="516348" spans="16:16" x14ac:dyDescent="0.3">
      <c r="P516348" s="83"/>
    </row>
    <row r="516349" spans="16:16" x14ac:dyDescent="0.3">
      <c r="P516349" s="83"/>
    </row>
    <row r="516350" spans="16:16" x14ac:dyDescent="0.3">
      <c r="P516350" s="83"/>
    </row>
    <row r="516351" spans="16:16" x14ac:dyDescent="0.3">
      <c r="P516351" s="83"/>
    </row>
    <row r="516352" spans="16:16" x14ac:dyDescent="0.3">
      <c r="P516352" s="83"/>
    </row>
    <row r="516353" spans="16:16" x14ac:dyDescent="0.3">
      <c r="P516353" s="83"/>
    </row>
    <row r="516354" spans="16:16" x14ac:dyDescent="0.3">
      <c r="P516354" s="83"/>
    </row>
    <row r="516355" spans="16:16" x14ac:dyDescent="0.3">
      <c r="P516355" s="83"/>
    </row>
    <row r="516356" spans="16:16" x14ac:dyDescent="0.3">
      <c r="P516356" s="83"/>
    </row>
    <row r="516357" spans="16:16" x14ac:dyDescent="0.3">
      <c r="P516357" s="83"/>
    </row>
    <row r="516358" spans="16:16" x14ac:dyDescent="0.3">
      <c r="P516358" s="83"/>
    </row>
    <row r="516359" spans="16:16" x14ac:dyDescent="0.3">
      <c r="P516359" s="83"/>
    </row>
    <row r="516360" spans="16:16" x14ac:dyDescent="0.3">
      <c r="P516360" s="83"/>
    </row>
    <row r="516361" spans="16:16" x14ac:dyDescent="0.3">
      <c r="P516361" s="83"/>
    </row>
    <row r="516362" spans="16:16" x14ac:dyDescent="0.3">
      <c r="P516362" s="83"/>
    </row>
    <row r="516363" spans="16:16" x14ac:dyDescent="0.3">
      <c r="P516363" s="83"/>
    </row>
    <row r="516364" spans="16:16" x14ac:dyDescent="0.3">
      <c r="P516364" s="83"/>
    </row>
    <row r="516365" spans="16:16" x14ac:dyDescent="0.3">
      <c r="P516365" s="83"/>
    </row>
    <row r="516366" spans="16:16" x14ac:dyDescent="0.3">
      <c r="P516366" s="83"/>
    </row>
    <row r="516367" spans="16:16" x14ac:dyDescent="0.3">
      <c r="P516367" s="83"/>
    </row>
    <row r="516368" spans="16:16" x14ac:dyDescent="0.3">
      <c r="P516368" s="83"/>
    </row>
    <row r="516369" spans="16:16" x14ac:dyDescent="0.3">
      <c r="P516369" s="83"/>
    </row>
    <row r="516370" spans="16:16" x14ac:dyDescent="0.3">
      <c r="P516370" s="83"/>
    </row>
    <row r="516371" spans="16:16" x14ac:dyDescent="0.3">
      <c r="P516371" s="83"/>
    </row>
    <row r="516372" spans="16:16" x14ac:dyDescent="0.3">
      <c r="P516372" s="83"/>
    </row>
    <row r="516373" spans="16:16" x14ac:dyDescent="0.3">
      <c r="P516373" s="83"/>
    </row>
    <row r="516374" spans="16:16" x14ac:dyDescent="0.3">
      <c r="P516374" s="83"/>
    </row>
    <row r="516375" spans="16:16" x14ac:dyDescent="0.3">
      <c r="P516375" s="83"/>
    </row>
    <row r="516376" spans="16:16" x14ac:dyDescent="0.3">
      <c r="P516376" s="83"/>
    </row>
    <row r="516377" spans="16:16" x14ac:dyDescent="0.3">
      <c r="P516377" s="83"/>
    </row>
    <row r="516378" spans="16:16" x14ac:dyDescent="0.3">
      <c r="P516378" s="83"/>
    </row>
    <row r="516379" spans="16:16" x14ac:dyDescent="0.3">
      <c r="P516379" s="83"/>
    </row>
    <row r="516380" spans="16:16" x14ac:dyDescent="0.3">
      <c r="P516380" s="83"/>
    </row>
    <row r="516381" spans="16:16" x14ac:dyDescent="0.3">
      <c r="P516381" s="83"/>
    </row>
    <row r="516382" spans="16:16" x14ac:dyDescent="0.3">
      <c r="P516382" s="83"/>
    </row>
    <row r="516383" spans="16:16" x14ac:dyDescent="0.3">
      <c r="P516383" s="83"/>
    </row>
    <row r="516384" spans="16:16" x14ac:dyDescent="0.3">
      <c r="P516384" s="83"/>
    </row>
    <row r="516385" spans="16:16" x14ac:dyDescent="0.3">
      <c r="P516385" s="83"/>
    </row>
    <row r="516386" spans="16:16" x14ac:dyDescent="0.3">
      <c r="P516386" s="83"/>
    </row>
    <row r="516387" spans="16:16" x14ac:dyDescent="0.3">
      <c r="P516387" s="83"/>
    </row>
    <row r="516388" spans="16:16" x14ac:dyDescent="0.3">
      <c r="P516388" s="83"/>
    </row>
    <row r="516389" spans="16:16" x14ac:dyDescent="0.3">
      <c r="P516389" s="83"/>
    </row>
    <row r="516390" spans="16:16" x14ac:dyDescent="0.3">
      <c r="P516390" s="83"/>
    </row>
    <row r="516391" spans="16:16" x14ac:dyDescent="0.3">
      <c r="P516391" s="83"/>
    </row>
    <row r="516392" spans="16:16" x14ac:dyDescent="0.3">
      <c r="P516392" s="83"/>
    </row>
    <row r="516393" spans="16:16" x14ac:dyDescent="0.3">
      <c r="P516393" s="83"/>
    </row>
    <row r="516394" spans="16:16" x14ac:dyDescent="0.3">
      <c r="P516394" s="83"/>
    </row>
    <row r="516395" spans="16:16" x14ac:dyDescent="0.3">
      <c r="P516395" s="83"/>
    </row>
    <row r="516396" spans="16:16" x14ac:dyDescent="0.3">
      <c r="P516396" s="83"/>
    </row>
    <row r="516397" spans="16:16" x14ac:dyDescent="0.3">
      <c r="P516397" s="83"/>
    </row>
    <row r="516398" spans="16:16" x14ac:dyDescent="0.3">
      <c r="P516398" s="83"/>
    </row>
    <row r="516399" spans="16:16" x14ac:dyDescent="0.3">
      <c r="P516399" s="83"/>
    </row>
    <row r="516400" spans="16:16" x14ac:dyDescent="0.3">
      <c r="P516400" s="83"/>
    </row>
    <row r="516401" spans="16:16" x14ac:dyDescent="0.3">
      <c r="P516401" s="83"/>
    </row>
    <row r="516402" spans="16:16" x14ac:dyDescent="0.3">
      <c r="P516402" s="83"/>
    </row>
    <row r="516403" spans="16:16" x14ac:dyDescent="0.3">
      <c r="P516403" s="83"/>
    </row>
    <row r="516404" spans="16:16" x14ac:dyDescent="0.3">
      <c r="P516404" s="83"/>
    </row>
    <row r="516405" spans="16:16" x14ac:dyDescent="0.3">
      <c r="P516405" s="83"/>
    </row>
    <row r="516406" spans="16:16" x14ac:dyDescent="0.3">
      <c r="P516406" s="83"/>
    </row>
    <row r="516407" spans="16:16" x14ac:dyDescent="0.3">
      <c r="P516407" s="83"/>
    </row>
    <row r="516408" spans="16:16" x14ac:dyDescent="0.3">
      <c r="P516408" s="83"/>
    </row>
    <row r="516409" spans="16:16" x14ac:dyDescent="0.3">
      <c r="P516409" s="83"/>
    </row>
    <row r="516410" spans="16:16" x14ac:dyDescent="0.3">
      <c r="P516410" s="83"/>
    </row>
    <row r="516411" spans="16:16" x14ac:dyDescent="0.3">
      <c r="P516411" s="83"/>
    </row>
    <row r="516412" spans="16:16" x14ac:dyDescent="0.3">
      <c r="P516412" s="83"/>
    </row>
    <row r="516413" spans="16:16" x14ac:dyDescent="0.3">
      <c r="P516413" s="83"/>
    </row>
    <row r="516414" spans="16:16" x14ac:dyDescent="0.3">
      <c r="P516414" s="83"/>
    </row>
    <row r="516415" spans="16:16" x14ac:dyDescent="0.3">
      <c r="P516415" s="83"/>
    </row>
    <row r="516416" spans="16:16" x14ac:dyDescent="0.3">
      <c r="P516416" s="83"/>
    </row>
    <row r="516417" spans="16:16" x14ac:dyDescent="0.3">
      <c r="P516417" s="83"/>
    </row>
    <row r="516418" spans="16:16" x14ac:dyDescent="0.3">
      <c r="P516418" s="83"/>
    </row>
    <row r="516419" spans="16:16" x14ac:dyDescent="0.3">
      <c r="P516419" s="83"/>
    </row>
    <row r="516420" spans="16:16" x14ac:dyDescent="0.3">
      <c r="P516420" s="83"/>
    </row>
    <row r="516421" spans="16:16" x14ac:dyDescent="0.3">
      <c r="P516421" s="83"/>
    </row>
    <row r="516422" spans="16:16" x14ac:dyDescent="0.3">
      <c r="P516422" s="83"/>
    </row>
    <row r="516423" spans="16:16" x14ac:dyDescent="0.3">
      <c r="P516423" s="83"/>
    </row>
    <row r="516424" spans="16:16" x14ac:dyDescent="0.3">
      <c r="P516424" s="83"/>
    </row>
    <row r="516425" spans="16:16" x14ac:dyDescent="0.3">
      <c r="P516425" s="83"/>
    </row>
    <row r="516426" spans="16:16" x14ac:dyDescent="0.3">
      <c r="P516426" s="83"/>
    </row>
    <row r="516427" spans="16:16" x14ac:dyDescent="0.3">
      <c r="P516427" s="83"/>
    </row>
    <row r="516428" spans="16:16" x14ac:dyDescent="0.3">
      <c r="P516428" s="83"/>
    </row>
    <row r="516429" spans="16:16" x14ac:dyDescent="0.3">
      <c r="P516429" s="83"/>
    </row>
    <row r="516430" spans="16:16" x14ac:dyDescent="0.3">
      <c r="P516430" s="83"/>
    </row>
    <row r="516431" spans="16:16" x14ac:dyDescent="0.3">
      <c r="P516431" s="83"/>
    </row>
    <row r="516432" spans="16:16" x14ac:dyDescent="0.3">
      <c r="P516432" s="83"/>
    </row>
    <row r="516433" spans="16:16" x14ac:dyDescent="0.3">
      <c r="P516433" s="83"/>
    </row>
    <row r="516434" spans="16:16" x14ac:dyDescent="0.3">
      <c r="P516434" s="83"/>
    </row>
    <row r="516435" spans="16:16" x14ac:dyDescent="0.3">
      <c r="P516435" s="83"/>
    </row>
    <row r="516436" spans="16:16" x14ac:dyDescent="0.3">
      <c r="P516436" s="83"/>
    </row>
    <row r="516437" spans="16:16" x14ac:dyDescent="0.3">
      <c r="P516437" s="83"/>
    </row>
    <row r="516438" spans="16:16" x14ac:dyDescent="0.3">
      <c r="P516438" s="83"/>
    </row>
    <row r="516439" spans="16:16" x14ac:dyDescent="0.3">
      <c r="P516439" s="83"/>
    </row>
    <row r="516440" spans="16:16" x14ac:dyDescent="0.3">
      <c r="P516440" s="83"/>
    </row>
    <row r="516441" spans="16:16" x14ac:dyDescent="0.3">
      <c r="P516441" s="83"/>
    </row>
    <row r="516442" spans="16:16" x14ac:dyDescent="0.3">
      <c r="P516442" s="83"/>
    </row>
    <row r="516443" spans="16:16" x14ac:dyDescent="0.3">
      <c r="P516443" s="83"/>
    </row>
    <row r="516444" spans="16:16" x14ac:dyDescent="0.3">
      <c r="P516444" s="83"/>
    </row>
    <row r="516445" spans="16:16" x14ac:dyDescent="0.3">
      <c r="P516445" s="83"/>
    </row>
    <row r="516446" spans="16:16" x14ac:dyDescent="0.3">
      <c r="P516446" s="83"/>
    </row>
    <row r="516447" spans="16:16" x14ac:dyDescent="0.3">
      <c r="P516447" s="83"/>
    </row>
    <row r="516448" spans="16:16" x14ac:dyDescent="0.3">
      <c r="P516448" s="83"/>
    </row>
    <row r="516449" spans="16:16" x14ac:dyDescent="0.3">
      <c r="P516449" s="83"/>
    </row>
    <row r="516450" spans="16:16" x14ac:dyDescent="0.3">
      <c r="P516450" s="83"/>
    </row>
    <row r="516451" spans="16:16" x14ac:dyDescent="0.3">
      <c r="P516451" s="83"/>
    </row>
    <row r="516452" spans="16:16" x14ac:dyDescent="0.3">
      <c r="P516452" s="83"/>
    </row>
    <row r="516453" spans="16:16" x14ac:dyDescent="0.3">
      <c r="P516453" s="83"/>
    </row>
    <row r="516454" spans="16:16" x14ac:dyDescent="0.3">
      <c r="P516454" s="83"/>
    </row>
    <row r="516455" spans="16:16" x14ac:dyDescent="0.3">
      <c r="P516455" s="83"/>
    </row>
    <row r="516456" spans="16:16" x14ac:dyDescent="0.3">
      <c r="P516456" s="83"/>
    </row>
    <row r="516457" spans="16:16" x14ac:dyDescent="0.3">
      <c r="P516457" s="83"/>
    </row>
    <row r="516458" spans="16:16" x14ac:dyDescent="0.3">
      <c r="P516458" s="83"/>
    </row>
    <row r="516459" spans="16:16" x14ac:dyDescent="0.3">
      <c r="P516459" s="83"/>
    </row>
    <row r="516460" spans="16:16" x14ac:dyDescent="0.3">
      <c r="P516460" s="83"/>
    </row>
    <row r="516461" spans="16:16" x14ac:dyDescent="0.3">
      <c r="P516461" s="83"/>
    </row>
    <row r="516462" spans="16:16" x14ac:dyDescent="0.3">
      <c r="P516462" s="83"/>
    </row>
    <row r="516463" spans="16:16" x14ac:dyDescent="0.3">
      <c r="P516463" s="83"/>
    </row>
    <row r="516464" spans="16:16" x14ac:dyDescent="0.3">
      <c r="P516464" s="83"/>
    </row>
    <row r="516465" spans="16:16" x14ac:dyDescent="0.3">
      <c r="P516465" s="83"/>
    </row>
    <row r="516466" spans="16:16" x14ac:dyDescent="0.3">
      <c r="P516466" s="83"/>
    </row>
    <row r="516467" spans="16:16" x14ac:dyDescent="0.3">
      <c r="P516467" s="83"/>
    </row>
    <row r="516468" spans="16:16" x14ac:dyDescent="0.3">
      <c r="P516468" s="83"/>
    </row>
    <row r="516469" spans="16:16" x14ac:dyDescent="0.3">
      <c r="P516469" s="83"/>
    </row>
    <row r="516470" spans="16:16" x14ac:dyDescent="0.3">
      <c r="P516470" s="83"/>
    </row>
    <row r="516471" spans="16:16" x14ac:dyDescent="0.3">
      <c r="P516471" s="83"/>
    </row>
    <row r="516472" spans="16:16" x14ac:dyDescent="0.3">
      <c r="P516472" s="83"/>
    </row>
    <row r="516473" spans="16:16" x14ac:dyDescent="0.3">
      <c r="P516473" s="83"/>
    </row>
    <row r="516474" spans="16:16" x14ac:dyDescent="0.3">
      <c r="P516474" s="83"/>
    </row>
    <row r="516475" spans="16:16" x14ac:dyDescent="0.3">
      <c r="P516475" s="83"/>
    </row>
    <row r="516476" spans="16:16" x14ac:dyDescent="0.3">
      <c r="P516476" s="83"/>
    </row>
    <row r="516477" spans="16:16" x14ac:dyDescent="0.3">
      <c r="P516477" s="83"/>
    </row>
    <row r="516478" spans="16:16" x14ac:dyDescent="0.3">
      <c r="P516478" s="83"/>
    </row>
    <row r="516479" spans="16:16" x14ac:dyDescent="0.3">
      <c r="P516479" s="83"/>
    </row>
    <row r="516480" spans="16:16" x14ac:dyDescent="0.3">
      <c r="P516480" s="83"/>
    </row>
    <row r="516481" spans="16:16" x14ac:dyDescent="0.3">
      <c r="P516481" s="83"/>
    </row>
    <row r="516482" spans="16:16" x14ac:dyDescent="0.3">
      <c r="P516482" s="83"/>
    </row>
    <row r="516483" spans="16:16" x14ac:dyDescent="0.3">
      <c r="P516483" s="83"/>
    </row>
    <row r="516484" spans="16:16" x14ac:dyDescent="0.3">
      <c r="P516484" s="83"/>
    </row>
    <row r="516485" spans="16:16" x14ac:dyDescent="0.3">
      <c r="P516485" s="83"/>
    </row>
    <row r="516486" spans="16:16" x14ac:dyDescent="0.3">
      <c r="P516486" s="83"/>
    </row>
    <row r="516487" spans="16:16" x14ac:dyDescent="0.3">
      <c r="P516487" s="83"/>
    </row>
    <row r="516488" spans="16:16" x14ac:dyDescent="0.3">
      <c r="P516488" s="83"/>
    </row>
    <row r="516489" spans="16:16" x14ac:dyDescent="0.3">
      <c r="P516489" s="83"/>
    </row>
    <row r="516490" spans="16:16" x14ac:dyDescent="0.3">
      <c r="P516490" s="83"/>
    </row>
    <row r="516491" spans="16:16" x14ac:dyDescent="0.3">
      <c r="P516491" s="83"/>
    </row>
    <row r="516492" spans="16:16" x14ac:dyDescent="0.3">
      <c r="P516492" s="83"/>
    </row>
    <row r="516493" spans="16:16" x14ac:dyDescent="0.3">
      <c r="P516493" s="83"/>
    </row>
    <row r="516494" spans="16:16" x14ac:dyDescent="0.3">
      <c r="P516494" s="83"/>
    </row>
    <row r="516495" spans="16:16" x14ac:dyDescent="0.3">
      <c r="P516495" s="83"/>
    </row>
    <row r="516496" spans="16:16" x14ac:dyDescent="0.3">
      <c r="P516496" s="83"/>
    </row>
    <row r="516497" spans="16:16" x14ac:dyDescent="0.3">
      <c r="P516497" s="83"/>
    </row>
    <row r="516498" spans="16:16" x14ac:dyDescent="0.3">
      <c r="P516498" s="83"/>
    </row>
    <row r="516499" spans="16:16" x14ac:dyDescent="0.3">
      <c r="P516499" s="83"/>
    </row>
    <row r="516500" spans="16:16" x14ac:dyDescent="0.3">
      <c r="P516500" s="83"/>
    </row>
    <row r="516501" spans="16:16" x14ac:dyDescent="0.3">
      <c r="P516501" s="83"/>
    </row>
    <row r="516502" spans="16:16" x14ac:dyDescent="0.3">
      <c r="P516502" s="83"/>
    </row>
    <row r="516503" spans="16:16" x14ac:dyDescent="0.3">
      <c r="P516503" s="83"/>
    </row>
    <row r="516504" spans="16:16" x14ac:dyDescent="0.3">
      <c r="P516504" s="83"/>
    </row>
    <row r="516505" spans="16:16" x14ac:dyDescent="0.3">
      <c r="P516505" s="83"/>
    </row>
    <row r="516506" spans="16:16" x14ac:dyDescent="0.3">
      <c r="P516506" s="83"/>
    </row>
    <row r="516507" spans="16:16" x14ac:dyDescent="0.3">
      <c r="P516507" s="83"/>
    </row>
    <row r="516508" spans="16:16" x14ac:dyDescent="0.3">
      <c r="P516508" s="83"/>
    </row>
    <row r="516509" spans="16:16" x14ac:dyDescent="0.3">
      <c r="P516509" s="83"/>
    </row>
    <row r="516510" spans="16:16" x14ac:dyDescent="0.3">
      <c r="P516510" s="83"/>
    </row>
    <row r="516511" spans="16:16" x14ac:dyDescent="0.3">
      <c r="P516511" s="83"/>
    </row>
    <row r="516512" spans="16:16" x14ac:dyDescent="0.3">
      <c r="P516512" s="83"/>
    </row>
    <row r="516513" spans="16:16" x14ac:dyDescent="0.3">
      <c r="P516513" s="83"/>
    </row>
    <row r="516514" spans="16:16" x14ac:dyDescent="0.3">
      <c r="P516514" s="83"/>
    </row>
    <row r="516515" spans="16:16" x14ac:dyDescent="0.3">
      <c r="P516515" s="83"/>
    </row>
    <row r="516516" spans="16:16" x14ac:dyDescent="0.3">
      <c r="P516516" s="83"/>
    </row>
    <row r="516517" spans="16:16" x14ac:dyDescent="0.3">
      <c r="P516517" s="83"/>
    </row>
    <row r="516518" spans="16:16" x14ac:dyDescent="0.3">
      <c r="P516518" s="83"/>
    </row>
    <row r="516519" spans="16:16" x14ac:dyDescent="0.3">
      <c r="P516519" s="83"/>
    </row>
    <row r="516520" spans="16:16" x14ac:dyDescent="0.3">
      <c r="P516520" s="83"/>
    </row>
    <row r="516521" spans="16:16" x14ac:dyDescent="0.3">
      <c r="P516521" s="83"/>
    </row>
    <row r="516522" spans="16:16" x14ac:dyDescent="0.3">
      <c r="P516522" s="83"/>
    </row>
    <row r="516523" spans="16:16" x14ac:dyDescent="0.3">
      <c r="P516523" s="83"/>
    </row>
    <row r="516524" spans="16:16" x14ac:dyDescent="0.3">
      <c r="P516524" s="83"/>
    </row>
    <row r="516525" spans="16:16" x14ac:dyDescent="0.3">
      <c r="P516525" s="83"/>
    </row>
    <row r="516526" spans="16:16" x14ac:dyDescent="0.3">
      <c r="P516526" s="83"/>
    </row>
    <row r="516527" spans="16:16" x14ac:dyDescent="0.3">
      <c r="P516527" s="83"/>
    </row>
    <row r="516528" spans="16:16" x14ac:dyDescent="0.3">
      <c r="P516528" s="83"/>
    </row>
    <row r="516529" spans="16:16" x14ac:dyDescent="0.3">
      <c r="P516529" s="83"/>
    </row>
    <row r="516530" spans="16:16" x14ac:dyDescent="0.3">
      <c r="P516530" s="83"/>
    </row>
    <row r="516531" spans="16:16" x14ac:dyDescent="0.3">
      <c r="P516531" s="83"/>
    </row>
    <row r="516532" spans="16:16" x14ac:dyDescent="0.3">
      <c r="P516532" s="83"/>
    </row>
    <row r="516533" spans="16:16" x14ac:dyDescent="0.3">
      <c r="P516533" s="83"/>
    </row>
    <row r="516534" spans="16:16" x14ac:dyDescent="0.3">
      <c r="P516534" s="83"/>
    </row>
    <row r="516535" spans="16:16" x14ac:dyDescent="0.3">
      <c r="P516535" s="83"/>
    </row>
    <row r="516536" spans="16:16" x14ac:dyDescent="0.3">
      <c r="P516536" s="83"/>
    </row>
    <row r="516537" spans="16:16" x14ac:dyDescent="0.3">
      <c r="P516537" s="83"/>
    </row>
    <row r="516538" spans="16:16" x14ac:dyDescent="0.3">
      <c r="P516538" s="83"/>
    </row>
    <row r="516539" spans="16:16" x14ac:dyDescent="0.3">
      <c r="P516539" s="83"/>
    </row>
    <row r="516540" spans="16:16" x14ac:dyDescent="0.3">
      <c r="P516540" s="83"/>
    </row>
    <row r="516541" spans="16:16" x14ac:dyDescent="0.3">
      <c r="P516541" s="83"/>
    </row>
    <row r="516542" spans="16:16" x14ac:dyDescent="0.3">
      <c r="P516542" s="83"/>
    </row>
    <row r="516543" spans="16:16" x14ac:dyDescent="0.3">
      <c r="P516543" s="83"/>
    </row>
    <row r="516544" spans="16:16" x14ac:dyDescent="0.3">
      <c r="P516544" s="83"/>
    </row>
    <row r="516545" spans="16:16" x14ac:dyDescent="0.3">
      <c r="P516545" s="83"/>
    </row>
    <row r="516546" spans="16:16" x14ac:dyDescent="0.3">
      <c r="P516546" s="83"/>
    </row>
    <row r="516547" spans="16:16" x14ac:dyDescent="0.3">
      <c r="P516547" s="83"/>
    </row>
    <row r="516548" spans="16:16" x14ac:dyDescent="0.3">
      <c r="P516548" s="83"/>
    </row>
    <row r="516549" spans="16:16" x14ac:dyDescent="0.3">
      <c r="P516549" s="83"/>
    </row>
    <row r="516550" spans="16:16" x14ac:dyDescent="0.3">
      <c r="P516550" s="83"/>
    </row>
    <row r="516551" spans="16:16" x14ac:dyDescent="0.3">
      <c r="P516551" s="83"/>
    </row>
    <row r="516552" spans="16:16" x14ac:dyDescent="0.3">
      <c r="P516552" s="83"/>
    </row>
    <row r="516553" spans="16:16" x14ac:dyDescent="0.3">
      <c r="P516553" s="83"/>
    </row>
    <row r="516554" spans="16:16" x14ac:dyDescent="0.3">
      <c r="P516554" s="83"/>
    </row>
    <row r="516555" spans="16:16" x14ac:dyDescent="0.3">
      <c r="P516555" s="83"/>
    </row>
    <row r="516556" spans="16:16" x14ac:dyDescent="0.3">
      <c r="P516556" s="83"/>
    </row>
    <row r="516557" spans="16:16" x14ac:dyDescent="0.3">
      <c r="P516557" s="83"/>
    </row>
    <row r="516558" spans="16:16" x14ac:dyDescent="0.3">
      <c r="P516558" s="83"/>
    </row>
    <row r="516559" spans="16:16" x14ac:dyDescent="0.3">
      <c r="P516559" s="83"/>
    </row>
    <row r="516560" spans="16:16" x14ac:dyDescent="0.3">
      <c r="P516560" s="83"/>
    </row>
    <row r="516561" spans="16:16" x14ac:dyDescent="0.3">
      <c r="P516561" s="83"/>
    </row>
    <row r="516562" spans="16:16" x14ac:dyDescent="0.3">
      <c r="P516562" s="83"/>
    </row>
    <row r="516563" spans="16:16" x14ac:dyDescent="0.3">
      <c r="P516563" s="83"/>
    </row>
    <row r="516564" spans="16:16" x14ac:dyDescent="0.3">
      <c r="P516564" s="83"/>
    </row>
    <row r="516565" spans="16:16" x14ac:dyDescent="0.3">
      <c r="P516565" s="83"/>
    </row>
    <row r="516566" spans="16:16" x14ac:dyDescent="0.3">
      <c r="P516566" s="83"/>
    </row>
    <row r="516567" spans="16:16" x14ac:dyDescent="0.3">
      <c r="P516567" s="83"/>
    </row>
    <row r="516568" spans="16:16" x14ac:dyDescent="0.3">
      <c r="P516568" s="83"/>
    </row>
    <row r="516569" spans="16:16" x14ac:dyDescent="0.3">
      <c r="P516569" s="83"/>
    </row>
    <row r="516570" spans="16:16" x14ac:dyDescent="0.3">
      <c r="P516570" s="83"/>
    </row>
    <row r="516571" spans="16:16" x14ac:dyDescent="0.3">
      <c r="P516571" s="83"/>
    </row>
    <row r="516572" spans="16:16" x14ac:dyDescent="0.3">
      <c r="P516572" s="83"/>
    </row>
    <row r="516573" spans="16:16" x14ac:dyDescent="0.3">
      <c r="P516573" s="83"/>
    </row>
    <row r="516574" spans="16:16" x14ac:dyDescent="0.3">
      <c r="P516574" s="83"/>
    </row>
    <row r="516575" spans="16:16" x14ac:dyDescent="0.3">
      <c r="P516575" s="83"/>
    </row>
    <row r="516576" spans="16:16" x14ac:dyDescent="0.3">
      <c r="P516576" s="83"/>
    </row>
    <row r="516577" spans="16:16" x14ac:dyDescent="0.3">
      <c r="P516577" s="83"/>
    </row>
    <row r="516578" spans="16:16" x14ac:dyDescent="0.3">
      <c r="P516578" s="83"/>
    </row>
    <row r="516579" spans="16:16" x14ac:dyDescent="0.3">
      <c r="P516579" s="83"/>
    </row>
    <row r="516580" spans="16:16" x14ac:dyDescent="0.3">
      <c r="P516580" s="83"/>
    </row>
    <row r="516581" spans="16:16" x14ac:dyDescent="0.3">
      <c r="P516581" s="83"/>
    </row>
    <row r="516582" spans="16:16" x14ac:dyDescent="0.3">
      <c r="P516582" s="83"/>
    </row>
    <row r="516583" spans="16:16" x14ac:dyDescent="0.3">
      <c r="P516583" s="83"/>
    </row>
    <row r="516584" spans="16:16" x14ac:dyDescent="0.3">
      <c r="P516584" s="83"/>
    </row>
    <row r="516585" spans="16:16" x14ac:dyDescent="0.3">
      <c r="P516585" s="83"/>
    </row>
    <row r="516586" spans="16:16" x14ac:dyDescent="0.3">
      <c r="P516586" s="83"/>
    </row>
    <row r="516587" spans="16:16" x14ac:dyDescent="0.3">
      <c r="P516587" s="83"/>
    </row>
    <row r="516588" spans="16:16" x14ac:dyDescent="0.3">
      <c r="P516588" s="83"/>
    </row>
    <row r="516589" spans="16:16" x14ac:dyDescent="0.3">
      <c r="P516589" s="83"/>
    </row>
    <row r="516590" spans="16:16" x14ac:dyDescent="0.3">
      <c r="P516590" s="83"/>
    </row>
    <row r="516591" spans="16:16" x14ac:dyDescent="0.3">
      <c r="P516591" s="83"/>
    </row>
    <row r="516592" spans="16:16" x14ac:dyDescent="0.3">
      <c r="P516592" s="83"/>
    </row>
    <row r="516593" spans="16:16" x14ac:dyDescent="0.3">
      <c r="P516593" s="83"/>
    </row>
    <row r="516594" spans="16:16" x14ac:dyDescent="0.3">
      <c r="P516594" s="83"/>
    </row>
    <row r="516595" spans="16:16" x14ac:dyDescent="0.3">
      <c r="P516595" s="83"/>
    </row>
    <row r="516596" spans="16:16" x14ac:dyDescent="0.3">
      <c r="P516596" s="83"/>
    </row>
    <row r="516597" spans="16:16" x14ac:dyDescent="0.3">
      <c r="P516597" s="83"/>
    </row>
    <row r="516598" spans="16:16" x14ac:dyDescent="0.3">
      <c r="P516598" s="83"/>
    </row>
    <row r="516599" spans="16:16" x14ac:dyDescent="0.3">
      <c r="P516599" s="83"/>
    </row>
    <row r="516600" spans="16:16" x14ac:dyDescent="0.3">
      <c r="P516600" s="83"/>
    </row>
    <row r="516601" spans="16:16" x14ac:dyDescent="0.3">
      <c r="P516601" s="83"/>
    </row>
    <row r="516602" spans="16:16" x14ac:dyDescent="0.3">
      <c r="P516602" s="83"/>
    </row>
    <row r="516603" spans="16:16" x14ac:dyDescent="0.3">
      <c r="P516603" s="83"/>
    </row>
    <row r="516604" spans="16:16" x14ac:dyDescent="0.3">
      <c r="P516604" s="83"/>
    </row>
    <row r="516605" spans="16:16" x14ac:dyDescent="0.3">
      <c r="P516605" s="83"/>
    </row>
    <row r="516606" spans="16:16" x14ac:dyDescent="0.3">
      <c r="P516606" s="83"/>
    </row>
    <row r="516607" spans="16:16" x14ac:dyDescent="0.3">
      <c r="P516607" s="83"/>
    </row>
    <row r="516608" spans="16:16" x14ac:dyDescent="0.3">
      <c r="P516608" s="83"/>
    </row>
    <row r="516609" spans="16:16" x14ac:dyDescent="0.3">
      <c r="P516609" s="83"/>
    </row>
    <row r="516610" spans="16:16" x14ac:dyDescent="0.3">
      <c r="P516610" s="83"/>
    </row>
    <row r="516611" spans="16:16" x14ac:dyDescent="0.3">
      <c r="P516611" s="83"/>
    </row>
    <row r="516612" spans="16:16" x14ac:dyDescent="0.3">
      <c r="P516612" s="83"/>
    </row>
    <row r="516613" spans="16:16" x14ac:dyDescent="0.3">
      <c r="P516613" s="83"/>
    </row>
    <row r="516614" spans="16:16" x14ac:dyDescent="0.3">
      <c r="P516614" s="83"/>
    </row>
    <row r="516615" spans="16:16" x14ac:dyDescent="0.3">
      <c r="P516615" s="83"/>
    </row>
    <row r="516616" spans="16:16" x14ac:dyDescent="0.3">
      <c r="P516616" s="83"/>
    </row>
    <row r="516617" spans="16:16" x14ac:dyDescent="0.3">
      <c r="P516617" s="83"/>
    </row>
    <row r="516618" spans="16:16" x14ac:dyDescent="0.3">
      <c r="P516618" s="83"/>
    </row>
    <row r="516619" spans="16:16" x14ac:dyDescent="0.3">
      <c r="P516619" s="83"/>
    </row>
    <row r="516620" spans="16:16" x14ac:dyDescent="0.3">
      <c r="P516620" s="83"/>
    </row>
    <row r="516621" spans="16:16" x14ac:dyDescent="0.3">
      <c r="P516621" s="83"/>
    </row>
    <row r="516622" spans="16:16" x14ac:dyDescent="0.3">
      <c r="P516622" s="83"/>
    </row>
    <row r="516623" spans="16:16" x14ac:dyDescent="0.3">
      <c r="P516623" s="83"/>
    </row>
    <row r="516624" spans="16:16" x14ac:dyDescent="0.3">
      <c r="P516624" s="83"/>
    </row>
    <row r="516625" spans="16:16" x14ac:dyDescent="0.3">
      <c r="P516625" s="83"/>
    </row>
    <row r="516626" spans="16:16" x14ac:dyDescent="0.3">
      <c r="P516626" s="83"/>
    </row>
    <row r="516627" spans="16:16" x14ac:dyDescent="0.3">
      <c r="P516627" s="83"/>
    </row>
    <row r="516628" spans="16:16" x14ac:dyDescent="0.3">
      <c r="P516628" s="83"/>
    </row>
    <row r="516629" spans="16:16" x14ac:dyDescent="0.3">
      <c r="P516629" s="83"/>
    </row>
    <row r="516630" spans="16:16" x14ac:dyDescent="0.3">
      <c r="P516630" s="83"/>
    </row>
    <row r="516631" spans="16:16" x14ac:dyDescent="0.3">
      <c r="P516631" s="83"/>
    </row>
    <row r="516632" spans="16:16" x14ac:dyDescent="0.3">
      <c r="P516632" s="83"/>
    </row>
    <row r="516633" spans="16:16" x14ac:dyDescent="0.3">
      <c r="P516633" s="83"/>
    </row>
    <row r="516634" spans="16:16" x14ac:dyDescent="0.3">
      <c r="P516634" s="83"/>
    </row>
    <row r="516635" spans="16:16" x14ac:dyDescent="0.3">
      <c r="P516635" s="83"/>
    </row>
    <row r="516636" spans="16:16" x14ac:dyDescent="0.3">
      <c r="P516636" s="83"/>
    </row>
    <row r="516637" spans="16:16" x14ac:dyDescent="0.3">
      <c r="P516637" s="83"/>
    </row>
    <row r="516638" spans="16:16" x14ac:dyDescent="0.3">
      <c r="P516638" s="83"/>
    </row>
    <row r="516639" spans="16:16" x14ac:dyDescent="0.3">
      <c r="P516639" s="83"/>
    </row>
    <row r="516640" spans="16:16" x14ac:dyDescent="0.3">
      <c r="P516640" s="83"/>
    </row>
    <row r="516641" spans="16:16" x14ac:dyDescent="0.3">
      <c r="P516641" s="83"/>
    </row>
    <row r="516642" spans="16:16" x14ac:dyDescent="0.3">
      <c r="P516642" s="83"/>
    </row>
    <row r="516643" spans="16:16" x14ac:dyDescent="0.3">
      <c r="P516643" s="83"/>
    </row>
    <row r="516644" spans="16:16" x14ac:dyDescent="0.3">
      <c r="P516644" s="83"/>
    </row>
    <row r="516645" spans="16:16" x14ac:dyDescent="0.3">
      <c r="P516645" s="83"/>
    </row>
    <row r="516646" spans="16:16" x14ac:dyDescent="0.3">
      <c r="P516646" s="83"/>
    </row>
    <row r="516647" spans="16:16" x14ac:dyDescent="0.3">
      <c r="P516647" s="83"/>
    </row>
    <row r="516648" spans="16:16" x14ac:dyDescent="0.3">
      <c r="P516648" s="83"/>
    </row>
    <row r="516649" spans="16:16" x14ac:dyDescent="0.3">
      <c r="P516649" s="83"/>
    </row>
    <row r="516650" spans="16:16" x14ac:dyDescent="0.3">
      <c r="P516650" s="83"/>
    </row>
    <row r="516651" spans="16:16" x14ac:dyDescent="0.3">
      <c r="P516651" s="83"/>
    </row>
    <row r="516652" spans="16:16" x14ac:dyDescent="0.3">
      <c r="P516652" s="83"/>
    </row>
    <row r="516653" spans="16:16" x14ac:dyDescent="0.3">
      <c r="P516653" s="83"/>
    </row>
    <row r="516654" spans="16:16" x14ac:dyDescent="0.3">
      <c r="P516654" s="83"/>
    </row>
    <row r="516655" spans="16:16" x14ac:dyDescent="0.3">
      <c r="P516655" s="83"/>
    </row>
    <row r="516656" spans="16:16" x14ac:dyDescent="0.3">
      <c r="P516656" s="83"/>
    </row>
    <row r="516657" spans="16:16" x14ac:dyDescent="0.3">
      <c r="P516657" s="83"/>
    </row>
    <row r="516658" spans="16:16" x14ac:dyDescent="0.3">
      <c r="P516658" s="83"/>
    </row>
    <row r="516659" spans="16:16" x14ac:dyDescent="0.3">
      <c r="P516659" s="83"/>
    </row>
    <row r="516660" spans="16:16" x14ac:dyDescent="0.3">
      <c r="P516660" s="83"/>
    </row>
    <row r="516661" spans="16:16" x14ac:dyDescent="0.3">
      <c r="P516661" s="83"/>
    </row>
    <row r="516662" spans="16:16" x14ac:dyDescent="0.3">
      <c r="P516662" s="83"/>
    </row>
    <row r="516663" spans="16:16" x14ac:dyDescent="0.3">
      <c r="P516663" s="83"/>
    </row>
    <row r="516664" spans="16:16" x14ac:dyDescent="0.3">
      <c r="P516664" s="83"/>
    </row>
    <row r="516665" spans="16:16" x14ac:dyDescent="0.3">
      <c r="P516665" s="83"/>
    </row>
    <row r="516666" spans="16:16" x14ac:dyDescent="0.3">
      <c r="P516666" s="83"/>
    </row>
    <row r="516667" spans="16:16" x14ac:dyDescent="0.3">
      <c r="P516667" s="83"/>
    </row>
    <row r="516668" spans="16:16" x14ac:dyDescent="0.3">
      <c r="P516668" s="83"/>
    </row>
    <row r="516669" spans="16:16" x14ac:dyDescent="0.3">
      <c r="P516669" s="83"/>
    </row>
    <row r="516670" spans="16:16" x14ac:dyDescent="0.3">
      <c r="P516670" s="83"/>
    </row>
    <row r="516671" spans="16:16" x14ac:dyDescent="0.3">
      <c r="P516671" s="83"/>
    </row>
    <row r="516672" spans="16:16" x14ac:dyDescent="0.3">
      <c r="P516672" s="83"/>
    </row>
    <row r="516673" spans="16:16" x14ac:dyDescent="0.3">
      <c r="P516673" s="83"/>
    </row>
    <row r="516674" spans="16:16" x14ac:dyDescent="0.3">
      <c r="P516674" s="83"/>
    </row>
    <row r="516675" spans="16:16" x14ac:dyDescent="0.3">
      <c r="P516675" s="83"/>
    </row>
    <row r="516676" spans="16:16" x14ac:dyDescent="0.3">
      <c r="P516676" s="83"/>
    </row>
    <row r="516677" spans="16:16" x14ac:dyDescent="0.3">
      <c r="P516677" s="83"/>
    </row>
    <row r="516678" spans="16:16" x14ac:dyDescent="0.3">
      <c r="P516678" s="83"/>
    </row>
    <row r="516679" spans="16:16" x14ac:dyDescent="0.3">
      <c r="P516679" s="83"/>
    </row>
    <row r="516680" spans="16:16" x14ac:dyDescent="0.3">
      <c r="P516680" s="83"/>
    </row>
    <row r="516681" spans="16:16" x14ac:dyDescent="0.3">
      <c r="P516681" s="83"/>
    </row>
    <row r="516682" spans="16:16" x14ac:dyDescent="0.3">
      <c r="P516682" s="83"/>
    </row>
    <row r="516683" spans="16:16" x14ac:dyDescent="0.3">
      <c r="P516683" s="83"/>
    </row>
    <row r="516684" spans="16:16" x14ac:dyDescent="0.3">
      <c r="P516684" s="83"/>
    </row>
    <row r="516685" spans="16:16" x14ac:dyDescent="0.3">
      <c r="P516685" s="83"/>
    </row>
    <row r="516686" spans="16:16" x14ac:dyDescent="0.3">
      <c r="P516686" s="83"/>
    </row>
    <row r="516687" spans="16:16" x14ac:dyDescent="0.3">
      <c r="P516687" s="83"/>
    </row>
    <row r="516688" spans="16:16" x14ac:dyDescent="0.3">
      <c r="P516688" s="83"/>
    </row>
    <row r="516689" spans="16:16" x14ac:dyDescent="0.3">
      <c r="P516689" s="83"/>
    </row>
    <row r="516690" spans="16:16" x14ac:dyDescent="0.3">
      <c r="P516690" s="83"/>
    </row>
    <row r="516691" spans="16:16" x14ac:dyDescent="0.3">
      <c r="P516691" s="83"/>
    </row>
    <row r="516692" spans="16:16" x14ac:dyDescent="0.3">
      <c r="P516692" s="83"/>
    </row>
    <row r="516693" spans="16:16" x14ac:dyDescent="0.3">
      <c r="P516693" s="83"/>
    </row>
    <row r="516694" spans="16:16" x14ac:dyDescent="0.3">
      <c r="P516694" s="83"/>
    </row>
    <row r="516695" spans="16:16" x14ac:dyDescent="0.3">
      <c r="P516695" s="83"/>
    </row>
    <row r="516696" spans="16:16" x14ac:dyDescent="0.3">
      <c r="P516696" s="83"/>
    </row>
    <row r="516697" spans="16:16" x14ac:dyDescent="0.3">
      <c r="P516697" s="83"/>
    </row>
    <row r="516698" spans="16:16" x14ac:dyDescent="0.3">
      <c r="P516698" s="83"/>
    </row>
    <row r="516699" spans="16:16" x14ac:dyDescent="0.3">
      <c r="P516699" s="83"/>
    </row>
    <row r="516700" spans="16:16" x14ac:dyDescent="0.3">
      <c r="P516700" s="83"/>
    </row>
    <row r="516701" spans="16:16" x14ac:dyDescent="0.3">
      <c r="P516701" s="83"/>
    </row>
    <row r="516702" spans="16:16" x14ac:dyDescent="0.3">
      <c r="P516702" s="83"/>
    </row>
    <row r="516703" spans="16:16" x14ac:dyDescent="0.3">
      <c r="P516703" s="83"/>
    </row>
    <row r="516704" spans="16:16" x14ac:dyDescent="0.3">
      <c r="P516704" s="83"/>
    </row>
    <row r="516705" spans="16:16" x14ac:dyDescent="0.3">
      <c r="P516705" s="83"/>
    </row>
    <row r="516706" spans="16:16" x14ac:dyDescent="0.3">
      <c r="P516706" s="83"/>
    </row>
    <row r="516707" spans="16:16" x14ac:dyDescent="0.3">
      <c r="P516707" s="83"/>
    </row>
    <row r="516708" spans="16:16" x14ac:dyDescent="0.3">
      <c r="P516708" s="83"/>
    </row>
    <row r="516709" spans="16:16" x14ac:dyDescent="0.3">
      <c r="P516709" s="83"/>
    </row>
    <row r="516710" spans="16:16" x14ac:dyDescent="0.3">
      <c r="P516710" s="83"/>
    </row>
    <row r="516711" spans="16:16" x14ac:dyDescent="0.3">
      <c r="P516711" s="83"/>
    </row>
    <row r="516712" spans="16:16" x14ac:dyDescent="0.3">
      <c r="P516712" s="83"/>
    </row>
    <row r="516713" spans="16:16" x14ac:dyDescent="0.3">
      <c r="P516713" s="83"/>
    </row>
    <row r="516714" spans="16:16" x14ac:dyDescent="0.3">
      <c r="P516714" s="83"/>
    </row>
    <row r="516715" spans="16:16" x14ac:dyDescent="0.3">
      <c r="P516715" s="83"/>
    </row>
    <row r="516716" spans="16:16" x14ac:dyDescent="0.3">
      <c r="P516716" s="83"/>
    </row>
    <row r="516717" spans="16:16" x14ac:dyDescent="0.3">
      <c r="P516717" s="83"/>
    </row>
    <row r="516718" spans="16:16" x14ac:dyDescent="0.3">
      <c r="P516718" s="83"/>
    </row>
    <row r="516719" spans="16:16" x14ac:dyDescent="0.3">
      <c r="P516719" s="83"/>
    </row>
    <row r="516720" spans="16:16" x14ac:dyDescent="0.3">
      <c r="P516720" s="83"/>
    </row>
    <row r="516721" spans="16:16" x14ac:dyDescent="0.3">
      <c r="P516721" s="83"/>
    </row>
    <row r="516722" spans="16:16" x14ac:dyDescent="0.3">
      <c r="P516722" s="83"/>
    </row>
    <row r="516723" spans="16:16" x14ac:dyDescent="0.3">
      <c r="P516723" s="83"/>
    </row>
    <row r="516724" spans="16:16" x14ac:dyDescent="0.3">
      <c r="P516724" s="83"/>
    </row>
    <row r="516725" spans="16:16" x14ac:dyDescent="0.3">
      <c r="P516725" s="83"/>
    </row>
    <row r="516726" spans="16:16" x14ac:dyDescent="0.3">
      <c r="P516726" s="83"/>
    </row>
    <row r="516727" spans="16:16" x14ac:dyDescent="0.3">
      <c r="P516727" s="83"/>
    </row>
    <row r="516728" spans="16:16" x14ac:dyDescent="0.3">
      <c r="P516728" s="83"/>
    </row>
    <row r="516729" spans="16:16" x14ac:dyDescent="0.3">
      <c r="P516729" s="83"/>
    </row>
    <row r="516730" spans="16:16" x14ac:dyDescent="0.3">
      <c r="P516730" s="83"/>
    </row>
    <row r="516731" spans="16:16" x14ac:dyDescent="0.3">
      <c r="P516731" s="83"/>
    </row>
    <row r="516732" spans="16:16" x14ac:dyDescent="0.3">
      <c r="P516732" s="83"/>
    </row>
    <row r="516733" spans="16:16" x14ac:dyDescent="0.3">
      <c r="P516733" s="83"/>
    </row>
    <row r="516734" spans="16:16" x14ac:dyDescent="0.3">
      <c r="P516734" s="83"/>
    </row>
    <row r="516735" spans="16:16" x14ac:dyDescent="0.3">
      <c r="P516735" s="83"/>
    </row>
    <row r="516736" spans="16:16" x14ac:dyDescent="0.3">
      <c r="P516736" s="83"/>
    </row>
    <row r="516737" spans="16:16" x14ac:dyDescent="0.3">
      <c r="P516737" s="83"/>
    </row>
    <row r="516738" spans="16:16" x14ac:dyDescent="0.3">
      <c r="P516738" s="83"/>
    </row>
    <row r="516739" spans="16:16" x14ac:dyDescent="0.3">
      <c r="P516739" s="83"/>
    </row>
    <row r="516740" spans="16:16" x14ac:dyDescent="0.3">
      <c r="P516740" s="83"/>
    </row>
    <row r="516741" spans="16:16" x14ac:dyDescent="0.3">
      <c r="P516741" s="83"/>
    </row>
    <row r="516742" spans="16:16" x14ac:dyDescent="0.3">
      <c r="P516742" s="83"/>
    </row>
    <row r="516743" spans="16:16" x14ac:dyDescent="0.3">
      <c r="P516743" s="83"/>
    </row>
    <row r="516744" spans="16:16" x14ac:dyDescent="0.3">
      <c r="P516744" s="83"/>
    </row>
    <row r="516745" spans="16:16" x14ac:dyDescent="0.3">
      <c r="P516745" s="83"/>
    </row>
    <row r="516746" spans="16:16" x14ac:dyDescent="0.3">
      <c r="P516746" s="83"/>
    </row>
    <row r="516747" spans="16:16" x14ac:dyDescent="0.3">
      <c r="P516747" s="83"/>
    </row>
    <row r="516748" spans="16:16" x14ac:dyDescent="0.3">
      <c r="P516748" s="83"/>
    </row>
    <row r="516749" spans="16:16" x14ac:dyDescent="0.3">
      <c r="P516749" s="83"/>
    </row>
    <row r="516750" spans="16:16" x14ac:dyDescent="0.3">
      <c r="P516750" s="83"/>
    </row>
    <row r="516751" spans="16:16" x14ac:dyDescent="0.3">
      <c r="P516751" s="83"/>
    </row>
    <row r="516752" spans="16:16" x14ac:dyDescent="0.3">
      <c r="P516752" s="83"/>
    </row>
    <row r="516753" spans="16:16" x14ac:dyDescent="0.3">
      <c r="P516753" s="83"/>
    </row>
    <row r="516754" spans="16:16" x14ac:dyDescent="0.3">
      <c r="P516754" s="83"/>
    </row>
    <row r="516755" spans="16:16" x14ac:dyDescent="0.3">
      <c r="P516755" s="83"/>
    </row>
    <row r="516756" spans="16:16" x14ac:dyDescent="0.3">
      <c r="P516756" s="83"/>
    </row>
    <row r="516757" spans="16:16" x14ac:dyDescent="0.3">
      <c r="P516757" s="83"/>
    </row>
    <row r="516758" spans="16:16" x14ac:dyDescent="0.3">
      <c r="P516758" s="83"/>
    </row>
    <row r="516759" spans="16:16" x14ac:dyDescent="0.3">
      <c r="P516759" s="83"/>
    </row>
    <row r="516760" spans="16:16" x14ac:dyDescent="0.3">
      <c r="P516760" s="83"/>
    </row>
    <row r="516761" spans="16:16" x14ac:dyDescent="0.3">
      <c r="P516761" s="83"/>
    </row>
    <row r="516762" spans="16:16" x14ac:dyDescent="0.3">
      <c r="P516762" s="83"/>
    </row>
    <row r="516763" spans="16:16" x14ac:dyDescent="0.3">
      <c r="P516763" s="83"/>
    </row>
    <row r="516764" spans="16:16" x14ac:dyDescent="0.3">
      <c r="P516764" s="83"/>
    </row>
    <row r="516765" spans="16:16" x14ac:dyDescent="0.3">
      <c r="P516765" s="83"/>
    </row>
    <row r="516766" spans="16:16" x14ac:dyDescent="0.3">
      <c r="P516766" s="83"/>
    </row>
    <row r="516767" spans="16:16" x14ac:dyDescent="0.3">
      <c r="P516767" s="83"/>
    </row>
    <row r="516768" spans="16:16" x14ac:dyDescent="0.3">
      <c r="P516768" s="83"/>
    </row>
    <row r="516769" spans="16:16" x14ac:dyDescent="0.3">
      <c r="P516769" s="83"/>
    </row>
    <row r="516770" spans="16:16" x14ac:dyDescent="0.3">
      <c r="P516770" s="83"/>
    </row>
    <row r="516771" spans="16:16" x14ac:dyDescent="0.3">
      <c r="P516771" s="83"/>
    </row>
    <row r="516772" spans="16:16" x14ac:dyDescent="0.3">
      <c r="P516772" s="83"/>
    </row>
    <row r="516773" spans="16:16" x14ac:dyDescent="0.3">
      <c r="P516773" s="83"/>
    </row>
    <row r="516774" spans="16:16" x14ac:dyDescent="0.3">
      <c r="P516774" s="83"/>
    </row>
    <row r="516775" spans="16:16" x14ac:dyDescent="0.3">
      <c r="P516775" s="83"/>
    </row>
    <row r="516776" spans="16:16" x14ac:dyDescent="0.3">
      <c r="P516776" s="83"/>
    </row>
    <row r="516777" spans="16:16" x14ac:dyDescent="0.3">
      <c r="P516777" s="83"/>
    </row>
    <row r="516778" spans="16:16" x14ac:dyDescent="0.3">
      <c r="P516778" s="83"/>
    </row>
    <row r="516779" spans="16:16" x14ac:dyDescent="0.3">
      <c r="P516779" s="83"/>
    </row>
    <row r="516780" spans="16:16" x14ac:dyDescent="0.3">
      <c r="P516780" s="83"/>
    </row>
    <row r="516781" spans="16:16" x14ac:dyDescent="0.3">
      <c r="P516781" s="83"/>
    </row>
    <row r="516782" spans="16:16" x14ac:dyDescent="0.3">
      <c r="P516782" s="83"/>
    </row>
    <row r="516783" spans="16:16" x14ac:dyDescent="0.3">
      <c r="P516783" s="83"/>
    </row>
    <row r="516784" spans="16:16" x14ac:dyDescent="0.3">
      <c r="P516784" s="83"/>
    </row>
    <row r="516785" spans="16:16" x14ac:dyDescent="0.3">
      <c r="P516785" s="83"/>
    </row>
    <row r="516786" spans="16:16" x14ac:dyDescent="0.3">
      <c r="P516786" s="83"/>
    </row>
    <row r="516787" spans="16:16" x14ac:dyDescent="0.3">
      <c r="P516787" s="83"/>
    </row>
    <row r="516788" spans="16:16" x14ac:dyDescent="0.3">
      <c r="P516788" s="83"/>
    </row>
    <row r="516789" spans="16:16" x14ac:dyDescent="0.3">
      <c r="P516789" s="83"/>
    </row>
    <row r="516790" spans="16:16" x14ac:dyDescent="0.3">
      <c r="P516790" s="83"/>
    </row>
    <row r="516791" spans="16:16" x14ac:dyDescent="0.3">
      <c r="P516791" s="83"/>
    </row>
    <row r="516792" spans="16:16" x14ac:dyDescent="0.3">
      <c r="P516792" s="83"/>
    </row>
    <row r="516793" spans="16:16" x14ac:dyDescent="0.3">
      <c r="P516793" s="83"/>
    </row>
    <row r="516794" spans="16:16" x14ac:dyDescent="0.3">
      <c r="P516794" s="83"/>
    </row>
    <row r="516795" spans="16:16" x14ac:dyDescent="0.3">
      <c r="P516795" s="83"/>
    </row>
    <row r="516796" spans="16:16" x14ac:dyDescent="0.3">
      <c r="P516796" s="83"/>
    </row>
    <row r="516797" spans="16:16" x14ac:dyDescent="0.3">
      <c r="P516797" s="83"/>
    </row>
    <row r="516798" spans="16:16" x14ac:dyDescent="0.3">
      <c r="P516798" s="83"/>
    </row>
    <row r="516799" spans="16:16" x14ac:dyDescent="0.3">
      <c r="P516799" s="83"/>
    </row>
    <row r="516800" spans="16:16" x14ac:dyDescent="0.3">
      <c r="P516800" s="83"/>
    </row>
    <row r="516801" spans="16:16" x14ac:dyDescent="0.3">
      <c r="P516801" s="83"/>
    </row>
    <row r="516802" spans="16:16" x14ac:dyDescent="0.3">
      <c r="P516802" s="83"/>
    </row>
    <row r="516803" spans="16:16" x14ac:dyDescent="0.3">
      <c r="P516803" s="83"/>
    </row>
    <row r="516804" spans="16:16" x14ac:dyDescent="0.3">
      <c r="P516804" s="83"/>
    </row>
    <row r="516805" spans="16:16" x14ac:dyDescent="0.3">
      <c r="P516805" s="83"/>
    </row>
    <row r="516806" spans="16:16" x14ac:dyDescent="0.3">
      <c r="P516806" s="83"/>
    </row>
    <row r="516807" spans="16:16" x14ac:dyDescent="0.3">
      <c r="P516807" s="83"/>
    </row>
    <row r="516808" spans="16:16" x14ac:dyDescent="0.3">
      <c r="P516808" s="83"/>
    </row>
    <row r="516809" spans="16:16" x14ac:dyDescent="0.3">
      <c r="P516809" s="83"/>
    </row>
    <row r="516810" spans="16:16" x14ac:dyDescent="0.3">
      <c r="P516810" s="83"/>
    </row>
    <row r="516811" spans="16:16" x14ac:dyDescent="0.3">
      <c r="P516811" s="83"/>
    </row>
    <row r="516812" spans="16:16" x14ac:dyDescent="0.3">
      <c r="P516812" s="83"/>
    </row>
    <row r="516813" spans="16:16" x14ac:dyDescent="0.3">
      <c r="P516813" s="83"/>
    </row>
    <row r="516814" spans="16:16" x14ac:dyDescent="0.3">
      <c r="P516814" s="83"/>
    </row>
    <row r="516815" spans="16:16" x14ac:dyDescent="0.3">
      <c r="P516815" s="83"/>
    </row>
    <row r="516816" spans="16:16" x14ac:dyDescent="0.3">
      <c r="P516816" s="83"/>
    </row>
    <row r="516817" spans="16:16" x14ac:dyDescent="0.3">
      <c r="P516817" s="83"/>
    </row>
    <row r="516818" spans="16:16" x14ac:dyDescent="0.3">
      <c r="P516818" s="83"/>
    </row>
    <row r="516819" spans="16:16" x14ac:dyDescent="0.3">
      <c r="P516819" s="83"/>
    </row>
    <row r="516820" spans="16:16" x14ac:dyDescent="0.3">
      <c r="P516820" s="83"/>
    </row>
    <row r="516821" spans="16:16" x14ac:dyDescent="0.3">
      <c r="P516821" s="83"/>
    </row>
    <row r="516822" spans="16:16" x14ac:dyDescent="0.3">
      <c r="P516822" s="83"/>
    </row>
    <row r="516823" spans="16:16" x14ac:dyDescent="0.3">
      <c r="P516823" s="83"/>
    </row>
    <row r="516824" spans="16:16" x14ac:dyDescent="0.3">
      <c r="P516824" s="83"/>
    </row>
    <row r="516825" spans="16:16" x14ac:dyDescent="0.3">
      <c r="P516825" s="83"/>
    </row>
    <row r="516826" spans="16:16" x14ac:dyDescent="0.3">
      <c r="P516826" s="83"/>
    </row>
    <row r="516827" spans="16:16" x14ac:dyDescent="0.3">
      <c r="P516827" s="83"/>
    </row>
    <row r="516828" spans="16:16" x14ac:dyDescent="0.3">
      <c r="P516828" s="83"/>
    </row>
    <row r="516829" spans="16:16" x14ac:dyDescent="0.3">
      <c r="P516829" s="83"/>
    </row>
    <row r="516830" spans="16:16" x14ac:dyDescent="0.3">
      <c r="P516830" s="83"/>
    </row>
    <row r="516831" spans="16:16" x14ac:dyDescent="0.3">
      <c r="P516831" s="83"/>
    </row>
    <row r="516832" spans="16:16" x14ac:dyDescent="0.3">
      <c r="P516832" s="83"/>
    </row>
    <row r="516833" spans="16:16" x14ac:dyDescent="0.3">
      <c r="P516833" s="83"/>
    </row>
    <row r="516834" spans="16:16" x14ac:dyDescent="0.3">
      <c r="P516834" s="83"/>
    </row>
    <row r="516835" spans="16:16" x14ac:dyDescent="0.3">
      <c r="P516835" s="83"/>
    </row>
    <row r="516836" spans="16:16" x14ac:dyDescent="0.3">
      <c r="P516836" s="83"/>
    </row>
    <row r="516837" spans="16:16" x14ac:dyDescent="0.3">
      <c r="P516837" s="83"/>
    </row>
    <row r="516838" spans="16:16" x14ac:dyDescent="0.3">
      <c r="P516838" s="83"/>
    </row>
    <row r="516839" spans="16:16" x14ac:dyDescent="0.3">
      <c r="P516839" s="83"/>
    </row>
    <row r="516840" spans="16:16" x14ac:dyDescent="0.3">
      <c r="P516840" s="83"/>
    </row>
    <row r="516841" spans="16:16" x14ac:dyDescent="0.3">
      <c r="P516841" s="83"/>
    </row>
    <row r="516842" spans="16:16" x14ac:dyDescent="0.3">
      <c r="P516842" s="83"/>
    </row>
    <row r="516843" spans="16:16" x14ac:dyDescent="0.3">
      <c r="P516843" s="83"/>
    </row>
    <row r="516844" spans="16:16" x14ac:dyDescent="0.3">
      <c r="P516844" s="83"/>
    </row>
    <row r="516845" spans="16:16" x14ac:dyDescent="0.3">
      <c r="P516845" s="83"/>
    </row>
    <row r="516846" spans="16:16" x14ac:dyDescent="0.3">
      <c r="P516846" s="83"/>
    </row>
    <row r="516847" spans="16:16" x14ac:dyDescent="0.3">
      <c r="P516847" s="83"/>
    </row>
    <row r="516848" spans="16:16" x14ac:dyDescent="0.3">
      <c r="P516848" s="83"/>
    </row>
    <row r="516849" spans="16:16" x14ac:dyDescent="0.3">
      <c r="P516849" s="83"/>
    </row>
    <row r="516850" spans="16:16" x14ac:dyDescent="0.3">
      <c r="P516850" s="83"/>
    </row>
    <row r="516851" spans="16:16" x14ac:dyDescent="0.3">
      <c r="P516851" s="83"/>
    </row>
    <row r="516852" spans="16:16" x14ac:dyDescent="0.3">
      <c r="P516852" s="83"/>
    </row>
    <row r="516853" spans="16:16" x14ac:dyDescent="0.3">
      <c r="P516853" s="83"/>
    </row>
    <row r="516854" spans="16:16" x14ac:dyDescent="0.3">
      <c r="P516854" s="83"/>
    </row>
    <row r="516855" spans="16:16" x14ac:dyDescent="0.3">
      <c r="P516855" s="83"/>
    </row>
    <row r="516856" spans="16:16" x14ac:dyDescent="0.3">
      <c r="P516856" s="83"/>
    </row>
    <row r="516857" spans="16:16" x14ac:dyDescent="0.3">
      <c r="P516857" s="83"/>
    </row>
    <row r="516858" spans="16:16" x14ac:dyDescent="0.3">
      <c r="P516858" s="83"/>
    </row>
    <row r="516859" spans="16:16" x14ac:dyDescent="0.3">
      <c r="P516859" s="83"/>
    </row>
    <row r="516860" spans="16:16" x14ac:dyDescent="0.3">
      <c r="P516860" s="83"/>
    </row>
    <row r="516861" spans="16:16" x14ac:dyDescent="0.3">
      <c r="P516861" s="83"/>
    </row>
    <row r="516862" spans="16:16" x14ac:dyDescent="0.3">
      <c r="P516862" s="83"/>
    </row>
    <row r="516863" spans="16:16" x14ac:dyDescent="0.3">
      <c r="P516863" s="83"/>
    </row>
    <row r="516864" spans="16:16" x14ac:dyDescent="0.3">
      <c r="P516864" s="83"/>
    </row>
    <row r="516865" spans="16:16" x14ac:dyDescent="0.3">
      <c r="P516865" s="83"/>
    </row>
    <row r="516866" spans="16:16" x14ac:dyDescent="0.3">
      <c r="P516866" s="83"/>
    </row>
    <row r="516867" spans="16:16" x14ac:dyDescent="0.3">
      <c r="P516867" s="83"/>
    </row>
    <row r="516868" spans="16:16" x14ac:dyDescent="0.3">
      <c r="P516868" s="83"/>
    </row>
    <row r="516869" spans="16:16" x14ac:dyDescent="0.3">
      <c r="P516869" s="83"/>
    </row>
    <row r="516870" spans="16:16" x14ac:dyDescent="0.3">
      <c r="P516870" s="83"/>
    </row>
    <row r="516871" spans="16:16" x14ac:dyDescent="0.3">
      <c r="P516871" s="83"/>
    </row>
    <row r="516872" spans="16:16" x14ac:dyDescent="0.3">
      <c r="P516872" s="83"/>
    </row>
    <row r="516873" spans="16:16" x14ac:dyDescent="0.3">
      <c r="P516873" s="83"/>
    </row>
    <row r="516874" spans="16:16" x14ac:dyDescent="0.3">
      <c r="P516874" s="83"/>
    </row>
    <row r="516875" spans="16:16" x14ac:dyDescent="0.3">
      <c r="P516875" s="83"/>
    </row>
    <row r="516876" spans="16:16" x14ac:dyDescent="0.3">
      <c r="P516876" s="83"/>
    </row>
    <row r="516877" spans="16:16" x14ac:dyDescent="0.3">
      <c r="P516877" s="83"/>
    </row>
    <row r="516878" spans="16:16" x14ac:dyDescent="0.3">
      <c r="P516878" s="83"/>
    </row>
    <row r="516879" spans="16:16" x14ac:dyDescent="0.3">
      <c r="P516879" s="83"/>
    </row>
    <row r="516880" spans="16:16" x14ac:dyDescent="0.3">
      <c r="P516880" s="83"/>
    </row>
    <row r="516881" spans="16:16" x14ac:dyDescent="0.3">
      <c r="P516881" s="83"/>
    </row>
    <row r="516882" spans="16:16" x14ac:dyDescent="0.3">
      <c r="P516882" s="83"/>
    </row>
    <row r="516883" spans="16:16" x14ac:dyDescent="0.3">
      <c r="P516883" s="83"/>
    </row>
    <row r="516884" spans="16:16" x14ac:dyDescent="0.3">
      <c r="P516884" s="83"/>
    </row>
    <row r="516885" spans="16:16" x14ac:dyDescent="0.3">
      <c r="P516885" s="83"/>
    </row>
    <row r="516886" spans="16:16" x14ac:dyDescent="0.3">
      <c r="P516886" s="83"/>
    </row>
    <row r="516887" spans="16:16" x14ac:dyDescent="0.3">
      <c r="P516887" s="83"/>
    </row>
    <row r="516888" spans="16:16" x14ac:dyDescent="0.3">
      <c r="P516888" s="83"/>
    </row>
    <row r="516889" spans="16:16" x14ac:dyDescent="0.3">
      <c r="P516889" s="83"/>
    </row>
    <row r="516890" spans="16:16" x14ac:dyDescent="0.3">
      <c r="P516890" s="83"/>
    </row>
    <row r="516891" spans="16:16" x14ac:dyDescent="0.3">
      <c r="P516891" s="83"/>
    </row>
    <row r="516892" spans="16:16" x14ac:dyDescent="0.3">
      <c r="P516892" s="83"/>
    </row>
    <row r="516893" spans="16:16" x14ac:dyDescent="0.3">
      <c r="P516893" s="83"/>
    </row>
    <row r="516894" spans="16:16" x14ac:dyDescent="0.3">
      <c r="P516894" s="83"/>
    </row>
    <row r="516895" spans="16:16" x14ac:dyDescent="0.3">
      <c r="P516895" s="83"/>
    </row>
    <row r="516896" spans="16:16" x14ac:dyDescent="0.3">
      <c r="P516896" s="83"/>
    </row>
    <row r="516897" spans="16:16" x14ac:dyDescent="0.3">
      <c r="P516897" s="83"/>
    </row>
    <row r="516898" spans="16:16" x14ac:dyDescent="0.3">
      <c r="P516898" s="83"/>
    </row>
    <row r="516899" spans="16:16" x14ac:dyDescent="0.3">
      <c r="P516899" s="83"/>
    </row>
    <row r="516900" spans="16:16" x14ac:dyDescent="0.3">
      <c r="P516900" s="83"/>
    </row>
    <row r="516901" spans="16:16" x14ac:dyDescent="0.3">
      <c r="P516901" s="83"/>
    </row>
    <row r="516902" spans="16:16" x14ac:dyDescent="0.3">
      <c r="P516902" s="83"/>
    </row>
    <row r="516903" spans="16:16" x14ac:dyDescent="0.3">
      <c r="P516903" s="83"/>
    </row>
    <row r="516904" spans="16:16" x14ac:dyDescent="0.3">
      <c r="P516904" s="83"/>
    </row>
    <row r="516905" spans="16:16" x14ac:dyDescent="0.3">
      <c r="P516905" s="83"/>
    </row>
    <row r="516906" spans="16:16" x14ac:dyDescent="0.3">
      <c r="P516906" s="83"/>
    </row>
    <row r="516907" spans="16:16" x14ac:dyDescent="0.3">
      <c r="P516907" s="83"/>
    </row>
    <row r="516908" spans="16:16" x14ac:dyDescent="0.3">
      <c r="P516908" s="83"/>
    </row>
    <row r="516909" spans="16:16" x14ac:dyDescent="0.3">
      <c r="P516909" s="83"/>
    </row>
    <row r="516910" spans="16:16" x14ac:dyDescent="0.3">
      <c r="P516910" s="83"/>
    </row>
    <row r="516911" spans="16:16" x14ac:dyDescent="0.3">
      <c r="P516911" s="83"/>
    </row>
    <row r="516912" spans="16:16" x14ac:dyDescent="0.3">
      <c r="P516912" s="83"/>
    </row>
    <row r="516913" spans="16:16" x14ac:dyDescent="0.3">
      <c r="P516913" s="83"/>
    </row>
    <row r="516914" spans="16:16" x14ac:dyDescent="0.3">
      <c r="P516914" s="83"/>
    </row>
    <row r="516915" spans="16:16" x14ac:dyDescent="0.3">
      <c r="P516915" s="83"/>
    </row>
    <row r="516916" spans="16:16" x14ac:dyDescent="0.3">
      <c r="P516916" s="83"/>
    </row>
    <row r="516917" spans="16:16" x14ac:dyDescent="0.3">
      <c r="P516917" s="83"/>
    </row>
    <row r="516918" spans="16:16" x14ac:dyDescent="0.3">
      <c r="P516918" s="83"/>
    </row>
    <row r="516919" spans="16:16" x14ac:dyDescent="0.3">
      <c r="P516919" s="83"/>
    </row>
    <row r="516920" spans="16:16" x14ac:dyDescent="0.3">
      <c r="P516920" s="83"/>
    </row>
    <row r="516921" spans="16:16" x14ac:dyDescent="0.3">
      <c r="P516921" s="83"/>
    </row>
    <row r="516922" spans="16:16" x14ac:dyDescent="0.3">
      <c r="P516922" s="83"/>
    </row>
    <row r="516923" spans="16:16" x14ac:dyDescent="0.3">
      <c r="P516923" s="83"/>
    </row>
    <row r="516924" spans="16:16" x14ac:dyDescent="0.3">
      <c r="P516924" s="83"/>
    </row>
    <row r="516925" spans="16:16" x14ac:dyDescent="0.3">
      <c r="P516925" s="83"/>
    </row>
    <row r="516926" spans="16:16" x14ac:dyDescent="0.3">
      <c r="P516926" s="83"/>
    </row>
    <row r="516927" spans="16:16" x14ac:dyDescent="0.3">
      <c r="P516927" s="83"/>
    </row>
    <row r="516928" spans="16:16" x14ac:dyDescent="0.3">
      <c r="P516928" s="83"/>
    </row>
    <row r="516929" spans="16:16" x14ac:dyDescent="0.3">
      <c r="P516929" s="83"/>
    </row>
    <row r="516930" spans="16:16" x14ac:dyDescent="0.3">
      <c r="P516930" s="83"/>
    </row>
    <row r="516931" spans="16:16" x14ac:dyDescent="0.3">
      <c r="P516931" s="83"/>
    </row>
    <row r="516932" spans="16:16" x14ac:dyDescent="0.3">
      <c r="P516932" s="83"/>
    </row>
    <row r="516933" spans="16:16" x14ac:dyDescent="0.3">
      <c r="P516933" s="83"/>
    </row>
    <row r="516934" spans="16:16" x14ac:dyDescent="0.3">
      <c r="P516934" s="83"/>
    </row>
    <row r="516935" spans="16:16" x14ac:dyDescent="0.3">
      <c r="P516935" s="83"/>
    </row>
    <row r="516936" spans="16:16" x14ac:dyDescent="0.3">
      <c r="P516936" s="83"/>
    </row>
    <row r="516937" spans="16:16" x14ac:dyDescent="0.3">
      <c r="P516937" s="83"/>
    </row>
    <row r="516938" spans="16:16" x14ac:dyDescent="0.3">
      <c r="P516938" s="83"/>
    </row>
    <row r="516939" spans="16:16" x14ac:dyDescent="0.3">
      <c r="P516939" s="83"/>
    </row>
    <row r="516940" spans="16:16" x14ac:dyDescent="0.3">
      <c r="P516940" s="83"/>
    </row>
    <row r="516941" spans="16:16" x14ac:dyDescent="0.3">
      <c r="P516941" s="83"/>
    </row>
    <row r="516942" spans="16:16" x14ac:dyDescent="0.3">
      <c r="P516942" s="83"/>
    </row>
    <row r="516943" spans="16:16" x14ac:dyDescent="0.3">
      <c r="P516943" s="83"/>
    </row>
    <row r="516944" spans="16:16" x14ac:dyDescent="0.3">
      <c r="P516944" s="83"/>
    </row>
    <row r="516945" spans="16:16" x14ac:dyDescent="0.3">
      <c r="P516945" s="83"/>
    </row>
    <row r="516946" spans="16:16" x14ac:dyDescent="0.3">
      <c r="P516946" s="83"/>
    </row>
    <row r="516947" spans="16:16" x14ac:dyDescent="0.3">
      <c r="P516947" s="83"/>
    </row>
    <row r="516948" spans="16:16" x14ac:dyDescent="0.3">
      <c r="P516948" s="83"/>
    </row>
    <row r="516949" spans="16:16" x14ac:dyDescent="0.3">
      <c r="P516949" s="83"/>
    </row>
    <row r="516950" spans="16:16" x14ac:dyDescent="0.3">
      <c r="P516950" s="83"/>
    </row>
    <row r="516951" spans="16:16" x14ac:dyDescent="0.3">
      <c r="P516951" s="83"/>
    </row>
    <row r="516952" spans="16:16" x14ac:dyDescent="0.3">
      <c r="P516952" s="83"/>
    </row>
    <row r="516953" spans="16:16" x14ac:dyDescent="0.3">
      <c r="P516953" s="83"/>
    </row>
    <row r="516954" spans="16:16" x14ac:dyDescent="0.3">
      <c r="P516954" s="83"/>
    </row>
    <row r="516955" spans="16:16" x14ac:dyDescent="0.3">
      <c r="P516955" s="83"/>
    </row>
    <row r="516956" spans="16:16" x14ac:dyDescent="0.3">
      <c r="P516956" s="83"/>
    </row>
    <row r="516957" spans="16:16" x14ac:dyDescent="0.3">
      <c r="P516957" s="83"/>
    </row>
    <row r="516958" spans="16:16" x14ac:dyDescent="0.3">
      <c r="P516958" s="83"/>
    </row>
    <row r="516959" spans="16:16" x14ac:dyDescent="0.3">
      <c r="P516959" s="83"/>
    </row>
    <row r="516960" spans="16:16" x14ac:dyDescent="0.3">
      <c r="P516960" s="83"/>
    </row>
    <row r="516961" spans="16:16" x14ac:dyDescent="0.3">
      <c r="P516961" s="83"/>
    </row>
    <row r="516962" spans="16:16" x14ac:dyDescent="0.3">
      <c r="P516962" s="83"/>
    </row>
    <row r="516963" spans="16:16" x14ac:dyDescent="0.3">
      <c r="P516963" s="83"/>
    </row>
    <row r="516964" spans="16:16" x14ac:dyDescent="0.3">
      <c r="P516964" s="83"/>
    </row>
    <row r="516965" spans="16:16" x14ac:dyDescent="0.3">
      <c r="P516965" s="83"/>
    </row>
    <row r="516966" spans="16:16" x14ac:dyDescent="0.3">
      <c r="P516966" s="83"/>
    </row>
    <row r="516967" spans="16:16" x14ac:dyDescent="0.3">
      <c r="P516967" s="83"/>
    </row>
    <row r="516968" spans="16:16" x14ac:dyDescent="0.3">
      <c r="P516968" s="83"/>
    </row>
    <row r="516969" spans="16:16" x14ac:dyDescent="0.3">
      <c r="P516969" s="83"/>
    </row>
    <row r="516970" spans="16:16" x14ac:dyDescent="0.3">
      <c r="P516970" s="83"/>
    </row>
    <row r="516971" spans="16:16" x14ac:dyDescent="0.3">
      <c r="P516971" s="83"/>
    </row>
    <row r="516972" spans="16:16" x14ac:dyDescent="0.3">
      <c r="P516972" s="83"/>
    </row>
    <row r="516973" spans="16:16" x14ac:dyDescent="0.3">
      <c r="P516973" s="83"/>
    </row>
    <row r="516974" spans="16:16" x14ac:dyDescent="0.3">
      <c r="P516974" s="83"/>
    </row>
    <row r="516975" spans="16:16" x14ac:dyDescent="0.3">
      <c r="P516975" s="83"/>
    </row>
    <row r="516976" spans="16:16" x14ac:dyDescent="0.3">
      <c r="P516976" s="83"/>
    </row>
    <row r="516977" spans="16:16" x14ac:dyDescent="0.3">
      <c r="P516977" s="83"/>
    </row>
    <row r="516978" spans="16:16" x14ac:dyDescent="0.3">
      <c r="P516978" s="83"/>
    </row>
    <row r="516979" spans="16:16" x14ac:dyDescent="0.3">
      <c r="P516979" s="83"/>
    </row>
    <row r="516980" spans="16:16" x14ac:dyDescent="0.3">
      <c r="P516980" s="83"/>
    </row>
    <row r="516981" spans="16:16" x14ac:dyDescent="0.3">
      <c r="P516981" s="83"/>
    </row>
    <row r="516982" spans="16:16" x14ac:dyDescent="0.3">
      <c r="P516982" s="83"/>
    </row>
    <row r="516983" spans="16:16" x14ac:dyDescent="0.3">
      <c r="P516983" s="83"/>
    </row>
    <row r="516984" spans="16:16" x14ac:dyDescent="0.3">
      <c r="P516984" s="83"/>
    </row>
    <row r="516985" spans="16:16" x14ac:dyDescent="0.3">
      <c r="P516985" s="83"/>
    </row>
    <row r="516986" spans="16:16" x14ac:dyDescent="0.3">
      <c r="P516986" s="83"/>
    </row>
    <row r="516987" spans="16:16" x14ac:dyDescent="0.3">
      <c r="P516987" s="83"/>
    </row>
    <row r="516988" spans="16:16" x14ac:dyDescent="0.3">
      <c r="P516988" s="83"/>
    </row>
    <row r="516989" spans="16:16" x14ac:dyDescent="0.3">
      <c r="P516989" s="83"/>
    </row>
    <row r="516990" spans="16:16" x14ac:dyDescent="0.3">
      <c r="P516990" s="83"/>
    </row>
    <row r="516991" spans="16:16" x14ac:dyDescent="0.3">
      <c r="P516991" s="83"/>
    </row>
    <row r="516992" spans="16:16" x14ac:dyDescent="0.3">
      <c r="P516992" s="83"/>
    </row>
    <row r="516993" spans="16:16" x14ac:dyDescent="0.3">
      <c r="P516993" s="83"/>
    </row>
    <row r="516994" spans="16:16" x14ac:dyDescent="0.3">
      <c r="P516994" s="83"/>
    </row>
    <row r="516995" spans="16:16" x14ac:dyDescent="0.3">
      <c r="P516995" s="83"/>
    </row>
    <row r="516996" spans="16:16" x14ac:dyDescent="0.3">
      <c r="P516996" s="83"/>
    </row>
    <row r="516997" spans="16:16" x14ac:dyDescent="0.3">
      <c r="P516997" s="83"/>
    </row>
    <row r="516998" spans="16:16" x14ac:dyDescent="0.3">
      <c r="P516998" s="83"/>
    </row>
    <row r="516999" spans="16:16" x14ac:dyDescent="0.3">
      <c r="P516999" s="83"/>
    </row>
    <row r="517000" spans="16:16" x14ac:dyDescent="0.3">
      <c r="P517000" s="83"/>
    </row>
    <row r="517001" spans="16:16" x14ac:dyDescent="0.3">
      <c r="P517001" s="83"/>
    </row>
    <row r="517002" spans="16:16" x14ac:dyDescent="0.3">
      <c r="P517002" s="83"/>
    </row>
    <row r="517003" spans="16:16" x14ac:dyDescent="0.3">
      <c r="P517003" s="83"/>
    </row>
    <row r="517004" spans="16:16" x14ac:dyDescent="0.3">
      <c r="P517004" s="83"/>
    </row>
    <row r="517005" spans="16:16" x14ac:dyDescent="0.3">
      <c r="P517005" s="83"/>
    </row>
    <row r="517006" spans="16:16" x14ac:dyDescent="0.3">
      <c r="P517006" s="83"/>
    </row>
    <row r="517007" spans="16:16" x14ac:dyDescent="0.3">
      <c r="P517007" s="83"/>
    </row>
    <row r="517008" spans="16:16" x14ac:dyDescent="0.3">
      <c r="P517008" s="83"/>
    </row>
    <row r="517009" spans="16:16" x14ac:dyDescent="0.3">
      <c r="P517009" s="83"/>
    </row>
    <row r="517010" spans="16:16" x14ac:dyDescent="0.3">
      <c r="P517010" s="83"/>
    </row>
    <row r="517011" spans="16:16" x14ac:dyDescent="0.3">
      <c r="P517011" s="83"/>
    </row>
    <row r="517012" spans="16:16" x14ac:dyDescent="0.3">
      <c r="P517012" s="83"/>
    </row>
    <row r="517013" spans="16:16" x14ac:dyDescent="0.3">
      <c r="P517013" s="83"/>
    </row>
    <row r="517014" spans="16:16" x14ac:dyDescent="0.3">
      <c r="P517014" s="83"/>
    </row>
    <row r="517015" spans="16:16" x14ac:dyDescent="0.3">
      <c r="P517015" s="83"/>
    </row>
    <row r="517016" spans="16:16" x14ac:dyDescent="0.3">
      <c r="P517016" s="83"/>
    </row>
    <row r="517017" spans="16:16" x14ac:dyDescent="0.3">
      <c r="P517017" s="83"/>
    </row>
    <row r="517018" spans="16:16" x14ac:dyDescent="0.3">
      <c r="P517018" s="83"/>
    </row>
    <row r="517019" spans="16:16" x14ac:dyDescent="0.3">
      <c r="P517019" s="83"/>
    </row>
    <row r="517020" spans="16:16" x14ac:dyDescent="0.3">
      <c r="P517020" s="83"/>
    </row>
    <row r="517021" spans="16:16" x14ac:dyDescent="0.3">
      <c r="P517021" s="83"/>
    </row>
    <row r="517022" spans="16:16" x14ac:dyDescent="0.3">
      <c r="P517022" s="83"/>
    </row>
    <row r="517023" spans="16:16" x14ac:dyDescent="0.3">
      <c r="P517023" s="83"/>
    </row>
    <row r="517024" spans="16:16" x14ac:dyDescent="0.3">
      <c r="P517024" s="83"/>
    </row>
    <row r="517025" spans="16:16" x14ac:dyDescent="0.3">
      <c r="P517025" s="83"/>
    </row>
    <row r="517026" spans="16:16" x14ac:dyDescent="0.3">
      <c r="P517026" s="83"/>
    </row>
    <row r="517027" spans="16:16" x14ac:dyDescent="0.3">
      <c r="P517027" s="83"/>
    </row>
    <row r="517028" spans="16:16" x14ac:dyDescent="0.3">
      <c r="P517028" s="83"/>
    </row>
    <row r="517029" spans="16:16" x14ac:dyDescent="0.3">
      <c r="P517029" s="83"/>
    </row>
    <row r="517030" spans="16:16" x14ac:dyDescent="0.3">
      <c r="P517030" s="83"/>
    </row>
    <row r="517031" spans="16:16" x14ac:dyDescent="0.3">
      <c r="P517031" s="83"/>
    </row>
    <row r="517032" spans="16:16" x14ac:dyDescent="0.3">
      <c r="P517032" s="83"/>
    </row>
    <row r="517033" spans="16:16" x14ac:dyDescent="0.3">
      <c r="P517033" s="83"/>
    </row>
    <row r="517034" spans="16:16" x14ac:dyDescent="0.3">
      <c r="P517034" s="83"/>
    </row>
    <row r="517035" spans="16:16" x14ac:dyDescent="0.3">
      <c r="P517035" s="83"/>
    </row>
    <row r="517036" spans="16:16" x14ac:dyDescent="0.3">
      <c r="P517036" s="83"/>
    </row>
    <row r="517037" spans="16:16" x14ac:dyDescent="0.3">
      <c r="P517037" s="83"/>
    </row>
    <row r="517038" spans="16:16" x14ac:dyDescent="0.3">
      <c r="P517038" s="83"/>
    </row>
    <row r="517039" spans="16:16" x14ac:dyDescent="0.3">
      <c r="P517039" s="83"/>
    </row>
    <row r="517040" spans="16:16" x14ac:dyDescent="0.3">
      <c r="P517040" s="83"/>
    </row>
    <row r="517041" spans="16:16" x14ac:dyDescent="0.3">
      <c r="P517041" s="83"/>
    </row>
    <row r="517042" spans="16:16" x14ac:dyDescent="0.3">
      <c r="P517042" s="83"/>
    </row>
    <row r="517043" spans="16:16" x14ac:dyDescent="0.3">
      <c r="P517043" s="83"/>
    </row>
    <row r="517044" spans="16:16" x14ac:dyDescent="0.3">
      <c r="P517044" s="83"/>
    </row>
    <row r="517045" spans="16:16" x14ac:dyDescent="0.3">
      <c r="P517045" s="83"/>
    </row>
    <row r="517046" spans="16:16" x14ac:dyDescent="0.3">
      <c r="P517046" s="83"/>
    </row>
    <row r="517047" spans="16:16" x14ac:dyDescent="0.3">
      <c r="P517047" s="83"/>
    </row>
    <row r="517048" spans="16:16" x14ac:dyDescent="0.3">
      <c r="P517048" s="83"/>
    </row>
    <row r="517049" spans="16:16" x14ac:dyDescent="0.3">
      <c r="P517049" s="83"/>
    </row>
    <row r="517050" spans="16:16" x14ac:dyDescent="0.3">
      <c r="P517050" s="83"/>
    </row>
    <row r="517051" spans="16:16" x14ac:dyDescent="0.3">
      <c r="P517051" s="83"/>
    </row>
    <row r="517052" spans="16:16" x14ac:dyDescent="0.3">
      <c r="P517052" s="83"/>
    </row>
    <row r="517053" spans="16:16" x14ac:dyDescent="0.3">
      <c r="P517053" s="83"/>
    </row>
    <row r="517054" spans="16:16" x14ac:dyDescent="0.3">
      <c r="P517054" s="83"/>
    </row>
    <row r="517055" spans="16:16" x14ac:dyDescent="0.3">
      <c r="P517055" s="83"/>
    </row>
    <row r="517056" spans="16:16" x14ac:dyDescent="0.3">
      <c r="P517056" s="83"/>
    </row>
    <row r="517057" spans="16:16" x14ac:dyDescent="0.3">
      <c r="P517057" s="83"/>
    </row>
    <row r="517058" spans="16:16" x14ac:dyDescent="0.3">
      <c r="P517058" s="83"/>
    </row>
    <row r="517059" spans="16:16" x14ac:dyDescent="0.3">
      <c r="P517059" s="83"/>
    </row>
    <row r="517060" spans="16:16" x14ac:dyDescent="0.3">
      <c r="P517060" s="83"/>
    </row>
    <row r="517061" spans="16:16" x14ac:dyDescent="0.3">
      <c r="P517061" s="83"/>
    </row>
    <row r="517062" spans="16:16" x14ac:dyDescent="0.3">
      <c r="P517062" s="83"/>
    </row>
    <row r="517063" spans="16:16" x14ac:dyDescent="0.3">
      <c r="P517063" s="83"/>
    </row>
    <row r="517064" spans="16:16" x14ac:dyDescent="0.3">
      <c r="P517064" s="83"/>
    </row>
    <row r="517065" spans="16:16" x14ac:dyDescent="0.3">
      <c r="P517065" s="83"/>
    </row>
    <row r="517066" spans="16:16" x14ac:dyDescent="0.3">
      <c r="P517066" s="83"/>
    </row>
    <row r="517067" spans="16:16" x14ac:dyDescent="0.3">
      <c r="P517067" s="83"/>
    </row>
    <row r="517068" spans="16:16" x14ac:dyDescent="0.3">
      <c r="P517068" s="83"/>
    </row>
    <row r="517069" spans="16:16" x14ac:dyDescent="0.3">
      <c r="P517069" s="83"/>
    </row>
    <row r="517070" spans="16:16" x14ac:dyDescent="0.3">
      <c r="P517070" s="83"/>
    </row>
    <row r="517071" spans="16:16" x14ac:dyDescent="0.3">
      <c r="P517071" s="83"/>
    </row>
    <row r="517072" spans="16:16" x14ac:dyDescent="0.3">
      <c r="P517072" s="83"/>
    </row>
    <row r="517073" spans="16:16" x14ac:dyDescent="0.3">
      <c r="P517073" s="83"/>
    </row>
    <row r="517074" spans="16:16" x14ac:dyDescent="0.3">
      <c r="P517074" s="83"/>
    </row>
    <row r="517075" spans="16:16" x14ac:dyDescent="0.3">
      <c r="P517075" s="83"/>
    </row>
    <row r="517076" spans="16:16" x14ac:dyDescent="0.3">
      <c r="P517076" s="83"/>
    </row>
    <row r="517077" spans="16:16" x14ac:dyDescent="0.3">
      <c r="P517077" s="83"/>
    </row>
    <row r="517078" spans="16:16" x14ac:dyDescent="0.3">
      <c r="P517078" s="83"/>
    </row>
    <row r="517079" spans="16:16" x14ac:dyDescent="0.3">
      <c r="P517079" s="83"/>
    </row>
    <row r="517080" spans="16:16" x14ac:dyDescent="0.3">
      <c r="P517080" s="83"/>
    </row>
    <row r="517081" spans="16:16" x14ac:dyDescent="0.3">
      <c r="P517081" s="83"/>
    </row>
    <row r="517082" spans="16:16" x14ac:dyDescent="0.3">
      <c r="P517082" s="83"/>
    </row>
    <row r="517083" spans="16:16" x14ac:dyDescent="0.3">
      <c r="P517083" s="83"/>
    </row>
    <row r="517084" spans="16:16" x14ac:dyDescent="0.3">
      <c r="P517084" s="83"/>
    </row>
    <row r="517085" spans="16:16" x14ac:dyDescent="0.3">
      <c r="P517085" s="83"/>
    </row>
    <row r="517086" spans="16:16" x14ac:dyDescent="0.3">
      <c r="P517086" s="83"/>
    </row>
    <row r="517087" spans="16:16" x14ac:dyDescent="0.3">
      <c r="P517087" s="83"/>
    </row>
    <row r="517088" spans="16:16" x14ac:dyDescent="0.3">
      <c r="P517088" s="83"/>
    </row>
    <row r="517089" spans="16:16" x14ac:dyDescent="0.3">
      <c r="P517089" s="83"/>
    </row>
    <row r="517090" spans="16:16" x14ac:dyDescent="0.3">
      <c r="P517090" s="83"/>
    </row>
    <row r="517091" spans="16:16" x14ac:dyDescent="0.3">
      <c r="P517091" s="83"/>
    </row>
    <row r="517092" spans="16:16" x14ac:dyDescent="0.3">
      <c r="P517092" s="83"/>
    </row>
    <row r="517093" spans="16:16" x14ac:dyDescent="0.3">
      <c r="P517093" s="83"/>
    </row>
    <row r="517094" spans="16:16" x14ac:dyDescent="0.3">
      <c r="P517094" s="83"/>
    </row>
    <row r="517095" spans="16:16" x14ac:dyDescent="0.3">
      <c r="P517095" s="83"/>
    </row>
    <row r="517096" spans="16:16" x14ac:dyDescent="0.3">
      <c r="P517096" s="83"/>
    </row>
    <row r="517097" spans="16:16" x14ac:dyDescent="0.3">
      <c r="P517097" s="83"/>
    </row>
    <row r="517098" spans="16:16" x14ac:dyDescent="0.3">
      <c r="P517098" s="83"/>
    </row>
    <row r="517099" spans="16:16" x14ac:dyDescent="0.3">
      <c r="P517099" s="83"/>
    </row>
    <row r="517100" spans="16:16" x14ac:dyDescent="0.3">
      <c r="P517100" s="83"/>
    </row>
    <row r="517101" spans="16:16" x14ac:dyDescent="0.3">
      <c r="P517101" s="83"/>
    </row>
    <row r="517102" spans="16:16" x14ac:dyDescent="0.3">
      <c r="P517102" s="83"/>
    </row>
    <row r="517103" spans="16:16" x14ac:dyDescent="0.3">
      <c r="P517103" s="83"/>
    </row>
    <row r="517104" spans="16:16" x14ac:dyDescent="0.3">
      <c r="P517104" s="83"/>
    </row>
    <row r="517105" spans="16:16" x14ac:dyDescent="0.3">
      <c r="P517105" s="83"/>
    </row>
    <row r="517106" spans="16:16" x14ac:dyDescent="0.3">
      <c r="P517106" s="83"/>
    </row>
    <row r="517107" spans="16:16" x14ac:dyDescent="0.3">
      <c r="P517107" s="83"/>
    </row>
    <row r="517108" spans="16:16" x14ac:dyDescent="0.3">
      <c r="P517108" s="83"/>
    </row>
    <row r="517109" spans="16:16" x14ac:dyDescent="0.3">
      <c r="P517109" s="83"/>
    </row>
    <row r="517110" spans="16:16" x14ac:dyDescent="0.3">
      <c r="P517110" s="83"/>
    </row>
    <row r="517111" spans="16:16" x14ac:dyDescent="0.3">
      <c r="P517111" s="83"/>
    </row>
    <row r="517112" spans="16:16" x14ac:dyDescent="0.3">
      <c r="P517112" s="83"/>
    </row>
    <row r="517113" spans="16:16" x14ac:dyDescent="0.3">
      <c r="P517113" s="83"/>
    </row>
    <row r="517114" spans="16:16" x14ac:dyDescent="0.3">
      <c r="P517114" s="83"/>
    </row>
    <row r="517115" spans="16:16" x14ac:dyDescent="0.3">
      <c r="P517115" s="83"/>
    </row>
    <row r="517116" spans="16:16" x14ac:dyDescent="0.3">
      <c r="P517116" s="83"/>
    </row>
    <row r="517117" spans="16:16" x14ac:dyDescent="0.3">
      <c r="P517117" s="83"/>
    </row>
    <row r="517118" spans="16:16" x14ac:dyDescent="0.3">
      <c r="P517118" s="83"/>
    </row>
    <row r="517119" spans="16:16" x14ac:dyDescent="0.3">
      <c r="P517119" s="83"/>
    </row>
    <row r="517120" spans="16:16" x14ac:dyDescent="0.3">
      <c r="P517120" s="83"/>
    </row>
    <row r="517121" spans="16:16" x14ac:dyDescent="0.3">
      <c r="P517121" s="83"/>
    </row>
    <row r="517122" spans="16:16" x14ac:dyDescent="0.3">
      <c r="P517122" s="83"/>
    </row>
    <row r="517123" spans="16:16" x14ac:dyDescent="0.3">
      <c r="P517123" s="83"/>
    </row>
    <row r="517124" spans="16:16" x14ac:dyDescent="0.3">
      <c r="P517124" s="83"/>
    </row>
    <row r="517125" spans="16:16" x14ac:dyDescent="0.3">
      <c r="P517125" s="83"/>
    </row>
    <row r="517126" spans="16:16" x14ac:dyDescent="0.3">
      <c r="P517126" s="83"/>
    </row>
    <row r="517127" spans="16:16" x14ac:dyDescent="0.3">
      <c r="P517127" s="83"/>
    </row>
    <row r="517128" spans="16:16" x14ac:dyDescent="0.3">
      <c r="P517128" s="83"/>
    </row>
    <row r="517129" spans="16:16" x14ac:dyDescent="0.3">
      <c r="P517129" s="83"/>
    </row>
    <row r="517130" spans="16:16" x14ac:dyDescent="0.3">
      <c r="P517130" s="83"/>
    </row>
    <row r="517131" spans="16:16" x14ac:dyDescent="0.3">
      <c r="P517131" s="83"/>
    </row>
    <row r="517132" spans="16:16" x14ac:dyDescent="0.3">
      <c r="P517132" s="83"/>
    </row>
    <row r="517133" spans="16:16" x14ac:dyDescent="0.3">
      <c r="P517133" s="83"/>
    </row>
    <row r="517134" spans="16:16" x14ac:dyDescent="0.3">
      <c r="P517134" s="83"/>
    </row>
    <row r="517135" spans="16:16" x14ac:dyDescent="0.3">
      <c r="P517135" s="83"/>
    </row>
    <row r="517136" spans="16:16" x14ac:dyDescent="0.3">
      <c r="P517136" s="83"/>
    </row>
    <row r="517137" spans="16:16" x14ac:dyDescent="0.3">
      <c r="P517137" s="83"/>
    </row>
    <row r="517138" spans="16:16" x14ac:dyDescent="0.3">
      <c r="P517138" s="83"/>
    </row>
    <row r="517139" spans="16:16" x14ac:dyDescent="0.3">
      <c r="P517139" s="83"/>
    </row>
    <row r="517140" spans="16:16" x14ac:dyDescent="0.3">
      <c r="P517140" s="83"/>
    </row>
    <row r="517141" spans="16:16" x14ac:dyDescent="0.3">
      <c r="P517141" s="83"/>
    </row>
    <row r="517142" spans="16:16" x14ac:dyDescent="0.3">
      <c r="P517142" s="83"/>
    </row>
    <row r="517143" spans="16:16" x14ac:dyDescent="0.3">
      <c r="P517143" s="83"/>
    </row>
    <row r="517144" spans="16:16" x14ac:dyDescent="0.3">
      <c r="P517144" s="83"/>
    </row>
    <row r="517145" spans="16:16" x14ac:dyDescent="0.3">
      <c r="P517145" s="83"/>
    </row>
    <row r="517146" spans="16:16" x14ac:dyDescent="0.3">
      <c r="P517146" s="83"/>
    </row>
    <row r="517147" spans="16:16" x14ac:dyDescent="0.3">
      <c r="P517147" s="83"/>
    </row>
    <row r="517148" spans="16:16" x14ac:dyDescent="0.3">
      <c r="P517148" s="83"/>
    </row>
    <row r="517149" spans="16:16" x14ac:dyDescent="0.3">
      <c r="P517149" s="83"/>
    </row>
    <row r="517150" spans="16:16" x14ac:dyDescent="0.3">
      <c r="P517150" s="83"/>
    </row>
    <row r="517151" spans="16:16" x14ac:dyDescent="0.3">
      <c r="P517151" s="83"/>
    </row>
    <row r="517152" spans="16:16" x14ac:dyDescent="0.3">
      <c r="P517152" s="83"/>
    </row>
    <row r="517153" spans="16:16" x14ac:dyDescent="0.3">
      <c r="P517153" s="83"/>
    </row>
    <row r="517154" spans="16:16" x14ac:dyDescent="0.3">
      <c r="P517154" s="83"/>
    </row>
    <row r="517155" spans="16:16" x14ac:dyDescent="0.3">
      <c r="P517155" s="83"/>
    </row>
    <row r="517156" spans="16:16" x14ac:dyDescent="0.3">
      <c r="P517156" s="83"/>
    </row>
    <row r="517157" spans="16:16" x14ac:dyDescent="0.3">
      <c r="P517157" s="83"/>
    </row>
    <row r="517158" spans="16:16" x14ac:dyDescent="0.3">
      <c r="P517158" s="83"/>
    </row>
    <row r="517159" spans="16:16" x14ac:dyDescent="0.3">
      <c r="P517159" s="83"/>
    </row>
    <row r="517160" spans="16:16" x14ac:dyDescent="0.3">
      <c r="P517160" s="83"/>
    </row>
    <row r="517161" spans="16:16" x14ac:dyDescent="0.3">
      <c r="P517161" s="83"/>
    </row>
    <row r="517162" spans="16:16" x14ac:dyDescent="0.3">
      <c r="P517162" s="83"/>
    </row>
    <row r="517163" spans="16:16" x14ac:dyDescent="0.3">
      <c r="P517163" s="83"/>
    </row>
    <row r="517164" spans="16:16" x14ac:dyDescent="0.3">
      <c r="P517164" s="83"/>
    </row>
    <row r="517165" spans="16:16" x14ac:dyDescent="0.3">
      <c r="P517165" s="83"/>
    </row>
    <row r="517166" spans="16:16" x14ac:dyDescent="0.3">
      <c r="P517166" s="83"/>
    </row>
    <row r="517167" spans="16:16" x14ac:dyDescent="0.3">
      <c r="P517167" s="83"/>
    </row>
    <row r="517168" spans="16:16" x14ac:dyDescent="0.3">
      <c r="P517168" s="83"/>
    </row>
    <row r="517169" spans="16:16" x14ac:dyDescent="0.3">
      <c r="P517169" s="83"/>
    </row>
    <row r="517170" spans="16:16" x14ac:dyDescent="0.3">
      <c r="P517170" s="83"/>
    </row>
    <row r="517171" spans="16:16" x14ac:dyDescent="0.3">
      <c r="P517171" s="83"/>
    </row>
    <row r="517172" spans="16:16" x14ac:dyDescent="0.3">
      <c r="P517172" s="83"/>
    </row>
    <row r="517173" spans="16:16" x14ac:dyDescent="0.3">
      <c r="P517173" s="83"/>
    </row>
    <row r="517174" spans="16:16" x14ac:dyDescent="0.3">
      <c r="P517174" s="83"/>
    </row>
    <row r="517175" spans="16:16" x14ac:dyDescent="0.3">
      <c r="P517175" s="83"/>
    </row>
    <row r="517176" spans="16:16" x14ac:dyDescent="0.3">
      <c r="P517176" s="83"/>
    </row>
    <row r="517177" spans="16:16" x14ac:dyDescent="0.3">
      <c r="P517177" s="83"/>
    </row>
    <row r="517178" spans="16:16" x14ac:dyDescent="0.3">
      <c r="P517178" s="83"/>
    </row>
    <row r="517179" spans="16:16" x14ac:dyDescent="0.3">
      <c r="P517179" s="83"/>
    </row>
    <row r="517180" spans="16:16" x14ac:dyDescent="0.3">
      <c r="P517180" s="83"/>
    </row>
    <row r="517181" spans="16:16" x14ac:dyDescent="0.3">
      <c r="P517181" s="83"/>
    </row>
    <row r="517182" spans="16:16" x14ac:dyDescent="0.3">
      <c r="P517182" s="83"/>
    </row>
    <row r="517183" spans="16:16" x14ac:dyDescent="0.3">
      <c r="P517183" s="83"/>
    </row>
    <row r="517184" spans="16:16" x14ac:dyDescent="0.3">
      <c r="P517184" s="83"/>
    </row>
    <row r="517185" spans="16:16" x14ac:dyDescent="0.3">
      <c r="P517185" s="83"/>
    </row>
    <row r="517186" spans="16:16" x14ac:dyDescent="0.3">
      <c r="P517186" s="83"/>
    </row>
    <row r="517187" spans="16:16" x14ac:dyDescent="0.3">
      <c r="P517187" s="83"/>
    </row>
    <row r="517188" spans="16:16" x14ac:dyDescent="0.3">
      <c r="P517188" s="83"/>
    </row>
    <row r="517189" spans="16:16" x14ac:dyDescent="0.3">
      <c r="P517189" s="83"/>
    </row>
    <row r="517190" spans="16:16" x14ac:dyDescent="0.3">
      <c r="P517190" s="83"/>
    </row>
    <row r="517191" spans="16:16" x14ac:dyDescent="0.3">
      <c r="P517191" s="83"/>
    </row>
    <row r="517192" spans="16:16" x14ac:dyDescent="0.3">
      <c r="P517192" s="83"/>
    </row>
    <row r="517193" spans="16:16" x14ac:dyDescent="0.3">
      <c r="P517193" s="83"/>
    </row>
    <row r="517194" spans="16:16" x14ac:dyDescent="0.3">
      <c r="P517194" s="83"/>
    </row>
    <row r="517195" spans="16:16" x14ac:dyDescent="0.3">
      <c r="P517195" s="83"/>
    </row>
    <row r="517196" spans="16:16" x14ac:dyDescent="0.3">
      <c r="P517196" s="83"/>
    </row>
    <row r="517197" spans="16:16" x14ac:dyDescent="0.3">
      <c r="P517197" s="83"/>
    </row>
    <row r="517198" spans="16:16" x14ac:dyDescent="0.3">
      <c r="P517198" s="83"/>
    </row>
    <row r="517199" spans="16:16" x14ac:dyDescent="0.3">
      <c r="P517199" s="83"/>
    </row>
    <row r="517200" spans="16:16" x14ac:dyDescent="0.3">
      <c r="P517200" s="83"/>
    </row>
    <row r="517201" spans="16:16" x14ac:dyDescent="0.3">
      <c r="P517201" s="83"/>
    </row>
    <row r="517202" spans="16:16" x14ac:dyDescent="0.3">
      <c r="P517202" s="83"/>
    </row>
    <row r="517203" spans="16:16" x14ac:dyDescent="0.3">
      <c r="P517203" s="83"/>
    </row>
    <row r="517204" spans="16:16" x14ac:dyDescent="0.3">
      <c r="P517204" s="83"/>
    </row>
    <row r="517205" spans="16:16" x14ac:dyDescent="0.3">
      <c r="P517205" s="83"/>
    </row>
    <row r="517206" spans="16:16" x14ac:dyDescent="0.3">
      <c r="P517206" s="83"/>
    </row>
    <row r="517207" spans="16:16" x14ac:dyDescent="0.3">
      <c r="P517207" s="83"/>
    </row>
    <row r="517208" spans="16:16" x14ac:dyDescent="0.3">
      <c r="P517208" s="83"/>
    </row>
    <row r="517209" spans="16:16" x14ac:dyDescent="0.3">
      <c r="P517209" s="83"/>
    </row>
    <row r="517210" spans="16:16" x14ac:dyDescent="0.3">
      <c r="P517210" s="83"/>
    </row>
    <row r="517211" spans="16:16" x14ac:dyDescent="0.3">
      <c r="P517211" s="83"/>
    </row>
    <row r="517212" spans="16:16" x14ac:dyDescent="0.3">
      <c r="P517212" s="83"/>
    </row>
    <row r="517213" spans="16:16" x14ac:dyDescent="0.3">
      <c r="P517213" s="83"/>
    </row>
    <row r="517214" spans="16:16" x14ac:dyDescent="0.3">
      <c r="P517214" s="83"/>
    </row>
    <row r="517215" spans="16:16" x14ac:dyDescent="0.3">
      <c r="P517215" s="83"/>
    </row>
    <row r="517216" spans="16:16" x14ac:dyDescent="0.3">
      <c r="P517216" s="83"/>
    </row>
    <row r="517217" spans="16:16" x14ac:dyDescent="0.3">
      <c r="P517217" s="83"/>
    </row>
    <row r="517218" spans="16:16" x14ac:dyDescent="0.3">
      <c r="P517218" s="83"/>
    </row>
    <row r="517219" spans="16:16" x14ac:dyDescent="0.3">
      <c r="P517219" s="83"/>
    </row>
    <row r="517220" spans="16:16" x14ac:dyDescent="0.3">
      <c r="P517220" s="83"/>
    </row>
    <row r="517221" spans="16:16" x14ac:dyDescent="0.3">
      <c r="P517221" s="83"/>
    </row>
    <row r="517222" spans="16:16" x14ac:dyDescent="0.3">
      <c r="P517222" s="83"/>
    </row>
    <row r="517223" spans="16:16" x14ac:dyDescent="0.3">
      <c r="P517223" s="83"/>
    </row>
    <row r="517224" spans="16:16" x14ac:dyDescent="0.3">
      <c r="P517224" s="83"/>
    </row>
    <row r="517225" spans="16:16" x14ac:dyDescent="0.3">
      <c r="P517225" s="83"/>
    </row>
    <row r="517226" spans="16:16" x14ac:dyDescent="0.3">
      <c r="P517226" s="83"/>
    </row>
    <row r="517227" spans="16:16" x14ac:dyDescent="0.3">
      <c r="P517227" s="83"/>
    </row>
    <row r="517228" spans="16:16" x14ac:dyDescent="0.3">
      <c r="P517228" s="83"/>
    </row>
    <row r="517229" spans="16:16" x14ac:dyDescent="0.3">
      <c r="P517229" s="83"/>
    </row>
    <row r="517230" spans="16:16" x14ac:dyDescent="0.3">
      <c r="P517230" s="83"/>
    </row>
    <row r="517231" spans="16:16" x14ac:dyDescent="0.3">
      <c r="P517231" s="83"/>
    </row>
    <row r="517232" spans="16:16" x14ac:dyDescent="0.3">
      <c r="P517232" s="83"/>
    </row>
    <row r="517233" spans="16:16" x14ac:dyDescent="0.3">
      <c r="P517233" s="83"/>
    </row>
    <row r="517234" spans="16:16" x14ac:dyDescent="0.3">
      <c r="P517234" s="83"/>
    </row>
    <row r="517235" spans="16:16" x14ac:dyDescent="0.3">
      <c r="P517235" s="83"/>
    </row>
    <row r="517236" spans="16:16" x14ac:dyDescent="0.3">
      <c r="P517236" s="83"/>
    </row>
    <row r="517237" spans="16:16" x14ac:dyDescent="0.3">
      <c r="P517237" s="83"/>
    </row>
    <row r="517238" spans="16:16" x14ac:dyDescent="0.3">
      <c r="P517238" s="83"/>
    </row>
    <row r="517239" spans="16:16" x14ac:dyDescent="0.3">
      <c r="P517239" s="83"/>
    </row>
    <row r="517240" spans="16:16" x14ac:dyDescent="0.3">
      <c r="P517240" s="83"/>
    </row>
    <row r="517241" spans="16:16" x14ac:dyDescent="0.3">
      <c r="P517241" s="83"/>
    </row>
    <row r="517242" spans="16:16" x14ac:dyDescent="0.3">
      <c r="P517242" s="83"/>
    </row>
    <row r="517243" spans="16:16" x14ac:dyDescent="0.3">
      <c r="P517243" s="83"/>
    </row>
    <row r="517244" spans="16:16" x14ac:dyDescent="0.3">
      <c r="P517244" s="83"/>
    </row>
    <row r="517245" spans="16:16" x14ac:dyDescent="0.3">
      <c r="P517245" s="83"/>
    </row>
    <row r="517246" spans="16:16" x14ac:dyDescent="0.3">
      <c r="P517246" s="83"/>
    </row>
    <row r="517247" spans="16:16" x14ac:dyDescent="0.3">
      <c r="P517247" s="83"/>
    </row>
    <row r="517248" spans="16:16" x14ac:dyDescent="0.3">
      <c r="P517248" s="83"/>
    </row>
    <row r="517249" spans="16:16" x14ac:dyDescent="0.3">
      <c r="P517249" s="83"/>
    </row>
    <row r="517250" spans="16:16" x14ac:dyDescent="0.3">
      <c r="P517250" s="83"/>
    </row>
    <row r="517251" spans="16:16" x14ac:dyDescent="0.3">
      <c r="P517251" s="83"/>
    </row>
    <row r="517252" spans="16:16" x14ac:dyDescent="0.3">
      <c r="P517252" s="83"/>
    </row>
    <row r="517253" spans="16:16" x14ac:dyDescent="0.3">
      <c r="P517253" s="83"/>
    </row>
    <row r="517254" spans="16:16" x14ac:dyDescent="0.3">
      <c r="P517254" s="83"/>
    </row>
    <row r="517255" spans="16:16" x14ac:dyDescent="0.3">
      <c r="P517255" s="83"/>
    </row>
    <row r="517256" spans="16:16" x14ac:dyDescent="0.3">
      <c r="P517256" s="83"/>
    </row>
    <row r="517257" spans="16:16" x14ac:dyDescent="0.3">
      <c r="P517257" s="83"/>
    </row>
    <row r="517258" spans="16:16" x14ac:dyDescent="0.3">
      <c r="P517258" s="83"/>
    </row>
    <row r="517259" spans="16:16" x14ac:dyDescent="0.3">
      <c r="P517259" s="83"/>
    </row>
    <row r="517260" spans="16:16" x14ac:dyDescent="0.3">
      <c r="P517260" s="83"/>
    </row>
    <row r="517261" spans="16:16" x14ac:dyDescent="0.3">
      <c r="P517261" s="83"/>
    </row>
    <row r="517262" spans="16:16" x14ac:dyDescent="0.3">
      <c r="P517262" s="83"/>
    </row>
    <row r="517263" spans="16:16" x14ac:dyDescent="0.3">
      <c r="P517263" s="83"/>
    </row>
    <row r="517264" spans="16:16" x14ac:dyDescent="0.3">
      <c r="P517264" s="83"/>
    </row>
    <row r="517265" spans="16:16" x14ac:dyDescent="0.3">
      <c r="P517265" s="83"/>
    </row>
    <row r="517266" spans="16:16" x14ac:dyDescent="0.3">
      <c r="P517266" s="83"/>
    </row>
    <row r="517267" spans="16:16" x14ac:dyDescent="0.3">
      <c r="P517267" s="83"/>
    </row>
    <row r="517268" spans="16:16" x14ac:dyDescent="0.3">
      <c r="P517268" s="83"/>
    </row>
    <row r="517269" spans="16:16" x14ac:dyDescent="0.3">
      <c r="P517269" s="83"/>
    </row>
    <row r="517270" spans="16:16" x14ac:dyDescent="0.3">
      <c r="P517270" s="83"/>
    </row>
    <row r="517271" spans="16:16" x14ac:dyDescent="0.3">
      <c r="P517271" s="83"/>
    </row>
    <row r="517272" spans="16:16" x14ac:dyDescent="0.3">
      <c r="P517272" s="83"/>
    </row>
    <row r="517273" spans="16:16" x14ac:dyDescent="0.3">
      <c r="P517273" s="83"/>
    </row>
    <row r="517274" spans="16:16" x14ac:dyDescent="0.3">
      <c r="P517274" s="83"/>
    </row>
    <row r="517275" spans="16:16" x14ac:dyDescent="0.3">
      <c r="P517275" s="83"/>
    </row>
    <row r="517276" spans="16:16" x14ac:dyDescent="0.3">
      <c r="P517276" s="83"/>
    </row>
    <row r="517277" spans="16:16" x14ac:dyDescent="0.3">
      <c r="P517277" s="83"/>
    </row>
    <row r="517278" spans="16:16" x14ac:dyDescent="0.3">
      <c r="P517278" s="83"/>
    </row>
    <row r="517279" spans="16:16" x14ac:dyDescent="0.3">
      <c r="P517279" s="83"/>
    </row>
    <row r="517280" spans="16:16" x14ac:dyDescent="0.3">
      <c r="P517280" s="83"/>
    </row>
    <row r="517281" spans="16:16" x14ac:dyDescent="0.3">
      <c r="P517281" s="83"/>
    </row>
    <row r="517282" spans="16:16" x14ac:dyDescent="0.3">
      <c r="P517282" s="83"/>
    </row>
    <row r="517283" spans="16:16" x14ac:dyDescent="0.3">
      <c r="P517283" s="83"/>
    </row>
    <row r="517284" spans="16:16" x14ac:dyDescent="0.3">
      <c r="P517284" s="83"/>
    </row>
    <row r="517285" spans="16:16" x14ac:dyDescent="0.3">
      <c r="P517285" s="83"/>
    </row>
    <row r="517286" spans="16:16" x14ac:dyDescent="0.3">
      <c r="P517286" s="83"/>
    </row>
    <row r="517287" spans="16:16" x14ac:dyDescent="0.3">
      <c r="P517287" s="83"/>
    </row>
    <row r="517288" spans="16:16" x14ac:dyDescent="0.3">
      <c r="P517288" s="83"/>
    </row>
    <row r="517289" spans="16:16" x14ac:dyDescent="0.3">
      <c r="P517289" s="83"/>
    </row>
    <row r="517290" spans="16:16" x14ac:dyDescent="0.3">
      <c r="P517290" s="83"/>
    </row>
    <row r="517291" spans="16:16" x14ac:dyDescent="0.3">
      <c r="P517291" s="83"/>
    </row>
    <row r="517292" spans="16:16" x14ac:dyDescent="0.3">
      <c r="P517292" s="83"/>
    </row>
    <row r="517293" spans="16:16" x14ac:dyDescent="0.3">
      <c r="P517293" s="83"/>
    </row>
    <row r="517294" spans="16:16" x14ac:dyDescent="0.3">
      <c r="P517294" s="83"/>
    </row>
    <row r="517295" spans="16:16" x14ac:dyDescent="0.3">
      <c r="P517295" s="83"/>
    </row>
    <row r="517296" spans="16:16" x14ac:dyDescent="0.3">
      <c r="P517296" s="83"/>
    </row>
    <row r="517297" spans="16:16" x14ac:dyDescent="0.3">
      <c r="P517297" s="83"/>
    </row>
    <row r="517298" spans="16:16" x14ac:dyDescent="0.3">
      <c r="P517298" s="83"/>
    </row>
    <row r="517299" spans="16:16" x14ac:dyDescent="0.3">
      <c r="P517299" s="83"/>
    </row>
    <row r="517300" spans="16:16" x14ac:dyDescent="0.3">
      <c r="P517300" s="83"/>
    </row>
    <row r="517301" spans="16:16" x14ac:dyDescent="0.3">
      <c r="P517301" s="83"/>
    </row>
    <row r="517302" spans="16:16" x14ac:dyDescent="0.3">
      <c r="P517302" s="83"/>
    </row>
    <row r="517303" spans="16:16" x14ac:dyDescent="0.3">
      <c r="P517303" s="83"/>
    </row>
    <row r="517304" spans="16:16" x14ac:dyDescent="0.3">
      <c r="P517304" s="83"/>
    </row>
    <row r="517305" spans="16:16" x14ac:dyDescent="0.3">
      <c r="P517305" s="83"/>
    </row>
    <row r="517306" spans="16:16" x14ac:dyDescent="0.3">
      <c r="P517306" s="83"/>
    </row>
    <row r="517307" spans="16:16" x14ac:dyDescent="0.3">
      <c r="P517307" s="83"/>
    </row>
    <row r="517308" spans="16:16" x14ac:dyDescent="0.3">
      <c r="P517308" s="83"/>
    </row>
    <row r="517309" spans="16:16" x14ac:dyDescent="0.3">
      <c r="P517309" s="83"/>
    </row>
    <row r="517310" spans="16:16" x14ac:dyDescent="0.3">
      <c r="P517310" s="83"/>
    </row>
    <row r="517311" spans="16:16" x14ac:dyDescent="0.3">
      <c r="P517311" s="83"/>
    </row>
    <row r="517312" spans="16:16" x14ac:dyDescent="0.3">
      <c r="P517312" s="83"/>
    </row>
    <row r="517313" spans="16:16" x14ac:dyDescent="0.3">
      <c r="P517313" s="83"/>
    </row>
    <row r="517314" spans="16:16" x14ac:dyDescent="0.3">
      <c r="P517314" s="83"/>
    </row>
    <row r="517315" spans="16:16" x14ac:dyDescent="0.3">
      <c r="P517315" s="83"/>
    </row>
    <row r="517316" spans="16:16" x14ac:dyDescent="0.3">
      <c r="P517316" s="83"/>
    </row>
    <row r="517317" spans="16:16" x14ac:dyDescent="0.3">
      <c r="P517317" s="83"/>
    </row>
    <row r="517318" spans="16:16" x14ac:dyDescent="0.3">
      <c r="P517318" s="83"/>
    </row>
    <row r="517319" spans="16:16" x14ac:dyDescent="0.3">
      <c r="P517319" s="83"/>
    </row>
    <row r="517320" spans="16:16" x14ac:dyDescent="0.3">
      <c r="P517320" s="83"/>
    </row>
    <row r="517321" spans="16:16" x14ac:dyDescent="0.3">
      <c r="P517321" s="83"/>
    </row>
    <row r="517322" spans="16:16" x14ac:dyDescent="0.3">
      <c r="P517322" s="83"/>
    </row>
    <row r="517323" spans="16:16" x14ac:dyDescent="0.3">
      <c r="P517323" s="83"/>
    </row>
    <row r="517324" spans="16:16" x14ac:dyDescent="0.3">
      <c r="P517324" s="83"/>
    </row>
    <row r="517325" spans="16:16" x14ac:dyDescent="0.3">
      <c r="P517325" s="83"/>
    </row>
    <row r="517326" spans="16:16" x14ac:dyDescent="0.3">
      <c r="P517326" s="83"/>
    </row>
    <row r="517327" spans="16:16" x14ac:dyDescent="0.3">
      <c r="P517327" s="83"/>
    </row>
    <row r="517328" spans="16:16" x14ac:dyDescent="0.3">
      <c r="P517328" s="83"/>
    </row>
    <row r="517329" spans="16:16" x14ac:dyDescent="0.3">
      <c r="P517329" s="83"/>
    </row>
    <row r="517330" spans="16:16" x14ac:dyDescent="0.3">
      <c r="P517330" s="83"/>
    </row>
    <row r="517331" spans="16:16" x14ac:dyDescent="0.3">
      <c r="P517331" s="83"/>
    </row>
    <row r="517332" spans="16:16" x14ac:dyDescent="0.3">
      <c r="P517332" s="83"/>
    </row>
    <row r="517333" spans="16:16" x14ac:dyDescent="0.3">
      <c r="P517333" s="83"/>
    </row>
    <row r="517334" spans="16:16" x14ac:dyDescent="0.3">
      <c r="P517334" s="83"/>
    </row>
    <row r="517335" spans="16:16" x14ac:dyDescent="0.3">
      <c r="P517335" s="83"/>
    </row>
    <row r="517336" spans="16:16" x14ac:dyDescent="0.3">
      <c r="P517336" s="83"/>
    </row>
    <row r="517337" spans="16:16" x14ac:dyDescent="0.3">
      <c r="P517337" s="83"/>
    </row>
    <row r="517338" spans="16:16" x14ac:dyDescent="0.3">
      <c r="P517338" s="83"/>
    </row>
    <row r="517339" spans="16:16" x14ac:dyDescent="0.3">
      <c r="P517339" s="83"/>
    </row>
    <row r="517340" spans="16:16" x14ac:dyDescent="0.3">
      <c r="P517340" s="83"/>
    </row>
    <row r="517341" spans="16:16" x14ac:dyDescent="0.3">
      <c r="P517341" s="83"/>
    </row>
    <row r="517342" spans="16:16" x14ac:dyDescent="0.3">
      <c r="P517342" s="83"/>
    </row>
    <row r="517343" spans="16:16" x14ac:dyDescent="0.3">
      <c r="P517343" s="83"/>
    </row>
    <row r="517344" spans="16:16" x14ac:dyDescent="0.3">
      <c r="P517344" s="83"/>
    </row>
    <row r="517345" spans="16:16" x14ac:dyDescent="0.3">
      <c r="P517345" s="83"/>
    </row>
    <row r="517346" spans="16:16" x14ac:dyDescent="0.3">
      <c r="P517346" s="83"/>
    </row>
    <row r="517347" spans="16:16" x14ac:dyDescent="0.3">
      <c r="P517347" s="83"/>
    </row>
    <row r="517348" spans="16:16" x14ac:dyDescent="0.3">
      <c r="P517348" s="83"/>
    </row>
    <row r="517349" spans="16:16" x14ac:dyDescent="0.3">
      <c r="P517349" s="83"/>
    </row>
    <row r="517350" spans="16:16" x14ac:dyDescent="0.3">
      <c r="P517350" s="83"/>
    </row>
    <row r="517351" spans="16:16" x14ac:dyDescent="0.3">
      <c r="P517351" s="83"/>
    </row>
    <row r="517352" spans="16:16" x14ac:dyDescent="0.3">
      <c r="P517352" s="83"/>
    </row>
    <row r="517353" spans="16:16" x14ac:dyDescent="0.3">
      <c r="P517353" s="83"/>
    </row>
    <row r="517354" spans="16:16" x14ac:dyDescent="0.3">
      <c r="P517354" s="83"/>
    </row>
    <row r="517355" spans="16:16" x14ac:dyDescent="0.3">
      <c r="P517355" s="83"/>
    </row>
    <row r="517356" spans="16:16" x14ac:dyDescent="0.3">
      <c r="P517356" s="83"/>
    </row>
    <row r="517357" spans="16:16" x14ac:dyDescent="0.3">
      <c r="P517357" s="83"/>
    </row>
    <row r="517358" spans="16:16" x14ac:dyDescent="0.3">
      <c r="P517358" s="83"/>
    </row>
    <row r="517359" spans="16:16" x14ac:dyDescent="0.3">
      <c r="P517359" s="83"/>
    </row>
    <row r="517360" spans="16:16" x14ac:dyDescent="0.3">
      <c r="P517360" s="83"/>
    </row>
    <row r="517361" spans="16:16" x14ac:dyDescent="0.3">
      <c r="P517361" s="83"/>
    </row>
    <row r="517362" spans="16:16" x14ac:dyDescent="0.3">
      <c r="P517362" s="83"/>
    </row>
    <row r="517363" spans="16:16" x14ac:dyDescent="0.3">
      <c r="P517363" s="83"/>
    </row>
    <row r="517364" spans="16:16" x14ac:dyDescent="0.3">
      <c r="P517364" s="83"/>
    </row>
    <row r="517365" spans="16:16" x14ac:dyDescent="0.3">
      <c r="P517365" s="83"/>
    </row>
    <row r="517366" spans="16:16" x14ac:dyDescent="0.3">
      <c r="P517366" s="83"/>
    </row>
    <row r="517367" spans="16:16" x14ac:dyDescent="0.3">
      <c r="P517367" s="83"/>
    </row>
    <row r="517368" spans="16:16" x14ac:dyDescent="0.3">
      <c r="P517368" s="83"/>
    </row>
    <row r="517369" spans="16:16" x14ac:dyDescent="0.3">
      <c r="P517369" s="83"/>
    </row>
    <row r="517370" spans="16:16" x14ac:dyDescent="0.3">
      <c r="P517370" s="83"/>
    </row>
    <row r="517371" spans="16:16" x14ac:dyDescent="0.3">
      <c r="P517371" s="83"/>
    </row>
    <row r="517372" spans="16:16" x14ac:dyDescent="0.3">
      <c r="P517372" s="83"/>
    </row>
    <row r="517373" spans="16:16" x14ac:dyDescent="0.3">
      <c r="P517373" s="83"/>
    </row>
    <row r="517374" spans="16:16" x14ac:dyDescent="0.3">
      <c r="P517374" s="83"/>
    </row>
    <row r="517375" spans="16:16" x14ac:dyDescent="0.3">
      <c r="P517375" s="83"/>
    </row>
    <row r="517376" spans="16:16" x14ac:dyDescent="0.3">
      <c r="P517376" s="83"/>
    </row>
    <row r="517377" spans="16:16" x14ac:dyDescent="0.3">
      <c r="P517377" s="83"/>
    </row>
    <row r="517378" spans="16:16" x14ac:dyDescent="0.3">
      <c r="P517378" s="83"/>
    </row>
    <row r="517379" spans="16:16" x14ac:dyDescent="0.3">
      <c r="P517379" s="83"/>
    </row>
    <row r="517380" spans="16:16" x14ac:dyDescent="0.3">
      <c r="P517380" s="83"/>
    </row>
    <row r="517381" spans="16:16" x14ac:dyDescent="0.3">
      <c r="P517381" s="83"/>
    </row>
    <row r="517382" spans="16:16" x14ac:dyDescent="0.3">
      <c r="P517382" s="83"/>
    </row>
    <row r="517383" spans="16:16" x14ac:dyDescent="0.3">
      <c r="P517383" s="83"/>
    </row>
    <row r="517384" spans="16:16" x14ac:dyDescent="0.3">
      <c r="P517384" s="83"/>
    </row>
    <row r="517385" spans="16:16" x14ac:dyDescent="0.3">
      <c r="P517385" s="83"/>
    </row>
    <row r="517386" spans="16:16" x14ac:dyDescent="0.3">
      <c r="P517386" s="83"/>
    </row>
    <row r="517387" spans="16:16" x14ac:dyDescent="0.3">
      <c r="P517387" s="83"/>
    </row>
    <row r="517388" spans="16:16" x14ac:dyDescent="0.3">
      <c r="P517388" s="83"/>
    </row>
    <row r="517389" spans="16:16" x14ac:dyDescent="0.3">
      <c r="P517389" s="83"/>
    </row>
    <row r="517390" spans="16:16" x14ac:dyDescent="0.3">
      <c r="P517390" s="83"/>
    </row>
    <row r="517391" spans="16:16" x14ac:dyDescent="0.3">
      <c r="P517391" s="83"/>
    </row>
    <row r="517392" spans="16:16" x14ac:dyDescent="0.3">
      <c r="P517392" s="83"/>
    </row>
    <row r="517393" spans="16:16" x14ac:dyDescent="0.3">
      <c r="P517393" s="83"/>
    </row>
    <row r="517394" spans="16:16" x14ac:dyDescent="0.3">
      <c r="P517394" s="83"/>
    </row>
    <row r="517395" spans="16:16" x14ac:dyDescent="0.3">
      <c r="P517395" s="83"/>
    </row>
    <row r="517396" spans="16:16" x14ac:dyDescent="0.3">
      <c r="P517396" s="83"/>
    </row>
    <row r="517397" spans="16:16" x14ac:dyDescent="0.3">
      <c r="P517397" s="83"/>
    </row>
    <row r="517398" spans="16:16" x14ac:dyDescent="0.3">
      <c r="P517398" s="83"/>
    </row>
    <row r="517399" spans="16:16" x14ac:dyDescent="0.3">
      <c r="P517399" s="83"/>
    </row>
    <row r="517400" spans="16:16" x14ac:dyDescent="0.3">
      <c r="P517400" s="83"/>
    </row>
    <row r="517401" spans="16:16" x14ac:dyDescent="0.3">
      <c r="P517401" s="83"/>
    </row>
    <row r="517402" spans="16:16" x14ac:dyDescent="0.3">
      <c r="P517402" s="83"/>
    </row>
    <row r="517403" spans="16:16" x14ac:dyDescent="0.3">
      <c r="P517403" s="83"/>
    </row>
    <row r="517404" spans="16:16" x14ac:dyDescent="0.3">
      <c r="P517404" s="83"/>
    </row>
    <row r="517405" spans="16:16" x14ac:dyDescent="0.3">
      <c r="P517405" s="83"/>
    </row>
    <row r="517406" spans="16:16" x14ac:dyDescent="0.3">
      <c r="P517406" s="83"/>
    </row>
    <row r="517407" spans="16:16" x14ac:dyDescent="0.3">
      <c r="P517407" s="83"/>
    </row>
    <row r="517408" spans="16:16" x14ac:dyDescent="0.3">
      <c r="P517408" s="83"/>
    </row>
    <row r="517409" spans="16:16" x14ac:dyDescent="0.3">
      <c r="P517409" s="83"/>
    </row>
    <row r="517410" spans="16:16" x14ac:dyDescent="0.3">
      <c r="P517410" s="83"/>
    </row>
    <row r="517411" spans="16:16" x14ac:dyDescent="0.3">
      <c r="P517411" s="83"/>
    </row>
    <row r="517412" spans="16:16" x14ac:dyDescent="0.3">
      <c r="P517412" s="83"/>
    </row>
    <row r="517413" spans="16:16" x14ac:dyDescent="0.3">
      <c r="P517413" s="83"/>
    </row>
    <row r="517414" spans="16:16" x14ac:dyDescent="0.3">
      <c r="P517414" s="83"/>
    </row>
    <row r="517415" spans="16:16" x14ac:dyDescent="0.3">
      <c r="P517415" s="83"/>
    </row>
    <row r="517416" spans="16:16" x14ac:dyDescent="0.3">
      <c r="P517416" s="83"/>
    </row>
    <row r="517417" spans="16:16" x14ac:dyDescent="0.3">
      <c r="P517417" s="83"/>
    </row>
    <row r="517418" spans="16:16" x14ac:dyDescent="0.3">
      <c r="P517418" s="83"/>
    </row>
    <row r="517419" spans="16:16" x14ac:dyDescent="0.3">
      <c r="P517419" s="83"/>
    </row>
    <row r="517420" spans="16:16" x14ac:dyDescent="0.3">
      <c r="P517420" s="83"/>
    </row>
    <row r="517421" spans="16:16" x14ac:dyDescent="0.3">
      <c r="P517421" s="83"/>
    </row>
    <row r="517422" spans="16:16" x14ac:dyDescent="0.3">
      <c r="P517422" s="83"/>
    </row>
    <row r="517423" spans="16:16" x14ac:dyDescent="0.3">
      <c r="P517423" s="83"/>
    </row>
    <row r="517424" spans="16:16" x14ac:dyDescent="0.3">
      <c r="P517424" s="83"/>
    </row>
    <row r="517425" spans="16:16" x14ac:dyDescent="0.3">
      <c r="P517425" s="83"/>
    </row>
    <row r="517426" spans="16:16" x14ac:dyDescent="0.3">
      <c r="P517426" s="83"/>
    </row>
    <row r="517427" spans="16:16" x14ac:dyDescent="0.3">
      <c r="P517427" s="83"/>
    </row>
    <row r="517428" spans="16:16" x14ac:dyDescent="0.3">
      <c r="P517428" s="83"/>
    </row>
    <row r="517429" spans="16:16" x14ac:dyDescent="0.3">
      <c r="P517429" s="83"/>
    </row>
    <row r="517430" spans="16:16" x14ac:dyDescent="0.3">
      <c r="P517430" s="83"/>
    </row>
    <row r="517431" spans="16:16" x14ac:dyDescent="0.3">
      <c r="P517431" s="83"/>
    </row>
    <row r="517432" spans="16:16" x14ac:dyDescent="0.3">
      <c r="P517432" s="83"/>
    </row>
    <row r="517433" spans="16:16" x14ac:dyDescent="0.3">
      <c r="P517433" s="83"/>
    </row>
    <row r="517434" spans="16:16" x14ac:dyDescent="0.3">
      <c r="P517434" s="83"/>
    </row>
    <row r="517435" spans="16:16" x14ac:dyDescent="0.3">
      <c r="P517435" s="83"/>
    </row>
    <row r="517436" spans="16:16" x14ac:dyDescent="0.3">
      <c r="P517436" s="83"/>
    </row>
    <row r="517437" spans="16:16" x14ac:dyDescent="0.3">
      <c r="P517437" s="83"/>
    </row>
    <row r="517438" spans="16:16" x14ac:dyDescent="0.3">
      <c r="P517438" s="83"/>
    </row>
    <row r="517439" spans="16:16" x14ac:dyDescent="0.3">
      <c r="P517439" s="83"/>
    </row>
    <row r="517440" spans="16:16" x14ac:dyDescent="0.3">
      <c r="P517440" s="83"/>
    </row>
    <row r="517441" spans="16:16" x14ac:dyDescent="0.3">
      <c r="P517441" s="83"/>
    </row>
    <row r="517442" spans="16:16" x14ac:dyDescent="0.3">
      <c r="P517442" s="83"/>
    </row>
    <row r="517443" spans="16:16" x14ac:dyDescent="0.3">
      <c r="P517443" s="83"/>
    </row>
    <row r="517444" spans="16:16" x14ac:dyDescent="0.3">
      <c r="P517444" s="83"/>
    </row>
    <row r="517445" spans="16:16" x14ac:dyDescent="0.3">
      <c r="P517445" s="83"/>
    </row>
    <row r="517446" spans="16:16" x14ac:dyDescent="0.3">
      <c r="P517446" s="83"/>
    </row>
    <row r="517447" spans="16:16" x14ac:dyDescent="0.3">
      <c r="P517447" s="83"/>
    </row>
    <row r="517448" spans="16:16" x14ac:dyDescent="0.3">
      <c r="P517448" s="83"/>
    </row>
    <row r="517449" spans="16:16" x14ac:dyDescent="0.3">
      <c r="P517449" s="83"/>
    </row>
    <row r="517450" spans="16:16" x14ac:dyDescent="0.3">
      <c r="P517450" s="83"/>
    </row>
    <row r="517451" spans="16:16" x14ac:dyDescent="0.3">
      <c r="P517451" s="83"/>
    </row>
    <row r="517452" spans="16:16" x14ac:dyDescent="0.3">
      <c r="P517452" s="83"/>
    </row>
    <row r="517453" spans="16:16" x14ac:dyDescent="0.3">
      <c r="P517453" s="83"/>
    </row>
    <row r="517454" spans="16:16" x14ac:dyDescent="0.3">
      <c r="P517454" s="83"/>
    </row>
    <row r="517455" spans="16:16" x14ac:dyDescent="0.3">
      <c r="P517455" s="83"/>
    </row>
    <row r="517456" spans="16:16" x14ac:dyDescent="0.3">
      <c r="P517456" s="83"/>
    </row>
    <row r="517457" spans="16:16" x14ac:dyDescent="0.3">
      <c r="P517457" s="83"/>
    </row>
    <row r="517458" spans="16:16" x14ac:dyDescent="0.3">
      <c r="P517458" s="83"/>
    </row>
    <row r="517459" spans="16:16" x14ac:dyDescent="0.3">
      <c r="P517459" s="83"/>
    </row>
    <row r="517460" spans="16:16" x14ac:dyDescent="0.3">
      <c r="P517460" s="83"/>
    </row>
    <row r="517461" spans="16:16" x14ac:dyDescent="0.3">
      <c r="P517461" s="83"/>
    </row>
    <row r="517462" spans="16:16" x14ac:dyDescent="0.3">
      <c r="P517462" s="83"/>
    </row>
    <row r="517463" spans="16:16" x14ac:dyDescent="0.3">
      <c r="P517463" s="83"/>
    </row>
    <row r="517464" spans="16:16" x14ac:dyDescent="0.3">
      <c r="P517464" s="83"/>
    </row>
    <row r="517465" spans="16:16" x14ac:dyDescent="0.3">
      <c r="P517465" s="83"/>
    </row>
    <row r="517466" spans="16:16" x14ac:dyDescent="0.3">
      <c r="P517466" s="83"/>
    </row>
    <row r="517467" spans="16:16" x14ac:dyDescent="0.3">
      <c r="P517467" s="83"/>
    </row>
    <row r="517468" spans="16:16" x14ac:dyDescent="0.3">
      <c r="P517468" s="83"/>
    </row>
    <row r="517469" spans="16:16" x14ac:dyDescent="0.3">
      <c r="P517469" s="83"/>
    </row>
    <row r="517470" spans="16:16" x14ac:dyDescent="0.3">
      <c r="P517470" s="83"/>
    </row>
    <row r="517471" spans="16:16" x14ac:dyDescent="0.3">
      <c r="P517471" s="83"/>
    </row>
    <row r="517472" spans="16:16" x14ac:dyDescent="0.3">
      <c r="P517472" s="83"/>
    </row>
    <row r="517473" spans="16:16" x14ac:dyDescent="0.3">
      <c r="P517473" s="83"/>
    </row>
    <row r="517474" spans="16:16" x14ac:dyDescent="0.3">
      <c r="P517474" s="83"/>
    </row>
    <row r="517475" spans="16:16" x14ac:dyDescent="0.3">
      <c r="P517475" s="83"/>
    </row>
    <row r="517476" spans="16:16" x14ac:dyDescent="0.3">
      <c r="P517476" s="83"/>
    </row>
    <row r="517477" spans="16:16" x14ac:dyDescent="0.3">
      <c r="P517477" s="83"/>
    </row>
    <row r="517478" spans="16:16" x14ac:dyDescent="0.3">
      <c r="P517478" s="83"/>
    </row>
    <row r="517479" spans="16:16" x14ac:dyDescent="0.3">
      <c r="P517479" s="83"/>
    </row>
    <row r="517480" spans="16:16" x14ac:dyDescent="0.3">
      <c r="P517480" s="83"/>
    </row>
    <row r="517481" spans="16:16" x14ac:dyDescent="0.3">
      <c r="P517481" s="83"/>
    </row>
    <row r="517482" spans="16:16" x14ac:dyDescent="0.3">
      <c r="P517482" s="83"/>
    </row>
    <row r="517483" spans="16:16" x14ac:dyDescent="0.3">
      <c r="P517483" s="83"/>
    </row>
    <row r="517484" spans="16:16" x14ac:dyDescent="0.3">
      <c r="P517484" s="83"/>
    </row>
    <row r="517485" spans="16:16" x14ac:dyDescent="0.3">
      <c r="P517485" s="83"/>
    </row>
    <row r="517486" spans="16:16" x14ac:dyDescent="0.3">
      <c r="P517486" s="83"/>
    </row>
    <row r="517487" spans="16:16" x14ac:dyDescent="0.3">
      <c r="P517487" s="83"/>
    </row>
    <row r="517488" spans="16:16" x14ac:dyDescent="0.3">
      <c r="P517488" s="83"/>
    </row>
    <row r="517489" spans="16:16" x14ac:dyDescent="0.3">
      <c r="P517489" s="83"/>
    </row>
    <row r="517490" spans="16:16" x14ac:dyDescent="0.3">
      <c r="P517490" s="83"/>
    </row>
    <row r="517491" spans="16:16" x14ac:dyDescent="0.3">
      <c r="P517491" s="83"/>
    </row>
    <row r="517492" spans="16:16" x14ac:dyDescent="0.3">
      <c r="P517492" s="83"/>
    </row>
    <row r="517493" spans="16:16" x14ac:dyDescent="0.3">
      <c r="P517493" s="83"/>
    </row>
    <row r="517494" spans="16:16" x14ac:dyDescent="0.3">
      <c r="P517494" s="83"/>
    </row>
    <row r="517495" spans="16:16" x14ac:dyDescent="0.3">
      <c r="P517495" s="83"/>
    </row>
    <row r="517496" spans="16:16" x14ac:dyDescent="0.3">
      <c r="P517496" s="83"/>
    </row>
    <row r="517497" spans="16:16" x14ac:dyDescent="0.3">
      <c r="P517497" s="83"/>
    </row>
    <row r="517498" spans="16:16" x14ac:dyDescent="0.3">
      <c r="P517498" s="83"/>
    </row>
    <row r="517499" spans="16:16" x14ac:dyDescent="0.3">
      <c r="P517499" s="83"/>
    </row>
    <row r="517500" spans="16:16" x14ac:dyDescent="0.3">
      <c r="P517500" s="83"/>
    </row>
    <row r="517501" spans="16:16" x14ac:dyDescent="0.3">
      <c r="P517501" s="83"/>
    </row>
    <row r="517502" spans="16:16" x14ac:dyDescent="0.3">
      <c r="P517502" s="83"/>
    </row>
    <row r="517503" spans="16:16" x14ac:dyDescent="0.3">
      <c r="P517503" s="83"/>
    </row>
    <row r="517504" spans="16:16" x14ac:dyDescent="0.3">
      <c r="P517504" s="83"/>
    </row>
    <row r="517505" spans="16:16" x14ac:dyDescent="0.3">
      <c r="P517505" s="83"/>
    </row>
    <row r="517506" spans="16:16" x14ac:dyDescent="0.3">
      <c r="P517506" s="83"/>
    </row>
    <row r="517507" spans="16:16" x14ac:dyDescent="0.3">
      <c r="P517507" s="83"/>
    </row>
    <row r="517508" spans="16:16" x14ac:dyDescent="0.3">
      <c r="P517508" s="83"/>
    </row>
    <row r="517509" spans="16:16" x14ac:dyDescent="0.3">
      <c r="P517509" s="83"/>
    </row>
    <row r="517510" spans="16:16" x14ac:dyDescent="0.3">
      <c r="P517510" s="83"/>
    </row>
    <row r="517511" spans="16:16" x14ac:dyDescent="0.3">
      <c r="P517511" s="83"/>
    </row>
    <row r="517512" spans="16:16" x14ac:dyDescent="0.3">
      <c r="P517512" s="83"/>
    </row>
    <row r="517513" spans="16:16" x14ac:dyDescent="0.3">
      <c r="P517513" s="83"/>
    </row>
    <row r="517514" spans="16:16" x14ac:dyDescent="0.3">
      <c r="P517514" s="83"/>
    </row>
    <row r="517515" spans="16:16" x14ac:dyDescent="0.3">
      <c r="P517515" s="83"/>
    </row>
    <row r="517516" spans="16:16" x14ac:dyDescent="0.3">
      <c r="P517516" s="83"/>
    </row>
    <row r="517517" spans="16:16" x14ac:dyDescent="0.3">
      <c r="P517517" s="83"/>
    </row>
    <row r="517518" spans="16:16" x14ac:dyDescent="0.3">
      <c r="P517518" s="83"/>
    </row>
    <row r="517519" spans="16:16" x14ac:dyDescent="0.3">
      <c r="P517519" s="83"/>
    </row>
    <row r="517520" spans="16:16" x14ac:dyDescent="0.3">
      <c r="P517520" s="83"/>
    </row>
    <row r="517521" spans="16:16" x14ac:dyDescent="0.3">
      <c r="P517521" s="83"/>
    </row>
    <row r="517522" spans="16:16" x14ac:dyDescent="0.3">
      <c r="P517522" s="83"/>
    </row>
    <row r="517523" spans="16:16" x14ac:dyDescent="0.3">
      <c r="P517523" s="83"/>
    </row>
    <row r="517524" spans="16:16" x14ac:dyDescent="0.3">
      <c r="P517524" s="83"/>
    </row>
    <row r="517525" spans="16:16" x14ac:dyDescent="0.3">
      <c r="P517525" s="83"/>
    </row>
    <row r="517526" spans="16:16" x14ac:dyDescent="0.3">
      <c r="P517526" s="83"/>
    </row>
    <row r="517527" spans="16:16" x14ac:dyDescent="0.3">
      <c r="P517527" s="83"/>
    </row>
    <row r="517528" spans="16:16" x14ac:dyDescent="0.3">
      <c r="P517528" s="83"/>
    </row>
    <row r="517529" spans="16:16" x14ac:dyDescent="0.3">
      <c r="P517529" s="83"/>
    </row>
    <row r="517530" spans="16:16" x14ac:dyDescent="0.3">
      <c r="P517530" s="83"/>
    </row>
    <row r="517531" spans="16:16" x14ac:dyDescent="0.3">
      <c r="P517531" s="83"/>
    </row>
    <row r="517532" spans="16:16" x14ac:dyDescent="0.3">
      <c r="P517532" s="83"/>
    </row>
    <row r="517533" spans="16:16" x14ac:dyDescent="0.3">
      <c r="P517533" s="83"/>
    </row>
    <row r="517534" spans="16:16" x14ac:dyDescent="0.3">
      <c r="P517534" s="83"/>
    </row>
    <row r="517535" spans="16:16" x14ac:dyDescent="0.3">
      <c r="P517535" s="83"/>
    </row>
    <row r="517536" spans="16:16" x14ac:dyDescent="0.3">
      <c r="P517536" s="83"/>
    </row>
    <row r="517537" spans="16:16" x14ac:dyDescent="0.3">
      <c r="P517537" s="83"/>
    </row>
    <row r="517538" spans="16:16" x14ac:dyDescent="0.3">
      <c r="P517538" s="83"/>
    </row>
    <row r="517539" spans="16:16" x14ac:dyDescent="0.3">
      <c r="P517539" s="83"/>
    </row>
    <row r="517540" spans="16:16" x14ac:dyDescent="0.3">
      <c r="P517540" s="83"/>
    </row>
    <row r="517541" spans="16:16" x14ac:dyDescent="0.3">
      <c r="P517541" s="83"/>
    </row>
    <row r="517542" spans="16:16" x14ac:dyDescent="0.3">
      <c r="P517542" s="83"/>
    </row>
    <row r="517543" spans="16:16" x14ac:dyDescent="0.3">
      <c r="P517543" s="83"/>
    </row>
    <row r="517544" spans="16:16" x14ac:dyDescent="0.3">
      <c r="P517544" s="83"/>
    </row>
    <row r="517545" spans="16:16" x14ac:dyDescent="0.3">
      <c r="P517545" s="83"/>
    </row>
    <row r="517546" spans="16:16" x14ac:dyDescent="0.3">
      <c r="P517546" s="83"/>
    </row>
    <row r="517547" spans="16:16" x14ac:dyDescent="0.3">
      <c r="P517547" s="83"/>
    </row>
    <row r="517548" spans="16:16" x14ac:dyDescent="0.3">
      <c r="P517548" s="83"/>
    </row>
    <row r="517549" spans="16:16" x14ac:dyDescent="0.3">
      <c r="P517549" s="83"/>
    </row>
    <row r="517550" spans="16:16" x14ac:dyDescent="0.3">
      <c r="P517550" s="83"/>
    </row>
    <row r="517551" spans="16:16" x14ac:dyDescent="0.3">
      <c r="P517551" s="83"/>
    </row>
    <row r="517552" spans="16:16" x14ac:dyDescent="0.3">
      <c r="P517552" s="83"/>
    </row>
    <row r="517553" spans="16:16" x14ac:dyDescent="0.3">
      <c r="P517553" s="83"/>
    </row>
    <row r="517554" spans="16:16" x14ac:dyDescent="0.3">
      <c r="P517554" s="83"/>
    </row>
    <row r="517555" spans="16:16" x14ac:dyDescent="0.3">
      <c r="P517555" s="83"/>
    </row>
    <row r="517556" spans="16:16" x14ac:dyDescent="0.3">
      <c r="P517556" s="83"/>
    </row>
    <row r="517557" spans="16:16" x14ac:dyDescent="0.3">
      <c r="P517557" s="83"/>
    </row>
    <row r="517558" spans="16:16" x14ac:dyDescent="0.3">
      <c r="P517558" s="83"/>
    </row>
    <row r="517559" spans="16:16" x14ac:dyDescent="0.3">
      <c r="P517559" s="83"/>
    </row>
    <row r="517560" spans="16:16" x14ac:dyDescent="0.3">
      <c r="P517560" s="83"/>
    </row>
    <row r="517561" spans="16:16" x14ac:dyDescent="0.3">
      <c r="P517561" s="83"/>
    </row>
    <row r="517562" spans="16:16" x14ac:dyDescent="0.3">
      <c r="P517562" s="83"/>
    </row>
    <row r="517563" spans="16:16" x14ac:dyDescent="0.3">
      <c r="P517563" s="83"/>
    </row>
    <row r="517564" spans="16:16" x14ac:dyDescent="0.3">
      <c r="P517564" s="83"/>
    </row>
    <row r="517565" spans="16:16" x14ac:dyDescent="0.3">
      <c r="P517565" s="83"/>
    </row>
    <row r="517566" spans="16:16" x14ac:dyDescent="0.3">
      <c r="P517566" s="83"/>
    </row>
    <row r="517567" spans="16:16" x14ac:dyDescent="0.3">
      <c r="P517567" s="83"/>
    </row>
    <row r="517568" spans="16:16" x14ac:dyDescent="0.3">
      <c r="P517568" s="83"/>
    </row>
    <row r="517569" spans="16:16" x14ac:dyDescent="0.3">
      <c r="P517569" s="83"/>
    </row>
    <row r="517570" spans="16:16" x14ac:dyDescent="0.3">
      <c r="P517570" s="83"/>
    </row>
    <row r="517571" spans="16:16" x14ac:dyDescent="0.3">
      <c r="P517571" s="83"/>
    </row>
    <row r="517572" spans="16:16" x14ac:dyDescent="0.3">
      <c r="P517572" s="83"/>
    </row>
    <row r="517573" spans="16:16" x14ac:dyDescent="0.3">
      <c r="P517573" s="83"/>
    </row>
    <row r="517574" spans="16:16" x14ac:dyDescent="0.3">
      <c r="P517574" s="83"/>
    </row>
    <row r="517575" spans="16:16" x14ac:dyDescent="0.3">
      <c r="P517575" s="83"/>
    </row>
    <row r="517576" spans="16:16" x14ac:dyDescent="0.3">
      <c r="P517576" s="83"/>
    </row>
    <row r="517577" spans="16:16" x14ac:dyDescent="0.3">
      <c r="P517577" s="83"/>
    </row>
    <row r="517578" spans="16:16" x14ac:dyDescent="0.3">
      <c r="P517578" s="83"/>
    </row>
    <row r="517579" spans="16:16" x14ac:dyDescent="0.3">
      <c r="P517579" s="83"/>
    </row>
    <row r="517580" spans="16:16" x14ac:dyDescent="0.3">
      <c r="P517580" s="83"/>
    </row>
    <row r="517581" spans="16:16" x14ac:dyDescent="0.3">
      <c r="P517581" s="83"/>
    </row>
    <row r="517582" spans="16:16" x14ac:dyDescent="0.3">
      <c r="P517582" s="83"/>
    </row>
    <row r="517583" spans="16:16" x14ac:dyDescent="0.3">
      <c r="P517583" s="83"/>
    </row>
    <row r="517584" spans="16:16" x14ac:dyDescent="0.3">
      <c r="P517584" s="83"/>
    </row>
    <row r="517585" spans="16:16" x14ac:dyDescent="0.3">
      <c r="P517585" s="83"/>
    </row>
    <row r="517586" spans="16:16" x14ac:dyDescent="0.3">
      <c r="P517586" s="83"/>
    </row>
    <row r="517587" spans="16:16" x14ac:dyDescent="0.3">
      <c r="P517587" s="83"/>
    </row>
    <row r="517588" spans="16:16" x14ac:dyDescent="0.3">
      <c r="P517588" s="83"/>
    </row>
    <row r="517589" spans="16:16" x14ac:dyDescent="0.3">
      <c r="P517589" s="83"/>
    </row>
    <row r="517590" spans="16:16" x14ac:dyDescent="0.3">
      <c r="P517590" s="83"/>
    </row>
    <row r="517591" spans="16:16" x14ac:dyDescent="0.3">
      <c r="P517591" s="83"/>
    </row>
    <row r="517592" spans="16:16" x14ac:dyDescent="0.3">
      <c r="P517592" s="83"/>
    </row>
    <row r="517593" spans="16:16" x14ac:dyDescent="0.3">
      <c r="P517593" s="83"/>
    </row>
    <row r="517594" spans="16:16" x14ac:dyDescent="0.3">
      <c r="P517594" s="83"/>
    </row>
    <row r="517595" spans="16:16" x14ac:dyDescent="0.3">
      <c r="P517595" s="83"/>
    </row>
    <row r="517596" spans="16:16" x14ac:dyDescent="0.3">
      <c r="P517596" s="83"/>
    </row>
    <row r="517597" spans="16:16" x14ac:dyDescent="0.3">
      <c r="P517597" s="83"/>
    </row>
    <row r="517598" spans="16:16" x14ac:dyDescent="0.3">
      <c r="P517598" s="83"/>
    </row>
    <row r="517599" spans="16:16" x14ac:dyDescent="0.3">
      <c r="P517599" s="83"/>
    </row>
    <row r="517600" spans="16:16" x14ac:dyDescent="0.3">
      <c r="P517600" s="83"/>
    </row>
    <row r="517601" spans="16:16" x14ac:dyDescent="0.3">
      <c r="P517601" s="83"/>
    </row>
    <row r="517602" spans="16:16" x14ac:dyDescent="0.3">
      <c r="P517602" s="83"/>
    </row>
    <row r="517603" spans="16:16" x14ac:dyDescent="0.3">
      <c r="P517603" s="83"/>
    </row>
    <row r="517604" spans="16:16" x14ac:dyDescent="0.3">
      <c r="P517604" s="83"/>
    </row>
    <row r="517605" spans="16:16" x14ac:dyDescent="0.3">
      <c r="P517605" s="83"/>
    </row>
    <row r="517606" spans="16:16" x14ac:dyDescent="0.3">
      <c r="P517606" s="83"/>
    </row>
    <row r="517607" spans="16:16" x14ac:dyDescent="0.3">
      <c r="P517607" s="83"/>
    </row>
    <row r="517608" spans="16:16" x14ac:dyDescent="0.3">
      <c r="P517608" s="83"/>
    </row>
    <row r="517609" spans="16:16" x14ac:dyDescent="0.3">
      <c r="P517609" s="83"/>
    </row>
    <row r="517610" spans="16:16" x14ac:dyDescent="0.3">
      <c r="P517610" s="83"/>
    </row>
    <row r="517611" spans="16:16" x14ac:dyDescent="0.3">
      <c r="P517611" s="83"/>
    </row>
    <row r="517612" spans="16:16" x14ac:dyDescent="0.3">
      <c r="P517612" s="83"/>
    </row>
    <row r="517613" spans="16:16" x14ac:dyDescent="0.3">
      <c r="P517613" s="83"/>
    </row>
    <row r="517614" spans="16:16" x14ac:dyDescent="0.3">
      <c r="P517614" s="83"/>
    </row>
    <row r="517615" spans="16:16" x14ac:dyDescent="0.3">
      <c r="P517615" s="83"/>
    </row>
    <row r="517616" spans="16:16" x14ac:dyDescent="0.3">
      <c r="P517616" s="83"/>
    </row>
    <row r="517617" spans="16:16" x14ac:dyDescent="0.3">
      <c r="P517617" s="83"/>
    </row>
    <row r="517618" spans="16:16" x14ac:dyDescent="0.3">
      <c r="P517618" s="83"/>
    </row>
    <row r="517619" spans="16:16" x14ac:dyDescent="0.3">
      <c r="P517619" s="83"/>
    </row>
    <row r="517620" spans="16:16" x14ac:dyDescent="0.3">
      <c r="P517620" s="83"/>
    </row>
    <row r="517621" spans="16:16" x14ac:dyDescent="0.3">
      <c r="P517621" s="83"/>
    </row>
    <row r="517622" spans="16:16" x14ac:dyDescent="0.3">
      <c r="P517622" s="83"/>
    </row>
    <row r="517623" spans="16:16" x14ac:dyDescent="0.3">
      <c r="P517623" s="83"/>
    </row>
    <row r="517624" spans="16:16" x14ac:dyDescent="0.3">
      <c r="P517624" s="83"/>
    </row>
    <row r="517625" spans="16:16" x14ac:dyDescent="0.3">
      <c r="P517625" s="83"/>
    </row>
    <row r="517626" spans="16:16" x14ac:dyDescent="0.3">
      <c r="P517626" s="83"/>
    </row>
    <row r="517627" spans="16:16" x14ac:dyDescent="0.3">
      <c r="P517627" s="83"/>
    </row>
    <row r="517628" spans="16:16" x14ac:dyDescent="0.3">
      <c r="P517628" s="83"/>
    </row>
    <row r="517629" spans="16:16" x14ac:dyDescent="0.3">
      <c r="P517629" s="83"/>
    </row>
    <row r="517630" spans="16:16" x14ac:dyDescent="0.3">
      <c r="P517630" s="83"/>
    </row>
    <row r="517631" spans="16:16" x14ac:dyDescent="0.3">
      <c r="P517631" s="83"/>
    </row>
    <row r="517632" spans="16:16" x14ac:dyDescent="0.3">
      <c r="P517632" s="83"/>
    </row>
    <row r="517633" spans="16:16" x14ac:dyDescent="0.3">
      <c r="P517633" s="83"/>
    </row>
    <row r="517634" spans="16:16" x14ac:dyDescent="0.3">
      <c r="P517634" s="83"/>
    </row>
    <row r="517635" spans="16:16" x14ac:dyDescent="0.3">
      <c r="P517635" s="83"/>
    </row>
    <row r="517636" spans="16:16" x14ac:dyDescent="0.3">
      <c r="P517636" s="83"/>
    </row>
    <row r="517637" spans="16:16" x14ac:dyDescent="0.3">
      <c r="P517637" s="83"/>
    </row>
    <row r="517638" spans="16:16" x14ac:dyDescent="0.3">
      <c r="P517638" s="83"/>
    </row>
    <row r="517639" spans="16:16" x14ac:dyDescent="0.3">
      <c r="P517639" s="83"/>
    </row>
    <row r="517640" spans="16:16" x14ac:dyDescent="0.3">
      <c r="P517640" s="83"/>
    </row>
    <row r="517641" spans="16:16" x14ac:dyDescent="0.3">
      <c r="P517641" s="83"/>
    </row>
    <row r="517642" spans="16:16" x14ac:dyDescent="0.3">
      <c r="P517642" s="83"/>
    </row>
    <row r="517643" spans="16:16" x14ac:dyDescent="0.3">
      <c r="P517643" s="83"/>
    </row>
    <row r="517644" spans="16:16" x14ac:dyDescent="0.3">
      <c r="P517644" s="83"/>
    </row>
    <row r="517645" spans="16:16" x14ac:dyDescent="0.3">
      <c r="P517645" s="83"/>
    </row>
    <row r="517646" spans="16:16" x14ac:dyDescent="0.3">
      <c r="P517646" s="83"/>
    </row>
    <row r="517647" spans="16:16" x14ac:dyDescent="0.3">
      <c r="P517647" s="83"/>
    </row>
    <row r="517648" spans="16:16" x14ac:dyDescent="0.3">
      <c r="P517648" s="83"/>
    </row>
    <row r="517649" spans="16:16" x14ac:dyDescent="0.3">
      <c r="P517649" s="83"/>
    </row>
    <row r="517650" spans="16:16" x14ac:dyDescent="0.3">
      <c r="P517650" s="83"/>
    </row>
    <row r="517651" spans="16:16" x14ac:dyDescent="0.3">
      <c r="P517651" s="83"/>
    </row>
    <row r="517652" spans="16:16" x14ac:dyDescent="0.3">
      <c r="P517652" s="83"/>
    </row>
    <row r="517653" spans="16:16" x14ac:dyDescent="0.3">
      <c r="P517653" s="83"/>
    </row>
    <row r="517654" spans="16:16" x14ac:dyDescent="0.3">
      <c r="P517654" s="83"/>
    </row>
    <row r="517655" spans="16:16" x14ac:dyDescent="0.3">
      <c r="P517655" s="83"/>
    </row>
    <row r="517656" spans="16:16" x14ac:dyDescent="0.3">
      <c r="P517656" s="83"/>
    </row>
    <row r="517657" spans="16:16" x14ac:dyDescent="0.3">
      <c r="P517657" s="83"/>
    </row>
    <row r="517658" spans="16:16" x14ac:dyDescent="0.3">
      <c r="P517658" s="83"/>
    </row>
    <row r="517659" spans="16:16" x14ac:dyDescent="0.3">
      <c r="P517659" s="83"/>
    </row>
    <row r="517660" spans="16:16" x14ac:dyDescent="0.3">
      <c r="P517660" s="83"/>
    </row>
    <row r="517661" spans="16:16" x14ac:dyDescent="0.3">
      <c r="P517661" s="83"/>
    </row>
    <row r="517662" spans="16:16" x14ac:dyDescent="0.3">
      <c r="P517662" s="83"/>
    </row>
    <row r="517663" spans="16:16" x14ac:dyDescent="0.3">
      <c r="P517663" s="83"/>
    </row>
    <row r="517664" spans="16:16" x14ac:dyDescent="0.3">
      <c r="P517664" s="83"/>
    </row>
    <row r="517665" spans="16:16" x14ac:dyDescent="0.3">
      <c r="P517665" s="83"/>
    </row>
    <row r="517666" spans="16:16" x14ac:dyDescent="0.3">
      <c r="P517666" s="83"/>
    </row>
    <row r="517667" spans="16:16" x14ac:dyDescent="0.3">
      <c r="P517667" s="83"/>
    </row>
    <row r="517668" spans="16:16" x14ac:dyDescent="0.3">
      <c r="P517668" s="83"/>
    </row>
    <row r="517669" spans="16:16" x14ac:dyDescent="0.3">
      <c r="P517669" s="83"/>
    </row>
    <row r="517670" spans="16:16" x14ac:dyDescent="0.3">
      <c r="P517670" s="83"/>
    </row>
    <row r="517671" spans="16:16" x14ac:dyDescent="0.3">
      <c r="P517671" s="83"/>
    </row>
    <row r="517672" spans="16:16" x14ac:dyDescent="0.3">
      <c r="P517672" s="83"/>
    </row>
    <row r="517673" spans="16:16" x14ac:dyDescent="0.3">
      <c r="P517673" s="83"/>
    </row>
    <row r="517674" spans="16:16" x14ac:dyDescent="0.3">
      <c r="P517674" s="83"/>
    </row>
    <row r="517675" spans="16:16" x14ac:dyDescent="0.3">
      <c r="P517675" s="83"/>
    </row>
    <row r="517676" spans="16:16" x14ac:dyDescent="0.3">
      <c r="P517676" s="83"/>
    </row>
    <row r="517677" spans="16:16" x14ac:dyDescent="0.3">
      <c r="P517677" s="83"/>
    </row>
    <row r="517678" spans="16:16" x14ac:dyDescent="0.3">
      <c r="P517678" s="83"/>
    </row>
    <row r="517679" spans="16:16" x14ac:dyDescent="0.3">
      <c r="P517679" s="83"/>
    </row>
    <row r="517680" spans="16:16" x14ac:dyDescent="0.3">
      <c r="P517680" s="83"/>
    </row>
    <row r="517681" spans="16:16" x14ac:dyDescent="0.3">
      <c r="P517681" s="83"/>
    </row>
    <row r="517682" spans="16:16" x14ac:dyDescent="0.3">
      <c r="P517682" s="83"/>
    </row>
    <row r="517683" spans="16:16" x14ac:dyDescent="0.3">
      <c r="P517683" s="83"/>
    </row>
    <row r="517684" spans="16:16" x14ac:dyDescent="0.3">
      <c r="P517684" s="83"/>
    </row>
    <row r="517685" spans="16:16" x14ac:dyDescent="0.3">
      <c r="P517685" s="83"/>
    </row>
    <row r="517686" spans="16:16" x14ac:dyDescent="0.3">
      <c r="P517686" s="83"/>
    </row>
    <row r="517687" spans="16:16" x14ac:dyDescent="0.3">
      <c r="P517687" s="83"/>
    </row>
    <row r="517688" spans="16:16" x14ac:dyDescent="0.3">
      <c r="P517688" s="83"/>
    </row>
    <row r="517689" spans="16:16" x14ac:dyDescent="0.3">
      <c r="P517689" s="83"/>
    </row>
    <row r="517690" spans="16:16" x14ac:dyDescent="0.3">
      <c r="P517690" s="83"/>
    </row>
    <row r="517691" spans="16:16" x14ac:dyDescent="0.3">
      <c r="P517691" s="83"/>
    </row>
    <row r="517692" spans="16:16" x14ac:dyDescent="0.3">
      <c r="P517692" s="83"/>
    </row>
    <row r="517693" spans="16:16" x14ac:dyDescent="0.3">
      <c r="P517693" s="83"/>
    </row>
    <row r="517694" spans="16:16" x14ac:dyDescent="0.3">
      <c r="P517694" s="83"/>
    </row>
    <row r="517695" spans="16:16" x14ac:dyDescent="0.3">
      <c r="P517695" s="83"/>
    </row>
    <row r="517696" spans="16:16" x14ac:dyDescent="0.3">
      <c r="P517696" s="83"/>
    </row>
    <row r="517697" spans="16:16" x14ac:dyDescent="0.3">
      <c r="P517697" s="83"/>
    </row>
    <row r="517698" spans="16:16" x14ac:dyDescent="0.3">
      <c r="P517698" s="83"/>
    </row>
    <row r="517699" spans="16:16" x14ac:dyDescent="0.3">
      <c r="P517699" s="83"/>
    </row>
    <row r="517700" spans="16:16" x14ac:dyDescent="0.3">
      <c r="P517700" s="83"/>
    </row>
    <row r="517701" spans="16:16" x14ac:dyDescent="0.3">
      <c r="P517701" s="83"/>
    </row>
    <row r="517702" spans="16:16" x14ac:dyDescent="0.3">
      <c r="P517702" s="83"/>
    </row>
    <row r="517703" spans="16:16" x14ac:dyDescent="0.3">
      <c r="P517703" s="83"/>
    </row>
    <row r="517704" spans="16:16" x14ac:dyDescent="0.3">
      <c r="P517704" s="83"/>
    </row>
    <row r="517705" spans="16:16" x14ac:dyDescent="0.3">
      <c r="P517705" s="83"/>
    </row>
    <row r="517706" spans="16:16" x14ac:dyDescent="0.3">
      <c r="P517706" s="83"/>
    </row>
    <row r="517707" spans="16:16" x14ac:dyDescent="0.3">
      <c r="P517707" s="83"/>
    </row>
    <row r="517708" spans="16:16" x14ac:dyDescent="0.3">
      <c r="P517708" s="83"/>
    </row>
    <row r="517709" spans="16:16" x14ac:dyDescent="0.3">
      <c r="P517709" s="83"/>
    </row>
    <row r="517710" spans="16:16" x14ac:dyDescent="0.3">
      <c r="P517710" s="83"/>
    </row>
    <row r="517711" spans="16:16" x14ac:dyDescent="0.3">
      <c r="P517711" s="83"/>
    </row>
    <row r="517712" spans="16:16" x14ac:dyDescent="0.3">
      <c r="P517712" s="83"/>
    </row>
    <row r="517713" spans="16:16" x14ac:dyDescent="0.3">
      <c r="P517713" s="83"/>
    </row>
    <row r="517714" spans="16:16" x14ac:dyDescent="0.3">
      <c r="P517714" s="83"/>
    </row>
    <row r="517715" spans="16:16" x14ac:dyDescent="0.3">
      <c r="P517715" s="83"/>
    </row>
    <row r="517716" spans="16:16" x14ac:dyDescent="0.3">
      <c r="P517716" s="83"/>
    </row>
    <row r="517717" spans="16:16" x14ac:dyDescent="0.3">
      <c r="P517717" s="83"/>
    </row>
    <row r="517718" spans="16:16" x14ac:dyDescent="0.3">
      <c r="P517718" s="83"/>
    </row>
    <row r="517719" spans="16:16" x14ac:dyDescent="0.3">
      <c r="P517719" s="83"/>
    </row>
    <row r="517720" spans="16:16" x14ac:dyDescent="0.3">
      <c r="P517720" s="83"/>
    </row>
    <row r="517721" spans="16:16" x14ac:dyDescent="0.3">
      <c r="P517721" s="83"/>
    </row>
    <row r="517722" spans="16:16" x14ac:dyDescent="0.3">
      <c r="P517722" s="83"/>
    </row>
    <row r="517723" spans="16:16" x14ac:dyDescent="0.3">
      <c r="P517723" s="83"/>
    </row>
    <row r="517724" spans="16:16" x14ac:dyDescent="0.3">
      <c r="P517724" s="83"/>
    </row>
    <row r="517725" spans="16:16" x14ac:dyDescent="0.3">
      <c r="P517725" s="83"/>
    </row>
    <row r="517726" spans="16:16" x14ac:dyDescent="0.3">
      <c r="P517726" s="83"/>
    </row>
    <row r="517727" spans="16:16" x14ac:dyDescent="0.3">
      <c r="P517727" s="83"/>
    </row>
    <row r="517728" spans="16:16" x14ac:dyDescent="0.3">
      <c r="P517728" s="83"/>
    </row>
    <row r="517729" spans="16:16" x14ac:dyDescent="0.3">
      <c r="P517729" s="83"/>
    </row>
    <row r="517730" spans="16:16" x14ac:dyDescent="0.3">
      <c r="P517730" s="83"/>
    </row>
    <row r="517731" spans="16:16" x14ac:dyDescent="0.3">
      <c r="P517731" s="83"/>
    </row>
    <row r="517732" spans="16:16" x14ac:dyDescent="0.3">
      <c r="P517732" s="83"/>
    </row>
    <row r="517733" spans="16:16" x14ac:dyDescent="0.3">
      <c r="P517733" s="83"/>
    </row>
    <row r="517734" spans="16:16" x14ac:dyDescent="0.3">
      <c r="P517734" s="83"/>
    </row>
    <row r="517735" spans="16:16" x14ac:dyDescent="0.3">
      <c r="P517735" s="83"/>
    </row>
    <row r="517736" spans="16:16" x14ac:dyDescent="0.3">
      <c r="P517736" s="83"/>
    </row>
    <row r="517737" spans="16:16" x14ac:dyDescent="0.3">
      <c r="P517737" s="83"/>
    </row>
    <row r="517738" spans="16:16" x14ac:dyDescent="0.3">
      <c r="P517738" s="83"/>
    </row>
    <row r="517739" spans="16:16" x14ac:dyDescent="0.3">
      <c r="P517739" s="83"/>
    </row>
    <row r="517740" spans="16:16" x14ac:dyDescent="0.3">
      <c r="P517740" s="83"/>
    </row>
    <row r="517741" spans="16:16" x14ac:dyDescent="0.3">
      <c r="P517741" s="83"/>
    </row>
    <row r="517742" spans="16:16" x14ac:dyDescent="0.3">
      <c r="P517742" s="83"/>
    </row>
    <row r="517743" spans="16:16" x14ac:dyDescent="0.3">
      <c r="P517743" s="83"/>
    </row>
    <row r="517744" spans="16:16" x14ac:dyDescent="0.3">
      <c r="P517744" s="83"/>
    </row>
    <row r="517745" spans="16:16" x14ac:dyDescent="0.3">
      <c r="P517745" s="83"/>
    </row>
    <row r="517746" spans="16:16" x14ac:dyDescent="0.3">
      <c r="P517746" s="83"/>
    </row>
    <row r="517747" spans="16:16" x14ac:dyDescent="0.3">
      <c r="P517747" s="83"/>
    </row>
    <row r="517748" spans="16:16" x14ac:dyDescent="0.3">
      <c r="P517748" s="83"/>
    </row>
    <row r="517749" spans="16:16" x14ac:dyDescent="0.3">
      <c r="P517749" s="83"/>
    </row>
    <row r="517750" spans="16:16" x14ac:dyDescent="0.3">
      <c r="P517750" s="83"/>
    </row>
    <row r="517751" spans="16:16" x14ac:dyDescent="0.3">
      <c r="P517751" s="83"/>
    </row>
    <row r="517752" spans="16:16" x14ac:dyDescent="0.3">
      <c r="P517752" s="83"/>
    </row>
    <row r="517753" spans="16:16" x14ac:dyDescent="0.3">
      <c r="P517753" s="83"/>
    </row>
    <row r="517754" spans="16:16" x14ac:dyDescent="0.3">
      <c r="P517754" s="83"/>
    </row>
    <row r="517755" spans="16:16" x14ac:dyDescent="0.3">
      <c r="P517755" s="83"/>
    </row>
    <row r="517756" spans="16:16" x14ac:dyDescent="0.3">
      <c r="P517756" s="83"/>
    </row>
    <row r="517757" spans="16:16" x14ac:dyDescent="0.3">
      <c r="P517757" s="83"/>
    </row>
    <row r="517758" spans="16:16" x14ac:dyDescent="0.3">
      <c r="P517758" s="83"/>
    </row>
    <row r="517759" spans="16:16" x14ac:dyDescent="0.3">
      <c r="P517759" s="83"/>
    </row>
    <row r="517760" spans="16:16" x14ac:dyDescent="0.3">
      <c r="P517760" s="83"/>
    </row>
    <row r="517761" spans="16:16" x14ac:dyDescent="0.3">
      <c r="P517761" s="83"/>
    </row>
    <row r="517762" spans="16:16" x14ac:dyDescent="0.3">
      <c r="P517762" s="83"/>
    </row>
    <row r="517763" spans="16:16" x14ac:dyDescent="0.3">
      <c r="P517763" s="83"/>
    </row>
    <row r="517764" spans="16:16" x14ac:dyDescent="0.3">
      <c r="P517764" s="83"/>
    </row>
    <row r="517765" spans="16:16" x14ac:dyDescent="0.3">
      <c r="P517765" s="83"/>
    </row>
    <row r="517766" spans="16:16" x14ac:dyDescent="0.3">
      <c r="P517766" s="83"/>
    </row>
    <row r="517767" spans="16:16" x14ac:dyDescent="0.3">
      <c r="P517767" s="83"/>
    </row>
    <row r="517768" spans="16:16" x14ac:dyDescent="0.3">
      <c r="P517768" s="83"/>
    </row>
    <row r="517769" spans="16:16" x14ac:dyDescent="0.3">
      <c r="P517769" s="83"/>
    </row>
    <row r="517770" spans="16:16" x14ac:dyDescent="0.3">
      <c r="P517770" s="83"/>
    </row>
    <row r="517771" spans="16:16" x14ac:dyDescent="0.3">
      <c r="P517771" s="83"/>
    </row>
    <row r="517772" spans="16:16" x14ac:dyDescent="0.3">
      <c r="P517772" s="83"/>
    </row>
    <row r="517773" spans="16:16" x14ac:dyDescent="0.3">
      <c r="P517773" s="83"/>
    </row>
    <row r="517774" spans="16:16" x14ac:dyDescent="0.3">
      <c r="P517774" s="83"/>
    </row>
    <row r="517775" spans="16:16" x14ac:dyDescent="0.3">
      <c r="P517775" s="83"/>
    </row>
    <row r="517776" spans="16:16" x14ac:dyDescent="0.3">
      <c r="P517776" s="83"/>
    </row>
    <row r="517777" spans="16:16" x14ac:dyDescent="0.3">
      <c r="P517777" s="83"/>
    </row>
    <row r="517778" spans="16:16" x14ac:dyDescent="0.3">
      <c r="P517778" s="83"/>
    </row>
    <row r="517779" spans="16:16" x14ac:dyDescent="0.3">
      <c r="P517779" s="83"/>
    </row>
    <row r="517780" spans="16:16" x14ac:dyDescent="0.3">
      <c r="P517780" s="83"/>
    </row>
    <row r="517781" spans="16:16" x14ac:dyDescent="0.3">
      <c r="P517781" s="83"/>
    </row>
    <row r="517782" spans="16:16" x14ac:dyDescent="0.3">
      <c r="P517782" s="83"/>
    </row>
    <row r="517783" spans="16:16" x14ac:dyDescent="0.3">
      <c r="P517783" s="83"/>
    </row>
    <row r="517784" spans="16:16" x14ac:dyDescent="0.3">
      <c r="P517784" s="83"/>
    </row>
    <row r="517785" spans="16:16" x14ac:dyDescent="0.3">
      <c r="P517785" s="83"/>
    </row>
    <row r="517786" spans="16:16" x14ac:dyDescent="0.3">
      <c r="P517786" s="83"/>
    </row>
    <row r="517787" spans="16:16" x14ac:dyDescent="0.3">
      <c r="P517787" s="83"/>
    </row>
    <row r="517788" spans="16:16" x14ac:dyDescent="0.3">
      <c r="P517788" s="83"/>
    </row>
    <row r="517789" spans="16:16" x14ac:dyDescent="0.3">
      <c r="P517789" s="83"/>
    </row>
    <row r="517790" spans="16:16" x14ac:dyDescent="0.3">
      <c r="P517790" s="83"/>
    </row>
    <row r="517791" spans="16:16" x14ac:dyDescent="0.3">
      <c r="P517791" s="83"/>
    </row>
    <row r="517792" spans="16:16" x14ac:dyDescent="0.3">
      <c r="P517792" s="83"/>
    </row>
    <row r="517793" spans="16:16" x14ac:dyDescent="0.3">
      <c r="P517793" s="83"/>
    </row>
    <row r="517794" spans="16:16" x14ac:dyDescent="0.3">
      <c r="P517794" s="83"/>
    </row>
    <row r="517795" spans="16:16" x14ac:dyDescent="0.3">
      <c r="P517795" s="83"/>
    </row>
    <row r="517796" spans="16:16" x14ac:dyDescent="0.3">
      <c r="P517796" s="83"/>
    </row>
    <row r="517797" spans="16:16" x14ac:dyDescent="0.3">
      <c r="P517797" s="83"/>
    </row>
    <row r="517798" spans="16:16" x14ac:dyDescent="0.3">
      <c r="P517798" s="83"/>
    </row>
    <row r="517799" spans="16:16" x14ac:dyDescent="0.3">
      <c r="P517799" s="83"/>
    </row>
    <row r="517800" spans="16:16" x14ac:dyDescent="0.3">
      <c r="P517800" s="83"/>
    </row>
    <row r="517801" spans="16:16" x14ac:dyDescent="0.3">
      <c r="P517801" s="83"/>
    </row>
    <row r="517802" spans="16:16" x14ac:dyDescent="0.3">
      <c r="P517802" s="83"/>
    </row>
    <row r="517803" spans="16:16" x14ac:dyDescent="0.3">
      <c r="P517803" s="83"/>
    </row>
    <row r="517804" spans="16:16" x14ac:dyDescent="0.3">
      <c r="P517804" s="83"/>
    </row>
    <row r="517805" spans="16:16" x14ac:dyDescent="0.3">
      <c r="P517805" s="83"/>
    </row>
    <row r="517806" spans="16:16" x14ac:dyDescent="0.3">
      <c r="P517806" s="83"/>
    </row>
    <row r="517807" spans="16:16" x14ac:dyDescent="0.3">
      <c r="P517807" s="83"/>
    </row>
    <row r="517808" spans="16:16" x14ac:dyDescent="0.3">
      <c r="P517808" s="83"/>
    </row>
    <row r="517809" spans="16:16" x14ac:dyDescent="0.3">
      <c r="P517809" s="83"/>
    </row>
    <row r="517810" spans="16:16" x14ac:dyDescent="0.3">
      <c r="P517810" s="83"/>
    </row>
    <row r="517811" spans="16:16" x14ac:dyDescent="0.3">
      <c r="P517811" s="83"/>
    </row>
    <row r="517812" spans="16:16" x14ac:dyDescent="0.3">
      <c r="P517812" s="83"/>
    </row>
    <row r="517813" spans="16:16" x14ac:dyDescent="0.3">
      <c r="P517813" s="83"/>
    </row>
    <row r="517814" spans="16:16" x14ac:dyDescent="0.3">
      <c r="P517814" s="83"/>
    </row>
    <row r="517815" spans="16:16" x14ac:dyDescent="0.3">
      <c r="P517815" s="83"/>
    </row>
    <row r="517816" spans="16:16" x14ac:dyDescent="0.3">
      <c r="P517816" s="83"/>
    </row>
    <row r="517817" spans="16:16" x14ac:dyDescent="0.3">
      <c r="P517817" s="83"/>
    </row>
    <row r="517818" spans="16:16" x14ac:dyDescent="0.3">
      <c r="P517818" s="83"/>
    </row>
    <row r="517819" spans="16:16" x14ac:dyDescent="0.3">
      <c r="P517819" s="83"/>
    </row>
    <row r="517820" spans="16:16" x14ac:dyDescent="0.3">
      <c r="P517820" s="83"/>
    </row>
    <row r="517821" spans="16:16" x14ac:dyDescent="0.3">
      <c r="P517821" s="83"/>
    </row>
    <row r="517822" spans="16:16" x14ac:dyDescent="0.3">
      <c r="P517822" s="83"/>
    </row>
    <row r="517823" spans="16:16" x14ac:dyDescent="0.3">
      <c r="P517823" s="83"/>
    </row>
    <row r="517824" spans="16:16" x14ac:dyDescent="0.3">
      <c r="P517824" s="83"/>
    </row>
    <row r="517825" spans="16:16" x14ac:dyDescent="0.3">
      <c r="P517825" s="83"/>
    </row>
    <row r="517826" spans="16:16" x14ac:dyDescent="0.3">
      <c r="P517826" s="83"/>
    </row>
    <row r="517827" spans="16:16" x14ac:dyDescent="0.3">
      <c r="P517827" s="83"/>
    </row>
    <row r="517828" spans="16:16" x14ac:dyDescent="0.3">
      <c r="P517828" s="83"/>
    </row>
    <row r="517829" spans="16:16" x14ac:dyDescent="0.3">
      <c r="P517829" s="83"/>
    </row>
    <row r="517830" spans="16:16" x14ac:dyDescent="0.3">
      <c r="P517830" s="83"/>
    </row>
    <row r="517831" spans="16:16" x14ac:dyDescent="0.3">
      <c r="P517831" s="83"/>
    </row>
    <row r="517832" spans="16:16" x14ac:dyDescent="0.3">
      <c r="P517832" s="83"/>
    </row>
    <row r="517833" spans="16:16" x14ac:dyDescent="0.3">
      <c r="P517833" s="83"/>
    </row>
    <row r="517834" spans="16:16" x14ac:dyDescent="0.3">
      <c r="P517834" s="83"/>
    </row>
    <row r="517835" spans="16:16" x14ac:dyDescent="0.3">
      <c r="P517835" s="83"/>
    </row>
    <row r="517836" spans="16:16" x14ac:dyDescent="0.3">
      <c r="P517836" s="83"/>
    </row>
    <row r="517837" spans="16:16" x14ac:dyDescent="0.3">
      <c r="P517837" s="83"/>
    </row>
    <row r="517838" spans="16:16" x14ac:dyDescent="0.3">
      <c r="P517838" s="83"/>
    </row>
    <row r="517839" spans="16:16" x14ac:dyDescent="0.3">
      <c r="P517839" s="83"/>
    </row>
    <row r="517840" spans="16:16" x14ac:dyDescent="0.3">
      <c r="P517840" s="83"/>
    </row>
    <row r="517841" spans="16:16" x14ac:dyDescent="0.3">
      <c r="P517841" s="83"/>
    </row>
    <row r="517842" spans="16:16" x14ac:dyDescent="0.3">
      <c r="P517842" s="83"/>
    </row>
    <row r="517843" spans="16:16" x14ac:dyDescent="0.3">
      <c r="P517843" s="83"/>
    </row>
    <row r="517844" spans="16:16" x14ac:dyDescent="0.3">
      <c r="P517844" s="83"/>
    </row>
    <row r="517845" spans="16:16" x14ac:dyDescent="0.3">
      <c r="P517845" s="83"/>
    </row>
    <row r="517846" spans="16:16" x14ac:dyDescent="0.3">
      <c r="P517846" s="83"/>
    </row>
    <row r="517847" spans="16:16" x14ac:dyDescent="0.3">
      <c r="P517847" s="83"/>
    </row>
    <row r="517848" spans="16:16" x14ac:dyDescent="0.3">
      <c r="P517848" s="83"/>
    </row>
    <row r="517849" spans="16:16" x14ac:dyDescent="0.3">
      <c r="P517849" s="83"/>
    </row>
    <row r="517850" spans="16:16" x14ac:dyDescent="0.3">
      <c r="P517850" s="83"/>
    </row>
    <row r="517851" spans="16:16" x14ac:dyDescent="0.3">
      <c r="P517851" s="83"/>
    </row>
    <row r="517852" spans="16:16" x14ac:dyDescent="0.3">
      <c r="P517852" s="83"/>
    </row>
    <row r="517853" spans="16:16" x14ac:dyDescent="0.3">
      <c r="P517853" s="83"/>
    </row>
    <row r="517854" spans="16:16" x14ac:dyDescent="0.3">
      <c r="P517854" s="83"/>
    </row>
    <row r="517855" spans="16:16" x14ac:dyDescent="0.3">
      <c r="P517855" s="83"/>
    </row>
    <row r="517856" spans="16:16" x14ac:dyDescent="0.3">
      <c r="P517856" s="83"/>
    </row>
    <row r="517857" spans="16:16" x14ac:dyDescent="0.3">
      <c r="P517857" s="83"/>
    </row>
    <row r="517858" spans="16:16" x14ac:dyDescent="0.3">
      <c r="P517858" s="83"/>
    </row>
    <row r="517859" spans="16:16" x14ac:dyDescent="0.3">
      <c r="P517859" s="83"/>
    </row>
    <row r="517860" spans="16:16" x14ac:dyDescent="0.3">
      <c r="P517860" s="83"/>
    </row>
    <row r="517861" spans="16:16" x14ac:dyDescent="0.3">
      <c r="P517861" s="83"/>
    </row>
    <row r="517862" spans="16:16" x14ac:dyDescent="0.3">
      <c r="P517862" s="83"/>
    </row>
    <row r="517863" spans="16:16" x14ac:dyDescent="0.3">
      <c r="P517863" s="83"/>
    </row>
    <row r="517864" spans="16:16" x14ac:dyDescent="0.3">
      <c r="P517864" s="83"/>
    </row>
    <row r="517865" spans="16:16" x14ac:dyDescent="0.3">
      <c r="P517865" s="83"/>
    </row>
    <row r="517866" spans="16:16" x14ac:dyDescent="0.3">
      <c r="P517866" s="83"/>
    </row>
    <row r="517867" spans="16:16" x14ac:dyDescent="0.3">
      <c r="P517867" s="83"/>
    </row>
    <row r="517868" spans="16:16" x14ac:dyDescent="0.3">
      <c r="P517868" s="83"/>
    </row>
    <row r="517869" spans="16:16" x14ac:dyDescent="0.3">
      <c r="P517869" s="83"/>
    </row>
    <row r="517870" spans="16:16" x14ac:dyDescent="0.3">
      <c r="P517870" s="83"/>
    </row>
    <row r="517871" spans="16:16" x14ac:dyDescent="0.3">
      <c r="P517871" s="83"/>
    </row>
    <row r="517872" spans="16:16" x14ac:dyDescent="0.3">
      <c r="P517872" s="83"/>
    </row>
    <row r="517873" spans="16:16" x14ac:dyDescent="0.3">
      <c r="P517873" s="83"/>
    </row>
    <row r="517874" spans="16:16" x14ac:dyDescent="0.3">
      <c r="P517874" s="83"/>
    </row>
    <row r="517875" spans="16:16" x14ac:dyDescent="0.3">
      <c r="P517875" s="83"/>
    </row>
    <row r="517876" spans="16:16" x14ac:dyDescent="0.3">
      <c r="P517876" s="83"/>
    </row>
    <row r="517877" spans="16:16" x14ac:dyDescent="0.3">
      <c r="P517877" s="83"/>
    </row>
    <row r="517878" spans="16:16" x14ac:dyDescent="0.3">
      <c r="P517878" s="83"/>
    </row>
    <row r="517879" spans="16:16" x14ac:dyDescent="0.3">
      <c r="P517879" s="83"/>
    </row>
    <row r="517880" spans="16:16" x14ac:dyDescent="0.3">
      <c r="P517880" s="83"/>
    </row>
    <row r="517881" spans="16:16" x14ac:dyDescent="0.3">
      <c r="P517881" s="83"/>
    </row>
    <row r="517882" spans="16:16" x14ac:dyDescent="0.3">
      <c r="P517882" s="83"/>
    </row>
    <row r="517883" spans="16:16" x14ac:dyDescent="0.3">
      <c r="P517883" s="83"/>
    </row>
    <row r="517884" spans="16:16" x14ac:dyDescent="0.3">
      <c r="P517884" s="83"/>
    </row>
    <row r="517885" spans="16:16" x14ac:dyDescent="0.3">
      <c r="P517885" s="83"/>
    </row>
    <row r="517886" spans="16:16" x14ac:dyDescent="0.3">
      <c r="P517886" s="83"/>
    </row>
    <row r="517887" spans="16:16" x14ac:dyDescent="0.3">
      <c r="P517887" s="83"/>
    </row>
    <row r="517888" spans="16:16" x14ac:dyDescent="0.3">
      <c r="P517888" s="83"/>
    </row>
    <row r="517889" spans="16:16" x14ac:dyDescent="0.3">
      <c r="P517889" s="83"/>
    </row>
    <row r="517890" spans="16:16" x14ac:dyDescent="0.3">
      <c r="P517890" s="83"/>
    </row>
    <row r="517891" spans="16:16" x14ac:dyDescent="0.3">
      <c r="P517891" s="83"/>
    </row>
    <row r="517892" spans="16:16" x14ac:dyDescent="0.3">
      <c r="P517892" s="83"/>
    </row>
    <row r="517893" spans="16:16" x14ac:dyDescent="0.3">
      <c r="P517893" s="83"/>
    </row>
    <row r="517894" spans="16:16" x14ac:dyDescent="0.3">
      <c r="P517894" s="83"/>
    </row>
    <row r="517895" spans="16:16" x14ac:dyDescent="0.3">
      <c r="P517895" s="83"/>
    </row>
    <row r="517896" spans="16:16" x14ac:dyDescent="0.3">
      <c r="P517896" s="83"/>
    </row>
    <row r="517897" spans="16:16" x14ac:dyDescent="0.3">
      <c r="P517897" s="83"/>
    </row>
    <row r="517898" spans="16:16" x14ac:dyDescent="0.3">
      <c r="P517898" s="83"/>
    </row>
    <row r="517899" spans="16:16" x14ac:dyDescent="0.3">
      <c r="P517899" s="83"/>
    </row>
    <row r="517900" spans="16:16" x14ac:dyDescent="0.3">
      <c r="P517900" s="83"/>
    </row>
    <row r="517901" spans="16:16" x14ac:dyDescent="0.3">
      <c r="P517901" s="83"/>
    </row>
    <row r="517902" spans="16:16" x14ac:dyDescent="0.3">
      <c r="P517902" s="83"/>
    </row>
    <row r="517903" spans="16:16" x14ac:dyDescent="0.3">
      <c r="P517903" s="83"/>
    </row>
    <row r="517904" spans="16:16" x14ac:dyDescent="0.3">
      <c r="P517904" s="83"/>
    </row>
    <row r="517905" spans="16:16" x14ac:dyDescent="0.3">
      <c r="P517905" s="83"/>
    </row>
    <row r="517906" spans="16:16" x14ac:dyDescent="0.3">
      <c r="P517906" s="83"/>
    </row>
    <row r="517907" spans="16:16" x14ac:dyDescent="0.3">
      <c r="P517907" s="83"/>
    </row>
    <row r="517908" spans="16:16" x14ac:dyDescent="0.3">
      <c r="P517908" s="83"/>
    </row>
    <row r="517909" spans="16:16" x14ac:dyDescent="0.3">
      <c r="P517909" s="83"/>
    </row>
    <row r="517910" spans="16:16" x14ac:dyDescent="0.3">
      <c r="P517910" s="83"/>
    </row>
    <row r="517911" spans="16:16" x14ac:dyDescent="0.3">
      <c r="P517911" s="83"/>
    </row>
    <row r="517912" spans="16:16" x14ac:dyDescent="0.3">
      <c r="P517912" s="83"/>
    </row>
    <row r="517913" spans="16:16" x14ac:dyDescent="0.3">
      <c r="P517913" s="83"/>
    </row>
    <row r="517914" spans="16:16" x14ac:dyDescent="0.3">
      <c r="P517914" s="83"/>
    </row>
    <row r="517915" spans="16:16" x14ac:dyDescent="0.3">
      <c r="P517915" s="83"/>
    </row>
    <row r="517916" spans="16:16" x14ac:dyDescent="0.3">
      <c r="P517916" s="83"/>
    </row>
    <row r="517917" spans="16:16" x14ac:dyDescent="0.3">
      <c r="P517917" s="83"/>
    </row>
    <row r="517918" spans="16:16" x14ac:dyDescent="0.3">
      <c r="P517918" s="83"/>
    </row>
    <row r="517919" spans="16:16" x14ac:dyDescent="0.3">
      <c r="P517919" s="83"/>
    </row>
    <row r="517920" spans="16:16" x14ac:dyDescent="0.3">
      <c r="P517920" s="83"/>
    </row>
    <row r="517921" spans="16:16" x14ac:dyDescent="0.3">
      <c r="P517921" s="83"/>
    </row>
    <row r="517922" spans="16:16" x14ac:dyDescent="0.3">
      <c r="P517922" s="83"/>
    </row>
    <row r="517923" spans="16:16" x14ac:dyDescent="0.3">
      <c r="P517923" s="83"/>
    </row>
    <row r="517924" spans="16:16" x14ac:dyDescent="0.3">
      <c r="P517924" s="83"/>
    </row>
    <row r="517925" spans="16:16" x14ac:dyDescent="0.3">
      <c r="P517925" s="83"/>
    </row>
    <row r="517926" spans="16:16" x14ac:dyDescent="0.3">
      <c r="P517926" s="83"/>
    </row>
    <row r="517927" spans="16:16" x14ac:dyDescent="0.3">
      <c r="P517927" s="83"/>
    </row>
    <row r="517928" spans="16:16" x14ac:dyDescent="0.3">
      <c r="P517928" s="83"/>
    </row>
    <row r="517929" spans="16:16" x14ac:dyDescent="0.3">
      <c r="P517929" s="83"/>
    </row>
    <row r="517930" spans="16:16" x14ac:dyDescent="0.3">
      <c r="P517930" s="83"/>
    </row>
    <row r="517931" spans="16:16" x14ac:dyDescent="0.3">
      <c r="P517931" s="83"/>
    </row>
    <row r="517932" spans="16:16" x14ac:dyDescent="0.3">
      <c r="P517932" s="83"/>
    </row>
    <row r="517933" spans="16:16" x14ac:dyDescent="0.3">
      <c r="P517933" s="83"/>
    </row>
    <row r="517934" spans="16:16" x14ac:dyDescent="0.3">
      <c r="P517934" s="83"/>
    </row>
    <row r="517935" spans="16:16" x14ac:dyDescent="0.3">
      <c r="P517935" s="83"/>
    </row>
    <row r="517936" spans="16:16" x14ac:dyDescent="0.3">
      <c r="P517936" s="83"/>
    </row>
    <row r="517937" spans="16:16" x14ac:dyDescent="0.3">
      <c r="P517937" s="83"/>
    </row>
    <row r="517938" spans="16:16" x14ac:dyDescent="0.3">
      <c r="P517938" s="83"/>
    </row>
    <row r="517939" spans="16:16" x14ac:dyDescent="0.3">
      <c r="P517939" s="83"/>
    </row>
    <row r="517940" spans="16:16" x14ac:dyDescent="0.3">
      <c r="P517940" s="83"/>
    </row>
    <row r="517941" spans="16:16" x14ac:dyDescent="0.3">
      <c r="P517941" s="83"/>
    </row>
    <row r="517942" spans="16:16" x14ac:dyDescent="0.3">
      <c r="P517942" s="83"/>
    </row>
    <row r="517943" spans="16:16" x14ac:dyDescent="0.3">
      <c r="P517943" s="83"/>
    </row>
    <row r="517944" spans="16:16" x14ac:dyDescent="0.3">
      <c r="P517944" s="83"/>
    </row>
    <row r="517945" spans="16:16" x14ac:dyDescent="0.3">
      <c r="P517945" s="83"/>
    </row>
    <row r="517946" spans="16:16" x14ac:dyDescent="0.3">
      <c r="P517946" s="83"/>
    </row>
    <row r="517947" spans="16:16" x14ac:dyDescent="0.3">
      <c r="P517947" s="83"/>
    </row>
    <row r="517948" spans="16:16" x14ac:dyDescent="0.3">
      <c r="P517948" s="83"/>
    </row>
    <row r="517949" spans="16:16" x14ac:dyDescent="0.3">
      <c r="P517949" s="83"/>
    </row>
    <row r="517950" spans="16:16" x14ac:dyDescent="0.3">
      <c r="P517950" s="83"/>
    </row>
    <row r="517951" spans="16:16" x14ac:dyDescent="0.3">
      <c r="P517951" s="83"/>
    </row>
    <row r="517952" spans="16:16" x14ac:dyDescent="0.3">
      <c r="P517952" s="83"/>
    </row>
    <row r="517953" spans="16:16" x14ac:dyDescent="0.3">
      <c r="P517953" s="83"/>
    </row>
    <row r="517954" spans="16:16" x14ac:dyDescent="0.3">
      <c r="P517954" s="83"/>
    </row>
    <row r="517955" spans="16:16" x14ac:dyDescent="0.3">
      <c r="P517955" s="83"/>
    </row>
    <row r="517956" spans="16:16" x14ac:dyDescent="0.3">
      <c r="P517956" s="83"/>
    </row>
    <row r="517957" spans="16:16" x14ac:dyDescent="0.3">
      <c r="P517957" s="83"/>
    </row>
    <row r="517958" spans="16:16" x14ac:dyDescent="0.3">
      <c r="P517958" s="83"/>
    </row>
    <row r="517959" spans="16:16" x14ac:dyDescent="0.3">
      <c r="P517959" s="83"/>
    </row>
    <row r="517960" spans="16:16" x14ac:dyDescent="0.3">
      <c r="P517960" s="83"/>
    </row>
    <row r="517961" spans="16:16" x14ac:dyDescent="0.3">
      <c r="P517961" s="83"/>
    </row>
    <row r="517962" spans="16:16" x14ac:dyDescent="0.3">
      <c r="P517962" s="83"/>
    </row>
    <row r="517963" spans="16:16" x14ac:dyDescent="0.3">
      <c r="P517963" s="83"/>
    </row>
    <row r="517964" spans="16:16" x14ac:dyDescent="0.3">
      <c r="P517964" s="83"/>
    </row>
    <row r="517965" spans="16:16" x14ac:dyDescent="0.3">
      <c r="P517965" s="83"/>
    </row>
    <row r="517966" spans="16:16" x14ac:dyDescent="0.3">
      <c r="P517966" s="83"/>
    </row>
    <row r="517967" spans="16:16" x14ac:dyDescent="0.3">
      <c r="P517967" s="83"/>
    </row>
    <row r="517968" spans="16:16" x14ac:dyDescent="0.3">
      <c r="P517968" s="83"/>
    </row>
    <row r="517969" spans="16:16" x14ac:dyDescent="0.3">
      <c r="P517969" s="83"/>
    </row>
    <row r="517970" spans="16:16" x14ac:dyDescent="0.3">
      <c r="P517970" s="83"/>
    </row>
    <row r="517971" spans="16:16" x14ac:dyDescent="0.3">
      <c r="P517971" s="83"/>
    </row>
    <row r="517972" spans="16:16" x14ac:dyDescent="0.3">
      <c r="P517972" s="83"/>
    </row>
    <row r="517973" spans="16:16" x14ac:dyDescent="0.3">
      <c r="P517973" s="83"/>
    </row>
    <row r="517974" spans="16:16" x14ac:dyDescent="0.3">
      <c r="P517974" s="83"/>
    </row>
    <row r="517975" spans="16:16" x14ac:dyDescent="0.3">
      <c r="P517975" s="83"/>
    </row>
    <row r="517976" spans="16:16" x14ac:dyDescent="0.3">
      <c r="P517976" s="83"/>
    </row>
    <row r="517977" spans="16:16" x14ac:dyDescent="0.3">
      <c r="P517977" s="83"/>
    </row>
    <row r="517978" spans="16:16" x14ac:dyDescent="0.3">
      <c r="P517978" s="83"/>
    </row>
    <row r="517979" spans="16:16" x14ac:dyDescent="0.3">
      <c r="P517979" s="83"/>
    </row>
    <row r="517980" spans="16:16" x14ac:dyDescent="0.3">
      <c r="P517980" s="83"/>
    </row>
    <row r="517981" spans="16:16" x14ac:dyDescent="0.3">
      <c r="P517981" s="83"/>
    </row>
    <row r="517982" spans="16:16" x14ac:dyDescent="0.3">
      <c r="P517982" s="83"/>
    </row>
    <row r="517983" spans="16:16" x14ac:dyDescent="0.3">
      <c r="P517983" s="83"/>
    </row>
    <row r="517984" spans="16:16" x14ac:dyDescent="0.3">
      <c r="P517984" s="83"/>
    </row>
    <row r="517985" spans="16:16" x14ac:dyDescent="0.3">
      <c r="P517985" s="83"/>
    </row>
    <row r="517986" spans="16:16" x14ac:dyDescent="0.3">
      <c r="P517986" s="83"/>
    </row>
    <row r="517987" spans="16:16" x14ac:dyDescent="0.3">
      <c r="P517987" s="83"/>
    </row>
    <row r="517988" spans="16:16" x14ac:dyDescent="0.3">
      <c r="P517988" s="83"/>
    </row>
    <row r="517989" spans="16:16" x14ac:dyDescent="0.3">
      <c r="P517989" s="83"/>
    </row>
    <row r="517990" spans="16:16" x14ac:dyDescent="0.3">
      <c r="P517990" s="83"/>
    </row>
    <row r="517991" spans="16:16" x14ac:dyDescent="0.3">
      <c r="P517991" s="83"/>
    </row>
    <row r="517992" spans="16:16" x14ac:dyDescent="0.3">
      <c r="P517992" s="83"/>
    </row>
    <row r="517993" spans="16:16" x14ac:dyDescent="0.3">
      <c r="P517993" s="83"/>
    </row>
    <row r="517994" spans="16:16" x14ac:dyDescent="0.3">
      <c r="P517994" s="83"/>
    </row>
    <row r="517995" spans="16:16" x14ac:dyDescent="0.3">
      <c r="P517995" s="83"/>
    </row>
    <row r="517996" spans="16:16" x14ac:dyDescent="0.3">
      <c r="P517996" s="83"/>
    </row>
    <row r="517997" spans="16:16" x14ac:dyDescent="0.3">
      <c r="P517997" s="83"/>
    </row>
    <row r="517998" spans="16:16" x14ac:dyDescent="0.3">
      <c r="P517998" s="83"/>
    </row>
    <row r="517999" spans="16:16" x14ac:dyDescent="0.3">
      <c r="P517999" s="83"/>
    </row>
    <row r="518000" spans="16:16" x14ac:dyDescent="0.3">
      <c r="P518000" s="83"/>
    </row>
    <row r="518001" spans="16:16" x14ac:dyDescent="0.3">
      <c r="P518001" s="83"/>
    </row>
    <row r="518002" spans="16:16" x14ac:dyDescent="0.3">
      <c r="P518002" s="83"/>
    </row>
    <row r="518003" spans="16:16" x14ac:dyDescent="0.3">
      <c r="P518003" s="83"/>
    </row>
    <row r="518004" spans="16:16" x14ac:dyDescent="0.3">
      <c r="P518004" s="83"/>
    </row>
    <row r="518005" spans="16:16" x14ac:dyDescent="0.3">
      <c r="P518005" s="83"/>
    </row>
    <row r="518006" spans="16:16" x14ac:dyDescent="0.3">
      <c r="P518006" s="83"/>
    </row>
    <row r="518007" spans="16:16" x14ac:dyDescent="0.3">
      <c r="P518007" s="83"/>
    </row>
    <row r="518008" spans="16:16" x14ac:dyDescent="0.3">
      <c r="P518008" s="83"/>
    </row>
    <row r="518009" spans="16:16" x14ac:dyDescent="0.3">
      <c r="P518009" s="83"/>
    </row>
    <row r="518010" spans="16:16" x14ac:dyDescent="0.3">
      <c r="P518010" s="83"/>
    </row>
    <row r="518011" spans="16:16" x14ac:dyDescent="0.3">
      <c r="P518011" s="83"/>
    </row>
    <row r="518012" spans="16:16" x14ac:dyDescent="0.3">
      <c r="P518012" s="83"/>
    </row>
    <row r="518013" spans="16:16" x14ac:dyDescent="0.3">
      <c r="P518013" s="83"/>
    </row>
    <row r="518014" spans="16:16" x14ac:dyDescent="0.3">
      <c r="P518014" s="83"/>
    </row>
    <row r="518015" spans="16:16" x14ac:dyDescent="0.3">
      <c r="P518015" s="83"/>
    </row>
    <row r="518016" spans="16:16" x14ac:dyDescent="0.3">
      <c r="P518016" s="83"/>
    </row>
    <row r="518017" spans="16:16" x14ac:dyDescent="0.3">
      <c r="P518017" s="83"/>
    </row>
    <row r="518018" spans="16:16" x14ac:dyDescent="0.3">
      <c r="P518018" s="83"/>
    </row>
    <row r="518019" spans="16:16" x14ac:dyDescent="0.3">
      <c r="P518019" s="83"/>
    </row>
    <row r="518020" spans="16:16" x14ac:dyDescent="0.3">
      <c r="P518020" s="83"/>
    </row>
    <row r="518021" spans="16:16" x14ac:dyDescent="0.3">
      <c r="P518021" s="83"/>
    </row>
    <row r="518022" spans="16:16" x14ac:dyDescent="0.3">
      <c r="P518022" s="83"/>
    </row>
    <row r="518023" spans="16:16" x14ac:dyDescent="0.3">
      <c r="P518023" s="83"/>
    </row>
    <row r="518024" spans="16:16" x14ac:dyDescent="0.3">
      <c r="P518024" s="83"/>
    </row>
    <row r="518025" spans="16:16" x14ac:dyDescent="0.3">
      <c r="P518025" s="83"/>
    </row>
    <row r="518026" spans="16:16" x14ac:dyDescent="0.3">
      <c r="P518026" s="83"/>
    </row>
    <row r="518027" spans="16:16" x14ac:dyDescent="0.3">
      <c r="P518027" s="83"/>
    </row>
    <row r="518028" spans="16:16" x14ac:dyDescent="0.3">
      <c r="P518028" s="83"/>
    </row>
    <row r="518029" spans="16:16" x14ac:dyDescent="0.3">
      <c r="P518029" s="83"/>
    </row>
    <row r="518030" spans="16:16" x14ac:dyDescent="0.3">
      <c r="P518030" s="83"/>
    </row>
    <row r="518031" spans="16:16" x14ac:dyDescent="0.3">
      <c r="P518031" s="83"/>
    </row>
    <row r="518032" spans="16:16" x14ac:dyDescent="0.3">
      <c r="P518032" s="83"/>
    </row>
    <row r="518033" spans="16:16" x14ac:dyDescent="0.3">
      <c r="P518033" s="83"/>
    </row>
    <row r="518034" spans="16:16" x14ac:dyDescent="0.3">
      <c r="P518034" s="83"/>
    </row>
    <row r="518035" spans="16:16" x14ac:dyDescent="0.3">
      <c r="P518035" s="83"/>
    </row>
    <row r="518036" spans="16:16" x14ac:dyDescent="0.3">
      <c r="P518036" s="83"/>
    </row>
    <row r="518037" spans="16:16" x14ac:dyDescent="0.3">
      <c r="P518037" s="83"/>
    </row>
    <row r="518038" spans="16:16" x14ac:dyDescent="0.3">
      <c r="P518038" s="83"/>
    </row>
    <row r="518039" spans="16:16" x14ac:dyDescent="0.3">
      <c r="P518039" s="83"/>
    </row>
    <row r="518040" spans="16:16" x14ac:dyDescent="0.3">
      <c r="P518040" s="83"/>
    </row>
    <row r="518041" spans="16:16" x14ac:dyDescent="0.3">
      <c r="P518041" s="83"/>
    </row>
    <row r="518042" spans="16:16" x14ac:dyDescent="0.3">
      <c r="P518042" s="83"/>
    </row>
    <row r="518043" spans="16:16" x14ac:dyDescent="0.3">
      <c r="P518043" s="83"/>
    </row>
    <row r="518044" spans="16:16" x14ac:dyDescent="0.3">
      <c r="P518044" s="83"/>
    </row>
    <row r="518045" spans="16:16" x14ac:dyDescent="0.3">
      <c r="P518045" s="83"/>
    </row>
    <row r="518046" spans="16:16" x14ac:dyDescent="0.3">
      <c r="P518046" s="83"/>
    </row>
    <row r="518047" spans="16:16" x14ac:dyDescent="0.3">
      <c r="P518047" s="83"/>
    </row>
    <row r="518048" spans="16:16" x14ac:dyDescent="0.3">
      <c r="P518048" s="83"/>
    </row>
    <row r="518049" spans="16:16" x14ac:dyDescent="0.3">
      <c r="P518049" s="83"/>
    </row>
    <row r="518050" spans="16:16" x14ac:dyDescent="0.3">
      <c r="P518050" s="83"/>
    </row>
    <row r="518051" spans="16:16" x14ac:dyDescent="0.3">
      <c r="P518051" s="83"/>
    </row>
    <row r="518052" spans="16:16" x14ac:dyDescent="0.3">
      <c r="P518052" s="83"/>
    </row>
    <row r="518053" spans="16:16" x14ac:dyDescent="0.3">
      <c r="P518053" s="83"/>
    </row>
    <row r="518054" spans="16:16" x14ac:dyDescent="0.3">
      <c r="P518054" s="83"/>
    </row>
    <row r="518055" spans="16:16" x14ac:dyDescent="0.3">
      <c r="P518055" s="83"/>
    </row>
    <row r="518056" spans="16:16" x14ac:dyDescent="0.3">
      <c r="P518056" s="83"/>
    </row>
    <row r="518057" spans="16:16" x14ac:dyDescent="0.3">
      <c r="P518057" s="83"/>
    </row>
    <row r="518058" spans="16:16" x14ac:dyDescent="0.3">
      <c r="P518058" s="83"/>
    </row>
    <row r="518059" spans="16:16" x14ac:dyDescent="0.3">
      <c r="P518059" s="83"/>
    </row>
    <row r="518060" spans="16:16" x14ac:dyDescent="0.3">
      <c r="P518060" s="83"/>
    </row>
    <row r="518061" spans="16:16" x14ac:dyDescent="0.3">
      <c r="P518061" s="83"/>
    </row>
    <row r="518062" spans="16:16" x14ac:dyDescent="0.3">
      <c r="P518062" s="83"/>
    </row>
    <row r="518063" spans="16:16" x14ac:dyDescent="0.3">
      <c r="P518063" s="83"/>
    </row>
    <row r="518064" spans="16:16" x14ac:dyDescent="0.3">
      <c r="P518064" s="83"/>
    </row>
    <row r="518065" spans="16:16" x14ac:dyDescent="0.3">
      <c r="P518065" s="83"/>
    </row>
    <row r="518066" spans="16:16" x14ac:dyDescent="0.3">
      <c r="P518066" s="83"/>
    </row>
    <row r="518067" spans="16:16" x14ac:dyDescent="0.3">
      <c r="P518067" s="83"/>
    </row>
    <row r="518068" spans="16:16" x14ac:dyDescent="0.3">
      <c r="P518068" s="83"/>
    </row>
    <row r="518069" spans="16:16" x14ac:dyDescent="0.3">
      <c r="P518069" s="83"/>
    </row>
    <row r="518070" spans="16:16" x14ac:dyDescent="0.3">
      <c r="P518070" s="83"/>
    </row>
    <row r="518071" spans="16:16" x14ac:dyDescent="0.3">
      <c r="P518071" s="83"/>
    </row>
    <row r="518072" spans="16:16" x14ac:dyDescent="0.3">
      <c r="P518072" s="83"/>
    </row>
    <row r="518073" spans="16:16" x14ac:dyDescent="0.3">
      <c r="P518073" s="83"/>
    </row>
    <row r="518074" spans="16:16" x14ac:dyDescent="0.3">
      <c r="P518074" s="83"/>
    </row>
    <row r="518075" spans="16:16" x14ac:dyDescent="0.3">
      <c r="P518075" s="83"/>
    </row>
    <row r="518076" spans="16:16" x14ac:dyDescent="0.3">
      <c r="P518076" s="83"/>
    </row>
    <row r="518077" spans="16:16" x14ac:dyDescent="0.3">
      <c r="P518077" s="83"/>
    </row>
    <row r="518078" spans="16:16" x14ac:dyDescent="0.3">
      <c r="P518078" s="83"/>
    </row>
    <row r="518079" spans="16:16" x14ac:dyDescent="0.3">
      <c r="P518079" s="83"/>
    </row>
    <row r="518080" spans="16:16" x14ac:dyDescent="0.3">
      <c r="P518080" s="83"/>
    </row>
    <row r="518081" spans="16:16" x14ac:dyDescent="0.3">
      <c r="P518081" s="83"/>
    </row>
    <row r="518082" spans="16:16" x14ac:dyDescent="0.3">
      <c r="P518082" s="83"/>
    </row>
    <row r="518083" spans="16:16" x14ac:dyDescent="0.3">
      <c r="P518083" s="83"/>
    </row>
    <row r="518084" spans="16:16" x14ac:dyDescent="0.3">
      <c r="P518084" s="83"/>
    </row>
    <row r="518085" spans="16:16" x14ac:dyDescent="0.3">
      <c r="P518085" s="83"/>
    </row>
    <row r="518086" spans="16:16" x14ac:dyDescent="0.3">
      <c r="P518086" s="83"/>
    </row>
    <row r="518087" spans="16:16" x14ac:dyDescent="0.3">
      <c r="P518087" s="83"/>
    </row>
    <row r="518088" spans="16:16" x14ac:dyDescent="0.3">
      <c r="P518088" s="83"/>
    </row>
    <row r="518089" spans="16:16" x14ac:dyDescent="0.3">
      <c r="P518089" s="83"/>
    </row>
    <row r="518090" spans="16:16" x14ac:dyDescent="0.3">
      <c r="P518090" s="83"/>
    </row>
    <row r="518091" spans="16:16" x14ac:dyDescent="0.3">
      <c r="P518091" s="83"/>
    </row>
    <row r="518092" spans="16:16" x14ac:dyDescent="0.3">
      <c r="P518092" s="83"/>
    </row>
    <row r="518093" spans="16:16" x14ac:dyDescent="0.3">
      <c r="P518093" s="83"/>
    </row>
    <row r="518094" spans="16:16" x14ac:dyDescent="0.3">
      <c r="P518094" s="83"/>
    </row>
    <row r="518095" spans="16:16" x14ac:dyDescent="0.3">
      <c r="P518095" s="83"/>
    </row>
    <row r="518096" spans="16:16" x14ac:dyDescent="0.3">
      <c r="P518096" s="83"/>
    </row>
    <row r="518097" spans="16:16" x14ac:dyDescent="0.3">
      <c r="P518097" s="83"/>
    </row>
    <row r="518098" spans="16:16" x14ac:dyDescent="0.3">
      <c r="P518098" s="83"/>
    </row>
    <row r="518099" spans="16:16" x14ac:dyDescent="0.3">
      <c r="P518099" s="83"/>
    </row>
    <row r="518100" spans="16:16" x14ac:dyDescent="0.3">
      <c r="P518100" s="83"/>
    </row>
    <row r="518101" spans="16:16" x14ac:dyDescent="0.3">
      <c r="P518101" s="83"/>
    </row>
    <row r="518102" spans="16:16" x14ac:dyDescent="0.3">
      <c r="P518102" s="83"/>
    </row>
    <row r="518103" spans="16:16" x14ac:dyDescent="0.3">
      <c r="P518103" s="83"/>
    </row>
    <row r="518104" spans="16:16" x14ac:dyDescent="0.3">
      <c r="P518104" s="83"/>
    </row>
    <row r="518105" spans="16:16" x14ac:dyDescent="0.3">
      <c r="P518105" s="83"/>
    </row>
    <row r="518106" spans="16:16" x14ac:dyDescent="0.3">
      <c r="P518106" s="83"/>
    </row>
    <row r="518107" spans="16:16" x14ac:dyDescent="0.3">
      <c r="P518107" s="83"/>
    </row>
    <row r="518108" spans="16:16" x14ac:dyDescent="0.3">
      <c r="P518108" s="83"/>
    </row>
    <row r="518109" spans="16:16" x14ac:dyDescent="0.3">
      <c r="P518109" s="83"/>
    </row>
    <row r="518110" spans="16:16" x14ac:dyDescent="0.3">
      <c r="P518110" s="83"/>
    </row>
    <row r="518111" spans="16:16" x14ac:dyDescent="0.3">
      <c r="P518111" s="83"/>
    </row>
    <row r="518112" spans="16:16" x14ac:dyDescent="0.3">
      <c r="P518112" s="83"/>
    </row>
    <row r="518113" spans="16:16" x14ac:dyDescent="0.3">
      <c r="P518113" s="83"/>
    </row>
    <row r="518114" spans="16:16" x14ac:dyDescent="0.3">
      <c r="P518114" s="83"/>
    </row>
    <row r="518115" spans="16:16" x14ac:dyDescent="0.3">
      <c r="P518115" s="83"/>
    </row>
    <row r="518116" spans="16:16" x14ac:dyDescent="0.3">
      <c r="P518116" s="83"/>
    </row>
    <row r="518117" spans="16:16" x14ac:dyDescent="0.3">
      <c r="P518117" s="83"/>
    </row>
    <row r="518118" spans="16:16" x14ac:dyDescent="0.3">
      <c r="P518118" s="83"/>
    </row>
    <row r="518119" spans="16:16" x14ac:dyDescent="0.3">
      <c r="P518119" s="83"/>
    </row>
    <row r="518120" spans="16:16" x14ac:dyDescent="0.3">
      <c r="P518120" s="83"/>
    </row>
    <row r="518121" spans="16:16" x14ac:dyDescent="0.3">
      <c r="P518121" s="83"/>
    </row>
    <row r="518122" spans="16:16" x14ac:dyDescent="0.3">
      <c r="P518122" s="83"/>
    </row>
    <row r="518123" spans="16:16" x14ac:dyDescent="0.3">
      <c r="P518123" s="83"/>
    </row>
    <row r="518124" spans="16:16" x14ac:dyDescent="0.3">
      <c r="P518124" s="83"/>
    </row>
    <row r="518125" spans="16:16" x14ac:dyDescent="0.3">
      <c r="P518125" s="83"/>
    </row>
    <row r="518126" spans="16:16" x14ac:dyDescent="0.3">
      <c r="P518126" s="83"/>
    </row>
    <row r="518127" spans="16:16" x14ac:dyDescent="0.3">
      <c r="P518127" s="83"/>
    </row>
    <row r="518128" spans="16:16" x14ac:dyDescent="0.3">
      <c r="P518128" s="83"/>
    </row>
    <row r="518129" spans="16:16" x14ac:dyDescent="0.3">
      <c r="P518129" s="83"/>
    </row>
    <row r="518130" spans="16:16" x14ac:dyDescent="0.3">
      <c r="P518130" s="83"/>
    </row>
    <row r="518131" spans="16:16" x14ac:dyDescent="0.3">
      <c r="P518131" s="83"/>
    </row>
    <row r="518132" spans="16:16" x14ac:dyDescent="0.3">
      <c r="P518132" s="83"/>
    </row>
    <row r="518133" spans="16:16" x14ac:dyDescent="0.3">
      <c r="P518133" s="83"/>
    </row>
    <row r="518134" spans="16:16" x14ac:dyDescent="0.3">
      <c r="P518134" s="83"/>
    </row>
    <row r="518135" spans="16:16" x14ac:dyDescent="0.3">
      <c r="P518135" s="83"/>
    </row>
    <row r="518136" spans="16:16" x14ac:dyDescent="0.3">
      <c r="P518136" s="83"/>
    </row>
    <row r="518137" spans="16:16" x14ac:dyDescent="0.3">
      <c r="P518137" s="83"/>
    </row>
    <row r="518138" spans="16:16" x14ac:dyDescent="0.3">
      <c r="P518138" s="83"/>
    </row>
    <row r="518139" spans="16:16" x14ac:dyDescent="0.3">
      <c r="P518139" s="83"/>
    </row>
    <row r="518140" spans="16:16" x14ac:dyDescent="0.3">
      <c r="P518140" s="83"/>
    </row>
    <row r="518141" spans="16:16" x14ac:dyDescent="0.3">
      <c r="P518141" s="83"/>
    </row>
    <row r="518142" spans="16:16" x14ac:dyDescent="0.3">
      <c r="P518142" s="83"/>
    </row>
    <row r="518143" spans="16:16" x14ac:dyDescent="0.3">
      <c r="P518143" s="83"/>
    </row>
    <row r="518144" spans="16:16" x14ac:dyDescent="0.3">
      <c r="P518144" s="83"/>
    </row>
    <row r="518145" spans="16:16" x14ac:dyDescent="0.3">
      <c r="P518145" s="83"/>
    </row>
    <row r="518146" spans="16:16" x14ac:dyDescent="0.3">
      <c r="P518146" s="83"/>
    </row>
    <row r="518147" spans="16:16" x14ac:dyDescent="0.3">
      <c r="P518147" s="83"/>
    </row>
    <row r="518148" spans="16:16" x14ac:dyDescent="0.3">
      <c r="P518148" s="83"/>
    </row>
    <row r="518149" spans="16:16" x14ac:dyDescent="0.3">
      <c r="P518149" s="83"/>
    </row>
    <row r="518150" spans="16:16" x14ac:dyDescent="0.3">
      <c r="P518150" s="83"/>
    </row>
    <row r="518151" spans="16:16" x14ac:dyDescent="0.3">
      <c r="P518151" s="83"/>
    </row>
    <row r="518152" spans="16:16" x14ac:dyDescent="0.3">
      <c r="P518152" s="83"/>
    </row>
    <row r="518153" spans="16:16" x14ac:dyDescent="0.3">
      <c r="P518153" s="83"/>
    </row>
    <row r="518154" spans="16:16" x14ac:dyDescent="0.3">
      <c r="P518154" s="83"/>
    </row>
    <row r="518155" spans="16:16" x14ac:dyDescent="0.3">
      <c r="P518155" s="83"/>
    </row>
    <row r="518156" spans="16:16" x14ac:dyDescent="0.3">
      <c r="P518156" s="83"/>
    </row>
    <row r="518157" spans="16:16" x14ac:dyDescent="0.3">
      <c r="P518157" s="83"/>
    </row>
    <row r="518158" spans="16:16" x14ac:dyDescent="0.3">
      <c r="P518158" s="83"/>
    </row>
    <row r="518159" spans="16:16" x14ac:dyDescent="0.3">
      <c r="P518159" s="83"/>
    </row>
    <row r="518160" spans="16:16" x14ac:dyDescent="0.3">
      <c r="P518160" s="83"/>
    </row>
    <row r="518161" spans="16:16" x14ac:dyDescent="0.3">
      <c r="P518161" s="83"/>
    </row>
    <row r="518162" spans="16:16" x14ac:dyDescent="0.3">
      <c r="P518162" s="83"/>
    </row>
    <row r="518163" spans="16:16" x14ac:dyDescent="0.3">
      <c r="P518163" s="83"/>
    </row>
    <row r="518164" spans="16:16" x14ac:dyDescent="0.3">
      <c r="P518164" s="83"/>
    </row>
    <row r="518165" spans="16:16" x14ac:dyDescent="0.3">
      <c r="P518165" s="83"/>
    </row>
    <row r="518166" spans="16:16" x14ac:dyDescent="0.3">
      <c r="P518166" s="83"/>
    </row>
    <row r="518167" spans="16:16" x14ac:dyDescent="0.3">
      <c r="P518167" s="83"/>
    </row>
    <row r="518168" spans="16:16" x14ac:dyDescent="0.3">
      <c r="P518168" s="83"/>
    </row>
    <row r="518169" spans="16:16" x14ac:dyDescent="0.3">
      <c r="P518169" s="83"/>
    </row>
    <row r="518170" spans="16:16" x14ac:dyDescent="0.3">
      <c r="P518170" s="83"/>
    </row>
    <row r="518171" spans="16:16" x14ac:dyDescent="0.3">
      <c r="P518171" s="83"/>
    </row>
    <row r="518172" spans="16:16" x14ac:dyDescent="0.3">
      <c r="P518172" s="83"/>
    </row>
    <row r="518173" spans="16:16" x14ac:dyDescent="0.3">
      <c r="P518173" s="83"/>
    </row>
    <row r="518174" spans="16:16" x14ac:dyDescent="0.3">
      <c r="P518174" s="83"/>
    </row>
    <row r="518175" spans="16:16" x14ac:dyDescent="0.3">
      <c r="P518175" s="83"/>
    </row>
    <row r="518176" spans="16:16" x14ac:dyDescent="0.3">
      <c r="P518176" s="83"/>
    </row>
    <row r="518177" spans="16:16" x14ac:dyDescent="0.3">
      <c r="P518177" s="83"/>
    </row>
    <row r="518178" spans="16:16" x14ac:dyDescent="0.3">
      <c r="P518178" s="83"/>
    </row>
    <row r="518179" spans="16:16" x14ac:dyDescent="0.3">
      <c r="P518179" s="83"/>
    </row>
    <row r="518180" spans="16:16" x14ac:dyDescent="0.3">
      <c r="P518180" s="83"/>
    </row>
    <row r="518181" spans="16:16" x14ac:dyDescent="0.3">
      <c r="P518181" s="83"/>
    </row>
    <row r="518182" spans="16:16" x14ac:dyDescent="0.3">
      <c r="P518182" s="83"/>
    </row>
    <row r="518183" spans="16:16" x14ac:dyDescent="0.3">
      <c r="P518183" s="83"/>
    </row>
    <row r="518184" spans="16:16" x14ac:dyDescent="0.3">
      <c r="P518184" s="83"/>
    </row>
    <row r="518185" spans="16:16" x14ac:dyDescent="0.3">
      <c r="P518185" s="83"/>
    </row>
    <row r="518186" spans="16:16" x14ac:dyDescent="0.3">
      <c r="P518186" s="83"/>
    </row>
    <row r="518187" spans="16:16" x14ac:dyDescent="0.3">
      <c r="P518187" s="83"/>
    </row>
    <row r="518188" spans="16:16" x14ac:dyDescent="0.3">
      <c r="P518188" s="83"/>
    </row>
    <row r="518189" spans="16:16" x14ac:dyDescent="0.3">
      <c r="P518189" s="83"/>
    </row>
    <row r="518190" spans="16:16" x14ac:dyDescent="0.3">
      <c r="P518190" s="83"/>
    </row>
    <row r="518191" spans="16:16" x14ac:dyDescent="0.3">
      <c r="P518191" s="83"/>
    </row>
    <row r="518192" spans="16:16" x14ac:dyDescent="0.3">
      <c r="P518192" s="83"/>
    </row>
    <row r="518193" spans="16:16" x14ac:dyDescent="0.3">
      <c r="P518193" s="83"/>
    </row>
    <row r="518194" spans="16:16" x14ac:dyDescent="0.3">
      <c r="P518194" s="83"/>
    </row>
    <row r="518195" spans="16:16" x14ac:dyDescent="0.3">
      <c r="P518195" s="83"/>
    </row>
    <row r="518196" spans="16:16" x14ac:dyDescent="0.3">
      <c r="P518196" s="83"/>
    </row>
    <row r="518197" spans="16:16" x14ac:dyDescent="0.3">
      <c r="P518197" s="83"/>
    </row>
    <row r="518198" spans="16:16" x14ac:dyDescent="0.3">
      <c r="P518198" s="83"/>
    </row>
    <row r="518199" spans="16:16" x14ac:dyDescent="0.3">
      <c r="P518199" s="83"/>
    </row>
    <row r="518200" spans="16:16" x14ac:dyDescent="0.3">
      <c r="P518200" s="83"/>
    </row>
    <row r="518201" spans="16:16" x14ac:dyDescent="0.3">
      <c r="P518201" s="83"/>
    </row>
    <row r="518202" spans="16:16" x14ac:dyDescent="0.3">
      <c r="P518202" s="83"/>
    </row>
    <row r="518203" spans="16:16" x14ac:dyDescent="0.3">
      <c r="P518203" s="83"/>
    </row>
    <row r="518204" spans="16:16" x14ac:dyDescent="0.3">
      <c r="P518204" s="83"/>
    </row>
    <row r="518205" spans="16:16" x14ac:dyDescent="0.3">
      <c r="P518205" s="83"/>
    </row>
    <row r="518206" spans="16:16" x14ac:dyDescent="0.3">
      <c r="P518206" s="83"/>
    </row>
    <row r="518207" spans="16:16" x14ac:dyDescent="0.3">
      <c r="P518207" s="83"/>
    </row>
    <row r="518208" spans="16:16" x14ac:dyDescent="0.3">
      <c r="P518208" s="83"/>
    </row>
    <row r="518209" spans="16:16" x14ac:dyDescent="0.3">
      <c r="P518209" s="83"/>
    </row>
    <row r="518210" spans="16:16" x14ac:dyDescent="0.3">
      <c r="P518210" s="83"/>
    </row>
    <row r="518211" spans="16:16" x14ac:dyDescent="0.3">
      <c r="P518211" s="83"/>
    </row>
    <row r="518212" spans="16:16" x14ac:dyDescent="0.3">
      <c r="P518212" s="83"/>
    </row>
    <row r="518213" spans="16:16" x14ac:dyDescent="0.3">
      <c r="P518213" s="83"/>
    </row>
    <row r="518214" spans="16:16" x14ac:dyDescent="0.3">
      <c r="P518214" s="83"/>
    </row>
    <row r="518215" spans="16:16" x14ac:dyDescent="0.3">
      <c r="P518215" s="83"/>
    </row>
    <row r="518216" spans="16:16" x14ac:dyDescent="0.3">
      <c r="P518216" s="83"/>
    </row>
    <row r="518217" spans="16:16" x14ac:dyDescent="0.3">
      <c r="P518217" s="83"/>
    </row>
    <row r="518218" spans="16:16" x14ac:dyDescent="0.3">
      <c r="P518218" s="83"/>
    </row>
    <row r="518219" spans="16:16" x14ac:dyDescent="0.3">
      <c r="P518219" s="83"/>
    </row>
    <row r="518220" spans="16:16" x14ac:dyDescent="0.3">
      <c r="P518220" s="83"/>
    </row>
    <row r="518221" spans="16:16" x14ac:dyDescent="0.3">
      <c r="P518221" s="83"/>
    </row>
    <row r="518222" spans="16:16" x14ac:dyDescent="0.3">
      <c r="P518222" s="83"/>
    </row>
    <row r="518223" spans="16:16" x14ac:dyDescent="0.3">
      <c r="P518223" s="83"/>
    </row>
    <row r="518224" spans="16:16" x14ac:dyDescent="0.3">
      <c r="P518224" s="83"/>
    </row>
    <row r="518225" spans="16:16" x14ac:dyDescent="0.3">
      <c r="P518225" s="83"/>
    </row>
    <row r="518226" spans="16:16" x14ac:dyDescent="0.3">
      <c r="P518226" s="83"/>
    </row>
    <row r="518227" spans="16:16" x14ac:dyDescent="0.3">
      <c r="P518227" s="83"/>
    </row>
    <row r="518228" spans="16:16" x14ac:dyDescent="0.3">
      <c r="P518228" s="83"/>
    </row>
    <row r="518229" spans="16:16" x14ac:dyDescent="0.3">
      <c r="P518229" s="83"/>
    </row>
    <row r="518230" spans="16:16" x14ac:dyDescent="0.3">
      <c r="P518230" s="83"/>
    </row>
    <row r="518231" spans="16:16" x14ac:dyDescent="0.3">
      <c r="P518231" s="83"/>
    </row>
    <row r="518232" spans="16:16" x14ac:dyDescent="0.3">
      <c r="P518232" s="83"/>
    </row>
    <row r="518233" spans="16:16" x14ac:dyDescent="0.3">
      <c r="P518233" s="83"/>
    </row>
    <row r="518234" spans="16:16" x14ac:dyDescent="0.3">
      <c r="P518234" s="83"/>
    </row>
    <row r="518235" spans="16:16" x14ac:dyDescent="0.3">
      <c r="P518235" s="83"/>
    </row>
    <row r="518236" spans="16:16" x14ac:dyDescent="0.3">
      <c r="P518236" s="83"/>
    </row>
    <row r="518237" spans="16:16" x14ac:dyDescent="0.3">
      <c r="P518237" s="83"/>
    </row>
    <row r="518238" spans="16:16" x14ac:dyDescent="0.3">
      <c r="P518238" s="83"/>
    </row>
    <row r="518239" spans="16:16" x14ac:dyDescent="0.3">
      <c r="P518239" s="83"/>
    </row>
    <row r="518240" spans="16:16" x14ac:dyDescent="0.3">
      <c r="P518240" s="83"/>
    </row>
    <row r="518241" spans="16:16" x14ac:dyDescent="0.3">
      <c r="P518241" s="83"/>
    </row>
    <row r="518242" spans="16:16" x14ac:dyDescent="0.3">
      <c r="P518242" s="83"/>
    </row>
    <row r="518243" spans="16:16" x14ac:dyDescent="0.3">
      <c r="P518243" s="83"/>
    </row>
    <row r="518244" spans="16:16" x14ac:dyDescent="0.3">
      <c r="P518244" s="83"/>
    </row>
    <row r="518245" spans="16:16" x14ac:dyDescent="0.3">
      <c r="P518245" s="83"/>
    </row>
    <row r="518246" spans="16:16" x14ac:dyDescent="0.3">
      <c r="P518246" s="83"/>
    </row>
    <row r="518247" spans="16:16" x14ac:dyDescent="0.3">
      <c r="P518247" s="83"/>
    </row>
    <row r="518248" spans="16:16" x14ac:dyDescent="0.3">
      <c r="P518248" s="83"/>
    </row>
    <row r="518249" spans="16:16" x14ac:dyDescent="0.3">
      <c r="P518249" s="83"/>
    </row>
    <row r="518250" spans="16:16" x14ac:dyDescent="0.3">
      <c r="P518250" s="83"/>
    </row>
    <row r="518251" spans="16:16" x14ac:dyDescent="0.3">
      <c r="P518251" s="83"/>
    </row>
    <row r="518252" spans="16:16" x14ac:dyDescent="0.3">
      <c r="P518252" s="83"/>
    </row>
    <row r="518253" spans="16:16" x14ac:dyDescent="0.3">
      <c r="P518253" s="83"/>
    </row>
    <row r="518254" spans="16:16" x14ac:dyDescent="0.3">
      <c r="P518254" s="83"/>
    </row>
    <row r="518255" spans="16:16" x14ac:dyDescent="0.3">
      <c r="P518255" s="83"/>
    </row>
    <row r="518256" spans="16:16" x14ac:dyDescent="0.3">
      <c r="P518256" s="83"/>
    </row>
    <row r="518257" spans="16:16" x14ac:dyDescent="0.3">
      <c r="P518257" s="83"/>
    </row>
    <row r="518258" spans="16:16" x14ac:dyDescent="0.3">
      <c r="P518258" s="83"/>
    </row>
    <row r="518259" spans="16:16" x14ac:dyDescent="0.3">
      <c r="P518259" s="83"/>
    </row>
    <row r="518260" spans="16:16" x14ac:dyDescent="0.3">
      <c r="P518260" s="83"/>
    </row>
    <row r="518261" spans="16:16" x14ac:dyDescent="0.3">
      <c r="P518261" s="83"/>
    </row>
    <row r="518262" spans="16:16" x14ac:dyDescent="0.3">
      <c r="P518262" s="83"/>
    </row>
    <row r="518263" spans="16:16" x14ac:dyDescent="0.3">
      <c r="P518263" s="83"/>
    </row>
    <row r="518264" spans="16:16" x14ac:dyDescent="0.3">
      <c r="P518264" s="83"/>
    </row>
    <row r="518265" spans="16:16" x14ac:dyDescent="0.3">
      <c r="P518265" s="83"/>
    </row>
    <row r="518266" spans="16:16" x14ac:dyDescent="0.3">
      <c r="P518266" s="83"/>
    </row>
    <row r="518267" spans="16:16" x14ac:dyDescent="0.3">
      <c r="P518267" s="83"/>
    </row>
    <row r="518268" spans="16:16" x14ac:dyDescent="0.3">
      <c r="P518268" s="83"/>
    </row>
    <row r="518269" spans="16:16" x14ac:dyDescent="0.3">
      <c r="P518269" s="83"/>
    </row>
    <row r="518270" spans="16:16" x14ac:dyDescent="0.3">
      <c r="P518270" s="83"/>
    </row>
    <row r="518271" spans="16:16" x14ac:dyDescent="0.3">
      <c r="P518271" s="83"/>
    </row>
    <row r="518272" spans="16:16" x14ac:dyDescent="0.3">
      <c r="P518272" s="83"/>
    </row>
    <row r="518273" spans="16:16" x14ac:dyDescent="0.3">
      <c r="P518273" s="83"/>
    </row>
    <row r="518274" spans="16:16" x14ac:dyDescent="0.3">
      <c r="P518274" s="83"/>
    </row>
    <row r="518275" spans="16:16" x14ac:dyDescent="0.3">
      <c r="P518275" s="83"/>
    </row>
    <row r="518276" spans="16:16" x14ac:dyDescent="0.3">
      <c r="P518276" s="83"/>
    </row>
    <row r="518277" spans="16:16" x14ac:dyDescent="0.3">
      <c r="P518277" s="83"/>
    </row>
    <row r="518278" spans="16:16" x14ac:dyDescent="0.3">
      <c r="P518278" s="83"/>
    </row>
    <row r="518279" spans="16:16" x14ac:dyDescent="0.3">
      <c r="P518279" s="83"/>
    </row>
    <row r="518280" spans="16:16" x14ac:dyDescent="0.3">
      <c r="P518280" s="83"/>
    </row>
    <row r="518281" spans="16:16" x14ac:dyDescent="0.3">
      <c r="P518281" s="83"/>
    </row>
    <row r="518282" spans="16:16" x14ac:dyDescent="0.3">
      <c r="P518282" s="83"/>
    </row>
    <row r="518283" spans="16:16" x14ac:dyDescent="0.3">
      <c r="P518283" s="83"/>
    </row>
    <row r="518284" spans="16:16" x14ac:dyDescent="0.3">
      <c r="P518284" s="83"/>
    </row>
    <row r="518285" spans="16:16" x14ac:dyDescent="0.3">
      <c r="P518285" s="83"/>
    </row>
    <row r="518286" spans="16:16" x14ac:dyDescent="0.3">
      <c r="P518286" s="83"/>
    </row>
    <row r="518287" spans="16:16" x14ac:dyDescent="0.3">
      <c r="P518287" s="83"/>
    </row>
    <row r="518288" spans="16:16" x14ac:dyDescent="0.3">
      <c r="P518288" s="83"/>
    </row>
    <row r="518289" spans="16:16" x14ac:dyDescent="0.3">
      <c r="P518289" s="83"/>
    </row>
    <row r="518290" spans="16:16" x14ac:dyDescent="0.3">
      <c r="P518290" s="83"/>
    </row>
    <row r="518291" spans="16:16" x14ac:dyDescent="0.3">
      <c r="P518291" s="83"/>
    </row>
    <row r="518292" spans="16:16" x14ac:dyDescent="0.3">
      <c r="P518292" s="83"/>
    </row>
    <row r="518293" spans="16:16" x14ac:dyDescent="0.3">
      <c r="P518293" s="83"/>
    </row>
    <row r="518294" spans="16:16" x14ac:dyDescent="0.3">
      <c r="P518294" s="83"/>
    </row>
    <row r="518295" spans="16:16" x14ac:dyDescent="0.3">
      <c r="P518295" s="83"/>
    </row>
    <row r="518296" spans="16:16" x14ac:dyDescent="0.3">
      <c r="P518296" s="83"/>
    </row>
    <row r="518297" spans="16:16" x14ac:dyDescent="0.3">
      <c r="P518297" s="83"/>
    </row>
    <row r="518298" spans="16:16" x14ac:dyDescent="0.3">
      <c r="P518298" s="83"/>
    </row>
    <row r="518299" spans="16:16" x14ac:dyDescent="0.3">
      <c r="P518299" s="83"/>
    </row>
    <row r="518300" spans="16:16" x14ac:dyDescent="0.3">
      <c r="P518300" s="83"/>
    </row>
    <row r="518301" spans="16:16" x14ac:dyDescent="0.3">
      <c r="P518301" s="83"/>
    </row>
    <row r="518302" spans="16:16" x14ac:dyDescent="0.3">
      <c r="P518302" s="83"/>
    </row>
    <row r="518303" spans="16:16" x14ac:dyDescent="0.3">
      <c r="P518303" s="83"/>
    </row>
    <row r="518304" spans="16:16" x14ac:dyDescent="0.3">
      <c r="P518304" s="83"/>
    </row>
    <row r="518305" spans="16:16" x14ac:dyDescent="0.3">
      <c r="P518305" s="83"/>
    </row>
    <row r="518306" spans="16:16" x14ac:dyDescent="0.3">
      <c r="P518306" s="83"/>
    </row>
    <row r="518307" spans="16:16" x14ac:dyDescent="0.3">
      <c r="P518307" s="83"/>
    </row>
    <row r="518308" spans="16:16" x14ac:dyDescent="0.3">
      <c r="P518308" s="83"/>
    </row>
    <row r="518309" spans="16:16" x14ac:dyDescent="0.3">
      <c r="P518309" s="83"/>
    </row>
    <row r="518310" spans="16:16" x14ac:dyDescent="0.3">
      <c r="P518310" s="83"/>
    </row>
    <row r="518311" spans="16:16" x14ac:dyDescent="0.3">
      <c r="P518311" s="83"/>
    </row>
    <row r="518312" spans="16:16" x14ac:dyDescent="0.3">
      <c r="P518312" s="83"/>
    </row>
    <row r="518313" spans="16:16" x14ac:dyDescent="0.3">
      <c r="P518313" s="83"/>
    </row>
    <row r="518314" spans="16:16" x14ac:dyDescent="0.3">
      <c r="P518314" s="83"/>
    </row>
    <row r="518315" spans="16:16" x14ac:dyDescent="0.3">
      <c r="P518315" s="83"/>
    </row>
    <row r="518316" spans="16:16" x14ac:dyDescent="0.3">
      <c r="P518316" s="83"/>
    </row>
    <row r="518317" spans="16:16" x14ac:dyDescent="0.3">
      <c r="P518317" s="83"/>
    </row>
    <row r="518318" spans="16:16" x14ac:dyDescent="0.3">
      <c r="P518318" s="83"/>
    </row>
    <row r="518319" spans="16:16" x14ac:dyDescent="0.3">
      <c r="P518319" s="83"/>
    </row>
    <row r="518320" spans="16:16" x14ac:dyDescent="0.3">
      <c r="P518320" s="83"/>
    </row>
    <row r="518321" spans="16:16" x14ac:dyDescent="0.3">
      <c r="P518321" s="83"/>
    </row>
    <row r="518322" spans="16:16" x14ac:dyDescent="0.3">
      <c r="P518322" s="83"/>
    </row>
    <row r="518323" spans="16:16" x14ac:dyDescent="0.3">
      <c r="P518323" s="83"/>
    </row>
    <row r="518324" spans="16:16" x14ac:dyDescent="0.3">
      <c r="P518324" s="83"/>
    </row>
    <row r="518325" spans="16:16" x14ac:dyDescent="0.3">
      <c r="P518325" s="83"/>
    </row>
    <row r="518326" spans="16:16" x14ac:dyDescent="0.3">
      <c r="P518326" s="83"/>
    </row>
    <row r="518327" spans="16:16" x14ac:dyDescent="0.3">
      <c r="P518327" s="83"/>
    </row>
    <row r="518328" spans="16:16" x14ac:dyDescent="0.3">
      <c r="P518328" s="83"/>
    </row>
    <row r="518329" spans="16:16" x14ac:dyDescent="0.3">
      <c r="P518329" s="83"/>
    </row>
    <row r="518330" spans="16:16" x14ac:dyDescent="0.3">
      <c r="P518330" s="83"/>
    </row>
    <row r="518331" spans="16:16" x14ac:dyDescent="0.3">
      <c r="P518331" s="83"/>
    </row>
    <row r="518332" spans="16:16" x14ac:dyDescent="0.3">
      <c r="P518332" s="83"/>
    </row>
    <row r="518333" spans="16:16" x14ac:dyDescent="0.3">
      <c r="P518333" s="83"/>
    </row>
    <row r="518334" spans="16:16" x14ac:dyDescent="0.3">
      <c r="P518334" s="83"/>
    </row>
    <row r="518335" spans="16:16" x14ac:dyDescent="0.3">
      <c r="P518335" s="83"/>
    </row>
    <row r="518336" spans="16:16" x14ac:dyDescent="0.3">
      <c r="P518336" s="83"/>
    </row>
    <row r="518337" spans="16:16" x14ac:dyDescent="0.3">
      <c r="P518337" s="83"/>
    </row>
    <row r="518338" spans="16:16" x14ac:dyDescent="0.3">
      <c r="P518338" s="83"/>
    </row>
    <row r="518339" spans="16:16" x14ac:dyDescent="0.3">
      <c r="P518339" s="83"/>
    </row>
    <row r="518340" spans="16:16" x14ac:dyDescent="0.3">
      <c r="P518340" s="83"/>
    </row>
    <row r="518341" spans="16:16" x14ac:dyDescent="0.3">
      <c r="P518341" s="83"/>
    </row>
    <row r="518342" spans="16:16" x14ac:dyDescent="0.3">
      <c r="P518342" s="83"/>
    </row>
    <row r="518343" spans="16:16" x14ac:dyDescent="0.3">
      <c r="P518343" s="83"/>
    </row>
    <row r="518344" spans="16:16" x14ac:dyDescent="0.3">
      <c r="P518344" s="83"/>
    </row>
    <row r="518345" spans="16:16" x14ac:dyDescent="0.3">
      <c r="P518345" s="83"/>
    </row>
    <row r="518346" spans="16:16" x14ac:dyDescent="0.3">
      <c r="P518346" s="83"/>
    </row>
    <row r="518347" spans="16:16" x14ac:dyDescent="0.3">
      <c r="P518347" s="83"/>
    </row>
    <row r="518348" spans="16:16" x14ac:dyDescent="0.3">
      <c r="P518348" s="83"/>
    </row>
    <row r="518349" spans="16:16" x14ac:dyDescent="0.3">
      <c r="P518349" s="83"/>
    </row>
    <row r="518350" spans="16:16" x14ac:dyDescent="0.3">
      <c r="P518350" s="83"/>
    </row>
    <row r="518351" spans="16:16" x14ac:dyDescent="0.3">
      <c r="P518351" s="83"/>
    </row>
    <row r="518352" spans="16:16" x14ac:dyDescent="0.3">
      <c r="P518352" s="83"/>
    </row>
    <row r="518353" spans="16:16" x14ac:dyDescent="0.3">
      <c r="P518353" s="83"/>
    </row>
    <row r="518354" spans="16:16" x14ac:dyDescent="0.3">
      <c r="P518354" s="83"/>
    </row>
    <row r="518355" spans="16:16" x14ac:dyDescent="0.3">
      <c r="P518355" s="83"/>
    </row>
    <row r="518356" spans="16:16" x14ac:dyDescent="0.3">
      <c r="P518356" s="83"/>
    </row>
    <row r="518357" spans="16:16" x14ac:dyDescent="0.3">
      <c r="P518357" s="83"/>
    </row>
    <row r="518358" spans="16:16" x14ac:dyDescent="0.3">
      <c r="P518358" s="83"/>
    </row>
    <row r="518359" spans="16:16" x14ac:dyDescent="0.3">
      <c r="P518359" s="83"/>
    </row>
    <row r="518360" spans="16:16" x14ac:dyDescent="0.3">
      <c r="P518360" s="83"/>
    </row>
    <row r="518361" spans="16:16" x14ac:dyDescent="0.3">
      <c r="P518361" s="83"/>
    </row>
    <row r="518362" spans="16:16" x14ac:dyDescent="0.3">
      <c r="P518362" s="83"/>
    </row>
    <row r="518363" spans="16:16" x14ac:dyDescent="0.3">
      <c r="P518363" s="83"/>
    </row>
    <row r="518364" spans="16:16" x14ac:dyDescent="0.3">
      <c r="P518364" s="83"/>
    </row>
    <row r="518365" spans="16:16" x14ac:dyDescent="0.3">
      <c r="P518365" s="83"/>
    </row>
    <row r="518366" spans="16:16" x14ac:dyDescent="0.3">
      <c r="P518366" s="83"/>
    </row>
    <row r="518367" spans="16:16" x14ac:dyDescent="0.3">
      <c r="P518367" s="83"/>
    </row>
    <row r="518368" spans="16:16" x14ac:dyDescent="0.3">
      <c r="P518368" s="83"/>
    </row>
    <row r="518369" spans="16:16" x14ac:dyDescent="0.3">
      <c r="P518369" s="83"/>
    </row>
    <row r="518370" spans="16:16" x14ac:dyDescent="0.3">
      <c r="P518370" s="83"/>
    </row>
    <row r="518371" spans="16:16" x14ac:dyDescent="0.3">
      <c r="P518371" s="83"/>
    </row>
    <row r="518372" spans="16:16" x14ac:dyDescent="0.3">
      <c r="P518372" s="83"/>
    </row>
    <row r="518373" spans="16:16" x14ac:dyDescent="0.3">
      <c r="P518373" s="83"/>
    </row>
    <row r="518374" spans="16:16" x14ac:dyDescent="0.3">
      <c r="P518374" s="83"/>
    </row>
    <row r="518375" spans="16:16" x14ac:dyDescent="0.3">
      <c r="P518375" s="83"/>
    </row>
    <row r="518376" spans="16:16" x14ac:dyDescent="0.3">
      <c r="P518376" s="83"/>
    </row>
    <row r="518377" spans="16:16" x14ac:dyDescent="0.3">
      <c r="P518377" s="83"/>
    </row>
    <row r="518378" spans="16:16" x14ac:dyDescent="0.3">
      <c r="P518378" s="83"/>
    </row>
    <row r="518379" spans="16:16" x14ac:dyDescent="0.3">
      <c r="P518379" s="83"/>
    </row>
    <row r="518380" spans="16:16" x14ac:dyDescent="0.3">
      <c r="P518380" s="83"/>
    </row>
    <row r="518381" spans="16:16" x14ac:dyDescent="0.3">
      <c r="P518381" s="83"/>
    </row>
    <row r="518382" spans="16:16" x14ac:dyDescent="0.3">
      <c r="P518382" s="83"/>
    </row>
    <row r="518383" spans="16:16" x14ac:dyDescent="0.3">
      <c r="P518383" s="83"/>
    </row>
    <row r="518384" spans="16:16" x14ac:dyDescent="0.3">
      <c r="P518384" s="83"/>
    </row>
    <row r="518385" spans="16:16" x14ac:dyDescent="0.3">
      <c r="P518385" s="83"/>
    </row>
    <row r="518386" spans="16:16" x14ac:dyDescent="0.3">
      <c r="P518386" s="83"/>
    </row>
    <row r="518387" spans="16:16" x14ac:dyDescent="0.3">
      <c r="P518387" s="83"/>
    </row>
    <row r="518388" spans="16:16" x14ac:dyDescent="0.3">
      <c r="P518388" s="83"/>
    </row>
    <row r="518389" spans="16:16" x14ac:dyDescent="0.3">
      <c r="P518389" s="83"/>
    </row>
    <row r="518390" spans="16:16" x14ac:dyDescent="0.3">
      <c r="P518390" s="83"/>
    </row>
    <row r="518391" spans="16:16" x14ac:dyDescent="0.3">
      <c r="P518391" s="83"/>
    </row>
    <row r="518392" spans="16:16" x14ac:dyDescent="0.3">
      <c r="P518392" s="83"/>
    </row>
    <row r="518393" spans="16:16" x14ac:dyDescent="0.3">
      <c r="P518393" s="83"/>
    </row>
    <row r="518394" spans="16:16" x14ac:dyDescent="0.3">
      <c r="P518394" s="83"/>
    </row>
    <row r="518395" spans="16:16" x14ac:dyDescent="0.3">
      <c r="P518395" s="83"/>
    </row>
    <row r="518396" spans="16:16" x14ac:dyDescent="0.3">
      <c r="P518396" s="83"/>
    </row>
    <row r="518397" spans="16:16" x14ac:dyDescent="0.3">
      <c r="P518397" s="83"/>
    </row>
    <row r="518398" spans="16:16" x14ac:dyDescent="0.3">
      <c r="P518398" s="83"/>
    </row>
    <row r="518399" spans="16:16" x14ac:dyDescent="0.3">
      <c r="P518399" s="83"/>
    </row>
    <row r="518400" spans="16:16" x14ac:dyDescent="0.3">
      <c r="P518400" s="83"/>
    </row>
    <row r="518401" spans="16:16" x14ac:dyDescent="0.3">
      <c r="P518401" s="83"/>
    </row>
    <row r="518402" spans="16:16" x14ac:dyDescent="0.3">
      <c r="P518402" s="83"/>
    </row>
    <row r="518403" spans="16:16" x14ac:dyDescent="0.3">
      <c r="P518403" s="83"/>
    </row>
    <row r="518404" spans="16:16" x14ac:dyDescent="0.3">
      <c r="P518404" s="83"/>
    </row>
    <row r="518405" spans="16:16" x14ac:dyDescent="0.3">
      <c r="P518405" s="83"/>
    </row>
    <row r="518406" spans="16:16" x14ac:dyDescent="0.3">
      <c r="P518406" s="83"/>
    </row>
    <row r="518407" spans="16:16" x14ac:dyDescent="0.3">
      <c r="P518407" s="83"/>
    </row>
    <row r="518408" spans="16:16" x14ac:dyDescent="0.3">
      <c r="P518408" s="83"/>
    </row>
    <row r="518409" spans="16:16" x14ac:dyDescent="0.3">
      <c r="P518409" s="83"/>
    </row>
    <row r="518410" spans="16:16" x14ac:dyDescent="0.3">
      <c r="P518410" s="83"/>
    </row>
    <row r="518411" spans="16:16" x14ac:dyDescent="0.3">
      <c r="P518411" s="83"/>
    </row>
    <row r="518412" spans="16:16" x14ac:dyDescent="0.3">
      <c r="P518412" s="83"/>
    </row>
    <row r="518413" spans="16:16" x14ac:dyDescent="0.3">
      <c r="P518413" s="83"/>
    </row>
    <row r="518414" spans="16:16" x14ac:dyDescent="0.3">
      <c r="P518414" s="83"/>
    </row>
    <row r="518415" spans="16:16" x14ac:dyDescent="0.3">
      <c r="P518415" s="83"/>
    </row>
    <row r="518416" spans="16:16" x14ac:dyDescent="0.3">
      <c r="P518416" s="83"/>
    </row>
    <row r="518417" spans="16:16" x14ac:dyDescent="0.3">
      <c r="P518417" s="83"/>
    </row>
    <row r="518418" spans="16:16" x14ac:dyDescent="0.3">
      <c r="P518418" s="83"/>
    </row>
    <row r="518419" spans="16:16" x14ac:dyDescent="0.3">
      <c r="P518419" s="83"/>
    </row>
    <row r="518420" spans="16:16" x14ac:dyDescent="0.3">
      <c r="P518420" s="83"/>
    </row>
    <row r="518421" spans="16:16" x14ac:dyDescent="0.3">
      <c r="P518421" s="83"/>
    </row>
    <row r="518422" spans="16:16" x14ac:dyDescent="0.3">
      <c r="P518422" s="83"/>
    </row>
    <row r="518423" spans="16:16" x14ac:dyDescent="0.3">
      <c r="P518423" s="83"/>
    </row>
    <row r="518424" spans="16:16" x14ac:dyDescent="0.3">
      <c r="P518424" s="83"/>
    </row>
    <row r="518425" spans="16:16" x14ac:dyDescent="0.3">
      <c r="P518425" s="83"/>
    </row>
    <row r="518426" spans="16:16" x14ac:dyDescent="0.3">
      <c r="P518426" s="83"/>
    </row>
    <row r="518427" spans="16:16" x14ac:dyDescent="0.3">
      <c r="P518427" s="83"/>
    </row>
    <row r="518428" spans="16:16" x14ac:dyDescent="0.3">
      <c r="P518428" s="83"/>
    </row>
    <row r="518429" spans="16:16" x14ac:dyDescent="0.3">
      <c r="P518429" s="83"/>
    </row>
    <row r="518430" spans="16:16" x14ac:dyDescent="0.3">
      <c r="P518430" s="83"/>
    </row>
    <row r="518431" spans="16:16" x14ac:dyDescent="0.3">
      <c r="P518431" s="83"/>
    </row>
    <row r="518432" spans="16:16" x14ac:dyDescent="0.3">
      <c r="P518432" s="83"/>
    </row>
    <row r="518433" spans="16:16" x14ac:dyDescent="0.3">
      <c r="P518433" s="83"/>
    </row>
    <row r="518434" spans="16:16" x14ac:dyDescent="0.3">
      <c r="P518434" s="83"/>
    </row>
    <row r="518435" spans="16:16" x14ac:dyDescent="0.3">
      <c r="P518435" s="83"/>
    </row>
    <row r="518436" spans="16:16" x14ac:dyDescent="0.3">
      <c r="P518436" s="83"/>
    </row>
    <row r="518437" spans="16:16" x14ac:dyDescent="0.3">
      <c r="P518437" s="83"/>
    </row>
    <row r="518438" spans="16:16" x14ac:dyDescent="0.3">
      <c r="P518438" s="83"/>
    </row>
    <row r="518439" spans="16:16" x14ac:dyDescent="0.3">
      <c r="P518439" s="83"/>
    </row>
    <row r="518440" spans="16:16" x14ac:dyDescent="0.3">
      <c r="P518440" s="83"/>
    </row>
    <row r="518441" spans="16:16" x14ac:dyDescent="0.3">
      <c r="P518441" s="83"/>
    </row>
    <row r="518442" spans="16:16" x14ac:dyDescent="0.3">
      <c r="P518442" s="83"/>
    </row>
    <row r="518443" spans="16:16" x14ac:dyDescent="0.3">
      <c r="P518443" s="83"/>
    </row>
    <row r="518444" spans="16:16" x14ac:dyDescent="0.3">
      <c r="P518444" s="83"/>
    </row>
    <row r="518445" spans="16:16" x14ac:dyDescent="0.3">
      <c r="P518445" s="83"/>
    </row>
    <row r="518446" spans="16:16" x14ac:dyDescent="0.3">
      <c r="P518446" s="83"/>
    </row>
    <row r="518447" spans="16:16" x14ac:dyDescent="0.3">
      <c r="P518447" s="83"/>
    </row>
    <row r="518448" spans="16:16" x14ac:dyDescent="0.3">
      <c r="P518448" s="83"/>
    </row>
    <row r="518449" spans="16:16" x14ac:dyDescent="0.3">
      <c r="P518449" s="83"/>
    </row>
    <row r="518450" spans="16:16" x14ac:dyDescent="0.3">
      <c r="P518450" s="83"/>
    </row>
    <row r="518451" spans="16:16" x14ac:dyDescent="0.3">
      <c r="P518451" s="83"/>
    </row>
    <row r="518452" spans="16:16" x14ac:dyDescent="0.3">
      <c r="P518452" s="83"/>
    </row>
    <row r="518453" spans="16:16" x14ac:dyDescent="0.3">
      <c r="P518453" s="83"/>
    </row>
    <row r="518454" spans="16:16" x14ac:dyDescent="0.3">
      <c r="P518454" s="83"/>
    </row>
    <row r="518455" spans="16:16" x14ac:dyDescent="0.3">
      <c r="P518455" s="83"/>
    </row>
    <row r="518456" spans="16:16" x14ac:dyDescent="0.3">
      <c r="P518456" s="83"/>
    </row>
    <row r="518457" spans="16:16" x14ac:dyDescent="0.3">
      <c r="P518457" s="83"/>
    </row>
    <row r="518458" spans="16:16" x14ac:dyDescent="0.3">
      <c r="P518458" s="83"/>
    </row>
    <row r="518459" spans="16:16" x14ac:dyDescent="0.3">
      <c r="P518459" s="83"/>
    </row>
    <row r="518460" spans="16:16" x14ac:dyDescent="0.3">
      <c r="P518460" s="83"/>
    </row>
    <row r="518461" spans="16:16" x14ac:dyDescent="0.3">
      <c r="P518461" s="83"/>
    </row>
    <row r="518462" spans="16:16" x14ac:dyDescent="0.3">
      <c r="P518462" s="83"/>
    </row>
    <row r="518463" spans="16:16" x14ac:dyDescent="0.3">
      <c r="P518463" s="83"/>
    </row>
    <row r="518464" spans="16:16" x14ac:dyDescent="0.3">
      <c r="P518464" s="83"/>
    </row>
    <row r="518465" spans="16:16" x14ac:dyDescent="0.3">
      <c r="P518465" s="83"/>
    </row>
    <row r="518466" spans="16:16" x14ac:dyDescent="0.3">
      <c r="P518466" s="83"/>
    </row>
    <row r="518467" spans="16:16" x14ac:dyDescent="0.3">
      <c r="P518467" s="83"/>
    </row>
    <row r="518468" spans="16:16" x14ac:dyDescent="0.3">
      <c r="P518468" s="83"/>
    </row>
    <row r="518469" spans="16:16" x14ac:dyDescent="0.3">
      <c r="P518469" s="83"/>
    </row>
    <row r="518470" spans="16:16" x14ac:dyDescent="0.3">
      <c r="P518470" s="83"/>
    </row>
    <row r="518471" spans="16:16" x14ac:dyDescent="0.3">
      <c r="P518471" s="83"/>
    </row>
    <row r="518472" spans="16:16" x14ac:dyDescent="0.3">
      <c r="P518472" s="83"/>
    </row>
    <row r="518473" spans="16:16" x14ac:dyDescent="0.3">
      <c r="P518473" s="83"/>
    </row>
    <row r="518474" spans="16:16" x14ac:dyDescent="0.3">
      <c r="P518474" s="83"/>
    </row>
    <row r="518475" spans="16:16" x14ac:dyDescent="0.3">
      <c r="P518475" s="83"/>
    </row>
    <row r="518476" spans="16:16" x14ac:dyDescent="0.3">
      <c r="P518476" s="83"/>
    </row>
    <row r="518477" spans="16:16" x14ac:dyDescent="0.3">
      <c r="P518477" s="83"/>
    </row>
    <row r="518478" spans="16:16" x14ac:dyDescent="0.3">
      <c r="P518478" s="83"/>
    </row>
    <row r="518479" spans="16:16" x14ac:dyDescent="0.3">
      <c r="P518479" s="83"/>
    </row>
    <row r="518480" spans="16:16" x14ac:dyDescent="0.3">
      <c r="P518480" s="83"/>
    </row>
    <row r="518481" spans="16:16" x14ac:dyDescent="0.3">
      <c r="P518481" s="83"/>
    </row>
    <row r="518482" spans="16:16" x14ac:dyDescent="0.3">
      <c r="P518482" s="83"/>
    </row>
    <row r="518483" spans="16:16" x14ac:dyDescent="0.3">
      <c r="P518483" s="83"/>
    </row>
    <row r="518484" spans="16:16" x14ac:dyDescent="0.3">
      <c r="P518484" s="83"/>
    </row>
    <row r="518485" spans="16:16" x14ac:dyDescent="0.3">
      <c r="P518485" s="83"/>
    </row>
    <row r="518486" spans="16:16" x14ac:dyDescent="0.3">
      <c r="P518486" s="83"/>
    </row>
    <row r="518487" spans="16:16" x14ac:dyDescent="0.3">
      <c r="P518487" s="83"/>
    </row>
    <row r="518488" spans="16:16" x14ac:dyDescent="0.3">
      <c r="P518488" s="83"/>
    </row>
    <row r="518489" spans="16:16" x14ac:dyDescent="0.3">
      <c r="P518489" s="83"/>
    </row>
    <row r="518490" spans="16:16" x14ac:dyDescent="0.3">
      <c r="P518490" s="83"/>
    </row>
    <row r="518491" spans="16:16" x14ac:dyDescent="0.3">
      <c r="P518491" s="83"/>
    </row>
    <row r="518492" spans="16:16" x14ac:dyDescent="0.3">
      <c r="P518492" s="83"/>
    </row>
    <row r="518493" spans="16:16" x14ac:dyDescent="0.3">
      <c r="P518493" s="83"/>
    </row>
    <row r="518494" spans="16:16" x14ac:dyDescent="0.3">
      <c r="P518494" s="83"/>
    </row>
    <row r="518495" spans="16:16" x14ac:dyDescent="0.3">
      <c r="P518495" s="83"/>
    </row>
    <row r="518496" spans="16:16" x14ac:dyDescent="0.3">
      <c r="P518496" s="83"/>
    </row>
    <row r="518497" spans="16:16" x14ac:dyDescent="0.3">
      <c r="P518497" s="83"/>
    </row>
    <row r="518498" spans="16:16" x14ac:dyDescent="0.3">
      <c r="P518498" s="83"/>
    </row>
    <row r="518499" spans="16:16" x14ac:dyDescent="0.3">
      <c r="P518499" s="83"/>
    </row>
    <row r="518500" spans="16:16" x14ac:dyDescent="0.3">
      <c r="P518500" s="83"/>
    </row>
    <row r="518501" spans="16:16" x14ac:dyDescent="0.3">
      <c r="P518501" s="83"/>
    </row>
    <row r="518502" spans="16:16" x14ac:dyDescent="0.3">
      <c r="P518502" s="83"/>
    </row>
    <row r="518503" spans="16:16" x14ac:dyDescent="0.3">
      <c r="P518503" s="83"/>
    </row>
    <row r="518504" spans="16:16" x14ac:dyDescent="0.3">
      <c r="P518504" s="83"/>
    </row>
    <row r="518505" spans="16:16" x14ac:dyDescent="0.3">
      <c r="P518505" s="83"/>
    </row>
    <row r="518506" spans="16:16" x14ac:dyDescent="0.3">
      <c r="P518506" s="83"/>
    </row>
    <row r="518507" spans="16:16" x14ac:dyDescent="0.3">
      <c r="P518507" s="83"/>
    </row>
    <row r="518508" spans="16:16" x14ac:dyDescent="0.3">
      <c r="P518508" s="83"/>
    </row>
    <row r="518509" spans="16:16" x14ac:dyDescent="0.3">
      <c r="P518509" s="83"/>
    </row>
    <row r="518510" spans="16:16" x14ac:dyDescent="0.3">
      <c r="P518510" s="83"/>
    </row>
    <row r="518511" spans="16:16" x14ac:dyDescent="0.3">
      <c r="P518511" s="83"/>
    </row>
    <row r="518512" spans="16:16" x14ac:dyDescent="0.3">
      <c r="P518512" s="83"/>
    </row>
    <row r="518513" spans="16:16" x14ac:dyDescent="0.3">
      <c r="P518513" s="83"/>
    </row>
    <row r="518514" spans="16:16" x14ac:dyDescent="0.3">
      <c r="P518514" s="83"/>
    </row>
    <row r="518515" spans="16:16" x14ac:dyDescent="0.3">
      <c r="P518515" s="83"/>
    </row>
    <row r="518516" spans="16:16" x14ac:dyDescent="0.3">
      <c r="P518516" s="83"/>
    </row>
    <row r="518517" spans="16:16" x14ac:dyDescent="0.3">
      <c r="P518517" s="83"/>
    </row>
    <row r="518518" spans="16:16" x14ac:dyDescent="0.3">
      <c r="P518518" s="83"/>
    </row>
    <row r="518519" spans="16:16" x14ac:dyDescent="0.3">
      <c r="P518519" s="83"/>
    </row>
    <row r="518520" spans="16:16" x14ac:dyDescent="0.3">
      <c r="P518520" s="83"/>
    </row>
    <row r="518521" spans="16:16" x14ac:dyDescent="0.3">
      <c r="P518521" s="83"/>
    </row>
    <row r="518522" spans="16:16" x14ac:dyDescent="0.3">
      <c r="P518522" s="83"/>
    </row>
    <row r="518523" spans="16:16" x14ac:dyDescent="0.3">
      <c r="P518523" s="83"/>
    </row>
    <row r="518524" spans="16:16" x14ac:dyDescent="0.3">
      <c r="P518524" s="83"/>
    </row>
    <row r="518525" spans="16:16" x14ac:dyDescent="0.3">
      <c r="P518525" s="83"/>
    </row>
    <row r="518526" spans="16:16" x14ac:dyDescent="0.3">
      <c r="P518526" s="83"/>
    </row>
    <row r="518527" spans="16:16" x14ac:dyDescent="0.3">
      <c r="P518527" s="83"/>
    </row>
    <row r="518528" spans="16:16" x14ac:dyDescent="0.3">
      <c r="P518528" s="83"/>
    </row>
    <row r="518529" spans="16:16" x14ac:dyDescent="0.3">
      <c r="P518529" s="83"/>
    </row>
    <row r="518530" spans="16:16" x14ac:dyDescent="0.3">
      <c r="P518530" s="83"/>
    </row>
    <row r="518531" spans="16:16" x14ac:dyDescent="0.3">
      <c r="P518531" s="83"/>
    </row>
    <row r="518532" spans="16:16" x14ac:dyDescent="0.3">
      <c r="P518532" s="83"/>
    </row>
    <row r="518533" spans="16:16" x14ac:dyDescent="0.3">
      <c r="P518533" s="83"/>
    </row>
    <row r="518534" spans="16:16" x14ac:dyDescent="0.3">
      <c r="P518534" s="83"/>
    </row>
    <row r="518535" spans="16:16" x14ac:dyDescent="0.3">
      <c r="P518535" s="83"/>
    </row>
    <row r="518536" spans="16:16" x14ac:dyDescent="0.3">
      <c r="P518536" s="83"/>
    </row>
    <row r="518537" spans="16:16" x14ac:dyDescent="0.3">
      <c r="P518537" s="83"/>
    </row>
    <row r="518538" spans="16:16" x14ac:dyDescent="0.3">
      <c r="P518538" s="83"/>
    </row>
    <row r="518539" spans="16:16" x14ac:dyDescent="0.3">
      <c r="P518539" s="83"/>
    </row>
    <row r="518540" spans="16:16" x14ac:dyDescent="0.3">
      <c r="P518540" s="83"/>
    </row>
    <row r="518541" spans="16:16" x14ac:dyDescent="0.3">
      <c r="P518541" s="83"/>
    </row>
    <row r="518542" spans="16:16" x14ac:dyDescent="0.3">
      <c r="P518542" s="83"/>
    </row>
    <row r="518543" spans="16:16" x14ac:dyDescent="0.3">
      <c r="P518543" s="83"/>
    </row>
    <row r="518544" spans="16:16" x14ac:dyDescent="0.3">
      <c r="P518544" s="83"/>
    </row>
    <row r="518545" spans="16:16" x14ac:dyDescent="0.3">
      <c r="P518545" s="83"/>
    </row>
    <row r="518546" spans="16:16" x14ac:dyDescent="0.3">
      <c r="P518546" s="83"/>
    </row>
    <row r="518547" spans="16:16" x14ac:dyDescent="0.3">
      <c r="P518547" s="83"/>
    </row>
    <row r="518548" spans="16:16" x14ac:dyDescent="0.3">
      <c r="P518548" s="83"/>
    </row>
    <row r="518549" spans="16:16" x14ac:dyDescent="0.3">
      <c r="P518549" s="83"/>
    </row>
    <row r="518550" spans="16:16" x14ac:dyDescent="0.3">
      <c r="P518550" s="83"/>
    </row>
    <row r="518551" spans="16:16" x14ac:dyDescent="0.3">
      <c r="P518551" s="83"/>
    </row>
    <row r="518552" spans="16:16" x14ac:dyDescent="0.3">
      <c r="P518552" s="83"/>
    </row>
    <row r="518553" spans="16:16" x14ac:dyDescent="0.3">
      <c r="P518553" s="83"/>
    </row>
    <row r="518554" spans="16:16" x14ac:dyDescent="0.3">
      <c r="P518554" s="83"/>
    </row>
    <row r="518555" spans="16:16" x14ac:dyDescent="0.3">
      <c r="P518555" s="83"/>
    </row>
    <row r="518556" spans="16:16" x14ac:dyDescent="0.3">
      <c r="P518556" s="83"/>
    </row>
    <row r="518557" spans="16:16" x14ac:dyDescent="0.3">
      <c r="P518557" s="83"/>
    </row>
    <row r="518558" spans="16:16" x14ac:dyDescent="0.3">
      <c r="P518558" s="83"/>
    </row>
    <row r="518559" spans="16:16" x14ac:dyDescent="0.3">
      <c r="P518559" s="83"/>
    </row>
    <row r="518560" spans="16:16" x14ac:dyDescent="0.3">
      <c r="P518560" s="83"/>
    </row>
    <row r="518561" spans="16:16" x14ac:dyDescent="0.3">
      <c r="P518561" s="83"/>
    </row>
    <row r="518562" spans="16:16" x14ac:dyDescent="0.3">
      <c r="P518562" s="83"/>
    </row>
    <row r="518563" spans="16:16" x14ac:dyDescent="0.3">
      <c r="P518563" s="83"/>
    </row>
    <row r="518564" spans="16:16" x14ac:dyDescent="0.3">
      <c r="P518564" s="83"/>
    </row>
    <row r="518565" spans="16:16" x14ac:dyDescent="0.3">
      <c r="P518565" s="83"/>
    </row>
    <row r="518566" spans="16:16" x14ac:dyDescent="0.3">
      <c r="P518566" s="83"/>
    </row>
    <row r="518567" spans="16:16" x14ac:dyDescent="0.3">
      <c r="P518567" s="83"/>
    </row>
    <row r="518568" spans="16:16" x14ac:dyDescent="0.3">
      <c r="P518568" s="83"/>
    </row>
    <row r="518569" spans="16:16" x14ac:dyDescent="0.3">
      <c r="P518569" s="83"/>
    </row>
    <row r="518570" spans="16:16" x14ac:dyDescent="0.3">
      <c r="P518570" s="83"/>
    </row>
    <row r="518571" spans="16:16" x14ac:dyDescent="0.3">
      <c r="P518571" s="83"/>
    </row>
    <row r="518572" spans="16:16" x14ac:dyDescent="0.3">
      <c r="P518572" s="83"/>
    </row>
    <row r="518573" spans="16:16" x14ac:dyDescent="0.3">
      <c r="P518573" s="83"/>
    </row>
    <row r="518574" spans="16:16" x14ac:dyDescent="0.3">
      <c r="P518574" s="83"/>
    </row>
    <row r="518575" spans="16:16" x14ac:dyDescent="0.3">
      <c r="P518575" s="83"/>
    </row>
    <row r="518576" spans="16:16" x14ac:dyDescent="0.3">
      <c r="P518576" s="83"/>
    </row>
    <row r="518577" spans="16:16" x14ac:dyDescent="0.3">
      <c r="P518577" s="83"/>
    </row>
    <row r="518578" spans="16:16" x14ac:dyDescent="0.3">
      <c r="P518578" s="83"/>
    </row>
    <row r="518579" spans="16:16" x14ac:dyDescent="0.3">
      <c r="P518579" s="83"/>
    </row>
    <row r="518580" spans="16:16" x14ac:dyDescent="0.3">
      <c r="P518580" s="83"/>
    </row>
    <row r="518581" spans="16:16" x14ac:dyDescent="0.3">
      <c r="P518581" s="83"/>
    </row>
    <row r="518582" spans="16:16" x14ac:dyDescent="0.3">
      <c r="P518582" s="83"/>
    </row>
    <row r="518583" spans="16:16" x14ac:dyDescent="0.3">
      <c r="P518583" s="83"/>
    </row>
    <row r="518584" spans="16:16" x14ac:dyDescent="0.3">
      <c r="P518584" s="83"/>
    </row>
    <row r="518585" spans="16:16" x14ac:dyDescent="0.3">
      <c r="P518585" s="83"/>
    </row>
    <row r="518586" spans="16:16" x14ac:dyDescent="0.3">
      <c r="P518586" s="83"/>
    </row>
    <row r="518587" spans="16:16" x14ac:dyDescent="0.3">
      <c r="P518587" s="83"/>
    </row>
    <row r="518588" spans="16:16" x14ac:dyDescent="0.3">
      <c r="P518588" s="83"/>
    </row>
    <row r="518589" spans="16:16" x14ac:dyDescent="0.3">
      <c r="P518589" s="83"/>
    </row>
    <row r="518590" spans="16:16" x14ac:dyDescent="0.3">
      <c r="P518590" s="83"/>
    </row>
    <row r="518591" spans="16:16" x14ac:dyDescent="0.3">
      <c r="P518591" s="83"/>
    </row>
    <row r="518592" spans="16:16" x14ac:dyDescent="0.3">
      <c r="P518592" s="83"/>
    </row>
    <row r="518593" spans="16:16" x14ac:dyDescent="0.3">
      <c r="P518593" s="83"/>
    </row>
    <row r="518594" spans="16:16" x14ac:dyDescent="0.3">
      <c r="P518594" s="83"/>
    </row>
    <row r="518595" spans="16:16" x14ac:dyDescent="0.3">
      <c r="P518595" s="83"/>
    </row>
    <row r="518596" spans="16:16" x14ac:dyDescent="0.3">
      <c r="P518596" s="83"/>
    </row>
    <row r="518597" spans="16:16" x14ac:dyDescent="0.3">
      <c r="P518597" s="83"/>
    </row>
    <row r="518598" spans="16:16" x14ac:dyDescent="0.3">
      <c r="P518598" s="83"/>
    </row>
    <row r="518599" spans="16:16" x14ac:dyDescent="0.3">
      <c r="P518599" s="83"/>
    </row>
    <row r="518600" spans="16:16" x14ac:dyDescent="0.3">
      <c r="P518600" s="83"/>
    </row>
    <row r="518601" spans="16:16" x14ac:dyDescent="0.3">
      <c r="P518601" s="83"/>
    </row>
    <row r="518602" spans="16:16" x14ac:dyDescent="0.3">
      <c r="P518602" s="83"/>
    </row>
    <row r="518603" spans="16:16" x14ac:dyDescent="0.3">
      <c r="P518603" s="83"/>
    </row>
    <row r="518604" spans="16:16" x14ac:dyDescent="0.3">
      <c r="P518604" s="83"/>
    </row>
    <row r="518605" spans="16:16" x14ac:dyDescent="0.3">
      <c r="P518605" s="83"/>
    </row>
    <row r="518606" spans="16:16" x14ac:dyDescent="0.3">
      <c r="P518606" s="83"/>
    </row>
    <row r="518607" spans="16:16" x14ac:dyDescent="0.3">
      <c r="P518607" s="83"/>
    </row>
    <row r="518608" spans="16:16" x14ac:dyDescent="0.3">
      <c r="P518608" s="83"/>
    </row>
    <row r="518609" spans="16:16" x14ac:dyDescent="0.3">
      <c r="P518609" s="83"/>
    </row>
    <row r="518610" spans="16:16" x14ac:dyDescent="0.3">
      <c r="P518610" s="83"/>
    </row>
    <row r="518611" spans="16:16" x14ac:dyDescent="0.3">
      <c r="P518611" s="83"/>
    </row>
    <row r="518612" spans="16:16" x14ac:dyDescent="0.3">
      <c r="P518612" s="83"/>
    </row>
    <row r="518613" spans="16:16" x14ac:dyDescent="0.3">
      <c r="P518613" s="83"/>
    </row>
    <row r="518614" spans="16:16" x14ac:dyDescent="0.3">
      <c r="P518614" s="83"/>
    </row>
    <row r="518615" spans="16:16" x14ac:dyDescent="0.3">
      <c r="P518615" s="83"/>
    </row>
    <row r="518616" spans="16:16" x14ac:dyDescent="0.3">
      <c r="P518616" s="83"/>
    </row>
    <row r="518617" spans="16:16" x14ac:dyDescent="0.3">
      <c r="P518617" s="83"/>
    </row>
    <row r="518618" spans="16:16" x14ac:dyDescent="0.3">
      <c r="P518618" s="83"/>
    </row>
    <row r="518619" spans="16:16" x14ac:dyDescent="0.3">
      <c r="P518619" s="83"/>
    </row>
    <row r="518620" spans="16:16" x14ac:dyDescent="0.3">
      <c r="P518620" s="83"/>
    </row>
    <row r="518621" spans="16:16" x14ac:dyDescent="0.3">
      <c r="P518621" s="83"/>
    </row>
    <row r="518622" spans="16:16" x14ac:dyDescent="0.3">
      <c r="P518622" s="83"/>
    </row>
    <row r="518623" spans="16:16" x14ac:dyDescent="0.3">
      <c r="P518623" s="83"/>
    </row>
    <row r="518624" spans="16:16" x14ac:dyDescent="0.3">
      <c r="P518624" s="83"/>
    </row>
    <row r="518625" spans="16:16" x14ac:dyDescent="0.3">
      <c r="P518625" s="83"/>
    </row>
    <row r="518626" spans="16:16" x14ac:dyDescent="0.3">
      <c r="P518626" s="83"/>
    </row>
    <row r="518627" spans="16:16" x14ac:dyDescent="0.3">
      <c r="P518627" s="83"/>
    </row>
    <row r="518628" spans="16:16" x14ac:dyDescent="0.3">
      <c r="P518628" s="83"/>
    </row>
    <row r="518629" spans="16:16" x14ac:dyDescent="0.3">
      <c r="P518629" s="83"/>
    </row>
    <row r="518630" spans="16:16" x14ac:dyDescent="0.3">
      <c r="P518630" s="83"/>
    </row>
    <row r="518631" spans="16:16" x14ac:dyDescent="0.3">
      <c r="P518631" s="83"/>
    </row>
    <row r="518632" spans="16:16" x14ac:dyDescent="0.3">
      <c r="P518632" s="83"/>
    </row>
    <row r="518633" spans="16:16" x14ac:dyDescent="0.3">
      <c r="P518633" s="83"/>
    </row>
    <row r="518634" spans="16:16" x14ac:dyDescent="0.3">
      <c r="P518634" s="83"/>
    </row>
    <row r="518635" spans="16:16" x14ac:dyDescent="0.3">
      <c r="P518635" s="83"/>
    </row>
    <row r="518636" spans="16:16" x14ac:dyDescent="0.3">
      <c r="P518636" s="83"/>
    </row>
    <row r="518637" spans="16:16" x14ac:dyDescent="0.3">
      <c r="P518637" s="83"/>
    </row>
    <row r="518638" spans="16:16" x14ac:dyDescent="0.3">
      <c r="P518638" s="83"/>
    </row>
    <row r="518639" spans="16:16" x14ac:dyDescent="0.3">
      <c r="P518639" s="83"/>
    </row>
    <row r="518640" spans="16:16" x14ac:dyDescent="0.3">
      <c r="P518640" s="83"/>
    </row>
    <row r="518641" spans="16:16" x14ac:dyDescent="0.3">
      <c r="P518641" s="83"/>
    </row>
    <row r="518642" spans="16:16" x14ac:dyDescent="0.3">
      <c r="P518642" s="83"/>
    </row>
    <row r="518643" spans="16:16" x14ac:dyDescent="0.3">
      <c r="P518643" s="83"/>
    </row>
    <row r="518644" spans="16:16" x14ac:dyDescent="0.3">
      <c r="P518644" s="83"/>
    </row>
    <row r="518645" spans="16:16" x14ac:dyDescent="0.3">
      <c r="P518645" s="83"/>
    </row>
    <row r="518646" spans="16:16" x14ac:dyDescent="0.3">
      <c r="P518646" s="83"/>
    </row>
    <row r="518647" spans="16:16" x14ac:dyDescent="0.3">
      <c r="P518647" s="83"/>
    </row>
    <row r="518648" spans="16:16" x14ac:dyDescent="0.3">
      <c r="P518648" s="83"/>
    </row>
    <row r="518649" spans="16:16" x14ac:dyDescent="0.3">
      <c r="P518649" s="83"/>
    </row>
    <row r="518650" spans="16:16" x14ac:dyDescent="0.3">
      <c r="P518650" s="83"/>
    </row>
    <row r="518651" spans="16:16" x14ac:dyDescent="0.3">
      <c r="P518651" s="83"/>
    </row>
    <row r="518652" spans="16:16" x14ac:dyDescent="0.3">
      <c r="P518652" s="83"/>
    </row>
    <row r="518653" spans="16:16" x14ac:dyDescent="0.3">
      <c r="P518653" s="83"/>
    </row>
    <row r="518654" spans="16:16" x14ac:dyDescent="0.3">
      <c r="P518654" s="83"/>
    </row>
    <row r="518655" spans="16:16" x14ac:dyDescent="0.3">
      <c r="P518655" s="83"/>
    </row>
    <row r="518656" spans="16:16" x14ac:dyDescent="0.3">
      <c r="P518656" s="83"/>
    </row>
    <row r="518657" spans="16:16" x14ac:dyDescent="0.3">
      <c r="P518657" s="83"/>
    </row>
    <row r="518658" spans="16:16" x14ac:dyDescent="0.3">
      <c r="P518658" s="83"/>
    </row>
    <row r="518659" spans="16:16" x14ac:dyDescent="0.3">
      <c r="P518659" s="83"/>
    </row>
    <row r="518660" spans="16:16" x14ac:dyDescent="0.3">
      <c r="P518660" s="83"/>
    </row>
    <row r="518661" spans="16:16" x14ac:dyDescent="0.3">
      <c r="P518661" s="83"/>
    </row>
    <row r="518662" spans="16:16" x14ac:dyDescent="0.3">
      <c r="P518662" s="83"/>
    </row>
    <row r="518663" spans="16:16" x14ac:dyDescent="0.3">
      <c r="P518663" s="83"/>
    </row>
    <row r="518664" spans="16:16" x14ac:dyDescent="0.3">
      <c r="P518664" s="83"/>
    </row>
    <row r="518665" spans="16:16" x14ac:dyDescent="0.3">
      <c r="P518665" s="83"/>
    </row>
    <row r="518666" spans="16:16" x14ac:dyDescent="0.3">
      <c r="P518666" s="83"/>
    </row>
    <row r="518667" spans="16:16" x14ac:dyDescent="0.3">
      <c r="P518667" s="83"/>
    </row>
    <row r="518668" spans="16:16" x14ac:dyDescent="0.3">
      <c r="P518668" s="83"/>
    </row>
    <row r="518669" spans="16:16" x14ac:dyDescent="0.3">
      <c r="P518669" s="83"/>
    </row>
    <row r="518670" spans="16:16" x14ac:dyDescent="0.3">
      <c r="P518670" s="83"/>
    </row>
    <row r="518671" spans="16:16" x14ac:dyDescent="0.3">
      <c r="P518671" s="83"/>
    </row>
    <row r="518672" spans="16:16" x14ac:dyDescent="0.3">
      <c r="P518672" s="83"/>
    </row>
    <row r="518673" spans="16:16" x14ac:dyDescent="0.3">
      <c r="P518673" s="83"/>
    </row>
    <row r="518674" spans="16:16" x14ac:dyDescent="0.3">
      <c r="P518674" s="83"/>
    </row>
    <row r="518675" spans="16:16" x14ac:dyDescent="0.3">
      <c r="P518675" s="83"/>
    </row>
    <row r="518676" spans="16:16" x14ac:dyDescent="0.3">
      <c r="P518676" s="83"/>
    </row>
    <row r="518677" spans="16:16" x14ac:dyDescent="0.3">
      <c r="P518677" s="83"/>
    </row>
    <row r="518678" spans="16:16" x14ac:dyDescent="0.3">
      <c r="P518678" s="83"/>
    </row>
    <row r="518679" spans="16:16" x14ac:dyDescent="0.3">
      <c r="P518679" s="83"/>
    </row>
    <row r="518680" spans="16:16" x14ac:dyDescent="0.3">
      <c r="P518680" s="83"/>
    </row>
    <row r="518681" spans="16:16" x14ac:dyDescent="0.3">
      <c r="P518681" s="83"/>
    </row>
    <row r="518682" spans="16:16" x14ac:dyDescent="0.3">
      <c r="P518682" s="83"/>
    </row>
    <row r="518683" spans="16:16" x14ac:dyDescent="0.3">
      <c r="P518683" s="83"/>
    </row>
    <row r="518684" spans="16:16" x14ac:dyDescent="0.3">
      <c r="P518684" s="83"/>
    </row>
    <row r="518685" spans="16:16" x14ac:dyDescent="0.3">
      <c r="P518685" s="83"/>
    </row>
    <row r="518686" spans="16:16" x14ac:dyDescent="0.3">
      <c r="P518686" s="83"/>
    </row>
    <row r="518687" spans="16:16" x14ac:dyDescent="0.3">
      <c r="P518687" s="83"/>
    </row>
    <row r="518688" spans="16:16" x14ac:dyDescent="0.3">
      <c r="P518688" s="83"/>
    </row>
    <row r="518689" spans="16:16" x14ac:dyDescent="0.3">
      <c r="P518689" s="83"/>
    </row>
    <row r="518690" spans="16:16" x14ac:dyDescent="0.3">
      <c r="P518690" s="83"/>
    </row>
    <row r="518691" spans="16:16" x14ac:dyDescent="0.3">
      <c r="P518691" s="83"/>
    </row>
    <row r="518692" spans="16:16" x14ac:dyDescent="0.3">
      <c r="P518692" s="83"/>
    </row>
    <row r="518693" spans="16:16" x14ac:dyDescent="0.3">
      <c r="P518693" s="83"/>
    </row>
    <row r="518694" spans="16:16" x14ac:dyDescent="0.3">
      <c r="P518694" s="83"/>
    </row>
    <row r="518695" spans="16:16" x14ac:dyDescent="0.3">
      <c r="P518695" s="83"/>
    </row>
    <row r="518696" spans="16:16" x14ac:dyDescent="0.3">
      <c r="P518696" s="83"/>
    </row>
    <row r="518697" spans="16:16" x14ac:dyDescent="0.3">
      <c r="P518697" s="83"/>
    </row>
    <row r="518698" spans="16:16" x14ac:dyDescent="0.3">
      <c r="P518698" s="83"/>
    </row>
    <row r="518699" spans="16:16" x14ac:dyDescent="0.3">
      <c r="P518699" s="83"/>
    </row>
    <row r="518700" spans="16:16" x14ac:dyDescent="0.3">
      <c r="P518700" s="83"/>
    </row>
    <row r="518701" spans="16:16" x14ac:dyDescent="0.3">
      <c r="P518701" s="83"/>
    </row>
    <row r="518702" spans="16:16" x14ac:dyDescent="0.3">
      <c r="P518702" s="83"/>
    </row>
    <row r="518703" spans="16:16" x14ac:dyDescent="0.3">
      <c r="P518703" s="83"/>
    </row>
    <row r="518704" spans="16:16" x14ac:dyDescent="0.3">
      <c r="P518704" s="83"/>
    </row>
    <row r="518705" spans="16:16" x14ac:dyDescent="0.3">
      <c r="P518705" s="83"/>
    </row>
    <row r="518706" spans="16:16" x14ac:dyDescent="0.3">
      <c r="P518706" s="83"/>
    </row>
    <row r="518707" spans="16:16" x14ac:dyDescent="0.3">
      <c r="P518707" s="83"/>
    </row>
    <row r="518708" spans="16:16" x14ac:dyDescent="0.3">
      <c r="P518708" s="83"/>
    </row>
    <row r="518709" spans="16:16" x14ac:dyDescent="0.3">
      <c r="P518709" s="83"/>
    </row>
    <row r="518710" spans="16:16" x14ac:dyDescent="0.3">
      <c r="P518710" s="83"/>
    </row>
    <row r="518711" spans="16:16" x14ac:dyDescent="0.3">
      <c r="P518711" s="83"/>
    </row>
    <row r="518712" spans="16:16" x14ac:dyDescent="0.3">
      <c r="P518712" s="83"/>
    </row>
    <row r="518713" spans="16:16" x14ac:dyDescent="0.3">
      <c r="P518713" s="83"/>
    </row>
    <row r="518714" spans="16:16" x14ac:dyDescent="0.3">
      <c r="P518714" s="83"/>
    </row>
    <row r="518715" spans="16:16" x14ac:dyDescent="0.3">
      <c r="P518715" s="83"/>
    </row>
    <row r="518716" spans="16:16" x14ac:dyDescent="0.3">
      <c r="P518716" s="83"/>
    </row>
    <row r="518717" spans="16:16" x14ac:dyDescent="0.3">
      <c r="P518717" s="83"/>
    </row>
    <row r="518718" spans="16:16" x14ac:dyDescent="0.3">
      <c r="P518718" s="83"/>
    </row>
    <row r="518719" spans="16:16" x14ac:dyDescent="0.3">
      <c r="P518719" s="83"/>
    </row>
    <row r="518720" spans="16:16" x14ac:dyDescent="0.3">
      <c r="P518720" s="83"/>
    </row>
    <row r="518721" spans="16:16" x14ac:dyDescent="0.3">
      <c r="P518721" s="83"/>
    </row>
    <row r="518722" spans="16:16" x14ac:dyDescent="0.3">
      <c r="P518722" s="83"/>
    </row>
    <row r="518723" spans="16:16" x14ac:dyDescent="0.3">
      <c r="P518723" s="83"/>
    </row>
    <row r="518724" spans="16:16" x14ac:dyDescent="0.3">
      <c r="P518724" s="83"/>
    </row>
    <row r="518725" spans="16:16" x14ac:dyDescent="0.3">
      <c r="P518725" s="83"/>
    </row>
    <row r="518726" spans="16:16" x14ac:dyDescent="0.3">
      <c r="P518726" s="83"/>
    </row>
    <row r="518727" spans="16:16" x14ac:dyDescent="0.3">
      <c r="P518727" s="83"/>
    </row>
    <row r="518728" spans="16:16" x14ac:dyDescent="0.3">
      <c r="P518728" s="83"/>
    </row>
    <row r="518729" spans="16:16" x14ac:dyDescent="0.3">
      <c r="P518729" s="83"/>
    </row>
    <row r="518730" spans="16:16" x14ac:dyDescent="0.3">
      <c r="P518730" s="83"/>
    </row>
    <row r="518731" spans="16:16" x14ac:dyDescent="0.3">
      <c r="P518731" s="83"/>
    </row>
    <row r="518732" spans="16:16" x14ac:dyDescent="0.3">
      <c r="P518732" s="83"/>
    </row>
    <row r="518733" spans="16:16" x14ac:dyDescent="0.3">
      <c r="P518733" s="83"/>
    </row>
    <row r="518734" spans="16:16" x14ac:dyDescent="0.3">
      <c r="P518734" s="83"/>
    </row>
    <row r="518735" spans="16:16" x14ac:dyDescent="0.3">
      <c r="P518735" s="83"/>
    </row>
    <row r="518736" spans="16:16" x14ac:dyDescent="0.3">
      <c r="P518736" s="83"/>
    </row>
    <row r="518737" spans="16:16" x14ac:dyDescent="0.3">
      <c r="P518737" s="83"/>
    </row>
    <row r="518738" spans="16:16" x14ac:dyDescent="0.3">
      <c r="P518738" s="83"/>
    </row>
    <row r="518739" spans="16:16" x14ac:dyDescent="0.3">
      <c r="P518739" s="83"/>
    </row>
    <row r="518740" spans="16:16" x14ac:dyDescent="0.3">
      <c r="P518740" s="83"/>
    </row>
    <row r="518741" spans="16:16" x14ac:dyDescent="0.3">
      <c r="P518741" s="83"/>
    </row>
    <row r="518742" spans="16:16" x14ac:dyDescent="0.3">
      <c r="P518742" s="83"/>
    </row>
    <row r="518743" spans="16:16" x14ac:dyDescent="0.3">
      <c r="P518743" s="83"/>
    </row>
    <row r="518744" spans="16:16" x14ac:dyDescent="0.3">
      <c r="P518744" s="83"/>
    </row>
    <row r="518745" spans="16:16" x14ac:dyDescent="0.3">
      <c r="P518745" s="83"/>
    </row>
    <row r="518746" spans="16:16" x14ac:dyDescent="0.3">
      <c r="P518746" s="83"/>
    </row>
    <row r="518747" spans="16:16" x14ac:dyDescent="0.3">
      <c r="P518747" s="83"/>
    </row>
    <row r="518748" spans="16:16" x14ac:dyDescent="0.3">
      <c r="P518748" s="83"/>
    </row>
    <row r="518749" spans="16:16" x14ac:dyDescent="0.3">
      <c r="P518749" s="83"/>
    </row>
    <row r="518750" spans="16:16" x14ac:dyDescent="0.3">
      <c r="P518750" s="83"/>
    </row>
    <row r="518751" spans="16:16" x14ac:dyDescent="0.3">
      <c r="P518751" s="83"/>
    </row>
    <row r="518752" spans="16:16" x14ac:dyDescent="0.3">
      <c r="P518752" s="83"/>
    </row>
    <row r="518753" spans="16:16" x14ac:dyDescent="0.3">
      <c r="P518753" s="83"/>
    </row>
    <row r="518754" spans="16:16" x14ac:dyDescent="0.3">
      <c r="P518754" s="83"/>
    </row>
    <row r="518755" spans="16:16" x14ac:dyDescent="0.3">
      <c r="P518755" s="83"/>
    </row>
    <row r="518756" spans="16:16" x14ac:dyDescent="0.3">
      <c r="P518756" s="83"/>
    </row>
    <row r="518757" spans="16:16" x14ac:dyDescent="0.3">
      <c r="P518757" s="83"/>
    </row>
    <row r="518758" spans="16:16" x14ac:dyDescent="0.3">
      <c r="P518758" s="83"/>
    </row>
    <row r="518759" spans="16:16" x14ac:dyDescent="0.3">
      <c r="P518759" s="83"/>
    </row>
    <row r="518760" spans="16:16" x14ac:dyDescent="0.3">
      <c r="P518760" s="83"/>
    </row>
    <row r="518761" spans="16:16" x14ac:dyDescent="0.3">
      <c r="P518761" s="83"/>
    </row>
    <row r="518762" spans="16:16" x14ac:dyDescent="0.3">
      <c r="P518762" s="83"/>
    </row>
    <row r="518763" spans="16:16" x14ac:dyDescent="0.3">
      <c r="P518763" s="83"/>
    </row>
    <row r="518764" spans="16:16" x14ac:dyDescent="0.3">
      <c r="P518764" s="83"/>
    </row>
    <row r="518765" spans="16:16" x14ac:dyDescent="0.3">
      <c r="P518765" s="83"/>
    </row>
    <row r="518766" spans="16:16" x14ac:dyDescent="0.3">
      <c r="P518766" s="83"/>
    </row>
    <row r="518767" spans="16:16" x14ac:dyDescent="0.3">
      <c r="P518767" s="83"/>
    </row>
    <row r="518768" spans="16:16" x14ac:dyDescent="0.3">
      <c r="P518768" s="83"/>
    </row>
    <row r="518769" spans="16:16" x14ac:dyDescent="0.3">
      <c r="P518769" s="83"/>
    </row>
    <row r="518770" spans="16:16" x14ac:dyDescent="0.3">
      <c r="P518770" s="83"/>
    </row>
    <row r="518771" spans="16:16" x14ac:dyDescent="0.3">
      <c r="P518771" s="83"/>
    </row>
    <row r="518772" spans="16:16" x14ac:dyDescent="0.3">
      <c r="P518772" s="83"/>
    </row>
    <row r="518773" spans="16:16" x14ac:dyDescent="0.3">
      <c r="P518773" s="83"/>
    </row>
    <row r="518774" spans="16:16" x14ac:dyDescent="0.3">
      <c r="P518774" s="83"/>
    </row>
    <row r="518775" spans="16:16" x14ac:dyDescent="0.3">
      <c r="P518775" s="83"/>
    </row>
    <row r="518776" spans="16:16" x14ac:dyDescent="0.3">
      <c r="P518776" s="83"/>
    </row>
    <row r="518777" spans="16:16" x14ac:dyDescent="0.3">
      <c r="P518777" s="83"/>
    </row>
    <row r="518778" spans="16:16" x14ac:dyDescent="0.3">
      <c r="P518778" s="83"/>
    </row>
    <row r="518779" spans="16:16" x14ac:dyDescent="0.3">
      <c r="P518779" s="83"/>
    </row>
    <row r="518780" spans="16:16" x14ac:dyDescent="0.3">
      <c r="P518780" s="83"/>
    </row>
    <row r="518781" spans="16:16" x14ac:dyDescent="0.3">
      <c r="P518781" s="83"/>
    </row>
    <row r="518782" spans="16:16" x14ac:dyDescent="0.3">
      <c r="P518782" s="83"/>
    </row>
    <row r="518783" spans="16:16" x14ac:dyDescent="0.3">
      <c r="P518783" s="83"/>
    </row>
    <row r="518784" spans="16:16" x14ac:dyDescent="0.3">
      <c r="P518784" s="83"/>
    </row>
    <row r="518785" spans="16:16" x14ac:dyDescent="0.3">
      <c r="P518785" s="83"/>
    </row>
    <row r="518786" spans="16:16" x14ac:dyDescent="0.3">
      <c r="P518786" s="83"/>
    </row>
    <row r="518787" spans="16:16" x14ac:dyDescent="0.3">
      <c r="P518787" s="83"/>
    </row>
    <row r="518788" spans="16:16" x14ac:dyDescent="0.3">
      <c r="P518788" s="83"/>
    </row>
    <row r="518789" spans="16:16" x14ac:dyDescent="0.3">
      <c r="P518789" s="83"/>
    </row>
    <row r="518790" spans="16:16" x14ac:dyDescent="0.3">
      <c r="P518790" s="83"/>
    </row>
    <row r="518791" spans="16:16" x14ac:dyDescent="0.3">
      <c r="P518791" s="83"/>
    </row>
    <row r="518792" spans="16:16" x14ac:dyDescent="0.3">
      <c r="P518792" s="83"/>
    </row>
    <row r="518793" spans="16:16" x14ac:dyDescent="0.3">
      <c r="P518793" s="83"/>
    </row>
    <row r="518794" spans="16:16" x14ac:dyDescent="0.3">
      <c r="P518794" s="83"/>
    </row>
    <row r="518795" spans="16:16" x14ac:dyDescent="0.3">
      <c r="P518795" s="83"/>
    </row>
    <row r="518796" spans="16:16" x14ac:dyDescent="0.3">
      <c r="P518796" s="83"/>
    </row>
    <row r="518797" spans="16:16" x14ac:dyDescent="0.3">
      <c r="P518797" s="83"/>
    </row>
    <row r="518798" spans="16:16" x14ac:dyDescent="0.3">
      <c r="P518798" s="83"/>
    </row>
    <row r="518799" spans="16:16" x14ac:dyDescent="0.3">
      <c r="P518799" s="83"/>
    </row>
    <row r="518800" spans="16:16" x14ac:dyDescent="0.3">
      <c r="P518800" s="83"/>
    </row>
    <row r="518801" spans="16:16" x14ac:dyDescent="0.3">
      <c r="P518801" s="83"/>
    </row>
    <row r="518802" spans="16:16" x14ac:dyDescent="0.3">
      <c r="P518802" s="83"/>
    </row>
    <row r="518803" spans="16:16" x14ac:dyDescent="0.3">
      <c r="P518803" s="83"/>
    </row>
    <row r="518804" spans="16:16" x14ac:dyDescent="0.3">
      <c r="P518804" s="83"/>
    </row>
    <row r="518805" spans="16:16" x14ac:dyDescent="0.3">
      <c r="P518805" s="83"/>
    </row>
    <row r="518806" spans="16:16" x14ac:dyDescent="0.3">
      <c r="P518806" s="83"/>
    </row>
    <row r="518807" spans="16:16" x14ac:dyDescent="0.3">
      <c r="P518807" s="83"/>
    </row>
    <row r="518808" spans="16:16" x14ac:dyDescent="0.3">
      <c r="P518808" s="83"/>
    </row>
    <row r="518809" spans="16:16" x14ac:dyDescent="0.3">
      <c r="P518809" s="83"/>
    </row>
    <row r="518810" spans="16:16" x14ac:dyDescent="0.3">
      <c r="P518810" s="83"/>
    </row>
    <row r="518811" spans="16:16" x14ac:dyDescent="0.3">
      <c r="P518811" s="83"/>
    </row>
    <row r="518812" spans="16:16" x14ac:dyDescent="0.3">
      <c r="P518812" s="83"/>
    </row>
    <row r="518813" spans="16:16" x14ac:dyDescent="0.3">
      <c r="P518813" s="83"/>
    </row>
    <row r="518814" spans="16:16" x14ac:dyDescent="0.3">
      <c r="P518814" s="83"/>
    </row>
    <row r="518815" spans="16:16" x14ac:dyDescent="0.3">
      <c r="P518815" s="83"/>
    </row>
    <row r="518816" spans="16:16" x14ac:dyDescent="0.3">
      <c r="P518816" s="83"/>
    </row>
    <row r="518817" spans="16:16" x14ac:dyDescent="0.3">
      <c r="P518817" s="83"/>
    </row>
    <row r="518818" spans="16:16" x14ac:dyDescent="0.3">
      <c r="P518818" s="83"/>
    </row>
    <row r="518819" spans="16:16" x14ac:dyDescent="0.3">
      <c r="P518819" s="83"/>
    </row>
    <row r="518820" spans="16:16" x14ac:dyDescent="0.3">
      <c r="P518820" s="83"/>
    </row>
    <row r="518821" spans="16:16" x14ac:dyDescent="0.3">
      <c r="P518821" s="83"/>
    </row>
    <row r="518822" spans="16:16" x14ac:dyDescent="0.3">
      <c r="P518822" s="83"/>
    </row>
    <row r="518823" spans="16:16" x14ac:dyDescent="0.3">
      <c r="P518823" s="83"/>
    </row>
    <row r="518824" spans="16:16" x14ac:dyDescent="0.3">
      <c r="P518824" s="83"/>
    </row>
    <row r="518825" spans="16:16" x14ac:dyDescent="0.3">
      <c r="P518825" s="83"/>
    </row>
    <row r="518826" spans="16:16" x14ac:dyDescent="0.3">
      <c r="P518826" s="83"/>
    </row>
    <row r="518827" spans="16:16" x14ac:dyDescent="0.3">
      <c r="P518827" s="83"/>
    </row>
    <row r="518828" spans="16:16" x14ac:dyDescent="0.3">
      <c r="P518828" s="83"/>
    </row>
    <row r="518829" spans="16:16" x14ac:dyDescent="0.3">
      <c r="P518829" s="83"/>
    </row>
    <row r="518830" spans="16:16" x14ac:dyDescent="0.3">
      <c r="P518830" s="83"/>
    </row>
    <row r="518831" spans="16:16" x14ac:dyDescent="0.3">
      <c r="P518831" s="83"/>
    </row>
    <row r="518832" spans="16:16" x14ac:dyDescent="0.3">
      <c r="P518832" s="83"/>
    </row>
    <row r="518833" spans="16:16" x14ac:dyDescent="0.3">
      <c r="P518833" s="83"/>
    </row>
    <row r="518834" spans="16:16" x14ac:dyDescent="0.3">
      <c r="P518834" s="83"/>
    </row>
    <row r="518835" spans="16:16" x14ac:dyDescent="0.3">
      <c r="P518835" s="83"/>
    </row>
    <row r="518836" spans="16:16" x14ac:dyDescent="0.3">
      <c r="P518836" s="83"/>
    </row>
    <row r="518837" spans="16:16" x14ac:dyDescent="0.3">
      <c r="P518837" s="83"/>
    </row>
    <row r="518838" spans="16:16" x14ac:dyDescent="0.3">
      <c r="P518838" s="83"/>
    </row>
    <row r="518839" spans="16:16" x14ac:dyDescent="0.3">
      <c r="P518839" s="83"/>
    </row>
    <row r="518840" spans="16:16" x14ac:dyDescent="0.3">
      <c r="P518840" s="83"/>
    </row>
    <row r="518841" spans="16:16" x14ac:dyDescent="0.3">
      <c r="P518841" s="83"/>
    </row>
    <row r="518842" spans="16:16" x14ac:dyDescent="0.3">
      <c r="P518842" s="83"/>
    </row>
    <row r="518843" spans="16:16" x14ac:dyDescent="0.3">
      <c r="P518843" s="83"/>
    </row>
    <row r="518844" spans="16:16" x14ac:dyDescent="0.3">
      <c r="P518844" s="83"/>
    </row>
    <row r="518845" spans="16:16" x14ac:dyDescent="0.3">
      <c r="P518845" s="83"/>
    </row>
    <row r="518846" spans="16:16" x14ac:dyDescent="0.3">
      <c r="P518846" s="83"/>
    </row>
    <row r="518847" spans="16:16" x14ac:dyDescent="0.3">
      <c r="P518847" s="83"/>
    </row>
    <row r="518848" spans="16:16" x14ac:dyDescent="0.3">
      <c r="P518848" s="83"/>
    </row>
    <row r="518849" spans="16:16" x14ac:dyDescent="0.3">
      <c r="P518849" s="83"/>
    </row>
    <row r="518850" spans="16:16" x14ac:dyDescent="0.3">
      <c r="P518850" s="83"/>
    </row>
    <row r="518851" spans="16:16" x14ac:dyDescent="0.3">
      <c r="P518851" s="83"/>
    </row>
    <row r="518852" spans="16:16" x14ac:dyDescent="0.3">
      <c r="P518852" s="83"/>
    </row>
    <row r="518853" spans="16:16" x14ac:dyDescent="0.3">
      <c r="P518853" s="83"/>
    </row>
    <row r="518854" spans="16:16" x14ac:dyDescent="0.3">
      <c r="P518854" s="83"/>
    </row>
    <row r="518855" spans="16:16" x14ac:dyDescent="0.3">
      <c r="P518855" s="83"/>
    </row>
    <row r="518856" spans="16:16" x14ac:dyDescent="0.3">
      <c r="P518856" s="83"/>
    </row>
    <row r="518857" spans="16:16" x14ac:dyDescent="0.3">
      <c r="P518857" s="83"/>
    </row>
    <row r="518858" spans="16:16" x14ac:dyDescent="0.3">
      <c r="P518858" s="83"/>
    </row>
    <row r="518859" spans="16:16" x14ac:dyDescent="0.3">
      <c r="P518859" s="83"/>
    </row>
    <row r="518860" spans="16:16" x14ac:dyDescent="0.3">
      <c r="P518860" s="83"/>
    </row>
    <row r="518861" spans="16:16" x14ac:dyDescent="0.3">
      <c r="P518861" s="83"/>
    </row>
    <row r="518862" spans="16:16" x14ac:dyDescent="0.3">
      <c r="P518862" s="83"/>
    </row>
    <row r="518863" spans="16:16" x14ac:dyDescent="0.3">
      <c r="P518863" s="83"/>
    </row>
    <row r="518864" spans="16:16" x14ac:dyDescent="0.3">
      <c r="P518864" s="83"/>
    </row>
    <row r="518865" spans="16:16" x14ac:dyDescent="0.3">
      <c r="P518865" s="83"/>
    </row>
    <row r="518866" spans="16:16" x14ac:dyDescent="0.3">
      <c r="P518866" s="83"/>
    </row>
    <row r="518867" spans="16:16" x14ac:dyDescent="0.3">
      <c r="P518867" s="83"/>
    </row>
    <row r="518868" spans="16:16" x14ac:dyDescent="0.3">
      <c r="P518868" s="83"/>
    </row>
    <row r="518869" spans="16:16" x14ac:dyDescent="0.3">
      <c r="P518869" s="83"/>
    </row>
    <row r="518870" spans="16:16" x14ac:dyDescent="0.3">
      <c r="P518870" s="83"/>
    </row>
    <row r="518871" spans="16:16" x14ac:dyDescent="0.3">
      <c r="P518871" s="83"/>
    </row>
    <row r="518872" spans="16:16" x14ac:dyDescent="0.3">
      <c r="P518872" s="83"/>
    </row>
    <row r="518873" spans="16:16" x14ac:dyDescent="0.3">
      <c r="P518873" s="83"/>
    </row>
    <row r="518874" spans="16:16" x14ac:dyDescent="0.3">
      <c r="P518874" s="83"/>
    </row>
    <row r="518875" spans="16:16" x14ac:dyDescent="0.3">
      <c r="P518875" s="83"/>
    </row>
    <row r="518876" spans="16:16" x14ac:dyDescent="0.3">
      <c r="P518876" s="83"/>
    </row>
    <row r="518877" spans="16:16" x14ac:dyDescent="0.3">
      <c r="P518877" s="83"/>
    </row>
    <row r="518878" spans="16:16" x14ac:dyDescent="0.3">
      <c r="P518878" s="83"/>
    </row>
    <row r="518879" spans="16:16" x14ac:dyDescent="0.3">
      <c r="P518879" s="83"/>
    </row>
    <row r="518880" spans="16:16" x14ac:dyDescent="0.3">
      <c r="P518880" s="83"/>
    </row>
    <row r="518881" spans="16:16" x14ac:dyDescent="0.3">
      <c r="P518881" s="83"/>
    </row>
    <row r="518882" spans="16:16" x14ac:dyDescent="0.3">
      <c r="P518882" s="83"/>
    </row>
    <row r="518883" spans="16:16" x14ac:dyDescent="0.3">
      <c r="P518883" s="83"/>
    </row>
    <row r="518884" spans="16:16" x14ac:dyDescent="0.3">
      <c r="P518884" s="83"/>
    </row>
    <row r="518885" spans="16:16" x14ac:dyDescent="0.3">
      <c r="P518885" s="83"/>
    </row>
    <row r="518886" spans="16:16" x14ac:dyDescent="0.3">
      <c r="P518886" s="83"/>
    </row>
    <row r="518887" spans="16:16" x14ac:dyDescent="0.3">
      <c r="P518887" s="83"/>
    </row>
    <row r="518888" spans="16:16" x14ac:dyDescent="0.3">
      <c r="P518888" s="83"/>
    </row>
    <row r="518889" spans="16:16" x14ac:dyDescent="0.3">
      <c r="P518889" s="83"/>
    </row>
    <row r="518890" spans="16:16" x14ac:dyDescent="0.3">
      <c r="P518890" s="83"/>
    </row>
    <row r="518891" spans="16:16" x14ac:dyDescent="0.3">
      <c r="P518891" s="83"/>
    </row>
    <row r="518892" spans="16:16" x14ac:dyDescent="0.3">
      <c r="P518892" s="83"/>
    </row>
    <row r="518893" spans="16:16" x14ac:dyDescent="0.3">
      <c r="P518893" s="83"/>
    </row>
    <row r="518894" spans="16:16" x14ac:dyDescent="0.3">
      <c r="P518894" s="83"/>
    </row>
    <row r="518895" spans="16:16" x14ac:dyDescent="0.3">
      <c r="P518895" s="83"/>
    </row>
    <row r="518896" spans="16:16" x14ac:dyDescent="0.3">
      <c r="P518896" s="83"/>
    </row>
    <row r="518897" spans="16:16" x14ac:dyDescent="0.3">
      <c r="P518897" s="83"/>
    </row>
    <row r="518898" spans="16:16" x14ac:dyDescent="0.3">
      <c r="P518898" s="83"/>
    </row>
    <row r="518899" spans="16:16" x14ac:dyDescent="0.3">
      <c r="P518899" s="83"/>
    </row>
    <row r="518900" spans="16:16" x14ac:dyDescent="0.3">
      <c r="P518900" s="83"/>
    </row>
    <row r="518901" spans="16:16" x14ac:dyDescent="0.3">
      <c r="P518901" s="83"/>
    </row>
    <row r="518902" spans="16:16" x14ac:dyDescent="0.3">
      <c r="P518902" s="83"/>
    </row>
    <row r="518903" spans="16:16" x14ac:dyDescent="0.3">
      <c r="P518903" s="83"/>
    </row>
    <row r="518904" spans="16:16" x14ac:dyDescent="0.3">
      <c r="P518904" s="83"/>
    </row>
    <row r="518905" spans="16:16" x14ac:dyDescent="0.3">
      <c r="P518905" s="83"/>
    </row>
    <row r="518906" spans="16:16" x14ac:dyDescent="0.3">
      <c r="P518906" s="83"/>
    </row>
    <row r="518907" spans="16:16" x14ac:dyDescent="0.3">
      <c r="P518907" s="83"/>
    </row>
    <row r="518908" spans="16:16" x14ac:dyDescent="0.3">
      <c r="P518908" s="83"/>
    </row>
    <row r="518909" spans="16:16" x14ac:dyDescent="0.3">
      <c r="P518909" s="83"/>
    </row>
    <row r="518910" spans="16:16" x14ac:dyDescent="0.3">
      <c r="P518910" s="83"/>
    </row>
    <row r="518911" spans="16:16" x14ac:dyDescent="0.3">
      <c r="P518911" s="83"/>
    </row>
    <row r="518912" spans="16:16" x14ac:dyDescent="0.3">
      <c r="P518912" s="83"/>
    </row>
    <row r="518913" spans="16:16" x14ac:dyDescent="0.3">
      <c r="P518913" s="83"/>
    </row>
    <row r="518914" spans="16:16" x14ac:dyDescent="0.3">
      <c r="P518914" s="83"/>
    </row>
    <row r="518915" spans="16:16" x14ac:dyDescent="0.3">
      <c r="P518915" s="83"/>
    </row>
    <row r="518916" spans="16:16" x14ac:dyDescent="0.3">
      <c r="P518916" s="83"/>
    </row>
    <row r="518917" spans="16:16" x14ac:dyDescent="0.3">
      <c r="P518917" s="83"/>
    </row>
    <row r="518918" spans="16:16" x14ac:dyDescent="0.3">
      <c r="P518918" s="83"/>
    </row>
    <row r="518919" spans="16:16" x14ac:dyDescent="0.3">
      <c r="P518919" s="83"/>
    </row>
    <row r="518920" spans="16:16" x14ac:dyDescent="0.3">
      <c r="P518920" s="83"/>
    </row>
    <row r="518921" spans="16:16" x14ac:dyDescent="0.3">
      <c r="P518921" s="83"/>
    </row>
    <row r="518922" spans="16:16" x14ac:dyDescent="0.3">
      <c r="P518922" s="83"/>
    </row>
    <row r="518923" spans="16:16" x14ac:dyDescent="0.3">
      <c r="P518923" s="83"/>
    </row>
    <row r="518924" spans="16:16" x14ac:dyDescent="0.3">
      <c r="P518924" s="83"/>
    </row>
    <row r="518925" spans="16:16" x14ac:dyDescent="0.3">
      <c r="P518925" s="83"/>
    </row>
    <row r="518926" spans="16:16" x14ac:dyDescent="0.3">
      <c r="P518926" s="83"/>
    </row>
    <row r="518927" spans="16:16" x14ac:dyDescent="0.3">
      <c r="P518927" s="83"/>
    </row>
    <row r="518928" spans="16:16" x14ac:dyDescent="0.3">
      <c r="P518928" s="83"/>
    </row>
    <row r="518929" spans="16:16" x14ac:dyDescent="0.3">
      <c r="P518929" s="83"/>
    </row>
    <row r="518930" spans="16:16" x14ac:dyDescent="0.3">
      <c r="P518930" s="83"/>
    </row>
    <row r="518931" spans="16:16" x14ac:dyDescent="0.3">
      <c r="P518931" s="83"/>
    </row>
    <row r="518932" spans="16:16" x14ac:dyDescent="0.3">
      <c r="P518932" s="83"/>
    </row>
    <row r="518933" spans="16:16" x14ac:dyDescent="0.3">
      <c r="P518933" s="83"/>
    </row>
    <row r="518934" spans="16:16" x14ac:dyDescent="0.3">
      <c r="P518934" s="83"/>
    </row>
    <row r="518935" spans="16:16" x14ac:dyDescent="0.3">
      <c r="P518935" s="83"/>
    </row>
    <row r="518936" spans="16:16" x14ac:dyDescent="0.3">
      <c r="P518936" s="83"/>
    </row>
    <row r="518937" spans="16:16" x14ac:dyDescent="0.3">
      <c r="P518937" s="83"/>
    </row>
    <row r="518938" spans="16:16" x14ac:dyDescent="0.3">
      <c r="P518938" s="83"/>
    </row>
    <row r="518939" spans="16:16" x14ac:dyDescent="0.3">
      <c r="P518939" s="83"/>
    </row>
    <row r="518940" spans="16:16" x14ac:dyDescent="0.3">
      <c r="P518940" s="83"/>
    </row>
    <row r="518941" spans="16:16" x14ac:dyDescent="0.3">
      <c r="P518941" s="83"/>
    </row>
    <row r="518942" spans="16:16" x14ac:dyDescent="0.3">
      <c r="P518942" s="83"/>
    </row>
    <row r="518943" spans="16:16" x14ac:dyDescent="0.3">
      <c r="P518943" s="83"/>
    </row>
    <row r="518944" spans="16:16" x14ac:dyDescent="0.3">
      <c r="P518944" s="83"/>
    </row>
    <row r="518945" spans="16:16" x14ac:dyDescent="0.3">
      <c r="P518945" s="83"/>
    </row>
    <row r="518946" spans="16:16" x14ac:dyDescent="0.3">
      <c r="P518946" s="83"/>
    </row>
    <row r="518947" spans="16:16" x14ac:dyDescent="0.3">
      <c r="P518947" s="83"/>
    </row>
    <row r="518948" spans="16:16" x14ac:dyDescent="0.3">
      <c r="P518948" s="83"/>
    </row>
    <row r="518949" spans="16:16" x14ac:dyDescent="0.3">
      <c r="P518949" s="83"/>
    </row>
    <row r="518950" spans="16:16" x14ac:dyDescent="0.3">
      <c r="P518950" s="83"/>
    </row>
    <row r="518951" spans="16:16" x14ac:dyDescent="0.3">
      <c r="P518951" s="83"/>
    </row>
    <row r="518952" spans="16:16" x14ac:dyDescent="0.3">
      <c r="P518952" s="83"/>
    </row>
    <row r="518953" spans="16:16" x14ac:dyDescent="0.3">
      <c r="P518953" s="83"/>
    </row>
    <row r="518954" spans="16:16" x14ac:dyDescent="0.3">
      <c r="P518954" s="83"/>
    </row>
    <row r="518955" spans="16:16" x14ac:dyDescent="0.3">
      <c r="P518955" s="83"/>
    </row>
    <row r="518956" spans="16:16" x14ac:dyDescent="0.3">
      <c r="P518956" s="83"/>
    </row>
    <row r="518957" spans="16:16" x14ac:dyDescent="0.3">
      <c r="P518957" s="83"/>
    </row>
    <row r="518958" spans="16:16" x14ac:dyDescent="0.3">
      <c r="P518958" s="83"/>
    </row>
    <row r="518959" spans="16:16" x14ac:dyDescent="0.3">
      <c r="P518959" s="83"/>
    </row>
    <row r="518960" spans="16:16" x14ac:dyDescent="0.3">
      <c r="P518960" s="83"/>
    </row>
    <row r="518961" spans="16:16" x14ac:dyDescent="0.3">
      <c r="P518961" s="83"/>
    </row>
    <row r="518962" spans="16:16" x14ac:dyDescent="0.3">
      <c r="P518962" s="83"/>
    </row>
    <row r="518963" spans="16:16" x14ac:dyDescent="0.3">
      <c r="P518963" s="83"/>
    </row>
    <row r="518964" spans="16:16" x14ac:dyDescent="0.3">
      <c r="P518964" s="83"/>
    </row>
    <row r="518965" spans="16:16" x14ac:dyDescent="0.3">
      <c r="P518965" s="83"/>
    </row>
    <row r="518966" spans="16:16" x14ac:dyDescent="0.3">
      <c r="P518966" s="83"/>
    </row>
    <row r="518967" spans="16:16" x14ac:dyDescent="0.3">
      <c r="P518967" s="83"/>
    </row>
    <row r="518968" spans="16:16" x14ac:dyDescent="0.3">
      <c r="P518968" s="83"/>
    </row>
    <row r="518969" spans="16:16" x14ac:dyDescent="0.3">
      <c r="P518969" s="83"/>
    </row>
    <row r="518970" spans="16:16" x14ac:dyDescent="0.3">
      <c r="P518970" s="83"/>
    </row>
    <row r="518971" spans="16:16" x14ac:dyDescent="0.3">
      <c r="P518971" s="83"/>
    </row>
    <row r="518972" spans="16:16" x14ac:dyDescent="0.3">
      <c r="P518972" s="83"/>
    </row>
    <row r="518973" spans="16:16" x14ac:dyDescent="0.3">
      <c r="P518973" s="83"/>
    </row>
    <row r="518974" spans="16:16" x14ac:dyDescent="0.3">
      <c r="P518974" s="83"/>
    </row>
    <row r="518975" spans="16:16" x14ac:dyDescent="0.3">
      <c r="P518975" s="83"/>
    </row>
    <row r="518976" spans="16:16" x14ac:dyDescent="0.3">
      <c r="P518976" s="83"/>
    </row>
    <row r="518977" spans="16:16" x14ac:dyDescent="0.3">
      <c r="P518977" s="83"/>
    </row>
    <row r="518978" spans="16:16" x14ac:dyDescent="0.3">
      <c r="P518978" s="83"/>
    </row>
    <row r="518979" spans="16:16" x14ac:dyDescent="0.3">
      <c r="P518979" s="83"/>
    </row>
    <row r="518980" spans="16:16" x14ac:dyDescent="0.3">
      <c r="P518980" s="83"/>
    </row>
    <row r="518981" spans="16:16" x14ac:dyDescent="0.3">
      <c r="P518981" s="83"/>
    </row>
    <row r="518982" spans="16:16" x14ac:dyDescent="0.3">
      <c r="P518982" s="83"/>
    </row>
    <row r="518983" spans="16:16" x14ac:dyDescent="0.3">
      <c r="P518983" s="83"/>
    </row>
    <row r="518984" spans="16:16" x14ac:dyDescent="0.3">
      <c r="P518984" s="83"/>
    </row>
    <row r="518985" spans="16:16" x14ac:dyDescent="0.3">
      <c r="P518985" s="83"/>
    </row>
    <row r="518986" spans="16:16" x14ac:dyDescent="0.3">
      <c r="P518986" s="83"/>
    </row>
    <row r="518987" spans="16:16" x14ac:dyDescent="0.3">
      <c r="P518987" s="83"/>
    </row>
    <row r="518988" spans="16:16" x14ac:dyDescent="0.3">
      <c r="P518988" s="83"/>
    </row>
    <row r="518989" spans="16:16" x14ac:dyDescent="0.3">
      <c r="P518989" s="83"/>
    </row>
    <row r="518990" spans="16:16" x14ac:dyDescent="0.3">
      <c r="P518990" s="83"/>
    </row>
    <row r="518991" spans="16:16" x14ac:dyDescent="0.3">
      <c r="P518991" s="83"/>
    </row>
    <row r="518992" spans="16:16" x14ac:dyDescent="0.3">
      <c r="P518992" s="83"/>
    </row>
    <row r="518993" spans="16:16" x14ac:dyDescent="0.3">
      <c r="P518993" s="83"/>
    </row>
    <row r="518994" spans="16:16" x14ac:dyDescent="0.3">
      <c r="P518994" s="83"/>
    </row>
    <row r="518995" spans="16:16" x14ac:dyDescent="0.3">
      <c r="P518995" s="83"/>
    </row>
    <row r="518996" spans="16:16" x14ac:dyDescent="0.3">
      <c r="P518996" s="83"/>
    </row>
    <row r="518997" spans="16:16" x14ac:dyDescent="0.3">
      <c r="P518997" s="83"/>
    </row>
    <row r="518998" spans="16:16" x14ac:dyDescent="0.3">
      <c r="P518998" s="83"/>
    </row>
    <row r="518999" spans="16:16" x14ac:dyDescent="0.3">
      <c r="P518999" s="83"/>
    </row>
    <row r="519000" spans="16:16" x14ac:dyDescent="0.3">
      <c r="P519000" s="83"/>
    </row>
    <row r="519001" spans="16:16" x14ac:dyDescent="0.3">
      <c r="P519001" s="83"/>
    </row>
    <row r="519002" spans="16:16" x14ac:dyDescent="0.3">
      <c r="P519002" s="83"/>
    </row>
    <row r="519003" spans="16:16" x14ac:dyDescent="0.3">
      <c r="P519003" s="83"/>
    </row>
    <row r="519004" spans="16:16" x14ac:dyDescent="0.3">
      <c r="P519004" s="83"/>
    </row>
    <row r="519005" spans="16:16" x14ac:dyDescent="0.3">
      <c r="P519005" s="83"/>
    </row>
    <row r="519006" spans="16:16" x14ac:dyDescent="0.3">
      <c r="P519006" s="83"/>
    </row>
    <row r="519007" spans="16:16" x14ac:dyDescent="0.3">
      <c r="P519007" s="83"/>
    </row>
    <row r="519008" spans="16:16" x14ac:dyDescent="0.3">
      <c r="P519008" s="83"/>
    </row>
    <row r="519009" spans="16:16" x14ac:dyDescent="0.3">
      <c r="P519009" s="83"/>
    </row>
    <row r="519010" spans="16:16" x14ac:dyDescent="0.3">
      <c r="P519010" s="83"/>
    </row>
    <row r="519011" spans="16:16" x14ac:dyDescent="0.3">
      <c r="P519011" s="83"/>
    </row>
    <row r="519012" spans="16:16" x14ac:dyDescent="0.3">
      <c r="P519012" s="83"/>
    </row>
    <row r="519013" spans="16:16" x14ac:dyDescent="0.3">
      <c r="P519013" s="83"/>
    </row>
    <row r="519014" spans="16:16" x14ac:dyDescent="0.3">
      <c r="P519014" s="83"/>
    </row>
    <row r="519015" spans="16:16" x14ac:dyDescent="0.3">
      <c r="P519015" s="83"/>
    </row>
    <row r="519016" spans="16:16" x14ac:dyDescent="0.3">
      <c r="P519016" s="83"/>
    </row>
    <row r="519017" spans="16:16" x14ac:dyDescent="0.3">
      <c r="P519017" s="83"/>
    </row>
    <row r="519018" spans="16:16" x14ac:dyDescent="0.3">
      <c r="P519018" s="83"/>
    </row>
    <row r="519019" spans="16:16" x14ac:dyDescent="0.3">
      <c r="P519019" s="83"/>
    </row>
    <row r="519020" spans="16:16" x14ac:dyDescent="0.3">
      <c r="P519020" s="83"/>
    </row>
    <row r="519021" spans="16:16" x14ac:dyDescent="0.3">
      <c r="P519021" s="83"/>
    </row>
    <row r="519022" spans="16:16" x14ac:dyDescent="0.3">
      <c r="P519022" s="83"/>
    </row>
    <row r="519023" spans="16:16" x14ac:dyDescent="0.3">
      <c r="P519023" s="83"/>
    </row>
    <row r="519024" spans="16:16" x14ac:dyDescent="0.3">
      <c r="P519024" s="83"/>
    </row>
    <row r="519025" spans="16:16" x14ac:dyDescent="0.3">
      <c r="P519025" s="83"/>
    </row>
    <row r="519026" spans="16:16" x14ac:dyDescent="0.3">
      <c r="P519026" s="83"/>
    </row>
    <row r="519027" spans="16:16" x14ac:dyDescent="0.3">
      <c r="P519027" s="83"/>
    </row>
    <row r="519028" spans="16:16" x14ac:dyDescent="0.3">
      <c r="P519028" s="83"/>
    </row>
    <row r="519029" spans="16:16" x14ac:dyDescent="0.3">
      <c r="P519029" s="83"/>
    </row>
    <row r="519030" spans="16:16" x14ac:dyDescent="0.3">
      <c r="P519030" s="83"/>
    </row>
    <row r="519031" spans="16:16" x14ac:dyDescent="0.3">
      <c r="P519031" s="83"/>
    </row>
    <row r="519032" spans="16:16" x14ac:dyDescent="0.3">
      <c r="P519032" s="83"/>
    </row>
    <row r="519033" spans="16:16" x14ac:dyDescent="0.3">
      <c r="P519033" s="83"/>
    </row>
    <row r="519034" spans="16:16" x14ac:dyDescent="0.3">
      <c r="P519034" s="83"/>
    </row>
    <row r="519035" spans="16:16" x14ac:dyDescent="0.3">
      <c r="P519035" s="83"/>
    </row>
    <row r="519036" spans="16:16" x14ac:dyDescent="0.3">
      <c r="P519036" s="83"/>
    </row>
    <row r="519037" spans="16:16" x14ac:dyDescent="0.3">
      <c r="P519037" s="83"/>
    </row>
    <row r="519038" spans="16:16" x14ac:dyDescent="0.3">
      <c r="P519038" s="83"/>
    </row>
    <row r="519039" spans="16:16" x14ac:dyDescent="0.3">
      <c r="P519039" s="83"/>
    </row>
    <row r="519040" spans="16:16" x14ac:dyDescent="0.3">
      <c r="P519040" s="83"/>
    </row>
    <row r="519041" spans="16:16" x14ac:dyDescent="0.3">
      <c r="P519041" s="83"/>
    </row>
    <row r="519042" spans="16:16" x14ac:dyDescent="0.3">
      <c r="P519042" s="83"/>
    </row>
    <row r="519043" spans="16:16" x14ac:dyDescent="0.3">
      <c r="P519043" s="83"/>
    </row>
    <row r="519044" spans="16:16" x14ac:dyDescent="0.3">
      <c r="P519044" s="83"/>
    </row>
    <row r="519045" spans="16:16" x14ac:dyDescent="0.3">
      <c r="P519045" s="83"/>
    </row>
    <row r="519046" spans="16:16" x14ac:dyDescent="0.3">
      <c r="P519046" s="83"/>
    </row>
    <row r="519047" spans="16:16" x14ac:dyDescent="0.3">
      <c r="P519047" s="83"/>
    </row>
    <row r="519048" spans="16:16" x14ac:dyDescent="0.3">
      <c r="P519048" s="83"/>
    </row>
    <row r="519049" spans="16:16" x14ac:dyDescent="0.3">
      <c r="P519049" s="83"/>
    </row>
    <row r="519050" spans="16:16" x14ac:dyDescent="0.3">
      <c r="P519050" s="83"/>
    </row>
    <row r="519051" spans="16:16" x14ac:dyDescent="0.3">
      <c r="P519051" s="83"/>
    </row>
    <row r="519052" spans="16:16" x14ac:dyDescent="0.3">
      <c r="P519052" s="83"/>
    </row>
    <row r="519053" spans="16:16" x14ac:dyDescent="0.3">
      <c r="P519053" s="83"/>
    </row>
    <row r="519054" spans="16:16" x14ac:dyDescent="0.3">
      <c r="P519054" s="83"/>
    </row>
    <row r="519055" spans="16:16" x14ac:dyDescent="0.3">
      <c r="P519055" s="83"/>
    </row>
    <row r="519056" spans="16:16" x14ac:dyDescent="0.3">
      <c r="P519056" s="83"/>
    </row>
    <row r="519057" spans="16:16" x14ac:dyDescent="0.3">
      <c r="P519057" s="83"/>
    </row>
    <row r="519058" spans="16:16" x14ac:dyDescent="0.3">
      <c r="P519058" s="83"/>
    </row>
    <row r="519059" spans="16:16" x14ac:dyDescent="0.3">
      <c r="P519059" s="83"/>
    </row>
    <row r="519060" spans="16:16" x14ac:dyDescent="0.3">
      <c r="P519060" s="83"/>
    </row>
    <row r="519061" spans="16:16" x14ac:dyDescent="0.3">
      <c r="P519061" s="83"/>
    </row>
    <row r="519062" spans="16:16" x14ac:dyDescent="0.3">
      <c r="P519062" s="83"/>
    </row>
    <row r="519063" spans="16:16" x14ac:dyDescent="0.3">
      <c r="P519063" s="83"/>
    </row>
    <row r="519064" spans="16:16" x14ac:dyDescent="0.3">
      <c r="P519064" s="83"/>
    </row>
    <row r="519065" spans="16:16" x14ac:dyDescent="0.3">
      <c r="P519065" s="83"/>
    </row>
    <row r="519066" spans="16:16" x14ac:dyDescent="0.3">
      <c r="P519066" s="83"/>
    </row>
    <row r="519067" spans="16:16" x14ac:dyDescent="0.3">
      <c r="P519067" s="83"/>
    </row>
    <row r="519068" spans="16:16" x14ac:dyDescent="0.3">
      <c r="P519068" s="83"/>
    </row>
    <row r="519069" spans="16:16" x14ac:dyDescent="0.3">
      <c r="P519069" s="83"/>
    </row>
    <row r="519070" spans="16:16" x14ac:dyDescent="0.3">
      <c r="P519070" s="83"/>
    </row>
    <row r="519071" spans="16:16" x14ac:dyDescent="0.3">
      <c r="P519071" s="83"/>
    </row>
    <row r="519072" spans="16:16" x14ac:dyDescent="0.3">
      <c r="P519072" s="83"/>
    </row>
    <row r="519073" spans="16:16" x14ac:dyDescent="0.3">
      <c r="P519073" s="83"/>
    </row>
    <row r="519074" spans="16:16" x14ac:dyDescent="0.3">
      <c r="P519074" s="83"/>
    </row>
    <row r="519075" spans="16:16" x14ac:dyDescent="0.3">
      <c r="P519075" s="83"/>
    </row>
    <row r="519076" spans="16:16" x14ac:dyDescent="0.3">
      <c r="P519076" s="83"/>
    </row>
    <row r="519077" spans="16:16" x14ac:dyDescent="0.3">
      <c r="P519077" s="83"/>
    </row>
    <row r="519078" spans="16:16" x14ac:dyDescent="0.3">
      <c r="P519078" s="83"/>
    </row>
    <row r="519079" spans="16:16" x14ac:dyDescent="0.3">
      <c r="P519079" s="83"/>
    </row>
    <row r="519080" spans="16:16" x14ac:dyDescent="0.3">
      <c r="P519080" s="83"/>
    </row>
    <row r="519081" spans="16:16" x14ac:dyDescent="0.3">
      <c r="P519081" s="83"/>
    </row>
    <row r="519082" spans="16:16" x14ac:dyDescent="0.3">
      <c r="P519082" s="83"/>
    </row>
    <row r="519083" spans="16:16" x14ac:dyDescent="0.3">
      <c r="P519083" s="83"/>
    </row>
    <row r="519084" spans="16:16" x14ac:dyDescent="0.3">
      <c r="P519084" s="83"/>
    </row>
    <row r="519085" spans="16:16" x14ac:dyDescent="0.3">
      <c r="P519085" s="83"/>
    </row>
    <row r="519086" spans="16:16" x14ac:dyDescent="0.3">
      <c r="P519086" s="83"/>
    </row>
    <row r="519087" spans="16:16" x14ac:dyDescent="0.3">
      <c r="P519087" s="83"/>
    </row>
    <row r="519088" spans="16:16" x14ac:dyDescent="0.3">
      <c r="P519088" s="83"/>
    </row>
    <row r="519089" spans="16:16" x14ac:dyDescent="0.3">
      <c r="P519089" s="83"/>
    </row>
    <row r="519090" spans="16:16" x14ac:dyDescent="0.3">
      <c r="P519090" s="83"/>
    </row>
    <row r="519091" spans="16:16" x14ac:dyDescent="0.3">
      <c r="P519091" s="83"/>
    </row>
    <row r="519092" spans="16:16" x14ac:dyDescent="0.3">
      <c r="P519092" s="83"/>
    </row>
    <row r="519093" spans="16:16" x14ac:dyDescent="0.3">
      <c r="P519093" s="83"/>
    </row>
    <row r="519094" spans="16:16" x14ac:dyDescent="0.3">
      <c r="P519094" s="83"/>
    </row>
    <row r="519095" spans="16:16" x14ac:dyDescent="0.3">
      <c r="P519095" s="83"/>
    </row>
    <row r="519096" spans="16:16" x14ac:dyDescent="0.3">
      <c r="P519096" s="83"/>
    </row>
    <row r="519097" spans="16:16" x14ac:dyDescent="0.3">
      <c r="P519097" s="83"/>
    </row>
    <row r="519098" spans="16:16" x14ac:dyDescent="0.3">
      <c r="P519098" s="83"/>
    </row>
    <row r="519099" spans="16:16" x14ac:dyDescent="0.3">
      <c r="P519099" s="83"/>
    </row>
    <row r="519100" spans="16:16" x14ac:dyDescent="0.3">
      <c r="P519100" s="83"/>
    </row>
    <row r="519101" spans="16:16" x14ac:dyDescent="0.3">
      <c r="P519101" s="83"/>
    </row>
    <row r="519102" spans="16:16" x14ac:dyDescent="0.3">
      <c r="P519102" s="83"/>
    </row>
    <row r="519103" spans="16:16" x14ac:dyDescent="0.3">
      <c r="P519103" s="83"/>
    </row>
    <row r="519104" spans="16:16" x14ac:dyDescent="0.3">
      <c r="P519104" s="83"/>
    </row>
    <row r="519105" spans="16:16" x14ac:dyDescent="0.3">
      <c r="P519105" s="83"/>
    </row>
    <row r="519106" spans="16:16" x14ac:dyDescent="0.3">
      <c r="P519106" s="83"/>
    </row>
    <row r="519107" spans="16:16" x14ac:dyDescent="0.3">
      <c r="P519107" s="83"/>
    </row>
    <row r="519108" spans="16:16" x14ac:dyDescent="0.3">
      <c r="P519108" s="83"/>
    </row>
    <row r="519109" spans="16:16" x14ac:dyDescent="0.3">
      <c r="P519109" s="83"/>
    </row>
    <row r="519110" spans="16:16" x14ac:dyDescent="0.3">
      <c r="P519110" s="83"/>
    </row>
    <row r="519111" spans="16:16" x14ac:dyDescent="0.3">
      <c r="P519111" s="83"/>
    </row>
    <row r="519112" spans="16:16" x14ac:dyDescent="0.3">
      <c r="P519112" s="83"/>
    </row>
    <row r="519113" spans="16:16" x14ac:dyDescent="0.3">
      <c r="P519113" s="83"/>
    </row>
    <row r="519114" spans="16:16" x14ac:dyDescent="0.3">
      <c r="P519114" s="83"/>
    </row>
    <row r="519115" spans="16:16" x14ac:dyDescent="0.3">
      <c r="P519115" s="83"/>
    </row>
    <row r="519116" spans="16:16" x14ac:dyDescent="0.3">
      <c r="P519116" s="83"/>
    </row>
    <row r="519117" spans="16:16" x14ac:dyDescent="0.3">
      <c r="P519117" s="83"/>
    </row>
    <row r="519118" spans="16:16" x14ac:dyDescent="0.3">
      <c r="P519118" s="83"/>
    </row>
    <row r="519119" spans="16:16" x14ac:dyDescent="0.3">
      <c r="P519119" s="83"/>
    </row>
    <row r="519120" spans="16:16" x14ac:dyDescent="0.3">
      <c r="P519120" s="83"/>
    </row>
    <row r="519121" spans="16:16" x14ac:dyDescent="0.3">
      <c r="P519121" s="83"/>
    </row>
    <row r="519122" spans="16:16" x14ac:dyDescent="0.3">
      <c r="P519122" s="83"/>
    </row>
    <row r="519123" spans="16:16" x14ac:dyDescent="0.3">
      <c r="P519123" s="83"/>
    </row>
    <row r="519124" spans="16:16" x14ac:dyDescent="0.3">
      <c r="P519124" s="83"/>
    </row>
    <row r="519125" spans="16:16" x14ac:dyDescent="0.3">
      <c r="P519125" s="83"/>
    </row>
    <row r="519126" spans="16:16" x14ac:dyDescent="0.3">
      <c r="P519126" s="83"/>
    </row>
    <row r="519127" spans="16:16" x14ac:dyDescent="0.3">
      <c r="P519127" s="83"/>
    </row>
    <row r="519128" spans="16:16" x14ac:dyDescent="0.3">
      <c r="P519128" s="83"/>
    </row>
    <row r="519129" spans="16:16" x14ac:dyDescent="0.3">
      <c r="P519129" s="83"/>
    </row>
    <row r="519130" spans="16:16" x14ac:dyDescent="0.3">
      <c r="P519130" s="83"/>
    </row>
    <row r="519131" spans="16:16" x14ac:dyDescent="0.3">
      <c r="P519131" s="83"/>
    </row>
    <row r="519132" spans="16:16" x14ac:dyDescent="0.3">
      <c r="P519132" s="83"/>
    </row>
    <row r="519133" spans="16:16" x14ac:dyDescent="0.3">
      <c r="P519133" s="83"/>
    </row>
    <row r="519134" spans="16:16" x14ac:dyDescent="0.3">
      <c r="P519134" s="83"/>
    </row>
    <row r="519135" spans="16:16" x14ac:dyDescent="0.3">
      <c r="P519135" s="83"/>
    </row>
    <row r="519136" spans="16:16" x14ac:dyDescent="0.3">
      <c r="P519136" s="83"/>
    </row>
    <row r="519137" spans="16:16" x14ac:dyDescent="0.3">
      <c r="P519137" s="83"/>
    </row>
    <row r="519138" spans="16:16" x14ac:dyDescent="0.3">
      <c r="P519138" s="83"/>
    </row>
    <row r="519139" spans="16:16" x14ac:dyDescent="0.3">
      <c r="P519139" s="83"/>
    </row>
    <row r="519140" spans="16:16" x14ac:dyDescent="0.3">
      <c r="P519140" s="83"/>
    </row>
    <row r="519141" spans="16:16" x14ac:dyDescent="0.3">
      <c r="P519141" s="83"/>
    </row>
    <row r="519142" spans="16:16" x14ac:dyDescent="0.3">
      <c r="P519142" s="83"/>
    </row>
    <row r="519143" spans="16:16" x14ac:dyDescent="0.3">
      <c r="P519143" s="83"/>
    </row>
    <row r="519144" spans="16:16" x14ac:dyDescent="0.3">
      <c r="P519144" s="83"/>
    </row>
    <row r="519145" spans="16:16" x14ac:dyDescent="0.3">
      <c r="P519145" s="83"/>
    </row>
    <row r="519146" spans="16:16" x14ac:dyDescent="0.3">
      <c r="P519146" s="83"/>
    </row>
    <row r="519147" spans="16:16" x14ac:dyDescent="0.3">
      <c r="P519147" s="83"/>
    </row>
    <row r="519148" spans="16:16" x14ac:dyDescent="0.3">
      <c r="P519148" s="83"/>
    </row>
    <row r="519149" spans="16:16" x14ac:dyDescent="0.3">
      <c r="P519149" s="83"/>
    </row>
    <row r="519150" spans="16:16" x14ac:dyDescent="0.3">
      <c r="P519150" s="83"/>
    </row>
    <row r="519151" spans="16:16" x14ac:dyDescent="0.3">
      <c r="P519151" s="83"/>
    </row>
    <row r="519152" spans="16:16" x14ac:dyDescent="0.3">
      <c r="P519152" s="83"/>
    </row>
    <row r="519153" spans="16:16" x14ac:dyDescent="0.3">
      <c r="P519153" s="83"/>
    </row>
    <row r="519154" spans="16:16" x14ac:dyDescent="0.3">
      <c r="P519154" s="83"/>
    </row>
    <row r="519155" spans="16:16" x14ac:dyDescent="0.3">
      <c r="P519155" s="83"/>
    </row>
    <row r="519156" spans="16:16" x14ac:dyDescent="0.3">
      <c r="P519156" s="83"/>
    </row>
    <row r="519157" spans="16:16" x14ac:dyDescent="0.3">
      <c r="P519157" s="83"/>
    </row>
    <row r="519158" spans="16:16" x14ac:dyDescent="0.3">
      <c r="P519158" s="83"/>
    </row>
    <row r="519159" spans="16:16" x14ac:dyDescent="0.3">
      <c r="P519159" s="83"/>
    </row>
    <row r="519160" spans="16:16" x14ac:dyDescent="0.3">
      <c r="P519160" s="83"/>
    </row>
    <row r="519161" spans="16:16" x14ac:dyDescent="0.3">
      <c r="P519161" s="83"/>
    </row>
    <row r="519162" spans="16:16" x14ac:dyDescent="0.3">
      <c r="P519162" s="83"/>
    </row>
    <row r="519163" spans="16:16" x14ac:dyDescent="0.3">
      <c r="P519163" s="83"/>
    </row>
    <row r="519164" spans="16:16" x14ac:dyDescent="0.3">
      <c r="P519164" s="83"/>
    </row>
    <row r="519165" spans="16:16" x14ac:dyDescent="0.3">
      <c r="P519165" s="83"/>
    </row>
    <row r="519166" spans="16:16" x14ac:dyDescent="0.3">
      <c r="P519166" s="83"/>
    </row>
    <row r="519167" spans="16:16" x14ac:dyDescent="0.3">
      <c r="P519167" s="83"/>
    </row>
    <row r="519168" spans="16:16" x14ac:dyDescent="0.3">
      <c r="P519168" s="83"/>
    </row>
    <row r="519169" spans="16:16" x14ac:dyDescent="0.3">
      <c r="P519169" s="83"/>
    </row>
    <row r="519170" spans="16:16" x14ac:dyDescent="0.3">
      <c r="P519170" s="83"/>
    </row>
    <row r="519171" spans="16:16" x14ac:dyDescent="0.3">
      <c r="P519171" s="83"/>
    </row>
    <row r="519172" spans="16:16" x14ac:dyDescent="0.3">
      <c r="P519172" s="83"/>
    </row>
    <row r="519173" spans="16:16" x14ac:dyDescent="0.3">
      <c r="P519173" s="83"/>
    </row>
    <row r="519174" spans="16:16" x14ac:dyDescent="0.3">
      <c r="P519174" s="83"/>
    </row>
    <row r="519175" spans="16:16" x14ac:dyDescent="0.3">
      <c r="P519175" s="83"/>
    </row>
    <row r="519176" spans="16:16" x14ac:dyDescent="0.3">
      <c r="P519176" s="83"/>
    </row>
    <row r="519177" spans="16:16" x14ac:dyDescent="0.3">
      <c r="P519177" s="83"/>
    </row>
    <row r="519178" spans="16:16" x14ac:dyDescent="0.3">
      <c r="P519178" s="83"/>
    </row>
    <row r="519179" spans="16:16" x14ac:dyDescent="0.3">
      <c r="P519179" s="83"/>
    </row>
    <row r="519180" spans="16:16" x14ac:dyDescent="0.3">
      <c r="P519180" s="83"/>
    </row>
    <row r="519181" spans="16:16" x14ac:dyDescent="0.3">
      <c r="P519181" s="83"/>
    </row>
    <row r="519182" spans="16:16" x14ac:dyDescent="0.3">
      <c r="P519182" s="83"/>
    </row>
    <row r="519183" spans="16:16" x14ac:dyDescent="0.3">
      <c r="P519183" s="83"/>
    </row>
    <row r="519184" spans="16:16" x14ac:dyDescent="0.3">
      <c r="P519184" s="83"/>
    </row>
    <row r="519185" spans="16:16" x14ac:dyDescent="0.3">
      <c r="P519185" s="83"/>
    </row>
    <row r="519186" spans="16:16" x14ac:dyDescent="0.3">
      <c r="P519186" s="83"/>
    </row>
    <row r="519187" spans="16:16" x14ac:dyDescent="0.3">
      <c r="P519187" s="83"/>
    </row>
    <row r="519188" spans="16:16" x14ac:dyDescent="0.3">
      <c r="P519188" s="83"/>
    </row>
    <row r="519189" spans="16:16" x14ac:dyDescent="0.3">
      <c r="P519189" s="83"/>
    </row>
    <row r="519190" spans="16:16" x14ac:dyDescent="0.3">
      <c r="P519190" s="83"/>
    </row>
    <row r="519191" spans="16:16" x14ac:dyDescent="0.3">
      <c r="P519191" s="83"/>
    </row>
    <row r="519192" spans="16:16" x14ac:dyDescent="0.3">
      <c r="P519192" s="83"/>
    </row>
    <row r="519193" spans="16:16" x14ac:dyDescent="0.3">
      <c r="P519193" s="83"/>
    </row>
    <row r="519194" spans="16:16" x14ac:dyDescent="0.3">
      <c r="P519194" s="83"/>
    </row>
    <row r="519195" spans="16:16" x14ac:dyDescent="0.3">
      <c r="P519195" s="83"/>
    </row>
    <row r="519196" spans="16:16" x14ac:dyDescent="0.3">
      <c r="P519196" s="83"/>
    </row>
    <row r="519197" spans="16:16" x14ac:dyDescent="0.3">
      <c r="P519197" s="83"/>
    </row>
    <row r="519198" spans="16:16" x14ac:dyDescent="0.3">
      <c r="P519198" s="83"/>
    </row>
    <row r="519199" spans="16:16" x14ac:dyDescent="0.3">
      <c r="P519199" s="83"/>
    </row>
    <row r="519200" spans="16:16" x14ac:dyDescent="0.3">
      <c r="P519200" s="83"/>
    </row>
    <row r="519201" spans="16:16" x14ac:dyDescent="0.3">
      <c r="P519201" s="83"/>
    </row>
    <row r="519202" spans="16:16" x14ac:dyDescent="0.3">
      <c r="P519202" s="83"/>
    </row>
    <row r="519203" spans="16:16" x14ac:dyDescent="0.3">
      <c r="P519203" s="83"/>
    </row>
    <row r="519204" spans="16:16" x14ac:dyDescent="0.3">
      <c r="P519204" s="83"/>
    </row>
    <row r="519205" spans="16:16" x14ac:dyDescent="0.3">
      <c r="P519205" s="83"/>
    </row>
    <row r="519206" spans="16:16" x14ac:dyDescent="0.3">
      <c r="P519206" s="83"/>
    </row>
    <row r="519207" spans="16:16" x14ac:dyDescent="0.3">
      <c r="P519207" s="83"/>
    </row>
    <row r="519208" spans="16:16" x14ac:dyDescent="0.3">
      <c r="P519208" s="83"/>
    </row>
    <row r="519209" spans="16:16" x14ac:dyDescent="0.3">
      <c r="P519209" s="83"/>
    </row>
    <row r="519210" spans="16:16" x14ac:dyDescent="0.3">
      <c r="P519210" s="83"/>
    </row>
    <row r="519211" spans="16:16" x14ac:dyDescent="0.3">
      <c r="P519211" s="83"/>
    </row>
    <row r="519212" spans="16:16" x14ac:dyDescent="0.3">
      <c r="P519212" s="83"/>
    </row>
    <row r="519213" spans="16:16" x14ac:dyDescent="0.3">
      <c r="P519213" s="83"/>
    </row>
    <row r="519214" spans="16:16" x14ac:dyDescent="0.3">
      <c r="P519214" s="83"/>
    </row>
    <row r="519215" spans="16:16" x14ac:dyDescent="0.3">
      <c r="P519215" s="83"/>
    </row>
    <row r="519216" spans="16:16" x14ac:dyDescent="0.3">
      <c r="P519216" s="83"/>
    </row>
    <row r="519217" spans="16:16" x14ac:dyDescent="0.3">
      <c r="P519217" s="83"/>
    </row>
    <row r="519218" spans="16:16" x14ac:dyDescent="0.3">
      <c r="P519218" s="83"/>
    </row>
    <row r="519219" spans="16:16" x14ac:dyDescent="0.3">
      <c r="P519219" s="83"/>
    </row>
    <row r="519220" spans="16:16" x14ac:dyDescent="0.3">
      <c r="P519220" s="83"/>
    </row>
    <row r="519221" spans="16:16" x14ac:dyDescent="0.3">
      <c r="P519221" s="83"/>
    </row>
    <row r="519222" spans="16:16" x14ac:dyDescent="0.3">
      <c r="P519222" s="83"/>
    </row>
    <row r="519223" spans="16:16" x14ac:dyDescent="0.3">
      <c r="P519223" s="83"/>
    </row>
    <row r="519224" spans="16:16" x14ac:dyDescent="0.3">
      <c r="P519224" s="83"/>
    </row>
    <row r="519225" spans="16:16" x14ac:dyDescent="0.3">
      <c r="P519225" s="83"/>
    </row>
    <row r="519226" spans="16:16" x14ac:dyDescent="0.3">
      <c r="P519226" s="83"/>
    </row>
    <row r="519227" spans="16:16" x14ac:dyDescent="0.3">
      <c r="P519227" s="83"/>
    </row>
    <row r="519228" spans="16:16" x14ac:dyDescent="0.3">
      <c r="P519228" s="83"/>
    </row>
    <row r="519229" spans="16:16" x14ac:dyDescent="0.3">
      <c r="P519229" s="83"/>
    </row>
    <row r="519230" spans="16:16" x14ac:dyDescent="0.3">
      <c r="P519230" s="83"/>
    </row>
    <row r="519231" spans="16:16" x14ac:dyDescent="0.3">
      <c r="P519231" s="83"/>
    </row>
    <row r="519232" spans="16:16" x14ac:dyDescent="0.3">
      <c r="P519232" s="83"/>
    </row>
    <row r="519233" spans="16:16" x14ac:dyDescent="0.3">
      <c r="P519233" s="83"/>
    </row>
    <row r="519234" spans="16:16" x14ac:dyDescent="0.3">
      <c r="P519234" s="83"/>
    </row>
    <row r="519235" spans="16:16" x14ac:dyDescent="0.3">
      <c r="P519235" s="83"/>
    </row>
    <row r="519236" spans="16:16" x14ac:dyDescent="0.3">
      <c r="P519236" s="83"/>
    </row>
    <row r="519237" spans="16:16" x14ac:dyDescent="0.3">
      <c r="P519237" s="83"/>
    </row>
    <row r="519238" spans="16:16" x14ac:dyDescent="0.3">
      <c r="P519238" s="83"/>
    </row>
    <row r="519239" spans="16:16" x14ac:dyDescent="0.3">
      <c r="P519239" s="83"/>
    </row>
    <row r="519240" spans="16:16" x14ac:dyDescent="0.3">
      <c r="P519240" s="83"/>
    </row>
    <row r="519241" spans="16:16" x14ac:dyDescent="0.3">
      <c r="P519241" s="83"/>
    </row>
    <row r="519242" spans="16:16" x14ac:dyDescent="0.3">
      <c r="P519242" s="83"/>
    </row>
    <row r="519243" spans="16:16" x14ac:dyDescent="0.3">
      <c r="P519243" s="83"/>
    </row>
    <row r="519244" spans="16:16" x14ac:dyDescent="0.3">
      <c r="P519244" s="83"/>
    </row>
    <row r="519245" spans="16:16" x14ac:dyDescent="0.3">
      <c r="P519245" s="83"/>
    </row>
    <row r="519246" spans="16:16" x14ac:dyDescent="0.3">
      <c r="P519246" s="83"/>
    </row>
    <row r="519247" spans="16:16" x14ac:dyDescent="0.3">
      <c r="P519247" s="83"/>
    </row>
    <row r="519248" spans="16:16" x14ac:dyDescent="0.3">
      <c r="P519248" s="83"/>
    </row>
    <row r="519249" spans="16:16" x14ac:dyDescent="0.3">
      <c r="P519249" s="83"/>
    </row>
    <row r="519250" spans="16:16" x14ac:dyDescent="0.3">
      <c r="P519250" s="83"/>
    </row>
    <row r="519251" spans="16:16" x14ac:dyDescent="0.3">
      <c r="P519251" s="83"/>
    </row>
    <row r="519252" spans="16:16" x14ac:dyDescent="0.3">
      <c r="P519252" s="83"/>
    </row>
    <row r="519253" spans="16:16" x14ac:dyDescent="0.3">
      <c r="P519253" s="83"/>
    </row>
    <row r="519254" spans="16:16" x14ac:dyDescent="0.3">
      <c r="P519254" s="83"/>
    </row>
    <row r="519255" spans="16:16" x14ac:dyDescent="0.3">
      <c r="P519255" s="83"/>
    </row>
    <row r="519256" spans="16:16" x14ac:dyDescent="0.3">
      <c r="P519256" s="83"/>
    </row>
    <row r="519257" spans="16:16" x14ac:dyDescent="0.3">
      <c r="P519257" s="83"/>
    </row>
    <row r="519258" spans="16:16" x14ac:dyDescent="0.3">
      <c r="P519258" s="83"/>
    </row>
    <row r="519259" spans="16:16" x14ac:dyDescent="0.3">
      <c r="P519259" s="83"/>
    </row>
    <row r="519260" spans="16:16" x14ac:dyDescent="0.3">
      <c r="P519260" s="83"/>
    </row>
    <row r="519261" spans="16:16" x14ac:dyDescent="0.3">
      <c r="P519261" s="83"/>
    </row>
    <row r="519262" spans="16:16" x14ac:dyDescent="0.3">
      <c r="P519262" s="83"/>
    </row>
    <row r="519263" spans="16:16" x14ac:dyDescent="0.3">
      <c r="P519263" s="83"/>
    </row>
    <row r="519264" spans="16:16" x14ac:dyDescent="0.3">
      <c r="P519264" s="83"/>
    </row>
    <row r="519265" spans="16:16" x14ac:dyDescent="0.3">
      <c r="P519265" s="83"/>
    </row>
    <row r="519266" spans="16:16" x14ac:dyDescent="0.3">
      <c r="P519266" s="83"/>
    </row>
    <row r="519267" spans="16:16" x14ac:dyDescent="0.3">
      <c r="P519267" s="83"/>
    </row>
    <row r="519268" spans="16:16" x14ac:dyDescent="0.3">
      <c r="P519268" s="83"/>
    </row>
    <row r="519269" spans="16:16" x14ac:dyDescent="0.3">
      <c r="P519269" s="83"/>
    </row>
    <row r="519270" spans="16:16" x14ac:dyDescent="0.3">
      <c r="P519270" s="83"/>
    </row>
    <row r="519271" spans="16:16" x14ac:dyDescent="0.3">
      <c r="P519271" s="83"/>
    </row>
    <row r="519272" spans="16:16" x14ac:dyDescent="0.3">
      <c r="P519272" s="83"/>
    </row>
    <row r="519273" spans="16:16" x14ac:dyDescent="0.3">
      <c r="P519273" s="83"/>
    </row>
    <row r="519274" spans="16:16" x14ac:dyDescent="0.3">
      <c r="P519274" s="83"/>
    </row>
    <row r="519275" spans="16:16" x14ac:dyDescent="0.3">
      <c r="P519275" s="83"/>
    </row>
    <row r="519276" spans="16:16" x14ac:dyDescent="0.3">
      <c r="P519276" s="83"/>
    </row>
    <row r="519277" spans="16:16" x14ac:dyDescent="0.3">
      <c r="P519277" s="83"/>
    </row>
    <row r="519278" spans="16:16" x14ac:dyDescent="0.3">
      <c r="P519278" s="83"/>
    </row>
    <row r="519279" spans="16:16" x14ac:dyDescent="0.3">
      <c r="P519279" s="83"/>
    </row>
    <row r="519280" spans="16:16" x14ac:dyDescent="0.3">
      <c r="P519280" s="83"/>
    </row>
    <row r="519281" spans="16:16" x14ac:dyDescent="0.3">
      <c r="P519281" s="83"/>
    </row>
    <row r="519282" spans="16:16" x14ac:dyDescent="0.3">
      <c r="P519282" s="83"/>
    </row>
    <row r="519283" spans="16:16" x14ac:dyDescent="0.3">
      <c r="P519283" s="83"/>
    </row>
    <row r="519284" spans="16:16" x14ac:dyDescent="0.3">
      <c r="P519284" s="83"/>
    </row>
    <row r="519285" spans="16:16" x14ac:dyDescent="0.3">
      <c r="P519285" s="83"/>
    </row>
    <row r="519286" spans="16:16" x14ac:dyDescent="0.3">
      <c r="P519286" s="83"/>
    </row>
    <row r="519287" spans="16:16" x14ac:dyDescent="0.3">
      <c r="P519287" s="83"/>
    </row>
    <row r="519288" spans="16:16" x14ac:dyDescent="0.3">
      <c r="P519288" s="83"/>
    </row>
    <row r="519289" spans="16:16" x14ac:dyDescent="0.3">
      <c r="P519289" s="83"/>
    </row>
    <row r="519290" spans="16:16" x14ac:dyDescent="0.3">
      <c r="P519290" s="83"/>
    </row>
    <row r="519291" spans="16:16" x14ac:dyDescent="0.3">
      <c r="P519291" s="83"/>
    </row>
    <row r="519292" spans="16:16" x14ac:dyDescent="0.3">
      <c r="P519292" s="83"/>
    </row>
    <row r="519293" spans="16:16" x14ac:dyDescent="0.3">
      <c r="P519293" s="83"/>
    </row>
    <row r="519294" spans="16:16" x14ac:dyDescent="0.3">
      <c r="P519294" s="83"/>
    </row>
    <row r="519295" spans="16:16" x14ac:dyDescent="0.3">
      <c r="P519295" s="83"/>
    </row>
    <row r="519296" spans="16:16" x14ac:dyDescent="0.3">
      <c r="P519296" s="83"/>
    </row>
    <row r="519297" spans="16:16" x14ac:dyDescent="0.3">
      <c r="P519297" s="83"/>
    </row>
    <row r="519298" spans="16:16" x14ac:dyDescent="0.3">
      <c r="P519298" s="83"/>
    </row>
    <row r="519299" spans="16:16" x14ac:dyDescent="0.3">
      <c r="P519299" s="83"/>
    </row>
    <row r="519300" spans="16:16" x14ac:dyDescent="0.3">
      <c r="P519300" s="83"/>
    </row>
    <row r="519301" spans="16:16" x14ac:dyDescent="0.3">
      <c r="P519301" s="83"/>
    </row>
    <row r="519302" spans="16:16" x14ac:dyDescent="0.3">
      <c r="P519302" s="83"/>
    </row>
    <row r="519303" spans="16:16" x14ac:dyDescent="0.3">
      <c r="P519303" s="83"/>
    </row>
    <row r="519304" spans="16:16" x14ac:dyDescent="0.3">
      <c r="P519304" s="83"/>
    </row>
    <row r="519305" spans="16:16" x14ac:dyDescent="0.3">
      <c r="P519305" s="83"/>
    </row>
    <row r="519306" spans="16:16" x14ac:dyDescent="0.3">
      <c r="P519306" s="83"/>
    </row>
    <row r="519307" spans="16:16" x14ac:dyDescent="0.3">
      <c r="P519307" s="83"/>
    </row>
    <row r="519308" spans="16:16" x14ac:dyDescent="0.3">
      <c r="P519308" s="83"/>
    </row>
    <row r="519309" spans="16:16" x14ac:dyDescent="0.3">
      <c r="P519309" s="83"/>
    </row>
    <row r="519310" spans="16:16" x14ac:dyDescent="0.3">
      <c r="P519310" s="83"/>
    </row>
    <row r="519311" spans="16:16" x14ac:dyDescent="0.3">
      <c r="P519311" s="83"/>
    </row>
    <row r="519312" spans="16:16" x14ac:dyDescent="0.3">
      <c r="P519312" s="83"/>
    </row>
    <row r="519313" spans="16:16" x14ac:dyDescent="0.3">
      <c r="P519313" s="83"/>
    </row>
    <row r="519314" spans="16:16" x14ac:dyDescent="0.3">
      <c r="P519314" s="83"/>
    </row>
    <row r="519315" spans="16:16" x14ac:dyDescent="0.3">
      <c r="P519315" s="83"/>
    </row>
    <row r="519316" spans="16:16" x14ac:dyDescent="0.3">
      <c r="P519316" s="83"/>
    </row>
    <row r="519317" spans="16:16" x14ac:dyDescent="0.3">
      <c r="P519317" s="83"/>
    </row>
    <row r="519318" spans="16:16" x14ac:dyDescent="0.3">
      <c r="P519318" s="83"/>
    </row>
    <row r="519319" spans="16:16" x14ac:dyDescent="0.3">
      <c r="P519319" s="83"/>
    </row>
    <row r="519320" spans="16:16" x14ac:dyDescent="0.3">
      <c r="P519320" s="83"/>
    </row>
    <row r="519321" spans="16:16" x14ac:dyDescent="0.3">
      <c r="P519321" s="83"/>
    </row>
    <row r="519322" spans="16:16" x14ac:dyDescent="0.3">
      <c r="P519322" s="83"/>
    </row>
    <row r="519323" spans="16:16" x14ac:dyDescent="0.3">
      <c r="P519323" s="83"/>
    </row>
    <row r="519324" spans="16:16" x14ac:dyDescent="0.3">
      <c r="P519324" s="83"/>
    </row>
    <row r="519325" spans="16:16" x14ac:dyDescent="0.3">
      <c r="P519325" s="83"/>
    </row>
    <row r="519326" spans="16:16" x14ac:dyDescent="0.3">
      <c r="P519326" s="83"/>
    </row>
    <row r="519327" spans="16:16" x14ac:dyDescent="0.3">
      <c r="P519327" s="83"/>
    </row>
    <row r="519328" spans="16:16" x14ac:dyDescent="0.3">
      <c r="P519328" s="83"/>
    </row>
    <row r="519329" spans="16:16" x14ac:dyDescent="0.3">
      <c r="P519329" s="83"/>
    </row>
    <row r="519330" spans="16:16" x14ac:dyDescent="0.3">
      <c r="P519330" s="83"/>
    </row>
    <row r="519331" spans="16:16" x14ac:dyDescent="0.3">
      <c r="P519331" s="83"/>
    </row>
    <row r="519332" spans="16:16" x14ac:dyDescent="0.3">
      <c r="P519332" s="83"/>
    </row>
    <row r="519333" spans="16:16" x14ac:dyDescent="0.3">
      <c r="P519333" s="83"/>
    </row>
    <row r="519334" spans="16:16" x14ac:dyDescent="0.3">
      <c r="P519334" s="83"/>
    </row>
    <row r="519335" spans="16:16" x14ac:dyDescent="0.3">
      <c r="P519335" s="83"/>
    </row>
    <row r="519336" spans="16:16" x14ac:dyDescent="0.3">
      <c r="P519336" s="83"/>
    </row>
    <row r="519337" spans="16:16" x14ac:dyDescent="0.3">
      <c r="P519337" s="83"/>
    </row>
    <row r="519338" spans="16:16" x14ac:dyDescent="0.3">
      <c r="P519338" s="83"/>
    </row>
    <row r="519339" spans="16:16" x14ac:dyDescent="0.3">
      <c r="P519339" s="83"/>
    </row>
    <row r="519340" spans="16:16" x14ac:dyDescent="0.3">
      <c r="P519340" s="83"/>
    </row>
    <row r="519341" spans="16:16" x14ac:dyDescent="0.3">
      <c r="P519341" s="83"/>
    </row>
    <row r="519342" spans="16:16" x14ac:dyDescent="0.3">
      <c r="P519342" s="83"/>
    </row>
    <row r="519343" spans="16:16" x14ac:dyDescent="0.3">
      <c r="P519343" s="83"/>
    </row>
    <row r="519344" spans="16:16" x14ac:dyDescent="0.3">
      <c r="P519344" s="83"/>
    </row>
    <row r="519345" spans="16:16" x14ac:dyDescent="0.3">
      <c r="P519345" s="83"/>
    </row>
    <row r="519346" spans="16:16" x14ac:dyDescent="0.3">
      <c r="P519346" s="83"/>
    </row>
    <row r="519347" spans="16:16" x14ac:dyDescent="0.3">
      <c r="P519347" s="83"/>
    </row>
    <row r="519348" spans="16:16" x14ac:dyDescent="0.3">
      <c r="P519348" s="83"/>
    </row>
    <row r="519349" spans="16:16" x14ac:dyDescent="0.3">
      <c r="P519349" s="83"/>
    </row>
    <row r="519350" spans="16:16" x14ac:dyDescent="0.3">
      <c r="P519350" s="83"/>
    </row>
    <row r="519351" spans="16:16" x14ac:dyDescent="0.3">
      <c r="P519351" s="83"/>
    </row>
    <row r="519352" spans="16:16" x14ac:dyDescent="0.3">
      <c r="P519352" s="83"/>
    </row>
    <row r="519353" spans="16:16" x14ac:dyDescent="0.3">
      <c r="P519353" s="83"/>
    </row>
    <row r="519354" spans="16:16" x14ac:dyDescent="0.3">
      <c r="P519354" s="83"/>
    </row>
    <row r="519355" spans="16:16" x14ac:dyDescent="0.3">
      <c r="P519355" s="83"/>
    </row>
    <row r="519356" spans="16:16" x14ac:dyDescent="0.3">
      <c r="P519356" s="83"/>
    </row>
    <row r="519357" spans="16:16" x14ac:dyDescent="0.3">
      <c r="P519357" s="83"/>
    </row>
    <row r="519358" spans="16:16" x14ac:dyDescent="0.3">
      <c r="P519358" s="83"/>
    </row>
    <row r="519359" spans="16:16" x14ac:dyDescent="0.3">
      <c r="P519359" s="83"/>
    </row>
    <row r="519360" spans="16:16" x14ac:dyDescent="0.3">
      <c r="P519360" s="83"/>
    </row>
    <row r="519361" spans="16:16" x14ac:dyDescent="0.3">
      <c r="P519361" s="83"/>
    </row>
    <row r="519362" spans="16:16" x14ac:dyDescent="0.3">
      <c r="P519362" s="83"/>
    </row>
    <row r="519363" spans="16:16" x14ac:dyDescent="0.3">
      <c r="P519363" s="83"/>
    </row>
    <row r="519364" spans="16:16" x14ac:dyDescent="0.3">
      <c r="P519364" s="83"/>
    </row>
    <row r="519365" spans="16:16" x14ac:dyDescent="0.3">
      <c r="P519365" s="83"/>
    </row>
    <row r="519366" spans="16:16" x14ac:dyDescent="0.3">
      <c r="P519366" s="83"/>
    </row>
    <row r="519367" spans="16:16" x14ac:dyDescent="0.3">
      <c r="P519367" s="83"/>
    </row>
    <row r="519368" spans="16:16" x14ac:dyDescent="0.3">
      <c r="P519368" s="83"/>
    </row>
    <row r="519369" spans="16:16" x14ac:dyDescent="0.3">
      <c r="P519369" s="83"/>
    </row>
    <row r="519370" spans="16:16" x14ac:dyDescent="0.3">
      <c r="P519370" s="83"/>
    </row>
    <row r="519371" spans="16:16" x14ac:dyDescent="0.3">
      <c r="P519371" s="83"/>
    </row>
    <row r="519372" spans="16:16" x14ac:dyDescent="0.3">
      <c r="P519372" s="83"/>
    </row>
    <row r="519373" spans="16:16" x14ac:dyDescent="0.3">
      <c r="P519373" s="83"/>
    </row>
    <row r="519374" spans="16:16" x14ac:dyDescent="0.3">
      <c r="P519374" s="83"/>
    </row>
    <row r="519375" spans="16:16" x14ac:dyDescent="0.3">
      <c r="P519375" s="83"/>
    </row>
    <row r="519376" spans="16:16" x14ac:dyDescent="0.3">
      <c r="P519376" s="83"/>
    </row>
    <row r="519377" spans="16:16" x14ac:dyDescent="0.3">
      <c r="P519377" s="83"/>
    </row>
    <row r="519378" spans="16:16" x14ac:dyDescent="0.3">
      <c r="P519378" s="83"/>
    </row>
    <row r="519379" spans="16:16" x14ac:dyDescent="0.3">
      <c r="P519379" s="83"/>
    </row>
    <row r="519380" spans="16:16" x14ac:dyDescent="0.3">
      <c r="P519380" s="83"/>
    </row>
    <row r="519381" spans="16:16" x14ac:dyDescent="0.3">
      <c r="P519381" s="83"/>
    </row>
    <row r="519382" spans="16:16" x14ac:dyDescent="0.3">
      <c r="P519382" s="83"/>
    </row>
    <row r="519383" spans="16:16" x14ac:dyDescent="0.3">
      <c r="P519383" s="83"/>
    </row>
    <row r="519384" spans="16:16" x14ac:dyDescent="0.3">
      <c r="P519384" s="83"/>
    </row>
    <row r="519385" spans="16:16" x14ac:dyDescent="0.3">
      <c r="P519385" s="83"/>
    </row>
    <row r="519386" spans="16:16" x14ac:dyDescent="0.3">
      <c r="P519386" s="83"/>
    </row>
    <row r="519387" spans="16:16" x14ac:dyDescent="0.3">
      <c r="P519387" s="83"/>
    </row>
    <row r="519388" spans="16:16" x14ac:dyDescent="0.3">
      <c r="P519388" s="83"/>
    </row>
    <row r="519389" spans="16:16" x14ac:dyDescent="0.3">
      <c r="P519389" s="83"/>
    </row>
    <row r="519390" spans="16:16" x14ac:dyDescent="0.3">
      <c r="P519390" s="83"/>
    </row>
    <row r="519391" spans="16:16" x14ac:dyDescent="0.3">
      <c r="P519391" s="83"/>
    </row>
    <row r="519392" spans="16:16" x14ac:dyDescent="0.3">
      <c r="P519392" s="83"/>
    </row>
    <row r="519393" spans="16:16" x14ac:dyDescent="0.3">
      <c r="P519393" s="83"/>
    </row>
    <row r="519394" spans="16:16" x14ac:dyDescent="0.3">
      <c r="P519394" s="83"/>
    </row>
    <row r="519395" spans="16:16" x14ac:dyDescent="0.3">
      <c r="P519395" s="83"/>
    </row>
    <row r="519396" spans="16:16" x14ac:dyDescent="0.3">
      <c r="P519396" s="83"/>
    </row>
    <row r="519397" spans="16:16" x14ac:dyDescent="0.3">
      <c r="P519397" s="83"/>
    </row>
    <row r="519398" spans="16:16" x14ac:dyDescent="0.3">
      <c r="P519398" s="83"/>
    </row>
    <row r="519399" spans="16:16" x14ac:dyDescent="0.3">
      <c r="P519399" s="83"/>
    </row>
    <row r="519400" spans="16:16" x14ac:dyDescent="0.3">
      <c r="P519400" s="83"/>
    </row>
    <row r="519401" spans="16:16" x14ac:dyDescent="0.3">
      <c r="P519401" s="83"/>
    </row>
    <row r="519402" spans="16:16" x14ac:dyDescent="0.3">
      <c r="P519402" s="83"/>
    </row>
    <row r="519403" spans="16:16" x14ac:dyDescent="0.3">
      <c r="P519403" s="83"/>
    </row>
    <row r="519404" spans="16:16" x14ac:dyDescent="0.3">
      <c r="P519404" s="83"/>
    </row>
    <row r="519405" spans="16:16" x14ac:dyDescent="0.3">
      <c r="P519405" s="83"/>
    </row>
    <row r="519406" spans="16:16" x14ac:dyDescent="0.3">
      <c r="P519406" s="83"/>
    </row>
    <row r="519407" spans="16:16" x14ac:dyDescent="0.3">
      <c r="P519407" s="83"/>
    </row>
    <row r="519408" spans="16:16" x14ac:dyDescent="0.3">
      <c r="P519408" s="83"/>
    </row>
    <row r="519409" spans="16:16" x14ac:dyDescent="0.3">
      <c r="P519409" s="83"/>
    </row>
    <row r="519410" spans="16:16" x14ac:dyDescent="0.3">
      <c r="P519410" s="83"/>
    </row>
    <row r="519411" spans="16:16" x14ac:dyDescent="0.3">
      <c r="P519411" s="83"/>
    </row>
    <row r="519412" spans="16:16" x14ac:dyDescent="0.3">
      <c r="P519412" s="83"/>
    </row>
    <row r="519413" spans="16:16" x14ac:dyDescent="0.3">
      <c r="P519413" s="83"/>
    </row>
    <row r="519414" spans="16:16" x14ac:dyDescent="0.3">
      <c r="P519414" s="83"/>
    </row>
    <row r="519415" spans="16:16" x14ac:dyDescent="0.3">
      <c r="P519415" s="83"/>
    </row>
    <row r="519416" spans="16:16" x14ac:dyDescent="0.3">
      <c r="P519416" s="83"/>
    </row>
    <row r="519417" spans="16:16" x14ac:dyDescent="0.3">
      <c r="P519417" s="83"/>
    </row>
    <row r="519418" spans="16:16" x14ac:dyDescent="0.3">
      <c r="P519418" s="83"/>
    </row>
    <row r="519419" spans="16:16" x14ac:dyDescent="0.3">
      <c r="P519419" s="83"/>
    </row>
    <row r="519420" spans="16:16" x14ac:dyDescent="0.3">
      <c r="P519420" s="83"/>
    </row>
    <row r="519421" spans="16:16" x14ac:dyDescent="0.3">
      <c r="P519421" s="83"/>
    </row>
    <row r="519422" spans="16:16" x14ac:dyDescent="0.3">
      <c r="P519422" s="83"/>
    </row>
    <row r="519423" spans="16:16" x14ac:dyDescent="0.3">
      <c r="P519423" s="83"/>
    </row>
    <row r="519424" spans="16:16" x14ac:dyDescent="0.3">
      <c r="P519424" s="83"/>
    </row>
    <row r="519425" spans="16:16" x14ac:dyDescent="0.3">
      <c r="P519425" s="83"/>
    </row>
    <row r="519426" spans="16:16" x14ac:dyDescent="0.3">
      <c r="P519426" s="83"/>
    </row>
    <row r="519427" spans="16:16" x14ac:dyDescent="0.3">
      <c r="P519427" s="83"/>
    </row>
    <row r="519428" spans="16:16" x14ac:dyDescent="0.3">
      <c r="P519428" s="83"/>
    </row>
    <row r="519429" spans="16:16" x14ac:dyDescent="0.3">
      <c r="P519429" s="83"/>
    </row>
    <row r="519430" spans="16:16" x14ac:dyDescent="0.3">
      <c r="P519430" s="83"/>
    </row>
    <row r="519431" spans="16:16" x14ac:dyDescent="0.3">
      <c r="P519431" s="83"/>
    </row>
    <row r="519432" spans="16:16" x14ac:dyDescent="0.3">
      <c r="P519432" s="83"/>
    </row>
    <row r="519433" spans="16:16" x14ac:dyDescent="0.3">
      <c r="P519433" s="83"/>
    </row>
    <row r="519434" spans="16:16" x14ac:dyDescent="0.3">
      <c r="P519434" s="83"/>
    </row>
    <row r="519435" spans="16:16" x14ac:dyDescent="0.3">
      <c r="P519435" s="83"/>
    </row>
    <row r="519436" spans="16:16" x14ac:dyDescent="0.3">
      <c r="P519436" s="83"/>
    </row>
    <row r="519437" spans="16:16" x14ac:dyDescent="0.3">
      <c r="P519437" s="83"/>
    </row>
    <row r="519438" spans="16:16" x14ac:dyDescent="0.3">
      <c r="P519438" s="83"/>
    </row>
    <row r="519439" spans="16:16" x14ac:dyDescent="0.3">
      <c r="P519439" s="83"/>
    </row>
    <row r="519440" spans="16:16" x14ac:dyDescent="0.3">
      <c r="P519440" s="83"/>
    </row>
    <row r="519441" spans="16:16" x14ac:dyDescent="0.3">
      <c r="P519441" s="83"/>
    </row>
    <row r="519442" spans="16:16" x14ac:dyDescent="0.3">
      <c r="P519442" s="83"/>
    </row>
    <row r="519443" spans="16:16" x14ac:dyDescent="0.3">
      <c r="P519443" s="83"/>
    </row>
    <row r="519444" spans="16:16" x14ac:dyDescent="0.3">
      <c r="P519444" s="83"/>
    </row>
    <row r="519445" spans="16:16" x14ac:dyDescent="0.3">
      <c r="P519445" s="83"/>
    </row>
    <row r="519446" spans="16:16" x14ac:dyDescent="0.3">
      <c r="P519446" s="83"/>
    </row>
    <row r="519447" spans="16:16" x14ac:dyDescent="0.3">
      <c r="P519447" s="83"/>
    </row>
    <row r="519448" spans="16:16" x14ac:dyDescent="0.3">
      <c r="P519448" s="83"/>
    </row>
    <row r="519449" spans="16:16" x14ac:dyDescent="0.3">
      <c r="P519449" s="83"/>
    </row>
    <row r="519450" spans="16:16" x14ac:dyDescent="0.3">
      <c r="P519450" s="83"/>
    </row>
    <row r="519451" spans="16:16" x14ac:dyDescent="0.3">
      <c r="P519451" s="83"/>
    </row>
    <row r="519452" spans="16:16" x14ac:dyDescent="0.3">
      <c r="P519452" s="83"/>
    </row>
    <row r="519453" spans="16:16" x14ac:dyDescent="0.3">
      <c r="P519453" s="83"/>
    </row>
    <row r="519454" spans="16:16" x14ac:dyDescent="0.3">
      <c r="P519454" s="83"/>
    </row>
    <row r="519455" spans="16:16" x14ac:dyDescent="0.3">
      <c r="P519455" s="83"/>
    </row>
    <row r="519456" spans="16:16" x14ac:dyDescent="0.3">
      <c r="P519456" s="83"/>
    </row>
    <row r="519457" spans="16:16" x14ac:dyDescent="0.3">
      <c r="P519457" s="83"/>
    </row>
    <row r="519458" spans="16:16" x14ac:dyDescent="0.3">
      <c r="P519458" s="83"/>
    </row>
    <row r="519459" spans="16:16" x14ac:dyDescent="0.3">
      <c r="P519459" s="83"/>
    </row>
    <row r="519460" spans="16:16" x14ac:dyDescent="0.3">
      <c r="P519460" s="83"/>
    </row>
    <row r="519461" spans="16:16" x14ac:dyDescent="0.3">
      <c r="P519461" s="83"/>
    </row>
    <row r="519462" spans="16:16" x14ac:dyDescent="0.3">
      <c r="P519462" s="83"/>
    </row>
    <row r="519463" spans="16:16" x14ac:dyDescent="0.3">
      <c r="P519463" s="83"/>
    </row>
    <row r="519464" spans="16:16" x14ac:dyDescent="0.3">
      <c r="P519464" s="83"/>
    </row>
    <row r="519465" spans="16:16" x14ac:dyDescent="0.3">
      <c r="P519465" s="83"/>
    </row>
    <row r="519466" spans="16:16" x14ac:dyDescent="0.3">
      <c r="P519466" s="83"/>
    </row>
    <row r="519467" spans="16:16" x14ac:dyDescent="0.3">
      <c r="P519467" s="83"/>
    </row>
    <row r="519468" spans="16:16" x14ac:dyDescent="0.3">
      <c r="P519468" s="83"/>
    </row>
    <row r="519469" spans="16:16" x14ac:dyDescent="0.3">
      <c r="P519469" s="83"/>
    </row>
    <row r="519470" spans="16:16" x14ac:dyDescent="0.3">
      <c r="P519470" s="83"/>
    </row>
    <row r="519471" spans="16:16" x14ac:dyDescent="0.3">
      <c r="P519471" s="83"/>
    </row>
    <row r="519472" spans="16:16" x14ac:dyDescent="0.3">
      <c r="P519472" s="83"/>
    </row>
    <row r="519473" spans="16:16" x14ac:dyDescent="0.3">
      <c r="P519473" s="83"/>
    </row>
    <row r="519474" spans="16:16" x14ac:dyDescent="0.3">
      <c r="P519474" s="83"/>
    </row>
    <row r="519475" spans="16:16" x14ac:dyDescent="0.3">
      <c r="P519475" s="83"/>
    </row>
    <row r="519476" spans="16:16" x14ac:dyDescent="0.3">
      <c r="P519476" s="83"/>
    </row>
    <row r="519477" spans="16:16" x14ac:dyDescent="0.3">
      <c r="P519477" s="83"/>
    </row>
    <row r="519478" spans="16:16" x14ac:dyDescent="0.3">
      <c r="P519478" s="83"/>
    </row>
    <row r="519479" spans="16:16" x14ac:dyDescent="0.3">
      <c r="P519479" s="83"/>
    </row>
    <row r="519480" spans="16:16" x14ac:dyDescent="0.3">
      <c r="P519480" s="83"/>
    </row>
    <row r="519481" spans="16:16" x14ac:dyDescent="0.3">
      <c r="P519481" s="83"/>
    </row>
    <row r="519482" spans="16:16" x14ac:dyDescent="0.3">
      <c r="P519482" s="83"/>
    </row>
    <row r="519483" spans="16:16" x14ac:dyDescent="0.3">
      <c r="P519483" s="83"/>
    </row>
    <row r="519484" spans="16:16" x14ac:dyDescent="0.3">
      <c r="P519484" s="83"/>
    </row>
    <row r="519485" spans="16:16" x14ac:dyDescent="0.3">
      <c r="P519485" s="83"/>
    </row>
    <row r="519486" spans="16:16" x14ac:dyDescent="0.3">
      <c r="P519486" s="83"/>
    </row>
    <row r="519487" spans="16:16" x14ac:dyDescent="0.3">
      <c r="P519487" s="83"/>
    </row>
    <row r="519488" spans="16:16" x14ac:dyDescent="0.3">
      <c r="P519488" s="83"/>
    </row>
    <row r="519489" spans="16:16" x14ac:dyDescent="0.3">
      <c r="P519489" s="83"/>
    </row>
    <row r="519490" spans="16:16" x14ac:dyDescent="0.3">
      <c r="P519490" s="83"/>
    </row>
    <row r="519491" spans="16:16" x14ac:dyDescent="0.3">
      <c r="P519491" s="83"/>
    </row>
    <row r="519492" spans="16:16" x14ac:dyDescent="0.3">
      <c r="P519492" s="83"/>
    </row>
    <row r="519493" spans="16:16" x14ac:dyDescent="0.3">
      <c r="P519493" s="83"/>
    </row>
    <row r="519494" spans="16:16" x14ac:dyDescent="0.3">
      <c r="P519494" s="83"/>
    </row>
    <row r="519495" spans="16:16" x14ac:dyDescent="0.3">
      <c r="P519495" s="83"/>
    </row>
    <row r="519496" spans="16:16" x14ac:dyDescent="0.3">
      <c r="P519496" s="83"/>
    </row>
    <row r="519497" spans="16:16" x14ac:dyDescent="0.3">
      <c r="P519497" s="83"/>
    </row>
    <row r="519498" spans="16:16" x14ac:dyDescent="0.3">
      <c r="P519498" s="83"/>
    </row>
    <row r="519499" spans="16:16" x14ac:dyDescent="0.3">
      <c r="P519499" s="83"/>
    </row>
    <row r="519500" spans="16:16" x14ac:dyDescent="0.3">
      <c r="P519500" s="83"/>
    </row>
    <row r="519501" spans="16:16" x14ac:dyDescent="0.3">
      <c r="P519501" s="83"/>
    </row>
    <row r="519502" spans="16:16" x14ac:dyDescent="0.3">
      <c r="P519502" s="83"/>
    </row>
    <row r="519503" spans="16:16" x14ac:dyDescent="0.3">
      <c r="P519503" s="83"/>
    </row>
    <row r="519504" spans="16:16" x14ac:dyDescent="0.3">
      <c r="P519504" s="83"/>
    </row>
    <row r="519505" spans="16:16" x14ac:dyDescent="0.3">
      <c r="P519505" s="83"/>
    </row>
    <row r="519506" spans="16:16" x14ac:dyDescent="0.3">
      <c r="P519506" s="83"/>
    </row>
    <row r="519507" spans="16:16" x14ac:dyDescent="0.3">
      <c r="P519507" s="83"/>
    </row>
    <row r="519508" spans="16:16" x14ac:dyDescent="0.3">
      <c r="P519508" s="83"/>
    </row>
    <row r="519509" spans="16:16" x14ac:dyDescent="0.3">
      <c r="P519509" s="83"/>
    </row>
    <row r="519510" spans="16:16" x14ac:dyDescent="0.3">
      <c r="P519510" s="83"/>
    </row>
    <row r="519511" spans="16:16" x14ac:dyDescent="0.3">
      <c r="P519511" s="83"/>
    </row>
    <row r="519512" spans="16:16" x14ac:dyDescent="0.3">
      <c r="P519512" s="83"/>
    </row>
    <row r="519513" spans="16:16" x14ac:dyDescent="0.3">
      <c r="P519513" s="83"/>
    </row>
    <row r="519514" spans="16:16" x14ac:dyDescent="0.3">
      <c r="P519514" s="83"/>
    </row>
    <row r="519515" spans="16:16" x14ac:dyDescent="0.3">
      <c r="P519515" s="83"/>
    </row>
    <row r="519516" spans="16:16" x14ac:dyDescent="0.3">
      <c r="P519516" s="83"/>
    </row>
    <row r="519517" spans="16:16" x14ac:dyDescent="0.3">
      <c r="P519517" s="83"/>
    </row>
    <row r="519518" spans="16:16" x14ac:dyDescent="0.3">
      <c r="P519518" s="83"/>
    </row>
    <row r="519519" spans="16:16" x14ac:dyDescent="0.3">
      <c r="P519519" s="83"/>
    </row>
    <row r="519520" spans="16:16" x14ac:dyDescent="0.3">
      <c r="P519520" s="83"/>
    </row>
    <row r="519521" spans="16:16" x14ac:dyDescent="0.3">
      <c r="P519521" s="83"/>
    </row>
    <row r="519522" spans="16:16" x14ac:dyDescent="0.3">
      <c r="P519522" s="83"/>
    </row>
    <row r="519523" spans="16:16" x14ac:dyDescent="0.3">
      <c r="P519523" s="83"/>
    </row>
    <row r="519524" spans="16:16" x14ac:dyDescent="0.3">
      <c r="P519524" s="83"/>
    </row>
    <row r="519525" spans="16:16" x14ac:dyDescent="0.3">
      <c r="P519525" s="83"/>
    </row>
    <row r="519526" spans="16:16" x14ac:dyDescent="0.3">
      <c r="P519526" s="83"/>
    </row>
    <row r="519527" spans="16:16" x14ac:dyDescent="0.3">
      <c r="P519527" s="83"/>
    </row>
    <row r="519528" spans="16:16" x14ac:dyDescent="0.3">
      <c r="P519528" s="83"/>
    </row>
    <row r="519529" spans="16:16" x14ac:dyDescent="0.3">
      <c r="P519529" s="83"/>
    </row>
    <row r="519530" spans="16:16" x14ac:dyDescent="0.3">
      <c r="P519530" s="83"/>
    </row>
    <row r="519531" spans="16:16" x14ac:dyDescent="0.3">
      <c r="P519531" s="83"/>
    </row>
    <row r="519532" spans="16:16" x14ac:dyDescent="0.3">
      <c r="P519532" s="83"/>
    </row>
    <row r="519533" spans="16:16" x14ac:dyDescent="0.3">
      <c r="P519533" s="83"/>
    </row>
    <row r="519534" spans="16:16" x14ac:dyDescent="0.3">
      <c r="P519534" s="83"/>
    </row>
    <row r="519535" spans="16:16" x14ac:dyDescent="0.3">
      <c r="P519535" s="83"/>
    </row>
    <row r="519536" spans="16:16" x14ac:dyDescent="0.3">
      <c r="P519536" s="83"/>
    </row>
    <row r="519537" spans="16:16" x14ac:dyDescent="0.3">
      <c r="P519537" s="83"/>
    </row>
    <row r="519538" spans="16:16" x14ac:dyDescent="0.3">
      <c r="P519538" s="83"/>
    </row>
    <row r="519539" spans="16:16" x14ac:dyDescent="0.3">
      <c r="P519539" s="83"/>
    </row>
    <row r="519540" spans="16:16" x14ac:dyDescent="0.3">
      <c r="P519540" s="83"/>
    </row>
    <row r="519541" spans="16:16" x14ac:dyDescent="0.3">
      <c r="P519541" s="83"/>
    </row>
    <row r="519542" spans="16:16" x14ac:dyDescent="0.3">
      <c r="P519542" s="83"/>
    </row>
    <row r="519543" spans="16:16" x14ac:dyDescent="0.3">
      <c r="P519543" s="83"/>
    </row>
    <row r="519544" spans="16:16" x14ac:dyDescent="0.3">
      <c r="P519544" s="83"/>
    </row>
    <row r="519545" spans="16:16" x14ac:dyDescent="0.3">
      <c r="P519545" s="83"/>
    </row>
    <row r="519546" spans="16:16" x14ac:dyDescent="0.3">
      <c r="P519546" s="83"/>
    </row>
    <row r="519547" spans="16:16" x14ac:dyDescent="0.3">
      <c r="P519547" s="83"/>
    </row>
    <row r="519548" spans="16:16" x14ac:dyDescent="0.3">
      <c r="P519548" s="83"/>
    </row>
    <row r="519549" spans="16:16" x14ac:dyDescent="0.3">
      <c r="P519549" s="83"/>
    </row>
    <row r="519550" spans="16:16" x14ac:dyDescent="0.3">
      <c r="P519550" s="83"/>
    </row>
    <row r="519551" spans="16:16" x14ac:dyDescent="0.3">
      <c r="P519551" s="83"/>
    </row>
    <row r="519552" spans="16:16" x14ac:dyDescent="0.3">
      <c r="P519552" s="83"/>
    </row>
    <row r="519553" spans="16:16" x14ac:dyDescent="0.3">
      <c r="P519553" s="83"/>
    </row>
    <row r="519554" spans="16:16" x14ac:dyDescent="0.3">
      <c r="P519554" s="83"/>
    </row>
    <row r="519555" spans="16:16" x14ac:dyDescent="0.3">
      <c r="P519555" s="83"/>
    </row>
    <row r="519556" spans="16:16" x14ac:dyDescent="0.3">
      <c r="P519556" s="83"/>
    </row>
    <row r="519557" spans="16:16" x14ac:dyDescent="0.3">
      <c r="P519557" s="83"/>
    </row>
    <row r="519558" spans="16:16" x14ac:dyDescent="0.3">
      <c r="P519558" s="83"/>
    </row>
    <row r="519559" spans="16:16" x14ac:dyDescent="0.3">
      <c r="P519559" s="83"/>
    </row>
    <row r="519560" spans="16:16" x14ac:dyDescent="0.3">
      <c r="P519560" s="83"/>
    </row>
    <row r="519561" spans="16:16" x14ac:dyDescent="0.3">
      <c r="P519561" s="83"/>
    </row>
    <row r="519562" spans="16:16" x14ac:dyDescent="0.3">
      <c r="P519562" s="83"/>
    </row>
    <row r="519563" spans="16:16" x14ac:dyDescent="0.3">
      <c r="P519563" s="83"/>
    </row>
    <row r="519564" spans="16:16" x14ac:dyDescent="0.3">
      <c r="P519564" s="83"/>
    </row>
    <row r="519565" spans="16:16" x14ac:dyDescent="0.3">
      <c r="P519565" s="83"/>
    </row>
    <row r="519566" spans="16:16" x14ac:dyDescent="0.3">
      <c r="P519566" s="83"/>
    </row>
    <row r="519567" spans="16:16" x14ac:dyDescent="0.3">
      <c r="P519567" s="83"/>
    </row>
    <row r="519568" spans="16:16" x14ac:dyDescent="0.3">
      <c r="P519568" s="83"/>
    </row>
    <row r="519569" spans="16:16" x14ac:dyDescent="0.3">
      <c r="P519569" s="83"/>
    </row>
    <row r="519570" spans="16:16" x14ac:dyDescent="0.3">
      <c r="P519570" s="83"/>
    </row>
    <row r="519571" spans="16:16" x14ac:dyDescent="0.3">
      <c r="P519571" s="83"/>
    </row>
    <row r="519572" spans="16:16" x14ac:dyDescent="0.3">
      <c r="P519572" s="83"/>
    </row>
    <row r="519573" spans="16:16" x14ac:dyDescent="0.3">
      <c r="P519573" s="83"/>
    </row>
    <row r="519574" spans="16:16" x14ac:dyDescent="0.3">
      <c r="P519574" s="83"/>
    </row>
    <row r="519575" spans="16:16" x14ac:dyDescent="0.3">
      <c r="P519575" s="83"/>
    </row>
    <row r="519576" spans="16:16" x14ac:dyDescent="0.3">
      <c r="P519576" s="83"/>
    </row>
    <row r="519577" spans="16:16" x14ac:dyDescent="0.3">
      <c r="P519577" s="83"/>
    </row>
    <row r="519578" spans="16:16" x14ac:dyDescent="0.3">
      <c r="P519578" s="83"/>
    </row>
    <row r="519579" spans="16:16" x14ac:dyDescent="0.3">
      <c r="P519579" s="83"/>
    </row>
    <row r="519580" spans="16:16" x14ac:dyDescent="0.3">
      <c r="P519580" s="83"/>
    </row>
    <row r="519581" spans="16:16" x14ac:dyDescent="0.3">
      <c r="P519581" s="83"/>
    </row>
    <row r="519582" spans="16:16" x14ac:dyDescent="0.3">
      <c r="P519582" s="83"/>
    </row>
    <row r="519583" spans="16:16" x14ac:dyDescent="0.3">
      <c r="P519583" s="83"/>
    </row>
    <row r="519584" spans="16:16" x14ac:dyDescent="0.3">
      <c r="P519584" s="83"/>
    </row>
    <row r="519585" spans="16:16" x14ac:dyDescent="0.3">
      <c r="P519585" s="83"/>
    </row>
    <row r="519586" spans="16:16" x14ac:dyDescent="0.3">
      <c r="P519586" s="83"/>
    </row>
    <row r="519587" spans="16:16" x14ac:dyDescent="0.3">
      <c r="P519587" s="83"/>
    </row>
    <row r="519588" spans="16:16" x14ac:dyDescent="0.3">
      <c r="P519588" s="83"/>
    </row>
    <row r="519589" spans="16:16" x14ac:dyDescent="0.3">
      <c r="P519589" s="83"/>
    </row>
    <row r="519590" spans="16:16" x14ac:dyDescent="0.3">
      <c r="P519590" s="83"/>
    </row>
    <row r="519591" spans="16:16" x14ac:dyDescent="0.3">
      <c r="P519591" s="83"/>
    </row>
    <row r="519592" spans="16:16" x14ac:dyDescent="0.3">
      <c r="P519592" s="83"/>
    </row>
    <row r="519593" spans="16:16" x14ac:dyDescent="0.3">
      <c r="P519593" s="83"/>
    </row>
    <row r="519594" spans="16:16" x14ac:dyDescent="0.3">
      <c r="P519594" s="83"/>
    </row>
    <row r="519595" spans="16:16" x14ac:dyDescent="0.3">
      <c r="P519595" s="83"/>
    </row>
    <row r="519596" spans="16:16" x14ac:dyDescent="0.3">
      <c r="P519596" s="83"/>
    </row>
    <row r="519597" spans="16:16" x14ac:dyDescent="0.3">
      <c r="P519597" s="83"/>
    </row>
    <row r="519598" spans="16:16" x14ac:dyDescent="0.3">
      <c r="P519598" s="83"/>
    </row>
    <row r="519599" spans="16:16" x14ac:dyDescent="0.3">
      <c r="P519599" s="83"/>
    </row>
    <row r="519600" spans="16:16" x14ac:dyDescent="0.3">
      <c r="P519600" s="83"/>
    </row>
    <row r="519601" spans="16:16" x14ac:dyDescent="0.3">
      <c r="P519601" s="83"/>
    </row>
    <row r="519602" spans="16:16" x14ac:dyDescent="0.3">
      <c r="P519602" s="83"/>
    </row>
    <row r="519603" spans="16:16" x14ac:dyDescent="0.3">
      <c r="P519603" s="83"/>
    </row>
    <row r="519604" spans="16:16" x14ac:dyDescent="0.3">
      <c r="P519604" s="83"/>
    </row>
    <row r="519605" spans="16:16" x14ac:dyDescent="0.3">
      <c r="P519605" s="83"/>
    </row>
    <row r="519606" spans="16:16" x14ac:dyDescent="0.3">
      <c r="P519606" s="83"/>
    </row>
    <row r="519607" spans="16:16" x14ac:dyDescent="0.3">
      <c r="P519607" s="83"/>
    </row>
    <row r="519608" spans="16:16" x14ac:dyDescent="0.3">
      <c r="P519608" s="83"/>
    </row>
    <row r="519609" spans="16:16" x14ac:dyDescent="0.3">
      <c r="P519609" s="83"/>
    </row>
    <row r="519610" spans="16:16" x14ac:dyDescent="0.3">
      <c r="P519610" s="83"/>
    </row>
    <row r="519611" spans="16:16" x14ac:dyDescent="0.3">
      <c r="P519611" s="83"/>
    </row>
    <row r="519612" spans="16:16" x14ac:dyDescent="0.3">
      <c r="P519612" s="83"/>
    </row>
    <row r="519613" spans="16:16" x14ac:dyDescent="0.3">
      <c r="P519613" s="83"/>
    </row>
    <row r="519614" spans="16:16" x14ac:dyDescent="0.3">
      <c r="P519614" s="83"/>
    </row>
    <row r="519615" spans="16:16" x14ac:dyDescent="0.3">
      <c r="P519615" s="83"/>
    </row>
    <row r="519616" spans="16:16" x14ac:dyDescent="0.3">
      <c r="P519616" s="83"/>
    </row>
    <row r="519617" spans="16:16" x14ac:dyDescent="0.3">
      <c r="P519617" s="83"/>
    </row>
    <row r="519618" spans="16:16" x14ac:dyDescent="0.3">
      <c r="P519618" s="83"/>
    </row>
    <row r="519619" spans="16:16" x14ac:dyDescent="0.3">
      <c r="P519619" s="83"/>
    </row>
    <row r="519620" spans="16:16" x14ac:dyDescent="0.3">
      <c r="P519620" s="83"/>
    </row>
    <row r="519621" spans="16:16" x14ac:dyDescent="0.3">
      <c r="P519621" s="83"/>
    </row>
    <row r="519622" spans="16:16" x14ac:dyDescent="0.3">
      <c r="P519622" s="83"/>
    </row>
    <row r="519623" spans="16:16" x14ac:dyDescent="0.3">
      <c r="P519623" s="83"/>
    </row>
    <row r="519624" spans="16:16" x14ac:dyDescent="0.3">
      <c r="P519624" s="83"/>
    </row>
    <row r="519625" spans="16:16" x14ac:dyDescent="0.3">
      <c r="P519625" s="83"/>
    </row>
    <row r="519626" spans="16:16" x14ac:dyDescent="0.3">
      <c r="P519626" s="83"/>
    </row>
    <row r="519627" spans="16:16" x14ac:dyDescent="0.3">
      <c r="P519627" s="83"/>
    </row>
    <row r="519628" spans="16:16" x14ac:dyDescent="0.3">
      <c r="P519628" s="83"/>
    </row>
    <row r="519629" spans="16:16" x14ac:dyDescent="0.3">
      <c r="P519629" s="83"/>
    </row>
    <row r="519630" spans="16:16" x14ac:dyDescent="0.3">
      <c r="P519630" s="83"/>
    </row>
    <row r="519631" spans="16:16" x14ac:dyDescent="0.3">
      <c r="P519631" s="83"/>
    </row>
    <row r="519632" spans="16:16" x14ac:dyDescent="0.3">
      <c r="P519632" s="83"/>
    </row>
    <row r="519633" spans="16:16" x14ac:dyDescent="0.3">
      <c r="P519633" s="83"/>
    </row>
    <row r="519634" spans="16:16" x14ac:dyDescent="0.3">
      <c r="P519634" s="83"/>
    </row>
    <row r="519635" spans="16:16" x14ac:dyDescent="0.3">
      <c r="P519635" s="83"/>
    </row>
    <row r="519636" spans="16:16" x14ac:dyDescent="0.3">
      <c r="P519636" s="83"/>
    </row>
    <row r="519637" spans="16:16" x14ac:dyDescent="0.3">
      <c r="P519637" s="83"/>
    </row>
    <row r="519638" spans="16:16" x14ac:dyDescent="0.3">
      <c r="P519638" s="83"/>
    </row>
    <row r="519639" spans="16:16" x14ac:dyDescent="0.3">
      <c r="P519639" s="83"/>
    </row>
    <row r="519640" spans="16:16" x14ac:dyDescent="0.3">
      <c r="P519640" s="83"/>
    </row>
    <row r="519641" spans="16:16" x14ac:dyDescent="0.3">
      <c r="P519641" s="83"/>
    </row>
    <row r="519642" spans="16:16" x14ac:dyDescent="0.3">
      <c r="P519642" s="83"/>
    </row>
    <row r="519643" spans="16:16" x14ac:dyDescent="0.3">
      <c r="P519643" s="83"/>
    </row>
    <row r="519644" spans="16:16" x14ac:dyDescent="0.3">
      <c r="P519644" s="83"/>
    </row>
    <row r="519645" spans="16:16" x14ac:dyDescent="0.3">
      <c r="P519645" s="83"/>
    </row>
    <row r="519646" spans="16:16" x14ac:dyDescent="0.3">
      <c r="P519646" s="83"/>
    </row>
    <row r="519647" spans="16:16" x14ac:dyDescent="0.3">
      <c r="P519647" s="83"/>
    </row>
    <row r="519648" spans="16:16" x14ac:dyDescent="0.3">
      <c r="P519648" s="83"/>
    </row>
    <row r="519649" spans="16:16" x14ac:dyDescent="0.3">
      <c r="P519649" s="83"/>
    </row>
    <row r="519650" spans="16:16" x14ac:dyDescent="0.3">
      <c r="P519650" s="83"/>
    </row>
    <row r="519651" spans="16:16" x14ac:dyDescent="0.3">
      <c r="P519651" s="83"/>
    </row>
    <row r="519652" spans="16:16" x14ac:dyDescent="0.3">
      <c r="P519652" s="83"/>
    </row>
    <row r="519653" spans="16:16" x14ac:dyDescent="0.3">
      <c r="P519653" s="83"/>
    </row>
    <row r="519654" spans="16:16" x14ac:dyDescent="0.3">
      <c r="P519654" s="83"/>
    </row>
    <row r="519655" spans="16:16" x14ac:dyDescent="0.3">
      <c r="P519655" s="83"/>
    </row>
    <row r="519656" spans="16:16" x14ac:dyDescent="0.3">
      <c r="P519656" s="83"/>
    </row>
    <row r="519657" spans="16:16" x14ac:dyDescent="0.3">
      <c r="P519657" s="83"/>
    </row>
    <row r="519658" spans="16:16" x14ac:dyDescent="0.3">
      <c r="P519658" s="83"/>
    </row>
    <row r="519659" spans="16:16" x14ac:dyDescent="0.3">
      <c r="P519659" s="83"/>
    </row>
    <row r="519660" spans="16:16" x14ac:dyDescent="0.3">
      <c r="P519660" s="83"/>
    </row>
    <row r="519661" spans="16:16" x14ac:dyDescent="0.3">
      <c r="P519661" s="83"/>
    </row>
    <row r="519662" spans="16:16" x14ac:dyDescent="0.3">
      <c r="P519662" s="83"/>
    </row>
    <row r="519663" spans="16:16" x14ac:dyDescent="0.3">
      <c r="P519663" s="83"/>
    </row>
    <row r="519664" spans="16:16" x14ac:dyDescent="0.3">
      <c r="P519664" s="83"/>
    </row>
    <row r="519665" spans="16:16" x14ac:dyDescent="0.3">
      <c r="P519665" s="83"/>
    </row>
    <row r="519666" spans="16:16" x14ac:dyDescent="0.3">
      <c r="P519666" s="83"/>
    </row>
    <row r="519667" spans="16:16" x14ac:dyDescent="0.3">
      <c r="P519667" s="83"/>
    </row>
    <row r="519668" spans="16:16" x14ac:dyDescent="0.3">
      <c r="P519668" s="83"/>
    </row>
    <row r="519669" spans="16:16" x14ac:dyDescent="0.3">
      <c r="P519669" s="83"/>
    </row>
    <row r="519670" spans="16:16" x14ac:dyDescent="0.3">
      <c r="P519670" s="83"/>
    </row>
    <row r="519671" spans="16:16" x14ac:dyDescent="0.3">
      <c r="P519671" s="83"/>
    </row>
    <row r="519672" spans="16:16" x14ac:dyDescent="0.3">
      <c r="P519672" s="83"/>
    </row>
    <row r="519673" spans="16:16" x14ac:dyDescent="0.3">
      <c r="P519673" s="83"/>
    </row>
    <row r="519674" spans="16:16" x14ac:dyDescent="0.3">
      <c r="P519674" s="83"/>
    </row>
    <row r="519675" spans="16:16" x14ac:dyDescent="0.3">
      <c r="P519675" s="83"/>
    </row>
    <row r="519676" spans="16:16" x14ac:dyDescent="0.3">
      <c r="P519676" s="83"/>
    </row>
    <row r="519677" spans="16:16" x14ac:dyDescent="0.3">
      <c r="P519677" s="83"/>
    </row>
    <row r="519678" spans="16:16" x14ac:dyDescent="0.3">
      <c r="P519678" s="83"/>
    </row>
    <row r="519679" spans="16:16" x14ac:dyDescent="0.3">
      <c r="P519679" s="83"/>
    </row>
    <row r="519680" spans="16:16" x14ac:dyDescent="0.3">
      <c r="P519680" s="83"/>
    </row>
    <row r="519681" spans="16:16" x14ac:dyDescent="0.3">
      <c r="P519681" s="83"/>
    </row>
    <row r="519682" spans="16:16" x14ac:dyDescent="0.3">
      <c r="P519682" s="83"/>
    </row>
    <row r="519683" spans="16:16" x14ac:dyDescent="0.3">
      <c r="P519683" s="83"/>
    </row>
    <row r="519684" spans="16:16" x14ac:dyDescent="0.3">
      <c r="P519684" s="83"/>
    </row>
    <row r="519685" spans="16:16" x14ac:dyDescent="0.3">
      <c r="P519685" s="83"/>
    </row>
    <row r="519686" spans="16:16" x14ac:dyDescent="0.3">
      <c r="P519686" s="83"/>
    </row>
    <row r="519687" spans="16:16" x14ac:dyDescent="0.3">
      <c r="P519687" s="83"/>
    </row>
    <row r="519688" spans="16:16" x14ac:dyDescent="0.3">
      <c r="P519688" s="83"/>
    </row>
    <row r="519689" spans="16:16" x14ac:dyDescent="0.3">
      <c r="P519689" s="83"/>
    </row>
    <row r="519690" spans="16:16" x14ac:dyDescent="0.3">
      <c r="P519690" s="83"/>
    </row>
    <row r="519691" spans="16:16" x14ac:dyDescent="0.3">
      <c r="P519691" s="83"/>
    </row>
    <row r="519692" spans="16:16" x14ac:dyDescent="0.3">
      <c r="P519692" s="83"/>
    </row>
    <row r="519693" spans="16:16" x14ac:dyDescent="0.3">
      <c r="P519693" s="83"/>
    </row>
    <row r="519694" spans="16:16" x14ac:dyDescent="0.3">
      <c r="P519694" s="83"/>
    </row>
    <row r="519695" spans="16:16" x14ac:dyDescent="0.3">
      <c r="P519695" s="83"/>
    </row>
    <row r="519696" spans="16:16" x14ac:dyDescent="0.3">
      <c r="P519696" s="83"/>
    </row>
    <row r="519697" spans="16:16" x14ac:dyDescent="0.3">
      <c r="P519697" s="83"/>
    </row>
    <row r="519698" spans="16:16" x14ac:dyDescent="0.3">
      <c r="P519698" s="83"/>
    </row>
    <row r="519699" spans="16:16" x14ac:dyDescent="0.3">
      <c r="P519699" s="83"/>
    </row>
    <row r="519700" spans="16:16" x14ac:dyDescent="0.3">
      <c r="P519700" s="83"/>
    </row>
    <row r="519701" spans="16:16" x14ac:dyDescent="0.3">
      <c r="P519701" s="83"/>
    </row>
    <row r="519702" spans="16:16" x14ac:dyDescent="0.3">
      <c r="P519702" s="83"/>
    </row>
    <row r="519703" spans="16:16" x14ac:dyDescent="0.3">
      <c r="P519703" s="83"/>
    </row>
    <row r="519704" spans="16:16" x14ac:dyDescent="0.3">
      <c r="P519704" s="83"/>
    </row>
    <row r="519705" spans="16:16" x14ac:dyDescent="0.3">
      <c r="P519705" s="83"/>
    </row>
    <row r="519706" spans="16:16" x14ac:dyDescent="0.3">
      <c r="P519706" s="83"/>
    </row>
    <row r="519707" spans="16:16" x14ac:dyDescent="0.3">
      <c r="P519707" s="83"/>
    </row>
    <row r="519708" spans="16:16" x14ac:dyDescent="0.3">
      <c r="P519708" s="83"/>
    </row>
    <row r="519709" spans="16:16" x14ac:dyDescent="0.3">
      <c r="P519709" s="83"/>
    </row>
    <row r="519710" spans="16:16" x14ac:dyDescent="0.3">
      <c r="P519710" s="83"/>
    </row>
    <row r="519711" spans="16:16" x14ac:dyDescent="0.3">
      <c r="P519711" s="83"/>
    </row>
    <row r="519712" spans="16:16" x14ac:dyDescent="0.3">
      <c r="P519712" s="83"/>
    </row>
    <row r="519713" spans="16:16" x14ac:dyDescent="0.3">
      <c r="P519713" s="83"/>
    </row>
    <row r="519714" spans="16:16" x14ac:dyDescent="0.3">
      <c r="P519714" s="83"/>
    </row>
    <row r="519715" spans="16:16" x14ac:dyDescent="0.3">
      <c r="P519715" s="83"/>
    </row>
    <row r="519716" spans="16:16" x14ac:dyDescent="0.3">
      <c r="P519716" s="83"/>
    </row>
    <row r="519717" spans="16:16" x14ac:dyDescent="0.3">
      <c r="P519717" s="83"/>
    </row>
    <row r="519718" spans="16:16" x14ac:dyDescent="0.3">
      <c r="P519718" s="83"/>
    </row>
    <row r="519719" spans="16:16" x14ac:dyDescent="0.3">
      <c r="P519719" s="83"/>
    </row>
    <row r="519720" spans="16:16" x14ac:dyDescent="0.3">
      <c r="P519720" s="83"/>
    </row>
    <row r="519721" spans="16:16" x14ac:dyDescent="0.3">
      <c r="P519721" s="83"/>
    </row>
    <row r="519722" spans="16:16" x14ac:dyDescent="0.3">
      <c r="P519722" s="83"/>
    </row>
    <row r="519723" spans="16:16" x14ac:dyDescent="0.3">
      <c r="P519723" s="83"/>
    </row>
    <row r="519724" spans="16:16" x14ac:dyDescent="0.3">
      <c r="P519724" s="83"/>
    </row>
    <row r="519725" spans="16:16" x14ac:dyDescent="0.3">
      <c r="P519725" s="83"/>
    </row>
    <row r="519726" spans="16:16" x14ac:dyDescent="0.3">
      <c r="P519726" s="83"/>
    </row>
    <row r="519727" spans="16:16" x14ac:dyDescent="0.3">
      <c r="P519727" s="83"/>
    </row>
    <row r="519728" spans="16:16" x14ac:dyDescent="0.3">
      <c r="P519728" s="83"/>
    </row>
    <row r="519729" spans="16:16" x14ac:dyDescent="0.3">
      <c r="P519729" s="83"/>
    </row>
    <row r="519730" spans="16:16" x14ac:dyDescent="0.3">
      <c r="P519730" s="83"/>
    </row>
    <row r="519731" spans="16:16" x14ac:dyDescent="0.3">
      <c r="P519731" s="83"/>
    </row>
    <row r="519732" spans="16:16" x14ac:dyDescent="0.3">
      <c r="P519732" s="83"/>
    </row>
    <row r="519733" spans="16:16" x14ac:dyDescent="0.3">
      <c r="P519733" s="83"/>
    </row>
    <row r="519734" spans="16:16" x14ac:dyDescent="0.3">
      <c r="P519734" s="83"/>
    </row>
    <row r="519735" spans="16:16" x14ac:dyDescent="0.3">
      <c r="P519735" s="83"/>
    </row>
    <row r="519736" spans="16:16" x14ac:dyDescent="0.3">
      <c r="P519736" s="83"/>
    </row>
    <row r="519737" spans="16:16" x14ac:dyDescent="0.3">
      <c r="P519737" s="83"/>
    </row>
    <row r="519738" spans="16:16" x14ac:dyDescent="0.3">
      <c r="P519738" s="83"/>
    </row>
    <row r="519739" spans="16:16" x14ac:dyDescent="0.3">
      <c r="P519739" s="83"/>
    </row>
    <row r="519740" spans="16:16" x14ac:dyDescent="0.3">
      <c r="P519740" s="83"/>
    </row>
    <row r="519741" spans="16:16" x14ac:dyDescent="0.3">
      <c r="P519741" s="83"/>
    </row>
    <row r="519742" spans="16:16" x14ac:dyDescent="0.3">
      <c r="P519742" s="83"/>
    </row>
    <row r="519743" spans="16:16" x14ac:dyDescent="0.3">
      <c r="P519743" s="83"/>
    </row>
    <row r="519744" spans="16:16" x14ac:dyDescent="0.3">
      <c r="P519744" s="83"/>
    </row>
    <row r="519745" spans="16:16" x14ac:dyDescent="0.3">
      <c r="P519745" s="83"/>
    </row>
    <row r="519746" spans="16:16" x14ac:dyDescent="0.3">
      <c r="P519746" s="83"/>
    </row>
    <row r="519747" spans="16:16" x14ac:dyDescent="0.3">
      <c r="P519747" s="83"/>
    </row>
    <row r="519748" spans="16:16" x14ac:dyDescent="0.3">
      <c r="P519748" s="83"/>
    </row>
    <row r="519749" spans="16:16" x14ac:dyDescent="0.3">
      <c r="P519749" s="83"/>
    </row>
    <row r="519750" spans="16:16" x14ac:dyDescent="0.3">
      <c r="P519750" s="83"/>
    </row>
    <row r="519751" spans="16:16" x14ac:dyDescent="0.3">
      <c r="P519751" s="83"/>
    </row>
    <row r="519752" spans="16:16" x14ac:dyDescent="0.3">
      <c r="P519752" s="83"/>
    </row>
    <row r="519753" spans="16:16" x14ac:dyDescent="0.3">
      <c r="P519753" s="83"/>
    </row>
    <row r="519754" spans="16:16" x14ac:dyDescent="0.3">
      <c r="P519754" s="83"/>
    </row>
    <row r="519755" spans="16:16" x14ac:dyDescent="0.3">
      <c r="P519755" s="83"/>
    </row>
    <row r="519756" spans="16:16" x14ac:dyDescent="0.3">
      <c r="P519756" s="83"/>
    </row>
    <row r="519757" spans="16:16" x14ac:dyDescent="0.3">
      <c r="P519757" s="83"/>
    </row>
    <row r="519758" spans="16:16" x14ac:dyDescent="0.3">
      <c r="P519758" s="83"/>
    </row>
    <row r="519759" spans="16:16" x14ac:dyDescent="0.3">
      <c r="P519759" s="83"/>
    </row>
    <row r="519760" spans="16:16" x14ac:dyDescent="0.3">
      <c r="P519760" s="83"/>
    </row>
    <row r="519761" spans="16:16" x14ac:dyDescent="0.3">
      <c r="P519761" s="83"/>
    </row>
    <row r="519762" spans="16:16" x14ac:dyDescent="0.3">
      <c r="P519762" s="83"/>
    </row>
    <row r="519763" spans="16:16" x14ac:dyDescent="0.3">
      <c r="P519763" s="83"/>
    </row>
    <row r="519764" spans="16:16" x14ac:dyDescent="0.3">
      <c r="P519764" s="83"/>
    </row>
    <row r="519765" spans="16:16" x14ac:dyDescent="0.3">
      <c r="P519765" s="83"/>
    </row>
    <row r="519766" spans="16:16" x14ac:dyDescent="0.3">
      <c r="P519766" s="83"/>
    </row>
    <row r="519767" spans="16:16" x14ac:dyDescent="0.3">
      <c r="P519767" s="83"/>
    </row>
    <row r="519768" spans="16:16" x14ac:dyDescent="0.3">
      <c r="P519768" s="83"/>
    </row>
    <row r="519769" spans="16:16" x14ac:dyDescent="0.3">
      <c r="P519769" s="83"/>
    </row>
    <row r="519770" spans="16:16" x14ac:dyDescent="0.3">
      <c r="P519770" s="83"/>
    </row>
    <row r="519771" spans="16:16" x14ac:dyDescent="0.3">
      <c r="P519771" s="83"/>
    </row>
    <row r="519772" spans="16:16" x14ac:dyDescent="0.3">
      <c r="P519772" s="83"/>
    </row>
    <row r="519773" spans="16:16" x14ac:dyDescent="0.3">
      <c r="P519773" s="83"/>
    </row>
    <row r="519774" spans="16:16" x14ac:dyDescent="0.3">
      <c r="P519774" s="83"/>
    </row>
    <row r="519775" spans="16:16" x14ac:dyDescent="0.3">
      <c r="P519775" s="83"/>
    </row>
    <row r="519776" spans="16:16" x14ac:dyDescent="0.3">
      <c r="P519776" s="83"/>
    </row>
    <row r="519777" spans="16:16" x14ac:dyDescent="0.3">
      <c r="P519777" s="83"/>
    </row>
    <row r="519778" spans="16:16" x14ac:dyDescent="0.3">
      <c r="P519778" s="83"/>
    </row>
    <row r="519779" spans="16:16" x14ac:dyDescent="0.3">
      <c r="P519779" s="83"/>
    </row>
    <row r="519780" spans="16:16" x14ac:dyDescent="0.3">
      <c r="P519780" s="83"/>
    </row>
    <row r="519781" spans="16:16" x14ac:dyDescent="0.3">
      <c r="P519781" s="83"/>
    </row>
    <row r="519782" spans="16:16" x14ac:dyDescent="0.3">
      <c r="P519782" s="83"/>
    </row>
    <row r="519783" spans="16:16" x14ac:dyDescent="0.3">
      <c r="P519783" s="83"/>
    </row>
    <row r="519784" spans="16:16" x14ac:dyDescent="0.3">
      <c r="P519784" s="83"/>
    </row>
    <row r="519785" spans="16:16" x14ac:dyDescent="0.3">
      <c r="P519785" s="83"/>
    </row>
    <row r="519786" spans="16:16" x14ac:dyDescent="0.3">
      <c r="P519786" s="83"/>
    </row>
    <row r="519787" spans="16:16" x14ac:dyDescent="0.3">
      <c r="P519787" s="83"/>
    </row>
    <row r="519788" spans="16:16" x14ac:dyDescent="0.3">
      <c r="P519788" s="83"/>
    </row>
    <row r="519789" spans="16:16" x14ac:dyDescent="0.3">
      <c r="P519789" s="83"/>
    </row>
    <row r="519790" spans="16:16" x14ac:dyDescent="0.3">
      <c r="P519790" s="83"/>
    </row>
    <row r="519791" spans="16:16" x14ac:dyDescent="0.3">
      <c r="P519791" s="83"/>
    </row>
    <row r="519792" spans="16:16" x14ac:dyDescent="0.3">
      <c r="P519792" s="83"/>
    </row>
    <row r="519793" spans="16:16" x14ac:dyDescent="0.3">
      <c r="P519793" s="83"/>
    </row>
    <row r="519794" spans="16:16" x14ac:dyDescent="0.3">
      <c r="P519794" s="83"/>
    </row>
    <row r="519795" spans="16:16" x14ac:dyDescent="0.3">
      <c r="P519795" s="83"/>
    </row>
    <row r="519796" spans="16:16" x14ac:dyDescent="0.3">
      <c r="P519796" s="83"/>
    </row>
    <row r="519797" spans="16:16" x14ac:dyDescent="0.3">
      <c r="P519797" s="83"/>
    </row>
    <row r="519798" spans="16:16" x14ac:dyDescent="0.3">
      <c r="P519798" s="83"/>
    </row>
    <row r="519799" spans="16:16" x14ac:dyDescent="0.3">
      <c r="P519799" s="83"/>
    </row>
    <row r="519800" spans="16:16" x14ac:dyDescent="0.3">
      <c r="P519800" s="83"/>
    </row>
    <row r="519801" spans="16:16" x14ac:dyDescent="0.3">
      <c r="P519801" s="83"/>
    </row>
    <row r="519802" spans="16:16" x14ac:dyDescent="0.3">
      <c r="P519802" s="83"/>
    </row>
    <row r="519803" spans="16:16" x14ac:dyDescent="0.3">
      <c r="P519803" s="83"/>
    </row>
    <row r="519804" spans="16:16" x14ac:dyDescent="0.3">
      <c r="P519804" s="83"/>
    </row>
    <row r="519805" spans="16:16" x14ac:dyDescent="0.3">
      <c r="P519805" s="83"/>
    </row>
    <row r="519806" spans="16:16" x14ac:dyDescent="0.3">
      <c r="P519806" s="83"/>
    </row>
    <row r="519807" spans="16:16" x14ac:dyDescent="0.3">
      <c r="P519807" s="83"/>
    </row>
    <row r="519808" spans="16:16" x14ac:dyDescent="0.3">
      <c r="P519808" s="83"/>
    </row>
    <row r="519809" spans="16:16" x14ac:dyDescent="0.3">
      <c r="P519809" s="83"/>
    </row>
    <row r="519810" spans="16:16" x14ac:dyDescent="0.3">
      <c r="P519810" s="83"/>
    </row>
    <row r="519811" spans="16:16" x14ac:dyDescent="0.3">
      <c r="P519811" s="83"/>
    </row>
    <row r="519812" spans="16:16" x14ac:dyDescent="0.3">
      <c r="P519812" s="83"/>
    </row>
    <row r="519813" spans="16:16" x14ac:dyDescent="0.3">
      <c r="P519813" s="83"/>
    </row>
    <row r="519814" spans="16:16" x14ac:dyDescent="0.3">
      <c r="P519814" s="83"/>
    </row>
    <row r="519815" spans="16:16" x14ac:dyDescent="0.3">
      <c r="P519815" s="83"/>
    </row>
    <row r="519816" spans="16:16" x14ac:dyDescent="0.3">
      <c r="P519816" s="83"/>
    </row>
    <row r="519817" spans="16:16" x14ac:dyDescent="0.3">
      <c r="P519817" s="83"/>
    </row>
    <row r="519818" spans="16:16" x14ac:dyDescent="0.3">
      <c r="P519818" s="83"/>
    </row>
    <row r="519819" spans="16:16" x14ac:dyDescent="0.3">
      <c r="P519819" s="83"/>
    </row>
    <row r="519820" spans="16:16" x14ac:dyDescent="0.3">
      <c r="P519820" s="83"/>
    </row>
    <row r="519821" spans="16:16" x14ac:dyDescent="0.3">
      <c r="P519821" s="83"/>
    </row>
    <row r="519822" spans="16:16" x14ac:dyDescent="0.3">
      <c r="P519822" s="83"/>
    </row>
    <row r="519823" spans="16:16" x14ac:dyDescent="0.3">
      <c r="P519823" s="83"/>
    </row>
    <row r="519824" spans="16:16" x14ac:dyDescent="0.3">
      <c r="P519824" s="83"/>
    </row>
    <row r="519825" spans="16:16" x14ac:dyDescent="0.3">
      <c r="P519825" s="83"/>
    </row>
    <row r="519826" spans="16:16" x14ac:dyDescent="0.3">
      <c r="P519826" s="83"/>
    </row>
    <row r="519827" spans="16:16" x14ac:dyDescent="0.3">
      <c r="P519827" s="83"/>
    </row>
    <row r="519828" spans="16:16" x14ac:dyDescent="0.3">
      <c r="P519828" s="83"/>
    </row>
    <row r="519829" spans="16:16" x14ac:dyDescent="0.3">
      <c r="P519829" s="83"/>
    </row>
    <row r="519830" spans="16:16" x14ac:dyDescent="0.3">
      <c r="P519830" s="83"/>
    </row>
    <row r="519831" spans="16:16" x14ac:dyDescent="0.3">
      <c r="P519831" s="83"/>
    </row>
    <row r="519832" spans="16:16" x14ac:dyDescent="0.3">
      <c r="P519832" s="83"/>
    </row>
    <row r="519833" spans="16:16" x14ac:dyDescent="0.3">
      <c r="P519833" s="83"/>
    </row>
    <row r="519834" spans="16:16" x14ac:dyDescent="0.3">
      <c r="P519834" s="83"/>
    </row>
    <row r="519835" spans="16:16" x14ac:dyDescent="0.3">
      <c r="P519835" s="83"/>
    </row>
    <row r="519836" spans="16:16" x14ac:dyDescent="0.3">
      <c r="P519836" s="83"/>
    </row>
    <row r="519837" spans="16:16" x14ac:dyDescent="0.3">
      <c r="P519837" s="83"/>
    </row>
    <row r="519838" spans="16:16" x14ac:dyDescent="0.3">
      <c r="P519838" s="83"/>
    </row>
    <row r="519839" spans="16:16" x14ac:dyDescent="0.3">
      <c r="P519839" s="83"/>
    </row>
    <row r="519840" spans="16:16" x14ac:dyDescent="0.3">
      <c r="P519840" s="83"/>
    </row>
    <row r="519841" spans="16:16" x14ac:dyDescent="0.3">
      <c r="P519841" s="83"/>
    </row>
    <row r="519842" spans="16:16" x14ac:dyDescent="0.3">
      <c r="P519842" s="83"/>
    </row>
    <row r="519843" spans="16:16" x14ac:dyDescent="0.3">
      <c r="P519843" s="83"/>
    </row>
    <row r="519844" spans="16:16" x14ac:dyDescent="0.3">
      <c r="P519844" s="83"/>
    </row>
    <row r="519845" spans="16:16" x14ac:dyDescent="0.3">
      <c r="P519845" s="83"/>
    </row>
    <row r="519846" spans="16:16" x14ac:dyDescent="0.3">
      <c r="P519846" s="83"/>
    </row>
    <row r="519847" spans="16:16" x14ac:dyDescent="0.3">
      <c r="P519847" s="83"/>
    </row>
    <row r="519848" spans="16:16" x14ac:dyDescent="0.3">
      <c r="P519848" s="83"/>
    </row>
    <row r="519849" spans="16:16" x14ac:dyDescent="0.3">
      <c r="P519849" s="83"/>
    </row>
    <row r="519850" spans="16:16" x14ac:dyDescent="0.3">
      <c r="P519850" s="83"/>
    </row>
    <row r="519851" spans="16:16" x14ac:dyDescent="0.3">
      <c r="P519851" s="83"/>
    </row>
    <row r="519852" spans="16:16" x14ac:dyDescent="0.3">
      <c r="P519852" s="83"/>
    </row>
    <row r="519853" spans="16:16" x14ac:dyDescent="0.3">
      <c r="P519853" s="83"/>
    </row>
    <row r="519854" spans="16:16" x14ac:dyDescent="0.3">
      <c r="P519854" s="83"/>
    </row>
    <row r="519855" spans="16:16" x14ac:dyDescent="0.3">
      <c r="P519855" s="83"/>
    </row>
    <row r="519856" spans="16:16" x14ac:dyDescent="0.3">
      <c r="P519856" s="83"/>
    </row>
    <row r="519857" spans="16:16" x14ac:dyDescent="0.3">
      <c r="P519857" s="83"/>
    </row>
    <row r="519858" spans="16:16" x14ac:dyDescent="0.3">
      <c r="P519858" s="83"/>
    </row>
    <row r="519859" spans="16:16" x14ac:dyDescent="0.3">
      <c r="P519859" s="83"/>
    </row>
    <row r="519860" spans="16:16" x14ac:dyDescent="0.3">
      <c r="P519860" s="83"/>
    </row>
    <row r="519861" spans="16:16" x14ac:dyDescent="0.3">
      <c r="P519861" s="83"/>
    </row>
    <row r="519862" spans="16:16" x14ac:dyDescent="0.3">
      <c r="P519862" s="83"/>
    </row>
    <row r="519863" spans="16:16" x14ac:dyDescent="0.3">
      <c r="P519863" s="83"/>
    </row>
    <row r="519864" spans="16:16" x14ac:dyDescent="0.3">
      <c r="P519864" s="83"/>
    </row>
    <row r="519865" spans="16:16" x14ac:dyDescent="0.3">
      <c r="P519865" s="83"/>
    </row>
    <row r="519866" spans="16:16" x14ac:dyDescent="0.3">
      <c r="P519866" s="83"/>
    </row>
    <row r="519867" spans="16:16" x14ac:dyDescent="0.3">
      <c r="P519867" s="83"/>
    </row>
    <row r="519868" spans="16:16" x14ac:dyDescent="0.3">
      <c r="P519868" s="83"/>
    </row>
    <row r="519869" spans="16:16" x14ac:dyDescent="0.3">
      <c r="P519869" s="83"/>
    </row>
    <row r="519870" spans="16:16" x14ac:dyDescent="0.3">
      <c r="P519870" s="83"/>
    </row>
    <row r="519871" spans="16:16" x14ac:dyDescent="0.3">
      <c r="P519871" s="83"/>
    </row>
    <row r="519872" spans="16:16" x14ac:dyDescent="0.3">
      <c r="P519872" s="83"/>
    </row>
    <row r="519873" spans="16:16" x14ac:dyDescent="0.3">
      <c r="P519873" s="83"/>
    </row>
    <row r="519874" spans="16:16" x14ac:dyDescent="0.3">
      <c r="P519874" s="83"/>
    </row>
    <row r="519875" spans="16:16" x14ac:dyDescent="0.3">
      <c r="P519875" s="83"/>
    </row>
    <row r="519876" spans="16:16" x14ac:dyDescent="0.3">
      <c r="P519876" s="83"/>
    </row>
    <row r="519877" spans="16:16" x14ac:dyDescent="0.3">
      <c r="P519877" s="83"/>
    </row>
    <row r="519878" spans="16:16" x14ac:dyDescent="0.3">
      <c r="P519878" s="83"/>
    </row>
    <row r="519879" spans="16:16" x14ac:dyDescent="0.3">
      <c r="P519879" s="83"/>
    </row>
    <row r="519880" spans="16:16" x14ac:dyDescent="0.3">
      <c r="P519880" s="83"/>
    </row>
    <row r="519881" spans="16:16" x14ac:dyDescent="0.3">
      <c r="P519881" s="83"/>
    </row>
    <row r="519882" spans="16:16" x14ac:dyDescent="0.3">
      <c r="P519882" s="83"/>
    </row>
    <row r="519883" spans="16:16" x14ac:dyDescent="0.3">
      <c r="P519883" s="83"/>
    </row>
    <row r="519884" spans="16:16" x14ac:dyDescent="0.3">
      <c r="P519884" s="83"/>
    </row>
    <row r="519885" spans="16:16" x14ac:dyDescent="0.3">
      <c r="P519885" s="83"/>
    </row>
    <row r="519886" spans="16:16" x14ac:dyDescent="0.3">
      <c r="P519886" s="83"/>
    </row>
    <row r="519887" spans="16:16" x14ac:dyDescent="0.3">
      <c r="P519887" s="83"/>
    </row>
    <row r="519888" spans="16:16" x14ac:dyDescent="0.3">
      <c r="P519888" s="83"/>
    </row>
    <row r="519889" spans="16:16" x14ac:dyDescent="0.3">
      <c r="P519889" s="83"/>
    </row>
    <row r="519890" spans="16:16" x14ac:dyDescent="0.3">
      <c r="P519890" s="83"/>
    </row>
    <row r="519891" spans="16:16" x14ac:dyDescent="0.3">
      <c r="P519891" s="83"/>
    </row>
    <row r="519892" spans="16:16" x14ac:dyDescent="0.3">
      <c r="P519892" s="83"/>
    </row>
    <row r="519893" spans="16:16" x14ac:dyDescent="0.3">
      <c r="P519893" s="83"/>
    </row>
    <row r="519894" spans="16:16" x14ac:dyDescent="0.3">
      <c r="P519894" s="83"/>
    </row>
    <row r="519895" spans="16:16" x14ac:dyDescent="0.3">
      <c r="P519895" s="83"/>
    </row>
    <row r="519896" spans="16:16" x14ac:dyDescent="0.3">
      <c r="P519896" s="83"/>
    </row>
    <row r="519897" spans="16:16" x14ac:dyDescent="0.3">
      <c r="P519897" s="83"/>
    </row>
    <row r="519898" spans="16:16" x14ac:dyDescent="0.3">
      <c r="P519898" s="83"/>
    </row>
    <row r="519899" spans="16:16" x14ac:dyDescent="0.3">
      <c r="P519899" s="83"/>
    </row>
    <row r="519900" spans="16:16" x14ac:dyDescent="0.3">
      <c r="P519900" s="83"/>
    </row>
    <row r="519901" spans="16:16" x14ac:dyDescent="0.3">
      <c r="P519901" s="83"/>
    </row>
    <row r="519902" spans="16:16" x14ac:dyDescent="0.3">
      <c r="P519902" s="83"/>
    </row>
    <row r="519903" spans="16:16" x14ac:dyDescent="0.3">
      <c r="P519903" s="83"/>
    </row>
    <row r="519904" spans="16:16" x14ac:dyDescent="0.3">
      <c r="P519904" s="83"/>
    </row>
    <row r="519905" spans="16:16" x14ac:dyDescent="0.3">
      <c r="P519905" s="83"/>
    </row>
    <row r="519906" spans="16:16" x14ac:dyDescent="0.3">
      <c r="P519906" s="83"/>
    </row>
    <row r="519907" spans="16:16" x14ac:dyDescent="0.3">
      <c r="P519907" s="83"/>
    </row>
    <row r="519908" spans="16:16" x14ac:dyDescent="0.3">
      <c r="P519908" s="83"/>
    </row>
    <row r="519909" spans="16:16" x14ac:dyDescent="0.3">
      <c r="P519909" s="83"/>
    </row>
    <row r="519910" spans="16:16" x14ac:dyDescent="0.3">
      <c r="P519910" s="83"/>
    </row>
    <row r="519911" spans="16:16" x14ac:dyDescent="0.3">
      <c r="P519911" s="83"/>
    </row>
    <row r="519912" spans="16:16" x14ac:dyDescent="0.3">
      <c r="P519912" s="83"/>
    </row>
    <row r="519913" spans="16:16" x14ac:dyDescent="0.3">
      <c r="P519913" s="83"/>
    </row>
    <row r="519914" spans="16:16" x14ac:dyDescent="0.3">
      <c r="P519914" s="83"/>
    </row>
    <row r="519915" spans="16:16" x14ac:dyDescent="0.3">
      <c r="P519915" s="83"/>
    </row>
    <row r="519916" spans="16:16" x14ac:dyDescent="0.3">
      <c r="P519916" s="83"/>
    </row>
    <row r="519917" spans="16:16" x14ac:dyDescent="0.3">
      <c r="P519917" s="83"/>
    </row>
    <row r="519918" spans="16:16" x14ac:dyDescent="0.3">
      <c r="P519918" s="83"/>
    </row>
    <row r="519919" spans="16:16" x14ac:dyDescent="0.3">
      <c r="P519919" s="83"/>
    </row>
    <row r="519920" spans="16:16" x14ac:dyDescent="0.3">
      <c r="P519920" s="83"/>
    </row>
    <row r="519921" spans="16:16" x14ac:dyDescent="0.3">
      <c r="P519921" s="83"/>
    </row>
    <row r="519922" spans="16:16" x14ac:dyDescent="0.3">
      <c r="P519922" s="83"/>
    </row>
    <row r="519923" spans="16:16" x14ac:dyDescent="0.3">
      <c r="P519923" s="83"/>
    </row>
    <row r="519924" spans="16:16" x14ac:dyDescent="0.3">
      <c r="P519924" s="83"/>
    </row>
    <row r="519925" spans="16:16" x14ac:dyDescent="0.3">
      <c r="P519925" s="83"/>
    </row>
    <row r="519926" spans="16:16" x14ac:dyDescent="0.3">
      <c r="P519926" s="83"/>
    </row>
    <row r="519927" spans="16:16" x14ac:dyDescent="0.3">
      <c r="P519927" s="83"/>
    </row>
    <row r="519928" spans="16:16" x14ac:dyDescent="0.3">
      <c r="P519928" s="83"/>
    </row>
    <row r="519929" spans="16:16" x14ac:dyDescent="0.3">
      <c r="P519929" s="83"/>
    </row>
    <row r="519930" spans="16:16" x14ac:dyDescent="0.3">
      <c r="P519930" s="83"/>
    </row>
    <row r="519931" spans="16:16" x14ac:dyDescent="0.3">
      <c r="P519931" s="83"/>
    </row>
    <row r="519932" spans="16:16" x14ac:dyDescent="0.3">
      <c r="P519932" s="83"/>
    </row>
    <row r="519933" spans="16:16" x14ac:dyDescent="0.3">
      <c r="P519933" s="83"/>
    </row>
    <row r="519934" spans="16:16" x14ac:dyDescent="0.3">
      <c r="P519934" s="83"/>
    </row>
    <row r="519935" spans="16:16" x14ac:dyDescent="0.3">
      <c r="P519935" s="83"/>
    </row>
    <row r="519936" spans="16:16" x14ac:dyDescent="0.3">
      <c r="P519936" s="83"/>
    </row>
    <row r="519937" spans="16:16" x14ac:dyDescent="0.3">
      <c r="P519937" s="83"/>
    </row>
    <row r="519938" spans="16:16" x14ac:dyDescent="0.3">
      <c r="P519938" s="83"/>
    </row>
    <row r="519939" spans="16:16" x14ac:dyDescent="0.3">
      <c r="P519939" s="83"/>
    </row>
    <row r="519940" spans="16:16" x14ac:dyDescent="0.3">
      <c r="P519940" s="83"/>
    </row>
    <row r="519941" spans="16:16" x14ac:dyDescent="0.3">
      <c r="P519941" s="83"/>
    </row>
    <row r="519942" spans="16:16" x14ac:dyDescent="0.3">
      <c r="P519942" s="83"/>
    </row>
    <row r="519943" spans="16:16" x14ac:dyDescent="0.3">
      <c r="P519943" s="83"/>
    </row>
    <row r="519944" spans="16:16" x14ac:dyDescent="0.3">
      <c r="P519944" s="83"/>
    </row>
    <row r="519945" spans="16:16" x14ac:dyDescent="0.3">
      <c r="P519945" s="83"/>
    </row>
    <row r="519946" spans="16:16" x14ac:dyDescent="0.3">
      <c r="P519946" s="83"/>
    </row>
    <row r="519947" spans="16:16" x14ac:dyDescent="0.3">
      <c r="P519947" s="83"/>
    </row>
    <row r="519948" spans="16:16" x14ac:dyDescent="0.3">
      <c r="P519948" s="83"/>
    </row>
    <row r="519949" spans="16:16" x14ac:dyDescent="0.3">
      <c r="P519949" s="83"/>
    </row>
    <row r="519950" spans="16:16" x14ac:dyDescent="0.3">
      <c r="P519950" s="83"/>
    </row>
    <row r="519951" spans="16:16" x14ac:dyDescent="0.3">
      <c r="P519951" s="83"/>
    </row>
    <row r="519952" spans="16:16" x14ac:dyDescent="0.3">
      <c r="P519952" s="83"/>
    </row>
    <row r="519953" spans="16:16" x14ac:dyDescent="0.3">
      <c r="P519953" s="83"/>
    </row>
    <row r="519954" spans="16:16" x14ac:dyDescent="0.3">
      <c r="P519954" s="83"/>
    </row>
    <row r="519955" spans="16:16" x14ac:dyDescent="0.3">
      <c r="P519955" s="83"/>
    </row>
    <row r="519956" spans="16:16" x14ac:dyDescent="0.3">
      <c r="P519956" s="83"/>
    </row>
    <row r="519957" spans="16:16" x14ac:dyDescent="0.3">
      <c r="P519957" s="83"/>
    </row>
    <row r="519958" spans="16:16" x14ac:dyDescent="0.3">
      <c r="P519958" s="83"/>
    </row>
    <row r="519959" spans="16:16" x14ac:dyDescent="0.3">
      <c r="P519959" s="83"/>
    </row>
    <row r="519960" spans="16:16" x14ac:dyDescent="0.3">
      <c r="P519960" s="83"/>
    </row>
    <row r="519961" spans="16:16" x14ac:dyDescent="0.3">
      <c r="P519961" s="83"/>
    </row>
    <row r="519962" spans="16:16" x14ac:dyDescent="0.3">
      <c r="P519962" s="83"/>
    </row>
    <row r="519963" spans="16:16" x14ac:dyDescent="0.3">
      <c r="P519963" s="83"/>
    </row>
    <row r="519964" spans="16:16" x14ac:dyDescent="0.3">
      <c r="P519964" s="83"/>
    </row>
    <row r="519965" spans="16:16" x14ac:dyDescent="0.3">
      <c r="P519965" s="83"/>
    </row>
    <row r="519966" spans="16:16" x14ac:dyDescent="0.3">
      <c r="P519966" s="83"/>
    </row>
    <row r="519967" spans="16:16" x14ac:dyDescent="0.3">
      <c r="P519967" s="83"/>
    </row>
    <row r="519968" spans="16:16" x14ac:dyDescent="0.3">
      <c r="P519968" s="83"/>
    </row>
    <row r="519969" spans="16:16" x14ac:dyDescent="0.3">
      <c r="P519969" s="83"/>
    </row>
    <row r="519970" spans="16:16" x14ac:dyDescent="0.3">
      <c r="P519970" s="83"/>
    </row>
    <row r="519971" spans="16:16" x14ac:dyDescent="0.3">
      <c r="P519971" s="83"/>
    </row>
    <row r="519972" spans="16:16" x14ac:dyDescent="0.3">
      <c r="P519972" s="83"/>
    </row>
    <row r="519973" spans="16:16" x14ac:dyDescent="0.3">
      <c r="P519973" s="83"/>
    </row>
    <row r="519974" spans="16:16" x14ac:dyDescent="0.3">
      <c r="P519974" s="83"/>
    </row>
    <row r="519975" spans="16:16" x14ac:dyDescent="0.3">
      <c r="P519975" s="83"/>
    </row>
    <row r="519976" spans="16:16" x14ac:dyDescent="0.3">
      <c r="P519976" s="83"/>
    </row>
    <row r="519977" spans="16:16" x14ac:dyDescent="0.3">
      <c r="P519977" s="83"/>
    </row>
    <row r="519978" spans="16:16" x14ac:dyDescent="0.3">
      <c r="P519978" s="83"/>
    </row>
    <row r="519979" spans="16:16" x14ac:dyDescent="0.3">
      <c r="P519979" s="83"/>
    </row>
    <row r="519980" spans="16:16" x14ac:dyDescent="0.3">
      <c r="P519980" s="83"/>
    </row>
    <row r="519981" spans="16:16" x14ac:dyDescent="0.3">
      <c r="P519981" s="83"/>
    </row>
    <row r="519982" spans="16:16" x14ac:dyDescent="0.3">
      <c r="P519982" s="83"/>
    </row>
    <row r="519983" spans="16:16" x14ac:dyDescent="0.3">
      <c r="P519983" s="83"/>
    </row>
    <row r="519984" spans="16:16" x14ac:dyDescent="0.3">
      <c r="P519984" s="83"/>
    </row>
    <row r="519985" spans="16:16" x14ac:dyDescent="0.3">
      <c r="P519985" s="83"/>
    </row>
    <row r="519986" spans="16:16" x14ac:dyDescent="0.3">
      <c r="P519986" s="83"/>
    </row>
    <row r="519987" spans="16:16" x14ac:dyDescent="0.3">
      <c r="P519987" s="83"/>
    </row>
    <row r="519988" spans="16:16" x14ac:dyDescent="0.3">
      <c r="P519988" s="83"/>
    </row>
    <row r="519989" spans="16:16" x14ac:dyDescent="0.3">
      <c r="P519989" s="83"/>
    </row>
    <row r="519990" spans="16:16" x14ac:dyDescent="0.3">
      <c r="P519990" s="83"/>
    </row>
    <row r="519991" spans="16:16" x14ac:dyDescent="0.3">
      <c r="P519991" s="83"/>
    </row>
    <row r="519992" spans="16:16" x14ac:dyDescent="0.3">
      <c r="P519992" s="83"/>
    </row>
    <row r="519993" spans="16:16" x14ac:dyDescent="0.3">
      <c r="P519993" s="83"/>
    </row>
    <row r="519994" spans="16:16" x14ac:dyDescent="0.3">
      <c r="P519994" s="83"/>
    </row>
    <row r="519995" spans="16:16" x14ac:dyDescent="0.3">
      <c r="P519995" s="83"/>
    </row>
    <row r="519996" spans="16:16" x14ac:dyDescent="0.3">
      <c r="P519996" s="83"/>
    </row>
    <row r="519997" spans="16:16" x14ac:dyDescent="0.3">
      <c r="P519997" s="83"/>
    </row>
    <row r="519998" spans="16:16" x14ac:dyDescent="0.3">
      <c r="P519998" s="83"/>
    </row>
    <row r="519999" spans="16:16" x14ac:dyDescent="0.3">
      <c r="P519999" s="83"/>
    </row>
    <row r="520000" spans="16:16" x14ac:dyDescent="0.3">
      <c r="P520000" s="83"/>
    </row>
    <row r="520001" spans="16:16" x14ac:dyDescent="0.3">
      <c r="P520001" s="83"/>
    </row>
    <row r="520002" spans="16:16" x14ac:dyDescent="0.3">
      <c r="P520002" s="83"/>
    </row>
    <row r="520003" spans="16:16" x14ac:dyDescent="0.3">
      <c r="P520003" s="83"/>
    </row>
    <row r="520004" spans="16:16" x14ac:dyDescent="0.3">
      <c r="P520004" s="83"/>
    </row>
    <row r="520005" spans="16:16" x14ac:dyDescent="0.3">
      <c r="P520005" s="83"/>
    </row>
    <row r="520006" spans="16:16" x14ac:dyDescent="0.3">
      <c r="P520006" s="83"/>
    </row>
    <row r="520007" spans="16:16" x14ac:dyDescent="0.3">
      <c r="P520007" s="83"/>
    </row>
    <row r="520008" spans="16:16" x14ac:dyDescent="0.3">
      <c r="P520008" s="83"/>
    </row>
    <row r="520009" spans="16:16" x14ac:dyDescent="0.3">
      <c r="P520009" s="83"/>
    </row>
    <row r="520010" spans="16:16" x14ac:dyDescent="0.3">
      <c r="P520010" s="83"/>
    </row>
    <row r="520011" spans="16:16" x14ac:dyDescent="0.3">
      <c r="P520011" s="83"/>
    </row>
    <row r="520012" spans="16:16" x14ac:dyDescent="0.3">
      <c r="P520012" s="83"/>
    </row>
    <row r="520013" spans="16:16" x14ac:dyDescent="0.3">
      <c r="P520013" s="83"/>
    </row>
    <row r="520014" spans="16:16" x14ac:dyDescent="0.3">
      <c r="P520014" s="83"/>
    </row>
    <row r="520015" spans="16:16" x14ac:dyDescent="0.3">
      <c r="P520015" s="83"/>
    </row>
    <row r="520016" spans="16:16" x14ac:dyDescent="0.3">
      <c r="P520016" s="83"/>
    </row>
    <row r="520017" spans="16:16" x14ac:dyDescent="0.3">
      <c r="P520017" s="83"/>
    </row>
    <row r="520018" spans="16:16" x14ac:dyDescent="0.3">
      <c r="P520018" s="83"/>
    </row>
    <row r="520019" spans="16:16" x14ac:dyDescent="0.3">
      <c r="P520019" s="83"/>
    </row>
    <row r="520020" spans="16:16" x14ac:dyDescent="0.3">
      <c r="P520020" s="83"/>
    </row>
    <row r="520021" spans="16:16" x14ac:dyDescent="0.3">
      <c r="P520021" s="83"/>
    </row>
    <row r="520022" spans="16:16" x14ac:dyDescent="0.3">
      <c r="P520022" s="83"/>
    </row>
    <row r="520023" spans="16:16" x14ac:dyDescent="0.3">
      <c r="P520023" s="83"/>
    </row>
    <row r="520024" spans="16:16" x14ac:dyDescent="0.3">
      <c r="P520024" s="83"/>
    </row>
    <row r="520025" spans="16:16" x14ac:dyDescent="0.3">
      <c r="P520025" s="83"/>
    </row>
    <row r="520026" spans="16:16" x14ac:dyDescent="0.3">
      <c r="P520026" s="83"/>
    </row>
    <row r="520027" spans="16:16" x14ac:dyDescent="0.3">
      <c r="P520027" s="83"/>
    </row>
    <row r="520028" spans="16:16" x14ac:dyDescent="0.3">
      <c r="P520028" s="83"/>
    </row>
    <row r="520029" spans="16:16" x14ac:dyDescent="0.3">
      <c r="P520029" s="83"/>
    </row>
    <row r="520030" spans="16:16" x14ac:dyDescent="0.3">
      <c r="P520030" s="83"/>
    </row>
    <row r="520031" spans="16:16" x14ac:dyDescent="0.3">
      <c r="P520031" s="83"/>
    </row>
    <row r="520032" spans="16:16" x14ac:dyDescent="0.3">
      <c r="P520032" s="83"/>
    </row>
    <row r="520033" spans="16:16" x14ac:dyDescent="0.3">
      <c r="P520033" s="83"/>
    </row>
    <row r="520034" spans="16:16" x14ac:dyDescent="0.3">
      <c r="P520034" s="83"/>
    </row>
    <row r="520035" spans="16:16" x14ac:dyDescent="0.3">
      <c r="P520035" s="83"/>
    </row>
    <row r="520036" spans="16:16" x14ac:dyDescent="0.3">
      <c r="P520036" s="83"/>
    </row>
    <row r="520037" spans="16:16" x14ac:dyDescent="0.3">
      <c r="P520037" s="83"/>
    </row>
    <row r="520038" spans="16:16" x14ac:dyDescent="0.3">
      <c r="P520038" s="83"/>
    </row>
    <row r="520039" spans="16:16" x14ac:dyDescent="0.3">
      <c r="P520039" s="83"/>
    </row>
    <row r="520040" spans="16:16" x14ac:dyDescent="0.3">
      <c r="P520040" s="83"/>
    </row>
    <row r="520041" spans="16:16" x14ac:dyDescent="0.3">
      <c r="P520041" s="83"/>
    </row>
    <row r="520042" spans="16:16" x14ac:dyDescent="0.3">
      <c r="P520042" s="83"/>
    </row>
    <row r="520043" spans="16:16" x14ac:dyDescent="0.3">
      <c r="P520043" s="83"/>
    </row>
    <row r="520044" spans="16:16" x14ac:dyDescent="0.3">
      <c r="P520044" s="83"/>
    </row>
    <row r="520045" spans="16:16" x14ac:dyDescent="0.3">
      <c r="P520045" s="83"/>
    </row>
    <row r="520046" spans="16:16" x14ac:dyDescent="0.3">
      <c r="P520046" s="83"/>
    </row>
    <row r="520047" spans="16:16" x14ac:dyDescent="0.3">
      <c r="P520047" s="83"/>
    </row>
    <row r="520048" spans="16:16" x14ac:dyDescent="0.3">
      <c r="P520048" s="83"/>
    </row>
    <row r="520049" spans="16:16" x14ac:dyDescent="0.3">
      <c r="P520049" s="83"/>
    </row>
    <row r="520050" spans="16:16" x14ac:dyDescent="0.3">
      <c r="P520050" s="83"/>
    </row>
    <row r="520051" spans="16:16" x14ac:dyDescent="0.3">
      <c r="P520051" s="83"/>
    </row>
    <row r="520052" spans="16:16" x14ac:dyDescent="0.3">
      <c r="P520052" s="83"/>
    </row>
    <row r="520053" spans="16:16" x14ac:dyDescent="0.3">
      <c r="P520053" s="83"/>
    </row>
    <row r="520054" spans="16:16" x14ac:dyDescent="0.3">
      <c r="P520054" s="83"/>
    </row>
    <row r="520055" spans="16:16" x14ac:dyDescent="0.3">
      <c r="P520055" s="83"/>
    </row>
    <row r="520056" spans="16:16" x14ac:dyDescent="0.3">
      <c r="P520056" s="83"/>
    </row>
    <row r="520057" spans="16:16" x14ac:dyDescent="0.3">
      <c r="P520057" s="83"/>
    </row>
    <row r="520058" spans="16:16" x14ac:dyDescent="0.3">
      <c r="P520058" s="83"/>
    </row>
    <row r="520059" spans="16:16" x14ac:dyDescent="0.3">
      <c r="P520059" s="83"/>
    </row>
    <row r="520060" spans="16:16" x14ac:dyDescent="0.3">
      <c r="P520060" s="83"/>
    </row>
    <row r="520061" spans="16:16" x14ac:dyDescent="0.3">
      <c r="P520061" s="83"/>
    </row>
    <row r="520062" spans="16:16" x14ac:dyDescent="0.3">
      <c r="P520062" s="83"/>
    </row>
    <row r="520063" spans="16:16" x14ac:dyDescent="0.3">
      <c r="P520063" s="83"/>
    </row>
    <row r="520064" spans="16:16" x14ac:dyDescent="0.3">
      <c r="P520064" s="83"/>
    </row>
    <row r="520065" spans="16:16" x14ac:dyDescent="0.3">
      <c r="P520065" s="83"/>
    </row>
    <row r="520066" spans="16:16" x14ac:dyDescent="0.3">
      <c r="P520066" s="83"/>
    </row>
    <row r="520067" spans="16:16" x14ac:dyDescent="0.3">
      <c r="P520067" s="83"/>
    </row>
    <row r="520068" spans="16:16" x14ac:dyDescent="0.3">
      <c r="P520068" s="83"/>
    </row>
    <row r="520069" spans="16:16" x14ac:dyDescent="0.3">
      <c r="P520069" s="83"/>
    </row>
    <row r="520070" spans="16:16" x14ac:dyDescent="0.3">
      <c r="P520070" s="83"/>
    </row>
    <row r="520071" spans="16:16" x14ac:dyDescent="0.3">
      <c r="P520071" s="83"/>
    </row>
    <row r="520072" spans="16:16" x14ac:dyDescent="0.3">
      <c r="P520072" s="83"/>
    </row>
    <row r="520073" spans="16:16" x14ac:dyDescent="0.3">
      <c r="P520073" s="83"/>
    </row>
    <row r="520074" spans="16:16" x14ac:dyDescent="0.3">
      <c r="P520074" s="83"/>
    </row>
    <row r="520075" spans="16:16" x14ac:dyDescent="0.3">
      <c r="P520075" s="83"/>
    </row>
    <row r="520076" spans="16:16" x14ac:dyDescent="0.3">
      <c r="P520076" s="83"/>
    </row>
    <row r="520077" spans="16:16" x14ac:dyDescent="0.3">
      <c r="P520077" s="83"/>
    </row>
    <row r="520078" spans="16:16" x14ac:dyDescent="0.3">
      <c r="P520078" s="83"/>
    </row>
    <row r="520079" spans="16:16" x14ac:dyDescent="0.3">
      <c r="P520079" s="83"/>
    </row>
    <row r="520080" spans="16:16" x14ac:dyDescent="0.3">
      <c r="P520080" s="83"/>
    </row>
    <row r="520081" spans="16:16" x14ac:dyDescent="0.3">
      <c r="P520081" s="83"/>
    </row>
    <row r="520082" spans="16:16" x14ac:dyDescent="0.3">
      <c r="P520082" s="83"/>
    </row>
    <row r="520083" spans="16:16" x14ac:dyDescent="0.3">
      <c r="P520083" s="83"/>
    </row>
    <row r="520084" spans="16:16" x14ac:dyDescent="0.3">
      <c r="P520084" s="83"/>
    </row>
    <row r="520085" spans="16:16" x14ac:dyDescent="0.3">
      <c r="P520085" s="83"/>
    </row>
    <row r="520086" spans="16:16" x14ac:dyDescent="0.3">
      <c r="P520086" s="83"/>
    </row>
    <row r="520087" spans="16:16" x14ac:dyDescent="0.3">
      <c r="P520087" s="83"/>
    </row>
    <row r="520088" spans="16:16" x14ac:dyDescent="0.3">
      <c r="P520088" s="83"/>
    </row>
    <row r="520089" spans="16:16" x14ac:dyDescent="0.3">
      <c r="P520089" s="83"/>
    </row>
    <row r="520090" spans="16:16" x14ac:dyDescent="0.3">
      <c r="P520090" s="83"/>
    </row>
    <row r="520091" spans="16:16" x14ac:dyDescent="0.3">
      <c r="P520091" s="83"/>
    </row>
    <row r="520092" spans="16:16" x14ac:dyDescent="0.3">
      <c r="P520092" s="83"/>
    </row>
    <row r="520093" spans="16:16" x14ac:dyDescent="0.3">
      <c r="P520093" s="83"/>
    </row>
    <row r="520094" spans="16:16" x14ac:dyDescent="0.3">
      <c r="P520094" s="83"/>
    </row>
    <row r="520095" spans="16:16" x14ac:dyDescent="0.3">
      <c r="P520095" s="83"/>
    </row>
    <row r="520096" spans="16:16" x14ac:dyDescent="0.3">
      <c r="P520096" s="83"/>
    </row>
    <row r="520097" spans="16:16" x14ac:dyDescent="0.3">
      <c r="P520097" s="83"/>
    </row>
    <row r="520098" spans="16:16" x14ac:dyDescent="0.3">
      <c r="P520098" s="83"/>
    </row>
    <row r="520099" spans="16:16" x14ac:dyDescent="0.3">
      <c r="P520099" s="83"/>
    </row>
    <row r="520100" spans="16:16" x14ac:dyDescent="0.3">
      <c r="P520100" s="83"/>
    </row>
    <row r="520101" spans="16:16" x14ac:dyDescent="0.3">
      <c r="P520101" s="83"/>
    </row>
    <row r="520102" spans="16:16" x14ac:dyDescent="0.3">
      <c r="P520102" s="83"/>
    </row>
    <row r="520103" spans="16:16" x14ac:dyDescent="0.3">
      <c r="P520103" s="83"/>
    </row>
    <row r="520104" spans="16:16" x14ac:dyDescent="0.3">
      <c r="P520104" s="83"/>
    </row>
    <row r="520105" spans="16:16" x14ac:dyDescent="0.3">
      <c r="P520105" s="83"/>
    </row>
    <row r="520106" spans="16:16" x14ac:dyDescent="0.3">
      <c r="P520106" s="83"/>
    </row>
    <row r="520107" spans="16:16" x14ac:dyDescent="0.3">
      <c r="P520107" s="83"/>
    </row>
    <row r="520108" spans="16:16" x14ac:dyDescent="0.3">
      <c r="P520108" s="83"/>
    </row>
    <row r="520109" spans="16:16" x14ac:dyDescent="0.3">
      <c r="P520109" s="83"/>
    </row>
    <row r="520110" spans="16:16" x14ac:dyDescent="0.3">
      <c r="P520110" s="83"/>
    </row>
    <row r="520111" spans="16:16" x14ac:dyDescent="0.3">
      <c r="P520111" s="83"/>
    </row>
    <row r="520112" spans="16:16" x14ac:dyDescent="0.3">
      <c r="P520112" s="83"/>
    </row>
    <row r="520113" spans="16:16" x14ac:dyDescent="0.3">
      <c r="P520113" s="83"/>
    </row>
    <row r="520114" spans="16:16" x14ac:dyDescent="0.3">
      <c r="P520114" s="83"/>
    </row>
    <row r="520115" spans="16:16" x14ac:dyDescent="0.3">
      <c r="P520115" s="83"/>
    </row>
    <row r="520116" spans="16:16" x14ac:dyDescent="0.3">
      <c r="P520116" s="83"/>
    </row>
    <row r="520117" spans="16:16" x14ac:dyDescent="0.3">
      <c r="P520117" s="83"/>
    </row>
    <row r="520118" spans="16:16" x14ac:dyDescent="0.3">
      <c r="P520118" s="83"/>
    </row>
    <row r="520119" spans="16:16" x14ac:dyDescent="0.3">
      <c r="P520119" s="83"/>
    </row>
    <row r="520120" spans="16:16" x14ac:dyDescent="0.3">
      <c r="P520120" s="83"/>
    </row>
    <row r="520121" spans="16:16" x14ac:dyDescent="0.3">
      <c r="P520121" s="83"/>
    </row>
    <row r="520122" spans="16:16" x14ac:dyDescent="0.3">
      <c r="P520122" s="83"/>
    </row>
    <row r="520123" spans="16:16" x14ac:dyDescent="0.3">
      <c r="P520123" s="83"/>
    </row>
    <row r="520124" spans="16:16" x14ac:dyDescent="0.3">
      <c r="P520124" s="83"/>
    </row>
    <row r="520125" spans="16:16" x14ac:dyDescent="0.3">
      <c r="P520125" s="83"/>
    </row>
    <row r="520126" spans="16:16" x14ac:dyDescent="0.3">
      <c r="P520126" s="83"/>
    </row>
    <row r="520127" spans="16:16" x14ac:dyDescent="0.3">
      <c r="P520127" s="83"/>
    </row>
    <row r="520128" spans="16:16" x14ac:dyDescent="0.3">
      <c r="P520128" s="83"/>
    </row>
    <row r="520129" spans="16:16" x14ac:dyDescent="0.3">
      <c r="P520129" s="83"/>
    </row>
    <row r="520130" spans="16:16" x14ac:dyDescent="0.3">
      <c r="P520130" s="83"/>
    </row>
    <row r="520131" spans="16:16" x14ac:dyDescent="0.3">
      <c r="P520131" s="83"/>
    </row>
    <row r="520132" spans="16:16" x14ac:dyDescent="0.3">
      <c r="P520132" s="83"/>
    </row>
    <row r="520133" spans="16:16" x14ac:dyDescent="0.3">
      <c r="P520133" s="83"/>
    </row>
    <row r="520134" spans="16:16" x14ac:dyDescent="0.3">
      <c r="P520134" s="83"/>
    </row>
    <row r="520135" spans="16:16" x14ac:dyDescent="0.3">
      <c r="P520135" s="83"/>
    </row>
    <row r="520136" spans="16:16" x14ac:dyDescent="0.3">
      <c r="P520136" s="83"/>
    </row>
    <row r="520137" spans="16:16" x14ac:dyDescent="0.3">
      <c r="P520137" s="83"/>
    </row>
    <row r="520138" spans="16:16" x14ac:dyDescent="0.3">
      <c r="P520138" s="83"/>
    </row>
    <row r="520139" spans="16:16" x14ac:dyDescent="0.3">
      <c r="P520139" s="83"/>
    </row>
    <row r="520140" spans="16:16" x14ac:dyDescent="0.3">
      <c r="P520140" s="83"/>
    </row>
    <row r="520141" spans="16:16" x14ac:dyDescent="0.3">
      <c r="P520141" s="83"/>
    </row>
    <row r="520142" spans="16:16" x14ac:dyDescent="0.3">
      <c r="P520142" s="83"/>
    </row>
    <row r="520143" spans="16:16" x14ac:dyDescent="0.3">
      <c r="P520143" s="83"/>
    </row>
    <row r="520144" spans="16:16" x14ac:dyDescent="0.3">
      <c r="P520144" s="83"/>
    </row>
    <row r="520145" spans="16:16" x14ac:dyDescent="0.3">
      <c r="P520145" s="83"/>
    </row>
    <row r="520146" spans="16:16" x14ac:dyDescent="0.3">
      <c r="P520146" s="83"/>
    </row>
    <row r="520147" spans="16:16" x14ac:dyDescent="0.3">
      <c r="P520147" s="83"/>
    </row>
    <row r="520148" spans="16:16" x14ac:dyDescent="0.3">
      <c r="P520148" s="83"/>
    </row>
    <row r="520149" spans="16:16" x14ac:dyDescent="0.3">
      <c r="P520149" s="83"/>
    </row>
    <row r="520150" spans="16:16" x14ac:dyDescent="0.3">
      <c r="P520150" s="83"/>
    </row>
    <row r="520151" spans="16:16" x14ac:dyDescent="0.3">
      <c r="P520151" s="83"/>
    </row>
    <row r="520152" spans="16:16" x14ac:dyDescent="0.3">
      <c r="P520152" s="83"/>
    </row>
    <row r="520153" spans="16:16" x14ac:dyDescent="0.3">
      <c r="P520153" s="83"/>
    </row>
    <row r="520154" spans="16:16" x14ac:dyDescent="0.3">
      <c r="P520154" s="83"/>
    </row>
    <row r="520155" spans="16:16" x14ac:dyDescent="0.3">
      <c r="P520155" s="83"/>
    </row>
    <row r="520156" spans="16:16" x14ac:dyDescent="0.3">
      <c r="P520156" s="83"/>
    </row>
    <row r="520157" spans="16:16" x14ac:dyDescent="0.3">
      <c r="P520157" s="83"/>
    </row>
    <row r="520158" spans="16:16" x14ac:dyDescent="0.3">
      <c r="P520158" s="83"/>
    </row>
    <row r="520159" spans="16:16" x14ac:dyDescent="0.3">
      <c r="P520159" s="83"/>
    </row>
    <row r="520160" spans="16:16" x14ac:dyDescent="0.3">
      <c r="P520160" s="83"/>
    </row>
    <row r="520161" spans="16:16" x14ac:dyDescent="0.3">
      <c r="P520161" s="83"/>
    </row>
    <row r="520162" spans="16:16" x14ac:dyDescent="0.3">
      <c r="P520162" s="83"/>
    </row>
    <row r="520163" spans="16:16" x14ac:dyDescent="0.3">
      <c r="P520163" s="83"/>
    </row>
    <row r="520164" spans="16:16" x14ac:dyDescent="0.3">
      <c r="P520164" s="83"/>
    </row>
    <row r="520165" spans="16:16" x14ac:dyDescent="0.3">
      <c r="P520165" s="83"/>
    </row>
    <row r="520166" spans="16:16" x14ac:dyDescent="0.3">
      <c r="P520166" s="83"/>
    </row>
    <row r="520167" spans="16:16" x14ac:dyDescent="0.3">
      <c r="P520167" s="83"/>
    </row>
    <row r="520168" spans="16:16" x14ac:dyDescent="0.3">
      <c r="P520168" s="83"/>
    </row>
    <row r="520169" spans="16:16" x14ac:dyDescent="0.3">
      <c r="P520169" s="83"/>
    </row>
    <row r="520170" spans="16:16" x14ac:dyDescent="0.3">
      <c r="P520170" s="83"/>
    </row>
    <row r="520171" spans="16:16" x14ac:dyDescent="0.3">
      <c r="P520171" s="83"/>
    </row>
    <row r="520172" spans="16:16" x14ac:dyDescent="0.3">
      <c r="P520172" s="83"/>
    </row>
    <row r="520173" spans="16:16" x14ac:dyDescent="0.3">
      <c r="P520173" s="83"/>
    </row>
    <row r="520174" spans="16:16" x14ac:dyDescent="0.3">
      <c r="P520174" s="83"/>
    </row>
    <row r="520175" spans="16:16" x14ac:dyDescent="0.3">
      <c r="P520175" s="83"/>
    </row>
    <row r="520176" spans="16:16" x14ac:dyDescent="0.3">
      <c r="P520176" s="83"/>
    </row>
    <row r="520177" spans="16:16" x14ac:dyDescent="0.3">
      <c r="P520177" s="83"/>
    </row>
    <row r="520178" spans="16:16" x14ac:dyDescent="0.3">
      <c r="P520178" s="83"/>
    </row>
    <row r="520179" spans="16:16" x14ac:dyDescent="0.3">
      <c r="P520179" s="83"/>
    </row>
    <row r="520180" spans="16:16" x14ac:dyDescent="0.3">
      <c r="P520180" s="83"/>
    </row>
    <row r="520181" spans="16:16" x14ac:dyDescent="0.3">
      <c r="P520181" s="83"/>
    </row>
    <row r="520182" spans="16:16" x14ac:dyDescent="0.3">
      <c r="P520182" s="83"/>
    </row>
    <row r="520183" spans="16:16" x14ac:dyDescent="0.3">
      <c r="P520183" s="83"/>
    </row>
    <row r="520184" spans="16:16" x14ac:dyDescent="0.3">
      <c r="P520184" s="83"/>
    </row>
    <row r="520185" spans="16:16" x14ac:dyDescent="0.3">
      <c r="P520185" s="83"/>
    </row>
    <row r="520186" spans="16:16" x14ac:dyDescent="0.3">
      <c r="P520186" s="83"/>
    </row>
    <row r="520187" spans="16:16" x14ac:dyDescent="0.3">
      <c r="P520187" s="83"/>
    </row>
    <row r="520188" spans="16:16" x14ac:dyDescent="0.3">
      <c r="P520188" s="83"/>
    </row>
    <row r="520189" spans="16:16" x14ac:dyDescent="0.3">
      <c r="P520189" s="83"/>
    </row>
    <row r="520190" spans="16:16" x14ac:dyDescent="0.3">
      <c r="P520190" s="83"/>
    </row>
    <row r="520191" spans="16:16" x14ac:dyDescent="0.3">
      <c r="P520191" s="83"/>
    </row>
    <row r="520192" spans="16:16" x14ac:dyDescent="0.3">
      <c r="P520192" s="83"/>
    </row>
    <row r="520193" spans="16:16" x14ac:dyDescent="0.3">
      <c r="P520193" s="83"/>
    </row>
    <row r="520194" spans="16:16" x14ac:dyDescent="0.3">
      <c r="P520194" s="83"/>
    </row>
    <row r="520195" spans="16:16" x14ac:dyDescent="0.3">
      <c r="P520195" s="83"/>
    </row>
    <row r="520196" spans="16:16" x14ac:dyDescent="0.3">
      <c r="P520196" s="83"/>
    </row>
    <row r="520197" spans="16:16" x14ac:dyDescent="0.3">
      <c r="P520197" s="83"/>
    </row>
    <row r="520198" spans="16:16" x14ac:dyDescent="0.3">
      <c r="P520198" s="83"/>
    </row>
    <row r="520199" spans="16:16" x14ac:dyDescent="0.3">
      <c r="P520199" s="83"/>
    </row>
    <row r="520200" spans="16:16" x14ac:dyDescent="0.3">
      <c r="P520200" s="83"/>
    </row>
    <row r="520201" spans="16:16" x14ac:dyDescent="0.3">
      <c r="P520201" s="83"/>
    </row>
    <row r="520202" spans="16:16" x14ac:dyDescent="0.3">
      <c r="P520202" s="83"/>
    </row>
    <row r="520203" spans="16:16" x14ac:dyDescent="0.3">
      <c r="P520203" s="83"/>
    </row>
    <row r="520204" spans="16:16" x14ac:dyDescent="0.3">
      <c r="P520204" s="83"/>
    </row>
    <row r="520205" spans="16:16" x14ac:dyDescent="0.3">
      <c r="P520205" s="83"/>
    </row>
    <row r="520206" spans="16:16" x14ac:dyDescent="0.3">
      <c r="P520206" s="83"/>
    </row>
    <row r="520207" spans="16:16" x14ac:dyDescent="0.3">
      <c r="P520207" s="83"/>
    </row>
    <row r="520208" spans="16:16" x14ac:dyDescent="0.3">
      <c r="P520208" s="83"/>
    </row>
    <row r="520209" spans="16:16" x14ac:dyDescent="0.3">
      <c r="P520209" s="83"/>
    </row>
    <row r="520210" spans="16:16" x14ac:dyDescent="0.3">
      <c r="P520210" s="83"/>
    </row>
    <row r="520211" spans="16:16" x14ac:dyDescent="0.3">
      <c r="P520211" s="83"/>
    </row>
    <row r="520212" spans="16:16" x14ac:dyDescent="0.3">
      <c r="P520212" s="83"/>
    </row>
    <row r="520213" spans="16:16" x14ac:dyDescent="0.3">
      <c r="P520213" s="83"/>
    </row>
    <row r="520214" spans="16:16" x14ac:dyDescent="0.3">
      <c r="P520214" s="83"/>
    </row>
    <row r="520215" spans="16:16" x14ac:dyDescent="0.3">
      <c r="P520215" s="83"/>
    </row>
    <row r="520216" spans="16:16" x14ac:dyDescent="0.3">
      <c r="P520216" s="83"/>
    </row>
    <row r="520217" spans="16:16" x14ac:dyDescent="0.3">
      <c r="P520217" s="83"/>
    </row>
    <row r="520218" spans="16:16" x14ac:dyDescent="0.3">
      <c r="P520218" s="83"/>
    </row>
    <row r="520219" spans="16:16" x14ac:dyDescent="0.3">
      <c r="P520219" s="83"/>
    </row>
    <row r="520220" spans="16:16" x14ac:dyDescent="0.3">
      <c r="P520220" s="83"/>
    </row>
    <row r="520221" spans="16:16" x14ac:dyDescent="0.3">
      <c r="P520221" s="83"/>
    </row>
    <row r="520222" spans="16:16" x14ac:dyDescent="0.3">
      <c r="P520222" s="83"/>
    </row>
    <row r="520223" spans="16:16" x14ac:dyDescent="0.3">
      <c r="P520223" s="83"/>
    </row>
    <row r="520224" spans="16:16" x14ac:dyDescent="0.3">
      <c r="P520224" s="83"/>
    </row>
    <row r="520225" spans="16:16" x14ac:dyDescent="0.3">
      <c r="P520225" s="83"/>
    </row>
    <row r="520226" spans="16:16" x14ac:dyDescent="0.3">
      <c r="P520226" s="83"/>
    </row>
    <row r="520227" spans="16:16" x14ac:dyDescent="0.3">
      <c r="P520227" s="83"/>
    </row>
    <row r="520228" spans="16:16" x14ac:dyDescent="0.3">
      <c r="P520228" s="83"/>
    </row>
    <row r="520229" spans="16:16" x14ac:dyDescent="0.3">
      <c r="P520229" s="83"/>
    </row>
    <row r="520230" spans="16:16" x14ac:dyDescent="0.3">
      <c r="P520230" s="83"/>
    </row>
    <row r="520231" spans="16:16" x14ac:dyDescent="0.3">
      <c r="P520231" s="83"/>
    </row>
    <row r="520232" spans="16:16" x14ac:dyDescent="0.3">
      <c r="P520232" s="83"/>
    </row>
    <row r="520233" spans="16:16" x14ac:dyDescent="0.3">
      <c r="P520233" s="83"/>
    </row>
    <row r="520234" spans="16:16" x14ac:dyDescent="0.3">
      <c r="P520234" s="83"/>
    </row>
    <row r="520235" spans="16:16" x14ac:dyDescent="0.3">
      <c r="P520235" s="83"/>
    </row>
    <row r="520236" spans="16:16" x14ac:dyDescent="0.3">
      <c r="P520236" s="83"/>
    </row>
    <row r="520237" spans="16:16" x14ac:dyDescent="0.3">
      <c r="P520237" s="83"/>
    </row>
    <row r="520238" spans="16:16" x14ac:dyDescent="0.3">
      <c r="P520238" s="83"/>
    </row>
    <row r="520239" spans="16:16" x14ac:dyDescent="0.3">
      <c r="P520239" s="83"/>
    </row>
    <row r="520240" spans="16:16" x14ac:dyDescent="0.3">
      <c r="P520240" s="83"/>
    </row>
    <row r="520241" spans="16:16" x14ac:dyDescent="0.3">
      <c r="P520241" s="83"/>
    </row>
    <row r="520242" spans="16:16" x14ac:dyDescent="0.3">
      <c r="P520242" s="83"/>
    </row>
    <row r="520243" spans="16:16" x14ac:dyDescent="0.3">
      <c r="P520243" s="83"/>
    </row>
    <row r="520244" spans="16:16" x14ac:dyDescent="0.3">
      <c r="P520244" s="83"/>
    </row>
    <row r="520245" spans="16:16" x14ac:dyDescent="0.3">
      <c r="P520245" s="83"/>
    </row>
    <row r="520246" spans="16:16" x14ac:dyDescent="0.3">
      <c r="P520246" s="83"/>
    </row>
    <row r="520247" spans="16:16" x14ac:dyDescent="0.3">
      <c r="P520247" s="83"/>
    </row>
    <row r="520248" spans="16:16" x14ac:dyDescent="0.3">
      <c r="P520248" s="83"/>
    </row>
    <row r="520249" spans="16:16" x14ac:dyDescent="0.3">
      <c r="P520249" s="83"/>
    </row>
    <row r="520250" spans="16:16" x14ac:dyDescent="0.3">
      <c r="P520250" s="83"/>
    </row>
    <row r="520251" spans="16:16" x14ac:dyDescent="0.3">
      <c r="P520251" s="83"/>
    </row>
    <row r="520252" spans="16:16" x14ac:dyDescent="0.3">
      <c r="P520252" s="83"/>
    </row>
    <row r="520253" spans="16:16" x14ac:dyDescent="0.3">
      <c r="P520253" s="83"/>
    </row>
    <row r="520254" spans="16:16" x14ac:dyDescent="0.3">
      <c r="P520254" s="83"/>
    </row>
    <row r="520255" spans="16:16" x14ac:dyDescent="0.3">
      <c r="P520255" s="83"/>
    </row>
    <row r="520256" spans="16:16" x14ac:dyDescent="0.3">
      <c r="P520256" s="83"/>
    </row>
    <row r="520257" spans="16:16" x14ac:dyDescent="0.3">
      <c r="P520257" s="83"/>
    </row>
    <row r="520258" spans="16:16" x14ac:dyDescent="0.3">
      <c r="P520258" s="83"/>
    </row>
    <row r="520259" spans="16:16" x14ac:dyDescent="0.3">
      <c r="P520259" s="83"/>
    </row>
    <row r="520260" spans="16:16" x14ac:dyDescent="0.3">
      <c r="P520260" s="83"/>
    </row>
    <row r="520261" spans="16:16" x14ac:dyDescent="0.3">
      <c r="P520261" s="83"/>
    </row>
    <row r="520262" spans="16:16" x14ac:dyDescent="0.3">
      <c r="P520262" s="83"/>
    </row>
    <row r="520263" spans="16:16" x14ac:dyDescent="0.3">
      <c r="P520263" s="83"/>
    </row>
    <row r="520264" spans="16:16" x14ac:dyDescent="0.3">
      <c r="P520264" s="83"/>
    </row>
    <row r="520265" spans="16:16" x14ac:dyDescent="0.3">
      <c r="P520265" s="83"/>
    </row>
    <row r="520266" spans="16:16" x14ac:dyDescent="0.3">
      <c r="P520266" s="83"/>
    </row>
    <row r="520267" spans="16:16" x14ac:dyDescent="0.3">
      <c r="P520267" s="83"/>
    </row>
    <row r="520268" spans="16:16" x14ac:dyDescent="0.3">
      <c r="P520268" s="83"/>
    </row>
    <row r="520269" spans="16:16" x14ac:dyDescent="0.3">
      <c r="P520269" s="83"/>
    </row>
    <row r="520270" spans="16:16" x14ac:dyDescent="0.3">
      <c r="P520270" s="83"/>
    </row>
    <row r="520271" spans="16:16" x14ac:dyDescent="0.3">
      <c r="P520271" s="83"/>
    </row>
    <row r="520272" spans="16:16" x14ac:dyDescent="0.3">
      <c r="P520272" s="83"/>
    </row>
    <row r="520273" spans="16:16" x14ac:dyDescent="0.3">
      <c r="P520273" s="83"/>
    </row>
    <row r="520274" spans="16:16" x14ac:dyDescent="0.3">
      <c r="P520274" s="83"/>
    </row>
    <row r="520275" spans="16:16" x14ac:dyDescent="0.3">
      <c r="P520275" s="83"/>
    </row>
    <row r="520276" spans="16:16" x14ac:dyDescent="0.3">
      <c r="P520276" s="83"/>
    </row>
    <row r="520277" spans="16:16" x14ac:dyDescent="0.3">
      <c r="P520277" s="83"/>
    </row>
    <row r="520278" spans="16:16" x14ac:dyDescent="0.3">
      <c r="P520278" s="83"/>
    </row>
    <row r="520279" spans="16:16" x14ac:dyDescent="0.3">
      <c r="P520279" s="83"/>
    </row>
    <row r="520280" spans="16:16" x14ac:dyDescent="0.3">
      <c r="P520280" s="83"/>
    </row>
    <row r="520281" spans="16:16" x14ac:dyDescent="0.3">
      <c r="P520281" s="83"/>
    </row>
    <row r="520282" spans="16:16" x14ac:dyDescent="0.3">
      <c r="P520282" s="83"/>
    </row>
    <row r="520283" spans="16:16" x14ac:dyDescent="0.3">
      <c r="P520283" s="83"/>
    </row>
    <row r="520284" spans="16:16" x14ac:dyDescent="0.3">
      <c r="P520284" s="83"/>
    </row>
    <row r="520285" spans="16:16" x14ac:dyDescent="0.3">
      <c r="P520285" s="83"/>
    </row>
    <row r="520286" spans="16:16" x14ac:dyDescent="0.3">
      <c r="P520286" s="83"/>
    </row>
    <row r="520287" spans="16:16" x14ac:dyDescent="0.3">
      <c r="P520287" s="83"/>
    </row>
    <row r="520288" spans="16:16" x14ac:dyDescent="0.3">
      <c r="P520288" s="83"/>
    </row>
    <row r="520289" spans="16:16" x14ac:dyDescent="0.3">
      <c r="P520289" s="83"/>
    </row>
    <row r="520290" spans="16:16" x14ac:dyDescent="0.3">
      <c r="P520290" s="83"/>
    </row>
    <row r="520291" spans="16:16" x14ac:dyDescent="0.3">
      <c r="P520291" s="83"/>
    </row>
    <row r="520292" spans="16:16" x14ac:dyDescent="0.3">
      <c r="P520292" s="83"/>
    </row>
    <row r="520293" spans="16:16" x14ac:dyDescent="0.3">
      <c r="P520293" s="83"/>
    </row>
    <row r="520294" spans="16:16" x14ac:dyDescent="0.3">
      <c r="P520294" s="83"/>
    </row>
    <row r="520295" spans="16:16" x14ac:dyDescent="0.3">
      <c r="P520295" s="83"/>
    </row>
    <row r="520296" spans="16:16" x14ac:dyDescent="0.3">
      <c r="P520296" s="83"/>
    </row>
    <row r="520297" spans="16:16" x14ac:dyDescent="0.3">
      <c r="P520297" s="83"/>
    </row>
    <row r="520298" spans="16:16" x14ac:dyDescent="0.3">
      <c r="P520298" s="83"/>
    </row>
    <row r="520299" spans="16:16" x14ac:dyDescent="0.3">
      <c r="P520299" s="83"/>
    </row>
    <row r="520300" spans="16:16" x14ac:dyDescent="0.3">
      <c r="P520300" s="83"/>
    </row>
    <row r="520301" spans="16:16" x14ac:dyDescent="0.3">
      <c r="P520301" s="83"/>
    </row>
    <row r="520302" spans="16:16" x14ac:dyDescent="0.3">
      <c r="P520302" s="83"/>
    </row>
    <row r="520303" spans="16:16" x14ac:dyDescent="0.3">
      <c r="P520303" s="83"/>
    </row>
    <row r="520304" spans="16:16" x14ac:dyDescent="0.3">
      <c r="P520304" s="83"/>
    </row>
    <row r="520305" spans="16:16" x14ac:dyDescent="0.3">
      <c r="P520305" s="83"/>
    </row>
    <row r="520306" spans="16:16" x14ac:dyDescent="0.3">
      <c r="P520306" s="83"/>
    </row>
    <row r="520307" spans="16:16" x14ac:dyDescent="0.3">
      <c r="P520307" s="83"/>
    </row>
    <row r="520308" spans="16:16" x14ac:dyDescent="0.3">
      <c r="P520308" s="83"/>
    </row>
    <row r="520309" spans="16:16" x14ac:dyDescent="0.3">
      <c r="P520309" s="83"/>
    </row>
    <row r="520310" spans="16:16" x14ac:dyDescent="0.3">
      <c r="P520310" s="83"/>
    </row>
    <row r="520311" spans="16:16" x14ac:dyDescent="0.3">
      <c r="P520311" s="83"/>
    </row>
    <row r="520312" spans="16:16" x14ac:dyDescent="0.3">
      <c r="P520312" s="83"/>
    </row>
    <row r="520313" spans="16:16" x14ac:dyDescent="0.3">
      <c r="P520313" s="83"/>
    </row>
    <row r="520314" spans="16:16" x14ac:dyDescent="0.3">
      <c r="P520314" s="83"/>
    </row>
    <row r="520315" spans="16:16" x14ac:dyDescent="0.3">
      <c r="P520315" s="83"/>
    </row>
    <row r="520316" spans="16:16" x14ac:dyDescent="0.3">
      <c r="P520316" s="83"/>
    </row>
    <row r="520317" spans="16:16" x14ac:dyDescent="0.3">
      <c r="P520317" s="83"/>
    </row>
    <row r="520318" spans="16:16" x14ac:dyDescent="0.3">
      <c r="P520318" s="83"/>
    </row>
    <row r="520319" spans="16:16" x14ac:dyDescent="0.3">
      <c r="P520319" s="83"/>
    </row>
    <row r="520320" spans="16:16" x14ac:dyDescent="0.3">
      <c r="P520320" s="83"/>
    </row>
    <row r="520321" spans="16:16" x14ac:dyDescent="0.3">
      <c r="P520321" s="83"/>
    </row>
    <row r="520322" spans="16:16" x14ac:dyDescent="0.3">
      <c r="P520322" s="83"/>
    </row>
    <row r="520323" spans="16:16" x14ac:dyDescent="0.3">
      <c r="P520323" s="83"/>
    </row>
    <row r="520324" spans="16:16" x14ac:dyDescent="0.3">
      <c r="P520324" s="83"/>
    </row>
    <row r="520325" spans="16:16" x14ac:dyDescent="0.3">
      <c r="P520325" s="83"/>
    </row>
    <row r="520326" spans="16:16" x14ac:dyDescent="0.3">
      <c r="P520326" s="83"/>
    </row>
    <row r="520327" spans="16:16" x14ac:dyDescent="0.3">
      <c r="P520327" s="83"/>
    </row>
    <row r="520328" spans="16:16" x14ac:dyDescent="0.3">
      <c r="P520328" s="83"/>
    </row>
    <row r="520329" spans="16:16" x14ac:dyDescent="0.3">
      <c r="P520329" s="83"/>
    </row>
    <row r="520330" spans="16:16" x14ac:dyDescent="0.3">
      <c r="P520330" s="83"/>
    </row>
    <row r="520331" spans="16:16" x14ac:dyDescent="0.3">
      <c r="P520331" s="83"/>
    </row>
    <row r="520332" spans="16:16" x14ac:dyDescent="0.3">
      <c r="P520332" s="83"/>
    </row>
    <row r="520333" spans="16:16" x14ac:dyDescent="0.3">
      <c r="P520333" s="83"/>
    </row>
    <row r="520334" spans="16:16" x14ac:dyDescent="0.3">
      <c r="P520334" s="83"/>
    </row>
    <row r="520335" spans="16:16" x14ac:dyDescent="0.3">
      <c r="P520335" s="83"/>
    </row>
    <row r="520336" spans="16:16" x14ac:dyDescent="0.3">
      <c r="P520336" s="83"/>
    </row>
    <row r="520337" spans="16:16" x14ac:dyDescent="0.3">
      <c r="P520337" s="83"/>
    </row>
    <row r="520338" spans="16:16" x14ac:dyDescent="0.3">
      <c r="P520338" s="83"/>
    </row>
    <row r="520339" spans="16:16" x14ac:dyDescent="0.3">
      <c r="P520339" s="83"/>
    </row>
    <row r="520340" spans="16:16" x14ac:dyDescent="0.3">
      <c r="P520340" s="83"/>
    </row>
    <row r="520341" spans="16:16" x14ac:dyDescent="0.3">
      <c r="P520341" s="83"/>
    </row>
    <row r="520342" spans="16:16" x14ac:dyDescent="0.3">
      <c r="P520342" s="83"/>
    </row>
    <row r="520343" spans="16:16" x14ac:dyDescent="0.3">
      <c r="P520343" s="83"/>
    </row>
    <row r="520344" spans="16:16" x14ac:dyDescent="0.3">
      <c r="P520344" s="83"/>
    </row>
    <row r="520345" spans="16:16" x14ac:dyDescent="0.3">
      <c r="P520345" s="83"/>
    </row>
    <row r="520346" spans="16:16" x14ac:dyDescent="0.3">
      <c r="P520346" s="83"/>
    </row>
    <row r="520347" spans="16:16" x14ac:dyDescent="0.3">
      <c r="P520347" s="83"/>
    </row>
    <row r="520348" spans="16:16" x14ac:dyDescent="0.3">
      <c r="P520348" s="83"/>
    </row>
    <row r="520349" spans="16:16" x14ac:dyDescent="0.3">
      <c r="P520349" s="83"/>
    </row>
    <row r="520350" spans="16:16" x14ac:dyDescent="0.3">
      <c r="P520350" s="83"/>
    </row>
    <row r="520351" spans="16:16" x14ac:dyDescent="0.3">
      <c r="P520351" s="83"/>
    </row>
    <row r="520352" spans="16:16" x14ac:dyDescent="0.3">
      <c r="P520352" s="83"/>
    </row>
    <row r="520353" spans="16:16" x14ac:dyDescent="0.3">
      <c r="P520353" s="83"/>
    </row>
    <row r="520354" spans="16:16" x14ac:dyDescent="0.3">
      <c r="P520354" s="83"/>
    </row>
    <row r="520355" spans="16:16" x14ac:dyDescent="0.3">
      <c r="P520355" s="83"/>
    </row>
    <row r="520356" spans="16:16" x14ac:dyDescent="0.3">
      <c r="P520356" s="83"/>
    </row>
    <row r="520357" spans="16:16" x14ac:dyDescent="0.3">
      <c r="P520357" s="83"/>
    </row>
    <row r="520358" spans="16:16" x14ac:dyDescent="0.3">
      <c r="P520358" s="83"/>
    </row>
    <row r="520359" spans="16:16" x14ac:dyDescent="0.3">
      <c r="P520359" s="83"/>
    </row>
    <row r="520360" spans="16:16" x14ac:dyDescent="0.3">
      <c r="P520360" s="83"/>
    </row>
    <row r="520361" spans="16:16" x14ac:dyDescent="0.3">
      <c r="P520361" s="83"/>
    </row>
    <row r="520362" spans="16:16" x14ac:dyDescent="0.3">
      <c r="P520362" s="83"/>
    </row>
    <row r="520363" spans="16:16" x14ac:dyDescent="0.3">
      <c r="P520363" s="83"/>
    </row>
    <row r="520364" spans="16:16" x14ac:dyDescent="0.3">
      <c r="P520364" s="83"/>
    </row>
    <row r="520365" spans="16:16" x14ac:dyDescent="0.3">
      <c r="P520365" s="83"/>
    </row>
    <row r="520366" spans="16:16" x14ac:dyDescent="0.3">
      <c r="P520366" s="83"/>
    </row>
    <row r="520367" spans="16:16" x14ac:dyDescent="0.3">
      <c r="P520367" s="83"/>
    </row>
    <row r="520368" spans="16:16" x14ac:dyDescent="0.3">
      <c r="P520368" s="83"/>
    </row>
    <row r="520369" spans="16:16" x14ac:dyDescent="0.3">
      <c r="P520369" s="83"/>
    </row>
    <row r="520370" spans="16:16" x14ac:dyDescent="0.3">
      <c r="P520370" s="83"/>
    </row>
    <row r="520371" spans="16:16" x14ac:dyDescent="0.3">
      <c r="P520371" s="83"/>
    </row>
    <row r="520372" spans="16:16" x14ac:dyDescent="0.3">
      <c r="P520372" s="83"/>
    </row>
    <row r="520373" spans="16:16" x14ac:dyDescent="0.3">
      <c r="P520373" s="83"/>
    </row>
    <row r="520374" spans="16:16" x14ac:dyDescent="0.3">
      <c r="P520374" s="83"/>
    </row>
    <row r="520375" spans="16:16" x14ac:dyDescent="0.3">
      <c r="P520375" s="83"/>
    </row>
    <row r="520376" spans="16:16" x14ac:dyDescent="0.3">
      <c r="P520376" s="83"/>
    </row>
    <row r="520377" spans="16:16" x14ac:dyDescent="0.3">
      <c r="P520377" s="83"/>
    </row>
    <row r="520378" spans="16:16" x14ac:dyDescent="0.3">
      <c r="P520378" s="83"/>
    </row>
    <row r="520379" spans="16:16" x14ac:dyDescent="0.3">
      <c r="P520379" s="83"/>
    </row>
    <row r="520380" spans="16:16" x14ac:dyDescent="0.3">
      <c r="P520380" s="83"/>
    </row>
    <row r="520381" spans="16:16" x14ac:dyDescent="0.3">
      <c r="P520381" s="83"/>
    </row>
    <row r="520382" spans="16:16" x14ac:dyDescent="0.3">
      <c r="P520382" s="83"/>
    </row>
    <row r="520383" spans="16:16" x14ac:dyDescent="0.3">
      <c r="P520383" s="83"/>
    </row>
    <row r="520384" spans="16:16" x14ac:dyDescent="0.3">
      <c r="P520384" s="83"/>
    </row>
    <row r="520385" spans="16:16" x14ac:dyDescent="0.3">
      <c r="P520385" s="83"/>
    </row>
    <row r="520386" spans="16:16" x14ac:dyDescent="0.3">
      <c r="P520386" s="83"/>
    </row>
    <row r="520387" spans="16:16" x14ac:dyDescent="0.3">
      <c r="P520387" s="83"/>
    </row>
    <row r="520388" spans="16:16" x14ac:dyDescent="0.3">
      <c r="P520388" s="83"/>
    </row>
    <row r="520389" spans="16:16" x14ac:dyDescent="0.3">
      <c r="P520389" s="83"/>
    </row>
    <row r="520390" spans="16:16" x14ac:dyDescent="0.3">
      <c r="P520390" s="83"/>
    </row>
    <row r="520391" spans="16:16" x14ac:dyDescent="0.3">
      <c r="P520391" s="83"/>
    </row>
    <row r="520392" spans="16:16" x14ac:dyDescent="0.3">
      <c r="P520392" s="83"/>
    </row>
    <row r="520393" spans="16:16" x14ac:dyDescent="0.3">
      <c r="P520393" s="83"/>
    </row>
    <row r="520394" spans="16:16" x14ac:dyDescent="0.3">
      <c r="P520394" s="83"/>
    </row>
    <row r="520395" spans="16:16" x14ac:dyDescent="0.3">
      <c r="P520395" s="83"/>
    </row>
    <row r="520396" spans="16:16" x14ac:dyDescent="0.3">
      <c r="P520396" s="83"/>
    </row>
    <row r="520397" spans="16:16" x14ac:dyDescent="0.3">
      <c r="P520397" s="83"/>
    </row>
    <row r="520398" spans="16:16" x14ac:dyDescent="0.3">
      <c r="P520398" s="83"/>
    </row>
    <row r="520399" spans="16:16" x14ac:dyDescent="0.3">
      <c r="P520399" s="83"/>
    </row>
    <row r="520400" spans="16:16" x14ac:dyDescent="0.3">
      <c r="P520400" s="83"/>
    </row>
    <row r="520401" spans="16:16" x14ac:dyDescent="0.3">
      <c r="P520401" s="83"/>
    </row>
    <row r="520402" spans="16:16" x14ac:dyDescent="0.3">
      <c r="P520402" s="83"/>
    </row>
    <row r="520403" spans="16:16" x14ac:dyDescent="0.3">
      <c r="P520403" s="83"/>
    </row>
    <row r="520404" spans="16:16" x14ac:dyDescent="0.3">
      <c r="P520404" s="83"/>
    </row>
    <row r="520405" spans="16:16" x14ac:dyDescent="0.3">
      <c r="P520405" s="83"/>
    </row>
    <row r="520406" spans="16:16" x14ac:dyDescent="0.3">
      <c r="P520406" s="83"/>
    </row>
    <row r="520407" spans="16:16" x14ac:dyDescent="0.3">
      <c r="P520407" s="83"/>
    </row>
    <row r="520408" spans="16:16" x14ac:dyDescent="0.3">
      <c r="P520408" s="83"/>
    </row>
    <row r="520409" spans="16:16" x14ac:dyDescent="0.3">
      <c r="P520409" s="83"/>
    </row>
    <row r="520410" spans="16:16" x14ac:dyDescent="0.3">
      <c r="P520410" s="83"/>
    </row>
    <row r="520411" spans="16:16" x14ac:dyDescent="0.3">
      <c r="P520411" s="83"/>
    </row>
    <row r="520412" spans="16:16" x14ac:dyDescent="0.3">
      <c r="P520412" s="83"/>
    </row>
    <row r="520413" spans="16:16" x14ac:dyDescent="0.3">
      <c r="P520413" s="83"/>
    </row>
    <row r="520414" spans="16:16" x14ac:dyDescent="0.3">
      <c r="P520414" s="83"/>
    </row>
    <row r="520415" spans="16:16" x14ac:dyDescent="0.3">
      <c r="P520415" s="83"/>
    </row>
    <row r="520416" spans="16:16" x14ac:dyDescent="0.3">
      <c r="P520416" s="83"/>
    </row>
    <row r="520417" spans="16:16" x14ac:dyDescent="0.3">
      <c r="P520417" s="83"/>
    </row>
    <row r="520418" spans="16:16" x14ac:dyDescent="0.3">
      <c r="P520418" s="83"/>
    </row>
    <row r="520419" spans="16:16" x14ac:dyDescent="0.3">
      <c r="P520419" s="83"/>
    </row>
    <row r="520420" spans="16:16" x14ac:dyDescent="0.3">
      <c r="P520420" s="83"/>
    </row>
    <row r="520421" spans="16:16" x14ac:dyDescent="0.3">
      <c r="P520421" s="83"/>
    </row>
    <row r="520422" spans="16:16" x14ac:dyDescent="0.3">
      <c r="P520422" s="83"/>
    </row>
    <row r="520423" spans="16:16" x14ac:dyDescent="0.3">
      <c r="P520423" s="83"/>
    </row>
    <row r="520424" spans="16:16" x14ac:dyDescent="0.3">
      <c r="P520424" s="83"/>
    </row>
    <row r="520425" spans="16:16" x14ac:dyDescent="0.3">
      <c r="P520425" s="83"/>
    </row>
    <row r="520426" spans="16:16" x14ac:dyDescent="0.3">
      <c r="P520426" s="83"/>
    </row>
    <row r="520427" spans="16:16" x14ac:dyDescent="0.3">
      <c r="P520427" s="83"/>
    </row>
    <row r="520428" spans="16:16" x14ac:dyDescent="0.3">
      <c r="P520428" s="83"/>
    </row>
    <row r="520429" spans="16:16" x14ac:dyDescent="0.3">
      <c r="P520429" s="83"/>
    </row>
    <row r="520430" spans="16:16" x14ac:dyDescent="0.3">
      <c r="P520430" s="83"/>
    </row>
    <row r="520431" spans="16:16" x14ac:dyDescent="0.3">
      <c r="P520431" s="83"/>
    </row>
    <row r="520432" spans="16:16" x14ac:dyDescent="0.3">
      <c r="P520432" s="83"/>
    </row>
    <row r="520433" spans="16:16" x14ac:dyDescent="0.3">
      <c r="P520433" s="83"/>
    </row>
    <row r="520434" spans="16:16" x14ac:dyDescent="0.3">
      <c r="P520434" s="83"/>
    </row>
    <row r="520435" spans="16:16" x14ac:dyDescent="0.3">
      <c r="P520435" s="83"/>
    </row>
    <row r="520436" spans="16:16" x14ac:dyDescent="0.3">
      <c r="P520436" s="83"/>
    </row>
    <row r="520437" spans="16:16" x14ac:dyDescent="0.3">
      <c r="P520437" s="83"/>
    </row>
    <row r="520438" spans="16:16" x14ac:dyDescent="0.3">
      <c r="P520438" s="83"/>
    </row>
    <row r="520439" spans="16:16" x14ac:dyDescent="0.3">
      <c r="P520439" s="83"/>
    </row>
    <row r="520440" spans="16:16" x14ac:dyDescent="0.3">
      <c r="P520440" s="83"/>
    </row>
    <row r="520441" spans="16:16" x14ac:dyDescent="0.3">
      <c r="P520441" s="83"/>
    </row>
    <row r="520442" spans="16:16" x14ac:dyDescent="0.3">
      <c r="P520442" s="83"/>
    </row>
    <row r="520443" spans="16:16" x14ac:dyDescent="0.3">
      <c r="P520443" s="83"/>
    </row>
    <row r="520444" spans="16:16" x14ac:dyDescent="0.3">
      <c r="P520444" s="83"/>
    </row>
    <row r="520445" spans="16:16" x14ac:dyDescent="0.3">
      <c r="P520445" s="83"/>
    </row>
    <row r="520446" spans="16:16" x14ac:dyDescent="0.3">
      <c r="P520446" s="83"/>
    </row>
    <row r="520447" spans="16:16" x14ac:dyDescent="0.3">
      <c r="P520447" s="83"/>
    </row>
    <row r="520448" spans="16:16" x14ac:dyDescent="0.3">
      <c r="P520448" s="83"/>
    </row>
    <row r="520449" spans="16:16" x14ac:dyDescent="0.3">
      <c r="P520449" s="83"/>
    </row>
    <row r="520450" spans="16:16" x14ac:dyDescent="0.3">
      <c r="P520450" s="83"/>
    </row>
    <row r="520451" spans="16:16" x14ac:dyDescent="0.3">
      <c r="P520451" s="83"/>
    </row>
    <row r="520452" spans="16:16" x14ac:dyDescent="0.3">
      <c r="P520452" s="83"/>
    </row>
    <row r="520453" spans="16:16" x14ac:dyDescent="0.3">
      <c r="P520453" s="83"/>
    </row>
    <row r="520454" spans="16:16" x14ac:dyDescent="0.3">
      <c r="P520454" s="83"/>
    </row>
    <row r="520455" spans="16:16" x14ac:dyDescent="0.3">
      <c r="P520455" s="83"/>
    </row>
    <row r="520456" spans="16:16" x14ac:dyDescent="0.3">
      <c r="P520456" s="83"/>
    </row>
    <row r="520457" spans="16:16" x14ac:dyDescent="0.3">
      <c r="P520457" s="83"/>
    </row>
    <row r="520458" spans="16:16" x14ac:dyDescent="0.3">
      <c r="P520458" s="83"/>
    </row>
    <row r="520459" spans="16:16" x14ac:dyDescent="0.3">
      <c r="P520459" s="83"/>
    </row>
    <row r="520460" spans="16:16" x14ac:dyDescent="0.3">
      <c r="P520460" s="83"/>
    </row>
    <row r="520461" spans="16:16" x14ac:dyDescent="0.3">
      <c r="P520461" s="83"/>
    </row>
    <row r="520462" spans="16:16" x14ac:dyDescent="0.3">
      <c r="P520462" s="83"/>
    </row>
    <row r="520463" spans="16:16" x14ac:dyDescent="0.3">
      <c r="P520463" s="83"/>
    </row>
    <row r="520464" spans="16:16" x14ac:dyDescent="0.3">
      <c r="P520464" s="83"/>
    </row>
    <row r="520465" spans="16:16" x14ac:dyDescent="0.3">
      <c r="P520465" s="83"/>
    </row>
    <row r="520466" spans="16:16" x14ac:dyDescent="0.3">
      <c r="P520466" s="83"/>
    </row>
    <row r="520467" spans="16:16" x14ac:dyDescent="0.3">
      <c r="P520467" s="83"/>
    </row>
    <row r="520468" spans="16:16" x14ac:dyDescent="0.3">
      <c r="P520468" s="83"/>
    </row>
    <row r="520469" spans="16:16" x14ac:dyDescent="0.3">
      <c r="P520469" s="83"/>
    </row>
    <row r="520470" spans="16:16" x14ac:dyDescent="0.3">
      <c r="P520470" s="83"/>
    </row>
    <row r="520471" spans="16:16" x14ac:dyDescent="0.3">
      <c r="P520471" s="83"/>
    </row>
    <row r="520472" spans="16:16" x14ac:dyDescent="0.3">
      <c r="P520472" s="83"/>
    </row>
    <row r="520473" spans="16:16" x14ac:dyDescent="0.3">
      <c r="P520473" s="83"/>
    </row>
    <row r="520474" spans="16:16" x14ac:dyDescent="0.3">
      <c r="P520474" s="83"/>
    </row>
    <row r="520475" spans="16:16" x14ac:dyDescent="0.3">
      <c r="P520475" s="83"/>
    </row>
    <row r="520476" spans="16:16" x14ac:dyDescent="0.3">
      <c r="P520476" s="83"/>
    </row>
    <row r="520477" spans="16:16" x14ac:dyDescent="0.3">
      <c r="P520477" s="83"/>
    </row>
    <row r="520478" spans="16:16" x14ac:dyDescent="0.3">
      <c r="P520478" s="83"/>
    </row>
    <row r="520479" spans="16:16" x14ac:dyDescent="0.3">
      <c r="P520479" s="83"/>
    </row>
    <row r="520480" spans="16:16" x14ac:dyDescent="0.3">
      <c r="P520480" s="83"/>
    </row>
    <row r="520481" spans="16:16" x14ac:dyDescent="0.3">
      <c r="P520481" s="83"/>
    </row>
    <row r="520482" spans="16:16" x14ac:dyDescent="0.3">
      <c r="P520482" s="83"/>
    </row>
    <row r="520483" spans="16:16" x14ac:dyDescent="0.3">
      <c r="P520483" s="83"/>
    </row>
    <row r="520484" spans="16:16" x14ac:dyDescent="0.3">
      <c r="P520484" s="83"/>
    </row>
    <row r="520485" spans="16:16" x14ac:dyDescent="0.3">
      <c r="P520485" s="83"/>
    </row>
    <row r="520486" spans="16:16" x14ac:dyDescent="0.3">
      <c r="P520486" s="83"/>
    </row>
    <row r="520487" spans="16:16" x14ac:dyDescent="0.3">
      <c r="P520487" s="83"/>
    </row>
    <row r="520488" spans="16:16" x14ac:dyDescent="0.3">
      <c r="P520488" s="83"/>
    </row>
    <row r="520489" spans="16:16" x14ac:dyDescent="0.3">
      <c r="P520489" s="83"/>
    </row>
    <row r="520490" spans="16:16" x14ac:dyDescent="0.3">
      <c r="P520490" s="83"/>
    </row>
    <row r="520491" spans="16:16" x14ac:dyDescent="0.3">
      <c r="P520491" s="83"/>
    </row>
    <row r="520492" spans="16:16" x14ac:dyDescent="0.3">
      <c r="P520492" s="83"/>
    </row>
    <row r="520493" spans="16:16" x14ac:dyDescent="0.3">
      <c r="P520493" s="83"/>
    </row>
    <row r="520494" spans="16:16" x14ac:dyDescent="0.3">
      <c r="P520494" s="83"/>
    </row>
    <row r="520495" spans="16:16" x14ac:dyDescent="0.3">
      <c r="P520495" s="83"/>
    </row>
    <row r="520496" spans="16:16" x14ac:dyDescent="0.3">
      <c r="P520496" s="83"/>
    </row>
    <row r="520497" spans="16:16" x14ac:dyDescent="0.3">
      <c r="P520497" s="83"/>
    </row>
    <row r="520498" spans="16:16" x14ac:dyDescent="0.3">
      <c r="P520498" s="83"/>
    </row>
    <row r="520499" spans="16:16" x14ac:dyDescent="0.3">
      <c r="P520499" s="83"/>
    </row>
    <row r="520500" spans="16:16" x14ac:dyDescent="0.3">
      <c r="P520500" s="83"/>
    </row>
    <row r="520501" spans="16:16" x14ac:dyDescent="0.3">
      <c r="P520501" s="83"/>
    </row>
    <row r="520502" spans="16:16" x14ac:dyDescent="0.3">
      <c r="P520502" s="83"/>
    </row>
    <row r="520503" spans="16:16" x14ac:dyDescent="0.3">
      <c r="P520503" s="83"/>
    </row>
    <row r="520504" spans="16:16" x14ac:dyDescent="0.3">
      <c r="P520504" s="83"/>
    </row>
    <row r="520505" spans="16:16" x14ac:dyDescent="0.3">
      <c r="P520505" s="83"/>
    </row>
    <row r="520506" spans="16:16" x14ac:dyDescent="0.3">
      <c r="P520506" s="83"/>
    </row>
    <row r="520507" spans="16:16" x14ac:dyDescent="0.3">
      <c r="P520507" s="83"/>
    </row>
    <row r="520508" spans="16:16" x14ac:dyDescent="0.3">
      <c r="P520508" s="83"/>
    </row>
    <row r="520509" spans="16:16" x14ac:dyDescent="0.3">
      <c r="P520509" s="83"/>
    </row>
    <row r="520510" spans="16:16" x14ac:dyDescent="0.3">
      <c r="P520510" s="83"/>
    </row>
    <row r="520511" spans="16:16" x14ac:dyDescent="0.3">
      <c r="P520511" s="83"/>
    </row>
    <row r="520512" spans="16:16" x14ac:dyDescent="0.3">
      <c r="P520512" s="83"/>
    </row>
    <row r="520513" spans="16:16" x14ac:dyDescent="0.3">
      <c r="P520513" s="83"/>
    </row>
    <row r="520514" spans="16:16" x14ac:dyDescent="0.3">
      <c r="P520514" s="83"/>
    </row>
    <row r="520515" spans="16:16" x14ac:dyDescent="0.3">
      <c r="P520515" s="83"/>
    </row>
    <row r="520516" spans="16:16" x14ac:dyDescent="0.3">
      <c r="P520516" s="83"/>
    </row>
    <row r="520517" spans="16:16" x14ac:dyDescent="0.3">
      <c r="P520517" s="83"/>
    </row>
    <row r="520518" spans="16:16" x14ac:dyDescent="0.3">
      <c r="P520518" s="83"/>
    </row>
    <row r="520519" spans="16:16" x14ac:dyDescent="0.3">
      <c r="P520519" s="83"/>
    </row>
    <row r="520520" spans="16:16" x14ac:dyDescent="0.3">
      <c r="P520520" s="83"/>
    </row>
    <row r="520521" spans="16:16" x14ac:dyDescent="0.3">
      <c r="P520521" s="83"/>
    </row>
    <row r="520522" spans="16:16" x14ac:dyDescent="0.3">
      <c r="P520522" s="83"/>
    </row>
    <row r="520523" spans="16:16" x14ac:dyDescent="0.3">
      <c r="P520523" s="83"/>
    </row>
    <row r="520524" spans="16:16" x14ac:dyDescent="0.3">
      <c r="P520524" s="83"/>
    </row>
    <row r="520525" spans="16:16" x14ac:dyDescent="0.3">
      <c r="P520525" s="83"/>
    </row>
    <row r="520526" spans="16:16" x14ac:dyDescent="0.3">
      <c r="P520526" s="83"/>
    </row>
    <row r="520527" spans="16:16" x14ac:dyDescent="0.3">
      <c r="P520527" s="83"/>
    </row>
    <row r="520528" spans="16:16" x14ac:dyDescent="0.3">
      <c r="P520528" s="83"/>
    </row>
    <row r="520529" spans="16:16" x14ac:dyDescent="0.3">
      <c r="P520529" s="83"/>
    </row>
    <row r="520530" spans="16:16" x14ac:dyDescent="0.3">
      <c r="P520530" s="83"/>
    </row>
    <row r="520531" spans="16:16" x14ac:dyDescent="0.3">
      <c r="P520531" s="83"/>
    </row>
    <row r="520532" spans="16:16" x14ac:dyDescent="0.3">
      <c r="P520532" s="83"/>
    </row>
    <row r="520533" spans="16:16" x14ac:dyDescent="0.3">
      <c r="P520533" s="83"/>
    </row>
    <row r="520534" spans="16:16" x14ac:dyDescent="0.3">
      <c r="P520534" s="83"/>
    </row>
    <row r="520535" spans="16:16" x14ac:dyDescent="0.3">
      <c r="P520535" s="83"/>
    </row>
    <row r="520536" spans="16:16" x14ac:dyDescent="0.3">
      <c r="P520536" s="83"/>
    </row>
    <row r="520537" spans="16:16" x14ac:dyDescent="0.3">
      <c r="P520537" s="83"/>
    </row>
    <row r="520538" spans="16:16" x14ac:dyDescent="0.3">
      <c r="P520538" s="83"/>
    </row>
    <row r="520539" spans="16:16" x14ac:dyDescent="0.3">
      <c r="P520539" s="83"/>
    </row>
    <row r="520540" spans="16:16" x14ac:dyDescent="0.3">
      <c r="P520540" s="83"/>
    </row>
    <row r="520541" spans="16:16" x14ac:dyDescent="0.3">
      <c r="P520541" s="83"/>
    </row>
    <row r="520542" spans="16:16" x14ac:dyDescent="0.3">
      <c r="P520542" s="83"/>
    </row>
    <row r="520543" spans="16:16" x14ac:dyDescent="0.3">
      <c r="P520543" s="83"/>
    </row>
    <row r="520544" spans="16:16" x14ac:dyDescent="0.3">
      <c r="P520544" s="83"/>
    </row>
    <row r="520545" spans="16:16" x14ac:dyDescent="0.3">
      <c r="P520545" s="83"/>
    </row>
    <row r="520546" spans="16:16" x14ac:dyDescent="0.3">
      <c r="P520546" s="83"/>
    </row>
    <row r="520547" spans="16:16" x14ac:dyDescent="0.3">
      <c r="P520547" s="83"/>
    </row>
    <row r="520548" spans="16:16" x14ac:dyDescent="0.3">
      <c r="P520548" s="83"/>
    </row>
    <row r="520549" spans="16:16" x14ac:dyDescent="0.3">
      <c r="P520549" s="83"/>
    </row>
    <row r="520550" spans="16:16" x14ac:dyDescent="0.3">
      <c r="P520550" s="83"/>
    </row>
    <row r="520551" spans="16:16" x14ac:dyDescent="0.3">
      <c r="P520551" s="83"/>
    </row>
    <row r="520552" spans="16:16" x14ac:dyDescent="0.3">
      <c r="P520552" s="83"/>
    </row>
    <row r="520553" spans="16:16" x14ac:dyDescent="0.3">
      <c r="P520553" s="83"/>
    </row>
    <row r="520554" spans="16:16" x14ac:dyDescent="0.3">
      <c r="P520554" s="83"/>
    </row>
    <row r="520555" spans="16:16" x14ac:dyDescent="0.3">
      <c r="P520555" s="83"/>
    </row>
    <row r="520556" spans="16:16" x14ac:dyDescent="0.3">
      <c r="P520556" s="83"/>
    </row>
    <row r="520557" spans="16:16" x14ac:dyDescent="0.3">
      <c r="P520557" s="83"/>
    </row>
    <row r="520558" spans="16:16" x14ac:dyDescent="0.3">
      <c r="P520558" s="83"/>
    </row>
    <row r="520559" spans="16:16" x14ac:dyDescent="0.3">
      <c r="P520559" s="83"/>
    </row>
    <row r="520560" spans="16:16" x14ac:dyDescent="0.3">
      <c r="P520560" s="83"/>
    </row>
    <row r="520561" spans="16:16" x14ac:dyDescent="0.3">
      <c r="P520561" s="83"/>
    </row>
    <row r="520562" spans="16:16" x14ac:dyDescent="0.3">
      <c r="P520562" s="83"/>
    </row>
    <row r="520563" spans="16:16" x14ac:dyDescent="0.3">
      <c r="P520563" s="83"/>
    </row>
    <row r="520564" spans="16:16" x14ac:dyDescent="0.3">
      <c r="P520564" s="83"/>
    </row>
    <row r="520565" spans="16:16" x14ac:dyDescent="0.3">
      <c r="P520565" s="83"/>
    </row>
    <row r="520566" spans="16:16" x14ac:dyDescent="0.3">
      <c r="P520566" s="83"/>
    </row>
    <row r="520567" spans="16:16" x14ac:dyDescent="0.3">
      <c r="P520567" s="83"/>
    </row>
    <row r="520568" spans="16:16" x14ac:dyDescent="0.3">
      <c r="P520568" s="83"/>
    </row>
    <row r="520569" spans="16:16" x14ac:dyDescent="0.3">
      <c r="P520569" s="83"/>
    </row>
    <row r="520570" spans="16:16" x14ac:dyDescent="0.3">
      <c r="P520570" s="83"/>
    </row>
    <row r="520571" spans="16:16" x14ac:dyDescent="0.3">
      <c r="P520571" s="83"/>
    </row>
    <row r="520572" spans="16:16" x14ac:dyDescent="0.3">
      <c r="P520572" s="83"/>
    </row>
    <row r="520573" spans="16:16" x14ac:dyDescent="0.3">
      <c r="P520573" s="83"/>
    </row>
    <row r="520574" spans="16:16" x14ac:dyDescent="0.3">
      <c r="P520574" s="83"/>
    </row>
    <row r="520575" spans="16:16" x14ac:dyDescent="0.3">
      <c r="P520575" s="83"/>
    </row>
    <row r="520576" spans="16:16" x14ac:dyDescent="0.3">
      <c r="P520576" s="83"/>
    </row>
    <row r="520577" spans="16:16" x14ac:dyDescent="0.3">
      <c r="P520577" s="83"/>
    </row>
    <row r="520578" spans="16:16" x14ac:dyDescent="0.3">
      <c r="P520578" s="83"/>
    </row>
    <row r="520579" spans="16:16" x14ac:dyDescent="0.3">
      <c r="P520579" s="83"/>
    </row>
    <row r="520580" spans="16:16" x14ac:dyDescent="0.3">
      <c r="P520580" s="83"/>
    </row>
    <row r="520581" spans="16:16" x14ac:dyDescent="0.3">
      <c r="P520581" s="83"/>
    </row>
    <row r="520582" spans="16:16" x14ac:dyDescent="0.3">
      <c r="P520582" s="83"/>
    </row>
    <row r="520583" spans="16:16" x14ac:dyDescent="0.3">
      <c r="P520583" s="83"/>
    </row>
    <row r="520584" spans="16:16" x14ac:dyDescent="0.3">
      <c r="P520584" s="83"/>
    </row>
    <row r="520585" spans="16:16" x14ac:dyDescent="0.3">
      <c r="P520585" s="83"/>
    </row>
    <row r="520586" spans="16:16" x14ac:dyDescent="0.3">
      <c r="P520586" s="83"/>
    </row>
    <row r="520587" spans="16:16" x14ac:dyDescent="0.3">
      <c r="P520587" s="83"/>
    </row>
    <row r="520588" spans="16:16" x14ac:dyDescent="0.3">
      <c r="P520588" s="83"/>
    </row>
    <row r="520589" spans="16:16" x14ac:dyDescent="0.3">
      <c r="P520589" s="83"/>
    </row>
    <row r="520590" spans="16:16" x14ac:dyDescent="0.3">
      <c r="P520590" s="83"/>
    </row>
    <row r="520591" spans="16:16" x14ac:dyDescent="0.3">
      <c r="P520591" s="83"/>
    </row>
    <row r="520592" spans="16:16" x14ac:dyDescent="0.3">
      <c r="P520592" s="83"/>
    </row>
    <row r="520593" spans="16:16" x14ac:dyDescent="0.3">
      <c r="P520593" s="83"/>
    </row>
    <row r="520594" spans="16:16" x14ac:dyDescent="0.3">
      <c r="P520594" s="83"/>
    </row>
    <row r="520595" spans="16:16" x14ac:dyDescent="0.3">
      <c r="P520595" s="83"/>
    </row>
    <row r="520596" spans="16:16" x14ac:dyDescent="0.3">
      <c r="P520596" s="83"/>
    </row>
    <row r="520597" spans="16:16" x14ac:dyDescent="0.3">
      <c r="P520597" s="83"/>
    </row>
    <row r="520598" spans="16:16" x14ac:dyDescent="0.3">
      <c r="P520598" s="83"/>
    </row>
    <row r="520599" spans="16:16" x14ac:dyDescent="0.3">
      <c r="P520599" s="83"/>
    </row>
    <row r="520600" spans="16:16" x14ac:dyDescent="0.3">
      <c r="P520600" s="83"/>
    </row>
    <row r="520601" spans="16:16" x14ac:dyDescent="0.3">
      <c r="P520601" s="83"/>
    </row>
    <row r="520602" spans="16:16" x14ac:dyDescent="0.3">
      <c r="P520602" s="83"/>
    </row>
    <row r="520603" spans="16:16" x14ac:dyDescent="0.3">
      <c r="P520603" s="83"/>
    </row>
    <row r="520604" spans="16:16" x14ac:dyDescent="0.3">
      <c r="P520604" s="83"/>
    </row>
    <row r="520605" spans="16:16" x14ac:dyDescent="0.3">
      <c r="P520605" s="83"/>
    </row>
    <row r="520606" spans="16:16" x14ac:dyDescent="0.3">
      <c r="P520606" s="83"/>
    </row>
    <row r="520607" spans="16:16" x14ac:dyDescent="0.3">
      <c r="P520607" s="83"/>
    </row>
    <row r="520608" spans="16:16" x14ac:dyDescent="0.3">
      <c r="P520608" s="83"/>
    </row>
    <row r="520609" spans="16:16" x14ac:dyDescent="0.3">
      <c r="P520609" s="83"/>
    </row>
    <row r="520610" spans="16:16" x14ac:dyDescent="0.3">
      <c r="P520610" s="83"/>
    </row>
    <row r="520611" spans="16:16" x14ac:dyDescent="0.3">
      <c r="P520611" s="83"/>
    </row>
    <row r="520612" spans="16:16" x14ac:dyDescent="0.3">
      <c r="P520612" s="83"/>
    </row>
    <row r="520613" spans="16:16" x14ac:dyDescent="0.3">
      <c r="P520613" s="83"/>
    </row>
    <row r="520614" spans="16:16" x14ac:dyDescent="0.3">
      <c r="P520614" s="83"/>
    </row>
    <row r="520615" spans="16:16" x14ac:dyDescent="0.3">
      <c r="P520615" s="83"/>
    </row>
    <row r="520616" spans="16:16" x14ac:dyDescent="0.3">
      <c r="P520616" s="83"/>
    </row>
    <row r="520617" spans="16:16" x14ac:dyDescent="0.3">
      <c r="P520617" s="83"/>
    </row>
    <row r="520618" spans="16:16" x14ac:dyDescent="0.3">
      <c r="P520618" s="83"/>
    </row>
    <row r="520619" spans="16:16" x14ac:dyDescent="0.3">
      <c r="P520619" s="83"/>
    </row>
    <row r="520620" spans="16:16" x14ac:dyDescent="0.3">
      <c r="P520620" s="83"/>
    </row>
    <row r="520621" spans="16:16" x14ac:dyDescent="0.3">
      <c r="P520621" s="83"/>
    </row>
    <row r="520622" spans="16:16" x14ac:dyDescent="0.3">
      <c r="P520622" s="83"/>
    </row>
    <row r="520623" spans="16:16" x14ac:dyDescent="0.3">
      <c r="P520623" s="83"/>
    </row>
    <row r="520624" spans="16:16" x14ac:dyDescent="0.3">
      <c r="P520624" s="83"/>
    </row>
    <row r="520625" spans="16:16" x14ac:dyDescent="0.3">
      <c r="P520625" s="83"/>
    </row>
    <row r="520626" spans="16:16" x14ac:dyDescent="0.3">
      <c r="P520626" s="83"/>
    </row>
    <row r="520627" spans="16:16" x14ac:dyDescent="0.3">
      <c r="P520627" s="83"/>
    </row>
    <row r="520628" spans="16:16" x14ac:dyDescent="0.3">
      <c r="P520628" s="83"/>
    </row>
    <row r="520629" spans="16:16" x14ac:dyDescent="0.3">
      <c r="P520629" s="83"/>
    </row>
    <row r="520630" spans="16:16" x14ac:dyDescent="0.3">
      <c r="P520630" s="83"/>
    </row>
    <row r="520631" spans="16:16" x14ac:dyDescent="0.3">
      <c r="P520631" s="83"/>
    </row>
    <row r="520632" spans="16:16" x14ac:dyDescent="0.3">
      <c r="P520632" s="83"/>
    </row>
    <row r="520633" spans="16:16" x14ac:dyDescent="0.3">
      <c r="P520633" s="83"/>
    </row>
    <row r="520634" spans="16:16" x14ac:dyDescent="0.3">
      <c r="P520634" s="83"/>
    </row>
    <row r="520635" spans="16:16" x14ac:dyDescent="0.3">
      <c r="P520635" s="83"/>
    </row>
    <row r="520636" spans="16:16" x14ac:dyDescent="0.3">
      <c r="P520636" s="83"/>
    </row>
    <row r="520637" spans="16:16" x14ac:dyDescent="0.3">
      <c r="P520637" s="83"/>
    </row>
    <row r="520638" spans="16:16" x14ac:dyDescent="0.3">
      <c r="P520638" s="83"/>
    </row>
    <row r="520639" spans="16:16" x14ac:dyDescent="0.3">
      <c r="P520639" s="83"/>
    </row>
    <row r="520640" spans="16:16" x14ac:dyDescent="0.3">
      <c r="P520640" s="83"/>
    </row>
    <row r="520641" spans="16:16" x14ac:dyDescent="0.3">
      <c r="P520641" s="83"/>
    </row>
    <row r="520642" spans="16:16" x14ac:dyDescent="0.3">
      <c r="P520642" s="83"/>
    </row>
    <row r="520643" spans="16:16" x14ac:dyDescent="0.3">
      <c r="P520643" s="83"/>
    </row>
    <row r="520644" spans="16:16" x14ac:dyDescent="0.3">
      <c r="P520644" s="83"/>
    </row>
    <row r="520645" spans="16:16" x14ac:dyDescent="0.3">
      <c r="P520645" s="83"/>
    </row>
    <row r="520646" spans="16:16" x14ac:dyDescent="0.3">
      <c r="P520646" s="83"/>
    </row>
    <row r="520647" spans="16:16" x14ac:dyDescent="0.3">
      <c r="P520647" s="83"/>
    </row>
    <row r="520648" spans="16:16" x14ac:dyDescent="0.3">
      <c r="P520648" s="83"/>
    </row>
    <row r="520649" spans="16:16" x14ac:dyDescent="0.3">
      <c r="P520649" s="83"/>
    </row>
    <row r="520650" spans="16:16" x14ac:dyDescent="0.3">
      <c r="P520650" s="83"/>
    </row>
    <row r="520651" spans="16:16" x14ac:dyDescent="0.3">
      <c r="P520651" s="83"/>
    </row>
    <row r="520652" spans="16:16" x14ac:dyDescent="0.3">
      <c r="P520652" s="83"/>
    </row>
    <row r="520653" spans="16:16" x14ac:dyDescent="0.3">
      <c r="P520653" s="83"/>
    </row>
    <row r="520654" spans="16:16" x14ac:dyDescent="0.3">
      <c r="P520654" s="83"/>
    </row>
    <row r="520655" spans="16:16" x14ac:dyDescent="0.3">
      <c r="P520655" s="83"/>
    </row>
    <row r="520656" spans="16:16" x14ac:dyDescent="0.3">
      <c r="P520656" s="83"/>
    </row>
    <row r="520657" spans="16:16" x14ac:dyDescent="0.3">
      <c r="P520657" s="83"/>
    </row>
    <row r="520658" spans="16:16" x14ac:dyDescent="0.3">
      <c r="P520658" s="83"/>
    </row>
    <row r="520659" spans="16:16" x14ac:dyDescent="0.3">
      <c r="P520659" s="83"/>
    </row>
    <row r="520660" spans="16:16" x14ac:dyDescent="0.3">
      <c r="P520660" s="83"/>
    </row>
    <row r="520661" spans="16:16" x14ac:dyDescent="0.3">
      <c r="P520661" s="83"/>
    </row>
    <row r="520662" spans="16:16" x14ac:dyDescent="0.3">
      <c r="P520662" s="83"/>
    </row>
    <row r="520663" spans="16:16" x14ac:dyDescent="0.3">
      <c r="P520663" s="83"/>
    </row>
    <row r="520664" spans="16:16" x14ac:dyDescent="0.3">
      <c r="P520664" s="83"/>
    </row>
    <row r="520665" spans="16:16" x14ac:dyDescent="0.3">
      <c r="P520665" s="83"/>
    </row>
    <row r="520666" spans="16:16" x14ac:dyDescent="0.3">
      <c r="P520666" s="83"/>
    </row>
    <row r="520667" spans="16:16" x14ac:dyDescent="0.3">
      <c r="P520667" s="83"/>
    </row>
    <row r="520668" spans="16:16" x14ac:dyDescent="0.3">
      <c r="P520668" s="83"/>
    </row>
    <row r="520669" spans="16:16" x14ac:dyDescent="0.3">
      <c r="P520669" s="83"/>
    </row>
    <row r="520670" spans="16:16" x14ac:dyDescent="0.3">
      <c r="P520670" s="83"/>
    </row>
    <row r="520671" spans="16:16" x14ac:dyDescent="0.3">
      <c r="P520671" s="83"/>
    </row>
    <row r="520672" spans="16:16" x14ac:dyDescent="0.3">
      <c r="P520672" s="83"/>
    </row>
    <row r="520673" spans="16:16" x14ac:dyDescent="0.3">
      <c r="P520673" s="83"/>
    </row>
    <row r="520674" spans="16:16" x14ac:dyDescent="0.3">
      <c r="P520674" s="83"/>
    </row>
    <row r="520675" spans="16:16" x14ac:dyDescent="0.3">
      <c r="P520675" s="83"/>
    </row>
    <row r="520676" spans="16:16" x14ac:dyDescent="0.3">
      <c r="P520676" s="83"/>
    </row>
    <row r="520677" spans="16:16" x14ac:dyDescent="0.3">
      <c r="P520677" s="83"/>
    </row>
    <row r="520678" spans="16:16" x14ac:dyDescent="0.3">
      <c r="P520678" s="83"/>
    </row>
    <row r="520679" spans="16:16" x14ac:dyDescent="0.3">
      <c r="P520679" s="83"/>
    </row>
    <row r="520680" spans="16:16" x14ac:dyDescent="0.3">
      <c r="P520680" s="83"/>
    </row>
    <row r="520681" spans="16:16" x14ac:dyDescent="0.3">
      <c r="P520681" s="83"/>
    </row>
    <row r="520682" spans="16:16" x14ac:dyDescent="0.3">
      <c r="P520682" s="83"/>
    </row>
    <row r="520683" spans="16:16" x14ac:dyDescent="0.3">
      <c r="P520683" s="83"/>
    </row>
    <row r="520684" spans="16:16" x14ac:dyDescent="0.3">
      <c r="P520684" s="83"/>
    </row>
    <row r="520685" spans="16:16" x14ac:dyDescent="0.3">
      <c r="P520685" s="83"/>
    </row>
    <row r="520686" spans="16:16" x14ac:dyDescent="0.3">
      <c r="P520686" s="83"/>
    </row>
    <row r="520687" spans="16:16" x14ac:dyDescent="0.3">
      <c r="P520687" s="83"/>
    </row>
    <row r="520688" spans="16:16" x14ac:dyDescent="0.3">
      <c r="P520688" s="83"/>
    </row>
    <row r="520689" spans="16:16" x14ac:dyDescent="0.3">
      <c r="P520689" s="83"/>
    </row>
    <row r="520690" spans="16:16" x14ac:dyDescent="0.3">
      <c r="P520690" s="83"/>
    </row>
    <row r="520691" spans="16:16" x14ac:dyDescent="0.3">
      <c r="P520691" s="83"/>
    </row>
    <row r="520692" spans="16:16" x14ac:dyDescent="0.3">
      <c r="P520692" s="83"/>
    </row>
    <row r="520693" spans="16:16" x14ac:dyDescent="0.3">
      <c r="P520693" s="83"/>
    </row>
    <row r="520694" spans="16:16" x14ac:dyDescent="0.3">
      <c r="P520694" s="83"/>
    </row>
    <row r="520695" spans="16:16" x14ac:dyDescent="0.3">
      <c r="P520695" s="83"/>
    </row>
    <row r="520696" spans="16:16" x14ac:dyDescent="0.3">
      <c r="P520696" s="83"/>
    </row>
    <row r="520697" spans="16:16" x14ac:dyDescent="0.3">
      <c r="P520697" s="83"/>
    </row>
    <row r="520698" spans="16:16" x14ac:dyDescent="0.3">
      <c r="P520698" s="83"/>
    </row>
    <row r="520699" spans="16:16" x14ac:dyDescent="0.3">
      <c r="P520699" s="83"/>
    </row>
    <row r="520700" spans="16:16" x14ac:dyDescent="0.3">
      <c r="P520700" s="83"/>
    </row>
    <row r="520701" spans="16:16" x14ac:dyDescent="0.3">
      <c r="P520701" s="83"/>
    </row>
    <row r="520702" spans="16:16" x14ac:dyDescent="0.3">
      <c r="P520702" s="83"/>
    </row>
    <row r="520703" spans="16:16" x14ac:dyDescent="0.3">
      <c r="P520703" s="83"/>
    </row>
    <row r="520704" spans="16:16" x14ac:dyDescent="0.3">
      <c r="P520704" s="83"/>
    </row>
    <row r="520705" spans="16:16" x14ac:dyDescent="0.3">
      <c r="P520705" s="83"/>
    </row>
    <row r="520706" spans="16:16" x14ac:dyDescent="0.3">
      <c r="P520706" s="83"/>
    </row>
    <row r="520707" spans="16:16" x14ac:dyDescent="0.3">
      <c r="P520707" s="83"/>
    </row>
    <row r="520708" spans="16:16" x14ac:dyDescent="0.3">
      <c r="P520708" s="83"/>
    </row>
    <row r="520709" spans="16:16" x14ac:dyDescent="0.3">
      <c r="P520709" s="83"/>
    </row>
    <row r="520710" spans="16:16" x14ac:dyDescent="0.3">
      <c r="P520710" s="83"/>
    </row>
    <row r="520711" spans="16:16" x14ac:dyDescent="0.3">
      <c r="P520711" s="83"/>
    </row>
    <row r="520712" spans="16:16" x14ac:dyDescent="0.3">
      <c r="P520712" s="83"/>
    </row>
    <row r="520713" spans="16:16" x14ac:dyDescent="0.3">
      <c r="P520713" s="83"/>
    </row>
    <row r="520714" spans="16:16" x14ac:dyDescent="0.3">
      <c r="P520714" s="83"/>
    </row>
    <row r="520715" spans="16:16" x14ac:dyDescent="0.3">
      <c r="P520715" s="83"/>
    </row>
    <row r="520716" spans="16:16" x14ac:dyDescent="0.3">
      <c r="P520716" s="83"/>
    </row>
    <row r="520717" spans="16:16" x14ac:dyDescent="0.3">
      <c r="P520717" s="83"/>
    </row>
    <row r="520718" spans="16:16" x14ac:dyDescent="0.3">
      <c r="P520718" s="83"/>
    </row>
    <row r="520719" spans="16:16" x14ac:dyDescent="0.3">
      <c r="P520719" s="83"/>
    </row>
    <row r="520720" spans="16:16" x14ac:dyDescent="0.3">
      <c r="P520720" s="83"/>
    </row>
    <row r="520721" spans="16:16" x14ac:dyDescent="0.3">
      <c r="P520721" s="83"/>
    </row>
    <row r="520722" spans="16:16" x14ac:dyDescent="0.3">
      <c r="P520722" s="83"/>
    </row>
    <row r="520723" spans="16:16" x14ac:dyDescent="0.3">
      <c r="P520723" s="83"/>
    </row>
    <row r="520724" spans="16:16" x14ac:dyDescent="0.3">
      <c r="P520724" s="83"/>
    </row>
    <row r="520725" spans="16:16" x14ac:dyDescent="0.3">
      <c r="P520725" s="83"/>
    </row>
    <row r="520726" spans="16:16" x14ac:dyDescent="0.3">
      <c r="P520726" s="83"/>
    </row>
    <row r="520727" spans="16:16" x14ac:dyDescent="0.3">
      <c r="P520727" s="83"/>
    </row>
    <row r="520728" spans="16:16" x14ac:dyDescent="0.3">
      <c r="P520728" s="83"/>
    </row>
    <row r="520729" spans="16:16" x14ac:dyDescent="0.3">
      <c r="P520729" s="83"/>
    </row>
    <row r="520730" spans="16:16" x14ac:dyDescent="0.3">
      <c r="P520730" s="83"/>
    </row>
    <row r="520731" spans="16:16" x14ac:dyDescent="0.3">
      <c r="P520731" s="83"/>
    </row>
    <row r="520732" spans="16:16" x14ac:dyDescent="0.3">
      <c r="P520732" s="83"/>
    </row>
    <row r="520733" spans="16:16" x14ac:dyDescent="0.3">
      <c r="P520733" s="83"/>
    </row>
    <row r="520734" spans="16:16" x14ac:dyDescent="0.3">
      <c r="P520734" s="83"/>
    </row>
    <row r="520735" spans="16:16" x14ac:dyDescent="0.3">
      <c r="P520735" s="83"/>
    </row>
    <row r="520736" spans="16:16" x14ac:dyDescent="0.3">
      <c r="P520736" s="83"/>
    </row>
    <row r="520737" spans="16:16" x14ac:dyDescent="0.3">
      <c r="P520737" s="83"/>
    </row>
    <row r="520738" spans="16:16" x14ac:dyDescent="0.3">
      <c r="P520738" s="83"/>
    </row>
    <row r="520739" spans="16:16" x14ac:dyDescent="0.3">
      <c r="P520739" s="83"/>
    </row>
    <row r="520740" spans="16:16" x14ac:dyDescent="0.3">
      <c r="P520740" s="83"/>
    </row>
    <row r="520741" spans="16:16" x14ac:dyDescent="0.3">
      <c r="P520741" s="83"/>
    </row>
    <row r="520742" spans="16:16" x14ac:dyDescent="0.3">
      <c r="P520742" s="83"/>
    </row>
    <row r="520743" spans="16:16" x14ac:dyDescent="0.3">
      <c r="P520743" s="83"/>
    </row>
    <row r="520744" spans="16:16" x14ac:dyDescent="0.3">
      <c r="P520744" s="83"/>
    </row>
    <row r="520745" spans="16:16" x14ac:dyDescent="0.3">
      <c r="P520745" s="83"/>
    </row>
    <row r="520746" spans="16:16" x14ac:dyDescent="0.3">
      <c r="P520746" s="83"/>
    </row>
    <row r="520747" spans="16:16" x14ac:dyDescent="0.3">
      <c r="P520747" s="83"/>
    </row>
    <row r="520748" spans="16:16" x14ac:dyDescent="0.3">
      <c r="P520748" s="83"/>
    </row>
    <row r="520749" spans="16:16" x14ac:dyDescent="0.3">
      <c r="P520749" s="83"/>
    </row>
    <row r="520750" spans="16:16" x14ac:dyDescent="0.3">
      <c r="P520750" s="83"/>
    </row>
    <row r="520751" spans="16:16" x14ac:dyDescent="0.3">
      <c r="P520751" s="83"/>
    </row>
    <row r="520752" spans="16:16" x14ac:dyDescent="0.3">
      <c r="P520752" s="83"/>
    </row>
    <row r="520753" spans="16:16" x14ac:dyDescent="0.3">
      <c r="P520753" s="83"/>
    </row>
    <row r="520754" spans="16:16" x14ac:dyDescent="0.3">
      <c r="P520754" s="83"/>
    </row>
    <row r="520755" spans="16:16" x14ac:dyDescent="0.3">
      <c r="P520755" s="83"/>
    </row>
    <row r="520756" spans="16:16" x14ac:dyDescent="0.3">
      <c r="P520756" s="83"/>
    </row>
    <row r="520757" spans="16:16" x14ac:dyDescent="0.3">
      <c r="P520757" s="83"/>
    </row>
    <row r="520758" spans="16:16" x14ac:dyDescent="0.3">
      <c r="P520758" s="83"/>
    </row>
    <row r="520759" spans="16:16" x14ac:dyDescent="0.3">
      <c r="P520759" s="83"/>
    </row>
    <row r="520760" spans="16:16" x14ac:dyDescent="0.3">
      <c r="P520760" s="83"/>
    </row>
    <row r="520761" spans="16:16" x14ac:dyDescent="0.3">
      <c r="P520761" s="83"/>
    </row>
    <row r="520762" spans="16:16" x14ac:dyDescent="0.3">
      <c r="P520762" s="83"/>
    </row>
    <row r="520763" spans="16:16" x14ac:dyDescent="0.3">
      <c r="P520763" s="83"/>
    </row>
    <row r="520764" spans="16:16" x14ac:dyDescent="0.3">
      <c r="P520764" s="83"/>
    </row>
    <row r="520765" spans="16:16" x14ac:dyDescent="0.3">
      <c r="P520765" s="83"/>
    </row>
    <row r="520766" spans="16:16" x14ac:dyDescent="0.3">
      <c r="P520766" s="83"/>
    </row>
    <row r="520767" spans="16:16" x14ac:dyDescent="0.3">
      <c r="P520767" s="83"/>
    </row>
    <row r="520768" spans="16:16" x14ac:dyDescent="0.3">
      <c r="P520768" s="83"/>
    </row>
    <row r="520769" spans="16:16" x14ac:dyDescent="0.3">
      <c r="P520769" s="83"/>
    </row>
    <row r="520770" spans="16:16" x14ac:dyDescent="0.3">
      <c r="P520770" s="83"/>
    </row>
    <row r="520771" spans="16:16" x14ac:dyDescent="0.3">
      <c r="P520771" s="83"/>
    </row>
    <row r="520772" spans="16:16" x14ac:dyDescent="0.3">
      <c r="P520772" s="83"/>
    </row>
    <row r="520773" spans="16:16" x14ac:dyDescent="0.3">
      <c r="P520773" s="83"/>
    </row>
    <row r="520774" spans="16:16" x14ac:dyDescent="0.3">
      <c r="P520774" s="83"/>
    </row>
    <row r="520775" spans="16:16" x14ac:dyDescent="0.3">
      <c r="P520775" s="83"/>
    </row>
    <row r="520776" spans="16:16" x14ac:dyDescent="0.3">
      <c r="P520776" s="83"/>
    </row>
    <row r="520777" spans="16:16" x14ac:dyDescent="0.3">
      <c r="P520777" s="83"/>
    </row>
    <row r="520778" spans="16:16" x14ac:dyDescent="0.3">
      <c r="P520778" s="83"/>
    </row>
    <row r="520779" spans="16:16" x14ac:dyDescent="0.3">
      <c r="P520779" s="83"/>
    </row>
    <row r="520780" spans="16:16" x14ac:dyDescent="0.3">
      <c r="P520780" s="83"/>
    </row>
    <row r="520781" spans="16:16" x14ac:dyDescent="0.3">
      <c r="P520781" s="83"/>
    </row>
    <row r="520782" spans="16:16" x14ac:dyDescent="0.3">
      <c r="P520782" s="83"/>
    </row>
    <row r="520783" spans="16:16" x14ac:dyDescent="0.3">
      <c r="P520783" s="83"/>
    </row>
    <row r="520784" spans="16:16" x14ac:dyDescent="0.3">
      <c r="P520784" s="83"/>
    </row>
    <row r="520785" spans="16:16" x14ac:dyDescent="0.3">
      <c r="P520785" s="83"/>
    </row>
    <row r="520786" spans="16:16" x14ac:dyDescent="0.3">
      <c r="P520786" s="83"/>
    </row>
    <row r="520787" spans="16:16" x14ac:dyDescent="0.3">
      <c r="P520787" s="83"/>
    </row>
    <row r="520788" spans="16:16" x14ac:dyDescent="0.3">
      <c r="P520788" s="83"/>
    </row>
    <row r="520789" spans="16:16" x14ac:dyDescent="0.3">
      <c r="P520789" s="83"/>
    </row>
    <row r="520790" spans="16:16" x14ac:dyDescent="0.3">
      <c r="P520790" s="83"/>
    </row>
    <row r="520791" spans="16:16" x14ac:dyDescent="0.3">
      <c r="P520791" s="83"/>
    </row>
    <row r="520792" spans="16:16" x14ac:dyDescent="0.3">
      <c r="P520792" s="83"/>
    </row>
    <row r="520793" spans="16:16" x14ac:dyDescent="0.3">
      <c r="P520793" s="83"/>
    </row>
    <row r="520794" spans="16:16" x14ac:dyDescent="0.3">
      <c r="P520794" s="83"/>
    </row>
    <row r="520795" spans="16:16" x14ac:dyDescent="0.3">
      <c r="P520795" s="83"/>
    </row>
    <row r="520796" spans="16:16" x14ac:dyDescent="0.3">
      <c r="P520796" s="83"/>
    </row>
    <row r="520797" spans="16:16" x14ac:dyDescent="0.3">
      <c r="P520797" s="83"/>
    </row>
    <row r="520798" spans="16:16" x14ac:dyDescent="0.3">
      <c r="P520798" s="83"/>
    </row>
    <row r="520799" spans="16:16" x14ac:dyDescent="0.3">
      <c r="P520799" s="83"/>
    </row>
    <row r="520800" spans="16:16" x14ac:dyDescent="0.3">
      <c r="P520800" s="83"/>
    </row>
    <row r="520801" spans="16:16" x14ac:dyDescent="0.3">
      <c r="P520801" s="83"/>
    </row>
    <row r="520802" spans="16:16" x14ac:dyDescent="0.3">
      <c r="P520802" s="83"/>
    </row>
    <row r="520803" spans="16:16" x14ac:dyDescent="0.3">
      <c r="P520803" s="83"/>
    </row>
    <row r="520804" spans="16:16" x14ac:dyDescent="0.3">
      <c r="P520804" s="83"/>
    </row>
    <row r="520805" spans="16:16" x14ac:dyDescent="0.3">
      <c r="P520805" s="83"/>
    </row>
    <row r="520806" spans="16:16" x14ac:dyDescent="0.3">
      <c r="P520806" s="83"/>
    </row>
    <row r="520807" spans="16:16" x14ac:dyDescent="0.3">
      <c r="P520807" s="83"/>
    </row>
    <row r="520808" spans="16:16" x14ac:dyDescent="0.3">
      <c r="P520808" s="83"/>
    </row>
    <row r="520809" spans="16:16" x14ac:dyDescent="0.3">
      <c r="P520809" s="83"/>
    </row>
    <row r="520810" spans="16:16" x14ac:dyDescent="0.3">
      <c r="P520810" s="83"/>
    </row>
    <row r="520811" spans="16:16" x14ac:dyDescent="0.3">
      <c r="P520811" s="83"/>
    </row>
    <row r="520812" spans="16:16" x14ac:dyDescent="0.3">
      <c r="P520812" s="83"/>
    </row>
    <row r="520813" spans="16:16" x14ac:dyDescent="0.3">
      <c r="P520813" s="83"/>
    </row>
    <row r="520814" spans="16:16" x14ac:dyDescent="0.3">
      <c r="P520814" s="83"/>
    </row>
    <row r="520815" spans="16:16" x14ac:dyDescent="0.3">
      <c r="P520815" s="83"/>
    </row>
    <row r="520816" spans="16:16" x14ac:dyDescent="0.3">
      <c r="P520816" s="83"/>
    </row>
    <row r="520817" spans="16:16" x14ac:dyDescent="0.3">
      <c r="P520817" s="83"/>
    </row>
    <row r="520818" spans="16:16" x14ac:dyDescent="0.3">
      <c r="P520818" s="83"/>
    </row>
    <row r="520819" spans="16:16" x14ac:dyDescent="0.3">
      <c r="P520819" s="83"/>
    </row>
    <row r="520820" spans="16:16" x14ac:dyDescent="0.3">
      <c r="P520820" s="83"/>
    </row>
    <row r="520821" spans="16:16" x14ac:dyDescent="0.3">
      <c r="P520821" s="83"/>
    </row>
    <row r="520822" spans="16:16" x14ac:dyDescent="0.3">
      <c r="P520822" s="83"/>
    </row>
    <row r="520823" spans="16:16" x14ac:dyDescent="0.3">
      <c r="P520823" s="83"/>
    </row>
    <row r="520824" spans="16:16" x14ac:dyDescent="0.3">
      <c r="P520824" s="83"/>
    </row>
    <row r="520825" spans="16:16" x14ac:dyDescent="0.3">
      <c r="P520825" s="83"/>
    </row>
    <row r="520826" spans="16:16" x14ac:dyDescent="0.3">
      <c r="P520826" s="83"/>
    </row>
    <row r="520827" spans="16:16" x14ac:dyDescent="0.3">
      <c r="P520827" s="83"/>
    </row>
    <row r="520828" spans="16:16" x14ac:dyDescent="0.3">
      <c r="P520828" s="83"/>
    </row>
    <row r="520829" spans="16:16" x14ac:dyDescent="0.3">
      <c r="P520829" s="83"/>
    </row>
    <row r="520830" spans="16:16" x14ac:dyDescent="0.3">
      <c r="P520830" s="83"/>
    </row>
    <row r="520831" spans="16:16" x14ac:dyDescent="0.3">
      <c r="P520831" s="83"/>
    </row>
    <row r="520832" spans="16:16" x14ac:dyDescent="0.3">
      <c r="P520832" s="83"/>
    </row>
    <row r="520833" spans="16:16" x14ac:dyDescent="0.3">
      <c r="P520833" s="83"/>
    </row>
    <row r="520834" spans="16:16" x14ac:dyDescent="0.3">
      <c r="P520834" s="83"/>
    </row>
    <row r="520835" spans="16:16" x14ac:dyDescent="0.3">
      <c r="P520835" s="83"/>
    </row>
    <row r="520836" spans="16:16" x14ac:dyDescent="0.3">
      <c r="P520836" s="83"/>
    </row>
    <row r="520837" spans="16:16" x14ac:dyDescent="0.3">
      <c r="P520837" s="83"/>
    </row>
    <row r="520838" spans="16:16" x14ac:dyDescent="0.3">
      <c r="P520838" s="83"/>
    </row>
    <row r="520839" spans="16:16" x14ac:dyDescent="0.3">
      <c r="P520839" s="83"/>
    </row>
    <row r="520840" spans="16:16" x14ac:dyDescent="0.3">
      <c r="P520840" s="83"/>
    </row>
    <row r="520841" spans="16:16" x14ac:dyDescent="0.3">
      <c r="P520841" s="83"/>
    </row>
    <row r="520842" spans="16:16" x14ac:dyDescent="0.3">
      <c r="P520842" s="83"/>
    </row>
    <row r="520843" spans="16:16" x14ac:dyDescent="0.3">
      <c r="P520843" s="83"/>
    </row>
    <row r="520844" spans="16:16" x14ac:dyDescent="0.3">
      <c r="P520844" s="83"/>
    </row>
    <row r="520845" spans="16:16" x14ac:dyDescent="0.3">
      <c r="P520845" s="83"/>
    </row>
    <row r="520846" spans="16:16" x14ac:dyDescent="0.3">
      <c r="P520846" s="83"/>
    </row>
    <row r="520847" spans="16:16" x14ac:dyDescent="0.3">
      <c r="P520847" s="83"/>
    </row>
    <row r="520848" spans="16:16" x14ac:dyDescent="0.3">
      <c r="P520848" s="83"/>
    </row>
    <row r="520849" spans="16:16" x14ac:dyDescent="0.3">
      <c r="P520849" s="83"/>
    </row>
    <row r="520850" spans="16:16" x14ac:dyDescent="0.3">
      <c r="P520850" s="83"/>
    </row>
    <row r="520851" spans="16:16" x14ac:dyDescent="0.3">
      <c r="P520851" s="83"/>
    </row>
    <row r="520852" spans="16:16" x14ac:dyDescent="0.3">
      <c r="P520852" s="83"/>
    </row>
    <row r="520853" spans="16:16" x14ac:dyDescent="0.3">
      <c r="P520853" s="83"/>
    </row>
    <row r="520854" spans="16:16" x14ac:dyDescent="0.3">
      <c r="P520854" s="83"/>
    </row>
    <row r="520855" spans="16:16" x14ac:dyDescent="0.3">
      <c r="P520855" s="83"/>
    </row>
    <row r="520856" spans="16:16" x14ac:dyDescent="0.3">
      <c r="P520856" s="83"/>
    </row>
    <row r="520857" spans="16:16" x14ac:dyDescent="0.3">
      <c r="P520857" s="83"/>
    </row>
    <row r="520858" spans="16:16" x14ac:dyDescent="0.3">
      <c r="P520858" s="83"/>
    </row>
    <row r="520859" spans="16:16" x14ac:dyDescent="0.3">
      <c r="P520859" s="83"/>
    </row>
    <row r="520860" spans="16:16" x14ac:dyDescent="0.3">
      <c r="P520860" s="83"/>
    </row>
    <row r="520861" spans="16:16" x14ac:dyDescent="0.3">
      <c r="P520861" s="83"/>
    </row>
    <row r="520862" spans="16:16" x14ac:dyDescent="0.3">
      <c r="P520862" s="83"/>
    </row>
    <row r="520863" spans="16:16" x14ac:dyDescent="0.3">
      <c r="P520863" s="83"/>
    </row>
    <row r="520864" spans="16:16" x14ac:dyDescent="0.3">
      <c r="P520864" s="83"/>
    </row>
    <row r="520865" spans="16:16" x14ac:dyDescent="0.3">
      <c r="P520865" s="83"/>
    </row>
    <row r="520866" spans="16:16" x14ac:dyDescent="0.3">
      <c r="P520866" s="83"/>
    </row>
    <row r="520867" spans="16:16" x14ac:dyDescent="0.3">
      <c r="P520867" s="83"/>
    </row>
    <row r="520868" spans="16:16" x14ac:dyDescent="0.3">
      <c r="P520868" s="83"/>
    </row>
    <row r="520869" spans="16:16" x14ac:dyDescent="0.3">
      <c r="P520869" s="83"/>
    </row>
    <row r="520870" spans="16:16" x14ac:dyDescent="0.3">
      <c r="P520870" s="83"/>
    </row>
    <row r="520871" spans="16:16" x14ac:dyDescent="0.3">
      <c r="P520871" s="83"/>
    </row>
    <row r="520872" spans="16:16" x14ac:dyDescent="0.3">
      <c r="P520872" s="83"/>
    </row>
    <row r="520873" spans="16:16" x14ac:dyDescent="0.3">
      <c r="P520873" s="83"/>
    </row>
    <row r="520874" spans="16:16" x14ac:dyDescent="0.3">
      <c r="P520874" s="83"/>
    </row>
    <row r="520875" spans="16:16" x14ac:dyDescent="0.3">
      <c r="P520875" s="83"/>
    </row>
    <row r="520876" spans="16:16" x14ac:dyDescent="0.3">
      <c r="P520876" s="83"/>
    </row>
    <row r="520877" spans="16:16" x14ac:dyDescent="0.3">
      <c r="P520877" s="83"/>
    </row>
    <row r="520878" spans="16:16" x14ac:dyDescent="0.3">
      <c r="P520878" s="83"/>
    </row>
    <row r="520879" spans="16:16" x14ac:dyDescent="0.3">
      <c r="P520879" s="83"/>
    </row>
    <row r="520880" spans="16:16" x14ac:dyDescent="0.3">
      <c r="P520880" s="83"/>
    </row>
    <row r="520881" spans="16:16" x14ac:dyDescent="0.3">
      <c r="P520881" s="83"/>
    </row>
    <row r="520882" spans="16:16" x14ac:dyDescent="0.3">
      <c r="P520882" s="83"/>
    </row>
    <row r="520883" spans="16:16" x14ac:dyDescent="0.3">
      <c r="P520883" s="83"/>
    </row>
    <row r="520884" spans="16:16" x14ac:dyDescent="0.3">
      <c r="P520884" s="83"/>
    </row>
    <row r="520885" spans="16:16" x14ac:dyDescent="0.3">
      <c r="P520885" s="83"/>
    </row>
    <row r="520886" spans="16:16" x14ac:dyDescent="0.3">
      <c r="P520886" s="83"/>
    </row>
    <row r="520887" spans="16:16" x14ac:dyDescent="0.3">
      <c r="P520887" s="83"/>
    </row>
    <row r="520888" spans="16:16" x14ac:dyDescent="0.3">
      <c r="P520888" s="83"/>
    </row>
    <row r="520889" spans="16:16" x14ac:dyDescent="0.3">
      <c r="P520889" s="83"/>
    </row>
    <row r="520890" spans="16:16" x14ac:dyDescent="0.3">
      <c r="P520890" s="83"/>
    </row>
    <row r="520891" spans="16:16" x14ac:dyDescent="0.3">
      <c r="P520891" s="83"/>
    </row>
    <row r="520892" spans="16:16" x14ac:dyDescent="0.3">
      <c r="P520892" s="83"/>
    </row>
    <row r="520893" spans="16:16" x14ac:dyDescent="0.3">
      <c r="P520893" s="83"/>
    </row>
    <row r="520894" spans="16:16" x14ac:dyDescent="0.3">
      <c r="P520894" s="83"/>
    </row>
    <row r="520895" spans="16:16" x14ac:dyDescent="0.3">
      <c r="P520895" s="83"/>
    </row>
    <row r="520896" spans="16:16" x14ac:dyDescent="0.3">
      <c r="P520896" s="83"/>
    </row>
    <row r="520897" spans="16:16" x14ac:dyDescent="0.3">
      <c r="P520897" s="83"/>
    </row>
    <row r="520898" spans="16:16" x14ac:dyDescent="0.3">
      <c r="P520898" s="83"/>
    </row>
    <row r="520899" spans="16:16" x14ac:dyDescent="0.3">
      <c r="P520899" s="83"/>
    </row>
    <row r="520900" spans="16:16" x14ac:dyDescent="0.3">
      <c r="P520900" s="83"/>
    </row>
    <row r="520901" spans="16:16" x14ac:dyDescent="0.3">
      <c r="P520901" s="83"/>
    </row>
    <row r="520902" spans="16:16" x14ac:dyDescent="0.3">
      <c r="P520902" s="83"/>
    </row>
    <row r="520903" spans="16:16" x14ac:dyDescent="0.3">
      <c r="P520903" s="83"/>
    </row>
    <row r="520904" spans="16:16" x14ac:dyDescent="0.3">
      <c r="P520904" s="83"/>
    </row>
    <row r="520905" spans="16:16" x14ac:dyDescent="0.3">
      <c r="P520905" s="83"/>
    </row>
    <row r="520906" spans="16:16" x14ac:dyDescent="0.3">
      <c r="P520906" s="83"/>
    </row>
    <row r="520907" spans="16:16" x14ac:dyDescent="0.3">
      <c r="P520907" s="83"/>
    </row>
    <row r="520908" spans="16:16" x14ac:dyDescent="0.3">
      <c r="P520908" s="83"/>
    </row>
    <row r="520909" spans="16:16" x14ac:dyDescent="0.3">
      <c r="P520909" s="83"/>
    </row>
    <row r="520910" spans="16:16" x14ac:dyDescent="0.3">
      <c r="P520910" s="83"/>
    </row>
    <row r="520911" spans="16:16" x14ac:dyDescent="0.3">
      <c r="P520911" s="83"/>
    </row>
    <row r="520912" spans="16:16" x14ac:dyDescent="0.3">
      <c r="P520912" s="83"/>
    </row>
    <row r="520913" spans="16:16" x14ac:dyDescent="0.3">
      <c r="P520913" s="83"/>
    </row>
    <row r="520914" spans="16:16" x14ac:dyDescent="0.3">
      <c r="P520914" s="83"/>
    </row>
    <row r="520915" spans="16:16" x14ac:dyDescent="0.3">
      <c r="P520915" s="83"/>
    </row>
    <row r="520916" spans="16:16" x14ac:dyDescent="0.3">
      <c r="P520916" s="83"/>
    </row>
    <row r="520917" spans="16:16" x14ac:dyDescent="0.3">
      <c r="P520917" s="83"/>
    </row>
    <row r="520918" spans="16:16" x14ac:dyDescent="0.3">
      <c r="P520918" s="83"/>
    </row>
    <row r="520919" spans="16:16" x14ac:dyDescent="0.3">
      <c r="P520919" s="83"/>
    </row>
    <row r="520920" spans="16:16" x14ac:dyDescent="0.3">
      <c r="P520920" s="83"/>
    </row>
    <row r="520921" spans="16:16" x14ac:dyDescent="0.3">
      <c r="P520921" s="83"/>
    </row>
    <row r="520922" spans="16:16" x14ac:dyDescent="0.3">
      <c r="P520922" s="83"/>
    </row>
    <row r="520923" spans="16:16" x14ac:dyDescent="0.3">
      <c r="P520923" s="83"/>
    </row>
    <row r="520924" spans="16:16" x14ac:dyDescent="0.3">
      <c r="P520924" s="83"/>
    </row>
    <row r="520925" spans="16:16" x14ac:dyDescent="0.3">
      <c r="P520925" s="83"/>
    </row>
    <row r="520926" spans="16:16" x14ac:dyDescent="0.3">
      <c r="P520926" s="83"/>
    </row>
    <row r="520927" spans="16:16" x14ac:dyDescent="0.3">
      <c r="P520927" s="83"/>
    </row>
    <row r="520928" spans="16:16" x14ac:dyDescent="0.3">
      <c r="P520928" s="83"/>
    </row>
    <row r="520929" spans="16:16" x14ac:dyDescent="0.3">
      <c r="P520929" s="83"/>
    </row>
    <row r="520930" spans="16:16" x14ac:dyDescent="0.3">
      <c r="P520930" s="83"/>
    </row>
    <row r="520931" spans="16:16" x14ac:dyDescent="0.3">
      <c r="P520931" s="83"/>
    </row>
    <row r="520932" spans="16:16" x14ac:dyDescent="0.3">
      <c r="P520932" s="83"/>
    </row>
    <row r="520933" spans="16:16" x14ac:dyDescent="0.3">
      <c r="P520933" s="83"/>
    </row>
    <row r="520934" spans="16:16" x14ac:dyDescent="0.3">
      <c r="P520934" s="83"/>
    </row>
    <row r="520935" spans="16:16" x14ac:dyDescent="0.3">
      <c r="P520935" s="83"/>
    </row>
    <row r="520936" spans="16:16" x14ac:dyDescent="0.3">
      <c r="P520936" s="83"/>
    </row>
    <row r="520937" spans="16:16" x14ac:dyDescent="0.3">
      <c r="P520937" s="83"/>
    </row>
    <row r="520938" spans="16:16" x14ac:dyDescent="0.3">
      <c r="P520938" s="83"/>
    </row>
    <row r="520939" spans="16:16" x14ac:dyDescent="0.3">
      <c r="P520939" s="83"/>
    </row>
    <row r="520940" spans="16:16" x14ac:dyDescent="0.3">
      <c r="P520940" s="83"/>
    </row>
    <row r="520941" spans="16:16" x14ac:dyDescent="0.3">
      <c r="P520941" s="83"/>
    </row>
    <row r="520942" spans="16:16" x14ac:dyDescent="0.3">
      <c r="P520942" s="83"/>
    </row>
    <row r="520943" spans="16:16" x14ac:dyDescent="0.3">
      <c r="P520943" s="83"/>
    </row>
    <row r="520944" spans="16:16" x14ac:dyDescent="0.3">
      <c r="P520944" s="83"/>
    </row>
    <row r="520945" spans="16:16" x14ac:dyDescent="0.3">
      <c r="P520945" s="83"/>
    </row>
    <row r="520946" spans="16:16" x14ac:dyDescent="0.3">
      <c r="P520946" s="83"/>
    </row>
    <row r="520947" spans="16:16" x14ac:dyDescent="0.3">
      <c r="P520947" s="83"/>
    </row>
    <row r="520948" spans="16:16" x14ac:dyDescent="0.3">
      <c r="P520948" s="83"/>
    </row>
    <row r="520949" spans="16:16" x14ac:dyDescent="0.3">
      <c r="P520949" s="83"/>
    </row>
    <row r="520950" spans="16:16" x14ac:dyDescent="0.3">
      <c r="P520950" s="83"/>
    </row>
    <row r="520951" spans="16:16" x14ac:dyDescent="0.3">
      <c r="P520951" s="83"/>
    </row>
    <row r="520952" spans="16:16" x14ac:dyDescent="0.3">
      <c r="P520952" s="83"/>
    </row>
    <row r="520953" spans="16:16" x14ac:dyDescent="0.3">
      <c r="P520953" s="83"/>
    </row>
    <row r="520954" spans="16:16" x14ac:dyDescent="0.3">
      <c r="P520954" s="83"/>
    </row>
    <row r="520955" spans="16:16" x14ac:dyDescent="0.3">
      <c r="P520955" s="83"/>
    </row>
    <row r="520956" spans="16:16" x14ac:dyDescent="0.3">
      <c r="P520956" s="83"/>
    </row>
    <row r="520957" spans="16:16" x14ac:dyDescent="0.3">
      <c r="P520957" s="83"/>
    </row>
    <row r="520958" spans="16:16" x14ac:dyDescent="0.3">
      <c r="P520958" s="83"/>
    </row>
    <row r="520959" spans="16:16" x14ac:dyDescent="0.3">
      <c r="P520959" s="83"/>
    </row>
    <row r="520960" spans="16:16" x14ac:dyDescent="0.3">
      <c r="P520960" s="83"/>
    </row>
    <row r="520961" spans="16:16" x14ac:dyDescent="0.3">
      <c r="P520961" s="83"/>
    </row>
    <row r="520962" spans="16:16" x14ac:dyDescent="0.3">
      <c r="P520962" s="83"/>
    </row>
    <row r="520963" spans="16:16" x14ac:dyDescent="0.3">
      <c r="P520963" s="83"/>
    </row>
    <row r="520964" spans="16:16" x14ac:dyDescent="0.3">
      <c r="P520964" s="83"/>
    </row>
    <row r="520965" spans="16:16" x14ac:dyDescent="0.3">
      <c r="P520965" s="83"/>
    </row>
    <row r="520966" spans="16:16" x14ac:dyDescent="0.3">
      <c r="P520966" s="83"/>
    </row>
    <row r="520967" spans="16:16" x14ac:dyDescent="0.3">
      <c r="P520967" s="83"/>
    </row>
    <row r="520968" spans="16:16" x14ac:dyDescent="0.3">
      <c r="P520968" s="83"/>
    </row>
    <row r="520969" spans="16:16" x14ac:dyDescent="0.3">
      <c r="P520969" s="83"/>
    </row>
    <row r="520970" spans="16:16" x14ac:dyDescent="0.3">
      <c r="P520970" s="83"/>
    </row>
    <row r="520971" spans="16:16" x14ac:dyDescent="0.3">
      <c r="P520971" s="83"/>
    </row>
    <row r="520972" spans="16:16" x14ac:dyDescent="0.3">
      <c r="P520972" s="83"/>
    </row>
    <row r="520973" spans="16:16" x14ac:dyDescent="0.3">
      <c r="P520973" s="83"/>
    </row>
    <row r="520974" spans="16:16" x14ac:dyDescent="0.3">
      <c r="P520974" s="83"/>
    </row>
    <row r="520975" spans="16:16" x14ac:dyDescent="0.3">
      <c r="P520975" s="83"/>
    </row>
    <row r="520976" spans="16:16" x14ac:dyDescent="0.3">
      <c r="P520976" s="83"/>
    </row>
    <row r="520977" spans="16:16" x14ac:dyDescent="0.3">
      <c r="P520977" s="83"/>
    </row>
    <row r="520978" spans="16:16" x14ac:dyDescent="0.3">
      <c r="P520978" s="83"/>
    </row>
    <row r="520979" spans="16:16" x14ac:dyDescent="0.3">
      <c r="P520979" s="83"/>
    </row>
    <row r="520980" spans="16:16" x14ac:dyDescent="0.3">
      <c r="P520980" s="83"/>
    </row>
    <row r="520981" spans="16:16" x14ac:dyDescent="0.3">
      <c r="P520981" s="83"/>
    </row>
    <row r="520982" spans="16:16" x14ac:dyDescent="0.3">
      <c r="P520982" s="83"/>
    </row>
    <row r="520983" spans="16:16" x14ac:dyDescent="0.3">
      <c r="P520983" s="83"/>
    </row>
    <row r="520984" spans="16:16" x14ac:dyDescent="0.3">
      <c r="P520984" s="83"/>
    </row>
    <row r="520985" spans="16:16" x14ac:dyDescent="0.3">
      <c r="P520985" s="83"/>
    </row>
    <row r="520986" spans="16:16" x14ac:dyDescent="0.3">
      <c r="P520986" s="83"/>
    </row>
    <row r="520987" spans="16:16" x14ac:dyDescent="0.3">
      <c r="P520987" s="83"/>
    </row>
    <row r="520988" spans="16:16" x14ac:dyDescent="0.3">
      <c r="P520988" s="83"/>
    </row>
    <row r="520989" spans="16:16" x14ac:dyDescent="0.3">
      <c r="P520989" s="83"/>
    </row>
    <row r="520990" spans="16:16" x14ac:dyDescent="0.3">
      <c r="P520990" s="83"/>
    </row>
    <row r="520991" spans="16:16" x14ac:dyDescent="0.3">
      <c r="P520991" s="83"/>
    </row>
    <row r="520992" spans="16:16" x14ac:dyDescent="0.3">
      <c r="P520992" s="83"/>
    </row>
    <row r="520993" spans="16:16" x14ac:dyDescent="0.3">
      <c r="P520993" s="83"/>
    </row>
    <row r="520994" spans="16:16" x14ac:dyDescent="0.3">
      <c r="P520994" s="83"/>
    </row>
    <row r="520995" spans="16:16" x14ac:dyDescent="0.3">
      <c r="P520995" s="83"/>
    </row>
    <row r="520996" spans="16:16" x14ac:dyDescent="0.3">
      <c r="P520996" s="83"/>
    </row>
    <row r="520997" spans="16:16" x14ac:dyDescent="0.3">
      <c r="P520997" s="83"/>
    </row>
    <row r="520998" spans="16:16" x14ac:dyDescent="0.3">
      <c r="P520998" s="83"/>
    </row>
    <row r="520999" spans="16:16" x14ac:dyDescent="0.3">
      <c r="P520999" s="83"/>
    </row>
    <row r="521000" spans="16:16" x14ac:dyDescent="0.3">
      <c r="P521000" s="83"/>
    </row>
    <row r="521001" spans="16:16" x14ac:dyDescent="0.3">
      <c r="P521001" s="83"/>
    </row>
    <row r="521002" spans="16:16" x14ac:dyDescent="0.3">
      <c r="P521002" s="83"/>
    </row>
    <row r="521003" spans="16:16" x14ac:dyDescent="0.3">
      <c r="P521003" s="83"/>
    </row>
    <row r="521004" spans="16:16" x14ac:dyDescent="0.3">
      <c r="P521004" s="83"/>
    </row>
    <row r="521005" spans="16:16" x14ac:dyDescent="0.3">
      <c r="P521005" s="83"/>
    </row>
    <row r="521006" spans="16:16" x14ac:dyDescent="0.3">
      <c r="P521006" s="83"/>
    </row>
    <row r="521007" spans="16:16" x14ac:dyDescent="0.3">
      <c r="P521007" s="83"/>
    </row>
    <row r="521008" spans="16:16" x14ac:dyDescent="0.3">
      <c r="P521008" s="83"/>
    </row>
    <row r="521009" spans="16:16" x14ac:dyDescent="0.3">
      <c r="P521009" s="83"/>
    </row>
    <row r="521010" spans="16:16" x14ac:dyDescent="0.3">
      <c r="P521010" s="83"/>
    </row>
    <row r="521011" spans="16:16" x14ac:dyDescent="0.3">
      <c r="P521011" s="83"/>
    </row>
    <row r="521012" spans="16:16" x14ac:dyDescent="0.3">
      <c r="P521012" s="83"/>
    </row>
    <row r="521013" spans="16:16" x14ac:dyDescent="0.3">
      <c r="P521013" s="83"/>
    </row>
    <row r="521014" spans="16:16" x14ac:dyDescent="0.3">
      <c r="P521014" s="83"/>
    </row>
    <row r="521015" spans="16:16" x14ac:dyDescent="0.3">
      <c r="P521015" s="83"/>
    </row>
    <row r="521016" spans="16:16" x14ac:dyDescent="0.3">
      <c r="P521016" s="83"/>
    </row>
    <row r="521017" spans="16:16" x14ac:dyDescent="0.3">
      <c r="P521017" s="83"/>
    </row>
    <row r="521018" spans="16:16" x14ac:dyDescent="0.3">
      <c r="P521018" s="83"/>
    </row>
    <row r="521019" spans="16:16" x14ac:dyDescent="0.3">
      <c r="P521019" s="83"/>
    </row>
    <row r="521020" spans="16:16" x14ac:dyDescent="0.3">
      <c r="P521020" s="83"/>
    </row>
    <row r="521021" spans="16:16" x14ac:dyDescent="0.3">
      <c r="P521021" s="83"/>
    </row>
    <row r="521022" spans="16:16" x14ac:dyDescent="0.3">
      <c r="P521022" s="83"/>
    </row>
    <row r="521023" spans="16:16" x14ac:dyDescent="0.3">
      <c r="P521023" s="83"/>
    </row>
    <row r="521024" spans="16:16" x14ac:dyDescent="0.3">
      <c r="P521024" s="83"/>
    </row>
    <row r="521025" spans="16:16" x14ac:dyDescent="0.3">
      <c r="P521025" s="83"/>
    </row>
    <row r="521026" spans="16:16" x14ac:dyDescent="0.3">
      <c r="P521026" s="83"/>
    </row>
    <row r="521027" spans="16:16" x14ac:dyDescent="0.3">
      <c r="P521027" s="83"/>
    </row>
    <row r="521028" spans="16:16" x14ac:dyDescent="0.3">
      <c r="P521028" s="83"/>
    </row>
    <row r="521029" spans="16:16" x14ac:dyDescent="0.3">
      <c r="P521029" s="83"/>
    </row>
    <row r="521030" spans="16:16" x14ac:dyDescent="0.3">
      <c r="P521030" s="83"/>
    </row>
    <row r="521031" spans="16:16" x14ac:dyDescent="0.3">
      <c r="P521031" s="83"/>
    </row>
    <row r="521032" spans="16:16" x14ac:dyDescent="0.3">
      <c r="P521032" s="83"/>
    </row>
    <row r="521033" spans="16:16" x14ac:dyDescent="0.3">
      <c r="P521033" s="83"/>
    </row>
    <row r="521034" spans="16:16" x14ac:dyDescent="0.3">
      <c r="P521034" s="83"/>
    </row>
    <row r="521035" spans="16:16" x14ac:dyDescent="0.3">
      <c r="P521035" s="83"/>
    </row>
    <row r="521036" spans="16:16" x14ac:dyDescent="0.3">
      <c r="P521036" s="83"/>
    </row>
    <row r="521037" spans="16:16" x14ac:dyDescent="0.3">
      <c r="P521037" s="83"/>
    </row>
    <row r="521038" spans="16:16" x14ac:dyDescent="0.3">
      <c r="P521038" s="83"/>
    </row>
    <row r="521039" spans="16:16" x14ac:dyDescent="0.3">
      <c r="P521039" s="83"/>
    </row>
    <row r="521040" spans="16:16" x14ac:dyDescent="0.3">
      <c r="P521040" s="83"/>
    </row>
    <row r="521041" spans="16:16" x14ac:dyDescent="0.3">
      <c r="P521041" s="83"/>
    </row>
    <row r="521042" spans="16:16" x14ac:dyDescent="0.3">
      <c r="P521042" s="83"/>
    </row>
    <row r="521043" spans="16:16" x14ac:dyDescent="0.3">
      <c r="P521043" s="83"/>
    </row>
    <row r="521044" spans="16:16" x14ac:dyDescent="0.3">
      <c r="P521044" s="83"/>
    </row>
    <row r="521045" spans="16:16" x14ac:dyDescent="0.3">
      <c r="P521045" s="83"/>
    </row>
    <row r="521046" spans="16:16" x14ac:dyDescent="0.3">
      <c r="P521046" s="83"/>
    </row>
    <row r="521047" spans="16:16" x14ac:dyDescent="0.3">
      <c r="P521047" s="83"/>
    </row>
    <row r="521048" spans="16:16" x14ac:dyDescent="0.3">
      <c r="P521048" s="83"/>
    </row>
    <row r="521049" spans="16:16" x14ac:dyDescent="0.3">
      <c r="P521049" s="83"/>
    </row>
    <row r="521050" spans="16:16" x14ac:dyDescent="0.3">
      <c r="P521050" s="83"/>
    </row>
    <row r="521051" spans="16:16" x14ac:dyDescent="0.3">
      <c r="P521051" s="83"/>
    </row>
    <row r="521052" spans="16:16" x14ac:dyDescent="0.3">
      <c r="P521052" s="83"/>
    </row>
    <row r="521053" spans="16:16" x14ac:dyDescent="0.3">
      <c r="P521053" s="83"/>
    </row>
    <row r="521054" spans="16:16" x14ac:dyDescent="0.3">
      <c r="P521054" s="83"/>
    </row>
    <row r="521055" spans="16:16" x14ac:dyDescent="0.3">
      <c r="P521055" s="83"/>
    </row>
    <row r="521056" spans="16:16" x14ac:dyDescent="0.3">
      <c r="P521056" s="83"/>
    </row>
    <row r="521057" spans="16:16" x14ac:dyDescent="0.3">
      <c r="P521057" s="83"/>
    </row>
    <row r="521058" spans="16:16" x14ac:dyDescent="0.3">
      <c r="P521058" s="83"/>
    </row>
    <row r="521059" spans="16:16" x14ac:dyDescent="0.3">
      <c r="P521059" s="83"/>
    </row>
    <row r="521060" spans="16:16" x14ac:dyDescent="0.3">
      <c r="P521060" s="83"/>
    </row>
    <row r="521061" spans="16:16" x14ac:dyDescent="0.3">
      <c r="P521061" s="83"/>
    </row>
    <row r="521062" spans="16:16" x14ac:dyDescent="0.3">
      <c r="P521062" s="83"/>
    </row>
    <row r="521063" spans="16:16" x14ac:dyDescent="0.3">
      <c r="P521063" s="83"/>
    </row>
    <row r="521064" spans="16:16" x14ac:dyDescent="0.3">
      <c r="P521064" s="83"/>
    </row>
    <row r="521065" spans="16:16" x14ac:dyDescent="0.3">
      <c r="P521065" s="83"/>
    </row>
    <row r="521066" spans="16:16" x14ac:dyDescent="0.3">
      <c r="P521066" s="83"/>
    </row>
    <row r="521067" spans="16:16" x14ac:dyDescent="0.3">
      <c r="P521067" s="83"/>
    </row>
    <row r="521068" spans="16:16" x14ac:dyDescent="0.3">
      <c r="P521068" s="83"/>
    </row>
    <row r="521069" spans="16:16" x14ac:dyDescent="0.3">
      <c r="P521069" s="83"/>
    </row>
    <row r="521070" spans="16:16" x14ac:dyDescent="0.3">
      <c r="P521070" s="83"/>
    </row>
    <row r="521071" spans="16:16" x14ac:dyDescent="0.3">
      <c r="P521071" s="83"/>
    </row>
    <row r="521072" spans="16:16" x14ac:dyDescent="0.3">
      <c r="P521072" s="83"/>
    </row>
    <row r="521073" spans="16:16" x14ac:dyDescent="0.3">
      <c r="P521073" s="83"/>
    </row>
    <row r="521074" spans="16:16" x14ac:dyDescent="0.3">
      <c r="P521074" s="83"/>
    </row>
    <row r="521075" spans="16:16" x14ac:dyDescent="0.3">
      <c r="P521075" s="83"/>
    </row>
    <row r="521076" spans="16:16" x14ac:dyDescent="0.3">
      <c r="P521076" s="83"/>
    </row>
    <row r="521077" spans="16:16" x14ac:dyDescent="0.3">
      <c r="P521077" s="83"/>
    </row>
    <row r="521078" spans="16:16" x14ac:dyDescent="0.3">
      <c r="P521078" s="83"/>
    </row>
    <row r="521079" spans="16:16" x14ac:dyDescent="0.3">
      <c r="P521079" s="83"/>
    </row>
    <row r="521080" spans="16:16" x14ac:dyDescent="0.3">
      <c r="P521080" s="83"/>
    </row>
    <row r="521081" spans="16:16" x14ac:dyDescent="0.3">
      <c r="P521081" s="83"/>
    </row>
    <row r="521082" spans="16:16" x14ac:dyDescent="0.3">
      <c r="P521082" s="83"/>
    </row>
    <row r="521083" spans="16:16" x14ac:dyDescent="0.3">
      <c r="P521083" s="83"/>
    </row>
    <row r="521084" spans="16:16" x14ac:dyDescent="0.3">
      <c r="P521084" s="83"/>
    </row>
    <row r="521085" spans="16:16" x14ac:dyDescent="0.3">
      <c r="P521085" s="83"/>
    </row>
    <row r="521086" spans="16:16" x14ac:dyDescent="0.3">
      <c r="P521086" s="83"/>
    </row>
    <row r="521087" spans="16:16" x14ac:dyDescent="0.3">
      <c r="P521087" s="83"/>
    </row>
    <row r="521088" spans="16:16" x14ac:dyDescent="0.3">
      <c r="P521088" s="83"/>
    </row>
    <row r="521089" spans="16:16" x14ac:dyDescent="0.3">
      <c r="P521089" s="83"/>
    </row>
    <row r="521090" spans="16:16" x14ac:dyDescent="0.3">
      <c r="P521090" s="83"/>
    </row>
    <row r="521091" spans="16:16" x14ac:dyDescent="0.3">
      <c r="P521091" s="83"/>
    </row>
    <row r="521092" spans="16:16" x14ac:dyDescent="0.3">
      <c r="P521092" s="83"/>
    </row>
    <row r="521093" spans="16:16" x14ac:dyDescent="0.3">
      <c r="P521093" s="83"/>
    </row>
    <row r="521094" spans="16:16" x14ac:dyDescent="0.3">
      <c r="P521094" s="83"/>
    </row>
    <row r="521095" spans="16:16" x14ac:dyDescent="0.3">
      <c r="P521095" s="83"/>
    </row>
    <row r="521096" spans="16:16" x14ac:dyDescent="0.3">
      <c r="P521096" s="83"/>
    </row>
    <row r="521097" spans="16:16" x14ac:dyDescent="0.3">
      <c r="P521097" s="83"/>
    </row>
    <row r="521098" spans="16:16" x14ac:dyDescent="0.3">
      <c r="P521098" s="83"/>
    </row>
    <row r="521099" spans="16:16" x14ac:dyDescent="0.3">
      <c r="P521099" s="83"/>
    </row>
    <row r="521100" spans="16:16" x14ac:dyDescent="0.3">
      <c r="P521100" s="83"/>
    </row>
    <row r="521101" spans="16:16" x14ac:dyDescent="0.3">
      <c r="P521101" s="83"/>
    </row>
    <row r="521102" spans="16:16" x14ac:dyDescent="0.3">
      <c r="P521102" s="83"/>
    </row>
    <row r="521103" spans="16:16" x14ac:dyDescent="0.3">
      <c r="P521103" s="83"/>
    </row>
    <row r="521104" spans="16:16" x14ac:dyDescent="0.3">
      <c r="P521104" s="83"/>
    </row>
    <row r="521105" spans="16:16" x14ac:dyDescent="0.3">
      <c r="P521105" s="83"/>
    </row>
    <row r="521106" spans="16:16" x14ac:dyDescent="0.3">
      <c r="P521106" s="83"/>
    </row>
    <row r="521107" spans="16:16" x14ac:dyDescent="0.3">
      <c r="P521107" s="83"/>
    </row>
    <row r="521108" spans="16:16" x14ac:dyDescent="0.3">
      <c r="P521108" s="83"/>
    </row>
    <row r="521109" spans="16:16" x14ac:dyDescent="0.3">
      <c r="P521109" s="83"/>
    </row>
    <row r="521110" spans="16:16" x14ac:dyDescent="0.3">
      <c r="P521110" s="83"/>
    </row>
    <row r="521111" spans="16:16" x14ac:dyDescent="0.3">
      <c r="P521111" s="83"/>
    </row>
    <row r="521112" spans="16:16" x14ac:dyDescent="0.3">
      <c r="P521112" s="83"/>
    </row>
    <row r="521113" spans="16:16" x14ac:dyDescent="0.3">
      <c r="P521113" s="83"/>
    </row>
    <row r="521114" spans="16:16" x14ac:dyDescent="0.3">
      <c r="P521114" s="83"/>
    </row>
    <row r="521115" spans="16:16" x14ac:dyDescent="0.3">
      <c r="P521115" s="83"/>
    </row>
    <row r="521116" spans="16:16" x14ac:dyDescent="0.3">
      <c r="P521116" s="83"/>
    </row>
    <row r="521117" spans="16:16" x14ac:dyDescent="0.3">
      <c r="P521117" s="83"/>
    </row>
    <row r="521118" spans="16:16" x14ac:dyDescent="0.3">
      <c r="P521118" s="83"/>
    </row>
    <row r="521119" spans="16:16" x14ac:dyDescent="0.3">
      <c r="P521119" s="83"/>
    </row>
    <row r="521120" spans="16:16" x14ac:dyDescent="0.3">
      <c r="P521120" s="83"/>
    </row>
    <row r="521121" spans="16:16" x14ac:dyDescent="0.3">
      <c r="P521121" s="83"/>
    </row>
    <row r="521122" spans="16:16" x14ac:dyDescent="0.3">
      <c r="P521122" s="83"/>
    </row>
    <row r="521123" spans="16:16" x14ac:dyDescent="0.3">
      <c r="P521123" s="83"/>
    </row>
    <row r="521124" spans="16:16" x14ac:dyDescent="0.3">
      <c r="P521124" s="83"/>
    </row>
    <row r="521125" spans="16:16" x14ac:dyDescent="0.3">
      <c r="P521125" s="83"/>
    </row>
    <row r="521126" spans="16:16" x14ac:dyDescent="0.3">
      <c r="P521126" s="83"/>
    </row>
    <row r="521127" spans="16:16" x14ac:dyDescent="0.3">
      <c r="P521127" s="83"/>
    </row>
    <row r="521128" spans="16:16" x14ac:dyDescent="0.3">
      <c r="P521128" s="83"/>
    </row>
    <row r="521129" spans="16:16" x14ac:dyDescent="0.3">
      <c r="P521129" s="83"/>
    </row>
    <row r="521130" spans="16:16" x14ac:dyDescent="0.3">
      <c r="P521130" s="83"/>
    </row>
    <row r="521131" spans="16:16" x14ac:dyDescent="0.3">
      <c r="P521131" s="83"/>
    </row>
    <row r="521132" spans="16:16" x14ac:dyDescent="0.3">
      <c r="P521132" s="83"/>
    </row>
    <row r="521133" spans="16:16" x14ac:dyDescent="0.3">
      <c r="P521133" s="83"/>
    </row>
    <row r="521134" spans="16:16" x14ac:dyDescent="0.3">
      <c r="P521134" s="83"/>
    </row>
    <row r="521135" spans="16:16" x14ac:dyDescent="0.3">
      <c r="P521135" s="83"/>
    </row>
    <row r="521136" spans="16:16" x14ac:dyDescent="0.3">
      <c r="P521136" s="83"/>
    </row>
    <row r="521137" spans="16:16" x14ac:dyDescent="0.3">
      <c r="P521137" s="83"/>
    </row>
    <row r="521138" spans="16:16" x14ac:dyDescent="0.3">
      <c r="P521138" s="83"/>
    </row>
    <row r="521139" spans="16:16" x14ac:dyDescent="0.3">
      <c r="P521139" s="83"/>
    </row>
    <row r="521140" spans="16:16" x14ac:dyDescent="0.3">
      <c r="P521140" s="83"/>
    </row>
    <row r="521141" spans="16:16" x14ac:dyDescent="0.3">
      <c r="P521141" s="83"/>
    </row>
    <row r="521142" spans="16:16" x14ac:dyDescent="0.3">
      <c r="P521142" s="83"/>
    </row>
    <row r="521143" spans="16:16" x14ac:dyDescent="0.3">
      <c r="P521143" s="83"/>
    </row>
    <row r="521144" spans="16:16" x14ac:dyDescent="0.3">
      <c r="P521144" s="83"/>
    </row>
    <row r="521145" spans="16:16" x14ac:dyDescent="0.3">
      <c r="P521145" s="83"/>
    </row>
    <row r="521146" spans="16:16" x14ac:dyDescent="0.3">
      <c r="P521146" s="83"/>
    </row>
    <row r="521147" spans="16:16" x14ac:dyDescent="0.3">
      <c r="P521147" s="83"/>
    </row>
    <row r="521148" spans="16:16" x14ac:dyDescent="0.3">
      <c r="P521148" s="83"/>
    </row>
    <row r="521149" spans="16:16" x14ac:dyDescent="0.3">
      <c r="P521149" s="83"/>
    </row>
    <row r="521150" spans="16:16" x14ac:dyDescent="0.3">
      <c r="P521150" s="83"/>
    </row>
    <row r="521151" spans="16:16" x14ac:dyDescent="0.3">
      <c r="P521151" s="83"/>
    </row>
    <row r="521152" spans="16:16" x14ac:dyDescent="0.3">
      <c r="P521152" s="83"/>
    </row>
    <row r="521153" spans="16:16" x14ac:dyDescent="0.3">
      <c r="P521153" s="83"/>
    </row>
    <row r="521154" spans="16:16" x14ac:dyDescent="0.3">
      <c r="P521154" s="83"/>
    </row>
    <row r="521155" spans="16:16" x14ac:dyDescent="0.3">
      <c r="P521155" s="83"/>
    </row>
    <row r="521156" spans="16:16" x14ac:dyDescent="0.3">
      <c r="P521156" s="83"/>
    </row>
    <row r="521157" spans="16:16" x14ac:dyDescent="0.3">
      <c r="P521157" s="83"/>
    </row>
    <row r="521158" spans="16:16" x14ac:dyDescent="0.3">
      <c r="P521158" s="83"/>
    </row>
    <row r="521159" spans="16:16" x14ac:dyDescent="0.3">
      <c r="P521159" s="83"/>
    </row>
    <row r="521160" spans="16:16" x14ac:dyDescent="0.3">
      <c r="P521160" s="83"/>
    </row>
    <row r="521161" spans="16:16" x14ac:dyDescent="0.3">
      <c r="P521161" s="83"/>
    </row>
    <row r="521162" spans="16:16" x14ac:dyDescent="0.3">
      <c r="P521162" s="83"/>
    </row>
    <row r="521163" spans="16:16" x14ac:dyDescent="0.3">
      <c r="P521163" s="83"/>
    </row>
    <row r="521164" spans="16:16" x14ac:dyDescent="0.3">
      <c r="P521164" s="83"/>
    </row>
    <row r="521165" spans="16:16" x14ac:dyDescent="0.3">
      <c r="P521165" s="83"/>
    </row>
    <row r="521166" spans="16:16" x14ac:dyDescent="0.3">
      <c r="P521166" s="83"/>
    </row>
    <row r="521167" spans="16:16" x14ac:dyDescent="0.3">
      <c r="P521167" s="83"/>
    </row>
    <row r="521168" spans="16:16" x14ac:dyDescent="0.3">
      <c r="P521168" s="83"/>
    </row>
    <row r="521169" spans="16:16" x14ac:dyDescent="0.3">
      <c r="P521169" s="83"/>
    </row>
    <row r="521170" spans="16:16" x14ac:dyDescent="0.3">
      <c r="P521170" s="83"/>
    </row>
    <row r="521171" spans="16:16" x14ac:dyDescent="0.3">
      <c r="P521171" s="83"/>
    </row>
    <row r="521172" spans="16:16" x14ac:dyDescent="0.3">
      <c r="P521172" s="83"/>
    </row>
    <row r="521173" spans="16:16" x14ac:dyDescent="0.3">
      <c r="P521173" s="83"/>
    </row>
    <row r="521174" spans="16:16" x14ac:dyDescent="0.3">
      <c r="P521174" s="83"/>
    </row>
    <row r="521175" spans="16:16" x14ac:dyDescent="0.3">
      <c r="P521175" s="83"/>
    </row>
    <row r="521176" spans="16:16" x14ac:dyDescent="0.3">
      <c r="P521176" s="83"/>
    </row>
    <row r="521177" spans="16:16" x14ac:dyDescent="0.3">
      <c r="P521177" s="83"/>
    </row>
    <row r="521178" spans="16:16" x14ac:dyDescent="0.3">
      <c r="P521178" s="83"/>
    </row>
    <row r="521179" spans="16:16" x14ac:dyDescent="0.3">
      <c r="P521179" s="83"/>
    </row>
    <row r="521180" spans="16:16" x14ac:dyDescent="0.3">
      <c r="P521180" s="83"/>
    </row>
    <row r="521181" spans="16:16" x14ac:dyDescent="0.3">
      <c r="P521181" s="83"/>
    </row>
    <row r="521182" spans="16:16" x14ac:dyDescent="0.3">
      <c r="P521182" s="83"/>
    </row>
    <row r="521183" spans="16:16" x14ac:dyDescent="0.3">
      <c r="P521183" s="83"/>
    </row>
    <row r="521184" spans="16:16" x14ac:dyDescent="0.3">
      <c r="P521184" s="83"/>
    </row>
    <row r="521185" spans="16:16" x14ac:dyDescent="0.3">
      <c r="P521185" s="83"/>
    </row>
    <row r="521186" spans="16:16" x14ac:dyDescent="0.3">
      <c r="P521186" s="83"/>
    </row>
    <row r="521187" spans="16:16" x14ac:dyDescent="0.3">
      <c r="P521187" s="83"/>
    </row>
    <row r="521188" spans="16:16" x14ac:dyDescent="0.3">
      <c r="P521188" s="83"/>
    </row>
    <row r="521189" spans="16:16" x14ac:dyDescent="0.3">
      <c r="P521189" s="83"/>
    </row>
    <row r="521190" spans="16:16" x14ac:dyDescent="0.3">
      <c r="P521190" s="83"/>
    </row>
    <row r="521191" spans="16:16" x14ac:dyDescent="0.3">
      <c r="P521191" s="83"/>
    </row>
    <row r="521192" spans="16:16" x14ac:dyDescent="0.3">
      <c r="P521192" s="83"/>
    </row>
    <row r="521193" spans="16:16" x14ac:dyDescent="0.3">
      <c r="P521193" s="83"/>
    </row>
    <row r="521194" spans="16:16" x14ac:dyDescent="0.3">
      <c r="P521194" s="83"/>
    </row>
    <row r="521195" spans="16:16" x14ac:dyDescent="0.3">
      <c r="P521195" s="83"/>
    </row>
    <row r="521196" spans="16:16" x14ac:dyDescent="0.3">
      <c r="P521196" s="83"/>
    </row>
    <row r="521197" spans="16:16" x14ac:dyDescent="0.3">
      <c r="P521197" s="83"/>
    </row>
    <row r="521198" spans="16:16" x14ac:dyDescent="0.3">
      <c r="P521198" s="83"/>
    </row>
    <row r="521199" spans="16:16" x14ac:dyDescent="0.3">
      <c r="P521199" s="83"/>
    </row>
    <row r="521200" spans="16:16" x14ac:dyDescent="0.3">
      <c r="P521200" s="83"/>
    </row>
    <row r="521201" spans="16:16" x14ac:dyDescent="0.3">
      <c r="P521201" s="83"/>
    </row>
    <row r="521202" spans="16:16" x14ac:dyDescent="0.3">
      <c r="P521202" s="83"/>
    </row>
    <row r="521203" spans="16:16" x14ac:dyDescent="0.3">
      <c r="P521203" s="83"/>
    </row>
    <row r="521204" spans="16:16" x14ac:dyDescent="0.3">
      <c r="P521204" s="83"/>
    </row>
    <row r="521205" spans="16:16" x14ac:dyDescent="0.3">
      <c r="P521205" s="83"/>
    </row>
    <row r="521206" spans="16:16" x14ac:dyDescent="0.3">
      <c r="P521206" s="83"/>
    </row>
    <row r="521207" spans="16:16" x14ac:dyDescent="0.3">
      <c r="P521207" s="83"/>
    </row>
    <row r="521208" spans="16:16" x14ac:dyDescent="0.3">
      <c r="P521208" s="83"/>
    </row>
    <row r="521209" spans="16:16" x14ac:dyDescent="0.3">
      <c r="P521209" s="83"/>
    </row>
    <row r="521210" spans="16:16" x14ac:dyDescent="0.3">
      <c r="P521210" s="83"/>
    </row>
    <row r="521211" spans="16:16" x14ac:dyDescent="0.3">
      <c r="P521211" s="83"/>
    </row>
    <row r="521212" spans="16:16" x14ac:dyDescent="0.3">
      <c r="P521212" s="83"/>
    </row>
    <row r="521213" spans="16:16" x14ac:dyDescent="0.3">
      <c r="P521213" s="83"/>
    </row>
    <row r="521214" spans="16:16" x14ac:dyDescent="0.3">
      <c r="P521214" s="83"/>
    </row>
    <row r="521215" spans="16:16" x14ac:dyDescent="0.3">
      <c r="P521215" s="83"/>
    </row>
    <row r="521216" spans="16:16" x14ac:dyDescent="0.3">
      <c r="P521216" s="83"/>
    </row>
    <row r="521217" spans="16:16" x14ac:dyDescent="0.3">
      <c r="P521217" s="83"/>
    </row>
    <row r="521218" spans="16:16" x14ac:dyDescent="0.3">
      <c r="P521218" s="83"/>
    </row>
    <row r="521219" spans="16:16" x14ac:dyDescent="0.3">
      <c r="P521219" s="83"/>
    </row>
    <row r="521220" spans="16:16" x14ac:dyDescent="0.3">
      <c r="P521220" s="83"/>
    </row>
    <row r="521221" spans="16:16" x14ac:dyDescent="0.3">
      <c r="P521221" s="83"/>
    </row>
    <row r="521222" spans="16:16" x14ac:dyDescent="0.3">
      <c r="P521222" s="83"/>
    </row>
    <row r="521223" spans="16:16" x14ac:dyDescent="0.3">
      <c r="P521223" s="83"/>
    </row>
    <row r="521224" spans="16:16" x14ac:dyDescent="0.3">
      <c r="P521224" s="83"/>
    </row>
    <row r="521225" spans="16:16" x14ac:dyDescent="0.3">
      <c r="P521225" s="83"/>
    </row>
    <row r="521226" spans="16:16" x14ac:dyDescent="0.3">
      <c r="P521226" s="83"/>
    </row>
    <row r="521227" spans="16:16" x14ac:dyDescent="0.3">
      <c r="P521227" s="83"/>
    </row>
    <row r="521228" spans="16:16" x14ac:dyDescent="0.3">
      <c r="P521228" s="83"/>
    </row>
    <row r="521229" spans="16:16" x14ac:dyDescent="0.3">
      <c r="P521229" s="83"/>
    </row>
    <row r="521230" spans="16:16" x14ac:dyDescent="0.3">
      <c r="P521230" s="83"/>
    </row>
    <row r="521231" spans="16:16" x14ac:dyDescent="0.3">
      <c r="P521231" s="83"/>
    </row>
    <row r="521232" spans="16:16" x14ac:dyDescent="0.3">
      <c r="P521232" s="83"/>
    </row>
    <row r="521233" spans="16:16" x14ac:dyDescent="0.3">
      <c r="P521233" s="83"/>
    </row>
    <row r="521234" spans="16:16" x14ac:dyDescent="0.3">
      <c r="P521234" s="83"/>
    </row>
    <row r="521235" spans="16:16" x14ac:dyDescent="0.3">
      <c r="P521235" s="83"/>
    </row>
    <row r="521236" spans="16:16" x14ac:dyDescent="0.3">
      <c r="P521236" s="83"/>
    </row>
    <row r="521237" spans="16:16" x14ac:dyDescent="0.3">
      <c r="P521237" s="83"/>
    </row>
    <row r="521238" spans="16:16" x14ac:dyDescent="0.3">
      <c r="P521238" s="83"/>
    </row>
    <row r="521239" spans="16:16" x14ac:dyDescent="0.3">
      <c r="P521239" s="83"/>
    </row>
    <row r="521240" spans="16:16" x14ac:dyDescent="0.3">
      <c r="P521240" s="83"/>
    </row>
    <row r="521241" spans="16:16" x14ac:dyDescent="0.3">
      <c r="P521241" s="83"/>
    </row>
    <row r="521242" spans="16:16" x14ac:dyDescent="0.3">
      <c r="P521242" s="83"/>
    </row>
    <row r="521243" spans="16:16" x14ac:dyDescent="0.3">
      <c r="P521243" s="83"/>
    </row>
    <row r="521244" spans="16:16" x14ac:dyDescent="0.3">
      <c r="P521244" s="83"/>
    </row>
    <row r="521245" spans="16:16" x14ac:dyDescent="0.3">
      <c r="P521245" s="83"/>
    </row>
    <row r="521246" spans="16:16" x14ac:dyDescent="0.3">
      <c r="P521246" s="83"/>
    </row>
    <row r="521247" spans="16:16" x14ac:dyDescent="0.3">
      <c r="P521247" s="83"/>
    </row>
    <row r="521248" spans="16:16" x14ac:dyDescent="0.3">
      <c r="P521248" s="83"/>
    </row>
    <row r="521249" spans="16:16" x14ac:dyDescent="0.3">
      <c r="P521249" s="83"/>
    </row>
    <row r="521250" spans="16:16" x14ac:dyDescent="0.3">
      <c r="P521250" s="83"/>
    </row>
    <row r="521251" spans="16:16" x14ac:dyDescent="0.3">
      <c r="P521251" s="83"/>
    </row>
    <row r="521252" spans="16:16" x14ac:dyDescent="0.3">
      <c r="P521252" s="83"/>
    </row>
    <row r="521253" spans="16:16" x14ac:dyDescent="0.3">
      <c r="P521253" s="83"/>
    </row>
    <row r="521254" spans="16:16" x14ac:dyDescent="0.3">
      <c r="P521254" s="83"/>
    </row>
    <row r="521255" spans="16:16" x14ac:dyDescent="0.3">
      <c r="P521255" s="83"/>
    </row>
    <row r="521256" spans="16:16" x14ac:dyDescent="0.3">
      <c r="P521256" s="83"/>
    </row>
    <row r="521257" spans="16:16" x14ac:dyDescent="0.3">
      <c r="P521257" s="83"/>
    </row>
    <row r="521258" spans="16:16" x14ac:dyDescent="0.3">
      <c r="P521258" s="83"/>
    </row>
    <row r="521259" spans="16:16" x14ac:dyDescent="0.3">
      <c r="P521259" s="83"/>
    </row>
    <row r="521260" spans="16:16" x14ac:dyDescent="0.3">
      <c r="P521260" s="83"/>
    </row>
    <row r="521261" spans="16:16" x14ac:dyDescent="0.3">
      <c r="P521261" s="83"/>
    </row>
    <row r="521262" spans="16:16" x14ac:dyDescent="0.3">
      <c r="P521262" s="83"/>
    </row>
    <row r="521263" spans="16:16" x14ac:dyDescent="0.3">
      <c r="P521263" s="83"/>
    </row>
    <row r="521264" spans="16:16" x14ac:dyDescent="0.3">
      <c r="P521264" s="83"/>
    </row>
    <row r="521265" spans="16:16" x14ac:dyDescent="0.3">
      <c r="P521265" s="83"/>
    </row>
    <row r="521266" spans="16:16" x14ac:dyDescent="0.3">
      <c r="P521266" s="83"/>
    </row>
    <row r="521267" spans="16:16" x14ac:dyDescent="0.3">
      <c r="P521267" s="83"/>
    </row>
    <row r="521268" spans="16:16" x14ac:dyDescent="0.3">
      <c r="P521268" s="83"/>
    </row>
    <row r="521269" spans="16:16" x14ac:dyDescent="0.3">
      <c r="P521269" s="83"/>
    </row>
    <row r="521270" spans="16:16" x14ac:dyDescent="0.3">
      <c r="P521270" s="83"/>
    </row>
    <row r="521271" spans="16:16" x14ac:dyDescent="0.3">
      <c r="P521271" s="83"/>
    </row>
    <row r="521272" spans="16:16" x14ac:dyDescent="0.3">
      <c r="P521272" s="83"/>
    </row>
    <row r="521273" spans="16:16" x14ac:dyDescent="0.3">
      <c r="P521273" s="83"/>
    </row>
    <row r="521274" spans="16:16" x14ac:dyDescent="0.3">
      <c r="P521274" s="83"/>
    </row>
    <row r="521275" spans="16:16" x14ac:dyDescent="0.3">
      <c r="P521275" s="83"/>
    </row>
    <row r="521276" spans="16:16" x14ac:dyDescent="0.3">
      <c r="P521276" s="83"/>
    </row>
    <row r="521277" spans="16:16" x14ac:dyDescent="0.3">
      <c r="P521277" s="83"/>
    </row>
    <row r="521278" spans="16:16" x14ac:dyDescent="0.3">
      <c r="P521278" s="83"/>
    </row>
    <row r="521279" spans="16:16" x14ac:dyDescent="0.3">
      <c r="P521279" s="83"/>
    </row>
    <row r="521280" spans="16:16" x14ac:dyDescent="0.3">
      <c r="P521280" s="83"/>
    </row>
    <row r="521281" spans="16:16" x14ac:dyDescent="0.3">
      <c r="P521281" s="83"/>
    </row>
    <row r="521282" spans="16:16" x14ac:dyDescent="0.3">
      <c r="P521282" s="83"/>
    </row>
    <row r="521283" spans="16:16" x14ac:dyDescent="0.3">
      <c r="P521283" s="83"/>
    </row>
    <row r="521284" spans="16:16" x14ac:dyDescent="0.3">
      <c r="P521284" s="83"/>
    </row>
    <row r="521285" spans="16:16" x14ac:dyDescent="0.3">
      <c r="P521285" s="83"/>
    </row>
    <row r="521286" spans="16:16" x14ac:dyDescent="0.3">
      <c r="P521286" s="83"/>
    </row>
    <row r="521287" spans="16:16" x14ac:dyDescent="0.3">
      <c r="P521287" s="83"/>
    </row>
    <row r="521288" spans="16:16" x14ac:dyDescent="0.3">
      <c r="P521288" s="83"/>
    </row>
    <row r="521289" spans="16:16" x14ac:dyDescent="0.3">
      <c r="P521289" s="83"/>
    </row>
    <row r="521290" spans="16:16" x14ac:dyDescent="0.3">
      <c r="P521290" s="83"/>
    </row>
    <row r="521291" spans="16:16" x14ac:dyDescent="0.3">
      <c r="P521291" s="83"/>
    </row>
    <row r="521292" spans="16:16" x14ac:dyDescent="0.3">
      <c r="P521292" s="83"/>
    </row>
    <row r="521293" spans="16:16" x14ac:dyDescent="0.3">
      <c r="P521293" s="83"/>
    </row>
    <row r="521294" spans="16:16" x14ac:dyDescent="0.3">
      <c r="P521294" s="83"/>
    </row>
    <row r="521295" spans="16:16" x14ac:dyDescent="0.3">
      <c r="P521295" s="83"/>
    </row>
    <row r="521296" spans="16:16" x14ac:dyDescent="0.3">
      <c r="P521296" s="83"/>
    </row>
    <row r="521297" spans="16:16" x14ac:dyDescent="0.3">
      <c r="P521297" s="83"/>
    </row>
    <row r="521298" spans="16:16" x14ac:dyDescent="0.3">
      <c r="P521298" s="83"/>
    </row>
    <row r="521299" spans="16:16" x14ac:dyDescent="0.3">
      <c r="P521299" s="83"/>
    </row>
    <row r="521300" spans="16:16" x14ac:dyDescent="0.3">
      <c r="P521300" s="83"/>
    </row>
    <row r="521301" spans="16:16" x14ac:dyDescent="0.3">
      <c r="P521301" s="83"/>
    </row>
    <row r="521302" spans="16:16" x14ac:dyDescent="0.3">
      <c r="P521302" s="83"/>
    </row>
    <row r="521303" spans="16:16" x14ac:dyDescent="0.3">
      <c r="P521303" s="83"/>
    </row>
    <row r="521304" spans="16:16" x14ac:dyDescent="0.3">
      <c r="P521304" s="83"/>
    </row>
    <row r="521305" spans="16:16" x14ac:dyDescent="0.3">
      <c r="P521305" s="83"/>
    </row>
    <row r="521306" spans="16:16" x14ac:dyDescent="0.3">
      <c r="P521306" s="83"/>
    </row>
    <row r="521307" spans="16:16" x14ac:dyDescent="0.3">
      <c r="P521307" s="83"/>
    </row>
    <row r="521308" spans="16:16" x14ac:dyDescent="0.3">
      <c r="P521308" s="83"/>
    </row>
    <row r="521309" spans="16:16" x14ac:dyDescent="0.3">
      <c r="P521309" s="83"/>
    </row>
    <row r="521310" spans="16:16" x14ac:dyDescent="0.3">
      <c r="P521310" s="83"/>
    </row>
    <row r="521311" spans="16:16" x14ac:dyDescent="0.3">
      <c r="P521311" s="83"/>
    </row>
    <row r="521312" spans="16:16" x14ac:dyDescent="0.3">
      <c r="P521312" s="83"/>
    </row>
    <row r="521313" spans="16:16" x14ac:dyDescent="0.3">
      <c r="P521313" s="83"/>
    </row>
    <row r="521314" spans="16:16" x14ac:dyDescent="0.3">
      <c r="P521314" s="83"/>
    </row>
    <row r="521315" spans="16:16" x14ac:dyDescent="0.3">
      <c r="P521315" s="83"/>
    </row>
    <row r="521316" spans="16:16" x14ac:dyDescent="0.3">
      <c r="P521316" s="83"/>
    </row>
    <row r="521317" spans="16:16" x14ac:dyDescent="0.3">
      <c r="P521317" s="83"/>
    </row>
    <row r="521318" spans="16:16" x14ac:dyDescent="0.3">
      <c r="P521318" s="83"/>
    </row>
    <row r="521319" spans="16:16" x14ac:dyDescent="0.3">
      <c r="P521319" s="83"/>
    </row>
    <row r="521320" spans="16:16" x14ac:dyDescent="0.3">
      <c r="P521320" s="83"/>
    </row>
    <row r="521321" spans="16:16" x14ac:dyDescent="0.3">
      <c r="P521321" s="83"/>
    </row>
    <row r="521322" spans="16:16" x14ac:dyDescent="0.3">
      <c r="P521322" s="83"/>
    </row>
    <row r="521323" spans="16:16" x14ac:dyDescent="0.3">
      <c r="P521323" s="83"/>
    </row>
    <row r="521324" spans="16:16" x14ac:dyDescent="0.3">
      <c r="P521324" s="83"/>
    </row>
    <row r="521325" spans="16:16" x14ac:dyDescent="0.3">
      <c r="P521325" s="83"/>
    </row>
    <row r="521326" spans="16:16" x14ac:dyDescent="0.3">
      <c r="P521326" s="83"/>
    </row>
    <row r="521327" spans="16:16" x14ac:dyDescent="0.3">
      <c r="P521327" s="83"/>
    </row>
    <row r="521328" spans="16:16" x14ac:dyDescent="0.3">
      <c r="P521328" s="83"/>
    </row>
    <row r="521329" spans="16:16" x14ac:dyDescent="0.3">
      <c r="P521329" s="83"/>
    </row>
    <row r="521330" spans="16:16" x14ac:dyDescent="0.3">
      <c r="P521330" s="83"/>
    </row>
    <row r="521331" spans="16:16" x14ac:dyDescent="0.3">
      <c r="P521331" s="83"/>
    </row>
    <row r="521332" spans="16:16" x14ac:dyDescent="0.3">
      <c r="P521332" s="83"/>
    </row>
    <row r="521333" spans="16:16" x14ac:dyDescent="0.3">
      <c r="P521333" s="83"/>
    </row>
    <row r="521334" spans="16:16" x14ac:dyDescent="0.3">
      <c r="P521334" s="83"/>
    </row>
    <row r="521335" spans="16:16" x14ac:dyDescent="0.3">
      <c r="P521335" s="83"/>
    </row>
    <row r="521336" spans="16:16" x14ac:dyDescent="0.3">
      <c r="P521336" s="83"/>
    </row>
    <row r="521337" spans="16:16" x14ac:dyDescent="0.3">
      <c r="P521337" s="83"/>
    </row>
    <row r="521338" spans="16:16" x14ac:dyDescent="0.3">
      <c r="P521338" s="83"/>
    </row>
    <row r="521339" spans="16:16" x14ac:dyDescent="0.3">
      <c r="P521339" s="83"/>
    </row>
    <row r="521340" spans="16:16" x14ac:dyDescent="0.3">
      <c r="P521340" s="83"/>
    </row>
    <row r="521341" spans="16:16" x14ac:dyDescent="0.3">
      <c r="P521341" s="83"/>
    </row>
    <row r="521342" spans="16:16" x14ac:dyDescent="0.3">
      <c r="P521342" s="83"/>
    </row>
    <row r="521343" spans="16:16" x14ac:dyDescent="0.3">
      <c r="P521343" s="83"/>
    </row>
    <row r="521344" spans="16:16" x14ac:dyDescent="0.3">
      <c r="P521344" s="83"/>
    </row>
    <row r="521345" spans="16:16" x14ac:dyDescent="0.3">
      <c r="P521345" s="83"/>
    </row>
    <row r="521346" spans="16:16" x14ac:dyDescent="0.3">
      <c r="P521346" s="83"/>
    </row>
    <row r="521347" spans="16:16" x14ac:dyDescent="0.3">
      <c r="P521347" s="83"/>
    </row>
    <row r="521348" spans="16:16" x14ac:dyDescent="0.3">
      <c r="P521348" s="83"/>
    </row>
    <row r="521349" spans="16:16" x14ac:dyDescent="0.3">
      <c r="P521349" s="83"/>
    </row>
    <row r="521350" spans="16:16" x14ac:dyDescent="0.3">
      <c r="P521350" s="83"/>
    </row>
    <row r="521351" spans="16:16" x14ac:dyDescent="0.3">
      <c r="P521351" s="83"/>
    </row>
    <row r="521352" spans="16:16" x14ac:dyDescent="0.3">
      <c r="P521352" s="83"/>
    </row>
    <row r="521353" spans="16:16" x14ac:dyDescent="0.3">
      <c r="P521353" s="83"/>
    </row>
    <row r="521354" spans="16:16" x14ac:dyDescent="0.3">
      <c r="P521354" s="83"/>
    </row>
    <row r="521355" spans="16:16" x14ac:dyDescent="0.3">
      <c r="P521355" s="83"/>
    </row>
    <row r="521356" spans="16:16" x14ac:dyDescent="0.3">
      <c r="P521356" s="83"/>
    </row>
    <row r="521357" spans="16:16" x14ac:dyDescent="0.3">
      <c r="P521357" s="83"/>
    </row>
    <row r="521358" spans="16:16" x14ac:dyDescent="0.3">
      <c r="P521358" s="83"/>
    </row>
    <row r="521359" spans="16:16" x14ac:dyDescent="0.3">
      <c r="P521359" s="83"/>
    </row>
    <row r="521360" spans="16:16" x14ac:dyDescent="0.3">
      <c r="P521360" s="83"/>
    </row>
    <row r="521361" spans="16:16" x14ac:dyDescent="0.3">
      <c r="P521361" s="83"/>
    </row>
    <row r="521362" spans="16:16" x14ac:dyDescent="0.3">
      <c r="P521362" s="83"/>
    </row>
    <row r="521363" spans="16:16" x14ac:dyDescent="0.3">
      <c r="P521363" s="83"/>
    </row>
    <row r="521364" spans="16:16" x14ac:dyDescent="0.3">
      <c r="P521364" s="83"/>
    </row>
    <row r="521365" spans="16:16" x14ac:dyDescent="0.3">
      <c r="P521365" s="83"/>
    </row>
    <row r="521366" spans="16:16" x14ac:dyDescent="0.3">
      <c r="P521366" s="83"/>
    </row>
    <row r="521367" spans="16:16" x14ac:dyDescent="0.3">
      <c r="P521367" s="83"/>
    </row>
    <row r="521368" spans="16:16" x14ac:dyDescent="0.3">
      <c r="P521368" s="83"/>
    </row>
    <row r="521369" spans="16:16" x14ac:dyDescent="0.3">
      <c r="P521369" s="83"/>
    </row>
    <row r="521370" spans="16:16" x14ac:dyDescent="0.3">
      <c r="P521370" s="83"/>
    </row>
    <row r="521371" spans="16:16" x14ac:dyDescent="0.3">
      <c r="P521371" s="83"/>
    </row>
    <row r="521372" spans="16:16" x14ac:dyDescent="0.3">
      <c r="P521372" s="83"/>
    </row>
    <row r="521373" spans="16:16" x14ac:dyDescent="0.3">
      <c r="P521373" s="83"/>
    </row>
    <row r="521374" spans="16:16" x14ac:dyDescent="0.3">
      <c r="P521374" s="83"/>
    </row>
    <row r="521375" spans="16:16" x14ac:dyDescent="0.3">
      <c r="P521375" s="83"/>
    </row>
    <row r="521376" spans="16:16" x14ac:dyDescent="0.3">
      <c r="P521376" s="83"/>
    </row>
    <row r="521377" spans="16:16" x14ac:dyDescent="0.3">
      <c r="P521377" s="83"/>
    </row>
    <row r="521378" spans="16:16" x14ac:dyDescent="0.3">
      <c r="P521378" s="83"/>
    </row>
    <row r="521379" spans="16:16" x14ac:dyDescent="0.3">
      <c r="P521379" s="83"/>
    </row>
    <row r="521380" spans="16:16" x14ac:dyDescent="0.3">
      <c r="P521380" s="83"/>
    </row>
    <row r="521381" spans="16:16" x14ac:dyDescent="0.3">
      <c r="P521381" s="83"/>
    </row>
    <row r="521382" spans="16:16" x14ac:dyDescent="0.3">
      <c r="P521382" s="83"/>
    </row>
    <row r="521383" spans="16:16" x14ac:dyDescent="0.3">
      <c r="P521383" s="83"/>
    </row>
    <row r="521384" spans="16:16" x14ac:dyDescent="0.3">
      <c r="P521384" s="83"/>
    </row>
    <row r="521385" spans="16:16" x14ac:dyDescent="0.3">
      <c r="P521385" s="83"/>
    </row>
    <row r="521386" spans="16:16" x14ac:dyDescent="0.3">
      <c r="P521386" s="83"/>
    </row>
    <row r="521387" spans="16:16" x14ac:dyDescent="0.3">
      <c r="P521387" s="83"/>
    </row>
    <row r="521388" spans="16:16" x14ac:dyDescent="0.3">
      <c r="P521388" s="83"/>
    </row>
    <row r="521389" spans="16:16" x14ac:dyDescent="0.3">
      <c r="P521389" s="83"/>
    </row>
    <row r="521390" spans="16:16" x14ac:dyDescent="0.3">
      <c r="P521390" s="83"/>
    </row>
    <row r="521391" spans="16:16" x14ac:dyDescent="0.3">
      <c r="P521391" s="83"/>
    </row>
    <row r="521392" spans="16:16" x14ac:dyDescent="0.3">
      <c r="P521392" s="83"/>
    </row>
    <row r="521393" spans="16:16" x14ac:dyDescent="0.3">
      <c r="P521393" s="83"/>
    </row>
    <row r="521394" spans="16:16" x14ac:dyDescent="0.3">
      <c r="P521394" s="83"/>
    </row>
    <row r="521395" spans="16:16" x14ac:dyDescent="0.3">
      <c r="P521395" s="83"/>
    </row>
    <row r="521396" spans="16:16" x14ac:dyDescent="0.3">
      <c r="P521396" s="83"/>
    </row>
    <row r="521397" spans="16:16" x14ac:dyDescent="0.3">
      <c r="P521397" s="83"/>
    </row>
    <row r="521398" spans="16:16" x14ac:dyDescent="0.3">
      <c r="P521398" s="83"/>
    </row>
    <row r="521399" spans="16:16" x14ac:dyDescent="0.3">
      <c r="P521399" s="83"/>
    </row>
    <row r="521400" spans="16:16" x14ac:dyDescent="0.3">
      <c r="P521400" s="83"/>
    </row>
    <row r="521401" spans="16:16" x14ac:dyDescent="0.3">
      <c r="P521401" s="83"/>
    </row>
    <row r="521402" spans="16:16" x14ac:dyDescent="0.3">
      <c r="P521402" s="83"/>
    </row>
    <row r="521403" spans="16:16" x14ac:dyDescent="0.3">
      <c r="P521403" s="83"/>
    </row>
    <row r="521404" spans="16:16" x14ac:dyDescent="0.3">
      <c r="P521404" s="83"/>
    </row>
    <row r="521405" spans="16:16" x14ac:dyDescent="0.3">
      <c r="P521405" s="83"/>
    </row>
    <row r="521406" spans="16:16" x14ac:dyDescent="0.3">
      <c r="P521406" s="83"/>
    </row>
    <row r="521407" spans="16:16" x14ac:dyDescent="0.3">
      <c r="P521407" s="83"/>
    </row>
    <row r="521408" spans="16:16" x14ac:dyDescent="0.3">
      <c r="P521408" s="83"/>
    </row>
    <row r="521409" spans="16:16" x14ac:dyDescent="0.3">
      <c r="P521409" s="83"/>
    </row>
    <row r="521410" spans="16:16" x14ac:dyDescent="0.3">
      <c r="P521410" s="83"/>
    </row>
    <row r="521411" spans="16:16" x14ac:dyDescent="0.3">
      <c r="P521411" s="83"/>
    </row>
    <row r="521412" spans="16:16" x14ac:dyDescent="0.3">
      <c r="P521412" s="83"/>
    </row>
    <row r="521413" spans="16:16" x14ac:dyDescent="0.3">
      <c r="P521413" s="83"/>
    </row>
    <row r="521414" spans="16:16" x14ac:dyDescent="0.3">
      <c r="P521414" s="83"/>
    </row>
    <row r="521415" spans="16:16" x14ac:dyDescent="0.3">
      <c r="P521415" s="83"/>
    </row>
    <row r="521416" spans="16:16" x14ac:dyDescent="0.3">
      <c r="P521416" s="83"/>
    </row>
    <row r="521417" spans="16:16" x14ac:dyDescent="0.3">
      <c r="P521417" s="83"/>
    </row>
    <row r="521418" spans="16:16" x14ac:dyDescent="0.3">
      <c r="P521418" s="83"/>
    </row>
    <row r="521419" spans="16:16" x14ac:dyDescent="0.3">
      <c r="P521419" s="83"/>
    </row>
    <row r="521420" spans="16:16" x14ac:dyDescent="0.3">
      <c r="P521420" s="83"/>
    </row>
    <row r="521421" spans="16:16" x14ac:dyDescent="0.3">
      <c r="P521421" s="83"/>
    </row>
    <row r="521422" spans="16:16" x14ac:dyDescent="0.3">
      <c r="P521422" s="83"/>
    </row>
    <row r="521423" spans="16:16" x14ac:dyDescent="0.3">
      <c r="P521423" s="83"/>
    </row>
    <row r="521424" spans="16:16" x14ac:dyDescent="0.3">
      <c r="P521424" s="83"/>
    </row>
    <row r="521425" spans="16:16" x14ac:dyDescent="0.3">
      <c r="P521425" s="83"/>
    </row>
    <row r="521426" spans="16:16" x14ac:dyDescent="0.3">
      <c r="P521426" s="83"/>
    </row>
    <row r="521427" spans="16:16" x14ac:dyDescent="0.3">
      <c r="P521427" s="83"/>
    </row>
    <row r="521428" spans="16:16" x14ac:dyDescent="0.3">
      <c r="P521428" s="83"/>
    </row>
    <row r="521429" spans="16:16" x14ac:dyDescent="0.3">
      <c r="P521429" s="83"/>
    </row>
    <row r="521430" spans="16:16" x14ac:dyDescent="0.3">
      <c r="P521430" s="83"/>
    </row>
    <row r="521431" spans="16:16" x14ac:dyDescent="0.3">
      <c r="P521431" s="83"/>
    </row>
    <row r="521432" spans="16:16" x14ac:dyDescent="0.3">
      <c r="P521432" s="83"/>
    </row>
    <row r="521433" spans="16:16" x14ac:dyDescent="0.3">
      <c r="P521433" s="83"/>
    </row>
    <row r="521434" spans="16:16" x14ac:dyDescent="0.3">
      <c r="P521434" s="83"/>
    </row>
    <row r="521435" spans="16:16" x14ac:dyDescent="0.3">
      <c r="P521435" s="83"/>
    </row>
    <row r="521436" spans="16:16" x14ac:dyDescent="0.3">
      <c r="P521436" s="83"/>
    </row>
    <row r="521437" spans="16:16" x14ac:dyDescent="0.3">
      <c r="P521437" s="83"/>
    </row>
    <row r="521438" spans="16:16" x14ac:dyDescent="0.3">
      <c r="P521438" s="83"/>
    </row>
    <row r="521439" spans="16:16" x14ac:dyDescent="0.3">
      <c r="P521439" s="83"/>
    </row>
    <row r="521440" spans="16:16" x14ac:dyDescent="0.3">
      <c r="P521440" s="83"/>
    </row>
    <row r="521441" spans="16:16" x14ac:dyDescent="0.3">
      <c r="P521441" s="83"/>
    </row>
    <row r="521442" spans="16:16" x14ac:dyDescent="0.3">
      <c r="P521442" s="83"/>
    </row>
    <row r="521443" spans="16:16" x14ac:dyDescent="0.3">
      <c r="P521443" s="83"/>
    </row>
    <row r="521444" spans="16:16" x14ac:dyDescent="0.3">
      <c r="P521444" s="83"/>
    </row>
    <row r="521445" spans="16:16" x14ac:dyDescent="0.3">
      <c r="P521445" s="83"/>
    </row>
    <row r="521446" spans="16:16" x14ac:dyDescent="0.3">
      <c r="P521446" s="83"/>
    </row>
    <row r="521447" spans="16:16" x14ac:dyDescent="0.3">
      <c r="P521447" s="83"/>
    </row>
    <row r="521448" spans="16:16" x14ac:dyDescent="0.3">
      <c r="P521448" s="83"/>
    </row>
    <row r="521449" spans="16:16" x14ac:dyDescent="0.3">
      <c r="P521449" s="83"/>
    </row>
    <row r="521450" spans="16:16" x14ac:dyDescent="0.3">
      <c r="P521450" s="83"/>
    </row>
    <row r="521451" spans="16:16" x14ac:dyDescent="0.3">
      <c r="P521451" s="83"/>
    </row>
    <row r="521452" spans="16:16" x14ac:dyDescent="0.3">
      <c r="P521452" s="83"/>
    </row>
    <row r="521453" spans="16:16" x14ac:dyDescent="0.3">
      <c r="P521453" s="83"/>
    </row>
    <row r="521454" spans="16:16" x14ac:dyDescent="0.3">
      <c r="P521454" s="83"/>
    </row>
    <row r="521455" spans="16:16" x14ac:dyDescent="0.3">
      <c r="P521455" s="83"/>
    </row>
    <row r="521456" spans="16:16" x14ac:dyDescent="0.3">
      <c r="P521456" s="83"/>
    </row>
    <row r="521457" spans="16:16" x14ac:dyDescent="0.3">
      <c r="P521457" s="83"/>
    </row>
    <row r="521458" spans="16:16" x14ac:dyDescent="0.3">
      <c r="P521458" s="83"/>
    </row>
    <row r="521459" spans="16:16" x14ac:dyDescent="0.3">
      <c r="P521459" s="83"/>
    </row>
    <row r="521460" spans="16:16" x14ac:dyDescent="0.3">
      <c r="P521460" s="83"/>
    </row>
    <row r="521461" spans="16:16" x14ac:dyDescent="0.3">
      <c r="P521461" s="83"/>
    </row>
    <row r="521462" spans="16:16" x14ac:dyDescent="0.3">
      <c r="P521462" s="83"/>
    </row>
    <row r="521463" spans="16:16" x14ac:dyDescent="0.3">
      <c r="P521463" s="83"/>
    </row>
    <row r="521464" spans="16:16" x14ac:dyDescent="0.3">
      <c r="P521464" s="83"/>
    </row>
    <row r="521465" spans="16:16" x14ac:dyDescent="0.3">
      <c r="P521465" s="83"/>
    </row>
    <row r="521466" spans="16:16" x14ac:dyDescent="0.3">
      <c r="P521466" s="83"/>
    </row>
    <row r="521467" spans="16:16" x14ac:dyDescent="0.3">
      <c r="P521467" s="83"/>
    </row>
    <row r="521468" spans="16:16" x14ac:dyDescent="0.3">
      <c r="P521468" s="83"/>
    </row>
    <row r="521469" spans="16:16" x14ac:dyDescent="0.3">
      <c r="P521469" s="83"/>
    </row>
    <row r="521470" spans="16:16" x14ac:dyDescent="0.3">
      <c r="P521470" s="83"/>
    </row>
    <row r="521471" spans="16:16" x14ac:dyDescent="0.3">
      <c r="P521471" s="83"/>
    </row>
    <row r="521472" spans="16:16" x14ac:dyDescent="0.3">
      <c r="P521472" s="83"/>
    </row>
    <row r="521473" spans="16:16" x14ac:dyDescent="0.3">
      <c r="P521473" s="83"/>
    </row>
    <row r="521474" spans="16:16" x14ac:dyDescent="0.3">
      <c r="P521474" s="83"/>
    </row>
    <row r="521475" spans="16:16" x14ac:dyDescent="0.3">
      <c r="P521475" s="83"/>
    </row>
    <row r="521476" spans="16:16" x14ac:dyDescent="0.3">
      <c r="P521476" s="83"/>
    </row>
    <row r="521477" spans="16:16" x14ac:dyDescent="0.3">
      <c r="P521477" s="83"/>
    </row>
    <row r="521478" spans="16:16" x14ac:dyDescent="0.3">
      <c r="P521478" s="83"/>
    </row>
    <row r="521479" spans="16:16" x14ac:dyDescent="0.3">
      <c r="P521479" s="83"/>
    </row>
    <row r="521480" spans="16:16" x14ac:dyDescent="0.3">
      <c r="P521480" s="83"/>
    </row>
    <row r="521481" spans="16:16" x14ac:dyDescent="0.3">
      <c r="P521481" s="83"/>
    </row>
    <row r="521482" spans="16:16" x14ac:dyDescent="0.3">
      <c r="P521482" s="83"/>
    </row>
    <row r="521483" spans="16:16" x14ac:dyDescent="0.3">
      <c r="P521483" s="83"/>
    </row>
    <row r="521484" spans="16:16" x14ac:dyDescent="0.3">
      <c r="P521484" s="83"/>
    </row>
    <row r="521485" spans="16:16" x14ac:dyDescent="0.3">
      <c r="P521485" s="83"/>
    </row>
    <row r="521486" spans="16:16" x14ac:dyDescent="0.3">
      <c r="P521486" s="83"/>
    </row>
    <row r="521487" spans="16:16" x14ac:dyDescent="0.3">
      <c r="P521487" s="83"/>
    </row>
    <row r="521488" spans="16:16" x14ac:dyDescent="0.3">
      <c r="P521488" s="83"/>
    </row>
    <row r="521489" spans="16:16" x14ac:dyDescent="0.3">
      <c r="P521489" s="83"/>
    </row>
    <row r="521490" spans="16:16" x14ac:dyDescent="0.3">
      <c r="P521490" s="83"/>
    </row>
    <row r="521491" spans="16:16" x14ac:dyDescent="0.3">
      <c r="P521491" s="83"/>
    </row>
    <row r="521492" spans="16:16" x14ac:dyDescent="0.3">
      <c r="P521492" s="83"/>
    </row>
    <row r="521493" spans="16:16" x14ac:dyDescent="0.3">
      <c r="P521493" s="83"/>
    </row>
    <row r="521494" spans="16:16" x14ac:dyDescent="0.3">
      <c r="P521494" s="83"/>
    </row>
    <row r="521495" spans="16:16" x14ac:dyDescent="0.3">
      <c r="P521495" s="83"/>
    </row>
    <row r="521496" spans="16:16" x14ac:dyDescent="0.3">
      <c r="P521496" s="83"/>
    </row>
    <row r="521497" spans="16:16" x14ac:dyDescent="0.3">
      <c r="P521497" s="83"/>
    </row>
    <row r="521498" spans="16:16" x14ac:dyDescent="0.3">
      <c r="P521498" s="83"/>
    </row>
    <row r="521499" spans="16:16" x14ac:dyDescent="0.3">
      <c r="P521499" s="83"/>
    </row>
    <row r="521500" spans="16:16" x14ac:dyDescent="0.3">
      <c r="P521500" s="83"/>
    </row>
    <row r="521501" spans="16:16" x14ac:dyDescent="0.3">
      <c r="P521501" s="83"/>
    </row>
    <row r="521502" spans="16:16" x14ac:dyDescent="0.3">
      <c r="P521502" s="83"/>
    </row>
    <row r="521503" spans="16:16" x14ac:dyDescent="0.3">
      <c r="P521503" s="83"/>
    </row>
    <row r="521504" spans="16:16" x14ac:dyDescent="0.3">
      <c r="P521504" s="83"/>
    </row>
    <row r="521505" spans="16:16" x14ac:dyDescent="0.3">
      <c r="P521505" s="83"/>
    </row>
    <row r="521506" spans="16:16" x14ac:dyDescent="0.3">
      <c r="P521506" s="83"/>
    </row>
    <row r="521507" spans="16:16" x14ac:dyDescent="0.3">
      <c r="P521507" s="83"/>
    </row>
    <row r="521508" spans="16:16" x14ac:dyDescent="0.3">
      <c r="P521508" s="83"/>
    </row>
    <row r="521509" spans="16:16" x14ac:dyDescent="0.3">
      <c r="P521509" s="83"/>
    </row>
    <row r="521510" spans="16:16" x14ac:dyDescent="0.3">
      <c r="P521510" s="83"/>
    </row>
    <row r="521511" spans="16:16" x14ac:dyDescent="0.3">
      <c r="P521511" s="83"/>
    </row>
    <row r="521512" spans="16:16" x14ac:dyDescent="0.3">
      <c r="P521512" s="83"/>
    </row>
    <row r="521513" spans="16:16" x14ac:dyDescent="0.3">
      <c r="P521513" s="83"/>
    </row>
    <row r="521514" spans="16:16" x14ac:dyDescent="0.3">
      <c r="P521514" s="83"/>
    </row>
    <row r="521515" spans="16:16" x14ac:dyDescent="0.3">
      <c r="P521515" s="83"/>
    </row>
    <row r="521516" spans="16:16" x14ac:dyDescent="0.3">
      <c r="P521516" s="83"/>
    </row>
    <row r="521517" spans="16:16" x14ac:dyDescent="0.3">
      <c r="P521517" s="83"/>
    </row>
    <row r="521518" spans="16:16" x14ac:dyDescent="0.3">
      <c r="P521518" s="83"/>
    </row>
    <row r="521519" spans="16:16" x14ac:dyDescent="0.3">
      <c r="P521519" s="83"/>
    </row>
    <row r="521520" spans="16:16" x14ac:dyDescent="0.3">
      <c r="P521520" s="83"/>
    </row>
    <row r="521521" spans="16:16" x14ac:dyDescent="0.3">
      <c r="P521521" s="83"/>
    </row>
    <row r="521522" spans="16:16" x14ac:dyDescent="0.3">
      <c r="P521522" s="83"/>
    </row>
    <row r="521523" spans="16:16" x14ac:dyDescent="0.3">
      <c r="P521523" s="83"/>
    </row>
    <row r="521524" spans="16:16" x14ac:dyDescent="0.3">
      <c r="P521524" s="83"/>
    </row>
    <row r="521525" spans="16:16" x14ac:dyDescent="0.3">
      <c r="P521525" s="83"/>
    </row>
    <row r="521526" spans="16:16" x14ac:dyDescent="0.3">
      <c r="P521526" s="83"/>
    </row>
    <row r="521527" spans="16:16" x14ac:dyDescent="0.3">
      <c r="P521527" s="83"/>
    </row>
    <row r="521528" spans="16:16" x14ac:dyDescent="0.3">
      <c r="P521528" s="83"/>
    </row>
    <row r="521529" spans="16:16" x14ac:dyDescent="0.3">
      <c r="P521529" s="83"/>
    </row>
    <row r="521530" spans="16:16" x14ac:dyDescent="0.3">
      <c r="P521530" s="83"/>
    </row>
    <row r="521531" spans="16:16" x14ac:dyDescent="0.3">
      <c r="P521531" s="83"/>
    </row>
    <row r="521532" spans="16:16" x14ac:dyDescent="0.3">
      <c r="P521532" s="83"/>
    </row>
    <row r="521533" spans="16:16" x14ac:dyDescent="0.3">
      <c r="P521533" s="83"/>
    </row>
    <row r="521534" spans="16:16" x14ac:dyDescent="0.3">
      <c r="P521534" s="83"/>
    </row>
    <row r="521535" spans="16:16" x14ac:dyDescent="0.3">
      <c r="P521535" s="83"/>
    </row>
    <row r="521536" spans="16:16" x14ac:dyDescent="0.3">
      <c r="P521536" s="83"/>
    </row>
    <row r="521537" spans="16:16" x14ac:dyDescent="0.3">
      <c r="P521537" s="83"/>
    </row>
    <row r="521538" spans="16:16" x14ac:dyDescent="0.3">
      <c r="P521538" s="83"/>
    </row>
    <row r="521539" spans="16:16" x14ac:dyDescent="0.3">
      <c r="P521539" s="83"/>
    </row>
    <row r="521540" spans="16:16" x14ac:dyDescent="0.3">
      <c r="P521540" s="83"/>
    </row>
    <row r="521541" spans="16:16" x14ac:dyDescent="0.3">
      <c r="P521541" s="83"/>
    </row>
    <row r="521542" spans="16:16" x14ac:dyDescent="0.3">
      <c r="P521542" s="83"/>
    </row>
    <row r="521543" spans="16:16" x14ac:dyDescent="0.3">
      <c r="P521543" s="83"/>
    </row>
    <row r="521544" spans="16:16" x14ac:dyDescent="0.3">
      <c r="P521544" s="83"/>
    </row>
    <row r="521545" spans="16:16" x14ac:dyDescent="0.3">
      <c r="P521545" s="83"/>
    </row>
    <row r="521546" spans="16:16" x14ac:dyDescent="0.3">
      <c r="P521546" s="83"/>
    </row>
    <row r="521547" spans="16:16" x14ac:dyDescent="0.3">
      <c r="P521547" s="83"/>
    </row>
    <row r="521548" spans="16:16" x14ac:dyDescent="0.3">
      <c r="P521548" s="83"/>
    </row>
    <row r="521549" spans="16:16" x14ac:dyDescent="0.3">
      <c r="P521549" s="83"/>
    </row>
    <row r="521550" spans="16:16" x14ac:dyDescent="0.3">
      <c r="P521550" s="83"/>
    </row>
    <row r="521551" spans="16:16" x14ac:dyDescent="0.3">
      <c r="P521551" s="83"/>
    </row>
    <row r="521552" spans="16:16" x14ac:dyDescent="0.3">
      <c r="P521552" s="83"/>
    </row>
    <row r="521553" spans="16:16" x14ac:dyDescent="0.3">
      <c r="P521553" s="83"/>
    </row>
    <row r="521554" spans="16:16" x14ac:dyDescent="0.3">
      <c r="P521554" s="83"/>
    </row>
    <row r="521555" spans="16:16" x14ac:dyDescent="0.3">
      <c r="P521555" s="83"/>
    </row>
    <row r="521556" spans="16:16" x14ac:dyDescent="0.3">
      <c r="P521556" s="83"/>
    </row>
    <row r="521557" spans="16:16" x14ac:dyDescent="0.3">
      <c r="P521557" s="83"/>
    </row>
    <row r="521558" spans="16:16" x14ac:dyDescent="0.3">
      <c r="P521558" s="83"/>
    </row>
    <row r="521559" spans="16:16" x14ac:dyDescent="0.3">
      <c r="P521559" s="83"/>
    </row>
    <row r="521560" spans="16:16" x14ac:dyDescent="0.3">
      <c r="P521560" s="83"/>
    </row>
    <row r="521561" spans="16:16" x14ac:dyDescent="0.3">
      <c r="P521561" s="83"/>
    </row>
    <row r="521562" spans="16:16" x14ac:dyDescent="0.3">
      <c r="P521562" s="83"/>
    </row>
    <row r="521563" spans="16:16" x14ac:dyDescent="0.3">
      <c r="P521563" s="83"/>
    </row>
    <row r="521564" spans="16:16" x14ac:dyDescent="0.3">
      <c r="P521564" s="83"/>
    </row>
    <row r="521565" spans="16:16" x14ac:dyDescent="0.3">
      <c r="P521565" s="83"/>
    </row>
    <row r="521566" spans="16:16" x14ac:dyDescent="0.3">
      <c r="P521566" s="83"/>
    </row>
    <row r="521567" spans="16:16" x14ac:dyDescent="0.3">
      <c r="P521567" s="83"/>
    </row>
    <row r="521568" spans="16:16" x14ac:dyDescent="0.3">
      <c r="P521568" s="83"/>
    </row>
    <row r="521569" spans="16:16" x14ac:dyDescent="0.3">
      <c r="P521569" s="83"/>
    </row>
    <row r="521570" spans="16:16" x14ac:dyDescent="0.3">
      <c r="P521570" s="83"/>
    </row>
    <row r="521571" spans="16:16" x14ac:dyDescent="0.3">
      <c r="P521571" s="83"/>
    </row>
    <row r="521572" spans="16:16" x14ac:dyDescent="0.3">
      <c r="P521572" s="83"/>
    </row>
    <row r="521573" spans="16:16" x14ac:dyDescent="0.3">
      <c r="P521573" s="83"/>
    </row>
    <row r="521574" spans="16:16" x14ac:dyDescent="0.3">
      <c r="P521574" s="83"/>
    </row>
    <row r="521575" spans="16:16" x14ac:dyDescent="0.3">
      <c r="P521575" s="83"/>
    </row>
    <row r="521576" spans="16:16" x14ac:dyDescent="0.3">
      <c r="P521576" s="83"/>
    </row>
    <row r="521577" spans="16:16" x14ac:dyDescent="0.3">
      <c r="P521577" s="83"/>
    </row>
    <row r="521578" spans="16:16" x14ac:dyDescent="0.3">
      <c r="P521578" s="83"/>
    </row>
    <row r="521579" spans="16:16" x14ac:dyDescent="0.3">
      <c r="P521579" s="83"/>
    </row>
    <row r="521580" spans="16:16" x14ac:dyDescent="0.3">
      <c r="P521580" s="83"/>
    </row>
    <row r="521581" spans="16:16" x14ac:dyDescent="0.3">
      <c r="P521581" s="83"/>
    </row>
    <row r="521582" spans="16:16" x14ac:dyDescent="0.3">
      <c r="P521582" s="83"/>
    </row>
    <row r="521583" spans="16:16" x14ac:dyDescent="0.3">
      <c r="P521583" s="83"/>
    </row>
    <row r="521584" spans="16:16" x14ac:dyDescent="0.3">
      <c r="P521584" s="83"/>
    </row>
    <row r="521585" spans="16:16" x14ac:dyDescent="0.3">
      <c r="P521585" s="83"/>
    </row>
    <row r="521586" spans="16:16" x14ac:dyDescent="0.3">
      <c r="P521586" s="83"/>
    </row>
    <row r="521587" spans="16:16" x14ac:dyDescent="0.3">
      <c r="P521587" s="83"/>
    </row>
    <row r="521588" spans="16:16" x14ac:dyDescent="0.3">
      <c r="P521588" s="83"/>
    </row>
    <row r="521589" spans="16:16" x14ac:dyDescent="0.3">
      <c r="P521589" s="83"/>
    </row>
    <row r="521590" spans="16:16" x14ac:dyDescent="0.3">
      <c r="P521590" s="83"/>
    </row>
    <row r="521591" spans="16:16" x14ac:dyDescent="0.3">
      <c r="P521591" s="83"/>
    </row>
    <row r="521592" spans="16:16" x14ac:dyDescent="0.3">
      <c r="P521592" s="83"/>
    </row>
    <row r="521593" spans="16:16" x14ac:dyDescent="0.3">
      <c r="P521593" s="83"/>
    </row>
    <row r="521594" spans="16:16" x14ac:dyDescent="0.3">
      <c r="P521594" s="83"/>
    </row>
    <row r="521595" spans="16:16" x14ac:dyDescent="0.3">
      <c r="P521595" s="83"/>
    </row>
    <row r="521596" spans="16:16" x14ac:dyDescent="0.3">
      <c r="P521596" s="83"/>
    </row>
    <row r="521597" spans="16:16" x14ac:dyDescent="0.3">
      <c r="P521597" s="83"/>
    </row>
    <row r="521598" spans="16:16" x14ac:dyDescent="0.3">
      <c r="P521598" s="83"/>
    </row>
    <row r="521599" spans="16:16" x14ac:dyDescent="0.3">
      <c r="P521599" s="83"/>
    </row>
    <row r="521600" spans="16:16" x14ac:dyDescent="0.3">
      <c r="P521600" s="83"/>
    </row>
    <row r="521601" spans="16:16" x14ac:dyDescent="0.3">
      <c r="P521601" s="83"/>
    </row>
    <row r="521602" spans="16:16" x14ac:dyDescent="0.3">
      <c r="P521602" s="83"/>
    </row>
    <row r="521603" spans="16:16" x14ac:dyDescent="0.3">
      <c r="P521603" s="83"/>
    </row>
    <row r="521604" spans="16:16" x14ac:dyDescent="0.3">
      <c r="P521604" s="83"/>
    </row>
    <row r="521605" spans="16:16" x14ac:dyDescent="0.3">
      <c r="P521605" s="83"/>
    </row>
    <row r="521606" spans="16:16" x14ac:dyDescent="0.3">
      <c r="P521606" s="83"/>
    </row>
    <row r="521607" spans="16:16" x14ac:dyDescent="0.3">
      <c r="P521607" s="83"/>
    </row>
    <row r="521608" spans="16:16" x14ac:dyDescent="0.3">
      <c r="P521608" s="83"/>
    </row>
    <row r="521609" spans="16:16" x14ac:dyDescent="0.3">
      <c r="P521609" s="83"/>
    </row>
    <row r="521610" spans="16:16" x14ac:dyDescent="0.3">
      <c r="P521610" s="83"/>
    </row>
    <row r="521611" spans="16:16" x14ac:dyDescent="0.3">
      <c r="P521611" s="83"/>
    </row>
    <row r="521612" spans="16:16" x14ac:dyDescent="0.3">
      <c r="P521612" s="83"/>
    </row>
    <row r="521613" spans="16:16" x14ac:dyDescent="0.3">
      <c r="P521613" s="83"/>
    </row>
    <row r="521614" spans="16:16" x14ac:dyDescent="0.3">
      <c r="P521614" s="83"/>
    </row>
    <row r="521615" spans="16:16" x14ac:dyDescent="0.3">
      <c r="P521615" s="83"/>
    </row>
    <row r="521616" spans="16:16" x14ac:dyDescent="0.3">
      <c r="P521616" s="83"/>
    </row>
    <row r="521617" spans="16:16" x14ac:dyDescent="0.3">
      <c r="P521617" s="83"/>
    </row>
    <row r="521618" spans="16:16" x14ac:dyDescent="0.3">
      <c r="P521618" s="83"/>
    </row>
    <row r="521619" spans="16:16" x14ac:dyDescent="0.3">
      <c r="P521619" s="83"/>
    </row>
    <row r="521620" spans="16:16" x14ac:dyDescent="0.3">
      <c r="P521620" s="83"/>
    </row>
    <row r="521621" spans="16:16" x14ac:dyDescent="0.3">
      <c r="P521621" s="83"/>
    </row>
    <row r="521622" spans="16:16" x14ac:dyDescent="0.3">
      <c r="P521622" s="83"/>
    </row>
    <row r="521623" spans="16:16" x14ac:dyDescent="0.3">
      <c r="P521623" s="83"/>
    </row>
    <row r="521624" spans="16:16" x14ac:dyDescent="0.3">
      <c r="P521624" s="83"/>
    </row>
    <row r="521625" spans="16:16" x14ac:dyDescent="0.3">
      <c r="P521625" s="83"/>
    </row>
    <row r="521626" spans="16:16" x14ac:dyDescent="0.3">
      <c r="P521626" s="83"/>
    </row>
    <row r="521627" spans="16:16" x14ac:dyDescent="0.3">
      <c r="P521627" s="83"/>
    </row>
    <row r="521628" spans="16:16" x14ac:dyDescent="0.3">
      <c r="P521628" s="83"/>
    </row>
    <row r="521629" spans="16:16" x14ac:dyDescent="0.3">
      <c r="P521629" s="83"/>
    </row>
    <row r="521630" spans="16:16" x14ac:dyDescent="0.3">
      <c r="P521630" s="83"/>
    </row>
    <row r="521631" spans="16:16" x14ac:dyDescent="0.3">
      <c r="P521631" s="83"/>
    </row>
    <row r="521632" spans="16:16" x14ac:dyDescent="0.3">
      <c r="P521632" s="83"/>
    </row>
    <row r="521633" spans="16:16" x14ac:dyDescent="0.3">
      <c r="P521633" s="83"/>
    </row>
    <row r="521634" spans="16:16" x14ac:dyDescent="0.3">
      <c r="P521634" s="83"/>
    </row>
    <row r="521635" spans="16:16" x14ac:dyDescent="0.3">
      <c r="P521635" s="83"/>
    </row>
    <row r="521636" spans="16:16" x14ac:dyDescent="0.3">
      <c r="P521636" s="83"/>
    </row>
    <row r="521637" spans="16:16" x14ac:dyDescent="0.3">
      <c r="P521637" s="83"/>
    </row>
    <row r="521638" spans="16:16" x14ac:dyDescent="0.3">
      <c r="P521638" s="83"/>
    </row>
    <row r="521639" spans="16:16" x14ac:dyDescent="0.3">
      <c r="P521639" s="83"/>
    </row>
    <row r="521640" spans="16:16" x14ac:dyDescent="0.3">
      <c r="P521640" s="83"/>
    </row>
    <row r="521641" spans="16:16" x14ac:dyDescent="0.3">
      <c r="P521641" s="83"/>
    </row>
    <row r="521642" spans="16:16" x14ac:dyDescent="0.3">
      <c r="P521642" s="83"/>
    </row>
    <row r="521643" spans="16:16" x14ac:dyDescent="0.3">
      <c r="P521643" s="83"/>
    </row>
    <row r="521644" spans="16:16" x14ac:dyDescent="0.3">
      <c r="P521644" s="83"/>
    </row>
    <row r="521645" spans="16:16" x14ac:dyDescent="0.3">
      <c r="P521645" s="83"/>
    </row>
    <row r="521646" spans="16:16" x14ac:dyDescent="0.3">
      <c r="P521646" s="83"/>
    </row>
    <row r="521647" spans="16:16" x14ac:dyDescent="0.3">
      <c r="P521647" s="83"/>
    </row>
    <row r="521648" spans="16:16" x14ac:dyDescent="0.3">
      <c r="P521648" s="83"/>
    </row>
    <row r="521649" spans="16:16" x14ac:dyDescent="0.3">
      <c r="P521649" s="83"/>
    </row>
    <row r="521650" spans="16:16" x14ac:dyDescent="0.3">
      <c r="P521650" s="83"/>
    </row>
    <row r="521651" spans="16:16" x14ac:dyDescent="0.3">
      <c r="P521651" s="83"/>
    </row>
    <row r="521652" spans="16:16" x14ac:dyDescent="0.3">
      <c r="P521652" s="83"/>
    </row>
    <row r="521653" spans="16:16" x14ac:dyDescent="0.3">
      <c r="P521653" s="83"/>
    </row>
    <row r="521654" spans="16:16" x14ac:dyDescent="0.3">
      <c r="P521654" s="83"/>
    </row>
    <row r="521655" spans="16:16" x14ac:dyDescent="0.3">
      <c r="P521655" s="83"/>
    </row>
    <row r="521656" spans="16:16" x14ac:dyDescent="0.3">
      <c r="P521656" s="83"/>
    </row>
    <row r="521657" spans="16:16" x14ac:dyDescent="0.3">
      <c r="P521657" s="83"/>
    </row>
    <row r="521658" spans="16:16" x14ac:dyDescent="0.3">
      <c r="P521658" s="83"/>
    </row>
    <row r="521659" spans="16:16" x14ac:dyDescent="0.3">
      <c r="P521659" s="83"/>
    </row>
    <row r="521660" spans="16:16" x14ac:dyDescent="0.3">
      <c r="P521660" s="83"/>
    </row>
    <row r="521661" spans="16:16" x14ac:dyDescent="0.3">
      <c r="P521661" s="83"/>
    </row>
    <row r="521662" spans="16:16" x14ac:dyDescent="0.3">
      <c r="P521662" s="83"/>
    </row>
    <row r="521663" spans="16:16" x14ac:dyDescent="0.3">
      <c r="P521663" s="83"/>
    </row>
    <row r="521664" spans="16:16" x14ac:dyDescent="0.3">
      <c r="P521664" s="83"/>
    </row>
    <row r="521665" spans="16:16" x14ac:dyDescent="0.3">
      <c r="P521665" s="83"/>
    </row>
    <row r="521666" spans="16:16" x14ac:dyDescent="0.3">
      <c r="P521666" s="83"/>
    </row>
    <row r="521667" spans="16:16" x14ac:dyDescent="0.3">
      <c r="P521667" s="83"/>
    </row>
    <row r="521668" spans="16:16" x14ac:dyDescent="0.3">
      <c r="P521668" s="83"/>
    </row>
    <row r="521669" spans="16:16" x14ac:dyDescent="0.3">
      <c r="P521669" s="83"/>
    </row>
    <row r="521670" spans="16:16" x14ac:dyDescent="0.3">
      <c r="P521670" s="83"/>
    </row>
    <row r="521671" spans="16:16" x14ac:dyDescent="0.3">
      <c r="P521671" s="83"/>
    </row>
    <row r="521672" spans="16:16" x14ac:dyDescent="0.3">
      <c r="P521672" s="83"/>
    </row>
    <row r="521673" spans="16:16" x14ac:dyDescent="0.3">
      <c r="P521673" s="83"/>
    </row>
    <row r="521674" spans="16:16" x14ac:dyDescent="0.3">
      <c r="P521674" s="83"/>
    </row>
    <row r="521675" spans="16:16" x14ac:dyDescent="0.3">
      <c r="P521675" s="83"/>
    </row>
    <row r="521676" spans="16:16" x14ac:dyDescent="0.3">
      <c r="P521676" s="83"/>
    </row>
    <row r="521677" spans="16:16" x14ac:dyDescent="0.3">
      <c r="P521677" s="83"/>
    </row>
    <row r="521678" spans="16:16" x14ac:dyDescent="0.3">
      <c r="P521678" s="83"/>
    </row>
    <row r="521679" spans="16:16" x14ac:dyDescent="0.3">
      <c r="P521679" s="83"/>
    </row>
    <row r="521680" spans="16:16" x14ac:dyDescent="0.3">
      <c r="P521680" s="83"/>
    </row>
    <row r="521681" spans="16:16" x14ac:dyDescent="0.3">
      <c r="P521681" s="83"/>
    </row>
    <row r="521682" spans="16:16" x14ac:dyDescent="0.3">
      <c r="P521682" s="83"/>
    </row>
    <row r="521683" spans="16:16" x14ac:dyDescent="0.3">
      <c r="P521683" s="83"/>
    </row>
    <row r="521684" spans="16:16" x14ac:dyDescent="0.3">
      <c r="P521684" s="83"/>
    </row>
    <row r="521685" spans="16:16" x14ac:dyDescent="0.3">
      <c r="P521685" s="83"/>
    </row>
    <row r="521686" spans="16:16" x14ac:dyDescent="0.3">
      <c r="P521686" s="83"/>
    </row>
    <row r="521687" spans="16:16" x14ac:dyDescent="0.3">
      <c r="P521687" s="83"/>
    </row>
    <row r="521688" spans="16:16" x14ac:dyDescent="0.3">
      <c r="P521688" s="83"/>
    </row>
    <row r="521689" spans="16:16" x14ac:dyDescent="0.3">
      <c r="P521689" s="83"/>
    </row>
    <row r="521690" spans="16:16" x14ac:dyDescent="0.3">
      <c r="P521690" s="83"/>
    </row>
    <row r="521691" spans="16:16" x14ac:dyDescent="0.3">
      <c r="P521691" s="83"/>
    </row>
    <row r="521692" spans="16:16" x14ac:dyDescent="0.3">
      <c r="P521692" s="83"/>
    </row>
    <row r="521693" spans="16:16" x14ac:dyDescent="0.3">
      <c r="P521693" s="83"/>
    </row>
    <row r="521694" spans="16:16" x14ac:dyDescent="0.3">
      <c r="P521694" s="83"/>
    </row>
    <row r="521695" spans="16:16" x14ac:dyDescent="0.3">
      <c r="P521695" s="83"/>
    </row>
    <row r="521696" spans="16:16" x14ac:dyDescent="0.3">
      <c r="P521696" s="83"/>
    </row>
    <row r="521697" spans="16:16" x14ac:dyDescent="0.3">
      <c r="P521697" s="83"/>
    </row>
    <row r="521698" spans="16:16" x14ac:dyDescent="0.3">
      <c r="P521698" s="83"/>
    </row>
    <row r="521699" spans="16:16" x14ac:dyDescent="0.3">
      <c r="P521699" s="83"/>
    </row>
    <row r="521700" spans="16:16" x14ac:dyDescent="0.3">
      <c r="P521700" s="83"/>
    </row>
    <row r="521701" spans="16:16" x14ac:dyDescent="0.3">
      <c r="P521701" s="83"/>
    </row>
    <row r="521702" spans="16:16" x14ac:dyDescent="0.3">
      <c r="P521702" s="83"/>
    </row>
    <row r="521703" spans="16:16" x14ac:dyDescent="0.3">
      <c r="P521703" s="83"/>
    </row>
    <row r="521704" spans="16:16" x14ac:dyDescent="0.3">
      <c r="P521704" s="83"/>
    </row>
    <row r="521705" spans="16:16" x14ac:dyDescent="0.3">
      <c r="P521705" s="83"/>
    </row>
    <row r="521706" spans="16:16" x14ac:dyDescent="0.3">
      <c r="P521706" s="83"/>
    </row>
    <row r="521707" spans="16:16" x14ac:dyDescent="0.3">
      <c r="P521707" s="83"/>
    </row>
    <row r="521708" spans="16:16" x14ac:dyDescent="0.3">
      <c r="P521708" s="83"/>
    </row>
    <row r="521709" spans="16:16" x14ac:dyDescent="0.3">
      <c r="P521709" s="83"/>
    </row>
    <row r="521710" spans="16:16" x14ac:dyDescent="0.3">
      <c r="P521710" s="83"/>
    </row>
    <row r="521711" spans="16:16" x14ac:dyDescent="0.3">
      <c r="P521711" s="83"/>
    </row>
    <row r="521712" spans="16:16" x14ac:dyDescent="0.3">
      <c r="P521712" s="83"/>
    </row>
    <row r="521713" spans="16:16" x14ac:dyDescent="0.3">
      <c r="P521713" s="83"/>
    </row>
    <row r="521714" spans="16:16" x14ac:dyDescent="0.3">
      <c r="P521714" s="83"/>
    </row>
    <row r="521715" spans="16:16" x14ac:dyDescent="0.3">
      <c r="P521715" s="83"/>
    </row>
    <row r="521716" spans="16:16" x14ac:dyDescent="0.3">
      <c r="P521716" s="83"/>
    </row>
    <row r="521717" spans="16:16" x14ac:dyDescent="0.3">
      <c r="P521717" s="83"/>
    </row>
    <row r="521718" spans="16:16" x14ac:dyDescent="0.3">
      <c r="P521718" s="83"/>
    </row>
    <row r="521719" spans="16:16" x14ac:dyDescent="0.3">
      <c r="P521719" s="83"/>
    </row>
    <row r="521720" spans="16:16" x14ac:dyDescent="0.3">
      <c r="P521720" s="83"/>
    </row>
    <row r="521721" spans="16:16" x14ac:dyDescent="0.3">
      <c r="P521721" s="83"/>
    </row>
    <row r="521722" spans="16:16" x14ac:dyDescent="0.3">
      <c r="P521722" s="83"/>
    </row>
    <row r="521723" spans="16:16" x14ac:dyDescent="0.3">
      <c r="P521723" s="83"/>
    </row>
    <row r="521724" spans="16:16" x14ac:dyDescent="0.3">
      <c r="P521724" s="83"/>
    </row>
    <row r="521725" spans="16:16" x14ac:dyDescent="0.3">
      <c r="P521725" s="83"/>
    </row>
    <row r="521726" spans="16:16" x14ac:dyDescent="0.3">
      <c r="P521726" s="83"/>
    </row>
    <row r="521727" spans="16:16" x14ac:dyDescent="0.3">
      <c r="P521727" s="83"/>
    </row>
    <row r="521728" spans="16:16" x14ac:dyDescent="0.3">
      <c r="P521728" s="83"/>
    </row>
    <row r="521729" spans="16:16" x14ac:dyDescent="0.3">
      <c r="P521729" s="83"/>
    </row>
    <row r="521730" spans="16:16" x14ac:dyDescent="0.3">
      <c r="P521730" s="83"/>
    </row>
    <row r="521731" spans="16:16" x14ac:dyDescent="0.3">
      <c r="P521731" s="83"/>
    </row>
    <row r="521732" spans="16:16" x14ac:dyDescent="0.3">
      <c r="P521732" s="83"/>
    </row>
    <row r="521733" spans="16:16" x14ac:dyDescent="0.3">
      <c r="P521733" s="83"/>
    </row>
    <row r="521734" spans="16:16" x14ac:dyDescent="0.3">
      <c r="P521734" s="83"/>
    </row>
    <row r="521735" spans="16:16" x14ac:dyDescent="0.3">
      <c r="P521735" s="83"/>
    </row>
    <row r="521736" spans="16:16" x14ac:dyDescent="0.3">
      <c r="P521736" s="83"/>
    </row>
    <row r="521737" spans="16:16" x14ac:dyDescent="0.3">
      <c r="P521737" s="83"/>
    </row>
    <row r="521738" spans="16:16" x14ac:dyDescent="0.3">
      <c r="P521738" s="83"/>
    </row>
    <row r="521739" spans="16:16" x14ac:dyDescent="0.3">
      <c r="P521739" s="83"/>
    </row>
    <row r="521740" spans="16:16" x14ac:dyDescent="0.3">
      <c r="P521740" s="83"/>
    </row>
    <row r="521741" spans="16:16" x14ac:dyDescent="0.3">
      <c r="P521741" s="83"/>
    </row>
    <row r="521742" spans="16:16" x14ac:dyDescent="0.3">
      <c r="P521742" s="83"/>
    </row>
    <row r="521743" spans="16:16" x14ac:dyDescent="0.3">
      <c r="P521743" s="83"/>
    </row>
    <row r="521744" spans="16:16" x14ac:dyDescent="0.3">
      <c r="P521744" s="83"/>
    </row>
    <row r="521745" spans="16:16" x14ac:dyDescent="0.3">
      <c r="P521745" s="83"/>
    </row>
    <row r="521746" spans="16:16" x14ac:dyDescent="0.3">
      <c r="P521746" s="83"/>
    </row>
    <row r="521747" spans="16:16" x14ac:dyDescent="0.3">
      <c r="P521747" s="83"/>
    </row>
    <row r="521748" spans="16:16" x14ac:dyDescent="0.3">
      <c r="P521748" s="83"/>
    </row>
    <row r="521749" spans="16:16" x14ac:dyDescent="0.3">
      <c r="P521749" s="83"/>
    </row>
    <row r="521750" spans="16:16" x14ac:dyDescent="0.3">
      <c r="P521750" s="83"/>
    </row>
    <row r="521751" spans="16:16" x14ac:dyDescent="0.3">
      <c r="P521751" s="83"/>
    </row>
    <row r="521752" spans="16:16" x14ac:dyDescent="0.3">
      <c r="P521752" s="83"/>
    </row>
    <row r="521753" spans="16:16" x14ac:dyDescent="0.3">
      <c r="P521753" s="83"/>
    </row>
    <row r="521754" spans="16:16" x14ac:dyDescent="0.3">
      <c r="P521754" s="83"/>
    </row>
    <row r="521755" spans="16:16" x14ac:dyDescent="0.3">
      <c r="P521755" s="83"/>
    </row>
    <row r="521756" spans="16:16" x14ac:dyDescent="0.3">
      <c r="P521756" s="83"/>
    </row>
    <row r="521757" spans="16:16" x14ac:dyDescent="0.3">
      <c r="P521757" s="83"/>
    </row>
    <row r="521758" spans="16:16" x14ac:dyDescent="0.3">
      <c r="P521758" s="83"/>
    </row>
    <row r="521759" spans="16:16" x14ac:dyDescent="0.3">
      <c r="P521759" s="83"/>
    </row>
    <row r="521760" spans="16:16" x14ac:dyDescent="0.3">
      <c r="P521760" s="83"/>
    </row>
    <row r="521761" spans="16:16" x14ac:dyDescent="0.3">
      <c r="P521761" s="83"/>
    </row>
    <row r="521762" spans="16:16" x14ac:dyDescent="0.3">
      <c r="P521762" s="83"/>
    </row>
    <row r="521763" spans="16:16" x14ac:dyDescent="0.3">
      <c r="P521763" s="83"/>
    </row>
    <row r="521764" spans="16:16" x14ac:dyDescent="0.3">
      <c r="P521764" s="83"/>
    </row>
    <row r="521765" spans="16:16" x14ac:dyDescent="0.3">
      <c r="P521765" s="83"/>
    </row>
    <row r="521766" spans="16:16" x14ac:dyDescent="0.3">
      <c r="P521766" s="83"/>
    </row>
    <row r="521767" spans="16:16" x14ac:dyDescent="0.3">
      <c r="P521767" s="83"/>
    </row>
    <row r="521768" spans="16:16" x14ac:dyDescent="0.3">
      <c r="P521768" s="83"/>
    </row>
    <row r="521769" spans="16:16" x14ac:dyDescent="0.3">
      <c r="P521769" s="83"/>
    </row>
    <row r="521770" spans="16:16" x14ac:dyDescent="0.3">
      <c r="P521770" s="83"/>
    </row>
    <row r="521771" spans="16:16" x14ac:dyDescent="0.3">
      <c r="P521771" s="83"/>
    </row>
    <row r="521772" spans="16:16" x14ac:dyDescent="0.3">
      <c r="P521772" s="83"/>
    </row>
    <row r="521773" spans="16:16" x14ac:dyDescent="0.3">
      <c r="P521773" s="83"/>
    </row>
    <row r="521774" spans="16:16" x14ac:dyDescent="0.3">
      <c r="P521774" s="83"/>
    </row>
    <row r="521775" spans="16:16" x14ac:dyDescent="0.3">
      <c r="P521775" s="83"/>
    </row>
    <row r="521776" spans="16:16" x14ac:dyDescent="0.3">
      <c r="P521776" s="83"/>
    </row>
    <row r="521777" spans="16:16" x14ac:dyDescent="0.3">
      <c r="P521777" s="83"/>
    </row>
    <row r="521778" spans="16:16" x14ac:dyDescent="0.3">
      <c r="P521778" s="83"/>
    </row>
    <row r="521779" spans="16:16" x14ac:dyDescent="0.3">
      <c r="P521779" s="83"/>
    </row>
    <row r="521780" spans="16:16" x14ac:dyDescent="0.3">
      <c r="P521780" s="83"/>
    </row>
    <row r="521781" spans="16:16" x14ac:dyDescent="0.3">
      <c r="P521781" s="83"/>
    </row>
    <row r="521782" spans="16:16" x14ac:dyDescent="0.3">
      <c r="P521782" s="83"/>
    </row>
    <row r="521783" spans="16:16" x14ac:dyDescent="0.3">
      <c r="P521783" s="83"/>
    </row>
    <row r="521784" spans="16:16" x14ac:dyDescent="0.3">
      <c r="P521784" s="83"/>
    </row>
    <row r="521785" spans="16:16" x14ac:dyDescent="0.3">
      <c r="P521785" s="83"/>
    </row>
    <row r="521786" spans="16:16" x14ac:dyDescent="0.3">
      <c r="P521786" s="83"/>
    </row>
    <row r="521787" spans="16:16" x14ac:dyDescent="0.3">
      <c r="P521787" s="83"/>
    </row>
    <row r="521788" spans="16:16" x14ac:dyDescent="0.3">
      <c r="P521788" s="83"/>
    </row>
    <row r="521789" spans="16:16" x14ac:dyDescent="0.3">
      <c r="P521789" s="83"/>
    </row>
    <row r="521790" spans="16:16" x14ac:dyDescent="0.3">
      <c r="P521790" s="83"/>
    </row>
    <row r="521791" spans="16:16" x14ac:dyDescent="0.3">
      <c r="P521791" s="83"/>
    </row>
    <row r="521792" spans="16:16" x14ac:dyDescent="0.3">
      <c r="P521792" s="83"/>
    </row>
    <row r="521793" spans="16:16" x14ac:dyDescent="0.3">
      <c r="P521793" s="83"/>
    </row>
    <row r="521794" spans="16:16" x14ac:dyDescent="0.3">
      <c r="P521794" s="83"/>
    </row>
    <row r="521795" spans="16:16" x14ac:dyDescent="0.3">
      <c r="P521795" s="83"/>
    </row>
    <row r="521796" spans="16:16" x14ac:dyDescent="0.3">
      <c r="P521796" s="83"/>
    </row>
    <row r="521797" spans="16:16" x14ac:dyDescent="0.3">
      <c r="P521797" s="83"/>
    </row>
    <row r="521798" spans="16:16" x14ac:dyDescent="0.3">
      <c r="P521798" s="83"/>
    </row>
    <row r="521799" spans="16:16" x14ac:dyDescent="0.3">
      <c r="P521799" s="83"/>
    </row>
    <row r="521800" spans="16:16" x14ac:dyDescent="0.3">
      <c r="P521800" s="83"/>
    </row>
    <row r="521801" spans="16:16" x14ac:dyDescent="0.3">
      <c r="P521801" s="83"/>
    </row>
    <row r="521802" spans="16:16" x14ac:dyDescent="0.3">
      <c r="P521802" s="83"/>
    </row>
    <row r="521803" spans="16:16" x14ac:dyDescent="0.3">
      <c r="P521803" s="83"/>
    </row>
    <row r="521804" spans="16:16" x14ac:dyDescent="0.3">
      <c r="P521804" s="83"/>
    </row>
    <row r="521805" spans="16:16" x14ac:dyDescent="0.3">
      <c r="P521805" s="83"/>
    </row>
    <row r="521806" spans="16:16" x14ac:dyDescent="0.3">
      <c r="P521806" s="83"/>
    </row>
    <row r="521807" spans="16:16" x14ac:dyDescent="0.3">
      <c r="P521807" s="83"/>
    </row>
    <row r="521808" spans="16:16" x14ac:dyDescent="0.3">
      <c r="P521808" s="83"/>
    </row>
    <row r="521809" spans="16:16" x14ac:dyDescent="0.3">
      <c r="P521809" s="83"/>
    </row>
    <row r="521810" spans="16:16" x14ac:dyDescent="0.3">
      <c r="P521810" s="83"/>
    </row>
    <row r="521811" spans="16:16" x14ac:dyDescent="0.3">
      <c r="P521811" s="83"/>
    </row>
    <row r="521812" spans="16:16" x14ac:dyDescent="0.3">
      <c r="P521812" s="83"/>
    </row>
    <row r="521813" spans="16:16" x14ac:dyDescent="0.3">
      <c r="P521813" s="83"/>
    </row>
    <row r="521814" spans="16:16" x14ac:dyDescent="0.3">
      <c r="P521814" s="83"/>
    </row>
    <row r="521815" spans="16:16" x14ac:dyDescent="0.3">
      <c r="P521815" s="83"/>
    </row>
    <row r="521816" spans="16:16" x14ac:dyDescent="0.3">
      <c r="P521816" s="83"/>
    </row>
    <row r="521817" spans="16:16" x14ac:dyDescent="0.3">
      <c r="P521817" s="83"/>
    </row>
    <row r="521818" spans="16:16" x14ac:dyDescent="0.3">
      <c r="P521818" s="83"/>
    </row>
    <row r="521819" spans="16:16" x14ac:dyDescent="0.3">
      <c r="P521819" s="83"/>
    </row>
    <row r="521820" spans="16:16" x14ac:dyDescent="0.3">
      <c r="P521820" s="83"/>
    </row>
    <row r="521821" spans="16:16" x14ac:dyDescent="0.3">
      <c r="P521821" s="83"/>
    </row>
    <row r="521822" spans="16:16" x14ac:dyDescent="0.3">
      <c r="P521822" s="83"/>
    </row>
    <row r="521823" spans="16:16" x14ac:dyDescent="0.3">
      <c r="P521823" s="83"/>
    </row>
    <row r="521824" spans="16:16" x14ac:dyDescent="0.3">
      <c r="P521824" s="83"/>
    </row>
    <row r="521825" spans="16:16" x14ac:dyDescent="0.3">
      <c r="P521825" s="83"/>
    </row>
    <row r="521826" spans="16:16" x14ac:dyDescent="0.3">
      <c r="P521826" s="83"/>
    </row>
    <row r="521827" spans="16:16" x14ac:dyDescent="0.3">
      <c r="P521827" s="83"/>
    </row>
    <row r="521828" spans="16:16" x14ac:dyDescent="0.3">
      <c r="P521828" s="83"/>
    </row>
    <row r="521829" spans="16:16" x14ac:dyDescent="0.3">
      <c r="P521829" s="83"/>
    </row>
    <row r="521830" spans="16:16" x14ac:dyDescent="0.3">
      <c r="P521830" s="83"/>
    </row>
    <row r="521831" spans="16:16" x14ac:dyDescent="0.3">
      <c r="P521831" s="83"/>
    </row>
    <row r="521832" spans="16:16" x14ac:dyDescent="0.3">
      <c r="P521832" s="83"/>
    </row>
    <row r="521833" spans="16:16" x14ac:dyDescent="0.3">
      <c r="P521833" s="83"/>
    </row>
    <row r="521834" spans="16:16" x14ac:dyDescent="0.3">
      <c r="P521834" s="83"/>
    </row>
    <row r="521835" spans="16:16" x14ac:dyDescent="0.3">
      <c r="P521835" s="83"/>
    </row>
    <row r="521836" spans="16:16" x14ac:dyDescent="0.3">
      <c r="P521836" s="83"/>
    </row>
    <row r="521837" spans="16:16" x14ac:dyDescent="0.3">
      <c r="P521837" s="83"/>
    </row>
    <row r="521838" spans="16:16" x14ac:dyDescent="0.3">
      <c r="P521838" s="83"/>
    </row>
    <row r="521839" spans="16:16" x14ac:dyDescent="0.3">
      <c r="P521839" s="83"/>
    </row>
    <row r="521840" spans="16:16" x14ac:dyDescent="0.3">
      <c r="P521840" s="83"/>
    </row>
    <row r="521841" spans="16:16" x14ac:dyDescent="0.3">
      <c r="P521841" s="83"/>
    </row>
    <row r="521842" spans="16:16" x14ac:dyDescent="0.3">
      <c r="P521842" s="83"/>
    </row>
    <row r="521843" spans="16:16" x14ac:dyDescent="0.3">
      <c r="P521843" s="83"/>
    </row>
    <row r="521844" spans="16:16" x14ac:dyDescent="0.3">
      <c r="P521844" s="83"/>
    </row>
    <row r="521845" spans="16:16" x14ac:dyDescent="0.3">
      <c r="P521845" s="83"/>
    </row>
    <row r="521846" spans="16:16" x14ac:dyDescent="0.3">
      <c r="P521846" s="83"/>
    </row>
    <row r="521847" spans="16:16" x14ac:dyDescent="0.3">
      <c r="P521847" s="83"/>
    </row>
    <row r="521848" spans="16:16" x14ac:dyDescent="0.3">
      <c r="P521848" s="83"/>
    </row>
    <row r="521849" spans="16:16" x14ac:dyDescent="0.3">
      <c r="P521849" s="83"/>
    </row>
    <row r="521850" spans="16:16" x14ac:dyDescent="0.3">
      <c r="P521850" s="83"/>
    </row>
    <row r="521851" spans="16:16" x14ac:dyDescent="0.3">
      <c r="P521851" s="83"/>
    </row>
    <row r="521852" spans="16:16" x14ac:dyDescent="0.3">
      <c r="P521852" s="83"/>
    </row>
    <row r="521853" spans="16:16" x14ac:dyDescent="0.3">
      <c r="P521853" s="83"/>
    </row>
    <row r="521854" spans="16:16" x14ac:dyDescent="0.3">
      <c r="P521854" s="83"/>
    </row>
    <row r="521855" spans="16:16" x14ac:dyDescent="0.3">
      <c r="P521855" s="83"/>
    </row>
    <row r="521856" spans="16:16" x14ac:dyDescent="0.3">
      <c r="P521856" s="83"/>
    </row>
    <row r="521857" spans="16:16" x14ac:dyDescent="0.3">
      <c r="P521857" s="83"/>
    </row>
    <row r="521858" spans="16:16" x14ac:dyDescent="0.3">
      <c r="P521858" s="83"/>
    </row>
    <row r="521859" spans="16:16" x14ac:dyDescent="0.3">
      <c r="P521859" s="83"/>
    </row>
    <row r="521860" spans="16:16" x14ac:dyDescent="0.3">
      <c r="P521860" s="83"/>
    </row>
    <row r="521861" spans="16:16" x14ac:dyDescent="0.3">
      <c r="P521861" s="83"/>
    </row>
    <row r="521862" spans="16:16" x14ac:dyDescent="0.3">
      <c r="P521862" s="83"/>
    </row>
    <row r="521863" spans="16:16" x14ac:dyDescent="0.3">
      <c r="P521863" s="83"/>
    </row>
    <row r="521864" spans="16:16" x14ac:dyDescent="0.3">
      <c r="P521864" s="83"/>
    </row>
    <row r="521865" spans="16:16" x14ac:dyDescent="0.3">
      <c r="P521865" s="83"/>
    </row>
    <row r="521866" spans="16:16" x14ac:dyDescent="0.3">
      <c r="P521866" s="83"/>
    </row>
    <row r="521867" spans="16:16" x14ac:dyDescent="0.3">
      <c r="P521867" s="83"/>
    </row>
    <row r="521868" spans="16:16" x14ac:dyDescent="0.3">
      <c r="P521868" s="83"/>
    </row>
    <row r="521869" spans="16:16" x14ac:dyDescent="0.3">
      <c r="P521869" s="83"/>
    </row>
    <row r="521870" spans="16:16" x14ac:dyDescent="0.3">
      <c r="P521870" s="83"/>
    </row>
    <row r="521871" spans="16:16" x14ac:dyDescent="0.3">
      <c r="P521871" s="83"/>
    </row>
    <row r="521872" spans="16:16" x14ac:dyDescent="0.3">
      <c r="P521872" s="83"/>
    </row>
    <row r="521873" spans="16:16" x14ac:dyDescent="0.3">
      <c r="P521873" s="83"/>
    </row>
    <row r="521874" spans="16:16" x14ac:dyDescent="0.3">
      <c r="P521874" s="83"/>
    </row>
    <row r="521875" spans="16:16" x14ac:dyDescent="0.3">
      <c r="P521875" s="83"/>
    </row>
    <row r="521876" spans="16:16" x14ac:dyDescent="0.3">
      <c r="P521876" s="83"/>
    </row>
    <row r="521877" spans="16:16" x14ac:dyDescent="0.3">
      <c r="P521877" s="83"/>
    </row>
    <row r="521878" spans="16:16" x14ac:dyDescent="0.3">
      <c r="P521878" s="83"/>
    </row>
    <row r="521879" spans="16:16" x14ac:dyDescent="0.3">
      <c r="P521879" s="83"/>
    </row>
    <row r="521880" spans="16:16" x14ac:dyDescent="0.3">
      <c r="P521880" s="83"/>
    </row>
    <row r="521881" spans="16:16" x14ac:dyDescent="0.3">
      <c r="P521881" s="83"/>
    </row>
    <row r="521882" spans="16:16" x14ac:dyDescent="0.3">
      <c r="P521882" s="83"/>
    </row>
    <row r="521883" spans="16:16" x14ac:dyDescent="0.3">
      <c r="P521883" s="83"/>
    </row>
    <row r="521884" spans="16:16" x14ac:dyDescent="0.3">
      <c r="P521884" s="83"/>
    </row>
    <row r="521885" spans="16:16" x14ac:dyDescent="0.3">
      <c r="P521885" s="83"/>
    </row>
    <row r="521886" spans="16:16" x14ac:dyDescent="0.3">
      <c r="P521886" s="83"/>
    </row>
    <row r="521887" spans="16:16" x14ac:dyDescent="0.3">
      <c r="P521887" s="83"/>
    </row>
    <row r="521888" spans="16:16" x14ac:dyDescent="0.3">
      <c r="P521888" s="83"/>
    </row>
    <row r="521889" spans="16:16" x14ac:dyDescent="0.3">
      <c r="P521889" s="83"/>
    </row>
    <row r="521890" spans="16:16" x14ac:dyDescent="0.3">
      <c r="P521890" s="83"/>
    </row>
    <row r="521891" spans="16:16" x14ac:dyDescent="0.3">
      <c r="P521891" s="83"/>
    </row>
    <row r="521892" spans="16:16" x14ac:dyDescent="0.3">
      <c r="P521892" s="83"/>
    </row>
    <row r="521893" spans="16:16" x14ac:dyDescent="0.3">
      <c r="P521893" s="83"/>
    </row>
    <row r="521894" spans="16:16" x14ac:dyDescent="0.3">
      <c r="P521894" s="83"/>
    </row>
    <row r="521895" spans="16:16" x14ac:dyDescent="0.3">
      <c r="P521895" s="83"/>
    </row>
    <row r="521896" spans="16:16" x14ac:dyDescent="0.3">
      <c r="P521896" s="83"/>
    </row>
    <row r="521897" spans="16:16" x14ac:dyDescent="0.3">
      <c r="P521897" s="83"/>
    </row>
    <row r="521898" spans="16:16" x14ac:dyDescent="0.3">
      <c r="P521898" s="83"/>
    </row>
    <row r="521899" spans="16:16" x14ac:dyDescent="0.3">
      <c r="P521899" s="83"/>
    </row>
    <row r="521900" spans="16:16" x14ac:dyDescent="0.3">
      <c r="P521900" s="83"/>
    </row>
    <row r="521901" spans="16:16" x14ac:dyDescent="0.3">
      <c r="P521901" s="83"/>
    </row>
    <row r="521902" spans="16:16" x14ac:dyDescent="0.3">
      <c r="P521902" s="83"/>
    </row>
    <row r="521903" spans="16:16" x14ac:dyDescent="0.3">
      <c r="P521903" s="83"/>
    </row>
    <row r="521904" spans="16:16" x14ac:dyDescent="0.3">
      <c r="P521904" s="83"/>
    </row>
    <row r="521905" spans="16:16" x14ac:dyDescent="0.3">
      <c r="P521905" s="83"/>
    </row>
    <row r="521906" spans="16:16" x14ac:dyDescent="0.3">
      <c r="P521906" s="83"/>
    </row>
    <row r="521907" spans="16:16" x14ac:dyDescent="0.3">
      <c r="P521907" s="83"/>
    </row>
    <row r="521908" spans="16:16" x14ac:dyDescent="0.3">
      <c r="P521908" s="83"/>
    </row>
    <row r="521909" spans="16:16" x14ac:dyDescent="0.3">
      <c r="P521909" s="83"/>
    </row>
    <row r="521910" spans="16:16" x14ac:dyDescent="0.3">
      <c r="P521910" s="83"/>
    </row>
    <row r="521911" spans="16:16" x14ac:dyDescent="0.3">
      <c r="P521911" s="83"/>
    </row>
    <row r="521912" spans="16:16" x14ac:dyDescent="0.3">
      <c r="P521912" s="83"/>
    </row>
    <row r="521913" spans="16:16" x14ac:dyDescent="0.3">
      <c r="P521913" s="83"/>
    </row>
    <row r="521914" spans="16:16" x14ac:dyDescent="0.3">
      <c r="P521914" s="83"/>
    </row>
    <row r="521915" spans="16:16" x14ac:dyDescent="0.3">
      <c r="P521915" s="83"/>
    </row>
    <row r="521916" spans="16:16" x14ac:dyDescent="0.3">
      <c r="P521916" s="83"/>
    </row>
    <row r="521917" spans="16:16" x14ac:dyDescent="0.3">
      <c r="P521917" s="83"/>
    </row>
    <row r="521918" spans="16:16" x14ac:dyDescent="0.3">
      <c r="P521918" s="83"/>
    </row>
    <row r="521919" spans="16:16" x14ac:dyDescent="0.3">
      <c r="P521919" s="83"/>
    </row>
    <row r="521920" spans="16:16" x14ac:dyDescent="0.3">
      <c r="P521920" s="83"/>
    </row>
    <row r="521921" spans="16:16" x14ac:dyDescent="0.3">
      <c r="P521921" s="83"/>
    </row>
    <row r="521922" spans="16:16" x14ac:dyDescent="0.3">
      <c r="P521922" s="83"/>
    </row>
    <row r="521923" spans="16:16" x14ac:dyDescent="0.3">
      <c r="P521923" s="83"/>
    </row>
    <row r="521924" spans="16:16" x14ac:dyDescent="0.3">
      <c r="P521924" s="83"/>
    </row>
    <row r="521925" spans="16:16" x14ac:dyDescent="0.3">
      <c r="P521925" s="83"/>
    </row>
    <row r="521926" spans="16:16" x14ac:dyDescent="0.3">
      <c r="P521926" s="83"/>
    </row>
    <row r="521927" spans="16:16" x14ac:dyDescent="0.3">
      <c r="P521927" s="83"/>
    </row>
    <row r="521928" spans="16:16" x14ac:dyDescent="0.3">
      <c r="P521928" s="83"/>
    </row>
    <row r="521929" spans="16:16" x14ac:dyDescent="0.3">
      <c r="P521929" s="83"/>
    </row>
    <row r="521930" spans="16:16" x14ac:dyDescent="0.3">
      <c r="P521930" s="83"/>
    </row>
    <row r="521931" spans="16:16" x14ac:dyDescent="0.3">
      <c r="P521931" s="83"/>
    </row>
    <row r="521932" spans="16:16" x14ac:dyDescent="0.3">
      <c r="P521932" s="83"/>
    </row>
    <row r="521933" spans="16:16" x14ac:dyDescent="0.3">
      <c r="P521933" s="83"/>
    </row>
    <row r="521934" spans="16:16" x14ac:dyDescent="0.3">
      <c r="P521934" s="83"/>
    </row>
    <row r="521935" spans="16:16" x14ac:dyDescent="0.3">
      <c r="P521935" s="83"/>
    </row>
    <row r="521936" spans="16:16" x14ac:dyDescent="0.3">
      <c r="P521936" s="83"/>
    </row>
    <row r="521937" spans="16:16" x14ac:dyDescent="0.3">
      <c r="P521937" s="83"/>
    </row>
    <row r="521938" spans="16:16" x14ac:dyDescent="0.3">
      <c r="P521938" s="83"/>
    </row>
    <row r="521939" spans="16:16" x14ac:dyDescent="0.3">
      <c r="P521939" s="83"/>
    </row>
    <row r="521940" spans="16:16" x14ac:dyDescent="0.3">
      <c r="P521940" s="83"/>
    </row>
    <row r="521941" spans="16:16" x14ac:dyDescent="0.3">
      <c r="P521941" s="83"/>
    </row>
    <row r="521942" spans="16:16" x14ac:dyDescent="0.3">
      <c r="P521942" s="83"/>
    </row>
    <row r="521943" spans="16:16" x14ac:dyDescent="0.3">
      <c r="P521943" s="83"/>
    </row>
    <row r="521944" spans="16:16" x14ac:dyDescent="0.3">
      <c r="P521944" s="83"/>
    </row>
    <row r="521945" spans="16:16" x14ac:dyDescent="0.3">
      <c r="P521945" s="83"/>
    </row>
    <row r="521946" spans="16:16" x14ac:dyDescent="0.3">
      <c r="P521946" s="83"/>
    </row>
    <row r="521947" spans="16:16" x14ac:dyDescent="0.3">
      <c r="P521947" s="83"/>
    </row>
    <row r="521948" spans="16:16" x14ac:dyDescent="0.3">
      <c r="P521948" s="83"/>
    </row>
    <row r="521949" spans="16:16" x14ac:dyDescent="0.3">
      <c r="P521949" s="83"/>
    </row>
    <row r="521950" spans="16:16" x14ac:dyDescent="0.3">
      <c r="P521950" s="83"/>
    </row>
    <row r="521951" spans="16:16" x14ac:dyDescent="0.3">
      <c r="P521951" s="83"/>
    </row>
    <row r="521952" spans="16:16" x14ac:dyDescent="0.3">
      <c r="P521952" s="83"/>
    </row>
    <row r="521953" spans="16:16" x14ac:dyDescent="0.3">
      <c r="P521953" s="83"/>
    </row>
    <row r="521954" spans="16:16" x14ac:dyDescent="0.3">
      <c r="P521954" s="83"/>
    </row>
    <row r="521955" spans="16:16" x14ac:dyDescent="0.3">
      <c r="P521955" s="83"/>
    </row>
    <row r="521956" spans="16:16" x14ac:dyDescent="0.3">
      <c r="P521956" s="83"/>
    </row>
    <row r="521957" spans="16:16" x14ac:dyDescent="0.3">
      <c r="P521957" s="83"/>
    </row>
    <row r="521958" spans="16:16" x14ac:dyDescent="0.3">
      <c r="P521958" s="83"/>
    </row>
    <row r="521959" spans="16:16" x14ac:dyDescent="0.3">
      <c r="P521959" s="83"/>
    </row>
    <row r="521960" spans="16:16" x14ac:dyDescent="0.3">
      <c r="P521960" s="83"/>
    </row>
    <row r="521961" spans="16:16" x14ac:dyDescent="0.3">
      <c r="P521961" s="83"/>
    </row>
    <row r="521962" spans="16:16" x14ac:dyDescent="0.3">
      <c r="P521962" s="83"/>
    </row>
    <row r="521963" spans="16:16" x14ac:dyDescent="0.3">
      <c r="P521963" s="83"/>
    </row>
    <row r="521964" spans="16:16" x14ac:dyDescent="0.3">
      <c r="P521964" s="83"/>
    </row>
    <row r="521965" spans="16:16" x14ac:dyDescent="0.3">
      <c r="P521965" s="83"/>
    </row>
    <row r="521966" spans="16:16" x14ac:dyDescent="0.3">
      <c r="P521966" s="83"/>
    </row>
    <row r="521967" spans="16:16" x14ac:dyDescent="0.3">
      <c r="P521967" s="83"/>
    </row>
    <row r="521968" spans="16:16" x14ac:dyDescent="0.3">
      <c r="P521968" s="83"/>
    </row>
    <row r="521969" spans="16:16" x14ac:dyDescent="0.3">
      <c r="P521969" s="83"/>
    </row>
    <row r="521970" spans="16:16" x14ac:dyDescent="0.3">
      <c r="P521970" s="83"/>
    </row>
    <row r="521971" spans="16:16" x14ac:dyDescent="0.3">
      <c r="P521971" s="83"/>
    </row>
    <row r="521972" spans="16:16" x14ac:dyDescent="0.3">
      <c r="P521972" s="83"/>
    </row>
    <row r="521973" spans="16:16" x14ac:dyDescent="0.3">
      <c r="P521973" s="83"/>
    </row>
    <row r="521974" spans="16:16" x14ac:dyDescent="0.3">
      <c r="P521974" s="83"/>
    </row>
    <row r="521975" spans="16:16" x14ac:dyDescent="0.3">
      <c r="P521975" s="83"/>
    </row>
    <row r="521976" spans="16:16" x14ac:dyDescent="0.3">
      <c r="P521976" s="83"/>
    </row>
    <row r="521977" spans="16:16" x14ac:dyDescent="0.3">
      <c r="P521977" s="83"/>
    </row>
    <row r="521978" spans="16:16" x14ac:dyDescent="0.3">
      <c r="P521978" s="83"/>
    </row>
    <row r="521979" spans="16:16" x14ac:dyDescent="0.3">
      <c r="P521979" s="83"/>
    </row>
    <row r="521980" spans="16:16" x14ac:dyDescent="0.3">
      <c r="P521980" s="83"/>
    </row>
    <row r="521981" spans="16:16" x14ac:dyDescent="0.3">
      <c r="P521981" s="83"/>
    </row>
    <row r="521982" spans="16:16" x14ac:dyDescent="0.3">
      <c r="P521982" s="83"/>
    </row>
    <row r="521983" spans="16:16" x14ac:dyDescent="0.3">
      <c r="P521983" s="83"/>
    </row>
    <row r="521984" spans="16:16" x14ac:dyDescent="0.3">
      <c r="P521984" s="83"/>
    </row>
    <row r="521985" spans="16:16" x14ac:dyDescent="0.3">
      <c r="P521985" s="83"/>
    </row>
    <row r="521986" spans="16:16" x14ac:dyDescent="0.3">
      <c r="P521986" s="83"/>
    </row>
    <row r="521987" spans="16:16" x14ac:dyDescent="0.3">
      <c r="P521987" s="83"/>
    </row>
    <row r="521988" spans="16:16" x14ac:dyDescent="0.3">
      <c r="P521988" s="83"/>
    </row>
    <row r="521989" spans="16:16" x14ac:dyDescent="0.3">
      <c r="P521989" s="83"/>
    </row>
    <row r="521990" spans="16:16" x14ac:dyDescent="0.3">
      <c r="P521990" s="83"/>
    </row>
    <row r="521991" spans="16:16" x14ac:dyDescent="0.3">
      <c r="P521991" s="83"/>
    </row>
    <row r="521992" spans="16:16" x14ac:dyDescent="0.3">
      <c r="P521992" s="83"/>
    </row>
    <row r="521993" spans="16:16" x14ac:dyDescent="0.3">
      <c r="P521993" s="83"/>
    </row>
    <row r="521994" spans="16:16" x14ac:dyDescent="0.3">
      <c r="P521994" s="83"/>
    </row>
    <row r="521995" spans="16:16" x14ac:dyDescent="0.3">
      <c r="P521995" s="83"/>
    </row>
    <row r="521996" spans="16:16" x14ac:dyDescent="0.3">
      <c r="P521996" s="83"/>
    </row>
    <row r="521997" spans="16:16" x14ac:dyDescent="0.3">
      <c r="P521997" s="83"/>
    </row>
    <row r="521998" spans="16:16" x14ac:dyDescent="0.3">
      <c r="P521998" s="83"/>
    </row>
    <row r="521999" spans="16:16" x14ac:dyDescent="0.3">
      <c r="P521999" s="83"/>
    </row>
    <row r="522000" spans="16:16" x14ac:dyDescent="0.3">
      <c r="P522000" s="83"/>
    </row>
    <row r="522001" spans="16:16" x14ac:dyDescent="0.3">
      <c r="P522001" s="83"/>
    </row>
    <row r="522002" spans="16:16" x14ac:dyDescent="0.3">
      <c r="P522002" s="83"/>
    </row>
    <row r="522003" spans="16:16" x14ac:dyDescent="0.3">
      <c r="P522003" s="83"/>
    </row>
    <row r="522004" spans="16:16" x14ac:dyDescent="0.3">
      <c r="P522004" s="83"/>
    </row>
    <row r="522005" spans="16:16" x14ac:dyDescent="0.3">
      <c r="P522005" s="83"/>
    </row>
    <row r="522006" spans="16:16" x14ac:dyDescent="0.3">
      <c r="P522006" s="83"/>
    </row>
    <row r="522007" spans="16:16" x14ac:dyDescent="0.3">
      <c r="P522007" s="83"/>
    </row>
    <row r="522008" spans="16:16" x14ac:dyDescent="0.3">
      <c r="P522008" s="83"/>
    </row>
    <row r="522009" spans="16:16" x14ac:dyDescent="0.3">
      <c r="P522009" s="83"/>
    </row>
    <row r="522010" spans="16:16" x14ac:dyDescent="0.3">
      <c r="P522010" s="83"/>
    </row>
    <row r="522011" spans="16:16" x14ac:dyDescent="0.3">
      <c r="P522011" s="83"/>
    </row>
    <row r="522012" spans="16:16" x14ac:dyDescent="0.3">
      <c r="P522012" s="83"/>
    </row>
    <row r="522013" spans="16:16" x14ac:dyDescent="0.3">
      <c r="P522013" s="83"/>
    </row>
    <row r="522014" spans="16:16" x14ac:dyDescent="0.3">
      <c r="P522014" s="83"/>
    </row>
    <row r="522015" spans="16:16" x14ac:dyDescent="0.3">
      <c r="P522015" s="83"/>
    </row>
    <row r="522016" spans="16:16" x14ac:dyDescent="0.3">
      <c r="P522016" s="83"/>
    </row>
    <row r="522017" spans="16:16" x14ac:dyDescent="0.3">
      <c r="P522017" s="83"/>
    </row>
    <row r="522018" spans="16:16" x14ac:dyDescent="0.3">
      <c r="P522018" s="83"/>
    </row>
    <row r="522019" spans="16:16" x14ac:dyDescent="0.3">
      <c r="P522019" s="83"/>
    </row>
    <row r="522020" spans="16:16" x14ac:dyDescent="0.3">
      <c r="P522020" s="83"/>
    </row>
    <row r="522021" spans="16:16" x14ac:dyDescent="0.3">
      <c r="P522021" s="83"/>
    </row>
    <row r="522022" spans="16:16" x14ac:dyDescent="0.3">
      <c r="P522022" s="83"/>
    </row>
    <row r="522023" spans="16:16" x14ac:dyDescent="0.3">
      <c r="P522023" s="83"/>
    </row>
    <row r="522024" spans="16:16" x14ac:dyDescent="0.3">
      <c r="P522024" s="83"/>
    </row>
    <row r="522025" spans="16:16" x14ac:dyDescent="0.3">
      <c r="P522025" s="83"/>
    </row>
    <row r="522026" spans="16:16" x14ac:dyDescent="0.3">
      <c r="P522026" s="83"/>
    </row>
    <row r="522027" spans="16:16" x14ac:dyDescent="0.3">
      <c r="P522027" s="83"/>
    </row>
    <row r="522028" spans="16:16" x14ac:dyDescent="0.3">
      <c r="P522028" s="83"/>
    </row>
    <row r="522029" spans="16:16" x14ac:dyDescent="0.3">
      <c r="P522029" s="83"/>
    </row>
    <row r="522030" spans="16:16" x14ac:dyDescent="0.3">
      <c r="P522030" s="83"/>
    </row>
    <row r="522031" spans="16:16" x14ac:dyDescent="0.3">
      <c r="P522031" s="83"/>
    </row>
    <row r="522032" spans="16:16" x14ac:dyDescent="0.3">
      <c r="P522032" s="83"/>
    </row>
    <row r="522033" spans="16:16" x14ac:dyDescent="0.3">
      <c r="P522033" s="83"/>
    </row>
    <row r="522034" spans="16:16" x14ac:dyDescent="0.3">
      <c r="P522034" s="83"/>
    </row>
    <row r="522035" spans="16:16" x14ac:dyDescent="0.3">
      <c r="P522035" s="83"/>
    </row>
    <row r="522036" spans="16:16" x14ac:dyDescent="0.3">
      <c r="P522036" s="83"/>
    </row>
    <row r="522037" spans="16:16" x14ac:dyDescent="0.3">
      <c r="P522037" s="83"/>
    </row>
    <row r="522038" spans="16:16" x14ac:dyDescent="0.3">
      <c r="P522038" s="83"/>
    </row>
    <row r="522039" spans="16:16" x14ac:dyDescent="0.3">
      <c r="P522039" s="83"/>
    </row>
    <row r="522040" spans="16:16" x14ac:dyDescent="0.3">
      <c r="P522040" s="83"/>
    </row>
    <row r="522041" spans="16:16" x14ac:dyDescent="0.3">
      <c r="P522041" s="83"/>
    </row>
    <row r="522042" spans="16:16" x14ac:dyDescent="0.3">
      <c r="P522042" s="83"/>
    </row>
    <row r="522043" spans="16:16" x14ac:dyDescent="0.3">
      <c r="P522043" s="83"/>
    </row>
    <row r="522044" spans="16:16" x14ac:dyDescent="0.3">
      <c r="P522044" s="83"/>
    </row>
    <row r="522045" spans="16:16" x14ac:dyDescent="0.3">
      <c r="P522045" s="83"/>
    </row>
    <row r="522046" spans="16:16" x14ac:dyDescent="0.3">
      <c r="P522046" s="83"/>
    </row>
    <row r="522047" spans="16:16" x14ac:dyDescent="0.3">
      <c r="P522047" s="83"/>
    </row>
    <row r="522048" spans="16:16" x14ac:dyDescent="0.3">
      <c r="P522048" s="83"/>
    </row>
    <row r="522049" spans="16:16" x14ac:dyDescent="0.3">
      <c r="P522049" s="83"/>
    </row>
    <row r="522050" spans="16:16" x14ac:dyDescent="0.3">
      <c r="P522050" s="83"/>
    </row>
    <row r="522051" spans="16:16" x14ac:dyDescent="0.3">
      <c r="P522051" s="83"/>
    </row>
    <row r="522052" spans="16:16" x14ac:dyDescent="0.3">
      <c r="P522052" s="83"/>
    </row>
    <row r="522053" spans="16:16" x14ac:dyDescent="0.3">
      <c r="P522053" s="83"/>
    </row>
    <row r="522054" spans="16:16" x14ac:dyDescent="0.3">
      <c r="P522054" s="83"/>
    </row>
    <row r="522055" spans="16:16" x14ac:dyDescent="0.3">
      <c r="P522055" s="83"/>
    </row>
    <row r="522056" spans="16:16" x14ac:dyDescent="0.3">
      <c r="P522056" s="83"/>
    </row>
    <row r="522057" spans="16:16" x14ac:dyDescent="0.3">
      <c r="P522057" s="83"/>
    </row>
    <row r="522058" spans="16:16" x14ac:dyDescent="0.3">
      <c r="P522058" s="83"/>
    </row>
    <row r="522059" spans="16:16" x14ac:dyDescent="0.3">
      <c r="P522059" s="83"/>
    </row>
    <row r="522060" spans="16:16" x14ac:dyDescent="0.3">
      <c r="P522060" s="83"/>
    </row>
    <row r="522061" spans="16:16" x14ac:dyDescent="0.3">
      <c r="P522061" s="83"/>
    </row>
    <row r="522062" spans="16:16" x14ac:dyDescent="0.3">
      <c r="P522062" s="83"/>
    </row>
    <row r="522063" spans="16:16" x14ac:dyDescent="0.3">
      <c r="P522063" s="83"/>
    </row>
    <row r="522064" spans="16:16" x14ac:dyDescent="0.3">
      <c r="P522064" s="83"/>
    </row>
    <row r="522065" spans="16:16" x14ac:dyDescent="0.3">
      <c r="P522065" s="83"/>
    </row>
    <row r="522066" spans="16:16" x14ac:dyDescent="0.3">
      <c r="P522066" s="83"/>
    </row>
    <row r="522067" spans="16:16" x14ac:dyDescent="0.3">
      <c r="P522067" s="83"/>
    </row>
    <row r="522068" spans="16:16" x14ac:dyDescent="0.3">
      <c r="P522068" s="83"/>
    </row>
    <row r="522069" spans="16:16" x14ac:dyDescent="0.3">
      <c r="P522069" s="83"/>
    </row>
    <row r="522070" spans="16:16" x14ac:dyDescent="0.3">
      <c r="P522070" s="83"/>
    </row>
    <row r="522071" spans="16:16" x14ac:dyDescent="0.3">
      <c r="P522071" s="83"/>
    </row>
    <row r="522072" spans="16:16" x14ac:dyDescent="0.3">
      <c r="P522072" s="83"/>
    </row>
    <row r="522073" spans="16:16" x14ac:dyDescent="0.3">
      <c r="P522073" s="83"/>
    </row>
    <row r="522074" spans="16:16" x14ac:dyDescent="0.3">
      <c r="P522074" s="83"/>
    </row>
    <row r="522075" spans="16:16" x14ac:dyDescent="0.3">
      <c r="P522075" s="83"/>
    </row>
    <row r="522076" spans="16:16" x14ac:dyDescent="0.3">
      <c r="P522076" s="83"/>
    </row>
    <row r="522077" spans="16:16" x14ac:dyDescent="0.3">
      <c r="P522077" s="83"/>
    </row>
    <row r="522078" spans="16:16" x14ac:dyDescent="0.3">
      <c r="P522078" s="83"/>
    </row>
    <row r="522079" spans="16:16" x14ac:dyDescent="0.3">
      <c r="P522079" s="83"/>
    </row>
    <row r="522080" spans="16:16" x14ac:dyDescent="0.3">
      <c r="P522080" s="83"/>
    </row>
    <row r="522081" spans="16:16" x14ac:dyDescent="0.3">
      <c r="P522081" s="83"/>
    </row>
    <row r="522082" spans="16:16" x14ac:dyDescent="0.3">
      <c r="P522082" s="83"/>
    </row>
    <row r="522083" spans="16:16" x14ac:dyDescent="0.3">
      <c r="P522083" s="83"/>
    </row>
    <row r="522084" spans="16:16" x14ac:dyDescent="0.3">
      <c r="P522084" s="83"/>
    </row>
    <row r="522085" spans="16:16" x14ac:dyDescent="0.3">
      <c r="P522085" s="83"/>
    </row>
    <row r="522086" spans="16:16" x14ac:dyDescent="0.3">
      <c r="P522086" s="83"/>
    </row>
    <row r="522087" spans="16:16" x14ac:dyDescent="0.3">
      <c r="P522087" s="83"/>
    </row>
    <row r="522088" spans="16:16" x14ac:dyDescent="0.3">
      <c r="P522088" s="83"/>
    </row>
    <row r="522089" spans="16:16" x14ac:dyDescent="0.3">
      <c r="P522089" s="83"/>
    </row>
    <row r="522090" spans="16:16" x14ac:dyDescent="0.3">
      <c r="P522090" s="83"/>
    </row>
    <row r="522091" spans="16:16" x14ac:dyDescent="0.3">
      <c r="P522091" s="83"/>
    </row>
    <row r="522092" spans="16:16" x14ac:dyDescent="0.3">
      <c r="P522092" s="83"/>
    </row>
    <row r="522093" spans="16:16" x14ac:dyDescent="0.3">
      <c r="P522093" s="83"/>
    </row>
    <row r="522094" spans="16:16" x14ac:dyDescent="0.3">
      <c r="P522094" s="83"/>
    </row>
    <row r="522095" spans="16:16" x14ac:dyDescent="0.3">
      <c r="P522095" s="83"/>
    </row>
    <row r="522096" spans="16:16" x14ac:dyDescent="0.3">
      <c r="P522096" s="83"/>
    </row>
    <row r="522097" spans="16:16" x14ac:dyDescent="0.3">
      <c r="P522097" s="83"/>
    </row>
    <row r="522098" spans="16:16" x14ac:dyDescent="0.3">
      <c r="P522098" s="83"/>
    </row>
    <row r="522099" spans="16:16" x14ac:dyDescent="0.3">
      <c r="P522099" s="83"/>
    </row>
    <row r="522100" spans="16:16" x14ac:dyDescent="0.3">
      <c r="P522100" s="83"/>
    </row>
    <row r="522101" spans="16:16" x14ac:dyDescent="0.3">
      <c r="P522101" s="83"/>
    </row>
    <row r="522102" spans="16:16" x14ac:dyDescent="0.3">
      <c r="P522102" s="83"/>
    </row>
    <row r="522103" spans="16:16" x14ac:dyDescent="0.3">
      <c r="P522103" s="83"/>
    </row>
    <row r="522104" spans="16:16" x14ac:dyDescent="0.3">
      <c r="P522104" s="83"/>
    </row>
    <row r="522105" spans="16:16" x14ac:dyDescent="0.3">
      <c r="P522105" s="83"/>
    </row>
    <row r="522106" spans="16:16" x14ac:dyDescent="0.3">
      <c r="P522106" s="83"/>
    </row>
    <row r="522107" spans="16:16" x14ac:dyDescent="0.3">
      <c r="P522107" s="83"/>
    </row>
    <row r="522108" spans="16:16" x14ac:dyDescent="0.3">
      <c r="P522108" s="83"/>
    </row>
    <row r="522109" spans="16:16" x14ac:dyDescent="0.3">
      <c r="P522109" s="83"/>
    </row>
    <row r="522110" spans="16:16" x14ac:dyDescent="0.3">
      <c r="P522110" s="83"/>
    </row>
    <row r="522111" spans="16:16" x14ac:dyDescent="0.3">
      <c r="P522111" s="83"/>
    </row>
    <row r="522112" spans="16:16" x14ac:dyDescent="0.3">
      <c r="P522112" s="83"/>
    </row>
    <row r="522113" spans="16:16" x14ac:dyDescent="0.3">
      <c r="P522113" s="83"/>
    </row>
    <row r="522114" spans="16:16" x14ac:dyDescent="0.3">
      <c r="P522114" s="83"/>
    </row>
    <row r="522115" spans="16:16" x14ac:dyDescent="0.3">
      <c r="P522115" s="83"/>
    </row>
    <row r="522116" spans="16:16" x14ac:dyDescent="0.3">
      <c r="P522116" s="83"/>
    </row>
    <row r="522117" spans="16:16" x14ac:dyDescent="0.3">
      <c r="P522117" s="83"/>
    </row>
    <row r="522118" spans="16:16" x14ac:dyDescent="0.3">
      <c r="P522118" s="83"/>
    </row>
    <row r="522119" spans="16:16" x14ac:dyDescent="0.3">
      <c r="P522119" s="83"/>
    </row>
    <row r="522120" spans="16:16" x14ac:dyDescent="0.3">
      <c r="P522120" s="83"/>
    </row>
    <row r="522121" spans="16:16" x14ac:dyDescent="0.3">
      <c r="P522121" s="83"/>
    </row>
    <row r="522122" spans="16:16" x14ac:dyDescent="0.3">
      <c r="P522122" s="83"/>
    </row>
    <row r="522123" spans="16:16" x14ac:dyDescent="0.3">
      <c r="P522123" s="83"/>
    </row>
    <row r="522124" spans="16:16" x14ac:dyDescent="0.3">
      <c r="P522124" s="83"/>
    </row>
    <row r="522125" spans="16:16" x14ac:dyDescent="0.3">
      <c r="P522125" s="83"/>
    </row>
    <row r="522126" spans="16:16" x14ac:dyDescent="0.3">
      <c r="P522126" s="83"/>
    </row>
    <row r="522127" spans="16:16" x14ac:dyDescent="0.3">
      <c r="P522127" s="83"/>
    </row>
    <row r="522128" spans="16:16" x14ac:dyDescent="0.3">
      <c r="P522128" s="83"/>
    </row>
    <row r="522129" spans="16:16" x14ac:dyDescent="0.3">
      <c r="P522129" s="83"/>
    </row>
    <row r="522130" spans="16:16" x14ac:dyDescent="0.3">
      <c r="P522130" s="83"/>
    </row>
    <row r="522131" spans="16:16" x14ac:dyDescent="0.3">
      <c r="P522131" s="83"/>
    </row>
    <row r="522132" spans="16:16" x14ac:dyDescent="0.3">
      <c r="P522132" s="83"/>
    </row>
    <row r="522133" spans="16:16" x14ac:dyDescent="0.3">
      <c r="P522133" s="83"/>
    </row>
    <row r="522134" spans="16:16" x14ac:dyDescent="0.3">
      <c r="P522134" s="83"/>
    </row>
    <row r="522135" spans="16:16" x14ac:dyDescent="0.3">
      <c r="P522135" s="83"/>
    </row>
    <row r="522136" spans="16:16" x14ac:dyDescent="0.3">
      <c r="P522136" s="83"/>
    </row>
    <row r="522137" spans="16:16" x14ac:dyDescent="0.3">
      <c r="P522137" s="83"/>
    </row>
    <row r="522138" spans="16:16" x14ac:dyDescent="0.3">
      <c r="P522138" s="83"/>
    </row>
    <row r="522139" spans="16:16" x14ac:dyDescent="0.3">
      <c r="P522139" s="83"/>
    </row>
    <row r="522140" spans="16:16" x14ac:dyDescent="0.3">
      <c r="P522140" s="83"/>
    </row>
    <row r="522141" spans="16:16" x14ac:dyDescent="0.3">
      <c r="P522141" s="83"/>
    </row>
    <row r="522142" spans="16:16" x14ac:dyDescent="0.3">
      <c r="P522142" s="83"/>
    </row>
    <row r="522143" spans="16:16" x14ac:dyDescent="0.3">
      <c r="P522143" s="83"/>
    </row>
    <row r="522144" spans="16:16" x14ac:dyDescent="0.3">
      <c r="P522144" s="83"/>
    </row>
    <row r="522145" spans="16:16" x14ac:dyDescent="0.3">
      <c r="P522145" s="83"/>
    </row>
    <row r="522146" spans="16:16" x14ac:dyDescent="0.3">
      <c r="P522146" s="83"/>
    </row>
    <row r="522147" spans="16:16" x14ac:dyDescent="0.3">
      <c r="P522147" s="83"/>
    </row>
    <row r="522148" spans="16:16" x14ac:dyDescent="0.3">
      <c r="P522148" s="83"/>
    </row>
    <row r="522149" spans="16:16" x14ac:dyDescent="0.3">
      <c r="P522149" s="83"/>
    </row>
    <row r="522150" spans="16:16" x14ac:dyDescent="0.3">
      <c r="P522150" s="83"/>
    </row>
    <row r="522151" spans="16:16" x14ac:dyDescent="0.3">
      <c r="P522151" s="83"/>
    </row>
    <row r="522152" spans="16:16" x14ac:dyDescent="0.3">
      <c r="P522152" s="83"/>
    </row>
    <row r="522153" spans="16:16" x14ac:dyDescent="0.3">
      <c r="P522153" s="83"/>
    </row>
    <row r="522154" spans="16:16" x14ac:dyDescent="0.3">
      <c r="P522154" s="83"/>
    </row>
    <row r="522155" spans="16:16" x14ac:dyDescent="0.3">
      <c r="P522155" s="83"/>
    </row>
    <row r="522156" spans="16:16" x14ac:dyDescent="0.3">
      <c r="P522156" s="83"/>
    </row>
    <row r="522157" spans="16:16" x14ac:dyDescent="0.3">
      <c r="P522157" s="83"/>
    </row>
    <row r="522158" spans="16:16" x14ac:dyDescent="0.3">
      <c r="P522158" s="83"/>
    </row>
    <row r="522159" spans="16:16" x14ac:dyDescent="0.3">
      <c r="P522159" s="83"/>
    </row>
    <row r="522160" spans="16:16" x14ac:dyDescent="0.3">
      <c r="P522160" s="83"/>
    </row>
    <row r="522161" spans="16:16" x14ac:dyDescent="0.3">
      <c r="P522161" s="83"/>
    </row>
    <row r="522162" spans="16:16" x14ac:dyDescent="0.3">
      <c r="P522162" s="83"/>
    </row>
    <row r="522163" spans="16:16" x14ac:dyDescent="0.3">
      <c r="P522163" s="83"/>
    </row>
    <row r="522164" spans="16:16" x14ac:dyDescent="0.3">
      <c r="P522164" s="83"/>
    </row>
    <row r="522165" spans="16:16" x14ac:dyDescent="0.3">
      <c r="P522165" s="83"/>
    </row>
    <row r="522166" spans="16:16" x14ac:dyDescent="0.3">
      <c r="P522166" s="83"/>
    </row>
    <row r="522167" spans="16:16" x14ac:dyDescent="0.3">
      <c r="P522167" s="83"/>
    </row>
    <row r="522168" spans="16:16" x14ac:dyDescent="0.3">
      <c r="P522168" s="83"/>
    </row>
    <row r="522169" spans="16:16" x14ac:dyDescent="0.3">
      <c r="P522169" s="83"/>
    </row>
    <row r="522170" spans="16:16" x14ac:dyDescent="0.3">
      <c r="P522170" s="83"/>
    </row>
    <row r="522171" spans="16:16" x14ac:dyDescent="0.3">
      <c r="P522171" s="83"/>
    </row>
    <row r="522172" spans="16:16" x14ac:dyDescent="0.3">
      <c r="P522172" s="83"/>
    </row>
    <row r="522173" spans="16:16" x14ac:dyDescent="0.3">
      <c r="P522173" s="83"/>
    </row>
    <row r="522174" spans="16:16" x14ac:dyDescent="0.3">
      <c r="P522174" s="83"/>
    </row>
    <row r="522175" spans="16:16" x14ac:dyDescent="0.3">
      <c r="P522175" s="83"/>
    </row>
    <row r="522176" spans="16:16" x14ac:dyDescent="0.3">
      <c r="P522176" s="83"/>
    </row>
    <row r="522177" spans="16:16" x14ac:dyDescent="0.3">
      <c r="P522177" s="83"/>
    </row>
    <row r="522178" spans="16:16" x14ac:dyDescent="0.3">
      <c r="P522178" s="83"/>
    </row>
    <row r="522179" spans="16:16" x14ac:dyDescent="0.3">
      <c r="P522179" s="83"/>
    </row>
    <row r="522180" spans="16:16" x14ac:dyDescent="0.3">
      <c r="P522180" s="83"/>
    </row>
    <row r="522181" spans="16:16" x14ac:dyDescent="0.3">
      <c r="P522181" s="83"/>
    </row>
    <row r="522182" spans="16:16" x14ac:dyDescent="0.3">
      <c r="P522182" s="83"/>
    </row>
    <row r="522183" spans="16:16" x14ac:dyDescent="0.3">
      <c r="P522183" s="83"/>
    </row>
    <row r="522184" spans="16:16" x14ac:dyDescent="0.3">
      <c r="P522184" s="83"/>
    </row>
    <row r="522185" spans="16:16" x14ac:dyDescent="0.3">
      <c r="P522185" s="83"/>
    </row>
    <row r="522186" spans="16:16" x14ac:dyDescent="0.3">
      <c r="P522186" s="83"/>
    </row>
    <row r="522187" spans="16:16" x14ac:dyDescent="0.3">
      <c r="P522187" s="83"/>
    </row>
    <row r="522188" spans="16:16" x14ac:dyDescent="0.3">
      <c r="P522188" s="83"/>
    </row>
    <row r="522189" spans="16:16" x14ac:dyDescent="0.3">
      <c r="P522189" s="83"/>
    </row>
    <row r="522190" spans="16:16" x14ac:dyDescent="0.3">
      <c r="P522190" s="83"/>
    </row>
    <row r="522191" spans="16:16" x14ac:dyDescent="0.3">
      <c r="P522191" s="83"/>
    </row>
    <row r="522192" spans="16:16" x14ac:dyDescent="0.3">
      <c r="P522192" s="83"/>
    </row>
    <row r="522193" spans="16:16" x14ac:dyDescent="0.3">
      <c r="P522193" s="83"/>
    </row>
    <row r="522194" spans="16:16" x14ac:dyDescent="0.3">
      <c r="P522194" s="83"/>
    </row>
    <row r="522195" spans="16:16" x14ac:dyDescent="0.3">
      <c r="P522195" s="83"/>
    </row>
    <row r="522196" spans="16:16" x14ac:dyDescent="0.3">
      <c r="P522196" s="83"/>
    </row>
    <row r="522197" spans="16:16" x14ac:dyDescent="0.3">
      <c r="P522197" s="83"/>
    </row>
    <row r="522198" spans="16:16" x14ac:dyDescent="0.3">
      <c r="P522198" s="83"/>
    </row>
    <row r="522199" spans="16:16" x14ac:dyDescent="0.3">
      <c r="P522199" s="83"/>
    </row>
    <row r="522200" spans="16:16" x14ac:dyDescent="0.3">
      <c r="P522200" s="83"/>
    </row>
    <row r="522201" spans="16:16" x14ac:dyDescent="0.3">
      <c r="P522201" s="83"/>
    </row>
    <row r="522202" spans="16:16" x14ac:dyDescent="0.3">
      <c r="P522202" s="83"/>
    </row>
    <row r="522203" spans="16:16" x14ac:dyDescent="0.3">
      <c r="P522203" s="83"/>
    </row>
    <row r="522204" spans="16:16" x14ac:dyDescent="0.3">
      <c r="P522204" s="83"/>
    </row>
    <row r="522205" spans="16:16" x14ac:dyDescent="0.3">
      <c r="P522205" s="83"/>
    </row>
    <row r="522206" spans="16:16" x14ac:dyDescent="0.3">
      <c r="P522206" s="83"/>
    </row>
    <row r="522207" spans="16:16" x14ac:dyDescent="0.3">
      <c r="P522207" s="83"/>
    </row>
    <row r="522208" spans="16:16" x14ac:dyDescent="0.3">
      <c r="P522208" s="83"/>
    </row>
    <row r="522209" spans="16:16" x14ac:dyDescent="0.3">
      <c r="P522209" s="83"/>
    </row>
    <row r="522210" spans="16:16" x14ac:dyDescent="0.3">
      <c r="P522210" s="83"/>
    </row>
    <row r="522211" spans="16:16" x14ac:dyDescent="0.3">
      <c r="P522211" s="83"/>
    </row>
    <row r="522212" spans="16:16" x14ac:dyDescent="0.3">
      <c r="P522212" s="83"/>
    </row>
    <row r="522213" spans="16:16" x14ac:dyDescent="0.3">
      <c r="P522213" s="83"/>
    </row>
    <row r="522214" spans="16:16" x14ac:dyDescent="0.3">
      <c r="P522214" s="83"/>
    </row>
    <row r="522215" spans="16:16" x14ac:dyDescent="0.3">
      <c r="P522215" s="83"/>
    </row>
    <row r="522216" spans="16:16" x14ac:dyDescent="0.3">
      <c r="P522216" s="83"/>
    </row>
    <row r="522217" spans="16:16" x14ac:dyDescent="0.3">
      <c r="P522217" s="83"/>
    </row>
    <row r="522218" spans="16:16" x14ac:dyDescent="0.3">
      <c r="P522218" s="83"/>
    </row>
    <row r="522219" spans="16:16" x14ac:dyDescent="0.3">
      <c r="P522219" s="83"/>
    </row>
    <row r="522220" spans="16:16" x14ac:dyDescent="0.3">
      <c r="P522220" s="83"/>
    </row>
    <row r="522221" spans="16:16" x14ac:dyDescent="0.3">
      <c r="P522221" s="83"/>
    </row>
    <row r="522222" spans="16:16" x14ac:dyDescent="0.3">
      <c r="P522222" s="83"/>
    </row>
    <row r="522223" spans="16:16" x14ac:dyDescent="0.3">
      <c r="P522223" s="83"/>
    </row>
    <row r="522224" spans="16:16" x14ac:dyDescent="0.3">
      <c r="P522224" s="83"/>
    </row>
    <row r="522225" spans="16:16" x14ac:dyDescent="0.3">
      <c r="P522225" s="83"/>
    </row>
    <row r="522226" spans="16:16" x14ac:dyDescent="0.3">
      <c r="P522226" s="83"/>
    </row>
    <row r="522227" spans="16:16" x14ac:dyDescent="0.3">
      <c r="P522227" s="83"/>
    </row>
    <row r="522228" spans="16:16" x14ac:dyDescent="0.3">
      <c r="P522228" s="83"/>
    </row>
    <row r="522229" spans="16:16" x14ac:dyDescent="0.3">
      <c r="P522229" s="83"/>
    </row>
    <row r="522230" spans="16:16" x14ac:dyDescent="0.3">
      <c r="P522230" s="83"/>
    </row>
    <row r="522231" spans="16:16" x14ac:dyDescent="0.3">
      <c r="P522231" s="83"/>
    </row>
    <row r="522232" spans="16:16" x14ac:dyDescent="0.3">
      <c r="P522232" s="83"/>
    </row>
    <row r="522233" spans="16:16" x14ac:dyDescent="0.3">
      <c r="P522233" s="83"/>
    </row>
    <row r="522234" spans="16:16" x14ac:dyDescent="0.3">
      <c r="P522234" s="83"/>
    </row>
    <row r="522235" spans="16:16" x14ac:dyDescent="0.3">
      <c r="P522235" s="83"/>
    </row>
    <row r="522236" spans="16:16" x14ac:dyDescent="0.3">
      <c r="P522236" s="83"/>
    </row>
    <row r="522237" spans="16:16" x14ac:dyDescent="0.3">
      <c r="P522237" s="83"/>
    </row>
    <row r="522238" spans="16:16" x14ac:dyDescent="0.3">
      <c r="P522238" s="83"/>
    </row>
    <row r="522239" spans="16:16" x14ac:dyDescent="0.3">
      <c r="P522239" s="83"/>
    </row>
    <row r="522240" spans="16:16" x14ac:dyDescent="0.3">
      <c r="P522240" s="83"/>
    </row>
    <row r="522241" spans="16:16" x14ac:dyDescent="0.3">
      <c r="P522241" s="83"/>
    </row>
    <row r="522242" spans="16:16" x14ac:dyDescent="0.3">
      <c r="P522242" s="83"/>
    </row>
    <row r="522243" spans="16:16" x14ac:dyDescent="0.3">
      <c r="P522243" s="83"/>
    </row>
    <row r="522244" spans="16:16" x14ac:dyDescent="0.3">
      <c r="P522244" s="83"/>
    </row>
    <row r="522245" spans="16:16" x14ac:dyDescent="0.3">
      <c r="P522245" s="83"/>
    </row>
    <row r="522246" spans="16:16" x14ac:dyDescent="0.3">
      <c r="P522246" s="83"/>
    </row>
    <row r="522247" spans="16:16" x14ac:dyDescent="0.3">
      <c r="P522247" s="83"/>
    </row>
    <row r="522248" spans="16:16" x14ac:dyDescent="0.3">
      <c r="P522248" s="83"/>
    </row>
    <row r="522249" spans="16:16" x14ac:dyDescent="0.3">
      <c r="P522249" s="83"/>
    </row>
    <row r="522250" spans="16:16" x14ac:dyDescent="0.3">
      <c r="P522250" s="83"/>
    </row>
    <row r="522251" spans="16:16" x14ac:dyDescent="0.3">
      <c r="P522251" s="83"/>
    </row>
    <row r="522252" spans="16:16" x14ac:dyDescent="0.3">
      <c r="P522252" s="83"/>
    </row>
    <row r="522253" spans="16:16" x14ac:dyDescent="0.3">
      <c r="P522253" s="83"/>
    </row>
    <row r="522254" spans="16:16" x14ac:dyDescent="0.3">
      <c r="P522254" s="83"/>
    </row>
    <row r="522255" spans="16:16" x14ac:dyDescent="0.3">
      <c r="P522255" s="83"/>
    </row>
    <row r="522256" spans="16:16" x14ac:dyDescent="0.3">
      <c r="P522256" s="83"/>
    </row>
    <row r="522257" spans="16:16" x14ac:dyDescent="0.3">
      <c r="P522257" s="83"/>
    </row>
    <row r="522258" spans="16:16" x14ac:dyDescent="0.3">
      <c r="P522258" s="83"/>
    </row>
    <row r="522259" spans="16:16" x14ac:dyDescent="0.3">
      <c r="P522259" s="83"/>
    </row>
    <row r="522260" spans="16:16" x14ac:dyDescent="0.3">
      <c r="P522260" s="83"/>
    </row>
    <row r="522261" spans="16:16" x14ac:dyDescent="0.3">
      <c r="P522261" s="83"/>
    </row>
    <row r="522262" spans="16:16" x14ac:dyDescent="0.3">
      <c r="P522262" s="83"/>
    </row>
    <row r="522263" spans="16:16" x14ac:dyDescent="0.3">
      <c r="P522263" s="83"/>
    </row>
    <row r="522264" spans="16:16" x14ac:dyDescent="0.3">
      <c r="P522264" s="83"/>
    </row>
    <row r="522265" spans="16:16" x14ac:dyDescent="0.3">
      <c r="P522265" s="83"/>
    </row>
    <row r="522266" spans="16:16" x14ac:dyDescent="0.3">
      <c r="P522266" s="83"/>
    </row>
    <row r="522267" spans="16:16" x14ac:dyDescent="0.3">
      <c r="P522267" s="83"/>
    </row>
    <row r="522268" spans="16:16" x14ac:dyDescent="0.3">
      <c r="P522268" s="83"/>
    </row>
    <row r="522269" spans="16:16" x14ac:dyDescent="0.3">
      <c r="P522269" s="83"/>
    </row>
    <row r="522270" spans="16:16" x14ac:dyDescent="0.3">
      <c r="P522270" s="83"/>
    </row>
    <row r="522271" spans="16:16" x14ac:dyDescent="0.3">
      <c r="P522271" s="83"/>
    </row>
    <row r="522272" spans="16:16" x14ac:dyDescent="0.3">
      <c r="P522272" s="83"/>
    </row>
    <row r="522273" spans="16:16" x14ac:dyDescent="0.3">
      <c r="P522273" s="83"/>
    </row>
    <row r="522274" spans="16:16" x14ac:dyDescent="0.3">
      <c r="P522274" s="83"/>
    </row>
    <row r="522275" spans="16:16" x14ac:dyDescent="0.3">
      <c r="P522275" s="83"/>
    </row>
    <row r="522276" spans="16:16" x14ac:dyDescent="0.3">
      <c r="P522276" s="83"/>
    </row>
    <row r="522277" spans="16:16" x14ac:dyDescent="0.3">
      <c r="P522277" s="83"/>
    </row>
    <row r="522278" spans="16:16" x14ac:dyDescent="0.3">
      <c r="P522278" s="83"/>
    </row>
    <row r="522279" spans="16:16" x14ac:dyDescent="0.3">
      <c r="P522279" s="83"/>
    </row>
    <row r="522280" spans="16:16" x14ac:dyDescent="0.3">
      <c r="P522280" s="83"/>
    </row>
    <row r="522281" spans="16:16" x14ac:dyDescent="0.3">
      <c r="P522281" s="83"/>
    </row>
    <row r="522282" spans="16:16" x14ac:dyDescent="0.3">
      <c r="P522282" s="83"/>
    </row>
    <row r="522283" spans="16:16" x14ac:dyDescent="0.3">
      <c r="P522283" s="83"/>
    </row>
    <row r="522284" spans="16:16" x14ac:dyDescent="0.3">
      <c r="P522284" s="83"/>
    </row>
    <row r="522285" spans="16:16" x14ac:dyDescent="0.3">
      <c r="P522285" s="83"/>
    </row>
    <row r="522286" spans="16:16" x14ac:dyDescent="0.3">
      <c r="P522286" s="83"/>
    </row>
    <row r="522287" spans="16:16" x14ac:dyDescent="0.3">
      <c r="P522287" s="83"/>
    </row>
    <row r="522288" spans="16:16" x14ac:dyDescent="0.3">
      <c r="P522288" s="83"/>
    </row>
    <row r="522289" spans="16:16" x14ac:dyDescent="0.3">
      <c r="P522289" s="83"/>
    </row>
    <row r="522290" spans="16:16" x14ac:dyDescent="0.3">
      <c r="P522290" s="83"/>
    </row>
    <row r="522291" spans="16:16" x14ac:dyDescent="0.3">
      <c r="P522291" s="83"/>
    </row>
    <row r="522292" spans="16:16" x14ac:dyDescent="0.3">
      <c r="P522292" s="83"/>
    </row>
    <row r="522293" spans="16:16" x14ac:dyDescent="0.3">
      <c r="P522293" s="83"/>
    </row>
    <row r="522294" spans="16:16" x14ac:dyDescent="0.3">
      <c r="P522294" s="83"/>
    </row>
    <row r="522295" spans="16:16" x14ac:dyDescent="0.3">
      <c r="P522295" s="83"/>
    </row>
    <row r="522296" spans="16:16" x14ac:dyDescent="0.3">
      <c r="P522296" s="83"/>
    </row>
    <row r="522297" spans="16:16" x14ac:dyDescent="0.3">
      <c r="P522297" s="83"/>
    </row>
    <row r="522298" spans="16:16" x14ac:dyDescent="0.3">
      <c r="P522298" s="83"/>
    </row>
    <row r="522299" spans="16:16" x14ac:dyDescent="0.3">
      <c r="P522299" s="83"/>
    </row>
    <row r="522300" spans="16:16" x14ac:dyDescent="0.3">
      <c r="P522300" s="83"/>
    </row>
    <row r="522301" spans="16:16" x14ac:dyDescent="0.3">
      <c r="P522301" s="83"/>
    </row>
    <row r="522302" spans="16:16" x14ac:dyDescent="0.3">
      <c r="P522302" s="83"/>
    </row>
    <row r="522303" spans="16:16" x14ac:dyDescent="0.3">
      <c r="P522303" s="83"/>
    </row>
    <row r="522304" spans="16:16" x14ac:dyDescent="0.3">
      <c r="P522304" s="83"/>
    </row>
    <row r="522305" spans="16:16" x14ac:dyDescent="0.3">
      <c r="P522305" s="83"/>
    </row>
    <row r="522306" spans="16:16" x14ac:dyDescent="0.3">
      <c r="P522306" s="83"/>
    </row>
    <row r="522307" spans="16:16" x14ac:dyDescent="0.3">
      <c r="P522307" s="83"/>
    </row>
    <row r="522308" spans="16:16" x14ac:dyDescent="0.3">
      <c r="P522308" s="83"/>
    </row>
    <row r="522309" spans="16:16" x14ac:dyDescent="0.3">
      <c r="P522309" s="83"/>
    </row>
    <row r="522310" spans="16:16" x14ac:dyDescent="0.3">
      <c r="P522310" s="83"/>
    </row>
    <row r="522311" spans="16:16" x14ac:dyDescent="0.3">
      <c r="P522311" s="83"/>
    </row>
    <row r="522312" spans="16:16" x14ac:dyDescent="0.3">
      <c r="P522312" s="83"/>
    </row>
    <row r="522313" spans="16:16" x14ac:dyDescent="0.3">
      <c r="P522313" s="83"/>
    </row>
    <row r="522314" spans="16:16" x14ac:dyDescent="0.3">
      <c r="P522314" s="83"/>
    </row>
    <row r="522315" spans="16:16" x14ac:dyDescent="0.3">
      <c r="P522315" s="83"/>
    </row>
    <row r="522316" spans="16:16" x14ac:dyDescent="0.3">
      <c r="P522316" s="83"/>
    </row>
    <row r="522317" spans="16:16" x14ac:dyDescent="0.3">
      <c r="P522317" s="83"/>
    </row>
    <row r="522318" spans="16:16" x14ac:dyDescent="0.3">
      <c r="P522318" s="83"/>
    </row>
    <row r="522319" spans="16:16" x14ac:dyDescent="0.3">
      <c r="P522319" s="83"/>
    </row>
    <row r="522320" spans="16:16" x14ac:dyDescent="0.3">
      <c r="P522320" s="83"/>
    </row>
    <row r="522321" spans="16:16" x14ac:dyDescent="0.3">
      <c r="P522321" s="83"/>
    </row>
    <row r="522322" spans="16:16" x14ac:dyDescent="0.3">
      <c r="P522322" s="83"/>
    </row>
    <row r="522323" spans="16:16" x14ac:dyDescent="0.3">
      <c r="P522323" s="83"/>
    </row>
    <row r="522324" spans="16:16" x14ac:dyDescent="0.3">
      <c r="P522324" s="83"/>
    </row>
    <row r="522325" spans="16:16" x14ac:dyDescent="0.3">
      <c r="P522325" s="83"/>
    </row>
    <row r="522326" spans="16:16" x14ac:dyDescent="0.3">
      <c r="P522326" s="83"/>
    </row>
    <row r="522327" spans="16:16" x14ac:dyDescent="0.3">
      <c r="P522327" s="83"/>
    </row>
    <row r="522328" spans="16:16" x14ac:dyDescent="0.3">
      <c r="P522328" s="83"/>
    </row>
    <row r="522329" spans="16:16" x14ac:dyDescent="0.3">
      <c r="P522329" s="83"/>
    </row>
    <row r="522330" spans="16:16" x14ac:dyDescent="0.3">
      <c r="P522330" s="83"/>
    </row>
    <row r="522331" spans="16:16" x14ac:dyDescent="0.3">
      <c r="P522331" s="83"/>
    </row>
    <row r="522332" spans="16:16" x14ac:dyDescent="0.3">
      <c r="P522332" s="83"/>
    </row>
    <row r="522333" spans="16:16" x14ac:dyDescent="0.3">
      <c r="P522333" s="83"/>
    </row>
    <row r="522334" spans="16:16" x14ac:dyDescent="0.3">
      <c r="P522334" s="83"/>
    </row>
    <row r="522335" spans="16:16" x14ac:dyDescent="0.3">
      <c r="P522335" s="83"/>
    </row>
    <row r="522336" spans="16:16" x14ac:dyDescent="0.3">
      <c r="P522336" s="83"/>
    </row>
    <row r="522337" spans="16:16" x14ac:dyDescent="0.3">
      <c r="P522337" s="83"/>
    </row>
    <row r="522338" spans="16:16" x14ac:dyDescent="0.3">
      <c r="P522338" s="83"/>
    </row>
    <row r="522339" spans="16:16" x14ac:dyDescent="0.3">
      <c r="P522339" s="83"/>
    </row>
    <row r="522340" spans="16:16" x14ac:dyDescent="0.3">
      <c r="P522340" s="83"/>
    </row>
    <row r="522341" spans="16:16" x14ac:dyDescent="0.3">
      <c r="P522341" s="83"/>
    </row>
    <row r="522342" spans="16:16" x14ac:dyDescent="0.3">
      <c r="P522342" s="83"/>
    </row>
    <row r="522343" spans="16:16" x14ac:dyDescent="0.3">
      <c r="P522343" s="83"/>
    </row>
    <row r="522344" spans="16:16" x14ac:dyDescent="0.3">
      <c r="P522344" s="83"/>
    </row>
    <row r="522345" spans="16:16" x14ac:dyDescent="0.3">
      <c r="P522345" s="83"/>
    </row>
    <row r="522346" spans="16:16" x14ac:dyDescent="0.3">
      <c r="P522346" s="83"/>
    </row>
    <row r="522347" spans="16:16" x14ac:dyDescent="0.3">
      <c r="P522347" s="83"/>
    </row>
    <row r="522348" spans="16:16" x14ac:dyDescent="0.3">
      <c r="P522348" s="83"/>
    </row>
    <row r="522349" spans="16:16" x14ac:dyDescent="0.3">
      <c r="P522349" s="83"/>
    </row>
    <row r="522350" spans="16:16" x14ac:dyDescent="0.3">
      <c r="P522350" s="83"/>
    </row>
    <row r="522351" spans="16:16" x14ac:dyDescent="0.3">
      <c r="P522351" s="83"/>
    </row>
    <row r="522352" spans="16:16" x14ac:dyDescent="0.3">
      <c r="P522352" s="83"/>
    </row>
    <row r="522353" spans="16:16" x14ac:dyDescent="0.3">
      <c r="P522353" s="83"/>
    </row>
    <row r="522354" spans="16:16" x14ac:dyDescent="0.3">
      <c r="P522354" s="83"/>
    </row>
    <row r="522355" spans="16:16" x14ac:dyDescent="0.3">
      <c r="P522355" s="83"/>
    </row>
    <row r="522356" spans="16:16" x14ac:dyDescent="0.3">
      <c r="P522356" s="83"/>
    </row>
    <row r="522357" spans="16:16" x14ac:dyDescent="0.3">
      <c r="P522357" s="83"/>
    </row>
    <row r="522358" spans="16:16" x14ac:dyDescent="0.3">
      <c r="P522358" s="83"/>
    </row>
    <row r="522359" spans="16:16" x14ac:dyDescent="0.3">
      <c r="P522359" s="83"/>
    </row>
    <row r="522360" spans="16:16" x14ac:dyDescent="0.3">
      <c r="P522360" s="83"/>
    </row>
    <row r="522361" spans="16:16" x14ac:dyDescent="0.3">
      <c r="P522361" s="83"/>
    </row>
    <row r="522362" spans="16:16" x14ac:dyDescent="0.3">
      <c r="P522362" s="83"/>
    </row>
    <row r="522363" spans="16:16" x14ac:dyDescent="0.3">
      <c r="P522363" s="83"/>
    </row>
    <row r="522364" spans="16:16" x14ac:dyDescent="0.3">
      <c r="P522364" s="83"/>
    </row>
    <row r="522365" spans="16:16" x14ac:dyDescent="0.3">
      <c r="P522365" s="83"/>
    </row>
    <row r="522366" spans="16:16" x14ac:dyDescent="0.3">
      <c r="P522366" s="83"/>
    </row>
    <row r="522367" spans="16:16" x14ac:dyDescent="0.3">
      <c r="P522367" s="83"/>
    </row>
    <row r="522368" spans="16:16" x14ac:dyDescent="0.3">
      <c r="P522368" s="83"/>
    </row>
    <row r="522369" spans="16:16" x14ac:dyDescent="0.3">
      <c r="P522369" s="83"/>
    </row>
    <row r="522370" spans="16:16" x14ac:dyDescent="0.3">
      <c r="P522370" s="83"/>
    </row>
    <row r="522371" spans="16:16" x14ac:dyDescent="0.3">
      <c r="P522371" s="83"/>
    </row>
    <row r="522372" spans="16:16" x14ac:dyDescent="0.3">
      <c r="P522372" s="83"/>
    </row>
    <row r="522373" spans="16:16" x14ac:dyDescent="0.3">
      <c r="P522373" s="83"/>
    </row>
    <row r="522374" spans="16:16" x14ac:dyDescent="0.3">
      <c r="P522374" s="83"/>
    </row>
    <row r="522375" spans="16:16" x14ac:dyDescent="0.3">
      <c r="P522375" s="83"/>
    </row>
    <row r="522376" spans="16:16" x14ac:dyDescent="0.3">
      <c r="P522376" s="83"/>
    </row>
    <row r="522377" spans="16:16" x14ac:dyDescent="0.3">
      <c r="P522377" s="83"/>
    </row>
    <row r="522378" spans="16:16" x14ac:dyDescent="0.3">
      <c r="P522378" s="83"/>
    </row>
    <row r="522379" spans="16:16" x14ac:dyDescent="0.3">
      <c r="P522379" s="83"/>
    </row>
    <row r="522380" spans="16:16" x14ac:dyDescent="0.3">
      <c r="P522380" s="83"/>
    </row>
    <row r="522381" spans="16:16" x14ac:dyDescent="0.3">
      <c r="P522381" s="83"/>
    </row>
    <row r="522382" spans="16:16" x14ac:dyDescent="0.3">
      <c r="P522382" s="83"/>
    </row>
    <row r="522383" spans="16:16" x14ac:dyDescent="0.3">
      <c r="P522383" s="83"/>
    </row>
    <row r="522384" spans="16:16" x14ac:dyDescent="0.3">
      <c r="P522384" s="83"/>
    </row>
    <row r="522385" spans="16:16" x14ac:dyDescent="0.3">
      <c r="P522385" s="83"/>
    </row>
    <row r="522386" spans="16:16" x14ac:dyDescent="0.3">
      <c r="P522386" s="83"/>
    </row>
    <row r="522387" spans="16:16" x14ac:dyDescent="0.3">
      <c r="P522387" s="83"/>
    </row>
    <row r="522388" spans="16:16" x14ac:dyDescent="0.3">
      <c r="P522388" s="83"/>
    </row>
    <row r="522389" spans="16:16" x14ac:dyDescent="0.3">
      <c r="P522389" s="83"/>
    </row>
    <row r="522390" spans="16:16" x14ac:dyDescent="0.3">
      <c r="P522390" s="83"/>
    </row>
    <row r="522391" spans="16:16" x14ac:dyDescent="0.3">
      <c r="P522391" s="83"/>
    </row>
    <row r="522392" spans="16:16" x14ac:dyDescent="0.3">
      <c r="P522392" s="83"/>
    </row>
    <row r="522393" spans="16:16" x14ac:dyDescent="0.3">
      <c r="P522393" s="83"/>
    </row>
    <row r="522394" spans="16:16" x14ac:dyDescent="0.3">
      <c r="P522394" s="83"/>
    </row>
    <row r="522395" spans="16:16" x14ac:dyDescent="0.3">
      <c r="P522395" s="83"/>
    </row>
    <row r="522396" spans="16:16" x14ac:dyDescent="0.3">
      <c r="P522396" s="83"/>
    </row>
    <row r="522397" spans="16:16" x14ac:dyDescent="0.3">
      <c r="P522397" s="83"/>
    </row>
    <row r="522398" spans="16:16" x14ac:dyDescent="0.3">
      <c r="P522398" s="83"/>
    </row>
    <row r="522399" spans="16:16" x14ac:dyDescent="0.3">
      <c r="P522399" s="83"/>
    </row>
    <row r="522400" spans="16:16" x14ac:dyDescent="0.3">
      <c r="P522400" s="83"/>
    </row>
    <row r="522401" spans="16:16" x14ac:dyDescent="0.3">
      <c r="P522401" s="83"/>
    </row>
    <row r="522402" spans="16:16" x14ac:dyDescent="0.3">
      <c r="P522402" s="83"/>
    </row>
    <row r="522403" spans="16:16" x14ac:dyDescent="0.3">
      <c r="P522403" s="83"/>
    </row>
    <row r="522404" spans="16:16" x14ac:dyDescent="0.3">
      <c r="P522404" s="83"/>
    </row>
    <row r="522405" spans="16:16" x14ac:dyDescent="0.3">
      <c r="P522405" s="83"/>
    </row>
    <row r="522406" spans="16:16" x14ac:dyDescent="0.3">
      <c r="P522406" s="83"/>
    </row>
    <row r="522407" spans="16:16" x14ac:dyDescent="0.3">
      <c r="P522407" s="83"/>
    </row>
    <row r="522408" spans="16:16" x14ac:dyDescent="0.3">
      <c r="P522408" s="83"/>
    </row>
    <row r="522409" spans="16:16" x14ac:dyDescent="0.3">
      <c r="P522409" s="83"/>
    </row>
    <row r="522410" spans="16:16" x14ac:dyDescent="0.3">
      <c r="P522410" s="83"/>
    </row>
    <row r="522411" spans="16:16" x14ac:dyDescent="0.3">
      <c r="P522411" s="83"/>
    </row>
    <row r="522412" spans="16:16" x14ac:dyDescent="0.3">
      <c r="P522412" s="83"/>
    </row>
    <row r="522413" spans="16:16" x14ac:dyDescent="0.3">
      <c r="P522413" s="83"/>
    </row>
    <row r="522414" spans="16:16" x14ac:dyDescent="0.3">
      <c r="P522414" s="83"/>
    </row>
    <row r="522415" spans="16:16" x14ac:dyDescent="0.3">
      <c r="P522415" s="83"/>
    </row>
    <row r="522416" spans="16:16" x14ac:dyDescent="0.3">
      <c r="P522416" s="83"/>
    </row>
    <row r="522417" spans="16:16" x14ac:dyDescent="0.3">
      <c r="P522417" s="83"/>
    </row>
    <row r="522418" spans="16:16" x14ac:dyDescent="0.3">
      <c r="P522418" s="83"/>
    </row>
    <row r="522419" spans="16:16" x14ac:dyDescent="0.3">
      <c r="P522419" s="83"/>
    </row>
    <row r="522420" spans="16:16" x14ac:dyDescent="0.3">
      <c r="P522420" s="83"/>
    </row>
    <row r="522421" spans="16:16" x14ac:dyDescent="0.3">
      <c r="P522421" s="83"/>
    </row>
    <row r="522422" spans="16:16" x14ac:dyDescent="0.3">
      <c r="P522422" s="83"/>
    </row>
    <row r="522423" spans="16:16" x14ac:dyDescent="0.3">
      <c r="P522423" s="83"/>
    </row>
    <row r="522424" spans="16:16" x14ac:dyDescent="0.3">
      <c r="P522424" s="83"/>
    </row>
    <row r="522425" spans="16:16" x14ac:dyDescent="0.3">
      <c r="P522425" s="83"/>
    </row>
    <row r="522426" spans="16:16" x14ac:dyDescent="0.3">
      <c r="P522426" s="83"/>
    </row>
    <row r="522427" spans="16:16" x14ac:dyDescent="0.3">
      <c r="P522427" s="83"/>
    </row>
    <row r="522428" spans="16:16" x14ac:dyDescent="0.3">
      <c r="P522428" s="83"/>
    </row>
    <row r="522429" spans="16:16" x14ac:dyDescent="0.3">
      <c r="P522429" s="83"/>
    </row>
    <row r="522430" spans="16:16" x14ac:dyDescent="0.3">
      <c r="P522430" s="83"/>
    </row>
    <row r="522431" spans="16:16" x14ac:dyDescent="0.3">
      <c r="P522431" s="83"/>
    </row>
    <row r="522432" spans="16:16" x14ac:dyDescent="0.3">
      <c r="P522432" s="83"/>
    </row>
    <row r="522433" spans="16:16" x14ac:dyDescent="0.3">
      <c r="P522433" s="83"/>
    </row>
    <row r="522434" spans="16:16" x14ac:dyDescent="0.3">
      <c r="P522434" s="83"/>
    </row>
    <row r="522435" spans="16:16" x14ac:dyDescent="0.3">
      <c r="P522435" s="83"/>
    </row>
    <row r="522436" spans="16:16" x14ac:dyDescent="0.3">
      <c r="P522436" s="83"/>
    </row>
    <row r="522437" spans="16:16" x14ac:dyDescent="0.3">
      <c r="P522437" s="83"/>
    </row>
    <row r="522438" spans="16:16" x14ac:dyDescent="0.3">
      <c r="P522438" s="83"/>
    </row>
    <row r="522439" spans="16:16" x14ac:dyDescent="0.3">
      <c r="P522439" s="83"/>
    </row>
    <row r="522440" spans="16:16" x14ac:dyDescent="0.3">
      <c r="P522440" s="83"/>
    </row>
    <row r="522441" spans="16:16" x14ac:dyDescent="0.3">
      <c r="P522441" s="83"/>
    </row>
    <row r="522442" spans="16:16" x14ac:dyDescent="0.3">
      <c r="P522442" s="83"/>
    </row>
    <row r="522443" spans="16:16" x14ac:dyDescent="0.3">
      <c r="P522443" s="83"/>
    </row>
    <row r="522444" spans="16:16" x14ac:dyDescent="0.3">
      <c r="P522444" s="83"/>
    </row>
    <row r="522445" spans="16:16" x14ac:dyDescent="0.3">
      <c r="P522445" s="83"/>
    </row>
    <row r="522446" spans="16:16" x14ac:dyDescent="0.3">
      <c r="P522446" s="83"/>
    </row>
    <row r="522447" spans="16:16" x14ac:dyDescent="0.3">
      <c r="P522447" s="83"/>
    </row>
    <row r="522448" spans="16:16" x14ac:dyDescent="0.3">
      <c r="P522448" s="83"/>
    </row>
    <row r="522449" spans="16:16" x14ac:dyDescent="0.3">
      <c r="P522449" s="83"/>
    </row>
    <row r="522450" spans="16:16" x14ac:dyDescent="0.3">
      <c r="P522450" s="83"/>
    </row>
    <row r="522451" spans="16:16" x14ac:dyDescent="0.3">
      <c r="P522451" s="83"/>
    </row>
    <row r="522452" spans="16:16" x14ac:dyDescent="0.3">
      <c r="P522452" s="83"/>
    </row>
    <row r="522453" spans="16:16" x14ac:dyDescent="0.3">
      <c r="P522453" s="83"/>
    </row>
    <row r="522454" spans="16:16" x14ac:dyDescent="0.3">
      <c r="P522454" s="83"/>
    </row>
    <row r="522455" spans="16:16" x14ac:dyDescent="0.3">
      <c r="P522455" s="83"/>
    </row>
    <row r="522456" spans="16:16" x14ac:dyDescent="0.3">
      <c r="P522456" s="83"/>
    </row>
    <row r="522457" spans="16:16" x14ac:dyDescent="0.3">
      <c r="P522457" s="83"/>
    </row>
    <row r="522458" spans="16:16" x14ac:dyDescent="0.3">
      <c r="P522458" s="83"/>
    </row>
    <row r="522459" spans="16:16" x14ac:dyDescent="0.3">
      <c r="P522459" s="83"/>
    </row>
    <row r="522460" spans="16:16" x14ac:dyDescent="0.3">
      <c r="P522460" s="83"/>
    </row>
    <row r="522461" spans="16:16" x14ac:dyDescent="0.3">
      <c r="P522461" s="83"/>
    </row>
    <row r="522462" spans="16:16" x14ac:dyDescent="0.3">
      <c r="P522462" s="83"/>
    </row>
    <row r="522463" spans="16:16" x14ac:dyDescent="0.3">
      <c r="P522463" s="83"/>
    </row>
    <row r="522464" spans="16:16" x14ac:dyDescent="0.3">
      <c r="P522464" s="83"/>
    </row>
    <row r="522465" spans="16:16" x14ac:dyDescent="0.3">
      <c r="P522465" s="83"/>
    </row>
    <row r="522466" spans="16:16" x14ac:dyDescent="0.3">
      <c r="P522466" s="83"/>
    </row>
    <row r="522467" spans="16:16" x14ac:dyDescent="0.3">
      <c r="P522467" s="83"/>
    </row>
    <row r="522468" spans="16:16" x14ac:dyDescent="0.3">
      <c r="P522468" s="83"/>
    </row>
    <row r="522469" spans="16:16" x14ac:dyDescent="0.3">
      <c r="P522469" s="83"/>
    </row>
    <row r="522470" spans="16:16" x14ac:dyDescent="0.3">
      <c r="P522470" s="83"/>
    </row>
    <row r="522471" spans="16:16" x14ac:dyDescent="0.3">
      <c r="P522471" s="83"/>
    </row>
    <row r="522472" spans="16:16" x14ac:dyDescent="0.3">
      <c r="P522472" s="83"/>
    </row>
    <row r="522473" spans="16:16" x14ac:dyDescent="0.3">
      <c r="P522473" s="83"/>
    </row>
    <row r="522474" spans="16:16" x14ac:dyDescent="0.3">
      <c r="P522474" s="83"/>
    </row>
    <row r="522475" spans="16:16" x14ac:dyDescent="0.3">
      <c r="P522475" s="83"/>
    </row>
    <row r="522476" spans="16:16" x14ac:dyDescent="0.3">
      <c r="P522476" s="83"/>
    </row>
    <row r="522477" spans="16:16" x14ac:dyDescent="0.3">
      <c r="P522477" s="83"/>
    </row>
    <row r="522478" spans="16:16" x14ac:dyDescent="0.3">
      <c r="P522478" s="83"/>
    </row>
    <row r="522479" spans="16:16" x14ac:dyDescent="0.3">
      <c r="P522479" s="83"/>
    </row>
    <row r="522480" spans="16:16" x14ac:dyDescent="0.3">
      <c r="P522480" s="83"/>
    </row>
    <row r="522481" spans="16:16" x14ac:dyDescent="0.3">
      <c r="P522481" s="83"/>
    </row>
    <row r="522482" spans="16:16" x14ac:dyDescent="0.3">
      <c r="P522482" s="83"/>
    </row>
    <row r="522483" spans="16:16" x14ac:dyDescent="0.3">
      <c r="P522483" s="83"/>
    </row>
    <row r="522484" spans="16:16" x14ac:dyDescent="0.3">
      <c r="P522484" s="83"/>
    </row>
    <row r="522485" spans="16:16" x14ac:dyDescent="0.3">
      <c r="P522485" s="83"/>
    </row>
    <row r="522486" spans="16:16" x14ac:dyDescent="0.3">
      <c r="P522486" s="83"/>
    </row>
    <row r="522487" spans="16:16" x14ac:dyDescent="0.3">
      <c r="P522487" s="83"/>
    </row>
    <row r="522488" spans="16:16" x14ac:dyDescent="0.3">
      <c r="P522488" s="83"/>
    </row>
    <row r="522489" spans="16:16" x14ac:dyDescent="0.3">
      <c r="P522489" s="83"/>
    </row>
    <row r="522490" spans="16:16" x14ac:dyDescent="0.3">
      <c r="P522490" s="83"/>
    </row>
    <row r="522491" spans="16:16" x14ac:dyDescent="0.3">
      <c r="P522491" s="83"/>
    </row>
    <row r="522492" spans="16:16" x14ac:dyDescent="0.3">
      <c r="P522492" s="83"/>
    </row>
    <row r="522493" spans="16:16" x14ac:dyDescent="0.3">
      <c r="P522493" s="83"/>
    </row>
    <row r="522494" spans="16:16" x14ac:dyDescent="0.3">
      <c r="P522494" s="83"/>
    </row>
    <row r="522495" spans="16:16" x14ac:dyDescent="0.3">
      <c r="P522495" s="83"/>
    </row>
    <row r="522496" spans="16:16" x14ac:dyDescent="0.3">
      <c r="P522496" s="83"/>
    </row>
    <row r="522497" spans="16:16" x14ac:dyDescent="0.3">
      <c r="P522497" s="83"/>
    </row>
    <row r="522498" spans="16:16" x14ac:dyDescent="0.3">
      <c r="P522498" s="83"/>
    </row>
    <row r="522499" spans="16:16" x14ac:dyDescent="0.3">
      <c r="P522499" s="83"/>
    </row>
    <row r="522500" spans="16:16" x14ac:dyDescent="0.3">
      <c r="P522500" s="83"/>
    </row>
    <row r="522501" spans="16:16" x14ac:dyDescent="0.3">
      <c r="P522501" s="83"/>
    </row>
    <row r="522502" spans="16:16" x14ac:dyDescent="0.3">
      <c r="P522502" s="83"/>
    </row>
    <row r="522503" spans="16:16" x14ac:dyDescent="0.3">
      <c r="P522503" s="83"/>
    </row>
    <row r="522504" spans="16:16" x14ac:dyDescent="0.3">
      <c r="P522504" s="83"/>
    </row>
    <row r="522505" spans="16:16" x14ac:dyDescent="0.3">
      <c r="P522505" s="83"/>
    </row>
    <row r="522506" spans="16:16" x14ac:dyDescent="0.3">
      <c r="P522506" s="83"/>
    </row>
    <row r="522507" spans="16:16" x14ac:dyDescent="0.3">
      <c r="P522507" s="83"/>
    </row>
    <row r="522508" spans="16:16" x14ac:dyDescent="0.3">
      <c r="P522508" s="83"/>
    </row>
    <row r="522509" spans="16:16" x14ac:dyDescent="0.3">
      <c r="P522509" s="83"/>
    </row>
    <row r="522510" spans="16:16" x14ac:dyDescent="0.3">
      <c r="P522510" s="83"/>
    </row>
    <row r="522511" spans="16:16" x14ac:dyDescent="0.3">
      <c r="P522511" s="83"/>
    </row>
    <row r="522512" spans="16:16" x14ac:dyDescent="0.3">
      <c r="P522512" s="83"/>
    </row>
    <row r="522513" spans="16:16" x14ac:dyDescent="0.3">
      <c r="P522513" s="83"/>
    </row>
    <row r="522514" spans="16:16" x14ac:dyDescent="0.3">
      <c r="P522514" s="83"/>
    </row>
    <row r="522515" spans="16:16" x14ac:dyDescent="0.3">
      <c r="P522515" s="83"/>
    </row>
    <row r="522516" spans="16:16" x14ac:dyDescent="0.3">
      <c r="P522516" s="83"/>
    </row>
    <row r="522517" spans="16:16" x14ac:dyDescent="0.3">
      <c r="P522517" s="83"/>
    </row>
    <row r="522518" spans="16:16" x14ac:dyDescent="0.3">
      <c r="P522518" s="83"/>
    </row>
    <row r="522519" spans="16:16" x14ac:dyDescent="0.3">
      <c r="P522519" s="83"/>
    </row>
    <row r="522520" spans="16:16" x14ac:dyDescent="0.3">
      <c r="P522520" s="83"/>
    </row>
    <row r="522521" spans="16:16" x14ac:dyDescent="0.3">
      <c r="P522521" s="83"/>
    </row>
    <row r="522522" spans="16:16" x14ac:dyDescent="0.3">
      <c r="P522522" s="83"/>
    </row>
    <row r="522523" spans="16:16" x14ac:dyDescent="0.3">
      <c r="P522523" s="83"/>
    </row>
    <row r="522524" spans="16:16" x14ac:dyDescent="0.3">
      <c r="P522524" s="83"/>
    </row>
    <row r="522525" spans="16:16" x14ac:dyDescent="0.3">
      <c r="P522525" s="83"/>
    </row>
    <row r="522526" spans="16:16" x14ac:dyDescent="0.3">
      <c r="P522526" s="83"/>
    </row>
    <row r="522527" spans="16:16" x14ac:dyDescent="0.3">
      <c r="P522527" s="83"/>
    </row>
    <row r="522528" spans="16:16" x14ac:dyDescent="0.3">
      <c r="P522528" s="83"/>
    </row>
    <row r="522529" spans="16:16" x14ac:dyDescent="0.3">
      <c r="P522529" s="83"/>
    </row>
    <row r="522530" spans="16:16" x14ac:dyDescent="0.3">
      <c r="P522530" s="83"/>
    </row>
    <row r="522531" spans="16:16" x14ac:dyDescent="0.3">
      <c r="P522531" s="83"/>
    </row>
    <row r="522532" spans="16:16" x14ac:dyDescent="0.3">
      <c r="P522532" s="83"/>
    </row>
    <row r="522533" spans="16:16" x14ac:dyDescent="0.3">
      <c r="P522533" s="83"/>
    </row>
    <row r="522534" spans="16:16" x14ac:dyDescent="0.3">
      <c r="P522534" s="83"/>
    </row>
    <row r="522535" spans="16:16" x14ac:dyDescent="0.3">
      <c r="P522535" s="83"/>
    </row>
    <row r="522536" spans="16:16" x14ac:dyDescent="0.3">
      <c r="P522536" s="83"/>
    </row>
    <row r="522537" spans="16:16" x14ac:dyDescent="0.3">
      <c r="P522537" s="83"/>
    </row>
    <row r="522538" spans="16:16" x14ac:dyDescent="0.3">
      <c r="P522538" s="83"/>
    </row>
    <row r="522539" spans="16:16" x14ac:dyDescent="0.3">
      <c r="P522539" s="83"/>
    </row>
    <row r="522540" spans="16:16" x14ac:dyDescent="0.3">
      <c r="P522540" s="83"/>
    </row>
    <row r="522541" spans="16:16" x14ac:dyDescent="0.3">
      <c r="P522541" s="83"/>
    </row>
    <row r="522542" spans="16:16" x14ac:dyDescent="0.3">
      <c r="P522542" s="83"/>
    </row>
    <row r="522543" spans="16:16" x14ac:dyDescent="0.3">
      <c r="P522543" s="83"/>
    </row>
    <row r="522544" spans="16:16" x14ac:dyDescent="0.3">
      <c r="P522544" s="83"/>
    </row>
    <row r="522545" spans="16:16" x14ac:dyDescent="0.3">
      <c r="P522545" s="83"/>
    </row>
    <row r="522546" spans="16:16" x14ac:dyDescent="0.3">
      <c r="P522546" s="83"/>
    </row>
    <row r="522547" spans="16:16" x14ac:dyDescent="0.3">
      <c r="P522547" s="83"/>
    </row>
    <row r="522548" spans="16:16" x14ac:dyDescent="0.3">
      <c r="P522548" s="83"/>
    </row>
    <row r="522549" spans="16:16" x14ac:dyDescent="0.3">
      <c r="P522549" s="83"/>
    </row>
    <row r="522550" spans="16:16" x14ac:dyDescent="0.3">
      <c r="P522550" s="83"/>
    </row>
    <row r="522551" spans="16:16" x14ac:dyDescent="0.3">
      <c r="P522551" s="83"/>
    </row>
    <row r="522552" spans="16:16" x14ac:dyDescent="0.3">
      <c r="P522552" s="83"/>
    </row>
    <row r="522553" spans="16:16" x14ac:dyDescent="0.3">
      <c r="P522553" s="83"/>
    </row>
    <row r="522554" spans="16:16" x14ac:dyDescent="0.3">
      <c r="P522554" s="83"/>
    </row>
    <row r="522555" spans="16:16" x14ac:dyDescent="0.3">
      <c r="P522555" s="83"/>
    </row>
    <row r="522556" spans="16:16" x14ac:dyDescent="0.3">
      <c r="P522556" s="83"/>
    </row>
    <row r="522557" spans="16:16" x14ac:dyDescent="0.3">
      <c r="P522557" s="83"/>
    </row>
    <row r="522558" spans="16:16" x14ac:dyDescent="0.3">
      <c r="P522558" s="83"/>
    </row>
    <row r="522559" spans="16:16" x14ac:dyDescent="0.3">
      <c r="P522559" s="83"/>
    </row>
    <row r="522560" spans="16:16" x14ac:dyDescent="0.3">
      <c r="P522560" s="83"/>
    </row>
    <row r="522561" spans="16:16" x14ac:dyDescent="0.3">
      <c r="P522561" s="83"/>
    </row>
    <row r="522562" spans="16:16" x14ac:dyDescent="0.3">
      <c r="P522562" s="83"/>
    </row>
    <row r="522563" spans="16:16" x14ac:dyDescent="0.3">
      <c r="P522563" s="83"/>
    </row>
    <row r="522564" spans="16:16" x14ac:dyDescent="0.3">
      <c r="P522564" s="83"/>
    </row>
    <row r="522565" spans="16:16" x14ac:dyDescent="0.3">
      <c r="P522565" s="83"/>
    </row>
    <row r="522566" spans="16:16" x14ac:dyDescent="0.3">
      <c r="P522566" s="83"/>
    </row>
    <row r="522567" spans="16:16" x14ac:dyDescent="0.3">
      <c r="P522567" s="83"/>
    </row>
    <row r="522568" spans="16:16" x14ac:dyDescent="0.3">
      <c r="P522568" s="83"/>
    </row>
    <row r="522569" spans="16:16" x14ac:dyDescent="0.3">
      <c r="P522569" s="83"/>
    </row>
    <row r="522570" spans="16:16" x14ac:dyDescent="0.3">
      <c r="P522570" s="83"/>
    </row>
    <row r="522571" spans="16:16" x14ac:dyDescent="0.3">
      <c r="P522571" s="83"/>
    </row>
    <row r="522572" spans="16:16" x14ac:dyDescent="0.3">
      <c r="P522572" s="83"/>
    </row>
    <row r="522573" spans="16:16" x14ac:dyDescent="0.3">
      <c r="P522573" s="83"/>
    </row>
    <row r="522574" spans="16:16" x14ac:dyDescent="0.3">
      <c r="P522574" s="83"/>
    </row>
    <row r="522575" spans="16:16" x14ac:dyDescent="0.3">
      <c r="P522575" s="83"/>
    </row>
    <row r="522576" spans="16:16" x14ac:dyDescent="0.3">
      <c r="P522576" s="83"/>
    </row>
    <row r="522577" spans="16:16" x14ac:dyDescent="0.3">
      <c r="P522577" s="83"/>
    </row>
    <row r="522578" spans="16:16" x14ac:dyDescent="0.3">
      <c r="P522578" s="83"/>
    </row>
    <row r="522579" spans="16:16" x14ac:dyDescent="0.3">
      <c r="P522579" s="83"/>
    </row>
    <row r="522580" spans="16:16" x14ac:dyDescent="0.3">
      <c r="P522580" s="83"/>
    </row>
    <row r="522581" spans="16:16" x14ac:dyDescent="0.3">
      <c r="P522581" s="83"/>
    </row>
    <row r="522582" spans="16:16" x14ac:dyDescent="0.3">
      <c r="P522582" s="83"/>
    </row>
    <row r="522583" spans="16:16" x14ac:dyDescent="0.3">
      <c r="P522583" s="83"/>
    </row>
    <row r="522584" spans="16:16" x14ac:dyDescent="0.3">
      <c r="P522584" s="83"/>
    </row>
    <row r="522585" spans="16:16" x14ac:dyDescent="0.3">
      <c r="P522585" s="83"/>
    </row>
    <row r="522586" spans="16:16" x14ac:dyDescent="0.3">
      <c r="P522586" s="83"/>
    </row>
    <row r="522587" spans="16:16" x14ac:dyDescent="0.3">
      <c r="P522587" s="83"/>
    </row>
    <row r="522588" spans="16:16" x14ac:dyDescent="0.3">
      <c r="P522588" s="83"/>
    </row>
    <row r="522589" spans="16:16" x14ac:dyDescent="0.3">
      <c r="P522589" s="83"/>
    </row>
    <row r="522590" spans="16:16" x14ac:dyDescent="0.3">
      <c r="P522590" s="83"/>
    </row>
    <row r="522591" spans="16:16" x14ac:dyDescent="0.3">
      <c r="P522591" s="83"/>
    </row>
    <row r="522592" spans="16:16" x14ac:dyDescent="0.3">
      <c r="P522592" s="83"/>
    </row>
    <row r="522593" spans="16:16" x14ac:dyDescent="0.3">
      <c r="P522593" s="83"/>
    </row>
    <row r="522594" spans="16:16" x14ac:dyDescent="0.3">
      <c r="P522594" s="83"/>
    </row>
    <row r="522595" spans="16:16" x14ac:dyDescent="0.3">
      <c r="P522595" s="83"/>
    </row>
    <row r="522596" spans="16:16" x14ac:dyDescent="0.3">
      <c r="P522596" s="83"/>
    </row>
    <row r="522597" spans="16:16" x14ac:dyDescent="0.3">
      <c r="P522597" s="83"/>
    </row>
    <row r="522598" spans="16:16" x14ac:dyDescent="0.3">
      <c r="P522598" s="83"/>
    </row>
    <row r="522599" spans="16:16" x14ac:dyDescent="0.3">
      <c r="P522599" s="83"/>
    </row>
    <row r="522600" spans="16:16" x14ac:dyDescent="0.3">
      <c r="P522600" s="83"/>
    </row>
    <row r="522601" spans="16:16" x14ac:dyDescent="0.3">
      <c r="P522601" s="83"/>
    </row>
    <row r="522602" spans="16:16" x14ac:dyDescent="0.3">
      <c r="P522602" s="83"/>
    </row>
    <row r="522603" spans="16:16" x14ac:dyDescent="0.3">
      <c r="P522603" s="83"/>
    </row>
    <row r="522604" spans="16:16" x14ac:dyDescent="0.3">
      <c r="P522604" s="83"/>
    </row>
    <row r="522605" spans="16:16" x14ac:dyDescent="0.3">
      <c r="P522605" s="83"/>
    </row>
    <row r="522606" spans="16:16" x14ac:dyDescent="0.3">
      <c r="P522606" s="83"/>
    </row>
    <row r="522607" spans="16:16" x14ac:dyDescent="0.3">
      <c r="P522607" s="83"/>
    </row>
    <row r="522608" spans="16:16" x14ac:dyDescent="0.3">
      <c r="P522608" s="83"/>
    </row>
    <row r="522609" spans="16:16" x14ac:dyDescent="0.3">
      <c r="P522609" s="83"/>
    </row>
    <row r="522610" spans="16:16" x14ac:dyDescent="0.3">
      <c r="P522610" s="83"/>
    </row>
    <row r="522611" spans="16:16" x14ac:dyDescent="0.3">
      <c r="P522611" s="83"/>
    </row>
    <row r="522612" spans="16:16" x14ac:dyDescent="0.3">
      <c r="P522612" s="83"/>
    </row>
    <row r="522613" spans="16:16" x14ac:dyDescent="0.3">
      <c r="P522613" s="83"/>
    </row>
    <row r="522614" spans="16:16" x14ac:dyDescent="0.3">
      <c r="P522614" s="83"/>
    </row>
    <row r="522615" spans="16:16" x14ac:dyDescent="0.3">
      <c r="P522615" s="83"/>
    </row>
    <row r="522616" spans="16:16" x14ac:dyDescent="0.3">
      <c r="P522616" s="83"/>
    </row>
    <row r="522617" spans="16:16" x14ac:dyDescent="0.3">
      <c r="P522617" s="83"/>
    </row>
    <row r="522618" spans="16:16" x14ac:dyDescent="0.3">
      <c r="P522618" s="83"/>
    </row>
    <row r="522619" spans="16:16" x14ac:dyDescent="0.3">
      <c r="P522619" s="83"/>
    </row>
    <row r="522620" spans="16:16" x14ac:dyDescent="0.3">
      <c r="P522620" s="83"/>
    </row>
    <row r="522621" spans="16:16" x14ac:dyDescent="0.3">
      <c r="P522621" s="83"/>
    </row>
    <row r="522622" spans="16:16" x14ac:dyDescent="0.3">
      <c r="P522622" s="83"/>
    </row>
    <row r="522623" spans="16:16" x14ac:dyDescent="0.3">
      <c r="P522623" s="83"/>
    </row>
    <row r="522624" spans="16:16" x14ac:dyDescent="0.3">
      <c r="P522624" s="83"/>
    </row>
    <row r="522625" spans="16:16" x14ac:dyDescent="0.3">
      <c r="P522625" s="83"/>
    </row>
    <row r="522626" spans="16:16" x14ac:dyDescent="0.3">
      <c r="P522626" s="83"/>
    </row>
    <row r="522627" spans="16:16" x14ac:dyDescent="0.3">
      <c r="P522627" s="83"/>
    </row>
    <row r="522628" spans="16:16" x14ac:dyDescent="0.3">
      <c r="P522628" s="83"/>
    </row>
    <row r="522629" spans="16:16" x14ac:dyDescent="0.3">
      <c r="P522629" s="83"/>
    </row>
    <row r="522630" spans="16:16" x14ac:dyDescent="0.3">
      <c r="P522630" s="83"/>
    </row>
    <row r="522631" spans="16:16" x14ac:dyDescent="0.3">
      <c r="P522631" s="83"/>
    </row>
    <row r="522632" spans="16:16" x14ac:dyDescent="0.3">
      <c r="P522632" s="83"/>
    </row>
    <row r="522633" spans="16:16" x14ac:dyDescent="0.3">
      <c r="P522633" s="83"/>
    </row>
    <row r="522634" spans="16:16" x14ac:dyDescent="0.3">
      <c r="P522634" s="83"/>
    </row>
    <row r="522635" spans="16:16" x14ac:dyDescent="0.3">
      <c r="P522635" s="83"/>
    </row>
    <row r="522636" spans="16:16" x14ac:dyDescent="0.3">
      <c r="P522636" s="83"/>
    </row>
    <row r="522637" spans="16:16" x14ac:dyDescent="0.3">
      <c r="P522637" s="83"/>
    </row>
    <row r="522638" spans="16:16" x14ac:dyDescent="0.3">
      <c r="P522638" s="83"/>
    </row>
    <row r="522639" spans="16:16" x14ac:dyDescent="0.3">
      <c r="P522639" s="83"/>
    </row>
    <row r="522640" spans="16:16" x14ac:dyDescent="0.3">
      <c r="P522640" s="83"/>
    </row>
    <row r="522641" spans="16:16" x14ac:dyDescent="0.3">
      <c r="P522641" s="83"/>
    </row>
    <row r="522642" spans="16:16" x14ac:dyDescent="0.3">
      <c r="P522642" s="83"/>
    </row>
    <row r="522643" spans="16:16" x14ac:dyDescent="0.3">
      <c r="P522643" s="83"/>
    </row>
    <row r="522644" spans="16:16" x14ac:dyDescent="0.3">
      <c r="P522644" s="83"/>
    </row>
    <row r="522645" spans="16:16" x14ac:dyDescent="0.3">
      <c r="P522645" s="83"/>
    </row>
    <row r="522646" spans="16:16" x14ac:dyDescent="0.3">
      <c r="P522646" s="83"/>
    </row>
    <row r="522647" spans="16:16" x14ac:dyDescent="0.3">
      <c r="P522647" s="83"/>
    </row>
    <row r="522648" spans="16:16" x14ac:dyDescent="0.3">
      <c r="P522648" s="83"/>
    </row>
    <row r="522649" spans="16:16" x14ac:dyDescent="0.3">
      <c r="P522649" s="83"/>
    </row>
    <row r="522650" spans="16:16" x14ac:dyDescent="0.3">
      <c r="P522650" s="83"/>
    </row>
    <row r="522651" spans="16:16" x14ac:dyDescent="0.3">
      <c r="P522651" s="83"/>
    </row>
    <row r="522652" spans="16:16" x14ac:dyDescent="0.3">
      <c r="P522652" s="83"/>
    </row>
    <row r="522653" spans="16:16" x14ac:dyDescent="0.3">
      <c r="P522653" s="83"/>
    </row>
    <row r="522654" spans="16:16" x14ac:dyDescent="0.3">
      <c r="P522654" s="83"/>
    </row>
    <row r="522655" spans="16:16" x14ac:dyDescent="0.3">
      <c r="P522655" s="83"/>
    </row>
    <row r="522656" spans="16:16" x14ac:dyDescent="0.3">
      <c r="P522656" s="83"/>
    </row>
    <row r="522657" spans="16:16" x14ac:dyDescent="0.3">
      <c r="P522657" s="83"/>
    </row>
    <row r="522658" spans="16:16" x14ac:dyDescent="0.3">
      <c r="P522658" s="83"/>
    </row>
    <row r="522659" spans="16:16" x14ac:dyDescent="0.3">
      <c r="P522659" s="83"/>
    </row>
    <row r="522660" spans="16:16" x14ac:dyDescent="0.3">
      <c r="P522660" s="83"/>
    </row>
    <row r="522661" spans="16:16" x14ac:dyDescent="0.3">
      <c r="P522661" s="83"/>
    </row>
    <row r="522662" spans="16:16" x14ac:dyDescent="0.3">
      <c r="P522662" s="83"/>
    </row>
    <row r="522663" spans="16:16" x14ac:dyDescent="0.3">
      <c r="P522663" s="83"/>
    </row>
    <row r="522664" spans="16:16" x14ac:dyDescent="0.3">
      <c r="P522664" s="83"/>
    </row>
    <row r="522665" spans="16:16" x14ac:dyDescent="0.3">
      <c r="P522665" s="83"/>
    </row>
    <row r="522666" spans="16:16" x14ac:dyDescent="0.3">
      <c r="P522666" s="83"/>
    </row>
    <row r="522667" spans="16:16" x14ac:dyDescent="0.3">
      <c r="P522667" s="83"/>
    </row>
    <row r="522668" spans="16:16" x14ac:dyDescent="0.3">
      <c r="P522668" s="83"/>
    </row>
    <row r="522669" spans="16:16" x14ac:dyDescent="0.3">
      <c r="P522669" s="83"/>
    </row>
    <row r="522670" spans="16:16" x14ac:dyDescent="0.3">
      <c r="P522670" s="83"/>
    </row>
    <row r="522671" spans="16:16" x14ac:dyDescent="0.3">
      <c r="P522671" s="83"/>
    </row>
    <row r="522672" spans="16:16" x14ac:dyDescent="0.3">
      <c r="P522672" s="83"/>
    </row>
    <row r="522673" spans="16:16" x14ac:dyDescent="0.3">
      <c r="P522673" s="83"/>
    </row>
    <row r="522674" spans="16:16" x14ac:dyDescent="0.3">
      <c r="P522674" s="83"/>
    </row>
    <row r="522675" spans="16:16" x14ac:dyDescent="0.3">
      <c r="P522675" s="83"/>
    </row>
    <row r="522676" spans="16:16" x14ac:dyDescent="0.3">
      <c r="P522676" s="83"/>
    </row>
    <row r="522677" spans="16:16" x14ac:dyDescent="0.3">
      <c r="P522677" s="83"/>
    </row>
    <row r="522678" spans="16:16" x14ac:dyDescent="0.3">
      <c r="P522678" s="83"/>
    </row>
    <row r="522679" spans="16:16" x14ac:dyDescent="0.3">
      <c r="P522679" s="83"/>
    </row>
    <row r="522680" spans="16:16" x14ac:dyDescent="0.3">
      <c r="P522680" s="83"/>
    </row>
    <row r="522681" spans="16:16" x14ac:dyDescent="0.3">
      <c r="P522681" s="83"/>
    </row>
    <row r="522682" spans="16:16" x14ac:dyDescent="0.3">
      <c r="P522682" s="83"/>
    </row>
    <row r="522683" spans="16:16" x14ac:dyDescent="0.3">
      <c r="P522683" s="83"/>
    </row>
    <row r="522684" spans="16:16" x14ac:dyDescent="0.3">
      <c r="P522684" s="83"/>
    </row>
    <row r="522685" spans="16:16" x14ac:dyDescent="0.3">
      <c r="P522685" s="83"/>
    </row>
    <row r="522686" spans="16:16" x14ac:dyDescent="0.3">
      <c r="P522686" s="83"/>
    </row>
    <row r="522687" spans="16:16" x14ac:dyDescent="0.3">
      <c r="P522687" s="83"/>
    </row>
    <row r="522688" spans="16:16" x14ac:dyDescent="0.3">
      <c r="P522688" s="83"/>
    </row>
    <row r="522689" spans="16:16" x14ac:dyDescent="0.3">
      <c r="P522689" s="83"/>
    </row>
    <row r="522690" spans="16:16" x14ac:dyDescent="0.3">
      <c r="P522690" s="83"/>
    </row>
    <row r="522691" spans="16:16" x14ac:dyDescent="0.3">
      <c r="P522691" s="83"/>
    </row>
    <row r="522692" spans="16:16" x14ac:dyDescent="0.3">
      <c r="P522692" s="83"/>
    </row>
    <row r="522693" spans="16:16" x14ac:dyDescent="0.3">
      <c r="P522693" s="83"/>
    </row>
    <row r="522694" spans="16:16" x14ac:dyDescent="0.3">
      <c r="P522694" s="83"/>
    </row>
    <row r="522695" spans="16:16" x14ac:dyDescent="0.3">
      <c r="P522695" s="83"/>
    </row>
    <row r="522696" spans="16:16" x14ac:dyDescent="0.3">
      <c r="P522696" s="83"/>
    </row>
    <row r="522697" spans="16:16" x14ac:dyDescent="0.3">
      <c r="P522697" s="83"/>
    </row>
    <row r="522698" spans="16:16" x14ac:dyDescent="0.3">
      <c r="P522698" s="83"/>
    </row>
    <row r="522699" spans="16:16" x14ac:dyDescent="0.3">
      <c r="P522699" s="83"/>
    </row>
    <row r="522700" spans="16:16" x14ac:dyDescent="0.3">
      <c r="P522700" s="83"/>
    </row>
    <row r="522701" spans="16:16" x14ac:dyDescent="0.3">
      <c r="P522701" s="83"/>
    </row>
    <row r="522702" spans="16:16" x14ac:dyDescent="0.3">
      <c r="P522702" s="83"/>
    </row>
    <row r="522703" spans="16:16" x14ac:dyDescent="0.3">
      <c r="P522703" s="83"/>
    </row>
    <row r="522704" spans="16:16" x14ac:dyDescent="0.3">
      <c r="P522704" s="83"/>
    </row>
    <row r="522705" spans="16:16" x14ac:dyDescent="0.3">
      <c r="P522705" s="83"/>
    </row>
    <row r="522706" spans="16:16" x14ac:dyDescent="0.3">
      <c r="P522706" s="83"/>
    </row>
    <row r="522707" spans="16:16" x14ac:dyDescent="0.3">
      <c r="P522707" s="83"/>
    </row>
    <row r="522708" spans="16:16" x14ac:dyDescent="0.3">
      <c r="P522708" s="83"/>
    </row>
    <row r="522709" spans="16:16" x14ac:dyDescent="0.3">
      <c r="P522709" s="83"/>
    </row>
    <row r="522710" spans="16:16" x14ac:dyDescent="0.3">
      <c r="P522710" s="83"/>
    </row>
    <row r="522711" spans="16:16" x14ac:dyDescent="0.3">
      <c r="P522711" s="83"/>
    </row>
    <row r="522712" spans="16:16" x14ac:dyDescent="0.3">
      <c r="P522712" s="83"/>
    </row>
    <row r="522713" spans="16:16" x14ac:dyDescent="0.3">
      <c r="P522713" s="83"/>
    </row>
    <row r="522714" spans="16:16" x14ac:dyDescent="0.3">
      <c r="P522714" s="83"/>
    </row>
    <row r="522715" spans="16:16" x14ac:dyDescent="0.3">
      <c r="P522715" s="83"/>
    </row>
    <row r="522716" spans="16:16" x14ac:dyDescent="0.3">
      <c r="P522716" s="83"/>
    </row>
    <row r="522717" spans="16:16" x14ac:dyDescent="0.3">
      <c r="P522717" s="83"/>
    </row>
    <row r="522718" spans="16:16" x14ac:dyDescent="0.3">
      <c r="P522718" s="83"/>
    </row>
    <row r="522719" spans="16:16" x14ac:dyDescent="0.3">
      <c r="P522719" s="83"/>
    </row>
    <row r="522720" spans="16:16" x14ac:dyDescent="0.3">
      <c r="P522720" s="83"/>
    </row>
    <row r="522721" spans="16:16" x14ac:dyDescent="0.3">
      <c r="P522721" s="83"/>
    </row>
    <row r="522722" spans="16:16" x14ac:dyDescent="0.3">
      <c r="P522722" s="83"/>
    </row>
    <row r="522723" spans="16:16" x14ac:dyDescent="0.3">
      <c r="P522723" s="83"/>
    </row>
    <row r="522724" spans="16:16" x14ac:dyDescent="0.3">
      <c r="P522724" s="83"/>
    </row>
    <row r="522725" spans="16:16" x14ac:dyDescent="0.3">
      <c r="P522725" s="83"/>
    </row>
    <row r="522726" spans="16:16" x14ac:dyDescent="0.3">
      <c r="P522726" s="83"/>
    </row>
    <row r="522727" spans="16:16" x14ac:dyDescent="0.3">
      <c r="P522727" s="83"/>
    </row>
    <row r="522728" spans="16:16" x14ac:dyDescent="0.3">
      <c r="P522728" s="83"/>
    </row>
    <row r="522729" spans="16:16" x14ac:dyDescent="0.3">
      <c r="P522729" s="83"/>
    </row>
    <row r="522730" spans="16:16" x14ac:dyDescent="0.3">
      <c r="P522730" s="83"/>
    </row>
    <row r="522731" spans="16:16" x14ac:dyDescent="0.3">
      <c r="P522731" s="83"/>
    </row>
    <row r="522732" spans="16:16" x14ac:dyDescent="0.3">
      <c r="P522732" s="83"/>
    </row>
    <row r="522733" spans="16:16" x14ac:dyDescent="0.3">
      <c r="P522733" s="83"/>
    </row>
    <row r="522734" spans="16:16" x14ac:dyDescent="0.3">
      <c r="P522734" s="83"/>
    </row>
    <row r="522735" spans="16:16" x14ac:dyDescent="0.3">
      <c r="P522735" s="83"/>
    </row>
    <row r="522736" spans="16:16" x14ac:dyDescent="0.3">
      <c r="P522736" s="83"/>
    </row>
    <row r="522737" spans="16:16" x14ac:dyDescent="0.3">
      <c r="P522737" s="83"/>
    </row>
    <row r="522738" spans="16:16" x14ac:dyDescent="0.3">
      <c r="P522738" s="83"/>
    </row>
    <row r="522739" spans="16:16" x14ac:dyDescent="0.3">
      <c r="P522739" s="83"/>
    </row>
    <row r="522740" spans="16:16" x14ac:dyDescent="0.3">
      <c r="P522740" s="83"/>
    </row>
    <row r="522741" spans="16:16" x14ac:dyDescent="0.3">
      <c r="P522741" s="83"/>
    </row>
    <row r="522742" spans="16:16" x14ac:dyDescent="0.3">
      <c r="P522742" s="83"/>
    </row>
    <row r="522743" spans="16:16" x14ac:dyDescent="0.3">
      <c r="P522743" s="83"/>
    </row>
    <row r="522744" spans="16:16" x14ac:dyDescent="0.3">
      <c r="P522744" s="83"/>
    </row>
    <row r="522745" spans="16:16" x14ac:dyDescent="0.3">
      <c r="P522745" s="83"/>
    </row>
    <row r="522746" spans="16:16" x14ac:dyDescent="0.3">
      <c r="P522746" s="83"/>
    </row>
    <row r="522747" spans="16:16" x14ac:dyDescent="0.3">
      <c r="P522747" s="83"/>
    </row>
    <row r="522748" spans="16:16" x14ac:dyDescent="0.3">
      <c r="P522748" s="83"/>
    </row>
    <row r="522749" spans="16:16" x14ac:dyDescent="0.3">
      <c r="P522749" s="83"/>
    </row>
    <row r="522750" spans="16:16" x14ac:dyDescent="0.3">
      <c r="P522750" s="83"/>
    </row>
    <row r="522751" spans="16:16" x14ac:dyDescent="0.3">
      <c r="P522751" s="83"/>
    </row>
    <row r="522752" spans="16:16" x14ac:dyDescent="0.3">
      <c r="P522752" s="83"/>
    </row>
    <row r="522753" spans="16:16" x14ac:dyDescent="0.3">
      <c r="P522753" s="83"/>
    </row>
    <row r="522754" spans="16:16" x14ac:dyDescent="0.3">
      <c r="P522754" s="83"/>
    </row>
    <row r="522755" spans="16:16" x14ac:dyDescent="0.3">
      <c r="P522755" s="83"/>
    </row>
    <row r="522756" spans="16:16" x14ac:dyDescent="0.3">
      <c r="P522756" s="83"/>
    </row>
    <row r="522757" spans="16:16" x14ac:dyDescent="0.3">
      <c r="P522757" s="83"/>
    </row>
    <row r="522758" spans="16:16" x14ac:dyDescent="0.3">
      <c r="P522758" s="83"/>
    </row>
    <row r="522759" spans="16:16" x14ac:dyDescent="0.3">
      <c r="P522759" s="83"/>
    </row>
    <row r="522760" spans="16:16" x14ac:dyDescent="0.3">
      <c r="P522760" s="83"/>
    </row>
    <row r="522761" spans="16:16" x14ac:dyDescent="0.3">
      <c r="P522761" s="83"/>
    </row>
    <row r="522762" spans="16:16" x14ac:dyDescent="0.3">
      <c r="P522762" s="83"/>
    </row>
    <row r="522763" spans="16:16" x14ac:dyDescent="0.3">
      <c r="P522763" s="83"/>
    </row>
    <row r="522764" spans="16:16" x14ac:dyDescent="0.3">
      <c r="P522764" s="83"/>
    </row>
    <row r="522765" spans="16:16" x14ac:dyDescent="0.3">
      <c r="P522765" s="83"/>
    </row>
    <row r="522766" spans="16:16" x14ac:dyDescent="0.3">
      <c r="P522766" s="83"/>
    </row>
    <row r="522767" spans="16:16" x14ac:dyDescent="0.3">
      <c r="P522767" s="83"/>
    </row>
    <row r="522768" spans="16:16" x14ac:dyDescent="0.3">
      <c r="P522768" s="83"/>
    </row>
    <row r="522769" spans="16:16" x14ac:dyDescent="0.3">
      <c r="P522769" s="83"/>
    </row>
    <row r="522770" spans="16:16" x14ac:dyDescent="0.3">
      <c r="P522770" s="83"/>
    </row>
    <row r="522771" spans="16:16" x14ac:dyDescent="0.3">
      <c r="P522771" s="83"/>
    </row>
    <row r="522772" spans="16:16" x14ac:dyDescent="0.3">
      <c r="P522772" s="83"/>
    </row>
    <row r="522773" spans="16:16" x14ac:dyDescent="0.3">
      <c r="P522773" s="83"/>
    </row>
    <row r="522774" spans="16:16" x14ac:dyDescent="0.3">
      <c r="P522774" s="83"/>
    </row>
    <row r="522775" spans="16:16" x14ac:dyDescent="0.3">
      <c r="P522775" s="83"/>
    </row>
    <row r="522776" spans="16:16" x14ac:dyDescent="0.3">
      <c r="P522776" s="83"/>
    </row>
    <row r="522777" spans="16:16" x14ac:dyDescent="0.3">
      <c r="P522777" s="83"/>
    </row>
    <row r="522778" spans="16:16" x14ac:dyDescent="0.3">
      <c r="P522778" s="83"/>
    </row>
    <row r="522779" spans="16:16" x14ac:dyDescent="0.3">
      <c r="P522779" s="83"/>
    </row>
    <row r="522780" spans="16:16" x14ac:dyDescent="0.3">
      <c r="P522780" s="83"/>
    </row>
    <row r="522781" spans="16:16" x14ac:dyDescent="0.3">
      <c r="P522781" s="83"/>
    </row>
    <row r="522782" spans="16:16" x14ac:dyDescent="0.3">
      <c r="P522782" s="83"/>
    </row>
    <row r="522783" spans="16:16" x14ac:dyDescent="0.3">
      <c r="P522783" s="83"/>
    </row>
    <row r="522784" spans="16:16" x14ac:dyDescent="0.3">
      <c r="P522784" s="83"/>
    </row>
    <row r="522785" spans="16:16" x14ac:dyDescent="0.3">
      <c r="P522785" s="83"/>
    </row>
    <row r="522786" spans="16:16" x14ac:dyDescent="0.3">
      <c r="P522786" s="83"/>
    </row>
    <row r="522787" spans="16:16" x14ac:dyDescent="0.3">
      <c r="P522787" s="83"/>
    </row>
    <row r="522788" spans="16:16" x14ac:dyDescent="0.3">
      <c r="P522788" s="83"/>
    </row>
    <row r="522789" spans="16:16" x14ac:dyDescent="0.3">
      <c r="P522789" s="83"/>
    </row>
    <row r="522790" spans="16:16" x14ac:dyDescent="0.3">
      <c r="P522790" s="83"/>
    </row>
    <row r="522791" spans="16:16" x14ac:dyDescent="0.3">
      <c r="P522791" s="83"/>
    </row>
    <row r="522792" spans="16:16" x14ac:dyDescent="0.3">
      <c r="P522792" s="83"/>
    </row>
    <row r="522793" spans="16:16" x14ac:dyDescent="0.3">
      <c r="P522793" s="83"/>
    </row>
    <row r="522794" spans="16:16" x14ac:dyDescent="0.3">
      <c r="P522794" s="83"/>
    </row>
    <row r="522795" spans="16:16" x14ac:dyDescent="0.3">
      <c r="P522795" s="83"/>
    </row>
    <row r="522796" spans="16:16" x14ac:dyDescent="0.3">
      <c r="P522796" s="83"/>
    </row>
    <row r="522797" spans="16:16" x14ac:dyDescent="0.3">
      <c r="P522797" s="83"/>
    </row>
    <row r="522798" spans="16:16" x14ac:dyDescent="0.3">
      <c r="P522798" s="83"/>
    </row>
    <row r="522799" spans="16:16" x14ac:dyDescent="0.3">
      <c r="P522799" s="83"/>
    </row>
    <row r="522800" spans="16:16" x14ac:dyDescent="0.3">
      <c r="P522800" s="83"/>
    </row>
    <row r="522801" spans="16:16" x14ac:dyDescent="0.3">
      <c r="P522801" s="83"/>
    </row>
    <row r="522802" spans="16:16" x14ac:dyDescent="0.3">
      <c r="P522802" s="83"/>
    </row>
    <row r="522803" spans="16:16" x14ac:dyDescent="0.3">
      <c r="P522803" s="83"/>
    </row>
    <row r="522804" spans="16:16" x14ac:dyDescent="0.3">
      <c r="P522804" s="83"/>
    </row>
    <row r="522805" spans="16:16" x14ac:dyDescent="0.3">
      <c r="P522805" s="83"/>
    </row>
    <row r="522806" spans="16:16" x14ac:dyDescent="0.3">
      <c r="P522806" s="83"/>
    </row>
    <row r="522807" spans="16:16" x14ac:dyDescent="0.3">
      <c r="P522807" s="83"/>
    </row>
    <row r="522808" spans="16:16" x14ac:dyDescent="0.3">
      <c r="P522808" s="83"/>
    </row>
    <row r="522809" spans="16:16" x14ac:dyDescent="0.3">
      <c r="P522809" s="83"/>
    </row>
    <row r="522810" spans="16:16" x14ac:dyDescent="0.3">
      <c r="P522810" s="83"/>
    </row>
    <row r="522811" spans="16:16" x14ac:dyDescent="0.3">
      <c r="P522811" s="83"/>
    </row>
    <row r="522812" spans="16:16" x14ac:dyDescent="0.3">
      <c r="P522812" s="83"/>
    </row>
    <row r="522813" spans="16:16" x14ac:dyDescent="0.3">
      <c r="P522813" s="83"/>
    </row>
    <row r="522814" spans="16:16" x14ac:dyDescent="0.3">
      <c r="P522814" s="83"/>
    </row>
    <row r="522815" spans="16:16" x14ac:dyDescent="0.3">
      <c r="P522815" s="83"/>
    </row>
    <row r="522816" spans="16:16" x14ac:dyDescent="0.3">
      <c r="P522816" s="83"/>
    </row>
    <row r="522817" spans="16:16" x14ac:dyDescent="0.3">
      <c r="P522817" s="83"/>
    </row>
    <row r="522818" spans="16:16" x14ac:dyDescent="0.3">
      <c r="P522818" s="83"/>
    </row>
    <row r="522819" spans="16:16" x14ac:dyDescent="0.3">
      <c r="P522819" s="83"/>
    </row>
    <row r="522820" spans="16:16" x14ac:dyDescent="0.3">
      <c r="P522820" s="83"/>
    </row>
    <row r="522821" spans="16:16" x14ac:dyDescent="0.3">
      <c r="P522821" s="83"/>
    </row>
    <row r="522822" spans="16:16" x14ac:dyDescent="0.3">
      <c r="P522822" s="83"/>
    </row>
    <row r="522823" spans="16:16" x14ac:dyDescent="0.3">
      <c r="P522823" s="83"/>
    </row>
    <row r="522824" spans="16:16" x14ac:dyDescent="0.3">
      <c r="P522824" s="83"/>
    </row>
    <row r="522825" spans="16:16" x14ac:dyDescent="0.3">
      <c r="P522825" s="83"/>
    </row>
    <row r="522826" spans="16:16" x14ac:dyDescent="0.3">
      <c r="P522826" s="83"/>
    </row>
    <row r="522827" spans="16:16" x14ac:dyDescent="0.3">
      <c r="P522827" s="83"/>
    </row>
    <row r="522828" spans="16:16" x14ac:dyDescent="0.3">
      <c r="P522828" s="83"/>
    </row>
    <row r="522829" spans="16:16" x14ac:dyDescent="0.3">
      <c r="P522829" s="83"/>
    </row>
    <row r="522830" spans="16:16" x14ac:dyDescent="0.3">
      <c r="P522830" s="83"/>
    </row>
    <row r="522831" spans="16:16" x14ac:dyDescent="0.3">
      <c r="P522831" s="83"/>
    </row>
    <row r="522832" spans="16:16" x14ac:dyDescent="0.3">
      <c r="P522832" s="83"/>
    </row>
    <row r="522833" spans="16:16" x14ac:dyDescent="0.3">
      <c r="P522833" s="83"/>
    </row>
    <row r="522834" spans="16:16" x14ac:dyDescent="0.3">
      <c r="P522834" s="83"/>
    </row>
    <row r="522835" spans="16:16" x14ac:dyDescent="0.3">
      <c r="P522835" s="83"/>
    </row>
    <row r="522836" spans="16:16" x14ac:dyDescent="0.3">
      <c r="P522836" s="83"/>
    </row>
    <row r="522837" spans="16:16" x14ac:dyDescent="0.3">
      <c r="P522837" s="83"/>
    </row>
    <row r="522838" spans="16:16" x14ac:dyDescent="0.3">
      <c r="P522838" s="83"/>
    </row>
    <row r="522839" spans="16:16" x14ac:dyDescent="0.3">
      <c r="P522839" s="83"/>
    </row>
    <row r="522840" spans="16:16" x14ac:dyDescent="0.3">
      <c r="P522840" s="83"/>
    </row>
    <row r="522841" spans="16:16" x14ac:dyDescent="0.3">
      <c r="P522841" s="83"/>
    </row>
    <row r="522842" spans="16:16" x14ac:dyDescent="0.3">
      <c r="P522842" s="83"/>
    </row>
    <row r="522843" spans="16:16" x14ac:dyDescent="0.3">
      <c r="P522843" s="83"/>
    </row>
    <row r="522844" spans="16:16" x14ac:dyDescent="0.3">
      <c r="P522844" s="83"/>
    </row>
    <row r="522845" spans="16:16" x14ac:dyDescent="0.3">
      <c r="P522845" s="83"/>
    </row>
    <row r="522846" spans="16:16" x14ac:dyDescent="0.3">
      <c r="P522846" s="83"/>
    </row>
    <row r="522847" spans="16:16" x14ac:dyDescent="0.3">
      <c r="P522847" s="83"/>
    </row>
    <row r="522848" spans="16:16" x14ac:dyDescent="0.3">
      <c r="P522848" s="83"/>
    </row>
    <row r="522849" spans="16:16" x14ac:dyDescent="0.3">
      <c r="P522849" s="83"/>
    </row>
    <row r="522850" spans="16:16" x14ac:dyDescent="0.3">
      <c r="P522850" s="83"/>
    </row>
    <row r="522851" spans="16:16" x14ac:dyDescent="0.3">
      <c r="P522851" s="83"/>
    </row>
    <row r="522852" spans="16:16" x14ac:dyDescent="0.3">
      <c r="P522852" s="83"/>
    </row>
    <row r="522853" spans="16:16" x14ac:dyDescent="0.3">
      <c r="P522853" s="83"/>
    </row>
    <row r="522854" spans="16:16" x14ac:dyDescent="0.3">
      <c r="P522854" s="83"/>
    </row>
    <row r="522855" spans="16:16" x14ac:dyDescent="0.3">
      <c r="P522855" s="83"/>
    </row>
    <row r="522856" spans="16:16" x14ac:dyDescent="0.3">
      <c r="P522856" s="83"/>
    </row>
    <row r="522857" spans="16:16" x14ac:dyDescent="0.3">
      <c r="P522857" s="83"/>
    </row>
    <row r="522858" spans="16:16" x14ac:dyDescent="0.3">
      <c r="P522858" s="83"/>
    </row>
    <row r="522859" spans="16:16" x14ac:dyDescent="0.3">
      <c r="P522859" s="83"/>
    </row>
    <row r="522860" spans="16:16" x14ac:dyDescent="0.3">
      <c r="P522860" s="83"/>
    </row>
    <row r="522861" spans="16:16" x14ac:dyDescent="0.3">
      <c r="P522861" s="83"/>
    </row>
    <row r="522862" spans="16:16" x14ac:dyDescent="0.3">
      <c r="P522862" s="83"/>
    </row>
    <row r="522863" spans="16:16" x14ac:dyDescent="0.3">
      <c r="P522863" s="83"/>
    </row>
    <row r="522864" spans="16:16" x14ac:dyDescent="0.3">
      <c r="P522864" s="83"/>
    </row>
    <row r="522865" spans="16:16" x14ac:dyDescent="0.3">
      <c r="P522865" s="83"/>
    </row>
    <row r="522866" spans="16:16" x14ac:dyDescent="0.3">
      <c r="P522866" s="83"/>
    </row>
    <row r="522867" spans="16:16" x14ac:dyDescent="0.3">
      <c r="P522867" s="83"/>
    </row>
    <row r="522868" spans="16:16" x14ac:dyDescent="0.3">
      <c r="P522868" s="83"/>
    </row>
    <row r="522869" spans="16:16" x14ac:dyDescent="0.3">
      <c r="P522869" s="83"/>
    </row>
    <row r="522870" spans="16:16" x14ac:dyDescent="0.3">
      <c r="P522870" s="83"/>
    </row>
    <row r="522871" spans="16:16" x14ac:dyDescent="0.3">
      <c r="P522871" s="83"/>
    </row>
    <row r="522872" spans="16:16" x14ac:dyDescent="0.3">
      <c r="P522872" s="83"/>
    </row>
    <row r="522873" spans="16:16" x14ac:dyDescent="0.3">
      <c r="P522873" s="83"/>
    </row>
    <row r="522874" spans="16:16" x14ac:dyDescent="0.3">
      <c r="P522874" s="83"/>
    </row>
    <row r="522875" spans="16:16" x14ac:dyDescent="0.3">
      <c r="P522875" s="83"/>
    </row>
    <row r="522876" spans="16:16" x14ac:dyDescent="0.3">
      <c r="P522876" s="83"/>
    </row>
    <row r="522877" spans="16:16" x14ac:dyDescent="0.3">
      <c r="P522877" s="83"/>
    </row>
    <row r="522878" spans="16:16" x14ac:dyDescent="0.3">
      <c r="P522878" s="83"/>
    </row>
    <row r="522879" spans="16:16" x14ac:dyDescent="0.3">
      <c r="P522879" s="83"/>
    </row>
    <row r="522880" spans="16:16" x14ac:dyDescent="0.3">
      <c r="P522880" s="83"/>
    </row>
    <row r="522881" spans="16:16" x14ac:dyDescent="0.3">
      <c r="P522881" s="83"/>
    </row>
    <row r="522882" spans="16:16" x14ac:dyDescent="0.3">
      <c r="P522882" s="83"/>
    </row>
    <row r="522883" spans="16:16" x14ac:dyDescent="0.3">
      <c r="P522883" s="83"/>
    </row>
    <row r="522884" spans="16:16" x14ac:dyDescent="0.3">
      <c r="P522884" s="83"/>
    </row>
    <row r="522885" spans="16:16" x14ac:dyDescent="0.3">
      <c r="P522885" s="83"/>
    </row>
    <row r="522886" spans="16:16" x14ac:dyDescent="0.3">
      <c r="P522886" s="83"/>
    </row>
    <row r="522887" spans="16:16" x14ac:dyDescent="0.3">
      <c r="P522887" s="83"/>
    </row>
    <row r="522888" spans="16:16" x14ac:dyDescent="0.3">
      <c r="P522888" s="83"/>
    </row>
    <row r="522889" spans="16:16" x14ac:dyDescent="0.3">
      <c r="P522889" s="83"/>
    </row>
    <row r="522890" spans="16:16" x14ac:dyDescent="0.3">
      <c r="P522890" s="83"/>
    </row>
    <row r="522891" spans="16:16" x14ac:dyDescent="0.3">
      <c r="P522891" s="83"/>
    </row>
    <row r="522892" spans="16:16" x14ac:dyDescent="0.3">
      <c r="P522892" s="83"/>
    </row>
    <row r="522893" spans="16:16" x14ac:dyDescent="0.3">
      <c r="P522893" s="83"/>
    </row>
    <row r="522894" spans="16:16" x14ac:dyDescent="0.3">
      <c r="P522894" s="83"/>
    </row>
    <row r="522895" spans="16:16" x14ac:dyDescent="0.3">
      <c r="P522895" s="83"/>
    </row>
    <row r="522896" spans="16:16" x14ac:dyDescent="0.3">
      <c r="P522896" s="83"/>
    </row>
    <row r="522897" spans="16:16" x14ac:dyDescent="0.3">
      <c r="P522897" s="83"/>
    </row>
    <row r="522898" spans="16:16" x14ac:dyDescent="0.3">
      <c r="P522898" s="83"/>
    </row>
    <row r="522899" spans="16:16" x14ac:dyDescent="0.3">
      <c r="P522899" s="83"/>
    </row>
    <row r="522900" spans="16:16" x14ac:dyDescent="0.3">
      <c r="P522900" s="83"/>
    </row>
    <row r="522901" spans="16:16" x14ac:dyDescent="0.3">
      <c r="P522901" s="83"/>
    </row>
    <row r="522902" spans="16:16" x14ac:dyDescent="0.3">
      <c r="P522902" s="83"/>
    </row>
    <row r="522903" spans="16:16" x14ac:dyDescent="0.3">
      <c r="P522903" s="83"/>
    </row>
    <row r="522904" spans="16:16" x14ac:dyDescent="0.3">
      <c r="P522904" s="83"/>
    </row>
    <row r="522905" spans="16:16" x14ac:dyDescent="0.3">
      <c r="P522905" s="83"/>
    </row>
    <row r="522906" spans="16:16" x14ac:dyDescent="0.3">
      <c r="P522906" s="83"/>
    </row>
    <row r="522907" spans="16:16" x14ac:dyDescent="0.3">
      <c r="P522907" s="83"/>
    </row>
    <row r="522908" spans="16:16" x14ac:dyDescent="0.3">
      <c r="P522908" s="83"/>
    </row>
    <row r="522909" spans="16:16" x14ac:dyDescent="0.3">
      <c r="P522909" s="83"/>
    </row>
    <row r="522910" spans="16:16" x14ac:dyDescent="0.3">
      <c r="P522910" s="83"/>
    </row>
    <row r="522911" spans="16:16" x14ac:dyDescent="0.3">
      <c r="P522911" s="83"/>
    </row>
    <row r="522912" spans="16:16" x14ac:dyDescent="0.3">
      <c r="P522912" s="83"/>
    </row>
    <row r="522913" spans="16:16" x14ac:dyDescent="0.3">
      <c r="P522913" s="83"/>
    </row>
    <row r="522914" spans="16:16" x14ac:dyDescent="0.3">
      <c r="P522914" s="83"/>
    </row>
    <row r="522915" spans="16:16" x14ac:dyDescent="0.3">
      <c r="P522915" s="83"/>
    </row>
    <row r="522916" spans="16:16" x14ac:dyDescent="0.3">
      <c r="P522916" s="83"/>
    </row>
    <row r="522917" spans="16:16" x14ac:dyDescent="0.3">
      <c r="P522917" s="83"/>
    </row>
    <row r="522918" spans="16:16" x14ac:dyDescent="0.3">
      <c r="P522918" s="83"/>
    </row>
    <row r="522919" spans="16:16" x14ac:dyDescent="0.3">
      <c r="P522919" s="83"/>
    </row>
    <row r="522920" spans="16:16" x14ac:dyDescent="0.3">
      <c r="P522920" s="83"/>
    </row>
    <row r="522921" spans="16:16" x14ac:dyDescent="0.3">
      <c r="P522921" s="83"/>
    </row>
    <row r="522922" spans="16:16" x14ac:dyDescent="0.3">
      <c r="P522922" s="83"/>
    </row>
    <row r="522923" spans="16:16" x14ac:dyDescent="0.3">
      <c r="P522923" s="83"/>
    </row>
    <row r="522924" spans="16:16" x14ac:dyDescent="0.3">
      <c r="P522924" s="83"/>
    </row>
    <row r="522925" spans="16:16" x14ac:dyDescent="0.3">
      <c r="P522925" s="83"/>
    </row>
    <row r="522926" spans="16:16" x14ac:dyDescent="0.3">
      <c r="P522926" s="83"/>
    </row>
    <row r="522927" spans="16:16" x14ac:dyDescent="0.3">
      <c r="P522927" s="83"/>
    </row>
    <row r="522928" spans="16:16" x14ac:dyDescent="0.3">
      <c r="P522928" s="83"/>
    </row>
    <row r="522929" spans="16:16" x14ac:dyDescent="0.3">
      <c r="P522929" s="83"/>
    </row>
    <row r="522930" spans="16:16" x14ac:dyDescent="0.3">
      <c r="P522930" s="83"/>
    </row>
    <row r="522931" spans="16:16" x14ac:dyDescent="0.3">
      <c r="P522931" s="83"/>
    </row>
    <row r="522932" spans="16:16" x14ac:dyDescent="0.3">
      <c r="P522932" s="83"/>
    </row>
    <row r="522933" spans="16:16" x14ac:dyDescent="0.3">
      <c r="P522933" s="83"/>
    </row>
    <row r="522934" spans="16:16" x14ac:dyDescent="0.3">
      <c r="P522934" s="83"/>
    </row>
    <row r="522935" spans="16:16" x14ac:dyDescent="0.3">
      <c r="P522935" s="83"/>
    </row>
    <row r="522936" spans="16:16" x14ac:dyDescent="0.3">
      <c r="P522936" s="83"/>
    </row>
    <row r="522937" spans="16:16" x14ac:dyDescent="0.3">
      <c r="P522937" s="83"/>
    </row>
    <row r="522938" spans="16:16" x14ac:dyDescent="0.3">
      <c r="P522938" s="83"/>
    </row>
    <row r="522939" spans="16:16" x14ac:dyDescent="0.3">
      <c r="P522939" s="83"/>
    </row>
    <row r="522940" spans="16:16" x14ac:dyDescent="0.3">
      <c r="P522940" s="83"/>
    </row>
    <row r="522941" spans="16:16" x14ac:dyDescent="0.3">
      <c r="P522941" s="83"/>
    </row>
    <row r="522942" spans="16:16" x14ac:dyDescent="0.3">
      <c r="P522942" s="83"/>
    </row>
    <row r="522943" spans="16:16" x14ac:dyDescent="0.3">
      <c r="P522943" s="83"/>
    </row>
    <row r="522944" spans="16:16" x14ac:dyDescent="0.3">
      <c r="P522944" s="83"/>
    </row>
    <row r="522945" spans="16:16" x14ac:dyDescent="0.3">
      <c r="P522945" s="83"/>
    </row>
    <row r="522946" spans="16:16" x14ac:dyDescent="0.3">
      <c r="P522946" s="83"/>
    </row>
    <row r="522947" spans="16:16" x14ac:dyDescent="0.3">
      <c r="P522947" s="83"/>
    </row>
    <row r="522948" spans="16:16" x14ac:dyDescent="0.3">
      <c r="P522948" s="83"/>
    </row>
    <row r="522949" spans="16:16" x14ac:dyDescent="0.3">
      <c r="P522949" s="83"/>
    </row>
    <row r="522950" spans="16:16" x14ac:dyDescent="0.3">
      <c r="P522950" s="83"/>
    </row>
    <row r="522951" spans="16:16" x14ac:dyDescent="0.3">
      <c r="P522951" s="83"/>
    </row>
    <row r="522952" spans="16:16" x14ac:dyDescent="0.3">
      <c r="P522952" s="83"/>
    </row>
    <row r="522953" spans="16:16" x14ac:dyDescent="0.3">
      <c r="P522953" s="83"/>
    </row>
    <row r="522954" spans="16:16" x14ac:dyDescent="0.3">
      <c r="P522954" s="83"/>
    </row>
    <row r="522955" spans="16:16" x14ac:dyDescent="0.3">
      <c r="P522955" s="83"/>
    </row>
    <row r="522956" spans="16:16" x14ac:dyDescent="0.3">
      <c r="P522956" s="83"/>
    </row>
    <row r="522957" spans="16:16" x14ac:dyDescent="0.3">
      <c r="P522957" s="83"/>
    </row>
    <row r="522958" spans="16:16" x14ac:dyDescent="0.3">
      <c r="P522958" s="83"/>
    </row>
    <row r="522959" spans="16:16" x14ac:dyDescent="0.3">
      <c r="P522959" s="83"/>
    </row>
    <row r="522960" spans="16:16" x14ac:dyDescent="0.3">
      <c r="P522960" s="83"/>
    </row>
    <row r="522961" spans="16:16" x14ac:dyDescent="0.3">
      <c r="P522961" s="83"/>
    </row>
    <row r="522962" spans="16:16" x14ac:dyDescent="0.3">
      <c r="P522962" s="83"/>
    </row>
    <row r="522963" spans="16:16" x14ac:dyDescent="0.3">
      <c r="P522963" s="83"/>
    </row>
    <row r="522964" spans="16:16" x14ac:dyDescent="0.3">
      <c r="P522964" s="83"/>
    </row>
    <row r="522965" spans="16:16" x14ac:dyDescent="0.3">
      <c r="P522965" s="83"/>
    </row>
    <row r="522966" spans="16:16" x14ac:dyDescent="0.3">
      <c r="P522966" s="83"/>
    </row>
    <row r="522967" spans="16:16" x14ac:dyDescent="0.3">
      <c r="P522967" s="83"/>
    </row>
    <row r="522968" spans="16:16" x14ac:dyDescent="0.3">
      <c r="P522968" s="83"/>
    </row>
    <row r="522969" spans="16:16" x14ac:dyDescent="0.3">
      <c r="P522969" s="83"/>
    </row>
    <row r="522970" spans="16:16" x14ac:dyDescent="0.3">
      <c r="P522970" s="83"/>
    </row>
    <row r="522971" spans="16:16" x14ac:dyDescent="0.3">
      <c r="P522971" s="83"/>
    </row>
    <row r="522972" spans="16:16" x14ac:dyDescent="0.3">
      <c r="P522972" s="83"/>
    </row>
    <row r="522973" spans="16:16" x14ac:dyDescent="0.3">
      <c r="P522973" s="83"/>
    </row>
    <row r="522974" spans="16:16" x14ac:dyDescent="0.3">
      <c r="P522974" s="83"/>
    </row>
    <row r="522975" spans="16:16" x14ac:dyDescent="0.3">
      <c r="P522975" s="83"/>
    </row>
    <row r="522976" spans="16:16" x14ac:dyDescent="0.3">
      <c r="P522976" s="83"/>
    </row>
    <row r="522977" spans="16:16" x14ac:dyDescent="0.3">
      <c r="P522977" s="83"/>
    </row>
    <row r="522978" spans="16:16" x14ac:dyDescent="0.3">
      <c r="P522978" s="83"/>
    </row>
    <row r="522979" spans="16:16" x14ac:dyDescent="0.3">
      <c r="P522979" s="83"/>
    </row>
    <row r="522980" spans="16:16" x14ac:dyDescent="0.3">
      <c r="P522980" s="83"/>
    </row>
    <row r="522981" spans="16:16" x14ac:dyDescent="0.3">
      <c r="P522981" s="83"/>
    </row>
    <row r="522982" spans="16:16" x14ac:dyDescent="0.3">
      <c r="P522982" s="83"/>
    </row>
    <row r="522983" spans="16:16" x14ac:dyDescent="0.3">
      <c r="P522983" s="83"/>
    </row>
    <row r="522984" spans="16:16" x14ac:dyDescent="0.3">
      <c r="P522984" s="83"/>
    </row>
    <row r="522985" spans="16:16" x14ac:dyDescent="0.3">
      <c r="P522985" s="83"/>
    </row>
    <row r="522986" spans="16:16" x14ac:dyDescent="0.3">
      <c r="P522986" s="83"/>
    </row>
    <row r="522987" spans="16:16" x14ac:dyDescent="0.3">
      <c r="P522987" s="83"/>
    </row>
    <row r="522988" spans="16:16" x14ac:dyDescent="0.3">
      <c r="P522988" s="83"/>
    </row>
    <row r="522989" spans="16:16" x14ac:dyDescent="0.3">
      <c r="P522989" s="83"/>
    </row>
    <row r="522990" spans="16:16" x14ac:dyDescent="0.3">
      <c r="P522990" s="83"/>
    </row>
    <row r="522991" spans="16:16" x14ac:dyDescent="0.3">
      <c r="P522991" s="83"/>
    </row>
    <row r="522992" spans="16:16" x14ac:dyDescent="0.3">
      <c r="P522992" s="83"/>
    </row>
    <row r="522993" spans="16:16" x14ac:dyDescent="0.3">
      <c r="P522993" s="83"/>
    </row>
    <row r="522994" spans="16:16" x14ac:dyDescent="0.3">
      <c r="P522994" s="83"/>
    </row>
    <row r="522995" spans="16:16" x14ac:dyDescent="0.3">
      <c r="P522995" s="83"/>
    </row>
    <row r="522996" spans="16:16" x14ac:dyDescent="0.3">
      <c r="P522996" s="83"/>
    </row>
    <row r="522997" spans="16:16" x14ac:dyDescent="0.3">
      <c r="P522997" s="83"/>
    </row>
    <row r="522998" spans="16:16" x14ac:dyDescent="0.3">
      <c r="P522998" s="83"/>
    </row>
    <row r="522999" spans="16:16" x14ac:dyDescent="0.3">
      <c r="P522999" s="83"/>
    </row>
    <row r="523000" spans="16:16" x14ac:dyDescent="0.3">
      <c r="P523000" s="83"/>
    </row>
    <row r="523001" spans="16:16" x14ac:dyDescent="0.3">
      <c r="P523001" s="83"/>
    </row>
    <row r="523002" spans="16:16" x14ac:dyDescent="0.3">
      <c r="P523002" s="83"/>
    </row>
    <row r="523003" spans="16:16" x14ac:dyDescent="0.3">
      <c r="P523003" s="83"/>
    </row>
    <row r="523004" spans="16:16" x14ac:dyDescent="0.3">
      <c r="P523004" s="83"/>
    </row>
    <row r="523005" spans="16:16" x14ac:dyDescent="0.3">
      <c r="P523005" s="83"/>
    </row>
    <row r="523006" spans="16:16" x14ac:dyDescent="0.3">
      <c r="P523006" s="83"/>
    </row>
    <row r="523007" spans="16:16" x14ac:dyDescent="0.3">
      <c r="P523007" s="83"/>
    </row>
    <row r="523008" spans="16:16" x14ac:dyDescent="0.3">
      <c r="P523008" s="83"/>
    </row>
    <row r="523009" spans="16:16" x14ac:dyDescent="0.3">
      <c r="P523009" s="83"/>
    </row>
    <row r="523010" spans="16:16" x14ac:dyDescent="0.3">
      <c r="P523010" s="83"/>
    </row>
    <row r="523011" spans="16:16" x14ac:dyDescent="0.3">
      <c r="P523011" s="83"/>
    </row>
    <row r="523012" spans="16:16" x14ac:dyDescent="0.3">
      <c r="P523012" s="83"/>
    </row>
    <row r="523013" spans="16:16" x14ac:dyDescent="0.3">
      <c r="P523013" s="83"/>
    </row>
    <row r="523014" spans="16:16" x14ac:dyDescent="0.3">
      <c r="P523014" s="83"/>
    </row>
    <row r="523015" spans="16:16" x14ac:dyDescent="0.3">
      <c r="P523015" s="83"/>
    </row>
    <row r="523016" spans="16:16" x14ac:dyDescent="0.3">
      <c r="P523016" s="83"/>
    </row>
    <row r="523017" spans="16:16" x14ac:dyDescent="0.3">
      <c r="P523017" s="83"/>
    </row>
    <row r="523018" spans="16:16" x14ac:dyDescent="0.3">
      <c r="P523018" s="83"/>
    </row>
    <row r="523019" spans="16:16" x14ac:dyDescent="0.3">
      <c r="P523019" s="83"/>
    </row>
    <row r="523020" spans="16:16" x14ac:dyDescent="0.3">
      <c r="P523020" s="83"/>
    </row>
    <row r="523021" spans="16:16" x14ac:dyDescent="0.3">
      <c r="P523021" s="83"/>
    </row>
    <row r="523022" spans="16:16" x14ac:dyDescent="0.3">
      <c r="P523022" s="83"/>
    </row>
    <row r="523023" spans="16:16" x14ac:dyDescent="0.3">
      <c r="P523023" s="83"/>
    </row>
    <row r="523024" spans="16:16" x14ac:dyDescent="0.3">
      <c r="P523024" s="83"/>
    </row>
    <row r="523025" spans="16:16" x14ac:dyDescent="0.3">
      <c r="P523025" s="83"/>
    </row>
    <row r="523026" spans="16:16" x14ac:dyDescent="0.3">
      <c r="P523026" s="83"/>
    </row>
    <row r="523027" spans="16:16" x14ac:dyDescent="0.3">
      <c r="P523027" s="83"/>
    </row>
    <row r="523028" spans="16:16" x14ac:dyDescent="0.3">
      <c r="P523028" s="83"/>
    </row>
    <row r="523029" spans="16:16" x14ac:dyDescent="0.3">
      <c r="P523029" s="83"/>
    </row>
    <row r="523030" spans="16:16" x14ac:dyDescent="0.3">
      <c r="P523030" s="83"/>
    </row>
    <row r="523031" spans="16:16" x14ac:dyDescent="0.3">
      <c r="P523031" s="83"/>
    </row>
    <row r="523032" spans="16:16" x14ac:dyDescent="0.3">
      <c r="P523032" s="83"/>
    </row>
    <row r="523033" spans="16:16" x14ac:dyDescent="0.3">
      <c r="P523033" s="83"/>
    </row>
    <row r="523034" spans="16:16" x14ac:dyDescent="0.3">
      <c r="P523034" s="83"/>
    </row>
    <row r="523035" spans="16:16" x14ac:dyDescent="0.3">
      <c r="P523035" s="83"/>
    </row>
    <row r="523036" spans="16:16" x14ac:dyDescent="0.3">
      <c r="P523036" s="83"/>
    </row>
    <row r="523037" spans="16:16" x14ac:dyDescent="0.3">
      <c r="P523037" s="83"/>
    </row>
    <row r="523038" spans="16:16" x14ac:dyDescent="0.3">
      <c r="P523038" s="83"/>
    </row>
    <row r="523039" spans="16:16" x14ac:dyDescent="0.3">
      <c r="P523039" s="83"/>
    </row>
    <row r="523040" spans="16:16" x14ac:dyDescent="0.3">
      <c r="P523040" s="83"/>
    </row>
    <row r="523041" spans="16:16" x14ac:dyDescent="0.3">
      <c r="P523041" s="83"/>
    </row>
    <row r="523042" spans="16:16" x14ac:dyDescent="0.3">
      <c r="P523042" s="83"/>
    </row>
    <row r="523043" spans="16:16" x14ac:dyDescent="0.3">
      <c r="P523043" s="83"/>
    </row>
    <row r="523044" spans="16:16" x14ac:dyDescent="0.3">
      <c r="P523044" s="83"/>
    </row>
    <row r="523045" spans="16:16" x14ac:dyDescent="0.3">
      <c r="P523045" s="83"/>
    </row>
    <row r="523046" spans="16:16" x14ac:dyDescent="0.3">
      <c r="P523046" s="83"/>
    </row>
    <row r="523047" spans="16:16" x14ac:dyDescent="0.3">
      <c r="P523047" s="83"/>
    </row>
    <row r="523048" spans="16:16" x14ac:dyDescent="0.3">
      <c r="P523048" s="83"/>
    </row>
    <row r="523049" spans="16:16" x14ac:dyDescent="0.3">
      <c r="P523049" s="83"/>
    </row>
    <row r="523050" spans="16:16" x14ac:dyDescent="0.3">
      <c r="P523050" s="83"/>
    </row>
    <row r="523051" spans="16:16" x14ac:dyDescent="0.3">
      <c r="P523051" s="83"/>
    </row>
    <row r="523052" spans="16:16" x14ac:dyDescent="0.3">
      <c r="P523052" s="83"/>
    </row>
    <row r="523053" spans="16:16" x14ac:dyDescent="0.3">
      <c r="P523053" s="83"/>
    </row>
    <row r="523054" spans="16:16" x14ac:dyDescent="0.3">
      <c r="P523054" s="83"/>
    </row>
    <row r="523055" spans="16:16" x14ac:dyDescent="0.3">
      <c r="P523055" s="83"/>
    </row>
    <row r="523056" spans="16:16" x14ac:dyDescent="0.3">
      <c r="P523056" s="83"/>
    </row>
    <row r="523057" spans="16:16" x14ac:dyDescent="0.3">
      <c r="P523057" s="83"/>
    </row>
    <row r="523058" spans="16:16" x14ac:dyDescent="0.3">
      <c r="P523058" s="83"/>
    </row>
    <row r="523059" spans="16:16" x14ac:dyDescent="0.3">
      <c r="P523059" s="83"/>
    </row>
    <row r="523060" spans="16:16" x14ac:dyDescent="0.3">
      <c r="P523060" s="83"/>
    </row>
    <row r="523061" spans="16:16" x14ac:dyDescent="0.3">
      <c r="P523061" s="83"/>
    </row>
    <row r="523062" spans="16:16" x14ac:dyDescent="0.3">
      <c r="P523062" s="83"/>
    </row>
    <row r="523063" spans="16:16" x14ac:dyDescent="0.3">
      <c r="P523063" s="83"/>
    </row>
    <row r="523064" spans="16:16" x14ac:dyDescent="0.3">
      <c r="P523064" s="83"/>
    </row>
    <row r="523065" spans="16:16" x14ac:dyDescent="0.3">
      <c r="P523065" s="83"/>
    </row>
    <row r="523066" spans="16:16" x14ac:dyDescent="0.3">
      <c r="P523066" s="83"/>
    </row>
    <row r="523067" spans="16:16" x14ac:dyDescent="0.3">
      <c r="P523067" s="83"/>
    </row>
    <row r="523068" spans="16:16" x14ac:dyDescent="0.3">
      <c r="P523068" s="83"/>
    </row>
    <row r="523069" spans="16:16" x14ac:dyDescent="0.3">
      <c r="P523069" s="83"/>
    </row>
    <row r="523070" spans="16:16" x14ac:dyDescent="0.3">
      <c r="P523070" s="83"/>
    </row>
    <row r="523071" spans="16:16" x14ac:dyDescent="0.3">
      <c r="P523071" s="83"/>
    </row>
    <row r="523072" spans="16:16" x14ac:dyDescent="0.3">
      <c r="P523072" s="83"/>
    </row>
    <row r="523073" spans="16:16" x14ac:dyDescent="0.3">
      <c r="P523073" s="83"/>
    </row>
    <row r="523074" spans="16:16" x14ac:dyDescent="0.3">
      <c r="P523074" s="83"/>
    </row>
    <row r="523075" spans="16:16" x14ac:dyDescent="0.3">
      <c r="P523075" s="83"/>
    </row>
    <row r="523076" spans="16:16" x14ac:dyDescent="0.3">
      <c r="P523076" s="83"/>
    </row>
    <row r="523077" spans="16:16" x14ac:dyDescent="0.3">
      <c r="P523077" s="83"/>
    </row>
    <row r="523078" spans="16:16" x14ac:dyDescent="0.3">
      <c r="P523078" s="83"/>
    </row>
    <row r="523079" spans="16:16" x14ac:dyDescent="0.3">
      <c r="P523079" s="83"/>
    </row>
    <row r="523080" spans="16:16" x14ac:dyDescent="0.3">
      <c r="P523080" s="83"/>
    </row>
    <row r="523081" spans="16:16" x14ac:dyDescent="0.3">
      <c r="P523081" s="83"/>
    </row>
    <row r="523082" spans="16:16" x14ac:dyDescent="0.3">
      <c r="P523082" s="83"/>
    </row>
    <row r="523083" spans="16:16" x14ac:dyDescent="0.3">
      <c r="P523083" s="83"/>
    </row>
    <row r="523084" spans="16:16" x14ac:dyDescent="0.3">
      <c r="P523084" s="83"/>
    </row>
    <row r="523085" spans="16:16" x14ac:dyDescent="0.3">
      <c r="P523085" s="83"/>
    </row>
    <row r="523086" spans="16:16" x14ac:dyDescent="0.3">
      <c r="P523086" s="83"/>
    </row>
    <row r="523087" spans="16:16" x14ac:dyDescent="0.3">
      <c r="P523087" s="83"/>
    </row>
    <row r="523088" spans="16:16" x14ac:dyDescent="0.3">
      <c r="P523088" s="83"/>
    </row>
    <row r="523089" spans="16:16" x14ac:dyDescent="0.3">
      <c r="P523089" s="83"/>
    </row>
    <row r="523090" spans="16:16" x14ac:dyDescent="0.3">
      <c r="P523090" s="83"/>
    </row>
    <row r="523091" spans="16:16" x14ac:dyDescent="0.3">
      <c r="P523091" s="83"/>
    </row>
    <row r="523092" spans="16:16" x14ac:dyDescent="0.3">
      <c r="P523092" s="83"/>
    </row>
    <row r="523093" spans="16:16" x14ac:dyDescent="0.3">
      <c r="P523093" s="83"/>
    </row>
    <row r="523094" spans="16:16" x14ac:dyDescent="0.3">
      <c r="P523094" s="83"/>
    </row>
    <row r="523095" spans="16:16" x14ac:dyDescent="0.3">
      <c r="P523095" s="83"/>
    </row>
    <row r="523096" spans="16:16" x14ac:dyDescent="0.3">
      <c r="P523096" s="83"/>
    </row>
    <row r="523097" spans="16:16" x14ac:dyDescent="0.3">
      <c r="P523097" s="83"/>
    </row>
    <row r="523098" spans="16:16" x14ac:dyDescent="0.3">
      <c r="P523098" s="83"/>
    </row>
    <row r="523099" spans="16:16" x14ac:dyDescent="0.3">
      <c r="P523099" s="83"/>
    </row>
    <row r="523100" spans="16:16" x14ac:dyDescent="0.3">
      <c r="P523100" s="83"/>
    </row>
    <row r="523101" spans="16:16" x14ac:dyDescent="0.3">
      <c r="P523101" s="83"/>
    </row>
    <row r="523102" spans="16:16" x14ac:dyDescent="0.3">
      <c r="P523102" s="83"/>
    </row>
    <row r="523103" spans="16:16" x14ac:dyDescent="0.3">
      <c r="P523103" s="83"/>
    </row>
    <row r="523104" spans="16:16" x14ac:dyDescent="0.3">
      <c r="P523104" s="83"/>
    </row>
    <row r="523105" spans="16:16" x14ac:dyDescent="0.3">
      <c r="P523105" s="83"/>
    </row>
    <row r="523106" spans="16:16" x14ac:dyDescent="0.3">
      <c r="P523106" s="83"/>
    </row>
    <row r="523107" spans="16:16" x14ac:dyDescent="0.3">
      <c r="P523107" s="83"/>
    </row>
    <row r="523108" spans="16:16" x14ac:dyDescent="0.3">
      <c r="P523108" s="83"/>
    </row>
    <row r="523109" spans="16:16" x14ac:dyDescent="0.3">
      <c r="P523109" s="83"/>
    </row>
    <row r="523110" spans="16:16" x14ac:dyDescent="0.3">
      <c r="P523110" s="83"/>
    </row>
    <row r="523111" spans="16:16" x14ac:dyDescent="0.3">
      <c r="P523111" s="83"/>
    </row>
    <row r="523112" spans="16:16" x14ac:dyDescent="0.3">
      <c r="P523112" s="83"/>
    </row>
    <row r="523113" spans="16:16" x14ac:dyDescent="0.3">
      <c r="P523113" s="83"/>
    </row>
    <row r="523114" spans="16:16" x14ac:dyDescent="0.3">
      <c r="P523114" s="83"/>
    </row>
    <row r="523115" spans="16:16" x14ac:dyDescent="0.3">
      <c r="P523115" s="83"/>
    </row>
    <row r="523116" spans="16:16" x14ac:dyDescent="0.3">
      <c r="P523116" s="83"/>
    </row>
    <row r="523117" spans="16:16" x14ac:dyDescent="0.3">
      <c r="P523117" s="83"/>
    </row>
    <row r="523118" spans="16:16" x14ac:dyDescent="0.3">
      <c r="P523118" s="83"/>
    </row>
    <row r="523119" spans="16:16" x14ac:dyDescent="0.3">
      <c r="P523119" s="83"/>
    </row>
    <row r="523120" spans="16:16" x14ac:dyDescent="0.3">
      <c r="P523120" s="83"/>
    </row>
    <row r="523121" spans="16:16" x14ac:dyDescent="0.3">
      <c r="P523121" s="83"/>
    </row>
    <row r="523122" spans="16:16" x14ac:dyDescent="0.3">
      <c r="P523122" s="83"/>
    </row>
    <row r="523123" spans="16:16" x14ac:dyDescent="0.3">
      <c r="P523123" s="83"/>
    </row>
    <row r="523124" spans="16:16" x14ac:dyDescent="0.3">
      <c r="P523124" s="83"/>
    </row>
    <row r="523125" spans="16:16" x14ac:dyDescent="0.3">
      <c r="P523125" s="83"/>
    </row>
    <row r="523126" spans="16:16" x14ac:dyDescent="0.3">
      <c r="P523126" s="83"/>
    </row>
    <row r="523127" spans="16:16" x14ac:dyDescent="0.3">
      <c r="P523127" s="83"/>
    </row>
    <row r="523128" spans="16:16" x14ac:dyDescent="0.3">
      <c r="P523128" s="83"/>
    </row>
    <row r="523129" spans="16:16" x14ac:dyDescent="0.3">
      <c r="P523129" s="83"/>
    </row>
    <row r="523130" spans="16:16" x14ac:dyDescent="0.3">
      <c r="P523130" s="83"/>
    </row>
    <row r="523131" spans="16:16" x14ac:dyDescent="0.3">
      <c r="P523131" s="83"/>
    </row>
    <row r="523132" spans="16:16" x14ac:dyDescent="0.3">
      <c r="P523132" s="83"/>
    </row>
    <row r="523133" spans="16:16" x14ac:dyDescent="0.3">
      <c r="P523133" s="83"/>
    </row>
    <row r="523134" spans="16:16" x14ac:dyDescent="0.3">
      <c r="P523134" s="83"/>
    </row>
    <row r="523135" spans="16:16" x14ac:dyDescent="0.3">
      <c r="P523135" s="83"/>
    </row>
    <row r="523136" spans="16:16" x14ac:dyDescent="0.3">
      <c r="P523136" s="83"/>
    </row>
    <row r="523137" spans="16:16" x14ac:dyDescent="0.3">
      <c r="P523137" s="83"/>
    </row>
    <row r="523138" spans="16:16" x14ac:dyDescent="0.3">
      <c r="P523138" s="83"/>
    </row>
    <row r="523139" spans="16:16" x14ac:dyDescent="0.3">
      <c r="P523139" s="83"/>
    </row>
    <row r="523140" spans="16:16" x14ac:dyDescent="0.3">
      <c r="P523140" s="83"/>
    </row>
    <row r="523141" spans="16:16" x14ac:dyDescent="0.3">
      <c r="P523141" s="83"/>
    </row>
    <row r="523142" spans="16:16" x14ac:dyDescent="0.3">
      <c r="P523142" s="83"/>
    </row>
    <row r="523143" spans="16:16" x14ac:dyDescent="0.3">
      <c r="P523143" s="83"/>
    </row>
    <row r="523144" spans="16:16" x14ac:dyDescent="0.3">
      <c r="P523144" s="83"/>
    </row>
    <row r="523145" spans="16:16" x14ac:dyDescent="0.3">
      <c r="P523145" s="83"/>
    </row>
    <row r="523146" spans="16:16" x14ac:dyDescent="0.3">
      <c r="P523146" s="83"/>
    </row>
    <row r="523147" spans="16:16" x14ac:dyDescent="0.3">
      <c r="P523147" s="83"/>
    </row>
    <row r="523148" spans="16:16" x14ac:dyDescent="0.3">
      <c r="P523148" s="83"/>
    </row>
    <row r="523149" spans="16:16" x14ac:dyDescent="0.3">
      <c r="P523149" s="83"/>
    </row>
    <row r="523150" spans="16:16" x14ac:dyDescent="0.3">
      <c r="P523150" s="83"/>
    </row>
    <row r="523151" spans="16:16" x14ac:dyDescent="0.3">
      <c r="P523151" s="83"/>
    </row>
    <row r="523152" spans="16:16" x14ac:dyDescent="0.3">
      <c r="P523152" s="83"/>
    </row>
    <row r="523153" spans="16:16" x14ac:dyDescent="0.3">
      <c r="P523153" s="83"/>
    </row>
    <row r="523154" spans="16:16" x14ac:dyDescent="0.3">
      <c r="P523154" s="83"/>
    </row>
    <row r="523155" spans="16:16" x14ac:dyDescent="0.3">
      <c r="P523155" s="83"/>
    </row>
    <row r="523156" spans="16:16" x14ac:dyDescent="0.3">
      <c r="P523156" s="83"/>
    </row>
    <row r="523157" spans="16:16" x14ac:dyDescent="0.3">
      <c r="P523157" s="83"/>
    </row>
    <row r="523158" spans="16:16" x14ac:dyDescent="0.3">
      <c r="P523158" s="83"/>
    </row>
    <row r="523159" spans="16:16" x14ac:dyDescent="0.3">
      <c r="P523159" s="83"/>
    </row>
    <row r="523160" spans="16:16" x14ac:dyDescent="0.3">
      <c r="P523160" s="83"/>
    </row>
    <row r="523161" spans="16:16" x14ac:dyDescent="0.3">
      <c r="P523161" s="83"/>
    </row>
    <row r="523162" spans="16:16" x14ac:dyDescent="0.3">
      <c r="P523162" s="83"/>
    </row>
    <row r="523163" spans="16:16" x14ac:dyDescent="0.3">
      <c r="P523163" s="83"/>
    </row>
    <row r="523164" spans="16:16" x14ac:dyDescent="0.3">
      <c r="P523164" s="83"/>
    </row>
    <row r="523165" spans="16:16" x14ac:dyDescent="0.3">
      <c r="P523165" s="83"/>
    </row>
    <row r="523166" spans="16:16" x14ac:dyDescent="0.3">
      <c r="P523166" s="83"/>
    </row>
    <row r="523167" spans="16:16" x14ac:dyDescent="0.3">
      <c r="P523167" s="83"/>
    </row>
    <row r="523168" spans="16:16" x14ac:dyDescent="0.3">
      <c r="P523168" s="83"/>
    </row>
    <row r="523169" spans="16:16" x14ac:dyDescent="0.3">
      <c r="P523169" s="83"/>
    </row>
    <row r="523170" spans="16:16" x14ac:dyDescent="0.3">
      <c r="P523170" s="83"/>
    </row>
    <row r="523171" spans="16:16" x14ac:dyDescent="0.3">
      <c r="P523171" s="83"/>
    </row>
    <row r="523172" spans="16:16" x14ac:dyDescent="0.3">
      <c r="P523172" s="83"/>
    </row>
    <row r="523173" spans="16:16" x14ac:dyDescent="0.3">
      <c r="P523173" s="83"/>
    </row>
    <row r="523174" spans="16:16" x14ac:dyDescent="0.3">
      <c r="P523174" s="83"/>
    </row>
    <row r="523175" spans="16:16" x14ac:dyDescent="0.3">
      <c r="P523175" s="83"/>
    </row>
    <row r="523176" spans="16:16" x14ac:dyDescent="0.3">
      <c r="P523176" s="83"/>
    </row>
    <row r="523177" spans="16:16" x14ac:dyDescent="0.3">
      <c r="P523177" s="83"/>
    </row>
    <row r="523178" spans="16:16" x14ac:dyDescent="0.3">
      <c r="P523178" s="83"/>
    </row>
    <row r="523179" spans="16:16" x14ac:dyDescent="0.3">
      <c r="P523179" s="83"/>
    </row>
    <row r="523180" spans="16:16" x14ac:dyDescent="0.3">
      <c r="P523180" s="83"/>
    </row>
    <row r="523181" spans="16:16" x14ac:dyDescent="0.3">
      <c r="P523181" s="83"/>
    </row>
    <row r="523182" spans="16:16" x14ac:dyDescent="0.3">
      <c r="P523182" s="83"/>
    </row>
    <row r="523183" spans="16:16" x14ac:dyDescent="0.3">
      <c r="P523183" s="83"/>
    </row>
    <row r="523184" spans="16:16" x14ac:dyDescent="0.3">
      <c r="P523184" s="83"/>
    </row>
    <row r="523185" spans="16:16" x14ac:dyDescent="0.3">
      <c r="P523185" s="83"/>
    </row>
    <row r="523186" spans="16:16" x14ac:dyDescent="0.3">
      <c r="P523186" s="83"/>
    </row>
    <row r="523187" spans="16:16" x14ac:dyDescent="0.3">
      <c r="P523187" s="83"/>
    </row>
    <row r="523188" spans="16:16" x14ac:dyDescent="0.3">
      <c r="P523188" s="83"/>
    </row>
    <row r="523189" spans="16:16" x14ac:dyDescent="0.3">
      <c r="P523189" s="83"/>
    </row>
    <row r="523190" spans="16:16" x14ac:dyDescent="0.3">
      <c r="P523190" s="83"/>
    </row>
    <row r="523191" spans="16:16" x14ac:dyDescent="0.3">
      <c r="P523191" s="83"/>
    </row>
    <row r="523192" spans="16:16" x14ac:dyDescent="0.3">
      <c r="P523192" s="83"/>
    </row>
    <row r="523193" spans="16:16" x14ac:dyDescent="0.3">
      <c r="P523193" s="83"/>
    </row>
    <row r="523194" spans="16:16" x14ac:dyDescent="0.3">
      <c r="P523194" s="83"/>
    </row>
    <row r="523195" spans="16:16" x14ac:dyDescent="0.3">
      <c r="P523195" s="83"/>
    </row>
    <row r="523196" spans="16:16" x14ac:dyDescent="0.3">
      <c r="P523196" s="83"/>
    </row>
    <row r="523197" spans="16:16" x14ac:dyDescent="0.3">
      <c r="P523197" s="83"/>
    </row>
    <row r="523198" spans="16:16" x14ac:dyDescent="0.3">
      <c r="P523198" s="83"/>
    </row>
    <row r="523199" spans="16:16" x14ac:dyDescent="0.3">
      <c r="P523199" s="83"/>
    </row>
    <row r="523200" spans="16:16" x14ac:dyDescent="0.3">
      <c r="P523200" s="83"/>
    </row>
    <row r="523201" spans="16:16" x14ac:dyDescent="0.3">
      <c r="P523201" s="83"/>
    </row>
    <row r="523202" spans="16:16" x14ac:dyDescent="0.3">
      <c r="P523202" s="83"/>
    </row>
    <row r="523203" spans="16:16" x14ac:dyDescent="0.3">
      <c r="P523203" s="83"/>
    </row>
    <row r="523204" spans="16:16" x14ac:dyDescent="0.3">
      <c r="P523204" s="83"/>
    </row>
    <row r="523205" spans="16:16" x14ac:dyDescent="0.3">
      <c r="P523205" s="83"/>
    </row>
    <row r="523206" spans="16:16" x14ac:dyDescent="0.3">
      <c r="P523206" s="83"/>
    </row>
    <row r="523207" spans="16:16" x14ac:dyDescent="0.3">
      <c r="P523207" s="83"/>
    </row>
    <row r="523208" spans="16:16" x14ac:dyDescent="0.3">
      <c r="P523208" s="83"/>
    </row>
    <row r="523209" spans="16:16" x14ac:dyDescent="0.3">
      <c r="P523209" s="83"/>
    </row>
    <row r="523210" spans="16:16" x14ac:dyDescent="0.3">
      <c r="P523210" s="83"/>
    </row>
    <row r="523211" spans="16:16" x14ac:dyDescent="0.3">
      <c r="P523211" s="83"/>
    </row>
    <row r="523212" spans="16:16" x14ac:dyDescent="0.3">
      <c r="P523212" s="83"/>
    </row>
    <row r="523213" spans="16:16" x14ac:dyDescent="0.3">
      <c r="P523213" s="83"/>
    </row>
    <row r="523214" spans="16:16" x14ac:dyDescent="0.3">
      <c r="P523214" s="83"/>
    </row>
    <row r="523215" spans="16:16" x14ac:dyDescent="0.3">
      <c r="P523215" s="83"/>
    </row>
    <row r="523216" spans="16:16" x14ac:dyDescent="0.3">
      <c r="P523216" s="83"/>
    </row>
    <row r="523217" spans="16:16" x14ac:dyDescent="0.3">
      <c r="P523217" s="83"/>
    </row>
    <row r="523218" spans="16:16" x14ac:dyDescent="0.3">
      <c r="P523218" s="83"/>
    </row>
    <row r="523219" spans="16:16" x14ac:dyDescent="0.3">
      <c r="P523219" s="83"/>
    </row>
    <row r="523220" spans="16:16" x14ac:dyDescent="0.3">
      <c r="P523220" s="83"/>
    </row>
    <row r="523221" spans="16:16" x14ac:dyDescent="0.3">
      <c r="P523221" s="83"/>
    </row>
    <row r="523222" spans="16:16" x14ac:dyDescent="0.3">
      <c r="P523222" s="83"/>
    </row>
    <row r="523223" spans="16:16" x14ac:dyDescent="0.3">
      <c r="P523223" s="83"/>
    </row>
    <row r="523224" spans="16:16" x14ac:dyDescent="0.3">
      <c r="P523224" s="83"/>
    </row>
    <row r="523225" spans="16:16" x14ac:dyDescent="0.3">
      <c r="P523225" s="83"/>
    </row>
    <row r="523226" spans="16:16" x14ac:dyDescent="0.3">
      <c r="P523226" s="83"/>
    </row>
    <row r="523227" spans="16:16" x14ac:dyDescent="0.3">
      <c r="P523227" s="83"/>
    </row>
    <row r="523228" spans="16:16" x14ac:dyDescent="0.3">
      <c r="P523228" s="83"/>
    </row>
    <row r="523229" spans="16:16" x14ac:dyDescent="0.3">
      <c r="P523229" s="83"/>
    </row>
    <row r="523230" spans="16:16" x14ac:dyDescent="0.3">
      <c r="P523230" s="83"/>
    </row>
    <row r="523231" spans="16:16" x14ac:dyDescent="0.3">
      <c r="P523231" s="83"/>
    </row>
    <row r="523232" spans="16:16" x14ac:dyDescent="0.3">
      <c r="P523232" s="83"/>
    </row>
    <row r="523233" spans="16:16" x14ac:dyDescent="0.3">
      <c r="P523233" s="83"/>
    </row>
    <row r="523234" spans="16:16" x14ac:dyDescent="0.3">
      <c r="P523234" s="83"/>
    </row>
    <row r="523235" spans="16:16" x14ac:dyDescent="0.3">
      <c r="P523235" s="83"/>
    </row>
    <row r="523236" spans="16:16" x14ac:dyDescent="0.3">
      <c r="P523236" s="83"/>
    </row>
    <row r="523237" spans="16:16" x14ac:dyDescent="0.3">
      <c r="P523237" s="83"/>
    </row>
    <row r="523238" spans="16:16" x14ac:dyDescent="0.3">
      <c r="P523238" s="83"/>
    </row>
    <row r="523239" spans="16:16" x14ac:dyDescent="0.3">
      <c r="P523239" s="83"/>
    </row>
    <row r="523240" spans="16:16" x14ac:dyDescent="0.3">
      <c r="P523240" s="83"/>
    </row>
    <row r="523241" spans="16:16" x14ac:dyDescent="0.3">
      <c r="P523241" s="83"/>
    </row>
    <row r="523242" spans="16:16" x14ac:dyDescent="0.3">
      <c r="P523242" s="83"/>
    </row>
    <row r="523243" spans="16:16" x14ac:dyDescent="0.3">
      <c r="P523243" s="83"/>
    </row>
    <row r="523244" spans="16:16" x14ac:dyDescent="0.3">
      <c r="P523244" s="83"/>
    </row>
    <row r="523245" spans="16:16" x14ac:dyDescent="0.3">
      <c r="P523245" s="83"/>
    </row>
    <row r="523246" spans="16:16" x14ac:dyDescent="0.3">
      <c r="P523246" s="83"/>
    </row>
    <row r="523247" spans="16:16" x14ac:dyDescent="0.3">
      <c r="P523247" s="83"/>
    </row>
    <row r="523248" spans="16:16" x14ac:dyDescent="0.3">
      <c r="P523248" s="83"/>
    </row>
    <row r="523249" spans="16:16" x14ac:dyDescent="0.3">
      <c r="P523249" s="83"/>
    </row>
    <row r="523250" spans="16:16" x14ac:dyDescent="0.3">
      <c r="P523250" s="83"/>
    </row>
    <row r="523251" spans="16:16" x14ac:dyDescent="0.3">
      <c r="P523251" s="83"/>
    </row>
    <row r="523252" spans="16:16" x14ac:dyDescent="0.3">
      <c r="P523252" s="83"/>
    </row>
    <row r="523253" spans="16:16" x14ac:dyDescent="0.3">
      <c r="P523253" s="83"/>
    </row>
    <row r="523254" spans="16:16" x14ac:dyDescent="0.3">
      <c r="P523254" s="83"/>
    </row>
    <row r="523255" spans="16:16" x14ac:dyDescent="0.3">
      <c r="P523255" s="83"/>
    </row>
    <row r="523256" spans="16:16" x14ac:dyDescent="0.3">
      <c r="P523256" s="83"/>
    </row>
    <row r="523257" spans="16:16" x14ac:dyDescent="0.3">
      <c r="P523257" s="83"/>
    </row>
    <row r="523258" spans="16:16" x14ac:dyDescent="0.3">
      <c r="P523258" s="83"/>
    </row>
    <row r="523259" spans="16:16" x14ac:dyDescent="0.3">
      <c r="P523259" s="83"/>
    </row>
    <row r="523260" spans="16:16" x14ac:dyDescent="0.3">
      <c r="P523260" s="83"/>
    </row>
    <row r="523261" spans="16:16" x14ac:dyDescent="0.3">
      <c r="P523261" s="83"/>
    </row>
    <row r="523262" spans="16:16" x14ac:dyDescent="0.3">
      <c r="P523262" s="83"/>
    </row>
    <row r="523263" spans="16:16" x14ac:dyDescent="0.3">
      <c r="P523263" s="83"/>
    </row>
    <row r="523264" spans="16:16" x14ac:dyDescent="0.3">
      <c r="P523264" s="83"/>
    </row>
    <row r="523265" spans="16:16" x14ac:dyDescent="0.3">
      <c r="P523265" s="83"/>
    </row>
    <row r="523266" spans="16:16" x14ac:dyDescent="0.3">
      <c r="P523266" s="83"/>
    </row>
    <row r="523267" spans="16:16" x14ac:dyDescent="0.3">
      <c r="P523267" s="83"/>
    </row>
    <row r="523268" spans="16:16" x14ac:dyDescent="0.3">
      <c r="P523268" s="83"/>
    </row>
    <row r="523269" spans="16:16" x14ac:dyDescent="0.3">
      <c r="P523269" s="83"/>
    </row>
    <row r="523270" spans="16:16" x14ac:dyDescent="0.3">
      <c r="P523270" s="83"/>
    </row>
    <row r="523271" spans="16:16" x14ac:dyDescent="0.3">
      <c r="P523271" s="83"/>
    </row>
    <row r="523272" spans="16:16" x14ac:dyDescent="0.3">
      <c r="P523272" s="83"/>
    </row>
    <row r="523273" spans="16:16" x14ac:dyDescent="0.3">
      <c r="P523273" s="83"/>
    </row>
    <row r="523274" spans="16:16" x14ac:dyDescent="0.3">
      <c r="P523274" s="83"/>
    </row>
    <row r="523275" spans="16:16" x14ac:dyDescent="0.3">
      <c r="P523275" s="83"/>
    </row>
    <row r="523276" spans="16:16" x14ac:dyDescent="0.3">
      <c r="P523276" s="83"/>
    </row>
    <row r="523277" spans="16:16" x14ac:dyDescent="0.3">
      <c r="P523277" s="83"/>
    </row>
    <row r="523278" spans="16:16" x14ac:dyDescent="0.3">
      <c r="P523278" s="83"/>
    </row>
    <row r="523279" spans="16:16" x14ac:dyDescent="0.3">
      <c r="P523279" s="83"/>
    </row>
    <row r="523280" spans="16:16" x14ac:dyDescent="0.3">
      <c r="P523280" s="83"/>
    </row>
    <row r="523281" spans="16:16" x14ac:dyDescent="0.3">
      <c r="P523281" s="83"/>
    </row>
    <row r="523282" spans="16:16" x14ac:dyDescent="0.3">
      <c r="P523282" s="83"/>
    </row>
    <row r="523283" spans="16:16" x14ac:dyDescent="0.3">
      <c r="P523283" s="83"/>
    </row>
    <row r="523284" spans="16:16" x14ac:dyDescent="0.3">
      <c r="P523284" s="83"/>
    </row>
    <row r="523285" spans="16:16" x14ac:dyDescent="0.3">
      <c r="P523285" s="83"/>
    </row>
    <row r="523286" spans="16:16" x14ac:dyDescent="0.3">
      <c r="P523286" s="83"/>
    </row>
    <row r="523287" spans="16:16" x14ac:dyDescent="0.3">
      <c r="P523287" s="83"/>
    </row>
    <row r="523288" spans="16:16" x14ac:dyDescent="0.3">
      <c r="P523288" s="83"/>
    </row>
    <row r="523289" spans="16:16" x14ac:dyDescent="0.3">
      <c r="P523289" s="83"/>
    </row>
    <row r="523290" spans="16:16" x14ac:dyDescent="0.3">
      <c r="P523290" s="83"/>
    </row>
    <row r="523291" spans="16:16" x14ac:dyDescent="0.3">
      <c r="P523291" s="83"/>
    </row>
    <row r="523292" spans="16:16" x14ac:dyDescent="0.3">
      <c r="P523292" s="83"/>
    </row>
    <row r="523293" spans="16:16" x14ac:dyDescent="0.3">
      <c r="P523293" s="83"/>
    </row>
    <row r="523294" spans="16:16" x14ac:dyDescent="0.3">
      <c r="P523294" s="83"/>
    </row>
    <row r="523295" spans="16:16" x14ac:dyDescent="0.3">
      <c r="P523295" s="83"/>
    </row>
    <row r="523296" spans="16:16" x14ac:dyDescent="0.3">
      <c r="P523296" s="83"/>
    </row>
    <row r="523297" spans="16:16" x14ac:dyDescent="0.3">
      <c r="P523297" s="83"/>
    </row>
    <row r="523298" spans="16:16" x14ac:dyDescent="0.3">
      <c r="P523298" s="83"/>
    </row>
    <row r="523299" spans="16:16" x14ac:dyDescent="0.3">
      <c r="P523299" s="83"/>
    </row>
    <row r="523300" spans="16:16" x14ac:dyDescent="0.3">
      <c r="P523300" s="83"/>
    </row>
    <row r="523301" spans="16:16" x14ac:dyDescent="0.3">
      <c r="P523301" s="83"/>
    </row>
    <row r="523302" spans="16:16" x14ac:dyDescent="0.3">
      <c r="P523302" s="83"/>
    </row>
    <row r="523303" spans="16:16" x14ac:dyDescent="0.3">
      <c r="P523303" s="83"/>
    </row>
    <row r="523304" spans="16:16" x14ac:dyDescent="0.3">
      <c r="P523304" s="83"/>
    </row>
    <row r="523305" spans="16:16" x14ac:dyDescent="0.3">
      <c r="P523305" s="83"/>
    </row>
    <row r="523306" spans="16:16" x14ac:dyDescent="0.3">
      <c r="P523306" s="83"/>
    </row>
    <row r="523307" spans="16:16" x14ac:dyDescent="0.3">
      <c r="P523307" s="83"/>
    </row>
    <row r="523308" spans="16:16" x14ac:dyDescent="0.3">
      <c r="P523308" s="83"/>
    </row>
    <row r="523309" spans="16:16" x14ac:dyDescent="0.3">
      <c r="P523309" s="83"/>
    </row>
    <row r="523310" spans="16:16" x14ac:dyDescent="0.3">
      <c r="P523310" s="83"/>
    </row>
    <row r="523311" spans="16:16" x14ac:dyDescent="0.3">
      <c r="P523311" s="83"/>
    </row>
    <row r="523312" spans="16:16" x14ac:dyDescent="0.3">
      <c r="P523312" s="83"/>
    </row>
    <row r="523313" spans="16:16" x14ac:dyDescent="0.3">
      <c r="P523313" s="83"/>
    </row>
    <row r="523314" spans="16:16" x14ac:dyDescent="0.3">
      <c r="P523314" s="83"/>
    </row>
    <row r="523315" spans="16:16" x14ac:dyDescent="0.3">
      <c r="P523315" s="83"/>
    </row>
    <row r="523316" spans="16:16" x14ac:dyDescent="0.3">
      <c r="P523316" s="83"/>
    </row>
    <row r="523317" spans="16:16" x14ac:dyDescent="0.3">
      <c r="P523317" s="83"/>
    </row>
    <row r="523318" spans="16:16" x14ac:dyDescent="0.3">
      <c r="P523318" s="83"/>
    </row>
    <row r="523319" spans="16:16" x14ac:dyDescent="0.3">
      <c r="P523319" s="83"/>
    </row>
    <row r="523320" spans="16:16" x14ac:dyDescent="0.3">
      <c r="P523320" s="83"/>
    </row>
    <row r="523321" spans="16:16" x14ac:dyDescent="0.3">
      <c r="P523321" s="83"/>
    </row>
    <row r="523322" spans="16:16" x14ac:dyDescent="0.3">
      <c r="P523322" s="83"/>
    </row>
    <row r="523323" spans="16:16" x14ac:dyDescent="0.3">
      <c r="P523323" s="83"/>
    </row>
    <row r="523324" spans="16:16" x14ac:dyDescent="0.3">
      <c r="P523324" s="83"/>
    </row>
    <row r="523325" spans="16:16" x14ac:dyDescent="0.3">
      <c r="P523325" s="83"/>
    </row>
    <row r="523326" spans="16:16" x14ac:dyDescent="0.3">
      <c r="P523326" s="83"/>
    </row>
    <row r="523327" spans="16:16" x14ac:dyDescent="0.3">
      <c r="P523327" s="83"/>
    </row>
    <row r="523328" spans="16:16" x14ac:dyDescent="0.3">
      <c r="P523328" s="83"/>
    </row>
    <row r="523329" spans="16:16" x14ac:dyDescent="0.3">
      <c r="P523329" s="83"/>
    </row>
    <row r="523330" spans="16:16" x14ac:dyDescent="0.3">
      <c r="P523330" s="83"/>
    </row>
    <row r="523331" spans="16:16" x14ac:dyDescent="0.3">
      <c r="P523331" s="83"/>
    </row>
    <row r="523332" spans="16:16" x14ac:dyDescent="0.3">
      <c r="P523332" s="83"/>
    </row>
    <row r="523333" spans="16:16" x14ac:dyDescent="0.3">
      <c r="P523333" s="83"/>
    </row>
    <row r="523334" spans="16:16" x14ac:dyDescent="0.3">
      <c r="P523334" s="83"/>
    </row>
    <row r="523335" spans="16:16" x14ac:dyDescent="0.3">
      <c r="P523335" s="83"/>
    </row>
    <row r="523336" spans="16:16" x14ac:dyDescent="0.3">
      <c r="P523336" s="83"/>
    </row>
    <row r="523337" spans="16:16" x14ac:dyDescent="0.3">
      <c r="P523337" s="83"/>
    </row>
    <row r="523338" spans="16:16" x14ac:dyDescent="0.3">
      <c r="P523338" s="83"/>
    </row>
    <row r="523339" spans="16:16" x14ac:dyDescent="0.3">
      <c r="P523339" s="83"/>
    </row>
    <row r="523340" spans="16:16" x14ac:dyDescent="0.3">
      <c r="P523340" s="83"/>
    </row>
    <row r="523341" spans="16:16" x14ac:dyDescent="0.3">
      <c r="P523341" s="83"/>
    </row>
    <row r="523342" spans="16:16" x14ac:dyDescent="0.3">
      <c r="P523342" s="83"/>
    </row>
    <row r="523343" spans="16:16" x14ac:dyDescent="0.3">
      <c r="P523343" s="83"/>
    </row>
    <row r="523344" spans="16:16" x14ac:dyDescent="0.3">
      <c r="P523344" s="83"/>
    </row>
    <row r="523345" spans="16:16" x14ac:dyDescent="0.3">
      <c r="P523345" s="83"/>
    </row>
    <row r="523346" spans="16:16" x14ac:dyDescent="0.3">
      <c r="P523346" s="83"/>
    </row>
    <row r="523347" spans="16:16" x14ac:dyDescent="0.3">
      <c r="P523347" s="83"/>
    </row>
    <row r="523348" spans="16:16" x14ac:dyDescent="0.3">
      <c r="P523348" s="83"/>
    </row>
    <row r="523349" spans="16:16" x14ac:dyDescent="0.3">
      <c r="P523349" s="83"/>
    </row>
    <row r="523350" spans="16:16" x14ac:dyDescent="0.3">
      <c r="P523350" s="83"/>
    </row>
    <row r="523351" spans="16:16" x14ac:dyDescent="0.3">
      <c r="P523351" s="83"/>
    </row>
    <row r="523352" spans="16:16" x14ac:dyDescent="0.3">
      <c r="P523352" s="83"/>
    </row>
    <row r="523353" spans="16:16" x14ac:dyDescent="0.3">
      <c r="P523353" s="83"/>
    </row>
    <row r="523354" spans="16:16" x14ac:dyDescent="0.3">
      <c r="P523354" s="83"/>
    </row>
    <row r="523355" spans="16:16" x14ac:dyDescent="0.3">
      <c r="P523355" s="83"/>
    </row>
    <row r="523356" spans="16:16" x14ac:dyDescent="0.3">
      <c r="P523356" s="83"/>
    </row>
    <row r="523357" spans="16:16" x14ac:dyDescent="0.3">
      <c r="P523357" s="83"/>
    </row>
    <row r="523358" spans="16:16" x14ac:dyDescent="0.3">
      <c r="P523358" s="83"/>
    </row>
    <row r="523359" spans="16:16" x14ac:dyDescent="0.3">
      <c r="P523359" s="83"/>
    </row>
    <row r="523360" spans="16:16" x14ac:dyDescent="0.3">
      <c r="P523360" s="83"/>
    </row>
    <row r="523361" spans="16:16" x14ac:dyDescent="0.3">
      <c r="P523361" s="83"/>
    </row>
    <row r="523362" spans="16:16" x14ac:dyDescent="0.3">
      <c r="P523362" s="83"/>
    </row>
    <row r="523363" spans="16:16" x14ac:dyDescent="0.3">
      <c r="P523363" s="83"/>
    </row>
    <row r="523364" spans="16:16" x14ac:dyDescent="0.3">
      <c r="P523364" s="83"/>
    </row>
    <row r="523365" spans="16:16" x14ac:dyDescent="0.3">
      <c r="P523365" s="83"/>
    </row>
    <row r="523366" spans="16:16" x14ac:dyDescent="0.3">
      <c r="P523366" s="83"/>
    </row>
    <row r="523367" spans="16:16" x14ac:dyDescent="0.3">
      <c r="P523367" s="83"/>
    </row>
    <row r="523368" spans="16:16" x14ac:dyDescent="0.3">
      <c r="P523368" s="83"/>
    </row>
    <row r="523369" spans="16:16" x14ac:dyDescent="0.3">
      <c r="P523369" s="83"/>
    </row>
    <row r="523370" spans="16:16" x14ac:dyDescent="0.3">
      <c r="P523370" s="83"/>
    </row>
    <row r="523371" spans="16:16" x14ac:dyDescent="0.3">
      <c r="P523371" s="83"/>
    </row>
    <row r="523372" spans="16:16" x14ac:dyDescent="0.3">
      <c r="P523372" s="83"/>
    </row>
    <row r="523373" spans="16:16" x14ac:dyDescent="0.3">
      <c r="P523373" s="83"/>
    </row>
    <row r="523374" spans="16:16" x14ac:dyDescent="0.3">
      <c r="P523374" s="83"/>
    </row>
    <row r="523375" spans="16:16" x14ac:dyDescent="0.3">
      <c r="P523375" s="83"/>
    </row>
    <row r="523376" spans="16:16" x14ac:dyDescent="0.3">
      <c r="P523376" s="83"/>
    </row>
    <row r="523377" spans="16:16" x14ac:dyDescent="0.3">
      <c r="P523377" s="83"/>
    </row>
    <row r="523378" spans="16:16" x14ac:dyDescent="0.3">
      <c r="P523378" s="83"/>
    </row>
    <row r="523379" spans="16:16" x14ac:dyDescent="0.3">
      <c r="P523379" s="83"/>
    </row>
    <row r="523380" spans="16:16" x14ac:dyDescent="0.3">
      <c r="P523380" s="83"/>
    </row>
    <row r="523381" spans="16:16" x14ac:dyDescent="0.3">
      <c r="P523381" s="83"/>
    </row>
    <row r="523382" spans="16:16" x14ac:dyDescent="0.3">
      <c r="P523382" s="83"/>
    </row>
    <row r="523383" spans="16:16" x14ac:dyDescent="0.3">
      <c r="P523383" s="83"/>
    </row>
    <row r="523384" spans="16:16" x14ac:dyDescent="0.3">
      <c r="P523384" s="83"/>
    </row>
    <row r="523385" spans="16:16" x14ac:dyDescent="0.3">
      <c r="P523385" s="83"/>
    </row>
    <row r="523386" spans="16:16" x14ac:dyDescent="0.3">
      <c r="P523386" s="83"/>
    </row>
    <row r="523387" spans="16:16" x14ac:dyDescent="0.3">
      <c r="P523387" s="83"/>
    </row>
    <row r="523388" spans="16:16" x14ac:dyDescent="0.3">
      <c r="P523388" s="83"/>
    </row>
    <row r="523389" spans="16:16" x14ac:dyDescent="0.3">
      <c r="P523389" s="83"/>
    </row>
    <row r="523390" spans="16:16" x14ac:dyDescent="0.3">
      <c r="P523390" s="83"/>
    </row>
    <row r="523391" spans="16:16" x14ac:dyDescent="0.3">
      <c r="P523391" s="83"/>
    </row>
    <row r="523392" spans="16:16" x14ac:dyDescent="0.3">
      <c r="P523392" s="83"/>
    </row>
    <row r="523393" spans="16:16" x14ac:dyDescent="0.3">
      <c r="P523393" s="83"/>
    </row>
    <row r="523394" spans="16:16" x14ac:dyDescent="0.3">
      <c r="P523394" s="83"/>
    </row>
    <row r="523395" spans="16:16" x14ac:dyDescent="0.3">
      <c r="P523395" s="83"/>
    </row>
    <row r="523396" spans="16:16" x14ac:dyDescent="0.3">
      <c r="P523396" s="83"/>
    </row>
    <row r="523397" spans="16:16" x14ac:dyDescent="0.3">
      <c r="P523397" s="83"/>
    </row>
    <row r="523398" spans="16:16" x14ac:dyDescent="0.3">
      <c r="P523398" s="83"/>
    </row>
    <row r="523399" spans="16:16" x14ac:dyDescent="0.3">
      <c r="P523399" s="83"/>
    </row>
    <row r="523400" spans="16:16" x14ac:dyDescent="0.3">
      <c r="P523400" s="83"/>
    </row>
    <row r="523401" spans="16:16" x14ac:dyDescent="0.3">
      <c r="P523401" s="83"/>
    </row>
    <row r="523402" spans="16:16" x14ac:dyDescent="0.3">
      <c r="P523402" s="83"/>
    </row>
    <row r="523403" spans="16:16" x14ac:dyDescent="0.3">
      <c r="P523403" s="83"/>
    </row>
    <row r="523404" spans="16:16" x14ac:dyDescent="0.3">
      <c r="P523404" s="83"/>
    </row>
    <row r="523405" spans="16:16" x14ac:dyDescent="0.3">
      <c r="P523405" s="83"/>
    </row>
    <row r="523406" spans="16:16" x14ac:dyDescent="0.3">
      <c r="P523406" s="83"/>
    </row>
    <row r="523407" spans="16:16" x14ac:dyDescent="0.3">
      <c r="P523407" s="83"/>
    </row>
    <row r="523408" spans="16:16" x14ac:dyDescent="0.3">
      <c r="P523408" s="83"/>
    </row>
    <row r="523409" spans="16:16" x14ac:dyDescent="0.3">
      <c r="P523409" s="83"/>
    </row>
    <row r="523410" spans="16:16" x14ac:dyDescent="0.3">
      <c r="P523410" s="83"/>
    </row>
    <row r="523411" spans="16:16" x14ac:dyDescent="0.3">
      <c r="P523411" s="83"/>
    </row>
    <row r="523412" spans="16:16" x14ac:dyDescent="0.3">
      <c r="P523412" s="83"/>
    </row>
    <row r="523413" spans="16:16" x14ac:dyDescent="0.3">
      <c r="P523413" s="83"/>
    </row>
    <row r="523414" spans="16:16" x14ac:dyDescent="0.3">
      <c r="P523414" s="83"/>
    </row>
    <row r="523415" spans="16:16" x14ac:dyDescent="0.3">
      <c r="P523415" s="83"/>
    </row>
    <row r="523416" spans="16:16" x14ac:dyDescent="0.3">
      <c r="P523416" s="83"/>
    </row>
    <row r="523417" spans="16:16" x14ac:dyDescent="0.3">
      <c r="P523417" s="83"/>
    </row>
    <row r="523418" spans="16:16" x14ac:dyDescent="0.3">
      <c r="P523418" s="83"/>
    </row>
    <row r="523419" spans="16:16" x14ac:dyDescent="0.3">
      <c r="P523419" s="83"/>
    </row>
    <row r="523420" spans="16:16" x14ac:dyDescent="0.3">
      <c r="P523420" s="83"/>
    </row>
    <row r="523421" spans="16:16" x14ac:dyDescent="0.3">
      <c r="P523421" s="83"/>
    </row>
    <row r="523422" spans="16:16" x14ac:dyDescent="0.3">
      <c r="P523422" s="83"/>
    </row>
    <row r="523423" spans="16:16" x14ac:dyDescent="0.3">
      <c r="P523423" s="83"/>
    </row>
    <row r="523424" spans="16:16" x14ac:dyDescent="0.3">
      <c r="P523424" s="83"/>
    </row>
    <row r="523425" spans="16:16" x14ac:dyDescent="0.3">
      <c r="P523425" s="83"/>
    </row>
    <row r="523426" spans="16:16" x14ac:dyDescent="0.3">
      <c r="P523426" s="83"/>
    </row>
    <row r="523427" spans="16:16" x14ac:dyDescent="0.3">
      <c r="P523427" s="83"/>
    </row>
    <row r="523428" spans="16:16" x14ac:dyDescent="0.3">
      <c r="P523428" s="83"/>
    </row>
    <row r="523429" spans="16:16" x14ac:dyDescent="0.3">
      <c r="P523429" s="83"/>
    </row>
    <row r="523430" spans="16:16" x14ac:dyDescent="0.3">
      <c r="P523430" s="83"/>
    </row>
    <row r="523431" spans="16:16" x14ac:dyDescent="0.3">
      <c r="P523431" s="83"/>
    </row>
    <row r="523432" spans="16:16" x14ac:dyDescent="0.3">
      <c r="P523432" s="83"/>
    </row>
    <row r="523433" spans="16:16" x14ac:dyDescent="0.3">
      <c r="P523433" s="83"/>
    </row>
    <row r="523434" spans="16:16" x14ac:dyDescent="0.3">
      <c r="P523434" s="83"/>
    </row>
    <row r="523435" spans="16:16" x14ac:dyDescent="0.3">
      <c r="P523435" s="83"/>
    </row>
    <row r="523436" spans="16:16" x14ac:dyDescent="0.3">
      <c r="P523436" s="83"/>
    </row>
    <row r="523437" spans="16:16" x14ac:dyDescent="0.3">
      <c r="P523437" s="83"/>
    </row>
    <row r="523438" spans="16:16" x14ac:dyDescent="0.3">
      <c r="P523438" s="83"/>
    </row>
    <row r="523439" spans="16:16" x14ac:dyDescent="0.3">
      <c r="P523439" s="83"/>
    </row>
    <row r="523440" spans="16:16" x14ac:dyDescent="0.3">
      <c r="P523440" s="83"/>
    </row>
    <row r="523441" spans="16:16" x14ac:dyDescent="0.3">
      <c r="P523441" s="83"/>
    </row>
    <row r="523442" spans="16:16" x14ac:dyDescent="0.3">
      <c r="P523442" s="83"/>
    </row>
    <row r="523443" spans="16:16" x14ac:dyDescent="0.3">
      <c r="P523443" s="83"/>
    </row>
    <row r="523444" spans="16:16" x14ac:dyDescent="0.3">
      <c r="P523444" s="83"/>
    </row>
    <row r="523445" spans="16:16" x14ac:dyDescent="0.3">
      <c r="P523445" s="83"/>
    </row>
    <row r="523446" spans="16:16" x14ac:dyDescent="0.3">
      <c r="P523446" s="83"/>
    </row>
    <row r="523447" spans="16:16" x14ac:dyDescent="0.3">
      <c r="P523447" s="83"/>
    </row>
    <row r="523448" spans="16:16" x14ac:dyDescent="0.3">
      <c r="P523448" s="83"/>
    </row>
    <row r="523449" spans="16:16" x14ac:dyDescent="0.3">
      <c r="P523449" s="83"/>
    </row>
    <row r="523450" spans="16:16" x14ac:dyDescent="0.3">
      <c r="P523450" s="83"/>
    </row>
    <row r="523451" spans="16:16" x14ac:dyDescent="0.3">
      <c r="P523451" s="83"/>
    </row>
    <row r="523452" spans="16:16" x14ac:dyDescent="0.3">
      <c r="P523452" s="83"/>
    </row>
    <row r="523453" spans="16:16" x14ac:dyDescent="0.3">
      <c r="P523453" s="83"/>
    </row>
    <row r="523454" spans="16:16" x14ac:dyDescent="0.3">
      <c r="P523454" s="83"/>
    </row>
    <row r="523455" spans="16:16" x14ac:dyDescent="0.3">
      <c r="P523455" s="83"/>
    </row>
    <row r="523456" spans="16:16" x14ac:dyDescent="0.3">
      <c r="P523456" s="83"/>
    </row>
    <row r="523457" spans="16:16" x14ac:dyDescent="0.3">
      <c r="P523457" s="83"/>
    </row>
    <row r="523458" spans="16:16" x14ac:dyDescent="0.3">
      <c r="P523458" s="83"/>
    </row>
    <row r="523459" spans="16:16" x14ac:dyDescent="0.3">
      <c r="P523459" s="83"/>
    </row>
    <row r="523460" spans="16:16" x14ac:dyDescent="0.3">
      <c r="P523460" s="83"/>
    </row>
    <row r="523461" spans="16:16" x14ac:dyDescent="0.3">
      <c r="P523461" s="83"/>
    </row>
    <row r="523462" spans="16:16" x14ac:dyDescent="0.3">
      <c r="P523462" s="83"/>
    </row>
    <row r="523463" spans="16:16" x14ac:dyDescent="0.3">
      <c r="P523463" s="83"/>
    </row>
    <row r="523464" spans="16:16" x14ac:dyDescent="0.3">
      <c r="P523464" s="83"/>
    </row>
    <row r="523465" spans="16:16" x14ac:dyDescent="0.3">
      <c r="P523465" s="83"/>
    </row>
    <row r="523466" spans="16:16" x14ac:dyDescent="0.3">
      <c r="P523466" s="83"/>
    </row>
    <row r="523467" spans="16:16" x14ac:dyDescent="0.3">
      <c r="P523467" s="83"/>
    </row>
    <row r="523468" spans="16:16" x14ac:dyDescent="0.3">
      <c r="P523468" s="83"/>
    </row>
    <row r="523469" spans="16:16" x14ac:dyDescent="0.3">
      <c r="P523469" s="83"/>
    </row>
    <row r="523470" spans="16:16" x14ac:dyDescent="0.3">
      <c r="P523470" s="83"/>
    </row>
    <row r="523471" spans="16:16" x14ac:dyDescent="0.3">
      <c r="P523471" s="83"/>
    </row>
    <row r="523472" spans="16:16" x14ac:dyDescent="0.3">
      <c r="P523472" s="83"/>
    </row>
    <row r="523473" spans="16:16" x14ac:dyDescent="0.3">
      <c r="P523473" s="83"/>
    </row>
    <row r="523474" spans="16:16" x14ac:dyDescent="0.3">
      <c r="P523474" s="83"/>
    </row>
    <row r="523475" spans="16:16" x14ac:dyDescent="0.3">
      <c r="P523475" s="83"/>
    </row>
    <row r="523476" spans="16:16" x14ac:dyDescent="0.3">
      <c r="P523476" s="83"/>
    </row>
    <row r="523477" spans="16:16" x14ac:dyDescent="0.3">
      <c r="P523477" s="83"/>
    </row>
    <row r="523478" spans="16:16" x14ac:dyDescent="0.3">
      <c r="P523478" s="83"/>
    </row>
    <row r="523479" spans="16:16" x14ac:dyDescent="0.3">
      <c r="P523479" s="83"/>
    </row>
    <row r="523480" spans="16:16" x14ac:dyDescent="0.3">
      <c r="P523480" s="83"/>
    </row>
    <row r="523481" spans="16:16" x14ac:dyDescent="0.3">
      <c r="P523481" s="83"/>
    </row>
    <row r="523482" spans="16:16" x14ac:dyDescent="0.3">
      <c r="P523482" s="83"/>
    </row>
    <row r="523483" spans="16:16" x14ac:dyDescent="0.3">
      <c r="P523483" s="83"/>
    </row>
    <row r="523484" spans="16:16" x14ac:dyDescent="0.3">
      <c r="P523484" s="83"/>
    </row>
    <row r="523485" spans="16:16" x14ac:dyDescent="0.3">
      <c r="P523485" s="83"/>
    </row>
    <row r="523486" spans="16:16" x14ac:dyDescent="0.3">
      <c r="P523486" s="83"/>
    </row>
    <row r="523487" spans="16:16" x14ac:dyDescent="0.3">
      <c r="P523487" s="83"/>
    </row>
    <row r="523488" spans="16:16" x14ac:dyDescent="0.3">
      <c r="P523488" s="83"/>
    </row>
    <row r="523489" spans="16:16" x14ac:dyDescent="0.3">
      <c r="P523489" s="83"/>
    </row>
    <row r="523490" spans="16:16" x14ac:dyDescent="0.3">
      <c r="P523490" s="83"/>
    </row>
    <row r="523491" spans="16:16" x14ac:dyDescent="0.3">
      <c r="P523491" s="83"/>
    </row>
    <row r="523492" spans="16:16" x14ac:dyDescent="0.3">
      <c r="P523492" s="83"/>
    </row>
    <row r="523493" spans="16:16" x14ac:dyDescent="0.3">
      <c r="P523493" s="83"/>
    </row>
    <row r="523494" spans="16:16" x14ac:dyDescent="0.3">
      <c r="P523494" s="83"/>
    </row>
    <row r="523495" spans="16:16" x14ac:dyDescent="0.3">
      <c r="P523495" s="83"/>
    </row>
    <row r="523496" spans="16:16" x14ac:dyDescent="0.3">
      <c r="P523496" s="83"/>
    </row>
    <row r="523497" spans="16:16" x14ac:dyDescent="0.3">
      <c r="P523497" s="83"/>
    </row>
    <row r="523498" spans="16:16" x14ac:dyDescent="0.3">
      <c r="P523498" s="83"/>
    </row>
    <row r="523499" spans="16:16" x14ac:dyDescent="0.3">
      <c r="P523499" s="83"/>
    </row>
    <row r="523500" spans="16:16" x14ac:dyDescent="0.3">
      <c r="P523500" s="83"/>
    </row>
    <row r="523501" spans="16:16" x14ac:dyDescent="0.3">
      <c r="P523501" s="83"/>
    </row>
    <row r="523502" spans="16:16" x14ac:dyDescent="0.3">
      <c r="P523502" s="83"/>
    </row>
    <row r="523503" spans="16:16" x14ac:dyDescent="0.3">
      <c r="P523503" s="83"/>
    </row>
    <row r="523504" spans="16:16" x14ac:dyDescent="0.3">
      <c r="P523504" s="83"/>
    </row>
    <row r="523505" spans="16:16" x14ac:dyDescent="0.3">
      <c r="P523505" s="83"/>
    </row>
    <row r="523506" spans="16:16" x14ac:dyDescent="0.3">
      <c r="P523506" s="83"/>
    </row>
    <row r="523507" spans="16:16" x14ac:dyDescent="0.3">
      <c r="P523507" s="83"/>
    </row>
    <row r="523508" spans="16:16" x14ac:dyDescent="0.3">
      <c r="P523508" s="83"/>
    </row>
    <row r="523509" spans="16:16" x14ac:dyDescent="0.3">
      <c r="P523509" s="83"/>
    </row>
    <row r="523510" spans="16:16" x14ac:dyDescent="0.3">
      <c r="P523510" s="83"/>
    </row>
    <row r="523511" spans="16:16" x14ac:dyDescent="0.3">
      <c r="P523511" s="83"/>
    </row>
    <row r="523512" spans="16:16" x14ac:dyDescent="0.3">
      <c r="P523512" s="83"/>
    </row>
    <row r="523513" spans="16:16" x14ac:dyDescent="0.3">
      <c r="P523513" s="83"/>
    </row>
    <row r="523514" spans="16:16" x14ac:dyDescent="0.3">
      <c r="P523514" s="83"/>
    </row>
    <row r="523515" spans="16:16" x14ac:dyDescent="0.3">
      <c r="P523515" s="83"/>
    </row>
    <row r="523516" spans="16:16" x14ac:dyDescent="0.3">
      <c r="P523516" s="83"/>
    </row>
    <row r="523517" spans="16:16" x14ac:dyDescent="0.3">
      <c r="P523517" s="83"/>
    </row>
    <row r="523518" spans="16:16" x14ac:dyDescent="0.3">
      <c r="P523518" s="83"/>
    </row>
    <row r="523519" spans="16:16" x14ac:dyDescent="0.3">
      <c r="P523519" s="83"/>
    </row>
    <row r="523520" spans="16:16" x14ac:dyDescent="0.3">
      <c r="P523520" s="83"/>
    </row>
    <row r="523521" spans="16:16" x14ac:dyDescent="0.3">
      <c r="P523521" s="83"/>
    </row>
    <row r="523522" spans="16:16" x14ac:dyDescent="0.3">
      <c r="P523522" s="83"/>
    </row>
    <row r="523523" spans="16:16" x14ac:dyDescent="0.3">
      <c r="P523523" s="83"/>
    </row>
    <row r="523524" spans="16:16" x14ac:dyDescent="0.3">
      <c r="P523524" s="83"/>
    </row>
    <row r="523525" spans="16:16" x14ac:dyDescent="0.3">
      <c r="P523525" s="83"/>
    </row>
    <row r="523526" spans="16:16" x14ac:dyDescent="0.3">
      <c r="P523526" s="83"/>
    </row>
    <row r="523527" spans="16:16" x14ac:dyDescent="0.3">
      <c r="P523527" s="83"/>
    </row>
    <row r="523528" spans="16:16" x14ac:dyDescent="0.3">
      <c r="P523528" s="83"/>
    </row>
    <row r="523529" spans="16:16" x14ac:dyDescent="0.3">
      <c r="P523529" s="83"/>
    </row>
    <row r="523530" spans="16:16" x14ac:dyDescent="0.3">
      <c r="P523530" s="83"/>
    </row>
    <row r="523531" spans="16:16" x14ac:dyDescent="0.3">
      <c r="P523531" s="83"/>
    </row>
    <row r="523532" spans="16:16" x14ac:dyDescent="0.3">
      <c r="P523532" s="83"/>
    </row>
    <row r="523533" spans="16:16" x14ac:dyDescent="0.3">
      <c r="P523533" s="83"/>
    </row>
    <row r="523534" spans="16:16" x14ac:dyDescent="0.3">
      <c r="P523534" s="83"/>
    </row>
    <row r="523535" spans="16:16" x14ac:dyDescent="0.3">
      <c r="P523535" s="83"/>
    </row>
    <row r="523536" spans="16:16" x14ac:dyDescent="0.3">
      <c r="P523536" s="83"/>
    </row>
    <row r="523537" spans="16:16" x14ac:dyDescent="0.3">
      <c r="P523537" s="83"/>
    </row>
    <row r="523538" spans="16:16" x14ac:dyDescent="0.3">
      <c r="P523538" s="83"/>
    </row>
    <row r="523539" spans="16:16" x14ac:dyDescent="0.3">
      <c r="P523539" s="83"/>
    </row>
    <row r="523540" spans="16:16" x14ac:dyDescent="0.3">
      <c r="P523540" s="83"/>
    </row>
    <row r="523541" spans="16:16" x14ac:dyDescent="0.3">
      <c r="P523541" s="83"/>
    </row>
    <row r="523542" spans="16:16" x14ac:dyDescent="0.3">
      <c r="P523542" s="83"/>
    </row>
    <row r="523543" spans="16:16" x14ac:dyDescent="0.3">
      <c r="P523543" s="83"/>
    </row>
    <row r="523544" spans="16:16" x14ac:dyDescent="0.3">
      <c r="P523544" s="83"/>
    </row>
    <row r="523545" spans="16:16" x14ac:dyDescent="0.3">
      <c r="P523545" s="83"/>
    </row>
    <row r="523546" spans="16:16" x14ac:dyDescent="0.3">
      <c r="P523546" s="83"/>
    </row>
    <row r="523547" spans="16:16" x14ac:dyDescent="0.3">
      <c r="P523547" s="83"/>
    </row>
    <row r="523548" spans="16:16" x14ac:dyDescent="0.3">
      <c r="P523548" s="83"/>
    </row>
    <row r="523549" spans="16:16" x14ac:dyDescent="0.3">
      <c r="P523549" s="83"/>
    </row>
    <row r="523550" spans="16:16" x14ac:dyDescent="0.3">
      <c r="P523550" s="83"/>
    </row>
    <row r="523551" spans="16:16" x14ac:dyDescent="0.3">
      <c r="P523551" s="83"/>
    </row>
    <row r="523552" spans="16:16" x14ac:dyDescent="0.3">
      <c r="P523552" s="83"/>
    </row>
    <row r="523553" spans="16:16" x14ac:dyDescent="0.3">
      <c r="P523553" s="83"/>
    </row>
    <row r="523554" spans="16:16" x14ac:dyDescent="0.3">
      <c r="P523554" s="83"/>
    </row>
    <row r="523555" spans="16:16" x14ac:dyDescent="0.3">
      <c r="P523555" s="83"/>
    </row>
    <row r="523556" spans="16:16" x14ac:dyDescent="0.3">
      <c r="P523556" s="83"/>
    </row>
    <row r="523557" spans="16:16" x14ac:dyDescent="0.3">
      <c r="P523557" s="83"/>
    </row>
    <row r="523558" spans="16:16" x14ac:dyDescent="0.3">
      <c r="P523558" s="83"/>
    </row>
    <row r="523559" spans="16:16" x14ac:dyDescent="0.3">
      <c r="P523559" s="83"/>
    </row>
    <row r="523560" spans="16:16" x14ac:dyDescent="0.3">
      <c r="P523560" s="83"/>
    </row>
    <row r="523561" spans="16:16" x14ac:dyDescent="0.3">
      <c r="P523561" s="83"/>
    </row>
    <row r="523562" spans="16:16" x14ac:dyDescent="0.3">
      <c r="P523562" s="83"/>
    </row>
    <row r="523563" spans="16:16" x14ac:dyDescent="0.3">
      <c r="P523563" s="83"/>
    </row>
    <row r="523564" spans="16:16" x14ac:dyDescent="0.3">
      <c r="P523564" s="83"/>
    </row>
    <row r="523565" spans="16:16" x14ac:dyDescent="0.3">
      <c r="P523565" s="83"/>
    </row>
    <row r="523566" spans="16:16" x14ac:dyDescent="0.3">
      <c r="P523566" s="83"/>
    </row>
    <row r="523567" spans="16:16" x14ac:dyDescent="0.3">
      <c r="P523567" s="83"/>
    </row>
    <row r="523568" spans="16:16" x14ac:dyDescent="0.3">
      <c r="P523568" s="83"/>
    </row>
    <row r="523569" spans="16:16" x14ac:dyDescent="0.3">
      <c r="P523569" s="83"/>
    </row>
    <row r="523570" spans="16:16" x14ac:dyDescent="0.3">
      <c r="P523570" s="83"/>
    </row>
    <row r="523571" spans="16:16" x14ac:dyDescent="0.3">
      <c r="P523571" s="83"/>
    </row>
    <row r="523572" spans="16:16" x14ac:dyDescent="0.3">
      <c r="P523572" s="83"/>
    </row>
    <row r="523573" spans="16:16" x14ac:dyDescent="0.3">
      <c r="P523573" s="83"/>
    </row>
    <row r="523574" spans="16:16" x14ac:dyDescent="0.3">
      <c r="P523574" s="83"/>
    </row>
    <row r="523575" spans="16:16" x14ac:dyDescent="0.3">
      <c r="P523575" s="83"/>
    </row>
    <row r="523576" spans="16:16" x14ac:dyDescent="0.3">
      <c r="P523576" s="83"/>
    </row>
    <row r="523577" spans="16:16" x14ac:dyDescent="0.3">
      <c r="P523577" s="83"/>
    </row>
    <row r="523578" spans="16:16" x14ac:dyDescent="0.3">
      <c r="P523578" s="83"/>
    </row>
    <row r="523579" spans="16:16" x14ac:dyDescent="0.3">
      <c r="P523579" s="83"/>
    </row>
    <row r="523580" spans="16:16" x14ac:dyDescent="0.3">
      <c r="P523580" s="83"/>
    </row>
    <row r="523581" spans="16:16" x14ac:dyDescent="0.3">
      <c r="P523581" s="83"/>
    </row>
    <row r="523582" spans="16:16" x14ac:dyDescent="0.3">
      <c r="P523582" s="83"/>
    </row>
    <row r="523583" spans="16:16" x14ac:dyDescent="0.3">
      <c r="P523583" s="83"/>
    </row>
    <row r="523584" spans="16:16" x14ac:dyDescent="0.3">
      <c r="P523584" s="83"/>
    </row>
    <row r="523585" spans="16:16" x14ac:dyDescent="0.3">
      <c r="P523585" s="83"/>
    </row>
    <row r="523586" spans="16:16" x14ac:dyDescent="0.3">
      <c r="P523586" s="83"/>
    </row>
    <row r="523587" spans="16:16" x14ac:dyDescent="0.3">
      <c r="P523587" s="83"/>
    </row>
    <row r="523588" spans="16:16" x14ac:dyDescent="0.3">
      <c r="P523588" s="83"/>
    </row>
    <row r="523589" spans="16:16" x14ac:dyDescent="0.3">
      <c r="P523589" s="83"/>
    </row>
    <row r="523590" spans="16:16" x14ac:dyDescent="0.3">
      <c r="P523590" s="83"/>
    </row>
    <row r="523591" spans="16:16" x14ac:dyDescent="0.3">
      <c r="P523591" s="83"/>
    </row>
    <row r="523592" spans="16:16" x14ac:dyDescent="0.3">
      <c r="P523592" s="83"/>
    </row>
    <row r="523593" spans="16:16" x14ac:dyDescent="0.3">
      <c r="P523593" s="83"/>
    </row>
    <row r="523594" spans="16:16" x14ac:dyDescent="0.3">
      <c r="P523594" s="83"/>
    </row>
    <row r="523595" spans="16:16" x14ac:dyDescent="0.3">
      <c r="P523595" s="83"/>
    </row>
    <row r="523596" spans="16:16" x14ac:dyDescent="0.3">
      <c r="P523596" s="83"/>
    </row>
    <row r="523597" spans="16:16" x14ac:dyDescent="0.3">
      <c r="P523597" s="83"/>
    </row>
    <row r="523598" spans="16:16" x14ac:dyDescent="0.3">
      <c r="P523598" s="83"/>
    </row>
    <row r="523599" spans="16:16" x14ac:dyDescent="0.3">
      <c r="P523599" s="83"/>
    </row>
    <row r="523600" spans="16:16" x14ac:dyDescent="0.3">
      <c r="P523600" s="83"/>
    </row>
    <row r="523601" spans="16:16" x14ac:dyDescent="0.3">
      <c r="P523601" s="83"/>
    </row>
    <row r="523602" spans="16:16" x14ac:dyDescent="0.3">
      <c r="P523602" s="83"/>
    </row>
    <row r="523603" spans="16:16" x14ac:dyDescent="0.3">
      <c r="P523603" s="83"/>
    </row>
    <row r="523604" spans="16:16" x14ac:dyDescent="0.3">
      <c r="P523604" s="83"/>
    </row>
    <row r="523605" spans="16:16" x14ac:dyDescent="0.3">
      <c r="P523605" s="83"/>
    </row>
    <row r="523606" spans="16:16" x14ac:dyDescent="0.3">
      <c r="P523606" s="83"/>
    </row>
    <row r="523607" spans="16:16" x14ac:dyDescent="0.3">
      <c r="P523607" s="83"/>
    </row>
    <row r="523608" spans="16:16" x14ac:dyDescent="0.3">
      <c r="P523608" s="83"/>
    </row>
    <row r="523609" spans="16:16" x14ac:dyDescent="0.3">
      <c r="P523609" s="83"/>
    </row>
    <row r="523610" spans="16:16" x14ac:dyDescent="0.3">
      <c r="P523610" s="83"/>
    </row>
    <row r="523611" spans="16:16" x14ac:dyDescent="0.3">
      <c r="P523611" s="83"/>
    </row>
    <row r="523612" spans="16:16" x14ac:dyDescent="0.3">
      <c r="P523612" s="83"/>
    </row>
    <row r="523613" spans="16:16" x14ac:dyDescent="0.3">
      <c r="P523613" s="83"/>
    </row>
    <row r="523614" spans="16:16" x14ac:dyDescent="0.3">
      <c r="P523614" s="83"/>
    </row>
    <row r="523615" spans="16:16" x14ac:dyDescent="0.3">
      <c r="P523615" s="83"/>
    </row>
    <row r="523616" spans="16:16" x14ac:dyDescent="0.3">
      <c r="P523616" s="83"/>
    </row>
    <row r="523617" spans="16:16" x14ac:dyDescent="0.3">
      <c r="P523617" s="83"/>
    </row>
    <row r="523618" spans="16:16" x14ac:dyDescent="0.3">
      <c r="P523618" s="83"/>
    </row>
    <row r="523619" spans="16:16" x14ac:dyDescent="0.3">
      <c r="P523619" s="83"/>
    </row>
    <row r="523620" spans="16:16" x14ac:dyDescent="0.3">
      <c r="P523620" s="83"/>
    </row>
    <row r="523621" spans="16:16" x14ac:dyDescent="0.3">
      <c r="P523621" s="83"/>
    </row>
    <row r="523622" spans="16:16" x14ac:dyDescent="0.3">
      <c r="P523622" s="83"/>
    </row>
    <row r="523623" spans="16:16" x14ac:dyDescent="0.3">
      <c r="P523623" s="83"/>
    </row>
    <row r="523624" spans="16:16" x14ac:dyDescent="0.3">
      <c r="P523624" s="83"/>
    </row>
    <row r="523625" spans="16:16" x14ac:dyDescent="0.3">
      <c r="P523625" s="83"/>
    </row>
    <row r="523626" spans="16:16" x14ac:dyDescent="0.3">
      <c r="P523626" s="83"/>
    </row>
    <row r="523627" spans="16:16" x14ac:dyDescent="0.3">
      <c r="P523627" s="83"/>
    </row>
    <row r="523628" spans="16:16" x14ac:dyDescent="0.3">
      <c r="P523628" s="83"/>
    </row>
    <row r="523629" spans="16:16" x14ac:dyDescent="0.3">
      <c r="P523629" s="83"/>
    </row>
    <row r="523630" spans="16:16" x14ac:dyDescent="0.3">
      <c r="P523630" s="83"/>
    </row>
    <row r="523631" spans="16:16" x14ac:dyDescent="0.3">
      <c r="P523631" s="83"/>
    </row>
    <row r="523632" spans="16:16" x14ac:dyDescent="0.3">
      <c r="P523632" s="83"/>
    </row>
    <row r="523633" spans="16:16" x14ac:dyDescent="0.3">
      <c r="P523633" s="83"/>
    </row>
    <row r="523634" spans="16:16" x14ac:dyDescent="0.3">
      <c r="P523634" s="83"/>
    </row>
    <row r="523635" spans="16:16" x14ac:dyDescent="0.3">
      <c r="P523635" s="83"/>
    </row>
    <row r="523636" spans="16:16" x14ac:dyDescent="0.3">
      <c r="P523636" s="83"/>
    </row>
    <row r="523637" spans="16:16" x14ac:dyDescent="0.3">
      <c r="P523637" s="83"/>
    </row>
    <row r="523638" spans="16:16" x14ac:dyDescent="0.3">
      <c r="P523638" s="83"/>
    </row>
    <row r="523639" spans="16:16" x14ac:dyDescent="0.3">
      <c r="P523639" s="83"/>
    </row>
    <row r="523640" spans="16:16" x14ac:dyDescent="0.3">
      <c r="P523640" s="83"/>
    </row>
    <row r="523641" spans="16:16" x14ac:dyDescent="0.3">
      <c r="P523641" s="83"/>
    </row>
    <row r="523642" spans="16:16" x14ac:dyDescent="0.3">
      <c r="P523642" s="83"/>
    </row>
    <row r="523643" spans="16:16" x14ac:dyDescent="0.3">
      <c r="P523643" s="83"/>
    </row>
    <row r="523644" spans="16:16" x14ac:dyDescent="0.3">
      <c r="P523644" s="83"/>
    </row>
    <row r="523645" spans="16:16" x14ac:dyDescent="0.3">
      <c r="P523645" s="83"/>
    </row>
    <row r="523646" spans="16:16" x14ac:dyDescent="0.3">
      <c r="P523646" s="83"/>
    </row>
    <row r="523647" spans="16:16" x14ac:dyDescent="0.3">
      <c r="P523647" s="83"/>
    </row>
    <row r="523648" spans="16:16" x14ac:dyDescent="0.3">
      <c r="P523648" s="83"/>
    </row>
    <row r="523649" spans="16:16" x14ac:dyDescent="0.3">
      <c r="P523649" s="83"/>
    </row>
    <row r="523650" spans="16:16" x14ac:dyDescent="0.3">
      <c r="P523650" s="83"/>
    </row>
    <row r="523651" spans="16:16" x14ac:dyDescent="0.3">
      <c r="P523651" s="83"/>
    </row>
    <row r="523652" spans="16:16" x14ac:dyDescent="0.3">
      <c r="P523652" s="83"/>
    </row>
    <row r="523653" spans="16:16" x14ac:dyDescent="0.3">
      <c r="P523653" s="83"/>
    </row>
    <row r="523654" spans="16:16" x14ac:dyDescent="0.3">
      <c r="P523654" s="83"/>
    </row>
    <row r="523655" spans="16:16" x14ac:dyDescent="0.3">
      <c r="P523655" s="83"/>
    </row>
    <row r="523656" spans="16:16" x14ac:dyDescent="0.3">
      <c r="P523656" s="83"/>
    </row>
    <row r="523657" spans="16:16" x14ac:dyDescent="0.3">
      <c r="P523657" s="83"/>
    </row>
    <row r="523658" spans="16:16" x14ac:dyDescent="0.3">
      <c r="P523658" s="83"/>
    </row>
    <row r="523659" spans="16:16" x14ac:dyDescent="0.3">
      <c r="P523659" s="83"/>
    </row>
    <row r="523660" spans="16:16" x14ac:dyDescent="0.3">
      <c r="P523660" s="83"/>
    </row>
    <row r="523661" spans="16:16" x14ac:dyDescent="0.3">
      <c r="P523661" s="83"/>
    </row>
    <row r="523662" spans="16:16" x14ac:dyDescent="0.3">
      <c r="P523662" s="83"/>
    </row>
    <row r="523663" spans="16:16" x14ac:dyDescent="0.3">
      <c r="P523663" s="83"/>
    </row>
    <row r="523664" spans="16:16" x14ac:dyDescent="0.3">
      <c r="P523664" s="83"/>
    </row>
    <row r="523665" spans="16:16" x14ac:dyDescent="0.3">
      <c r="P523665" s="83"/>
    </row>
    <row r="523666" spans="16:16" x14ac:dyDescent="0.3">
      <c r="P523666" s="83"/>
    </row>
    <row r="523667" spans="16:16" x14ac:dyDescent="0.3">
      <c r="P523667" s="83"/>
    </row>
    <row r="523668" spans="16:16" x14ac:dyDescent="0.3">
      <c r="P523668" s="83"/>
    </row>
    <row r="523669" spans="16:16" x14ac:dyDescent="0.3">
      <c r="P523669" s="83"/>
    </row>
    <row r="523670" spans="16:16" x14ac:dyDescent="0.3">
      <c r="P523670" s="83"/>
    </row>
    <row r="523671" spans="16:16" x14ac:dyDescent="0.3">
      <c r="P523671" s="83"/>
    </row>
    <row r="523672" spans="16:16" x14ac:dyDescent="0.3">
      <c r="P523672" s="83"/>
    </row>
    <row r="523673" spans="16:16" x14ac:dyDescent="0.3">
      <c r="P523673" s="83"/>
    </row>
    <row r="523674" spans="16:16" x14ac:dyDescent="0.3">
      <c r="P523674" s="83"/>
    </row>
    <row r="523675" spans="16:16" x14ac:dyDescent="0.3">
      <c r="P523675" s="83"/>
    </row>
    <row r="523676" spans="16:16" x14ac:dyDescent="0.3">
      <c r="P523676" s="83"/>
    </row>
    <row r="523677" spans="16:16" x14ac:dyDescent="0.3">
      <c r="P523677" s="83"/>
    </row>
    <row r="523678" spans="16:16" x14ac:dyDescent="0.3">
      <c r="P523678" s="83"/>
    </row>
    <row r="523679" spans="16:16" x14ac:dyDescent="0.3">
      <c r="P523679" s="83"/>
    </row>
    <row r="523680" spans="16:16" x14ac:dyDescent="0.3">
      <c r="P523680" s="83"/>
    </row>
    <row r="523681" spans="16:16" x14ac:dyDescent="0.3">
      <c r="P523681" s="83"/>
    </row>
    <row r="523682" spans="16:16" x14ac:dyDescent="0.3">
      <c r="P523682" s="83"/>
    </row>
    <row r="523683" spans="16:16" x14ac:dyDescent="0.3">
      <c r="P523683" s="83"/>
    </row>
    <row r="523684" spans="16:16" x14ac:dyDescent="0.3">
      <c r="P523684" s="83"/>
    </row>
    <row r="523685" spans="16:16" x14ac:dyDescent="0.3">
      <c r="P523685" s="83"/>
    </row>
    <row r="523686" spans="16:16" x14ac:dyDescent="0.3">
      <c r="P523686" s="83"/>
    </row>
    <row r="523687" spans="16:16" x14ac:dyDescent="0.3">
      <c r="P523687" s="83"/>
    </row>
    <row r="523688" spans="16:16" x14ac:dyDescent="0.3">
      <c r="P523688" s="83"/>
    </row>
    <row r="523689" spans="16:16" x14ac:dyDescent="0.3">
      <c r="P523689" s="83"/>
    </row>
    <row r="523690" spans="16:16" x14ac:dyDescent="0.3">
      <c r="P523690" s="83"/>
    </row>
    <row r="523691" spans="16:16" x14ac:dyDescent="0.3">
      <c r="P523691" s="83"/>
    </row>
    <row r="523692" spans="16:16" x14ac:dyDescent="0.3">
      <c r="P523692" s="83"/>
    </row>
    <row r="523693" spans="16:16" x14ac:dyDescent="0.3">
      <c r="P523693" s="83"/>
    </row>
    <row r="523694" spans="16:16" x14ac:dyDescent="0.3">
      <c r="P523694" s="83"/>
    </row>
    <row r="523695" spans="16:16" x14ac:dyDescent="0.3">
      <c r="P523695" s="83"/>
    </row>
    <row r="523696" spans="16:16" x14ac:dyDescent="0.3">
      <c r="P523696" s="83"/>
    </row>
    <row r="523697" spans="16:16" x14ac:dyDescent="0.3">
      <c r="P523697" s="83"/>
    </row>
    <row r="523698" spans="16:16" x14ac:dyDescent="0.3">
      <c r="P523698" s="83"/>
    </row>
    <row r="523699" spans="16:16" x14ac:dyDescent="0.3">
      <c r="P523699" s="83"/>
    </row>
    <row r="523700" spans="16:16" x14ac:dyDescent="0.3">
      <c r="P523700" s="83"/>
    </row>
    <row r="523701" spans="16:16" x14ac:dyDescent="0.3">
      <c r="P523701" s="83"/>
    </row>
    <row r="523702" spans="16:16" x14ac:dyDescent="0.3">
      <c r="P523702" s="83"/>
    </row>
    <row r="523703" spans="16:16" x14ac:dyDescent="0.3">
      <c r="P523703" s="83"/>
    </row>
    <row r="523704" spans="16:16" x14ac:dyDescent="0.3">
      <c r="P523704" s="83"/>
    </row>
    <row r="523705" spans="16:16" x14ac:dyDescent="0.3">
      <c r="P523705" s="83"/>
    </row>
    <row r="523706" spans="16:16" x14ac:dyDescent="0.3">
      <c r="P523706" s="83"/>
    </row>
    <row r="523707" spans="16:16" x14ac:dyDescent="0.3">
      <c r="P523707" s="83"/>
    </row>
    <row r="523708" spans="16:16" x14ac:dyDescent="0.3">
      <c r="P523708" s="83"/>
    </row>
    <row r="523709" spans="16:16" x14ac:dyDescent="0.3">
      <c r="P523709" s="83"/>
    </row>
    <row r="523710" spans="16:16" x14ac:dyDescent="0.3">
      <c r="P523710" s="83"/>
    </row>
    <row r="523711" spans="16:16" x14ac:dyDescent="0.3">
      <c r="P523711" s="83"/>
    </row>
    <row r="523712" spans="16:16" x14ac:dyDescent="0.3">
      <c r="P523712" s="83"/>
    </row>
    <row r="523713" spans="16:16" x14ac:dyDescent="0.3">
      <c r="P523713" s="83"/>
    </row>
    <row r="523714" spans="16:16" x14ac:dyDescent="0.3">
      <c r="P523714" s="83"/>
    </row>
    <row r="523715" spans="16:16" x14ac:dyDescent="0.3">
      <c r="P523715" s="83"/>
    </row>
    <row r="523716" spans="16:16" x14ac:dyDescent="0.3">
      <c r="P523716" s="83"/>
    </row>
    <row r="523717" spans="16:16" x14ac:dyDescent="0.3">
      <c r="P523717" s="83"/>
    </row>
    <row r="523718" spans="16:16" x14ac:dyDescent="0.3">
      <c r="P523718" s="83"/>
    </row>
    <row r="523719" spans="16:16" x14ac:dyDescent="0.3">
      <c r="P523719" s="83"/>
    </row>
    <row r="523720" spans="16:16" x14ac:dyDescent="0.3">
      <c r="P523720" s="83"/>
    </row>
    <row r="523721" spans="16:16" x14ac:dyDescent="0.3">
      <c r="P523721" s="83"/>
    </row>
    <row r="523722" spans="16:16" x14ac:dyDescent="0.3">
      <c r="P523722" s="83"/>
    </row>
    <row r="523723" spans="16:16" x14ac:dyDescent="0.3">
      <c r="P523723" s="83"/>
    </row>
    <row r="523724" spans="16:16" x14ac:dyDescent="0.3">
      <c r="P523724" s="83"/>
    </row>
    <row r="523725" spans="16:16" x14ac:dyDescent="0.3">
      <c r="P523725" s="83"/>
    </row>
    <row r="523726" spans="16:16" x14ac:dyDescent="0.3">
      <c r="P523726" s="83"/>
    </row>
    <row r="523727" spans="16:16" x14ac:dyDescent="0.3">
      <c r="P523727" s="83"/>
    </row>
    <row r="523728" spans="16:16" x14ac:dyDescent="0.3">
      <c r="P523728" s="83"/>
    </row>
    <row r="523729" spans="16:16" x14ac:dyDescent="0.3">
      <c r="P523729" s="83"/>
    </row>
    <row r="523730" spans="16:16" x14ac:dyDescent="0.3">
      <c r="P523730" s="83"/>
    </row>
    <row r="523731" spans="16:16" x14ac:dyDescent="0.3">
      <c r="P523731" s="83"/>
    </row>
    <row r="523732" spans="16:16" x14ac:dyDescent="0.3">
      <c r="P523732" s="83"/>
    </row>
    <row r="523733" spans="16:16" x14ac:dyDescent="0.3">
      <c r="P523733" s="83"/>
    </row>
    <row r="523734" spans="16:16" x14ac:dyDescent="0.3">
      <c r="P523734" s="83"/>
    </row>
    <row r="523735" spans="16:16" x14ac:dyDescent="0.3">
      <c r="P523735" s="83"/>
    </row>
    <row r="523736" spans="16:16" x14ac:dyDescent="0.3">
      <c r="P523736" s="83"/>
    </row>
    <row r="523737" spans="16:16" x14ac:dyDescent="0.3">
      <c r="P523737" s="83"/>
    </row>
    <row r="523738" spans="16:16" x14ac:dyDescent="0.3">
      <c r="P523738" s="83"/>
    </row>
    <row r="523739" spans="16:16" x14ac:dyDescent="0.3">
      <c r="P523739" s="83"/>
    </row>
    <row r="523740" spans="16:16" x14ac:dyDescent="0.3">
      <c r="P523740" s="83"/>
    </row>
    <row r="523741" spans="16:16" x14ac:dyDescent="0.3">
      <c r="P523741" s="83"/>
    </row>
    <row r="523742" spans="16:16" x14ac:dyDescent="0.3">
      <c r="P523742" s="83"/>
    </row>
    <row r="523743" spans="16:16" x14ac:dyDescent="0.3">
      <c r="P523743" s="83"/>
    </row>
    <row r="523744" spans="16:16" x14ac:dyDescent="0.3">
      <c r="P523744" s="83"/>
    </row>
    <row r="523745" spans="16:16" x14ac:dyDescent="0.3">
      <c r="P523745" s="83"/>
    </row>
    <row r="523746" spans="16:16" x14ac:dyDescent="0.3">
      <c r="P523746" s="83"/>
    </row>
    <row r="523747" spans="16:16" x14ac:dyDescent="0.3">
      <c r="P523747" s="83"/>
    </row>
    <row r="523748" spans="16:16" x14ac:dyDescent="0.3">
      <c r="P523748" s="83"/>
    </row>
    <row r="523749" spans="16:16" x14ac:dyDescent="0.3">
      <c r="P523749" s="83"/>
    </row>
    <row r="523750" spans="16:16" x14ac:dyDescent="0.3">
      <c r="P523750" s="83"/>
    </row>
    <row r="523751" spans="16:16" x14ac:dyDescent="0.3">
      <c r="P523751" s="83"/>
    </row>
    <row r="523752" spans="16:16" x14ac:dyDescent="0.3">
      <c r="P523752" s="83"/>
    </row>
    <row r="523753" spans="16:16" x14ac:dyDescent="0.3">
      <c r="P523753" s="83"/>
    </row>
    <row r="523754" spans="16:16" x14ac:dyDescent="0.3">
      <c r="P523754" s="83"/>
    </row>
    <row r="523755" spans="16:16" x14ac:dyDescent="0.3">
      <c r="P523755" s="83"/>
    </row>
    <row r="523756" spans="16:16" x14ac:dyDescent="0.3">
      <c r="P523756" s="83"/>
    </row>
    <row r="523757" spans="16:16" x14ac:dyDescent="0.3">
      <c r="P523757" s="83"/>
    </row>
    <row r="523758" spans="16:16" x14ac:dyDescent="0.3">
      <c r="P523758" s="83"/>
    </row>
    <row r="523759" spans="16:16" x14ac:dyDescent="0.3">
      <c r="P523759" s="83"/>
    </row>
    <row r="523760" spans="16:16" x14ac:dyDescent="0.3">
      <c r="P523760" s="83"/>
    </row>
    <row r="523761" spans="16:16" x14ac:dyDescent="0.3">
      <c r="P523761" s="83"/>
    </row>
    <row r="523762" spans="16:16" x14ac:dyDescent="0.3">
      <c r="P523762" s="83"/>
    </row>
    <row r="523763" spans="16:16" x14ac:dyDescent="0.3">
      <c r="P523763" s="83"/>
    </row>
    <row r="523764" spans="16:16" x14ac:dyDescent="0.3">
      <c r="P523764" s="83"/>
    </row>
    <row r="523765" spans="16:16" x14ac:dyDescent="0.3">
      <c r="P523765" s="83"/>
    </row>
    <row r="523766" spans="16:16" x14ac:dyDescent="0.3">
      <c r="P523766" s="83"/>
    </row>
    <row r="523767" spans="16:16" x14ac:dyDescent="0.3">
      <c r="P523767" s="83"/>
    </row>
    <row r="523768" spans="16:16" x14ac:dyDescent="0.3">
      <c r="P523768" s="83"/>
    </row>
    <row r="523769" spans="16:16" x14ac:dyDescent="0.3">
      <c r="P523769" s="83"/>
    </row>
    <row r="523770" spans="16:16" x14ac:dyDescent="0.3">
      <c r="P523770" s="83"/>
    </row>
    <row r="523771" spans="16:16" x14ac:dyDescent="0.3">
      <c r="P523771" s="83"/>
    </row>
    <row r="523772" spans="16:16" x14ac:dyDescent="0.3">
      <c r="P523772" s="83"/>
    </row>
    <row r="523773" spans="16:16" x14ac:dyDescent="0.3">
      <c r="P523773" s="83"/>
    </row>
    <row r="523774" spans="16:16" x14ac:dyDescent="0.3">
      <c r="P523774" s="83"/>
    </row>
    <row r="523775" spans="16:16" x14ac:dyDescent="0.3">
      <c r="P523775" s="83"/>
    </row>
    <row r="523776" spans="16:16" x14ac:dyDescent="0.3">
      <c r="P523776" s="83"/>
    </row>
    <row r="523777" spans="16:16" x14ac:dyDescent="0.3">
      <c r="P523777" s="83"/>
    </row>
    <row r="523778" spans="16:16" x14ac:dyDescent="0.3">
      <c r="P523778" s="83"/>
    </row>
    <row r="523779" spans="16:16" x14ac:dyDescent="0.3">
      <c r="P523779" s="83"/>
    </row>
    <row r="523780" spans="16:16" x14ac:dyDescent="0.3">
      <c r="P523780" s="83"/>
    </row>
    <row r="523781" spans="16:16" x14ac:dyDescent="0.3">
      <c r="P523781" s="83"/>
    </row>
    <row r="523782" spans="16:16" x14ac:dyDescent="0.3">
      <c r="P523782" s="83"/>
    </row>
    <row r="523783" spans="16:16" x14ac:dyDescent="0.3">
      <c r="P523783" s="83"/>
    </row>
    <row r="523784" spans="16:16" x14ac:dyDescent="0.3">
      <c r="P523784" s="83"/>
    </row>
    <row r="523785" spans="16:16" x14ac:dyDescent="0.3">
      <c r="P523785" s="83"/>
    </row>
    <row r="523786" spans="16:16" x14ac:dyDescent="0.3">
      <c r="P523786" s="83"/>
    </row>
    <row r="523787" spans="16:16" x14ac:dyDescent="0.3">
      <c r="P523787" s="83"/>
    </row>
    <row r="523788" spans="16:16" x14ac:dyDescent="0.3">
      <c r="P523788" s="83"/>
    </row>
    <row r="523789" spans="16:16" x14ac:dyDescent="0.3">
      <c r="P523789" s="83"/>
    </row>
    <row r="523790" spans="16:16" x14ac:dyDescent="0.3">
      <c r="P523790" s="83"/>
    </row>
    <row r="523791" spans="16:16" x14ac:dyDescent="0.3">
      <c r="P523791" s="83"/>
    </row>
    <row r="523792" spans="16:16" x14ac:dyDescent="0.3">
      <c r="P523792" s="83"/>
    </row>
    <row r="523793" spans="16:16" x14ac:dyDescent="0.3">
      <c r="P523793" s="83"/>
    </row>
    <row r="523794" spans="16:16" x14ac:dyDescent="0.3">
      <c r="P523794" s="83"/>
    </row>
    <row r="523795" spans="16:16" x14ac:dyDescent="0.3">
      <c r="P523795" s="83"/>
    </row>
    <row r="523796" spans="16:16" x14ac:dyDescent="0.3">
      <c r="P523796" s="83"/>
    </row>
    <row r="523797" spans="16:16" x14ac:dyDescent="0.3">
      <c r="P523797" s="83"/>
    </row>
    <row r="523798" spans="16:16" x14ac:dyDescent="0.3">
      <c r="P523798" s="83"/>
    </row>
    <row r="523799" spans="16:16" x14ac:dyDescent="0.3">
      <c r="P523799" s="83"/>
    </row>
    <row r="523800" spans="16:16" x14ac:dyDescent="0.3">
      <c r="P523800" s="83"/>
    </row>
    <row r="523801" spans="16:16" x14ac:dyDescent="0.3">
      <c r="P523801" s="83"/>
    </row>
    <row r="523802" spans="16:16" x14ac:dyDescent="0.3">
      <c r="P523802" s="83"/>
    </row>
    <row r="523803" spans="16:16" x14ac:dyDescent="0.3">
      <c r="P523803" s="83"/>
    </row>
    <row r="523804" spans="16:16" x14ac:dyDescent="0.3">
      <c r="P523804" s="83"/>
    </row>
    <row r="523805" spans="16:16" x14ac:dyDescent="0.3">
      <c r="P523805" s="83"/>
    </row>
    <row r="523806" spans="16:16" x14ac:dyDescent="0.3">
      <c r="P523806" s="83"/>
    </row>
    <row r="523807" spans="16:16" x14ac:dyDescent="0.3">
      <c r="P523807" s="83"/>
    </row>
    <row r="523808" spans="16:16" x14ac:dyDescent="0.3">
      <c r="P523808" s="83"/>
    </row>
    <row r="523809" spans="16:16" x14ac:dyDescent="0.3">
      <c r="P523809" s="83"/>
    </row>
    <row r="523810" spans="16:16" x14ac:dyDescent="0.3">
      <c r="P523810" s="83"/>
    </row>
    <row r="523811" spans="16:16" x14ac:dyDescent="0.3">
      <c r="P523811" s="83"/>
    </row>
    <row r="523812" spans="16:16" x14ac:dyDescent="0.3">
      <c r="P523812" s="83"/>
    </row>
    <row r="523813" spans="16:16" x14ac:dyDescent="0.3">
      <c r="P523813" s="83"/>
    </row>
    <row r="523814" spans="16:16" x14ac:dyDescent="0.3">
      <c r="P523814" s="83"/>
    </row>
    <row r="523815" spans="16:16" x14ac:dyDescent="0.3">
      <c r="P523815" s="83"/>
    </row>
    <row r="523816" spans="16:16" x14ac:dyDescent="0.3">
      <c r="P523816" s="83"/>
    </row>
    <row r="523817" spans="16:16" x14ac:dyDescent="0.3">
      <c r="P523817" s="83"/>
    </row>
    <row r="523818" spans="16:16" x14ac:dyDescent="0.3">
      <c r="P523818" s="83"/>
    </row>
    <row r="523819" spans="16:16" x14ac:dyDescent="0.3">
      <c r="P523819" s="83"/>
    </row>
    <row r="523820" spans="16:16" x14ac:dyDescent="0.3">
      <c r="P523820" s="83"/>
    </row>
    <row r="523821" spans="16:16" x14ac:dyDescent="0.3">
      <c r="P523821" s="83"/>
    </row>
    <row r="523822" spans="16:16" x14ac:dyDescent="0.3">
      <c r="P523822" s="83"/>
    </row>
    <row r="523823" spans="16:16" x14ac:dyDescent="0.3">
      <c r="P523823" s="83"/>
    </row>
    <row r="523824" spans="16:16" x14ac:dyDescent="0.3">
      <c r="P523824" s="83"/>
    </row>
    <row r="523825" spans="16:16" x14ac:dyDescent="0.3">
      <c r="P523825" s="83"/>
    </row>
    <row r="523826" spans="16:16" x14ac:dyDescent="0.3">
      <c r="P523826" s="83"/>
    </row>
    <row r="523827" spans="16:16" x14ac:dyDescent="0.3">
      <c r="P523827" s="83"/>
    </row>
    <row r="523828" spans="16:16" x14ac:dyDescent="0.3">
      <c r="P523828" s="83"/>
    </row>
    <row r="523829" spans="16:16" x14ac:dyDescent="0.3">
      <c r="P523829" s="83"/>
    </row>
    <row r="523830" spans="16:16" x14ac:dyDescent="0.3">
      <c r="P523830" s="83"/>
    </row>
    <row r="523831" spans="16:16" x14ac:dyDescent="0.3">
      <c r="P523831" s="83"/>
    </row>
    <row r="523832" spans="16:16" x14ac:dyDescent="0.3">
      <c r="P523832" s="83"/>
    </row>
    <row r="523833" spans="16:16" x14ac:dyDescent="0.3">
      <c r="P523833" s="83"/>
    </row>
    <row r="523834" spans="16:16" x14ac:dyDescent="0.3">
      <c r="P523834" s="83"/>
    </row>
    <row r="523835" spans="16:16" x14ac:dyDescent="0.3">
      <c r="P523835" s="83"/>
    </row>
    <row r="523836" spans="16:16" x14ac:dyDescent="0.3">
      <c r="P523836" s="83"/>
    </row>
    <row r="523837" spans="16:16" x14ac:dyDescent="0.3">
      <c r="P523837" s="83"/>
    </row>
    <row r="523838" spans="16:16" x14ac:dyDescent="0.3">
      <c r="P523838" s="83"/>
    </row>
    <row r="523839" spans="16:16" x14ac:dyDescent="0.3">
      <c r="P523839" s="83"/>
    </row>
    <row r="523840" spans="16:16" x14ac:dyDescent="0.3">
      <c r="P523840" s="83"/>
    </row>
    <row r="523841" spans="16:16" x14ac:dyDescent="0.3">
      <c r="P523841" s="83"/>
    </row>
    <row r="523842" spans="16:16" x14ac:dyDescent="0.3">
      <c r="P523842" s="83"/>
    </row>
    <row r="523843" spans="16:16" x14ac:dyDescent="0.3">
      <c r="P523843" s="83"/>
    </row>
    <row r="523844" spans="16:16" x14ac:dyDescent="0.3">
      <c r="P523844" s="83"/>
    </row>
    <row r="523845" spans="16:16" x14ac:dyDescent="0.3">
      <c r="P523845" s="83"/>
    </row>
    <row r="523846" spans="16:16" x14ac:dyDescent="0.3">
      <c r="P523846" s="83"/>
    </row>
    <row r="523847" spans="16:16" x14ac:dyDescent="0.3">
      <c r="P523847" s="83"/>
    </row>
    <row r="523848" spans="16:16" x14ac:dyDescent="0.3">
      <c r="P523848" s="83"/>
    </row>
    <row r="523849" spans="16:16" x14ac:dyDescent="0.3">
      <c r="P523849" s="83"/>
    </row>
    <row r="523850" spans="16:16" x14ac:dyDescent="0.3">
      <c r="P523850" s="83"/>
    </row>
    <row r="523851" spans="16:16" x14ac:dyDescent="0.3">
      <c r="P523851" s="83"/>
    </row>
    <row r="523852" spans="16:16" x14ac:dyDescent="0.3">
      <c r="P523852" s="83"/>
    </row>
    <row r="523853" spans="16:16" x14ac:dyDescent="0.3">
      <c r="P523853" s="83"/>
    </row>
    <row r="523854" spans="16:16" x14ac:dyDescent="0.3">
      <c r="P523854" s="83"/>
    </row>
    <row r="523855" spans="16:16" x14ac:dyDescent="0.3">
      <c r="P523855" s="83"/>
    </row>
    <row r="523856" spans="16:16" x14ac:dyDescent="0.3">
      <c r="P523856" s="83"/>
    </row>
    <row r="523857" spans="16:16" x14ac:dyDescent="0.3">
      <c r="P523857" s="83"/>
    </row>
    <row r="523858" spans="16:16" x14ac:dyDescent="0.3">
      <c r="P523858" s="83"/>
    </row>
    <row r="523859" spans="16:16" x14ac:dyDescent="0.3">
      <c r="P523859" s="83"/>
    </row>
    <row r="523860" spans="16:16" x14ac:dyDescent="0.3">
      <c r="P523860" s="83"/>
    </row>
    <row r="523861" spans="16:16" x14ac:dyDescent="0.3">
      <c r="P523861" s="83"/>
    </row>
    <row r="523862" spans="16:16" x14ac:dyDescent="0.3">
      <c r="P523862" s="83"/>
    </row>
    <row r="523863" spans="16:16" x14ac:dyDescent="0.3">
      <c r="P523863" s="83"/>
    </row>
    <row r="523864" spans="16:16" x14ac:dyDescent="0.3">
      <c r="P523864" s="83"/>
    </row>
    <row r="523865" spans="16:16" x14ac:dyDescent="0.3">
      <c r="P523865" s="83"/>
    </row>
    <row r="523866" spans="16:16" x14ac:dyDescent="0.3">
      <c r="P523866" s="83"/>
    </row>
    <row r="523867" spans="16:16" x14ac:dyDescent="0.3">
      <c r="P523867" s="83"/>
    </row>
    <row r="523868" spans="16:16" x14ac:dyDescent="0.3">
      <c r="P523868" s="83"/>
    </row>
    <row r="523869" spans="16:16" x14ac:dyDescent="0.3">
      <c r="P523869" s="83"/>
    </row>
    <row r="523870" spans="16:16" x14ac:dyDescent="0.3">
      <c r="P523870" s="83"/>
    </row>
    <row r="523871" spans="16:16" x14ac:dyDescent="0.3">
      <c r="P523871" s="83"/>
    </row>
    <row r="523872" spans="16:16" x14ac:dyDescent="0.3">
      <c r="P523872" s="83"/>
    </row>
    <row r="523873" spans="16:16" x14ac:dyDescent="0.3">
      <c r="P523873" s="83"/>
    </row>
    <row r="523874" spans="16:16" x14ac:dyDescent="0.3">
      <c r="P523874" s="83"/>
    </row>
    <row r="523875" spans="16:16" x14ac:dyDescent="0.3">
      <c r="P523875" s="83"/>
    </row>
    <row r="523876" spans="16:16" x14ac:dyDescent="0.3">
      <c r="P523876" s="83"/>
    </row>
    <row r="523877" spans="16:16" x14ac:dyDescent="0.3">
      <c r="P523877" s="83"/>
    </row>
    <row r="523878" spans="16:16" x14ac:dyDescent="0.3">
      <c r="P523878" s="83"/>
    </row>
    <row r="523879" spans="16:16" x14ac:dyDescent="0.3">
      <c r="P523879" s="83"/>
    </row>
    <row r="523880" spans="16:16" x14ac:dyDescent="0.3">
      <c r="P523880" s="83"/>
    </row>
    <row r="523881" spans="16:16" x14ac:dyDescent="0.3">
      <c r="P523881" s="83"/>
    </row>
    <row r="523882" spans="16:16" x14ac:dyDescent="0.3">
      <c r="P523882" s="83"/>
    </row>
    <row r="523883" spans="16:16" x14ac:dyDescent="0.3">
      <c r="P523883" s="83"/>
    </row>
    <row r="523884" spans="16:16" x14ac:dyDescent="0.3">
      <c r="P523884" s="83"/>
    </row>
    <row r="523885" spans="16:16" x14ac:dyDescent="0.3">
      <c r="P523885" s="83"/>
    </row>
    <row r="523886" spans="16:16" x14ac:dyDescent="0.3">
      <c r="P523886" s="83"/>
    </row>
    <row r="523887" spans="16:16" x14ac:dyDescent="0.3">
      <c r="P523887" s="83"/>
    </row>
    <row r="523888" spans="16:16" x14ac:dyDescent="0.3">
      <c r="P523888" s="83"/>
    </row>
    <row r="523889" spans="16:16" x14ac:dyDescent="0.3">
      <c r="P523889" s="83"/>
    </row>
    <row r="523890" spans="16:16" x14ac:dyDescent="0.3">
      <c r="P523890" s="83"/>
    </row>
    <row r="523891" spans="16:16" x14ac:dyDescent="0.3">
      <c r="P523891" s="83"/>
    </row>
    <row r="523892" spans="16:16" x14ac:dyDescent="0.3">
      <c r="P523892" s="83"/>
    </row>
    <row r="523893" spans="16:16" x14ac:dyDescent="0.3">
      <c r="P523893" s="83"/>
    </row>
    <row r="523894" spans="16:16" x14ac:dyDescent="0.3">
      <c r="P523894" s="83"/>
    </row>
    <row r="523895" spans="16:16" x14ac:dyDescent="0.3">
      <c r="P523895" s="83"/>
    </row>
    <row r="523896" spans="16:16" x14ac:dyDescent="0.3">
      <c r="P523896" s="83"/>
    </row>
    <row r="523897" spans="16:16" x14ac:dyDescent="0.3">
      <c r="P523897" s="83"/>
    </row>
    <row r="523898" spans="16:16" x14ac:dyDescent="0.3">
      <c r="P523898" s="83"/>
    </row>
    <row r="523899" spans="16:16" x14ac:dyDescent="0.3">
      <c r="P523899" s="83"/>
    </row>
    <row r="523900" spans="16:16" x14ac:dyDescent="0.3">
      <c r="P523900" s="83"/>
    </row>
    <row r="523901" spans="16:16" x14ac:dyDescent="0.3">
      <c r="P523901" s="83"/>
    </row>
    <row r="523902" spans="16:16" x14ac:dyDescent="0.3">
      <c r="P523902" s="83"/>
    </row>
    <row r="523903" spans="16:16" x14ac:dyDescent="0.3">
      <c r="P523903" s="83"/>
    </row>
    <row r="523904" spans="16:16" x14ac:dyDescent="0.3">
      <c r="P523904" s="83"/>
    </row>
    <row r="523905" spans="16:16" x14ac:dyDescent="0.3">
      <c r="P523905" s="83"/>
    </row>
    <row r="523906" spans="16:16" x14ac:dyDescent="0.3">
      <c r="P523906" s="83"/>
    </row>
    <row r="523907" spans="16:16" x14ac:dyDescent="0.3">
      <c r="P523907" s="83"/>
    </row>
    <row r="523908" spans="16:16" x14ac:dyDescent="0.3">
      <c r="P523908" s="83"/>
    </row>
    <row r="523909" spans="16:16" x14ac:dyDescent="0.3">
      <c r="P523909" s="83"/>
    </row>
    <row r="523910" spans="16:16" x14ac:dyDescent="0.3">
      <c r="P523910" s="83"/>
    </row>
    <row r="523911" spans="16:16" x14ac:dyDescent="0.3">
      <c r="P523911" s="83"/>
    </row>
    <row r="523912" spans="16:16" x14ac:dyDescent="0.3">
      <c r="P523912" s="83"/>
    </row>
    <row r="523913" spans="16:16" x14ac:dyDescent="0.3">
      <c r="P523913" s="83"/>
    </row>
    <row r="523914" spans="16:16" x14ac:dyDescent="0.3">
      <c r="P523914" s="83"/>
    </row>
    <row r="523915" spans="16:16" x14ac:dyDescent="0.3">
      <c r="P523915" s="83"/>
    </row>
    <row r="523916" spans="16:16" x14ac:dyDescent="0.3">
      <c r="P523916" s="83"/>
    </row>
    <row r="523917" spans="16:16" x14ac:dyDescent="0.3">
      <c r="P523917" s="83"/>
    </row>
    <row r="523918" spans="16:16" x14ac:dyDescent="0.3">
      <c r="P523918" s="83"/>
    </row>
    <row r="523919" spans="16:16" x14ac:dyDescent="0.3">
      <c r="P523919" s="83"/>
    </row>
    <row r="523920" spans="16:16" x14ac:dyDescent="0.3">
      <c r="P523920" s="83"/>
    </row>
    <row r="523921" spans="16:16" x14ac:dyDescent="0.3">
      <c r="P523921" s="83"/>
    </row>
    <row r="523922" spans="16:16" x14ac:dyDescent="0.3">
      <c r="P523922" s="83"/>
    </row>
    <row r="523923" spans="16:16" x14ac:dyDescent="0.3">
      <c r="P523923" s="83"/>
    </row>
    <row r="523924" spans="16:16" x14ac:dyDescent="0.3">
      <c r="P523924" s="83"/>
    </row>
    <row r="523925" spans="16:16" x14ac:dyDescent="0.3">
      <c r="P523925" s="83"/>
    </row>
    <row r="523926" spans="16:16" x14ac:dyDescent="0.3">
      <c r="P523926" s="83"/>
    </row>
    <row r="523927" spans="16:16" x14ac:dyDescent="0.3">
      <c r="P523927" s="83"/>
    </row>
    <row r="523928" spans="16:16" x14ac:dyDescent="0.3">
      <c r="P523928" s="83"/>
    </row>
    <row r="523929" spans="16:16" x14ac:dyDescent="0.3">
      <c r="P523929" s="83"/>
    </row>
    <row r="523930" spans="16:16" x14ac:dyDescent="0.3">
      <c r="P523930" s="83"/>
    </row>
    <row r="523931" spans="16:16" x14ac:dyDescent="0.3">
      <c r="P523931" s="83"/>
    </row>
    <row r="523932" spans="16:16" x14ac:dyDescent="0.3">
      <c r="P523932" s="83"/>
    </row>
    <row r="523933" spans="16:16" x14ac:dyDescent="0.3">
      <c r="P523933" s="83"/>
    </row>
    <row r="523934" spans="16:16" x14ac:dyDescent="0.3">
      <c r="P523934" s="83"/>
    </row>
    <row r="523935" spans="16:16" x14ac:dyDescent="0.3">
      <c r="P523935" s="83"/>
    </row>
    <row r="523936" spans="16:16" x14ac:dyDescent="0.3">
      <c r="P523936" s="83"/>
    </row>
    <row r="523937" spans="16:16" x14ac:dyDescent="0.3">
      <c r="P523937" s="83"/>
    </row>
    <row r="523938" spans="16:16" x14ac:dyDescent="0.3">
      <c r="P523938" s="83"/>
    </row>
    <row r="523939" spans="16:16" x14ac:dyDescent="0.3">
      <c r="P523939" s="83"/>
    </row>
    <row r="523940" spans="16:16" x14ac:dyDescent="0.3">
      <c r="P523940" s="83"/>
    </row>
    <row r="523941" spans="16:16" x14ac:dyDescent="0.3">
      <c r="P523941" s="83"/>
    </row>
    <row r="523942" spans="16:16" x14ac:dyDescent="0.3">
      <c r="P523942" s="83"/>
    </row>
    <row r="523943" spans="16:16" x14ac:dyDescent="0.3">
      <c r="P523943" s="83"/>
    </row>
    <row r="523944" spans="16:16" x14ac:dyDescent="0.3">
      <c r="P523944" s="83"/>
    </row>
    <row r="523945" spans="16:16" x14ac:dyDescent="0.3">
      <c r="P523945" s="83"/>
    </row>
    <row r="523946" spans="16:16" x14ac:dyDescent="0.3">
      <c r="P523946" s="83"/>
    </row>
    <row r="523947" spans="16:16" x14ac:dyDescent="0.3">
      <c r="P523947" s="83"/>
    </row>
    <row r="523948" spans="16:16" x14ac:dyDescent="0.3">
      <c r="P523948" s="83"/>
    </row>
    <row r="523949" spans="16:16" x14ac:dyDescent="0.3">
      <c r="P523949" s="83"/>
    </row>
    <row r="523950" spans="16:16" x14ac:dyDescent="0.3">
      <c r="P523950" s="83"/>
    </row>
    <row r="523951" spans="16:16" x14ac:dyDescent="0.3">
      <c r="P523951" s="83"/>
    </row>
    <row r="523952" spans="16:16" x14ac:dyDescent="0.3">
      <c r="P523952" s="83"/>
    </row>
    <row r="523953" spans="16:16" x14ac:dyDescent="0.3">
      <c r="P523953" s="83"/>
    </row>
    <row r="523954" spans="16:16" x14ac:dyDescent="0.3">
      <c r="P523954" s="83"/>
    </row>
    <row r="523955" spans="16:16" x14ac:dyDescent="0.3">
      <c r="P523955" s="83"/>
    </row>
    <row r="523956" spans="16:16" x14ac:dyDescent="0.3">
      <c r="P523956" s="83"/>
    </row>
    <row r="523957" spans="16:16" x14ac:dyDescent="0.3">
      <c r="P523957" s="83"/>
    </row>
    <row r="523958" spans="16:16" x14ac:dyDescent="0.3">
      <c r="P523958" s="83"/>
    </row>
    <row r="523959" spans="16:16" x14ac:dyDescent="0.3">
      <c r="P523959" s="83"/>
    </row>
    <row r="523960" spans="16:16" x14ac:dyDescent="0.3">
      <c r="P523960" s="83"/>
    </row>
    <row r="523961" spans="16:16" x14ac:dyDescent="0.3">
      <c r="P523961" s="83"/>
    </row>
    <row r="523962" spans="16:16" x14ac:dyDescent="0.3">
      <c r="P523962" s="83"/>
    </row>
    <row r="523963" spans="16:16" x14ac:dyDescent="0.3">
      <c r="P523963" s="83"/>
    </row>
    <row r="523964" spans="16:16" x14ac:dyDescent="0.3">
      <c r="P523964" s="83"/>
    </row>
    <row r="523965" spans="16:16" x14ac:dyDescent="0.3">
      <c r="P523965" s="83"/>
    </row>
    <row r="523966" spans="16:16" x14ac:dyDescent="0.3">
      <c r="P523966" s="83"/>
    </row>
    <row r="523967" spans="16:16" x14ac:dyDescent="0.3">
      <c r="P523967" s="83"/>
    </row>
    <row r="523968" spans="16:16" x14ac:dyDescent="0.3">
      <c r="P523968" s="83"/>
    </row>
    <row r="523969" spans="16:16" x14ac:dyDescent="0.3">
      <c r="P523969" s="83"/>
    </row>
    <row r="523970" spans="16:16" x14ac:dyDescent="0.3">
      <c r="P523970" s="83"/>
    </row>
    <row r="523971" spans="16:16" x14ac:dyDescent="0.3">
      <c r="P523971" s="83"/>
    </row>
    <row r="523972" spans="16:16" x14ac:dyDescent="0.3">
      <c r="P523972" s="83"/>
    </row>
    <row r="523973" spans="16:16" x14ac:dyDescent="0.3">
      <c r="P523973" s="83"/>
    </row>
    <row r="523974" spans="16:16" x14ac:dyDescent="0.3">
      <c r="P523974" s="83"/>
    </row>
    <row r="523975" spans="16:16" x14ac:dyDescent="0.3">
      <c r="P523975" s="83"/>
    </row>
    <row r="523976" spans="16:16" x14ac:dyDescent="0.3">
      <c r="P523976" s="83"/>
    </row>
    <row r="523977" spans="16:16" x14ac:dyDescent="0.3">
      <c r="P523977" s="83"/>
    </row>
    <row r="523978" spans="16:16" x14ac:dyDescent="0.3">
      <c r="P523978" s="83"/>
    </row>
    <row r="523979" spans="16:16" x14ac:dyDescent="0.3">
      <c r="P523979" s="83"/>
    </row>
    <row r="523980" spans="16:16" x14ac:dyDescent="0.3">
      <c r="P523980" s="83"/>
    </row>
    <row r="523981" spans="16:16" x14ac:dyDescent="0.3">
      <c r="P523981" s="83"/>
    </row>
    <row r="523982" spans="16:16" x14ac:dyDescent="0.3">
      <c r="P523982" s="83"/>
    </row>
    <row r="523983" spans="16:16" x14ac:dyDescent="0.3">
      <c r="P523983" s="83"/>
    </row>
    <row r="523984" spans="16:16" x14ac:dyDescent="0.3">
      <c r="P523984" s="83"/>
    </row>
    <row r="523985" spans="16:16" x14ac:dyDescent="0.3">
      <c r="P523985" s="83"/>
    </row>
    <row r="523986" spans="16:16" x14ac:dyDescent="0.3">
      <c r="P523986" s="83"/>
    </row>
    <row r="523987" spans="16:16" x14ac:dyDescent="0.3">
      <c r="P523987" s="83"/>
    </row>
    <row r="523988" spans="16:16" x14ac:dyDescent="0.3">
      <c r="P523988" s="83"/>
    </row>
    <row r="523989" spans="16:16" x14ac:dyDescent="0.3">
      <c r="P523989" s="83"/>
    </row>
    <row r="523990" spans="16:16" x14ac:dyDescent="0.3">
      <c r="P523990" s="83"/>
    </row>
    <row r="523991" spans="16:16" x14ac:dyDescent="0.3">
      <c r="P523991" s="83"/>
    </row>
    <row r="523992" spans="16:16" x14ac:dyDescent="0.3">
      <c r="P523992" s="83"/>
    </row>
    <row r="523993" spans="16:16" x14ac:dyDescent="0.3">
      <c r="P523993" s="83"/>
    </row>
    <row r="523994" spans="16:16" x14ac:dyDescent="0.3">
      <c r="P523994" s="83"/>
    </row>
    <row r="523995" spans="16:16" x14ac:dyDescent="0.3">
      <c r="P523995" s="83"/>
    </row>
    <row r="523996" spans="16:16" x14ac:dyDescent="0.3">
      <c r="P523996" s="83"/>
    </row>
    <row r="523997" spans="16:16" x14ac:dyDescent="0.3">
      <c r="P523997" s="83"/>
    </row>
    <row r="523998" spans="16:16" x14ac:dyDescent="0.3">
      <c r="P523998" s="83"/>
    </row>
    <row r="523999" spans="16:16" x14ac:dyDescent="0.3">
      <c r="P523999" s="83"/>
    </row>
    <row r="524000" spans="16:16" x14ac:dyDescent="0.3">
      <c r="P524000" s="83"/>
    </row>
    <row r="524001" spans="16:16" x14ac:dyDescent="0.3">
      <c r="P524001" s="83"/>
    </row>
    <row r="524002" spans="16:16" x14ac:dyDescent="0.3">
      <c r="P524002" s="83"/>
    </row>
    <row r="524003" spans="16:16" x14ac:dyDescent="0.3">
      <c r="P524003" s="83"/>
    </row>
    <row r="524004" spans="16:16" x14ac:dyDescent="0.3">
      <c r="P524004" s="83"/>
    </row>
    <row r="524005" spans="16:16" x14ac:dyDescent="0.3">
      <c r="P524005" s="83"/>
    </row>
    <row r="524006" spans="16:16" x14ac:dyDescent="0.3">
      <c r="P524006" s="83"/>
    </row>
    <row r="524007" spans="16:16" x14ac:dyDescent="0.3">
      <c r="P524007" s="83"/>
    </row>
    <row r="524008" spans="16:16" x14ac:dyDescent="0.3">
      <c r="P524008" s="83"/>
    </row>
    <row r="524009" spans="16:16" x14ac:dyDescent="0.3">
      <c r="P524009" s="83"/>
    </row>
    <row r="524010" spans="16:16" x14ac:dyDescent="0.3">
      <c r="P524010" s="83"/>
    </row>
    <row r="524011" spans="16:16" x14ac:dyDescent="0.3">
      <c r="P524011" s="83"/>
    </row>
    <row r="524012" spans="16:16" x14ac:dyDescent="0.3">
      <c r="P524012" s="83"/>
    </row>
    <row r="524013" spans="16:16" x14ac:dyDescent="0.3">
      <c r="P524013" s="83"/>
    </row>
    <row r="524014" spans="16:16" x14ac:dyDescent="0.3">
      <c r="P524014" s="83"/>
    </row>
    <row r="524015" spans="16:16" x14ac:dyDescent="0.3">
      <c r="P524015" s="83"/>
    </row>
    <row r="524016" spans="16:16" x14ac:dyDescent="0.3">
      <c r="P524016" s="83"/>
    </row>
    <row r="524017" spans="16:16" x14ac:dyDescent="0.3">
      <c r="P524017" s="83"/>
    </row>
    <row r="524018" spans="16:16" x14ac:dyDescent="0.3">
      <c r="P524018" s="83"/>
    </row>
    <row r="524019" spans="16:16" x14ac:dyDescent="0.3">
      <c r="P524019" s="83"/>
    </row>
    <row r="524020" spans="16:16" x14ac:dyDescent="0.3">
      <c r="P524020" s="83"/>
    </row>
    <row r="524021" spans="16:16" x14ac:dyDescent="0.3">
      <c r="P524021" s="83"/>
    </row>
    <row r="524022" spans="16:16" x14ac:dyDescent="0.3">
      <c r="P524022" s="83"/>
    </row>
    <row r="524023" spans="16:16" x14ac:dyDescent="0.3">
      <c r="P524023" s="83"/>
    </row>
    <row r="524024" spans="16:16" x14ac:dyDescent="0.3">
      <c r="P524024" s="83"/>
    </row>
    <row r="524025" spans="16:16" x14ac:dyDescent="0.3">
      <c r="P524025" s="83"/>
    </row>
    <row r="524026" spans="16:16" x14ac:dyDescent="0.3">
      <c r="P524026" s="83"/>
    </row>
    <row r="524027" spans="16:16" x14ac:dyDescent="0.3">
      <c r="P524027" s="83"/>
    </row>
    <row r="524028" spans="16:16" x14ac:dyDescent="0.3">
      <c r="P524028" s="83"/>
    </row>
    <row r="524029" spans="16:16" x14ac:dyDescent="0.3">
      <c r="P524029" s="83"/>
    </row>
    <row r="524030" spans="16:16" x14ac:dyDescent="0.3">
      <c r="P524030" s="83"/>
    </row>
    <row r="524031" spans="16:16" x14ac:dyDescent="0.3">
      <c r="P524031" s="83"/>
    </row>
    <row r="524032" spans="16:16" x14ac:dyDescent="0.3">
      <c r="P524032" s="83"/>
    </row>
    <row r="524033" spans="16:16" x14ac:dyDescent="0.3">
      <c r="P524033" s="83"/>
    </row>
    <row r="524034" spans="16:16" x14ac:dyDescent="0.3">
      <c r="P524034" s="83"/>
    </row>
    <row r="524035" spans="16:16" x14ac:dyDescent="0.3">
      <c r="P524035" s="83"/>
    </row>
    <row r="524036" spans="16:16" x14ac:dyDescent="0.3">
      <c r="P524036" s="83"/>
    </row>
    <row r="524037" spans="16:16" x14ac:dyDescent="0.3">
      <c r="P524037" s="83"/>
    </row>
    <row r="524038" spans="16:16" x14ac:dyDescent="0.3">
      <c r="P524038" s="83"/>
    </row>
    <row r="524039" spans="16:16" x14ac:dyDescent="0.3">
      <c r="P524039" s="83"/>
    </row>
    <row r="524040" spans="16:16" x14ac:dyDescent="0.3">
      <c r="P524040" s="83"/>
    </row>
    <row r="524041" spans="16:16" x14ac:dyDescent="0.3">
      <c r="P524041" s="83"/>
    </row>
    <row r="524042" spans="16:16" x14ac:dyDescent="0.3">
      <c r="P524042" s="83"/>
    </row>
    <row r="524043" spans="16:16" x14ac:dyDescent="0.3">
      <c r="P524043" s="83"/>
    </row>
    <row r="524044" spans="16:16" x14ac:dyDescent="0.3">
      <c r="P524044" s="83"/>
    </row>
    <row r="524045" spans="16:16" x14ac:dyDescent="0.3">
      <c r="P524045" s="83"/>
    </row>
    <row r="524046" spans="16:16" x14ac:dyDescent="0.3">
      <c r="P524046" s="83"/>
    </row>
    <row r="524047" spans="16:16" x14ac:dyDescent="0.3">
      <c r="P524047" s="83"/>
    </row>
    <row r="524048" spans="16:16" x14ac:dyDescent="0.3">
      <c r="P524048" s="83"/>
    </row>
    <row r="524049" spans="16:16" x14ac:dyDescent="0.3">
      <c r="P524049" s="83"/>
    </row>
    <row r="524050" spans="16:16" x14ac:dyDescent="0.3">
      <c r="P524050" s="83"/>
    </row>
    <row r="524051" spans="16:16" x14ac:dyDescent="0.3">
      <c r="P524051" s="83"/>
    </row>
    <row r="524052" spans="16:16" x14ac:dyDescent="0.3">
      <c r="P524052" s="83"/>
    </row>
    <row r="524053" spans="16:16" x14ac:dyDescent="0.3">
      <c r="P524053" s="83"/>
    </row>
    <row r="524054" spans="16:16" x14ac:dyDescent="0.3">
      <c r="P524054" s="83"/>
    </row>
    <row r="524055" spans="16:16" x14ac:dyDescent="0.3">
      <c r="P524055" s="83"/>
    </row>
    <row r="524056" spans="16:16" x14ac:dyDescent="0.3">
      <c r="P524056" s="83"/>
    </row>
    <row r="524057" spans="16:16" x14ac:dyDescent="0.3">
      <c r="P524057" s="83"/>
    </row>
    <row r="524058" spans="16:16" x14ac:dyDescent="0.3">
      <c r="P524058" s="83"/>
    </row>
    <row r="524059" spans="16:16" x14ac:dyDescent="0.3">
      <c r="P524059" s="83"/>
    </row>
    <row r="524060" spans="16:16" x14ac:dyDescent="0.3">
      <c r="P524060" s="83"/>
    </row>
    <row r="524061" spans="16:16" x14ac:dyDescent="0.3">
      <c r="P524061" s="83"/>
    </row>
    <row r="524062" spans="16:16" x14ac:dyDescent="0.3">
      <c r="P524062" s="83"/>
    </row>
    <row r="524063" spans="16:16" x14ac:dyDescent="0.3">
      <c r="P524063" s="83"/>
    </row>
    <row r="524064" spans="16:16" x14ac:dyDescent="0.3">
      <c r="P524064" s="83"/>
    </row>
    <row r="524065" spans="16:16" x14ac:dyDescent="0.3">
      <c r="P524065" s="83"/>
    </row>
    <row r="524066" spans="16:16" x14ac:dyDescent="0.3">
      <c r="P524066" s="83"/>
    </row>
    <row r="524067" spans="16:16" x14ac:dyDescent="0.3">
      <c r="P524067" s="83"/>
    </row>
    <row r="524068" spans="16:16" x14ac:dyDescent="0.3">
      <c r="P524068" s="83"/>
    </row>
    <row r="524069" spans="16:16" x14ac:dyDescent="0.3">
      <c r="P524069" s="83"/>
    </row>
    <row r="524070" spans="16:16" x14ac:dyDescent="0.3">
      <c r="P524070" s="83"/>
    </row>
    <row r="524071" spans="16:16" x14ac:dyDescent="0.3">
      <c r="P524071" s="83"/>
    </row>
    <row r="524072" spans="16:16" x14ac:dyDescent="0.3">
      <c r="P524072" s="83"/>
    </row>
    <row r="524073" spans="16:16" x14ac:dyDescent="0.3">
      <c r="P524073" s="83"/>
    </row>
    <row r="524074" spans="16:16" x14ac:dyDescent="0.3">
      <c r="P524074" s="83"/>
    </row>
    <row r="524075" spans="16:16" x14ac:dyDescent="0.3">
      <c r="P524075" s="83"/>
    </row>
    <row r="524076" spans="16:16" x14ac:dyDescent="0.3">
      <c r="P524076" s="83"/>
    </row>
    <row r="524077" spans="16:16" x14ac:dyDescent="0.3">
      <c r="P524077" s="83"/>
    </row>
    <row r="524078" spans="16:16" x14ac:dyDescent="0.3">
      <c r="P524078" s="83"/>
    </row>
    <row r="524079" spans="16:16" x14ac:dyDescent="0.3">
      <c r="P524079" s="83"/>
    </row>
    <row r="524080" spans="16:16" x14ac:dyDescent="0.3">
      <c r="P524080" s="83"/>
    </row>
    <row r="524081" spans="16:16" x14ac:dyDescent="0.3">
      <c r="P524081" s="83"/>
    </row>
    <row r="524082" spans="16:16" x14ac:dyDescent="0.3">
      <c r="P524082" s="83"/>
    </row>
    <row r="524083" spans="16:16" x14ac:dyDescent="0.3">
      <c r="P524083" s="83"/>
    </row>
    <row r="524084" spans="16:16" x14ac:dyDescent="0.3">
      <c r="P524084" s="83"/>
    </row>
    <row r="524085" spans="16:16" x14ac:dyDescent="0.3">
      <c r="P524085" s="83"/>
    </row>
    <row r="524086" spans="16:16" x14ac:dyDescent="0.3">
      <c r="P524086" s="83"/>
    </row>
    <row r="524087" spans="16:16" x14ac:dyDescent="0.3">
      <c r="P524087" s="83"/>
    </row>
    <row r="524088" spans="16:16" x14ac:dyDescent="0.3">
      <c r="P524088" s="83"/>
    </row>
    <row r="524089" spans="16:16" x14ac:dyDescent="0.3">
      <c r="P524089" s="83"/>
    </row>
    <row r="524090" spans="16:16" x14ac:dyDescent="0.3">
      <c r="P524090" s="83"/>
    </row>
    <row r="524091" spans="16:16" x14ac:dyDescent="0.3">
      <c r="P524091" s="83"/>
    </row>
    <row r="524092" spans="16:16" x14ac:dyDescent="0.3">
      <c r="P524092" s="83"/>
    </row>
    <row r="524093" spans="16:16" x14ac:dyDescent="0.3">
      <c r="P524093" s="83"/>
    </row>
    <row r="524094" spans="16:16" x14ac:dyDescent="0.3">
      <c r="P524094" s="83"/>
    </row>
    <row r="524095" spans="16:16" x14ac:dyDescent="0.3">
      <c r="P524095" s="83"/>
    </row>
    <row r="524096" spans="16:16" x14ac:dyDescent="0.3">
      <c r="P524096" s="83"/>
    </row>
    <row r="524097" spans="16:16" x14ac:dyDescent="0.3">
      <c r="P524097" s="83"/>
    </row>
    <row r="524098" spans="16:16" x14ac:dyDescent="0.3">
      <c r="P524098" s="83"/>
    </row>
    <row r="524099" spans="16:16" x14ac:dyDescent="0.3">
      <c r="P524099" s="83"/>
    </row>
    <row r="524100" spans="16:16" x14ac:dyDescent="0.3">
      <c r="P524100" s="83"/>
    </row>
    <row r="524101" spans="16:16" x14ac:dyDescent="0.3">
      <c r="P524101" s="83"/>
    </row>
    <row r="524102" spans="16:16" x14ac:dyDescent="0.3">
      <c r="P524102" s="83"/>
    </row>
    <row r="524103" spans="16:16" x14ac:dyDescent="0.3">
      <c r="P524103" s="83"/>
    </row>
    <row r="524104" spans="16:16" x14ac:dyDescent="0.3">
      <c r="P524104" s="83"/>
    </row>
    <row r="524105" spans="16:16" x14ac:dyDescent="0.3">
      <c r="P524105" s="83"/>
    </row>
    <row r="524106" spans="16:16" x14ac:dyDescent="0.3">
      <c r="P524106" s="83"/>
    </row>
    <row r="524107" spans="16:16" x14ac:dyDescent="0.3">
      <c r="P524107" s="83"/>
    </row>
    <row r="524108" spans="16:16" x14ac:dyDescent="0.3">
      <c r="P524108" s="83"/>
    </row>
    <row r="524109" spans="16:16" x14ac:dyDescent="0.3">
      <c r="P524109" s="83"/>
    </row>
    <row r="524110" spans="16:16" x14ac:dyDescent="0.3">
      <c r="P524110" s="83"/>
    </row>
    <row r="524111" spans="16:16" x14ac:dyDescent="0.3">
      <c r="P524111" s="83"/>
    </row>
    <row r="524112" spans="16:16" x14ac:dyDescent="0.3">
      <c r="P524112" s="83"/>
    </row>
    <row r="524113" spans="16:16" x14ac:dyDescent="0.3">
      <c r="P524113" s="83"/>
    </row>
    <row r="524114" spans="16:16" x14ac:dyDescent="0.3">
      <c r="P524114" s="83"/>
    </row>
    <row r="524115" spans="16:16" x14ac:dyDescent="0.3">
      <c r="P524115" s="83"/>
    </row>
    <row r="524116" spans="16:16" x14ac:dyDescent="0.3">
      <c r="P524116" s="83"/>
    </row>
    <row r="524117" spans="16:16" x14ac:dyDescent="0.3">
      <c r="P524117" s="83"/>
    </row>
    <row r="524118" spans="16:16" x14ac:dyDescent="0.3">
      <c r="P524118" s="83"/>
    </row>
    <row r="524119" spans="16:16" x14ac:dyDescent="0.3">
      <c r="P524119" s="83"/>
    </row>
    <row r="524120" spans="16:16" x14ac:dyDescent="0.3">
      <c r="P524120" s="83"/>
    </row>
    <row r="524121" spans="16:16" x14ac:dyDescent="0.3">
      <c r="P524121" s="83"/>
    </row>
    <row r="524122" spans="16:16" x14ac:dyDescent="0.3">
      <c r="P524122" s="83"/>
    </row>
    <row r="524123" spans="16:16" x14ac:dyDescent="0.3">
      <c r="P524123" s="83"/>
    </row>
    <row r="524124" spans="16:16" x14ac:dyDescent="0.3">
      <c r="P524124" s="83"/>
    </row>
    <row r="524125" spans="16:16" x14ac:dyDescent="0.3">
      <c r="P524125" s="83"/>
    </row>
    <row r="524126" spans="16:16" x14ac:dyDescent="0.3">
      <c r="P524126" s="83"/>
    </row>
    <row r="524127" spans="16:16" x14ac:dyDescent="0.3">
      <c r="P524127" s="83"/>
    </row>
    <row r="524128" spans="16:16" x14ac:dyDescent="0.3">
      <c r="P524128" s="83"/>
    </row>
    <row r="524129" spans="16:16" x14ac:dyDescent="0.3">
      <c r="P524129" s="83"/>
    </row>
    <row r="524130" spans="16:16" x14ac:dyDescent="0.3">
      <c r="P524130" s="83"/>
    </row>
    <row r="524131" spans="16:16" x14ac:dyDescent="0.3">
      <c r="P524131" s="83"/>
    </row>
    <row r="524132" spans="16:16" x14ac:dyDescent="0.3">
      <c r="P524132" s="83"/>
    </row>
    <row r="524133" spans="16:16" x14ac:dyDescent="0.3">
      <c r="P524133" s="83"/>
    </row>
    <row r="524134" spans="16:16" x14ac:dyDescent="0.3">
      <c r="P524134" s="83"/>
    </row>
    <row r="524135" spans="16:16" x14ac:dyDescent="0.3">
      <c r="P524135" s="83"/>
    </row>
    <row r="524136" spans="16:16" x14ac:dyDescent="0.3">
      <c r="P524136" s="83"/>
    </row>
    <row r="524137" spans="16:16" x14ac:dyDescent="0.3">
      <c r="P524137" s="83"/>
    </row>
    <row r="524138" spans="16:16" x14ac:dyDescent="0.3">
      <c r="P524138" s="83"/>
    </row>
    <row r="524139" spans="16:16" x14ac:dyDescent="0.3">
      <c r="P524139" s="83"/>
    </row>
    <row r="524140" spans="16:16" x14ac:dyDescent="0.3">
      <c r="P524140" s="83"/>
    </row>
    <row r="524141" spans="16:16" x14ac:dyDescent="0.3">
      <c r="P524141" s="83"/>
    </row>
    <row r="524142" spans="16:16" x14ac:dyDescent="0.3">
      <c r="P524142" s="83"/>
    </row>
    <row r="524143" spans="16:16" x14ac:dyDescent="0.3">
      <c r="P524143" s="83"/>
    </row>
    <row r="524144" spans="16:16" x14ac:dyDescent="0.3">
      <c r="P524144" s="83"/>
    </row>
    <row r="524145" spans="16:16" x14ac:dyDescent="0.3">
      <c r="P524145" s="83"/>
    </row>
    <row r="524146" spans="16:16" x14ac:dyDescent="0.3">
      <c r="P524146" s="83"/>
    </row>
    <row r="524147" spans="16:16" x14ac:dyDescent="0.3">
      <c r="P524147" s="83"/>
    </row>
    <row r="524148" spans="16:16" x14ac:dyDescent="0.3">
      <c r="P524148" s="83"/>
    </row>
    <row r="524149" spans="16:16" x14ac:dyDescent="0.3">
      <c r="P524149" s="83"/>
    </row>
    <row r="524150" spans="16:16" x14ac:dyDescent="0.3">
      <c r="P524150" s="83"/>
    </row>
    <row r="524151" spans="16:16" x14ac:dyDescent="0.3">
      <c r="P524151" s="83"/>
    </row>
    <row r="524152" spans="16:16" x14ac:dyDescent="0.3">
      <c r="P524152" s="83"/>
    </row>
    <row r="524153" spans="16:16" x14ac:dyDescent="0.3">
      <c r="P524153" s="83"/>
    </row>
    <row r="524154" spans="16:16" x14ac:dyDescent="0.3">
      <c r="P524154" s="83"/>
    </row>
    <row r="524155" spans="16:16" x14ac:dyDescent="0.3">
      <c r="P524155" s="83"/>
    </row>
    <row r="524156" spans="16:16" x14ac:dyDescent="0.3">
      <c r="P524156" s="83"/>
    </row>
    <row r="524157" spans="16:16" x14ac:dyDescent="0.3">
      <c r="P524157" s="83"/>
    </row>
    <row r="524158" spans="16:16" x14ac:dyDescent="0.3">
      <c r="P524158" s="83"/>
    </row>
    <row r="524159" spans="16:16" x14ac:dyDescent="0.3">
      <c r="P524159" s="83"/>
    </row>
    <row r="524160" spans="16:16" x14ac:dyDescent="0.3">
      <c r="P524160" s="83"/>
    </row>
    <row r="524161" spans="16:16" x14ac:dyDescent="0.3">
      <c r="P524161" s="83"/>
    </row>
    <row r="524162" spans="16:16" x14ac:dyDescent="0.3">
      <c r="P524162" s="83"/>
    </row>
    <row r="524163" spans="16:16" x14ac:dyDescent="0.3">
      <c r="P524163" s="83"/>
    </row>
    <row r="524164" spans="16:16" x14ac:dyDescent="0.3">
      <c r="P524164" s="83"/>
    </row>
    <row r="524165" spans="16:16" x14ac:dyDescent="0.3">
      <c r="P524165" s="83"/>
    </row>
    <row r="524166" spans="16:16" x14ac:dyDescent="0.3">
      <c r="P524166" s="83"/>
    </row>
    <row r="524167" spans="16:16" x14ac:dyDescent="0.3">
      <c r="P524167" s="83"/>
    </row>
    <row r="524168" spans="16:16" x14ac:dyDescent="0.3">
      <c r="P524168" s="83"/>
    </row>
    <row r="524169" spans="16:16" x14ac:dyDescent="0.3">
      <c r="P524169" s="83"/>
    </row>
    <row r="524170" spans="16:16" x14ac:dyDescent="0.3">
      <c r="P524170" s="83"/>
    </row>
    <row r="524171" spans="16:16" x14ac:dyDescent="0.3">
      <c r="P524171" s="83"/>
    </row>
    <row r="524172" spans="16:16" x14ac:dyDescent="0.3">
      <c r="P524172" s="83"/>
    </row>
    <row r="524173" spans="16:16" x14ac:dyDescent="0.3">
      <c r="P524173" s="83"/>
    </row>
    <row r="524174" spans="16:16" x14ac:dyDescent="0.3">
      <c r="P524174" s="83"/>
    </row>
    <row r="524175" spans="16:16" x14ac:dyDescent="0.3">
      <c r="P524175" s="83"/>
    </row>
    <row r="524176" spans="16:16" x14ac:dyDescent="0.3">
      <c r="P524176" s="83"/>
    </row>
    <row r="524177" spans="16:16" x14ac:dyDescent="0.3">
      <c r="P524177" s="83"/>
    </row>
    <row r="524178" spans="16:16" x14ac:dyDescent="0.3">
      <c r="P524178" s="83"/>
    </row>
    <row r="524179" spans="16:16" x14ac:dyDescent="0.3">
      <c r="P524179" s="83"/>
    </row>
    <row r="524180" spans="16:16" x14ac:dyDescent="0.3">
      <c r="P524180" s="83"/>
    </row>
    <row r="524181" spans="16:16" x14ac:dyDescent="0.3">
      <c r="P524181" s="83"/>
    </row>
    <row r="524182" spans="16:16" x14ac:dyDescent="0.3">
      <c r="P524182" s="83"/>
    </row>
    <row r="524183" spans="16:16" x14ac:dyDescent="0.3">
      <c r="P524183" s="83"/>
    </row>
    <row r="524184" spans="16:16" x14ac:dyDescent="0.3">
      <c r="P524184" s="83"/>
    </row>
    <row r="524185" spans="16:16" x14ac:dyDescent="0.3">
      <c r="P524185" s="83"/>
    </row>
    <row r="524186" spans="16:16" x14ac:dyDescent="0.3">
      <c r="P524186" s="83"/>
    </row>
    <row r="524187" spans="16:16" x14ac:dyDescent="0.3">
      <c r="P524187" s="83"/>
    </row>
    <row r="524188" spans="16:16" x14ac:dyDescent="0.3">
      <c r="P524188" s="83"/>
    </row>
    <row r="524189" spans="16:16" x14ac:dyDescent="0.3">
      <c r="P524189" s="83"/>
    </row>
    <row r="524190" spans="16:16" x14ac:dyDescent="0.3">
      <c r="P524190" s="83"/>
    </row>
    <row r="524191" spans="16:16" x14ac:dyDescent="0.3">
      <c r="P524191" s="83"/>
    </row>
    <row r="524192" spans="16:16" x14ac:dyDescent="0.3">
      <c r="P524192" s="83"/>
    </row>
    <row r="524193" spans="16:16" x14ac:dyDescent="0.3">
      <c r="P524193" s="83"/>
    </row>
    <row r="524194" spans="16:16" x14ac:dyDescent="0.3">
      <c r="P524194" s="83"/>
    </row>
    <row r="524195" spans="16:16" x14ac:dyDescent="0.3">
      <c r="P524195" s="83"/>
    </row>
    <row r="524196" spans="16:16" x14ac:dyDescent="0.3">
      <c r="P524196" s="83"/>
    </row>
    <row r="524197" spans="16:16" x14ac:dyDescent="0.3">
      <c r="P524197" s="83"/>
    </row>
    <row r="524198" spans="16:16" x14ac:dyDescent="0.3">
      <c r="P524198" s="83"/>
    </row>
    <row r="524199" spans="16:16" x14ac:dyDescent="0.3">
      <c r="P524199" s="83"/>
    </row>
    <row r="524200" spans="16:16" x14ac:dyDescent="0.3">
      <c r="P524200" s="83"/>
    </row>
    <row r="524201" spans="16:16" x14ac:dyDescent="0.3">
      <c r="P524201" s="83"/>
    </row>
    <row r="524202" spans="16:16" x14ac:dyDescent="0.3">
      <c r="P524202" s="83"/>
    </row>
    <row r="524203" spans="16:16" x14ac:dyDescent="0.3">
      <c r="P524203" s="83"/>
    </row>
    <row r="524204" spans="16:16" x14ac:dyDescent="0.3">
      <c r="P524204" s="83"/>
    </row>
    <row r="524205" spans="16:16" x14ac:dyDescent="0.3">
      <c r="P524205" s="83"/>
    </row>
    <row r="524206" spans="16:16" x14ac:dyDescent="0.3">
      <c r="P524206" s="83"/>
    </row>
    <row r="524207" spans="16:16" x14ac:dyDescent="0.3">
      <c r="P524207" s="83"/>
    </row>
    <row r="524208" spans="16:16" x14ac:dyDescent="0.3">
      <c r="P524208" s="83"/>
    </row>
    <row r="524209" spans="16:16" x14ac:dyDescent="0.3">
      <c r="P524209" s="83"/>
    </row>
    <row r="524210" spans="16:16" x14ac:dyDescent="0.3">
      <c r="P524210" s="83"/>
    </row>
    <row r="524211" spans="16:16" x14ac:dyDescent="0.3">
      <c r="P524211" s="83"/>
    </row>
    <row r="524212" spans="16:16" x14ac:dyDescent="0.3">
      <c r="P524212" s="83"/>
    </row>
    <row r="524213" spans="16:16" x14ac:dyDescent="0.3">
      <c r="P524213" s="83"/>
    </row>
    <row r="524214" spans="16:16" x14ac:dyDescent="0.3">
      <c r="P524214" s="83"/>
    </row>
    <row r="524215" spans="16:16" x14ac:dyDescent="0.3">
      <c r="P524215" s="83"/>
    </row>
    <row r="524216" spans="16:16" x14ac:dyDescent="0.3">
      <c r="P524216" s="83"/>
    </row>
    <row r="524217" spans="16:16" x14ac:dyDescent="0.3">
      <c r="P524217" s="83"/>
    </row>
    <row r="524218" spans="16:16" x14ac:dyDescent="0.3">
      <c r="P524218" s="83"/>
    </row>
    <row r="524219" spans="16:16" x14ac:dyDescent="0.3">
      <c r="P524219" s="83"/>
    </row>
    <row r="524220" spans="16:16" x14ac:dyDescent="0.3">
      <c r="P524220" s="83"/>
    </row>
    <row r="524221" spans="16:16" x14ac:dyDescent="0.3">
      <c r="P524221" s="83"/>
    </row>
    <row r="524222" spans="16:16" x14ac:dyDescent="0.3">
      <c r="P524222" s="83"/>
    </row>
    <row r="524223" spans="16:16" x14ac:dyDescent="0.3">
      <c r="P524223" s="83"/>
    </row>
    <row r="524224" spans="16:16" x14ac:dyDescent="0.3">
      <c r="P524224" s="83"/>
    </row>
    <row r="524225" spans="16:16" x14ac:dyDescent="0.3">
      <c r="P524225" s="83"/>
    </row>
    <row r="524226" spans="16:16" x14ac:dyDescent="0.3">
      <c r="P524226" s="83"/>
    </row>
    <row r="524227" spans="16:16" x14ac:dyDescent="0.3">
      <c r="P524227" s="83"/>
    </row>
    <row r="524228" spans="16:16" x14ac:dyDescent="0.3">
      <c r="P524228" s="83"/>
    </row>
    <row r="524229" spans="16:16" x14ac:dyDescent="0.3">
      <c r="P524229" s="83"/>
    </row>
    <row r="524230" spans="16:16" x14ac:dyDescent="0.3">
      <c r="P524230" s="83"/>
    </row>
    <row r="524231" spans="16:16" x14ac:dyDescent="0.3">
      <c r="P524231" s="83"/>
    </row>
    <row r="524232" spans="16:16" x14ac:dyDescent="0.3">
      <c r="P524232" s="83"/>
    </row>
    <row r="524233" spans="16:16" x14ac:dyDescent="0.3">
      <c r="P524233" s="83"/>
    </row>
    <row r="524234" spans="16:16" x14ac:dyDescent="0.3">
      <c r="P524234" s="83"/>
    </row>
    <row r="524235" spans="16:16" x14ac:dyDescent="0.3">
      <c r="P524235" s="83"/>
    </row>
    <row r="524236" spans="16:16" x14ac:dyDescent="0.3">
      <c r="P524236" s="83"/>
    </row>
    <row r="524237" spans="16:16" x14ac:dyDescent="0.3">
      <c r="P524237" s="83"/>
    </row>
    <row r="524238" spans="16:16" x14ac:dyDescent="0.3">
      <c r="P524238" s="83"/>
    </row>
    <row r="524239" spans="16:16" x14ac:dyDescent="0.3">
      <c r="P524239" s="83"/>
    </row>
    <row r="524240" spans="16:16" x14ac:dyDescent="0.3">
      <c r="P524240" s="83"/>
    </row>
    <row r="524241" spans="16:16" x14ac:dyDescent="0.3">
      <c r="P524241" s="83"/>
    </row>
    <row r="524242" spans="16:16" x14ac:dyDescent="0.3">
      <c r="P524242" s="83"/>
    </row>
    <row r="524243" spans="16:16" x14ac:dyDescent="0.3">
      <c r="P524243" s="83"/>
    </row>
    <row r="524244" spans="16:16" x14ac:dyDescent="0.3">
      <c r="P524244" s="83"/>
    </row>
    <row r="524245" spans="16:16" x14ac:dyDescent="0.3">
      <c r="P524245" s="83"/>
    </row>
    <row r="524246" spans="16:16" x14ac:dyDescent="0.3">
      <c r="P524246" s="83"/>
    </row>
    <row r="524247" spans="16:16" x14ac:dyDescent="0.3">
      <c r="P524247" s="83"/>
    </row>
    <row r="524248" spans="16:16" x14ac:dyDescent="0.3">
      <c r="P524248" s="83"/>
    </row>
    <row r="524249" spans="16:16" x14ac:dyDescent="0.3">
      <c r="P524249" s="83"/>
    </row>
    <row r="524250" spans="16:16" x14ac:dyDescent="0.3">
      <c r="P524250" s="83"/>
    </row>
    <row r="524251" spans="16:16" x14ac:dyDescent="0.3">
      <c r="P524251" s="83"/>
    </row>
    <row r="524252" spans="16:16" x14ac:dyDescent="0.3">
      <c r="P524252" s="83"/>
    </row>
    <row r="524253" spans="16:16" x14ac:dyDescent="0.3">
      <c r="P524253" s="83"/>
    </row>
    <row r="524254" spans="16:16" x14ac:dyDescent="0.3">
      <c r="P524254" s="83"/>
    </row>
    <row r="524255" spans="16:16" x14ac:dyDescent="0.3">
      <c r="P524255" s="83"/>
    </row>
    <row r="524256" spans="16:16" x14ac:dyDescent="0.3">
      <c r="P524256" s="83"/>
    </row>
    <row r="524257" spans="16:16" x14ac:dyDescent="0.3">
      <c r="P524257" s="83"/>
    </row>
    <row r="524258" spans="16:16" x14ac:dyDescent="0.3">
      <c r="P524258" s="83"/>
    </row>
    <row r="524259" spans="16:16" x14ac:dyDescent="0.3">
      <c r="P524259" s="83"/>
    </row>
    <row r="524260" spans="16:16" x14ac:dyDescent="0.3">
      <c r="P524260" s="83"/>
    </row>
    <row r="524261" spans="16:16" x14ac:dyDescent="0.3">
      <c r="P524261" s="83"/>
    </row>
    <row r="524262" spans="16:16" x14ac:dyDescent="0.3">
      <c r="P524262" s="83"/>
    </row>
    <row r="524263" spans="16:16" x14ac:dyDescent="0.3">
      <c r="P524263" s="83"/>
    </row>
    <row r="524264" spans="16:16" x14ac:dyDescent="0.3">
      <c r="P524264" s="83"/>
    </row>
    <row r="524265" spans="16:16" x14ac:dyDescent="0.3">
      <c r="P524265" s="83"/>
    </row>
    <row r="524266" spans="16:16" x14ac:dyDescent="0.3">
      <c r="P524266" s="83"/>
    </row>
    <row r="524267" spans="16:16" x14ac:dyDescent="0.3">
      <c r="P524267" s="83"/>
    </row>
    <row r="524268" spans="16:16" x14ac:dyDescent="0.3">
      <c r="P524268" s="83"/>
    </row>
    <row r="524269" spans="16:16" x14ac:dyDescent="0.3">
      <c r="P524269" s="83"/>
    </row>
    <row r="524270" spans="16:16" x14ac:dyDescent="0.3">
      <c r="P524270" s="83"/>
    </row>
    <row r="524271" spans="16:16" x14ac:dyDescent="0.3">
      <c r="P524271" s="83"/>
    </row>
    <row r="524272" spans="16:16" x14ac:dyDescent="0.3">
      <c r="P524272" s="83"/>
    </row>
    <row r="524273" spans="16:16" x14ac:dyDescent="0.3">
      <c r="P524273" s="83"/>
    </row>
    <row r="524274" spans="16:16" x14ac:dyDescent="0.3">
      <c r="P524274" s="83"/>
    </row>
    <row r="524275" spans="16:16" x14ac:dyDescent="0.3">
      <c r="P524275" s="83"/>
    </row>
    <row r="524276" spans="16:16" x14ac:dyDescent="0.3">
      <c r="P524276" s="83"/>
    </row>
    <row r="524277" spans="16:16" x14ac:dyDescent="0.3">
      <c r="P524277" s="83"/>
    </row>
    <row r="524278" spans="16:16" x14ac:dyDescent="0.3">
      <c r="P524278" s="83"/>
    </row>
    <row r="524279" spans="16:16" x14ac:dyDescent="0.3">
      <c r="P524279" s="83"/>
    </row>
    <row r="524280" spans="16:16" x14ac:dyDescent="0.3">
      <c r="P524280" s="83"/>
    </row>
    <row r="524281" spans="16:16" x14ac:dyDescent="0.3">
      <c r="P524281" s="83"/>
    </row>
    <row r="524282" spans="16:16" x14ac:dyDescent="0.3">
      <c r="P524282" s="83"/>
    </row>
    <row r="524283" spans="16:16" x14ac:dyDescent="0.3">
      <c r="P524283" s="83"/>
    </row>
    <row r="524284" spans="16:16" x14ac:dyDescent="0.3">
      <c r="P524284" s="83"/>
    </row>
    <row r="524285" spans="16:16" x14ac:dyDescent="0.3">
      <c r="P524285" s="83"/>
    </row>
    <row r="524286" spans="16:16" x14ac:dyDescent="0.3">
      <c r="P524286" s="83"/>
    </row>
    <row r="524287" spans="16:16" x14ac:dyDescent="0.3">
      <c r="P524287" s="83"/>
    </row>
    <row r="524288" spans="16:16" x14ac:dyDescent="0.3">
      <c r="P524288" s="83"/>
    </row>
    <row r="524289" spans="16:16" x14ac:dyDescent="0.3">
      <c r="P524289" s="83"/>
    </row>
    <row r="524290" spans="16:16" x14ac:dyDescent="0.3">
      <c r="P524290" s="83"/>
    </row>
    <row r="524291" spans="16:16" x14ac:dyDescent="0.3">
      <c r="P524291" s="83"/>
    </row>
    <row r="524292" spans="16:16" x14ac:dyDescent="0.3">
      <c r="P524292" s="83"/>
    </row>
    <row r="524293" spans="16:16" x14ac:dyDescent="0.3">
      <c r="P524293" s="83"/>
    </row>
    <row r="524294" spans="16:16" x14ac:dyDescent="0.3">
      <c r="P524294" s="83"/>
    </row>
    <row r="524295" spans="16:16" x14ac:dyDescent="0.3">
      <c r="P524295" s="83"/>
    </row>
    <row r="524296" spans="16:16" x14ac:dyDescent="0.3">
      <c r="P524296" s="83"/>
    </row>
    <row r="524297" spans="16:16" x14ac:dyDescent="0.3">
      <c r="P524297" s="83"/>
    </row>
    <row r="524298" spans="16:16" x14ac:dyDescent="0.3">
      <c r="P524298" s="83"/>
    </row>
    <row r="524299" spans="16:16" x14ac:dyDescent="0.3">
      <c r="P524299" s="83"/>
    </row>
    <row r="524300" spans="16:16" x14ac:dyDescent="0.3">
      <c r="P524300" s="83"/>
    </row>
    <row r="524301" spans="16:16" x14ac:dyDescent="0.3">
      <c r="P524301" s="83"/>
    </row>
    <row r="524302" spans="16:16" x14ac:dyDescent="0.3">
      <c r="P524302" s="83"/>
    </row>
    <row r="524303" spans="16:16" x14ac:dyDescent="0.3">
      <c r="P524303" s="83"/>
    </row>
    <row r="524304" spans="16:16" x14ac:dyDescent="0.3">
      <c r="P524304" s="83"/>
    </row>
    <row r="524305" spans="16:16" x14ac:dyDescent="0.3">
      <c r="P524305" s="83"/>
    </row>
    <row r="524306" spans="16:16" x14ac:dyDescent="0.3">
      <c r="P524306" s="83"/>
    </row>
    <row r="524307" spans="16:16" x14ac:dyDescent="0.3">
      <c r="P524307" s="83"/>
    </row>
    <row r="524308" spans="16:16" x14ac:dyDescent="0.3">
      <c r="P524308" s="83"/>
    </row>
    <row r="524309" spans="16:16" x14ac:dyDescent="0.3">
      <c r="P524309" s="83"/>
    </row>
    <row r="524310" spans="16:16" x14ac:dyDescent="0.3">
      <c r="P524310" s="83"/>
    </row>
    <row r="524311" spans="16:16" x14ac:dyDescent="0.3">
      <c r="P524311" s="83"/>
    </row>
    <row r="524312" spans="16:16" x14ac:dyDescent="0.3">
      <c r="P524312" s="83"/>
    </row>
    <row r="524313" spans="16:16" x14ac:dyDescent="0.3">
      <c r="P524313" s="83"/>
    </row>
    <row r="524314" spans="16:16" x14ac:dyDescent="0.3">
      <c r="P524314" s="83"/>
    </row>
    <row r="524315" spans="16:16" x14ac:dyDescent="0.3">
      <c r="P524315" s="83"/>
    </row>
    <row r="524316" spans="16:16" x14ac:dyDescent="0.3">
      <c r="P524316" s="83"/>
    </row>
    <row r="524317" spans="16:16" x14ac:dyDescent="0.3">
      <c r="P524317" s="83"/>
    </row>
    <row r="524318" spans="16:16" x14ac:dyDescent="0.3">
      <c r="P524318" s="83"/>
    </row>
    <row r="524319" spans="16:16" x14ac:dyDescent="0.3">
      <c r="P524319" s="83"/>
    </row>
    <row r="524320" spans="16:16" x14ac:dyDescent="0.3">
      <c r="P524320" s="83"/>
    </row>
    <row r="524321" spans="16:16" x14ac:dyDescent="0.3">
      <c r="P524321" s="83"/>
    </row>
    <row r="524322" spans="16:16" x14ac:dyDescent="0.3">
      <c r="P524322" s="83"/>
    </row>
    <row r="524323" spans="16:16" x14ac:dyDescent="0.3">
      <c r="P524323" s="83"/>
    </row>
    <row r="524324" spans="16:16" x14ac:dyDescent="0.3">
      <c r="P524324" s="83"/>
    </row>
    <row r="524325" spans="16:16" x14ac:dyDescent="0.3">
      <c r="P524325" s="83"/>
    </row>
    <row r="524326" spans="16:16" x14ac:dyDescent="0.3">
      <c r="P524326" s="83"/>
    </row>
    <row r="524327" spans="16:16" x14ac:dyDescent="0.3">
      <c r="P524327" s="83"/>
    </row>
    <row r="524328" spans="16:16" x14ac:dyDescent="0.3">
      <c r="P524328" s="83"/>
    </row>
    <row r="524329" spans="16:16" x14ac:dyDescent="0.3">
      <c r="P524329" s="83"/>
    </row>
    <row r="524330" spans="16:16" x14ac:dyDescent="0.3">
      <c r="P524330" s="83"/>
    </row>
    <row r="524331" spans="16:16" x14ac:dyDescent="0.3">
      <c r="P524331" s="83"/>
    </row>
    <row r="524332" spans="16:16" x14ac:dyDescent="0.3">
      <c r="P524332" s="83"/>
    </row>
    <row r="524333" spans="16:16" x14ac:dyDescent="0.3">
      <c r="P524333" s="83"/>
    </row>
    <row r="524334" spans="16:16" x14ac:dyDescent="0.3">
      <c r="P524334" s="83"/>
    </row>
    <row r="524335" spans="16:16" x14ac:dyDescent="0.3">
      <c r="P524335" s="83"/>
    </row>
    <row r="524336" spans="16:16" x14ac:dyDescent="0.3">
      <c r="P524336" s="83"/>
    </row>
    <row r="524337" spans="16:16" x14ac:dyDescent="0.3">
      <c r="P524337" s="83"/>
    </row>
    <row r="524338" spans="16:16" x14ac:dyDescent="0.3">
      <c r="P524338" s="83"/>
    </row>
    <row r="524339" spans="16:16" x14ac:dyDescent="0.3">
      <c r="P524339" s="83"/>
    </row>
    <row r="524340" spans="16:16" x14ac:dyDescent="0.3">
      <c r="P524340" s="83"/>
    </row>
    <row r="524341" spans="16:16" x14ac:dyDescent="0.3">
      <c r="P524341" s="83"/>
    </row>
    <row r="524342" spans="16:16" x14ac:dyDescent="0.3">
      <c r="P524342" s="83"/>
    </row>
    <row r="524343" spans="16:16" x14ac:dyDescent="0.3">
      <c r="P524343" s="83"/>
    </row>
    <row r="524344" spans="16:16" x14ac:dyDescent="0.3">
      <c r="P524344" s="83"/>
    </row>
    <row r="524345" spans="16:16" x14ac:dyDescent="0.3">
      <c r="P524345" s="83"/>
    </row>
    <row r="524346" spans="16:16" x14ac:dyDescent="0.3">
      <c r="P524346" s="83"/>
    </row>
    <row r="524347" spans="16:16" x14ac:dyDescent="0.3">
      <c r="P524347" s="83"/>
    </row>
    <row r="524348" spans="16:16" x14ac:dyDescent="0.3">
      <c r="P524348" s="83"/>
    </row>
    <row r="524349" spans="16:16" x14ac:dyDescent="0.3">
      <c r="P524349" s="83"/>
    </row>
    <row r="524350" spans="16:16" x14ac:dyDescent="0.3">
      <c r="P524350" s="83"/>
    </row>
    <row r="524351" spans="16:16" x14ac:dyDescent="0.3">
      <c r="P524351" s="83"/>
    </row>
    <row r="524352" spans="16:16" x14ac:dyDescent="0.3">
      <c r="P524352" s="83"/>
    </row>
    <row r="524353" spans="16:16" x14ac:dyDescent="0.3">
      <c r="P524353" s="83"/>
    </row>
    <row r="524354" spans="16:16" x14ac:dyDescent="0.3">
      <c r="P524354" s="83"/>
    </row>
    <row r="524355" spans="16:16" x14ac:dyDescent="0.3">
      <c r="P524355" s="83"/>
    </row>
    <row r="524356" spans="16:16" x14ac:dyDescent="0.3">
      <c r="P524356" s="83"/>
    </row>
    <row r="524357" spans="16:16" x14ac:dyDescent="0.3">
      <c r="P524357" s="83"/>
    </row>
    <row r="524358" spans="16:16" x14ac:dyDescent="0.3">
      <c r="P524358" s="83"/>
    </row>
    <row r="524359" spans="16:16" x14ac:dyDescent="0.3">
      <c r="P524359" s="83"/>
    </row>
    <row r="524360" spans="16:16" x14ac:dyDescent="0.3">
      <c r="P524360" s="83"/>
    </row>
    <row r="524361" spans="16:16" x14ac:dyDescent="0.3">
      <c r="P524361" s="83"/>
    </row>
    <row r="524362" spans="16:16" x14ac:dyDescent="0.3">
      <c r="P524362" s="83"/>
    </row>
    <row r="524363" spans="16:16" x14ac:dyDescent="0.3">
      <c r="P524363" s="83"/>
    </row>
    <row r="524364" spans="16:16" x14ac:dyDescent="0.3">
      <c r="P524364" s="83"/>
    </row>
    <row r="524365" spans="16:16" x14ac:dyDescent="0.3">
      <c r="P524365" s="83"/>
    </row>
    <row r="524366" spans="16:16" x14ac:dyDescent="0.3">
      <c r="P524366" s="83"/>
    </row>
    <row r="524367" spans="16:16" x14ac:dyDescent="0.3">
      <c r="P524367" s="83"/>
    </row>
    <row r="524368" spans="16:16" x14ac:dyDescent="0.3">
      <c r="P524368" s="83"/>
    </row>
    <row r="524369" spans="16:16" x14ac:dyDescent="0.3">
      <c r="P524369" s="83"/>
    </row>
    <row r="524370" spans="16:16" x14ac:dyDescent="0.3">
      <c r="P524370" s="83"/>
    </row>
    <row r="524371" spans="16:16" x14ac:dyDescent="0.3">
      <c r="P524371" s="83"/>
    </row>
    <row r="524372" spans="16:16" x14ac:dyDescent="0.3">
      <c r="P524372" s="83"/>
    </row>
    <row r="524373" spans="16:16" x14ac:dyDescent="0.3">
      <c r="P524373" s="83"/>
    </row>
    <row r="524374" spans="16:16" x14ac:dyDescent="0.3">
      <c r="P524374" s="83"/>
    </row>
    <row r="524375" spans="16:16" x14ac:dyDescent="0.3">
      <c r="P524375" s="83"/>
    </row>
    <row r="524376" spans="16:16" x14ac:dyDescent="0.3">
      <c r="P524376" s="83"/>
    </row>
    <row r="524377" spans="16:16" x14ac:dyDescent="0.3">
      <c r="P524377" s="83"/>
    </row>
    <row r="524378" spans="16:16" x14ac:dyDescent="0.3">
      <c r="P524378" s="83"/>
    </row>
    <row r="524379" spans="16:16" x14ac:dyDescent="0.3">
      <c r="P524379" s="83"/>
    </row>
    <row r="524380" spans="16:16" x14ac:dyDescent="0.3">
      <c r="P524380" s="83"/>
    </row>
    <row r="524381" spans="16:16" x14ac:dyDescent="0.3">
      <c r="P524381" s="83"/>
    </row>
    <row r="524382" spans="16:16" x14ac:dyDescent="0.3">
      <c r="P524382" s="83"/>
    </row>
    <row r="524383" spans="16:16" x14ac:dyDescent="0.3">
      <c r="P524383" s="83"/>
    </row>
    <row r="524384" spans="16:16" x14ac:dyDescent="0.3">
      <c r="P524384" s="83"/>
    </row>
    <row r="524385" spans="16:16" x14ac:dyDescent="0.3">
      <c r="P524385" s="83"/>
    </row>
    <row r="524386" spans="16:16" x14ac:dyDescent="0.3">
      <c r="P524386" s="83"/>
    </row>
    <row r="524387" spans="16:16" x14ac:dyDescent="0.3">
      <c r="P524387" s="83"/>
    </row>
    <row r="524388" spans="16:16" x14ac:dyDescent="0.3">
      <c r="P524388" s="83"/>
    </row>
    <row r="524389" spans="16:16" x14ac:dyDescent="0.3">
      <c r="P524389" s="83"/>
    </row>
    <row r="524390" spans="16:16" x14ac:dyDescent="0.3">
      <c r="P524390" s="83"/>
    </row>
    <row r="524391" spans="16:16" x14ac:dyDescent="0.3">
      <c r="P524391" s="83"/>
    </row>
    <row r="524392" spans="16:16" x14ac:dyDescent="0.3">
      <c r="P524392" s="83"/>
    </row>
    <row r="524393" spans="16:16" x14ac:dyDescent="0.3">
      <c r="P524393" s="83"/>
    </row>
    <row r="524394" spans="16:16" x14ac:dyDescent="0.3">
      <c r="P524394" s="83"/>
    </row>
    <row r="524395" spans="16:16" x14ac:dyDescent="0.3">
      <c r="P524395" s="83"/>
    </row>
    <row r="524396" spans="16:16" x14ac:dyDescent="0.3">
      <c r="P524396" s="83"/>
    </row>
    <row r="524397" spans="16:16" x14ac:dyDescent="0.3">
      <c r="P524397" s="83"/>
    </row>
    <row r="524398" spans="16:16" x14ac:dyDescent="0.3">
      <c r="P524398" s="83"/>
    </row>
    <row r="524399" spans="16:16" x14ac:dyDescent="0.3">
      <c r="P524399" s="83"/>
    </row>
    <row r="524400" spans="16:16" x14ac:dyDescent="0.3">
      <c r="P524400" s="83"/>
    </row>
    <row r="524401" spans="16:16" x14ac:dyDescent="0.3">
      <c r="P524401" s="83"/>
    </row>
    <row r="524402" spans="16:16" x14ac:dyDescent="0.3">
      <c r="P524402" s="83"/>
    </row>
    <row r="524403" spans="16:16" x14ac:dyDescent="0.3">
      <c r="P524403" s="83"/>
    </row>
    <row r="524404" spans="16:16" x14ac:dyDescent="0.3">
      <c r="P524404" s="83"/>
    </row>
    <row r="524405" spans="16:16" x14ac:dyDescent="0.3">
      <c r="P524405" s="83"/>
    </row>
    <row r="524406" spans="16:16" x14ac:dyDescent="0.3">
      <c r="P524406" s="83"/>
    </row>
    <row r="524407" spans="16:16" x14ac:dyDescent="0.3">
      <c r="P524407" s="83"/>
    </row>
    <row r="524408" spans="16:16" x14ac:dyDescent="0.3">
      <c r="P524408" s="83"/>
    </row>
    <row r="524409" spans="16:16" x14ac:dyDescent="0.3">
      <c r="P524409" s="83"/>
    </row>
    <row r="524410" spans="16:16" x14ac:dyDescent="0.3">
      <c r="P524410" s="83"/>
    </row>
    <row r="524411" spans="16:16" x14ac:dyDescent="0.3">
      <c r="P524411" s="83"/>
    </row>
    <row r="524412" spans="16:16" x14ac:dyDescent="0.3">
      <c r="P524412" s="83"/>
    </row>
    <row r="524413" spans="16:16" x14ac:dyDescent="0.3">
      <c r="P524413" s="83"/>
    </row>
    <row r="524414" spans="16:16" x14ac:dyDescent="0.3">
      <c r="P524414" s="83"/>
    </row>
    <row r="524415" spans="16:16" x14ac:dyDescent="0.3">
      <c r="P524415" s="83"/>
    </row>
    <row r="524416" spans="16:16" x14ac:dyDescent="0.3">
      <c r="P524416" s="83"/>
    </row>
    <row r="524417" spans="16:16" x14ac:dyDescent="0.3">
      <c r="P524417" s="83"/>
    </row>
    <row r="524418" spans="16:16" x14ac:dyDescent="0.3">
      <c r="P524418" s="83"/>
    </row>
    <row r="524419" spans="16:16" x14ac:dyDescent="0.3">
      <c r="P524419" s="83"/>
    </row>
    <row r="524420" spans="16:16" x14ac:dyDescent="0.3">
      <c r="P524420" s="83"/>
    </row>
    <row r="524421" spans="16:16" x14ac:dyDescent="0.3">
      <c r="P524421" s="83"/>
    </row>
    <row r="524422" spans="16:16" x14ac:dyDescent="0.3">
      <c r="P524422" s="83"/>
    </row>
    <row r="524423" spans="16:16" x14ac:dyDescent="0.3">
      <c r="P524423" s="83"/>
    </row>
    <row r="524424" spans="16:16" x14ac:dyDescent="0.3">
      <c r="P524424" s="83"/>
    </row>
    <row r="524425" spans="16:16" x14ac:dyDescent="0.3">
      <c r="P524425" s="83"/>
    </row>
    <row r="524426" spans="16:16" x14ac:dyDescent="0.3">
      <c r="P524426" s="83"/>
    </row>
    <row r="524427" spans="16:16" x14ac:dyDescent="0.3">
      <c r="P524427" s="83"/>
    </row>
    <row r="524428" spans="16:16" x14ac:dyDescent="0.3">
      <c r="P524428" s="83"/>
    </row>
    <row r="524429" spans="16:16" x14ac:dyDescent="0.3">
      <c r="P524429" s="83"/>
    </row>
    <row r="524430" spans="16:16" x14ac:dyDescent="0.3">
      <c r="P524430" s="83"/>
    </row>
    <row r="524431" spans="16:16" x14ac:dyDescent="0.3">
      <c r="P524431" s="83"/>
    </row>
    <row r="524432" spans="16:16" x14ac:dyDescent="0.3">
      <c r="P524432" s="83"/>
    </row>
    <row r="524433" spans="16:16" x14ac:dyDescent="0.3">
      <c r="P524433" s="83"/>
    </row>
    <row r="524434" spans="16:16" x14ac:dyDescent="0.3">
      <c r="P524434" s="83"/>
    </row>
    <row r="524435" spans="16:16" x14ac:dyDescent="0.3">
      <c r="P524435" s="83"/>
    </row>
    <row r="524436" spans="16:16" x14ac:dyDescent="0.3">
      <c r="P524436" s="83"/>
    </row>
    <row r="524437" spans="16:16" x14ac:dyDescent="0.3">
      <c r="P524437" s="83"/>
    </row>
    <row r="524438" spans="16:16" x14ac:dyDescent="0.3">
      <c r="P524438" s="83"/>
    </row>
    <row r="524439" spans="16:16" x14ac:dyDescent="0.3">
      <c r="P524439" s="83"/>
    </row>
    <row r="524440" spans="16:16" x14ac:dyDescent="0.3">
      <c r="P524440" s="83"/>
    </row>
    <row r="524441" spans="16:16" x14ac:dyDescent="0.3">
      <c r="P524441" s="83"/>
    </row>
    <row r="524442" spans="16:16" x14ac:dyDescent="0.3">
      <c r="P524442" s="83"/>
    </row>
    <row r="524443" spans="16:16" x14ac:dyDescent="0.3">
      <c r="P524443" s="83"/>
    </row>
    <row r="524444" spans="16:16" x14ac:dyDescent="0.3">
      <c r="P524444" s="83"/>
    </row>
    <row r="524445" spans="16:16" x14ac:dyDescent="0.3">
      <c r="P524445" s="83"/>
    </row>
    <row r="524446" spans="16:16" x14ac:dyDescent="0.3">
      <c r="P524446" s="83"/>
    </row>
    <row r="524447" spans="16:16" x14ac:dyDescent="0.3">
      <c r="P524447" s="83"/>
    </row>
    <row r="524448" spans="16:16" x14ac:dyDescent="0.3">
      <c r="P524448" s="83"/>
    </row>
    <row r="524449" spans="16:16" x14ac:dyDescent="0.3">
      <c r="P524449" s="83"/>
    </row>
    <row r="524450" spans="16:16" x14ac:dyDescent="0.3">
      <c r="P524450" s="83"/>
    </row>
    <row r="524451" spans="16:16" x14ac:dyDescent="0.3">
      <c r="P524451" s="83"/>
    </row>
    <row r="524452" spans="16:16" x14ac:dyDescent="0.3">
      <c r="P524452" s="83"/>
    </row>
    <row r="524453" spans="16:16" x14ac:dyDescent="0.3">
      <c r="P524453" s="83"/>
    </row>
    <row r="524454" spans="16:16" x14ac:dyDescent="0.3">
      <c r="P524454" s="83"/>
    </row>
    <row r="524455" spans="16:16" x14ac:dyDescent="0.3">
      <c r="P524455" s="83"/>
    </row>
    <row r="524456" spans="16:16" x14ac:dyDescent="0.3">
      <c r="P524456" s="83"/>
    </row>
    <row r="524457" spans="16:16" x14ac:dyDescent="0.3">
      <c r="P524457" s="83"/>
    </row>
    <row r="524458" spans="16:16" x14ac:dyDescent="0.3">
      <c r="P524458" s="83"/>
    </row>
    <row r="524459" spans="16:16" x14ac:dyDescent="0.3">
      <c r="P524459" s="83"/>
    </row>
    <row r="524460" spans="16:16" x14ac:dyDescent="0.3">
      <c r="P524460" s="83"/>
    </row>
    <row r="524461" spans="16:16" x14ac:dyDescent="0.3">
      <c r="P524461" s="83"/>
    </row>
    <row r="524462" spans="16:16" x14ac:dyDescent="0.3">
      <c r="P524462" s="83"/>
    </row>
    <row r="524463" spans="16:16" x14ac:dyDescent="0.3">
      <c r="P524463" s="83"/>
    </row>
    <row r="524464" spans="16:16" x14ac:dyDescent="0.3">
      <c r="P524464" s="83"/>
    </row>
    <row r="524465" spans="16:16" x14ac:dyDescent="0.3">
      <c r="P524465" s="83"/>
    </row>
    <row r="524466" spans="16:16" x14ac:dyDescent="0.3">
      <c r="P524466" s="83"/>
    </row>
    <row r="524467" spans="16:16" x14ac:dyDescent="0.3">
      <c r="P524467" s="83"/>
    </row>
    <row r="524468" spans="16:16" x14ac:dyDescent="0.3">
      <c r="P524468" s="83"/>
    </row>
    <row r="524469" spans="16:16" x14ac:dyDescent="0.3">
      <c r="P524469" s="83"/>
    </row>
    <row r="524470" spans="16:16" x14ac:dyDescent="0.3">
      <c r="P524470" s="83"/>
    </row>
    <row r="524471" spans="16:16" x14ac:dyDescent="0.3">
      <c r="P524471" s="83"/>
    </row>
    <row r="524472" spans="16:16" x14ac:dyDescent="0.3">
      <c r="P524472" s="83"/>
    </row>
    <row r="524473" spans="16:16" x14ac:dyDescent="0.3">
      <c r="P524473" s="83"/>
    </row>
    <row r="524474" spans="16:16" x14ac:dyDescent="0.3">
      <c r="P524474" s="83"/>
    </row>
    <row r="524475" spans="16:16" x14ac:dyDescent="0.3">
      <c r="P524475" s="83"/>
    </row>
    <row r="524476" spans="16:16" x14ac:dyDescent="0.3">
      <c r="P524476" s="83"/>
    </row>
    <row r="524477" spans="16:16" x14ac:dyDescent="0.3">
      <c r="P524477" s="83"/>
    </row>
    <row r="524478" spans="16:16" x14ac:dyDescent="0.3">
      <c r="P524478" s="83"/>
    </row>
    <row r="524479" spans="16:16" x14ac:dyDescent="0.3">
      <c r="P524479" s="83"/>
    </row>
    <row r="524480" spans="16:16" x14ac:dyDescent="0.3">
      <c r="P524480" s="83"/>
    </row>
    <row r="524481" spans="16:16" x14ac:dyDescent="0.3">
      <c r="P524481" s="83"/>
    </row>
    <row r="524482" spans="16:16" x14ac:dyDescent="0.3">
      <c r="P524482" s="83"/>
    </row>
    <row r="524483" spans="16:16" x14ac:dyDescent="0.3">
      <c r="P524483" s="83"/>
    </row>
    <row r="524484" spans="16:16" x14ac:dyDescent="0.3">
      <c r="P524484" s="83"/>
    </row>
    <row r="524485" spans="16:16" x14ac:dyDescent="0.3">
      <c r="P524485" s="83"/>
    </row>
    <row r="524486" spans="16:16" x14ac:dyDescent="0.3">
      <c r="P524486" s="83"/>
    </row>
    <row r="524487" spans="16:16" x14ac:dyDescent="0.3">
      <c r="P524487" s="83"/>
    </row>
    <row r="524488" spans="16:16" x14ac:dyDescent="0.3">
      <c r="P524488" s="83"/>
    </row>
    <row r="524489" spans="16:16" x14ac:dyDescent="0.3">
      <c r="P524489" s="83"/>
    </row>
    <row r="524490" spans="16:16" x14ac:dyDescent="0.3">
      <c r="P524490" s="83"/>
    </row>
    <row r="524491" spans="16:16" x14ac:dyDescent="0.3">
      <c r="P524491" s="83"/>
    </row>
    <row r="524492" spans="16:16" x14ac:dyDescent="0.3">
      <c r="P524492" s="83"/>
    </row>
    <row r="524493" spans="16:16" x14ac:dyDescent="0.3">
      <c r="P524493" s="83"/>
    </row>
    <row r="524494" spans="16:16" x14ac:dyDescent="0.3">
      <c r="P524494" s="83"/>
    </row>
    <row r="524495" spans="16:16" x14ac:dyDescent="0.3">
      <c r="P524495" s="83"/>
    </row>
    <row r="524496" spans="16:16" x14ac:dyDescent="0.3">
      <c r="P524496" s="83"/>
    </row>
    <row r="524497" spans="16:16" x14ac:dyDescent="0.3">
      <c r="P524497" s="83"/>
    </row>
    <row r="524498" spans="16:16" x14ac:dyDescent="0.3">
      <c r="P524498" s="83"/>
    </row>
    <row r="524499" spans="16:16" x14ac:dyDescent="0.3">
      <c r="P524499" s="83"/>
    </row>
    <row r="524500" spans="16:16" x14ac:dyDescent="0.3">
      <c r="P524500" s="83"/>
    </row>
    <row r="524501" spans="16:16" x14ac:dyDescent="0.3">
      <c r="P524501" s="83"/>
    </row>
    <row r="524502" spans="16:16" x14ac:dyDescent="0.3">
      <c r="P524502" s="83"/>
    </row>
    <row r="524503" spans="16:16" x14ac:dyDescent="0.3">
      <c r="P524503" s="83"/>
    </row>
    <row r="524504" spans="16:16" x14ac:dyDescent="0.3">
      <c r="P524504" s="83"/>
    </row>
    <row r="524505" spans="16:16" x14ac:dyDescent="0.3">
      <c r="P524505" s="83"/>
    </row>
    <row r="524506" spans="16:16" x14ac:dyDescent="0.3">
      <c r="P524506" s="83"/>
    </row>
    <row r="524507" spans="16:16" x14ac:dyDescent="0.3">
      <c r="P524507" s="83"/>
    </row>
    <row r="524508" spans="16:16" x14ac:dyDescent="0.3">
      <c r="P524508" s="83"/>
    </row>
    <row r="524509" spans="16:16" x14ac:dyDescent="0.3">
      <c r="P524509" s="83"/>
    </row>
    <row r="524510" spans="16:16" x14ac:dyDescent="0.3">
      <c r="P524510" s="83"/>
    </row>
    <row r="524511" spans="16:16" x14ac:dyDescent="0.3">
      <c r="P524511" s="83"/>
    </row>
    <row r="524512" spans="16:16" x14ac:dyDescent="0.3">
      <c r="P524512" s="83"/>
    </row>
    <row r="524513" spans="16:16" x14ac:dyDescent="0.3">
      <c r="P524513" s="83"/>
    </row>
    <row r="524514" spans="16:16" x14ac:dyDescent="0.3">
      <c r="P524514" s="83"/>
    </row>
    <row r="524515" spans="16:16" x14ac:dyDescent="0.3">
      <c r="P524515" s="83"/>
    </row>
    <row r="524516" spans="16:16" x14ac:dyDescent="0.3">
      <c r="P524516" s="83"/>
    </row>
    <row r="524517" spans="16:16" x14ac:dyDescent="0.3">
      <c r="P524517" s="83"/>
    </row>
    <row r="524518" spans="16:16" x14ac:dyDescent="0.3">
      <c r="P524518" s="83"/>
    </row>
    <row r="524519" spans="16:16" x14ac:dyDescent="0.3">
      <c r="P524519" s="83"/>
    </row>
    <row r="524520" spans="16:16" x14ac:dyDescent="0.3">
      <c r="P524520" s="83"/>
    </row>
    <row r="524521" spans="16:16" x14ac:dyDescent="0.3">
      <c r="P524521" s="83"/>
    </row>
    <row r="524522" spans="16:16" x14ac:dyDescent="0.3">
      <c r="P524522" s="83"/>
    </row>
    <row r="524523" spans="16:16" x14ac:dyDescent="0.3">
      <c r="P524523" s="83"/>
    </row>
    <row r="524524" spans="16:16" x14ac:dyDescent="0.3">
      <c r="P524524" s="83"/>
    </row>
    <row r="524525" spans="16:16" x14ac:dyDescent="0.3">
      <c r="P524525" s="83"/>
    </row>
    <row r="524526" spans="16:16" x14ac:dyDescent="0.3">
      <c r="P524526" s="83"/>
    </row>
    <row r="524527" spans="16:16" x14ac:dyDescent="0.3">
      <c r="P524527" s="83"/>
    </row>
    <row r="524528" spans="16:16" x14ac:dyDescent="0.3">
      <c r="P524528" s="83"/>
    </row>
    <row r="524529" spans="16:16" x14ac:dyDescent="0.3">
      <c r="P524529" s="83"/>
    </row>
    <row r="524530" spans="16:16" x14ac:dyDescent="0.3">
      <c r="P524530" s="83"/>
    </row>
    <row r="524531" spans="16:16" x14ac:dyDescent="0.3">
      <c r="P524531" s="83"/>
    </row>
    <row r="524532" spans="16:16" x14ac:dyDescent="0.3">
      <c r="P524532" s="83"/>
    </row>
    <row r="524533" spans="16:16" x14ac:dyDescent="0.3">
      <c r="P524533" s="83"/>
    </row>
    <row r="524534" spans="16:16" x14ac:dyDescent="0.3">
      <c r="P524534" s="83"/>
    </row>
    <row r="524535" spans="16:16" x14ac:dyDescent="0.3">
      <c r="P524535" s="83"/>
    </row>
    <row r="524536" spans="16:16" x14ac:dyDescent="0.3">
      <c r="P524536" s="83"/>
    </row>
    <row r="524537" spans="16:16" x14ac:dyDescent="0.3">
      <c r="P524537" s="83"/>
    </row>
    <row r="524538" spans="16:16" x14ac:dyDescent="0.3">
      <c r="P524538" s="83"/>
    </row>
    <row r="524539" spans="16:16" x14ac:dyDescent="0.3">
      <c r="P524539" s="83"/>
    </row>
    <row r="524540" spans="16:16" x14ac:dyDescent="0.3">
      <c r="P524540" s="83"/>
    </row>
    <row r="524541" spans="16:16" x14ac:dyDescent="0.3">
      <c r="P524541" s="83"/>
    </row>
    <row r="524542" spans="16:16" x14ac:dyDescent="0.3">
      <c r="P524542" s="83"/>
    </row>
    <row r="524543" spans="16:16" x14ac:dyDescent="0.3">
      <c r="P524543" s="83"/>
    </row>
    <row r="524544" spans="16:16" x14ac:dyDescent="0.3">
      <c r="P524544" s="83"/>
    </row>
    <row r="524545" spans="16:16" x14ac:dyDescent="0.3">
      <c r="P524545" s="83"/>
    </row>
    <row r="524546" spans="16:16" x14ac:dyDescent="0.3">
      <c r="P524546" s="83"/>
    </row>
    <row r="524547" spans="16:16" x14ac:dyDescent="0.3">
      <c r="P524547" s="83"/>
    </row>
    <row r="524548" spans="16:16" x14ac:dyDescent="0.3">
      <c r="P524548" s="83"/>
    </row>
    <row r="524549" spans="16:16" x14ac:dyDescent="0.3">
      <c r="P524549" s="83"/>
    </row>
    <row r="524550" spans="16:16" x14ac:dyDescent="0.3">
      <c r="P524550" s="83"/>
    </row>
    <row r="524551" spans="16:16" x14ac:dyDescent="0.3">
      <c r="P524551" s="83"/>
    </row>
    <row r="524552" spans="16:16" x14ac:dyDescent="0.3">
      <c r="P524552" s="83"/>
    </row>
    <row r="524553" spans="16:16" x14ac:dyDescent="0.3">
      <c r="P524553" s="83"/>
    </row>
    <row r="524554" spans="16:16" x14ac:dyDescent="0.3">
      <c r="P524554" s="83"/>
    </row>
    <row r="524555" spans="16:16" x14ac:dyDescent="0.3">
      <c r="P524555" s="83"/>
    </row>
    <row r="524556" spans="16:16" x14ac:dyDescent="0.3">
      <c r="P524556" s="83"/>
    </row>
    <row r="524557" spans="16:16" x14ac:dyDescent="0.3">
      <c r="P524557" s="83"/>
    </row>
    <row r="524558" spans="16:16" x14ac:dyDescent="0.3">
      <c r="P524558" s="83"/>
    </row>
    <row r="524559" spans="16:16" x14ac:dyDescent="0.3">
      <c r="P524559" s="83"/>
    </row>
    <row r="524560" spans="16:16" x14ac:dyDescent="0.3">
      <c r="P524560" s="83"/>
    </row>
    <row r="524561" spans="16:16" x14ac:dyDescent="0.3">
      <c r="P524561" s="83"/>
    </row>
    <row r="524562" spans="16:16" x14ac:dyDescent="0.3">
      <c r="P524562" s="83"/>
    </row>
    <row r="524563" spans="16:16" x14ac:dyDescent="0.3">
      <c r="P524563" s="83"/>
    </row>
    <row r="524564" spans="16:16" x14ac:dyDescent="0.3">
      <c r="P524564" s="83"/>
    </row>
    <row r="524565" spans="16:16" x14ac:dyDescent="0.3">
      <c r="P524565" s="83"/>
    </row>
    <row r="524566" spans="16:16" x14ac:dyDescent="0.3">
      <c r="P524566" s="83"/>
    </row>
    <row r="524567" spans="16:16" x14ac:dyDescent="0.3">
      <c r="P524567" s="83"/>
    </row>
    <row r="524568" spans="16:16" x14ac:dyDescent="0.3">
      <c r="P524568" s="83"/>
    </row>
    <row r="524569" spans="16:16" x14ac:dyDescent="0.3">
      <c r="P524569" s="83"/>
    </row>
    <row r="524570" spans="16:16" x14ac:dyDescent="0.3">
      <c r="P524570" s="83"/>
    </row>
    <row r="524571" spans="16:16" x14ac:dyDescent="0.3">
      <c r="P524571" s="83"/>
    </row>
    <row r="524572" spans="16:16" x14ac:dyDescent="0.3">
      <c r="P524572" s="83"/>
    </row>
    <row r="524573" spans="16:16" x14ac:dyDescent="0.3">
      <c r="P524573" s="83"/>
    </row>
    <row r="524574" spans="16:16" x14ac:dyDescent="0.3">
      <c r="P524574" s="83"/>
    </row>
    <row r="524575" spans="16:16" x14ac:dyDescent="0.3">
      <c r="P524575" s="83"/>
    </row>
    <row r="524576" spans="16:16" x14ac:dyDescent="0.3">
      <c r="P524576" s="83"/>
    </row>
    <row r="524577" spans="16:16" x14ac:dyDescent="0.3">
      <c r="P524577" s="83"/>
    </row>
    <row r="524578" spans="16:16" x14ac:dyDescent="0.3">
      <c r="P524578" s="83"/>
    </row>
    <row r="524579" spans="16:16" x14ac:dyDescent="0.3">
      <c r="P524579" s="83"/>
    </row>
    <row r="524580" spans="16:16" x14ac:dyDescent="0.3">
      <c r="P524580" s="83"/>
    </row>
    <row r="524581" spans="16:16" x14ac:dyDescent="0.3">
      <c r="P524581" s="83"/>
    </row>
    <row r="524582" spans="16:16" x14ac:dyDescent="0.3">
      <c r="P524582" s="83"/>
    </row>
    <row r="524583" spans="16:16" x14ac:dyDescent="0.3">
      <c r="P524583" s="83"/>
    </row>
    <row r="524584" spans="16:16" x14ac:dyDescent="0.3">
      <c r="P524584" s="83"/>
    </row>
    <row r="524585" spans="16:16" x14ac:dyDescent="0.3">
      <c r="P524585" s="83"/>
    </row>
    <row r="524586" spans="16:16" x14ac:dyDescent="0.3">
      <c r="P524586" s="83"/>
    </row>
    <row r="524587" spans="16:16" x14ac:dyDescent="0.3">
      <c r="P524587" s="83"/>
    </row>
    <row r="524588" spans="16:16" x14ac:dyDescent="0.3">
      <c r="P524588" s="83"/>
    </row>
    <row r="524589" spans="16:16" x14ac:dyDescent="0.3">
      <c r="P524589" s="83"/>
    </row>
    <row r="524590" spans="16:16" x14ac:dyDescent="0.3">
      <c r="P524590" s="83"/>
    </row>
    <row r="524591" spans="16:16" x14ac:dyDescent="0.3">
      <c r="P524591" s="83"/>
    </row>
    <row r="524592" spans="16:16" x14ac:dyDescent="0.3">
      <c r="P524592" s="83"/>
    </row>
    <row r="524593" spans="16:16" x14ac:dyDescent="0.3">
      <c r="P524593" s="83"/>
    </row>
    <row r="524594" spans="16:16" x14ac:dyDescent="0.3">
      <c r="P524594" s="83"/>
    </row>
    <row r="524595" spans="16:16" x14ac:dyDescent="0.3">
      <c r="P524595" s="83"/>
    </row>
    <row r="524596" spans="16:16" x14ac:dyDescent="0.3">
      <c r="P524596" s="83"/>
    </row>
    <row r="524597" spans="16:16" x14ac:dyDescent="0.3">
      <c r="P524597" s="83"/>
    </row>
    <row r="524598" spans="16:16" x14ac:dyDescent="0.3">
      <c r="P524598" s="83"/>
    </row>
    <row r="524599" spans="16:16" x14ac:dyDescent="0.3">
      <c r="P524599" s="83"/>
    </row>
    <row r="524600" spans="16:16" x14ac:dyDescent="0.3">
      <c r="P524600" s="83"/>
    </row>
    <row r="524601" spans="16:16" x14ac:dyDescent="0.3">
      <c r="P524601" s="83"/>
    </row>
    <row r="524602" spans="16:16" x14ac:dyDescent="0.3">
      <c r="P524602" s="83"/>
    </row>
    <row r="524603" spans="16:16" x14ac:dyDescent="0.3">
      <c r="P524603" s="83"/>
    </row>
    <row r="524604" spans="16:16" x14ac:dyDescent="0.3">
      <c r="P524604" s="83"/>
    </row>
    <row r="524605" spans="16:16" x14ac:dyDescent="0.3">
      <c r="P524605" s="83"/>
    </row>
    <row r="524606" spans="16:16" x14ac:dyDescent="0.3">
      <c r="P524606" s="83"/>
    </row>
    <row r="524607" spans="16:16" x14ac:dyDescent="0.3">
      <c r="P524607" s="83"/>
    </row>
    <row r="524608" spans="16:16" x14ac:dyDescent="0.3">
      <c r="P524608" s="83"/>
    </row>
    <row r="524609" spans="16:16" x14ac:dyDescent="0.3">
      <c r="P524609" s="83"/>
    </row>
    <row r="524610" spans="16:16" x14ac:dyDescent="0.3">
      <c r="P524610" s="83"/>
    </row>
    <row r="524611" spans="16:16" x14ac:dyDescent="0.3">
      <c r="P524611" s="83"/>
    </row>
    <row r="524612" spans="16:16" x14ac:dyDescent="0.3">
      <c r="P524612" s="83"/>
    </row>
    <row r="524613" spans="16:16" x14ac:dyDescent="0.3">
      <c r="P524613" s="83"/>
    </row>
    <row r="524614" spans="16:16" x14ac:dyDescent="0.3">
      <c r="P524614" s="83"/>
    </row>
    <row r="524615" spans="16:16" x14ac:dyDescent="0.3">
      <c r="P524615" s="83"/>
    </row>
    <row r="524616" spans="16:16" x14ac:dyDescent="0.3">
      <c r="P524616" s="83"/>
    </row>
    <row r="524617" spans="16:16" x14ac:dyDescent="0.3">
      <c r="P524617" s="83"/>
    </row>
    <row r="524618" spans="16:16" x14ac:dyDescent="0.3">
      <c r="P524618" s="83"/>
    </row>
    <row r="524619" spans="16:16" x14ac:dyDescent="0.3">
      <c r="P524619" s="83"/>
    </row>
    <row r="524620" spans="16:16" x14ac:dyDescent="0.3">
      <c r="P524620" s="83"/>
    </row>
    <row r="524621" spans="16:16" x14ac:dyDescent="0.3">
      <c r="P524621" s="83"/>
    </row>
    <row r="524622" spans="16:16" x14ac:dyDescent="0.3">
      <c r="P524622" s="83"/>
    </row>
    <row r="524623" spans="16:16" x14ac:dyDescent="0.3">
      <c r="P524623" s="83"/>
    </row>
    <row r="524624" spans="16:16" x14ac:dyDescent="0.3">
      <c r="P524624" s="83"/>
    </row>
    <row r="524625" spans="16:16" x14ac:dyDescent="0.3">
      <c r="P524625" s="83"/>
    </row>
    <row r="524626" spans="16:16" x14ac:dyDescent="0.3">
      <c r="P524626" s="83"/>
    </row>
    <row r="524627" spans="16:16" x14ac:dyDescent="0.3">
      <c r="P524627" s="83"/>
    </row>
    <row r="524628" spans="16:16" x14ac:dyDescent="0.3">
      <c r="P524628" s="83"/>
    </row>
    <row r="524629" spans="16:16" x14ac:dyDescent="0.3">
      <c r="P524629" s="83"/>
    </row>
    <row r="524630" spans="16:16" x14ac:dyDescent="0.3">
      <c r="P524630" s="83"/>
    </row>
    <row r="524631" spans="16:16" x14ac:dyDescent="0.3">
      <c r="P524631" s="83"/>
    </row>
    <row r="524632" spans="16:16" x14ac:dyDescent="0.3">
      <c r="P524632" s="83"/>
    </row>
    <row r="524633" spans="16:16" x14ac:dyDescent="0.3">
      <c r="P524633" s="83"/>
    </row>
    <row r="524634" spans="16:16" x14ac:dyDescent="0.3">
      <c r="P524634" s="83"/>
    </row>
    <row r="524635" spans="16:16" x14ac:dyDescent="0.3">
      <c r="P524635" s="83"/>
    </row>
    <row r="524636" spans="16:16" x14ac:dyDescent="0.3">
      <c r="P524636" s="83"/>
    </row>
    <row r="524637" spans="16:16" x14ac:dyDescent="0.3">
      <c r="P524637" s="83"/>
    </row>
    <row r="524638" spans="16:16" x14ac:dyDescent="0.3">
      <c r="P524638" s="83"/>
    </row>
    <row r="524639" spans="16:16" x14ac:dyDescent="0.3">
      <c r="P524639" s="83"/>
    </row>
    <row r="524640" spans="16:16" x14ac:dyDescent="0.3">
      <c r="P524640" s="83"/>
    </row>
    <row r="524641" spans="16:16" x14ac:dyDescent="0.3">
      <c r="P524641" s="83"/>
    </row>
    <row r="524642" spans="16:16" x14ac:dyDescent="0.3">
      <c r="P524642" s="83"/>
    </row>
    <row r="524643" spans="16:16" x14ac:dyDescent="0.3">
      <c r="P524643" s="83"/>
    </row>
    <row r="524644" spans="16:16" x14ac:dyDescent="0.3">
      <c r="P524644" s="83"/>
    </row>
    <row r="524645" spans="16:16" x14ac:dyDescent="0.3">
      <c r="P524645" s="83"/>
    </row>
    <row r="524646" spans="16:16" x14ac:dyDescent="0.3">
      <c r="P524646" s="83"/>
    </row>
    <row r="524647" spans="16:16" x14ac:dyDescent="0.3">
      <c r="P524647" s="83"/>
    </row>
    <row r="524648" spans="16:16" x14ac:dyDescent="0.3">
      <c r="P524648" s="83"/>
    </row>
    <row r="524649" spans="16:16" x14ac:dyDescent="0.3">
      <c r="P524649" s="83"/>
    </row>
    <row r="524650" spans="16:16" x14ac:dyDescent="0.3">
      <c r="P524650" s="83"/>
    </row>
    <row r="524651" spans="16:16" x14ac:dyDescent="0.3">
      <c r="P524651" s="83"/>
    </row>
    <row r="524652" spans="16:16" x14ac:dyDescent="0.3">
      <c r="P524652" s="83"/>
    </row>
    <row r="524653" spans="16:16" x14ac:dyDescent="0.3">
      <c r="P524653" s="83"/>
    </row>
    <row r="524654" spans="16:16" x14ac:dyDescent="0.3">
      <c r="P524654" s="83"/>
    </row>
    <row r="524655" spans="16:16" x14ac:dyDescent="0.3">
      <c r="P524655" s="83"/>
    </row>
    <row r="524656" spans="16:16" x14ac:dyDescent="0.3">
      <c r="P524656" s="83"/>
    </row>
    <row r="524657" spans="16:16" x14ac:dyDescent="0.3">
      <c r="P524657" s="83"/>
    </row>
    <row r="524658" spans="16:16" x14ac:dyDescent="0.3">
      <c r="P524658" s="83"/>
    </row>
    <row r="524659" spans="16:16" x14ac:dyDescent="0.3">
      <c r="P524659" s="83"/>
    </row>
    <row r="524660" spans="16:16" x14ac:dyDescent="0.3">
      <c r="P524660" s="83"/>
    </row>
    <row r="524661" spans="16:16" x14ac:dyDescent="0.3">
      <c r="P524661" s="83"/>
    </row>
    <row r="524662" spans="16:16" x14ac:dyDescent="0.3">
      <c r="P524662" s="83"/>
    </row>
    <row r="524663" spans="16:16" x14ac:dyDescent="0.3">
      <c r="P524663" s="83"/>
    </row>
    <row r="524664" spans="16:16" x14ac:dyDescent="0.3">
      <c r="P524664" s="83"/>
    </row>
    <row r="524665" spans="16:16" x14ac:dyDescent="0.3">
      <c r="P524665" s="83"/>
    </row>
    <row r="524666" spans="16:16" x14ac:dyDescent="0.3">
      <c r="P524666" s="83"/>
    </row>
    <row r="524667" spans="16:16" x14ac:dyDescent="0.3">
      <c r="P524667" s="83"/>
    </row>
    <row r="524668" spans="16:16" x14ac:dyDescent="0.3">
      <c r="P524668" s="83"/>
    </row>
    <row r="524669" spans="16:16" x14ac:dyDescent="0.3">
      <c r="P524669" s="83"/>
    </row>
    <row r="524670" spans="16:16" x14ac:dyDescent="0.3">
      <c r="P524670" s="83"/>
    </row>
    <row r="524671" spans="16:16" x14ac:dyDescent="0.3">
      <c r="P524671" s="83"/>
    </row>
    <row r="524672" spans="16:16" x14ac:dyDescent="0.3">
      <c r="P524672" s="83"/>
    </row>
    <row r="524673" spans="16:16" x14ac:dyDescent="0.3">
      <c r="P524673" s="83"/>
    </row>
    <row r="524674" spans="16:16" x14ac:dyDescent="0.3">
      <c r="P524674" s="83"/>
    </row>
    <row r="524675" spans="16:16" x14ac:dyDescent="0.3">
      <c r="P524675" s="83"/>
    </row>
    <row r="524676" spans="16:16" x14ac:dyDescent="0.3">
      <c r="P524676" s="83"/>
    </row>
    <row r="524677" spans="16:16" x14ac:dyDescent="0.3">
      <c r="P524677" s="83"/>
    </row>
    <row r="524678" spans="16:16" x14ac:dyDescent="0.3">
      <c r="P524678" s="83"/>
    </row>
    <row r="524679" spans="16:16" x14ac:dyDescent="0.3">
      <c r="P524679" s="83"/>
    </row>
    <row r="524680" spans="16:16" x14ac:dyDescent="0.3">
      <c r="P524680" s="83"/>
    </row>
    <row r="524681" spans="16:16" x14ac:dyDescent="0.3">
      <c r="P524681" s="83"/>
    </row>
    <row r="524682" spans="16:16" x14ac:dyDescent="0.3">
      <c r="P524682" s="83"/>
    </row>
    <row r="524683" spans="16:16" x14ac:dyDescent="0.3">
      <c r="P524683" s="83"/>
    </row>
    <row r="524684" spans="16:16" x14ac:dyDescent="0.3">
      <c r="P524684" s="83"/>
    </row>
    <row r="524685" spans="16:16" x14ac:dyDescent="0.3">
      <c r="P524685" s="83"/>
    </row>
    <row r="524686" spans="16:16" x14ac:dyDescent="0.3">
      <c r="P524686" s="83"/>
    </row>
    <row r="524687" spans="16:16" x14ac:dyDescent="0.3">
      <c r="P524687" s="83"/>
    </row>
    <row r="524688" spans="16:16" x14ac:dyDescent="0.3">
      <c r="P524688" s="83"/>
    </row>
    <row r="524689" spans="16:16" x14ac:dyDescent="0.3">
      <c r="P524689" s="83"/>
    </row>
    <row r="524690" spans="16:16" x14ac:dyDescent="0.3">
      <c r="P524690" s="83"/>
    </row>
    <row r="524691" spans="16:16" x14ac:dyDescent="0.3">
      <c r="P524691" s="83"/>
    </row>
    <row r="524692" spans="16:16" x14ac:dyDescent="0.3">
      <c r="P524692" s="83"/>
    </row>
    <row r="524693" spans="16:16" x14ac:dyDescent="0.3">
      <c r="P524693" s="83"/>
    </row>
    <row r="524694" spans="16:16" x14ac:dyDescent="0.3">
      <c r="P524694" s="83"/>
    </row>
    <row r="524695" spans="16:16" x14ac:dyDescent="0.3">
      <c r="P524695" s="83"/>
    </row>
    <row r="524696" spans="16:16" x14ac:dyDescent="0.3">
      <c r="P524696" s="83"/>
    </row>
    <row r="524697" spans="16:16" x14ac:dyDescent="0.3">
      <c r="P524697" s="83"/>
    </row>
    <row r="524698" spans="16:16" x14ac:dyDescent="0.3">
      <c r="P524698" s="83"/>
    </row>
    <row r="524699" spans="16:16" x14ac:dyDescent="0.3">
      <c r="P524699" s="83"/>
    </row>
    <row r="524700" spans="16:16" x14ac:dyDescent="0.3">
      <c r="P524700" s="83"/>
    </row>
    <row r="524701" spans="16:16" x14ac:dyDescent="0.3">
      <c r="P524701" s="83"/>
    </row>
    <row r="524702" spans="16:16" x14ac:dyDescent="0.3">
      <c r="P524702" s="83"/>
    </row>
    <row r="524703" spans="16:16" x14ac:dyDescent="0.3">
      <c r="P524703" s="83"/>
    </row>
    <row r="524704" spans="16:16" x14ac:dyDescent="0.3">
      <c r="P524704" s="83"/>
    </row>
    <row r="524705" spans="16:16" x14ac:dyDescent="0.3">
      <c r="P524705" s="83"/>
    </row>
    <row r="524706" spans="16:16" x14ac:dyDescent="0.3">
      <c r="P524706" s="83"/>
    </row>
    <row r="524707" spans="16:16" x14ac:dyDescent="0.3">
      <c r="P524707" s="83"/>
    </row>
    <row r="524708" spans="16:16" x14ac:dyDescent="0.3">
      <c r="P524708" s="83"/>
    </row>
    <row r="524709" spans="16:16" x14ac:dyDescent="0.3">
      <c r="P524709" s="83"/>
    </row>
    <row r="524710" spans="16:16" x14ac:dyDescent="0.3">
      <c r="P524710" s="83"/>
    </row>
    <row r="524711" spans="16:16" x14ac:dyDescent="0.3">
      <c r="P524711" s="83"/>
    </row>
    <row r="524712" spans="16:16" x14ac:dyDescent="0.3">
      <c r="P524712" s="83"/>
    </row>
    <row r="524713" spans="16:16" x14ac:dyDescent="0.3">
      <c r="P524713" s="83"/>
    </row>
    <row r="524714" spans="16:16" x14ac:dyDescent="0.3">
      <c r="P524714" s="83"/>
    </row>
    <row r="524715" spans="16:16" x14ac:dyDescent="0.3">
      <c r="P524715" s="83"/>
    </row>
    <row r="524716" spans="16:16" x14ac:dyDescent="0.3">
      <c r="P524716" s="83"/>
    </row>
    <row r="524717" spans="16:16" x14ac:dyDescent="0.3">
      <c r="P524717" s="83"/>
    </row>
    <row r="524718" spans="16:16" x14ac:dyDescent="0.3">
      <c r="P524718" s="83"/>
    </row>
    <row r="524719" spans="16:16" x14ac:dyDescent="0.3">
      <c r="P524719" s="83"/>
    </row>
    <row r="524720" spans="16:16" x14ac:dyDescent="0.3">
      <c r="P524720" s="83"/>
    </row>
    <row r="524721" spans="16:16" x14ac:dyDescent="0.3">
      <c r="P524721" s="83"/>
    </row>
    <row r="524722" spans="16:16" x14ac:dyDescent="0.3">
      <c r="P524722" s="83"/>
    </row>
    <row r="524723" spans="16:16" x14ac:dyDescent="0.3">
      <c r="P524723" s="83"/>
    </row>
    <row r="524724" spans="16:16" x14ac:dyDescent="0.3">
      <c r="P524724" s="83"/>
    </row>
    <row r="524725" spans="16:16" x14ac:dyDescent="0.3">
      <c r="P524725" s="83"/>
    </row>
    <row r="524726" spans="16:16" x14ac:dyDescent="0.3">
      <c r="P524726" s="83"/>
    </row>
    <row r="524727" spans="16:16" x14ac:dyDescent="0.3">
      <c r="P524727" s="83"/>
    </row>
    <row r="524728" spans="16:16" x14ac:dyDescent="0.3">
      <c r="P524728" s="83"/>
    </row>
    <row r="524729" spans="16:16" x14ac:dyDescent="0.3">
      <c r="P524729" s="83"/>
    </row>
    <row r="524730" spans="16:16" x14ac:dyDescent="0.3">
      <c r="P524730" s="83"/>
    </row>
    <row r="524731" spans="16:16" x14ac:dyDescent="0.3">
      <c r="P524731" s="83"/>
    </row>
    <row r="524732" spans="16:16" x14ac:dyDescent="0.3">
      <c r="P524732" s="83"/>
    </row>
    <row r="524733" spans="16:16" x14ac:dyDescent="0.3">
      <c r="P524733" s="83"/>
    </row>
    <row r="524734" spans="16:16" x14ac:dyDescent="0.3">
      <c r="P524734" s="83"/>
    </row>
    <row r="524735" spans="16:16" x14ac:dyDescent="0.3">
      <c r="P524735" s="83"/>
    </row>
    <row r="524736" spans="16:16" x14ac:dyDescent="0.3">
      <c r="P524736" s="83"/>
    </row>
    <row r="524737" spans="16:16" x14ac:dyDescent="0.3">
      <c r="P524737" s="83"/>
    </row>
    <row r="524738" spans="16:16" x14ac:dyDescent="0.3">
      <c r="P524738" s="83"/>
    </row>
    <row r="524739" spans="16:16" x14ac:dyDescent="0.3">
      <c r="P524739" s="83"/>
    </row>
    <row r="524740" spans="16:16" x14ac:dyDescent="0.3">
      <c r="P524740" s="83"/>
    </row>
    <row r="524741" spans="16:16" x14ac:dyDescent="0.3">
      <c r="P524741" s="83"/>
    </row>
    <row r="524742" spans="16:16" x14ac:dyDescent="0.3">
      <c r="P524742" s="83"/>
    </row>
    <row r="524743" spans="16:16" x14ac:dyDescent="0.3">
      <c r="P524743" s="83"/>
    </row>
    <row r="524744" spans="16:16" x14ac:dyDescent="0.3">
      <c r="P524744" s="83"/>
    </row>
    <row r="524745" spans="16:16" x14ac:dyDescent="0.3">
      <c r="P524745" s="83"/>
    </row>
    <row r="524746" spans="16:16" x14ac:dyDescent="0.3">
      <c r="P524746" s="83"/>
    </row>
    <row r="524747" spans="16:16" x14ac:dyDescent="0.3">
      <c r="P524747" s="83"/>
    </row>
    <row r="524748" spans="16:16" x14ac:dyDescent="0.3">
      <c r="P524748" s="83"/>
    </row>
    <row r="524749" spans="16:16" x14ac:dyDescent="0.3">
      <c r="P524749" s="83"/>
    </row>
    <row r="524750" spans="16:16" x14ac:dyDescent="0.3">
      <c r="P524750" s="83"/>
    </row>
    <row r="524751" spans="16:16" x14ac:dyDescent="0.3">
      <c r="P524751" s="83"/>
    </row>
    <row r="524752" spans="16:16" x14ac:dyDescent="0.3">
      <c r="P524752" s="83"/>
    </row>
    <row r="524753" spans="16:16" x14ac:dyDescent="0.3">
      <c r="P524753" s="83"/>
    </row>
    <row r="524754" spans="16:16" x14ac:dyDescent="0.3">
      <c r="P524754" s="83"/>
    </row>
    <row r="524755" spans="16:16" x14ac:dyDescent="0.3">
      <c r="P524755" s="83"/>
    </row>
    <row r="524756" spans="16:16" x14ac:dyDescent="0.3">
      <c r="P524756" s="83"/>
    </row>
    <row r="524757" spans="16:16" x14ac:dyDescent="0.3">
      <c r="P524757" s="83"/>
    </row>
    <row r="524758" spans="16:16" x14ac:dyDescent="0.3">
      <c r="P524758" s="83"/>
    </row>
    <row r="524759" spans="16:16" x14ac:dyDescent="0.3">
      <c r="P524759" s="83"/>
    </row>
    <row r="524760" spans="16:16" x14ac:dyDescent="0.3">
      <c r="P524760" s="83"/>
    </row>
    <row r="524761" spans="16:16" x14ac:dyDescent="0.3">
      <c r="P524761" s="83"/>
    </row>
    <row r="524762" spans="16:16" x14ac:dyDescent="0.3">
      <c r="P524762" s="83"/>
    </row>
    <row r="524763" spans="16:16" x14ac:dyDescent="0.3">
      <c r="P524763" s="83"/>
    </row>
    <row r="524764" spans="16:16" x14ac:dyDescent="0.3">
      <c r="P524764" s="83"/>
    </row>
    <row r="524765" spans="16:16" x14ac:dyDescent="0.3">
      <c r="P524765" s="83"/>
    </row>
    <row r="524766" spans="16:16" x14ac:dyDescent="0.3">
      <c r="P524766" s="83"/>
    </row>
    <row r="524767" spans="16:16" x14ac:dyDescent="0.3">
      <c r="P524767" s="83"/>
    </row>
    <row r="524768" spans="16:16" x14ac:dyDescent="0.3">
      <c r="P524768" s="83"/>
    </row>
    <row r="524769" spans="16:16" x14ac:dyDescent="0.3">
      <c r="P524769" s="83"/>
    </row>
    <row r="524770" spans="16:16" x14ac:dyDescent="0.3">
      <c r="P524770" s="83"/>
    </row>
    <row r="524771" spans="16:16" x14ac:dyDescent="0.3">
      <c r="P524771" s="83"/>
    </row>
    <row r="524772" spans="16:16" x14ac:dyDescent="0.3">
      <c r="P524772" s="83"/>
    </row>
    <row r="524773" spans="16:16" x14ac:dyDescent="0.3">
      <c r="P524773" s="83"/>
    </row>
    <row r="524774" spans="16:16" x14ac:dyDescent="0.3">
      <c r="P524774" s="83"/>
    </row>
    <row r="524775" spans="16:16" x14ac:dyDescent="0.3">
      <c r="P524775" s="83"/>
    </row>
    <row r="524776" spans="16:16" x14ac:dyDescent="0.3">
      <c r="P524776" s="83"/>
    </row>
    <row r="524777" spans="16:16" x14ac:dyDescent="0.3">
      <c r="P524777" s="83"/>
    </row>
    <row r="524778" spans="16:16" x14ac:dyDescent="0.3">
      <c r="P524778" s="83"/>
    </row>
    <row r="524779" spans="16:16" x14ac:dyDescent="0.3">
      <c r="P524779" s="83"/>
    </row>
    <row r="524780" spans="16:16" x14ac:dyDescent="0.3">
      <c r="P524780" s="83"/>
    </row>
    <row r="524781" spans="16:16" x14ac:dyDescent="0.3">
      <c r="P524781" s="83"/>
    </row>
    <row r="524782" spans="16:16" x14ac:dyDescent="0.3">
      <c r="P524782" s="83"/>
    </row>
    <row r="524783" spans="16:16" x14ac:dyDescent="0.3">
      <c r="P524783" s="83"/>
    </row>
    <row r="524784" spans="16:16" x14ac:dyDescent="0.3">
      <c r="P524784" s="83"/>
    </row>
    <row r="524785" spans="16:16" x14ac:dyDescent="0.3">
      <c r="P524785" s="83"/>
    </row>
    <row r="524786" spans="16:16" x14ac:dyDescent="0.3">
      <c r="P524786" s="83"/>
    </row>
    <row r="524787" spans="16:16" x14ac:dyDescent="0.3">
      <c r="P524787" s="83"/>
    </row>
    <row r="524788" spans="16:16" x14ac:dyDescent="0.3">
      <c r="P524788" s="83"/>
    </row>
    <row r="524789" spans="16:16" x14ac:dyDescent="0.3">
      <c r="P524789" s="83"/>
    </row>
    <row r="524790" spans="16:16" x14ac:dyDescent="0.3">
      <c r="P524790" s="83"/>
    </row>
    <row r="524791" spans="16:16" x14ac:dyDescent="0.3">
      <c r="P524791" s="83"/>
    </row>
    <row r="524792" spans="16:16" x14ac:dyDescent="0.3">
      <c r="P524792" s="83"/>
    </row>
    <row r="524793" spans="16:16" x14ac:dyDescent="0.3">
      <c r="P524793" s="83"/>
    </row>
    <row r="524794" spans="16:16" x14ac:dyDescent="0.3">
      <c r="P524794" s="83"/>
    </row>
    <row r="524795" spans="16:16" x14ac:dyDescent="0.3">
      <c r="P524795" s="83"/>
    </row>
    <row r="524796" spans="16:16" x14ac:dyDescent="0.3">
      <c r="P524796" s="83"/>
    </row>
    <row r="524797" spans="16:16" x14ac:dyDescent="0.3">
      <c r="P524797" s="83"/>
    </row>
    <row r="524798" spans="16:16" x14ac:dyDescent="0.3">
      <c r="P524798" s="83"/>
    </row>
    <row r="524799" spans="16:16" x14ac:dyDescent="0.3">
      <c r="P524799" s="83"/>
    </row>
    <row r="524800" spans="16:16" x14ac:dyDescent="0.3">
      <c r="P524800" s="83"/>
    </row>
    <row r="524801" spans="16:16" x14ac:dyDescent="0.3">
      <c r="P524801" s="83"/>
    </row>
    <row r="524802" spans="16:16" x14ac:dyDescent="0.3">
      <c r="P524802" s="83"/>
    </row>
    <row r="524803" spans="16:16" x14ac:dyDescent="0.3">
      <c r="P524803" s="83"/>
    </row>
    <row r="524804" spans="16:16" x14ac:dyDescent="0.3">
      <c r="P524804" s="83"/>
    </row>
    <row r="524805" spans="16:16" x14ac:dyDescent="0.3">
      <c r="P524805" s="83"/>
    </row>
    <row r="524806" spans="16:16" x14ac:dyDescent="0.3">
      <c r="P524806" s="83"/>
    </row>
    <row r="524807" spans="16:16" x14ac:dyDescent="0.3">
      <c r="P524807" s="83"/>
    </row>
    <row r="524808" spans="16:16" x14ac:dyDescent="0.3">
      <c r="P524808" s="83"/>
    </row>
    <row r="524809" spans="16:16" x14ac:dyDescent="0.3">
      <c r="P524809" s="83"/>
    </row>
    <row r="524810" spans="16:16" x14ac:dyDescent="0.3">
      <c r="P524810" s="83"/>
    </row>
    <row r="524811" spans="16:16" x14ac:dyDescent="0.3">
      <c r="P524811" s="83"/>
    </row>
    <row r="524812" spans="16:16" x14ac:dyDescent="0.3">
      <c r="P524812" s="83"/>
    </row>
    <row r="524813" spans="16:16" x14ac:dyDescent="0.3">
      <c r="P524813" s="83"/>
    </row>
    <row r="524814" spans="16:16" x14ac:dyDescent="0.3">
      <c r="P524814" s="83"/>
    </row>
    <row r="524815" spans="16:16" x14ac:dyDescent="0.3">
      <c r="P524815" s="83"/>
    </row>
    <row r="524816" spans="16:16" x14ac:dyDescent="0.3">
      <c r="P524816" s="83"/>
    </row>
    <row r="524817" spans="16:16" x14ac:dyDescent="0.3">
      <c r="P524817" s="83"/>
    </row>
    <row r="524818" spans="16:16" x14ac:dyDescent="0.3">
      <c r="P524818" s="83"/>
    </row>
    <row r="524819" spans="16:16" x14ac:dyDescent="0.3">
      <c r="P524819" s="83"/>
    </row>
    <row r="524820" spans="16:16" x14ac:dyDescent="0.3">
      <c r="P524820" s="83"/>
    </row>
    <row r="524821" spans="16:16" x14ac:dyDescent="0.3">
      <c r="P524821" s="83"/>
    </row>
    <row r="524822" spans="16:16" x14ac:dyDescent="0.3">
      <c r="P524822" s="83"/>
    </row>
    <row r="524823" spans="16:16" x14ac:dyDescent="0.3">
      <c r="P524823" s="83"/>
    </row>
    <row r="524824" spans="16:16" x14ac:dyDescent="0.3">
      <c r="P524824" s="83"/>
    </row>
    <row r="524825" spans="16:16" x14ac:dyDescent="0.3">
      <c r="P524825" s="83"/>
    </row>
    <row r="524826" spans="16:16" x14ac:dyDescent="0.3">
      <c r="P524826" s="83"/>
    </row>
    <row r="524827" spans="16:16" x14ac:dyDescent="0.3">
      <c r="P524827" s="83"/>
    </row>
    <row r="524828" spans="16:16" x14ac:dyDescent="0.3">
      <c r="P524828" s="83"/>
    </row>
    <row r="524829" spans="16:16" x14ac:dyDescent="0.3">
      <c r="P524829" s="83"/>
    </row>
    <row r="524830" spans="16:16" x14ac:dyDescent="0.3">
      <c r="P524830" s="83"/>
    </row>
    <row r="524831" spans="16:16" x14ac:dyDescent="0.3">
      <c r="P524831" s="83"/>
    </row>
    <row r="524832" spans="16:16" x14ac:dyDescent="0.3">
      <c r="P524832" s="83"/>
    </row>
    <row r="524833" spans="16:16" x14ac:dyDescent="0.3">
      <c r="P524833" s="83"/>
    </row>
    <row r="524834" spans="16:16" x14ac:dyDescent="0.3">
      <c r="P524834" s="83"/>
    </row>
    <row r="524835" spans="16:16" x14ac:dyDescent="0.3">
      <c r="P524835" s="83"/>
    </row>
    <row r="524836" spans="16:16" x14ac:dyDescent="0.3">
      <c r="P524836" s="83"/>
    </row>
    <row r="524837" spans="16:16" x14ac:dyDescent="0.3">
      <c r="P524837" s="83"/>
    </row>
    <row r="524838" spans="16:16" x14ac:dyDescent="0.3">
      <c r="P524838" s="83"/>
    </row>
    <row r="524839" spans="16:16" x14ac:dyDescent="0.3">
      <c r="P524839" s="83"/>
    </row>
    <row r="524840" spans="16:16" x14ac:dyDescent="0.3">
      <c r="P524840" s="83"/>
    </row>
    <row r="524841" spans="16:16" x14ac:dyDescent="0.3">
      <c r="P524841" s="83"/>
    </row>
    <row r="524842" spans="16:16" x14ac:dyDescent="0.3">
      <c r="P524842" s="83"/>
    </row>
    <row r="524843" spans="16:16" x14ac:dyDescent="0.3">
      <c r="P524843" s="83"/>
    </row>
    <row r="524844" spans="16:16" x14ac:dyDescent="0.3">
      <c r="P524844" s="83"/>
    </row>
    <row r="524845" spans="16:16" x14ac:dyDescent="0.3">
      <c r="P524845" s="83"/>
    </row>
    <row r="524846" spans="16:16" x14ac:dyDescent="0.3">
      <c r="P524846" s="83"/>
    </row>
    <row r="524847" spans="16:16" x14ac:dyDescent="0.3">
      <c r="P524847" s="83"/>
    </row>
    <row r="524848" spans="16:16" x14ac:dyDescent="0.3">
      <c r="P524848" s="83"/>
    </row>
    <row r="524849" spans="16:16" x14ac:dyDescent="0.3">
      <c r="P524849" s="83"/>
    </row>
    <row r="524850" spans="16:16" x14ac:dyDescent="0.3">
      <c r="P524850" s="83"/>
    </row>
    <row r="524851" spans="16:16" x14ac:dyDescent="0.3">
      <c r="P524851" s="83"/>
    </row>
    <row r="524852" spans="16:16" x14ac:dyDescent="0.3">
      <c r="P524852" s="83"/>
    </row>
    <row r="524853" spans="16:16" x14ac:dyDescent="0.3">
      <c r="P524853" s="83"/>
    </row>
    <row r="524854" spans="16:16" x14ac:dyDescent="0.3">
      <c r="P524854" s="83"/>
    </row>
    <row r="524855" spans="16:16" x14ac:dyDescent="0.3">
      <c r="P524855" s="83"/>
    </row>
    <row r="524856" spans="16:16" x14ac:dyDescent="0.3">
      <c r="P524856" s="83"/>
    </row>
    <row r="524857" spans="16:16" x14ac:dyDescent="0.3">
      <c r="P524857" s="83"/>
    </row>
    <row r="524858" spans="16:16" x14ac:dyDescent="0.3">
      <c r="P524858" s="83"/>
    </row>
    <row r="524859" spans="16:16" x14ac:dyDescent="0.3">
      <c r="P524859" s="83"/>
    </row>
    <row r="524860" spans="16:16" x14ac:dyDescent="0.3">
      <c r="P524860" s="83"/>
    </row>
    <row r="524861" spans="16:16" x14ac:dyDescent="0.3">
      <c r="P524861" s="83"/>
    </row>
    <row r="524862" spans="16:16" x14ac:dyDescent="0.3">
      <c r="P524862" s="83"/>
    </row>
    <row r="524863" spans="16:16" x14ac:dyDescent="0.3">
      <c r="P524863" s="83"/>
    </row>
    <row r="524864" spans="16:16" x14ac:dyDescent="0.3">
      <c r="P524864" s="83"/>
    </row>
    <row r="524865" spans="16:16" x14ac:dyDescent="0.3">
      <c r="P524865" s="83"/>
    </row>
    <row r="524866" spans="16:16" x14ac:dyDescent="0.3">
      <c r="P524866" s="83"/>
    </row>
    <row r="524867" spans="16:16" x14ac:dyDescent="0.3">
      <c r="P524867" s="83"/>
    </row>
    <row r="524868" spans="16:16" x14ac:dyDescent="0.3">
      <c r="P524868" s="83"/>
    </row>
    <row r="524869" spans="16:16" x14ac:dyDescent="0.3">
      <c r="P524869" s="83"/>
    </row>
    <row r="524870" spans="16:16" x14ac:dyDescent="0.3">
      <c r="P524870" s="83"/>
    </row>
    <row r="524871" spans="16:16" x14ac:dyDescent="0.3">
      <c r="P524871" s="83"/>
    </row>
    <row r="524872" spans="16:16" x14ac:dyDescent="0.3">
      <c r="P524872" s="83"/>
    </row>
    <row r="524873" spans="16:16" x14ac:dyDescent="0.3">
      <c r="P524873" s="83"/>
    </row>
    <row r="524874" spans="16:16" x14ac:dyDescent="0.3">
      <c r="P524874" s="83"/>
    </row>
    <row r="524875" spans="16:16" x14ac:dyDescent="0.3">
      <c r="P524875" s="83"/>
    </row>
    <row r="524876" spans="16:16" x14ac:dyDescent="0.3">
      <c r="P524876" s="83"/>
    </row>
    <row r="524877" spans="16:16" x14ac:dyDescent="0.3">
      <c r="P524877" s="83"/>
    </row>
    <row r="524878" spans="16:16" x14ac:dyDescent="0.3">
      <c r="P524878" s="83"/>
    </row>
    <row r="524879" spans="16:16" x14ac:dyDescent="0.3">
      <c r="P524879" s="83"/>
    </row>
    <row r="524880" spans="16:16" x14ac:dyDescent="0.3">
      <c r="P524880" s="83"/>
    </row>
    <row r="524881" spans="16:16" x14ac:dyDescent="0.3">
      <c r="P524881" s="83"/>
    </row>
    <row r="524882" spans="16:16" x14ac:dyDescent="0.3">
      <c r="P524882" s="83"/>
    </row>
    <row r="524883" spans="16:16" x14ac:dyDescent="0.3">
      <c r="P524883" s="83"/>
    </row>
    <row r="524884" spans="16:16" x14ac:dyDescent="0.3">
      <c r="P524884" s="83"/>
    </row>
    <row r="524885" spans="16:16" x14ac:dyDescent="0.3">
      <c r="P524885" s="83"/>
    </row>
    <row r="524886" spans="16:16" x14ac:dyDescent="0.3">
      <c r="P524886" s="83"/>
    </row>
    <row r="524887" spans="16:16" x14ac:dyDescent="0.3">
      <c r="P524887" s="83"/>
    </row>
    <row r="524888" spans="16:16" x14ac:dyDescent="0.3">
      <c r="P524888" s="83"/>
    </row>
    <row r="524889" spans="16:16" x14ac:dyDescent="0.3">
      <c r="P524889" s="83"/>
    </row>
    <row r="524890" spans="16:16" x14ac:dyDescent="0.3">
      <c r="P524890" s="83"/>
    </row>
    <row r="524891" spans="16:16" x14ac:dyDescent="0.3">
      <c r="P524891" s="83"/>
    </row>
    <row r="524892" spans="16:16" x14ac:dyDescent="0.3">
      <c r="P524892" s="83"/>
    </row>
    <row r="524893" spans="16:16" x14ac:dyDescent="0.3">
      <c r="P524893" s="83"/>
    </row>
    <row r="524894" spans="16:16" x14ac:dyDescent="0.3">
      <c r="P524894" s="83"/>
    </row>
    <row r="524895" spans="16:16" x14ac:dyDescent="0.3">
      <c r="P524895" s="83"/>
    </row>
    <row r="524896" spans="16:16" x14ac:dyDescent="0.3">
      <c r="P524896" s="83"/>
    </row>
    <row r="524897" spans="16:16" x14ac:dyDescent="0.3">
      <c r="P524897" s="83"/>
    </row>
    <row r="524898" spans="16:16" x14ac:dyDescent="0.3">
      <c r="P524898" s="83"/>
    </row>
    <row r="524899" spans="16:16" x14ac:dyDescent="0.3">
      <c r="P524899" s="83"/>
    </row>
    <row r="524900" spans="16:16" x14ac:dyDescent="0.3">
      <c r="P524900" s="83"/>
    </row>
    <row r="524901" spans="16:16" x14ac:dyDescent="0.3">
      <c r="P524901" s="83"/>
    </row>
    <row r="524902" spans="16:16" x14ac:dyDescent="0.3">
      <c r="P524902" s="83"/>
    </row>
    <row r="524903" spans="16:16" x14ac:dyDescent="0.3">
      <c r="P524903" s="83"/>
    </row>
    <row r="524904" spans="16:16" x14ac:dyDescent="0.3">
      <c r="P524904" s="83"/>
    </row>
    <row r="524905" spans="16:16" x14ac:dyDescent="0.3">
      <c r="P524905" s="83"/>
    </row>
    <row r="524906" spans="16:16" x14ac:dyDescent="0.3">
      <c r="P524906" s="83"/>
    </row>
    <row r="524907" spans="16:16" x14ac:dyDescent="0.3">
      <c r="P524907" s="83"/>
    </row>
    <row r="524908" spans="16:16" x14ac:dyDescent="0.3">
      <c r="P524908" s="83"/>
    </row>
    <row r="524909" spans="16:16" x14ac:dyDescent="0.3">
      <c r="P524909" s="83"/>
    </row>
    <row r="524910" spans="16:16" x14ac:dyDescent="0.3">
      <c r="P524910" s="83"/>
    </row>
    <row r="524911" spans="16:16" x14ac:dyDescent="0.3">
      <c r="P524911" s="83"/>
    </row>
    <row r="524912" spans="16:16" x14ac:dyDescent="0.3">
      <c r="P524912" s="83"/>
    </row>
    <row r="524913" spans="16:16" x14ac:dyDescent="0.3">
      <c r="P524913" s="83"/>
    </row>
    <row r="524914" spans="16:16" x14ac:dyDescent="0.3">
      <c r="P524914" s="83"/>
    </row>
    <row r="524915" spans="16:16" x14ac:dyDescent="0.3">
      <c r="P524915" s="83"/>
    </row>
    <row r="524916" spans="16:16" x14ac:dyDescent="0.3">
      <c r="P524916" s="83"/>
    </row>
    <row r="524917" spans="16:16" x14ac:dyDescent="0.3">
      <c r="P524917" s="83"/>
    </row>
    <row r="524918" spans="16:16" x14ac:dyDescent="0.3">
      <c r="P524918" s="83"/>
    </row>
    <row r="524919" spans="16:16" x14ac:dyDescent="0.3">
      <c r="P524919" s="83"/>
    </row>
    <row r="524920" spans="16:16" x14ac:dyDescent="0.3">
      <c r="P524920" s="83"/>
    </row>
    <row r="524921" spans="16:16" x14ac:dyDescent="0.3">
      <c r="P524921" s="83"/>
    </row>
    <row r="524922" spans="16:16" x14ac:dyDescent="0.3">
      <c r="P524922" s="83"/>
    </row>
    <row r="524923" spans="16:16" x14ac:dyDescent="0.3">
      <c r="P524923" s="83"/>
    </row>
    <row r="524924" spans="16:16" x14ac:dyDescent="0.3">
      <c r="P524924" s="83"/>
    </row>
    <row r="524925" spans="16:16" x14ac:dyDescent="0.3">
      <c r="P524925" s="83"/>
    </row>
    <row r="524926" spans="16:16" x14ac:dyDescent="0.3">
      <c r="P524926" s="83"/>
    </row>
    <row r="524927" spans="16:16" x14ac:dyDescent="0.3">
      <c r="P524927" s="83"/>
    </row>
    <row r="524928" spans="16:16" x14ac:dyDescent="0.3">
      <c r="P524928" s="83"/>
    </row>
    <row r="524929" spans="16:16" x14ac:dyDescent="0.3">
      <c r="P524929" s="83"/>
    </row>
    <row r="524930" spans="16:16" x14ac:dyDescent="0.3">
      <c r="P524930" s="83"/>
    </row>
    <row r="524931" spans="16:16" x14ac:dyDescent="0.3">
      <c r="P524931" s="83"/>
    </row>
    <row r="524932" spans="16:16" x14ac:dyDescent="0.3">
      <c r="P524932" s="83"/>
    </row>
    <row r="524933" spans="16:16" x14ac:dyDescent="0.3">
      <c r="P524933" s="83"/>
    </row>
    <row r="524934" spans="16:16" x14ac:dyDescent="0.3">
      <c r="P524934" s="83"/>
    </row>
    <row r="524935" spans="16:16" x14ac:dyDescent="0.3">
      <c r="P524935" s="83"/>
    </row>
    <row r="524936" spans="16:16" x14ac:dyDescent="0.3">
      <c r="P524936" s="83"/>
    </row>
    <row r="524937" spans="16:16" x14ac:dyDescent="0.3">
      <c r="P524937" s="83"/>
    </row>
    <row r="524938" spans="16:16" x14ac:dyDescent="0.3">
      <c r="P524938" s="83"/>
    </row>
    <row r="524939" spans="16:16" x14ac:dyDescent="0.3">
      <c r="P524939" s="83"/>
    </row>
    <row r="524940" spans="16:16" x14ac:dyDescent="0.3">
      <c r="P524940" s="83"/>
    </row>
    <row r="524941" spans="16:16" x14ac:dyDescent="0.3">
      <c r="P524941" s="83"/>
    </row>
    <row r="524942" spans="16:16" x14ac:dyDescent="0.3">
      <c r="P524942" s="83"/>
    </row>
    <row r="524943" spans="16:16" x14ac:dyDescent="0.3">
      <c r="P524943" s="83"/>
    </row>
    <row r="524944" spans="16:16" x14ac:dyDescent="0.3">
      <c r="P524944" s="83"/>
    </row>
    <row r="524945" spans="16:16" x14ac:dyDescent="0.3">
      <c r="P524945" s="83"/>
    </row>
    <row r="524946" spans="16:16" x14ac:dyDescent="0.3">
      <c r="P524946" s="83"/>
    </row>
    <row r="524947" spans="16:16" x14ac:dyDescent="0.3">
      <c r="P524947" s="83"/>
    </row>
    <row r="524948" spans="16:16" x14ac:dyDescent="0.3">
      <c r="P524948" s="83"/>
    </row>
    <row r="524949" spans="16:16" x14ac:dyDescent="0.3">
      <c r="P524949" s="83"/>
    </row>
    <row r="524950" spans="16:16" x14ac:dyDescent="0.3">
      <c r="P524950" s="83"/>
    </row>
    <row r="524951" spans="16:16" x14ac:dyDescent="0.3">
      <c r="P524951" s="83"/>
    </row>
    <row r="524952" spans="16:16" x14ac:dyDescent="0.3">
      <c r="P524952" s="83"/>
    </row>
    <row r="524953" spans="16:16" x14ac:dyDescent="0.3">
      <c r="P524953" s="83"/>
    </row>
    <row r="524954" spans="16:16" x14ac:dyDescent="0.3">
      <c r="P524954" s="83"/>
    </row>
    <row r="524955" spans="16:16" x14ac:dyDescent="0.3">
      <c r="P524955" s="83"/>
    </row>
    <row r="524956" spans="16:16" x14ac:dyDescent="0.3">
      <c r="P524956" s="83"/>
    </row>
    <row r="524957" spans="16:16" x14ac:dyDescent="0.3">
      <c r="P524957" s="83"/>
    </row>
    <row r="524958" spans="16:16" x14ac:dyDescent="0.3">
      <c r="P524958" s="83"/>
    </row>
    <row r="524959" spans="16:16" x14ac:dyDescent="0.3">
      <c r="P524959" s="83"/>
    </row>
    <row r="524960" spans="16:16" x14ac:dyDescent="0.3">
      <c r="P524960" s="83"/>
    </row>
    <row r="524961" spans="16:16" x14ac:dyDescent="0.3">
      <c r="P524961" s="83"/>
    </row>
    <row r="524962" spans="16:16" x14ac:dyDescent="0.3">
      <c r="P524962" s="83"/>
    </row>
    <row r="524963" spans="16:16" x14ac:dyDescent="0.3">
      <c r="P524963" s="83"/>
    </row>
    <row r="524964" spans="16:16" x14ac:dyDescent="0.3">
      <c r="P524964" s="83"/>
    </row>
    <row r="524965" spans="16:16" x14ac:dyDescent="0.3">
      <c r="P524965" s="83"/>
    </row>
    <row r="524966" spans="16:16" x14ac:dyDescent="0.3">
      <c r="P524966" s="83"/>
    </row>
    <row r="524967" spans="16:16" x14ac:dyDescent="0.3">
      <c r="P524967" s="83"/>
    </row>
    <row r="524968" spans="16:16" x14ac:dyDescent="0.3">
      <c r="P524968" s="83"/>
    </row>
    <row r="524969" spans="16:16" x14ac:dyDescent="0.3">
      <c r="P524969" s="83"/>
    </row>
    <row r="524970" spans="16:16" x14ac:dyDescent="0.3">
      <c r="P524970" s="83"/>
    </row>
    <row r="524971" spans="16:16" x14ac:dyDescent="0.3">
      <c r="P524971" s="83"/>
    </row>
    <row r="524972" spans="16:16" x14ac:dyDescent="0.3">
      <c r="P524972" s="83"/>
    </row>
    <row r="524973" spans="16:16" x14ac:dyDescent="0.3">
      <c r="P524973" s="83"/>
    </row>
    <row r="524974" spans="16:16" x14ac:dyDescent="0.3">
      <c r="P524974" s="83"/>
    </row>
    <row r="524975" spans="16:16" x14ac:dyDescent="0.3">
      <c r="P524975" s="83"/>
    </row>
    <row r="524976" spans="16:16" x14ac:dyDescent="0.3">
      <c r="P524976" s="83"/>
    </row>
    <row r="524977" spans="16:16" x14ac:dyDescent="0.3">
      <c r="P524977" s="83"/>
    </row>
    <row r="524978" spans="16:16" x14ac:dyDescent="0.3">
      <c r="P524978" s="83"/>
    </row>
    <row r="524979" spans="16:16" x14ac:dyDescent="0.3">
      <c r="P524979" s="83"/>
    </row>
    <row r="524980" spans="16:16" x14ac:dyDescent="0.3">
      <c r="P524980" s="83"/>
    </row>
    <row r="524981" spans="16:16" x14ac:dyDescent="0.3">
      <c r="P524981" s="83"/>
    </row>
    <row r="524982" spans="16:16" x14ac:dyDescent="0.3">
      <c r="P524982" s="83"/>
    </row>
    <row r="524983" spans="16:16" x14ac:dyDescent="0.3">
      <c r="P524983" s="83"/>
    </row>
    <row r="524984" spans="16:16" x14ac:dyDescent="0.3">
      <c r="P524984" s="83"/>
    </row>
    <row r="524985" spans="16:16" x14ac:dyDescent="0.3">
      <c r="P524985" s="83"/>
    </row>
    <row r="524986" spans="16:16" x14ac:dyDescent="0.3">
      <c r="P524986" s="83"/>
    </row>
    <row r="524987" spans="16:16" x14ac:dyDescent="0.3">
      <c r="P524987" s="83"/>
    </row>
    <row r="524988" spans="16:16" x14ac:dyDescent="0.3">
      <c r="P524988" s="83"/>
    </row>
    <row r="524989" spans="16:16" x14ac:dyDescent="0.3">
      <c r="P524989" s="83"/>
    </row>
    <row r="524990" spans="16:16" x14ac:dyDescent="0.3">
      <c r="P524990" s="83"/>
    </row>
    <row r="524991" spans="16:16" x14ac:dyDescent="0.3">
      <c r="P524991" s="83"/>
    </row>
    <row r="524992" spans="16:16" x14ac:dyDescent="0.3">
      <c r="P524992" s="83"/>
    </row>
    <row r="524993" spans="16:16" x14ac:dyDescent="0.3">
      <c r="P524993" s="83"/>
    </row>
    <row r="524994" spans="16:16" x14ac:dyDescent="0.3">
      <c r="P524994" s="83"/>
    </row>
    <row r="524995" spans="16:16" x14ac:dyDescent="0.3">
      <c r="P524995" s="83"/>
    </row>
    <row r="524996" spans="16:16" x14ac:dyDescent="0.3">
      <c r="P524996" s="83"/>
    </row>
    <row r="524997" spans="16:16" x14ac:dyDescent="0.3">
      <c r="P524997" s="83"/>
    </row>
    <row r="524998" spans="16:16" x14ac:dyDescent="0.3">
      <c r="P524998" s="83"/>
    </row>
    <row r="524999" spans="16:16" x14ac:dyDescent="0.3">
      <c r="P524999" s="83"/>
    </row>
    <row r="525000" spans="16:16" x14ac:dyDescent="0.3">
      <c r="P525000" s="83"/>
    </row>
    <row r="525001" spans="16:16" x14ac:dyDescent="0.3">
      <c r="P525001" s="83"/>
    </row>
    <row r="525002" spans="16:16" x14ac:dyDescent="0.3">
      <c r="P525002" s="83"/>
    </row>
    <row r="525003" spans="16:16" x14ac:dyDescent="0.3">
      <c r="P525003" s="83"/>
    </row>
    <row r="525004" spans="16:16" x14ac:dyDescent="0.3">
      <c r="P525004" s="83"/>
    </row>
    <row r="525005" spans="16:16" x14ac:dyDescent="0.3">
      <c r="P525005" s="83"/>
    </row>
    <row r="525006" spans="16:16" x14ac:dyDescent="0.3">
      <c r="P525006" s="83"/>
    </row>
    <row r="525007" spans="16:16" x14ac:dyDescent="0.3">
      <c r="P525007" s="83"/>
    </row>
    <row r="525008" spans="16:16" x14ac:dyDescent="0.3">
      <c r="P525008" s="83"/>
    </row>
    <row r="525009" spans="16:16" x14ac:dyDescent="0.3">
      <c r="P525009" s="83"/>
    </row>
    <row r="525010" spans="16:16" x14ac:dyDescent="0.3">
      <c r="P525010" s="83"/>
    </row>
    <row r="525011" spans="16:16" x14ac:dyDescent="0.3">
      <c r="P525011" s="83"/>
    </row>
    <row r="525012" spans="16:16" x14ac:dyDescent="0.3">
      <c r="P525012" s="83"/>
    </row>
    <row r="525013" spans="16:16" x14ac:dyDescent="0.3">
      <c r="P525013" s="83"/>
    </row>
    <row r="525014" spans="16:16" x14ac:dyDescent="0.3">
      <c r="P525014" s="83"/>
    </row>
    <row r="525015" spans="16:16" x14ac:dyDescent="0.3">
      <c r="P525015" s="83"/>
    </row>
    <row r="525016" spans="16:16" x14ac:dyDescent="0.3">
      <c r="P525016" s="83"/>
    </row>
    <row r="525017" spans="16:16" x14ac:dyDescent="0.3">
      <c r="P525017" s="83"/>
    </row>
    <row r="525018" spans="16:16" x14ac:dyDescent="0.3">
      <c r="P525018" s="83"/>
    </row>
    <row r="525019" spans="16:16" x14ac:dyDescent="0.3">
      <c r="P525019" s="83"/>
    </row>
    <row r="525020" spans="16:16" x14ac:dyDescent="0.3">
      <c r="P525020" s="83"/>
    </row>
    <row r="525021" spans="16:16" x14ac:dyDescent="0.3">
      <c r="P525021" s="83"/>
    </row>
    <row r="525022" spans="16:16" x14ac:dyDescent="0.3">
      <c r="P525022" s="83"/>
    </row>
    <row r="525023" spans="16:16" x14ac:dyDescent="0.3">
      <c r="P525023" s="83"/>
    </row>
    <row r="525024" spans="16:16" x14ac:dyDescent="0.3">
      <c r="P525024" s="83"/>
    </row>
    <row r="525025" spans="16:16" x14ac:dyDescent="0.3">
      <c r="P525025" s="83"/>
    </row>
    <row r="525026" spans="16:16" x14ac:dyDescent="0.3">
      <c r="P525026" s="83"/>
    </row>
    <row r="525027" spans="16:16" x14ac:dyDescent="0.3">
      <c r="P525027" s="83"/>
    </row>
    <row r="525028" spans="16:16" x14ac:dyDescent="0.3">
      <c r="P525028" s="83"/>
    </row>
    <row r="525029" spans="16:16" x14ac:dyDescent="0.3">
      <c r="P525029" s="83"/>
    </row>
    <row r="525030" spans="16:16" x14ac:dyDescent="0.3">
      <c r="P525030" s="83"/>
    </row>
    <row r="525031" spans="16:16" x14ac:dyDescent="0.3">
      <c r="P525031" s="83"/>
    </row>
    <row r="525032" spans="16:16" x14ac:dyDescent="0.3">
      <c r="P525032" s="83"/>
    </row>
    <row r="525033" spans="16:16" x14ac:dyDescent="0.3">
      <c r="P525033" s="83"/>
    </row>
    <row r="525034" spans="16:16" x14ac:dyDescent="0.3">
      <c r="P525034" s="83"/>
    </row>
    <row r="525035" spans="16:16" x14ac:dyDescent="0.3">
      <c r="P525035" s="83"/>
    </row>
    <row r="525036" spans="16:16" x14ac:dyDescent="0.3">
      <c r="P525036" s="83"/>
    </row>
    <row r="525037" spans="16:16" x14ac:dyDescent="0.3">
      <c r="P525037" s="83"/>
    </row>
    <row r="525038" spans="16:16" x14ac:dyDescent="0.3">
      <c r="P525038" s="83"/>
    </row>
    <row r="525039" spans="16:16" x14ac:dyDescent="0.3">
      <c r="P525039" s="83"/>
    </row>
    <row r="525040" spans="16:16" x14ac:dyDescent="0.3">
      <c r="P525040" s="83"/>
    </row>
    <row r="525041" spans="16:16" x14ac:dyDescent="0.3">
      <c r="P525041" s="83"/>
    </row>
    <row r="525042" spans="16:16" x14ac:dyDescent="0.3">
      <c r="P525042" s="83"/>
    </row>
    <row r="525043" spans="16:16" x14ac:dyDescent="0.3">
      <c r="P525043" s="83"/>
    </row>
    <row r="525044" spans="16:16" x14ac:dyDescent="0.3">
      <c r="P525044" s="83"/>
    </row>
    <row r="525045" spans="16:16" x14ac:dyDescent="0.3">
      <c r="P525045" s="83"/>
    </row>
    <row r="525046" spans="16:16" x14ac:dyDescent="0.3">
      <c r="P525046" s="83"/>
    </row>
    <row r="525047" spans="16:16" x14ac:dyDescent="0.3">
      <c r="P525047" s="83"/>
    </row>
    <row r="525048" spans="16:16" x14ac:dyDescent="0.3">
      <c r="P525048" s="83"/>
    </row>
    <row r="525049" spans="16:16" x14ac:dyDescent="0.3">
      <c r="P525049" s="83"/>
    </row>
    <row r="525050" spans="16:16" x14ac:dyDescent="0.3">
      <c r="P525050" s="83"/>
    </row>
    <row r="525051" spans="16:16" x14ac:dyDescent="0.3">
      <c r="P525051" s="83"/>
    </row>
    <row r="525052" spans="16:16" x14ac:dyDescent="0.3">
      <c r="P525052" s="83"/>
    </row>
    <row r="525053" spans="16:16" x14ac:dyDescent="0.3">
      <c r="P525053" s="83"/>
    </row>
    <row r="525054" spans="16:16" x14ac:dyDescent="0.3">
      <c r="P525054" s="83"/>
    </row>
    <row r="525055" spans="16:16" x14ac:dyDescent="0.3">
      <c r="P525055" s="83"/>
    </row>
    <row r="525056" spans="16:16" x14ac:dyDescent="0.3">
      <c r="P525056" s="83"/>
    </row>
    <row r="525057" spans="16:16" x14ac:dyDescent="0.3">
      <c r="P525057" s="83"/>
    </row>
    <row r="525058" spans="16:16" x14ac:dyDescent="0.3">
      <c r="P525058" s="83"/>
    </row>
    <row r="525059" spans="16:16" x14ac:dyDescent="0.3">
      <c r="P525059" s="83"/>
    </row>
    <row r="525060" spans="16:16" x14ac:dyDescent="0.3">
      <c r="P525060" s="83"/>
    </row>
    <row r="525061" spans="16:16" x14ac:dyDescent="0.3">
      <c r="P525061" s="83"/>
    </row>
    <row r="525062" spans="16:16" x14ac:dyDescent="0.3">
      <c r="P525062" s="83"/>
    </row>
    <row r="525063" spans="16:16" x14ac:dyDescent="0.3">
      <c r="P525063" s="83"/>
    </row>
    <row r="525064" spans="16:16" x14ac:dyDescent="0.3">
      <c r="P525064" s="83"/>
    </row>
    <row r="525065" spans="16:16" x14ac:dyDescent="0.3">
      <c r="P525065" s="83"/>
    </row>
    <row r="525066" spans="16:16" x14ac:dyDescent="0.3">
      <c r="P525066" s="83"/>
    </row>
    <row r="525067" spans="16:16" x14ac:dyDescent="0.3">
      <c r="P525067" s="83"/>
    </row>
    <row r="525068" spans="16:16" x14ac:dyDescent="0.3">
      <c r="P525068" s="83"/>
    </row>
    <row r="525069" spans="16:16" x14ac:dyDescent="0.3">
      <c r="P525069" s="83"/>
    </row>
    <row r="525070" spans="16:16" x14ac:dyDescent="0.3">
      <c r="P525070" s="83"/>
    </row>
    <row r="525071" spans="16:16" x14ac:dyDescent="0.3">
      <c r="P525071" s="83"/>
    </row>
    <row r="525072" spans="16:16" x14ac:dyDescent="0.3">
      <c r="P525072" s="83"/>
    </row>
    <row r="525073" spans="16:16" x14ac:dyDescent="0.3">
      <c r="P525073" s="83"/>
    </row>
    <row r="525074" spans="16:16" x14ac:dyDescent="0.3">
      <c r="P525074" s="83"/>
    </row>
    <row r="525075" spans="16:16" x14ac:dyDescent="0.3">
      <c r="P525075" s="83"/>
    </row>
    <row r="525076" spans="16:16" x14ac:dyDescent="0.3">
      <c r="P525076" s="83"/>
    </row>
    <row r="525077" spans="16:16" x14ac:dyDescent="0.3">
      <c r="P525077" s="83"/>
    </row>
    <row r="525078" spans="16:16" x14ac:dyDescent="0.3">
      <c r="P525078" s="83"/>
    </row>
    <row r="525079" spans="16:16" x14ac:dyDescent="0.3">
      <c r="P525079" s="83"/>
    </row>
    <row r="525080" spans="16:16" x14ac:dyDescent="0.3">
      <c r="P525080" s="83"/>
    </row>
    <row r="525081" spans="16:16" x14ac:dyDescent="0.3">
      <c r="P525081" s="83"/>
    </row>
    <row r="525082" spans="16:16" x14ac:dyDescent="0.3">
      <c r="P525082" s="83"/>
    </row>
    <row r="525083" spans="16:16" x14ac:dyDescent="0.3">
      <c r="P525083" s="83"/>
    </row>
    <row r="525084" spans="16:16" x14ac:dyDescent="0.3">
      <c r="P525084" s="83"/>
    </row>
    <row r="525085" spans="16:16" x14ac:dyDescent="0.3">
      <c r="P525085" s="83"/>
    </row>
    <row r="525086" spans="16:16" x14ac:dyDescent="0.3">
      <c r="P525086" s="83"/>
    </row>
    <row r="525087" spans="16:16" x14ac:dyDescent="0.3">
      <c r="P525087" s="83"/>
    </row>
    <row r="525088" spans="16:16" x14ac:dyDescent="0.3">
      <c r="P525088" s="83"/>
    </row>
    <row r="525089" spans="16:16" x14ac:dyDescent="0.3">
      <c r="P525089" s="83"/>
    </row>
    <row r="525090" spans="16:16" x14ac:dyDescent="0.3">
      <c r="P525090" s="83"/>
    </row>
    <row r="525091" spans="16:16" x14ac:dyDescent="0.3">
      <c r="P525091" s="83"/>
    </row>
    <row r="525092" spans="16:16" x14ac:dyDescent="0.3">
      <c r="P525092" s="83"/>
    </row>
    <row r="525093" spans="16:16" x14ac:dyDescent="0.3">
      <c r="P525093" s="83"/>
    </row>
    <row r="525094" spans="16:16" x14ac:dyDescent="0.3">
      <c r="P525094" s="83"/>
    </row>
    <row r="525095" spans="16:16" x14ac:dyDescent="0.3">
      <c r="P525095" s="83"/>
    </row>
    <row r="525096" spans="16:16" x14ac:dyDescent="0.3">
      <c r="P525096" s="83"/>
    </row>
    <row r="525097" spans="16:16" x14ac:dyDescent="0.3">
      <c r="P525097" s="83"/>
    </row>
    <row r="525098" spans="16:16" x14ac:dyDescent="0.3">
      <c r="P525098" s="83"/>
    </row>
    <row r="525099" spans="16:16" x14ac:dyDescent="0.3">
      <c r="P525099" s="83"/>
    </row>
    <row r="525100" spans="16:16" x14ac:dyDescent="0.3">
      <c r="P525100" s="83"/>
    </row>
    <row r="525101" spans="16:16" x14ac:dyDescent="0.3">
      <c r="P525101" s="83"/>
    </row>
    <row r="525102" spans="16:16" x14ac:dyDescent="0.3">
      <c r="P525102" s="83"/>
    </row>
    <row r="525103" spans="16:16" x14ac:dyDescent="0.3">
      <c r="P525103" s="83"/>
    </row>
    <row r="525104" spans="16:16" x14ac:dyDescent="0.3">
      <c r="P525104" s="83"/>
    </row>
    <row r="525105" spans="16:16" x14ac:dyDescent="0.3">
      <c r="P525105" s="83"/>
    </row>
    <row r="525106" spans="16:16" x14ac:dyDescent="0.3">
      <c r="P525106" s="83"/>
    </row>
    <row r="525107" spans="16:16" x14ac:dyDescent="0.3">
      <c r="P525107" s="83"/>
    </row>
    <row r="525108" spans="16:16" x14ac:dyDescent="0.3">
      <c r="P525108" s="83"/>
    </row>
    <row r="525109" spans="16:16" x14ac:dyDescent="0.3">
      <c r="P525109" s="83"/>
    </row>
    <row r="525110" spans="16:16" x14ac:dyDescent="0.3">
      <c r="P525110" s="83"/>
    </row>
    <row r="525111" spans="16:16" x14ac:dyDescent="0.3">
      <c r="P525111" s="83"/>
    </row>
    <row r="525112" spans="16:16" x14ac:dyDescent="0.3">
      <c r="P525112" s="83"/>
    </row>
    <row r="525113" spans="16:16" x14ac:dyDescent="0.3">
      <c r="P525113" s="83"/>
    </row>
    <row r="525114" spans="16:16" x14ac:dyDescent="0.3">
      <c r="P525114" s="83"/>
    </row>
    <row r="525115" spans="16:16" x14ac:dyDescent="0.3">
      <c r="P525115" s="83"/>
    </row>
    <row r="525116" spans="16:16" x14ac:dyDescent="0.3">
      <c r="P525116" s="83"/>
    </row>
    <row r="525117" spans="16:16" x14ac:dyDescent="0.3">
      <c r="P525117" s="83"/>
    </row>
    <row r="525118" spans="16:16" x14ac:dyDescent="0.3">
      <c r="P525118" s="83"/>
    </row>
    <row r="525119" spans="16:16" x14ac:dyDescent="0.3">
      <c r="P525119" s="83"/>
    </row>
    <row r="525120" spans="16:16" x14ac:dyDescent="0.3">
      <c r="P525120" s="83"/>
    </row>
    <row r="525121" spans="16:16" x14ac:dyDescent="0.3">
      <c r="P525121" s="83"/>
    </row>
    <row r="525122" spans="16:16" x14ac:dyDescent="0.3">
      <c r="P525122" s="83"/>
    </row>
    <row r="525123" spans="16:16" x14ac:dyDescent="0.3">
      <c r="P525123" s="83"/>
    </row>
    <row r="525124" spans="16:16" x14ac:dyDescent="0.3">
      <c r="P525124" s="83"/>
    </row>
    <row r="525125" spans="16:16" x14ac:dyDescent="0.3">
      <c r="P525125" s="83"/>
    </row>
    <row r="525126" spans="16:16" x14ac:dyDescent="0.3">
      <c r="P525126" s="83"/>
    </row>
    <row r="525127" spans="16:16" x14ac:dyDescent="0.3">
      <c r="P525127" s="83"/>
    </row>
    <row r="525128" spans="16:16" x14ac:dyDescent="0.3">
      <c r="P525128" s="83"/>
    </row>
    <row r="525129" spans="16:16" x14ac:dyDescent="0.3">
      <c r="P525129" s="83"/>
    </row>
    <row r="525130" spans="16:16" x14ac:dyDescent="0.3">
      <c r="P525130" s="83"/>
    </row>
    <row r="525131" spans="16:16" x14ac:dyDescent="0.3">
      <c r="P525131" s="83"/>
    </row>
    <row r="525132" spans="16:16" x14ac:dyDescent="0.3">
      <c r="P525132" s="83"/>
    </row>
    <row r="525133" spans="16:16" x14ac:dyDescent="0.3">
      <c r="P525133" s="83"/>
    </row>
    <row r="525134" spans="16:16" x14ac:dyDescent="0.3">
      <c r="P525134" s="83"/>
    </row>
    <row r="525135" spans="16:16" x14ac:dyDescent="0.3">
      <c r="P525135" s="83"/>
    </row>
    <row r="525136" spans="16:16" x14ac:dyDescent="0.3">
      <c r="P525136" s="83"/>
    </row>
    <row r="525137" spans="16:16" x14ac:dyDescent="0.3">
      <c r="P525137" s="83"/>
    </row>
    <row r="525138" spans="16:16" x14ac:dyDescent="0.3">
      <c r="P525138" s="83"/>
    </row>
    <row r="525139" spans="16:16" x14ac:dyDescent="0.3">
      <c r="P525139" s="83"/>
    </row>
    <row r="525140" spans="16:16" x14ac:dyDescent="0.3">
      <c r="P525140" s="83"/>
    </row>
    <row r="525141" spans="16:16" x14ac:dyDescent="0.3">
      <c r="P525141" s="83"/>
    </row>
    <row r="525142" spans="16:16" x14ac:dyDescent="0.3">
      <c r="P525142" s="83"/>
    </row>
    <row r="525143" spans="16:16" x14ac:dyDescent="0.3">
      <c r="P525143" s="83"/>
    </row>
    <row r="525144" spans="16:16" x14ac:dyDescent="0.3">
      <c r="P525144" s="83"/>
    </row>
    <row r="525145" spans="16:16" x14ac:dyDescent="0.3">
      <c r="P525145" s="83"/>
    </row>
    <row r="525146" spans="16:16" x14ac:dyDescent="0.3">
      <c r="P525146" s="83"/>
    </row>
    <row r="525147" spans="16:16" x14ac:dyDescent="0.3">
      <c r="P525147" s="83"/>
    </row>
    <row r="525148" spans="16:16" x14ac:dyDescent="0.3">
      <c r="P525148" s="83"/>
    </row>
    <row r="525149" spans="16:16" x14ac:dyDescent="0.3">
      <c r="P525149" s="83"/>
    </row>
    <row r="525150" spans="16:16" x14ac:dyDescent="0.3">
      <c r="P525150" s="83"/>
    </row>
    <row r="525151" spans="16:16" x14ac:dyDescent="0.3">
      <c r="P525151" s="83"/>
    </row>
    <row r="525152" spans="16:16" x14ac:dyDescent="0.3">
      <c r="P525152" s="83"/>
    </row>
    <row r="525153" spans="16:16" x14ac:dyDescent="0.3">
      <c r="P525153" s="83"/>
    </row>
    <row r="525154" spans="16:16" x14ac:dyDescent="0.3">
      <c r="P525154" s="83"/>
    </row>
    <row r="525155" spans="16:16" x14ac:dyDescent="0.3">
      <c r="P525155" s="83"/>
    </row>
    <row r="525156" spans="16:16" x14ac:dyDescent="0.3">
      <c r="P525156" s="83"/>
    </row>
    <row r="525157" spans="16:16" x14ac:dyDescent="0.3">
      <c r="P525157" s="83"/>
    </row>
    <row r="525158" spans="16:16" x14ac:dyDescent="0.3">
      <c r="P525158" s="83"/>
    </row>
    <row r="525159" spans="16:16" x14ac:dyDescent="0.3">
      <c r="P525159" s="83"/>
    </row>
    <row r="525160" spans="16:16" x14ac:dyDescent="0.3">
      <c r="P525160" s="83"/>
    </row>
    <row r="525161" spans="16:16" x14ac:dyDescent="0.3">
      <c r="P525161" s="83"/>
    </row>
    <row r="525162" spans="16:16" x14ac:dyDescent="0.3">
      <c r="P525162" s="83"/>
    </row>
    <row r="525163" spans="16:16" x14ac:dyDescent="0.3">
      <c r="P525163" s="83"/>
    </row>
    <row r="525164" spans="16:16" x14ac:dyDescent="0.3">
      <c r="P525164" s="83"/>
    </row>
    <row r="525165" spans="16:16" x14ac:dyDescent="0.3">
      <c r="P525165" s="83"/>
    </row>
    <row r="525166" spans="16:16" x14ac:dyDescent="0.3">
      <c r="P525166" s="83"/>
    </row>
    <row r="525167" spans="16:16" x14ac:dyDescent="0.3">
      <c r="P525167" s="83"/>
    </row>
    <row r="525168" spans="16:16" x14ac:dyDescent="0.3">
      <c r="P525168" s="83"/>
    </row>
    <row r="525169" spans="16:16" x14ac:dyDescent="0.3">
      <c r="P525169" s="83"/>
    </row>
    <row r="525170" spans="16:16" x14ac:dyDescent="0.3">
      <c r="P525170" s="83"/>
    </row>
    <row r="525171" spans="16:16" x14ac:dyDescent="0.3">
      <c r="P525171" s="83"/>
    </row>
    <row r="525172" spans="16:16" x14ac:dyDescent="0.3">
      <c r="P525172" s="83"/>
    </row>
    <row r="525173" spans="16:16" x14ac:dyDescent="0.3">
      <c r="P525173" s="83"/>
    </row>
    <row r="525174" spans="16:16" x14ac:dyDescent="0.3">
      <c r="P525174" s="83"/>
    </row>
    <row r="525175" spans="16:16" x14ac:dyDescent="0.3">
      <c r="P525175" s="83"/>
    </row>
    <row r="525176" spans="16:16" x14ac:dyDescent="0.3">
      <c r="P525176" s="83"/>
    </row>
    <row r="525177" spans="16:16" x14ac:dyDescent="0.3">
      <c r="P525177" s="83"/>
    </row>
    <row r="525178" spans="16:16" x14ac:dyDescent="0.3">
      <c r="P525178" s="83"/>
    </row>
    <row r="525179" spans="16:16" x14ac:dyDescent="0.3">
      <c r="P525179" s="83"/>
    </row>
    <row r="525180" spans="16:16" x14ac:dyDescent="0.3">
      <c r="P525180" s="83"/>
    </row>
    <row r="525181" spans="16:16" x14ac:dyDescent="0.3">
      <c r="P525181" s="83"/>
    </row>
    <row r="525182" spans="16:16" x14ac:dyDescent="0.3">
      <c r="P525182" s="83"/>
    </row>
    <row r="525183" spans="16:16" x14ac:dyDescent="0.3">
      <c r="P525183" s="83"/>
    </row>
    <row r="525184" spans="16:16" x14ac:dyDescent="0.3">
      <c r="P525184" s="83"/>
    </row>
    <row r="525185" spans="16:16" x14ac:dyDescent="0.3">
      <c r="P525185" s="83"/>
    </row>
    <row r="525186" spans="16:16" x14ac:dyDescent="0.3">
      <c r="P525186" s="83"/>
    </row>
    <row r="525187" spans="16:16" x14ac:dyDescent="0.3">
      <c r="P525187" s="83"/>
    </row>
    <row r="525188" spans="16:16" x14ac:dyDescent="0.3">
      <c r="P525188" s="83"/>
    </row>
    <row r="525189" spans="16:16" x14ac:dyDescent="0.3">
      <c r="P525189" s="83"/>
    </row>
    <row r="525190" spans="16:16" x14ac:dyDescent="0.3">
      <c r="P525190" s="83"/>
    </row>
    <row r="525191" spans="16:16" x14ac:dyDescent="0.3">
      <c r="P525191" s="83"/>
    </row>
    <row r="525192" spans="16:16" x14ac:dyDescent="0.3">
      <c r="P525192" s="83"/>
    </row>
    <row r="525193" spans="16:16" x14ac:dyDescent="0.3">
      <c r="P525193" s="83"/>
    </row>
    <row r="525194" spans="16:16" x14ac:dyDescent="0.3">
      <c r="P525194" s="83"/>
    </row>
    <row r="525195" spans="16:16" x14ac:dyDescent="0.3">
      <c r="P525195" s="83"/>
    </row>
    <row r="525196" spans="16:16" x14ac:dyDescent="0.3">
      <c r="P525196" s="83"/>
    </row>
    <row r="525197" spans="16:16" x14ac:dyDescent="0.3">
      <c r="P525197" s="83"/>
    </row>
    <row r="525198" spans="16:16" x14ac:dyDescent="0.3">
      <c r="P525198" s="83"/>
    </row>
    <row r="525199" spans="16:16" x14ac:dyDescent="0.3">
      <c r="P525199" s="83"/>
    </row>
    <row r="525200" spans="16:16" x14ac:dyDescent="0.3">
      <c r="P525200" s="83"/>
    </row>
    <row r="525201" spans="16:16" x14ac:dyDescent="0.3">
      <c r="P525201" s="83"/>
    </row>
    <row r="525202" spans="16:16" x14ac:dyDescent="0.3">
      <c r="P525202" s="83"/>
    </row>
    <row r="525203" spans="16:16" x14ac:dyDescent="0.3">
      <c r="P525203" s="83"/>
    </row>
    <row r="525204" spans="16:16" x14ac:dyDescent="0.3">
      <c r="P525204" s="83"/>
    </row>
    <row r="525205" spans="16:16" x14ac:dyDescent="0.3">
      <c r="P525205" s="83"/>
    </row>
    <row r="525206" spans="16:16" x14ac:dyDescent="0.3">
      <c r="P525206" s="83"/>
    </row>
    <row r="525207" spans="16:16" x14ac:dyDescent="0.3">
      <c r="P525207" s="83"/>
    </row>
    <row r="525208" spans="16:16" x14ac:dyDescent="0.3">
      <c r="P525208" s="83"/>
    </row>
    <row r="525209" spans="16:16" x14ac:dyDescent="0.3">
      <c r="P525209" s="83"/>
    </row>
    <row r="525210" spans="16:16" x14ac:dyDescent="0.3">
      <c r="P525210" s="83"/>
    </row>
    <row r="525211" spans="16:16" x14ac:dyDescent="0.3">
      <c r="P525211" s="83"/>
    </row>
    <row r="525212" spans="16:16" x14ac:dyDescent="0.3">
      <c r="P525212" s="83"/>
    </row>
    <row r="525213" spans="16:16" x14ac:dyDescent="0.3">
      <c r="P525213" s="83"/>
    </row>
    <row r="525214" spans="16:16" x14ac:dyDescent="0.3">
      <c r="P525214" s="83"/>
    </row>
    <row r="525215" spans="16:16" x14ac:dyDescent="0.3">
      <c r="P525215" s="83"/>
    </row>
    <row r="525216" spans="16:16" x14ac:dyDescent="0.3">
      <c r="P525216" s="83"/>
    </row>
    <row r="525217" spans="16:16" x14ac:dyDescent="0.3">
      <c r="P525217" s="83"/>
    </row>
    <row r="525218" spans="16:16" x14ac:dyDescent="0.3">
      <c r="P525218" s="83"/>
    </row>
    <row r="525219" spans="16:16" x14ac:dyDescent="0.3">
      <c r="P525219" s="83"/>
    </row>
    <row r="525220" spans="16:16" x14ac:dyDescent="0.3">
      <c r="P525220" s="83"/>
    </row>
    <row r="525221" spans="16:16" x14ac:dyDescent="0.3">
      <c r="P525221" s="83"/>
    </row>
    <row r="525222" spans="16:16" x14ac:dyDescent="0.3">
      <c r="P525222" s="83"/>
    </row>
    <row r="525223" spans="16:16" x14ac:dyDescent="0.3">
      <c r="P525223" s="83"/>
    </row>
    <row r="525224" spans="16:16" x14ac:dyDescent="0.3">
      <c r="P525224" s="83"/>
    </row>
    <row r="525225" spans="16:16" x14ac:dyDescent="0.3">
      <c r="P525225" s="83"/>
    </row>
    <row r="525226" spans="16:16" x14ac:dyDescent="0.3">
      <c r="P525226" s="83"/>
    </row>
    <row r="525227" spans="16:16" x14ac:dyDescent="0.3">
      <c r="P525227" s="83"/>
    </row>
    <row r="525228" spans="16:16" x14ac:dyDescent="0.3">
      <c r="P525228" s="83"/>
    </row>
    <row r="525229" spans="16:16" x14ac:dyDescent="0.3">
      <c r="P525229" s="83"/>
    </row>
    <row r="525230" spans="16:16" x14ac:dyDescent="0.3">
      <c r="P525230" s="83"/>
    </row>
    <row r="525231" spans="16:16" x14ac:dyDescent="0.3">
      <c r="P525231" s="83"/>
    </row>
    <row r="525232" spans="16:16" x14ac:dyDescent="0.3">
      <c r="P525232" s="83"/>
    </row>
    <row r="525233" spans="16:16" x14ac:dyDescent="0.3">
      <c r="P525233" s="83"/>
    </row>
    <row r="525234" spans="16:16" x14ac:dyDescent="0.3">
      <c r="P525234" s="83"/>
    </row>
    <row r="525235" spans="16:16" x14ac:dyDescent="0.3">
      <c r="P525235" s="83"/>
    </row>
    <row r="525236" spans="16:16" x14ac:dyDescent="0.3">
      <c r="P525236" s="83"/>
    </row>
    <row r="525237" spans="16:16" x14ac:dyDescent="0.3">
      <c r="P525237" s="83"/>
    </row>
    <row r="525238" spans="16:16" x14ac:dyDescent="0.3">
      <c r="P525238" s="83"/>
    </row>
    <row r="525239" spans="16:16" x14ac:dyDescent="0.3">
      <c r="P525239" s="83"/>
    </row>
    <row r="525240" spans="16:16" x14ac:dyDescent="0.3">
      <c r="P525240" s="83"/>
    </row>
    <row r="525241" spans="16:16" x14ac:dyDescent="0.3">
      <c r="P525241" s="83"/>
    </row>
    <row r="525242" spans="16:16" x14ac:dyDescent="0.3">
      <c r="P525242" s="83"/>
    </row>
    <row r="525243" spans="16:16" x14ac:dyDescent="0.3">
      <c r="P525243" s="83"/>
    </row>
    <row r="525244" spans="16:16" x14ac:dyDescent="0.3">
      <c r="P525244" s="83"/>
    </row>
    <row r="525245" spans="16:16" x14ac:dyDescent="0.3">
      <c r="P525245" s="83"/>
    </row>
    <row r="525246" spans="16:16" x14ac:dyDescent="0.3">
      <c r="P525246" s="83"/>
    </row>
    <row r="525247" spans="16:16" x14ac:dyDescent="0.3">
      <c r="P525247" s="83"/>
    </row>
    <row r="525248" spans="16:16" x14ac:dyDescent="0.3">
      <c r="P525248" s="83"/>
    </row>
    <row r="525249" spans="16:16" x14ac:dyDescent="0.3">
      <c r="P525249" s="83"/>
    </row>
    <row r="525250" spans="16:16" x14ac:dyDescent="0.3">
      <c r="P525250" s="83"/>
    </row>
    <row r="525251" spans="16:16" x14ac:dyDescent="0.3">
      <c r="P525251" s="83"/>
    </row>
    <row r="525252" spans="16:16" x14ac:dyDescent="0.3">
      <c r="P525252" s="83"/>
    </row>
    <row r="525253" spans="16:16" x14ac:dyDescent="0.3">
      <c r="P525253" s="83"/>
    </row>
    <row r="525254" spans="16:16" x14ac:dyDescent="0.3">
      <c r="P525254" s="83"/>
    </row>
    <row r="525255" spans="16:16" x14ac:dyDescent="0.3">
      <c r="P525255" s="83"/>
    </row>
    <row r="525256" spans="16:16" x14ac:dyDescent="0.3">
      <c r="P525256" s="83"/>
    </row>
    <row r="525257" spans="16:16" x14ac:dyDescent="0.3">
      <c r="P525257" s="83"/>
    </row>
    <row r="525258" spans="16:16" x14ac:dyDescent="0.3">
      <c r="P525258" s="83"/>
    </row>
    <row r="525259" spans="16:16" x14ac:dyDescent="0.3">
      <c r="P525259" s="83"/>
    </row>
    <row r="525260" spans="16:16" x14ac:dyDescent="0.3">
      <c r="P525260" s="83"/>
    </row>
    <row r="525261" spans="16:16" x14ac:dyDescent="0.3">
      <c r="P525261" s="83"/>
    </row>
    <row r="525262" spans="16:16" x14ac:dyDescent="0.3">
      <c r="P525262" s="83"/>
    </row>
    <row r="525263" spans="16:16" x14ac:dyDescent="0.3">
      <c r="P525263" s="83"/>
    </row>
    <row r="525264" spans="16:16" x14ac:dyDescent="0.3">
      <c r="P525264" s="83"/>
    </row>
    <row r="525265" spans="16:16" x14ac:dyDescent="0.3">
      <c r="P525265" s="83"/>
    </row>
    <row r="525266" spans="16:16" x14ac:dyDescent="0.3">
      <c r="P525266" s="83"/>
    </row>
    <row r="525267" spans="16:16" x14ac:dyDescent="0.3">
      <c r="P525267" s="83"/>
    </row>
    <row r="525268" spans="16:16" x14ac:dyDescent="0.3">
      <c r="P525268" s="83"/>
    </row>
    <row r="525269" spans="16:16" x14ac:dyDescent="0.3">
      <c r="P525269" s="83"/>
    </row>
    <row r="525270" spans="16:16" x14ac:dyDescent="0.3">
      <c r="P525270" s="83"/>
    </row>
    <row r="525271" spans="16:16" x14ac:dyDescent="0.3">
      <c r="P525271" s="83"/>
    </row>
    <row r="525272" spans="16:16" x14ac:dyDescent="0.3">
      <c r="P525272" s="83"/>
    </row>
    <row r="525273" spans="16:16" x14ac:dyDescent="0.3">
      <c r="P525273" s="83"/>
    </row>
    <row r="525274" spans="16:16" x14ac:dyDescent="0.3">
      <c r="P525274" s="83"/>
    </row>
    <row r="525275" spans="16:16" x14ac:dyDescent="0.3">
      <c r="P525275" s="83"/>
    </row>
    <row r="525276" spans="16:16" x14ac:dyDescent="0.3">
      <c r="P525276" s="83"/>
    </row>
    <row r="525277" spans="16:16" x14ac:dyDescent="0.3">
      <c r="P525277" s="83"/>
    </row>
    <row r="525278" spans="16:16" x14ac:dyDescent="0.3">
      <c r="P525278" s="83"/>
    </row>
    <row r="525279" spans="16:16" x14ac:dyDescent="0.3">
      <c r="P525279" s="83"/>
    </row>
    <row r="525280" spans="16:16" x14ac:dyDescent="0.3">
      <c r="P525280" s="83"/>
    </row>
    <row r="525281" spans="16:16" x14ac:dyDescent="0.3">
      <c r="P525281" s="83"/>
    </row>
    <row r="525282" spans="16:16" x14ac:dyDescent="0.3">
      <c r="P525282" s="83"/>
    </row>
    <row r="525283" spans="16:16" x14ac:dyDescent="0.3">
      <c r="P525283" s="83"/>
    </row>
    <row r="525284" spans="16:16" x14ac:dyDescent="0.3">
      <c r="P525284" s="83"/>
    </row>
    <row r="525285" spans="16:16" x14ac:dyDescent="0.3">
      <c r="P525285" s="83"/>
    </row>
    <row r="525286" spans="16:16" x14ac:dyDescent="0.3">
      <c r="P525286" s="83"/>
    </row>
    <row r="525287" spans="16:16" x14ac:dyDescent="0.3">
      <c r="P525287" s="83"/>
    </row>
    <row r="525288" spans="16:16" x14ac:dyDescent="0.3">
      <c r="P525288" s="83"/>
    </row>
    <row r="525289" spans="16:16" x14ac:dyDescent="0.3">
      <c r="P525289" s="83"/>
    </row>
    <row r="525290" spans="16:16" x14ac:dyDescent="0.3">
      <c r="P525290" s="83"/>
    </row>
    <row r="525291" spans="16:16" x14ac:dyDescent="0.3">
      <c r="P525291" s="83"/>
    </row>
    <row r="525292" spans="16:16" x14ac:dyDescent="0.3">
      <c r="P525292" s="83"/>
    </row>
    <row r="525293" spans="16:16" x14ac:dyDescent="0.3">
      <c r="P525293" s="83"/>
    </row>
    <row r="525294" spans="16:16" x14ac:dyDescent="0.3">
      <c r="P525294" s="83"/>
    </row>
    <row r="525295" spans="16:16" x14ac:dyDescent="0.3">
      <c r="P525295" s="83"/>
    </row>
    <row r="525296" spans="16:16" x14ac:dyDescent="0.3">
      <c r="P525296" s="83"/>
    </row>
    <row r="525297" spans="16:16" x14ac:dyDescent="0.3">
      <c r="P525297" s="83"/>
    </row>
    <row r="525298" spans="16:16" x14ac:dyDescent="0.3">
      <c r="P525298" s="83"/>
    </row>
    <row r="525299" spans="16:16" x14ac:dyDescent="0.3">
      <c r="P525299" s="83"/>
    </row>
    <row r="525300" spans="16:16" x14ac:dyDescent="0.3">
      <c r="P525300" s="83"/>
    </row>
    <row r="525301" spans="16:16" x14ac:dyDescent="0.3">
      <c r="P525301" s="83"/>
    </row>
    <row r="525302" spans="16:16" x14ac:dyDescent="0.3">
      <c r="P525302" s="83"/>
    </row>
    <row r="525303" spans="16:16" x14ac:dyDescent="0.3">
      <c r="P525303" s="83"/>
    </row>
    <row r="525304" spans="16:16" x14ac:dyDescent="0.3">
      <c r="P525304" s="83"/>
    </row>
    <row r="525305" spans="16:16" x14ac:dyDescent="0.3">
      <c r="P525305" s="83"/>
    </row>
    <row r="525306" spans="16:16" x14ac:dyDescent="0.3">
      <c r="P525306" s="83"/>
    </row>
    <row r="525307" spans="16:16" x14ac:dyDescent="0.3">
      <c r="P525307" s="83"/>
    </row>
    <row r="525308" spans="16:16" x14ac:dyDescent="0.3">
      <c r="P525308" s="83"/>
    </row>
    <row r="525309" spans="16:16" x14ac:dyDescent="0.3">
      <c r="P525309" s="83"/>
    </row>
    <row r="525310" spans="16:16" x14ac:dyDescent="0.3">
      <c r="P525310" s="83"/>
    </row>
    <row r="525311" spans="16:16" x14ac:dyDescent="0.3">
      <c r="P525311" s="83"/>
    </row>
    <row r="525312" spans="16:16" x14ac:dyDescent="0.3">
      <c r="P525312" s="83"/>
    </row>
    <row r="525313" spans="16:16" x14ac:dyDescent="0.3">
      <c r="P525313" s="83"/>
    </row>
    <row r="525314" spans="16:16" x14ac:dyDescent="0.3">
      <c r="P525314" s="83"/>
    </row>
    <row r="525315" spans="16:16" x14ac:dyDescent="0.3">
      <c r="P525315" s="83"/>
    </row>
    <row r="525316" spans="16:16" x14ac:dyDescent="0.3">
      <c r="P525316" s="83"/>
    </row>
    <row r="525317" spans="16:16" x14ac:dyDescent="0.3">
      <c r="P525317" s="83"/>
    </row>
    <row r="525318" spans="16:16" x14ac:dyDescent="0.3">
      <c r="P525318" s="83"/>
    </row>
    <row r="525319" spans="16:16" x14ac:dyDescent="0.3">
      <c r="P525319" s="83"/>
    </row>
    <row r="525320" spans="16:16" x14ac:dyDescent="0.3">
      <c r="P525320" s="83"/>
    </row>
    <row r="525321" spans="16:16" x14ac:dyDescent="0.3">
      <c r="P525321" s="83"/>
    </row>
    <row r="525322" spans="16:16" x14ac:dyDescent="0.3">
      <c r="P525322" s="83"/>
    </row>
    <row r="525323" spans="16:16" x14ac:dyDescent="0.3">
      <c r="P525323" s="83"/>
    </row>
    <row r="525324" spans="16:16" x14ac:dyDescent="0.3">
      <c r="P525324" s="83"/>
    </row>
    <row r="525325" spans="16:16" x14ac:dyDescent="0.3">
      <c r="P525325" s="83"/>
    </row>
    <row r="525326" spans="16:16" x14ac:dyDescent="0.3">
      <c r="P525326" s="83"/>
    </row>
    <row r="525327" spans="16:16" x14ac:dyDescent="0.3">
      <c r="P525327" s="83"/>
    </row>
    <row r="525328" spans="16:16" x14ac:dyDescent="0.3">
      <c r="P525328" s="83"/>
    </row>
    <row r="525329" spans="16:16" x14ac:dyDescent="0.3">
      <c r="P525329" s="83"/>
    </row>
    <row r="525330" spans="16:16" x14ac:dyDescent="0.3">
      <c r="P525330" s="83"/>
    </row>
    <row r="525331" spans="16:16" x14ac:dyDescent="0.3">
      <c r="P525331" s="83"/>
    </row>
    <row r="525332" spans="16:16" x14ac:dyDescent="0.3">
      <c r="P525332" s="83"/>
    </row>
    <row r="525333" spans="16:16" x14ac:dyDescent="0.3">
      <c r="P525333" s="83"/>
    </row>
    <row r="525334" spans="16:16" x14ac:dyDescent="0.3">
      <c r="P525334" s="83"/>
    </row>
    <row r="525335" spans="16:16" x14ac:dyDescent="0.3">
      <c r="P525335" s="83"/>
    </row>
    <row r="525336" spans="16:16" x14ac:dyDescent="0.3">
      <c r="P525336" s="83"/>
    </row>
    <row r="525337" spans="16:16" x14ac:dyDescent="0.3">
      <c r="P525337" s="83"/>
    </row>
    <row r="525338" spans="16:16" x14ac:dyDescent="0.3">
      <c r="P525338" s="83"/>
    </row>
    <row r="525339" spans="16:16" x14ac:dyDescent="0.3">
      <c r="P525339" s="83"/>
    </row>
    <row r="525340" spans="16:16" x14ac:dyDescent="0.3">
      <c r="P525340" s="83"/>
    </row>
    <row r="525341" spans="16:16" x14ac:dyDescent="0.3">
      <c r="P525341" s="83"/>
    </row>
    <row r="525342" spans="16:16" x14ac:dyDescent="0.3">
      <c r="P525342" s="83"/>
    </row>
    <row r="525343" spans="16:16" x14ac:dyDescent="0.3">
      <c r="P525343" s="83"/>
    </row>
    <row r="525344" spans="16:16" x14ac:dyDescent="0.3">
      <c r="P525344" s="83"/>
    </row>
    <row r="525345" spans="16:16" x14ac:dyDescent="0.3">
      <c r="P525345" s="83"/>
    </row>
    <row r="525346" spans="16:16" x14ac:dyDescent="0.3">
      <c r="P525346" s="83"/>
    </row>
    <row r="525347" spans="16:16" x14ac:dyDescent="0.3">
      <c r="P525347" s="83"/>
    </row>
    <row r="525348" spans="16:16" x14ac:dyDescent="0.3">
      <c r="P525348" s="83"/>
    </row>
    <row r="525349" spans="16:16" x14ac:dyDescent="0.3">
      <c r="P525349" s="83"/>
    </row>
    <row r="525350" spans="16:16" x14ac:dyDescent="0.3">
      <c r="P525350" s="83"/>
    </row>
    <row r="525351" spans="16:16" x14ac:dyDescent="0.3">
      <c r="P525351" s="83"/>
    </row>
    <row r="525352" spans="16:16" x14ac:dyDescent="0.3">
      <c r="P525352" s="83"/>
    </row>
    <row r="525353" spans="16:16" x14ac:dyDescent="0.3">
      <c r="P525353" s="83"/>
    </row>
    <row r="525354" spans="16:16" x14ac:dyDescent="0.3">
      <c r="P525354" s="83"/>
    </row>
    <row r="525355" spans="16:16" x14ac:dyDescent="0.3">
      <c r="P525355" s="83"/>
    </row>
    <row r="525356" spans="16:16" x14ac:dyDescent="0.3">
      <c r="P525356" s="83"/>
    </row>
    <row r="525357" spans="16:16" x14ac:dyDescent="0.3">
      <c r="P525357" s="83"/>
    </row>
    <row r="525358" spans="16:16" x14ac:dyDescent="0.3">
      <c r="P525358" s="83"/>
    </row>
    <row r="525359" spans="16:16" x14ac:dyDescent="0.3">
      <c r="P525359" s="83"/>
    </row>
    <row r="525360" spans="16:16" x14ac:dyDescent="0.3">
      <c r="P525360" s="83"/>
    </row>
    <row r="525361" spans="16:16" x14ac:dyDescent="0.3">
      <c r="P525361" s="83"/>
    </row>
    <row r="525362" spans="16:16" x14ac:dyDescent="0.3">
      <c r="P525362" s="83"/>
    </row>
    <row r="525363" spans="16:16" x14ac:dyDescent="0.3">
      <c r="P525363" s="83"/>
    </row>
    <row r="525364" spans="16:16" x14ac:dyDescent="0.3">
      <c r="P525364" s="83"/>
    </row>
    <row r="525365" spans="16:16" x14ac:dyDescent="0.3">
      <c r="P525365" s="83"/>
    </row>
    <row r="525366" spans="16:16" x14ac:dyDescent="0.3">
      <c r="P525366" s="83"/>
    </row>
    <row r="525367" spans="16:16" x14ac:dyDescent="0.3">
      <c r="P525367" s="83"/>
    </row>
    <row r="525368" spans="16:16" x14ac:dyDescent="0.3">
      <c r="P525368" s="83"/>
    </row>
    <row r="525369" spans="16:16" x14ac:dyDescent="0.3">
      <c r="P525369" s="83"/>
    </row>
    <row r="525370" spans="16:16" x14ac:dyDescent="0.3">
      <c r="P525370" s="83"/>
    </row>
    <row r="525371" spans="16:16" x14ac:dyDescent="0.3">
      <c r="P525371" s="83"/>
    </row>
    <row r="525372" spans="16:16" x14ac:dyDescent="0.3">
      <c r="P525372" s="83"/>
    </row>
    <row r="525373" spans="16:16" x14ac:dyDescent="0.3">
      <c r="P525373" s="83"/>
    </row>
    <row r="525374" spans="16:16" x14ac:dyDescent="0.3">
      <c r="P525374" s="83"/>
    </row>
    <row r="525375" spans="16:16" x14ac:dyDescent="0.3">
      <c r="P525375" s="83"/>
    </row>
    <row r="525376" spans="16:16" x14ac:dyDescent="0.3">
      <c r="P525376" s="83"/>
    </row>
    <row r="525377" spans="16:16" x14ac:dyDescent="0.3">
      <c r="P525377" s="83"/>
    </row>
    <row r="525378" spans="16:16" x14ac:dyDescent="0.3">
      <c r="P525378" s="83"/>
    </row>
    <row r="525379" spans="16:16" x14ac:dyDescent="0.3">
      <c r="P525379" s="83"/>
    </row>
    <row r="525380" spans="16:16" x14ac:dyDescent="0.3">
      <c r="P525380" s="83"/>
    </row>
    <row r="525381" spans="16:16" x14ac:dyDescent="0.3">
      <c r="P525381" s="83"/>
    </row>
    <row r="525382" spans="16:16" x14ac:dyDescent="0.3">
      <c r="P525382" s="83"/>
    </row>
    <row r="525383" spans="16:16" x14ac:dyDescent="0.3">
      <c r="P525383" s="83"/>
    </row>
    <row r="525384" spans="16:16" x14ac:dyDescent="0.3">
      <c r="P525384" s="83"/>
    </row>
    <row r="525385" spans="16:16" x14ac:dyDescent="0.3">
      <c r="P525385" s="83"/>
    </row>
    <row r="525386" spans="16:16" x14ac:dyDescent="0.3">
      <c r="P525386" s="83"/>
    </row>
    <row r="525387" spans="16:16" x14ac:dyDescent="0.3">
      <c r="P525387" s="83"/>
    </row>
    <row r="525388" spans="16:16" x14ac:dyDescent="0.3">
      <c r="P525388" s="83"/>
    </row>
    <row r="525389" spans="16:16" x14ac:dyDescent="0.3">
      <c r="P525389" s="83"/>
    </row>
    <row r="525390" spans="16:16" x14ac:dyDescent="0.3">
      <c r="P525390" s="83"/>
    </row>
    <row r="525391" spans="16:16" x14ac:dyDescent="0.3">
      <c r="P525391" s="83"/>
    </row>
    <row r="525392" spans="16:16" x14ac:dyDescent="0.3">
      <c r="P525392" s="83"/>
    </row>
    <row r="525393" spans="16:16" x14ac:dyDescent="0.3">
      <c r="P525393" s="83"/>
    </row>
    <row r="525394" spans="16:16" x14ac:dyDescent="0.3">
      <c r="P525394" s="83"/>
    </row>
    <row r="525395" spans="16:16" x14ac:dyDescent="0.3">
      <c r="P525395" s="83"/>
    </row>
    <row r="525396" spans="16:16" x14ac:dyDescent="0.3">
      <c r="P525396" s="83"/>
    </row>
    <row r="525397" spans="16:16" x14ac:dyDescent="0.3">
      <c r="P525397" s="83"/>
    </row>
    <row r="525398" spans="16:16" x14ac:dyDescent="0.3">
      <c r="P525398" s="83"/>
    </row>
    <row r="525399" spans="16:16" x14ac:dyDescent="0.3">
      <c r="P525399" s="83"/>
    </row>
    <row r="525400" spans="16:16" x14ac:dyDescent="0.3">
      <c r="P525400" s="83"/>
    </row>
    <row r="525401" spans="16:16" x14ac:dyDescent="0.3">
      <c r="P525401" s="83"/>
    </row>
    <row r="525402" spans="16:16" x14ac:dyDescent="0.3">
      <c r="P525402" s="83"/>
    </row>
    <row r="525403" spans="16:16" x14ac:dyDescent="0.3">
      <c r="P525403" s="83"/>
    </row>
    <row r="525404" spans="16:16" x14ac:dyDescent="0.3">
      <c r="P525404" s="83"/>
    </row>
    <row r="525405" spans="16:16" x14ac:dyDescent="0.3">
      <c r="P525405" s="83"/>
    </row>
    <row r="525406" spans="16:16" x14ac:dyDescent="0.3">
      <c r="P525406" s="83"/>
    </row>
    <row r="525407" spans="16:16" x14ac:dyDescent="0.3">
      <c r="P525407" s="83"/>
    </row>
    <row r="525408" spans="16:16" x14ac:dyDescent="0.3">
      <c r="P525408" s="83"/>
    </row>
    <row r="525409" spans="16:16" x14ac:dyDescent="0.3">
      <c r="P525409" s="83"/>
    </row>
    <row r="525410" spans="16:16" x14ac:dyDescent="0.3">
      <c r="P525410" s="83"/>
    </row>
    <row r="525411" spans="16:16" x14ac:dyDescent="0.3">
      <c r="P525411" s="83"/>
    </row>
    <row r="525412" spans="16:16" x14ac:dyDescent="0.3">
      <c r="P525412" s="83"/>
    </row>
    <row r="525413" spans="16:16" x14ac:dyDescent="0.3">
      <c r="P525413" s="83"/>
    </row>
    <row r="525414" spans="16:16" x14ac:dyDescent="0.3">
      <c r="P525414" s="83"/>
    </row>
    <row r="525415" spans="16:16" x14ac:dyDescent="0.3">
      <c r="P525415" s="83"/>
    </row>
    <row r="525416" spans="16:16" x14ac:dyDescent="0.3">
      <c r="P525416" s="83"/>
    </row>
    <row r="525417" spans="16:16" x14ac:dyDescent="0.3">
      <c r="P525417" s="83"/>
    </row>
    <row r="525418" spans="16:16" x14ac:dyDescent="0.3">
      <c r="P525418" s="83"/>
    </row>
    <row r="525419" spans="16:16" x14ac:dyDescent="0.3">
      <c r="P525419" s="83"/>
    </row>
    <row r="525420" spans="16:16" x14ac:dyDescent="0.3">
      <c r="P525420" s="83"/>
    </row>
    <row r="525421" spans="16:16" x14ac:dyDescent="0.3">
      <c r="P525421" s="83"/>
    </row>
    <row r="525422" spans="16:16" x14ac:dyDescent="0.3">
      <c r="P525422" s="83"/>
    </row>
    <row r="525423" spans="16:16" x14ac:dyDescent="0.3">
      <c r="P525423" s="83"/>
    </row>
    <row r="525424" spans="16:16" x14ac:dyDescent="0.3">
      <c r="P525424" s="83"/>
    </row>
    <row r="525425" spans="16:16" x14ac:dyDescent="0.3">
      <c r="P525425" s="83"/>
    </row>
    <row r="525426" spans="16:16" x14ac:dyDescent="0.3">
      <c r="P525426" s="83"/>
    </row>
    <row r="525427" spans="16:16" x14ac:dyDescent="0.3">
      <c r="P525427" s="83"/>
    </row>
    <row r="525428" spans="16:16" x14ac:dyDescent="0.3">
      <c r="P525428" s="83"/>
    </row>
    <row r="525429" spans="16:16" x14ac:dyDescent="0.3">
      <c r="P525429" s="83"/>
    </row>
    <row r="525430" spans="16:16" x14ac:dyDescent="0.3">
      <c r="P525430" s="83"/>
    </row>
    <row r="525431" spans="16:16" x14ac:dyDescent="0.3">
      <c r="P525431" s="83"/>
    </row>
    <row r="525432" spans="16:16" x14ac:dyDescent="0.3">
      <c r="P525432" s="83"/>
    </row>
    <row r="525433" spans="16:16" x14ac:dyDescent="0.3">
      <c r="P525433" s="83"/>
    </row>
    <row r="525434" spans="16:16" x14ac:dyDescent="0.3">
      <c r="P525434" s="83"/>
    </row>
    <row r="525435" spans="16:16" x14ac:dyDescent="0.3">
      <c r="P525435" s="83"/>
    </row>
    <row r="525436" spans="16:16" x14ac:dyDescent="0.3">
      <c r="P525436" s="83"/>
    </row>
    <row r="525437" spans="16:16" x14ac:dyDescent="0.3">
      <c r="P525437" s="83"/>
    </row>
    <row r="525438" spans="16:16" x14ac:dyDescent="0.3">
      <c r="P525438" s="83"/>
    </row>
    <row r="525439" spans="16:16" x14ac:dyDescent="0.3">
      <c r="P525439" s="83"/>
    </row>
    <row r="525440" spans="16:16" x14ac:dyDescent="0.3">
      <c r="P525440" s="83"/>
    </row>
    <row r="525441" spans="16:16" x14ac:dyDescent="0.3">
      <c r="P525441" s="83"/>
    </row>
    <row r="525442" spans="16:16" x14ac:dyDescent="0.3">
      <c r="P525442" s="83"/>
    </row>
    <row r="525443" spans="16:16" x14ac:dyDescent="0.3">
      <c r="P525443" s="83"/>
    </row>
    <row r="525444" spans="16:16" x14ac:dyDescent="0.3">
      <c r="P525444" s="83"/>
    </row>
    <row r="525445" spans="16:16" x14ac:dyDescent="0.3">
      <c r="P525445" s="83"/>
    </row>
    <row r="525446" spans="16:16" x14ac:dyDescent="0.3">
      <c r="P525446" s="83"/>
    </row>
    <row r="525447" spans="16:16" x14ac:dyDescent="0.3">
      <c r="P525447" s="83"/>
    </row>
    <row r="525448" spans="16:16" x14ac:dyDescent="0.3">
      <c r="P525448" s="83"/>
    </row>
    <row r="525449" spans="16:16" x14ac:dyDescent="0.3">
      <c r="P525449" s="83"/>
    </row>
    <row r="525450" spans="16:16" x14ac:dyDescent="0.3">
      <c r="P525450" s="83"/>
    </row>
    <row r="525451" spans="16:16" x14ac:dyDescent="0.3">
      <c r="P525451" s="83"/>
    </row>
    <row r="525452" spans="16:16" x14ac:dyDescent="0.3">
      <c r="P525452" s="83"/>
    </row>
    <row r="525453" spans="16:16" x14ac:dyDescent="0.3">
      <c r="P525453" s="83"/>
    </row>
    <row r="525454" spans="16:16" x14ac:dyDescent="0.3">
      <c r="P525454" s="83"/>
    </row>
    <row r="525455" spans="16:16" x14ac:dyDescent="0.3">
      <c r="P525455" s="83"/>
    </row>
    <row r="525456" spans="16:16" x14ac:dyDescent="0.3">
      <c r="P525456" s="83"/>
    </row>
    <row r="525457" spans="16:16" x14ac:dyDescent="0.3">
      <c r="P525457" s="83"/>
    </row>
    <row r="525458" spans="16:16" x14ac:dyDescent="0.3">
      <c r="P525458" s="83"/>
    </row>
    <row r="525459" spans="16:16" x14ac:dyDescent="0.3">
      <c r="P525459" s="83"/>
    </row>
    <row r="525460" spans="16:16" x14ac:dyDescent="0.3">
      <c r="P525460" s="83"/>
    </row>
    <row r="525461" spans="16:16" x14ac:dyDescent="0.3">
      <c r="P525461" s="83"/>
    </row>
    <row r="525462" spans="16:16" x14ac:dyDescent="0.3">
      <c r="P525462" s="83"/>
    </row>
    <row r="525463" spans="16:16" x14ac:dyDescent="0.3">
      <c r="P525463" s="83"/>
    </row>
    <row r="525464" spans="16:16" x14ac:dyDescent="0.3">
      <c r="P525464" s="83"/>
    </row>
    <row r="525465" spans="16:16" x14ac:dyDescent="0.3">
      <c r="P525465" s="83"/>
    </row>
    <row r="525466" spans="16:16" x14ac:dyDescent="0.3">
      <c r="P525466" s="83"/>
    </row>
    <row r="525467" spans="16:16" x14ac:dyDescent="0.3">
      <c r="P525467" s="83"/>
    </row>
    <row r="525468" spans="16:16" x14ac:dyDescent="0.3">
      <c r="P525468" s="83"/>
    </row>
    <row r="525469" spans="16:16" x14ac:dyDescent="0.3">
      <c r="P525469" s="83"/>
    </row>
    <row r="525470" spans="16:16" x14ac:dyDescent="0.3">
      <c r="P525470" s="83"/>
    </row>
    <row r="525471" spans="16:16" x14ac:dyDescent="0.3">
      <c r="P525471" s="83"/>
    </row>
    <row r="525472" spans="16:16" x14ac:dyDescent="0.3">
      <c r="P525472" s="83"/>
    </row>
    <row r="525473" spans="16:16" x14ac:dyDescent="0.3">
      <c r="P525473" s="83"/>
    </row>
    <row r="525474" spans="16:16" x14ac:dyDescent="0.3">
      <c r="P525474" s="83"/>
    </row>
    <row r="525475" spans="16:16" x14ac:dyDescent="0.3">
      <c r="P525475" s="83"/>
    </row>
    <row r="525476" spans="16:16" x14ac:dyDescent="0.3">
      <c r="P525476" s="83"/>
    </row>
    <row r="525477" spans="16:16" x14ac:dyDescent="0.3">
      <c r="P525477" s="83"/>
    </row>
    <row r="525478" spans="16:16" x14ac:dyDescent="0.3">
      <c r="P525478" s="83"/>
    </row>
    <row r="525479" spans="16:16" x14ac:dyDescent="0.3">
      <c r="P525479" s="83"/>
    </row>
    <row r="525480" spans="16:16" x14ac:dyDescent="0.3">
      <c r="P525480" s="83"/>
    </row>
    <row r="525481" spans="16:16" x14ac:dyDescent="0.3">
      <c r="P525481" s="83"/>
    </row>
    <row r="525482" spans="16:16" x14ac:dyDescent="0.3">
      <c r="P525482" s="83"/>
    </row>
    <row r="525483" spans="16:16" x14ac:dyDescent="0.3">
      <c r="P525483" s="83"/>
    </row>
    <row r="525484" spans="16:16" x14ac:dyDescent="0.3">
      <c r="P525484" s="83"/>
    </row>
    <row r="525485" spans="16:16" x14ac:dyDescent="0.3">
      <c r="P525485" s="83"/>
    </row>
    <row r="525486" spans="16:16" x14ac:dyDescent="0.3">
      <c r="P525486" s="83"/>
    </row>
    <row r="525487" spans="16:16" x14ac:dyDescent="0.3">
      <c r="P525487" s="83"/>
    </row>
    <row r="525488" spans="16:16" x14ac:dyDescent="0.3">
      <c r="P525488" s="83"/>
    </row>
    <row r="525489" spans="16:16" x14ac:dyDescent="0.3">
      <c r="P525489" s="83"/>
    </row>
    <row r="525490" spans="16:16" x14ac:dyDescent="0.3">
      <c r="P525490" s="83"/>
    </row>
    <row r="525491" spans="16:16" x14ac:dyDescent="0.3">
      <c r="P525491" s="83"/>
    </row>
    <row r="525492" spans="16:16" x14ac:dyDescent="0.3">
      <c r="P525492" s="83"/>
    </row>
    <row r="525493" spans="16:16" x14ac:dyDescent="0.3">
      <c r="P525493" s="83"/>
    </row>
    <row r="525494" spans="16:16" x14ac:dyDescent="0.3">
      <c r="P525494" s="83"/>
    </row>
    <row r="525495" spans="16:16" x14ac:dyDescent="0.3">
      <c r="P525495" s="83"/>
    </row>
    <row r="525496" spans="16:16" x14ac:dyDescent="0.3">
      <c r="P525496" s="83"/>
    </row>
    <row r="525497" spans="16:16" x14ac:dyDescent="0.3">
      <c r="P525497" s="83"/>
    </row>
    <row r="525498" spans="16:16" x14ac:dyDescent="0.3">
      <c r="P525498" s="83"/>
    </row>
    <row r="525499" spans="16:16" x14ac:dyDescent="0.3">
      <c r="P525499" s="83"/>
    </row>
    <row r="525500" spans="16:16" x14ac:dyDescent="0.3">
      <c r="P525500" s="83"/>
    </row>
    <row r="525501" spans="16:16" x14ac:dyDescent="0.3">
      <c r="P525501" s="83"/>
    </row>
    <row r="525502" spans="16:16" x14ac:dyDescent="0.3">
      <c r="P525502" s="83"/>
    </row>
    <row r="525503" spans="16:16" x14ac:dyDescent="0.3">
      <c r="P525503" s="83"/>
    </row>
    <row r="525504" spans="16:16" x14ac:dyDescent="0.3">
      <c r="P525504" s="83"/>
    </row>
    <row r="525505" spans="16:16" x14ac:dyDescent="0.3">
      <c r="P525505" s="83"/>
    </row>
    <row r="525506" spans="16:16" x14ac:dyDescent="0.3">
      <c r="P525506" s="83"/>
    </row>
    <row r="525507" spans="16:16" x14ac:dyDescent="0.3">
      <c r="P525507" s="83"/>
    </row>
    <row r="525508" spans="16:16" x14ac:dyDescent="0.3">
      <c r="P525508" s="83"/>
    </row>
    <row r="525509" spans="16:16" x14ac:dyDescent="0.3">
      <c r="P525509" s="83"/>
    </row>
    <row r="525510" spans="16:16" x14ac:dyDescent="0.3">
      <c r="P525510" s="83"/>
    </row>
    <row r="525511" spans="16:16" x14ac:dyDescent="0.3">
      <c r="P525511" s="83"/>
    </row>
    <row r="525512" spans="16:16" x14ac:dyDescent="0.3">
      <c r="P525512" s="83"/>
    </row>
    <row r="525513" spans="16:16" x14ac:dyDescent="0.3">
      <c r="P525513" s="83"/>
    </row>
    <row r="525514" spans="16:16" x14ac:dyDescent="0.3">
      <c r="P525514" s="83"/>
    </row>
    <row r="525515" spans="16:16" x14ac:dyDescent="0.3">
      <c r="P525515" s="83"/>
    </row>
    <row r="525516" spans="16:16" x14ac:dyDescent="0.3">
      <c r="P525516" s="83"/>
    </row>
    <row r="525517" spans="16:16" x14ac:dyDescent="0.3">
      <c r="P525517" s="83"/>
    </row>
    <row r="525518" spans="16:16" x14ac:dyDescent="0.3">
      <c r="P525518" s="83"/>
    </row>
    <row r="525519" spans="16:16" x14ac:dyDescent="0.3">
      <c r="P525519" s="83"/>
    </row>
    <row r="525520" spans="16:16" x14ac:dyDescent="0.3">
      <c r="P525520" s="83"/>
    </row>
    <row r="525521" spans="16:16" x14ac:dyDescent="0.3">
      <c r="P525521" s="83"/>
    </row>
    <row r="525522" spans="16:16" x14ac:dyDescent="0.3">
      <c r="P525522" s="83"/>
    </row>
    <row r="525523" spans="16:16" x14ac:dyDescent="0.3">
      <c r="P525523" s="83"/>
    </row>
    <row r="525524" spans="16:16" x14ac:dyDescent="0.3">
      <c r="P525524" s="83"/>
    </row>
    <row r="525525" spans="16:16" x14ac:dyDescent="0.3">
      <c r="P525525" s="83"/>
    </row>
    <row r="525526" spans="16:16" x14ac:dyDescent="0.3">
      <c r="P525526" s="83"/>
    </row>
    <row r="525527" spans="16:16" x14ac:dyDescent="0.3">
      <c r="P525527" s="83"/>
    </row>
    <row r="525528" spans="16:16" x14ac:dyDescent="0.3">
      <c r="P525528" s="83"/>
    </row>
    <row r="525529" spans="16:16" x14ac:dyDescent="0.3">
      <c r="P525529" s="83"/>
    </row>
    <row r="525530" spans="16:16" x14ac:dyDescent="0.3">
      <c r="P525530" s="83"/>
    </row>
    <row r="525531" spans="16:16" x14ac:dyDescent="0.3">
      <c r="P525531" s="83"/>
    </row>
    <row r="525532" spans="16:16" x14ac:dyDescent="0.3">
      <c r="P525532" s="83"/>
    </row>
    <row r="525533" spans="16:16" x14ac:dyDescent="0.3">
      <c r="P525533" s="83"/>
    </row>
    <row r="525534" spans="16:16" x14ac:dyDescent="0.3">
      <c r="P525534" s="83"/>
    </row>
    <row r="525535" spans="16:16" x14ac:dyDescent="0.3">
      <c r="P525535" s="83"/>
    </row>
    <row r="525536" spans="16:16" x14ac:dyDescent="0.3">
      <c r="P525536" s="83"/>
    </row>
    <row r="525537" spans="16:16" x14ac:dyDescent="0.3">
      <c r="P525537" s="83"/>
    </row>
    <row r="525538" spans="16:16" x14ac:dyDescent="0.3">
      <c r="P525538" s="83"/>
    </row>
    <row r="525539" spans="16:16" x14ac:dyDescent="0.3">
      <c r="P525539" s="83"/>
    </row>
    <row r="525540" spans="16:16" x14ac:dyDescent="0.3">
      <c r="P525540" s="83"/>
    </row>
    <row r="525541" spans="16:16" x14ac:dyDescent="0.3">
      <c r="P525541" s="83"/>
    </row>
    <row r="525542" spans="16:16" x14ac:dyDescent="0.3">
      <c r="P525542" s="83"/>
    </row>
    <row r="525543" spans="16:16" x14ac:dyDescent="0.3">
      <c r="P525543" s="83"/>
    </row>
    <row r="525544" spans="16:16" x14ac:dyDescent="0.3">
      <c r="P525544" s="83"/>
    </row>
    <row r="525545" spans="16:16" x14ac:dyDescent="0.3">
      <c r="P525545" s="83"/>
    </row>
    <row r="525546" spans="16:16" x14ac:dyDescent="0.3">
      <c r="P525546" s="83"/>
    </row>
    <row r="525547" spans="16:16" x14ac:dyDescent="0.3">
      <c r="P525547" s="83"/>
    </row>
    <row r="525548" spans="16:16" x14ac:dyDescent="0.3">
      <c r="P525548" s="83"/>
    </row>
    <row r="525549" spans="16:16" x14ac:dyDescent="0.3">
      <c r="P525549" s="83"/>
    </row>
    <row r="525550" spans="16:16" x14ac:dyDescent="0.3">
      <c r="P525550" s="83"/>
    </row>
    <row r="525551" spans="16:16" x14ac:dyDescent="0.3">
      <c r="P525551" s="83"/>
    </row>
    <row r="525552" spans="16:16" x14ac:dyDescent="0.3">
      <c r="P525552" s="83"/>
    </row>
    <row r="525553" spans="16:16" x14ac:dyDescent="0.3">
      <c r="P525553" s="83"/>
    </row>
    <row r="525554" spans="16:16" x14ac:dyDescent="0.3">
      <c r="P525554" s="83"/>
    </row>
    <row r="525555" spans="16:16" x14ac:dyDescent="0.3">
      <c r="P525555" s="83"/>
    </row>
    <row r="525556" spans="16:16" x14ac:dyDescent="0.3">
      <c r="P525556" s="83"/>
    </row>
    <row r="525557" spans="16:16" x14ac:dyDescent="0.3">
      <c r="P525557" s="83"/>
    </row>
    <row r="525558" spans="16:16" x14ac:dyDescent="0.3">
      <c r="P525558" s="83"/>
    </row>
    <row r="525559" spans="16:16" x14ac:dyDescent="0.3">
      <c r="P525559" s="83"/>
    </row>
    <row r="525560" spans="16:16" x14ac:dyDescent="0.3">
      <c r="P525560" s="83"/>
    </row>
    <row r="525561" spans="16:16" x14ac:dyDescent="0.3">
      <c r="P525561" s="83"/>
    </row>
    <row r="525562" spans="16:16" x14ac:dyDescent="0.3">
      <c r="P525562" s="83"/>
    </row>
    <row r="525563" spans="16:16" x14ac:dyDescent="0.3">
      <c r="P525563" s="83"/>
    </row>
    <row r="525564" spans="16:16" x14ac:dyDescent="0.3">
      <c r="P525564" s="83"/>
    </row>
    <row r="525565" spans="16:16" x14ac:dyDescent="0.3">
      <c r="P525565" s="83"/>
    </row>
    <row r="525566" spans="16:16" x14ac:dyDescent="0.3">
      <c r="P525566" s="83"/>
    </row>
    <row r="525567" spans="16:16" x14ac:dyDescent="0.3">
      <c r="P525567" s="83"/>
    </row>
    <row r="525568" spans="16:16" x14ac:dyDescent="0.3">
      <c r="P525568" s="83"/>
    </row>
    <row r="525569" spans="16:16" x14ac:dyDescent="0.3">
      <c r="P525569" s="83"/>
    </row>
    <row r="525570" spans="16:16" x14ac:dyDescent="0.3">
      <c r="P525570" s="83"/>
    </row>
    <row r="525571" spans="16:16" x14ac:dyDescent="0.3">
      <c r="P525571" s="83"/>
    </row>
    <row r="525572" spans="16:16" x14ac:dyDescent="0.3">
      <c r="P525572" s="83"/>
    </row>
    <row r="525573" spans="16:16" x14ac:dyDescent="0.3">
      <c r="P525573" s="83"/>
    </row>
    <row r="525574" spans="16:16" x14ac:dyDescent="0.3">
      <c r="P525574" s="83"/>
    </row>
    <row r="525575" spans="16:16" x14ac:dyDescent="0.3">
      <c r="P525575" s="83"/>
    </row>
    <row r="525576" spans="16:16" x14ac:dyDescent="0.3">
      <c r="P525576" s="83"/>
    </row>
    <row r="525577" spans="16:16" x14ac:dyDescent="0.3">
      <c r="P525577" s="83"/>
    </row>
    <row r="525578" spans="16:16" x14ac:dyDescent="0.3">
      <c r="P525578" s="83"/>
    </row>
    <row r="525579" spans="16:16" x14ac:dyDescent="0.3">
      <c r="P525579" s="83"/>
    </row>
    <row r="525580" spans="16:16" x14ac:dyDescent="0.3">
      <c r="P525580" s="83"/>
    </row>
    <row r="525581" spans="16:16" x14ac:dyDescent="0.3">
      <c r="P525581" s="83"/>
    </row>
    <row r="525582" spans="16:16" x14ac:dyDescent="0.3">
      <c r="P525582" s="83"/>
    </row>
    <row r="525583" spans="16:16" x14ac:dyDescent="0.3">
      <c r="P525583" s="83"/>
    </row>
    <row r="525584" spans="16:16" x14ac:dyDescent="0.3">
      <c r="P525584" s="83"/>
    </row>
    <row r="525585" spans="16:16" x14ac:dyDescent="0.3">
      <c r="P525585" s="83"/>
    </row>
    <row r="525586" spans="16:16" x14ac:dyDescent="0.3">
      <c r="P525586" s="83"/>
    </row>
    <row r="525587" spans="16:16" x14ac:dyDescent="0.3">
      <c r="P525587" s="83"/>
    </row>
    <row r="525588" spans="16:16" x14ac:dyDescent="0.3">
      <c r="P525588" s="83"/>
    </row>
    <row r="525589" spans="16:16" x14ac:dyDescent="0.3">
      <c r="P525589" s="83"/>
    </row>
    <row r="525590" spans="16:16" x14ac:dyDescent="0.3">
      <c r="P525590" s="83"/>
    </row>
    <row r="525591" spans="16:16" x14ac:dyDescent="0.3">
      <c r="P525591" s="83"/>
    </row>
    <row r="525592" spans="16:16" x14ac:dyDescent="0.3">
      <c r="P525592" s="83"/>
    </row>
    <row r="525593" spans="16:16" x14ac:dyDescent="0.3">
      <c r="P525593" s="83"/>
    </row>
    <row r="525594" spans="16:16" x14ac:dyDescent="0.3">
      <c r="P525594" s="83"/>
    </row>
    <row r="525595" spans="16:16" x14ac:dyDescent="0.3">
      <c r="P525595" s="83"/>
    </row>
    <row r="525596" spans="16:16" x14ac:dyDescent="0.3">
      <c r="P525596" s="83"/>
    </row>
    <row r="525597" spans="16:16" x14ac:dyDescent="0.3">
      <c r="P525597" s="83"/>
    </row>
    <row r="525598" spans="16:16" x14ac:dyDescent="0.3">
      <c r="P525598" s="83"/>
    </row>
    <row r="525599" spans="16:16" x14ac:dyDescent="0.3">
      <c r="P525599" s="83"/>
    </row>
    <row r="525600" spans="16:16" x14ac:dyDescent="0.3">
      <c r="P525600" s="83"/>
    </row>
    <row r="525601" spans="16:16" x14ac:dyDescent="0.3">
      <c r="P525601" s="83"/>
    </row>
    <row r="525602" spans="16:16" x14ac:dyDescent="0.3">
      <c r="P525602" s="83"/>
    </row>
    <row r="525603" spans="16:16" x14ac:dyDescent="0.3">
      <c r="P525603" s="83"/>
    </row>
    <row r="525604" spans="16:16" x14ac:dyDescent="0.3">
      <c r="P525604" s="83"/>
    </row>
    <row r="525605" spans="16:16" x14ac:dyDescent="0.3">
      <c r="P525605" s="83"/>
    </row>
    <row r="525606" spans="16:16" x14ac:dyDescent="0.3">
      <c r="P525606" s="83"/>
    </row>
    <row r="525607" spans="16:16" x14ac:dyDescent="0.3">
      <c r="P525607" s="83"/>
    </row>
    <row r="525608" spans="16:16" x14ac:dyDescent="0.3">
      <c r="P525608" s="83"/>
    </row>
    <row r="525609" spans="16:16" x14ac:dyDescent="0.3">
      <c r="P525609" s="83"/>
    </row>
    <row r="525610" spans="16:16" x14ac:dyDescent="0.3">
      <c r="P525610" s="83"/>
    </row>
    <row r="525611" spans="16:16" x14ac:dyDescent="0.3">
      <c r="P525611" s="83"/>
    </row>
    <row r="525612" spans="16:16" x14ac:dyDescent="0.3">
      <c r="P525612" s="83"/>
    </row>
    <row r="525613" spans="16:16" x14ac:dyDescent="0.3">
      <c r="P525613" s="83"/>
    </row>
    <row r="525614" spans="16:16" x14ac:dyDescent="0.3">
      <c r="P525614" s="83"/>
    </row>
    <row r="525615" spans="16:16" x14ac:dyDescent="0.3">
      <c r="P525615" s="83"/>
    </row>
    <row r="525616" spans="16:16" x14ac:dyDescent="0.3">
      <c r="P525616" s="83"/>
    </row>
    <row r="525617" spans="16:16" x14ac:dyDescent="0.3">
      <c r="P525617" s="83"/>
    </row>
    <row r="525618" spans="16:16" x14ac:dyDescent="0.3">
      <c r="P525618" s="83"/>
    </row>
    <row r="525619" spans="16:16" x14ac:dyDescent="0.3">
      <c r="P525619" s="83"/>
    </row>
    <row r="525620" spans="16:16" x14ac:dyDescent="0.3">
      <c r="P525620" s="83"/>
    </row>
    <row r="525621" spans="16:16" x14ac:dyDescent="0.3">
      <c r="P525621" s="83"/>
    </row>
    <row r="525622" spans="16:16" x14ac:dyDescent="0.3">
      <c r="P525622" s="83"/>
    </row>
    <row r="525623" spans="16:16" x14ac:dyDescent="0.3">
      <c r="P525623" s="83"/>
    </row>
    <row r="525624" spans="16:16" x14ac:dyDescent="0.3">
      <c r="P525624" s="83"/>
    </row>
    <row r="525625" spans="16:16" x14ac:dyDescent="0.3">
      <c r="P525625" s="83"/>
    </row>
    <row r="525626" spans="16:16" x14ac:dyDescent="0.3">
      <c r="P525626" s="83"/>
    </row>
    <row r="525627" spans="16:16" x14ac:dyDescent="0.3">
      <c r="P525627" s="83"/>
    </row>
    <row r="525628" spans="16:16" x14ac:dyDescent="0.3">
      <c r="P525628" s="83"/>
    </row>
    <row r="525629" spans="16:16" x14ac:dyDescent="0.3">
      <c r="P525629" s="83"/>
    </row>
    <row r="525630" spans="16:16" x14ac:dyDescent="0.3">
      <c r="P525630" s="83"/>
    </row>
    <row r="525631" spans="16:16" x14ac:dyDescent="0.3">
      <c r="P525631" s="83"/>
    </row>
    <row r="525632" spans="16:16" x14ac:dyDescent="0.3">
      <c r="P525632" s="83"/>
    </row>
    <row r="525633" spans="16:16" x14ac:dyDescent="0.3">
      <c r="P525633" s="83"/>
    </row>
    <row r="525634" spans="16:16" x14ac:dyDescent="0.3">
      <c r="P525634" s="83"/>
    </row>
    <row r="525635" spans="16:16" x14ac:dyDescent="0.3">
      <c r="P525635" s="83"/>
    </row>
    <row r="525636" spans="16:16" x14ac:dyDescent="0.3">
      <c r="P525636" s="83"/>
    </row>
    <row r="525637" spans="16:16" x14ac:dyDescent="0.3">
      <c r="P525637" s="83"/>
    </row>
    <row r="525638" spans="16:16" x14ac:dyDescent="0.3">
      <c r="P525638" s="83"/>
    </row>
    <row r="525639" spans="16:16" x14ac:dyDescent="0.3">
      <c r="P525639" s="83"/>
    </row>
    <row r="525640" spans="16:16" x14ac:dyDescent="0.3">
      <c r="P525640" s="83"/>
    </row>
    <row r="525641" spans="16:16" x14ac:dyDescent="0.3">
      <c r="P525641" s="83"/>
    </row>
    <row r="525642" spans="16:16" x14ac:dyDescent="0.3">
      <c r="P525642" s="83"/>
    </row>
    <row r="525643" spans="16:16" x14ac:dyDescent="0.3">
      <c r="P525643" s="83"/>
    </row>
    <row r="525644" spans="16:16" x14ac:dyDescent="0.3">
      <c r="P525644" s="83"/>
    </row>
    <row r="525645" spans="16:16" x14ac:dyDescent="0.3">
      <c r="P525645" s="83"/>
    </row>
    <row r="525646" spans="16:16" x14ac:dyDescent="0.3">
      <c r="P525646" s="83"/>
    </row>
    <row r="525647" spans="16:16" x14ac:dyDescent="0.3">
      <c r="P525647" s="83"/>
    </row>
    <row r="525648" spans="16:16" x14ac:dyDescent="0.3">
      <c r="P525648" s="83"/>
    </row>
    <row r="525649" spans="16:16" x14ac:dyDescent="0.3">
      <c r="P525649" s="83"/>
    </row>
    <row r="525650" spans="16:16" x14ac:dyDescent="0.3">
      <c r="P525650" s="83"/>
    </row>
    <row r="525651" spans="16:16" x14ac:dyDescent="0.3">
      <c r="P525651" s="83"/>
    </row>
    <row r="525652" spans="16:16" x14ac:dyDescent="0.3">
      <c r="P525652" s="83"/>
    </row>
    <row r="525653" spans="16:16" x14ac:dyDescent="0.3">
      <c r="P525653" s="83"/>
    </row>
    <row r="525654" spans="16:16" x14ac:dyDescent="0.3">
      <c r="P525654" s="83"/>
    </row>
    <row r="525655" spans="16:16" x14ac:dyDescent="0.3">
      <c r="P525655" s="83"/>
    </row>
    <row r="525656" spans="16:16" x14ac:dyDescent="0.3">
      <c r="P525656" s="83"/>
    </row>
    <row r="525657" spans="16:16" x14ac:dyDescent="0.3">
      <c r="P525657" s="83"/>
    </row>
    <row r="525658" spans="16:16" x14ac:dyDescent="0.3">
      <c r="P525658" s="83"/>
    </row>
    <row r="525659" spans="16:16" x14ac:dyDescent="0.3">
      <c r="P525659" s="83"/>
    </row>
    <row r="525660" spans="16:16" x14ac:dyDescent="0.3">
      <c r="P525660" s="83"/>
    </row>
    <row r="525661" spans="16:16" x14ac:dyDescent="0.3">
      <c r="P525661" s="83"/>
    </row>
    <row r="525662" spans="16:16" x14ac:dyDescent="0.3">
      <c r="P525662" s="83"/>
    </row>
    <row r="525663" spans="16:16" x14ac:dyDescent="0.3">
      <c r="P525663" s="83"/>
    </row>
    <row r="525664" spans="16:16" x14ac:dyDescent="0.3">
      <c r="P525664" s="83"/>
    </row>
    <row r="525665" spans="16:16" x14ac:dyDescent="0.3">
      <c r="P525665" s="83"/>
    </row>
    <row r="525666" spans="16:16" x14ac:dyDescent="0.3">
      <c r="P525666" s="83"/>
    </row>
    <row r="525667" spans="16:16" x14ac:dyDescent="0.3">
      <c r="P525667" s="83"/>
    </row>
    <row r="525668" spans="16:16" x14ac:dyDescent="0.3">
      <c r="P525668" s="83"/>
    </row>
    <row r="525669" spans="16:16" x14ac:dyDescent="0.3">
      <c r="P525669" s="83"/>
    </row>
    <row r="525670" spans="16:16" x14ac:dyDescent="0.3">
      <c r="P525670" s="83"/>
    </row>
    <row r="525671" spans="16:16" x14ac:dyDescent="0.3">
      <c r="P525671" s="83"/>
    </row>
    <row r="525672" spans="16:16" x14ac:dyDescent="0.3">
      <c r="P525672" s="83"/>
    </row>
    <row r="525673" spans="16:16" x14ac:dyDescent="0.3">
      <c r="P525673" s="83"/>
    </row>
    <row r="525674" spans="16:16" x14ac:dyDescent="0.3">
      <c r="P525674" s="83"/>
    </row>
    <row r="525675" spans="16:16" x14ac:dyDescent="0.3">
      <c r="P525675" s="83"/>
    </row>
    <row r="525676" spans="16:16" x14ac:dyDescent="0.3">
      <c r="P525676" s="83"/>
    </row>
    <row r="525677" spans="16:16" x14ac:dyDescent="0.3">
      <c r="P525677" s="83"/>
    </row>
    <row r="525678" spans="16:16" x14ac:dyDescent="0.3">
      <c r="P525678" s="83"/>
    </row>
    <row r="525679" spans="16:16" x14ac:dyDescent="0.3">
      <c r="P525679" s="83"/>
    </row>
    <row r="525680" spans="16:16" x14ac:dyDescent="0.3">
      <c r="P525680" s="83"/>
    </row>
    <row r="525681" spans="16:16" x14ac:dyDescent="0.3">
      <c r="P525681" s="83"/>
    </row>
    <row r="525682" spans="16:16" x14ac:dyDescent="0.3">
      <c r="P525682" s="83"/>
    </row>
    <row r="525683" spans="16:16" x14ac:dyDescent="0.3">
      <c r="P525683" s="83"/>
    </row>
    <row r="525684" spans="16:16" x14ac:dyDescent="0.3">
      <c r="P525684" s="83"/>
    </row>
    <row r="525685" spans="16:16" x14ac:dyDescent="0.3">
      <c r="P525685" s="83"/>
    </row>
    <row r="525686" spans="16:16" x14ac:dyDescent="0.3">
      <c r="P525686" s="83"/>
    </row>
    <row r="525687" spans="16:16" x14ac:dyDescent="0.3">
      <c r="P525687" s="83"/>
    </row>
    <row r="525688" spans="16:16" x14ac:dyDescent="0.3">
      <c r="P525688" s="83"/>
    </row>
    <row r="525689" spans="16:16" x14ac:dyDescent="0.3">
      <c r="P525689" s="83"/>
    </row>
    <row r="525690" spans="16:16" x14ac:dyDescent="0.3">
      <c r="P525690" s="83"/>
    </row>
    <row r="525691" spans="16:16" x14ac:dyDescent="0.3">
      <c r="P525691" s="83"/>
    </row>
    <row r="525692" spans="16:16" x14ac:dyDescent="0.3">
      <c r="P525692" s="83"/>
    </row>
    <row r="525693" spans="16:16" x14ac:dyDescent="0.3">
      <c r="P525693" s="83"/>
    </row>
    <row r="525694" spans="16:16" x14ac:dyDescent="0.3">
      <c r="P525694" s="83"/>
    </row>
    <row r="525695" spans="16:16" x14ac:dyDescent="0.3">
      <c r="P525695" s="83"/>
    </row>
    <row r="525696" spans="16:16" x14ac:dyDescent="0.3">
      <c r="P525696" s="83"/>
    </row>
    <row r="525697" spans="16:16" x14ac:dyDescent="0.3">
      <c r="P525697" s="83"/>
    </row>
    <row r="525698" spans="16:16" x14ac:dyDescent="0.3">
      <c r="P525698" s="83"/>
    </row>
    <row r="525699" spans="16:16" x14ac:dyDescent="0.3">
      <c r="P525699" s="83"/>
    </row>
    <row r="525700" spans="16:16" x14ac:dyDescent="0.3">
      <c r="P525700" s="83"/>
    </row>
    <row r="525701" spans="16:16" x14ac:dyDescent="0.3">
      <c r="P525701" s="83"/>
    </row>
    <row r="525702" spans="16:16" x14ac:dyDescent="0.3">
      <c r="P525702" s="83"/>
    </row>
    <row r="525703" spans="16:16" x14ac:dyDescent="0.3">
      <c r="P525703" s="83"/>
    </row>
    <row r="525704" spans="16:16" x14ac:dyDescent="0.3">
      <c r="P525704" s="83"/>
    </row>
    <row r="525705" spans="16:16" x14ac:dyDescent="0.3">
      <c r="P525705" s="83"/>
    </row>
    <row r="525706" spans="16:16" x14ac:dyDescent="0.3">
      <c r="P525706" s="83"/>
    </row>
    <row r="525707" spans="16:16" x14ac:dyDescent="0.3">
      <c r="P525707" s="83"/>
    </row>
    <row r="525708" spans="16:16" x14ac:dyDescent="0.3">
      <c r="P525708" s="83"/>
    </row>
    <row r="525709" spans="16:16" x14ac:dyDescent="0.3">
      <c r="P525709" s="83"/>
    </row>
    <row r="525710" spans="16:16" x14ac:dyDescent="0.3">
      <c r="P525710" s="83"/>
    </row>
    <row r="525711" spans="16:16" x14ac:dyDescent="0.3">
      <c r="P525711" s="83"/>
    </row>
    <row r="525712" spans="16:16" x14ac:dyDescent="0.3">
      <c r="P525712" s="83"/>
    </row>
    <row r="525713" spans="16:16" x14ac:dyDescent="0.3">
      <c r="P525713" s="83"/>
    </row>
    <row r="525714" spans="16:16" x14ac:dyDescent="0.3">
      <c r="P525714" s="83"/>
    </row>
    <row r="525715" spans="16:16" x14ac:dyDescent="0.3">
      <c r="P525715" s="83"/>
    </row>
    <row r="525716" spans="16:16" x14ac:dyDescent="0.3">
      <c r="P525716" s="83"/>
    </row>
    <row r="525717" spans="16:16" x14ac:dyDescent="0.3">
      <c r="P525717" s="83"/>
    </row>
    <row r="525718" spans="16:16" x14ac:dyDescent="0.3">
      <c r="P525718" s="83"/>
    </row>
    <row r="525719" spans="16:16" x14ac:dyDescent="0.3">
      <c r="P525719" s="83"/>
    </row>
    <row r="525720" spans="16:16" x14ac:dyDescent="0.3">
      <c r="P525720" s="83"/>
    </row>
    <row r="525721" spans="16:16" x14ac:dyDescent="0.3">
      <c r="P525721" s="83"/>
    </row>
    <row r="525722" spans="16:16" x14ac:dyDescent="0.3">
      <c r="P525722" s="83"/>
    </row>
    <row r="525723" spans="16:16" x14ac:dyDescent="0.3">
      <c r="P525723" s="83"/>
    </row>
    <row r="525724" spans="16:16" x14ac:dyDescent="0.3">
      <c r="P525724" s="83"/>
    </row>
    <row r="525725" spans="16:16" x14ac:dyDescent="0.3">
      <c r="P525725" s="83"/>
    </row>
    <row r="525726" spans="16:16" x14ac:dyDescent="0.3">
      <c r="P525726" s="83"/>
    </row>
    <row r="525727" spans="16:16" x14ac:dyDescent="0.3">
      <c r="P525727" s="83"/>
    </row>
    <row r="525728" spans="16:16" x14ac:dyDescent="0.3">
      <c r="P525728" s="83"/>
    </row>
    <row r="525729" spans="16:16" x14ac:dyDescent="0.3">
      <c r="P525729" s="83"/>
    </row>
    <row r="525730" spans="16:16" x14ac:dyDescent="0.3">
      <c r="P525730" s="83"/>
    </row>
    <row r="525731" spans="16:16" x14ac:dyDescent="0.3">
      <c r="P525731" s="83"/>
    </row>
    <row r="525732" spans="16:16" x14ac:dyDescent="0.3">
      <c r="P525732" s="83"/>
    </row>
    <row r="525733" spans="16:16" x14ac:dyDescent="0.3">
      <c r="P525733" s="83"/>
    </row>
    <row r="525734" spans="16:16" x14ac:dyDescent="0.3">
      <c r="P525734" s="83"/>
    </row>
    <row r="525735" spans="16:16" x14ac:dyDescent="0.3">
      <c r="P525735" s="83"/>
    </row>
    <row r="525736" spans="16:16" x14ac:dyDescent="0.3">
      <c r="P525736" s="83"/>
    </row>
    <row r="525737" spans="16:16" x14ac:dyDescent="0.3">
      <c r="P525737" s="83"/>
    </row>
    <row r="525738" spans="16:16" x14ac:dyDescent="0.3">
      <c r="P525738" s="83"/>
    </row>
    <row r="525739" spans="16:16" x14ac:dyDescent="0.3">
      <c r="P525739" s="83"/>
    </row>
    <row r="525740" spans="16:16" x14ac:dyDescent="0.3">
      <c r="P525740" s="83"/>
    </row>
    <row r="525741" spans="16:16" x14ac:dyDescent="0.3">
      <c r="P525741" s="83"/>
    </row>
    <row r="525742" spans="16:16" x14ac:dyDescent="0.3">
      <c r="P525742" s="83"/>
    </row>
    <row r="525743" spans="16:16" x14ac:dyDescent="0.3">
      <c r="P525743" s="83"/>
    </row>
    <row r="525744" spans="16:16" x14ac:dyDescent="0.3">
      <c r="P525744" s="83"/>
    </row>
    <row r="525745" spans="16:16" x14ac:dyDescent="0.3">
      <c r="P525745" s="83"/>
    </row>
    <row r="525746" spans="16:16" x14ac:dyDescent="0.3">
      <c r="P525746" s="83"/>
    </row>
    <row r="525747" spans="16:16" x14ac:dyDescent="0.3">
      <c r="P525747" s="83"/>
    </row>
    <row r="525748" spans="16:16" x14ac:dyDescent="0.3">
      <c r="P525748" s="83"/>
    </row>
    <row r="525749" spans="16:16" x14ac:dyDescent="0.3">
      <c r="P525749" s="83"/>
    </row>
    <row r="525750" spans="16:16" x14ac:dyDescent="0.3">
      <c r="P525750" s="83"/>
    </row>
    <row r="525751" spans="16:16" x14ac:dyDescent="0.3">
      <c r="P525751" s="83"/>
    </row>
    <row r="525752" spans="16:16" x14ac:dyDescent="0.3">
      <c r="P525752" s="83"/>
    </row>
    <row r="525753" spans="16:16" x14ac:dyDescent="0.3">
      <c r="P525753" s="83"/>
    </row>
    <row r="525754" spans="16:16" x14ac:dyDescent="0.3">
      <c r="P525754" s="83"/>
    </row>
    <row r="525755" spans="16:16" x14ac:dyDescent="0.3">
      <c r="P525755" s="83"/>
    </row>
    <row r="525756" spans="16:16" x14ac:dyDescent="0.3">
      <c r="P525756" s="83"/>
    </row>
    <row r="525757" spans="16:16" x14ac:dyDescent="0.3">
      <c r="P525757" s="83"/>
    </row>
    <row r="525758" spans="16:16" x14ac:dyDescent="0.3">
      <c r="P525758" s="83"/>
    </row>
    <row r="525759" spans="16:16" x14ac:dyDescent="0.3">
      <c r="P525759" s="83"/>
    </row>
    <row r="525760" spans="16:16" x14ac:dyDescent="0.3">
      <c r="P525760" s="83"/>
    </row>
    <row r="525761" spans="16:16" x14ac:dyDescent="0.3">
      <c r="P525761" s="83"/>
    </row>
    <row r="525762" spans="16:16" x14ac:dyDescent="0.3">
      <c r="P525762" s="83"/>
    </row>
    <row r="525763" spans="16:16" x14ac:dyDescent="0.3">
      <c r="P525763" s="83"/>
    </row>
    <row r="525764" spans="16:16" x14ac:dyDescent="0.3">
      <c r="P525764" s="83"/>
    </row>
    <row r="525765" spans="16:16" x14ac:dyDescent="0.3">
      <c r="P525765" s="83"/>
    </row>
    <row r="525766" spans="16:16" x14ac:dyDescent="0.3">
      <c r="P525766" s="83"/>
    </row>
    <row r="525767" spans="16:16" x14ac:dyDescent="0.3">
      <c r="P525767" s="83"/>
    </row>
    <row r="525768" spans="16:16" x14ac:dyDescent="0.3">
      <c r="P525768" s="83"/>
    </row>
    <row r="525769" spans="16:16" x14ac:dyDescent="0.3">
      <c r="P525769" s="83"/>
    </row>
    <row r="525770" spans="16:16" x14ac:dyDescent="0.3">
      <c r="P525770" s="83"/>
    </row>
    <row r="525771" spans="16:16" x14ac:dyDescent="0.3">
      <c r="P525771" s="83"/>
    </row>
    <row r="525772" spans="16:16" x14ac:dyDescent="0.3">
      <c r="P525772" s="83"/>
    </row>
    <row r="525773" spans="16:16" x14ac:dyDescent="0.3">
      <c r="P525773" s="83"/>
    </row>
    <row r="525774" spans="16:16" x14ac:dyDescent="0.3">
      <c r="P525774" s="83"/>
    </row>
    <row r="525775" spans="16:16" x14ac:dyDescent="0.3">
      <c r="P525775" s="83"/>
    </row>
    <row r="525776" spans="16:16" x14ac:dyDescent="0.3">
      <c r="P525776" s="83"/>
    </row>
    <row r="525777" spans="16:16" x14ac:dyDescent="0.3">
      <c r="P525777" s="83"/>
    </row>
    <row r="525778" spans="16:16" x14ac:dyDescent="0.3">
      <c r="P525778" s="83"/>
    </row>
    <row r="525779" spans="16:16" x14ac:dyDescent="0.3">
      <c r="P525779" s="83"/>
    </row>
    <row r="525780" spans="16:16" x14ac:dyDescent="0.3">
      <c r="P525780" s="83"/>
    </row>
    <row r="525781" spans="16:16" x14ac:dyDescent="0.3">
      <c r="P525781" s="83"/>
    </row>
    <row r="525782" spans="16:16" x14ac:dyDescent="0.3">
      <c r="P525782" s="83"/>
    </row>
    <row r="525783" spans="16:16" x14ac:dyDescent="0.3">
      <c r="P525783" s="83"/>
    </row>
    <row r="525784" spans="16:16" x14ac:dyDescent="0.3">
      <c r="P525784" s="83"/>
    </row>
    <row r="525785" spans="16:16" x14ac:dyDescent="0.3">
      <c r="P525785" s="83"/>
    </row>
    <row r="525786" spans="16:16" x14ac:dyDescent="0.3">
      <c r="P525786" s="83"/>
    </row>
    <row r="525787" spans="16:16" x14ac:dyDescent="0.3">
      <c r="P525787" s="83"/>
    </row>
    <row r="525788" spans="16:16" x14ac:dyDescent="0.3">
      <c r="P525788" s="83"/>
    </row>
    <row r="525789" spans="16:16" x14ac:dyDescent="0.3">
      <c r="P525789" s="83"/>
    </row>
    <row r="525790" spans="16:16" x14ac:dyDescent="0.3">
      <c r="P525790" s="83"/>
    </row>
    <row r="525791" spans="16:16" x14ac:dyDescent="0.3">
      <c r="P525791" s="83"/>
    </row>
    <row r="525792" spans="16:16" x14ac:dyDescent="0.3">
      <c r="P525792" s="83"/>
    </row>
    <row r="525793" spans="16:16" x14ac:dyDescent="0.3">
      <c r="P525793" s="83"/>
    </row>
    <row r="525794" spans="16:16" x14ac:dyDescent="0.3">
      <c r="P525794" s="83"/>
    </row>
    <row r="525795" spans="16:16" x14ac:dyDescent="0.3">
      <c r="P525795" s="83"/>
    </row>
    <row r="525796" spans="16:16" x14ac:dyDescent="0.3">
      <c r="P525796" s="83"/>
    </row>
    <row r="525797" spans="16:16" x14ac:dyDescent="0.3">
      <c r="P525797" s="83"/>
    </row>
    <row r="525798" spans="16:16" x14ac:dyDescent="0.3">
      <c r="P525798" s="83"/>
    </row>
    <row r="525799" spans="16:16" x14ac:dyDescent="0.3">
      <c r="P525799" s="83"/>
    </row>
    <row r="525800" spans="16:16" x14ac:dyDescent="0.3">
      <c r="P525800" s="83"/>
    </row>
    <row r="525801" spans="16:16" x14ac:dyDescent="0.3">
      <c r="P525801" s="83"/>
    </row>
    <row r="525802" spans="16:16" x14ac:dyDescent="0.3">
      <c r="P525802" s="83"/>
    </row>
    <row r="525803" spans="16:16" x14ac:dyDescent="0.3">
      <c r="P525803" s="83"/>
    </row>
    <row r="525804" spans="16:16" x14ac:dyDescent="0.3">
      <c r="P525804" s="83"/>
    </row>
    <row r="525805" spans="16:16" x14ac:dyDescent="0.3">
      <c r="P525805" s="83"/>
    </row>
    <row r="525806" spans="16:16" x14ac:dyDescent="0.3">
      <c r="P525806" s="83"/>
    </row>
    <row r="525807" spans="16:16" x14ac:dyDescent="0.3">
      <c r="P525807" s="83"/>
    </row>
    <row r="525808" spans="16:16" x14ac:dyDescent="0.3">
      <c r="P525808" s="83"/>
    </row>
    <row r="525809" spans="16:16" x14ac:dyDescent="0.3">
      <c r="P525809" s="83"/>
    </row>
    <row r="525810" spans="16:16" x14ac:dyDescent="0.3">
      <c r="P525810" s="83"/>
    </row>
    <row r="525811" spans="16:16" x14ac:dyDescent="0.3">
      <c r="P525811" s="83"/>
    </row>
    <row r="525812" spans="16:16" x14ac:dyDescent="0.3">
      <c r="P525812" s="83"/>
    </row>
    <row r="525813" spans="16:16" x14ac:dyDescent="0.3">
      <c r="P525813" s="83"/>
    </row>
    <row r="525814" spans="16:16" x14ac:dyDescent="0.3">
      <c r="P525814" s="83"/>
    </row>
    <row r="525815" spans="16:16" x14ac:dyDescent="0.3">
      <c r="P525815" s="83"/>
    </row>
    <row r="525816" spans="16:16" x14ac:dyDescent="0.3">
      <c r="P525816" s="83"/>
    </row>
    <row r="525817" spans="16:16" x14ac:dyDescent="0.3">
      <c r="P525817" s="83"/>
    </row>
    <row r="525818" spans="16:16" x14ac:dyDescent="0.3">
      <c r="P525818" s="83"/>
    </row>
    <row r="525819" spans="16:16" x14ac:dyDescent="0.3">
      <c r="P525819" s="83"/>
    </row>
    <row r="525820" spans="16:16" x14ac:dyDescent="0.3">
      <c r="P525820" s="83"/>
    </row>
    <row r="525821" spans="16:16" x14ac:dyDescent="0.3">
      <c r="P525821" s="83"/>
    </row>
    <row r="525822" spans="16:16" x14ac:dyDescent="0.3">
      <c r="P525822" s="83"/>
    </row>
    <row r="525823" spans="16:16" x14ac:dyDescent="0.3">
      <c r="P525823" s="83"/>
    </row>
    <row r="525824" spans="16:16" x14ac:dyDescent="0.3">
      <c r="P525824" s="83"/>
    </row>
    <row r="525825" spans="16:16" x14ac:dyDescent="0.3">
      <c r="P525825" s="83"/>
    </row>
    <row r="525826" spans="16:16" x14ac:dyDescent="0.3">
      <c r="P525826" s="83"/>
    </row>
    <row r="525827" spans="16:16" x14ac:dyDescent="0.3">
      <c r="P525827" s="83"/>
    </row>
    <row r="525828" spans="16:16" x14ac:dyDescent="0.3">
      <c r="P525828" s="83"/>
    </row>
    <row r="525829" spans="16:16" x14ac:dyDescent="0.3">
      <c r="P525829" s="83"/>
    </row>
    <row r="525830" spans="16:16" x14ac:dyDescent="0.3">
      <c r="P525830" s="83"/>
    </row>
    <row r="525831" spans="16:16" x14ac:dyDescent="0.3">
      <c r="P525831" s="83"/>
    </row>
    <row r="525832" spans="16:16" x14ac:dyDescent="0.3">
      <c r="P525832" s="83"/>
    </row>
    <row r="525833" spans="16:16" x14ac:dyDescent="0.3">
      <c r="P525833" s="83"/>
    </row>
    <row r="525834" spans="16:16" x14ac:dyDescent="0.3">
      <c r="P525834" s="83"/>
    </row>
    <row r="525835" spans="16:16" x14ac:dyDescent="0.3">
      <c r="P525835" s="83"/>
    </row>
    <row r="525836" spans="16:16" x14ac:dyDescent="0.3">
      <c r="P525836" s="83"/>
    </row>
    <row r="525837" spans="16:16" x14ac:dyDescent="0.3">
      <c r="P525837" s="83"/>
    </row>
    <row r="525838" spans="16:16" x14ac:dyDescent="0.3">
      <c r="P525838" s="83"/>
    </row>
    <row r="525839" spans="16:16" x14ac:dyDescent="0.3">
      <c r="P525839" s="83"/>
    </row>
    <row r="525840" spans="16:16" x14ac:dyDescent="0.3">
      <c r="P525840" s="83"/>
    </row>
    <row r="525841" spans="16:16" x14ac:dyDescent="0.3">
      <c r="P525841" s="83"/>
    </row>
    <row r="525842" spans="16:16" x14ac:dyDescent="0.3">
      <c r="P525842" s="83"/>
    </row>
    <row r="525843" spans="16:16" x14ac:dyDescent="0.3">
      <c r="P525843" s="83"/>
    </row>
    <row r="525844" spans="16:16" x14ac:dyDescent="0.3">
      <c r="P525844" s="83"/>
    </row>
    <row r="525845" spans="16:16" x14ac:dyDescent="0.3">
      <c r="P525845" s="83"/>
    </row>
    <row r="525846" spans="16:16" x14ac:dyDescent="0.3">
      <c r="P525846" s="83"/>
    </row>
    <row r="525847" spans="16:16" x14ac:dyDescent="0.3">
      <c r="P525847" s="83"/>
    </row>
    <row r="525848" spans="16:16" x14ac:dyDescent="0.3">
      <c r="P525848" s="83"/>
    </row>
    <row r="525849" spans="16:16" x14ac:dyDescent="0.3">
      <c r="P525849" s="83"/>
    </row>
    <row r="525850" spans="16:16" x14ac:dyDescent="0.3">
      <c r="P525850" s="83"/>
    </row>
    <row r="525851" spans="16:16" x14ac:dyDescent="0.3">
      <c r="P525851" s="83"/>
    </row>
    <row r="525852" spans="16:16" x14ac:dyDescent="0.3">
      <c r="P525852" s="83"/>
    </row>
    <row r="525853" spans="16:16" x14ac:dyDescent="0.3">
      <c r="P525853" s="83"/>
    </row>
    <row r="525854" spans="16:16" x14ac:dyDescent="0.3">
      <c r="P525854" s="83"/>
    </row>
    <row r="525855" spans="16:16" x14ac:dyDescent="0.3">
      <c r="P525855" s="83"/>
    </row>
    <row r="525856" spans="16:16" x14ac:dyDescent="0.3">
      <c r="P525856" s="83"/>
    </row>
    <row r="525857" spans="16:16" x14ac:dyDescent="0.3">
      <c r="P525857" s="83"/>
    </row>
    <row r="525858" spans="16:16" x14ac:dyDescent="0.3">
      <c r="P525858" s="83"/>
    </row>
    <row r="525859" spans="16:16" x14ac:dyDescent="0.3">
      <c r="P525859" s="83"/>
    </row>
    <row r="525860" spans="16:16" x14ac:dyDescent="0.3">
      <c r="P525860" s="83"/>
    </row>
    <row r="525861" spans="16:16" x14ac:dyDescent="0.3">
      <c r="P525861" s="83"/>
    </row>
    <row r="525862" spans="16:16" x14ac:dyDescent="0.3">
      <c r="P525862" s="83"/>
    </row>
    <row r="525863" spans="16:16" x14ac:dyDescent="0.3">
      <c r="P525863" s="83"/>
    </row>
    <row r="525864" spans="16:16" x14ac:dyDescent="0.3">
      <c r="P525864" s="83"/>
    </row>
    <row r="525865" spans="16:16" x14ac:dyDescent="0.3">
      <c r="P525865" s="83"/>
    </row>
    <row r="525866" spans="16:16" x14ac:dyDescent="0.3">
      <c r="P525866" s="83"/>
    </row>
    <row r="525867" spans="16:16" x14ac:dyDescent="0.3">
      <c r="P525867" s="83"/>
    </row>
    <row r="525868" spans="16:16" x14ac:dyDescent="0.3">
      <c r="P525868" s="83"/>
    </row>
    <row r="525869" spans="16:16" x14ac:dyDescent="0.3">
      <c r="P525869" s="83"/>
    </row>
    <row r="525870" spans="16:16" x14ac:dyDescent="0.3">
      <c r="P525870" s="83"/>
    </row>
    <row r="525871" spans="16:16" x14ac:dyDescent="0.3">
      <c r="P525871" s="83"/>
    </row>
    <row r="525872" spans="16:16" x14ac:dyDescent="0.3">
      <c r="P525872" s="83"/>
    </row>
    <row r="525873" spans="16:16" x14ac:dyDescent="0.3">
      <c r="P525873" s="83"/>
    </row>
    <row r="525874" spans="16:16" x14ac:dyDescent="0.3">
      <c r="P525874" s="83"/>
    </row>
    <row r="525875" spans="16:16" x14ac:dyDescent="0.3">
      <c r="P525875" s="83"/>
    </row>
    <row r="525876" spans="16:16" x14ac:dyDescent="0.3">
      <c r="P525876" s="83"/>
    </row>
    <row r="525877" spans="16:16" x14ac:dyDescent="0.3">
      <c r="P525877" s="83"/>
    </row>
    <row r="525878" spans="16:16" x14ac:dyDescent="0.3">
      <c r="P525878" s="83"/>
    </row>
    <row r="525879" spans="16:16" x14ac:dyDescent="0.3">
      <c r="P525879" s="83"/>
    </row>
    <row r="525880" spans="16:16" x14ac:dyDescent="0.3">
      <c r="P525880" s="83"/>
    </row>
    <row r="525881" spans="16:16" x14ac:dyDescent="0.3">
      <c r="P525881" s="83"/>
    </row>
    <row r="525882" spans="16:16" x14ac:dyDescent="0.3">
      <c r="P525882" s="83"/>
    </row>
    <row r="525883" spans="16:16" x14ac:dyDescent="0.3">
      <c r="P525883" s="83"/>
    </row>
    <row r="525884" spans="16:16" x14ac:dyDescent="0.3">
      <c r="P525884" s="83"/>
    </row>
    <row r="525885" spans="16:16" x14ac:dyDescent="0.3">
      <c r="P525885" s="83"/>
    </row>
    <row r="525886" spans="16:16" x14ac:dyDescent="0.3">
      <c r="P525886" s="83"/>
    </row>
    <row r="525887" spans="16:16" x14ac:dyDescent="0.3">
      <c r="P525887" s="83"/>
    </row>
    <row r="525888" spans="16:16" x14ac:dyDescent="0.3">
      <c r="P525888" s="83"/>
    </row>
    <row r="525889" spans="16:16" x14ac:dyDescent="0.3">
      <c r="P525889" s="83"/>
    </row>
    <row r="525890" spans="16:16" x14ac:dyDescent="0.3">
      <c r="P525890" s="83"/>
    </row>
    <row r="525891" spans="16:16" x14ac:dyDescent="0.3">
      <c r="P525891" s="83"/>
    </row>
    <row r="525892" spans="16:16" x14ac:dyDescent="0.3">
      <c r="P525892" s="83"/>
    </row>
    <row r="525893" spans="16:16" x14ac:dyDescent="0.3">
      <c r="P525893" s="83"/>
    </row>
    <row r="525894" spans="16:16" x14ac:dyDescent="0.3">
      <c r="P525894" s="83"/>
    </row>
    <row r="525895" spans="16:16" x14ac:dyDescent="0.3">
      <c r="P525895" s="83"/>
    </row>
    <row r="525896" spans="16:16" x14ac:dyDescent="0.3">
      <c r="P525896" s="83"/>
    </row>
    <row r="525897" spans="16:16" x14ac:dyDescent="0.3">
      <c r="P525897" s="83"/>
    </row>
    <row r="525898" spans="16:16" x14ac:dyDescent="0.3">
      <c r="P525898" s="83"/>
    </row>
    <row r="525899" spans="16:16" x14ac:dyDescent="0.3">
      <c r="P525899" s="83"/>
    </row>
    <row r="525900" spans="16:16" x14ac:dyDescent="0.3">
      <c r="P525900" s="83"/>
    </row>
    <row r="525901" spans="16:16" x14ac:dyDescent="0.3">
      <c r="P525901" s="83"/>
    </row>
    <row r="525902" spans="16:16" x14ac:dyDescent="0.3">
      <c r="P525902" s="83"/>
    </row>
    <row r="525903" spans="16:16" x14ac:dyDescent="0.3">
      <c r="P525903" s="83"/>
    </row>
    <row r="525904" spans="16:16" x14ac:dyDescent="0.3">
      <c r="P525904" s="83"/>
    </row>
    <row r="525905" spans="16:16" x14ac:dyDescent="0.3">
      <c r="P525905" s="83"/>
    </row>
    <row r="525906" spans="16:16" x14ac:dyDescent="0.3">
      <c r="P525906" s="83"/>
    </row>
    <row r="525907" spans="16:16" x14ac:dyDescent="0.3">
      <c r="P525907" s="83"/>
    </row>
    <row r="525908" spans="16:16" x14ac:dyDescent="0.3">
      <c r="P525908" s="83"/>
    </row>
    <row r="525909" spans="16:16" x14ac:dyDescent="0.3">
      <c r="P525909" s="83"/>
    </row>
    <row r="525910" spans="16:16" x14ac:dyDescent="0.3">
      <c r="P525910" s="83"/>
    </row>
    <row r="525911" spans="16:16" x14ac:dyDescent="0.3">
      <c r="P525911" s="83"/>
    </row>
    <row r="525912" spans="16:16" x14ac:dyDescent="0.3">
      <c r="P525912" s="83"/>
    </row>
    <row r="525913" spans="16:16" x14ac:dyDescent="0.3">
      <c r="P525913" s="83"/>
    </row>
    <row r="525914" spans="16:16" x14ac:dyDescent="0.3">
      <c r="P525914" s="83"/>
    </row>
    <row r="525915" spans="16:16" x14ac:dyDescent="0.3">
      <c r="P525915" s="83"/>
    </row>
    <row r="525916" spans="16:16" x14ac:dyDescent="0.3">
      <c r="P525916" s="83"/>
    </row>
    <row r="525917" spans="16:16" x14ac:dyDescent="0.3">
      <c r="P525917" s="83"/>
    </row>
    <row r="525918" spans="16:16" x14ac:dyDescent="0.3">
      <c r="P525918" s="83"/>
    </row>
    <row r="525919" spans="16:16" x14ac:dyDescent="0.3">
      <c r="P525919" s="83"/>
    </row>
    <row r="525920" spans="16:16" x14ac:dyDescent="0.3">
      <c r="P525920" s="83"/>
    </row>
    <row r="525921" spans="16:16" x14ac:dyDescent="0.3">
      <c r="P525921" s="83"/>
    </row>
    <row r="525922" spans="16:16" x14ac:dyDescent="0.3">
      <c r="P525922" s="83"/>
    </row>
    <row r="525923" spans="16:16" x14ac:dyDescent="0.3">
      <c r="P525923" s="83"/>
    </row>
    <row r="525924" spans="16:16" x14ac:dyDescent="0.3">
      <c r="P525924" s="83"/>
    </row>
    <row r="525925" spans="16:16" x14ac:dyDescent="0.3">
      <c r="P525925" s="83"/>
    </row>
    <row r="525926" spans="16:16" x14ac:dyDescent="0.3">
      <c r="P525926" s="83"/>
    </row>
    <row r="525927" spans="16:16" x14ac:dyDescent="0.3">
      <c r="P525927" s="83"/>
    </row>
    <row r="525928" spans="16:16" x14ac:dyDescent="0.3">
      <c r="P525928" s="83"/>
    </row>
    <row r="525929" spans="16:16" x14ac:dyDescent="0.3">
      <c r="P525929" s="83"/>
    </row>
    <row r="525930" spans="16:16" x14ac:dyDescent="0.3">
      <c r="P525930" s="83"/>
    </row>
    <row r="525931" spans="16:16" x14ac:dyDescent="0.3">
      <c r="P525931" s="83"/>
    </row>
    <row r="525932" spans="16:16" x14ac:dyDescent="0.3">
      <c r="P525932" s="83"/>
    </row>
    <row r="525933" spans="16:16" x14ac:dyDescent="0.3">
      <c r="P525933" s="83"/>
    </row>
    <row r="525934" spans="16:16" x14ac:dyDescent="0.3">
      <c r="P525934" s="83"/>
    </row>
    <row r="525935" spans="16:16" x14ac:dyDescent="0.3">
      <c r="P525935" s="83"/>
    </row>
    <row r="525936" spans="16:16" x14ac:dyDescent="0.3">
      <c r="P525936" s="83"/>
    </row>
    <row r="525937" spans="16:16" x14ac:dyDescent="0.3">
      <c r="P525937" s="83"/>
    </row>
    <row r="525938" spans="16:16" x14ac:dyDescent="0.3">
      <c r="P525938" s="83"/>
    </row>
    <row r="525939" spans="16:16" x14ac:dyDescent="0.3">
      <c r="P525939" s="83"/>
    </row>
    <row r="525940" spans="16:16" x14ac:dyDescent="0.3">
      <c r="P525940" s="83"/>
    </row>
    <row r="525941" spans="16:16" x14ac:dyDescent="0.3">
      <c r="P525941" s="83"/>
    </row>
    <row r="525942" spans="16:16" x14ac:dyDescent="0.3">
      <c r="P525942" s="83"/>
    </row>
    <row r="525943" spans="16:16" x14ac:dyDescent="0.3">
      <c r="P525943" s="83"/>
    </row>
    <row r="525944" spans="16:16" x14ac:dyDescent="0.3">
      <c r="P525944" s="83"/>
    </row>
    <row r="525945" spans="16:16" x14ac:dyDescent="0.3">
      <c r="P525945" s="83"/>
    </row>
    <row r="525946" spans="16:16" x14ac:dyDescent="0.3">
      <c r="P525946" s="83"/>
    </row>
    <row r="525947" spans="16:16" x14ac:dyDescent="0.3">
      <c r="P525947" s="83"/>
    </row>
    <row r="525948" spans="16:16" x14ac:dyDescent="0.3">
      <c r="P525948" s="83"/>
    </row>
    <row r="525949" spans="16:16" x14ac:dyDescent="0.3">
      <c r="P525949" s="83"/>
    </row>
    <row r="525950" spans="16:16" x14ac:dyDescent="0.3">
      <c r="P525950" s="83"/>
    </row>
    <row r="525951" spans="16:16" x14ac:dyDescent="0.3">
      <c r="P525951" s="83"/>
    </row>
    <row r="525952" spans="16:16" x14ac:dyDescent="0.3">
      <c r="P525952" s="83"/>
    </row>
    <row r="525953" spans="16:16" x14ac:dyDescent="0.3">
      <c r="P525953" s="83"/>
    </row>
    <row r="525954" spans="16:16" x14ac:dyDescent="0.3">
      <c r="P525954" s="83"/>
    </row>
    <row r="525955" spans="16:16" x14ac:dyDescent="0.3">
      <c r="P525955" s="83"/>
    </row>
    <row r="525956" spans="16:16" x14ac:dyDescent="0.3">
      <c r="P525956" s="83"/>
    </row>
    <row r="525957" spans="16:16" x14ac:dyDescent="0.3">
      <c r="P525957" s="83"/>
    </row>
    <row r="525958" spans="16:16" x14ac:dyDescent="0.3">
      <c r="P525958" s="83"/>
    </row>
    <row r="525959" spans="16:16" x14ac:dyDescent="0.3">
      <c r="P525959" s="83"/>
    </row>
    <row r="525960" spans="16:16" x14ac:dyDescent="0.3">
      <c r="P525960" s="83"/>
    </row>
    <row r="525961" spans="16:16" x14ac:dyDescent="0.3">
      <c r="P525961" s="83"/>
    </row>
    <row r="525962" spans="16:16" x14ac:dyDescent="0.3">
      <c r="P525962" s="83"/>
    </row>
    <row r="525963" spans="16:16" x14ac:dyDescent="0.3">
      <c r="P525963" s="83"/>
    </row>
    <row r="525964" spans="16:16" x14ac:dyDescent="0.3">
      <c r="P525964" s="83"/>
    </row>
    <row r="525965" spans="16:16" x14ac:dyDescent="0.3">
      <c r="P525965" s="83"/>
    </row>
    <row r="525966" spans="16:16" x14ac:dyDescent="0.3">
      <c r="P525966" s="83"/>
    </row>
    <row r="525967" spans="16:16" x14ac:dyDescent="0.3">
      <c r="P525967" s="83"/>
    </row>
    <row r="525968" spans="16:16" x14ac:dyDescent="0.3">
      <c r="P525968" s="83"/>
    </row>
    <row r="525969" spans="16:16" x14ac:dyDescent="0.3">
      <c r="P525969" s="83"/>
    </row>
    <row r="525970" spans="16:16" x14ac:dyDescent="0.3">
      <c r="P525970" s="83"/>
    </row>
    <row r="525971" spans="16:16" x14ac:dyDescent="0.3">
      <c r="P525971" s="83"/>
    </row>
    <row r="525972" spans="16:16" x14ac:dyDescent="0.3">
      <c r="P525972" s="83"/>
    </row>
    <row r="525973" spans="16:16" x14ac:dyDescent="0.3">
      <c r="P525973" s="83"/>
    </row>
    <row r="525974" spans="16:16" x14ac:dyDescent="0.3">
      <c r="P525974" s="83"/>
    </row>
    <row r="525975" spans="16:16" x14ac:dyDescent="0.3">
      <c r="P525975" s="83"/>
    </row>
    <row r="525976" spans="16:16" x14ac:dyDescent="0.3">
      <c r="P525976" s="83"/>
    </row>
    <row r="525977" spans="16:16" x14ac:dyDescent="0.3">
      <c r="P525977" s="83"/>
    </row>
    <row r="525978" spans="16:16" x14ac:dyDescent="0.3">
      <c r="P525978" s="83"/>
    </row>
    <row r="525979" spans="16:16" x14ac:dyDescent="0.3">
      <c r="P525979" s="83"/>
    </row>
    <row r="525980" spans="16:16" x14ac:dyDescent="0.3">
      <c r="P525980" s="83"/>
    </row>
    <row r="525981" spans="16:16" x14ac:dyDescent="0.3">
      <c r="P525981" s="83"/>
    </row>
    <row r="525982" spans="16:16" x14ac:dyDescent="0.3">
      <c r="P525982" s="83"/>
    </row>
    <row r="525983" spans="16:16" x14ac:dyDescent="0.3">
      <c r="P525983" s="83"/>
    </row>
    <row r="525984" spans="16:16" x14ac:dyDescent="0.3">
      <c r="P525984" s="83"/>
    </row>
    <row r="525985" spans="16:16" x14ac:dyDescent="0.3">
      <c r="P525985" s="83"/>
    </row>
    <row r="525986" spans="16:16" x14ac:dyDescent="0.3">
      <c r="P525986" s="83"/>
    </row>
    <row r="525987" spans="16:16" x14ac:dyDescent="0.3">
      <c r="P525987" s="83"/>
    </row>
    <row r="525988" spans="16:16" x14ac:dyDescent="0.3">
      <c r="P525988" s="83"/>
    </row>
    <row r="525989" spans="16:16" x14ac:dyDescent="0.3">
      <c r="P525989" s="83"/>
    </row>
    <row r="525990" spans="16:16" x14ac:dyDescent="0.3">
      <c r="P525990" s="83"/>
    </row>
    <row r="525991" spans="16:16" x14ac:dyDescent="0.3">
      <c r="P525991" s="83"/>
    </row>
    <row r="525992" spans="16:16" x14ac:dyDescent="0.3">
      <c r="P525992" s="83"/>
    </row>
    <row r="525993" spans="16:16" x14ac:dyDescent="0.3">
      <c r="P525993" s="83"/>
    </row>
    <row r="525994" spans="16:16" x14ac:dyDescent="0.3">
      <c r="P525994" s="83"/>
    </row>
    <row r="525995" spans="16:16" x14ac:dyDescent="0.3">
      <c r="P525995" s="83"/>
    </row>
    <row r="525996" spans="16:16" x14ac:dyDescent="0.3">
      <c r="P525996" s="83"/>
    </row>
    <row r="525997" spans="16:16" x14ac:dyDescent="0.3">
      <c r="P525997" s="83"/>
    </row>
    <row r="525998" spans="16:16" x14ac:dyDescent="0.3">
      <c r="P525998" s="83"/>
    </row>
    <row r="525999" spans="16:16" x14ac:dyDescent="0.3">
      <c r="P525999" s="83"/>
    </row>
    <row r="526000" spans="16:16" x14ac:dyDescent="0.3">
      <c r="P526000" s="83"/>
    </row>
    <row r="526001" spans="16:16" x14ac:dyDescent="0.3">
      <c r="P526001" s="83"/>
    </row>
    <row r="526002" spans="16:16" x14ac:dyDescent="0.3">
      <c r="P526002" s="83"/>
    </row>
    <row r="526003" spans="16:16" x14ac:dyDescent="0.3">
      <c r="P526003" s="83"/>
    </row>
    <row r="526004" spans="16:16" x14ac:dyDescent="0.3">
      <c r="P526004" s="83"/>
    </row>
    <row r="526005" spans="16:16" x14ac:dyDescent="0.3">
      <c r="P526005" s="83"/>
    </row>
    <row r="526006" spans="16:16" x14ac:dyDescent="0.3">
      <c r="P526006" s="83"/>
    </row>
    <row r="526007" spans="16:16" x14ac:dyDescent="0.3">
      <c r="P526007" s="83"/>
    </row>
    <row r="526008" spans="16:16" x14ac:dyDescent="0.3">
      <c r="P526008" s="83"/>
    </row>
    <row r="526009" spans="16:16" x14ac:dyDescent="0.3">
      <c r="P526009" s="83"/>
    </row>
    <row r="526010" spans="16:16" x14ac:dyDescent="0.3">
      <c r="P526010" s="83"/>
    </row>
    <row r="526011" spans="16:16" x14ac:dyDescent="0.3">
      <c r="P526011" s="83"/>
    </row>
    <row r="526012" spans="16:16" x14ac:dyDescent="0.3">
      <c r="P526012" s="83"/>
    </row>
    <row r="526013" spans="16:16" x14ac:dyDescent="0.3">
      <c r="P526013" s="83"/>
    </row>
    <row r="526014" spans="16:16" x14ac:dyDescent="0.3">
      <c r="P526014" s="83"/>
    </row>
    <row r="526015" spans="16:16" x14ac:dyDescent="0.3">
      <c r="P526015" s="83"/>
    </row>
    <row r="526016" spans="16:16" x14ac:dyDescent="0.3">
      <c r="P526016" s="83"/>
    </row>
    <row r="526017" spans="16:16" x14ac:dyDescent="0.3">
      <c r="P526017" s="83"/>
    </row>
    <row r="526018" spans="16:16" x14ac:dyDescent="0.3">
      <c r="P526018" s="83"/>
    </row>
    <row r="526019" spans="16:16" x14ac:dyDescent="0.3">
      <c r="P526019" s="83"/>
    </row>
    <row r="526020" spans="16:16" x14ac:dyDescent="0.3">
      <c r="P526020" s="83"/>
    </row>
    <row r="526021" spans="16:16" x14ac:dyDescent="0.3">
      <c r="P526021" s="83"/>
    </row>
    <row r="526022" spans="16:16" x14ac:dyDescent="0.3">
      <c r="P526022" s="83"/>
    </row>
    <row r="526023" spans="16:16" x14ac:dyDescent="0.3">
      <c r="P526023" s="83"/>
    </row>
    <row r="526024" spans="16:16" x14ac:dyDescent="0.3">
      <c r="P526024" s="83"/>
    </row>
    <row r="526025" spans="16:16" x14ac:dyDescent="0.3">
      <c r="P526025" s="83"/>
    </row>
    <row r="526026" spans="16:16" x14ac:dyDescent="0.3">
      <c r="P526026" s="83"/>
    </row>
    <row r="526027" spans="16:16" x14ac:dyDescent="0.3">
      <c r="P526027" s="83"/>
    </row>
    <row r="526028" spans="16:16" x14ac:dyDescent="0.3">
      <c r="P526028" s="83"/>
    </row>
    <row r="526029" spans="16:16" x14ac:dyDescent="0.3">
      <c r="P526029" s="83"/>
    </row>
    <row r="526030" spans="16:16" x14ac:dyDescent="0.3">
      <c r="P526030" s="83"/>
    </row>
    <row r="526031" spans="16:16" x14ac:dyDescent="0.3">
      <c r="P526031" s="83"/>
    </row>
    <row r="526032" spans="16:16" x14ac:dyDescent="0.3">
      <c r="P526032" s="83"/>
    </row>
    <row r="526033" spans="16:16" x14ac:dyDescent="0.3">
      <c r="P526033" s="83"/>
    </row>
    <row r="526034" spans="16:16" x14ac:dyDescent="0.3">
      <c r="P526034" s="83"/>
    </row>
    <row r="526035" spans="16:16" x14ac:dyDescent="0.3">
      <c r="P526035" s="83"/>
    </row>
    <row r="526036" spans="16:16" x14ac:dyDescent="0.3">
      <c r="P526036" s="83"/>
    </row>
    <row r="526037" spans="16:16" x14ac:dyDescent="0.3">
      <c r="P526037" s="83"/>
    </row>
    <row r="526038" spans="16:16" x14ac:dyDescent="0.3">
      <c r="P526038" s="83"/>
    </row>
    <row r="526039" spans="16:16" x14ac:dyDescent="0.3">
      <c r="P526039" s="83"/>
    </row>
    <row r="526040" spans="16:16" x14ac:dyDescent="0.3">
      <c r="P526040" s="83"/>
    </row>
    <row r="526041" spans="16:16" x14ac:dyDescent="0.3">
      <c r="P526041" s="83"/>
    </row>
    <row r="526042" spans="16:16" x14ac:dyDescent="0.3">
      <c r="P526042" s="83"/>
    </row>
    <row r="526043" spans="16:16" x14ac:dyDescent="0.3">
      <c r="P526043" s="83"/>
    </row>
    <row r="526044" spans="16:16" x14ac:dyDescent="0.3">
      <c r="P526044" s="83"/>
    </row>
    <row r="526045" spans="16:16" x14ac:dyDescent="0.3">
      <c r="P526045" s="83"/>
    </row>
    <row r="526046" spans="16:16" x14ac:dyDescent="0.3">
      <c r="P526046" s="83"/>
    </row>
    <row r="526047" spans="16:16" x14ac:dyDescent="0.3">
      <c r="P526047" s="83"/>
    </row>
    <row r="526048" spans="16:16" x14ac:dyDescent="0.3">
      <c r="P526048" s="83"/>
    </row>
    <row r="526049" spans="16:16" x14ac:dyDescent="0.3">
      <c r="P526049" s="83"/>
    </row>
    <row r="526050" spans="16:16" x14ac:dyDescent="0.3">
      <c r="P526050" s="83"/>
    </row>
    <row r="526051" spans="16:16" x14ac:dyDescent="0.3">
      <c r="P526051" s="83"/>
    </row>
    <row r="526052" spans="16:16" x14ac:dyDescent="0.3">
      <c r="P526052" s="83"/>
    </row>
    <row r="526053" spans="16:16" x14ac:dyDescent="0.3">
      <c r="P526053" s="83"/>
    </row>
    <row r="526054" spans="16:16" x14ac:dyDescent="0.3">
      <c r="P526054" s="83"/>
    </row>
    <row r="526055" spans="16:16" x14ac:dyDescent="0.3">
      <c r="P526055" s="83"/>
    </row>
    <row r="526056" spans="16:16" x14ac:dyDescent="0.3">
      <c r="P526056" s="83"/>
    </row>
    <row r="526057" spans="16:16" x14ac:dyDescent="0.3">
      <c r="P526057" s="83"/>
    </row>
    <row r="526058" spans="16:16" x14ac:dyDescent="0.3">
      <c r="P526058" s="83"/>
    </row>
    <row r="526059" spans="16:16" x14ac:dyDescent="0.3">
      <c r="P526059" s="83"/>
    </row>
    <row r="526060" spans="16:16" x14ac:dyDescent="0.3">
      <c r="P526060" s="83"/>
    </row>
    <row r="526061" spans="16:16" x14ac:dyDescent="0.3">
      <c r="P526061" s="83"/>
    </row>
    <row r="526062" spans="16:16" x14ac:dyDescent="0.3">
      <c r="P526062" s="83"/>
    </row>
    <row r="526063" spans="16:16" x14ac:dyDescent="0.3">
      <c r="P526063" s="83"/>
    </row>
    <row r="526064" spans="16:16" x14ac:dyDescent="0.3">
      <c r="P526064" s="83"/>
    </row>
    <row r="526065" spans="16:16" x14ac:dyDescent="0.3">
      <c r="P526065" s="83"/>
    </row>
    <row r="526066" spans="16:16" x14ac:dyDescent="0.3">
      <c r="P526066" s="83"/>
    </row>
    <row r="526067" spans="16:16" x14ac:dyDescent="0.3">
      <c r="P526067" s="83"/>
    </row>
    <row r="526068" spans="16:16" x14ac:dyDescent="0.3">
      <c r="P526068" s="83"/>
    </row>
    <row r="526069" spans="16:16" x14ac:dyDescent="0.3">
      <c r="P526069" s="83"/>
    </row>
    <row r="526070" spans="16:16" x14ac:dyDescent="0.3">
      <c r="P526070" s="83"/>
    </row>
    <row r="526071" spans="16:16" x14ac:dyDescent="0.3">
      <c r="P526071" s="83"/>
    </row>
    <row r="526072" spans="16:16" x14ac:dyDescent="0.3">
      <c r="P526072" s="83"/>
    </row>
    <row r="526073" spans="16:16" x14ac:dyDescent="0.3">
      <c r="P526073" s="83"/>
    </row>
    <row r="526074" spans="16:16" x14ac:dyDescent="0.3">
      <c r="P526074" s="83"/>
    </row>
    <row r="526075" spans="16:16" x14ac:dyDescent="0.3">
      <c r="P526075" s="83"/>
    </row>
    <row r="526076" spans="16:16" x14ac:dyDescent="0.3">
      <c r="P526076" s="83"/>
    </row>
    <row r="526077" spans="16:16" x14ac:dyDescent="0.3">
      <c r="P526077" s="83"/>
    </row>
    <row r="526078" spans="16:16" x14ac:dyDescent="0.3">
      <c r="P526078" s="83"/>
    </row>
    <row r="526079" spans="16:16" x14ac:dyDescent="0.3">
      <c r="P526079" s="83"/>
    </row>
    <row r="526080" spans="16:16" x14ac:dyDescent="0.3">
      <c r="P526080" s="83"/>
    </row>
    <row r="526081" spans="16:16" x14ac:dyDescent="0.3">
      <c r="P526081" s="83"/>
    </row>
    <row r="526082" spans="16:16" x14ac:dyDescent="0.3">
      <c r="P526082" s="83"/>
    </row>
    <row r="526083" spans="16:16" x14ac:dyDescent="0.3">
      <c r="P526083" s="83"/>
    </row>
    <row r="526084" spans="16:16" x14ac:dyDescent="0.3">
      <c r="P526084" s="83"/>
    </row>
    <row r="526085" spans="16:16" x14ac:dyDescent="0.3">
      <c r="P526085" s="83"/>
    </row>
    <row r="526086" spans="16:16" x14ac:dyDescent="0.3">
      <c r="P526086" s="83"/>
    </row>
    <row r="526087" spans="16:16" x14ac:dyDescent="0.3">
      <c r="P526087" s="83"/>
    </row>
    <row r="526088" spans="16:16" x14ac:dyDescent="0.3">
      <c r="P526088" s="83"/>
    </row>
    <row r="526089" spans="16:16" x14ac:dyDescent="0.3">
      <c r="P526089" s="83"/>
    </row>
    <row r="526090" spans="16:16" x14ac:dyDescent="0.3">
      <c r="P526090" s="83"/>
    </row>
    <row r="526091" spans="16:16" x14ac:dyDescent="0.3">
      <c r="P526091" s="83"/>
    </row>
    <row r="526092" spans="16:16" x14ac:dyDescent="0.3">
      <c r="P526092" s="83"/>
    </row>
    <row r="526093" spans="16:16" x14ac:dyDescent="0.3">
      <c r="P526093" s="83"/>
    </row>
    <row r="526094" spans="16:16" x14ac:dyDescent="0.3">
      <c r="P526094" s="83"/>
    </row>
    <row r="526095" spans="16:16" x14ac:dyDescent="0.3">
      <c r="P526095" s="83"/>
    </row>
    <row r="526096" spans="16:16" x14ac:dyDescent="0.3">
      <c r="P526096" s="83"/>
    </row>
    <row r="526097" spans="16:16" x14ac:dyDescent="0.3">
      <c r="P526097" s="83"/>
    </row>
    <row r="526098" spans="16:16" x14ac:dyDescent="0.3">
      <c r="P526098" s="83"/>
    </row>
    <row r="526099" spans="16:16" x14ac:dyDescent="0.3">
      <c r="P526099" s="83"/>
    </row>
    <row r="526100" spans="16:16" x14ac:dyDescent="0.3">
      <c r="P526100" s="83"/>
    </row>
    <row r="526101" spans="16:16" x14ac:dyDescent="0.3">
      <c r="P526101" s="83"/>
    </row>
    <row r="526102" spans="16:16" x14ac:dyDescent="0.3">
      <c r="P526102" s="83"/>
    </row>
    <row r="526103" spans="16:16" x14ac:dyDescent="0.3">
      <c r="P526103" s="83"/>
    </row>
    <row r="526104" spans="16:16" x14ac:dyDescent="0.3">
      <c r="P526104" s="83"/>
    </row>
    <row r="526105" spans="16:16" x14ac:dyDescent="0.3">
      <c r="P526105" s="83"/>
    </row>
    <row r="526106" spans="16:16" x14ac:dyDescent="0.3">
      <c r="P526106" s="83"/>
    </row>
    <row r="526107" spans="16:16" x14ac:dyDescent="0.3">
      <c r="P526107" s="83"/>
    </row>
    <row r="526108" spans="16:16" x14ac:dyDescent="0.3">
      <c r="P526108" s="83"/>
    </row>
    <row r="526109" spans="16:16" x14ac:dyDescent="0.3">
      <c r="P526109" s="83"/>
    </row>
    <row r="526110" spans="16:16" x14ac:dyDescent="0.3">
      <c r="P526110" s="83"/>
    </row>
    <row r="526111" spans="16:16" x14ac:dyDescent="0.3">
      <c r="P526111" s="83"/>
    </row>
    <row r="526112" spans="16:16" x14ac:dyDescent="0.3">
      <c r="P526112" s="83"/>
    </row>
    <row r="526113" spans="16:16" x14ac:dyDescent="0.3">
      <c r="P526113" s="83"/>
    </row>
    <row r="526114" spans="16:16" x14ac:dyDescent="0.3">
      <c r="P526114" s="83"/>
    </row>
    <row r="526115" spans="16:16" x14ac:dyDescent="0.3">
      <c r="P526115" s="83"/>
    </row>
    <row r="526116" spans="16:16" x14ac:dyDescent="0.3">
      <c r="P526116" s="83"/>
    </row>
    <row r="526117" spans="16:16" x14ac:dyDescent="0.3">
      <c r="P526117" s="83"/>
    </row>
    <row r="526118" spans="16:16" x14ac:dyDescent="0.3">
      <c r="P526118" s="83"/>
    </row>
    <row r="526119" spans="16:16" x14ac:dyDescent="0.3">
      <c r="P526119" s="83"/>
    </row>
    <row r="526120" spans="16:16" x14ac:dyDescent="0.3">
      <c r="P526120" s="83"/>
    </row>
    <row r="526121" spans="16:16" x14ac:dyDescent="0.3">
      <c r="P526121" s="83"/>
    </row>
    <row r="526122" spans="16:16" x14ac:dyDescent="0.3">
      <c r="P526122" s="83"/>
    </row>
    <row r="526123" spans="16:16" x14ac:dyDescent="0.3">
      <c r="P526123" s="83"/>
    </row>
    <row r="526124" spans="16:16" x14ac:dyDescent="0.3">
      <c r="P526124" s="83"/>
    </row>
    <row r="526125" spans="16:16" x14ac:dyDescent="0.3">
      <c r="P526125" s="83"/>
    </row>
    <row r="526126" spans="16:16" x14ac:dyDescent="0.3">
      <c r="P526126" s="83"/>
    </row>
    <row r="526127" spans="16:16" x14ac:dyDescent="0.3">
      <c r="P526127" s="83"/>
    </row>
    <row r="526128" spans="16:16" x14ac:dyDescent="0.3">
      <c r="P526128" s="83"/>
    </row>
    <row r="526129" spans="16:16" x14ac:dyDescent="0.3">
      <c r="P526129" s="83"/>
    </row>
    <row r="526130" spans="16:16" x14ac:dyDescent="0.3">
      <c r="P526130" s="83"/>
    </row>
    <row r="526131" spans="16:16" x14ac:dyDescent="0.3">
      <c r="P526131" s="83"/>
    </row>
    <row r="526132" spans="16:16" x14ac:dyDescent="0.3">
      <c r="P526132" s="83"/>
    </row>
    <row r="526133" spans="16:16" x14ac:dyDescent="0.3">
      <c r="P526133" s="83"/>
    </row>
    <row r="526134" spans="16:16" x14ac:dyDescent="0.3">
      <c r="P526134" s="83"/>
    </row>
    <row r="526135" spans="16:16" x14ac:dyDescent="0.3">
      <c r="P526135" s="83"/>
    </row>
    <row r="526136" spans="16:16" x14ac:dyDescent="0.3">
      <c r="P526136" s="83"/>
    </row>
    <row r="526137" spans="16:16" x14ac:dyDescent="0.3">
      <c r="P526137" s="83"/>
    </row>
    <row r="526138" spans="16:16" x14ac:dyDescent="0.3">
      <c r="P526138" s="83"/>
    </row>
    <row r="526139" spans="16:16" x14ac:dyDescent="0.3">
      <c r="P526139" s="83"/>
    </row>
    <row r="526140" spans="16:16" x14ac:dyDescent="0.3">
      <c r="P526140" s="83"/>
    </row>
    <row r="526141" spans="16:16" x14ac:dyDescent="0.3">
      <c r="P526141" s="83"/>
    </row>
    <row r="526142" spans="16:16" x14ac:dyDescent="0.3">
      <c r="P526142" s="83"/>
    </row>
    <row r="526143" spans="16:16" x14ac:dyDescent="0.3">
      <c r="P526143" s="83"/>
    </row>
    <row r="526144" spans="16:16" x14ac:dyDescent="0.3">
      <c r="P526144" s="83"/>
    </row>
    <row r="526145" spans="16:16" x14ac:dyDescent="0.3">
      <c r="P526145" s="83"/>
    </row>
    <row r="526146" spans="16:16" x14ac:dyDescent="0.3">
      <c r="P526146" s="83"/>
    </row>
    <row r="526147" spans="16:16" x14ac:dyDescent="0.3">
      <c r="P526147" s="83"/>
    </row>
    <row r="526148" spans="16:16" x14ac:dyDescent="0.3">
      <c r="P526148" s="83"/>
    </row>
    <row r="526149" spans="16:16" x14ac:dyDescent="0.3">
      <c r="P526149" s="83"/>
    </row>
    <row r="526150" spans="16:16" x14ac:dyDescent="0.3">
      <c r="P526150" s="83"/>
    </row>
    <row r="526151" spans="16:16" x14ac:dyDescent="0.3">
      <c r="P526151" s="83"/>
    </row>
    <row r="526152" spans="16:16" x14ac:dyDescent="0.3">
      <c r="P526152" s="83"/>
    </row>
    <row r="526153" spans="16:16" x14ac:dyDescent="0.3">
      <c r="P526153" s="83"/>
    </row>
    <row r="526154" spans="16:16" x14ac:dyDescent="0.3">
      <c r="P526154" s="83"/>
    </row>
    <row r="526155" spans="16:16" x14ac:dyDescent="0.3">
      <c r="P526155" s="83"/>
    </row>
    <row r="526156" spans="16:16" x14ac:dyDescent="0.3">
      <c r="P526156" s="83"/>
    </row>
    <row r="526157" spans="16:16" x14ac:dyDescent="0.3">
      <c r="P526157" s="83"/>
    </row>
    <row r="526158" spans="16:16" x14ac:dyDescent="0.3">
      <c r="P526158" s="83"/>
    </row>
    <row r="526159" spans="16:16" x14ac:dyDescent="0.3">
      <c r="P526159" s="83"/>
    </row>
    <row r="526160" spans="16:16" x14ac:dyDescent="0.3">
      <c r="P526160" s="83"/>
    </row>
    <row r="526161" spans="16:16" x14ac:dyDescent="0.3">
      <c r="P526161" s="83"/>
    </row>
    <row r="526162" spans="16:16" x14ac:dyDescent="0.3">
      <c r="P526162" s="83"/>
    </row>
    <row r="526163" spans="16:16" x14ac:dyDescent="0.3">
      <c r="P526163" s="83"/>
    </row>
    <row r="526164" spans="16:16" x14ac:dyDescent="0.3">
      <c r="P526164" s="83"/>
    </row>
    <row r="526165" spans="16:16" x14ac:dyDescent="0.3">
      <c r="P526165" s="83"/>
    </row>
    <row r="526166" spans="16:16" x14ac:dyDescent="0.3">
      <c r="P526166" s="83"/>
    </row>
    <row r="526167" spans="16:16" x14ac:dyDescent="0.3">
      <c r="P526167" s="83"/>
    </row>
    <row r="526168" spans="16:16" x14ac:dyDescent="0.3">
      <c r="P526168" s="83"/>
    </row>
    <row r="526169" spans="16:16" x14ac:dyDescent="0.3">
      <c r="P526169" s="83"/>
    </row>
    <row r="526170" spans="16:16" x14ac:dyDescent="0.3">
      <c r="P526170" s="83"/>
    </row>
    <row r="526171" spans="16:16" x14ac:dyDescent="0.3">
      <c r="P526171" s="83"/>
    </row>
    <row r="526172" spans="16:16" x14ac:dyDescent="0.3">
      <c r="P526172" s="83"/>
    </row>
    <row r="526173" spans="16:16" x14ac:dyDescent="0.3">
      <c r="P526173" s="83"/>
    </row>
    <row r="526174" spans="16:16" x14ac:dyDescent="0.3">
      <c r="P526174" s="83"/>
    </row>
    <row r="526175" spans="16:16" x14ac:dyDescent="0.3">
      <c r="P526175" s="83"/>
    </row>
    <row r="526176" spans="16:16" x14ac:dyDescent="0.3">
      <c r="P526176" s="83"/>
    </row>
    <row r="526177" spans="16:16" x14ac:dyDescent="0.3">
      <c r="P526177" s="83"/>
    </row>
    <row r="526178" spans="16:16" x14ac:dyDescent="0.3">
      <c r="P526178" s="83"/>
    </row>
    <row r="526179" spans="16:16" x14ac:dyDescent="0.3">
      <c r="P526179" s="83"/>
    </row>
    <row r="526180" spans="16:16" x14ac:dyDescent="0.3">
      <c r="P526180" s="83"/>
    </row>
    <row r="526181" spans="16:16" x14ac:dyDescent="0.3">
      <c r="P526181" s="83"/>
    </row>
    <row r="526182" spans="16:16" x14ac:dyDescent="0.3">
      <c r="P526182" s="83"/>
    </row>
    <row r="526183" spans="16:16" x14ac:dyDescent="0.3">
      <c r="P526183" s="83"/>
    </row>
    <row r="526184" spans="16:16" x14ac:dyDescent="0.3">
      <c r="P526184" s="83"/>
    </row>
    <row r="526185" spans="16:16" x14ac:dyDescent="0.3">
      <c r="P526185" s="83"/>
    </row>
    <row r="526186" spans="16:16" x14ac:dyDescent="0.3">
      <c r="P526186" s="83"/>
    </row>
    <row r="526187" spans="16:16" x14ac:dyDescent="0.3">
      <c r="P526187" s="83"/>
    </row>
    <row r="526188" spans="16:16" x14ac:dyDescent="0.3">
      <c r="P526188" s="83"/>
    </row>
    <row r="526189" spans="16:16" x14ac:dyDescent="0.3">
      <c r="P526189" s="83"/>
    </row>
    <row r="526190" spans="16:16" x14ac:dyDescent="0.3">
      <c r="P526190" s="83"/>
    </row>
    <row r="526191" spans="16:16" x14ac:dyDescent="0.3">
      <c r="P526191" s="83"/>
    </row>
    <row r="526192" spans="16:16" x14ac:dyDescent="0.3">
      <c r="P526192" s="83"/>
    </row>
    <row r="526193" spans="16:16" x14ac:dyDescent="0.3">
      <c r="P526193" s="83"/>
    </row>
    <row r="526194" spans="16:16" x14ac:dyDescent="0.3">
      <c r="P526194" s="83"/>
    </row>
    <row r="526195" spans="16:16" x14ac:dyDescent="0.3">
      <c r="P526195" s="83"/>
    </row>
    <row r="526196" spans="16:16" x14ac:dyDescent="0.3">
      <c r="P526196" s="83"/>
    </row>
    <row r="526197" spans="16:16" x14ac:dyDescent="0.3">
      <c r="P526197" s="83"/>
    </row>
    <row r="526198" spans="16:16" x14ac:dyDescent="0.3">
      <c r="P526198" s="83"/>
    </row>
    <row r="526199" spans="16:16" x14ac:dyDescent="0.3">
      <c r="P526199" s="83"/>
    </row>
    <row r="526200" spans="16:16" x14ac:dyDescent="0.3">
      <c r="P526200" s="83"/>
    </row>
    <row r="526201" spans="16:16" x14ac:dyDescent="0.3">
      <c r="P526201" s="83"/>
    </row>
    <row r="526202" spans="16:16" x14ac:dyDescent="0.3">
      <c r="P526202" s="83"/>
    </row>
    <row r="526203" spans="16:16" x14ac:dyDescent="0.3">
      <c r="P526203" s="83"/>
    </row>
    <row r="526204" spans="16:16" x14ac:dyDescent="0.3">
      <c r="P526204" s="83"/>
    </row>
    <row r="526205" spans="16:16" x14ac:dyDescent="0.3">
      <c r="P526205" s="83"/>
    </row>
    <row r="526206" spans="16:16" x14ac:dyDescent="0.3">
      <c r="P526206" s="83"/>
    </row>
    <row r="526207" spans="16:16" x14ac:dyDescent="0.3">
      <c r="P526207" s="83"/>
    </row>
    <row r="526208" spans="16:16" x14ac:dyDescent="0.3">
      <c r="P526208" s="83"/>
    </row>
    <row r="526209" spans="16:16" x14ac:dyDescent="0.3">
      <c r="P526209" s="83"/>
    </row>
    <row r="526210" spans="16:16" x14ac:dyDescent="0.3">
      <c r="P526210" s="83"/>
    </row>
    <row r="526211" spans="16:16" x14ac:dyDescent="0.3">
      <c r="P526211" s="83"/>
    </row>
    <row r="526212" spans="16:16" x14ac:dyDescent="0.3">
      <c r="P526212" s="83"/>
    </row>
    <row r="526213" spans="16:16" x14ac:dyDescent="0.3">
      <c r="P526213" s="83"/>
    </row>
    <row r="526214" spans="16:16" x14ac:dyDescent="0.3">
      <c r="P526214" s="83"/>
    </row>
    <row r="526215" spans="16:16" x14ac:dyDescent="0.3">
      <c r="P526215" s="83"/>
    </row>
    <row r="526216" spans="16:16" x14ac:dyDescent="0.3">
      <c r="P526216" s="83"/>
    </row>
    <row r="526217" spans="16:16" x14ac:dyDescent="0.3">
      <c r="P526217" s="83"/>
    </row>
    <row r="526218" spans="16:16" x14ac:dyDescent="0.3">
      <c r="P526218" s="83"/>
    </row>
    <row r="526219" spans="16:16" x14ac:dyDescent="0.3">
      <c r="P526219" s="83"/>
    </row>
    <row r="526220" spans="16:16" x14ac:dyDescent="0.3">
      <c r="P526220" s="83"/>
    </row>
    <row r="526221" spans="16:16" x14ac:dyDescent="0.3">
      <c r="P526221" s="83"/>
    </row>
    <row r="526222" spans="16:16" x14ac:dyDescent="0.3">
      <c r="P526222" s="83"/>
    </row>
    <row r="526223" spans="16:16" x14ac:dyDescent="0.3">
      <c r="P526223" s="83"/>
    </row>
    <row r="526224" spans="16:16" x14ac:dyDescent="0.3">
      <c r="P526224" s="83"/>
    </row>
    <row r="526225" spans="16:16" x14ac:dyDescent="0.3">
      <c r="P526225" s="83"/>
    </row>
    <row r="526226" spans="16:16" x14ac:dyDescent="0.3">
      <c r="P526226" s="83"/>
    </row>
    <row r="526227" spans="16:16" x14ac:dyDescent="0.3">
      <c r="P526227" s="83"/>
    </row>
    <row r="526228" spans="16:16" x14ac:dyDescent="0.3">
      <c r="P526228" s="83"/>
    </row>
    <row r="526229" spans="16:16" x14ac:dyDescent="0.3">
      <c r="P526229" s="83"/>
    </row>
    <row r="526230" spans="16:16" x14ac:dyDescent="0.3">
      <c r="P526230" s="83"/>
    </row>
    <row r="526231" spans="16:16" x14ac:dyDescent="0.3">
      <c r="P526231" s="83"/>
    </row>
    <row r="526232" spans="16:16" x14ac:dyDescent="0.3">
      <c r="P526232" s="83"/>
    </row>
    <row r="526233" spans="16:16" x14ac:dyDescent="0.3">
      <c r="P526233" s="83"/>
    </row>
    <row r="526234" spans="16:16" x14ac:dyDescent="0.3">
      <c r="P526234" s="83"/>
    </row>
    <row r="526235" spans="16:16" x14ac:dyDescent="0.3">
      <c r="P526235" s="83"/>
    </row>
    <row r="526236" spans="16:16" x14ac:dyDescent="0.3">
      <c r="P526236" s="83"/>
    </row>
    <row r="526237" spans="16:16" x14ac:dyDescent="0.3">
      <c r="P526237" s="83"/>
    </row>
    <row r="526238" spans="16:16" x14ac:dyDescent="0.3">
      <c r="P526238" s="83"/>
    </row>
    <row r="526239" spans="16:16" x14ac:dyDescent="0.3">
      <c r="P526239" s="83"/>
    </row>
    <row r="526240" spans="16:16" x14ac:dyDescent="0.3">
      <c r="P526240" s="83"/>
    </row>
    <row r="526241" spans="16:16" x14ac:dyDescent="0.3">
      <c r="P526241" s="83"/>
    </row>
    <row r="526242" spans="16:16" x14ac:dyDescent="0.3">
      <c r="P526242" s="83"/>
    </row>
    <row r="526243" spans="16:16" x14ac:dyDescent="0.3">
      <c r="P526243" s="83"/>
    </row>
    <row r="526244" spans="16:16" x14ac:dyDescent="0.3">
      <c r="P526244" s="83"/>
    </row>
    <row r="526245" spans="16:16" x14ac:dyDescent="0.3">
      <c r="P526245" s="83"/>
    </row>
    <row r="526246" spans="16:16" x14ac:dyDescent="0.3">
      <c r="P526246" s="83"/>
    </row>
    <row r="526247" spans="16:16" x14ac:dyDescent="0.3">
      <c r="P526247" s="83"/>
    </row>
    <row r="526248" spans="16:16" x14ac:dyDescent="0.3">
      <c r="P526248" s="83"/>
    </row>
    <row r="526249" spans="16:16" x14ac:dyDescent="0.3">
      <c r="P526249" s="83"/>
    </row>
    <row r="526250" spans="16:16" x14ac:dyDescent="0.3">
      <c r="P526250" s="83"/>
    </row>
    <row r="526251" spans="16:16" x14ac:dyDescent="0.3">
      <c r="P526251" s="83"/>
    </row>
    <row r="526252" spans="16:16" x14ac:dyDescent="0.3">
      <c r="P526252" s="83"/>
    </row>
    <row r="526253" spans="16:16" x14ac:dyDescent="0.3">
      <c r="P526253" s="83"/>
    </row>
    <row r="526254" spans="16:16" x14ac:dyDescent="0.3">
      <c r="P526254" s="83"/>
    </row>
    <row r="526255" spans="16:16" x14ac:dyDescent="0.3">
      <c r="P526255" s="83"/>
    </row>
    <row r="526256" spans="16:16" x14ac:dyDescent="0.3">
      <c r="P526256" s="83"/>
    </row>
    <row r="526257" spans="16:16" x14ac:dyDescent="0.3">
      <c r="P526257" s="83"/>
    </row>
    <row r="526258" spans="16:16" x14ac:dyDescent="0.3">
      <c r="P526258" s="83"/>
    </row>
    <row r="526259" spans="16:16" x14ac:dyDescent="0.3">
      <c r="P526259" s="83"/>
    </row>
    <row r="526260" spans="16:16" x14ac:dyDescent="0.3">
      <c r="P526260" s="83"/>
    </row>
    <row r="526261" spans="16:16" x14ac:dyDescent="0.3">
      <c r="P526261" s="83"/>
    </row>
    <row r="526262" spans="16:16" x14ac:dyDescent="0.3">
      <c r="P526262" s="83"/>
    </row>
    <row r="526263" spans="16:16" x14ac:dyDescent="0.3">
      <c r="P526263" s="83"/>
    </row>
    <row r="526264" spans="16:16" x14ac:dyDescent="0.3">
      <c r="P526264" s="83"/>
    </row>
    <row r="526265" spans="16:16" x14ac:dyDescent="0.3">
      <c r="P526265" s="83"/>
    </row>
    <row r="526266" spans="16:16" x14ac:dyDescent="0.3">
      <c r="P526266" s="83"/>
    </row>
    <row r="526267" spans="16:16" x14ac:dyDescent="0.3">
      <c r="P526267" s="83"/>
    </row>
    <row r="526268" spans="16:16" x14ac:dyDescent="0.3">
      <c r="P526268" s="83"/>
    </row>
    <row r="526269" spans="16:16" x14ac:dyDescent="0.3">
      <c r="P526269" s="83"/>
    </row>
    <row r="526270" spans="16:16" x14ac:dyDescent="0.3">
      <c r="P526270" s="83"/>
    </row>
    <row r="526271" spans="16:16" x14ac:dyDescent="0.3">
      <c r="P526271" s="83"/>
    </row>
    <row r="526272" spans="16:16" x14ac:dyDescent="0.3">
      <c r="P526272" s="83"/>
    </row>
    <row r="526273" spans="16:16" x14ac:dyDescent="0.3">
      <c r="P526273" s="83"/>
    </row>
    <row r="526274" spans="16:16" x14ac:dyDescent="0.3">
      <c r="P526274" s="83"/>
    </row>
    <row r="526275" spans="16:16" x14ac:dyDescent="0.3">
      <c r="P526275" s="83"/>
    </row>
    <row r="526276" spans="16:16" x14ac:dyDescent="0.3">
      <c r="P526276" s="83"/>
    </row>
    <row r="526277" spans="16:16" x14ac:dyDescent="0.3">
      <c r="P526277" s="83"/>
    </row>
    <row r="526278" spans="16:16" x14ac:dyDescent="0.3">
      <c r="P526278" s="83"/>
    </row>
    <row r="526279" spans="16:16" x14ac:dyDescent="0.3">
      <c r="P526279" s="83"/>
    </row>
    <row r="526280" spans="16:16" x14ac:dyDescent="0.3">
      <c r="P526280" s="83"/>
    </row>
    <row r="526281" spans="16:16" x14ac:dyDescent="0.3">
      <c r="P526281" s="83"/>
    </row>
    <row r="526282" spans="16:16" x14ac:dyDescent="0.3">
      <c r="P526282" s="83"/>
    </row>
    <row r="526283" spans="16:16" x14ac:dyDescent="0.3">
      <c r="P526283" s="83"/>
    </row>
    <row r="526284" spans="16:16" x14ac:dyDescent="0.3">
      <c r="P526284" s="83"/>
    </row>
    <row r="526285" spans="16:16" x14ac:dyDescent="0.3">
      <c r="P526285" s="83"/>
    </row>
    <row r="526286" spans="16:16" x14ac:dyDescent="0.3">
      <c r="P526286" s="83"/>
    </row>
    <row r="526287" spans="16:16" x14ac:dyDescent="0.3">
      <c r="P526287" s="83"/>
    </row>
    <row r="526288" spans="16:16" x14ac:dyDescent="0.3">
      <c r="P526288" s="83"/>
    </row>
    <row r="526289" spans="16:16" x14ac:dyDescent="0.3">
      <c r="P526289" s="83"/>
    </row>
    <row r="526290" spans="16:16" x14ac:dyDescent="0.3">
      <c r="P526290" s="83"/>
    </row>
    <row r="526291" spans="16:16" x14ac:dyDescent="0.3">
      <c r="P526291" s="83"/>
    </row>
    <row r="526292" spans="16:16" x14ac:dyDescent="0.3">
      <c r="P526292" s="83"/>
    </row>
    <row r="526293" spans="16:16" x14ac:dyDescent="0.3">
      <c r="P526293" s="83"/>
    </row>
    <row r="526294" spans="16:16" x14ac:dyDescent="0.3">
      <c r="P526294" s="83"/>
    </row>
    <row r="526295" spans="16:16" x14ac:dyDescent="0.3">
      <c r="P526295" s="83"/>
    </row>
    <row r="526296" spans="16:16" x14ac:dyDescent="0.3">
      <c r="P526296" s="83"/>
    </row>
    <row r="526297" spans="16:16" x14ac:dyDescent="0.3">
      <c r="P526297" s="83"/>
    </row>
    <row r="526298" spans="16:16" x14ac:dyDescent="0.3">
      <c r="P526298" s="83"/>
    </row>
    <row r="526299" spans="16:16" x14ac:dyDescent="0.3">
      <c r="P526299" s="83"/>
    </row>
    <row r="526300" spans="16:16" x14ac:dyDescent="0.3">
      <c r="P526300" s="83"/>
    </row>
    <row r="526301" spans="16:16" x14ac:dyDescent="0.3">
      <c r="P526301" s="83"/>
    </row>
    <row r="526302" spans="16:16" x14ac:dyDescent="0.3">
      <c r="P526302" s="83"/>
    </row>
    <row r="526303" spans="16:16" x14ac:dyDescent="0.3">
      <c r="P526303" s="83"/>
    </row>
    <row r="526304" spans="16:16" x14ac:dyDescent="0.3">
      <c r="P526304" s="83"/>
    </row>
    <row r="526305" spans="16:16" x14ac:dyDescent="0.3">
      <c r="P526305" s="83"/>
    </row>
    <row r="526306" spans="16:16" x14ac:dyDescent="0.3">
      <c r="P526306" s="83"/>
    </row>
    <row r="526307" spans="16:16" x14ac:dyDescent="0.3">
      <c r="P526307" s="83"/>
    </row>
    <row r="526308" spans="16:16" x14ac:dyDescent="0.3">
      <c r="P526308" s="83"/>
    </row>
    <row r="526309" spans="16:16" x14ac:dyDescent="0.3">
      <c r="P526309" s="83"/>
    </row>
    <row r="526310" spans="16:16" x14ac:dyDescent="0.3">
      <c r="P526310" s="83"/>
    </row>
    <row r="526311" spans="16:16" x14ac:dyDescent="0.3">
      <c r="P526311" s="83"/>
    </row>
    <row r="526312" spans="16:16" x14ac:dyDescent="0.3">
      <c r="P526312" s="83"/>
    </row>
    <row r="526313" spans="16:16" x14ac:dyDescent="0.3">
      <c r="P526313" s="83"/>
    </row>
    <row r="526314" spans="16:16" x14ac:dyDescent="0.3">
      <c r="P526314" s="83"/>
    </row>
    <row r="526315" spans="16:16" x14ac:dyDescent="0.3">
      <c r="P526315" s="83"/>
    </row>
    <row r="526316" spans="16:16" x14ac:dyDescent="0.3">
      <c r="P526316" s="83"/>
    </row>
    <row r="526317" spans="16:16" x14ac:dyDescent="0.3">
      <c r="P526317" s="83"/>
    </row>
    <row r="526318" spans="16:16" x14ac:dyDescent="0.3">
      <c r="P526318" s="83"/>
    </row>
    <row r="526319" spans="16:16" x14ac:dyDescent="0.3">
      <c r="P526319" s="83"/>
    </row>
    <row r="526320" spans="16:16" x14ac:dyDescent="0.3">
      <c r="P526320" s="83"/>
    </row>
    <row r="526321" spans="16:16" x14ac:dyDescent="0.3">
      <c r="P526321" s="83"/>
    </row>
    <row r="526322" spans="16:16" x14ac:dyDescent="0.3">
      <c r="P526322" s="83"/>
    </row>
    <row r="526323" spans="16:16" x14ac:dyDescent="0.3">
      <c r="P526323" s="83"/>
    </row>
    <row r="526324" spans="16:16" x14ac:dyDescent="0.3">
      <c r="P526324" s="83"/>
    </row>
    <row r="526325" spans="16:16" x14ac:dyDescent="0.3">
      <c r="P526325" s="83"/>
    </row>
    <row r="526326" spans="16:16" x14ac:dyDescent="0.3">
      <c r="P526326" s="83"/>
    </row>
    <row r="526327" spans="16:16" x14ac:dyDescent="0.3">
      <c r="P526327" s="83"/>
    </row>
    <row r="526328" spans="16:16" x14ac:dyDescent="0.3">
      <c r="P526328" s="83"/>
    </row>
    <row r="526329" spans="16:16" x14ac:dyDescent="0.3">
      <c r="P526329" s="83"/>
    </row>
    <row r="526330" spans="16:16" x14ac:dyDescent="0.3">
      <c r="P526330" s="83"/>
    </row>
    <row r="526331" spans="16:16" x14ac:dyDescent="0.3">
      <c r="P526331" s="83"/>
    </row>
    <row r="526332" spans="16:16" x14ac:dyDescent="0.3">
      <c r="P526332" s="83"/>
    </row>
    <row r="526333" spans="16:16" x14ac:dyDescent="0.3">
      <c r="P526333" s="83"/>
    </row>
    <row r="526334" spans="16:16" x14ac:dyDescent="0.3">
      <c r="P526334" s="83"/>
    </row>
    <row r="526335" spans="16:16" x14ac:dyDescent="0.3">
      <c r="P526335" s="83"/>
    </row>
    <row r="526336" spans="16:16" x14ac:dyDescent="0.3">
      <c r="P526336" s="83"/>
    </row>
    <row r="526337" spans="16:16" x14ac:dyDescent="0.3">
      <c r="P526337" s="83"/>
    </row>
    <row r="526338" spans="16:16" x14ac:dyDescent="0.3">
      <c r="P526338" s="83"/>
    </row>
    <row r="526339" spans="16:16" x14ac:dyDescent="0.3">
      <c r="P526339" s="83"/>
    </row>
    <row r="526340" spans="16:16" x14ac:dyDescent="0.3">
      <c r="P526340" s="83"/>
    </row>
    <row r="526341" spans="16:16" x14ac:dyDescent="0.3">
      <c r="P526341" s="83"/>
    </row>
    <row r="526342" spans="16:16" x14ac:dyDescent="0.3">
      <c r="P526342" s="83"/>
    </row>
    <row r="526343" spans="16:16" x14ac:dyDescent="0.3">
      <c r="P526343" s="83"/>
    </row>
    <row r="526344" spans="16:16" x14ac:dyDescent="0.3">
      <c r="P526344" s="83"/>
    </row>
    <row r="526345" spans="16:16" x14ac:dyDescent="0.3">
      <c r="P526345" s="83"/>
    </row>
    <row r="526346" spans="16:16" x14ac:dyDescent="0.3">
      <c r="P526346" s="83"/>
    </row>
    <row r="526347" spans="16:16" x14ac:dyDescent="0.3">
      <c r="P526347" s="83"/>
    </row>
    <row r="526348" spans="16:16" x14ac:dyDescent="0.3">
      <c r="P526348" s="83"/>
    </row>
    <row r="526349" spans="16:16" x14ac:dyDescent="0.3">
      <c r="P526349" s="83"/>
    </row>
    <row r="526350" spans="16:16" x14ac:dyDescent="0.3">
      <c r="P526350" s="83"/>
    </row>
    <row r="526351" spans="16:16" x14ac:dyDescent="0.3">
      <c r="P526351" s="83"/>
    </row>
    <row r="526352" spans="16:16" x14ac:dyDescent="0.3">
      <c r="P526352" s="83"/>
    </row>
    <row r="526353" spans="16:16" x14ac:dyDescent="0.3">
      <c r="P526353" s="83"/>
    </row>
    <row r="526354" spans="16:16" x14ac:dyDescent="0.3">
      <c r="P526354" s="83"/>
    </row>
    <row r="526355" spans="16:16" x14ac:dyDescent="0.3">
      <c r="P526355" s="83"/>
    </row>
    <row r="526356" spans="16:16" x14ac:dyDescent="0.3">
      <c r="P526356" s="83"/>
    </row>
    <row r="526357" spans="16:16" x14ac:dyDescent="0.3">
      <c r="P526357" s="83"/>
    </row>
    <row r="526358" spans="16:16" x14ac:dyDescent="0.3">
      <c r="P526358" s="83"/>
    </row>
    <row r="526359" spans="16:16" x14ac:dyDescent="0.3">
      <c r="P526359" s="83"/>
    </row>
    <row r="526360" spans="16:16" x14ac:dyDescent="0.3">
      <c r="P526360" s="83"/>
    </row>
    <row r="526361" spans="16:16" x14ac:dyDescent="0.3">
      <c r="P526361" s="83"/>
    </row>
    <row r="526362" spans="16:16" x14ac:dyDescent="0.3">
      <c r="P526362" s="83"/>
    </row>
    <row r="526363" spans="16:16" x14ac:dyDescent="0.3">
      <c r="P526363" s="83"/>
    </row>
    <row r="526364" spans="16:16" x14ac:dyDescent="0.3">
      <c r="P526364" s="83"/>
    </row>
    <row r="526365" spans="16:16" x14ac:dyDescent="0.3">
      <c r="P526365" s="83"/>
    </row>
    <row r="526366" spans="16:16" x14ac:dyDescent="0.3">
      <c r="P526366" s="83"/>
    </row>
    <row r="526367" spans="16:16" x14ac:dyDescent="0.3">
      <c r="P526367" s="83"/>
    </row>
    <row r="526368" spans="16:16" x14ac:dyDescent="0.3">
      <c r="P526368" s="83"/>
    </row>
    <row r="526369" spans="16:16" x14ac:dyDescent="0.3">
      <c r="P526369" s="83"/>
    </row>
    <row r="526370" spans="16:16" x14ac:dyDescent="0.3">
      <c r="P526370" s="83"/>
    </row>
    <row r="526371" spans="16:16" x14ac:dyDescent="0.3">
      <c r="P526371" s="83"/>
    </row>
    <row r="526372" spans="16:16" x14ac:dyDescent="0.3">
      <c r="P526372" s="83"/>
    </row>
    <row r="526373" spans="16:16" x14ac:dyDescent="0.3">
      <c r="P526373" s="83"/>
    </row>
    <row r="526374" spans="16:16" x14ac:dyDescent="0.3">
      <c r="P526374" s="83"/>
    </row>
    <row r="526375" spans="16:16" x14ac:dyDescent="0.3">
      <c r="P526375" s="83"/>
    </row>
    <row r="526376" spans="16:16" x14ac:dyDescent="0.3">
      <c r="P526376" s="83"/>
    </row>
    <row r="526377" spans="16:16" x14ac:dyDescent="0.3">
      <c r="P526377" s="83"/>
    </row>
    <row r="526378" spans="16:16" x14ac:dyDescent="0.3">
      <c r="P526378" s="83"/>
    </row>
    <row r="526379" spans="16:16" x14ac:dyDescent="0.3">
      <c r="P526379" s="83"/>
    </row>
    <row r="526380" spans="16:16" x14ac:dyDescent="0.3">
      <c r="P526380" s="83"/>
    </row>
    <row r="526381" spans="16:16" x14ac:dyDescent="0.3">
      <c r="P526381" s="83"/>
    </row>
    <row r="526382" spans="16:16" x14ac:dyDescent="0.3">
      <c r="P526382" s="83"/>
    </row>
    <row r="526383" spans="16:16" x14ac:dyDescent="0.3">
      <c r="P526383" s="83"/>
    </row>
    <row r="526384" spans="16:16" x14ac:dyDescent="0.3">
      <c r="P526384" s="83"/>
    </row>
    <row r="526385" spans="16:16" x14ac:dyDescent="0.3">
      <c r="P526385" s="83"/>
    </row>
    <row r="526386" spans="16:16" x14ac:dyDescent="0.3">
      <c r="P526386" s="83"/>
    </row>
    <row r="526387" spans="16:16" x14ac:dyDescent="0.3">
      <c r="P526387" s="83"/>
    </row>
    <row r="526388" spans="16:16" x14ac:dyDescent="0.3">
      <c r="P526388" s="83"/>
    </row>
    <row r="526389" spans="16:16" x14ac:dyDescent="0.3">
      <c r="P526389" s="83"/>
    </row>
    <row r="526390" spans="16:16" x14ac:dyDescent="0.3">
      <c r="P526390" s="83"/>
    </row>
    <row r="526391" spans="16:16" x14ac:dyDescent="0.3">
      <c r="P526391" s="83"/>
    </row>
    <row r="526392" spans="16:16" x14ac:dyDescent="0.3">
      <c r="P526392" s="83"/>
    </row>
    <row r="526393" spans="16:16" x14ac:dyDescent="0.3">
      <c r="P526393" s="83"/>
    </row>
    <row r="526394" spans="16:16" x14ac:dyDescent="0.3">
      <c r="P526394" s="83"/>
    </row>
    <row r="526395" spans="16:16" x14ac:dyDescent="0.3">
      <c r="P526395" s="83"/>
    </row>
    <row r="526396" spans="16:16" x14ac:dyDescent="0.3">
      <c r="P526396" s="83"/>
    </row>
    <row r="526397" spans="16:16" x14ac:dyDescent="0.3">
      <c r="P526397" s="83"/>
    </row>
    <row r="526398" spans="16:16" x14ac:dyDescent="0.3">
      <c r="P526398" s="83"/>
    </row>
    <row r="526399" spans="16:16" x14ac:dyDescent="0.3">
      <c r="P526399" s="83"/>
    </row>
    <row r="526400" spans="16:16" x14ac:dyDescent="0.3">
      <c r="P526400" s="83"/>
    </row>
    <row r="526401" spans="16:16" x14ac:dyDescent="0.3">
      <c r="P526401" s="83"/>
    </row>
    <row r="526402" spans="16:16" x14ac:dyDescent="0.3">
      <c r="P526402" s="83"/>
    </row>
    <row r="526403" spans="16:16" x14ac:dyDescent="0.3">
      <c r="P526403" s="83"/>
    </row>
    <row r="526404" spans="16:16" x14ac:dyDescent="0.3">
      <c r="P526404" s="83"/>
    </row>
    <row r="526405" spans="16:16" x14ac:dyDescent="0.3">
      <c r="P526405" s="83"/>
    </row>
    <row r="526406" spans="16:16" x14ac:dyDescent="0.3">
      <c r="P526406" s="83"/>
    </row>
    <row r="526407" spans="16:16" x14ac:dyDescent="0.3">
      <c r="P526407" s="83"/>
    </row>
    <row r="526408" spans="16:16" x14ac:dyDescent="0.3">
      <c r="P526408" s="83"/>
    </row>
    <row r="526409" spans="16:16" x14ac:dyDescent="0.3">
      <c r="P526409" s="83"/>
    </row>
    <row r="526410" spans="16:16" x14ac:dyDescent="0.3">
      <c r="P526410" s="83"/>
    </row>
    <row r="526411" spans="16:16" x14ac:dyDescent="0.3">
      <c r="P526411" s="83"/>
    </row>
    <row r="526412" spans="16:16" x14ac:dyDescent="0.3">
      <c r="P526412" s="83"/>
    </row>
    <row r="526413" spans="16:16" x14ac:dyDescent="0.3">
      <c r="P526413" s="83"/>
    </row>
    <row r="526414" spans="16:16" x14ac:dyDescent="0.3">
      <c r="P526414" s="83"/>
    </row>
    <row r="526415" spans="16:16" x14ac:dyDescent="0.3">
      <c r="P526415" s="83"/>
    </row>
    <row r="526416" spans="16:16" x14ac:dyDescent="0.3">
      <c r="P526416" s="83"/>
    </row>
    <row r="526417" spans="16:16" x14ac:dyDescent="0.3">
      <c r="P526417" s="83"/>
    </row>
    <row r="526418" spans="16:16" x14ac:dyDescent="0.3">
      <c r="P526418" s="83"/>
    </row>
    <row r="526419" spans="16:16" x14ac:dyDescent="0.3">
      <c r="P526419" s="83"/>
    </row>
    <row r="526420" spans="16:16" x14ac:dyDescent="0.3">
      <c r="P526420" s="83"/>
    </row>
    <row r="526421" spans="16:16" x14ac:dyDescent="0.3">
      <c r="P526421" s="83"/>
    </row>
    <row r="526422" spans="16:16" x14ac:dyDescent="0.3">
      <c r="P526422" s="83"/>
    </row>
    <row r="526423" spans="16:16" x14ac:dyDescent="0.3">
      <c r="P526423" s="83"/>
    </row>
    <row r="526424" spans="16:16" x14ac:dyDescent="0.3">
      <c r="P526424" s="83"/>
    </row>
    <row r="526425" spans="16:16" x14ac:dyDescent="0.3">
      <c r="P526425" s="83"/>
    </row>
    <row r="526426" spans="16:16" x14ac:dyDescent="0.3">
      <c r="P526426" s="83"/>
    </row>
    <row r="526427" spans="16:16" x14ac:dyDescent="0.3">
      <c r="P526427" s="83"/>
    </row>
    <row r="526428" spans="16:16" x14ac:dyDescent="0.3">
      <c r="P526428" s="83"/>
    </row>
    <row r="526429" spans="16:16" x14ac:dyDescent="0.3">
      <c r="P526429" s="83"/>
    </row>
    <row r="526430" spans="16:16" x14ac:dyDescent="0.3">
      <c r="P526430" s="83"/>
    </row>
    <row r="526431" spans="16:16" x14ac:dyDescent="0.3">
      <c r="P526431" s="83"/>
    </row>
    <row r="526432" spans="16:16" x14ac:dyDescent="0.3">
      <c r="P526432" s="83"/>
    </row>
    <row r="526433" spans="16:16" x14ac:dyDescent="0.3">
      <c r="P526433" s="83"/>
    </row>
    <row r="526434" spans="16:16" x14ac:dyDescent="0.3">
      <c r="P526434" s="83"/>
    </row>
    <row r="526435" spans="16:16" x14ac:dyDescent="0.3">
      <c r="P526435" s="83"/>
    </row>
    <row r="526436" spans="16:16" x14ac:dyDescent="0.3">
      <c r="P526436" s="83"/>
    </row>
    <row r="526437" spans="16:16" x14ac:dyDescent="0.3">
      <c r="P526437" s="83"/>
    </row>
    <row r="526438" spans="16:16" x14ac:dyDescent="0.3">
      <c r="P526438" s="83"/>
    </row>
    <row r="526439" spans="16:16" x14ac:dyDescent="0.3">
      <c r="P526439" s="83"/>
    </row>
    <row r="526440" spans="16:16" x14ac:dyDescent="0.3">
      <c r="P526440" s="83"/>
    </row>
    <row r="526441" spans="16:16" x14ac:dyDescent="0.3">
      <c r="P526441" s="83"/>
    </row>
    <row r="526442" spans="16:16" x14ac:dyDescent="0.3">
      <c r="P526442" s="83"/>
    </row>
    <row r="526443" spans="16:16" x14ac:dyDescent="0.3">
      <c r="P526443" s="83"/>
    </row>
    <row r="526444" spans="16:16" x14ac:dyDescent="0.3">
      <c r="P526444" s="83"/>
    </row>
    <row r="526445" spans="16:16" x14ac:dyDescent="0.3">
      <c r="P526445" s="83"/>
    </row>
    <row r="526446" spans="16:16" x14ac:dyDescent="0.3">
      <c r="P526446" s="83"/>
    </row>
    <row r="526447" spans="16:16" x14ac:dyDescent="0.3">
      <c r="P526447" s="83"/>
    </row>
    <row r="526448" spans="16:16" x14ac:dyDescent="0.3">
      <c r="P526448" s="83"/>
    </row>
    <row r="526449" spans="16:16" x14ac:dyDescent="0.3">
      <c r="P526449" s="83"/>
    </row>
    <row r="526450" spans="16:16" x14ac:dyDescent="0.3">
      <c r="P526450" s="83"/>
    </row>
    <row r="526451" spans="16:16" x14ac:dyDescent="0.3">
      <c r="P526451" s="83"/>
    </row>
    <row r="526452" spans="16:16" x14ac:dyDescent="0.3">
      <c r="P526452" s="83"/>
    </row>
    <row r="526453" spans="16:16" x14ac:dyDescent="0.3">
      <c r="P526453" s="83"/>
    </row>
    <row r="526454" spans="16:16" x14ac:dyDescent="0.3">
      <c r="P526454" s="83"/>
    </row>
    <row r="526455" spans="16:16" x14ac:dyDescent="0.3">
      <c r="P526455" s="83"/>
    </row>
    <row r="526456" spans="16:16" x14ac:dyDescent="0.3">
      <c r="P526456" s="83"/>
    </row>
    <row r="526457" spans="16:16" x14ac:dyDescent="0.3">
      <c r="P526457" s="83"/>
    </row>
    <row r="526458" spans="16:16" x14ac:dyDescent="0.3">
      <c r="P526458" s="83"/>
    </row>
    <row r="526459" spans="16:16" x14ac:dyDescent="0.3">
      <c r="P526459" s="83"/>
    </row>
    <row r="526460" spans="16:16" x14ac:dyDescent="0.3">
      <c r="P526460" s="83"/>
    </row>
    <row r="526461" spans="16:16" x14ac:dyDescent="0.3">
      <c r="P526461" s="83"/>
    </row>
    <row r="526462" spans="16:16" x14ac:dyDescent="0.3">
      <c r="P526462" s="83"/>
    </row>
    <row r="526463" spans="16:16" x14ac:dyDescent="0.3">
      <c r="P526463" s="83"/>
    </row>
    <row r="526464" spans="16:16" x14ac:dyDescent="0.3">
      <c r="P526464" s="83"/>
    </row>
    <row r="526465" spans="16:16" x14ac:dyDescent="0.3">
      <c r="P526465" s="83"/>
    </row>
    <row r="526466" spans="16:16" x14ac:dyDescent="0.3">
      <c r="P526466" s="83"/>
    </row>
    <row r="526467" spans="16:16" x14ac:dyDescent="0.3">
      <c r="P526467" s="83"/>
    </row>
    <row r="526468" spans="16:16" x14ac:dyDescent="0.3">
      <c r="P526468" s="83"/>
    </row>
    <row r="526469" spans="16:16" x14ac:dyDescent="0.3">
      <c r="P526469" s="83"/>
    </row>
    <row r="526470" spans="16:16" x14ac:dyDescent="0.3">
      <c r="P526470" s="83"/>
    </row>
    <row r="526471" spans="16:16" x14ac:dyDescent="0.3">
      <c r="P526471" s="83"/>
    </row>
    <row r="526472" spans="16:16" x14ac:dyDescent="0.3">
      <c r="P526472" s="83"/>
    </row>
    <row r="526473" spans="16:16" x14ac:dyDescent="0.3">
      <c r="P526473" s="83"/>
    </row>
    <row r="526474" spans="16:16" x14ac:dyDescent="0.3">
      <c r="P526474" s="83"/>
    </row>
    <row r="526475" spans="16:16" x14ac:dyDescent="0.3">
      <c r="P526475" s="83"/>
    </row>
    <row r="526476" spans="16:16" x14ac:dyDescent="0.3">
      <c r="P526476" s="83"/>
    </row>
    <row r="526477" spans="16:16" x14ac:dyDescent="0.3">
      <c r="P526477" s="83"/>
    </row>
    <row r="526478" spans="16:16" x14ac:dyDescent="0.3">
      <c r="P526478" s="83"/>
    </row>
    <row r="526479" spans="16:16" x14ac:dyDescent="0.3">
      <c r="P526479" s="83"/>
    </row>
    <row r="526480" spans="16:16" x14ac:dyDescent="0.3">
      <c r="P526480" s="83"/>
    </row>
    <row r="526481" spans="16:16" x14ac:dyDescent="0.3">
      <c r="P526481" s="83"/>
    </row>
    <row r="526482" spans="16:16" x14ac:dyDescent="0.3">
      <c r="P526482" s="83"/>
    </row>
    <row r="526483" spans="16:16" x14ac:dyDescent="0.3">
      <c r="P526483" s="83"/>
    </row>
    <row r="526484" spans="16:16" x14ac:dyDescent="0.3">
      <c r="P526484" s="83"/>
    </row>
    <row r="526485" spans="16:16" x14ac:dyDescent="0.3">
      <c r="P526485" s="83"/>
    </row>
    <row r="526486" spans="16:16" x14ac:dyDescent="0.3">
      <c r="P526486" s="83"/>
    </row>
    <row r="526487" spans="16:16" x14ac:dyDescent="0.3">
      <c r="P526487" s="83"/>
    </row>
    <row r="526488" spans="16:16" x14ac:dyDescent="0.3">
      <c r="P526488" s="83"/>
    </row>
    <row r="526489" spans="16:16" x14ac:dyDescent="0.3">
      <c r="P526489" s="83"/>
    </row>
    <row r="526490" spans="16:16" x14ac:dyDescent="0.3">
      <c r="P526490" s="83"/>
    </row>
    <row r="526491" spans="16:16" x14ac:dyDescent="0.3">
      <c r="P526491" s="83"/>
    </row>
    <row r="526492" spans="16:16" x14ac:dyDescent="0.3">
      <c r="P526492" s="83"/>
    </row>
    <row r="526493" spans="16:16" x14ac:dyDescent="0.3">
      <c r="P526493" s="83"/>
    </row>
    <row r="526494" spans="16:16" x14ac:dyDescent="0.3">
      <c r="P526494" s="83"/>
    </row>
    <row r="526495" spans="16:16" x14ac:dyDescent="0.3">
      <c r="P526495" s="83"/>
    </row>
    <row r="526496" spans="16:16" x14ac:dyDescent="0.3">
      <c r="P526496" s="83"/>
    </row>
    <row r="526497" spans="16:16" x14ac:dyDescent="0.3">
      <c r="P526497" s="83"/>
    </row>
    <row r="526498" spans="16:16" x14ac:dyDescent="0.3">
      <c r="P526498" s="83"/>
    </row>
    <row r="526499" spans="16:16" x14ac:dyDescent="0.3">
      <c r="P526499" s="83"/>
    </row>
    <row r="526500" spans="16:16" x14ac:dyDescent="0.3">
      <c r="P526500" s="83"/>
    </row>
    <row r="526501" spans="16:16" x14ac:dyDescent="0.3">
      <c r="P526501" s="83"/>
    </row>
    <row r="526502" spans="16:16" x14ac:dyDescent="0.3">
      <c r="P526502" s="83"/>
    </row>
    <row r="526503" spans="16:16" x14ac:dyDescent="0.3">
      <c r="P526503" s="83"/>
    </row>
    <row r="526504" spans="16:16" x14ac:dyDescent="0.3">
      <c r="P526504" s="83"/>
    </row>
    <row r="526505" spans="16:16" x14ac:dyDescent="0.3">
      <c r="P526505" s="83"/>
    </row>
    <row r="526506" spans="16:16" x14ac:dyDescent="0.3">
      <c r="P526506" s="83"/>
    </row>
    <row r="526507" spans="16:16" x14ac:dyDescent="0.3">
      <c r="P526507" s="83"/>
    </row>
    <row r="526508" spans="16:16" x14ac:dyDescent="0.3">
      <c r="P526508" s="83"/>
    </row>
    <row r="526509" spans="16:16" x14ac:dyDescent="0.3">
      <c r="P526509" s="83"/>
    </row>
    <row r="526510" spans="16:16" x14ac:dyDescent="0.3">
      <c r="P526510" s="83"/>
    </row>
    <row r="526511" spans="16:16" x14ac:dyDescent="0.3">
      <c r="P526511" s="83"/>
    </row>
    <row r="526512" spans="16:16" x14ac:dyDescent="0.3">
      <c r="P526512" s="83"/>
    </row>
    <row r="526513" spans="16:16" x14ac:dyDescent="0.3">
      <c r="P526513" s="83"/>
    </row>
    <row r="526514" spans="16:16" x14ac:dyDescent="0.3">
      <c r="P526514" s="83"/>
    </row>
    <row r="526515" spans="16:16" x14ac:dyDescent="0.3">
      <c r="P526515" s="83"/>
    </row>
    <row r="526516" spans="16:16" x14ac:dyDescent="0.3">
      <c r="P526516" s="83"/>
    </row>
    <row r="526517" spans="16:16" x14ac:dyDescent="0.3">
      <c r="P526517" s="83"/>
    </row>
    <row r="526518" spans="16:16" x14ac:dyDescent="0.3">
      <c r="P526518" s="83"/>
    </row>
    <row r="526519" spans="16:16" x14ac:dyDescent="0.3">
      <c r="P526519" s="83"/>
    </row>
    <row r="526520" spans="16:16" x14ac:dyDescent="0.3">
      <c r="P526520" s="83"/>
    </row>
    <row r="526521" spans="16:16" x14ac:dyDescent="0.3">
      <c r="P526521" s="83"/>
    </row>
    <row r="526522" spans="16:16" x14ac:dyDescent="0.3">
      <c r="P526522" s="83"/>
    </row>
    <row r="526523" spans="16:16" x14ac:dyDescent="0.3">
      <c r="P526523" s="83"/>
    </row>
    <row r="526524" spans="16:16" x14ac:dyDescent="0.3">
      <c r="P526524" s="83"/>
    </row>
    <row r="526525" spans="16:16" x14ac:dyDescent="0.3">
      <c r="P526525" s="83"/>
    </row>
    <row r="526526" spans="16:16" x14ac:dyDescent="0.3">
      <c r="P526526" s="83"/>
    </row>
    <row r="526527" spans="16:16" x14ac:dyDescent="0.3">
      <c r="P526527" s="83"/>
    </row>
    <row r="526528" spans="16:16" x14ac:dyDescent="0.3">
      <c r="P526528" s="83"/>
    </row>
    <row r="526529" spans="16:16" x14ac:dyDescent="0.3">
      <c r="P526529" s="83"/>
    </row>
    <row r="526530" spans="16:16" x14ac:dyDescent="0.3">
      <c r="P526530" s="83"/>
    </row>
    <row r="526531" spans="16:16" x14ac:dyDescent="0.3">
      <c r="P526531" s="83"/>
    </row>
    <row r="526532" spans="16:16" x14ac:dyDescent="0.3">
      <c r="P526532" s="83"/>
    </row>
    <row r="526533" spans="16:16" x14ac:dyDescent="0.3">
      <c r="P526533" s="83"/>
    </row>
    <row r="526534" spans="16:16" x14ac:dyDescent="0.3">
      <c r="P526534" s="83"/>
    </row>
    <row r="526535" spans="16:16" x14ac:dyDescent="0.3">
      <c r="P526535" s="83"/>
    </row>
    <row r="526536" spans="16:16" x14ac:dyDescent="0.3">
      <c r="P526536" s="83"/>
    </row>
    <row r="526537" spans="16:16" x14ac:dyDescent="0.3">
      <c r="P526537" s="83"/>
    </row>
    <row r="526538" spans="16:16" x14ac:dyDescent="0.3">
      <c r="P526538" s="83"/>
    </row>
    <row r="526539" spans="16:16" x14ac:dyDescent="0.3">
      <c r="P526539" s="83"/>
    </row>
    <row r="526540" spans="16:16" x14ac:dyDescent="0.3">
      <c r="P526540" s="83"/>
    </row>
    <row r="526541" spans="16:16" x14ac:dyDescent="0.3">
      <c r="P526541" s="83"/>
    </row>
    <row r="526542" spans="16:16" x14ac:dyDescent="0.3">
      <c r="P526542" s="83"/>
    </row>
    <row r="526543" spans="16:16" x14ac:dyDescent="0.3">
      <c r="P526543" s="83"/>
    </row>
    <row r="526544" spans="16:16" x14ac:dyDescent="0.3">
      <c r="P526544" s="83"/>
    </row>
    <row r="526545" spans="16:16" x14ac:dyDescent="0.3">
      <c r="P526545" s="83"/>
    </row>
    <row r="526546" spans="16:16" x14ac:dyDescent="0.3">
      <c r="P526546" s="83"/>
    </row>
    <row r="526547" spans="16:16" x14ac:dyDescent="0.3">
      <c r="P526547" s="83"/>
    </row>
    <row r="526548" spans="16:16" x14ac:dyDescent="0.3">
      <c r="P526548" s="83"/>
    </row>
    <row r="526549" spans="16:16" x14ac:dyDescent="0.3">
      <c r="P526549" s="83"/>
    </row>
    <row r="526550" spans="16:16" x14ac:dyDescent="0.3">
      <c r="P526550" s="83"/>
    </row>
    <row r="526551" spans="16:16" x14ac:dyDescent="0.3">
      <c r="P526551" s="83"/>
    </row>
    <row r="526552" spans="16:16" x14ac:dyDescent="0.3">
      <c r="P526552" s="83"/>
    </row>
    <row r="526553" spans="16:16" x14ac:dyDescent="0.3">
      <c r="P526553" s="83"/>
    </row>
    <row r="526554" spans="16:16" x14ac:dyDescent="0.3">
      <c r="P526554" s="83"/>
    </row>
    <row r="526555" spans="16:16" x14ac:dyDescent="0.3">
      <c r="P526555" s="83"/>
    </row>
    <row r="526556" spans="16:16" x14ac:dyDescent="0.3">
      <c r="P526556" s="83"/>
    </row>
    <row r="526557" spans="16:16" x14ac:dyDescent="0.3">
      <c r="P526557" s="83"/>
    </row>
    <row r="526558" spans="16:16" x14ac:dyDescent="0.3">
      <c r="P526558" s="83"/>
    </row>
    <row r="526559" spans="16:16" x14ac:dyDescent="0.3">
      <c r="P526559" s="83"/>
    </row>
    <row r="526560" spans="16:16" x14ac:dyDescent="0.3">
      <c r="P526560" s="83"/>
    </row>
    <row r="526561" spans="16:16" x14ac:dyDescent="0.3">
      <c r="P526561" s="83"/>
    </row>
    <row r="526562" spans="16:16" x14ac:dyDescent="0.3">
      <c r="P526562" s="83"/>
    </row>
    <row r="526563" spans="16:16" x14ac:dyDescent="0.3">
      <c r="P526563" s="83"/>
    </row>
    <row r="526564" spans="16:16" x14ac:dyDescent="0.3">
      <c r="P526564" s="83"/>
    </row>
    <row r="526565" spans="16:16" x14ac:dyDescent="0.3">
      <c r="P526565" s="83"/>
    </row>
    <row r="526566" spans="16:16" x14ac:dyDescent="0.3">
      <c r="P526566" s="83"/>
    </row>
    <row r="526567" spans="16:16" x14ac:dyDescent="0.3">
      <c r="P526567" s="83"/>
    </row>
    <row r="526568" spans="16:16" x14ac:dyDescent="0.3">
      <c r="P526568" s="83"/>
    </row>
    <row r="526569" spans="16:16" x14ac:dyDescent="0.3">
      <c r="P526569" s="83"/>
    </row>
    <row r="526570" spans="16:16" x14ac:dyDescent="0.3">
      <c r="P526570" s="83"/>
    </row>
    <row r="526571" spans="16:16" x14ac:dyDescent="0.3">
      <c r="P526571" s="83"/>
    </row>
    <row r="526572" spans="16:16" x14ac:dyDescent="0.3">
      <c r="P526572" s="83"/>
    </row>
    <row r="526573" spans="16:16" x14ac:dyDescent="0.3">
      <c r="P526573" s="83"/>
    </row>
    <row r="526574" spans="16:16" x14ac:dyDescent="0.3">
      <c r="P526574" s="83"/>
    </row>
    <row r="526575" spans="16:16" x14ac:dyDescent="0.3">
      <c r="P526575" s="83"/>
    </row>
    <row r="526576" spans="16:16" x14ac:dyDescent="0.3">
      <c r="P526576" s="83"/>
    </row>
    <row r="526577" spans="16:16" x14ac:dyDescent="0.3">
      <c r="P526577" s="83"/>
    </row>
    <row r="526578" spans="16:16" x14ac:dyDescent="0.3">
      <c r="P526578" s="83"/>
    </row>
    <row r="526579" spans="16:16" x14ac:dyDescent="0.3">
      <c r="P526579" s="83"/>
    </row>
    <row r="526580" spans="16:16" x14ac:dyDescent="0.3">
      <c r="P526580" s="83"/>
    </row>
    <row r="526581" spans="16:16" x14ac:dyDescent="0.3">
      <c r="P526581" s="83"/>
    </row>
    <row r="526582" spans="16:16" x14ac:dyDescent="0.3">
      <c r="P526582" s="83"/>
    </row>
    <row r="526583" spans="16:16" x14ac:dyDescent="0.3">
      <c r="P526583" s="83"/>
    </row>
    <row r="526584" spans="16:16" x14ac:dyDescent="0.3">
      <c r="P526584" s="83"/>
    </row>
    <row r="526585" spans="16:16" x14ac:dyDescent="0.3">
      <c r="P526585" s="83"/>
    </row>
    <row r="526586" spans="16:16" x14ac:dyDescent="0.3">
      <c r="P526586" s="83"/>
    </row>
    <row r="526587" spans="16:16" x14ac:dyDescent="0.3">
      <c r="P526587" s="83"/>
    </row>
    <row r="526588" spans="16:16" x14ac:dyDescent="0.3">
      <c r="P526588" s="83"/>
    </row>
    <row r="526589" spans="16:16" x14ac:dyDescent="0.3">
      <c r="P526589" s="83"/>
    </row>
    <row r="526590" spans="16:16" x14ac:dyDescent="0.3">
      <c r="P526590" s="83"/>
    </row>
    <row r="526591" spans="16:16" x14ac:dyDescent="0.3">
      <c r="P526591" s="83"/>
    </row>
    <row r="526592" spans="16:16" x14ac:dyDescent="0.3">
      <c r="P526592" s="83"/>
    </row>
    <row r="526593" spans="16:16" x14ac:dyDescent="0.3">
      <c r="P526593" s="83"/>
    </row>
    <row r="526594" spans="16:16" x14ac:dyDescent="0.3">
      <c r="P526594" s="83"/>
    </row>
    <row r="526595" spans="16:16" x14ac:dyDescent="0.3">
      <c r="P526595" s="83"/>
    </row>
    <row r="526596" spans="16:16" x14ac:dyDescent="0.3">
      <c r="P526596" s="83"/>
    </row>
    <row r="526597" spans="16:16" x14ac:dyDescent="0.3">
      <c r="P526597" s="83"/>
    </row>
    <row r="526598" spans="16:16" x14ac:dyDescent="0.3">
      <c r="P526598" s="83"/>
    </row>
    <row r="526599" spans="16:16" x14ac:dyDescent="0.3">
      <c r="P526599" s="83"/>
    </row>
    <row r="526600" spans="16:16" x14ac:dyDescent="0.3">
      <c r="P526600" s="83"/>
    </row>
    <row r="526601" spans="16:16" x14ac:dyDescent="0.3">
      <c r="P526601" s="83"/>
    </row>
    <row r="526602" spans="16:16" x14ac:dyDescent="0.3">
      <c r="P526602" s="83"/>
    </row>
    <row r="526603" spans="16:16" x14ac:dyDescent="0.3">
      <c r="P526603" s="83"/>
    </row>
    <row r="526604" spans="16:16" x14ac:dyDescent="0.3">
      <c r="P526604" s="83"/>
    </row>
    <row r="526605" spans="16:16" x14ac:dyDescent="0.3">
      <c r="P526605" s="83"/>
    </row>
    <row r="526606" spans="16:16" x14ac:dyDescent="0.3">
      <c r="P526606" s="83"/>
    </row>
    <row r="526607" spans="16:16" x14ac:dyDescent="0.3">
      <c r="P526607" s="83"/>
    </row>
    <row r="526608" spans="16:16" x14ac:dyDescent="0.3">
      <c r="P526608" s="83"/>
    </row>
    <row r="526609" spans="16:16" x14ac:dyDescent="0.3">
      <c r="P526609" s="83"/>
    </row>
    <row r="526610" spans="16:16" x14ac:dyDescent="0.3">
      <c r="P526610" s="83"/>
    </row>
    <row r="526611" spans="16:16" x14ac:dyDescent="0.3">
      <c r="P526611" s="83"/>
    </row>
    <row r="526612" spans="16:16" x14ac:dyDescent="0.3">
      <c r="P526612" s="83"/>
    </row>
    <row r="526613" spans="16:16" x14ac:dyDescent="0.3">
      <c r="P526613" s="83"/>
    </row>
    <row r="526614" spans="16:16" x14ac:dyDescent="0.3">
      <c r="P526614" s="83"/>
    </row>
    <row r="526615" spans="16:16" x14ac:dyDescent="0.3">
      <c r="P526615" s="83"/>
    </row>
    <row r="526616" spans="16:16" x14ac:dyDescent="0.3">
      <c r="P526616" s="83"/>
    </row>
    <row r="526617" spans="16:16" x14ac:dyDescent="0.3">
      <c r="P526617" s="83"/>
    </row>
    <row r="526618" spans="16:16" x14ac:dyDescent="0.3">
      <c r="P526618" s="83"/>
    </row>
    <row r="526619" spans="16:16" x14ac:dyDescent="0.3">
      <c r="P526619" s="83"/>
    </row>
    <row r="526620" spans="16:16" x14ac:dyDescent="0.3">
      <c r="P526620" s="83"/>
    </row>
    <row r="526621" spans="16:16" x14ac:dyDescent="0.3">
      <c r="P526621" s="83"/>
    </row>
    <row r="526622" spans="16:16" x14ac:dyDescent="0.3">
      <c r="P526622" s="83"/>
    </row>
    <row r="526623" spans="16:16" x14ac:dyDescent="0.3">
      <c r="P526623" s="83"/>
    </row>
    <row r="526624" spans="16:16" x14ac:dyDescent="0.3">
      <c r="P526624" s="83"/>
    </row>
    <row r="526625" spans="16:16" x14ac:dyDescent="0.3">
      <c r="P526625" s="83"/>
    </row>
    <row r="526626" spans="16:16" x14ac:dyDescent="0.3">
      <c r="P526626" s="83"/>
    </row>
    <row r="526627" spans="16:16" x14ac:dyDescent="0.3">
      <c r="P526627" s="83"/>
    </row>
    <row r="526628" spans="16:16" x14ac:dyDescent="0.3">
      <c r="P526628" s="83"/>
    </row>
    <row r="526629" spans="16:16" x14ac:dyDescent="0.3">
      <c r="P526629" s="83"/>
    </row>
    <row r="526630" spans="16:16" x14ac:dyDescent="0.3">
      <c r="P526630" s="83"/>
    </row>
    <row r="526631" spans="16:16" x14ac:dyDescent="0.3">
      <c r="P526631" s="83"/>
    </row>
    <row r="526632" spans="16:16" x14ac:dyDescent="0.3">
      <c r="P526632" s="83"/>
    </row>
    <row r="526633" spans="16:16" x14ac:dyDescent="0.3">
      <c r="P526633" s="83"/>
    </row>
    <row r="526634" spans="16:16" x14ac:dyDescent="0.3">
      <c r="P526634" s="83"/>
    </row>
    <row r="526635" spans="16:16" x14ac:dyDescent="0.3">
      <c r="P526635" s="83"/>
    </row>
    <row r="526636" spans="16:16" x14ac:dyDescent="0.3">
      <c r="P526636" s="83"/>
    </row>
    <row r="526637" spans="16:16" x14ac:dyDescent="0.3">
      <c r="P526637" s="83"/>
    </row>
    <row r="526638" spans="16:16" x14ac:dyDescent="0.3">
      <c r="P526638" s="83"/>
    </row>
    <row r="526639" spans="16:16" x14ac:dyDescent="0.3">
      <c r="P526639" s="83"/>
    </row>
    <row r="526640" spans="16:16" x14ac:dyDescent="0.3">
      <c r="P526640" s="83"/>
    </row>
    <row r="526641" spans="16:16" x14ac:dyDescent="0.3">
      <c r="P526641" s="83"/>
    </row>
    <row r="526642" spans="16:16" x14ac:dyDescent="0.3">
      <c r="P526642" s="83"/>
    </row>
    <row r="526643" spans="16:16" x14ac:dyDescent="0.3">
      <c r="P526643" s="83"/>
    </row>
    <row r="526644" spans="16:16" x14ac:dyDescent="0.3">
      <c r="P526644" s="83"/>
    </row>
    <row r="526645" spans="16:16" x14ac:dyDescent="0.3">
      <c r="P526645" s="83"/>
    </row>
    <row r="526646" spans="16:16" x14ac:dyDescent="0.3">
      <c r="P526646" s="83"/>
    </row>
    <row r="526647" spans="16:16" x14ac:dyDescent="0.3">
      <c r="P526647" s="83"/>
    </row>
    <row r="526648" spans="16:16" x14ac:dyDescent="0.3">
      <c r="P526648" s="83"/>
    </row>
    <row r="526649" spans="16:16" x14ac:dyDescent="0.3">
      <c r="P526649" s="83"/>
    </row>
    <row r="526650" spans="16:16" x14ac:dyDescent="0.3">
      <c r="P526650" s="83"/>
    </row>
    <row r="526651" spans="16:16" x14ac:dyDescent="0.3">
      <c r="P526651" s="83"/>
    </row>
    <row r="526652" spans="16:16" x14ac:dyDescent="0.3">
      <c r="P526652" s="83"/>
    </row>
    <row r="526653" spans="16:16" x14ac:dyDescent="0.3">
      <c r="P526653" s="83"/>
    </row>
    <row r="526654" spans="16:16" x14ac:dyDescent="0.3">
      <c r="P526654" s="83"/>
    </row>
    <row r="526655" spans="16:16" x14ac:dyDescent="0.3">
      <c r="P526655" s="83"/>
    </row>
    <row r="526656" spans="16:16" x14ac:dyDescent="0.3">
      <c r="P526656" s="83"/>
    </row>
    <row r="526657" spans="16:16" x14ac:dyDescent="0.3">
      <c r="P526657" s="83"/>
    </row>
    <row r="526658" spans="16:16" x14ac:dyDescent="0.3">
      <c r="P526658" s="83"/>
    </row>
    <row r="526659" spans="16:16" x14ac:dyDescent="0.3">
      <c r="P526659" s="83"/>
    </row>
    <row r="526660" spans="16:16" x14ac:dyDescent="0.3">
      <c r="P526660" s="83"/>
    </row>
    <row r="526661" spans="16:16" x14ac:dyDescent="0.3">
      <c r="P526661" s="83"/>
    </row>
    <row r="526662" spans="16:16" x14ac:dyDescent="0.3">
      <c r="P526662" s="83"/>
    </row>
    <row r="526663" spans="16:16" x14ac:dyDescent="0.3">
      <c r="P526663" s="83"/>
    </row>
    <row r="526664" spans="16:16" x14ac:dyDescent="0.3">
      <c r="P526664" s="83"/>
    </row>
    <row r="526665" spans="16:16" x14ac:dyDescent="0.3">
      <c r="P526665" s="83"/>
    </row>
    <row r="526666" spans="16:16" x14ac:dyDescent="0.3">
      <c r="P526666" s="83"/>
    </row>
    <row r="526667" spans="16:16" x14ac:dyDescent="0.3">
      <c r="P526667" s="83"/>
    </row>
    <row r="526668" spans="16:16" x14ac:dyDescent="0.3">
      <c r="P526668" s="83"/>
    </row>
    <row r="526669" spans="16:16" x14ac:dyDescent="0.3">
      <c r="P526669" s="83"/>
    </row>
    <row r="526670" spans="16:16" x14ac:dyDescent="0.3">
      <c r="P526670" s="83"/>
    </row>
    <row r="526671" spans="16:16" x14ac:dyDescent="0.3">
      <c r="P526671" s="83"/>
    </row>
    <row r="526672" spans="16:16" x14ac:dyDescent="0.3">
      <c r="P526672" s="83"/>
    </row>
    <row r="526673" spans="16:16" x14ac:dyDescent="0.3">
      <c r="P526673" s="83"/>
    </row>
    <row r="526674" spans="16:16" x14ac:dyDescent="0.3">
      <c r="P526674" s="83"/>
    </row>
    <row r="526675" spans="16:16" x14ac:dyDescent="0.3">
      <c r="P526675" s="83"/>
    </row>
    <row r="526676" spans="16:16" x14ac:dyDescent="0.3">
      <c r="P526676" s="83"/>
    </row>
    <row r="526677" spans="16:16" x14ac:dyDescent="0.3">
      <c r="P526677" s="83"/>
    </row>
    <row r="526678" spans="16:16" x14ac:dyDescent="0.3">
      <c r="P526678" s="83"/>
    </row>
    <row r="526679" spans="16:16" x14ac:dyDescent="0.3">
      <c r="P526679" s="83"/>
    </row>
    <row r="526680" spans="16:16" x14ac:dyDescent="0.3">
      <c r="P526680" s="83"/>
    </row>
    <row r="526681" spans="16:16" x14ac:dyDescent="0.3">
      <c r="P526681" s="83"/>
    </row>
    <row r="526682" spans="16:16" x14ac:dyDescent="0.3">
      <c r="P526682" s="83"/>
    </row>
    <row r="526683" spans="16:16" x14ac:dyDescent="0.3">
      <c r="P526683" s="83"/>
    </row>
    <row r="526684" spans="16:16" x14ac:dyDescent="0.3">
      <c r="P526684" s="83"/>
    </row>
    <row r="526685" spans="16:16" x14ac:dyDescent="0.3">
      <c r="P526685" s="83"/>
    </row>
    <row r="526686" spans="16:16" x14ac:dyDescent="0.3">
      <c r="P526686" s="83"/>
    </row>
    <row r="526687" spans="16:16" x14ac:dyDescent="0.3">
      <c r="P526687" s="83"/>
    </row>
    <row r="526688" spans="16:16" x14ac:dyDescent="0.3">
      <c r="P526688" s="83"/>
    </row>
    <row r="526689" spans="16:16" x14ac:dyDescent="0.3">
      <c r="P526689" s="83"/>
    </row>
    <row r="526690" spans="16:16" x14ac:dyDescent="0.3">
      <c r="P526690" s="83"/>
    </row>
    <row r="526691" spans="16:16" x14ac:dyDescent="0.3">
      <c r="P526691" s="83"/>
    </row>
    <row r="526692" spans="16:16" x14ac:dyDescent="0.3">
      <c r="P526692" s="83"/>
    </row>
    <row r="526693" spans="16:16" x14ac:dyDescent="0.3">
      <c r="P526693" s="83"/>
    </row>
    <row r="526694" spans="16:16" x14ac:dyDescent="0.3">
      <c r="P526694" s="83"/>
    </row>
    <row r="526695" spans="16:16" x14ac:dyDescent="0.3">
      <c r="P526695" s="83"/>
    </row>
    <row r="526696" spans="16:16" x14ac:dyDescent="0.3">
      <c r="P526696" s="83"/>
    </row>
    <row r="526697" spans="16:16" x14ac:dyDescent="0.3">
      <c r="P526697" s="83"/>
    </row>
    <row r="526698" spans="16:16" x14ac:dyDescent="0.3">
      <c r="P526698" s="83"/>
    </row>
    <row r="526699" spans="16:16" x14ac:dyDescent="0.3">
      <c r="P526699" s="83"/>
    </row>
    <row r="526700" spans="16:16" x14ac:dyDescent="0.3">
      <c r="P526700" s="83"/>
    </row>
    <row r="526701" spans="16:16" x14ac:dyDescent="0.3">
      <c r="P526701" s="83"/>
    </row>
    <row r="526702" spans="16:16" x14ac:dyDescent="0.3">
      <c r="P526702" s="83"/>
    </row>
    <row r="526703" spans="16:16" x14ac:dyDescent="0.3">
      <c r="P526703" s="83"/>
    </row>
    <row r="526704" spans="16:16" x14ac:dyDescent="0.3">
      <c r="P526704" s="83"/>
    </row>
    <row r="526705" spans="16:16" x14ac:dyDescent="0.3">
      <c r="P526705" s="83"/>
    </row>
    <row r="526706" spans="16:16" x14ac:dyDescent="0.3">
      <c r="P526706" s="83"/>
    </row>
    <row r="526707" spans="16:16" x14ac:dyDescent="0.3">
      <c r="P526707" s="83"/>
    </row>
    <row r="526708" spans="16:16" x14ac:dyDescent="0.3">
      <c r="P526708" s="83"/>
    </row>
    <row r="526709" spans="16:16" x14ac:dyDescent="0.3">
      <c r="P526709" s="83"/>
    </row>
    <row r="526710" spans="16:16" x14ac:dyDescent="0.3">
      <c r="P526710" s="83"/>
    </row>
    <row r="526711" spans="16:16" x14ac:dyDescent="0.3">
      <c r="P526711" s="83"/>
    </row>
    <row r="526712" spans="16:16" x14ac:dyDescent="0.3">
      <c r="P526712" s="83"/>
    </row>
    <row r="526713" spans="16:16" x14ac:dyDescent="0.3">
      <c r="P526713" s="83"/>
    </row>
    <row r="526714" spans="16:16" x14ac:dyDescent="0.3">
      <c r="P526714" s="83"/>
    </row>
    <row r="526715" spans="16:16" x14ac:dyDescent="0.3">
      <c r="P526715" s="83"/>
    </row>
    <row r="526716" spans="16:16" x14ac:dyDescent="0.3">
      <c r="P526716" s="83"/>
    </row>
    <row r="526717" spans="16:16" x14ac:dyDescent="0.3">
      <c r="P526717" s="83"/>
    </row>
    <row r="526718" spans="16:16" x14ac:dyDescent="0.3">
      <c r="P526718" s="83"/>
    </row>
    <row r="526719" spans="16:16" x14ac:dyDescent="0.3">
      <c r="P526719" s="83"/>
    </row>
    <row r="526720" spans="16:16" x14ac:dyDescent="0.3">
      <c r="P526720" s="83"/>
    </row>
    <row r="526721" spans="16:16" x14ac:dyDescent="0.3">
      <c r="P526721" s="83"/>
    </row>
    <row r="526722" spans="16:16" x14ac:dyDescent="0.3">
      <c r="P526722" s="83"/>
    </row>
    <row r="526723" spans="16:16" x14ac:dyDescent="0.3">
      <c r="P526723" s="83"/>
    </row>
    <row r="526724" spans="16:16" x14ac:dyDescent="0.3">
      <c r="P526724" s="83"/>
    </row>
    <row r="526725" spans="16:16" x14ac:dyDescent="0.3">
      <c r="P526725" s="83"/>
    </row>
    <row r="526726" spans="16:16" x14ac:dyDescent="0.3">
      <c r="P526726" s="83"/>
    </row>
    <row r="526727" spans="16:16" x14ac:dyDescent="0.3">
      <c r="P526727" s="83"/>
    </row>
    <row r="526728" spans="16:16" x14ac:dyDescent="0.3">
      <c r="P526728" s="83"/>
    </row>
    <row r="526729" spans="16:16" x14ac:dyDescent="0.3">
      <c r="P526729" s="83"/>
    </row>
    <row r="526730" spans="16:16" x14ac:dyDescent="0.3">
      <c r="P526730" s="83"/>
    </row>
    <row r="526731" spans="16:16" x14ac:dyDescent="0.3">
      <c r="P526731" s="83"/>
    </row>
    <row r="526732" spans="16:16" x14ac:dyDescent="0.3">
      <c r="P526732" s="83"/>
    </row>
    <row r="526733" spans="16:16" x14ac:dyDescent="0.3">
      <c r="P526733" s="83"/>
    </row>
    <row r="526734" spans="16:16" x14ac:dyDescent="0.3">
      <c r="P526734" s="83"/>
    </row>
    <row r="526735" spans="16:16" x14ac:dyDescent="0.3">
      <c r="P526735" s="83"/>
    </row>
    <row r="526736" spans="16:16" x14ac:dyDescent="0.3">
      <c r="P526736" s="83"/>
    </row>
    <row r="526737" spans="16:16" x14ac:dyDescent="0.3">
      <c r="P526737" s="83"/>
    </row>
    <row r="526738" spans="16:16" x14ac:dyDescent="0.3">
      <c r="P526738" s="83"/>
    </row>
    <row r="526739" spans="16:16" x14ac:dyDescent="0.3">
      <c r="P526739" s="83"/>
    </row>
    <row r="526740" spans="16:16" x14ac:dyDescent="0.3">
      <c r="P526740" s="83"/>
    </row>
    <row r="526741" spans="16:16" x14ac:dyDescent="0.3">
      <c r="P526741" s="83"/>
    </row>
    <row r="526742" spans="16:16" x14ac:dyDescent="0.3">
      <c r="P526742" s="83"/>
    </row>
    <row r="526743" spans="16:16" x14ac:dyDescent="0.3">
      <c r="P526743" s="83"/>
    </row>
    <row r="526744" spans="16:16" x14ac:dyDescent="0.3">
      <c r="P526744" s="83"/>
    </row>
    <row r="526745" spans="16:16" x14ac:dyDescent="0.3">
      <c r="P526745" s="83"/>
    </row>
    <row r="526746" spans="16:16" x14ac:dyDescent="0.3">
      <c r="P526746" s="83"/>
    </row>
    <row r="526747" spans="16:16" x14ac:dyDescent="0.3">
      <c r="P526747" s="83"/>
    </row>
    <row r="526748" spans="16:16" x14ac:dyDescent="0.3">
      <c r="P526748" s="83"/>
    </row>
    <row r="526749" spans="16:16" x14ac:dyDescent="0.3">
      <c r="P526749" s="83"/>
    </row>
    <row r="526750" spans="16:16" x14ac:dyDescent="0.3">
      <c r="P526750" s="83"/>
    </row>
    <row r="526751" spans="16:16" x14ac:dyDescent="0.3">
      <c r="P526751" s="83"/>
    </row>
    <row r="526752" spans="16:16" x14ac:dyDescent="0.3">
      <c r="P526752" s="83"/>
    </row>
    <row r="526753" spans="16:16" x14ac:dyDescent="0.3">
      <c r="P526753" s="83"/>
    </row>
    <row r="526754" spans="16:16" x14ac:dyDescent="0.3">
      <c r="P526754" s="83"/>
    </row>
    <row r="526755" spans="16:16" x14ac:dyDescent="0.3">
      <c r="P526755" s="83"/>
    </row>
    <row r="526756" spans="16:16" x14ac:dyDescent="0.3">
      <c r="P526756" s="83"/>
    </row>
    <row r="526757" spans="16:16" x14ac:dyDescent="0.3">
      <c r="P526757" s="83"/>
    </row>
    <row r="526758" spans="16:16" x14ac:dyDescent="0.3">
      <c r="P526758" s="83"/>
    </row>
    <row r="526759" spans="16:16" x14ac:dyDescent="0.3">
      <c r="P526759" s="83"/>
    </row>
    <row r="526760" spans="16:16" x14ac:dyDescent="0.3">
      <c r="P526760" s="83"/>
    </row>
    <row r="526761" spans="16:16" x14ac:dyDescent="0.3">
      <c r="P526761" s="83"/>
    </row>
    <row r="526762" spans="16:16" x14ac:dyDescent="0.3">
      <c r="P526762" s="83"/>
    </row>
    <row r="526763" spans="16:16" x14ac:dyDescent="0.3">
      <c r="P526763" s="83"/>
    </row>
    <row r="526764" spans="16:16" x14ac:dyDescent="0.3">
      <c r="P526764" s="83"/>
    </row>
    <row r="526765" spans="16:16" x14ac:dyDescent="0.3">
      <c r="P526765" s="83"/>
    </row>
    <row r="526766" spans="16:16" x14ac:dyDescent="0.3">
      <c r="P526766" s="83"/>
    </row>
    <row r="526767" spans="16:16" x14ac:dyDescent="0.3">
      <c r="P526767" s="83"/>
    </row>
    <row r="526768" spans="16:16" x14ac:dyDescent="0.3">
      <c r="P526768" s="83"/>
    </row>
    <row r="526769" spans="16:16" x14ac:dyDescent="0.3">
      <c r="P526769" s="83"/>
    </row>
    <row r="526770" spans="16:16" x14ac:dyDescent="0.3">
      <c r="P526770" s="83"/>
    </row>
    <row r="526771" spans="16:16" x14ac:dyDescent="0.3">
      <c r="P526771" s="83"/>
    </row>
    <row r="526772" spans="16:16" x14ac:dyDescent="0.3">
      <c r="P526772" s="83"/>
    </row>
    <row r="526773" spans="16:16" x14ac:dyDescent="0.3">
      <c r="P526773" s="83"/>
    </row>
    <row r="526774" spans="16:16" x14ac:dyDescent="0.3">
      <c r="P526774" s="83"/>
    </row>
    <row r="526775" spans="16:16" x14ac:dyDescent="0.3">
      <c r="P526775" s="83"/>
    </row>
    <row r="526776" spans="16:16" x14ac:dyDescent="0.3">
      <c r="P526776" s="83"/>
    </row>
    <row r="526777" spans="16:16" x14ac:dyDescent="0.3">
      <c r="P526777" s="83"/>
    </row>
    <row r="526778" spans="16:16" x14ac:dyDescent="0.3">
      <c r="P526778" s="83"/>
    </row>
    <row r="526779" spans="16:16" x14ac:dyDescent="0.3">
      <c r="P526779" s="83"/>
    </row>
    <row r="526780" spans="16:16" x14ac:dyDescent="0.3">
      <c r="P526780" s="83"/>
    </row>
    <row r="526781" spans="16:16" x14ac:dyDescent="0.3">
      <c r="P526781" s="83"/>
    </row>
    <row r="526782" spans="16:16" x14ac:dyDescent="0.3">
      <c r="P526782" s="83"/>
    </row>
    <row r="526783" spans="16:16" x14ac:dyDescent="0.3">
      <c r="P526783" s="83"/>
    </row>
    <row r="526784" spans="16:16" x14ac:dyDescent="0.3">
      <c r="P526784" s="83"/>
    </row>
    <row r="526785" spans="16:16" x14ac:dyDescent="0.3">
      <c r="P526785" s="83"/>
    </row>
    <row r="526786" spans="16:16" x14ac:dyDescent="0.3">
      <c r="P526786" s="83"/>
    </row>
    <row r="526787" spans="16:16" x14ac:dyDescent="0.3">
      <c r="P526787" s="83"/>
    </row>
    <row r="526788" spans="16:16" x14ac:dyDescent="0.3">
      <c r="P526788" s="83"/>
    </row>
    <row r="526789" spans="16:16" x14ac:dyDescent="0.3">
      <c r="P526789" s="83"/>
    </row>
    <row r="526790" spans="16:16" x14ac:dyDescent="0.3">
      <c r="P526790" s="83"/>
    </row>
    <row r="526791" spans="16:16" x14ac:dyDescent="0.3">
      <c r="P526791" s="83"/>
    </row>
    <row r="526792" spans="16:16" x14ac:dyDescent="0.3">
      <c r="P526792" s="83"/>
    </row>
    <row r="526793" spans="16:16" x14ac:dyDescent="0.3">
      <c r="P526793" s="83"/>
    </row>
    <row r="526794" spans="16:16" x14ac:dyDescent="0.3">
      <c r="P526794" s="83"/>
    </row>
    <row r="526795" spans="16:16" x14ac:dyDescent="0.3">
      <c r="P526795" s="83"/>
    </row>
    <row r="526796" spans="16:16" x14ac:dyDescent="0.3">
      <c r="P526796" s="83"/>
    </row>
    <row r="526797" spans="16:16" x14ac:dyDescent="0.3">
      <c r="P526797" s="83"/>
    </row>
    <row r="526798" spans="16:16" x14ac:dyDescent="0.3">
      <c r="P526798" s="83"/>
    </row>
    <row r="526799" spans="16:16" x14ac:dyDescent="0.3">
      <c r="P526799" s="83"/>
    </row>
    <row r="526800" spans="16:16" x14ac:dyDescent="0.3">
      <c r="P526800" s="83"/>
    </row>
    <row r="526801" spans="16:16" x14ac:dyDescent="0.3">
      <c r="P526801" s="83"/>
    </row>
    <row r="526802" spans="16:16" x14ac:dyDescent="0.3">
      <c r="P526802" s="83"/>
    </row>
    <row r="526803" spans="16:16" x14ac:dyDescent="0.3">
      <c r="P526803" s="83"/>
    </row>
    <row r="526804" spans="16:16" x14ac:dyDescent="0.3">
      <c r="P526804" s="83"/>
    </row>
    <row r="526805" spans="16:16" x14ac:dyDescent="0.3">
      <c r="P526805" s="83"/>
    </row>
    <row r="526806" spans="16:16" x14ac:dyDescent="0.3">
      <c r="P526806" s="83"/>
    </row>
    <row r="526807" spans="16:16" x14ac:dyDescent="0.3">
      <c r="P526807" s="83"/>
    </row>
    <row r="526808" spans="16:16" x14ac:dyDescent="0.3">
      <c r="P526808" s="83"/>
    </row>
    <row r="526809" spans="16:16" x14ac:dyDescent="0.3">
      <c r="P526809" s="83"/>
    </row>
    <row r="526810" spans="16:16" x14ac:dyDescent="0.3">
      <c r="P526810" s="83"/>
    </row>
    <row r="526811" spans="16:16" x14ac:dyDescent="0.3">
      <c r="P526811" s="83"/>
    </row>
    <row r="526812" spans="16:16" x14ac:dyDescent="0.3">
      <c r="P526812" s="83"/>
    </row>
    <row r="526813" spans="16:16" x14ac:dyDescent="0.3">
      <c r="P526813" s="83"/>
    </row>
    <row r="526814" spans="16:16" x14ac:dyDescent="0.3">
      <c r="P526814" s="83"/>
    </row>
    <row r="526815" spans="16:16" x14ac:dyDescent="0.3">
      <c r="P526815" s="83"/>
    </row>
    <row r="526816" spans="16:16" x14ac:dyDescent="0.3">
      <c r="P526816" s="83"/>
    </row>
    <row r="526817" spans="16:16" x14ac:dyDescent="0.3">
      <c r="P526817" s="83"/>
    </row>
    <row r="526818" spans="16:16" x14ac:dyDescent="0.3">
      <c r="P526818" s="83"/>
    </row>
    <row r="526819" spans="16:16" x14ac:dyDescent="0.3">
      <c r="P526819" s="83"/>
    </row>
    <row r="526820" spans="16:16" x14ac:dyDescent="0.3">
      <c r="P526820" s="83"/>
    </row>
    <row r="526821" spans="16:16" x14ac:dyDescent="0.3">
      <c r="P526821" s="83"/>
    </row>
    <row r="526822" spans="16:16" x14ac:dyDescent="0.3">
      <c r="P526822" s="83"/>
    </row>
    <row r="526823" spans="16:16" x14ac:dyDescent="0.3">
      <c r="P526823" s="83"/>
    </row>
    <row r="526824" spans="16:16" x14ac:dyDescent="0.3">
      <c r="P526824" s="83"/>
    </row>
    <row r="526825" spans="16:16" x14ac:dyDescent="0.3">
      <c r="P526825" s="83"/>
    </row>
    <row r="526826" spans="16:16" x14ac:dyDescent="0.3">
      <c r="P526826" s="83"/>
    </row>
    <row r="526827" spans="16:16" x14ac:dyDescent="0.3">
      <c r="P526827" s="83"/>
    </row>
    <row r="526828" spans="16:16" x14ac:dyDescent="0.3">
      <c r="P526828" s="83"/>
    </row>
    <row r="526829" spans="16:16" x14ac:dyDescent="0.3">
      <c r="P526829" s="83"/>
    </row>
    <row r="526830" spans="16:16" x14ac:dyDescent="0.3">
      <c r="P526830" s="83"/>
    </row>
    <row r="526831" spans="16:16" x14ac:dyDescent="0.3">
      <c r="P526831" s="83"/>
    </row>
    <row r="526832" spans="16:16" x14ac:dyDescent="0.3">
      <c r="P526832" s="83"/>
    </row>
    <row r="526833" spans="16:16" x14ac:dyDescent="0.3">
      <c r="P526833" s="83"/>
    </row>
    <row r="526834" spans="16:16" x14ac:dyDescent="0.3">
      <c r="P526834" s="83"/>
    </row>
    <row r="526835" spans="16:16" x14ac:dyDescent="0.3">
      <c r="P526835" s="83"/>
    </row>
    <row r="526836" spans="16:16" x14ac:dyDescent="0.3">
      <c r="P526836" s="83"/>
    </row>
    <row r="526837" spans="16:16" x14ac:dyDescent="0.3">
      <c r="P526837" s="83"/>
    </row>
    <row r="526838" spans="16:16" x14ac:dyDescent="0.3">
      <c r="P526838" s="83"/>
    </row>
    <row r="526839" spans="16:16" x14ac:dyDescent="0.3">
      <c r="P526839" s="83"/>
    </row>
    <row r="526840" spans="16:16" x14ac:dyDescent="0.3">
      <c r="P526840" s="83"/>
    </row>
    <row r="526841" spans="16:16" x14ac:dyDescent="0.3">
      <c r="P526841" s="83"/>
    </row>
    <row r="526842" spans="16:16" x14ac:dyDescent="0.3">
      <c r="P526842" s="83"/>
    </row>
    <row r="526843" spans="16:16" x14ac:dyDescent="0.3">
      <c r="P526843" s="83"/>
    </row>
    <row r="526844" spans="16:16" x14ac:dyDescent="0.3">
      <c r="P526844" s="83"/>
    </row>
    <row r="526845" spans="16:16" x14ac:dyDescent="0.3">
      <c r="P526845" s="83"/>
    </row>
    <row r="526846" spans="16:16" x14ac:dyDescent="0.3">
      <c r="P526846" s="83"/>
    </row>
    <row r="526847" spans="16:16" x14ac:dyDescent="0.3">
      <c r="P526847" s="83"/>
    </row>
    <row r="526848" spans="16:16" x14ac:dyDescent="0.3">
      <c r="P526848" s="83"/>
    </row>
    <row r="526849" spans="16:16" x14ac:dyDescent="0.3">
      <c r="P526849" s="83"/>
    </row>
    <row r="526850" spans="16:16" x14ac:dyDescent="0.3">
      <c r="P526850" s="83"/>
    </row>
    <row r="526851" spans="16:16" x14ac:dyDescent="0.3">
      <c r="P526851" s="83"/>
    </row>
    <row r="526852" spans="16:16" x14ac:dyDescent="0.3">
      <c r="P526852" s="83"/>
    </row>
    <row r="526853" spans="16:16" x14ac:dyDescent="0.3">
      <c r="P526853" s="83"/>
    </row>
    <row r="526854" spans="16:16" x14ac:dyDescent="0.3">
      <c r="P526854" s="83"/>
    </row>
    <row r="526855" spans="16:16" x14ac:dyDescent="0.3">
      <c r="P526855" s="83"/>
    </row>
    <row r="526856" spans="16:16" x14ac:dyDescent="0.3">
      <c r="P526856" s="83"/>
    </row>
    <row r="526857" spans="16:16" x14ac:dyDescent="0.3">
      <c r="P526857" s="83"/>
    </row>
    <row r="526858" spans="16:16" x14ac:dyDescent="0.3">
      <c r="P526858" s="83"/>
    </row>
    <row r="526859" spans="16:16" x14ac:dyDescent="0.3">
      <c r="P526859" s="83"/>
    </row>
    <row r="526860" spans="16:16" x14ac:dyDescent="0.3">
      <c r="P526860" s="83"/>
    </row>
    <row r="526861" spans="16:16" x14ac:dyDescent="0.3">
      <c r="P526861" s="83"/>
    </row>
    <row r="526862" spans="16:16" x14ac:dyDescent="0.3">
      <c r="P526862" s="83"/>
    </row>
    <row r="526863" spans="16:16" x14ac:dyDescent="0.3">
      <c r="P526863" s="83"/>
    </row>
    <row r="526864" spans="16:16" x14ac:dyDescent="0.3">
      <c r="P526864" s="83"/>
    </row>
    <row r="526865" spans="16:16" x14ac:dyDescent="0.3">
      <c r="P526865" s="83"/>
    </row>
    <row r="526866" spans="16:16" x14ac:dyDescent="0.3">
      <c r="P526866" s="83"/>
    </row>
    <row r="526867" spans="16:16" x14ac:dyDescent="0.3">
      <c r="P526867" s="83"/>
    </row>
    <row r="526868" spans="16:16" x14ac:dyDescent="0.3">
      <c r="P526868" s="83"/>
    </row>
    <row r="526869" spans="16:16" x14ac:dyDescent="0.3">
      <c r="P526869" s="83"/>
    </row>
    <row r="526870" spans="16:16" x14ac:dyDescent="0.3">
      <c r="P526870" s="83"/>
    </row>
    <row r="526871" spans="16:16" x14ac:dyDescent="0.3">
      <c r="P526871" s="83"/>
    </row>
    <row r="526872" spans="16:16" x14ac:dyDescent="0.3">
      <c r="P526872" s="83"/>
    </row>
    <row r="526873" spans="16:16" x14ac:dyDescent="0.3">
      <c r="P526873" s="83"/>
    </row>
    <row r="526874" spans="16:16" x14ac:dyDescent="0.3">
      <c r="P526874" s="83"/>
    </row>
    <row r="526875" spans="16:16" x14ac:dyDescent="0.3">
      <c r="P526875" s="83"/>
    </row>
    <row r="526876" spans="16:16" x14ac:dyDescent="0.3">
      <c r="P526876" s="83"/>
    </row>
    <row r="526877" spans="16:16" x14ac:dyDescent="0.3">
      <c r="P526877" s="83"/>
    </row>
    <row r="526878" spans="16:16" x14ac:dyDescent="0.3">
      <c r="P526878" s="83"/>
    </row>
    <row r="526879" spans="16:16" x14ac:dyDescent="0.3">
      <c r="P526879" s="83"/>
    </row>
    <row r="526880" spans="16:16" x14ac:dyDescent="0.3">
      <c r="P526880" s="83"/>
    </row>
    <row r="526881" spans="16:16" x14ac:dyDescent="0.3">
      <c r="P526881" s="83"/>
    </row>
    <row r="526882" spans="16:16" x14ac:dyDescent="0.3">
      <c r="P526882" s="83"/>
    </row>
    <row r="526883" spans="16:16" x14ac:dyDescent="0.3">
      <c r="P526883" s="83"/>
    </row>
    <row r="526884" spans="16:16" x14ac:dyDescent="0.3">
      <c r="P526884" s="83"/>
    </row>
    <row r="526885" spans="16:16" x14ac:dyDescent="0.3">
      <c r="P526885" s="83"/>
    </row>
    <row r="526886" spans="16:16" x14ac:dyDescent="0.3">
      <c r="P526886" s="83"/>
    </row>
    <row r="526887" spans="16:16" x14ac:dyDescent="0.3">
      <c r="P526887" s="83"/>
    </row>
    <row r="526888" spans="16:16" x14ac:dyDescent="0.3">
      <c r="P526888" s="83"/>
    </row>
    <row r="526889" spans="16:16" x14ac:dyDescent="0.3">
      <c r="P526889" s="83"/>
    </row>
    <row r="526890" spans="16:16" x14ac:dyDescent="0.3">
      <c r="P526890" s="83"/>
    </row>
    <row r="526891" spans="16:16" x14ac:dyDescent="0.3">
      <c r="P526891" s="83"/>
    </row>
    <row r="526892" spans="16:16" x14ac:dyDescent="0.3">
      <c r="P526892" s="83"/>
    </row>
    <row r="526893" spans="16:16" x14ac:dyDescent="0.3">
      <c r="P526893" s="83"/>
    </row>
    <row r="526894" spans="16:16" x14ac:dyDescent="0.3">
      <c r="P526894" s="83"/>
    </row>
    <row r="526895" spans="16:16" x14ac:dyDescent="0.3">
      <c r="P526895" s="83"/>
    </row>
    <row r="526896" spans="16:16" x14ac:dyDescent="0.3">
      <c r="P526896" s="83"/>
    </row>
    <row r="526897" spans="16:16" x14ac:dyDescent="0.3">
      <c r="P526897" s="83"/>
    </row>
    <row r="526898" spans="16:16" x14ac:dyDescent="0.3">
      <c r="P526898" s="83"/>
    </row>
    <row r="526899" spans="16:16" x14ac:dyDescent="0.3">
      <c r="P526899" s="83"/>
    </row>
    <row r="526900" spans="16:16" x14ac:dyDescent="0.3">
      <c r="P526900" s="83"/>
    </row>
    <row r="526901" spans="16:16" x14ac:dyDescent="0.3">
      <c r="P526901" s="83"/>
    </row>
    <row r="526902" spans="16:16" x14ac:dyDescent="0.3">
      <c r="P526902" s="83"/>
    </row>
    <row r="526903" spans="16:16" x14ac:dyDescent="0.3">
      <c r="P526903" s="83"/>
    </row>
    <row r="526904" spans="16:16" x14ac:dyDescent="0.3">
      <c r="P526904" s="83"/>
    </row>
    <row r="526905" spans="16:16" x14ac:dyDescent="0.3">
      <c r="P526905" s="83"/>
    </row>
    <row r="526906" spans="16:16" x14ac:dyDescent="0.3">
      <c r="P526906" s="83"/>
    </row>
    <row r="526907" spans="16:16" x14ac:dyDescent="0.3">
      <c r="P526907" s="83"/>
    </row>
    <row r="526908" spans="16:16" x14ac:dyDescent="0.3">
      <c r="P526908" s="83"/>
    </row>
    <row r="526909" spans="16:16" x14ac:dyDescent="0.3">
      <c r="P526909" s="83"/>
    </row>
    <row r="526910" spans="16:16" x14ac:dyDescent="0.3">
      <c r="P526910" s="83"/>
    </row>
    <row r="526911" spans="16:16" x14ac:dyDescent="0.3">
      <c r="P526911" s="83"/>
    </row>
    <row r="526912" spans="16:16" x14ac:dyDescent="0.3">
      <c r="P526912" s="83"/>
    </row>
    <row r="526913" spans="16:16" x14ac:dyDescent="0.3">
      <c r="P526913" s="83"/>
    </row>
    <row r="526914" spans="16:16" x14ac:dyDescent="0.3">
      <c r="P526914" s="83"/>
    </row>
    <row r="526915" spans="16:16" x14ac:dyDescent="0.3">
      <c r="P526915" s="83"/>
    </row>
    <row r="526916" spans="16:16" x14ac:dyDescent="0.3">
      <c r="P526916" s="83"/>
    </row>
    <row r="526917" spans="16:16" x14ac:dyDescent="0.3">
      <c r="P526917" s="83"/>
    </row>
    <row r="526918" spans="16:16" x14ac:dyDescent="0.3">
      <c r="P526918" s="83"/>
    </row>
    <row r="526919" spans="16:16" x14ac:dyDescent="0.3">
      <c r="P526919" s="83"/>
    </row>
    <row r="526920" spans="16:16" x14ac:dyDescent="0.3">
      <c r="P526920" s="83"/>
    </row>
    <row r="526921" spans="16:16" x14ac:dyDescent="0.3">
      <c r="P526921" s="83"/>
    </row>
    <row r="526922" spans="16:16" x14ac:dyDescent="0.3">
      <c r="P526922" s="83"/>
    </row>
    <row r="526923" spans="16:16" x14ac:dyDescent="0.3">
      <c r="P526923" s="83"/>
    </row>
    <row r="526924" spans="16:16" x14ac:dyDescent="0.3">
      <c r="P526924" s="83"/>
    </row>
    <row r="526925" spans="16:16" x14ac:dyDescent="0.3">
      <c r="P526925" s="83"/>
    </row>
    <row r="526926" spans="16:16" x14ac:dyDescent="0.3">
      <c r="P526926" s="83"/>
    </row>
    <row r="526927" spans="16:16" x14ac:dyDescent="0.3">
      <c r="P526927" s="83"/>
    </row>
    <row r="526928" spans="16:16" x14ac:dyDescent="0.3">
      <c r="P526928" s="83"/>
    </row>
    <row r="526929" spans="16:16" x14ac:dyDescent="0.3">
      <c r="P526929" s="83"/>
    </row>
    <row r="526930" spans="16:16" x14ac:dyDescent="0.3">
      <c r="P526930" s="83"/>
    </row>
    <row r="526931" spans="16:16" x14ac:dyDescent="0.3">
      <c r="P526931" s="83"/>
    </row>
    <row r="526932" spans="16:16" x14ac:dyDescent="0.3">
      <c r="P526932" s="83"/>
    </row>
    <row r="526933" spans="16:16" x14ac:dyDescent="0.3">
      <c r="P526933" s="83"/>
    </row>
    <row r="526934" spans="16:16" x14ac:dyDescent="0.3">
      <c r="P526934" s="83"/>
    </row>
    <row r="526935" spans="16:16" x14ac:dyDescent="0.3">
      <c r="P526935" s="83"/>
    </row>
    <row r="526936" spans="16:16" x14ac:dyDescent="0.3">
      <c r="P526936" s="83"/>
    </row>
    <row r="526937" spans="16:16" x14ac:dyDescent="0.3">
      <c r="P526937" s="83"/>
    </row>
    <row r="526938" spans="16:16" x14ac:dyDescent="0.3">
      <c r="P526938" s="83"/>
    </row>
    <row r="526939" spans="16:16" x14ac:dyDescent="0.3">
      <c r="P526939" s="83"/>
    </row>
    <row r="526940" spans="16:16" x14ac:dyDescent="0.3">
      <c r="P526940" s="83"/>
    </row>
    <row r="526941" spans="16:16" x14ac:dyDescent="0.3">
      <c r="P526941" s="83"/>
    </row>
    <row r="526942" spans="16:16" x14ac:dyDescent="0.3">
      <c r="P526942" s="83"/>
    </row>
    <row r="526943" spans="16:16" x14ac:dyDescent="0.3">
      <c r="P526943" s="83"/>
    </row>
    <row r="526944" spans="16:16" x14ac:dyDescent="0.3">
      <c r="P526944" s="83"/>
    </row>
    <row r="526945" spans="16:16" x14ac:dyDescent="0.3">
      <c r="P526945" s="83"/>
    </row>
    <row r="526946" spans="16:16" x14ac:dyDescent="0.3">
      <c r="P526946" s="83"/>
    </row>
    <row r="526947" spans="16:16" x14ac:dyDescent="0.3">
      <c r="P526947" s="83"/>
    </row>
    <row r="526948" spans="16:16" x14ac:dyDescent="0.3">
      <c r="P526948" s="83"/>
    </row>
    <row r="526949" spans="16:16" x14ac:dyDescent="0.3">
      <c r="P526949" s="83"/>
    </row>
    <row r="526950" spans="16:16" x14ac:dyDescent="0.3">
      <c r="P526950" s="83"/>
    </row>
    <row r="526951" spans="16:16" x14ac:dyDescent="0.3">
      <c r="P526951" s="83"/>
    </row>
    <row r="526952" spans="16:16" x14ac:dyDescent="0.3">
      <c r="P526952" s="83"/>
    </row>
    <row r="526953" spans="16:16" x14ac:dyDescent="0.3">
      <c r="P526953" s="83"/>
    </row>
    <row r="526954" spans="16:16" x14ac:dyDescent="0.3">
      <c r="P526954" s="83"/>
    </row>
    <row r="526955" spans="16:16" x14ac:dyDescent="0.3">
      <c r="P526955" s="83"/>
    </row>
    <row r="526956" spans="16:16" x14ac:dyDescent="0.3">
      <c r="P526956" s="83"/>
    </row>
    <row r="526957" spans="16:16" x14ac:dyDescent="0.3">
      <c r="P526957" s="83"/>
    </row>
    <row r="526958" spans="16:16" x14ac:dyDescent="0.3">
      <c r="P526958" s="83"/>
    </row>
    <row r="526959" spans="16:16" x14ac:dyDescent="0.3">
      <c r="P526959" s="83"/>
    </row>
    <row r="526960" spans="16:16" x14ac:dyDescent="0.3">
      <c r="P526960" s="83"/>
    </row>
    <row r="526961" spans="16:16" x14ac:dyDescent="0.3">
      <c r="P526961" s="83"/>
    </row>
    <row r="526962" spans="16:16" x14ac:dyDescent="0.3">
      <c r="P526962" s="83"/>
    </row>
    <row r="526963" spans="16:16" x14ac:dyDescent="0.3">
      <c r="P526963" s="83"/>
    </row>
    <row r="526964" spans="16:16" x14ac:dyDescent="0.3">
      <c r="P526964" s="83"/>
    </row>
    <row r="526965" spans="16:16" x14ac:dyDescent="0.3">
      <c r="P526965" s="83"/>
    </row>
    <row r="526966" spans="16:16" x14ac:dyDescent="0.3">
      <c r="P526966" s="83"/>
    </row>
    <row r="526967" spans="16:16" x14ac:dyDescent="0.3">
      <c r="P526967" s="83"/>
    </row>
    <row r="526968" spans="16:16" x14ac:dyDescent="0.3">
      <c r="P526968" s="83"/>
    </row>
    <row r="526969" spans="16:16" x14ac:dyDescent="0.3">
      <c r="P526969" s="83"/>
    </row>
    <row r="526970" spans="16:16" x14ac:dyDescent="0.3">
      <c r="P526970" s="83"/>
    </row>
    <row r="526971" spans="16:16" x14ac:dyDescent="0.3">
      <c r="P526971" s="83"/>
    </row>
    <row r="526972" spans="16:16" x14ac:dyDescent="0.3">
      <c r="P526972" s="83"/>
    </row>
    <row r="526973" spans="16:16" x14ac:dyDescent="0.3">
      <c r="P526973" s="83"/>
    </row>
    <row r="526974" spans="16:16" x14ac:dyDescent="0.3">
      <c r="P526974" s="83"/>
    </row>
    <row r="526975" spans="16:16" x14ac:dyDescent="0.3">
      <c r="P526975" s="83"/>
    </row>
    <row r="526976" spans="16:16" x14ac:dyDescent="0.3">
      <c r="P526976" s="83"/>
    </row>
    <row r="526977" spans="16:16" x14ac:dyDescent="0.3">
      <c r="P526977" s="83"/>
    </row>
    <row r="526978" spans="16:16" x14ac:dyDescent="0.3">
      <c r="P526978" s="83"/>
    </row>
    <row r="526979" spans="16:16" x14ac:dyDescent="0.3">
      <c r="P526979" s="83"/>
    </row>
    <row r="526980" spans="16:16" x14ac:dyDescent="0.3">
      <c r="P526980" s="83"/>
    </row>
    <row r="526981" spans="16:16" x14ac:dyDescent="0.3">
      <c r="P526981" s="83"/>
    </row>
    <row r="526982" spans="16:16" x14ac:dyDescent="0.3">
      <c r="P526982" s="83"/>
    </row>
    <row r="526983" spans="16:16" x14ac:dyDescent="0.3">
      <c r="P526983" s="83"/>
    </row>
    <row r="526984" spans="16:16" x14ac:dyDescent="0.3">
      <c r="P526984" s="83"/>
    </row>
    <row r="526985" spans="16:16" x14ac:dyDescent="0.3">
      <c r="P526985" s="83"/>
    </row>
    <row r="526986" spans="16:16" x14ac:dyDescent="0.3">
      <c r="P526986" s="83"/>
    </row>
    <row r="526987" spans="16:16" x14ac:dyDescent="0.3">
      <c r="P526987" s="83"/>
    </row>
    <row r="526988" spans="16:16" x14ac:dyDescent="0.3">
      <c r="P526988" s="83"/>
    </row>
    <row r="526989" spans="16:16" x14ac:dyDescent="0.3">
      <c r="P526989" s="83"/>
    </row>
    <row r="526990" spans="16:16" x14ac:dyDescent="0.3">
      <c r="P526990" s="83"/>
    </row>
    <row r="526991" spans="16:16" x14ac:dyDescent="0.3">
      <c r="P526991" s="83"/>
    </row>
    <row r="526992" spans="16:16" x14ac:dyDescent="0.3">
      <c r="P526992" s="83"/>
    </row>
    <row r="526993" spans="16:16" x14ac:dyDescent="0.3">
      <c r="P526993" s="83"/>
    </row>
    <row r="526994" spans="16:16" x14ac:dyDescent="0.3">
      <c r="P526994" s="83"/>
    </row>
    <row r="526995" spans="16:16" x14ac:dyDescent="0.3">
      <c r="P526995" s="83"/>
    </row>
    <row r="526996" spans="16:16" x14ac:dyDescent="0.3">
      <c r="P526996" s="83"/>
    </row>
    <row r="526997" spans="16:16" x14ac:dyDescent="0.3">
      <c r="P526997" s="83"/>
    </row>
    <row r="526998" spans="16:16" x14ac:dyDescent="0.3">
      <c r="P526998" s="83"/>
    </row>
    <row r="526999" spans="16:16" x14ac:dyDescent="0.3">
      <c r="P526999" s="83"/>
    </row>
    <row r="527000" spans="16:16" x14ac:dyDescent="0.3">
      <c r="P527000" s="83"/>
    </row>
    <row r="527001" spans="16:16" x14ac:dyDescent="0.3">
      <c r="P527001" s="83"/>
    </row>
    <row r="527002" spans="16:16" x14ac:dyDescent="0.3">
      <c r="P527002" s="83"/>
    </row>
    <row r="527003" spans="16:16" x14ac:dyDescent="0.3">
      <c r="P527003" s="83"/>
    </row>
    <row r="527004" spans="16:16" x14ac:dyDescent="0.3">
      <c r="P527004" s="83"/>
    </row>
    <row r="527005" spans="16:16" x14ac:dyDescent="0.3">
      <c r="P527005" s="83"/>
    </row>
    <row r="527006" spans="16:16" x14ac:dyDescent="0.3">
      <c r="P527006" s="83"/>
    </row>
    <row r="527007" spans="16:16" x14ac:dyDescent="0.3">
      <c r="P527007" s="83"/>
    </row>
    <row r="527008" spans="16:16" x14ac:dyDescent="0.3">
      <c r="P527008" s="83"/>
    </row>
    <row r="527009" spans="16:16" x14ac:dyDescent="0.3">
      <c r="P527009" s="83"/>
    </row>
    <row r="527010" spans="16:16" x14ac:dyDescent="0.3">
      <c r="P527010" s="83"/>
    </row>
    <row r="527011" spans="16:16" x14ac:dyDescent="0.3">
      <c r="P527011" s="83"/>
    </row>
    <row r="527012" spans="16:16" x14ac:dyDescent="0.3">
      <c r="P527012" s="83"/>
    </row>
    <row r="527013" spans="16:16" x14ac:dyDescent="0.3">
      <c r="P527013" s="83"/>
    </row>
    <row r="527014" spans="16:16" x14ac:dyDescent="0.3">
      <c r="P527014" s="83"/>
    </row>
    <row r="527015" spans="16:16" x14ac:dyDescent="0.3">
      <c r="P527015" s="83"/>
    </row>
    <row r="527016" spans="16:16" x14ac:dyDescent="0.3">
      <c r="P527016" s="83"/>
    </row>
    <row r="527017" spans="16:16" x14ac:dyDescent="0.3">
      <c r="P527017" s="83"/>
    </row>
    <row r="527018" spans="16:16" x14ac:dyDescent="0.3">
      <c r="P527018" s="83"/>
    </row>
    <row r="527019" spans="16:16" x14ac:dyDescent="0.3">
      <c r="P527019" s="83"/>
    </row>
    <row r="527020" spans="16:16" x14ac:dyDescent="0.3">
      <c r="P527020" s="83"/>
    </row>
    <row r="527021" spans="16:16" x14ac:dyDescent="0.3">
      <c r="P527021" s="83"/>
    </row>
    <row r="527022" spans="16:16" x14ac:dyDescent="0.3">
      <c r="P527022" s="83"/>
    </row>
    <row r="527023" spans="16:16" x14ac:dyDescent="0.3">
      <c r="P527023" s="83"/>
    </row>
    <row r="527024" spans="16:16" x14ac:dyDescent="0.3">
      <c r="P527024" s="83"/>
    </row>
    <row r="527025" spans="16:16" x14ac:dyDescent="0.3">
      <c r="P527025" s="83"/>
    </row>
    <row r="527026" spans="16:16" x14ac:dyDescent="0.3">
      <c r="P527026" s="83"/>
    </row>
    <row r="527027" spans="16:16" x14ac:dyDescent="0.3">
      <c r="P527027" s="83"/>
    </row>
    <row r="527028" spans="16:16" x14ac:dyDescent="0.3">
      <c r="P527028" s="83"/>
    </row>
    <row r="527029" spans="16:16" x14ac:dyDescent="0.3">
      <c r="P527029" s="83"/>
    </row>
    <row r="527030" spans="16:16" x14ac:dyDescent="0.3">
      <c r="P527030" s="83"/>
    </row>
    <row r="527031" spans="16:16" x14ac:dyDescent="0.3">
      <c r="P527031" s="83"/>
    </row>
    <row r="527032" spans="16:16" x14ac:dyDescent="0.3">
      <c r="P527032" s="83"/>
    </row>
    <row r="527033" spans="16:16" x14ac:dyDescent="0.3">
      <c r="P527033" s="83"/>
    </row>
    <row r="527034" spans="16:16" x14ac:dyDescent="0.3">
      <c r="P527034" s="83"/>
    </row>
    <row r="527035" spans="16:16" x14ac:dyDescent="0.3">
      <c r="P527035" s="83"/>
    </row>
    <row r="527036" spans="16:16" x14ac:dyDescent="0.3">
      <c r="P527036" s="83"/>
    </row>
    <row r="527037" spans="16:16" x14ac:dyDescent="0.3">
      <c r="P527037" s="83"/>
    </row>
    <row r="527038" spans="16:16" x14ac:dyDescent="0.3">
      <c r="P527038" s="83"/>
    </row>
    <row r="527039" spans="16:16" x14ac:dyDescent="0.3">
      <c r="P527039" s="83"/>
    </row>
    <row r="527040" spans="16:16" x14ac:dyDescent="0.3">
      <c r="P527040" s="83"/>
    </row>
    <row r="527041" spans="16:16" x14ac:dyDescent="0.3">
      <c r="P527041" s="83"/>
    </row>
    <row r="527042" spans="16:16" x14ac:dyDescent="0.3">
      <c r="P527042" s="83"/>
    </row>
    <row r="527043" spans="16:16" x14ac:dyDescent="0.3">
      <c r="P527043" s="83"/>
    </row>
    <row r="527044" spans="16:16" x14ac:dyDescent="0.3">
      <c r="P527044" s="83"/>
    </row>
    <row r="527045" spans="16:16" x14ac:dyDescent="0.3">
      <c r="P527045" s="83"/>
    </row>
    <row r="527046" spans="16:16" x14ac:dyDescent="0.3">
      <c r="P527046" s="83"/>
    </row>
    <row r="527047" spans="16:16" x14ac:dyDescent="0.3">
      <c r="P527047" s="83"/>
    </row>
    <row r="527048" spans="16:16" x14ac:dyDescent="0.3">
      <c r="P527048" s="83"/>
    </row>
    <row r="527049" spans="16:16" x14ac:dyDescent="0.3">
      <c r="P527049" s="83"/>
    </row>
    <row r="527050" spans="16:16" x14ac:dyDescent="0.3">
      <c r="P527050" s="83"/>
    </row>
    <row r="527051" spans="16:16" x14ac:dyDescent="0.3">
      <c r="P527051" s="83"/>
    </row>
    <row r="527052" spans="16:16" x14ac:dyDescent="0.3">
      <c r="P527052" s="83"/>
    </row>
    <row r="527053" spans="16:16" x14ac:dyDescent="0.3">
      <c r="P527053" s="83"/>
    </row>
    <row r="527054" spans="16:16" x14ac:dyDescent="0.3">
      <c r="P527054" s="83"/>
    </row>
    <row r="527055" spans="16:16" x14ac:dyDescent="0.3">
      <c r="P527055" s="83"/>
    </row>
    <row r="527056" spans="16:16" x14ac:dyDescent="0.3">
      <c r="P527056" s="83"/>
    </row>
    <row r="527057" spans="16:16" x14ac:dyDescent="0.3">
      <c r="P527057" s="83"/>
    </row>
    <row r="527058" spans="16:16" x14ac:dyDescent="0.3">
      <c r="P527058" s="83"/>
    </row>
    <row r="527059" spans="16:16" x14ac:dyDescent="0.3">
      <c r="P527059" s="83"/>
    </row>
    <row r="527060" spans="16:16" x14ac:dyDescent="0.3">
      <c r="P527060" s="83"/>
    </row>
    <row r="527061" spans="16:16" x14ac:dyDescent="0.3">
      <c r="P527061" s="83"/>
    </row>
    <row r="527062" spans="16:16" x14ac:dyDescent="0.3">
      <c r="P527062" s="83"/>
    </row>
    <row r="527063" spans="16:16" x14ac:dyDescent="0.3">
      <c r="P527063" s="83"/>
    </row>
    <row r="527064" spans="16:16" x14ac:dyDescent="0.3">
      <c r="P527064" s="83"/>
    </row>
    <row r="527065" spans="16:16" x14ac:dyDescent="0.3">
      <c r="P527065" s="83"/>
    </row>
    <row r="527066" spans="16:16" x14ac:dyDescent="0.3">
      <c r="P527066" s="83"/>
    </row>
    <row r="527067" spans="16:16" x14ac:dyDescent="0.3">
      <c r="P527067" s="83"/>
    </row>
    <row r="527068" spans="16:16" x14ac:dyDescent="0.3">
      <c r="P527068" s="83"/>
    </row>
    <row r="527069" spans="16:16" x14ac:dyDescent="0.3">
      <c r="P527069" s="83"/>
    </row>
    <row r="527070" spans="16:16" x14ac:dyDescent="0.3">
      <c r="P527070" s="83"/>
    </row>
    <row r="527071" spans="16:16" x14ac:dyDescent="0.3">
      <c r="P527071" s="83"/>
    </row>
    <row r="527072" spans="16:16" x14ac:dyDescent="0.3">
      <c r="P527072" s="83"/>
    </row>
    <row r="527073" spans="16:16" x14ac:dyDescent="0.3">
      <c r="P527073" s="83"/>
    </row>
    <row r="527074" spans="16:16" x14ac:dyDescent="0.3">
      <c r="P527074" s="83"/>
    </row>
    <row r="527075" spans="16:16" x14ac:dyDescent="0.3">
      <c r="P527075" s="83"/>
    </row>
    <row r="527076" spans="16:16" x14ac:dyDescent="0.3">
      <c r="P527076" s="83"/>
    </row>
    <row r="527077" spans="16:16" x14ac:dyDescent="0.3">
      <c r="P527077" s="83"/>
    </row>
    <row r="527078" spans="16:16" x14ac:dyDescent="0.3">
      <c r="P527078" s="83"/>
    </row>
    <row r="527079" spans="16:16" x14ac:dyDescent="0.3">
      <c r="P527079" s="83"/>
    </row>
    <row r="527080" spans="16:16" x14ac:dyDescent="0.3">
      <c r="P527080" s="83"/>
    </row>
    <row r="527081" spans="16:16" x14ac:dyDescent="0.3">
      <c r="P527081" s="83"/>
    </row>
    <row r="527082" spans="16:16" x14ac:dyDescent="0.3">
      <c r="P527082" s="83"/>
    </row>
    <row r="527083" spans="16:16" x14ac:dyDescent="0.3">
      <c r="P527083" s="83"/>
    </row>
    <row r="527084" spans="16:16" x14ac:dyDescent="0.3">
      <c r="P527084" s="83"/>
    </row>
    <row r="527085" spans="16:16" x14ac:dyDescent="0.3">
      <c r="P527085" s="83"/>
    </row>
    <row r="527086" spans="16:16" x14ac:dyDescent="0.3">
      <c r="P527086" s="83"/>
    </row>
    <row r="527087" spans="16:16" x14ac:dyDescent="0.3">
      <c r="P527087" s="83"/>
    </row>
    <row r="527088" spans="16:16" x14ac:dyDescent="0.3">
      <c r="P527088" s="83"/>
    </row>
    <row r="527089" spans="16:16" x14ac:dyDescent="0.3">
      <c r="P527089" s="83"/>
    </row>
    <row r="527090" spans="16:16" x14ac:dyDescent="0.3">
      <c r="P527090" s="83"/>
    </row>
    <row r="527091" spans="16:16" x14ac:dyDescent="0.3">
      <c r="P527091" s="83"/>
    </row>
    <row r="527092" spans="16:16" x14ac:dyDescent="0.3">
      <c r="P527092" s="83"/>
    </row>
    <row r="527093" spans="16:16" x14ac:dyDescent="0.3">
      <c r="P527093" s="83"/>
    </row>
    <row r="527094" spans="16:16" x14ac:dyDescent="0.3">
      <c r="P527094" s="83"/>
    </row>
    <row r="527095" spans="16:16" x14ac:dyDescent="0.3">
      <c r="P527095" s="83"/>
    </row>
    <row r="527096" spans="16:16" x14ac:dyDescent="0.3">
      <c r="P527096" s="83"/>
    </row>
    <row r="527097" spans="16:16" x14ac:dyDescent="0.3">
      <c r="P527097" s="83"/>
    </row>
    <row r="527098" spans="16:16" x14ac:dyDescent="0.3">
      <c r="P527098" s="83"/>
    </row>
    <row r="527099" spans="16:16" x14ac:dyDescent="0.3">
      <c r="P527099" s="83"/>
    </row>
    <row r="527100" spans="16:16" x14ac:dyDescent="0.3">
      <c r="P527100" s="83"/>
    </row>
    <row r="527101" spans="16:16" x14ac:dyDescent="0.3">
      <c r="P527101" s="83"/>
    </row>
    <row r="527102" spans="16:16" x14ac:dyDescent="0.3">
      <c r="P527102" s="83"/>
    </row>
    <row r="527103" spans="16:16" x14ac:dyDescent="0.3">
      <c r="P527103" s="83"/>
    </row>
    <row r="527104" spans="16:16" x14ac:dyDescent="0.3">
      <c r="P527104" s="83"/>
    </row>
    <row r="527105" spans="16:16" x14ac:dyDescent="0.3">
      <c r="P527105" s="83"/>
    </row>
    <row r="527106" spans="16:16" x14ac:dyDescent="0.3">
      <c r="P527106" s="83"/>
    </row>
    <row r="527107" spans="16:16" x14ac:dyDescent="0.3">
      <c r="P527107" s="83"/>
    </row>
    <row r="527108" spans="16:16" x14ac:dyDescent="0.3">
      <c r="P527108" s="83"/>
    </row>
    <row r="527109" spans="16:16" x14ac:dyDescent="0.3">
      <c r="P527109" s="83"/>
    </row>
    <row r="527110" spans="16:16" x14ac:dyDescent="0.3">
      <c r="P527110" s="83"/>
    </row>
    <row r="527111" spans="16:16" x14ac:dyDescent="0.3">
      <c r="P527111" s="83"/>
    </row>
    <row r="527112" spans="16:16" x14ac:dyDescent="0.3">
      <c r="P527112" s="83"/>
    </row>
    <row r="527113" spans="16:16" x14ac:dyDescent="0.3">
      <c r="P527113" s="83"/>
    </row>
    <row r="527114" spans="16:16" x14ac:dyDescent="0.3">
      <c r="P527114" s="83"/>
    </row>
    <row r="527115" spans="16:16" x14ac:dyDescent="0.3">
      <c r="P527115" s="83"/>
    </row>
    <row r="527116" spans="16:16" x14ac:dyDescent="0.3">
      <c r="P527116" s="83"/>
    </row>
    <row r="527117" spans="16:16" x14ac:dyDescent="0.3">
      <c r="P527117" s="83"/>
    </row>
    <row r="527118" spans="16:16" x14ac:dyDescent="0.3">
      <c r="P527118" s="83"/>
    </row>
    <row r="527119" spans="16:16" x14ac:dyDescent="0.3">
      <c r="P527119" s="83"/>
    </row>
    <row r="527120" spans="16:16" x14ac:dyDescent="0.3">
      <c r="P527120" s="83"/>
    </row>
    <row r="527121" spans="16:16" x14ac:dyDescent="0.3">
      <c r="P527121" s="83"/>
    </row>
    <row r="527122" spans="16:16" x14ac:dyDescent="0.3">
      <c r="P527122" s="83"/>
    </row>
    <row r="527123" spans="16:16" x14ac:dyDescent="0.3">
      <c r="P527123" s="83"/>
    </row>
    <row r="527124" spans="16:16" x14ac:dyDescent="0.3">
      <c r="P527124" s="83"/>
    </row>
    <row r="527125" spans="16:16" x14ac:dyDescent="0.3">
      <c r="P527125" s="83"/>
    </row>
    <row r="527126" spans="16:16" x14ac:dyDescent="0.3">
      <c r="P527126" s="83"/>
    </row>
    <row r="527127" spans="16:16" x14ac:dyDescent="0.3">
      <c r="P527127" s="83"/>
    </row>
    <row r="527128" spans="16:16" x14ac:dyDescent="0.3">
      <c r="P527128" s="83"/>
    </row>
    <row r="527129" spans="16:16" x14ac:dyDescent="0.3">
      <c r="P527129" s="83"/>
    </row>
    <row r="527130" spans="16:16" x14ac:dyDescent="0.3">
      <c r="P527130" s="83"/>
    </row>
    <row r="527131" spans="16:16" x14ac:dyDescent="0.3">
      <c r="P527131" s="83"/>
    </row>
    <row r="527132" spans="16:16" x14ac:dyDescent="0.3">
      <c r="P527132" s="83"/>
    </row>
    <row r="527133" spans="16:16" x14ac:dyDescent="0.3">
      <c r="P527133" s="83"/>
    </row>
    <row r="527134" spans="16:16" x14ac:dyDescent="0.3">
      <c r="P527134" s="83"/>
    </row>
    <row r="527135" spans="16:16" x14ac:dyDescent="0.3">
      <c r="P527135" s="83"/>
    </row>
    <row r="527136" spans="16:16" x14ac:dyDescent="0.3">
      <c r="P527136" s="83"/>
    </row>
    <row r="527137" spans="16:16" x14ac:dyDescent="0.3">
      <c r="P527137" s="83"/>
    </row>
    <row r="527138" spans="16:16" x14ac:dyDescent="0.3">
      <c r="P527138" s="83"/>
    </row>
    <row r="527139" spans="16:16" x14ac:dyDescent="0.3">
      <c r="P527139" s="83"/>
    </row>
    <row r="527140" spans="16:16" x14ac:dyDescent="0.3">
      <c r="P527140" s="83"/>
    </row>
    <row r="527141" spans="16:16" x14ac:dyDescent="0.3">
      <c r="P527141" s="83"/>
    </row>
    <row r="527142" spans="16:16" x14ac:dyDescent="0.3">
      <c r="P527142" s="83"/>
    </row>
    <row r="527143" spans="16:16" x14ac:dyDescent="0.3">
      <c r="P527143" s="83"/>
    </row>
    <row r="527144" spans="16:16" x14ac:dyDescent="0.3">
      <c r="P527144" s="83"/>
    </row>
    <row r="527145" spans="16:16" x14ac:dyDescent="0.3">
      <c r="P527145" s="83"/>
    </row>
    <row r="527146" spans="16:16" x14ac:dyDescent="0.3">
      <c r="P527146" s="83"/>
    </row>
    <row r="527147" spans="16:16" x14ac:dyDescent="0.3">
      <c r="P527147" s="83"/>
    </row>
    <row r="527148" spans="16:16" x14ac:dyDescent="0.3">
      <c r="P527148" s="83"/>
    </row>
    <row r="527149" spans="16:16" x14ac:dyDescent="0.3">
      <c r="P527149" s="83"/>
    </row>
    <row r="527150" spans="16:16" x14ac:dyDescent="0.3">
      <c r="P527150" s="83"/>
    </row>
    <row r="527151" spans="16:16" x14ac:dyDescent="0.3">
      <c r="P527151" s="83"/>
    </row>
    <row r="527152" spans="16:16" x14ac:dyDescent="0.3">
      <c r="P527152" s="83"/>
    </row>
    <row r="527153" spans="16:16" x14ac:dyDescent="0.3">
      <c r="P527153" s="83"/>
    </row>
    <row r="527154" spans="16:16" x14ac:dyDescent="0.3">
      <c r="P527154" s="83"/>
    </row>
    <row r="527155" spans="16:16" x14ac:dyDescent="0.3">
      <c r="P527155" s="83"/>
    </row>
    <row r="527156" spans="16:16" x14ac:dyDescent="0.3">
      <c r="P527156" s="83"/>
    </row>
    <row r="527157" spans="16:16" x14ac:dyDescent="0.3">
      <c r="P527157" s="83"/>
    </row>
    <row r="527158" spans="16:16" x14ac:dyDescent="0.3">
      <c r="P527158" s="83"/>
    </row>
    <row r="527159" spans="16:16" x14ac:dyDescent="0.3">
      <c r="P527159" s="83"/>
    </row>
    <row r="527160" spans="16:16" x14ac:dyDescent="0.3">
      <c r="P527160" s="83"/>
    </row>
    <row r="527161" spans="16:16" x14ac:dyDescent="0.3">
      <c r="P527161" s="83"/>
    </row>
    <row r="527162" spans="16:16" x14ac:dyDescent="0.3">
      <c r="P527162" s="83"/>
    </row>
    <row r="527163" spans="16:16" x14ac:dyDescent="0.3">
      <c r="P527163" s="83"/>
    </row>
    <row r="527164" spans="16:16" x14ac:dyDescent="0.3">
      <c r="P527164" s="83"/>
    </row>
    <row r="527165" spans="16:16" x14ac:dyDescent="0.3">
      <c r="P527165" s="83"/>
    </row>
    <row r="527166" spans="16:16" x14ac:dyDescent="0.3">
      <c r="P527166" s="83"/>
    </row>
    <row r="527167" spans="16:16" x14ac:dyDescent="0.3">
      <c r="P527167" s="83"/>
    </row>
    <row r="527168" spans="16:16" x14ac:dyDescent="0.3">
      <c r="P527168" s="83"/>
    </row>
    <row r="527169" spans="16:16" x14ac:dyDescent="0.3">
      <c r="P527169" s="83"/>
    </row>
    <row r="527170" spans="16:16" x14ac:dyDescent="0.3">
      <c r="P527170" s="83"/>
    </row>
    <row r="527171" spans="16:16" x14ac:dyDescent="0.3">
      <c r="P527171" s="83"/>
    </row>
    <row r="527172" spans="16:16" x14ac:dyDescent="0.3">
      <c r="P527172" s="83"/>
    </row>
    <row r="527173" spans="16:16" x14ac:dyDescent="0.3">
      <c r="P527173" s="83"/>
    </row>
    <row r="527174" spans="16:16" x14ac:dyDescent="0.3">
      <c r="P527174" s="83"/>
    </row>
    <row r="527175" spans="16:16" x14ac:dyDescent="0.3">
      <c r="P527175" s="83"/>
    </row>
    <row r="527176" spans="16:16" x14ac:dyDescent="0.3">
      <c r="P527176" s="83"/>
    </row>
    <row r="527177" spans="16:16" x14ac:dyDescent="0.3">
      <c r="P527177" s="83"/>
    </row>
    <row r="527178" spans="16:16" x14ac:dyDescent="0.3">
      <c r="P527178" s="83"/>
    </row>
    <row r="527179" spans="16:16" x14ac:dyDescent="0.3">
      <c r="P527179" s="83"/>
    </row>
    <row r="527180" spans="16:16" x14ac:dyDescent="0.3">
      <c r="P527180" s="83"/>
    </row>
    <row r="527181" spans="16:16" x14ac:dyDescent="0.3">
      <c r="P527181" s="83"/>
    </row>
    <row r="527182" spans="16:16" x14ac:dyDescent="0.3">
      <c r="P527182" s="83"/>
    </row>
    <row r="527183" spans="16:16" x14ac:dyDescent="0.3">
      <c r="P527183" s="83"/>
    </row>
    <row r="527184" spans="16:16" x14ac:dyDescent="0.3">
      <c r="P527184" s="83"/>
    </row>
    <row r="527185" spans="16:16" x14ac:dyDescent="0.3">
      <c r="P527185" s="83"/>
    </row>
    <row r="527186" spans="16:16" x14ac:dyDescent="0.3">
      <c r="P527186" s="83"/>
    </row>
    <row r="527187" spans="16:16" x14ac:dyDescent="0.3">
      <c r="P527187" s="83"/>
    </row>
    <row r="527188" spans="16:16" x14ac:dyDescent="0.3">
      <c r="P527188" s="83"/>
    </row>
    <row r="527189" spans="16:16" x14ac:dyDescent="0.3">
      <c r="P527189" s="83"/>
    </row>
    <row r="527190" spans="16:16" x14ac:dyDescent="0.3">
      <c r="P527190" s="83"/>
    </row>
    <row r="527191" spans="16:16" x14ac:dyDescent="0.3">
      <c r="P527191" s="83"/>
    </row>
    <row r="527192" spans="16:16" x14ac:dyDescent="0.3">
      <c r="P527192" s="83"/>
    </row>
    <row r="527193" spans="16:16" x14ac:dyDescent="0.3">
      <c r="P527193" s="83"/>
    </row>
    <row r="527194" spans="16:16" x14ac:dyDescent="0.3">
      <c r="P527194" s="83"/>
    </row>
    <row r="527195" spans="16:16" x14ac:dyDescent="0.3">
      <c r="P527195" s="83"/>
    </row>
    <row r="527196" spans="16:16" x14ac:dyDescent="0.3">
      <c r="P527196" s="83"/>
    </row>
    <row r="527197" spans="16:16" x14ac:dyDescent="0.3">
      <c r="P527197" s="83"/>
    </row>
    <row r="527198" spans="16:16" x14ac:dyDescent="0.3">
      <c r="P527198" s="83"/>
    </row>
    <row r="527199" spans="16:16" x14ac:dyDescent="0.3">
      <c r="P527199" s="83"/>
    </row>
    <row r="527200" spans="16:16" x14ac:dyDescent="0.3">
      <c r="P527200" s="83"/>
    </row>
    <row r="527201" spans="16:16" x14ac:dyDescent="0.3">
      <c r="P527201" s="83"/>
    </row>
    <row r="527202" spans="16:16" x14ac:dyDescent="0.3">
      <c r="P527202" s="83"/>
    </row>
    <row r="527203" spans="16:16" x14ac:dyDescent="0.3">
      <c r="P527203" s="83"/>
    </row>
    <row r="527204" spans="16:16" x14ac:dyDescent="0.3">
      <c r="P527204" s="83"/>
    </row>
    <row r="527205" spans="16:16" x14ac:dyDescent="0.3">
      <c r="P527205" s="83"/>
    </row>
    <row r="527206" spans="16:16" x14ac:dyDescent="0.3">
      <c r="P527206" s="83"/>
    </row>
    <row r="527207" spans="16:16" x14ac:dyDescent="0.3">
      <c r="P527207" s="83"/>
    </row>
    <row r="527208" spans="16:16" x14ac:dyDescent="0.3">
      <c r="P527208" s="83"/>
    </row>
    <row r="527209" spans="16:16" x14ac:dyDescent="0.3">
      <c r="P527209" s="83"/>
    </row>
    <row r="527210" spans="16:16" x14ac:dyDescent="0.3">
      <c r="P527210" s="83"/>
    </row>
    <row r="527211" spans="16:16" x14ac:dyDescent="0.3">
      <c r="P527211" s="83"/>
    </row>
    <row r="527212" spans="16:16" x14ac:dyDescent="0.3">
      <c r="P527212" s="83"/>
    </row>
    <row r="527213" spans="16:16" x14ac:dyDescent="0.3">
      <c r="P527213" s="83"/>
    </row>
    <row r="527214" spans="16:16" x14ac:dyDescent="0.3">
      <c r="P527214" s="83"/>
    </row>
    <row r="527215" spans="16:16" x14ac:dyDescent="0.3">
      <c r="P527215" s="83"/>
    </row>
    <row r="527216" spans="16:16" x14ac:dyDescent="0.3">
      <c r="P527216" s="83"/>
    </row>
    <row r="527217" spans="16:16" x14ac:dyDescent="0.3">
      <c r="P527217" s="83"/>
    </row>
    <row r="527218" spans="16:16" x14ac:dyDescent="0.3">
      <c r="P527218" s="83"/>
    </row>
    <row r="527219" spans="16:16" x14ac:dyDescent="0.3">
      <c r="P527219" s="83"/>
    </row>
    <row r="527220" spans="16:16" x14ac:dyDescent="0.3">
      <c r="P527220" s="83"/>
    </row>
    <row r="527221" spans="16:16" x14ac:dyDescent="0.3">
      <c r="P527221" s="83"/>
    </row>
    <row r="527222" spans="16:16" x14ac:dyDescent="0.3">
      <c r="P527222" s="83"/>
    </row>
    <row r="527223" spans="16:16" x14ac:dyDescent="0.3">
      <c r="P527223" s="83"/>
    </row>
    <row r="527224" spans="16:16" x14ac:dyDescent="0.3">
      <c r="P527224" s="83"/>
    </row>
    <row r="527225" spans="16:16" x14ac:dyDescent="0.3">
      <c r="P527225" s="83"/>
    </row>
    <row r="527226" spans="16:16" x14ac:dyDescent="0.3">
      <c r="P527226" s="83"/>
    </row>
    <row r="527227" spans="16:16" x14ac:dyDescent="0.3">
      <c r="P527227" s="83"/>
    </row>
    <row r="527228" spans="16:16" x14ac:dyDescent="0.3">
      <c r="P527228" s="83"/>
    </row>
    <row r="527229" spans="16:16" x14ac:dyDescent="0.3">
      <c r="P527229" s="83"/>
    </row>
    <row r="527230" spans="16:16" x14ac:dyDescent="0.3">
      <c r="P527230" s="83"/>
    </row>
    <row r="527231" spans="16:16" x14ac:dyDescent="0.3">
      <c r="P527231" s="83"/>
    </row>
    <row r="527232" spans="16:16" x14ac:dyDescent="0.3">
      <c r="P527232" s="83"/>
    </row>
    <row r="527233" spans="16:16" x14ac:dyDescent="0.3">
      <c r="P527233" s="83"/>
    </row>
    <row r="527234" spans="16:16" x14ac:dyDescent="0.3">
      <c r="P527234" s="83"/>
    </row>
    <row r="527235" spans="16:16" x14ac:dyDescent="0.3">
      <c r="P527235" s="83"/>
    </row>
    <row r="527236" spans="16:16" x14ac:dyDescent="0.3">
      <c r="P527236" s="83"/>
    </row>
    <row r="527237" spans="16:16" x14ac:dyDescent="0.3">
      <c r="P527237" s="83"/>
    </row>
    <row r="527238" spans="16:16" x14ac:dyDescent="0.3">
      <c r="P527238" s="83"/>
    </row>
    <row r="527239" spans="16:16" x14ac:dyDescent="0.3">
      <c r="P527239" s="83"/>
    </row>
    <row r="527240" spans="16:16" x14ac:dyDescent="0.3">
      <c r="P527240" s="83"/>
    </row>
    <row r="527241" spans="16:16" x14ac:dyDescent="0.3">
      <c r="P527241" s="83"/>
    </row>
    <row r="527242" spans="16:16" x14ac:dyDescent="0.3">
      <c r="P527242" s="83"/>
    </row>
    <row r="527243" spans="16:16" x14ac:dyDescent="0.3">
      <c r="P527243" s="83"/>
    </row>
    <row r="527244" spans="16:16" x14ac:dyDescent="0.3">
      <c r="P527244" s="83"/>
    </row>
    <row r="527245" spans="16:16" x14ac:dyDescent="0.3">
      <c r="P527245" s="83"/>
    </row>
    <row r="527246" spans="16:16" x14ac:dyDescent="0.3">
      <c r="P527246" s="83"/>
    </row>
    <row r="527247" spans="16:16" x14ac:dyDescent="0.3">
      <c r="P527247" s="83"/>
    </row>
    <row r="527248" spans="16:16" x14ac:dyDescent="0.3">
      <c r="P527248" s="83"/>
    </row>
    <row r="527249" spans="16:16" x14ac:dyDescent="0.3">
      <c r="P527249" s="83"/>
    </row>
    <row r="527250" spans="16:16" x14ac:dyDescent="0.3">
      <c r="P527250" s="83"/>
    </row>
    <row r="527251" spans="16:16" x14ac:dyDescent="0.3">
      <c r="P527251" s="83"/>
    </row>
    <row r="527252" spans="16:16" x14ac:dyDescent="0.3">
      <c r="P527252" s="83"/>
    </row>
    <row r="527253" spans="16:16" x14ac:dyDescent="0.3">
      <c r="P527253" s="83"/>
    </row>
    <row r="527254" spans="16:16" x14ac:dyDescent="0.3">
      <c r="P527254" s="83"/>
    </row>
    <row r="527255" spans="16:16" x14ac:dyDescent="0.3">
      <c r="P527255" s="83"/>
    </row>
    <row r="527256" spans="16:16" x14ac:dyDescent="0.3">
      <c r="P527256" s="83"/>
    </row>
    <row r="527257" spans="16:16" x14ac:dyDescent="0.3">
      <c r="P527257" s="83"/>
    </row>
    <row r="527258" spans="16:16" x14ac:dyDescent="0.3">
      <c r="P527258" s="83"/>
    </row>
    <row r="527259" spans="16:16" x14ac:dyDescent="0.3">
      <c r="P527259" s="83"/>
    </row>
    <row r="527260" spans="16:16" x14ac:dyDescent="0.3">
      <c r="P527260" s="83"/>
    </row>
    <row r="527261" spans="16:16" x14ac:dyDescent="0.3">
      <c r="P527261" s="83"/>
    </row>
    <row r="527262" spans="16:16" x14ac:dyDescent="0.3">
      <c r="P527262" s="83"/>
    </row>
    <row r="527263" spans="16:16" x14ac:dyDescent="0.3">
      <c r="P527263" s="83"/>
    </row>
    <row r="527264" spans="16:16" x14ac:dyDescent="0.3">
      <c r="P527264" s="83"/>
    </row>
    <row r="527265" spans="16:16" x14ac:dyDescent="0.3">
      <c r="P527265" s="83"/>
    </row>
    <row r="527266" spans="16:16" x14ac:dyDescent="0.3">
      <c r="P527266" s="83"/>
    </row>
    <row r="527267" spans="16:16" x14ac:dyDescent="0.3">
      <c r="P527267" s="83"/>
    </row>
    <row r="527268" spans="16:16" x14ac:dyDescent="0.3">
      <c r="P527268" s="83"/>
    </row>
    <row r="527269" spans="16:16" x14ac:dyDescent="0.3">
      <c r="P527269" s="83"/>
    </row>
    <row r="527270" spans="16:16" x14ac:dyDescent="0.3">
      <c r="P527270" s="83"/>
    </row>
    <row r="527271" spans="16:16" x14ac:dyDescent="0.3">
      <c r="P527271" s="83"/>
    </row>
    <row r="527272" spans="16:16" x14ac:dyDescent="0.3">
      <c r="P527272" s="83"/>
    </row>
    <row r="527273" spans="16:16" x14ac:dyDescent="0.3">
      <c r="P527273" s="83"/>
    </row>
    <row r="527274" spans="16:16" x14ac:dyDescent="0.3">
      <c r="P527274" s="83"/>
    </row>
    <row r="527275" spans="16:16" x14ac:dyDescent="0.3">
      <c r="P527275" s="83"/>
    </row>
    <row r="527276" spans="16:16" x14ac:dyDescent="0.3">
      <c r="P527276" s="83"/>
    </row>
    <row r="527277" spans="16:16" x14ac:dyDescent="0.3">
      <c r="P527277" s="83"/>
    </row>
    <row r="527278" spans="16:16" x14ac:dyDescent="0.3">
      <c r="P527278" s="83"/>
    </row>
    <row r="527279" spans="16:16" x14ac:dyDescent="0.3">
      <c r="P527279" s="83"/>
    </row>
    <row r="527280" spans="16:16" x14ac:dyDescent="0.3">
      <c r="P527280" s="83"/>
    </row>
    <row r="527281" spans="16:16" x14ac:dyDescent="0.3">
      <c r="P527281" s="83"/>
    </row>
    <row r="527282" spans="16:16" x14ac:dyDescent="0.3">
      <c r="P527282" s="83"/>
    </row>
    <row r="527283" spans="16:16" x14ac:dyDescent="0.3">
      <c r="P527283" s="83"/>
    </row>
    <row r="527284" spans="16:16" x14ac:dyDescent="0.3">
      <c r="P527284" s="83"/>
    </row>
    <row r="527285" spans="16:16" x14ac:dyDescent="0.3">
      <c r="P527285" s="83"/>
    </row>
    <row r="527286" spans="16:16" x14ac:dyDescent="0.3">
      <c r="P527286" s="83"/>
    </row>
    <row r="527287" spans="16:16" x14ac:dyDescent="0.3">
      <c r="P527287" s="83"/>
    </row>
    <row r="527288" spans="16:16" x14ac:dyDescent="0.3">
      <c r="P527288" s="83"/>
    </row>
    <row r="527289" spans="16:16" x14ac:dyDescent="0.3">
      <c r="P527289" s="83"/>
    </row>
    <row r="527290" spans="16:16" x14ac:dyDescent="0.3">
      <c r="P527290" s="83"/>
    </row>
    <row r="527291" spans="16:16" x14ac:dyDescent="0.3">
      <c r="P527291" s="83"/>
    </row>
    <row r="527292" spans="16:16" x14ac:dyDescent="0.3">
      <c r="P527292" s="83"/>
    </row>
    <row r="527293" spans="16:16" x14ac:dyDescent="0.3">
      <c r="P527293" s="83"/>
    </row>
    <row r="527294" spans="16:16" x14ac:dyDescent="0.3">
      <c r="P527294" s="83"/>
    </row>
    <row r="527295" spans="16:16" x14ac:dyDescent="0.3">
      <c r="P527295" s="83"/>
    </row>
    <row r="527296" spans="16:16" x14ac:dyDescent="0.3">
      <c r="P527296" s="83"/>
    </row>
    <row r="527297" spans="16:16" x14ac:dyDescent="0.3">
      <c r="P527297" s="83"/>
    </row>
    <row r="527298" spans="16:16" x14ac:dyDescent="0.3">
      <c r="P527298" s="83"/>
    </row>
    <row r="527299" spans="16:16" x14ac:dyDescent="0.3">
      <c r="P527299" s="83"/>
    </row>
    <row r="527300" spans="16:16" x14ac:dyDescent="0.3">
      <c r="P527300" s="83"/>
    </row>
    <row r="527301" spans="16:16" x14ac:dyDescent="0.3">
      <c r="P527301" s="83"/>
    </row>
    <row r="527302" spans="16:16" x14ac:dyDescent="0.3">
      <c r="P527302" s="83"/>
    </row>
    <row r="527303" spans="16:16" x14ac:dyDescent="0.3">
      <c r="P527303" s="83"/>
    </row>
    <row r="527304" spans="16:16" x14ac:dyDescent="0.3">
      <c r="P527304" s="83"/>
    </row>
    <row r="527305" spans="16:16" x14ac:dyDescent="0.3">
      <c r="P527305" s="83"/>
    </row>
    <row r="527306" spans="16:16" x14ac:dyDescent="0.3">
      <c r="P527306" s="83"/>
    </row>
    <row r="527307" spans="16:16" x14ac:dyDescent="0.3">
      <c r="P527307" s="83"/>
    </row>
    <row r="527308" spans="16:16" x14ac:dyDescent="0.3">
      <c r="P527308" s="83"/>
    </row>
    <row r="527309" spans="16:16" x14ac:dyDescent="0.3">
      <c r="P527309" s="83"/>
    </row>
    <row r="527310" spans="16:16" x14ac:dyDescent="0.3">
      <c r="P527310" s="83"/>
    </row>
    <row r="527311" spans="16:16" x14ac:dyDescent="0.3">
      <c r="P527311" s="83"/>
    </row>
    <row r="527312" spans="16:16" x14ac:dyDescent="0.3">
      <c r="P527312" s="83"/>
    </row>
    <row r="527313" spans="16:16" x14ac:dyDescent="0.3">
      <c r="P527313" s="83"/>
    </row>
    <row r="527314" spans="16:16" x14ac:dyDescent="0.3">
      <c r="P527314" s="83"/>
    </row>
    <row r="527315" spans="16:16" x14ac:dyDescent="0.3">
      <c r="P527315" s="83"/>
    </row>
    <row r="527316" spans="16:16" x14ac:dyDescent="0.3">
      <c r="P527316" s="83"/>
    </row>
    <row r="527317" spans="16:16" x14ac:dyDescent="0.3">
      <c r="P527317" s="83"/>
    </row>
    <row r="527318" spans="16:16" x14ac:dyDescent="0.3">
      <c r="P527318" s="83"/>
    </row>
    <row r="527319" spans="16:16" x14ac:dyDescent="0.3">
      <c r="P527319" s="83"/>
    </row>
    <row r="527320" spans="16:16" x14ac:dyDescent="0.3">
      <c r="P527320" s="83"/>
    </row>
    <row r="527321" spans="16:16" x14ac:dyDescent="0.3">
      <c r="P527321" s="83"/>
    </row>
    <row r="527322" spans="16:16" x14ac:dyDescent="0.3">
      <c r="P527322" s="83"/>
    </row>
    <row r="527323" spans="16:16" x14ac:dyDescent="0.3">
      <c r="P527323" s="83"/>
    </row>
    <row r="527324" spans="16:16" x14ac:dyDescent="0.3">
      <c r="P527324" s="83"/>
    </row>
    <row r="527325" spans="16:16" x14ac:dyDescent="0.3">
      <c r="P527325" s="83"/>
    </row>
    <row r="527326" spans="16:16" x14ac:dyDescent="0.3">
      <c r="P527326" s="83"/>
    </row>
    <row r="527327" spans="16:16" x14ac:dyDescent="0.3">
      <c r="P527327" s="83"/>
    </row>
    <row r="527328" spans="16:16" x14ac:dyDescent="0.3">
      <c r="P527328" s="83"/>
    </row>
    <row r="527329" spans="16:16" x14ac:dyDescent="0.3">
      <c r="P527329" s="83"/>
    </row>
    <row r="527330" spans="16:16" x14ac:dyDescent="0.3">
      <c r="P527330" s="83"/>
    </row>
    <row r="527331" spans="16:16" x14ac:dyDescent="0.3">
      <c r="P527331" s="83"/>
    </row>
    <row r="527332" spans="16:16" x14ac:dyDescent="0.3">
      <c r="P527332" s="83"/>
    </row>
    <row r="527333" spans="16:16" x14ac:dyDescent="0.3">
      <c r="P527333" s="83"/>
    </row>
    <row r="527334" spans="16:16" x14ac:dyDescent="0.3">
      <c r="P527334" s="83"/>
    </row>
    <row r="527335" spans="16:16" x14ac:dyDescent="0.3">
      <c r="P527335" s="83"/>
    </row>
    <row r="527336" spans="16:16" x14ac:dyDescent="0.3">
      <c r="P527336" s="83"/>
    </row>
    <row r="527337" spans="16:16" x14ac:dyDescent="0.3">
      <c r="P527337" s="83"/>
    </row>
    <row r="527338" spans="16:16" x14ac:dyDescent="0.3">
      <c r="P527338" s="83"/>
    </row>
    <row r="527339" spans="16:16" x14ac:dyDescent="0.3">
      <c r="P527339" s="83"/>
    </row>
    <row r="527340" spans="16:16" x14ac:dyDescent="0.3">
      <c r="P527340" s="83"/>
    </row>
    <row r="527341" spans="16:16" x14ac:dyDescent="0.3">
      <c r="P527341" s="83"/>
    </row>
    <row r="527342" spans="16:16" x14ac:dyDescent="0.3">
      <c r="P527342" s="83"/>
    </row>
    <row r="527343" spans="16:16" x14ac:dyDescent="0.3">
      <c r="P527343" s="83"/>
    </row>
    <row r="527344" spans="16:16" x14ac:dyDescent="0.3">
      <c r="P527344" s="83"/>
    </row>
    <row r="527345" spans="16:16" x14ac:dyDescent="0.3">
      <c r="P527345" s="83"/>
    </row>
    <row r="527346" spans="16:16" x14ac:dyDescent="0.3">
      <c r="P527346" s="83"/>
    </row>
    <row r="527347" spans="16:16" x14ac:dyDescent="0.3">
      <c r="P527347" s="83"/>
    </row>
    <row r="527348" spans="16:16" x14ac:dyDescent="0.3">
      <c r="P527348" s="83"/>
    </row>
    <row r="527349" spans="16:16" x14ac:dyDescent="0.3">
      <c r="P527349" s="83"/>
    </row>
    <row r="527350" spans="16:16" x14ac:dyDescent="0.3">
      <c r="P527350" s="83"/>
    </row>
    <row r="527351" spans="16:16" x14ac:dyDescent="0.3">
      <c r="P527351" s="83"/>
    </row>
    <row r="527352" spans="16:16" x14ac:dyDescent="0.3">
      <c r="P527352" s="83"/>
    </row>
    <row r="527353" spans="16:16" x14ac:dyDescent="0.3">
      <c r="P527353" s="83"/>
    </row>
    <row r="527354" spans="16:16" x14ac:dyDescent="0.3">
      <c r="P527354" s="83"/>
    </row>
    <row r="527355" spans="16:16" x14ac:dyDescent="0.3">
      <c r="P527355" s="83"/>
    </row>
    <row r="527356" spans="16:16" x14ac:dyDescent="0.3">
      <c r="P527356" s="83"/>
    </row>
    <row r="527357" spans="16:16" x14ac:dyDescent="0.3">
      <c r="P527357" s="83"/>
    </row>
    <row r="527358" spans="16:16" x14ac:dyDescent="0.3">
      <c r="P527358" s="83"/>
    </row>
    <row r="527359" spans="16:16" x14ac:dyDescent="0.3">
      <c r="P527359" s="83"/>
    </row>
    <row r="527360" spans="16:16" x14ac:dyDescent="0.3">
      <c r="P527360" s="83"/>
    </row>
    <row r="527361" spans="16:16" x14ac:dyDescent="0.3">
      <c r="P527361" s="83"/>
    </row>
    <row r="527362" spans="16:16" x14ac:dyDescent="0.3">
      <c r="P527362" s="83"/>
    </row>
    <row r="527363" spans="16:16" x14ac:dyDescent="0.3">
      <c r="P527363" s="83"/>
    </row>
    <row r="527364" spans="16:16" x14ac:dyDescent="0.3">
      <c r="P527364" s="83"/>
    </row>
    <row r="527365" spans="16:16" x14ac:dyDescent="0.3">
      <c r="P527365" s="83"/>
    </row>
    <row r="527366" spans="16:16" x14ac:dyDescent="0.3">
      <c r="P527366" s="83"/>
    </row>
    <row r="527367" spans="16:16" x14ac:dyDescent="0.3">
      <c r="P527367" s="83"/>
    </row>
    <row r="527368" spans="16:16" x14ac:dyDescent="0.3">
      <c r="P527368" s="83"/>
    </row>
    <row r="527369" spans="16:16" x14ac:dyDescent="0.3">
      <c r="P527369" s="83"/>
    </row>
    <row r="527370" spans="16:16" x14ac:dyDescent="0.3">
      <c r="P527370" s="83"/>
    </row>
    <row r="527371" spans="16:16" x14ac:dyDescent="0.3">
      <c r="P527371" s="83"/>
    </row>
    <row r="527372" spans="16:16" x14ac:dyDescent="0.3">
      <c r="P527372" s="83"/>
    </row>
    <row r="527373" spans="16:16" x14ac:dyDescent="0.3">
      <c r="P527373" s="83"/>
    </row>
    <row r="527374" spans="16:16" x14ac:dyDescent="0.3">
      <c r="P527374" s="83"/>
    </row>
    <row r="527375" spans="16:16" x14ac:dyDescent="0.3">
      <c r="P527375" s="83"/>
    </row>
    <row r="527376" spans="16:16" x14ac:dyDescent="0.3">
      <c r="P527376" s="83"/>
    </row>
    <row r="527377" spans="16:16" x14ac:dyDescent="0.3">
      <c r="P527377" s="83"/>
    </row>
    <row r="527378" spans="16:16" x14ac:dyDescent="0.3">
      <c r="P527378" s="83"/>
    </row>
    <row r="527379" spans="16:16" x14ac:dyDescent="0.3">
      <c r="P527379" s="83"/>
    </row>
    <row r="527380" spans="16:16" x14ac:dyDescent="0.3">
      <c r="P527380" s="83"/>
    </row>
    <row r="527381" spans="16:16" x14ac:dyDescent="0.3">
      <c r="P527381" s="83"/>
    </row>
    <row r="527382" spans="16:16" x14ac:dyDescent="0.3">
      <c r="P527382" s="83"/>
    </row>
    <row r="527383" spans="16:16" x14ac:dyDescent="0.3">
      <c r="P527383" s="83"/>
    </row>
    <row r="527384" spans="16:16" x14ac:dyDescent="0.3">
      <c r="P527384" s="83"/>
    </row>
    <row r="527385" spans="16:16" x14ac:dyDescent="0.3">
      <c r="P527385" s="83"/>
    </row>
    <row r="527386" spans="16:16" x14ac:dyDescent="0.3">
      <c r="P527386" s="83"/>
    </row>
    <row r="527387" spans="16:16" x14ac:dyDescent="0.3">
      <c r="P527387" s="83"/>
    </row>
    <row r="527388" spans="16:16" x14ac:dyDescent="0.3">
      <c r="P527388" s="83"/>
    </row>
    <row r="527389" spans="16:16" x14ac:dyDescent="0.3">
      <c r="P527389" s="83"/>
    </row>
    <row r="527390" spans="16:16" x14ac:dyDescent="0.3">
      <c r="P527390" s="83"/>
    </row>
    <row r="527391" spans="16:16" x14ac:dyDescent="0.3">
      <c r="P527391" s="83"/>
    </row>
    <row r="527392" spans="16:16" x14ac:dyDescent="0.3">
      <c r="P527392" s="83"/>
    </row>
    <row r="527393" spans="16:16" x14ac:dyDescent="0.3">
      <c r="P527393" s="83"/>
    </row>
    <row r="527394" spans="16:16" x14ac:dyDescent="0.3">
      <c r="P527394" s="83"/>
    </row>
    <row r="527395" spans="16:16" x14ac:dyDescent="0.3">
      <c r="P527395" s="83"/>
    </row>
    <row r="527396" spans="16:16" x14ac:dyDescent="0.3">
      <c r="P527396" s="83"/>
    </row>
    <row r="527397" spans="16:16" x14ac:dyDescent="0.3">
      <c r="P527397" s="83"/>
    </row>
    <row r="527398" spans="16:16" x14ac:dyDescent="0.3">
      <c r="P527398" s="83"/>
    </row>
    <row r="527399" spans="16:16" x14ac:dyDescent="0.3">
      <c r="P527399" s="83"/>
    </row>
    <row r="527400" spans="16:16" x14ac:dyDescent="0.3">
      <c r="P527400" s="83"/>
    </row>
    <row r="527401" spans="16:16" x14ac:dyDescent="0.3">
      <c r="P527401" s="83"/>
    </row>
    <row r="527402" spans="16:16" x14ac:dyDescent="0.3">
      <c r="P527402" s="83"/>
    </row>
    <row r="527403" spans="16:16" x14ac:dyDescent="0.3">
      <c r="P527403" s="83"/>
    </row>
    <row r="527404" spans="16:16" x14ac:dyDescent="0.3">
      <c r="P527404" s="83"/>
    </row>
    <row r="527405" spans="16:16" x14ac:dyDescent="0.3">
      <c r="P527405" s="83"/>
    </row>
    <row r="527406" spans="16:16" x14ac:dyDescent="0.3">
      <c r="P527406" s="83"/>
    </row>
    <row r="527407" spans="16:16" x14ac:dyDescent="0.3">
      <c r="P527407" s="83"/>
    </row>
    <row r="527408" spans="16:16" x14ac:dyDescent="0.3">
      <c r="P527408" s="83"/>
    </row>
    <row r="527409" spans="16:16" x14ac:dyDescent="0.3">
      <c r="P527409" s="83"/>
    </row>
    <row r="527410" spans="16:16" x14ac:dyDescent="0.3">
      <c r="P527410" s="83"/>
    </row>
    <row r="527411" spans="16:16" x14ac:dyDescent="0.3">
      <c r="P527411" s="83"/>
    </row>
    <row r="527412" spans="16:16" x14ac:dyDescent="0.3">
      <c r="P527412" s="83"/>
    </row>
    <row r="527413" spans="16:16" x14ac:dyDescent="0.3">
      <c r="P527413" s="83"/>
    </row>
    <row r="527414" spans="16:16" x14ac:dyDescent="0.3">
      <c r="P527414" s="83"/>
    </row>
    <row r="527415" spans="16:16" x14ac:dyDescent="0.3">
      <c r="P527415" s="83"/>
    </row>
    <row r="527416" spans="16:16" x14ac:dyDescent="0.3">
      <c r="P527416" s="83"/>
    </row>
    <row r="527417" spans="16:16" x14ac:dyDescent="0.3">
      <c r="P527417" s="83"/>
    </row>
    <row r="527418" spans="16:16" x14ac:dyDescent="0.3">
      <c r="P527418" s="83"/>
    </row>
    <row r="527419" spans="16:16" x14ac:dyDescent="0.3">
      <c r="P527419" s="83"/>
    </row>
    <row r="527420" spans="16:16" x14ac:dyDescent="0.3">
      <c r="P527420" s="83"/>
    </row>
    <row r="527421" spans="16:16" x14ac:dyDescent="0.3">
      <c r="P527421" s="83"/>
    </row>
    <row r="527422" spans="16:16" x14ac:dyDescent="0.3">
      <c r="P527422" s="83"/>
    </row>
    <row r="527423" spans="16:16" x14ac:dyDescent="0.3">
      <c r="P527423" s="83"/>
    </row>
    <row r="527424" spans="16:16" x14ac:dyDescent="0.3">
      <c r="P527424" s="83"/>
    </row>
    <row r="527425" spans="16:16" x14ac:dyDescent="0.3">
      <c r="P527425" s="83"/>
    </row>
    <row r="527426" spans="16:16" x14ac:dyDescent="0.3">
      <c r="P527426" s="83"/>
    </row>
    <row r="527427" spans="16:16" x14ac:dyDescent="0.3">
      <c r="P527427" s="83"/>
    </row>
    <row r="527428" spans="16:16" x14ac:dyDescent="0.3">
      <c r="P527428" s="83"/>
    </row>
    <row r="527429" spans="16:16" x14ac:dyDescent="0.3">
      <c r="P527429" s="83"/>
    </row>
    <row r="527430" spans="16:16" x14ac:dyDescent="0.3">
      <c r="P527430" s="83"/>
    </row>
    <row r="527431" spans="16:16" x14ac:dyDescent="0.3">
      <c r="P527431" s="83"/>
    </row>
    <row r="527432" spans="16:16" x14ac:dyDescent="0.3">
      <c r="P527432" s="83"/>
    </row>
    <row r="527433" spans="16:16" x14ac:dyDescent="0.3">
      <c r="P527433" s="83"/>
    </row>
    <row r="527434" spans="16:16" x14ac:dyDescent="0.3">
      <c r="P527434" s="83"/>
    </row>
    <row r="527435" spans="16:16" x14ac:dyDescent="0.3">
      <c r="P527435" s="83"/>
    </row>
    <row r="527436" spans="16:16" x14ac:dyDescent="0.3">
      <c r="P527436" s="83"/>
    </row>
    <row r="527437" spans="16:16" x14ac:dyDescent="0.3">
      <c r="P527437" s="83"/>
    </row>
    <row r="527438" spans="16:16" x14ac:dyDescent="0.3">
      <c r="P527438" s="83"/>
    </row>
    <row r="527439" spans="16:16" x14ac:dyDescent="0.3">
      <c r="P527439" s="83"/>
    </row>
    <row r="527440" spans="16:16" x14ac:dyDescent="0.3">
      <c r="P527440" s="83"/>
    </row>
    <row r="527441" spans="16:16" x14ac:dyDescent="0.3">
      <c r="P527441" s="83"/>
    </row>
    <row r="527442" spans="16:16" x14ac:dyDescent="0.3">
      <c r="P527442" s="83"/>
    </row>
    <row r="527443" spans="16:16" x14ac:dyDescent="0.3">
      <c r="P527443" s="83"/>
    </row>
    <row r="527444" spans="16:16" x14ac:dyDescent="0.3">
      <c r="P527444" s="83"/>
    </row>
    <row r="527445" spans="16:16" x14ac:dyDescent="0.3">
      <c r="P527445" s="83"/>
    </row>
    <row r="527446" spans="16:16" x14ac:dyDescent="0.3">
      <c r="P527446" s="83"/>
    </row>
    <row r="527447" spans="16:16" x14ac:dyDescent="0.3">
      <c r="P527447" s="83"/>
    </row>
    <row r="527448" spans="16:16" x14ac:dyDescent="0.3">
      <c r="P527448" s="83"/>
    </row>
    <row r="527449" spans="16:16" x14ac:dyDescent="0.3">
      <c r="P527449" s="83"/>
    </row>
    <row r="527450" spans="16:16" x14ac:dyDescent="0.3">
      <c r="P527450" s="83"/>
    </row>
    <row r="527451" spans="16:16" x14ac:dyDescent="0.3">
      <c r="P527451" s="83"/>
    </row>
    <row r="527452" spans="16:16" x14ac:dyDescent="0.3">
      <c r="P527452" s="83"/>
    </row>
    <row r="527453" spans="16:16" x14ac:dyDescent="0.3">
      <c r="P527453" s="83"/>
    </row>
    <row r="527454" spans="16:16" x14ac:dyDescent="0.3">
      <c r="P527454" s="83"/>
    </row>
    <row r="527455" spans="16:16" x14ac:dyDescent="0.3">
      <c r="P527455" s="83"/>
    </row>
    <row r="527456" spans="16:16" x14ac:dyDescent="0.3">
      <c r="P527456" s="83"/>
    </row>
    <row r="527457" spans="16:16" x14ac:dyDescent="0.3">
      <c r="P527457" s="83"/>
    </row>
    <row r="527458" spans="16:16" x14ac:dyDescent="0.3">
      <c r="P527458" s="83"/>
    </row>
    <row r="527459" spans="16:16" x14ac:dyDescent="0.3">
      <c r="P527459" s="83"/>
    </row>
    <row r="527460" spans="16:16" x14ac:dyDescent="0.3">
      <c r="P527460" s="83"/>
    </row>
    <row r="527461" spans="16:16" x14ac:dyDescent="0.3">
      <c r="P527461" s="83"/>
    </row>
    <row r="527462" spans="16:16" x14ac:dyDescent="0.3">
      <c r="P527462" s="83"/>
    </row>
    <row r="527463" spans="16:16" x14ac:dyDescent="0.3">
      <c r="P527463" s="83"/>
    </row>
    <row r="527464" spans="16:16" x14ac:dyDescent="0.3">
      <c r="P527464" s="83"/>
    </row>
    <row r="527465" spans="16:16" x14ac:dyDescent="0.3">
      <c r="P527465" s="83"/>
    </row>
    <row r="527466" spans="16:16" x14ac:dyDescent="0.3">
      <c r="P527466" s="83"/>
    </row>
    <row r="527467" spans="16:16" x14ac:dyDescent="0.3">
      <c r="P527467" s="83"/>
    </row>
    <row r="527468" spans="16:16" x14ac:dyDescent="0.3">
      <c r="P527468" s="83"/>
    </row>
    <row r="527469" spans="16:16" x14ac:dyDescent="0.3">
      <c r="P527469" s="83"/>
    </row>
    <row r="527470" spans="16:16" x14ac:dyDescent="0.3">
      <c r="P527470" s="83"/>
    </row>
    <row r="527471" spans="16:16" x14ac:dyDescent="0.3">
      <c r="P527471" s="83"/>
    </row>
    <row r="527472" spans="16:16" x14ac:dyDescent="0.3">
      <c r="P527472" s="83"/>
    </row>
    <row r="527473" spans="16:16" x14ac:dyDescent="0.3">
      <c r="P527473" s="83"/>
    </row>
    <row r="527474" spans="16:16" x14ac:dyDescent="0.3">
      <c r="P527474" s="83"/>
    </row>
    <row r="527475" spans="16:16" x14ac:dyDescent="0.3">
      <c r="P527475" s="83"/>
    </row>
    <row r="527476" spans="16:16" x14ac:dyDescent="0.3">
      <c r="P527476" s="83"/>
    </row>
    <row r="527477" spans="16:16" x14ac:dyDescent="0.3">
      <c r="P527477" s="83"/>
    </row>
    <row r="527478" spans="16:16" x14ac:dyDescent="0.3">
      <c r="P527478" s="83"/>
    </row>
    <row r="527479" spans="16:16" x14ac:dyDescent="0.3">
      <c r="P527479" s="83"/>
    </row>
    <row r="527480" spans="16:16" x14ac:dyDescent="0.3">
      <c r="P527480" s="83"/>
    </row>
    <row r="527481" spans="16:16" x14ac:dyDescent="0.3">
      <c r="P527481" s="83"/>
    </row>
    <row r="527482" spans="16:16" x14ac:dyDescent="0.3">
      <c r="P527482" s="83"/>
    </row>
    <row r="527483" spans="16:16" x14ac:dyDescent="0.3">
      <c r="P527483" s="83"/>
    </row>
    <row r="527484" spans="16:16" x14ac:dyDescent="0.3">
      <c r="P527484" s="83"/>
    </row>
    <row r="527485" spans="16:16" x14ac:dyDescent="0.3">
      <c r="P527485" s="83"/>
    </row>
    <row r="527486" spans="16:16" x14ac:dyDescent="0.3">
      <c r="P527486" s="83"/>
    </row>
    <row r="527487" spans="16:16" x14ac:dyDescent="0.3">
      <c r="P527487" s="83"/>
    </row>
    <row r="527488" spans="16:16" x14ac:dyDescent="0.3">
      <c r="P527488" s="83"/>
    </row>
    <row r="527489" spans="16:16" x14ac:dyDescent="0.3">
      <c r="P527489" s="83"/>
    </row>
    <row r="527490" spans="16:16" x14ac:dyDescent="0.3">
      <c r="P527490" s="83"/>
    </row>
    <row r="527491" spans="16:16" x14ac:dyDescent="0.3">
      <c r="P527491" s="83"/>
    </row>
    <row r="527492" spans="16:16" x14ac:dyDescent="0.3">
      <c r="P527492" s="83"/>
    </row>
    <row r="527493" spans="16:16" x14ac:dyDescent="0.3">
      <c r="P527493" s="83"/>
    </row>
    <row r="527494" spans="16:16" x14ac:dyDescent="0.3">
      <c r="P527494" s="83"/>
    </row>
    <row r="527495" spans="16:16" x14ac:dyDescent="0.3">
      <c r="P527495" s="83"/>
    </row>
    <row r="527496" spans="16:16" x14ac:dyDescent="0.3">
      <c r="P527496" s="83"/>
    </row>
    <row r="527497" spans="16:16" x14ac:dyDescent="0.3">
      <c r="P527497" s="83"/>
    </row>
    <row r="527498" spans="16:16" x14ac:dyDescent="0.3">
      <c r="P527498" s="83"/>
    </row>
    <row r="527499" spans="16:16" x14ac:dyDescent="0.3">
      <c r="P527499" s="83"/>
    </row>
    <row r="527500" spans="16:16" x14ac:dyDescent="0.3">
      <c r="P527500" s="83"/>
    </row>
    <row r="527501" spans="16:16" x14ac:dyDescent="0.3">
      <c r="P527501" s="83"/>
    </row>
    <row r="527502" spans="16:16" x14ac:dyDescent="0.3">
      <c r="P527502" s="83"/>
    </row>
    <row r="527503" spans="16:16" x14ac:dyDescent="0.3">
      <c r="P527503" s="83"/>
    </row>
    <row r="527504" spans="16:16" x14ac:dyDescent="0.3">
      <c r="P527504" s="83"/>
    </row>
    <row r="527505" spans="16:16" x14ac:dyDescent="0.3">
      <c r="P527505" s="83"/>
    </row>
    <row r="527506" spans="16:16" x14ac:dyDescent="0.3">
      <c r="P527506" s="83"/>
    </row>
    <row r="527507" spans="16:16" x14ac:dyDescent="0.3">
      <c r="P527507" s="83"/>
    </row>
    <row r="527508" spans="16:16" x14ac:dyDescent="0.3">
      <c r="P527508" s="83"/>
    </row>
    <row r="527509" spans="16:16" x14ac:dyDescent="0.3">
      <c r="P527509" s="83"/>
    </row>
    <row r="527510" spans="16:16" x14ac:dyDescent="0.3">
      <c r="P527510" s="83"/>
    </row>
    <row r="527511" spans="16:16" x14ac:dyDescent="0.3">
      <c r="P527511" s="83"/>
    </row>
    <row r="527512" spans="16:16" x14ac:dyDescent="0.3">
      <c r="P527512" s="83"/>
    </row>
    <row r="527513" spans="16:16" x14ac:dyDescent="0.3">
      <c r="P527513" s="83"/>
    </row>
    <row r="527514" spans="16:16" x14ac:dyDescent="0.3">
      <c r="P527514" s="83"/>
    </row>
    <row r="527515" spans="16:16" x14ac:dyDescent="0.3">
      <c r="P527515" s="83"/>
    </row>
    <row r="527516" spans="16:16" x14ac:dyDescent="0.3">
      <c r="P527516" s="83"/>
    </row>
    <row r="527517" spans="16:16" x14ac:dyDescent="0.3">
      <c r="P527517" s="83"/>
    </row>
    <row r="527518" spans="16:16" x14ac:dyDescent="0.3">
      <c r="P527518" s="83"/>
    </row>
    <row r="527519" spans="16:16" x14ac:dyDescent="0.3">
      <c r="P527519" s="83"/>
    </row>
    <row r="527520" spans="16:16" x14ac:dyDescent="0.3">
      <c r="P527520" s="83"/>
    </row>
    <row r="527521" spans="16:16" x14ac:dyDescent="0.3">
      <c r="P527521" s="83"/>
    </row>
    <row r="527522" spans="16:16" x14ac:dyDescent="0.3">
      <c r="P527522" s="83"/>
    </row>
    <row r="527523" spans="16:16" x14ac:dyDescent="0.3">
      <c r="P527523" s="83"/>
    </row>
    <row r="527524" spans="16:16" x14ac:dyDescent="0.3">
      <c r="P527524" s="83"/>
    </row>
    <row r="527525" spans="16:16" x14ac:dyDescent="0.3">
      <c r="P527525" s="83"/>
    </row>
    <row r="527526" spans="16:16" x14ac:dyDescent="0.3">
      <c r="P527526" s="83"/>
    </row>
    <row r="527527" spans="16:16" x14ac:dyDescent="0.3">
      <c r="P527527" s="83"/>
    </row>
    <row r="527528" spans="16:16" x14ac:dyDescent="0.3">
      <c r="P527528" s="83"/>
    </row>
    <row r="527529" spans="16:16" x14ac:dyDescent="0.3">
      <c r="P527529" s="83"/>
    </row>
    <row r="527530" spans="16:16" x14ac:dyDescent="0.3">
      <c r="P527530" s="83"/>
    </row>
    <row r="527531" spans="16:16" x14ac:dyDescent="0.3">
      <c r="P527531" s="83"/>
    </row>
    <row r="527532" spans="16:16" x14ac:dyDescent="0.3">
      <c r="P527532" s="83"/>
    </row>
    <row r="527533" spans="16:16" x14ac:dyDescent="0.3">
      <c r="P527533" s="83"/>
    </row>
    <row r="527534" spans="16:16" x14ac:dyDescent="0.3">
      <c r="P527534" s="83"/>
    </row>
    <row r="527535" spans="16:16" x14ac:dyDescent="0.3">
      <c r="P527535" s="83"/>
    </row>
    <row r="527536" spans="16:16" x14ac:dyDescent="0.3">
      <c r="P527536" s="83"/>
    </row>
    <row r="527537" spans="16:16" x14ac:dyDescent="0.3">
      <c r="P527537" s="83"/>
    </row>
    <row r="527538" spans="16:16" x14ac:dyDescent="0.3">
      <c r="P527538" s="83"/>
    </row>
    <row r="527539" spans="16:16" x14ac:dyDescent="0.3">
      <c r="P527539" s="83"/>
    </row>
    <row r="527540" spans="16:16" x14ac:dyDescent="0.3">
      <c r="P527540" s="83"/>
    </row>
    <row r="527541" spans="16:16" x14ac:dyDescent="0.3">
      <c r="P527541" s="83"/>
    </row>
    <row r="527542" spans="16:16" x14ac:dyDescent="0.3">
      <c r="P527542" s="83"/>
    </row>
    <row r="527543" spans="16:16" x14ac:dyDescent="0.3">
      <c r="P527543" s="83"/>
    </row>
    <row r="527544" spans="16:16" x14ac:dyDescent="0.3">
      <c r="P527544" s="83"/>
    </row>
    <row r="527545" spans="16:16" x14ac:dyDescent="0.3">
      <c r="P527545" s="83"/>
    </row>
    <row r="527546" spans="16:16" x14ac:dyDescent="0.3">
      <c r="P527546" s="83"/>
    </row>
    <row r="527547" spans="16:16" x14ac:dyDescent="0.3">
      <c r="P527547" s="83"/>
    </row>
    <row r="527548" spans="16:16" x14ac:dyDescent="0.3">
      <c r="P527548" s="83"/>
    </row>
    <row r="527549" spans="16:16" x14ac:dyDescent="0.3">
      <c r="P527549" s="83"/>
    </row>
    <row r="527550" spans="16:16" x14ac:dyDescent="0.3">
      <c r="P527550" s="83"/>
    </row>
    <row r="527551" spans="16:16" x14ac:dyDescent="0.3">
      <c r="P527551" s="83"/>
    </row>
    <row r="527552" spans="16:16" x14ac:dyDescent="0.3">
      <c r="P527552" s="83"/>
    </row>
    <row r="527553" spans="16:16" x14ac:dyDescent="0.3">
      <c r="P527553" s="83"/>
    </row>
    <row r="527554" spans="16:16" x14ac:dyDescent="0.3">
      <c r="P527554" s="83"/>
    </row>
    <row r="527555" spans="16:16" x14ac:dyDescent="0.3">
      <c r="P527555" s="83"/>
    </row>
    <row r="527556" spans="16:16" x14ac:dyDescent="0.3">
      <c r="P527556" s="83"/>
    </row>
    <row r="527557" spans="16:16" x14ac:dyDescent="0.3">
      <c r="P527557" s="83"/>
    </row>
    <row r="527558" spans="16:16" x14ac:dyDescent="0.3">
      <c r="P527558" s="83"/>
    </row>
    <row r="527559" spans="16:16" x14ac:dyDescent="0.3">
      <c r="P527559" s="83"/>
    </row>
    <row r="527560" spans="16:16" x14ac:dyDescent="0.3">
      <c r="P527560" s="83"/>
    </row>
    <row r="527561" spans="16:16" x14ac:dyDescent="0.3">
      <c r="P527561" s="83"/>
    </row>
    <row r="527562" spans="16:16" x14ac:dyDescent="0.3">
      <c r="P527562" s="83"/>
    </row>
    <row r="527563" spans="16:16" x14ac:dyDescent="0.3">
      <c r="P527563" s="83"/>
    </row>
    <row r="527564" spans="16:16" x14ac:dyDescent="0.3">
      <c r="P527564" s="83"/>
    </row>
    <row r="527565" spans="16:16" x14ac:dyDescent="0.3">
      <c r="P527565" s="83"/>
    </row>
    <row r="527566" spans="16:16" x14ac:dyDescent="0.3">
      <c r="P527566" s="83"/>
    </row>
    <row r="527567" spans="16:16" x14ac:dyDescent="0.3">
      <c r="P527567" s="83"/>
    </row>
    <row r="527568" spans="16:16" x14ac:dyDescent="0.3">
      <c r="P527568" s="83"/>
    </row>
    <row r="527569" spans="16:16" x14ac:dyDescent="0.3">
      <c r="P527569" s="83"/>
    </row>
    <row r="527570" spans="16:16" x14ac:dyDescent="0.3">
      <c r="P527570" s="83"/>
    </row>
    <row r="527571" spans="16:16" x14ac:dyDescent="0.3">
      <c r="P527571" s="83"/>
    </row>
    <row r="527572" spans="16:16" x14ac:dyDescent="0.3">
      <c r="P527572" s="83"/>
    </row>
    <row r="527573" spans="16:16" x14ac:dyDescent="0.3">
      <c r="P527573" s="83"/>
    </row>
    <row r="527574" spans="16:16" x14ac:dyDescent="0.3">
      <c r="P527574" s="83"/>
    </row>
    <row r="527575" spans="16:16" x14ac:dyDescent="0.3">
      <c r="P527575" s="83"/>
    </row>
    <row r="527576" spans="16:16" x14ac:dyDescent="0.3">
      <c r="P527576" s="83"/>
    </row>
    <row r="527577" spans="16:16" x14ac:dyDescent="0.3">
      <c r="P527577" s="83"/>
    </row>
    <row r="527578" spans="16:16" x14ac:dyDescent="0.3">
      <c r="P527578" s="83"/>
    </row>
    <row r="527579" spans="16:16" x14ac:dyDescent="0.3">
      <c r="P527579" s="83"/>
    </row>
    <row r="527580" spans="16:16" x14ac:dyDescent="0.3">
      <c r="P527580" s="83"/>
    </row>
    <row r="527581" spans="16:16" x14ac:dyDescent="0.3">
      <c r="P527581" s="83"/>
    </row>
    <row r="527582" spans="16:16" x14ac:dyDescent="0.3">
      <c r="P527582" s="83"/>
    </row>
    <row r="527583" spans="16:16" x14ac:dyDescent="0.3">
      <c r="P527583" s="83"/>
    </row>
    <row r="527584" spans="16:16" x14ac:dyDescent="0.3">
      <c r="P527584" s="83"/>
    </row>
    <row r="527585" spans="16:16" x14ac:dyDescent="0.3">
      <c r="P527585" s="83"/>
    </row>
    <row r="527586" spans="16:16" x14ac:dyDescent="0.3">
      <c r="P527586" s="83"/>
    </row>
    <row r="527587" spans="16:16" x14ac:dyDescent="0.3">
      <c r="P527587" s="83"/>
    </row>
    <row r="527588" spans="16:16" x14ac:dyDescent="0.3">
      <c r="P527588" s="83"/>
    </row>
    <row r="527589" spans="16:16" x14ac:dyDescent="0.3">
      <c r="P527589" s="83"/>
    </row>
    <row r="527590" spans="16:16" x14ac:dyDescent="0.3">
      <c r="P527590" s="83"/>
    </row>
    <row r="527591" spans="16:16" x14ac:dyDescent="0.3">
      <c r="P527591" s="83"/>
    </row>
    <row r="527592" spans="16:16" x14ac:dyDescent="0.3">
      <c r="P527592" s="83"/>
    </row>
    <row r="527593" spans="16:16" x14ac:dyDescent="0.3">
      <c r="P527593" s="83"/>
    </row>
    <row r="527594" spans="16:16" x14ac:dyDescent="0.3">
      <c r="P527594" s="83"/>
    </row>
    <row r="527595" spans="16:16" x14ac:dyDescent="0.3">
      <c r="P527595" s="83"/>
    </row>
    <row r="527596" spans="16:16" x14ac:dyDescent="0.3">
      <c r="P527596" s="83"/>
    </row>
    <row r="527597" spans="16:16" x14ac:dyDescent="0.3">
      <c r="P527597" s="83"/>
    </row>
    <row r="527598" spans="16:16" x14ac:dyDescent="0.3">
      <c r="P527598" s="83"/>
    </row>
    <row r="527599" spans="16:16" x14ac:dyDescent="0.3">
      <c r="P527599" s="83"/>
    </row>
    <row r="527600" spans="16:16" x14ac:dyDescent="0.3">
      <c r="P527600" s="83"/>
    </row>
    <row r="527601" spans="16:16" x14ac:dyDescent="0.3">
      <c r="P527601" s="83"/>
    </row>
    <row r="527602" spans="16:16" x14ac:dyDescent="0.3">
      <c r="P527602" s="83"/>
    </row>
    <row r="527603" spans="16:16" x14ac:dyDescent="0.3">
      <c r="P527603" s="83"/>
    </row>
    <row r="527604" spans="16:16" x14ac:dyDescent="0.3">
      <c r="P527604" s="83"/>
    </row>
    <row r="527605" spans="16:16" x14ac:dyDescent="0.3">
      <c r="P527605" s="83"/>
    </row>
    <row r="527606" spans="16:16" x14ac:dyDescent="0.3">
      <c r="P527606" s="83"/>
    </row>
    <row r="527607" spans="16:16" x14ac:dyDescent="0.3">
      <c r="P527607" s="83"/>
    </row>
    <row r="527608" spans="16:16" x14ac:dyDescent="0.3">
      <c r="P527608" s="83"/>
    </row>
    <row r="527609" spans="16:16" x14ac:dyDescent="0.3">
      <c r="P527609" s="83"/>
    </row>
    <row r="527610" spans="16:16" x14ac:dyDescent="0.3">
      <c r="P527610" s="83"/>
    </row>
    <row r="527611" spans="16:16" x14ac:dyDescent="0.3">
      <c r="P527611" s="83"/>
    </row>
    <row r="527612" spans="16:16" x14ac:dyDescent="0.3">
      <c r="P527612" s="83"/>
    </row>
    <row r="527613" spans="16:16" x14ac:dyDescent="0.3">
      <c r="P527613" s="83"/>
    </row>
    <row r="527614" spans="16:16" x14ac:dyDescent="0.3">
      <c r="P527614" s="83"/>
    </row>
    <row r="527615" spans="16:16" x14ac:dyDescent="0.3">
      <c r="P527615" s="83"/>
    </row>
    <row r="527616" spans="16:16" x14ac:dyDescent="0.3">
      <c r="P527616" s="83"/>
    </row>
    <row r="527617" spans="16:16" x14ac:dyDescent="0.3">
      <c r="P527617" s="83"/>
    </row>
    <row r="527618" spans="16:16" x14ac:dyDescent="0.3">
      <c r="P527618" s="83"/>
    </row>
    <row r="527619" spans="16:16" x14ac:dyDescent="0.3">
      <c r="P527619" s="83"/>
    </row>
    <row r="527620" spans="16:16" x14ac:dyDescent="0.3">
      <c r="P527620" s="83"/>
    </row>
    <row r="527621" spans="16:16" x14ac:dyDescent="0.3">
      <c r="P527621" s="83"/>
    </row>
    <row r="527622" spans="16:16" x14ac:dyDescent="0.3">
      <c r="P527622" s="83"/>
    </row>
    <row r="527623" spans="16:16" x14ac:dyDescent="0.3">
      <c r="P527623" s="83"/>
    </row>
    <row r="527624" spans="16:16" x14ac:dyDescent="0.3">
      <c r="P527624" s="83"/>
    </row>
    <row r="527625" spans="16:16" x14ac:dyDescent="0.3">
      <c r="P527625" s="83"/>
    </row>
    <row r="527626" spans="16:16" x14ac:dyDescent="0.3">
      <c r="P527626" s="83"/>
    </row>
    <row r="527627" spans="16:16" x14ac:dyDescent="0.3">
      <c r="P527627" s="83"/>
    </row>
    <row r="527628" spans="16:16" x14ac:dyDescent="0.3">
      <c r="P527628" s="83"/>
    </row>
    <row r="527629" spans="16:16" x14ac:dyDescent="0.3">
      <c r="P527629" s="83"/>
    </row>
    <row r="527630" spans="16:16" x14ac:dyDescent="0.3">
      <c r="P527630" s="83"/>
    </row>
    <row r="527631" spans="16:16" x14ac:dyDescent="0.3">
      <c r="P527631" s="83"/>
    </row>
    <row r="527632" spans="16:16" x14ac:dyDescent="0.3">
      <c r="P527632" s="83"/>
    </row>
    <row r="527633" spans="16:16" x14ac:dyDescent="0.3">
      <c r="P527633" s="83"/>
    </row>
    <row r="527634" spans="16:16" x14ac:dyDescent="0.3">
      <c r="P527634" s="83"/>
    </row>
    <row r="527635" spans="16:16" x14ac:dyDescent="0.3">
      <c r="P527635" s="83"/>
    </row>
    <row r="527636" spans="16:16" x14ac:dyDescent="0.3">
      <c r="P527636" s="83"/>
    </row>
    <row r="527637" spans="16:16" x14ac:dyDescent="0.3">
      <c r="P527637" s="83"/>
    </row>
    <row r="527638" spans="16:16" x14ac:dyDescent="0.3">
      <c r="P527638" s="83"/>
    </row>
    <row r="527639" spans="16:16" x14ac:dyDescent="0.3">
      <c r="P527639" s="83"/>
    </row>
    <row r="527640" spans="16:16" x14ac:dyDescent="0.3">
      <c r="P527640" s="83"/>
    </row>
    <row r="527641" spans="16:16" x14ac:dyDescent="0.3">
      <c r="P527641" s="83"/>
    </row>
    <row r="527642" spans="16:16" x14ac:dyDescent="0.3">
      <c r="P527642" s="83"/>
    </row>
    <row r="527643" spans="16:16" x14ac:dyDescent="0.3">
      <c r="P527643" s="83"/>
    </row>
    <row r="527644" spans="16:16" x14ac:dyDescent="0.3">
      <c r="P527644" s="83"/>
    </row>
    <row r="527645" spans="16:16" x14ac:dyDescent="0.3">
      <c r="P527645" s="83"/>
    </row>
    <row r="527646" spans="16:16" x14ac:dyDescent="0.3">
      <c r="P527646" s="83"/>
    </row>
    <row r="527647" spans="16:16" x14ac:dyDescent="0.3">
      <c r="P527647" s="83"/>
    </row>
    <row r="527648" spans="16:16" x14ac:dyDescent="0.3">
      <c r="P527648" s="83"/>
    </row>
    <row r="527649" spans="16:16" x14ac:dyDescent="0.3">
      <c r="P527649" s="83"/>
    </row>
    <row r="527650" spans="16:16" x14ac:dyDescent="0.3">
      <c r="P527650" s="83"/>
    </row>
    <row r="527651" spans="16:16" x14ac:dyDescent="0.3">
      <c r="P527651" s="83"/>
    </row>
    <row r="527652" spans="16:16" x14ac:dyDescent="0.3">
      <c r="P527652" s="83"/>
    </row>
    <row r="527653" spans="16:16" x14ac:dyDescent="0.3">
      <c r="P527653" s="83"/>
    </row>
    <row r="527654" spans="16:16" x14ac:dyDescent="0.3">
      <c r="P527654" s="83"/>
    </row>
    <row r="527655" spans="16:16" x14ac:dyDescent="0.3">
      <c r="P527655" s="83"/>
    </row>
    <row r="527656" spans="16:16" x14ac:dyDescent="0.3">
      <c r="P527656" s="83"/>
    </row>
    <row r="527657" spans="16:16" x14ac:dyDescent="0.3">
      <c r="P527657" s="83"/>
    </row>
    <row r="527658" spans="16:16" x14ac:dyDescent="0.3">
      <c r="P527658" s="83"/>
    </row>
    <row r="527659" spans="16:16" x14ac:dyDescent="0.3">
      <c r="P527659" s="83"/>
    </row>
    <row r="527660" spans="16:16" x14ac:dyDescent="0.3">
      <c r="P527660" s="83"/>
    </row>
    <row r="527661" spans="16:16" x14ac:dyDescent="0.3">
      <c r="P527661" s="83"/>
    </row>
    <row r="527662" spans="16:16" x14ac:dyDescent="0.3">
      <c r="P527662" s="83"/>
    </row>
    <row r="527663" spans="16:16" x14ac:dyDescent="0.3">
      <c r="P527663" s="83"/>
    </row>
    <row r="527664" spans="16:16" x14ac:dyDescent="0.3">
      <c r="P527664" s="83"/>
    </row>
    <row r="527665" spans="16:16" x14ac:dyDescent="0.3">
      <c r="P527665" s="83"/>
    </row>
    <row r="527666" spans="16:16" x14ac:dyDescent="0.3">
      <c r="P527666" s="83"/>
    </row>
    <row r="527667" spans="16:16" x14ac:dyDescent="0.3">
      <c r="P527667" s="83"/>
    </row>
    <row r="527668" spans="16:16" x14ac:dyDescent="0.3">
      <c r="P527668" s="83"/>
    </row>
    <row r="527669" spans="16:16" x14ac:dyDescent="0.3">
      <c r="P527669" s="83"/>
    </row>
    <row r="527670" spans="16:16" x14ac:dyDescent="0.3">
      <c r="P527670" s="83"/>
    </row>
    <row r="527671" spans="16:16" x14ac:dyDescent="0.3">
      <c r="P527671" s="83"/>
    </row>
    <row r="527672" spans="16:16" x14ac:dyDescent="0.3">
      <c r="P527672" s="83"/>
    </row>
    <row r="527673" spans="16:16" x14ac:dyDescent="0.3">
      <c r="P527673" s="83"/>
    </row>
    <row r="527674" spans="16:16" x14ac:dyDescent="0.3">
      <c r="P527674" s="83"/>
    </row>
    <row r="527675" spans="16:16" x14ac:dyDescent="0.3">
      <c r="P527675" s="83"/>
    </row>
    <row r="527676" spans="16:16" x14ac:dyDescent="0.3">
      <c r="P527676" s="83"/>
    </row>
    <row r="527677" spans="16:16" x14ac:dyDescent="0.3">
      <c r="P527677" s="83"/>
    </row>
    <row r="527678" spans="16:16" x14ac:dyDescent="0.3">
      <c r="P527678" s="83"/>
    </row>
    <row r="527679" spans="16:16" x14ac:dyDescent="0.3">
      <c r="P527679" s="83"/>
    </row>
    <row r="527680" spans="16:16" x14ac:dyDescent="0.3">
      <c r="P527680" s="83"/>
    </row>
    <row r="527681" spans="16:16" x14ac:dyDescent="0.3">
      <c r="P527681" s="83"/>
    </row>
    <row r="527682" spans="16:16" x14ac:dyDescent="0.3">
      <c r="P527682" s="83"/>
    </row>
    <row r="527683" spans="16:16" x14ac:dyDescent="0.3">
      <c r="P527683" s="83"/>
    </row>
    <row r="527684" spans="16:16" x14ac:dyDescent="0.3">
      <c r="P527684" s="83"/>
    </row>
    <row r="527685" spans="16:16" x14ac:dyDescent="0.3">
      <c r="P527685" s="83"/>
    </row>
    <row r="527686" spans="16:16" x14ac:dyDescent="0.3">
      <c r="P527686" s="83"/>
    </row>
    <row r="527687" spans="16:16" x14ac:dyDescent="0.3">
      <c r="P527687" s="83"/>
    </row>
    <row r="527688" spans="16:16" x14ac:dyDescent="0.3">
      <c r="P527688" s="83"/>
    </row>
    <row r="527689" spans="16:16" x14ac:dyDescent="0.3">
      <c r="P527689" s="83"/>
    </row>
    <row r="527690" spans="16:16" x14ac:dyDescent="0.3">
      <c r="P527690" s="83"/>
    </row>
    <row r="527691" spans="16:16" x14ac:dyDescent="0.3">
      <c r="P527691" s="83"/>
    </row>
    <row r="527692" spans="16:16" x14ac:dyDescent="0.3">
      <c r="P527692" s="83"/>
    </row>
    <row r="527693" spans="16:16" x14ac:dyDescent="0.3">
      <c r="P527693" s="83"/>
    </row>
    <row r="527694" spans="16:16" x14ac:dyDescent="0.3">
      <c r="P527694" s="83"/>
    </row>
    <row r="527695" spans="16:16" x14ac:dyDescent="0.3">
      <c r="P527695" s="83"/>
    </row>
    <row r="527696" spans="16:16" x14ac:dyDescent="0.3">
      <c r="P527696" s="83"/>
    </row>
    <row r="527697" spans="16:16" x14ac:dyDescent="0.3">
      <c r="P527697" s="83"/>
    </row>
    <row r="527698" spans="16:16" x14ac:dyDescent="0.3">
      <c r="P527698" s="83"/>
    </row>
    <row r="527699" spans="16:16" x14ac:dyDescent="0.3">
      <c r="P527699" s="83"/>
    </row>
    <row r="527700" spans="16:16" x14ac:dyDescent="0.3">
      <c r="P527700" s="83"/>
    </row>
    <row r="527701" spans="16:16" x14ac:dyDescent="0.3">
      <c r="P527701" s="83"/>
    </row>
    <row r="527702" spans="16:16" x14ac:dyDescent="0.3">
      <c r="P527702" s="83"/>
    </row>
    <row r="527703" spans="16:16" x14ac:dyDescent="0.3">
      <c r="P527703" s="83"/>
    </row>
    <row r="527704" spans="16:16" x14ac:dyDescent="0.3">
      <c r="P527704" s="83"/>
    </row>
    <row r="527705" spans="16:16" x14ac:dyDescent="0.3">
      <c r="P527705" s="83"/>
    </row>
    <row r="527706" spans="16:16" x14ac:dyDescent="0.3">
      <c r="P527706" s="83"/>
    </row>
    <row r="527707" spans="16:16" x14ac:dyDescent="0.3">
      <c r="P527707" s="83"/>
    </row>
    <row r="527708" spans="16:16" x14ac:dyDescent="0.3">
      <c r="P527708" s="83"/>
    </row>
    <row r="527709" spans="16:16" x14ac:dyDescent="0.3">
      <c r="P527709" s="83"/>
    </row>
    <row r="527710" spans="16:16" x14ac:dyDescent="0.3">
      <c r="P527710" s="83"/>
    </row>
    <row r="527711" spans="16:16" x14ac:dyDescent="0.3">
      <c r="P527711" s="83"/>
    </row>
    <row r="527712" spans="16:16" x14ac:dyDescent="0.3">
      <c r="P527712" s="83"/>
    </row>
    <row r="527713" spans="16:16" x14ac:dyDescent="0.3">
      <c r="P527713" s="83"/>
    </row>
    <row r="527714" spans="16:16" x14ac:dyDescent="0.3">
      <c r="P527714" s="83"/>
    </row>
    <row r="527715" spans="16:16" x14ac:dyDescent="0.3">
      <c r="P527715" s="83"/>
    </row>
    <row r="527716" spans="16:16" x14ac:dyDescent="0.3">
      <c r="P527716" s="83"/>
    </row>
    <row r="527717" spans="16:16" x14ac:dyDescent="0.3">
      <c r="P527717" s="83"/>
    </row>
    <row r="527718" spans="16:16" x14ac:dyDescent="0.3">
      <c r="P527718" s="83"/>
    </row>
    <row r="527719" spans="16:16" x14ac:dyDescent="0.3">
      <c r="P527719" s="83"/>
    </row>
    <row r="527720" spans="16:16" x14ac:dyDescent="0.3">
      <c r="P527720" s="83"/>
    </row>
    <row r="527721" spans="16:16" x14ac:dyDescent="0.3">
      <c r="P527721" s="83"/>
    </row>
    <row r="527722" spans="16:16" x14ac:dyDescent="0.3">
      <c r="P527722" s="83"/>
    </row>
    <row r="527723" spans="16:16" x14ac:dyDescent="0.3">
      <c r="P527723" s="83"/>
    </row>
    <row r="527724" spans="16:16" x14ac:dyDescent="0.3">
      <c r="P527724" s="83"/>
    </row>
    <row r="527725" spans="16:16" x14ac:dyDescent="0.3">
      <c r="P527725" s="83"/>
    </row>
    <row r="527726" spans="16:16" x14ac:dyDescent="0.3">
      <c r="P527726" s="83"/>
    </row>
    <row r="527727" spans="16:16" x14ac:dyDescent="0.3">
      <c r="P527727" s="83"/>
    </row>
    <row r="527728" spans="16:16" x14ac:dyDescent="0.3">
      <c r="P527728" s="83"/>
    </row>
    <row r="527729" spans="16:16" x14ac:dyDescent="0.3">
      <c r="P527729" s="83"/>
    </row>
    <row r="527730" spans="16:16" x14ac:dyDescent="0.3">
      <c r="P527730" s="83"/>
    </row>
    <row r="527731" spans="16:16" x14ac:dyDescent="0.3">
      <c r="P527731" s="83"/>
    </row>
    <row r="527732" spans="16:16" x14ac:dyDescent="0.3">
      <c r="P527732" s="83"/>
    </row>
    <row r="527733" spans="16:16" x14ac:dyDescent="0.3">
      <c r="P527733" s="83"/>
    </row>
    <row r="527734" spans="16:16" x14ac:dyDescent="0.3">
      <c r="P527734" s="83"/>
    </row>
    <row r="527735" spans="16:16" x14ac:dyDescent="0.3">
      <c r="P527735" s="83"/>
    </row>
    <row r="527736" spans="16:16" x14ac:dyDescent="0.3">
      <c r="P527736" s="83"/>
    </row>
    <row r="527737" spans="16:16" x14ac:dyDescent="0.3">
      <c r="P527737" s="83"/>
    </row>
    <row r="527738" spans="16:16" x14ac:dyDescent="0.3">
      <c r="P527738" s="83"/>
    </row>
    <row r="527739" spans="16:16" x14ac:dyDescent="0.3">
      <c r="P527739" s="83"/>
    </row>
    <row r="527740" spans="16:16" x14ac:dyDescent="0.3">
      <c r="P527740" s="83"/>
    </row>
    <row r="527741" spans="16:16" x14ac:dyDescent="0.3">
      <c r="P527741" s="83"/>
    </row>
    <row r="527742" spans="16:16" x14ac:dyDescent="0.3">
      <c r="P527742" s="83"/>
    </row>
    <row r="527743" spans="16:16" x14ac:dyDescent="0.3">
      <c r="P527743" s="83"/>
    </row>
    <row r="527744" spans="16:16" x14ac:dyDescent="0.3">
      <c r="P527744" s="83"/>
    </row>
    <row r="527745" spans="16:16" x14ac:dyDescent="0.3">
      <c r="P527745" s="83"/>
    </row>
    <row r="527746" spans="16:16" x14ac:dyDescent="0.3">
      <c r="P527746" s="83"/>
    </row>
    <row r="527747" spans="16:16" x14ac:dyDescent="0.3">
      <c r="P527747" s="83"/>
    </row>
    <row r="527748" spans="16:16" x14ac:dyDescent="0.3">
      <c r="P527748" s="83"/>
    </row>
    <row r="527749" spans="16:16" x14ac:dyDescent="0.3">
      <c r="P527749" s="83"/>
    </row>
    <row r="527750" spans="16:16" x14ac:dyDescent="0.3">
      <c r="P527750" s="83"/>
    </row>
    <row r="527751" spans="16:16" x14ac:dyDescent="0.3">
      <c r="P527751" s="83"/>
    </row>
    <row r="527752" spans="16:16" x14ac:dyDescent="0.3">
      <c r="P527752" s="83"/>
    </row>
    <row r="527753" spans="16:16" x14ac:dyDescent="0.3">
      <c r="P527753" s="83"/>
    </row>
    <row r="527754" spans="16:16" x14ac:dyDescent="0.3">
      <c r="P527754" s="83"/>
    </row>
    <row r="527755" spans="16:16" x14ac:dyDescent="0.3">
      <c r="P527755" s="83"/>
    </row>
    <row r="527756" spans="16:16" x14ac:dyDescent="0.3">
      <c r="P527756" s="83"/>
    </row>
    <row r="527757" spans="16:16" x14ac:dyDescent="0.3">
      <c r="P527757" s="83"/>
    </row>
    <row r="527758" spans="16:16" x14ac:dyDescent="0.3">
      <c r="P527758" s="83"/>
    </row>
    <row r="527759" spans="16:16" x14ac:dyDescent="0.3">
      <c r="P527759" s="83"/>
    </row>
    <row r="527760" spans="16:16" x14ac:dyDescent="0.3">
      <c r="P527760" s="83"/>
    </row>
    <row r="527761" spans="16:16" x14ac:dyDescent="0.3">
      <c r="P527761" s="83"/>
    </row>
    <row r="527762" spans="16:16" x14ac:dyDescent="0.3">
      <c r="P527762" s="83"/>
    </row>
    <row r="527763" spans="16:16" x14ac:dyDescent="0.3">
      <c r="P527763" s="83"/>
    </row>
    <row r="527764" spans="16:16" x14ac:dyDescent="0.3">
      <c r="P527764" s="83"/>
    </row>
    <row r="527765" spans="16:16" x14ac:dyDescent="0.3">
      <c r="P527765" s="83"/>
    </row>
    <row r="527766" spans="16:16" x14ac:dyDescent="0.3">
      <c r="P527766" s="83"/>
    </row>
    <row r="527767" spans="16:16" x14ac:dyDescent="0.3">
      <c r="P527767" s="83"/>
    </row>
    <row r="527768" spans="16:16" x14ac:dyDescent="0.3">
      <c r="P527768" s="83"/>
    </row>
    <row r="527769" spans="16:16" x14ac:dyDescent="0.3">
      <c r="P527769" s="83"/>
    </row>
    <row r="527770" spans="16:16" x14ac:dyDescent="0.3">
      <c r="P527770" s="83"/>
    </row>
    <row r="527771" spans="16:16" x14ac:dyDescent="0.3">
      <c r="P527771" s="83"/>
    </row>
    <row r="527772" spans="16:16" x14ac:dyDescent="0.3">
      <c r="P527772" s="83"/>
    </row>
    <row r="527773" spans="16:16" x14ac:dyDescent="0.3">
      <c r="P527773" s="83"/>
    </row>
    <row r="527774" spans="16:16" x14ac:dyDescent="0.3">
      <c r="P527774" s="83"/>
    </row>
    <row r="527775" spans="16:16" x14ac:dyDescent="0.3">
      <c r="P527775" s="83"/>
    </row>
    <row r="527776" spans="16:16" x14ac:dyDescent="0.3">
      <c r="P527776" s="83"/>
    </row>
    <row r="527777" spans="16:16" x14ac:dyDescent="0.3">
      <c r="P527777" s="83"/>
    </row>
    <row r="527778" spans="16:16" x14ac:dyDescent="0.3">
      <c r="P527778" s="83"/>
    </row>
    <row r="527779" spans="16:16" x14ac:dyDescent="0.3">
      <c r="P527779" s="83"/>
    </row>
    <row r="527780" spans="16:16" x14ac:dyDescent="0.3">
      <c r="P527780" s="83"/>
    </row>
    <row r="527781" spans="16:16" x14ac:dyDescent="0.3">
      <c r="P527781" s="83"/>
    </row>
    <row r="527782" spans="16:16" x14ac:dyDescent="0.3">
      <c r="P527782" s="83"/>
    </row>
    <row r="527783" spans="16:16" x14ac:dyDescent="0.3">
      <c r="P527783" s="83"/>
    </row>
    <row r="527784" spans="16:16" x14ac:dyDescent="0.3">
      <c r="P527784" s="83"/>
    </row>
    <row r="527785" spans="16:16" x14ac:dyDescent="0.3">
      <c r="P527785" s="83"/>
    </row>
    <row r="527786" spans="16:16" x14ac:dyDescent="0.3">
      <c r="P527786" s="83"/>
    </row>
    <row r="527787" spans="16:16" x14ac:dyDescent="0.3">
      <c r="P527787" s="83"/>
    </row>
    <row r="527788" spans="16:16" x14ac:dyDescent="0.3">
      <c r="P527788" s="83"/>
    </row>
    <row r="527789" spans="16:16" x14ac:dyDescent="0.3">
      <c r="P527789" s="83"/>
    </row>
    <row r="527790" spans="16:16" x14ac:dyDescent="0.3">
      <c r="P527790" s="83"/>
    </row>
    <row r="527791" spans="16:16" x14ac:dyDescent="0.3">
      <c r="P527791" s="83"/>
    </row>
    <row r="527792" spans="16:16" x14ac:dyDescent="0.3">
      <c r="P527792" s="83"/>
    </row>
    <row r="527793" spans="16:16" x14ac:dyDescent="0.3">
      <c r="P527793" s="83"/>
    </row>
    <row r="527794" spans="16:16" x14ac:dyDescent="0.3">
      <c r="P527794" s="83"/>
    </row>
    <row r="527795" spans="16:16" x14ac:dyDescent="0.3">
      <c r="P527795" s="83"/>
    </row>
    <row r="527796" spans="16:16" x14ac:dyDescent="0.3">
      <c r="P527796" s="83"/>
    </row>
    <row r="527797" spans="16:16" x14ac:dyDescent="0.3">
      <c r="P527797" s="83"/>
    </row>
    <row r="527798" spans="16:16" x14ac:dyDescent="0.3">
      <c r="P527798" s="83"/>
    </row>
    <row r="527799" spans="16:16" x14ac:dyDescent="0.3">
      <c r="P527799" s="83"/>
    </row>
    <row r="527800" spans="16:16" x14ac:dyDescent="0.3">
      <c r="P527800" s="83"/>
    </row>
    <row r="527801" spans="16:16" x14ac:dyDescent="0.3">
      <c r="P527801" s="83"/>
    </row>
    <row r="527802" spans="16:16" x14ac:dyDescent="0.3">
      <c r="P527802" s="83"/>
    </row>
    <row r="527803" spans="16:16" x14ac:dyDescent="0.3">
      <c r="P527803" s="83"/>
    </row>
    <row r="527804" spans="16:16" x14ac:dyDescent="0.3">
      <c r="P527804" s="83"/>
    </row>
    <row r="527805" spans="16:16" x14ac:dyDescent="0.3">
      <c r="P527805" s="83"/>
    </row>
    <row r="527806" spans="16:16" x14ac:dyDescent="0.3">
      <c r="P527806" s="83"/>
    </row>
    <row r="527807" spans="16:16" x14ac:dyDescent="0.3">
      <c r="P527807" s="83"/>
    </row>
    <row r="527808" spans="16:16" x14ac:dyDescent="0.3">
      <c r="P527808" s="83"/>
    </row>
    <row r="527809" spans="16:16" x14ac:dyDescent="0.3">
      <c r="P527809" s="83"/>
    </row>
    <row r="527810" spans="16:16" x14ac:dyDescent="0.3">
      <c r="P527810" s="83"/>
    </row>
    <row r="527811" spans="16:16" x14ac:dyDescent="0.3">
      <c r="P527811" s="83"/>
    </row>
    <row r="527812" spans="16:16" x14ac:dyDescent="0.3">
      <c r="P527812" s="83"/>
    </row>
    <row r="527813" spans="16:16" x14ac:dyDescent="0.3">
      <c r="P527813" s="83"/>
    </row>
    <row r="527814" spans="16:16" x14ac:dyDescent="0.3">
      <c r="P527814" s="83"/>
    </row>
    <row r="527815" spans="16:16" x14ac:dyDescent="0.3">
      <c r="P527815" s="83"/>
    </row>
    <row r="527816" spans="16:16" x14ac:dyDescent="0.3">
      <c r="P527816" s="83"/>
    </row>
    <row r="527817" spans="16:16" x14ac:dyDescent="0.3">
      <c r="P527817" s="83"/>
    </row>
    <row r="527818" spans="16:16" x14ac:dyDescent="0.3">
      <c r="P527818" s="83"/>
    </row>
    <row r="527819" spans="16:16" x14ac:dyDescent="0.3">
      <c r="P527819" s="83"/>
    </row>
    <row r="527820" spans="16:16" x14ac:dyDescent="0.3">
      <c r="P527820" s="83"/>
    </row>
    <row r="527821" spans="16:16" x14ac:dyDescent="0.3">
      <c r="P527821" s="83"/>
    </row>
    <row r="527822" spans="16:16" x14ac:dyDescent="0.3">
      <c r="P527822" s="83"/>
    </row>
    <row r="527823" spans="16:16" x14ac:dyDescent="0.3">
      <c r="P527823" s="83"/>
    </row>
    <row r="527824" spans="16:16" x14ac:dyDescent="0.3">
      <c r="P527824" s="83"/>
    </row>
    <row r="527825" spans="16:16" x14ac:dyDescent="0.3">
      <c r="P527825" s="83"/>
    </row>
    <row r="527826" spans="16:16" x14ac:dyDescent="0.3">
      <c r="P527826" s="83"/>
    </row>
    <row r="527827" spans="16:16" x14ac:dyDescent="0.3">
      <c r="P527827" s="83"/>
    </row>
    <row r="527828" spans="16:16" x14ac:dyDescent="0.3">
      <c r="P527828" s="83"/>
    </row>
    <row r="527829" spans="16:16" x14ac:dyDescent="0.3">
      <c r="P527829" s="83"/>
    </row>
    <row r="527830" spans="16:16" x14ac:dyDescent="0.3">
      <c r="P527830" s="83"/>
    </row>
    <row r="527831" spans="16:16" x14ac:dyDescent="0.3">
      <c r="P527831" s="83"/>
    </row>
    <row r="527832" spans="16:16" x14ac:dyDescent="0.3">
      <c r="P527832" s="83"/>
    </row>
    <row r="527833" spans="16:16" x14ac:dyDescent="0.3">
      <c r="P527833" s="83"/>
    </row>
    <row r="527834" spans="16:16" x14ac:dyDescent="0.3">
      <c r="P527834" s="83"/>
    </row>
    <row r="527835" spans="16:16" x14ac:dyDescent="0.3">
      <c r="P527835" s="83"/>
    </row>
    <row r="527836" spans="16:16" x14ac:dyDescent="0.3">
      <c r="P527836" s="83"/>
    </row>
    <row r="527837" spans="16:16" x14ac:dyDescent="0.3">
      <c r="P527837" s="83"/>
    </row>
    <row r="527838" spans="16:16" x14ac:dyDescent="0.3">
      <c r="P527838" s="83"/>
    </row>
    <row r="527839" spans="16:16" x14ac:dyDescent="0.3">
      <c r="P527839" s="83"/>
    </row>
    <row r="527840" spans="16:16" x14ac:dyDescent="0.3">
      <c r="P527840" s="83"/>
    </row>
    <row r="527841" spans="16:16" x14ac:dyDescent="0.3">
      <c r="P527841" s="83"/>
    </row>
    <row r="527842" spans="16:16" x14ac:dyDescent="0.3">
      <c r="P527842" s="83"/>
    </row>
    <row r="527843" spans="16:16" x14ac:dyDescent="0.3">
      <c r="P527843" s="83"/>
    </row>
    <row r="527844" spans="16:16" x14ac:dyDescent="0.3">
      <c r="P527844" s="83"/>
    </row>
    <row r="527845" spans="16:16" x14ac:dyDescent="0.3">
      <c r="P527845" s="83"/>
    </row>
    <row r="527846" spans="16:16" x14ac:dyDescent="0.3">
      <c r="P527846" s="83"/>
    </row>
    <row r="527847" spans="16:16" x14ac:dyDescent="0.3">
      <c r="P527847" s="83"/>
    </row>
    <row r="527848" spans="16:16" x14ac:dyDescent="0.3">
      <c r="P527848" s="83"/>
    </row>
    <row r="527849" spans="16:16" x14ac:dyDescent="0.3">
      <c r="P527849" s="83"/>
    </row>
    <row r="527850" spans="16:16" x14ac:dyDescent="0.3">
      <c r="P527850" s="83"/>
    </row>
    <row r="527851" spans="16:16" x14ac:dyDescent="0.3">
      <c r="P527851" s="83"/>
    </row>
    <row r="527852" spans="16:16" x14ac:dyDescent="0.3">
      <c r="P527852" s="83"/>
    </row>
    <row r="527853" spans="16:16" x14ac:dyDescent="0.3">
      <c r="P527853" s="83"/>
    </row>
    <row r="527854" spans="16:16" x14ac:dyDescent="0.3">
      <c r="P527854" s="83"/>
    </row>
    <row r="527855" spans="16:16" x14ac:dyDescent="0.3">
      <c r="P527855" s="83"/>
    </row>
    <row r="527856" spans="16:16" x14ac:dyDescent="0.3">
      <c r="P527856" s="83"/>
    </row>
    <row r="527857" spans="16:16" x14ac:dyDescent="0.3">
      <c r="P527857" s="83"/>
    </row>
    <row r="527858" spans="16:16" x14ac:dyDescent="0.3">
      <c r="P527858" s="83"/>
    </row>
    <row r="527859" spans="16:16" x14ac:dyDescent="0.3">
      <c r="P527859" s="83"/>
    </row>
    <row r="527860" spans="16:16" x14ac:dyDescent="0.3">
      <c r="P527860" s="83"/>
    </row>
    <row r="527861" spans="16:16" x14ac:dyDescent="0.3">
      <c r="P527861" s="83"/>
    </row>
    <row r="527862" spans="16:16" x14ac:dyDescent="0.3">
      <c r="P527862" s="83"/>
    </row>
    <row r="527863" spans="16:16" x14ac:dyDescent="0.3">
      <c r="P527863" s="83"/>
    </row>
    <row r="527864" spans="16:16" x14ac:dyDescent="0.3">
      <c r="P527864" s="83"/>
    </row>
    <row r="527865" spans="16:16" x14ac:dyDescent="0.3">
      <c r="P527865" s="83"/>
    </row>
    <row r="527866" spans="16:16" x14ac:dyDescent="0.3">
      <c r="P527866" s="83"/>
    </row>
    <row r="527867" spans="16:16" x14ac:dyDescent="0.3">
      <c r="P527867" s="83"/>
    </row>
    <row r="527868" spans="16:16" x14ac:dyDescent="0.3">
      <c r="P527868" s="83"/>
    </row>
    <row r="527869" spans="16:16" x14ac:dyDescent="0.3">
      <c r="P527869" s="83"/>
    </row>
    <row r="527870" spans="16:16" x14ac:dyDescent="0.3">
      <c r="P527870" s="83"/>
    </row>
    <row r="527871" spans="16:16" x14ac:dyDescent="0.3">
      <c r="P527871" s="83"/>
    </row>
    <row r="527872" spans="16:16" x14ac:dyDescent="0.3">
      <c r="P527872" s="83"/>
    </row>
    <row r="527873" spans="16:16" x14ac:dyDescent="0.3">
      <c r="P527873" s="83"/>
    </row>
    <row r="527874" spans="16:16" x14ac:dyDescent="0.3">
      <c r="P527874" s="83"/>
    </row>
    <row r="527875" spans="16:16" x14ac:dyDescent="0.3">
      <c r="P527875" s="83"/>
    </row>
    <row r="527876" spans="16:16" x14ac:dyDescent="0.3">
      <c r="P527876" s="83"/>
    </row>
    <row r="527877" spans="16:16" x14ac:dyDescent="0.3">
      <c r="P527877" s="83"/>
    </row>
    <row r="527878" spans="16:16" x14ac:dyDescent="0.3">
      <c r="P527878" s="83"/>
    </row>
    <row r="527879" spans="16:16" x14ac:dyDescent="0.3">
      <c r="P527879" s="83"/>
    </row>
    <row r="527880" spans="16:16" x14ac:dyDescent="0.3">
      <c r="P527880" s="83"/>
    </row>
    <row r="527881" spans="16:16" x14ac:dyDescent="0.3">
      <c r="P527881" s="83"/>
    </row>
    <row r="527882" spans="16:16" x14ac:dyDescent="0.3">
      <c r="P527882" s="83"/>
    </row>
    <row r="527883" spans="16:16" x14ac:dyDescent="0.3">
      <c r="P527883" s="83"/>
    </row>
    <row r="527884" spans="16:16" x14ac:dyDescent="0.3">
      <c r="P527884" s="83"/>
    </row>
    <row r="527885" spans="16:16" x14ac:dyDescent="0.3">
      <c r="P527885" s="83"/>
    </row>
    <row r="527886" spans="16:16" x14ac:dyDescent="0.3">
      <c r="P527886" s="83"/>
    </row>
    <row r="527887" spans="16:16" x14ac:dyDescent="0.3">
      <c r="P527887" s="83"/>
    </row>
    <row r="527888" spans="16:16" x14ac:dyDescent="0.3">
      <c r="P527888" s="83"/>
    </row>
    <row r="527889" spans="16:16" x14ac:dyDescent="0.3">
      <c r="P527889" s="83"/>
    </row>
    <row r="527890" spans="16:16" x14ac:dyDescent="0.3">
      <c r="P527890" s="83"/>
    </row>
    <row r="527891" spans="16:16" x14ac:dyDescent="0.3">
      <c r="P527891" s="83"/>
    </row>
    <row r="527892" spans="16:16" x14ac:dyDescent="0.3">
      <c r="P527892" s="83"/>
    </row>
    <row r="527893" spans="16:16" x14ac:dyDescent="0.3">
      <c r="P527893" s="83"/>
    </row>
    <row r="527894" spans="16:16" x14ac:dyDescent="0.3">
      <c r="P527894" s="83"/>
    </row>
    <row r="527895" spans="16:16" x14ac:dyDescent="0.3">
      <c r="P527895" s="83"/>
    </row>
    <row r="527896" spans="16:16" x14ac:dyDescent="0.3">
      <c r="P527896" s="83"/>
    </row>
    <row r="527897" spans="16:16" x14ac:dyDescent="0.3">
      <c r="P527897" s="83"/>
    </row>
    <row r="527898" spans="16:16" x14ac:dyDescent="0.3">
      <c r="P527898" s="83"/>
    </row>
    <row r="527899" spans="16:16" x14ac:dyDescent="0.3">
      <c r="P527899" s="83"/>
    </row>
    <row r="527900" spans="16:16" x14ac:dyDescent="0.3">
      <c r="P527900" s="83"/>
    </row>
    <row r="527901" spans="16:16" x14ac:dyDescent="0.3">
      <c r="P527901" s="83"/>
    </row>
    <row r="527902" spans="16:16" x14ac:dyDescent="0.3">
      <c r="P527902" s="83"/>
    </row>
    <row r="527903" spans="16:16" x14ac:dyDescent="0.3">
      <c r="P527903" s="83"/>
    </row>
    <row r="527904" spans="16:16" x14ac:dyDescent="0.3">
      <c r="P527904" s="83"/>
    </row>
    <row r="527905" spans="16:16" x14ac:dyDescent="0.3">
      <c r="P527905" s="83"/>
    </row>
    <row r="527906" spans="16:16" x14ac:dyDescent="0.3">
      <c r="P527906" s="83"/>
    </row>
    <row r="527907" spans="16:16" x14ac:dyDescent="0.3">
      <c r="P527907" s="83"/>
    </row>
    <row r="527908" spans="16:16" x14ac:dyDescent="0.3">
      <c r="P527908" s="83"/>
    </row>
    <row r="527909" spans="16:16" x14ac:dyDescent="0.3">
      <c r="P527909" s="83"/>
    </row>
    <row r="527910" spans="16:16" x14ac:dyDescent="0.3">
      <c r="P527910" s="83"/>
    </row>
    <row r="527911" spans="16:16" x14ac:dyDescent="0.3">
      <c r="P527911" s="83"/>
    </row>
    <row r="527912" spans="16:16" x14ac:dyDescent="0.3">
      <c r="P527912" s="83"/>
    </row>
    <row r="527913" spans="16:16" x14ac:dyDescent="0.3">
      <c r="P527913" s="83"/>
    </row>
    <row r="527914" spans="16:16" x14ac:dyDescent="0.3">
      <c r="P527914" s="83"/>
    </row>
    <row r="527915" spans="16:16" x14ac:dyDescent="0.3">
      <c r="P527915" s="83"/>
    </row>
    <row r="527916" spans="16:16" x14ac:dyDescent="0.3">
      <c r="P527916" s="83"/>
    </row>
    <row r="527917" spans="16:16" x14ac:dyDescent="0.3">
      <c r="P527917" s="83"/>
    </row>
    <row r="527918" spans="16:16" x14ac:dyDescent="0.3">
      <c r="P527918" s="83"/>
    </row>
    <row r="527919" spans="16:16" x14ac:dyDescent="0.3">
      <c r="P527919" s="83"/>
    </row>
    <row r="527920" spans="16:16" x14ac:dyDescent="0.3">
      <c r="P527920" s="83"/>
    </row>
    <row r="527921" spans="16:16" x14ac:dyDescent="0.3">
      <c r="P527921" s="83"/>
    </row>
    <row r="527922" spans="16:16" x14ac:dyDescent="0.3">
      <c r="P527922" s="83"/>
    </row>
    <row r="527923" spans="16:16" x14ac:dyDescent="0.3">
      <c r="P527923" s="83"/>
    </row>
    <row r="527924" spans="16:16" x14ac:dyDescent="0.3">
      <c r="P527924" s="83"/>
    </row>
    <row r="527925" spans="16:16" x14ac:dyDescent="0.3">
      <c r="P527925" s="83"/>
    </row>
    <row r="527926" spans="16:16" x14ac:dyDescent="0.3">
      <c r="P527926" s="83"/>
    </row>
    <row r="527927" spans="16:16" x14ac:dyDescent="0.3">
      <c r="P527927" s="83"/>
    </row>
    <row r="527928" spans="16:16" x14ac:dyDescent="0.3">
      <c r="P527928" s="83"/>
    </row>
    <row r="527929" spans="16:16" x14ac:dyDescent="0.3">
      <c r="P527929" s="83"/>
    </row>
    <row r="527930" spans="16:16" x14ac:dyDescent="0.3">
      <c r="P527930" s="83"/>
    </row>
    <row r="527931" spans="16:16" x14ac:dyDescent="0.3">
      <c r="P527931" s="83"/>
    </row>
    <row r="527932" spans="16:16" x14ac:dyDescent="0.3">
      <c r="P527932" s="83"/>
    </row>
    <row r="527933" spans="16:16" x14ac:dyDescent="0.3">
      <c r="P527933" s="83"/>
    </row>
    <row r="527934" spans="16:16" x14ac:dyDescent="0.3">
      <c r="P527934" s="83"/>
    </row>
    <row r="527935" spans="16:16" x14ac:dyDescent="0.3">
      <c r="P527935" s="83"/>
    </row>
    <row r="527936" spans="16:16" x14ac:dyDescent="0.3">
      <c r="P527936" s="83"/>
    </row>
    <row r="527937" spans="16:16" x14ac:dyDescent="0.3">
      <c r="P527937" s="83"/>
    </row>
    <row r="527938" spans="16:16" x14ac:dyDescent="0.3">
      <c r="P527938" s="83"/>
    </row>
    <row r="527939" spans="16:16" x14ac:dyDescent="0.3">
      <c r="P527939" s="83"/>
    </row>
    <row r="527940" spans="16:16" x14ac:dyDescent="0.3">
      <c r="P527940" s="83"/>
    </row>
    <row r="527941" spans="16:16" x14ac:dyDescent="0.3">
      <c r="P527941" s="83"/>
    </row>
    <row r="527942" spans="16:16" x14ac:dyDescent="0.3">
      <c r="P527942" s="83"/>
    </row>
    <row r="527943" spans="16:16" x14ac:dyDescent="0.3">
      <c r="P527943" s="83"/>
    </row>
    <row r="527944" spans="16:16" x14ac:dyDescent="0.3">
      <c r="P527944" s="83"/>
    </row>
    <row r="527945" spans="16:16" x14ac:dyDescent="0.3">
      <c r="P527945" s="83"/>
    </row>
    <row r="527946" spans="16:16" x14ac:dyDescent="0.3">
      <c r="P527946" s="83"/>
    </row>
    <row r="527947" spans="16:16" x14ac:dyDescent="0.3">
      <c r="P527947" s="83"/>
    </row>
    <row r="527948" spans="16:16" x14ac:dyDescent="0.3">
      <c r="P527948" s="83"/>
    </row>
    <row r="527949" spans="16:16" x14ac:dyDescent="0.3">
      <c r="P527949" s="83"/>
    </row>
    <row r="527950" spans="16:16" x14ac:dyDescent="0.3">
      <c r="P527950" s="83"/>
    </row>
    <row r="527951" spans="16:16" x14ac:dyDescent="0.3">
      <c r="P527951" s="83"/>
    </row>
    <row r="527952" spans="16:16" x14ac:dyDescent="0.3">
      <c r="P527952" s="83"/>
    </row>
    <row r="527953" spans="16:16" x14ac:dyDescent="0.3">
      <c r="P527953" s="83"/>
    </row>
    <row r="527954" spans="16:16" x14ac:dyDescent="0.3">
      <c r="P527954" s="83"/>
    </row>
    <row r="527955" spans="16:16" x14ac:dyDescent="0.3">
      <c r="P527955" s="83"/>
    </row>
    <row r="527956" spans="16:16" x14ac:dyDescent="0.3">
      <c r="P527956" s="83"/>
    </row>
    <row r="527957" spans="16:16" x14ac:dyDescent="0.3">
      <c r="P527957" s="83"/>
    </row>
    <row r="527958" spans="16:16" x14ac:dyDescent="0.3">
      <c r="P527958" s="83"/>
    </row>
    <row r="527959" spans="16:16" x14ac:dyDescent="0.3">
      <c r="P527959" s="83"/>
    </row>
    <row r="527960" spans="16:16" x14ac:dyDescent="0.3">
      <c r="P527960" s="83"/>
    </row>
    <row r="527961" spans="16:16" x14ac:dyDescent="0.3">
      <c r="P527961" s="83"/>
    </row>
    <row r="527962" spans="16:16" x14ac:dyDescent="0.3">
      <c r="P527962" s="83"/>
    </row>
    <row r="527963" spans="16:16" x14ac:dyDescent="0.3">
      <c r="P527963" s="83"/>
    </row>
    <row r="527964" spans="16:16" x14ac:dyDescent="0.3">
      <c r="P527964" s="83"/>
    </row>
    <row r="527965" spans="16:16" x14ac:dyDescent="0.3">
      <c r="P527965" s="83"/>
    </row>
    <row r="527966" spans="16:16" x14ac:dyDescent="0.3">
      <c r="P527966" s="83"/>
    </row>
    <row r="527967" spans="16:16" x14ac:dyDescent="0.3">
      <c r="P527967" s="83"/>
    </row>
    <row r="527968" spans="16:16" x14ac:dyDescent="0.3">
      <c r="P527968" s="83"/>
    </row>
    <row r="527969" spans="16:16" x14ac:dyDescent="0.3">
      <c r="P527969" s="83"/>
    </row>
    <row r="527970" spans="16:16" x14ac:dyDescent="0.3">
      <c r="P527970" s="83"/>
    </row>
    <row r="527971" spans="16:16" x14ac:dyDescent="0.3">
      <c r="P527971" s="83"/>
    </row>
    <row r="527972" spans="16:16" x14ac:dyDescent="0.3">
      <c r="P527972" s="83"/>
    </row>
    <row r="527973" spans="16:16" x14ac:dyDescent="0.3">
      <c r="P527973" s="83"/>
    </row>
    <row r="527974" spans="16:16" x14ac:dyDescent="0.3">
      <c r="P527974" s="83"/>
    </row>
    <row r="527975" spans="16:16" x14ac:dyDescent="0.3">
      <c r="P527975" s="83"/>
    </row>
    <row r="527976" spans="16:16" x14ac:dyDescent="0.3">
      <c r="P527976" s="83"/>
    </row>
    <row r="527977" spans="16:16" x14ac:dyDescent="0.3">
      <c r="P527977" s="83"/>
    </row>
    <row r="527978" spans="16:16" x14ac:dyDescent="0.3">
      <c r="P527978" s="83"/>
    </row>
    <row r="527979" spans="16:16" x14ac:dyDescent="0.3">
      <c r="P527979" s="83"/>
    </row>
    <row r="527980" spans="16:16" x14ac:dyDescent="0.3">
      <c r="P527980" s="83"/>
    </row>
    <row r="527981" spans="16:16" x14ac:dyDescent="0.3">
      <c r="P527981" s="83"/>
    </row>
    <row r="527982" spans="16:16" x14ac:dyDescent="0.3">
      <c r="P527982" s="83"/>
    </row>
    <row r="527983" spans="16:16" x14ac:dyDescent="0.3">
      <c r="P527983" s="83"/>
    </row>
    <row r="527984" spans="16:16" x14ac:dyDescent="0.3">
      <c r="P527984" s="83"/>
    </row>
    <row r="527985" spans="16:16" x14ac:dyDescent="0.3">
      <c r="P527985" s="83"/>
    </row>
    <row r="527986" spans="16:16" x14ac:dyDescent="0.3">
      <c r="P527986" s="83"/>
    </row>
    <row r="527987" spans="16:16" x14ac:dyDescent="0.3">
      <c r="P527987" s="83"/>
    </row>
    <row r="527988" spans="16:16" x14ac:dyDescent="0.3">
      <c r="P527988" s="83"/>
    </row>
    <row r="527989" spans="16:16" x14ac:dyDescent="0.3">
      <c r="P527989" s="83"/>
    </row>
    <row r="527990" spans="16:16" x14ac:dyDescent="0.3">
      <c r="P527990" s="83"/>
    </row>
    <row r="527991" spans="16:16" x14ac:dyDescent="0.3">
      <c r="P527991" s="83"/>
    </row>
    <row r="527992" spans="16:16" x14ac:dyDescent="0.3">
      <c r="P527992" s="83"/>
    </row>
    <row r="527993" spans="16:16" x14ac:dyDescent="0.3">
      <c r="P527993" s="83"/>
    </row>
    <row r="527994" spans="16:16" x14ac:dyDescent="0.3">
      <c r="P527994" s="83"/>
    </row>
    <row r="527995" spans="16:16" x14ac:dyDescent="0.3">
      <c r="P527995" s="83"/>
    </row>
    <row r="527996" spans="16:16" x14ac:dyDescent="0.3">
      <c r="P527996" s="83"/>
    </row>
    <row r="527997" spans="16:16" x14ac:dyDescent="0.3">
      <c r="P527997" s="83"/>
    </row>
    <row r="527998" spans="16:16" x14ac:dyDescent="0.3">
      <c r="P527998" s="83"/>
    </row>
    <row r="527999" spans="16:16" x14ac:dyDescent="0.3">
      <c r="P527999" s="83"/>
    </row>
    <row r="528000" spans="16:16" x14ac:dyDescent="0.3">
      <c r="P528000" s="83"/>
    </row>
    <row r="528001" spans="16:16" x14ac:dyDescent="0.3">
      <c r="P528001" s="83"/>
    </row>
    <row r="528002" spans="16:16" x14ac:dyDescent="0.3">
      <c r="P528002" s="83"/>
    </row>
    <row r="528003" spans="16:16" x14ac:dyDescent="0.3">
      <c r="P528003" s="83"/>
    </row>
    <row r="528004" spans="16:16" x14ac:dyDescent="0.3">
      <c r="P528004" s="83"/>
    </row>
    <row r="528005" spans="16:16" x14ac:dyDescent="0.3">
      <c r="P528005" s="83"/>
    </row>
    <row r="528006" spans="16:16" x14ac:dyDescent="0.3">
      <c r="P528006" s="83"/>
    </row>
    <row r="528007" spans="16:16" x14ac:dyDescent="0.3">
      <c r="P528007" s="83"/>
    </row>
    <row r="528008" spans="16:16" x14ac:dyDescent="0.3">
      <c r="P528008" s="83"/>
    </row>
    <row r="528009" spans="16:16" x14ac:dyDescent="0.3">
      <c r="P528009" s="83"/>
    </row>
    <row r="528010" spans="16:16" x14ac:dyDescent="0.3">
      <c r="P528010" s="83"/>
    </row>
    <row r="528011" spans="16:16" x14ac:dyDescent="0.3">
      <c r="P528011" s="83"/>
    </row>
    <row r="528012" spans="16:16" x14ac:dyDescent="0.3">
      <c r="P528012" s="83"/>
    </row>
    <row r="528013" spans="16:16" x14ac:dyDescent="0.3">
      <c r="P528013" s="83"/>
    </row>
    <row r="528014" spans="16:16" x14ac:dyDescent="0.3">
      <c r="P528014" s="83"/>
    </row>
    <row r="528015" spans="16:16" x14ac:dyDescent="0.3">
      <c r="P528015" s="83"/>
    </row>
    <row r="528016" spans="16:16" x14ac:dyDescent="0.3">
      <c r="P528016" s="83"/>
    </row>
    <row r="528017" spans="16:16" x14ac:dyDescent="0.3">
      <c r="P528017" s="83"/>
    </row>
    <row r="528018" spans="16:16" x14ac:dyDescent="0.3">
      <c r="P528018" s="83"/>
    </row>
    <row r="528019" spans="16:16" x14ac:dyDescent="0.3">
      <c r="P528019" s="83"/>
    </row>
    <row r="528020" spans="16:16" x14ac:dyDescent="0.3">
      <c r="P528020" s="83"/>
    </row>
    <row r="528021" spans="16:16" x14ac:dyDescent="0.3">
      <c r="P528021" s="83"/>
    </row>
    <row r="528022" spans="16:16" x14ac:dyDescent="0.3">
      <c r="P528022" s="83"/>
    </row>
    <row r="528023" spans="16:16" x14ac:dyDescent="0.3">
      <c r="P528023" s="83"/>
    </row>
    <row r="528024" spans="16:16" x14ac:dyDescent="0.3">
      <c r="P528024" s="83"/>
    </row>
    <row r="528025" spans="16:16" x14ac:dyDescent="0.3">
      <c r="P528025" s="83"/>
    </row>
    <row r="528026" spans="16:16" x14ac:dyDescent="0.3">
      <c r="P528026" s="83"/>
    </row>
    <row r="528027" spans="16:16" x14ac:dyDescent="0.3">
      <c r="P528027" s="83"/>
    </row>
    <row r="528028" spans="16:16" x14ac:dyDescent="0.3">
      <c r="P528028" s="83"/>
    </row>
    <row r="528029" spans="16:16" x14ac:dyDescent="0.3">
      <c r="P528029" s="83"/>
    </row>
    <row r="528030" spans="16:16" x14ac:dyDescent="0.3">
      <c r="P528030" s="83"/>
    </row>
    <row r="528031" spans="16:16" x14ac:dyDescent="0.3">
      <c r="P528031" s="83"/>
    </row>
    <row r="528032" spans="16:16" x14ac:dyDescent="0.3">
      <c r="P528032" s="83"/>
    </row>
    <row r="528033" spans="16:16" x14ac:dyDescent="0.3">
      <c r="P528033" s="83"/>
    </row>
    <row r="528034" spans="16:16" x14ac:dyDescent="0.3">
      <c r="P528034" s="83"/>
    </row>
    <row r="528035" spans="16:16" x14ac:dyDescent="0.3">
      <c r="P528035" s="83"/>
    </row>
    <row r="528036" spans="16:16" x14ac:dyDescent="0.3">
      <c r="P528036" s="83"/>
    </row>
    <row r="528037" spans="16:16" x14ac:dyDescent="0.3">
      <c r="P528037" s="83"/>
    </row>
    <row r="528038" spans="16:16" x14ac:dyDescent="0.3">
      <c r="P528038" s="83"/>
    </row>
    <row r="528039" spans="16:16" x14ac:dyDescent="0.3">
      <c r="P528039" s="83"/>
    </row>
    <row r="528040" spans="16:16" x14ac:dyDescent="0.3">
      <c r="P528040" s="83"/>
    </row>
    <row r="528041" spans="16:16" x14ac:dyDescent="0.3">
      <c r="P528041" s="83"/>
    </row>
    <row r="528042" spans="16:16" x14ac:dyDescent="0.3">
      <c r="P528042" s="83"/>
    </row>
    <row r="528043" spans="16:16" x14ac:dyDescent="0.3">
      <c r="P528043" s="83"/>
    </row>
    <row r="528044" spans="16:16" x14ac:dyDescent="0.3">
      <c r="P528044" s="83"/>
    </row>
    <row r="528045" spans="16:16" x14ac:dyDescent="0.3">
      <c r="P528045" s="83"/>
    </row>
    <row r="528046" spans="16:16" x14ac:dyDescent="0.3">
      <c r="P528046" s="83"/>
    </row>
    <row r="528047" spans="16:16" x14ac:dyDescent="0.3">
      <c r="P528047" s="83"/>
    </row>
    <row r="528048" spans="16:16" x14ac:dyDescent="0.3">
      <c r="P528048" s="83"/>
    </row>
    <row r="528049" spans="16:16" x14ac:dyDescent="0.3">
      <c r="P528049" s="83"/>
    </row>
    <row r="528050" spans="16:16" x14ac:dyDescent="0.3">
      <c r="P528050" s="83"/>
    </row>
    <row r="528051" spans="16:16" x14ac:dyDescent="0.3">
      <c r="P528051" s="83"/>
    </row>
    <row r="528052" spans="16:16" x14ac:dyDescent="0.3">
      <c r="P528052" s="83"/>
    </row>
    <row r="528053" spans="16:16" x14ac:dyDescent="0.3">
      <c r="P528053" s="83"/>
    </row>
    <row r="528054" spans="16:16" x14ac:dyDescent="0.3">
      <c r="P528054" s="83"/>
    </row>
    <row r="528055" spans="16:16" x14ac:dyDescent="0.3">
      <c r="P528055" s="83"/>
    </row>
    <row r="528056" spans="16:16" x14ac:dyDescent="0.3">
      <c r="P528056" s="83"/>
    </row>
    <row r="528057" spans="16:16" x14ac:dyDescent="0.3">
      <c r="P528057" s="83"/>
    </row>
    <row r="528058" spans="16:16" x14ac:dyDescent="0.3">
      <c r="P528058" s="83"/>
    </row>
    <row r="528059" spans="16:16" x14ac:dyDescent="0.3">
      <c r="P528059" s="83"/>
    </row>
    <row r="528060" spans="16:16" x14ac:dyDescent="0.3">
      <c r="P528060" s="83"/>
    </row>
    <row r="528061" spans="16:16" x14ac:dyDescent="0.3">
      <c r="P528061" s="83"/>
    </row>
    <row r="528062" spans="16:16" x14ac:dyDescent="0.3">
      <c r="P528062" s="83"/>
    </row>
    <row r="528063" spans="16:16" x14ac:dyDescent="0.3">
      <c r="P528063" s="83"/>
    </row>
    <row r="528064" spans="16:16" x14ac:dyDescent="0.3">
      <c r="P528064" s="83"/>
    </row>
    <row r="528065" spans="16:16" x14ac:dyDescent="0.3">
      <c r="P528065" s="83"/>
    </row>
    <row r="528066" spans="16:16" x14ac:dyDescent="0.3">
      <c r="P528066" s="83"/>
    </row>
    <row r="528067" spans="16:16" x14ac:dyDescent="0.3">
      <c r="P528067" s="83"/>
    </row>
    <row r="528068" spans="16:16" x14ac:dyDescent="0.3">
      <c r="P528068" s="83"/>
    </row>
    <row r="528069" spans="16:16" x14ac:dyDescent="0.3">
      <c r="P528069" s="83"/>
    </row>
    <row r="528070" spans="16:16" x14ac:dyDescent="0.3">
      <c r="P528070" s="83"/>
    </row>
    <row r="528071" spans="16:16" x14ac:dyDescent="0.3">
      <c r="P528071" s="83"/>
    </row>
    <row r="528072" spans="16:16" x14ac:dyDescent="0.3">
      <c r="P528072" s="83"/>
    </row>
    <row r="528073" spans="16:16" x14ac:dyDescent="0.3">
      <c r="P528073" s="83"/>
    </row>
    <row r="528074" spans="16:16" x14ac:dyDescent="0.3">
      <c r="P528074" s="83"/>
    </row>
    <row r="528075" spans="16:16" x14ac:dyDescent="0.3">
      <c r="P528075" s="83"/>
    </row>
    <row r="528076" spans="16:16" x14ac:dyDescent="0.3">
      <c r="P528076" s="83"/>
    </row>
    <row r="528077" spans="16:16" x14ac:dyDescent="0.3">
      <c r="P528077" s="83"/>
    </row>
    <row r="528078" spans="16:16" x14ac:dyDescent="0.3">
      <c r="P528078" s="83"/>
    </row>
    <row r="528079" spans="16:16" x14ac:dyDescent="0.3">
      <c r="P528079" s="83"/>
    </row>
    <row r="528080" spans="16:16" x14ac:dyDescent="0.3">
      <c r="P528080" s="83"/>
    </row>
    <row r="528081" spans="16:16" x14ac:dyDescent="0.3">
      <c r="P528081" s="83"/>
    </row>
    <row r="528082" spans="16:16" x14ac:dyDescent="0.3">
      <c r="P528082" s="83"/>
    </row>
    <row r="528083" spans="16:16" x14ac:dyDescent="0.3">
      <c r="P528083" s="83"/>
    </row>
    <row r="528084" spans="16:16" x14ac:dyDescent="0.3">
      <c r="P528084" s="83"/>
    </row>
    <row r="528085" spans="16:16" x14ac:dyDescent="0.3">
      <c r="P528085" s="83"/>
    </row>
    <row r="528086" spans="16:16" x14ac:dyDescent="0.3">
      <c r="P528086" s="83"/>
    </row>
    <row r="528087" spans="16:16" x14ac:dyDescent="0.3">
      <c r="P528087" s="83"/>
    </row>
    <row r="528088" spans="16:16" x14ac:dyDescent="0.3">
      <c r="P528088" s="83"/>
    </row>
    <row r="528089" spans="16:16" x14ac:dyDescent="0.3">
      <c r="P528089" s="83"/>
    </row>
    <row r="528090" spans="16:16" x14ac:dyDescent="0.3">
      <c r="P528090" s="83"/>
    </row>
    <row r="528091" spans="16:16" x14ac:dyDescent="0.3">
      <c r="P528091" s="83"/>
    </row>
    <row r="528092" spans="16:16" x14ac:dyDescent="0.3">
      <c r="P528092" s="83"/>
    </row>
    <row r="528093" spans="16:16" x14ac:dyDescent="0.3">
      <c r="P528093" s="83"/>
    </row>
    <row r="528094" spans="16:16" x14ac:dyDescent="0.3">
      <c r="P528094" s="83"/>
    </row>
    <row r="528095" spans="16:16" x14ac:dyDescent="0.3">
      <c r="P528095" s="83"/>
    </row>
    <row r="528096" spans="16:16" x14ac:dyDescent="0.3">
      <c r="P528096" s="83"/>
    </row>
    <row r="528097" spans="16:16" x14ac:dyDescent="0.3">
      <c r="P528097" s="83"/>
    </row>
    <row r="528098" spans="16:16" x14ac:dyDescent="0.3">
      <c r="P528098" s="83"/>
    </row>
    <row r="528099" spans="16:16" x14ac:dyDescent="0.3">
      <c r="P528099" s="83"/>
    </row>
    <row r="528100" spans="16:16" x14ac:dyDescent="0.3">
      <c r="P528100" s="83"/>
    </row>
    <row r="528101" spans="16:16" x14ac:dyDescent="0.3">
      <c r="P528101" s="83"/>
    </row>
    <row r="528102" spans="16:16" x14ac:dyDescent="0.3">
      <c r="P528102" s="83"/>
    </row>
    <row r="528103" spans="16:16" x14ac:dyDescent="0.3">
      <c r="P528103" s="83"/>
    </row>
    <row r="528104" spans="16:16" x14ac:dyDescent="0.3">
      <c r="P528104" s="83"/>
    </row>
    <row r="528105" spans="16:16" x14ac:dyDescent="0.3">
      <c r="P528105" s="83"/>
    </row>
    <row r="528106" spans="16:16" x14ac:dyDescent="0.3">
      <c r="P528106" s="83"/>
    </row>
    <row r="528107" spans="16:16" x14ac:dyDescent="0.3">
      <c r="P528107" s="83"/>
    </row>
    <row r="528108" spans="16:16" x14ac:dyDescent="0.3">
      <c r="P528108" s="83"/>
    </row>
    <row r="528109" spans="16:16" x14ac:dyDescent="0.3">
      <c r="P528109" s="83"/>
    </row>
    <row r="528110" spans="16:16" x14ac:dyDescent="0.3">
      <c r="P528110" s="83"/>
    </row>
    <row r="528111" spans="16:16" x14ac:dyDescent="0.3">
      <c r="P528111" s="83"/>
    </row>
    <row r="528112" spans="16:16" x14ac:dyDescent="0.3">
      <c r="P528112" s="83"/>
    </row>
    <row r="528113" spans="16:16" x14ac:dyDescent="0.3">
      <c r="P528113" s="83"/>
    </row>
    <row r="528114" spans="16:16" x14ac:dyDescent="0.3">
      <c r="P528114" s="83"/>
    </row>
    <row r="528115" spans="16:16" x14ac:dyDescent="0.3">
      <c r="P528115" s="83"/>
    </row>
    <row r="528116" spans="16:16" x14ac:dyDescent="0.3">
      <c r="P528116" s="83"/>
    </row>
    <row r="528117" spans="16:16" x14ac:dyDescent="0.3">
      <c r="P528117" s="83"/>
    </row>
    <row r="528118" spans="16:16" x14ac:dyDescent="0.3">
      <c r="P528118" s="83"/>
    </row>
    <row r="528119" spans="16:16" x14ac:dyDescent="0.3">
      <c r="P528119" s="83"/>
    </row>
    <row r="528120" spans="16:16" x14ac:dyDescent="0.3">
      <c r="P528120" s="83"/>
    </row>
    <row r="528121" spans="16:16" x14ac:dyDescent="0.3">
      <c r="P528121" s="83"/>
    </row>
    <row r="528122" spans="16:16" x14ac:dyDescent="0.3">
      <c r="P528122" s="83"/>
    </row>
    <row r="528123" spans="16:16" x14ac:dyDescent="0.3">
      <c r="P528123" s="83"/>
    </row>
    <row r="528124" spans="16:16" x14ac:dyDescent="0.3">
      <c r="P528124" s="83"/>
    </row>
    <row r="528125" spans="16:16" x14ac:dyDescent="0.3">
      <c r="P528125" s="83"/>
    </row>
    <row r="528126" spans="16:16" x14ac:dyDescent="0.3">
      <c r="P528126" s="83"/>
    </row>
    <row r="528127" spans="16:16" x14ac:dyDescent="0.3">
      <c r="P528127" s="83"/>
    </row>
    <row r="528128" spans="16:16" x14ac:dyDescent="0.3">
      <c r="P528128" s="83"/>
    </row>
    <row r="528129" spans="16:16" x14ac:dyDescent="0.3">
      <c r="P528129" s="83"/>
    </row>
    <row r="528130" spans="16:16" x14ac:dyDescent="0.3">
      <c r="P528130" s="83"/>
    </row>
    <row r="528131" spans="16:16" x14ac:dyDescent="0.3">
      <c r="P528131" s="83"/>
    </row>
    <row r="528132" spans="16:16" x14ac:dyDescent="0.3">
      <c r="P528132" s="83"/>
    </row>
    <row r="528133" spans="16:16" x14ac:dyDescent="0.3">
      <c r="P528133" s="83"/>
    </row>
    <row r="528134" spans="16:16" x14ac:dyDescent="0.3">
      <c r="P528134" s="83"/>
    </row>
    <row r="528135" spans="16:16" x14ac:dyDescent="0.3">
      <c r="P528135" s="83"/>
    </row>
    <row r="528136" spans="16:16" x14ac:dyDescent="0.3">
      <c r="P528136" s="83"/>
    </row>
    <row r="528137" spans="16:16" x14ac:dyDescent="0.3">
      <c r="P528137" s="83"/>
    </row>
    <row r="528138" spans="16:16" x14ac:dyDescent="0.3">
      <c r="P528138" s="83"/>
    </row>
    <row r="528139" spans="16:16" x14ac:dyDescent="0.3">
      <c r="P528139" s="83"/>
    </row>
    <row r="528140" spans="16:16" x14ac:dyDescent="0.3">
      <c r="P528140" s="83"/>
    </row>
    <row r="528141" spans="16:16" x14ac:dyDescent="0.3">
      <c r="P528141" s="83"/>
    </row>
    <row r="528142" spans="16:16" x14ac:dyDescent="0.3">
      <c r="P528142" s="83"/>
    </row>
    <row r="528143" spans="16:16" x14ac:dyDescent="0.3">
      <c r="P528143" s="83"/>
    </row>
    <row r="528144" spans="16:16" x14ac:dyDescent="0.3">
      <c r="P528144" s="83"/>
    </row>
    <row r="528145" spans="16:16" x14ac:dyDescent="0.3">
      <c r="P528145" s="83"/>
    </row>
    <row r="528146" spans="16:16" x14ac:dyDescent="0.3">
      <c r="P528146" s="83"/>
    </row>
    <row r="528147" spans="16:16" x14ac:dyDescent="0.3">
      <c r="P528147" s="83"/>
    </row>
    <row r="528148" spans="16:16" x14ac:dyDescent="0.3">
      <c r="P528148" s="83"/>
    </row>
    <row r="528149" spans="16:16" x14ac:dyDescent="0.3">
      <c r="P528149" s="83"/>
    </row>
    <row r="528150" spans="16:16" x14ac:dyDescent="0.3">
      <c r="P528150" s="83"/>
    </row>
    <row r="528151" spans="16:16" x14ac:dyDescent="0.3">
      <c r="P528151" s="83"/>
    </row>
    <row r="528152" spans="16:16" x14ac:dyDescent="0.3">
      <c r="P528152" s="83"/>
    </row>
    <row r="528153" spans="16:16" x14ac:dyDescent="0.3">
      <c r="P528153" s="83"/>
    </row>
    <row r="528154" spans="16:16" x14ac:dyDescent="0.3">
      <c r="P528154" s="83"/>
    </row>
    <row r="528155" spans="16:16" x14ac:dyDescent="0.3">
      <c r="P528155" s="83"/>
    </row>
    <row r="528156" spans="16:16" x14ac:dyDescent="0.3">
      <c r="P528156" s="83"/>
    </row>
    <row r="528157" spans="16:16" x14ac:dyDescent="0.3">
      <c r="P528157" s="83"/>
    </row>
    <row r="528158" spans="16:16" x14ac:dyDescent="0.3">
      <c r="P528158" s="83"/>
    </row>
    <row r="528159" spans="16:16" x14ac:dyDescent="0.3">
      <c r="P528159" s="83"/>
    </row>
    <row r="528160" spans="16:16" x14ac:dyDescent="0.3">
      <c r="P528160" s="83"/>
    </row>
    <row r="528161" spans="16:16" x14ac:dyDescent="0.3">
      <c r="P528161" s="83"/>
    </row>
    <row r="528162" spans="16:16" x14ac:dyDescent="0.3">
      <c r="P528162" s="83"/>
    </row>
    <row r="528163" spans="16:16" x14ac:dyDescent="0.3">
      <c r="P528163" s="83"/>
    </row>
    <row r="528164" spans="16:16" x14ac:dyDescent="0.3">
      <c r="P528164" s="83"/>
    </row>
    <row r="528165" spans="16:16" x14ac:dyDescent="0.3">
      <c r="P528165" s="83"/>
    </row>
    <row r="528166" spans="16:16" x14ac:dyDescent="0.3">
      <c r="P528166" s="83"/>
    </row>
    <row r="528167" spans="16:16" x14ac:dyDescent="0.3">
      <c r="P528167" s="83"/>
    </row>
    <row r="528168" spans="16:16" x14ac:dyDescent="0.3">
      <c r="P528168" s="83"/>
    </row>
    <row r="528169" spans="16:16" x14ac:dyDescent="0.3">
      <c r="P528169" s="83"/>
    </row>
    <row r="528170" spans="16:16" x14ac:dyDescent="0.3">
      <c r="P528170" s="83"/>
    </row>
    <row r="528171" spans="16:16" x14ac:dyDescent="0.3">
      <c r="P528171" s="83"/>
    </row>
    <row r="528172" spans="16:16" x14ac:dyDescent="0.3">
      <c r="P528172" s="83"/>
    </row>
    <row r="528173" spans="16:16" x14ac:dyDescent="0.3">
      <c r="P528173" s="83"/>
    </row>
    <row r="528174" spans="16:16" x14ac:dyDescent="0.3">
      <c r="P528174" s="83"/>
    </row>
    <row r="528175" spans="16:16" x14ac:dyDescent="0.3">
      <c r="P528175" s="83"/>
    </row>
    <row r="528176" spans="16:16" x14ac:dyDescent="0.3">
      <c r="P528176" s="83"/>
    </row>
    <row r="528177" spans="16:16" x14ac:dyDescent="0.3">
      <c r="P528177" s="83"/>
    </row>
    <row r="528178" spans="16:16" x14ac:dyDescent="0.3">
      <c r="P528178" s="83"/>
    </row>
    <row r="528179" spans="16:16" x14ac:dyDescent="0.3">
      <c r="P528179" s="83"/>
    </row>
    <row r="528180" spans="16:16" x14ac:dyDescent="0.3">
      <c r="P528180" s="83"/>
    </row>
    <row r="528181" spans="16:16" x14ac:dyDescent="0.3">
      <c r="P528181" s="83"/>
    </row>
    <row r="528182" spans="16:16" x14ac:dyDescent="0.3">
      <c r="P528182" s="83"/>
    </row>
    <row r="528183" spans="16:16" x14ac:dyDescent="0.3">
      <c r="P528183" s="83"/>
    </row>
    <row r="528184" spans="16:16" x14ac:dyDescent="0.3">
      <c r="P528184" s="83"/>
    </row>
    <row r="528185" spans="16:16" x14ac:dyDescent="0.3">
      <c r="P528185" s="83"/>
    </row>
    <row r="528186" spans="16:16" x14ac:dyDescent="0.3">
      <c r="P528186" s="83"/>
    </row>
    <row r="528187" spans="16:16" x14ac:dyDescent="0.3">
      <c r="P528187" s="83"/>
    </row>
    <row r="528188" spans="16:16" x14ac:dyDescent="0.3">
      <c r="P528188" s="83"/>
    </row>
    <row r="528189" spans="16:16" x14ac:dyDescent="0.3">
      <c r="P528189" s="83"/>
    </row>
    <row r="528190" spans="16:16" x14ac:dyDescent="0.3">
      <c r="P528190" s="83"/>
    </row>
    <row r="528191" spans="16:16" x14ac:dyDescent="0.3">
      <c r="P528191" s="83"/>
    </row>
    <row r="528192" spans="16:16" x14ac:dyDescent="0.3">
      <c r="P528192" s="83"/>
    </row>
    <row r="528193" spans="16:16" x14ac:dyDescent="0.3">
      <c r="P528193" s="83"/>
    </row>
    <row r="528194" spans="16:16" x14ac:dyDescent="0.3">
      <c r="P528194" s="83"/>
    </row>
    <row r="528195" spans="16:16" x14ac:dyDescent="0.3">
      <c r="P528195" s="83"/>
    </row>
    <row r="528196" spans="16:16" x14ac:dyDescent="0.3">
      <c r="P528196" s="83"/>
    </row>
    <row r="528197" spans="16:16" x14ac:dyDescent="0.3">
      <c r="P528197" s="83"/>
    </row>
    <row r="528198" spans="16:16" x14ac:dyDescent="0.3">
      <c r="P528198" s="83"/>
    </row>
    <row r="528199" spans="16:16" x14ac:dyDescent="0.3">
      <c r="P528199" s="83"/>
    </row>
    <row r="528200" spans="16:16" x14ac:dyDescent="0.3">
      <c r="P528200" s="83"/>
    </row>
    <row r="528201" spans="16:16" x14ac:dyDescent="0.3">
      <c r="P528201" s="83"/>
    </row>
    <row r="528202" spans="16:16" x14ac:dyDescent="0.3">
      <c r="P528202" s="83"/>
    </row>
    <row r="528203" spans="16:16" x14ac:dyDescent="0.3">
      <c r="P528203" s="83"/>
    </row>
    <row r="528204" spans="16:16" x14ac:dyDescent="0.3">
      <c r="P528204" s="83"/>
    </row>
    <row r="528205" spans="16:16" x14ac:dyDescent="0.3">
      <c r="P528205" s="83"/>
    </row>
    <row r="528206" spans="16:16" x14ac:dyDescent="0.3">
      <c r="P528206" s="83"/>
    </row>
    <row r="528207" spans="16:16" x14ac:dyDescent="0.3">
      <c r="P528207" s="83"/>
    </row>
    <row r="528208" spans="16:16" x14ac:dyDescent="0.3">
      <c r="P528208" s="83"/>
    </row>
    <row r="528209" spans="16:16" x14ac:dyDescent="0.3">
      <c r="P528209" s="83"/>
    </row>
    <row r="528210" spans="16:16" x14ac:dyDescent="0.3">
      <c r="P528210" s="83"/>
    </row>
    <row r="528211" spans="16:16" x14ac:dyDescent="0.3">
      <c r="P528211" s="83"/>
    </row>
    <row r="528212" spans="16:16" x14ac:dyDescent="0.3">
      <c r="P528212" s="83"/>
    </row>
    <row r="528213" spans="16:16" x14ac:dyDescent="0.3">
      <c r="P528213" s="83"/>
    </row>
    <row r="528214" spans="16:16" x14ac:dyDescent="0.3">
      <c r="P528214" s="83"/>
    </row>
    <row r="528215" spans="16:16" x14ac:dyDescent="0.3">
      <c r="P528215" s="83"/>
    </row>
    <row r="528216" spans="16:16" x14ac:dyDescent="0.3">
      <c r="P528216" s="83"/>
    </row>
    <row r="528217" spans="16:16" x14ac:dyDescent="0.3">
      <c r="P528217" s="83"/>
    </row>
    <row r="528218" spans="16:16" x14ac:dyDescent="0.3">
      <c r="P528218" s="83"/>
    </row>
    <row r="528219" spans="16:16" x14ac:dyDescent="0.3">
      <c r="P528219" s="83"/>
    </row>
    <row r="528220" spans="16:16" x14ac:dyDescent="0.3">
      <c r="P528220" s="83"/>
    </row>
    <row r="528221" spans="16:16" x14ac:dyDescent="0.3">
      <c r="P528221" s="83"/>
    </row>
    <row r="528222" spans="16:16" x14ac:dyDescent="0.3">
      <c r="P528222" s="83"/>
    </row>
    <row r="528223" spans="16:16" x14ac:dyDescent="0.3">
      <c r="P528223" s="83"/>
    </row>
    <row r="528224" spans="16:16" x14ac:dyDescent="0.3">
      <c r="P528224" s="83"/>
    </row>
    <row r="528225" spans="16:16" x14ac:dyDescent="0.3">
      <c r="P528225" s="83"/>
    </row>
    <row r="528226" spans="16:16" x14ac:dyDescent="0.3">
      <c r="P528226" s="83"/>
    </row>
    <row r="528227" spans="16:16" x14ac:dyDescent="0.3">
      <c r="P528227" s="83"/>
    </row>
    <row r="528228" spans="16:16" x14ac:dyDescent="0.3">
      <c r="P528228" s="83"/>
    </row>
    <row r="528229" spans="16:16" x14ac:dyDescent="0.3">
      <c r="P528229" s="83"/>
    </row>
    <row r="528230" spans="16:16" x14ac:dyDescent="0.3">
      <c r="P528230" s="83"/>
    </row>
    <row r="528231" spans="16:16" x14ac:dyDescent="0.3">
      <c r="P528231" s="83"/>
    </row>
    <row r="528232" spans="16:16" x14ac:dyDescent="0.3">
      <c r="P528232" s="83"/>
    </row>
    <row r="528233" spans="16:16" x14ac:dyDescent="0.3">
      <c r="P528233" s="83"/>
    </row>
    <row r="528234" spans="16:16" x14ac:dyDescent="0.3">
      <c r="P528234" s="83"/>
    </row>
    <row r="528235" spans="16:16" x14ac:dyDescent="0.3">
      <c r="P528235" s="83"/>
    </row>
    <row r="528236" spans="16:16" x14ac:dyDescent="0.3">
      <c r="P528236" s="83"/>
    </row>
    <row r="528237" spans="16:16" x14ac:dyDescent="0.3">
      <c r="P528237" s="83"/>
    </row>
    <row r="528238" spans="16:16" x14ac:dyDescent="0.3">
      <c r="P528238" s="83"/>
    </row>
    <row r="528239" spans="16:16" x14ac:dyDescent="0.3">
      <c r="P528239" s="83"/>
    </row>
    <row r="528240" spans="16:16" x14ac:dyDescent="0.3">
      <c r="P528240" s="83"/>
    </row>
    <row r="528241" spans="16:16" x14ac:dyDescent="0.3">
      <c r="P528241" s="83"/>
    </row>
    <row r="528242" spans="16:16" x14ac:dyDescent="0.3">
      <c r="P528242" s="83"/>
    </row>
    <row r="528243" spans="16:16" x14ac:dyDescent="0.3">
      <c r="P528243" s="83"/>
    </row>
    <row r="528244" spans="16:16" x14ac:dyDescent="0.3">
      <c r="P528244" s="83"/>
    </row>
    <row r="528245" spans="16:16" x14ac:dyDescent="0.3">
      <c r="P528245" s="83"/>
    </row>
    <row r="528246" spans="16:16" x14ac:dyDescent="0.3">
      <c r="P528246" s="83"/>
    </row>
    <row r="528247" spans="16:16" x14ac:dyDescent="0.3">
      <c r="P528247" s="83"/>
    </row>
    <row r="528248" spans="16:16" x14ac:dyDescent="0.3">
      <c r="P528248" s="83"/>
    </row>
    <row r="528249" spans="16:16" x14ac:dyDescent="0.3">
      <c r="P528249" s="83"/>
    </row>
    <row r="528250" spans="16:16" x14ac:dyDescent="0.3">
      <c r="P528250" s="83"/>
    </row>
    <row r="528251" spans="16:16" x14ac:dyDescent="0.3">
      <c r="P528251" s="83"/>
    </row>
    <row r="528252" spans="16:16" x14ac:dyDescent="0.3">
      <c r="P528252" s="83"/>
    </row>
    <row r="528253" spans="16:16" x14ac:dyDescent="0.3">
      <c r="P528253" s="83"/>
    </row>
    <row r="528254" spans="16:16" x14ac:dyDescent="0.3">
      <c r="P528254" s="83"/>
    </row>
    <row r="528255" spans="16:16" x14ac:dyDescent="0.3">
      <c r="P528255" s="83"/>
    </row>
    <row r="528256" spans="16:16" x14ac:dyDescent="0.3">
      <c r="P528256" s="83"/>
    </row>
    <row r="528257" spans="16:16" x14ac:dyDescent="0.3">
      <c r="P528257" s="83"/>
    </row>
    <row r="528258" spans="16:16" x14ac:dyDescent="0.3">
      <c r="P528258" s="83"/>
    </row>
    <row r="528259" spans="16:16" x14ac:dyDescent="0.3">
      <c r="P528259" s="83"/>
    </row>
    <row r="528260" spans="16:16" x14ac:dyDescent="0.3">
      <c r="P528260" s="83"/>
    </row>
    <row r="528261" spans="16:16" x14ac:dyDescent="0.3">
      <c r="P528261" s="83"/>
    </row>
    <row r="528262" spans="16:16" x14ac:dyDescent="0.3">
      <c r="P528262" s="83"/>
    </row>
    <row r="528263" spans="16:16" x14ac:dyDescent="0.3">
      <c r="P528263" s="83"/>
    </row>
    <row r="528264" spans="16:16" x14ac:dyDescent="0.3">
      <c r="P528264" s="83"/>
    </row>
    <row r="528265" spans="16:16" x14ac:dyDescent="0.3">
      <c r="P528265" s="83"/>
    </row>
    <row r="528266" spans="16:16" x14ac:dyDescent="0.3">
      <c r="P528266" s="83"/>
    </row>
    <row r="528267" spans="16:16" x14ac:dyDescent="0.3">
      <c r="P528267" s="83"/>
    </row>
    <row r="528268" spans="16:16" x14ac:dyDescent="0.3">
      <c r="P528268" s="83"/>
    </row>
    <row r="528269" spans="16:16" x14ac:dyDescent="0.3">
      <c r="P528269" s="83"/>
    </row>
    <row r="528270" spans="16:16" x14ac:dyDescent="0.3">
      <c r="P528270" s="83"/>
    </row>
    <row r="528271" spans="16:16" x14ac:dyDescent="0.3">
      <c r="P528271" s="83"/>
    </row>
    <row r="528272" spans="16:16" x14ac:dyDescent="0.3">
      <c r="P528272" s="83"/>
    </row>
    <row r="528273" spans="16:16" x14ac:dyDescent="0.3">
      <c r="P528273" s="83"/>
    </row>
    <row r="528274" spans="16:16" x14ac:dyDescent="0.3">
      <c r="P528274" s="83"/>
    </row>
    <row r="528275" spans="16:16" x14ac:dyDescent="0.3">
      <c r="P528275" s="83"/>
    </row>
    <row r="528276" spans="16:16" x14ac:dyDescent="0.3">
      <c r="P528276" s="83"/>
    </row>
    <row r="528277" spans="16:16" x14ac:dyDescent="0.3">
      <c r="P528277" s="83"/>
    </row>
    <row r="528278" spans="16:16" x14ac:dyDescent="0.3">
      <c r="P528278" s="83"/>
    </row>
    <row r="528279" spans="16:16" x14ac:dyDescent="0.3">
      <c r="P528279" s="83"/>
    </row>
    <row r="528280" spans="16:16" x14ac:dyDescent="0.3">
      <c r="P528280" s="83"/>
    </row>
    <row r="528281" spans="16:16" x14ac:dyDescent="0.3">
      <c r="P528281" s="83"/>
    </row>
    <row r="528282" spans="16:16" x14ac:dyDescent="0.3">
      <c r="P528282" s="83"/>
    </row>
    <row r="528283" spans="16:16" x14ac:dyDescent="0.3">
      <c r="P528283" s="83"/>
    </row>
    <row r="528284" spans="16:16" x14ac:dyDescent="0.3">
      <c r="P528284" s="83"/>
    </row>
    <row r="528285" spans="16:16" x14ac:dyDescent="0.3">
      <c r="P528285" s="83"/>
    </row>
    <row r="528286" spans="16:16" x14ac:dyDescent="0.3">
      <c r="P528286" s="83"/>
    </row>
    <row r="528287" spans="16:16" x14ac:dyDescent="0.3">
      <c r="P528287" s="83"/>
    </row>
    <row r="528288" spans="16:16" x14ac:dyDescent="0.3">
      <c r="P528288" s="83"/>
    </row>
    <row r="528289" spans="16:16" x14ac:dyDescent="0.3">
      <c r="P528289" s="83"/>
    </row>
    <row r="528290" spans="16:16" x14ac:dyDescent="0.3">
      <c r="P528290" s="83"/>
    </row>
    <row r="528291" spans="16:16" x14ac:dyDescent="0.3">
      <c r="P528291" s="83"/>
    </row>
    <row r="528292" spans="16:16" x14ac:dyDescent="0.3">
      <c r="P528292" s="83"/>
    </row>
    <row r="528293" spans="16:16" x14ac:dyDescent="0.3">
      <c r="P528293" s="83"/>
    </row>
    <row r="528294" spans="16:16" x14ac:dyDescent="0.3">
      <c r="P528294" s="83"/>
    </row>
    <row r="528295" spans="16:16" x14ac:dyDescent="0.3">
      <c r="P528295" s="83"/>
    </row>
    <row r="528296" spans="16:16" x14ac:dyDescent="0.3">
      <c r="P528296" s="83"/>
    </row>
    <row r="528297" spans="16:16" x14ac:dyDescent="0.3">
      <c r="P528297" s="83"/>
    </row>
    <row r="528298" spans="16:16" x14ac:dyDescent="0.3">
      <c r="P528298" s="83"/>
    </row>
    <row r="528299" spans="16:16" x14ac:dyDescent="0.3">
      <c r="P528299" s="83"/>
    </row>
    <row r="528300" spans="16:16" x14ac:dyDescent="0.3">
      <c r="P528300" s="83"/>
    </row>
    <row r="528301" spans="16:16" x14ac:dyDescent="0.3">
      <c r="P528301" s="83"/>
    </row>
    <row r="528302" spans="16:16" x14ac:dyDescent="0.3">
      <c r="P528302" s="83"/>
    </row>
    <row r="528303" spans="16:16" x14ac:dyDescent="0.3">
      <c r="P528303" s="83"/>
    </row>
    <row r="528304" spans="16:16" x14ac:dyDescent="0.3">
      <c r="P528304" s="83"/>
    </row>
    <row r="528305" spans="16:16" x14ac:dyDescent="0.3">
      <c r="P528305" s="83"/>
    </row>
    <row r="528306" spans="16:16" x14ac:dyDescent="0.3">
      <c r="P528306" s="83"/>
    </row>
    <row r="528307" spans="16:16" x14ac:dyDescent="0.3">
      <c r="P528307" s="83"/>
    </row>
    <row r="528308" spans="16:16" x14ac:dyDescent="0.3">
      <c r="P528308" s="83"/>
    </row>
    <row r="528309" spans="16:16" x14ac:dyDescent="0.3">
      <c r="P528309" s="83"/>
    </row>
    <row r="528310" spans="16:16" x14ac:dyDescent="0.3">
      <c r="P528310" s="83"/>
    </row>
    <row r="528311" spans="16:16" x14ac:dyDescent="0.3">
      <c r="P528311" s="83"/>
    </row>
    <row r="528312" spans="16:16" x14ac:dyDescent="0.3">
      <c r="P528312" s="83"/>
    </row>
    <row r="528313" spans="16:16" x14ac:dyDescent="0.3">
      <c r="P528313" s="83"/>
    </row>
    <row r="528314" spans="16:16" x14ac:dyDescent="0.3">
      <c r="P528314" s="83"/>
    </row>
    <row r="528315" spans="16:16" x14ac:dyDescent="0.3">
      <c r="P528315" s="83"/>
    </row>
    <row r="528316" spans="16:16" x14ac:dyDescent="0.3">
      <c r="P528316" s="83"/>
    </row>
    <row r="528317" spans="16:16" x14ac:dyDescent="0.3">
      <c r="P528317" s="83"/>
    </row>
    <row r="528318" spans="16:16" x14ac:dyDescent="0.3">
      <c r="P528318" s="83"/>
    </row>
    <row r="528319" spans="16:16" x14ac:dyDescent="0.3">
      <c r="P528319" s="83"/>
    </row>
    <row r="528320" spans="16:16" x14ac:dyDescent="0.3">
      <c r="P528320" s="83"/>
    </row>
    <row r="528321" spans="16:16" x14ac:dyDescent="0.3">
      <c r="P528321" s="83"/>
    </row>
    <row r="528322" spans="16:16" x14ac:dyDescent="0.3">
      <c r="P528322" s="83"/>
    </row>
    <row r="528323" spans="16:16" x14ac:dyDescent="0.3">
      <c r="P528323" s="83"/>
    </row>
    <row r="528324" spans="16:16" x14ac:dyDescent="0.3">
      <c r="P528324" s="83"/>
    </row>
    <row r="528325" spans="16:16" x14ac:dyDescent="0.3">
      <c r="P528325" s="83"/>
    </row>
    <row r="528326" spans="16:16" x14ac:dyDescent="0.3">
      <c r="P528326" s="83"/>
    </row>
    <row r="528327" spans="16:16" x14ac:dyDescent="0.3">
      <c r="P528327" s="83"/>
    </row>
    <row r="528328" spans="16:16" x14ac:dyDescent="0.3">
      <c r="P528328" s="83"/>
    </row>
    <row r="528329" spans="16:16" x14ac:dyDescent="0.3">
      <c r="P528329" s="83"/>
    </row>
    <row r="528330" spans="16:16" x14ac:dyDescent="0.3">
      <c r="P528330" s="83"/>
    </row>
    <row r="528331" spans="16:16" x14ac:dyDescent="0.3">
      <c r="P528331" s="83"/>
    </row>
    <row r="528332" spans="16:16" x14ac:dyDescent="0.3">
      <c r="P528332" s="83"/>
    </row>
    <row r="528333" spans="16:16" x14ac:dyDescent="0.3">
      <c r="P528333" s="83"/>
    </row>
    <row r="528334" spans="16:16" x14ac:dyDescent="0.3">
      <c r="P528334" s="83"/>
    </row>
    <row r="528335" spans="16:16" x14ac:dyDescent="0.3">
      <c r="P528335" s="83"/>
    </row>
    <row r="528336" spans="16:16" x14ac:dyDescent="0.3">
      <c r="P528336" s="83"/>
    </row>
    <row r="528337" spans="16:16" x14ac:dyDescent="0.3">
      <c r="P528337" s="83"/>
    </row>
    <row r="528338" spans="16:16" x14ac:dyDescent="0.3">
      <c r="P528338" s="83"/>
    </row>
    <row r="528339" spans="16:16" x14ac:dyDescent="0.3">
      <c r="P528339" s="83"/>
    </row>
    <row r="528340" spans="16:16" x14ac:dyDescent="0.3">
      <c r="P528340" s="83"/>
    </row>
    <row r="528341" spans="16:16" x14ac:dyDescent="0.3">
      <c r="P528341" s="83"/>
    </row>
    <row r="528342" spans="16:16" x14ac:dyDescent="0.3">
      <c r="P528342" s="83"/>
    </row>
    <row r="528343" spans="16:16" x14ac:dyDescent="0.3">
      <c r="P528343" s="83"/>
    </row>
    <row r="528344" spans="16:16" x14ac:dyDescent="0.3">
      <c r="P528344" s="83"/>
    </row>
    <row r="528345" spans="16:16" x14ac:dyDescent="0.3">
      <c r="P528345" s="83"/>
    </row>
    <row r="528346" spans="16:16" x14ac:dyDescent="0.3">
      <c r="P528346" s="83"/>
    </row>
    <row r="528347" spans="16:16" x14ac:dyDescent="0.3">
      <c r="P528347" s="83"/>
    </row>
    <row r="528348" spans="16:16" x14ac:dyDescent="0.3">
      <c r="P528348" s="83"/>
    </row>
    <row r="528349" spans="16:16" x14ac:dyDescent="0.3">
      <c r="P528349" s="83"/>
    </row>
    <row r="528350" spans="16:16" x14ac:dyDescent="0.3">
      <c r="P528350" s="83"/>
    </row>
    <row r="528351" spans="16:16" x14ac:dyDescent="0.3">
      <c r="P528351" s="83"/>
    </row>
    <row r="528352" spans="16:16" x14ac:dyDescent="0.3">
      <c r="P528352" s="83"/>
    </row>
    <row r="528353" spans="16:16" x14ac:dyDescent="0.3">
      <c r="P528353" s="83"/>
    </row>
    <row r="528354" spans="16:16" x14ac:dyDescent="0.3">
      <c r="P528354" s="83"/>
    </row>
    <row r="528355" spans="16:16" x14ac:dyDescent="0.3">
      <c r="P528355" s="83"/>
    </row>
    <row r="528356" spans="16:16" x14ac:dyDescent="0.3">
      <c r="P528356" s="83"/>
    </row>
    <row r="528357" spans="16:16" x14ac:dyDescent="0.3">
      <c r="P528357" s="83"/>
    </row>
    <row r="528358" spans="16:16" x14ac:dyDescent="0.3">
      <c r="P528358" s="83"/>
    </row>
    <row r="528359" spans="16:16" x14ac:dyDescent="0.3">
      <c r="P528359" s="83"/>
    </row>
    <row r="528360" spans="16:16" x14ac:dyDescent="0.3">
      <c r="P528360" s="83"/>
    </row>
    <row r="528361" spans="16:16" x14ac:dyDescent="0.3">
      <c r="P528361" s="83"/>
    </row>
    <row r="528362" spans="16:16" x14ac:dyDescent="0.3">
      <c r="P528362" s="83"/>
    </row>
    <row r="528363" spans="16:16" x14ac:dyDescent="0.3">
      <c r="P528363" s="83"/>
    </row>
    <row r="528364" spans="16:16" x14ac:dyDescent="0.3">
      <c r="P528364" s="83"/>
    </row>
    <row r="528365" spans="16:16" x14ac:dyDescent="0.3">
      <c r="P528365" s="83"/>
    </row>
    <row r="528366" spans="16:16" x14ac:dyDescent="0.3">
      <c r="P528366" s="83"/>
    </row>
    <row r="528367" spans="16:16" x14ac:dyDescent="0.3">
      <c r="P528367" s="83"/>
    </row>
    <row r="528368" spans="16:16" x14ac:dyDescent="0.3">
      <c r="P528368" s="83"/>
    </row>
    <row r="528369" spans="16:16" x14ac:dyDescent="0.3">
      <c r="P528369" s="83"/>
    </row>
    <row r="528370" spans="16:16" x14ac:dyDescent="0.3">
      <c r="P528370" s="83"/>
    </row>
    <row r="528371" spans="16:16" x14ac:dyDescent="0.3">
      <c r="P528371" s="83"/>
    </row>
    <row r="528372" spans="16:16" x14ac:dyDescent="0.3">
      <c r="P528372" s="83"/>
    </row>
    <row r="528373" spans="16:16" x14ac:dyDescent="0.3">
      <c r="P528373" s="83"/>
    </row>
    <row r="528374" spans="16:16" x14ac:dyDescent="0.3">
      <c r="P528374" s="83"/>
    </row>
    <row r="528375" spans="16:16" x14ac:dyDescent="0.3">
      <c r="P528375" s="83"/>
    </row>
    <row r="528376" spans="16:16" x14ac:dyDescent="0.3">
      <c r="P528376" s="83"/>
    </row>
    <row r="528377" spans="16:16" x14ac:dyDescent="0.3">
      <c r="P528377" s="83"/>
    </row>
    <row r="528378" spans="16:16" x14ac:dyDescent="0.3">
      <c r="P528378" s="83"/>
    </row>
    <row r="528379" spans="16:16" x14ac:dyDescent="0.3">
      <c r="P528379" s="83"/>
    </row>
    <row r="528380" spans="16:16" x14ac:dyDescent="0.3">
      <c r="P528380" s="83"/>
    </row>
    <row r="528381" spans="16:16" x14ac:dyDescent="0.3">
      <c r="P528381" s="83"/>
    </row>
    <row r="528382" spans="16:16" x14ac:dyDescent="0.3">
      <c r="P528382" s="83"/>
    </row>
    <row r="528383" spans="16:16" x14ac:dyDescent="0.3">
      <c r="P528383" s="83"/>
    </row>
    <row r="528384" spans="16:16" x14ac:dyDescent="0.3">
      <c r="P528384" s="83"/>
    </row>
    <row r="528385" spans="16:16" x14ac:dyDescent="0.3">
      <c r="P528385" s="83"/>
    </row>
    <row r="528386" spans="16:16" x14ac:dyDescent="0.3">
      <c r="P528386" s="83"/>
    </row>
    <row r="528387" spans="16:16" x14ac:dyDescent="0.3">
      <c r="P528387" s="83"/>
    </row>
    <row r="528388" spans="16:16" x14ac:dyDescent="0.3">
      <c r="P528388" s="83"/>
    </row>
    <row r="528389" spans="16:16" x14ac:dyDescent="0.3">
      <c r="P528389" s="83"/>
    </row>
    <row r="528390" spans="16:16" x14ac:dyDescent="0.3">
      <c r="P528390" s="83"/>
    </row>
    <row r="528391" spans="16:16" x14ac:dyDescent="0.3">
      <c r="P528391" s="83"/>
    </row>
    <row r="528392" spans="16:16" x14ac:dyDescent="0.3">
      <c r="P528392" s="83"/>
    </row>
    <row r="528393" spans="16:16" x14ac:dyDescent="0.3">
      <c r="P528393" s="83"/>
    </row>
    <row r="528394" spans="16:16" x14ac:dyDescent="0.3">
      <c r="P528394" s="83"/>
    </row>
    <row r="528395" spans="16:16" x14ac:dyDescent="0.3">
      <c r="P528395" s="83"/>
    </row>
    <row r="528396" spans="16:16" x14ac:dyDescent="0.3">
      <c r="P528396" s="83"/>
    </row>
    <row r="528397" spans="16:16" x14ac:dyDescent="0.3">
      <c r="P528397" s="83"/>
    </row>
    <row r="528398" spans="16:16" x14ac:dyDescent="0.3">
      <c r="P528398" s="83"/>
    </row>
    <row r="528399" spans="16:16" x14ac:dyDescent="0.3">
      <c r="P528399" s="83"/>
    </row>
    <row r="528400" spans="16:16" x14ac:dyDescent="0.3">
      <c r="P528400" s="83"/>
    </row>
    <row r="528401" spans="16:16" x14ac:dyDescent="0.3">
      <c r="P528401" s="83"/>
    </row>
    <row r="528402" spans="16:16" x14ac:dyDescent="0.3">
      <c r="P528402" s="83"/>
    </row>
    <row r="528403" spans="16:16" x14ac:dyDescent="0.3">
      <c r="P528403" s="83"/>
    </row>
    <row r="528404" spans="16:16" x14ac:dyDescent="0.3">
      <c r="P528404" s="83"/>
    </row>
    <row r="528405" spans="16:16" x14ac:dyDescent="0.3">
      <c r="P528405" s="83"/>
    </row>
    <row r="528406" spans="16:16" x14ac:dyDescent="0.3">
      <c r="P528406" s="83"/>
    </row>
    <row r="528407" spans="16:16" x14ac:dyDescent="0.3">
      <c r="P528407" s="83"/>
    </row>
    <row r="528408" spans="16:16" x14ac:dyDescent="0.3">
      <c r="P528408" s="83"/>
    </row>
    <row r="528409" spans="16:16" x14ac:dyDescent="0.3">
      <c r="P528409" s="83"/>
    </row>
    <row r="528410" spans="16:16" x14ac:dyDescent="0.3">
      <c r="P528410" s="83"/>
    </row>
    <row r="528411" spans="16:16" x14ac:dyDescent="0.3">
      <c r="P528411" s="83"/>
    </row>
    <row r="528412" spans="16:16" x14ac:dyDescent="0.3">
      <c r="P528412" s="83"/>
    </row>
    <row r="528413" spans="16:16" x14ac:dyDescent="0.3">
      <c r="P528413" s="83"/>
    </row>
    <row r="528414" spans="16:16" x14ac:dyDescent="0.3">
      <c r="P528414" s="83"/>
    </row>
    <row r="528415" spans="16:16" x14ac:dyDescent="0.3">
      <c r="P528415" s="83"/>
    </row>
    <row r="528416" spans="16:16" x14ac:dyDescent="0.3">
      <c r="P528416" s="83"/>
    </row>
    <row r="528417" spans="16:16" x14ac:dyDescent="0.3">
      <c r="P528417" s="83"/>
    </row>
    <row r="528418" spans="16:16" x14ac:dyDescent="0.3">
      <c r="P528418" s="83"/>
    </row>
    <row r="528419" spans="16:16" x14ac:dyDescent="0.3">
      <c r="P528419" s="83"/>
    </row>
    <row r="528420" spans="16:16" x14ac:dyDescent="0.3">
      <c r="P528420" s="83"/>
    </row>
    <row r="528421" spans="16:16" x14ac:dyDescent="0.3">
      <c r="P528421" s="83"/>
    </row>
    <row r="528422" spans="16:16" x14ac:dyDescent="0.3">
      <c r="P528422" s="83"/>
    </row>
    <row r="528423" spans="16:16" x14ac:dyDescent="0.3">
      <c r="P528423" s="83"/>
    </row>
    <row r="528424" spans="16:16" x14ac:dyDescent="0.3">
      <c r="P528424" s="83"/>
    </row>
    <row r="528425" spans="16:16" x14ac:dyDescent="0.3">
      <c r="P528425" s="83"/>
    </row>
    <row r="528426" spans="16:16" x14ac:dyDescent="0.3">
      <c r="P528426" s="83"/>
    </row>
    <row r="528427" spans="16:16" x14ac:dyDescent="0.3">
      <c r="P528427" s="83"/>
    </row>
    <row r="528428" spans="16:16" x14ac:dyDescent="0.3">
      <c r="P528428" s="83"/>
    </row>
    <row r="528429" spans="16:16" x14ac:dyDescent="0.3">
      <c r="P528429" s="83"/>
    </row>
    <row r="528430" spans="16:16" x14ac:dyDescent="0.3">
      <c r="P528430" s="83"/>
    </row>
    <row r="528431" spans="16:16" x14ac:dyDescent="0.3">
      <c r="P528431" s="83"/>
    </row>
    <row r="528432" spans="16:16" x14ac:dyDescent="0.3">
      <c r="P528432" s="83"/>
    </row>
    <row r="528433" spans="16:16" x14ac:dyDescent="0.3">
      <c r="P528433" s="83"/>
    </row>
    <row r="528434" spans="16:16" x14ac:dyDescent="0.3">
      <c r="P528434" s="83"/>
    </row>
    <row r="528435" spans="16:16" x14ac:dyDescent="0.3">
      <c r="P528435" s="83"/>
    </row>
    <row r="528436" spans="16:16" x14ac:dyDescent="0.3">
      <c r="P528436" s="83"/>
    </row>
    <row r="528437" spans="16:16" x14ac:dyDescent="0.3">
      <c r="P528437" s="83"/>
    </row>
    <row r="528438" spans="16:16" x14ac:dyDescent="0.3">
      <c r="P528438" s="83"/>
    </row>
    <row r="528439" spans="16:16" x14ac:dyDescent="0.3">
      <c r="P528439" s="83"/>
    </row>
    <row r="528440" spans="16:16" x14ac:dyDescent="0.3">
      <c r="P528440" s="83"/>
    </row>
    <row r="528441" spans="16:16" x14ac:dyDescent="0.3">
      <c r="P528441" s="83"/>
    </row>
    <row r="528442" spans="16:16" x14ac:dyDescent="0.3">
      <c r="P528442" s="83"/>
    </row>
    <row r="528443" spans="16:16" x14ac:dyDescent="0.3">
      <c r="P528443" s="83"/>
    </row>
    <row r="528444" spans="16:16" x14ac:dyDescent="0.3">
      <c r="P528444" s="83"/>
    </row>
    <row r="528445" spans="16:16" x14ac:dyDescent="0.3">
      <c r="P528445" s="83"/>
    </row>
    <row r="528446" spans="16:16" x14ac:dyDescent="0.3">
      <c r="P528446" s="83"/>
    </row>
    <row r="528447" spans="16:16" x14ac:dyDescent="0.3">
      <c r="P528447" s="83"/>
    </row>
    <row r="528448" spans="16:16" x14ac:dyDescent="0.3">
      <c r="P528448" s="83"/>
    </row>
    <row r="528449" spans="16:16" x14ac:dyDescent="0.3">
      <c r="P528449" s="83"/>
    </row>
    <row r="528450" spans="16:16" x14ac:dyDescent="0.3">
      <c r="P528450" s="83"/>
    </row>
    <row r="528451" spans="16:16" x14ac:dyDescent="0.3">
      <c r="P528451" s="83"/>
    </row>
    <row r="528452" spans="16:16" x14ac:dyDescent="0.3">
      <c r="P528452" s="83"/>
    </row>
    <row r="528453" spans="16:16" x14ac:dyDescent="0.3">
      <c r="P528453" s="83"/>
    </row>
    <row r="528454" spans="16:16" x14ac:dyDescent="0.3">
      <c r="P528454" s="83"/>
    </row>
    <row r="528455" spans="16:16" x14ac:dyDescent="0.3">
      <c r="P528455" s="83"/>
    </row>
    <row r="528456" spans="16:16" x14ac:dyDescent="0.3">
      <c r="P528456" s="83"/>
    </row>
    <row r="528457" spans="16:16" x14ac:dyDescent="0.3">
      <c r="P528457" s="83"/>
    </row>
    <row r="528458" spans="16:16" x14ac:dyDescent="0.3">
      <c r="P528458" s="83"/>
    </row>
    <row r="528459" spans="16:16" x14ac:dyDescent="0.3">
      <c r="P528459" s="83"/>
    </row>
    <row r="528460" spans="16:16" x14ac:dyDescent="0.3">
      <c r="P528460" s="83"/>
    </row>
    <row r="528461" spans="16:16" x14ac:dyDescent="0.3">
      <c r="P528461" s="83"/>
    </row>
    <row r="528462" spans="16:16" x14ac:dyDescent="0.3">
      <c r="P528462" s="83"/>
    </row>
    <row r="528463" spans="16:16" x14ac:dyDescent="0.3">
      <c r="P528463" s="83"/>
    </row>
    <row r="528464" spans="16:16" x14ac:dyDescent="0.3">
      <c r="P528464" s="83"/>
    </row>
    <row r="528465" spans="16:16" x14ac:dyDescent="0.3">
      <c r="P528465" s="83"/>
    </row>
    <row r="528466" spans="16:16" x14ac:dyDescent="0.3">
      <c r="P528466" s="83"/>
    </row>
    <row r="528467" spans="16:16" x14ac:dyDescent="0.3">
      <c r="P528467" s="83"/>
    </row>
    <row r="528468" spans="16:16" x14ac:dyDescent="0.3">
      <c r="P528468" s="83"/>
    </row>
    <row r="528469" spans="16:16" x14ac:dyDescent="0.3">
      <c r="P528469" s="83"/>
    </row>
    <row r="528470" spans="16:16" x14ac:dyDescent="0.3">
      <c r="P528470" s="83"/>
    </row>
    <row r="528471" spans="16:16" x14ac:dyDescent="0.3">
      <c r="P528471" s="83"/>
    </row>
    <row r="528472" spans="16:16" x14ac:dyDescent="0.3">
      <c r="P528472" s="83"/>
    </row>
    <row r="528473" spans="16:16" x14ac:dyDescent="0.3">
      <c r="P528473" s="83"/>
    </row>
    <row r="528474" spans="16:16" x14ac:dyDescent="0.3">
      <c r="P528474" s="83"/>
    </row>
    <row r="528475" spans="16:16" x14ac:dyDescent="0.3">
      <c r="P528475" s="83"/>
    </row>
    <row r="528476" spans="16:16" x14ac:dyDescent="0.3">
      <c r="P528476" s="83"/>
    </row>
    <row r="528477" spans="16:16" x14ac:dyDescent="0.3">
      <c r="P528477" s="83"/>
    </row>
    <row r="528478" spans="16:16" x14ac:dyDescent="0.3">
      <c r="P528478" s="83"/>
    </row>
    <row r="528479" spans="16:16" x14ac:dyDescent="0.3">
      <c r="P528479" s="83"/>
    </row>
    <row r="528480" spans="16:16" x14ac:dyDescent="0.3">
      <c r="P528480" s="83"/>
    </row>
    <row r="528481" spans="16:16" x14ac:dyDescent="0.3">
      <c r="P528481" s="83"/>
    </row>
    <row r="528482" spans="16:16" x14ac:dyDescent="0.3">
      <c r="P528482" s="83"/>
    </row>
    <row r="528483" spans="16:16" x14ac:dyDescent="0.3">
      <c r="P528483" s="83"/>
    </row>
    <row r="528484" spans="16:16" x14ac:dyDescent="0.3">
      <c r="P528484" s="83"/>
    </row>
    <row r="528485" spans="16:16" x14ac:dyDescent="0.3">
      <c r="P528485" s="83"/>
    </row>
    <row r="528486" spans="16:16" x14ac:dyDescent="0.3">
      <c r="P528486" s="83"/>
    </row>
    <row r="528487" spans="16:16" x14ac:dyDescent="0.3">
      <c r="P528487" s="83"/>
    </row>
    <row r="528488" spans="16:16" x14ac:dyDescent="0.3">
      <c r="P528488" s="83"/>
    </row>
    <row r="528489" spans="16:16" x14ac:dyDescent="0.3">
      <c r="P528489" s="83"/>
    </row>
    <row r="528490" spans="16:16" x14ac:dyDescent="0.3">
      <c r="P528490" s="83"/>
    </row>
    <row r="528491" spans="16:16" x14ac:dyDescent="0.3">
      <c r="P528491" s="83"/>
    </row>
    <row r="528492" spans="16:16" x14ac:dyDescent="0.3">
      <c r="P528492" s="83"/>
    </row>
    <row r="528493" spans="16:16" x14ac:dyDescent="0.3">
      <c r="P528493" s="83"/>
    </row>
    <row r="528494" spans="16:16" x14ac:dyDescent="0.3">
      <c r="P528494" s="83"/>
    </row>
    <row r="528495" spans="16:16" x14ac:dyDescent="0.3">
      <c r="P528495" s="83"/>
    </row>
    <row r="528496" spans="16:16" x14ac:dyDescent="0.3">
      <c r="P528496" s="83"/>
    </row>
    <row r="528497" spans="16:16" x14ac:dyDescent="0.3">
      <c r="P528497" s="83"/>
    </row>
    <row r="528498" spans="16:16" x14ac:dyDescent="0.3">
      <c r="P528498" s="83"/>
    </row>
    <row r="528499" spans="16:16" x14ac:dyDescent="0.3">
      <c r="P528499" s="83"/>
    </row>
    <row r="528500" spans="16:16" x14ac:dyDescent="0.3">
      <c r="P528500" s="83"/>
    </row>
    <row r="528501" spans="16:16" x14ac:dyDescent="0.3">
      <c r="P528501" s="83"/>
    </row>
    <row r="528502" spans="16:16" x14ac:dyDescent="0.3">
      <c r="P528502" s="83"/>
    </row>
    <row r="528503" spans="16:16" x14ac:dyDescent="0.3">
      <c r="P528503" s="83"/>
    </row>
    <row r="528504" spans="16:16" x14ac:dyDescent="0.3">
      <c r="P528504" s="83"/>
    </row>
    <row r="528505" spans="16:16" x14ac:dyDescent="0.3">
      <c r="P528505" s="83"/>
    </row>
    <row r="528506" spans="16:16" x14ac:dyDescent="0.3">
      <c r="P528506" s="83"/>
    </row>
    <row r="528507" spans="16:16" x14ac:dyDescent="0.3">
      <c r="P528507" s="83"/>
    </row>
    <row r="528508" spans="16:16" x14ac:dyDescent="0.3">
      <c r="P528508" s="83"/>
    </row>
    <row r="528509" spans="16:16" x14ac:dyDescent="0.3">
      <c r="P528509" s="83"/>
    </row>
    <row r="528510" spans="16:16" x14ac:dyDescent="0.3">
      <c r="P528510" s="83"/>
    </row>
    <row r="528511" spans="16:16" x14ac:dyDescent="0.3">
      <c r="P528511" s="83"/>
    </row>
    <row r="528512" spans="16:16" x14ac:dyDescent="0.3">
      <c r="P528512" s="83"/>
    </row>
    <row r="528513" spans="16:16" x14ac:dyDescent="0.3">
      <c r="P528513" s="83"/>
    </row>
    <row r="528514" spans="16:16" x14ac:dyDescent="0.3">
      <c r="P528514" s="83"/>
    </row>
    <row r="528515" spans="16:16" x14ac:dyDescent="0.3">
      <c r="P528515" s="83"/>
    </row>
    <row r="528516" spans="16:16" x14ac:dyDescent="0.3">
      <c r="P528516" s="83"/>
    </row>
    <row r="528517" spans="16:16" x14ac:dyDescent="0.3">
      <c r="P528517" s="83"/>
    </row>
    <row r="528518" spans="16:16" x14ac:dyDescent="0.3">
      <c r="P528518" s="83"/>
    </row>
    <row r="528519" spans="16:16" x14ac:dyDescent="0.3">
      <c r="P528519" s="83"/>
    </row>
    <row r="528520" spans="16:16" x14ac:dyDescent="0.3">
      <c r="P528520" s="83"/>
    </row>
    <row r="528521" spans="16:16" x14ac:dyDescent="0.3">
      <c r="P528521" s="83"/>
    </row>
    <row r="528522" spans="16:16" x14ac:dyDescent="0.3">
      <c r="P528522" s="83"/>
    </row>
    <row r="528523" spans="16:16" x14ac:dyDescent="0.3">
      <c r="P528523" s="83"/>
    </row>
    <row r="528524" spans="16:16" x14ac:dyDescent="0.3">
      <c r="P528524" s="83"/>
    </row>
    <row r="528525" spans="16:16" x14ac:dyDescent="0.3">
      <c r="P528525" s="83"/>
    </row>
    <row r="528526" spans="16:16" x14ac:dyDescent="0.3">
      <c r="P528526" s="83"/>
    </row>
    <row r="528527" spans="16:16" x14ac:dyDescent="0.3">
      <c r="P528527" s="83"/>
    </row>
    <row r="528528" spans="16:16" x14ac:dyDescent="0.3">
      <c r="P528528" s="83"/>
    </row>
    <row r="528529" spans="16:16" x14ac:dyDescent="0.3">
      <c r="P528529" s="83"/>
    </row>
    <row r="528530" spans="16:16" x14ac:dyDescent="0.3">
      <c r="P528530" s="83"/>
    </row>
    <row r="528531" spans="16:16" x14ac:dyDescent="0.3">
      <c r="P528531" s="83"/>
    </row>
    <row r="528532" spans="16:16" x14ac:dyDescent="0.3">
      <c r="P528532" s="83"/>
    </row>
    <row r="528533" spans="16:16" x14ac:dyDescent="0.3">
      <c r="P528533" s="83"/>
    </row>
    <row r="528534" spans="16:16" x14ac:dyDescent="0.3">
      <c r="P528534" s="83"/>
    </row>
    <row r="528535" spans="16:16" x14ac:dyDescent="0.3">
      <c r="P528535" s="83"/>
    </row>
    <row r="528536" spans="16:16" x14ac:dyDescent="0.3">
      <c r="P528536" s="83"/>
    </row>
    <row r="528537" spans="16:16" x14ac:dyDescent="0.3">
      <c r="P528537" s="83"/>
    </row>
    <row r="528538" spans="16:16" x14ac:dyDescent="0.3">
      <c r="P528538" s="83"/>
    </row>
    <row r="528539" spans="16:16" x14ac:dyDescent="0.3">
      <c r="P528539" s="83"/>
    </row>
    <row r="528540" spans="16:16" x14ac:dyDescent="0.3">
      <c r="P528540" s="83"/>
    </row>
    <row r="528541" spans="16:16" x14ac:dyDescent="0.3">
      <c r="P528541" s="83"/>
    </row>
    <row r="528542" spans="16:16" x14ac:dyDescent="0.3">
      <c r="P528542" s="83"/>
    </row>
    <row r="528543" spans="16:16" x14ac:dyDescent="0.3">
      <c r="P528543" s="83"/>
    </row>
    <row r="528544" spans="16:16" x14ac:dyDescent="0.3">
      <c r="P528544" s="83"/>
    </row>
    <row r="528545" spans="16:16" x14ac:dyDescent="0.3">
      <c r="P528545" s="83"/>
    </row>
    <row r="528546" spans="16:16" x14ac:dyDescent="0.3">
      <c r="P528546" s="83"/>
    </row>
    <row r="528547" spans="16:16" x14ac:dyDescent="0.3">
      <c r="P528547" s="83"/>
    </row>
    <row r="528548" spans="16:16" x14ac:dyDescent="0.3">
      <c r="P528548" s="83"/>
    </row>
    <row r="528549" spans="16:16" x14ac:dyDescent="0.3">
      <c r="P528549" s="83"/>
    </row>
    <row r="528550" spans="16:16" x14ac:dyDescent="0.3">
      <c r="P528550" s="83"/>
    </row>
    <row r="528551" spans="16:16" x14ac:dyDescent="0.3">
      <c r="P528551" s="83"/>
    </row>
    <row r="528552" spans="16:16" x14ac:dyDescent="0.3">
      <c r="P528552" s="83"/>
    </row>
    <row r="528553" spans="16:16" x14ac:dyDescent="0.3">
      <c r="P528553" s="83"/>
    </row>
    <row r="528554" spans="16:16" x14ac:dyDescent="0.3">
      <c r="P528554" s="83"/>
    </row>
    <row r="528555" spans="16:16" x14ac:dyDescent="0.3">
      <c r="P528555" s="83"/>
    </row>
    <row r="528556" spans="16:16" x14ac:dyDescent="0.3">
      <c r="P528556" s="83"/>
    </row>
    <row r="528557" spans="16:16" x14ac:dyDescent="0.3">
      <c r="P528557" s="83"/>
    </row>
    <row r="528558" spans="16:16" x14ac:dyDescent="0.3">
      <c r="P528558" s="83"/>
    </row>
    <row r="528559" spans="16:16" x14ac:dyDescent="0.3">
      <c r="P528559" s="83"/>
    </row>
    <row r="528560" spans="16:16" x14ac:dyDescent="0.3">
      <c r="P528560" s="83"/>
    </row>
    <row r="528561" spans="16:16" x14ac:dyDescent="0.3">
      <c r="P528561" s="83"/>
    </row>
    <row r="528562" spans="16:16" x14ac:dyDescent="0.3">
      <c r="P528562" s="83"/>
    </row>
    <row r="528563" spans="16:16" x14ac:dyDescent="0.3">
      <c r="P528563" s="83"/>
    </row>
    <row r="528564" spans="16:16" x14ac:dyDescent="0.3">
      <c r="P528564" s="83"/>
    </row>
    <row r="528565" spans="16:16" x14ac:dyDescent="0.3">
      <c r="P528565" s="83"/>
    </row>
    <row r="528566" spans="16:16" x14ac:dyDescent="0.3">
      <c r="P528566" s="83"/>
    </row>
    <row r="528567" spans="16:16" x14ac:dyDescent="0.3">
      <c r="P528567" s="83"/>
    </row>
    <row r="528568" spans="16:16" x14ac:dyDescent="0.3">
      <c r="P528568" s="83"/>
    </row>
    <row r="528569" spans="16:16" x14ac:dyDescent="0.3">
      <c r="P528569" s="83"/>
    </row>
    <row r="528570" spans="16:16" x14ac:dyDescent="0.3">
      <c r="P528570" s="83"/>
    </row>
    <row r="528571" spans="16:16" x14ac:dyDescent="0.3">
      <c r="P528571" s="83"/>
    </row>
    <row r="528572" spans="16:16" x14ac:dyDescent="0.3">
      <c r="P528572" s="83"/>
    </row>
    <row r="528573" spans="16:16" x14ac:dyDescent="0.3">
      <c r="P528573" s="83"/>
    </row>
    <row r="528574" spans="16:16" x14ac:dyDescent="0.3">
      <c r="P528574" s="83"/>
    </row>
    <row r="528575" spans="16:16" x14ac:dyDescent="0.3">
      <c r="P528575" s="83"/>
    </row>
    <row r="528576" spans="16:16" x14ac:dyDescent="0.3">
      <c r="P528576" s="83"/>
    </row>
    <row r="528577" spans="16:16" x14ac:dyDescent="0.3">
      <c r="P528577" s="83"/>
    </row>
    <row r="528578" spans="16:16" x14ac:dyDescent="0.3">
      <c r="P528578" s="83"/>
    </row>
    <row r="528579" spans="16:16" x14ac:dyDescent="0.3">
      <c r="P528579" s="83"/>
    </row>
    <row r="528580" spans="16:16" x14ac:dyDescent="0.3">
      <c r="P528580" s="83"/>
    </row>
    <row r="528581" spans="16:16" x14ac:dyDescent="0.3">
      <c r="P528581" s="83"/>
    </row>
    <row r="528582" spans="16:16" x14ac:dyDescent="0.3">
      <c r="P528582" s="83"/>
    </row>
    <row r="528583" spans="16:16" x14ac:dyDescent="0.3">
      <c r="P528583" s="83"/>
    </row>
    <row r="528584" spans="16:16" x14ac:dyDescent="0.3">
      <c r="P528584" s="83"/>
    </row>
    <row r="528585" spans="16:16" x14ac:dyDescent="0.3">
      <c r="P528585" s="83"/>
    </row>
    <row r="528586" spans="16:16" x14ac:dyDescent="0.3">
      <c r="P528586" s="83"/>
    </row>
    <row r="528587" spans="16:16" x14ac:dyDescent="0.3">
      <c r="P528587" s="83"/>
    </row>
    <row r="528588" spans="16:16" x14ac:dyDescent="0.3">
      <c r="P528588" s="83"/>
    </row>
    <row r="528589" spans="16:16" x14ac:dyDescent="0.3">
      <c r="P528589" s="83"/>
    </row>
    <row r="528590" spans="16:16" x14ac:dyDescent="0.3">
      <c r="P528590" s="83"/>
    </row>
    <row r="528591" spans="16:16" x14ac:dyDescent="0.3">
      <c r="P528591" s="83"/>
    </row>
    <row r="528592" spans="16:16" x14ac:dyDescent="0.3">
      <c r="P528592" s="83"/>
    </row>
    <row r="528593" spans="16:16" x14ac:dyDescent="0.3">
      <c r="P528593" s="83"/>
    </row>
    <row r="528594" spans="16:16" x14ac:dyDescent="0.3">
      <c r="P528594" s="83"/>
    </row>
    <row r="528595" spans="16:16" x14ac:dyDescent="0.3">
      <c r="P528595" s="83"/>
    </row>
    <row r="528596" spans="16:16" x14ac:dyDescent="0.3">
      <c r="P528596" s="83"/>
    </row>
    <row r="528597" spans="16:16" x14ac:dyDescent="0.3">
      <c r="P528597" s="83"/>
    </row>
    <row r="528598" spans="16:16" x14ac:dyDescent="0.3">
      <c r="P528598" s="83"/>
    </row>
    <row r="528599" spans="16:16" x14ac:dyDescent="0.3">
      <c r="P528599" s="83"/>
    </row>
    <row r="528600" spans="16:16" x14ac:dyDescent="0.3">
      <c r="P528600" s="83"/>
    </row>
    <row r="528601" spans="16:16" x14ac:dyDescent="0.3">
      <c r="P528601" s="83"/>
    </row>
    <row r="528602" spans="16:16" x14ac:dyDescent="0.3">
      <c r="P528602" s="83"/>
    </row>
    <row r="528603" spans="16:16" x14ac:dyDescent="0.3">
      <c r="P528603" s="83"/>
    </row>
    <row r="528604" spans="16:16" x14ac:dyDescent="0.3">
      <c r="P528604" s="83"/>
    </row>
    <row r="528605" spans="16:16" x14ac:dyDescent="0.3">
      <c r="P528605" s="83"/>
    </row>
    <row r="528606" spans="16:16" x14ac:dyDescent="0.3">
      <c r="P528606" s="83"/>
    </row>
    <row r="528607" spans="16:16" x14ac:dyDescent="0.3">
      <c r="P528607" s="83"/>
    </row>
    <row r="528608" spans="16:16" x14ac:dyDescent="0.3">
      <c r="P528608" s="83"/>
    </row>
    <row r="528609" spans="16:16" x14ac:dyDescent="0.3">
      <c r="P528609" s="83"/>
    </row>
    <row r="528610" spans="16:16" x14ac:dyDescent="0.3">
      <c r="P528610" s="83"/>
    </row>
    <row r="528611" spans="16:16" x14ac:dyDescent="0.3">
      <c r="P528611" s="83"/>
    </row>
    <row r="528612" spans="16:16" x14ac:dyDescent="0.3">
      <c r="P528612" s="83"/>
    </row>
    <row r="528613" spans="16:16" x14ac:dyDescent="0.3">
      <c r="P528613" s="83"/>
    </row>
    <row r="528614" spans="16:16" x14ac:dyDescent="0.3">
      <c r="P528614" s="83"/>
    </row>
    <row r="528615" spans="16:16" x14ac:dyDescent="0.3">
      <c r="P528615" s="83"/>
    </row>
    <row r="528616" spans="16:16" x14ac:dyDescent="0.3">
      <c r="P528616" s="83"/>
    </row>
    <row r="528617" spans="16:16" x14ac:dyDescent="0.3">
      <c r="P528617" s="83"/>
    </row>
    <row r="528618" spans="16:16" x14ac:dyDescent="0.3">
      <c r="P528618" s="83"/>
    </row>
    <row r="528619" spans="16:16" x14ac:dyDescent="0.3">
      <c r="P528619" s="83"/>
    </row>
    <row r="528620" spans="16:16" x14ac:dyDescent="0.3">
      <c r="P528620" s="83"/>
    </row>
    <row r="528621" spans="16:16" x14ac:dyDescent="0.3">
      <c r="P528621" s="83"/>
    </row>
    <row r="528622" spans="16:16" x14ac:dyDescent="0.3">
      <c r="P528622" s="83"/>
    </row>
    <row r="528623" spans="16:16" x14ac:dyDescent="0.3">
      <c r="P528623" s="83"/>
    </row>
    <row r="528624" spans="16:16" x14ac:dyDescent="0.3">
      <c r="P528624" s="83"/>
    </row>
    <row r="528625" spans="16:16" x14ac:dyDescent="0.3">
      <c r="P528625" s="83"/>
    </row>
    <row r="528626" spans="16:16" x14ac:dyDescent="0.3">
      <c r="P528626" s="83"/>
    </row>
    <row r="528627" spans="16:16" x14ac:dyDescent="0.3">
      <c r="P528627" s="83"/>
    </row>
    <row r="528628" spans="16:16" x14ac:dyDescent="0.3">
      <c r="P528628" s="83"/>
    </row>
    <row r="528629" spans="16:16" x14ac:dyDescent="0.3">
      <c r="P528629" s="83"/>
    </row>
    <row r="528630" spans="16:16" x14ac:dyDescent="0.3">
      <c r="P528630" s="83"/>
    </row>
    <row r="528631" spans="16:16" x14ac:dyDescent="0.3">
      <c r="P528631" s="83"/>
    </row>
    <row r="528632" spans="16:16" x14ac:dyDescent="0.3">
      <c r="P528632" s="83"/>
    </row>
    <row r="528633" spans="16:16" x14ac:dyDescent="0.3">
      <c r="P528633" s="83"/>
    </row>
    <row r="528634" spans="16:16" x14ac:dyDescent="0.3">
      <c r="P528634" s="83"/>
    </row>
    <row r="528635" spans="16:16" x14ac:dyDescent="0.3">
      <c r="P528635" s="83"/>
    </row>
    <row r="528636" spans="16:16" x14ac:dyDescent="0.3">
      <c r="P528636" s="83"/>
    </row>
    <row r="528637" spans="16:16" x14ac:dyDescent="0.3">
      <c r="P528637" s="83"/>
    </row>
    <row r="528638" spans="16:16" x14ac:dyDescent="0.3">
      <c r="P528638" s="83"/>
    </row>
    <row r="528639" spans="16:16" x14ac:dyDescent="0.3">
      <c r="P528639" s="83"/>
    </row>
    <row r="528640" spans="16:16" x14ac:dyDescent="0.3">
      <c r="P528640" s="83"/>
    </row>
    <row r="528641" spans="16:16" x14ac:dyDescent="0.3">
      <c r="P528641" s="83"/>
    </row>
    <row r="528642" spans="16:16" x14ac:dyDescent="0.3">
      <c r="P528642" s="83"/>
    </row>
    <row r="528643" spans="16:16" x14ac:dyDescent="0.3">
      <c r="P528643" s="83"/>
    </row>
    <row r="528644" spans="16:16" x14ac:dyDescent="0.3">
      <c r="P528644" s="83"/>
    </row>
    <row r="528645" spans="16:16" x14ac:dyDescent="0.3">
      <c r="P528645" s="83"/>
    </row>
    <row r="528646" spans="16:16" x14ac:dyDescent="0.3">
      <c r="P528646" s="83"/>
    </row>
    <row r="528647" spans="16:16" x14ac:dyDescent="0.3">
      <c r="P528647" s="83"/>
    </row>
    <row r="528648" spans="16:16" x14ac:dyDescent="0.3">
      <c r="P528648" s="83"/>
    </row>
    <row r="528649" spans="16:16" x14ac:dyDescent="0.3">
      <c r="P528649" s="83"/>
    </row>
    <row r="528650" spans="16:16" x14ac:dyDescent="0.3">
      <c r="P528650" s="83"/>
    </row>
    <row r="528651" spans="16:16" x14ac:dyDescent="0.3">
      <c r="P528651" s="83"/>
    </row>
    <row r="528652" spans="16:16" x14ac:dyDescent="0.3">
      <c r="P528652" s="83"/>
    </row>
    <row r="528653" spans="16:16" x14ac:dyDescent="0.3">
      <c r="P528653" s="83"/>
    </row>
    <row r="528654" spans="16:16" x14ac:dyDescent="0.3">
      <c r="P528654" s="83"/>
    </row>
    <row r="528655" spans="16:16" x14ac:dyDescent="0.3">
      <c r="P528655" s="83"/>
    </row>
    <row r="528656" spans="16:16" x14ac:dyDescent="0.3">
      <c r="P528656" s="83"/>
    </row>
    <row r="528657" spans="16:16" x14ac:dyDescent="0.3">
      <c r="P528657" s="83"/>
    </row>
    <row r="528658" spans="16:16" x14ac:dyDescent="0.3">
      <c r="P528658" s="83"/>
    </row>
    <row r="528659" spans="16:16" x14ac:dyDescent="0.3">
      <c r="P528659" s="83"/>
    </row>
    <row r="528660" spans="16:16" x14ac:dyDescent="0.3">
      <c r="P528660" s="83"/>
    </row>
    <row r="528661" spans="16:16" x14ac:dyDescent="0.3">
      <c r="P528661" s="83"/>
    </row>
    <row r="528662" spans="16:16" x14ac:dyDescent="0.3">
      <c r="P528662" s="83"/>
    </row>
    <row r="528663" spans="16:16" x14ac:dyDescent="0.3">
      <c r="P528663" s="83"/>
    </row>
    <row r="528664" spans="16:16" x14ac:dyDescent="0.3">
      <c r="P528664" s="83"/>
    </row>
    <row r="528665" spans="16:16" x14ac:dyDescent="0.3">
      <c r="P528665" s="83"/>
    </row>
    <row r="528666" spans="16:16" x14ac:dyDescent="0.3">
      <c r="P528666" s="83"/>
    </row>
    <row r="528667" spans="16:16" x14ac:dyDescent="0.3">
      <c r="P528667" s="83"/>
    </row>
    <row r="528668" spans="16:16" x14ac:dyDescent="0.3">
      <c r="P528668" s="83"/>
    </row>
    <row r="528669" spans="16:16" x14ac:dyDescent="0.3">
      <c r="P528669" s="83"/>
    </row>
    <row r="528670" spans="16:16" x14ac:dyDescent="0.3">
      <c r="P528670" s="83"/>
    </row>
    <row r="528671" spans="16:16" x14ac:dyDescent="0.3">
      <c r="P528671" s="83"/>
    </row>
    <row r="528672" spans="16:16" x14ac:dyDescent="0.3">
      <c r="P528672" s="83"/>
    </row>
    <row r="528673" spans="16:16" x14ac:dyDescent="0.3">
      <c r="P528673" s="83"/>
    </row>
    <row r="528674" spans="16:16" x14ac:dyDescent="0.3">
      <c r="P528674" s="83"/>
    </row>
    <row r="528675" spans="16:16" x14ac:dyDescent="0.3">
      <c r="P528675" s="83"/>
    </row>
    <row r="528676" spans="16:16" x14ac:dyDescent="0.3">
      <c r="P528676" s="83"/>
    </row>
    <row r="528677" spans="16:16" x14ac:dyDescent="0.3">
      <c r="P528677" s="83"/>
    </row>
    <row r="528678" spans="16:16" x14ac:dyDescent="0.3">
      <c r="P528678" s="83"/>
    </row>
    <row r="528679" spans="16:16" x14ac:dyDescent="0.3">
      <c r="P528679" s="83"/>
    </row>
    <row r="528680" spans="16:16" x14ac:dyDescent="0.3">
      <c r="P528680" s="83"/>
    </row>
    <row r="528681" spans="16:16" x14ac:dyDescent="0.3">
      <c r="P528681" s="83"/>
    </row>
    <row r="528682" spans="16:16" x14ac:dyDescent="0.3">
      <c r="P528682" s="83"/>
    </row>
    <row r="528683" spans="16:16" x14ac:dyDescent="0.3">
      <c r="P528683" s="83"/>
    </row>
    <row r="528684" spans="16:16" x14ac:dyDescent="0.3">
      <c r="P528684" s="83"/>
    </row>
    <row r="528685" spans="16:16" x14ac:dyDescent="0.3">
      <c r="P528685" s="83"/>
    </row>
    <row r="528686" spans="16:16" x14ac:dyDescent="0.3">
      <c r="P528686" s="83"/>
    </row>
    <row r="528687" spans="16:16" x14ac:dyDescent="0.3">
      <c r="P528687" s="83"/>
    </row>
    <row r="528688" spans="16:16" x14ac:dyDescent="0.3">
      <c r="P528688" s="83"/>
    </row>
    <row r="528689" spans="16:16" x14ac:dyDescent="0.3">
      <c r="P528689" s="83"/>
    </row>
    <row r="528690" spans="16:16" x14ac:dyDescent="0.3">
      <c r="P528690" s="83"/>
    </row>
    <row r="528691" spans="16:16" x14ac:dyDescent="0.3">
      <c r="P528691" s="83"/>
    </row>
    <row r="528692" spans="16:16" x14ac:dyDescent="0.3">
      <c r="P528692" s="83"/>
    </row>
    <row r="528693" spans="16:16" x14ac:dyDescent="0.3">
      <c r="P528693" s="83"/>
    </row>
    <row r="528694" spans="16:16" x14ac:dyDescent="0.3">
      <c r="P528694" s="83"/>
    </row>
    <row r="528695" spans="16:16" x14ac:dyDescent="0.3">
      <c r="P528695" s="83"/>
    </row>
    <row r="528696" spans="16:16" x14ac:dyDescent="0.3">
      <c r="P528696" s="83"/>
    </row>
    <row r="528697" spans="16:16" x14ac:dyDescent="0.3">
      <c r="P528697" s="83"/>
    </row>
    <row r="528698" spans="16:16" x14ac:dyDescent="0.3">
      <c r="P528698" s="83"/>
    </row>
    <row r="528699" spans="16:16" x14ac:dyDescent="0.3">
      <c r="P528699" s="83"/>
    </row>
    <row r="528700" spans="16:16" x14ac:dyDescent="0.3">
      <c r="P528700" s="83"/>
    </row>
    <row r="528701" spans="16:16" x14ac:dyDescent="0.3">
      <c r="P528701" s="83"/>
    </row>
    <row r="528702" spans="16:16" x14ac:dyDescent="0.3">
      <c r="P528702" s="83"/>
    </row>
    <row r="528703" spans="16:16" x14ac:dyDescent="0.3">
      <c r="P528703" s="83"/>
    </row>
    <row r="528704" spans="16:16" x14ac:dyDescent="0.3">
      <c r="P528704" s="83"/>
    </row>
    <row r="528705" spans="16:16" x14ac:dyDescent="0.3">
      <c r="P528705" s="83"/>
    </row>
    <row r="528706" spans="16:16" x14ac:dyDescent="0.3">
      <c r="P528706" s="83"/>
    </row>
    <row r="528707" spans="16:16" x14ac:dyDescent="0.3">
      <c r="P528707" s="83"/>
    </row>
    <row r="528708" spans="16:16" x14ac:dyDescent="0.3">
      <c r="P528708" s="83"/>
    </row>
    <row r="528709" spans="16:16" x14ac:dyDescent="0.3">
      <c r="P528709" s="83"/>
    </row>
    <row r="528710" spans="16:16" x14ac:dyDescent="0.3">
      <c r="P528710" s="83"/>
    </row>
    <row r="528711" spans="16:16" x14ac:dyDescent="0.3">
      <c r="P528711" s="83"/>
    </row>
    <row r="528712" spans="16:16" x14ac:dyDescent="0.3">
      <c r="P528712" s="83"/>
    </row>
    <row r="528713" spans="16:16" x14ac:dyDescent="0.3">
      <c r="P528713" s="83"/>
    </row>
    <row r="528714" spans="16:16" x14ac:dyDescent="0.3">
      <c r="P528714" s="83"/>
    </row>
    <row r="528715" spans="16:16" x14ac:dyDescent="0.3">
      <c r="P528715" s="83"/>
    </row>
    <row r="528716" spans="16:16" x14ac:dyDescent="0.3">
      <c r="P528716" s="83"/>
    </row>
    <row r="528717" spans="16:16" x14ac:dyDescent="0.3">
      <c r="P528717" s="83"/>
    </row>
    <row r="528718" spans="16:16" x14ac:dyDescent="0.3">
      <c r="P528718" s="83"/>
    </row>
    <row r="528719" spans="16:16" x14ac:dyDescent="0.3">
      <c r="P528719" s="83"/>
    </row>
    <row r="528720" spans="16:16" x14ac:dyDescent="0.3">
      <c r="P528720" s="83"/>
    </row>
    <row r="528721" spans="16:16" x14ac:dyDescent="0.3">
      <c r="P528721" s="83"/>
    </row>
    <row r="528722" spans="16:16" x14ac:dyDescent="0.3">
      <c r="P528722" s="83"/>
    </row>
    <row r="528723" spans="16:16" x14ac:dyDescent="0.3">
      <c r="P528723" s="83"/>
    </row>
    <row r="528724" spans="16:16" x14ac:dyDescent="0.3">
      <c r="P528724" s="83"/>
    </row>
    <row r="528725" spans="16:16" x14ac:dyDescent="0.3">
      <c r="P528725" s="83"/>
    </row>
    <row r="528726" spans="16:16" x14ac:dyDescent="0.3">
      <c r="P528726" s="83"/>
    </row>
    <row r="528727" spans="16:16" x14ac:dyDescent="0.3">
      <c r="P528727" s="83"/>
    </row>
    <row r="528728" spans="16:16" x14ac:dyDescent="0.3">
      <c r="P528728" s="83"/>
    </row>
    <row r="528729" spans="16:16" x14ac:dyDescent="0.3">
      <c r="P528729" s="83"/>
    </row>
    <row r="528730" spans="16:16" x14ac:dyDescent="0.3">
      <c r="P528730" s="83"/>
    </row>
    <row r="528731" spans="16:16" x14ac:dyDescent="0.3">
      <c r="P528731" s="83"/>
    </row>
    <row r="528732" spans="16:16" x14ac:dyDescent="0.3">
      <c r="P528732" s="83"/>
    </row>
    <row r="528733" spans="16:16" x14ac:dyDescent="0.3">
      <c r="P528733" s="83"/>
    </row>
    <row r="528734" spans="16:16" x14ac:dyDescent="0.3">
      <c r="P528734" s="83"/>
    </row>
    <row r="528735" spans="16:16" x14ac:dyDescent="0.3">
      <c r="P528735" s="83"/>
    </row>
    <row r="528736" spans="16:16" x14ac:dyDescent="0.3">
      <c r="P528736" s="83"/>
    </row>
    <row r="528737" spans="16:16" x14ac:dyDescent="0.3">
      <c r="P528737" s="83"/>
    </row>
    <row r="528738" spans="16:16" x14ac:dyDescent="0.3">
      <c r="P528738" s="83"/>
    </row>
    <row r="528739" spans="16:16" x14ac:dyDescent="0.3">
      <c r="P528739" s="83"/>
    </row>
    <row r="528740" spans="16:16" x14ac:dyDescent="0.3">
      <c r="P528740" s="83"/>
    </row>
    <row r="528741" spans="16:16" x14ac:dyDescent="0.3">
      <c r="P528741" s="83"/>
    </row>
    <row r="528742" spans="16:16" x14ac:dyDescent="0.3">
      <c r="P528742" s="83"/>
    </row>
    <row r="528743" spans="16:16" x14ac:dyDescent="0.3">
      <c r="P528743" s="83"/>
    </row>
    <row r="528744" spans="16:16" x14ac:dyDescent="0.3">
      <c r="P528744" s="83"/>
    </row>
    <row r="528745" spans="16:16" x14ac:dyDescent="0.3">
      <c r="P528745" s="83"/>
    </row>
    <row r="528746" spans="16:16" x14ac:dyDescent="0.3">
      <c r="P528746" s="83"/>
    </row>
    <row r="528747" spans="16:16" x14ac:dyDescent="0.3">
      <c r="P528747" s="83"/>
    </row>
    <row r="528748" spans="16:16" x14ac:dyDescent="0.3">
      <c r="P528748" s="83"/>
    </row>
    <row r="528749" spans="16:16" x14ac:dyDescent="0.3">
      <c r="P528749" s="83"/>
    </row>
    <row r="528750" spans="16:16" x14ac:dyDescent="0.3">
      <c r="P528750" s="83"/>
    </row>
    <row r="528751" spans="16:16" x14ac:dyDescent="0.3">
      <c r="P528751" s="83"/>
    </row>
    <row r="528752" spans="16:16" x14ac:dyDescent="0.3">
      <c r="P528752" s="83"/>
    </row>
    <row r="528753" spans="16:16" x14ac:dyDescent="0.3">
      <c r="P528753" s="83"/>
    </row>
    <row r="528754" spans="16:16" x14ac:dyDescent="0.3">
      <c r="P528754" s="83"/>
    </row>
    <row r="528755" spans="16:16" x14ac:dyDescent="0.3">
      <c r="P528755" s="83"/>
    </row>
    <row r="528756" spans="16:16" x14ac:dyDescent="0.3">
      <c r="P528756" s="83"/>
    </row>
    <row r="528757" spans="16:16" x14ac:dyDescent="0.3">
      <c r="P528757" s="83"/>
    </row>
    <row r="528758" spans="16:16" x14ac:dyDescent="0.3">
      <c r="P528758" s="83"/>
    </row>
    <row r="528759" spans="16:16" x14ac:dyDescent="0.3">
      <c r="P528759" s="83"/>
    </row>
    <row r="528760" spans="16:16" x14ac:dyDescent="0.3">
      <c r="P528760" s="83"/>
    </row>
    <row r="528761" spans="16:16" x14ac:dyDescent="0.3">
      <c r="P528761" s="83"/>
    </row>
    <row r="528762" spans="16:16" x14ac:dyDescent="0.3">
      <c r="P528762" s="83"/>
    </row>
    <row r="528763" spans="16:16" x14ac:dyDescent="0.3">
      <c r="P528763" s="83"/>
    </row>
    <row r="528764" spans="16:16" x14ac:dyDescent="0.3">
      <c r="P528764" s="83"/>
    </row>
    <row r="528765" spans="16:16" x14ac:dyDescent="0.3">
      <c r="P528765" s="83"/>
    </row>
    <row r="528766" spans="16:16" x14ac:dyDescent="0.3">
      <c r="P528766" s="83"/>
    </row>
    <row r="528767" spans="16:16" x14ac:dyDescent="0.3">
      <c r="P528767" s="83"/>
    </row>
    <row r="528768" spans="16:16" x14ac:dyDescent="0.3">
      <c r="P528768" s="83"/>
    </row>
    <row r="528769" spans="16:16" x14ac:dyDescent="0.3">
      <c r="P528769" s="83"/>
    </row>
    <row r="528770" spans="16:16" x14ac:dyDescent="0.3">
      <c r="P528770" s="83"/>
    </row>
    <row r="528771" spans="16:16" x14ac:dyDescent="0.3">
      <c r="P528771" s="83"/>
    </row>
    <row r="528772" spans="16:16" x14ac:dyDescent="0.3">
      <c r="P528772" s="83"/>
    </row>
    <row r="528773" spans="16:16" x14ac:dyDescent="0.3">
      <c r="P528773" s="83"/>
    </row>
    <row r="528774" spans="16:16" x14ac:dyDescent="0.3">
      <c r="P528774" s="83"/>
    </row>
    <row r="528775" spans="16:16" x14ac:dyDescent="0.3">
      <c r="P528775" s="83"/>
    </row>
    <row r="528776" spans="16:16" x14ac:dyDescent="0.3">
      <c r="P528776" s="83"/>
    </row>
    <row r="528777" spans="16:16" x14ac:dyDescent="0.3">
      <c r="P528777" s="83"/>
    </row>
    <row r="528778" spans="16:16" x14ac:dyDescent="0.3">
      <c r="P528778" s="83"/>
    </row>
    <row r="528779" spans="16:16" x14ac:dyDescent="0.3">
      <c r="P528779" s="83"/>
    </row>
    <row r="528780" spans="16:16" x14ac:dyDescent="0.3">
      <c r="P528780" s="83"/>
    </row>
    <row r="528781" spans="16:16" x14ac:dyDescent="0.3">
      <c r="P528781" s="83"/>
    </row>
    <row r="528782" spans="16:16" x14ac:dyDescent="0.3">
      <c r="P528782" s="83"/>
    </row>
    <row r="528783" spans="16:16" x14ac:dyDescent="0.3">
      <c r="P528783" s="83"/>
    </row>
    <row r="528784" spans="16:16" x14ac:dyDescent="0.3">
      <c r="P528784" s="83"/>
    </row>
    <row r="528785" spans="16:16" x14ac:dyDescent="0.3">
      <c r="P528785" s="83"/>
    </row>
    <row r="528786" spans="16:16" x14ac:dyDescent="0.3">
      <c r="P528786" s="83"/>
    </row>
    <row r="528787" spans="16:16" x14ac:dyDescent="0.3">
      <c r="P528787" s="83"/>
    </row>
    <row r="528788" spans="16:16" x14ac:dyDescent="0.3">
      <c r="P528788" s="83"/>
    </row>
    <row r="528789" spans="16:16" x14ac:dyDescent="0.3">
      <c r="P528789" s="83"/>
    </row>
    <row r="528790" spans="16:16" x14ac:dyDescent="0.3">
      <c r="P528790" s="83"/>
    </row>
    <row r="528791" spans="16:16" x14ac:dyDescent="0.3">
      <c r="P528791" s="83"/>
    </row>
    <row r="528792" spans="16:16" x14ac:dyDescent="0.3">
      <c r="P528792" s="83"/>
    </row>
    <row r="528793" spans="16:16" x14ac:dyDescent="0.3">
      <c r="P528793" s="83"/>
    </row>
    <row r="528794" spans="16:16" x14ac:dyDescent="0.3">
      <c r="P528794" s="83"/>
    </row>
    <row r="528795" spans="16:16" x14ac:dyDescent="0.3">
      <c r="P528795" s="83"/>
    </row>
    <row r="528796" spans="16:16" x14ac:dyDescent="0.3">
      <c r="P528796" s="83"/>
    </row>
    <row r="528797" spans="16:16" x14ac:dyDescent="0.3">
      <c r="P528797" s="83"/>
    </row>
    <row r="528798" spans="16:16" x14ac:dyDescent="0.3">
      <c r="P528798" s="83"/>
    </row>
    <row r="528799" spans="16:16" x14ac:dyDescent="0.3">
      <c r="P528799" s="83"/>
    </row>
    <row r="528800" spans="16:16" x14ac:dyDescent="0.3">
      <c r="P528800" s="83"/>
    </row>
    <row r="528801" spans="16:16" x14ac:dyDescent="0.3">
      <c r="P528801" s="83"/>
    </row>
    <row r="528802" spans="16:16" x14ac:dyDescent="0.3">
      <c r="P528802" s="83"/>
    </row>
    <row r="528803" spans="16:16" x14ac:dyDescent="0.3">
      <c r="P528803" s="83"/>
    </row>
    <row r="528804" spans="16:16" x14ac:dyDescent="0.3">
      <c r="P528804" s="83"/>
    </row>
    <row r="528805" spans="16:16" x14ac:dyDescent="0.3">
      <c r="P528805" s="83"/>
    </row>
    <row r="528806" spans="16:16" x14ac:dyDescent="0.3">
      <c r="P528806" s="83"/>
    </row>
    <row r="528807" spans="16:16" x14ac:dyDescent="0.3">
      <c r="P528807" s="83"/>
    </row>
    <row r="528808" spans="16:16" x14ac:dyDescent="0.3">
      <c r="P528808" s="83"/>
    </row>
    <row r="528809" spans="16:16" x14ac:dyDescent="0.3">
      <c r="P528809" s="83"/>
    </row>
    <row r="528810" spans="16:16" x14ac:dyDescent="0.3">
      <c r="P528810" s="83"/>
    </row>
    <row r="528811" spans="16:16" x14ac:dyDescent="0.3">
      <c r="P528811" s="83"/>
    </row>
    <row r="528812" spans="16:16" x14ac:dyDescent="0.3">
      <c r="P528812" s="83"/>
    </row>
    <row r="528813" spans="16:16" x14ac:dyDescent="0.3">
      <c r="P528813" s="83"/>
    </row>
    <row r="528814" spans="16:16" x14ac:dyDescent="0.3">
      <c r="P528814" s="83"/>
    </row>
    <row r="528815" spans="16:16" x14ac:dyDescent="0.3">
      <c r="P528815" s="83"/>
    </row>
    <row r="528816" spans="16:16" x14ac:dyDescent="0.3">
      <c r="P528816" s="83"/>
    </row>
    <row r="528817" spans="16:16" x14ac:dyDescent="0.3">
      <c r="P528817" s="83"/>
    </row>
    <row r="528818" spans="16:16" x14ac:dyDescent="0.3">
      <c r="P528818" s="83"/>
    </row>
    <row r="528819" spans="16:16" x14ac:dyDescent="0.3">
      <c r="P528819" s="83"/>
    </row>
    <row r="528820" spans="16:16" x14ac:dyDescent="0.3">
      <c r="P528820" s="83"/>
    </row>
    <row r="528821" spans="16:16" x14ac:dyDescent="0.3">
      <c r="P528821" s="83"/>
    </row>
    <row r="528822" spans="16:16" x14ac:dyDescent="0.3">
      <c r="P528822" s="83"/>
    </row>
    <row r="528823" spans="16:16" x14ac:dyDescent="0.3">
      <c r="P528823" s="83"/>
    </row>
    <row r="528824" spans="16:16" x14ac:dyDescent="0.3">
      <c r="P528824" s="83"/>
    </row>
    <row r="528825" spans="16:16" x14ac:dyDescent="0.3">
      <c r="P528825" s="83"/>
    </row>
    <row r="528826" spans="16:16" x14ac:dyDescent="0.3">
      <c r="P528826" s="83"/>
    </row>
    <row r="528827" spans="16:16" x14ac:dyDescent="0.3">
      <c r="P528827" s="83"/>
    </row>
    <row r="528828" spans="16:16" x14ac:dyDescent="0.3">
      <c r="P528828" s="83"/>
    </row>
    <row r="528829" spans="16:16" x14ac:dyDescent="0.3">
      <c r="P528829" s="83"/>
    </row>
    <row r="528830" spans="16:16" x14ac:dyDescent="0.3">
      <c r="P528830" s="83"/>
    </row>
    <row r="528831" spans="16:16" x14ac:dyDescent="0.3">
      <c r="P528831" s="83"/>
    </row>
    <row r="528832" spans="16:16" x14ac:dyDescent="0.3">
      <c r="P528832" s="83"/>
    </row>
    <row r="528833" spans="16:16" x14ac:dyDescent="0.3">
      <c r="P528833" s="83"/>
    </row>
    <row r="528834" spans="16:16" x14ac:dyDescent="0.3">
      <c r="P528834" s="83"/>
    </row>
    <row r="528835" spans="16:16" x14ac:dyDescent="0.3">
      <c r="P528835" s="83"/>
    </row>
    <row r="528836" spans="16:16" x14ac:dyDescent="0.3">
      <c r="P528836" s="83"/>
    </row>
    <row r="528837" spans="16:16" x14ac:dyDescent="0.3">
      <c r="P528837" s="83"/>
    </row>
    <row r="528838" spans="16:16" x14ac:dyDescent="0.3">
      <c r="P528838" s="83"/>
    </row>
    <row r="528839" spans="16:16" x14ac:dyDescent="0.3">
      <c r="P528839" s="83"/>
    </row>
    <row r="528840" spans="16:16" x14ac:dyDescent="0.3">
      <c r="P528840" s="83"/>
    </row>
    <row r="528841" spans="16:16" x14ac:dyDescent="0.3">
      <c r="P528841" s="83"/>
    </row>
    <row r="528842" spans="16:16" x14ac:dyDescent="0.3">
      <c r="P528842" s="83"/>
    </row>
    <row r="528843" spans="16:16" x14ac:dyDescent="0.3">
      <c r="P528843" s="83"/>
    </row>
    <row r="528844" spans="16:16" x14ac:dyDescent="0.3">
      <c r="P528844" s="83"/>
    </row>
    <row r="528845" spans="16:16" x14ac:dyDescent="0.3">
      <c r="P528845" s="83"/>
    </row>
    <row r="528846" spans="16:16" x14ac:dyDescent="0.3">
      <c r="P528846" s="83"/>
    </row>
    <row r="528847" spans="16:16" x14ac:dyDescent="0.3">
      <c r="P528847" s="83"/>
    </row>
    <row r="528848" spans="16:16" x14ac:dyDescent="0.3">
      <c r="P528848" s="83"/>
    </row>
    <row r="528849" spans="16:16" x14ac:dyDescent="0.3">
      <c r="P528849" s="83"/>
    </row>
    <row r="528850" spans="16:16" x14ac:dyDescent="0.3">
      <c r="P528850" s="83"/>
    </row>
    <row r="528851" spans="16:16" x14ac:dyDescent="0.3">
      <c r="P528851" s="83"/>
    </row>
    <row r="528852" spans="16:16" x14ac:dyDescent="0.3">
      <c r="P528852" s="83"/>
    </row>
    <row r="528853" spans="16:16" x14ac:dyDescent="0.3">
      <c r="P528853" s="83"/>
    </row>
    <row r="528854" spans="16:16" x14ac:dyDescent="0.3">
      <c r="P528854" s="83"/>
    </row>
    <row r="528855" spans="16:16" x14ac:dyDescent="0.3">
      <c r="P528855" s="83"/>
    </row>
    <row r="528856" spans="16:16" x14ac:dyDescent="0.3">
      <c r="P528856" s="83"/>
    </row>
    <row r="528857" spans="16:16" x14ac:dyDescent="0.3">
      <c r="P528857" s="83"/>
    </row>
    <row r="528858" spans="16:16" x14ac:dyDescent="0.3">
      <c r="P528858" s="83"/>
    </row>
    <row r="528859" spans="16:16" x14ac:dyDescent="0.3">
      <c r="P528859" s="83"/>
    </row>
    <row r="528860" spans="16:16" x14ac:dyDescent="0.3">
      <c r="P528860" s="83"/>
    </row>
    <row r="528861" spans="16:16" x14ac:dyDescent="0.3">
      <c r="P528861" s="83"/>
    </row>
    <row r="528862" spans="16:16" x14ac:dyDescent="0.3">
      <c r="P528862" s="83"/>
    </row>
    <row r="528863" spans="16:16" x14ac:dyDescent="0.3">
      <c r="P528863" s="83"/>
    </row>
    <row r="528864" spans="16:16" x14ac:dyDescent="0.3">
      <c r="P528864" s="83"/>
    </row>
    <row r="528865" spans="16:16" x14ac:dyDescent="0.3">
      <c r="P528865" s="83"/>
    </row>
    <row r="528866" spans="16:16" x14ac:dyDescent="0.3">
      <c r="P528866" s="83"/>
    </row>
    <row r="528867" spans="16:16" x14ac:dyDescent="0.3">
      <c r="P528867" s="83"/>
    </row>
    <row r="528868" spans="16:16" x14ac:dyDescent="0.3">
      <c r="P528868" s="83"/>
    </row>
    <row r="528869" spans="16:16" x14ac:dyDescent="0.3">
      <c r="P528869" s="83"/>
    </row>
    <row r="528870" spans="16:16" x14ac:dyDescent="0.3">
      <c r="P528870" s="83"/>
    </row>
    <row r="528871" spans="16:16" x14ac:dyDescent="0.3">
      <c r="P528871" s="83"/>
    </row>
    <row r="528872" spans="16:16" x14ac:dyDescent="0.3">
      <c r="P528872" s="83"/>
    </row>
    <row r="528873" spans="16:16" x14ac:dyDescent="0.3">
      <c r="P528873" s="83"/>
    </row>
    <row r="528874" spans="16:16" x14ac:dyDescent="0.3">
      <c r="P528874" s="83"/>
    </row>
    <row r="528875" spans="16:16" x14ac:dyDescent="0.3">
      <c r="P528875" s="83"/>
    </row>
    <row r="528876" spans="16:16" x14ac:dyDescent="0.3">
      <c r="P528876" s="83"/>
    </row>
    <row r="528877" spans="16:16" x14ac:dyDescent="0.3">
      <c r="P528877" s="83"/>
    </row>
    <row r="528878" spans="16:16" x14ac:dyDescent="0.3">
      <c r="P528878" s="83"/>
    </row>
    <row r="528879" spans="16:16" x14ac:dyDescent="0.3">
      <c r="P528879" s="83"/>
    </row>
    <row r="528880" spans="16:16" x14ac:dyDescent="0.3">
      <c r="P528880" s="83"/>
    </row>
    <row r="528881" spans="16:16" x14ac:dyDescent="0.3">
      <c r="P528881" s="83"/>
    </row>
    <row r="528882" spans="16:16" x14ac:dyDescent="0.3">
      <c r="P528882" s="83"/>
    </row>
    <row r="528883" spans="16:16" x14ac:dyDescent="0.3">
      <c r="P528883" s="83"/>
    </row>
    <row r="528884" spans="16:16" x14ac:dyDescent="0.3">
      <c r="P528884" s="83"/>
    </row>
    <row r="528885" spans="16:16" x14ac:dyDescent="0.3">
      <c r="P528885" s="83"/>
    </row>
    <row r="528886" spans="16:16" x14ac:dyDescent="0.3">
      <c r="P528886" s="83"/>
    </row>
    <row r="528887" spans="16:16" x14ac:dyDescent="0.3">
      <c r="P528887" s="83"/>
    </row>
    <row r="528888" spans="16:16" x14ac:dyDescent="0.3">
      <c r="P528888" s="83"/>
    </row>
    <row r="528889" spans="16:16" x14ac:dyDescent="0.3">
      <c r="P528889" s="83"/>
    </row>
    <row r="528890" spans="16:16" x14ac:dyDescent="0.3">
      <c r="P528890" s="83"/>
    </row>
    <row r="528891" spans="16:16" x14ac:dyDescent="0.3">
      <c r="P528891" s="83"/>
    </row>
    <row r="528892" spans="16:16" x14ac:dyDescent="0.3">
      <c r="P528892" s="83"/>
    </row>
    <row r="528893" spans="16:16" x14ac:dyDescent="0.3">
      <c r="P528893" s="83"/>
    </row>
    <row r="528894" spans="16:16" x14ac:dyDescent="0.3">
      <c r="P528894" s="83"/>
    </row>
    <row r="528895" spans="16:16" x14ac:dyDescent="0.3">
      <c r="P528895" s="83"/>
    </row>
    <row r="528896" spans="16:16" x14ac:dyDescent="0.3">
      <c r="P528896" s="83"/>
    </row>
    <row r="528897" spans="16:16" x14ac:dyDescent="0.3">
      <c r="P528897" s="83"/>
    </row>
    <row r="528898" spans="16:16" x14ac:dyDescent="0.3">
      <c r="P528898" s="83"/>
    </row>
    <row r="528899" spans="16:16" x14ac:dyDescent="0.3">
      <c r="P528899" s="83"/>
    </row>
    <row r="528900" spans="16:16" x14ac:dyDescent="0.3">
      <c r="P528900" s="83"/>
    </row>
    <row r="528901" spans="16:16" x14ac:dyDescent="0.3">
      <c r="P528901" s="83"/>
    </row>
    <row r="528902" spans="16:16" x14ac:dyDescent="0.3">
      <c r="P528902" s="83"/>
    </row>
    <row r="528903" spans="16:16" x14ac:dyDescent="0.3">
      <c r="P528903" s="83"/>
    </row>
    <row r="528904" spans="16:16" x14ac:dyDescent="0.3">
      <c r="P528904" s="83"/>
    </row>
    <row r="528905" spans="16:16" x14ac:dyDescent="0.3">
      <c r="P528905" s="83"/>
    </row>
    <row r="528906" spans="16:16" x14ac:dyDescent="0.3">
      <c r="P528906" s="83"/>
    </row>
    <row r="528907" spans="16:16" x14ac:dyDescent="0.3">
      <c r="P528907" s="83"/>
    </row>
    <row r="528908" spans="16:16" x14ac:dyDescent="0.3">
      <c r="P528908" s="83"/>
    </row>
    <row r="528909" spans="16:16" x14ac:dyDescent="0.3">
      <c r="P528909" s="83"/>
    </row>
    <row r="528910" spans="16:16" x14ac:dyDescent="0.3">
      <c r="P528910" s="83"/>
    </row>
    <row r="528911" spans="16:16" x14ac:dyDescent="0.3">
      <c r="P528911" s="83"/>
    </row>
    <row r="528912" spans="16:16" x14ac:dyDescent="0.3">
      <c r="P528912" s="83"/>
    </row>
    <row r="528913" spans="16:16" x14ac:dyDescent="0.3">
      <c r="P528913" s="83"/>
    </row>
    <row r="528914" spans="16:16" x14ac:dyDescent="0.3">
      <c r="P528914" s="83"/>
    </row>
    <row r="528915" spans="16:16" x14ac:dyDescent="0.3">
      <c r="P528915" s="83"/>
    </row>
    <row r="528916" spans="16:16" x14ac:dyDescent="0.3">
      <c r="P528916" s="83"/>
    </row>
    <row r="528917" spans="16:16" x14ac:dyDescent="0.3">
      <c r="P528917" s="83"/>
    </row>
    <row r="528918" spans="16:16" x14ac:dyDescent="0.3">
      <c r="P528918" s="83"/>
    </row>
    <row r="528919" spans="16:16" x14ac:dyDescent="0.3">
      <c r="P528919" s="83"/>
    </row>
    <row r="528920" spans="16:16" x14ac:dyDescent="0.3">
      <c r="P528920" s="83"/>
    </row>
    <row r="528921" spans="16:16" x14ac:dyDescent="0.3">
      <c r="P528921" s="83"/>
    </row>
    <row r="528922" spans="16:16" x14ac:dyDescent="0.3">
      <c r="P528922" s="83"/>
    </row>
    <row r="528923" spans="16:16" x14ac:dyDescent="0.3">
      <c r="P528923" s="83"/>
    </row>
    <row r="528924" spans="16:16" x14ac:dyDescent="0.3">
      <c r="P528924" s="83"/>
    </row>
    <row r="528925" spans="16:16" x14ac:dyDescent="0.3">
      <c r="P528925" s="83"/>
    </row>
    <row r="528926" spans="16:16" x14ac:dyDescent="0.3">
      <c r="P528926" s="83"/>
    </row>
    <row r="528927" spans="16:16" x14ac:dyDescent="0.3">
      <c r="P528927" s="83"/>
    </row>
    <row r="528928" spans="16:16" x14ac:dyDescent="0.3">
      <c r="P528928" s="83"/>
    </row>
    <row r="528929" spans="16:16" x14ac:dyDescent="0.3">
      <c r="P528929" s="83"/>
    </row>
    <row r="528930" spans="16:16" x14ac:dyDescent="0.3">
      <c r="P528930" s="83"/>
    </row>
    <row r="528931" spans="16:16" x14ac:dyDescent="0.3">
      <c r="P528931" s="83"/>
    </row>
    <row r="528932" spans="16:16" x14ac:dyDescent="0.3">
      <c r="P528932" s="83"/>
    </row>
    <row r="528933" spans="16:16" x14ac:dyDescent="0.3">
      <c r="P528933" s="83"/>
    </row>
    <row r="528934" spans="16:16" x14ac:dyDescent="0.3">
      <c r="P528934" s="83"/>
    </row>
    <row r="528935" spans="16:16" x14ac:dyDescent="0.3">
      <c r="P528935" s="83"/>
    </row>
    <row r="528936" spans="16:16" x14ac:dyDescent="0.3">
      <c r="P528936" s="83"/>
    </row>
    <row r="528937" spans="16:16" x14ac:dyDescent="0.3">
      <c r="P528937" s="83"/>
    </row>
    <row r="528938" spans="16:16" x14ac:dyDescent="0.3">
      <c r="P528938" s="83"/>
    </row>
    <row r="528939" spans="16:16" x14ac:dyDescent="0.3">
      <c r="P528939" s="83"/>
    </row>
    <row r="528940" spans="16:16" x14ac:dyDescent="0.3">
      <c r="P528940" s="83"/>
    </row>
    <row r="528941" spans="16:16" x14ac:dyDescent="0.3">
      <c r="P528941" s="83"/>
    </row>
    <row r="528942" spans="16:16" x14ac:dyDescent="0.3">
      <c r="P528942" s="83"/>
    </row>
    <row r="528943" spans="16:16" x14ac:dyDescent="0.3">
      <c r="P528943" s="83"/>
    </row>
    <row r="528944" spans="16:16" x14ac:dyDescent="0.3">
      <c r="P528944" s="83"/>
    </row>
    <row r="528945" spans="16:16" x14ac:dyDescent="0.3">
      <c r="P528945" s="83"/>
    </row>
    <row r="528946" spans="16:16" x14ac:dyDescent="0.3">
      <c r="P528946" s="83"/>
    </row>
    <row r="528947" spans="16:16" x14ac:dyDescent="0.3">
      <c r="P528947" s="83"/>
    </row>
    <row r="528948" spans="16:16" x14ac:dyDescent="0.3">
      <c r="P528948" s="83"/>
    </row>
    <row r="528949" spans="16:16" x14ac:dyDescent="0.3">
      <c r="P528949" s="83"/>
    </row>
    <row r="528950" spans="16:16" x14ac:dyDescent="0.3">
      <c r="P528950" s="83"/>
    </row>
    <row r="528951" spans="16:16" x14ac:dyDescent="0.3">
      <c r="P528951" s="83"/>
    </row>
    <row r="528952" spans="16:16" x14ac:dyDescent="0.3">
      <c r="P528952" s="83"/>
    </row>
    <row r="528953" spans="16:16" x14ac:dyDescent="0.3">
      <c r="P528953" s="83"/>
    </row>
    <row r="528954" spans="16:16" x14ac:dyDescent="0.3">
      <c r="P528954" s="83"/>
    </row>
    <row r="528955" spans="16:16" x14ac:dyDescent="0.3">
      <c r="P528955" s="83"/>
    </row>
    <row r="528956" spans="16:16" x14ac:dyDescent="0.3">
      <c r="P528956" s="83"/>
    </row>
    <row r="528957" spans="16:16" x14ac:dyDescent="0.3">
      <c r="P528957" s="83"/>
    </row>
    <row r="528958" spans="16:16" x14ac:dyDescent="0.3">
      <c r="P528958" s="83"/>
    </row>
    <row r="528959" spans="16:16" x14ac:dyDescent="0.3">
      <c r="P528959" s="83"/>
    </row>
    <row r="528960" spans="16:16" x14ac:dyDescent="0.3">
      <c r="P528960" s="83"/>
    </row>
    <row r="528961" spans="16:16" x14ac:dyDescent="0.3">
      <c r="P528961" s="83"/>
    </row>
    <row r="528962" spans="16:16" x14ac:dyDescent="0.3">
      <c r="P528962" s="83"/>
    </row>
    <row r="528963" spans="16:16" x14ac:dyDescent="0.3">
      <c r="P528963" s="83"/>
    </row>
    <row r="528964" spans="16:16" x14ac:dyDescent="0.3">
      <c r="P528964" s="83"/>
    </row>
    <row r="528965" spans="16:16" x14ac:dyDescent="0.3">
      <c r="P528965" s="83"/>
    </row>
    <row r="528966" spans="16:16" x14ac:dyDescent="0.3">
      <c r="P528966" s="83"/>
    </row>
    <row r="528967" spans="16:16" x14ac:dyDescent="0.3">
      <c r="P528967" s="83"/>
    </row>
    <row r="528968" spans="16:16" x14ac:dyDescent="0.3">
      <c r="P528968" s="83"/>
    </row>
    <row r="528969" spans="16:16" x14ac:dyDescent="0.3">
      <c r="P528969" s="83"/>
    </row>
    <row r="528970" spans="16:16" x14ac:dyDescent="0.3">
      <c r="P528970" s="83"/>
    </row>
    <row r="528971" spans="16:16" x14ac:dyDescent="0.3">
      <c r="P528971" s="83"/>
    </row>
    <row r="528972" spans="16:16" x14ac:dyDescent="0.3">
      <c r="P528972" s="83"/>
    </row>
    <row r="528973" spans="16:16" x14ac:dyDescent="0.3">
      <c r="P528973" s="83"/>
    </row>
    <row r="528974" spans="16:16" x14ac:dyDescent="0.3">
      <c r="P528974" s="83"/>
    </row>
    <row r="528975" spans="16:16" x14ac:dyDescent="0.3">
      <c r="P528975" s="83"/>
    </row>
    <row r="528976" spans="16:16" x14ac:dyDescent="0.3">
      <c r="P528976" s="83"/>
    </row>
    <row r="528977" spans="16:16" x14ac:dyDescent="0.3">
      <c r="P528977" s="83"/>
    </row>
    <row r="528978" spans="16:16" x14ac:dyDescent="0.3">
      <c r="P528978" s="83"/>
    </row>
    <row r="528979" spans="16:16" x14ac:dyDescent="0.3">
      <c r="P528979" s="83"/>
    </row>
    <row r="528980" spans="16:16" x14ac:dyDescent="0.3">
      <c r="P528980" s="83"/>
    </row>
    <row r="528981" spans="16:16" x14ac:dyDescent="0.3">
      <c r="P528981" s="83"/>
    </row>
    <row r="528982" spans="16:16" x14ac:dyDescent="0.3">
      <c r="P528982" s="83"/>
    </row>
    <row r="528983" spans="16:16" x14ac:dyDescent="0.3">
      <c r="P528983" s="83"/>
    </row>
    <row r="528984" spans="16:16" x14ac:dyDescent="0.3">
      <c r="P528984" s="83"/>
    </row>
    <row r="528985" spans="16:16" x14ac:dyDescent="0.3">
      <c r="P528985" s="83"/>
    </row>
    <row r="528986" spans="16:16" x14ac:dyDescent="0.3">
      <c r="P528986" s="83"/>
    </row>
    <row r="528987" spans="16:16" x14ac:dyDescent="0.3">
      <c r="P528987" s="83"/>
    </row>
    <row r="528988" spans="16:16" x14ac:dyDescent="0.3">
      <c r="P528988" s="83"/>
    </row>
    <row r="528989" spans="16:16" x14ac:dyDescent="0.3">
      <c r="P528989" s="83"/>
    </row>
    <row r="528990" spans="16:16" x14ac:dyDescent="0.3">
      <c r="P528990" s="83"/>
    </row>
    <row r="528991" spans="16:16" x14ac:dyDescent="0.3">
      <c r="P528991" s="83"/>
    </row>
    <row r="528992" spans="16:16" x14ac:dyDescent="0.3">
      <c r="P528992" s="83"/>
    </row>
    <row r="528993" spans="16:16" x14ac:dyDescent="0.3">
      <c r="P528993" s="83"/>
    </row>
    <row r="528994" spans="16:16" x14ac:dyDescent="0.3">
      <c r="P528994" s="83"/>
    </row>
    <row r="528995" spans="16:16" x14ac:dyDescent="0.3">
      <c r="P528995" s="83"/>
    </row>
    <row r="528996" spans="16:16" x14ac:dyDescent="0.3">
      <c r="P528996" s="83"/>
    </row>
    <row r="528997" spans="16:16" x14ac:dyDescent="0.3">
      <c r="P528997" s="83"/>
    </row>
    <row r="528998" spans="16:16" x14ac:dyDescent="0.3">
      <c r="P528998" s="83"/>
    </row>
    <row r="528999" spans="16:16" x14ac:dyDescent="0.3">
      <c r="P528999" s="83"/>
    </row>
    <row r="529000" spans="16:16" x14ac:dyDescent="0.3">
      <c r="P529000" s="83"/>
    </row>
    <row r="529001" spans="16:16" x14ac:dyDescent="0.3">
      <c r="P529001" s="83"/>
    </row>
    <row r="529002" spans="16:16" x14ac:dyDescent="0.3">
      <c r="P529002" s="83"/>
    </row>
    <row r="529003" spans="16:16" x14ac:dyDescent="0.3">
      <c r="P529003" s="83"/>
    </row>
    <row r="529004" spans="16:16" x14ac:dyDescent="0.3">
      <c r="P529004" s="83"/>
    </row>
    <row r="529005" spans="16:16" x14ac:dyDescent="0.3">
      <c r="P529005" s="83"/>
    </row>
    <row r="529006" spans="16:16" x14ac:dyDescent="0.3">
      <c r="P529006" s="83"/>
    </row>
    <row r="529007" spans="16:16" x14ac:dyDescent="0.3">
      <c r="P529007" s="83"/>
    </row>
    <row r="529008" spans="16:16" x14ac:dyDescent="0.3">
      <c r="P529008" s="83"/>
    </row>
    <row r="529009" spans="16:16" x14ac:dyDescent="0.3">
      <c r="P529009" s="83"/>
    </row>
    <row r="529010" spans="16:16" x14ac:dyDescent="0.3">
      <c r="P529010" s="83"/>
    </row>
    <row r="529011" spans="16:16" x14ac:dyDescent="0.3">
      <c r="P529011" s="83"/>
    </row>
    <row r="529012" spans="16:16" x14ac:dyDescent="0.3">
      <c r="P529012" s="83"/>
    </row>
    <row r="529013" spans="16:16" x14ac:dyDescent="0.3">
      <c r="P529013" s="83"/>
    </row>
    <row r="529014" spans="16:16" x14ac:dyDescent="0.3">
      <c r="P529014" s="83"/>
    </row>
    <row r="529015" spans="16:16" x14ac:dyDescent="0.3">
      <c r="P529015" s="83"/>
    </row>
    <row r="529016" spans="16:16" x14ac:dyDescent="0.3">
      <c r="P529016" s="83"/>
    </row>
    <row r="529017" spans="16:16" x14ac:dyDescent="0.3">
      <c r="P529017" s="83"/>
    </row>
    <row r="529018" spans="16:16" x14ac:dyDescent="0.3">
      <c r="P529018" s="83"/>
    </row>
    <row r="529019" spans="16:16" x14ac:dyDescent="0.3">
      <c r="P529019" s="83"/>
    </row>
    <row r="529020" spans="16:16" x14ac:dyDescent="0.3">
      <c r="P529020" s="83"/>
    </row>
    <row r="529021" spans="16:16" x14ac:dyDescent="0.3">
      <c r="P529021" s="83"/>
    </row>
    <row r="529022" spans="16:16" x14ac:dyDescent="0.3">
      <c r="P529022" s="83"/>
    </row>
    <row r="529023" spans="16:16" x14ac:dyDescent="0.3">
      <c r="P529023" s="83"/>
    </row>
    <row r="529024" spans="16:16" x14ac:dyDescent="0.3">
      <c r="P529024" s="83"/>
    </row>
    <row r="529025" spans="16:16" x14ac:dyDescent="0.3">
      <c r="P529025" s="83"/>
    </row>
    <row r="529026" spans="16:16" x14ac:dyDescent="0.3">
      <c r="P529026" s="83"/>
    </row>
    <row r="529027" spans="16:16" x14ac:dyDescent="0.3">
      <c r="P529027" s="83"/>
    </row>
    <row r="529028" spans="16:16" x14ac:dyDescent="0.3">
      <c r="P529028" s="83"/>
    </row>
    <row r="529029" spans="16:16" x14ac:dyDescent="0.3">
      <c r="P529029" s="83"/>
    </row>
    <row r="529030" spans="16:16" x14ac:dyDescent="0.3">
      <c r="P529030" s="83"/>
    </row>
    <row r="529031" spans="16:16" x14ac:dyDescent="0.3">
      <c r="P529031" s="83"/>
    </row>
    <row r="529032" spans="16:16" x14ac:dyDescent="0.3">
      <c r="P529032" s="83"/>
    </row>
    <row r="529033" spans="16:16" x14ac:dyDescent="0.3">
      <c r="P529033" s="83"/>
    </row>
    <row r="529034" spans="16:16" x14ac:dyDescent="0.3">
      <c r="P529034" s="83"/>
    </row>
    <row r="529035" spans="16:16" x14ac:dyDescent="0.3">
      <c r="P529035" s="83"/>
    </row>
    <row r="529036" spans="16:16" x14ac:dyDescent="0.3">
      <c r="P529036" s="83"/>
    </row>
    <row r="529037" spans="16:16" x14ac:dyDescent="0.3">
      <c r="P529037" s="83"/>
    </row>
    <row r="529038" spans="16:16" x14ac:dyDescent="0.3">
      <c r="P529038" s="83"/>
    </row>
    <row r="529039" spans="16:16" x14ac:dyDescent="0.3">
      <c r="P529039" s="83"/>
    </row>
    <row r="529040" spans="16:16" x14ac:dyDescent="0.3">
      <c r="P529040" s="83"/>
    </row>
    <row r="529041" spans="16:16" x14ac:dyDescent="0.3">
      <c r="P529041" s="83"/>
    </row>
    <row r="529042" spans="16:16" x14ac:dyDescent="0.3">
      <c r="P529042" s="83"/>
    </row>
    <row r="529043" spans="16:16" x14ac:dyDescent="0.3">
      <c r="P529043" s="83"/>
    </row>
    <row r="529044" spans="16:16" x14ac:dyDescent="0.3">
      <c r="P529044" s="83"/>
    </row>
    <row r="529045" spans="16:16" x14ac:dyDescent="0.3">
      <c r="P529045" s="83"/>
    </row>
    <row r="529046" spans="16:16" x14ac:dyDescent="0.3">
      <c r="P529046" s="83"/>
    </row>
    <row r="529047" spans="16:16" x14ac:dyDescent="0.3">
      <c r="P529047" s="83"/>
    </row>
    <row r="529048" spans="16:16" x14ac:dyDescent="0.3">
      <c r="P529048" s="83"/>
    </row>
    <row r="529049" spans="16:16" x14ac:dyDescent="0.3">
      <c r="P529049" s="83"/>
    </row>
    <row r="529050" spans="16:16" x14ac:dyDescent="0.3">
      <c r="P529050" s="83"/>
    </row>
    <row r="529051" spans="16:16" x14ac:dyDescent="0.3">
      <c r="P529051" s="83"/>
    </row>
    <row r="529052" spans="16:16" x14ac:dyDescent="0.3">
      <c r="P529052" s="83"/>
    </row>
    <row r="529053" spans="16:16" x14ac:dyDescent="0.3">
      <c r="P529053" s="83"/>
    </row>
    <row r="529054" spans="16:16" x14ac:dyDescent="0.3">
      <c r="P529054" s="83"/>
    </row>
    <row r="529055" spans="16:16" x14ac:dyDescent="0.3">
      <c r="P529055" s="83"/>
    </row>
    <row r="529056" spans="16:16" x14ac:dyDescent="0.3">
      <c r="P529056" s="83"/>
    </row>
    <row r="529057" spans="16:16" x14ac:dyDescent="0.3">
      <c r="P529057" s="83"/>
    </row>
    <row r="529058" spans="16:16" x14ac:dyDescent="0.3">
      <c r="P529058" s="83"/>
    </row>
    <row r="529059" spans="16:16" x14ac:dyDescent="0.3">
      <c r="P529059" s="83"/>
    </row>
    <row r="529060" spans="16:16" x14ac:dyDescent="0.3">
      <c r="P529060" s="83"/>
    </row>
    <row r="529061" spans="16:16" x14ac:dyDescent="0.3">
      <c r="P529061" s="83"/>
    </row>
    <row r="529062" spans="16:16" x14ac:dyDescent="0.3">
      <c r="P529062" s="83"/>
    </row>
    <row r="529063" spans="16:16" x14ac:dyDescent="0.3">
      <c r="P529063" s="83"/>
    </row>
    <row r="529064" spans="16:16" x14ac:dyDescent="0.3">
      <c r="P529064" s="83"/>
    </row>
    <row r="529065" spans="16:16" x14ac:dyDescent="0.3">
      <c r="P529065" s="83"/>
    </row>
    <row r="529066" spans="16:16" x14ac:dyDescent="0.3">
      <c r="P529066" s="83"/>
    </row>
    <row r="529067" spans="16:16" x14ac:dyDescent="0.3">
      <c r="P529067" s="83"/>
    </row>
    <row r="529068" spans="16:16" x14ac:dyDescent="0.3">
      <c r="P529068" s="83"/>
    </row>
    <row r="529069" spans="16:16" x14ac:dyDescent="0.3">
      <c r="P529069" s="83"/>
    </row>
    <row r="529070" spans="16:16" x14ac:dyDescent="0.3">
      <c r="P529070" s="83"/>
    </row>
    <row r="529071" spans="16:16" x14ac:dyDescent="0.3">
      <c r="P529071" s="83"/>
    </row>
    <row r="529072" spans="16:16" x14ac:dyDescent="0.3">
      <c r="P529072" s="83"/>
    </row>
    <row r="529073" spans="16:16" x14ac:dyDescent="0.3">
      <c r="P529073" s="83"/>
    </row>
    <row r="529074" spans="16:16" x14ac:dyDescent="0.3">
      <c r="P529074" s="83"/>
    </row>
    <row r="529075" spans="16:16" x14ac:dyDescent="0.3">
      <c r="P529075" s="83"/>
    </row>
    <row r="529076" spans="16:16" x14ac:dyDescent="0.3">
      <c r="P529076" s="83"/>
    </row>
    <row r="529077" spans="16:16" x14ac:dyDescent="0.3">
      <c r="P529077" s="83"/>
    </row>
    <row r="529078" spans="16:16" x14ac:dyDescent="0.3">
      <c r="P529078" s="83"/>
    </row>
    <row r="529079" spans="16:16" x14ac:dyDescent="0.3">
      <c r="P529079" s="83"/>
    </row>
    <row r="529080" spans="16:16" x14ac:dyDescent="0.3">
      <c r="P529080" s="83"/>
    </row>
    <row r="529081" spans="16:16" x14ac:dyDescent="0.3">
      <c r="P529081" s="83"/>
    </row>
    <row r="529082" spans="16:16" x14ac:dyDescent="0.3">
      <c r="P529082" s="83"/>
    </row>
    <row r="529083" spans="16:16" x14ac:dyDescent="0.3">
      <c r="P529083" s="83"/>
    </row>
    <row r="529084" spans="16:16" x14ac:dyDescent="0.3">
      <c r="P529084" s="83"/>
    </row>
    <row r="529085" spans="16:16" x14ac:dyDescent="0.3">
      <c r="P529085" s="83"/>
    </row>
    <row r="529086" spans="16:16" x14ac:dyDescent="0.3">
      <c r="P529086" s="83"/>
    </row>
    <row r="529087" spans="16:16" x14ac:dyDescent="0.3">
      <c r="P529087" s="83"/>
    </row>
    <row r="529088" spans="16:16" x14ac:dyDescent="0.3">
      <c r="P529088" s="83"/>
    </row>
    <row r="529089" spans="16:16" x14ac:dyDescent="0.3">
      <c r="P529089" s="83"/>
    </row>
    <row r="529090" spans="16:16" x14ac:dyDescent="0.3">
      <c r="P529090" s="83"/>
    </row>
    <row r="529091" spans="16:16" x14ac:dyDescent="0.3">
      <c r="P529091" s="83"/>
    </row>
    <row r="529092" spans="16:16" x14ac:dyDescent="0.3">
      <c r="P529092" s="83"/>
    </row>
    <row r="529093" spans="16:16" x14ac:dyDescent="0.3">
      <c r="P529093" s="83"/>
    </row>
    <row r="529094" spans="16:16" x14ac:dyDescent="0.3">
      <c r="P529094" s="83"/>
    </row>
    <row r="529095" spans="16:16" x14ac:dyDescent="0.3">
      <c r="P529095" s="83"/>
    </row>
    <row r="529096" spans="16:16" x14ac:dyDescent="0.3">
      <c r="P529096" s="83"/>
    </row>
    <row r="529097" spans="16:16" x14ac:dyDescent="0.3">
      <c r="P529097" s="83"/>
    </row>
    <row r="529098" spans="16:16" x14ac:dyDescent="0.3">
      <c r="P529098" s="83"/>
    </row>
    <row r="529099" spans="16:16" x14ac:dyDescent="0.3">
      <c r="P529099" s="83"/>
    </row>
    <row r="529100" spans="16:16" x14ac:dyDescent="0.3">
      <c r="P529100" s="83"/>
    </row>
    <row r="529101" spans="16:16" x14ac:dyDescent="0.3">
      <c r="P529101" s="83"/>
    </row>
    <row r="529102" spans="16:16" x14ac:dyDescent="0.3">
      <c r="P529102" s="83"/>
    </row>
    <row r="529103" spans="16:16" x14ac:dyDescent="0.3">
      <c r="P529103" s="83"/>
    </row>
    <row r="529104" spans="16:16" x14ac:dyDescent="0.3">
      <c r="P529104" s="83"/>
    </row>
    <row r="529105" spans="16:16" x14ac:dyDescent="0.3">
      <c r="P529105" s="83"/>
    </row>
    <row r="529106" spans="16:16" x14ac:dyDescent="0.3">
      <c r="P529106" s="83"/>
    </row>
    <row r="529107" spans="16:16" x14ac:dyDescent="0.3">
      <c r="P529107" s="83"/>
    </row>
    <row r="529108" spans="16:16" x14ac:dyDescent="0.3">
      <c r="P529108" s="83"/>
    </row>
    <row r="529109" spans="16:16" x14ac:dyDescent="0.3">
      <c r="P529109" s="83"/>
    </row>
    <row r="529110" spans="16:16" x14ac:dyDescent="0.3">
      <c r="P529110" s="83"/>
    </row>
    <row r="529111" spans="16:16" x14ac:dyDescent="0.3">
      <c r="P529111" s="83"/>
    </row>
    <row r="529112" spans="16:16" x14ac:dyDescent="0.3">
      <c r="P529112" s="83"/>
    </row>
    <row r="529113" spans="16:16" x14ac:dyDescent="0.3">
      <c r="P529113" s="83"/>
    </row>
    <row r="529114" spans="16:16" x14ac:dyDescent="0.3">
      <c r="P529114" s="83"/>
    </row>
    <row r="529115" spans="16:16" x14ac:dyDescent="0.3">
      <c r="P529115" s="83"/>
    </row>
    <row r="529116" spans="16:16" x14ac:dyDescent="0.3">
      <c r="P529116" s="83"/>
    </row>
    <row r="529117" spans="16:16" x14ac:dyDescent="0.3">
      <c r="P529117" s="83"/>
    </row>
    <row r="529118" spans="16:16" x14ac:dyDescent="0.3">
      <c r="P529118" s="83"/>
    </row>
    <row r="529119" spans="16:16" x14ac:dyDescent="0.3">
      <c r="P529119" s="83"/>
    </row>
    <row r="529120" spans="16:16" x14ac:dyDescent="0.3">
      <c r="P529120" s="83"/>
    </row>
    <row r="529121" spans="16:16" x14ac:dyDescent="0.3">
      <c r="P529121" s="83"/>
    </row>
    <row r="529122" spans="16:16" x14ac:dyDescent="0.3">
      <c r="P529122" s="83"/>
    </row>
    <row r="529123" spans="16:16" x14ac:dyDescent="0.3">
      <c r="P529123" s="83"/>
    </row>
    <row r="529124" spans="16:16" x14ac:dyDescent="0.3">
      <c r="P529124" s="83"/>
    </row>
    <row r="529125" spans="16:16" x14ac:dyDescent="0.3">
      <c r="P529125" s="83"/>
    </row>
    <row r="529126" spans="16:16" x14ac:dyDescent="0.3">
      <c r="P529126" s="83"/>
    </row>
    <row r="529127" spans="16:16" x14ac:dyDescent="0.3">
      <c r="P529127" s="83"/>
    </row>
    <row r="529128" spans="16:16" x14ac:dyDescent="0.3">
      <c r="P529128" s="83"/>
    </row>
    <row r="529129" spans="16:16" x14ac:dyDescent="0.3">
      <c r="P529129" s="83"/>
    </row>
    <row r="529130" spans="16:16" x14ac:dyDescent="0.3">
      <c r="P529130" s="83"/>
    </row>
    <row r="529131" spans="16:16" x14ac:dyDescent="0.3">
      <c r="P529131" s="83"/>
    </row>
    <row r="529132" spans="16:16" x14ac:dyDescent="0.3">
      <c r="P529132" s="83"/>
    </row>
    <row r="529133" spans="16:16" x14ac:dyDescent="0.3">
      <c r="P529133" s="83"/>
    </row>
    <row r="529134" spans="16:16" x14ac:dyDescent="0.3">
      <c r="P529134" s="83"/>
    </row>
    <row r="529135" spans="16:16" x14ac:dyDescent="0.3">
      <c r="P529135" s="83"/>
    </row>
    <row r="529136" spans="16:16" x14ac:dyDescent="0.3">
      <c r="P529136" s="83"/>
    </row>
    <row r="529137" spans="16:16" x14ac:dyDescent="0.3">
      <c r="P529137" s="83"/>
    </row>
    <row r="529138" spans="16:16" x14ac:dyDescent="0.3">
      <c r="P529138" s="83"/>
    </row>
    <row r="529139" spans="16:16" x14ac:dyDescent="0.3">
      <c r="P529139" s="83"/>
    </row>
    <row r="529140" spans="16:16" x14ac:dyDescent="0.3">
      <c r="P529140" s="83"/>
    </row>
    <row r="529141" spans="16:16" x14ac:dyDescent="0.3">
      <c r="P529141" s="83"/>
    </row>
    <row r="529142" spans="16:16" x14ac:dyDescent="0.3">
      <c r="P529142" s="83"/>
    </row>
    <row r="529143" spans="16:16" x14ac:dyDescent="0.3">
      <c r="P529143" s="83"/>
    </row>
    <row r="529144" spans="16:16" x14ac:dyDescent="0.3">
      <c r="P529144" s="83"/>
    </row>
    <row r="529145" spans="16:16" x14ac:dyDescent="0.3">
      <c r="P529145" s="83"/>
    </row>
    <row r="529146" spans="16:16" x14ac:dyDescent="0.3">
      <c r="P529146" s="83"/>
    </row>
    <row r="529147" spans="16:16" x14ac:dyDescent="0.3">
      <c r="P529147" s="83"/>
    </row>
    <row r="529148" spans="16:16" x14ac:dyDescent="0.3">
      <c r="P529148" s="83"/>
    </row>
    <row r="529149" spans="16:16" x14ac:dyDescent="0.3">
      <c r="P529149" s="83"/>
    </row>
    <row r="529150" spans="16:16" x14ac:dyDescent="0.3">
      <c r="P529150" s="83"/>
    </row>
    <row r="529151" spans="16:16" x14ac:dyDescent="0.3">
      <c r="P529151" s="83"/>
    </row>
    <row r="529152" spans="16:16" x14ac:dyDescent="0.3">
      <c r="P529152" s="83"/>
    </row>
    <row r="529153" spans="16:16" x14ac:dyDescent="0.3">
      <c r="P529153" s="83"/>
    </row>
    <row r="529154" spans="16:16" x14ac:dyDescent="0.3">
      <c r="P529154" s="83"/>
    </row>
    <row r="529155" spans="16:16" x14ac:dyDescent="0.3">
      <c r="P529155" s="83"/>
    </row>
    <row r="529156" spans="16:16" x14ac:dyDescent="0.3">
      <c r="P529156" s="83"/>
    </row>
    <row r="529157" spans="16:16" x14ac:dyDescent="0.3">
      <c r="P529157" s="83"/>
    </row>
    <row r="529158" spans="16:16" x14ac:dyDescent="0.3">
      <c r="P529158" s="83"/>
    </row>
    <row r="529159" spans="16:16" x14ac:dyDescent="0.3">
      <c r="P529159" s="83"/>
    </row>
    <row r="529160" spans="16:16" x14ac:dyDescent="0.3">
      <c r="P529160" s="83"/>
    </row>
    <row r="529161" spans="16:16" x14ac:dyDescent="0.3">
      <c r="P529161" s="83"/>
    </row>
    <row r="529162" spans="16:16" x14ac:dyDescent="0.3">
      <c r="P529162" s="83"/>
    </row>
    <row r="529163" spans="16:16" x14ac:dyDescent="0.3">
      <c r="P529163" s="83"/>
    </row>
    <row r="529164" spans="16:16" x14ac:dyDescent="0.3">
      <c r="P529164" s="83"/>
    </row>
    <row r="529165" spans="16:16" x14ac:dyDescent="0.3">
      <c r="P529165" s="83"/>
    </row>
    <row r="529166" spans="16:16" x14ac:dyDescent="0.3">
      <c r="P529166" s="83"/>
    </row>
    <row r="529167" spans="16:16" x14ac:dyDescent="0.3">
      <c r="P529167" s="83"/>
    </row>
    <row r="529168" spans="16:16" x14ac:dyDescent="0.3">
      <c r="P529168" s="83"/>
    </row>
    <row r="529169" spans="16:16" x14ac:dyDescent="0.3">
      <c r="P529169" s="83"/>
    </row>
    <row r="529170" spans="16:16" x14ac:dyDescent="0.3">
      <c r="P529170" s="83"/>
    </row>
    <row r="529171" spans="16:16" x14ac:dyDescent="0.3">
      <c r="P529171" s="83"/>
    </row>
    <row r="529172" spans="16:16" x14ac:dyDescent="0.3">
      <c r="P529172" s="83"/>
    </row>
    <row r="529173" spans="16:16" x14ac:dyDescent="0.3">
      <c r="P529173" s="83"/>
    </row>
    <row r="529174" spans="16:16" x14ac:dyDescent="0.3">
      <c r="P529174" s="83"/>
    </row>
    <row r="529175" spans="16:16" x14ac:dyDescent="0.3">
      <c r="P529175" s="83"/>
    </row>
    <row r="529176" spans="16:16" x14ac:dyDescent="0.3">
      <c r="P529176" s="83"/>
    </row>
    <row r="529177" spans="16:16" x14ac:dyDescent="0.3">
      <c r="P529177" s="83"/>
    </row>
    <row r="529178" spans="16:16" x14ac:dyDescent="0.3">
      <c r="P529178" s="83"/>
    </row>
    <row r="529179" spans="16:16" x14ac:dyDescent="0.3">
      <c r="P529179" s="83"/>
    </row>
    <row r="529180" spans="16:16" x14ac:dyDescent="0.3">
      <c r="P529180" s="83"/>
    </row>
    <row r="529181" spans="16:16" x14ac:dyDescent="0.3">
      <c r="P529181" s="83"/>
    </row>
    <row r="529182" spans="16:16" x14ac:dyDescent="0.3">
      <c r="P529182" s="83"/>
    </row>
    <row r="529183" spans="16:16" x14ac:dyDescent="0.3">
      <c r="P529183" s="83"/>
    </row>
    <row r="529184" spans="16:16" x14ac:dyDescent="0.3">
      <c r="P529184" s="83"/>
    </row>
    <row r="529185" spans="16:16" x14ac:dyDescent="0.3">
      <c r="P529185" s="83"/>
    </row>
    <row r="529186" spans="16:16" x14ac:dyDescent="0.3">
      <c r="P529186" s="83"/>
    </row>
    <row r="529187" spans="16:16" x14ac:dyDescent="0.3">
      <c r="P529187" s="83"/>
    </row>
    <row r="529188" spans="16:16" x14ac:dyDescent="0.3">
      <c r="P529188" s="83"/>
    </row>
    <row r="529189" spans="16:16" x14ac:dyDescent="0.3">
      <c r="P529189" s="83"/>
    </row>
    <row r="529190" spans="16:16" x14ac:dyDescent="0.3">
      <c r="P529190" s="83"/>
    </row>
    <row r="529191" spans="16:16" x14ac:dyDescent="0.3">
      <c r="P529191" s="83"/>
    </row>
    <row r="529192" spans="16:16" x14ac:dyDescent="0.3">
      <c r="P529192" s="83"/>
    </row>
    <row r="529193" spans="16:16" x14ac:dyDescent="0.3">
      <c r="P529193" s="83"/>
    </row>
    <row r="529194" spans="16:16" x14ac:dyDescent="0.3">
      <c r="P529194" s="83"/>
    </row>
    <row r="529195" spans="16:16" x14ac:dyDescent="0.3">
      <c r="P529195" s="83"/>
    </row>
    <row r="529196" spans="16:16" x14ac:dyDescent="0.3">
      <c r="P529196" s="83"/>
    </row>
    <row r="529197" spans="16:16" x14ac:dyDescent="0.3">
      <c r="P529197" s="83"/>
    </row>
    <row r="529198" spans="16:16" x14ac:dyDescent="0.3">
      <c r="P529198" s="83"/>
    </row>
    <row r="529199" spans="16:16" x14ac:dyDescent="0.3">
      <c r="P529199" s="83"/>
    </row>
    <row r="529200" spans="16:16" x14ac:dyDescent="0.3">
      <c r="P529200" s="83"/>
    </row>
    <row r="529201" spans="16:16" x14ac:dyDescent="0.3">
      <c r="P529201" s="83"/>
    </row>
    <row r="529202" spans="16:16" x14ac:dyDescent="0.3">
      <c r="P529202" s="83"/>
    </row>
    <row r="529203" spans="16:16" x14ac:dyDescent="0.3">
      <c r="P529203" s="83"/>
    </row>
    <row r="529204" spans="16:16" x14ac:dyDescent="0.3">
      <c r="P529204" s="83"/>
    </row>
    <row r="529205" spans="16:16" x14ac:dyDescent="0.3">
      <c r="P529205" s="83"/>
    </row>
    <row r="529206" spans="16:16" x14ac:dyDescent="0.3">
      <c r="P529206" s="83"/>
    </row>
    <row r="529207" spans="16:16" x14ac:dyDescent="0.3">
      <c r="P529207" s="83"/>
    </row>
    <row r="529208" spans="16:16" x14ac:dyDescent="0.3">
      <c r="P529208" s="83"/>
    </row>
    <row r="529209" spans="16:16" x14ac:dyDescent="0.3">
      <c r="P529209" s="83"/>
    </row>
    <row r="529210" spans="16:16" x14ac:dyDescent="0.3">
      <c r="P529210" s="83"/>
    </row>
    <row r="529211" spans="16:16" x14ac:dyDescent="0.3">
      <c r="P529211" s="83"/>
    </row>
    <row r="529212" spans="16:16" x14ac:dyDescent="0.3">
      <c r="P529212" s="83"/>
    </row>
    <row r="529213" spans="16:16" x14ac:dyDescent="0.3">
      <c r="P529213" s="83"/>
    </row>
    <row r="529214" spans="16:16" x14ac:dyDescent="0.3">
      <c r="P529214" s="83"/>
    </row>
    <row r="529215" spans="16:16" x14ac:dyDescent="0.3">
      <c r="P529215" s="83"/>
    </row>
    <row r="529216" spans="16:16" x14ac:dyDescent="0.3">
      <c r="P529216" s="83"/>
    </row>
    <row r="529217" spans="16:16" x14ac:dyDescent="0.3">
      <c r="P529217" s="83"/>
    </row>
    <row r="529218" spans="16:16" x14ac:dyDescent="0.3">
      <c r="P529218" s="83"/>
    </row>
    <row r="529219" spans="16:16" x14ac:dyDescent="0.3">
      <c r="P529219" s="83"/>
    </row>
    <row r="529220" spans="16:16" x14ac:dyDescent="0.3">
      <c r="P529220" s="83"/>
    </row>
    <row r="529221" spans="16:16" x14ac:dyDescent="0.3">
      <c r="P529221" s="83"/>
    </row>
    <row r="529222" spans="16:16" x14ac:dyDescent="0.3">
      <c r="P529222" s="83"/>
    </row>
    <row r="529223" spans="16:16" x14ac:dyDescent="0.3">
      <c r="P529223" s="83"/>
    </row>
    <row r="529224" spans="16:16" x14ac:dyDescent="0.3">
      <c r="P529224" s="83"/>
    </row>
    <row r="529225" spans="16:16" x14ac:dyDescent="0.3">
      <c r="P529225" s="83"/>
    </row>
    <row r="529226" spans="16:16" x14ac:dyDescent="0.3">
      <c r="P529226" s="83"/>
    </row>
    <row r="529227" spans="16:16" x14ac:dyDescent="0.3">
      <c r="P529227" s="83"/>
    </row>
    <row r="529228" spans="16:16" x14ac:dyDescent="0.3">
      <c r="P529228" s="83"/>
    </row>
    <row r="529229" spans="16:16" x14ac:dyDescent="0.3">
      <c r="P529229" s="83"/>
    </row>
    <row r="529230" spans="16:16" x14ac:dyDescent="0.3">
      <c r="P529230" s="83"/>
    </row>
    <row r="529231" spans="16:16" x14ac:dyDescent="0.3">
      <c r="P529231" s="83"/>
    </row>
    <row r="529232" spans="16:16" x14ac:dyDescent="0.3">
      <c r="P529232" s="83"/>
    </row>
    <row r="529233" spans="16:16" x14ac:dyDescent="0.3">
      <c r="P529233" s="83"/>
    </row>
    <row r="529234" spans="16:16" x14ac:dyDescent="0.3">
      <c r="P529234" s="83"/>
    </row>
    <row r="529235" spans="16:16" x14ac:dyDescent="0.3">
      <c r="P529235" s="83"/>
    </row>
    <row r="529236" spans="16:16" x14ac:dyDescent="0.3">
      <c r="P529236" s="83"/>
    </row>
    <row r="529237" spans="16:16" x14ac:dyDescent="0.3">
      <c r="P529237" s="83"/>
    </row>
    <row r="529238" spans="16:16" x14ac:dyDescent="0.3">
      <c r="P529238" s="83"/>
    </row>
    <row r="529239" spans="16:16" x14ac:dyDescent="0.3">
      <c r="P529239" s="83"/>
    </row>
    <row r="529240" spans="16:16" x14ac:dyDescent="0.3">
      <c r="P529240" s="83"/>
    </row>
    <row r="529241" spans="16:16" x14ac:dyDescent="0.3">
      <c r="P529241" s="83"/>
    </row>
    <row r="529242" spans="16:16" x14ac:dyDescent="0.3">
      <c r="P529242" s="83"/>
    </row>
    <row r="529243" spans="16:16" x14ac:dyDescent="0.3">
      <c r="P529243" s="83"/>
    </row>
    <row r="529244" spans="16:16" x14ac:dyDescent="0.3">
      <c r="P529244" s="83"/>
    </row>
    <row r="529245" spans="16:16" x14ac:dyDescent="0.3">
      <c r="P529245" s="83"/>
    </row>
    <row r="529246" spans="16:16" x14ac:dyDescent="0.3">
      <c r="P529246" s="83"/>
    </row>
    <row r="529247" spans="16:16" x14ac:dyDescent="0.3">
      <c r="P529247" s="83"/>
    </row>
    <row r="529248" spans="16:16" x14ac:dyDescent="0.3">
      <c r="P529248" s="83"/>
    </row>
    <row r="529249" spans="16:16" x14ac:dyDescent="0.3">
      <c r="P529249" s="83"/>
    </row>
    <row r="529250" spans="16:16" x14ac:dyDescent="0.3">
      <c r="P529250" s="83"/>
    </row>
    <row r="529251" spans="16:16" x14ac:dyDescent="0.3">
      <c r="P529251" s="83"/>
    </row>
    <row r="529252" spans="16:16" x14ac:dyDescent="0.3">
      <c r="P529252" s="83"/>
    </row>
    <row r="529253" spans="16:16" x14ac:dyDescent="0.3">
      <c r="P529253" s="83"/>
    </row>
    <row r="529254" spans="16:16" x14ac:dyDescent="0.3">
      <c r="P529254" s="83"/>
    </row>
    <row r="529255" spans="16:16" x14ac:dyDescent="0.3">
      <c r="P529255" s="83"/>
    </row>
    <row r="529256" spans="16:16" x14ac:dyDescent="0.3">
      <c r="P529256" s="83"/>
    </row>
    <row r="529257" spans="16:16" x14ac:dyDescent="0.3">
      <c r="P529257" s="83"/>
    </row>
    <row r="529258" spans="16:16" x14ac:dyDescent="0.3">
      <c r="P529258" s="83"/>
    </row>
    <row r="529259" spans="16:16" x14ac:dyDescent="0.3">
      <c r="P529259" s="83"/>
    </row>
    <row r="529260" spans="16:16" x14ac:dyDescent="0.3">
      <c r="P529260" s="83"/>
    </row>
    <row r="529261" spans="16:16" x14ac:dyDescent="0.3">
      <c r="P529261" s="83"/>
    </row>
    <row r="529262" spans="16:16" x14ac:dyDescent="0.3">
      <c r="P529262" s="83"/>
    </row>
    <row r="529263" spans="16:16" x14ac:dyDescent="0.3">
      <c r="P529263" s="83"/>
    </row>
    <row r="529264" spans="16:16" x14ac:dyDescent="0.3">
      <c r="P529264" s="83"/>
    </row>
    <row r="529265" spans="16:16" x14ac:dyDescent="0.3">
      <c r="P529265" s="83"/>
    </row>
    <row r="529266" spans="16:16" x14ac:dyDescent="0.3">
      <c r="P529266" s="83"/>
    </row>
    <row r="529267" spans="16:16" x14ac:dyDescent="0.3">
      <c r="P529267" s="83"/>
    </row>
    <row r="529268" spans="16:16" x14ac:dyDescent="0.3">
      <c r="P529268" s="83"/>
    </row>
    <row r="529269" spans="16:16" x14ac:dyDescent="0.3">
      <c r="P529269" s="83"/>
    </row>
    <row r="529270" spans="16:16" x14ac:dyDescent="0.3">
      <c r="P529270" s="83"/>
    </row>
    <row r="529271" spans="16:16" x14ac:dyDescent="0.3">
      <c r="P529271" s="83"/>
    </row>
    <row r="529272" spans="16:16" x14ac:dyDescent="0.3">
      <c r="P529272" s="83"/>
    </row>
    <row r="529273" spans="16:16" x14ac:dyDescent="0.3">
      <c r="P529273" s="83"/>
    </row>
    <row r="529274" spans="16:16" x14ac:dyDescent="0.3">
      <c r="P529274" s="83"/>
    </row>
    <row r="529275" spans="16:16" x14ac:dyDescent="0.3">
      <c r="P529275" s="83"/>
    </row>
    <row r="529276" spans="16:16" x14ac:dyDescent="0.3">
      <c r="P529276" s="83"/>
    </row>
    <row r="529277" spans="16:16" x14ac:dyDescent="0.3">
      <c r="P529277" s="83"/>
    </row>
    <row r="529278" spans="16:16" x14ac:dyDescent="0.3">
      <c r="P529278" s="83"/>
    </row>
    <row r="529279" spans="16:16" x14ac:dyDescent="0.3">
      <c r="P529279" s="83"/>
    </row>
    <row r="529280" spans="16:16" x14ac:dyDescent="0.3">
      <c r="P529280" s="83"/>
    </row>
    <row r="529281" spans="16:16" x14ac:dyDescent="0.3">
      <c r="P529281" s="83"/>
    </row>
    <row r="529282" spans="16:16" x14ac:dyDescent="0.3">
      <c r="P529282" s="83"/>
    </row>
    <row r="529283" spans="16:16" x14ac:dyDescent="0.3">
      <c r="P529283" s="83"/>
    </row>
    <row r="529284" spans="16:16" x14ac:dyDescent="0.3">
      <c r="P529284" s="83"/>
    </row>
    <row r="529285" spans="16:16" x14ac:dyDescent="0.3">
      <c r="P529285" s="83"/>
    </row>
    <row r="529286" spans="16:16" x14ac:dyDescent="0.3">
      <c r="P529286" s="83"/>
    </row>
    <row r="529287" spans="16:16" x14ac:dyDescent="0.3">
      <c r="P529287" s="83"/>
    </row>
    <row r="529288" spans="16:16" x14ac:dyDescent="0.3">
      <c r="P529288" s="83"/>
    </row>
    <row r="529289" spans="16:16" x14ac:dyDescent="0.3">
      <c r="P529289" s="83"/>
    </row>
    <row r="529290" spans="16:16" x14ac:dyDescent="0.3">
      <c r="P529290" s="83"/>
    </row>
    <row r="529291" spans="16:16" x14ac:dyDescent="0.3">
      <c r="P529291" s="83"/>
    </row>
    <row r="529292" spans="16:16" x14ac:dyDescent="0.3">
      <c r="P529292" s="83"/>
    </row>
    <row r="529293" spans="16:16" x14ac:dyDescent="0.3">
      <c r="P529293" s="83"/>
    </row>
    <row r="529294" spans="16:16" x14ac:dyDescent="0.3">
      <c r="P529294" s="83"/>
    </row>
    <row r="529295" spans="16:16" x14ac:dyDescent="0.3">
      <c r="P529295" s="83"/>
    </row>
    <row r="529296" spans="16:16" x14ac:dyDescent="0.3">
      <c r="P529296" s="83"/>
    </row>
    <row r="529297" spans="16:16" x14ac:dyDescent="0.3">
      <c r="P529297" s="83"/>
    </row>
    <row r="529298" spans="16:16" x14ac:dyDescent="0.3">
      <c r="P529298" s="83"/>
    </row>
    <row r="529299" spans="16:16" x14ac:dyDescent="0.3">
      <c r="P529299" s="83"/>
    </row>
    <row r="529300" spans="16:16" x14ac:dyDescent="0.3">
      <c r="P529300" s="83"/>
    </row>
    <row r="529301" spans="16:16" x14ac:dyDescent="0.3">
      <c r="P529301" s="83"/>
    </row>
    <row r="529302" spans="16:16" x14ac:dyDescent="0.3">
      <c r="P529302" s="83"/>
    </row>
    <row r="529303" spans="16:16" x14ac:dyDescent="0.3">
      <c r="P529303" s="83"/>
    </row>
    <row r="529304" spans="16:16" x14ac:dyDescent="0.3">
      <c r="P529304" s="83"/>
    </row>
    <row r="529305" spans="16:16" x14ac:dyDescent="0.3">
      <c r="P529305" s="83"/>
    </row>
    <row r="529306" spans="16:16" x14ac:dyDescent="0.3">
      <c r="P529306" s="83"/>
    </row>
    <row r="529307" spans="16:16" x14ac:dyDescent="0.3">
      <c r="P529307" s="83"/>
    </row>
    <row r="529308" spans="16:16" x14ac:dyDescent="0.3">
      <c r="P529308" s="83"/>
    </row>
    <row r="529309" spans="16:16" x14ac:dyDescent="0.3">
      <c r="P529309" s="83"/>
    </row>
    <row r="529310" spans="16:16" x14ac:dyDescent="0.3">
      <c r="P529310" s="83"/>
    </row>
    <row r="529311" spans="16:16" x14ac:dyDescent="0.3">
      <c r="P529311" s="83"/>
    </row>
    <row r="529312" spans="16:16" x14ac:dyDescent="0.3">
      <c r="P529312" s="83"/>
    </row>
    <row r="529313" spans="16:16" x14ac:dyDescent="0.3">
      <c r="P529313" s="83"/>
    </row>
    <row r="529314" spans="16:16" x14ac:dyDescent="0.3">
      <c r="P529314" s="83"/>
    </row>
    <row r="529315" spans="16:16" x14ac:dyDescent="0.3">
      <c r="P529315" s="83"/>
    </row>
    <row r="529316" spans="16:16" x14ac:dyDescent="0.3">
      <c r="P529316" s="83"/>
    </row>
    <row r="529317" spans="16:16" x14ac:dyDescent="0.3">
      <c r="P529317" s="83"/>
    </row>
    <row r="529318" spans="16:16" x14ac:dyDescent="0.3">
      <c r="P529318" s="83"/>
    </row>
    <row r="529319" spans="16:16" x14ac:dyDescent="0.3">
      <c r="P529319" s="83"/>
    </row>
    <row r="529320" spans="16:16" x14ac:dyDescent="0.3">
      <c r="P529320" s="83"/>
    </row>
    <row r="529321" spans="16:16" x14ac:dyDescent="0.3">
      <c r="P529321" s="83"/>
    </row>
    <row r="529322" spans="16:16" x14ac:dyDescent="0.3">
      <c r="P529322" s="83"/>
    </row>
    <row r="529323" spans="16:16" x14ac:dyDescent="0.3">
      <c r="P529323" s="83"/>
    </row>
    <row r="529324" spans="16:16" x14ac:dyDescent="0.3">
      <c r="P529324" s="83"/>
    </row>
    <row r="529325" spans="16:16" x14ac:dyDescent="0.3">
      <c r="P529325" s="83"/>
    </row>
    <row r="529326" spans="16:16" x14ac:dyDescent="0.3">
      <c r="P529326" s="83"/>
    </row>
    <row r="529327" spans="16:16" x14ac:dyDescent="0.3">
      <c r="P529327" s="83"/>
    </row>
    <row r="529328" spans="16:16" x14ac:dyDescent="0.3">
      <c r="P529328" s="83"/>
    </row>
    <row r="529329" spans="16:16" x14ac:dyDescent="0.3">
      <c r="P529329" s="83"/>
    </row>
    <row r="529330" spans="16:16" x14ac:dyDescent="0.3">
      <c r="P529330" s="83"/>
    </row>
    <row r="529331" spans="16:16" x14ac:dyDescent="0.3">
      <c r="P529331" s="83"/>
    </row>
    <row r="529332" spans="16:16" x14ac:dyDescent="0.3">
      <c r="P529332" s="83"/>
    </row>
    <row r="529333" spans="16:16" x14ac:dyDescent="0.3">
      <c r="P529333" s="83"/>
    </row>
    <row r="529334" spans="16:16" x14ac:dyDescent="0.3">
      <c r="P529334" s="83"/>
    </row>
    <row r="529335" spans="16:16" x14ac:dyDescent="0.3">
      <c r="P529335" s="83"/>
    </row>
    <row r="529336" spans="16:16" x14ac:dyDescent="0.3">
      <c r="P529336" s="83"/>
    </row>
    <row r="529337" spans="16:16" x14ac:dyDescent="0.3">
      <c r="P529337" s="83"/>
    </row>
    <row r="529338" spans="16:16" x14ac:dyDescent="0.3">
      <c r="P529338" s="83"/>
    </row>
    <row r="529339" spans="16:16" x14ac:dyDescent="0.3">
      <c r="P529339" s="83"/>
    </row>
    <row r="529340" spans="16:16" x14ac:dyDescent="0.3">
      <c r="P529340" s="83"/>
    </row>
    <row r="529341" spans="16:16" x14ac:dyDescent="0.3">
      <c r="P529341" s="83"/>
    </row>
    <row r="529342" spans="16:16" x14ac:dyDescent="0.3">
      <c r="P529342" s="83"/>
    </row>
    <row r="529343" spans="16:16" x14ac:dyDescent="0.3">
      <c r="P529343" s="83"/>
    </row>
    <row r="529344" spans="16:16" x14ac:dyDescent="0.3">
      <c r="P529344" s="83"/>
    </row>
    <row r="529345" spans="16:16" x14ac:dyDescent="0.3">
      <c r="P529345" s="83"/>
    </row>
    <row r="529346" spans="16:16" x14ac:dyDescent="0.3">
      <c r="P529346" s="83"/>
    </row>
    <row r="529347" spans="16:16" x14ac:dyDescent="0.3">
      <c r="P529347" s="83"/>
    </row>
    <row r="529348" spans="16:16" x14ac:dyDescent="0.3">
      <c r="P529348" s="83"/>
    </row>
    <row r="529349" spans="16:16" x14ac:dyDescent="0.3">
      <c r="P529349" s="83"/>
    </row>
    <row r="529350" spans="16:16" x14ac:dyDescent="0.3">
      <c r="P529350" s="83"/>
    </row>
    <row r="529351" spans="16:16" x14ac:dyDescent="0.3">
      <c r="P529351" s="83"/>
    </row>
    <row r="529352" spans="16:16" x14ac:dyDescent="0.3">
      <c r="P529352" s="83"/>
    </row>
    <row r="529353" spans="16:16" x14ac:dyDescent="0.3">
      <c r="P529353" s="83"/>
    </row>
    <row r="529354" spans="16:16" x14ac:dyDescent="0.3">
      <c r="P529354" s="83"/>
    </row>
    <row r="529355" spans="16:16" x14ac:dyDescent="0.3">
      <c r="P529355" s="83"/>
    </row>
    <row r="529356" spans="16:16" x14ac:dyDescent="0.3">
      <c r="P529356" s="83"/>
    </row>
    <row r="529357" spans="16:16" x14ac:dyDescent="0.3">
      <c r="P529357" s="83"/>
    </row>
    <row r="529358" spans="16:16" x14ac:dyDescent="0.3">
      <c r="P529358" s="83"/>
    </row>
    <row r="529359" spans="16:16" x14ac:dyDescent="0.3">
      <c r="P529359" s="83"/>
    </row>
    <row r="529360" spans="16:16" x14ac:dyDescent="0.3">
      <c r="P529360" s="83"/>
    </row>
    <row r="529361" spans="16:16" x14ac:dyDescent="0.3">
      <c r="P529361" s="83"/>
    </row>
    <row r="529362" spans="16:16" x14ac:dyDescent="0.3">
      <c r="P529362" s="83"/>
    </row>
    <row r="529363" spans="16:16" x14ac:dyDescent="0.3">
      <c r="P529363" s="83"/>
    </row>
    <row r="529364" spans="16:16" x14ac:dyDescent="0.3">
      <c r="P529364" s="83"/>
    </row>
    <row r="529365" spans="16:16" x14ac:dyDescent="0.3">
      <c r="P529365" s="83"/>
    </row>
    <row r="529366" spans="16:16" x14ac:dyDescent="0.3">
      <c r="P529366" s="83"/>
    </row>
    <row r="529367" spans="16:16" x14ac:dyDescent="0.3">
      <c r="P529367" s="83"/>
    </row>
    <row r="529368" spans="16:16" x14ac:dyDescent="0.3">
      <c r="P529368" s="83"/>
    </row>
    <row r="529369" spans="16:16" x14ac:dyDescent="0.3">
      <c r="P529369" s="83"/>
    </row>
    <row r="529370" spans="16:16" x14ac:dyDescent="0.3">
      <c r="P529370" s="83"/>
    </row>
    <row r="529371" spans="16:16" x14ac:dyDescent="0.3">
      <c r="P529371" s="83"/>
    </row>
    <row r="529372" spans="16:16" x14ac:dyDescent="0.3">
      <c r="P529372" s="83"/>
    </row>
    <row r="529373" spans="16:16" x14ac:dyDescent="0.3">
      <c r="P529373" s="83"/>
    </row>
    <row r="529374" spans="16:16" x14ac:dyDescent="0.3">
      <c r="P529374" s="83"/>
    </row>
    <row r="529375" spans="16:16" x14ac:dyDescent="0.3">
      <c r="P529375" s="83"/>
    </row>
    <row r="529376" spans="16:16" x14ac:dyDescent="0.3">
      <c r="P529376" s="83"/>
    </row>
    <row r="529377" spans="16:16" x14ac:dyDescent="0.3">
      <c r="P529377" s="83"/>
    </row>
    <row r="529378" spans="16:16" x14ac:dyDescent="0.3">
      <c r="P529378" s="83"/>
    </row>
    <row r="529379" spans="16:16" x14ac:dyDescent="0.3">
      <c r="P529379" s="83"/>
    </row>
    <row r="529380" spans="16:16" x14ac:dyDescent="0.3">
      <c r="P529380" s="83"/>
    </row>
    <row r="529381" spans="16:16" x14ac:dyDescent="0.3">
      <c r="P529381" s="83"/>
    </row>
    <row r="529382" spans="16:16" x14ac:dyDescent="0.3">
      <c r="P529382" s="83"/>
    </row>
    <row r="529383" spans="16:16" x14ac:dyDescent="0.3">
      <c r="P529383" s="83"/>
    </row>
    <row r="529384" spans="16:16" x14ac:dyDescent="0.3">
      <c r="P529384" s="83"/>
    </row>
    <row r="529385" spans="16:16" x14ac:dyDescent="0.3">
      <c r="P529385" s="83"/>
    </row>
    <row r="529386" spans="16:16" x14ac:dyDescent="0.3">
      <c r="P529386" s="83"/>
    </row>
    <row r="529387" spans="16:16" x14ac:dyDescent="0.3">
      <c r="P529387" s="83"/>
    </row>
    <row r="529388" spans="16:16" x14ac:dyDescent="0.3">
      <c r="P529388" s="83"/>
    </row>
    <row r="529389" spans="16:16" x14ac:dyDescent="0.3">
      <c r="P529389" s="83"/>
    </row>
    <row r="529390" spans="16:16" x14ac:dyDescent="0.3">
      <c r="P529390" s="83"/>
    </row>
    <row r="529391" spans="16:16" x14ac:dyDescent="0.3">
      <c r="P529391" s="83"/>
    </row>
    <row r="529392" spans="16:16" x14ac:dyDescent="0.3">
      <c r="P529392" s="83"/>
    </row>
    <row r="529393" spans="16:16" x14ac:dyDescent="0.3">
      <c r="P529393" s="83"/>
    </row>
    <row r="529394" spans="16:16" x14ac:dyDescent="0.3">
      <c r="P529394" s="83"/>
    </row>
    <row r="529395" spans="16:16" x14ac:dyDescent="0.3">
      <c r="P529395" s="83"/>
    </row>
    <row r="529396" spans="16:16" x14ac:dyDescent="0.3">
      <c r="P529396" s="83"/>
    </row>
    <row r="529397" spans="16:16" x14ac:dyDescent="0.3">
      <c r="P529397" s="83"/>
    </row>
    <row r="529398" spans="16:16" x14ac:dyDescent="0.3">
      <c r="P529398" s="83"/>
    </row>
    <row r="529399" spans="16:16" x14ac:dyDescent="0.3">
      <c r="P529399" s="83"/>
    </row>
    <row r="529400" spans="16:16" x14ac:dyDescent="0.3">
      <c r="P529400" s="83"/>
    </row>
    <row r="529401" spans="16:16" x14ac:dyDescent="0.3">
      <c r="P529401" s="83"/>
    </row>
    <row r="529402" spans="16:16" x14ac:dyDescent="0.3">
      <c r="P529402" s="83"/>
    </row>
    <row r="529403" spans="16:16" x14ac:dyDescent="0.3">
      <c r="P529403" s="83"/>
    </row>
    <row r="529404" spans="16:16" x14ac:dyDescent="0.3">
      <c r="P529404" s="83"/>
    </row>
    <row r="529405" spans="16:16" x14ac:dyDescent="0.3">
      <c r="P529405" s="83"/>
    </row>
    <row r="529406" spans="16:16" x14ac:dyDescent="0.3">
      <c r="P529406" s="83"/>
    </row>
    <row r="529407" spans="16:16" x14ac:dyDescent="0.3">
      <c r="P529407" s="83"/>
    </row>
    <row r="529408" spans="16:16" x14ac:dyDescent="0.3">
      <c r="P529408" s="83"/>
    </row>
    <row r="529409" spans="16:16" x14ac:dyDescent="0.3">
      <c r="P529409" s="83"/>
    </row>
    <row r="529410" spans="16:16" x14ac:dyDescent="0.3">
      <c r="P529410" s="83"/>
    </row>
    <row r="529411" spans="16:16" x14ac:dyDescent="0.3">
      <c r="P529411" s="83"/>
    </row>
    <row r="529412" spans="16:16" x14ac:dyDescent="0.3">
      <c r="P529412" s="83"/>
    </row>
    <row r="529413" spans="16:16" x14ac:dyDescent="0.3">
      <c r="P529413" s="83"/>
    </row>
    <row r="529414" spans="16:16" x14ac:dyDescent="0.3">
      <c r="P529414" s="83"/>
    </row>
    <row r="529415" spans="16:16" x14ac:dyDescent="0.3">
      <c r="P529415" s="83"/>
    </row>
    <row r="529416" spans="16:16" x14ac:dyDescent="0.3">
      <c r="P529416" s="83"/>
    </row>
    <row r="529417" spans="16:16" x14ac:dyDescent="0.3">
      <c r="P529417" s="83"/>
    </row>
    <row r="529418" spans="16:16" x14ac:dyDescent="0.3">
      <c r="P529418" s="83"/>
    </row>
    <row r="529419" spans="16:16" x14ac:dyDescent="0.3">
      <c r="P529419" s="83"/>
    </row>
    <row r="529420" spans="16:16" x14ac:dyDescent="0.3">
      <c r="P529420" s="83"/>
    </row>
    <row r="529421" spans="16:16" x14ac:dyDescent="0.3">
      <c r="P529421" s="83"/>
    </row>
    <row r="529422" spans="16:16" x14ac:dyDescent="0.3">
      <c r="P529422" s="83"/>
    </row>
    <row r="529423" spans="16:16" x14ac:dyDescent="0.3">
      <c r="P529423" s="83"/>
    </row>
    <row r="529424" spans="16:16" x14ac:dyDescent="0.3">
      <c r="P529424" s="83"/>
    </row>
    <row r="529425" spans="16:16" x14ac:dyDescent="0.3">
      <c r="P529425" s="83"/>
    </row>
    <row r="529426" spans="16:16" x14ac:dyDescent="0.3">
      <c r="P529426" s="83"/>
    </row>
    <row r="529427" spans="16:16" x14ac:dyDescent="0.3">
      <c r="P529427" s="83"/>
    </row>
    <row r="529428" spans="16:16" x14ac:dyDescent="0.3">
      <c r="P529428" s="83"/>
    </row>
    <row r="529429" spans="16:16" x14ac:dyDescent="0.3">
      <c r="P529429" s="83"/>
    </row>
    <row r="529430" spans="16:16" x14ac:dyDescent="0.3">
      <c r="P529430" s="83"/>
    </row>
    <row r="529431" spans="16:16" x14ac:dyDescent="0.3">
      <c r="P529431" s="83"/>
    </row>
    <row r="529432" spans="16:16" x14ac:dyDescent="0.3">
      <c r="P529432" s="83"/>
    </row>
    <row r="529433" spans="16:16" x14ac:dyDescent="0.3">
      <c r="P529433" s="83"/>
    </row>
    <row r="529434" spans="16:16" x14ac:dyDescent="0.3">
      <c r="P529434" s="83"/>
    </row>
    <row r="529435" spans="16:16" x14ac:dyDescent="0.3">
      <c r="P529435" s="83"/>
    </row>
    <row r="529436" spans="16:16" x14ac:dyDescent="0.3">
      <c r="P529436" s="83"/>
    </row>
    <row r="529437" spans="16:16" x14ac:dyDescent="0.3">
      <c r="P529437" s="83"/>
    </row>
    <row r="529438" spans="16:16" x14ac:dyDescent="0.3">
      <c r="P529438" s="83"/>
    </row>
    <row r="529439" spans="16:16" x14ac:dyDescent="0.3">
      <c r="P529439" s="83"/>
    </row>
    <row r="529440" spans="16:16" x14ac:dyDescent="0.3">
      <c r="P529440" s="83"/>
    </row>
    <row r="529441" spans="16:16" x14ac:dyDescent="0.3">
      <c r="P529441" s="83"/>
    </row>
    <row r="529442" spans="16:16" x14ac:dyDescent="0.3">
      <c r="P529442" s="83"/>
    </row>
    <row r="529443" spans="16:16" x14ac:dyDescent="0.3">
      <c r="P529443" s="83"/>
    </row>
    <row r="529444" spans="16:16" x14ac:dyDescent="0.3">
      <c r="P529444" s="83"/>
    </row>
    <row r="529445" spans="16:16" x14ac:dyDescent="0.3">
      <c r="P529445" s="83"/>
    </row>
    <row r="529446" spans="16:16" x14ac:dyDescent="0.3">
      <c r="P529446" s="83"/>
    </row>
    <row r="529447" spans="16:16" x14ac:dyDescent="0.3">
      <c r="P529447" s="83"/>
    </row>
    <row r="529448" spans="16:16" x14ac:dyDescent="0.3">
      <c r="P529448" s="83"/>
    </row>
    <row r="529449" spans="16:16" x14ac:dyDescent="0.3">
      <c r="P529449" s="83"/>
    </row>
    <row r="529450" spans="16:16" x14ac:dyDescent="0.3">
      <c r="P529450" s="83"/>
    </row>
    <row r="529451" spans="16:16" x14ac:dyDescent="0.3">
      <c r="P529451" s="83"/>
    </row>
    <row r="529452" spans="16:16" x14ac:dyDescent="0.3">
      <c r="P529452" s="83"/>
    </row>
    <row r="529453" spans="16:16" x14ac:dyDescent="0.3">
      <c r="P529453" s="83"/>
    </row>
    <row r="529454" spans="16:16" x14ac:dyDescent="0.3">
      <c r="P529454" s="83"/>
    </row>
    <row r="529455" spans="16:16" x14ac:dyDescent="0.3">
      <c r="P529455" s="83"/>
    </row>
    <row r="529456" spans="16:16" x14ac:dyDescent="0.3">
      <c r="P529456" s="83"/>
    </row>
    <row r="529457" spans="16:16" x14ac:dyDescent="0.3">
      <c r="P529457" s="83"/>
    </row>
    <row r="529458" spans="16:16" x14ac:dyDescent="0.3">
      <c r="P529458" s="83"/>
    </row>
    <row r="529459" spans="16:16" x14ac:dyDescent="0.3">
      <c r="P529459" s="83"/>
    </row>
    <row r="529460" spans="16:16" x14ac:dyDescent="0.3">
      <c r="P529460" s="83"/>
    </row>
    <row r="529461" spans="16:16" x14ac:dyDescent="0.3">
      <c r="P529461" s="83"/>
    </row>
    <row r="529462" spans="16:16" x14ac:dyDescent="0.3">
      <c r="P529462" s="83"/>
    </row>
    <row r="529463" spans="16:16" x14ac:dyDescent="0.3">
      <c r="P529463" s="83"/>
    </row>
    <row r="529464" spans="16:16" x14ac:dyDescent="0.3">
      <c r="P529464" s="83"/>
    </row>
    <row r="529465" spans="16:16" x14ac:dyDescent="0.3">
      <c r="P529465" s="83"/>
    </row>
    <row r="529466" spans="16:16" x14ac:dyDescent="0.3">
      <c r="P529466" s="83"/>
    </row>
    <row r="529467" spans="16:16" x14ac:dyDescent="0.3">
      <c r="P529467" s="83"/>
    </row>
    <row r="529468" spans="16:16" x14ac:dyDescent="0.3">
      <c r="P529468" s="83"/>
    </row>
    <row r="529469" spans="16:16" x14ac:dyDescent="0.3">
      <c r="P529469" s="83"/>
    </row>
    <row r="529470" spans="16:16" x14ac:dyDescent="0.3">
      <c r="P529470" s="83"/>
    </row>
    <row r="529471" spans="16:16" x14ac:dyDescent="0.3">
      <c r="P529471" s="83"/>
    </row>
    <row r="529472" spans="16:16" x14ac:dyDescent="0.3">
      <c r="P529472" s="83"/>
    </row>
    <row r="529473" spans="16:16" x14ac:dyDescent="0.3">
      <c r="P529473" s="83"/>
    </row>
    <row r="529474" spans="16:16" x14ac:dyDescent="0.3">
      <c r="P529474" s="83"/>
    </row>
    <row r="529475" spans="16:16" x14ac:dyDescent="0.3">
      <c r="P529475" s="83"/>
    </row>
    <row r="529476" spans="16:16" x14ac:dyDescent="0.3">
      <c r="P529476" s="83"/>
    </row>
    <row r="529477" spans="16:16" x14ac:dyDescent="0.3">
      <c r="P529477" s="83"/>
    </row>
    <row r="529478" spans="16:16" x14ac:dyDescent="0.3">
      <c r="P529478" s="83"/>
    </row>
    <row r="529479" spans="16:16" x14ac:dyDescent="0.3">
      <c r="P529479" s="83"/>
    </row>
    <row r="529480" spans="16:16" x14ac:dyDescent="0.3">
      <c r="P529480" s="83"/>
    </row>
    <row r="529481" spans="16:16" x14ac:dyDescent="0.3">
      <c r="P529481" s="83"/>
    </row>
    <row r="529482" spans="16:16" x14ac:dyDescent="0.3">
      <c r="P529482" s="83"/>
    </row>
    <row r="529483" spans="16:16" x14ac:dyDescent="0.3">
      <c r="P529483" s="83"/>
    </row>
    <row r="529484" spans="16:16" x14ac:dyDescent="0.3">
      <c r="P529484" s="83"/>
    </row>
    <row r="529485" spans="16:16" x14ac:dyDescent="0.3">
      <c r="P529485" s="83"/>
    </row>
    <row r="529486" spans="16:16" x14ac:dyDescent="0.3">
      <c r="P529486" s="83"/>
    </row>
    <row r="529487" spans="16:16" x14ac:dyDescent="0.3">
      <c r="P529487" s="83"/>
    </row>
    <row r="529488" spans="16:16" x14ac:dyDescent="0.3">
      <c r="P529488" s="83"/>
    </row>
    <row r="529489" spans="16:16" x14ac:dyDescent="0.3">
      <c r="P529489" s="83"/>
    </row>
    <row r="529490" spans="16:16" x14ac:dyDescent="0.3">
      <c r="P529490" s="83"/>
    </row>
    <row r="529491" spans="16:16" x14ac:dyDescent="0.3">
      <c r="P529491" s="83"/>
    </row>
    <row r="529492" spans="16:16" x14ac:dyDescent="0.3">
      <c r="P529492" s="83"/>
    </row>
    <row r="529493" spans="16:16" x14ac:dyDescent="0.3">
      <c r="P529493" s="83"/>
    </row>
    <row r="529494" spans="16:16" x14ac:dyDescent="0.3">
      <c r="P529494" s="83"/>
    </row>
    <row r="529495" spans="16:16" x14ac:dyDescent="0.3">
      <c r="P529495" s="83"/>
    </row>
    <row r="529496" spans="16:16" x14ac:dyDescent="0.3">
      <c r="P529496" s="83"/>
    </row>
    <row r="529497" spans="16:16" x14ac:dyDescent="0.3">
      <c r="P529497" s="83"/>
    </row>
    <row r="529498" spans="16:16" x14ac:dyDescent="0.3">
      <c r="P529498" s="83"/>
    </row>
    <row r="529499" spans="16:16" x14ac:dyDescent="0.3">
      <c r="P529499" s="83"/>
    </row>
    <row r="529500" spans="16:16" x14ac:dyDescent="0.3">
      <c r="P529500" s="83"/>
    </row>
    <row r="529501" spans="16:16" x14ac:dyDescent="0.3">
      <c r="P529501" s="83"/>
    </row>
    <row r="529502" spans="16:16" x14ac:dyDescent="0.3">
      <c r="P529502" s="83"/>
    </row>
    <row r="529503" spans="16:16" x14ac:dyDescent="0.3">
      <c r="P529503" s="83"/>
    </row>
    <row r="529504" spans="16:16" x14ac:dyDescent="0.3">
      <c r="P529504" s="83"/>
    </row>
    <row r="529505" spans="16:16" x14ac:dyDescent="0.3">
      <c r="P529505" s="83"/>
    </row>
    <row r="529506" spans="16:16" x14ac:dyDescent="0.3">
      <c r="P529506" s="83"/>
    </row>
    <row r="529507" spans="16:16" x14ac:dyDescent="0.3">
      <c r="P529507" s="83"/>
    </row>
    <row r="529508" spans="16:16" x14ac:dyDescent="0.3">
      <c r="P529508" s="83"/>
    </row>
    <row r="529509" spans="16:16" x14ac:dyDescent="0.3">
      <c r="P529509" s="83"/>
    </row>
    <row r="529510" spans="16:16" x14ac:dyDescent="0.3">
      <c r="P529510" s="83"/>
    </row>
    <row r="529511" spans="16:16" x14ac:dyDescent="0.3">
      <c r="P529511" s="83"/>
    </row>
    <row r="529512" spans="16:16" x14ac:dyDescent="0.3">
      <c r="P529512" s="83"/>
    </row>
    <row r="529513" spans="16:16" x14ac:dyDescent="0.3">
      <c r="P529513" s="83"/>
    </row>
    <row r="529514" spans="16:16" x14ac:dyDescent="0.3">
      <c r="P529514" s="83"/>
    </row>
    <row r="529515" spans="16:16" x14ac:dyDescent="0.3">
      <c r="P529515" s="83"/>
    </row>
    <row r="529516" spans="16:16" x14ac:dyDescent="0.3">
      <c r="P529516" s="83"/>
    </row>
    <row r="529517" spans="16:16" x14ac:dyDescent="0.3">
      <c r="P529517" s="83"/>
    </row>
    <row r="529518" spans="16:16" x14ac:dyDescent="0.3">
      <c r="P529518" s="83"/>
    </row>
    <row r="529519" spans="16:16" x14ac:dyDescent="0.3">
      <c r="P529519" s="83"/>
    </row>
    <row r="529520" spans="16:16" x14ac:dyDescent="0.3">
      <c r="P529520" s="83"/>
    </row>
    <row r="529521" spans="16:16" x14ac:dyDescent="0.3">
      <c r="P529521" s="83"/>
    </row>
    <row r="529522" spans="16:16" x14ac:dyDescent="0.3">
      <c r="P529522" s="83"/>
    </row>
    <row r="529523" spans="16:16" x14ac:dyDescent="0.3">
      <c r="P529523" s="83"/>
    </row>
    <row r="529524" spans="16:16" x14ac:dyDescent="0.3">
      <c r="P529524" s="83"/>
    </row>
    <row r="529525" spans="16:16" x14ac:dyDescent="0.3">
      <c r="P529525" s="83"/>
    </row>
    <row r="529526" spans="16:16" x14ac:dyDescent="0.3">
      <c r="P529526" s="83"/>
    </row>
    <row r="529527" spans="16:16" x14ac:dyDescent="0.3">
      <c r="P529527" s="83"/>
    </row>
    <row r="529528" spans="16:16" x14ac:dyDescent="0.3">
      <c r="P529528" s="83"/>
    </row>
    <row r="529529" spans="16:16" x14ac:dyDescent="0.3">
      <c r="P529529" s="83"/>
    </row>
    <row r="529530" spans="16:16" x14ac:dyDescent="0.3">
      <c r="P529530" s="83"/>
    </row>
    <row r="529531" spans="16:16" x14ac:dyDescent="0.3">
      <c r="P529531" s="83"/>
    </row>
    <row r="529532" spans="16:16" x14ac:dyDescent="0.3">
      <c r="P529532" s="83"/>
    </row>
    <row r="529533" spans="16:16" x14ac:dyDescent="0.3">
      <c r="P529533" s="83"/>
    </row>
    <row r="529534" spans="16:16" x14ac:dyDescent="0.3">
      <c r="P529534" s="83"/>
    </row>
    <row r="529535" spans="16:16" x14ac:dyDescent="0.3">
      <c r="P529535" s="83"/>
    </row>
    <row r="529536" spans="16:16" x14ac:dyDescent="0.3">
      <c r="P529536" s="83"/>
    </row>
    <row r="529537" spans="16:16" x14ac:dyDescent="0.3">
      <c r="P529537" s="83"/>
    </row>
    <row r="529538" spans="16:16" x14ac:dyDescent="0.3">
      <c r="P529538" s="83"/>
    </row>
    <row r="529539" spans="16:16" x14ac:dyDescent="0.3">
      <c r="P529539" s="83"/>
    </row>
    <row r="529540" spans="16:16" x14ac:dyDescent="0.3">
      <c r="P529540" s="83"/>
    </row>
    <row r="529541" spans="16:16" x14ac:dyDescent="0.3">
      <c r="P529541" s="83"/>
    </row>
    <row r="529542" spans="16:16" x14ac:dyDescent="0.3">
      <c r="P529542" s="83"/>
    </row>
    <row r="529543" spans="16:16" x14ac:dyDescent="0.3">
      <c r="P529543" s="83"/>
    </row>
    <row r="529544" spans="16:16" x14ac:dyDescent="0.3">
      <c r="P529544" s="83"/>
    </row>
    <row r="529545" spans="16:16" x14ac:dyDescent="0.3">
      <c r="P529545" s="83"/>
    </row>
    <row r="529546" spans="16:16" x14ac:dyDescent="0.3">
      <c r="P529546" s="83"/>
    </row>
    <row r="529547" spans="16:16" x14ac:dyDescent="0.3">
      <c r="P529547" s="83"/>
    </row>
    <row r="529548" spans="16:16" x14ac:dyDescent="0.3">
      <c r="P529548" s="83"/>
    </row>
    <row r="529549" spans="16:16" x14ac:dyDescent="0.3">
      <c r="P529549" s="83"/>
    </row>
    <row r="529550" spans="16:16" x14ac:dyDescent="0.3">
      <c r="P529550" s="83"/>
    </row>
    <row r="529551" spans="16:16" x14ac:dyDescent="0.3">
      <c r="P529551" s="83"/>
    </row>
    <row r="529552" spans="16:16" x14ac:dyDescent="0.3">
      <c r="P529552" s="83"/>
    </row>
    <row r="529553" spans="16:16" x14ac:dyDescent="0.3">
      <c r="P529553" s="83"/>
    </row>
    <row r="529554" spans="16:16" x14ac:dyDescent="0.3">
      <c r="P529554" s="83"/>
    </row>
    <row r="529555" spans="16:16" x14ac:dyDescent="0.3">
      <c r="P529555" s="83"/>
    </row>
    <row r="529556" spans="16:16" x14ac:dyDescent="0.3">
      <c r="P529556" s="83"/>
    </row>
    <row r="529557" spans="16:16" x14ac:dyDescent="0.3">
      <c r="P529557" s="83"/>
    </row>
    <row r="529558" spans="16:16" x14ac:dyDescent="0.3">
      <c r="P529558" s="83"/>
    </row>
    <row r="529559" spans="16:16" x14ac:dyDescent="0.3">
      <c r="P529559" s="83"/>
    </row>
    <row r="529560" spans="16:16" x14ac:dyDescent="0.3">
      <c r="P529560" s="83"/>
    </row>
    <row r="529561" spans="16:16" x14ac:dyDescent="0.3">
      <c r="P529561" s="83"/>
    </row>
    <row r="529562" spans="16:16" x14ac:dyDescent="0.3">
      <c r="P529562" s="83"/>
    </row>
    <row r="529563" spans="16:16" x14ac:dyDescent="0.3">
      <c r="P529563" s="83"/>
    </row>
    <row r="529564" spans="16:16" x14ac:dyDescent="0.3">
      <c r="P529564" s="83"/>
    </row>
    <row r="529565" spans="16:16" x14ac:dyDescent="0.3">
      <c r="P529565" s="83"/>
    </row>
    <row r="529566" spans="16:16" x14ac:dyDescent="0.3">
      <c r="P529566" s="83"/>
    </row>
    <row r="529567" spans="16:16" x14ac:dyDescent="0.3">
      <c r="P529567" s="83"/>
    </row>
    <row r="529568" spans="16:16" x14ac:dyDescent="0.3">
      <c r="P529568" s="83"/>
    </row>
    <row r="529569" spans="16:16" x14ac:dyDescent="0.3">
      <c r="P529569" s="83"/>
    </row>
    <row r="529570" spans="16:16" x14ac:dyDescent="0.3">
      <c r="P529570" s="83"/>
    </row>
    <row r="529571" spans="16:16" x14ac:dyDescent="0.3">
      <c r="P529571" s="83"/>
    </row>
    <row r="529572" spans="16:16" x14ac:dyDescent="0.3">
      <c r="P529572" s="83"/>
    </row>
    <row r="529573" spans="16:16" x14ac:dyDescent="0.3">
      <c r="P529573" s="83"/>
    </row>
    <row r="529574" spans="16:16" x14ac:dyDescent="0.3">
      <c r="P529574" s="83"/>
    </row>
    <row r="529575" spans="16:16" x14ac:dyDescent="0.3">
      <c r="P529575" s="83"/>
    </row>
    <row r="529576" spans="16:16" x14ac:dyDescent="0.3">
      <c r="P529576" s="83"/>
    </row>
    <row r="529577" spans="16:16" x14ac:dyDescent="0.3">
      <c r="P529577" s="83"/>
    </row>
    <row r="529578" spans="16:16" x14ac:dyDescent="0.3">
      <c r="P529578" s="83"/>
    </row>
    <row r="529579" spans="16:16" x14ac:dyDescent="0.3">
      <c r="P529579" s="83"/>
    </row>
    <row r="529580" spans="16:16" x14ac:dyDescent="0.3">
      <c r="P529580" s="83"/>
    </row>
    <row r="529581" spans="16:16" x14ac:dyDescent="0.3">
      <c r="P529581" s="83"/>
    </row>
    <row r="529582" spans="16:16" x14ac:dyDescent="0.3">
      <c r="P529582" s="83"/>
    </row>
    <row r="529583" spans="16:16" x14ac:dyDescent="0.3">
      <c r="P529583" s="83"/>
    </row>
    <row r="529584" spans="16:16" x14ac:dyDescent="0.3">
      <c r="P529584" s="83"/>
    </row>
    <row r="529585" spans="16:16" x14ac:dyDescent="0.3">
      <c r="P529585" s="83"/>
    </row>
    <row r="529586" spans="16:16" x14ac:dyDescent="0.3">
      <c r="P529586" s="83"/>
    </row>
    <row r="529587" spans="16:16" x14ac:dyDescent="0.3">
      <c r="P529587" s="83"/>
    </row>
    <row r="529588" spans="16:16" x14ac:dyDescent="0.3">
      <c r="P529588" s="83"/>
    </row>
    <row r="529589" spans="16:16" x14ac:dyDescent="0.3">
      <c r="P529589" s="83"/>
    </row>
    <row r="529590" spans="16:16" x14ac:dyDescent="0.3">
      <c r="P529590" s="83"/>
    </row>
    <row r="529591" spans="16:16" x14ac:dyDescent="0.3">
      <c r="P529591" s="83"/>
    </row>
    <row r="529592" spans="16:16" x14ac:dyDescent="0.3">
      <c r="P529592" s="83"/>
    </row>
    <row r="529593" spans="16:16" x14ac:dyDescent="0.3">
      <c r="P529593" s="83"/>
    </row>
    <row r="529594" spans="16:16" x14ac:dyDescent="0.3">
      <c r="P529594" s="83"/>
    </row>
    <row r="529595" spans="16:16" x14ac:dyDescent="0.3">
      <c r="P529595" s="83"/>
    </row>
    <row r="529596" spans="16:16" x14ac:dyDescent="0.3">
      <c r="P529596" s="83"/>
    </row>
    <row r="529597" spans="16:16" x14ac:dyDescent="0.3">
      <c r="P529597" s="83"/>
    </row>
    <row r="529598" spans="16:16" x14ac:dyDescent="0.3">
      <c r="P529598" s="83"/>
    </row>
    <row r="529599" spans="16:16" x14ac:dyDescent="0.3">
      <c r="P529599" s="83"/>
    </row>
    <row r="529600" spans="16:16" x14ac:dyDescent="0.3">
      <c r="P529600" s="83"/>
    </row>
    <row r="529601" spans="16:16" x14ac:dyDescent="0.3">
      <c r="P529601" s="83"/>
    </row>
    <row r="529602" spans="16:16" x14ac:dyDescent="0.3">
      <c r="P529602" s="83"/>
    </row>
    <row r="529603" spans="16:16" x14ac:dyDescent="0.3">
      <c r="P529603" s="83"/>
    </row>
    <row r="529604" spans="16:16" x14ac:dyDescent="0.3">
      <c r="P529604" s="83"/>
    </row>
    <row r="529605" spans="16:16" x14ac:dyDescent="0.3">
      <c r="P529605" s="83"/>
    </row>
    <row r="529606" spans="16:16" x14ac:dyDescent="0.3">
      <c r="P529606" s="83"/>
    </row>
    <row r="529607" spans="16:16" x14ac:dyDescent="0.3">
      <c r="P529607" s="83"/>
    </row>
    <row r="529608" spans="16:16" x14ac:dyDescent="0.3">
      <c r="P529608" s="83"/>
    </row>
    <row r="529609" spans="16:16" x14ac:dyDescent="0.3">
      <c r="P529609" s="83"/>
    </row>
    <row r="529610" spans="16:16" x14ac:dyDescent="0.3">
      <c r="P529610" s="83"/>
    </row>
    <row r="529611" spans="16:16" x14ac:dyDescent="0.3">
      <c r="P529611" s="83"/>
    </row>
    <row r="529612" spans="16:16" x14ac:dyDescent="0.3">
      <c r="P529612" s="83"/>
    </row>
    <row r="529613" spans="16:16" x14ac:dyDescent="0.3">
      <c r="P529613" s="83"/>
    </row>
    <row r="529614" spans="16:16" x14ac:dyDescent="0.3">
      <c r="P529614" s="83"/>
    </row>
    <row r="529615" spans="16:16" x14ac:dyDescent="0.3">
      <c r="P529615" s="83"/>
    </row>
    <row r="529616" spans="16:16" x14ac:dyDescent="0.3">
      <c r="P529616" s="83"/>
    </row>
    <row r="529617" spans="16:16" x14ac:dyDescent="0.3">
      <c r="P529617" s="83"/>
    </row>
    <row r="529618" spans="16:16" x14ac:dyDescent="0.3">
      <c r="P529618" s="83"/>
    </row>
    <row r="529619" spans="16:16" x14ac:dyDescent="0.3">
      <c r="P529619" s="83"/>
    </row>
    <row r="529620" spans="16:16" x14ac:dyDescent="0.3">
      <c r="P529620" s="83"/>
    </row>
    <row r="529621" spans="16:16" x14ac:dyDescent="0.3">
      <c r="P529621" s="83"/>
    </row>
    <row r="529622" spans="16:16" x14ac:dyDescent="0.3">
      <c r="P529622" s="83"/>
    </row>
    <row r="529623" spans="16:16" x14ac:dyDescent="0.3">
      <c r="P529623" s="83"/>
    </row>
    <row r="529624" spans="16:16" x14ac:dyDescent="0.3">
      <c r="P529624" s="83"/>
    </row>
    <row r="529625" spans="16:16" x14ac:dyDescent="0.3">
      <c r="P529625" s="83"/>
    </row>
    <row r="529626" spans="16:16" x14ac:dyDescent="0.3">
      <c r="P529626" s="83"/>
    </row>
    <row r="529627" spans="16:16" x14ac:dyDescent="0.3">
      <c r="P529627" s="83"/>
    </row>
    <row r="529628" spans="16:16" x14ac:dyDescent="0.3">
      <c r="P529628" s="83"/>
    </row>
    <row r="529629" spans="16:16" x14ac:dyDescent="0.3">
      <c r="P529629" s="83"/>
    </row>
    <row r="529630" spans="16:16" x14ac:dyDescent="0.3">
      <c r="P529630" s="83"/>
    </row>
    <row r="529631" spans="16:16" x14ac:dyDescent="0.3">
      <c r="P529631" s="83"/>
    </row>
    <row r="529632" spans="16:16" x14ac:dyDescent="0.3">
      <c r="P529632" s="83"/>
    </row>
    <row r="529633" spans="16:16" x14ac:dyDescent="0.3">
      <c r="P529633" s="83"/>
    </row>
    <row r="529634" spans="16:16" x14ac:dyDescent="0.3">
      <c r="P529634" s="83"/>
    </row>
    <row r="529635" spans="16:16" x14ac:dyDescent="0.3">
      <c r="P529635" s="83"/>
    </row>
    <row r="529636" spans="16:16" x14ac:dyDescent="0.3">
      <c r="P529636" s="83"/>
    </row>
    <row r="529637" spans="16:16" x14ac:dyDescent="0.3">
      <c r="P529637" s="83"/>
    </row>
    <row r="529638" spans="16:16" x14ac:dyDescent="0.3">
      <c r="P529638" s="83"/>
    </row>
    <row r="529639" spans="16:16" x14ac:dyDescent="0.3">
      <c r="P529639" s="83"/>
    </row>
    <row r="529640" spans="16:16" x14ac:dyDescent="0.3">
      <c r="P529640" s="83"/>
    </row>
    <row r="529641" spans="16:16" x14ac:dyDescent="0.3">
      <c r="P529641" s="83"/>
    </row>
    <row r="529642" spans="16:16" x14ac:dyDescent="0.3">
      <c r="P529642" s="83"/>
    </row>
    <row r="529643" spans="16:16" x14ac:dyDescent="0.3">
      <c r="P529643" s="83"/>
    </row>
    <row r="529644" spans="16:16" x14ac:dyDescent="0.3">
      <c r="P529644" s="83"/>
    </row>
    <row r="529645" spans="16:16" x14ac:dyDescent="0.3">
      <c r="P529645" s="83"/>
    </row>
    <row r="529646" spans="16:16" x14ac:dyDescent="0.3">
      <c r="P529646" s="83"/>
    </row>
    <row r="529647" spans="16:16" x14ac:dyDescent="0.3">
      <c r="P529647" s="83"/>
    </row>
    <row r="529648" spans="16:16" x14ac:dyDescent="0.3">
      <c r="P529648" s="83"/>
    </row>
    <row r="529649" spans="16:16" x14ac:dyDescent="0.3">
      <c r="P529649" s="83"/>
    </row>
    <row r="529650" spans="16:16" x14ac:dyDescent="0.3">
      <c r="P529650" s="83"/>
    </row>
    <row r="529651" spans="16:16" x14ac:dyDescent="0.3">
      <c r="P529651" s="83"/>
    </row>
    <row r="529652" spans="16:16" x14ac:dyDescent="0.3">
      <c r="P529652" s="83"/>
    </row>
    <row r="529653" spans="16:16" x14ac:dyDescent="0.3">
      <c r="P529653" s="83"/>
    </row>
    <row r="529654" spans="16:16" x14ac:dyDescent="0.3">
      <c r="P529654" s="83"/>
    </row>
    <row r="529655" spans="16:16" x14ac:dyDescent="0.3">
      <c r="P529655" s="83"/>
    </row>
    <row r="529656" spans="16:16" x14ac:dyDescent="0.3">
      <c r="P529656" s="83"/>
    </row>
    <row r="529657" spans="16:16" x14ac:dyDescent="0.3">
      <c r="P529657" s="83"/>
    </row>
    <row r="529658" spans="16:16" x14ac:dyDescent="0.3">
      <c r="P529658" s="83"/>
    </row>
    <row r="529659" spans="16:16" x14ac:dyDescent="0.3">
      <c r="P529659" s="83"/>
    </row>
    <row r="529660" spans="16:16" x14ac:dyDescent="0.3">
      <c r="P529660" s="83"/>
    </row>
    <row r="529661" spans="16:16" x14ac:dyDescent="0.3">
      <c r="P529661" s="83"/>
    </row>
    <row r="529662" spans="16:16" x14ac:dyDescent="0.3">
      <c r="P529662" s="83"/>
    </row>
    <row r="529663" spans="16:16" x14ac:dyDescent="0.3">
      <c r="P529663" s="83"/>
    </row>
    <row r="529664" spans="16:16" x14ac:dyDescent="0.3">
      <c r="P529664" s="83"/>
    </row>
    <row r="529665" spans="16:16" x14ac:dyDescent="0.3">
      <c r="P529665" s="83"/>
    </row>
    <row r="529666" spans="16:16" x14ac:dyDescent="0.3">
      <c r="P529666" s="83"/>
    </row>
    <row r="529667" spans="16:16" x14ac:dyDescent="0.3">
      <c r="P529667" s="83"/>
    </row>
    <row r="529668" spans="16:16" x14ac:dyDescent="0.3">
      <c r="P529668" s="83"/>
    </row>
    <row r="529669" spans="16:16" x14ac:dyDescent="0.3">
      <c r="P529669" s="83"/>
    </row>
    <row r="529670" spans="16:16" x14ac:dyDescent="0.3">
      <c r="P529670" s="83"/>
    </row>
    <row r="529671" spans="16:16" x14ac:dyDescent="0.3">
      <c r="P529671" s="83"/>
    </row>
    <row r="529672" spans="16:16" x14ac:dyDescent="0.3">
      <c r="P529672" s="83"/>
    </row>
    <row r="529673" spans="16:16" x14ac:dyDescent="0.3">
      <c r="P529673" s="83"/>
    </row>
    <row r="529674" spans="16:16" x14ac:dyDescent="0.3">
      <c r="P529674" s="83"/>
    </row>
    <row r="529675" spans="16:16" x14ac:dyDescent="0.3">
      <c r="P529675" s="83"/>
    </row>
    <row r="529676" spans="16:16" x14ac:dyDescent="0.3">
      <c r="P529676" s="83"/>
    </row>
    <row r="529677" spans="16:16" x14ac:dyDescent="0.3">
      <c r="P529677" s="83"/>
    </row>
    <row r="529678" spans="16:16" x14ac:dyDescent="0.3">
      <c r="P529678" s="83"/>
    </row>
    <row r="529679" spans="16:16" x14ac:dyDescent="0.3">
      <c r="P529679" s="83"/>
    </row>
    <row r="529680" spans="16:16" x14ac:dyDescent="0.3">
      <c r="P529680" s="83"/>
    </row>
    <row r="529681" spans="16:16" x14ac:dyDescent="0.3">
      <c r="P529681" s="83"/>
    </row>
    <row r="529682" spans="16:16" x14ac:dyDescent="0.3">
      <c r="P529682" s="83"/>
    </row>
    <row r="529683" spans="16:16" x14ac:dyDescent="0.3">
      <c r="P529683" s="83"/>
    </row>
    <row r="529684" spans="16:16" x14ac:dyDescent="0.3">
      <c r="P529684" s="83"/>
    </row>
    <row r="529685" spans="16:16" x14ac:dyDescent="0.3">
      <c r="P529685" s="83"/>
    </row>
    <row r="529686" spans="16:16" x14ac:dyDescent="0.3">
      <c r="P529686" s="83"/>
    </row>
    <row r="529687" spans="16:16" x14ac:dyDescent="0.3">
      <c r="P529687" s="83"/>
    </row>
    <row r="529688" spans="16:16" x14ac:dyDescent="0.3">
      <c r="P529688" s="83"/>
    </row>
    <row r="529689" spans="16:16" x14ac:dyDescent="0.3">
      <c r="P529689" s="83"/>
    </row>
    <row r="529690" spans="16:16" x14ac:dyDescent="0.3">
      <c r="P529690" s="83"/>
    </row>
    <row r="529691" spans="16:16" x14ac:dyDescent="0.3">
      <c r="P529691" s="83"/>
    </row>
    <row r="529692" spans="16:16" x14ac:dyDescent="0.3">
      <c r="P529692" s="83"/>
    </row>
    <row r="529693" spans="16:16" x14ac:dyDescent="0.3">
      <c r="P529693" s="83"/>
    </row>
    <row r="529694" spans="16:16" x14ac:dyDescent="0.3">
      <c r="P529694" s="83"/>
    </row>
    <row r="529695" spans="16:16" x14ac:dyDescent="0.3">
      <c r="P529695" s="83"/>
    </row>
    <row r="529696" spans="16:16" x14ac:dyDescent="0.3">
      <c r="P529696" s="83"/>
    </row>
    <row r="529697" spans="16:16" x14ac:dyDescent="0.3">
      <c r="P529697" s="83"/>
    </row>
    <row r="529698" spans="16:16" x14ac:dyDescent="0.3">
      <c r="P529698" s="83"/>
    </row>
    <row r="529699" spans="16:16" x14ac:dyDescent="0.3">
      <c r="P529699" s="83"/>
    </row>
    <row r="529700" spans="16:16" x14ac:dyDescent="0.3">
      <c r="P529700" s="83"/>
    </row>
    <row r="529701" spans="16:16" x14ac:dyDescent="0.3">
      <c r="P529701" s="83"/>
    </row>
    <row r="529702" spans="16:16" x14ac:dyDescent="0.3">
      <c r="P529702" s="83"/>
    </row>
    <row r="529703" spans="16:16" x14ac:dyDescent="0.3">
      <c r="P529703" s="83"/>
    </row>
    <row r="529704" spans="16:16" x14ac:dyDescent="0.3">
      <c r="P529704" s="83"/>
    </row>
    <row r="529705" spans="16:16" x14ac:dyDescent="0.3">
      <c r="P529705" s="83"/>
    </row>
    <row r="529706" spans="16:16" x14ac:dyDescent="0.3">
      <c r="P529706" s="83"/>
    </row>
    <row r="529707" spans="16:16" x14ac:dyDescent="0.3">
      <c r="P529707" s="83"/>
    </row>
    <row r="529708" spans="16:16" x14ac:dyDescent="0.3">
      <c r="P529708" s="83"/>
    </row>
    <row r="529709" spans="16:16" x14ac:dyDescent="0.3">
      <c r="P529709" s="83"/>
    </row>
    <row r="529710" spans="16:16" x14ac:dyDescent="0.3">
      <c r="P529710" s="83"/>
    </row>
    <row r="529711" spans="16:16" x14ac:dyDescent="0.3">
      <c r="P529711" s="83"/>
    </row>
    <row r="529712" spans="16:16" x14ac:dyDescent="0.3">
      <c r="P529712" s="83"/>
    </row>
    <row r="529713" spans="16:16" x14ac:dyDescent="0.3">
      <c r="P529713" s="83"/>
    </row>
    <row r="529714" spans="16:16" x14ac:dyDescent="0.3">
      <c r="P529714" s="83"/>
    </row>
    <row r="529715" spans="16:16" x14ac:dyDescent="0.3">
      <c r="P529715" s="83"/>
    </row>
    <row r="529716" spans="16:16" x14ac:dyDescent="0.3">
      <c r="P529716" s="83"/>
    </row>
    <row r="529717" spans="16:16" x14ac:dyDescent="0.3">
      <c r="P529717" s="83"/>
    </row>
    <row r="529718" spans="16:16" x14ac:dyDescent="0.3">
      <c r="P529718" s="83"/>
    </row>
    <row r="529719" spans="16:16" x14ac:dyDescent="0.3">
      <c r="P529719" s="83"/>
    </row>
    <row r="529720" spans="16:16" x14ac:dyDescent="0.3">
      <c r="P529720" s="83"/>
    </row>
    <row r="529721" spans="16:16" x14ac:dyDescent="0.3">
      <c r="P529721" s="83"/>
    </row>
    <row r="529722" spans="16:16" x14ac:dyDescent="0.3">
      <c r="P529722" s="83"/>
    </row>
    <row r="529723" spans="16:16" x14ac:dyDescent="0.3">
      <c r="P529723" s="83"/>
    </row>
    <row r="529724" spans="16:16" x14ac:dyDescent="0.3">
      <c r="P529724" s="83"/>
    </row>
    <row r="529725" spans="16:16" x14ac:dyDescent="0.3">
      <c r="P529725" s="83"/>
    </row>
    <row r="529726" spans="16:16" x14ac:dyDescent="0.3">
      <c r="P529726" s="83"/>
    </row>
    <row r="529727" spans="16:16" x14ac:dyDescent="0.3">
      <c r="P529727" s="83"/>
    </row>
    <row r="529728" spans="16:16" x14ac:dyDescent="0.3">
      <c r="P529728" s="83"/>
    </row>
    <row r="529729" spans="16:16" x14ac:dyDescent="0.3">
      <c r="P529729" s="83"/>
    </row>
    <row r="529730" spans="16:16" x14ac:dyDescent="0.3">
      <c r="P529730" s="83"/>
    </row>
    <row r="529731" spans="16:16" x14ac:dyDescent="0.3">
      <c r="P529731" s="83"/>
    </row>
    <row r="529732" spans="16:16" x14ac:dyDescent="0.3">
      <c r="P529732" s="83"/>
    </row>
    <row r="529733" spans="16:16" x14ac:dyDescent="0.3">
      <c r="P529733" s="83"/>
    </row>
    <row r="529734" spans="16:16" x14ac:dyDescent="0.3">
      <c r="P529734" s="83"/>
    </row>
    <row r="529735" spans="16:16" x14ac:dyDescent="0.3">
      <c r="P529735" s="83"/>
    </row>
    <row r="529736" spans="16:16" x14ac:dyDescent="0.3">
      <c r="P529736" s="83"/>
    </row>
    <row r="529737" spans="16:16" x14ac:dyDescent="0.3">
      <c r="P529737" s="83"/>
    </row>
    <row r="529738" spans="16:16" x14ac:dyDescent="0.3">
      <c r="P529738" s="83"/>
    </row>
    <row r="529739" spans="16:16" x14ac:dyDescent="0.3">
      <c r="P529739" s="83"/>
    </row>
    <row r="529740" spans="16:16" x14ac:dyDescent="0.3">
      <c r="P529740" s="83"/>
    </row>
    <row r="529741" spans="16:16" x14ac:dyDescent="0.3">
      <c r="P529741" s="83"/>
    </row>
    <row r="529742" spans="16:16" x14ac:dyDescent="0.3">
      <c r="P529742" s="83"/>
    </row>
    <row r="529743" spans="16:16" x14ac:dyDescent="0.3">
      <c r="P529743" s="83"/>
    </row>
    <row r="529744" spans="16:16" x14ac:dyDescent="0.3">
      <c r="P529744" s="83"/>
    </row>
    <row r="529745" spans="16:16" x14ac:dyDescent="0.3">
      <c r="P529745" s="83"/>
    </row>
    <row r="529746" spans="16:16" x14ac:dyDescent="0.3">
      <c r="P529746" s="83"/>
    </row>
    <row r="529747" spans="16:16" x14ac:dyDescent="0.3">
      <c r="P529747" s="83"/>
    </row>
    <row r="529748" spans="16:16" x14ac:dyDescent="0.3">
      <c r="P529748" s="83"/>
    </row>
    <row r="529749" spans="16:16" x14ac:dyDescent="0.3">
      <c r="P529749" s="83"/>
    </row>
    <row r="529750" spans="16:16" x14ac:dyDescent="0.3">
      <c r="P529750" s="83"/>
    </row>
    <row r="529751" spans="16:16" x14ac:dyDescent="0.3">
      <c r="P529751" s="83"/>
    </row>
    <row r="529752" spans="16:16" x14ac:dyDescent="0.3">
      <c r="P529752" s="83"/>
    </row>
    <row r="529753" spans="16:16" x14ac:dyDescent="0.3">
      <c r="P529753" s="83"/>
    </row>
    <row r="529754" spans="16:16" x14ac:dyDescent="0.3">
      <c r="P529754" s="83"/>
    </row>
    <row r="529755" spans="16:16" x14ac:dyDescent="0.3">
      <c r="P529755" s="83"/>
    </row>
    <row r="529756" spans="16:16" x14ac:dyDescent="0.3">
      <c r="P529756" s="83"/>
    </row>
    <row r="529757" spans="16:16" x14ac:dyDescent="0.3">
      <c r="P529757" s="83"/>
    </row>
    <row r="529758" spans="16:16" x14ac:dyDescent="0.3">
      <c r="P529758" s="83"/>
    </row>
    <row r="529759" spans="16:16" x14ac:dyDescent="0.3">
      <c r="P529759" s="83"/>
    </row>
    <row r="529760" spans="16:16" x14ac:dyDescent="0.3">
      <c r="P529760" s="83"/>
    </row>
    <row r="529761" spans="16:16" x14ac:dyDescent="0.3">
      <c r="P529761" s="83"/>
    </row>
    <row r="529762" spans="16:16" x14ac:dyDescent="0.3">
      <c r="P529762" s="83"/>
    </row>
    <row r="529763" spans="16:16" x14ac:dyDescent="0.3">
      <c r="P529763" s="83"/>
    </row>
    <row r="529764" spans="16:16" x14ac:dyDescent="0.3">
      <c r="P529764" s="83"/>
    </row>
    <row r="529765" spans="16:16" x14ac:dyDescent="0.3">
      <c r="P529765" s="83"/>
    </row>
    <row r="529766" spans="16:16" x14ac:dyDescent="0.3">
      <c r="P529766" s="83"/>
    </row>
    <row r="529767" spans="16:16" x14ac:dyDescent="0.3">
      <c r="P529767" s="83"/>
    </row>
    <row r="529768" spans="16:16" x14ac:dyDescent="0.3">
      <c r="P529768" s="83"/>
    </row>
    <row r="529769" spans="16:16" x14ac:dyDescent="0.3">
      <c r="P529769" s="83"/>
    </row>
    <row r="529770" spans="16:16" x14ac:dyDescent="0.3">
      <c r="P529770" s="83"/>
    </row>
    <row r="529771" spans="16:16" x14ac:dyDescent="0.3">
      <c r="P529771" s="83"/>
    </row>
    <row r="529772" spans="16:16" x14ac:dyDescent="0.3">
      <c r="P529772" s="83"/>
    </row>
    <row r="529773" spans="16:16" x14ac:dyDescent="0.3">
      <c r="P529773" s="83"/>
    </row>
    <row r="529774" spans="16:16" x14ac:dyDescent="0.3">
      <c r="P529774" s="83"/>
    </row>
    <row r="529775" spans="16:16" x14ac:dyDescent="0.3">
      <c r="P529775" s="83"/>
    </row>
    <row r="529776" spans="16:16" x14ac:dyDescent="0.3">
      <c r="P529776" s="83"/>
    </row>
    <row r="529777" spans="16:16" x14ac:dyDescent="0.3">
      <c r="P529777" s="83"/>
    </row>
    <row r="529778" spans="16:16" x14ac:dyDescent="0.3">
      <c r="P529778" s="83"/>
    </row>
    <row r="529779" spans="16:16" x14ac:dyDescent="0.3">
      <c r="P529779" s="83"/>
    </row>
    <row r="529780" spans="16:16" x14ac:dyDescent="0.3">
      <c r="P529780" s="83"/>
    </row>
    <row r="529781" spans="16:16" x14ac:dyDescent="0.3">
      <c r="P529781" s="83"/>
    </row>
    <row r="529782" spans="16:16" x14ac:dyDescent="0.3">
      <c r="P529782" s="83"/>
    </row>
    <row r="529783" spans="16:16" x14ac:dyDescent="0.3">
      <c r="P529783" s="83"/>
    </row>
    <row r="529784" spans="16:16" x14ac:dyDescent="0.3">
      <c r="P529784" s="83"/>
    </row>
    <row r="529785" spans="16:16" x14ac:dyDescent="0.3">
      <c r="P529785" s="83"/>
    </row>
    <row r="529786" spans="16:16" x14ac:dyDescent="0.3">
      <c r="P529786" s="83"/>
    </row>
    <row r="529787" spans="16:16" x14ac:dyDescent="0.3">
      <c r="P529787" s="83"/>
    </row>
    <row r="529788" spans="16:16" x14ac:dyDescent="0.3">
      <c r="P529788" s="83"/>
    </row>
    <row r="529789" spans="16:16" x14ac:dyDescent="0.3">
      <c r="P529789" s="83"/>
    </row>
    <row r="529790" spans="16:16" x14ac:dyDescent="0.3">
      <c r="P529790" s="83"/>
    </row>
    <row r="529791" spans="16:16" x14ac:dyDescent="0.3">
      <c r="P529791" s="83"/>
    </row>
    <row r="529792" spans="16:16" x14ac:dyDescent="0.3">
      <c r="P529792" s="83"/>
    </row>
    <row r="529793" spans="16:16" x14ac:dyDescent="0.3">
      <c r="P529793" s="83"/>
    </row>
    <row r="529794" spans="16:16" x14ac:dyDescent="0.3">
      <c r="P529794" s="83"/>
    </row>
    <row r="529795" spans="16:16" x14ac:dyDescent="0.3">
      <c r="P529795" s="83"/>
    </row>
    <row r="529796" spans="16:16" x14ac:dyDescent="0.3">
      <c r="P529796" s="83"/>
    </row>
    <row r="529797" spans="16:16" x14ac:dyDescent="0.3">
      <c r="P529797" s="83"/>
    </row>
    <row r="529798" spans="16:16" x14ac:dyDescent="0.3">
      <c r="P529798" s="83"/>
    </row>
    <row r="529799" spans="16:16" x14ac:dyDescent="0.3">
      <c r="P529799" s="83"/>
    </row>
    <row r="529800" spans="16:16" x14ac:dyDescent="0.3">
      <c r="P529800" s="83"/>
    </row>
    <row r="529801" spans="16:16" x14ac:dyDescent="0.3">
      <c r="P529801" s="83"/>
    </row>
    <row r="529802" spans="16:16" x14ac:dyDescent="0.3">
      <c r="P529802" s="83"/>
    </row>
    <row r="529803" spans="16:16" x14ac:dyDescent="0.3">
      <c r="P529803" s="83"/>
    </row>
    <row r="529804" spans="16:16" x14ac:dyDescent="0.3">
      <c r="P529804" s="83"/>
    </row>
    <row r="529805" spans="16:16" x14ac:dyDescent="0.3">
      <c r="P529805" s="83"/>
    </row>
    <row r="529806" spans="16:16" x14ac:dyDescent="0.3">
      <c r="P529806" s="83"/>
    </row>
    <row r="529807" spans="16:16" x14ac:dyDescent="0.3">
      <c r="P529807" s="83"/>
    </row>
    <row r="529808" spans="16:16" x14ac:dyDescent="0.3">
      <c r="P529808" s="83"/>
    </row>
    <row r="529809" spans="16:16" x14ac:dyDescent="0.3">
      <c r="P529809" s="83"/>
    </row>
    <row r="529810" spans="16:16" x14ac:dyDescent="0.3">
      <c r="P529810" s="83"/>
    </row>
    <row r="529811" spans="16:16" x14ac:dyDescent="0.3">
      <c r="P529811" s="83"/>
    </row>
    <row r="529812" spans="16:16" x14ac:dyDescent="0.3">
      <c r="P529812" s="83"/>
    </row>
    <row r="529813" spans="16:16" x14ac:dyDescent="0.3">
      <c r="P529813" s="83"/>
    </row>
    <row r="529814" spans="16:16" x14ac:dyDescent="0.3">
      <c r="P529814" s="83"/>
    </row>
    <row r="529815" spans="16:16" x14ac:dyDescent="0.3">
      <c r="P529815" s="83"/>
    </row>
    <row r="529816" spans="16:16" x14ac:dyDescent="0.3">
      <c r="P529816" s="83"/>
    </row>
    <row r="529817" spans="16:16" x14ac:dyDescent="0.3">
      <c r="P529817" s="83"/>
    </row>
    <row r="529818" spans="16:16" x14ac:dyDescent="0.3">
      <c r="P529818" s="83"/>
    </row>
    <row r="529819" spans="16:16" x14ac:dyDescent="0.3">
      <c r="P529819" s="83"/>
    </row>
    <row r="529820" spans="16:16" x14ac:dyDescent="0.3">
      <c r="P529820" s="83"/>
    </row>
    <row r="529821" spans="16:16" x14ac:dyDescent="0.3">
      <c r="P529821" s="83"/>
    </row>
    <row r="529822" spans="16:16" x14ac:dyDescent="0.3">
      <c r="P529822" s="83"/>
    </row>
    <row r="529823" spans="16:16" x14ac:dyDescent="0.3">
      <c r="P529823" s="83"/>
    </row>
    <row r="529824" spans="16:16" x14ac:dyDescent="0.3">
      <c r="P529824" s="83"/>
    </row>
    <row r="529825" spans="16:16" x14ac:dyDescent="0.3">
      <c r="P529825" s="83"/>
    </row>
    <row r="529826" spans="16:16" x14ac:dyDescent="0.3">
      <c r="P529826" s="83"/>
    </row>
    <row r="529827" spans="16:16" x14ac:dyDescent="0.3">
      <c r="P529827" s="83"/>
    </row>
    <row r="529828" spans="16:16" x14ac:dyDescent="0.3">
      <c r="P529828" s="83"/>
    </row>
    <row r="529829" spans="16:16" x14ac:dyDescent="0.3">
      <c r="P529829" s="83"/>
    </row>
    <row r="529830" spans="16:16" x14ac:dyDescent="0.3">
      <c r="P529830" s="83"/>
    </row>
    <row r="529831" spans="16:16" x14ac:dyDescent="0.3">
      <c r="P529831" s="83"/>
    </row>
    <row r="529832" spans="16:16" x14ac:dyDescent="0.3">
      <c r="P529832" s="83"/>
    </row>
    <row r="529833" spans="16:16" x14ac:dyDescent="0.3">
      <c r="P529833" s="83"/>
    </row>
    <row r="529834" spans="16:16" x14ac:dyDescent="0.3">
      <c r="P529834" s="83"/>
    </row>
    <row r="529835" spans="16:16" x14ac:dyDescent="0.3">
      <c r="P529835" s="83"/>
    </row>
    <row r="529836" spans="16:16" x14ac:dyDescent="0.3">
      <c r="P529836" s="83"/>
    </row>
    <row r="529837" spans="16:16" x14ac:dyDescent="0.3">
      <c r="P529837" s="83"/>
    </row>
    <row r="529838" spans="16:16" x14ac:dyDescent="0.3">
      <c r="P529838" s="83"/>
    </row>
    <row r="529839" spans="16:16" x14ac:dyDescent="0.3">
      <c r="P529839" s="83"/>
    </row>
    <row r="529840" spans="16:16" x14ac:dyDescent="0.3">
      <c r="P529840" s="83"/>
    </row>
    <row r="529841" spans="16:16" x14ac:dyDescent="0.3">
      <c r="P529841" s="83"/>
    </row>
    <row r="529842" spans="16:16" x14ac:dyDescent="0.3">
      <c r="P529842" s="83"/>
    </row>
    <row r="529843" spans="16:16" x14ac:dyDescent="0.3">
      <c r="P529843" s="83"/>
    </row>
    <row r="529844" spans="16:16" x14ac:dyDescent="0.3">
      <c r="P529844" s="83"/>
    </row>
    <row r="529845" spans="16:16" x14ac:dyDescent="0.3">
      <c r="P529845" s="83"/>
    </row>
    <row r="529846" spans="16:16" x14ac:dyDescent="0.3">
      <c r="P529846" s="83"/>
    </row>
    <row r="529847" spans="16:16" x14ac:dyDescent="0.3">
      <c r="P529847" s="83"/>
    </row>
    <row r="529848" spans="16:16" x14ac:dyDescent="0.3">
      <c r="P529848" s="83"/>
    </row>
    <row r="529849" spans="16:16" x14ac:dyDescent="0.3">
      <c r="P529849" s="83"/>
    </row>
    <row r="529850" spans="16:16" x14ac:dyDescent="0.3">
      <c r="P529850" s="83"/>
    </row>
    <row r="529851" spans="16:16" x14ac:dyDescent="0.3">
      <c r="P529851" s="83"/>
    </row>
    <row r="529852" spans="16:16" x14ac:dyDescent="0.3">
      <c r="P529852" s="83"/>
    </row>
    <row r="529853" spans="16:16" x14ac:dyDescent="0.3">
      <c r="P529853" s="83"/>
    </row>
    <row r="529854" spans="16:16" x14ac:dyDescent="0.3">
      <c r="P529854" s="83"/>
    </row>
    <row r="529855" spans="16:16" x14ac:dyDescent="0.3">
      <c r="P529855" s="83"/>
    </row>
    <row r="529856" spans="16:16" x14ac:dyDescent="0.3">
      <c r="P529856" s="83"/>
    </row>
    <row r="529857" spans="16:16" x14ac:dyDescent="0.3">
      <c r="P529857" s="83"/>
    </row>
    <row r="529858" spans="16:16" x14ac:dyDescent="0.3">
      <c r="P529858" s="83"/>
    </row>
    <row r="529859" spans="16:16" x14ac:dyDescent="0.3">
      <c r="P529859" s="83"/>
    </row>
    <row r="529860" spans="16:16" x14ac:dyDescent="0.3">
      <c r="P529860" s="83"/>
    </row>
    <row r="529861" spans="16:16" x14ac:dyDescent="0.3">
      <c r="P529861" s="83"/>
    </row>
    <row r="529862" spans="16:16" x14ac:dyDescent="0.3">
      <c r="P529862" s="83"/>
    </row>
    <row r="529863" spans="16:16" x14ac:dyDescent="0.3">
      <c r="P529863" s="83"/>
    </row>
    <row r="529864" spans="16:16" x14ac:dyDescent="0.3">
      <c r="P529864" s="83"/>
    </row>
    <row r="529865" spans="16:16" x14ac:dyDescent="0.3">
      <c r="P529865" s="83"/>
    </row>
    <row r="529866" spans="16:16" x14ac:dyDescent="0.3">
      <c r="P529866" s="83"/>
    </row>
    <row r="529867" spans="16:16" x14ac:dyDescent="0.3">
      <c r="P529867" s="83"/>
    </row>
    <row r="529868" spans="16:16" x14ac:dyDescent="0.3">
      <c r="P529868" s="83"/>
    </row>
    <row r="529869" spans="16:16" x14ac:dyDescent="0.3">
      <c r="P529869" s="83"/>
    </row>
    <row r="529870" spans="16:16" x14ac:dyDescent="0.3">
      <c r="P529870" s="83"/>
    </row>
    <row r="529871" spans="16:16" x14ac:dyDescent="0.3">
      <c r="P529871" s="83"/>
    </row>
    <row r="529872" spans="16:16" x14ac:dyDescent="0.3">
      <c r="P529872" s="83"/>
    </row>
    <row r="529873" spans="16:16" x14ac:dyDescent="0.3">
      <c r="P529873" s="83"/>
    </row>
    <row r="529874" spans="16:16" x14ac:dyDescent="0.3">
      <c r="P529874" s="83"/>
    </row>
    <row r="529875" spans="16:16" x14ac:dyDescent="0.3">
      <c r="P529875" s="83"/>
    </row>
    <row r="529876" spans="16:16" x14ac:dyDescent="0.3">
      <c r="P529876" s="83"/>
    </row>
    <row r="529877" spans="16:16" x14ac:dyDescent="0.3">
      <c r="P529877" s="83"/>
    </row>
    <row r="529878" spans="16:16" x14ac:dyDescent="0.3">
      <c r="P529878" s="83"/>
    </row>
    <row r="529879" spans="16:16" x14ac:dyDescent="0.3">
      <c r="P529879" s="83"/>
    </row>
    <row r="529880" spans="16:16" x14ac:dyDescent="0.3">
      <c r="P529880" s="83"/>
    </row>
    <row r="529881" spans="16:16" x14ac:dyDescent="0.3">
      <c r="P529881" s="83"/>
    </row>
    <row r="529882" spans="16:16" x14ac:dyDescent="0.3">
      <c r="P529882" s="83"/>
    </row>
    <row r="529883" spans="16:16" x14ac:dyDescent="0.3">
      <c r="P529883" s="83"/>
    </row>
    <row r="529884" spans="16:16" x14ac:dyDescent="0.3">
      <c r="P529884" s="83"/>
    </row>
    <row r="529885" spans="16:16" x14ac:dyDescent="0.3">
      <c r="P529885" s="83"/>
    </row>
    <row r="529886" spans="16:16" x14ac:dyDescent="0.3">
      <c r="P529886" s="83"/>
    </row>
    <row r="529887" spans="16:16" x14ac:dyDescent="0.3">
      <c r="P529887" s="83"/>
    </row>
    <row r="529888" spans="16:16" x14ac:dyDescent="0.3">
      <c r="P529888" s="83"/>
    </row>
    <row r="529889" spans="16:16" x14ac:dyDescent="0.3">
      <c r="P529889" s="83"/>
    </row>
    <row r="529890" spans="16:16" x14ac:dyDescent="0.3">
      <c r="P529890" s="83"/>
    </row>
    <row r="529891" spans="16:16" x14ac:dyDescent="0.3">
      <c r="P529891" s="83"/>
    </row>
    <row r="529892" spans="16:16" x14ac:dyDescent="0.3">
      <c r="P529892" s="83"/>
    </row>
    <row r="529893" spans="16:16" x14ac:dyDescent="0.3">
      <c r="P529893" s="83"/>
    </row>
    <row r="529894" spans="16:16" x14ac:dyDescent="0.3">
      <c r="P529894" s="83"/>
    </row>
    <row r="529895" spans="16:16" x14ac:dyDescent="0.3">
      <c r="P529895" s="83"/>
    </row>
    <row r="529896" spans="16:16" x14ac:dyDescent="0.3">
      <c r="P529896" s="83"/>
    </row>
    <row r="529897" spans="16:16" x14ac:dyDescent="0.3">
      <c r="P529897" s="83"/>
    </row>
    <row r="529898" spans="16:16" x14ac:dyDescent="0.3">
      <c r="P529898" s="83"/>
    </row>
    <row r="529899" spans="16:16" x14ac:dyDescent="0.3">
      <c r="P529899" s="83"/>
    </row>
    <row r="529900" spans="16:16" x14ac:dyDescent="0.3">
      <c r="P529900" s="83"/>
    </row>
    <row r="529901" spans="16:16" x14ac:dyDescent="0.3">
      <c r="P529901" s="83"/>
    </row>
    <row r="529902" spans="16:16" x14ac:dyDescent="0.3">
      <c r="P529902" s="83"/>
    </row>
    <row r="529903" spans="16:16" x14ac:dyDescent="0.3">
      <c r="P529903" s="83"/>
    </row>
    <row r="529904" spans="16:16" x14ac:dyDescent="0.3">
      <c r="P529904" s="83"/>
    </row>
    <row r="529905" spans="16:16" x14ac:dyDescent="0.3">
      <c r="P529905" s="83"/>
    </row>
    <row r="529906" spans="16:16" x14ac:dyDescent="0.3">
      <c r="P529906" s="83"/>
    </row>
    <row r="529907" spans="16:16" x14ac:dyDescent="0.3">
      <c r="P529907" s="83"/>
    </row>
    <row r="529908" spans="16:16" x14ac:dyDescent="0.3">
      <c r="P529908" s="83"/>
    </row>
    <row r="529909" spans="16:16" x14ac:dyDescent="0.3">
      <c r="P529909" s="83"/>
    </row>
    <row r="529910" spans="16:16" x14ac:dyDescent="0.3">
      <c r="P529910" s="83"/>
    </row>
    <row r="529911" spans="16:16" x14ac:dyDescent="0.3">
      <c r="P529911" s="83"/>
    </row>
    <row r="529912" spans="16:16" x14ac:dyDescent="0.3">
      <c r="P529912" s="83"/>
    </row>
    <row r="529913" spans="16:16" x14ac:dyDescent="0.3">
      <c r="P529913" s="83"/>
    </row>
    <row r="529914" spans="16:16" x14ac:dyDescent="0.3">
      <c r="P529914" s="83"/>
    </row>
    <row r="529915" spans="16:16" x14ac:dyDescent="0.3">
      <c r="P529915" s="83"/>
    </row>
    <row r="529916" spans="16:16" x14ac:dyDescent="0.3">
      <c r="P529916" s="83"/>
    </row>
    <row r="529917" spans="16:16" x14ac:dyDescent="0.3">
      <c r="P529917" s="83"/>
    </row>
    <row r="529918" spans="16:16" x14ac:dyDescent="0.3">
      <c r="P529918" s="83"/>
    </row>
    <row r="529919" spans="16:16" x14ac:dyDescent="0.3">
      <c r="P529919" s="83"/>
    </row>
    <row r="529920" spans="16:16" x14ac:dyDescent="0.3">
      <c r="P529920" s="83"/>
    </row>
    <row r="529921" spans="16:16" x14ac:dyDescent="0.3">
      <c r="P529921" s="83"/>
    </row>
    <row r="529922" spans="16:16" x14ac:dyDescent="0.3">
      <c r="P529922" s="83"/>
    </row>
    <row r="529923" spans="16:16" x14ac:dyDescent="0.3">
      <c r="P529923" s="83"/>
    </row>
    <row r="529924" spans="16:16" x14ac:dyDescent="0.3">
      <c r="P529924" s="83"/>
    </row>
    <row r="529925" spans="16:16" x14ac:dyDescent="0.3">
      <c r="P529925" s="83"/>
    </row>
    <row r="529926" spans="16:16" x14ac:dyDescent="0.3">
      <c r="P529926" s="83"/>
    </row>
    <row r="529927" spans="16:16" x14ac:dyDescent="0.3">
      <c r="P529927" s="83"/>
    </row>
    <row r="529928" spans="16:16" x14ac:dyDescent="0.3">
      <c r="P529928" s="83"/>
    </row>
    <row r="529929" spans="16:16" x14ac:dyDescent="0.3">
      <c r="P529929" s="83"/>
    </row>
    <row r="529930" spans="16:16" x14ac:dyDescent="0.3">
      <c r="P529930" s="83"/>
    </row>
    <row r="529931" spans="16:16" x14ac:dyDescent="0.3">
      <c r="P529931" s="83"/>
    </row>
    <row r="529932" spans="16:16" x14ac:dyDescent="0.3">
      <c r="P529932" s="83"/>
    </row>
    <row r="529933" spans="16:16" x14ac:dyDescent="0.3">
      <c r="P529933" s="83"/>
    </row>
    <row r="529934" spans="16:16" x14ac:dyDescent="0.3">
      <c r="P529934" s="83"/>
    </row>
    <row r="529935" spans="16:16" x14ac:dyDescent="0.3">
      <c r="P529935" s="83"/>
    </row>
    <row r="529936" spans="16:16" x14ac:dyDescent="0.3">
      <c r="P529936" s="83"/>
    </row>
    <row r="529937" spans="16:16" x14ac:dyDescent="0.3">
      <c r="P529937" s="83"/>
    </row>
    <row r="529938" spans="16:16" x14ac:dyDescent="0.3">
      <c r="P529938" s="83"/>
    </row>
    <row r="529939" spans="16:16" x14ac:dyDescent="0.3">
      <c r="P529939" s="83"/>
    </row>
    <row r="529940" spans="16:16" x14ac:dyDescent="0.3">
      <c r="P529940" s="83"/>
    </row>
    <row r="529941" spans="16:16" x14ac:dyDescent="0.3">
      <c r="P529941" s="83"/>
    </row>
    <row r="529942" spans="16:16" x14ac:dyDescent="0.3">
      <c r="P529942" s="83"/>
    </row>
    <row r="529943" spans="16:16" x14ac:dyDescent="0.3">
      <c r="P529943" s="83"/>
    </row>
    <row r="529944" spans="16:16" x14ac:dyDescent="0.3">
      <c r="P529944" s="83"/>
    </row>
    <row r="529945" spans="16:16" x14ac:dyDescent="0.3">
      <c r="P529945" s="83"/>
    </row>
    <row r="529946" spans="16:16" x14ac:dyDescent="0.3">
      <c r="P529946" s="83"/>
    </row>
    <row r="529947" spans="16:16" x14ac:dyDescent="0.3">
      <c r="P529947" s="83"/>
    </row>
    <row r="529948" spans="16:16" x14ac:dyDescent="0.3">
      <c r="P529948" s="83"/>
    </row>
    <row r="529949" spans="16:16" x14ac:dyDescent="0.3">
      <c r="P529949" s="83"/>
    </row>
    <row r="529950" spans="16:16" x14ac:dyDescent="0.3">
      <c r="P529950" s="83"/>
    </row>
    <row r="529951" spans="16:16" x14ac:dyDescent="0.3">
      <c r="P529951" s="83"/>
    </row>
    <row r="529952" spans="16:16" x14ac:dyDescent="0.3">
      <c r="P529952" s="83"/>
    </row>
    <row r="529953" spans="16:16" x14ac:dyDescent="0.3">
      <c r="P529953" s="83"/>
    </row>
    <row r="529954" spans="16:16" x14ac:dyDescent="0.3">
      <c r="P529954" s="83"/>
    </row>
    <row r="529955" spans="16:16" x14ac:dyDescent="0.3">
      <c r="P529955" s="83"/>
    </row>
    <row r="529956" spans="16:16" x14ac:dyDescent="0.3">
      <c r="P529956" s="83"/>
    </row>
    <row r="529957" spans="16:16" x14ac:dyDescent="0.3">
      <c r="P529957" s="83"/>
    </row>
    <row r="529958" spans="16:16" x14ac:dyDescent="0.3">
      <c r="P529958" s="83"/>
    </row>
    <row r="529959" spans="16:16" x14ac:dyDescent="0.3">
      <c r="P529959" s="83"/>
    </row>
    <row r="529960" spans="16:16" x14ac:dyDescent="0.3">
      <c r="P529960" s="83"/>
    </row>
    <row r="529961" spans="16:16" x14ac:dyDescent="0.3">
      <c r="P529961" s="83"/>
    </row>
    <row r="529962" spans="16:16" x14ac:dyDescent="0.3">
      <c r="P529962" s="83"/>
    </row>
    <row r="529963" spans="16:16" x14ac:dyDescent="0.3">
      <c r="P529963" s="83"/>
    </row>
    <row r="529964" spans="16:16" x14ac:dyDescent="0.3">
      <c r="P529964" s="83"/>
    </row>
    <row r="529965" spans="16:16" x14ac:dyDescent="0.3">
      <c r="P529965" s="83"/>
    </row>
    <row r="529966" spans="16:16" x14ac:dyDescent="0.3">
      <c r="P529966" s="83"/>
    </row>
    <row r="529967" spans="16:16" x14ac:dyDescent="0.3">
      <c r="P529967" s="83"/>
    </row>
    <row r="529968" spans="16:16" x14ac:dyDescent="0.3">
      <c r="P529968" s="83"/>
    </row>
    <row r="529969" spans="16:16" x14ac:dyDescent="0.3">
      <c r="P529969" s="83"/>
    </row>
    <row r="529970" spans="16:16" x14ac:dyDescent="0.3">
      <c r="P529970" s="83"/>
    </row>
    <row r="529971" spans="16:16" x14ac:dyDescent="0.3">
      <c r="P529971" s="83"/>
    </row>
    <row r="529972" spans="16:16" x14ac:dyDescent="0.3">
      <c r="P529972" s="83"/>
    </row>
    <row r="529973" spans="16:16" x14ac:dyDescent="0.3">
      <c r="P529973" s="83"/>
    </row>
    <row r="529974" spans="16:16" x14ac:dyDescent="0.3">
      <c r="P529974" s="83"/>
    </row>
    <row r="529975" spans="16:16" x14ac:dyDescent="0.3">
      <c r="P529975" s="83"/>
    </row>
    <row r="529976" spans="16:16" x14ac:dyDescent="0.3">
      <c r="P529976" s="83"/>
    </row>
    <row r="529977" spans="16:16" x14ac:dyDescent="0.3">
      <c r="P529977" s="83"/>
    </row>
    <row r="529978" spans="16:16" x14ac:dyDescent="0.3">
      <c r="P529978" s="83"/>
    </row>
    <row r="529979" spans="16:16" x14ac:dyDescent="0.3">
      <c r="P529979" s="83"/>
    </row>
    <row r="529980" spans="16:16" x14ac:dyDescent="0.3">
      <c r="P529980" s="83"/>
    </row>
    <row r="529981" spans="16:16" x14ac:dyDescent="0.3">
      <c r="P529981" s="83"/>
    </row>
    <row r="529982" spans="16:16" x14ac:dyDescent="0.3">
      <c r="P529982" s="83"/>
    </row>
    <row r="529983" spans="16:16" x14ac:dyDescent="0.3">
      <c r="P529983" s="83"/>
    </row>
    <row r="529984" spans="16:16" x14ac:dyDescent="0.3">
      <c r="P529984" s="83"/>
    </row>
    <row r="529985" spans="16:16" x14ac:dyDescent="0.3">
      <c r="P529985" s="83"/>
    </row>
    <row r="529986" spans="16:16" x14ac:dyDescent="0.3">
      <c r="P529986" s="83"/>
    </row>
    <row r="529987" spans="16:16" x14ac:dyDescent="0.3">
      <c r="P529987" s="83"/>
    </row>
    <row r="529988" spans="16:16" x14ac:dyDescent="0.3">
      <c r="P529988" s="83"/>
    </row>
    <row r="529989" spans="16:16" x14ac:dyDescent="0.3">
      <c r="P529989" s="83"/>
    </row>
    <row r="529990" spans="16:16" x14ac:dyDescent="0.3">
      <c r="P529990" s="83"/>
    </row>
    <row r="529991" spans="16:16" x14ac:dyDescent="0.3">
      <c r="P529991" s="83"/>
    </row>
    <row r="529992" spans="16:16" x14ac:dyDescent="0.3">
      <c r="P529992" s="83"/>
    </row>
    <row r="529993" spans="16:16" x14ac:dyDescent="0.3">
      <c r="P529993" s="83"/>
    </row>
    <row r="529994" spans="16:16" x14ac:dyDescent="0.3">
      <c r="P529994" s="83"/>
    </row>
    <row r="529995" spans="16:16" x14ac:dyDescent="0.3">
      <c r="P529995" s="83"/>
    </row>
    <row r="529996" spans="16:16" x14ac:dyDescent="0.3">
      <c r="P529996" s="83"/>
    </row>
    <row r="529997" spans="16:16" x14ac:dyDescent="0.3">
      <c r="P529997" s="83"/>
    </row>
    <row r="529998" spans="16:16" x14ac:dyDescent="0.3">
      <c r="P529998" s="83"/>
    </row>
    <row r="529999" spans="16:16" x14ac:dyDescent="0.3">
      <c r="P529999" s="83"/>
    </row>
    <row r="530000" spans="16:16" x14ac:dyDescent="0.3">
      <c r="P530000" s="83"/>
    </row>
    <row r="530001" spans="16:16" x14ac:dyDescent="0.3">
      <c r="P530001" s="83"/>
    </row>
    <row r="530002" spans="16:16" x14ac:dyDescent="0.3">
      <c r="P530002" s="83"/>
    </row>
    <row r="530003" spans="16:16" x14ac:dyDescent="0.3">
      <c r="P530003" s="83"/>
    </row>
    <row r="530004" spans="16:16" x14ac:dyDescent="0.3">
      <c r="P530004" s="83"/>
    </row>
    <row r="530005" spans="16:16" x14ac:dyDescent="0.3">
      <c r="P530005" s="83"/>
    </row>
    <row r="530006" spans="16:16" x14ac:dyDescent="0.3">
      <c r="P530006" s="83"/>
    </row>
    <row r="530007" spans="16:16" x14ac:dyDescent="0.3">
      <c r="P530007" s="83"/>
    </row>
    <row r="530008" spans="16:16" x14ac:dyDescent="0.3">
      <c r="P530008" s="83"/>
    </row>
    <row r="530009" spans="16:16" x14ac:dyDescent="0.3">
      <c r="P530009" s="83"/>
    </row>
    <row r="530010" spans="16:16" x14ac:dyDescent="0.3">
      <c r="P530010" s="83"/>
    </row>
    <row r="530011" spans="16:16" x14ac:dyDescent="0.3">
      <c r="P530011" s="83"/>
    </row>
    <row r="530012" spans="16:16" x14ac:dyDescent="0.3">
      <c r="P530012" s="83"/>
    </row>
    <row r="530013" spans="16:16" x14ac:dyDescent="0.3">
      <c r="P530013" s="83"/>
    </row>
    <row r="530014" spans="16:16" x14ac:dyDescent="0.3">
      <c r="P530014" s="83"/>
    </row>
    <row r="530015" spans="16:16" x14ac:dyDescent="0.3">
      <c r="P530015" s="83"/>
    </row>
    <row r="530016" spans="16:16" x14ac:dyDescent="0.3">
      <c r="P530016" s="83"/>
    </row>
    <row r="530017" spans="16:16" x14ac:dyDescent="0.3">
      <c r="P530017" s="83"/>
    </row>
    <row r="530018" spans="16:16" x14ac:dyDescent="0.3">
      <c r="P530018" s="83"/>
    </row>
    <row r="530019" spans="16:16" x14ac:dyDescent="0.3">
      <c r="P530019" s="83"/>
    </row>
    <row r="530020" spans="16:16" x14ac:dyDescent="0.3">
      <c r="P530020" s="83"/>
    </row>
    <row r="530021" spans="16:16" x14ac:dyDescent="0.3">
      <c r="P530021" s="83"/>
    </row>
    <row r="530022" spans="16:16" x14ac:dyDescent="0.3">
      <c r="P530022" s="83"/>
    </row>
    <row r="530023" spans="16:16" x14ac:dyDescent="0.3">
      <c r="P530023" s="83"/>
    </row>
    <row r="530024" spans="16:16" x14ac:dyDescent="0.3">
      <c r="P530024" s="83"/>
    </row>
    <row r="530025" spans="16:16" x14ac:dyDescent="0.3">
      <c r="P530025" s="83"/>
    </row>
    <row r="530026" spans="16:16" x14ac:dyDescent="0.3">
      <c r="P530026" s="83"/>
    </row>
    <row r="530027" spans="16:16" x14ac:dyDescent="0.3">
      <c r="P530027" s="83"/>
    </row>
    <row r="530028" spans="16:16" x14ac:dyDescent="0.3">
      <c r="P530028" s="83"/>
    </row>
    <row r="530029" spans="16:16" x14ac:dyDescent="0.3">
      <c r="P530029" s="83"/>
    </row>
    <row r="530030" spans="16:16" x14ac:dyDescent="0.3">
      <c r="P530030" s="83"/>
    </row>
    <row r="530031" spans="16:16" x14ac:dyDescent="0.3">
      <c r="P530031" s="83"/>
    </row>
    <row r="530032" spans="16:16" x14ac:dyDescent="0.3">
      <c r="P530032" s="83"/>
    </row>
    <row r="530033" spans="16:16" x14ac:dyDescent="0.3">
      <c r="P530033" s="83"/>
    </row>
    <row r="530034" spans="16:16" x14ac:dyDescent="0.3">
      <c r="P530034" s="83"/>
    </row>
    <row r="530035" spans="16:16" x14ac:dyDescent="0.3">
      <c r="P530035" s="83"/>
    </row>
    <row r="530036" spans="16:16" x14ac:dyDescent="0.3">
      <c r="P530036" s="83"/>
    </row>
    <row r="530037" spans="16:16" x14ac:dyDescent="0.3">
      <c r="P530037" s="83"/>
    </row>
    <row r="530038" spans="16:16" x14ac:dyDescent="0.3">
      <c r="P530038" s="83"/>
    </row>
    <row r="530039" spans="16:16" x14ac:dyDescent="0.3">
      <c r="P530039" s="83"/>
    </row>
    <row r="530040" spans="16:16" x14ac:dyDescent="0.3">
      <c r="P530040" s="83"/>
    </row>
    <row r="530041" spans="16:16" x14ac:dyDescent="0.3">
      <c r="P530041" s="83"/>
    </row>
    <row r="530042" spans="16:16" x14ac:dyDescent="0.3">
      <c r="P530042" s="83"/>
    </row>
    <row r="530043" spans="16:16" x14ac:dyDescent="0.3">
      <c r="P530043" s="83"/>
    </row>
    <row r="530044" spans="16:16" x14ac:dyDescent="0.3">
      <c r="P530044" s="83"/>
    </row>
    <row r="530045" spans="16:16" x14ac:dyDescent="0.3">
      <c r="P530045" s="83"/>
    </row>
    <row r="530046" spans="16:16" x14ac:dyDescent="0.3">
      <c r="P530046" s="83"/>
    </row>
    <row r="530047" spans="16:16" x14ac:dyDescent="0.3">
      <c r="P530047" s="83"/>
    </row>
    <row r="530048" spans="16:16" x14ac:dyDescent="0.3">
      <c r="P530048" s="83"/>
    </row>
    <row r="530049" spans="16:16" x14ac:dyDescent="0.3">
      <c r="P530049" s="83"/>
    </row>
    <row r="530050" spans="16:16" x14ac:dyDescent="0.3">
      <c r="P530050" s="83"/>
    </row>
    <row r="530051" spans="16:16" x14ac:dyDescent="0.3">
      <c r="P530051" s="83"/>
    </row>
    <row r="530052" spans="16:16" x14ac:dyDescent="0.3">
      <c r="P530052" s="83"/>
    </row>
    <row r="530053" spans="16:16" x14ac:dyDescent="0.3">
      <c r="P530053" s="83"/>
    </row>
    <row r="530054" spans="16:16" x14ac:dyDescent="0.3">
      <c r="P530054" s="83"/>
    </row>
    <row r="530055" spans="16:16" x14ac:dyDescent="0.3">
      <c r="P530055" s="83"/>
    </row>
    <row r="530056" spans="16:16" x14ac:dyDescent="0.3">
      <c r="P530056" s="83"/>
    </row>
    <row r="530057" spans="16:16" x14ac:dyDescent="0.3">
      <c r="P530057" s="83"/>
    </row>
    <row r="530058" spans="16:16" x14ac:dyDescent="0.3">
      <c r="P530058" s="83"/>
    </row>
    <row r="530059" spans="16:16" x14ac:dyDescent="0.3">
      <c r="P530059" s="83"/>
    </row>
    <row r="530060" spans="16:16" x14ac:dyDescent="0.3">
      <c r="P530060" s="83"/>
    </row>
    <row r="530061" spans="16:16" x14ac:dyDescent="0.3">
      <c r="P530061" s="83"/>
    </row>
    <row r="530062" spans="16:16" x14ac:dyDescent="0.3">
      <c r="P530062" s="83"/>
    </row>
    <row r="530063" spans="16:16" x14ac:dyDescent="0.3">
      <c r="P530063" s="83"/>
    </row>
    <row r="530064" spans="16:16" x14ac:dyDescent="0.3">
      <c r="P530064" s="83"/>
    </row>
    <row r="530065" spans="16:16" x14ac:dyDescent="0.3">
      <c r="P530065" s="83"/>
    </row>
    <row r="530066" spans="16:16" x14ac:dyDescent="0.3">
      <c r="P530066" s="83"/>
    </row>
    <row r="530067" spans="16:16" x14ac:dyDescent="0.3">
      <c r="P530067" s="83"/>
    </row>
    <row r="530068" spans="16:16" x14ac:dyDescent="0.3">
      <c r="P530068" s="83"/>
    </row>
    <row r="530069" spans="16:16" x14ac:dyDescent="0.3">
      <c r="P530069" s="83"/>
    </row>
    <row r="530070" spans="16:16" x14ac:dyDescent="0.3">
      <c r="P530070" s="83"/>
    </row>
    <row r="530071" spans="16:16" x14ac:dyDescent="0.3">
      <c r="P530071" s="83"/>
    </row>
    <row r="530072" spans="16:16" x14ac:dyDescent="0.3">
      <c r="P530072" s="83"/>
    </row>
    <row r="530073" spans="16:16" x14ac:dyDescent="0.3">
      <c r="P530073" s="83"/>
    </row>
    <row r="530074" spans="16:16" x14ac:dyDescent="0.3">
      <c r="P530074" s="83"/>
    </row>
    <row r="530075" spans="16:16" x14ac:dyDescent="0.3">
      <c r="P530075" s="83"/>
    </row>
    <row r="530076" spans="16:16" x14ac:dyDescent="0.3">
      <c r="P530076" s="83"/>
    </row>
    <row r="530077" spans="16:16" x14ac:dyDescent="0.3">
      <c r="P530077" s="83"/>
    </row>
    <row r="530078" spans="16:16" x14ac:dyDescent="0.3">
      <c r="P530078" s="83"/>
    </row>
    <row r="530079" spans="16:16" x14ac:dyDescent="0.3">
      <c r="P530079" s="83"/>
    </row>
    <row r="530080" spans="16:16" x14ac:dyDescent="0.3">
      <c r="P530080" s="83"/>
    </row>
    <row r="530081" spans="16:16" x14ac:dyDescent="0.3">
      <c r="P530081" s="83"/>
    </row>
    <row r="530082" spans="16:16" x14ac:dyDescent="0.3">
      <c r="P530082" s="83"/>
    </row>
    <row r="530083" spans="16:16" x14ac:dyDescent="0.3">
      <c r="P530083" s="83"/>
    </row>
    <row r="530084" spans="16:16" x14ac:dyDescent="0.3">
      <c r="P530084" s="83"/>
    </row>
    <row r="530085" spans="16:16" x14ac:dyDescent="0.3">
      <c r="P530085" s="83"/>
    </row>
    <row r="530086" spans="16:16" x14ac:dyDescent="0.3">
      <c r="P530086" s="83"/>
    </row>
    <row r="530087" spans="16:16" x14ac:dyDescent="0.3">
      <c r="P530087" s="83"/>
    </row>
    <row r="530088" spans="16:16" x14ac:dyDescent="0.3">
      <c r="P530088" s="83"/>
    </row>
    <row r="530089" spans="16:16" x14ac:dyDescent="0.3">
      <c r="P530089" s="83"/>
    </row>
    <row r="530090" spans="16:16" x14ac:dyDescent="0.3">
      <c r="P530090" s="83"/>
    </row>
    <row r="530091" spans="16:16" x14ac:dyDescent="0.3">
      <c r="P530091" s="83"/>
    </row>
    <row r="530092" spans="16:16" x14ac:dyDescent="0.3">
      <c r="P530092" s="83"/>
    </row>
    <row r="530093" spans="16:16" x14ac:dyDescent="0.3">
      <c r="P530093" s="83"/>
    </row>
    <row r="530094" spans="16:16" x14ac:dyDescent="0.3">
      <c r="P530094" s="83"/>
    </row>
    <row r="530095" spans="16:16" x14ac:dyDescent="0.3">
      <c r="P530095" s="83"/>
    </row>
    <row r="530096" spans="16:16" x14ac:dyDescent="0.3">
      <c r="P530096" s="83"/>
    </row>
    <row r="530097" spans="16:16" x14ac:dyDescent="0.3">
      <c r="P530097" s="83"/>
    </row>
    <row r="530098" spans="16:16" x14ac:dyDescent="0.3">
      <c r="P530098" s="83"/>
    </row>
    <row r="530099" spans="16:16" x14ac:dyDescent="0.3">
      <c r="P530099" s="83"/>
    </row>
    <row r="530100" spans="16:16" x14ac:dyDescent="0.3">
      <c r="P530100" s="83"/>
    </row>
    <row r="530101" spans="16:16" x14ac:dyDescent="0.3">
      <c r="P530101" s="83"/>
    </row>
    <row r="530102" spans="16:16" x14ac:dyDescent="0.3">
      <c r="P530102" s="83"/>
    </row>
    <row r="530103" spans="16:16" x14ac:dyDescent="0.3">
      <c r="P530103" s="83"/>
    </row>
    <row r="530104" spans="16:16" x14ac:dyDescent="0.3">
      <c r="P530104" s="83"/>
    </row>
    <row r="530105" spans="16:16" x14ac:dyDescent="0.3">
      <c r="P530105" s="83"/>
    </row>
    <row r="530106" spans="16:16" x14ac:dyDescent="0.3">
      <c r="P530106" s="83"/>
    </row>
    <row r="530107" spans="16:16" x14ac:dyDescent="0.3">
      <c r="P530107" s="83"/>
    </row>
    <row r="530108" spans="16:16" x14ac:dyDescent="0.3">
      <c r="P530108" s="83"/>
    </row>
    <row r="530109" spans="16:16" x14ac:dyDescent="0.3">
      <c r="P530109" s="83"/>
    </row>
    <row r="530110" spans="16:16" x14ac:dyDescent="0.3">
      <c r="P530110" s="83"/>
    </row>
    <row r="530111" spans="16:16" x14ac:dyDescent="0.3">
      <c r="P530111" s="83"/>
    </row>
    <row r="530112" spans="16:16" x14ac:dyDescent="0.3">
      <c r="P530112" s="83"/>
    </row>
    <row r="530113" spans="16:16" x14ac:dyDescent="0.3">
      <c r="P530113" s="83"/>
    </row>
    <row r="530114" spans="16:16" x14ac:dyDescent="0.3">
      <c r="P530114" s="83"/>
    </row>
    <row r="530115" spans="16:16" x14ac:dyDescent="0.3">
      <c r="P530115" s="83"/>
    </row>
    <row r="530116" spans="16:16" x14ac:dyDescent="0.3">
      <c r="P530116" s="83"/>
    </row>
    <row r="530117" spans="16:16" x14ac:dyDescent="0.3">
      <c r="P530117" s="83"/>
    </row>
    <row r="530118" spans="16:16" x14ac:dyDescent="0.3">
      <c r="P530118" s="83"/>
    </row>
    <row r="530119" spans="16:16" x14ac:dyDescent="0.3">
      <c r="P530119" s="83"/>
    </row>
    <row r="530120" spans="16:16" x14ac:dyDescent="0.3">
      <c r="P530120" s="83"/>
    </row>
    <row r="530121" spans="16:16" x14ac:dyDescent="0.3">
      <c r="P530121" s="83"/>
    </row>
    <row r="530122" spans="16:16" x14ac:dyDescent="0.3">
      <c r="P530122" s="83"/>
    </row>
    <row r="530123" spans="16:16" x14ac:dyDescent="0.3">
      <c r="P530123" s="83"/>
    </row>
    <row r="530124" spans="16:16" x14ac:dyDescent="0.3">
      <c r="P530124" s="83"/>
    </row>
    <row r="530125" spans="16:16" x14ac:dyDescent="0.3">
      <c r="P530125" s="83"/>
    </row>
    <row r="530126" spans="16:16" x14ac:dyDescent="0.3">
      <c r="P530126" s="83"/>
    </row>
    <row r="530127" spans="16:16" x14ac:dyDescent="0.3">
      <c r="P530127" s="83"/>
    </row>
    <row r="530128" spans="16:16" x14ac:dyDescent="0.3">
      <c r="P530128" s="83"/>
    </row>
    <row r="530129" spans="16:16" x14ac:dyDescent="0.3">
      <c r="P530129" s="83"/>
    </row>
    <row r="530130" spans="16:16" x14ac:dyDescent="0.3">
      <c r="P530130" s="83"/>
    </row>
    <row r="530131" spans="16:16" x14ac:dyDescent="0.3">
      <c r="P530131" s="83"/>
    </row>
    <row r="530132" spans="16:16" x14ac:dyDescent="0.3">
      <c r="P530132" s="83"/>
    </row>
    <row r="530133" spans="16:16" x14ac:dyDescent="0.3">
      <c r="P530133" s="83"/>
    </row>
    <row r="530134" spans="16:16" x14ac:dyDescent="0.3">
      <c r="P530134" s="83"/>
    </row>
    <row r="530135" spans="16:16" x14ac:dyDescent="0.3">
      <c r="P530135" s="83"/>
    </row>
    <row r="530136" spans="16:16" x14ac:dyDescent="0.3">
      <c r="P530136" s="83"/>
    </row>
    <row r="530137" spans="16:16" x14ac:dyDescent="0.3">
      <c r="P530137" s="83"/>
    </row>
    <row r="530138" spans="16:16" x14ac:dyDescent="0.3">
      <c r="P530138" s="83"/>
    </row>
    <row r="530139" spans="16:16" x14ac:dyDescent="0.3">
      <c r="P530139" s="83"/>
    </row>
    <row r="530140" spans="16:16" x14ac:dyDescent="0.3">
      <c r="P530140" s="83"/>
    </row>
    <row r="530141" spans="16:16" x14ac:dyDescent="0.3">
      <c r="P530141" s="83"/>
    </row>
    <row r="530142" spans="16:16" x14ac:dyDescent="0.3">
      <c r="P530142" s="83"/>
    </row>
    <row r="530143" spans="16:16" x14ac:dyDescent="0.3">
      <c r="P530143" s="83"/>
    </row>
    <row r="530144" spans="16:16" x14ac:dyDescent="0.3">
      <c r="P530144" s="83"/>
    </row>
    <row r="530145" spans="16:16" x14ac:dyDescent="0.3">
      <c r="P530145" s="83"/>
    </row>
    <row r="530146" spans="16:16" x14ac:dyDescent="0.3">
      <c r="P530146" s="83"/>
    </row>
    <row r="530147" spans="16:16" x14ac:dyDescent="0.3">
      <c r="P530147" s="83"/>
    </row>
    <row r="530148" spans="16:16" x14ac:dyDescent="0.3">
      <c r="P530148" s="83"/>
    </row>
    <row r="530149" spans="16:16" x14ac:dyDescent="0.3">
      <c r="P530149" s="83"/>
    </row>
    <row r="530150" spans="16:16" x14ac:dyDescent="0.3">
      <c r="P530150" s="83"/>
    </row>
    <row r="530151" spans="16:16" x14ac:dyDescent="0.3">
      <c r="P530151" s="83"/>
    </row>
    <row r="530152" spans="16:16" x14ac:dyDescent="0.3">
      <c r="P530152" s="83"/>
    </row>
    <row r="530153" spans="16:16" x14ac:dyDescent="0.3">
      <c r="P530153" s="83"/>
    </row>
    <row r="530154" spans="16:16" x14ac:dyDescent="0.3">
      <c r="P530154" s="83"/>
    </row>
    <row r="530155" spans="16:16" x14ac:dyDescent="0.3">
      <c r="P530155" s="83"/>
    </row>
    <row r="530156" spans="16:16" x14ac:dyDescent="0.3">
      <c r="P530156" s="83"/>
    </row>
    <row r="530157" spans="16:16" x14ac:dyDescent="0.3">
      <c r="P530157" s="83"/>
    </row>
    <row r="530158" spans="16:16" x14ac:dyDescent="0.3">
      <c r="P530158" s="83"/>
    </row>
    <row r="530159" spans="16:16" x14ac:dyDescent="0.3">
      <c r="P530159" s="83"/>
    </row>
    <row r="530160" spans="16:16" x14ac:dyDescent="0.3">
      <c r="P530160" s="83"/>
    </row>
    <row r="530161" spans="16:16" x14ac:dyDescent="0.3">
      <c r="P530161" s="83"/>
    </row>
    <row r="530162" spans="16:16" x14ac:dyDescent="0.3">
      <c r="P530162" s="83"/>
    </row>
    <row r="530163" spans="16:16" x14ac:dyDescent="0.3">
      <c r="P530163" s="83"/>
    </row>
    <row r="530164" spans="16:16" x14ac:dyDescent="0.3">
      <c r="P530164" s="83"/>
    </row>
    <row r="530165" spans="16:16" x14ac:dyDescent="0.3">
      <c r="P530165" s="83"/>
    </row>
    <row r="530166" spans="16:16" x14ac:dyDescent="0.3">
      <c r="P530166" s="83"/>
    </row>
    <row r="530167" spans="16:16" x14ac:dyDescent="0.3">
      <c r="P530167" s="83"/>
    </row>
    <row r="530168" spans="16:16" x14ac:dyDescent="0.3">
      <c r="P530168" s="83"/>
    </row>
    <row r="530169" spans="16:16" x14ac:dyDescent="0.3">
      <c r="P530169" s="83"/>
    </row>
    <row r="530170" spans="16:16" x14ac:dyDescent="0.3">
      <c r="P530170" s="83"/>
    </row>
    <row r="530171" spans="16:16" x14ac:dyDescent="0.3">
      <c r="P530171" s="83"/>
    </row>
    <row r="530172" spans="16:16" x14ac:dyDescent="0.3">
      <c r="P530172" s="83"/>
    </row>
    <row r="530173" spans="16:16" x14ac:dyDescent="0.3">
      <c r="P530173" s="83"/>
    </row>
    <row r="530174" spans="16:16" x14ac:dyDescent="0.3">
      <c r="P530174" s="83"/>
    </row>
    <row r="530175" spans="16:16" x14ac:dyDescent="0.3">
      <c r="P530175" s="83"/>
    </row>
    <row r="530176" spans="16:16" x14ac:dyDescent="0.3">
      <c r="P530176" s="83"/>
    </row>
    <row r="530177" spans="16:16" x14ac:dyDescent="0.3">
      <c r="P530177" s="83"/>
    </row>
    <row r="530178" spans="16:16" x14ac:dyDescent="0.3">
      <c r="P530178" s="83"/>
    </row>
    <row r="530179" spans="16:16" x14ac:dyDescent="0.3">
      <c r="P530179" s="83"/>
    </row>
    <row r="530180" spans="16:16" x14ac:dyDescent="0.3">
      <c r="P530180" s="83"/>
    </row>
    <row r="530181" spans="16:16" x14ac:dyDescent="0.3">
      <c r="P530181" s="83"/>
    </row>
    <row r="530182" spans="16:16" x14ac:dyDescent="0.3">
      <c r="P530182" s="83"/>
    </row>
    <row r="530183" spans="16:16" x14ac:dyDescent="0.3">
      <c r="P530183" s="83"/>
    </row>
    <row r="530184" spans="16:16" x14ac:dyDescent="0.3">
      <c r="P530184" s="83"/>
    </row>
    <row r="530185" spans="16:16" x14ac:dyDescent="0.3">
      <c r="P530185" s="83"/>
    </row>
    <row r="530186" spans="16:16" x14ac:dyDescent="0.3">
      <c r="P530186" s="83"/>
    </row>
    <row r="530187" spans="16:16" x14ac:dyDescent="0.3">
      <c r="P530187" s="83"/>
    </row>
    <row r="530188" spans="16:16" x14ac:dyDescent="0.3">
      <c r="P530188" s="83"/>
    </row>
    <row r="530189" spans="16:16" x14ac:dyDescent="0.3">
      <c r="P530189" s="83"/>
    </row>
    <row r="530190" spans="16:16" x14ac:dyDescent="0.3">
      <c r="P530190" s="83"/>
    </row>
    <row r="530191" spans="16:16" x14ac:dyDescent="0.3">
      <c r="P530191" s="83"/>
    </row>
    <row r="530192" spans="16:16" x14ac:dyDescent="0.3">
      <c r="P530192" s="83"/>
    </row>
    <row r="530193" spans="16:16" x14ac:dyDescent="0.3">
      <c r="P530193" s="83"/>
    </row>
    <row r="530194" spans="16:16" x14ac:dyDescent="0.3">
      <c r="P530194" s="83"/>
    </row>
    <row r="530195" spans="16:16" x14ac:dyDescent="0.3">
      <c r="P530195" s="83"/>
    </row>
    <row r="530196" spans="16:16" x14ac:dyDescent="0.3">
      <c r="P530196" s="83"/>
    </row>
    <row r="530197" spans="16:16" x14ac:dyDescent="0.3">
      <c r="P530197" s="83"/>
    </row>
    <row r="530198" spans="16:16" x14ac:dyDescent="0.3">
      <c r="P530198" s="83"/>
    </row>
    <row r="530199" spans="16:16" x14ac:dyDescent="0.3">
      <c r="P530199" s="83"/>
    </row>
    <row r="530200" spans="16:16" x14ac:dyDescent="0.3">
      <c r="P530200" s="83"/>
    </row>
    <row r="530201" spans="16:16" x14ac:dyDescent="0.3">
      <c r="P530201" s="83"/>
    </row>
    <row r="530202" spans="16:16" x14ac:dyDescent="0.3">
      <c r="P530202" s="83"/>
    </row>
    <row r="530203" spans="16:16" x14ac:dyDescent="0.3">
      <c r="P530203" s="83"/>
    </row>
    <row r="530204" spans="16:16" x14ac:dyDescent="0.3">
      <c r="P530204" s="83"/>
    </row>
    <row r="530205" spans="16:16" x14ac:dyDescent="0.3">
      <c r="P530205" s="83"/>
    </row>
    <row r="530206" spans="16:16" x14ac:dyDescent="0.3">
      <c r="P530206" s="83"/>
    </row>
    <row r="530207" spans="16:16" x14ac:dyDescent="0.3">
      <c r="P530207" s="83"/>
    </row>
    <row r="530208" spans="16:16" x14ac:dyDescent="0.3">
      <c r="P530208" s="83"/>
    </row>
    <row r="530209" spans="16:16" x14ac:dyDescent="0.3">
      <c r="P530209" s="83"/>
    </row>
    <row r="530210" spans="16:16" x14ac:dyDescent="0.3">
      <c r="P530210" s="83"/>
    </row>
    <row r="530211" spans="16:16" x14ac:dyDescent="0.3">
      <c r="P530211" s="83"/>
    </row>
    <row r="530212" spans="16:16" x14ac:dyDescent="0.3">
      <c r="P530212" s="83"/>
    </row>
    <row r="530213" spans="16:16" x14ac:dyDescent="0.3">
      <c r="P530213" s="83"/>
    </row>
    <row r="530214" spans="16:16" x14ac:dyDescent="0.3">
      <c r="P530214" s="83"/>
    </row>
    <row r="530215" spans="16:16" x14ac:dyDescent="0.3">
      <c r="P530215" s="83"/>
    </row>
    <row r="530216" spans="16:16" x14ac:dyDescent="0.3">
      <c r="P530216" s="83"/>
    </row>
    <row r="530217" spans="16:16" x14ac:dyDescent="0.3">
      <c r="P530217" s="83"/>
    </row>
    <row r="530218" spans="16:16" x14ac:dyDescent="0.3">
      <c r="P530218" s="83"/>
    </row>
    <row r="530219" spans="16:16" x14ac:dyDescent="0.3">
      <c r="P530219" s="83"/>
    </row>
    <row r="530220" spans="16:16" x14ac:dyDescent="0.3">
      <c r="P530220" s="83"/>
    </row>
    <row r="530221" spans="16:16" x14ac:dyDescent="0.3">
      <c r="P530221" s="83"/>
    </row>
    <row r="530222" spans="16:16" x14ac:dyDescent="0.3">
      <c r="P530222" s="83"/>
    </row>
    <row r="530223" spans="16:16" x14ac:dyDescent="0.3">
      <c r="P530223" s="83"/>
    </row>
    <row r="530224" spans="16:16" x14ac:dyDescent="0.3">
      <c r="P530224" s="83"/>
    </row>
    <row r="530225" spans="16:16" x14ac:dyDescent="0.3">
      <c r="P530225" s="83"/>
    </row>
    <row r="530226" spans="16:16" x14ac:dyDescent="0.3">
      <c r="P530226" s="83"/>
    </row>
    <row r="530227" spans="16:16" x14ac:dyDescent="0.3">
      <c r="P530227" s="83"/>
    </row>
    <row r="530228" spans="16:16" x14ac:dyDescent="0.3">
      <c r="P530228" s="83"/>
    </row>
    <row r="530229" spans="16:16" x14ac:dyDescent="0.3">
      <c r="P530229" s="83"/>
    </row>
    <row r="530230" spans="16:16" x14ac:dyDescent="0.3">
      <c r="P530230" s="83"/>
    </row>
    <row r="530231" spans="16:16" x14ac:dyDescent="0.3">
      <c r="P530231" s="83"/>
    </row>
    <row r="530232" spans="16:16" x14ac:dyDescent="0.3">
      <c r="P530232" s="83"/>
    </row>
    <row r="530233" spans="16:16" x14ac:dyDescent="0.3">
      <c r="P530233" s="83"/>
    </row>
    <row r="530234" spans="16:16" x14ac:dyDescent="0.3">
      <c r="P530234" s="83"/>
    </row>
    <row r="530235" spans="16:16" x14ac:dyDescent="0.3">
      <c r="P530235" s="83"/>
    </row>
    <row r="530236" spans="16:16" x14ac:dyDescent="0.3">
      <c r="P530236" s="83"/>
    </row>
    <row r="530237" spans="16:16" x14ac:dyDescent="0.3">
      <c r="P530237" s="83"/>
    </row>
    <row r="530238" spans="16:16" x14ac:dyDescent="0.3">
      <c r="P530238" s="83"/>
    </row>
    <row r="530239" spans="16:16" x14ac:dyDescent="0.3">
      <c r="P530239" s="83"/>
    </row>
    <row r="530240" spans="16:16" x14ac:dyDescent="0.3">
      <c r="P530240" s="83"/>
    </row>
    <row r="530241" spans="16:16" x14ac:dyDescent="0.3">
      <c r="P530241" s="83"/>
    </row>
    <row r="530242" spans="16:16" x14ac:dyDescent="0.3">
      <c r="P530242" s="83"/>
    </row>
    <row r="530243" spans="16:16" x14ac:dyDescent="0.3">
      <c r="P530243" s="83"/>
    </row>
    <row r="530244" spans="16:16" x14ac:dyDescent="0.3">
      <c r="P530244" s="83"/>
    </row>
    <row r="530245" spans="16:16" x14ac:dyDescent="0.3">
      <c r="P530245" s="83"/>
    </row>
    <row r="530246" spans="16:16" x14ac:dyDescent="0.3">
      <c r="P530246" s="83"/>
    </row>
    <row r="530247" spans="16:16" x14ac:dyDescent="0.3">
      <c r="P530247" s="83"/>
    </row>
    <row r="530248" spans="16:16" x14ac:dyDescent="0.3">
      <c r="P530248" s="83"/>
    </row>
    <row r="530249" spans="16:16" x14ac:dyDescent="0.3">
      <c r="P530249" s="83"/>
    </row>
    <row r="530250" spans="16:16" x14ac:dyDescent="0.3">
      <c r="P530250" s="83"/>
    </row>
    <row r="530251" spans="16:16" x14ac:dyDescent="0.3">
      <c r="P530251" s="83"/>
    </row>
    <row r="530252" spans="16:16" x14ac:dyDescent="0.3">
      <c r="P530252" s="83"/>
    </row>
    <row r="530253" spans="16:16" x14ac:dyDescent="0.3">
      <c r="P530253" s="83"/>
    </row>
    <row r="530254" spans="16:16" x14ac:dyDescent="0.3">
      <c r="P530254" s="83"/>
    </row>
    <row r="530255" spans="16:16" x14ac:dyDescent="0.3">
      <c r="P530255" s="83"/>
    </row>
    <row r="530256" spans="16:16" x14ac:dyDescent="0.3">
      <c r="P530256" s="83"/>
    </row>
    <row r="530257" spans="16:16" x14ac:dyDescent="0.3">
      <c r="P530257" s="83"/>
    </row>
    <row r="530258" spans="16:16" x14ac:dyDescent="0.3">
      <c r="P530258" s="83"/>
    </row>
    <row r="530259" spans="16:16" x14ac:dyDescent="0.3">
      <c r="P530259" s="83"/>
    </row>
    <row r="530260" spans="16:16" x14ac:dyDescent="0.3">
      <c r="P530260" s="83"/>
    </row>
    <row r="530261" spans="16:16" x14ac:dyDescent="0.3">
      <c r="P530261" s="83"/>
    </row>
    <row r="530262" spans="16:16" x14ac:dyDescent="0.3">
      <c r="P530262" s="83"/>
    </row>
    <row r="530263" spans="16:16" x14ac:dyDescent="0.3">
      <c r="P530263" s="83"/>
    </row>
    <row r="530264" spans="16:16" x14ac:dyDescent="0.3">
      <c r="P530264" s="83"/>
    </row>
    <row r="530265" spans="16:16" x14ac:dyDescent="0.3">
      <c r="P530265" s="83"/>
    </row>
    <row r="530266" spans="16:16" x14ac:dyDescent="0.3">
      <c r="P530266" s="83"/>
    </row>
    <row r="530267" spans="16:16" x14ac:dyDescent="0.3">
      <c r="P530267" s="83"/>
    </row>
    <row r="530268" spans="16:16" x14ac:dyDescent="0.3">
      <c r="P530268" s="83"/>
    </row>
    <row r="530269" spans="16:16" x14ac:dyDescent="0.3">
      <c r="P530269" s="83"/>
    </row>
    <row r="530270" spans="16:16" x14ac:dyDescent="0.3">
      <c r="P530270" s="83"/>
    </row>
    <row r="530271" spans="16:16" x14ac:dyDescent="0.3">
      <c r="P530271" s="83"/>
    </row>
    <row r="530272" spans="16:16" x14ac:dyDescent="0.3">
      <c r="P530272" s="83"/>
    </row>
    <row r="530273" spans="16:16" x14ac:dyDescent="0.3">
      <c r="P530273" s="83"/>
    </row>
    <row r="530274" spans="16:16" x14ac:dyDescent="0.3">
      <c r="P530274" s="83"/>
    </row>
    <row r="530275" spans="16:16" x14ac:dyDescent="0.3">
      <c r="P530275" s="83"/>
    </row>
    <row r="530276" spans="16:16" x14ac:dyDescent="0.3">
      <c r="P530276" s="83"/>
    </row>
    <row r="530277" spans="16:16" x14ac:dyDescent="0.3">
      <c r="P530277" s="83"/>
    </row>
    <row r="530278" spans="16:16" x14ac:dyDescent="0.3">
      <c r="P530278" s="83"/>
    </row>
    <row r="530279" spans="16:16" x14ac:dyDescent="0.3">
      <c r="P530279" s="83"/>
    </row>
    <row r="530280" spans="16:16" x14ac:dyDescent="0.3">
      <c r="P530280" s="83"/>
    </row>
    <row r="530281" spans="16:16" x14ac:dyDescent="0.3">
      <c r="P530281" s="83"/>
    </row>
    <row r="530282" spans="16:16" x14ac:dyDescent="0.3">
      <c r="P530282" s="83"/>
    </row>
    <row r="530283" spans="16:16" x14ac:dyDescent="0.3">
      <c r="P530283" s="83"/>
    </row>
    <row r="530284" spans="16:16" x14ac:dyDescent="0.3">
      <c r="P530284" s="83"/>
    </row>
    <row r="530285" spans="16:16" x14ac:dyDescent="0.3">
      <c r="P530285" s="83"/>
    </row>
    <row r="530286" spans="16:16" x14ac:dyDescent="0.3">
      <c r="P530286" s="83"/>
    </row>
    <row r="530287" spans="16:16" x14ac:dyDescent="0.3">
      <c r="P530287" s="83"/>
    </row>
    <row r="530288" spans="16:16" x14ac:dyDescent="0.3">
      <c r="P530288" s="83"/>
    </row>
    <row r="530289" spans="16:16" x14ac:dyDescent="0.3">
      <c r="P530289" s="83"/>
    </row>
    <row r="530290" spans="16:16" x14ac:dyDescent="0.3">
      <c r="P530290" s="83"/>
    </row>
    <row r="530291" spans="16:16" x14ac:dyDescent="0.3">
      <c r="P530291" s="83"/>
    </row>
    <row r="530292" spans="16:16" x14ac:dyDescent="0.3">
      <c r="P530292" s="83"/>
    </row>
    <row r="530293" spans="16:16" x14ac:dyDescent="0.3">
      <c r="P530293" s="83"/>
    </row>
    <row r="530294" spans="16:16" x14ac:dyDescent="0.3">
      <c r="P530294" s="83"/>
    </row>
    <row r="530295" spans="16:16" x14ac:dyDescent="0.3">
      <c r="P530295" s="83"/>
    </row>
    <row r="530296" spans="16:16" x14ac:dyDescent="0.3">
      <c r="P530296" s="83"/>
    </row>
    <row r="530297" spans="16:16" x14ac:dyDescent="0.3">
      <c r="P530297" s="83"/>
    </row>
    <row r="530298" spans="16:16" x14ac:dyDescent="0.3">
      <c r="P530298" s="83"/>
    </row>
    <row r="530299" spans="16:16" x14ac:dyDescent="0.3">
      <c r="P530299" s="83"/>
    </row>
    <row r="530300" spans="16:16" x14ac:dyDescent="0.3">
      <c r="P530300" s="83"/>
    </row>
    <row r="530301" spans="16:16" x14ac:dyDescent="0.3">
      <c r="P530301" s="83"/>
    </row>
    <row r="530302" spans="16:16" x14ac:dyDescent="0.3">
      <c r="P530302" s="83"/>
    </row>
    <row r="530303" spans="16:16" x14ac:dyDescent="0.3">
      <c r="P530303" s="83"/>
    </row>
    <row r="530304" spans="16:16" x14ac:dyDescent="0.3">
      <c r="P530304" s="83"/>
    </row>
    <row r="530305" spans="16:16" x14ac:dyDescent="0.3">
      <c r="P530305" s="83"/>
    </row>
    <row r="530306" spans="16:16" x14ac:dyDescent="0.3">
      <c r="P530306" s="83"/>
    </row>
    <row r="530307" spans="16:16" x14ac:dyDescent="0.3">
      <c r="P530307" s="83"/>
    </row>
    <row r="530308" spans="16:16" x14ac:dyDescent="0.3">
      <c r="P530308" s="83"/>
    </row>
    <row r="530309" spans="16:16" x14ac:dyDescent="0.3">
      <c r="P530309" s="83"/>
    </row>
    <row r="530310" spans="16:16" x14ac:dyDescent="0.3">
      <c r="P530310" s="83"/>
    </row>
    <row r="530311" spans="16:16" x14ac:dyDescent="0.3">
      <c r="P530311" s="83"/>
    </row>
    <row r="530312" spans="16:16" x14ac:dyDescent="0.3">
      <c r="P530312" s="83"/>
    </row>
    <row r="530313" spans="16:16" x14ac:dyDescent="0.3">
      <c r="P530313" s="83"/>
    </row>
    <row r="530314" spans="16:16" x14ac:dyDescent="0.3">
      <c r="P530314" s="83"/>
    </row>
    <row r="530315" spans="16:16" x14ac:dyDescent="0.3">
      <c r="P530315" s="83"/>
    </row>
    <row r="530316" spans="16:16" x14ac:dyDescent="0.3">
      <c r="P530316" s="83"/>
    </row>
    <row r="530317" spans="16:16" x14ac:dyDescent="0.3">
      <c r="P530317" s="83"/>
    </row>
    <row r="530318" spans="16:16" x14ac:dyDescent="0.3">
      <c r="P530318" s="83"/>
    </row>
    <row r="530319" spans="16:16" x14ac:dyDescent="0.3">
      <c r="P530319" s="83"/>
    </row>
    <row r="530320" spans="16:16" x14ac:dyDescent="0.3">
      <c r="P530320" s="83"/>
    </row>
    <row r="530321" spans="16:16" x14ac:dyDescent="0.3">
      <c r="P530321" s="83"/>
    </row>
    <row r="530322" spans="16:16" x14ac:dyDescent="0.3">
      <c r="P530322" s="83"/>
    </row>
    <row r="530323" spans="16:16" x14ac:dyDescent="0.3">
      <c r="P530323" s="83"/>
    </row>
    <row r="530324" spans="16:16" x14ac:dyDescent="0.3">
      <c r="P530324" s="83"/>
    </row>
    <row r="530325" spans="16:16" x14ac:dyDescent="0.3">
      <c r="P530325" s="83"/>
    </row>
    <row r="530326" spans="16:16" x14ac:dyDescent="0.3">
      <c r="P530326" s="83"/>
    </row>
    <row r="530327" spans="16:16" x14ac:dyDescent="0.3">
      <c r="P530327" s="83"/>
    </row>
    <row r="530328" spans="16:16" x14ac:dyDescent="0.3">
      <c r="P530328" s="83"/>
    </row>
    <row r="530329" spans="16:16" x14ac:dyDescent="0.3">
      <c r="P530329" s="83"/>
    </row>
    <row r="530330" spans="16:16" x14ac:dyDescent="0.3">
      <c r="P530330" s="83"/>
    </row>
    <row r="530331" spans="16:16" x14ac:dyDescent="0.3">
      <c r="P530331" s="83"/>
    </row>
    <row r="530332" spans="16:16" x14ac:dyDescent="0.3">
      <c r="P530332" s="83"/>
    </row>
    <row r="530333" spans="16:16" x14ac:dyDescent="0.3">
      <c r="P530333" s="83"/>
    </row>
    <row r="530334" spans="16:16" x14ac:dyDescent="0.3">
      <c r="P530334" s="83"/>
    </row>
    <row r="530335" spans="16:16" x14ac:dyDescent="0.3">
      <c r="P530335" s="83"/>
    </row>
    <row r="530336" spans="16:16" x14ac:dyDescent="0.3">
      <c r="P530336" s="83"/>
    </row>
    <row r="530337" spans="16:16" x14ac:dyDescent="0.3">
      <c r="P530337" s="83"/>
    </row>
    <row r="530338" spans="16:16" x14ac:dyDescent="0.3">
      <c r="P530338" s="83"/>
    </row>
    <row r="530339" spans="16:16" x14ac:dyDescent="0.3">
      <c r="P530339" s="83"/>
    </row>
    <row r="530340" spans="16:16" x14ac:dyDescent="0.3">
      <c r="P530340" s="83"/>
    </row>
    <row r="530341" spans="16:16" x14ac:dyDescent="0.3">
      <c r="P530341" s="83"/>
    </row>
    <row r="530342" spans="16:16" x14ac:dyDescent="0.3">
      <c r="P530342" s="83"/>
    </row>
    <row r="530343" spans="16:16" x14ac:dyDescent="0.3">
      <c r="P530343" s="83"/>
    </row>
    <row r="530344" spans="16:16" x14ac:dyDescent="0.3">
      <c r="P530344" s="83"/>
    </row>
    <row r="530345" spans="16:16" x14ac:dyDescent="0.3">
      <c r="P530345" s="83"/>
    </row>
    <row r="530346" spans="16:16" x14ac:dyDescent="0.3">
      <c r="P530346" s="83"/>
    </row>
    <row r="530347" spans="16:16" x14ac:dyDescent="0.3">
      <c r="P530347" s="83"/>
    </row>
    <row r="530348" spans="16:16" x14ac:dyDescent="0.3">
      <c r="P530348" s="83"/>
    </row>
    <row r="530349" spans="16:16" x14ac:dyDescent="0.3">
      <c r="P530349" s="83"/>
    </row>
    <row r="530350" spans="16:16" x14ac:dyDescent="0.3">
      <c r="P530350" s="83"/>
    </row>
    <row r="530351" spans="16:16" x14ac:dyDescent="0.3">
      <c r="P530351" s="83"/>
    </row>
    <row r="530352" spans="16:16" x14ac:dyDescent="0.3">
      <c r="P530352" s="83"/>
    </row>
    <row r="530353" spans="16:16" x14ac:dyDescent="0.3">
      <c r="P530353" s="83"/>
    </row>
    <row r="530354" spans="16:16" x14ac:dyDescent="0.3">
      <c r="P530354" s="83"/>
    </row>
    <row r="530355" spans="16:16" x14ac:dyDescent="0.3">
      <c r="P530355" s="83"/>
    </row>
    <row r="530356" spans="16:16" x14ac:dyDescent="0.3">
      <c r="P530356" s="83"/>
    </row>
    <row r="530357" spans="16:16" x14ac:dyDescent="0.3">
      <c r="P530357" s="83"/>
    </row>
    <row r="530358" spans="16:16" x14ac:dyDescent="0.3">
      <c r="P530358" s="83"/>
    </row>
    <row r="530359" spans="16:16" x14ac:dyDescent="0.3">
      <c r="P530359" s="83"/>
    </row>
    <row r="530360" spans="16:16" x14ac:dyDescent="0.3">
      <c r="P530360" s="83"/>
    </row>
    <row r="530361" spans="16:16" x14ac:dyDescent="0.3">
      <c r="P530361" s="83"/>
    </row>
    <row r="530362" spans="16:16" x14ac:dyDescent="0.3">
      <c r="P530362" s="83"/>
    </row>
    <row r="530363" spans="16:16" x14ac:dyDescent="0.3">
      <c r="P530363" s="83"/>
    </row>
    <row r="530364" spans="16:16" x14ac:dyDescent="0.3">
      <c r="P530364" s="83"/>
    </row>
    <row r="530365" spans="16:16" x14ac:dyDescent="0.3">
      <c r="P530365" s="83"/>
    </row>
    <row r="530366" spans="16:16" x14ac:dyDescent="0.3">
      <c r="P530366" s="83"/>
    </row>
    <row r="530367" spans="16:16" x14ac:dyDescent="0.3">
      <c r="P530367" s="83"/>
    </row>
    <row r="530368" spans="16:16" x14ac:dyDescent="0.3">
      <c r="P530368" s="83"/>
    </row>
    <row r="530369" spans="16:16" x14ac:dyDescent="0.3">
      <c r="P530369" s="83"/>
    </row>
    <row r="530370" spans="16:16" x14ac:dyDescent="0.3">
      <c r="P530370" s="83"/>
    </row>
    <row r="530371" spans="16:16" x14ac:dyDescent="0.3">
      <c r="P530371" s="83"/>
    </row>
    <row r="530372" spans="16:16" x14ac:dyDescent="0.3">
      <c r="P530372" s="83"/>
    </row>
    <row r="530373" spans="16:16" x14ac:dyDescent="0.3">
      <c r="P530373" s="83"/>
    </row>
    <row r="530374" spans="16:16" x14ac:dyDescent="0.3">
      <c r="P530374" s="83"/>
    </row>
    <row r="530375" spans="16:16" x14ac:dyDescent="0.3">
      <c r="P530375" s="83"/>
    </row>
    <row r="530376" spans="16:16" x14ac:dyDescent="0.3">
      <c r="P530376" s="83"/>
    </row>
    <row r="530377" spans="16:16" x14ac:dyDescent="0.3">
      <c r="P530377" s="83"/>
    </row>
    <row r="530378" spans="16:16" x14ac:dyDescent="0.3">
      <c r="P530378" s="83"/>
    </row>
    <row r="530379" spans="16:16" x14ac:dyDescent="0.3">
      <c r="P530379" s="83"/>
    </row>
    <row r="530380" spans="16:16" x14ac:dyDescent="0.3">
      <c r="P530380" s="83"/>
    </row>
    <row r="530381" spans="16:16" x14ac:dyDescent="0.3">
      <c r="P530381" s="83"/>
    </row>
    <row r="530382" spans="16:16" x14ac:dyDescent="0.3">
      <c r="P530382" s="83"/>
    </row>
    <row r="530383" spans="16:16" x14ac:dyDescent="0.3">
      <c r="P530383" s="83"/>
    </row>
    <row r="530384" spans="16:16" x14ac:dyDescent="0.3">
      <c r="P530384" s="83"/>
    </row>
    <row r="530385" spans="16:16" x14ac:dyDescent="0.3">
      <c r="P530385" s="83"/>
    </row>
    <row r="530386" spans="16:16" x14ac:dyDescent="0.3">
      <c r="P530386" s="83"/>
    </row>
    <row r="530387" spans="16:16" x14ac:dyDescent="0.3">
      <c r="P530387" s="83"/>
    </row>
    <row r="530388" spans="16:16" x14ac:dyDescent="0.3">
      <c r="P530388" s="83"/>
    </row>
    <row r="530389" spans="16:16" x14ac:dyDescent="0.3">
      <c r="P530389" s="83"/>
    </row>
    <row r="530390" spans="16:16" x14ac:dyDescent="0.3">
      <c r="P530390" s="83"/>
    </row>
    <row r="530391" spans="16:16" x14ac:dyDescent="0.3">
      <c r="P530391" s="83"/>
    </row>
    <row r="530392" spans="16:16" x14ac:dyDescent="0.3">
      <c r="P530392" s="83"/>
    </row>
    <row r="530393" spans="16:16" x14ac:dyDescent="0.3">
      <c r="P530393" s="83"/>
    </row>
    <row r="530394" spans="16:16" x14ac:dyDescent="0.3">
      <c r="P530394" s="83"/>
    </row>
    <row r="530395" spans="16:16" x14ac:dyDescent="0.3">
      <c r="P530395" s="83"/>
    </row>
    <row r="530396" spans="16:16" x14ac:dyDescent="0.3">
      <c r="P530396" s="83"/>
    </row>
    <row r="530397" spans="16:16" x14ac:dyDescent="0.3">
      <c r="P530397" s="83"/>
    </row>
    <row r="530398" spans="16:16" x14ac:dyDescent="0.3">
      <c r="P530398" s="83"/>
    </row>
    <row r="530399" spans="16:16" x14ac:dyDescent="0.3">
      <c r="P530399" s="83"/>
    </row>
    <row r="530400" spans="16:16" x14ac:dyDescent="0.3">
      <c r="P530400" s="83"/>
    </row>
    <row r="530401" spans="16:16" x14ac:dyDescent="0.3">
      <c r="P530401" s="83"/>
    </row>
    <row r="530402" spans="16:16" x14ac:dyDescent="0.3">
      <c r="P530402" s="83"/>
    </row>
    <row r="530403" spans="16:16" x14ac:dyDescent="0.3">
      <c r="P530403" s="83"/>
    </row>
    <row r="530404" spans="16:16" x14ac:dyDescent="0.3">
      <c r="P530404" s="83"/>
    </row>
    <row r="530405" spans="16:16" x14ac:dyDescent="0.3">
      <c r="P530405" s="83"/>
    </row>
    <row r="530406" spans="16:16" x14ac:dyDescent="0.3">
      <c r="P530406" s="83"/>
    </row>
    <row r="530407" spans="16:16" x14ac:dyDescent="0.3">
      <c r="P530407" s="83"/>
    </row>
    <row r="530408" spans="16:16" x14ac:dyDescent="0.3">
      <c r="P530408" s="83"/>
    </row>
    <row r="530409" spans="16:16" x14ac:dyDescent="0.3">
      <c r="P530409" s="83"/>
    </row>
    <row r="530410" spans="16:16" x14ac:dyDescent="0.3">
      <c r="P530410" s="83"/>
    </row>
    <row r="530411" spans="16:16" x14ac:dyDescent="0.3">
      <c r="P530411" s="83"/>
    </row>
    <row r="530412" spans="16:16" x14ac:dyDescent="0.3">
      <c r="P530412" s="83"/>
    </row>
    <row r="530413" spans="16:16" x14ac:dyDescent="0.3">
      <c r="P530413" s="83"/>
    </row>
    <row r="530414" spans="16:16" x14ac:dyDescent="0.3">
      <c r="P530414" s="83"/>
    </row>
    <row r="530415" spans="16:16" x14ac:dyDescent="0.3">
      <c r="P530415" s="83"/>
    </row>
    <row r="530416" spans="16:16" x14ac:dyDescent="0.3">
      <c r="P530416" s="83"/>
    </row>
    <row r="530417" spans="16:16" x14ac:dyDescent="0.3">
      <c r="P530417" s="83"/>
    </row>
    <row r="530418" spans="16:16" x14ac:dyDescent="0.3">
      <c r="P530418" s="83"/>
    </row>
    <row r="530419" spans="16:16" x14ac:dyDescent="0.3">
      <c r="P530419" s="83"/>
    </row>
    <row r="530420" spans="16:16" x14ac:dyDescent="0.3">
      <c r="P530420" s="83"/>
    </row>
    <row r="530421" spans="16:16" x14ac:dyDescent="0.3">
      <c r="P530421" s="83"/>
    </row>
    <row r="530422" spans="16:16" x14ac:dyDescent="0.3">
      <c r="P530422" s="83"/>
    </row>
    <row r="530423" spans="16:16" x14ac:dyDescent="0.3">
      <c r="P530423" s="83"/>
    </row>
    <row r="530424" spans="16:16" x14ac:dyDescent="0.3">
      <c r="P530424" s="83"/>
    </row>
    <row r="530425" spans="16:16" x14ac:dyDescent="0.3">
      <c r="P530425" s="83"/>
    </row>
    <row r="530426" spans="16:16" x14ac:dyDescent="0.3">
      <c r="P530426" s="83"/>
    </row>
    <row r="530427" spans="16:16" x14ac:dyDescent="0.3">
      <c r="P530427" s="83"/>
    </row>
    <row r="530428" spans="16:16" x14ac:dyDescent="0.3">
      <c r="P530428" s="83"/>
    </row>
    <row r="530429" spans="16:16" x14ac:dyDescent="0.3">
      <c r="P530429" s="83"/>
    </row>
    <row r="530430" spans="16:16" x14ac:dyDescent="0.3">
      <c r="P530430" s="83"/>
    </row>
    <row r="530431" spans="16:16" x14ac:dyDescent="0.3">
      <c r="P530431" s="83"/>
    </row>
    <row r="530432" spans="16:16" x14ac:dyDescent="0.3">
      <c r="P530432" s="83"/>
    </row>
    <row r="530433" spans="16:16" x14ac:dyDescent="0.3">
      <c r="P530433" s="83"/>
    </row>
    <row r="530434" spans="16:16" x14ac:dyDescent="0.3">
      <c r="P530434" s="83"/>
    </row>
    <row r="530435" spans="16:16" x14ac:dyDescent="0.3">
      <c r="P530435" s="83"/>
    </row>
    <row r="530436" spans="16:16" x14ac:dyDescent="0.3">
      <c r="P530436" s="83"/>
    </row>
    <row r="530437" spans="16:16" x14ac:dyDescent="0.3">
      <c r="P530437" s="83"/>
    </row>
    <row r="530438" spans="16:16" x14ac:dyDescent="0.3">
      <c r="P530438" s="83"/>
    </row>
    <row r="530439" spans="16:16" x14ac:dyDescent="0.3">
      <c r="P530439" s="83"/>
    </row>
    <row r="530440" spans="16:16" x14ac:dyDescent="0.3">
      <c r="P530440" s="83"/>
    </row>
    <row r="530441" spans="16:16" x14ac:dyDescent="0.3">
      <c r="P530441" s="83"/>
    </row>
    <row r="530442" spans="16:16" x14ac:dyDescent="0.3">
      <c r="P530442" s="83"/>
    </row>
    <row r="530443" spans="16:16" x14ac:dyDescent="0.3">
      <c r="P530443" s="83"/>
    </row>
    <row r="530444" spans="16:16" x14ac:dyDescent="0.3">
      <c r="P530444" s="83"/>
    </row>
    <row r="530445" spans="16:16" x14ac:dyDescent="0.3">
      <c r="P530445" s="83"/>
    </row>
    <row r="530446" spans="16:16" x14ac:dyDescent="0.3">
      <c r="P530446" s="83"/>
    </row>
    <row r="530447" spans="16:16" x14ac:dyDescent="0.3">
      <c r="P530447" s="83"/>
    </row>
    <row r="530448" spans="16:16" x14ac:dyDescent="0.3">
      <c r="P530448" s="83"/>
    </row>
    <row r="530449" spans="16:16" x14ac:dyDescent="0.3">
      <c r="P530449" s="83"/>
    </row>
    <row r="530450" spans="16:16" x14ac:dyDescent="0.3">
      <c r="P530450" s="83"/>
    </row>
    <row r="530451" spans="16:16" x14ac:dyDescent="0.3">
      <c r="P530451" s="83"/>
    </row>
    <row r="530452" spans="16:16" x14ac:dyDescent="0.3">
      <c r="P530452" s="83"/>
    </row>
    <row r="530453" spans="16:16" x14ac:dyDescent="0.3">
      <c r="P530453" s="83"/>
    </row>
    <row r="530454" spans="16:16" x14ac:dyDescent="0.3">
      <c r="P530454" s="83"/>
    </row>
    <row r="530455" spans="16:16" x14ac:dyDescent="0.3">
      <c r="P530455" s="83"/>
    </row>
    <row r="530456" spans="16:16" x14ac:dyDescent="0.3">
      <c r="P530456" s="83"/>
    </row>
    <row r="530457" spans="16:16" x14ac:dyDescent="0.3">
      <c r="P530457" s="83"/>
    </row>
    <row r="530458" spans="16:16" x14ac:dyDescent="0.3">
      <c r="P530458" s="83"/>
    </row>
    <row r="530459" spans="16:16" x14ac:dyDescent="0.3">
      <c r="P530459" s="83"/>
    </row>
    <row r="530460" spans="16:16" x14ac:dyDescent="0.3">
      <c r="P530460" s="83"/>
    </row>
    <row r="530461" spans="16:16" x14ac:dyDescent="0.3">
      <c r="P530461" s="83"/>
    </row>
    <row r="530462" spans="16:16" x14ac:dyDescent="0.3">
      <c r="P530462" s="83"/>
    </row>
    <row r="530463" spans="16:16" x14ac:dyDescent="0.3">
      <c r="P530463" s="83"/>
    </row>
    <row r="530464" spans="16:16" x14ac:dyDescent="0.3">
      <c r="P530464" s="83"/>
    </row>
    <row r="530465" spans="16:16" x14ac:dyDescent="0.3">
      <c r="P530465" s="83"/>
    </row>
    <row r="530466" spans="16:16" x14ac:dyDescent="0.3">
      <c r="P530466" s="83"/>
    </row>
    <row r="530467" spans="16:16" x14ac:dyDescent="0.3">
      <c r="P530467" s="83"/>
    </row>
    <row r="530468" spans="16:16" x14ac:dyDescent="0.3">
      <c r="P530468" s="83"/>
    </row>
    <row r="530469" spans="16:16" x14ac:dyDescent="0.3">
      <c r="P530469" s="83"/>
    </row>
    <row r="530470" spans="16:16" x14ac:dyDescent="0.3">
      <c r="P530470" s="83"/>
    </row>
    <row r="530471" spans="16:16" x14ac:dyDescent="0.3">
      <c r="P530471" s="83"/>
    </row>
    <row r="530472" spans="16:16" x14ac:dyDescent="0.3">
      <c r="P530472" s="83"/>
    </row>
    <row r="530473" spans="16:16" x14ac:dyDescent="0.3">
      <c r="P530473" s="83"/>
    </row>
    <row r="530474" spans="16:16" x14ac:dyDescent="0.3">
      <c r="P530474" s="83"/>
    </row>
    <row r="530475" spans="16:16" x14ac:dyDescent="0.3">
      <c r="P530475" s="83"/>
    </row>
    <row r="530476" spans="16:16" x14ac:dyDescent="0.3">
      <c r="P530476" s="83"/>
    </row>
    <row r="530477" spans="16:16" x14ac:dyDescent="0.3">
      <c r="P530477" s="83"/>
    </row>
    <row r="530478" spans="16:16" x14ac:dyDescent="0.3">
      <c r="P530478" s="83"/>
    </row>
    <row r="530479" spans="16:16" x14ac:dyDescent="0.3">
      <c r="P530479" s="83"/>
    </row>
    <row r="530480" spans="16:16" x14ac:dyDescent="0.3">
      <c r="P530480" s="83"/>
    </row>
    <row r="530481" spans="16:16" x14ac:dyDescent="0.3">
      <c r="P530481" s="83"/>
    </row>
    <row r="530482" spans="16:16" x14ac:dyDescent="0.3">
      <c r="P530482" s="83"/>
    </row>
    <row r="530483" spans="16:16" x14ac:dyDescent="0.3">
      <c r="P530483" s="83"/>
    </row>
    <row r="530484" spans="16:16" x14ac:dyDescent="0.3">
      <c r="P530484" s="83"/>
    </row>
    <row r="530485" spans="16:16" x14ac:dyDescent="0.3">
      <c r="P530485" s="83"/>
    </row>
    <row r="530486" spans="16:16" x14ac:dyDescent="0.3">
      <c r="P530486" s="83"/>
    </row>
    <row r="530487" spans="16:16" x14ac:dyDescent="0.3">
      <c r="P530487" s="83"/>
    </row>
    <row r="530488" spans="16:16" x14ac:dyDescent="0.3">
      <c r="P530488" s="83"/>
    </row>
    <row r="530489" spans="16:16" x14ac:dyDescent="0.3">
      <c r="P530489" s="83"/>
    </row>
    <row r="530490" spans="16:16" x14ac:dyDescent="0.3">
      <c r="P530490" s="83"/>
    </row>
    <row r="530491" spans="16:16" x14ac:dyDescent="0.3">
      <c r="P530491" s="83"/>
    </row>
    <row r="530492" spans="16:16" x14ac:dyDescent="0.3">
      <c r="P530492" s="83"/>
    </row>
    <row r="530493" spans="16:16" x14ac:dyDescent="0.3">
      <c r="P530493" s="83"/>
    </row>
    <row r="530494" spans="16:16" x14ac:dyDescent="0.3">
      <c r="P530494" s="83"/>
    </row>
    <row r="530495" spans="16:16" x14ac:dyDescent="0.3">
      <c r="P530495" s="83"/>
    </row>
    <row r="530496" spans="16:16" x14ac:dyDescent="0.3">
      <c r="P530496" s="83"/>
    </row>
    <row r="530497" spans="16:16" x14ac:dyDescent="0.3">
      <c r="P530497" s="83"/>
    </row>
    <row r="530498" spans="16:16" x14ac:dyDescent="0.3">
      <c r="P530498" s="83"/>
    </row>
    <row r="530499" spans="16:16" x14ac:dyDescent="0.3">
      <c r="P530499" s="83"/>
    </row>
    <row r="530500" spans="16:16" x14ac:dyDescent="0.3">
      <c r="P530500" s="83"/>
    </row>
    <row r="530501" spans="16:16" x14ac:dyDescent="0.3">
      <c r="P530501" s="83"/>
    </row>
    <row r="530502" spans="16:16" x14ac:dyDescent="0.3">
      <c r="P530502" s="83"/>
    </row>
    <row r="530503" spans="16:16" x14ac:dyDescent="0.3">
      <c r="P530503" s="83"/>
    </row>
    <row r="530504" spans="16:16" x14ac:dyDescent="0.3">
      <c r="P530504" s="83"/>
    </row>
    <row r="530505" spans="16:16" x14ac:dyDescent="0.3">
      <c r="P530505" s="83"/>
    </row>
    <row r="530506" spans="16:16" x14ac:dyDescent="0.3">
      <c r="P530506" s="83"/>
    </row>
    <row r="530507" spans="16:16" x14ac:dyDescent="0.3">
      <c r="P530507" s="83"/>
    </row>
    <row r="530508" spans="16:16" x14ac:dyDescent="0.3">
      <c r="P530508" s="83"/>
    </row>
    <row r="530509" spans="16:16" x14ac:dyDescent="0.3">
      <c r="P530509" s="83"/>
    </row>
    <row r="530510" spans="16:16" x14ac:dyDescent="0.3">
      <c r="P530510" s="83"/>
    </row>
    <row r="530511" spans="16:16" x14ac:dyDescent="0.3">
      <c r="P530511" s="83"/>
    </row>
    <row r="530512" spans="16:16" x14ac:dyDescent="0.3">
      <c r="P530512" s="83"/>
    </row>
    <row r="530513" spans="16:16" x14ac:dyDescent="0.3">
      <c r="P530513" s="83"/>
    </row>
    <row r="530514" spans="16:16" x14ac:dyDescent="0.3">
      <c r="P530514" s="83"/>
    </row>
    <row r="530515" spans="16:16" x14ac:dyDescent="0.3">
      <c r="P530515" s="83"/>
    </row>
    <row r="530516" spans="16:16" x14ac:dyDescent="0.3">
      <c r="P530516" s="83"/>
    </row>
    <row r="530517" spans="16:16" x14ac:dyDescent="0.3">
      <c r="P530517" s="83"/>
    </row>
    <row r="530518" spans="16:16" x14ac:dyDescent="0.3">
      <c r="P530518" s="83"/>
    </row>
    <row r="530519" spans="16:16" x14ac:dyDescent="0.3">
      <c r="P530519" s="83"/>
    </row>
    <row r="530520" spans="16:16" x14ac:dyDescent="0.3">
      <c r="P530520" s="83"/>
    </row>
    <row r="530521" spans="16:16" x14ac:dyDescent="0.3">
      <c r="P530521" s="83"/>
    </row>
    <row r="530522" spans="16:16" x14ac:dyDescent="0.3">
      <c r="P530522" s="83"/>
    </row>
    <row r="530523" spans="16:16" x14ac:dyDescent="0.3">
      <c r="P530523" s="83"/>
    </row>
    <row r="530524" spans="16:16" x14ac:dyDescent="0.3">
      <c r="P530524" s="83"/>
    </row>
    <row r="530525" spans="16:16" x14ac:dyDescent="0.3">
      <c r="P530525" s="83"/>
    </row>
    <row r="530526" spans="16:16" x14ac:dyDescent="0.3">
      <c r="P530526" s="83"/>
    </row>
    <row r="530527" spans="16:16" x14ac:dyDescent="0.3">
      <c r="P530527" s="83"/>
    </row>
    <row r="530528" spans="16:16" x14ac:dyDescent="0.3">
      <c r="P530528" s="83"/>
    </row>
    <row r="530529" spans="16:16" x14ac:dyDescent="0.3">
      <c r="P530529" s="83"/>
    </row>
    <row r="530530" spans="16:16" x14ac:dyDescent="0.3">
      <c r="P530530" s="83"/>
    </row>
    <row r="530531" spans="16:16" x14ac:dyDescent="0.3">
      <c r="P530531" s="83"/>
    </row>
    <row r="530532" spans="16:16" x14ac:dyDescent="0.3">
      <c r="P530532" s="83"/>
    </row>
    <row r="530533" spans="16:16" x14ac:dyDescent="0.3">
      <c r="P530533" s="83"/>
    </row>
    <row r="530534" spans="16:16" x14ac:dyDescent="0.3">
      <c r="P530534" s="83"/>
    </row>
    <row r="530535" spans="16:16" x14ac:dyDescent="0.3">
      <c r="P530535" s="83"/>
    </row>
    <row r="530536" spans="16:16" x14ac:dyDescent="0.3">
      <c r="P530536" s="83"/>
    </row>
    <row r="530537" spans="16:16" x14ac:dyDescent="0.3">
      <c r="P530537" s="83"/>
    </row>
    <row r="530538" spans="16:16" x14ac:dyDescent="0.3">
      <c r="P530538" s="83"/>
    </row>
    <row r="530539" spans="16:16" x14ac:dyDescent="0.3">
      <c r="P530539" s="83"/>
    </row>
    <row r="530540" spans="16:16" x14ac:dyDescent="0.3">
      <c r="P530540" s="83"/>
    </row>
    <row r="530541" spans="16:16" x14ac:dyDescent="0.3">
      <c r="P530541" s="83"/>
    </row>
    <row r="530542" spans="16:16" x14ac:dyDescent="0.3">
      <c r="P530542" s="83"/>
    </row>
    <row r="530543" spans="16:16" x14ac:dyDescent="0.3">
      <c r="P530543" s="83"/>
    </row>
    <row r="530544" spans="16:16" x14ac:dyDescent="0.3">
      <c r="P530544" s="83"/>
    </row>
    <row r="530545" spans="16:16" x14ac:dyDescent="0.3">
      <c r="P530545" s="83"/>
    </row>
    <row r="530546" spans="16:16" x14ac:dyDescent="0.3">
      <c r="P530546" s="83"/>
    </row>
    <row r="530547" spans="16:16" x14ac:dyDescent="0.3">
      <c r="P530547" s="83"/>
    </row>
    <row r="530548" spans="16:16" x14ac:dyDescent="0.3">
      <c r="P530548" s="83"/>
    </row>
    <row r="530549" spans="16:16" x14ac:dyDescent="0.3">
      <c r="P530549" s="83"/>
    </row>
    <row r="530550" spans="16:16" x14ac:dyDescent="0.3">
      <c r="P530550" s="83"/>
    </row>
    <row r="530551" spans="16:16" x14ac:dyDescent="0.3">
      <c r="P530551" s="83"/>
    </row>
    <row r="530552" spans="16:16" x14ac:dyDescent="0.3">
      <c r="P530552" s="83"/>
    </row>
    <row r="530553" spans="16:16" x14ac:dyDescent="0.3">
      <c r="P530553" s="83"/>
    </row>
    <row r="530554" spans="16:16" x14ac:dyDescent="0.3">
      <c r="P530554" s="83"/>
    </row>
    <row r="530555" spans="16:16" x14ac:dyDescent="0.3">
      <c r="P530555" s="83"/>
    </row>
    <row r="530556" spans="16:16" x14ac:dyDescent="0.3">
      <c r="P530556" s="83"/>
    </row>
    <row r="530557" spans="16:16" x14ac:dyDescent="0.3">
      <c r="P530557" s="83"/>
    </row>
    <row r="530558" spans="16:16" x14ac:dyDescent="0.3">
      <c r="P530558" s="83"/>
    </row>
    <row r="530559" spans="16:16" x14ac:dyDescent="0.3">
      <c r="P530559" s="83"/>
    </row>
    <row r="530560" spans="16:16" x14ac:dyDescent="0.3">
      <c r="P530560" s="83"/>
    </row>
    <row r="530561" spans="16:16" x14ac:dyDescent="0.3">
      <c r="P530561" s="83"/>
    </row>
    <row r="530562" spans="16:16" x14ac:dyDescent="0.3">
      <c r="P530562" s="83"/>
    </row>
    <row r="530563" spans="16:16" x14ac:dyDescent="0.3">
      <c r="P530563" s="83"/>
    </row>
    <row r="530564" spans="16:16" x14ac:dyDescent="0.3">
      <c r="P530564" s="83"/>
    </row>
    <row r="530565" spans="16:16" x14ac:dyDescent="0.3">
      <c r="P530565" s="83"/>
    </row>
    <row r="530566" spans="16:16" x14ac:dyDescent="0.3">
      <c r="P530566" s="83"/>
    </row>
    <row r="530567" spans="16:16" x14ac:dyDescent="0.3">
      <c r="P530567" s="83"/>
    </row>
    <row r="530568" spans="16:16" x14ac:dyDescent="0.3">
      <c r="P530568" s="83"/>
    </row>
    <row r="530569" spans="16:16" x14ac:dyDescent="0.3">
      <c r="P530569" s="83"/>
    </row>
    <row r="530570" spans="16:16" x14ac:dyDescent="0.3">
      <c r="P530570" s="83"/>
    </row>
    <row r="530571" spans="16:16" x14ac:dyDescent="0.3">
      <c r="P530571" s="83"/>
    </row>
    <row r="530572" spans="16:16" x14ac:dyDescent="0.3">
      <c r="P530572" s="83"/>
    </row>
    <row r="530573" spans="16:16" x14ac:dyDescent="0.3">
      <c r="P530573" s="83"/>
    </row>
    <row r="530574" spans="16:16" x14ac:dyDescent="0.3">
      <c r="P530574" s="83"/>
    </row>
    <row r="530575" spans="16:16" x14ac:dyDescent="0.3">
      <c r="P530575" s="83"/>
    </row>
    <row r="530576" spans="16:16" x14ac:dyDescent="0.3">
      <c r="P530576" s="83"/>
    </row>
    <row r="530577" spans="16:16" x14ac:dyDescent="0.3">
      <c r="P530577" s="83"/>
    </row>
    <row r="530578" spans="16:16" x14ac:dyDescent="0.3">
      <c r="P530578" s="83"/>
    </row>
    <row r="530579" spans="16:16" x14ac:dyDescent="0.3">
      <c r="P530579" s="83"/>
    </row>
    <row r="530580" spans="16:16" x14ac:dyDescent="0.3">
      <c r="P530580" s="83"/>
    </row>
    <row r="530581" spans="16:16" x14ac:dyDescent="0.3">
      <c r="P530581" s="83"/>
    </row>
    <row r="530582" spans="16:16" x14ac:dyDescent="0.3">
      <c r="P530582" s="83"/>
    </row>
    <row r="530583" spans="16:16" x14ac:dyDescent="0.3">
      <c r="P530583" s="83"/>
    </row>
    <row r="530584" spans="16:16" x14ac:dyDescent="0.3">
      <c r="P530584" s="83"/>
    </row>
    <row r="530585" spans="16:16" x14ac:dyDescent="0.3">
      <c r="P530585" s="83"/>
    </row>
    <row r="530586" spans="16:16" x14ac:dyDescent="0.3">
      <c r="P530586" s="83"/>
    </row>
    <row r="530587" spans="16:16" x14ac:dyDescent="0.3">
      <c r="P530587" s="83"/>
    </row>
    <row r="530588" spans="16:16" x14ac:dyDescent="0.3">
      <c r="P530588" s="83"/>
    </row>
    <row r="530589" spans="16:16" x14ac:dyDescent="0.3">
      <c r="P530589" s="83"/>
    </row>
    <row r="530590" spans="16:16" x14ac:dyDescent="0.3">
      <c r="P530590" s="83"/>
    </row>
    <row r="530591" spans="16:16" x14ac:dyDescent="0.3">
      <c r="P530591" s="83"/>
    </row>
    <row r="530592" spans="16:16" x14ac:dyDescent="0.3">
      <c r="P530592" s="83"/>
    </row>
    <row r="530593" spans="16:16" x14ac:dyDescent="0.3">
      <c r="P530593" s="83"/>
    </row>
    <row r="530594" spans="16:16" x14ac:dyDescent="0.3">
      <c r="P530594" s="83"/>
    </row>
    <row r="530595" spans="16:16" x14ac:dyDescent="0.3">
      <c r="P530595" s="83"/>
    </row>
    <row r="530596" spans="16:16" x14ac:dyDescent="0.3">
      <c r="P530596" s="83"/>
    </row>
    <row r="530597" spans="16:16" x14ac:dyDescent="0.3">
      <c r="P530597" s="83"/>
    </row>
    <row r="530598" spans="16:16" x14ac:dyDescent="0.3">
      <c r="P530598" s="83"/>
    </row>
    <row r="530599" spans="16:16" x14ac:dyDescent="0.3">
      <c r="P530599" s="83"/>
    </row>
    <row r="530600" spans="16:16" x14ac:dyDescent="0.3">
      <c r="P530600" s="83"/>
    </row>
    <row r="530601" spans="16:16" x14ac:dyDescent="0.3">
      <c r="P530601" s="83"/>
    </row>
    <row r="530602" spans="16:16" x14ac:dyDescent="0.3">
      <c r="P530602" s="83"/>
    </row>
    <row r="530603" spans="16:16" x14ac:dyDescent="0.3">
      <c r="P530603" s="83"/>
    </row>
    <row r="530604" spans="16:16" x14ac:dyDescent="0.3">
      <c r="P530604" s="83"/>
    </row>
    <row r="530605" spans="16:16" x14ac:dyDescent="0.3">
      <c r="P530605" s="83"/>
    </row>
    <row r="530606" spans="16:16" x14ac:dyDescent="0.3">
      <c r="P530606" s="83"/>
    </row>
    <row r="530607" spans="16:16" x14ac:dyDescent="0.3">
      <c r="P530607" s="83"/>
    </row>
    <row r="530608" spans="16:16" x14ac:dyDescent="0.3">
      <c r="P530608" s="83"/>
    </row>
    <row r="530609" spans="16:16" x14ac:dyDescent="0.3">
      <c r="P530609" s="83"/>
    </row>
    <row r="530610" spans="16:16" x14ac:dyDescent="0.3">
      <c r="P530610" s="83"/>
    </row>
    <row r="530611" spans="16:16" x14ac:dyDescent="0.3">
      <c r="P530611" s="83"/>
    </row>
    <row r="530612" spans="16:16" x14ac:dyDescent="0.3">
      <c r="P530612" s="83"/>
    </row>
    <row r="530613" spans="16:16" x14ac:dyDescent="0.3">
      <c r="P530613" s="83"/>
    </row>
    <row r="530614" spans="16:16" x14ac:dyDescent="0.3">
      <c r="P530614" s="83"/>
    </row>
    <row r="530615" spans="16:16" x14ac:dyDescent="0.3">
      <c r="P530615" s="83"/>
    </row>
    <row r="530616" spans="16:16" x14ac:dyDescent="0.3">
      <c r="P530616" s="83"/>
    </row>
    <row r="530617" spans="16:16" x14ac:dyDescent="0.3">
      <c r="P530617" s="83"/>
    </row>
    <row r="530618" spans="16:16" x14ac:dyDescent="0.3">
      <c r="P530618" s="83"/>
    </row>
    <row r="530619" spans="16:16" x14ac:dyDescent="0.3">
      <c r="P530619" s="83"/>
    </row>
    <row r="530620" spans="16:16" x14ac:dyDescent="0.3">
      <c r="P530620" s="83"/>
    </row>
    <row r="530621" spans="16:16" x14ac:dyDescent="0.3">
      <c r="P530621" s="83"/>
    </row>
    <row r="530622" spans="16:16" x14ac:dyDescent="0.3">
      <c r="P530622" s="83"/>
    </row>
    <row r="530623" spans="16:16" x14ac:dyDescent="0.3">
      <c r="P530623" s="83"/>
    </row>
    <row r="530624" spans="16:16" x14ac:dyDescent="0.3">
      <c r="P530624" s="83"/>
    </row>
    <row r="530625" spans="16:16" x14ac:dyDescent="0.3">
      <c r="P530625" s="83"/>
    </row>
    <row r="530626" spans="16:16" x14ac:dyDescent="0.3">
      <c r="P530626" s="83"/>
    </row>
    <row r="530627" spans="16:16" x14ac:dyDescent="0.3">
      <c r="P530627" s="83"/>
    </row>
    <row r="530628" spans="16:16" x14ac:dyDescent="0.3">
      <c r="P530628" s="83"/>
    </row>
    <row r="530629" spans="16:16" x14ac:dyDescent="0.3">
      <c r="P530629" s="83"/>
    </row>
    <row r="530630" spans="16:16" x14ac:dyDescent="0.3">
      <c r="P530630" s="83"/>
    </row>
    <row r="530631" spans="16:16" x14ac:dyDescent="0.3">
      <c r="P530631" s="83"/>
    </row>
    <row r="530632" spans="16:16" x14ac:dyDescent="0.3">
      <c r="P530632" s="83"/>
    </row>
    <row r="530633" spans="16:16" x14ac:dyDescent="0.3">
      <c r="P530633" s="83"/>
    </row>
    <row r="530634" spans="16:16" x14ac:dyDescent="0.3">
      <c r="P530634" s="83"/>
    </row>
    <row r="530635" spans="16:16" x14ac:dyDescent="0.3">
      <c r="P530635" s="83"/>
    </row>
    <row r="530636" spans="16:16" x14ac:dyDescent="0.3">
      <c r="P530636" s="83"/>
    </row>
    <row r="530637" spans="16:16" x14ac:dyDescent="0.3">
      <c r="P530637" s="83"/>
    </row>
    <row r="530638" spans="16:16" x14ac:dyDescent="0.3">
      <c r="P530638" s="83"/>
    </row>
    <row r="530639" spans="16:16" x14ac:dyDescent="0.3">
      <c r="P530639" s="83"/>
    </row>
    <row r="530640" spans="16:16" x14ac:dyDescent="0.3">
      <c r="P530640" s="83"/>
    </row>
    <row r="530641" spans="16:16" x14ac:dyDescent="0.3">
      <c r="P530641" s="83"/>
    </row>
    <row r="530642" spans="16:16" x14ac:dyDescent="0.3">
      <c r="P530642" s="83"/>
    </row>
    <row r="530643" spans="16:16" x14ac:dyDescent="0.3">
      <c r="P530643" s="83"/>
    </row>
    <row r="530644" spans="16:16" x14ac:dyDescent="0.3">
      <c r="P530644" s="83"/>
    </row>
    <row r="530645" spans="16:16" x14ac:dyDescent="0.3">
      <c r="P530645" s="83"/>
    </row>
    <row r="530646" spans="16:16" x14ac:dyDescent="0.3">
      <c r="P530646" s="83"/>
    </row>
    <row r="530647" spans="16:16" x14ac:dyDescent="0.3">
      <c r="P530647" s="83"/>
    </row>
    <row r="530648" spans="16:16" x14ac:dyDescent="0.3">
      <c r="P530648" s="83"/>
    </row>
    <row r="530649" spans="16:16" x14ac:dyDescent="0.3">
      <c r="P530649" s="83"/>
    </row>
    <row r="530650" spans="16:16" x14ac:dyDescent="0.3">
      <c r="P530650" s="83"/>
    </row>
    <row r="530651" spans="16:16" x14ac:dyDescent="0.3">
      <c r="P530651" s="83"/>
    </row>
    <row r="530652" spans="16:16" x14ac:dyDescent="0.3">
      <c r="P530652" s="83"/>
    </row>
    <row r="530653" spans="16:16" x14ac:dyDescent="0.3">
      <c r="P530653" s="83"/>
    </row>
    <row r="530654" spans="16:16" x14ac:dyDescent="0.3">
      <c r="P530654" s="83"/>
    </row>
    <row r="530655" spans="16:16" x14ac:dyDescent="0.3">
      <c r="P530655" s="83"/>
    </row>
    <row r="530656" spans="16:16" x14ac:dyDescent="0.3">
      <c r="P530656" s="83"/>
    </row>
    <row r="530657" spans="16:16" x14ac:dyDescent="0.3">
      <c r="P530657" s="83"/>
    </row>
    <row r="530658" spans="16:16" x14ac:dyDescent="0.3">
      <c r="P530658" s="83"/>
    </row>
    <row r="530659" spans="16:16" x14ac:dyDescent="0.3">
      <c r="P530659" s="83"/>
    </row>
    <row r="530660" spans="16:16" x14ac:dyDescent="0.3">
      <c r="P530660" s="83"/>
    </row>
    <row r="530661" spans="16:16" x14ac:dyDescent="0.3">
      <c r="P530661" s="83"/>
    </row>
    <row r="530662" spans="16:16" x14ac:dyDescent="0.3">
      <c r="P530662" s="83"/>
    </row>
    <row r="530663" spans="16:16" x14ac:dyDescent="0.3">
      <c r="P530663" s="83"/>
    </row>
    <row r="530664" spans="16:16" x14ac:dyDescent="0.3">
      <c r="P530664" s="83"/>
    </row>
    <row r="530665" spans="16:16" x14ac:dyDescent="0.3">
      <c r="P530665" s="83"/>
    </row>
    <row r="530666" spans="16:16" x14ac:dyDescent="0.3">
      <c r="P530666" s="83"/>
    </row>
    <row r="530667" spans="16:16" x14ac:dyDescent="0.3">
      <c r="P530667" s="83"/>
    </row>
    <row r="530668" spans="16:16" x14ac:dyDescent="0.3">
      <c r="P530668" s="83"/>
    </row>
    <row r="530669" spans="16:16" x14ac:dyDescent="0.3">
      <c r="P530669" s="83"/>
    </row>
    <row r="530670" spans="16:16" x14ac:dyDescent="0.3">
      <c r="P530670" s="83"/>
    </row>
    <row r="530671" spans="16:16" x14ac:dyDescent="0.3">
      <c r="P530671" s="83"/>
    </row>
    <row r="530672" spans="16:16" x14ac:dyDescent="0.3">
      <c r="P530672" s="83"/>
    </row>
    <row r="530673" spans="16:16" x14ac:dyDescent="0.3">
      <c r="P530673" s="83"/>
    </row>
    <row r="530674" spans="16:16" x14ac:dyDescent="0.3">
      <c r="P530674" s="83"/>
    </row>
    <row r="530675" spans="16:16" x14ac:dyDescent="0.3">
      <c r="P530675" s="83"/>
    </row>
    <row r="530676" spans="16:16" x14ac:dyDescent="0.3">
      <c r="P530676" s="83"/>
    </row>
    <row r="530677" spans="16:16" x14ac:dyDescent="0.3">
      <c r="P530677" s="83"/>
    </row>
    <row r="530678" spans="16:16" x14ac:dyDescent="0.3">
      <c r="P530678" s="83"/>
    </row>
    <row r="530679" spans="16:16" x14ac:dyDescent="0.3">
      <c r="P530679" s="83"/>
    </row>
    <row r="530680" spans="16:16" x14ac:dyDescent="0.3">
      <c r="P530680" s="83"/>
    </row>
    <row r="530681" spans="16:16" x14ac:dyDescent="0.3">
      <c r="P530681" s="83"/>
    </row>
    <row r="530682" spans="16:16" x14ac:dyDescent="0.3">
      <c r="P530682" s="83"/>
    </row>
    <row r="530683" spans="16:16" x14ac:dyDescent="0.3">
      <c r="P530683" s="83"/>
    </row>
    <row r="530684" spans="16:16" x14ac:dyDescent="0.3">
      <c r="P530684" s="83"/>
    </row>
    <row r="530685" spans="16:16" x14ac:dyDescent="0.3">
      <c r="P530685" s="83"/>
    </row>
    <row r="530686" spans="16:16" x14ac:dyDescent="0.3">
      <c r="P530686" s="83"/>
    </row>
    <row r="530687" spans="16:16" x14ac:dyDescent="0.3">
      <c r="P530687" s="83"/>
    </row>
    <row r="530688" spans="16:16" x14ac:dyDescent="0.3">
      <c r="P530688" s="83"/>
    </row>
    <row r="530689" spans="16:16" x14ac:dyDescent="0.3">
      <c r="P530689" s="83"/>
    </row>
    <row r="530690" spans="16:16" x14ac:dyDescent="0.3">
      <c r="P530690" s="83"/>
    </row>
    <row r="530691" spans="16:16" x14ac:dyDescent="0.3">
      <c r="P530691" s="83"/>
    </row>
    <row r="530692" spans="16:16" x14ac:dyDescent="0.3">
      <c r="P530692" s="83"/>
    </row>
    <row r="530693" spans="16:16" x14ac:dyDescent="0.3">
      <c r="P530693" s="83"/>
    </row>
    <row r="530694" spans="16:16" x14ac:dyDescent="0.3">
      <c r="P530694" s="83"/>
    </row>
    <row r="530695" spans="16:16" x14ac:dyDescent="0.3">
      <c r="P530695" s="83"/>
    </row>
    <row r="530696" spans="16:16" x14ac:dyDescent="0.3">
      <c r="P530696" s="83"/>
    </row>
    <row r="530697" spans="16:16" x14ac:dyDescent="0.3">
      <c r="P530697" s="83"/>
    </row>
    <row r="530698" spans="16:16" x14ac:dyDescent="0.3">
      <c r="P530698" s="83"/>
    </row>
    <row r="530699" spans="16:16" x14ac:dyDescent="0.3">
      <c r="P530699" s="83"/>
    </row>
    <row r="530700" spans="16:16" x14ac:dyDescent="0.3">
      <c r="P530700" s="83"/>
    </row>
    <row r="530701" spans="16:16" x14ac:dyDescent="0.3">
      <c r="P530701" s="83"/>
    </row>
    <row r="530702" spans="16:16" x14ac:dyDescent="0.3">
      <c r="P530702" s="83"/>
    </row>
    <row r="530703" spans="16:16" x14ac:dyDescent="0.3">
      <c r="P530703" s="83"/>
    </row>
    <row r="530704" spans="16:16" x14ac:dyDescent="0.3">
      <c r="P530704" s="83"/>
    </row>
    <row r="530705" spans="16:16" x14ac:dyDescent="0.3">
      <c r="P530705" s="83"/>
    </row>
    <row r="530706" spans="16:16" x14ac:dyDescent="0.3">
      <c r="P530706" s="83"/>
    </row>
    <row r="530707" spans="16:16" x14ac:dyDescent="0.3">
      <c r="P530707" s="83"/>
    </row>
    <row r="530708" spans="16:16" x14ac:dyDescent="0.3">
      <c r="P530708" s="83"/>
    </row>
    <row r="530709" spans="16:16" x14ac:dyDescent="0.3">
      <c r="P530709" s="83"/>
    </row>
    <row r="530710" spans="16:16" x14ac:dyDescent="0.3">
      <c r="P530710" s="83"/>
    </row>
    <row r="530711" spans="16:16" x14ac:dyDescent="0.3">
      <c r="P530711" s="83"/>
    </row>
    <row r="530712" spans="16:16" x14ac:dyDescent="0.3">
      <c r="P530712" s="83"/>
    </row>
    <row r="530713" spans="16:16" x14ac:dyDescent="0.3">
      <c r="P530713" s="83"/>
    </row>
    <row r="530714" spans="16:16" x14ac:dyDescent="0.3">
      <c r="P530714" s="83"/>
    </row>
    <row r="530715" spans="16:16" x14ac:dyDescent="0.3">
      <c r="P530715" s="83"/>
    </row>
    <row r="530716" spans="16:16" x14ac:dyDescent="0.3">
      <c r="P530716" s="83"/>
    </row>
    <row r="530717" spans="16:16" x14ac:dyDescent="0.3">
      <c r="P530717" s="83"/>
    </row>
    <row r="530718" spans="16:16" x14ac:dyDescent="0.3">
      <c r="P530718" s="83"/>
    </row>
    <row r="530719" spans="16:16" x14ac:dyDescent="0.3">
      <c r="P530719" s="83"/>
    </row>
    <row r="530720" spans="16:16" x14ac:dyDescent="0.3">
      <c r="P530720" s="83"/>
    </row>
    <row r="530721" spans="16:16" x14ac:dyDescent="0.3">
      <c r="P530721" s="83"/>
    </row>
    <row r="530722" spans="16:16" x14ac:dyDescent="0.3">
      <c r="P530722" s="83"/>
    </row>
    <row r="530723" spans="16:16" x14ac:dyDescent="0.3">
      <c r="P530723" s="83"/>
    </row>
    <row r="530724" spans="16:16" x14ac:dyDescent="0.3">
      <c r="P530724" s="83"/>
    </row>
    <row r="530725" spans="16:16" x14ac:dyDescent="0.3">
      <c r="P530725" s="83"/>
    </row>
    <row r="530726" spans="16:16" x14ac:dyDescent="0.3">
      <c r="P530726" s="83"/>
    </row>
    <row r="530727" spans="16:16" x14ac:dyDescent="0.3">
      <c r="P530727" s="83"/>
    </row>
    <row r="530728" spans="16:16" x14ac:dyDescent="0.3">
      <c r="P530728" s="83"/>
    </row>
    <row r="530729" spans="16:16" x14ac:dyDescent="0.3">
      <c r="P530729" s="83"/>
    </row>
    <row r="530730" spans="16:16" x14ac:dyDescent="0.3">
      <c r="P530730" s="83"/>
    </row>
    <row r="530731" spans="16:16" x14ac:dyDescent="0.3">
      <c r="P530731" s="83"/>
    </row>
    <row r="530732" spans="16:16" x14ac:dyDescent="0.3">
      <c r="P530732" s="83"/>
    </row>
    <row r="530733" spans="16:16" x14ac:dyDescent="0.3">
      <c r="P530733" s="83"/>
    </row>
    <row r="530734" spans="16:16" x14ac:dyDescent="0.3">
      <c r="P530734" s="83"/>
    </row>
    <row r="530735" spans="16:16" x14ac:dyDescent="0.3">
      <c r="P530735" s="83"/>
    </row>
    <row r="530736" spans="16:16" x14ac:dyDescent="0.3">
      <c r="P530736" s="83"/>
    </row>
    <row r="530737" spans="16:16" x14ac:dyDescent="0.3">
      <c r="P530737" s="83"/>
    </row>
    <row r="530738" spans="16:16" x14ac:dyDescent="0.3">
      <c r="P530738" s="83"/>
    </row>
    <row r="530739" spans="16:16" x14ac:dyDescent="0.3">
      <c r="P530739" s="83"/>
    </row>
    <row r="530740" spans="16:16" x14ac:dyDescent="0.3">
      <c r="P530740" s="83"/>
    </row>
    <row r="530741" spans="16:16" x14ac:dyDescent="0.3">
      <c r="P530741" s="83"/>
    </row>
    <row r="530742" spans="16:16" x14ac:dyDescent="0.3">
      <c r="P530742" s="83"/>
    </row>
    <row r="530743" spans="16:16" x14ac:dyDescent="0.3">
      <c r="P530743" s="83"/>
    </row>
    <row r="530744" spans="16:16" x14ac:dyDescent="0.3">
      <c r="P530744" s="83"/>
    </row>
    <row r="530745" spans="16:16" x14ac:dyDescent="0.3">
      <c r="P530745" s="83"/>
    </row>
    <row r="530746" spans="16:16" x14ac:dyDescent="0.3">
      <c r="P530746" s="83"/>
    </row>
    <row r="530747" spans="16:16" x14ac:dyDescent="0.3">
      <c r="P530747" s="83"/>
    </row>
    <row r="530748" spans="16:16" x14ac:dyDescent="0.3">
      <c r="P530748" s="83"/>
    </row>
    <row r="530749" spans="16:16" x14ac:dyDescent="0.3">
      <c r="P530749" s="83"/>
    </row>
    <row r="530750" spans="16:16" x14ac:dyDescent="0.3">
      <c r="P530750" s="83"/>
    </row>
    <row r="530751" spans="16:16" x14ac:dyDescent="0.3">
      <c r="P530751" s="83"/>
    </row>
    <row r="530752" spans="16:16" x14ac:dyDescent="0.3">
      <c r="P530752" s="83"/>
    </row>
    <row r="530753" spans="16:16" x14ac:dyDescent="0.3">
      <c r="P530753" s="83"/>
    </row>
    <row r="530754" spans="16:16" x14ac:dyDescent="0.3">
      <c r="P530754" s="83"/>
    </row>
    <row r="530755" spans="16:16" x14ac:dyDescent="0.3">
      <c r="P530755" s="83"/>
    </row>
    <row r="530756" spans="16:16" x14ac:dyDescent="0.3">
      <c r="P530756" s="83"/>
    </row>
    <row r="530757" spans="16:16" x14ac:dyDescent="0.3">
      <c r="P530757" s="83"/>
    </row>
    <row r="530758" spans="16:16" x14ac:dyDescent="0.3">
      <c r="P530758" s="83"/>
    </row>
    <row r="530759" spans="16:16" x14ac:dyDescent="0.3">
      <c r="P530759" s="83"/>
    </row>
    <row r="530760" spans="16:16" x14ac:dyDescent="0.3">
      <c r="P530760" s="83"/>
    </row>
    <row r="530761" spans="16:16" x14ac:dyDescent="0.3">
      <c r="P530761" s="83"/>
    </row>
    <row r="530762" spans="16:16" x14ac:dyDescent="0.3">
      <c r="P530762" s="83"/>
    </row>
    <row r="530763" spans="16:16" x14ac:dyDescent="0.3">
      <c r="P530763" s="83"/>
    </row>
    <row r="530764" spans="16:16" x14ac:dyDescent="0.3">
      <c r="P530764" s="83"/>
    </row>
    <row r="530765" spans="16:16" x14ac:dyDescent="0.3">
      <c r="P530765" s="83"/>
    </row>
    <row r="530766" spans="16:16" x14ac:dyDescent="0.3">
      <c r="P530766" s="83"/>
    </row>
    <row r="530767" spans="16:16" x14ac:dyDescent="0.3">
      <c r="P530767" s="83"/>
    </row>
    <row r="530768" spans="16:16" x14ac:dyDescent="0.3">
      <c r="P530768" s="83"/>
    </row>
    <row r="530769" spans="16:16" x14ac:dyDescent="0.3">
      <c r="P530769" s="83"/>
    </row>
    <row r="530770" spans="16:16" x14ac:dyDescent="0.3">
      <c r="P530770" s="83"/>
    </row>
    <row r="530771" spans="16:16" x14ac:dyDescent="0.3">
      <c r="P530771" s="83"/>
    </row>
    <row r="530772" spans="16:16" x14ac:dyDescent="0.3">
      <c r="P530772" s="83"/>
    </row>
    <row r="530773" spans="16:16" x14ac:dyDescent="0.3">
      <c r="P530773" s="83"/>
    </row>
    <row r="530774" spans="16:16" x14ac:dyDescent="0.3">
      <c r="P530774" s="83"/>
    </row>
    <row r="530775" spans="16:16" x14ac:dyDescent="0.3">
      <c r="P530775" s="83"/>
    </row>
    <row r="530776" spans="16:16" x14ac:dyDescent="0.3">
      <c r="P530776" s="83"/>
    </row>
    <row r="530777" spans="16:16" x14ac:dyDescent="0.3">
      <c r="P530777" s="83"/>
    </row>
    <row r="530778" spans="16:16" x14ac:dyDescent="0.3">
      <c r="P530778" s="83"/>
    </row>
    <row r="530779" spans="16:16" x14ac:dyDescent="0.3">
      <c r="P530779" s="83"/>
    </row>
    <row r="530780" spans="16:16" x14ac:dyDescent="0.3">
      <c r="P530780" s="83"/>
    </row>
    <row r="530781" spans="16:16" x14ac:dyDescent="0.3">
      <c r="P530781" s="83"/>
    </row>
    <row r="530782" spans="16:16" x14ac:dyDescent="0.3">
      <c r="P530782" s="83"/>
    </row>
    <row r="530783" spans="16:16" x14ac:dyDescent="0.3">
      <c r="P530783" s="83"/>
    </row>
    <row r="530784" spans="16:16" x14ac:dyDescent="0.3">
      <c r="P530784" s="83"/>
    </row>
    <row r="530785" spans="16:16" x14ac:dyDescent="0.3">
      <c r="P530785" s="83"/>
    </row>
    <row r="530786" spans="16:16" x14ac:dyDescent="0.3">
      <c r="P530786" s="83"/>
    </row>
    <row r="530787" spans="16:16" x14ac:dyDescent="0.3">
      <c r="P530787" s="83"/>
    </row>
    <row r="530788" spans="16:16" x14ac:dyDescent="0.3">
      <c r="P530788" s="83"/>
    </row>
    <row r="530789" spans="16:16" x14ac:dyDescent="0.3">
      <c r="P530789" s="83"/>
    </row>
    <row r="530790" spans="16:16" x14ac:dyDescent="0.3">
      <c r="P530790" s="83"/>
    </row>
    <row r="530791" spans="16:16" x14ac:dyDescent="0.3">
      <c r="P530791" s="83"/>
    </row>
    <row r="530792" spans="16:16" x14ac:dyDescent="0.3">
      <c r="P530792" s="83"/>
    </row>
    <row r="530793" spans="16:16" x14ac:dyDescent="0.3">
      <c r="P530793" s="83"/>
    </row>
    <row r="530794" spans="16:16" x14ac:dyDescent="0.3">
      <c r="P530794" s="83"/>
    </row>
    <row r="530795" spans="16:16" x14ac:dyDescent="0.3">
      <c r="P530795" s="83"/>
    </row>
    <row r="530796" spans="16:16" x14ac:dyDescent="0.3">
      <c r="P530796" s="83"/>
    </row>
    <row r="530797" spans="16:16" x14ac:dyDescent="0.3">
      <c r="P530797" s="83"/>
    </row>
    <row r="530798" spans="16:16" x14ac:dyDescent="0.3">
      <c r="P530798" s="83"/>
    </row>
    <row r="530799" spans="16:16" x14ac:dyDescent="0.3">
      <c r="P530799" s="83"/>
    </row>
    <row r="530800" spans="16:16" x14ac:dyDescent="0.3">
      <c r="P530800" s="83"/>
    </row>
    <row r="530801" spans="16:16" x14ac:dyDescent="0.3">
      <c r="P530801" s="83"/>
    </row>
    <row r="530802" spans="16:16" x14ac:dyDescent="0.3">
      <c r="P530802" s="83"/>
    </row>
    <row r="530803" spans="16:16" x14ac:dyDescent="0.3">
      <c r="P530803" s="83"/>
    </row>
    <row r="530804" spans="16:16" x14ac:dyDescent="0.3">
      <c r="P530804" s="83"/>
    </row>
    <row r="530805" spans="16:16" x14ac:dyDescent="0.3">
      <c r="P530805" s="83"/>
    </row>
    <row r="530806" spans="16:16" x14ac:dyDescent="0.3">
      <c r="P530806" s="83"/>
    </row>
    <row r="530807" spans="16:16" x14ac:dyDescent="0.3">
      <c r="P530807" s="83"/>
    </row>
    <row r="530808" spans="16:16" x14ac:dyDescent="0.3">
      <c r="P530808" s="83"/>
    </row>
    <row r="530809" spans="16:16" x14ac:dyDescent="0.3">
      <c r="P530809" s="83"/>
    </row>
    <row r="530810" spans="16:16" x14ac:dyDescent="0.3">
      <c r="P530810" s="83"/>
    </row>
    <row r="530811" spans="16:16" x14ac:dyDescent="0.3">
      <c r="P530811" s="83"/>
    </row>
    <row r="530812" spans="16:16" x14ac:dyDescent="0.3">
      <c r="P530812" s="83"/>
    </row>
    <row r="530813" spans="16:16" x14ac:dyDescent="0.3">
      <c r="P530813" s="83"/>
    </row>
    <row r="530814" spans="16:16" x14ac:dyDescent="0.3">
      <c r="P530814" s="83"/>
    </row>
    <row r="530815" spans="16:16" x14ac:dyDescent="0.3">
      <c r="P530815" s="83"/>
    </row>
    <row r="530816" spans="16:16" x14ac:dyDescent="0.3">
      <c r="P530816" s="83"/>
    </row>
    <row r="530817" spans="16:16" x14ac:dyDescent="0.3">
      <c r="P530817" s="83"/>
    </row>
    <row r="530818" spans="16:16" x14ac:dyDescent="0.3">
      <c r="P530818" s="83"/>
    </row>
    <row r="530819" spans="16:16" x14ac:dyDescent="0.3">
      <c r="P530819" s="83"/>
    </row>
    <row r="530820" spans="16:16" x14ac:dyDescent="0.3">
      <c r="P530820" s="83"/>
    </row>
    <row r="530821" spans="16:16" x14ac:dyDescent="0.3">
      <c r="P530821" s="83"/>
    </row>
    <row r="530822" spans="16:16" x14ac:dyDescent="0.3">
      <c r="P530822" s="83"/>
    </row>
    <row r="530823" spans="16:16" x14ac:dyDescent="0.3">
      <c r="P530823" s="83"/>
    </row>
    <row r="530824" spans="16:16" x14ac:dyDescent="0.3">
      <c r="P530824" s="83"/>
    </row>
    <row r="530825" spans="16:16" x14ac:dyDescent="0.3">
      <c r="P530825" s="83"/>
    </row>
    <row r="530826" spans="16:16" x14ac:dyDescent="0.3">
      <c r="P530826" s="83"/>
    </row>
    <row r="530827" spans="16:16" x14ac:dyDescent="0.3">
      <c r="P530827" s="83"/>
    </row>
    <row r="530828" spans="16:16" x14ac:dyDescent="0.3">
      <c r="P530828" s="83"/>
    </row>
    <row r="530829" spans="16:16" x14ac:dyDescent="0.3">
      <c r="P530829" s="83"/>
    </row>
    <row r="530830" spans="16:16" x14ac:dyDescent="0.3">
      <c r="P530830" s="83"/>
    </row>
    <row r="530831" spans="16:16" x14ac:dyDescent="0.3">
      <c r="P530831" s="83"/>
    </row>
    <row r="530832" spans="16:16" x14ac:dyDescent="0.3">
      <c r="P530832" s="83"/>
    </row>
    <row r="530833" spans="16:16" x14ac:dyDescent="0.3">
      <c r="P530833" s="83"/>
    </row>
    <row r="530834" spans="16:16" x14ac:dyDescent="0.3">
      <c r="P530834" s="83"/>
    </row>
    <row r="530835" spans="16:16" x14ac:dyDescent="0.3">
      <c r="P530835" s="83"/>
    </row>
    <row r="530836" spans="16:16" x14ac:dyDescent="0.3">
      <c r="P530836" s="83"/>
    </row>
    <row r="530837" spans="16:16" x14ac:dyDescent="0.3">
      <c r="P530837" s="83"/>
    </row>
    <row r="530838" spans="16:16" x14ac:dyDescent="0.3">
      <c r="P530838" s="83"/>
    </row>
    <row r="530839" spans="16:16" x14ac:dyDescent="0.3">
      <c r="P530839" s="83"/>
    </row>
    <row r="530840" spans="16:16" x14ac:dyDescent="0.3">
      <c r="P530840" s="83"/>
    </row>
    <row r="530841" spans="16:16" x14ac:dyDescent="0.3">
      <c r="P530841" s="83"/>
    </row>
    <row r="530842" spans="16:16" x14ac:dyDescent="0.3">
      <c r="P530842" s="83"/>
    </row>
    <row r="530843" spans="16:16" x14ac:dyDescent="0.3">
      <c r="P530843" s="83"/>
    </row>
    <row r="530844" spans="16:16" x14ac:dyDescent="0.3">
      <c r="P530844" s="83"/>
    </row>
    <row r="530845" spans="16:16" x14ac:dyDescent="0.3">
      <c r="P530845" s="83"/>
    </row>
    <row r="530846" spans="16:16" x14ac:dyDescent="0.3">
      <c r="P530846" s="83"/>
    </row>
    <row r="530847" spans="16:16" x14ac:dyDescent="0.3">
      <c r="P530847" s="83"/>
    </row>
    <row r="530848" spans="16:16" x14ac:dyDescent="0.3">
      <c r="P530848" s="83"/>
    </row>
    <row r="530849" spans="16:16" x14ac:dyDescent="0.3">
      <c r="P530849" s="83"/>
    </row>
    <row r="530850" spans="16:16" x14ac:dyDescent="0.3">
      <c r="P530850" s="83"/>
    </row>
    <row r="530851" spans="16:16" x14ac:dyDescent="0.3">
      <c r="P530851" s="83"/>
    </row>
    <row r="530852" spans="16:16" x14ac:dyDescent="0.3">
      <c r="P530852" s="83"/>
    </row>
    <row r="530853" spans="16:16" x14ac:dyDescent="0.3">
      <c r="P530853" s="83"/>
    </row>
    <row r="530854" spans="16:16" x14ac:dyDescent="0.3">
      <c r="P530854" s="83"/>
    </row>
    <row r="530855" spans="16:16" x14ac:dyDescent="0.3">
      <c r="P530855" s="83"/>
    </row>
    <row r="530856" spans="16:16" x14ac:dyDescent="0.3">
      <c r="P530856" s="83"/>
    </row>
    <row r="530857" spans="16:16" x14ac:dyDescent="0.3">
      <c r="P530857" s="83"/>
    </row>
    <row r="530858" spans="16:16" x14ac:dyDescent="0.3">
      <c r="P530858" s="83"/>
    </row>
    <row r="530859" spans="16:16" x14ac:dyDescent="0.3">
      <c r="P530859" s="83"/>
    </row>
    <row r="530860" spans="16:16" x14ac:dyDescent="0.3">
      <c r="P530860" s="83"/>
    </row>
    <row r="530861" spans="16:16" x14ac:dyDescent="0.3">
      <c r="P530861" s="83"/>
    </row>
    <row r="530862" spans="16:16" x14ac:dyDescent="0.3">
      <c r="P530862" s="83"/>
    </row>
    <row r="530863" spans="16:16" x14ac:dyDescent="0.3">
      <c r="P530863" s="83"/>
    </row>
    <row r="530864" spans="16:16" x14ac:dyDescent="0.3">
      <c r="P530864" s="83"/>
    </row>
    <row r="530865" spans="16:16" x14ac:dyDescent="0.3">
      <c r="P530865" s="83"/>
    </row>
    <row r="530866" spans="16:16" x14ac:dyDescent="0.3">
      <c r="P530866" s="83"/>
    </row>
    <row r="530867" spans="16:16" x14ac:dyDescent="0.3">
      <c r="P530867" s="83"/>
    </row>
    <row r="530868" spans="16:16" x14ac:dyDescent="0.3">
      <c r="P530868" s="83"/>
    </row>
    <row r="530869" spans="16:16" x14ac:dyDescent="0.3">
      <c r="P530869" s="83"/>
    </row>
    <row r="530870" spans="16:16" x14ac:dyDescent="0.3">
      <c r="P530870" s="83"/>
    </row>
    <row r="530871" spans="16:16" x14ac:dyDescent="0.3">
      <c r="P530871" s="83"/>
    </row>
    <row r="530872" spans="16:16" x14ac:dyDescent="0.3">
      <c r="P530872" s="83"/>
    </row>
    <row r="530873" spans="16:16" x14ac:dyDescent="0.3">
      <c r="P530873" s="83"/>
    </row>
    <row r="530874" spans="16:16" x14ac:dyDescent="0.3">
      <c r="P530874" s="83"/>
    </row>
    <row r="530875" spans="16:16" x14ac:dyDescent="0.3">
      <c r="P530875" s="83"/>
    </row>
    <row r="530876" spans="16:16" x14ac:dyDescent="0.3">
      <c r="P530876" s="83"/>
    </row>
    <row r="530877" spans="16:16" x14ac:dyDescent="0.3">
      <c r="P530877" s="83"/>
    </row>
    <row r="530878" spans="16:16" x14ac:dyDescent="0.3">
      <c r="P530878" s="83"/>
    </row>
    <row r="530879" spans="16:16" x14ac:dyDescent="0.3">
      <c r="P530879" s="83"/>
    </row>
    <row r="530880" spans="16:16" x14ac:dyDescent="0.3">
      <c r="P530880" s="83"/>
    </row>
    <row r="530881" spans="16:16" x14ac:dyDescent="0.3">
      <c r="P530881" s="83"/>
    </row>
    <row r="530882" spans="16:16" x14ac:dyDescent="0.3">
      <c r="P530882" s="83"/>
    </row>
    <row r="530883" spans="16:16" x14ac:dyDescent="0.3">
      <c r="P530883" s="83"/>
    </row>
    <row r="530884" spans="16:16" x14ac:dyDescent="0.3">
      <c r="P530884" s="83"/>
    </row>
    <row r="530885" spans="16:16" x14ac:dyDescent="0.3">
      <c r="P530885" s="83"/>
    </row>
    <row r="530886" spans="16:16" x14ac:dyDescent="0.3">
      <c r="P530886" s="83"/>
    </row>
    <row r="530887" spans="16:16" x14ac:dyDescent="0.3">
      <c r="P530887" s="83"/>
    </row>
    <row r="530888" spans="16:16" x14ac:dyDescent="0.3">
      <c r="P530888" s="83"/>
    </row>
    <row r="530889" spans="16:16" x14ac:dyDescent="0.3">
      <c r="P530889" s="83"/>
    </row>
    <row r="530890" spans="16:16" x14ac:dyDescent="0.3">
      <c r="P530890" s="83"/>
    </row>
    <row r="530891" spans="16:16" x14ac:dyDescent="0.3">
      <c r="P530891" s="83"/>
    </row>
    <row r="530892" spans="16:16" x14ac:dyDescent="0.3">
      <c r="P530892" s="83"/>
    </row>
    <row r="530893" spans="16:16" x14ac:dyDescent="0.3">
      <c r="P530893" s="83"/>
    </row>
    <row r="530894" spans="16:16" x14ac:dyDescent="0.3">
      <c r="P530894" s="83"/>
    </row>
    <row r="530895" spans="16:16" x14ac:dyDescent="0.3">
      <c r="P530895" s="83"/>
    </row>
    <row r="530896" spans="16:16" x14ac:dyDescent="0.3">
      <c r="P530896" s="83"/>
    </row>
    <row r="530897" spans="16:16" x14ac:dyDescent="0.3">
      <c r="P530897" s="83"/>
    </row>
    <row r="530898" spans="16:16" x14ac:dyDescent="0.3">
      <c r="P530898" s="83"/>
    </row>
    <row r="530899" spans="16:16" x14ac:dyDescent="0.3">
      <c r="P530899" s="83"/>
    </row>
    <row r="530900" spans="16:16" x14ac:dyDescent="0.3">
      <c r="P530900" s="83"/>
    </row>
    <row r="530901" spans="16:16" x14ac:dyDescent="0.3">
      <c r="P530901" s="83"/>
    </row>
    <row r="530902" spans="16:16" x14ac:dyDescent="0.3">
      <c r="P530902" s="83"/>
    </row>
    <row r="530903" spans="16:16" x14ac:dyDescent="0.3">
      <c r="P530903" s="83"/>
    </row>
    <row r="530904" spans="16:16" x14ac:dyDescent="0.3">
      <c r="P530904" s="83"/>
    </row>
    <row r="530905" spans="16:16" x14ac:dyDescent="0.3">
      <c r="P530905" s="83"/>
    </row>
    <row r="530906" spans="16:16" x14ac:dyDescent="0.3">
      <c r="P530906" s="83"/>
    </row>
    <row r="530907" spans="16:16" x14ac:dyDescent="0.3">
      <c r="P530907" s="83"/>
    </row>
    <row r="530908" spans="16:16" x14ac:dyDescent="0.3">
      <c r="P530908" s="83"/>
    </row>
    <row r="530909" spans="16:16" x14ac:dyDescent="0.3">
      <c r="P530909" s="83"/>
    </row>
    <row r="530910" spans="16:16" x14ac:dyDescent="0.3">
      <c r="P530910" s="83"/>
    </row>
    <row r="530911" spans="16:16" x14ac:dyDescent="0.3">
      <c r="P530911" s="83"/>
    </row>
    <row r="530912" spans="16:16" x14ac:dyDescent="0.3">
      <c r="P530912" s="83"/>
    </row>
    <row r="530913" spans="16:16" x14ac:dyDescent="0.3">
      <c r="P530913" s="83"/>
    </row>
    <row r="530914" spans="16:16" x14ac:dyDescent="0.3">
      <c r="P530914" s="83"/>
    </row>
    <row r="530915" spans="16:16" x14ac:dyDescent="0.3">
      <c r="P530915" s="83"/>
    </row>
    <row r="530916" spans="16:16" x14ac:dyDescent="0.3">
      <c r="P530916" s="83"/>
    </row>
    <row r="530917" spans="16:16" x14ac:dyDescent="0.3">
      <c r="P530917" s="83"/>
    </row>
    <row r="530918" spans="16:16" x14ac:dyDescent="0.3">
      <c r="P530918" s="83"/>
    </row>
    <row r="530919" spans="16:16" x14ac:dyDescent="0.3">
      <c r="P530919" s="83"/>
    </row>
    <row r="530920" spans="16:16" x14ac:dyDescent="0.3">
      <c r="P530920" s="83"/>
    </row>
    <row r="530921" spans="16:16" x14ac:dyDescent="0.3">
      <c r="P530921" s="83"/>
    </row>
    <row r="530922" spans="16:16" x14ac:dyDescent="0.3">
      <c r="P530922" s="83"/>
    </row>
    <row r="530923" spans="16:16" x14ac:dyDescent="0.3">
      <c r="P530923" s="83"/>
    </row>
    <row r="530924" spans="16:16" x14ac:dyDescent="0.3">
      <c r="P530924" s="83"/>
    </row>
    <row r="530925" spans="16:16" x14ac:dyDescent="0.3">
      <c r="P530925" s="83"/>
    </row>
    <row r="530926" spans="16:16" x14ac:dyDescent="0.3">
      <c r="P530926" s="83"/>
    </row>
    <row r="530927" spans="16:16" x14ac:dyDescent="0.3">
      <c r="P530927" s="83"/>
    </row>
    <row r="530928" spans="16:16" x14ac:dyDescent="0.3">
      <c r="P530928" s="83"/>
    </row>
    <row r="530929" spans="16:16" x14ac:dyDescent="0.3">
      <c r="P530929" s="83"/>
    </row>
    <row r="530930" spans="16:16" x14ac:dyDescent="0.3">
      <c r="P530930" s="83"/>
    </row>
    <row r="530931" spans="16:16" x14ac:dyDescent="0.3">
      <c r="P530931" s="83"/>
    </row>
    <row r="530932" spans="16:16" x14ac:dyDescent="0.3">
      <c r="P530932" s="83"/>
    </row>
    <row r="530933" spans="16:16" x14ac:dyDescent="0.3">
      <c r="P530933" s="83"/>
    </row>
    <row r="530934" spans="16:16" x14ac:dyDescent="0.3">
      <c r="P530934" s="83"/>
    </row>
    <row r="530935" spans="16:16" x14ac:dyDescent="0.3">
      <c r="P530935" s="83"/>
    </row>
    <row r="530936" spans="16:16" x14ac:dyDescent="0.3">
      <c r="P530936" s="83"/>
    </row>
    <row r="530937" spans="16:16" x14ac:dyDescent="0.3">
      <c r="P530937" s="83"/>
    </row>
    <row r="530938" spans="16:16" x14ac:dyDescent="0.3">
      <c r="P530938" s="83"/>
    </row>
    <row r="530939" spans="16:16" x14ac:dyDescent="0.3">
      <c r="P530939" s="83"/>
    </row>
    <row r="530940" spans="16:16" x14ac:dyDescent="0.3">
      <c r="P530940" s="83"/>
    </row>
    <row r="530941" spans="16:16" x14ac:dyDescent="0.3">
      <c r="P530941" s="83"/>
    </row>
    <row r="530942" spans="16:16" x14ac:dyDescent="0.3">
      <c r="P530942" s="83"/>
    </row>
    <row r="530943" spans="16:16" x14ac:dyDescent="0.3">
      <c r="P530943" s="83"/>
    </row>
    <row r="530944" spans="16:16" x14ac:dyDescent="0.3">
      <c r="P530944" s="83"/>
    </row>
    <row r="530945" spans="16:16" x14ac:dyDescent="0.3">
      <c r="P530945" s="83"/>
    </row>
    <row r="530946" spans="16:16" x14ac:dyDescent="0.3">
      <c r="P530946" s="83"/>
    </row>
    <row r="530947" spans="16:16" x14ac:dyDescent="0.3">
      <c r="P530947" s="83"/>
    </row>
    <row r="530948" spans="16:16" x14ac:dyDescent="0.3">
      <c r="P530948" s="83"/>
    </row>
    <row r="530949" spans="16:16" x14ac:dyDescent="0.3">
      <c r="P530949" s="83"/>
    </row>
    <row r="530950" spans="16:16" x14ac:dyDescent="0.3">
      <c r="P530950" s="83"/>
    </row>
    <row r="530951" spans="16:16" x14ac:dyDescent="0.3">
      <c r="P530951" s="83"/>
    </row>
    <row r="530952" spans="16:16" x14ac:dyDescent="0.3">
      <c r="P530952" s="83"/>
    </row>
    <row r="530953" spans="16:16" x14ac:dyDescent="0.3">
      <c r="P530953" s="83"/>
    </row>
    <row r="530954" spans="16:16" x14ac:dyDescent="0.3">
      <c r="P530954" s="83"/>
    </row>
    <row r="530955" spans="16:16" x14ac:dyDescent="0.3">
      <c r="P530955" s="83"/>
    </row>
    <row r="530956" spans="16:16" x14ac:dyDescent="0.3">
      <c r="P530956" s="83"/>
    </row>
    <row r="530957" spans="16:16" x14ac:dyDescent="0.3">
      <c r="P530957" s="83"/>
    </row>
    <row r="530958" spans="16:16" x14ac:dyDescent="0.3">
      <c r="P530958" s="83"/>
    </row>
    <row r="530959" spans="16:16" x14ac:dyDescent="0.3">
      <c r="P530959" s="83"/>
    </row>
    <row r="530960" spans="16:16" x14ac:dyDescent="0.3">
      <c r="P530960" s="83"/>
    </row>
    <row r="530961" spans="16:16" x14ac:dyDescent="0.3">
      <c r="P530961" s="83"/>
    </row>
    <row r="530962" spans="16:16" x14ac:dyDescent="0.3">
      <c r="P530962" s="83"/>
    </row>
    <row r="530963" spans="16:16" x14ac:dyDescent="0.3">
      <c r="P530963" s="83"/>
    </row>
    <row r="530964" spans="16:16" x14ac:dyDescent="0.3">
      <c r="P530964" s="83"/>
    </row>
    <row r="530965" spans="16:16" x14ac:dyDescent="0.3">
      <c r="P530965" s="83"/>
    </row>
    <row r="530966" spans="16:16" x14ac:dyDescent="0.3">
      <c r="P530966" s="83"/>
    </row>
    <row r="530967" spans="16:16" x14ac:dyDescent="0.3">
      <c r="P530967" s="83"/>
    </row>
    <row r="530968" spans="16:16" x14ac:dyDescent="0.3">
      <c r="P530968" s="83"/>
    </row>
    <row r="530969" spans="16:16" x14ac:dyDescent="0.3">
      <c r="P530969" s="83"/>
    </row>
    <row r="530970" spans="16:16" x14ac:dyDescent="0.3">
      <c r="P530970" s="83"/>
    </row>
    <row r="530971" spans="16:16" x14ac:dyDescent="0.3">
      <c r="P530971" s="83"/>
    </row>
    <row r="530972" spans="16:16" x14ac:dyDescent="0.3">
      <c r="P530972" s="83"/>
    </row>
    <row r="530973" spans="16:16" x14ac:dyDescent="0.3">
      <c r="P530973" s="83"/>
    </row>
    <row r="530974" spans="16:16" x14ac:dyDescent="0.3">
      <c r="P530974" s="83"/>
    </row>
    <row r="530975" spans="16:16" x14ac:dyDescent="0.3">
      <c r="P530975" s="83"/>
    </row>
    <row r="530976" spans="16:16" x14ac:dyDescent="0.3">
      <c r="P530976" s="83"/>
    </row>
    <row r="530977" spans="16:16" x14ac:dyDescent="0.3">
      <c r="P530977" s="83"/>
    </row>
    <row r="530978" spans="16:16" x14ac:dyDescent="0.3">
      <c r="P530978" s="83"/>
    </row>
    <row r="530979" spans="16:16" x14ac:dyDescent="0.3">
      <c r="P530979" s="83"/>
    </row>
    <row r="530980" spans="16:16" x14ac:dyDescent="0.3">
      <c r="P530980" s="83"/>
    </row>
    <row r="530981" spans="16:16" x14ac:dyDescent="0.3">
      <c r="P530981" s="83"/>
    </row>
    <row r="530982" spans="16:16" x14ac:dyDescent="0.3">
      <c r="P530982" s="83"/>
    </row>
    <row r="530983" spans="16:16" x14ac:dyDescent="0.3">
      <c r="P530983" s="83"/>
    </row>
    <row r="530984" spans="16:16" x14ac:dyDescent="0.3">
      <c r="P530984" s="83"/>
    </row>
    <row r="530985" spans="16:16" x14ac:dyDescent="0.3">
      <c r="P530985" s="83"/>
    </row>
    <row r="530986" spans="16:16" x14ac:dyDescent="0.3">
      <c r="P530986" s="83"/>
    </row>
    <row r="530987" spans="16:16" x14ac:dyDescent="0.3">
      <c r="P530987" s="83"/>
    </row>
    <row r="530988" spans="16:16" x14ac:dyDescent="0.3">
      <c r="P530988" s="83"/>
    </row>
    <row r="530989" spans="16:16" x14ac:dyDescent="0.3">
      <c r="P530989" s="83"/>
    </row>
    <row r="530990" spans="16:16" x14ac:dyDescent="0.3">
      <c r="P530990" s="83"/>
    </row>
    <row r="530991" spans="16:16" x14ac:dyDescent="0.3">
      <c r="P530991" s="83"/>
    </row>
    <row r="530992" spans="16:16" x14ac:dyDescent="0.3">
      <c r="P530992" s="83"/>
    </row>
    <row r="530993" spans="16:16" x14ac:dyDescent="0.3">
      <c r="P530993" s="83"/>
    </row>
    <row r="530994" spans="16:16" x14ac:dyDescent="0.3">
      <c r="P530994" s="83"/>
    </row>
    <row r="530995" spans="16:16" x14ac:dyDescent="0.3">
      <c r="P530995" s="83"/>
    </row>
    <row r="530996" spans="16:16" x14ac:dyDescent="0.3">
      <c r="P530996" s="83"/>
    </row>
    <row r="530997" spans="16:16" x14ac:dyDescent="0.3">
      <c r="P530997" s="83"/>
    </row>
    <row r="530998" spans="16:16" x14ac:dyDescent="0.3">
      <c r="P530998" s="83"/>
    </row>
    <row r="530999" spans="16:16" x14ac:dyDescent="0.3">
      <c r="P530999" s="83"/>
    </row>
    <row r="531000" spans="16:16" x14ac:dyDescent="0.3">
      <c r="P531000" s="83"/>
    </row>
    <row r="531001" spans="16:16" x14ac:dyDescent="0.3">
      <c r="P531001" s="83"/>
    </row>
    <row r="531002" spans="16:16" x14ac:dyDescent="0.3">
      <c r="P531002" s="83"/>
    </row>
    <row r="531003" spans="16:16" x14ac:dyDescent="0.3">
      <c r="P531003" s="83"/>
    </row>
    <row r="531004" spans="16:16" x14ac:dyDescent="0.3">
      <c r="P531004" s="83"/>
    </row>
    <row r="531005" spans="16:16" x14ac:dyDescent="0.3">
      <c r="P531005" s="83"/>
    </row>
    <row r="531006" spans="16:16" x14ac:dyDescent="0.3">
      <c r="P531006" s="83"/>
    </row>
    <row r="531007" spans="16:16" x14ac:dyDescent="0.3">
      <c r="P531007" s="83"/>
    </row>
    <row r="531008" spans="16:16" x14ac:dyDescent="0.3">
      <c r="P531008" s="83"/>
    </row>
    <row r="531009" spans="16:16" x14ac:dyDescent="0.3">
      <c r="P531009" s="83"/>
    </row>
    <row r="531010" spans="16:16" x14ac:dyDescent="0.3">
      <c r="P531010" s="83"/>
    </row>
    <row r="531011" spans="16:16" x14ac:dyDescent="0.3">
      <c r="P531011" s="83"/>
    </row>
    <row r="531012" spans="16:16" x14ac:dyDescent="0.3">
      <c r="P531012" s="83"/>
    </row>
    <row r="531013" spans="16:16" x14ac:dyDescent="0.3">
      <c r="P531013" s="83"/>
    </row>
    <row r="531014" spans="16:16" x14ac:dyDescent="0.3">
      <c r="P531014" s="83"/>
    </row>
    <row r="531015" spans="16:16" x14ac:dyDescent="0.3">
      <c r="P531015" s="83"/>
    </row>
    <row r="531016" spans="16:16" x14ac:dyDescent="0.3">
      <c r="P531016" s="83"/>
    </row>
    <row r="531017" spans="16:16" x14ac:dyDescent="0.3">
      <c r="P531017" s="83"/>
    </row>
    <row r="531018" spans="16:16" x14ac:dyDescent="0.3">
      <c r="P531018" s="83"/>
    </row>
    <row r="531019" spans="16:16" x14ac:dyDescent="0.3">
      <c r="P531019" s="83"/>
    </row>
    <row r="531020" spans="16:16" x14ac:dyDescent="0.3">
      <c r="P531020" s="83"/>
    </row>
    <row r="531021" spans="16:16" x14ac:dyDescent="0.3">
      <c r="P531021" s="83"/>
    </row>
    <row r="531022" spans="16:16" x14ac:dyDescent="0.3">
      <c r="P531022" s="83"/>
    </row>
    <row r="531023" spans="16:16" x14ac:dyDescent="0.3">
      <c r="P531023" s="83"/>
    </row>
    <row r="531024" spans="16:16" x14ac:dyDescent="0.3">
      <c r="P531024" s="83"/>
    </row>
    <row r="531025" spans="16:16" x14ac:dyDescent="0.3">
      <c r="P531025" s="83"/>
    </row>
    <row r="531026" spans="16:16" x14ac:dyDescent="0.3">
      <c r="P531026" s="83"/>
    </row>
    <row r="531027" spans="16:16" x14ac:dyDescent="0.3">
      <c r="P531027" s="83"/>
    </row>
    <row r="531028" spans="16:16" x14ac:dyDescent="0.3">
      <c r="P531028" s="83"/>
    </row>
    <row r="531029" spans="16:16" x14ac:dyDescent="0.3">
      <c r="P531029" s="83"/>
    </row>
    <row r="531030" spans="16:16" x14ac:dyDescent="0.3">
      <c r="P531030" s="83"/>
    </row>
    <row r="531031" spans="16:16" x14ac:dyDescent="0.3">
      <c r="P531031" s="83"/>
    </row>
    <row r="531032" spans="16:16" x14ac:dyDescent="0.3">
      <c r="P531032" s="83"/>
    </row>
    <row r="531033" spans="16:16" x14ac:dyDescent="0.3">
      <c r="P531033" s="83"/>
    </row>
    <row r="531034" spans="16:16" x14ac:dyDescent="0.3">
      <c r="P531034" s="83"/>
    </row>
    <row r="531035" spans="16:16" x14ac:dyDescent="0.3">
      <c r="P531035" s="83"/>
    </row>
    <row r="531036" spans="16:16" x14ac:dyDescent="0.3">
      <c r="P531036" s="83"/>
    </row>
    <row r="531037" spans="16:16" x14ac:dyDescent="0.3">
      <c r="P531037" s="83"/>
    </row>
    <row r="531038" spans="16:16" x14ac:dyDescent="0.3">
      <c r="P531038" s="83"/>
    </row>
    <row r="531039" spans="16:16" x14ac:dyDescent="0.3">
      <c r="P531039" s="83"/>
    </row>
    <row r="531040" spans="16:16" x14ac:dyDescent="0.3">
      <c r="P531040" s="83"/>
    </row>
    <row r="531041" spans="16:16" x14ac:dyDescent="0.3">
      <c r="P531041" s="83"/>
    </row>
    <row r="531042" spans="16:16" x14ac:dyDescent="0.3">
      <c r="P531042" s="83"/>
    </row>
    <row r="531043" spans="16:16" x14ac:dyDescent="0.3">
      <c r="P531043" s="83"/>
    </row>
    <row r="531044" spans="16:16" x14ac:dyDescent="0.3">
      <c r="P531044" s="83"/>
    </row>
    <row r="531045" spans="16:16" x14ac:dyDescent="0.3">
      <c r="P531045" s="83"/>
    </row>
    <row r="531046" spans="16:16" x14ac:dyDescent="0.3">
      <c r="P531046" s="83"/>
    </row>
    <row r="531047" spans="16:16" x14ac:dyDescent="0.3">
      <c r="P531047" s="83"/>
    </row>
    <row r="531048" spans="16:16" x14ac:dyDescent="0.3">
      <c r="P531048" s="83"/>
    </row>
    <row r="531049" spans="16:16" x14ac:dyDescent="0.3">
      <c r="P531049" s="83"/>
    </row>
    <row r="531050" spans="16:16" x14ac:dyDescent="0.3">
      <c r="P531050" s="83"/>
    </row>
    <row r="531051" spans="16:16" x14ac:dyDescent="0.3">
      <c r="P531051" s="83"/>
    </row>
    <row r="531052" spans="16:16" x14ac:dyDescent="0.3">
      <c r="P531052" s="83"/>
    </row>
    <row r="531053" spans="16:16" x14ac:dyDescent="0.3">
      <c r="P531053" s="83"/>
    </row>
    <row r="531054" spans="16:16" x14ac:dyDescent="0.3">
      <c r="P531054" s="83"/>
    </row>
    <row r="531055" spans="16:16" x14ac:dyDescent="0.3">
      <c r="P531055" s="83"/>
    </row>
    <row r="531056" spans="16:16" x14ac:dyDescent="0.3">
      <c r="P531056" s="83"/>
    </row>
    <row r="531057" spans="16:16" x14ac:dyDescent="0.3">
      <c r="P531057" s="83"/>
    </row>
    <row r="531058" spans="16:16" x14ac:dyDescent="0.3">
      <c r="P531058" s="83"/>
    </row>
    <row r="531059" spans="16:16" x14ac:dyDescent="0.3">
      <c r="P531059" s="83"/>
    </row>
    <row r="531060" spans="16:16" x14ac:dyDescent="0.3">
      <c r="P531060" s="83"/>
    </row>
    <row r="531061" spans="16:16" x14ac:dyDescent="0.3">
      <c r="P531061" s="83"/>
    </row>
    <row r="531062" spans="16:16" x14ac:dyDescent="0.3">
      <c r="P531062" s="83"/>
    </row>
    <row r="531063" spans="16:16" x14ac:dyDescent="0.3">
      <c r="P531063" s="83"/>
    </row>
    <row r="531064" spans="16:16" x14ac:dyDescent="0.3">
      <c r="P531064" s="83"/>
    </row>
    <row r="531065" spans="16:16" x14ac:dyDescent="0.3">
      <c r="P531065" s="83"/>
    </row>
    <row r="531066" spans="16:16" x14ac:dyDescent="0.3">
      <c r="P531066" s="83"/>
    </row>
    <row r="531067" spans="16:16" x14ac:dyDescent="0.3">
      <c r="P531067" s="83"/>
    </row>
    <row r="531068" spans="16:16" x14ac:dyDescent="0.3">
      <c r="P531068" s="83"/>
    </row>
    <row r="531069" spans="16:16" x14ac:dyDescent="0.3">
      <c r="P531069" s="83"/>
    </row>
    <row r="531070" spans="16:16" x14ac:dyDescent="0.3">
      <c r="P531070" s="83"/>
    </row>
    <row r="531071" spans="16:16" x14ac:dyDescent="0.3">
      <c r="P531071" s="83"/>
    </row>
    <row r="531072" spans="16:16" x14ac:dyDescent="0.3">
      <c r="P531072" s="83"/>
    </row>
    <row r="531073" spans="16:16" x14ac:dyDescent="0.3">
      <c r="P531073" s="83"/>
    </row>
    <row r="531074" spans="16:16" x14ac:dyDescent="0.3">
      <c r="P531074" s="83"/>
    </row>
    <row r="531075" spans="16:16" x14ac:dyDescent="0.3">
      <c r="P531075" s="83"/>
    </row>
    <row r="531076" spans="16:16" x14ac:dyDescent="0.3">
      <c r="P531076" s="83"/>
    </row>
    <row r="531077" spans="16:16" x14ac:dyDescent="0.3">
      <c r="P531077" s="83"/>
    </row>
    <row r="531078" spans="16:16" x14ac:dyDescent="0.3">
      <c r="P531078" s="83"/>
    </row>
    <row r="531079" spans="16:16" x14ac:dyDescent="0.3">
      <c r="P531079" s="83"/>
    </row>
    <row r="531080" spans="16:16" x14ac:dyDescent="0.3">
      <c r="P531080" s="83"/>
    </row>
    <row r="531081" spans="16:16" x14ac:dyDescent="0.3">
      <c r="P531081" s="83"/>
    </row>
    <row r="531082" spans="16:16" x14ac:dyDescent="0.3">
      <c r="P531082" s="83"/>
    </row>
    <row r="531083" spans="16:16" x14ac:dyDescent="0.3">
      <c r="P531083" s="83"/>
    </row>
    <row r="531084" spans="16:16" x14ac:dyDescent="0.3">
      <c r="P531084" s="83"/>
    </row>
    <row r="531085" spans="16:16" x14ac:dyDescent="0.3">
      <c r="P531085" s="83"/>
    </row>
    <row r="531086" spans="16:16" x14ac:dyDescent="0.3">
      <c r="P531086" s="83"/>
    </row>
    <row r="531087" spans="16:16" x14ac:dyDescent="0.3">
      <c r="P531087" s="83"/>
    </row>
    <row r="531088" spans="16:16" x14ac:dyDescent="0.3">
      <c r="P531088" s="83"/>
    </row>
    <row r="531089" spans="16:16" x14ac:dyDescent="0.3">
      <c r="P531089" s="83"/>
    </row>
    <row r="531090" spans="16:16" x14ac:dyDescent="0.3">
      <c r="P531090" s="83"/>
    </row>
    <row r="531091" spans="16:16" x14ac:dyDescent="0.3">
      <c r="P531091" s="83"/>
    </row>
    <row r="531092" spans="16:16" x14ac:dyDescent="0.3">
      <c r="P531092" s="83"/>
    </row>
    <row r="531093" spans="16:16" x14ac:dyDescent="0.3">
      <c r="P531093" s="83"/>
    </row>
    <row r="531094" spans="16:16" x14ac:dyDescent="0.3">
      <c r="P531094" s="83"/>
    </row>
    <row r="531095" spans="16:16" x14ac:dyDescent="0.3">
      <c r="P531095" s="83"/>
    </row>
    <row r="531096" spans="16:16" x14ac:dyDescent="0.3">
      <c r="P531096" s="83"/>
    </row>
    <row r="531097" spans="16:16" x14ac:dyDescent="0.3">
      <c r="P531097" s="83"/>
    </row>
    <row r="531098" spans="16:16" x14ac:dyDescent="0.3">
      <c r="P531098" s="83"/>
    </row>
    <row r="531099" spans="16:16" x14ac:dyDescent="0.3">
      <c r="P531099" s="83"/>
    </row>
    <row r="531100" spans="16:16" x14ac:dyDescent="0.3">
      <c r="P531100" s="83"/>
    </row>
    <row r="531101" spans="16:16" x14ac:dyDescent="0.3">
      <c r="P531101" s="83"/>
    </row>
    <row r="531102" spans="16:16" x14ac:dyDescent="0.3">
      <c r="P531102" s="83"/>
    </row>
    <row r="531103" spans="16:16" x14ac:dyDescent="0.3">
      <c r="P531103" s="83"/>
    </row>
    <row r="531104" spans="16:16" x14ac:dyDescent="0.3">
      <c r="P531104" s="83"/>
    </row>
    <row r="531105" spans="16:16" x14ac:dyDescent="0.3">
      <c r="P531105" s="83"/>
    </row>
    <row r="531106" spans="16:16" x14ac:dyDescent="0.3">
      <c r="P531106" s="83"/>
    </row>
    <row r="531107" spans="16:16" x14ac:dyDescent="0.3">
      <c r="P531107" s="83"/>
    </row>
    <row r="531108" spans="16:16" x14ac:dyDescent="0.3">
      <c r="P531108" s="83"/>
    </row>
    <row r="531109" spans="16:16" x14ac:dyDescent="0.3">
      <c r="P531109" s="83"/>
    </row>
    <row r="531110" spans="16:16" x14ac:dyDescent="0.3">
      <c r="P531110" s="83"/>
    </row>
    <row r="531111" spans="16:16" x14ac:dyDescent="0.3">
      <c r="P531111" s="83"/>
    </row>
    <row r="531112" spans="16:16" x14ac:dyDescent="0.3">
      <c r="P531112" s="83"/>
    </row>
    <row r="531113" spans="16:16" x14ac:dyDescent="0.3">
      <c r="P531113" s="83"/>
    </row>
    <row r="531114" spans="16:16" x14ac:dyDescent="0.3">
      <c r="P531114" s="83"/>
    </row>
    <row r="531115" spans="16:16" x14ac:dyDescent="0.3">
      <c r="P531115" s="83"/>
    </row>
    <row r="531116" spans="16:16" x14ac:dyDescent="0.3">
      <c r="P531116" s="83"/>
    </row>
    <row r="531117" spans="16:16" x14ac:dyDescent="0.3">
      <c r="P531117" s="83"/>
    </row>
    <row r="531118" spans="16:16" x14ac:dyDescent="0.3">
      <c r="P531118" s="83"/>
    </row>
    <row r="531119" spans="16:16" x14ac:dyDescent="0.3">
      <c r="P531119" s="83"/>
    </row>
    <row r="531120" spans="16:16" x14ac:dyDescent="0.3">
      <c r="P531120" s="83"/>
    </row>
    <row r="531121" spans="16:16" x14ac:dyDescent="0.3">
      <c r="P531121" s="83"/>
    </row>
    <row r="531122" spans="16:16" x14ac:dyDescent="0.3">
      <c r="P531122" s="83"/>
    </row>
    <row r="531123" spans="16:16" x14ac:dyDescent="0.3">
      <c r="P531123" s="83"/>
    </row>
    <row r="531124" spans="16:16" x14ac:dyDescent="0.3">
      <c r="P531124" s="83"/>
    </row>
    <row r="531125" spans="16:16" x14ac:dyDescent="0.3">
      <c r="P531125" s="83"/>
    </row>
    <row r="531126" spans="16:16" x14ac:dyDescent="0.3">
      <c r="P531126" s="83"/>
    </row>
    <row r="531127" spans="16:16" x14ac:dyDescent="0.3">
      <c r="P531127" s="83"/>
    </row>
    <row r="531128" spans="16:16" x14ac:dyDescent="0.3">
      <c r="P531128" s="83"/>
    </row>
    <row r="531129" spans="16:16" x14ac:dyDescent="0.3">
      <c r="P531129" s="83"/>
    </row>
    <row r="531130" spans="16:16" x14ac:dyDescent="0.3">
      <c r="P531130" s="83"/>
    </row>
    <row r="531131" spans="16:16" x14ac:dyDescent="0.3">
      <c r="P531131" s="83"/>
    </row>
    <row r="531132" spans="16:16" x14ac:dyDescent="0.3">
      <c r="P531132" s="83"/>
    </row>
    <row r="531133" spans="16:16" x14ac:dyDescent="0.3">
      <c r="P531133" s="83"/>
    </row>
    <row r="531134" spans="16:16" x14ac:dyDescent="0.3">
      <c r="P531134" s="83"/>
    </row>
    <row r="531135" spans="16:16" x14ac:dyDescent="0.3">
      <c r="P531135" s="83"/>
    </row>
    <row r="531136" spans="16:16" x14ac:dyDescent="0.3">
      <c r="P531136" s="83"/>
    </row>
    <row r="531137" spans="16:16" x14ac:dyDescent="0.3">
      <c r="P531137" s="83"/>
    </row>
    <row r="531138" spans="16:16" x14ac:dyDescent="0.3">
      <c r="P531138" s="83"/>
    </row>
    <row r="531139" spans="16:16" x14ac:dyDescent="0.3">
      <c r="P531139" s="83"/>
    </row>
    <row r="531140" spans="16:16" x14ac:dyDescent="0.3">
      <c r="P531140" s="83"/>
    </row>
    <row r="531141" spans="16:16" x14ac:dyDescent="0.3">
      <c r="P531141" s="83"/>
    </row>
    <row r="531142" spans="16:16" x14ac:dyDescent="0.3">
      <c r="P531142" s="83"/>
    </row>
    <row r="531143" spans="16:16" x14ac:dyDescent="0.3">
      <c r="P531143" s="83"/>
    </row>
    <row r="531144" spans="16:16" x14ac:dyDescent="0.3">
      <c r="P531144" s="83"/>
    </row>
    <row r="531145" spans="16:16" x14ac:dyDescent="0.3">
      <c r="P531145" s="83"/>
    </row>
    <row r="531146" spans="16:16" x14ac:dyDescent="0.3">
      <c r="P531146" s="83"/>
    </row>
    <row r="531147" spans="16:16" x14ac:dyDescent="0.3">
      <c r="P531147" s="83"/>
    </row>
    <row r="531148" spans="16:16" x14ac:dyDescent="0.3">
      <c r="P531148" s="83"/>
    </row>
    <row r="531149" spans="16:16" x14ac:dyDescent="0.3">
      <c r="P531149" s="83"/>
    </row>
    <row r="531150" spans="16:16" x14ac:dyDescent="0.3">
      <c r="P531150" s="83"/>
    </row>
    <row r="531151" spans="16:16" x14ac:dyDescent="0.3">
      <c r="P531151" s="83"/>
    </row>
    <row r="531152" spans="16:16" x14ac:dyDescent="0.3">
      <c r="P531152" s="83"/>
    </row>
    <row r="531153" spans="16:16" x14ac:dyDescent="0.3">
      <c r="P531153" s="83"/>
    </row>
    <row r="531154" spans="16:16" x14ac:dyDescent="0.3">
      <c r="P531154" s="83"/>
    </row>
    <row r="531155" spans="16:16" x14ac:dyDescent="0.3">
      <c r="P531155" s="83"/>
    </row>
    <row r="531156" spans="16:16" x14ac:dyDescent="0.3">
      <c r="P531156" s="83"/>
    </row>
    <row r="531157" spans="16:16" x14ac:dyDescent="0.3">
      <c r="P531157" s="83"/>
    </row>
    <row r="531158" spans="16:16" x14ac:dyDescent="0.3">
      <c r="P531158" s="83"/>
    </row>
    <row r="531159" spans="16:16" x14ac:dyDescent="0.3">
      <c r="P531159" s="83"/>
    </row>
    <row r="531160" spans="16:16" x14ac:dyDescent="0.3">
      <c r="P531160" s="83"/>
    </row>
    <row r="531161" spans="16:16" x14ac:dyDescent="0.3">
      <c r="P531161" s="83"/>
    </row>
    <row r="531162" spans="16:16" x14ac:dyDescent="0.3">
      <c r="P531162" s="83"/>
    </row>
    <row r="531163" spans="16:16" x14ac:dyDescent="0.3">
      <c r="P531163" s="83"/>
    </row>
    <row r="531164" spans="16:16" x14ac:dyDescent="0.3">
      <c r="P531164" s="83"/>
    </row>
    <row r="531165" spans="16:16" x14ac:dyDescent="0.3">
      <c r="P531165" s="83"/>
    </row>
    <row r="531166" spans="16:16" x14ac:dyDescent="0.3">
      <c r="P531166" s="83"/>
    </row>
    <row r="531167" spans="16:16" x14ac:dyDescent="0.3">
      <c r="P531167" s="83"/>
    </row>
    <row r="531168" spans="16:16" x14ac:dyDescent="0.3">
      <c r="P531168" s="83"/>
    </row>
    <row r="531169" spans="16:16" x14ac:dyDescent="0.3">
      <c r="P531169" s="83"/>
    </row>
    <row r="531170" spans="16:16" x14ac:dyDescent="0.3">
      <c r="P531170" s="83"/>
    </row>
    <row r="531171" spans="16:16" x14ac:dyDescent="0.3">
      <c r="P531171" s="83"/>
    </row>
    <row r="531172" spans="16:16" x14ac:dyDescent="0.3">
      <c r="P531172" s="83"/>
    </row>
    <row r="531173" spans="16:16" x14ac:dyDescent="0.3">
      <c r="P531173" s="83"/>
    </row>
    <row r="531174" spans="16:16" x14ac:dyDescent="0.3">
      <c r="P531174" s="83"/>
    </row>
    <row r="531175" spans="16:16" x14ac:dyDescent="0.3">
      <c r="P531175" s="83"/>
    </row>
    <row r="531176" spans="16:16" x14ac:dyDescent="0.3">
      <c r="P531176" s="83"/>
    </row>
    <row r="531177" spans="16:16" x14ac:dyDescent="0.3">
      <c r="P531177" s="83"/>
    </row>
    <row r="531178" spans="16:16" x14ac:dyDescent="0.3">
      <c r="P531178" s="83"/>
    </row>
    <row r="531179" spans="16:16" x14ac:dyDescent="0.3">
      <c r="P531179" s="83"/>
    </row>
    <row r="531180" spans="16:16" x14ac:dyDescent="0.3">
      <c r="P531180" s="83"/>
    </row>
    <row r="531181" spans="16:16" x14ac:dyDescent="0.3">
      <c r="P531181" s="83"/>
    </row>
    <row r="531182" spans="16:16" x14ac:dyDescent="0.3">
      <c r="P531182" s="83"/>
    </row>
    <row r="531183" spans="16:16" x14ac:dyDescent="0.3">
      <c r="P531183" s="83"/>
    </row>
    <row r="531184" spans="16:16" x14ac:dyDescent="0.3">
      <c r="P531184" s="83"/>
    </row>
    <row r="531185" spans="16:16" x14ac:dyDescent="0.3">
      <c r="P531185" s="83"/>
    </row>
    <row r="531186" spans="16:16" x14ac:dyDescent="0.3">
      <c r="P531186" s="83"/>
    </row>
    <row r="531187" spans="16:16" x14ac:dyDescent="0.3">
      <c r="P531187" s="83"/>
    </row>
    <row r="531188" spans="16:16" x14ac:dyDescent="0.3">
      <c r="P531188" s="83"/>
    </row>
    <row r="531189" spans="16:16" x14ac:dyDescent="0.3">
      <c r="P531189" s="83"/>
    </row>
    <row r="531190" spans="16:16" x14ac:dyDescent="0.3">
      <c r="P531190" s="83"/>
    </row>
    <row r="531191" spans="16:16" x14ac:dyDescent="0.3">
      <c r="P531191" s="83"/>
    </row>
    <row r="531192" spans="16:16" x14ac:dyDescent="0.3">
      <c r="P531192" s="83"/>
    </row>
    <row r="531193" spans="16:16" x14ac:dyDescent="0.3">
      <c r="P531193" s="83"/>
    </row>
    <row r="531194" spans="16:16" x14ac:dyDescent="0.3">
      <c r="P531194" s="83"/>
    </row>
    <row r="531195" spans="16:16" x14ac:dyDescent="0.3">
      <c r="P531195" s="83"/>
    </row>
    <row r="531196" spans="16:16" x14ac:dyDescent="0.3">
      <c r="P531196" s="83"/>
    </row>
    <row r="531197" spans="16:16" x14ac:dyDescent="0.3">
      <c r="P531197" s="83"/>
    </row>
    <row r="531198" spans="16:16" x14ac:dyDescent="0.3">
      <c r="P531198" s="83"/>
    </row>
    <row r="531199" spans="16:16" x14ac:dyDescent="0.3">
      <c r="P531199" s="83"/>
    </row>
    <row r="531200" spans="16:16" x14ac:dyDescent="0.3">
      <c r="P531200" s="83"/>
    </row>
    <row r="531201" spans="16:16" x14ac:dyDescent="0.3">
      <c r="P531201" s="83"/>
    </row>
    <row r="531202" spans="16:16" x14ac:dyDescent="0.3">
      <c r="P531202" s="83"/>
    </row>
    <row r="531203" spans="16:16" x14ac:dyDescent="0.3">
      <c r="P531203" s="83"/>
    </row>
    <row r="531204" spans="16:16" x14ac:dyDescent="0.3">
      <c r="P531204" s="83"/>
    </row>
    <row r="531205" spans="16:16" x14ac:dyDescent="0.3">
      <c r="P531205" s="83"/>
    </row>
    <row r="531206" spans="16:16" x14ac:dyDescent="0.3">
      <c r="P531206" s="83"/>
    </row>
    <row r="531207" spans="16:16" x14ac:dyDescent="0.3">
      <c r="P531207" s="83"/>
    </row>
    <row r="531208" spans="16:16" x14ac:dyDescent="0.3">
      <c r="P531208" s="83"/>
    </row>
    <row r="531209" spans="16:16" x14ac:dyDescent="0.3">
      <c r="P531209" s="83"/>
    </row>
    <row r="531210" spans="16:16" x14ac:dyDescent="0.3">
      <c r="P531210" s="83"/>
    </row>
    <row r="531211" spans="16:16" x14ac:dyDescent="0.3">
      <c r="P531211" s="83"/>
    </row>
    <row r="531212" spans="16:16" x14ac:dyDescent="0.3">
      <c r="P531212" s="83"/>
    </row>
    <row r="531213" spans="16:16" x14ac:dyDescent="0.3">
      <c r="P531213" s="83"/>
    </row>
    <row r="531214" spans="16:16" x14ac:dyDescent="0.3">
      <c r="P531214" s="83"/>
    </row>
    <row r="531215" spans="16:16" x14ac:dyDescent="0.3">
      <c r="P531215" s="83"/>
    </row>
    <row r="531216" spans="16:16" x14ac:dyDescent="0.3">
      <c r="P531216" s="83"/>
    </row>
    <row r="531217" spans="16:16" x14ac:dyDescent="0.3">
      <c r="P531217" s="83"/>
    </row>
    <row r="531218" spans="16:16" x14ac:dyDescent="0.3">
      <c r="P531218" s="83"/>
    </row>
    <row r="531219" spans="16:16" x14ac:dyDescent="0.3">
      <c r="P531219" s="83"/>
    </row>
    <row r="531220" spans="16:16" x14ac:dyDescent="0.3">
      <c r="P531220" s="83"/>
    </row>
    <row r="531221" spans="16:16" x14ac:dyDescent="0.3">
      <c r="P531221" s="83"/>
    </row>
    <row r="531222" spans="16:16" x14ac:dyDescent="0.3">
      <c r="P531222" s="83"/>
    </row>
    <row r="531223" spans="16:16" x14ac:dyDescent="0.3">
      <c r="P531223" s="83"/>
    </row>
    <row r="531224" spans="16:16" x14ac:dyDescent="0.3">
      <c r="P531224" s="83"/>
    </row>
    <row r="531225" spans="16:16" x14ac:dyDescent="0.3">
      <c r="P531225" s="83"/>
    </row>
    <row r="531226" spans="16:16" x14ac:dyDescent="0.3">
      <c r="P531226" s="83"/>
    </row>
    <row r="531227" spans="16:16" x14ac:dyDescent="0.3">
      <c r="P531227" s="83"/>
    </row>
    <row r="531228" spans="16:16" x14ac:dyDescent="0.3">
      <c r="P531228" s="83"/>
    </row>
    <row r="531229" spans="16:16" x14ac:dyDescent="0.3">
      <c r="P531229" s="83"/>
    </row>
    <row r="531230" spans="16:16" x14ac:dyDescent="0.3">
      <c r="P531230" s="83"/>
    </row>
    <row r="531231" spans="16:16" x14ac:dyDescent="0.3">
      <c r="P531231" s="83"/>
    </row>
    <row r="531232" spans="16:16" x14ac:dyDescent="0.3">
      <c r="P531232" s="83"/>
    </row>
    <row r="531233" spans="16:16" x14ac:dyDescent="0.3">
      <c r="P531233" s="83"/>
    </row>
    <row r="531234" spans="16:16" x14ac:dyDescent="0.3">
      <c r="P531234" s="83"/>
    </row>
    <row r="531235" spans="16:16" x14ac:dyDescent="0.3">
      <c r="P531235" s="83"/>
    </row>
    <row r="531236" spans="16:16" x14ac:dyDescent="0.3">
      <c r="P531236" s="83"/>
    </row>
    <row r="531237" spans="16:16" x14ac:dyDescent="0.3">
      <c r="P531237" s="83"/>
    </row>
    <row r="531238" spans="16:16" x14ac:dyDescent="0.3">
      <c r="P531238" s="83"/>
    </row>
    <row r="531239" spans="16:16" x14ac:dyDescent="0.3">
      <c r="P531239" s="83"/>
    </row>
    <row r="531240" spans="16:16" x14ac:dyDescent="0.3">
      <c r="P531240" s="83"/>
    </row>
    <row r="531241" spans="16:16" x14ac:dyDescent="0.3">
      <c r="P531241" s="83"/>
    </row>
    <row r="531242" spans="16:16" x14ac:dyDescent="0.3">
      <c r="P531242" s="83"/>
    </row>
    <row r="531243" spans="16:16" x14ac:dyDescent="0.3">
      <c r="P531243" s="83"/>
    </row>
    <row r="531244" spans="16:16" x14ac:dyDescent="0.3">
      <c r="P531244" s="83"/>
    </row>
    <row r="531245" spans="16:16" x14ac:dyDescent="0.3">
      <c r="P531245" s="83"/>
    </row>
    <row r="531246" spans="16:16" x14ac:dyDescent="0.3">
      <c r="P531246" s="83"/>
    </row>
    <row r="531247" spans="16:16" x14ac:dyDescent="0.3">
      <c r="P531247" s="83"/>
    </row>
    <row r="531248" spans="16:16" x14ac:dyDescent="0.3">
      <c r="P531248" s="83"/>
    </row>
    <row r="531249" spans="16:16" x14ac:dyDescent="0.3">
      <c r="P531249" s="83"/>
    </row>
    <row r="531250" spans="16:16" x14ac:dyDescent="0.3">
      <c r="P531250" s="83"/>
    </row>
    <row r="531251" spans="16:16" x14ac:dyDescent="0.3">
      <c r="P531251" s="83"/>
    </row>
    <row r="531252" spans="16:16" x14ac:dyDescent="0.3">
      <c r="P531252" s="83"/>
    </row>
    <row r="531253" spans="16:16" x14ac:dyDescent="0.3">
      <c r="P531253" s="83"/>
    </row>
    <row r="531254" spans="16:16" x14ac:dyDescent="0.3">
      <c r="P531254" s="83"/>
    </row>
    <row r="531255" spans="16:16" x14ac:dyDescent="0.3">
      <c r="P531255" s="83"/>
    </row>
    <row r="531256" spans="16:16" x14ac:dyDescent="0.3">
      <c r="P531256" s="83"/>
    </row>
    <row r="531257" spans="16:16" x14ac:dyDescent="0.3">
      <c r="P531257" s="83"/>
    </row>
    <row r="531258" spans="16:16" x14ac:dyDescent="0.3">
      <c r="P531258" s="83"/>
    </row>
    <row r="531259" spans="16:16" x14ac:dyDescent="0.3">
      <c r="P531259" s="83"/>
    </row>
    <row r="531260" spans="16:16" x14ac:dyDescent="0.3">
      <c r="P531260" s="83"/>
    </row>
    <row r="531261" spans="16:16" x14ac:dyDescent="0.3">
      <c r="P531261" s="83"/>
    </row>
    <row r="531262" spans="16:16" x14ac:dyDescent="0.3">
      <c r="P531262" s="83"/>
    </row>
    <row r="531263" spans="16:16" x14ac:dyDescent="0.3">
      <c r="P531263" s="83"/>
    </row>
    <row r="531264" spans="16:16" x14ac:dyDescent="0.3">
      <c r="P531264" s="83"/>
    </row>
    <row r="531265" spans="16:16" x14ac:dyDescent="0.3">
      <c r="P531265" s="83"/>
    </row>
    <row r="531266" spans="16:16" x14ac:dyDescent="0.3">
      <c r="P531266" s="83"/>
    </row>
    <row r="531267" spans="16:16" x14ac:dyDescent="0.3">
      <c r="P531267" s="83"/>
    </row>
    <row r="531268" spans="16:16" x14ac:dyDescent="0.3">
      <c r="P531268" s="83"/>
    </row>
    <row r="531269" spans="16:16" x14ac:dyDescent="0.3">
      <c r="P531269" s="83"/>
    </row>
    <row r="531270" spans="16:16" x14ac:dyDescent="0.3">
      <c r="P531270" s="83"/>
    </row>
    <row r="531271" spans="16:16" x14ac:dyDescent="0.3">
      <c r="P531271" s="83"/>
    </row>
    <row r="531272" spans="16:16" x14ac:dyDescent="0.3">
      <c r="P531272" s="83"/>
    </row>
    <row r="531273" spans="16:16" x14ac:dyDescent="0.3">
      <c r="P531273" s="83"/>
    </row>
    <row r="531274" spans="16:16" x14ac:dyDescent="0.3">
      <c r="P531274" s="83"/>
    </row>
    <row r="531275" spans="16:16" x14ac:dyDescent="0.3">
      <c r="P531275" s="83"/>
    </row>
    <row r="531276" spans="16:16" x14ac:dyDescent="0.3">
      <c r="P531276" s="83"/>
    </row>
    <row r="531277" spans="16:16" x14ac:dyDescent="0.3">
      <c r="P531277" s="83"/>
    </row>
    <row r="531278" spans="16:16" x14ac:dyDescent="0.3">
      <c r="P531278" s="83"/>
    </row>
    <row r="531279" spans="16:16" x14ac:dyDescent="0.3">
      <c r="P531279" s="83"/>
    </row>
    <row r="531280" spans="16:16" x14ac:dyDescent="0.3">
      <c r="P531280" s="83"/>
    </row>
    <row r="531281" spans="16:16" x14ac:dyDescent="0.3">
      <c r="P531281" s="83"/>
    </row>
    <row r="531282" spans="16:16" x14ac:dyDescent="0.3">
      <c r="P531282" s="83"/>
    </row>
    <row r="531283" spans="16:16" x14ac:dyDescent="0.3">
      <c r="P531283" s="83"/>
    </row>
    <row r="531284" spans="16:16" x14ac:dyDescent="0.3">
      <c r="P531284" s="83"/>
    </row>
    <row r="531285" spans="16:16" x14ac:dyDescent="0.3">
      <c r="P531285" s="83"/>
    </row>
    <row r="531286" spans="16:16" x14ac:dyDescent="0.3">
      <c r="P531286" s="83"/>
    </row>
    <row r="531287" spans="16:16" x14ac:dyDescent="0.3">
      <c r="P531287" s="83"/>
    </row>
    <row r="531288" spans="16:16" x14ac:dyDescent="0.3">
      <c r="P531288" s="83"/>
    </row>
    <row r="531289" spans="16:16" x14ac:dyDescent="0.3">
      <c r="P531289" s="83"/>
    </row>
    <row r="531290" spans="16:16" x14ac:dyDescent="0.3">
      <c r="P531290" s="83"/>
    </row>
    <row r="531291" spans="16:16" x14ac:dyDescent="0.3">
      <c r="P531291" s="83"/>
    </row>
    <row r="531292" spans="16:16" x14ac:dyDescent="0.3">
      <c r="P531292" s="83"/>
    </row>
    <row r="531293" spans="16:16" x14ac:dyDescent="0.3">
      <c r="P531293" s="83"/>
    </row>
    <row r="531294" spans="16:16" x14ac:dyDescent="0.3">
      <c r="P531294" s="83"/>
    </row>
    <row r="531295" spans="16:16" x14ac:dyDescent="0.3">
      <c r="P531295" s="83"/>
    </row>
    <row r="531296" spans="16:16" x14ac:dyDescent="0.3">
      <c r="P531296" s="83"/>
    </row>
    <row r="531297" spans="16:16" x14ac:dyDescent="0.3">
      <c r="P531297" s="83"/>
    </row>
    <row r="531298" spans="16:16" x14ac:dyDescent="0.3">
      <c r="P531298" s="83"/>
    </row>
    <row r="531299" spans="16:16" x14ac:dyDescent="0.3">
      <c r="P531299" s="83"/>
    </row>
    <row r="531300" spans="16:16" x14ac:dyDescent="0.3">
      <c r="P531300" s="83"/>
    </row>
    <row r="531301" spans="16:16" x14ac:dyDescent="0.3">
      <c r="P531301" s="83"/>
    </row>
    <row r="531302" spans="16:16" x14ac:dyDescent="0.3">
      <c r="P531302" s="83"/>
    </row>
    <row r="531303" spans="16:16" x14ac:dyDescent="0.3">
      <c r="P531303" s="83"/>
    </row>
    <row r="531304" spans="16:16" x14ac:dyDescent="0.3">
      <c r="P531304" s="83"/>
    </row>
    <row r="531305" spans="16:16" x14ac:dyDescent="0.3">
      <c r="P531305" s="83"/>
    </row>
    <row r="531306" spans="16:16" x14ac:dyDescent="0.3">
      <c r="P531306" s="83"/>
    </row>
    <row r="531307" spans="16:16" x14ac:dyDescent="0.3">
      <c r="P531307" s="83"/>
    </row>
    <row r="531308" spans="16:16" x14ac:dyDescent="0.3">
      <c r="P531308" s="83"/>
    </row>
    <row r="531309" spans="16:16" x14ac:dyDescent="0.3">
      <c r="P531309" s="83"/>
    </row>
    <row r="531310" spans="16:16" x14ac:dyDescent="0.3">
      <c r="P531310" s="83"/>
    </row>
    <row r="531311" spans="16:16" x14ac:dyDescent="0.3">
      <c r="P531311" s="83"/>
    </row>
    <row r="531312" spans="16:16" x14ac:dyDescent="0.3">
      <c r="P531312" s="83"/>
    </row>
    <row r="531313" spans="16:16" x14ac:dyDescent="0.3">
      <c r="P531313" s="83"/>
    </row>
    <row r="531314" spans="16:16" x14ac:dyDescent="0.3">
      <c r="P531314" s="83"/>
    </row>
    <row r="531315" spans="16:16" x14ac:dyDescent="0.3">
      <c r="P531315" s="83"/>
    </row>
    <row r="531316" spans="16:16" x14ac:dyDescent="0.3">
      <c r="P531316" s="83"/>
    </row>
    <row r="531317" spans="16:16" x14ac:dyDescent="0.3">
      <c r="P531317" s="83"/>
    </row>
    <row r="531318" spans="16:16" x14ac:dyDescent="0.3">
      <c r="P531318" s="83"/>
    </row>
    <row r="531319" spans="16:16" x14ac:dyDescent="0.3">
      <c r="P531319" s="83"/>
    </row>
    <row r="531320" spans="16:16" x14ac:dyDescent="0.3">
      <c r="P531320" s="83"/>
    </row>
    <row r="531321" spans="16:16" x14ac:dyDescent="0.3">
      <c r="P531321" s="83"/>
    </row>
    <row r="531322" spans="16:16" x14ac:dyDescent="0.3">
      <c r="P531322" s="83"/>
    </row>
    <row r="531323" spans="16:16" x14ac:dyDescent="0.3">
      <c r="P531323" s="83"/>
    </row>
    <row r="531324" spans="16:16" x14ac:dyDescent="0.3">
      <c r="P531324" s="83"/>
    </row>
    <row r="531325" spans="16:16" x14ac:dyDescent="0.3">
      <c r="P531325" s="83"/>
    </row>
    <row r="531326" spans="16:16" x14ac:dyDescent="0.3">
      <c r="P531326" s="83"/>
    </row>
    <row r="531327" spans="16:16" x14ac:dyDescent="0.3">
      <c r="P531327" s="83"/>
    </row>
    <row r="531328" spans="16:16" x14ac:dyDescent="0.3">
      <c r="P531328" s="83"/>
    </row>
    <row r="531329" spans="16:16" x14ac:dyDescent="0.3">
      <c r="P531329" s="83"/>
    </row>
    <row r="531330" spans="16:16" x14ac:dyDescent="0.3">
      <c r="P531330" s="83"/>
    </row>
    <row r="531331" spans="16:16" x14ac:dyDescent="0.3">
      <c r="P531331" s="83"/>
    </row>
    <row r="531332" spans="16:16" x14ac:dyDescent="0.3">
      <c r="P531332" s="83"/>
    </row>
    <row r="531333" spans="16:16" x14ac:dyDescent="0.3">
      <c r="P531333" s="83"/>
    </row>
    <row r="531334" spans="16:16" x14ac:dyDescent="0.3">
      <c r="P531334" s="83"/>
    </row>
    <row r="531335" spans="16:16" x14ac:dyDescent="0.3">
      <c r="P531335" s="83"/>
    </row>
    <row r="531336" spans="16:16" x14ac:dyDescent="0.3">
      <c r="P531336" s="83"/>
    </row>
    <row r="531337" spans="16:16" x14ac:dyDescent="0.3">
      <c r="P531337" s="83"/>
    </row>
    <row r="531338" spans="16:16" x14ac:dyDescent="0.3">
      <c r="P531338" s="83"/>
    </row>
    <row r="531339" spans="16:16" x14ac:dyDescent="0.3">
      <c r="P531339" s="83"/>
    </row>
    <row r="531340" spans="16:16" x14ac:dyDescent="0.3">
      <c r="P531340" s="83"/>
    </row>
    <row r="531341" spans="16:16" x14ac:dyDescent="0.3">
      <c r="P531341" s="83"/>
    </row>
    <row r="531342" spans="16:16" x14ac:dyDescent="0.3">
      <c r="P531342" s="83"/>
    </row>
    <row r="531343" spans="16:16" x14ac:dyDescent="0.3">
      <c r="P531343" s="83"/>
    </row>
    <row r="531344" spans="16:16" x14ac:dyDescent="0.3">
      <c r="P531344" s="83"/>
    </row>
    <row r="531345" spans="16:16" x14ac:dyDescent="0.3">
      <c r="P531345" s="83"/>
    </row>
    <row r="531346" spans="16:16" x14ac:dyDescent="0.3">
      <c r="P531346" s="83"/>
    </row>
    <row r="531347" spans="16:16" x14ac:dyDescent="0.3">
      <c r="P531347" s="83"/>
    </row>
    <row r="531348" spans="16:16" x14ac:dyDescent="0.3">
      <c r="P531348" s="83"/>
    </row>
    <row r="531349" spans="16:16" x14ac:dyDescent="0.3">
      <c r="P531349" s="83"/>
    </row>
    <row r="531350" spans="16:16" x14ac:dyDescent="0.3">
      <c r="P531350" s="83"/>
    </row>
    <row r="531351" spans="16:16" x14ac:dyDescent="0.3">
      <c r="P531351" s="83"/>
    </row>
    <row r="531352" spans="16:16" x14ac:dyDescent="0.3">
      <c r="P531352" s="83"/>
    </row>
    <row r="531353" spans="16:16" x14ac:dyDescent="0.3">
      <c r="P531353" s="83"/>
    </row>
    <row r="531354" spans="16:16" x14ac:dyDescent="0.3">
      <c r="P531354" s="83"/>
    </row>
    <row r="531355" spans="16:16" x14ac:dyDescent="0.3">
      <c r="P531355" s="83"/>
    </row>
    <row r="531356" spans="16:16" x14ac:dyDescent="0.3">
      <c r="P531356" s="83"/>
    </row>
    <row r="531357" spans="16:16" x14ac:dyDescent="0.3">
      <c r="P531357" s="83"/>
    </row>
    <row r="531358" spans="16:16" x14ac:dyDescent="0.3">
      <c r="P531358" s="83"/>
    </row>
    <row r="531359" spans="16:16" x14ac:dyDescent="0.3">
      <c r="P531359" s="83"/>
    </row>
    <row r="531360" spans="16:16" x14ac:dyDescent="0.3">
      <c r="P531360" s="83"/>
    </row>
    <row r="531361" spans="16:16" x14ac:dyDescent="0.3">
      <c r="P531361" s="83"/>
    </row>
    <row r="531362" spans="16:16" x14ac:dyDescent="0.3">
      <c r="P531362" s="83"/>
    </row>
    <row r="531363" spans="16:16" x14ac:dyDescent="0.3">
      <c r="P531363" s="83"/>
    </row>
    <row r="531364" spans="16:16" x14ac:dyDescent="0.3">
      <c r="P531364" s="83"/>
    </row>
    <row r="531365" spans="16:16" x14ac:dyDescent="0.3">
      <c r="P531365" s="83"/>
    </row>
    <row r="531366" spans="16:16" x14ac:dyDescent="0.3">
      <c r="P531366" s="83"/>
    </row>
    <row r="531367" spans="16:16" x14ac:dyDescent="0.3">
      <c r="P531367" s="83"/>
    </row>
    <row r="531368" spans="16:16" x14ac:dyDescent="0.3">
      <c r="P531368" s="83"/>
    </row>
    <row r="531369" spans="16:16" x14ac:dyDescent="0.3">
      <c r="P531369" s="83"/>
    </row>
    <row r="531370" spans="16:16" x14ac:dyDescent="0.3">
      <c r="P531370" s="83"/>
    </row>
    <row r="531371" spans="16:16" x14ac:dyDescent="0.3">
      <c r="P531371" s="83"/>
    </row>
    <row r="531372" spans="16:16" x14ac:dyDescent="0.3">
      <c r="P531372" s="83"/>
    </row>
    <row r="531373" spans="16:16" x14ac:dyDescent="0.3">
      <c r="P531373" s="83"/>
    </row>
    <row r="531374" spans="16:16" x14ac:dyDescent="0.3">
      <c r="P531374" s="83"/>
    </row>
    <row r="531375" spans="16:16" x14ac:dyDescent="0.3">
      <c r="P531375" s="83"/>
    </row>
    <row r="531376" spans="16:16" x14ac:dyDescent="0.3">
      <c r="P531376" s="83"/>
    </row>
    <row r="531377" spans="16:16" x14ac:dyDescent="0.3">
      <c r="P531377" s="83"/>
    </row>
    <row r="531378" spans="16:16" x14ac:dyDescent="0.3">
      <c r="P531378" s="83"/>
    </row>
    <row r="531379" spans="16:16" x14ac:dyDescent="0.3">
      <c r="P531379" s="83"/>
    </row>
    <row r="531380" spans="16:16" x14ac:dyDescent="0.3">
      <c r="P531380" s="83"/>
    </row>
    <row r="531381" spans="16:16" x14ac:dyDescent="0.3">
      <c r="P531381" s="83"/>
    </row>
    <row r="531382" spans="16:16" x14ac:dyDescent="0.3">
      <c r="P531382" s="83"/>
    </row>
    <row r="531383" spans="16:16" x14ac:dyDescent="0.3">
      <c r="P531383" s="83"/>
    </row>
    <row r="531384" spans="16:16" x14ac:dyDescent="0.3">
      <c r="P531384" s="83"/>
    </row>
    <row r="531385" spans="16:16" x14ac:dyDescent="0.3">
      <c r="P531385" s="83"/>
    </row>
    <row r="531386" spans="16:16" x14ac:dyDescent="0.3">
      <c r="P531386" s="83"/>
    </row>
    <row r="531387" spans="16:16" x14ac:dyDescent="0.3">
      <c r="P531387" s="83"/>
    </row>
    <row r="531388" spans="16:16" x14ac:dyDescent="0.3">
      <c r="P531388" s="83"/>
    </row>
    <row r="531389" spans="16:16" x14ac:dyDescent="0.3">
      <c r="P531389" s="83"/>
    </row>
    <row r="531390" spans="16:16" x14ac:dyDescent="0.3">
      <c r="P531390" s="83"/>
    </row>
    <row r="531391" spans="16:16" x14ac:dyDescent="0.3">
      <c r="P531391" s="83"/>
    </row>
    <row r="531392" spans="16:16" x14ac:dyDescent="0.3">
      <c r="P531392" s="83"/>
    </row>
    <row r="531393" spans="16:16" x14ac:dyDescent="0.3">
      <c r="P531393" s="83"/>
    </row>
    <row r="531394" spans="16:16" x14ac:dyDescent="0.3">
      <c r="P531394" s="83"/>
    </row>
    <row r="531395" spans="16:16" x14ac:dyDescent="0.3">
      <c r="P531395" s="83"/>
    </row>
    <row r="531396" spans="16:16" x14ac:dyDescent="0.3">
      <c r="P531396" s="83"/>
    </row>
    <row r="531397" spans="16:16" x14ac:dyDescent="0.3">
      <c r="P531397" s="83"/>
    </row>
    <row r="531398" spans="16:16" x14ac:dyDescent="0.3">
      <c r="P531398" s="83"/>
    </row>
    <row r="531399" spans="16:16" x14ac:dyDescent="0.3">
      <c r="P531399" s="83"/>
    </row>
    <row r="531400" spans="16:16" x14ac:dyDescent="0.3">
      <c r="P531400" s="83"/>
    </row>
    <row r="531401" spans="16:16" x14ac:dyDescent="0.3">
      <c r="P531401" s="83"/>
    </row>
    <row r="531402" spans="16:16" x14ac:dyDescent="0.3">
      <c r="P531402" s="83"/>
    </row>
    <row r="531403" spans="16:16" x14ac:dyDescent="0.3">
      <c r="P531403" s="83"/>
    </row>
    <row r="531404" spans="16:16" x14ac:dyDescent="0.3">
      <c r="P531404" s="83"/>
    </row>
    <row r="531405" spans="16:16" x14ac:dyDescent="0.3">
      <c r="P531405" s="83"/>
    </row>
    <row r="531406" spans="16:16" x14ac:dyDescent="0.3">
      <c r="P531406" s="83"/>
    </row>
    <row r="531407" spans="16:16" x14ac:dyDescent="0.3">
      <c r="P531407" s="83"/>
    </row>
    <row r="531408" spans="16:16" x14ac:dyDescent="0.3">
      <c r="P531408" s="83"/>
    </row>
    <row r="531409" spans="16:16" x14ac:dyDescent="0.3">
      <c r="P531409" s="83"/>
    </row>
    <row r="531410" spans="16:16" x14ac:dyDescent="0.3">
      <c r="P531410" s="83"/>
    </row>
    <row r="531411" spans="16:16" x14ac:dyDescent="0.3">
      <c r="P531411" s="83"/>
    </row>
    <row r="531412" spans="16:16" x14ac:dyDescent="0.3">
      <c r="P531412" s="83"/>
    </row>
    <row r="531413" spans="16:16" x14ac:dyDescent="0.3">
      <c r="P531413" s="83"/>
    </row>
    <row r="531414" spans="16:16" x14ac:dyDescent="0.3">
      <c r="P531414" s="83"/>
    </row>
    <row r="531415" spans="16:16" x14ac:dyDescent="0.3">
      <c r="P531415" s="83"/>
    </row>
    <row r="531416" spans="16:16" x14ac:dyDescent="0.3">
      <c r="P531416" s="83"/>
    </row>
    <row r="531417" spans="16:16" x14ac:dyDescent="0.3">
      <c r="P531417" s="83"/>
    </row>
    <row r="531418" spans="16:16" x14ac:dyDescent="0.3">
      <c r="P531418" s="83"/>
    </row>
    <row r="531419" spans="16:16" x14ac:dyDescent="0.3">
      <c r="P531419" s="83"/>
    </row>
    <row r="531420" spans="16:16" x14ac:dyDescent="0.3">
      <c r="P531420" s="83"/>
    </row>
    <row r="531421" spans="16:16" x14ac:dyDescent="0.3">
      <c r="P531421" s="83"/>
    </row>
    <row r="531422" spans="16:16" x14ac:dyDescent="0.3">
      <c r="P531422" s="83"/>
    </row>
    <row r="531423" spans="16:16" x14ac:dyDescent="0.3">
      <c r="P531423" s="83"/>
    </row>
    <row r="531424" spans="16:16" x14ac:dyDescent="0.3">
      <c r="P531424" s="83"/>
    </row>
    <row r="531425" spans="16:16" x14ac:dyDescent="0.3">
      <c r="P531425" s="83"/>
    </row>
    <row r="531426" spans="16:16" x14ac:dyDescent="0.3">
      <c r="P531426" s="83"/>
    </row>
    <row r="531427" spans="16:16" x14ac:dyDescent="0.3">
      <c r="P531427" s="83"/>
    </row>
    <row r="531428" spans="16:16" x14ac:dyDescent="0.3">
      <c r="P531428" s="83"/>
    </row>
    <row r="531429" spans="16:16" x14ac:dyDescent="0.3">
      <c r="P531429" s="83"/>
    </row>
    <row r="531430" spans="16:16" x14ac:dyDescent="0.3">
      <c r="P531430" s="83"/>
    </row>
    <row r="531431" spans="16:16" x14ac:dyDescent="0.3">
      <c r="P531431" s="83"/>
    </row>
    <row r="531432" spans="16:16" x14ac:dyDescent="0.3">
      <c r="P531432" s="83"/>
    </row>
    <row r="531433" spans="16:16" x14ac:dyDescent="0.3">
      <c r="P531433" s="83"/>
    </row>
    <row r="531434" spans="16:16" x14ac:dyDescent="0.3">
      <c r="P531434" s="83"/>
    </row>
    <row r="531435" spans="16:16" x14ac:dyDescent="0.3">
      <c r="P531435" s="83"/>
    </row>
    <row r="531436" spans="16:16" x14ac:dyDescent="0.3">
      <c r="P531436" s="83"/>
    </row>
    <row r="531437" spans="16:16" x14ac:dyDescent="0.3">
      <c r="P531437" s="83"/>
    </row>
    <row r="531438" spans="16:16" x14ac:dyDescent="0.3">
      <c r="P531438" s="83"/>
    </row>
    <row r="531439" spans="16:16" x14ac:dyDescent="0.3">
      <c r="P531439" s="83"/>
    </row>
    <row r="531440" spans="16:16" x14ac:dyDescent="0.3">
      <c r="P531440" s="83"/>
    </row>
    <row r="531441" spans="16:16" x14ac:dyDescent="0.3">
      <c r="P531441" s="83"/>
    </row>
    <row r="531442" spans="16:16" x14ac:dyDescent="0.3">
      <c r="P531442" s="83"/>
    </row>
    <row r="531443" spans="16:16" x14ac:dyDescent="0.3">
      <c r="P531443" s="83"/>
    </row>
    <row r="531444" spans="16:16" x14ac:dyDescent="0.3">
      <c r="P531444" s="83"/>
    </row>
    <row r="531445" spans="16:16" x14ac:dyDescent="0.3">
      <c r="P531445" s="83"/>
    </row>
    <row r="531446" spans="16:16" x14ac:dyDescent="0.3">
      <c r="P531446" s="83"/>
    </row>
    <row r="531447" spans="16:16" x14ac:dyDescent="0.3">
      <c r="P531447" s="83"/>
    </row>
    <row r="531448" spans="16:16" x14ac:dyDescent="0.3">
      <c r="P531448" s="83"/>
    </row>
    <row r="531449" spans="16:16" x14ac:dyDescent="0.3">
      <c r="P531449" s="83"/>
    </row>
    <row r="531450" spans="16:16" x14ac:dyDescent="0.3">
      <c r="P531450" s="83"/>
    </row>
    <row r="531451" spans="16:16" x14ac:dyDescent="0.3">
      <c r="P531451" s="83"/>
    </row>
    <row r="531452" spans="16:16" x14ac:dyDescent="0.3">
      <c r="P531452" s="83"/>
    </row>
    <row r="531453" spans="16:16" x14ac:dyDescent="0.3">
      <c r="P531453" s="83"/>
    </row>
    <row r="531454" spans="16:16" x14ac:dyDescent="0.3">
      <c r="P531454" s="83"/>
    </row>
    <row r="531455" spans="16:16" x14ac:dyDescent="0.3">
      <c r="P531455" s="83"/>
    </row>
    <row r="531456" spans="16:16" x14ac:dyDescent="0.3">
      <c r="P531456" s="83"/>
    </row>
    <row r="531457" spans="16:16" x14ac:dyDescent="0.3">
      <c r="P531457" s="83"/>
    </row>
    <row r="531458" spans="16:16" x14ac:dyDescent="0.3">
      <c r="P531458" s="83"/>
    </row>
    <row r="531459" spans="16:16" x14ac:dyDescent="0.3">
      <c r="P531459" s="83"/>
    </row>
    <row r="531460" spans="16:16" x14ac:dyDescent="0.3">
      <c r="P531460" s="83"/>
    </row>
    <row r="531461" spans="16:16" x14ac:dyDescent="0.3">
      <c r="P531461" s="83"/>
    </row>
    <row r="531462" spans="16:16" x14ac:dyDescent="0.3">
      <c r="P531462" s="83"/>
    </row>
    <row r="531463" spans="16:16" x14ac:dyDescent="0.3">
      <c r="P531463" s="83"/>
    </row>
    <row r="531464" spans="16:16" x14ac:dyDescent="0.3">
      <c r="P531464" s="83"/>
    </row>
    <row r="531465" spans="16:16" x14ac:dyDescent="0.3">
      <c r="P531465" s="83"/>
    </row>
    <row r="531466" spans="16:16" x14ac:dyDescent="0.3">
      <c r="P531466" s="83"/>
    </row>
    <row r="531467" spans="16:16" x14ac:dyDescent="0.3">
      <c r="P531467" s="83"/>
    </row>
    <row r="531468" spans="16:16" x14ac:dyDescent="0.3">
      <c r="P531468" s="83"/>
    </row>
    <row r="531469" spans="16:16" x14ac:dyDescent="0.3">
      <c r="P531469" s="83"/>
    </row>
    <row r="531470" spans="16:16" x14ac:dyDescent="0.3">
      <c r="P531470" s="83"/>
    </row>
    <row r="531471" spans="16:16" x14ac:dyDescent="0.3">
      <c r="P531471" s="83"/>
    </row>
    <row r="531472" spans="16:16" x14ac:dyDescent="0.3">
      <c r="P531472" s="83"/>
    </row>
    <row r="531473" spans="16:16" x14ac:dyDescent="0.3">
      <c r="P531473" s="83"/>
    </row>
    <row r="531474" spans="16:16" x14ac:dyDescent="0.3">
      <c r="P531474" s="83"/>
    </row>
    <row r="531475" spans="16:16" x14ac:dyDescent="0.3">
      <c r="P531475" s="83"/>
    </row>
    <row r="531476" spans="16:16" x14ac:dyDescent="0.3">
      <c r="P531476" s="83"/>
    </row>
    <row r="531477" spans="16:16" x14ac:dyDescent="0.3">
      <c r="P531477" s="83"/>
    </row>
    <row r="531478" spans="16:16" x14ac:dyDescent="0.3">
      <c r="P531478" s="83"/>
    </row>
    <row r="531479" spans="16:16" x14ac:dyDescent="0.3">
      <c r="P531479" s="83"/>
    </row>
    <row r="531480" spans="16:16" x14ac:dyDescent="0.3">
      <c r="P531480" s="83"/>
    </row>
    <row r="531481" spans="16:16" x14ac:dyDescent="0.3">
      <c r="P531481" s="83"/>
    </row>
    <row r="531482" spans="16:16" x14ac:dyDescent="0.3">
      <c r="P531482" s="83"/>
    </row>
    <row r="531483" spans="16:16" x14ac:dyDescent="0.3">
      <c r="P531483" s="83"/>
    </row>
    <row r="531484" spans="16:16" x14ac:dyDescent="0.3">
      <c r="P531484" s="83"/>
    </row>
    <row r="531485" spans="16:16" x14ac:dyDescent="0.3">
      <c r="P531485" s="83"/>
    </row>
    <row r="531486" spans="16:16" x14ac:dyDescent="0.3">
      <c r="P531486" s="83"/>
    </row>
    <row r="531487" spans="16:16" x14ac:dyDescent="0.3">
      <c r="P531487" s="83"/>
    </row>
    <row r="531488" spans="16:16" x14ac:dyDescent="0.3">
      <c r="P531488" s="83"/>
    </row>
    <row r="531489" spans="16:16" x14ac:dyDescent="0.3">
      <c r="P531489" s="83"/>
    </row>
    <row r="531490" spans="16:16" x14ac:dyDescent="0.3">
      <c r="P531490" s="83"/>
    </row>
    <row r="531491" spans="16:16" x14ac:dyDescent="0.3">
      <c r="P531491" s="83"/>
    </row>
    <row r="531492" spans="16:16" x14ac:dyDescent="0.3">
      <c r="P531492" s="83"/>
    </row>
    <row r="531493" spans="16:16" x14ac:dyDescent="0.3">
      <c r="P531493" s="83"/>
    </row>
    <row r="531494" spans="16:16" x14ac:dyDescent="0.3">
      <c r="P531494" s="83"/>
    </row>
    <row r="531495" spans="16:16" x14ac:dyDescent="0.3">
      <c r="P531495" s="83"/>
    </row>
    <row r="531496" spans="16:16" x14ac:dyDescent="0.3">
      <c r="P531496" s="83"/>
    </row>
    <row r="531497" spans="16:16" x14ac:dyDescent="0.3">
      <c r="P531497" s="83"/>
    </row>
    <row r="531498" spans="16:16" x14ac:dyDescent="0.3">
      <c r="P531498" s="83"/>
    </row>
    <row r="531499" spans="16:16" x14ac:dyDescent="0.3">
      <c r="P531499" s="83"/>
    </row>
    <row r="531500" spans="16:16" x14ac:dyDescent="0.3">
      <c r="P531500" s="83"/>
    </row>
    <row r="531501" spans="16:16" x14ac:dyDescent="0.3">
      <c r="P531501" s="83"/>
    </row>
    <row r="531502" spans="16:16" x14ac:dyDescent="0.3">
      <c r="P531502" s="83"/>
    </row>
    <row r="531503" spans="16:16" x14ac:dyDescent="0.3">
      <c r="P531503" s="83"/>
    </row>
    <row r="531504" spans="16:16" x14ac:dyDescent="0.3">
      <c r="P531504" s="83"/>
    </row>
    <row r="531505" spans="16:16" x14ac:dyDescent="0.3">
      <c r="P531505" s="83"/>
    </row>
    <row r="531506" spans="16:16" x14ac:dyDescent="0.3">
      <c r="P531506" s="83"/>
    </row>
    <row r="531507" spans="16:16" x14ac:dyDescent="0.3">
      <c r="P531507" s="83"/>
    </row>
    <row r="531508" spans="16:16" x14ac:dyDescent="0.3">
      <c r="P531508" s="83"/>
    </row>
    <row r="531509" spans="16:16" x14ac:dyDescent="0.3">
      <c r="P531509" s="83"/>
    </row>
    <row r="531510" spans="16:16" x14ac:dyDescent="0.3">
      <c r="P531510" s="83"/>
    </row>
    <row r="531511" spans="16:16" x14ac:dyDescent="0.3">
      <c r="P531511" s="83"/>
    </row>
    <row r="531512" spans="16:16" x14ac:dyDescent="0.3">
      <c r="P531512" s="83"/>
    </row>
    <row r="531513" spans="16:16" x14ac:dyDescent="0.3">
      <c r="P531513" s="83"/>
    </row>
    <row r="531514" spans="16:16" x14ac:dyDescent="0.3">
      <c r="P531514" s="83"/>
    </row>
    <row r="531515" spans="16:16" x14ac:dyDescent="0.3">
      <c r="P531515" s="83"/>
    </row>
    <row r="531516" spans="16:16" x14ac:dyDescent="0.3">
      <c r="P531516" s="83"/>
    </row>
    <row r="531517" spans="16:16" x14ac:dyDescent="0.3">
      <c r="P531517" s="83"/>
    </row>
    <row r="531518" spans="16:16" x14ac:dyDescent="0.3">
      <c r="P531518" s="83"/>
    </row>
    <row r="531519" spans="16:16" x14ac:dyDescent="0.3">
      <c r="P531519" s="83"/>
    </row>
    <row r="531520" spans="16:16" x14ac:dyDescent="0.3">
      <c r="P531520" s="83"/>
    </row>
    <row r="531521" spans="16:16" x14ac:dyDescent="0.3">
      <c r="P531521" s="83"/>
    </row>
    <row r="531522" spans="16:16" x14ac:dyDescent="0.3">
      <c r="P531522" s="83"/>
    </row>
    <row r="531523" spans="16:16" x14ac:dyDescent="0.3">
      <c r="P531523" s="83"/>
    </row>
    <row r="531524" spans="16:16" x14ac:dyDescent="0.3">
      <c r="P531524" s="83"/>
    </row>
    <row r="531525" spans="16:16" x14ac:dyDescent="0.3">
      <c r="P531525" s="83"/>
    </row>
    <row r="531526" spans="16:16" x14ac:dyDescent="0.3">
      <c r="P531526" s="83"/>
    </row>
    <row r="531527" spans="16:16" x14ac:dyDescent="0.3">
      <c r="P531527" s="83"/>
    </row>
    <row r="531528" spans="16:16" x14ac:dyDescent="0.3">
      <c r="P531528" s="83"/>
    </row>
    <row r="531529" spans="16:16" x14ac:dyDescent="0.3">
      <c r="P531529" s="83"/>
    </row>
    <row r="531530" spans="16:16" x14ac:dyDescent="0.3">
      <c r="P531530" s="83"/>
    </row>
    <row r="531531" spans="16:16" x14ac:dyDescent="0.3">
      <c r="P531531" s="83"/>
    </row>
    <row r="531532" spans="16:16" x14ac:dyDescent="0.3">
      <c r="P531532" s="83"/>
    </row>
    <row r="531533" spans="16:16" x14ac:dyDescent="0.3">
      <c r="P531533" s="83"/>
    </row>
    <row r="531534" spans="16:16" x14ac:dyDescent="0.3">
      <c r="P531534" s="83"/>
    </row>
    <row r="531535" spans="16:16" x14ac:dyDescent="0.3">
      <c r="P531535" s="83"/>
    </row>
    <row r="531536" spans="16:16" x14ac:dyDescent="0.3">
      <c r="P531536" s="83"/>
    </row>
    <row r="531537" spans="16:16" x14ac:dyDescent="0.3">
      <c r="P531537" s="83"/>
    </row>
    <row r="531538" spans="16:16" x14ac:dyDescent="0.3">
      <c r="P531538" s="83"/>
    </row>
    <row r="531539" spans="16:16" x14ac:dyDescent="0.3">
      <c r="P531539" s="83"/>
    </row>
    <row r="531540" spans="16:16" x14ac:dyDescent="0.3">
      <c r="P531540" s="83"/>
    </row>
    <row r="531541" spans="16:16" x14ac:dyDescent="0.3">
      <c r="P531541" s="83"/>
    </row>
    <row r="531542" spans="16:16" x14ac:dyDescent="0.3">
      <c r="P531542" s="83"/>
    </row>
    <row r="531543" spans="16:16" x14ac:dyDescent="0.3">
      <c r="P531543" s="83"/>
    </row>
    <row r="531544" spans="16:16" x14ac:dyDescent="0.3">
      <c r="P531544" s="83"/>
    </row>
    <row r="531545" spans="16:16" x14ac:dyDescent="0.3">
      <c r="P531545" s="83"/>
    </row>
    <row r="531546" spans="16:16" x14ac:dyDescent="0.3">
      <c r="P531546" s="83"/>
    </row>
    <row r="531547" spans="16:16" x14ac:dyDescent="0.3">
      <c r="P531547" s="83"/>
    </row>
    <row r="531548" spans="16:16" x14ac:dyDescent="0.3">
      <c r="P531548" s="83"/>
    </row>
    <row r="531549" spans="16:16" x14ac:dyDescent="0.3">
      <c r="P531549" s="83"/>
    </row>
    <row r="531550" spans="16:16" x14ac:dyDescent="0.3">
      <c r="P531550" s="83"/>
    </row>
    <row r="531551" spans="16:16" x14ac:dyDescent="0.3">
      <c r="P531551" s="83"/>
    </row>
    <row r="531552" spans="16:16" x14ac:dyDescent="0.3">
      <c r="P531552" s="83"/>
    </row>
    <row r="531553" spans="16:16" x14ac:dyDescent="0.3">
      <c r="P531553" s="83"/>
    </row>
    <row r="531554" spans="16:16" x14ac:dyDescent="0.3">
      <c r="P531554" s="83"/>
    </row>
    <row r="531555" spans="16:16" x14ac:dyDescent="0.3">
      <c r="P531555" s="83"/>
    </row>
    <row r="531556" spans="16:16" x14ac:dyDescent="0.3">
      <c r="P531556" s="83"/>
    </row>
    <row r="531557" spans="16:16" x14ac:dyDescent="0.3">
      <c r="P531557" s="83"/>
    </row>
    <row r="531558" spans="16:16" x14ac:dyDescent="0.3">
      <c r="P531558" s="83"/>
    </row>
    <row r="531559" spans="16:16" x14ac:dyDescent="0.3">
      <c r="P531559" s="83"/>
    </row>
    <row r="531560" spans="16:16" x14ac:dyDescent="0.3">
      <c r="P531560" s="83"/>
    </row>
    <row r="531561" spans="16:16" x14ac:dyDescent="0.3">
      <c r="P531561" s="83"/>
    </row>
    <row r="531562" spans="16:16" x14ac:dyDescent="0.3">
      <c r="P531562" s="83"/>
    </row>
    <row r="531563" spans="16:16" x14ac:dyDescent="0.3">
      <c r="P531563" s="83"/>
    </row>
    <row r="531564" spans="16:16" x14ac:dyDescent="0.3">
      <c r="P531564" s="83"/>
    </row>
    <row r="531565" spans="16:16" x14ac:dyDescent="0.3">
      <c r="P531565" s="83"/>
    </row>
    <row r="531566" spans="16:16" x14ac:dyDescent="0.3">
      <c r="P531566" s="83"/>
    </row>
    <row r="531567" spans="16:16" x14ac:dyDescent="0.3">
      <c r="P531567" s="83"/>
    </row>
    <row r="531568" spans="16:16" x14ac:dyDescent="0.3">
      <c r="P531568" s="83"/>
    </row>
    <row r="531569" spans="16:16" x14ac:dyDescent="0.3">
      <c r="P531569" s="83"/>
    </row>
    <row r="531570" spans="16:16" x14ac:dyDescent="0.3">
      <c r="P531570" s="83"/>
    </row>
    <row r="531571" spans="16:16" x14ac:dyDescent="0.3">
      <c r="P531571" s="83"/>
    </row>
    <row r="531572" spans="16:16" x14ac:dyDescent="0.3">
      <c r="P531572" s="83"/>
    </row>
    <row r="531573" spans="16:16" x14ac:dyDescent="0.3">
      <c r="P531573" s="83"/>
    </row>
    <row r="531574" spans="16:16" x14ac:dyDescent="0.3">
      <c r="P531574" s="83"/>
    </row>
    <row r="531575" spans="16:16" x14ac:dyDescent="0.3">
      <c r="P531575" s="83"/>
    </row>
    <row r="531576" spans="16:16" x14ac:dyDescent="0.3">
      <c r="P531576" s="83"/>
    </row>
    <row r="531577" spans="16:16" x14ac:dyDescent="0.3">
      <c r="P531577" s="83"/>
    </row>
    <row r="531578" spans="16:16" x14ac:dyDescent="0.3">
      <c r="P531578" s="83"/>
    </row>
    <row r="531579" spans="16:16" x14ac:dyDescent="0.3">
      <c r="P531579" s="83"/>
    </row>
    <row r="531580" spans="16:16" x14ac:dyDescent="0.3">
      <c r="P531580" s="83"/>
    </row>
    <row r="531581" spans="16:16" x14ac:dyDescent="0.3">
      <c r="P531581" s="83"/>
    </row>
    <row r="531582" spans="16:16" x14ac:dyDescent="0.3">
      <c r="P531582" s="83"/>
    </row>
    <row r="531583" spans="16:16" x14ac:dyDescent="0.3">
      <c r="P531583" s="83"/>
    </row>
    <row r="531584" spans="16:16" x14ac:dyDescent="0.3">
      <c r="P531584" s="83"/>
    </row>
    <row r="531585" spans="16:16" x14ac:dyDescent="0.3">
      <c r="P531585" s="83"/>
    </row>
    <row r="531586" spans="16:16" x14ac:dyDescent="0.3">
      <c r="P531586" s="83"/>
    </row>
    <row r="531587" spans="16:16" x14ac:dyDescent="0.3">
      <c r="P531587" s="83"/>
    </row>
    <row r="531588" spans="16:16" x14ac:dyDescent="0.3">
      <c r="P531588" s="83"/>
    </row>
    <row r="531589" spans="16:16" x14ac:dyDescent="0.3">
      <c r="P531589" s="83"/>
    </row>
    <row r="531590" spans="16:16" x14ac:dyDescent="0.3">
      <c r="P531590" s="83"/>
    </row>
    <row r="531591" spans="16:16" x14ac:dyDescent="0.3">
      <c r="P531591" s="83"/>
    </row>
    <row r="531592" spans="16:16" x14ac:dyDescent="0.3">
      <c r="P531592" s="83"/>
    </row>
    <row r="531593" spans="16:16" x14ac:dyDescent="0.3">
      <c r="P531593" s="83"/>
    </row>
    <row r="531594" spans="16:16" x14ac:dyDescent="0.3">
      <c r="P531594" s="83"/>
    </row>
    <row r="531595" spans="16:16" x14ac:dyDescent="0.3">
      <c r="P531595" s="83"/>
    </row>
    <row r="531596" spans="16:16" x14ac:dyDescent="0.3">
      <c r="P531596" s="83"/>
    </row>
    <row r="531597" spans="16:16" x14ac:dyDescent="0.3">
      <c r="P531597" s="83"/>
    </row>
    <row r="531598" spans="16:16" x14ac:dyDescent="0.3">
      <c r="P531598" s="83"/>
    </row>
    <row r="531599" spans="16:16" x14ac:dyDescent="0.3">
      <c r="P531599" s="83"/>
    </row>
    <row r="531600" spans="16:16" x14ac:dyDescent="0.3">
      <c r="P531600" s="83"/>
    </row>
    <row r="531601" spans="16:16" x14ac:dyDescent="0.3">
      <c r="P531601" s="83"/>
    </row>
    <row r="531602" spans="16:16" x14ac:dyDescent="0.3">
      <c r="P531602" s="83"/>
    </row>
    <row r="531603" spans="16:16" x14ac:dyDescent="0.3">
      <c r="P531603" s="83"/>
    </row>
    <row r="531604" spans="16:16" x14ac:dyDescent="0.3">
      <c r="P531604" s="83"/>
    </row>
    <row r="531605" spans="16:16" x14ac:dyDescent="0.3">
      <c r="P531605" s="83"/>
    </row>
    <row r="531606" spans="16:16" x14ac:dyDescent="0.3">
      <c r="P531606" s="83"/>
    </row>
    <row r="531607" spans="16:16" x14ac:dyDescent="0.3">
      <c r="P531607" s="83"/>
    </row>
    <row r="531608" spans="16:16" x14ac:dyDescent="0.3">
      <c r="P531608" s="83"/>
    </row>
    <row r="531609" spans="16:16" x14ac:dyDescent="0.3">
      <c r="P531609" s="83"/>
    </row>
    <row r="531610" spans="16:16" x14ac:dyDescent="0.3">
      <c r="P531610" s="83"/>
    </row>
    <row r="531611" spans="16:16" x14ac:dyDescent="0.3">
      <c r="P531611" s="83"/>
    </row>
    <row r="531612" spans="16:16" x14ac:dyDescent="0.3">
      <c r="P531612" s="83"/>
    </row>
    <row r="531613" spans="16:16" x14ac:dyDescent="0.3">
      <c r="P531613" s="83"/>
    </row>
    <row r="531614" spans="16:16" x14ac:dyDescent="0.3">
      <c r="P531614" s="83"/>
    </row>
    <row r="531615" spans="16:16" x14ac:dyDescent="0.3">
      <c r="P531615" s="83"/>
    </row>
    <row r="531616" spans="16:16" x14ac:dyDescent="0.3">
      <c r="P531616" s="83"/>
    </row>
    <row r="531617" spans="16:16" x14ac:dyDescent="0.3">
      <c r="P531617" s="83"/>
    </row>
    <row r="531618" spans="16:16" x14ac:dyDescent="0.3">
      <c r="P531618" s="83"/>
    </row>
    <row r="531619" spans="16:16" x14ac:dyDescent="0.3">
      <c r="P531619" s="83"/>
    </row>
    <row r="531620" spans="16:16" x14ac:dyDescent="0.3">
      <c r="P531620" s="83"/>
    </row>
    <row r="531621" spans="16:16" x14ac:dyDescent="0.3">
      <c r="P531621" s="83"/>
    </row>
    <row r="531622" spans="16:16" x14ac:dyDescent="0.3">
      <c r="P531622" s="83"/>
    </row>
    <row r="531623" spans="16:16" x14ac:dyDescent="0.3">
      <c r="P531623" s="83"/>
    </row>
    <row r="531624" spans="16:16" x14ac:dyDescent="0.3">
      <c r="P531624" s="83"/>
    </row>
    <row r="531625" spans="16:16" x14ac:dyDescent="0.3">
      <c r="P531625" s="83"/>
    </row>
    <row r="531626" spans="16:16" x14ac:dyDescent="0.3">
      <c r="P531626" s="83"/>
    </row>
    <row r="531627" spans="16:16" x14ac:dyDescent="0.3">
      <c r="P531627" s="83"/>
    </row>
    <row r="531628" spans="16:16" x14ac:dyDescent="0.3">
      <c r="P531628" s="83"/>
    </row>
    <row r="531629" spans="16:16" x14ac:dyDescent="0.3">
      <c r="P531629" s="83"/>
    </row>
    <row r="531630" spans="16:16" x14ac:dyDescent="0.3">
      <c r="P531630" s="83"/>
    </row>
    <row r="531631" spans="16:16" x14ac:dyDescent="0.3">
      <c r="P531631" s="83"/>
    </row>
    <row r="531632" spans="16:16" x14ac:dyDescent="0.3">
      <c r="P531632" s="83"/>
    </row>
    <row r="531633" spans="16:16" x14ac:dyDescent="0.3">
      <c r="P531633" s="83"/>
    </row>
    <row r="531634" spans="16:16" x14ac:dyDescent="0.3">
      <c r="P531634" s="83"/>
    </row>
    <row r="531635" spans="16:16" x14ac:dyDescent="0.3">
      <c r="P531635" s="83"/>
    </row>
    <row r="531636" spans="16:16" x14ac:dyDescent="0.3">
      <c r="P531636" s="83"/>
    </row>
    <row r="531637" spans="16:16" x14ac:dyDescent="0.3">
      <c r="P531637" s="83"/>
    </row>
    <row r="531638" spans="16:16" x14ac:dyDescent="0.3">
      <c r="P531638" s="83"/>
    </row>
    <row r="531639" spans="16:16" x14ac:dyDescent="0.3">
      <c r="P531639" s="83"/>
    </row>
    <row r="531640" spans="16:16" x14ac:dyDescent="0.3">
      <c r="P531640" s="83"/>
    </row>
    <row r="531641" spans="16:16" x14ac:dyDescent="0.3">
      <c r="P531641" s="83"/>
    </row>
    <row r="531642" spans="16:16" x14ac:dyDescent="0.3">
      <c r="P531642" s="83"/>
    </row>
    <row r="531643" spans="16:16" x14ac:dyDescent="0.3">
      <c r="P531643" s="83"/>
    </row>
    <row r="531644" spans="16:16" x14ac:dyDescent="0.3">
      <c r="P531644" s="83"/>
    </row>
    <row r="531645" spans="16:16" x14ac:dyDescent="0.3">
      <c r="P531645" s="83"/>
    </row>
    <row r="531646" spans="16:16" x14ac:dyDescent="0.3">
      <c r="P531646" s="83"/>
    </row>
    <row r="531647" spans="16:16" x14ac:dyDescent="0.3">
      <c r="P531647" s="83"/>
    </row>
    <row r="531648" spans="16:16" x14ac:dyDescent="0.3">
      <c r="P531648" s="83"/>
    </row>
    <row r="531649" spans="16:16" x14ac:dyDescent="0.3">
      <c r="P531649" s="83"/>
    </row>
    <row r="531650" spans="16:16" x14ac:dyDescent="0.3">
      <c r="P531650" s="83"/>
    </row>
    <row r="531651" spans="16:16" x14ac:dyDescent="0.3">
      <c r="P531651" s="83"/>
    </row>
    <row r="531652" spans="16:16" x14ac:dyDescent="0.3">
      <c r="P531652" s="83"/>
    </row>
    <row r="531653" spans="16:16" x14ac:dyDescent="0.3">
      <c r="P531653" s="83"/>
    </row>
    <row r="531654" spans="16:16" x14ac:dyDescent="0.3">
      <c r="P531654" s="83"/>
    </row>
    <row r="531655" spans="16:16" x14ac:dyDescent="0.3">
      <c r="P531655" s="83"/>
    </row>
    <row r="531656" spans="16:16" x14ac:dyDescent="0.3">
      <c r="P531656" s="83"/>
    </row>
    <row r="531657" spans="16:16" x14ac:dyDescent="0.3">
      <c r="P531657" s="83"/>
    </row>
    <row r="531658" spans="16:16" x14ac:dyDescent="0.3">
      <c r="P531658" s="83"/>
    </row>
    <row r="531659" spans="16:16" x14ac:dyDescent="0.3">
      <c r="P531659" s="83"/>
    </row>
    <row r="531660" spans="16:16" x14ac:dyDescent="0.3">
      <c r="P531660" s="83"/>
    </row>
    <row r="531661" spans="16:16" x14ac:dyDescent="0.3">
      <c r="P531661" s="83"/>
    </row>
    <row r="531662" spans="16:16" x14ac:dyDescent="0.3">
      <c r="P531662" s="83"/>
    </row>
    <row r="531663" spans="16:16" x14ac:dyDescent="0.3">
      <c r="P531663" s="83"/>
    </row>
    <row r="531664" spans="16:16" x14ac:dyDescent="0.3">
      <c r="P531664" s="83"/>
    </row>
    <row r="531665" spans="16:16" x14ac:dyDescent="0.3">
      <c r="P531665" s="83"/>
    </row>
    <row r="531666" spans="16:16" x14ac:dyDescent="0.3">
      <c r="P531666" s="83"/>
    </row>
    <row r="531667" spans="16:16" x14ac:dyDescent="0.3">
      <c r="P531667" s="83"/>
    </row>
    <row r="531668" spans="16:16" x14ac:dyDescent="0.3">
      <c r="P531668" s="83"/>
    </row>
    <row r="531669" spans="16:16" x14ac:dyDescent="0.3">
      <c r="P531669" s="83"/>
    </row>
    <row r="531670" spans="16:16" x14ac:dyDescent="0.3">
      <c r="P531670" s="83"/>
    </row>
    <row r="531671" spans="16:16" x14ac:dyDescent="0.3">
      <c r="P531671" s="83"/>
    </row>
    <row r="531672" spans="16:16" x14ac:dyDescent="0.3">
      <c r="P531672" s="83"/>
    </row>
    <row r="531673" spans="16:16" x14ac:dyDescent="0.3">
      <c r="P531673" s="83"/>
    </row>
    <row r="531674" spans="16:16" x14ac:dyDescent="0.3">
      <c r="P531674" s="83"/>
    </row>
    <row r="531675" spans="16:16" x14ac:dyDescent="0.3">
      <c r="P531675" s="83"/>
    </row>
    <row r="531676" spans="16:16" x14ac:dyDescent="0.3">
      <c r="P531676" s="83"/>
    </row>
    <row r="531677" spans="16:16" x14ac:dyDescent="0.3">
      <c r="P531677" s="83"/>
    </row>
    <row r="531678" spans="16:16" x14ac:dyDescent="0.3">
      <c r="P531678" s="83"/>
    </row>
    <row r="531679" spans="16:16" x14ac:dyDescent="0.3">
      <c r="P531679" s="83"/>
    </row>
    <row r="531680" spans="16:16" x14ac:dyDescent="0.3">
      <c r="P531680" s="83"/>
    </row>
    <row r="531681" spans="16:16" x14ac:dyDescent="0.3">
      <c r="P531681" s="83"/>
    </row>
    <row r="531682" spans="16:16" x14ac:dyDescent="0.3">
      <c r="P531682" s="83"/>
    </row>
    <row r="531683" spans="16:16" x14ac:dyDescent="0.3">
      <c r="P531683" s="83"/>
    </row>
    <row r="531684" spans="16:16" x14ac:dyDescent="0.3">
      <c r="P531684" s="83"/>
    </row>
    <row r="531685" spans="16:16" x14ac:dyDescent="0.3">
      <c r="P531685" s="83"/>
    </row>
    <row r="531686" spans="16:16" x14ac:dyDescent="0.3">
      <c r="P531686" s="83"/>
    </row>
    <row r="531687" spans="16:16" x14ac:dyDescent="0.3">
      <c r="P531687" s="83"/>
    </row>
    <row r="531688" spans="16:16" x14ac:dyDescent="0.3">
      <c r="P531688" s="83"/>
    </row>
    <row r="531689" spans="16:16" x14ac:dyDescent="0.3">
      <c r="P531689" s="83"/>
    </row>
    <row r="531690" spans="16:16" x14ac:dyDescent="0.3">
      <c r="P531690" s="83"/>
    </row>
    <row r="531691" spans="16:16" x14ac:dyDescent="0.3">
      <c r="P531691" s="83"/>
    </row>
    <row r="531692" spans="16:16" x14ac:dyDescent="0.3">
      <c r="P531692" s="83"/>
    </row>
    <row r="531693" spans="16:16" x14ac:dyDescent="0.3">
      <c r="P531693" s="83"/>
    </row>
    <row r="531694" spans="16:16" x14ac:dyDescent="0.3">
      <c r="P531694" s="83"/>
    </row>
    <row r="531695" spans="16:16" x14ac:dyDescent="0.3">
      <c r="P531695" s="83"/>
    </row>
    <row r="531696" spans="16:16" x14ac:dyDescent="0.3">
      <c r="P531696" s="83"/>
    </row>
    <row r="531697" spans="16:16" x14ac:dyDescent="0.3">
      <c r="P531697" s="83"/>
    </row>
    <row r="531698" spans="16:16" x14ac:dyDescent="0.3">
      <c r="P531698" s="83"/>
    </row>
    <row r="531699" spans="16:16" x14ac:dyDescent="0.3">
      <c r="P531699" s="83"/>
    </row>
    <row r="531700" spans="16:16" x14ac:dyDescent="0.3">
      <c r="P531700" s="83"/>
    </row>
    <row r="531701" spans="16:16" x14ac:dyDescent="0.3">
      <c r="P531701" s="83"/>
    </row>
    <row r="531702" spans="16:16" x14ac:dyDescent="0.3">
      <c r="P531702" s="83"/>
    </row>
    <row r="531703" spans="16:16" x14ac:dyDescent="0.3">
      <c r="P531703" s="83"/>
    </row>
    <row r="531704" spans="16:16" x14ac:dyDescent="0.3">
      <c r="P531704" s="83"/>
    </row>
    <row r="531705" spans="16:16" x14ac:dyDescent="0.3">
      <c r="P531705" s="83"/>
    </row>
    <row r="531706" spans="16:16" x14ac:dyDescent="0.3">
      <c r="P531706" s="83"/>
    </row>
    <row r="531707" spans="16:16" x14ac:dyDescent="0.3">
      <c r="P531707" s="83"/>
    </row>
    <row r="531708" spans="16:16" x14ac:dyDescent="0.3">
      <c r="P531708" s="83"/>
    </row>
    <row r="531709" spans="16:16" x14ac:dyDescent="0.3">
      <c r="P531709" s="83"/>
    </row>
    <row r="531710" spans="16:16" x14ac:dyDescent="0.3">
      <c r="P531710" s="83"/>
    </row>
    <row r="531711" spans="16:16" x14ac:dyDescent="0.3">
      <c r="P531711" s="83"/>
    </row>
    <row r="531712" spans="16:16" x14ac:dyDescent="0.3">
      <c r="P531712" s="83"/>
    </row>
    <row r="531713" spans="16:16" x14ac:dyDescent="0.3">
      <c r="P531713" s="83"/>
    </row>
    <row r="531714" spans="16:16" x14ac:dyDescent="0.3">
      <c r="P531714" s="83"/>
    </row>
    <row r="531715" spans="16:16" x14ac:dyDescent="0.3">
      <c r="P531715" s="83"/>
    </row>
    <row r="531716" spans="16:16" x14ac:dyDescent="0.3">
      <c r="P531716" s="83"/>
    </row>
    <row r="531717" spans="16:16" x14ac:dyDescent="0.3">
      <c r="P531717" s="83"/>
    </row>
    <row r="531718" spans="16:16" x14ac:dyDescent="0.3">
      <c r="P531718" s="83"/>
    </row>
    <row r="531719" spans="16:16" x14ac:dyDescent="0.3">
      <c r="P531719" s="83"/>
    </row>
    <row r="531720" spans="16:16" x14ac:dyDescent="0.3">
      <c r="P531720" s="83"/>
    </row>
    <row r="531721" spans="16:16" x14ac:dyDescent="0.3">
      <c r="P531721" s="83"/>
    </row>
    <row r="531722" spans="16:16" x14ac:dyDescent="0.3">
      <c r="P531722" s="83"/>
    </row>
    <row r="531723" spans="16:16" x14ac:dyDescent="0.3">
      <c r="P531723" s="83"/>
    </row>
    <row r="531724" spans="16:16" x14ac:dyDescent="0.3">
      <c r="P531724" s="83"/>
    </row>
    <row r="531725" spans="16:16" x14ac:dyDescent="0.3">
      <c r="P531725" s="83"/>
    </row>
    <row r="531726" spans="16:16" x14ac:dyDescent="0.3">
      <c r="P531726" s="83"/>
    </row>
    <row r="531727" spans="16:16" x14ac:dyDescent="0.3">
      <c r="P531727" s="83"/>
    </row>
    <row r="531728" spans="16:16" x14ac:dyDescent="0.3">
      <c r="P531728" s="83"/>
    </row>
    <row r="531729" spans="16:16" x14ac:dyDescent="0.3">
      <c r="P531729" s="83"/>
    </row>
    <row r="531730" spans="16:16" x14ac:dyDescent="0.3">
      <c r="P531730" s="83"/>
    </row>
    <row r="531731" spans="16:16" x14ac:dyDescent="0.3">
      <c r="P531731" s="83"/>
    </row>
    <row r="531732" spans="16:16" x14ac:dyDescent="0.3">
      <c r="P531732" s="83"/>
    </row>
    <row r="531733" spans="16:16" x14ac:dyDescent="0.3">
      <c r="P531733" s="83"/>
    </row>
    <row r="531734" spans="16:16" x14ac:dyDescent="0.3">
      <c r="P531734" s="83"/>
    </row>
    <row r="531735" spans="16:16" x14ac:dyDescent="0.3">
      <c r="P531735" s="83"/>
    </row>
    <row r="531736" spans="16:16" x14ac:dyDescent="0.3">
      <c r="P531736" s="83"/>
    </row>
    <row r="531737" spans="16:16" x14ac:dyDescent="0.3">
      <c r="P531737" s="83"/>
    </row>
    <row r="531738" spans="16:16" x14ac:dyDescent="0.3">
      <c r="P531738" s="83"/>
    </row>
    <row r="531739" spans="16:16" x14ac:dyDescent="0.3">
      <c r="P531739" s="83"/>
    </row>
    <row r="531740" spans="16:16" x14ac:dyDescent="0.3">
      <c r="P531740" s="83"/>
    </row>
    <row r="531741" spans="16:16" x14ac:dyDescent="0.3">
      <c r="P531741" s="83"/>
    </row>
    <row r="531742" spans="16:16" x14ac:dyDescent="0.3">
      <c r="P531742" s="83"/>
    </row>
    <row r="531743" spans="16:16" x14ac:dyDescent="0.3">
      <c r="P531743" s="83"/>
    </row>
    <row r="531744" spans="16:16" x14ac:dyDescent="0.3">
      <c r="P531744" s="83"/>
    </row>
    <row r="531745" spans="16:16" x14ac:dyDescent="0.3">
      <c r="P531745" s="83"/>
    </row>
    <row r="531746" spans="16:16" x14ac:dyDescent="0.3">
      <c r="P531746" s="83"/>
    </row>
    <row r="531747" spans="16:16" x14ac:dyDescent="0.3">
      <c r="P531747" s="83"/>
    </row>
    <row r="531748" spans="16:16" x14ac:dyDescent="0.3">
      <c r="P531748" s="83"/>
    </row>
    <row r="531749" spans="16:16" x14ac:dyDescent="0.3">
      <c r="P531749" s="83"/>
    </row>
    <row r="531750" spans="16:16" x14ac:dyDescent="0.3">
      <c r="P531750" s="83"/>
    </row>
    <row r="531751" spans="16:16" x14ac:dyDescent="0.3">
      <c r="P531751" s="83"/>
    </row>
    <row r="531752" spans="16:16" x14ac:dyDescent="0.3">
      <c r="P531752" s="83"/>
    </row>
    <row r="531753" spans="16:16" x14ac:dyDescent="0.3">
      <c r="P531753" s="83"/>
    </row>
    <row r="531754" spans="16:16" x14ac:dyDescent="0.3">
      <c r="P531754" s="83"/>
    </row>
    <row r="531755" spans="16:16" x14ac:dyDescent="0.3">
      <c r="P531755" s="83"/>
    </row>
    <row r="531756" spans="16:16" x14ac:dyDescent="0.3">
      <c r="P531756" s="83"/>
    </row>
    <row r="531757" spans="16:16" x14ac:dyDescent="0.3">
      <c r="P531757" s="83"/>
    </row>
    <row r="531758" spans="16:16" x14ac:dyDescent="0.3">
      <c r="P531758" s="83"/>
    </row>
    <row r="531759" spans="16:16" x14ac:dyDescent="0.3">
      <c r="P531759" s="83"/>
    </row>
    <row r="531760" spans="16:16" x14ac:dyDescent="0.3">
      <c r="P531760" s="83"/>
    </row>
    <row r="531761" spans="16:16" x14ac:dyDescent="0.3">
      <c r="P531761" s="83"/>
    </row>
    <row r="531762" spans="16:16" x14ac:dyDescent="0.3">
      <c r="P531762" s="83"/>
    </row>
    <row r="531763" spans="16:16" x14ac:dyDescent="0.3">
      <c r="P531763" s="83"/>
    </row>
    <row r="531764" spans="16:16" x14ac:dyDescent="0.3">
      <c r="P531764" s="83"/>
    </row>
    <row r="531765" spans="16:16" x14ac:dyDescent="0.3">
      <c r="P531765" s="83"/>
    </row>
    <row r="531766" spans="16:16" x14ac:dyDescent="0.3">
      <c r="P531766" s="83"/>
    </row>
    <row r="531767" spans="16:16" x14ac:dyDescent="0.3">
      <c r="P531767" s="83"/>
    </row>
    <row r="531768" spans="16:16" x14ac:dyDescent="0.3">
      <c r="P531768" s="83"/>
    </row>
    <row r="531769" spans="16:16" x14ac:dyDescent="0.3">
      <c r="P531769" s="83"/>
    </row>
    <row r="531770" spans="16:16" x14ac:dyDescent="0.3">
      <c r="P531770" s="83"/>
    </row>
    <row r="531771" spans="16:16" x14ac:dyDescent="0.3">
      <c r="P531771" s="83"/>
    </row>
    <row r="531772" spans="16:16" x14ac:dyDescent="0.3">
      <c r="P531772" s="83"/>
    </row>
    <row r="531773" spans="16:16" x14ac:dyDescent="0.3">
      <c r="P531773" s="83"/>
    </row>
    <row r="531774" spans="16:16" x14ac:dyDescent="0.3">
      <c r="P531774" s="83"/>
    </row>
    <row r="531775" spans="16:16" x14ac:dyDescent="0.3">
      <c r="P531775" s="83"/>
    </row>
    <row r="531776" spans="16:16" x14ac:dyDescent="0.3">
      <c r="P531776" s="83"/>
    </row>
    <row r="531777" spans="16:16" x14ac:dyDescent="0.3">
      <c r="P531777" s="83"/>
    </row>
    <row r="531778" spans="16:16" x14ac:dyDescent="0.3">
      <c r="P531778" s="83"/>
    </row>
    <row r="531779" spans="16:16" x14ac:dyDescent="0.3">
      <c r="P531779" s="83"/>
    </row>
    <row r="531780" spans="16:16" x14ac:dyDescent="0.3">
      <c r="P531780" s="83"/>
    </row>
    <row r="531781" spans="16:16" x14ac:dyDescent="0.3">
      <c r="P531781" s="83"/>
    </row>
    <row r="531782" spans="16:16" x14ac:dyDescent="0.3">
      <c r="P531782" s="83"/>
    </row>
    <row r="531783" spans="16:16" x14ac:dyDescent="0.3">
      <c r="P531783" s="83"/>
    </row>
    <row r="531784" spans="16:16" x14ac:dyDescent="0.3">
      <c r="P531784" s="83"/>
    </row>
    <row r="531785" spans="16:16" x14ac:dyDescent="0.3">
      <c r="P531785" s="83"/>
    </row>
    <row r="531786" spans="16:16" x14ac:dyDescent="0.3">
      <c r="P531786" s="83"/>
    </row>
    <row r="531787" spans="16:16" x14ac:dyDescent="0.3">
      <c r="P531787" s="83"/>
    </row>
    <row r="531788" spans="16:16" x14ac:dyDescent="0.3">
      <c r="P531788" s="83"/>
    </row>
    <row r="531789" spans="16:16" x14ac:dyDescent="0.3">
      <c r="P531789" s="83"/>
    </row>
    <row r="531790" spans="16:16" x14ac:dyDescent="0.3">
      <c r="P531790" s="83"/>
    </row>
    <row r="531791" spans="16:16" x14ac:dyDescent="0.3">
      <c r="P531791" s="83"/>
    </row>
    <row r="531792" spans="16:16" x14ac:dyDescent="0.3">
      <c r="P531792" s="83"/>
    </row>
    <row r="531793" spans="16:16" x14ac:dyDescent="0.3">
      <c r="P531793" s="83"/>
    </row>
    <row r="531794" spans="16:16" x14ac:dyDescent="0.3">
      <c r="P531794" s="83"/>
    </row>
    <row r="531795" spans="16:16" x14ac:dyDescent="0.3">
      <c r="P531795" s="83"/>
    </row>
    <row r="531796" spans="16:16" x14ac:dyDescent="0.3">
      <c r="P531796" s="83"/>
    </row>
    <row r="531797" spans="16:16" x14ac:dyDescent="0.3">
      <c r="P531797" s="83"/>
    </row>
    <row r="531798" spans="16:16" x14ac:dyDescent="0.3">
      <c r="P531798" s="83"/>
    </row>
    <row r="531799" spans="16:16" x14ac:dyDescent="0.3">
      <c r="P531799" s="83"/>
    </row>
    <row r="531800" spans="16:16" x14ac:dyDescent="0.3">
      <c r="P531800" s="83"/>
    </row>
    <row r="531801" spans="16:16" x14ac:dyDescent="0.3">
      <c r="P531801" s="83"/>
    </row>
    <row r="531802" spans="16:16" x14ac:dyDescent="0.3">
      <c r="P531802" s="83"/>
    </row>
    <row r="531803" spans="16:16" x14ac:dyDescent="0.3">
      <c r="P531803" s="83"/>
    </row>
    <row r="531804" spans="16:16" x14ac:dyDescent="0.3">
      <c r="P531804" s="83"/>
    </row>
    <row r="531805" spans="16:16" x14ac:dyDescent="0.3">
      <c r="P531805" s="83"/>
    </row>
    <row r="531806" spans="16:16" x14ac:dyDescent="0.3">
      <c r="P531806" s="83"/>
    </row>
    <row r="531807" spans="16:16" x14ac:dyDescent="0.3">
      <c r="P531807" s="83"/>
    </row>
    <row r="531808" spans="16:16" x14ac:dyDescent="0.3">
      <c r="P531808" s="83"/>
    </row>
    <row r="531809" spans="16:16" x14ac:dyDescent="0.3">
      <c r="P531809" s="83"/>
    </row>
    <row r="531810" spans="16:16" x14ac:dyDescent="0.3">
      <c r="P531810" s="83"/>
    </row>
    <row r="531811" spans="16:16" x14ac:dyDescent="0.3">
      <c r="P531811" s="83"/>
    </row>
    <row r="531812" spans="16:16" x14ac:dyDescent="0.3">
      <c r="P531812" s="83"/>
    </row>
    <row r="531813" spans="16:16" x14ac:dyDescent="0.3">
      <c r="P531813" s="83"/>
    </row>
    <row r="531814" spans="16:16" x14ac:dyDescent="0.3">
      <c r="P531814" s="83"/>
    </row>
    <row r="531815" spans="16:16" x14ac:dyDescent="0.3">
      <c r="P531815" s="83"/>
    </row>
    <row r="531816" spans="16:16" x14ac:dyDescent="0.3">
      <c r="P531816" s="83"/>
    </row>
    <row r="531817" spans="16:16" x14ac:dyDescent="0.3">
      <c r="P531817" s="83"/>
    </row>
    <row r="531818" spans="16:16" x14ac:dyDescent="0.3">
      <c r="P531818" s="83"/>
    </row>
    <row r="531819" spans="16:16" x14ac:dyDescent="0.3">
      <c r="P531819" s="83"/>
    </row>
    <row r="531820" spans="16:16" x14ac:dyDescent="0.3">
      <c r="P531820" s="83"/>
    </row>
    <row r="531821" spans="16:16" x14ac:dyDescent="0.3">
      <c r="P531821" s="83"/>
    </row>
    <row r="531822" spans="16:16" x14ac:dyDescent="0.3">
      <c r="P531822" s="83"/>
    </row>
    <row r="531823" spans="16:16" x14ac:dyDescent="0.3">
      <c r="P531823" s="83"/>
    </row>
    <row r="531824" spans="16:16" x14ac:dyDescent="0.3">
      <c r="P531824" s="83"/>
    </row>
    <row r="531825" spans="16:16" x14ac:dyDescent="0.3">
      <c r="P531825" s="83"/>
    </row>
    <row r="531826" spans="16:16" x14ac:dyDescent="0.3">
      <c r="P531826" s="83"/>
    </row>
    <row r="531827" spans="16:16" x14ac:dyDescent="0.3">
      <c r="P531827" s="83"/>
    </row>
    <row r="531828" spans="16:16" x14ac:dyDescent="0.3">
      <c r="P531828" s="83"/>
    </row>
    <row r="531829" spans="16:16" x14ac:dyDescent="0.3">
      <c r="P531829" s="83"/>
    </row>
    <row r="531830" spans="16:16" x14ac:dyDescent="0.3">
      <c r="P531830" s="83"/>
    </row>
    <row r="531831" spans="16:16" x14ac:dyDescent="0.3">
      <c r="P531831" s="83"/>
    </row>
    <row r="531832" spans="16:16" x14ac:dyDescent="0.3">
      <c r="P531832" s="83"/>
    </row>
    <row r="531833" spans="16:16" x14ac:dyDescent="0.3">
      <c r="P531833" s="83"/>
    </row>
    <row r="531834" spans="16:16" x14ac:dyDescent="0.3">
      <c r="P531834" s="83"/>
    </row>
    <row r="531835" spans="16:16" x14ac:dyDescent="0.3">
      <c r="P531835" s="83"/>
    </row>
    <row r="531836" spans="16:16" x14ac:dyDescent="0.3">
      <c r="P531836" s="83"/>
    </row>
    <row r="531837" spans="16:16" x14ac:dyDescent="0.3">
      <c r="P531837" s="83"/>
    </row>
    <row r="531838" spans="16:16" x14ac:dyDescent="0.3">
      <c r="P531838" s="83"/>
    </row>
    <row r="531839" spans="16:16" x14ac:dyDescent="0.3">
      <c r="P531839" s="83"/>
    </row>
    <row r="531840" spans="16:16" x14ac:dyDescent="0.3">
      <c r="P531840" s="83"/>
    </row>
    <row r="531841" spans="16:16" x14ac:dyDescent="0.3">
      <c r="P531841" s="83"/>
    </row>
    <row r="531842" spans="16:16" x14ac:dyDescent="0.3">
      <c r="P531842" s="83"/>
    </row>
    <row r="531843" spans="16:16" x14ac:dyDescent="0.3">
      <c r="P531843" s="83"/>
    </row>
    <row r="531844" spans="16:16" x14ac:dyDescent="0.3">
      <c r="P531844" s="83"/>
    </row>
    <row r="531845" spans="16:16" x14ac:dyDescent="0.3">
      <c r="P531845" s="83"/>
    </row>
    <row r="531846" spans="16:16" x14ac:dyDescent="0.3">
      <c r="P531846" s="83"/>
    </row>
    <row r="531847" spans="16:16" x14ac:dyDescent="0.3">
      <c r="P531847" s="83"/>
    </row>
    <row r="531848" spans="16:16" x14ac:dyDescent="0.3">
      <c r="P531848" s="83"/>
    </row>
    <row r="531849" spans="16:16" x14ac:dyDescent="0.3">
      <c r="P531849" s="83"/>
    </row>
    <row r="531850" spans="16:16" x14ac:dyDescent="0.3">
      <c r="P531850" s="83"/>
    </row>
    <row r="531851" spans="16:16" x14ac:dyDescent="0.3">
      <c r="P531851" s="83"/>
    </row>
    <row r="531852" spans="16:16" x14ac:dyDescent="0.3">
      <c r="P531852" s="83"/>
    </row>
    <row r="531853" spans="16:16" x14ac:dyDescent="0.3">
      <c r="P531853" s="83"/>
    </row>
    <row r="531854" spans="16:16" x14ac:dyDescent="0.3">
      <c r="P531854" s="83"/>
    </row>
    <row r="531855" spans="16:16" x14ac:dyDescent="0.3">
      <c r="P531855" s="83"/>
    </row>
    <row r="531856" spans="16:16" x14ac:dyDescent="0.3">
      <c r="P531856" s="83"/>
    </row>
    <row r="531857" spans="16:16" x14ac:dyDescent="0.3">
      <c r="P531857" s="83"/>
    </row>
    <row r="531858" spans="16:16" x14ac:dyDescent="0.3">
      <c r="P531858" s="83"/>
    </row>
    <row r="531859" spans="16:16" x14ac:dyDescent="0.3">
      <c r="P531859" s="83"/>
    </row>
    <row r="531860" spans="16:16" x14ac:dyDescent="0.3">
      <c r="P531860" s="83"/>
    </row>
    <row r="531861" spans="16:16" x14ac:dyDescent="0.3">
      <c r="P531861" s="83"/>
    </row>
    <row r="531862" spans="16:16" x14ac:dyDescent="0.3">
      <c r="P531862" s="83"/>
    </row>
    <row r="531863" spans="16:16" x14ac:dyDescent="0.3">
      <c r="P531863" s="83"/>
    </row>
    <row r="531864" spans="16:16" x14ac:dyDescent="0.3">
      <c r="P531864" s="83"/>
    </row>
    <row r="531865" spans="16:16" x14ac:dyDescent="0.3">
      <c r="P531865" s="83"/>
    </row>
    <row r="531866" spans="16:16" x14ac:dyDescent="0.3">
      <c r="P531866" s="83"/>
    </row>
    <row r="531867" spans="16:16" x14ac:dyDescent="0.3">
      <c r="P531867" s="83"/>
    </row>
    <row r="531868" spans="16:16" x14ac:dyDescent="0.3">
      <c r="P531868" s="83"/>
    </row>
    <row r="531869" spans="16:16" x14ac:dyDescent="0.3">
      <c r="P531869" s="83"/>
    </row>
    <row r="531870" spans="16:16" x14ac:dyDescent="0.3">
      <c r="P531870" s="83"/>
    </row>
    <row r="531871" spans="16:16" x14ac:dyDescent="0.3">
      <c r="P531871" s="83"/>
    </row>
    <row r="531872" spans="16:16" x14ac:dyDescent="0.3">
      <c r="P531872" s="83"/>
    </row>
    <row r="531873" spans="16:16" x14ac:dyDescent="0.3">
      <c r="P531873" s="83"/>
    </row>
    <row r="531874" spans="16:16" x14ac:dyDescent="0.3">
      <c r="P531874" s="83"/>
    </row>
    <row r="531875" spans="16:16" x14ac:dyDescent="0.3">
      <c r="P531875" s="83"/>
    </row>
    <row r="531876" spans="16:16" x14ac:dyDescent="0.3">
      <c r="P531876" s="83"/>
    </row>
    <row r="531877" spans="16:16" x14ac:dyDescent="0.3">
      <c r="P531877" s="83"/>
    </row>
    <row r="531878" spans="16:16" x14ac:dyDescent="0.3">
      <c r="P531878" s="83"/>
    </row>
    <row r="531879" spans="16:16" x14ac:dyDescent="0.3">
      <c r="P531879" s="83"/>
    </row>
    <row r="531880" spans="16:16" x14ac:dyDescent="0.3">
      <c r="P531880" s="83"/>
    </row>
    <row r="531881" spans="16:16" x14ac:dyDescent="0.3">
      <c r="P531881" s="83"/>
    </row>
    <row r="531882" spans="16:16" x14ac:dyDescent="0.3">
      <c r="P531882" s="83"/>
    </row>
    <row r="531883" spans="16:16" x14ac:dyDescent="0.3">
      <c r="P531883" s="83"/>
    </row>
    <row r="531884" spans="16:16" x14ac:dyDescent="0.3">
      <c r="P531884" s="83"/>
    </row>
    <row r="531885" spans="16:16" x14ac:dyDescent="0.3">
      <c r="P531885" s="83"/>
    </row>
    <row r="531886" spans="16:16" x14ac:dyDescent="0.3">
      <c r="P531886" s="83"/>
    </row>
    <row r="531887" spans="16:16" x14ac:dyDescent="0.3">
      <c r="P531887" s="83"/>
    </row>
    <row r="531888" spans="16:16" x14ac:dyDescent="0.3">
      <c r="P531888" s="83"/>
    </row>
    <row r="531889" spans="16:16" x14ac:dyDescent="0.3">
      <c r="P531889" s="83"/>
    </row>
    <row r="531890" spans="16:16" x14ac:dyDescent="0.3">
      <c r="P531890" s="83"/>
    </row>
    <row r="531891" spans="16:16" x14ac:dyDescent="0.3">
      <c r="P531891" s="83"/>
    </row>
    <row r="531892" spans="16:16" x14ac:dyDescent="0.3">
      <c r="P531892" s="83"/>
    </row>
    <row r="531893" spans="16:16" x14ac:dyDescent="0.3">
      <c r="P531893" s="83"/>
    </row>
    <row r="531894" spans="16:16" x14ac:dyDescent="0.3">
      <c r="P531894" s="83"/>
    </row>
    <row r="531895" spans="16:16" x14ac:dyDescent="0.3">
      <c r="P531895" s="83"/>
    </row>
    <row r="531896" spans="16:16" x14ac:dyDescent="0.3">
      <c r="P531896" s="83"/>
    </row>
    <row r="531897" spans="16:16" x14ac:dyDescent="0.3">
      <c r="P531897" s="83"/>
    </row>
    <row r="531898" spans="16:16" x14ac:dyDescent="0.3">
      <c r="P531898" s="83"/>
    </row>
    <row r="531899" spans="16:16" x14ac:dyDescent="0.3">
      <c r="P531899" s="83"/>
    </row>
    <row r="531900" spans="16:16" x14ac:dyDescent="0.3">
      <c r="P531900" s="83"/>
    </row>
    <row r="531901" spans="16:16" x14ac:dyDescent="0.3">
      <c r="P531901" s="83"/>
    </row>
    <row r="531902" spans="16:16" x14ac:dyDescent="0.3">
      <c r="P531902" s="83"/>
    </row>
    <row r="531903" spans="16:16" x14ac:dyDescent="0.3">
      <c r="P531903" s="83"/>
    </row>
    <row r="531904" spans="16:16" x14ac:dyDescent="0.3">
      <c r="P531904" s="83"/>
    </row>
    <row r="531905" spans="16:16" x14ac:dyDescent="0.3">
      <c r="P531905" s="83"/>
    </row>
    <row r="531906" spans="16:16" x14ac:dyDescent="0.3">
      <c r="P531906" s="83"/>
    </row>
    <row r="531907" spans="16:16" x14ac:dyDescent="0.3">
      <c r="P531907" s="83"/>
    </row>
    <row r="531908" spans="16:16" x14ac:dyDescent="0.3">
      <c r="P531908" s="83"/>
    </row>
    <row r="531909" spans="16:16" x14ac:dyDescent="0.3">
      <c r="P531909" s="83"/>
    </row>
    <row r="531910" spans="16:16" x14ac:dyDescent="0.3">
      <c r="P531910" s="83"/>
    </row>
    <row r="531911" spans="16:16" x14ac:dyDescent="0.3">
      <c r="P531911" s="83"/>
    </row>
    <row r="531912" spans="16:16" x14ac:dyDescent="0.3">
      <c r="P531912" s="83"/>
    </row>
    <row r="531913" spans="16:16" x14ac:dyDescent="0.3">
      <c r="P531913" s="83"/>
    </row>
    <row r="531914" spans="16:16" x14ac:dyDescent="0.3">
      <c r="P531914" s="83"/>
    </row>
    <row r="531915" spans="16:16" x14ac:dyDescent="0.3">
      <c r="P531915" s="83"/>
    </row>
    <row r="531916" spans="16:16" x14ac:dyDescent="0.3">
      <c r="P531916" s="83"/>
    </row>
    <row r="531917" spans="16:16" x14ac:dyDescent="0.3">
      <c r="P531917" s="83"/>
    </row>
    <row r="531918" spans="16:16" x14ac:dyDescent="0.3">
      <c r="P531918" s="83"/>
    </row>
    <row r="531919" spans="16:16" x14ac:dyDescent="0.3">
      <c r="P531919" s="83"/>
    </row>
    <row r="531920" spans="16:16" x14ac:dyDescent="0.3">
      <c r="P531920" s="83"/>
    </row>
    <row r="531921" spans="16:16" x14ac:dyDescent="0.3">
      <c r="P531921" s="83"/>
    </row>
    <row r="531922" spans="16:16" x14ac:dyDescent="0.3">
      <c r="P531922" s="83"/>
    </row>
    <row r="531923" spans="16:16" x14ac:dyDescent="0.3">
      <c r="P531923" s="83"/>
    </row>
    <row r="531924" spans="16:16" x14ac:dyDescent="0.3">
      <c r="P531924" s="83"/>
    </row>
    <row r="531925" spans="16:16" x14ac:dyDescent="0.3">
      <c r="P531925" s="83"/>
    </row>
    <row r="531926" spans="16:16" x14ac:dyDescent="0.3">
      <c r="P531926" s="83"/>
    </row>
    <row r="531927" spans="16:16" x14ac:dyDescent="0.3">
      <c r="P531927" s="83"/>
    </row>
    <row r="531928" spans="16:16" x14ac:dyDescent="0.3">
      <c r="P531928" s="83"/>
    </row>
    <row r="531929" spans="16:16" x14ac:dyDescent="0.3">
      <c r="P531929" s="83"/>
    </row>
    <row r="531930" spans="16:16" x14ac:dyDescent="0.3">
      <c r="P531930" s="83"/>
    </row>
    <row r="531931" spans="16:16" x14ac:dyDescent="0.3">
      <c r="P531931" s="83"/>
    </row>
    <row r="531932" spans="16:16" x14ac:dyDescent="0.3">
      <c r="P531932" s="83"/>
    </row>
    <row r="531933" spans="16:16" x14ac:dyDescent="0.3">
      <c r="P531933" s="83"/>
    </row>
    <row r="531934" spans="16:16" x14ac:dyDescent="0.3">
      <c r="P531934" s="83"/>
    </row>
    <row r="531935" spans="16:16" x14ac:dyDescent="0.3">
      <c r="P531935" s="83"/>
    </row>
    <row r="531936" spans="16:16" x14ac:dyDescent="0.3">
      <c r="P531936" s="83"/>
    </row>
    <row r="531937" spans="16:16" x14ac:dyDescent="0.3">
      <c r="P531937" s="83"/>
    </row>
    <row r="531938" spans="16:16" x14ac:dyDescent="0.3">
      <c r="P531938" s="83"/>
    </row>
    <row r="531939" spans="16:16" x14ac:dyDescent="0.3">
      <c r="P531939" s="83"/>
    </row>
    <row r="531940" spans="16:16" x14ac:dyDescent="0.3">
      <c r="P531940" s="83"/>
    </row>
    <row r="531941" spans="16:16" x14ac:dyDescent="0.3">
      <c r="P531941" s="83"/>
    </row>
    <row r="531942" spans="16:16" x14ac:dyDescent="0.3">
      <c r="P531942" s="83"/>
    </row>
    <row r="531943" spans="16:16" x14ac:dyDescent="0.3">
      <c r="P531943" s="83"/>
    </row>
    <row r="531944" spans="16:16" x14ac:dyDescent="0.3">
      <c r="P531944" s="83"/>
    </row>
    <row r="531945" spans="16:16" x14ac:dyDescent="0.3">
      <c r="P531945" s="83"/>
    </row>
    <row r="531946" spans="16:16" x14ac:dyDescent="0.3">
      <c r="P531946" s="83"/>
    </row>
    <row r="531947" spans="16:16" x14ac:dyDescent="0.3">
      <c r="P531947" s="83"/>
    </row>
    <row r="531948" spans="16:16" x14ac:dyDescent="0.3">
      <c r="P531948" s="83"/>
    </row>
    <row r="531949" spans="16:16" x14ac:dyDescent="0.3">
      <c r="P531949" s="83"/>
    </row>
    <row r="531950" spans="16:16" x14ac:dyDescent="0.3">
      <c r="P531950" s="83"/>
    </row>
    <row r="531951" spans="16:16" x14ac:dyDescent="0.3">
      <c r="P531951" s="83"/>
    </row>
    <row r="531952" spans="16:16" x14ac:dyDescent="0.3">
      <c r="P531952" s="83"/>
    </row>
    <row r="531953" spans="16:16" x14ac:dyDescent="0.3">
      <c r="P531953" s="83"/>
    </row>
    <row r="531954" spans="16:16" x14ac:dyDescent="0.3">
      <c r="P531954" s="83"/>
    </row>
    <row r="531955" spans="16:16" x14ac:dyDescent="0.3">
      <c r="P531955" s="83"/>
    </row>
    <row r="531956" spans="16:16" x14ac:dyDescent="0.3">
      <c r="P531956" s="83"/>
    </row>
    <row r="531957" spans="16:16" x14ac:dyDescent="0.3">
      <c r="P531957" s="83"/>
    </row>
    <row r="531958" spans="16:16" x14ac:dyDescent="0.3">
      <c r="P531958" s="83"/>
    </row>
    <row r="531959" spans="16:16" x14ac:dyDescent="0.3">
      <c r="P531959" s="83"/>
    </row>
    <row r="531960" spans="16:16" x14ac:dyDescent="0.3">
      <c r="P531960" s="83"/>
    </row>
    <row r="531961" spans="16:16" x14ac:dyDescent="0.3">
      <c r="P531961" s="83"/>
    </row>
    <row r="531962" spans="16:16" x14ac:dyDescent="0.3">
      <c r="P531962" s="83"/>
    </row>
    <row r="531963" spans="16:16" x14ac:dyDescent="0.3">
      <c r="P531963" s="83"/>
    </row>
    <row r="531964" spans="16:16" x14ac:dyDescent="0.3">
      <c r="P531964" s="83"/>
    </row>
    <row r="531965" spans="16:16" x14ac:dyDescent="0.3">
      <c r="P531965" s="83"/>
    </row>
    <row r="531966" spans="16:16" x14ac:dyDescent="0.3">
      <c r="P531966" s="83"/>
    </row>
    <row r="531967" spans="16:16" x14ac:dyDescent="0.3">
      <c r="P531967" s="83"/>
    </row>
    <row r="531968" spans="16:16" x14ac:dyDescent="0.3">
      <c r="P531968" s="83"/>
    </row>
    <row r="531969" spans="16:16" x14ac:dyDescent="0.3">
      <c r="P531969" s="83"/>
    </row>
    <row r="531970" spans="16:16" x14ac:dyDescent="0.3">
      <c r="P531970" s="83"/>
    </row>
    <row r="531971" spans="16:16" x14ac:dyDescent="0.3">
      <c r="P531971" s="83"/>
    </row>
    <row r="531972" spans="16:16" x14ac:dyDescent="0.3">
      <c r="P531972" s="83"/>
    </row>
    <row r="531973" spans="16:16" x14ac:dyDescent="0.3">
      <c r="P531973" s="83"/>
    </row>
    <row r="531974" spans="16:16" x14ac:dyDescent="0.3">
      <c r="P531974" s="83"/>
    </row>
    <row r="531975" spans="16:16" x14ac:dyDescent="0.3">
      <c r="P531975" s="83"/>
    </row>
    <row r="531976" spans="16:16" x14ac:dyDescent="0.3">
      <c r="P531976" s="83"/>
    </row>
    <row r="531977" spans="16:16" x14ac:dyDescent="0.3">
      <c r="P531977" s="83"/>
    </row>
    <row r="531978" spans="16:16" x14ac:dyDescent="0.3">
      <c r="P531978" s="83"/>
    </row>
    <row r="531979" spans="16:16" x14ac:dyDescent="0.3">
      <c r="P531979" s="83"/>
    </row>
    <row r="531980" spans="16:16" x14ac:dyDescent="0.3">
      <c r="P531980" s="83"/>
    </row>
    <row r="531981" spans="16:16" x14ac:dyDescent="0.3">
      <c r="P531981" s="83"/>
    </row>
    <row r="531982" spans="16:16" x14ac:dyDescent="0.3">
      <c r="P531982" s="83"/>
    </row>
    <row r="531983" spans="16:16" x14ac:dyDescent="0.3">
      <c r="P531983" s="83"/>
    </row>
    <row r="531984" spans="16:16" x14ac:dyDescent="0.3">
      <c r="P531984" s="83"/>
    </row>
    <row r="531985" spans="16:16" x14ac:dyDescent="0.3">
      <c r="P531985" s="83"/>
    </row>
    <row r="531986" spans="16:16" x14ac:dyDescent="0.3">
      <c r="P531986" s="83"/>
    </row>
    <row r="531987" spans="16:16" x14ac:dyDescent="0.3">
      <c r="P531987" s="83"/>
    </row>
    <row r="531988" spans="16:16" x14ac:dyDescent="0.3">
      <c r="P531988" s="83"/>
    </row>
    <row r="531989" spans="16:16" x14ac:dyDescent="0.3">
      <c r="P531989" s="83"/>
    </row>
    <row r="531990" spans="16:16" x14ac:dyDescent="0.3">
      <c r="P531990" s="83"/>
    </row>
    <row r="531991" spans="16:16" x14ac:dyDescent="0.3">
      <c r="P531991" s="83"/>
    </row>
    <row r="531992" spans="16:16" x14ac:dyDescent="0.3">
      <c r="P531992" s="83"/>
    </row>
    <row r="531993" spans="16:16" x14ac:dyDescent="0.3">
      <c r="P531993" s="83"/>
    </row>
    <row r="531994" spans="16:16" x14ac:dyDescent="0.3">
      <c r="P531994" s="83"/>
    </row>
    <row r="531995" spans="16:16" x14ac:dyDescent="0.3">
      <c r="P531995" s="83"/>
    </row>
    <row r="531996" spans="16:16" x14ac:dyDescent="0.3">
      <c r="P531996" s="83"/>
    </row>
    <row r="531997" spans="16:16" x14ac:dyDescent="0.3">
      <c r="P531997" s="83"/>
    </row>
    <row r="531998" spans="16:16" x14ac:dyDescent="0.3">
      <c r="P531998" s="83"/>
    </row>
    <row r="531999" spans="16:16" x14ac:dyDescent="0.3">
      <c r="P531999" s="83"/>
    </row>
    <row r="532000" spans="16:16" x14ac:dyDescent="0.3">
      <c r="P532000" s="83"/>
    </row>
    <row r="532001" spans="16:16" x14ac:dyDescent="0.3">
      <c r="P532001" s="83"/>
    </row>
    <row r="532002" spans="16:16" x14ac:dyDescent="0.3">
      <c r="P532002" s="83"/>
    </row>
    <row r="532003" spans="16:16" x14ac:dyDescent="0.3">
      <c r="P532003" s="83"/>
    </row>
    <row r="532004" spans="16:16" x14ac:dyDescent="0.3">
      <c r="P532004" s="83"/>
    </row>
    <row r="532005" spans="16:16" x14ac:dyDescent="0.3">
      <c r="P532005" s="83"/>
    </row>
    <row r="532006" spans="16:16" x14ac:dyDescent="0.3">
      <c r="P532006" s="83"/>
    </row>
    <row r="532007" spans="16:16" x14ac:dyDescent="0.3">
      <c r="P532007" s="83"/>
    </row>
    <row r="532008" spans="16:16" x14ac:dyDescent="0.3">
      <c r="P532008" s="83"/>
    </row>
    <row r="532009" spans="16:16" x14ac:dyDescent="0.3">
      <c r="P532009" s="83"/>
    </row>
    <row r="532010" spans="16:16" x14ac:dyDescent="0.3">
      <c r="P532010" s="83"/>
    </row>
    <row r="532011" spans="16:16" x14ac:dyDescent="0.3">
      <c r="P532011" s="83"/>
    </row>
    <row r="532012" spans="16:16" x14ac:dyDescent="0.3">
      <c r="P532012" s="83"/>
    </row>
    <row r="532013" spans="16:16" x14ac:dyDescent="0.3">
      <c r="P532013" s="83"/>
    </row>
    <row r="532014" spans="16:16" x14ac:dyDescent="0.3">
      <c r="P532014" s="83"/>
    </row>
    <row r="532015" spans="16:16" x14ac:dyDescent="0.3">
      <c r="P532015" s="83"/>
    </row>
    <row r="532016" spans="16:16" x14ac:dyDescent="0.3">
      <c r="P532016" s="83"/>
    </row>
    <row r="532017" spans="16:16" x14ac:dyDescent="0.3">
      <c r="P532017" s="83"/>
    </row>
    <row r="532018" spans="16:16" x14ac:dyDescent="0.3">
      <c r="P532018" s="83"/>
    </row>
    <row r="532019" spans="16:16" x14ac:dyDescent="0.3">
      <c r="P532019" s="83"/>
    </row>
    <row r="532020" spans="16:16" x14ac:dyDescent="0.3">
      <c r="P532020" s="83"/>
    </row>
    <row r="532021" spans="16:16" x14ac:dyDescent="0.3">
      <c r="P532021" s="83"/>
    </row>
    <row r="532022" spans="16:16" x14ac:dyDescent="0.3">
      <c r="P532022" s="83"/>
    </row>
    <row r="532023" spans="16:16" x14ac:dyDescent="0.3">
      <c r="P532023" s="83"/>
    </row>
    <row r="532024" spans="16:16" x14ac:dyDescent="0.3">
      <c r="P532024" s="83"/>
    </row>
    <row r="532025" spans="16:16" x14ac:dyDescent="0.3">
      <c r="P532025" s="83"/>
    </row>
    <row r="532026" spans="16:16" x14ac:dyDescent="0.3">
      <c r="P532026" s="83"/>
    </row>
    <row r="532027" spans="16:16" x14ac:dyDescent="0.3">
      <c r="P532027" s="83"/>
    </row>
    <row r="532028" spans="16:16" x14ac:dyDescent="0.3">
      <c r="P532028" s="83"/>
    </row>
    <row r="532029" spans="16:16" x14ac:dyDescent="0.3">
      <c r="P532029" s="83"/>
    </row>
    <row r="532030" spans="16:16" x14ac:dyDescent="0.3">
      <c r="P532030" s="83"/>
    </row>
    <row r="532031" spans="16:16" x14ac:dyDescent="0.3">
      <c r="P532031" s="83"/>
    </row>
    <row r="532032" spans="16:16" x14ac:dyDescent="0.3">
      <c r="P532032" s="83"/>
    </row>
    <row r="532033" spans="16:16" x14ac:dyDescent="0.3">
      <c r="P532033" s="83"/>
    </row>
    <row r="532034" spans="16:16" x14ac:dyDescent="0.3">
      <c r="P532034" s="83"/>
    </row>
    <row r="532035" spans="16:16" x14ac:dyDescent="0.3">
      <c r="P532035" s="83"/>
    </row>
    <row r="532036" spans="16:16" x14ac:dyDescent="0.3">
      <c r="P532036" s="83"/>
    </row>
    <row r="532037" spans="16:16" x14ac:dyDescent="0.3">
      <c r="P532037" s="83"/>
    </row>
    <row r="532038" spans="16:16" x14ac:dyDescent="0.3">
      <c r="P532038" s="83"/>
    </row>
    <row r="532039" spans="16:16" x14ac:dyDescent="0.3">
      <c r="P532039" s="83"/>
    </row>
    <row r="532040" spans="16:16" x14ac:dyDescent="0.3">
      <c r="P532040" s="83"/>
    </row>
    <row r="532041" spans="16:16" x14ac:dyDescent="0.3">
      <c r="P532041" s="83"/>
    </row>
    <row r="532042" spans="16:16" x14ac:dyDescent="0.3">
      <c r="P532042" s="83"/>
    </row>
    <row r="532043" spans="16:16" x14ac:dyDescent="0.3">
      <c r="P532043" s="83"/>
    </row>
    <row r="532044" spans="16:16" x14ac:dyDescent="0.3">
      <c r="P532044" s="83"/>
    </row>
    <row r="532045" spans="16:16" x14ac:dyDescent="0.3">
      <c r="P532045" s="83"/>
    </row>
    <row r="532046" spans="16:16" x14ac:dyDescent="0.3">
      <c r="P532046" s="83"/>
    </row>
    <row r="532047" spans="16:16" x14ac:dyDescent="0.3">
      <c r="P532047" s="83"/>
    </row>
    <row r="532048" spans="16:16" x14ac:dyDescent="0.3">
      <c r="P532048" s="83"/>
    </row>
    <row r="532049" spans="16:16" x14ac:dyDescent="0.3">
      <c r="P532049" s="83"/>
    </row>
    <row r="532050" spans="16:16" x14ac:dyDescent="0.3">
      <c r="P532050" s="83"/>
    </row>
    <row r="532051" spans="16:16" x14ac:dyDescent="0.3">
      <c r="P532051" s="83"/>
    </row>
    <row r="532052" spans="16:16" x14ac:dyDescent="0.3">
      <c r="P532052" s="83"/>
    </row>
    <row r="532053" spans="16:16" x14ac:dyDescent="0.3">
      <c r="P532053" s="83"/>
    </row>
    <row r="532054" spans="16:16" x14ac:dyDescent="0.3">
      <c r="P532054" s="83"/>
    </row>
    <row r="532055" spans="16:16" x14ac:dyDescent="0.3">
      <c r="P532055" s="83"/>
    </row>
    <row r="532056" spans="16:16" x14ac:dyDescent="0.3">
      <c r="P532056" s="83"/>
    </row>
    <row r="532057" spans="16:16" x14ac:dyDescent="0.3">
      <c r="P532057" s="83"/>
    </row>
    <row r="532058" spans="16:16" x14ac:dyDescent="0.3">
      <c r="P532058" s="83"/>
    </row>
    <row r="532059" spans="16:16" x14ac:dyDescent="0.3">
      <c r="P532059" s="83"/>
    </row>
    <row r="532060" spans="16:16" x14ac:dyDescent="0.3">
      <c r="P532060" s="83"/>
    </row>
    <row r="532061" spans="16:16" x14ac:dyDescent="0.3">
      <c r="P532061" s="83"/>
    </row>
    <row r="532062" spans="16:16" x14ac:dyDescent="0.3">
      <c r="P532062" s="83"/>
    </row>
    <row r="532063" spans="16:16" x14ac:dyDescent="0.3">
      <c r="P532063" s="83"/>
    </row>
    <row r="532064" spans="16:16" x14ac:dyDescent="0.3">
      <c r="P532064" s="83"/>
    </row>
    <row r="532065" spans="16:16" x14ac:dyDescent="0.3">
      <c r="P532065" s="83"/>
    </row>
    <row r="532066" spans="16:16" x14ac:dyDescent="0.3">
      <c r="P532066" s="83"/>
    </row>
    <row r="532067" spans="16:16" x14ac:dyDescent="0.3">
      <c r="P532067" s="83"/>
    </row>
    <row r="532068" spans="16:16" x14ac:dyDescent="0.3">
      <c r="P532068" s="83"/>
    </row>
    <row r="532069" spans="16:16" x14ac:dyDescent="0.3">
      <c r="P532069" s="83"/>
    </row>
    <row r="532070" spans="16:16" x14ac:dyDescent="0.3">
      <c r="P532070" s="83"/>
    </row>
    <row r="532071" spans="16:16" x14ac:dyDescent="0.3">
      <c r="P532071" s="83"/>
    </row>
    <row r="532072" spans="16:16" x14ac:dyDescent="0.3">
      <c r="P532072" s="83"/>
    </row>
    <row r="532073" spans="16:16" x14ac:dyDescent="0.3">
      <c r="P532073" s="83"/>
    </row>
    <row r="532074" spans="16:16" x14ac:dyDescent="0.3">
      <c r="P532074" s="83"/>
    </row>
    <row r="532075" spans="16:16" x14ac:dyDescent="0.3">
      <c r="P532075" s="83"/>
    </row>
    <row r="532076" spans="16:16" x14ac:dyDescent="0.3">
      <c r="P532076" s="83"/>
    </row>
    <row r="532077" spans="16:16" x14ac:dyDescent="0.3">
      <c r="P532077" s="83"/>
    </row>
    <row r="532078" spans="16:16" x14ac:dyDescent="0.3">
      <c r="P532078" s="83"/>
    </row>
    <row r="532079" spans="16:16" x14ac:dyDescent="0.3">
      <c r="P532079" s="83"/>
    </row>
    <row r="532080" spans="16:16" x14ac:dyDescent="0.3">
      <c r="P532080" s="83"/>
    </row>
    <row r="532081" spans="16:16" x14ac:dyDescent="0.3">
      <c r="P532081" s="83"/>
    </row>
    <row r="532082" spans="16:16" x14ac:dyDescent="0.3">
      <c r="P532082" s="83"/>
    </row>
    <row r="532083" spans="16:16" x14ac:dyDescent="0.3">
      <c r="P532083" s="83"/>
    </row>
    <row r="532084" spans="16:16" x14ac:dyDescent="0.3">
      <c r="P532084" s="83"/>
    </row>
    <row r="532085" spans="16:16" x14ac:dyDescent="0.3">
      <c r="P532085" s="83"/>
    </row>
    <row r="532086" spans="16:16" x14ac:dyDescent="0.3">
      <c r="P532086" s="83"/>
    </row>
    <row r="532087" spans="16:16" x14ac:dyDescent="0.3">
      <c r="P532087" s="83"/>
    </row>
    <row r="532088" spans="16:16" x14ac:dyDescent="0.3">
      <c r="P532088" s="83"/>
    </row>
    <row r="532089" spans="16:16" x14ac:dyDescent="0.3">
      <c r="P532089" s="83"/>
    </row>
    <row r="532090" spans="16:16" x14ac:dyDescent="0.3">
      <c r="P532090" s="83"/>
    </row>
    <row r="532091" spans="16:16" x14ac:dyDescent="0.3">
      <c r="P532091" s="83"/>
    </row>
    <row r="532092" spans="16:16" x14ac:dyDescent="0.3">
      <c r="P532092" s="83"/>
    </row>
    <row r="532093" spans="16:16" x14ac:dyDescent="0.3">
      <c r="P532093" s="83"/>
    </row>
    <row r="532094" spans="16:16" x14ac:dyDescent="0.3">
      <c r="P532094" s="83"/>
    </row>
    <row r="532095" spans="16:16" x14ac:dyDescent="0.3">
      <c r="P532095" s="83"/>
    </row>
    <row r="532096" spans="16:16" x14ac:dyDescent="0.3">
      <c r="P532096" s="83"/>
    </row>
    <row r="532097" spans="16:16" x14ac:dyDescent="0.3">
      <c r="P532097" s="83"/>
    </row>
    <row r="532098" spans="16:16" x14ac:dyDescent="0.3">
      <c r="P532098" s="83"/>
    </row>
    <row r="532099" spans="16:16" x14ac:dyDescent="0.3">
      <c r="P532099" s="83"/>
    </row>
    <row r="532100" spans="16:16" x14ac:dyDescent="0.3">
      <c r="P532100" s="83"/>
    </row>
    <row r="532101" spans="16:16" x14ac:dyDescent="0.3">
      <c r="P532101" s="83"/>
    </row>
    <row r="532102" spans="16:16" x14ac:dyDescent="0.3">
      <c r="P532102" s="83"/>
    </row>
    <row r="532103" spans="16:16" x14ac:dyDescent="0.3">
      <c r="P532103" s="83"/>
    </row>
    <row r="532104" spans="16:16" x14ac:dyDescent="0.3">
      <c r="P532104" s="83"/>
    </row>
    <row r="532105" spans="16:16" x14ac:dyDescent="0.3">
      <c r="P532105" s="83"/>
    </row>
    <row r="532106" spans="16:16" x14ac:dyDescent="0.3">
      <c r="P532106" s="83"/>
    </row>
    <row r="532107" spans="16:16" x14ac:dyDescent="0.3">
      <c r="P532107" s="83"/>
    </row>
    <row r="532108" spans="16:16" x14ac:dyDescent="0.3">
      <c r="P532108" s="83"/>
    </row>
    <row r="532109" spans="16:16" x14ac:dyDescent="0.3">
      <c r="P532109" s="83"/>
    </row>
    <row r="532110" spans="16:16" x14ac:dyDescent="0.3">
      <c r="P532110" s="83"/>
    </row>
    <row r="532111" spans="16:16" x14ac:dyDescent="0.3">
      <c r="P532111" s="83"/>
    </row>
    <row r="532112" spans="16:16" x14ac:dyDescent="0.3">
      <c r="P532112" s="83"/>
    </row>
    <row r="532113" spans="16:16" x14ac:dyDescent="0.3">
      <c r="P532113" s="83"/>
    </row>
    <row r="532114" spans="16:16" x14ac:dyDescent="0.3">
      <c r="P532114" s="83"/>
    </row>
    <row r="532115" spans="16:16" x14ac:dyDescent="0.3">
      <c r="P532115" s="83"/>
    </row>
    <row r="532116" spans="16:16" x14ac:dyDescent="0.3">
      <c r="P532116" s="83"/>
    </row>
    <row r="532117" spans="16:16" x14ac:dyDescent="0.3">
      <c r="P532117" s="83"/>
    </row>
    <row r="532118" spans="16:16" x14ac:dyDescent="0.3">
      <c r="P532118" s="83"/>
    </row>
    <row r="532119" spans="16:16" x14ac:dyDescent="0.3">
      <c r="P532119" s="83"/>
    </row>
    <row r="532120" spans="16:16" x14ac:dyDescent="0.3">
      <c r="P532120" s="83"/>
    </row>
    <row r="532121" spans="16:16" x14ac:dyDescent="0.3">
      <c r="P532121" s="83"/>
    </row>
    <row r="532122" spans="16:16" x14ac:dyDescent="0.3">
      <c r="P532122" s="83"/>
    </row>
    <row r="532123" spans="16:16" x14ac:dyDescent="0.3">
      <c r="P532123" s="83"/>
    </row>
    <row r="532124" spans="16:16" x14ac:dyDescent="0.3">
      <c r="P532124" s="83"/>
    </row>
    <row r="532125" spans="16:16" x14ac:dyDescent="0.3">
      <c r="P532125" s="83"/>
    </row>
    <row r="532126" spans="16:16" x14ac:dyDescent="0.3">
      <c r="P532126" s="83"/>
    </row>
    <row r="532127" spans="16:16" x14ac:dyDescent="0.3">
      <c r="P532127" s="83"/>
    </row>
    <row r="532128" spans="16:16" x14ac:dyDescent="0.3">
      <c r="P532128" s="83"/>
    </row>
    <row r="532129" spans="16:16" x14ac:dyDescent="0.3">
      <c r="P532129" s="83"/>
    </row>
    <row r="532130" spans="16:16" x14ac:dyDescent="0.3">
      <c r="P532130" s="83"/>
    </row>
    <row r="532131" spans="16:16" x14ac:dyDescent="0.3">
      <c r="P532131" s="83"/>
    </row>
    <row r="532132" spans="16:16" x14ac:dyDescent="0.3">
      <c r="P532132" s="83"/>
    </row>
    <row r="532133" spans="16:16" x14ac:dyDescent="0.3">
      <c r="P532133" s="83"/>
    </row>
    <row r="532134" spans="16:16" x14ac:dyDescent="0.3">
      <c r="P532134" s="83"/>
    </row>
    <row r="532135" spans="16:16" x14ac:dyDescent="0.3">
      <c r="P532135" s="83"/>
    </row>
    <row r="532136" spans="16:16" x14ac:dyDescent="0.3">
      <c r="P532136" s="83"/>
    </row>
    <row r="532137" spans="16:16" x14ac:dyDescent="0.3">
      <c r="P532137" s="83"/>
    </row>
    <row r="532138" spans="16:16" x14ac:dyDescent="0.3">
      <c r="P532138" s="83"/>
    </row>
    <row r="532139" spans="16:16" x14ac:dyDescent="0.3">
      <c r="P532139" s="83"/>
    </row>
    <row r="532140" spans="16:16" x14ac:dyDescent="0.3">
      <c r="P532140" s="83"/>
    </row>
    <row r="532141" spans="16:16" x14ac:dyDescent="0.3">
      <c r="P532141" s="83"/>
    </row>
    <row r="532142" spans="16:16" x14ac:dyDescent="0.3">
      <c r="P532142" s="83"/>
    </row>
    <row r="532143" spans="16:16" x14ac:dyDescent="0.3">
      <c r="P532143" s="83"/>
    </row>
    <row r="532144" spans="16:16" x14ac:dyDescent="0.3">
      <c r="P532144" s="83"/>
    </row>
    <row r="532145" spans="16:16" x14ac:dyDescent="0.3">
      <c r="P532145" s="83"/>
    </row>
    <row r="532146" spans="16:16" x14ac:dyDescent="0.3">
      <c r="P532146" s="83"/>
    </row>
    <row r="532147" spans="16:16" x14ac:dyDescent="0.3">
      <c r="P532147" s="83"/>
    </row>
    <row r="532148" spans="16:16" x14ac:dyDescent="0.3">
      <c r="P532148" s="83"/>
    </row>
    <row r="532149" spans="16:16" x14ac:dyDescent="0.3">
      <c r="P532149" s="83"/>
    </row>
    <row r="532150" spans="16:16" x14ac:dyDescent="0.3">
      <c r="P532150" s="83"/>
    </row>
    <row r="532151" spans="16:16" x14ac:dyDescent="0.3">
      <c r="P532151" s="83"/>
    </row>
    <row r="532152" spans="16:16" x14ac:dyDescent="0.3">
      <c r="P532152" s="83"/>
    </row>
    <row r="532153" spans="16:16" x14ac:dyDescent="0.3">
      <c r="P532153" s="83"/>
    </row>
    <row r="532154" spans="16:16" x14ac:dyDescent="0.3">
      <c r="P532154" s="83"/>
    </row>
    <row r="532155" spans="16:16" x14ac:dyDescent="0.3">
      <c r="P532155" s="83"/>
    </row>
    <row r="532156" spans="16:16" x14ac:dyDescent="0.3">
      <c r="P532156" s="83"/>
    </row>
    <row r="532157" spans="16:16" x14ac:dyDescent="0.3">
      <c r="P532157" s="83"/>
    </row>
    <row r="532158" spans="16:16" x14ac:dyDescent="0.3">
      <c r="P532158" s="83"/>
    </row>
    <row r="532159" spans="16:16" x14ac:dyDescent="0.3">
      <c r="P532159" s="83"/>
    </row>
    <row r="532160" spans="16:16" x14ac:dyDescent="0.3">
      <c r="P532160" s="83"/>
    </row>
    <row r="532161" spans="16:16" x14ac:dyDescent="0.3">
      <c r="P532161" s="83"/>
    </row>
    <row r="532162" spans="16:16" x14ac:dyDescent="0.3">
      <c r="P532162" s="83"/>
    </row>
    <row r="532163" spans="16:16" x14ac:dyDescent="0.3">
      <c r="P532163" s="83"/>
    </row>
    <row r="532164" spans="16:16" x14ac:dyDescent="0.3">
      <c r="P532164" s="83"/>
    </row>
    <row r="532165" spans="16:16" x14ac:dyDescent="0.3">
      <c r="P532165" s="83"/>
    </row>
    <row r="532166" spans="16:16" x14ac:dyDescent="0.3">
      <c r="P532166" s="83"/>
    </row>
    <row r="532167" spans="16:16" x14ac:dyDescent="0.3">
      <c r="P532167" s="83"/>
    </row>
    <row r="532168" spans="16:16" x14ac:dyDescent="0.3">
      <c r="P532168" s="83"/>
    </row>
    <row r="532169" spans="16:16" x14ac:dyDescent="0.3">
      <c r="P532169" s="83"/>
    </row>
    <row r="532170" spans="16:16" x14ac:dyDescent="0.3">
      <c r="P532170" s="83"/>
    </row>
    <row r="532171" spans="16:16" x14ac:dyDescent="0.3">
      <c r="P532171" s="83"/>
    </row>
    <row r="532172" spans="16:16" x14ac:dyDescent="0.3">
      <c r="P532172" s="83"/>
    </row>
    <row r="532173" spans="16:16" x14ac:dyDescent="0.3">
      <c r="P532173" s="83"/>
    </row>
    <row r="532174" spans="16:16" x14ac:dyDescent="0.3">
      <c r="P532174" s="83"/>
    </row>
    <row r="532175" spans="16:16" x14ac:dyDescent="0.3">
      <c r="P532175" s="83"/>
    </row>
    <row r="532176" spans="16:16" x14ac:dyDescent="0.3">
      <c r="P532176" s="83"/>
    </row>
    <row r="532177" spans="16:16" x14ac:dyDescent="0.3">
      <c r="P532177" s="83"/>
    </row>
    <row r="532178" spans="16:16" x14ac:dyDescent="0.3">
      <c r="P532178" s="83"/>
    </row>
    <row r="532179" spans="16:16" x14ac:dyDescent="0.3">
      <c r="P532179" s="83"/>
    </row>
    <row r="532180" spans="16:16" x14ac:dyDescent="0.3">
      <c r="P532180" s="83"/>
    </row>
    <row r="532181" spans="16:16" x14ac:dyDescent="0.3">
      <c r="P532181" s="83"/>
    </row>
    <row r="532182" spans="16:16" x14ac:dyDescent="0.3">
      <c r="P532182" s="83"/>
    </row>
    <row r="532183" spans="16:16" x14ac:dyDescent="0.3">
      <c r="P532183" s="83"/>
    </row>
    <row r="532184" spans="16:16" x14ac:dyDescent="0.3">
      <c r="P532184" s="83"/>
    </row>
    <row r="532185" spans="16:16" x14ac:dyDescent="0.3">
      <c r="P532185" s="83"/>
    </row>
    <row r="532186" spans="16:16" x14ac:dyDescent="0.3">
      <c r="P532186" s="83"/>
    </row>
    <row r="532187" spans="16:16" x14ac:dyDescent="0.3">
      <c r="P532187" s="83"/>
    </row>
    <row r="532188" spans="16:16" x14ac:dyDescent="0.3">
      <c r="P532188" s="83"/>
    </row>
    <row r="532189" spans="16:16" x14ac:dyDescent="0.3">
      <c r="P532189" s="83"/>
    </row>
    <row r="532190" spans="16:16" x14ac:dyDescent="0.3">
      <c r="P532190" s="83"/>
    </row>
    <row r="532191" spans="16:16" x14ac:dyDescent="0.3">
      <c r="P532191" s="83"/>
    </row>
    <row r="532192" spans="16:16" x14ac:dyDescent="0.3">
      <c r="P532192" s="83"/>
    </row>
    <row r="532193" spans="16:16" x14ac:dyDescent="0.3">
      <c r="P532193" s="83"/>
    </row>
    <row r="532194" spans="16:16" x14ac:dyDescent="0.3">
      <c r="P532194" s="83"/>
    </row>
    <row r="532195" spans="16:16" x14ac:dyDescent="0.3">
      <c r="P532195" s="83"/>
    </row>
    <row r="532196" spans="16:16" x14ac:dyDescent="0.3">
      <c r="P532196" s="83"/>
    </row>
    <row r="532197" spans="16:16" x14ac:dyDescent="0.3">
      <c r="P532197" s="83"/>
    </row>
    <row r="532198" spans="16:16" x14ac:dyDescent="0.3">
      <c r="P532198" s="83"/>
    </row>
    <row r="532199" spans="16:16" x14ac:dyDescent="0.3">
      <c r="P532199" s="83"/>
    </row>
    <row r="532200" spans="16:16" x14ac:dyDescent="0.3">
      <c r="P532200" s="83"/>
    </row>
    <row r="532201" spans="16:16" x14ac:dyDescent="0.3">
      <c r="P532201" s="83"/>
    </row>
    <row r="532202" spans="16:16" x14ac:dyDescent="0.3">
      <c r="P532202" s="83"/>
    </row>
    <row r="532203" spans="16:16" x14ac:dyDescent="0.3">
      <c r="P532203" s="83"/>
    </row>
    <row r="532204" spans="16:16" x14ac:dyDescent="0.3">
      <c r="P532204" s="83"/>
    </row>
    <row r="532205" spans="16:16" x14ac:dyDescent="0.3">
      <c r="P532205" s="83"/>
    </row>
    <row r="532206" spans="16:16" x14ac:dyDescent="0.3">
      <c r="P532206" s="83"/>
    </row>
    <row r="532207" spans="16:16" x14ac:dyDescent="0.3">
      <c r="P532207" s="83"/>
    </row>
    <row r="532208" spans="16:16" x14ac:dyDescent="0.3">
      <c r="P532208" s="83"/>
    </row>
    <row r="532209" spans="16:16" x14ac:dyDescent="0.3">
      <c r="P532209" s="83"/>
    </row>
    <row r="532210" spans="16:16" x14ac:dyDescent="0.3">
      <c r="P532210" s="83"/>
    </row>
    <row r="532211" spans="16:16" x14ac:dyDescent="0.3">
      <c r="P532211" s="83"/>
    </row>
    <row r="532212" spans="16:16" x14ac:dyDescent="0.3">
      <c r="P532212" s="83"/>
    </row>
    <row r="532213" spans="16:16" x14ac:dyDescent="0.3">
      <c r="P532213" s="83"/>
    </row>
    <row r="532214" spans="16:16" x14ac:dyDescent="0.3">
      <c r="P532214" s="83"/>
    </row>
    <row r="532215" spans="16:16" x14ac:dyDescent="0.3">
      <c r="P532215" s="83"/>
    </row>
    <row r="532216" spans="16:16" x14ac:dyDescent="0.3">
      <c r="P532216" s="83"/>
    </row>
    <row r="532217" spans="16:16" x14ac:dyDescent="0.3">
      <c r="P532217" s="83"/>
    </row>
    <row r="532218" spans="16:16" x14ac:dyDescent="0.3">
      <c r="P532218" s="83"/>
    </row>
    <row r="532219" spans="16:16" x14ac:dyDescent="0.3">
      <c r="P532219" s="83"/>
    </row>
    <row r="532220" spans="16:16" x14ac:dyDescent="0.3">
      <c r="P532220" s="83"/>
    </row>
    <row r="532221" spans="16:16" x14ac:dyDescent="0.3">
      <c r="P532221" s="83"/>
    </row>
    <row r="532222" spans="16:16" x14ac:dyDescent="0.3">
      <c r="P532222" s="83"/>
    </row>
    <row r="532223" spans="16:16" x14ac:dyDescent="0.3">
      <c r="P532223" s="83"/>
    </row>
    <row r="532224" spans="16:16" x14ac:dyDescent="0.3">
      <c r="P532224" s="83"/>
    </row>
    <row r="532225" spans="16:16" x14ac:dyDescent="0.3">
      <c r="P532225" s="83"/>
    </row>
    <row r="532226" spans="16:16" x14ac:dyDescent="0.3">
      <c r="P532226" s="83"/>
    </row>
    <row r="532227" spans="16:16" x14ac:dyDescent="0.3">
      <c r="P532227" s="83"/>
    </row>
    <row r="532228" spans="16:16" x14ac:dyDescent="0.3">
      <c r="P532228" s="83"/>
    </row>
    <row r="532229" spans="16:16" x14ac:dyDescent="0.3">
      <c r="P532229" s="83"/>
    </row>
    <row r="532230" spans="16:16" x14ac:dyDescent="0.3">
      <c r="P532230" s="83"/>
    </row>
    <row r="532231" spans="16:16" x14ac:dyDescent="0.3">
      <c r="P532231" s="83"/>
    </row>
    <row r="532232" spans="16:16" x14ac:dyDescent="0.3">
      <c r="P532232" s="83"/>
    </row>
    <row r="532233" spans="16:16" x14ac:dyDescent="0.3">
      <c r="P532233" s="83"/>
    </row>
    <row r="532234" spans="16:16" x14ac:dyDescent="0.3">
      <c r="P532234" s="83"/>
    </row>
    <row r="532235" spans="16:16" x14ac:dyDescent="0.3">
      <c r="P532235" s="83"/>
    </row>
    <row r="532236" spans="16:16" x14ac:dyDescent="0.3">
      <c r="P532236" s="83"/>
    </row>
    <row r="532237" spans="16:16" x14ac:dyDescent="0.3">
      <c r="P532237" s="83"/>
    </row>
    <row r="532238" spans="16:16" x14ac:dyDescent="0.3">
      <c r="P532238" s="83"/>
    </row>
    <row r="532239" spans="16:16" x14ac:dyDescent="0.3">
      <c r="P532239" s="83"/>
    </row>
    <row r="532240" spans="16:16" x14ac:dyDescent="0.3">
      <c r="P532240" s="83"/>
    </row>
    <row r="532241" spans="16:16" x14ac:dyDescent="0.3">
      <c r="P532241" s="83"/>
    </row>
    <row r="532242" spans="16:16" x14ac:dyDescent="0.3">
      <c r="P532242" s="83"/>
    </row>
    <row r="532243" spans="16:16" x14ac:dyDescent="0.3">
      <c r="P532243" s="83"/>
    </row>
    <row r="532244" spans="16:16" x14ac:dyDescent="0.3">
      <c r="P532244" s="83"/>
    </row>
    <row r="532245" spans="16:16" x14ac:dyDescent="0.3">
      <c r="P532245" s="83"/>
    </row>
    <row r="532246" spans="16:16" x14ac:dyDescent="0.3">
      <c r="P532246" s="83"/>
    </row>
    <row r="532247" spans="16:16" x14ac:dyDescent="0.3">
      <c r="P532247" s="83"/>
    </row>
    <row r="532248" spans="16:16" x14ac:dyDescent="0.3">
      <c r="P532248" s="83"/>
    </row>
    <row r="532249" spans="16:16" x14ac:dyDescent="0.3">
      <c r="P532249" s="83"/>
    </row>
    <row r="532250" spans="16:16" x14ac:dyDescent="0.3">
      <c r="P532250" s="83"/>
    </row>
    <row r="532251" spans="16:16" x14ac:dyDescent="0.3">
      <c r="P532251" s="83"/>
    </row>
    <row r="532252" spans="16:16" x14ac:dyDescent="0.3">
      <c r="P532252" s="83"/>
    </row>
    <row r="532253" spans="16:16" x14ac:dyDescent="0.3">
      <c r="P532253" s="83"/>
    </row>
    <row r="532254" spans="16:16" x14ac:dyDescent="0.3">
      <c r="P532254" s="83"/>
    </row>
    <row r="532255" spans="16:16" x14ac:dyDescent="0.3">
      <c r="P532255" s="83"/>
    </row>
    <row r="532256" spans="16:16" x14ac:dyDescent="0.3">
      <c r="P532256" s="83"/>
    </row>
    <row r="532257" spans="16:16" x14ac:dyDescent="0.3">
      <c r="P532257" s="83"/>
    </row>
    <row r="532258" spans="16:16" x14ac:dyDescent="0.3">
      <c r="P532258" s="83"/>
    </row>
    <row r="532259" spans="16:16" x14ac:dyDescent="0.3">
      <c r="P532259" s="83"/>
    </row>
    <row r="532260" spans="16:16" x14ac:dyDescent="0.3">
      <c r="P532260" s="83"/>
    </row>
    <row r="532261" spans="16:16" x14ac:dyDescent="0.3">
      <c r="P532261" s="83"/>
    </row>
    <row r="532262" spans="16:16" x14ac:dyDescent="0.3">
      <c r="P532262" s="83"/>
    </row>
    <row r="532263" spans="16:16" x14ac:dyDescent="0.3">
      <c r="P532263" s="83"/>
    </row>
    <row r="532264" spans="16:16" x14ac:dyDescent="0.3">
      <c r="P532264" s="83"/>
    </row>
    <row r="532265" spans="16:16" x14ac:dyDescent="0.3">
      <c r="P532265" s="83"/>
    </row>
    <row r="532266" spans="16:16" x14ac:dyDescent="0.3">
      <c r="P532266" s="83"/>
    </row>
    <row r="532267" spans="16:16" x14ac:dyDescent="0.3">
      <c r="P532267" s="83"/>
    </row>
    <row r="532268" spans="16:16" x14ac:dyDescent="0.3">
      <c r="P532268" s="83"/>
    </row>
    <row r="532269" spans="16:16" x14ac:dyDescent="0.3">
      <c r="P532269" s="83"/>
    </row>
    <row r="532270" spans="16:16" x14ac:dyDescent="0.3">
      <c r="P532270" s="83"/>
    </row>
    <row r="532271" spans="16:16" x14ac:dyDescent="0.3">
      <c r="P532271" s="83"/>
    </row>
    <row r="532272" spans="16:16" x14ac:dyDescent="0.3">
      <c r="P532272" s="83"/>
    </row>
    <row r="532273" spans="16:16" x14ac:dyDescent="0.3">
      <c r="P532273" s="83"/>
    </row>
    <row r="532274" spans="16:16" x14ac:dyDescent="0.3">
      <c r="P532274" s="83"/>
    </row>
    <row r="532275" spans="16:16" x14ac:dyDescent="0.3">
      <c r="P532275" s="83"/>
    </row>
    <row r="532276" spans="16:16" x14ac:dyDescent="0.3">
      <c r="P532276" s="83"/>
    </row>
    <row r="532277" spans="16:16" x14ac:dyDescent="0.3">
      <c r="P532277" s="83"/>
    </row>
    <row r="532278" spans="16:16" x14ac:dyDescent="0.3">
      <c r="P532278" s="83"/>
    </row>
    <row r="532279" spans="16:16" x14ac:dyDescent="0.3">
      <c r="P532279" s="83"/>
    </row>
    <row r="532280" spans="16:16" x14ac:dyDescent="0.3">
      <c r="P532280" s="83"/>
    </row>
    <row r="532281" spans="16:16" x14ac:dyDescent="0.3">
      <c r="P532281" s="83"/>
    </row>
    <row r="532282" spans="16:16" x14ac:dyDescent="0.3">
      <c r="P532282" s="83"/>
    </row>
    <row r="532283" spans="16:16" x14ac:dyDescent="0.3">
      <c r="P532283" s="83"/>
    </row>
    <row r="532284" spans="16:16" x14ac:dyDescent="0.3">
      <c r="P532284" s="83"/>
    </row>
    <row r="532285" spans="16:16" x14ac:dyDescent="0.3">
      <c r="P532285" s="83"/>
    </row>
    <row r="532286" spans="16:16" x14ac:dyDescent="0.3">
      <c r="P532286" s="83"/>
    </row>
    <row r="532287" spans="16:16" x14ac:dyDescent="0.3">
      <c r="P532287" s="83"/>
    </row>
    <row r="532288" spans="16:16" x14ac:dyDescent="0.3">
      <c r="P532288" s="83"/>
    </row>
    <row r="532289" spans="16:16" x14ac:dyDescent="0.3">
      <c r="P532289" s="83"/>
    </row>
    <row r="532290" spans="16:16" x14ac:dyDescent="0.3">
      <c r="P532290" s="83"/>
    </row>
    <row r="532291" spans="16:16" x14ac:dyDescent="0.3">
      <c r="P532291" s="83"/>
    </row>
    <row r="532292" spans="16:16" x14ac:dyDescent="0.3">
      <c r="P532292" s="83"/>
    </row>
    <row r="532293" spans="16:16" x14ac:dyDescent="0.3">
      <c r="P532293" s="83"/>
    </row>
    <row r="532294" spans="16:16" x14ac:dyDescent="0.3">
      <c r="P532294" s="83"/>
    </row>
    <row r="532295" spans="16:16" x14ac:dyDescent="0.3">
      <c r="P532295" s="83"/>
    </row>
    <row r="532296" spans="16:16" x14ac:dyDescent="0.3">
      <c r="P532296" s="83"/>
    </row>
    <row r="532297" spans="16:16" x14ac:dyDescent="0.3">
      <c r="P532297" s="83"/>
    </row>
    <row r="532298" spans="16:16" x14ac:dyDescent="0.3">
      <c r="P532298" s="83"/>
    </row>
    <row r="532299" spans="16:16" x14ac:dyDescent="0.3">
      <c r="P532299" s="83"/>
    </row>
    <row r="532300" spans="16:16" x14ac:dyDescent="0.3">
      <c r="P532300" s="83"/>
    </row>
    <row r="532301" spans="16:16" x14ac:dyDescent="0.3">
      <c r="P532301" s="83"/>
    </row>
    <row r="532302" spans="16:16" x14ac:dyDescent="0.3">
      <c r="P532302" s="83"/>
    </row>
    <row r="532303" spans="16:16" x14ac:dyDescent="0.3">
      <c r="P532303" s="83"/>
    </row>
    <row r="532304" spans="16:16" x14ac:dyDescent="0.3">
      <c r="P532304" s="83"/>
    </row>
    <row r="532305" spans="16:16" x14ac:dyDescent="0.3">
      <c r="P532305" s="83"/>
    </row>
    <row r="532306" spans="16:16" x14ac:dyDescent="0.3">
      <c r="P532306" s="83"/>
    </row>
    <row r="532307" spans="16:16" x14ac:dyDescent="0.3">
      <c r="P532307" s="83"/>
    </row>
    <row r="532308" spans="16:16" x14ac:dyDescent="0.3">
      <c r="P532308" s="83"/>
    </row>
    <row r="532309" spans="16:16" x14ac:dyDescent="0.3">
      <c r="P532309" s="83"/>
    </row>
    <row r="532310" spans="16:16" x14ac:dyDescent="0.3">
      <c r="P532310" s="83"/>
    </row>
    <row r="532311" spans="16:16" x14ac:dyDescent="0.3">
      <c r="P532311" s="83"/>
    </row>
    <row r="532312" spans="16:16" x14ac:dyDescent="0.3">
      <c r="P532312" s="83"/>
    </row>
    <row r="532313" spans="16:16" x14ac:dyDescent="0.3">
      <c r="P532313" s="83"/>
    </row>
    <row r="532314" spans="16:16" x14ac:dyDescent="0.3">
      <c r="P532314" s="83"/>
    </row>
    <row r="532315" spans="16:16" x14ac:dyDescent="0.3">
      <c r="P532315" s="83"/>
    </row>
    <row r="532316" spans="16:16" x14ac:dyDescent="0.3">
      <c r="P532316" s="83"/>
    </row>
    <row r="532317" spans="16:16" x14ac:dyDescent="0.3">
      <c r="P532317" s="83"/>
    </row>
    <row r="532318" spans="16:16" x14ac:dyDescent="0.3">
      <c r="P532318" s="83"/>
    </row>
    <row r="532319" spans="16:16" x14ac:dyDescent="0.3">
      <c r="P532319" s="83"/>
    </row>
    <row r="532320" spans="16:16" x14ac:dyDescent="0.3">
      <c r="P532320" s="83"/>
    </row>
    <row r="532321" spans="16:16" x14ac:dyDescent="0.3">
      <c r="P532321" s="83"/>
    </row>
    <row r="532322" spans="16:16" x14ac:dyDescent="0.3">
      <c r="P532322" s="83"/>
    </row>
    <row r="532323" spans="16:16" x14ac:dyDescent="0.3">
      <c r="P532323" s="83"/>
    </row>
    <row r="532324" spans="16:16" x14ac:dyDescent="0.3">
      <c r="P532324" s="83"/>
    </row>
    <row r="532325" spans="16:16" x14ac:dyDescent="0.3">
      <c r="P532325" s="83"/>
    </row>
    <row r="532326" spans="16:16" x14ac:dyDescent="0.3">
      <c r="P532326" s="83"/>
    </row>
    <row r="532327" spans="16:16" x14ac:dyDescent="0.3">
      <c r="P532327" s="83"/>
    </row>
    <row r="532328" spans="16:16" x14ac:dyDescent="0.3">
      <c r="P532328" s="83"/>
    </row>
    <row r="532329" spans="16:16" x14ac:dyDescent="0.3">
      <c r="P532329" s="83"/>
    </row>
    <row r="532330" spans="16:16" x14ac:dyDescent="0.3">
      <c r="P532330" s="83"/>
    </row>
    <row r="532331" spans="16:16" x14ac:dyDescent="0.3">
      <c r="P532331" s="83"/>
    </row>
    <row r="532332" spans="16:16" x14ac:dyDescent="0.3">
      <c r="P532332" s="83"/>
    </row>
    <row r="532333" spans="16:16" x14ac:dyDescent="0.3">
      <c r="P532333" s="83"/>
    </row>
    <row r="532334" spans="16:16" x14ac:dyDescent="0.3">
      <c r="P532334" s="83"/>
    </row>
    <row r="532335" spans="16:16" x14ac:dyDescent="0.3">
      <c r="P532335" s="83"/>
    </row>
    <row r="532336" spans="16:16" x14ac:dyDescent="0.3">
      <c r="P532336" s="83"/>
    </row>
    <row r="532337" spans="16:16" x14ac:dyDescent="0.3">
      <c r="P532337" s="83"/>
    </row>
    <row r="532338" spans="16:16" x14ac:dyDescent="0.3">
      <c r="P532338" s="83"/>
    </row>
    <row r="532339" spans="16:16" x14ac:dyDescent="0.3">
      <c r="P532339" s="83"/>
    </row>
    <row r="532340" spans="16:16" x14ac:dyDescent="0.3">
      <c r="P532340" s="83"/>
    </row>
    <row r="532341" spans="16:16" x14ac:dyDescent="0.3">
      <c r="P532341" s="83"/>
    </row>
    <row r="532342" spans="16:16" x14ac:dyDescent="0.3">
      <c r="P532342" s="83"/>
    </row>
    <row r="532343" spans="16:16" x14ac:dyDescent="0.3">
      <c r="P532343" s="83"/>
    </row>
    <row r="532344" spans="16:16" x14ac:dyDescent="0.3">
      <c r="P532344" s="83"/>
    </row>
    <row r="532345" spans="16:16" x14ac:dyDescent="0.3">
      <c r="P532345" s="83"/>
    </row>
    <row r="532346" spans="16:16" x14ac:dyDescent="0.3">
      <c r="P532346" s="83"/>
    </row>
    <row r="532347" spans="16:16" x14ac:dyDescent="0.3">
      <c r="P532347" s="83"/>
    </row>
    <row r="532348" spans="16:16" x14ac:dyDescent="0.3">
      <c r="P532348" s="83"/>
    </row>
    <row r="532349" spans="16:16" x14ac:dyDescent="0.3">
      <c r="P532349" s="83"/>
    </row>
    <row r="532350" spans="16:16" x14ac:dyDescent="0.3">
      <c r="P532350" s="83"/>
    </row>
    <row r="532351" spans="16:16" x14ac:dyDescent="0.3">
      <c r="P532351" s="83"/>
    </row>
    <row r="532352" spans="16:16" x14ac:dyDescent="0.3">
      <c r="P532352" s="83"/>
    </row>
    <row r="532353" spans="16:16" x14ac:dyDescent="0.3">
      <c r="P532353" s="83"/>
    </row>
    <row r="532354" spans="16:16" x14ac:dyDescent="0.3">
      <c r="P532354" s="83"/>
    </row>
    <row r="532355" spans="16:16" x14ac:dyDescent="0.3">
      <c r="P532355" s="83"/>
    </row>
    <row r="532356" spans="16:16" x14ac:dyDescent="0.3">
      <c r="P532356" s="83"/>
    </row>
    <row r="532357" spans="16:16" x14ac:dyDescent="0.3">
      <c r="P532357" s="83"/>
    </row>
    <row r="532358" spans="16:16" x14ac:dyDescent="0.3">
      <c r="P532358" s="83"/>
    </row>
    <row r="532359" spans="16:16" x14ac:dyDescent="0.3">
      <c r="P532359" s="83"/>
    </row>
    <row r="532360" spans="16:16" x14ac:dyDescent="0.3">
      <c r="P532360" s="83"/>
    </row>
    <row r="532361" spans="16:16" x14ac:dyDescent="0.3">
      <c r="P532361" s="83"/>
    </row>
    <row r="532362" spans="16:16" x14ac:dyDescent="0.3">
      <c r="P532362" s="83"/>
    </row>
    <row r="532363" spans="16:16" x14ac:dyDescent="0.3">
      <c r="P532363" s="83"/>
    </row>
    <row r="532364" spans="16:16" x14ac:dyDescent="0.3">
      <c r="P532364" s="83"/>
    </row>
    <row r="532365" spans="16:16" x14ac:dyDescent="0.3">
      <c r="P532365" s="83"/>
    </row>
    <row r="532366" spans="16:16" x14ac:dyDescent="0.3">
      <c r="P532366" s="83"/>
    </row>
    <row r="532367" spans="16:16" x14ac:dyDescent="0.3">
      <c r="P532367" s="83"/>
    </row>
    <row r="532368" spans="16:16" x14ac:dyDescent="0.3">
      <c r="P532368" s="83"/>
    </row>
    <row r="532369" spans="16:16" x14ac:dyDescent="0.3">
      <c r="P532369" s="83"/>
    </row>
    <row r="532370" spans="16:16" x14ac:dyDescent="0.3">
      <c r="P532370" s="83"/>
    </row>
    <row r="532371" spans="16:16" x14ac:dyDescent="0.3">
      <c r="P532371" s="83"/>
    </row>
    <row r="532372" spans="16:16" x14ac:dyDescent="0.3">
      <c r="P532372" s="83"/>
    </row>
    <row r="532373" spans="16:16" x14ac:dyDescent="0.3">
      <c r="P532373" s="83"/>
    </row>
    <row r="532374" spans="16:16" x14ac:dyDescent="0.3">
      <c r="P532374" s="83"/>
    </row>
    <row r="532375" spans="16:16" x14ac:dyDescent="0.3">
      <c r="P532375" s="83"/>
    </row>
    <row r="532376" spans="16:16" x14ac:dyDescent="0.3">
      <c r="P532376" s="83"/>
    </row>
    <row r="532377" spans="16:16" x14ac:dyDescent="0.3">
      <c r="P532377" s="83"/>
    </row>
    <row r="532378" spans="16:16" x14ac:dyDescent="0.3">
      <c r="P532378" s="83"/>
    </row>
    <row r="532379" spans="16:16" x14ac:dyDescent="0.3">
      <c r="P532379" s="83"/>
    </row>
    <row r="532380" spans="16:16" x14ac:dyDescent="0.3">
      <c r="P532380" s="83"/>
    </row>
    <row r="532381" spans="16:16" x14ac:dyDescent="0.3">
      <c r="P532381" s="83"/>
    </row>
    <row r="532382" spans="16:16" x14ac:dyDescent="0.3">
      <c r="P532382" s="83"/>
    </row>
    <row r="532383" spans="16:16" x14ac:dyDescent="0.3">
      <c r="P532383" s="83"/>
    </row>
    <row r="532384" spans="16:16" x14ac:dyDescent="0.3">
      <c r="P532384" s="83"/>
    </row>
    <row r="532385" spans="16:16" x14ac:dyDescent="0.3">
      <c r="P532385" s="83"/>
    </row>
    <row r="532386" spans="16:16" x14ac:dyDescent="0.3">
      <c r="P532386" s="83"/>
    </row>
    <row r="532387" spans="16:16" x14ac:dyDescent="0.3">
      <c r="P532387" s="83"/>
    </row>
    <row r="532388" spans="16:16" x14ac:dyDescent="0.3">
      <c r="P532388" s="83"/>
    </row>
    <row r="532389" spans="16:16" x14ac:dyDescent="0.3">
      <c r="P532389" s="83"/>
    </row>
    <row r="532390" spans="16:16" x14ac:dyDescent="0.3">
      <c r="P532390" s="83"/>
    </row>
    <row r="532391" spans="16:16" x14ac:dyDescent="0.3">
      <c r="P532391" s="83"/>
    </row>
    <row r="532392" spans="16:16" x14ac:dyDescent="0.3">
      <c r="P532392" s="83"/>
    </row>
    <row r="532393" spans="16:16" x14ac:dyDescent="0.3">
      <c r="P532393" s="83"/>
    </row>
    <row r="532394" spans="16:16" x14ac:dyDescent="0.3">
      <c r="P532394" s="83"/>
    </row>
    <row r="532395" spans="16:16" x14ac:dyDescent="0.3">
      <c r="P532395" s="83"/>
    </row>
    <row r="532396" spans="16:16" x14ac:dyDescent="0.3">
      <c r="P532396" s="83"/>
    </row>
    <row r="532397" spans="16:16" x14ac:dyDescent="0.3">
      <c r="P532397" s="83"/>
    </row>
    <row r="532398" spans="16:16" x14ac:dyDescent="0.3">
      <c r="P532398" s="83"/>
    </row>
    <row r="532399" spans="16:16" x14ac:dyDescent="0.3">
      <c r="P532399" s="83"/>
    </row>
    <row r="532400" spans="16:16" x14ac:dyDescent="0.3">
      <c r="P532400" s="83"/>
    </row>
    <row r="532401" spans="16:16" x14ac:dyDescent="0.3">
      <c r="P532401" s="83"/>
    </row>
    <row r="532402" spans="16:16" x14ac:dyDescent="0.3">
      <c r="P532402" s="83"/>
    </row>
    <row r="532403" spans="16:16" x14ac:dyDescent="0.3">
      <c r="P532403" s="83"/>
    </row>
    <row r="532404" spans="16:16" x14ac:dyDescent="0.3">
      <c r="P532404" s="83"/>
    </row>
    <row r="532405" spans="16:16" x14ac:dyDescent="0.3">
      <c r="P532405" s="83"/>
    </row>
    <row r="532406" spans="16:16" x14ac:dyDescent="0.3">
      <c r="P532406" s="83"/>
    </row>
    <row r="532407" spans="16:16" x14ac:dyDescent="0.3">
      <c r="P532407" s="83"/>
    </row>
    <row r="532408" spans="16:16" x14ac:dyDescent="0.3">
      <c r="P532408" s="83"/>
    </row>
    <row r="532409" spans="16:16" x14ac:dyDescent="0.3">
      <c r="P532409" s="83"/>
    </row>
    <row r="532410" spans="16:16" x14ac:dyDescent="0.3">
      <c r="P532410" s="83"/>
    </row>
    <row r="532411" spans="16:16" x14ac:dyDescent="0.3">
      <c r="P532411" s="83"/>
    </row>
    <row r="532412" spans="16:16" x14ac:dyDescent="0.3">
      <c r="P532412" s="83"/>
    </row>
    <row r="532413" spans="16:16" x14ac:dyDescent="0.3">
      <c r="P532413" s="83"/>
    </row>
    <row r="532414" spans="16:16" x14ac:dyDescent="0.3">
      <c r="P532414" s="83"/>
    </row>
    <row r="532415" spans="16:16" x14ac:dyDescent="0.3">
      <c r="P532415" s="83"/>
    </row>
    <row r="532416" spans="16:16" x14ac:dyDescent="0.3">
      <c r="P532416" s="83"/>
    </row>
    <row r="532417" spans="16:16" x14ac:dyDescent="0.3">
      <c r="P532417" s="83"/>
    </row>
    <row r="532418" spans="16:16" x14ac:dyDescent="0.3">
      <c r="P532418" s="83"/>
    </row>
    <row r="532419" spans="16:16" x14ac:dyDescent="0.3">
      <c r="P532419" s="83"/>
    </row>
    <row r="532420" spans="16:16" x14ac:dyDescent="0.3">
      <c r="P532420" s="83"/>
    </row>
    <row r="532421" spans="16:16" x14ac:dyDescent="0.3">
      <c r="P532421" s="83"/>
    </row>
    <row r="532422" spans="16:16" x14ac:dyDescent="0.3">
      <c r="P532422" s="83"/>
    </row>
    <row r="532423" spans="16:16" x14ac:dyDescent="0.3">
      <c r="P532423" s="83"/>
    </row>
    <row r="532424" spans="16:16" x14ac:dyDescent="0.3">
      <c r="P532424" s="83"/>
    </row>
    <row r="532425" spans="16:16" x14ac:dyDescent="0.3">
      <c r="P532425" s="83"/>
    </row>
    <row r="532426" spans="16:16" x14ac:dyDescent="0.3">
      <c r="P532426" s="83"/>
    </row>
    <row r="532427" spans="16:16" x14ac:dyDescent="0.3">
      <c r="P532427" s="83"/>
    </row>
    <row r="532428" spans="16:16" x14ac:dyDescent="0.3">
      <c r="P532428" s="83"/>
    </row>
    <row r="532429" spans="16:16" x14ac:dyDescent="0.3">
      <c r="P532429" s="83"/>
    </row>
    <row r="532430" spans="16:16" x14ac:dyDescent="0.3">
      <c r="P532430" s="83"/>
    </row>
    <row r="532431" spans="16:16" x14ac:dyDescent="0.3">
      <c r="P532431" s="83"/>
    </row>
    <row r="532432" spans="16:16" x14ac:dyDescent="0.3">
      <c r="P532432" s="83"/>
    </row>
    <row r="532433" spans="16:16" x14ac:dyDescent="0.3">
      <c r="P532433" s="83"/>
    </row>
    <row r="532434" spans="16:16" x14ac:dyDescent="0.3">
      <c r="P532434" s="83"/>
    </row>
    <row r="532435" spans="16:16" x14ac:dyDescent="0.3">
      <c r="P532435" s="83"/>
    </row>
    <row r="532436" spans="16:16" x14ac:dyDescent="0.3">
      <c r="P532436" s="83"/>
    </row>
    <row r="532437" spans="16:16" x14ac:dyDescent="0.3">
      <c r="P532437" s="83"/>
    </row>
    <row r="532438" spans="16:16" x14ac:dyDescent="0.3">
      <c r="P532438" s="83"/>
    </row>
    <row r="532439" spans="16:16" x14ac:dyDescent="0.3">
      <c r="P532439" s="83"/>
    </row>
    <row r="532440" spans="16:16" x14ac:dyDescent="0.3">
      <c r="P532440" s="83"/>
    </row>
    <row r="532441" spans="16:16" x14ac:dyDescent="0.3">
      <c r="P532441" s="83"/>
    </row>
    <row r="532442" spans="16:16" x14ac:dyDescent="0.3">
      <c r="P532442" s="83"/>
    </row>
    <row r="532443" spans="16:16" x14ac:dyDescent="0.3">
      <c r="P532443" s="83"/>
    </row>
    <row r="532444" spans="16:16" x14ac:dyDescent="0.3">
      <c r="P532444" s="83"/>
    </row>
    <row r="532445" spans="16:16" x14ac:dyDescent="0.3">
      <c r="P532445" s="83"/>
    </row>
    <row r="532446" spans="16:16" x14ac:dyDescent="0.3">
      <c r="P532446" s="83"/>
    </row>
    <row r="532447" spans="16:16" x14ac:dyDescent="0.3">
      <c r="P532447" s="83"/>
    </row>
    <row r="532448" spans="16:16" x14ac:dyDescent="0.3">
      <c r="P532448" s="83"/>
    </row>
    <row r="532449" spans="16:16" x14ac:dyDescent="0.3">
      <c r="P532449" s="83"/>
    </row>
    <row r="532450" spans="16:16" x14ac:dyDescent="0.3">
      <c r="P532450" s="83"/>
    </row>
    <row r="532451" spans="16:16" x14ac:dyDescent="0.3">
      <c r="P532451" s="83"/>
    </row>
    <row r="532452" spans="16:16" x14ac:dyDescent="0.3">
      <c r="P532452" s="83"/>
    </row>
    <row r="532453" spans="16:16" x14ac:dyDescent="0.3">
      <c r="P532453" s="83"/>
    </row>
    <row r="532454" spans="16:16" x14ac:dyDescent="0.3">
      <c r="P532454" s="83"/>
    </row>
    <row r="532455" spans="16:16" x14ac:dyDescent="0.3">
      <c r="P532455" s="83"/>
    </row>
    <row r="532456" spans="16:16" x14ac:dyDescent="0.3">
      <c r="P532456" s="83"/>
    </row>
    <row r="532457" spans="16:16" x14ac:dyDescent="0.3">
      <c r="P532457" s="83"/>
    </row>
    <row r="532458" spans="16:16" x14ac:dyDescent="0.3">
      <c r="P532458" s="83"/>
    </row>
    <row r="532459" spans="16:16" x14ac:dyDescent="0.3">
      <c r="P532459" s="83"/>
    </row>
    <row r="532460" spans="16:16" x14ac:dyDescent="0.3">
      <c r="P532460" s="83"/>
    </row>
    <row r="532461" spans="16:16" x14ac:dyDescent="0.3">
      <c r="P532461" s="83"/>
    </row>
    <row r="532462" spans="16:16" x14ac:dyDescent="0.3">
      <c r="P532462" s="83"/>
    </row>
    <row r="532463" spans="16:16" x14ac:dyDescent="0.3">
      <c r="P532463" s="83"/>
    </row>
    <row r="532464" spans="16:16" x14ac:dyDescent="0.3">
      <c r="P532464" s="83"/>
    </row>
    <row r="532465" spans="16:16" x14ac:dyDescent="0.3">
      <c r="P532465" s="83"/>
    </row>
    <row r="532466" spans="16:16" x14ac:dyDescent="0.3">
      <c r="P532466" s="83"/>
    </row>
    <row r="532467" spans="16:16" x14ac:dyDescent="0.3">
      <c r="P532467" s="83"/>
    </row>
    <row r="532468" spans="16:16" x14ac:dyDescent="0.3">
      <c r="P532468" s="83"/>
    </row>
    <row r="532469" spans="16:16" x14ac:dyDescent="0.3">
      <c r="P532469" s="83"/>
    </row>
    <row r="532470" spans="16:16" x14ac:dyDescent="0.3">
      <c r="P532470" s="83"/>
    </row>
    <row r="532471" spans="16:16" x14ac:dyDescent="0.3">
      <c r="P532471" s="83"/>
    </row>
    <row r="532472" spans="16:16" x14ac:dyDescent="0.3">
      <c r="P532472" s="83"/>
    </row>
    <row r="532473" spans="16:16" x14ac:dyDescent="0.3">
      <c r="P532473" s="83"/>
    </row>
    <row r="532474" spans="16:16" x14ac:dyDescent="0.3">
      <c r="P532474" s="83"/>
    </row>
    <row r="532475" spans="16:16" x14ac:dyDescent="0.3">
      <c r="P532475" s="83"/>
    </row>
    <row r="532476" spans="16:16" x14ac:dyDescent="0.3">
      <c r="P532476" s="83"/>
    </row>
    <row r="532477" spans="16:16" x14ac:dyDescent="0.3">
      <c r="P532477" s="83"/>
    </row>
    <row r="532478" spans="16:16" x14ac:dyDescent="0.3">
      <c r="P532478" s="83"/>
    </row>
    <row r="532479" spans="16:16" x14ac:dyDescent="0.3">
      <c r="P532479" s="83"/>
    </row>
    <row r="532480" spans="16:16" x14ac:dyDescent="0.3">
      <c r="P532480" s="83"/>
    </row>
    <row r="532481" spans="16:16" x14ac:dyDescent="0.3">
      <c r="P532481" s="83"/>
    </row>
    <row r="532482" spans="16:16" x14ac:dyDescent="0.3">
      <c r="P532482" s="83"/>
    </row>
    <row r="532483" spans="16:16" x14ac:dyDescent="0.3">
      <c r="P532483" s="83"/>
    </row>
    <row r="532484" spans="16:16" x14ac:dyDescent="0.3">
      <c r="P532484" s="83"/>
    </row>
    <row r="532485" spans="16:16" x14ac:dyDescent="0.3">
      <c r="P532485" s="83"/>
    </row>
    <row r="532486" spans="16:16" x14ac:dyDescent="0.3">
      <c r="P532486" s="83"/>
    </row>
    <row r="532487" spans="16:16" x14ac:dyDescent="0.3">
      <c r="P532487" s="83"/>
    </row>
    <row r="532488" spans="16:16" x14ac:dyDescent="0.3">
      <c r="P532488" s="83"/>
    </row>
    <row r="532489" spans="16:16" x14ac:dyDescent="0.3">
      <c r="P532489" s="83"/>
    </row>
    <row r="532490" spans="16:16" x14ac:dyDescent="0.3">
      <c r="P532490" s="83"/>
    </row>
    <row r="532491" spans="16:16" x14ac:dyDescent="0.3">
      <c r="P532491" s="83"/>
    </row>
    <row r="532492" spans="16:16" x14ac:dyDescent="0.3">
      <c r="P532492" s="83"/>
    </row>
    <row r="532493" spans="16:16" x14ac:dyDescent="0.3">
      <c r="P532493" s="83"/>
    </row>
    <row r="532494" spans="16:16" x14ac:dyDescent="0.3">
      <c r="P532494" s="83"/>
    </row>
    <row r="532495" spans="16:16" x14ac:dyDescent="0.3">
      <c r="P532495" s="83"/>
    </row>
    <row r="532496" spans="16:16" x14ac:dyDescent="0.3">
      <c r="P532496" s="83"/>
    </row>
    <row r="532497" spans="16:16" x14ac:dyDescent="0.3">
      <c r="P532497" s="83"/>
    </row>
    <row r="532498" spans="16:16" x14ac:dyDescent="0.3">
      <c r="P532498" s="83"/>
    </row>
    <row r="532499" spans="16:16" x14ac:dyDescent="0.3">
      <c r="P532499" s="83"/>
    </row>
    <row r="532500" spans="16:16" x14ac:dyDescent="0.3">
      <c r="P532500" s="83"/>
    </row>
    <row r="532501" spans="16:16" x14ac:dyDescent="0.3">
      <c r="P532501" s="83"/>
    </row>
    <row r="532502" spans="16:16" x14ac:dyDescent="0.3">
      <c r="P532502" s="83"/>
    </row>
    <row r="532503" spans="16:16" x14ac:dyDescent="0.3">
      <c r="P532503" s="83"/>
    </row>
    <row r="532504" spans="16:16" x14ac:dyDescent="0.3">
      <c r="P532504" s="83"/>
    </row>
    <row r="532505" spans="16:16" x14ac:dyDescent="0.3">
      <c r="P532505" s="83"/>
    </row>
    <row r="532506" spans="16:16" x14ac:dyDescent="0.3">
      <c r="P532506" s="83"/>
    </row>
    <row r="532507" spans="16:16" x14ac:dyDescent="0.3">
      <c r="P532507" s="83"/>
    </row>
    <row r="532508" spans="16:16" x14ac:dyDescent="0.3">
      <c r="P532508" s="83"/>
    </row>
    <row r="532509" spans="16:16" x14ac:dyDescent="0.3">
      <c r="P532509" s="83"/>
    </row>
    <row r="532510" spans="16:16" x14ac:dyDescent="0.3">
      <c r="P532510" s="83"/>
    </row>
    <row r="532511" spans="16:16" x14ac:dyDescent="0.3">
      <c r="P532511" s="83"/>
    </row>
    <row r="532512" spans="16:16" x14ac:dyDescent="0.3">
      <c r="P532512" s="83"/>
    </row>
    <row r="532513" spans="16:16" x14ac:dyDescent="0.3">
      <c r="P532513" s="83"/>
    </row>
    <row r="532514" spans="16:16" x14ac:dyDescent="0.3">
      <c r="P532514" s="83"/>
    </row>
    <row r="532515" spans="16:16" x14ac:dyDescent="0.3">
      <c r="P532515" s="83"/>
    </row>
    <row r="532516" spans="16:16" x14ac:dyDescent="0.3">
      <c r="P532516" s="83"/>
    </row>
    <row r="532517" spans="16:16" x14ac:dyDescent="0.3">
      <c r="P532517" s="83"/>
    </row>
    <row r="532518" spans="16:16" x14ac:dyDescent="0.3">
      <c r="P532518" s="83"/>
    </row>
    <row r="532519" spans="16:16" x14ac:dyDescent="0.3">
      <c r="P532519" s="83"/>
    </row>
    <row r="532520" spans="16:16" x14ac:dyDescent="0.3">
      <c r="P532520" s="83"/>
    </row>
    <row r="532521" spans="16:16" x14ac:dyDescent="0.3">
      <c r="P532521" s="83"/>
    </row>
    <row r="532522" spans="16:16" x14ac:dyDescent="0.3">
      <c r="P532522" s="83"/>
    </row>
    <row r="532523" spans="16:16" x14ac:dyDescent="0.3">
      <c r="P532523" s="83"/>
    </row>
    <row r="532524" spans="16:16" x14ac:dyDescent="0.3">
      <c r="P532524" s="83"/>
    </row>
    <row r="532525" spans="16:16" x14ac:dyDescent="0.3">
      <c r="P532525" s="83"/>
    </row>
    <row r="532526" spans="16:16" x14ac:dyDescent="0.3">
      <c r="P532526" s="83"/>
    </row>
    <row r="532527" spans="16:16" x14ac:dyDescent="0.3">
      <c r="P532527" s="83"/>
    </row>
    <row r="532528" spans="16:16" x14ac:dyDescent="0.3">
      <c r="P532528" s="83"/>
    </row>
    <row r="532529" spans="16:16" x14ac:dyDescent="0.3">
      <c r="P532529" s="83"/>
    </row>
    <row r="532530" spans="16:16" x14ac:dyDescent="0.3">
      <c r="P532530" s="83"/>
    </row>
    <row r="532531" spans="16:16" x14ac:dyDescent="0.3">
      <c r="P532531" s="83"/>
    </row>
    <row r="532532" spans="16:16" x14ac:dyDescent="0.3">
      <c r="P532532" s="83"/>
    </row>
    <row r="532533" spans="16:16" x14ac:dyDescent="0.3">
      <c r="P532533" s="83"/>
    </row>
    <row r="532534" spans="16:16" x14ac:dyDescent="0.3">
      <c r="P532534" s="83"/>
    </row>
    <row r="532535" spans="16:16" x14ac:dyDescent="0.3">
      <c r="P532535" s="83"/>
    </row>
    <row r="532536" spans="16:16" x14ac:dyDescent="0.3">
      <c r="P532536" s="83"/>
    </row>
    <row r="532537" spans="16:16" x14ac:dyDescent="0.3">
      <c r="P532537" s="83"/>
    </row>
    <row r="532538" spans="16:16" x14ac:dyDescent="0.3">
      <c r="P532538" s="83"/>
    </row>
    <row r="532539" spans="16:16" x14ac:dyDescent="0.3">
      <c r="P532539" s="83"/>
    </row>
    <row r="532540" spans="16:16" x14ac:dyDescent="0.3">
      <c r="P532540" s="83"/>
    </row>
    <row r="532541" spans="16:16" x14ac:dyDescent="0.3">
      <c r="P532541" s="83"/>
    </row>
    <row r="532542" spans="16:16" x14ac:dyDescent="0.3">
      <c r="P532542" s="83"/>
    </row>
    <row r="532543" spans="16:16" x14ac:dyDescent="0.3">
      <c r="P532543" s="83"/>
    </row>
    <row r="532544" spans="16:16" x14ac:dyDescent="0.3">
      <c r="P532544" s="83"/>
    </row>
    <row r="532545" spans="16:16" x14ac:dyDescent="0.3">
      <c r="P532545" s="83"/>
    </row>
    <row r="532546" spans="16:16" x14ac:dyDescent="0.3">
      <c r="P532546" s="83"/>
    </row>
    <row r="532547" spans="16:16" x14ac:dyDescent="0.3">
      <c r="P532547" s="83"/>
    </row>
    <row r="532548" spans="16:16" x14ac:dyDescent="0.3">
      <c r="P532548" s="83"/>
    </row>
    <row r="532549" spans="16:16" x14ac:dyDescent="0.3">
      <c r="P532549" s="83"/>
    </row>
    <row r="532550" spans="16:16" x14ac:dyDescent="0.3">
      <c r="P532550" s="83"/>
    </row>
    <row r="532551" spans="16:16" x14ac:dyDescent="0.3">
      <c r="P532551" s="83"/>
    </row>
    <row r="532552" spans="16:16" x14ac:dyDescent="0.3">
      <c r="P532552" s="83"/>
    </row>
    <row r="532553" spans="16:16" x14ac:dyDescent="0.3">
      <c r="P532553" s="83"/>
    </row>
    <row r="532554" spans="16:16" x14ac:dyDescent="0.3">
      <c r="P532554" s="83"/>
    </row>
    <row r="532555" spans="16:16" x14ac:dyDescent="0.3">
      <c r="P532555" s="83"/>
    </row>
    <row r="532556" spans="16:16" x14ac:dyDescent="0.3">
      <c r="P532556" s="83"/>
    </row>
    <row r="532557" spans="16:16" x14ac:dyDescent="0.3">
      <c r="P532557" s="83"/>
    </row>
    <row r="532558" spans="16:16" x14ac:dyDescent="0.3">
      <c r="P532558" s="83"/>
    </row>
    <row r="532559" spans="16:16" x14ac:dyDescent="0.3">
      <c r="P532559" s="83"/>
    </row>
    <row r="532560" spans="16:16" x14ac:dyDescent="0.3">
      <c r="P532560" s="83"/>
    </row>
    <row r="532561" spans="16:16" x14ac:dyDescent="0.3">
      <c r="P532561" s="83"/>
    </row>
    <row r="532562" spans="16:16" x14ac:dyDescent="0.3">
      <c r="P532562" s="83"/>
    </row>
    <row r="532563" spans="16:16" x14ac:dyDescent="0.3">
      <c r="P532563" s="83"/>
    </row>
    <row r="532564" spans="16:16" x14ac:dyDescent="0.3">
      <c r="P532564" s="83"/>
    </row>
    <row r="532565" spans="16:16" x14ac:dyDescent="0.3">
      <c r="P532565" s="83"/>
    </row>
    <row r="532566" spans="16:16" x14ac:dyDescent="0.3">
      <c r="P532566" s="83"/>
    </row>
    <row r="532567" spans="16:16" x14ac:dyDescent="0.3">
      <c r="P532567" s="83"/>
    </row>
    <row r="532568" spans="16:16" x14ac:dyDescent="0.3">
      <c r="P532568" s="83"/>
    </row>
    <row r="532569" spans="16:16" x14ac:dyDescent="0.3">
      <c r="P532569" s="83"/>
    </row>
    <row r="532570" spans="16:16" x14ac:dyDescent="0.3">
      <c r="P532570" s="83"/>
    </row>
    <row r="532571" spans="16:16" x14ac:dyDescent="0.3">
      <c r="P532571" s="83"/>
    </row>
    <row r="532572" spans="16:16" x14ac:dyDescent="0.3">
      <c r="P532572" s="83"/>
    </row>
    <row r="532573" spans="16:16" x14ac:dyDescent="0.3">
      <c r="P532573" s="83"/>
    </row>
    <row r="532574" spans="16:16" x14ac:dyDescent="0.3">
      <c r="P532574" s="83"/>
    </row>
    <row r="532575" spans="16:16" x14ac:dyDescent="0.3">
      <c r="P532575" s="83"/>
    </row>
    <row r="532576" spans="16:16" x14ac:dyDescent="0.3">
      <c r="P532576" s="83"/>
    </row>
    <row r="532577" spans="16:16" x14ac:dyDescent="0.3">
      <c r="P532577" s="83"/>
    </row>
    <row r="532578" spans="16:16" x14ac:dyDescent="0.3">
      <c r="P532578" s="83"/>
    </row>
    <row r="532579" spans="16:16" x14ac:dyDescent="0.3">
      <c r="P532579" s="83"/>
    </row>
    <row r="532580" spans="16:16" x14ac:dyDescent="0.3">
      <c r="P532580" s="83"/>
    </row>
    <row r="532581" spans="16:16" x14ac:dyDescent="0.3">
      <c r="P532581" s="83"/>
    </row>
    <row r="532582" spans="16:16" x14ac:dyDescent="0.3">
      <c r="P532582" s="83"/>
    </row>
    <row r="532583" spans="16:16" x14ac:dyDescent="0.3">
      <c r="P532583" s="83"/>
    </row>
    <row r="532584" spans="16:16" x14ac:dyDescent="0.3">
      <c r="P532584" s="83"/>
    </row>
    <row r="532585" spans="16:16" x14ac:dyDescent="0.3">
      <c r="P532585" s="83"/>
    </row>
    <row r="532586" spans="16:16" x14ac:dyDescent="0.3">
      <c r="P532586" s="83"/>
    </row>
    <row r="532587" spans="16:16" x14ac:dyDescent="0.3">
      <c r="P532587" s="83"/>
    </row>
    <row r="532588" spans="16:16" x14ac:dyDescent="0.3">
      <c r="P532588" s="83"/>
    </row>
    <row r="532589" spans="16:16" x14ac:dyDescent="0.3">
      <c r="P532589" s="83"/>
    </row>
    <row r="532590" spans="16:16" x14ac:dyDescent="0.3">
      <c r="P532590" s="83"/>
    </row>
    <row r="532591" spans="16:16" x14ac:dyDescent="0.3">
      <c r="P532591" s="83"/>
    </row>
    <row r="532592" spans="16:16" x14ac:dyDescent="0.3">
      <c r="P532592" s="83"/>
    </row>
    <row r="532593" spans="16:16" x14ac:dyDescent="0.3">
      <c r="P532593" s="83"/>
    </row>
    <row r="532594" spans="16:16" x14ac:dyDescent="0.3">
      <c r="P532594" s="83"/>
    </row>
    <row r="532595" spans="16:16" x14ac:dyDescent="0.3">
      <c r="P532595" s="83"/>
    </row>
    <row r="532596" spans="16:16" x14ac:dyDescent="0.3">
      <c r="P532596" s="83"/>
    </row>
    <row r="532597" spans="16:16" x14ac:dyDescent="0.3">
      <c r="P532597" s="83"/>
    </row>
    <row r="532598" spans="16:16" x14ac:dyDescent="0.3">
      <c r="P532598" s="83"/>
    </row>
    <row r="532599" spans="16:16" x14ac:dyDescent="0.3">
      <c r="P532599" s="83"/>
    </row>
    <row r="532600" spans="16:16" x14ac:dyDescent="0.3">
      <c r="P532600" s="83"/>
    </row>
    <row r="532601" spans="16:16" x14ac:dyDescent="0.3">
      <c r="P532601" s="83"/>
    </row>
    <row r="532602" spans="16:16" x14ac:dyDescent="0.3">
      <c r="P532602" s="83"/>
    </row>
    <row r="532603" spans="16:16" x14ac:dyDescent="0.3">
      <c r="P532603" s="83"/>
    </row>
    <row r="532604" spans="16:16" x14ac:dyDescent="0.3">
      <c r="P532604" s="83"/>
    </row>
    <row r="532605" spans="16:16" x14ac:dyDescent="0.3">
      <c r="P532605" s="83"/>
    </row>
    <row r="532606" spans="16:16" x14ac:dyDescent="0.3">
      <c r="P532606" s="83"/>
    </row>
    <row r="532607" spans="16:16" x14ac:dyDescent="0.3">
      <c r="P532607" s="83"/>
    </row>
    <row r="532608" spans="16:16" x14ac:dyDescent="0.3">
      <c r="P532608" s="83"/>
    </row>
    <row r="532609" spans="16:16" x14ac:dyDescent="0.3">
      <c r="P532609" s="83"/>
    </row>
    <row r="532610" spans="16:16" x14ac:dyDescent="0.3">
      <c r="P532610" s="83"/>
    </row>
    <row r="532611" spans="16:16" x14ac:dyDescent="0.3">
      <c r="P532611" s="83"/>
    </row>
    <row r="532612" spans="16:16" x14ac:dyDescent="0.3">
      <c r="P532612" s="83"/>
    </row>
    <row r="532613" spans="16:16" x14ac:dyDescent="0.3">
      <c r="P532613" s="83"/>
    </row>
    <row r="532614" spans="16:16" x14ac:dyDescent="0.3">
      <c r="P532614" s="83"/>
    </row>
    <row r="532615" spans="16:16" x14ac:dyDescent="0.3">
      <c r="P532615" s="83"/>
    </row>
    <row r="532616" spans="16:16" x14ac:dyDescent="0.3">
      <c r="P532616" s="83"/>
    </row>
    <row r="532617" spans="16:16" x14ac:dyDescent="0.3">
      <c r="P532617" s="83"/>
    </row>
    <row r="532618" spans="16:16" x14ac:dyDescent="0.3">
      <c r="P532618" s="83"/>
    </row>
    <row r="532619" spans="16:16" x14ac:dyDescent="0.3">
      <c r="P532619" s="83"/>
    </row>
    <row r="532620" spans="16:16" x14ac:dyDescent="0.3">
      <c r="P532620" s="83"/>
    </row>
    <row r="532621" spans="16:16" x14ac:dyDescent="0.3">
      <c r="P532621" s="83"/>
    </row>
    <row r="532622" spans="16:16" x14ac:dyDescent="0.3">
      <c r="P532622" s="83"/>
    </row>
    <row r="532623" spans="16:16" x14ac:dyDescent="0.3">
      <c r="P532623" s="83"/>
    </row>
    <row r="532624" spans="16:16" x14ac:dyDescent="0.3">
      <c r="P532624" s="83"/>
    </row>
    <row r="532625" spans="16:16" x14ac:dyDescent="0.3">
      <c r="P532625" s="83"/>
    </row>
    <row r="532626" spans="16:16" x14ac:dyDescent="0.3">
      <c r="P532626" s="83"/>
    </row>
    <row r="532627" spans="16:16" x14ac:dyDescent="0.3">
      <c r="P532627" s="83"/>
    </row>
    <row r="532628" spans="16:16" x14ac:dyDescent="0.3">
      <c r="P532628" s="83"/>
    </row>
    <row r="532629" spans="16:16" x14ac:dyDescent="0.3">
      <c r="P532629" s="83"/>
    </row>
    <row r="532630" spans="16:16" x14ac:dyDescent="0.3">
      <c r="P532630" s="83"/>
    </row>
    <row r="532631" spans="16:16" x14ac:dyDescent="0.3">
      <c r="P532631" s="83"/>
    </row>
    <row r="532632" spans="16:16" x14ac:dyDescent="0.3">
      <c r="P532632" s="83"/>
    </row>
    <row r="532633" spans="16:16" x14ac:dyDescent="0.3">
      <c r="P532633" s="83"/>
    </row>
    <row r="532634" spans="16:16" x14ac:dyDescent="0.3">
      <c r="P532634" s="83"/>
    </row>
    <row r="532635" spans="16:16" x14ac:dyDescent="0.3">
      <c r="P532635" s="83"/>
    </row>
    <row r="532636" spans="16:16" x14ac:dyDescent="0.3">
      <c r="P532636" s="83"/>
    </row>
    <row r="532637" spans="16:16" x14ac:dyDescent="0.3">
      <c r="P532637" s="83"/>
    </row>
    <row r="532638" spans="16:16" x14ac:dyDescent="0.3">
      <c r="P532638" s="83"/>
    </row>
    <row r="532639" spans="16:16" x14ac:dyDescent="0.3">
      <c r="P532639" s="83"/>
    </row>
    <row r="532640" spans="16:16" x14ac:dyDescent="0.3">
      <c r="P532640" s="83"/>
    </row>
    <row r="532641" spans="16:16" x14ac:dyDescent="0.3">
      <c r="P532641" s="83"/>
    </row>
    <row r="532642" spans="16:16" x14ac:dyDescent="0.3">
      <c r="P532642" s="83"/>
    </row>
    <row r="532643" spans="16:16" x14ac:dyDescent="0.3">
      <c r="P532643" s="83"/>
    </row>
    <row r="532644" spans="16:16" x14ac:dyDescent="0.3">
      <c r="P532644" s="83"/>
    </row>
    <row r="532645" spans="16:16" x14ac:dyDescent="0.3">
      <c r="P532645" s="83"/>
    </row>
    <row r="532646" spans="16:16" x14ac:dyDescent="0.3">
      <c r="P532646" s="83"/>
    </row>
    <row r="532647" spans="16:16" x14ac:dyDescent="0.3">
      <c r="P532647" s="83"/>
    </row>
    <row r="532648" spans="16:16" x14ac:dyDescent="0.3">
      <c r="P532648" s="83"/>
    </row>
    <row r="532649" spans="16:16" x14ac:dyDescent="0.3">
      <c r="P532649" s="83"/>
    </row>
    <row r="532650" spans="16:16" x14ac:dyDescent="0.3">
      <c r="P532650" s="83"/>
    </row>
    <row r="532651" spans="16:16" x14ac:dyDescent="0.3">
      <c r="P532651" s="83"/>
    </row>
    <row r="532652" spans="16:16" x14ac:dyDescent="0.3">
      <c r="P532652" s="83"/>
    </row>
    <row r="532653" spans="16:16" x14ac:dyDescent="0.3">
      <c r="P532653" s="83"/>
    </row>
    <row r="532654" spans="16:16" x14ac:dyDescent="0.3">
      <c r="P532654" s="83"/>
    </row>
    <row r="532655" spans="16:16" x14ac:dyDescent="0.3">
      <c r="P532655" s="83"/>
    </row>
    <row r="532656" spans="16:16" x14ac:dyDescent="0.3">
      <c r="P532656" s="83"/>
    </row>
    <row r="532657" spans="16:16" x14ac:dyDescent="0.3">
      <c r="P532657" s="83"/>
    </row>
    <row r="532658" spans="16:16" x14ac:dyDescent="0.3">
      <c r="P532658" s="83"/>
    </row>
    <row r="532659" spans="16:16" x14ac:dyDescent="0.3">
      <c r="P532659" s="83"/>
    </row>
    <row r="532660" spans="16:16" x14ac:dyDescent="0.3">
      <c r="P532660" s="83"/>
    </row>
    <row r="532661" spans="16:16" x14ac:dyDescent="0.3">
      <c r="P532661" s="83"/>
    </row>
    <row r="532662" spans="16:16" x14ac:dyDescent="0.3">
      <c r="P532662" s="83"/>
    </row>
    <row r="532663" spans="16:16" x14ac:dyDescent="0.3">
      <c r="P532663" s="83"/>
    </row>
    <row r="532664" spans="16:16" x14ac:dyDescent="0.3">
      <c r="P532664" s="83"/>
    </row>
    <row r="532665" spans="16:16" x14ac:dyDescent="0.3">
      <c r="P532665" s="83"/>
    </row>
    <row r="532666" spans="16:16" x14ac:dyDescent="0.3">
      <c r="P532666" s="83"/>
    </row>
    <row r="532667" spans="16:16" x14ac:dyDescent="0.3">
      <c r="P532667" s="83"/>
    </row>
    <row r="532668" spans="16:16" x14ac:dyDescent="0.3">
      <c r="P532668" s="83"/>
    </row>
    <row r="532669" spans="16:16" x14ac:dyDescent="0.3">
      <c r="P532669" s="83"/>
    </row>
    <row r="532670" spans="16:16" x14ac:dyDescent="0.3">
      <c r="P532670" s="83"/>
    </row>
    <row r="532671" spans="16:16" x14ac:dyDescent="0.3">
      <c r="P532671" s="83"/>
    </row>
    <row r="532672" spans="16:16" x14ac:dyDescent="0.3">
      <c r="P532672" s="83"/>
    </row>
    <row r="532673" spans="16:16" x14ac:dyDescent="0.3">
      <c r="P532673" s="83"/>
    </row>
    <row r="532674" spans="16:16" x14ac:dyDescent="0.3">
      <c r="P532674" s="83"/>
    </row>
    <row r="532675" spans="16:16" x14ac:dyDescent="0.3">
      <c r="P532675" s="83"/>
    </row>
    <row r="532676" spans="16:16" x14ac:dyDescent="0.3">
      <c r="P532676" s="83"/>
    </row>
    <row r="532677" spans="16:16" x14ac:dyDescent="0.3">
      <c r="P532677" s="83"/>
    </row>
    <row r="532678" spans="16:16" x14ac:dyDescent="0.3">
      <c r="P532678" s="83"/>
    </row>
    <row r="532679" spans="16:16" x14ac:dyDescent="0.3">
      <c r="P532679" s="83"/>
    </row>
    <row r="532680" spans="16:16" x14ac:dyDescent="0.3">
      <c r="P532680" s="83"/>
    </row>
    <row r="532681" spans="16:16" x14ac:dyDescent="0.3">
      <c r="P532681" s="83"/>
    </row>
    <row r="532682" spans="16:16" x14ac:dyDescent="0.3">
      <c r="P532682" s="83"/>
    </row>
    <row r="532683" spans="16:16" x14ac:dyDescent="0.3">
      <c r="P532683" s="83"/>
    </row>
    <row r="532684" spans="16:16" x14ac:dyDescent="0.3">
      <c r="P532684" s="83"/>
    </row>
    <row r="532685" spans="16:16" x14ac:dyDescent="0.3">
      <c r="P532685" s="83"/>
    </row>
    <row r="532686" spans="16:16" x14ac:dyDescent="0.3">
      <c r="P532686" s="83"/>
    </row>
    <row r="532687" spans="16:16" x14ac:dyDescent="0.3">
      <c r="P532687" s="83"/>
    </row>
    <row r="532688" spans="16:16" x14ac:dyDescent="0.3">
      <c r="P532688" s="83"/>
    </row>
    <row r="532689" spans="16:16" x14ac:dyDescent="0.3">
      <c r="P532689" s="83"/>
    </row>
    <row r="532690" spans="16:16" x14ac:dyDescent="0.3">
      <c r="P532690" s="83"/>
    </row>
    <row r="532691" spans="16:16" x14ac:dyDescent="0.3">
      <c r="P532691" s="83"/>
    </row>
    <row r="532692" spans="16:16" x14ac:dyDescent="0.3">
      <c r="P532692" s="83"/>
    </row>
    <row r="532693" spans="16:16" x14ac:dyDescent="0.3">
      <c r="P532693" s="83"/>
    </row>
    <row r="532694" spans="16:16" x14ac:dyDescent="0.3">
      <c r="P532694" s="83"/>
    </row>
    <row r="532695" spans="16:16" x14ac:dyDescent="0.3">
      <c r="P532695" s="83"/>
    </row>
    <row r="532696" spans="16:16" x14ac:dyDescent="0.3">
      <c r="P532696" s="83"/>
    </row>
    <row r="532697" spans="16:16" x14ac:dyDescent="0.3">
      <c r="P532697" s="83"/>
    </row>
    <row r="532698" spans="16:16" x14ac:dyDescent="0.3">
      <c r="P532698" s="83"/>
    </row>
    <row r="532699" spans="16:16" x14ac:dyDescent="0.3">
      <c r="P532699" s="83"/>
    </row>
    <row r="532700" spans="16:16" x14ac:dyDescent="0.3">
      <c r="P532700" s="83"/>
    </row>
    <row r="532701" spans="16:16" x14ac:dyDescent="0.3">
      <c r="P532701" s="83"/>
    </row>
    <row r="532702" spans="16:16" x14ac:dyDescent="0.3">
      <c r="P532702" s="83"/>
    </row>
    <row r="532703" spans="16:16" x14ac:dyDescent="0.3">
      <c r="P532703" s="83"/>
    </row>
    <row r="532704" spans="16:16" x14ac:dyDescent="0.3">
      <c r="P532704" s="83"/>
    </row>
    <row r="532705" spans="16:16" x14ac:dyDescent="0.3">
      <c r="P532705" s="83"/>
    </row>
    <row r="532706" spans="16:16" x14ac:dyDescent="0.3">
      <c r="P532706" s="83"/>
    </row>
    <row r="532707" spans="16:16" x14ac:dyDescent="0.3">
      <c r="P532707" s="83"/>
    </row>
    <row r="532708" spans="16:16" x14ac:dyDescent="0.3">
      <c r="P532708" s="83"/>
    </row>
    <row r="532709" spans="16:16" x14ac:dyDescent="0.3">
      <c r="P532709" s="83"/>
    </row>
    <row r="532710" spans="16:16" x14ac:dyDescent="0.3">
      <c r="P532710" s="83"/>
    </row>
    <row r="532711" spans="16:16" x14ac:dyDescent="0.3">
      <c r="P532711" s="83"/>
    </row>
    <row r="532712" spans="16:16" x14ac:dyDescent="0.3">
      <c r="P532712" s="83"/>
    </row>
    <row r="532713" spans="16:16" x14ac:dyDescent="0.3">
      <c r="P532713" s="83"/>
    </row>
    <row r="532714" spans="16:16" x14ac:dyDescent="0.3">
      <c r="P532714" s="83"/>
    </row>
    <row r="532715" spans="16:16" x14ac:dyDescent="0.3">
      <c r="P532715" s="83"/>
    </row>
    <row r="532716" spans="16:16" x14ac:dyDescent="0.3">
      <c r="P532716" s="83"/>
    </row>
    <row r="532717" spans="16:16" x14ac:dyDescent="0.3">
      <c r="P532717" s="83"/>
    </row>
    <row r="532718" spans="16:16" x14ac:dyDescent="0.3">
      <c r="P532718" s="83"/>
    </row>
    <row r="532719" spans="16:16" x14ac:dyDescent="0.3">
      <c r="P532719" s="83"/>
    </row>
    <row r="532720" spans="16:16" x14ac:dyDescent="0.3">
      <c r="P532720" s="83"/>
    </row>
    <row r="532721" spans="16:16" x14ac:dyDescent="0.3">
      <c r="P532721" s="83"/>
    </row>
    <row r="532722" spans="16:16" x14ac:dyDescent="0.3">
      <c r="P532722" s="83"/>
    </row>
    <row r="532723" spans="16:16" x14ac:dyDescent="0.3">
      <c r="P532723" s="83"/>
    </row>
    <row r="532724" spans="16:16" x14ac:dyDescent="0.3">
      <c r="P532724" s="83"/>
    </row>
    <row r="532725" spans="16:16" x14ac:dyDescent="0.3">
      <c r="P532725" s="83"/>
    </row>
    <row r="532726" spans="16:16" x14ac:dyDescent="0.3">
      <c r="P532726" s="83"/>
    </row>
    <row r="532727" spans="16:16" x14ac:dyDescent="0.3">
      <c r="P532727" s="83"/>
    </row>
    <row r="532728" spans="16:16" x14ac:dyDescent="0.3">
      <c r="P532728" s="83"/>
    </row>
    <row r="532729" spans="16:16" x14ac:dyDescent="0.3">
      <c r="P532729" s="83"/>
    </row>
    <row r="532730" spans="16:16" x14ac:dyDescent="0.3">
      <c r="P532730" s="83"/>
    </row>
    <row r="532731" spans="16:16" x14ac:dyDescent="0.3">
      <c r="P532731" s="83"/>
    </row>
    <row r="532732" spans="16:16" x14ac:dyDescent="0.3">
      <c r="P532732" s="83"/>
    </row>
    <row r="532733" spans="16:16" x14ac:dyDescent="0.3">
      <c r="P532733" s="83"/>
    </row>
    <row r="532734" spans="16:16" x14ac:dyDescent="0.3">
      <c r="P532734" s="83"/>
    </row>
    <row r="532735" spans="16:16" x14ac:dyDescent="0.3">
      <c r="P532735" s="83"/>
    </row>
    <row r="532736" spans="16:16" x14ac:dyDescent="0.3">
      <c r="P532736" s="83"/>
    </row>
    <row r="532737" spans="16:16" x14ac:dyDescent="0.3">
      <c r="P532737" s="83"/>
    </row>
    <row r="532738" spans="16:16" x14ac:dyDescent="0.3">
      <c r="P532738" s="83"/>
    </row>
    <row r="532739" spans="16:16" x14ac:dyDescent="0.3">
      <c r="P532739" s="83"/>
    </row>
    <row r="532740" spans="16:16" x14ac:dyDescent="0.3">
      <c r="P532740" s="83"/>
    </row>
    <row r="532741" spans="16:16" x14ac:dyDescent="0.3">
      <c r="P532741" s="83"/>
    </row>
    <row r="532742" spans="16:16" x14ac:dyDescent="0.3">
      <c r="P532742" s="83"/>
    </row>
    <row r="532743" spans="16:16" x14ac:dyDescent="0.3">
      <c r="P532743" s="83"/>
    </row>
    <row r="532744" spans="16:16" x14ac:dyDescent="0.3">
      <c r="P532744" s="83"/>
    </row>
    <row r="532745" spans="16:16" x14ac:dyDescent="0.3">
      <c r="P532745" s="83"/>
    </row>
    <row r="532746" spans="16:16" x14ac:dyDescent="0.3">
      <c r="P532746" s="83"/>
    </row>
    <row r="532747" spans="16:16" x14ac:dyDescent="0.3">
      <c r="P532747" s="83"/>
    </row>
    <row r="532748" spans="16:16" x14ac:dyDescent="0.3">
      <c r="P532748" s="83"/>
    </row>
    <row r="532749" spans="16:16" x14ac:dyDescent="0.3">
      <c r="P532749" s="83"/>
    </row>
    <row r="532750" spans="16:16" x14ac:dyDescent="0.3">
      <c r="P532750" s="83"/>
    </row>
    <row r="532751" spans="16:16" x14ac:dyDescent="0.3">
      <c r="P532751" s="83"/>
    </row>
    <row r="532752" spans="16:16" x14ac:dyDescent="0.3">
      <c r="P532752" s="83"/>
    </row>
    <row r="532753" spans="16:16" x14ac:dyDescent="0.3">
      <c r="P532753" s="83"/>
    </row>
    <row r="532754" spans="16:16" x14ac:dyDescent="0.3">
      <c r="P532754" s="83"/>
    </row>
    <row r="532755" spans="16:16" x14ac:dyDescent="0.3">
      <c r="P532755" s="83"/>
    </row>
    <row r="532756" spans="16:16" x14ac:dyDescent="0.3">
      <c r="P532756" s="83"/>
    </row>
    <row r="532757" spans="16:16" x14ac:dyDescent="0.3">
      <c r="P532757" s="83"/>
    </row>
    <row r="532758" spans="16:16" x14ac:dyDescent="0.3">
      <c r="P532758" s="83"/>
    </row>
    <row r="532759" spans="16:16" x14ac:dyDescent="0.3">
      <c r="P532759" s="83"/>
    </row>
    <row r="532760" spans="16:16" x14ac:dyDescent="0.3">
      <c r="P532760" s="83"/>
    </row>
    <row r="532761" spans="16:16" x14ac:dyDescent="0.3">
      <c r="P532761" s="83"/>
    </row>
    <row r="532762" spans="16:16" x14ac:dyDescent="0.3">
      <c r="P532762" s="83"/>
    </row>
    <row r="532763" spans="16:16" x14ac:dyDescent="0.3">
      <c r="P532763" s="83"/>
    </row>
    <row r="532764" spans="16:16" x14ac:dyDescent="0.3">
      <c r="P532764" s="83"/>
    </row>
    <row r="532765" spans="16:16" x14ac:dyDescent="0.3">
      <c r="P532765" s="83"/>
    </row>
    <row r="532766" spans="16:16" x14ac:dyDescent="0.3">
      <c r="P532766" s="83"/>
    </row>
    <row r="532767" spans="16:16" x14ac:dyDescent="0.3">
      <c r="P532767" s="83"/>
    </row>
    <row r="532768" spans="16:16" x14ac:dyDescent="0.3">
      <c r="P532768" s="83"/>
    </row>
    <row r="532769" spans="16:16" x14ac:dyDescent="0.3">
      <c r="P532769" s="83"/>
    </row>
    <row r="532770" spans="16:16" x14ac:dyDescent="0.3">
      <c r="P532770" s="83"/>
    </row>
    <row r="532771" spans="16:16" x14ac:dyDescent="0.3">
      <c r="P532771" s="83"/>
    </row>
    <row r="532772" spans="16:16" x14ac:dyDescent="0.3">
      <c r="P532772" s="83"/>
    </row>
    <row r="532773" spans="16:16" x14ac:dyDescent="0.3">
      <c r="P532773" s="83"/>
    </row>
    <row r="532774" spans="16:16" x14ac:dyDescent="0.3">
      <c r="P532774" s="83"/>
    </row>
    <row r="532775" spans="16:16" x14ac:dyDescent="0.3">
      <c r="P532775" s="83"/>
    </row>
    <row r="532776" spans="16:16" x14ac:dyDescent="0.3">
      <c r="P532776" s="83"/>
    </row>
    <row r="532777" spans="16:16" x14ac:dyDescent="0.3">
      <c r="P532777" s="83"/>
    </row>
    <row r="532778" spans="16:16" x14ac:dyDescent="0.3">
      <c r="P532778" s="83"/>
    </row>
    <row r="532779" spans="16:16" x14ac:dyDescent="0.3">
      <c r="P532779" s="83"/>
    </row>
    <row r="532780" spans="16:16" x14ac:dyDescent="0.3">
      <c r="P532780" s="83"/>
    </row>
    <row r="532781" spans="16:16" x14ac:dyDescent="0.3">
      <c r="P532781" s="83"/>
    </row>
    <row r="532782" spans="16:16" x14ac:dyDescent="0.3">
      <c r="P532782" s="83"/>
    </row>
    <row r="532783" spans="16:16" x14ac:dyDescent="0.3">
      <c r="P532783" s="83"/>
    </row>
    <row r="532784" spans="16:16" x14ac:dyDescent="0.3">
      <c r="P532784" s="83"/>
    </row>
    <row r="532785" spans="16:16" x14ac:dyDescent="0.3">
      <c r="P532785" s="83"/>
    </row>
    <row r="532786" spans="16:16" x14ac:dyDescent="0.3">
      <c r="P532786" s="83"/>
    </row>
    <row r="532787" spans="16:16" x14ac:dyDescent="0.3">
      <c r="P532787" s="83"/>
    </row>
    <row r="532788" spans="16:16" x14ac:dyDescent="0.3">
      <c r="P532788" s="83"/>
    </row>
    <row r="532789" spans="16:16" x14ac:dyDescent="0.3">
      <c r="P532789" s="83"/>
    </row>
    <row r="532790" spans="16:16" x14ac:dyDescent="0.3">
      <c r="P532790" s="83"/>
    </row>
    <row r="532791" spans="16:16" x14ac:dyDescent="0.3">
      <c r="P532791" s="83"/>
    </row>
    <row r="532792" spans="16:16" x14ac:dyDescent="0.3">
      <c r="P532792" s="83"/>
    </row>
    <row r="532793" spans="16:16" x14ac:dyDescent="0.3">
      <c r="P532793" s="83"/>
    </row>
    <row r="532794" spans="16:16" x14ac:dyDescent="0.3">
      <c r="P532794" s="83"/>
    </row>
    <row r="532795" spans="16:16" x14ac:dyDescent="0.3">
      <c r="P532795" s="83"/>
    </row>
    <row r="532796" spans="16:16" x14ac:dyDescent="0.3">
      <c r="P532796" s="83"/>
    </row>
    <row r="532797" spans="16:16" x14ac:dyDescent="0.3">
      <c r="P532797" s="83"/>
    </row>
    <row r="532798" spans="16:16" x14ac:dyDescent="0.3">
      <c r="P532798" s="83"/>
    </row>
    <row r="532799" spans="16:16" x14ac:dyDescent="0.3">
      <c r="P532799" s="83"/>
    </row>
    <row r="532800" spans="16:16" x14ac:dyDescent="0.3">
      <c r="P532800" s="83"/>
    </row>
    <row r="532801" spans="16:16" x14ac:dyDescent="0.3">
      <c r="P532801" s="83"/>
    </row>
    <row r="532802" spans="16:16" x14ac:dyDescent="0.3">
      <c r="P532802" s="83"/>
    </row>
    <row r="532803" spans="16:16" x14ac:dyDescent="0.3">
      <c r="P532803" s="83"/>
    </row>
    <row r="532804" spans="16:16" x14ac:dyDescent="0.3">
      <c r="P532804" s="83"/>
    </row>
    <row r="532805" spans="16:16" x14ac:dyDescent="0.3">
      <c r="P532805" s="83"/>
    </row>
    <row r="532806" spans="16:16" x14ac:dyDescent="0.3">
      <c r="P532806" s="83"/>
    </row>
    <row r="532807" spans="16:16" x14ac:dyDescent="0.3">
      <c r="P532807" s="83"/>
    </row>
    <row r="532808" spans="16:16" x14ac:dyDescent="0.3">
      <c r="P532808" s="83"/>
    </row>
    <row r="532809" spans="16:16" x14ac:dyDescent="0.3">
      <c r="P532809" s="83"/>
    </row>
    <row r="532810" spans="16:16" x14ac:dyDescent="0.3">
      <c r="P532810" s="83"/>
    </row>
    <row r="532811" spans="16:16" x14ac:dyDescent="0.3">
      <c r="P532811" s="83"/>
    </row>
    <row r="532812" spans="16:16" x14ac:dyDescent="0.3">
      <c r="P532812" s="83"/>
    </row>
    <row r="532813" spans="16:16" x14ac:dyDescent="0.3">
      <c r="P532813" s="83"/>
    </row>
    <row r="532814" spans="16:16" x14ac:dyDescent="0.3">
      <c r="P532814" s="83"/>
    </row>
    <row r="532815" spans="16:16" x14ac:dyDescent="0.3">
      <c r="P532815" s="83"/>
    </row>
    <row r="532816" spans="16:16" x14ac:dyDescent="0.3">
      <c r="P532816" s="83"/>
    </row>
    <row r="532817" spans="16:16" x14ac:dyDescent="0.3">
      <c r="P532817" s="83"/>
    </row>
    <row r="532818" spans="16:16" x14ac:dyDescent="0.3">
      <c r="P532818" s="83"/>
    </row>
    <row r="532819" spans="16:16" x14ac:dyDescent="0.3">
      <c r="P532819" s="83"/>
    </row>
    <row r="532820" spans="16:16" x14ac:dyDescent="0.3">
      <c r="P532820" s="83"/>
    </row>
    <row r="532821" spans="16:16" x14ac:dyDescent="0.3">
      <c r="P532821" s="83"/>
    </row>
    <row r="532822" spans="16:16" x14ac:dyDescent="0.3">
      <c r="P532822" s="83"/>
    </row>
    <row r="532823" spans="16:16" x14ac:dyDescent="0.3">
      <c r="P532823" s="83"/>
    </row>
    <row r="532824" spans="16:16" x14ac:dyDescent="0.3">
      <c r="P532824" s="83"/>
    </row>
    <row r="532825" spans="16:16" x14ac:dyDescent="0.3">
      <c r="P532825" s="83"/>
    </row>
    <row r="532826" spans="16:16" x14ac:dyDescent="0.3">
      <c r="P532826" s="83"/>
    </row>
    <row r="532827" spans="16:16" x14ac:dyDescent="0.3">
      <c r="P532827" s="83"/>
    </row>
    <row r="532828" spans="16:16" x14ac:dyDescent="0.3">
      <c r="P532828" s="83"/>
    </row>
    <row r="532829" spans="16:16" x14ac:dyDescent="0.3">
      <c r="P532829" s="83"/>
    </row>
    <row r="532830" spans="16:16" x14ac:dyDescent="0.3">
      <c r="P532830" s="83"/>
    </row>
    <row r="532831" spans="16:16" x14ac:dyDescent="0.3">
      <c r="P532831" s="83"/>
    </row>
    <row r="532832" spans="16:16" x14ac:dyDescent="0.3">
      <c r="P532832" s="83"/>
    </row>
    <row r="532833" spans="16:16" x14ac:dyDescent="0.3">
      <c r="P532833" s="83"/>
    </row>
    <row r="532834" spans="16:16" x14ac:dyDescent="0.3">
      <c r="P532834" s="83"/>
    </row>
    <row r="532835" spans="16:16" x14ac:dyDescent="0.3">
      <c r="P532835" s="83"/>
    </row>
    <row r="532836" spans="16:16" x14ac:dyDescent="0.3">
      <c r="P532836" s="83"/>
    </row>
    <row r="532837" spans="16:16" x14ac:dyDescent="0.3">
      <c r="P532837" s="83"/>
    </row>
    <row r="532838" spans="16:16" x14ac:dyDescent="0.3">
      <c r="P532838" s="83"/>
    </row>
    <row r="532839" spans="16:16" x14ac:dyDescent="0.3">
      <c r="P532839" s="83"/>
    </row>
    <row r="532840" spans="16:16" x14ac:dyDescent="0.3">
      <c r="P532840" s="83"/>
    </row>
    <row r="532841" spans="16:16" x14ac:dyDescent="0.3">
      <c r="P532841" s="83"/>
    </row>
    <row r="532842" spans="16:16" x14ac:dyDescent="0.3">
      <c r="P532842" s="83"/>
    </row>
    <row r="532843" spans="16:16" x14ac:dyDescent="0.3">
      <c r="P532843" s="83"/>
    </row>
    <row r="532844" spans="16:16" x14ac:dyDescent="0.3">
      <c r="P532844" s="83"/>
    </row>
    <row r="532845" spans="16:16" x14ac:dyDescent="0.3">
      <c r="P532845" s="83"/>
    </row>
    <row r="532846" spans="16:16" x14ac:dyDescent="0.3">
      <c r="P532846" s="83"/>
    </row>
    <row r="532847" spans="16:16" x14ac:dyDescent="0.3">
      <c r="P532847" s="83"/>
    </row>
    <row r="532848" spans="16:16" x14ac:dyDescent="0.3">
      <c r="P532848" s="83"/>
    </row>
    <row r="532849" spans="16:16" x14ac:dyDescent="0.3">
      <c r="P532849" s="83"/>
    </row>
    <row r="532850" spans="16:16" x14ac:dyDescent="0.3">
      <c r="P532850" s="83"/>
    </row>
    <row r="532851" spans="16:16" x14ac:dyDescent="0.3">
      <c r="P532851" s="83"/>
    </row>
    <row r="532852" spans="16:16" x14ac:dyDescent="0.3">
      <c r="P532852" s="83"/>
    </row>
    <row r="532853" spans="16:16" x14ac:dyDescent="0.3">
      <c r="P532853" s="83"/>
    </row>
    <row r="532854" spans="16:16" x14ac:dyDescent="0.3">
      <c r="P532854" s="83"/>
    </row>
    <row r="532855" spans="16:16" x14ac:dyDescent="0.3">
      <c r="P532855" s="83"/>
    </row>
    <row r="532856" spans="16:16" x14ac:dyDescent="0.3">
      <c r="P532856" s="83"/>
    </row>
    <row r="532857" spans="16:16" x14ac:dyDescent="0.3">
      <c r="P532857" s="83"/>
    </row>
    <row r="532858" spans="16:16" x14ac:dyDescent="0.3">
      <c r="P532858" s="83"/>
    </row>
    <row r="532859" spans="16:16" x14ac:dyDescent="0.3">
      <c r="P532859" s="83"/>
    </row>
    <row r="532860" spans="16:16" x14ac:dyDescent="0.3">
      <c r="P532860" s="83"/>
    </row>
    <row r="532861" spans="16:16" x14ac:dyDescent="0.3">
      <c r="P532861" s="83"/>
    </row>
    <row r="532862" spans="16:16" x14ac:dyDescent="0.3">
      <c r="P532862" s="83"/>
    </row>
    <row r="532863" spans="16:16" x14ac:dyDescent="0.3">
      <c r="P532863" s="83"/>
    </row>
    <row r="532864" spans="16:16" x14ac:dyDescent="0.3">
      <c r="P532864" s="83"/>
    </row>
    <row r="532865" spans="16:16" x14ac:dyDescent="0.3">
      <c r="P532865" s="83"/>
    </row>
    <row r="532866" spans="16:16" x14ac:dyDescent="0.3">
      <c r="P532866" s="83"/>
    </row>
    <row r="532867" spans="16:16" x14ac:dyDescent="0.3">
      <c r="P532867" s="83"/>
    </row>
    <row r="532868" spans="16:16" x14ac:dyDescent="0.3">
      <c r="P532868" s="83"/>
    </row>
    <row r="532869" spans="16:16" x14ac:dyDescent="0.3">
      <c r="P532869" s="83"/>
    </row>
    <row r="532870" spans="16:16" x14ac:dyDescent="0.3">
      <c r="P532870" s="83"/>
    </row>
    <row r="532871" spans="16:16" x14ac:dyDescent="0.3">
      <c r="P532871" s="83"/>
    </row>
    <row r="532872" spans="16:16" x14ac:dyDescent="0.3">
      <c r="P532872" s="83"/>
    </row>
    <row r="532873" spans="16:16" x14ac:dyDescent="0.3">
      <c r="P532873" s="83"/>
    </row>
    <row r="532874" spans="16:16" x14ac:dyDescent="0.3">
      <c r="P532874" s="83"/>
    </row>
    <row r="532875" spans="16:16" x14ac:dyDescent="0.3">
      <c r="P532875" s="83"/>
    </row>
    <row r="532876" spans="16:16" x14ac:dyDescent="0.3">
      <c r="P532876" s="83"/>
    </row>
    <row r="532877" spans="16:16" x14ac:dyDescent="0.3">
      <c r="P532877" s="83"/>
    </row>
    <row r="532878" spans="16:16" x14ac:dyDescent="0.3">
      <c r="P532878" s="83"/>
    </row>
    <row r="532879" spans="16:16" x14ac:dyDescent="0.3">
      <c r="P532879" s="83"/>
    </row>
    <row r="532880" spans="16:16" x14ac:dyDescent="0.3">
      <c r="P532880" s="83"/>
    </row>
    <row r="532881" spans="16:16" x14ac:dyDescent="0.3">
      <c r="P532881" s="83"/>
    </row>
    <row r="532882" spans="16:16" x14ac:dyDescent="0.3">
      <c r="P532882" s="83"/>
    </row>
    <row r="532883" spans="16:16" x14ac:dyDescent="0.3">
      <c r="P532883" s="83"/>
    </row>
    <row r="532884" spans="16:16" x14ac:dyDescent="0.3">
      <c r="P532884" s="83"/>
    </row>
    <row r="532885" spans="16:16" x14ac:dyDescent="0.3">
      <c r="P532885" s="83"/>
    </row>
    <row r="532886" spans="16:16" x14ac:dyDescent="0.3">
      <c r="P532886" s="83"/>
    </row>
    <row r="532887" spans="16:16" x14ac:dyDescent="0.3">
      <c r="P532887" s="83"/>
    </row>
    <row r="532888" spans="16:16" x14ac:dyDescent="0.3">
      <c r="P532888" s="83"/>
    </row>
    <row r="532889" spans="16:16" x14ac:dyDescent="0.3">
      <c r="P532889" s="83"/>
    </row>
    <row r="532890" spans="16:16" x14ac:dyDescent="0.3">
      <c r="P532890" s="83"/>
    </row>
    <row r="532891" spans="16:16" x14ac:dyDescent="0.3">
      <c r="P532891" s="83"/>
    </row>
    <row r="532892" spans="16:16" x14ac:dyDescent="0.3">
      <c r="P532892" s="83"/>
    </row>
    <row r="532893" spans="16:16" x14ac:dyDescent="0.3">
      <c r="P532893" s="83"/>
    </row>
    <row r="532894" spans="16:16" x14ac:dyDescent="0.3">
      <c r="P532894" s="83"/>
    </row>
    <row r="532895" spans="16:16" x14ac:dyDescent="0.3">
      <c r="P532895" s="83"/>
    </row>
    <row r="532896" spans="16:16" x14ac:dyDescent="0.3">
      <c r="P532896" s="83"/>
    </row>
    <row r="532897" spans="16:16" x14ac:dyDescent="0.3">
      <c r="P532897" s="83"/>
    </row>
    <row r="532898" spans="16:16" x14ac:dyDescent="0.3">
      <c r="P532898" s="83"/>
    </row>
    <row r="532899" spans="16:16" x14ac:dyDescent="0.3">
      <c r="P532899" s="83"/>
    </row>
    <row r="532900" spans="16:16" x14ac:dyDescent="0.3">
      <c r="P532900" s="83"/>
    </row>
    <row r="532901" spans="16:16" x14ac:dyDescent="0.3">
      <c r="P532901" s="83"/>
    </row>
    <row r="532902" spans="16:16" x14ac:dyDescent="0.3">
      <c r="P532902" s="83"/>
    </row>
    <row r="532903" spans="16:16" x14ac:dyDescent="0.3">
      <c r="P532903" s="83"/>
    </row>
    <row r="532904" spans="16:16" x14ac:dyDescent="0.3">
      <c r="P532904" s="83"/>
    </row>
    <row r="532905" spans="16:16" x14ac:dyDescent="0.3">
      <c r="P532905" s="83"/>
    </row>
    <row r="532906" spans="16:16" x14ac:dyDescent="0.3">
      <c r="P532906" s="83"/>
    </row>
    <row r="532907" spans="16:16" x14ac:dyDescent="0.3">
      <c r="P532907" s="83"/>
    </row>
    <row r="532908" spans="16:16" x14ac:dyDescent="0.3">
      <c r="P532908" s="83"/>
    </row>
    <row r="532909" spans="16:16" x14ac:dyDescent="0.3">
      <c r="P532909" s="83"/>
    </row>
    <row r="532910" spans="16:16" x14ac:dyDescent="0.3">
      <c r="P532910" s="83"/>
    </row>
    <row r="532911" spans="16:16" x14ac:dyDescent="0.3">
      <c r="P532911" s="83"/>
    </row>
    <row r="532912" spans="16:16" x14ac:dyDescent="0.3">
      <c r="P532912" s="83"/>
    </row>
    <row r="532913" spans="16:16" x14ac:dyDescent="0.3">
      <c r="P532913" s="83"/>
    </row>
    <row r="532914" spans="16:16" x14ac:dyDescent="0.3">
      <c r="P532914" s="83"/>
    </row>
    <row r="532915" spans="16:16" x14ac:dyDescent="0.3">
      <c r="P532915" s="83"/>
    </row>
    <row r="532916" spans="16:16" x14ac:dyDescent="0.3">
      <c r="P532916" s="83"/>
    </row>
    <row r="532917" spans="16:16" x14ac:dyDescent="0.3">
      <c r="P532917" s="83"/>
    </row>
    <row r="532918" spans="16:16" x14ac:dyDescent="0.3">
      <c r="P532918" s="83"/>
    </row>
    <row r="532919" spans="16:16" x14ac:dyDescent="0.3">
      <c r="P532919" s="83"/>
    </row>
    <row r="532920" spans="16:16" x14ac:dyDescent="0.3">
      <c r="P532920" s="83"/>
    </row>
    <row r="532921" spans="16:16" x14ac:dyDescent="0.3">
      <c r="P532921" s="83"/>
    </row>
    <row r="532922" spans="16:16" x14ac:dyDescent="0.3">
      <c r="P532922" s="83"/>
    </row>
    <row r="532923" spans="16:16" x14ac:dyDescent="0.3">
      <c r="P532923" s="83"/>
    </row>
    <row r="532924" spans="16:16" x14ac:dyDescent="0.3">
      <c r="P532924" s="83"/>
    </row>
    <row r="532925" spans="16:16" x14ac:dyDescent="0.3">
      <c r="P532925" s="83"/>
    </row>
    <row r="532926" spans="16:16" x14ac:dyDescent="0.3">
      <c r="P532926" s="83"/>
    </row>
    <row r="532927" spans="16:16" x14ac:dyDescent="0.3">
      <c r="P532927" s="83"/>
    </row>
    <row r="532928" spans="16:16" x14ac:dyDescent="0.3">
      <c r="P532928" s="83"/>
    </row>
    <row r="532929" spans="16:16" x14ac:dyDescent="0.3">
      <c r="P532929" s="83"/>
    </row>
    <row r="532930" spans="16:16" x14ac:dyDescent="0.3">
      <c r="P532930" s="83"/>
    </row>
    <row r="532931" spans="16:16" x14ac:dyDescent="0.3">
      <c r="P532931" s="83"/>
    </row>
    <row r="532932" spans="16:16" x14ac:dyDescent="0.3">
      <c r="P532932" s="83"/>
    </row>
    <row r="532933" spans="16:16" x14ac:dyDescent="0.3">
      <c r="P532933" s="83"/>
    </row>
    <row r="532934" spans="16:16" x14ac:dyDescent="0.3">
      <c r="P532934" s="83"/>
    </row>
    <row r="532935" spans="16:16" x14ac:dyDescent="0.3">
      <c r="P532935" s="83"/>
    </row>
    <row r="532936" spans="16:16" x14ac:dyDescent="0.3">
      <c r="P532936" s="83"/>
    </row>
    <row r="532937" spans="16:16" x14ac:dyDescent="0.3">
      <c r="P532937" s="83"/>
    </row>
    <row r="532938" spans="16:16" x14ac:dyDescent="0.3">
      <c r="P532938" s="83"/>
    </row>
    <row r="532939" spans="16:16" x14ac:dyDescent="0.3">
      <c r="P532939" s="83"/>
    </row>
    <row r="532940" spans="16:16" x14ac:dyDescent="0.3">
      <c r="P532940" s="83"/>
    </row>
    <row r="532941" spans="16:16" x14ac:dyDescent="0.3">
      <c r="P532941" s="83"/>
    </row>
    <row r="532942" spans="16:16" x14ac:dyDescent="0.3">
      <c r="P532942" s="83"/>
    </row>
    <row r="532943" spans="16:16" x14ac:dyDescent="0.3">
      <c r="P532943" s="83"/>
    </row>
    <row r="532944" spans="16:16" x14ac:dyDescent="0.3">
      <c r="P532944" s="83"/>
    </row>
    <row r="532945" spans="16:16" x14ac:dyDescent="0.3">
      <c r="P532945" s="83"/>
    </row>
    <row r="532946" spans="16:16" x14ac:dyDescent="0.3">
      <c r="P532946" s="83"/>
    </row>
    <row r="532947" spans="16:16" x14ac:dyDescent="0.3">
      <c r="P532947" s="83"/>
    </row>
    <row r="532948" spans="16:16" x14ac:dyDescent="0.3">
      <c r="P532948" s="83"/>
    </row>
    <row r="532949" spans="16:16" x14ac:dyDescent="0.3">
      <c r="P532949" s="83"/>
    </row>
    <row r="532950" spans="16:16" x14ac:dyDescent="0.3">
      <c r="P532950" s="83"/>
    </row>
    <row r="532951" spans="16:16" x14ac:dyDescent="0.3">
      <c r="P532951" s="83"/>
    </row>
    <row r="532952" spans="16:16" x14ac:dyDescent="0.3">
      <c r="P532952" s="83"/>
    </row>
    <row r="532953" spans="16:16" x14ac:dyDescent="0.3">
      <c r="P532953" s="83"/>
    </row>
    <row r="532954" spans="16:16" x14ac:dyDescent="0.3">
      <c r="P532954" s="83"/>
    </row>
    <row r="532955" spans="16:16" x14ac:dyDescent="0.3">
      <c r="P532955" s="83"/>
    </row>
    <row r="532956" spans="16:16" x14ac:dyDescent="0.3">
      <c r="P532956" s="83"/>
    </row>
    <row r="532957" spans="16:16" x14ac:dyDescent="0.3">
      <c r="P532957" s="83"/>
    </row>
    <row r="532958" spans="16:16" x14ac:dyDescent="0.3">
      <c r="P532958" s="83"/>
    </row>
    <row r="532959" spans="16:16" x14ac:dyDescent="0.3">
      <c r="P532959" s="83"/>
    </row>
    <row r="532960" spans="16:16" x14ac:dyDescent="0.3">
      <c r="P532960" s="83"/>
    </row>
    <row r="532961" spans="16:16" x14ac:dyDescent="0.3">
      <c r="P532961" s="83"/>
    </row>
    <row r="532962" spans="16:16" x14ac:dyDescent="0.3">
      <c r="P532962" s="83"/>
    </row>
    <row r="532963" spans="16:16" x14ac:dyDescent="0.3">
      <c r="P532963" s="83"/>
    </row>
    <row r="532964" spans="16:16" x14ac:dyDescent="0.3">
      <c r="P532964" s="83"/>
    </row>
    <row r="532965" spans="16:16" x14ac:dyDescent="0.3">
      <c r="P532965" s="83"/>
    </row>
    <row r="532966" spans="16:16" x14ac:dyDescent="0.3">
      <c r="P532966" s="83"/>
    </row>
    <row r="532967" spans="16:16" x14ac:dyDescent="0.3">
      <c r="P532967" s="83"/>
    </row>
    <row r="532968" spans="16:16" x14ac:dyDescent="0.3">
      <c r="P532968" s="83"/>
    </row>
    <row r="532969" spans="16:16" x14ac:dyDescent="0.3">
      <c r="P532969" s="83"/>
    </row>
    <row r="532970" spans="16:16" x14ac:dyDescent="0.3">
      <c r="P532970" s="83"/>
    </row>
    <row r="532971" spans="16:16" x14ac:dyDescent="0.3">
      <c r="P532971" s="83"/>
    </row>
    <row r="532972" spans="16:16" x14ac:dyDescent="0.3">
      <c r="P532972" s="83"/>
    </row>
    <row r="532973" spans="16:16" x14ac:dyDescent="0.3">
      <c r="P532973" s="83"/>
    </row>
    <row r="532974" spans="16:16" x14ac:dyDescent="0.3">
      <c r="P532974" s="83"/>
    </row>
    <row r="532975" spans="16:16" x14ac:dyDescent="0.3">
      <c r="P532975" s="83"/>
    </row>
    <row r="532976" spans="16:16" x14ac:dyDescent="0.3">
      <c r="P532976" s="83"/>
    </row>
    <row r="532977" spans="16:16" x14ac:dyDescent="0.3">
      <c r="P532977" s="83"/>
    </row>
    <row r="532978" spans="16:16" x14ac:dyDescent="0.3">
      <c r="P532978" s="83"/>
    </row>
    <row r="532979" spans="16:16" x14ac:dyDescent="0.3">
      <c r="P532979" s="83"/>
    </row>
    <row r="532980" spans="16:16" x14ac:dyDescent="0.3">
      <c r="P532980" s="83"/>
    </row>
    <row r="532981" spans="16:16" x14ac:dyDescent="0.3">
      <c r="P532981" s="83"/>
    </row>
    <row r="532982" spans="16:16" x14ac:dyDescent="0.3">
      <c r="P532982" s="83"/>
    </row>
    <row r="532983" spans="16:16" x14ac:dyDescent="0.3">
      <c r="P532983" s="83"/>
    </row>
    <row r="532984" spans="16:16" x14ac:dyDescent="0.3">
      <c r="P532984" s="83"/>
    </row>
    <row r="532985" spans="16:16" x14ac:dyDescent="0.3">
      <c r="P532985" s="83"/>
    </row>
    <row r="532986" spans="16:16" x14ac:dyDescent="0.3">
      <c r="P532986" s="83"/>
    </row>
    <row r="532987" spans="16:16" x14ac:dyDescent="0.3">
      <c r="P532987" s="83"/>
    </row>
    <row r="532988" spans="16:16" x14ac:dyDescent="0.3">
      <c r="P532988" s="83"/>
    </row>
    <row r="532989" spans="16:16" x14ac:dyDescent="0.3">
      <c r="P532989" s="83"/>
    </row>
    <row r="532990" spans="16:16" x14ac:dyDescent="0.3">
      <c r="P532990" s="83"/>
    </row>
    <row r="532991" spans="16:16" x14ac:dyDescent="0.3">
      <c r="P532991" s="83"/>
    </row>
    <row r="532992" spans="16:16" x14ac:dyDescent="0.3">
      <c r="P532992" s="83"/>
    </row>
    <row r="532993" spans="16:16" x14ac:dyDescent="0.3">
      <c r="P532993" s="83"/>
    </row>
    <row r="532994" spans="16:16" x14ac:dyDescent="0.3">
      <c r="P532994" s="83"/>
    </row>
    <row r="532995" spans="16:16" x14ac:dyDescent="0.3">
      <c r="P532995" s="83"/>
    </row>
    <row r="532996" spans="16:16" x14ac:dyDescent="0.3">
      <c r="P532996" s="83"/>
    </row>
    <row r="532997" spans="16:16" x14ac:dyDescent="0.3">
      <c r="P532997" s="83"/>
    </row>
    <row r="532998" spans="16:16" x14ac:dyDescent="0.3">
      <c r="P532998" s="83"/>
    </row>
    <row r="532999" spans="16:16" x14ac:dyDescent="0.3">
      <c r="P532999" s="83"/>
    </row>
    <row r="533000" spans="16:16" x14ac:dyDescent="0.3">
      <c r="P533000" s="83"/>
    </row>
    <row r="533001" spans="16:16" x14ac:dyDescent="0.3">
      <c r="P533001" s="83"/>
    </row>
    <row r="533002" spans="16:16" x14ac:dyDescent="0.3">
      <c r="P533002" s="83"/>
    </row>
    <row r="533003" spans="16:16" x14ac:dyDescent="0.3">
      <c r="P533003" s="83"/>
    </row>
    <row r="533004" spans="16:16" x14ac:dyDescent="0.3">
      <c r="P533004" s="83"/>
    </row>
    <row r="533005" spans="16:16" x14ac:dyDescent="0.3">
      <c r="P533005" s="83"/>
    </row>
    <row r="533006" spans="16:16" x14ac:dyDescent="0.3">
      <c r="P533006" s="83"/>
    </row>
    <row r="533007" spans="16:16" x14ac:dyDescent="0.3">
      <c r="P533007" s="83"/>
    </row>
    <row r="533008" spans="16:16" x14ac:dyDescent="0.3">
      <c r="P533008" s="83"/>
    </row>
    <row r="533009" spans="16:16" x14ac:dyDescent="0.3">
      <c r="P533009" s="83"/>
    </row>
    <row r="533010" spans="16:16" x14ac:dyDescent="0.3">
      <c r="P533010" s="83"/>
    </row>
    <row r="533011" spans="16:16" x14ac:dyDescent="0.3">
      <c r="P533011" s="83"/>
    </row>
    <row r="533012" spans="16:16" x14ac:dyDescent="0.3">
      <c r="P533012" s="83"/>
    </row>
    <row r="533013" spans="16:16" x14ac:dyDescent="0.3">
      <c r="P533013" s="83"/>
    </row>
    <row r="533014" spans="16:16" x14ac:dyDescent="0.3">
      <c r="P533014" s="83"/>
    </row>
    <row r="533015" spans="16:16" x14ac:dyDescent="0.3">
      <c r="P533015" s="83"/>
    </row>
    <row r="533016" spans="16:16" x14ac:dyDescent="0.3">
      <c r="P533016" s="83"/>
    </row>
    <row r="533017" spans="16:16" x14ac:dyDescent="0.3">
      <c r="P533017" s="83"/>
    </row>
    <row r="533018" spans="16:16" x14ac:dyDescent="0.3">
      <c r="P533018" s="83"/>
    </row>
    <row r="533019" spans="16:16" x14ac:dyDescent="0.3">
      <c r="P533019" s="83"/>
    </row>
    <row r="533020" spans="16:16" x14ac:dyDescent="0.3">
      <c r="P533020" s="83"/>
    </row>
    <row r="533021" spans="16:16" x14ac:dyDescent="0.3">
      <c r="P533021" s="83"/>
    </row>
    <row r="533022" spans="16:16" x14ac:dyDescent="0.3">
      <c r="P533022" s="83"/>
    </row>
    <row r="533023" spans="16:16" x14ac:dyDescent="0.3">
      <c r="P533023" s="83"/>
    </row>
    <row r="533024" spans="16:16" x14ac:dyDescent="0.3">
      <c r="P533024" s="83"/>
    </row>
    <row r="533025" spans="16:16" x14ac:dyDescent="0.3">
      <c r="P533025" s="83"/>
    </row>
    <row r="533026" spans="16:16" x14ac:dyDescent="0.3">
      <c r="P533026" s="83"/>
    </row>
    <row r="533027" spans="16:16" x14ac:dyDescent="0.3">
      <c r="P533027" s="83"/>
    </row>
    <row r="533028" spans="16:16" x14ac:dyDescent="0.3">
      <c r="P533028" s="83"/>
    </row>
    <row r="533029" spans="16:16" x14ac:dyDescent="0.3">
      <c r="P533029" s="83"/>
    </row>
    <row r="533030" spans="16:16" x14ac:dyDescent="0.3">
      <c r="P533030" s="83"/>
    </row>
    <row r="533031" spans="16:16" x14ac:dyDescent="0.3">
      <c r="P533031" s="83"/>
    </row>
    <row r="533032" spans="16:16" x14ac:dyDescent="0.3">
      <c r="P533032" s="83"/>
    </row>
    <row r="533033" spans="16:16" x14ac:dyDescent="0.3">
      <c r="P533033" s="83"/>
    </row>
    <row r="533034" spans="16:16" x14ac:dyDescent="0.3">
      <c r="P533034" s="83"/>
    </row>
    <row r="533035" spans="16:16" x14ac:dyDescent="0.3">
      <c r="P533035" s="83"/>
    </row>
    <row r="533036" spans="16:16" x14ac:dyDescent="0.3">
      <c r="P533036" s="83"/>
    </row>
    <row r="533037" spans="16:16" x14ac:dyDescent="0.3">
      <c r="P533037" s="83"/>
    </row>
    <row r="533038" spans="16:16" x14ac:dyDescent="0.3">
      <c r="P533038" s="83"/>
    </row>
    <row r="533039" spans="16:16" x14ac:dyDescent="0.3">
      <c r="P533039" s="83"/>
    </row>
    <row r="533040" spans="16:16" x14ac:dyDescent="0.3">
      <c r="P533040" s="83"/>
    </row>
    <row r="533041" spans="16:16" x14ac:dyDescent="0.3">
      <c r="P533041" s="83"/>
    </row>
    <row r="533042" spans="16:16" x14ac:dyDescent="0.3">
      <c r="P533042" s="83"/>
    </row>
    <row r="533043" spans="16:16" x14ac:dyDescent="0.3">
      <c r="P533043" s="83"/>
    </row>
    <row r="533044" spans="16:16" x14ac:dyDescent="0.3">
      <c r="P533044" s="83"/>
    </row>
    <row r="533045" spans="16:16" x14ac:dyDescent="0.3">
      <c r="P533045" s="83"/>
    </row>
    <row r="533046" spans="16:16" x14ac:dyDescent="0.3">
      <c r="P533046" s="83"/>
    </row>
    <row r="533047" spans="16:16" x14ac:dyDescent="0.3">
      <c r="P533047" s="83"/>
    </row>
    <row r="533048" spans="16:16" x14ac:dyDescent="0.3">
      <c r="P533048" s="83"/>
    </row>
    <row r="533049" spans="16:16" x14ac:dyDescent="0.3">
      <c r="P533049" s="83"/>
    </row>
    <row r="533050" spans="16:16" x14ac:dyDescent="0.3">
      <c r="P533050" s="83"/>
    </row>
    <row r="533051" spans="16:16" x14ac:dyDescent="0.3">
      <c r="P533051" s="83"/>
    </row>
    <row r="533052" spans="16:16" x14ac:dyDescent="0.3">
      <c r="P533052" s="83"/>
    </row>
    <row r="533053" spans="16:16" x14ac:dyDescent="0.3">
      <c r="P533053" s="83"/>
    </row>
    <row r="533054" spans="16:16" x14ac:dyDescent="0.3">
      <c r="P533054" s="83"/>
    </row>
    <row r="533055" spans="16:16" x14ac:dyDescent="0.3">
      <c r="P533055" s="83"/>
    </row>
    <row r="533056" spans="16:16" x14ac:dyDescent="0.3">
      <c r="P533056" s="83"/>
    </row>
    <row r="533057" spans="16:16" x14ac:dyDescent="0.3">
      <c r="P533057" s="83"/>
    </row>
    <row r="533058" spans="16:16" x14ac:dyDescent="0.3">
      <c r="P533058" s="83"/>
    </row>
    <row r="533059" spans="16:16" x14ac:dyDescent="0.3">
      <c r="P533059" s="83"/>
    </row>
    <row r="533060" spans="16:16" x14ac:dyDescent="0.3">
      <c r="P533060" s="83"/>
    </row>
    <row r="533061" spans="16:16" x14ac:dyDescent="0.3">
      <c r="P533061" s="83"/>
    </row>
    <row r="533062" spans="16:16" x14ac:dyDescent="0.3">
      <c r="P533062" s="83"/>
    </row>
    <row r="533063" spans="16:16" x14ac:dyDescent="0.3">
      <c r="P533063" s="83"/>
    </row>
    <row r="533064" spans="16:16" x14ac:dyDescent="0.3">
      <c r="P533064" s="83"/>
    </row>
    <row r="533065" spans="16:16" x14ac:dyDescent="0.3">
      <c r="P533065" s="83"/>
    </row>
    <row r="533066" spans="16:16" x14ac:dyDescent="0.3">
      <c r="P533066" s="83"/>
    </row>
    <row r="533067" spans="16:16" x14ac:dyDescent="0.3">
      <c r="P533067" s="83"/>
    </row>
    <row r="533068" spans="16:16" x14ac:dyDescent="0.3">
      <c r="P533068" s="83"/>
    </row>
    <row r="533069" spans="16:16" x14ac:dyDescent="0.3">
      <c r="P533069" s="83"/>
    </row>
    <row r="533070" spans="16:16" x14ac:dyDescent="0.3">
      <c r="P533070" s="83"/>
    </row>
    <row r="533071" spans="16:16" x14ac:dyDescent="0.3">
      <c r="P533071" s="83"/>
    </row>
    <row r="533072" spans="16:16" x14ac:dyDescent="0.3">
      <c r="P533072" s="83"/>
    </row>
    <row r="533073" spans="16:16" x14ac:dyDescent="0.3">
      <c r="P533073" s="83"/>
    </row>
    <row r="533074" spans="16:16" x14ac:dyDescent="0.3">
      <c r="P533074" s="83"/>
    </row>
    <row r="533075" spans="16:16" x14ac:dyDescent="0.3">
      <c r="P533075" s="83"/>
    </row>
    <row r="533076" spans="16:16" x14ac:dyDescent="0.3">
      <c r="P533076" s="83"/>
    </row>
    <row r="533077" spans="16:16" x14ac:dyDescent="0.3">
      <c r="P533077" s="83"/>
    </row>
    <row r="533078" spans="16:16" x14ac:dyDescent="0.3">
      <c r="P533078" s="83"/>
    </row>
    <row r="533079" spans="16:16" x14ac:dyDescent="0.3">
      <c r="P533079" s="83"/>
    </row>
    <row r="533080" spans="16:16" x14ac:dyDescent="0.3">
      <c r="P533080" s="83"/>
    </row>
    <row r="533081" spans="16:16" x14ac:dyDescent="0.3">
      <c r="P533081" s="83"/>
    </row>
    <row r="533082" spans="16:16" x14ac:dyDescent="0.3">
      <c r="P533082" s="83"/>
    </row>
    <row r="533083" spans="16:16" x14ac:dyDescent="0.3">
      <c r="P533083" s="83"/>
    </row>
    <row r="533084" spans="16:16" x14ac:dyDescent="0.3">
      <c r="P533084" s="83"/>
    </row>
    <row r="533085" spans="16:16" x14ac:dyDescent="0.3">
      <c r="P533085" s="83"/>
    </row>
    <row r="533086" spans="16:16" x14ac:dyDescent="0.3">
      <c r="P533086" s="83"/>
    </row>
    <row r="533087" spans="16:16" x14ac:dyDescent="0.3">
      <c r="P533087" s="83"/>
    </row>
    <row r="533088" spans="16:16" x14ac:dyDescent="0.3">
      <c r="P533088" s="83"/>
    </row>
    <row r="533089" spans="16:16" x14ac:dyDescent="0.3">
      <c r="P533089" s="83"/>
    </row>
    <row r="533090" spans="16:16" x14ac:dyDescent="0.3">
      <c r="P533090" s="83"/>
    </row>
    <row r="533091" spans="16:16" x14ac:dyDescent="0.3">
      <c r="P533091" s="83"/>
    </row>
    <row r="533092" spans="16:16" x14ac:dyDescent="0.3">
      <c r="P533092" s="83"/>
    </row>
    <row r="533093" spans="16:16" x14ac:dyDescent="0.3">
      <c r="P533093" s="83"/>
    </row>
    <row r="533094" spans="16:16" x14ac:dyDescent="0.3">
      <c r="P533094" s="83"/>
    </row>
    <row r="533095" spans="16:16" x14ac:dyDescent="0.3">
      <c r="P533095" s="83"/>
    </row>
    <row r="533096" spans="16:16" x14ac:dyDescent="0.3">
      <c r="P533096" s="83"/>
    </row>
    <row r="533097" spans="16:16" x14ac:dyDescent="0.3">
      <c r="P533097" s="83"/>
    </row>
    <row r="533098" spans="16:16" x14ac:dyDescent="0.3">
      <c r="P533098" s="83"/>
    </row>
    <row r="533099" spans="16:16" x14ac:dyDescent="0.3">
      <c r="P533099" s="83"/>
    </row>
    <row r="533100" spans="16:16" x14ac:dyDescent="0.3">
      <c r="P533100" s="83"/>
    </row>
    <row r="533101" spans="16:16" x14ac:dyDescent="0.3">
      <c r="P533101" s="83"/>
    </row>
    <row r="533102" spans="16:16" x14ac:dyDescent="0.3">
      <c r="P533102" s="83"/>
    </row>
    <row r="533103" spans="16:16" x14ac:dyDescent="0.3">
      <c r="P533103" s="83"/>
    </row>
    <row r="533104" spans="16:16" x14ac:dyDescent="0.3">
      <c r="P533104" s="83"/>
    </row>
    <row r="533105" spans="16:16" x14ac:dyDescent="0.3">
      <c r="P533105" s="83"/>
    </row>
    <row r="533106" spans="16:16" x14ac:dyDescent="0.3">
      <c r="P533106" s="83"/>
    </row>
    <row r="533107" spans="16:16" x14ac:dyDescent="0.3">
      <c r="P533107" s="83"/>
    </row>
    <row r="533108" spans="16:16" x14ac:dyDescent="0.3">
      <c r="P533108" s="83"/>
    </row>
    <row r="533109" spans="16:16" x14ac:dyDescent="0.3">
      <c r="P533109" s="83"/>
    </row>
    <row r="533110" spans="16:16" x14ac:dyDescent="0.3">
      <c r="P533110" s="83"/>
    </row>
    <row r="533111" spans="16:16" x14ac:dyDescent="0.3">
      <c r="P533111" s="83"/>
    </row>
    <row r="533112" spans="16:16" x14ac:dyDescent="0.3">
      <c r="P533112" s="83"/>
    </row>
    <row r="533113" spans="16:16" x14ac:dyDescent="0.3">
      <c r="P533113" s="83"/>
    </row>
    <row r="533114" spans="16:16" x14ac:dyDescent="0.3">
      <c r="P533114" s="83"/>
    </row>
    <row r="533115" spans="16:16" x14ac:dyDescent="0.3">
      <c r="P533115" s="83"/>
    </row>
    <row r="533116" spans="16:16" x14ac:dyDescent="0.3">
      <c r="P533116" s="83"/>
    </row>
    <row r="533117" spans="16:16" x14ac:dyDescent="0.3">
      <c r="P533117" s="83"/>
    </row>
    <row r="533118" spans="16:16" x14ac:dyDescent="0.3">
      <c r="P533118" s="83"/>
    </row>
    <row r="533119" spans="16:16" x14ac:dyDescent="0.3">
      <c r="P533119" s="83"/>
    </row>
    <row r="533120" spans="16:16" x14ac:dyDescent="0.3">
      <c r="P533120" s="83"/>
    </row>
    <row r="533121" spans="16:16" x14ac:dyDescent="0.3">
      <c r="P533121" s="83"/>
    </row>
    <row r="533122" spans="16:16" x14ac:dyDescent="0.3">
      <c r="P533122" s="83"/>
    </row>
    <row r="533123" spans="16:16" x14ac:dyDescent="0.3">
      <c r="P533123" s="83"/>
    </row>
    <row r="533124" spans="16:16" x14ac:dyDescent="0.3">
      <c r="P533124" s="83"/>
    </row>
    <row r="533125" spans="16:16" x14ac:dyDescent="0.3">
      <c r="P533125" s="83"/>
    </row>
    <row r="533126" spans="16:16" x14ac:dyDescent="0.3">
      <c r="P533126" s="83"/>
    </row>
    <row r="533127" spans="16:16" x14ac:dyDescent="0.3">
      <c r="P533127" s="83"/>
    </row>
    <row r="533128" spans="16:16" x14ac:dyDescent="0.3">
      <c r="P533128" s="83"/>
    </row>
    <row r="533129" spans="16:16" x14ac:dyDescent="0.3">
      <c r="P533129" s="83"/>
    </row>
    <row r="533130" spans="16:16" x14ac:dyDescent="0.3">
      <c r="P533130" s="83"/>
    </row>
    <row r="533131" spans="16:16" x14ac:dyDescent="0.3">
      <c r="P533131" s="83"/>
    </row>
    <row r="533132" spans="16:16" x14ac:dyDescent="0.3">
      <c r="P533132" s="83"/>
    </row>
    <row r="533133" spans="16:16" x14ac:dyDescent="0.3">
      <c r="P533133" s="83"/>
    </row>
    <row r="533134" spans="16:16" x14ac:dyDescent="0.3">
      <c r="P533134" s="83"/>
    </row>
    <row r="533135" spans="16:16" x14ac:dyDescent="0.3">
      <c r="P533135" s="83"/>
    </row>
    <row r="533136" spans="16:16" x14ac:dyDescent="0.3">
      <c r="P533136" s="83"/>
    </row>
    <row r="533137" spans="16:16" x14ac:dyDescent="0.3">
      <c r="P533137" s="83"/>
    </row>
    <row r="533138" spans="16:16" x14ac:dyDescent="0.3">
      <c r="P533138" s="83"/>
    </row>
    <row r="533139" spans="16:16" x14ac:dyDescent="0.3">
      <c r="P533139" s="83"/>
    </row>
    <row r="533140" spans="16:16" x14ac:dyDescent="0.3">
      <c r="P533140" s="83"/>
    </row>
    <row r="533141" spans="16:16" x14ac:dyDescent="0.3">
      <c r="P533141" s="83"/>
    </row>
    <row r="533142" spans="16:16" x14ac:dyDescent="0.3">
      <c r="P533142" s="83"/>
    </row>
    <row r="533143" spans="16:16" x14ac:dyDescent="0.3">
      <c r="P533143" s="83"/>
    </row>
    <row r="533144" spans="16:16" x14ac:dyDescent="0.3">
      <c r="P533144" s="83"/>
    </row>
    <row r="533145" spans="16:16" x14ac:dyDescent="0.3">
      <c r="P533145" s="83"/>
    </row>
    <row r="533146" spans="16:16" x14ac:dyDescent="0.3">
      <c r="P533146" s="83"/>
    </row>
    <row r="533147" spans="16:16" x14ac:dyDescent="0.3">
      <c r="P533147" s="83"/>
    </row>
    <row r="533148" spans="16:16" x14ac:dyDescent="0.3">
      <c r="P533148" s="83"/>
    </row>
    <row r="533149" spans="16:16" x14ac:dyDescent="0.3">
      <c r="P533149" s="83"/>
    </row>
    <row r="533150" spans="16:16" x14ac:dyDescent="0.3">
      <c r="P533150" s="83"/>
    </row>
    <row r="533151" spans="16:16" x14ac:dyDescent="0.3">
      <c r="P533151" s="83"/>
    </row>
    <row r="533152" spans="16:16" x14ac:dyDescent="0.3">
      <c r="P533152" s="83"/>
    </row>
    <row r="533153" spans="16:16" x14ac:dyDescent="0.3">
      <c r="P533153" s="83"/>
    </row>
    <row r="533154" spans="16:16" x14ac:dyDescent="0.3">
      <c r="P533154" s="83"/>
    </row>
    <row r="533155" spans="16:16" x14ac:dyDescent="0.3">
      <c r="P533155" s="83"/>
    </row>
    <row r="533156" spans="16:16" x14ac:dyDescent="0.3">
      <c r="P533156" s="83"/>
    </row>
    <row r="533157" spans="16:16" x14ac:dyDescent="0.3">
      <c r="P533157" s="83"/>
    </row>
    <row r="533158" spans="16:16" x14ac:dyDescent="0.3">
      <c r="P533158" s="83"/>
    </row>
    <row r="533159" spans="16:16" x14ac:dyDescent="0.3">
      <c r="P533159" s="83"/>
    </row>
    <row r="533160" spans="16:16" x14ac:dyDescent="0.3">
      <c r="P533160" s="83"/>
    </row>
    <row r="533161" spans="16:16" x14ac:dyDescent="0.3">
      <c r="P533161" s="83"/>
    </row>
    <row r="533162" spans="16:16" x14ac:dyDescent="0.3">
      <c r="P533162" s="83"/>
    </row>
    <row r="533163" spans="16:16" x14ac:dyDescent="0.3">
      <c r="P533163" s="83"/>
    </row>
    <row r="533164" spans="16:16" x14ac:dyDescent="0.3">
      <c r="P533164" s="83"/>
    </row>
    <row r="533165" spans="16:16" x14ac:dyDescent="0.3">
      <c r="P533165" s="83"/>
    </row>
    <row r="533166" spans="16:16" x14ac:dyDescent="0.3">
      <c r="P533166" s="83"/>
    </row>
    <row r="533167" spans="16:16" x14ac:dyDescent="0.3">
      <c r="P533167" s="83"/>
    </row>
    <row r="533168" spans="16:16" x14ac:dyDescent="0.3">
      <c r="P533168" s="83"/>
    </row>
    <row r="533169" spans="16:16" x14ac:dyDescent="0.3">
      <c r="P533169" s="83"/>
    </row>
    <row r="533170" spans="16:16" x14ac:dyDescent="0.3">
      <c r="P533170" s="83"/>
    </row>
    <row r="533171" spans="16:16" x14ac:dyDescent="0.3">
      <c r="P533171" s="83"/>
    </row>
    <row r="533172" spans="16:16" x14ac:dyDescent="0.3">
      <c r="P533172" s="83"/>
    </row>
    <row r="533173" spans="16:16" x14ac:dyDescent="0.3">
      <c r="P533173" s="83"/>
    </row>
    <row r="533174" spans="16:16" x14ac:dyDescent="0.3">
      <c r="P533174" s="83"/>
    </row>
    <row r="533175" spans="16:16" x14ac:dyDescent="0.3">
      <c r="P533175" s="83"/>
    </row>
    <row r="533176" spans="16:16" x14ac:dyDescent="0.3">
      <c r="P533176" s="83"/>
    </row>
    <row r="533177" spans="16:16" x14ac:dyDescent="0.3">
      <c r="P533177" s="83"/>
    </row>
    <row r="533178" spans="16:16" x14ac:dyDescent="0.3">
      <c r="P533178" s="83"/>
    </row>
    <row r="533179" spans="16:16" x14ac:dyDescent="0.3">
      <c r="P533179" s="83"/>
    </row>
    <row r="533180" spans="16:16" x14ac:dyDescent="0.3">
      <c r="P533180" s="83"/>
    </row>
    <row r="533181" spans="16:16" x14ac:dyDescent="0.3">
      <c r="P533181" s="83"/>
    </row>
    <row r="533182" spans="16:16" x14ac:dyDescent="0.3">
      <c r="P533182" s="83"/>
    </row>
    <row r="533183" spans="16:16" x14ac:dyDescent="0.3">
      <c r="P533183" s="83"/>
    </row>
    <row r="533184" spans="16:16" x14ac:dyDescent="0.3">
      <c r="P533184" s="83"/>
    </row>
    <row r="533185" spans="16:16" x14ac:dyDescent="0.3">
      <c r="P533185" s="83"/>
    </row>
    <row r="533186" spans="16:16" x14ac:dyDescent="0.3">
      <c r="P533186" s="83"/>
    </row>
    <row r="533187" spans="16:16" x14ac:dyDescent="0.3">
      <c r="P533187" s="83"/>
    </row>
    <row r="533188" spans="16:16" x14ac:dyDescent="0.3">
      <c r="P533188" s="83"/>
    </row>
    <row r="533189" spans="16:16" x14ac:dyDescent="0.3">
      <c r="P533189" s="83"/>
    </row>
    <row r="533190" spans="16:16" x14ac:dyDescent="0.3">
      <c r="P533190" s="83"/>
    </row>
    <row r="533191" spans="16:16" x14ac:dyDescent="0.3">
      <c r="P533191" s="83"/>
    </row>
    <row r="533192" spans="16:16" x14ac:dyDescent="0.3">
      <c r="P533192" s="83"/>
    </row>
    <row r="533193" spans="16:16" x14ac:dyDescent="0.3">
      <c r="P533193" s="83"/>
    </row>
    <row r="533194" spans="16:16" x14ac:dyDescent="0.3">
      <c r="P533194" s="83"/>
    </row>
    <row r="533195" spans="16:16" x14ac:dyDescent="0.3">
      <c r="P533195" s="83"/>
    </row>
    <row r="533196" spans="16:16" x14ac:dyDescent="0.3">
      <c r="P533196" s="83"/>
    </row>
    <row r="533197" spans="16:16" x14ac:dyDescent="0.3">
      <c r="P533197" s="83"/>
    </row>
    <row r="533198" spans="16:16" x14ac:dyDescent="0.3">
      <c r="P533198" s="83"/>
    </row>
    <row r="533199" spans="16:16" x14ac:dyDescent="0.3">
      <c r="P533199" s="83"/>
    </row>
    <row r="533200" spans="16:16" x14ac:dyDescent="0.3">
      <c r="P533200" s="83"/>
    </row>
    <row r="533201" spans="16:16" x14ac:dyDescent="0.3">
      <c r="P533201" s="83"/>
    </row>
    <row r="533202" spans="16:16" x14ac:dyDescent="0.3">
      <c r="P533202" s="83"/>
    </row>
    <row r="533203" spans="16:16" x14ac:dyDescent="0.3">
      <c r="P533203" s="83"/>
    </row>
    <row r="533204" spans="16:16" x14ac:dyDescent="0.3">
      <c r="P533204" s="83"/>
    </row>
    <row r="533205" spans="16:16" x14ac:dyDescent="0.3">
      <c r="P533205" s="83"/>
    </row>
    <row r="533206" spans="16:16" x14ac:dyDescent="0.3">
      <c r="P533206" s="83"/>
    </row>
    <row r="533207" spans="16:16" x14ac:dyDescent="0.3">
      <c r="P533207" s="83"/>
    </row>
    <row r="533208" spans="16:16" x14ac:dyDescent="0.3">
      <c r="P533208" s="83"/>
    </row>
    <row r="533209" spans="16:16" x14ac:dyDescent="0.3">
      <c r="P533209" s="83"/>
    </row>
    <row r="533210" spans="16:16" x14ac:dyDescent="0.3">
      <c r="P533210" s="83"/>
    </row>
    <row r="533211" spans="16:16" x14ac:dyDescent="0.3">
      <c r="P533211" s="83"/>
    </row>
    <row r="533212" spans="16:16" x14ac:dyDescent="0.3">
      <c r="P533212" s="83"/>
    </row>
    <row r="533213" spans="16:16" x14ac:dyDescent="0.3">
      <c r="P533213" s="83"/>
    </row>
    <row r="533214" spans="16:16" x14ac:dyDescent="0.3">
      <c r="P533214" s="83"/>
    </row>
    <row r="533215" spans="16:16" x14ac:dyDescent="0.3">
      <c r="P533215" s="83"/>
    </row>
    <row r="533216" spans="16:16" x14ac:dyDescent="0.3">
      <c r="P533216" s="83"/>
    </row>
    <row r="533217" spans="16:16" x14ac:dyDescent="0.3">
      <c r="P533217" s="83"/>
    </row>
    <row r="533218" spans="16:16" x14ac:dyDescent="0.3">
      <c r="P533218" s="83"/>
    </row>
    <row r="533219" spans="16:16" x14ac:dyDescent="0.3">
      <c r="P533219" s="83"/>
    </row>
    <row r="533220" spans="16:16" x14ac:dyDescent="0.3">
      <c r="P533220" s="83"/>
    </row>
    <row r="533221" spans="16:16" x14ac:dyDescent="0.3">
      <c r="P533221" s="83"/>
    </row>
    <row r="533222" spans="16:16" x14ac:dyDescent="0.3">
      <c r="P533222" s="83"/>
    </row>
    <row r="533223" spans="16:16" x14ac:dyDescent="0.3">
      <c r="P533223" s="83"/>
    </row>
    <row r="533224" spans="16:16" x14ac:dyDescent="0.3">
      <c r="P533224" s="83"/>
    </row>
    <row r="533225" spans="16:16" x14ac:dyDescent="0.3">
      <c r="P533225" s="83"/>
    </row>
    <row r="533226" spans="16:16" x14ac:dyDescent="0.3">
      <c r="P533226" s="83"/>
    </row>
    <row r="533227" spans="16:16" x14ac:dyDescent="0.3">
      <c r="P533227" s="83"/>
    </row>
    <row r="533228" spans="16:16" x14ac:dyDescent="0.3">
      <c r="P533228" s="83"/>
    </row>
    <row r="533229" spans="16:16" x14ac:dyDescent="0.3">
      <c r="P533229" s="83"/>
    </row>
    <row r="533230" spans="16:16" x14ac:dyDescent="0.3">
      <c r="P533230" s="83"/>
    </row>
    <row r="533231" spans="16:16" x14ac:dyDescent="0.3">
      <c r="P533231" s="83"/>
    </row>
    <row r="533232" spans="16:16" x14ac:dyDescent="0.3">
      <c r="P533232" s="83"/>
    </row>
    <row r="533233" spans="16:16" x14ac:dyDescent="0.3">
      <c r="P533233" s="83"/>
    </row>
    <row r="533234" spans="16:16" x14ac:dyDescent="0.3">
      <c r="P533234" s="83"/>
    </row>
    <row r="533235" spans="16:16" x14ac:dyDescent="0.3">
      <c r="P533235" s="83"/>
    </row>
    <row r="533236" spans="16:16" x14ac:dyDescent="0.3">
      <c r="P533236" s="83"/>
    </row>
    <row r="533237" spans="16:16" x14ac:dyDescent="0.3">
      <c r="P533237" s="83"/>
    </row>
    <row r="533238" spans="16:16" x14ac:dyDescent="0.3">
      <c r="P533238" s="83"/>
    </row>
    <row r="533239" spans="16:16" x14ac:dyDescent="0.3">
      <c r="P533239" s="83"/>
    </row>
    <row r="533240" spans="16:16" x14ac:dyDescent="0.3">
      <c r="P533240" s="83"/>
    </row>
    <row r="533241" spans="16:16" x14ac:dyDescent="0.3">
      <c r="P533241" s="83"/>
    </row>
    <row r="533242" spans="16:16" x14ac:dyDescent="0.3">
      <c r="P533242" s="83"/>
    </row>
    <row r="533243" spans="16:16" x14ac:dyDescent="0.3">
      <c r="P533243" s="83"/>
    </row>
    <row r="533244" spans="16:16" x14ac:dyDescent="0.3">
      <c r="P533244" s="83"/>
    </row>
    <row r="533245" spans="16:16" x14ac:dyDescent="0.3">
      <c r="P533245" s="83"/>
    </row>
    <row r="533246" spans="16:16" x14ac:dyDescent="0.3">
      <c r="P533246" s="83"/>
    </row>
    <row r="533247" spans="16:16" x14ac:dyDescent="0.3">
      <c r="P533247" s="83"/>
    </row>
    <row r="533248" spans="16:16" x14ac:dyDescent="0.3">
      <c r="P533248" s="83"/>
    </row>
    <row r="533249" spans="16:16" x14ac:dyDescent="0.3">
      <c r="P533249" s="83"/>
    </row>
    <row r="533250" spans="16:16" x14ac:dyDescent="0.3">
      <c r="P533250" s="83"/>
    </row>
    <row r="533251" spans="16:16" x14ac:dyDescent="0.3">
      <c r="P533251" s="83"/>
    </row>
    <row r="533252" spans="16:16" x14ac:dyDescent="0.3">
      <c r="P533252" s="83"/>
    </row>
    <row r="533253" spans="16:16" x14ac:dyDescent="0.3">
      <c r="P533253" s="83"/>
    </row>
    <row r="533254" spans="16:16" x14ac:dyDescent="0.3">
      <c r="P533254" s="83"/>
    </row>
    <row r="533255" spans="16:16" x14ac:dyDescent="0.3">
      <c r="P533255" s="83"/>
    </row>
    <row r="533256" spans="16:16" x14ac:dyDescent="0.3">
      <c r="P533256" s="83"/>
    </row>
    <row r="533257" spans="16:16" x14ac:dyDescent="0.3">
      <c r="P533257" s="83"/>
    </row>
    <row r="533258" spans="16:16" x14ac:dyDescent="0.3">
      <c r="P533258" s="83"/>
    </row>
    <row r="533259" spans="16:16" x14ac:dyDescent="0.3">
      <c r="P533259" s="83"/>
    </row>
    <row r="533260" spans="16:16" x14ac:dyDescent="0.3">
      <c r="P533260" s="83"/>
    </row>
    <row r="533261" spans="16:16" x14ac:dyDescent="0.3">
      <c r="P533261" s="83"/>
    </row>
    <row r="533262" spans="16:16" x14ac:dyDescent="0.3">
      <c r="P533262" s="83"/>
    </row>
    <row r="533263" spans="16:16" x14ac:dyDescent="0.3">
      <c r="P533263" s="83"/>
    </row>
    <row r="533264" spans="16:16" x14ac:dyDescent="0.3">
      <c r="P533264" s="83"/>
    </row>
    <row r="533265" spans="16:16" x14ac:dyDescent="0.3">
      <c r="P533265" s="83"/>
    </row>
    <row r="533266" spans="16:16" x14ac:dyDescent="0.3">
      <c r="P533266" s="83"/>
    </row>
    <row r="533267" spans="16:16" x14ac:dyDescent="0.3">
      <c r="P533267" s="83"/>
    </row>
    <row r="533268" spans="16:16" x14ac:dyDescent="0.3">
      <c r="P533268" s="83"/>
    </row>
    <row r="533269" spans="16:16" x14ac:dyDescent="0.3">
      <c r="P533269" s="83"/>
    </row>
    <row r="533270" spans="16:16" x14ac:dyDescent="0.3">
      <c r="P533270" s="83"/>
    </row>
    <row r="533271" spans="16:16" x14ac:dyDescent="0.3">
      <c r="P533271" s="83"/>
    </row>
    <row r="533272" spans="16:16" x14ac:dyDescent="0.3">
      <c r="P533272" s="83"/>
    </row>
    <row r="533273" spans="16:16" x14ac:dyDescent="0.3">
      <c r="P533273" s="83"/>
    </row>
    <row r="533274" spans="16:16" x14ac:dyDescent="0.3">
      <c r="P533274" s="83"/>
    </row>
    <row r="533275" spans="16:16" x14ac:dyDescent="0.3">
      <c r="P533275" s="83"/>
    </row>
    <row r="533276" spans="16:16" x14ac:dyDescent="0.3">
      <c r="P533276" s="83"/>
    </row>
    <row r="533277" spans="16:16" x14ac:dyDescent="0.3">
      <c r="P533277" s="83"/>
    </row>
    <row r="533278" spans="16:16" x14ac:dyDescent="0.3">
      <c r="P533278" s="83"/>
    </row>
    <row r="533279" spans="16:16" x14ac:dyDescent="0.3">
      <c r="P533279" s="83"/>
    </row>
    <row r="533280" spans="16:16" x14ac:dyDescent="0.3">
      <c r="P533280" s="83"/>
    </row>
    <row r="533281" spans="16:16" x14ac:dyDescent="0.3">
      <c r="P533281" s="83"/>
    </row>
    <row r="533282" spans="16:16" x14ac:dyDescent="0.3">
      <c r="P533282" s="83"/>
    </row>
    <row r="533283" spans="16:16" x14ac:dyDescent="0.3">
      <c r="P533283" s="83"/>
    </row>
    <row r="533284" spans="16:16" x14ac:dyDescent="0.3">
      <c r="P533284" s="83"/>
    </row>
    <row r="533285" spans="16:16" x14ac:dyDescent="0.3">
      <c r="P533285" s="83"/>
    </row>
    <row r="533286" spans="16:16" x14ac:dyDescent="0.3">
      <c r="P533286" s="83"/>
    </row>
    <row r="533287" spans="16:16" x14ac:dyDescent="0.3">
      <c r="P533287" s="83"/>
    </row>
    <row r="533288" spans="16:16" x14ac:dyDescent="0.3">
      <c r="P533288" s="83"/>
    </row>
    <row r="533289" spans="16:16" x14ac:dyDescent="0.3">
      <c r="P533289" s="83"/>
    </row>
    <row r="533290" spans="16:16" x14ac:dyDescent="0.3">
      <c r="P533290" s="83"/>
    </row>
    <row r="533291" spans="16:16" x14ac:dyDescent="0.3">
      <c r="P533291" s="83"/>
    </row>
    <row r="533292" spans="16:16" x14ac:dyDescent="0.3">
      <c r="P533292" s="83"/>
    </row>
    <row r="533293" spans="16:16" x14ac:dyDescent="0.3">
      <c r="P533293" s="83"/>
    </row>
    <row r="533294" spans="16:16" x14ac:dyDescent="0.3">
      <c r="P533294" s="83"/>
    </row>
    <row r="533295" spans="16:16" x14ac:dyDescent="0.3">
      <c r="P533295" s="83"/>
    </row>
    <row r="533296" spans="16:16" x14ac:dyDescent="0.3">
      <c r="P533296" s="83"/>
    </row>
    <row r="533297" spans="16:16" x14ac:dyDescent="0.3">
      <c r="P533297" s="83"/>
    </row>
    <row r="533298" spans="16:16" x14ac:dyDescent="0.3">
      <c r="P533298" s="83"/>
    </row>
    <row r="533299" spans="16:16" x14ac:dyDescent="0.3">
      <c r="P533299" s="83"/>
    </row>
    <row r="533300" spans="16:16" x14ac:dyDescent="0.3">
      <c r="P533300" s="83"/>
    </row>
    <row r="533301" spans="16:16" x14ac:dyDescent="0.3">
      <c r="P533301" s="83"/>
    </row>
    <row r="533302" spans="16:16" x14ac:dyDescent="0.3">
      <c r="P533302" s="83"/>
    </row>
    <row r="533303" spans="16:16" x14ac:dyDescent="0.3">
      <c r="P533303" s="83"/>
    </row>
    <row r="533304" spans="16:16" x14ac:dyDescent="0.3">
      <c r="P533304" s="83"/>
    </row>
    <row r="533305" spans="16:16" x14ac:dyDescent="0.3">
      <c r="P533305" s="83"/>
    </row>
    <row r="533306" spans="16:16" x14ac:dyDescent="0.3">
      <c r="P533306" s="83"/>
    </row>
    <row r="533307" spans="16:16" x14ac:dyDescent="0.3">
      <c r="P533307" s="83"/>
    </row>
    <row r="533308" spans="16:16" x14ac:dyDescent="0.3">
      <c r="P533308" s="83"/>
    </row>
    <row r="533309" spans="16:16" x14ac:dyDescent="0.3">
      <c r="P533309" s="83"/>
    </row>
    <row r="533310" spans="16:16" x14ac:dyDescent="0.3">
      <c r="P533310" s="83"/>
    </row>
    <row r="533311" spans="16:16" x14ac:dyDescent="0.3">
      <c r="P533311" s="83"/>
    </row>
    <row r="533312" spans="16:16" x14ac:dyDescent="0.3">
      <c r="P533312" s="83"/>
    </row>
    <row r="533313" spans="16:16" x14ac:dyDescent="0.3">
      <c r="P533313" s="83"/>
    </row>
    <row r="533314" spans="16:16" x14ac:dyDescent="0.3">
      <c r="P533314" s="83"/>
    </row>
    <row r="533315" spans="16:16" x14ac:dyDescent="0.3">
      <c r="P533315" s="83"/>
    </row>
    <row r="533316" spans="16:16" x14ac:dyDescent="0.3">
      <c r="P533316" s="83"/>
    </row>
    <row r="533317" spans="16:16" x14ac:dyDescent="0.3">
      <c r="P533317" s="83"/>
    </row>
    <row r="533318" spans="16:16" x14ac:dyDescent="0.3">
      <c r="P533318" s="83"/>
    </row>
    <row r="533319" spans="16:16" x14ac:dyDescent="0.3">
      <c r="P533319" s="83"/>
    </row>
    <row r="533320" spans="16:16" x14ac:dyDescent="0.3">
      <c r="P533320" s="83"/>
    </row>
    <row r="533321" spans="16:16" x14ac:dyDescent="0.3">
      <c r="P533321" s="83"/>
    </row>
    <row r="533322" spans="16:16" x14ac:dyDescent="0.3">
      <c r="P533322" s="83"/>
    </row>
    <row r="533323" spans="16:16" x14ac:dyDescent="0.3">
      <c r="P533323" s="83"/>
    </row>
    <row r="533324" spans="16:16" x14ac:dyDescent="0.3">
      <c r="P533324" s="83"/>
    </row>
    <row r="533325" spans="16:16" x14ac:dyDescent="0.3">
      <c r="P533325" s="83"/>
    </row>
    <row r="533326" spans="16:16" x14ac:dyDescent="0.3">
      <c r="P533326" s="83"/>
    </row>
    <row r="533327" spans="16:16" x14ac:dyDescent="0.3">
      <c r="P533327" s="83"/>
    </row>
    <row r="533328" spans="16:16" x14ac:dyDescent="0.3">
      <c r="P533328" s="83"/>
    </row>
    <row r="533329" spans="16:16" x14ac:dyDescent="0.3">
      <c r="P533329" s="83"/>
    </row>
    <row r="533330" spans="16:16" x14ac:dyDescent="0.3">
      <c r="P533330" s="83"/>
    </row>
    <row r="533331" spans="16:16" x14ac:dyDescent="0.3">
      <c r="P533331" s="83"/>
    </row>
    <row r="533332" spans="16:16" x14ac:dyDescent="0.3">
      <c r="P533332" s="83"/>
    </row>
    <row r="533333" spans="16:16" x14ac:dyDescent="0.3">
      <c r="P533333" s="83"/>
    </row>
    <row r="533334" spans="16:16" x14ac:dyDescent="0.3">
      <c r="P533334" s="83"/>
    </row>
    <row r="533335" spans="16:16" x14ac:dyDescent="0.3">
      <c r="P533335" s="83"/>
    </row>
    <row r="533336" spans="16:16" x14ac:dyDescent="0.3">
      <c r="P533336" s="83"/>
    </row>
    <row r="533337" spans="16:16" x14ac:dyDescent="0.3">
      <c r="P533337" s="83"/>
    </row>
    <row r="533338" spans="16:16" x14ac:dyDescent="0.3">
      <c r="P533338" s="83"/>
    </row>
    <row r="533339" spans="16:16" x14ac:dyDescent="0.3">
      <c r="P533339" s="83"/>
    </row>
    <row r="533340" spans="16:16" x14ac:dyDescent="0.3">
      <c r="P533340" s="83"/>
    </row>
    <row r="533341" spans="16:16" x14ac:dyDescent="0.3">
      <c r="P533341" s="83"/>
    </row>
    <row r="533342" spans="16:16" x14ac:dyDescent="0.3">
      <c r="P533342" s="83"/>
    </row>
    <row r="533343" spans="16:16" x14ac:dyDescent="0.3">
      <c r="P533343" s="83"/>
    </row>
    <row r="533344" spans="16:16" x14ac:dyDescent="0.3">
      <c r="P533344" s="83"/>
    </row>
    <row r="533345" spans="16:16" x14ac:dyDescent="0.3">
      <c r="P533345" s="83"/>
    </row>
    <row r="533346" spans="16:16" x14ac:dyDescent="0.3">
      <c r="P533346" s="83"/>
    </row>
    <row r="533347" spans="16:16" x14ac:dyDescent="0.3">
      <c r="P533347" s="83"/>
    </row>
    <row r="533348" spans="16:16" x14ac:dyDescent="0.3">
      <c r="P533348" s="83"/>
    </row>
    <row r="533349" spans="16:16" x14ac:dyDescent="0.3">
      <c r="P533349" s="83"/>
    </row>
    <row r="533350" spans="16:16" x14ac:dyDescent="0.3">
      <c r="P533350" s="83"/>
    </row>
    <row r="533351" spans="16:16" x14ac:dyDescent="0.3">
      <c r="P533351" s="83"/>
    </row>
    <row r="533352" spans="16:16" x14ac:dyDescent="0.3">
      <c r="P533352" s="83"/>
    </row>
    <row r="533353" spans="16:16" x14ac:dyDescent="0.3">
      <c r="P533353" s="83"/>
    </row>
    <row r="533354" spans="16:16" x14ac:dyDescent="0.3">
      <c r="P533354" s="83"/>
    </row>
    <row r="533355" spans="16:16" x14ac:dyDescent="0.3">
      <c r="P533355" s="83"/>
    </row>
    <row r="533356" spans="16:16" x14ac:dyDescent="0.3">
      <c r="P533356" s="83"/>
    </row>
    <row r="533357" spans="16:16" x14ac:dyDescent="0.3">
      <c r="P533357" s="83"/>
    </row>
    <row r="533358" spans="16:16" x14ac:dyDescent="0.3">
      <c r="P533358" s="83"/>
    </row>
    <row r="533359" spans="16:16" x14ac:dyDescent="0.3">
      <c r="P533359" s="83"/>
    </row>
    <row r="533360" spans="16:16" x14ac:dyDescent="0.3">
      <c r="P533360" s="83"/>
    </row>
    <row r="533361" spans="16:16" x14ac:dyDescent="0.3">
      <c r="P533361" s="83"/>
    </row>
    <row r="533362" spans="16:16" x14ac:dyDescent="0.3">
      <c r="P533362" s="83"/>
    </row>
    <row r="533363" spans="16:16" x14ac:dyDescent="0.3">
      <c r="P533363" s="83"/>
    </row>
    <row r="533364" spans="16:16" x14ac:dyDescent="0.3">
      <c r="P533364" s="83"/>
    </row>
    <row r="533365" spans="16:16" x14ac:dyDescent="0.3">
      <c r="P533365" s="83"/>
    </row>
    <row r="533366" spans="16:16" x14ac:dyDescent="0.3">
      <c r="P533366" s="83"/>
    </row>
    <row r="533367" spans="16:16" x14ac:dyDescent="0.3">
      <c r="P533367" s="83"/>
    </row>
    <row r="533368" spans="16:16" x14ac:dyDescent="0.3">
      <c r="P533368" s="83"/>
    </row>
    <row r="533369" spans="16:16" x14ac:dyDescent="0.3">
      <c r="P533369" s="83"/>
    </row>
    <row r="533370" spans="16:16" x14ac:dyDescent="0.3">
      <c r="P533370" s="83"/>
    </row>
    <row r="533371" spans="16:16" x14ac:dyDescent="0.3">
      <c r="P533371" s="83"/>
    </row>
    <row r="533372" spans="16:16" x14ac:dyDescent="0.3">
      <c r="P533372" s="83"/>
    </row>
    <row r="533373" spans="16:16" x14ac:dyDescent="0.3">
      <c r="P533373" s="83"/>
    </row>
    <row r="533374" spans="16:16" x14ac:dyDescent="0.3">
      <c r="P533374" s="83"/>
    </row>
    <row r="533375" spans="16:16" x14ac:dyDescent="0.3">
      <c r="P533375" s="83"/>
    </row>
    <row r="533376" spans="16:16" x14ac:dyDescent="0.3">
      <c r="P533376" s="83"/>
    </row>
    <row r="533377" spans="16:16" x14ac:dyDescent="0.3">
      <c r="P533377" s="83"/>
    </row>
    <row r="533378" spans="16:16" x14ac:dyDescent="0.3">
      <c r="P533378" s="83"/>
    </row>
    <row r="533379" spans="16:16" x14ac:dyDescent="0.3">
      <c r="P533379" s="83"/>
    </row>
    <row r="533380" spans="16:16" x14ac:dyDescent="0.3">
      <c r="P533380" s="83"/>
    </row>
    <row r="533381" spans="16:16" x14ac:dyDescent="0.3">
      <c r="P533381" s="83"/>
    </row>
    <row r="533382" spans="16:16" x14ac:dyDescent="0.3">
      <c r="P533382" s="83"/>
    </row>
    <row r="533383" spans="16:16" x14ac:dyDescent="0.3">
      <c r="P533383" s="83"/>
    </row>
    <row r="533384" spans="16:16" x14ac:dyDescent="0.3">
      <c r="P533384" s="83"/>
    </row>
    <row r="533385" spans="16:16" x14ac:dyDescent="0.3">
      <c r="P533385" s="83"/>
    </row>
    <row r="533386" spans="16:16" x14ac:dyDescent="0.3">
      <c r="P533386" s="83"/>
    </row>
    <row r="533387" spans="16:16" x14ac:dyDescent="0.3">
      <c r="P533387" s="83"/>
    </row>
    <row r="533388" spans="16:16" x14ac:dyDescent="0.3">
      <c r="P533388" s="83"/>
    </row>
    <row r="533389" spans="16:16" x14ac:dyDescent="0.3">
      <c r="P533389" s="83"/>
    </row>
    <row r="533390" spans="16:16" x14ac:dyDescent="0.3">
      <c r="P533390" s="83"/>
    </row>
    <row r="533391" spans="16:16" x14ac:dyDescent="0.3">
      <c r="P533391" s="83"/>
    </row>
    <row r="533392" spans="16:16" x14ac:dyDescent="0.3">
      <c r="P533392" s="83"/>
    </row>
    <row r="533393" spans="16:16" x14ac:dyDescent="0.3">
      <c r="P533393" s="83"/>
    </row>
    <row r="533394" spans="16:16" x14ac:dyDescent="0.3">
      <c r="P533394" s="83"/>
    </row>
    <row r="533395" spans="16:16" x14ac:dyDescent="0.3">
      <c r="P533395" s="83"/>
    </row>
    <row r="533396" spans="16:16" x14ac:dyDescent="0.3">
      <c r="P533396" s="83"/>
    </row>
    <row r="533397" spans="16:16" x14ac:dyDescent="0.3">
      <c r="P533397" s="83"/>
    </row>
    <row r="533398" spans="16:16" x14ac:dyDescent="0.3">
      <c r="P533398" s="83"/>
    </row>
    <row r="533399" spans="16:16" x14ac:dyDescent="0.3">
      <c r="P533399" s="83"/>
    </row>
    <row r="533400" spans="16:16" x14ac:dyDescent="0.3">
      <c r="P533400" s="83"/>
    </row>
    <row r="533401" spans="16:16" x14ac:dyDescent="0.3">
      <c r="P533401" s="83"/>
    </row>
    <row r="533402" spans="16:16" x14ac:dyDescent="0.3">
      <c r="P533402" s="83"/>
    </row>
    <row r="533403" spans="16:16" x14ac:dyDescent="0.3">
      <c r="P533403" s="83"/>
    </row>
    <row r="533404" spans="16:16" x14ac:dyDescent="0.3">
      <c r="P533404" s="83"/>
    </row>
    <row r="533405" spans="16:16" x14ac:dyDescent="0.3">
      <c r="P533405" s="83"/>
    </row>
    <row r="533406" spans="16:16" x14ac:dyDescent="0.3">
      <c r="P533406" s="83"/>
    </row>
    <row r="533407" spans="16:16" x14ac:dyDescent="0.3">
      <c r="P533407" s="83"/>
    </row>
    <row r="533408" spans="16:16" x14ac:dyDescent="0.3">
      <c r="P533408" s="83"/>
    </row>
    <row r="533409" spans="16:16" x14ac:dyDescent="0.3">
      <c r="P533409" s="83"/>
    </row>
    <row r="533410" spans="16:16" x14ac:dyDescent="0.3">
      <c r="P533410" s="83"/>
    </row>
    <row r="533411" spans="16:16" x14ac:dyDescent="0.3">
      <c r="P533411" s="83"/>
    </row>
    <row r="533412" spans="16:16" x14ac:dyDescent="0.3">
      <c r="P533412" s="83"/>
    </row>
    <row r="533413" spans="16:16" x14ac:dyDescent="0.3">
      <c r="P533413" s="83"/>
    </row>
    <row r="533414" spans="16:16" x14ac:dyDescent="0.3">
      <c r="P533414" s="83"/>
    </row>
    <row r="533415" spans="16:16" x14ac:dyDescent="0.3">
      <c r="P533415" s="83"/>
    </row>
    <row r="533416" spans="16:16" x14ac:dyDescent="0.3">
      <c r="P533416" s="83"/>
    </row>
    <row r="533417" spans="16:16" x14ac:dyDescent="0.3">
      <c r="P533417" s="83"/>
    </row>
    <row r="533418" spans="16:16" x14ac:dyDescent="0.3">
      <c r="P533418" s="83"/>
    </row>
    <row r="533419" spans="16:16" x14ac:dyDescent="0.3">
      <c r="P533419" s="83"/>
    </row>
    <row r="533420" spans="16:16" x14ac:dyDescent="0.3">
      <c r="P533420" s="83"/>
    </row>
    <row r="533421" spans="16:16" x14ac:dyDescent="0.3">
      <c r="P533421" s="83"/>
    </row>
    <row r="533422" spans="16:16" x14ac:dyDescent="0.3">
      <c r="P533422" s="83"/>
    </row>
    <row r="533423" spans="16:16" x14ac:dyDescent="0.3">
      <c r="P533423" s="83"/>
    </row>
    <row r="533424" spans="16:16" x14ac:dyDescent="0.3">
      <c r="P533424" s="83"/>
    </row>
    <row r="533425" spans="16:16" x14ac:dyDescent="0.3">
      <c r="P533425" s="83"/>
    </row>
    <row r="533426" spans="16:16" x14ac:dyDescent="0.3">
      <c r="P533426" s="83"/>
    </row>
    <row r="533427" spans="16:16" x14ac:dyDescent="0.3">
      <c r="P533427" s="83"/>
    </row>
    <row r="533428" spans="16:16" x14ac:dyDescent="0.3">
      <c r="P533428" s="83"/>
    </row>
    <row r="533429" spans="16:16" x14ac:dyDescent="0.3">
      <c r="P533429" s="83"/>
    </row>
    <row r="533430" spans="16:16" x14ac:dyDescent="0.3">
      <c r="P533430" s="83"/>
    </row>
    <row r="533431" spans="16:16" x14ac:dyDescent="0.3">
      <c r="P533431" s="83"/>
    </row>
    <row r="533432" spans="16:16" x14ac:dyDescent="0.3">
      <c r="P533432" s="83"/>
    </row>
    <row r="533433" spans="16:16" x14ac:dyDescent="0.3">
      <c r="P533433" s="83"/>
    </row>
    <row r="533434" spans="16:16" x14ac:dyDescent="0.3">
      <c r="P533434" s="83"/>
    </row>
    <row r="533435" spans="16:16" x14ac:dyDescent="0.3">
      <c r="P533435" s="83"/>
    </row>
    <row r="533436" spans="16:16" x14ac:dyDescent="0.3">
      <c r="P533436" s="83"/>
    </row>
    <row r="533437" spans="16:16" x14ac:dyDescent="0.3">
      <c r="P533437" s="83"/>
    </row>
    <row r="533438" spans="16:16" x14ac:dyDescent="0.3">
      <c r="P533438" s="83"/>
    </row>
    <row r="533439" spans="16:16" x14ac:dyDescent="0.3">
      <c r="P533439" s="83"/>
    </row>
    <row r="533440" spans="16:16" x14ac:dyDescent="0.3">
      <c r="P533440" s="83"/>
    </row>
    <row r="533441" spans="16:16" x14ac:dyDescent="0.3">
      <c r="P533441" s="83"/>
    </row>
    <row r="533442" spans="16:16" x14ac:dyDescent="0.3">
      <c r="P533442" s="83"/>
    </row>
    <row r="533443" spans="16:16" x14ac:dyDescent="0.3">
      <c r="P533443" s="83"/>
    </row>
    <row r="533444" spans="16:16" x14ac:dyDescent="0.3">
      <c r="P533444" s="83"/>
    </row>
    <row r="533445" spans="16:16" x14ac:dyDescent="0.3">
      <c r="P533445" s="83"/>
    </row>
    <row r="533446" spans="16:16" x14ac:dyDescent="0.3">
      <c r="P533446" s="83"/>
    </row>
    <row r="533447" spans="16:16" x14ac:dyDescent="0.3">
      <c r="P533447" s="83"/>
    </row>
    <row r="533448" spans="16:16" x14ac:dyDescent="0.3">
      <c r="P533448" s="83"/>
    </row>
    <row r="533449" spans="16:16" x14ac:dyDescent="0.3">
      <c r="P533449" s="83"/>
    </row>
    <row r="533450" spans="16:16" x14ac:dyDescent="0.3">
      <c r="P533450" s="83"/>
    </row>
    <row r="533451" spans="16:16" x14ac:dyDescent="0.3">
      <c r="P533451" s="83"/>
    </row>
    <row r="533452" spans="16:16" x14ac:dyDescent="0.3">
      <c r="P533452" s="83"/>
    </row>
    <row r="533453" spans="16:16" x14ac:dyDescent="0.3">
      <c r="P533453" s="83"/>
    </row>
    <row r="533454" spans="16:16" x14ac:dyDescent="0.3">
      <c r="P533454" s="83"/>
    </row>
    <row r="533455" spans="16:16" x14ac:dyDescent="0.3">
      <c r="P533455" s="83"/>
    </row>
    <row r="533456" spans="16:16" x14ac:dyDescent="0.3">
      <c r="P533456" s="83"/>
    </row>
    <row r="533457" spans="16:16" x14ac:dyDescent="0.3">
      <c r="P533457" s="83"/>
    </row>
    <row r="533458" spans="16:16" x14ac:dyDescent="0.3">
      <c r="P533458" s="83"/>
    </row>
    <row r="533459" spans="16:16" x14ac:dyDescent="0.3">
      <c r="P533459" s="83"/>
    </row>
    <row r="533460" spans="16:16" x14ac:dyDescent="0.3">
      <c r="P533460" s="83"/>
    </row>
    <row r="533461" spans="16:16" x14ac:dyDescent="0.3">
      <c r="P533461" s="83"/>
    </row>
    <row r="533462" spans="16:16" x14ac:dyDescent="0.3">
      <c r="P533462" s="83"/>
    </row>
    <row r="533463" spans="16:16" x14ac:dyDescent="0.3">
      <c r="P533463" s="83"/>
    </row>
    <row r="533464" spans="16:16" x14ac:dyDescent="0.3">
      <c r="P533464" s="83"/>
    </row>
    <row r="533465" spans="16:16" x14ac:dyDescent="0.3">
      <c r="P533465" s="83"/>
    </row>
    <row r="533466" spans="16:16" x14ac:dyDescent="0.3">
      <c r="P533466" s="83"/>
    </row>
    <row r="533467" spans="16:16" x14ac:dyDescent="0.3">
      <c r="P533467" s="83"/>
    </row>
    <row r="533468" spans="16:16" x14ac:dyDescent="0.3">
      <c r="P533468" s="83"/>
    </row>
    <row r="533469" spans="16:16" x14ac:dyDescent="0.3">
      <c r="P533469" s="83"/>
    </row>
    <row r="533470" spans="16:16" x14ac:dyDescent="0.3">
      <c r="P533470" s="83"/>
    </row>
    <row r="533471" spans="16:16" x14ac:dyDescent="0.3">
      <c r="P533471" s="83"/>
    </row>
    <row r="533472" spans="16:16" x14ac:dyDescent="0.3">
      <c r="P533472" s="83"/>
    </row>
    <row r="533473" spans="16:16" x14ac:dyDescent="0.3">
      <c r="P533473" s="83"/>
    </row>
    <row r="533474" spans="16:16" x14ac:dyDescent="0.3">
      <c r="P533474" s="83"/>
    </row>
    <row r="533475" spans="16:16" x14ac:dyDescent="0.3">
      <c r="P533475" s="83"/>
    </row>
    <row r="533476" spans="16:16" x14ac:dyDescent="0.3">
      <c r="P533476" s="83"/>
    </row>
    <row r="533477" spans="16:16" x14ac:dyDescent="0.3">
      <c r="P533477" s="83"/>
    </row>
    <row r="533478" spans="16:16" x14ac:dyDescent="0.3">
      <c r="P533478" s="83"/>
    </row>
    <row r="533479" spans="16:16" x14ac:dyDescent="0.3">
      <c r="P533479" s="83"/>
    </row>
    <row r="533480" spans="16:16" x14ac:dyDescent="0.3">
      <c r="P533480" s="83"/>
    </row>
    <row r="533481" spans="16:16" x14ac:dyDescent="0.3">
      <c r="P533481" s="83"/>
    </row>
    <row r="533482" spans="16:16" x14ac:dyDescent="0.3">
      <c r="P533482" s="83"/>
    </row>
    <row r="533483" spans="16:16" x14ac:dyDescent="0.3">
      <c r="P533483" s="83"/>
    </row>
    <row r="533484" spans="16:16" x14ac:dyDescent="0.3">
      <c r="P533484" s="83"/>
    </row>
    <row r="533485" spans="16:16" x14ac:dyDescent="0.3">
      <c r="P533485" s="83"/>
    </row>
    <row r="533486" spans="16:16" x14ac:dyDescent="0.3">
      <c r="P533486" s="83"/>
    </row>
    <row r="533487" spans="16:16" x14ac:dyDescent="0.3">
      <c r="P533487" s="83"/>
    </row>
    <row r="533488" spans="16:16" x14ac:dyDescent="0.3">
      <c r="P533488" s="83"/>
    </row>
    <row r="533489" spans="16:16" x14ac:dyDescent="0.3">
      <c r="P533489" s="83"/>
    </row>
    <row r="533490" spans="16:16" x14ac:dyDescent="0.3">
      <c r="P533490" s="83"/>
    </row>
    <row r="533491" spans="16:16" x14ac:dyDescent="0.3">
      <c r="P533491" s="83"/>
    </row>
    <row r="533492" spans="16:16" x14ac:dyDescent="0.3">
      <c r="P533492" s="83"/>
    </row>
    <row r="533493" spans="16:16" x14ac:dyDescent="0.3">
      <c r="P533493" s="83"/>
    </row>
    <row r="533494" spans="16:16" x14ac:dyDescent="0.3">
      <c r="P533494" s="83"/>
    </row>
    <row r="533495" spans="16:16" x14ac:dyDescent="0.3">
      <c r="P533495" s="83"/>
    </row>
    <row r="533496" spans="16:16" x14ac:dyDescent="0.3">
      <c r="P533496" s="83"/>
    </row>
    <row r="533497" spans="16:16" x14ac:dyDescent="0.3">
      <c r="P533497" s="83"/>
    </row>
    <row r="533498" spans="16:16" x14ac:dyDescent="0.3">
      <c r="P533498" s="83"/>
    </row>
    <row r="533499" spans="16:16" x14ac:dyDescent="0.3">
      <c r="P533499" s="83"/>
    </row>
    <row r="533500" spans="16:16" x14ac:dyDescent="0.3">
      <c r="P533500" s="83"/>
    </row>
    <row r="533501" spans="16:16" x14ac:dyDescent="0.3">
      <c r="P533501" s="83"/>
    </row>
    <row r="533502" spans="16:16" x14ac:dyDescent="0.3">
      <c r="P533502" s="83"/>
    </row>
    <row r="533503" spans="16:16" x14ac:dyDescent="0.3">
      <c r="P533503" s="83"/>
    </row>
    <row r="533504" spans="16:16" x14ac:dyDescent="0.3">
      <c r="P533504" s="83"/>
    </row>
    <row r="533505" spans="16:16" x14ac:dyDescent="0.3">
      <c r="P533505" s="83"/>
    </row>
    <row r="533506" spans="16:16" x14ac:dyDescent="0.3">
      <c r="P533506" s="83"/>
    </row>
    <row r="533507" spans="16:16" x14ac:dyDescent="0.3">
      <c r="P533507" s="83"/>
    </row>
    <row r="533508" spans="16:16" x14ac:dyDescent="0.3">
      <c r="P533508" s="83"/>
    </row>
    <row r="533509" spans="16:16" x14ac:dyDescent="0.3">
      <c r="P533509" s="83"/>
    </row>
    <row r="533510" spans="16:16" x14ac:dyDescent="0.3">
      <c r="P533510" s="83"/>
    </row>
    <row r="533511" spans="16:16" x14ac:dyDescent="0.3">
      <c r="P533511" s="83"/>
    </row>
    <row r="533512" spans="16:16" x14ac:dyDescent="0.3">
      <c r="P533512" s="83"/>
    </row>
    <row r="533513" spans="16:16" x14ac:dyDescent="0.3">
      <c r="P533513" s="83"/>
    </row>
    <row r="533514" spans="16:16" x14ac:dyDescent="0.3">
      <c r="P533514" s="83"/>
    </row>
    <row r="533515" spans="16:16" x14ac:dyDescent="0.3">
      <c r="P533515" s="83"/>
    </row>
    <row r="533516" spans="16:16" x14ac:dyDescent="0.3">
      <c r="P533516" s="83"/>
    </row>
    <row r="533517" spans="16:16" x14ac:dyDescent="0.3">
      <c r="P533517" s="83"/>
    </row>
    <row r="533518" spans="16:16" x14ac:dyDescent="0.3">
      <c r="P533518" s="83"/>
    </row>
    <row r="533519" spans="16:16" x14ac:dyDescent="0.3">
      <c r="P533519" s="83"/>
    </row>
    <row r="533520" spans="16:16" x14ac:dyDescent="0.3">
      <c r="P533520" s="83"/>
    </row>
    <row r="533521" spans="16:16" x14ac:dyDescent="0.3">
      <c r="P533521" s="83"/>
    </row>
    <row r="533522" spans="16:16" x14ac:dyDescent="0.3">
      <c r="P533522" s="83"/>
    </row>
    <row r="533523" spans="16:16" x14ac:dyDescent="0.3">
      <c r="P533523" s="83"/>
    </row>
    <row r="533524" spans="16:16" x14ac:dyDescent="0.3">
      <c r="P533524" s="83"/>
    </row>
    <row r="533525" spans="16:16" x14ac:dyDescent="0.3">
      <c r="P533525" s="83"/>
    </row>
    <row r="533526" spans="16:16" x14ac:dyDescent="0.3">
      <c r="P533526" s="83"/>
    </row>
    <row r="533527" spans="16:16" x14ac:dyDescent="0.3">
      <c r="P533527" s="83"/>
    </row>
    <row r="533528" spans="16:16" x14ac:dyDescent="0.3">
      <c r="P533528" s="83"/>
    </row>
    <row r="533529" spans="16:16" x14ac:dyDescent="0.3">
      <c r="P533529" s="83"/>
    </row>
    <row r="533530" spans="16:16" x14ac:dyDescent="0.3">
      <c r="P533530" s="83"/>
    </row>
    <row r="533531" spans="16:16" x14ac:dyDescent="0.3">
      <c r="P533531" s="83"/>
    </row>
    <row r="533532" spans="16:16" x14ac:dyDescent="0.3">
      <c r="P533532" s="83"/>
    </row>
    <row r="533533" spans="16:16" x14ac:dyDescent="0.3">
      <c r="P533533" s="83"/>
    </row>
    <row r="533534" spans="16:16" x14ac:dyDescent="0.3">
      <c r="P533534" s="83"/>
    </row>
    <row r="533535" spans="16:16" x14ac:dyDescent="0.3">
      <c r="P533535" s="83"/>
    </row>
    <row r="533536" spans="16:16" x14ac:dyDescent="0.3">
      <c r="P533536" s="83"/>
    </row>
    <row r="533537" spans="16:16" x14ac:dyDescent="0.3">
      <c r="P533537" s="83"/>
    </row>
    <row r="533538" spans="16:16" x14ac:dyDescent="0.3">
      <c r="P533538" s="83"/>
    </row>
    <row r="533539" spans="16:16" x14ac:dyDescent="0.3">
      <c r="P533539" s="83"/>
    </row>
    <row r="533540" spans="16:16" x14ac:dyDescent="0.3">
      <c r="P533540" s="83"/>
    </row>
    <row r="533541" spans="16:16" x14ac:dyDescent="0.3">
      <c r="P533541" s="83"/>
    </row>
    <row r="533542" spans="16:16" x14ac:dyDescent="0.3">
      <c r="P533542" s="83"/>
    </row>
    <row r="533543" spans="16:16" x14ac:dyDescent="0.3">
      <c r="P533543" s="83"/>
    </row>
    <row r="533544" spans="16:16" x14ac:dyDescent="0.3">
      <c r="P533544" s="83"/>
    </row>
    <row r="533545" spans="16:16" x14ac:dyDescent="0.3">
      <c r="P533545" s="83"/>
    </row>
    <row r="533546" spans="16:16" x14ac:dyDescent="0.3">
      <c r="P533546" s="83"/>
    </row>
    <row r="533547" spans="16:16" x14ac:dyDescent="0.3">
      <c r="P533547" s="83"/>
    </row>
    <row r="533548" spans="16:16" x14ac:dyDescent="0.3">
      <c r="P533548" s="83"/>
    </row>
    <row r="533549" spans="16:16" x14ac:dyDescent="0.3">
      <c r="P533549" s="83"/>
    </row>
    <row r="533550" spans="16:16" x14ac:dyDescent="0.3">
      <c r="P533550" s="83"/>
    </row>
    <row r="533551" spans="16:16" x14ac:dyDescent="0.3">
      <c r="P533551" s="83"/>
    </row>
    <row r="533552" spans="16:16" x14ac:dyDescent="0.3">
      <c r="P533552" s="83"/>
    </row>
    <row r="533553" spans="16:16" x14ac:dyDescent="0.3">
      <c r="P533553" s="83"/>
    </row>
    <row r="533554" spans="16:16" x14ac:dyDescent="0.3">
      <c r="P533554" s="83"/>
    </row>
    <row r="533555" spans="16:16" x14ac:dyDescent="0.3">
      <c r="P533555" s="83"/>
    </row>
    <row r="533556" spans="16:16" x14ac:dyDescent="0.3">
      <c r="P533556" s="83"/>
    </row>
    <row r="533557" spans="16:16" x14ac:dyDescent="0.3">
      <c r="P533557" s="83"/>
    </row>
    <row r="533558" spans="16:16" x14ac:dyDescent="0.3">
      <c r="P533558" s="83"/>
    </row>
    <row r="533559" spans="16:16" x14ac:dyDescent="0.3">
      <c r="P533559" s="83"/>
    </row>
    <row r="533560" spans="16:16" x14ac:dyDescent="0.3">
      <c r="P533560" s="83"/>
    </row>
    <row r="533561" spans="16:16" x14ac:dyDescent="0.3">
      <c r="P533561" s="83"/>
    </row>
    <row r="533562" spans="16:16" x14ac:dyDescent="0.3">
      <c r="P533562" s="83"/>
    </row>
    <row r="533563" spans="16:16" x14ac:dyDescent="0.3">
      <c r="P533563" s="83"/>
    </row>
    <row r="533564" spans="16:16" x14ac:dyDescent="0.3">
      <c r="P533564" s="83"/>
    </row>
    <row r="533565" spans="16:16" x14ac:dyDescent="0.3">
      <c r="P533565" s="83"/>
    </row>
    <row r="533566" spans="16:16" x14ac:dyDescent="0.3">
      <c r="P533566" s="83"/>
    </row>
    <row r="533567" spans="16:16" x14ac:dyDescent="0.3">
      <c r="P533567" s="83"/>
    </row>
    <row r="533568" spans="16:16" x14ac:dyDescent="0.3">
      <c r="P533568" s="83"/>
    </row>
    <row r="533569" spans="16:16" x14ac:dyDescent="0.3">
      <c r="P533569" s="83"/>
    </row>
    <row r="533570" spans="16:16" x14ac:dyDescent="0.3">
      <c r="P533570" s="83"/>
    </row>
    <row r="533571" spans="16:16" x14ac:dyDescent="0.3">
      <c r="P533571" s="83"/>
    </row>
    <row r="533572" spans="16:16" x14ac:dyDescent="0.3">
      <c r="P533572" s="83"/>
    </row>
    <row r="533573" spans="16:16" x14ac:dyDescent="0.3">
      <c r="P533573" s="83"/>
    </row>
    <row r="533574" spans="16:16" x14ac:dyDescent="0.3">
      <c r="P533574" s="83"/>
    </row>
    <row r="533575" spans="16:16" x14ac:dyDescent="0.3">
      <c r="P533575" s="83"/>
    </row>
    <row r="533576" spans="16:16" x14ac:dyDescent="0.3">
      <c r="P533576" s="83"/>
    </row>
    <row r="533577" spans="16:16" x14ac:dyDescent="0.3">
      <c r="P533577" s="83"/>
    </row>
    <row r="533578" spans="16:16" x14ac:dyDescent="0.3">
      <c r="P533578" s="83"/>
    </row>
    <row r="533579" spans="16:16" x14ac:dyDescent="0.3">
      <c r="P533579" s="83"/>
    </row>
    <row r="533580" spans="16:16" x14ac:dyDescent="0.3">
      <c r="P533580" s="83"/>
    </row>
    <row r="533581" spans="16:16" x14ac:dyDescent="0.3">
      <c r="P533581" s="83"/>
    </row>
    <row r="533582" spans="16:16" x14ac:dyDescent="0.3">
      <c r="P533582" s="83"/>
    </row>
    <row r="533583" spans="16:16" x14ac:dyDescent="0.3">
      <c r="P533583" s="83"/>
    </row>
    <row r="533584" spans="16:16" x14ac:dyDescent="0.3">
      <c r="P533584" s="83"/>
    </row>
    <row r="533585" spans="16:16" x14ac:dyDescent="0.3">
      <c r="P533585" s="83"/>
    </row>
    <row r="533586" spans="16:16" x14ac:dyDescent="0.3">
      <c r="P533586" s="83"/>
    </row>
    <row r="533587" spans="16:16" x14ac:dyDescent="0.3">
      <c r="P533587" s="83"/>
    </row>
    <row r="533588" spans="16:16" x14ac:dyDescent="0.3">
      <c r="P533588" s="83"/>
    </row>
    <row r="533589" spans="16:16" x14ac:dyDescent="0.3">
      <c r="P533589" s="83"/>
    </row>
    <row r="533590" spans="16:16" x14ac:dyDescent="0.3">
      <c r="P533590" s="83"/>
    </row>
    <row r="533591" spans="16:16" x14ac:dyDescent="0.3">
      <c r="P533591" s="83"/>
    </row>
    <row r="533592" spans="16:16" x14ac:dyDescent="0.3">
      <c r="P533592" s="83"/>
    </row>
    <row r="533593" spans="16:16" x14ac:dyDescent="0.3">
      <c r="P533593" s="83"/>
    </row>
    <row r="533594" spans="16:16" x14ac:dyDescent="0.3">
      <c r="P533594" s="83"/>
    </row>
    <row r="533595" spans="16:16" x14ac:dyDescent="0.3">
      <c r="P533595" s="83"/>
    </row>
    <row r="533596" spans="16:16" x14ac:dyDescent="0.3">
      <c r="P533596" s="83"/>
    </row>
    <row r="533597" spans="16:16" x14ac:dyDescent="0.3">
      <c r="P533597" s="83"/>
    </row>
    <row r="533598" spans="16:16" x14ac:dyDescent="0.3">
      <c r="P533598" s="83"/>
    </row>
    <row r="533599" spans="16:16" x14ac:dyDescent="0.3">
      <c r="P533599" s="83"/>
    </row>
    <row r="533600" spans="16:16" x14ac:dyDescent="0.3">
      <c r="P533600" s="83"/>
    </row>
    <row r="533601" spans="16:16" x14ac:dyDescent="0.3">
      <c r="P533601" s="83"/>
    </row>
    <row r="533602" spans="16:16" x14ac:dyDescent="0.3">
      <c r="P533602" s="83"/>
    </row>
    <row r="533603" spans="16:16" x14ac:dyDescent="0.3">
      <c r="P533603" s="83"/>
    </row>
    <row r="533604" spans="16:16" x14ac:dyDescent="0.3">
      <c r="P533604" s="83"/>
    </row>
    <row r="533605" spans="16:16" x14ac:dyDescent="0.3">
      <c r="P533605" s="83"/>
    </row>
    <row r="533606" spans="16:16" x14ac:dyDescent="0.3">
      <c r="P533606" s="83"/>
    </row>
    <row r="533607" spans="16:16" x14ac:dyDescent="0.3">
      <c r="P533607" s="83"/>
    </row>
    <row r="533608" spans="16:16" x14ac:dyDescent="0.3">
      <c r="P533608" s="83"/>
    </row>
    <row r="533609" spans="16:16" x14ac:dyDescent="0.3">
      <c r="P533609" s="83"/>
    </row>
    <row r="533610" spans="16:16" x14ac:dyDescent="0.3">
      <c r="P533610" s="83"/>
    </row>
    <row r="533611" spans="16:16" x14ac:dyDescent="0.3">
      <c r="P533611" s="83"/>
    </row>
    <row r="533612" spans="16:16" x14ac:dyDescent="0.3">
      <c r="P533612" s="83"/>
    </row>
    <row r="533613" spans="16:16" x14ac:dyDescent="0.3">
      <c r="P533613" s="83"/>
    </row>
    <row r="533614" spans="16:16" x14ac:dyDescent="0.3">
      <c r="P533614" s="83"/>
    </row>
    <row r="533615" spans="16:16" x14ac:dyDescent="0.3">
      <c r="P533615" s="83"/>
    </row>
    <row r="533616" spans="16:16" x14ac:dyDescent="0.3">
      <c r="P533616" s="83"/>
    </row>
    <row r="533617" spans="16:16" x14ac:dyDescent="0.3">
      <c r="P533617" s="83"/>
    </row>
    <row r="533618" spans="16:16" x14ac:dyDescent="0.3">
      <c r="P533618" s="83"/>
    </row>
    <row r="533619" spans="16:16" x14ac:dyDescent="0.3">
      <c r="P533619" s="83"/>
    </row>
    <row r="533620" spans="16:16" x14ac:dyDescent="0.3">
      <c r="P533620" s="83"/>
    </row>
    <row r="533621" spans="16:16" x14ac:dyDescent="0.3">
      <c r="P533621" s="83"/>
    </row>
    <row r="533622" spans="16:16" x14ac:dyDescent="0.3">
      <c r="P533622" s="83"/>
    </row>
    <row r="533623" spans="16:16" x14ac:dyDescent="0.3">
      <c r="P533623" s="83"/>
    </row>
    <row r="533624" spans="16:16" x14ac:dyDescent="0.3">
      <c r="P533624" s="83"/>
    </row>
    <row r="533625" spans="16:16" x14ac:dyDescent="0.3">
      <c r="P533625" s="83"/>
    </row>
    <row r="533626" spans="16:16" x14ac:dyDescent="0.3">
      <c r="P533626" s="83"/>
    </row>
    <row r="533627" spans="16:16" x14ac:dyDescent="0.3">
      <c r="P533627" s="83"/>
    </row>
    <row r="533628" spans="16:16" x14ac:dyDescent="0.3">
      <c r="P533628" s="83"/>
    </row>
    <row r="533629" spans="16:16" x14ac:dyDescent="0.3">
      <c r="P533629" s="83"/>
    </row>
    <row r="533630" spans="16:16" x14ac:dyDescent="0.3">
      <c r="P533630" s="83"/>
    </row>
    <row r="533631" spans="16:16" x14ac:dyDescent="0.3">
      <c r="P533631" s="83"/>
    </row>
    <row r="533632" spans="16:16" x14ac:dyDescent="0.3">
      <c r="P533632" s="83"/>
    </row>
    <row r="533633" spans="16:16" x14ac:dyDescent="0.3">
      <c r="P533633" s="83"/>
    </row>
    <row r="533634" spans="16:16" x14ac:dyDescent="0.3">
      <c r="P533634" s="83"/>
    </row>
    <row r="533635" spans="16:16" x14ac:dyDescent="0.3">
      <c r="P533635" s="83"/>
    </row>
    <row r="533636" spans="16:16" x14ac:dyDescent="0.3">
      <c r="P533636" s="83"/>
    </row>
    <row r="533637" spans="16:16" x14ac:dyDescent="0.3">
      <c r="P533637" s="83"/>
    </row>
    <row r="533638" spans="16:16" x14ac:dyDescent="0.3">
      <c r="P533638" s="83"/>
    </row>
    <row r="533639" spans="16:16" x14ac:dyDescent="0.3">
      <c r="P533639" s="83"/>
    </row>
    <row r="533640" spans="16:16" x14ac:dyDescent="0.3">
      <c r="P533640" s="83"/>
    </row>
    <row r="533641" spans="16:16" x14ac:dyDescent="0.3">
      <c r="P533641" s="83"/>
    </row>
    <row r="533642" spans="16:16" x14ac:dyDescent="0.3">
      <c r="P533642" s="83"/>
    </row>
    <row r="533643" spans="16:16" x14ac:dyDescent="0.3">
      <c r="P533643" s="83"/>
    </row>
    <row r="533644" spans="16:16" x14ac:dyDescent="0.3">
      <c r="P533644" s="83"/>
    </row>
    <row r="533645" spans="16:16" x14ac:dyDescent="0.3">
      <c r="P533645" s="83"/>
    </row>
    <row r="533646" spans="16:16" x14ac:dyDescent="0.3">
      <c r="P533646" s="83"/>
    </row>
    <row r="533647" spans="16:16" x14ac:dyDescent="0.3">
      <c r="P533647" s="83"/>
    </row>
    <row r="533648" spans="16:16" x14ac:dyDescent="0.3">
      <c r="P533648" s="83"/>
    </row>
    <row r="533649" spans="16:16" x14ac:dyDescent="0.3">
      <c r="P533649" s="83"/>
    </row>
    <row r="533650" spans="16:16" x14ac:dyDescent="0.3">
      <c r="P533650" s="83"/>
    </row>
    <row r="533651" spans="16:16" x14ac:dyDescent="0.3">
      <c r="P533651" s="83"/>
    </row>
    <row r="533652" spans="16:16" x14ac:dyDescent="0.3">
      <c r="P533652" s="83"/>
    </row>
    <row r="533653" spans="16:16" x14ac:dyDescent="0.3">
      <c r="P533653" s="83"/>
    </row>
    <row r="533654" spans="16:16" x14ac:dyDescent="0.3">
      <c r="P533654" s="83"/>
    </row>
    <row r="533655" spans="16:16" x14ac:dyDescent="0.3">
      <c r="P533655" s="83"/>
    </row>
    <row r="533656" spans="16:16" x14ac:dyDescent="0.3">
      <c r="P533656" s="83"/>
    </row>
    <row r="533657" spans="16:16" x14ac:dyDescent="0.3">
      <c r="P533657" s="83"/>
    </row>
    <row r="533658" spans="16:16" x14ac:dyDescent="0.3">
      <c r="P533658" s="83"/>
    </row>
    <row r="533659" spans="16:16" x14ac:dyDescent="0.3">
      <c r="P533659" s="83"/>
    </row>
    <row r="533660" spans="16:16" x14ac:dyDescent="0.3">
      <c r="P533660" s="83"/>
    </row>
    <row r="533661" spans="16:16" x14ac:dyDescent="0.3">
      <c r="P533661" s="83"/>
    </row>
    <row r="533662" spans="16:16" x14ac:dyDescent="0.3">
      <c r="P533662" s="83"/>
    </row>
    <row r="533663" spans="16:16" x14ac:dyDescent="0.3">
      <c r="P533663" s="83"/>
    </row>
    <row r="533664" spans="16:16" x14ac:dyDescent="0.3">
      <c r="P533664" s="83"/>
    </row>
    <row r="533665" spans="16:16" x14ac:dyDescent="0.3">
      <c r="P533665" s="83"/>
    </row>
    <row r="533666" spans="16:16" x14ac:dyDescent="0.3">
      <c r="P533666" s="83"/>
    </row>
    <row r="533667" spans="16:16" x14ac:dyDescent="0.3">
      <c r="P533667" s="83"/>
    </row>
    <row r="533668" spans="16:16" x14ac:dyDescent="0.3">
      <c r="P533668" s="83"/>
    </row>
    <row r="533669" spans="16:16" x14ac:dyDescent="0.3">
      <c r="P533669" s="83"/>
    </row>
    <row r="533670" spans="16:16" x14ac:dyDescent="0.3">
      <c r="P533670" s="83"/>
    </row>
    <row r="533671" spans="16:16" x14ac:dyDescent="0.3">
      <c r="P533671" s="83"/>
    </row>
    <row r="533672" spans="16:16" x14ac:dyDescent="0.3">
      <c r="P533672" s="83"/>
    </row>
    <row r="533673" spans="16:16" x14ac:dyDescent="0.3">
      <c r="P533673" s="83"/>
    </row>
    <row r="533674" spans="16:16" x14ac:dyDescent="0.3">
      <c r="P533674" s="83"/>
    </row>
    <row r="533675" spans="16:16" x14ac:dyDescent="0.3">
      <c r="P533675" s="83"/>
    </row>
    <row r="533676" spans="16:16" x14ac:dyDescent="0.3">
      <c r="P533676" s="83"/>
    </row>
    <row r="533677" spans="16:16" x14ac:dyDescent="0.3">
      <c r="P533677" s="83"/>
    </row>
    <row r="533678" spans="16:16" x14ac:dyDescent="0.3">
      <c r="P533678" s="83"/>
    </row>
    <row r="533679" spans="16:16" x14ac:dyDescent="0.3">
      <c r="P533679" s="83"/>
    </row>
    <row r="533680" spans="16:16" x14ac:dyDescent="0.3">
      <c r="P533680" s="83"/>
    </row>
    <row r="533681" spans="16:16" x14ac:dyDescent="0.3">
      <c r="P533681" s="83"/>
    </row>
    <row r="533682" spans="16:16" x14ac:dyDescent="0.3">
      <c r="P533682" s="83"/>
    </row>
    <row r="533683" spans="16:16" x14ac:dyDescent="0.3">
      <c r="P533683" s="83"/>
    </row>
    <row r="533684" spans="16:16" x14ac:dyDescent="0.3">
      <c r="P533684" s="83"/>
    </row>
    <row r="533685" spans="16:16" x14ac:dyDescent="0.3">
      <c r="P533685" s="83"/>
    </row>
    <row r="533686" spans="16:16" x14ac:dyDescent="0.3">
      <c r="P533686" s="83"/>
    </row>
    <row r="533687" spans="16:16" x14ac:dyDescent="0.3">
      <c r="P533687" s="83"/>
    </row>
    <row r="533688" spans="16:16" x14ac:dyDescent="0.3">
      <c r="P533688" s="83"/>
    </row>
    <row r="533689" spans="16:16" x14ac:dyDescent="0.3">
      <c r="P533689" s="83"/>
    </row>
    <row r="533690" spans="16:16" x14ac:dyDescent="0.3">
      <c r="P533690" s="83"/>
    </row>
    <row r="533691" spans="16:16" x14ac:dyDescent="0.3">
      <c r="P533691" s="83"/>
    </row>
    <row r="533692" spans="16:16" x14ac:dyDescent="0.3">
      <c r="P533692" s="83"/>
    </row>
    <row r="533693" spans="16:16" x14ac:dyDescent="0.3">
      <c r="P533693" s="83"/>
    </row>
    <row r="533694" spans="16:16" x14ac:dyDescent="0.3">
      <c r="P533694" s="83"/>
    </row>
    <row r="533695" spans="16:16" x14ac:dyDescent="0.3">
      <c r="P533695" s="83"/>
    </row>
    <row r="533696" spans="16:16" x14ac:dyDescent="0.3">
      <c r="P533696" s="83"/>
    </row>
    <row r="533697" spans="16:16" x14ac:dyDescent="0.3">
      <c r="P533697" s="83"/>
    </row>
    <row r="533698" spans="16:16" x14ac:dyDescent="0.3">
      <c r="P533698" s="83"/>
    </row>
    <row r="533699" spans="16:16" x14ac:dyDescent="0.3">
      <c r="P533699" s="83"/>
    </row>
    <row r="533700" spans="16:16" x14ac:dyDescent="0.3">
      <c r="P533700" s="83"/>
    </row>
    <row r="533701" spans="16:16" x14ac:dyDescent="0.3">
      <c r="P533701" s="83"/>
    </row>
    <row r="533702" spans="16:16" x14ac:dyDescent="0.3">
      <c r="P533702" s="83"/>
    </row>
    <row r="533703" spans="16:16" x14ac:dyDescent="0.3">
      <c r="P533703" s="83"/>
    </row>
    <row r="533704" spans="16:16" x14ac:dyDescent="0.3">
      <c r="P533704" s="83"/>
    </row>
    <row r="533705" spans="16:16" x14ac:dyDescent="0.3">
      <c r="P533705" s="83"/>
    </row>
    <row r="533706" spans="16:16" x14ac:dyDescent="0.3">
      <c r="P533706" s="83"/>
    </row>
    <row r="533707" spans="16:16" x14ac:dyDescent="0.3">
      <c r="P533707" s="83"/>
    </row>
    <row r="533708" spans="16:16" x14ac:dyDescent="0.3">
      <c r="P533708" s="83"/>
    </row>
    <row r="533709" spans="16:16" x14ac:dyDescent="0.3">
      <c r="P533709" s="83"/>
    </row>
    <row r="533710" spans="16:16" x14ac:dyDescent="0.3">
      <c r="P533710" s="83"/>
    </row>
    <row r="533711" spans="16:16" x14ac:dyDescent="0.3">
      <c r="P533711" s="83"/>
    </row>
    <row r="533712" spans="16:16" x14ac:dyDescent="0.3">
      <c r="P533712" s="83"/>
    </row>
    <row r="533713" spans="16:16" x14ac:dyDescent="0.3">
      <c r="P533713" s="83"/>
    </row>
    <row r="533714" spans="16:16" x14ac:dyDescent="0.3">
      <c r="P533714" s="83"/>
    </row>
    <row r="533715" spans="16:16" x14ac:dyDescent="0.3">
      <c r="P533715" s="83"/>
    </row>
    <row r="533716" spans="16:16" x14ac:dyDescent="0.3">
      <c r="P533716" s="83"/>
    </row>
    <row r="533717" spans="16:16" x14ac:dyDescent="0.3">
      <c r="P533717" s="83"/>
    </row>
    <row r="533718" spans="16:16" x14ac:dyDescent="0.3">
      <c r="P533718" s="83"/>
    </row>
    <row r="533719" spans="16:16" x14ac:dyDescent="0.3">
      <c r="P533719" s="83"/>
    </row>
    <row r="533720" spans="16:16" x14ac:dyDescent="0.3">
      <c r="P533720" s="83"/>
    </row>
    <row r="533721" spans="16:16" x14ac:dyDescent="0.3">
      <c r="P533721" s="83"/>
    </row>
    <row r="533722" spans="16:16" x14ac:dyDescent="0.3">
      <c r="P533722" s="83"/>
    </row>
    <row r="533723" spans="16:16" x14ac:dyDescent="0.3">
      <c r="P533723" s="83"/>
    </row>
    <row r="533724" spans="16:16" x14ac:dyDescent="0.3">
      <c r="P533724" s="83"/>
    </row>
    <row r="533725" spans="16:16" x14ac:dyDescent="0.3">
      <c r="P533725" s="83"/>
    </row>
    <row r="533726" spans="16:16" x14ac:dyDescent="0.3">
      <c r="P533726" s="83"/>
    </row>
    <row r="533727" spans="16:16" x14ac:dyDescent="0.3">
      <c r="P533727" s="83"/>
    </row>
    <row r="533728" spans="16:16" x14ac:dyDescent="0.3">
      <c r="P533728" s="83"/>
    </row>
    <row r="533729" spans="16:16" x14ac:dyDescent="0.3">
      <c r="P533729" s="83"/>
    </row>
    <row r="533730" spans="16:16" x14ac:dyDescent="0.3">
      <c r="P533730" s="83"/>
    </row>
    <row r="533731" spans="16:16" x14ac:dyDescent="0.3">
      <c r="P533731" s="83"/>
    </row>
    <row r="533732" spans="16:16" x14ac:dyDescent="0.3">
      <c r="P533732" s="83"/>
    </row>
    <row r="533733" spans="16:16" x14ac:dyDescent="0.3">
      <c r="P533733" s="83"/>
    </row>
    <row r="533734" spans="16:16" x14ac:dyDescent="0.3">
      <c r="P533734" s="83"/>
    </row>
    <row r="533735" spans="16:16" x14ac:dyDescent="0.3">
      <c r="P533735" s="83"/>
    </row>
    <row r="533736" spans="16:16" x14ac:dyDescent="0.3">
      <c r="P533736" s="83"/>
    </row>
    <row r="533737" spans="16:16" x14ac:dyDescent="0.3">
      <c r="P533737" s="83"/>
    </row>
    <row r="533738" spans="16:16" x14ac:dyDescent="0.3">
      <c r="P533738" s="83"/>
    </row>
    <row r="533739" spans="16:16" x14ac:dyDescent="0.3">
      <c r="P533739" s="83"/>
    </row>
    <row r="533740" spans="16:16" x14ac:dyDescent="0.3">
      <c r="P533740" s="83"/>
    </row>
    <row r="533741" spans="16:16" x14ac:dyDescent="0.3">
      <c r="P533741" s="83"/>
    </row>
    <row r="533742" spans="16:16" x14ac:dyDescent="0.3">
      <c r="P533742" s="83"/>
    </row>
    <row r="533743" spans="16:16" x14ac:dyDescent="0.3">
      <c r="P533743" s="83"/>
    </row>
    <row r="533744" spans="16:16" x14ac:dyDescent="0.3">
      <c r="P533744" s="83"/>
    </row>
    <row r="533745" spans="16:16" x14ac:dyDescent="0.3">
      <c r="P533745" s="83"/>
    </row>
    <row r="533746" spans="16:16" x14ac:dyDescent="0.3">
      <c r="P533746" s="83"/>
    </row>
    <row r="533747" spans="16:16" x14ac:dyDescent="0.3">
      <c r="P533747" s="83"/>
    </row>
    <row r="533748" spans="16:16" x14ac:dyDescent="0.3">
      <c r="P533748" s="83"/>
    </row>
    <row r="533749" spans="16:16" x14ac:dyDescent="0.3">
      <c r="P533749" s="83"/>
    </row>
    <row r="533750" spans="16:16" x14ac:dyDescent="0.3">
      <c r="P533750" s="83"/>
    </row>
    <row r="533751" spans="16:16" x14ac:dyDescent="0.3">
      <c r="P533751" s="83"/>
    </row>
    <row r="533752" spans="16:16" x14ac:dyDescent="0.3">
      <c r="P533752" s="83"/>
    </row>
    <row r="533753" spans="16:16" x14ac:dyDescent="0.3">
      <c r="P533753" s="83"/>
    </row>
    <row r="533754" spans="16:16" x14ac:dyDescent="0.3">
      <c r="P533754" s="83"/>
    </row>
    <row r="533755" spans="16:16" x14ac:dyDescent="0.3">
      <c r="P533755" s="83"/>
    </row>
    <row r="533756" spans="16:16" x14ac:dyDescent="0.3">
      <c r="P533756" s="83"/>
    </row>
    <row r="533757" spans="16:16" x14ac:dyDescent="0.3">
      <c r="P533757" s="83"/>
    </row>
    <row r="533758" spans="16:16" x14ac:dyDescent="0.3">
      <c r="P533758" s="83"/>
    </row>
    <row r="533759" spans="16:16" x14ac:dyDescent="0.3">
      <c r="P533759" s="83"/>
    </row>
    <row r="533760" spans="16:16" x14ac:dyDescent="0.3">
      <c r="P533760" s="83"/>
    </row>
    <row r="533761" spans="16:16" x14ac:dyDescent="0.3">
      <c r="P533761" s="83"/>
    </row>
    <row r="533762" spans="16:16" x14ac:dyDescent="0.3">
      <c r="P533762" s="83"/>
    </row>
    <row r="533763" spans="16:16" x14ac:dyDescent="0.3">
      <c r="P533763" s="83"/>
    </row>
    <row r="533764" spans="16:16" x14ac:dyDescent="0.3">
      <c r="P533764" s="83"/>
    </row>
    <row r="533765" spans="16:16" x14ac:dyDescent="0.3">
      <c r="P533765" s="83"/>
    </row>
    <row r="533766" spans="16:16" x14ac:dyDescent="0.3">
      <c r="P533766" s="83"/>
    </row>
    <row r="533767" spans="16:16" x14ac:dyDescent="0.3">
      <c r="P533767" s="83"/>
    </row>
    <row r="533768" spans="16:16" x14ac:dyDescent="0.3">
      <c r="P533768" s="83"/>
    </row>
    <row r="533769" spans="16:16" x14ac:dyDescent="0.3">
      <c r="P533769" s="83"/>
    </row>
    <row r="533770" spans="16:16" x14ac:dyDescent="0.3">
      <c r="P533770" s="83"/>
    </row>
    <row r="533771" spans="16:16" x14ac:dyDescent="0.3">
      <c r="P533771" s="83"/>
    </row>
    <row r="533772" spans="16:16" x14ac:dyDescent="0.3">
      <c r="P533772" s="83"/>
    </row>
    <row r="533773" spans="16:16" x14ac:dyDescent="0.3">
      <c r="P533773" s="83"/>
    </row>
    <row r="533774" spans="16:16" x14ac:dyDescent="0.3">
      <c r="P533774" s="83"/>
    </row>
    <row r="533775" spans="16:16" x14ac:dyDescent="0.3">
      <c r="P533775" s="83"/>
    </row>
    <row r="533776" spans="16:16" x14ac:dyDescent="0.3">
      <c r="P533776" s="83"/>
    </row>
    <row r="533777" spans="16:16" x14ac:dyDescent="0.3">
      <c r="P533777" s="83"/>
    </row>
    <row r="533778" spans="16:16" x14ac:dyDescent="0.3">
      <c r="P533778" s="83"/>
    </row>
    <row r="533779" spans="16:16" x14ac:dyDescent="0.3">
      <c r="P533779" s="83"/>
    </row>
    <row r="533780" spans="16:16" x14ac:dyDescent="0.3">
      <c r="P533780" s="83"/>
    </row>
    <row r="533781" spans="16:16" x14ac:dyDescent="0.3">
      <c r="P533781" s="83"/>
    </row>
    <row r="533782" spans="16:16" x14ac:dyDescent="0.3">
      <c r="P533782" s="83"/>
    </row>
    <row r="533783" spans="16:16" x14ac:dyDescent="0.3">
      <c r="P533783" s="83"/>
    </row>
    <row r="533784" spans="16:16" x14ac:dyDescent="0.3">
      <c r="P533784" s="83"/>
    </row>
    <row r="533785" spans="16:16" x14ac:dyDescent="0.3">
      <c r="P533785" s="83"/>
    </row>
    <row r="533786" spans="16:16" x14ac:dyDescent="0.3">
      <c r="P533786" s="83"/>
    </row>
    <row r="533787" spans="16:16" x14ac:dyDescent="0.3">
      <c r="P533787" s="83"/>
    </row>
    <row r="533788" spans="16:16" x14ac:dyDescent="0.3">
      <c r="P533788" s="83"/>
    </row>
    <row r="533789" spans="16:16" x14ac:dyDescent="0.3">
      <c r="P533789" s="83"/>
    </row>
    <row r="533790" spans="16:16" x14ac:dyDescent="0.3">
      <c r="P533790" s="83"/>
    </row>
    <row r="533791" spans="16:16" x14ac:dyDescent="0.3">
      <c r="P533791" s="83"/>
    </row>
    <row r="533792" spans="16:16" x14ac:dyDescent="0.3">
      <c r="P533792" s="83"/>
    </row>
    <row r="533793" spans="16:16" x14ac:dyDescent="0.3">
      <c r="P533793" s="83"/>
    </row>
    <row r="533794" spans="16:16" x14ac:dyDescent="0.3">
      <c r="P533794" s="83"/>
    </row>
    <row r="533795" spans="16:16" x14ac:dyDescent="0.3">
      <c r="P533795" s="83"/>
    </row>
    <row r="533796" spans="16:16" x14ac:dyDescent="0.3">
      <c r="P533796" s="83"/>
    </row>
    <row r="533797" spans="16:16" x14ac:dyDescent="0.3">
      <c r="P533797" s="83"/>
    </row>
    <row r="533798" spans="16:16" x14ac:dyDescent="0.3">
      <c r="P533798" s="83"/>
    </row>
    <row r="533799" spans="16:16" x14ac:dyDescent="0.3">
      <c r="P533799" s="83"/>
    </row>
    <row r="533800" spans="16:16" x14ac:dyDescent="0.3">
      <c r="P533800" s="83"/>
    </row>
    <row r="533801" spans="16:16" x14ac:dyDescent="0.3">
      <c r="P533801" s="83"/>
    </row>
    <row r="533802" spans="16:16" x14ac:dyDescent="0.3">
      <c r="P533802" s="83"/>
    </row>
    <row r="533803" spans="16:16" x14ac:dyDescent="0.3">
      <c r="P533803" s="83"/>
    </row>
    <row r="533804" spans="16:16" x14ac:dyDescent="0.3">
      <c r="P533804" s="83"/>
    </row>
    <row r="533805" spans="16:16" x14ac:dyDescent="0.3">
      <c r="P533805" s="83"/>
    </row>
    <row r="533806" spans="16:16" x14ac:dyDescent="0.3">
      <c r="P533806" s="83"/>
    </row>
    <row r="533807" spans="16:16" x14ac:dyDescent="0.3">
      <c r="P533807" s="83"/>
    </row>
    <row r="533808" spans="16:16" x14ac:dyDescent="0.3">
      <c r="P533808" s="83"/>
    </row>
    <row r="533809" spans="16:16" x14ac:dyDescent="0.3">
      <c r="P533809" s="83"/>
    </row>
    <row r="533810" spans="16:16" x14ac:dyDescent="0.3">
      <c r="P533810" s="83"/>
    </row>
    <row r="533811" spans="16:16" x14ac:dyDescent="0.3">
      <c r="P533811" s="83"/>
    </row>
    <row r="533812" spans="16:16" x14ac:dyDescent="0.3">
      <c r="P533812" s="83"/>
    </row>
    <row r="533813" spans="16:16" x14ac:dyDescent="0.3">
      <c r="P533813" s="83"/>
    </row>
    <row r="533814" spans="16:16" x14ac:dyDescent="0.3">
      <c r="P533814" s="83"/>
    </row>
    <row r="533815" spans="16:16" x14ac:dyDescent="0.3">
      <c r="P533815" s="83"/>
    </row>
    <row r="533816" spans="16:16" x14ac:dyDescent="0.3">
      <c r="P533816" s="83"/>
    </row>
    <row r="533817" spans="16:16" x14ac:dyDescent="0.3">
      <c r="P533817" s="83"/>
    </row>
    <row r="533818" spans="16:16" x14ac:dyDescent="0.3">
      <c r="P533818" s="83"/>
    </row>
    <row r="533819" spans="16:16" x14ac:dyDescent="0.3">
      <c r="P533819" s="83"/>
    </row>
    <row r="533820" spans="16:16" x14ac:dyDescent="0.3">
      <c r="P533820" s="83"/>
    </row>
    <row r="533821" spans="16:16" x14ac:dyDescent="0.3">
      <c r="P533821" s="83"/>
    </row>
    <row r="533822" spans="16:16" x14ac:dyDescent="0.3">
      <c r="P533822" s="83"/>
    </row>
    <row r="533823" spans="16:16" x14ac:dyDescent="0.3">
      <c r="P533823" s="83"/>
    </row>
    <row r="533824" spans="16:16" x14ac:dyDescent="0.3">
      <c r="P533824" s="83"/>
    </row>
    <row r="533825" spans="16:16" x14ac:dyDescent="0.3">
      <c r="P533825" s="83"/>
    </row>
    <row r="533826" spans="16:16" x14ac:dyDescent="0.3">
      <c r="P533826" s="83"/>
    </row>
    <row r="533827" spans="16:16" x14ac:dyDescent="0.3">
      <c r="P533827" s="83"/>
    </row>
    <row r="533828" spans="16:16" x14ac:dyDescent="0.3">
      <c r="P533828" s="83"/>
    </row>
    <row r="533829" spans="16:16" x14ac:dyDescent="0.3">
      <c r="P533829" s="83"/>
    </row>
    <row r="533830" spans="16:16" x14ac:dyDescent="0.3">
      <c r="P533830" s="83"/>
    </row>
    <row r="533831" spans="16:16" x14ac:dyDescent="0.3">
      <c r="P533831" s="83"/>
    </row>
    <row r="533832" spans="16:16" x14ac:dyDescent="0.3">
      <c r="P533832" s="83"/>
    </row>
    <row r="533833" spans="16:16" x14ac:dyDescent="0.3">
      <c r="P533833" s="83"/>
    </row>
    <row r="533834" spans="16:16" x14ac:dyDescent="0.3">
      <c r="P533834" s="83"/>
    </row>
    <row r="533835" spans="16:16" x14ac:dyDescent="0.3">
      <c r="P533835" s="83"/>
    </row>
    <row r="533836" spans="16:16" x14ac:dyDescent="0.3">
      <c r="P533836" s="83"/>
    </row>
    <row r="533837" spans="16:16" x14ac:dyDescent="0.3">
      <c r="P533837" s="83"/>
    </row>
    <row r="533838" spans="16:16" x14ac:dyDescent="0.3">
      <c r="P533838" s="83"/>
    </row>
    <row r="533839" spans="16:16" x14ac:dyDescent="0.3">
      <c r="P533839" s="83"/>
    </row>
    <row r="533840" spans="16:16" x14ac:dyDescent="0.3">
      <c r="P533840" s="83"/>
    </row>
    <row r="533841" spans="16:16" x14ac:dyDescent="0.3">
      <c r="P533841" s="83"/>
    </row>
    <row r="533842" spans="16:16" x14ac:dyDescent="0.3">
      <c r="P533842" s="83"/>
    </row>
    <row r="533843" spans="16:16" x14ac:dyDescent="0.3">
      <c r="P533843" s="83"/>
    </row>
    <row r="533844" spans="16:16" x14ac:dyDescent="0.3">
      <c r="P533844" s="83"/>
    </row>
    <row r="533845" spans="16:16" x14ac:dyDescent="0.3">
      <c r="P533845" s="83"/>
    </row>
    <row r="533846" spans="16:16" x14ac:dyDescent="0.3">
      <c r="P533846" s="83"/>
    </row>
    <row r="533847" spans="16:16" x14ac:dyDescent="0.3">
      <c r="P533847" s="83"/>
    </row>
    <row r="533848" spans="16:16" x14ac:dyDescent="0.3">
      <c r="P533848" s="83"/>
    </row>
    <row r="533849" spans="16:16" x14ac:dyDescent="0.3">
      <c r="P533849" s="83"/>
    </row>
    <row r="533850" spans="16:16" x14ac:dyDescent="0.3">
      <c r="P533850" s="83"/>
    </row>
    <row r="533851" spans="16:16" x14ac:dyDescent="0.3">
      <c r="P533851" s="83"/>
    </row>
    <row r="533852" spans="16:16" x14ac:dyDescent="0.3">
      <c r="P533852" s="83"/>
    </row>
    <row r="533853" spans="16:16" x14ac:dyDescent="0.3">
      <c r="P533853" s="83"/>
    </row>
    <row r="533854" spans="16:16" x14ac:dyDescent="0.3">
      <c r="P533854" s="83"/>
    </row>
    <row r="533855" spans="16:16" x14ac:dyDescent="0.3">
      <c r="P533855" s="83"/>
    </row>
    <row r="533856" spans="16:16" x14ac:dyDescent="0.3">
      <c r="P533856" s="83"/>
    </row>
    <row r="533857" spans="16:16" x14ac:dyDescent="0.3">
      <c r="P533857" s="83"/>
    </row>
    <row r="533858" spans="16:16" x14ac:dyDescent="0.3">
      <c r="P533858" s="83"/>
    </row>
    <row r="533859" spans="16:16" x14ac:dyDescent="0.3">
      <c r="P533859" s="83"/>
    </row>
    <row r="533860" spans="16:16" x14ac:dyDescent="0.3">
      <c r="P533860" s="83"/>
    </row>
    <row r="533861" spans="16:16" x14ac:dyDescent="0.3">
      <c r="P533861" s="83"/>
    </row>
    <row r="533862" spans="16:16" x14ac:dyDescent="0.3">
      <c r="P533862" s="83"/>
    </row>
    <row r="533863" spans="16:16" x14ac:dyDescent="0.3">
      <c r="P533863" s="83"/>
    </row>
    <row r="533864" spans="16:16" x14ac:dyDescent="0.3">
      <c r="P533864" s="83"/>
    </row>
    <row r="533865" spans="16:16" x14ac:dyDescent="0.3">
      <c r="P533865" s="83"/>
    </row>
    <row r="533866" spans="16:16" x14ac:dyDescent="0.3">
      <c r="P533866" s="83"/>
    </row>
    <row r="533867" spans="16:16" x14ac:dyDescent="0.3">
      <c r="P533867" s="83"/>
    </row>
    <row r="533868" spans="16:16" x14ac:dyDescent="0.3">
      <c r="P533868" s="83"/>
    </row>
    <row r="533869" spans="16:16" x14ac:dyDescent="0.3">
      <c r="P533869" s="83"/>
    </row>
    <row r="533870" spans="16:16" x14ac:dyDescent="0.3">
      <c r="P533870" s="83"/>
    </row>
    <row r="533871" spans="16:16" x14ac:dyDescent="0.3">
      <c r="P533871" s="83"/>
    </row>
    <row r="533872" spans="16:16" x14ac:dyDescent="0.3">
      <c r="P533872" s="83"/>
    </row>
    <row r="533873" spans="16:16" x14ac:dyDescent="0.3">
      <c r="P533873" s="83"/>
    </row>
    <row r="533874" spans="16:16" x14ac:dyDescent="0.3">
      <c r="P533874" s="83"/>
    </row>
    <row r="533875" spans="16:16" x14ac:dyDescent="0.3">
      <c r="P533875" s="83"/>
    </row>
    <row r="533876" spans="16:16" x14ac:dyDescent="0.3">
      <c r="P533876" s="83"/>
    </row>
    <row r="533877" spans="16:16" x14ac:dyDescent="0.3">
      <c r="P533877" s="83"/>
    </row>
    <row r="533878" spans="16:16" x14ac:dyDescent="0.3">
      <c r="P533878" s="83"/>
    </row>
    <row r="533879" spans="16:16" x14ac:dyDescent="0.3">
      <c r="P533879" s="83"/>
    </row>
    <row r="533880" spans="16:16" x14ac:dyDescent="0.3">
      <c r="P533880" s="83"/>
    </row>
    <row r="533881" spans="16:16" x14ac:dyDescent="0.3">
      <c r="P533881" s="83"/>
    </row>
    <row r="533882" spans="16:16" x14ac:dyDescent="0.3">
      <c r="P533882" s="83"/>
    </row>
    <row r="533883" spans="16:16" x14ac:dyDescent="0.3">
      <c r="P533883" s="83"/>
    </row>
    <row r="533884" spans="16:16" x14ac:dyDescent="0.3">
      <c r="P533884" s="83"/>
    </row>
    <row r="533885" spans="16:16" x14ac:dyDescent="0.3">
      <c r="P533885" s="83"/>
    </row>
    <row r="533886" spans="16:16" x14ac:dyDescent="0.3">
      <c r="P533886" s="83"/>
    </row>
    <row r="533887" spans="16:16" x14ac:dyDescent="0.3">
      <c r="P533887" s="83"/>
    </row>
    <row r="533888" spans="16:16" x14ac:dyDescent="0.3">
      <c r="P533888" s="83"/>
    </row>
    <row r="533889" spans="16:16" x14ac:dyDescent="0.3">
      <c r="P533889" s="83"/>
    </row>
    <row r="533890" spans="16:16" x14ac:dyDescent="0.3">
      <c r="P533890" s="83"/>
    </row>
    <row r="533891" spans="16:16" x14ac:dyDescent="0.3">
      <c r="P533891" s="83"/>
    </row>
    <row r="533892" spans="16:16" x14ac:dyDescent="0.3">
      <c r="P533892" s="83"/>
    </row>
    <row r="533893" spans="16:16" x14ac:dyDescent="0.3">
      <c r="P533893" s="83"/>
    </row>
    <row r="533894" spans="16:16" x14ac:dyDescent="0.3">
      <c r="P533894" s="83"/>
    </row>
    <row r="533895" spans="16:16" x14ac:dyDescent="0.3">
      <c r="P533895" s="83"/>
    </row>
    <row r="533896" spans="16:16" x14ac:dyDescent="0.3">
      <c r="P533896" s="83"/>
    </row>
    <row r="533897" spans="16:16" x14ac:dyDescent="0.3">
      <c r="P533897" s="83"/>
    </row>
    <row r="533898" spans="16:16" x14ac:dyDescent="0.3">
      <c r="P533898" s="83"/>
    </row>
    <row r="533899" spans="16:16" x14ac:dyDescent="0.3">
      <c r="P533899" s="83"/>
    </row>
    <row r="533900" spans="16:16" x14ac:dyDescent="0.3">
      <c r="P533900" s="83"/>
    </row>
    <row r="533901" spans="16:16" x14ac:dyDescent="0.3">
      <c r="P533901" s="83"/>
    </row>
    <row r="533902" spans="16:16" x14ac:dyDescent="0.3">
      <c r="P533902" s="83"/>
    </row>
    <row r="533903" spans="16:16" x14ac:dyDescent="0.3">
      <c r="P533903" s="83"/>
    </row>
    <row r="533904" spans="16:16" x14ac:dyDescent="0.3">
      <c r="P533904" s="83"/>
    </row>
    <row r="533905" spans="16:16" x14ac:dyDescent="0.3">
      <c r="P533905" s="83"/>
    </row>
    <row r="533906" spans="16:16" x14ac:dyDescent="0.3">
      <c r="P533906" s="83"/>
    </row>
    <row r="533907" spans="16:16" x14ac:dyDescent="0.3">
      <c r="P533907" s="83"/>
    </row>
    <row r="533908" spans="16:16" x14ac:dyDescent="0.3">
      <c r="P533908" s="83"/>
    </row>
    <row r="533909" spans="16:16" x14ac:dyDescent="0.3">
      <c r="P533909" s="83"/>
    </row>
    <row r="533910" spans="16:16" x14ac:dyDescent="0.3">
      <c r="P533910" s="83"/>
    </row>
    <row r="533911" spans="16:16" x14ac:dyDescent="0.3">
      <c r="P533911" s="83"/>
    </row>
    <row r="533912" spans="16:16" x14ac:dyDescent="0.3">
      <c r="P533912" s="83"/>
    </row>
    <row r="533913" spans="16:16" x14ac:dyDescent="0.3">
      <c r="P533913" s="83"/>
    </row>
    <row r="533914" spans="16:16" x14ac:dyDescent="0.3">
      <c r="P533914" s="83"/>
    </row>
    <row r="533915" spans="16:16" x14ac:dyDescent="0.3">
      <c r="P533915" s="83"/>
    </row>
    <row r="533916" spans="16:16" x14ac:dyDescent="0.3">
      <c r="P533916" s="83"/>
    </row>
    <row r="533917" spans="16:16" x14ac:dyDescent="0.3">
      <c r="P533917" s="83"/>
    </row>
    <row r="533918" spans="16:16" x14ac:dyDescent="0.3">
      <c r="P533918" s="83"/>
    </row>
    <row r="533919" spans="16:16" x14ac:dyDescent="0.3">
      <c r="P533919" s="83"/>
    </row>
    <row r="533920" spans="16:16" x14ac:dyDescent="0.3">
      <c r="P533920" s="83"/>
    </row>
    <row r="533921" spans="16:16" x14ac:dyDescent="0.3">
      <c r="P533921" s="83"/>
    </row>
    <row r="533922" spans="16:16" x14ac:dyDescent="0.3">
      <c r="P533922" s="83"/>
    </row>
    <row r="533923" spans="16:16" x14ac:dyDescent="0.3">
      <c r="P533923" s="83"/>
    </row>
    <row r="533924" spans="16:16" x14ac:dyDescent="0.3">
      <c r="P533924" s="83"/>
    </row>
    <row r="533925" spans="16:16" x14ac:dyDescent="0.3">
      <c r="P533925" s="83"/>
    </row>
    <row r="533926" spans="16:16" x14ac:dyDescent="0.3">
      <c r="P533926" s="83"/>
    </row>
    <row r="533927" spans="16:16" x14ac:dyDescent="0.3">
      <c r="P533927" s="83"/>
    </row>
    <row r="533928" spans="16:16" x14ac:dyDescent="0.3">
      <c r="P533928" s="83"/>
    </row>
    <row r="533929" spans="16:16" x14ac:dyDescent="0.3">
      <c r="P533929" s="83"/>
    </row>
    <row r="533930" spans="16:16" x14ac:dyDescent="0.3">
      <c r="P533930" s="83"/>
    </row>
    <row r="533931" spans="16:16" x14ac:dyDescent="0.3">
      <c r="P533931" s="83"/>
    </row>
    <row r="533932" spans="16:16" x14ac:dyDescent="0.3">
      <c r="P533932" s="83"/>
    </row>
    <row r="533933" spans="16:16" x14ac:dyDescent="0.3">
      <c r="P533933" s="83"/>
    </row>
    <row r="533934" spans="16:16" x14ac:dyDescent="0.3">
      <c r="P533934" s="83"/>
    </row>
    <row r="533935" spans="16:16" x14ac:dyDescent="0.3">
      <c r="P533935" s="83"/>
    </row>
    <row r="533936" spans="16:16" x14ac:dyDescent="0.3">
      <c r="P533936" s="83"/>
    </row>
    <row r="533937" spans="16:16" x14ac:dyDescent="0.3">
      <c r="P533937" s="83"/>
    </row>
    <row r="533938" spans="16:16" x14ac:dyDescent="0.3">
      <c r="P533938" s="83"/>
    </row>
    <row r="533939" spans="16:16" x14ac:dyDescent="0.3">
      <c r="P533939" s="83"/>
    </row>
    <row r="533940" spans="16:16" x14ac:dyDescent="0.3">
      <c r="P533940" s="83"/>
    </row>
    <row r="533941" spans="16:16" x14ac:dyDescent="0.3">
      <c r="P533941" s="83"/>
    </row>
    <row r="533942" spans="16:16" x14ac:dyDescent="0.3">
      <c r="P533942" s="83"/>
    </row>
    <row r="533943" spans="16:16" x14ac:dyDescent="0.3">
      <c r="P533943" s="83"/>
    </row>
    <row r="533944" spans="16:16" x14ac:dyDescent="0.3">
      <c r="P533944" s="83"/>
    </row>
    <row r="533945" spans="16:16" x14ac:dyDescent="0.3">
      <c r="P533945" s="83"/>
    </row>
    <row r="533946" spans="16:16" x14ac:dyDescent="0.3">
      <c r="P533946" s="83"/>
    </row>
    <row r="533947" spans="16:16" x14ac:dyDescent="0.3">
      <c r="P533947" s="83"/>
    </row>
    <row r="533948" spans="16:16" x14ac:dyDescent="0.3">
      <c r="P533948" s="83"/>
    </row>
    <row r="533949" spans="16:16" x14ac:dyDescent="0.3">
      <c r="P533949" s="83"/>
    </row>
    <row r="533950" spans="16:16" x14ac:dyDescent="0.3">
      <c r="P533950" s="83"/>
    </row>
    <row r="533951" spans="16:16" x14ac:dyDescent="0.3">
      <c r="P533951" s="83"/>
    </row>
    <row r="533952" spans="16:16" x14ac:dyDescent="0.3">
      <c r="P533952" s="83"/>
    </row>
    <row r="533953" spans="16:16" x14ac:dyDescent="0.3">
      <c r="P533953" s="83"/>
    </row>
    <row r="533954" spans="16:16" x14ac:dyDescent="0.3">
      <c r="P533954" s="83"/>
    </row>
    <row r="533955" spans="16:16" x14ac:dyDescent="0.3">
      <c r="P533955" s="83"/>
    </row>
    <row r="533956" spans="16:16" x14ac:dyDescent="0.3">
      <c r="P533956" s="83"/>
    </row>
    <row r="533957" spans="16:16" x14ac:dyDescent="0.3">
      <c r="P533957" s="83"/>
    </row>
    <row r="533958" spans="16:16" x14ac:dyDescent="0.3">
      <c r="P533958" s="83"/>
    </row>
    <row r="533959" spans="16:16" x14ac:dyDescent="0.3">
      <c r="P533959" s="83"/>
    </row>
    <row r="533960" spans="16:16" x14ac:dyDescent="0.3">
      <c r="P533960" s="83"/>
    </row>
    <row r="533961" spans="16:16" x14ac:dyDescent="0.3">
      <c r="P533961" s="83"/>
    </row>
    <row r="533962" spans="16:16" x14ac:dyDescent="0.3">
      <c r="P533962" s="83"/>
    </row>
    <row r="533963" spans="16:16" x14ac:dyDescent="0.3">
      <c r="P533963" s="83"/>
    </row>
    <row r="533964" spans="16:16" x14ac:dyDescent="0.3">
      <c r="P533964" s="83"/>
    </row>
    <row r="533965" spans="16:16" x14ac:dyDescent="0.3">
      <c r="P533965" s="83"/>
    </row>
    <row r="533966" spans="16:16" x14ac:dyDescent="0.3">
      <c r="P533966" s="83"/>
    </row>
    <row r="533967" spans="16:16" x14ac:dyDescent="0.3">
      <c r="P533967" s="83"/>
    </row>
    <row r="533968" spans="16:16" x14ac:dyDescent="0.3">
      <c r="P533968" s="83"/>
    </row>
    <row r="533969" spans="16:16" x14ac:dyDescent="0.3">
      <c r="P533969" s="83"/>
    </row>
    <row r="533970" spans="16:16" x14ac:dyDescent="0.3">
      <c r="P533970" s="83"/>
    </row>
    <row r="533971" spans="16:16" x14ac:dyDescent="0.3">
      <c r="P533971" s="83"/>
    </row>
    <row r="533972" spans="16:16" x14ac:dyDescent="0.3">
      <c r="P533972" s="83"/>
    </row>
    <row r="533973" spans="16:16" x14ac:dyDescent="0.3">
      <c r="P533973" s="83"/>
    </row>
    <row r="533974" spans="16:16" x14ac:dyDescent="0.3">
      <c r="P533974" s="83"/>
    </row>
    <row r="533975" spans="16:16" x14ac:dyDescent="0.3">
      <c r="P533975" s="83"/>
    </row>
    <row r="533976" spans="16:16" x14ac:dyDescent="0.3">
      <c r="P533976" s="83"/>
    </row>
    <row r="533977" spans="16:16" x14ac:dyDescent="0.3">
      <c r="P533977" s="83"/>
    </row>
    <row r="533978" spans="16:16" x14ac:dyDescent="0.3">
      <c r="P533978" s="83"/>
    </row>
    <row r="533979" spans="16:16" x14ac:dyDescent="0.3">
      <c r="P533979" s="83"/>
    </row>
    <row r="533980" spans="16:16" x14ac:dyDescent="0.3">
      <c r="P533980" s="83"/>
    </row>
    <row r="533981" spans="16:16" x14ac:dyDescent="0.3">
      <c r="P533981" s="83"/>
    </row>
    <row r="533982" spans="16:16" x14ac:dyDescent="0.3">
      <c r="P533982" s="83"/>
    </row>
    <row r="533983" spans="16:16" x14ac:dyDescent="0.3">
      <c r="P533983" s="83"/>
    </row>
    <row r="533984" spans="16:16" x14ac:dyDescent="0.3">
      <c r="P533984" s="83"/>
    </row>
    <row r="533985" spans="16:16" x14ac:dyDescent="0.3">
      <c r="P533985" s="83"/>
    </row>
    <row r="533986" spans="16:16" x14ac:dyDescent="0.3">
      <c r="P533986" s="83"/>
    </row>
    <row r="533987" spans="16:16" x14ac:dyDescent="0.3">
      <c r="P533987" s="83"/>
    </row>
    <row r="533988" spans="16:16" x14ac:dyDescent="0.3">
      <c r="P533988" s="83"/>
    </row>
    <row r="533989" spans="16:16" x14ac:dyDescent="0.3">
      <c r="P533989" s="83"/>
    </row>
    <row r="533990" spans="16:16" x14ac:dyDescent="0.3">
      <c r="P533990" s="83"/>
    </row>
    <row r="533991" spans="16:16" x14ac:dyDescent="0.3">
      <c r="P533991" s="83"/>
    </row>
    <row r="533992" spans="16:16" x14ac:dyDescent="0.3">
      <c r="P533992" s="83"/>
    </row>
    <row r="533993" spans="16:16" x14ac:dyDescent="0.3">
      <c r="P533993" s="83"/>
    </row>
    <row r="533994" spans="16:16" x14ac:dyDescent="0.3">
      <c r="P533994" s="83"/>
    </row>
    <row r="533995" spans="16:16" x14ac:dyDescent="0.3">
      <c r="P533995" s="83"/>
    </row>
    <row r="533996" spans="16:16" x14ac:dyDescent="0.3">
      <c r="P533996" s="83"/>
    </row>
    <row r="533997" spans="16:16" x14ac:dyDescent="0.3">
      <c r="P533997" s="83"/>
    </row>
    <row r="533998" spans="16:16" x14ac:dyDescent="0.3">
      <c r="P533998" s="83"/>
    </row>
    <row r="533999" spans="16:16" x14ac:dyDescent="0.3">
      <c r="P533999" s="83"/>
    </row>
    <row r="534000" spans="16:16" x14ac:dyDescent="0.3">
      <c r="P534000" s="83"/>
    </row>
    <row r="534001" spans="16:16" x14ac:dyDescent="0.3">
      <c r="P534001" s="83"/>
    </row>
    <row r="534002" spans="16:16" x14ac:dyDescent="0.3">
      <c r="P534002" s="83"/>
    </row>
    <row r="534003" spans="16:16" x14ac:dyDescent="0.3">
      <c r="P534003" s="83"/>
    </row>
    <row r="534004" spans="16:16" x14ac:dyDescent="0.3">
      <c r="P534004" s="83"/>
    </row>
    <row r="534005" spans="16:16" x14ac:dyDescent="0.3">
      <c r="P534005" s="83"/>
    </row>
    <row r="534006" spans="16:16" x14ac:dyDescent="0.3">
      <c r="P534006" s="83"/>
    </row>
    <row r="534007" spans="16:16" x14ac:dyDescent="0.3">
      <c r="P534007" s="83"/>
    </row>
    <row r="534008" spans="16:16" x14ac:dyDescent="0.3">
      <c r="P534008" s="83"/>
    </row>
    <row r="534009" spans="16:16" x14ac:dyDescent="0.3">
      <c r="P534009" s="83"/>
    </row>
    <row r="534010" spans="16:16" x14ac:dyDescent="0.3">
      <c r="P534010" s="83"/>
    </row>
    <row r="534011" spans="16:16" x14ac:dyDescent="0.3">
      <c r="P534011" s="83"/>
    </row>
    <row r="534012" spans="16:16" x14ac:dyDescent="0.3">
      <c r="P534012" s="83"/>
    </row>
    <row r="534013" spans="16:16" x14ac:dyDescent="0.3">
      <c r="P534013" s="83"/>
    </row>
    <row r="534014" spans="16:16" x14ac:dyDescent="0.3">
      <c r="P534014" s="83"/>
    </row>
    <row r="534015" spans="16:16" x14ac:dyDescent="0.3">
      <c r="P534015" s="83"/>
    </row>
    <row r="534016" spans="16:16" x14ac:dyDescent="0.3">
      <c r="P534016" s="83"/>
    </row>
    <row r="534017" spans="16:16" x14ac:dyDescent="0.3">
      <c r="P534017" s="83"/>
    </row>
    <row r="534018" spans="16:16" x14ac:dyDescent="0.3">
      <c r="P534018" s="83"/>
    </row>
    <row r="534019" spans="16:16" x14ac:dyDescent="0.3">
      <c r="P534019" s="83"/>
    </row>
    <row r="534020" spans="16:16" x14ac:dyDescent="0.3">
      <c r="P534020" s="83"/>
    </row>
    <row r="534021" spans="16:16" x14ac:dyDescent="0.3">
      <c r="P534021" s="83"/>
    </row>
    <row r="534022" spans="16:16" x14ac:dyDescent="0.3">
      <c r="P534022" s="83"/>
    </row>
    <row r="534023" spans="16:16" x14ac:dyDescent="0.3">
      <c r="P534023" s="83"/>
    </row>
    <row r="534024" spans="16:16" x14ac:dyDescent="0.3">
      <c r="P534024" s="83"/>
    </row>
    <row r="534025" spans="16:16" x14ac:dyDescent="0.3">
      <c r="P534025" s="83"/>
    </row>
    <row r="534026" spans="16:16" x14ac:dyDescent="0.3">
      <c r="P534026" s="83"/>
    </row>
    <row r="534027" spans="16:16" x14ac:dyDescent="0.3">
      <c r="P534027" s="83"/>
    </row>
    <row r="534028" spans="16:16" x14ac:dyDescent="0.3">
      <c r="P534028" s="83"/>
    </row>
    <row r="534029" spans="16:16" x14ac:dyDescent="0.3">
      <c r="P534029" s="83"/>
    </row>
    <row r="534030" spans="16:16" x14ac:dyDescent="0.3">
      <c r="P534030" s="83"/>
    </row>
    <row r="534031" spans="16:16" x14ac:dyDescent="0.3">
      <c r="P534031" s="83"/>
    </row>
    <row r="534032" spans="16:16" x14ac:dyDescent="0.3">
      <c r="P534032" s="83"/>
    </row>
    <row r="534033" spans="16:16" x14ac:dyDescent="0.3">
      <c r="P534033" s="83"/>
    </row>
    <row r="534034" spans="16:16" x14ac:dyDescent="0.3">
      <c r="P534034" s="83"/>
    </row>
    <row r="534035" spans="16:16" x14ac:dyDescent="0.3">
      <c r="P534035" s="83"/>
    </row>
    <row r="534036" spans="16:16" x14ac:dyDescent="0.3">
      <c r="P534036" s="83"/>
    </row>
    <row r="534037" spans="16:16" x14ac:dyDescent="0.3">
      <c r="P534037" s="83"/>
    </row>
    <row r="534038" spans="16:16" x14ac:dyDescent="0.3">
      <c r="P534038" s="83"/>
    </row>
    <row r="534039" spans="16:16" x14ac:dyDescent="0.3">
      <c r="P534039" s="83"/>
    </row>
    <row r="534040" spans="16:16" x14ac:dyDescent="0.3">
      <c r="P534040" s="83"/>
    </row>
    <row r="534041" spans="16:16" x14ac:dyDescent="0.3">
      <c r="P534041" s="83"/>
    </row>
    <row r="534042" spans="16:16" x14ac:dyDescent="0.3">
      <c r="P534042" s="83"/>
    </row>
    <row r="534043" spans="16:16" x14ac:dyDescent="0.3">
      <c r="P534043" s="83"/>
    </row>
    <row r="534044" spans="16:16" x14ac:dyDescent="0.3">
      <c r="P534044" s="83"/>
    </row>
    <row r="534045" spans="16:16" x14ac:dyDescent="0.3">
      <c r="P534045" s="83"/>
    </row>
    <row r="534046" spans="16:16" x14ac:dyDescent="0.3">
      <c r="P534046" s="83"/>
    </row>
    <row r="534047" spans="16:16" x14ac:dyDescent="0.3">
      <c r="P534047" s="83"/>
    </row>
    <row r="534048" spans="16:16" x14ac:dyDescent="0.3">
      <c r="P534048" s="83"/>
    </row>
    <row r="534049" spans="16:16" x14ac:dyDescent="0.3">
      <c r="P534049" s="83"/>
    </row>
    <row r="534050" spans="16:16" x14ac:dyDescent="0.3">
      <c r="P534050" s="83"/>
    </row>
    <row r="534051" spans="16:16" x14ac:dyDescent="0.3">
      <c r="P534051" s="83"/>
    </row>
    <row r="534052" spans="16:16" x14ac:dyDescent="0.3">
      <c r="P534052" s="83"/>
    </row>
    <row r="534053" spans="16:16" x14ac:dyDescent="0.3">
      <c r="P534053" s="83"/>
    </row>
    <row r="534054" spans="16:16" x14ac:dyDescent="0.3">
      <c r="P534054" s="83"/>
    </row>
    <row r="534055" spans="16:16" x14ac:dyDescent="0.3">
      <c r="P534055" s="83"/>
    </row>
    <row r="534056" spans="16:16" x14ac:dyDescent="0.3">
      <c r="P534056" s="83"/>
    </row>
    <row r="534057" spans="16:16" x14ac:dyDescent="0.3">
      <c r="P534057" s="83"/>
    </row>
    <row r="534058" spans="16:16" x14ac:dyDescent="0.3">
      <c r="P534058" s="83"/>
    </row>
    <row r="534059" spans="16:16" x14ac:dyDescent="0.3">
      <c r="P534059" s="83"/>
    </row>
    <row r="534060" spans="16:16" x14ac:dyDescent="0.3">
      <c r="P534060" s="83"/>
    </row>
    <row r="534061" spans="16:16" x14ac:dyDescent="0.3">
      <c r="P534061" s="83"/>
    </row>
    <row r="534062" spans="16:16" x14ac:dyDescent="0.3">
      <c r="P534062" s="83"/>
    </row>
    <row r="534063" spans="16:16" x14ac:dyDescent="0.3">
      <c r="P534063" s="83"/>
    </row>
    <row r="534064" spans="16:16" x14ac:dyDescent="0.3">
      <c r="P534064" s="83"/>
    </row>
    <row r="534065" spans="16:16" x14ac:dyDescent="0.3">
      <c r="P534065" s="83"/>
    </row>
    <row r="534066" spans="16:16" x14ac:dyDescent="0.3">
      <c r="P534066" s="83"/>
    </row>
    <row r="534067" spans="16:16" x14ac:dyDescent="0.3">
      <c r="P534067" s="83"/>
    </row>
    <row r="534068" spans="16:16" x14ac:dyDescent="0.3">
      <c r="P534068" s="83"/>
    </row>
    <row r="534069" spans="16:16" x14ac:dyDescent="0.3">
      <c r="P534069" s="83"/>
    </row>
    <row r="534070" spans="16:16" x14ac:dyDescent="0.3">
      <c r="P534070" s="83"/>
    </row>
    <row r="534071" spans="16:16" x14ac:dyDescent="0.3">
      <c r="P534071" s="83"/>
    </row>
    <row r="534072" spans="16:16" x14ac:dyDescent="0.3">
      <c r="P534072" s="83"/>
    </row>
    <row r="534073" spans="16:16" x14ac:dyDescent="0.3">
      <c r="P534073" s="83"/>
    </row>
    <row r="534074" spans="16:16" x14ac:dyDescent="0.3">
      <c r="P534074" s="83"/>
    </row>
    <row r="534075" spans="16:16" x14ac:dyDescent="0.3">
      <c r="P534075" s="83"/>
    </row>
    <row r="534076" spans="16:16" x14ac:dyDescent="0.3">
      <c r="P534076" s="83"/>
    </row>
    <row r="534077" spans="16:16" x14ac:dyDescent="0.3">
      <c r="P534077" s="83"/>
    </row>
    <row r="534078" spans="16:16" x14ac:dyDescent="0.3">
      <c r="P534078" s="83"/>
    </row>
    <row r="534079" spans="16:16" x14ac:dyDescent="0.3">
      <c r="P534079" s="83"/>
    </row>
    <row r="534080" spans="16:16" x14ac:dyDescent="0.3">
      <c r="P534080" s="83"/>
    </row>
    <row r="534081" spans="16:16" x14ac:dyDescent="0.3">
      <c r="P534081" s="83"/>
    </row>
    <row r="534082" spans="16:16" x14ac:dyDescent="0.3">
      <c r="P534082" s="83"/>
    </row>
    <row r="534083" spans="16:16" x14ac:dyDescent="0.3">
      <c r="P534083" s="83"/>
    </row>
    <row r="534084" spans="16:16" x14ac:dyDescent="0.3">
      <c r="P534084" s="83"/>
    </row>
    <row r="534085" spans="16:16" x14ac:dyDescent="0.3">
      <c r="P534085" s="83"/>
    </row>
    <row r="534086" spans="16:16" x14ac:dyDescent="0.3">
      <c r="P534086" s="83"/>
    </row>
    <row r="534087" spans="16:16" x14ac:dyDescent="0.3">
      <c r="P534087" s="83"/>
    </row>
    <row r="534088" spans="16:16" x14ac:dyDescent="0.3">
      <c r="P534088" s="83"/>
    </row>
    <row r="534089" spans="16:16" x14ac:dyDescent="0.3">
      <c r="P534089" s="83"/>
    </row>
    <row r="534090" spans="16:16" x14ac:dyDescent="0.3">
      <c r="P534090" s="83"/>
    </row>
    <row r="534091" spans="16:16" x14ac:dyDescent="0.3">
      <c r="P534091" s="83"/>
    </row>
    <row r="534092" spans="16:16" x14ac:dyDescent="0.3">
      <c r="P534092" s="83"/>
    </row>
    <row r="534093" spans="16:16" x14ac:dyDescent="0.3">
      <c r="P534093" s="83"/>
    </row>
    <row r="534094" spans="16:16" x14ac:dyDescent="0.3">
      <c r="P534094" s="83"/>
    </row>
    <row r="534095" spans="16:16" x14ac:dyDescent="0.3">
      <c r="P534095" s="83"/>
    </row>
    <row r="534096" spans="16:16" x14ac:dyDescent="0.3">
      <c r="P534096" s="83"/>
    </row>
    <row r="534097" spans="16:16" x14ac:dyDescent="0.3">
      <c r="P534097" s="83"/>
    </row>
    <row r="534098" spans="16:16" x14ac:dyDescent="0.3">
      <c r="P534098" s="83"/>
    </row>
    <row r="534099" spans="16:16" x14ac:dyDescent="0.3">
      <c r="P534099" s="83"/>
    </row>
    <row r="534100" spans="16:16" x14ac:dyDescent="0.3">
      <c r="P534100" s="83"/>
    </row>
    <row r="534101" spans="16:16" x14ac:dyDescent="0.3">
      <c r="P534101" s="83"/>
    </row>
    <row r="534102" spans="16:16" x14ac:dyDescent="0.3">
      <c r="P534102" s="83"/>
    </row>
    <row r="534103" spans="16:16" x14ac:dyDescent="0.3">
      <c r="P534103" s="83"/>
    </row>
    <row r="534104" spans="16:16" x14ac:dyDescent="0.3">
      <c r="P534104" s="83"/>
    </row>
    <row r="534105" spans="16:16" x14ac:dyDescent="0.3">
      <c r="P534105" s="83"/>
    </row>
    <row r="534106" spans="16:16" x14ac:dyDescent="0.3">
      <c r="P534106" s="83"/>
    </row>
    <row r="534107" spans="16:16" x14ac:dyDescent="0.3">
      <c r="P534107" s="83"/>
    </row>
    <row r="534108" spans="16:16" x14ac:dyDescent="0.3">
      <c r="P534108" s="83"/>
    </row>
    <row r="534109" spans="16:16" x14ac:dyDescent="0.3">
      <c r="P534109" s="83"/>
    </row>
    <row r="534110" spans="16:16" x14ac:dyDescent="0.3">
      <c r="P534110" s="83"/>
    </row>
    <row r="534111" spans="16:16" x14ac:dyDescent="0.3">
      <c r="P534111" s="83"/>
    </row>
    <row r="534112" spans="16:16" x14ac:dyDescent="0.3">
      <c r="P534112" s="83"/>
    </row>
    <row r="534113" spans="16:16" x14ac:dyDescent="0.3">
      <c r="P534113" s="83"/>
    </row>
    <row r="534114" spans="16:16" x14ac:dyDescent="0.3">
      <c r="P534114" s="83"/>
    </row>
    <row r="534115" spans="16:16" x14ac:dyDescent="0.3">
      <c r="P534115" s="83"/>
    </row>
    <row r="534116" spans="16:16" x14ac:dyDescent="0.3">
      <c r="P534116" s="83"/>
    </row>
    <row r="534117" spans="16:16" x14ac:dyDescent="0.3">
      <c r="P534117" s="83"/>
    </row>
    <row r="534118" spans="16:16" x14ac:dyDescent="0.3">
      <c r="P534118" s="83"/>
    </row>
    <row r="534119" spans="16:16" x14ac:dyDescent="0.3">
      <c r="P534119" s="83"/>
    </row>
    <row r="534120" spans="16:16" x14ac:dyDescent="0.3">
      <c r="P534120" s="83"/>
    </row>
    <row r="534121" spans="16:16" x14ac:dyDescent="0.3">
      <c r="P534121" s="83"/>
    </row>
    <row r="534122" spans="16:16" x14ac:dyDescent="0.3">
      <c r="P534122" s="83"/>
    </row>
    <row r="534123" spans="16:16" x14ac:dyDescent="0.3">
      <c r="P534123" s="83"/>
    </row>
    <row r="534124" spans="16:16" x14ac:dyDescent="0.3">
      <c r="P534124" s="83"/>
    </row>
    <row r="534125" spans="16:16" x14ac:dyDescent="0.3">
      <c r="P534125" s="83"/>
    </row>
    <row r="534126" spans="16:16" x14ac:dyDescent="0.3">
      <c r="P534126" s="83"/>
    </row>
    <row r="534127" spans="16:16" x14ac:dyDescent="0.3">
      <c r="P534127" s="83"/>
    </row>
    <row r="534128" spans="16:16" x14ac:dyDescent="0.3">
      <c r="P534128" s="83"/>
    </row>
    <row r="534129" spans="16:16" x14ac:dyDescent="0.3">
      <c r="P534129" s="83"/>
    </row>
    <row r="534130" spans="16:16" x14ac:dyDescent="0.3">
      <c r="P534130" s="83"/>
    </row>
    <row r="534131" spans="16:16" x14ac:dyDescent="0.3">
      <c r="P534131" s="83"/>
    </row>
    <row r="534132" spans="16:16" x14ac:dyDescent="0.3">
      <c r="P534132" s="83"/>
    </row>
    <row r="534133" spans="16:16" x14ac:dyDescent="0.3">
      <c r="P534133" s="83"/>
    </row>
    <row r="534134" spans="16:16" x14ac:dyDescent="0.3">
      <c r="P534134" s="83"/>
    </row>
    <row r="534135" spans="16:16" x14ac:dyDescent="0.3">
      <c r="P534135" s="83"/>
    </row>
    <row r="534136" spans="16:16" x14ac:dyDescent="0.3">
      <c r="P534136" s="83"/>
    </row>
    <row r="534137" spans="16:16" x14ac:dyDescent="0.3">
      <c r="P534137" s="83"/>
    </row>
    <row r="534138" spans="16:16" x14ac:dyDescent="0.3">
      <c r="P534138" s="83"/>
    </row>
    <row r="534139" spans="16:16" x14ac:dyDescent="0.3">
      <c r="P534139" s="83"/>
    </row>
    <row r="534140" spans="16:16" x14ac:dyDescent="0.3">
      <c r="P534140" s="83"/>
    </row>
    <row r="534141" spans="16:16" x14ac:dyDescent="0.3">
      <c r="P534141" s="83"/>
    </row>
    <row r="534142" spans="16:16" x14ac:dyDescent="0.3">
      <c r="P534142" s="83"/>
    </row>
    <row r="534143" spans="16:16" x14ac:dyDescent="0.3">
      <c r="P534143" s="83"/>
    </row>
    <row r="534144" spans="16:16" x14ac:dyDescent="0.3">
      <c r="P534144" s="83"/>
    </row>
    <row r="534145" spans="16:16" x14ac:dyDescent="0.3">
      <c r="P534145" s="83"/>
    </row>
    <row r="534146" spans="16:16" x14ac:dyDescent="0.3">
      <c r="P534146" s="83"/>
    </row>
    <row r="534147" spans="16:16" x14ac:dyDescent="0.3">
      <c r="P534147" s="83"/>
    </row>
    <row r="534148" spans="16:16" x14ac:dyDescent="0.3">
      <c r="P534148" s="83"/>
    </row>
    <row r="534149" spans="16:16" x14ac:dyDescent="0.3">
      <c r="P534149" s="83"/>
    </row>
    <row r="534150" spans="16:16" x14ac:dyDescent="0.3">
      <c r="P534150" s="83"/>
    </row>
    <row r="534151" spans="16:16" x14ac:dyDescent="0.3">
      <c r="P534151" s="83"/>
    </row>
    <row r="534152" spans="16:16" x14ac:dyDescent="0.3">
      <c r="P534152" s="83"/>
    </row>
    <row r="534153" spans="16:16" x14ac:dyDescent="0.3">
      <c r="P534153" s="83"/>
    </row>
    <row r="534154" spans="16:16" x14ac:dyDescent="0.3">
      <c r="P534154" s="83"/>
    </row>
    <row r="534155" spans="16:16" x14ac:dyDescent="0.3">
      <c r="P534155" s="83"/>
    </row>
    <row r="534156" spans="16:16" x14ac:dyDescent="0.3">
      <c r="P534156" s="83"/>
    </row>
    <row r="534157" spans="16:16" x14ac:dyDescent="0.3">
      <c r="P534157" s="83"/>
    </row>
    <row r="534158" spans="16:16" x14ac:dyDescent="0.3">
      <c r="P534158" s="83"/>
    </row>
    <row r="534159" spans="16:16" x14ac:dyDescent="0.3">
      <c r="P534159" s="83"/>
    </row>
    <row r="534160" spans="16:16" x14ac:dyDescent="0.3">
      <c r="P534160" s="83"/>
    </row>
    <row r="534161" spans="16:16" x14ac:dyDescent="0.3">
      <c r="P534161" s="83"/>
    </row>
    <row r="534162" spans="16:16" x14ac:dyDescent="0.3">
      <c r="P534162" s="83"/>
    </row>
    <row r="534163" spans="16:16" x14ac:dyDescent="0.3">
      <c r="P534163" s="83"/>
    </row>
    <row r="534164" spans="16:16" x14ac:dyDescent="0.3">
      <c r="P534164" s="83"/>
    </row>
    <row r="534165" spans="16:16" x14ac:dyDescent="0.3">
      <c r="P534165" s="83"/>
    </row>
    <row r="534166" spans="16:16" x14ac:dyDescent="0.3">
      <c r="P534166" s="83"/>
    </row>
    <row r="534167" spans="16:16" x14ac:dyDescent="0.3">
      <c r="P534167" s="83"/>
    </row>
    <row r="534168" spans="16:16" x14ac:dyDescent="0.3">
      <c r="P534168" s="83"/>
    </row>
    <row r="534169" spans="16:16" x14ac:dyDescent="0.3">
      <c r="P534169" s="83"/>
    </row>
    <row r="534170" spans="16:16" x14ac:dyDescent="0.3">
      <c r="P534170" s="83"/>
    </row>
    <row r="534171" spans="16:16" x14ac:dyDescent="0.3">
      <c r="P534171" s="83"/>
    </row>
    <row r="534172" spans="16:16" x14ac:dyDescent="0.3">
      <c r="P534172" s="83"/>
    </row>
    <row r="534173" spans="16:16" x14ac:dyDescent="0.3">
      <c r="P534173" s="83"/>
    </row>
    <row r="534174" spans="16:16" x14ac:dyDescent="0.3">
      <c r="P534174" s="83"/>
    </row>
    <row r="534175" spans="16:16" x14ac:dyDescent="0.3">
      <c r="P534175" s="83"/>
    </row>
    <row r="534176" spans="16:16" x14ac:dyDescent="0.3">
      <c r="P534176" s="83"/>
    </row>
    <row r="534177" spans="16:16" x14ac:dyDescent="0.3">
      <c r="P534177" s="83"/>
    </row>
    <row r="534178" spans="16:16" x14ac:dyDescent="0.3">
      <c r="P534178" s="83"/>
    </row>
    <row r="534179" spans="16:16" x14ac:dyDescent="0.3">
      <c r="P534179" s="83"/>
    </row>
    <row r="534180" spans="16:16" x14ac:dyDescent="0.3">
      <c r="P534180" s="83"/>
    </row>
    <row r="534181" spans="16:16" x14ac:dyDescent="0.3">
      <c r="P534181" s="83"/>
    </row>
    <row r="534182" spans="16:16" x14ac:dyDescent="0.3">
      <c r="P534182" s="83"/>
    </row>
    <row r="534183" spans="16:16" x14ac:dyDescent="0.3">
      <c r="P534183" s="83"/>
    </row>
    <row r="534184" spans="16:16" x14ac:dyDescent="0.3">
      <c r="P534184" s="83"/>
    </row>
    <row r="534185" spans="16:16" x14ac:dyDescent="0.3">
      <c r="P534185" s="83"/>
    </row>
    <row r="534186" spans="16:16" x14ac:dyDescent="0.3">
      <c r="P534186" s="83"/>
    </row>
    <row r="534187" spans="16:16" x14ac:dyDescent="0.3">
      <c r="P534187" s="83"/>
    </row>
    <row r="534188" spans="16:16" x14ac:dyDescent="0.3">
      <c r="P534188" s="83"/>
    </row>
    <row r="534189" spans="16:16" x14ac:dyDescent="0.3">
      <c r="P534189" s="83"/>
    </row>
    <row r="534190" spans="16:16" x14ac:dyDescent="0.3">
      <c r="P534190" s="83"/>
    </row>
    <row r="534191" spans="16:16" x14ac:dyDescent="0.3">
      <c r="P534191" s="83"/>
    </row>
    <row r="534192" spans="16:16" x14ac:dyDescent="0.3">
      <c r="P534192" s="83"/>
    </row>
    <row r="534193" spans="16:16" x14ac:dyDescent="0.3">
      <c r="P534193" s="83"/>
    </row>
    <row r="534194" spans="16:16" x14ac:dyDescent="0.3">
      <c r="P534194" s="83"/>
    </row>
    <row r="534195" spans="16:16" x14ac:dyDescent="0.3">
      <c r="P534195" s="83"/>
    </row>
    <row r="534196" spans="16:16" x14ac:dyDescent="0.3">
      <c r="P534196" s="83"/>
    </row>
    <row r="534197" spans="16:16" x14ac:dyDescent="0.3">
      <c r="P534197" s="83"/>
    </row>
    <row r="534198" spans="16:16" x14ac:dyDescent="0.3">
      <c r="P534198" s="83"/>
    </row>
    <row r="534199" spans="16:16" x14ac:dyDescent="0.3">
      <c r="P534199" s="83"/>
    </row>
    <row r="534200" spans="16:16" x14ac:dyDescent="0.3">
      <c r="P534200" s="83"/>
    </row>
    <row r="534201" spans="16:16" x14ac:dyDescent="0.3">
      <c r="P534201" s="83"/>
    </row>
    <row r="534202" spans="16:16" x14ac:dyDescent="0.3">
      <c r="P534202" s="83"/>
    </row>
    <row r="534203" spans="16:16" x14ac:dyDescent="0.3">
      <c r="P534203" s="83"/>
    </row>
    <row r="534204" spans="16:16" x14ac:dyDescent="0.3">
      <c r="P534204" s="83"/>
    </row>
    <row r="534205" spans="16:16" x14ac:dyDescent="0.3">
      <c r="P534205" s="83"/>
    </row>
    <row r="534206" spans="16:16" x14ac:dyDescent="0.3">
      <c r="P534206" s="83"/>
    </row>
    <row r="534207" spans="16:16" x14ac:dyDescent="0.3">
      <c r="P534207" s="83"/>
    </row>
    <row r="534208" spans="16:16" x14ac:dyDescent="0.3">
      <c r="P534208" s="83"/>
    </row>
    <row r="534209" spans="16:16" x14ac:dyDescent="0.3">
      <c r="P534209" s="83"/>
    </row>
    <row r="534210" spans="16:16" x14ac:dyDescent="0.3">
      <c r="P534210" s="83"/>
    </row>
    <row r="534211" spans="16:16" x14ac:dyDescent="0.3">
      <c r="P534211" s="83"/>
    </row>
    <row r="534212" spans="16:16" x14ac:dyDescent="0.3">
      <c r="P534212" s="83"/>
    </row>
    <row r="534213" spans="16:16" x14ac:dyDescent="0.3">
      <c r="P534213" s="83"/>
    </row>
    <row r="534214" spans="16:16" x14ac:dyDescent="0.3">
      <c r="P534214" s="83"/>
    </row>
    <row r="534215" spans="16:16" x14ac:dyDescent="0.3">
      <c r="P534215" s="83"/>
    </row>
    <row r="534216" spans="16:16" x14ac:dyDescent="0.3">
      <c r="P534216" s="83"/>
    </row>
    <row r="534217" spans="16:16" x14ac:dyDescent="0.3">
      <c r="P534217" s="83"/>
    </row>
    <row r="534218" spans="16:16" x14ac:dyDescent="0.3">
      <c r="P534218" s="83"/>
    </row>
    <row r="534219" spans="16:16" x14ac:dyDescent="0.3">
      <c r="P534219" s="83"/>
    </row>
    <row r="534220" spans="16:16" x14ac:dyDescent="0.3">
      <c r="P534220" s="83"/>
    </row>
    <row r="534221" spans="16:16" x14ac:dyDescent="0.3">
      <c r="P534221" s="83"/>
    </row>
    <row r="534222" spans="16:16" x14ac:dyDescent="0.3">
      <c r="P534222" s="83"/>
    </row>
    <row r="534223" spans="16:16" x14ac:dyDescent="0.3">
      <c r="P534223" s="83"/>
    </row>
    <row r="534224" spans="16:16" x14ac:dyDescent="0.3">
      <c r="P534224" s="83"/>
    </row>
    <row r="534225" spans="16:16" x14ac:dyDescent="0.3">
      <c r="P534225" s="83"/>
    </row>
    <row r="534226" spans="16:16" x14ac:dyDescent="0.3">
      <c r="P534226" s="83"/>
    </row>
    <row r="534227" spans="16:16" x14ac:dyDescent="0.3">
      <c r="P534227" s="83"/>
    </row>
    <row r="534228" spans="16:16" x14ac:dyDescent="0.3">
      <c r="P534228" s="83"/>
    </row>
    <row r="534229" spans="16:16" x14ac:dyDescent="0.3">
      <c r="P534229" s="83"/>
    </row>
    <row r="534230" spans="16:16" x14ac:dyDescent="0.3">
      <c r="P534230" s="83"/>
    </row>
    <row r="534231" spans="16:16" x14ac:dyDescent="0.3">
      <c r="P534231" s="83"/>
    </row>
    <row r="534232" spans="16:16" x14ac:dyDescent="0.3">
      <c r="P534232" s="83"/>
    </row>
    <row r="534233" spans="16:16" x14ac:dyDescent="0.3">
      <c r="P534233" s="83"/>
    </row>
    <row r="534234" spans="16:16" x14ac:dyDescent="0.3">
      <c r="P534234" s="83"/>
    </row>
    <row r="534235" spans="16:16" x14ac:dyDescent="0.3">
      <c r="P534235" s="83"/>
    </row>
    <row r="534236" spans="16:16" x14ac:dyDescent="0.3">
      <c r="P534236" s="83"/>
    </row>
    <row r="534237" spans="16:16" x14ac:dyDescent="0.3">
      <c r="P534237" s="83"/>
    </row>
    <row r="534238" spans="16:16" x14ac:dyDescent="0.3">
      <c r="P534238" s="83"/>
    </row>
    <row r="534239" spans="16:16" x14ac:dyDescent="0.3">
      <c r="P534239" s="83"/>
    </row>
    <row r="534240" spans="16:16" x14ac:dyDescent="0.3">
      <c r="P534240" s="83"/>
    </row>
    <row r="534241" spans="16:16" x14ac:dyDescent="0.3">
      <c r="P534241" s="83"/>
    </row>
    <row r="534242" spans="16:16" x14ac:dyDescent="0.3">
      <c r="P534242" s="83"/>
    </row>
    <row r="534243" spans="16:16" x14ac:dyDescent="0.3">
      <c r="P534243" s="83"/>
    </row>
    <row r="534244" spans="16:16" x14ac:dyDescent="0.3">
      <c r="P534244" s="83"/>
    </row>
    <row r="534245" spans="16:16" x14ac:dyDescent="0.3">
      <c r="P534245" s="83"/>
    </row>
    <row r="534246" spans="16:16" x14ac:dyDescent="0.3">
      <c r="P534246" s="83"/>
    </row>
    <row r="534247" spans="16:16" x14ac:dyDescent="0.3">
      <c r="P534247" s="83"/>
    </row>
    <row r="534248" spans="16:16" x14ac:dyDescent="0.3">
      <c r="P534248" s="83"/>
    </row>
    <row r="534249" spans="16:16" x14ac:dyDescent="0.3">
      <c r="P534249" s="83"/>
    </row>
    <row r="534250" spans="16:16" x14ac:dyDescent="0.3">
      <c r="P534250" s="83"/>
    </row>
    <row r="534251" spans="16:16" x14ac:dyDescent="0.3">
      <c r="P534251" s="83"/>
    </row>
    <row r="534252" spans="16:16" x14ac:dyDescent="0.3">
      <c r="P534252" s="83"/>
    </row>
    <row r="534253" spans="16:16" x14ac:dyDescent="0.3">
      <c r="P534253" s="83"/>
    </row>
    <row r="534254" spans="16:16" x14ac:dyDescent="0.3">
      <c r="P534254" s="83"/>
    </row>
    <row r="534255" spans="16:16" x14ac:dyDescent="0.3">
      <c r="P534255" s="83"/>
    </row>
    <row r="534256" spans="16:16" x14ac:dyDescent="0.3">
      <c r="P534256" s="83"/>
    </row>
    <row r="534257" spans="16:16" x14ac:dyDescent="0.3">
      <c r="P534257" s="83"/>
    </row>
    <row r="534258" spans="16:16" x14ac:dyDescent="0.3">
      <c r="P534258" s="83"/>
    </row>
    <row r="534259" spans="16:16" x14ac:dyDescent="0.3">
      <c r="P534259" s="83"/>
    </row>
    <row r="534260" spans="16:16" x14ac:dyDescent="0.3">
      <c r="P534260" s="83"/>
    </row>
    <row r="534261" spans="16:16" x14ac:dyDescent="0.3">
      <c r="P534261" s="83"/>
    </row>
    <row r="534262" spans="16:16" x14ac:dyDescent="0.3">
      <c r="P534262" s="83"/>
    </row>
    <row r="534263" spans="16:16" x14ac:dyDescent="0.3">
      <c r="P534263" s="83"/>
    </row>
    <row r="534264" spans="16:16" x14ac:dyDescent="0.3">
      <c r="P534264" s="83"/>
    </row>
    <row r="534265" spans="16:16" x14ac:dyDescent="0.3">
      <c r="P534265" s="83"/>
    </row>
    <row r="534266" spans="16:16" x14ac:dyDescent="0.3">
      <c r="P534266" s="83"/>
    </row>
    <row r="534267" spans="16:16" x14ac:dyDescent="0.3">
      <c r="P534267" s="83"/>
    </row>
    <row r="534268" spans="16:16" x14ac:dyDescent="0.3">
      <c r="P534268" s="83"/>
    </row>
    <row r="534269" spans="16:16" x14ac:dyDescent="0.3">
      <c r="P534269" s="83"/>
    </row>
    <row r="534270" spans="16:16" x14ac:dyDescent="0.3">
      <c r="P534270" s="83"/>
    </row>
    <row r="534271" spans="16:16" x14ac:dyDescent="0.3">
      <c r="P534271" s="83"/>
    </row>
    <row r="534272" spans="16:16" x14ac:dyDescent="0.3">
      <c r="P534272" s="83"/>
    </row>
    <row r="534273" spans="16:16" x14ac:dyDescent="0.3">
      <c r="P534273" s="83"/>
    </row>
    <row r="534274" spans="16:16" x14ac:dyDescent="0.3">
      <c r="P534274" s="83"/>
    </row>
    <row r="534275" spans="16:16" x14ac:dyDescent="0.3">
      <c r="P534275" s="83"/>
    </row>
    <row r="534276" spans="16:16" x14ac:dyDescent="0.3">
      <c r="P534276" s="83"/>
    </row>
    <row r="534277" spans="16:16" x14ac:dyDescent="0.3">
      <c r="P534277" s="83"/>
    </row>
    <row r="534278" spans="16:16" x14ac:dyDescent="0.3">
      <c r="P534278" s="83"/>
    </row>
    <row r="534279" spans="16:16" x14ac:dyDescent="0.3">
      <c r="P534279" s="83"/>
    </row>
    <row r="534280" spans="16:16" x14ac:dyDescent="0.3">
      <c r="P534280" s="83"/>
    </row>
    <row r="534281" spans="16:16" x14ac:dyDescent="0.3">
      <c r="P534281" s="83"/>
    </row>
    <row r="534282" spans="16:16" x14ac:dyDescent="0.3">
      <c r="P534282" s="83"/>
    </row>
    <row r="534283" spans="16:16" x14ac:dyDescent="0.3">
      <c r="P534283" s="83"/>
    </row>
    <row r="534284" spans="16:16" x14ac:dyDescent="0.3">
      <c r="P534284" s="83"/>
    </row>
    <row r="534285" spans="16:16" x14ac:dyDescent="0.3">
      <c r="P534285" s="83"/>
    </row>
    <row r="534286" spans="16:16" x14ac:dyDescent="0.3">
      <c r="P534286" s="83"/>
    </row>
    <row r="534287" spans="16:16" x14ac:dyDescent="0.3">
      <c r="P534287" s="83"/>
    </row>
    <row r="534288" spans="16:16" x14ac:dyDescent="0.3">
      <c r="P534288" s="83"/>
    </row>
    <row r="534289" spans="16:16" x14ac:dyDescent="0.3">
      <c r="P534289" s="83"/>
    </row>
    <row r="534290" spans="16:16" x14ac:dyDescent="0.3">
      <c r="P534290" s="83"/>
    </row>
    <row r="534291" spans="16:16" x14ac:dyDescent="0.3">
      <c r="P534291" s="83"/>
    </row>
    <row r="534292" spans="16:16" x14ac:dyDescent="0.3">
      <c r="P534292" s="83"/>
    </row>
    <row r="534293" spans="16:16" x14ac:dyDescent="0.3">
      <c r="P534293" s="83"/>
    </row>
    <row r="534294" spans="16:16" x14ac:dyDescent="0.3">
      <c r="P534294" s="83"/>
    </row>
    <row r="534295" spans="16:16" x14ac:dyDescent="0.3">
      <c r="P534295" s="83"/>
    </row>
    <row r="534296" spans="16:16" x14ac:dyDescent="0.3">
      <c r="P534296" s="83"/>
    </row>
    <row r="534297" spans="16:16" x14ac:dyDescent="0.3">
      <c r="P534297" s="83"/>
    </row>
    <row r="534298" spans="16:16" x14ac:dyDescent="0.3">
      <c r="P534298" s="83"/>
    </row>
    <row r="534299" spans="16:16" x14ac:dyDescent="0.3">
      <c r="P534299" s="83"/>
    </row>
    <row r="534300" spans="16:16" x14ac:dyDescent="0.3">
      <c r="P534300" s="83"/>
    </row>
    <row r="534301" spans="16:16" x14ac:dyDescent="0.3">
      <c r="P534301" s="83"/>
    </row>
    <row r="534302" spans="16:16" x14ac:dyDescent="0.3">
      <c r="P534302" s="83"/>
    </row>
    <row r="534303" spans="16:16" x14ac:dyDescent="0.3">
      <c r="P534303" s="83"/>
    </row>
    <row r="534304" spans="16:16" x14ac:dyDescent="0.3">
      <c r="P534304" s="83"/>
    </row>
    <row r="534305" spans="16:16" x14ac:dyDescent="0.3">
      <c r="P534305" s="83"/>
    </row>
    <row r="534306" spans="16:16" x14ac:dyDescent="0.3">
      <c r="P534306" s="83"/>
    </row>
    <row r="534307" spans="16:16" x14ac:dyDescent="0.3">
      <c r="P534307" s="83"/>
    </row>
    <row r="534308" spans="16:16" x14ac:dyDescent="0.3">
      <c r="P534308" s="83"/>
    </row>
    <row r="534309" spans="16:16" x14ac:dyDescent="0.3">
      <c r="P534309" s="83"/>
    </row>
    <row r="534310" spans="16:16" x14ac:dyDescent="0.3">
      <c r="P534310" s="83"/>
    </row>
    <row r="534311" spans="16:16" x14ac:dyDescent="0.3">
      <c r="P534311" s="83"/>
    </row>
    <row r="534312" spans="16:16" x14ac:dyDescent="0.3">
      <c r="P534312" s="83"/>
    </row>
    <row r="534313" spans="16:16" x14ac:dyDescent="0.3">
      <c r="P534313" s="83"/>
    </row>
    <row r="534314" spans="16:16" x14ac:dyDescent="0.3">
      <c r="P534314" s="83"/>
    </row>
    <row r="534315" spans="16:16" x14ac:dyDescent="0.3">
      <c r="P534315" s="83"/>
    </row>
    <row r="534316" spans="16:16" x14ac:dyDescent="0.3">
      <c r="P534316" s="83"/>
    </row>
    <row r="534317" spans="16:16" x14ac:dyDescent="0.3">
      <c r="P534317" s="83"/>
    </row>
    <row r="534318" spans="16:16" x14ac:dyDescent="0.3">
      <c r="P534318" s="83"/>
    </row>
    <row r="534319" spans="16:16" x14ac:dyDescent="0.3">
      <c r="P534319" s="83"/>
    </row>
    <row r="534320" spans="16:16" x14ac:dyDescent="0.3">
      <c r="P534320" s="83"/>
    </row>
    <row r="534321" spans="16:16" x14ac:dyDescent="0.3">
      <c r="P534321" s="83"/>
    </row>
    <row r="534322" spans="16:16" x14ac:dyDescent="0.3">
      <c r="P534322" s="83"/>
    </row>
    <row r="534323" spans="16:16" x14ac:dyDescent="0.3">
      <c r="P534323" s="83"/>
    </row>
    <row r="534324" spans="16:16" x14ac:dyDescent="0.3">
      <c r="P534324" s="83"/>
    </row>
    <row r="534325" spans="16:16" x14ac:dyDescent="0.3">
      <c r="P534325" s="83"/>
    </row>
    <row r="534326" spans="16:16" x14ac:dyDescent="0.3">
      <c r="P534326" s="83"/>
    </row>
    <row r="534327" spans="16:16" x14ac:dyDescent="0.3">
      <c r="P534327" s="83"/>
    </row>
    <row r="534328" spans="16:16" x14ac:dyDescent="0.3">
      <c r="P534328" s="83"/>
    </row>
    <row r="534329" spans="16:16" x14ac:dyDescent="0.3">
      <c r="P534329" s="83"/>
    </row>
    <row r="534330" spans="16:16" x14ac:dyDescent="0.3">
      <c r="P534330" s="83"/>
    </row>
    <row r="534331" spans="16:16" x14ac:dyDescent="0.3">
      <c r="P534331" s="83"/>
    </row>
    <row r="534332" spans="16:16" x14ac:dyDescent="0.3">
      <c r="P534332" s="83"/>
    </row>
    <row r="534333" spans="16:16" x14ac:dyDescent="0.3">
      <c r="P534333" s="83"/>
    </row>
    <row r="534334" spans="16:16" x14ac:dyDescent="0.3">
      <c r="P534334" s="83"/>
    </row>
    <row r="534335" spans="16:16" x14ac:dyDescent="0.3">
      <c r="P534335" s="83"/>
    </row>
    <row r="534336" spans="16:16" x14ac:dyDescent="0.3">
      <c r="P534336" s="83"/>
    </row>
    <row r="534337" spans="16:16" x14ac:dyDescent="0.3">
      <c r="P534337" s="83"/>
    </row>
    <row r="534338" spans="16:16" x14ac:dyDescent="0.3">
      <c r="P534338" s="83"/>
    </row>
    <row r="534339" spans="16:16" x14ac:dyDescent="0.3">
      <c r="P534339" s="83"/>
    </row>
    <row r="534340" spans="16:16" x14ac:dyDescent="0.3">
      <c r="P534340" s="83"/>
    </row>
    <row r="534341" spans="16:16" x14ac:dyDescent="0.3">
      <c r="P534341" s="83"/>
    </row>
    <row r="534342" spans="16:16" x14ac:dyDescent="0.3">
      <c r="P534342" s="83"/>
    </row>
    <row r="534343" spans="16:16" x14ac:dyDescent="0.3">
      <c r="P534343" s="83"/>
    </row>
    <row r="534344" spans="16:16" x14ac:dyDescent="0.3">
      <c r="P534344" s="83"/>
    </row>
    <row r="534345" spans="16:16" x14ac:dyDescent="0.3">
      <c r="P534345" s="83"/>
    </row>
    <row r="534346" spans="16:16" x14ac:dyDescent="0.3">
      <c r="P534346" s="83"/>
    </row>
    <row r="534347" spans="16:16" x14ac:dyDescent="0.3">
      <c r="P534347" s="83"/>
    </row>
    <row r="534348" spans="16:16" x14ac:dyDescent="0.3">
      <c r="P534348" s="83"/>
    </row>
    <row r="534349" spans="16:16" x14ac:dyDescent="0.3">
      <c r="P534349" s="83"/>
    </row>
    <row r="534350" spans="16:16" x14ac:dyDescent="0.3">
      <c r="P534350" s="83"/>
    </row>
    <row r="534351" spans="16:16" x14ac:dyDescent="0.3">
      <c r="P534351" s="83"/>
    </row>
    <row r="534352" spans="16:16" x14ac:dyDescent="0.3">
      <c r="P534352" s="83"/>
    </row>
    <row r="534353" spans="16:16" x14ac:dyDescent="0.3">
      <c r="P534353" s="83"/>
    </row>
    <row r="534354" spans="16:16" x14ac:dyDescent="0.3">
      <c r="P534354" s="83"/>
    </row>
    <row r="534355" spans="16:16" x14ac:dyDescent="0.3">
      <c r="P534355" s="83"/>
    </row>
    <row r="534356" spans="16:16" x14ac:dyDescent="0.3">
      <c r="P534356" s="83"/>
    </row>
    <row r="534357" spans="16:16" x14ac:dyDescent="0.3">
      <c r="P534357" s="83"/>
    </row>
    <row r="534358" spans="16:16" x14ac:dyDescent="0.3">
      <c r="P534358" s="83"/>
    </row>
    <row r="534359" spans="16:16" x14ac:dyDescent="0.3">
      <c r="P534359" s="83"/>
    </row>
    <row r="534360" spans="16:16" x14ac:dyDescent="0.3">
      <c r="P534360" s="83"/>
    </row>
    <row r="534361" spans="16:16" x14ac:dyDescent="0.3">
      <c r="P534361" s="83"/>
    </row>
    <row r="534362" spans="16:16" x14ac:dyDescent="0.3">
      <c r="P534362" s="83"/>
    </row>
    <row r="534363" spans="16:16" x14ac:dyDescent="0.3">
      <c r="P534363" s="83"/>
    </row>
    <row r="534364" spans="16:16" x14ac:dyDescent="0.3">
      <c r="P534364" s="83"/>
    </row>
    <row r="534365" spans="16:16" x14ac:dyDescent="0.3">
      <c r="P534365" s="83"/>
    </row>
    <row r="534366" spans="16:16" x14ac:dyDescent="0.3">
      <c r="P534366" s="83"/>
    </row>
    <row r="534367" spans="16:16" x14ac:dyDescent="0.3">
      <c r="P534367" s="83"/>
    </row>
    <row r="534368" spans="16:16" x14ac:dyDescent="0.3">
      <c r="P534368" s="83"/>
    </row>
    <row r="534369" spans="16:16" x14ac:dyDescent="0.3">
      <c r="P534369" s="83"/>
    </row>
    <row r="534370" spans="16:16" x14ac:dyDescent="0.3">
      <c r="P534370" s="83"/>
    </row>
    <row r="534371" spans="16:16" x14ac:dyDescent="0.3">
      <c r="P534371" s="83"/>
    </row>
    <row r="534372" spans="16:16" x14ac:dyDescent="0.3">
      <c r="P534372" s="83"/>
    </row>
    <row r="534373" spans="16:16" x14ac:dyDescent="0.3">
      <c r="P534373" s="83"/>
    </row>
    <row r="534374" spans="16:16" x14ac:dyDescent="0.3">
      <c r="P534374" s="83"/>
    </row>
    <row r="534375" spans="16:16" x14ac:dyDescent="0.3">
      <c r="P534375" s="83"/>
    </row>
    <row r="534376" spans="16:16" x14ac:dyDescent="0.3">
      <c r="P534376" s="83"/>
    </row>
    <row r="534377" spans="16:16" x14ac:dyDescent="0.3">
      <c r="P534377" s="83"/>
    </row>
    <row r="534378" spans="16:16" x14ac:dyDescent="0.3">
      <c r="P534378" s="83"/>
    </row>
    <row r="534379" spans="16:16" x14ac:dyDescent="0.3">
      <c r="P534379" s="83"/>
    </row>
    <row r="534380" spans="16:16" x14ac:dyDescent="0.3">
      <c r="P534380" s="83"/>
    </row>
    <row r="534381" spans="16:16" x14ac:dyDescent="0.3">
      <c r="P534381" s="83"/>
    </row>
    <row r="534382" spans="16:16" x14ac:dyDescent="0.3">
      <c r="P534382" s="83"/>
    </row>
    <row r="534383" spans="16:16" x14ac:dyDescent="0.3">
      <c r="P534383" s="83"/>
    </row>
    <row r="534384" spans="16:16" x14ac:dyDescent="0.3">
      <c r="P534384" s="83"/>
    </row>
    <row r="534385" spans="16:16" x14ac:dyDescent="0.3">
      <c r="P534385" s="83"/>
    </row>
    <row r="534386" spans="16:16" x14ac:dyDescent="0.3">
      <c r="P534386" s="83"/>
    </row>
    <row r="534387" spans="16:16" x14ac:dyDescent="0.3">
      <c r="P534387" s="83"/>
    </row>
    <row r="534388" spans="16:16" x14ac:dyDescent="0.3">
      <c r="P534388" s="83"/>
    </row>
    <row r="534389" spans="16:16" x14ac:dyDescent="0.3">
      <c r="P534389" s="83"/>
    </row>
    <row r="534390" spans="16:16" x14ac:dyDescent="0.3">
      <c r="P534390" s="83"/>
    </row>
    <row r="534391" spans="16:16" x14ac:dyDescent="0.3">
      <c r="P534391" s="83"/>
    </row>
    <row r="534392" spans="16:16" x14ac:dyDescent="0.3">
      <c r="P534392" s="83"/>
    </row>
    <row r="534393" spans="16:16" x14ac:dyDescent="0.3">
      <c r="P534393" s="83"/>
    </row>
    <row r="534394" spans="16:16" x14ac:dyDescent="0.3">
      <c r="P534394" s="83"/>
    </row>
    <row r="534395" spans="16:16" x14ac:dyDescent="0.3">
      <c r="P534395" s="83"/>
    </row>
    <row r="534396" spans="16:16" x14ac:dyDescent="0.3">
      <c r="P534396" s="83"/>
    </row>
    <row r="534397" spans="16:16" x14ac:dyDescent="0.3">
      <c r="P534397" s="83"/>
    </row>
    <row r="534398" spans="16:16" x14ac:dyDescent="0.3">
      <c r="P534398" s="83"/>
    </row>
    <row r="534399" spans="16:16" x14ac:dyDescent="0.3">
      <c r="P534399" s="83"/>
    </row>
    <row r="534400" spans="16:16" x14ac:dyDescent="0.3">
      <c r="P534400" s="83"/>
    </row>
    <row r="534401" spans="16:16" x14ac:dyDescent="0.3">
      <c r="P534401" s="83"/>
    </row>
    <row r="534402" spans="16:16" x14ac:dyDescent="0.3">
      <c r="P534402" s="83"/>
    </row>
    <row r="534403" spans="16:16" x14ac:dyDescent="0.3">
      <c r="P534403" s="83"/>
    </row>
    <row r="534404" spans="16:16" x14ac:dyDescent="0.3">
      <c r="P534404" s="83"/>
    </row>
    <row r="534405" spans="16:16" x14ac:dyDescent="0.3">
      <c r="P534405" s="83"/>
    </row>
    <row r="534406" spans="16:16" x14ac:dyDescent="0.3">
      <c r="P534406" s="83"/>
    </row>
    <row r="534407" spans="16:16" x14ac:dyDescent="0.3">
      <c r="P534407" s="83"/>
    </row>
    <row r="534408" spans="16:16" x14ac:dyDescent="0.3">
      <c r="P534408" s="83"/>
    </row>
    <row r="534409" spans="16:16" x14ac:dyDescent="0.3">
      <c r="P534409" s="83"/>
    </row>
    <row r="534410" spans="16:16" x14ac:dyDescent="0.3">
      <c r="P534410" s="83"/>
    </row>
    <row r="534411" spans="16:16" x14ac:dyDescent="0.3">
      <c r="P534411" s="83"/>
    </row>
    <row r="534412" spans="16:16" x14ac:dyDescent="0.3">
      <c r="P534412" s="83"/>
    </row>
    <row r="534413" spans="16:16" x14ac:dyDescent="0.3">
      <c r="P534413" s="83"/>
    </row>
    <row r="534414" spans="16:16" x14ac:dyDescent="0.3">
      <c r="P534414" s="83"/>
    </row>
    <row r="534415" spans="16:16" x14ac:dyDescent="0.3">
      <c r="P534415" s="83"/>
    </row>
    <row r="534416" spans="16:16" x14ac:dyDescent="0.3">
      <c r="P534416" s="83"/>
    </row>
    <row r="534417" spans="16:16" x14ac:dyDescent="0.3">
      <c r="P534417" s="83"/>
    </row>
    <row r="534418" spans="16:16" x14ac:dyDescent="0.3">
      <c r="P534418" s="83"/>
    </row>
    <row r="534419" spans="16:16" x14ac:dyDescent="0.3">
      <c r="P534419" s="83"/>
    </row>
    <row r="534420" spans="16:16" x14ac:dyDescent="0.3">
      <c r="P534420" s="83"/>
    </row>
    <row r="534421" spans="16:16" x14ac:dyDescent="0.3">
      <c r="P534421" s="83"/>
    </row>
    <row r="534422" spans="16:16" x14ac:dyDescent="0.3">
      <c r="P534422" s="83"/>
    </row>
    <row r="534423" spans="16:16" x14ac:dyDescent="0.3">
      <c r="P534423" s="83"/>
    </row>
    <row r="534424" spans="16:16" x14ac:dyDescent="0.3">
      <c r="P534424" s="83"/>
    </row>
    <row r="534425" spans="16:16" x14ac:dyDescent="0.3">
      <c r="P534425" s="83"/>
    </row>
    <row r="534426" spans="16:16" x14ac:dyDescent="0.3">
      <c r="P534426" s="83"/>
    </row>
    <row r="534427" spans="16:16" x14ac:dyDescent="0.3">
      <c r="P534427" s="83"/>
    </row>
    <row r="534428" spans="16:16" x14ac:dyDescent="0.3">
      <c r="P534428" s="83"/>
    </row>
    <row r="534429" spans="16:16" x14ac:dyDescent="0.3">
      <c r="P534429" s="83"/>
    </row>
    <row r="534430" spans="16:16" x14ac:dyDescent="0.3">
      <c r="P534430" s="83"/>
    </row>
    <row r="534431" spans="16:16" x14ac:dyDescent="0.3">
      <c r="P534431" s="83"/>
    </row>
    <row r="534432" spans="16:16" x14ac:dyDescent="0.3">
      <c r="P534432" s="83"/>
    </row>
    <row r="534433" spans="16:16" x14ac:dyDescent="0.3">
      <c r="P534433" s="83"/>
    </row>
    <row r="534434" spans="16:16" x14ac:dyDescent="0.3">
      <c r="P534434" s="83"/>
    </row>
    <row r="534435" spans="16:16" x14ac:dyDescent="0.3">
      <c r="P534435" s="83"/>
    </row>
    <row r="534436" spans="16:16" x14ac:dyDescent="0.3">
      <c r="P534436" s="83"/>
    </row>
    <row r="534437" spans="16:16" x14ac:dyDescent="0.3">
      <c r="P534437" s="83"/>
    </row>
    <row r="534438" spans="16:16" x14ac:dyDescent="0.3">
      <c r="P534438" s="83"/>
    </row>
    <row r="534439" spans="16:16" x14ac:dyDescent="0.3">
      <c r="P534439" s="83"/>
    </row>
    <row r="534440" spans="16:16" x14ac:dyDescent="0.3">
      <c r="P534440" s="83"/>
    </row>
    <row r="534441" spans="16:16" x14ac:dyDescent="0.3">
      <c r="P534441" s="83"/>
    </row>
    <row r="534442" spans="16:16" x14ac:dyDescent="0.3">
      <c r="P534442" s="83"/>
    </row>
    <row r="534443" spans="16:16" x14ac:dyDescent="0.3">
      <c r="P534443" s="83"/>
    </row>
    <row r="534444" spans="16:16" x14ac:dyDescent="0.3">
      <c r="P534444" s="83"/>
    </row>
    <row r="534445" spans="16:16" x14ac:dyDescent="0.3">
      <c r="P534445" s="83"/>
    </row>
    <row r="534446" spans="16:16" x14ac:dyDescent="0.3">
      <c r="P534446" s="83"/>
    </row>
    <row r="534447" spans="16:16" x14ac:dyDescent="0.3">
      <c r="P534447" s="83"/>
    </row>
    <row r="534448" spans="16:16" x14ac:dyDescent="0.3">
      <c r="P534448" s="83"/>
    </row>
    <row r="534449" spans="16:16" x14ac:dyDescent="0.3">
      <c r="P534449" s="83"/>
    </row>
    <row r="534450" spans="16:16" x14ac:dyDescent="0.3">
      <c r="P534450" s="83"/>
    </row>
    <row r="534451" spans="16:16" x14ac:dyDescent="0.3">
      <c r="P534451" s="83"/>
    </row>
    <row r="534452" spans="16:16" x14ac:dyDescent="0.3">
      <c r="P534452" s="83"/>
    </row>
    <row r="534453" spans="16:16" x14ac:dyDescent="0.3">
      <c r="P534453" s="83"/>
    </row>
    <row r="534454" spans="16:16" x14ac:dyDescent="0.3">
      <c r="P534454" s="83"/>
    </row>
    <row r="534455" spans="16:16" x14ac:dyDescent="0.3">
      <c r="P534455" s="83"/>
    </row>
    <row r="534456" spans="16:16" x14ac:dyDescent="0.3">
      <c r="P534456" s="83"/>
    </row>
    <row r="534457" spans="16:16" x14ac:dyDescent="0.3">
      <c r="P534457" s="83"/>
    </row>
    <row r="534458" spans="16:16" x14ac:dyDescent="0.3">
      <c r="P534458" s="83"/>
    </row>
    <row r="534459" spans="16:16" x14ac:dyDescent="0.3">
      <c r="P534459" s="83"/>
    </row>
    <row r="534460" spans="16:16" x14ac:dyDescent="0.3">
      <c r="P534460" s="83"/>
    </row>
    <row r="534461" spans="16:16" x14ac:dyDescent="0.3">
      <c r="P534461" s="83"/>
    </row>
    <row r="534462" spans="16:16" x14ac:dyDescent="0.3">
      <c r="P534462" s="83"/>
    </row>
    <row r="534463" spans="16:16" x14ac:dyDescent="0.3">
      <c r="P534463" s="83"/>
    </row>
    <row r="534464" spans="16:16" x14ac:dyDescent="0.3">
      <c r="P534464" s="83"/>
    </row>
    <row r="534465" spans="16:16" x14ac:dyDescent="0.3">
      <c r="P534465" s="83"/>
    </row>
    <row r="534466" spans="16:16" x14ac:dyDescent="0.3">
      <c r="P534466" s="83"/>
    </row>
    <row r="534467" spans="16:16" x14ac:dyDescent="0.3">
      <c r="P534467" s="83"/>
    </row>
    <row r="534468" spans="16:16" x14ac:dyDescent="0.3">
      <c r="P534468" s="83"/>
    </row>
    <row r="534469" spans="16:16" x14ac:dyDescent="0.3">
      <c r="P534469" s="83"/>
    </row>
    <row r="534470" spans="16:16" x14ac:dyDescent="0.3">
      <c r="P534470" s="83"/>
    </row>
    <row r="534471" spans="16:16" x14ac:dyDescent="0.3">
      <c r="P534471" s="83"/>
    </row>
    <row r="534472" spans="16:16" x14ac:dyDescent="0.3">
      <c r="P534472" s="83"/>
    </row>
    <row r="534473" spans="16:16" x14ac:dyDescent="0.3">
      <c r="P534473" s="83"/>
    </row>
    <row r="534474" spans="16:16" x14ac:dyDescent="0.3">
      <c r="P534474" s="83"/>
    </row>
    <row r="534475" spans="16:16" x14ac:dyDescent="0.3">
      <c r="P534475" s="83"/>
    </row>
    <row r="534476" spans="16:16" x14ac:dyDescent="0.3">
      <c r="P534476" s="83"/>
    </row>
    <row r="534477" spans="16:16" x14ac:dyDescent="0.3">
      <c r="P534477" s="83"/>
    </row>
    <row r="534478" spans="16:16" x14ac:dyDescent="0.3">
      <c r="P534478" s="83"/>
    </row>
    <row r="534479" spans="16:16" x14ac:dyDescent="0.3">
      <c r="P534479" s="83"/>
    </row>
    <row r="534480" spans="16:16" x14ac:dyDescent="0.3">
      <c r="P534480" s="83"/>
    </row>
    <row r="534481" spans="16:16" x14ac:dyDescent="0.3">
      <c r="P534481" s="83"/>
    </row>
    <row r="534482" spans="16:16" x14ac:dyDescent="0.3">
      <c r="P534482" s="83"/>
    </row>
    <row r="534483" spans="16:16" x14ac:dyDescent="0.3">
      <c r="P534483" s="83"/>
    </row>
    <row r="534484" spans="16:16" x14ac:dyDescent="0.3">
      <c r="P534484" s="83"/>
    </row>
    <row r="534485" spans="16:16" x14ac:dyDescent="0.3">
      <c r="P534485" s="83"/>
    </row>
    <row r="534486" spans="16:16" x14ac:dyDescent="0.3">
      <c r="P534486" s="83"/>
    </row>
    <row r="534487" spans="16:16" x14ac:dyDescent="0.3">
      <c r="P534487" s="83"/>
    </row>
    <row r="534488" spans="16:16" x14ac:dyDescent="0.3">
      <c r="P534488" s="83"/>
    </row>
    <row r="534489" spans="16:16" x14ac:dyDescent="0.3">
      <c r="P534489" s="83"/>
    </row>
    <row r="534490" spans="16:16" x14ac:dyDescent="0.3">
      <c r="P534490" s="83"/>
    </row>
    <row r="534491" spans="16:16" x14ac:dyDescent="0.3">
      <c r="P534491" s="83"/>
    </row>
    <row r="534492" spans="16:16" x14ac:dyDescent="0.3">
      <c r="P534492" s="83"/>
    </row>
    <row r="534493" spans="16:16" x14ac:dyDescent="0.3">
      <c r="P534493" s="83"/>
    </row>
    <row r="534494" spans="16:16" x14ac:dyDescent="0.3">
      <c r="P534494" s="83"/>
    </row>
    <row r="534495" spans="16:16" x14ac:dyDescent="0.3">
      <c r="P534495" s="83"/>
    </row>
    <row r="534496" spans="16:16" x14ac:dyDescent="0.3">
      <c r="P534496" s="83"/>
    </row>
    <row r="534497" spans="16:16" x14ac:dyDescent="0.3">
      <c r="P534497" s="83"/>
    </row>
    <row r="534498" spans="16:16" x14ac:dyDescent="0.3">
      <c r="P534498" s="83"/>
    </row>
    <row r="534499" spans="16:16" x14ac:dyDescent="0.3">
      <c r="P534499" s="83"/>
    </row>
    <row r="534500" spans="16:16" x14ac:dyDescent="0.3">
      <c r="P534500" s="83"/>
    </row>
    <row r="534501" spans="16:16" x14ac:dyDescent="0.3">
      <c r="P534501" s="83"/>
    </row>
    <row r="534502" spans="16:16" x14ac:dyDescent="0.3">
      <c r="P534502" s="83"/>
    </row>
    <row r="534503" spans="16:16" x14ac:dyDescent="0.3">
      <c r="P534503" s="83"/>
    </row>
    <row r="534504" spans="16:16" x14ac:dyDescent="0.3">
      <c r="P534504" s="83"/>
    </row>
    <row r="534505" spans="16:16" x14ac:dyDescent="0.3">
      <c r="P534505" s="83"/>
    </row>
    <row r="534506" spans="16:16" x14ac:dyDescent="0.3">
      <c r="P534506" s="83"/>
    </row>
    <row r="534507" spans="16:16" x14ac:dyDescent="0.3">
      <c r="P534507" s="83"/>
    </row>
    <row r="534508" spans="16:16" x14ac:dyDescent="0.3">
      <c r="P534508" s="83"/>
    </row>
    <row r="534509" spans="16:16" x14ac:dyDescent="0.3">
      <c r="P534509" s="83"/>
    </row>
    <row r="534510" spans="16:16" x14ac:dyDescent="0.3">
      <c r="P534510" s="83"/>
    </row>
    <row r="534511" spans="16:16" x14ac:dyDescent="0.3">
      <c r="P534511" s="83"/>
    </row>
    <row r="534512" spans="16:16" x14ac:dyDescent="0.3">
      <c r="P534512" s="83"/>
    </row>
    <row r="534513" spans="16:16" x14ac:dyDescent="0.3">
      <c r="P534513" s="83"/>
    </row>
    <row r="534514" spans="16:16" x14ac:dyDescent="0.3">
      <c r="P534514" s="83"/>
    </row>
    <row r="534515" spans="16:16" x14ac:dyDescent="0.3">
      <c r="P534515" s="83"/>
    </row>
    <row r="534516" spans="16:16" x14ac:dyDescent="0.3">
      <c r="P534516" s="83"/>
    </row>
    <row r="534517" spans="16:16" x14ac:dyDescent="0.3">
      <c r="P534517" s="83"/>
    </row>
    <row r="534518" spans="16:16" x14ac:dyDescent="0.3">
      <c r="P534518" s="83"/>
    </row>
    <row r="534519" spans="16:16" x14ac:dyDescent="0.3">
      <c r="P534519" s="83"/>
    </row>
    <row r="534520" spans="16:16" x14ac:dyDescent="0.3">
      <c r="P534520" s="83"/>
    </row>
    <row r="534521" spans="16:16" x14ac:dyDescent="0.3">
      <c r="P534521" s="83"/>
    </row>
    <row r="534522" spans="16:16" x14ac:dyDescent="0.3">
      <c r="P534522" s="83"/>
    </row>
    <row r="534523" spans="16:16" x14ac:dyDescent="0.3">
      <c r="P534523" s="83"/>
    </row>
    <row r="534524" spans="16:16" x14ac:dyDescent="0.3">
      <c r="P534524" s="83"/>
    </row>
    <row r="534525" spans="16:16" x14ac:dyDescent="0.3">
      <c r="P534525" s="83"/>
    </row>
    <row r="534526" spans="16:16" x14ac:dyDescent="0.3">
      <c r="P534526" s="83"/>
    </row>
    <row r="534527" spans="16:16" x14ac:dyDescent="0.3">
      <c r="P534527" s="83"/>
    </row>
    <row r="534528" spans="16:16" x14ac:dyDescent="0.3">
      <c r="P534528" s="83"/>
    </row>
    <row r="534529" spans="16:16" x14ac:dyDescent="0.3">
      <c r="P534529" s="83"/>
    </row>
    <row r="534530" spans="16:16" x14ac:dyDescent="0.3">
      <c r="P534530" s="83"/>
    </row>
    <row r="534531" spans="16:16" x14ac:dyDescent="0.3">
      <c r="P534531" s="83"/>
    </row>
    <row r="534532" spans="16:16" x14ac:dyDescent="0.3">
      <c r="P534532" s="83"/>
    </row>
    <row r="534533" spans="16:16" x14ac:dyDescent="0.3">
      <c r="P534533" s="83"/>
    </row>
    <row r="534534" spans="16:16" x14ac:dyDescent="0.3">
      <c r="P534534" s="83"/>
    </row>
    <row r="534535" spans="16:16" x14ac:dyDescent="0.3">
      <c r="P534535" s="83"/>
    </row>
    <row r="534536" spans="16:16" x14ac:dyDescent="0.3">
      <c r="P534536" s="83"/>
    </row>
    <row r="534537" spans="16:16" x14ac:dyDescent="0.3">
      <c r="P534537" s="83"/>
    </row>
    <row r="534538" spans="16:16" x14ac:dyDescent="0.3">
      <c r="P534538" s="83"/>
    </row>
    <row r="534539" spans="16:16" x14ac:dyDescent="0.3">
      <c r="P534539" s="83"/>
    </row>
    <row r="534540" spans="16:16" x14ac:dyDescent="0.3">
      <c r="P534540" s="83"/>
    </row>
    <row r="534541" spans="16:16" x14ac:dyDescent="0.3">
      <c r="P534541" s="83"/>
    </row>
    <row r="534542" spans="16:16" x14ac:dyDescent="0.3">
      <c r="P534542" s="83"/>
    </row>
    <row r="534543" spans="16:16" x14ac:dyDescent="0.3">
      <c r="P534543" s="83"/>
    </row>
    <row r="534544" spans="16:16" x14ac:dyDescent="0.3">
      <c r="P534544" s="83"/>
    </row>
    <row r="534545" spans="16:16" x14ac:dyDescent="0.3">
      <c r="P534545" s="83"/>
    </row>
    <row r="534546" spans="16:16" x14ac:dyDescent="0.3">
      <c r="P534546" s="83"/>
    </row>
    <row r="534547" spans="16:16" x14ac:dyDescent="0.3">
      <c r="P534547" s="83"/>
    </row>
    <row r="534548" spans="16:16" x14ac:dyDescent="0.3">
      <c r="P534548" s="83"/>
    </row>
    <row r="534549" spans="16:16" x14ac:dyDescent="0.3">
      <c r="P534549" s="83"/>
    </row>
    <row r="534550" spans="16:16" x14ac:dyDescent="0.3">
      <c r="P534550" s="83"/>
    </row>
    <row r="534551" spans="16:16" x14ac:dyDescent="0.3">
      <c r="P534551" s="83"/>
    </row>
    <row r="534552" spans="16:16" x14ac:dyDescent="0.3">
      <c r="P534552" s="83"/>
    </row>
    <row r="534553" spans="16:16" x14ac:dyDescent="0.3">
      <c r="P534553" s="83"/>
    </row>
    <row r="534554" spans="16:16" x14ac:dyDescent="0.3">
      <c r="P534554" s="83"/>
    </row>
    <row r="534555" spans="16:16" x14ac:dyDescent="0.3">
      <c r="P534555" s="83"/>
    </row>
    <row r="534556" spans="16:16" x14ac:dyDescent="0.3">
      <c r="P534556" s="83"/>
    </row>
    <row r="534557" spans="16:16" x14ac:dyDescent="0.3">
      <c r="P534557" s="83"/>
    </row>
    <row r="534558" spans="16:16" x14ac:dyDescent="0.3">
      <c r="P534558" s="83"/>
    </row>
    <row r="534559" spans="16:16" x14ac:dyDescent="0.3">
      <c r="P534559" s="83"/>
    </row>
    <row r="534560" spans="16:16" x14ac:dyDescent="0.3">
      <c r="P534560" s="83"/>
    </row>
    <row r="534561" spans="16:16" x14ac:dyDescent="0.3">
      <c r="P534561" s="83"/>
    </row>
    <row r="534562" spans="16:16" x14ac:dyDescent="0.3">
      <c r="P534562" s="83"/>
    </row>
    <row r="534563" spans="16:16" x14ac:dyDescent="0.3">
      <c r="P534563" s="83"/>
    </row>
    <row r="534564" spans="16:16" x14ac:dyDescent="0.3">
      <c r="P534564" s="83"/>
    </row>
    <row r="534565" spans="16:16" x14ac:dyDescent="0.3">
      <c r="P534565" s="83"/>
    </row>
    <row r="534566" spans="16:16" x14ac:dyDescent="0.3">
      <c r="P534566" s="83"/>
    </row>
    <row r="534567" spans="16:16" x14ac:dyDescent="0.3">
      <c r="P534567" s="83"/>
    </row>
    <row r="534568" spans="16:16" x14ac:dyDescent="0.3">
      <c r="P534568" s="83"/>
    </row>
    <row r="534569" spans="16:16" x14ac:dyDescent="0.3">
      <c r="P534569" s="83"/>
    </row>
    <row r="534570" spans="16:16" x14ac:dyDescent="0.3">
      <c r="P534570" s="83"/>
    </row>
    <row r="534571" spans="16:16" x14ac:dyDescent="0.3">
      <c r="P534571" s="83"/>
    </row>
    <row r="534572" spans="16:16" x14ac:dyDescent="0.3">
      <c r="P534572" s="83"/>
    </row>
    <row r="534573" spans="16:16" x14ac:dyDescent="0.3">
      <c r="P534573" s="83"/>
    </row>
    <row r="534574" spans="16:16" x14ac:dyDescent="0.3">
      <c r="P534574" s="83"/>
    </row>
    <row r="534575" spans="16:16" x14ac:dyDescent="0.3">
      <c r="P534575" s="83"/>
    </row>
    <row r="534576" spans="16:16" x14ac:dyDescent="0.3">
      <c r="P534576" s="83"/>
    </row>
    <row r="534577" spans="16:16" x14ac:dyDescent="0.3">
      <c r="P534577" s="83"/>
    </row>
    <row r="534578" spans="16:16" x14ac:dyDescent="0.3">
      <c r="P534578" s="83"/>
    </row>
    <row r="534579" spans="16:16" x14ac:dyDescent="0.3">
      <c r="P534579" s="83"/>
    </row>
    <row r="534580" spans="16:16" x14ac:dyDescent="0.3">
      <c r="P534580" s="83"/>
    </row>
    <row r="534581" spans="16:16" x14ac:dyDescent="0.3">
      <c r="P534581" s="83"/>
    </row>
    <row r="534582" spans="16:16" x14ac:dyDescent="0.3">
      <c r="P534582" s="83"/>
    </row>
    <row r="534583" spans="16:16" x14ac:dyDescent="0.3">
      <c r="P534583" s="83"/>
    </row>
    <row r="534584" spans="16:16" x14ac:dyDescent="0.3">
      <c r="P534584" s="83"/>
    </row>
    <row r="534585" spans="16:16" x14ac:dyDescent="0.3">
      <c r="P534585" s="83"/>
    </row>
    <row r="534586" spans="16:16" x14ac:dyDescent="0.3">
      <c r="P534586" s="83"/>
    </row>
    <row r="534587" spans="16:16" x14ac:dyDescent="0.3">
      <c r="P534587" s="83"/>
    </row>
    <row r="534588" spans="16:16" x14ac:dyDescent="0.3">
      <c r="P534588" s="83"/>
    </row>
    <row r="534589" spans="16:16" x14ac:dyDescent="0.3">
      <c r="P534589" s="83"/>
    </row>
    <row r="534590" spans="16:16" x14ac:dyDescent="0.3">
      <c r="P534590" s="83"/>
    </row>
    <row r="534591" spans="16:16" x14ac:dyDescent="0.3">
      <c r="P534591" s="83"/>
    </row>
    <row r="534592" spans="16:16" x14ac:dyDescent="0.3">
      <c r="P534592" s="83"/>
    </row>
    <row r="534593" spans="16:16" x14ac:dyDescent="0.3">
      <c r="P534593" s="83"/>
    </row>
    <row r="534594" spans="16:16" x14ac:dyDescent="0.3">
      <c r="P534594" s="83"/>
    </row>
    <row r="534595" spans="16:16" x14ac:dyDescent="0.3">
      <c r="P534595" s="83"/>
    </row>
    <row r="534596" spans="16:16" x14ac:dyDescent="0.3">
      <c r="P534596" s="83"/>
    </row>
    <row r="534597" spans="16:16" x14ac:dyDescent="0.3">
      <c r="P534597" s="83"/>
    </row>
    <row r="534598" spans="16:16" x14ac:dyDescent="0.3">
      <c r="P534598" s="83"/>
    </row>
    <row r="534599" spans="16:16" x14ac:dyDescent="0.3">
      <c r="P534599" s="83"/>
    </row>
    <row r="534600" spans="16:16" x14ac:dyDescent="0.3">
      <c r="P534600" s="83"/>
    </row>
    <row r="534601" spans="16:16" x14ac:dyDescent="0.3">
      <c r="P534601" s="83"/>
    </row>
    <row r="534602" spans="16:16" x14ac:dyDescent="0.3">
      <c r="P534602" s="83"/>
    </row>
    <row r="534603" spans="16:16" x14ac:dyDescent="0.3">
      <c r="P534603" s="83"/>
    </row>
    <row r="534604" spans="16:16" x14ac:dyDescent="0.3">
      <c r="P534604" s="83"/>
    </row>
    <row r="534605" spans="16:16" x14ac:dyDescent="0.3">
      <c r="P534605" s="83"/>
    </row>
    <row r="534606" spans="16:16" x14ac:dyDescent="0.3">
      <c r="P534606" s="83"/>
    </row>
    <row r="534607" spans="16:16" x14ac:dyDescent="0.3">
      <c r="P534607" s="83"/>
    </row>
    <row r="534608" spans="16:16" x14ac:dyDescent="0.3">
      <c r="P534608" s="83"/>
    </row>
    <row r="534609" spans="16:16" x14ac:dyDescent="0.3">
      <c r="P534609" s="83"/>
    </row>
    <row r="534610" spans="16:16" x14ac:dyDescent="0.3">
      <c r="P534610" s="83"/>
    </row>
    <row r="534611" spans="16:16" x14ac:dyDescent="0.3">
      <c r="P534611" s="83"/>
    </row>
    <row r="534612" spans="16:16" x14ac:dyDescent="0.3">
      <c r="P534612" s="83"/>
    </row>
    <row r="534613" spans="16:16" x14ac:dyDescent="0.3">
      <c r="P534613" s="83"/>
    </row>
    <row r="534614" spans="16:16" x14ac:dyDescent="0.3">
      <c r="P534614" s="83"/>
    </row>
    <row r="534615" spans="16:16" x14ac:dyDescent="0.3">
      <c r="P534615" s="83"/>
    </row>
    <row r="534616" spans="16:16" x14ac:dyDescent="0.3">
      <c r="P534616" s="83"/>
    </row>
    <row r="534617" spans="16:16" x14ac:dyDescent="0.3">
      <c r="P534617" s="83"/>
    </row>
    <row r="534618" spans="16:16" x14ac:dyDescent="0.3">
      <c r="P534618" s="83"/>
    </row>
    <row r="534619" spans="16:16" x14ac:dyDescent="0.3">
      <c r="P534619" s="83"/>
    </row>
    <row r="534620" spans="16:16" x14ac:dyDescent="0.3">
      <c r="P534620" s="83"/>
    </row>
    <row r="534621" spans="16:16" x14ac:dyDescent="0.3">
      <c r="P534621" s="83"/>
    </row>
    <row r="534622" spans="16:16" x14ac:dyDescent="0.3">
      <c r="P534622" s="83"/>
    </row>
    <row r="534623" spans="16:16" x14ac:dyDescent="0.3">
      <c r="P534623" s="83"/>
    </row>
    <row r="534624" spans="16:16" x14ac:dyDescent="0.3">
      <c r="P534624" s="83"/>
    </row>
    <row r="534625" spans="16:16" x14ac:dyDescent="0.3">
      <c r="P534625" s="83"/>
    </row>
    <row r="534626" spans="16:16" x14ac:dyDescent="0.3">
      <c r="P534626" s="83"/>
    </row>
    <row r="534627" spans="16:16" x14ac:dyDescent="0.3">
      <c r="P534627" s="83"/>
    </row>
    <row r="534628" spans="16:16" x14ac:dyDescent="0.3">
      <c r="P534628" s="83"/>
    </row>
    <row r="534629" spans="16:16" x14ac:dyDescent="0.3">
      <c r="P534629" s="83"/>
    </row>
    <row r="534630" spans="16:16" x14ac:dyDescent="0.3">
      <c r="P534630" s="83"/>
    </row>
    <row r="534631" spans="16:16" x14ac:dyDescent="0.3">
      <c r="P534631" s="83"/>
    </row>
    <row r="534632" spans="16:16" x14ac:dyDescent="0.3">
      <c r="P534632" s="83"/>
    </row>
    <row r="534633" spans="16:16" x14ac:dyDescent="0.3">
      <c r="P534633" s="83"/>
    </row>
    <row r="534634" spans="16:16" x14ac:dyDescent="0.3">
      <c r="P534634" s="83"/>
    </row>
    <row r="534635" spans="16:16" x14ac:dyDescent="0.3">
      <c r="P534635" s="83"/>
    </row>
    <row r="534636" spans="16:16" x14ac:dyDescent="0.3">
      <c r="P534636" s="83"/>
    </row>
    <row r="534637" spans="16:16" x14ac:dyDescent="0.3">
      <c r="P534637" s="83"/>
    </row>
    <row r="534638" spans="16:16" x14ac:dyDescent="0.3">
      <c r="P534638" s="83"/>
    </row>
    <row r="534639" spans="16:16" x14ac:dyDescent="0.3">
      <c r="P534639" s="83"/>
    </row>
    <row r="534640" spans="16:16" x14ac:dyDescent="0.3">
      <c r="P534640" s="83"/>
    </row>
    <row r="534641" spans="16:16" x14ac:dyDescent="0.3">
      <c r="P534641" s="83"/>
    </row>
    <row r="534642" spans="16:16" x14ac:dyDescent="0.3">
      <c r="P534642" s="83"/>
    </row>
    <row r="534643" spans="16:16" x14ac:dyDescent="0.3">
      <c r="P534643" s="83"/>
    </row>
    <row r="534644" spans="16:16" x14ac:dyDescent="0.3">
      <c r="P534644" s="83"/>
    </row>
    <row r="534645" spans="16:16" x14ac:dyDescent="0.3">
      <c r="P534645" s="83"/>
    </row>
    <row r="534646" spans="16:16" x14ac:dyDescent="0.3">
      <c r="P534646" s="83"/>
    </row>
    <row r="534647" spans="16:16" x14ac:dyDescent="0.3">
      <c r="P534647" s="83"/>
    </row>
    <row r="534648" spans="16:16" x14ac:dyDescent="0.3">
      <c r="P534648" s="83"/>
    </row>
    <row r="534649" spans="16:16" x14ac:dyDescent="0.3">
      <c r="P534649" s="83"/>
    </row>
    <row r="534650" spans="16:16" x14ac:dyDescent="0.3">
      <c r="P534650" s="83"/>
    </row>
    <row r="534651" spans="16:16" x14ac:dyDescent="0.3">
      <c r="P534651" s="83"/>
    </row>
    <row r="534652" spans="16:16" x14ac:dyDescent="0.3">
      <c r="P534652" s="83"/>
    </row>
    <row r="534653" spans="16:16" x14ac:dyDescent="0.3">
      <c r="P534653" s="83"/>
    </row>
    <row r="534654" spans="16:16" x14ac:dyDescent="0.3">
      <c r="P534654" s="83"/>
    </row>
    <row r="534655" spans="16:16" x14ac:dyDescent="0.3">
      <c r="P534655" s="83"/>
    </row>
    <row r="534656" spans="16:16" x14ac:dyDescent="0.3">
      <c r="P534656" s="83"/>
    </row>
    <row r="534657" spans="16:16" x14ac:dyDescent="0.3">
      <c r="P534657" s="83"/>
    </row>
    <row r="534658" spans="16:16" x14ac:dyDescent="0.3">
      <c r="P534658" s="83"/>
    </row>
    <row r="534659" spans="16:16" x14ac:dyDescent="0.3">
      <c r="P534659" s="83"/>
    </row>
    <row r="534660" spans="16:16" x14ac:dyDescent="0.3">
      <c r="P534660" s="83"/>
    </row>
    <row r="534661" spans="16:16" x14ac:dyDescent="0.3">
      <c r="P534661" s="83"/>
    </row>
    <row r="534662" spans="16:16" x14ac:dyDescent="0.3">
      <c r="P534662" s="83"/>
    </row>
    <row r="534663" spans="16:16" x14ac:dyDescent="0.3">
      <c r="P534663" s="83"/>
    </row>
    <row r="534664" spans="16:16" x14ac:dyDescent="0.3">
      <c r="P534664" s="83"/>
    </row>
    <row r="534665" spans="16:16" x14ac:dyDescent="0.3">
      <c r="P534665" s="83"/>
    </row>
    <row r="534666" spans="16:16" x14ac:dyDescent="0.3">
      <c r="P534666" s="83"/>
    </row>
    <row r="534667" spans="16:16" x14ac:dyDescent="0.3">
      <c r="P534667" s="83"/>
    </row>
    <row r="534668" spans="16:16" x14ac:dyDescent="0.3">
      <c r="P534668" s="83"/>
    </row>
    <row r="534669" spans="16:16" x14ac:dyDescent="0.3">
      <c r="P534669" s="83"/>
    </row>
    <row r="534670" spans="16:16" x14ac:dyDescent="0.3">
      <c r="P534670" s="83"/>
    </row>
    <row r="534671" spans="16:16" x14ac:dyDescent="0.3">
      <c r="P534671" s="83"/>
    </row>
    <row r="534672" spans="16:16" x14ac:dyDescent="0.3">
      <c r="P534672" s="83"/>
    </row>
    <row r="534673" spans="16:16" x14ac:dyDescent="0.3">
      <c r="P534673" s="83"/>
    </row>
    <row r="534674" spans="16:16" x14ac:dyDescent="0.3">
      <c r="P534674" s="83"/>
    </row>
    <row r="534675" spans="16:16" x14ac:dyDescent="0.3">
      <c r="P534675" s="83"/>
    </row>
    <row r="534676" spans="16:16" x14ac:dyDescent="0.3">
      <c r="P534676" s="83"/>
    </row>
    <row r="534677" spans="16:16" x14ac:dyDescent="0.3">
      <c r="P534677" s="83"/>
    </row>
    <row r="534678" spans="16:16" x14ac:dyDescent="0.3">
      <c r="P534678" s="83"/>
    </row>
    <row r="534679" spans="16:16" x14ac:dyDescent="0.3">
      <c r="P534679" s="83"/>
    </row>
    <row r="534680" spans="16:16" x14ac:dyDescent="0.3">
      <c r="P534680" s="83"/>
    </row>
    <row r="534681" spans="16:16" x14ac:dyDescent="0.3">
      <c r="P534681" s="83"/>
    </row>
    <row r="534682" spans="16:16" x14ac:dyDescent="0.3">
      <c r="P534682" s="83"/>
    </row>
    <row r="534683" spans="16:16" x14ac:dyDescent="0.3">
      <c r="P534683" s="83"/>
    </row>
    <row r="534684" spans="16:16" x14ac:dyDescent="0.3">
      <c r="P534684" s="83"/>
    </row>
    <row r="534685" spans="16:16" x14ac:dyDescent="0.3">
      <c r="P534685" s="83"/>
    </row>
    <row r="534686" spans="16:16" x14ac:dyDescent="0.3">
      <c r="P534686" s="83"/>
    </row>
    <row r="534687" spans="16:16" x14ac:dyDescent="0.3">
      <c r="P534687" s="83"/>
    </row>
    <row r="534688" spans="16:16" x14ac:dyDescent="0.3">
      <c r="P534688" s="83"/>
    </row>
    <row r="534689" spans="16:16" x14ac:dyDescent="0.3">
      <c r="P534689" s="83"/>
    </row>
    <row r="534690" spans="16:16" x14ac:dyDescent="0.3">
      <c r="P534690" s="83"/>
    </row>
    <row r="534691" spans="16:16" x14ac:dyDescent="0.3">
      <c r="P534691" s="83"/>
    </row>
    <row r="534692" spans="16:16" x14ac:dyDescent="0.3">
      <c r="P534692" s="83"/>
    </row>
    <row r="534693" spans="16:16" x14ac:dyDescent="0.3">
      <c r="P534693" s="83"/>
    </row>
    <row r="534694" spans="16:16" x14ac:dyDescent="0.3">
      <c r="P534694" s="83"/>
    </row>
    <row r="534695" spans="16:16" x14ac:dyDescent="0.3">
      <c r="P534695" s="83"/>
    </row>
    <row r="534696" spans="16:16" x14ac:dyDescent="0.3">
      <c r="P534696" s="83"/>
    </row>
    <row r="534697" spans="16:16" x14ac:dyDescent="0.3">
      <c r="P534697" s="83"/>
    </row>
    <row r="534698" spans="16:16" x14ac:dyDescent="0.3">
      <c r="P534698" s="83"/>
    </row>
    <row r="534699" spans="16:16" x14ac:dyDescent="0.3">
      <c r="P534699" s="83"/>
    </row>
    <row r="534700" spans="16:16" x14ac:dyDescent="0.3">
      <c r="P534700" s="83"/>
    </row>
    <row r="534701" spans="16:16" x14ac:dyDescent="0.3">
      <c r="P534701" s="83"/>
    </row>
    <row r="534702" spans="16:16" x14ac:dyDescent="0.3">
      <c r="P534702" s="83"/>
    </row>
    <row r="534703" spans="16:16" x14ac:dyDescent="0.3">
      <c r="P534703" s="83"/>
    </row>
    <row r="534704" spans="16:16" x14ac:dyDescent="0.3">
      <c r="P534704" s="83"/>
    </row>
    <row r="534705" spans="16:16" x14ac:dyDescent="0.3">
      <c r="P534705" s="83"/>
    </row>
    <row r="534706" spans="16:16" x14ac:dyDescent="0.3">
      <c r="P534706" s="83"/>
    </row>
    <row r="534707" spans="16:16" x14ac:dyDescent="0.3">
      <c r="P534707" s="83"/>
    </row>
    <row r="534708" spans="16:16" x14ac:dyDescent="0.3">
      <c r="P534708" s="83"/>
    </row>
    <row r="534709" spans="16:16" x14ac:dyDescent="0.3">
      <c r="P534709" s="83"/>
    </row>
    <row r="534710" spans="16:16" x14ac:dyDescent="0.3">
      <c r="P534710" s="83"/>
    </row>
    <row r="534711" spans="16:16" x14ac:dyDescent="0.3">
      <c r="P534711" s="83"/>
    </row>
    <row r="534712" spans="16:16" x14ac:dyDescent="0.3">
      <c r="P534712" s="83"/>
    </row>
    <row r="534713" spans="16:16" x14ac:dyDescent="0.3">
      <c r="P534713" s="83"/>
    </row>
    <row r="534714" spans="16:16" x14ac:dyDescent="0.3">
      <c r="P534714" s="83"/>
    </row>
    <row r="534715" spans="16:16" x14ac:dyDescent="0.3">
      <c r="P534715" s="83"/>
    </row>
    <row r="534716" spans="16:16" x14ac:dyDescent="0.3">
      <c r="P534716" s="83"/>
    </row>
    <row r="534717" spans="16:16" x14ac:dyDescent="0.3">
      <c r="P534717" s="83"/>
    </row>
    <row r="534718" spans="16:16" x14ac:dyDescent="0.3">
      <c r="P534718" s="83"/>
    </row>
    <row r="534719" spans="16:16" x14ac:dyDescent="0.3">
      <c r="P534719" s="83"/>
    </row>
    <row r="534720" spans="16:16" x14ac:dyDescent="0.3">
      <c r="P534720" s="83"/>
    </row>
    <row r="534721" spans="16:16" x14ac:dyDescent="0.3">
      <c r="P534721" s="83"/>
    </row>
    <row r="534722" spans="16:16" x14ac:dyDescent="0.3">
      <c r="P534722" s="83"/>
    </row>
    <row r="534723" spans="16:16" x14ac:dyDescent="0.3">
      <c r="P534723" s="83"/>
    </row>
    <row r="534724" spans="16:16" x14ac:dyDescent="0.3">
      <c r="P534724" s="83"/>
    </row>
    <row r="534725" spans="16:16" x14ac:dyDescent="0.3">
      <c r="P534725" s="83"/>
    </row>
    <row r="534726" spans="16:16" x14ac:dyDescent="0.3">
      <c r="P534726" s="83"/>
    </row>
    <row r="534727" spans="16:16" x14ac:dyDescent="0.3">
      <c r="P534727" s="83"/>
    </row>
    <row r="534728" spans="16:16" x14ac:dyDescent="0.3">
      <c r="P534728" s="83"/>
    </row>
    <row r="534729" spans="16:16" x14ac:dyDescent="0.3">
      <c r="P534729" s="83"/>
    </row>
    <row r="534730" spans="16:16" x14ac:dyDescent="0.3">
      <c r="P534730" s="83"/>
    </row>
    <row r="534731" spans="16:16" x14ac:dyDescent="0.3">
      <c r="P534731" s="83"/>
    </row>
    <row r="534732" spans="16:16" x14ac:dyDescent="0.3">
      <c r="P534732" s="83"/>
    </row>
    <row r="534733" spans="16:16" x14ac:dyDescent="0.3">
      <c r="P534733" s="83"/>
    </row>
    <row r="534734" spans="16:16" x14ac:dyDescent="0.3">
      <c r="P534734" s="83"/>
    </row>
    <row r="534735" spans="16:16" x14ac:dyDescent="0.3">
      <c r="P534735" s="83"/>
    </row>
    <row r="534736" spans="16:16" x14ac:dyDescent="0.3">
      <c r="P534736" s="83"/>
    </row>
    <row r="534737" spans="16:16" x14ac:dyDescent="0.3">
      <c r="P534737" s="83"/>
    </row>
    <row r="534738" spans="16:16" x14ac:dyDescent="0.3">
      <c r="P534738" s="83"/>
    </row>
    <row r="534739" spans="16:16" x14ac:dyDescent="0.3">
      <c r="P534739" s="83"/>
    </row>
    <row r="534740" spans="16:16" x14ac:dyDescent="0.3">
      <c r="P534740" s="83"/>
    </row>
    <row r="534741" spans="16:16" x14ac:dyDescent="0.3">
      <c r="P534741" s="83"/>
    </row>
    <row r="534742" spans="16:16" x14ac:dyDescent="0.3">
      <c r="P534742" s="83"/>
    </row>
    <row r="534743" spans="16:16" x14ac:dyDescent="0.3">
      <c r="P534743" s="83"/>
    </row>
    <row r="534744" spans="16:16" x14ac:dyDescent="0.3">
      <c r="P534744" s="83"/>
    </row>
    <row r="534745" spans="16:16" x14ac:dyDescent="0.3">
      <c r="P534745" s="83"/>
    </row>
    <row r="534746" spans="16:16" x14ac:dyDescent="0.3">
      <c r="P534746" s="83"/>
    </row>
    <row r="534747" spans="16:16" x14ac:dyDescent="0.3">
      <c r="P534747" s="83"/>
    </row>
    <row r="534748" spans="16:16" x14ac:dyDescent="0.3">
      <c r="P534748" s="83"/>
    </row>
    <row r="534749" spans="16:16" x14ac:dyDescent="0.3">
      <c r="P534749" s="83"/>
    </row>
    <row r="534750" spans="16:16" x14ac:dyDescent="0.3">
      <c r="P534750" s="83"/>
    </row>
    <row r="534751" spans="16:16" x14ac:dyDescent="0.3">
      <c r="P534751" s="83"/>
    </row>
    <row r="534752" spans="16:16" x14ac:dyDescent="0.3">
      <c r="P534752" s="83"/>
    </row>
    <row r="534753" spans="16:16" x14ac:dyDescent="0.3">
      <c r="P534753" s="83"/>
    </row>
    <row r="534754" spans="16:16" x14ac:dyDescent="0.3">
      <c r="P534754" s="83"/>
    </row>
    <row r="534755" spans="16:16" x14ac:dyDescent="0.3">
      <c r="P534755" s="83"/>
    </row>
    <row r="534756" spans="16:16" x14ac:dyDescent="0.3">
      <c r="P534756" s="83"/>
    </row>
    <row r="534757" spans="16:16" x14ac:dyDescent="0.3">
      <c r="P534757" s="83"/>
    </row>
    <row r="534758" spans="16:16" x14ac:dyDescent="0.3">
      <c r="P534758" s="83"/>
    </row>
    <row r="534759" spans="16:16" x14ac:dyDescent="0.3">
      <c r="P534759" s="83"/>
    </row>
    <row r="534760" spans="16:16" x14ac:dyDescent="0.3">
      <c r="P534760" s="83"/>
    </row>
    <row r="534761" spans="16:16" x14ac:dyDescent="0.3">
      <c r="P534761" s="83"/>
    </row>
    <row r="534762" spans="16:16" x14ac:dyDescent="0.3">
      <c r="P534762" s="83"/>
    </row>
    <row r="534763" spans="16:16" x14ac:dyDescent="0.3">
      <c r="P534763" s="83"/>
    </row>
    <row r="534764" spans="16:16" x14ac:dyDescent="0.3">
      <c r="P534764" s="83"/>
    </row>
    <row r="534765" spans="16:16" x14ac:dyDescent="0.3">
      <c r="P534765" s="83"/>
    </row>
    <row r="534766" spans="16:16" x14ac:dyDescent="0.3">
      <c r="P534766" s="83"/>
    </row>
    <row r="534767" spans="16:16" x14ac:dyDescent="0.3">
      <c r="P534767" s="83"/>
    </row>
    <row r="534768" spans="16:16" x14ac:dyDescent="0.3">
      <c r="P534768" s="83"/>
    </row>
    <row r="534769" spans="16:16" x14ac:dyDescent="0.3">
      <c r="P534769" s="83"/>
    </row>
    <row r="534770" spans="16:16" x14ac:dyDescent="0.3">
      <c r="P534770" s="83"/>
    </row>
    <row r="534771" spans="16:16" x14ac:dyDescent="0.3">
      <c r="P534771" s="83"/>
    </row>
    <row r="534772" spans="16:16" x14ac:dyDescent="0.3">
      <c r="P534772" s="83"/>
    </row>
    <row r="534773" spans="16:16" x14ac:dyDescent="0.3">
      <c r="P534773" s="83"/>
    </row>
    <row r="534774" spans="16:16" x14ac:dyDescent="0.3">
      <c r="P534774" s="83"/>
    </row>
    <row r="534775" spans="16:16" x14ac:dyDescent="0.3">
      <c r="P534775" s="83"/>
    </row>
    <row r="534776" spans="16:16" x14ac:dyDescent="0.3">
      <c r="P534776" s="83"/>
    </row>
    <row r="534777" spans="16:16" x14ac:dyDescent="0.3">
      <c r="P534777" s="83"/>
    </row>
    <row r="534778" spans="16:16" x14ac:dyDescent="0.3">
      <c r="P534778" s="83"/>
    </row>
    <row r="534779" spans="16:16" x14ac:dyDescent="0.3">
      <c r="P534779" s="83"/>
    </row>
    <row r="534780" spans="16:16" x14ac:dyDescent="0.3">
      <c r="P534780" s="83"/>
    </row>
    <row r="534781" spans="16:16" x14ac:dyDescent="0.3">
      <c r="P534781" s="83"/>
    </row>
    <row r="534782" spans="16:16" x14ac:dyDescent="0.3">
      <c r="P534782" s="83"/>
    </row>
    <row r="534783" spans="16:16" x14ac:dyDescent="0.3">
      <c r="P534783" s="83"/>
    </row>
    <row r="534784" spans="16:16" x14ac:dyDescent="0.3">
      <c r="P534784" s="83"/>
    </row>
    <row r="534785" spans="16:16" x14ac:dyDescent="0.3">
      <c r="P534785" s="83"/>
    </row>
    <row r="534786" spans="16:16" x14ac:dyDescent="0.3">
      <c r="P534786" s="83"/>
    </row>
    <row r="534787" spans="16:16" x14ac:dyDescent="0.3">
      <c r="P534787" s="83"/>
    </row>
    <row r="534788" spans="16:16" x14ac:dyDescent="0.3">
      <c r="P534788" s="83"/>
    </row>
    <row r="534789" spans="16:16" x14ac:dyDescent="0.3">
      <c r="P534789" s="83"/>
    </row>
    <row r="534790" spans="16:16" x14ac:dyDescent="0.3">
      <c r="P534790" s="83"/>
    </row>
    <row r="534791" spans="16:16" x14ac:dyDescent="0.3">
      <c r="P534791" s="83"/>
    </row>
    <row r="534792" spans="16:16" x14ac:dyDescent="0.3">
      <c r="P534792" s="83"/>
    </row>
    <row r="534793" spans="16:16" x14ac:dyDescent="0.3">
      <c r="P534793" s="83"/>
    </row>
    <row r="534794" spans="16:16" x14ac:dyDescent="0.3">
      <c r="P534794" s="83"/>
    </row>
    <row r="534795" spans="16:16" x14ac:dyDescent="0.3">
      <c r="P534795" s="83"/>
    </row>
    <row r="534796" spans="16:16" x14ac:dyDescent="0.3">
      <c r="P534796" s="83"/>
    </row>
    <row r="534797" spans="16:16" x14ac:dyDescent="0.3">
      <c r="P534797" s="83"/>
    </row>
    <row r="534798" spans="16:16" x14ac:dyDescent="0.3">
      <c r="P534798" s="83"/>
    </row>
    <row r="534799" spans="16:16" x14ac:dyDescent="0.3">
      <c r="P534799" s="83"/>
    </row>
    <row r="534800" spans="16:16" x14ac:dyDescent="0.3">
      <c r="P534800" s="83"/>
    </row>
    <row r="534801" spans="16:16" x14ac:dyDescent="0.3">
      <c r="P534801" s="83"/>
    </row>
    <row r="534802" spans="16:16" x14ac:dyDescent="0.3">
      <c r="P534802" s="83"/>
    </row>
    <row r="534803" spans="16:16" x14ac:dyDescent="0.3">
      <c r="P534803" s="83"/>
    </row>
    <row r="534804" spans="16:16" x14ac:dyDescent="0.3">
      <c r="P534804" s="83"/>
    </row>
    <row r="534805" spans="16:16" x14ac:dyDescent="0.3">
      <c r="P534805" s="83"/>
    </row>
    <row r="534806" spans="16:16" x14ac:dyDescent="0.3">
      <c r="P534806" s="83"/>
    </row>
    <row r="534807" spans="16:16" x14ac:dyDescent="0.3">
      <c r="P534807" s="83"/>
    </row>
    <row r="534808" spans="16:16" x14ac:dyDescent="0.3">
      <c r="P534808" s="83"/>
    </row>
    <row r="534809" spans="16:16" x14ac:dyDescent="0.3">
      <c r="P534809" s="83"/>
    </row>
    <row r="534810" spans="16:16" x14ac:dyDescent="0.3">
      <c r="P534810" s="83"/>
    </row>
    <row r="534811" spans="16:16" x14ac:dyDescent="0.3">
      <c r="P534811" s="83"/>
    </row>
    <row r="534812" spans="16:16" x14ac:dyDescent="0.3">
      <c r="P534812" s="83"/>
    </row>
    <row r="534813" spans="16:16" x14ac:dyDescent="0.3">
      <c r="P534813" s="83"/>
    </row>
    <row r="534814" spans="16:16" x14ac:dyDescent="0.3">
      <c r="P534814" s="83"/>
    </row>
    <row r="534815" spans="16:16" x14ac:dyDescent="0.3">
      <c r="P534815" s="83"/>
    </row>
    <row r="534816" spans="16:16" x14ac:dyDescent="0.3">
      <c r="P534816" s="83"/>
    </row>
    <row r="534817" spans="16:16" x14ac:dyDescent="0.3">
      <c r="P534817" s="83"/>
    </row>
    <row r="534818" spans="16:16" x14ac:dyDescent="0.3">
      <c r="P534818" s="83"/>
    </row>
    <row r="534819" spans="16:16" x14ac:dyDescent="0.3">
      <c r="P534819" s="83"/>
    </row>
    <row r="534820" spans="16:16" x14ac:dyDescent="0.3">
      <c r="P534820" s="83"/>
    </row>
    <row r="534821" spans="16:16" x14ac:dyDescent="0.3">
      <c r="P534821" s="83"/>
    </row>
    <row r="534822" spans="16:16" x14ac:dyDescent="0.3">
      <c r="P534822" s="83"/>
    </row>
    <row r="534823" spans="16:16" x14ac:dyDescent="0.3">
      <c r="P534823" s="83"/>
    </row>
    <row r="534824" spans="16:16" x14ac:dyDescent="0.3">
      <c r="P534824" s="83"/>
    </row>
    <row r="534825" spans="16:16" x14ac:dyDescent="0.3">
      <c r="P534825" s="83"/>
    </row>
    <row r="534826" spans="16:16" x14ac:dyDescent="0.3">
      <c r="P534826" s="83"/>
    </row>
    <row r="534827" spans="16:16" x14ac:dyDescent="0.3">
      <c r="P534827" s="83"/>
    </row>
    <row r="534828" spans="16:16" x14ac:dyDescent="0.3">
      <c r="P534828" s="83"/>
    </row>
    <row r="534829" spans="16:16" x14ac:dyDescent="0.3">
      <c r="P534829" s="83"/>
    </row>
    <row r="534830" spans="16:16" x14ac:dyDescent="0.3">
      <c r="P534830" s="83"/>
    </row>
    <row r="534831" spans="16:16" x14ac:dyDescent="0.3">
      <c r="P534831" s="83"/>
    </row>
    <row r="534832" spans="16:16" x14ac:dyDescent="0.3">
      <c r="P534832" s="83"/>
    </row>
    <row r="534833" spans="16:16" x14ac:dyDescent="0.3">
      <c r="P534833" s="83"/>
    </row>
    <row r="534834" spans="16:16" x14ac:dyDescent="0.3">
      <c r="P534834" s="83"/>
    </row>
    <row r="534835" spans="16:16" x14ac:dyDescent="0.3">
      <c r="P534835" s="83"/>
    </row>
    <row r="534836" spans="16:16" x14ac:dyDescent="0.3">
      <c r="P534836" s="83"/>
    </row>
    <row r="534837" spans="16:16" x14ac:dyDescent="0.3">
      <c r="P534837" s="83"/>
    </row>
    <row r="534838" spans="16:16" x14ac:dyDescent="0.3">
      <c r="P534838" s="83"/>
    </row>
    <row r="534839" spans="16:16" x14ac:dyDescent="0.3">
      <c r="P534839" s="83"/>
    </row>
    <row r="534840" spans="16:16" x14ac:dyDescent="0.3">
      <c r="P534840" s="83"/>
    </row>
    <row r="534841" spans="16:16" x14ac:dyDescent="0.3">
      <c r="P534841" s="83"/>
    </row>
    <row r="534842" spans="16:16" x14ac:dyDescent="0.3">
      <c r="P534842" s="83"/>
    </row>
    <row r="534843" spans="16:16" x14ac:dyDescent="0.3">
      <c r="P534843" s="83"/>
    </row>
    <row r="534844" spans="16:16" x14ac:dyDescent="0.3">
      <c r="P534844" s="83"/>
    </row>
    <row r="534845" spans="16:16" x14ac:dyDescent="0.3">
      <c r="P534845" s="83"/>
    </row>
    <row r="534846" spans="16:16" x14ac:dyDescent="0.3">
      <c r="P534846" s="83"/>
    </row>
    <row r="534847" spans="16:16" x14ac:dyDescent="0.3">
      <c r="P534847" s="83"/>
    </row>
    <row r="534848" spans="16:16" x14ac:dyDescent="0.3">
      <c r="P534848" s="83"/>
    </row>
    <row r="534849" spans="16:16" x14ac:dyDescent="0.3">
      <c r="P534849" s="83"/>
    </row>
    <row r="534850" spans="16:16" x14ac:dyDescent="0.3">
      <c r="P534850" s="83"/>
    </row>
    <row r="534851" spans="16:16" x14ac:dyDescent="0.3">
      <c r="P534851" s="83"/>
    </row>
    <row r="534852" spans="16:16" x14ac:dyDescent="0.3">
      <c r="P534852" s="83"/>
    </row>
    <row r="534853" spans="16:16" x14ac:dyDescent="0.3">
      <c r="P534853" s="83"/>
    </row>
    <row r="534854" spans="16:16" x14ac:dyDescent="0.3">
      <c r="P534854" s="83"/>
    </row>
    <row r="534855" spans="16:16" x14ac:dyDescent="0.3">
      <c r="P534855" s="83"/>
    </row>
    <row r="534856" spans="16:16" x14ac:dyDescent="0.3">
      <c r="P534856" s="83"/>
    </row>
    <row r="534857" spans="16:16" x14ac:dyDescent="0.3">
      <c r="P534857" s="83"/>
    </row>
    <row r="534858" spans="16:16" x14ac:dyDescent="0.3">
      <c r="P534858" s="83"/>
    </row>
    <row r="534859" spans="16:16" x14ac:dyDescent="0.3">
      <c r="P534859" s="83"/>
    </row>
    <row r="534860" spans="16:16" x14ac:dyDescent="0.3">
      <c r="P534860" s="83"/>
    </row>
    <row r="534861" spans="16:16" x14ac:dyDescent="0.3">
      <c r="P534861" s="83"/>
    </row>
    <row r="534862" spans="16:16" x14ac:dyDescent="0.3">
      <c r="P534862" s="83"/>
    </row>
    <row r="534863" spans="16:16" x14ac:dyDescent="0.3">
      <c r="P534863" s="83"/>
    </row>
    <row r="534864" spans="16:16" x14ac:dyDescent="0.3">
      <c r="P534864" s="83"/>
    </row>
    <row r="534865" spans="16:16" x14ac:dyDescent="0.3">
      <c r="P534865" s="83"/>
    </row>
    <row r="534866" spans="16:16" x14ac:dyDescent="0.3">
      <c r="P534866" s="83"/>
    </row>
    <row r="534867" spans="16:16" x14ac:dyDescent="0.3">
      <c r="P534867" s="83"/>
    </row>
    <row r="534868" spans="16:16" x14ac:dyDescent="0.3">
      <c r="P534868" s="83"/>
    </row>
    <row r="534869" spans="16:16" x14ac:dyDescent="0.3">
      <c r="P534869" s="83"/>
    </row>
    <row r="534870" spans="16:16" x14ac:dyDescent="0.3">
      <c r="P534870" s="83"/>
    </row>
    <row r="534871" spans="16:16" x14ac:dyDescent="0.3">
      <c r="P534871" s="83"/>
    </row>
    <row r="534872" spans="16:16" x14ac:dyDescent="0.3">
      <c r="P534872" s="83"/>
    </row>
    <row r="534873" spans="16:16" x14ac:dyDescent="0.3">
      <c r="P534873" s="83"/>
    </row>
    <row r="534874" spans="16:16" x14ac:dyDescent="0.3">
      <c r="P534874" s="83"/>
    </row>
    <row r="534875" spans="16:16" x14ac:dyDescent="0.3">
      <c r="P534875" s="83"/>
    </row>
    <row r="534876" spans="16:16" x14ac:dyDescent="0.3">
      <c r="P534876" s="83"/>
    </row>
    <row r="534877" spans="16:16" x14ac:dyDescent="0.3">
      <c r="P534877" s="83"/>
    </row>
    <row r="534878" spans="16:16" x14ac:dyDescent="0.3">
      <c r="P534878" s="83"/>
    </row>
    <row r="534879" spans="16:16" x14ac:dyDescent="0.3">
      <c r="P534879" s="83"/>
    </row>
    <row r="534880" spans="16:16" x14ac:dyDescent="0.3">
      <c r="P534880" s="83"/>
    </row>
    <row r="534881" spans="16:16" x14ac:dyDescent="0.3">
      <c r="P534881" s="83"/>
    </row>
    <row r="534882" spans="16:16" x14ac:dyDescent="0.3">
      <c r="P534882" s="83"/>
    </row>
    <row r="534883" spans="16:16" x14ac:dyDescent="0.3">
      <c r="P534883" s="83"/>
    </row>
    <row r="534884" spans="16:16" x14ac:dyDescent="0.3">
      <c r="P534884" s="83"/>
    </row>
    <row r="534885" spans="16:16" x14ac:dyDescent="0.3">
      <c r="P534885" s="83"/>
    </row>
    <row r="534886" spans="16:16" x14ac:dyDescent="0.3">
      <c r="P534886" s="83"/>
    </row>
    <row r="534887" spans="16:16" x14ac:dyDescent="0.3">
      <c r="P534887" s="83"/>
    </row>
    <row r="534888" spans="16:16" x14ac:dyDescent="0.3">
      <c r="P534888" s="83"/>
    </row>
    <row r="534889" spans="16:16" x14ac:dyDescent="0.3">
      <c r="P534889" s="83"/>
    </row>
    <row r="534890" spans="16:16" x14ac:dyDescent="0.3">
      <c r="P534890" s="83"/>
    </row>
    <row r="534891" spans="16:16" x14ac:dyDescent="0.3">
      <c r="P534891" s="83"/>
    </row>
    <row r="534892" spans="16:16" x14ac:dyDescent="0.3">
      <c r="P534892" s="83"/>
    </row>
    <row r="534893" spans="16:16" x14ac:dyDescent="0.3">
      <c r="P534893" s="83"/>
    </row>
    <row r="534894" spans="16:16" x14ac:dyDescent="0.3">
      <c r="P534894" s="83"/>
    </row>
    <row r="534895" spans="16:16" x14ac:dyDescent="0.3">
      <c r="P534895" s="83"/>
    </row>
    <row r="534896" spans="16:16" x14ac:dyDescent="0.3">
      <c r="P534896" s="83"/>
    </row>
    <row r="534897" spans="16:16" x14ac:dyDescent="0.3">
      <c r="P534897" s="83"/>
    </row>
    <row r="534898" spans="16:16" x14ac:dyDescent="0.3">
      <c r="P534898" s="83"/>
    </row>
    <row r="534899" spans="16:16" x14ac:dyDescent="0.3">
      <c r="P534899" s="83"/>
    </row>
    <row r="534900" spans="16:16" x14ac:dyDescent="0.3">
      <c r="P534900" s="83"/>
    </row>
    <row r="534901" spans="16:16" x14ac:dyDescent="0.3">
      <c r="P534901" s="83"/>
    </row>
    <row r="534902" spans="16:16" x14ac:dyDescent="0.3">
      <c r="P534902" s="83"/>
    </row>
    <row r="534903" spans="16:16" x14ac:dyDescent="0.3">
      <c r="P534903" s="83"/>
    </row>
    <row r="534904" spans="16:16" x14ac:dyDescent="0.3">
      <c r="P534904" s="83"/>
    </row>
    <row r="534905" spans="16:16" x14ac:dyDescent="0.3">
      <c r="P534905" s="83"/>
    </row>
    <row r="534906" spans="16:16" x14ac:dyDescent="0.3">
      <c r="P534906" s="83"/>
    </row>
    <row r="534907" spans="16:16" x14ac:dyDescent="0.3">
      <c r="P534907" s="83"/>
    </row>
    <row r="534908" spans="16:16" x14ac:dyDescent="0.3">
      <c r="P534908" s="83"/>
    </row>
    <row r="534909" spans="16:16" x14ac:dyDescent="0.3">
      <c r="P534909" s="83"/>
    </row>
    <row r="534910" spans="16:16" x14ac:dyDescent="0.3">
      <c r="P534910" s="83"/>
    </row>
    <row r="534911" spans="16:16" x14ac:dyDescent="0.3">
      <c r="P534911" s="83"/>
    </row>
    <row r="534912" spans="16:16" x14ac:dyDescent="0.3">
      <c r="P534912" s="83"/>
    </row>
    <row r="534913" spans="16:16" x14ac:dyDescent="0.3">
      <c r="P534913" s="83"/>
    </row>
    <row r="534914" spans="16:16" x14ac:dyDescent="0.3">
      <c r="P534914" s="83"/>
    </row>
    <row r="534915" spans="16:16" x14ac:dyDescent="0.3">
      <c r="P534915" s="83"/>
    </row>
    <row r="534916" spans="16:16" x14ac:dyDescent="0.3">
      <c r="P534916" s="83"/>
    </row>
    <row r="534917" spans="16:16" x14ac:dyDescent="0.3">
      <c r="P534917" s="83"/>
    </row>
    <row r="534918" spans="16:16" x14ac:dyDescent="0.3">
      <c r="P534918" s="83"/>
    </row>
    <row r="534919" spans="16:16" x14ac:dyDescent="0.3">
      <c r="P534919" s="83"/>
    </row>
    <row r="534920" spans="16:16" x14ac:dyDescent="0.3">
      <c r="P534920" s="83"/>
    </row>
    <row r="534921" spans="16:16" x14ac:dyDescent="0.3">
      <c r="P534921" s="83"/>
    </row>
    <row r="534922" spans="16:16" x14ac:dyDescent="0.3">
      <c r="P534922" s="83"/>
    </row>
    <row r="534923" spans="16:16" x14ac:dyDescent="0.3">
      <c r="P534923" s="83"/>
    </row>
    <row r="534924" spans="16:16" x14ac:dyDescent="0.3">
      <c r="P534924" s="83"/>
    </row>
    <row r="534925" spans="16:16" x14ac:dyDescent="0.3">
      <c r="P534925" s="83"/>
    </row>
    <row r="534926" spans="16:16" x14ac:dyDescent="0.3">
      <c r="P534926" s="83"/>
    </row>
    <row r="534927" spans="16:16" x14ac:dyDescent="0.3">
      <c r="P534927" s="83"/>
    </row>
    <row r="534928" spans="16:16" x14ac:dyDescent="0.3">
      <c r="P534928" s="83"/>
    </row>
    <row r="534929" spans="16:16" x14ac:dyDescent="0.3">
      <c r="P534929" s="83"/>
    </row>
    <row r="534930" spans="16:16" x14ac:dyDescent="0.3">
      <c r="P534930" s="83"/>
    </row>
    <row r="534931" spans="16:16" x14ac:dyDescent="0.3">
      <c r="P534931" s="83"/>
    </row>
    <row r="534932" spans="16:16" x14ac:dyDescent="0.3">
      <c r="P534932" s="83"/>
    </row>
    <row r="534933" spans="16:16" x14ac:dyDescent="0.3">
      <c r="P534933" s="83"/>
    </row>
    <row r="534934" spans="16:16" x14ac:dyDescent="0.3">
      <c r="P534934" s="83"/>
    </row>
    <row r="534935" spans="16:16" x14ac:dyDescent="0.3">
      <c r="P534935" s="83"/>
    </row>
    <row r="534936" spans="16:16" x14ac:dyDescent="0.3">
      <c r="P534936" s="83"/>
    </row>
    <row r="534937" spans="16:16" x14ac:dyDescent="0.3">
      <c r="P534937" s="83"/>
    </row>
    <row r="534938" spans="16:16" x14ac:dyDescent="0.3">
      <c r="P534938" s="83"/>
    </row>
    <row r="534939" spans="16:16" x14ac:dyDescent="0.3">
      <c r="P534939" s="83"/>
    </row>
    <row r="534940" spans="16:16" x14ac:dyDescent="0.3">
      <c r="P534940" s="83"/>
    </row>
    <row r="534941" spans="16:16" x14ac:dyDescent="0.3">
      <c r="P534941" s="83"/>
    </row>
    <row r="534942" spans="16:16" x14ac:dyDescent="0.3">
      <c r="P534942" s="83"/>
    </row>
    <row r="534943" spans="16:16" x14ac:dyDescent="0.3">
      <c r="P534943" s="83"/>
    </row>
    <row r="534944" spans="16:16" x14ac:dyDescent="0.3">
      <c r="P534944" s="83"/>
    </row>
    <row r="534945" spans="16:16" x14ac:dyDescent="0.3">
      <c r="P534945" s="83"/>
    </row>
    <row r="534946" spans="16:16" x14ac:dyDescent="0.3">
      <c r="P534946" s="83"/>
    </row>
    <row r="534947" spans="16:16" x14ac:dyDescent="0.3">
      <c r="P534947" s="83"/>
    </row>
    <row r="534948" spans="16:16" x14ac:dyDescent="0.3">
      <c r="P534948" s="83"/>
    </row>
    <row r="534949" spans="16:16" x14ac:dyDescent="0.3">
      <c r="P534949" s="83"/>
    </row>
    <row r="534950" spans="16:16" x14ac:dyDescent="0.3">
      <c r="P534950" s="83"/>
    </row>
    <row r="534951" spans="16:16" x14ac:dyDescent="0.3">
      <c r="P534951" s="83"/>
    </row>
    <row r="534952" spans="16:16" x14ac:dyDescent="0.3">
      <c r="P534952" s="83"/>
    </row>
    <row r="534953" spans="16:16" x14ac:dyDescent="0.3">
      <c r="P534953" s="83"/>
    </row>
    <row r="534954" spans="16:16" x14ac:dyDescent="0.3">
      <c r="P534954" s="83"/>
    </row>
    <row r="534955" spans="16:16" x14ac:dyDescent="0.3">
      <c r="P534955" s="83"/>
    </row>
    <row r="534956" spans="16:16" x14ac:dyDescent="0.3">
      <c r="P534956" s="83"/>
    </row>
    <row r="534957" spans="16:16" x14ac:dyDescent="0.3">
      <c r="P534957" s="83"/>
    </row>
    <row r="534958" spans="16:16" x14ac:dyDescent="0.3">
      <c r="P534958" s="83"/>
    </row>
    <row r="534959" spans="16:16" x14ac:dyDescent="0.3">
      <c r="P534959" s="83"/>
    </row>
    <row r="534960" spans="16:16" x14ac:dyDescent="0.3">
      <c r="P534960" s="83"/>
    </row>
    <row r="534961" spans="16:16" x14ac:dyDescent="0.3">
      <c r="P534961" s="83"/>
    </row>
    <row r="534962" spans="16:16" x14ac:dyDescent="0.3">
      <c r="P534962" s="83"/>
    </row>
    <row r="534963" spans="16:16" x14ac:dyDescent="0.3">
      <c r="P534963" s="83"/>
    </row>
    <row r="534964" spans="16:16" x14ac:dyDescent="0.3">
      <c r="P534964" s="83"/>
    </row>
    <row r="534965" spans="16:16" x14ac:dyDescent="0.3">
      <c r="P534965" s="83"/>
    </row>
    <row r="534966" spans="16:16" x14ac:dyDescent="0.3">
      <c r="P534966" s="83"/>
    </row>
    <row r="534967" spans="16:16" x14ac:dyDescent="0.3">
      <c r="P534967" s="83"/>
    </row>
    <row r="534968" spans="16:16" x14ac:dyDescent="0.3">
      <c r="P534968" s="83"/>
    </row>
    <row r="534969" spans="16:16" x14ac:dyDescent="0.3">
      <c r="P534969" s="83"/>
    </row>
    <row r="534970" spans="16:16" x14ac:dyDescent="0.3">
      <c r="P534970" s="83"/>
    </row>
    <row r="534971" spans="16:16" x14ac:dyDescent="0.3">
      <c r="P534971" s="83"/>
    </row>
    <row r="534972" spans="16:16" x14ac:dyDescent="0.3">
      <c r="P534972" s="83"/>
    </row>
    <row r="534973" spans="16:16" x14ac:dyDescent="0.3">
      <c r="P534973" s="83"/>
    </row>
    <row r="534974" spans="16:16" x14ac:dyDescent="0.3">
      <c r="P534974" s="83"/>
    </row>
    <row r="534975" spans="16:16" x14ac:dyDescent="0.3">
      <c r="P534975" s="83"/>
    </row>
    <row r="534976" spans="16:16" x14ac:dyDescent="0.3">
      <c r="P534976" s="83"/>
    </row>
    <row r="534977" spans="16:16" x14ac:dyDescent="0.3">
      <c r="P534977" s="83"/>
    </row>
    <row r="534978" spans="16:16" x14ac:dyDescent="0.3">
      <c r="P534978" s="83"/>
    </row>
    <row r="534979" spans="16:16" x14ac:dyDescent="0.3">
      <c r="P534979" s="83"/>
    </row>
    <row r="534980" spans="16:16" x14ac:dyDescent="0.3">
      <c r="P534980" s="83"/>
    </row>
    <row r="534981" spans="16:16" x14ac:dyDescent="0.3">
      <c r="P534981" s="83"/>
    </row>
    <row r="534982" spans="16:16" x14ac:dyDescent="0.3">
      <c r="P534982" s="83"/>
    </row>
    <row r="534983" spans="16:16" x14ac:dyDescent="0.3">
      <c r="P534983" s="83"/>
    </row>
    <row r="534984" spans="16:16" x14ac:dyDescent="0.3">
      <c r="P534984" s="83"/>
    </row>
    <row r="534985" spans="16:16" x14ac:dyDescent="0.3">
      <c r="P534985" s="83"/>
    </row>
    <row r="534986" spans="16:16" x14ac:dyDescent="0.3">
      <c r="P534986" s="83"/>
    </row>
    <row r="534987" spans="16:16" x14ac:dyDescent="0.3">
      <c r="P534987" s="83"/>
    </row>
    <row r="534988" spans="16:16" x14ac:dyDescent="0.3">
      <c r="P534988" s="83"/>
    </row>
    <row r="534989" spans="16:16" x14ac:dyDescent="0.3">
      <c r="P534989" s="83"/>
    </row>
    <row r="534990" spans="16:16" x14ac:dyDescent="0.3">
      <c r="P534990" s="83"/>
    </row>
    <row r="534991" spans="16:16" x14ac:dyDescent="0.3">
      <c r="P534991" s="83"/>
    </row>
    <row r="534992" spans="16:16" x14ac:dyDescent="0.3">
      <c r="P534992" s="83"/>
    </row>
    <row r="534993" spans="16:16" x14ac:dyDescent="0.3">
      <c r="P534993" s="83"/>
    </row>
    <row r="534994" spans="16:16" x14ac:dyDescent="0.3">
      <c r="P534994" s="83"/>
    </row>
    <row r="534995" spans="16:16" x14ac:dyDescent="0.3">
      <c r="P534995" s="83"/>
    </row>
    <row r="534996" spans="16:16" x14ac:dyDescent="0.3">
      <c r="P534996" s="83"/>
    </row>
    <row r="534997" spans="16:16" x14ac:dyDescent="0.3">
      <c r="P534997" s="83"/>
    </row>
    <row r="534998" spans="16:16" x14ac:dyDescent="0.3">
      <c r="P534998" s="83"/>
    </row>
    <row r="534999" spans="16:16" x14ac:dyDescent="0.3">
      <c r="P534999" s="83"/>
    </row>
    <row r="535000" spans="16:16" x14ac:dyDescent="0.3">
      <c r="P535000" s="83"/>
    </row>
    <row r="535001" spans="16:16" x14ac:dyDescent="0.3">
      <c r="P535001" s="83"/>
    </row>
    <row r="535002" spans="16:16" x14ac:dyDescent="0.3">
      <c r="P535002" s="83"/>
    </row>
    <row r="535003" spans="16:16" x14ac:dyDescent="0.3">
      <c r="P535003" s="83"/>
    </row>
    <row r="535004" spans="16:16" x14ac:dyDescent="0.3">
      <c r="P535004" s="83"/>
    </row>
    <row r="535005" spans="16:16" x14ac:dyDescent="0.3">
      <c r="P535005" s="83"/>
    </row>
    <row r="535006" spans="16:16" x14ac:dyDescent="0.3">
      <c r="P535006" s="83"/>
    </row>
    <row r="535007" spans="16:16" x14ac:dyDescent="0.3">
      <c r="P535007" s="83"/>
    </row>
    <row r="535008" spans="16:16" x14ac:dyDescent="0.3">
      <c r="P535008" s="83"/>
    </row>
    <row r="535009" spans="16:16" x14ac:dyDescent="0.3">
      <c r="P535009" s="83"/>
    </row>
    <row r="535010" spans="16:16" x14ac:dyDescent="0.3">
      <c r="P535010" s="83"/>
    </row>
    <row r="535011" spans="16:16" x14ac:dyDescent="0.3">
      <c r="P535011" s="83"/>
    </row>
    <row r="535012" spans="16:16" x14ac:dyDescent="0.3">
      <c r="P535012" s="83"/>
    </row>
    <row r="535013" spans="16:16" x14ac:dyDescent="0.3">
      <c r="P535013" s="83"/>
    </row>
    <row r="535014" spans="16:16" x14ac:dyDescent="0.3">
      <c r="P535014" s="83"/>
    </row>
    <row r="535015" spans="16:16" x14ac:dyDescent="0.3">
      <c r="P535015" s="83"/>
    </row>
    <row r="535016" spans="16:16" x14ac:dyDescent="0.3">
      <c r="P535016" s="83"/>
    </row>
    <row r="535017" spans="16:16" x14ac:dyDescent="0.3">
      <c r="P535017" s="83"/>
    </row>
    <row r="535018" spans="16:16" x14ac:dyDescent="0.3">
      <c r="P535018" s="83"/>
    </row>
    <row r="535019" spans="16:16" x14ac:dyDescent="0.3">
      <c r="P535019" s="83"/>
    </row>
    <row r="535020" spans="16:16" x14ac:dyDescent="0.3">
      <c r="P535020" s="83"/>
    </row>
    <row r="535021" spans="16:16" x14ac:dyDescent="0.3">
      <c r="P535021" s="83"/>
    </row>
    <row r="535022" spans="16:16" x14ac:dyDescent="0.3">
      <c r="P535022" s="83"/>
    </row>
    <row r="535023" spans="16:16" x14ac:dyDescent="0.3">
      <c r="P535023" s="83"/>
    </row>
    <row r="535024" spans="16:16" x14ac:dyDescent="0.3">
      <c r="P535024" s="83"/>
    </row>
    <row r="535025" spans="16:16" x14ac:dyDescent="0.3">
      <c r="P535025" s="83"/>
    </row>
    <row r="535026" spans="16:16" x14ac:dyDescent="0.3">
      <c r="P535026" s="83"/>
    </row>
    <row r="535027" spans="16:16" x14ac:dyDescent="0.3">
      <c r="P535027" s="83"/>
    </row>
    <row r="535028" spans="16:16" x14ac:dyDescent="0.3">
      <c r="P535028" s="83"/>
    </row>
    <row r="535029" spans="16:16" x14ac:dyDescent="0.3">
      <c r="P535029" s="83"/>
    </row>
    <row r="535030" spans="16:16" x14ac:dyDescent="0.3">
      <c r="P535030" s="83"/>
    </row>
    <row r="535031" spans="16:16" x14ac:dyDescent="0.3">
      <c r="P535031" s="83"/>
    </row>
    <row r="535032" spans="16:16" x14ac:dyDescent="0.3">
      <c r="P535032" s="83"/>
    </row>
    <row r="535033" spans="16:16" x14ac:dyDescent="0.3">
      <c r="P535033" s="83"/>
    </row>
    <row r="535034" spans="16:16" x14ac:dyDescent="0.3">
      <c r="P535034" s="83"/>
    </row>
    <row r="535035" spans="16:16" x14ac:dyDescent="0.3">
      <c r="P535035" s="83"/>
    </row>
    <row r="535036" spans="16:16" x14ac:dyDescent="0.3">
      <c r="P535036" s="83"/>
    </row>
    <row r="535037" spans="16:16" x14ac:dyDescent="0.3">
      <c r="P535037" s="83"/>
    </row>
    <row r="535038" spans="16:16" x14ac:dyDescent="0.3">
      <c r="P535038" s="83"/>
    </row>
    <row r="535039" spans="16:16" x14ac:dyDescent="0.3">
      <c r="P535039" s="83"/>
    </row>
    <row r="535040" spans="16:16" x14ac:dyDescent="0.3">
      <c r="P535040" s="83"/>
    </row>
    <row r="535041" spans="16:16" x14ac:dyDescent="0.3">
      <c r="P535041" s="83"/>
    </row>
    <row r="535042" spans="16:16" x14ac:dyDescent="0.3">
      <c r="P535042" s="83"/>
    </row>
    <row r="535043" spans="16:16" x14ac:dyDescent="0.3">
      <c r="P535043" s="83"/>
    </row>
    <row r="535044" spans="16:16" x14ac:dyDescent="0.3">
      <c r="P535044" s="83"/>
    </row>
    <row r="535045" spans="16:16" x14ac:dyDescent="0.3">
      <c r="P535045" s="83"/>
    </row>
    <row r="535046" spans="16:16" x14ac:dyDescent="0.3">
      <c r="P535046" s="83"/>
    </row>
    <row r="535047" spans="16:16" x14ac:dyDescent="0.3">
      <c r="P535047" s="83"/>
    </row>
    <row r="535048" spans="16:16" x14ac:dyDescent="0.3">
      <c r="P535048" s="83"/>
    </row>
    <row r="535049" spans="16:16" x14ac:dyDescent="0.3">
      <c r="P535049" s="83"/>
    </row>
    <row r="535050" spans="16:16" x14ac:dyDescent="0.3">
      <c r="P535050" s="83"/>
    </row>
    <row r="535051" spans="16:16" x14ac:dyDescent="0.3">
      <c r="P535051" s="83"/>
    </row>
    <row r="535052" spans="16:16" x14ac:dyDescent="0.3">
      <c r="P535052" s="83"/>
    </row>
    <row r="535053" spans="16:16" x14ac:dyDescent="0.3">
      <c r="P535053" s="83"/>
    </row>
    <row r="535054" spans="16:16" x14ac:dyDescent="0.3">
      <c r="P535054" s="83"/>
    </row>
    <row r="535055" spans="16:16" x14ac:dyDescent="0.3">
      <c r="P535055" s="83"/>
    </row>
    <row r="535056" spans="16:16" x14ac:dyDescent="0.3">
      <c r="P535056" s="83"/>
    </row>
    <row r="535057" spans="16:16" x14ac:dyDescent="0.3">
      <c r="P535057" s="83"/>
    </row>
    <row r="535058" spans="16:16" x14ac:dyDescent="0.3">
      <c r="P535058" s="83"/>
    </row>
    <row r="535059" spans="16:16" x14ac:dyDescent="0.3">
      <c r="P535059" s="83"/>
    </row>
    <row r="535060" spans="16:16" x14ac:dyDescent="0.3">
      <c r="P535060" s="83"/>
    </row>
    <row r="535061" spans="16:16" x14ac:dyDescent="0.3">
      <c r="P535061" s="83"/>
    </row>
    <row r="535062" spans="16:16" x14ac:dyDescent="0.3">
      <c r="P535062" s="83"/>
    </row>
    <row r="535063" spans="16:16" x14ac:dyDescent="0.3">
      <c r="P535063" s="83"/>
    </row>
    <row r="535064" spans="16:16" x14ac:dyDescent="0.3">
      <c r="P535064" s="83"/>
    </row>
    <row r="535065" spans="16:16" x14ac:dyDescent="0.3">
      <c r="P535065" s="83"/>
    </row>
    <row r="535066" spans="16:16" x14ac:dyDescent="0.3">
      <c r="P535066" s="83"/>
    </row>
    <row r="535067" spans="16:16" x14ac:dyDescent="0.3">
      <c r="P535067" s="83"/>
    </row>
    <row r="535068" spans="16:16" x14ac:dyDescent="0.3">
      <c r="P535068" s="83"/>
    </row>
    <row r="535069" spans="16:16" x14ac:dyDescent="0.3">
      <c r="P535069" s="83"/>
    </row>
    <row r="535070" spans="16:16" x14ac:dyDescent="0.3">
      <c r="P535070" s="83"/>
    </row>
    <row r="535071" spans="16:16" x14ac:dyDescent="0.3">
      <c r="P535071" s="83"/>
    </row>
    <row r="535072" spans="16:16" x14ac:dyDescent="0.3">
      <c r="P535072" s="83"/>
    </row>
    <row r="535073" spans="16:16" x14ac:dyDescent="0.3">
      <c r="P535073" s="83"/>
    </row>
    <row r="535074" spans="16:16" x14ac:dyDescent="0.3">
      <c r="P535074" s="83"/>
    </row>
    <row r="535075" spans="16:16" x14ac:dyDescent="0.3">
      <c r="P535075" s="83"/>
    </row>
    <row r="535076" spans="16:16" x14ac:dyDescent="0.3">
      <c r="P535076" s="83"/>
    </row>
    <row r="535077" spans="16:16" x14ac:dyDescent="0.3">
      <c r="P535077" s="83"/>
    </row>
    <row r="535078" spans="16:16" x14ac:dyDescent="0.3">
      <c r="P535078" s="83"/>
    </row>
    <row r="535079" spans="16:16" x14ac:dyDescent="0.3">
      <c r="P535079" s="83"/>
    </row>
    <row r="535080" spans="16:16" x14ac:dyDescent="0.3">
      <c r="P535080" s="83"/>
    </row>
    <row r="535081" spans="16:16" x14ac:dyDescent="0.3">
      <c r="P535081" s="83"/>
    </row>
    <row r="535082" spans="16:16" x14ac:dyDescent="0.3">
      <c r="P535082" s="83"/>
    </row>
    <row r="535083" spans="16:16" x14ac:dyDescent="0.3">
      <c r="P535083" s="83"/>
    </row>
    <row r="535084" spans="16:16" x14ac:dyDescent="0.3">
      <c r="P535084" s="83"/>
    </row>
    <row r="535085" spans="16:16" x14ac:dyDescent="0.3">
      <c r="P535085" s="83"/>
    </row>
    <row r="535086" spans="16:16" x14ac:dyDescent="0.3">
      <c r="P535086" s="83"/>
    </row>
    <row r="535087" spans="16:16" x14ac:dyDescent="0.3">
      <c r="P535087" s="83"/>
    </row>
    <row r="535088" spans="16:16" x14ac:dyDescent="0.3">
      <c r="P535088" s="83"/>
    </row>
    <row r="535089" spans="16:16" x14ac:dyDescent="0.3">
      <c r="P535089" s="83"/>
    </row>
    <row r="535090" spans="16:16" x14ac:dyDescent="0.3">
      <c r="P535090" s="83"/>
    </row>
    <row r="535091" spans="16:16" x14ac:dyDescent="0.3">
      <c r="P535091" s="83"/>
    </row>
    <row r="535092" spans="16:16" x14ac:dyDescent="0.3">
      <c r="P535092" s="83"/>
    </row>
    <row r="535093" spans="16:16" x14ac:dyDescent="0.3">
      <c r="P535093" s="83"/>
    </row>
    <row r="535094" spans="16:16" x14ac:dyDescent="0.3">
      <c r="P535094" s="83"/>
    </row>
    <row r="535095" spans="16:16" x14ac:dyDescent="0.3">
      <c r="P535095" s="83"/>
    </row>
    <row r="535096" spans="16:16" x14ac:dyDescent="0.3">
      <c r="P535096" s="83"/>
    </row>
    <row r="535097" spans="16:16" x14ac:dyDescent="0.3">
      <c r="P535097" s="83"/>
    </row>
    <row r="535098" spans="16:16" x14ac:dyDescent="0.3">
      <c r="P535098" s="83"/>
    </row>
    <row r="535099" spans="16:16" x14ac:dyDescent="0.3">
      <c r="P535099" s="83"/>
    </row>
    <row r="535100" spans="16:16" x14ac:dyDescent="0.3">
      <c r="P535100" s="83"/>
    </row>
    <row r="535101" spans="16:16" x14ac:dyDescent="0.3">
      <c r="P535101" s="83"/>
    </row>
    <row r="535102" spans="16:16" x14ac:dyDescent="0.3">
      <c r="P535102" s="83"/>
    </row>
    <row r="535103" spans="16:16" x14ac:dyDescent="0.3">
      <c r="P535103" s="83"/>
    </row>
    <row r="535104" spans="16:16" x14ac:dyDescent="0.3">
      <c r="P535104" s="83"/>
    </row>
    <row r="535105" spans="16:16" x14ac:dyDescent="0.3">
      <c r="P535105" s="83"/>
    </row>
    <row r="535106" spans="16:16" x14ac:dyDescent="0.3">
      <c r="P535106" s="83"/>
    </row>
    <row r="535107" spans="16:16" x14ac:dyDescent="0.3">
      <c r="P535107" s="83"/>
    </row>
    <row r="535108" spans="16:16" x14ac:dyDescent="0.3">
      <c r="P535108" s="83"/>
    </row>
    <row r="535109" spans="16:16" x14ac:dyDescent="0.3">
      <c r="P535109" s="83"/>
    </row>
    <row r="535110" spans="16:16" x14ac:dyDescent="0.3">
      <c r="P535110" s="83"/>
    </row>
    <row r="535111" spans="16:16" x14ac:dyDescent="0.3">
      <c r="P535111" s="83"/>
    </row>
    <row r="535112" spans="16:16" x14ac:dyDescent="0.3">
      <c r="P535112" s="83"/>
    </row>
    <row r="535113" spans="16:16" x14ac:dyDescent="0.3">
      <c r="P535113" s="83"/>
    </row>
    <row r="535114" spans="16:16" x14ac:dyDescent="0.3">
      <c r="P535114" s="83"/>
    </row>
    <row r="535115" spans="16:16" x14ac:dyDescent="0.3">
      <c r="P535115" s="83"/>
    </row>
    <row r="535116" spans="16:16" x14ac:dyDescent="0.3">
      <c r="P535116" s="83"/>
    </row>
    <row r="535117" spans="16:16" x14ac:dyDescent="0.3">
      <c r="P535117" s="83"/>
    </row>
    <row r="535118" spans="16:16" x14ac:dyDescent="0.3">
      <c r="P535118" s="83"/>
    </row>
    <row r="535119" spans="16:16" x14ac:dyDescent="0.3">
      <c r="P535119" s="83"/>
    </row>
    <row r="535120" spans="16:16" x14ac:dyDescent="0.3">
      <c r="P535120" s="83"/>
    </row>
    <row r="535121" spans="16:16" x14ac:dyDescent="0.3">
      <c r="P535121" s="83"/>
    </row>
    <row r="535122" spans="16:16" x14ac:dyDescent="0.3">
      <c r="P535122" s="83"/>
    </row>
    <row r="535123" spans="16:16" x14ac:dyDescent="0.3">
      <c r="P535123" s="83"/>
    </row>
    <row r="535124" spans="16:16" x14ac:dyDescent="0.3">
      <c r="P535124" s="83"/>
    </row>
    <row r="535125" spans="16:16" x14ac:dyDescent="0.3">
      <c r="P535125" s="83"/>
    </row>
    <row r="535126" spans="16:16" x14ac:dyDescent="0.3">
      <c r="P535126" s="83"/>
    </row>
    <row r="535127" spans="16:16" x14ac:dyDescent="0.3">
      <c r="P535127" s="83"/>
    </row>
    <row r="535128" spans="16:16" x14ac:dyDescent="0.3">
      <c r="P535128" s="83"/>
    </row>
    <row r="535129" spans="16:16" x14ac:dyDescent="0.3">
      <c r="P535129" s="83"/>
    </row>
    <row r="535130" spans="16:16" x14ac:dyDescent="0.3">
      <c r="P535130" s="83"/>
    </row>
    <row r="535131" spans="16:16" x14ac:dyDescent="0.3">
      <c r="P535131" s="83"/>
    </row>
    <row r="535132" spans="16:16" x14ac:dyDescent="0.3">
      <c r="P535132" s="83"/>
    </row>
    <row r="535133" spans="16:16" x14ac:dyDescent="0.3">
      <c r="P535133" s="83"/>
    </row>
    <row r="535134" spans="16:16" x14ac:dyDescent="0.3">
      <c r="P535134" s="83"/>
    </row>
    <row r="535135" spans="16:16" x14ac:dyDescent="0.3">
      <c r="P535135" s="83"/>
    </row>
    <row r="535136" spans="16:16" x14ac:dyDescent="0.3">
      <c r="P535136" s="83"/>
    </row>
    <row r="535137" spans="16:16" x14ac:dyDescent="0.3">
      <c r="P535137" s="83"/>
    </row>
    <row r="535138" spans="16:16" x14ac:dyDescent="0.3">
      <c r="P535138" s="83"/>
    </row>
    <row r="535139" spans="16:16" x14ac:dyDescent="0.3">
      <c r="P535139" s="83"/>
    </row>
    <row r="535140" spans="16:16" x14ac:dyDescent="0.3">
      <c r="P535140" s="83"/>
    </row>
    <row r="535141" spans="16:16" x14ac:dyDescent="0.3">
      <c r="P535141" s="83"/>
    </row>
    <row r="535142" spans="16:16" x14ac:dyDescent="0.3">
      <c r="P535142" s="83"/>
    </row>
    <row r="535143" spans="16:16" x14ac:dyDescent="0.3">
      <c r="P535143" s="83"/>
    </row>
    <row r="535144" spans="16:16" x14ac:dyDescent="0.3">
      <c r="P535144" s="83"/>
    </row>
    <row r="535145" spans="16:16" x14ac:dyDescent="0.3">
      <c r="P535145" s="83"/>
    </row>
    <row r="535146" spans="16:16" x14ac:dyDescent="0.3">
      <c r="P535146" s="83"/>
    </row>
    <row r="535147" spans="16:16" x14ac:dyDescent="0.3">
      <c r="P535147" s="83"/>
    </row>
    <row r="535148" spans="16:16" x14ac:dyDescent="0.3">
      <c r="P535148" s="83"/>
    </row>
    <row r="535149" spans="16:16" x14ac:dyDescent="0.3">
      <c r="P535149" s="83"/>
    </row>
    <row r="535150" spans="16:16" x14ac:dyDescent="0.3">
      <c r="P535150" s="83"/>
    </row>
    <row r="535151" spans="16:16" x14ac:dyDescent="0.3">
      <c r="P535151" s="83"/>
    </row>
    <row r="535152" spans="16:16" x14ac:dyDescent="0.3">
      <c r="P535152" s="83"/>
    </row>
    <row r="535153" spans="16:16" x14ac:dyDescent="0.3">
      <c r="P535153" s="83"/>
    </row>
    <row r="535154" spans="16:16" x14ac:dyDescent="0.3">
      <c r="P535154" s="83"/>
    </row>
    <row r="535155" spans="16:16" x14ac:dyDescent="0.3">
      <c r="P535155" s="83"/>
    </row>
    <row r="535156" spans="16:16" x14ac:dyDescent="0.3">
      <c r="P535156" s="83"/>
    </row>
    <row r="535157" spans="16:16" x14ac:dyDescent="0.3">
      <c r="P535157" s="83"/>
    </row>
    <row r="535158" spans="16:16" x14ac:dyDescent="0.3">
      <c r="P535158" s="83"/>
    </row>
    <row r="535159" spans="16:16" x14ac:dyDescent="0.3">
      <c r="P535159" s="83"/>
    </row>
    <row r="535160" spans="16:16" x14ac:dyDescent="0.3">
      <c r="P535160" s="83"/>
    </row>
    <row r="535161" spans="16:16" x14ac:dyDescent="0.3">
      <c r="P535161" s="83"/>
    </row>
    <row r="535162" spans="16:16" x14ac:dyDescent="0.3">
      <c r="P535162" s="83"/>
    </row>
    <row r="535163" spans="16:16" x14ac:dyDescent="0.3">
      <c r="P535163" s="83"/>
    </row>
    <row r="535164" spans="16:16" x14ac:dyDescent="0.3">
      <c r="P535164" s="83"/>
    </row>
    <row r="535165" spans="16:16" x14ac:dyDescent="0.3">
      <c r="P535165" s="83"/>
    </row>
    <row r="535166" spans="16:16" x14ac:dyDescent="0.3">
      <c r="P535166" s="83"/>
    </row>
    <row r="535167" spans="16:16" x14ac:dyDescent="0.3">
      <c r="P535167" s="83"/>
    </row>
    <row r="535168" spans="16:16" x14ac:dyDescent="0.3">
      <c r="P535168" s="83"/>
    </row>
    <row r="535169" spans="16:16" x14ac:dyDescent="0.3">
      <c r="P535169" s="83"/>
    </row>
    <row r="535170" spans="16:16" x14ac:dyDescent="0.3">
      <c r="P535170" s="83"/>
    </row>
    <row r="535171" spans="16:16" x14ac:dyDescent="0.3">
      <c r="P535171" s="83"/>
    </row>
    <row r="535172" spans="16:16" x14ac:dyDescent="0.3">
      <c r="P535172" s="83"/>
    </row>
    <row r="535173" spans="16:16" x14ac:dyDescent="0.3">
      <c r="P535173" s="83"/>
    </row>
    <row r="535174" spans="16:16" x14ac:dyDescent="0.3">
      <c r="P535174" s="83"/>
    </row>
    <row r="535175" spans="16:16" x14ac:dyDescent="0.3">
      <c r="P535175" s="83"/>
    </row>
    <row r="535176" spans="16:16" x14ac:dyDescent="0.3">
      <c r="P535176" s="83"/>
    </row>
    <row r="535177" spans="16:16" x14ac:dyDescent="0.3">
      <c r="P535177" s="83"/>
    </row>
    <row r="535178" spans="16:16" x14ac:dyDescent="0.3">
      <c r="P535178" s="83"/>
    </row>
    <row r="535179" spans="16:16" x14ac:dyDescent="0.3">
      <c r="P535179" s="83"/>
    </row>
    <row r="535180" spans="16:16" x14ac:dyDescent="0.3">
      <c r="P535180" s="83"/>
    </row>
    <row r="535181" spans="16:16" x14ac:dyDescent="0.3">
      <c r="P535181" s="83"/>
    </row>
    <row r="535182" spans="16:16" x14ac:dyDescent="0.3">
      <c r="P535182" s="83"/>
    </row>
    <row r="535183" spans="16:16" x14ac:dyDescent="0.3">
      <c r="P535183" s="83"/>
    </row>
    <row r="535184" spans="16:16" x14ac:dyDescent="0.3">
      <c r="P535184" s="83"/>
    </row>
    <row r="535185" spans="16:16" x14ac:dyDescent="0.3">
      <c r="P535185" s="83"/>
    </row>
    <row r="535186" spans="16:16" x14ac:dyDescent="0.3">
      <c r="P535186" s="83"/>
    </row>
    <row r="535187" spans="16:16" x14ac:dyDescent="0.3">
      <c r="P535187" s="83"/>
    </row>
    <row r="535188" spans="16:16" x14ac:dyDescent="0.3">
      <c r="P535188" s="83"/>
    </row>
    <row r="535189" spans="16:16" x14ac:dyDescent="0.3">
      <c r="P535189" s="83"/>
    </row>
    <row r="535190" spans="16:16" x14ac:dyDescent="0.3">
      <c r="P535190" s="83"/>
    </row>
    <row r="535191" spans="16:16" x14ac:dyDescent="0.3">
      <c r="P535191" s="83"/>
    </row>
    <row r="535192" spans="16:16" x14ac:dyDescent="0.3">
      <c r="P535192" s="83"/>
    </row>
    <row r="535193" spans="16:16" x14ac:dyDescent="0.3">
      <c r="P535193" s="83"/>
    </row>
    <row r="535194" spans="16:16" x14ac:dyDescent="0.3">
      <c r="P535194" s="83"/>
    </row>
    <row r="535195" spans="16:16" x14ac:dyDescent="0.3">
      <c r="P535195" s="83"/>
    </row>
    <row r="535196" spans="16:16" x14ac:dyDescent="0.3">
      <c r="P535196" s="83"/>
    </row>
    <row r="535197" spans="16:16" x14ac:dyDescent="0.3">
      <c r="P535197" s="83"/>
    </row>
    <row r="535198" spans="16:16" x14ac:dyDescent="0.3">
      <c r="P535198" s="83"/>
    </row>
    <row r="535199" spans="16:16" x14ac:dyDescent="0.3">
      <c r="P535199" s="83"/>
    </row>
    <row r="535200" spans="16:16" x14ac:dyDescent="0.3">
      <c r="P535200" s="83"/>
    </row>
    <row r="535201" spans="16:16" x14ac:dyDescent="0.3">
      <c r="P535201" s="83"/>
    </row>
    <row r="535202" spans="16:16" x14ac:dyDescent="0.3">
      <c r="P535202" s="83"/>
    </row>
    <row r="535203" spans="16:16" x14ac:dyDescent="0.3">
      <c r="P535203" s="83"/>
    </row>
    <row r="535204" spans="16:16" x14ac:dyDescent="0.3">
      <c r="P535204" s="83"/>
    </row>
    <row r="535205" spans="16:16" x14ac:dyDescent="0.3">
      <c r="P535205" s="83"/>
    </row>
    <row r="535206" spans="16:16" x14ac:dyDescent="0.3">
      <c r="P535206" s="83"/>
    </row>
    <row r="535207" spans="16:16" x14ac:dyDescent="0.3">
      <c r="P535207" s="83"/>
    </row>
    <row r="535208" spans="16:16" x14ac:dyDescent="0.3">
      <c r="P535208" s="83"/>
    </row>
    <row r="535209" spans="16:16" x14ac:dyDescent="0.3">
      <c r="P535209" s="83"/>
    </row>
    <row r="535210" spans="16:16" x14ac:dyDescent="0.3">
      <c r="P535210" s="83"/>
    </row>
    <row r="535211" spans="16:16" x14ac:dyDescent="0.3">
      <c r="P535211" s="83"/>
    </row>
    <row r="535212" spans="16:16" x14ac:dyDescent="0.3">
      <c r="P535212" s="83"/>
    </row>
    <row r="535213" spans="16:16" x14ac:dyDescent="0.3">
      <c r="P535213" s="83"/>
    </row>
    <row r="535214" spans="16:16" x14ac:dyDescent="0.3">
      <c r="P535214" s="83"/>
    </row>
    <row r="535215" spans="16:16" x14ac:dyDescent="0.3">
      <c r="P535215" s="83"/>
    </row>
    <row r="535216" spans="16:16" x14ac:dyDescent="0.3">
      <c r="P535216" s="83"/>
    </row>
    <row r="535217" spans="16:16" x14ac:dyDescent="0.3">
      <c r="P535217" s="83"/>
    </row>
    <row r="535218" spans="16:16" x14ac:dyDescent="0.3">
      <c r="P535218" s="83"/>
    </row>
    <row r="535219" spans="16:16" x14ac:dyDescent="0.3">
      <c r="P535219" s="83"/>
    </row>
    <row r="535220" spans="16:16" x14ac:dyDescent="0.3">
      <c r="P535220" s="83"/>
    </row>
    <row r="535221" spans="16:16" x14ac:dyDescent="0.3">
      <c r="P535221" s="83"/>
    </row>
    <row r="535222" spans="16:16" x14ac:dyDescent="0.3">
      <c r="P535222" s="83"/>
    </row>
    <row r="535223" spans="16:16" x14ac:dyDescent="0.3">
      <c r="P535223" s="83"/>
    </row>
    <row r="535224" spans="16:16" x14ac:dyDescent="0.3">
      <c r="P535224" s="83"/>
    </row>
    <row r="535225" spans="16:16" x14ac:dyDescent="0.3">
      <c r="P535225" s="83"/>
    </row>
    <row r="535226" spans="16:16" x14ac:dyDescent="0.3">
      <c r="P535226" s="83"/>
    </row>
    <row r="535227" spans="16:16" x14ac:dyDescent="0.3">
      <c r="P535227" s="83"/>
    </row>
    <row r="535228" spans="16:16" x14ac:dyDescent="0.3">
      <c r="P535228" s="83"/>
    </row>
    <row r="535229" spans="16:16" x14ac:dyDescent="0.3">
      <c r="P535229" s="83"/>
    </row>
    <row r="535230" spans="16:16" x14ac:dyDescent="0.3">
      <c r="P535230" s="83"/>
    </row>
    <row r="535231" spans="16:16" x14ac:dyDescent="0.3">
      <c r="P535231" s="83"/>
    </row>
    <row r="535232" spans="16:16" x14ac:dyDescent="0.3">
      <c r="P535232" s="83"/>
    </row>
    <row r="535233" spans="16:16" x14ac:dyDescent="0.3">
      <c r="P535233" s="83"/>
    </row>
    <row r="535234" spans="16:16" x14ac:dyDescent="0.3">
      <c r="P535234" s="83"/>
    </row>
    <row r="535235" spans="16:16" x14ac:dyDescent="0.3">
      <c r="P535235" s="83"/>
    </row>
    <row r="535236" spans="16:16" x14ac:dyDescent="0.3">
      <c r="P535236" s="83"/>
    </row>
    <row r="535237" spans="16:16" x14ac:dyDescent="0.3">
      <c r="P535237" s="83"/>
    </row>
    <row r="535238" spans="16:16" x14ac:dyDescent="0.3">
      <c r="P535238" s="83"/>
    </row>
    <row r="535239" spans="16:16" x14ac:dyDescent="0.3">
      <c r="P535239" s="83"/>
    </row>
    <row r="535240" spans="16:16" x14ac:dyDescent="0.3">
      <c r="P535240" s="83"/>
    </row>
    <row r="535241" spans="16:16" x14ac:dyDescent="0.3">
      <c r="P535241" s="83"/>
    </row>
    <row r="535242" spans="16:16" x14ac:dyDescent="0.3">
      <c r="P535242" s="83"/>
    </row>
    <row r="535243" spans="16:16" x14ac:dyDescent="0.3">
      <c r="P535243" s="83"/>
    </row>
    <row r="535244" spans="16:16" x14ac:dyDescent="0.3">
      <c r="P535244" s="83"/>
    </row>
    <row r="535245" spans="16:16" x14ac:dyDescent="0.3">
      <c r="P535245" s="83"/>
    </row>
    <row r="535246" spans="16:16" x14ac:dyDescent="0.3">
      <c r="P535246" s="83"/>
    </row>
    <row r="535247" spans="16:16" x14ac:dyDescent="0.3">
      <c r="P535247" s="83"/>
    </row>
    <row r="535248" spans="16:16" x14ac:dyDescent="0.3">
      <c r="P535248" s="83"/>
    </row>
    <row r="535249" spans="16:16" x14ac:dyDescent="0.3">
      <c r="P535249" s="83"/>
    </row>
    <row r="535250" spans="16:16" x14ac:dyDescent="0.3">
      <c r="P535250" s="83"/>
    </row>
    <row r="535251" spans="16:16" x14ac:dyDescent="0.3">
      <c r="P535251" s="83"/>
    </row>
    <row r="535252" spans="16:16" x14ac:dyDescent="0.3">
      <c r="P535252" s="83"/>
    </row>
    <row r="535253" spans="16:16" x14ac:dyDescent="0.3">
      <c r="P535253" s="83"/>
    </row>
    <row r="535254" spans="16:16" x14ac:dyDescent="0.3">
      <c r="P535254" s="83"/>
    </row>
    <row r="535255" spans="16:16" x14ac:dyDescent="0.3">
      <c r="P535255" s="83"/>
    </row>
    <row r="535256" spans="16:16" x14ac:dyDescent="0.3">
      <c r="P535256" s="83"/>
    </row>
    <row r="535257" spans="16:16" x14ac:dyDescent="0.3">
      <c r="P535257" s="83"/>
    </row>
    <row r="535258" spans="16:16" x14ac:dyDescent="0.3">
      <c r="P535258" s="83"/>
    </row>
    <row r="535259" spans="16:16" x14ac:dyDescent="0.3">
      <c r="P535259" s="83"/>
    </row>
    <row r="535260" spans="16:16" x14ac:dyDescent="0.3">
      <c r="P535260" s="83"/>
    </row>
    <row r="535261" spans="16:16" x14ac:dyDescent="0.3">
      <c r="P535261" s="83"/>
    </row>
    <row r="535262" spans="16:16" x14ac:dyDescent="0.3">
      <c r="P535262" s="83"/>
    </row>
    <row r="535263" spans="16:16" x14ac:dyDescent="0.3">
      <c r="P535263" s="83"/>
    </row>
    <row r="535264" spans="16:16" x14ac:dyDescent="0.3">
      <c r="P535264" s="83"/>
    </row>
    <row r="535265" spans="16:16" x14ac:dyDescent="0.3">
      <c r="P535265" s="83"/>
    </row>
    <row r="535266" spans="16:16" x14ac:dyDescent="0.3">
      <c r="P535266" s="83"/>
    </row>
    <row r="535267" spans="16:16" x14ac:dyDescent="0.3">
      <c r="P535267" s="83"/>
    </row>
    <row r="535268" spans="16:16" x14ac:dyDescent="0.3">
      <c r="P535268" s="83"/>
    </row>
    <row r="535269" spans="16:16" x14ac:dyDescent="0.3">
      <c r="P535269" s="83"/>
    </row>
    <row r="535270" spans="16:16" x14ac:dyDescent="0.3">
      <c r="P535270" s="83"/>
    </row>
    <row r="535271" spans="16:16" x14ac:dyDescent="0.3">
      <c r="P535271" s="83"/>
    </row>
    <row r="535272" spans="16:16" x14ac:dyDescent="0.3">
      <c r="P535272" s="83"/>
    </row>
    <row r="535273" spans="16:16" x14ac:dyDescent="0.3">
      <c r="P535273" s="83"/>
    </row>
    <row r="535274" spans="16:16" x14ac:dyDescent="0.3">
      <c r="P535274" s="83"/>
    </row>
    <row r="535275" spans="16:16" x14ac:dyDescent="0.3">
      <c r="P535275" s="83"/>
    </row>
    <row r="535276" spans="16:16" x14ac:dyDescent="0.3">
      <c r="P535276" s="83"/>
    </row>
    <row r="535277" spans="16:16" x14ac:dyDescent="0.3">
      <c r="P535277" s="83"/>
    </row>
    <row r="535278" spans="16:16" x14ac:dyDescent="0.3">
      <c r="P535278" s="83"/>
    </row>
    <row r="535279" spans="16:16" x14ac:dyDescent="0.3">
      <c r="P535279" s="83"/>
    </row>
    <row r="535280" spans="16:16" x14ac:dyDescent="0.3">
      <c r="P535280" s="83"/>
    </row>
    <row r="535281" spans="16:16" x14ac:dyDescent="0.3">
      <c r="P535281" s="83"/>
    </row>
    <row r="535282" spans="16:16" x14ac:dyDescent="0.3">
      <c r="P535282" s="83"/>
    </row>
    <row r="535283" spans="16:16" x14ac:dyDescent="0.3">
      <c r="P535283" s="83"/>
    </row>
    <row r="535284" spans="16:16" x14ac:dyDescent="0.3">
      <c r="P535284" s="83"/>
    </row>
    <row r="535285" spans="16:16" x14ac:dyDescent="0.3">
      <c r="P535285" s="83"/>
    </row>
    <row r="535286" spans="16:16" x14ac:dyDescent="0.3">
      <c r="P535286" s="83"/>
    </row>
    <row r="535287" spans="16:16" x14ac:dyDescent="0.3">
      <c r="P535287" s="83"/>
    </row>
    <row r="535288" spans="16:16" x14ac:dyDescent="0.3">
      <c r="P535288" s="83"/>
    </row>
    <row r="535289" spans="16:16" x14ac:dyDescent="0.3">
      <c r="P535289" s="83"/>
    </row>
    <row r="535290" spans="16:16" x14ac:dyDescent="0.3">
      <c r="P535290" s="83"/>
    </row>
    <row r="535291" spans="16:16" x14ac:dyDescent="0.3">
      <c r="P535291" s="83"/>
    </row>
    <row r="535292" spans="16:16" x14ac:dyDescent="0.3">
      <c r="P535292" s="83"/>
    </row>
    <row r="535293" spans="16:16" x14ac:dyDescent="0.3">
      <c r="P535293" s="83"/>
    </row>
    <row r="535294" spans="16:16" x14ac:dyDescent="0.3">
      <c r="P535294" s="83"/>
    </row>
    <row r="535295" spans="16:16" x14ac:dyDescent="0.3">
      <c r="P535295" s="83"/>
    </row>
    <row r="535296" spans="16:16" x14ac:dyDescent="0.3">
      <c r="P535296" s="83"/>
    </row>
    <row r="535297" spans="16:16" x14ac:dyDescent="0.3">
      <c r="P535297" s="83"/>
    </row>
    <row r="535298" spans="16:16" x14ac:dyDescent="0.3">
      <c r="P535298" s="83"/>
    </row>
    <row r="535299" spans="16:16" x14ac:dyDescent="0.3">
      <c r="P535299" s="83"/>
    </row>
    <row r="535300" spans="16:16" x14ac:dyDescent="0.3">
      <c r="P535300" s="83"/>
    </row>
    <row r="535301" spans="16:16" x14ac:dyDescent="0.3">
      <c r="P535301" s="83"/>
    </row>
    <row r="535302" spans="16:16" x14ac:dyDescent="0.3">
      <c r="P535302" s="83"/>
    </row>
    <row r="535303" spans="16:16" x14ac:dyDescent="0.3">
      <c r="P535303" s="83"/>
    </row>
    <row r="535304" spans="16:16" x14ac:dyDescent="0.3">
      <c r="P535304" s="83"/>
    </row>
    <row r="535305" spans="16:16" x14ac:dyDescent="0.3">
      <c r="P535305" s="83"/>
    </row>
    <row r="535306" spans="16:16" x14ac:dyDescent="0.3">
      <c r="P535306" s="83"/>
    </row>
    <row r="535307" spans="16:16" x14ac:dyDescent="0.3">
      <c r="P535307" s="83"/>
    </row>
    <row r="535308" spans="16:16" x14ac:dyDescent="0.3">
      <c r="P535308" s="83"/>
    </row>
    <row r="535309" spans="16:16" x14ac:dyDescent="0.3">
      <c r="P535309" s="83"/>
    </row>
    <row r="535310" spans="16:16" x14ac:dyDescent="0.3">
      <c r="P535310" s="83"/>
    </row>
    <row r="535311" spans="16:16" x14ac:dyDescent="0.3">
      <c r="P535311" s="83"/>
    </row>
    <row r="535312" spans="16:16" x14ac:dyDescent="0.3">
      <c r="P535312" s="83"/>
    </row>
    <row r="535313" spans="16:16" x14ac:dyDescent="0.3">
      <c r="P535313" s="83"/>
    </row>
    <row r="535314" spans="16:16" x14ac:dyDescent="0.3">
      <c r="P535314" s="83"/>
    </row>
    <row r="535315" spans="16:16" x14ac:dyDescent="0.3">
      <c r="P535315" s="83"/>
    </row>
    <row r="535316" spans="16:16" x14ac:dyDescent="0.3">
      <c r="P535316" s="83"/>
    </row>
    <row r="535317" spans="16:16" x14ac:dyDescent="0.3">
      <c r="P535317" s="83"/>
    </row>
    <row r="535318" spans="16:16" x14ac:dyDescent="0.3">
      <c r="P535318" s="83"/>
    </row>
    <row r="535319" spans="16:16" x14ac:dyDescent="0.3">
      <c r="P535319" s="83"/>
    </row>
    <row r="535320" spans="16:16" x14ac:dyDescent="0.3">
      <c r="P535320" s="83"/>
    </row>
    <row r="535321" spans="16:16" x14ac:dyDescent="0.3">
      <c r="P535321" s="83"/>
    </row>
    <row r="535322" spans="16:16" x14ac:dyDescent="0.3">
      <c r="P535322" s="83"/>
    </row>
    <row r="535323" spans="16:16" x14ac:dyDescent="0.3">
      <c r="P535323" s="83"/>
    </row>
    <row r="535324" spans="16:16" x14ac:dyDescent="0.3">
      <c r="P535324" s="83"/>
    </row>
    <row r="535325" spans="16:16" x14ac:dyDescent="0.3">
      <c r="P535325" s="83"/>
    </row>
    <row r="535326" spans="16:16" x14ac:dyDescent="0.3">
      <c r="P535326" s="83"/>
    </row>
    <row r="535327" spans="16:16" x14ac:dyDescent="0.3">
      <c r="P535327" s="83"/>
    </row>
    <row r="535328" spans="16:16" x14ac:dyDescent="0.3">
      <c r="P535328" s="83"/>
    </row>
    <row r="535329" spans="16:16" x14ac:dyDescent="0.3">
      <c r="P535329" s="83"/>
    </row>
    <row r="535330" spans="16:16" x14ac:dyDescent="0.3">
      <c r="P535330" s="83"/>
    </row>
    <row r="535331" spans="16:16" x14ac:dyDescent="0.3">
      <c r="P535331" s="83"/>
    </row>
    <row r="535332" spans="16:16" x14ac:dyDescent="0.3">
      <c r="P535332" s="83"/>
    </row>
    <row r="535333" spans="16:16" x14ac:dyDescent="0.3">
      <c r="P535333" s="83"/>
    </row>
    <row r="535334" spans="16:16" x14ac:dyDescent="0.3">
      <c r="P535334" s="83"/>
    </row>
    <row r="535335" spans="16:16" x14ac:dyDescent="0.3">
      <c r="P535335" s="83"/>
    </row>
    <row r="535336" spans="16:16" x14ac:dyDescent="0.3">
      <c r="P535336" s="83"/>
    </row>
    <row r="535337" spans="16:16" x14ac:dyDescent="0.3">
      <c r="P535337" s="83"/>
    </row>
    <row r="535338" spans="16:16" x14ac:dyDescent="0.3">
      <c r="P535338" s="83"/>
    </row>
    <row r="535339" spans="16:16" x14ac:dyDescent="0.3">
      <c r="P535339" s="83"/>
    </row>
    <row r="535340" spans="16:16" x14ac:dyDescent="0.3">
      <c r="P535340" s="83"/>
    </row>
    <row r="535341" spans="16:16" x14ac:dyDescent="0.3">
      <c r="P535341" s="83"/>
    </row>
    <row r="535342" spans="16:16" x14ac:dyDescent="0.3">
      <c r="P535342" s="83"/>
    </row>
    <row r="535343" spans="16:16" x14ac:dyDescent="0.3">
      <c r="P535343" s="83"/>
    </row>
    <row r="535344" spans="16:16" x14ac:dyDescent="0.3">
      <c r="P535344" s="83"/>
    </row>
    <row r="535345" spans="16:16" x14ac:dyDescent="0.3">
      <c r="P535345" s="83"/>
    </row>
    <row r="535346" spans="16:16" x14ac:dyDescent="0.3">
      <c r="P535346" s="83"/>
    </row>
    <row r="535347" spans="16:16" x14ac:dyDescent="0.3">
      <c r="P535347" s="83"/>
    </row>
    <row r="535348" spans="16:16" x14ac:dyDescent="0.3">
      <c r="P535348" s="83"/>
    </row>
    <row r="535349" spans="16:16" x14ac:dyDescent="0.3">
      <c r="P535349" s="83"/>
    </row>
    <row r="535350" spans="16:16" x14ac:dyDescent="0.3">
      <c r="P535350" s="83"/>
    </row>
    <row r="535351" spans="16:16" x14ac:dyDescent="0.3">
      <c r="P535351" s="83"/>
    </row>
    <row r="535352" spans="16:16" x14ac:dyDescent="0.3">
      <c r="P535352" s="83"/>
    </row>
    <row r="535353" spans="16:16" x14ac:dyDescent="0.3">
      <c r="P535353" s="83"/>
    </row>
    <row r="535354" spans="16:16" x14ac:dyDescent="0.3">
      <c r="P535354" s="83"/>
    </row>
    <row r="535355" spans="16:16" x14ac:dyDescent="0.3">
      <c r="P535355" s="83"/>
    </row>
    <row r="535356" spans="16:16" x14ac:dyDescent="0.3">
      <c r="P535356" s="83"/>
    </row>
    <row r="535357" spans="16:16" x14ac:dyDescent="0.3">
      <c r="P535357" s="83"/>
    </row>
    <row r="535358" spans="16:16" x14ac:dyDescent="0.3">
      <c r="P535358" s="83"/>
    </row>
    <row r="535359" spans="16:16" x14ac:dyDescent="0.3">
      <c r="P535359" s="83"/>
    </row>
    <row r="535360" spans="16:16" x14ac:dyDescent="0.3">
      <c r="P535360" s="83"/>
    </row>
    <row r="535361" spans="16:16" x14ac:dyDescent="0.3">
      <c r="P535361" s="83"/>
    </row>
    <row r="535362" spans="16:16" x14ac:dyDescent="0.3">
      <c r="P535362" s="83"/>
    </row>
    <row r="535363" spans="16:16" x14ac:dyDescent="0.3">
      <c r="P535363" s="83"/>
    </row>
    <row r="535364" spans="16:16" x14ac:dyDescent="0.3">
      <c r="P535364" s="83"/>
    </row>
    <row r="535365" spans="16:16" x14ac:dyDescent="0.3">
      <c r="P535365" s="83"/>
    </row>
    <row r="535366" spans="16:16" x14ac:dyDescent="0.3">
      <c r="P535366" s="83"/>
    </row>
    <row r="535367" spans="16:16" x14ac:dyDescent="0.3">
      <c r="P535367" s="83"/>
    </row>
    <row r="535368" spans="16:16" x14ac:dyDescent="0.3">
      <c r="P535368" s="83"/>
    </row>
    <row r="535369" spans="16:16" x14ac:dyDescent="0.3">
      <c r="P535369" s="83"/>
    </row>
    <row r="535370" spans="16:16" x14ac:dyDescent="0.3">
      <c r="P535370" s="83"/>
    </row>
    <row r="535371" spans="16:16" x14ac:dyDescent="0.3">
      <c r="P535371" s="83"/>
    </row>
    <row r="535372" spans="16:16" x14ac:dyDescent="0.3">
      <c r="P535372" s="83"/>
    </row>
    <row r="535373" spans="16:16" x14ac:dyDescent="0.3">
      <c r="P535373" s="83"/>
    </row>
    <row r="535374" spans="16:16" x14ac:dyDescent="0.3">
      <c r="P535374" s="83"/>
    </row>
    <row r="535375" spans="16:16" x14ac:dyDescent="0.3">
      <c r="P535375" s="83"/>
    </row>
    <row r="535376" spans="16:16" x14ac:dyDescent="0.3">
      <c r="P535376" s="83"/>
    </row>
    <row r="535377" spans="16:16" x14ac:dyDescent="0.3">
      <c r="P535377" s="83"/>
    </row>
    <row r="535378" spans="16:16" x14ac:dyDescent="0.3">
      <c r="P535378" s="83"/>
    </row>
    <row r="535379" spans="16:16" x14ac:dyDescent="0.3">
      <c r="P535379" s="83"/>
    </row>
    <row r="535380" spans="16:16" x14ac:dyDescent="0.3">
      <c r="P535380" s="83"/>
    </row>
    <row r="535381" spans="16:16" x14ac:dyDescent="0.3">
      <c r="P535381" s="83"/>
    </row>
    <row r="535382" spans="16:16" x14ac:dyDescent="0.3">
      <c r="P535382" s="83"/>
    </row>
    <row r="535383" spans="16:16" x14ac:dyDescent="0.3">
      <c r="P535383" s="83"/>
    </row>
    <row r="535384" spans="16:16" x14ac:dyDescent="0.3">
      <c r="P535384" s="83"/>
    </row>
    <row r="535385" spans="16:16" x14ac:dyDescent="0.3">
      <c r="P535385" s="83"/>
    </row>
    <row r="535386" spans="16:16" x14ac:dyDescent="0.3">
      <c r="P535386" s="83"/>
    </row>
    <row r="535387" spans="16:16" x14ac:dyDescent="0.3">
      <c r="P535387" s="83"/>
    </row>
    <row r="535388" spans="16:16" x14ac:dyDescent="0.3">
      <c r="P535388" s="83"/>
    </row>
    <row r="535389" spans="16:16" x14ac:dyDescent="0.3">
      <c r="P535389" s="83"/>
    </row>
    <row r="535390" spans="16:16" x14ac:dyDescent="0.3">
      <c r="P535390" s="83"/>
    </row>
    <row r="535391" spans="16:16" x14ac:dyDescent="0.3">
      <c r="P535391" s="83"/>
    </row>
    <row r="535392" spans="16:16" x14ac:dyDescent="0.3">
      <c r="P535392" s="83"/>
    </row>
    <row r="535393" spans="16:16" x14ac:dyDescent="0.3">
      <c r="P535393" s="83"/>
    </row>
    <row r="535394" spans="16:16" x14ac:dyDescent="0.3">
      <c r="P535394" s="83"/>
    </row>
    <row r="535395" spans="16:16" x14ac:dyDescent="0.3">
      <c r="P535395" s="83"/>
    </row>
    <row r="535396" spans="16:16" x14ac:dyDescent="0.3">
      <c r="P535396" s="83"/>
    </row>
    <row r="535397" spans="16:16" x14ac:dyDescent="0.3">
      <c r="P535397" s="83"/>
    </row>
    <row r="535398" spans="16:16" x14ac:dyDescent="0.3">
      <c r="P535398" s="83"/>
    </row>
    <row r="535399" spans="16:16" x14ac:dyDescent="0.3">
      <c r="P535399" s="83"/>
    </row>
    <row r="535400" spans="16:16" x14ac:dyDescent="0.3">
      <c r="P535400" s="83"/>
    </row>
    <row r="535401" spans="16:16" x14ac:dyDescent="0.3">
      <c r="P535401" s="83"/>
    </row>
    <row r="535402" spans="16:16" x14ac:dyDescent="0.3">
      <c r="P535402" s="83"/>
    </row>
    <row r="535403" spans="16:16" x14ac:dyDescent="0.3">
      <c r="P535403" s="83"/>
    </row>
    <row r="535404" spans="16:16" x14ac:dyDescent="0.3">
      <c r="P535404" s="83"/>
    </row>
    <row r="535405" spans="16:16" x14ac:dyDescent="0.3">
      <c r="P535405" s="83"/>
    </row>
    <row r="535406" spans="16:16" x14ac:dyDescent="0.3">
      <c r="P535406" s="83"/>
    </row>
    <row r="535407" spans="16:16" x14ac:dyDescent="0.3">
      <c r="P535407" s="83"/>
    </row>
    <row r="535408" spans="16:16" x14ac:dyDescent="0.3">
      <c r="P535408" s="83"/>
    </row>
    <row r="535409" spans="16:16" x14ac:dyDescent="0.3">
      <c r="P535409" s="83"/>
    </row>
    <row r="535410" spans="16:16" x14ac:dyDescent="0.3">
      <c r="P535410" s="83"/>
    </row>
    <row r="535411" spans="16:16" x14ac:dyDescent="0.3">
      <c r="P535411" s="83"/>
    </row>
    <row r="535412" spans="16:16" x14ac:dyDescent="0.3">
      <c r="P535412" s="83"/>
    </row>
    <row r="535413" spans="16:16" x14ac:dyDescent="0.3">
      <c r="P535413" s="83"/>
    </row>
    <row r="535414" spans="16:16" x14ac:dyDescent="0.3">
      <c r="P535414" s="83"/>
    </row>
    <row r="535415" spans="16:16" x14ac:dyDescent="0.3">
      <c r="P535415" s="83"/>
    </row>
    <row r="535416" spans="16:16" x14ac:dyDescent="0.3">
      <c r="P535416" s="83"/>
    </row>
    <row r="535417" spans="16:16" x14ac:dyDescent="0.3">
      <c r="P535417" s="83"/>
    </row>
    <row r="535418" spans="16:16" x14ac:dyDescent="0.3">
      <c r="P535418" s="83"/>
    </row>
    <row r="535419" spans="16:16" x14ac:dyDescent="0.3">
      <c r="P535419" s="83"/>
    </row>
    <row r="535420" spans="16:16" x14ac:dyDescent="0.3">
      <c r="P535420" s="83"/>
    </row>
    <row r="535421" spans="16:16" x14ac:dyDescent="0.3">
      <c r="P535421" s="83"/>
    </row>
    <row r="535422" spans="16:16" x14ac:dyDescent="0.3">
      <c r="P535422" s="83"/>
    </row>
    <row r="535423" spans="16:16" x14ac:dyDescent="0.3">
      <c r="P535423" s="83"/>
    </row>
    <row r="535424" spans="16:16" x14ac:dyDescent="0.3">
      <c r="P535424" s="83"/>
    </row>
    <row r="535425" spans="16:16" x14ac:dyDescent="0.3">
      <c r="P535425" s="83"/>
    </row>
    <row r="535426" spans="16:16" x14ac:dyDescent="0.3">
      <c r="P535426" s="83"/>
    </row>
    <row r="535427" spans="16:16" x14ac:dyDescent="0.3">
      <c r="P535427" s="83"/>
    </row>
    <row r="535428" spans="16:16" x14ac:dyDescent="0.3">
      <c r="P535428" s="83"/>
    </row>
    <row r="535429" spans="16:16" x14ac:dyDescent="0.3">
      <c r="P535429" s="83"/>
    </row>
    <row r="535430" spans="16:16" x14ac:dyDescent="0.3">
      <c r="P535430" s="83"/>
    </row>
    <row r="535431" spans="16:16" x14ac:dyDescent="0.3">
      <c r="P535431" s="83"/>
    </row>
    <row r="535432" spans="16:16" x14ac:dyDescent="0.3">
      <c r="P535432" s="83"/>
    </row>
    <row r="535433" spans="16:16" x14ac:dyDescent="0.3">
      <c r="P535433" s="83"/>
    </row>
    <row r="535434" spans="16:16" x14ac:dyDescent="0.3">
      <c r="P535434" s="83"/>
    </row>
    <row r="535435" spans="16:16" x14ac:dyDescent="0.3">
      <c r="P535435" s="83"/>
    </row>
    <row r="535436" spans="16:16" x14ac:dyDescent="0.3">
      <c r="P535436" s="83"/>
    </row>
    <row r="535437" spans="16:16" x14ac:dyDescent="0.3">
      <c r="P535437" s="83"/>
    </row>
    <row r="535438" spans="16:16" x14ac:dyDescent="0.3">
      <c r="P535438" s="83"/>
    </row>
    <row r="535439" spans="16:16" x14ac:dyDescent="0.3">
      <c r="P535439" s="83"/>
    </row>
    <row r="535440" spans="16:16" x14ac:dyDescent="0.3">
      <c r="P535440" s="83"/>
    </row>
    <row r="535441" spans="16:16" x14ac:dyDescent="0.3">
      <c r="P535441" s="83"/>
    </row>
    <row r="535442" spans="16:16" x14ac:dyDescent="0.3">
      <c r="P535442" s="83"/>
    </row>
    <row r="535443" spans="16:16" x14ac:dyDescent="0.3">
      <c r="P535443" s="83"/>
    </row>
    <row r="535444" spans="16:16" x14ac:dyDescent="0.3">
      <c r="P535444" s="83"/>
    </row>
    <row r="535445" spans="16:16" x14ac:dyDescent="0.3">
      <c r="P535445" s="83"/>
    </row>
    <row r="535446" spans="16:16" x14ac:dyDescent="0.3">
      <c r="P535446" s="83"/>
    </row>
    <row r="535447" spans="16:16" x14ac:dyDescent="0.3">
      <c r="P535447" s="83"/>
    </row>
    <row r="535448" spans="16:16" x14ac:dyDescent="0.3">
      <c r="P535448" s="83"/>
    </row>
    <row r="535449" spans="16:16" x14ac:dyDescent="0.3">
      <c r="P535449" s="83"/>
    </row>
    <row r="535450" spans="16:16" x14ac:dyDescent="0.3">
      <c r="P535450" s="83"/>
    </row>
    <row r="535451" spans="16:16" x14ac:dyDescent="0.3">
      <c r="P535451" s="83"/>
    </row>
    <row r="535452" spans="16:16" x14ac:dyDescent="0.3">
      <c r="P535452" s="83"/>
    </row>
    <row r="535453" spans="16:16" x14ac:dyDescent="0.3">
      <c r="P535453" s="83"/>
    </row>
    <row r="535454" spans="16:16" x14ac:dyDescent="0.3">
      <c r="P535454" s="83"/>
    </row>
    <row r="535455" spans="16:16" x14ac:dyDescent="0.3">
      <c r="P535455" s="83"/>
    </row>
    <row r="535456" spans="16:16" x14ac:dyDescent="0.3">
      <c r="P535456" s="83"/>
    </row>
    <row r="535457" spans="16:16" x14ac:dyDescent="0.3">
      <c r="P535457" s="83"/>
    </row>
    <row r="535458" spans="16:16" x14ac:dyDescent="0.3">
      <c r="P535458" s="83"/>
    </row>
    <row r="535459" spans="16:16" x14ac:dyDescent="0.3">
      <c r="P535459" s="83"/>
    </row>
    <row r="535460" spans="16:16" x14ac:dyDescent="0.3">
      <c r="P535460" s="83"/>
    </row>
    <row r="535461" spans="16:16" x14ac:dyDescent="0.3">
      <c r="P535461" s="83"/>
    </row>
    <row r="535462" spans="16:16" x14ac:dyDescent="0.3">
      <c r="P535462" s="83"/>
    </row>
    <row r="535463" spans="16:16" x14ac:dyDescent="0.3">
      <c r="P535463" s="83"/>
    </row>
    <row r="535464" spans="16:16" x14ac:dyDescent="0.3">
      <c r="P535464" s="83"/>
    </row>
    <row r="535465" spans="16:16" x14ac:dyDescent="0.3">
      <c r="P535465" s="83"/>
    </row>
    <row r="535466" spans="16:16" x14ac:dyDescent="0.3">
      <c r="P535466" s="83"/>
    </row>
    <row r="535467" spans="16:16" x14ac:dyDescent="0.3">
      <c r="P535467" s="83"/>
    </row>
    <row r="535468" spans="16:16" x14ac:dyDescent="0.3">
      <c r="P535468" s="83"/>
    </row>
    <row r="535469" spans="16:16" x14ac:dyDescent="0.3">
      <c r="P535469" s="83"/>
    </row>
    <row r="535470" spans="16:16" x14ac:dyDescent="0.3">
      <c r="P535470" s="83"/>
    </row>
    <row r="535471" spans="16:16" x14ac:dyDescent="0.3">
      <c r="P535471" s="83"/>
    </row>
    <row r="535472" spans="16:16" x14ac:dyDescent="0.3">
      <c r="P535472" s="83"/>
    </row>
    <row r="535473" spans="16:16" x14ac:dyDescent="0.3">
      <c r="P535473" s="83"/>
    </row>
    <row r="535474" spans="16:16" x14ac:dyDescent="0.3">
      <c r="P535474" s="83"/>
    </row>
    <row r="535475" spans="16:16" x14ac:dyDescent="0.3">
      <c r="P535475" s="83"/>
    </row>
    <row r="535476" spans="16:16" x14ac:dyDescent="0.3">
      <c r="P535476" s="83"/>
    </row>
    <row r="535477" spans="16:16" x14ac:dyDescent="0.3">
      <c r="P535477" s="83"/>
    </row>
    <row r="535478" spans="16:16" x14ac:dyDescent="0.3">
      <c r="P535478" s="83"/>
    </row>
    <row r="535479" spans="16:16" x14ac:dyDescent="0.3">
      <c r="P535479" s="83"/>
    </row>
    <row r="535480" spans="16:16" x14ac:dyDescent="0.3">
      <c r="P535480" s="83"/>
    </row>
    <row r="535481" spans="16:16" x14ac:dyDescent="0.3">
      <c r="P535481" s="83"/>
    </row>
    <row r="535482" spans="16:16" x14ac:dyDescent="0.3">
      <c r="P535482" s="83"/>
    </row>
    <row r="535483" spans="16:16" x14ac:dyDescent="0.3">
      <c r="P535483" s="83"/>
    </row>
    <row r="535484" spans="16:16" x14ac:dyDescent="0.3">
      <c r="P535484" s="83"/>
    </row>
    <row r="535485" spans="16:16" x14ac:dyDescent="0.3">
      <c r="P535485" s="83"/>
    </row>
    <row r="535486" spans="16:16" x14ac:dyDescent="0.3">
      <c r="P535486" s="83"/>
    </row>
    <row r="535487" spans="16:16" x14ac:dyDescent="0.3">
      <c r="P535487" s="83"/>
    </row>
    <row r="535488" spans="16:16" x14ac:dyDescent="0.3">
      <c r="P535488" s="83"/>
    </row>
    <row r="535489" spans="16:16" x14ac:dyDescent="0.3">
      <c r="P535489" s="83"/>
    </row>
    <row r="535490" spans="16:16" x14ac:dyDescent="0.3">
      <c r="P535490" s="83"/>
    </row>
    <row r="535491" spans="16:16" x14ac:dyDescent="0.3">
      <c r="P535491" s="83"/>
    </row>
    <row r="535492" spans="16:16" x14ac:dyDescent="0.3">
      <c r="P535492" s="83"/>
    </row>
    <row r="535493" spans="16:16" x14ac:dyDescent="0.3">
      <c r="P535493" s="83"/>
    </row>
    <row r="535494" spans="16:16" x14ac:dyDescent="0.3">
      <c r="P535494" s="83"/>
    </row>
    <row r="535495" spans="16:16" x14ac:dyDescent="0.3">
      <c r="P535495" s="83"/>
    </row>
    <row r="535496" spans="16:16" x14ac:dyDescent="0.3">
      <c r="P535496" s="83"/>
    </row>
    <row r="535497" spans="16:16" x14ac:dyDescent="0.3">
      <c r="P535497" s="83"/>
    </row>
    <row r="535498" spans="16:16" x14ac:dyDescent="0.3">
      <c r="P535498" s="83"/>
    </row>
    <row r="535499" spans="16:16" x14ac:dyDescent="0.3">
      <c r="P535499" s="83"/>
    </row>
    <row r="535500" spans="16:16" x14ac:dyDescent="0.3">
      <c r="P535500" s="83"/>
    </row>
    <row r="535501" spans="16:16" x14ac:dyDescent="0.3">
      <c r="P535501" s="83"/>
    </row>
    <row r="535502" spans="16:16" x14ac:dyDescent="0.3">
      <c r="P535502" s="83"/>
    </row>
    <row r="535503" spans="16:16" x14ac:dyDescent="0.3">
      <c r="P535503" s="83"/>
    </row>
    <row r="535504" spans="16:16" x14ac:dyDescent="0.3">
      <c r="P535504" s="83"/>
    </row>
    <row r="535505" spans="16:16" x14ac:dyDescent="0.3">
      <c r="P535505" s="83"/>
    </row>
    <row r="535506" spans="16:16" x14ac:dyDescent="0.3">
      <c r="P535506" s="83"/>
    </row>
    <row r="535507" spans="16:16" x14ac:dyDescent="0.3">
      <c r="P535507" s="83"/>
    </row>
    <row r="535508" spans="16:16" x14ac:dyDescent="0.3">
      <c r="P535508" s="83"/>
    </row>
    <row r="535509" spans="16:16" x14ac:dyDescent="0.3">
      <c r="P535509" s="83"/>
    </row>
    <row r="535510" spans="16:16" x14ac:dyDescent="0.3">
      <c r="P535510" s="83"/>
    </row>
    <row r="535511" spans="16:16" x14ac:dyDescent="0.3">
      <c r="P535511" s="83"/>
    </row>
    <row r="535512" spans="16:16" x14ac:dyDescent="0.3">
      <c r="P535512" s="83"/>
    </row>
    <row r="535513" spans="16:16" x14ac:dyDescent="0.3">
      <c r="P535513" s="83"/>
    </row>
    <row r="535514" spans="16:16" x14ac:dyDescent="0.3">
      <c r="P535514" s="83"/>
    </row>
    <row r="535515" spans="16:16" x14ac:dyDescent="0.3">
      <c r="P535515" s="83"/>
    </row>
    <row r="535516" spans="16:16" x14ac:dyDescent="0.3">
      <c r="P535516" s="83"/>
    </row>
    <row r="535517" spans="16:16" x14ac:dyDescent="0.3">
      <c r="P535517" s="83"/>
    </row>
    <row r="535518" spans="16:16" x14ac:dyDescent="0.3">
      <c r="P535518" s="83"/>
    </row>
    <row r="535519" spans="16:16" x14ac:dyDescent="0.3">
      <c r="P535519" s="83"/>
    </row>
    <row r="535520" spans="16:16" x14ac:dyDescent="0.3">
      <c r="P535520" s="83"/>
    </row>
    <row r="535521" spans="16:16" x14ac:dyDescent="0.3">
      <c r="P535521" s="83"/>
    </row>
    <row r="535522" spans="16:16" x14ac:dyDescent="0.3">
      <c r="P535522" s="83"/>
    </row>
    <row r="535523" spans="16:16" x14ac:dyDescent="0.3">
      <c r="P535523" s="83"/>
    </row>
    <row r="535524" spans="16:16" x14ac:dyDescent="0.3">
      <c r="P535524" s="83"/>
    </row>
    <row r="535525" spans="16:16" x14ac:dyDescent="0.3">
      <c r="P535525" s="83"/>
    </row>
    <row r="535526" spans="16:16" x14ac:dyDescent="0.3">
      <c r="P535526" s="83"/>
    </row>
    <row r="535527" spans="16:16" x14ac:dyDescent="0.3">
      <c r="P535527" s="83"/>
    </row>
    <row r="535528" spans="16:16" x14ac:dyDescent="0.3">
      <c r="P535528" s="83"/>
    </row>
    <row r="535529" spans="16:16" x14ac:dyDescent="0.3">
      <c r="P535529" s="83"/>
    </row>
    <row r="535530" spans="16:16" x14ac:dyDescent="0.3">
      <c r="P535530" s="83"/>
    </row>
    <row r="535531" spans="16:16" x14ac:dyDescent="0.3">
      <c r="P535531" s="83"/>
    </row>
    <row r="535532" spans="16:16" x14ac:dyDescent="0.3">
      <c r="P535532" s="83"/>
    </row>
    <row r="535533" spans="16:16" x14ac:dyDescent="0.3">
      <c r="P535533" s="83"/>
    </row>
    <row r="535534" spans="16:16" x14ac:dyDescent="0.3">
      <c r="P535534" s="83"/>
    </row>
    <row r="535535" spans="16:16" x14ac:dyDescent="0.3">
      <c r="P535535" s="83"/>
    </row>
    <row r="535536" spans="16:16" x14ac:dyDescent="0.3">
      <c r="P535536" s="83"/>
    </row>
    <row r="535537" spans="16:16" x14ac:dyDescent="0.3">
      <c r="P535537" s="83"/>
    </row>
    <row r="535538" spans="16:16" x14ac:dyDescent="0.3">
      <c r="P535538" s="83"/>
    </row>
    <row r="535539" spans="16:16" x14ac:dyDescent="0.3">
      <c r="P535539" s="83"/>
    </row>
    <row r="535540" spans="16:16" x14ac:dyDescent="0.3">
      <c r="P535540" s="83"/>
    </row>
    <row r="535541" spans="16:16" x14ac:dyDescent="0.3">
      <c r="P535541" s="83"/>
    </row>
    <row r="535542" spans="16:16" x14ac:dyDescent="0.3">
      <c r="P535542" s="83"/>
    </row>
    <row r="535543" spans="16:16" x14ac:dyDescent="0.3">
      <c r="P535543" s="83"/>
    </row>
    <row r="535544" spans="16:16" x14ac:dyDescent="0.3">
      <c r="P535544" s="83"/>
    </row>
    <row r="535545" spans="16:16" x14ac:dyDescent="0.3">
      <c r="P535545" s="83"/>
    </row>
    <row r="535546" spans="16:16" x14ac:dyDescent="0.3">
      <c r="P535546" s="83"/>
    </row>
    <row r="535547" spans="16:16" x14ac:dyDescent="0.3">
      <c r="P535547" s="83"/>
    </row>
    <row r="535548" spans="16:16" x14ac:dyDescent="0.3">
      <c r="P535548" s="83"/>
    </row>
    <row r="535549" spans="16:16" x14ac:dyDescent="0.3">
      <c r="P535549" s="83"/>
    </row>
    <row r="535550" spans="16:16" x14ac:dyDescent="0.3">
      <c r="P535550" s="83"/>
    </row>
    <row r="535551" spans="16:16" x14ac:dyDescent="0.3">
      <c r="P535551" s="83"/>
    </row>
    <row r="535552" spans="16:16" x14ac:dyDescent="0.3">
      <c r="P535552" s="83"/>
    </row>
    <row r="535553" spans="16:16" x14ac:dyDescent="0.3">
      <c r="P535553" s="83"/>
    </row>
    <row r="535554" spans="16:16" x14ac:dyDescent="0.3">
      <c r="P535554" s="83"/>
    </row>
    <row r="535555" spans="16:16" x14ac:dyDescent="0.3">
      <c r="P535555" s="83"/>
    </row>
    <row r="535556" spans="16:16" x14ac:dyDescent="0.3">
      <c r="P535556" s="83"/>
    </row>
    <row r="535557" spans="16:16" x14ac:dyDescent="0.3">
      <c r="P535557" s="83"/>
    </row>
    <row r="535558" spans="16:16" x14ac:dyDescent="0.3">
      <c r="P535558" s="83"/>
    </row>
    <row r="535559" spans="16:16" x14ac:dyDescent="0.3">
      <c r="P535559" s="83"/>
    </row>
    <row r="535560" spans="16:16" x14ac:dyDescent="0.3">
      <c r="P535560" s="83"/>
    </row>
    <row r="535561" spans="16:16" x14ac:dyDescent="0.3">
      <c r="P535561" s="83"/>
    </row>
    <row r="535562" spans="16:16" x14ac:dyDescent="0.3">
      <c r="P535562" s="83"/>
    </row>
    <row r="535563" spans="16:16" x14ac:dyDescent="0.3">
      <c r="P535563" s="83"/>
    </row>
    <row r="535564" spans="16:16" x14ac:dyDescent="0.3">
      <c r="P535564" s="83"/>
    </row>
    <row r="535565" spans="16:16" x14ac:dyDescent="0.3">
      <c r="P535565" s="83"/>
    </row>
    <row r="535566" spans="16:16" x14ac:dyDescent="0.3">
      <c r="P535566" s="83"/>
    </row>
    <row r="535567" spans="16:16" x14ac:dyDescent="0.3">
      <c r="P535567" s="83"/>
    </row>
    <row r="535568" spans="16:16" x14ac:dyDescent="0.3">
      <c r="P535568" s="83"/>
    </row>
    <row r="535569" spans="16:16" x14ac:dyDescent="0.3">
      <c r="P535569" s="83"/>
    </row>
    <row r="535570" spans="16:16" x14ac:dyDescent="0.3">
      <c r="P535570" s="83"/>
    </row>
    <row r="535571" spans="16:16" x14ac:dyDescent="0.3">
      <c r="P535571" s="83"/>
    </row>
    <row r="535572" spans="16:16" x14ac:dyDescent="0.3">
      <c r="P535572" s="83"/>
    </row>
    <row r="535573" spans="16:16" x14ac:dyDescent="0.3">
      <c r="P535573" s="83"/>
    </row>
    <row r="535574" spans="16:16" x14ac:dyDescent="0.3">
      <c r="P535574" s="83"/>
    </row>
    <row r="535575" spans="16:16" x14ac:dyDescent="0.3">
      <c r="P535575" s="83"/>
    </row>
    <row r="535576" spans="16:16" x14ac:dyDescent="0.3">
      <c r="P535576" s="83"/>
    </row>
    <row r="535577" spans="16:16" x14ac:dyDescent="0.3">
      <c r="P535577" s="83"/>
    </row>
    <row r="535578" spans="16:16" x14ac:dyDescent="0.3">
      <c r="P535578" s="83"/>
    </row>
    <row r="535579" spans="16:16" x14ac:dyDescent="0.3">
      <c r="P535579" s="83"/>
    </row>
    <row r="535580" spans="16:16" x14ac:dyDescent="0.3">
      <c r="P535580" s="83"/>
    </row>
    <row r="535581" spans="16:16" x14ac:dyDescent="0.3">
      <c r="P535581" s="83"/>
    </row>
    <row r="535582" spans="16:16" x14ac:dyDescent="0.3">
      <c r="P535582" s="83"/>
    </row>
    <row r="535583" spans="16:16" x14ac:dyDescent="0.3">
      <c r="P535583" s="83"/>
    </row>
    <row r="535584" spans="16:16" x14ac:dyDescent="0.3">
      <c r="P535584" s="83"/>
    </row>
    <row r="535585" spans="16:16" x14ac:dyDescent="0.3">
      <c r="P535585" s="83"/>
    </row>
    <row r="535586" spans="16:16" x14ac:dyDescent="0.3">
      <c r="P535586" s="83"/>
    </row>
    <row r="535587" spans="16:16" x14ac:dyDescent="0.3">
      <c r="P535587" s="83"/>
    </row>
    <row r="535588" spans="16:16" x14ac:dyDescent="0.3">
      <c r="P535588" s="83"/>
    </row>
    <row r="535589" spans="16:16" x14ac:dyDescent="0.3">
      <c r="P535589" s="83"/>
    </row>
    <row r="535590" spans="16:16" x14ac:dyDescent="0.3">
      <c r="P535590" s="83"/>
    </row>
    <row r="535591" spans="16:16" x14ac:dyDescent="0.3">
      <c r="P535591" s="83"/>
    </row>
    <row r="535592" spans="16:16" x14ac:dyDescent="0.3">
      <c r="P535592" s="83"/>
    </row>
    <row r="535593" spans="16:16" x14ac:dyDescent="0.3">
      <c r="P535593" s="83"/>
    </row>
    <row r="535594" spans="16:16" x14ac:dyDescent="0.3">
      <c r="P535594" s="83"/>
    </row>
    <row r="535595" spans="16:16" x14ac:dyDescent="0.3">
      <c r="P535595" s="83"/>
    </row>
    <row r="535596" spans="16:16" x14ac:dyDescent="0.3">
      <c r="P535596" s="83"/>
    </row>
    <row r="535597" spans="16:16" x14ac:dyDescent="0.3">
      <c r="P535597" s="83"/>
    </row>
    <row r="535598" spans="16:16" x14ac:dyDescent="0.3">
      <c r="P535598" s="83"/>
    </row>
    <row r="535599" spans="16:16" x14ac:dyDescent="0.3">
      <c r="P535599" s="83"/>
    </row>
    <row r="535600" spans="16:16" x14ac:dyDescent="0.3">
      <c r="P535600" s="83"/>
    </row>
    <row r="535601" spans="16:16" x14ac:dyDescent="0.3">
      <c r="P535601" s="83"/>
    </row>
    <row r="535602" spans="16:16" x14ac:dyDescent="0.3">
      <c r="P535602" s="83"/>
    </row>
    <row r="535603" spans="16:16" x14ac:dyDescent="0.3">
      <c r="P535603" s="83"/>
    </row>
    <row r="535604" spans="16:16" x14ac:dyDescent="0.3">
      <c r="P535604" s="83"/>
    </row>
    <row r="535605" spans="16:16" x14ac:dyDescent="0.3">
      <c r="P535605" s="83"/>
    </row>
    <row r="535606" spans="16:16" x14ac:dyDescent="0.3">
      <c r="P535606" s="83"/>
    </row>
    <row r="535607" spans="16:16" x14ac:dyDescent="0.3">
      <c r="P535607" s="83"/>
    </row>
    <row r="535608" spans="16:16" x14ac:dyDescent="0.3">
      <c r="P535608" s="83"/>
    </row>
    <row r="535609" spans="16:16" x14ac:dyDescent="0.3">
      <c r="P535609" s="83"/>
    </row>
    <row r="535610" spans="16:16" x14ac:dyDescent="0.3">
      <c r="P535610" s="83"/>
    </row>
    <row r="535611" spans="16:16" x14ac:dyDescent="0.3">
      <c r="P535611" s="83"/>
    </row>
    <row r="535612" spans="16:16" x14ac:dyDescent="0.3">
      <c r="P535612" s="83"/>
    </row>
    <row r="535613" spans="16:16" x14ac:dyDescent="0.3">
      <c r="P535613" s="83"/>
    </row>
    <row r="535614" spans="16:16" x14ac:dyDescent="0.3">
      <c r="P535614" s="83"/>
    </row>
    <row r="535615" spans="16:16" x14ac:dyDescent="0.3">
      <c r="P535615" s="83"/>
    </row>
    <row r="535616" spans="16:16" x14ac:dyDescent="0.3">
      <c r="P535616" s="83"/>
    </row>
    <row r="535617" spans="16:16" x14ac:dyDescent="0.3">
      <c r="P535617" s="83"/>
    </row>
    <row r="535618" spans="16:16" x14ac:dyDescent="0.3">
      <c r="P535618" s="83"/>
    </row>
    <row r="535619" spans="16:16" x14ac:dyDescent="0.3">
      <c r="P535619" s="83"/>
    </row>
    <row r="535620" spans="16:16" x14ac:dyDescent="0.3">
      <c r="P535620" s="83"/>
    </row>
    <row r="535621" spans="16:16" x14ac:dyDescent="0.3">
      <c r="P535621" s="83"/>
    </row>
    <row r="535622" spans="16:16" x14ac:dyDescent="0.3">
      <c r="P535622" s="83"/>
    </row>
    <row r="535623" spans="16:16" x14ac:dyDescent="0.3">
      <c r="P535623" s="83"/>
    </row>
    <row r="535624" spans="16:16" x14ac:dyDescent="0.3">
      <c r="P535624" s="83"/>
    </row>
    <row r="535625" spans="16:16" x14ac:dyDescent="0.3">
      <c r="P535625" s="83"/>
    </row>
    <row r="535626" spans="16:16" x14ac:dyDescent="0.3">
      <c r="P535626" s="83"/>
    </row>
    <row r="535627" spans="16:16" x14ac:dyDescent="0.3">
      <c r="P535627" s="83"/>
    </row>
    <row r="535628" spans="16:16" x14ac:dyDescent="0.3">
      <c r="P535628" s="83"/>
    </row>
    <row r="535629" spans="16:16" x14ac:dyDescent="0.3">
      <c r="P535629" s="83"/>
    </row>
    <row r="535630" spans="16:16" x14ac:dyDescent="0.3">
      <c r="P535630" s="83"/>
    </row>
    <row r="535631" spans="16:16" x14ac:dyDescent="0.3">
      <c r="P535631" s="83"/>
    </row>
    <row r="535632" spans="16:16" x14ac:dyDescent="0.3">
      <c r="P535632" s="83"/>
    </row>
    <row r="535633" spans="16:16" x14ac:dyDescent="0.3">
      <c r="P535633" s="83"/>
    </row>
    <row r="535634" spans="16:16" x14ac:dyDescent="0.3">
      <c r="P535634" s="83"/>
    </row>
    <row r="535635" spans="16:16" x14ac:dyDescent="0.3">
      <c r="P535635" s="83"/>
    </row>
    <row r="535636" spans="16:16" x14ac:dyDescent="0.3">
      <c r="P535636" s="83"/>
    </row>
    <row r="535637" spans="16:16" x14ac:dyDescent="0.3">
      <c r="P535637" s="83"/>
    </row>
    <row r="535638" spans="16:16" x14ac:dyDescent="0.3">
      <c r="P535638" s="83"/>
    </row>
    <row r="535639" spans="16:16" x14ac:dyDescent="0.3">
      <c r="P535639" s="83"/>
    </row>
    <row r="535640" spans="16:16" x14ac:dyDescent="0.3">
      <c r="P535640" s="83"/>
    </row>
    <row r="535641" spans="16:16" x14ac:dyDescent="0.3">
      <c r="P535641" s="83"/>
    </row>
    <row r="535642" spans="16:16" x14ac:dyDescent="0.3">
      <c r="P535642" s="83"/>
    </row>
    <row r="535643" spans="16:16" x14ac:dyDescent="0.3">
      <c r="P535643" s="83"/>
    </row>
    <row r="535644" spans="16:16" x14ac:dyDescent="0.3">
      <c r="P535644" s="83"/>
    </row>
    <row r="535645" spans="16:16" x14ac:dyDescent="0.3">
      <c r="P535645" s="83"/>
    </row>
    <row r="535646" spans="16:16" x14ac:dyDescent="0.3">
      <c r="P535646" s="83"/>
    </row>
    <row r="535647" spans="16:16" x14ac:dyDescent="0.3">
      <c r="P535647" s="83"/>
    </row>
    <row r="535648" spans="16:16" x14ac:dyDescent="0.3">
      <c r="P535648" s="83"/>
    </row>
    <row r="535649" spans="16:16" x14ac:dyDescent="0.3">
      <c r="P535649" s="83"/>
    </row>
    <row r="535650" spans="16:16" x14ac:dyDescent="0.3">
      <c r="P535650" s="83"/>
    </row>
    <row r="535651" spans="16:16" x14ac:dyDescent="0.3">
      <c r="P535651" s="83"/>
    </row>
    <row r="535652" spans="16:16" x14ac:dyDescent="0.3">
      <c r="P535652" s="83"/>
    </row>
    <row r="535653" spans="16:16" x14ac:dyDescent="0.3">
      <c r="P535653" s="83"/>
    </row>
    <row r="535654" spans="16:16" x14ac:dyDescent="0.3">
      <c r="P535654" s="83"/>
    </row>
    <row r="535655" spans="16:16" x14ac:dyDescent="0.3">
      <c r="P535655" s="83"/>
    </row>
    <row r="535656" spans="16:16" x14ac:dyDescent="0.3">
      <c r="P535656" s="83"/>
    </row>
    <row r="535657" spans="16:16" x14ac:dyDescent="0.3">
      <c r="P535657" s="83"/>
    </row>
    <row r="535658" spans="16:16" x14ac:dyDescent="0.3">
      <c r="P535658" s="83"/>
    </row>
    <row r="535659" spans="16:16" x14ac:dyDescent="0.3">
      <c r="P535659" s="83"/>
    </row>
    <row r="535660" spans="16:16" x14ac:dyDescent="0.3">
      <c r="P535660" s="83"/>
    </row>
    <row r="535661" spans="16:16" x14ac:dyDescent="0.3">
      <c r="P535661" s="83"/>
    </row>
    <row r="535662" spans="16:16" x14ac:dyDescent="0.3">
      <c r="P535662" s="83"/>
    </row>
    <row r="535663" spans="16:16" x14ac:dyDescent="0.3">
      <c r="P535663" s="83"/>
    </row>
    <row r="535664" spans="16:16" x14ac:dyDescent="0.3">
      <c r="P535664" s="83"/>
    </row>
    <row r="535665" spans="16:16" x14ac:dyDescent="0.3">
      <c r="P535665" s="83"/>
    </row>
    <row r="535666" spans="16:16" x14ac:dyDescent="0.3">
      <c r="P535666" s="83"/>
    </row>
    <row r="535667" spans="16:16" x14ac:dyDescent="0.3">
      <c r="P535667" s="83"/>
    </row>
    <row r="535668" spans="16:16" x14ac:dyDescent="0.3">
      <c r="P535668" s="83"/>
    </row>
    <row r="535669" spans="16:16" x14ac:dyDescent="0.3">
      <c r="P535669" s="83"/>
    </row>
    <row r="535670" spans="16:16" x14ac:dyDescent="0.3">
      <c r="P535670" s="83"/>
    </row>
    <row r="535671" spans="16:16" x14ac:dyDescent="0.3">
      <c r="P535671" s="83"/>
    </row>
    <row r="535672" spans="16:16" x14ac:dyDescent="0.3">
      <c r="P535672" s="83"/>
    </row>
    <row r="535673" spans="16:16" x14ac:dyDescent="0.3">
      <c r="P535673" s="83"/>
    </row>
    <row r="535674" spans="16:16" x14ac:dyDescent="0.3">
      <c r="P535674" s="83"/>
    </row>
    <row r="535675" spans="16:16" x14ac:dyDescent="0.3">
      <c r="P535675" s="83"/>
    </row>
    <row r="535676" spans="16:16" x14ac:dyDescent="0.3">
      <c r="P535676" s="83"/>
    </row>
    <row r="535677" spans="16:16" x14ac:dyDescent="0.3">
      <c r="P535677" s="83"/>
    </row>
    <row r="535678" spans="16:16" x14ac:dyDescent="0.3">
      <c r="P535678" s="83"/>
    </row>
    <row r="535679" spans="16:16" x14ac:dyDescent="0.3">
      <c r="P535679" s="83"/>
    </row>
    <row r="535680" spans="16:16" x14ac:dyDescent="0.3">
      <c r="P535680" s="83"/>
    </row>
    <row r="535681" spans="16:16" x14ac:dyDescent="0.3">
      <c r="P535681" s="83"/>
    </row>
    <row r="535682" spans="16:16" x14ac:dyDescent="0.3">
      <c r="P535682" s="83"/>
    </row>
    <row r="535683" spans="16:16" x14ac:dyDescent="0.3">
      <c r="P535683" s="83"/>
    </row>
    <row r="535684" spans="16:16" x14ac:dyDescent="0.3">
      <c r="P535684" s="83"/>
    </row>
    <row r="535685" spans="16:16" x14ac:dyDescent="0.3">
      <c r="P535685" s="83"/>
    </row>
    <row r="535686" spans="16:16" x14ac:dyDescent="0.3">
      <c r="P535686" s="83"/>
    </row>
    <row r="535687" spans="16:16" x14ac:dyDescent="0.3">
      <c r="P535687" s="83"/>
    </row>
    <row r="535688" spans="16:16" x14ac:dyDescent="0.3">
      <c r="P535688" s="83"/>
    </row>
    <row r="535689" spans="16:16" x14ac:dyDescent="0.3">
      <c r="P535689" s="83"/>
    </row>
    <row r="535690" spans="16:16" x14ac:dyDescent="0.3">
      <c r="P535690" s="83"/>
    </row>
    <row r="535691" spans="16:16" x14ac:dyDescent="0.3">
      <c r="P535691" s="83"/>
    </row>
    <row r="535692" spans="16:16" x14ac:dyDescent="0.3">
      <c r="P535692" s="83"/>
    </row>
    <row r="535693" spans="16:16" x14ac:dyDescent="0.3">
      <c r="P535693" s="83"/>
    </row>
    <row r="535694" spans="16:16" x14ac:dyDescent="0.3">
      <c r="P535694" s="83"/>
    </row>
    <row r="535695" spans="16:16" x14ac:dyDescent="0.3">
      <c r="P535695" s="83"/>
    </row>
    <row r="535696" spans="16:16" x14ac:dyDescent="0.3">
      <c r="P535696" s="83"/>
    </row>
    <row r="535697" spans="16:16" x14ac:dyDescent="0.3">
      <c r="P535697" s="83"/>
    </row>
    <row r="535698" spans="16:16" x14ac:dyDescent="0.3">
      <c r="P535698" s="83"/>
    </row>
    <row r="535699" spans="16:16" x14ac:dyDescent="0.3">
      <c r="P535699" s="83"/>
    </row>
    <row r="535700" spans="16:16" x14ac:dyDescent="0.3">
      <c r="P535700" s="83"/>
    </row>
    <row r="535701" spans="16:16" x14ac:dyDescent="0.3">
      <c r="P535701" s="83"/>
    </row>
    <row r="535702" spans="16:16" x14ac:dyDescent="0.3">
      <c r="P535702" s="83"/>
    </row>
    <row r="535703" spans="16:16" x14ac:dyDescent="0.3">
      <c r="P535703" s="83"/>
    </row>
    <row r="535704" spans="16:16" x14ac:dyDescent="0.3">
      <c r="P535704" s="83"/>
    </row>
    <row r="535705" spans="16:16" x14ac:dyDescent="0.3">
      <c r="P535705" s="83"/>
    </row>
    <row r="535706" spans="16:16" x14ac:dyDescent="0.3">
      <c r="P535706" s="83"/>
    </row>
    <row r="535707" spans="16:16" x14ac:dyDescent="0.3">
      <c r="P535707" s="83"/>
    </row>
    <row r="535708" spans="16:16" x14ac:dyDescent="0.3">
      <c r="P535708" s="83"/>
    </row>
    <row r="535709" spans="16:16" x14ac:dyDescent="0.3">
      <c r="P535709" s="83"/>
    </row>
    <row r="535710" spans="16:16" x14ac:dyDescent="0.3">
      <c r="P535710" s="83"/>
    </row>
    <row r="535711" spans="16:16" x14ac:dyDescent="0.3">
      <c r="P535711" s="83"/>
    </row>
    <row r="535712" spans="16:16" x14ac:dyDescent="0.3">
      <c r="P535712" s="83"/>
    </row>
    <row r="535713" spans="16:16" x14ac:dyDescent="0.3">
      <c r="P535713" s="83"/>
    </row>
    <row r="535714" spans="16:16" x14ac:dyDescent="0.3">
      <c r="P535714" s="83"/>
    </row>
    <row r="535715" spans="16:16" x14ac:dyDescent="0.3">
      <c r="P535715" s="83"/>
    </row>
    <row r="535716" spans="16:16" x14ac:dyDescent="0.3">
      <c r="P535716" s="83"/>
    </row>
    <row r="535717" spans="16:16" x14ac:dyDescent="0.3">
      <c r="P535717" s="83"/>
    </row>
    <row r="535718" spans="16:16" x14ac:dyDescent="0.3">
      <c r="P535718" s="83"/>
    </row>
    <row r="535719" spans="16:16" x14ac:dyDescent="0.3">
      <c r="P535719" s="83"/>
    </row>
    <row r="535720" spans="16:16" x14ac:dyDescent="0.3">
      <c r="P535720" s="83"/>
    </row>
    <row r="535721" spans="16:16" x14ac:dyDescent="0.3">
      <c r="P535721" s="83"/>
    </row>
    <row r="535722" spans="16:16" x14ac:dyDescent="0.3">
      <c r="P535722" s="83"/>
    </row>
    <row r="535723" spans="16:16" x14ac:dyDescent="0.3">
      <c r="P535723" s="83"/>
    </row>
    <row r="535724" spans="16:16" x14ac:dyDescent="0.3">
      <c r="P535724" s="83"/>
    </row>
    <row r="535725" spans="16:16" x14ac:dyDescent="0.3">
      <c r="P535725" s="83"/>
    </row>
    <row r="535726" spans="16:16" x14ac:dyDescent="0.3">
      <c r="P535726" s="83"/>
    </row>
    <row r="535727" spans="16:16" x14ac:dyDescent="0.3">
      <c r="P535727" s="83"/>
    </row>
    <row r="535728" spans="16:16" x14ac:dyDescent="0.3">
      <c r="P535728" s="83"/>
    </row>
    <row r="535729" spans="16:16" x14ac:dyDescent="0.3">
      <c r="P535729" s="83"/>
    </row>
    <row r="535730" spans="16:16" x14ac:dyDescent="0.3">
      <c r="P535730" s="83"/>
    </row>
    <row r="535731" spans="16:16" x14ac:dyDescent="0.3">
      <c r="P535731" s="83"/>
    </row>
    <row r="535732" spans="16:16" x14ac:dyDescent="0.3">
      <c r="P535732" s="83"/>
    </row>
    <row r="535733" spans="16:16" x14ac:dyDescent="0.3">
      <c r="P535733" s="83"/>
    </row>
    <row r="535734" spans="16:16" x14ac:dyDescent="0.3">
      <c r="P535734" s="83"/>
    </row>
    <row r="535735" spans="16:16" x14ac:dyDescent="0.3">
      <c r="P535735" s="83"/>
    </row>
    <row r="535736" spans="16:16" x14ac:dyDescent="0.3">
      <c r="P535736" s="83"/>
    </row>
    <row r="535737" spans="16:16" x14ac:dyDescent="0.3">
      <c r="P535737" s="83"/>
    </row>
    <row r="535738" spans="16:16" x14ac:dyDescent="0.3">
      <c r="P535738" s="83"/>
    </row>
    <row r="535739" spans="16:16" x14ac:dyDescent="0.3">
      <c r="P535739" s="83"/>
    </row>
    <row r="535740" spans="16:16" x14ac:dyDescent="0.3">
      <c r="P535740" s="83"/>
    </row>
    <row r="535741" spans="16:16" x14ac:dyDescent="0.3">
      <c r="P535741" s="83"/>
    </row>
    <row r="535742" spans="16:16" x14ac:dyDescent="0.3">
      <c r="P535742" s="83"/>
    </row>
    <row r="535743" spans="16:16" x14ac:dyDescent="0.3">
      <c r="P535743" s="83"/>
    </row>
    <row r="535744" spans="16:16" x14ac:dyDescent="0.3">
      <c r="P535744" s="83"/>
    </row>
    <row r="535745" spans="16:16" x14ac:dyDescent="0.3">
      <c r="P535745" s="83"/>
    </row>
    <row r="535746" spans="16:16" x14ac:dyDescent="0.3">
      <c r="P535746" s="83"/>
    </row>
    <row r="535747" spans="16:16" x14ac:dyDescent="0.3">
      <c r="P535747" s="83"/>
    </row>
    <row r="535748" spans="16:16" x14ac:dyDescent="0.3">
      <c r="P535748" s="83"/>
    </row>
    <row r="535749" spans="16:16" x14ac:dyDescent="0.3">
      <c r="P535749" s="83"/>
    </row>
    <row r="535750" spans="16:16" x14ac:dyDescent="0.3">
      <c r="P535750" s="83"/>
    </row>
    <row r="535751" spans="16:16" x14ac:dyDescent="0.3">
      <c r="P535751" s="83"/>
    </row>
    <row r="535752" spans="16:16" x14ac:dyDescent="0.3">
      <c r="P535752" s="83"/>
    </row>
    <row r="535753" spans="16:16" x14ac:dyDescent="0.3">
      <c r="P535753" s="83"/>
    </row>
    <row r="535754" spans="16:16" x14ac:dyDescent="0.3">
      <c r="P535754" s="83"/>
    </row>
    <row r="535755" spans="16:16" x14ac:dyDescent="0.3">
      <c r="P535755" s="83"/>
    </row>
    <row r="535756" spans="16:16" x14ac:dyDescent="0.3">
      <c r="P535756" s="83"/>
    </row>
    <row r="535757" spans="16:16" x14ac:dyDescent="0.3">
      <c r="P535757" s="83"/>
    </row>
    <row r="535758" spans="16:16" x14ac:dyDescent="0.3">
      <c r="P535758" s="83"/>
    </row>
    <row r="535759" spans="16:16" x14ac:dyDescent="0.3">
      <c r="P535759" s="83"/>
    </row>
    <row r="535760" spans="16:16" x14ac:dyDescent="0.3">
      <c r="P535760" s="83"/>
    </row>
    <row r="535761" spans="16:16" x14ac:dyDescent="0.3">
      <c r="P535761" s="83"/>
    </row>
    <row r="535762" spans="16:16" x14ac:dyDescent="0.3">
      <c r="P535762" s="83"/>
    </row>
    <row r="535763" spans="16:16" x14ac:dyDescent="0.3">
      <c r="P535763" s="83"/>
    </row>
    <row r="535764" spans="16:16" x14ac:dyDescent="0.3">
      <c r="P535764" s="83"/>
    </row>
    <row r="535765" spans="16:16" x14ac:dyDescent="0.3">
      <c r="P535765" s="83"/>
    </row>
    <row r="535766" spans="16:16" x14ac:dyDescent="0.3">
      <c r="P535766" s="83"/>
    </row>
    <row r="535767" spans="16:16" x14ac:dyDescent="0.3">
      <c r="P535767" s="83"/>
    </row>
    <row r="535768" spans="16:16" x14ac:dyDescent="0.3">
      <c r="P535768" s="83"/>
    </row>
    <row r="535769" spans="16:16" x14ac:dyDescent="0.3">
      <c r="P535769" s="83"/>
    </row>
    <row r="535770" spans="16:16" x14ac:dyDescent="0.3">
      <c r="P535770" s="83"/>
    </row>
    <row r="535771" spans="16:16" x14ac:dyDescent="0.3">
      <c r="P535771" s="83"/>
    </row>
    <row r="535772" spans="16:16" x14ac:dyDescent="0.3">
      <c r="P535772" s="83"/>
    </row>
    <row r="535773" spans="16:16" x14ac:dyDescent="0.3">
      <c r="P535773" s="83"/>
    </row>
    <row r="535774" spans="16:16" x14ac:dyDescent="0.3">
      <c r="P535774" s="83"/>
    </row>
    <row r="535775" spans="16:16" x14ac:dyDescent="0.3">
      <c r="P535775" s="83"/>
    </row>
    <row r="535776" spans="16:16" x14ac:dyDescent="0.3">
      <c r="P535776" s="83"/>
    </row>
    <row r="535777" spans="16:16" x14ac:dyDescent="0.3">
      <c r="P535777" s="83"/>
    </row>
    <row r="535778" spans="16:16" x14ac:dyDescent="0.3">
      <c r="P535778" s="83"/>
    </row>
    <row r="535779" spans="16:16" x14ac:dyDescent="0.3">
      <c r="P535779" s="83"/>
    </row>
    <row r="535780" spans="16:16" x14ac:dyDescent="0.3">
      <c r="P535780" s="83"/>
    </row>
    <row r="535781" spans="16:16" x14ac:dyDescent="0.3">
      <c r="P535781" s="83"/>
    </row>
    <row r="535782" spans="16:16" x14ac:dyDescent="0.3">
      <c r="P535782" s="83"/>
    </row>
    <row r="535783" spans="16:16" x14ac:dyDescent="0.3">
      <c r="P535783" s="83"/>
    </row>
    <row r="535784" spans="16:16" x14ac:dyDescent="0.3">
      <c r="P535784" s="83"/>
    </row>
    <row r="535785" spans="16:16" x14ac:dyDescent="0.3">
      <c r="P535785" s="83"/>
    </row>
    <row r="535786" spans="16:16" x14ac:dyDescent="0.3">
      <c r="P535786" s="83"/>
    </row>
    <row r="535787" spans="16:16" x14ac:dyDescent="0.3">
      <c r="P535787" s="83"/>
    </row>
    <row r="535788" spans="16:16" x14ac:dyDescent="0.3">
      <c r="P535788" s="83"/>
    </row>
    <row r="535789" spans="16:16" x14ac:dyDescent="0.3">
      <c r="P535789" s="83"/>
    </row>
    <row r="535790" spans="16:16" x14ac:dyDescent="0.3">
      <c r="P535790" s="83"/>
    </row>
    <row r="535791" spans="16:16" x14ac:dyDescent="0.3">
      <c r="P535791" s="83"/>
    </row>
    <row r="535792" spans="16:16" x14ac:dyDescent="0.3">
      <c r="P535792" s="83"/>
    </row>
    <row r="535793" spans="16:16" x14ac:dyDescent="0.3">
      <c r="P535793" s="83"/>
    </row>
    <row r="535794" spans="16:16" x14ac:dyDescent="0.3">
      <c r="P535794" s="83"/>
    </row>
    <row r="535795" spans="16:16" x14ac:dyDescent="0.3">
      <c r="P535795" s="83"/>
    </row>
    <row r="535796" spans="16:16" x14ac:dyDescent="0.3">
      <c r="P535796" s="83"/>
    </row>
    <row r="535797" spans="16:16" x14ac:dyDescent="0.3">
      <c r="P535797" s="83"/>
    </row>
    <row r="535798" spans="16:16" x14ac:dyDescent="0.3">
      <c r="P535798" s="83"/>
    </row>
    <row r="535799" spans="16:16" x14ac:dyDescent="0.3">
      <c r="P535799" s="83"/>
    </row>
    <row r="535800" spans="16:16" x14ac:dyDescent="0.3">
      <c r="P535800" s="83"/>
    </row>
    <row r="535801" spans="16:16" x14ac:dyDescent="0.3">
      <c r="P535801" s="83"/>
    </row>
    <row r="535802" spans="16:16" x14ac:dyDescent="0.3">
      <c r="P535802" s="83"/>
    </row>
    <row r="535803" spans="16:16" x14ac:dyDescent="0.3">
      <c r="P535803" s="83"/>
    </row>
    <row r="535804" spans="16:16" x14ac:dyDescent="0.3">
      <c r="P535804" s="83"/>
    </row>
    <row r="535805" spans="16:16" x14ac:dyDescent="0.3">
      <c r="P535805" s="83"/>
    </row>
    <row r="535806" spans="16:16" x14ac:dyDescent="0.3">
      <c r="P535806" s="83"/>
    </row>
    <row r="535807" spans="16:16" x14ac:dyDescent="0.3">
      <c r="P535807" s="83"/>
    </row>
    <row r="535808" spans="16:16" x14ac:dyDescent="0.3">
      <c r="P535808" s="83"/>
    </row>
    <row r="535809" spans="16:16" x14ac:dyDescent="0.3">
      <c r="P535809" s="83"/>
    </row>
    <row r="535810" spans="16:16" x14ac:dyDescent="0.3">
      <c r="P535810" s="83"/>
    </row>
    <row r="535811" spans="16:16" x14ac:dyDescent="0.3">
      <c r="P535811" s="83"/>
    </row>
    <row r="535812" spans="16:16" x14ac:dyDescent="0.3">
      <c r="P535812" s="83"/>
    </row>
    <row r="535813" spans="16:16" x14ac:dyDescent="0.3">
      <c r="P535813" s="83"/>
    </row>
    <row r="535814" spans="16:16" x14ac:dyDescent="0.3">
      <c r="P535814" s="83"/>
    </row>
    <row r="535815" spans="16:16" x14ac:dyDescent="0.3">
      <c r="P535815" s="83"/>
    </row>
    <row r="535816" spans="16:16" x14ac:dyDescent="0.3">
      <c r="P535816" s="83"/>
    </row>
    <row r="535817" spans="16:16" x14ac:dyDescent="0.3">
      <c r="P535817" s="83"/>
    </row>
    <row r="535818" spans="16:16" x14ac:dyDescent="0.3">
      <c r="P535818" s="83"/>
    </row>
    <row r="535819" spans="16:16" x14ac:dyDescent="0.3">
      <c r="P535819" s="83"/>
    </row>
    <row r="535820" spans="16:16" x14ac:dyDescent="0.3">
      <c r="P535820" s="83"/>
    </row>
    <row r="535821" spans="16:16" x14ac:dyDescent="0.3">
      <c r="P535821" s="83"/>
    </row>
    <row r="535822" spans="16:16" x14ac:dyDescent="0.3">
      <c r="P535822" s="83"/>
    </row>
    <row r="535823" spans="16:16" x14ac:dyDescent="0.3">
      <c r="P535823" s="83"/>
    </row>
    <row r="535824" spans="16:16" x14ac:dyDescent="0.3">
      <c r="P535824" s="83"/>
    </row>
    <row r="535825" spans="16:16" x14ac:dyDescent="0.3">
      <c r="P535825" s="83"/>
    </row>
    <row r="535826" spans="16:16" x14ac:dyDescent="0.3">
      <c r="P535826" s="83"/>
    </row>
    <row r="535827" spans="16:16" x14ac:dyDescent="0.3">
      <c r="P535827" s="83"/>
    </row>
    <row r="535828" spans="16:16" x14ac:dyDescent="0.3">
      <c r="P535828" s="83"/>
    </row>
    <row r="535829" spans="16:16" x14ac:dyDescent="0.3">
      <c r="P535829" s="83"/>
    </row>
    <row r="535830" spans="16:16" x14ac:dyDescent="0.3">
      <c r="P535830" s="83"/>
    </row>
    <row r="535831" spans="16:16" x14ac:dyDescent="0.3">
      <c r="P535831" s="83"/>
    </row>
    <row r="535832" spans="16:16" x14ac:dyDescent="0.3">
      <c r="P535832" s="83"/>
    </row>
    <row r="535833" spans="16:16" x14ac:dyDescent="0.3">
      <c r="P535833" s="83"/>
    </row>
    <row r="535834" spans="16:16" x14ac:dyDescent="0.3">
      <c r="P535834" s="83"/>
    </row>
    <row r="535835" spans="16:16" x14ac:dyDescent="0.3">
      <c r="P535835" s="83"/>
    </row>
    <row r="535836" spans="16:16" x14ac:dyDescent="0.3">
      <c r="P535836" s="83"/>
    </row>
    <row r="535837" spans="16:16" x14ac:dyDescent="0.3">
      <c r="P535837" s="83"/>
    </row>
    <row r="535838" spans="16:16" x14ac:dyDescent="0.3">
      <c r="P535838" s="83"/>
    </row>
    <row r="535839" spans="16:16" x14ac:dyDescent="0.3">
      <c r="P535839" s="83"/>
    </row>
    <row r="535840" spans="16:16" x14ac:dyDescent="0.3">
      <c r="P535840" s="83"/>
    </row>
    <row r="535841" spans="16:16" x14ac:dyDescent="0.3">
      <c r="P535841" s="83"/>
    </row>
    <row r="535842" spans="16:16" x14ac:dyDescent="0.3">
      <c r="P535842" s="83"/>
    </row>
    <row r="535843" spans="16:16" x14ac:dyDescent="0.3">
      <c r="P535843" s="83"/>
    </row>
    <row r="535844" spans="16:16" x14ac:dyDescent="0.3">
      <c r="P535844" s="83"/>
    </row>
    <row r="535845" spans="16:16" x14ac:dyDescent="0.3">
      <c r="P535845" s="83"/>
    </row>
    <row r="535846" spans="16:16" x14ac:dyDescent="0.3">
      <c r="P535846" s="83"/>
    </row>
    <row r="535847" spans="16:16" x14ac:dyDescent="0.3">
      <c r="P535847" s="83"/>
    </row>
    <row r="535848" spans="16:16" x14ac:dyDescent="0.3">
      <c r="P535848" s="83"/>
    </row>
    <row r="535849" spans="16:16" x14ac:dyDescent="0.3">
      <c r="P535849" s="83"/>
    </row>
    <row r="535850" spans="16:16" x14ac:dyDescent="0.3">
      <c r="P535850" s="83"/>
    </row>
    <row r="535851" spans="16:16" x14ac:dyDescent="0.3">
      <c r="P535851" s="83"/>
    </row>
    <row r="535852" spans="16:16" x14ac:dyDescent="0.3">
      <c r="P535852" s="83"/>
    </row>
    <row r="535853" spans="16:16" x14ac:dyDescent="0.3">
      <c r="P535853" s="83"/>
    </row>
    <row r="535854" spans="16:16" x14ac:dyDescent="0.3">
      <c r="P535854" s="83"/>
    </row>
    <row r="535855" spans="16:16" x14ac:dyDescent="0.3">
      <c r="P535855" s="83"/>
    </row>
    <row r="535856" spans="16:16" x14ac:dyDescent="0.3">
      <c r="P535856" s="83"/>
    </row>
    <row r="535857" spans="16:16" x14ac:dyDescent="0.3">
      <c r="P535857" s="83"/>
    </row>
    <row r="535858" spans="16:16" x14ac:dyDescent="0.3">
      <c r="P535858" s="83"/>
    </row>
    <row r="535859" spans="16:16" x14ac:dyDescent="0.3">
      <c r="P535859" s="83"/>
    </row>
    <row r="535860" spans="16:16" x14ac:dyDescent="0.3">
      <c r="P535860" s="83"/>
    </row>
    <row r="535861" spans="16:16" x14ac:dyDescent="0.3">
      <c r="P535861" s="83"/>
    </row>
    <row r="535862" spans="16:16" x14ac:dyDescent="0.3">
      <c r="P535862" s="83"/>
    </row>
    <row r="535863" spans="16:16" x14ac:dyDescent="0.3">
      <c r="P535863" s="83"/>
    </row>
    <row r="535864" spans="16:16" x14ac:dyDescent="0.3">
      <c r="P535864" s="83"/>
    </row>
    <row r="535865" spans="16:16" x14ac:dyDescent="0.3">
      <c r="P535865" s="83"/>
    </row>
    <row r="535866" spans="16:16" x14ac:dyDescent="0.3">
      <c r="P535866" s="83"/>
    </row>
    <row r="535867" spans="16:16" x14ac:dyDescent="0.3">
      <c r="P535867" s="83"/>
    </row>
    <row r="535868" spans="16:16" x14ac:dyDescent="0.3">
      <c r="P535868" s="83"/>
    </row>
    <row r="535869" spans="16:16" x14ac:dyDescent="0.3">
      <c r="P535869" s="83"/>
    </row>
    <row r="535870" spans="16:16" x14ac:dyDescent="0.3">
      <c r="P535870" s="83"/>
    </row>
    <row r="535871" spans="16:16" x14ac:dyDescent="0.3">
      <c r="P535871" s="83"/>
    </row>
    <row r="535872" spans="16:16" x14ac:dyDescent="0.3">
      <c r="P535872" s="83"/>
    </row>
    <row r="535873" spans="16:16" x14ac:dyDescent="0.3">
      <c r="P535873" s="83"/>
    </row>
    <row r="535874" spans="16:16" x14ac:dyDescent="0.3">
      <c r="P535874" s="83"/>
    </row>
    <row r="535875" spans="16:16" x14ac:dyDescent="0.3">
      <c r="P535875" s="83"/>
    </row>
    <row r="535876" spans="16:16" x14ac:dyDescent="0.3">
      <c r="P535876" s="83"/>
    </row>
    <row r="535877" spans="16:16" x14ac:dyDescent="0.3">
      <c r="P535877" s="83"/>
    </row>
    <row r="535878" spans="16:16" x14ac:dyDescent="0.3">
      <c r="P535878" s="83"/>
    </row>
    <row r="535879" spans="16:16" x14ac:dyDescent="0.3">
      <c r="P535879" s="83"/>
    </row>
    <row r="535880" spans="16:16" x14ac:dyDescent="0.3">
      <c r="P535880" s="83"/>
    </row>
    <row r="535881" spans="16:16" x14ac:dyDescent="0.3">
      <c r="P535881" s="83"/>
    </row>
    <row r="535882" spans="16:16" x14ac:dyDescent="0.3">
      <c r="P535882" s="83"/>
    </row>
    <row r="535883" spans="16:16" x14ac:dyDescent="0.3">
      <c r="P535883" s="83"/>
    </row>
    <row r="535884" spans="16:16" x14ac:dyDescent="0.3">
      <c r="P535884" s="83"/>
    </row>
    <row r="535885" spans="16:16" x14ac:dyDescent="0.3">
      <c r="P535885" s="83"/>
    </row>
    <row r="535886" spans="16:16" x14ac:dyDescent="0.3">
      <c r="P535886" s="83"/>
    </row>
    <row r="535887" spans="16:16" x14ac:dyDescent="0.3">
      <c r="P535887" s="83"/>
    </row>
    <row r="535888" spans="16:16" x14ac:dyDescent="0.3">
      <c r="P535888" s="83"/>
    </row>
    <row r="535889" spans="16:16" x14ac:dyDescent="0.3">
      <c r="P535889" s="83"/>
    </row>
    <row r="535890" spans="16:16" x14ac:dyDescent="0.3">
      <c r="P535890" s="83"/>
    </row>
    <row r="535891" spans="16:16" x14ac:dyDescent="0.3">
      <c r="P535891" s="83"/>
    </row>
    <row r="535892" spans="16:16" x14ac:dyDescent="0.3">
      <c r="P535892" s="83"/>
    </row>
    <row r="535893" spans="16:16" x14ac:dyDescent="0.3">
      <c r="P535893" s="83"/>
    </row>
    <row r="535894" spans="16:16" x14ac:dyDescent="0.3">
      <c r="P535894" s="83"/>
    </row>
    <row r="535895" spans="16:16" x14ac:dyDescent="0.3">
      <c r="P535895" s="83"/>
    </row>
    <row r="535896" spans="16:16" x14ac:dyDescent="0.3">
      <c r="P535896" s="83"/>
    </row>
    <row r="535897" spans="16:16" x14ac:dyDescent="0.3">
      <c r="P535897" s="83"/>
    </row>
    <row r="535898" spans="16:16" x14ac:dyDescent="0.3">
      <c r="P535898" s="83"/>
    </row>
    <row r="535899" spans="16:16" x14ac:dyDescent="0.3">
      <c r="P535899" s="83"/>
    </row>
    <row r="535900" spans="16:16" x14ac:dyDescent="0.3">
      <c r="P535900" s="83"/>
    </row>
    <row r="535901" spans="16:16" x14ac:dyDescent="0.3">
      <c r="P535901" s="83"/>
    </row>
    <row r="535902" spans="16:16" x14ac:dyDescent="0.3">
      <c r="P535902" s="83"/>
    </row>
    <row r="535903" spans="16:16" x14ac:dyDescent="0.3">
      <c r="P535903" s="83"/>
    </row>
    <row r="535904" spans="16:16" x14ac:dyDescent="0.3">
      <c r="P535904" s="83"/>
    </row>
    <row r="535905" spans="16:16" x14ac:dyDescent="0.3">
      <c r="P535905" s="83"/>
    </row>
    <row r="535906" spans="16:16" x14ac:dyDescent="0.3">
      <c r="P535906" s="83"/>
    </row>
    <row r="535907" spans="16:16" x14ac:dyDescent="0.3">
      <c r="P535907" s="83"/>
    </row>
    <row r="535908" spans="16:16" x14ac:dyDescent="0.3">
      <c r="P535908" s="83"/>
    </row>
    <row r="535909" spans="16:16" x14ac:dyDescent="0.3">
      <c r="P535909" s="83"/>
    </row>
    <row r="535910" spans="16:16" x14ac:dyDescent="0.3">
      <c r="P535910" s="83"/>
    </row>
    <row r="535911" spans="16:16" x14ac:dyDescent="0.3">
      <c r="P535911" s="83"/>
    </row>
    <row r="535912" spans="16:16" x14ac:dyDescent="0.3">
      <c r="P535912" s="83"/>
    </row>
    <row r="535913" spans="16:16" x14ac:dyDescent="0.3">
      <c r="P535913" s="83"/>
    </row>
    <row r="535914" spans="16:16" x14ac:dyDescent="0.3">
      <c r="P535914" s="83"/>
    </row>
    <row r="535915" spans="16:16" x14ac:dyDescent="0.3">
      <c r="P535915" s="83"/>
    </row>
    <row r="535916" spans="16:16" x14ac:dyDescent="0.3">
      <c r="P535916" s="83"/>
    </row>
    <row r="535917" spans="16:16" x14ac:dyDescent="0.3">
      <c r="P535917" s="83"/>
    </row>
    <row r="535918" spans="16:16" x14ac:dyDescent="0.3">
      <c r="P535918" s="83"/>
    </row>
    <row r="535919" spans="16:16" x14ac:dyDescent="0.3">
      <c r="P535919" s="83"/>
    </row>
    <row r="535920" spans="16:16" x14ac:dyDescent="0.3">
      <c r="P535920" s="83"/>
    </row>
    <row r="535921" spans="16:16" x14ac:dyDescent="0.3">
      <c r="P535921" s="83"/>
    </row>
    <row r="535922" spans="16:16" x14ac:dyDescent="0.3">
      <c r="P535922" s="83"/>
    </row>
    <row r="535923" spans="16:16" x14ac:dyDescent="0.3">
      <c r="P535923" s="83"/>
    </row>
    <row r="535924" spans="16:16" x14ac:dyDescent="0.3">
      <c r="P535924" s="83"/>
    </row>
    <row r="535925" spans="16:16" x14ac:dyDescent="0.3">
      <c r="P535925" s="83"/>
    </row>
    <row r="535926" spans="16:16" x14ac:dyDescent="0.3">
      <c r="P535926" s="83"/>
    </row>
    <row r="535927" spans="16:16" x14ac:dyDescent="0.3">
      <c r="P535927" s="83"/>
    </row>
    <row r="535928" spans="16:16" x14ac:dyDescent="0.3">
      <c r="P535928" s="83"/>
    </row>
    <row r="535929" spans="16:16" x14ac:dyDescent="0.3">
      <c r="P535929" s="83"/>
    </row>
    <row r="535930" spans="16:16" x14ac:dyDescent="0.3">
      <c r="P535930" s="83"/>
    </row>
    <row r="535931" spans="16:16" x14ac:dyDescent="0.3">
      <c r="P535931" s="83"/>
    </row>
    <row r="535932" spans="16:16" x14ac:dyDescent="0.3">
      <c r="P535932" s="83"/>
    </row>
    <row r="535933" spans="16:16" x14ac:dyDescent="0.3">
      <c r="P535933" s="83"/>
    </row>
    <row r="535934" spans="16:16" x14ac:dyDescent="0.3">
      <c r="P535934" s="83"/>
    </row>
    <row r="535935" spans="16:16" x14ac:dyDescent="0.3">
      <c r="P535935" s="83"/>
    </row>
    <row r="535936" spans="16:16" x14ac:dyDescent="0.3">
      <c r="P535936" s="83"/>
    </row>
    <row r="535937" spans="16:16" x14ac:dyDescent="0.3">
      <c r="P535937" s="83"/>
    </row>
    <row r="535938" spans="16:16" x14ac:dyDescent="0.3">
      <c r="P535938" s="83"/>
    </row>
    <row r="535939" spans="16:16" x14ac:dyDescent="0.3">
      <c r="P535939" s="83"/>
    </row>
    <row r="535940" spans="16:16" x14ac:dyDescent="0.3">
      <c r="P535940" s="83"/>
    </row>
    <row r="535941" spans="16:16" x14ac:dyDescent="0.3">
      <c r="P535941" s="83"/>
    </row>
    <row r="535942" spans="16:16" x14ac:dyDescent="0.3">
      <c r="P535942" s="83"/>
    </row>
    <row r="535943" spans="16:16" x14ac:dyDescent="0.3">
      <c r="P535943" s="83"/>
    </row>
    <row r="535944" spans="16:16" x14ac:dyDescent="0.3">
      <c r="P535944" s="83"/>
    </row>
    <row r="535945" spans="16:16" x14ac:dyDescent="0.3">
      <c r="P535945" s="83"/>
    </row>
    <row r="535946" spans="16:16" x14ac:dyDescent="0.3">
      <c r="P535946" s="83"/>
    </row>
    <row r="535947" spans="16:16" x14ac:dyDescent="0.3">
      <c r="P535947" s="83"/>
    </row>
    <row r="535948" spans="16:16" x14ac:dyDescent="0.3">
      <c r="P535948" s="83"/>
    </row>
    <row r="535949" spans="16:16" x14ac:dyDescent="0.3">
      <c r="P535949" s="83"/>
    </row>
    <row r="535950" spans="16:16" x14ac:dyDescent="0.3">
      <c r="P535950" s="83"/>
    </row>
    <row r="535951" spans="16:16" x14ac:dyDescent="0.3">
      <c r="P535951" s="83"/>
    </row>
    <row r="535952" spans="16:16" x14ac:dyDescent="0.3">
      <c r="P535952" s="83"/>
    </row>
    <row r="535953" spans="16:16" x14ac:dyDescent="0.3">
      <c r="P535953" s="83"/>
    </row>
    <row r="535954" spans="16:16" x14ac:dyDescent="0.3">
      <c r="P535954" s="83"/>
    </row>
    <row r="535955" spans="16:16" x14ac:dyDescent="0.3">
      <c r="P535955" s="83"/>
    </row>
    <row r="535956" spans="16:16" x14ac:dyDescent="0.3">
      <c r="P535956" s="83"/>
    </row>
    <row r="535957" spans="16:16" x14ac:dyDescent="0.3">
      <c r="P535957" s="83"/>
    </row>
    <row r="535958" spans="16:16" x14ac:dyDescent="0.3">
      <c r="P535958" s="83"/>
    </row>
    <row r="535959" spans="16:16" x14ac:dyDescent="0.3">
      <c r="P535959" s="83"/>
    </row>
    <row r="535960" spans="16:16" x14ac:dyDescent="0.3">
      <c r="P535960" s="83"/>
    </row>
    <row r="535961" spans="16:16" x14ac:dyDescent="0.3">
      <c r="P535961" s="83"/>
    </row>
    <row r="535962" spans="16:16" x14ac:dyDescent="0.3">
      <c r="P535962" s="83"/>
    </row>
    <row r="535963" spans="16:16" x14ac:dyDescent="0.3">
      <c r="P535963" s="83"/>
    </row>
    <row r="535964" spans="16:16" x14ac:dyDescent="0.3">
      <c r="P535964" s="83"/>
    </row>
    <row r="535965" spans="16:16" x14ac:dyDescent="0.3">
      <c r="P535965" s="83"/>
    </row>
    <row r="535966" spans="16:16" x14ac:dyDescent="0.3">
      <c r="P535966" s="83"/>
    </row>
    <row r="535967" spans="16:16" x14ac:dyDescent="0.3">
      <c r="P535967" s="83"/>
    </row>
    <row r="535968" spans="16:16" x14ac:dyDescent="0.3">
      <c r="P535968" s="83"/>
    </row>
    <row r="535969" spans="16:16" x14ac:dyDescent="0.3">
      <c r="P535969" s="83"/>
    </row>
    <row r="535970" spans="16:16" x14ac:dyDescent="0.3">
      <c r="P535970" s="83"/>
    </row>
    <row r="535971" spans="16:16" x14ac:dyDescent="0.3">
      <c r="P535971" s="83"/>
    </row>
    <row r="535972" spans="16:16" x14ac:dyDescent="0.3">
      <c r="P535972" s="83"/>
    </row>
    <row r="535973" spans="16:16" x14ac:dyDescent="0.3">
      <c r="P535973" s="83"/>
    </row>
    <row r="535974" spans="16:16" x14ac:dyDescent="0.3">
      <c r="P535974" s="83"/>
    </row>
    <row r="535975" spans="16:16" x14ac:dyDescent="0.3">
      <c r="P535975" s="83"/>
    </row>
    <row r="535976" spans="16:16" x14ac:dyDescent="0.3">
      <c r="P535976" s="83"/>
    </row>
    <row r="535977" spans="16:16" x14ac:dyDescent="0.3">
      <c r="P535977" s="83"/>
    </row>
    <row r="535978" spans="16:16" x14ac:dyDescent="0.3">
      <c r="P535978" s="83"/>
    </row>
    <row r="535979" spans="16:16" x14ac:dyDescent="0.3">
      <c r="P535979" s="83"/>
    </row>
    <row r="535980" spans="16:16" x14ac:dyDescent="0.3">
      <c r="P535980" s="83"/>
    </row>
    <row r="535981" spans="16:16" x14ac:dyDescent="0.3">
      <c r="P535981" s="83"/>
    </row>
    <row r="535982" spans="16:16" x14ac:dyDescent="0.3">
      <c r="P535982" s="83"/>
    </row>
    <row r="535983" spans="16:16" x14ac:dyDescent="0.3">
      <c r="P535983" s="83"/>
    </row>
    <row r="535984" spans="16:16" x14ac:dyDescent="0.3">
      <c r="P535984" s="83"/>
    </row>
    <row r="535985" spans="16:16" x14ac:dyDescent="0.3">
      <c r="P535985" s="83"/>
    </row>
    <row r="535986" spans="16:16" x14ac:dyDescent="0.3">
      <c r="P535986" s="83"/>
    </row>
    <row r="535987" spans="16:16" x14ac:dyDescent="0.3">
      <c r="P535987" s="83"/>
    </row>
    <row r="535988" spans="16:16" x14ac:dyDescent="0.3">
      <c r="P535988" s="83"/>
    </row>
    <row r="535989" spans="16:16" x14ac:dyDescent="0.3">
      <c r="P535989" s="83"/>
    </row>
    <row r="535990" spans="16:16" x14ac:dyDescent="0.3">
      <c r="P535990" s="83"/>
    </row>
    <row r="535991" spans="16:16" x14ac:dyDescent="0.3">
      <c r="P535991" s="83"/>
    </row>
    <row r="535992" spans="16:16" x14ac:dyDescent="0.3">
      <c r="P535992" s="83"/>
    </row>
    <row r="535993" spans="16:16" x14ac:dyDescent="0.3">
      <c r="P535993" s="83"/>
    </row>
    <row r="535994" spans="16:16" x14ac:dyDescent="0.3">
      <c r="P535994" s="83"/>
    </row>
    <row r="535995" spans="16:16" x14ac:dyDescent="0.3">
      <c r="P535995" s="83"/>
    </row>
    <row r="535996" spans="16:16" x14ac:dyDescent="0.3">
      <c r="P535996" s="83"/>
    </row>
    <row r="535997" spans="16:16" x14ac:dyDescent="0.3">
      <c r="P535997" s="83"/>
    </row>
    <row r="535998" spans="16:16" x14ac:dyDescent="0.3">
      <c r="P535998" s="83"/>
    </row>
    <row r="535999" spans="16:16" x14ac:dyDescent="0.3">
      <c r="P535999" s="83"/>
    </row>
    <row r="536000" spans="16:16" x14ac:dyDescent="0.3">
      <c r="P536000" s="83"/>
    </row>
    <row r="536001" spans="16:16" x14ac:dyDescent="0.3">
      <c r="P536001" s="83"/>
    </row>
    <row r="536002" spans="16:16" x14ac:dyDescent="0.3">
      <c r="P536002" s="83"/>
    </row>
    <row r="536003" spans="16:16" x14ac:dyDescent="0.3">
      <c r="P536003" s="83"/>
    </row>
    <row r="536004" spans="16:16" x14ac:dyDescent="0.3">
      <c r="P536004" s="83"/>
    </row>
    <row r="536005" spans="16:16" x14ac:dyDescent="0.3">
      <c r="P536005" s="83"/>
    </row>
    <row r="536006" spans="16:16" x14ac:dyDescent="0.3">
      <c r="P536006" s="83"/>
    </row>
    <row r="536007" spans="16:16" x14ac:dyDescent="0.3">
      <c r="P536007" s="83"/>
    </row>
    <row r="536008" spans="16:16" x14ac:dyDescent="0.3">
      <c r="P536008" s="83"/>
    </row>
    <row r="536009" spans="16:16" x14ac:dyDescent="0.3">
      <c r="P536009" s="83"/>
    </row>
    <row r="536010" spans="16:16" x14ac:dyDescent="0.3">
      <c r="P536010" s="83"/>
    </row>
    <row r="536011" spans="16:16" x14ac:dyDescent="0.3">
      <c r="P536011" s="83"/>
    </row>
    <row r="536012" spans="16:16" x14ac:dyDescent="0.3">
      <c r="P536012" s="83"/>
    </row>
    <row r="536013" spans="16:16" x14ac:dyDescent="0.3">
      <c r="P536013" s="83"/>
    </row>
    <row r="536014" spans="16:16" x14ac:dyDescent="0.3">
      <c r="P536014" s="83"/>
    </row>
    <row r="536015" spans="16:16" x14ac:dyDescent="0.3">
      <c r="P536015" s="83"/>
    </row>
    <row r="536016" spans="16:16" x14ac:dyDescent="0.3">
      <c r="P536016" s="83"/>
    </row>
    <row r="536017" spans="16:16" x14ac:dyDescent="0.3">
      <c r="P536017" s="83"/>
    </row>
    <row r="536018" spans="16:16" x14ac:dyDescent="0.3">
      <c r="P536018" s="83"/>
    </row>
    <row r="536019" spans="16:16" x14ac:dyDescent="0.3">
      <c r="P536019" s="83"/>
    </row>
    <row r="536020" spans="16:16" x14ac:dyDescent="0.3">
      <c r="P536020" s="83"/>
    </row>
    <row r="536021" spans="16:16" x14ac:dyDescent="0.3">
      <c r="P536021" s="83"/>
    </row>
    <row r="536022" spans="16:16" x14ac:dyDescent="0.3">
      <c r="P536022" s="83"/>
    </row>
    <row r="536023" spans="16:16" x14ac:dyDescent="0.3">
      <c r="P536023" s="83"/>
    </row>
    <row r="536024" spans="16:16" x14ac:dyDescent="0.3">
      <c r="P536024" s="83"/>
    </row>
    <row r="536025" spans="16:16" x14ac:dyDescent="0.3">
      <c r="P536025" s="83"/>
    </row>
    <row r="536026" spans="16:16" x14ac:dyDescent="0.3">
      <c r="P536026" s="83"/>
    </row>
    <row r="536027" spans="16:16" x14ac:dyDescent="0.3">
      <c r="P536027" s="83"/>
    </row>
    <row r="536028" spans="16:16" x14ac:dyDescent="0.3">
      <c r="P536028" s="83"/>
    </row>
    <row r="536029" spans="16:16" x14ac:dyDescent="0.3">
      <c r="P536029" s="83"/>
    </row>
    <row r="536030" spans="16:16" x14ac:dyDescent="0.3">
      <c r="P536030" s="83"/>
    </row>
    <row r="536031" spans="16:16" x14ac:dyDescent="0.3">
      <c r="P536031" s="83"/>
    </row>
    <row r="536032" spans="16:16" x14ac:dyDescent="0.3">
      <c r="P536032" s="83"/>
    </row>
    <row r="536033" spans="16:16" x14ac:dyDescent="0.3">
      <c r="P536033" s="83"/>
    </row>
    <row r="536034" spans="16:16" x14ac:dyDescent="0.3">
      <c r="P536034" s="83"/>
    </row>
    <row r="536035" spans="16:16" x14ac:dyDescent="0.3">
      <c r="P536035" s="83"/>
    </row>
    <row r="536036" spans="16:16" x14ac:dyDescent="0.3">
      <c r="P536036" s="83"/>
    </row>
    <row r="536037" spans="16:16" x14ac:dyDescent="0.3">
      <c r="P536037" s="83"/>
    </row>
    <row r="536038" spans="16:16" x14ac:dyDescent="0.3">
      <c r="P536038" s="83"/>
    </row>
    <row r="536039" spans="16:16" x14ac:dyDescent="0.3">
      <c r="P536039" s="83"/>
    </row>
    <row r="536040" spans="16:16" x14ac:dyDescent="0.3">
      <c r="P536040" s="83"/>
    </row>
    <row r="536041" spans="16:16" x14ac:dyDescent="0.3">
      <c r="P536041" s="83"/>
    </row>
    <row r="536042" spans="16:16" x14ac:dyDescent="0.3">
      <c r="P536042" s="83"/>
    </row>
    <row r="536043" spans="16:16" x14ac:dyDescent="0.3">
      <c r="P536043" s="83"/>
    </row>
    <row r="536044" spans="16:16" x14ac:dyDescent="0.3">
      <c r="P536044" s="83"/>
    </row>
    <row r="536045" spans="16:16" x14ac:dyDescent="0.3">
      <c r="P536045" s="83"/>
    </row>
    <row r="536046" spans="16:16" x14ac:dyDescent="0.3">
      <c r="P536046" s="83"/>
    </row>
    <row r="536047" spans="16:16" x14ac:dyDescent="0.3">
      <c r="P536047" s="83"/>
    </row>
    <row r="536048" spans="16:16" x14ac:dyDescent="0.3">
      <c r="P536048" s="83"/>
    </row>
    <row r="536049" spans="16:16" x14ac:dyDescent="0.3">
      <c r="P536049" s="83"/>
    </row>
    <row r="536050" spans="16:16" x14ac:dyDescent="0.3">
      <c r="P536050" s="83"/>
    </row>
    <row r="536051" spans="16:16" x14ac:dyDescent="0.3">
      <c r="P536051" s="83"/>
    </row>
    <row r="536052" spans="16:16" x14ac:dyDescent="0.3">
      <c r="P536052" s="83"/>
    </row>
    <row r="536053" spans="16:16" x14ac:dyDescent="0.3">
      <c r="P536053" s="83"/>
    </row>
    <row r="536054" spans="16:16" x14ac:dyDescent="0.3">
      <c r="P536054" s="83"/>
    </row>
    <row r="536055" spans="16:16" x14ac:dyDescent="0.3">
      <c r="P536055" s="83"/>
    </row>
    <row r="536056" spans="16:16" x14ac:dyDescent="0.3">
      <c r="P536056" s="83"/>
    </row>
    <row r="536057" spans="16:16" x14ac:dyDescent="0.3">
      <c r="P536057" s="83"/>
    </row>
    <row r="536058" spans="16:16" x14ac:dyDescent="0.3">
      <c r="P536058" s="83"/>
    </row>
    <row r="536059" spans="16:16" x14ac:dyDescent="0.3">
      <c r="P536059" s="83"/>
    </row>
    <row r="536060" spans="16:16" x14ac:dyDescent="0.3">
      <c r="P536060" s="83"/>
    </row>
    <row r="536061" spans="16:16" x14ac:dyDescent="0.3">
      <c r="P536061" s="83"/>
    </row>
    <row r="536062" spans="16:16" x14ac:dyDescent="0.3">
      <c r="P536062" s="83"/>
    </row>
    <row r="536063" spans="16:16" x14ac:dyDescent="0.3">
      <c r="P536063" s="83"/>
    </row>
    <row r="536064" spans="16:16" x14ac:dyDescent="0.3">
      <c r="P536064" s="83"/>
    </row>
    <row r="536065" spans="16:16" x14ac:dyDescent="0.3">
      <c r="P536065" s="83"/>
    </row>
    <row r="536066" spans="16:16" x14ac:dyDescent="0.3">
      <c r="P536066" s="83"/>
    </row>
    <row r="536067" spans="16:16" x14ac:dyDescent="0.3">
      <c r="P536067" s="83"/>
    </row>
    <row r="536068" spans="16:16" x14ac:dyDescent="0.3">
      <c r="P536068" s="83"/>
    </row>
    <row r="536069" spans="16:16" x14ac:dyDescent="0.3">
      <c r="P536069" s="83"/>
    </row>
    <row r="536070" spans="16:16" x14ac:dyDescent="0.3">
      <c r="P536070" s="83"/>
    </row>
    <row r="536071" spans="16:16" x14ac:dyDescent="0.3">
      <c r="P536071" s="83"/>
    </row>
    <row r="536072" spans="16:16" x14ac:dyDescent="0.3">
      <c r="P536072" s="83"/>
    </row>
    <row r="536073" spans="16:16" x14ac:dyDescent="0.3">
      <c r="P536073" s="83"/>
    </row>
    <row r="536074" spans="16:16" x14ac:dyDescent="0.3">
      <c r="P536074" s="83"/>
    </row>
    <row r="536075" spans="16:16" x14ac:dyDescent="0.3">
      <c r="P536075" s="83"/>
    </row>
    <row r="536076" spans="16:16" x14ac:dyDescent="0.3">
      <c r="P536076" s="83"/>
    </row>
    <row r="536077" spans="16:16" x14ac:dyDescent="0.3">
      <c r="P536077" s="83"/>
    </row>
    <row r="536078" spans="16:16" x14ac:dyDescent="0.3">
      <c r="P536078" s="83"/>
    </row>
    <row r="536079" spans="16:16" x14ac:dyDescent="0.3">
      <c r="P536079" s="83"/>
    </row>
    <row r="536080" spans="16:16" x14ac:dyDescent="0.3">
      <c r="P536080" s="83"/>
    </row>
    <row r="536081" spans="16:16" x14ac:dyDescent="0.3">
      <c r="P536081" s="83"/>
    </row>
    <row r="536082" spans="16:16" x14ac:dyDescent="0.3">
      <c r="P536082" s="83"/>
    </row>
    <row r="536083" spans="16:16" x14ac:dyDescent="0.3">
      <c r="P536083" s="83"/>
    </row>
    <row r="536084" spans="16:16" x14ac:dyDescent="0.3">
      <c r="P536084" s="83"/>
    </row>
    <row r="536085" spans="16:16" x14ac:dyDescent="0.3">
      <c r="P536085" s="83"/>
    </row>
    <row r="536086" spans="16:16" x14ac:dyDescent="0.3">
      <c r="P536086" s="83"/>
    </row>
    <row r="536087" spans="16:16" x14ac:dyDescent="0.3">
      <c r="P536087" s="83"/>
    </row>
    <row r="536088" spans="16:16" x14ac:dyDescent="0.3">
      <c r="P536088" s="83"/>
    </row>
    <row r="536089" spans="16:16" x14ac:dyDescent="0.3">
      <c r="P536089" s="83"/>
    </row>
    <row r="536090" spans="16:16" x14ac:dyDescent="0.3">
      <c r="P536090" s="83"/>
    </row>
    <row r="536091" spans="16:16" x14ac:dyDescent="0.3">
      <c r="P536091" s="83"/>
    </row>
    <row r="536092" spans="16:16" x14ac:dyDescent="0.3">
      <c r="P536092" s="83"/>
    </row>
    <row r="536093" spans="16:16" x14ac:dyDescent="0.3">
      <c r="P536093" s="83"/>
    </row>
    <row r="536094" spans="16:16" x14ac:dyDescent="0.3">
      <c r="P536094" s="83"/>
    </row>
    <row r="536095" spans="16:16" x14ac:dyDescent="0.3">
      <c r="P536095" s="83"/>
    </row>
    <row r="536096" spans="16:16" x14ac:dyDescent="0.3">
      <c r="P536096" s="83"/>
    </row>
    <row r="536097" spans="16:16" x14ac:dyDescent="0.3">
      <c r="P536097" s="83"/>
    </row>
    <row r="536098" spans="16:16" x14ac:dyDescent="0.3">
      <c r="P536098" s="83"/>
    </row>
    <row r="536099" spans="16:16" x14ac:dyDescent="0.3">
      <c r="P536099" s="83"/>
    </row>
    <row r="536100" spans="16:16" x14ac:dyDescent="0.3">
      <c r="P536100" s="83"/>
    </row>
    <row r="536101" spans="16:16" x14ac:dyDescent="0.3">
      <c r="P536101" s="83"/>
    </row>
    <row r="536102" spans="16:16" x14ac:dyDescent="0.3">
      <c r="P536102" s="83"/>
    </row>
    <row r="536103" spans="16:16" x14ac:dyDescent="0.3">
      <c r="P536103" s="83"/>
    </row>
    <row r="536104" spans="16:16" x14ac:dyDescent="0.3">
      <c r="P536104" s="83"/>
    </row>
    <row r="536105" spans="16:16" x14ac:dyDescent="0.3">
      <c r="P536105" s="83"/>
    </row>
    <row r="536106" spans="16:16" x14ac:dyDescent="0.3">
      <c r="P536106" s="83"/>
    </row>
    <row r="536107" spans="16:16" x14ac:dyDescent="0.3">
      <c r="P536107" s="83"/>
    </row>
    <row r="536108" spans="16:16" x14ac:dyDescent="0.3">
      <c r="P536108" s="83"/>
    </row>
    <row r="536109" spans="16:16" x14ac:dyDescent="0.3">
      <c r="P536109" s="83"/>
    </row>
    <row r="536110" spans="16:16" x14ac:dyDescent="0.3">
      <c r="P536110" s="83"/>
    </row>
    <row r="536111" spans="16:16" x14ac:dyDescent="0.3">
      <c r="P536111" s="83"/>
    </row>
    <row r="536112" spans="16:16" x14ac:dyDescent="0.3">
      <c r="P536112" s="83"/>
    </row>
    <row r="536113" spans="16:16" x14ac:dyDescent="0.3">
      <c r="P536113" s="83"/>
    </row>
    <row r="536114" spans="16:16" x14ac:dyDescent="0.3">
      <c r="P536114" s="83"/>
    </row>
    <row r="536115" spans="16:16" x14ac:dyDescent="0.3">
      <c r="P536115" s="83"/>
    </row>
    <row r="536116" spans="16:16" x14ac:dyDescent="0.3">
      <c r="P536116" s="83"/>
    </row>
    <row r="536117" spans="16:16" x14ac:dyDescent="0.3">
      <c r="P536117" s="83"/>
    </row>
    <row r="536118" spans="16:16" x14ac:dyDescent="0.3">
      <c r="P536118" s="83"/>
    </row>
    <row r="536119" spans="16:16" x14ac:dyDescent="0.3">
      <c r="P536119" s="83"/>
    </row>
    <row r="536120" spans="16:16" x14ac:dyDescent="0.3">
      <c r="P536120" s="83"/>
    </row>
    <row r="536121" spans="16:16" x14ac:dyDescent="0.3">
      <c r="P536121" s="83"/>
    </row>
    <row r="536122" spans="16:16" x14ac:dyDescent="0.3">
      <c r="P536122" s="83"/>
    </row>
    <row r="536123" spans="16:16" x14ac:dyDescent="0.3">
      <c r="P536123" s="83"/>
    </row>
    <row r="536124" spans="16:16" x14ac:dyDescent="0.3">
      <c r="P536124" s="83"/>
    </row>
    <row r="536125" spans="16:16" x14ac:dyDescent="0.3">
      <c r="P536125" s="83"/>
    </row>
    <row r="536126" spans="16:16" x14ac:dyDescent="0.3">
      <c r="P536126" s="83"/>
    </row>
    <row r="536127" spans="16:16" x14ac:dyDescent="0.3">
      <c r="P536127" s="83"/>
    </row>
    <row r="536128" spans="16:16" x14ac:dyDescent="0.3">
      <c r="P536128" s="83"/>
    </row>
    <row r="536129" spans="16:16" x14ac:dyDescent="0.3">
      <c r="P536129" s="83"/>
    </row>
    <row r="536130" spans="16:16" x14ac:dyDescent="0.3">
      <c r="P536130" s="83"/>
    </row>
    <row r="536131" spans="16:16" x14ac:dyDescent="0.3">
      <c r="P536131" s="83"/>
    </row>
    <row r="536132" spans="16:16" x14ac:dyDescent="0.3">
      <c r="P536132" s="83"/>
    </row>
    <row r="536133" spans="16:16" x14ac:dyDescent="0.3">
      <c r="P536133" s="83"/>
    </row>
    <row r="536134" spans="16:16" x14ac:dyDescent="0.3">
      <c r="P536134" s="83"/>
    </row>
    <row r="536135" spans="16:16" x14ac:dyDescent="0.3">
      <c r="P536135" s="83"/>
    </row>
    <row r="536136" spans="16:16" x14ac:dyDescent="0.3">
      <c r="P536136" s="83"/>
    </row>
    <row r="536137" spans="16:16" x14ac:dyDescent="0.3">
      <c r="P536137" s="83"/>
    </row>
    <row r="536138" spans="16:16" x14ac:dyDescent="0.3">
      <c r="P536138" s="83"/>
    </row>
    <row r="536139" spans="16:16" x14ac:dyDescent="0.3">
      <c r="P536139" s="83"/>
    </row>
    <row r="536140" spans="16:16" x14ac:dyDescent="0.3">
      <c r="P536140" s="83"/>
    </row>
    <row r="536141" spans="16:16" x14ac:dyDescent="0.3">
      <c r="P536141" s="83"/>
    </row>
    <row r="536142" spans="16:16" x14ac:dyDescent="0.3">
      <c r="P536142" s="83"/>
    </row>
    <row r="536143" spans="16:16" x14ac:dyDescent="0.3">
      <c r="P536143" s="83"/>
    </row>
    <row r="536144" spans="16:16" x14ac:dyDescent="0.3">
      <c r="P536144" s="83"/>
    </row>
    <row r="536145" spans="16:16" x14ac:dyDescent="0.3">
      <c r="P536145" s="83"/>
    </row>
    <row r="536146" spans="16:16" x14ac:dyDescent="0.3">
      <c r="P536146" s="83"/>
    </row>
    <row r="536147" spans="16:16" x14ac:dyDescent="0.3">
      <c r="P536147" s="83"/>
    </row>
    <row r="536148" spans="16:16" x14ac:dyDescent="0.3">
      <c r="P536148" s="83"/>
    </row>
    <row r="536149" spans="16:16" x14ac:dyDescent="0.3">
      <c r="P536149" s="83"/>
    </row>
    <row r="536150" spans="16:16" x14ac:dyDescent="0.3">
      <c r="P536150" s="83"/>
    </row>
    <row r="536151" spans="16:16" x14ac:dyDescent="0.3">
      <c r="P536151" s="83"/>
    </row>
    <row r="536152" spans="16:16" x14ac:dyDescent="0.3">
      <c r="P536152" s="83"/>
    </row>
    <row r="536153" spans="16:16" x14ac:dyDescent="0.3">
      <c r="P536153" s="83"/>
    </row>
    <row r="536154" spans="16:16" x14ac:dyDescent="0.3">
      <c r="P536154" s="83"/>
    </row>
    <row r="536155" spans="16:16" x14ac:dyDescent="0.3">
      <c r="P536155" s="83"/>
    </row>
    <row r="536156" spans="16:16" x14ac:dyDescent="0.3">
      <c r="P536156" s="83"/>
    </row>
    <row r="536157" spans="16:16" x14ac:dyDescent="0.3">
      <c r="P536157" s="83"/>
    </row>
    <row r="536158" spans="16:16" x14ac:dyDescent="0.3">
      <c r="P536158" s="83"/>
    </row>
    <row r="536159" spans="16:16" x14ac:dyDescent="0.3">
      <c r="P536159" s="83"/>
    </row>
    <row r="536160" spans="16:16" x14ac:dyDescent="0.3">
      <c r="P536160" s="83"/>
    </row>
    <row r="536161" spans="16:16" x14ac:dyDescent="0.3">
      <c r="P536161" s="83"/>
    </row>
    <row r="536162" spans="16:16" x14ac:dyDescent="0.3">
      <c r="P536162" s="83"/>
    </row>
    <row r="536163" spans="16:16" x14ac:dyDescent="0.3">
      <c r="P536163" s="83"/>
    </row>
    <row r="536164" spans="16:16" x14ac:dyDescent="0.3">
      <c r="P536164" s="83"/>
    </row>
    <row r="536165" spans="16:16" x14ac:dyDescent="0.3">
      <c r="P536165" s="83"/>
    </row>
    <row r="536166" spans="16:16" x14ac:dyDescent="0.3">
      <c r="P536166" s="83"/>
    </row>
    <row r="536167" spans="16:16" x14ac:dyDescent="0.3">
      <c r="P536167" s="83"/>
    </row>
    <row r="536168" spans="16:16" x14ac:dyDescent="0.3">
      <c r="P536168" s="83"/>
    </row>
    <row r="536169" spans="16:16" x14ac:dyDescent="0.3">
      <c r="P536169" s="83"/>
    </row>
    <row r="536170" spans="16:16" x14ac:dyDescent="0.3">
      <c r="P536170" s="83"/>
    </row>
    <row r="536171" spans="16:16" x14ac:dyDescent="0.3">
      <c r="P536171" s="83"/>
    </row>
    <row r="536172" spans="16:16" x14ac:dyDescent="0.3">
      <c r="P536172" s="83"/>
    </row>
    <row r="536173" spans="16:16" x14ac:dyDescent="0.3">
      <c r="P536173" s="83"/>
    </row>
    <row r="536174" spans="16:16" x14ac:dyDescent="0.3">
      <c r="P536174" s="83"/>
    </row>
    <row r="536175" spans="16:16" x14ac:dyDescent="0.3">
      <c r="P536175" s="83"/>
    </row>
    <row r="536176" spans="16:16" x14ac:dyDescent="0.3">
      <c r="P536176" s="83"/>
    </row>
    <row r="536177" spans="16:16" x14ac:dyDescent="0.3">
      <c r="P536177" s="83"/>
    </row>
    <row r="536178" spans="16:16" x14ac:dyDescent="0.3">
      <c r="P536178" s="83"/>
    </row>
    <row r="536179" spans="16:16" x14ac:dyDescent="0.3">
      <c r="P536179" s="83"/>
    </row>
    <row r="536180" spans="16:16" x14ac:dyDescent="0.3">
      <c r="P536180" s="83"/>
    </row>
    <row r="536181" spans="16:16" x14ac:dyDescent="0.3">
      <c r="P536181" s="83"/>
    </row>
    <row r="536182" spans="16:16" x14ac:dyDescent="0.3">
      <c r="P536182" s="83"/>
    </row>
    <row r="536183" spans="16:16" x14ac:dyDescent="0.3">
      <c r="P536183" s="83"/>
    </row>
    <row r="536184" spans="16:16" x14ac:dyDescent="0.3">
      <c r="P536184" s="83"/>
    </row>
    <row r="536185" spans="16:16" x14ac:dyDescent="0.3">
      <c r="P536185" s="83"/>
    </row>
    <row r="536186" spans="16:16" x14ac:dyDescent="0.3">
      <c r="P536186" s="83"/>
    </row>
    <row r="536187" spans="16:16" x14ac:dyDescent="0.3">
      <c r="P536187" s="83"/>
    </row>
    <row r="536188" spans="16:16" x14ac:dyDescent="0.3">
      <c r="P536188" s="83"/>
    </row>
    <row r="536189" spans="16:16" x14ac:dyDescent="0.3">
      <c r="P536189" s="83"/>
    </row>
    <row r="536190" spans="16:16" x14ac:dyDescent="0.3">
      <c r="P536190" s="83"/>
    </row>
    <row r="536191" spans="16:16" x14ac:dyDescent="0.3">
      <c r="P536191" s="83"/>
    </row>
    <row r="536192" spans="16:16" x14ac:dyDescent="0.3">
      <c r="P536192" s="83"/>
    </row>
    <row r="536193" spans="16:16" x14ac:dyDescent="0.3">
      <c r="P536193" s="83"/>
    </row>
    <row r="536194" spans="16:16" x14ac:dyDescent="0.3">
      <c r="P536194" s="83"/>
    </row>
    <row r="536195" spans="16:16" x14ac:dyDescent="0.3">
      <c r="P536195" s="83"/>
    </row>
    <row r="536196" spans="16:16" x14ac:dyDescent="0.3">
      <c r="P536196" s="83"/>
    </row>
    <row r="536197" spans="16:16" x14ac:dyDescent="0.3">
      <c r="P536197" s="83"/>
    </row>
    <row r="536198" spans="16:16" x14ac:dyDescent="0.3">
      <c r="P536198" s="83"/>
    </row>
    <row r="536199" spans="16:16" x14ac:dyDescent="0.3">
      <c r="P536199" s="83"/>
    </row>
    <row r="536200" spans="16:16" x14ac:dyDescent="0.3">
      <c r="P536200" s="83"/>
    </row>
    <row r="536201" spans="16:16" x14ac:dyDescent="0.3">
      <c r="P536201" s="83"/>
    </row>
    <row r="536202" spans="16:16" x14ac:dyDescent="0.3">
      <c r="P536202" s="83"/>
    </row>
    <row r="536203" spans="16:16" x14ac:dyDescent="0.3">
      <c r="P536203" s="83"/>
    </row>
    <row r="536204" spans="16:16" x14ac:dyDescent="0.3">
      <c r="P536204" s="83"/>
    </row>
    <row r="536205" spans="16:16" x14ac:dyDescent="0.3">
      <c r="P536205" s="83"/>
    </row>
    <row r="536206" spans="16:16" x14ac:dyDescent="0.3">
      <c r="P536206" s="83"/>
    </row>
    <row r="536207" spans="16:16" x14ac:dyDescent="0.3">
      <c r="P536207" s="83"/>
    </row>
    <row r="536208" spans="16:16" x14ac:dyDescent="0.3">
      <c r="P536208" s="83"/>
    </row>
    <row r="536209" spans="16:16" x14ac:dyDescent="0.3">
      <c r="P536209" s="83"/>
    </row>
    <row r="536210" spans="16:16" x14ac:dyDescent="0.3">
      <c r="P536210" s="83"/>
    </row>
    <row r="536211" spans="16:16" x14ac:dyDescent="0.3">
      <c r="P536211" s="83"/>
    </row>
    <row r="536212" spans="16:16" x14ac:dyDescent="0.3">
      <c r="P536212" s="83"/>
    </row>
    <row r="536213" spans="16:16" x14ac:dyDescent="0.3">
      <c r="P536213" s="83"/>
    </row>
    <row r="536214" spans="16:16" x14ac:dyDescent="0.3">
      <c r="P536214" s="83"/>
    </row>
    <row r="536215" spans="16:16" x14ac:dyDescent="0.3">
      <c r="P536215" s="83"/>
    </row>
    <row r="536216" spans="16:16" x14ac:dyDescent="0.3">
      <c r="P536216" s="83"/>
    </row>
    <row r="536217" spans="16:16" x14ac:dyDescent="0.3">
      <c r="P536217" s="83"/>
    </row>
    <row r="536218" spans="16:16" x14ac:dyDescent="0.3">
      <c r="P536218" s="83"/>
    </row>
    <row r="536219" spans="16:16" x14ac:dyDescent="0.3">
      <c r="P536219" s="83"/>
    </row>
    <row r="536220" spans="16:16" x14ac:dyDescent="0.3">
      <c r="P536220" s="83"/>
    </row>
    <row r="536221" spans="16:16" x14ac:dyDescent="0.3">
      <c r="P536221" s="83"/>
    </row>
    <row r="536222" spans="16:16" x14ac:dyDescent="0.3">
      <c r="P536222" s="83"/>
    </row>
    <row r="536223" spans="16:16" x14ac:dyDescent="0.3">
      <c r="P536223" s="83"/>
    </row>
    <row r="536224" spans="16:16" x14ac:dyDescent="0.3">
      <c r="P536224" s="83"/>
    </row>
    <row r="536225" spans="16:16" x14ac:dyDescent="0.3">
      <c r="P536225" s="83"/>
    </row>
    <row r="536226" spans="16:16" x14ac:dyDescent="0.3">
      <c r="P536226" s="83"/>
    </row>
    <row r="536227" spans="16:16" x14ac:dyDescent="0.3">
      <c r="P536227" s="83"/>
    </row>
    <row r="536228" spans="16:16" x14ac:dyDescent="0.3">
      <c r="P536228" s="83"/>
    </row>
    <row r="536229" spans="16:16" x14ac:dyDescent="0.3">
      <c r="P536229" s="83"/>
    </row>
    <row r="536230" spans="16:16" x14ac:dyDescent="0.3">
      <c r="P536230" s="83"/>
    </row>
    <row r="536231" spans="16:16" x14ac:dyDescent="0.3">
      <c r="P536231" s="83"/>
    </row>
    <row r="536232" spans="16:16" x14ac:dyDescent="0.3">
      <c r="P536232" s="83"/>
    </row>
    <row r="536233" spans="16:16" x14ac:dyDescent="0.3">
      <c r="P536233" s="83"/>
    </row>
    <row r="536234" spans="16:16" x14ac:dyDescent="0.3">
      <c r="P536234" s="83"/>
    </row>
    <row r="536235" spans="16:16" x14ac:dyDescent="0.3">
      <c r="P536235" s="83"/>
    </row>
    <row r="536236" spans="16:16" x14ac:dyDescent="0.3">
      <c r="P536236" s="83"/>
    </row>
    <row r="536237" spans="16:16" x14ac:dyDescent="0.3">
      <c r="P536237" s="83"/>
    </row>
    <row r="536238" spans="16:16" x14ac:dyDescent="0.3">
      <c r="P536238" s="83"/>
    </row>
    <row r="536239" spans="16:16" x14ac:dyDescent="0.3">
      <c r="P536239" s="83"/>
    </row>
    <row r="536240" spans="16:16" x14ac:dyDescent="0.3">
      <c r="P536240" s="83"/>
    </row>
    <row r="536241" spans="16:16" x14ac:dyDescent="0.3">
      <c r="P536241" s="83"/>
    </row>
    <row r="536242" spans="16:16" x14ac:dyDescent="0.3">
      <c r="P536242" s="83"/>
    </row>
    <row r="536243" spans="16:16" x14ac:dyDescent="0.3">
      <c r="P536243" s="83"/>
    </row>
    <row r="536244" spans="16:16" x14ac:dyDescent="0.3">
      <c r="P536244" s="83"/>
    </row>
    <row r="536245" spans="16:16" x14ac:dyDescent="0.3">
      <c r="P536245" s="83"/>
    </row>
    <row r="536246" spans="16:16" x14ac:dyDescent="0.3">
      <c r="P536246" s="83"/>
    </row>
    <row r="536247" spans="16:16" x14ac:dyDescent="0.3">
      <c r="P536247" s="83"/>
    </row>
    <row r="536248" spans="16:16" x14ac:dyDescent="0.3">
      <c r="P536248" s="83"/>
    </row>
    <row r="536249" spans="16:16" x14ac:dyDescent="0.3">
      <c r="P536249" s="83"/>
    </row>
    <row r="536250" spans="16:16" x14ac:dyDescent="0.3">
      <c r="P536250" s="83"/>
    </row>
    <row r="536251" spans="16:16" x14ac:dyDescent="0.3">
      <c r="P536251" s="83"/>
    </row>
    <row r="536252" spans="16:16" x14ac:dyDescent="0.3">
      <c r="P536252" s="83"/>
    </row>
    <row r="536253" spans="16:16" x14ac:dyDescent="0.3">
      <c r="P536253" s="83"/>
    </row>
    <row r="536254" spans="16:16" x14ac:dyDescent="0.3">
      <c r="P536254" s="83"/>
    </row>
    <row r="536255" spans="16:16" x14ac:dyDescent="0.3">
      <c r="P536255" s="83"/>
    </row>
    <row r="536256" spans="16:16" x14ac:dyDescent="0.3">
      <c r="P536256" s="83"/>
    </row>
    <row r="536257" spans="16:16" x14ac:dyDescent="0.3">
      <c r="P536257" s="83"/>
    </row>
    <row r="536258" spans="16:16" x14ac:dyDescent="0.3">
      <c r="P536258" s="83"/>
    </row>
    <row r="536259" spans="16:16" x14ac:dyDescent="0.3">
      <c r="P536259" s="83"/>
    </row>
    <row r="536260" spans="16:16" x14ac:dyDescent="0.3">
      <c r="P536260" s="83"/>
    </row>
    <row r="536261" spans="16:16" x14ac:dyDescent="0.3">
      <c r="P536261" s="83"/>
    </row>
    <row r="536262" spans="16:16" x14ac:dyDescent="0.3">
      <c r="P536262" s="83"/>
    </row>
    <row r="536263" spans="16:16" x14ac:dyDescent="0.3">
      <c r="P536263" s="83"/>
    </row>
    <row r="536264" spans="16:16" x14ac:dyDescent="0.3">
      <c r="P536264" s="83"/>
    </row>
    <row r="536265" spans="16:16" x14ac:dyDescent="0.3">
      <c r="P536265" s="83"/>
    </row>
    <row r="536266" spans="16:16" x14ac:dyDescent="0.3">
      <c r="P536266" s="83"/>
    </row>
    <row r="536267" spans="16:16" x14ac:dyDescent="0.3">
      <c r="P536267" s="83"/>
    </row>
    <row r="536268" spans="16:16" x14ac:dyDescent="0.3">
      <c r="P536268" s="83"/>
    </row>
    <row r="536269" spans="16:16" x14ac:dyDescent="0.3">
      <c r="P536269" s="83"/>
    </row>
    <row r="536270" spans="16:16" x14ac:dyDescent="0.3">
      <c r="P536270" s="83"/>
    </row>
    <row r="536271" spans="16:16" x14ac:dyDescent="0.3">
      <c r="P536271" s="83"/>
    </row>
    <row r="536272" spans="16:16" x14ac:dyDescent="0.3">
      <c r="P536272" s="83"/>
    </row>
    <row r="536273" spans="16:16" x14ac:dyDescent="0.3">
      <c r="P536273" s="83"/>
    </row>
    <row r="536274" spans="16:16" x14ac:dyDescent="0.3">
      <c r="P536274" s="83"/>
    </row>
    <row r="536275" spans="16:16" x14ac:dyDescent="0.3">
      <c r="P536275" s="83"/>
    </row>
    <row r="536276" spans="16:16" x14ac:dyDescent="0.3">
      <c r="P536276" s="83"/>
    </row>
    <row r="536277" spans="16:16" x14ac:dyDescent="0.3">
      <c r="P536277" s="83"/>
    </row>
    <row r="536278" spans="16:16" x14ac:dyDescent="0.3">
      <c r="P536278" s="83"/>
    </row>
    <row r="536279" spans="16:16" x14ac:dyDescent="0.3">
      <c r="P536279" s="83"/>
    </row>
    <row r="536280" spans="16:16" x14ac:dyDescent="0.3">
      <c r="P536280" s="83"/>
    </row>
    <row r="536281" spans="16:16" x14ac:dyDescent="0.3">
      <c r="P536281" s="83"/>
    </row>
    <row r="536282" spans="16:16" x14ac:dyDescent="0.3">
      <c r="P536282" s="83"/>
    </row>
    <row r="536283" spans="16:16" x14ac:dyDescent="0.3">
      <c r="P536283" s="83"/>
    </row>
    <row r="536284" spans="16:16" x14ac:dyDescent="0.3">
      <c r="P536284" s="83"/>
    </row>
    <row r="536285" spans="16:16" x14ac:dyDescent="0.3">
      <c r="P536285" s="83"/>
    </row>
    <row r="536286" spans="16:16" x14ac:dyDescent="0.3">
      <c r="P536286" s="83"/>
    </row>
    <row r="536287" spans="16:16" x14ac:dyDescent="0.3">
      <c r="P536287" s="83"/>
    </row>
    <row r="536288" spans="16:16" x14ac:dyDescent="0.3">
      <c r="P536288" s="83"/>
    </row>
    <row r="536289" spans="16:16" x14ac:dyDescent="0.3">
      <c r="P536289" s="83"/>
    </row>
    <row r="536290" spans="16:16" x14ac:dyDescent="0.3">
      <c r="P536290" s="83"/>
    </row>
    <row r="536291" spans="16:16" x14ac:dyDescent="0.3">
      <c r="P536291" s="83"/>
    </row>
    <row r="536292" spans="16:16" x14ac:dyDescent="0.3">
      <c r="P536292" s="83"/>
    </row>
    <row r="536293" spans="16:16" x14ac:dyDescent="0.3">
      <c r="P536293" s="83"/>
    </row>
    <row r="536294" spans="16:16" x14ac:dyDescent="0.3">
      <c r="P536294" s="83"/>
    </row>
    <row r="536295" spans="16:16" x14ac:dyDescent="0.3">
      <c r="P536295" s="83"/>
    </row>
    <row r="536296" spans="16:16" x14ac:dyDescent="0.3">
      <c r="P536296" s="83"/>
    </row>
    <row r="536297" spans="16:16" x14ac:dyDescent="0.3">
      <c r="P536297" s="83"/>
    </row>
    <row r="536298" spans="16:16" x14ac:dyDescent="0.3">
      <c r="P536298" s="83"/>
    </row>
    <row r="536299" spans="16:16" x14ac:dyDescent="0.3">
      <c r="P536299" s="83"/>
    </row>
    <row r="536300" spans="16:16" x14ac:dyDescent="0.3">
      <c r="P536300" s="83"/>
    </row>
    <row r="536301" spans="16:16" x14ac:dyDescent="0.3">
      <c r="P536301" s="83"/>
    </row>
    <row r="536302" spans="16:16" x14ac:dyDescent="0.3">
      <c r="P536302" s="83"/>
    </row>
    <row r="536303" spans="16:16" x14ac:dyDescent="0.3">
      <c r="P536303" s="83"/>
    </row>
    <row r="536304" spans="16:16" x14ac:dyDescent="0.3">
      <c r="P536304" s="83"/>
    </row>
    <row r="536305" spans="16:16" x14ac:dyDescent="0.3">
      <c r="P536305" s="83"/>
    </row>
    <row r="536306" spans="16:16" x14ac:dyDescent="0.3">
      <c r="P536306" s="83"/>
    </row>
    <row r="536307" spans="16:16" x14ac:dyDescent="0.3">
      <c r="P536307" s="83"/>
    </row>
    <row r="536308" spans="16:16" x14ac:dyDescent="0.3">
      <c r="P536308" s="83"/>
    </row>
    <row r="536309" spans="16:16" x14ac:dyDescent="0.3">
      <c r="P536309" s="83"/>
    </row>
    <row r="536310" spans="16:16" x14ac:dyDescent="0.3">
      <c r="P536310" s="83"/>
    </row>
    <row r="536311" spans="16:16" x14ac:dyDescent="0.3">
      <c r="P536311" s="83"/>
    </row>
    <row r="536312" spans="16:16" x14ac:dyDescent="0.3">
      <c r="P536312" s="83"/>
    </row>
    <row r="536313" spans="16:16" x14ac:dyDescent="0.3">
      <c r="P536313" s="83"/>
    </row>
    <row r="536314" spans="16:16" x14ac:dyDescent="0.3">
      <c r="P536314" s="83"/>
    </row>
    <row r="536315" spans="16:16" x14ac:dyDescent="0.3">
      <c r="P536315" s="83"/>
    </row>
    <row r="536316" spans="16:16" x14ac:dyDescent="0.3">
      <c r="P536316" s="83"/>
    </row>
    <row r="536317" spans="16:16" x14ac:dyDescent="0.3">
      <c r="P536317" s="83"/>
    </row>
    <row r="536318" spans="16:16" x14ac:dyDescent="0.3">
      <c r="P536318" s="83"/>
    </row>
    <row r="536319" spans="16:16" x14ac:dyDescent="0.3">
      <c r="P536319" s="83"/>
    </row>
    <row r="536320" spans="16:16" x14ac:dyDescent="0.3">
      <c r="P536320" s="83"/>
    </row>
    <row r="536321" spans="16:16" x14ac:dyDescent="0.3">
      <c r="P536321" s="83"/>
    </row>
    <row r="536322" spans="16:16" x14ac:dyDescent="0.3">
      <c r="P536322" s="83"/>
    </row>
    <row r="536323" spans="16:16" x14ac:dyDescent="0.3">
      <c r="P536323" s="83"/>
    </row>
    <row r="536324" spans="16:16" x14ac:dyDescent="0.3">
      <c r="P536324" s="83"/>
    </row>
    <row r="536325" spans="16:16" x14ac:dyDescent="0.3">
      <c r="P536325" s="83"/>
    </row>
    <row r="536326" spans="16:16" x14ac:dyDescent="0.3">
      <c r="P536326" s="83"/>
    </row>
    <row r="536327" spans="16:16" x14ac:dyDescent="0.3">
      <c r="P536327" s="83"/>
    </row>
    <row r="536328" spans="16:16" x14ac:dyDescent="0.3">
      <c r="P536328" s="83"/>
    </row>
    <row r="536329" spans="16:16" x14ac:dyDescent="0.3">
      <c r="P536329" s="83"/>
    </row>
    <row r="536330" spans="16:16" x14ac:dyDescent="0.3">
      <c r="P536330" s="83"/>
    </row>
    <row r="536331" spans="16:16" x14ac:dyDescent="0.3">
      <c r="P536331" s="83"/>
    </row>
    <row r="536332" spans="16:16" x14ac:dyDescent="0.3">
      <c r="P536332" s="83"/>
    </row>
    <row r="536333" spans="16:16" x14ac:dyDescent="0.3">
      <c r="P536333" s="83"/>
    </row>
    <row r="536334" spans="16:16" x14ac:dyDescent="0.3">
      <c r="P536334" s="83"/>
    </row>
    <row r="536335" spans="16:16" x14ac:dyDescent="0.3">
      <c r="P536335" s="83"/>
    </row>
    <row r="536336" spans="16:16" x14ac:dyDescent="0.3">
      <c r="P536336" s="83"/>
    </row>
    <row r="536337" spans="16:16" x14ac:dyDescent="0.3">
      <c r="P536337" s="83"/>
    </row>
    <row r="536338" spans="16:16" x14ac:dyDescent="0.3">
      <c r="P536338" s="83"/>
    </row>
    <row r="536339" spans="16:16" x14ac:dyDescent="0.3">
      <c r="P536339" s="83"/>
    </row>
    <row r="536340" spans="16:16" x14ac:dyDescent="0.3">
      <c r="P536340" s="83"/>
    </row>
    <row r="536341" spans="16:16" x14ac:dyDescent="0.3">
      <c r="P536341" s="83"/>
    </row>
    <row r="536342" spans="16:16" x14ac:dyDescent="0.3">
      <c r="P536342" s="83"/>
    </row>
    <row r="536343" spans="16:16" x14ac:dyDescent="0.3">
      <c r="P536343" s="83"/>
    </row>
    <row r="536344" spans="16:16" x14ac:dyDescent="0.3">
      <c r="P536344" s="83"/>
    </row>
    <row r="536345" spans="16:16" x14ac:dyDescent="0.3">
      <c r="P536345" s="83"/>
    </row>
    <row r="536346" spans="16:16" x14ac:dyDescent="0.3">
      <c r="P536346" s="83"/>
    </row>
    <row r="536347" spans="16:16" x14ac:dyDescent="0.3">
      <c r="P536347" s="83"/>
    </row>
    <row r="536348" spans="16:16" x14ac:dyDescent="0.3">
      <c r="P536348" s="83"/>
    </row>
    <row r="536349" spans="16:16" x14ac:dyDescent="0.3">
      <c r="P536349" s="83"/>
    </row>
    <row r="536350" spans="16:16" x14ac:dyDescent="0.3">
      <c r="P536350" s="83"/>
    </row>
    <row r="536351" spans="16:16" x14ac:dyDescent="0.3">
      <c r="P536351" s="83"/>
    </row>
    <row r="536352" spans="16:16" x14ac:dyDescent="0.3">
      <c r="P536352" s="83"/>
    </row>
    <row r="536353" spans="16:16" x14ac:dyDescent="0.3">
      <c r="P536353" s="83"/>
    </row>
    <row r="536354" spans="16:16" x14ac:dyDescent="0.3">
      <c r="P536354" s="83"/>
    </row>
    <row r="536355" spans="16:16" x14ac:dyDescent="0.3">
      <c r="P536355" s="83"/>
    </row>
    <row r="536356" spans="16:16" x14ac:dyDescent="0.3">
      <c r="P536356" s="83"/>
    </row>
    <row r="536357" spans="16:16" x14ac:dyDescent="0.3">
      <c r="P536357" s="83"/>
    </row>
    <row r="536358" spans="16:16" x14ac:dyDescent="0.3">
      <c r="P536358" s="83"/>
    </row>
    <row r="536359" spans="16:16" x14ac:dyDescent="0.3">
      <c r="P536359" s="83"/>
    </row>
    <row r="536360" spans="16:16" x14ac:dyDescent="0.3">
      <c r="P536360" s="83"/>
    </row>
    <row r="536361" spans="16:16" x14ac:dyDescent="0.3">
      <c r="P536361" s="83"/>
    </row>
    <row r="536362" spans="16:16" x14ac:dyDescent="0.3">
      <c r="P536362" s="83"/>
    </row>
    <row r="536363" spans="16:16" x14ac:dyDescent="0.3">
      <c r="P536363" s="83"/>
    </row>
    <row r="536364" spans="16:16" x14ac:dyDescent="0.3">
      <c r="P536364" s="83"/>
    </row>
    <row r="536365" spans="16:16" x14ac:dyDescent="0.3">
      <c r="P536365" s="83"/>
    </row>
    <row r="536366" spans="16:16" x14ac:dyDescent="0.3">
      <c r="P536366" s="83"/>
    </row>
    <row r="536367" spans="16:16" x14ac:dyDescent="0.3">
      <c r="P536367" s="83"/>
    </row>
    <row r="536368" spans="16:16" x14ac:dyDescent="0.3">
      <c r="P536368" s="83"/>
    </row>
    <row r="536369" spans="16:16" x14ac:dyDescent="0.3">
      <c r="P536369" s="83"/>
    </row>
    <row r="536370" spans="16:16" x14ac:dyDescent="0.3">
      <c r="P536370" s="83"/>
    </row>
    <row r="536371" spans="16:16" x14ac:dyDescent="0.3">
      <c r="P536371" s="83"/>
    </row>
    <row r="536372" spans="16:16" x14ac:dyDescent="0.3">
      <c r="P536372" s="83"/>
    </row>
    <row r="536373" spans="16:16" x14ac:dyDescent="0.3">
      <c r="P536373" s="83"/>
    </row>
    <row r="536374" spans="16:16" x14ac:dyDescent="0.3">
      <c r="P536374" s="83"/>
    </row>
    <row r="536375" spans="16:16" x14ac:dyDescent="0.3">
      <c r="P536375" s="83"/>
    </row>
    <row r="536376" spans="16:16" x14ac:dyDescent="0.3">
      <c r="P536376" s="83"/>
    </row>
    <row r="536377" spans="16:16" x14ac:dyDescent="0.3">
      <c r="P536377" s="83"/>
    </row>
    <row r="536378" spans="16:16" x14ac:dyDescent="0.3">
      <c r="P536378" s="83"/>
    </row>
    <row r="536379" spans="16:16" x14ac:dyDescent="0.3">
      <c r="P536379" s="83"/>
    </row>
    <row r="536380" spans="16:16" x14ac:dyDescent="0.3">
      <c r="P536380" s="83"/>
    </row>
    <row r="536381" spans="16:16" x14ac:dyDescent="0.3">
      <c r="P536381" s="83"/>
    </row>
    <row r="536382" spans="16:16" x14ac:dyDescent="0.3">
      <c r="P536382" s="83"/>
    </row>
    <row r="536383" spans="16:16" x14ac:dyDescent="0.3">
      <c r="P536383" s="83"/>
    </row>
    <row r="536384" spans="16:16" x14ac:dyDescent="0.3">
      <c r="P536384" s="83"/>
    </row>
    <row r="536385" spans="16:16" x14ac:dyDescent="0.3">
      <c r="P536385" s="83"/>
    </row>
    <row r="536386" spans="16:16" x14ac:dyDescent="0.3">
      <c r="P536386" s="83"/>
    </row>
    <row r="536387" spans="16:16" x14ac:dyDescent="0.3">
      <c r="P536387" s="83"/>
    </row>
    <row r="536388" spans="16:16" x14ac:dyDescent="0.3">
      <c r="P536388" s="83"/>
    </row>
    <row r="536389" spans="16:16" x14ac:dyDescent="0.3">
      <c r="P536389" s="83"/>
    </row>
    <row r="536390" spans="16:16" x14ac:dyDescent="0.3">
      <c r="P536390" s="83"/>
    </row>
    <row r="536391" spans="16:16" x14ac:dyDescent="0.3">
      <c r="P536391" s="83"/>
    </row>
    <row r="536392" spans="16:16" x14ac:dyDescent="0.3">
      <c r="P536392" s="83"/>
    </row>
    <row r="536393" spans="16:16" x14ac:dyDescent="0.3">
      <c r="P536393" s="83"/>
    </row>
    <row r="536394" spans="16:16" x14ac:dyDescent="0.3">
      <c r="P536394" s="83"/>
    </row>
    <row r="536395" spans="16:16" x14ac:dyDescent="0.3">
      <c r="P536395" s="83"/>
    </row>
    <row r="536396" spans="16:16" x14ac:dyDescent="0.3">
      <c r="P536396" s="83"/>
    </row>
    <row r="536397" spans="16:16" x14ac:dyDescent="0.3">
      <c r="P536397" s="83"/>
    </row>
    <row r="536398" spans="16:16" x14ac:dyDescent="0.3">
      <c r="P536398" s="83"/>
    </row>
    <row r="536399" spans="16:16" x14ac:dyDescent="0.3">
      <c r="P536399" s="83"/>
    </row>
    <row r="536400" spans="16:16" x14ac:dyDescent="0.3">
      <c r="P536400" s="83"/>
    </row>
    <row r="536401" spans="16:16" x14ac:dyDescent="0.3">
      <c r="P536401" s="83"/>
    </row>
    <row r="536402" spans="16:16" x14ac:dyDescent="0.3">
      <c r="P536402" s="83"/>
    </row>
    <row r="536403" spans="16:16" x14ac:dyDescent="0.3">
      <c r="P536403" s="83"/>
    </row>
    <row r="536404" spans="16:16" x14ac:dyDescent="0.3">
      <c r="P536404" s="83"/>
    </row>
    <row r="536405" spans="16:16" x14ac:dyDescent="0.3">
      <c r="P536405" s="83"/>
    </row>
    <row r="536406" spans="16:16" x14ac:dyDescent="0.3">
      <c r="P536406" s="83"/>
    </row>
    <row r="536407" spans="16:16" x14ac:dyDescent="0.3">
      <c r="P536407" s="83"/>
    </row>
    <row r="536408" spans="16:16" x14ac:dyDescent="0.3">
      <c r="P536408" s="83"/>
    </row>
    <row r="536409" spans="16:16" x14ac:dyDescent="0.3">
      <c r="P536409" s="83"/>
    </row>
    <row r="536410" spans="16:16" x14ac:dyDescent="0.3">
      <c r="P536410" s="83"/>
    </row>
    <row r="536411" spans="16:16" x14ac:dyDescent="0.3">
      <c r="P536411" s="83"/>
    </row>
    <row r="536412" spans="16:16" x14ac:dyDescent="0.3">
      <c r="P536412" s="83"/>
    </row>
    <row r="536413" spans="16:16" x14ac:dyDescent="0.3">
      <c r="P536413" s="83"/>
    </row>
    <row r="536414" spans="16:16" x14ac:dyDescent="0.3">
      <c r="P536414" s="83"/>
    </row>
    <row r="536415" spans="16:16" x14ac:dyDescent="0.3">
      <c r="P536415" s="83"/>
    </row>
    <row r="536416" spans="16:16" x14ac:dyDescent="0.3">
      <c r="P536416" s="83"/>
    </row>
    <row r="536417" spans="16:16" x14ac:dyDescent="0.3">
      <c r="P536417" s="83"/>
    </row>
    <row r="536418" spans="16:16" x14ac:dyDescent="0.3">
      <c r="P536418" s="83"/>
    </row>
    <row r="536419" spans="16:16" x14ac:dyDescent="0.3">
      <c r="P536419" s="83"/>
    </row>
    <row r="536420" spans="16:16" x14ac:dyDescent="0.3">
      <c r="P536420" s="83"/>
    </row>
    <row r="536421" spans="16:16" x14ac:dyDescent="0.3">
      <c r="P536421" s="83"/>
    </row>
    <row r="536422" spans="16:16" x14ac:dyDescent="0.3">
      <c r="P536422" s="83"/>
    </row>
    <row r="536423" spans="16:16" x14ac:dyDescent="0.3">
      <c r="P536423" s="83"/>
    </row>
    <row r="536424" spans="16:16" x14ac:dyDescent="0.3">
      <c r="P536424" s="83"/>
    </row>
    <row r="536425" spans="16:16" x14ac:dyDescent="0.3">
      <c r="P536425" s="83"/>
    </row>
    <row r="536426" spans="16:16" x14ac:dyDescent="0.3">
      <c r="P536426" s="83"/>
    </row>
    <row r="536427" spans="16:16" x14ac:dyDescent="0.3">
      <c r="P536427" s="83"/>
    </row>
    <row r="536428" spans="16:16" x14ac:dyDescent="0.3">
      <c r="P536428" s="83"/>
    </row>
    <row r="536429" spans="16:16" x14ac:dyDescent="0.3">
      <c r="P536429" s="83"/>
    </row>
    <row r="536430" spans="16:16" x14ac:dyDescent="0.3">
      <c r="P536430" s="83"/>
    </row>
    <row r="536431" spans="16:16" x14ac:dyDescent="0.3">
      <c r="P536431" s="83"/>
    </row>
    <row r="536432" spans="16:16" x14ac:dyDescent="0.3">
      <c r="P536432" s="83"/>
    </row>
    <row r="536433" spans="16:16" x14ac:dyDescent="0.3">
      <c r="P536433" s="83"/>
    </row>
    <row r="536434" spans="16:16" x14ac:dyDescent="0.3">
      <c r="P536434" s="83"/>
    </row>
    <row r="536435" spans="16:16" x14ac:dyDescent="0.3">
      <c r="P536435" s="83"/>
    </row>
    <row r="536436" spans="16:16" x14ac:dyDescent="0.3">
      <c r="P536436" s="83"/>
    </row>
    <row r="536437" spans="16:16" x14ac:dyDescent="0.3">
      <c r="P536437" s="83"/>
    </row>
    <row r="536438" spans="16:16" x14ac:dyDescent="0.3">
      <c r="P536438" s="83"/>
    </row>
    <row r="536439" spans="16:16" x14ac:dyDescent="0.3">
      <c r="P536439" s="83"/>
    </row>
    <row r="536440" spans="16:16" x14ac:dyDescent="0.3">
      <c r="P536440" s="83"/>
    </row>
    <row r="536441" spans="16:16" x14ac:dyDescent="0.3">
      <c r="P536441" s="83"/>
    </row>
    <row r="536442" spans="16:16" x14ac:dyDescent="0.3">
      <c r="P536442" s="83"/>
    </row>
    <row r="536443" spans="16:16" x14ac:dyDescent="0.3">
      <c r="P536443" s="83"/>
    </row>
    <row r="536444" spans="16:16" x14ac:dyDescent="0.3">
      <c r="P536444" s="83"/>
    </row>
    <row r="536445" spans="16:16" x14ac:dyDescent="0.3">
      <c r="P536445" s="83"/>
    </row>
    <row r="536446" spans="16:16" x14ac:dyDescent="0.3">
      <c r="P536446" s="83"/>
    </row>
    <row r="536447" spans="16:16" x14ac:dyDescent="0.3">
      <c r="P536447" s="83"/>
    </row>
    <row r="536448" spans="16:16" x14ac:dyDescent="0.3">
      <c r="P536448" s="83"/>
    </row>
    <row r="536449" spans="16:16" x14ac:dyDescent="0.3">
      <c r="P536449" s="83"/>
    </row>
    <row r="536450" spans="16:16" x14ac:dyDescent="0.3">
      <c r="P536450" s="83"/>
    </row>
    <row r="536451" spans="16:16" x14ac:dyDescent="0.3">
      <c r="P536451" s="83"/>
    </row>
    <row r="536452" spans="16:16" x14ac:dyDescent="0.3">
      <c r="P536452" s="83"/>
    </row>
    <row r="536453" spans="16:16" x14ac:dyDescent="0.3">
      <c r="P536453" s="83"/>
    </row>
    <row r="536454" spans="16:16" x14ac:dyDescent="0.3">
      <c r="P536454" s="83"/>
    </row>
    <row r="536455" spans="16:16" x14ac:dyDescent="0.3">
      <c r="P536455" s="83"/>
    </row>
    <row r="536456" spans="16:16" x14ac:dyDescent="0.3">
      <c r="P536456" s="83"/>
    </row>
    <row r="536457" spans="16:16" x14ac:dyDescent="0.3">
      <c r="P536457" s="83"/>
    </row>
    <row r="536458" spans="16:16" x14ac:dyDescent="0.3">
      <c r="P536458" s="83"/>
    </row>
    <row r="536459" spans="16:16" x14ac:dyDescent="0.3">
      <c r="P536459" s="83"/>
    </row>
    <row r="536460" spans="16:16" x14ac:dyDescent="0.3">
      <c r="P536460" s="83"/>
    </row>
    <row r="536461" spans="16:16" x14ac:dyDescent="0.3">
      <c r="P536461" s="83"/>
    </row>
    <row r="536462" spans="16:16" x14ac:dyDescent="0.3">
      <c r="P536462" s="83"/>
    </row>
    <row r="536463" spans="16:16" x14ac:dyDescent="0.3">
      <c r="P536463" s="83"/>
    </row>
    <row r="536464" spans="16:16" x14ac:dyDescent="0.3">
      <c r="P536464" s="83"/>
    </row>
    <row r="536465" spans="16:16" x14ac:dyDescent="0.3">
      <c r="P536465" s="83"/>
    </row>
    <row r="536466" spans="16:16" x14ac:dyDescent="0.3">
      <c r="P536466" s="83"/>
    </row>
    <row r="536467" spans="16:16" x14ac:dyDescent="0.3">
      <c r="P536467" s="83"/>
    </row>
    <row r="536468" spans="16:16" x14ac:dyDescent="0.3">
      <c r="P536468" s="83"/>
    </row>
    <row r="536469" spans="16:16" x14ac:dyDescent="0.3">
      <c r="P536469" s="83"/>
    </row>
    <row r="536470" spans="16:16" x14ac:dyDescent="0.3">
      <c r="P536470" s="83"/>
    </row>
    <row r="536471" spans="16:16" x14ac:dyDescent="0.3">
      <c r="P536471" s="83"/>
    </row>
    <row r="536472" spans="16:16" x14ac:dyDescent="0.3">
      <c r="P536472" s="83"/>
    </row>
    <row r="536473" spans="16:16" x14ac:dyDescent="0.3">
      <c r="P536473" s="83"/>
    </row>
    <row r="536474" spans="16:16" x14ac:dyDescent="0.3">
      <c r="P536474" s="83"/>
    </row>
    <row r="536475" spans="16:16" x14ac:dyDescent="0.3">
      <c r="P536475" s="83"/>
    </row>
    <row r="536476" spans="16:16" x14ac:dyDescent="0.3">
      <c r="P536476" s="83"/>
    </row>
    <row r="536477" spans="16:16" x14ac:dyDescent="0.3">
      <c r="P536477" s="83"/>
    </row>
    <row r="536478" spans="16:16" x14ac:dyDescent="0.3">
      <c r="P536478" s="83"/>
    </row>
    <row r="536479" spans="16:16" x14ac:dyDescent="0.3">
      <c r="P536479" s="83"/>
    </row>
    <row r="536480" spans="16:16" x14ac:dyDescent="0.3">
      <c r="P536480" s="83"/>
    </row>
    <row r="536481" spans="16:16" x14ac:dyDescent="0.3">
      <c r="P536481" s="83"/>
    </row>
    <row r="536482" spans="16:16" x14ac:dyDescent="0.3">
      <c r="P536482" s="83"/>
    </row>
    <row r="536483" spans="16:16" x14ac:dyDescent="0.3">
      <c r="P536483" s="83"/>
    </row>
    <row r="536484" spans="16:16" x14ac:dyDescent="0.3">
      <c r="P536484" s="83"/>
    </row>
    <row r="536485" spans="16:16" x14ac:dyDescent="0.3">
      <c r="P536485" s="83"/>
    </row>
    <row r="536486" spans="16:16" x14ac:dyDescent="0.3">
      <c r="P536486" s="83"/>
    </row>
    <row r="536487" spans="16:16" x14ac:dyDescent="0.3">
      <c r="P536487" s="83"/>
    </row>
    <row r="536488" spans="16:16" x14ac:dyDescent="0.3">
      <c r="P536488" s="83"/>
    </row>
    <row r="536489" spans="16:16" x14ac:dyDescent="0.3">
      <c r="P536489" s="83"/>
    </row>
    <row r="536490" spans="16:16" x14ac:dyDescent="0.3">
      <c r="P536490" s="83"/>
    </row>
    <row r="536491" spans="16:16" x14ac:dyDescent="0.3">
      <c r="P536491" s="83"/>
    </row>
    <row r="536492" spans="16:16" x14ac:dyDescent="0.3">
      <c r="P536492" s="83"/>
    </row>
    <row r="536493" spans="16:16" x14ac:dyDescent="0.3">
      <c r="P536493" s="83"/>
    </row>
    <row r="536494" spans="16:16" x14ac:dyDescent="0.3">
      <c r="P536494" s="83"/>
    </row>
    <row r="536495" spans="16:16" x14ac:dyDescent="0.3">
      <c r="P536495" s="83"/>
    </row>
    <row r="536496" spans="16:16" x14ac:dyDescent="0.3">
      <c r="P536496" s="83"/>
    </row>
    <row r="536497" spans="16:16" x14ac:dyDescent="0.3">
      <c r="P536497" s="83"/>
    </row>
    <row r="536498" spans="16:16" x14ac:dyDescent="0.3">
      <c r="P536498" s="83"/>
    </row>
    <row r="536499" spans="16:16" x14ac:dyDescent="0.3">
      <c r="P536499" s="83"/>
    </row>
    <row r="536500" spans="16:16" x14ac:dyDescent="0.3">
      <c r="P536500" s="83"/>
    </row>
    <row r="536501" spans="16:16" x14ac:dyDescent="0.3">
      <c r="P536501" s="83"/>
    </row>
    <row r="536502" spans="16:16" x14ac:dyDescent="0.3">
      <c r="P536502" s="83"/>
    </row>
    <row r="536503" spans="16:16" x14ac:dyDescent="0.3">
      <c r="P536503" s="83"/>
    </row>
    <row r="536504" spans="16:16" x14ac:dyDescent="0.3">
      <c r="P536504" s="83"/>
    </row>
    <row r="536505" spans="16:16" x14ac:dyDescent="0.3">
      <c r="P536505" s="83"/>
    </row>
    <row r="536506" spans="16:16" x14ac:dyDescent="0.3">
      <c r="P536506" s="83"/>
    </row>
    <row r="536507" spans="16:16" x14ac:dyDescent="0.3">
      <c r="P536507" s="83"/>
    </row>
    <row r="536508" spans="16:16" x14ac:dyDescent="0.3">
      <c r="P536508" s="83"/>
    </row>
    <row r="536509" spans="16:16" x14ac:dyDescent="0.3">
      <c r="P536509" s="83"/>
    </row>
    <row r="536510" spans="16:16" x14ac:dyDescent="0.3">
      <c r="P536510" s="83"/>
    </row>
    <row r="536511" spans="16:16" x14ac:dyDescent="0.3">
      <c r="P536511" s="83"/>
    </row>
    <row r="536512" spans="16:16" x14ac:dyDescent="0.3">
      <c r="P536512" s="83"/>
    </row>
    <row r="536513" spans="16:16" x14ac:dyDescent="0.3">
      <c r="P536513" s="83"/>
    </row>
    <row r="536514" spans="16:16" x14ac:dyDescent="0.3">
      <c r="P536514" s="83"/>
    </row>
    <row r="536515" spans="16:16" x14ac:dyDescent="0.3">
      <c r="P536515" s="83"/>
    </row>
    <row r="536516" spans="16:16" x14ac:dyDescent="0.3">
      <c r="P536516" s="83"/>
    </row>
    <row r="536517" spans="16:16" x14ac:dyDescent="0.3">
      <c r="P536517" s="83"/>
    </row>
    <row r="536518" spans="16:16" x14ac:dyDescent="0.3">
      <c r="P536518" s="83"/>
    </row>
    <row r="536519" spans="16:16" x14ac:dyDescent="0.3">
      <c r="P536519" s="83"/>
    </row>
    <row r="536520" spans="16:16" x14ac:dyDescent="0.3">
      <c r="P536520" s="83"/>
    </row>
    <row r="536521" spans="16:16" x14ac:dyDescent="0.3">
      <c r="P536521" s="83"/>
    </row>
    <row r="536522" spans="16:16" x14ac:dyDescent="0.3">
      <c r="P536522" s="83"/>
    </row>
    <row r="536523" spans="16:16" x14ac:dyDescent="0.3">
      <c r="P536523" s="83"/>
    </row>
    <row r="536524" spans="16:16" x14ac:dyDescent="0.3">
      <c r="P536524" s="83"/>
    </row>
    <row r="536525" spans="16:16" x14ac:dyDescent="0.3">
      <c r="P536525" s="83"/>
    </row>
    <row r="536526" spans="16:16" x14ac:dyDescent="0.3">
      <c r="P536526" s="83"/>
    </row>
    <row r="536527" spans="16:16" x14ac:dyDescent="0.3">
      <c r="P536527" s="83"/>
    </row>
    <row r="536528" spans="16:16" x14ac:dyDescent="0.3">
      <c r="P536528" s="83"/>
    </row>
    <row r="536529" spans="16:16" x14ac:dyDescent="0.3">
      <c r="P536529" s="83"/>
    </row>
    <row r="536530" spans="16:16" x14ac:dyDescent="0.3">
      <c r="P536530" s="83"/>
    </row>
    <row r="536531" spans="16:16" x14ac:dyDescent="0.3">
      <c r="P536531" s="83"/>
    </row>
    <row r="536532" spans="16:16" x14ac:dyDescent="0.3">
      <c r="P536532" s="83"/>
    </row>
    <row r="536533" spans="16:16" x14ac:dyDescent="0.3">
      <c r="P536533" s="83"/>
    </row>
    <row r="536534" spans="16:16" x14ac:dyDescent="0.3">
      <c r="P536534" s="83"/>
    </row>
    <row r="536535" spans="16:16" x14ac:dyDescent="0.3">
      <c r="P536535" s="83"/>
    </row>
    <row r="536536" spans="16:16" x14ac:dyDescent="0.3">
      <c r="P536536" s="83"/>
    </row>
    <row r="536537" spans="16:16" x14ac:dyDescent="0.3">
      <c r="P536537" s="83"/>
    </row>
    <row r="536538" spans="16:16" x14ac:dyDescent="0.3">
      <c r="P536538" s="83"/>
    </row>
    <row r="536539" spans="16:16" x14ac:dyDescent="0.3">
      <c r="P536539" s="83"/>
    </row>
    <row r="536540" spans="16:16" x14ac:dyDescent="0.3">
      <c r="P536540" s="83"/>
    </row>
    <row r="536541" spans="16:16" x14ac:dyDescent="0.3">
      <c r="P536541" s="83"/>
    </row>
    <row r="536542" spans="16:16" x14ac:dyDescent="0.3">
      <c r="P536542" s="83"/>
    </row>
    <row r="536543" spans="16:16" x14ac:dyDescent="0.3">
      <c r="P536543" s="83"/>
    </row>
    <row r="536544" spans="16:16" x14ac:dyDescent="0.3">
      <c r="P536544" s="83"/>
    </row>
    <row r="536545" spans="16:16" x14ac:dyDescent="0.3">
      <c r="P536545" s="83"/>
    </row>
    <row r="536546" spans="16:16" x14ac:dyDescent="0.3">
      <c r="P536546" s="83"/>
    </row>
    <row r="536547" spans="16:16" x14ac:dyDescent="0.3">
      <c r="P536547" s="83"/>
    </row>
    <row r="536548" spans="16:16" x14ac:dyDescent="0.3">
      <c r="P536548" s="83"/>
    </row>
    <row r="536549" spans="16:16" x14ac:dyDescent="0.3">
      <c r="P536549" s="83"/>
    </row>
    <row r="536550" spans="16:16" x14ac:dyDescent="0.3">
      <c r="P536550" s="83"/>
    </row>
    <row r="536551" spans="16:16" x14ac:dyDescent="0.3">
      <c r="P536551" s="83"/>
    </row>
    <row r="536552" spans="16:16" x14ac:dyDescent="0.3">
      <c r="P536552" s="83"/>
    </row>
    <row r="536553" spans="16:16" x14ac:dyDescent="0.3">
      <c r="P536553" s="83"/>
    </row>
    <row r="536554" spans="16:16" x14ac:dyDescent="0.3">
      <c r="P536554" s="83"/>
    </row>
    <row r="536555" spans="16:16" x14ac:dyDescent="0.3">
      <c r="P536555" s="83"/>
    </row>
    <row r="536556" spans="16:16" x14ac:dyDescent="0.3">
      <c r="P536556" s="83"/>
    </row>
    <row r="536557" spans="16:16" x14ac:dyDescent="0.3">
      <c r="P536557" s="83"/>
    </row>
    <row r="536558" spans="16:16" x14ac:dyDescent="0.3">
      <c r="P536558" s="83"/>
    </row>
    <row r="536559" spans="16:16" x14ac:dyDescent="0.3">
      <c r="P536559" s="83"/>
    </row>
    <row r="536560" spans="16:16" x14ac:dyDescent="0.3">
      <c r="P536560" s="83"/>
    </row>
    <row r="536561" spans="16:16" x14ac:dyDescent="0.3">
      <c r="P536561" s="83"/>
    </row>
    <row r="536562" spans="16:16" x14ac:dyDescent="0.3">
      <c r="P536562" s="83"/>
    </row>
    <row r="536563" spans="16:16" x14ac:dyDescent="0.3">
      <c r="P536563" s="83"/>
    </row>
    <row r="536564" spans="16:16" x14ac:dyDescent="0.3">
      <c r="P536564" s="83"/>
    </row>
    <row r="536565" spans="16:16" x14ac:dyDescent="0.3">
      <c r="P536565" s="83"/>
    </row>
    <row r="536566" spans="16:16" x14ac:dyDescent="0.3">
      <c r="P536566" s="83"/>
    </row>
    <row r="536567" spans="16:16" x14ac:dyDescent="0.3">
      <c r="P536567" s="83"/>
    </row>
    <row r="536568" spans="16:16" x14ac:dyDescent="0.3">
      <c r="P536568" s="83"/>
    </row>
    <row r="536569" spans="16:16" x14ac:dyDescent="0.3">
      <c r="P536569" s="83"/>
    </row>
    <row r="536570" spans="16:16" x14ac:dyDescent="0.3">
      <c r="P536570" s="83"/>
    </row>
    <row r="536571" spans="16:16" x14ac:dyDescent="0.3">
      <c r="P536571" s="83"/>
    </row>
    <row r="536572" spans="16:16" x14ac:dyDescent="0.3">
      <c r="P536572" s="83"/>
    </row>
    <row r="536573" spans="16:16" x14ac:dyDescent="0.3">
      <c r="P536573" s="83"/>
    </row>
    <row r="536574" spans="16:16" x14ac:dyDescent="0.3">
      <c r="P536574" s="83"/>
    </row>
    <row r="536575" spans="16:16" x14ac:dyDescent="0.3">
      <c r="P536575" s="83"/>
    </row>
    <row r="536576" spans="16:16" x14ac:dyDescent="0.3">
      <c r="P536576" s="83"/>
    </row>
    <row r="536577" spans="16:16" x14ac:dyDescent="0.3">
      <c r="P536577" s="83"/>
    </row>
    <row r="536578" spans="16:16" x14ac:dyDescent="0.3">
      <c r="P536578" s="83"/>
    </row>
    <row r="536579" spans="16:16" x14ac:dyDescent="0.3">
      <c r="P536579" s="83"/>
    </row>
    <row r="536580" spans="16:16" x14ac:dyDescent="0.3">
      <c r="P536580" s="83"/>
    </row>
    <row r="536581" spans="16:16" x14ac:dyDescent="0.3">
      <c r="P536581" s="83"/>
    </row>
    <row r="536582" spans="16:16" x14ac:dyDescent="0.3">
      <c r="P536582" s="83"/>
    </row>
    <row r="536583" spans="16:16" x14ac:dyDescent="0.3">
      <c r="P536583" s="83"/>
    </row>
    <row r="536584" spans="16:16" x14ac:dyDescent="0.3">
      <c r="P536584" s="83"/>
    </row>
    <row r="536585" spans="16:16" x14ac:dyDescent="0.3">
      <c r="P536585" s="83"/>
    </row>
    <row r="536586" spans="16:16" x14ac:dyDescent="0.3">
      <c r="P536586" s="83"/>
    </row>
    <row r="536587" spans="16:16" x14ac:dyDescent="0.3">
      <c r="P536587" s="83"/>
    </row>
    <row r="536588" spans="16:16" x14ac:dyDescent="0.3">
      <c r="P536588" s="83"/>
    </row>
    <row r="536589" spans="16:16" x14ac:dyDescent="0.3">
      <c r="P536589" s="83"/>
    </row>
    <row r="536590" spans="16:16" x14ac:dyDescent="0.3">
      <c r="P536590" s="83"/>
    </row>
    <row r="536591" spans="16:16" x14ac:dyDescent="0.3">
      <c r="P536591" s="83"/>
    </row>
    <row r="536592" spans="16:16" x14ac:dyDescent="0.3">
      <c r="P536592" s="83"/>
    </row>
    <row r="536593" spans="16:16" x14ac:dyDescent="0.3">
      <c r="P536593" s="83"/>
    </row>
    <row r="536594" spans="16:16" x14ac:dyDescent="0.3">
      <c r="P536594" s="83"/>
    </row>
    <row r="536595" spans="16:16" x14ac:dyDescent="0.3">
      <c r="P536595" s="83"/>
    </row>
    <row r="536596" spans="16:16" x14ac:dyDescent="0.3">
      <c r="P536596" s="83"/>
    </row>
    <row r="536597" spans="16:16" x14ac:dyDescent="0.3">
      <c r="P536597" s="83"/>
    </row>
    <row r="536598" spans="16:16" x14ac:dyDescent="0.3">
      <c r="P536598" s="83"/>
    </row>
    <row r="536599" spans="16:16" x14ac:dyDescent="0.3">
      <c r="P536599" s="83"/>
    </row>
    <row r="536600" spans="16:16" x14ac:dyDescent="0.3">
      <c r="P536600" s="83"/>
    </row>
    <row r="536601" spans="16:16" x14ac:dyDescent="0.3">
      <c r="P536601" s="83"/>
    </row>
    <row r="536602" spans="16:16" x14ac:dyDescent="0.3">
      <c r="P536602" s="83"/>
    </row>
    <row r="536603" spans="16:16" x14ac:dyDescent="0.3">
      <c r="P536603" s="83"/>
    </row>
    <row r="536604" spans="16:16" x14ac:dyDescent="0.3">
      <c r="P536604" s="83"/>
    </row>
    <row r="536605" spans="16:16" x14ac:dyDescent="0.3">
      <c r="P536605" s="83"/>
    </row>
    <row r="536606" spans="16:16" x14ac:dyDescent="0.3">
      <c r="P536606" s="83"/>
    </row>
    <row r="536607" spans="16:16" x14ac:dyDescent="0.3">
      <c r="P536607" s="83"/>
    </row>
    <row r="536608" spans="16:16" x14ac:dyDescent="0.3">
      <c r="P536608" s="83"/>
    </row>
    <row r="536609" spans="16:16" x14ac:dyDescent="0.3">
      <c r="P536609" s="83"/>
    </row>
    <row r="536610" spans="16:16" x14ac:dyDescent="0.3">
      <c r="P536610" s="83"/>
    </row>
    <row r="536611" spans="16:16" x14ac:dyDescent="0.3">
      <c r="P536611" s="83"/>
    </row>
    <row r="536612" spans="16:16" x14ac:dyDescent="0.3">
      <c r="P536612" s="83"/>
    </row>
    <row r="536613" spans="16:16" x14ac:dyDescent="0.3">
      <c r="P536613" s="83"/>
    </row>
    <row r="536614" spans="16:16" x14ac:dyDescent="0.3">
      <c r="P536614" s="83"/>
    </row>
    <row r="536615" spans="16:16" x14ac:dyDescent="0.3">
      <c r="P536615" s="83"/>
    </row>
    <row r="536616" spans="16:16" x14ac:dyDescent="0.3">
      <c r="P536616" s="83"/>
    </row>
    <row r="536617" spans="16:16" x14ac:dyDescent="0.3">
      <c r="P536617" s="83"/>
    </row>
    <row r="536618" spans="16:16" x14ac:dyDescent="0.3">
      <c r="P536618" s="83"/>
    </row>
    <row r="536619" spans="16:16" x14ac:dyDescent="0.3">
      <c r="P536619" s="83"/>
    </row>
    <row r="536620" spans="16:16" x14ac:dyDescent="0.3">
      <c r="P536620" s="83"/>
    </row>
    <row r="536621" spans="16:16" x14ac:dyDescent="0.3">
      <c r="P536621" s="83"/>
    </row>
    <row r="536622" spans="16:16" x14ac:dyDescent="0.3">
      <c r="P536622" s="83"/>
    </row>
    <row r="536623" spans="16:16" x14ac:dyDescent="0.3">
      <c r="P536623" s="83"/>
    </row>
    <row r="536624" spans="16:16" x14ac:dyDescent="0.3">
      <c r="P536624" s="83"/>
    </row>
    <row r="536625" spans="16:16" x14ac:dyDescent="0.3">
      <c r="P536625" s="83"/>
    </row>
    <row r="536626" spans="16:16" x14ac:dyDescent="0.3">
      <c r="P536626" s="83"/>
    </row>
    <row r="536627" spans="16:16" x14ac:dyDescent="0.3">
      <c r="P536627" s="83"/>
    </row>
    <row r="536628" spans="16:16" x14ac:dyDescent="0.3">
      <c r="P536628" s="83"/>
    </row>
    <row r="536629" spans="16:16" x14ac:dyDescent="0.3">
      <c r="P536629" s="83"/>
    </row>
    <row r="536630" spans="16:16" x14ac:dyDescent="0.3">
      <c r="P536630" s="83"/>
    </row>
    <row r="536631" spans="16:16" x14ac:dyDescent="0.3">
      <c r="P536631" s="83"/>
    </row>
    <row r="536632" spans="16:16" x14ac:dyDescent="0.3">
      <c r="P536632" s="83"/>
    </row>
    <row r="536633" spans="16:16" x14ac:dyDescent="0.3">
      <c r="P536633" s="83"/>
    </row>
    <row r="536634" spans="16:16" x14ac:dyDescent="0.3">
      <c r="P536634" s="83"/>
    </row>
    <row r="536635" spans="16:16" x14ac:dyDescent="0.3">
      <c r="P536635" s="83"/>
    </row>
    <row r="536636" spans="16:16" x14ac:dyDescent="0.3">
      <c r="P536636" s="83"/>
    </row>
    <row r="536637" spans="16:16" x14ac:dyDescent="0.3">
      <c r="P536637" s="83"/>
    </row>
    <row r="536638" spans="16:16" x14ac:dyDescent="0.3">
      <c r="P536638" s="83"/>
    </row>
    <row r="536639" spans="16:16" x14ac:dyDescent="0.3">
      <c r="P536639" s="83"/>
    </row>
    <row r="536640" spans="16:16" x14ac:dyDescent="0.3">
      <c r="P536640" s="83"/>
    </row>
    <row r="536641" spans="16:16" x14ac:dyDescent="0.3">
      <c r="P536641" s="83"/>
    </row>
    <row r="536642" spans="16:16" x14ac:dyDescent="0.3">
      <c r="P536642" s="83"/>
    </row>
    <row r="536643" spans="16:16" x14ac:dyDescent="0.3">
      <c r="P536643" s="83"/>
    </row>
    <row r="536644" spans="16:16" x14ac:dyDescent="0.3">
      <c r="P536644" s="83"/>
    </row>
    <row r="536645" spans="16:16" x14ac:dyDescent="0.3">
      <c r="P536645" s="83"/>
    </row>
    <row r="536646" spans="16:16" x14ac:dyDescent="0.3">
      <c r="P536646" s="83"/>
    </row>
    <row r="536647" spans="16:16" x14ac:dyDescent="0.3">
      <c r="P536647" s="83"/>
    </row>
    <row r="536648" spans="16:16" x14ac:dyDescent="0.3">
      <c r="P536648" s="83"/>
    </row>
    <row r="536649" spans="16:16" x14ac:dyDescent="0.3">
      <c r="P536649" s="83"/>
    </row>
    <row r="536650" spans="16:16" x14ac:dyDescent="0.3">
      <c r="P536650" s="83"/>
    </row>
    <row r="536651" spans="16:16" x14ac:dyDescent="0.3">
      <c r="P536651" s="83"/>
    </row>
    <row r="536652" spans="16:16" x14ac:dyDescent="0.3">
      <c r="P536652" s="83"/>
    </row>
    <row r="536653" spans="16:16" x14ac:dyDescent="0.3">
      <c r="P536653" s="83"/>
    </row>
    <row r="536654" spans="16:16" x14ac:dyDescent="0.3">
      <c r="P536654" s="83"/>
    </row>
    <row r="536655" spans="16:16" x14ac:dyDescent="0.3">
      <c r="P536655" s="83"/>
    </row>
    <row r="536656" spans="16:16" x14ac:dyDescent="0.3">
      <c r="P536656" s="83"/>
    </row>
    <row r="536657" spans="16:16" x14ac:dyDescent="0.3">
      <c r="P536657" s="83"/>
    </row>
    <row r="536658" spans="16:16" x14ac:dyDescent="0.3">
      <c r="P536658" s="83"/>
    </row>
    <row r="536659" spans="16:16" x14ac:dyDescent="0.3">
      <c r="P536659" s="83"/>
    </row>
    <row r="536660" spans="16:16" x14ac:dyDescent="0.3">
      <c r="P536660" s="83"/>
    </row>
    <row r="536661" spans="16:16" x14ac:dyDescent="0.3">
      <c r="P536661" s="83"/>
    </row>
    <row r="536662" spans="16:16" x14ac:dyDescent="0.3">
      <c r="P536662" s="83"/>
    </row>
    <row r="536663" spans="16:16" x14ac:dyDescent="0.3">
      <c r="P536663" s="83"/>
    </row>
    <row r="536664" spans="16:16" x14ac:dyDescent="0.3">
      <c r="P536664" s="83"/>
    </row>
    <row r="536665" spans="16:16" x14ac:dyDescent="0.3">
      <c r="P536665" s="83"/>
    </row>
    <row r="536666" spans="16:16" x14ac:dyDescent="0.3">
      <c r="P536666" s="83"/>
    </row>
    <row r="536667" spans="16:16" x14ac:dyDescent="0.3">
      <c r="P536667" s="83"/>
    </row>
    <row r="536668" spans="16:16" x14ac:dyDescent="0.3">
      <c r="P536668" s="83"/>
    </row>
    <row r="536669" spans="16:16" x14ac:dyDescent="0.3">
      <c r="P536669" s="83"/>
    </row>
    <row r="536670" spans="16:16" x14ac:dyDescent="0.3">
      <c r="P536670" s="83"/>
    </row>
    <row r="536671" spans="16:16" x14ac:dyDescent="0.3">
      <c r="P536671" s="83"/>
    </row>
    <row r="536672" spans="16:16" x14ac:dyDescent="0.3">
      <c r="P536672" s="83"/>
    </row>
    <row r="536673" spans="16:16" x14ac:dyDescent="0.3">
      <c r="P536673" s="83"/>
    </row>
    <row r="536674" spans="16:16" x14ac:dyDescent="0.3">
      <c r="P536674" s="83"/>
    </row>
    <row r="536675" spans="16:16" x14ac:dyDescent="0.3">
      <c r="P536675" s="83"/>
    </row>
    <row r="536676" spans="16:16" x14ac:dyDescent="0.3">
      <c r="P536676" s="83"/>
    </row>
    <row r="536677" spans="16:16" x14ac:dyDescent="0.3">
      <c r="P536677" s="83"/>
    </row>
    <row r="536678" spans="16:16" x14ac:dyDescent="0.3">
      <c r="P536678" s="83"/>
    </row>
    <row r="536679" spans="16:16" x14ac:dyDescent="0.3">
      <c r="P536679" s="83"/>
    </row>
    <row r="536680" spans="16:16" x14ac:dyDescent="0.3">
      <c r="P536680" s="83"/>
    </row>
    <row r="536681" spans="16:16" x14ac:dyDescent="0.3">
      <c r="P536681" s="83"/>
    </row>
    <row r="536682" spans="16:16" x14ac:dyDescent="0.3">
      <c r="P536682" s="83"/>
    </row>
    <row r="536683" spans="16:16" x14ac:dyDescent="0.3">
      <c r="P536683" s="83"/>
    </row>
    <row r="536684" spans="16:16" x14ac:dyDescent="0.3">
      <c r="P536684" s="83"/>
    </row>
    <row r="536685" spans="16:16" x14ac:dyDescent="0.3">
      <c r="P536685" s="83"/>
    </row>
    <row r="536686" spans="16:16" x14ac:dyDescent="0.3">
      <c r="P536686" s="83"/>
    </row>
    <row r="536687" spans="16:16" x14ac:dyDescent="0.3">
      <c r="P536687" s="83"/>
    </row>
    <row r="536688" spans="16:16" x14ac:dyDescent="0.3">
      <c r="P536688" s="83"/>
    </row>
    <row r="536689" spans="16:16" x14ac:dyDescent="0.3">
      <c r="P536689" s="83"/>
    </row>
    <row r="536690" spans="16:16" x14ac:dyDescent="0.3">
      <c r="P536690" s="83"/>
    </row>
    <row r="536691" spans="16:16" x14ac:dyDescent="0.3">
      <c r="P536691" s="83"/>
    </row>
    <row r="536692" spans="16:16" x14ac:dyDescent="0.3">
      <c r="P536692" s="83"/>
    </row>
    <row r="536693" spans="16:16" x14ac:dyDescent="0.3">
      <c r="P536693" s="83"/>
    </row>
    <row r="536694" spans="16:16" x14ac:dyDescent="0.3">
      <c r="P536694" s="83"/>
    </row>
    <row r="536695" spans="16:16" x14ac:dyDescent="0.3">
      <c r="P536695" s="83"/>
    </row>
    <row r="536696" spans="16:16" x14ac:dyDescent="0.3">
      <c r="P536696" s="83"/>
    </row>
    <row r="536697" spans="16:16" x14ac:dyDescent="0.3">
      <c r="P536697" s="83"/>
    </row>
    <row r="536698" spans="16:16" x14ac:dyDescent="0.3">
      <c r="P536698" s="83"/>
    </row>
    <row r="536699" spans="16:16" x14ac:dyDescent="0.3">
      <c r="P536699" s="83"/>
    </row>
    <row r="536700" spans="16:16" x14ac:dyDescent="0.3">
      <c r="P536700" s="83"/>
    </row>
    <row r="536701" spans="16:16" x14ac:dyDescent="0.3">
      <c r="P536701" s="83"/>
    </row>
    <row r="536702" spans="16:16" x14ac:dyDescent="0.3">
      <c r="P536702" s="83"/>
    </row>
    <row r="536703" spans="16:16" x14ac:dyDescent="0.3">
      <c r="P536703" s="83"/>
    </row>
    <row r="536704" spans="16:16" x14ac:dyDescent="0.3">
      <c r="P536704" s="83"/>
    </row>
    <row r="536705" spans="16:16" x14ac:dyDescent="0.3">
      <c r="P536705" s="83"/>
    </row>
    <row r="536706" spans="16:16" x14ac:dyDescent="0.3">
      <c r="P536706" s="83"/>
    </row>
    <row r="536707" spans="16:16" x14ac:dyDescent="0.3">
      <c r="P536707" s="83"/>
    </row>
    <row r="536708" spans="16:16" x14ac:dyDescent="0.3">
      <c r="P536708" s="83"/>
    </row>
    <row r="536709" spans="16:16" x14ac:dyDescent="0.3">
      <c r="P536709" s="83"/>
    </row>
    <row r="536710" spans="16:16" x14ac:dyDescent="0.3">
      <c r="P536710" s="83"/>
    </row>
    <row r="536711" spans="16:16" x14ac:dyDescent="0.3">
      <c r="P536711" s="83"/>
    </row>
    <row r="536712" spans="16:16" x14ac:dyDescent="0.3">
      <c r="P536712" s="83"/>
    </row>
    <row r="536713" spans="16:16" x14ac:dyDescent="0.3">
      <c r="P536713" s="83"/>
    </row>
    <row r="536714" spans="16:16" x14ac:dyDescent="0.3">
      <c r="P536714" s="83"/>
    </row>
    <row r="536715" spans="16:16" x14ac:dyDescent="0.3">
      <c r="P536715" s="83"/>
    </row>
    <row r="536716" spans="16:16" x14ac:dyDescent="0.3">
      <c r="P536716" s="83"/>
    </row>
    <row r="536717" spans="16:16" x14ac:dyDescent="0.3">
      <c r="P536717" s="83"/>
    </row>
    <row r="536718" spans="16:16" x14ac:dyDescent="0.3">
      <c r="P536718" s="83"/>
    </row>
    <row r="536719" spans="16:16" x14ac:dyDescent="0.3">
      <c r="P536719" s="83"/>
    </row>
    <row r="536720" spans="16:16" x14ac:dyDescent="0.3">
      <c r="P536720" s="83"/>
    </row>
    <row r="536721" spans="16:16" x14ac:dyDescent="0.3">
      <c r="P536721" s="83"/>
    </row>
    <row r="536722" spans="16:16" x14ac:dyDescent="0.3">
      <c r="P536722" s="83"/>
    </row>
    <row r="536723" spans="16:16" x14ac:dyDescent="0.3">
      <c r="P536723" s="83"/>
    </row>
    <row r="536724" spans="16:16" x14ac:dyDescent="0.3">
      <c r="P536724" s="83"/>
    </row>
    <row r="536725" spans="16:16" x14ac:dyDescent="0.3">
      <c r="P536725" s="83"/>
    </row>
    <row r="536726" spans="16:16" x14ac:dyDescent="0.3">
      <c r="P536726" s="83"/>
    </row>
    <row r="536727" spans="16:16" x14ac:dyDescent="0.3">
      <c r="P536727" s="83"/>
    </row>
    <row r="536728" spans="16:16" x14ac:dyDescent="0.3">
      <c r="P536728" s="83"/>
    </row>
    <row r="536729" spans="16:16" x14ac:dyDescent="0.3">
      <c r="P536729" s="83"/>
    </row>
    <row r="536730" spans="16:16" x14ac:dyDescent="0.3">
      <c r="P536730" s="83"/>
    </row>
    <row r="536731" spans="16:16" x14ac:dyDescent="0.3">
      <c r="P536731" s="83"/>
    </row>
    <row r="536732" spans="16:16" x14ac:dyDescent="0.3">
      <c r="P536732" s="83"/>
    </row>
    <row r="536733" spans="16:16" x14ac:dyDescent="0.3">
      <c r="P536733" s="83"/>
    </row>
    <row r="536734" spans="16:16" x14ac:dyDescent="0.3">
      <c r="P536734" s="83"/>
    </row>
    <row r="536735" spans="16:16" x14ac:dyDescent="0.3">
      <c r="P536735" s="83"/>
    </row>
    <row r="536736" spans="16:16" x14ac:dyDescent="0.3">
      <c r="P536736" s="83"/>
    </row>
    <row r="536737" spans="16:16" x14ac:dyDescent="0.3">
      <c r="P536737" s="83"/>
    </row>
    <row r="536738" spans="16:16" x14ac:dyDescent="0.3">
      <c r="P536738" s="83"/>
    </row>
    <row r="536739" spans="16:16" x14ac:dyDescent="0.3">
      <c r="P536739" s="83"/>
    </row>
    <row r="536740" spans="16:16" x14ac:dyDescent="0.3">
      <c r="P536740" s="83"/>
    </row>
    <row r="536741" spans="16:16" x14ac:dyDescent="0.3">
      <c r="P536741" s="83"/>
    </row>
    <row r="536742" spans="16:16" x14ac:dyDescent="0.3">
      <c r="P536742" s="83"/>
    </row>
    <row r="536743" spans="16:16" x14ac:dyDescent="0.3">
      <c r="P536743" s="83"/>
    </row>
    <row r="536744" spans="16:16" x14ac:dyDescent="0.3">
      <c r="P536744" s="83"/>
    </row>
    <row r="536745" spans="16:16" x14ac:dyDescent="0.3">
      <c r="P536745" s="83"/>
    </row>
    <row r="536746" spans="16:16" x14ac:dyDescent="0.3">
      <c r="P536746" s="83"/>
    </row>
    <row r="536747" spans="16:16" x14ac:dyDescent="0.3">
      <c r="P536747" s="83"/>
    </row>
    <row r="536748" spans="16:16" x14ac:dyDescent="0.3">
      <c r="P536748" s="83"/>
    </row>
    <row r="536749" spans="16:16" x14ac:dyDescent="0.3">
      <c r="P536749" s="83"/>
    </row>
    <row r="536750" spans="16:16" x14ac:dyDescent="0.3">
      <c r="P536750" s="83"/>
    </row>
    <row r="536751" spans="16:16" x14ac:dyDescent="0.3">
      <c r="P536751" s="83"/>
    </row>
    <row r="536752" spans="16:16" x14ac:dyDescent="0.3">
      <c r="P536752" s="83"/>
    </row>
    <row r="536753" spans="16:16" x14ac:dyDescent="0.3">
      <c r="P536753" s="83"/>
    </row>
    <row r="536754" spans="16:16" x14ac:dyDescent="0.3">
      <c r="P536754" s="83"/>
    </row>
    <row r="536755" spans="16:16" x14ac:dyDescent="0.3">
      <c r="P536755" s="83"/>
    </row>
    <row r="536756" spans="16:16" x14ac:dyDescent="0.3">
      <c r="P536756" s="83"/>
    </row>
    <row r="536757" spans="16:16" x14ac:dyDescent="0.3">
      <c r="P536757" s="83"/>
    </row>
    <row r="536758" spans="16:16" x14ac:dyDescent="0.3">
      <c r="P536758" s="83"/>
    </row>
    <row r="536759" spans="16:16" x14ac:dyDescent="0.3">
      <c r="P536759" s="83"/>
    </row>
    <row r="536760" spans="16:16" x14ac:dyDescent="0.3">
      <c r="P536760" s="83"/>
    </row>
    <row r="536761" spans="16:16" x14ac:dyDescent="0.3">
      <c r="P536761" s="83"/>
    </row>
    <row r="536762" spans="16:16" x14ac:dyDescent="0.3">
      <c r="P536762" s="83"/>
    </row>
    <row r="536763" spans="16:16" x14ac:dyDescent="0.3">
      <c r="P536763" s="83"/>
    </row>
    <row r="536764" spans="16:16" x14ac:dyDescent="0.3">
      <c r="P536764" s="83"/>
    </row>
    <row r="536765" spans="16:16" x14ac:dyDescent="0.3">
      <c r="P536765" s="83"/>
    </row>
    <row r="536766" spans="16:16" x14ac:dyDescent="0.3">
      <c r="P536766" s="83"/>
    </row>
    <row r="536767" spans="16:16" x14ac:dyDescent="0.3">
      <c r="P536767" s="83"/>
    </row>
    <row r="536768" spans="16:16" x14ac:dyDescent="0.3">
      <c r="P536768" s="83"/>
    </row>
    <row r="536769" spans="16:16" x14ac:dyDescent="0.3">
      <c r="P536769" s="83"/>
    </row>
    <row r="536770" spans="16:16" x14ac:dyDescent="0.3">
      <c r="P536770" s="83"/>
    </row>
    <row r="536771" spans="16:16" x14ac:dyDescent="0.3">
      <c r="P536771" s="83"/>
    </row>
    <row r="536772" spans="16:16" x14ac:dyDescent="0.3">
      <c r="P536772" s="83"/>
    </row>
    <row r="536773" spans="16:16" x14ac:dyDescent="0.3">
      <c r="P536773" s="83"/>
    </row>
    <row r="536774" spans="16:16" x14ac:dyDescent="0.3">
      <c r="P536774" s="83"/>
    </row>
    <row r="536775" spans="16:16" x14ac:dyDescent="0.3">
      <c r="P536775" s="83"/>
    </row>
    <row r="536776" spans="16:16" x14ac:dyDescent="0.3">
      <c r="P536776" s="83"/>
    </row>
    <row r="536777" spans="16:16" x14ac:dyDescent="0.3">
      <c r="P536777" s="83"/>
    </row>
    <row r="536778" spans="16:16" x14ac:dyDescent="0.3">
      <c r="P536778" s="83"/>
    </row>
    <row r="536779" spans="16:16" x14ac:dyDescent="0.3">
      <c r="P536779" s="83"/>
    </row>
    <row r="536780" spans="16:16" x14ac:dyDescent="0.3">
      <c r="P536780" s="83"/>
    </row>
    <row r="536781" spans="16:16" x14ac:dyDescent="0.3">
      <c r="P536781" s="83"/>
    </row>
    <row r="536782" spans="16:16" x14ac:dyDescent="0.3">
      <c r="P536782" s="83"/>
    </row>
    <row r="536783" spans="16:16" x14ac:dyDescent="0.3">
      <c r="P536783" s="83"/>
    </row>
    <row r="536784" spans="16:16" x14ac:dyDescent="0.3">
      <c r="P536784" s="83"/>
    </row>
    <row r="536785" spans="16:16" x14ac:dyDescent="0.3">
      <c r="P536785" s="83"/>
    </row>
    <row r="536786" spans="16:16" x14ac:dyDescent="0.3">
      <c r="P536786" s="83"/>
    </row>
    <row r="536787" spans="16:16" x14ac:dyDescent="0.3">
      <c r="P536787" s="83"/>
    </row>
    <row r="536788" spans="16:16" x14ac:dyDescent="0.3">
      <c r="P536788" s="83"/>
    </row>
    <row r="536789" spans="16:16" x14ac:dyDescent="0.3">
      <c r="P536789" s="83"/>
    </row>
    <row r="536790" spans="16:16" x14ac:dyDescent="0.3">
      <c r="P536790" s="83"/>
    </row>
    <row r="536791" spans="16:16" x14ac:dyDescent="0.3">
      <c r="P536791" s="83"/>
    </row>
    <row r="536792" spans="16:16" x14ac:dyDescent="0.3">
      <c r="P536792" s="83"/>
    </row>
    <row r="536793" spans="16:16" x14ac:dyDescent="0.3">
      <c r="P536793" s="83"/>
    </row>
    <row r="536794" spans="16:16" x14ac:dyDescent="0.3">
      <c r="P536794" s="83"/>
    </row>
    <row r="536795" spans="16:16" x14ac:dyDescent="0.3">
      <c r="P536795" s="83"/>
    </row>
    <row r="536796" spans="16:16" x14ac:dyDescent="0.3">
      <c r="P536796" s="83"/>
    </row>
    <row r="536797" spans="16:16" x14ac:dyDescent="0.3">
      <c r="P536797" s="83"/>
    </row>
    <row r="536798" spans="16:16" x14ac:dyDescent="0.3">
      <c r="P536798" s="83"/>
    </row>
    <row r="536799" spans="16:16" x14ac:dyDescent="0.3">
      <c r="P536799" s="83"/>
    </row>
    <row r="536800" spans="16:16" x14ac:dyDescent="0.3">
      <c r="P536800" s="83"/>
    </row>
    <row r="536801" spans="16:16" x14ac:dyDescent="0.3">
      <c r="P536801" s="83"/>
    </row>
    <row r="536802" spans="16:16" x14ac:dyDescent="0.3">
      <c r="P536802" s="83"/>
    </row>
    <row r="536803" spans="16:16" x14ac:dyDescent="0.3">
      <c r="P536803" s="83"/>
    </row>
    <row r="536804" spans="16:16" x14ac:dyDescent="0.3">
      <c r="P536804" s="83"/>
    </row>
    <row r="536805" spans="16:16" x14ac:dyDescent="0.3">
      <c r="P536805" s="83"/>
    </row>
    <row r="536806" spans="16:16" x14ac:dyDescent="0.3">
      <c r="P536806" s="83"/>
    </row>
    <row r="536807" spans="16:16" x14ac:dyDescent="0.3">
      <c r="P536807" s="83"/>
    </row>
    <row r="536808" spans="16:16" x14ac:dyDescent="0.3">
      <c r="P536808" s="83"/>
    </row>
    <row r="536809" spans="16:16" x14ac:dyDescent="0.3">
      <c r="P536809" s="83"/>
    </row>
    <row r="536810" spans="16:16" x14ac:dyDescent="0.3">
      <c r="P536810" s="83"/>
    </row>
    <row r="536811" spans="16:16" x14ac:dyDescent="0.3">
      <c r="P536811" s="83"/>
    </row>
    <row r="536812" spans="16:16" x14ac:dyDescent="0.3">
      <c r="P536812" s="83"/>
    </row>
    <row r="536813" spans="16:16" x14ac:dyDescent="0.3">
      <c r="P536813" s="83"/>
    </row>
    <row r="536814" spans="16:16" x14ac:dyDescent="0.3">
      <c r="P536814" s="83"/>
    </row>
    <row r="536815" spans="16:16" x14ac:dyDescent="0.3">
      <c r="P536815" s="83"/>
    </row>
    <row r="536816" spans="16:16" x14ac:dyDescent="0.3">
      <c r="P536816" s="83"/>
    </row>
    <row r="536817" spans="16:16" x14ac:dyDescent="0.3">
      <c r="P536817" s="83"/>
    </row>
    <row r="536818" spans="16:16" x14ac:dyDescent="0.3">
      <c r="P536818" s="83"/>
    </row>
    <row r="536819" spans="16:16" x14ac:dyDescent="0.3">
      <c r="P536819" s="83"/>
    </row>
    <row r="536820" spans="16:16" x14ac:dyDescent="0.3">
      <c r="P536820" s="83"/>
    </row>
    <row r="536821" spans="16:16" x14ac:dyDescent="0.3">
      <c r="P536821" s="83"/>
    </row>
    <row r="536822" spans="16:16" x14ac:dyDescent="0.3">
      <c r="P536822" s="83"/>
    </row>
    <row r="536823" spans="16:16" x14ac:dyDescent="0.3">
      <c r="P536823" s="83"/>
    </row>
    <row r="536824" spans="16:16" x14ac:dyDescent="0.3">
      <c r="P536824" s="83"/>
    </row>
    <row r="536825" spans="16:16" x14ac:dyDescent="0.3">
      <c r="P536825" s="83"/>
    </row>
    <row r="536826" spans="16:16" x14ac:dyDescent="0.3">
      <c r="P536826" s="83"/>
    </row>
    <row r="536827" spans="16:16" x14ac:dyDescent="0.3">
      <c r="P536827" s="83"/>
    </row>
    <row r="536828" spans="16:16" x14ac:dyDescent="0.3">
      <c r="P536828" s="83"/>
    </row>
    <row r="536829" spans="16:16" x14ac:dyDescent="0.3">
      <c r="P536829" s="83"/>
    </row>
    <row r="536830" spans="16:16" x14ac:dyDescent="0.3">
      <c r="P536830" s="83"/>
    </row>
    <row r="536831" spans="16:16" x14ac:dyDescent="0.3">
      <c r="P536831" s="83"/>
    </row>
    <row r="536832" spans="16:16" x14ac:dyDescent="0.3">
      <c r="P536832" s="83"/>
    </row>
    <row r="536833" spans="16:16" x14ac:dyDescent="0.3">
      <c r="P536833" s="83"/>
    </row>
    <row r="536834" spans="16:16" x14ac:dyDescent="0.3">
      <c r="P536834" s="83"/>
    </row>
    <row r="536835" spans="16:16" x14ac:dyDescent="0.3">
      <c r="P536835" s="83"/>
    </row>
    <row r="536836" spans="16:16" x14ac:dyDescent="0.3">
      <c r="P536836" s="83"/>
    </row>
    <row r="536837" spans="16:16" x14ac:dyDescent="0.3">
      <c r="P536837" s="83"/>
    </row>
    <row r="536838" spans="16:16" x14ac:dyDescent="0.3">
      <c r="P536838" s="83"/>
    </row>
    <row r="536839" spans="16:16" x14ac:dyDescent="0.3">
      <c r="P536839" s="83"/>
    </row>
    <row r="536840" spans="16:16" x14ac:dyDescent="0.3">
      <c r="P536840" s="83"/>
    </row>
    <row r="536841" spans="16:16" x14ac:dyDescent="0.3">
      <c r="P536841" s="83"/>
    </row>
    <row r="536842" spans="16:16" x14ac:dyDescent="0.3">
      <c r="P536842" s="83"/>
    </row>
    <row r="536843" spans="16:16" x14ac:dyDescent="0.3">
      <c r="P536843" s="83"/>
    </row>
    <row r="536844" spans="16:16" x14ac:dyDescent="0.3">
      <c r="P536844" s="83"/>
    </row>
    <row r="536845" spans="16:16" x14ac:dyDescent="0.3">
      <c r="P536845" s="83"/>
    </row>
    <row r="536846" spans="16:16" x14ac:dyDescent="0.3">
      <c r="P536846" s="83"/>
    </row>
    <row r="536847" spans="16:16" x14ac:dyDescent="0.3">
      <c r="P536847" s="83"/>
    </row>
    <row r="536848" spans="16:16" x14ac:dyDescent="0.3">
      <c r="P536848" s="83"/>
    </row>
    <row r="536849" spans="16:16" x14ac:dyDescent="0.3">
      <c r="P536849" s="83"/>
    </row>
    <row r="536850" spans="16:16" x14ac:dyDescent="0.3">
      <c r="P536850" s="83"/>
    </row>
    <row r="536851" spans="16:16" x14ac:dyDescent="0.3">
      <c r="P536851" s="83"/>
    </row>
    <row r="536852" spans="16:16" x14ac:dyDescent="0.3">
      <c r="P536852" s="83"/>
    </row>
    <row r="536853" spans="16:16" x14ac:dyDescent="0.3">
      <c r="P536853" s="83"/>
    </row>
    <row r="536854" spans="16:16" x14ac:dyDescent="0.3">
      <c r="P536854" s="83"/>
    </row>
    <row r="536855" spans="16:16" x14ac:dyDescent="0.3">
      <c r="P536855" s="83"/>
    </row>
    <row r="536856" spans="16:16" x14ac:dyDescent="0.3">
      <c r="P536856" s="83"/>
    </row>
    <row r="536857" spans="16:16" x14ac:dyDescent="0.3">
      <c r="P536857" s="83"/>
    </row>
    <row r="536858" spans="16:16" x14ac:dyDescent="0.3">
      <c r="P536858" s="83"/>
    </row>
    <row r="536859" spans="16:16" x14ac:dyDescent="0.3">
      <c r="P536859" s="83"/>
    </row>
    <row r="536860" spans="16:16" x14ac:dyDescent="0.3">
      <c r="P536860" s="83"/>
    </row>
    <row r="536861" spans="16:16" x14ac:dyDescent="0.3">
      <c r="P536861" s="83"/>
    </row>
    <row r="536862" spans="16:16" x14ac:dyDescent="0.3">
      <c r="P536862" s="83"/>
    </row>
    <row r="536863" spans="16:16" x14ac:dyDescent="0.3">
      <c r="P536863" s="83"/>
    </row>
    <row r="536864" spans="16:16" x14ac:dyDescent="0.3">
      <c r="P536864" s="83"/>
    </row>
    <row r="536865" spans="16:16" x14ac:dyDescent="0.3">
      <c r="P536865" s="83"/>
    </row>
    <row r="536866" spans="16:16" x14ac:dyDescent="0.3">
      <c r="P536866" s="83"/>
    </row>
    <row r="536867" spans="16:16" x14ac:dyDescent="0.3">
      <c r="P536867" s="83"/>
    </row>
    <row r="536868" spans="16:16" x14ac:dyDescent="0.3">
      <c r="P536868" s="83"/>
    </row>
    <row r="536869" spans="16:16" x14ac:dyDescent="0.3">
      <c r="P536869" s="83"/>
    </row>
    <row r="536870" spans="16:16" x14ac:dyDescent="0.3">
      <c r="P536870" s="83"/>
    </row>
    <row r="536871" spans="16:16" x14ac:dyDescent="0.3">
      <c r="P536871" s="83"/>
    </row>
    <row r="536872" spans="16:16" x14ac:dyDescent="0.3">
      <c r="P536872" s="83"/>
    </row>
    <row r="536873" spans="16:16" x14ac:dyDescent="0.3">
      <c r="P536873" s="83"/>
    </row>
    <row r="536874" spans="16:16" x14ac:dyDescent="0.3">
      <c r="P536874" s="83"/>
    </row>
    <row r="536875" spans="16:16" x14ac:dyDescent="0.3">
      <c r="P536875" s="83"/>
    </row>
    <row r="536876" spans="16:16" x14ac:dyDescent="0.3">
      <c r="P536876" s="83"/>
    </row>
    <row r="536877" spans="16:16" x14ac:dyDescent="0.3">
      <c r="P536877" s="83"/>
    </row>
    <row r="536878" spans="16:16" x14ac:dyDescent="0.3">
      <c r="P536878" s="83"/>
    </row>
    <row r="536879" spans="16:16" x14ac:dyDescent="0.3">
      <c r="P536879" s="83"/>
    </row>
    <row r="536880" spans="16:16" x14ac:dyDescent="0.3">
      <c r="P536880" s="83"/>
    </row>
    <row r="536881" spans="16:16" x14ac:dyDescent="0.3">
      <c r="P536881" s="83"/>
    </row>
    <row r="536882" spans="16:16" x14ac:dyDescent="0.3">
      <c r="P536882" s="83"/>
    </row>
    <row r="536883" spans="16:16" x14ac:dyDescent="0.3">
      <c r="P536883" s="83"/>
    </row>
    <row r="536884" spans="16:16" x14ac:dyDescent="0.3">
      <c r="P536884" s="83"/>
    </row>
    <row r="536885" spans="16:16" x14ac:dyDescent="0.3">
      <c r="P536885" s="83"/>
    </row>
    <row r="536886" spans="16:16" x14ac:dyDescent="0.3">
      <c r="P536886" s="83"/>
    </row>
    <row r="536887" spans="16:16" x14ac:dyDescent="0.3">
      <c r="P536887" s="83"/>
    </row>
    <row r="536888" spans="16:16" x14ac:dyDescent="0.3">
      <c r="P536888" s="83"/>
    </row>
    <row r="536889" spans="16:16" x14ac:dyDescent="0.3">
      <c r="P536889" s="83"/>
    </row>
    <row r="536890" spans="16:16" x14ac:dyDescent="0.3">
      <c r="P536890" s="83"/>
    </row>
    <row r="536891" spans="16:16" x14ac:dyDescent="0.3">
      <c r="P536891" s="83"/>
    </row>
    <row r="536892" spans="16:16" x14ac:dyDescent="0.3">
      <c r="P536892" s="83"/>
    </row>
    <row r="536893" spans="16:16" x14ac:dyDescent="0.3">
      <c r="P536893" s="83"/>
    </row>
    <row r="536894" spans="16:16" x14ac:dyDescent="0.3">
      <c r="P536894" s="83"/>
    </row>
    <row r="536895" spans="16:16" x14ac:dyDescent="0.3">
      <c r="P536895" s="83"/>
    </row>
    <row r="536896" spans="16:16" x14ac:dyDescent="0.3">
      <c r="P536896" s="83"/>
    </row>
    <row r="536897" spans="16:16" x14ac:dyDescent="0.3">
      <c r="P536897" s="83"/>
    </row>
    <row r="536898" spans="16:16" x14ac:dyDescent="0.3">
      <c r="P536898" s="83"/>
    </row>
    <row r="536899" spans="16:16" x14ac:dyDescent="0.3">
      <c r="P536899" s="83"/>
    </row>
    <row r="536900" spans="16:16" x14ac:dyDescent="0.3">
      <c r="P536900" s="83"/>
    </row>
    <row r="536901" spans="16:16" x14ac:dyDescent="0.3">
      <c r="P536901" s="83"/>
    </row>
    <row r="536902" spans="16:16" x14ac:dyDescent="0.3">
      <c r="P536902" s="83"/>
    </row>
    <row r="536903" spans="16:16" x14ac:dyDescent="0.3">
      <c r="P536903" s="83"/>
    </row>
    <row r="536904" spans="16:16" x14ac:dyDescent="0.3">
      <c r="P536904" s="83"/>
    </row>
    <row r="536905" spans="16:16" x14ac:dyDescent="0.3">
      <c r="P536905" s="83"/>
    </row>
    <row r="536906" spans="16:16" x14ac:dyDescent="0.3">
      <c r="P536906" s="83"/>
    </row>
    <row r="536907" spans="16:16" x14ac:dyDescent="0.3">
      <c r="P536907" s="83"/>
    </row>
    <row r="536908" spans="16:16" x14ac:dyDescent="0.3">
      <c r="P536908" s="83"/>
    </row>
    <row r="536909" spans="16:16" x14ac:dyDescent="0.3">
      <c r="P536909" s="83"/>
    </row>
    <row r="536910" spans="16:16" x14ac:dyDescent="0.3">
      <c r="P536910" s="83"/>
    </row>
    <row r="536911" spans="16:16" x14ac:dyDescent="0.3">
      <c r="P536911" s="83"/>
    </row>
    <row r="536912" spans="16:16" x14ac:dyDescent="0.3">
      <c r="P536912" s="83"/>
    </row>
    <row r="536913" spans="16:16" x14ac:dyDescent="0.3">
      <c r="P536913" s="83"/>
    </row>
    <row r="536914" spans="16:16" x14ac:dyDescent="0.3">
      <c r="P536914" s="83"/>
    </row>
    <row r="536915" spans="16:16" x14ac:dyDescent="0.3">
      <c r="P536915" s="83"/>
    </row>
    <row r="536916" spans="16:16" x14ac:dyDescent="0.3">
      <c r="P536916" s="83"/>
    </row>
    <row r="536917" spans="16:16" x14ac:dyDescent="0.3">
      <c r="P536917" s="83"/>
    </row>
    <row r="536918" spans="16:16" x14ac:dyDescent="0.3">
      <c r="P536918" s="83"/>
    </row>
    <row r="536919" spans="16:16" x14ac:dyDescent="0.3">
      <c r="P536919" s="83"/>
    </row>
    <row r="536920" spans="16:16" x14ac:dyDescent="0.3">
      <c r="P536920" s="83"/>
    </row>
    <row r="536921" spans="16:16" x14ac:dyDescent="0.3">
      <c r="P536921" s="83"/>
    </row>
    <row r="536922" spans="16:16" x14ac:dyDescent="0.3">
      <c r="P536922" s="83"/>
    </row>
    <row r="536923" spans="16:16" x14ac:dyDescent="0.3">
      <c r="P536923" s="83"/>
    </row>
    <row r="536924" spans="16:16" x14ac:dyDescent="0.3">
      <c r="P536924" s="83"/>
    </row>
    <row r="536925" spans="16:16" x14ac:dyDescent="0.3">
      <c r="P536925" s="83"/>
    </row>
    <row r="536926" spans="16:16" x14ac:dyDescent="0.3">
      <c r="P536926" s="83"/>
    </row>
    <row r="536927" spans="16:16" x14ac:dyDescent="0.3">
      <c r="P536927" s="83"/>
    </row>
    <row r="536928" spans="16:16" x14ac:dyDescent="0.3">
      <c r="P536928" s="83"/>
    </row>
    <row r="536929" spans="16:16" x14ac:dyDescent="0.3">
      <c r="P536929" s="83"/>
    </row>
    <row r="536930" spans="16:16" x14ac:dyDescent="0.3">
      <c r="P536930" s="83"/>
    </row>
    <row r="536931" spans="16:16" x14ac:dyDescent="0.3">
      <c r="P536931" s="83"/>
    </row>
    <row r="536932" spans="16:16" x14ac:dyDescent="0.3">
      <c r="P536932" s="83"/>
    </row>
    <row r="536933" spans="16:16" x14ac:dyDescent="0.3">
      <c r="P536933" s="83"/>
    </row>
    <row r="536934" spans="16:16" x14ac:dyDescent="0.3">
      <c r="P536934" s="83"/>
    </row>
    <row r="536935" spans="16:16" x14ac:dyDescent="0.3">
      <c r="P536935" s="83"/>
    </row>
    <row r="536936" spans="16:16" x14ac:dyDescent="0.3">
      <c r="P536936" s="83"/>
    </row>
    <row r="536937" spans="16:16" x14ac:dyDescent="0.3">
      <c r="P536937" s="83"/>
    </row>
    <row r="536938" spans="16:16" x14ac:dyDescent="0.3">
      <c r="P536938" s="83"/>
    </row>
    <row r="536939" spans="16:16" x14ac:dyDescent="0.3">
      <c r="P536939" s="83"/>
    </row>
    <row r="536940" spans="16:16" x14ac:dyDescent="0.3">
      <c r="P536940" s="83"/>
    </row>
    <row r="536941" spans="16:16" x14ac:dyDescent="0.3">
      <c r="P536941" s="83"/>
    </row>
    <row r="536942" spans="16:16" x14ac:dyDescent="0.3">
      <c r="P536942" s="83"/>
    </row>
    <row r="536943" spans="16:16" x14ac:dyDescent="0.3">
      <c r="P536943" s="83"/>
    </row>
    <row r="536944" spans="16:16" x14ac:dyDescent="0.3">
      <c r="P536944" s="83"/>
    </row>
    <row r="536945" spans="16:16" x14ac:dyDescent="0.3">
      <c r="P536945" s="83"/>
    </row>
    <row r="536946" spans="16:16" x14ac:dyDescent="0.3">
      <c r="P536946" s="83"/>
    </row>
    <row r="536947" spans="16:16" x14ac:dyDescent="0.3">
      <c r="P536947" s="83"/>
    </row>
    <row r="536948" spans="16:16" x14ac:dyDescent="0.3">
      <c r="P536948" s="83"/>
    </row>
    <row r="536949" spans="16:16" x14ac:dyDescent="0.3">
      <c r="P536949" s="83"/>
    </row>
    <row r="536950" spans="16:16" x14ac:dyDescent="0.3">
      <c r="P536950" s="83"/>
    </row>
    <row r="536951" spans="16:16" x14ac:dyDescent="0.3">
      <c r="P536951" s="83"/>
    </row>
    <row r="536952" spans="16:16" x14ac:dyDescent="0.3">
      <c r="P536952" s="83"/>
    </row>
    <row r="536953" spans="16:16" x14ac:dyDescent="0.3">
      <c r="P536953" s="83"/>
    </row>
    <row r="536954" spans="16:16" x14ac:dyDescent="0.3">
      <c r="P536954" s="83"/>
    </row>
    <row r="536955" spans="16:16" x14ac:dyDescent="0.3">
      <c r="P536955" s="83"/>
    </row>
    <row r="536956" spans="16:16" x14ac:dyDescent="0.3">
      <c r="P536956" s="83"/>
    </row>
    <row r="536957" spans="16:16" x14ac:dyDescent="0.3">
      <c r="P536957" s="83"/>
    </row>
    <row r="536958" spans="16:16" x14ac:dyDescent="0.3">
      <c r="P536958" s="83"/>
    </row>
    <row r="536959" spans="16:16" x14ac:dyDescent="0.3">
      <c r="P536959" s="83"/>
    </row>
    <row r="536960" spans="16:16" x14ac:dyDescent="0.3">
      <c r="P536960" s="83"/>
    </row>
    <row r="536961" spans="16:16" x14ac:dyDescent="0.3">
      <c r="P536961" s="83"/>
    </row>
    <row r="536962" spans="16:16" x14ac:dyDescent="0.3">
      <c r="P536962" s="83"/>
    </row>
    <row r="536963" spans="16:16" x14ac:dyDescent="0.3">
      <c r="P536963" s="83"/>
    </row>
    <row r="536964" spans="16:16" x14ac:dyDescent="0.3">
      <c r="P536964" s="83"/>
    </row>
    <row r="536965" spans="16:16" x14ac:dyDescent="0.3">
      <c r="P536965" s="83"/>
    </row>
    <row r="536966" spans="16:16" x14ac:dyDescent="0.3">
      <c r="P536966" s="83"/>
    </row>
    <row r="536967" spans="16:16" x14ac:dyDescent="0.3">
      <c r="P536967" s="83"/>
    </row>
    <row r="536968" spans="16:16" x14ac:dyDescent="0.3">
      <c r="P536968" s="83"/>
    </row>
    <row r="536969" spans="16:16" x14ac:dyDescent="0.3">
      <c r="P536969" s="83"/>
    </row>
    <row r="536970" spans="16:16" x14ac:dyDescent="0.3">
      <c r="P536970" s="83"/>
    </row>
    <row r="536971" spans="16:16" x14ac:dyDescent="0.3">
      <c r="P536971" s="83"/>
    </row>
    <row r="536972" spans="16:16" x14ac:dyDescent="0.3">
      <c r="P536972" s="83"/>
    </row>
    <row r="536973" spans="16:16" x14ac:dyDescent="0.3">
      <c r="P536973" s="83"/>
    </row>
    <row r="536974" spans="16:16" x14ac:dyDescent="0.3">
      <c r="P536974" s="83"/>
    </row>
    <row r="536975" spans="16:16" x14ac:dyDescent="0.3">
      <c r="P536975" s="83"/>
    </row>
    <row r="536976" spans="16:16" x14ac:dyDescent="0.3">
      <c r="P536976" s="83"/>
    </row>
    <row r="536977" spans="16:16" x14ac:dyDescent="0.3">
      <c r="P536977" s="83"/>
    </row>
    <row r="536978" spans="16:16" x14ac:dyDescent="0.3">
      <c r="P536978" s="83"/>
    </row>
    <row r="536979" spans="16:16" x14ac:dyDescent="0.3">
      <c r="P536979" s="83"/>
    </row>
    <row r="536980" spans="16:16" x14ac:dyDescent="0.3">
      <c r="P536980" s="83"/>
    </row>
    <row r="536981" spans="16:16" x14ac:dyDescent="0.3">
      <c r="P536981" s="83"/>
    </row>
    <row r="536982" spans="16:16" x14ac:dyDescent="0.3">
      <c r="P536982" s="83"/>
    </row>
    <row r="536983" spans="16:16" x14ac:dyDescent="0.3">
      <c r="P536983" s="83"/>
    </row>
    <row r="536984" spans="16:16" x14ac:dyDescent="0.3">
      <c r="P536984" s="83"/>
    </row>
    <row r="536985" spans="16:16" x14ac:dyDescent="0.3">
      <c r="P536985" s="83"/>
    </row>
    <row r="536986" spans="16:16" x14ac:dyDescent="0.3">
      <c r="P536986" s="83"/>
    </row>
    <row r="536987" spans="16:16" x14ac:dyDescent="0.3">
      <c r="P536987" s="83"/>
    </row>
    <row r="536988" spans="16:16" x14ac:dyDescent="0.3">
      <c r="P536988" s="83"/>
    </row>
    <row r="536989" spans="16:16" x14ac:dyDescent="0.3">
      <c r="P536989" s="83"/>
    </row>
    <row r="536990" spans="16:16" x14ac:dyDescent="0.3">
      <c r="P536990" s="83"/>
    </row>
    <row r="536991" spans="16:16" x14ac:dyDescent="0.3">
      <c r="P536991" s="83"/>
    </row>
    <row r="536992" spans="16:16" x14ac:dyDescent="0.3">
      <c r="P536992" s="83"/>
    </row>
    <row r="536993" spans="16:16" x14ac:dyDescent="0.3">
      <c r="P536993" s="83"/>
    </row>
    <row r="536994" spans="16:16" x14ac:dyDescent="0.3">
      <c r="P536994" s="83"/>
    </row>
    <row r="536995" spans="16:16" x14ac:dyDescent="0.3">
      <c r="P536995" s="83"/>
    </row>
    <row r="536996" spans="16:16" x14ac:dyDescent="0.3">
      <c r="P536996" s="83"/>
    </row>
    <row r="536997" spans="16:16" x14ac:dyDescent="0.3">
      <c r="P536997" s="83"/>
    </row>
    <row r="536998" spans="16:16" x14ac:dyDescent="0.3">
      <c r="P536998" s="83"/>
    </row>
    <row r="536999" spans="16:16" x14ac:dyDescent="0.3">
      <c r="P536999" s="83"/>
    </row>
    <row r="537000" spans="16:16" x14ac:dyDescent="0.3">
      <c r="P537000" s="83"/>
    </row>
    <row r="537001" spans="16:16" x14ac:dyDescent="0.3">
      <c r="P537001" s="83"/>
    </row>
    <row r="537002" spans="16:16" x14ac:dyDescent="0.3">
      <c r="P537002" s="83"/>
    </row>
    <row r="537003" spans="16:16" x14ac:dyDescent="0.3">
      <c r="P537003" s="83"/>
    </row>
    <row r="537004" spans="16:16" x14ac:dyDescent="0.3">
      <c r="P537004" s="83"/>
    </row>
    <row r="537005" spans="16:16" x14ac:dyDescent="0.3">
      <c r="P537005" s="83"/>
    </row>
    <row r="537006" spans="16:16" x14ac:dyDescent="0.3">
      <c r="P537006" s="83"/>
    </row>
    <row r="537007" spans="16:16" x14ac:dyDescent="0.3">
      <c r="P537007" s="83"/>
    </row>
    <row r="537008" spans="16:16" x14ac:dyDescent="0.3">
      <c r="P537008" s="83"/>
    </row>
    <row r="537009" spans="16:16" x14ac:dyDescent="0.3">
      <c r="P537009" s="83"/>
    </row>
    <row r="537010" spans="16:16" x14ac:dyDescent="0.3">
      <c r="P537010" s="83"/>
    </row>
    <row r="537011" spans="16:16" x14ac:dyDescent="0.3">
      <c r="P537011" s="83"/>
    </row>
    <row r="537012" spans="16:16" x14ac:dyDescent="0.3">
      <c r="P537012" s="83"/>
    </row>
    <row r="537013" spans="16:16" x14ac:dyDescent="0.3">
      <c r="P537013" s="83"/>
    </row>
    <row r="537014" spans="16:16" x14ac:dyDescent="0.3">
      <c r="P537014" s="83"/>
    </row>
    <row r="537015" spans="16:16" x14ac:dyDescent="0.3">
      <c r="P537015" s="83"/>
    </row>
    <row r="537016" spans="16:16" x14ac:dyDescent="0.3">
      <c r="P537016" s="83"/>
    </row>
    <row r="537017" spans="16:16" x14ac:dyDescent="0.3">
      <c r="P537017" s="83"/>
    </row>
    <row r="537018" spans="16:16" x14ac:dyDescent="0.3">
      <c r="P537018" s="83"/>
    </row>
    <row r="537019" spans="16:16" x14ac:dyDescent="0.3">
      <c r="P537019" s="83"/>
    </row>
    <row r="537020" spans="16:16" x14ac:dyDescent="0.3">
      <c r="P537020" s="83"/>
    </row>
    <row r="537021" spans="16:16" x14ac:dyDescent="0.3">
      <c r="P537021" s="83"/>
    </row>
    <row r="537022" spans="16:16" x14ac:dyDescent="0.3">
      <c r="P537022" s="83"/>
    </row>
    <row r="537023" spans="16:16" x14ac:dyDescent="0.3">
      <c r="P537023" s="83"/>
    </row>
    <row r="537024" spans="16:16" x14ac:dyDescent="0.3">
      <c r="P537024" s="83"/>
    </row>
    <row r="537025" spans="16:16" x14ac:dyDescent="0.3">
      <c r="P537025" s="83"/>
    </row>
    <row r="537026" spans="16:16" x14ac:dyDescent="0.3">
      <c r="P537026" s="83"/>
    </row>
    <row r="537027" spans="16:16" x14ac:dyDescent="0.3">
      <c r="P537027" s="83"/>
    </row>
    <row r="537028" spans="16:16" x14ac:dyDescent="0.3">
      <c r="P537028" s="83"/>
    </row>
    <row r="537029" spans="16:16" x14ac:dyDescent="0.3">
      <c r="P537029" s="83"/>
    </row>
    <row r="537030" spans="16:16" x14ac:dyDescent="0.3">
      <c r="P537030" s="83"/>
    </row>
    <row r="537031" spans="16:16" x14ac:dyDescent="0.3">
      <c r="P537031" s="83"/>
    </row>
    <row r="537032" spans="16:16" x14ac:dyDescent="0.3">
      <c r="P537032" s="83"/>
    </row>
    <row r="537033" spans="16:16" x14ac:dyDescent="0.3">
      <c r="P537033" s="83"/>
    </row>
    <row r="537034" spans="16:16" x14ac:dyDescent="0.3">
      <c r="P537034" s="83"/>
    </row>
    <row r="537035" spans="16:16" x14ac:dyDescent="0.3">
      <c r="P537035" s="83"/>
    </row>
    <row r="537036" spans="16:16" x14ac:dyDescent="0.3">
      <c r="P537036" s="83"/>
    </row>
    <row r="537037" spans="16:16" x14ac:dyDescent="0.3">
      <c r="P537037" s="83"/>
    </row>
    <row r="537038" spans="16:16" x14ac:dyDescent="0.3">
      <c r="P537038" s="83"/>
    </row>
    <row r="537039" spans="16:16" x14ac:dyDescent="0.3">
      <c r="P537039" s="83"/>
    </row>
    <row r="537040" spans="16:16" x14ac:dyDescent="0.3">
      <c r="P537040" s="83"/>
    </row>
    <row r="537041" spans="16:16" x14ac:dyDescent="0.3">
      <c r="P537041" s="83"/>
    </row>
    <row r="537042" spans="16:16" x14ac:dyDescent="0.3">
      <c r="P537042" s="83"/>
    </row>
    <row r="537043" spans="16:16" x14ac:dyDescent="0.3">
      <c r="P537043" s="83"/>
    </row>
    <row r="537044" spans="16:16" x14ac:dyDescent="0.3">
      <c r="P537044" s="83"/>
    </row>
    <row r="537045" spans="16:16" x14ac:dyDescent="0.3">
      <c r="P537045" s="83"/>
    </row>
    <row r="537046" spans="16:16" x14ac:dyDescent="0.3">
      <c r="P537046" s="83"/>
    </row>
    <row r="537047" spans="16:16" x14ac:dyDescent="0.3">
      <c r="P537047" s="83"/>
    </row>
    <row r="537048" spans="16:16" x14ac:dyDescent="0.3">
      <c r="P537048" s="83"/>
    </row>
    <row r="537049" spans="16:16" x14ac:dyDescent="0.3">
      <c r="P537049" s="83"/>
    </row>
    <row r="537050" spans="16:16" x14ac:dyDescent="0.3">
      <c r="P537050" s="83"/>
    </row>
    <row r="537051" spans="16:16" x14ac:dyDescent="0.3">
      <c r="P537051" s="83"/>
    </row>
    <row r="537052" spans="16:16" x14ac:dyDescent="0.3">
      <c r="P537052" s="83"/>
    </row>
    <row r="537053" spans="16:16" x14ac:dyDescent="0.3">
      <c r="P537053" s="83"/>
    </row>
    <row r="537054" spans="16:16" x14ac:dyDescent="0.3">
      <c r="P537054" s="83"/>
    </row>
    <row r="537055" spans="16:16" x14ac:dyDescent="0.3">
      <c r="P537055" s="83"/>
    </row>
    <row r="537056" spans="16:16" x14ac:dyDescent="0.3">
      <c r="P537056" s="83"/>
    </row>
    <row r="537057" spans="16:16" x14ac:dyDescent="0.3">
      <c r="P537057" s="83"/>
    </row>
    <row r="537058" spans="16:16" x14ac:dyDescent="0.3">
      <c r="P537058" s="83"/>
    </row>
    <row r="537059" spans="16:16" x14ac:dyDescent="0.3">
      <c r="P537059" s="83"/>
    </row>
    <row r="537060" spans="16:16" x14ac:dyDescent="0.3">
      <c r="P537060" s="83"/>
    </row>
    <row r="537061" spans="16:16" x14ac:dyDescent="0.3">
      <c r="P537061" s="83"/>
    </row>
    <row r="537062" spans="16:16" x14ac:dyDescent="0.3">
      <c r="P537062" s="83"/>
    </row>
    <row r="537063" spans="16:16" x14ac:dyDescent="0.3">
      <c r="P537063" s="83"/>
    </row>
    <row r="537064" spans="16:16" x14ac:dyDescent="0.3">
      <c r="P537064" s="83"/>
    </row>
    <row r="537065" spans="16:16" x14ac:dyDescent="0.3">
      <c r="P537065" s="83"/>
    </row>
    <row r="537066" spans="16:16" x14ac:dyDescent="0.3">
      <c r="P537066" s="83"/>
    </row>
    <row r="537067" spans="16:16" x14ac:dyDescent="0.3">
      <c r="P537067" s="83"/>
    </row>
    <row r="537068" spans="16:16" x14ac:dyDescent="0.3">
      <c r="P537068" s="83"/>
    </row>
    <row r="537069" spans="16:16" x14ac:dyDescent="0.3">
      <c r="P537069" s="83"/>
    </row>
    <row r="537070" spans="16:16" x14ac:dyDescent="0.3">
      <c r="P537070" s="83"/>
    </row>
    <row r="537071" spans="16:16" x14ac:dyDescent="0.3">
      <c r="P537071" s="83"/>
    </row>
    <row r="537072" spans="16:16" x14ac:dyDescent="0.3">
      <c r="P537072" s="83"/>
    </row>
    <row r="537073" spans="16:16" x14ac:dyDescent="0.3">
      <c r="P537073" s="83"/>
    </row>
    <row r="537074" spans="16:16" x14ac:dyDescent="0.3">
      <c r="P537074" s="83"/>
    </row>
    <row r="537075" spans="16:16" x14ac:dyDescent="0.3">
      <c r="P537075" s="83"/>
    </row>
    <row r="537076" spans="16:16" x14ac:dyDescent="0.3">
      <c r="P537076" s="83"/>
    </row>
    <row r="537077" spans="16:16" x14ac:dyDescent="0.3">
      <c r="P537077" s="83"/>
    </row>
    <row r="537078" spans="16:16" x14ac:dyDescent="0.3">
      <c r="P537078" s="83"/>
    </row>
    <row r="537079" spans="16:16" x14ac:dyDescent="0.3">
      <c r="P537079" s="83"/>
    </row>
    <row r="537080" spans="16:16" x14ac:dyDescent="0.3">
      <c r="P537080" s="83"/>
    </row>
    <row r="537081" spans="16:16" x14ac:dyDescent="0.3">
      <c r="P537081" s="83"/>
    </row>
    <row r="537082" spans="16:16" x14ac:dyDescent="0.3">
      <c r="P537082" s="83"/>
    </row>
    <row r="537083" spans="16:16" x14ac:dyDescent="0.3">
      <c r="P537083" s="83"/>
    </row>
    <row r="537084" spans="16:16" x14ac:dyDescent="0.3">
      <c r="P537084" s="83"/>
    </row>
    <row r="537085" spans="16:16" x14ac:dyDescent="0.3">
      <c r="P537085" s="83"/>
    </row>
    <row r="537086" spans="16:16" x14ac:dyDescent="0.3">
      <c r="P537086" s="83"/>
    </row>
    <row r="537087" spans="16:16" x14ac:dyDescent="0.3">
      <c r="P537087" s="83"/>
    </row>
    <row r="537088" spans="16:16" x14ac:dyDescent="0.3">
      <c r="P537088" s="83"/>
    </row>
    <row r="537089" spans="16:16" x14ac:dyDescent="0.3">
      <c r="P537089" s="83"/>
    </row>
    <row r="537090" spans="16:16" x14ac:dyDescent="0.3">
      <c r="P537090" s="83"/>
    </row>
    <row r="537091" spans="16:16" x14ac:dyDescent="0.3">
      <c r="P537091" s="83"/>
    </row>
    <row r="537092" spans="16:16" x14ac:dyDescent="0.3">
      <c r="P537092" s="83"/>
    </row>
    <row r="537093" spans="16:16" x14ac:dyDescent="0.3">
      <c r="P537093" s="83"/>
    </row>
    <row r="537094" spans="16:16" x14ac:dyDescent="0.3">
      <c r="P537094" s="83"/>
    </row>
    <row r="537095" spans="16:16" x14ac:dyDescent="0.3">
      <c r="P537095" s="83"/>
    </row>
    <row r="537096" spans="16:16" x14ac:dyDescent="0.3">
      <c r="P537096" s="83"/>
    </row>
    <row r="537097" spans="16:16" x14ac:dyDescent="0.3">
      <c r="P537097" s="83"/>
    </row>
    <row r="537098" spans="16:16" x14ac:dyDescent="0.3">
      <c r="P537098" s="83"/>
    </row>
    <row r="537099" spans="16:16" x14ac:dyDescent="0.3">
      <c r="P537099" s="83"/>
    </row>
    <row r="537100" spans="16:16" x14ac:dyDescent="0.3">
      <c r="P537100" s="83"/>
    </row>
    <row r="537101" spans="16:16" x14ac:dyDescent="0.3">
      <c r="P537101" s="83"/>
    </row>
    <row r="537102" spans="16:16" x14ac:dyDescent="0.3">
      <c r="P537102" s="83"/>
    </row>
    <row r="537103" spans="16:16" x14ac:dyDescent="0.3">
      <c r="P537103" s="83"/>
    </row>
    <row r="537104" spans="16:16" x14ac:dyDescent="0.3">
      <c r="P537104" s="83"/>
    </row>
    <row r="537105" spans="16:16" x14ac:dyDescent="0.3">
      <c r="P537105" s="83"/>
    </row>
    <row r="537106" spans="16:16" x14ac:dyDescent="0.3">
      <c r="P537106" s="83"/>
    </row>
    <row r="537107" spans="16:16" x14ac:dyDescent="0.3">
      <c r="P537107" s="83"/>
    </row>
    <row r="537108" spans="16:16" x14ac:dyDescent="0.3">
      <c r="P537108" s="83"/>
    </row>
    <row r="537109" spans="16:16" x14ac:dyDescent="0.3">
      <c r="P537109" s="83"/>
    </row>
    <row r="537110" spans="16:16" x14ac:dyDescent="0.3">
      <c r="P537110" s="83"/>
    </row>
    <row r="537111" spans="16:16" x14ac:dyDescent="0.3">
      <c r="P537111" s="83"/>
    </row>
    <row r="537112" spans="16:16" x14ac:dyDescent="0.3">
      <c r="P537112" s="83"/>
    </row>
    <row r="537113" spans="16:16" x14ac:dyDescent="0.3">
      <c r="P537113" s="83"/>
    </row>
    <row r="537114" spans="16:16" x14ac:dyDescent="0.3">
      <c r="P537114" s="83"/>
    </row>
    <row r="537115" spans="16:16" x14ac:dyDescent="0.3">
      <c r="P537115" s="83"/>
    </row>
    <row r="537116" spans="16:16" x14ac:dyDescent="0.3">
      <c r="P537116" s="83"/>
    </row>
    <row r="537117" spans="16:16" x14ac:dyDescent="0.3">
      <c r="P537117" s="83"/>
    </row>
    <row r="537118" spans="16:16" x14ac:dyDescent="0.3">
      <c r="P537118" s="83"/>
    </row>
    <row r="537119" spans="16:16" x14ac:dyDescent="0.3">
      <c r="P537119" s="83"/>
    </row>
    <row r="537120" spans="16:16" x14ac:dyDescent="0.3">
      <c r="P537120" s="83"/>
    </row>
    <row r="537121" spans="16:16" x14ac:dyDescent="0.3">
      <c r="P537121" s="83"/>
    </row>
    <row r="537122" spans="16:16" x14ac:dyDescent="0.3">
      <c r="P537122" s="83"/>
    </row>
    <row r="537123" spans="16:16" x14ac:dyDescent="0.3">
      <c r="P537123" s="83"/>
    </row>
    <row r="537124" spans="16:16" x14ac:dyDescent="0.3">
      <c r="P537124" s="83"/>
    </row>
    <row r="537125" spans="16:16" x14ac:dyDescent="0.3">
      <c r="P537125" s="83"/>
    </row>
    <row r="537126" spans="16:16" x14ac:dyDescent="0.3">
      <c r="P537126" s="83"/>
    </row>
    <row r="537127" spans="16:16" x14ac:dyDescent="0.3">
      <c r="P537127" s="83"/>
    </row>
    <row r="537128" spans="16:16" x14ac:dyDescent="0.3">
      <c r="P537128" s="83"/>
    </row>
    <row r="537129" spans="16:16" x14ac:dyDescent="0.3">
      <c r="P537129" s="83"/>
    </row>
    <row r="537130" spans="16:16" x14ac:dyDescent="0.3">
      <c r="P537130" s="83"/>
    </row>
    <row r="537131" spans="16:16" x14ac:dyDescent="0.3">
      <c r="P537131" s="83"/>
    </row>
    <row r="537132" spans="16:16" x14ac:dyDescent="0.3">
      <c r="P537132" s="83"/>
    </row>
    <row r="537133" spans="16:16" x14ac:dyDescent="0.3">
      <c r="P537133" s="83"/>
    </row>
    <row r="537134" spans="16:16" x14ac:dyDescent="0.3">
      <c r="P537134" s="83"/>
    </row>
    <row r="537135" spans="16:16" x14ac:dyDescent="0.3">
      <c r="P537135" s="83"/>
    </row>
    <row r="537136" spans="16:16" x14ac:dyDescent="0.3">
      <c r="P537136" s="83"/>
    </row>
    <row r="537137" spans="16:16" x14ac:dyDescent="0.3">
      <c r="P537137" s="83"/>
    </row>
    <row r="537138" spans="16:16" x14ac:dyDescent="0.3">
      <c r="P537138" s="83"/>
    </row>
    <row r="537139" spans="16:16" x14ac:dyDescent="0.3">
      <c r="P537139" s="83"/>
    </row>
    <row r="537140" spans="16:16" x14ac:dyDescent="0.3">
      <c r="P537140" s="83"/>
    </row>
    <row r="537141" spans="16:16" x14ac:dyDescent="0.3">
      <c r="P537141" s="83"/>
    </row>
    <row r="537142" spans="16:16" x14ac:dyDescent="0.3">
      <c r="P537142" s="83"/>
    </row>
    <row r="537143" spans="16:16" x14ac:dyDescent="0.3">
      <c r="P537143" s="83"/>
    </row>
    <row r="537144" spans="16:16" x14ac:dyDescent="0.3">
      <c r="P537144" s="83"/>
    </row>
    <row r="537145" spans="16:16" x14ac:dyDescent="0.3">
      <c r="P537145" s="83"/>
    </row>
    <row r="537146" spans="16:16" x14ac:dyDescent="0.3">
      <c r="P537146" s="83"/>
    </row>
    <row r="537147" spans="16:16" x14ac:dyDescent="0.3">
      <c r="P537147" s="83"/>
    </row>
    <row r="537148" spans="16:16" x14ac:dyDescent="0.3">
      <c r="P537148" s="83"/>
    </row>
    <row r="537149" spans="16:16" x14ac:dyDescent="0.3">
      <c r="P537149" s="83"/>
    </row>
    <row r="537150" spans="16:16" x14ac:dyDescent="0.3">
      <c r="P537150" s="83"/>
    </row>
    <row r="537151" spans="16:16" x14ac:dyDescent="0.3">
      <c r="P537151" s="83"/>
    </row>
    <row r="537152" spans="16:16" x14ac:dyDescent="0.3">
      <c r="P537152" s="83"/>
    </row>
    <row r="537153" spans="16:16" x14ac:dyDescent="0.3">
      <c r="P537153" s="83"/>
    </row>
    <row r="537154" spans="16:16" x14ac:dyDescent="0.3">
      <c r="P537154" s="83"/>
    </row>
    <row r="537155" spans="16:16" x14ac:dyDescent="0.3">
      <c r="P537155" s="83"/>
    </row>
    <row r="537156" spans="16:16" x14ac:dyDescent="0.3">
      <c r="P537156" s="83"/>
    </row>
    <row r="537157" spans="16:16" x14ac:dyDescent="0.3">
      <c r="P537157" s="83"/>
    </row>
    <row r="537158" spans="16:16" x14ac:dyDescent="0.3">
      <c r="P537158" s="83"/>
    </row>
    <row r="537159" spans="16:16" x14ac:dyDescent="0.3">
      <c r="P537159" s="83"/>
    </row>
    <row r="537160" spans="16:16" x14ac:dyDescent="0.3">
      <c r="P537160" s="83"/>
    </row>
    <row r="537161" spans="16:16" x14ac:dyDescent="0.3">
      <c r="P537161" s="83"/>
    </row>
    <row r="537162" spans="16:16" x14ac:dyDescent="0.3">
      <c r="P537162" s="83"/>
    </row>
    <row r="537163" spans="16:16" x14ac:dyDescent="0.3">
      <c r="P537163" s="83"/>
    </row>
    <row r="537164" spans="16:16" x14ac:dyDescent="0.3">
      <c r="P537164" s="83"/>
    </row>
    <row r="537165" spans="16:16" x14ac:dyDescent="0.3">
      <c r="P537165" s="83"/>
    </row>
    <row r="537166" spans="16:16" x14ac:dyDescent="0.3">
      <c r="P537166" s="83"/>
    </row>
    <row r="537167" spans="16:16" x14ac:dyDescent="0.3">
      <c r="P537167" s="83"/>
    </row>
    <row r="537168" spans="16:16" x14ac:dyDescent="0.3">
      <c r="P537168" s="83"/>
    </row>
    <row r="537169" spans="16:16" x14ac:dyDescent="0.3">
      <c r="P537169" s="83"/>
    </row>
    <row r="537170" spans="16:16" x14ac:dyDescent="0.3">
      <c r="P537170" s="83"/>
    </row>
    <row r="537171" spans="16:16" x14ac:dyDescent="0.3">
      <c r="P537171" s="83"/>
    </row>
    <row r="537172" spans="16:16" x14ac:dyDescent="0.3">
      <c r="P537172" s="83"/>
    </row>
    <row r="537173" spans="16:16" x14ac:dyDescent="0.3">
      <c r="P537173" s="83"/>
    </row>
    <row r="537174" spans="16:16" x14ac:dyDescent="0.3">
      <c r="P537174" s="83"/>
    </row>
    <row r="537175" spans="16:16" x14ac:dyDescent="0.3">
      <c r="P537175" s="83"/>
    </row>
    <row r="537176" spans="16:16" x14ac:dyDescent="0.3">
      <c r="P537176" s="83"/>
    </row>
    <row r="537177" spans="16:16" x14ac:dyDescent="0.3">
      <c r="P537177" s="83"/>
    </row>
    <row r="537178" spans="16:16" x14ac:dyDescent="0.3">
      <c r="P537178" s="83"/>
    </row>
    <row r="537179" spans="16:16" x14ac:dyDescent="0.3">
      <c r="P537179" s="83"/>
    </row>
    <row r="537180" spans="16:16" x14ac:dyDescent="0.3">
      <c r="P537180" s="83"/>
    </row>
    <row r="537181" spans="16:16" x14ac:dyDescent="0.3">
      <c r="P537181" s="83"/>
    </row>
    <row r="537182" spans="16:16" x14ac:dyDescent="0.3">
      <c r="P537182" s="83"/>
    </row>
    <row r="537183" spans="16:16" x14ac:dyDescent="0.3">
      <c r="P537183" s="83"/>
    </row>
    <row r="537184" spans="16:16" x14ac:dyDescent="0.3">
      <c r="P537184" s="83"/>
    </row>
    <row r="537185" spans="16:16" x14ac:dyDescent="0.3">
      <c r="P537185" s="83"/>
    </row>
    <row r="537186" spans="16:16" x14ac:dyDescent="0.3">
      <c r="P537186" s="83"/>
    </row>
    <row r="537187" spans="16:16" x14ac:dyDescent="0.3">
      <c r="P537187" s="83"/>
    </row>
    <row r="537188" spans="16:16" x14ac:dyDescent="0.3">
      <c r="P537188" s="83"/>
    </row>
    <row r="537189" spans="16:16" x14ac:dyDescent="0.3">
      <c r="P537189" s="83"/>
    </row>
    <row r="537190" spans="16:16" x14ac:dyDescent="0.3">
      <c r="P537190" s="83"/>
    </row>
    <row r="537191" spans="16:16" x14ac:dyDescent="0.3">
      <c r="P537191" s="83"/>
    </row>
    <row r="537192" spans="16:16" x14ac:dyDescent="0.3">
      <c r="P537192" s="83"/>
    </row>
    <row r="537193" spans="16:16" x14ac:dyDescent="0.3">
      <c r="P537193" s="83"/>
    </row>
    <row r="537194" spans="16:16" x14ac:dyDescent="0.3">
      <c r="P537194" s="83"/>
    </row>
    <row r="537195" spans="16:16" x14ac:dyDescent="0.3">
      <c r="P537195" s="83"/>
    </row>
    <row r="537196" spans="16:16" x14ac:dyDescent="0.3">
      <c r="P537196" s="83"/>
    </row>
    <row r="537197" spans="16:16" x14ac:dyDescent="0.3">
      <c r="P537197" s="83"/>
    </row>
    <row r="537198" spans="16:16" x14ac:dyDescent="0.3">
      <c r="P537198" s="83"/>
    </row>
    <row r="537199" spans="16:16" x14ac:dyDescent="0.3">
      <c r="P537199" s="83"/>
    </row>
    <row r="537200" spans="16:16" x14ac:dyDescent="0.3">
      <c r="P537200" s="83"/>
    </row>
    <row r="537201" spans="16:16" x14ac:dyDescent="0.3">
      <c r="P537201" s="83"/>
    </row>
    <row r="537202" spans="16:16" x14ac:dyDescent="0.3">
      <c r="P537202" s="83"/>
    </row>
    <row r="537203" spans="16:16" x14ac:dyDescent="0.3">
      <c r="P537203" s="83"/>
    </row>
    <row r="537204" spans="16:16" x14ac:dyDescent="0.3">
      <c r="P537204" s="83"/>
    </row>
    <row r="537205" spans="16:16" x14ac:dyDescent="0.3">
      <c r="P537205" s="83"/>
    </row>
    <row r="537206" spans="16:16" x14ac:dyDescent="0.3">
      <c r="P537206" s="83"/>
    </row>
    <row r="537207" spans="16:16" x14ac:dyDescent="0.3">
      <c r="P537207" s="83"/>
    </row>
    <row r="537208" spans="16:16" x14ac:dyDescent="0.3">
      <c r="P537208" s="83"/>
    </row>
    <row r="537209" spans="16:16" x14ac:dyDescent="0.3">
      <c r="P537209" s="83"/>
    </row>
    <row r="537210" spans="16:16" x14ac:dyDescent="0.3">
      <c r="P537210" s="83"/>
    </row>
    <row r="537211" spans="16:16" x14ac:dyDescent="0.3">
      <c r="P537211" s="83"/>
    </row>
    <row r="537212" spans="16:16" x14ac:dyDescent="0.3">
      <c r="P537212" s="83"/>
    </row>
    <row r="537213" spans="16:16" x14ac:dyDescent="0.3">
      <c r="P537213" s="83"/>
    </row>
    <row r="537214" spans="16:16" x14ac:dyDescent="0.3">
      <c r="P537214" s="83"/>
    </row>
    <row r="537215" spans="16:16" x14ac:dyDescent="0.3">
      <c r="P537215" s="83"/>
    </row>
    <row r="537216" spans="16:16" x14ac:dyDescent="0.3">
      <c r="P537216" s="83"/>
    </row>
    <row r="537217" spans="16:16" x14ac:dyDescent="0.3">
      <c r="P537217" s="83"/>
    </row>
    <row r="537218" spans="16:16" x14ac:dyDescent="0.3">
      <c r="P537218" s="83"/>
    </row>
    <row r="537219" spans="16:16" x14ac:dyDescent="0.3">
      <c r="P537219" s="83"/>
    </row>
    <row r="537220" spans="16:16" x14ac:dyDescent="0.3">
      <c r="P537220" s="83"/>
    </row>
    <row r="537221" spans="16:16" x14ac:dyDescent="0.3">
      <c r="P537221" s="83"/>
    </row>
    <row r="537222" spans="16:16" x14ac:dyDescent="0.3">
      <c r="P537222" s="83"/>
    </row>
    <row r="537223" spans="16:16" x14ac:dyDescent="0.3">
      <c r="P537223" s="83"/>
    </row>
    <row r="537224" spans="16:16" x14ac:dyDescent="0.3">
      <c r="P537224" s="83"/>
    </row>
    <row r="537225" spans="16:16" x14ac:dyDescent="0.3">
      <c r="P537225" s="83"/>
    </row>
    <row r="537226" spans="16:16" x14ac:dyDescent="0.3">
      <c r="P537226" s="83"/>
    </row>
    <row r="537227" spans="16:16" x14ac:dyDescent="0.3">
      <c r="P537227" s="83"/>
    </row>
    <row r="537228" spans="16:16" x14ac:dyDescent="0.3">
      <c r="P537228" s="83"/>
    </row>
    <row r="537229" spans="16:16" x14ac:dyDescent="0.3">
      <c r="P537229" s="83"/>
    </row>
    <row r="537230" spans="16:16" x14ac:dyDescent="0.3">
      <c r="P537230" s="83"/>
    </row>
    <row r="537231" spans="16:16" x14ac:dyDescent="0.3">
      <c r="P537231" s="83"/>
    </row>
    <row r="537232" spans="16:16" x14ac:dyDescent="0.3">
      <c r="P537232" s="83"/>
    </row>
    <row r="537233" spans="16:16" x14ac:dyDescent="0.3">
      <c r="P537233" s="83"/>
    </row>
    <row r="537234" spans="16:16" x14ac:dyDescent="0.3">
      <c r="P537234" s="83"/>
    </row>
    <row r="537235" spans="16:16" x14ac:dyDescent="0.3">
      <c r="P537235" s="83"/>
    </row>
    <row r="537236" spans="16:16" x14ac:dyDescent="0.3">
      <c r="P537236" s="83"/>
    </row>
    <row r="537237" spans="16:16" x14ac:dyDescent="0.3">
      <c r="P537237" s="83"/>
    </row>
    <row r="537238" spans="16:16" x14ac:dyDescent="0.3">
      <c r="P537238" s="83"/>
    </row>
    <row r="537239" spans="16:16" x14ac:dyDescent="0.3">
      <c r="P537239" s="83"/>
    </row>
    <row r="537240" spans="16:16" x14ac:dyDescent="0.3">
      <c r="P537240" s="83"/>
    </row>
    <row r="537241" spans="16:16" x14ac:dyDescent="0.3">
      <c r="P537241" s="83"/>
    </row>
    <row r="537242" spans="16:16" x14ac:dyDescent="0.3">
      <c r="P537242" s="83"/>
    </row>
    <row r="537243" spans="16:16" x14ac:dyDescent="0.3">
      <c r="P537243" s="83"/>
    </row>
    <row r="537244" spans="16:16" x14ac:dyDescent="0.3">
      <c r="P537244" s="83"/>
    </row>
    <row r="537245" spans="16:16" x14ac:dyDescent="0.3">
      <c r="P537245" s="83"/>
    </row>
    <row r="537246" spans="16:16" x14ac:dyDescent="0.3">
      <c r="P537246" s="83"/>
    </row>
    <row r="537247" spans="16:16" x14ac:dyDescent="0.3">
      <c r="P537247" s="83"/>
    </row>
    <row r="537248" spans="16:16" x14ac:dyDescent="0.3">
      <c r="P537248" s="83"/>
    </row>
    <row r="537249" spans="16:16" x14ac:dyDescent="0.3">
      <c r="P537249" s="83"/>
    </row>
    <row r="537250" spans="16:16" x14ac:dyDescent="0.3">
      <c r="P537250" s="83"/>
    </row>
    <row r="537251" spans="16:16" x14ac:dyDescent="0.3">
      <c r="P537251" s="83"/>
    </row>
    <row r="537252" spans="16:16" x14ac:dyDescent="0.3">
      <c r="P537252" s="83"/>
    </row>
    <row r="537253" spans="16:16" x14ac:dyDescent="0.3">
      <c r="P537253" s="83"/>
    </row>
    <row r="537254" spans="16:16" x14ac:dyDescent="0.3">
      <c r="P537254" s="83"/>
    </row>
    <row r="537255" spans="16:16" x14ac:dyDescent="0.3">
      <c r="P537255" s="83"/>
    </row>
    <row r="537256" spans="16:16" x14ac:dyDescent="0.3">
      <c r="P537256" s="83"/>
    </row>
    <row r="537257" spans="16:16" x14ac:dyDescent="0.3">
      <c r="P537257" s="83"/>
    </row>
    <row r="537258" spans="16:16" x14ac:dyDescent="0.3">
      <c r="P537258" s="83"/>
    </row>
    <row r="537259" spans="16:16" x14ac:dyDescent="0.3">
      <c r="P537259" s="83"/>
    </row>
    <row r="537260" spans="16:16" x14ac:dyDescent="0.3">
      <c r="P537260" s="83"/>
    </row>
    <row r="537261" spans="16:16" x14ac:dyDescent="0.3">
      <c r="P537261" s="83"/>
    </row>
    <row r="537262" spans="16:16" x14ac:dyDescent="0.3">
      <c r="P537262" s="83"/>
    </row>
    <row r="537263" spans="16:16" x14ac:dyDescent="0.3">
      <c r="P537263" s="83"/>
    </row>
    <row r="537264" spans="16:16" x14ac:dyDescent="0.3">
      <c r="P537264" s="83"/>
    </row>
    <row r="537265" spans="16:16" x14ac:dyDescent="0.3">
      <c r="P537265" s="83"/>
    </row>
    <row r="537266" spans="16:16" x14ac:dyDescent="0.3">
      <c r="P537266" s="83"/>
    </row>
    <row r="537267" spans="16:16" x14ac:dyDescent="0.3">
      <c r="P537267" s="83"/>
    </row>
    <row r="537268" spans="16:16" x14ac:dyDescent="0.3">
      <c r="P537268" s="83"/>
    </row>
    <row r="537269" spans="16:16" x14ac:dyDescent="0.3">
      <c r="P537269" s="83"/>
    </row>
    <row r="537270" spans="16:16" x14ac:dyDescent="0.3">
      <c r="P537270" s="83"/>
    </row>
    <row r="537271" spans="16:16" x14ac:dyDescent="0.3">
      <c r="P537271" s="83"/>
    </row>
    <row r="537272" spans="16:16" x14ac:dyDescent="0.3">
      <c r="P537272" s="83"/>
    </row>
    <row r="537273" spans="16:16" x14ac:dyDescent="0.3">
      <c r="P537273" s="83"/>
    </row>
    <row r="537274" spans="16:16" x14ac:dyDescent="0.3">
      <c r="P537274" s="83"/>
    </row>
    <row r="537275" spans="16:16" x14ac:dyDescent="0.3">
      <c r="P537275" s="83"/>
    </row>
    <row r="537276" spans="16:16" x14ac:dyDescent="0.3">
      <c r="P537276" s="83"/>
    </row>
    <row r="537277" spans="16:16" x14ac:dyDescent="0.3">
      <c r="P537277" s="83"/>
    </row>
    <row r="537278" spans="16:16" x14ac:dyDescent="0.3">
      <c r="P537278" s="83"/>
    </row>
    <row r="537279" spans="16:16" x14ac:dyDescent="0.3">
      <c r="P537279" s="83"/>
    </row>
    <row r="537280" spans="16:16" x14ac:dyDescent="0.3">
      <c r="P537280" s="83"/>
    </row>
    <row r="537281" spans="16:16" x14ac:dyDescent="0.3">
      <c r="P537281" s="83"/>
    </row>
    <row r="537282" spans="16:16" x14ac:dyDescent="0.3">
      <c r="P537282" s="83"/>
    </row>
    <row r="537283" spans="16:16" x14ac:dyDescent="0.3">
      <c r="P537283" s="83"/>
    </row>
    <row r="537284" spans="16:16" x14ac:dyDescent="0.3">
      <c r="P537284" s="83"/>
    </row>
    <row r="537285" spans="16:16" x14ac:dyDescent="0.3">
      <c r="P537285" s="83"/>
    </row>
    <row r="537286" spans="16:16" x14ac:dyDescent="0.3">
      <c r="P537286" s="83"/>
    </row>
    <row r="537287" spans="16:16" x14ac:dyDescent="0.3">
      <c r="P537287" s="83"/>
    </row>
    <row r="537288" spans="16:16" x14ac:dyDescent="0.3">
      <c r="P537288" s="83"/>
    </row>
    <row r="537289" spans="16:16" x14ac:dyDescent="0.3">
      <c r="P537289" s="83"/>
    </row>
    <row r="537290" spans="16:16" x14ac:dyDescent="0.3">
      <c r="P537290" s="83"/>
    </row>
    <row r="537291" spans="16:16" x14ac:dyDescent="0.3">
      <c r="P537291" s="83"/>
    </row>
    <row r="537292" spans="16:16" x14ac:dyDescent="0.3">
      <c r="P537292" s="83"/>
    </row>
    <row r="537293" spans="16:16" x14ac:dyDescent="0.3">
      <c r="P537293" s="83"/>
    </row>
    <row r="537294" spans="16:16" x14ac:dyDescent="0.3">
      <c r="P537294" s="83"/>
    </row>
    <row r="537295" spans="16:16" x14ac:dyDescent="0.3">
      <c r="P537295" s="83"/>
    </row>
    <row r="537296" spans="16:16" x14ac:dyDescent="0.3">
      <c r="P537296" s="83"/>
    </row>
    <row r="537297" spans="16:16" x14ac:dyDescent="0.3">
      <c r="P537297" s="83"/>
    </row>
    <row r="537298" spans="16:16" x14ac:dyDescent="0.3">
      <c r="P537298" s="83"/>
    </row>
    <row r="537299" spans="16:16" x14ac:dyDescent="0.3">
      <c r="P537299" s="83"/>
    </row>
    <row r="537300" spans="16:16" x14ac:dyDescent="0.3">
      <c r="P537300" s="83"/>
    </row>
    <row r="537301" spans="16:16" x14ac:dyDescent="0.3">
      <c r="P537301" s="83"/>
    </row>
    <row r="537302" spans="16:16" x14ac:dyDescent="0.3">
      <c r="P537302" s="83"/>
    </row>
    <row r="537303" spans="16:16" x14ac:dyDescent="0.3">
      <c r="P537303" s="83"/>
    </row>
    <row r="537304" spans="16:16" x14ac:dyDescent="0.3">
      <c r="P537304" s="83"/>
    </row>
    <row r="537305" spans="16:16" x14ac:dyDescent="0.3">
      <c r="P537305" s="83"/>
    </row>
    <row r="537306" spans="16:16" x14ac:dyDescent="0.3">
      <c r="P537306" s="83"/>
    </row>
    <row r="537307" spans="16:16" x14ac:dyDescent="0.3">
      <c r="P537307" s="83"/>
    </row>
    <row r="537308" spans="16:16" x14ac:dyDescent="0.3">
      <c r="P537308" s="83"/>
    </row>
    <row r="537309" spans="16:16" x14ac:dyDescent="0.3">
      <c r="P537309" s="83"/>
    </row>
    <row r="537310" spans="16:16" x14ac:dyDescent="0.3">
      <c r="P537310" s="83"/>
    </row>
    <row r="537311" spans="16:16" x14ac:dyDescent="0.3">
      <c r="P537311" s="83"/>
    </row>
    <row r="537312" spans="16:16" x14ac:dyDescent="0.3">
      <c r="P537312" s="83"/>
    </row>
    <row r="537313" spans="16:16" x14ac:dyDescent="0.3">
      <c r="P537313" s="83"/>
    </row>
    <row r="537314" spans="16:16" x14ac:dyDescent="0.3">
      <c r="P537314" s="83"/>
    </row>
    <row r="537315" spans="16:16" x14ac:dyDescent="0.3">
      <c r="P537315" s="83"/>
    </row>
    <row r="537316" spans="16:16" x14ac:dyDescent="0.3">
      <c r="P537316" s="83"/>
    </row>
    <row r="537317" spans="16:16" x14ac:dyDescent="0.3">
      <c r="P537317" s="83"/>
    </row>
    <row r="537318" spans="16:16" x14ac:dyDescent="0.3">
      <c r="P537318" s="83"/>
    </row>
    <row r="537319" spans="16:16" x14ac:dyDescent="0.3">
      <c r="P537319" s="83"/>
    </row>
    <row r="537320" spans="16:16" x14ac:dyDescent="0.3">
      <c r="P537320" s="83"/>
    </row>
    <row r="537321" spans="16:16" x14ac:dyDescent="0.3">
      <c r="P537321" s="83"/>
    </row>
    <row r="537322" spans="16:16" x14ac:dyDescent="0.3">
      <c r="P537322" s="83"/>
    </row>
    <row r="537323" spans="16:16" x14ac:dyDescent="0.3">
      <c r="P537323" s="83"/>
    </row>
    <row r="537324" spans="16:16" x14ac:dyDescent="0.3">
      <c r="P537324" s="83"/>
    </row>
    <row r="537325" spans="16:16" x14ac:dyDescent="0.3">
      <c r="P537325" s="83"/>
    </row>
    <row r="537326" spans="16:16" x14ac:dyDescent="0.3">
      <c r="P537326" s="83"/>
    </row>
    <row r="537327" spans="16:16" x14ac:dyDescent="0.3">
      <c r="P537327" s="83"/>
    </row>
    <row r="537328" spans="16:16" x14ac:dyDescent="0.3">
      <c r="P537328" s="83"/>
    </row>
    <row r="537329" spans="16:16" x14ac:dyDescent="0.3">
      <c r="P537329" s="83"/>
    </row>
    <row r="537330" spans="16:16" x14ac:dyDescent="0.3">
      <c r="P537330" s="83"/>
    </row>
    <row r="537331" spans="16:16" x14ac:dyDescent="0.3">
      <c r="P537331" s="83"/>
    </row>
    <row r="537332" spans="16:16" x14ac:dyDescent="0.3">
      <c r="P537332" s="83"/>
    </row>
    <row r="537333" spans="16:16" x14ac:dyDescent="0.3">
      <c r="P537333" s="83"/>
    </row>
    <row r="537334" spans="16:16" x14ac:dyDescent="0.3">
      <c r="P537334" s="83"/>
    </row>
    <row r="537335" spans="16:16" x14ac:dyDescent="0.3">
      <c r="P537335" s="83"/>
    </row>
    <row r="537336" spans="16:16" x14ac:dyDescent="0.3">
      <c r="P537336" s="83"/>
    </row>
    <row r="537337" spans="16:16" x14ac:dyDescent="0.3">
      <c r="P537337" s="83"/>
    </row>
    <row r="537338" spans="16:16" x14ac:dyDescent="0.3">
      <c r="P537338" s="83"/>
    </row>
    <row r="537339" spans="16:16" x14ac:dyDescent="0.3">
      <c r="P537339" s="83"/>
    </row>
    <row r="537340" spans="16:16" x14ac:dyDescent="0.3">
      <c r="P537340" s="83"/>
    </row>
    <row r="537341" spans="16:16" x14ac:dyDescent="0.3">
      <c r="P537341" s="83"/>
    </row>
    <row r="537342" spans="16:16" x14ac:dyDescent="0.3">
      <c r="P537342" s="83"/>
    </row>
    <row r="537343" spans="16:16" x14ac:dyDescent="0.3">
      <c r="P537343" s="83"/>
    </row>
    <row r="537344" spans="16:16" x14ac:dyDescent="0.3">
      <c r="P537344" s="83"/>
    </row>
    <row r="537345" spans="16:16" x14ac:dyDescent="0.3">
      <c r="P537345" s="83"/>
    </row>
    <row r="537346" spans="16:16" x14ac:dyDescent="0.3">
      <c r="P537346" s="83"/>
    </row>
    <row r="537347" spans="16:16" x14ac:dyDescent="0.3">
      <c r="P537347" s="83"/>
    </row>
    <row r="537348" spans="16:16" x14ac:dyDescent="0.3">
      <c r="P537348" s="83"/>
    </row>
    <row r="537349" spans="16:16" x14ac:dyDescent="0.3">
      <c r="P537349" s="83"/>
    </row>
    <row r="537350" spans="16:16" x14ac:dyDescent="0.3">
      <c r="P537350" s="83"/>
    </row>
    <row r="537351" spans="16:16" x14ac:dyDescent="0.3">
      <c r="P537351" s="83"/>
    </row>
    <row r="537352" spans="16:16" x14ac:dyDescent="0.3">
      <c r="P537352" s="83"/>
    </row>
    <row r="537353" spans="16:16" x14ac:dyDescent="0.3">
      <c r="P537353" s="83"/>
    </row>
    <row r="537354" spans="16:16" x14ac:dyDescent="0.3">
      <c r="P537354" s="83"/>
    </row>
    <row r="537355" spans="16:16" x14ac:dyDescent="0.3">
      <c r="P537355" s="83"/>
    </row>
    <row r="537356" spans="16:16" x14ac:dyDescent="0.3">
      <c r="P537356" s="83"/>
    </row>
    <row r="537357" spans="16:16" x14ac:dyDescent="0.3">
      <c r="P537357" s="83"/>
    </row>
    <row r="537358" spans="16:16" x14ac:dyDescent="0.3">
      <c r="P537358" s="83"/>
    </row>
    <row r="537359" spans="16:16" x14ac:dyDescent="0.3">
      <c r="P537359" s="83"/>
    </row>
    <row r="537360" spans="16:16" x14ac:dyDescent="0.3">
      <c r="P537360" s="83"/>
    </row>
    <row r="537361" spans="16:16" x14ac:dyDescent="0.3">
      <c r="P537361" s="83"/>
    </row>
    <row r="537362" spans="16:16" x14ac:dyDescent="0.3">
      <c r="P537362" s="83"/>
    </row>
    <row r="537363" spans="16:16" x14ac:dyDescent="0.3">
      <c r="P537363" s="83"/>
    </row>
    <row r="537364" spans="16:16" x14ac:dyDescent="0.3">
      <c r="P537364" s="83"/>
    </row>
    <row r="537365" spans="16:16" x14ac:dyDescent="0.3">
      <c r="P537365" s="83"/>
    </row>
    <row r="537366" spans="16:16" x14ac:dyDescent="0.3">
      <c r="P537366" s="83"/>
    </row>
    <row r="537367" spans="16:16" x14ac:dyDescent="0.3">
      <c r="P537367" s="83"/>
    </row>
    <row r="537368" spans="16:16" x14ac:dyDescent="0.3">
      <c r="P537368" s="83"/>
    </row>
    <row r="537369" spans="16:16" x14ac:dyDescent="0.3">
      <c r="P537369" s="83"/>
    </row>
    <row r="537370" spans="16:16" x14ac:dyDescent="0.3">
      <c r="P537370" s="83"/>
    </row>
    <row r="537371" spans="16:16" x14ac:dyDescent="0.3">
      <c r="P537371" s="83"/>
    </row>
    <row r="537372" spans="16:16" x14ac:dyDescent="0.3">
      <c r="P537372" s="83"/>
    </row>
    <row r="537373" spans="16:16" x14ac:dyDescent="0.3">
      <c r="P537373" s="83"/>
    </row>
    <row r="537374" spans="16:16" x14ac:dyDescent="0.3">
      <c r="P537374" s="83"/>
    </row>
    <row r="537375" spans="16:16" x14ac:dyDescent="0.3">
      <c r="P537375" s="83"/>
    </row>
    <row r="537376" spans="16:16" x14ac:dyDescent="0.3">
      <c r="P537376" s="83"/>
    </row>
    <row r="537377" spans="16:16" x14ac:dyDescent="0.3">
      <c r="P537377" s="83"/>
    </row>
    <row r="537378" spans="16:16" x14ac:dyDescent="0.3">
      <c r="P537378" s="83"/>
    </row>
    <row r="537379" spans="16:16" x14ac:dyDescent="0.3">
      <c r="P537379" s="83"/>
    </row>
    <row r="537380" spans="16:16" x14ac:dyDescent="0.3">
      <c r="P537380" s="83"/>
    </row>
    <row r="537381" spans="16:16" x14ac:dyDescent="0.3">
      <c r="P537381" s="83"/>
    </row>
    <row r="537382" spans="16:16" x14ac:dyDescent="0.3">
      <c r="P537382" s="83"/>
    </row>
    <row r="537383" spans="16:16" x14ac:dyDescent="0.3">
      <c r="P537383" s="83"/>
    </row>
    <row r="537384" spans="16:16" x14ac:dyDescent="0.3">
      <c r="P537384" s="83"/>
    </row>
    <row r="537385" spans="16:16" x14ac:dyDescent="0.3">
      <c r="P537385" s="83"/>
    </row>
    <row r="537386" spans="16:16" x14ac:dyDescent="0.3">
      <c r="P537386" s="83"/>
    </row>
    <row r="537387" spans="16:16" x14ac:dyDescent="0.3">
      <c r="P537387" s="83"/>
    </row>
    <row r="537388" spans="16:16" x14ac:dyDescent="0.3">
      <c r="P537388" s="83"/>
    </row>
    <row r="537389" spans="16:16" x14ac:dyDescent="0.3">
      <c r="P537389" s="83"/>
    </row>
    <row r="537390" spans="16:16" x14ac:dyDescent="0.3">
      <c r="P537390" s="83"/>
    </row>
    <row r="537391" spans="16:16" x14ac:dyDescent="0.3">
      <c r="P537391" s="83"/>
    </row>
    <row r="537392" spans="16:16" x14ac:dyDescent="0.3">
      <c r="P537392" s="83"/>
    </row>
    <row r="537393" spans="16:16" x14ac:dyDescent="0.3">
      <c r="P537393" s="83"/>
    </row>
    <row r="537394" spans="16:16" x14ac:dyDescent="0.3">
      <c r="P537394" s="83"/>
    </row>
    <row r="537395" spans="16:16" x14ac:dyDescent="0.3">
      <c r="P537395" s="83"/>
    </row>
    <row r="537396" spans="16:16" x14ac:dyDescent="0.3">
      <c r="P537396" s="83"/>
    </row>
    <row r="537397" spans="16:16" x14ac:dyDescent="0.3">
      <c r="P537397" s="83"/>
    </row>
    <row r="537398" spans="16:16" x14ac:dyDescent="0.3">
      <c r="P537398" s="83"/>
    </row>
    <row r="537399" spans="16:16" x14ac:dyDescent="0.3">
      <c r="P537399" s="83"/>
    </row>
    <row r="537400" spans="16:16" x14ac:dyDescent="0.3">
      <c r="P537400" s="83"/>
    </row>
    <row r="537401" spans="16:16" x14ac:dyDescent="0.3">
      <c r="P537401" s="83"/>
    </row>
    <row r="537402" spans="16:16" x14ac:dyDescent="0.3">
      <c r="P537402" s="83"/>
    </row>
    <row r="537403" spans="16:16" x14ac:dyDescent="0.3">
      <c r="P537403" s="83"/>
    </row>
    <row r="537404" spans="16:16" x14ac:dyDescent="0.3">
      <c r="P537404" s="83"/>
    </row>
    <row r="537405" spans="16:16" x14ac:dyDescent="0.3">
      <c r="P537405" s="83"/>
    </row>
    <row r="537406" spans="16:16" x14ac:dyDescent="0.3">
      <c r="P537406" s="83"/>
    </row>
    <row r="537407" spans="16:16" x14ac:dyDescent="0.3">
      <c r="P537407" s="83"/>
    </row>
    <row r="537408" spans="16:16" x14ac:dyDescent="0.3">
      <c r="P537408" s="83"/>
    </row>
    <row r="537409" spans="16:16" x14ac:dyDescent="0.3">
      <c r="P537409" s="83"/>
    </row>
    <row r="537410" spans="16:16" x14ac:dyDescent="0.3">
      <c r="P537410" s="83"/>
    </row>
    <row r="537411" spans="16:16" x14ac:dyDescent="0.3">
      <c r="P537411" s="83"/>
    </row>
    <row r="537412" spans="16:16" x14ac:dyDescent="0.3">
      <c r="P537412" s="83"/>
    </row>
    <row r="537413" spans="16:16" x14ac:dyDescent="0.3">
      <c r="P537413" s="83"/>
    </row>
    <row r="537414" spans="16:16" x14ac:dyDescent="0.3">
      <c r="P537414" s="83"/>
    </row>
    <row r="537415" spans="16:16" x14ac:dyDescent="0.3">
      <c r="P537415" s="83"/>
    </row>
    <row r="537416" spans="16:16" x14ac:dyDescent="0.3">
      <c r="P537416" s="83"/>
    </row>
    <row r="537417" spans="16:16" x14ac:dyDescent="0.3">
      <c r="P537417" s="83"/>
    </row>
    <row r="537418" spans="16:16" x14ac:dyDescent="0.3">
      <c r="P537418" s="83"/>
    </row>
    <row r="537419" spans="16:16" x14ac:dyDescent="0.3">
      <c r="P537419" s="83"/>
    </row>
    <row r="537420" spans="16:16" x14ac:dyDescent="0.3">
      <c r="P537420" s="83"/>
    </row>
    <row r="537421" spans="16:16" x14ac:dyDescent="0.3">
      <c r="P537421" s="83"/>
    </row>
    <row r="537422" spans="16:16" x14ac:dyDescent="0.3">
      <c r="P537422" s="83"/>
    </row>
    <row r="537423" spans="16:16" x14ac:dyDescent="0.3">
      <c r="P537423" s="83"/>
    </row>
    <row r="537424" spans="16:16" x14ac:dyDescent="0.3">
      <c r="P537424" s="83"/>
    </row>
    <row r="537425" spans="16:16" x14ac:dyDescent="0.3">
      <c r="P537425" s="83"/>
    </row>
    <row r="537426" spans="16:16" x14ac:dyDescent="0.3">
      <c r="P537426" s="83"/>
    </row>
    <row r="537427" spans="16:16" x14ac:dyDescent="0.3">
      <c r="P537427" s="83"/>
    </row>
    <row r="537428" spans="16:16" x14ac:dyDescent="0.3">
      <c r="P537428" s="83"/>
    </row>
    <row r="537429" spans="16:16" x14ac:dyDescent="0.3">
      <c r="P537429" s="83"/>
    </row>
    <row r="537430" spans="16:16" x14ac:dyDescent="0.3">
      <c r="P537430" s="83"/>
    </row>
    <row r="537431" spans="16:16" x14ac:dyDescent="0.3">
      <c r="P537431" s="83"/>
    </row>
    <row r="537432" spans="16:16" x14ac:dyDescent="0.3">
      <c r="P537432" s="83"/>
    </row>
    <row r="537433" spans="16:16" x14ac:dyDescent="0.3">
      <c r="P537433" s="83"/>
    </row>
    <row r="537434" spans="16:16" x14ac:dyDescent="0.3">
      <c r="P537434" s="83"/>
    </row>
    <row r="537435" spans="16:16" x14ac:dyDescent="0.3">
      <c r="P537435" s="83"/>
    </row>
    <row r="537436" spans="16:16" x14ac:dyDescent="0.3">
      <c r="P537436" s="83"/>
    </row>
    <row r="537437" spans="16:16" x14ac:dyDescent="0.3">
      <c r="P537437" s="83"/>
    </row>
    <row r="537438" spans="16:16" x14ac:dyDescent="0.3">
      <c r="P537438" s="83"/>
    </row>
    <row r="537439" spans="16:16" x14ac:dyDescent="0.3">
      <c r="P537439" s="83"/>
    </row>
    <row r="537440" spans="16:16" x14ac:dyDescent="0.3">
      <c r="P537440" s="83"/>
    </row>
    <row r="537441" spans="16:16" x14ac:dyDescent="0.3">
      <c r="P537441" s="83"/>
    </row>
    <row r="537442" spans="16:16" x14ac:dyDescent="0.3">
      <c r="P537442" s="83"/>
    </row>
    <row r="537443" spans="16:16" x14ac:dyDescent="0.3">
      <c r="P537443" s="83"/>
    </row>
    <row r="537444" spans="16:16" x14ac:dyDescent="0.3">
      <c r="P537444" s="83"/>
    </row>
    <row r="537445" spans="16:16" x14ac:dyDescent="0.3">
      <c r="P537445" s="83"/>
    </row>
    <row r="537446" spans="16:16" x14ac:dyDescent="0.3">
      <c r="P537446" s="83"/>
    </row>
    <row r="537447" spans="16:16" x14ac:dyDescent="0.3">
      <c r="P537447" s="83"/>
    </row>
    <row r="537448" spans="16:16" x14ac:dyDescent="0.3">
      <c r="P537448" s="83"/>
    </row>
    <row r="537449" spans="16:16" x14ac:dyDescent="0.3">
      <c r="P537449" s="83"/>
    </row>
    <row r="537450" spans="16:16" x14ac:dyDescent="0.3">
      <c r="P537450" s="83"/>
    </row>
    <row r="537451" spans="16:16" x14ac:dyDescent="0.3">
      <c r="P537451" s="83"/>
    </row>
    <row r="537452" spans="16:16" x14ac:dyDescent="0.3">
      <c r="P537452" s="83"/>
    </row>
    <row r="537453" spans="16:16" x14ac:dyDescent="0.3">
      <c r="P537453" s="83"/>
    </row>
    <row r="537454" spans="16:16" x14ac:dyDescent="0.3">
      <c r="P537454" s="83"/>
    </row>
    <row r="537455" spans="16:16" x14ac:dyDescent="0.3">
      <c r="P537455" s="83"/>
    </row>
    <row r="537456" spans="16:16" x14ac:dyDescent="0.3">
      <c r="P537456" s="83"/>
    </row>
    <row r="537457" spans="16:16" x14ac:dyDescent="0.3">
      <c r="P537457" s="83"/>
    </row>
    <row r="537458" spans="16:16" x14ac:dyDescent="0.3">
      <c r="P537458" s="83"/>
    </row>
    <row r="537459" spans="16:16" x14ac:dyDescent="0.3">
      <c r="P537459" s="83"/>
    </row>
    <row r="537460" spans="16:16" x14ac:dyDescent="0.3">
      <c r="P537460" s="83"/>
    </row>
    <row r="537461" spans="16:16" x14ac:dyDescent="0.3">
      <c r="P537461" s="83"/>
    </row>
    <row r="537462" spans="16:16" x14ac:dyDescent="0.3">
      <c r="P537462" s="83"/>
    </row>
    <row r="537463" spans="16:16" x14ac:dyDescent="0.3">
      <c r="P537463" s="83"/>
    </row>
    <row r="537464" spans="16:16" x14ac:dyDescent="0.3">
      <c r="P537464" s="83"/>
    </row>
    <row r="537465" spans="16:16" x14ac:dyDescent="0.3">
      <c r="P537465" s="83"/>
    </row>
    <row r="537466" spans="16:16" x14ac:dyDescent="0.3">
      <c r="P537466" s="83"/>
    </row>
    <row r="537467" spans="16:16" x14ac:dyDescent="0.3">
      <c r="P537467" s="83"/>
    </row>
    <row r="537468" spans="16:16" x14ac:dyDescent="0.3">
      <c r="P537468" s="83"/>
    </row>
    <row r="537469" spans="16:16" x14ac:dyDescent="0.3">
      <c r="P537469" s="83"/>
    </row>
    <row r="537470" spans="16:16" x14ac:dyDescent="0.3">
      <c r="P537470" s="83"/>
    </row>
    <row r="537471" spans="16:16" x14ac:dyDescent="0.3">
      <c r="P537471" s="83"/>
    </row>
    <row r="537472" spans="16:16" x14ac:dyDescent="0.3">
      <c r="P537472" s="83"/>
    </row>
    <row r="537473" spans="16:16" x14ac:dyDescent="0.3">
      <c r="P537473" s="83"/>
    </row>
    <row r="537474" spans="16:16" x14ac:dyDescent="0.3">
      <c r="P537474" s="83"/>
    </row>
    <row r="537475" spans="16:16" x14ac:dyDescent="0.3">
      <c r="P537475" s="83"/>
    </row>
    <row r="537476" spans="16:16" x14ac:dyDescent="0.3">
      <c r="P537476" s="83"/>
    </row>
    <row r="537477" spans="16:16" x14ac:dyDescent="0.3">
      <c r="P537477" s="83"/>
    </row>
    <row r="537478" spans="16:16" x14ac:dyDescent="0.3">
      <c r="P537478" s="83"/>
    </row>
    <row r="537479" spans="16:16" x14ac:dyDescent="0.3">
      <c r="P537479" s="83"/>
    </row>
    <row r="537480" spans="16:16" x14ac:dyDescent="0.3">
      <c r="P537480" s="83"/>
    </row>
    <row r="537481" spans="16:16" x14ac:dyDescent="0.3">
      <c r="P537481" s="83"/>
    </row>
    <row r="537482" spans="16:16" x14ac:dyDescent="0.3">
      <c r="P537482" s="83"/>
    </row>
    <row r="537483" spans="16:16" x14ac:dyDescent="0.3">
      <c r="P537483" s="83"/>
    </row>
    <row r="537484" spans="16:16" x14ac:dyDescent="0.3">
      <c r="P537484" s="83"/>
    </row>
    <row r="537485" spans="16:16" x14ac:dyDescent="0.3">
      <c r="P537485" s="83"/>
    </row>
    <row r="537486" spans="16:16" x14ac:dyDescent="0.3">
      <c r="P537486" s="83"/>
    </row>
    <row r="537487" spans="16:16" x14ac:dyDescent="0.3">
      <c r="P537487" s="83"/>
    </row>
    <row r="537488" spans="16:16" x14ac:dyDescent="0.3">
      <c r="P537488" s="83"/>
    </row>
    <row r="537489" spans="16:16" x14ac:dyDescent="0.3">
      <c r="P537489" s="83"/>
    </row>
    <row r="537490" spans="16:16" x14ac:dyDescent="0.3">
      <c r="P537490" s="83"/>
    </row>
    <row r="537491" spans="16:16" x14ac:dyDescent="0.3">
      <c r="P537491" s="83"/>
    </row>
    <row r="537492" spans="16:16" x14ac:dyDescent="0.3">
      <c r="P537492" s="83"/>
    </row>
    <row r="537493" spans="16:16" x14ac:dyDescent="0.3">
      <c r="P537493" s="83"/>
    </row>
    <row r="537494" spans="16:16" x14ac:dyDescent="0.3">
      <c r="P537494" s="83"/>
    </row>
    <row r="537495" spans="16:16" x14ac:dyDescent="0.3">
      <c r="P537495" s="83"/>
    </row>
    <row r="537496" spans="16:16" x14ac:dyDescent="0.3">
      <c r="P537496" s="83"/>
    </row>
    <row r="537497" spans="16:16" x14ac:dyDescent="0.3">
      <c r="P537497" s="83"/>
    </row>
    <row r="537498" spans="16:16" x14ac:dyDescent="0.3">
      <c r="P537498" s="83"/>
    </row>
    <row r="537499" spans="16:16" x14ac:dyDescent="0.3">
      <c r="P537499" s="83"/>
    </row>
    <row r="537500" spans="16:16" x14ac:dyDescent="0.3">
      <c r="P537500" s="83"/>
    </row>
    <row r="537501" spans="16:16" x14ac:dyDescent="0.3">
      <c r="P537501" s="83"/>
    </row>
    <row r="537502" spans="16:16" x14ac:dyDescent="0.3">
      <c r="P537502" s="83"/>
    </row>
    <row r="537503" spans="16:16" x14ac:dyDescent="0.3">
      <c r="P537503" s="83"/>
    </row>
    <row r="537504" spans="16:16" x14ac:dyDescent="0.3">
      <c r="P537504" s="83"/>
    </row>
    <row r="537505" spans="16:16" x14ac:dyDescent="0.3">
      <c r="P537505" s="83"/>
    </row>
    <row r="537506" spans="16:16" x14ac:dyDescent="0.3">
      <c r="P537506" s="83"/>
    </row>
    <row r="537507" spans="16:16" x14ac:dyDescent="0.3">
      <c r="P537507" s="83"/>
    </row>
    <row r="537508" spans="16:16" x14ac:dyDescent="0.3">
      <c r="P537508" s="83"/>
    </row>
    <row r="537509" spans="16:16" x14ac:dyDescent="0.3">
      <c r="P537509" s="83"/>
    </row>
    <row r="537510" spans="16:16" x14ac:dyDescent="0.3">
      <c r="P537510" s="83"/>
    </row>
    <row r="537511" spans="16:16" x14ac:dyDescent="0.3">
      <c r="P537511" s="83"/>
    </row>
    <row r="537512" spans="16:16" x14ac:dyDescent="0.3">
      <c r="P537512" s="83"/>
    </row>
    <row r="537513" spans="16:16" x14ac:dyDescent="0.3">
      <c r="P537513" s="83"/>
    </row>
    <row r="537514" spans="16:16" x14ac:dyDescent="0.3">
      <c r="P537514" s="83"/>
    </row>
    <row r="537515" spans="16:16" x14ac:dyDescent="0.3">
      <c r="P537515" s="83"/>
    </row>
    <row r="537516" spans="16:16" x14ac:dyDescent="0.3">
      <c r="P537516" s="83"/>
    </row>
    <row r="537517" spans="16:16" x14ac:dyDescent="0.3">
      <c r="P537517" s="83"/>
    </row>
    <row r="537518" spans="16:16" x14ac:dyDescent="0.3">
      <c r="P537518" s="83"/>
    </row>
    <row r="537519" spans="16:16" x14ac:dyDescent="0.3">
      <c r="P537519" s="83"/>
    </row>
    <row r="537520" spans="16:16" x14ac:dyDescent="0.3">
      <c r="P537520" s="83"/>
    </row>
    <row r="537521" spans="16:16" x14ac:dyDescent="0.3">
      <c r="P537521" s="83"/>
    </row>
    <row r="537522" spans="16:16" x14ac:dyDescent="0.3">
      <c r="P537522" s="83"/>
    </row>
    <row r="537523" spans="16:16" x14ac:dyDescent="0.3">
      <c r="P537523" s="83"/>
    </row>
    <row r="537524" spans="16:16" x14ac:dyDescent="0.3">
      <c r="P537524" s="83"/>
    </row>
    <row r="537525" spans="16:16" x14ac:dyDescent="0.3">
      <c r="P537525" s="83"/>
    </row>
    <row r="537526" spans="16:16" x14ac:dyDescent="0.3">
      <c r="P537526" s="83"/>
    </row>
    <row r="537527" spans="16:16" x14ac:dyDescent="0.3">
      <c r="P537527" s="83"/>
    </row>
    <row r="537528" spans="16:16" x14ac:dyDescent="0.3">
      <c r="P537528" s="83"/>
    </row>
    <row r="537529" spans="16:16" x14ac:dyDescent="0.3">
      <c r="P537529" s="83"/>
    </row>
    <row r="537530" spans="16:16" x14ac:dyDescent="0.3">
      <c r="P537530" s="83"/>
    </row>
    <row r="537531" spans="16:16" x14ac:dyDescent="0.3">
      <c r="P537531" s="83"/>
    </row>
    <row r="537532" spans="16:16" x14ac:dyDescent="0.3">
      <c r="P537532" s="83"/>
    </row>
    <row r="537533" spans="16:16" x14ac:dyDescent="0.3">
      <c r="P537533" s="83"/>
    </row>
    <row r="537534" spans="16:16" x14ac:dyDescent="0.3">
      <c r="P537534" s="83"/>
    </row>
    <row r="537535" spans="16:16" x14ac:dyDescent="0.3">
      <c r="P537535" s="83"/>
    </row>
    <row r="537536" spans="16:16" x14ac:dyDescent="0.3">
      <c r="P537536" s="83"/>
    </row>
    <row r="537537" spans="16:16" x14ac:dyDescent="0.3">
      <c r="P537537" s="83"/>
    </row>
    <row r="537538" spans="16:16" x14ac:dyDescent="0.3">
      <c r="P537538" s="83"/>
    </row>
    <row r="537539" spans="16:16" x14ac:dyDescent="0.3">
      <c r="P537539" s="83"/>
    </row>
    <row r="537540" spans="16:16" x14ac:dyDescent="0.3">
      <c r="P537540" s="83"/>
    </row>
    <row r="537541" spans="16:16" x14ac:dyDescent="0.3">
      <c r="P537541" s="83"/>
    </row>
    <row r="537542" spans="16:16" x14ac:dyDescent="0.3">
      <c r="P537542" s="83"/>
    </row>
    <row r="537543" spans="16:16" x14ac:dyDescent="0.3">
      <c r="P537543" s="83"/>
    </row>
    <row r="537544" spans="16:16" x14ac:dyDescent="0.3">
      <c r="P537544" s="83"/>
    </row>
    <row r="537545" spans="16:16" x14ac:dyDescent="0.3">
      <c r="P537545" s="83"/>
    </row>
    <row r="537546" spans="16:16" x14ac:dyDescent="0.3">
      <c r="P537546" s="83"/>
    </row>
    <row r="537547" spans="16:16" x14ac:dyDescent="0.3">
      <c r="P537547" s="83"/>
    </row>
    <row r="537548" spans="16:16" x14ac:dyDescent="0.3">
      <c r="P537548" s="83"/>
    </row>
    <row r="537549" spans="16:16" x14ac:dyDescent="0.3">
      <c r="P537549" s="83"/>
    </row>
    <row r="537550" spans="16:16" x14ac:dyDescent="0.3">
      <c r="P537550" s="83"/>
    </row>
    <row r="537551" spans="16:16" x14ac:dyDescent="0.3">
      <c r="P537551" s="83"/>
    </row>
    <row r="537552" spans="16:16" x14ac:dyDescent="0.3">
      <c r="P537552" s="83"/>
    </row>
    <row r="537553" spans="16:16" x14ac:dyDescent="0.3">
      <c r="P537553" s="83"/>
    </row>
    <row r="537554" spans="16:16" x14ac:dyDescent="0.3">
      <c r="P537554" s="83"/>
    </row>
    <row r="537555" spans="16:16" x14ac:dyDescent="0.3">
      <c r="P537555" s="83"/>
    </row>
    <row r="537556" spans="16:16" x14ac:dyDescent="0.3">
      <c r="P537556" s="83"/>
    </row>
    <row r="537557" spans="16:16" x14ac:dyDescent="0.3">
      <c r="P537557" s="83"/>
    </row>
    <row r="537558" spans="16:16" x14ac:dyDescent="0.3">
      <c r="P537558" s="83"/>
    </row>
    <row r="537559" spans="16:16" x14ac:dyDescent="0.3">
      <c r="P537559" s="83"/>
    </row>
    <row r="537560" spans="16:16" x14ac:dyDescent="0.3">
      <c r="P537560" s="83"/>
    </row>
    <row r="537561" spans="16:16" x14ac:dyDescent="0.3">
      <c r="P537561" s="83"/>
    </row>
    <row r="537562" spans="16:16" x14ac:dyDescent="0.3">
      <c r="P537562" s="83"/>
    </row>
    <row r="537563" spans="16:16" x14ac:dyDescent="0.3">
      <c r="P537563" s="83"/>
    </row>
    <row r="537564" spans="16:16" x14ac:dyDescent="0.3">
      <c r="P537564" s="83"/>
    </row>
    <row r="537565" spans="16:16" x14ac:dyDescent="0.3">
      <c r="P537565" s="83"/>
    </row>
    <row r="537566" spans="16:16" x14ac:dyDescent="0.3">
      <c r="P537566" s="83"/>
    </row>
    <row r="537567" spans="16:16" x14ac:dyDescent="0.3">
      <c r="P537567" s="83"/>
    </row>
    <row r="537568" spans="16:16" x14ac:dyDescent="0.3">
      <c r="P537568" s="83"/>
    </row>
    <row r="537569" spans="16:16" x14ac:dyDescent="0.3">
      <c r="P537569" s="83"/>
    </row>
    <row r="537570" spans="16:16" x14ac:dyDescent="0.3">
      <c r="P537570" s="83"/>
    </row>
    <row r="537571" spans="16:16" x14ac:dyDescent="0.3">
      <c r="P537571" s="83"/>
    </row>
    <row r="537572" spans="16:16" x14ac:dyDescent="0.3">
      <c r="P537572" s="83"/>
    </row>
    <row r="537573" spans="16:16" x14ac:dyDescent="0.3">
      <c r="P537573" s="83"/>
    </row>
    <row r="537574" spans="16:16" x14ac:dyDescent="0.3">
      <c r="P537574" s="83"/>
    </row>
    <row r="537575" spans="16:16" x14ac:dyDescent="0.3">
      <c r="P537575" s="83"/>
    </row>
    <row r="537576" spans="16:16" x14ac:dyDescent="0.3">
      <c r="P537576" s="83"/>
    </row>
    <row r="537577" spans="16:16" x14ac:dyDescent="0.3">
      <c r="P537577" s="83"/>
    </row>
    <row r="537578" spans="16:16" x14ac:dyDescent="0.3">
      <c r="P537578" s="83"/>
    </row>
    <row r="537579" spans="16:16" x14ac:dyDescent="0.3">
      <c r="P537579" s="83"/>
    </row>
    <row r="537580" spans="16:16" x14ac:dyDescent="0.3">
      <c r="P537580" s="83"/>
    </row>
    <row r="537581" spans="16:16" x14ac:dyDescent="0.3">
      <c r="P537581" s="83"/>
    </row>
    <row r="537582" spans="16:16" x14ac:dyDescent="0.3">
      <c r="P537582" s="83"/>
    </row>
    <row r="537583" spans="16:16" x14ac:dyDescent="0.3">
      <c r="P537583" s="83"/>
    </row>
    <row r="537584" spans="16:16" x14ac:dyDescent="0.3">
      <c r="P537584" s="83"/>
    </row>
    <row r="537585" spans="16:16" x14ac:dyDescent="0.3">
      <c r="P537585" s="83"/>
    </row>
    <row r="537586" spans="16:16" x14ac:dyDescent="0.3">
      <c r="P537586" s="83"/>
    </row>
    <row r="537587" spans="16:16" x14ac:dyDescent="0.3">
      <c r="P537587" s="83"/>
    </row>
    <row r="537588" spans="16:16" x14ac:dyDescent="0.3">
      <c r="P537588" s="83"/>
    </row>
    <row r="537589" spans="16:16" x14ac:dyDescent="0.3">
      <c r="P537589" s="83"/>
    </row>
    <row r="537590" spans="16:16" x14ac:dyDescent="0.3">
      <c r="P537590" s="83"/>
    </row>
    <row r="537591" spans="16:16" x14ac:dyDescent="0.3">
      <c r="P537591" s="83"/>
    </row>
    <row r="537592" spans="16:16" x14ac:dyDescent="0.3">
      <c r="P537592" s="83"/>
    </row>
    <row r="537593" spans="16:16" x14ac:dyDescent="0.3">
      <c r="P537593" s="83"/>
    </row>
    <row r="537594" spans="16:16" x14ac:dyDescent="0.3">
      <c r="P537594" s="83"/>
    </row>
    <row r="537595" spans="16:16" x14ac:dyDescent="0.3">
      <c r="P537595" s="83"/>
    </row>
    <row r="537596" spans="16:16" x14ac:dyDescent="0.3">
      <c r="P537596" s="83"/>
    </row>
    <row r="537597" spans="16:16" x14ac:dyDescent="0.3">
      <c r="P537597" s="83"/>
    </row>
    <row r="537598" spans="16:16" x14ac:dyDescent="0.3">
      <c r="P537598" s="83"/>
    </row>
    <row r="537599" spans="16:16" x14ac:dyDescent="0.3">
      <c r="P537599" s="83"/>
    </row>
    <row r="537600" spans="16:16" x14ac:dyDescent="0.3">
      <c r="P537600" s="83"/>
    </row>
    <row r="537601" spans="16:16" x14ac:dyDescent="0.3">
      <c r="P537601" s="83"/>
    </row>
    <row r="537602" spans="16:16" x14ac:dyDescent="0.3">
      <c r="P537602" s="83"/>
    </row>
    <row r="537603" spans="16:16" x14ac:dyDescent="0.3">
      <c r="P537603" s="83"/>
    </row>
    <row r="537604" spans="16:16" x14ac:dyDescent="0.3">
      <c r="P537604" s="83"/>
    </row>
    <row r="537605" spans="16:16" x14ac:dyDescent="0.3">
      <c r="P537605" s="83"/>
    </row>
    <row r="537606" spans="16:16" x14ac:dyDescent="0.3">
      <c r="P537606" s="83"/>
    </row>
    <row r="537607" spans="16:16" x14ac:dyDescent="0.3">
      <c r="P537607" s="83"/>
    </row>
    <row r="537608" spans="16:16" x14ac:dyDescent="0.3">
      <c r="P537608" s="83"/>
    </row>
    <row r="537609" spans="16:16" x14ac:dyDescent="0.3">
      <c r="P537609" s="83"/>
    </row>
    <row r="537610" spans="16:16" x14ac:dyDescent="0.3">
      <c r="P537610" s="83"/>
    </row>
    <row r="537611" spans="16:16" x14ac:dyDescent="0.3">
      <c r="P537611" s="83"/>
    </row>
    <row r="537612" spans="16:16" x14ac:dyDescent="0.3">
      <c r="P537612" s="83"/>
    </row>
    <row r="537613" spans="16:16" x14ac:dyDescent="0.3">
      <c r="P537613" s="83"/>
    </row>
    <row r="537614" spans="16:16" x14ac:dyDescent="0.3">
      <c r="P537614" s="83"/>
    </row>
    <row r="537615" spans="16:16" x14ac:dyDescent="0.3">
      <c r="P537615" s="83"/>
    </row>
    <row r="537616" spans="16:16" x14ac:dyDescent="0.3">
      <c r="P537616" s="83"/>
    </row>
    <row r="537617" spans="16:16" x14ac:dyDescent="0.3">
      <c r="P537617" s="83"/>
    </row>
    <row r="537618" spans="16:16" x14ac:dyDescent="0.3">
      <c r="P537618" s="83"/>
    </row>
    <row r="537619" spans="16:16" x14ac:dyDescent="0.3">
      <c r="P537619" s="83"/>
    </row>
    <row r="537620" spans="16:16" x14ac:dyDescent="0.3">
      <c r="P537620" s="83"/>
    </row>
    <row r="537621" spans="16:16" x14ac:dyDescent="0.3">
      <c r="P537621" s="83"/>
    </row>
    <row r="537622" spans="16:16" x14ac:dyDescent="0.3">
      <c r="P537622" s="83"/>
    </row>
    <row r="537623" spans="16:16" x14ac:dyDescent="0.3">
      <c r="P537623" s="83"/>
    </row>
    <row r="537624" spans="16:16" x14ac:dyDescent="0.3">
      <c r="P537624" s="83"/>
    </row>
    <row r="537625" spans="16:16" x14ac:dyDescent="0.3">
      <c r="P537625" s="83"/>
    </row>
    <row r="537626" spans="16:16" x14ac:dyDescent="0.3">
      <c r="P537626" s="83"/>
    </row>
    <row r="537627" spans="16:16" x14ac:dyDescent="0.3">
      <c r="P537627" s="83"/>
    </row>
    <row r="537628" spans="16:16" x14ac:dyDescent="0.3">
      <c r="P537628" s="83"/>
    </row>
    <row r="537629" spans="16:16" x14ac:dyDescent="0.3">
      <c r="P537629" s="83"/>
    </row>
    <row r="537630" spans="16:16" x14ac:dyDescent="0.3">
      <c r="P537630" s="83"/>
    </row>
    <row r="537631" spans="16:16" x14ac:dyDescent="0.3">
      <c r="P537631" s="83"/>
    </row>
    <row r="537632" spans="16:16" x14ac:dyDescent="0.3">
      <c r="P537632" s="83"/>
    </row>
    <row r="537633" spans="16:16" x14ac:dyDescent="0.3">
      <c r="P537633" s="83"/>
    </row>
    <row r="537634" spans="16:16" x14ac:dyDescent="0.3">
      <c r="P537634" s="83"/>
    </row>
    <row r="537635" spans="16:16" x14ac:dyDescent="0.3">
      <c r="P537635" s="83"/>
    </row>
    <row r="537636" spans="16:16" x14ac:dyDescent="0.3">
      <c r="P537636" s="83"/>
    </row>
    <row r="537637" spans="16:16" x14ac:dyDescent="0.3">
      <c r="P537637" s="83"/>
    </row>
    <row r="537638" spans="16:16" x14ac:dyDescent="0.3">
      <c r="P537638" s="83"/>
    </row>
    <row r="537639" spans="16:16" x14ac:dyDescent="0.3">
      <c r="P537639" s="83"/>
    </row>
    <row r="537640" spans="16:16" x14ac:dyDescent="0.3">
      <c r="P537640" s="83"/>
    </row>
    <row r="537641" spans="16:16" x14ac:dyDescent="0.3">
      <c r="P537641" s="83"/>
    </row>
    <row r="537642" spans="16:16" x14ac:dyDescent="0.3">
      <c r="P537642" s="83"/>
    </row>
    <row r="537643" spans="16:16" x14ac:dyDescent="0.3">
      <c r="P537643" s="83"/>
    </row>
    <row r="537644" spans="16:16" x14ac:dyDescent="0.3">
      <c r="P537644" s="83"/>
    </row>
    <row r="537645" spans="16:16" x14ac:dyDescent="0.3">
      <c r="P537645" s="83"/>
    </row>
    <row r="537646" spans="16:16" x14ac:dyDescent="0.3">
      <c r="P537646" s="83"/>
    </row>
    <row r="537647" spans="16:16" x14ac:dyDescent="0.3">
      <c r="P537647" s="83"/>
    </row>
    <row r="537648" spans="16:16" x14ac:dyDescent="0.3">
      <c r="P537648" s="83"/>
    </row>
    <row r="537649" spans="16:16" x14ac:dyDescent="0.3">
      <c r="P537649" s="83"/>
    </row>
    <row r="537650" spans="16:16" x14ac:dyDescent="0.3">
      <c r="P537650" s="83"/>
    </row>
    <row r="537651" spans="16:16" x14ac:dyDescent="0.3">
      <c r="P537651" s="83"/>
    </row>
    <row r="537652" spans="16:16" x14ac:dyDescent="0.3">
      <c r="P537652" s="83"/>
    </row>
    <row r="537653" spans="16:16" x14ac:dyDescent="0.3">
      <c r="P537653" s="83"/>
    </row>
    <row r="537654" spans="16:16" x14ac:dyDescent="0.3">
      <c r="P537654" s="83"/>
    </row>
    <row r="537655" spans="16:16" x14ac:dyDescent="0.3">
      <c r="P537655" s="83"/>
    </row>
    <row r="537656" spans="16:16" x14ac:dyDescent="0.3">
      <c r="P537656" s="83"/>
    </row>
    <row r="537657" spans="16:16" x14ac:dyDescent="0.3">
      <c r="P537657" s="83"/>
    </row>
    <row r="537658" spans="16:16" x14ac:dyDescent="0.3">
      <c r="P537658" s="83"/>
    </row>
    <row r="537659" spans="16:16" x14ac:dyDescent="0.3">
      <c r="P537659" s="83"/>
    </row>
    <row r="537660" spans="16:16" x14ac:dyDescent="0.3">
      <c r="P537660" s="83"/>
    </row>
    <row r="537661" spans="16:16" x14ac:dyDescent="0.3">
      <c r="P537661" s="83"/>
    </row>
    <row r="537662" spans="16:16" x14ac:dyDescent="0.3">
      <c r="P537662" s="83"/>
    </row>
    <row r="537663" spans="16:16" x14ac:dyDescent="0.3">
      <c r="P537663" s="83"/>
    </row>
    <row r="537664" spans="16:16" x14ac:dyDescent="0.3">
      <c r="P537664" s="83"/>
    </row>
    <row r="537665" spans="16:16" x14ac:dyDescent="0.3">
      <c r="P537665" s="83"/>
    </row>
    <row r="537666" spans="16:16" x14ac:dyDescent="0.3">
      <c r="P537666" s="83"/>
    </row>
    <row r="537667" spans="16:16" x14ac:dyDescent="0.3">
      <c r="P537667" s="83"/>
    </row>
    <row r="537668" spans="16:16" x14ac:dyDescent="0.3">
      <c r="P537668" s="83"/>
    </row>
    <row r="537669" spans="16:16" x14ac:dyDescent="0.3">
      <c r="P537669" s="83"/>
    </row>
    <row r="537670" spans="16:16" x14ac:dyDescent="0.3">
      <c r="P537670" s="83"/>
    </row>
    <row r="537671" spans="16:16" x14ac:dyDescent="0.3">
      <c r="P537671" s="83"/>
    </row>
    <row r="537672" spans="16:16" x14ac:dyDescent="0.3">
      <c r="P537672" s="83"/>
    </row>
    <row r="537673" spans="16:16" x14ac:dyDescent="0.3">
      <c r="P537673" s="83"/>
    </row>
    <row r="537674" spans="16:16" x14ac:dyDescent="0.3">
      <c r="P537674" s="83"/>
    </row>
    <row r="537675" spans="16:16" x14ac:dyDescent="0.3">
      <c r="P537675" s="83"/>
    </row>
    <row r="537676" spans="16:16" x14ac:dyDescent="0.3">
      <c r="P537676" s="83"/>
    </row>
    <row r="537677" spans="16:16" x14ac:dyDescent="0.3">
      <c r="P537677" s="83"/>
    </row>
    <row r="537678" spans="16:16" x14ac:dyDescent="0.3">
      <c r="P537678" s="83"/>
    </row>
    <row r="537679" spans="16:16" x14ac:dyDescent="0.3">
      <c r="P537679" s="83"/>
    </row>
    <row r="537680" spans="16:16" x14ac:dyDescent="0.3">
      <c r="P537680" s="83"/>
    </row>
    <row r="537681" spans="16:16" x14ac:dyDescent="0.3">
      <c r="P537681" s="83"/>
    </row>
    <row r="537682" spans="16:16" x14ac:dyDescent="0.3">
      <c r="P537682" s="83"/>
    </row>
    <row r="537683" spans="16:16" x14ac:dyDescent="0.3">
      <c r="P537683" s="83"/>
    </row>
    <row r="537684" spans="16:16" x14ac:dyDescent="0.3">
      <c r="P537684" s="83"/>
    </row>
    <row r="537685" spans="16:16" x14ac:dyDescent="0.3">
      <c r="P537685" s="83"/>
    </row>
    <row r="537686" spans="16:16" x14ac:dyDescent="0.3">
      <c r="P537686" s="83"/>
    </row>
    <row r="537687" spans="16:16" x14ac:dyDescent="0.3">
      <c r="P537687" s="83"/>
    </row>
    <row r="537688" spans="16:16" x14ac:dyDescent="0.3">
      <c r="P537688" s="83"/>
    </row>
    <row r="537689" spans="16:16" x14ac:dyDescent="0.3">
      <c r="P537689" s="83"/>
    </row>
    <row r="537690" spans="16:16" x14ac:dyDescent="0.3">
      <c r="P537690" s="83"/>
    </row>
    <row r="537691" spans="16:16" x14ac:dyDescent="0.3">
      <c r="P537691" s="83"/>
    </row>
    <row r="537692" spans="16:16" x14ac:dyDescent="0.3">
      <c r="P537692" s="83"/>
    </row>
    <row r="537693" spans="16:16" x14ac:dyDescent="0.3">
      <c r="P537693" s="83"/>
    </row>
    <row r="537694" spans="16:16" x14ac:dyDescent="0.3">
      <c r="P537694" s="83"/>
    </row>
    <row r="537695" spans="16:16" x14ac:dyDescent="0.3">
      <c r="P537695" s="83"/>
    </row>
    <row r="537696" spans="16:16" x14ac:dyDescent="0.3">
      <c r="P537696" s="83"/>
    </row>
    <row r="537697" spans="16:16" x14ac:dyDescent="0.3">
      <c r="P537697" s="83"/>
    </row>
    <row r="537698" spans="16:16" x14ac:dyDescent="0.3">
      <c r="P537698" s="83"/>
    </row>
    <row r="537699" spans="16:16" x14ac:dyDescent="0.3">
      <c r="P537699" s="83"/>
    </row>
    <row r="537700" spans="16:16" x14ac:dyDescent="0.3">
      <c r="P537700" s="83"/>
    </row>
    <row r="537701" spans="16:16" x14ac:dyDescent="0.3">
      <c r="P537701" s="83"/>
    </row>
    <row r="537702" spans="16:16" x14ac:dyDescent="0.3">
      <c r="P537702" s="83"/>
    </row>
    <row r="537703" spans="16:16" x14ac:dyDescent="0.3">
      <c r="P537703" s="83"/>
    </row>
    <row r="537704" spans="16:16" x14ac:dyDescent="0.3">
      <c r="P537704" s="83"/>
    </row>
    <row r="537705" spans="16:16" x14ac:dyDescent="0.3">
      <c r="P537705" s="83"/>
    </row>
    <row r="537706" spans="16:16" x14ac:dyDescent="0.3">
      <c r="P537706" s="83"/>
    </row>
    <row r="537707" spans="16:16" x14ac:dyDescent="0.3">
      <c r="P537707" s="83"/>
    </row>
    <row r="537708" spans="16:16" x14ac:dyDescent="0.3">
      <c r="P537708" s="83"/>
    </row>
    <row r="537709" spans="16:16" x14ac:dyDescent="0.3">
      <c r="P537709" s="83"/>
    </row>
    <row r="537710" spans="16:16" x14ac:dyDescent="0.3">
      <c r="P537710" s="83"/>
    </row>
    <row r="537711" spans="16:16" x14ac:dyDescent="0.3">
      <c r="P537711" s="83"/>
    </row>
    <row r="537712" spans="16:16" x14ac:dyDescent="0.3">
      <c r="P537712" s="83"/>
    </row>
    <row r="537713" spans="16:16" x14ac:dyDescent="0.3">
      <c r="P537713" s="83"/>
    </row>
    <row r="537714" spans="16:16" x14ac:dyDescent="0.3">
      <c r="P537714" s="83"/>
    </row>
    <row r="537715" spans="16:16" x14ac:dyDescent="0.3">
      <c r="P537715" s="83"/>
    </row>
    <row r="537716" spans="16:16" x14ac:dyDescent="0.3">
      <c r="P537716" s="83"/>
    </row>
    <row r="537717" spans="16:16" x14ac:dyDescent="0.3">
      <c r="P537717" s="83"/>
    </row>
    <row r="537718" spans="16:16" x14ac:dyDescent="0.3">
      <c r="P537718" s="83"/>
    </row>
    <row r="537719" spans="16:16" x14ac:dyDescent="0.3">
      <c r="P537719" s="83"/>
    </row>
    <row r="537720" spans="16:16" x14ac:dyDescent="0.3">
      <c r="P537720" s="83"/>
    </row>
    <row r="537721" spans="16:16" x14ac:dyDescent="0.3">
      <c r="P537721" s="83"/>
    </row>
    <row r="537722" spans="16:16" x14ac:dyDescent="0.3">
      <c r="P537722" s="83"/>
    </row>
    <row r="537723" spans="16:16" x14ac:dyDescent="0.3">
      <c r="P537723" s="83"/>
    </row>
    <row r="537724" spans="16:16" x14ac:dyDescent="0.3">
      <c r="P537724" s="83"/>
    </row>
    <row r="537725" spans="16:16" x14ac:dyDescent="0.3">
      <c r="P537725" s="83"/>
    </row>
    <row r="537726" spans="16:16" x14ac:dyDescent="0.3">
      <c r="P537726" s="83"/>
    </row>
    <row r="537727" spans="16:16" x14ac:dyDescent="0.3">
      <c r="P537727" s="83"/>
    </row>
    <row r="537728" spans="16:16" x14ac:dyDescent="0.3">
      <c r="P537728" s="83"/>
    </row>
    <row r="537729" spans="16:16" x14ac:dyDescent="0.3">
      <c r="P537729" s="83"/>
    </row>
    <row r="537730" spans="16:16" x14ac:dyDescent="0.3">
      <c r="P537730" s="83"/>
    </row>
    <row r="537731" spans="16:16" x14ac:dyDescent="0.3">
      <c r="P537731" s="83"/>
    </row>
    <row r="537732" spans="16:16" x14ac:dyDescent="0.3">
      <c r="P537732" s="83"/>
    </row>
    <row r="537733" spans="16:16" x14ac:dyDescent="0.3">
      <c r="P537733" s="83"/>
    </row>
    <row r="537734" spans="16:16" x14ac:dyDescent="0.3">
      <c r="P537734" s="83"/>
    </row>
    <row r="537735" spans="16:16" x14ac:dyDescent="0.3">
      <c r="P537735" s="83"/>
    </row>
    <row r="537736" spans="16:16" x14ac:dyDescent="0.3">
      <c r="P537736" s="83"/>
    </row>
    <row r="537737" spans="16:16" x14ac:dyDescent="0.3">
      <c r="P537737" s="83"/>
    </row>
    <row r="537738" spans="16:16" x14ac:dyDescent="0.3">
      <c r="P537738" s="83"/>
    </row>
    <row r="537739" spans="16:16" x14ac:dyDescent="0.3">
      <c r="P537739" s="83"/>
    </row>
    <row r="537740" spans="16:16" x14ac:dyDescent="0.3">
      <c r="P537740" s="83"/>
    </row>
    <row r="537741" spans="16:16" x14ac:dyDescent="0.3">
      <c r="P537741" s="83"/>
    </row>
    <row r="537742" spans="16:16" x14ac:dyDescent="0.3">
      <c r="P537742" s="83"/>
    </row>
    <row r="537743" spans="16:16" x14ac:dyDescent="0.3">
      <c r="P537743" s="83"/>
    </row>
    <row r="537744" spans="16:16" x14ac:dyDescent="0.3">
      <c r="P537744" s="83"/>
    </row>
    <row r="537745" spans="16:16" x14ac:dyDescent="0.3">
      <c r="P537745" s="83"/>
    </row>
    <row r="537746" spans="16:16" x14ac:dyDescent="0.3">
      <c r="P537746" s="83"/>
    </row>
    <row r="537747" spans="16:16" x14ac:dyDescent="0.3">
      <c r="P537747" s="83"/>
    </row>
    <row r="537748" spans="16:16" x14ac:dyDescent="0.3">
      <c r="P537748" s="83"/>
    </row>
    <row r="537749" spans="16:16" x14ac:dyDescent="0.3">
      <c r="P537749" s="83"/>
    </row>
    <row r="537750" spans="16:16" x14ac:dyDescent="0.3">
      <c r="P537750" s="83"/>
    </row>
    <row r="537751" spans="16:16" x14ac:dyDescent="0.3">
      <c r="P537751" s="83"/>
    </row>
    <row r="537752" spans="16:16" x14ac:dyDescent="0.3">
      <c r="P537752" s="83"/>
    </row>
    <row r="537753" spans="16:16" x14ac:dyDescent="0.3">
      <c r="P537753" s="83"/>
    </row>
    <row r="537754" spans="16:16" x14ac:dyDescent="0.3">
      <c r="P537754" s="83"/>
    </row>
    <row r="537755" spans="16:16" x14ac:dyDescent="0.3">
      <c r="P537755" s="83"/>
    </row>
    <row r="537756" spans="16:16" x14ac:dyDescent="0.3">
      <c r="P537756" s="83"/>
    </row>
    <row r="537757" spans="16:16" x14ac:dyDescent="0.3">
      <c r="P537757" s="83"/>
    </row>
    <row r="537758" spans="16:16" x14ac:dyDescent="0.3">
      <c r="P537758" s="83"/>
    </row>
    <row r="537759" spans="16:16" x14ac:dyDescent="0.3">
      <c r="P537759" s="83"/>
    </row>
    <row r="537760" spans="16:16" x14ac:dyDescent="0.3">
      <c r="P537760" s="83"/>
    </row>
    <row r="537761" spans="16:16" x14ac:dyDescent="0.3">
      <c r="P537761" s="83"/>
    </row>
    <row r="537762" spans="16:16" x14ac:dyDescent="0.3">
      <c r="P537762" s="83"/>
    </row>
    <row r="537763" spans="16:16" x14ac:dyDescent="0.3">
      <c r="P537763" s="83"/>
    </row>
    <row r="537764" spans="16:16" x14ac:dyDescent="0.3">
      <c r="P537764" s="83"/>
    </row>
    <row r="537765" spans="16:16" x14ac:dyDescent="0.3">
      <c r="P537765" s="83"/>
    </row>
    <row r="537766" spans="16:16" x14ac:dyDescent="0.3">
      <c r="P537766" s="83"/>
    </row>
    <row r="537767" spans="16:16" x14ac:dyDescent="0.3">
      <c r="P537767" s="83"/>
    </row>
    <row r="537768" spans="16:16" x14ac:dyDescent="0.3">
      <c r="P537768" s="83"/>
    </row>
    <row r="537769" spans="16:16" x14ac:dyDescent="0.3">
      <c r="P537769" s="83"/>
    </row>
    <row r="537770" spans="16:16" x14ac:dyDescent="0.3">
      <c r="P537770" s="83"/>
    </row>
    <row r="537771" spans="16:16" x14ac:dyDescent="0.3">
      <c r="P537771" s="83"/>
    </row>
    <row r="537772" spans="16:16" x14ac:dyDescent="0.3">
      <c r="P537772" s="83"/>
    </row>
    <row r="537773" spans="16:16" x14ac:dyDescent="0.3">
      <c r="P537773" s="83"/>
    </row>
    <row r="537774" spans="16:16" x14ac:dyDescent="0.3">
      <c r="P537774" s="83"/>
    </row>
    <row r="537775" spans="16:16" x14ac:dyDescent="0.3">
      <c r="P537775" s="83"/>
    </row>
    <row r="537776" spans="16:16" x14ac:dyDescent="0.3">
      <c r="P537776" s="83"/>
    </row>
    <row r="537777" spans="16:16" x14ac:dyDescent="0.3">
      <c r="P537777" s="83"/>
    </row>
    <row r="537778" spans="16:16" x14ac:dyDescent="0.3">
      <c r="P537778" s="83"/>
    </row>
    <row r="537779" spans="16:16" x14ac:dyDescent="0.3">
      <c r="P537779" s="83"/>
    </row>
    <row r="537780" spans="16:16" x14ac:dyDescent="0.3">
      <c r="P537780" s="83"/>
    </row>
    <row r="537781" spans="16:16" x14ac:dyDescent="0.3">
      <c r="P537781" s="83"/>
    </row>
    <row r="537782" spans="16:16" x14ac:dyDescent="0.3">
      <c r="P537782" s="83"/>
    </row>
    <row r="537783" spans="16:16" x14ac:dyDescent="0.3">
      <c r="P537783" s="83"/>
    </row>
    <row r="537784" spans="16:16" x14ac:dyDescent="0.3">
      <c r="P537784" s="83"/>
    </row>
    <row r="537785" spans="16:16" x14ac:dyDescent="0.3">
      <c r="P537785" s="83"/>
    </row>
    <row r="537786" spans="16:16" x14ac:dyDescent="0.3">
      <c r="P537786" s="83"/>
    </row>
    <row r="537787" spans="16:16" x14ac:dyDescent="0.3">
      <c r="P537787" s="83"/>
    </row>
    <row r="537788" spans="16:16" x14ac:dyDescent="0.3">
      <c r="P537788" s="83"/>
    </row>
    <row r="537789" spans="16:16" x14ac:dyDescent="0.3">
      <c r="P537789" s="83"/>
    </row>
    <row r="537790" spans="16:16" x14ac:dyDescent="0.3">
      <c r="P537790" s="83"/>
    </row>
    <row r="537791" spans="16:16" x14ac:dyDescent="0.3">
      <c r="P537791" s="83"/>
    </row>
    <row r="537792" spans="16:16" x14ac:dyDescent="0.3">
      <c r="P537792" s="83"/>
    </row>
    <row r="537793" spans="16:16" x14ac:dyDescent="0.3">
      <c r="P537793" s="83"/>
    </row>
    <row r="537794" spans="16:16" x14ac:dyDescent="0.3">
      <c r="P537794" s="83"/>
    </row>
    <row r="537795" spans="16:16" x14ac:dyDescent="0.3">
      <c r="P537795" s="83"/>
    </row>
    <row r="537796" spans="16:16" x14ac:dyDescent="0.3">
      <c r="P537796" s="83"/>
    </row>
    <row r="537797" spans="16:16" x14ac:dyDescent="0.3">
      <c r="P537797" s="83"/>
    </row>
    <row r="537798" spans="16:16" x14ac:dyDescent="0.3">
      <c r="P537798" s="83"/>
    </row>
    <row r="537799" spans="16:16" x14ac:dyDescent="0.3">
      <c r="P537799" s="83"/>
    </row>
    <row r="537800" spans="16:16" x14ac:dyDescent="0.3">
      <c r="P537800" s="83"/>
    </row>
    <row r="537801" spans="16:16" x14ac:dyDescent="0.3">
      <c r="P537801" s="83"/>
    </row>
    <row r="537802" spans="16:16" x14ac:dyDescent="0.3">
      <c r="P537802" s="83"/>
    </row>
    <row r="537803" spans="16:16" x14ac:dyDescent="0.3">
      <c r="P537803" s="83"/>
    </row>
    <row r="537804" spans="16:16" x14ac:dyDescent="0.3">
      <c r="P537804" s="83"/>
    </row>
    <row r="537805" spans="16:16" x14ac:dyDescent="0.3">
      <c r="P537805" s="83"/>
    </row>
    <row r="537806" spans="16:16" x14ac:dyDescent="0.3">
      <c r="P537806" s="83"/>
    </row>
    <row r="537807" spans="16:16" x14ac:dyDescent="0.3">
      <c r="P537807" s="83"/>
    </row>
    <row r="537808" spans="16:16" x14ac:dyDescent="0.3">
      <c r="P537808" s="83"/>
    </row>
    <row r="537809" spans="16:16" x14ac:dyDescent="0.3">
      <c r="P537809" s="83"/>
    </row>
    <row r="537810" spans="16:16" x14ac:dyDescent="0.3">
      <c r="P537810" s="83"/>
    </row>
    <row r="537811" spans="16:16" x14ac:dyDescent="0.3">
      <c r="P537811" s="83"/>
    </row>
    <row r="537812" spans="16:16" x14ac:dyDescent="0.3">
      <c r="P537812" s="83"/>
    </row>
    <row r="537813" spans="16:16" x14ac:dyDescent="0.3">
      <c r="P537813" s="83"/>
    </row>
    <row r="537814" spans="16:16" x14ac:dyDescent="0.3">
      <c r="P537814" s="83"/>
    </row>
    <row r="537815" spans="16:16" x14ac:dyDescent="0.3">
      <c r="P537815" s="83"/>
    </row>
    <row r="537816" spans="16:16" x14ac:dyDescent="0.3">
      <c r="P537816" s="83"/>
    </row>
    <row r="537817" spans="16:16" x14ac:dyDescent="0.3">
      <c r="P537817" s="83"/>
    </row>
    <row r="537818" spans="16:16" x14ac:dyDescent="0.3">
      <c r="P537818" s="83"/>
    </row>
    <row r="537819" spans="16:16" x14ac:dyDescent="0.3">
      <c r="P537819" s="83"/>
    </row>
    <row r="537820" spans="16:16" x14ac:dyDescent="0.3">
      <c r="P537820" s="83"/>
    </row>
    <row r="537821" spans="16:16" x14ac:dyDescent="0.3">
      <c r="P537821" s="83"/>
    </row>
    <row r="537822" spans="16:16" x14ac:dyDescent="0.3">
      <c r="P537822" s="83"/>
    </row>
    <row r="537823" spans="16:16" x14ac:dyDescent="0.3">
      <c r="P537823" s="83"/>
    </row>
    <row r="537824" spans="16:16" x14ac:dyDescent="0.3">
      <c r="P537824" s="83"/>
    </row>
    <row r="537825" spans="16:16" x14ac:dyDescent="0.3">
      <c r="P537825" s="83"/>
    </row>
    <row r="537826" spans="16:16" x14ac:dyDescent="0.3">
      <c r="P537826" s="83"/>
    </row>
    <row r="537827" spans="16:16" x14ac:dyDescent="0.3">
      <c r="P537827" s="83"/>
    </row>
    <row r="537828" spans="16:16" x14ac:dyDescent="0.3">
      <c r="P537828" s="83"/>
    </row>
    <row r="537829" spans="16:16" x14ac:dyDescent="0.3">
      <c r="P537829" s="83"/>
    </row>
    <row r="537830" spans="16:16" x14ac:dyDescent="0.3">
      <c r="P537830" s="83"/>
    </row>
    <row r="537831" spans="16:16" x14ac:dyDescent="0.3">
      <c r="P537831" s="83"/>
    </row>
    <row r="537832" spans="16:16" x14ac:dyDescent="0.3">
      <c r="P537832" s="83"/>
    </row>
    <row r="537833" spans="16:16" x14ac:dyDescent="0.3">
      <c r="P537833" s="83"/>
    </row>
    <row r="537834" spans="16:16" x14ac:dyDescent="0.3">
      <c r="P537834" s="83"/>
    </row>
    <row r="537835" spans="16:16" x14ac:dyDescent="0.3">
      <c r="P537835" s="83"/>
    </row>
    <row r="537836" spans="16:16" x14ac:dyDescent="0.3">
      <c r="P537836" s="83"/>
    </row>
    <row r="537837" spans="16:16" x14ac:dyDescent="0.3">
      <c r="P537837" s="83"/>
    </row>
    <row r="537838" spans="16:16" x14ac:dyDescent="0.3">
      <c r="P537838" s="83"/>
    </row>
    <row r="537839" spans="16:16" x14ac:dyDescent="0.3">
      <c r="P537839" s="83"/>
    </row>
    <row r="537840" spans="16:16" x14ac:dyDescent="0.3">
      <c r="P537840" s="83"/>
    </row>
    <row r="537841" spans="16:16" x14ac:dyDescent="0.3">
      <c r="P537841" s="83"/>
    </row>
    <row r="537842" spans="16:16" x14ac:dyDescent="0.3">
      <c r="P537842" s="83"/>
    </row>
    <row r="537843" spans="16:16" x14ac:dyDescent="0.3">
      <c r="P537843" s="83"/>
    </row>
    <row r="537844" spans="16:16" x14ac:dyDescent="0.3">
      <c r="P537844" s="83"/>
    </row>
    <row r="537845" spans="16:16" x14ac:dyDescent="0.3">
      <c r="P537845" s="83"/>
    </row>
    <row r="537846" spans="16:16" x14ac:dyDescent="0.3">
      <c r="P537846" s="83"/>
    </row>
    <row r="537847" spans="16:16" x14ac:dyDescent="0.3">
      <c r="P537847" s="83"/>
    </row>
    <row r="537848" spans="16:16" x14ac:dyDescent="0.3">
      <c r="P537848" s="83"/>
    </row>
    <row r="537849" spans="16:16" x14ac:dyDescent="0.3">
      <c r="P537849" s="83"/>
    </row>
    <row r="537850" spans="16:16" x14ac:dyDescent="0.3">
      <c r="P537850" s="83"/>
    </row>
    <row r="537851" spans="16:16" x14ac:dyDescent="0.3">
      <c r="P537851" s="83"/>
    </row>
    <row r="537852" spans="16:16" x14ac:dyDescent="0.3">
      <c r="P537852" s="83"/>
    </row>
    <row r="537853" spans="16:16" x14ac:dyDescent="0.3">
      <c r="P537853" s="83"/>
    </row>
    <row r="537854" spans="16:16" x14ac:dyDescent="0.3">
      <c r="P537854" s="83"/>
    </row>
    <row r="537855" spans="16:16" x14ac:dyDescent="0.3">
      <c r="P537855" s="83"/>
    </row>
    <row r="537856" spans="16:16" x14ac:dyDescent="0.3">
      <c r="P537856" s="83"/>
    </row>
    <row r="537857" spans="16:16" x14ac:dyDescent="0.3">
      <c r="P537857" s="83"/>
    </row>
    <row r="537858" spans="16:16" x14ac:dyDescent="0.3">
      <c r="P537858" s="83"/>
    </row>
    <row r="537859" spans="16:16" x14ac:dyDescent="0.3">
      <c r="P537859" s="83"/>
    </row>
    <row r="537860" spans="16:16" x14ac:dyDescent="0.3">
      <c r="P537860" s="83"/>
    </row>
    <row r="537861" spans="16:16" x14ac:dyDescent="0.3">
      <c r="P537861" s="83"/>
    </row>
    <row r="537862" spans="16:16" x14ac:dyDescent="0.3">
      <c r="P537862" s="83"/>
    </row>
    <row r="537863" spans="16:16" x14ac:dyDescent="0.3">
      <c r="P537863" s="83"/>
    </row>
    <row r="537864" spans="16:16" x14ac:dyDescent="0.3">
      <c r="P537864" s="83"/>
    </row>
    <row r="537865" spans="16:16" x14ac:dyDescent="0.3">
      <c r="P537865" s="83"/>
    </row>
    <row r="537866" spans="16:16" x14ac:dyDescent="0.3">
      <c r="P537866" s="83"/>
    </row>
    <row r="537867" spans="16:16" x14ac:dyDescent="0.3">
      <c r="P537867" s="83"/>
    </row>
    <row r="537868" spans="16:16" x14ac:dyDescent="0.3">
      <c r="P537868" s="83"/>
    </row>
    <row r="537869" spans="16:16" x14ac:dyDescent="0.3">
      <c r="P537869" s="83"/>
    </row>
    <row r="537870" spans="16:16" x14ac:dyDescent="0.3">
      <c r="P537870" s="83"/>
    </row>
    <row r="537871" spans="16:16" x14ac:dyDescent="0.3">
      <c r="P537871" s="83"/>
    </row>
    <row r="537872" spans="16:16" x14ac:dyDescent="0.3">
      <c r="P537872" s="83"/>
    </row>
    <row r="537873" spans="16:16" x14ac:dyDescent="0.3">
      <c r="P537873" s="83"/>
    </row>
    <row r="537874" spans="16:16" x14ac:dyDescent="0.3">
      <c r="P537874" s="83"/>
    </row>
    <row r="537875" spans="16:16" x14ac:dyDescent="0.3">
      <c r="P537875" s="83"/>
    </row>
    <row r="537876" spans="16:16" x14ac:dyDescent="0.3">
      <c r="P537876" s="83"/>
    </row>
    <row r="537877" spans="16:16" x14ac:dyDescent="0.3">
      <c r="P537877" s="83"/>
    </row>
    <row r="537878" spans="16:16" x14ac:dyDescent="0.3">
      <c r="P537878" s="83"/>
    </row>
    <row r="537879" spans="16:16" x14ac:dyDescent="0.3">
      <c r="P537879" s="83"/>
    </row>
    <row r="537880" spans="16:16" x14ac:dyDescent="0.3">
      <c r="P537880" s="83"/>
    </row>
    <row r="537881" spans="16:16" x14ac:dyDescent="0.3">
      <c r="P537881" s="83"/>
    </row>
    <row r="537882" spans="16:16" x14ac:dyDescent="0.3">
      <c r="P537882" s="83"/>
    </row>
    <row r="537883" spans="16:16" x14ac:dyDescent="0.3">
      <c r="P537883" s="83"/>
    </row>
    <row r="537884" spans="16:16" x14ac:dyDescent="0.3">
      <c r="P537884" s="83"/>
    </row>
    <row r="537885" spans="16:16" x14ac:dyDescent="0.3">
      <c r="P537885" s="83"/>
    </row>
    <row r="537886" spans="16:16" x14ac:dyDescent="0.3">
      <c r="P537886" s="83"/>
    </row>
    <row r="537887" spans="16:16" x14ac:dyDescent="0.3">
      <c r="P537887" s="83"/>
    </row>
    <row r="537888" spans="16:16" x14ac:dyDescent="0.3">
      <c r="P537888" s="83"/>
    </row>
    <row r="537889" spans="16:16" x14ac:dyDescent="0.3">
      <c r="P537889" s="83"/>
    </row>
    <row r="537890" spans="16:16" x14ac:dyDescent="0.3">
      <c r="P537890" s="83"/>
    </row>
    <row r="537891" spans="16:16" x14ac:dyDescent="0.3">
      <c r="P537891" s="83"/>
    </row>
    <row r="537892" spans="16:16" x14ac:dyDescent="0.3">
      <c r="P537892" s="83"/>
    </row>
    <row r="537893" spans="16:16" x14ac:dyDescent="0.3">
      <c r="P537893" s="83"/>
    </row>
    <row r="537894" spans="16:16" x14ac:dyDescent="0.3">
      <c r="P537894" s="83"/>
    </row>
    <row r="537895" spans="16:16" x14ac:dyDescent="0.3">
      <c r="P537895" s="83"/>
    </row>
    <row r="537896" spans="16:16" x14ac:dyDescent="0.3">
      <c r="P537896" s="83"/>
    </row>
    <row r="537897" spans="16:16" x14ac:dyDescent="0.3">
      <c r="P537897" s="83"/>
    </row>
    <row r="537898" spans="16:16" x14ac:dyDescent="0.3">
      <c r="P537898" s="83"/>
    </row>
    <row r="537899" spans="16:16" x14ac:dyDescent="0.3">
      <c r="P537899" s="83"/>
    </row>
    <row r="537900" spans="16:16" x14ac:dyDescent="0.3">
      <c r="P537900" s="83"/>
    </row>
    <row r="537901" spans="16:16" x14ac:dyDescent="0.3">
      <c r="P537901" s="83"/>
    </row>
    <row r="537902" spans="16:16" x14ac:dyDescent="0.3">
      <c r="P537902" s="83"/>
    </row>
    <row r="537903" spans="16:16" x14ac:dyDescent="0.3">
      <c r="P537903" s="83"/>
    </row>
    <row r="537904" spans="16:16" x14ac:dyDescent="0.3">
      <c r="P537904" s="83"/>
    </row>
    <row r="537905" spans="16:16" x14ac:dyDescent="0.3">
      <c r="P537905" s="83"/>
    </row>
    <row r="537906" spans="16:16" x14ac:dyDescent="0.3">
      <c r="P537906" s="83"/>
    </row>
    <row r="537907" spans="16:16" x14ac:dyDescent="0.3">
      <c r="P537907" s="83"/>
    </row>
    <row r="537908" spans="16:16" x14ac:dyDescent="0.3">
      <c r="P537908" s="83"/>
    </row>
    <row r="537909" spans="16:16" x14ac:dyDescent="0.3">
      <c r="P537909" s="83"/>
    </row>
    <row r="537910" spans="16:16" x14ac:dyDescent="0.3">
      <c r="P537910" s="83"/>
    </row>
    <row r="537911" spans="16:16" x14ac:dyDescent="0.3">
      <c r="P537911" s="83"/>
    </row>
    <row r="537912" spans="16:16" x14ac:dyDescent="0.3">
      <c r="P537912" s="83"/>
    </row>
    <row r="537913" spans="16:16" x14ac:dyDescent="0.3">
      <c r="P537913" s="83"/>
    </row>
    <row r="537914" spans="16:16" x14ac:dyDescent="0.3">
      <c r="P537914" s="83"/>
    </row>
    <row r="537915" spans="16:16" x14ac:dyDescent="0.3">
      <c r="P537915" s="83"/>
    </row>
    <row r="537916" spans="16:16" x14ac:dyDescent="0.3">
      <c r="P537916" s="83"/>
    </row>
    <row r="537917" spans="16:16" x14ac:dyDescent="0.3">
      <c r="P537917" s="83"/>
    </row>
    <row r="537918" spans="16:16" x14ac:dyDescent="0.3">
      <c r="P537918" s="83"/>
    </row>
    <row r="537919" spans="16:16" x14ac:dyDescent="0.3">
      <c r="P537919" s="83"/>
    </row>
    <row r="537920" spans="16:16" x14ac:dyDescent="0.3">
      <c r="P537920" s="83"/>
    </row>
    <row r="537921" spans="16:16" x14ac:dyDescent="0.3">
      <c r="P537921" s="83"/>
    </row>
    <row r="537922" spans="16:16" x14ac:dyDescent="0.3">
      <c r="P537922" s="83"/>
    </row>
    <row r="537923" spans="16:16" x14ac:dyDescent="0.3">
      <c r="P537923" s="83"/>
    </row>
    <row r="537924" spans="16:16" x14ac:dyDescent="0.3">
      <c r="P537924" s="83"/>
    </row>
    <row r="537925" spans="16:16" x14ac:dyDescent="0.3">
      <c r="P537925" s="83"/>
    </row>
    <row r="537926" spans="16:16" x14ac:dyDescent="0.3">
      <c r="P537926" s="83"/>
    </row>
    <row r="537927" spans="16:16" x14ac:dyDescent="0.3">
      <c r="P537927" s="83"/>
    </row>
    <row r="537928" spans="16:16" x14ac:dyDescent="0.3">
      <c r="P537928" s="83"/>
    </row>
    <row r="537929" spans="16:16" x14ac:dyDescent="0.3">
      <c r="P537929" s="83"/>
    </row>
    <row r="537930" spans="16:16" x14ac:dyDescent="0.3">
      <c r="P537930" s="83"/>
    </row>
    <row r="537931" spans="16:16" x14ac:dyDescent="0.3">
      <c r="P537931" s="83"/>
    </row>
    <row r="537932" spans="16:16" x14ac:dyDescent="0.3">
      <c r="P537932" s="83"/>
    </row>
    <row r="537933" spans="16:16" x14ac:dyDescent="0.3">
      <c r="P537933" s="83"/>
    </row>
    <row r="537934" spans="16:16" x14ac:dyDescent="0.3">
      <c r="P537934" s="83"/>
    </row>
    <row r="537935" spans="16:16" x14ac:dyDescent="0.3">
      <c r="P537935" s="83"/>
    </row>
    <row r="537936" spans="16:16" x14ac:dyDescent="0.3">
      <c r="P537936" s="83"/>
    </row>
    <row r="537937" spans="16:16" x14ac:dyDescent="0.3">
      <c r="P537937" s="83"/>
    </row>
    <row r="537938" spans="16:16" x14ac:dyDescent="0.3">
      <c r="P537938" s="83"/>
    </row>
    <row r="537939" spans="16:16" x14ac:dyDescent="0.3">
      <c r="P537939" s="83"/>
    </row>
    <row r="537940" spans="16:16" x14ac:dyDescent="0.3">
      <c r="P537940" s="83"/>
    </row>
    <row r="537941" spans="16:16" x14ac:dyDescent="0.3">
      <c r="P537941" s="83"/>
    </row>
    <row r="537942" spans="16:16" x14ac:dyDescent="0.3">
      <c r="P537942" s="83"/>
    </row>
    <row r="537943" spans="16:16" x14ac:dyDescent="0.3">
      <c r="P537943" s="83"/>
    </row>
    <row r="537944" spans="16:16" x14ac:dyDescent="0.3">
      <c r="P537944" s="83"/>
    </row>
    <row r="537945" spans="16:16" x14ac:dyDescent="0.3">
      <c r="P537945" s="83"/>
    </row>
    <row r="537946" spans="16:16" x14ac:dyDescent="0.3">
      <c r="P537946" s="83"/>
    </row>
    <row r="537947" spans="16:16" x14ac:dyDescent="0.3">
      <c r="P537947" s="83"/>
    </row>
    <row r="537948" spans="16:16" x14ac:dyDescent="0.3">
      <c r="P537948" s="83"/>
    </row>
    <row r="537949" spans="16:16" x14ac:dyDescent="0.3">
      <c r="P537949" s="83"/>
    </row>
    <row r="537950" spans="16:16" x14ac:dyDescent="0.3">
      <c r="P537950" s="83"/>
    </row>
    <row r="537951" spans="16:16" x14ac:dyDescent="0.3">
      <c r="P537951" s="83"/>
    </row>
    <row r="537952" spans="16:16" x14ac:dyDescent="0.3">
      <c r="P537952" s="83"/>
    </row>
    <row r="537953" spans="16:16" x14ac:dyDescent="0.3">
      <c r="P537953" s="83"/>
    </row>
    <row r="537954" spans="16:16" x14ac:dyDescent="0.3">
      <c r="P537954" s="83"/>
    </row>
    <row r="537955" spans="16:16" x14ac:dyDescent="0.3">
      <c r="P537955" s="83"/>
    </row>
    <row r="537956" spans="16:16" x14ac:dyDescent="0.3">
      <c r="P537956" s="83"/>
    </row>
    <row r="537957" spans="16:16" x14ac:dyDescent="0.3">
      <c r="P537957" s="83"/>
    </row>
    <row r="537958" spans="16:16" x14ac:dyDescent="0.3">
      <c r="P537958" s="83"/>
    </row>
    <row r="537959" spans="16:16" x14ac:dyDescent="0.3">
      <c r="P537959" s="83"/>
    </row>
    <row r="537960" spans="16:16" x14ac:dyDescent="0.3">
      <c r="P537960" s="83"/>
    </row>
    <row r="537961" spans="16:16" x14ac:dyDescent="0.3">
      <c r="P537961" s="83"/>
    </row>
    <row r="537962" spans="16:16" x14ac:dyDescent="0.3">
      <c r="P537962" s="83"/>
    </row>
    <row r="537963" spans="16:16" x14ac:dyDescent="0.3">
      <c r="P537963" s="83"/>
    </row>
    <row r="537964" spans="16:16" x14ac:dyDescent="0.3">
      <c r="P537964" s="83"/>
    </row>
    <row r="537965" spans="16:16" x14ac:dyDescent="0.3">
      <c r="P537965" s="83"/>
    </row>
    <row r="537966" spans="16:16" x14ac:dyDescent="0.3">
      <c r="P537966" s="83"/>
    </row>
    <row r="537967" spans="16:16" x14ac:dyDescent="0.3">
      <c r="P537967" s="83"/>
    </row>
    <row r="537968" spans="16:16" x14ac:dyDescent="0.3">
      <c r="P537968" s="83"/>
    </row>
    <row r="537969" spans="16:16" x14ac:dyDescent="0.3">
      <c r="P537969" s="83"/>
    </row>
    <row r="537970" spans="16:16" x14ac:dyDescent="0.3">
      <c r="P537970" s="83"/>
    </row>
    <row r="537971" spans="16:16" x14ac:dyDescent="0.3">
      <c r="P537971" s="83"/>
    </row>
    <row r="537972" spans="16:16" x14ac:dyDescent="0.3">
      <c r="P537972" s="83"/>
    </row>
    <row r="537973" spans="16:16" x14ac:dyDescent="0.3">
      <c r="P537973" s="83"/>
    </row>
    <row r="537974" spans="16:16" x14ac:dyDescent="0.3">
      <c r="P537974" s="83"/>
    </row>
    <row r="537975" spans="16:16" x14ac:dyDescent="0.3">
      <c r="P537975" s="83"/>
    </row>
    <row r="537976" spans="16:16" x14ac:dyDescent="0.3">
      <c r="P537976" s="83"/>
    </row>
    <row r="537977" spans="16:16" x14ac:dyDescent="0.3">
      <c r="P537977" s="83"/>
    </row>
    <row r="537978" spans="16:16" x14ac:dyDescent="0.3">
      <c r="P537978" s="83"/>
    </row>
    <row r="537979" spans="16:16" x14ac:dyDescent="0.3">
      <c r="P537979" s="83"/>
    </row>
    <row r="537980" spans="16:16" x14ac:dyDescent="0.3">
      <c r="P537980" s="83"/>
    </row>
    <row r="537981" spans="16:16" x14ac:dyDescent="0.3">
      <c r="P537981" s="83"/>
    </row>
    <row r="537982" spans="16:16" x14ac:dyDescent="0.3">
      <c r="P537982" s="83"/>
    </row>
    <row r="537983" spans="16:16" x14ac:dyDescent="0.3">
      <c r="P537983" s="83"/>
    </row>
    <row r="537984" spans="16:16" x14ac:dyDescent="0.3">
      <c r="P537984" s="83"/>
    </row>
    <row r="537985" spans="16:16" x14ac:dyDescent="0.3">
      <c r="P537985" s="83"/>
    </row>
    <row r="537986" spans="16:16" x14ac:dyDescent="0.3">
      <c r="P537986" s="83"/>
    </row>
    <row r="537987" spans="16:16" x14ac:dyDescent="0.3">
      <c r="P537987" s="83"/>
    </row>
    <row r="537988" spans="16:16" x14ac:dyDescent="0.3">
      <c r="P537988" s="83"/>
    </row>
    <row r="537989" spans="16:16" x14ac:dyDescent="0.3">
      <c r="P537989" s="83"/>
    </row>
    <row r="537990" spans="16:16" x14ac:dyDescent="0.3">
      <c r="P537990" s="83"/>
    </row>
    <row r="537991" spans="16:16" x14ac:dyDescent="0.3">
      <c r="P537991" s="83"/>
    </row>
    <row r="537992" spans="16:16" x14ac:dyDescent="0.3">
      <c r="P537992" s="83"/>
    </row>
    <row r="537993" spans="16:16" x14ac:dyDescent="0.3">
      <c r="P537993" s="83"/>
    </row>
    <row r="537994" spans="16:16" x14ac:dyDescent="0.3">
      <c r="P537994" s="83"/>
    </row>
    <row r="537995" spans="16:16" x14ac:dyDescent="0.3">
      <c r="P537995" s="83"/>
    </row>
    <row r="537996" spans="16:16" x14ac:dyDescent="0.3">
      <c r="P537996" s="83"/>
    </row>
    <row r="537997" spans="16:16" x14ac:dyDescent="0.3">
      <c r="P537997" s="83"/>
    </row>
    <row r="537998" spans="16:16" x14ac:dyDescent="0.3">
      <c r="P537998" s="83"/>
    </row>
    <row r="537999" spans="16:16" x14ac:dyDescent="0.3">
      <c r="P537999" s="83"/>
    </row>
    <row r="538000" spans="16:16" x14ac:dyDescent="0.3">
      <c r="P538000" s="83"/>
    </row>
    <row r="538001" spans="16:16" x14ac:dyDescent="0.3">
      <c r="P538001" s="83"/>
    </row>
    <row r="538002" spans="16:16" x14ac:dyDescent="0.3">
      <c r="P538002" s="83"/>
    </row>
    <row r="538003" spans="16:16" x14ac:dyDescent="0.3">
      <c r="P538003" s="83"/>
    </row>
    <row r="538004" spans="16:16" x14ac:dyDescent="0.3">
      <c r="P538004" s="83"/>
    </row>
    <row r="538005" spans="16:16" x14ac:dyDescent="0.3">
      <c r="P538005" s="83"/>
    </row>
    <row r="538006" spans="16:16" x14ac:dyDescent="0.3">
      <c r="P538006" s="83"/>
    </row>
    <row r="538007" spans="16:16" x14ac:dyDescent="0.3">
      <c r="P538007" s="83"/>
    </row>
    <row r="538008" spans="16:16" x14ac:dyDescent="0.3">
      <c r="P538008" s="83"/>
    </row>
    <row r="538009" spans="16:16" x14ac:dyDescent="0.3">
      <c r="P538009" s="83"/>
    </row>
    <row r="538010" spans="16:16" x14ac:dyDescent="0.3">
      <c r="P538010" s="83"/>
    </row>
    <row r="538011" spans="16:16" x14ac:dyDescent="0.3">
      <c r="P538011" s="83"/>
    </row>
    <row r="538012" spans="16:16" x14ac:dyDescent="0.3">
      <c r="P538012" s="83"/>
    </row>
    <row r="538013" spans="16:16" x14ac:dyDescent="0.3">
      <c r="P538013" s="83"/>
    </row>
    <row r="538014" spans="16:16" x14ac:dyDescent="0.3">
      <c r="P538014" s="83"/>
    </row>
    <row r="538015" spans="16:16" x14ac:dyDescent="0.3">
      <c r="P538015" s="83"/>
    </row>
    <row r="538016" spans="16:16" x14ac:dyDescent="0.3">
      <c r="P538016" s="83"/>
    </row>
    <row r="538017" spans="16:16" x14ac:dyDescent="0.3">
      <c r="P538017" s="83"/>
    </row>
    <row r="538018" spans="16:16" x14ac:dyDescent="0.3">
      <c r="P538018" s="83"/>
    </row>
    <row r="538019" spans="16:16" x14ac:dyDescent="0.3">
      <c r="P538019" s="83"/>
    </row>
    <row r="538020" spans="16:16" x14ac:dyDescent="0.3">
      <c r="P538020" s="83"/>
    </row>
    <row r="538021" spans="16:16" x14ac:dyDescent="0.3">
      <c r="P538021" s="83"/>
    </row>
    <row r="538022" spans="16:16" x14ac:dyDescent="0.3">
      <c r="P538022" s="83"/>
    </row>
    <row r="538023" spans="16:16" x14ac:dyDescent="0.3">
      <c r="P538023" s="83"/>
    </row>
    <row r="538024" spans="16:16" x14ac:dyDescent="0.3">
      <c r="P538024" s="83"/>
    </row>
    <row r="538025" spans="16:16" x14ac:dyDescent="0.3">
      <c r="P538025" s="83"/>
    </row>
    <row r="538026" spans="16:16" x14ac:dyDescent="0.3">
      <c r="P538026" s="83"/>
    </row>
    <row r="538027" spans="16:16" x14ac:dyDescent="0.3">
      <c r="P538027" s="83"/>
    </row>
    <row r="538028" spans="16:16" x14ac:dyDescent="0.3">
      <c r="P538028" s="83"/>
    </row>
    <row r="538029" spans="16:16" x14ac:dyDescent="0.3">
      <c r="P538029" s="83"/>
    </row>
    <row r="538030" spans="16:16" x14ac:dyDescent="0.3">
      <c r="P538030" s="83"/>
    </row>
    <row r="538031" spans="16:16" x14ac:dyDescent="0.3">
      <c r="P538031" s="83"/>
    </row>
    <row r="538032" spans="16:16" x14ac:dyDescent="0.3">
      <c r="P538032" s="83"/>
    </row>
    <row r="538033" spans="16:16" x14ac:dyDescent="0.3">
      <c r="P538033" s="83"/>
    </row>
    <row r="538034" spans="16:16" x14ac:dyDescent="0.3">
      <c r="P538034" s="83"/>
    </row>
    <row r="538035" spans="16:16" x14ac:dyDescent="0.3">
      <c r="P538035" s="83"/>
    </row>
    <row r="538036" spans="16:16" x14ac:dyDescent="0.3">
      <c r="P538036" s="83"/>
    </row>
    <row r="538037" spans="16:16" x14ac:dyDescent="0.3">
      <c r="P538037" s="83"/>
    </row>
    <row r="538038" spans="16:16" x14ac:dyDescent="0.3">
      <c r="P538038" s="83"/>
    </row>
    <row r="538039" spans="16:16" x14ac:dyDescent="0.3">
      <c r="P538039" s="83"/>
    </row>
    <row r="538040" spans="16:16" x14ac:dyDescent="0.3">
      <c r="P538040" s="83"/>
    </row>
    <row r="538041" spans="16:16" x14ac:dyDescent="0.3">
      <c r="P538041" s="83"/>
    </row>
    <row r="538042" spans="16:16" x14ac:dyDescent="0.3">
      <c r="P538042" s="83"/>
    </row>
    <row r="538043" spans="16:16" x14ac:dyDescent="0.3">
      <c r="P538043" s="83"/>
    </row>
    <row r="538044" spans="16:16" x14ac:dyDescent="0.3">
      <c r="P538044" s="83"/>
    </row>
    <row r="538045" spans="16:16" x14ac:dyDescent="0.3">
      <c r="P538045" s="83"/>
    </row>
    <row r="538046" spans="16:16" x14ac:dyDescent="0.3">
      <c r="P538046" s="83"/>
    </row>
    <row r="538047" spans="16:16" x14ac:dyDescent="0.3">
      <c r="P538047" s="83"/>
    </row>
    <row r="538048" spans="16:16" x14ac:dyDescent="0.3">
      <c r="P538048" s="83"/>
    </row>
    <row r="538049" spans="16:16" x14ac:dyDescent="0.3">
      <c r="P538049" s="83"/>
    </row>
    <row r="538050" spans="16:16" x14ac:dyDescent="0.3">
      <c r="P538050" s="83"/>
    </row>
    <row r="538051" spans="16:16" x14ac:dyDescent="0.3">
      <c r="P538051" s="83"/>
    </row>
    <row r="538052" spans="16:16" x14ac:dyDescent="0.3">
      <c r="P538052" s="83"/>
    </row>
    <row r="538053" spans="16:16" x14ac:dyDescent="0.3">
      <c r="P538053" s="83"/>
    </row>
    <row r="538054" spans="16:16" x14ac:dyDescent="0.3">
      <c r="P538054" s="83"/>
    </row>
    <row r="538055" spans="16:16" x14ac:dyDescent="0.3">
      <c r="P538055" s="83"/>
    </row>
    <row r="538056" spans="16:16" x14ac:dyDescent="0.3">
      <c r="P538056" s="83"/>
    </row>
    <row r="538057" spans="16:16" x14ac:dyDescent="0.3">
      <c r="P538057" s="83"/>
    </row>
    <row r="538058" spans="16:16" x14ac:dyDescent="0.3">
      <c r="P538058" s="83"/>
    </row>
    <row r="538059" spans="16:16" x14ac:dyDescent="0.3">
      <c r="P538059" s="83"/>
    </row>
    <row r="538060" spans="16:16" x14ac:dyDescent="0.3">
      <c r="P538060" s="83"/>
    </row>
    <row r="538061" spans="16:16" x14ac:dyDescent="0.3">
      <c r="P538061" s="83"/>
    </row>
    <row r="538062" spans="16:16" x14ac:dyDescent="0.3">
      <c r="P538062" s="83"/>
    </row>
    <row r="538063" spans="16:16" x14ac:dyDescent="0.3">
      <c r="P538063" s="83"/>
    </row>
    <row r="538064" spans="16:16" x14ac:dyDescent="0.3">
      <c r="P538064" s="83"/>
    </row>
    <row r="538065" spans="16:16" x14ac:dyDescent="0.3">
      <c r="P538065" s="83"/>
    </row>
    <row r="538066" spans="16:16" x14ac:dyDescent="0.3">
      <c r="P538066" s="83"/>
    </row>
    <row r="538067" spans="16:16" x14ac:dyDescent="0.3">
      <c r="P538067" s="83"/>
    </row>
    <row r="538068" spans="16:16" x14ac:dyDescent="0.3">
      <c r="P538068" s="83"/>
    </row>
    <row r="538069" spans="16:16" x14ac:dyDescent="0.3">
      <c r="P538069" s="83"/>
    </row>
    <row r="538070" spans="16:16" x14ac:dyDescent="0.3">
      <c r="P538070" s="83"/>
    </row>
    <row r="538071" spans="16:16" x14ac:dyDescent="0.3">
      <c r="P538071" s="83"/>
    </row>
    <row r="538072" spans="16:16" x14ac:dyDescent="0.3">
      <c r="P538072" s="83"/>
    </row>
    <row r="538073" spans="16:16" x14ac:dyDescent="0.3">
      <c r="P538073" s="83"/>
    </row>
    <row r="538074" spans="16:16" x14ac:dyDescent="0.3">
      <c r="P538074" s="83"/>
    </row>
    <row r="538075" spans="16:16" x14ac:dyDescent="0.3">
      <c r="P538075" s="83"/>
    </row>
    <row r="538076" spans="16:16" x14ac:dyDescent="0.3">
      <c r="P538076" s="83"/>
    </row>
    <row r="538077" spans="16:16" x14ac:dyDescent="0.3">
      <c r="P538077" s="83"/>
    </row>
    <row r="538078" spans="16:16" x14ac:dyDescent="0.3">
      <c r="P538078" s="83"/>
    </row>
    <row r="538079" spans="16:16" x14ac:dyDescent="0.3">
      <c r="P538079" s="83"/>
    </row>
    <row r="538080" spans="16:16" x14ac:dyDescent="0.3">
      <c r="P538080" s="83"/>
    </row>
    <row r="538081" spans="16:16" x14ac:dyDescent="0.3">
      <c r="P538081" s="83"/>
    </row>
    <row r="538082" spans="16:16" x14ac:dyDescent="0.3">
      <c r="P538082" s="83"/>
    </row>
    <row r="538083" spans="16:16" x14ac:dyDescent="0.3">
      <c r="P538083" s="83"/>
    </row>
    <row r="538084" spans="16:16" x14ac:dyDescent="0.3">
      <c r="P538084" s="83"/>
    </row>
    <row r="538085" spans="16:16" x14ac:dyDescent="0.3">
      <c r="P538085" s="83"/>
    </row>
    <row r="538086" spans="16:16" x14ac:dyDescent="0.3">
      <c r="P538086" s="83"/>
    </row>
    <row r="538087" spans="16:16" x14ac:dyDescent="0.3">
      <c r="P538087" s="83"/>
    </row>
    <row r="538088" spans="16:16" x14ac:dyDescent="0.3">
      <c r="P538088" s="83"/>
    </row>
    <row r="538089" spans="16:16" x14ac:dyDescent="0.3">
      <c r="P538089" s="83"/>
    </row>
    <row r="538090" spans="16:16" x14ac:dyDescent="0.3">
      <c r="P538090" s="83"/>
    </row>
    <row r="538091" spans="16:16" x14ac:dyDescent="0.3">
      <c r="P538091" s="83"/>
    </row>
    <row r="538092" spans="16:16" x14ac:dyDescent="0.3">
      <c r="P538092" s="83"/>
    </row>
    <row r="538093" spans="16:16" x14ac:dyDescent="0.3">
      <c r="P538093" s="83"/>
    </row>
    <row r="538094" spans="16:16" x14ac:dyDescent="0.3">
      <c r="P538094" s="83"/>
    </row>
    <row r="538095" spans="16:16" x14ac:dyDescent="0.3">
      <c r="P538095" s="83"/>
    </row>
    <row r="538096" spans="16:16" x14ac:dyDescent="0.3">
      <c r="P538096" s="83"/>
    </row>
    <row r="538097" spans="16:16" x14ac:dyDescent="0.3">
      <c r="P538097" s="83"/>
    </row>
    <row r="538098" spans="16:16" x14ac:dyDescent="0.3">
      <c r="P538098" s="83"/>
    </row>
    <row r="538099" spans="16:16" x14ac:dyDescent="0.3">
      <c r="P538099" s="83"/>
    </row>
    <row r="538100" spans="16:16" x14ac:dyDescent="0.3">
      <c r="P538100" s="83"/>
    </row>
    <row r="538101" spans="16:16" x14ac:dyDescent="0.3">
      <c r="P538101" s="83"/>
    </row>
    <row r="538102" spans="16:16" x14ac:dyDescent="0.3">
      <c r="P538102" s="83"/>
    </row>
    <row r="538103" spans="16:16" x14ac:dyDescent="0.3">
      <c r="P538103" s="83"/>
    </row>
    <row r="538104" spans="16:16" x14ac:dyDescent="0.3">
      <c r="P538104" s="83"/>
    </row>
    <row r="538105" spans="16:16" x14ac:dyDescent="0.3">
      <c r="P538105" s="83"/>
    </row>
    <row r="538106" spans="16:16" x14ac:dyDescent="0.3">
      <c r="P538106" s="83"/>
    </row>
    <row r="538107" spans="16:16" x14ac:dyDescent="0.3">
      <c r="P538107" s="83"/>
    </row>
    <row r="538108" spans="16:16" x14ac:dyDescent="0.3">
      <c r="P538108" s="83"/>
    </row>
    <row r="538109" spans="16:16" x14ac:dyDescent="0.3">
      <c r="P538109" s="83"/>
    </row>
    <row r="538110" spans="16:16" x14ac:dyDescent="0.3">
      <c r="P538110" s="83"/>
    </row>
    <row r="538111" spans="16:16" x14ac:dyDescent="0.3">
      <c r="P538111" s="83"/>
    </row>
    <row r="538112" spans="16:16" x14ac:dyDescent="0.3">
      <c r="P538112" s="83"/>
    </row>
    <row r="538113" spans="16:16" x14ac:dyDescent="0.3">
      <c r="P538113" s="83"/>
    </row>
    <row r="538114" spans="16:16" x14ac:dyDescent="0.3">
      <c r="P538114" s="83"/>
    </row>
    <row r="538115" spans="16:16" x14ac:dyDescent="0.3">
      <c r="P538115" s="83"/>
    </row>
    <row r="538116" spans="16:16" x14ac:dyDescent="0.3">
      <c r="P538116" s="83"/>
    </row>
    <row r="538117" spans="16:16" x14ac:dyDescent="0.3">
      <c r="P538117" s="83"/>
    </row>
    <row r="538118" spans="16:16" x14ac:dyDescent="0.3">
      <c r="P538118" s="83"/>
    </row>
    <row r="538119" spans="16:16" x14ac:dyDescent="0.3">
      <c r="P538119" s="83"/>
    </row>
    <row r="538120" spans="16:16" x14ac:dyDescent="0.3">
      <c r="P538120" s="83"/>
    </row>
    <row r="538121" spans="16:16" x14ac:dyDescent="0.3">
      <c r="P538121" s="83"/>
    </row>
    <row r="538122" spans="16:16" x14ac:dyDescent="0.3">
      <c r="P538122" s="83"/>
    </row>
    <row r="538123" spans="16:16" x14ac:dyDescent="0.3">
      <c r="P538123" s="83"/>
    </row>
    <row r="538124" spans="16:16" x14ac:dyDescent="0.3">
      <c r="P538124" s="83"/>
    </row>
    <row r="538125" spans="16:16" x14ac:dyDescent="0.3">
      <c r="P538125" s="83"/>
    </row>
    <row r="538126" spans="16:16" x14ac:dyDescent="0.3">
      <c r="P538126" s="83"/>
    </row>
    <row r="538127" spans="16:16" x14ac:dyDescent="0.3">
      <c r="P538127" s="83"/>
    </row>
    <row r="538128" spans="16:16" x14ac:dyDescent="0.3">
      <c r="P538128" s="83"/>
    </row>
    <row r="538129" spans="16:16" x14ac:dyDescent="0.3">
      <c r="P538129" s="83"/>
    </row>
    <row r="538130" spans="16:16" x14ac:dyDescent="0.3">
      <c r="P538130" s="83"/>
    </row>
    <row r="538131" spans="16:16" x14ac:dyDescent="0.3">
      <c r="P538131" s="83"/>
    </row>
    <row r="538132" spans="16:16" x14ac:dyDescent="0.3">
      <c r="P538132" s="83"/>
    </row>
    <row r="538133" spans="16:16" x14ac:dyDescent="0.3">
      <c r="P538133" s="83"/>
    </row>
    <row r="538134" spans="16:16" x14ac:dyDescent="0.3">
      <c r="P538134" s="83"/>
    </row>
    <row r="538135" spans="16:16" x14ac:dyDescent="0.3">
      <c r="P538135" s="83"/>
    </row>
    <row r="538136" spans="16:16" x14ac:dyDescent="0.3">
      <c r="P538136" s="83"/>
    </row>
    <row r="538137" spans="16:16" x14ac:dyDescent="0.3">
      <c r="P538137" s="83"/>
    </row>
    <row r="538138" spans="16:16" x14ac:dyDescent="0.3">
      <c r="P538138" s="83"/>
    </row>
    <row r="538139" spans="16:16" x14ac:dyDescent="0.3">
      <c r="P538139" s="83"/>
    </row>
    <row r="538140" spans="16:16" x14ac:dyDescent="0.3">
      <c r="P538140" s="83"/>
    </row>
    <row r="538141" spans="16:16" x14ac:dyDescent="0.3">
      <c r="P538141" s="83"/>
    </row>
    <row r="538142" spans="16:16" x14ac:dyDescent="0.3">
      <c r="P538142" s="83"/>
    </row>
    <row r="538143" spans="16:16" x14ac:dyDescent="0.3">
      <c r="P538143" s="83"/>
    </row>
    <row r="538144" spans="16:16" x14ac:dyDescent="0.3">
      <c r="P538144" s="83"/>
    </row>
    <row r="538145" spans="16:16" x14ac:dyDescent="0.3">
      <c r="P538145" s="83"/>
    </row>
    <row r="538146" spans="16:16" x14ac:dyDescent="0.3">
      <c r="P538146" s="83"/>
    </row>
    <row r="538147" spans="16:16" x14ac:dyDescent="0.3">
      <c r="P538147" s="83"/>
    </row>
    <row r="538148" spans="16:16" x14ac:dyDescent="0.3">
      <c r="P538148" s="83"/>
    </row>
    <row r="538149" spans="16:16" x14ac:dyDescent="0.3">
      <c r="P538149" s="83"/>
    </row>
    <row r="538150" spans="16:16" x14ac:dyDescent="0.3">
      <c r="P538150" s="83"/>
    </row>
    <row r="538151" spans="16:16" x14ac:dyDescent="0.3">
      <c r="P538151" s="83"/>
    </row>
    <row r="538152" spans="16:16" x14ac:dyDescent="0.3">
      <c r="P538152" s="83"/>
    </row>
    <row r="538153" spans="16:16" x14ac:dyDescent="0.3">
      <c r="P538153" s="83"/>
    </row>
    <row r="538154" spans="16:16" x14ac:dyDescent="0.3">
      <c r="P538154" s="83"/>
    </row>
    <row r="538155" spans="16:16" x14ac:dyDescent="0.3">
      <c r="P538155" s="83"/>
    </row>
    <row r="538156" spans="16:16" x14ac:dyDescent="0.3">
      <c r="P538156" s="83"/>
    </row>
    <row r="538157" spans="16:16" x14ac:dyDescent="0.3">
      <c r="P538157" s="83"/>
    </row>
    <row r="538158" spans="16:16" x14ac:dyDescent="0.3">
      <c r="P538158" s="83"/>
    </row>
    <row r="538159" spans="16:16" x14ac:dyDescent="0.3">
      <c r="P538159" s="83"/>
    </row>
    <row r="538160" spans="16:16" x14ac:dyDescent="0.3">
      <c r="P538160" s="83"/>
    </row>
    <row r="538161" spans="16:16" x14ac:dyDescent="0.3">
      <c r="P538161" s="83"/>
    </row>
    <row r="538162" spans="16:16" x14ac:dyDescent="0.3">
      <c r="P538162" s="83"/>
    </row>
    <row r="538163" spans="16:16" x14ac:dyDescent="0.3">
      <c r="P538163" s="83"/>
    </row>
    <row r="538164" spans="16:16" x14ac:dyDescent="0.3">
      <c r="P538164" s="83"/>
    </row>
    <row r="538165" spans="16:16" x14ac:dyDescent="0.3">
      <c r="P538165" s="83"/>
    </row>
    <row r="538166" spans="16:16" x14ac:dyDescent="0.3">
      <c r="P538166" s="83"/>
    </row>
    <row r="538167" spans="16:16" x14ac:dyDescent="0.3">
      <c r="P538167" s="83"/>
    </row>
    <row r="538168" spans="16:16" x14ac:dyDescent="0.3">
      <c r="P538168" s="83"/>
    </row>
    <row r="538169" spans="16:16" x14ac:dyDescent="0.3">
      <c r="P538169" s="83"/>
    </row>
    <row r="538170" spans="16:16" x14ac:dyDescent="0.3">
      <c r="P538170" s="83"/>
    </row>
    <row r="538171" spans="16:16" x14ac:dyDescent="0.3">
      <c r="P538171" s="83"/>
    </row>
    <row r="538172" spans="16:16" x14ac:dyDescent="0.3">
      <c r="P538172" s="83"/>
    </row>
    <row r="538173" spans="16:16" x14ac:dyDescent="0.3">
      <c r="P538173" s="83"/>
    </row>
    <row r="538174" spans="16:16" x14ac:dyDescent="0.3">
      <c r="P538174" s="83"/>
    </row>
    <row r="538175" spans="16:16" x14ac:dyDescent="0.3">
      <c r="P538175" s="83"/>
    </row>
    <row r="538176" spans="16:16" x14ac:dyDescent="0.3">
      <c r="P538176" s="83"/>
    </row>
    <row r="538177" spans="16:16" x14ac:dyDescent="0.3">
      <c r="P538177" s="83"/>
    </row>
    <row r="538178" spans="16:16" x14ac:dyDescent="0.3">
      <c r="P538178" s="83"/>
    </row>
    <row r="538179" spans="16:16" x14ac:dyDescent="0.3">
      <c r="P538179" s="83"/>
    </row>
    <row r="538180" spans="16:16" x14ac:dyDescent="0.3">
      <c r="P538180" s="83"/>
    </row>
    <row r="538181" spans="16:16" x14ac:dyDescent="0.3">
      <c r="P538181" s="83"/>
    </row>
    <row r="538182" spans="16:16" x14ac:dyDescent="0.3">
      <c r="P538182" s="83"/>
    </row>
    <row r="538183" spans="16:16" x14ac:dyDescent="0.3">
      <c r="P538183" s="83"/>
    </row>
    <row r="538184" spans="16:16" x14ac:dyDescent="0.3">
      <c r="P538184" s="83"/>
    </row>
    <row r="538185" spans="16:16" x14ac:dyDescent="0.3">
      <c r="P538185" s="83"/>
    </row>
    <row r="538186" spans="16:16" x14ac:dyDescent="0.3">
      <c r="P538186" s="83"/>
    </row>
    <row r="538187" spans="16:16" x14ac:dyDescent="0.3">
      <c r="P538187" s="83"/>
    </row>
    <row r="538188" spans="16:16" x14ac:dyDescent="0.3">
      <c r="P538188" s="83"/>
    </row>
    <row r="538189" spans="16:16" x14ac:dyDescent="0.3">
      <c r="P538189" s="83"/>
    </row>
    <row r="538190" spans="16:16" x14ac:dyDescent="0.3">
      <c r="P538190" s="83"/>
    </row>
    <row r="538191" spans="16:16" x14ac:dyDescent="0.3">
      <c r="P538191" s="83"/>
    </row>
    <row r="538192" spans="16:16" x14ac:dyDescent="0.3">
      <c r="P538192" s="83"/>
    </row>
    <row r="538193" spans="16:16" x14ac:dyDescent="0.3">
      <c r="P538193" s="83"/>
    </row>
    <row r="538194" spans="16:16" x14ac:dyDescent="0.3">
      <c r="P538194" s="83"/>
    </row>
    <row r="538195" spans="16:16" x14ac:dyDescent="0.3">
      <c r="P538195" s="83"/>
    </row>
    <row r="538196" spans="16:16" x14ac:dyDescent="0.3">
      <c r="P538196" s="83"/>
    </row>
    <row r="538197" spans="16:16" x14ac:dyDescent="0.3">
      <c r="P538197" s="83"/>
    </row>
    <row r="538198" spans="16:16" x14ac:dyDescent="0.3">
      <c r="P538198" s="83"/>
    </row>
    <row r="538199" spans="16:16" x14ac:dyDescent="0.3">
      <c r="P538199" s="83"/>
    </row>
    <row r="538200" spans="16:16" x14ac:dyDescent="0.3">
      <c r="P538200" s="83"/>
    </row>
    <row r="538201" spans="16:16" x14ac:dyDescent="0.3">
      <c r="P538201" s="83"/>
    </row>
    <row r="538202" spans="16:16" x14ac:dyDescent="0.3">
      <c r="P538202" s="83"/>
    </row>
    <row r="538203" spans="16:16" x14ac:dyDescent="0.3">
      <c r="P538203" s="83"/>
    </row>
    <row r="538204" spans="16:16" x14ac:dyDescent="0.3">
      <c r="P538204" s="83"/>
    </row>
    <row r="538205" spans="16:16" x14ac:dyDescent="0.3">
      <c r="P538205" s="83"/>
    </row>
    <row r="538206" spans="16:16" x14ac:dyDescent="0.3">
      <c r="P538206" s="83"/>
    </row>
    <row r="538207" spans="16:16" x14ac:dyDescent="0.3">
      <c r="P538207" s="83"/>
    </row>
    <row r="538208" spans="16:16" x14ac:dyDescent="0.3">
      <c r="P538208" s="83"/>
    </row>
    <row r="538209" spans="16:16" x14ac:dyDescent="0.3">
      <c r="P538209" s="83"/>
    </row>
    <row r="538210" spans="16:16" x14ac:dyDescent="0.3">
      <c r="P538210" s="83"/>
    </row>
    <row r="538211" spans="16:16" x14ac:dyDescent="0.3">
      <c r="P538211" s="83"/>
    </row>
    <row r="538212" spans="16:16" x14ac:dyDescent="0.3">
      <c r="P538212" s="83"/>
    </row>
    <row r="538213" spans="16:16" x14ac:dyDescent="0.3">
      <c r="P538213" s="83"/>
    </row>
    <row r="538214" spans="16:16" x14ac:dyDescent="0.3">
      <c r="P538214" s="83"/>
    </row>
    <row r="538215" spans="16:16" x14ac:dyDescent="0.3">
      <c r="P538215" s="83"/>
    </row>
    <row r="538216" spans="16:16" x14ac:dyDescent="0.3">
      <c r="P538216" s="83"/>
    </row>
    <row r="538217" spans="16:16" x14ac:dyDescent="0.3">
      <c r="P538217" s="83"/>
    </row>
    <row r="538218" spans="16:16" x14ac:dyDescent="0.3">
      <c r="P538218" s="83"/>
    </row>
    <row r="538219" spans="16:16" x14ac:dyDescent="0.3">
      <c r="P538219" s="83"/>
    </row>
    <row r="538220" spans="16:16" x14ac:dyDescent="0.3">
      <c r="P538220" s="83"/>
    </row>
    <row r="538221" spans="16:16" x14ac:dyDescent="0.3">
      <c r="P538221" s="83"/>
    </row>
    <row r="538222" spans="16:16" x14ac:dyDescent="0.3">
      <c r="P538222" s="83"/>
    </row>
    <row r="538223" spans="16:16" x14ac:dyDescent="0.3">
      <c r="P538223" s="83"/>
    </row>
    <row r="538224" spans="16:16" x14ac:dyDescent="0.3">
      <c r="P538224" s="83"/>
    </row>
    <row r="538225" spans="16:16" x14ac:dyDescent="0.3">
      <c r="P538225" s="83"/>
    </row>
    <row r="538226" spans="16:16" x14ac:dyDescent="0.3">
      <c r="P538226" s="83"/>
    </row>
    <row r="538227" spans="16:16" x14ac:dyDescent="0.3">
      <c r="P538227" s="83"/>
    </row>
    <row r="538228" spans="16:16" x14ac:dyDescent="0.3">
      <c r="P538228" s="83"/>
    </row>
    <row r="538229" spans="16:16" x14ac:dyDescent="0.3">
      <c r="P538229" s="83"/>
    </row>
    <row r="538230" spans="16:16" x14ac:dyDescent="0.3">
      <c r="P538230" s="83"/>
    </row>
    <row r="538231" spans="16:16" x14ac:dyDescent="0.3">
      <c r="P538231" s="83"/>
    </row>
    <row r="538232" spans="16:16" x14ac:dyDescent="0.3">
      <c r="P538232" s="83"/>
    </row>
    <row r="538233" spans="16:16" x14ac:dyDescent="0.3">
      <c r="P538233" s="83"/>
    </row>
    <row r="538234" spans="16:16" x14ac:dyDescent="0.3">
      <c r="P538234" s="83"/>
    </row>
    <row r="538235" spans="16:16" x14ac:dyDescent="0.3">
      <c r="P538235" s="83"/>
    </row>
    <row r="538236" spans="16:16" x14ac:dyDescent="0.3">
      <c r="P538236" s="83"/>
    </row>
    <row r="538237" spans="16:16" x14ac:dyDescent="0.3">
      <c r="P538237" s="83"/>
    </row>
    <row r="538238" spans="16:16" x14ac:dyDescent="0.3">
      <c r="P538238" s="83"/>
    </row>
    <row r="538239" spans="16:16" x14ac:dyDescent="0.3">
      <c r="P538239" s="83"/>
    </row>
    <row r="538240" spans="16:16" x14ac:dyDescent="0.3">
      <c r="P538240" s="83"/>
    </row>
    <row r="538241" spans="16:16" x14ac:dyDescent="0.3">
      <c r="P538241" s="83"/>
    </row>
    <row r="538242" spans="16:16" x14ac:dyDescent="0.3">
      <c r="P538242" s="83"/>
    </row>
    <row r="538243" spans="16:16" x14ac:dyDescent="0.3">
      <c r="P538243" s="83"/>
    </row>
    <row r="538244" spans="16:16" x14ac:dyDescent="0.3">
      <c r="P538244" s="83"/>
    </row>
    <row r="538245" spans="16:16" x14ac:dyDescent="0.3">
      <c r="P538245" s="83"/>
    </row>
    <row r="538246" spans="16:16" x14ac:dyDescent="0.3">
      <c r="P538246" s="83"/>
    </row>
    <row r="538247" spans="16:16" x14ac:dyDescent="0.3">
      <c r="P538247" s="83"/>
    </row>
    <row r="538248" spans="16:16" x14ac:dyDescent="0.3">
      <c r="P538248" s="83"/>
    </row>
    <row r="538249" spans="16:16" x14ac:dyDescent="0.3">
      <c r="P538249" s="83"/>
    </row>
    <row r="538250" spans="16:16" x14ac:dyDescent="0.3">
      <c r="P538250" s="83"/>
    </row>
    <row r="538251" spans="16:16" x14ac:dyDescent="0.3">
      <c r="P538251" s="83"/>
    </row>
    <row r="538252" spans="16:16" x14ac:dyDescent="0.3">
      <c r="P538252" s="83"/>
    </row>
    <row r="538253" spans="16:16" x14ac:dyDescent="0.3">
      <c r="P538253" s="83"/>
    </row>
    <row r="538254" spans="16:16" x14ac:dyDescent="0.3">
      <c r="P538254" s="83"/>
    </row>
    <row r="538255" spans="16:16" x14ac:dyDescent="0.3">
      <c r="P538255" s="83"/>
    </row>
    <row r="538256" spans="16:16" x14ac:dyDescent="0.3">
      <c r="P538256" s="83"/>
    </row>
    <row r="538257" spans="16:16" x14ac:dyDescent="0.3">
      <c r="P538257" s="83"/>
    </row>
    <row r="538258" spans="16:16" x14ac:dyDescent="0.3">
      <c r="P538258" s="83"/>
    </row>
    <row r="538259" spans="16:16" x14ac:dyDescent="0.3">
      <c r="P538259" s="83"/>
    </row>
    <row r="538260" spans="16:16" x14ac:dyDescent="0.3">
      <c r="P538260" s="83"/>
    </row>
    <row r="538261" spans="16:16" x14ac:dyDescent="0.3">
      <c r="P538261" s="83"/>
    </row>
    <row r="538262" spans="16:16" x14ac:dyDescent="0.3">
      <c r="P538262" s="83"/>
    </row>
    <row r="538263" spans="16:16" x14ac:dyDescent="0.3">
      <c r="P538263" s="83"/>
    </row>
    <row r="538264" spans="16:16" x14ac:dyDescent="0.3">
      <c r="P538264" s="83"/>
    </row>
    <row r="538265" spans="16:16" x14ac:dyDescent="0.3">
      <c r="P538265" s="83"/>
    </row>
    <row r="538266" spans="16:16" x14ac:dyDescent="0.3">
      <c r="P538266" s="83"/>
    </row>
    <row r="538267" spans="16:16" x14ac:dyDescent="0.3">
      <c r="P538267" s="83"/>
    </row>
    <row r="538268" spans="16:16" x14ac:dyDescent="0.3">
      <c r="P538268" s="83"/>
    </row>
    <row r="538269" spans="16:16" x14ac:dyDescent="0.3">
      <c r="P538269" s="83"/>
    </row>
    <row r="538270" spans="16:16" x14ac:dyDescent="0.3">
      <c r="P538270" s="83"/>
    </row>
    <row r="538271" spans="16:16" x14ac:dyDescent="0.3">
      <c r="P538271" s="83"/>
    </row>
    <row r="538272" spans="16:16" x14ac:dyDescent="0.3">
      <c r="P538272" s="83"/>
    </row>
    <row r="538273" spans="16:16" x14ac:dyDescent="0.3">
      <c r="P538273" s="83"/>
    </row>
    <row r="538274" spans="16:16" x14ac:dyDescent="0.3">
      <c r="P538274" s="83"/>
    </row>
    <row r="538275" spans="16:16" x14ac:dyDescent="0.3">
      <c r="P538275" s="83"/>
    </row>
    <row r="538276" spans="16:16" x14ac:dyDescent="0.3">
      <c r="P538276" s="83"/>
    </row>
    <row r="538277" spans="16:16" x14ac:dyDescent="0.3">
      <c r="P538277" s="83"/>
    </row>
    <row r="538278" spans="16:16" x14ac:dyDescent="0.3">
      <c r="P538278" s="83"/>
    </row>
    <row r="538279" spans="16:16" x14ac:dyDescent="0.3">
      <c r="P538279" s="83"/>
    </row>
    <row r="538280" spans="16:16" x14ac:dyDescent="0.3">
      <c r="P538280" s="83"/>
    </row>
    <row r="538281" spans="16:16" x14ac:dyDescent="0.3">
      <c r="P538281" s="83"/>
    </row>
    <row r="538282" spans="16:16" x14ac:dyDescent="0.3">
      <c r="P538282" s="83"/>
    </row>
    <row r="538283" spans="16:16" x14ac:dyDescent="0.3">
      <c r="P538283" s="83"/>
    </row>
    <row r="538284" spans="16:16" x14ac:dyDescent="0.3">
      <c r="P538284" s="83"/>
    </row>
    <row r="538285" spans="16:16" x14ac:dyDescent="0.3">
      <c r="P538285" s="83"/>
    </row>
    <row r="538286" spans="16:16" x14ac:dyDescent="0.3">
      <c r="P538286" s="83"/>
    </row>
    <row r="538287" spans="16:16" x14ac:dyDescent="0.3">
      <c r="P538287" s="83"/>
    </row>
    <row r="538288" spans="16:16" x14ac:dyDescent="0.3">
      <c r="P538288" s="83"/>
    </row>
    <row r="538289" spans="16:16" x14ac:dyDescent="0.3">
      <c r="P538289" s="83"/>
    </row>
    <row r="538290" spans="16:16" x14ac:dyDescent="0.3">
      <c r="P538290" s="83"/>
    </row>
    <row r="538291" spans="16:16" x14ac:dyDescent="0.3">
      <c r="P538291" s="83"/>
    </row>
    <row r="538292" spans="16:16" x14ac:dyDescent="0.3">
      <c r="P538292" s="83"/>
    </row>
    <row r="538293" spans="16:16" x14ac:dyDescent="0.3">
      <c r="P538293" s="83"/>
    </row>
    <row r="538294" spans="16:16" x14ac:dyDescent="0.3">
      <c r="P538294" s="83"/>
    </row>
    <row r="538295" spans="16:16" x14ac:dyDescent="0.3">
      <c r="P538295" s="83"/>
    </row>
    <row r="538296" spans="16:16" x14ac:dyDescent="0.3">
      <c r="P538296" s="83"/>
    </row>
    <row r="538297" spans="16:16" x14ac:dyDescent="0.3">
      <c r="P538297" s="83"/>
    </row>
    <row r="538298" spans="16:16" x14ac:dyDescent="0.3">
      <c r="P538298" s="83"/>
    </row>
    <row r="538299" spans="16:16" x14ac:dyDescent="0.3">
      <c r="P538299" s="83"/>
    </row>
    <row r="538300" spans="16:16" x14ac:dyDescent="0.3">
      <c r="P538300" s="83"/>
    </row>
    <row r="538301" spans="16:16" x14ac:dyDescent="0.3">
      <c r="P538301" s="83"/>
    </row>
    <row r="538302" spans="16:16" x14ac:dyDescent="0.3">
      <c r="P538302" s="83"/>
    </row>
    <row r="538303" spans="16:16" x14ac:dyDescent="0.3">
      <c r="P538303" s="83"/>
    </row>
    <row r="538304" spans="16:16" x14ac:dyDescent="0.3">
      <c r="P538304" s="83"/>
    </row>
    <row r="538305" spans="16:16" x14ac:dyDescent="0.3">
      <c r="P538305" s="83"/>
    </row>
    <row r="538306" spans="16:16" x14ac:dyDescent="0.3">
      <c r="P538306" s="83"/>
    </row>
    <row r="538307" spans="16:16" x14ac:dyDescent="0.3">
      <c r="P538307" s="83"/>
    </row>
    <row r="538308" spans="16:16" x14ac:dyDescent="0.3">
      <c r="P538308" s="83"/>
    </row>
    <row r="538309" spans="16:16" x14ac:dyDescent="0.3">
      <c r="P538309" s="83"/>
    </row>
    <row r="538310" spans="16:16" x14ac:dyDescent="0.3">
      <c r="P538310" s="83"/>
    </row>
    <row r="538311" spans="16:16" x14ac:dyDescent="0.3">
      <c r="P538311" s="83"/>
    </row>
    <row r="538312" spans="16:16" x14ac:dyDescent="0.3">
      <c r="P538312" s="83"/>
    </row>
    <row r="538313" spans="16:16" x14ac:dyDescent="0.3">
      <c r="P538313" s="83"/>
    </row>
    <row r="538314" spans="16:16" x14ac:dyDescent="0.3">
      <c r="P538314" s="83"/>
    </row>
    <row r="538315" spans="16:16" x14ac:dyDescent="0.3">
      <c r="P538315" s="83"/>
    </row>
    <row r="538316" spans="16:16" x14ac:dyDescent="0.3">
      <c r="P538316" s="83"/>
    </row>
    <row r="538317" spans="16:16" x14ac:dyDescent="0.3">
      <c r="P538317" s="83"/>
    </row>
    <row r="538318" spans="16:16" x14ac:dyDescent="0.3">
      <c r="P538318" s="83"/>
    </row>
    <row r="538319" spans="16:16" x14ac:dyDescent="0.3">
      <c r="P538319" s="83"/>
    </row>
    <row r="538320" spans="16:16" x14ac:dyDescent="0.3">
      <c r="P538320" s="83"/>
    </row>
    <row r="538321" spans="16:16" x14ac:dyDescent="0.3">
      <c r="P538321" s="83"/>
    </row>
    <row r="538322" spans="16:16" x14ac:dyDescent="0.3">
      <c r="P538322" s="83"/>
    </row>
    <row r="538323" spans="16:16" x14ac:dyDescent="0.3">
      <c r="P538323" s="83"/>
    </row>
    <row r="538324" spans="16:16" x14ac:dyDescent="0.3">
      <c r="P538324" s="83"/>
    </row>
    <row r="538325" spans="16:16" x14ac:dyDescent="0.3">
      <c r="P538325" s="83"/>
    </row>
    <row r="538326" spans="16:16" x14ac:dyDescent="0.3">
      <c r="P538326" s="83"/>
    </row>
    <row r="538327" spans="16:16" x14ac:dyDescent="0.3">
      <c r="P538327" s="83"/>
    </row>
    <row r="538328" spans="16:16" x14ac:dyDescent="0.3">
      <c r="P538328" s="83"/>
    </row>
    <row r="538329" spans="16:16" x14ac:dyDescent="0.3">
      <c r="P538329" s="83"/>
    </row>
    <row r="538330" spans="16:16" x14ac:dyDescent="0.3">
      <c r="P538330" s="83"/>
    </row>
    <row r="538331" spans="16:16" x14ac:dyDescent="0.3">
      <c r="P538331" s="83"/>
    </row>
    <row r="538332" spans="16:16" x14ac:dyDescent="0.3">
      <c r="P538332" s="83"/>
    </row>
    <row r="538333" spans="16:16" x14ac:dyDescent="0.3">
      <c r="P538333" s="83"/>
    </row>
    <row r="538334" spans="16:16" x14ac:dyDescent="0.3">
      <c r="P538334" s="83"/>
    </row>
    <row r="538335" spans="16:16" x14ac:dyDescent="0.3">
      <c r="P538335" s="83"/>
    </row>
    <row r="538336" spans="16:16" x14ac:dyDescent="0.3">
      <c r="P538336" s="83"/>
    </row>
    <row r="538337" spans="16:16" x14ac:dyDescent="0.3">
      <c r="P538337" s="83"/>
    </row>
    <row r="538338" spans="16:16" x14ac:dyDescent="0.3">
      <c r="P538338" s="83"/>
    </row>
    <row r="538339" spans="16:16" x14ac:dyDescent="0.3">
      <c r="P538339" s="83"/>
    </row>
    <row r="538340" spans="16:16" x14ac:dyDescent="0.3">
      <c r="P538340" s="83"/>
    </row>
    <row r="538341" spans="16:16" x14ac:dyDescent="0.3">
      <c r="P538341" s="83"/>
    </row>
    <row r="538342" spans="16:16" x14ac:dyDescent="0.3">
      <c r="P538342" s="83"/>
    </row>
    <row r="538343" spans="16:16" x14ac:dyDescent="0.3">
      <c r="P538343" s="83"/>
    </row>
    <row r="538344" spans="16:16" x14ac:dyDescent="0.3">
      <c r="P538344" s="83"/>
    </row>
    <row r="538345" spans="16:16" x14ac:dyDescent="0.3">
      <c r="P538345" s="83"/>
    </row>
    <row r="538346" spans="16:16" x14ac:dyDescent="0.3">
      <c r="P538346" s="83"/>
    </row>
    <row r="538347" spans="16:16" x14ac:dyDescent="0.3">
      <c r="P538347" s="83"/>
    </row>
    <row r="538348" spans="16:16" x14ac:dyDescent="0.3">
      <c r="P538348" s="83"/>
    </row>
    <row r="538349" spans="16:16" x14ac:dyDescent="0.3">
      <c r="P538349" s="83"/>
    </row>
    <row r="538350" spans="16:16" x14ac:dyDescent="0.3">
      <c r="P538350" s="83"/>
    </row>
    <row r="538351" spans="16:16" x14ac:dyDescent="0.3">
      <c r="P538351" s="83"/>
    </row>
    <row r="538352" spans="16:16" x14ac:dyDescent="0.3">
      <c r="P538352" s="83"/>
    </row>
    <row r="538353" spans="16:16" x14ac:dyDescent="0.3">
      <c r="P538353" s="83"/>
    </row>
    <row r="538354" spans="16:16" x14ac:dyDescent="0.3">
      <c r="P538354" s="83"/>
    </row>
    <row r="538355" spans="16:16" x14ac:dyDescent="0.3">
      <c r="P538355" s="83"/>
    </row>
    <row r="538356" spans="16:16" x14ac:dyDescent="0.3">
      <c r="P538356" s="83"/>
    </row>
    <row r="538357" spans="16:16" x14ac:dyDescent="0.3">
      <c r="P538357" s="83"/>
    </row>
    <row r="538358" spans="16:16" x14ac:dyDescent="0.3">
      <c r="P538358" s="83"/>
    </row>
    <row r="538359" spans="16:16" x14ac:dyDescent="0.3">
      <c r="P538359" s="83"/>
    </row>
    <row r="538360" spans="16:16" x14ac:dyDescent="0.3">
      <c r="P538360" s="83"/>
    </row>
    <row r="538361" spans="16:16" x14ac:dyDescent="0.3">
      <c r="P538361" s="83"/>
    </row>
    <row r="538362" spans="16:16" x14ac:dyDescent="0.3">
      <c r="P538362" s="83"/>
    </row>
    <row r="538363" spans="16:16" x14ac:dyDescent="0.3">
      <c r="P538363" s="83"/>
    </row>
    <row r="538364" spans="16:16" x14ac:dyDescent="0.3">
      <c r="P538364" s="83"/>
    </row>
    <row r="538365" spans="16:16" x14ac:dyDescent="0.3">
      <c r="P538365" s="83"/>
    </row>
    <row r="538366" spans="16:16" x14ac:dyDescent="0.3">
      <c r="P538366" s="83"/>
    </row>
    <row r="538367" spans="16:16" x14ac:dyDescent="0.3">
      <c r="P538367" s="83"/>
    </row>
    <row r="538368" spans="16:16" x14ac:dyDescent="0.3">
      <c r="P538368" s="83"/>
    </row>
    <row r="538369" spans="16:16" x14ac:dyDescent="0.3">
      <c r="P538369" s="83"/>
    </row>
    <row r="538370" spans="16:16" x14ac:dyDescent="0.3">
      <c r="P538370" s="83"/>
    </row>
    <row r="538371" spans="16:16" x14ac:dyDescent="0.3">
      <c r="P538371" s="83"/>
    </row>
    <row r="538372" spans="16:16" x14ac:dyDescent="0.3">
      <c r="P538372" s="83"/>
    </row>
    <row r="538373" spans="16:16" x14ac:dyDescent="0.3">
      <c r="P538373" s="83"/>
    </row>
    <row r="538374" spans="16:16" x14ac:dyDescent="0.3">
      <c r="P538374" s="83"/>
    </row>
    <row r="538375" spans="16:16" x14ac:dyDescent="0.3">
      <c r="P538375" s="83"/>
    </row>
    <row r="538376" spans="16:16" x14ac:dyDescent="0.3">
      <c r="P538376" s="83"/>
    </row>
    <row r="538377" spans="16:16" x14ac:dyDescent="0.3">
      <c r="P538377" s="83"/>
    </row>
    <row r="538378" spans="16:16" x14ac:dyDescent="0.3">
      <c r="P538378" s="83"/>
    </row>
    <row r="538379" spans="16:16" x14ac:dyDescent="0.3">
      <c r="P538379" s="83"/>
    </row>
    <row r="538380" spans="16:16" x14ac:dyDescent="0.3">
      <c r="P538380" s="83"/>
    </row>
    <row r="538381" spans="16:16" x14ac:dyDescent="0.3">
      <c r="P538381" s="83"/>
    </row>
    <row r="538382" spans="16:16" x14ac:dyDescent="0.3">
      <c r="P538382" s="83"/>
    </row>
    <row r="538383" spans="16:16" x14ac:dyDescent="0.3">
      <c r="P538383" s="83"/>
    </row>
    <row r="538384" spans="16:16" x14ac:dyDescent="0.3">
      <c r="P538384" s="83"/>
    </row>
    <row r="538385" spans="16:16" x14ac:dyDescent="0.3">
      <c r="P538385" s="83"/>
    </row>
    <row r="538386" spans="16:16" x14ac:dyDescent="0.3">
      <c r="P538386" s="83"/>
    </row>
    <row r="538387" spans="16:16" x14ac:dyDescent="0.3">
      <c r="P538387" s="83"/>
    </row>
    <row r="538388" spans="16:16" x14ac:dyDescent="0.3">
      <c r="P538388" s="83"/>
    </row>
    <row r="538389" spans="16:16" x14ac:dyDescent="0.3">
      <c r="P538389" s="83"/>
    </row>
    <row r="538390" spans="16:16" x14ac:dyDescent="0.3">
      <c r="P538390" s="83"/>
    </row>
    <row r="538391" spans="16:16" x14ac:dyDescent="0.3">
      <c r="P538391" s="83"/>
    </row>
    <row r="538392" spans="16:16" x14ac:dyDescent="0.3">
      <c r="P538392" s="83"/>
    </row>
    <row r="538393" spans="16:16" x14ac:dyDescent="0.3">
      <c r="P538393" s="83"/>
    </row>
    <row r="538394" spans="16:16" x14ac:dyDescent="0.3">
      <c r="P538394" s="83"/>
    </row>
    <row r="538395" spans="16:16" x14ac:dyDescent="0.3">
      <c r="P538395" s="83"/>
    </row>
    <row r="538396" spans="16:16" x14ac:dyDescent="0.3">
      <c r="P538396" s="83"/>
    </row>
    <row r="538397" spans="16:16" x14ac:dyDescent="0.3">
      <c r="P538397" s="83"/>
    </row>
    <row r="538398" spans="16:16" x14ac:dyDescent="0.3">
      <c r="P538398" s="83"/>
    </row>
    <row r="538399" spans="16:16" x14ac:dyDescent="0.3">
      <c r="P538399" s="83"/>
    </row>
    <row r="538400" spans="16:16" x14ac:dyDescent="0.3">
      <c r="P538400" s="83"/>
    </row>
    <row r="538401" spans="16:16" x14ac:dyDescent="0.3">
      <c r="P538401" s="83"/>
    </row>
    <row r="538402" spans="16:16" x14ac:dyDescent="0.3">
      <c r="P538402" s="83"/>
    </row>
    <row r="538403" spans="16:16" x14ac:dyDescent="0.3">
      <c r="P538403" s="83"/>
    </row>
    <row r="538404" spans="16:16" x14ac:dyDescent="0.3">
      <c r="P538404" s="83"/>
    </row>
    <row r="538405" spans="16:16" x14ac:dyDescent="0.3">
      <c r="P538405" s="83"/>
    </row>
    <row r="538406" spans="16:16" x14ac:dyDescent="0.3">
      <c r="P538406" s="83"/>
    </row>
    <row r="538407" spans="16:16" x14ac:dyDescent="0.3">
      <c r="P538407" s="83"/>
    </row>
    <row r="538408" spans="16:16" x14ac:dyDescent="0.3">
      <c r="P538408" s="83"/>
    </row>
    <row r="538409" spans="16:16" x14ac:dyDescent="0.3">
      <c r="P538409" s="83"/>
    </row>
    <row r="538410" spans="16:16" x14ac:dyDescent="0.3">
      <c r="P538410" s="83"/>
    </row>
    <row r="538411" spans="16:16" x14ac:dyDescent="0.3">
      <c r="P538411" s="83"/>
    </row>
    <row r="538412" spans="16:16" x14ac:dyDescent="0.3">
      <c r="P538412" s="83"/>
    </row>
    <row r="538413" spans="16:16" x14ac:dyDescent="0.3">
      <c r="P538413" s="83"/>
    </row>
    <row r="538414" spans="16:16" x14ac:dyDescent="0.3">
      <c r="P538414" s="83"/>
    </row>
    <row r="538415" spans="16:16" x14ac:dyDescent="0.3">
      <c r="P538415" s="83"/>
    </row>
    <row r="538416" spans="16:16" x14ac:dyDescent="0.3">
      <c r="P538416" s="83"/>
    </row>
    <row r="538417" spans="16:16" x14ac:dyDescent="0.3">
      <c r="P538417" s="83"/>
    </row>
    <row r="538418" spans="16:16" x14ac:dyDescent="0.3">
      <c r="P538418" s="83"/>
    </row>
    <row r="538419" spans="16:16" x14ac:dyDescent="0.3">
      <c r="P538419" s="83"/>
    </row>
    <row r="538420" spans="16:16" x14ac:dyDescent="0.3">
      <c r="P538420" s="83"/>
    </row>
    <row r="538421" spans="16:16" x14ac:dyDescent="0.3">
      <c r="P538421" s="83"/>
    </row>
    <row r="538422" spans="16:16" x14ac:dyDescent="0.3">
      <c r="P538422" s="83"/>
    </row>
    <row r="538423" spans="16:16" x14ac:dyDescent="0.3">
      <c r="P538423" s="83"/>
    </row>
    <row r="538424" spans="16:16" x14ac:dyDescent="0.3">
      <c r="P538424" s="83"/>
    </row>
    <row r="538425" spans="16:16" x14ac:dyDescent="0.3">
      <c r="P538425" s="83"/>
    </row>
    <row r="538426" spans="16:16" x14ac:dyDescent="0.3">
      <c r="P538426" s="83"/>
    </row>
    <row r="538427" spans="16:16" x14ac:dyDescent="0.3">
      <c r="P538427" s="83"/>
    </row>
    <row r="538428" spans="16:16" x14ac:dyDescent="0.3">
      <c r="P538428" s="83"/>
    </row>
    <row r="538429" spans="16:16" x14ac:dyDescent="0.3">
      <c r="P538429" s="83"/>
    </row>
    <row r="538430" spans="16:16" x14ac:dyDescent="0.3">
      <c r="P538430" s="83"/>
    </row>
    <row r="538431" spans="16:16" x14ac:dyDescent="0.3">
      <c r="P538431" s="83"/>
    </row>
    <row r="538432" spans="16:16" x14ac:dyDescent="0.3">
      <c r="P538432" s="83"/>
    </row>
    <row r="538433" spans="16:16" x14ac:dyDescent="0.3">
      <c r="P538433" s="83"/>
    </row>
    <row r="538434" spans="16:16" x14ac:dyDescent="0.3">
      <c r="P538434" s="83"/>
    </row>
    <row r="538435" spans="16:16" x14ac:dyDescent="0.3">
      <c r="P538435" s="83"/>
    </row>
    <row r="538436" spans="16:16" x14ac:dyDescent="0.3">
      <c r="P538436" s="83"/>
    </row>
    <row r="538437" spans="16:16" x14ac:dyDescent="0.3">
      <c r="P538437" s="83"/>
    </row>
    <row r="538438" spans="16:16" x14ac:dyDescent="0.3">
      <c r="P538438" s="83"/>
    </row>
    <row r="538439" spans="16:16" x14ac:dyDescent="0.3">
      <c r="P538439" s="83"/>
    </row>
    <row r="538440" spans="16:16" x14ac:dyDescent="0.3">
      <c r="P538440" s="83"/>
    </row>
    <row r="538441" spans="16:16" x14ac:dyDescent="0.3">
      <c r="P538441" s="83"/>
    </row>
    <row r="538442" spans="16:16" x14ac:dyDescent="0.3">
      <c r="P538442" s="83"/>
    </row>
    <row r="538443" spans="16:16" x14ac:dyDescent="0.3">
      <c r="P538443" s="83"/>
    </row>
    <row r="538444" spans="16:16" x14ac:dyDescent="0.3">
      <c r="P538444" s="83"/>
    </row>
    <row r="538445" spans="16:16" x14ac:dyDescent="0.3">
      <c r="P538445" s="83"/>
    </row>
    <row r="538446" spans="16:16" x14ac:dyDescent="0.3">
      <c r="P538446" s="83"/>
    </row>
    <row r="538447" spans="16:16" x14ac:dyDescent="0.3">
      <c r="P538447" s="83"/>
    </row>
    <row r="538448" spans="16:16" x14ac:dyDescent="0.3">
      <c r="P538448" s="83"/>
    </row>
    <row r="538449" spans="16:16" x14ac:dyDescent="0.3">
      <c r="P538449" s="83"/>
    </row>
    <row r="538450" spans="16:16" x14ac:dyDescent="0.3">
      <c r="P538450" s="83"/>
    </row>
    <row r="538451" spans="16:16" x14ac:dyDescent="0.3">
      <c r="P538451" s="83"/>
    </row>
    <row r="538452" spans="16:16" x14ac:dyDescent="0.3">
      <c r="P538452" s="83"/>
    </row>
    <row r="538453" spans="16:16" x14ac:dyDescent="0.3">
      <c r="P538453" s="83"/>
    </row>
    <row r="538454" spans="16:16" x14ac:dyDescent="0.3">
      <c r="P538454" s="83"/>
    </row>
    <row r="538455" spans="16:16" x14ac:dyDescent="0.3">
      <c r="P538455" s="83"/>
    </row>
    <row r="538456" spans="16:16" x14ac:dyDescent="0.3">
      <c r="P538456" s="83"/>
    </row>
    <row r="538457" spans="16:16" x14ac:dyDescent="0.3">
      <c r="P538457" s="83"/>
    </row>
    <row r="538458" spans="16:16" x14ac:dyDescent="0.3">
      <c r="P538458" s="83"/>
    </row>
    <row r="538459" spans="16:16" x14ac:dyDescent="0.3">
      <c r="P538459" s="83"/>
    </row>
    <row r="538460" spans="16:16" x14ac:dyDescent="0.3">
      <c r="P538460" s="83"/>
    </row>
    <row r="538461" spans="16:16" x14ac:dyDescent="0.3">
      <c r="P538461" s="83"/>
    </row>
    <row r="538462" spans="16:16" x14ac:dyDescent="0.3">
      <c r="P538462" s="83"/>
    </row>
    <row r="538463" spans="16:16" x14ac:dyDescent="0.3">
      <c r="P538463" s="83"/>
    </row>
    <row r="538464" spans="16:16" x14ac:dyDescent="0.3">
      <c r="P538464" s="83"/>
    </row>
    <row r="538465" spans="16:16" x14ac:dyDescent="0.3">
      <c r="P538465" s="83"/>
    </row>
    <row r="538466" spans="16:16" x14ac:dyDescent="0.3">
      <c r="P538466" s="83"/>
    </row>
    <row r="538467" spans="16:16" x14ac:dyDescent="0.3">
      <c r="P538467" s="83"/>
    </row>
    <row r="538468" spans="16:16" x14ac:dyDescent="0.3">
      <c r="P538468" s="83"/>
    </row>
    <row r="538469" spans="16:16" x14ac:dyDescent="0.3">
      <c r="P538469" s="83"/>
    </row>
    <row r="538470" spans="16:16" x14ac:dyDescent="0.3">
      <c r="P538470" s="83"/>
    </row>
    <row r="538471" spans="16:16" x14ac:dyDescent="0.3">
      <c r="P538471" s="83"/>
    </row>
    <row r="538472" spans="16:16" x14ac:dyDescent="0.3">
      <c r="P538472" s="83"/>
    </row>
    <row r="538473" spans="16:16" x14ac:dyDescent="0.3">
      <c r="P538473" s="83"/>
    </row>
    <row r="538474" spans="16:16" x14ac:dyDescent="0.3">
      <c r="P538474" s="83"/>
    </row>
    <row r="538475" spans="16:16" x14ac:dyDescent="0.3">
      <c r="P538475" s="83"/>
    </row>
    <row r="538476" spans="16:16" x14ac:dyDescent="0.3">
      <c r="P538476" s="83"/>
    </row>
    <row r="538477" spans="16:16" x14ac:dyDescent="0.3">
      <c r="P538477" s="83"/>
    </row>
    <row r="538478" spans="16:16" x14ac:dyDescent="0.3">
      <c r="P538478" s="83"/>
    </row>
    <row r="538479" spans="16:16" x14ac:dyDescent="0.3">
      <c r="P538479" s="83"/>
    </row>
    <row r="538480" spans="16:16" x14ac:dyDescent="0.3">
      <c r="P538480" s="83"/>
    </row>
    <row r="538481" spans="16:16" x14ac:dyDescent="0.3">
      <c r="P538481" s="83"/>
    </row>
    <row r="538482" spans="16:16" x14ac:dyDescent="0.3">
      <c r="P538482" s="83"/>
    </row>
    <row r="538483" spans="16:16" x14ac:dyDescent="0.3">
      <c r="P538483" s="83"/>
    </row>
    <row r="538484" spans="16:16" x14ac:dyDescent="0.3">
      <c r="P538484" s="83"/>
    </row>
    <row r="538485" spans="16:16" x14ac:dyDescent="0.3">
      <c r="P538485" s="83"/>
    </row>
    <row r="538486" spans="16:16" x14ac:dyDescent="0.3">
      <c r="P538486" s="83"/>
    </row>
    <row r="538487" spans="16:16" x14ac:dyDescent="0.3">
      <c r="P538487" s="83"/>
    </row>
    <row r="538488" spans="16:16" x14ac:dyDescent="0.3">
      <c r="P538488" s="83"/>
    </row>
    <row r="538489" spans="16:16" x14ac:dyDescent="0.3">
      <c r="P538489" s="83"/>
    </row>
    <row r="538490" spans="16:16" x14ac:dyDescent="0.3">
      <c r="P538490" s="83"/>
    </row>
    <row r="538491" spans="16:16" x14ac:dyDescent="0.3">
      <c r="P538491" s="83"/>
    </row>
    <row r="538492" spans="16:16" x14ac:dyDescent="0.3">
      <c r="P538492" s="83"/>
    </row>
    <row r="538493" spans="16:16" x14ac:dyDescent="0.3">
      <c r="P538493" s="83"/>
    </row>
    <row r="538494" spans="16:16" x14ac:dyDescent="0.3">
      <c r="P538494" s="83"/>
    </row>
    <row r="538495" spans="16:16" x14ac:dyDescent="0.3">
      <c r="P538495" s="83"/>
    </row>
    <row r="538496" spans="16:16" x14ac:dyDescent="0.3">
      <c r="P538496" s="83"/>
    </row>
    <row r="538497" spans="16:16" x14ac:dyDescent="0.3">
      <c r="P538497" s="83"/>
    </row>
    <row r="538498" spans="16:16" x14ac:dyDescent="0.3">
      <c r="P538498" s="83"/>
    </row>
    <row r="538499" spans="16:16" x14ac:dyDescent="0.3">
      <c r="P538499" s="83"/>
    </row>
    <row r="538500" spans="16:16" x14ac:dyDescent="0.3">
      <c r="P538500" s="83"/>
    </row>
    <row r="538501" spans="16:16" x14ac:dyDescent="0.3">
      <c r="P538501" s="83"/>
    </row>
    <row r="538502" spans="16:16" x14ac:dyDescent="0.3">
      <c r="P538502" s="83"/>
    </row>
    <row r="538503" spans="16:16" x14ac:dyDescent="0.3">
      <c r="P538503" s="83"/>
    </row>
    <row r="538504" spans="16:16" x14ac:dyDescent="0.3">
      <c r="P538504" s="83"/>
    </row>
    <row r="538505" spans="16:16" x14ac:dyDescent="0.3">
      <c r="P538505" s="83"/>
    </row>
    <row r="538506" spans="16:16" x14ac:dyDescent="0.3">
      <c r="P538506" s="83"/>
    </row>
    <row r="538507" spans="16:16" x14ac:dyDescent="0.3">
      <c r="P538507" s="83"/>
    </row>
    <row r="538508" spans="16:16" x14ac:dyDescent="0.3">
      <c r="P538508" s="83"/>
    </row>
    <row r="538509" spans="16:16" x14ac:dyDescent="0.3">
      <c r="P538509" s="83"/>
    </row>
    <row r="538510" spans="16:16" x14ac:dyDescent="0.3">
      <c r="P538510" s="83"/>
    </row>
    <row r="538511" spans="16:16" x14ac:dyDescent="0.3">
      <c r="P538511" s="83"/>
    </row>
    <row r="538512" spans="16:16" x14ac:dyDescent="0.3">
      <c r="P538512" s="83"/>
    </row>
    <row r="538513" spans="16:16" x14ac:dyDescent="0.3">
      <c r="P538513" s="83"/>
    </row>
    <row r="538514" spans="16:16" x14ac:dyDescent="0.3">
      <c r="P538514" s="83"/>
    </row>
    <row r="538515" spans="16:16" x14ac:dyDescent="0.3">
      <c r="P538515" s="83"/>
    </row>
    <row r="538516" spans="16:16" x14ac:dyDescent="0.3">
      <c r="P538516" s="83"/>
    </row>
    <row r="538517" spans="16:16" x14ac:dyDescent="0.3">
      <c r="P538517" s="83"/>
    </row>
    <row r="538518" spans="16:16" x14ac:dyDescent="0.3">
      <c r="P538518" s="83"/>
    </row>
    <row r="538519" spans="16:16" x14ac:dyDescent="0.3">
      <c r="P538519" s="83"/>
    </row>
    <row r="538520" spans="16:16" x14ac:dyDescent="0.3">
      <c r="P538520" s="83"/>
    </row>
    <row r="538521" spans="16:16" x14ac:dyDescent="0.3">
      <c r="P538521" s="83"/>
    </row>
    <row r="538522" spans="16:16" x14ac:dyDescent="0.3">
      <c r="P538522" s="83"/>
    </row>
    <row r="538523" spans="16:16" x14ac:dyDescent="0.3">
      <c r="P538523" s="83"/>
    </row>
    <row r="538524" spans="16:16" x14ac:dyDescent="0.3">
      <c r="P538524" s="83"/>
    </row>
    <row r="538525" spans="16:16" x14ac:dyDescent="0.3">
      <c r="P538525" s="83"/>
    </row>
    <row r="538526" spans="16:16" x14ac:dyDescent="0.3">
      <c r="P538526" s="83"/>
    </row>
    <row r="538527" spans="16:16" x14ac:dyDescent="0.3">
      <c r="P538527" s="83"/>
    </row>
    <row r="538528" spans="16:16" x14ac:dyDescent="0.3">
      <c r="P538528" s="83"/>
    </row>
    <row r="538529" spans="16:16" x14ac:dyDescent="0.3">
      <c r="P538529" s="83"/>
    </row>
    <row r="538530" spans="16:16" x14ac:dyDescent="0.3">
      <c r="P538530" s="83"/>
    </row>
    <row r="538531" spans="16:16" x14ac:dyDescent="0.3">
      <c r="P538531" s="83"/>
    </row>
    <row r="538532" spans="16:16" x14ac:dyDescent="0.3">
      <c r="P538532" s="83"/>
    </row>
    <row r="538533" spans="16:16" x14ac:dyDescent="0.3">
      <c r="P538533" s="83"/>
    </row>
    <row r="538534" spans="16:16" x14ac:dyDescent="0.3">
      <c r="P538534" s="83"/>
    </row>
    <row r="538535" spans="16:16" x14ac:dyDescent="0.3">
      <c r="P538535" s="83"/>
    </row>
    <row r="538536" spans="16:16" x14ac:dyDescent="0.3">
      <c r="P538536" s="83"/>
    </row>
    <row r="538537" spans="16:16" x14ac:dyDescent="0.3">
      <c r="P538537" s="83"/>
    </row>
    <row r="538538" spans="16:16" x14ac:dyDescent="0.3">
      <c r="P538538" s="83"/>
    </row>
    <row r="538539" spans="16:16" x14ac:dyDescent="0.3">
      <c r="P538539" s="83"/>
    </row>
    <row r="538540" spans="16:16" x14ac:dyDescent="0.3">
      <c r="P538540" s="83"/>
    </row>
    <row r="538541" spans="16:16" x14ac:dyDescent="0.3">
      <c r="P538541" s="83"/>
    </row>
    <row r="538542" spans="16:16" x14ac:dyDescent="0.3">
      <c r="P538542" s="83"/>
    </row>
    <row r="538543" spans="16:16" x14ac:dyDescent="0.3">
      <c r="P538543" s="83"/>
    </row>
    <row r="538544" spans="16:16" x14ac:dyDescent="0.3">
      <c r="P538544" s="83"/>
    </row>
    <row r="538545" spans="16:16" x14ac:dyDescent="0.3">
      <c r="P538545" s="83"/>
    </row>
    <row r="538546" spans="16:16" x14ac:dyDescent="0.3">
      <c r="P538546" s="83"/>
    </row>
    <row r="538547" spans="16:16" x14ac:dyDescent="0.3">
      <c r="P538547" s="83"/>
    </row>
    <row r="538548" spans="16:16" x14ac:dyDescent="0.3">
      <c r="P538548" s="83"/>
    </row>
    <row r="538549" spans="16:16" x14ac:dyDescent="0.3">
      <c r="P538549" s="83"/>
    </row>
    <row r="538550" spans="16:16" x14ac:dyDescent="0.3">
      <c r="P538550" s="83"/>
    </row>
    <row r="538551" spans="16:16" x14ac:dyDescent="0.3">
      <c r="P538551" s="83"/>
    </row>
    <row r="538552" spans="16:16" x14ac:dyDescent="0.3">
      <c r="P538552" s="83"/>
    </row>
    <row r="538553" spans="16:16" x14ac:dyDescent="0.3">
      <c r="P538553" s="83"/>
    </row>
    <row r="538554" spans="16:16" x14ac:dyDescent="0.3">
      <c r="P538554" s="83"/>
    </row>
    <row r="538555" spans="16:16" x14ac:dyDescent="0.3">
      <c r="P538555" s="83"/>
    </row>
    <row r="538556" spans="16:16" x14ac:dyDescent="0.3">
      <c r="P538556" s="83"/>
    </row>
    <row r="538557" spans="16:16" x14ac:dyDescent="0.3">
      <c r="P538557" s="83"/>
    </row>
    <row r="538558" spans="16:16" x14ac:dyDescent="0.3">
      <c r="P538558" s="83"/>
    </row>
    <row r="538559" spans="16:16" x14ac:dyDescent="0.3">
      <c r="P538559" s="83"/>
    </row>
    <row r="538560" spans="16:16" x14ac:dyDescent="0.3">
      <c r="P538560" s="83"/>
    </row>
    <row r="538561" spans="16:16" x14ac:dyDescent="0.3">
      <c r="P538561" s="83"/>
    </row>
    <row r="538562" spans="16:16" x14ac:dyDescent="0.3">
      <c r="P538562" s="83"/>
    </row>
    <row r="538563" spans="16:16" x14ac:dyDescent="0.3">
      <c r="P538563" s="83"/>
    </row>
    <row r="538564" spans="16:16" x14ac:dyDescent="0.3">
      <c r="P538564" s="83"/>
    </row>
    <row r="538565" spans="16:16" x14ac:dyDescent="0.3">
      <c r="P538565" s="83"/>
    </row>
    <row r="538566" spans="16:16" x14ac:dyDescent="0.3">
      <c r="P538566" s="83"/>
    </row>
    <row r="538567" spans="16:16" x14ac:dyDescent="0.3">
      <c r="P538567" s="83"/>
    </row>
    <row r="538568" spans="16:16" x14ac:dyDescent="0.3">
      <c r="P538568" s="83"/>
    </row>
    <row r="538569" spans="16:16" x14ac:dyDescent="0.3">
      <c r="P538569" s="83"/>
    </row>
    <row r="538570" spans="16:16" x14ac:dyDescent="0.3">
      <c r="P538570" s="83"/>
    </row>
    <row r="538571" spans="16:16" x14ac:dyDescent="0.3">
      <c r="P538571" s="83"/>
    </row>
    <row r="538572" spans="16:16" x14ac:dyDescent="0.3">
      <c r="P538572" s="83"/>
    </row>
    <row r="538573" spans="16:16" x14ac:dyDescent="0.3">
      <c r="P538573" s="83"/>
    </row>
    <row r="538574" spans="16:16" x14ac:dyDescent="0.3">
      <c r="P538574" s="83"/>
    </row>
    <row r="538575" spans="16:16" x14ac:dyDescent="0.3">
      <c r="P538575" s="83"/>
    </row>
    <row r="538576" spans="16:16" x14ac:dyDescent="0.3">
      <c r="P538576" s="83"/>
    </row>
    <row r="538577" spans="16:16" x14ac:dyDescent="0.3">
      <c r="P538577" s="83"/>
    </row>
    <row r="538578" spans="16:16" x14ac:dyDescent="0.3">
      <c r="P538578" s="83"/>
    </row>
    <row r="538579" spans="16:16" x14ac:dyDescent="0.3">
      <c r="P538579" s="83"/>
    </row>
    <row r="538580" spans="16:16" x14ac:dyDescent="0.3">
      <c r="P538580" s="83"/>
    </row>
    <row r="538581" spans="16:16" x14ac:dyDescent="0.3">
      <c r="P538581" s="83"/>
    </row>
    <row r="538582" spans="16:16" x14ac:dyDescent="0.3">
      <c r="P538582" s="83"/>
    </row>
    <row r="538583" spans="16:16" x14ac:dyDescent="0.3">
      <c r="P538583" s="83"/>
    </row>
    <row r="538584" spans="16:16" x14ac:dyDescent="0.3">
      <c r="P538584" s="83"/>
    </row>
    <row r="538585" spans="16:16" x14ac:dyDescent="0.3">
      <c r="P538585" s="83"/>
    </row>
    <row r="538586" spans="16:16" x14ac:dyDescent="0.3">
      <c r="P538586" s="83"/>
    </row>
    <row r="538587" spans="16:16" x14ac:dyDescent="0.3">
      <c r="P538587" s="83"/>
    </row>
    <row r="538588" spans="16:16" x14ac:dyDescent="0.3">
      <c r="P538588" s="83"/>
    </row>
    <row r="538589" spans="16:16" x14ac:dyDescent="0.3">
      <c r="P538589" s="83"/>
    </row>
    <row r="538590" spans="16:16" x14ac:dyDescent="0.3">
      <c r="P538590" s="83"/>
    </row>
    <row r="538591" spans="16:16" x14ac:dyDescent="0.3">
      <c r="P538591" s="83"/>
    </row>
    <row r="538592" spans="16:16" x14ac:dyDescent="0.3">
      <c r="P538592" s="83"/>
    </row>
    <row r="538593" spans="16:16" x14ac:dyDescent="0.3">
      <c r="P538593" s="83"/>
    </row>
    <row r="538594" spans="16:16" x14ac:dyDescent="0.3">
      <c r="P538594" s="83"/>
    </row>
    <row r="538595" spans="16:16" x14ac:dyDescent="0.3">
      <c r="P538595" s="83"/>
    </row>
    <row r="538596" spans="16:16" x14ac:dyDescent="0.3">
      <c r="P538596" s="83"/>
    </row>
    <row r="538597" spans="16:16" x14ac:dyDescent="0.3">
      <c r="P538597" s="83"/>
    </row>
    <row r="538598" spans="16:16" x14ac:dyDescent="0.3">
      <c r="P538598" s="83"/>
    </row>
    <row r="538599" spans="16:16" x14ac:dyDescent="0.3">
      <c r="P538599" s="83"/>
    </row>
    <row r="538600" spans="16:16" x14ac:dyDescent="0.3">
      <c r="P538600" s="83"/>
    </row>
    <row r="538601" spans="16:16" x14ac:dyDescent="0.3">
      <c r="P538601" s="83"/>
    </row>
    <row r="538602" spans="16:16" x14ac:dyDescent="0.3">
      <c r="P538602" s="83"/>
    </row>
    <row r="538603" spans="16:16" x14ac:dyDescent="0.3">
      <c r="P538603" s="83"/>
    </row>
    <row r="538604" spans="16:16" x14ac:dyDescent="0.3">
      <c r="P538604" s="83"/>
    </row>
    <row r="538605" spans="16:16" x14ac:dyDescent="0.3">
      <c r="P538605" s="83"/>
    </row>
    <row r="538606" spans="16:16" x14ac:dyDescent="0.3">
      <c r="P538606" s="83"/>
    </row>
    <row r="538607" spans="16:16" x14ac:dyDescent="0.3">
      <c r="P538607" s="83"/>
    </row>
    <row r="538608" spans="16:16" x14ac:dyDescent="0.3">
      <c r="P538608" s="83"/>
    </row>
    <row r="538609" spans="16:16" x14ac:dyDescent="0.3">
      <c r="P538609" s="83"/>
    </row>
    <row r="538610" spans="16:16" x14ac:dyDescent="0.3">
      <c r="P538610" s="83"/>
    </row>
    <row r="538611" spans="16:16" x14ac:dyDescent="0.3">
      <c r="P538611" s="83"/>
    </row>
    <row r="538612" spans="16:16" x14ac:dyDescent="0.3">
      <c r="P538612" s="83"/>
    </row>
    <row r="538613" spans="16:16" x14ac:dyDescent="0.3">
      <c r="P538613" s="83"/>
    </row>
    <row r="538614" spans="16:16" x14ac:dyDescent="0.3">
      <c r="P538614" s="83"/>
    </row>
    <row r="538615" spans="16:16" x14ac:dyDescent="0.3">
      <c r="P538615" s="83"/>
    </row>
    <row r="538616" spans="16:16" x14ac:dyDescent="0.3">
      <c r="P538616" s="83"/>
    </row>
    <row r="538617" spans="16:16" x14ac:dyDescent="0.3">
      <c r="P538617" s="83"/>
    </row>
    <row r="538618" spans="16:16" x14ac:dyDescent="0.3">
      <c r="P538618" s="83"/>
    </row>
    <row r="538619" spans="16:16" x14ac:dyDescent="0.3">
      <c r="P538619" s="83"/>
    </row>
    <row r="538620" spans="16:16" x14ac:dyDescent="0.3">
      <c r="P538620" s="83"/>
    </row>
    <row r="538621" spans="16:16" x14ac:dyDescent="0.3">
      <c r="P538621" s="83"/>
    </row>
    <row r="538622" spans="16:16" x14ac:dyDescent="0.3">
      <c r="P538622" s="83"/>
    </row>
    <row r="538623" spans="16:16" x14ac:dyDescent="0.3">
      <c r="P538623" s="83"/>
    </row>
    <row r="538624" spans="16:16" x14ac:dyDescent="0.3">
      <c r="P538624" s="83"/>
    </row>
    <row r="538625" spans="16:16" x14ac:dyDescent="0.3">
      <c r="P538625" s="83"/>
    </row>
    <row r="538626" spans="16:16" x14ac:dyDescent="0.3">
      <c r="P538626" s="83"/>
    </row>
    <row r="538627" spans="16:16" x14ac:dyDescent="0.3">
      <c r="P538627" s="83"/>
    </row>
    <row r="538628" spans="16:16" x14ac:dyDescent="0.3">
      <c r="P538628" s="83"/>
    </row>
    <row r="538629" spans="16:16" x14ac:dyDescent="0.3">
      <c r="P538629" s="83"/>
    </row>
    <row r="538630" spans="16:16" x14ac:dyDescent="0.3">
      <c r="P538630" s="83"/>
    </row>
    <row r="538631" spans="16:16" x14ac:dyDescent="0.3">
      <c r="P538631" s="83"/>
    </row>
    <row r="538632" spans="16:16" x14ac:dyDescent="0.3">
      <c r="P538632" s="83"/>
    </row>
    <row r="538633" spans="16:16" x14ac:dyDescent="0.3">
      <c r="P538633" s="83"/>
    </row>
    <row r="538634" spans="16:16" x14ac:dyDescent="0.3">
      <c r="P538634" s="83"/>
    </row>
    <row r="538635" spans="16:16" x14ac:dyDescent="0.3">
      <c r="P538635" s="83"/>
    </row>
    <row r="538636" spans="16:16" x14ac:dyDescent="0.3">
      <c r="P538636" s="83"/>
    </row>
    <row r="538637" spans="16:16" x14ac:dyDescent="0.3">
      <c r="P538637" s="83"/>
    </row>
    <row r="538638" spans="16:16" x14ac:dyDescent="0.3">
      <c r="P538638" s="83"/>
    </row>
    <row r="538639" spans="16:16" x14ac:dyDescent="0.3">
      <c r="P538639" s="83"/>
    </row>
    <row r="538640" spans="16:16" x14ac:dyDescent="0.3">
      <c r="P538640" s="83"/>
    </row>
    <row r="538641" spans="16:16" x14ac:dyDescent="0.3">
      <c r="P538641" s="83"/>
    </row>
    <row r="538642" spans="16:16" x14ac:dyDescent="0.3">
      <c r="P538642" s="83"/>
    </row>
    <row r="538643" spans="16:16" x14ac:dyDescent="0.3">
      <c r="P538643" s="83"/>
    </row>
    <row r="538644" spans="16:16" x14ac:dyDescent="0.3">
      <c r="P538644" s="83"/>
    </row>
    <row r="538645" spans="16:16" x14ac:dyDescent="0.3">
      <c r="P538645" s="83"/>
    </row>
    <row r="538646" spans="16:16" x14ac:dyDescent="0.3">
      <c r="P538646" s="83"/>
    </row>
    <row r="538647" spans="16:16" x14ac:dyDescent="0.3">
      <c r="P538647" s="83"/>
    </row>
    <row r="538648" spans="16:16" x14ac:dyDescent="0.3">
      <c r="P538648" s="83"/>
    </row>
    <row r="538649" spans="16:16" x14ac:dyDescent="0.3">
      <c r="P538649" s="83"/>
    </row>
    <row r="538650" spans="16:16" x14ac:dyDescent="0.3">
      <c r="P538650" s="83"/>
    </row>
    <row r="538651" spans="16:16" x14ac:dyDescent="0.3">
      <c r="P538651" s="83"/>
    </row>
    <row r="538652" spans="16:16" x14ac:dyDescent="0.3">
      <c r="P538652" s="83"/>
    </row>
    <row r="538653" spans="16:16" x14ac:dyDescent="0.3">
      <c r="P538653" s="83"/>
    </row>
    <row r="538654" spans="16:16" x14ac:dyDescent="0.3">
      <c r="P538654" s="83"/>
    </row>
    <row r="538655" spans="16:16" x14ac:dyDescent="0.3">
      <c r="P538655" s="83"/>
    </row>
    <row r="538656" spans="16:16" x14ac:dyDescent="0.3">
      <c r="P538656" s="83"/>
    </row>
    <row r="538657" spans="16:16" x14ac:dyDescent="0.3">
      <c r="P538657" s="83"/>
    </row>
    <row r="538658" spans="16:16" x14ac:dyDescent="0.3">
      <c r="P538658" s="83"/>
    </row>
    <row r="538659" spans="16:16" x14ac:dyDescent="0.3">
      <c r="P538659" s="83"/>
    </row>
    <row r="538660" spans="16:16" x14ac:dyDescent="0.3">
      <c r="P538660" s="83"/>
    </row>
    <row r="538661" spans="16:16" x14ac:dyDescent="0.3">
      <c r="P538661" s="83"/>
    </row>
    <row r="538662" spans="16:16" x14ac:dyDescent="0.3">
      <c r="P538662" s="83"/>
    </row>
    <row r="538663" spans="16:16" x14ac:dyDescent="0.3">
      <c r="P538663" s="83"/>
    </row>
    <row r="538664" spans="16:16" x14ac:dyDescent="0.3">
      <c r="P538664" s="83"/>
    </row>
    <row r="538665" spans="16:16" x14ac:dyDescent="0.3">
      <c r="P538665" s="83"/>
    </row>
    <row r="538666" spans="16:16" x14ac:dyDescent="0.3">
      <c r="P538666" s="83"/>
    </row>
    <row r="538667" spans="16:16" x14ac:dyDescent="0.3">
      <c r="P538667" s="83"/>
    </row>
    <row r="538668" spans="16:16" x14ac:dyDescent="0.3">
      <c r="P538668" s="83"/>
    </row>
    <row r="538669" spans="16:16" x14ac:dyDescent="0.3">
      <c r="P538669" s="83"/>
    </row>
    <row r="538670" spans="16:16" x14ac:dyDescent="0.3">
      <c r="P538670" s="83"/>
    </row>
    <row r="538671" spans="16:16" x14ac:dyDescent="0.3">
      <c r="P538671" s="83"/>
    </row>
    <row r="538672" spans="16:16" x14ac:dyDescent="0.3">
      <c r="P538672" s="83"/>
    </row>
    <row r="538673" spans="16:16" x14ac:dyDescent="0.3">
      <c r="P538673" s="83"/>
    </row>
    <row r="538674" spans="16:16" x14ac:dyDescent="0.3">
      <c r="P538674" s="83"/>
    </row>
    <row r="538675" spans="16:16" x14ac:dyDescent="0.3">
      <c r="P538675" s="83"/>
    </row>
    <row r="538676" spans="16:16" x14ac:dyDescent="0.3">
      <c r="P538676" s="83"/>
    </row>
    <row r="538677" spans="16:16" x14ac:dyDescent="0.3">
      <c r="P538677" s="83"/>
    </row>
    <row r="538678" spans="16:16" x14ac:dyDescent="0.3">
      <c r="P538678" s="83"/>
    </row>
    <row r="538679" spans="16:16" x14ac:dyDescent="0.3">
      <c r="P538679" s="83"/>
    </row>
    <row r="538680" spans="16:16" x14ac:dyDescent="0.3">
      <c r="P538680" s="83"/>
    </row>
    <row r="538681" spans="16:16" x14ac:dyDescent="0.3">
      <c r="P538681" s="83"/>
    </row>
    <row r="538682" spans="16:16" x14ac:dyDescent="0.3">
      <c r="P538682" s="83"/>
    </row>
    <row r="538683" spans="16:16" x14ac:dyDescent="0.3">
      <c r="P538683" s="83"/>
    </row>
    <row r="538684" spans="16:16" x14ac:dyDescent="0.3">
      <c r="P538684" s="83"/>
    </row>
    <row r="538685" spans="16:16" x14ac:dyDescent="0.3">
      <c r="P538685" s="83"/>
    </row>
    <row r="538686" spans="16:16" x14ac:dyDescent="0.3">
      <c r="P538686" s="83"/>
    </row>
    <row r="538687" spans="16:16" x14ac:dyDescent="0.3">
      <c r="P538687" s="83"/>
    </row>
    <row r="538688" spans="16:16" x14ac:dyDescent="0.3">
      <c r="P538688" s="83"/>
    </row>
    <row r="538689" spans="16:16" x14ac:dyDescent="0.3">
      <c r="P538689" s="83"/>
    </row>
    <row r="538690" spans="16:16" x14ac:dyDescent="0.3">
      <c r="P538690" s="83"/>
    </row>
    <row r="538691" spans="16:16" x14ac:dyDescent="0.3">
      <c r="P538691" s="83"/>
    </row>
    <row r="538692" spans="16:16" x14ac:dyDescent="0.3">
      <c r="P538692" s="83"/>
    </row>
    <row r="538693" spans="16:16" x14ac:dyDescent="0.3">
      <c r="P538693" s="83"/>
    </row>
    <row r="538694" spans="16:16" x14ac:dyDescent="0.3">
      <c r="P538694" s="83"/>
    </row>
    <row r="538695" spans="16:16" x14ac:dyDescent="0.3">
      <c r="P538695" s="83"/>
    </row>
    <row r="538696" spans="16:16" x14ac:dyDescent="0.3">
      <c r="P538696" s="83"/>
    </row>
    <row r="538697" spans="16:16" x14ac:dyDescent="0.3">
      <c r="P538697" s="83"/>
    </row>
    <row r="538698" spans="16:16" x14ac:dyDescent="0.3">
      <c r="P538698" s="83"/>
    </row>
    <row r="538699" spans="16:16" x14ac:dyDescent="0.3">
      <c r="P538699" s="83"/>
    </row>
    <row r="538700" spans="16:16" x14ac:dyDescent="0.3">
      <c r="P538700" s="83"/>
    </row>
    <row r="538701" spans="16:16" x14ac:dyDescent="0.3">
      <c r="P538701" s="83"/>
    </row>
    <row r="538702" spans="16:16" x14ac:dyDescent="0.3">
      <c r="P538702" s="83"/>
    </row>
    <row r="538703" spans="16:16" x14ac:dyDescent="0.3">
      <c r="P538703" s="83"/>
    </row>
    <row r="538704" spans="16:16" x14ac:dyDescent="0.3">
      <c r="P538704" s="83"/>
    </row>
    <row r="538705" spans="16:16" x14ac:dyDescent="0.3">
      <c r="P538705" s="83"/>
    </row>
    <row r="538706" spans="16:16" x14ac:dyDescent="0.3">
      <c r="P538706" s="83"/>
    </row>
    <row r="538707" spans="16:16" x14ac:dyDescent="0.3">
      <c r="P538707" s="83"/>
    </row>
    <row r="538708" spans="16:16" x14ac:dyDescent="0.3">
      <c r="P538708" s="83"/>
    </row>
    <row r="538709" spans="16:16" x14ac:dyDescent="0.3">
      <c r="P538709" s="83"/>
    </row>
    <row r="538710" spans="16:16" x14ac:dyDescent="0.3">
      <c r="P538710" s="83"/>
    </row>
    <row r="538711" spans="16:16" x14ac:dyDescent="0.3">
      <c r="P538711" s="83"/>
    </row>
    <row r="538712" spans="16:16" x14ac:dyDescent="0.3">
      <c r="P538712" s="83"/>
    </row>
    <row r="538713" spans="16:16" x14ac:dyDescent="0.3">
      <c r="P538713" s="83"/>
    </row>
    <row r="538714" spans="16:16" x14ac:dyDescent="0.3">
      <c r="P538714" s="83"/>
    </row>
    <row r="538715" spans="16:16" x14ac:dyDescent="0.3">
      <c r="P538715" s="83"/>
    </row>
    <row r="538716" spans="16:16" x14ac:dyDescent="0.3">
      <c r="P538716" s="83"/>
    </row>
    <row r="538717" spans="16:16" x14ac:dyDescent="0.3">
      <c r="P538717" s="83"/>
    </row>
    <row r="538718" spans="16:16" x14ac:dyDescent="0.3">
      <c r="P538718" s="83"/>
    </row>
    <row r="538719" spans="16:16" x14ac:dyDescent="0.3">
      <c r="P538719" s="83"/>
    </row>
    <row r="538720" spans="16:16" x14ac:dyDescent="0.3">
      <c r="P538720" s="83"/>
    </row>
    <row r="538721" spans="16:16" x14ac:dyDescent="0.3">
      <c r="P538721" s="83"/>
    </row>
    <row r="538722" spans="16:16" x14ac:dyDescent="0.3">
      <c r="P538722" s="83"/>
    </row>
    <row r="538723" spans="16:16" x14ac:dyDescent="0.3">
      <c r="P538723" s="83"/>
    </row>
    <row r="538724" spans="16:16" x14ac:dyDescent="0.3">
      <c r="P538724" s="83"/>
    </row>
    <row r="538725" spans="16:16" x14ac:dyDescent="0.3">
      <c r="P538725" s="83"/>
    </row>
    <row r="538726" spans="16:16" x14ac:dyDescent="0.3">
      <c r="P538726" s="83"/>
    </row>
    <row r="538727" spans="16:16" x14ac:dyDescent="0.3">
      <c r="P538727" s="83"/>
    </row>
    <row r="538728" spans="16:16" x14ac:dyDescent="0.3">
      <c r="P538728" s="83"/>
    </row>
    <row r="538729" spans="16:16" x14ac:dyDescent="0.3">
      <c r="P538729" s="83"/>
    </row>
    <row r="538730" spans="16:16" x14ac:dyDescent="0.3">
      <c r="P538730" s="83"/>
    </row>
    <row r="538731" spans="16:16" x14ac:dyDescent="0.3">
      <c r="P538731" s="83"/>
    </row>
    <row r="538732" spans="16:16" x14ac:dyDescent="0.3">
      <c r="P538732" s="83"/>
    </row>
    <row r="538733" spans="16:16" x14ac:dyDescent="0.3">
      <c r="P538733" s="83"/>
    </row>
    <row r="538734" spans="16:16" x14ac:dyDescent="0.3">
      <c r="P538734" s="83"/>
    </row>
    <row r="538735" spans="16:16" x14ac:dyDescent="0.3">
      <c r="P538735" s="83"/>
    </row>
    <row r="538736" spans="16:16" x14ac:dyDescent="0.3">
      <c r="P538736" s="83"/>
    </row>
    <row r="538737" spans="16:16" x14ac:dyDescent="0.3">
      <c r="P538737" s="83"/>
    </row>
    <row r="538738" spans="16:16" x14ac:dyDescent="0.3">
      <c r="P538738" s="83"/>
    </row>
    <row r="538739" spans="16:16" x14ac:dyDescent="0.3">
      <c r="P538739" s="83"/>
    </row>
    <row r="538740" spans="16:16" x14ac:dyDescent="0.3">
      <c r="P538740" s="83"/>
    </row>
    <row r="538741" spans="16:16" x14ac:dyDescent="0.3">
      <c r="P538741" s="83"/>
    </row>
    <row r="538742" spans="16:16" x14ac:dyDescent="0.3">
      <c r="P538742" s="83"/>
    </row>
    <row r="538743" spans="16:16" x14ac:dyDescent="0.3">
      <c r="P538743" s="83"/>
    </row>
    <row r="538744" spans="16:16" x14ac:dyDescent="0.3">
      <c r="P538744" s="83"/>
    </row>
    <row r="538745" spans="16:16" x14ac:dyDescent="0.3">
      <c r="P538745" s="83"/>
    </row>
    <row r="538746" spans="16:16" x14ac:dyDescent="0.3">
      <c r="P538746" s="83"/>
    </row>
    <row r="538747" spans="16:16" x14ac:dyDescent="0.3">
      <c r="P538747" s="83"/>
    </row>
    <row r="538748" spans="16:16" x14ac:dyDescent="0.3">
      <c r="P538748" s="83"/>
    </row>
    <row r="538749" spans="16:16" x14ac:dyDescent="0.3">
      <c r="P538749" s="83"/>
    </row>
    <row r="538750" spans="16:16" x14ac:dyDescent="0.3">
      <c r="P538750" s="83"/>
    </row>
    <row r="538751" spans="16:16" x14ac:dyDescent="0.3">
      <c r="P538751" s="83"/>
    </row>
    <row r="538752" spans="16:16" x14ac:dyDescent="0.3">
      <c r="P538752" s="83"/>
    </row>
    <row r="538753" spans="16:16" x14ac:dyDescent="0.3">
      <c r="P538753" s="83"/>
    </row>
    <row r="538754" spans="16:16" x14ac:dyDescent="0.3">
      <c r="P538754" s="83"/>
    </row>
    <row r="538755" spans="16:16" x14ac:dyDescent="0.3">
      <c r="P538755" s="83"/>
    </row>
    <row r="538756" spans="16:16" x14ac:dyDescent="0.3">
      <c r="P538756" s="83"/>
    </row>
    <row r="538757" spans="16:16" x14ac:dyDescent="0.3">
      <c r="P538757" s="83"/>
    </row>
    <row r="538758" spans="16:16" x14ac:dyDescent="0.3">
      <c r="P538758" s="83"/>
    </row>
    <row r="538759" spans="16:16" x14ac:dyDescent="0.3">
      <c r="P538759" s="83"/>
    </row>
    <row r="538760" spans="16:16" x14ac:dyDescent="0.3">
      <c r="P538760" s="83"/>
    </row>
    <row r="538761" spans="16:16" x14ac:dyDescent="0.3">
      <c r="P538761" s="83"/>
    </row>
    <row r="538762" spans="16:16" x14ac:dyDescent="0.3">
      <c r="P538762" s="83"/>
    </row>
    <row r="538763" spans="16:16" x14ac:dyDescent="0.3">
      <c r="P538763" s="83"/>
    </row>
    <row r="538764" spans="16:16" x14ac:dyDescent="0.3">
      <c r="P538764" s="83"/>
    </row>
    <row r="538765" spans="16:16" x14ac:dyDescent="0.3">
      <c r="P538765" s="83"/>
    </row>
    <row r="538766" spans="16:16" x14ac:dyDescent="0.3">
      <c r="P538766" s="83"/>
    </row>
    <row r="538767" spans="16:16" x14ac:dyDescent="0.3">
      <c r="P538767" s="83"/>
    </row>
    <row r="538768" spans="16:16" x14ac:dyDescent="0.3">
      <c r="P538768" s="83"/>
    </row>
    <row r="538769" spans="16:16" x14ac:dyDescent="0.3">
      <c r="P538769" s="83"/>
    </row>
    <row r="538770" spans="16:16" x14ac:dyDescent="0.3">
      <c r="P538770" s="83"/>
    </row>
    <row r="538771" spans="16:16" x14ac:dyDescent="0.3">
      <c r="P538771" s="83"/>
    </row>
    <row r="538772" spans="16:16" x14ac:dyDescent="0.3">
      <c r="P538772" s="83"/>
    </row>
    <row r="538773" spans="16:16" x14ac:dyDescent="0.3">
      <c r="P538773" s="83"/>
    </row>
    <row r="538774" spans="16:16" x14ac:dyDescent="0.3">
      <c r="P538774" s="83"/>
    </row>
    <row r="538775" spans="16:16" x14ac:dyDescent="0.3">
      <c r="P538775" s="83"/>
    </row>
    <row r="538776" spans="16:16" x14ac:dyDescent="0.3">
      <c r="P538776" s="83"/>
    </row>
    <row r="538777" spans="16:16" x14ac:dyDescent="0.3">
      <c r="P538777" s="83"/>
    </row>
    <row r="538778" spans="16:16" x14ac:dyDescent="0.3">
      <c r="P538778" s="83"/>
    </row>
    <row r="538779" spans="16:16" x14ac:dyDescent="0.3">
      <c r="P538779" s="83"/>
    </row>
    <row r="538780" spans="16:16" x14ac:dyDescent="0.3">
      <c r="P538780" s="83"/>
    </row>
    <row r="538781" spans="16:16" x14ac:dyDescent="0.3">
      <c r="P538781" s="83"/>
    </row>
    <row r="538782" spans="16:16" x14ac:dyDescent="0.3">
      <c r="P538782" s="83"/>
    </row>
    <row r="538783" spans="16:16" x14ac:dyDescent="0.3">
      <c r="P538783" s="83"/>
    </row>
    <row r="538784" spans="16:16" x14ac:dyDescent="0.3">
      <c r="P538784" s="83"/>
    </row>
    <row r="538785" spans="16:16" x14ac:dyDescent="0.3">
      <c r="P538785" s="83"/>
    </row>
    <row r="538786" spans="16:16" x14ac:dyDescent="0.3">
      <c r="P538786" s="83"/>
    </row>
    <row r="538787" spans="16:16" x14ac:dyDescent="0.3">
      <c r="P538787" s="83"/>
    </row>
    <row r="538788" spans="16:16" x14ac:dyDescent="0.3">
      <c r="P538788" s="83"/>
    </row>
    <row r="538789" spans="16:16" x14ac:dyDescent="0.3">
      <c r="P538789" s="83"/>
    </row>
    <row r="538790" spans="16:16" x14ac:dyDescent="0.3">
      <c r="P538790" s="83"/>
    </row>
    <row r="538791" spans="16:16" x14ac:dyDescent="0.3">
      <c r="P538791" s="83"/>
    </row>
    <row r="538792" spans="16:16" x14ac:dyDescent="0.3">
      <c r="P538792" s="83"/>
    </row>
    <row r="538793" spans="16:16" x14ac:dyDescent="0.3">
      <c r="P538793" s="83"/>
    </row>
    <row r="538794" spans="16:16" x14ac:dyDescent="0.3">
      <c r="P538794" s="83"/>
    </row>
    <row r="538795" spans="16:16" x14ac:dyDescent="0.3">
      <c r="P538795" s="83"/>
    </row>
    <row r="538796" spans="16:16" x14ac:dyDescent="0.3">
      <c r="P538796" s="83"/>
    </row>
    <row r="538797" spans="16:16" x14ac:dyDescent="0.3">
      <c r="P538797" s="83"/>
    </row>
    <row r="538798" spans="16:16" x14ac:dyDescent="0.3">
      <c r="P538798" s="83"/>
    </row>
    <row r="538799" spans="16:16" x14ac:dyDescent="0.3">
      <c r="P538799" s="83"/>
    </row>
    <row r="538800" spans="16:16" x14ac:dyDescent="0.3">
      <c r="P538800" s="83"/>
    </row>
    <row r="538801" spans="16:16" x14ac:dyDescent="0.3">
      <c r="P538801" s="83"/>
    </row>
    <row r="538802" spans="16:16" x14ac:dyDescent="0.3">
      <c r="P538802" s="83"/>
    </row>
    <row r="538803" spans="16:16" x14ac:dyDescent="0.3">
      <c r="P538803" s="83"/>
    </row>
    <row r="538804" spans="16:16" x14ac:dyDescent="0.3">
      <c r="P538804" s="83"/>
    </row>
    <row r="538805" spans="16:16" x14ac:dyDescent="0.3">
      <c r="P538805" s="83"/>
    </row>
    <row r="538806" spans="16:16" x14ac:dyDescent="0.3">
      <c r="P538806" s="83"/>
    </row>
    <row r="538807" spans="16:16" x14ac:dyDescent="0.3">
      <c r="P538807" s="83"/>
    </row>
    <row r="538808" spans="16:16" x14ac:dyDescent="0.3">
      <c r="P538808" s="83"/>
    </row>
    <row r="538809" spans="16:16" x14ac:dyDescent="0.3">
      <c r="P538809" s="83"/>
    </row>
    <row r="538810" spans="16:16" x14ac:dyDescent="0.3">
      <c r="P538810" s="83"/>
    </row>
    <row r="538811" spans="16:16" x14ac:dyDescent="0.3">
      <c r="P538811" s="83"/>
    </row>
    <row r="538812" spans="16:16" x14ac:dyDescent="0.3">
      <c r="P538812" s="83"/>
    </row>
    <row r="538813" spans="16:16" x14ac:dyDescent="0.3">
      <c r="P538813" s="83"/>
    </row>
    <row r="538814" spans="16:16" x14ac:dyDescent="0.3">
      <c r="P538814" s="83"/>
    </row>
    <row r="538815" spans="16:16" x14ac:dyDescent="0.3">
      <c r="P538815" s="83"/>
    </row>
    <row r="538816" spans="16:16" x14ac:dyDescent="0.3">
      <c r="P538816" s="83"/>
    </row>
    <row r="538817" spans="16:16" x14ac:dyDescent="0.3">
      <c r="P538817" s="83"/>
    </row>
    <row r="538818" spans="16:16" x14ac:dyDescent="0.3">
      <c r="P538818" s="83"/>
    </row>
    <row r="538819" spans="16:16" x14ac:dyDescent="0.3">
      <c r="P538819" s="83"/>
    </row>
    <row r="538820" spans="16:16" x14ac:dyDescent="0.3">
      <c r="P538820" s="83"/>
    </row>
    <row r="538821" spans="16:16" x14ac:dyDescent="0.3">
      <c r="P538821" s="83"/>
    </row>
    <row r="538822" spans="16:16" x14ac:dyDescent="0.3">
      <c r="P538822" s="83"/>
    </row>
    <row r="538823" spans="16:16" x14ac:dyDescent="0.3">
      <c r="P538823" s="83"/>
    </row>
    <row r="538824" spans="16:16" x14ac:dyDescent="0.3">
      <c r="P538824" s="83"/>
    </row>
    <row r="538825" spans="16:16" x14ac:dyDescent="0.3">
      <c r="P538825" s="83"/>
    </row>
    <row r="538826" spans="16:16" x14ac:dyDescent="0.3">
      <c r="P538826" s="83"/>
    </row>
    <row r="538827" spans="16:16" x14ac:dyDescent="0.3">
      <c r="P538827" s="83"/>
    </row>
    <row r="538828" spans="16:16" x14ac:dyDescent="0.3">
      <c r="P538828" s="83"/>
    </row>
    <row r="538829" spans="16:16" x14ac:dyDescent="0.3">
      <c r="P538829" s="83"/>
    </row>
    <row r="538830" spans="16:16" x14ac:dyDescent="0.3">
      <c r="P538830" s="83"/>
    </row>
    <row r="538831" spans="16:16" x14ac:dyDescent="0.3">
      <c r="P538831" s="83"/>
    </row>
    <row r="538832" spans="16:16" x14ac:dyDescent="0.3">
      <c r="P538832" s="83"/>
    </row>
    <row r="538833" spans="16:16" x14ac:dyDescent="0.3">
      <c r="P538833" s="83"/>
    </row>
    <row r="538834" spans="16:16" x14ac:dyDescent="0.3">
      <c r="P538834" s="83"/>
    </row>
    <row r="538835" spans="16:16" x14ac:dyDescent="0.3">
      <c r="P538835" s="83"/>
    </row>
    <row r="538836" spans="16:16" x14ac:dyDescent="0.3">
      <c r="P538836" s="83"/>
    </row>
    <row r="538837" spans="16:16" x14ac:dyDescent="0.3">
      <c r="P538837" s="83"/>
    </row>
    <row r="538838" spans="16:16" x14ac:dyDescent="0.3">
      <c r="P538838" s="83"/>
    </row>
    <row r="538839" spans="16:16" x14ac:dyDescent="0.3">
      <c r="P538839" s="83"/>
    </row>
    <row r="538840" spans="16:16" x14ac:dyDescent="0.3">
      <c r="P538840" s="83"/>
    </row>
    <row r="538841" spans="16:16" x14ac:dyDescent="0.3">
      <c r="P538841" s="83"/>
    </row>
    <row r="538842" spans="16:16" x14ac:dyDescent="0.3">
      <c r="P538842" s="83"/>
    </row>
    <row r="538843" spans="16:16" x14ac:dyDescent="0.3">
      <c r="P538843" s="83"/>
    </row>
    <row r="538844" spans="16:16" x14ac:dyDescent="0.3">
      <c r="P538844" s="83"/>
    </row>
    <row r="538845" spans="16:16" x14ac:dyDescent="0.3">
      <c r="P538845" s="83"/>
    </row>
    <row r="538846" spans="16:16" x14ac:dyDescent="0.3">
      <c r="P538846" s="83"/>
    </row>
    <row r="538847" spans="16:16" x14ac:dyDescent="0.3">
      <c r="P538847" s="83"/>
    </row>
    <row r="538848" spans="16:16" x14ac:dyDescent="0.3">
      <c r="P538848" s="83"/>
    </row>
    <row r="538849" spans="16:16" x14ac:dyDescent="0.3">
      <c r="P538849" s="83"/>
    </row>
    <row r="538850" spans="16:16" x14ac:dyDescent="0.3">
      <c r="P538850" s="83"/>
    </row>
    <row r="538851" spans="16:16" x14ac:dyDescent="0.3">
      <c r="P538851" s="83"/>
    </row>
    <row r="538852" spans="16:16" x14ac:dyDescent="0.3">
      <c r="P538852" s="83"/>
    </row>
    <row r="538853" spans="16:16" x14ac:dyDescent="0.3">
      <c r="P538853" s="83"/>
    </row>
    <row r="538854" spans="16:16" x14ac:dyDescent="0.3">
      <c r="P538854" s="83"/>
    </row>
    <row r="538855" spans="16:16" x14ac:dyDescent="0.3">
      <c r="P538855" s="83"/>
    </row>
    <row r="538856" spans="16:16" x14ac:dyDescent="0.3">
      <c r="P538856" s="83"/>
    </row>
    <row r="538857" spans="16:16" x14ac:dyDescent="0.3">
      <c r="P538857" s="83"/>
    </row>
    <row r="538858" spans="16:16" x14ac:dyDescent="0.3">
      <c r="P538858" s="83"/>
    </row>
    <row r="538859" spans="16:16" x14ac:dyDescent="0.3">
      <c r="P538859" s="83"/>
    </row>
    <row r="538860" spans="16:16" x14ac:dyDescent="0.3">
      <c r="P538860" s="83"/>
    </row>
    <row r="538861" spans="16:16" x14ac:dyDescent="0.3">
      <c r="P538861" s="83"/>
    </row>
    <row r="538862" spans="16:16" x14ac:dyDescent="0.3">
      <c r="P538862" s="83"/>
    </row>
    <row r="538863" spans="16:16" x14ac:dyDescent="0.3">
      <c r="P538863" s="83"/>
    </row>
    <row r="538864" spans="16:16" x14ac:dyDescent="0.3">
      <c r="P538864" s="83"/>
    </row>
    <row r="538865" spans="16:16" x14ac:dyDescent="0.3">
      <c r="P538865" s="83"/>
    </row>
    <row r="538866" spans="16:16" x14ac:dyDescent="0.3">
      <c r="P538866" s="83"/>
    </row>
    <row r="538867" spans="16:16" x14ac:dyDescent="0.3">
      <c r="P538867" s="83"/>
    </row>
    <row r="538868" spans="16:16" x14ac:dyDescent="0.3">
      <c r="P538868" s="83"/>
    </row>
    <row r="538869" spans="16:16" x14ac:dyDescent="0.3">
      <c r="P538869" s="83"/>
    </row>
    <row r="538870" spans="16:16" x14ac:dyDescent="0.3">
      <c r="P538870" s="83"/>
    </row>
    <row r="538871" spans="16:16" x14ac:dyDescent="0.3">
      <c r="P538871" s="83"/>
    </row>
    <row r="538872" spans="16:16" x14ac:dyDescent="0.3">
      <c r="P538872" s="83"/>
    </row>
    <row r="538873" spans="16:16" x14ac:dyDescent="0.3">
      <c r="P538873" s="83"/>
    </row>
    <row r="538874" spans="16:16" x14ac:dyDescent="0.3">
      <c r="P538874" s="83"/>
    </row>
    <row r="538875" spans="16:16" x14ac:dyDescent="0.3">
      <c r="P538875" s="83"/>
    </row>
    <row r="538876" spans="16:16" x14ac:dyDescent="0.3">
      <c r="P538876" s="83"/>
    </row>
    <row r="538877" spans="16:16" x14ac:dyDescent="0.3">
      <c r="P538877" s="83"/>
    </row>
    <row r="538878" spans="16:16" x14ac:dyDescent="0.3">
      <c r="P538878" s="83"/>
    </row>
    <row r="538879" spans="16:16" x14ac:dyDescent="0.3">
      <c r="P538879" s="83"/>
    </row>
    <row r="538880" spans="16:16" x14ac:dyDescent="0.3">
      <c r="P538880" s="83"/>
    </row>
    <row r="538881" spans="16:16" x14ac:dyDescent="0.3">
      <c r="P538881" s="83"/>
    </row>
    <row r="538882" spans="16:16" x14ac:dyDescent="0.3">
      <c r="P538882" s="83"/>
    </row>
    <row r="538883" spans="16:16" x14ac:dyDescent="0.3">
      <c r="P538883" s="83"/>
    </row>
    <row r="538884" spans="16:16" x14ac:dyDescent="0.3">
      <c r="P538884" s="83"/>
    </row>
    <row r="538885" spans="16:16" x14ac:dyDescent="0.3">
      <c r="P538885" s="83"/>
    </row>
    <row r="538886" spans="16:16" x14ac:dyDescent="0.3">
      <c r="P538886" s="83"/>
    </row>
    <row r="538887" spans="16:16" x14ac:dyDescent="0.3">
      <c r="P538887" s="83"/>
    </row>
    <row r="538888" spans="16:16" x14ac:dyDescent="0.3">
      <c r="P538888" s="83"/>
    </row>
    <row r="538889" spans="16:16" x14ac:dyDescent="0.3">
      <c r="P538889" s="83"/>
    </row>
    <row r="538890" spans="16:16" x14ac:dyDescent="0.3">
      <c r="P538890" s="83"/>
    </row>
    <row r="538891" spans="16:16" x14ac:dyDescent="0.3">
      <c r="P538891" s="83"/>
    </row>
    <row r="538892" spans="16:16" x14ac:dyDescent="0.3">
      <c r="P538892" s="83"/>
    </row>
    <row r="538893" spans="16:16" x14ac:dyDescent="0.3">
      <c r="P538893" s="83"/>
    </row>
    <row r="538894" spans="16:16" x14ac:dyDescent="0.3">
      <c r="P538894" s="83"/>
    </row>
    <row r="538895" spans="16:16" x14ac:dyDescent="0.3">
      <c r="P538895" s="83"/>
    </row>
    <row r="538896" spans="16:16" x14ac:dyDescent="0.3">
      <c r="P538896" s="83"/>
    </row>
    <row r="538897" spans="16:16" x14ac:dyDescent="0.3">
      <c r="P538897" s="83"/>
    </row>
    <row r="538898" spans="16:16" x14ac:dyDescent="0.3">
      <c r="P538898" s="83"/>
    </row>
    <row r="538899" spans="16:16" x14ac:dyDescent="0.3">
      <c r="P538899" s="83"/>
    </row>
    <row r="538900" spans="16:16" x14ac:dyDescent="0.3">
      <c r="P538900" s="83"/>
    </row>
    <row r="538901" spans="16:16" x14ac:dyDescent="0.3">
      <c r="P538901" s="83"/>
    </row>
    <row r="538902" spans="16:16" x14ac:dyDescent="0.3">
      <c r="P538902" s="83"/>
    </row>
    <row r="538903" spans="16:16" x14ac:dyDescent="0.3">
      <c r="P538903" s="83"/>
    </row>
    <row r="538904" spans="16:16" x14ac:dyDescent="0.3">
      <c r="P538904" s="83"/>
    </row>
    <row r="538905" spans="16:16" x14ac:dyDescent="0.3">
      <c r="P538905" s="83"/>
    </row>
    <row r="538906" spans="16:16" x14ac:dyDescent="0.3">
      <c r="P538906" s="83"/>
    </row>
    <row r="538907" spans="16:16" x14ac:dyDescent="0.3">
      <c r="P538907" s="83"/>
    </row>
    <row r="538908" spans="16:16" x14ac:dyDescent="0.3">
      <c r="P538908" s="83"/>
    </row>
    <row r="538909" spans="16:16" x14ac:dyDescent="0.3">
      <c r="P538909" s="83"/>
    </row>
    <row r="538910" spans="16:16" x14ac:dyDescent="0.3">
      <c r="P538910" s="83"/>
    </row>
    <row r="538911" spans="16:16" x14ac:dyDescent="0.3">
      <c r="P538911" s="83"/>
    </row>
    <row r="538912" spans="16:16" x14ac:dyDescent="0.3">
      <c r="P538912" s="83"/>
    </row>
    <row r="538913" spans="16:16" x14ac:dyDescent="0.3">
      <c r="P538913" s="83"/>
    </row>
    <row r="538914" spans="16:16" x14ac:dyDescent="0.3">
      <c r="P538914" s="83"/>
    </row>
    <row r="538915" spans="16:16" x14ac:dyDescent="0.3">
      <c r="P538915" s="83"/>
    </row>
    <row r="538916" spans="16:16" x14ac:dyDescent="0.3">
      <c r="P538916" s="83"/>
    </row>
    <row r="538917" spans="16:16" x14ac:dyDescent="0.3">
      <c r="P538917" s="83"/>
    </row>
    <row r="538918" spans="16:16" x14ac:dyDescent="0.3">
      <c r="P538918" s="83"/>
    </row>
    <row r="538919" spans="16:16" x14ac:dyDescent="0.3">
      <c r="P538919" s="83"/>
    </row>
    <row r="538920" spans="16:16" x14ac:dyDescent="0.3">
      <c r="P538920" s="83"/>
    </row>
    <row r="538921" spans="16:16" x14ac:dyDescent="0.3">
      <c r="P538921" s="83"/>
    </row>
    <row r="538922" spans="16:16" x14ac:dyDescent="0.3">
      <c r="P538922" s="83"/>
    </row>
    <row r="538923" spans="16:16" x14ac:dyDescent="0.3">
      <c r="P538923" s="83"/>
    </row>
    <row r="538924" spans="16:16" x14ac:dyDescent="0.3">
      <c r="P538924" s="83"/>
    </row>
    <row r="538925" spans="16:16" x14ac:dyDescent="0.3">
      <c r="P538925" s="83"/>
    </row>
    <row r="538926" spans="16:16" x14ac:dyDescent="0.3">
      <c r="P538926" s="83"/>
    </row>
    <row r="538927" spans="16:16" x14ac:dyDescent="0.3">
      <c r="P538927" s="83"/>
    </row>
    <row r="538928" spans="16:16" x14ac:dyDescent="0.3">
      <c r="P538928" s="83"/>
    </row>
    <row r="538929" spans="16:16" x14ac:dyDescent="0.3">
      <c r="P538929" s="83"/>
    </row>
    <row r="538930" spans="16:16" x14ac:dyDescent="0.3">
      <c r="P538930" s="83"/>
    </row>
    <row r="538931" spans="16:16" x14ac:dyDescent="0.3">
      <c r="P538931" s="83"/>
    </row>
    <row r="538932" spans="16:16" x14ac:dyDescent="0.3">
      <c r="P538932" s="83"/>
    </row>
    <row r="538933" spans="16:16" x14ac:dyDescent="0.3">
      <c r="P538933" s="83"/>
    </row>
    <row r="538934" spans="16:16" x14ac:dyDescent="0.3">
      <c r="P538934" s="83"/>
    </row>
    <row r="538935" spans="16:16" x14ac:dyDescent="0.3">
      <c r="P538935" s="83"/>
    </row>
    <row r="538936" spans="16:16" x14ac:dyDescent="0.3">
      <c r="P538936" s="83"/>
    </row>
    <row r="538937" spans="16:16" x14ac:dyDescent="0.3">
      <c r="P538937" s="83"/>
    </row>
    <row r="538938" spans="16:16" x14ac:dyDescent="0.3">
      <c r="P538938" s="83"/>
    </row>
    <row r="538939" spans="16:16" x14ac:dyDescent="0.3">
      <c r="P538939" s="83"/>
    </row>
    <row r="538940" spans="16:16" x14ac:dyDescent="0.3">
      <c r="P538940" s="83"/>
    </row>
    <row r="538941" spans="16:16" x14ac:dyDescent="0.3">
      <c r="P538941" s="83"/>
    </row>
    <row r="538942" spans="16:16" x14ac:dyDescent="0.3">
      <c r="P538942" s="83"/>
    </row>
    <row r="538943" spans="16:16" x14ac:dyDescent="0.3">
      <c r="P538943" s="83"/>
    </row>
    <row r="538944" spans="16:16" x14ac:dyDescent="0.3">
      <c r="P538944" s="83"/>
    </row>
    <row r="538945" spans="16:16" x14ac:dyDescent="0.3">
      <c r="P538945" s="83"/>
    </row>
    <row r="538946" spans="16:16" x14ac:dyDescent="0.3">
      <c r="P538946" s="83"/>
    </row>
    <row r="538947" spans="16:16" x14ac:dyDescent="0.3">
      <c r="P538947" s="83"/>
    </row>
    <row r="538948" spans="16:16" x14ac:dyDescent="0.3">
      <c r="P538948" s="83"/>
    </row>
    <row r="538949" spans="16:16" x14ac:dyDescent="0.3">
      <c r="P538949" s="83"/>
    </row>
    <row r="538950" spans="16:16" x14ac:dyDescent="0.3">
      <c r="P538950" s="83"/>
    </row>
    <row r="538951" spans="16:16" x14ac:dyDescent="0.3">
      <c r="P538951" s="83"/>
    </row>
    <row r="538952" spans="16:16" x14ac:dyDescent="0.3">
      <c r="P538952" s="83"/>
    </row>
    <row r="538953" spans="16:16" x14ac:dyDescent="0.3">
      <c r="P538953" s="83"/>
    </row>
    <row r="538954" spans="16:16" x14ac:dyDescent="0.3">
      <c r="P538954" s="83"/>
    </row>
    <row r="538955" spans="16:16" x14ac:dyDescent="0.3">
      <c r="P538955" s="83"/>
    </row>
    <row r="538956" spans="16:16" x14ac:dyDescent="0.3">
      <c r="P538956" s="83"/>
    </row>
    <row r="538957" spans="16:16" x14ac:dyDescent="0.3">
      <c r="P538957" s="83"/>
    </row>
    <row r="538958" spans="16:16" x14ac:dyDescent="0.3">
      <c r="P538958" s="83"/>
    </row>
    <row r="538959" spans="16:16" x14ac:dyDescent="0.3">
      <c r="P538959" s="83"/>
    </row>
    <row r="538960" spans="16:16" x14ac:dyDescent="0.3">
      <c r="P538960" s="83"/>
    </row>
    <row r="538961" spans="16:16" x14ac:dyDescent="0.3">
      <c r="P538961" s="83"/>
    </row>
    <row r="538962" spans="16:16" x14ac:dyDescent="0.3">
      <c r="P538962" s="83"/>
    </row>
    <row r="538963" spans="16:16" x14ac:dyDescent="0.3">
      <c r="P538963" s="83"/>
    </row>
    <row r="538964" spans="16:16" x14ac:dyDescent="0.3">
      <c r="P538964" s="83"/>
    </row>
    <row r="538965" spans="16:16" x14ac:dyDescent="0.3">
      <c r="P538965" s="83"/>
    </row>
    <row r="538966" spans="16:16" x14ac:dyDescent="0.3">
      <c r="P538966" s="83"/>
    </row>
    <row r="538967" spans="16:16" x14ac:dyDescent="0.3">
      <c r="P538967" s="83"/>
    </row>
    <row r="538968" spans="16:16" x14ac:dyDescent="0.3">
      <c r="P538968" s="83"/>
    </row>
    <row r="538969" spans="16:16" x14ac:dyDescent="0.3">
      <c r="P538969" s="83"/>
    </row>
    <row r="538970" spans="16:16" x14ac:dyDescent="0.3">
      <c r="P538970" s="83"/>
    </row>
    <row r="538971" spans="16:16" x14ac:dyDescent="0.3">
      <c r="P538971" s="83"/>
    </row>
    <row r="538972" spans="16:16" x14ac:dyDescent="0.3">
      <c r="P538972" s="83"/>
    </row>
    <row r="538973" spans="16:16" x14ac:dyDescent="0.3">
      <c r="P538973" s="83"/>
    </row>
    <row r="538974" spans="16:16" x14ac:dyDescent="0.3">
      <c r="P538974" s="83"/>
    </row>
    <row r="538975" spans="16:16" x14ac:dyDescent="0.3">
      <c r="P538975" s="83"/>
    </row>
    <row r="538976" spans="16:16" x14ac:dyDescent="0.3">
      <c r="P538976" s="83"/>
    </row>
    <row r="538977" spans="16:16" x14ac:dyDescent="0.3">
      <c r="P538977" s="83"/>
    </row>
    <row r="538978" spans="16:16" x14ac:dyDescent="0.3">
      <c r="P538978" s="83"/>
    </row>
    <row r="538979" spans="16:16" x14ac:dyDescent="0.3">
      <c r="P538979" s="83"/>
    </row>
    <row r="538980" spans="16:16" x14ac:dyDescent="0.3">
      <c r="P538980" s="83"/>
    </row>
    <row r="538981" spans="16:16" x14ac:dyDescent="0.3">
      <c r="P538981" s="83"/>
    </row>
    <row r="538982" spans="16:16" x14ac:dyDescent="0.3">
      <c r="P538982" s="83"/>
    </row>
    <row r="538983" spans="16:16" x14ac:dyDescent="0.3">
      <c r="P538983" s="83"/>
    </row>
    <row r="538984" spans="16:16" x14ac:dyDescent="0.3">
      <c r="P538984" s="83"/>
    </row>
    <row r="538985" spans="16:16" x14ac:dyDescent="0.3">
      <c r="P538985" s="83"/>
    </row>
    <row r="538986" spans="16:16" x14ac:dyDescent="0.3">
      <c r="P538986" s="83"/>
    </row>
    <row r="538987" spans="16:16" x14ac:dyDescent="0.3">
      <c r="P538987" s="83"/>
    </row>
    <row r="538988" spans="16:16" x14ac:dyDescent="0.3">
      <c r="P538988" s="83"/>
    </row>
    <row r="538989" spans="16:16" x14ac:dyDescent="0.3">
      <c r="P538989" s="83"/>
    </row>
    <row r="538990" spans="16:16" x14ac:dyDescent="0.3">
      <c r="P538990" s="83"/>
    </row>
    <row r="538991" spans="16:16" x14ac:dyDescent="0.3">
      <c r="P538991" s="83"/>
    </row>
    <row r="538992" spans="16:16" x14ac:dyDescent="0.3">
      <c r="P538992" s="83"/>
    </row>
    <row r="538993" spans="16:16" x14ac:dyDescent="0.3">
      <c r="P538993" s="83"/>
    </row>
    <row r="538994" spans="16:16" x14ac:dyDescent="0.3">
      <c r="P538994" s="83"/>
    </row>
    <row r="538995" spans="16:16" x14ac:dyDescent="0.3">
      <c r="P538995" s="83"/>
    </row>
    <row r="538996" spans="16:16" x14ac:dyDescent="0.3">
      <c r="P538996" s="83"/>
    </row>
    <row r="538997" spans="16:16" x14ac:dyDescent="0.3">
      <c r="P538997" s="83"/>
    </row>
    <row r="538998" spans="16:16" x14ac:dyDescent="0.3">
      <c r="P538998" s="83"/>
    </row>
    <row r="538999" spans="16:16" x14ac:dyDescent="0.3">
      <c r="P538999" s="83"/>
    </row>
    <row r="539000" spans="16:16" x14ac:dyDescent="0.3">
      <c r="P539000" s="83"/>
    </row>
    <row r="539001" spans="16:16" x14ac:dyDescent="0.3">
      <c r="P539001" s="83"/>
    </row>
    <row r="539002" spans="16:16" x14ac:dyDescent="0.3">
      <c r="P539002" s="83"/>
    </row>
    <row r="539003" spans="16:16" x14ac:dyDescent="0.3">
      <c r="P539003" s="83"/>
    </row>
    <row r="539004" spans="16:16" x14ac:dyDescent="0.3">
      <c r="P539004" s="83"/>
    </row>
    <row r="539005" spans="16:16" x14ac:dyDescent="0.3">
      <c r="P539005" s="83"/>
    </row>
    <row r="539006" spans="16:16" x14ac:dyDescent="0.3">
      <c r="P539006" s="83"/>
    </row>
    <row r="539007" spans="16:16" x14ac:dyDescent="0.3">
      <c r="P539007" s="83"/>
    </row>
    <row r="539008" spans="16:16" x14ac:dyDescent="0.3">
      <c r="P539008" s="83"/>
    </row>
    <row r="539009" spans="16:16" x14ac:dyDescent="0.3">
      <c r="P539009" s="83"/>
    </row>
    <row r="539010" spans="16:16" x14ac:dyDescent="0.3">
      <c r="P539010" s="83"/>
    </row>
    <row r="539011" spans="16:16" x14ac:dyDescent="0.3">
      <c r="P539011" s="83"/>
    </row>
    <row r="539012" spans="16:16" x14ac:dyDescent="0.3">
      <c r="P539012" s="83"/>
    </row>
    <row r="539013" spans="16:16" x14ac:dyDescent="0.3">
      <c r="P539013" s="83"/>
    </row>
    <row r="539014" spans="16:16" x14ac:dyDescent="0.3">
      <c r="P539014" s="83"/>
    </row>
    <row r="539015" spans="16:16" x14ac:dyDescent="0.3">
      <c r="P539015" s="83"/>
    </row>
    <row r="539016" spans="16:16" x14ac:dyDescent="0.3">
      <c r="P539016" s="83"/>
    </row>
    <row r="539017" spans="16:16" x14ac:dyDescent="0.3">
      <c r="P539017" s="83"/>
    </row>
    <row r="539018" spans="16:16" x14ac:dyDescent="0.3">
      <c r="P539018" s="83"/>
    </row>
    <row r="539019" spans="16:16" x14ac:dyDescent="0.3">
      <c r="P539019" s="83"/>
    </row>
    <row r="539020" spans="16:16" x14ac:dyDescent="0.3">
      <c r="P539020" s="83"/>
    </row>
    <row r="539021" spans="16:16" x14ac:dyDescent="0.3">
      <c r="P539021" s="83"/>
    </row>
    <row r="539022" spans="16:16" x14ac:dyDescent="0.3">
      <c r="P539022" s="83"/>
    </row>
    <row r="539023" spans="16:16" x14ac:dyDescent="0.3">
      <c r="P539023" s="83"/>
    </row>
    <row r="539024" spans="16:16" x14ac:dyDescent="0.3">
      <c r="P539024" s="83"/>
    </row>
    <row r="539025" spans="16:16" x14ac:dyDescent="0.3">
      <c r="P539025" s="83"/>
    </row>
    <row r="539026" spans="16:16" x14ac:dyDescent="0.3">
      <c r="P539026" s="83"/>
    </row>
    <row r="539027" spans="16:16" x14ac:dyDescent="0.3">
      <c r="P539027" s="83"/>
    </row>
    <row r="539028" spans="16:16" x14ac:dyDescent="0.3">
      <c r="P539028" s="83"/>
    </row>
    <row r="539029" spans="16:16" x14ac:dyDescent="0.3">
      <c r="P539029" s="83"/>
    </row>
    <row r="539030" spans="16:16" x14ac:dyDescent="0.3">
      <c r="P539030" s="83"/>
    </row>
    <row r="539031" spans="16:16" x14ac:dyDescent="0.3">
      <c r="P539031" s="83"/>
    </row>
    <row r="539032" spans="16:16" x14ac:dyDescent="0.3">
      <c r="P539032" s="83"/>
    </row>
    <row r="539033" spans="16:16" x14ac:dyDescent="0.3">
      <c r="P539033" s="83"/>
    </row>
    <row r="539034" spans="16:16" x14ac:dyDescent="0.3">
      <c r="P539034" s="83"/>
    </row>
    <row r="539035" spans="16:16" x14ac:dyDescent="0.3">
      <c r="P539035" s="83"/>
    </row>
    <row r="539036" spans="16:16" x14ac:dyDescent="0.3">
      <c r="P539036" s="83"/>
    </row>
    <row r="539037" spans="16:16" x14ac:dyDescent="0.3">
      <c r="P539037" s="83"/>
    </row>
    <row r="539038" spans="16:16" x14ac:dyDescent="0.3">
      <c r="P539038" s="83"/>
    </row>
    <row r="539039" spans="16:16" x14ac:dyDescent="0.3">
      <c r="P539039" s="83"/>
    </row>
    <row r="539040" spans="16:16" x14ac:dyDescent="0.3">
      <c r="P539040" s="83"/>
    </row>
    <row r="539041" spans="16:16" x14ac:dyDescent="0.3">
      <c r="P539041" s="83"/>
    </row>
    <row r="539042" spans="16:16" x14ac:dyDescent="0.3">
      <c r="P539042" s="83"/>
    </row>
    <row r="539043" spans="16:16" x14ac:dyDescent="0.3">
      <c r="P539043" s="83"/>
    </row>
    <row r="539044" spans="16:16" x14ac:dyDescent="0.3">
      <c r="P539044" s="83"/>
    </row>
    <row r="539045" spans="16:16" x14ac:dyDescent="0.3">
      <c r="P539045" s="83"/>
    </row>
    <row r="539046" spans="16:16" x14ac:dyDescent="0.3">
      <c r="P539046" s="83"/>
    </row>
    <row r="539047" spans="16:16" x14ac:dyDescent="0.3">
      <c r="P539047" s="83"/>
    </row>
    <row r="539048" spans="16:16" x14ac:dyDescent="0.3">
      <c r="P539048" s="83"/>
    </row>
    <row r="539049" spans="16:16" x14ac:dyDescent="0.3">
      <c r="P539049" s="83"/>
    </row>
    <row r="539050" spans="16:16" x14ac:dyDescent="0.3">
      <c r="P539050" s="83"/>
    </row>
    <row r="539051" spans="16:16" x14ac:dyDescent="0.3">
      <c r="P539051" s="83"/>
    </row>
    <row r="539052" spans="16:16" x14ac:dyDescent="0.3">
      <c r="P539052" s="83"/>
    </row>
    <row r="539053" spans="16:16" x14ac:dyDescent="0.3">
      <c r="P539053" s="83"/>
    </row>
    <row r="539054" spans="16:16" x14ac:dyDescent="0.3">
      <c r="P539054" s="83"/>
    </row>
    <row r="539055" spans="16:16" x14ac:dyDescent="0.3">
      <c r="P539055" s="83"/>
    </row>
    <row r="539056" spans="16:16" x14ac:dyDescent="0.3">
      <c r="P539056" s="83"/>
    </row>
    <row r="539057" spans="16:16" x14ac:dyDescent="0.3">
      <c r="P539057" s="83"/>
    </row>
    <row r="539058" spans="16:16" x14ac:dyDescent="0.3">
      <c r="P539058" s="83"/>
    </row>
    <row r="539059" spans="16:16" x14ac:dyDescent="0.3">
      <c r="P539059" s="83"/>
    </row>
    <row r="539060" spans="16:16" x14ac:dyDescent="0.3">
      <c r="P539060" s="83"/>
    </row>
    <row r="539061" spans="16:16" x14ac:dyDescent="0.3">
      <c r="P539061" s="83"/>
    </row>
    <row r="539062" spans="16:16" x14ac:dyDescent="0.3">
      <c r="P539062" s="83"/>
    </row>
    <row r="539063" spans="16:16" x14ac:dyDescent="0.3">
      <c r="P539063" s="83"/>
    </row>
    <row r="539064" spans="16:16" x14ac:dyDescent="0.3">
      <c r="P539064" s="83"/>
    </row>
    <row r="539065" spans="16:16" x14ac:dyDescent="0.3">
      <c r="P539065" s="83"/>
    </row>
    <row r="539066" spans="16:16" x14ac:dyDescent="0.3">
      <c r="P539066" s="83"/>
    </row>
    <row r="539067" spans="16:16" x14ac:dyDescent="0.3">
      <c r="P539067" s="83"/>
    </row>
    <row r="539068" spans="16:16" x14ac:dyDescent="0.3">
      <c r="P539068" s="83"/>
    </row>
    <row r="539069" spans="16:16" x14ac:dyDescent="0.3">
      <c r="P539069" s="83"/>
    </row>
    <row r="539070" spans="16:16" x14ac:dyDescent="0.3">
      <c r="P539070" s="83"/>
    </row>
    <row r="539071" spans="16:16" x14ac:dyDescent="0.3">
      <c r="P539071" s="83"/>
    </row>
    <row r="539072" spans="16:16" x14ac:dyDescent="0.3">
      <c r="P539072" s="83"/>
    </row>
    <row r="539073" spans="16:16" x14ac:dyDescent="0.3">
      <c r="P539073" s="83"/>
    </row>
    <row r="539074" spans="16:16" x14ac:dyDescent="0.3">
      <c r="P539074" s="83"/>
    </row>
    <row r="539075" spans="16:16" x14ac:dyDescent="0.3">
      <c r="P539075" s="83"/>
    </row>
    <row r="539076" spans="16:16" x14ac:dyDescent="0.3">
      <c r="P539076" s="83"/>
    </row>
    <row r="539077" spans="16:16" x14ac:dyDescent="0.3">
      <c r="P539077" s="83"/>
    </row>
    <row r="539078" spans="16:16" x14ac:dyDescent="0.3">
      <c r="P539078" s="83"/>
    </row>
    <row r="539079" spans="16:16" x14ac:dyDescent="0.3">
      <c r="P539079" s="83"/>
    </row>
    <row r="539080" spans="16:16" x14ac:dyDescent="0.3">
      <c r="P539080" s="83"/>
    </row>
    <row r="539081" spans="16:16" x14ac:dyDescent="0.3">
      <c r="P539081" s="83"/>
    </row>
    <row r="539082" spans="16:16" x14ac:dyDescent="0.3">
      <c r="P539082" s="83"/>
    </row>
    <row r="539083" spans="16:16" x14ac:dyDescent="0.3">
      <c r="P539083" s="83"/>
    </row>
    <row r="539084" spans="16:16" x14ac:dyDescent="0.3">
      <c r="P539084" s="83"/>
    </row>
    <row r="539085" spans="16:16" x14ac:dyDescent="0.3">
      <c r="P539085" s="83"/>
    </row>
    <row r="539086" spans="16:16" x14ac:dyDescent="0.3">
      <c r="P539086" s="83"/>
    </row>
    <row r="539087" spans="16:16" x14ac:dyDescent="0.3">
      <c r="P539087" s="83"/>
    </row>
    <row r="539088" spans="16:16" x14ac:dyDescent="0.3">
      <c r="P539088" s="83"/>
    </row>
    <row r="539089" spans="16:16" x14ac:dyDescent="0.3">
      <c r="P539089" s="83"/>
    </row>
    <row r="539090" spans="16:16" x14ac:dyDescent="0.3">
      <c r="P539090" s="83"/>
    </row>
    <row r="539091" spans="16:16" x14ac:dyDescent="0.3">
      <c r="P539091" s="83"/>
    </row>
    <row r="539092" spans="16:16" x14ac:dyDescent="0.3">
      <c r="P539092" s="83"/>
    </row>
    <row r="539093" spans="16:16" x14ac:dyDescent="0.3">
      <c r="P539093" s="83"/>
    </row>
    <row r="539094" spans="16:16" x14ac:dyDescent="0.3">
      <c r="P539094" s="83"/>
    </row>
    <row r="539095" spans="16:16" x14ac:dyDescent="0.3">
      <c r="P539095" s="83"/>
    </row>
    <row r="539096" spans="16:16" x14ac:dyDescent="0.3">
      <c r="P539096" s="83"/>
    </row>
    <row r="539097" spans="16:16" x14ac:dyDescent="0.3">
      <c r="P539097" s="83"/>
    </row>
    <row r="539098" spans="16:16" x14ac:dyDescent="0.3">
      <c r="P539098" s="83"/>
    </row>
    <row r="539099" spans="16:16" x14ac:dyDescent="0.3">
      <c r="P539099" s="83"/>
    </row>
    <row r="539100" spans="16:16" x14ac:dyDescent="0.3">
      <c r="P539100" s="83"/>
    </row>
    <row r="539101" spans="16:16" x14ac:dyDescent="0.3">
      <c r="P539101" s="83"/>
    </row>
    <row r="539102" spans="16:16" x14ac:dyDescent="0.3">
      <c r="P539102" s="83"/>
    </row>
    <row r="539103" spans="16:16" x14ac:dyDescent="0.3">
      <c r="P539103" s="83"/>
    </row>
    <row r="539104" spans="16:16" x14ac:dyDescent="0.3">
      <c r="P539104" s="83"/>
    </row>
    <row r="539105" spans="16:16" x14ac:dyDescent="0.3">
      <c r="P539105" s="83"/>
    </row>
    <row r="539106" spans="16:16" x14ac:dyDescent="0.3">
      <c r="P539106" s="83"/>
    </row>
    <row r="539107" spans="16:16" x14ac:dyDescent="0.3">
      <c r="P539107" s="83"/>
    </row>
    <row r="539108" spans="16:16" x14ac:dyDescent="0.3">
      <c r="P539108" s="83"/>
    </row>
    <row r="539109" spans="16:16" x14ac:dyDescent="0.3">
      <c r="P539109" s="83"/>
    </row>
    <row r="539110" spans="16:16" x14ac:dyDescent="0.3">
      <c r="P539110" s="83"/>
    </row>
    <row r="539111" spans="16:16" x14ac:dyDescent="0.3">
      <c r="P539111" s="83"/>
    </row>
    <row r="539112" spans="16:16" x14ac:dyDescent="0.3">
      <c r="P539112" s="83"/>
    </row>
    <row r="539113" spans="16:16" x14ac:dyDescent="0.3">
      <c r="P539113" s="83"/>
    </row>
    <row r="539114" spans="16:16" x14ac:dyDescent="0.3">
      <c r="P539114" s="83"/>
    </row>
    <row r="539115" spans="16:16" x14ac:dyDescent="0.3">
      <c r="P539115" s="83"/>
    </row>
    <row r="539116" spans="16:16" x14ac:dyDescent="0.3">
      <c r="P539116" s="83"/>
    </row>
    <row r="539117" spans="16:16" x14ac:dyDescent="0.3">
      <c r="P539117" s="83"/>
    </row>
    <row r="539118" spans="16:16" x14ac:dyDescent="0.3">
      <c r="P539118" s="83"/>
    </row>
    <row r="539119" spans="16:16" x14ac:dyDescent="0.3">
      <c r="P539119" s="83"/>
    </row>
    <row r="539120" spans="16:16" x14ac:dyDescent="0.3">
      <c r="P539120" s="83"/>
    </row>
    <row r="539121" spans="16:16" x14ac:dyDescent="0.3">
      <c r="P539121" s="83"/>
    </row>
    <row r="539122" spans="16:16" x14ac:dyDescent="0.3">
      <c r="P539122" s="83"/>
    </row>
    <row r="539123" spans="16:16" x14ac:dyDescent="0.3">
      <c r="P539123" s="83"/>
    </row>
    <row r="539124" spans="16:16" x14ac:dyDescent="0.3">
      <c r="P539124" s="83"/>
    </row>
    <row r="539125" spans="16:16" x14ac:dyDescent="0.3">
      <c r="P539125" s="83"/>
    </row>
    <row r="539126" spans="16:16" x14ac:dyDescent="0.3">
      <c r="P539126" s="83"/>
    </row>
    <row r="539127" spans="16:16" x14ac:dyDescent="0.3">
      <c r="P539127" s="83"/>
    </row>
    <row r="539128" spans="16:16" x14ac:dyDescent="0.3">
      <c r="P539128" s="83"/>
    </row>
    <row r="539129" spans="16:16" x14ac:dyDescent="0.3">
      <c r="P539129" s="83"/>
    </row>
    <row r="539130" spans="16:16" x14ac:dyDescent="0.3">
      <c r="P539130" s="83"/>
    </row>
    <row r="539131" spans="16:16" x14ac:dyDescent="0.3">
      <c r="P539131" s="83"/>
    </row>
    <row r="539132" spans="16:16" x14ac:dyDescent="0.3">
      <c r="P539132" s="83"/>
    </row>
    <row r="539133" spans="16:16" x14ac:dyDescent="0.3">
      <c r="P539133" s="83"/>
    </row>
    <row r="539134" spans="16:16" x14ac:dyDescent="0.3">
      <c r="P539134" s="83"/>
    </row>
    <row r="539135" spans="16:16" x14ac:dyDescent="0.3">
      <c r="P539135" s="83"/>
    </row>
    <row r="539136" spans="16:16" x14ac:dyDescent="0.3">
      <c r="P539136" s="83"/>
    </row>
    <row r="539137" spans="16:16" x14ac:dyDescent="0.3">
      <c r="P539137" s="83"/>
    </row>
    <row r="539138" spans="16:16" x14ac:dyDescent="0.3">
      <c r="P539138" s="83"/>
    </row>
    <row r="539139" spans="16:16" x14ac:dyDescent="0.3">
      <c r="P539139" s="83"/>
    </row>
    <row r="539140" spans="16:16" x14ac:dyDescent="0.3">
      <c r="P539140" s="83"/>
    </row>
    <row r="539141" spans="16:16" x14ac:dyDescent="0.3">
      <c r="P539141" s="83"/>
    </row>
    <row r="539142" spans="16:16" x14ac:dyDescent="0.3">
      <c r="P539142" s="83"/>
    </row>
    <row r="539143" spans="16:16" x14ac:dyDescent="0.3">
      <c r="P539143" s="83"/>
    </row>
    <row r="539144" spans="16:16" x14ac:dyDescent="0.3">
      <c r="P539144" s="83"/>
    </row>
    <row r="539145" spans="16:16" x14ac:dyDescent="0.3">
      <c r="P539145" s="83"/>
    </row>
    <row r="539146" spans="16:16" x14ac:dyDescent="0.3">
      <c r="P539146" s="83"/>
    </row>
    <row r="539147" spans="16:16" x14ac:dyDescent="0.3">
      <c r="P539147" s="83"/>
    </row>
    <row r="539148" spans="16:16" x14ac:dyDescent="0.3">
      <c r="P539148" s="83"/>
    </row>
    <row r="539149" spans="16:16" x14ac:dyDescent="0.3">
      <c r="P539149" s="83"/>
    </row>
    <row r="539150" spans="16:16" x14ac:dyDescent="0.3">
      <c r="P539150" s="83"/>
    </row>
    <row r="539151" spans="16:16" x14ac:dyDescent="0.3">
      <c r="P539151" s="83"/>
    </row>
    <row r="539152" spans="16:16" x14ac:dyDescent="0.3">
      <c r="P539152" s="83"/>
    </row>
    <row r="539153" spans="16:16" x14ac:dyDescent="0.3">
      <c r="P539153" s="83"/>
    </row>
    <row r="539154" spans="16:16" x14ac:dyDescent="0.3">
      <c r="P539154" s="83"/>
    </row>
    <row r="539155" spans="16:16" x14ac:dyDescent="0.3">
      <c r="P539155" s="83"/>
    </row>
    <row r="539156" spans="16:16" x14ac:dyDescent="0.3">
      <c r="P539156" s="83"/>
    </row>
    <row r="539157" spans="16:16" x14ac:dyDescent="0.3">
      <c r="P539157" s="83"/>
    </row>
    <row r="539158" spans="16:16" x14ac:dyDescent="0.3">
      <c r="P539158" s="83"/>
    </row>
    <row r="539159" spans="16:16" x14ac:dyDescent="0.3">
      <c r="P539159" s="83"/>
    </row>
    <row r="539160" spans="16:16" x14ac:dyDescent="0.3">
      <c r="P539160" s="83"/>
    </row>
    <row r="539161" spans="16:16" x14ac:dyDescent="0.3">
      <c r="P539161" s="83"/>
    </row>
    <row r="539162" spans="16:16" x14ac:dyDescent="0.3">
      <c r="P539162" s="83"/>
    </row>
    <row r="539163" spans="16:16" x14ac:dyDescent="0.3">
      <c r="P539163" s="83"/>
    </row>
    <row r="539164" spans="16:16" x14ac:dyDescent="0.3">
      <c r="P539164" s="83"/>
    </row>
    <row r="539165" spans="16:16" x14ac:dyDescent="0.3">
      <c r="P539165" s="83"/>
    </row>
    <row r="539166" spans="16:16" x14ac:dyDescent="0.3">
      <c r="P539166" s="83"/>
    </row>
    <row r="539167" spans="16:16" x14ac:dyDescent="0.3">
      <c r="P539167" s="83"/>
    </row>
    <row r="539168" spans="16:16" x14ac:dyDescent="0.3">
      <c r="P539168" s="83"/>
    </row>
    <row r="539169" spans="16:16" x14ac:dyDescent="0.3">
      <c r="P539169" s="83"/>
    </row>
    <row r="539170" spans="16:16" x14ac:dyDescent="0.3">
      <c r="P539170" s="83"/>
    </row>
    <row r="539171" spans="16:16" x14ac:dyDescent="0.3">
      <c r="P539171" s="83"/>
    </row>
    <row r="539172" spans="16:16" x14ac:dyDescent="0.3">
      <c r="P539172" s="83"/>
    </row>
    <row r="539173" spans="16:16" x14ac:dyDescent="0.3">
      <c r="P539173" s="83"/>
    </row>
    <row r="539174" spans="16:16" x14ac:dyDescent="0.3">
      <c r="P539174" s="83"/>
    </row>
    <row r="539175" spans="16:16" x14ac:dyDescent="0.3">
      <c r="P539175" s="83"/>
    </row>
    <row r="539176" spans="16:16" x14ac:dyDescent="0.3">
      <c r="P539176" s="83"/>
    </row>
    <row r="539177" spans="16:16" x14ac:dyDescent="0.3">
      <c r="P539177" s="83"/>
    </row>
    <row r="539178" spans="16:16" x14ac:dyDescent="0.3">
      <c r="P539178" s="83"/>
    </row>
    <row r="539179" spans="16:16" x14ac:dyDescent="0.3">
      <c r="P539179" s="83"/>
    </row>
    <row r="539180" spans="16:16" x14ac:dyDescent="0.3">
      <c r="P539180" s="83"/>
    </row>
    <row r="539181" spans="16:16" x14ac:dyDescent="0.3">
      <c r="P539181" s="83"/>
    </row>
    <row r="539182" spans="16:16" x14ac:dyDescent="0.3">
      <c r="P539182" s="83"/>
    </row>
    <row r="539183" spans="16:16" x14ac:dyDescent="0.3">
      <c r="P539183" s="83"/>
    </row>
    <row r="539184" spans="16:16" x14ac:dyDescent="0.3">
      <c r="P539184" s="83"/>
    </row>
    <row r="539185" spans="16:16" x14ac:dyDescent="0.3">
      <c r="P539185" s="83"/>
    </row>
    <row r="539186" spans="16:16" x14ac:dyDescent="0.3">
      <c r="P539186" s="83"/>
    </row>
    <row r="539187" spans="16:16" x14ac:dyDescent="0.3">
      <c r="P539187" s="83"/>
    </row>
    <row r="539188" spans="16:16" x14ac:dyDescent="0.3">
      <c r="P539188" s="83"/>
    </row>
    <row r="539189" spans="16:16" x14ac:dyDescent="0.3">
      <c r="P539189" s="83"/>
    </row>
    <row r="539190" spans="16:16" x14ac:dyDescent="0.3">
      <c r="P539190" s="83"/>
    </row>
    <row r="539191" spans="16:16" x14ac:dyDescent="0.3">
      <c r="P539191" s="83"/>
    </row>
    <row r="539192" spans="16:16" x14ac:dyDescent="0.3">
      <c r="P539192" s="83"/>
    </row>
    <row r="539193" spans="16:16" x14ac:dyDescent="0.3">
      <c r="P539193" s="83"/>
    </row>
    <row r="539194" spans="16:16" x14ac:dyDescent="0.3">
      <c r="P539194" s="83"/>
    </row>
    <row r="539195" spans="16:16" x14ac:dyDescent="0.3">
      <c r="P539195" s="83"/>
    </row>
    <row r="539196" spans="16:16" x14ac:dyDescent="0.3">
      <c r="P539196" s="83"/>
    </row>
    <row r="539197" spans="16:16" x14ac:dyDescent="0.3">
      <c r="P539197" s="83"/>
    </row>
    <row r="539198" spans="16:16" x14ac:dyDescent="0.3">
      <c r="P539198" s="83"/>
    </row>
    <row r="539199" spans="16:16" x14ac:dyDescent="0.3">
      <c r="P539199" s="83"/>
    </row>
    <row r="539200" spans="16:16" x14ac:dyDescent="0.3">
      <c r="P539200" s="83"/>
    </row>
    <row r="539201" spans="16:16" x14ac:dyDescent="0.3">
      <c r="P539201" s="83"/>
    </row>
    <row r="539202" spans="16:16" x14ac:dyDescent="0.3">
      <c r="P539202" s="83"/>
    </row>
    <row r="539203" spans="16:16" x14ac:dyDescent="0.3">
      <c r="P539203" s="83"/>
    </row>
    <row r="539204" spans="16:16" x14ac:dyDescent="0.3">
      <c r="P539204" s="83"/>
    </row>
    <row r="539205" spans="16:16" x14ac:dyDescent="0.3">
      <c r="P539205" s="83"/>
    </row>
    <row r="539206" spans="16:16" x14ac:dyDescent="0.3">
      <c r="P539206" s="83"/>
    </row>
    <row r="539207" spans="16:16" x14ac:dyDescent="0.3">
      <c r="P539207" s="83"/>
    </row>
    <row r="539208" spans="16:16" x14ac:dyDescent="0.3">
      <c r="P539208" s="83"/>
    </row>
    <row r="539209" spans="16:16" x14ac:dyDescent="0.3">
      <c r="P539209" s="83"/>
    </row>
    <row r="539210" spans="16:16" x14ac:dyDescent="0.3">
      <c r="P539210" s="83"/>
    </row>
    <row r="539211" spans="16:16" x14ac:dyDescent="0.3">
      <c r="P539211" s="83"/>
    </row>
    <row r="539212" spans="16:16" x14ac:dyDescent="0.3">
      <c r="P539212" s="83"/>
    </row>
    <row r="539213" spans="16:16" x14ac:dyDescent="0.3">
      <c r="P539213" s="83"/>
    </row>
    <row r="539214" spans="16:16" x14ac:dyDescent="0.3">
      <c r="P539214" s="83"/>
    </row>
    <row r="539215" spans="16:16" x14ac:dyDescent="0.3">
      <c r="P539215" s="83"/>
    </row>
    <row r="539216" spans="16:16" x14ac:dyDescent="0.3">
      <c r="P539216" s="83"/>
    </row>
    <row r="539217" spans="16:16" x14ac:dyDescent="0.3">
      <c r="P539217" s="83"/>
    </row>
    <row r="539218" spans="16:16" x14ac:dyDescent="0.3">
      <c r="P539218" s="83"/>
    </row>
    <row r="539219" spans="16:16" x14ac:dyDescent="0.3">
      <c r="P539219" s="83"/>
    </row>
    <row r="539220" spans="16:16" x14ac:dyDescent="0.3">
      <c r="P539220" s="83"/>
    </row>
    <row r="539221" spans="16:16" x14ac:dyDescent="0.3">
      <c r="P539221" s="83"/>
    </row>
    <row r="539222" spans="16:16" x14ac:dyDescent="0.3">
      <c r="P539222" s="83"/>
    </row>
    <row r="539223" spans="16:16" x14ac:dyDescent="0.3">
      <c r="P539223" s="83"/>
    </row>
    <row r="539224" spans="16:16" x14ac:dyDescent="0.3">
      <c r="P539224" s="83"/>
    </row>
    <row r="539225" spans="16:16" x14ac:dyDescent="0.3">
      <c r="P539225" s="83"/>
    </row>
    <row r="539226" spans="16:16" x14ac:dyDescent="0.3">
      <c r="P539226" s="83"/>
    </row>
    <row r="539227" spans="16:16" x14ac:dyDescent="0.3">
      <c r="P539227" s="83"/>
    </row>
    <row r="539228" spans="16:16" x14ac:dyDescent="0.3">
      <c r="P539228" s="83"/>
    </row>
    <row r="539229" spans="16:16" x14ac:dyDescent="0.3">
      <c r="P539229" s="83"/>
    </row>
    <row r="539230" spans="16:16" x14ac:dyDescent="0.3">
      <c r="P539230" s="83"/>
    </row>
    <row r="539231" spans="16:16" x14ac:dyDescent="0.3">
      <c r="P539231" s="83"/>
    </row>
    <row r="539232" spans="16:16" x14ac:dyDescent="0.3">
      <c r="P539232" s="83"/>
    </row>
    <row r="539233" spans="16:16" x14ac:dyDescent="0.3">
      <c r="P539233" s="83"/>
    </row>
    <row r="539234" spans="16:16" x14ac:dyDescent="0.3">
      <c r="P539234" s="83"/>
    </row>
    <row r="539235" spans="16:16" x14ac:dyDescent="0.3">
      <c r="P539235" s="83"/>
    </row>
    <row r="539236" spans="16:16" x14ac:dyDescent="0.3">
      <c r="P539236" s="83"/>
    </row>
    <row r="539237" spans="16:16" x14ac:dyDescent="0.3">
      <c r="P539237" s="83"/>
    </row>
    <row r="539238" spans="16:16" x14ac:dyDescent="0.3">
      <c r="P539238" s="83"/>
    </row>
    <row r="539239" spans="16:16" x14ac:dyDescent="0.3">
      <c r="P539239" s="83"/>
    </row>
    <row r="539240" spans="16:16" x14ac:dyDescent="0.3">
      <c r="P539240" s="83"/>
    </row>
    <row r="539241" spans="16:16" x14ac:dyDescent="0.3">
      <c r="P539241" s="83"/>
    </row>
    <row r="539242" spans="16:16" x14ac:dyDescent="0.3">
      <c r="P539242" s="83"/>
    </row>
    <row r="539243" spans="16:16" x14ac:dyDescent="0.3">
      <c r="P539243" s="83"/>
    </row>
    <row r="539244" spans="16:16" x14ac:dyDescent="0.3">
      <c r="P539244" s="83"/>
    </row>
    <row r="539245" spans="16:16" x14ac:dyDescent="0.3">
      <c r="P539245" s="83"/>
    </row>
    <row r="539246" spans="16:16" x14ac:dyDescent="0.3">
      <c r="P539246" s="83"/>
    </row>
    <row r="539247" spans="16:16" x14ac:dyDescent="0.3">
      <c r="P539247" s="83"/>
    </row>
    <row r="539248" spans="16:16" x14ac:dyDescent="0.3">
      <c r="P539248" s="83"/>
    </row>
    <row r="539249" spans="16:16" x14ac:dyDescent="0.3">
      <c r="P539249" s="83"/>
    </row>
    <row r="539250" spans="16:16" x14ac:dyDescent="0.3">
      <c r="P539250" s="83"/>
    </row>
    <row r="539251" spans="16:16" x14ac:dyDescent="0.3">
      <c r="P539251" s="83"/>
    </row>
    <row r="539252" spans="16:16" x14ac:dyDescent="0.3">
      <c r="P539252" s="83"/>
    </row>
    <row r="539253" spans="16:16" x14ac:dyDescent="0.3">
      <c r="P539253" s="83"/>
    </row>
    <row r="539254" spans="16:16" x14ac:dyDescent="0.3">
      <c r="P539254" s="83"/>
    </row>
    <row r="539255" spans="16:16" x14ac:dyDescent="0.3">
      <c r="P539255" s="83"/>
    </row>
    <row r="539256" spans="16:16" x14ac:dyDescent="0.3">
      <c r="P539256" s="83"/>
    </row>
    <row r="539257" spans="16:16" x14ac:dyDescent="0.3">
      <c r="P539257" s="83"/>
    </row>
    <row r="539258" spans="16:16" x14ac:dyDescent="0.3">
      <c r="P539258" s="83"/>
    </row>
    <row r="539259" spans="16:16" x14ac:dyDescent="0.3">
      <c r="P539259" s="83"/>
    </row>
    <row r="539260" spans="16:16" x14ac:dyDescent="0.3">
      <c r="P539260" s="83"/>
    </row>
    <row r="539261" spans="16:16" x14ac:dyDescent="0.3">
      <c r="P539261" s="83"/>
    </row>
    <row r="539262" spans="16:16" x14ac:dyDescent="0.3">
      <c r="P539262" s="83"/>
    </row>
    <row r="539263" spans="16:16" x14ac:dyDescent="0.3">
      <c r="P539263" s="83"/>
    </row>
    <row r="539264" spans="16:16" x14ac:dyDescent="0.3">
      <c r="P539264" s="83"/>
    </row>
    <row r="539265" spans="16:16" x14ac:dyDescent="0.3">
      <c r="P539265" s="83"/>
    </row>
    <row r="539266" spans="16:16" x14ac:dyDescent="0.3">
      <c r="P539266" s="83"/>
    </row>
    <row r="539267" spans="16:16" x14ac:dyDescent="0.3">
      <c r="P539267" s="83"/>
    </row>
    <row r="539268" spans="16:16" x14ac:dyDescent="0.3">
      <c r="P539268" s="83"/>
    </row>
    <row r="539269" spans="16:16" x14ac:dyDescent="0.3">
      <c r="P539269" s="83"/>
    </row>
    <row r="539270" spans="16:16" x14ac:dyDescent="0.3">
      <c r="P539270" s="83"/>
    </row>
    <row r="539271" spans="16:16" x14ac:dyDescent="0.3">
      <c r="P539271" s="83"/>
    </row>
    <row r="539272" spans="16:16" x14ac:dyDescent="0.3">
      <c r="P539272" s="83"/>
    </row>
    <row r="539273" spans="16:16" x14ac:dyDescent="0.3">
      <c r="P539273" s="83"/>
    </row>
    <row r="539274" spans="16:16" x14ac:dyDescent="0.3">
      <c r="P539274" s="83"/>
    </row>
    <row r="539275" spans="16:16" x14ac:dyDescent="0.3">
      <c r="P539275" s="83"/>
    </row>
    <row r="539276" spans="16:16" x14ac:dyDescent="0.3">
      <c r="P539276" s="83"/>
    </row>
    <row r="539277" spans="16:16" x14ac:dyDescent="0.3">
      <c r="P539277" s="83"/>
    </row>
    <row r="539278" spans="16:16" x14ac:dyDescent="0.3">
      <c r="P539278" s="83"/>
    </row>
    <row r="539279" spans="16:16" x14ac:dyDescent="0.3">
      <c r="P539279" s="83"/>
    </row>
    <row r="539280" spans="16:16" x14ac:dyDescent="0.3">
      <c r="P539280" s="83"/>
    </row>
    <row r="539281" spans="16:16" x14ac:dyDescent="0.3">
      <c r="P539281" s="83"/>
    </row>
    <row r="539282" spans="16:16" x14ac:dyDescent="0.3">
      <c r="P539282" s="83"/>
    </row>
    <row r="539283" spans="16:16" x14ac:dyDescent="0.3">
      <c r="P539283" s="83"/>
    </row>
    <row r="539284" spans="16:16" x14ac:dyDescent="0.3">
      <c r="P539284" s="83"/>
    </row>
    <row r="539285" spans="16:16" x14ac:dyDescent="0.3">
      <c r="P539285" s="83"/>
    </row>
    <row r="539286" spans="16:16" x14ac:dyDescent="0.3">
      <c r="P539286" s="83"/>
    </row>
    <row r="539287" spans="16:16" x14ac:dyDescent="0.3">
      <c r="P539287" s="83"/>
    </row>
    <row r="539288" spans="16:16" x14ac:dyDescent="0.3">
      <c r="P539288" s="83"/>
    </row>
    <row r="539289" spans="16:16" x14ac:dyDescent="0.3">
      <c r="P539289" s="83"/>
    </row>
    <row r="539290" spans="16:16" x14ac:dyDescent="0.3">
      <c r="P539290" s="83"/>
    </row>
    <row r="539291" spans="16:16" x14ac:dyDescent="0.3">
      <c r="P539291" s="83"/>
    </row>
    <row r="539292" spans="16:16" x14ac:dyDescent="0.3">
      <c r="P539292" s="83"/>
    </row>
    <row r="539293" spans="16:16" x14ac:dyDescent="0.3">
      <c r="P539293" s="83"/>
    </row>
    <row r="539294" spans="16:16" x14ac:dyDescent="0.3">
      <c r="P539294" s="83"/>
    </row>
    <row r="539295" spans="16:16" x14ac:dyDescent="0.3">
      <c r="P539295" s="83"/>
    </row>
    <row r="539296" spans="16:16" x14ac:dyDescent="0.3">
      <c r="P539296" s="83"/>
    </row>
    <row r="539297" spans="16:16" x14ac:dyDescent="0.3">
      <c r="P539297" s="83"/>
    </row>
    <row r="539298" spans="16:16" x14ac:dyDescent="0.3">
      <c r="P539298" s="83"/>
    </row>
    <row r="539299" spans="16:16" x14ac:dyDescent="0.3">
      <c r="P539299" s="83"/>
    </row>
    <row r="539300" spans="16:16" x14ac:dyDescent="0.3">
      <c r="P539300" s="83"/>
    </row>
    <row r="539301" spans="16:16" x14ac:dyDescent="0.3">
      <c r="P539301" s="83"/>
    </row>
    <row r="539302" spans="16:16" x14ac:dyDescent="0.3">
      <c r="P539302" s="83"/>
    </row>
    <row r="539303" spans="16:16" x14ac:dyDescent="0.3">
      <c r="P539303" s="83"/>
    </row>
    <row r="539304" spans="16:16" x14ac:dyDescent="0.3">
      <c r="P539304" s="83"/>
    </row>
    <row r="539305" spans="16:16" x14ac:dyDescent="0.3">
      <c r="P539305" s="83"/>
    </row>
    <row r="539306" spans="16:16" x14ac:dyDescent="0.3">
      <c r="P539306" s="83"/>
    </row>
    <row r="539307" spans="16:16" x14ac:dyDescent="0.3">
      <c r="P539307" s="83"/>
    </row>
    <row r="539308" spans="16:16" x14ac:dyDescent="0.3">
      <c r="P539308" s="83"/>
    </row>
    <row r="539309" spans="16:16" x14ac:dyDescent="0.3">
      <c r="P539309" s="83"/>
    </row>
    <row r="539310" spans="16:16" x14ac:dyDescent="0.3">
      <c r="P539310" s="83"/>
    </row>
    <row r="539311" spans="16:16" x14ac:dyDescent="0.3">
      <c r="P539311" s="83"/>
    </row>
    <row r="539312" spans="16:16" x14ac:dyDescent="0.3">
      <c r="P539312" s="83"/>
    </row>
    <row r="539313" spans="16:16" x14ac:dyDescent="0.3">
      <c r="P539313" s="83"/>
    </row>
    <row r="539314" spans="16:16" x14ac:dyDescent="0.3">
      <c r="P539314" s="83"/>
    </row>
    <row r="539315" spans="16:16" x14ac:dyDescent="0.3">
      <c r="P539315" s="83"/>
    </row>
    <row r="539316" spans="16:16" x14ac:dyDescent="0.3">
      <c r="P539316" s="83"/>
    </row>
    <row r="539317" spans="16:16" x14ac:dyDescent="0.3">
      <c r="P539317" s="83"/>
    </row>
    <row r="539318" spans="16:16" x14ac:dyDescent="0.3">
      <c r="P539318" s="83"/>
    </row>
    <row r="539319" spans="16:16" x14ac:dyDescent="0.3">
      <c r="P539319" s="83"/>
    </row>
    <row r="539320" spans="16:16" x14ac:dyDescent="0.3">
      <c r="P539320" s="83"/>
    </row>
    <row r="539321" spans="16:16" x14ac:dyDescent="0.3">
      <c r="P539321" s="83"/>
    </row>
    <row r="539322" spans="16:16" x14ac:dyDescent="0.3">
      <c r="P539322" s="83"/>
    </row>
    <row r="539323" spans="16:16" x14ac:dyDescent="0.3">
      <c r="P539323" s="83"/>
    </row>
    <row r="539324" spans="16:16" x14ac:dyDescent="0.3">
      <c r="P539324" s="83"/>
    </row>
    <row r="539325" spans="16:16" x14ac:dyDescent="0.3">
      <c r="P539325" s="83"/>
    </row>
    <row r="539326" spans="16:16" x14ac:dyDescent="0.3">
      <c r="P539326" s="83"/>
    </row>
    <row r="539327" spans="16:16" x14ac:dyDescent="0.3">
      <c r="P539327" s="83"/>
    </row>
    <row r="539328" spans="16:16" x14ac:dyDescent="0.3">
      <c r="P539328" s="83"/>
    </row>
    <row r="539329" spans="16:16" x14ac:dyDescent="0.3">
      <c r="P539329" s="83"/>
    </row>
    <row r="539330" spans="16:16" x14ac:dyDescent="0.3">
      <c r="P539330" s="83"/>
    </row>
    <row r="539331" spans="16:16" x14ac:dyDescent="0.3">
      <c r="P539331" s="83"/>
    </row>
    <row r="539332" spans="16:16" x14ac:dyDescent="0.3">
      <c r="P539332" s="83"/>
    </row>
    <row r="539333" spans="16:16" x14ac:dyDescent="0.3">
      <c r="P539333" s="83"/>
    </row>
    <row r="539334" spans="16:16" x14ac:dyDescent="0.3">
      <c r="P539334" s="83"/>
    </row>
    <row r="539335" spans="16:16" x14ac:dyDescent="0.3">
      <c r="P539335" s="83"/>
    </row>
    <row r="539336" spans="16:16" x14ac:dyDescent="0.3">
      <c r="P539336" s="83"/>
    </row>
    <row r="539337" spans="16:16" x14ac:dyDescent="0.3">
      <c r="P539337" s="83"/>
    </row>
    <row r="539338" spans="16:16" x14ac:dyDescent="0.3">
      <c r="P539338" s="83"/>
    </row>
    <row r="539339" spans="16:16" x14ac:dyDescent="0.3">
      <c r="P539339" s="83"/>
    </row>
    <row r="539340" spans="16:16" x14ac:dyDescent="0.3">
      <c r="P539340" s="83"/>
    </row>
    <row r="539341" spans="16:16" x14ac:dyDescent="0.3">
      <c r="P539341" s="83"/>
    </row>
    <row r="539342" spans="16:16" x14ac:dyDescent="0.3">
      <c r="P539342" s="83"/>
    </row>
    <row r="539343" spans="16:16" x14ac:dyDescent="0.3">
      <c r="P539343" s="83"/>
    </row>
    <row r="539344" spans="16:16" x14ac:dyDescent="0.3">
      <c r="P539344" s="83"/>
    </row>
    <row r="539345" spans="16:16" x14ac:dyDescent="0.3">
      <c r="P539345" s="83"/>
    </row>
    <row r="539346" spans="16:16" x14ac:dyDescent="0.3">
      <c r="P539346" s="83"/>
    </row>
    <row r="539347" spans="16:16" x14ac:dyDescent="0.3">
      <c r="P539347" s="83"/>
    </row>
    <row r="539348" spans="16:16" x14ac:dyDescent="0.3">
      <c r="P539348" s="83"/>
    </row>
    <row r="539349" spans="16:16" x14ac:dyDescent="0.3">
      <c r="P539349" s="83"/>
    </row>
    <row r="539350" spans="16:16" x14ac:dyDescent="0.3">
      <c r="P539350" s="83"/>
    </row>
    <row r="539351" spans="16:16" x14ac:dyDescent="0.3">
      <c r="P539351" s="83"/>
    </row>
    <row r="539352" spans="16:16" x14ac:dyDescent="0.3">
      <c r="P539352" s="83"/>
    </row>
    <row r="539353" spans="16:16" x14ac:dyDescent="0.3">
      <c r="P539353" s="83"/>
    </row>
    <row r="539354" spans="16:16" x14ac:dyDescent="0.3">
      <c r="P539354" s="83"/>
    </row>
    <row r="539355" spans="16:16" x14ac:dyDescent="0.3">
      <c r="P539355" s="83"/>
    </row>
    <row r="539356" spans="16:16" x14ac:dyDescent="0.3">
      <c r="P539356" s="83"/>
    </row>
    <row r="539357" spans="16:16" x14ac:dyDescent="0.3">
      <c r="P539357" s="83"/>
    </row>
    <row r="539358" spans="16:16" x14ac:dyDescent="0.3">
      <c r="P539358" s="83"/>
    </row>
    <row r="539359" spans="16:16" x14ac:dyDescent="0.3">
      <c r="P539359" s="83"/>
    </row>
    <row r="539360" spans="16:16" x14ac:dyDescent="0.3">
      <c r="P539360" s="83"/>
    </row>
    <row r="539361" spans="16:16" x14ac:dyDescent="0.3">
      <c r="P539361" s="83"/>
    </row>
    <row r="539362" spans="16:16" x14ac:dyDescent="0.3">
      <c r="P539362" s="83"/>
    </row>
    <row r="539363" spans="16:16" x14ac:dyDescent="0.3">
      <c r="P539363" s="83"/>
    </row>
    <row r="539364" spans="16:16" x14ac:dyDescent="0.3">
      <c r="P539364" s="83"/>
    </row>
    <row r="539365" spans="16:16" x14ac:dyDescent="0.3">
      <c r="P539365" s="83"/>
    </row>
    <row r="539366" spans="16:16" x14ac:dyDescent="0.3">
      <c r="P539366" s="83"/>
    </row>
    <row r="539367" spans="16:16" x14ac:dyDescent="0.3">
      <c r="P539367" s="83"/>
    </row>
    <row r="539368" spans="16:16" x14ac:dyDescent="0.3">
      <c r="P539368" s="83"/>
    </row>
    <row r="539369" spans="16:16" x14ac:dyDescent="0.3">
      <c r="P539369" s="83"/>
    </row>
    <row r="539370" spans="16:16" x14ac:dyDescent="0.3">
      <c r="P539370" s="83"/>
    </row>
    <row r="539371" spans="16:16" x14ac:dyDescent="0.3">
      <c r="P539371" s="83"/>
    </row>
    <row r="539372" spans="16:16" x14ac:dyDescent="0.3">
      <c r="P539372" s="83"/>
    </row>
    <row r="539373" spans="16:16" x14ac:dyDescent="0.3">
      <c r="P539373" s="83"/>
    </row>
    <row r="539374" spans="16:16" x14ac:dyDescent="0.3">
      <c r="P539374" s="83"/>
    </row>
    <row r="539375" spans="16:16" x14ac:dyDescent="0.3">
      <c r="P539375" s="83"/>
    </row>
    <row r="539376" spans="16:16" x14ac:dyDescent="0.3">
      <c r="P539376" s="83"/>
    </row>
    <row r="539377" spans="16:16" x14ac:dyDescent="0.3">
      <c r="P539377" s="83"/>
    </row>
    <row r="539378" spans="16:16" x14ac:dyDescent="0.3">
      <c r="P539378" s="83"/>
    </row>
    <row r="539379" spans="16:16" x14ac:dyDescent="0.3">
      <c r="P539379" s="83"/>
    </row>
    <row r="539380" spans="16:16" x14ac:dyDescent="0.3">
      <c r="P539380" s="83"/>
    </row>
    <row r="539381" spans="16:16" x14ac:dyDescent="0.3">
      <c r="P539381" s="83"/>
    </row>
    <row r="539382" spans="16:16" x14ac:dyDescent="0.3">
      <c r="P539382" s="83"/>
    </row>
    <row r="539383" spans="16:16" x14ac:dyDescent="0.3">
      <c r="P539383" s="83"/>
    </row>
    <row r="539384" spans="16:16" x14ac:dyDescent="0.3">
      <c r="P539384" s="83"/>
    </row>
    <row r="539385" spans="16:16" x14ac:dyDescent="0.3">
      <c r="P539385" s="83"/>
    </row>
    <row r="539386" spans="16:16" x14ac:dyDescent="0.3">
      <c r="P539386" s="83"/>
    </row>
    <row r="539387" spans="16:16" x14ac:dyDescent="0.3">
      <c r="P539387" s="83"/>
    </row>
    <row r="539388" spans="16:16" x14ac:dyDescent="0.3">
      <c r="P539388" s="83"/>
    </row>
    <row r="539389" spans="16:16" x14ac:dyDescent="0.3">
      <c r="P539389" s="83"/>
    </row>
    <row r="539390" spans="16:16" x14ac:dyDescent="0.3">
      <c r="P539390" s="83"/>
    </row>
    <row r="539391" spans="16:16" x14ac:dyDescent="0.3">
      <c r="P539391" s="83"/>
    </row>
    <row r="539392" spans="16:16" x14ac:dyDescent="0.3">
      <c r="P539392" s="83"/>
    </row>
    <row r="539393" spans="16:16" x14ac:dyDescent="0.3">
      <c r="P539393" s="83"/>
    </row>
    <row r="539394" spans="16:16" x14ac:dyDescent="0.3">
      <c r="P539394" s="83"/>
    </row>
    <row r="539395" spans="16:16" x14ac:dyDescent="0.3">
      <c r="P539395" s="83"/>
    </row>
    <row r="539396" spans="16:16" x14ac:dyDescent="0.3">
      <c r="P539396" s="83"/>
    </row>
    <row r="539397" spans="16:16" x14ac:dyDescent="0.3">
      <c r="P539397" s="83"/>
    </row>
    <row r="539398" spans="16:16" x14ac:dyDescent="0.3">
      <c r="P539398" s="83"/>
    </row>
    <row r="539399" spans="16:16" x14ac:dyDescent="0.3">
      <c r="P539399" s="83"/>
    </row>
    <row r="539400" spans="16:16" x14ac:dyDescent="0.3">
      <c r="P539400" s="83"/>
    </row>
    <row r="539401" spans="16:16" x14ac:dyDescent="0.3">
      <c r="P539401" s="83"/>
    </row>
    <row r="539402" spans="16:16" x14ac:dyDescent="0.3">
      <c r="P539402" s="83"/>
    </row>
    <row r="539403" spans="16:16" x14ac:dyDescent="0.3">
      <c r="P539403" s="83"/>
    </row>
    <row r="539404" spans="16:16" x14ac:dyDescent="0.3">
      <c r="P539404" s="83"/>
    </row>
    <row r="539405" spans="16:16" x14ac:dyDescent="0.3">
      <c r="P539405" s="83"/>
    </row>
    <row r="539406" spans="16:16" x14ac:dyDescent="0.3">
      <c r="P539406" s="83"/>
    </row>
    <row r="539407" spans="16:16" x14ac:dyDescent="0.3">
      <c r="P539407" s="83"/>
    </row>
    <row r="539408" spans="16:16" x14ac:dyDescent="0.3">
      <c r="P539408" s="83"/>
    </row>
    <row r="539409" spans="16:16" x14ac:dyDescent="0.3">
      <c r="P539409" s="83"/>
    </row>
    <row r="539410" spans="16:16" x14ac:dyDescent="0.3">
      <c r="P539410" s="83"/>
    </row>
    <row r="539411" spans="16:16" x14ac:dyDescent="0.3">
      <c r="P539411" s="83"/>
    </row>
    <row r="539412" spans="16:16" x14ac:dyDescent="0.3">
      <c r="P539412" s="83"/>
    </row>
    <row r="539413" spans="16:16" x14ac:dyDescent="0.3">
      <c r="P539413" s="83"/>
    </row>
    <row r="539414" spans="16:16" x14ac:dyDescent="0.3">
      <c r="P539414" s="83"/>
    </row>
    <row r="539415" spans="16:16" x14ac:dyDescent="0.3">
      <c r="P539415" s="83"/>
    </row>
    <row r="539416" spans="16:16" x14ac:dyDescent="0.3">
      <c r="P539416" s="83"/>
    </row>
    <row r="539417" spans="16:16" x14ac:dyDescent="0.3">
      <c r="P539417" s="83"/>
    </row>
    <row r="539418" spans="16:16" x14ac:dyDescent="0.3">
      <c r="P539418" s="83"/>
    </row>
    <row r="539419" spans="16:16" x14ac:dyDescent="0.3">
      <c r="P539419" s="83"/>
    </row>
    <row r="539420" spans="16:16" x14ac:dyDescent="0.3">
      <c r="P539420" s="83"/>
    </row>
    <row r="539421" spans="16:16" x14ac:dyDescent="0.3">
      <c r="P539421" s="83"/>
    </row>
    <row r="539422" spans="16:16" x14ac:dyDescent="0.3">
      <c r="P539422" s="83"/>
    </row>
    <row r="539423" spans="16:16" x14ac:dyDescent="0.3">
      <c r="P539423" s="83"/>
    </row>
    <row r="539424" spans="16:16" x14ac:dyDescent="0.3">
      <c r="P539424" s="83"/>
    </row>
    <row r="539425" spans="16:16" x14ac:dyDescent="0.3">
      <c r="P539425" s="83"/>
    </row>
    <row r="539426" spans="16:16" x14ac:dyDescent="0.3">
      <c r="P539426" s="83"/>
    </row>
    <row r="539427" spans="16:16" x14ac:dyDescent="0.3">
      <c r="P539427" s="83"/>
    </row>
    <row r="539428" spans="16:16" x14ac:dyDescent="0.3">
      <c r="P539428" s="83"/>
    </row>
    <row r="539429" spans="16:16" x14ac:dyDescent="0.3">
      <c r="P539429" s="83"/>
    </row>
    <row r="539430" spans="16:16" x14ac:dyDescent="0.3">
      <c r="P539430" s="83"/>
    </row>
    <row r="539431" spans="16:16" x14ac:dyDescent="0.3">
      <c r="P539431" s="83"/>
    </row>
    <row r="539432" spans="16:16" x14ac:dyDescent="0.3">
      <c r="P539432" s="83"/>
    </row>
    <row r="539433" spans="16:16" x14ac:dyDescent="0.3">
      <c r="P539433" s="83"/>
    </row>
    <row r="539434" spans="16:16" x14ac:dyDescent="0.3">
      <c r="P539434" s="83"/>
    </row>
    <row r="539435" spans="16:16" x14ac:dyDescent="0.3">
      <c r="P539435" s="83"/>
    </row>
    <row r="539436" spans="16:16" x14ac:dyDescent="0.3">
      <c r="P539436" s="83"/>
    </row>
    <row r="539437" spans="16:16" x14ac:dyDescent="0.3">
      <c r="P539437" s="83"/>
    </row>
    <row r="539438" spans="16:16" x14ac:dyDescent="0.3">
      <c r="P539438" s="83"/>
    </row>
    <row r="539439" spans="16:16" x14ac:dyDescent="0.3">
      <c r="P539439" s="83"/>
    </row>
    <row r="539440" spans="16:16" x14ac:dyDescent="0.3">
      <c r="P539440" s="83"/>
    </row>
    <row r="539441" spans="16:16" x14ac:dyDescent="0.3">
      <c r="P539441" s="83"/>
    </row>
    <row r="539442" spans="16:16" x14ac:dyDescent="0.3">
      <c r="P539442" s="83"/>
    </row>
    <row r="539443" spans="16:16" x14ac:dyDescent="0.3">
      <c r="P539443" s="83"/>
    </row>
    <row r="539444" spans="16:16" x14ac:dyDescent="0.3">
      <c r="P539444" s="83"/>
    </row>
    <row r="539445" spans="16:16" x14ac:dyDescent="0.3">
      <c r="P539445" s="83"/>
    </row>
    <row r="539446" spans="16:16" x14ac:dyDescent="0.3">
      <c r="P539446" s="83"/>
    </row>
    <row r="539447" spans="16:16" x14ac:dyDescent="0.3">
      <c r="P539447" s="83"/>
    </row>
    <row r="539448" spans="16:16" x14ac:dyDescent="0.3">
      <c r="P539448" s="83"/>
    </row>
    <row r="539449" spans="16:16" x14ac:dyDescent="0.3">
      <c r="P539449" s="83"/>
    </row>
    <row r="539450" spans="16:16" x14ac:dyDescent="0.3">
      <c r="P539450" s="83"/>
    </row>
    <row r="539451" spans="16:16" x14ac:dyDescent="0.3">
      <c r="P539451" s="83"/>
    </row>
    <row r="539452" spans="16:16" x14ac:dyDescent="0.3">
      <c r="P539452" s="83"/>
    </row>
    <row r="539453" spans="16:16" x14ac:dyDescent="0.3">
      <c r="P539453" s="83"/>
    </row>
    <row r="539454" spans="16:16" x14ac:dyDescent="0.3">
      <c r="P539454" s="83"/>
    </row>
    <row r="539455" spans="16:16" x14ac:dyDescent="0.3">
      <c r="P539455" s="83"/>
    </row>
    <row r="539456" spans="16:16" x14ac:dyDescent="0.3">
      <c r="P539456" s="83"/>
    </row>
    <row r="539457" spans="16:16" x14ac:dyDescent="0.3">
      <c r="P539457" s="83"/>
    </row>
    <row r="539458" spans="16:16" x14ac:dyDescent="0.3">
      <c r="P539458" s="83"/>
    </row>
    <row r="539459" spans="16:16" x14ac:dyDescent="0.3">
      <c r="P539459" s="83"/>
    </row>
    <row r="539460" spans="16:16" x14ac:dyDescent="0.3">
      <c r="P539460" s="83"/>
    </row>
    <row r="539461" spans="16:16" x14ac:dyDescent="0.3">
      <c r="P539461" s="83"/>
    </row>
    <row r="539462" spans="16:16" x14ac:dyDescent="0.3">
      <c r="P539462" s="83"/>
    </row>
    <row r="539463" spans="16:16" x14ac:dyDescent="0.3">
      <c r="P539463" s="83"/>
    </row>
    <row r="539464" spans="16:16" x14ac:dyDescent="0.3">
      <c r="P539464" s="83"/>
    </row>
    <row r="539465" spans="16:16" x14ac:dyDescent="0.3">
      <c r="P539465" s="83"/>
    </row>
    <row r="539466" spans="16:16" x14ac:dyDescent="0.3">
      <c r="P539466" s="83"/>
    </row>
    <row r="539467" spans="16:16" x14ac:dyDescent="0.3">
      <c r="P539467" s="83"/>
    </row>
    <row r="539468" spans="16:16" x14ac:dyDescent="0.3">
      <c r="P539468" s="83"/>
    </row>
    <row r="539469" spans="16:16" x14ac:dyDescent="0.3">
      <c r="P539469" s="83"/>
    </row>
    <row r="539470" spans="16:16" x14ac:dyDescent="0.3">
      <c r="P539470" s="83"/>
    </row>
    <row r="539471" spans="16:16" x14ac:dyDescent="0.3">
      <c r="P539471" s="83"/>
    </row>
    <row r="539472" spans="16:16" x14ac:dyDescent="0.3">
      <c r="P539472" s="83"/>
    </row>
    <row r="539473" spans="16:16" x14ac:dyDescent="0.3">
      <c r="P539473" s="83"/>
    </row>
    <row r="539474" spans="16:16" x14ac:dyDescent="0.3">
      <c r="P539474" s="83"/>
    </row>
    <row r="539475" spans="16:16" x14ac:dyDescent="0.3">
      <c r="P539475" s="83"/>
    </row>
    <row r="539476" spans="16:16" x14ac:dyDescent="0.3">
      <c r="P539476" s="83"/>
    </row>
    <row r="539477" spans="16:16" x14ac:dyDescent="0.3">
      <c r="P539477" s="83"/>
    </row>
    <row r="539478" spans="16:16" x14ac:dyDescent="0.3">
      <c r="P539478" s="83"/>
    </row>
    <row r="539479" spans="16:16" x14ac:dyDescent="0.3">
      <c r="P539479" s="83"/>
    </row>
    <row r="539480" spans="16:16" x14ac:dyDescent="0.3">
      <c r="P539480" s="83"/>
    </row>
    <row r="539481" spans="16:16" x14ac:dyDescent="0.3">
      <c r="P539481" s="83"/>
    </row>
    <row r="539482" spans="16:16" x14ac:dyDescent="0.3">
      <c r="P539482" s="83"/>
    </row>
    <row r="539483" spans="16:16" x14ac:dyDescent="0.3">
      <c r="P539483" s="83"/>
    </row>
    <row r="539484" spans="16:16" x14ac:dyDescent="0.3">
      <c r="P539484" s="83"/>
    </row>
    <row r="539485" spans="16:16" x14ac:dyDescent="0.3">
      <c r="P539485" s="83"/>
    </row>
    <row r="539486" spans="16:16" x14ac:dyDescent="0.3">
      <c r="P539486" s="83"/>
    </row>
    <row r="539487" spans="16:16" x14ac:dyDescent="0.3">
      <c r="P539487" s="83"/>
    </row>
    <row r="539488" spans="16:16" x14ac:dyDescent="0.3">
      <c r="P539488" s="83"/>
    </row>
    <row r="539489" spans="16:16" x14ac:dyDescent="0.3">
      <c r="P539489" s="83"/>
    </row>
    <row r="539490" spans="16:16" x14ac:dyDescent="0.3">
      <c r="P539490" s="83"/>
    </row>
    <row r="539491" spans="16:16" x14ac:dyDescent="0.3">
      <c r="P539491" s="83"/>
    </row>
    <row r="539492" spans="16:16" x14ac:dyDescent="0.3">
      <c r="P539492" s="83"/>
    </row>
    <row r="539493" spans="16:16" x14ac:dyDescent="0.3">
      <c r="P539493" s="83"/>
    </row>
    <row r="539494" spans="16:16" x14ac:dyDescent="0.3">
      <c r="P539494" s="83"/>
    </row>
    <row r="539495" spans="16:16" x14ac:dyDescent="0.3">
      <c r="P539495" s="83"/>
    </row>
    <row r="539496" spans="16:16" x14ac:dyDescent="0.3">
      <c r="P539496" s="83"/>
    </row>
    <row r="539497" spans="16:16" x14ac:dyDescent="0.3">
      <c r="P539497" s="83"/>
    </row>
    <row r="539498" spans="16:16" x14ac:dyDescent="0.3">
      <c r="P539498" s="83"/>
    </row>
    <row r="539499" spans="16:16" x14ac:dyDescent="0.3">
      <c r="P539499" s="83"/>
    </row>
    <row r="539500" spans="16:16" x14ac:dyDescent="0.3">
      <c r="P539500" s="83"/>
    </row>
    <row r="539501" spans="16:16" x14ac:dyDescent="0.3">
      <c r="P539501" s="83"/>
    </row>
    <row r="539502" spans="16:16" x14ac:dyDescent="0.3">
      <c r="P539502" s="83"/>
    </row>
    <row r="539503" spans="16:16" x14ac:dyDescent="0.3">
      <c r="P539503" s="83"/>
    </row>
    <row r="539504" spans="16:16" x14ac:dyDescent="0.3">
      <c r="P539504" s="83"/>
    </row>
    <row r="539505" spans="16:16" x14ac:dyDescent="0.3">
      <c r="P539505" s="83"/>
    </row>
    <row r="539506" spans="16:16" x14ac:dyDescent="0.3">
      <c r="P539506" s="83"/>
    </row>
    <row r="539507" spans="16:16" x14ac:dyDescent="0.3">
      <c r="P539507" s="83"/>
    </row>
    <row r="539508" spans="16:16" x14ac:dyDescent="0.3">
      <c r="P539508" s="83"/>
    </row>
    <row r="539509" spans="16:16" x14ac:dyDescent="0.3">
      <c r="P539509" s="83"/>
    </row>
    <row r="539510" spans="16:16" x14ac:dyDescent="0.3">
      <c r="P539510" s="83"/>
    </row>
    <row r="539511" spans="16:16" x14ac:dyDescent="0.3">
      <c r="P539511" s="83"/>
    </row>
    <row r="539512" spans="16:16" x14ac:dyDescent="0.3">
      <c r="P539512" s="83"/>
    </row>
    <row r="539513" spans="16:16" x14ac:dyDescent="0.3">
      <c r="P539513" s="83"/>
    </row>
    <row r="539514" spans="16:16" x14ac:dyDescent="0.3">
      <c r="P539514" s="83"/>
    </row>
    <row r="539515" spans="16:16" x14ac:dyDescent="0.3">
      <c r="P539515" s="83"/>
    </row>
    <row r="539516" spans="16:16" x14ac:dyDescent="0.3">
      <c r="P539516" s="83"/>
    </row>
    <row r="539517" spans="16:16" x14ac:dyDescent="0.3">
      <c r="P539517" s="83"/>
    </row>
    <row r="539518" spans="16:16" x14ac:dyDescent="0.3">
      <c r="P539518" s="83"/>
    </row>
    <row r="539519" spans="16:16" x14ac:dyDescent="0.3">
      <c r="P539519" s="83"/>
    </row>
    <row r="539520" spans="16:16" x14ac:dyDescent="0.3">
      <c r="P539520" s="83"/>
    </row>
    <row r="539521" spans="16:16" x14ac:dyDescent="0.3">
      <c r="P539521" s="83"/>
    </row>
    <row r="539522" spans="16:16" x14ac:dyDescent="0.3">
      <c r="P539522" s="83"/>
    </row>
    <row r="539523" spans="16:16" x14ac:dyDescent="0.3">
      <c r="P539523" s="83"/>
    </row>
    <row r="539524" spans="16:16" x14ac:dyDescent="0.3">
      <c r="P539524" s="83"/>
    </row>
    <row r="539525" spans="16:16" x14ac:dyDescent="0.3">
      <c r="P539525" s="83"/>
    </row>
    <row r="539526" spans="16:16" x14ac:dyDescent="0.3">
      <c r="P539526" s="83"/>
    </row>
    <row r="539527" spans="16:16" x14ac:dyDescent="0.3">
      <c r="P539527" s="83"/>
    </row>
    <row r="539528" spans="16:16" x14ac:dyDescent="0.3">
      <c r="P539528" s="83"/>
    </row>
    <row r="539529" spans="16:16" x14ac:dyDescent="0.3">
      <c r="P539529" s="83"/>
    </row>
    <row r="539530" spans="16:16" x14ac:dyDescent="0.3">
      <c r="P539530" s="83"/>
    </row>
    <row r="539531" spans="16:16" x14ac:dyDescent="0.3">
      <c r="P539531" s="83"/>
    </row>
    <row r="539532" spans="16:16" x14ac:dyDescent="0.3">
      <c r="P539532" s="83"/>
    </row>
    <row r="539533" spans="16:16" x14ac:dyDescent="0.3">
      <c r="P539533" s="83"/>
    </row>
    <row r="539534" spans="16:16" x14ac:dyDescent="0.3">
      <c r="P539534" s="83"/>
    </row>
    <row r="539535" spans="16:16" x14ac:dyDescent="0.3">
      <c r="P539535" s="83"/>
    </row>
    <row r="539536" spans="16:16" x14ac:dyDescent="0.3">
      <c r="P539536" s="83"/>
    </row>
    <row r="539537" spans="16:16" x14ac:dyDescent="0.3">
      <c r="P539537" s="83"/>
    </row>
    <row r="539538" spans="16:16" x14ac:dyDescent="0.3">
      <c r="P539538" s="83"/>
    </row>
    <row r="539539" spans="16:16" x14ac:dyDescent="0.3">
      <c r="P539539" s="83"/>
    </row>
    <row r="539540" spans="16:16" x14ac:dyDescent="0.3">
      <c r="P539540" s="83"/>
    </row>
    <row r="539541" spans="16:16" x14ac:dyDescent="0.3">
      <c r="P539541" s="83"/>
    </row>
    <row r="539542" spans="16:16" x14ac:dyDescent="0.3">
      <c r="P539542" s="83"/>
    </row>
    <row r="539543" spans="16:16" x14ac:dyDescent="0.3">
      <c r="P539543" s="83"/>
    </row>
    <row r="539544" spans="16:16" x14ac:dyDescent="0.3">
      <c r="P539544" s="83"/>
    </row>
    <row r="539545" spans="16:16" x14ac:dyDescent="0.3">
      <c r="P539545" s="83"/>
    </row>
    <row r="539546" spans="16:16" x14ac:dyDescent="0.3">
      <c r="P539546" s="83"/>
    </row>
    <row r="539547" spans="16:16" x14ac:dyDescent="0.3">
      <c r="P539547" s="83"/>
    </row>
    <row r="539548" spans="16:16" x14ac:dyDescent="0.3">
      <c r="P539548" s="83"/>
    </row>
    <row r="539549" spans="16:16" x14ac:dyDescent="0.3">
      <c r="P539549" s="83"/>
    </row>
    <row r="539550" spans="16:16" x14ac:dyDescent="0.3">
      <c r="P539550" s="83"/>
    </row>
    <row r="539551" spans="16:16" x14ac:dyDescent="0.3">
      <c r="P539551" s="83"/>
    </row>
    <row r="539552" spans="16:16" x14ac:dyDescent="0.3">
      <c r="P539552" s="83"/>
    </row>
    <row r="539553" spans="16:16" x14ac:dyDescent="0.3">
      <c r="P539553" s="83"/>
    </row>
    <row r="539554" spans="16:16" x14ac:dyDescent="0.3">
      <c r="P539554" s="83"/>
    </row>
    <row r="539555" spans="16:16" x14ac:dyDescent="0.3">
      <c r="P539555" s="83"/>
    </row>
    <row r="539556" spans="16:16" x14ac:dyDescent="0.3">
      <c r="P539556" s="83"/>
    </row>
    <row r="539557" spans="16:16" x14ac:dyDescent="0.3">
      <c r="P539557" s="83"/>
    </row>
    <row r="539558" spans="16:16" x14ac:dyDescent="0.3">
      <c r="P539558" s="83"/>
    </row>
    <row r="539559" spans="16:16" x14ac:dyDescent="0.3">
      <c r="P539559" s="83"/>
    </row>
    <row r="539560" spans="16:16" x14ac:dyDescent="0.3">
      <c r="P539560" s="83"/>
    </row>
    <row r="539561" spans="16:16" x14ac:dyDescent="0.3">
      <c r="P539561" s="83"/>
    </row>
    <row r="539562" spans="16:16" x14ac:dyDescent="0.3">
      <c r="P539562" s="83"/>
    </row>
    <row r="539563" spans="16:16" x14ac:dyDescent="0.3">
      <c r="P539563" s="83"/>
    </row>
    <row r="539564" spans="16:16" x14ac:dyDescent="0.3">
      <c r="P539564" s="83"/>
    </row>
    <row r="539565" spans="16:16" x14ac:dyDescent="0.3">
      <c r="P539565" s="83"/>
    </row>
    <row r="539566" spans="16:16" x14ac:dyDescent="0.3">
      <c r="P539566" s="83"/>
    </row>
    <row r="539567" spans="16:16" x14ac:dyDescent="0.3">
      <c r="P539567" s="83"/>
    </row>
    <row r="539568" spans="16:16" x14ac:dyDescent="0.3">
      <c r="P539568" s="83"/>
    </row>
    <row r="539569" spans="16:16" x14ac:dyDescent="0.3">
      <c r="P539569" s="83"/>
    </row>
    <row r="539570" spans="16:16" x14ac:dyDescent="0.3">
      <c r="P539570" s="83"/>
    </row>
    <row r="539571" spans="16:16" x14ac:dyDescent="0.3">
      <c r="P539571" s="83"/>
    </row>
    <row r="539572" spans="16:16" x14ac:dyDescent="0.3">
      <c r="P539572" s="83"/>
    </row>
    <row r="539573" spans="16:16" x14ac:dyDescent="0.3">
      <c r="P539573" s="83"/>
    </row>
    <row r="539574" spans="16:16" x14ac:dyDescent="0.3">
      <c r="P539574" s="83"/>
    </row>
    <row r="539575" spans="16:16" x14ac:dyDescent="0.3">
      <c r="P539575" s="83"/>
    </row>
    <row r="539576" spans="16:16" x14ac:dyDescent="0.3">
      <c r="P539576" s="83"/>
    </row>
    <row r="539577" spans="16:16" x14ac:dyDescent="0.3">
      <c r="P539577" s="83"/>
    </row>
    <row r="539578" spans="16:16" x14ac:dyDescent="0.3">
      <c r="P539578" s="83"/>
    </row>
    <row r="539579" spans="16:16" x14ac:dyDescent="0.3">
      <c r="P539579" s="83"/>
    </row>
    <row r="539580" spans="16:16" x14ac:dyDescent="0.3">
      <c r="P539580" s="83"/>
    </row>
    <row r="539581" spans="16:16" x14ac:dyDescent="0.3">
      <c r="P539581" s="83"/>
    </row>
    <row r="539582" spans="16:16" x14ac:dyDescent="0.3">
      <c r="P539582" s="83"/>
    </row>
    <row r="539583" spans="16:16" x14ac:dyDescent="0.3">
      <c r="P539583" s="83"/>
    </row>
    <row r="539584" spans="16:16" x14ac:dyDescent="0.3">
      <c r="P539584" s="83"/>
    </row>
    <row r="539585" spans="16:16" x14ac:dyDescent="0.3">
      <c r="P539585" s="83"/>
    </row>
    <row r="539586" spans="16:16" x14ac:dyDescent="0.3">
      <c r="P539586" s="83"/>
    </row>
    <row r="539587" spans="16:16" x14ac:dyDescent="0.3">
      <c r="P539587" s="83"/>
    </row>
    <row r="539588" spans="16:16" x14ac:dyDescent="0.3">
      <c r="P539588" s="83"/>
    </row>
    <row r="539589" spans="16:16" x14ac:dyDescent="0.3">
      <c r="P539589" s="83"/>
    </row>
    <row r="539590" spans="16:16" x14ac:dyDescent="0.3">
      <c r="P539590" s="83"/>
    </row>
    <row r="539591" spans="16:16" x14ac:dyDescent="0.3">
      <c r="P539591" s="83"/>
    </row>
    <row r="539592" spans="16:16" x14ac:dyDescent="0.3">
      <c r="P539592" s="83"/>
    </row>
    <row r="539593" spans="16:16" x14ac:dyDescent="0.3">
      <c r="P539593" s="83"/>
    </row>
    <row r="539594" spans="16:16" x14ac:dyDescent="0.3">
      <c r="P539594" s="83"/>
    </row>
    <row r="539595" spans="16:16" x14ac:dyDescent="0.3">
      <c r="P539595" s="83"/>
    </row>
    <row r="539596" spans="16:16" x14ac:dyDescent="0.3">
      <c r="P539596" s="83"/>
    </row>
    <row r="539597" spans="16:16" x14ac:dyDescent="0.3">
      <c r="P539597" s="83"/>
    </row>
    <row r="539598" spans="16:16" x14ac:dyDescent="0.3">
      <c r="P539598" s="83"/>
    </row>
    <row r="539599" spans="16:16" x14ac:dyDescent="0.3">
      <c r="P539599" s="83"/>
    </row>
    <row r="539600" spans="16:16" x14ac:dyDescent="0.3">
      <c r="P539600" s="83"/>
    </row>
    <row r="539601" spans="16:16" x14ac:dyDescent="0.3">
      <c r="P539601" s="83"/>
    </row>
    <row r="539602" spans="16:16" x14ac:dyDescent="0.3">
      <c r="P539602" s="83"/>
    </row>
    <row r="539603" spans="16:16" x14ac:dyDescent="0.3">
      <c r="P539603" s="83"/>
    </row>
    <row r="539604" spans="16:16" x14ac:dyDescent="0.3">
      <c r="P539604" s="83"/>
    </row>
    <row r="539605" spans="16:16" x14ac:dyDescent="0.3">
      <c r="P539605" s="83"/>
    </row>
    <row r="539606" spans="16:16" x14ac:dyDescent="0.3">
      <c r="P539606" s="83"/>
    </row>
    <row r="539607" spans="16:16" x14ac:dyDescent="0.3">
      <c r="P539607" s="83"/>
    </row>
    <row r="539608" spans="16:16" x14ac:dyDescent="0.3">
      <c r="P539608" s="83"/>
    </row>
    <row r="539609" spans="16:16" x14ac:dyDescent="0.3">
      <c r="P539609" s="83"/>
    </row>
    <row r="539610" spans="16:16" x14ac:dyDescent="0.3">
      <c r="P539610" s="83"/>
    </row>
    <row r="539611" spans="16:16" x14ac:dyDescent="0.3">
      <c r="P539611" s="83"/>
    </row>
    <row r="539612" spans="16:16" x14ac:dyDescent="0.3">
      <c r="P539612" s="83"/>
    </row>
    <row r="539613" spans="16:16" x14ac:dyDescent="0.3">
      <c r="P539613" s="83"/>
    </row>
    <row r="539614" spans="16:16" x14ac:dyDescent="0.3">
      <c r="P539614" s="83"/>
    </row>
    <row r="539615" spans="16:16" x14ac:dyDescent="0.3">
      <c r="P539615" s="83"/>
    </row>
    <row r="539616" spans="16:16" x14ac:dyDescent="0.3">
      <c r="P539616" s="83"/>
    </row>
    <row r="539617" spans="16:16" x14ac:dyDescent="0.3">
      <c r="P539617" s="83"/>
    </row>
    <row r="539618" spans="16:16" x14ac:dyDescent="0.3">
      <c r="P539618" s="83"/>
    </row>
    <row r="539619" spans="16:16" x14ac:dyDescent="0.3">
      <c r="P539619" s="83"/>
    </row>
    <row r="539620" spans="16:16" x14ac:dyDescent="0.3">
      <c r="P539620" s="83"/>
    </row>
    <row r="539621" spans="16:16" x14ac:dyDescent="0.3">
      <c r="P539621" s="83"/>
    </row>
    <row r="539622" spans="16:16" x14ac:dyDescent="0.3">
      <c r="P539622" s="83"/>
    </row>
    <row r="539623" spans="16:16" x14ac:dyDescent="0.3">
      <c r="P539623" s="83"/>
    </row>
    <row r="539624" spans="16:16" x14ac:dyDescent="0.3">
      <c r="P539624" s="83"/>
    </row>
    <row r="539625" spans="16:16" x14ac:dyDescent="0.3">
      <c r="P539625" s="83"/>
    </row>
    <row r="539626" spans="16:16" x14ac:dyDescent="0.3">
      <c r="P539626" s="83"/>
    </row>
    <row r="539627" spans="16:16" x14ac:dyDescent="0.3">
      <c r="P539627" s="83"/>
    </row>
    <row r="539628" spans="16:16" x14ac:dyDescent="0.3">
      <c r="P539628" s="83"/>
    </row>
    <row r="539629" spans="16:16" x14ac:dyDescent="0.3">
      <c r="P539629" s="83"/>
    </row>
    <row r="539630" spans="16:16" x14ac:dyDescent="0.3">
      <c r="P539630" s="83"/>
    </row>
    <row r="539631" spans="16:16" x14ac:dyDescent="0.3">
      <c r="P539631" s="83"/>
    </row>
    <row r="539632" spans="16:16" x14ac:dyDescent="0.3">
      <c r="P539632" s="83"/>
    </row>
    <row r="539633" spans="16:16" x14ac:dyDescent="0.3">
      <c r="P539633" s="83"/>
    </row>
    <row r="539634" spans="16:16" x14ac:dyDescent="0.3">
      <c r="P539634" s="83"/>
    </row>
    <row r="539635" spans="16:16" x14ac:dyDescent="0.3">
      <c r="P539635" s="83"/>
    </row>
    <row r="539636" spans="16:16" x14ac:dyDescent="0.3">
      <c r="P539636" s="83"/>
    </row>
    <row r="539637" spans="16:16" x14ac:dyDescent="0.3">
      <c r="P539637" s="83"/>
    </row>
    <row r="539638" spans="16:16" x14ac:dyDescent="0.3">
      <c r="P539638" s="83"/>
    </row>
    <row r="539639" spans="16:16" x14ac:dyDescent="0.3">
      <c r="P539639" s="83"/>
    </row>
    <row r="539640" spans="16:16" x14ac:dyDescent="0.3">
      <c r="P539640" s="83"/>
    </row>
    <row r="539641" spans="16:16" x14ac:dyDescent="0.3">
      <c r="P539641" s="83"/>
    </row>
    <row r="539642" spans="16:16" x14ac:dyDescent="0.3">
      <c r="P539642" s="83"/>
    </row>
    <row r="539643" spans="16:16" x14ac:dyDescent="0.3">
      <c r="P539643" s="83"/>
    </row>
    <row r="539644" spans="16:16" x14ac:dyDescent="0.3">
      <c r="P539644" s="83"/>
    </row>
    <row r="539645" spans="16:16" x14ac:dyDescent="0.3">
      <c r="P539645" s="83"/>
    </row>
    <row r="539646" spans="16:16" x14ac:dyDescent="0.3">
      <c r="P539646" s="83"/>
    </row>
    <row r="539647" spans="16:16" x14ac:dyDescent="0.3">
      <c r="P539647" s="83"/>
    </row>
    <row r="539648" spans="16:16" x14ac:dyDescent="0.3">
      <c r="P539648" s="83"/>
    </row>
    <row r="539649" spans="16:16" x14ac:dyDescent="0.3">
      <c r="P539649" s="83"/>
    </row>
    <row r="539650" spans="16:16" x14ac:dyDescent="0.3">
      <c r="P539650" s="83"/>
    </row>
    <row r="539651" spans="16:16" x14ac:dyDescent="0.3">
      <c r="P539651" s="83"/>
    </row>
    <row r="539652" spans="16:16" x14ac:dyDescent="0.3">
      <c r="P539652" s="83"/>
    </row>
    <row r="539653" spans="16:16" x14ac:dyDescent="0.3">
      <c r="P539653" s="83"/>
    </row>
    <row r="539654" spans="16:16" x14ac:dyDescent="0.3">
      <c r="P539654" s="83"/>
    </row>
    <row r="539655" spans="16:16" x14ac:dyDescent="0.3">
      <c r="P539655" s="83"/>
    </row>
    <row r="539656" spans="16:16" x14ac:dyDescent="0.3">
      <c r="P539656" s="83"/>
    </row>
    <row r="539657" spans="16:16" x14ac:dyDescent="0.3">
      <c r="P539657" s="83"/>
    </row>
    <row r="539658" spans="16:16" x14ac:dyDescent="0.3">
      <c r="P539658" s="83"/>
    </row>
    <row r="539659" spans="16:16" x14ac:dyDescent="0.3">
      <c r="P539659" s="83"/>
    </row>
    <row r="539660" spans="16:16" x14ac:dyDescent="0.3">
      <c r="P539660" s="83"/>
    </row>
    <row r="539661" spans="16:16" x14ac:dyDescent="0.3">
      <c r="P539661" s="83"/>
    </row>
    <row r="539662" spans="16:16" x14ac:dyDescent="0.3">
      <c r="P539662" s="83"/>
    </row>
    <row r="539663" spans="16:16" x14ac:dyDescent="0.3">
      <c r="P539663" s="83"/>
    </row>
    <row r="539664" spans="16:16" x14ac:dyDescent="0.3">
      <c r="P539664" s="83"/>
    </row>
    <row r="539665" spans="16:16" x14ac:dyDescent="0.3">
      <c r="P539665" s="83"/>
    </row>
    <row r="539666" spans="16:16" x14ac:dyDescent="0.3">
      <c r="P539666" s="83"/>
    </row>
    <row r="539667" spans="16:16" x14ac:dyDescent="0.3">
      <c r="P539667" s="83"/>
    </row>
    <row r="539668" spans="16:16" x14ac:dyDescent="0.3">
      <c r="P539668" s="83"/>
    </row>
    <row r="539669" spans="16:16" x14ac:dyDescent="0.3">
      <c r="P539669" s="83"/>
    </row>
    <row r="539670" spans="16:16" x14ac:dyDescent="0.3">
      <c r="P539670" s="83"/>
    </row>
    <row r="539671" spans="16:16" x14ac:dyDescent="0.3">
      <c r="P539671" s="83"/>
    </row>
    <row r="539672" spans="16:16" x14ac:dyDescent="0.3">
      <c r="P539672" s="83"/>
    </row>
    <row r="539673" spans="16:16" x14ac:dyDescent="0.3">
      <c r="P539673" s="83"/>
    </row>
    <row r="539674" spans="16:16" x14ac:dyDescent="0.3">
      <c r="P539674" s="83"/>
    </row>
    <row r="539675" spans="16:16" x14ac:dyDescent="0.3">
      <c r="P539675" s="83"/>
    </row>
    <row r="539676" spans="16:16" x14ac:dyDescent="0.3">
      <c r="P539676" s="83"/>
    </row>
    <row r="539677" spans="16:16" x14ac:dyDescent="0.3">
      <c r="P539677" s="83"/>
    </row>
    <row r="539678" spans="16:16" x14ac:dyDescent="0.3">
      <c r="P539678" s="83"/>
    </row>
    <row r="539679" spans="16:16" x14ac:dyDescent="0.3">
      <c r="P539679" s="83"/>
    </row>
    <row r="539680" spans="16:16" x14ac:dyDescent="0.3">
      <c r="P539680" s="83"/>
    </row>
    <row r="539681" spans="16:16" x14ac:dyDescent="0.3">
      <c r="P539681" s="83"/>
    </row>
    <row r="539682" spans="16:16" x14ac:dyDescent="0.3">
      <c r="P539682" s="83"/>
    </row>
    <row r="539683" spans="16:16" x14ac:dyDescent="0.3">
      <c r="P539683" s="83"/>
    </row>
    <row r="539684" spans="16:16" x14ac:dyDescent="0.3">
      <c r="P539684" s="83"/>
    </row>
    <row r="539685" spans="16:16" x14ac:dyDescent="0.3">
      <c r="P539685" s="83"/>
    </row>
    <row r="539686" spans="16:16" x14ac:dyDescent="0.3">
      <c r="P539686" s="83"/>
    </row>
    <row r="539687" spans="16:16" x14ac:dyDescent="0.3">
      <c r="P539687" s="83"/>
    </row>
    <row r="539688" spans="16:16" x14ac:dyDescent="0.3">
      <c r="P539688" s="83"/>
    </row>
    <row r="539689" spans="16:16" x14ac:dyDescent="0.3">
      <c r="P539689" s="83"/>
    </row>
    <row r="539690" spans="16:16" x14ac:dyDescent="0.3">
      <c r="P539690" s="83"/>
    </row>
    <row r="539691" spans="16:16" x14ac:dyDescent="0.3">
      <c r="P539691" s="83"/>
    </row>
    <row r="539692" spans="16:16" x14ac:dyDescent="0.3">
      <c r="P539692" s="83"/>
    </row>
    <row r="539693" spans="16:16" x14ac:dyDescent="0.3">
      <c r="P539693" s="83"/>
    </row>
    <row r="539694" spans="16:16" x14ac:dyDescent="0.3">
      <c r="P539694" s="83"/>
    </row>
    <row r="539695" spans="16:16" x14ac:dyDescent="0.3">
      <c r="P539695" s="83"/>
    </row>
    <row r="539696" spans="16:16" x14ac:dyDescent="0.3">
      <c r="P539696" s="83"/>
    </row>
    <row r="539697" spans="16:16" x14ac:dyDescent="0.3">
      <c r="P539697" s="83"/>
    </row>
    <row r="539698" spans="16:16" x14ac:dyDescent="0.3">
      <c r="P539698" s="83"/>
    </row>
    <row r="539699" spans="16:16" x14ac:dyDescent="0.3">
      <c r="P539699" s="83"/>
    </row>
    <row r="539700" spans="16:16" x14ac:dyDescent="0.3">
      <c r="P539700" s="83"/>
    </row>
    <row r="539701" spans="16:16" x14ac:dyDescent="0.3">
      <c r="P539701" s="83"/>
    </row>
    <row r="539702" spans="16:16" x14ac:dyDescent="0.3">
      <c r="P539702" s="83"/>
    </row>
    <row r="539703" spans="16:16" x14ac:dyDescent="0.3">
      <c r="P539703" s="83"/>
    </row>
    <row r="539704" spans="16:16" x14ac:dyDescent="0.3">
      <c r="P539704" s="83"/>
    </row>
    <row r="539705" spans="16:16" x14ac:dyDescent="0.3">
      <c r="P539705" s="83"/>
    </row>
    <row r="539706" spans="16:16" x14ac:dyDescent="0.3">
      <c r="P539706" s="83"/>
    </row>
    <row r="539707" spans="16:16" x14ac:dyDescent="0.3">
      <c r="P539707" s="83"/>
    </row>
    <row r="539708" spans="16:16" x14ac:dyDescent="0.3">
      <c r="P539708" s="83"/>
    </row>
    <row r="539709" spans="16:16" x14ac:dyDescent="0.3">
      <c r="P539709" s="83"/>
    </row>
    <row r="539710" spans="16:16" x14ac:dyDescent="0.3">
      <c r="P539710" s="83"/>
    </row>
    <row r="539711" spans="16:16" x14ac:dyDescent="0.3">
      <c r="P539711" s="83"/>
    </row>
    <row r="539712" spans="16:16" x14ac:dyDescent="0.3">
      <c r="P539712" s="83"/>
    </row>
    <row r="539713" spans="16:16" x14ac:dyDescent="0.3">
      <c r="P539713" s="83"/>
    </row>
    <row r="539714" spans="16:16" x14ac:dyDescent="0.3">
      <c r="P539714" s="83"/>
    </row>
    <row r="539715" spans="16:16" x14ac:dyDescent="0.3">
      <c r="P539715" s="83"/>
    </row>
    <row r="539716" spans="16:16" x14ac:dyDescent="0.3">
      <c r="P539716" s="83"/>
    </row>
    <row r="539717" spans="16:16" x14ac:dyDescent="0.3">
      <c r="P539717" s="83"/>
    </row>
    <row r="539718" spans="16:16" x14ac:dyDescent="0.3">
      <c r="P539718" s="83"/>
    </row>
    <row r="539719" spans="16:16" x14ac:dyDescent="0.3">
      <c r="P539719" s="83"/>
    </row>
    <row r="539720" spans="16:16" x14ac:dyDescent="0.3">
      <c r="P539720" s="83"/>
    </row>
    <row r="539721" spans="16:16" x14ac:dyDescent="0.3">
      <c r="P539721" s="83"/>
    </row>
    <row r="539722" spans="16:16" x14ac:dyDescent="0.3">
      <c r="P539722" s="83"/>
    </row>
    <row r="539723" spans="16:16" x14ac:dyDescent="0.3">
      <c r="P539723" s="83"/>
    </row>
    <row r="539724" spans="16:16" x14ac:dyDescent="0.3">
      <c r="P539724" s="83"/>
    </row>
    <row r="539725" spans="16:16" x14ac:dyDescent="0.3">
      <c r="P539725" s="83"/>
    </row>
    <row r="539726" spans="16:16" x14ac:dyDescent="0.3">
      <c r="P539726" s="83"/>
    </row>
    <row r="539727" spans="16:16" x14ac:dyDescent="0.3">
      <c r="P539727" s="83"/>
    </row>
    <row r="539728" spans="16:16" x14ac:dyDescent="0.3">
      <c r="P539728" s="83"/>
    </row>
    <row r="539729" spans="16:16" x14ac:dyDescent="0.3">
      <c r="P539729" s="83"/>
    </row>
    <row r="539730" spans="16:16" x14ac:dyDescent="0.3">
      <c r="P539730" s="83"/>
    </row>
    <row r="539731" spans="16:16" x14ac:dyDescent="0.3">
      <c r="P539731" s="83"/>
    </row>
    <row r="539732" spans="16:16" x14ac:dyDescent="0.3">
      <c r="P539732" s="83"/>
    </row>
    <row r="539733" spans="16:16" x14ac:dyDescent="0.3">
      <c r="P539733" s="83"/>
    </row>
    <row r="539734" spans="16:16" x14ac:dyDescent="0.3">
      <c r="P539734" s="83"/>
    </row>
    <row r="539735" spans="16:16" x14ac:dyDescent="0.3">
      <c r="P539735" s="83"/>
    </row>
    <row r="539736" spans="16:16" x14ac:dyDescent="0.3">
      <c r="P539736" s="83"/>
    </row>
    <row r="539737" spans="16:16" x14ac:dyDescent="0.3">
      <c r="P539737" s="83"/>
    </row>
    <row r="539738" spans="16:16" x14ac:dyDescent="0.3">
      <c r="P539738" s="83"/>
    </row>
    <row r="539739" spans="16:16" x14ac:dyDescent="0.3">
      <c r="P539739" s="83"/>
    </row>
    <row r="539740" spans="16:16" x14ac:dyDescent="0.3">
      <c r="P539740" s="83"/>
    </row>
    <row r="539741" spans="16:16" x14ac:dyDescent="0.3">
      <c r="P539741" s="83"/>
    </row>
    <row r="539742" spans="16:16" x14ac:dyDescent="0.3">
      <c r="P539742" s="83"/>
    </row>
    <row r="539743" spans="16:16" x14ac:dyDescent="0.3">
      <c r="P539743" s="83"/>
    </row>
    <row r="539744" spans="16:16" x14ac:dyDescent="0.3">
      <c r="P539744" s="83"/>
    </row>
    <row r="539745" spans="16:16" x14ac:dyDescent="0.3">
      <c r="P539745" s="83"/>
    </row>
    <row r="539746" spans="16:16" x14ac:dyDescent="0.3">
      <c r="P539746" s="83"/>
    </row>
    <row r="539747" spans="16:16" x14ac:dyDescent="0.3">
      <c r="P539747" s="83"/>
    </row>
    <row r="539748" spans="16:16" x14ac:dyDescent="0.3">
      <c r="P539748" s="83"/>
    </row>
    <row r="539749" spans="16:16" x14ac:dyDescent="0.3">
      <c r="P539749" s="83"/>
    </row>
    <row r="539750" spans="16:16" x14ac:dyDescent="0.3">
      <c r="P539750" s="83"/>
    </row>
    <row r="539751" spans="16:16" x14ac:dyDescent="0.3">
      <c r="P539751" s="83"/>
    </row>
    <row r="539752" spans="16:16" x14ac:dyDescent="0.3">
      <c r="P539752" s="83"/>
    </row>
    <row r="539753" spans="16:16" x14ac:dyDescent="0.3">
      <c r="P539753" s="83"/>
    </row>
    <row r="539754" spans="16:16" x14ac:dyDescent="0.3">
      <c r="P539754" s="83"/>
    </row>
    <row r="539755" spans="16:16" x14ac:dyDescent="0.3">
      <c r="P539755" s="83"/>
    </row>
    <row r="539756" spans="16:16" x14ac:dyDescent="0.3">
      <c r="P539756" s="83"/>
    </row>
    <row r="539757" spans="16:16" x14ac:dyDescent="0.3">
      <c r="P539757" s="83"/>
    </row>
    <row r="539758" spans="16:16" x14ac:dyDescent="0.3">
      <c r="P539758" s="83"/>
    </row>
    <row r="539759" spans="16:16" x14ac:dyDescent="0.3">
      <c r="P539759" s="83"/>
    </row>
    <row r="539760" spans="16:16" x14ac:dyDescent="0.3">
      <c r="P539760" s="83"/>
    </row>
    <row r="539761" spans="16:16" x14ac:dyDescent="0.3">
      <c r="P539761" s="83"/>
    </row>
    <row r="539762" spans="16:16" x14ac:dyDescent="0.3">
      <c r="P539762" s="83"/>
    </row>
    <row r="539763" spans="16:16" x14ac:dyDescent="0.3">
      <c r="P539763" s="83"/>
    </row>
    <row r="539764" spans="16:16" x14ac:dyDescent="0.3">
      <c r="P539764" s="83"/>
    </row>
    <row r="539765" spans="16:16" x14ac:dyDescent="0.3">
      <c r="P539765" s="83"/>
    </row>
    <row r="539766" spans="16:16" x14ac:dyDescent="0.3">
      <c r="P539766" s="83"/>
    </row>
    <row r="539767" spans="16:16" x14ac:dyDescent="0.3">
      <c r="P539767" s="83"/>
    </row>
    <row r="539768" spans="16:16" x14ac:dyDescent="0.3">
      <c r="P539768" s="83"/>
    </row>
    <row r="539769" spans="16:16" x14ac:dyDescent="0.3">
      <c r="P539769" s="83"/>
    </row>
    <row r="539770" spans="16:16" x14ac:dyDescent="0.3">
      <c r="P539770" s="83"/>
    </row>
    <row r="539771" spans="16:16" x14ac:dyDescent="0.3">
      <c r="P539771" s="83"/>
    </row>
    <row r="539772" spans="16:16" x14ac:dyDescent="0.3">
      <c r="P539772" s="83"/>
    </row>
    <row r="539773" spans="16:16" x14ac:dyDescent="0.3">
      <c r="P539773" s="83"/>
    </row>
    <row r="539774" spans="16:16" x14ac:dyDescent="0.3">
      <c r="P539774" s="83"/>
    </row>
    <row r="539775" spans="16:16" x14ac:dyDescent="0.3">
      <c r="P539775" s="83"/>
    </row>
    <row r="539776" spans="16:16" x14ac:dyDescent="0.3">
      <c r="P539776" s="83"/>
    </row>
    <row r="539777" spans="16:16" x14ac:dyDescent="0.3">
      <c r="P539777" s="83"/>
    </row>
    <row r="539778" spans="16:16" x14ac:dyDescent="0.3">
      <c r="P539778" s="83"/>
    </row>
    <row r="539779" spans="16:16" x14ac:dyDescent="0.3">
      <c r="P539779" s="83"/>
    </row>
    <row r="539780" spans="16:16" x14ac:dyDescent="0.3">
      <c r="P539780" s="83"/>
    </row>
    <row r="539781" spans="16:16" x14ac:dyDescent="0.3">
      <c r="P539781" s="83"/>
    </row>
    <row r="539782" spans="16:16" x14ac:dyDescent="0.3">
      <c r="P539782" s="83"/>
    </row>
    <row r="539783" spans="16:16" x14ac:dyDescent="0.3">
      <c r="P539783" s="83"/>
    </row>
    <row r="539784" spans="16:16" x14ac:dyDescent="0.3">
      <c r="P539784" s="83"/>
    </row>
    <row r="539785" spans="16:16" x14ac:dyDescent="0.3">
      <c r="P539785" s="83"/>
    </row>
    <row r="539786" spans="16:16" x14ac:dyDescent="0.3">
      <c r="P539786" s="83"/>
    </row>
    <row r="539787" spans="16:16" x14ac:dyDescent="0.3">
      <c r="P539787" s="83"/>
    </row>
    <row r="539788" spans="16:16" x14ac:dyDescent="0.3">
      <c r="P539788" s="83"/>
    </row>
    <row r="539789" spans="16:16" x14ac:dyDescent="0.3">
      <c r="P539789" s="83"/>
    </row>
    <row r="539790" spans="16:16" x14ac:dyDescent="0.3">
      <c r="P539790" s="83"/>
    </row>
    <row r="539791" spans="16:16" x14ac:dyDescent="0.3">
      <c r="P539791" s="83"/>
    </row>
    <row r="539792" spans="16:16" x14ac:dyDescent="0.3">
      <c r="P539792" s="83"/>
    </row>
    <row r="539793" spans="16:16" x14ac:dyDescent="0.3">
      <c r="P539793" s="83"/>
    </row>
    <row r="539794" spans="16:16" x14ac:dyDescent="0.3">
      <c r="P539794" s="83"/>
    </row>
    <row r="539795" spans="16:16" x14ac:dyDescent="0.3">
      <c r="P539795" s="83"/>
    </row>
    <row r="539796" spans="16:16" x14ac:dyDescent="0.3">
      <c r="P539796" s="83"/>
    </row>
    <row r="539797" spans="16:16" x14ac:dyDescent="0.3">
      <c r="P539797" s="83"/>
    </row>
    <row r="539798" spans="16:16" x14ac:dyDescent="0.3">
      <c r="P539798" s="83"/>
    </row>
    <row r="539799" spans="16:16" x14ac:dyDescent="0.3">
      <c r="P539799" s="83"/>
    </row>
    <row r="539800" spans="16:16" x14ac:dyDescent="0.3">
      <c r="P539800" s="83"/>
    </row>
    <row r="539801" spans="16:16" x14ac:dyDescent="0.3">
      <c r="P539801" s="83"/>
    </row>
    <row r="539802" spans="16:16" x14ac:dyDescent="0.3">
      <c r="P539802" s="83"/>
    </row>
    <row r="539803" spans="16:16" x14ac:dyDescent="0.3">
      <c r="P539803" s="83"/>
    </row>
    <row r="539804" spans="16:16" x14ac:dyDescent="0.3">
      <c r="P539804" s="83"/>
    </row>
    <row r="539805" spans="16:16" x14ac:dyDescent="0.3">
      <c r="P539805" s="83"/>
    </row>
    <row r="539806" spans="16:16" x14ac:dyDescent="0.3">
      <c r="P539806" s="83"/>
    </row>
    <row r="539807" spans="16:16" x14ac:dyDescent="0.3">
      <c r="P539807" s="83"/>
    </row>
    <row r="539808" spans="16:16" x14ac:dyDescent="0.3">
      <c r="P539808" s="83"/>
    </row>
    <row r="539809" spans="16:16" x14ac:dyDescent="0.3">
      <c r="P539809" s="83"/>
    </row>
    <row r="539810" spans="16:16" x14ac:dyDescent="0.3">
      <c r="P539810" s="83"/>
    </row>
    <row r="539811" spans="16:16" x14ac:dyDescent="0.3">
      <c r="P539811" s="83"/>
    </row>
    <row r="539812" spans="16:16" x14ac:dyDescent="0.3">
      <c r="P539812" s="83"/>
    </row>
    <row r="539813" spans="16:16" x14ac:dyDescent="0.3">
      <c r="P539813" s="83"/>
    </row>
    <row r="539814" spans="16:16" x14ac:dyDescent="0.3">
      <c r="P539814" s="83"/>
    </row>
    <row r="539815" spans="16:16" x14ac:dyDescent="0.3">
      <c r="P539815" s="83"/>
    </row>
    <row r="539816" spans="16:16" x14ac:dyDescent="0.3">
      <c r="P539816" s="83"/>
    </row>
    <row r="539817" spans="16:16" x14ac:dyDescent="0.3">
      <c r="P539817" s="83"/>
    </row>
    <row r="539818" spans="16:16" x14ac:dyDescent="0.3">
      <c r="P539818" s="83"/>
    </row>
    <row r="539819" spans="16:16" x14ac:dyDescent="0.3">
      <c r="P539819" s="83"/>
    </row>
    <row r="539820" spans="16:16" x14ac:dyDescent="0.3">
      <c r="P539820" s="83"/>
    </row>
    <row r="539821" spans="16:16" x14ac:dyDescent="0.3">
      <c r="P539821" s="83"/>
    </row>
    <row r="539822" spans="16:16" x14ac:dyDescent="0.3">
      <c r="P539822" s="83"/>
    </row>
    <row r="539823" spans="16:16" x14ac:dyDescent="0.3">
      <c r="P539823" s="83"/>
    </row>
    <row r="539824" spans="16:16" x14ac:dyDescent="0.3">
      <c r="P539824" s="83"/>
    </row>
    <row r="539825" spans="16:16" x14ac:dyDescent="0.3">
      <c r="P539825" s="83"/>
    </row>
    <row r="539826" spans="16:16" x14ac:dyDescent="0.3">
      <c r="P539826" s="83"/>
    </row>
    <row r="539827" spans="16:16" x14ac:dyDescent="0.3">
      <c r="P539827" s="83"/>
    </row>
    <row r="539828" spans="16:16" x14ac:dyDescent="0.3">
      <c r="P539828" s="83"/>
    </row>
    <row r="539829" spans="16:16" x14ac:dyDescent="0.3">
      <c r="P539829" s="83"/>
    </row>
    <row r="539830" spans="16:16" x14ac:dyDescent="0.3">
      <c r="P539830" s="83"/>
    </row>
    <row r="539831" spans="16:16" x14ac:dyDescent="0.3">
      <c r="P539831" s="83"/>
    </row>
    <row r="539832" spans="16:16" x14ac:dyDescent="0.3">
      <c r="P539832" s="83"/>
    </row>
    <row r="539833" spans="16:16" x14ac:dyDescent="0.3">
      <c r="P539833" s="83"/>
    </row>
    <row r="539834" spans="16:16" x14ac:dyDescent="0.3">
      <c r="P539834" s="83"/>
    </row>
    <row r="539835" spans="16:16" x14ac:dyDescent="0.3">
      <c r="P539835" s="83"/>
    </row>
    <row r="539836" spans="16:16" x14ac:dyDescent="0.3">
      <c r="P539836" s="83"/>
    </row>
    <row r="539837" spans="16:16" x14ac:dyDescent="0.3">
      <c r="P539837" s="83"/>
    </row>
    <row r="539838" spans="16:16" x14ac:dyDescent="0.3">
      <c r="P539838" s="83"/>
    </row>
    <row r="539839" spans="16:16" x14ac:dyDescent="0.3">
      <c r="P539839" s="83"/>
    </row>
    <row r="539840" spans="16:16" x14ac:dyDescent="0.3">
      <c r="P539840" s="83"/>
    </row>
    <row r="539841" spans="16:16" x14ac:dyDescent="0.3">
      <c r="P539841" s="83"/>
    </row>
    <row r="539842" spans="16:16" x14ac:dyDescent="0.3">
      <c r="P539842" s="83"/>
    </row>
    <row r="539843" spans="16:16" x14ac:dyDescent="0.3">
      <c r="P539843" s="83"/>
    </row>
    <row r="539844" spans="16:16" x14ac:dyDescent="0.3">
      <c r="P539844" s="83"/>
    </row>
    <row r="539845" spans="16:16" x14ac:dyDescent="0.3">
      <c r="P539845" s="83"/>
    </row>
    <row r="539846" spans="16:16" x14ac:dyDescent="0.3">
      <c r="P539846" s="83"/>
    </row>
    <row r="539847" spans="16:16" x14ac:dyDescent="0.3">
      <c r="P539847" s="83"/>
    </row>
    <row r="539848" spans="16:16" x14ac:dyDescent="0.3">
      <c r="P539848" s="83"/>
    </row>
    <row r="539849" spans="16:16" x14ac:dyDescent="0.3">
      <c r="P539849" s="83"/>
    </row>
    <row r="539850" spans="16:16" x14ac:dyDescent="0.3">
      <c r="P539850" s="83"/>
    </row>
    <row r="539851" spans="16:16" x14ac:dyDescent="0.3">
      <c r="P539851" s="83"/>
    </row>
    <row r="539852" spans="16:16" x14ac:dyDescent="0.3">
      <c r="P539852" s="83"/>
    </row>
    <row r="539853" spans="16:16" x14ac:dyDescent="0.3">
      <c r="P539853" s="83"/>
    </row>
    <row r="539854" spans="16:16" x14ac:dyDescent="0.3">
      <c r="P539854" s="83"/>
    </row>
    <row r="539855" spans="16:16" x14ac:dyDescent="0.3">
      <c r="P539855" s="83"/>
    </row>
    <row r="539856" spans="16:16" x14ac:dyDescent="0.3">
      <c r="P539856" s="83"/>
    </row>
    <row r="539857" spans="16:16" x14ac:dyDescent="0.3">
      <c r="P539857" s="83"/>
    </row>
    <row r="539858" spans="16:16" x14ac:dyDescent="0.3">
      <c r="P539858" s="83"/>
    </row>
    <row r="539859" spans="16:16" x14ac:dyDescent="0.3">
      <c r="P539859" s="83"/>
    </row>
    <row r="539860" spans="16:16" x14ac:dyDescent="0.3">
      <c r="P539860" s="83"/>
    </row>
    <row r="539861" spans="16:16" x14ac:dyDescent="0.3">
      <c r="P539861" s="83"/>
    </row>
    <row r="539862" spans="16:16" x14ac:dyDescent="0.3">
      <c r="P539862" s="83"/>
    </row>
    <row r="539863" spans="16:16" x14ac:dyDescent="0.3">
      <c r="P539863" s="83"/>
    </row>
    <row r="539864" spans="16:16" x14ac:dyDescent="0.3">
      <c r="P539864" s="83"/>
    </row>
    <row r="539865" spans="16:16" x14ac:dyDescent="0.3">
      <c r="P539865" s="83"/>
    </row>
    <row r="539866" spans="16:16" x14ac:dyDescent="0.3">
      <c r="P539866" s="83"/>
    </row>
    <row r="539867" spans="16:16" x14ac:dyDescent="0.3">
      <c r="P539867" s="83"/>
    </row>
    <row r="539868" spans="16:16" x14ac:dyDescent="0.3">
      <c r="P539868" s="83"/>
    </row>
    <row r="539869" spans="16:16" x14ac:dyDescent="0.3">
      <c r="P539869" s="83"/>
    </row>
    <row r="539870" spans="16:16" x14ac:dyDescent="0.3">
      <c r="P539870" s="83"/>
    </row>
    <row r="539871" spans="16:16" x14ac:dyDescent="0.3">
      <c r="P539871" s="83"/>
    </row>
    <row r="539872" spans="16:16" x14ac:dyDescent="0.3">
      <c r="P539872" s="83"/>
    </row>
    <row r="539873" spans="16:16" x14ac:dyDescent="0.3">
      <c r="P539873" s="83"/>
    </row>
    <row r="539874" spans="16:16" x14ac:dyDescent="0.3">
      <c r="P539874" s="83"/>
    </row>
    <row r="539875" spans="16:16" x14ac:dyDescent="0.3">
      <c r="P539875" s="83"/>
    </row>
    <row r="539876" spans="16:16" x14ac:dyDescent="0.3">
      <c r="P539876" s="83"/>
    </row>
    <row r="539877" spans="16:16" x14ac:dyDescent="0.3">
      <c r="P539877" s="83"/>
    </row>
    <row r="539878" spans="16:16" x14ac:dyDescent="0.3">
      <c r="P539878" s="83"/>
    </row>
    <row r="539879" spans="16:16" x14ac:dyDescent="0.3">
      <c r="P539879" s="83"/>
    </row>
    <row r="539880" spans="16:16" x14ac:dyDescent="0.3">
      <c r="P539880" s="83"/>
    </row>
    <row r="539881" spans="16:16" x14ac:dyDescent="0.3">
      <c r="P539881" s="83"/>
    </row>
    <row r="539882" spans="16:16" x14ac:dyDescent="0.3">
      <c r="P539882" s="83"/>
    </row>
    <row r="539883" spans="16:16" x14ac:dyDescent="0.3">
      <c r="P539883" s="83"/>
    </row>
    <row r="539884" spans="16:16" x14ac:dyDescent="0.3">
      <c r="P539884" s="83"/>
    </row>
    <row r="539885" spans="16:16" x14ac:dyDescent="0.3">
      <c r="P539885" s="83"/>
    </row>
    <row r="539886" spans="16:16" x14ac:dyDescent="0.3">
      <c r="P539886" s="83"/>
    </row>
    <row r="539887" spans="16:16" x14ac:dyDescent="0.3">
      <c r="P539887" s="83"/>
    </row>
    <row r="539888" spans="16:16" x14ac:dyDescent="0.3">
      <c r="P539888" s="83"/>
    </row>
    <row r="539889" spans="16:16" x14ac:dyDescent="0.3">
      <c r="P539889" s="83"/>
    </row>
    <row r="539890" spans="16:16" x14ac:dyDescent="0.3">
      <c r="P539890" s="83"/>
    </row>
    <row r="539891" spans="16:16" x14ac:dyDescent="0.3">
      <c r="P539891" s="83"/>
    </row>
    <row r="539892" spans="16:16" x14ac:dyDescent="0.3">
      <c r="P539892" s="83"/>
    </row>
    <row r="539893" spans="16:16" x14ac:dyDescent="0.3">
      <c r="P539893" s="83"/>
    </row>
    <row r="539894" spans="16:16" x14ac:dyDescent="0.3">
      <c r="P539894" s="83"/>
    </row>
    <row r="539895" spans="16:16" x14ac:dyDescent="0.3">
      <c r="P539895" s="83"/>
    </row>
    <row r="539896" spans="16:16" x14ac:dyDescent="0.3">
      <c r="P539896" s="83"/>
    </row>
    <row r="539897" spans="16:16" x14ac:dyDescent="0.3">
      <c r="P539897" s="83"/>
    </row>
    <row r="539898" spans="16:16" x14ac:dyDescent="0.3">
      <c r="P539898" s="83"/>
    </row>
    <row r="539899" spans="16:16" x14ac:dyDescent="0.3">
      <c r="P539899" s="83"/>
    </row>
    <row r="539900" spans="16:16" x14ac:dyDescent="0.3">
      <c r="P539900" s="83"/>
    </row>
    <row r="539901" spans="16:16" x14ac:dyDescent="0.3">
      <c r="P539901" s="83"/>
    </row>
    <row r="539902" spans="16:16" x14ac:dyDescent="0.3">
      <c r="P539902" s="83"/>
    </row>
    <row r="539903" spans="16:16" x14ac:dyDescent="0.3">
      <c r="P539903" s="83"/>
    </row>
    <row r="539904" spans="16:16" x14ac:dyDescent="0.3">
      <c r="P539904" s="83"/>
    </row>
    <row r="539905" spans="16:16" x14ac:dyDescent="0.3">
      <c r="P539905" s="83"/>
    </row>
    <row r="539906" spans="16:16" x14ac:dyDescent="0.3">
      <c r="P539906" s="83"/>
    </row>
    <row r="539907" spans="16:16" x14ac:dyDescent="0.3">
      <c r="P539907" s="83"/>
    </row>
    <row r="539908" spans="16:16" x14ac:dyDescent="0.3">
      <c r="P539908" s="83"/>
    </row>
    <row r="539909" spans="16:16" x14ac:dyDescent="0.3">
      <c r="P539909" s="83"/>
    </row>
    <row r="539910" spans="16:16" x14ac:dyDescent="0.3">
      <c r="P539910" s="83"/>
    </row>
    <row r="539911" spans="16:16" x14ac:dyDescent="0.3">
      <c r="P539911" s="83"/>
    </row>
    <row r="539912" spans="16:16" x14ac:dyDescent="0.3">
      <c r="P539912" s="83"/>
    </row>
    <row r="539913" spans="16:16" x14ac:dyDescent="0.3">
      <c r="P539913" s="83"/>
    </row>
    <row r="539914" spans="16:16" x14ac:dyDescent="0.3">
      <c r="P539914" s="83"/>
    </row>
    <row r="539915" spans="16:16" x14ac:dyDescent="0.3">
      <c r="P539915" s="83"/>
    </row>
    <row r="539916" spans="16:16" x14ac:dyDescent="0.3">
      <c r="P539916" s="83"/>
    </row>
    <row r="539917" spans="16:16" x14ac:dyDescent="0.3">
      <c r="P539917" s="83"/>
    </row>
    <row r="539918" spans="16:16" x14ac:dyDescent="0.3">
      <c r="P539918" s="83"/>
    </row>
    <row r="539919" spans="16:16" x14ac:dyDescent="0.3">
      <c r="P539919" s="83"/>
    </row>
    <row r="539920" spans="16:16" x14ac:dyDescent="0.3">
      <c r="P539920" s="83"/>
    </row>
    <row r="539921" spans="16:16" x14ac:dyDescent="0.3">
      <c r="P539921" s="83"/>
    </row>
    <row r="539922" spans="16:16" x14ac:dyDescent="0.3">
      <c r="P539922" s="83"/>
    </row>
    <row r="539923" spans="16:16" x14ac:dyDescent="0.3">
      <c r="P539923" s="83"/>
    </row>
    <row r="539924" spans="16:16" x14ac:dyDescent="0.3">
      <c r="P539924" s="83"/>
    </row>
    <row r="539925" spans="16:16" x14ac:dyDescent="0.3">
      <c r="P539925" s="83"/>
    </row>
    <row r="539926" spans="16:16" x14ac:dyDescent="0.3">
      <c r="P539926" s="83"/>
    </row>
    <row r="539927" spans="16:16" x14ac:dyDescent="0.3">
      <c r="P539927" s="83"/>
    </row>
    <row r="539928" spans="16:16" x14ac:dyDescent="0.3">
      <c r="P539928" s="83"/>
    </row>
    <row r="539929" spans="16:16" x14ac:dyDescent="0.3">
      <c r="P539929" s="83"/>
    </row>
    <row r="539930" spans="16:16" x14ac:dyDescent="0.3">
      <c r="P539930" s="83"/>
    </row>
    <row r="539931" spans="16:16" x14ac:dyDescent="0.3">
      <c r="P539931" s="83"/>
    </row>
    <row r="539932" spans="16:16" x14ac:dyDescent="0.3">
      <c r="P539932" s="83"/>
    </row>
    <row r="539933" spans="16:16" x14ac:dyDescent="0.3">
      <c r="P539933" s="83"/>
    </row>
    <row r="539934" spans="16:16" x14ac:dyDescent="0.3">
      <c r="P539934" s="83"/>
    </row>
    <row r="539935" spans="16:16" x14ac:dyDescent="0.3">
      <c r="P539935" s="83"/>
    </row>
    <row r="539936" spans="16:16" x14ac:dyDescent="0.3">
      <c r="P539936" s="83"/>
    </row>
    <row r="539937" spans="16:16" x14ac:dyDescent="0.3">
      <c r="P539937" s="83"/>
    </row>
    <row r="539938" spans="16:16" x14ac:dyDescent="0.3">
      <c r="P539938" s="83"/>
    </row>
    <row r="539939" spans="16:16" x14ac:dyDescent="0.3">
      <c r="P539939" s="83"/>
    </row>
    <row r="539940" spans="16:16" x14ac:dyDescent="0.3">
      <c r="P539940" s="83"/>
    </row>
    <row r="539941" spans="16:16" x14ac:dyDescent="0.3">
      <c r="P539941" s="83"/>
    </row>
    <row r="539942" spans="16:16" x14ac:dyDescent="0.3">
      <c r="P539942" s="83"/>
    </row>
    <row r="539943" spans="16:16" x14ac:dyDescent="0.3">
      <c r="P539943" s="83"/>
    </row>
    <row r="539944" spans="16:16" x14ac:dyDescent="0.3">
      <c r="P539944" s="83"/>
    </row>
    <row r="539945" spans="16:16" x14ac:dyDescent="0.3">
      <c r="P539945" s="83"/>
    </row>
    <row r="539946" spans="16:16" x14ac:dyDescent="0.3">
      <c r="P539946" s="83"/>
    </row>
    <row r="539947" spans="16:16" x14ac:dyDescent="0.3">
      <c r="P539947" s="83"/>
    </row>
    <row r="539948" spans="16:16" x14ac:dyDescent="0.3">
      <c r="P539948" s="83"/>
    </row>
    <row r="539949" spans="16:16" x14ac:dyDescent="0.3">
      <c r="P539949" s="83"/>
    </row>
    <row r="539950" spans="16:16" x14ac:dyDescent="0.3">
      <c r="P539950" s="83"/>
    </row>
    <row r="539951" spans="16:16" x14ac:dyDescent="0.3">
      <c r="P539951" s="83"/>
    </row>
    <row r="539952" spans="16:16" x14ac:dyDescent="0.3">
      <c r="P539952" s="83"/>
    </row>
    <row r="539953" spans="16:16" x14ac:dyDescent="0.3">
      <c r="P539953" s="83"/>
    </row>
    <row r="539954" spans="16:16" x14ac:dyDescent="0.3">
      <c r="P539954" s="83"/>
    </row>
    <row r="539955" spans="16:16" x14ac:dyDescent="0.3">
      <c r="P539955" s="83"/>
    </row>
    <row r="539956" spans="16:16" x14ac:dyDescent="0.3">
      <c r="P539956" s="83"/>
    </row>
    <row r="539957" spans="16:16" x14ac:dyDescent="0.3">
      <c r="P539957" s="83"/>
    </row>
    <row r="539958" spans="16:16" x14ac:dyDescent="0.3">
      <c r="P539958" s="83"/>
    </row>
    <row r="539959" spans="16:16" x14ac:dyDescent="0.3">
      <c r="P539959" s="83"/>
    </row>
    <row r="539960" spans="16:16" x14ac:dyDescent="0.3">
      <c r="P539960" s="83"/>
    </row>
    <row r="539961" spans="16:16" x14ac:dyDescent="0.3">
      <c r="P539961" s="83"/>
    </row>
    <row r="539962" spans="16:16" x14ac:dyDescent="0.3">
      <c r="P539962" s="83"/>
    </row>
    <row r="539963" spans="16:16" x14ac:dyDescent="0.3">
      <c r="P539963" s="83"/>
    </row>
    <row r="539964" spans="16:16" x14ac:dyDescent="0.3">
      <c r="P539964" s="83"/>
    </row>
    <row r="539965" spans="16:16" x14ac:dyDescent="0.3">
      <c r="P539965" s="83"/>
    </row>
    <row r="539966" spans="16:16" x14ac:dyDescent="0.3">
      <c r="P539966" s="83"/>
    </row>
    <row r="539967" spans="16:16" x14ac:dyDescent="0.3">
      <c r="P539967" s="83"/>
    </row>
    <row r="539968" spans="16:16" x14ac:dyDescent="0.3">
      <c r="P539968" s="83"/>
    </row>
    <row r="539969" spans="16:16" x14ac:dyDescent="0.3">
      <c r="P539969" s="83"/>
    </row>
    <row r="539970" spans="16:16" x14ac:dyDescent="0.3">
      <c r="P539970" s="83"/>
    </row>
    <row r="539971" spans="16:16" x14ac:dyDescent="0.3">
      <c r="P539971" s="83"/>
    </row>
    <row r="539972" spans="16:16" x14ac:dyDescent="0.3">
      <c r="P539972" s="83"/>
    </row>
    <row r="539973" spans="16:16" x14ac:dyDescent="0.3">
      <c r="P539973" s="83"/>
    </row>
    <row r="539974" spans="16:16" x14ac:dyDescent="0.3">
      <c r="P539974" s="83"/>
    </row>
    <row r="539975" spans="16:16" x14ac:dyDescent="0.3">
      <c r="P539975" s="83"/>
    </row>
    <row r="539976" spans="16:16" x14ac:dyDescent="0.3">
      <c r="P539976" s="83"/>
    </row>
    <row r="539977" spans="16:16" x14ac:dyDescent="0.3">
      <c r="P539977" s="83"/>
    </row>
    <row r="539978" spans="16:16" x14ac:dyDescent="0.3">
      <c r="P539978" s="83"/>
    </row>
    <row r="539979" spans="16:16" x14ac:dyDescent="0.3">
      <c r="P539979" s="83"/>
    </row>
    <row r="539980" spans="16:16" x14ac:dyDescent="0.3">
      <c r="P539980" s="83"/>
    </row>
    <row r="539981" spans="16:16" x14ac:dyDescent="0.3">
      <c r="P539981" s="83"/>
    </row>
    <row r="539982" spans="16:16" x14ac:dyDescent="0.3">
      <c r="P539982" s="83"/>
    </row>
    <row r="539983" spans="16:16" x14ac:dyDescent="0.3">
      <c r="P539983" s="83"/>
    </row>
    <row r="539984" spans="16:16" x14ac:dyDescent="0.3">
      <c r="P539984" s="83"/>
    </row>
    <row r="539985" spans="16:16" x14ac:dyDescent="0.3">
      <c r="P539985" s="83"/>
    </row>
    <row r="539986" spans="16:16" x14ac:dyDescent="0.3">
      <c r="P539986" s="83"/>
    </row>
    <row r="539987" spans="16:16" x14ac:dyDescent="0.3">
      <c r="P539987" s="83"/>
    </row>
    <row r="539988" spans="16:16" x14ac:dyDescent="0.3">
      <c r="P539988" s="83"/>
    </row>
    <row r="539989" spans="16:16" x14ac:dyDescent="0.3">
      <c r="P539989" s="83"/>
    </row>
    <row r="539990" spans="16:16" x14ac:dyDescent="0.3">
      <c r="P539990" s="83"/>
    </row>
    <row r="539991" spans="16:16" x14ac:dyDescent="0.3">
      <c r="P539991" s="83"/>
    </row>
    <row r="539992" spans="16:16" x14ac:dyDescent="0.3">
      <c r="P539992" s="83"/>
    </row>
    <row r="539993" spans="16:16" x14ac:dyDescent="0.3">
      <c r="P539993" s="83"/>
    </row>
    <row r="539994" spans="16:16" x14ac:dyDescent="0.3">
      <c r="P539994" s="83"/>
    </row>
    <row r="539995" spans="16:16" x14ac:dyDescent="0.3">
      <c r="P539995" s="83"/>
    </row>
    <row r="539996" spans="16:16" x14ac:dyDescent="0.3">
      <c r="P539996" s="83"/>
    </row>
    <row r="539997" spans="16:16" x14ac:dyDescent="0.3">
      <c r="P539997" s="83"/>
    </row>
    <row r="539998" spans="16:16" x14ac:dyDescent="0.3">
      <c r="P539998" s="83"/>
    </row>
    <row r="539999" spans="16:16" x14ac:dyDescent="0.3">
      <c r="P539999" s="83"/>
    </row>
    <row r="540000" spans="16:16" x14ac:dyDescent="0.3">
      <c r="P540000" s="83"/>
    </row>
    <row r="540001" spans="16:16" x14ac:dyDescent="0.3">
      <c r="P540001" s="83"/>
    </row>
    <row r="540002" spans="16:16" x14ac:dyDescent="0.3">
      <c r="P540002" s="83"/>
    </row>
    <row r="540003" spans="16:16" x14ac:dyDescent="0.3">
      <c r="P540003" s="83"/>
    </row>
    <row r="540004" spans="16:16" x14ac:dyDescent="0.3">
      <c r="P540004" s="83"/>
    </row>
    <row r="540005" spans="16:16" x14ac:dyDescent="0.3">
      <c r="P540005" s="83"/>
    </row>
    <row r="540006" spans="16:16" x14ac:dyDescent="0.3">
      <c r="P540006" s="83"/>
    </row>
    <row r="540007" spans="16:16" x14ac:dyDescent="0.3">
      <c r="P540007" s="83"/>
    </row>
    <row r="540008" spans="16:16" x14ac:dyDescent="0.3">
      <c r="P540008" s="83"/>
    </row>
    <row r="540009" spans="16:16" x14ac:dyDescent="0.3">
      <c r="P540009" s="83"/>
    </row>
    <row r="540010" spans="16:16" x14ac:dyDescent="0.3">
      <c r="P540010" s="83"/>
    </row>
    <row r="540011" spans="16:16" x14ac:dyDescent="0.3">
      <c r="P540011" s="83"/>
    </row>
    <row r="540012" spans="16:16" x14ac:dyDescent="0.3">
      <c r="P540012" s="83"/>
    </row>
    <row r="540013" spans="16:16" x14ac:dyDescent="0.3">
      <c r="P540013" s="83"/>
    </row>
    <row r="540014" spans="16:16" x14ac:dyDescent="0.3">
      <c r="P540014" s="83"/>
    </row>
    <row r="540015" spans="16:16" x14ac:dyDescent="0.3">
      <c r="P540015" s="83"/>
    </row>
    <row r="540016" spans="16:16" x14ac:dyDescent="0.3">
      <c r="P540016" s="83"/>
    </row>
    <row r="540017" spans="16:16" x14ac:dyDescent="0.3">
      <c r="P540017" s="83"/>
    </row>
    <row r="540018" spans="16:16" x14ac:dyDescent="0.3">
      <c r="P540018" s="83"/>
    </row>
    <row r="540019" spans="16:16" x14ac:dyDescent="0.3">
      <c r="P540019" s="83"/>
    </row>
    <row r="540020" spans="16:16" x14ac:dyDescent="0.3">
      <c r="P540020" s="83"/>
    </row>
    <row r="540021" spans="16:16" x14ac:dyDescent="0.3">
      <c r="P540021" s="83"/>
    </row>
    <row r="540022" spans="16:16" x14ac:dyDescent="0.3">
      <c r="P540022" s="83"/>
    </row>
    <row r="540023" spans="16:16" x14ac:dyDescent="0.3">
      <c r="P540023" s="83"/>
    </row>
    <row r="540024" spans="16:16" x14ac:dyDescent="0.3">
      <c r="P540024" s="83"/>
    </row>
    <row r="540025" spans="16:16" x14ac:dyDescent="0.3">
      <c r="P540025" s="83"/>
    </row>
    <row r="540026" spans="16:16" x14ac:dyDescent="0.3">
      <c r="P540026" s="83"/>
    </row>
    <row r="540027" spans="16:16" x14ac:dyDescent="0.3">
      <c r="P540027" s="83"/>
    </row>
    <row r="540028" spans="16:16" x14ac:dyDescent="0.3">
      <c r="P540028" s="83"/>
    </row>
    <row r="540029" spans="16:16" x14ac:dyDescent="0.3">
      <c r="P540029" s="83"/>
    </row>
    <row r="540030" spans="16:16" x14ac:dyDescent="0.3">
      <c r="P540030" s="83"/>
    </row>
    <row r="540031" spans="16:16" x14ac:dyDescent="0.3">
      <c r="P540031" s="83"/>
    </row>
    <row r="540032" spans="16:16" x14ac:dyDescent="0.3">
      <c r="P540032" s="83"/>
    </row>
    <row r="540033" spans="16:16" x14ac:dyDescent="0.3">
      <c r="P540033" s="83"/>
    </row>
    <row r="540034" spans="16:16" x14ac:dyDescent="0.3">
      <c r="P540034" s="83"/>
    </row>
    <row r="540035" spans="16:16" x14ac:dyDescent="0.3">
      <c r="P540035" s="83"/>
    </row>
    <row r="540036" spans="16:16" x14ac:dyDescent="0.3">
      <c r="P540036" s="83"/>
    </row>
    <row r="540037" spans="16:16" x14ac:dyDescent="0.3">
      <c r="P540037" s="83"/>
    </row>
    <row r="540038" spans="16:16" x14ac:dyDescent="0.3">
      <c r="P540038" s="83"/>
    </row>
    <row r="540039" spans="16:16" x14ac:dyDescent="0.3">
      <c r="P540039" s="83"/>
    </row>
    <row r="540040" spans="16:16" x14ac:dyDescent="0.3">
      <c r="P540040" s="83"/>
    </row>
    <row r="540041" spans="16:16" x14ac:dyDescent="0.3">
      <c r="P540041" s="83"/>
    </row>
    <row r="540042" spans="16:16" x14ac:dyDescent="0.3">
      <c r="P540042" s="83"/>
    </row>
    <row r="540043" spans="16:16" x14ac:dyDescent="0.3">
      <c r="P540043" s="83"/>
    </row>
    <row r="540044" spans="16:16" x14ac:dyDescent="0.3">
      <c r="P540044" s="83"/>
    </row>
    <row r="540045" spans="16:16" x14ac:dyDescent="0.3">
      <c r="P540045" s="83"/>
    </row>
    <row r="540046" spans="16:16" x14ac:dyDescent="0.3">
      <c r="P540046" s="83"/>
    </row>
    <row r="540047" spans="16:16" x14ac:dyDescent="0.3">
      <c r="P540047" s="83"/>
    </row>
    <row r="540048" spans="16:16" x14ac:dyDescent="0.3">
      <c r="P540048" s="83"/>
    </row>
    <row r="540049" spans="16:16" x14ac:dyDescent="0.3">
      <c r="P540049" s="83"/>
    </row>
    <row r="540050" spans="16:16" x14ac:dyDescent="0.3">
      <c r="P540050" s="83"/>
    </row>
    <row r="540051" spans="16:16" x14ac:dyDescent="0.3">
      <c r="P540051" s="83"/>
    </row>
    <row r="540052" spans="16:16" x14ac:dyDescent="0.3">
      <c r="P540052" s="83"/>
    </row>
    <row r="540053" spans="16:16" x14ac:dyDescent="0.3">
      <c r="P540053" s="83"/>
    </row>
    <row r="540054" spans="16:16" x14ac:dyDescent="0.3">
      <c r="P540054" s="83"/>
    </row>
    <row r="540055" spans="16:16" x14ac:dyDescent="0.3">
      <c r="P540055" s="83"/>
    </row>
    <row r="540056" spans="16:16" x14ac:dyDescent="0.3">
      <c r="P540056" s="83"/>
    </row>
    <row r="540057" spans="16:16" x14ac:dyDescent="0.3">
      <c r="P540057" s="83"/>
    </row>
    <row r="540058" spans="16:16" x14ac:dyDescent="0.3">
      <c r="P540058" s="83"/>
    </row>
    <row r="540059" spans="16:16" x14ac:dyDescent="0.3">
      <c r="P540059" s="83"/>
    </row>
    <row r="540060" spans="16:16" x14ac:dyDescent="0.3">
      <c r="P540060" s="83"/>
    </row>
    <row r="540061" spans="16:16" x14ac:dyDescent="0.3">
      <c r="P540061" s="83"/>
    </row>
    <row r="540062" spans="16:16" x14ac:dyDescent="0.3">
      <c r="P540062" s="83"/>
    </row>
    <row r="540063" spans="16:16" x14ac:dyDescent="0.3">
      <c r="P540063" s="83"/>
    </row>
    <row r="540064" spans="16:16" x14ac:dyDescent="0.3">
      <c r="P540064" s="83"/>
    </row>
    <row r="540065" spans="16:16" x14ac:dyDescent="0.3">
      <c r="P540065" s="83"/>
    </row>
    <row r="540066" spans="16:16" x14ac:dyDescent="0.3">
      <c r="P540066" s="83"/>
    </row>
    <row r="540067" spans="16:16" x14ac:dyDescent="0.3">
      <c r="P540067" s="83"/>
    </row>
    <row r="540068" spans="16:16" x14ac:dyDescent="0.3">
      <c r="P540068" s="83"/>
    </row>
    <row r="540069" spans="16:16" x14ac:dyDescent="0.3">
      <c r="P540069" s="83"/>
    </row>
    <row r="540070" spans="16:16" x14ac:dyDescent="0.3">
      <c r="P540070" s="83"/>
    </row>
    <row r="540071" spans="16:16" x14ac:dyDescent="0.3">
      <c r="P540071" s="83"/>
    </row>
    <row r="540072" spans="16:16" x14ac:dyDescent="0.3">
      <c r="P540072" s="83"/>
    </row>
    <row r="540073" spans="16:16" x14ac:dyDescent="0.3">
      <c r="P540073" s="83"/>
    </row>
    <row r="540074" spans="16:16" x14ac:dyDescent="0.3">
      <c r="P540074" s="83"/>
    </row>
    <row r="540075" spans="16:16" x14ac:dyDescent="0.3">
      <c r="P540075" s="83"/>
    </row>
    <row r="540076" spans="16:16" x14ac:dyDescent="0.3">
      <c r="P540076" s="83"/>
    </row>
    <row r="540077" spans="16:16" x14ac:dyDescent="0.3">
      <c r="P540077" s="83"/>
    </row>
    <row r="540078" spans="16:16" x14ac:dyDescent="0.3">
      <c r="P540078" s="83"/>
    </row>
    <row r="540079" spans="16:16" x14ac:dyDescent="0.3">
      <c r="P540079" s="83"/>
    </row>
    <row r="540080" spans="16:16" x14ac:dyDescent="0.3">
      <c r="P540080" s="83"/>
    </row>
    <row r="540081" spans="16:16" x14ac:dyDescent="0.3">
      <c r="P540081" s="83"/>
    </row>
    <row r="540082" spans="16:16" x14ac:dyDescent="0.3">
      <c r="P540082" s="83"/>
    </row>
    <row r="540083" spans="16:16" x14ac:dyDescent="0.3">
      <c r="P540083" s="83"/>
    </row>
    <row r="540084" spans="16:16" x14ac:dyDescent="0.3">
      <c r="P540084" s="83"/>
    </row>
    <row r="540085" spans="16:16" x14ac:dyDescent="0.3">
      <c r="P540085" s="83"/>
    </row>
    <row r="540086" spans="16:16" x14ac:dyDescent="0.3">
      <c r="P540086" s="83"/>
    </row>
    <row r="540087" spans="16:16" x14ac:dyDescent="0.3">
      <c r="P540087" s="83"/>
    </row>
    <row r="540088" spans="16:16" x14ac:dyDescent="0.3">
      <c r="P540088" s="83"/>
    </row>
    <row r="540089" spans="16:16" x14ac:dyDescent="0.3">
      <c r="P540089" s="83"/>
    </row>
    <row r="540090" spans="16:16" x14ac:dyDescent="0.3">
      <c r="P540090" s="83"/>
    </row>
    <row r="540091" spans="16:16" x14ac:dyDescent="0.3">
      <c r="P540091" s="83"/>
    </row>
    <row r="540092" spans="16:16" x14ac:dyDescent="0.3">
      <c r="P540092" s="83"/>
    </row>
    <row r="540093" spans="16:16" x14ac:dyDescent="0.3">
      <c r="P540093" s="83"/>
    </row>
    <row r="540094" spans="16:16" x14ac:dyDescent="0.3">
      <c r="P540094" s="83"/>
    </row>
    <row r="540095" spans="16:16" x14ac:dyDescent="0.3">
      <c r="P540095" s="83"/>
    </row>
    <row r="540096" spans="16:16" x14ac:dyDescent="0.3">
      <c r="P540096" s="83"/>
    </row>
    <row r="540097" spans="16:16" x14ac:dyDescent="0.3">
      <c r="P540097" s="83"/>
    </row>
    <row r="540098" spans="16:16" x14ac:dyDescent="0.3">
      <c r="P540098" s="83"/>
    </row>
    <row r="540099" spans="16:16" x14ac:dyDescent="0.3">
      <c r="P540099" s="83"/>
    </row>
    <row r="540100" spans="16:16" x14ac:dyDescent="0.3">
      <c r="P540100" s="83"/>
    </row>
    <row r="540101" spans="16:16" x14ac:dyDescent="0.3">
      <c r="P540101" s="83"/>
    </row>
    <row r="540102" spans="16:16" x14ac:dyDescent="0.3">
      <c r="P540102" s="83"/>
    </row>
    <row r="540103" spans="16:16" x14ac:dyDescent="0.3">
      <c r="P540103" s="83"/>
    </row>
    <row r="540104" spans="16:16" x14ac:dyDescent="0.3">
      <c r="P540104" s="83"/>
    </row>
    <row r="540105" spans="16:16" x14ac:dyDescent="0.3">
      <c r="P540105" s="83"/>
    </row>
    <row r="540106" spans="16:16" x14ac:dyDescent="0.3">
      <c r="P540106" s="83"/>
    </row>
    <row r="540107" spans="16:16" x14ac:dyDescent="0.3">
      <c r="P540107" s="83"/>
    </row>
    <row r="540108" spans="16:16" x14ac:dyDescent="0.3">
      <c r="P540108" s="83"/>
    </row>
    <row r="540109" spans="16:16" x14ac:dyDescent="0.3">
      <c r="P540109" s="83"/>
    </row>
    <row r="540110" spans="16:16" x14ac:dyDescent="0.3">
      <c r="P540110" s="83"/>
    </row>
    <row r="540111" spans="16:16" x14ac:dyDescent="0.3">
      <c r="P540111" s="83"/>
    </row>
    <row r="540112" spans="16:16" x14ac:dyDescent="0.3">
      <c r="P540112" s="83"/>
    </row>
    <row r="540113" spans="16:16" x14ac:dyDescent="0.3">
      <c r="P540113" s="83"/>
    </row>
    <row r="540114" spans="16:16" x14ac:dyDescent="0.3">
      <c r="P540114" s="83"/>
    </row>
    <row r="540115" spans="16:16" x14ac:dyDescent="0.3">
      <c r="P540115" s="83"/>
    </row>
    <row r="540116" spans="16:16" x14ac:dyDescent="0.3">
      <c r="P540116" s="83"/>
    </row>
    <row r="540117" spans="16:16" x14ac:dyDescent="0.3">
      <c r="P540117" s="83"/>
    </row>
    <row r="540118" spans="16:16" x14ac:dyDescent="0.3">
      <c r="P540118" s="83"/>
    </row>
    <row r="540119" spans="16:16" x14ac:dyDescent="0.3">
      <c r="P540119" s="83"/>
    </row>
    <row r="540120" spans="16:16" x14ac:dyDescent="0.3">
      <c r="P540120" s="83"/>
    </row>
    <row r="540121" spans="16:16" x14ac:dyDescent="0.3">
      <c r="P540121" s="83"/>
    </row>
    <row r="540122" spans="16:16" x14ac:dyDescent="0.3">
      <c r="P540122" s="83"/>
    </row>
    <row r="540123" spans="16:16" x14ac:dyDescent="0.3">
      <c r="P540123" s="83"/>
    </row>
    <row r="540124" spans="16:16" x14ac:dyDescent="0.3">
      <c r="P540124" s="83"/>
    </row>
    <row r="540125" spans="16:16" x14ac:dyDescent="0.3">
      <c r="P540125" s="83"/>
    </row>
    <row r="540126" spans="16:16" x14ac:dyDescent="0.3">
      <c r="P540126" s="83"/>
    </row>
    <row r="540127" spans="16:16" x14ac:dyDescent="0.3">
      <c r="P540127" s="83"/>
    </row>
    <row r="540128" spans="16:16" x14ac:dyDescent="0.3">
      <c r="P540128" s="83"/>
    </row>
    <row r="540129" spans="16:16" x14ac:dyDescent="0.3">
      <c r="P540129" s="83"/>
    </row>
    <row r="540130" spans="16:16" x14ac:dyDescent="0.3">
      <c r="P540130" s="83"/>
    </row>
    <row r="540131" spans="16:16" x14ac:dyDescent="0.3">
      <c r="P540131" s="83"/>
    </row>
    <row r="540132" spans="16:16" x14ac:dyDescent="0.3">
      <c r="P540132" s="83"/>
    </row>
    <row r="540133" spans="16:16" x14ac:dyDescent="0.3">
      <c r="P540133" s="83"/>
    </row>
    <row r="540134" spans="16:16" x14ac:dyDescent="0.3">
      <c r="P540134" s="83"/>
    </row>
    <row r="540135" spans="16:16" x14ac:dyDescent="0.3">
      <c r="P540135" s="83"/>
    </row>
    <row r="540136" spans="16:16" x14ac:dyDescent="0.3">
      <c r="P540136" s="83"/>
    </row>
    <row r="540137" spans="16:16" x14ac:dyDescent="0.3">
      <c r="P540137" s="83"/>
    </row>
    <row r="540138" spans="16:16" x14ac:dyDescent="0.3">
      <c r="P540138" s="83"/>
    </row>
    <row r="540139" spans="16:16" x14ac:dyDescent="0.3">
      <c r="P540139" s="83"/>
    </row>
    <row r="540140" spans="16:16" x14ac:dyDescent="0.3">
      <c r="P540140" s="83"/>
    </row>
    <row r="540141" spans="16:16" x14ac:dyDescent="0.3">
      <c r="P540141" s="83"/>
    </row>
    <row r="540142" spans="16:16" x14ac:dyDescent="0.3">
      <c r="P540142" s="83"/>
    </row>
    <row r="540143" spans="16:16" x14ac:dyDescent="0.3">
      <c r="P540143" s="83"/>
    </row>
    <row r="540144" spans="16:16" x14ac:dyDescent="0.3">
      <c r="P540144" s="83"/>
    </row>
    <row r="540145" spans="16:16" x14ac:dyDescent="0.3">
      <c r="P540145" s="83"/>
    </row>
    <row r="540146" spans="16:16" x14ac:dyDescent="0.3">
      <c r="P540146" s="83"/>
    </row>
    <row r="540147" spans="16:16" x14ac:dyDescent="0.3">
      <c r="P540147" s="83"/>
    </row>
    <row r="540148" spans="16:16" x14ac:dyDescent="0.3">
      <c r="P540148" s="83"/>
    </row>
    <row r="540149" spans="16:16" x14ac:dyDescent="0.3">
      <c r="P540149" s="83"/>
    </row>
    <row r="540150" spans="16:16" x14ac:dyDescent="0.3">
      <c r="P540150" s="83"/>
    </row>
    <row r="540151" spans="16:16" x14ac:dyDescent="0.3">
      <c r="P540151" s="83"/>
    </row>
    <row r="540152" spans="16:16" x14ac:dyDescent="0.3">
      <c r="P540152" s="83"/>
    </row>
    <row r="540153" spans="16:16" x14ac:dyDescent="0.3">
      <c r="P540153" s="83"/>
    </row>
    <row r="540154" spans="16:16" x14ac:dyDescent="0.3">
      <c r="P540154" s="83"/>
    </row>
    <row r="540155" spans="16:16" x14ac:dyDescent="0.3">
      <c r="P540155" s="83"/>
    </row>
    <row r="540156" spans="16:16" x14ac:dyDescent="0.3">
      <c r="P540156" s="83"/>
    </row>
    <row r="540157" spans="16:16" x14ac:dyDescent="0.3">
      <c r="P540157" s="83"/>
    </row>
    <row r="540158" spans="16:16" x14ac:dyDescent="0.3">
      <c r="P540158" s="83"/>
    </row>
    <row r="540159" spans="16:16" x14ac:dyDescent="0.3">
      <c r="P540159" s="83"/>
    </row>
    <row r="540160" spans="16:16" x14ac:dyDescent="0.3">
      <c r="P540160" s="83"/>
    </row>
    <row r="540161" spans="16:16" x14ac:dyDescent="0.3">
      <c r="P540161" s="83"/>
    </row>
    <row r="540162" spans="16:16" x14ac:dyDescent="0.3">
      <c r="P540162" s="83"/>
    </row>
    <row r="540163" spans="16:16" x14ac:dyDescent="0.3">
      <c r="P540163" s="83"/>
    </row>
    <row r="540164" spans="16:16" x14ac:dyDescent="0.3">
      <c r="P540164" s="83"/>
    </row>
    <row r="540165" spans="16:16" x14ac:dyDescent="0.3">
      <c r="P540165" s="83"/>
    </row>
    <row r="540166" spans="16:16" x14ac:dyDescent="0.3">
      <c r="P540166" s="83"/>
    </row>
    <row r="540167" spans="16:16" x14ac:dyDescent="0.3">
      <c r="P540167" s="83"/>
    </row>
    <row r="540168" spans="16:16" x14ac:dyDescent="0.3">
      <c r="P540168" s="83"/>
    </row>
    <row r="540169" spans="16:16" x14ac:dyDescent="0.3">
      <c r="P540169" s="83"/>
    </row>
    <row r="540170" spans="16:16" x14ac:dyDescent="0.3">
      <c r="P540170" s="83"/>
    </row>
    <row r="540171" spans="16:16" x14ac:dyDescent="0.3">
      <c r="P540171" s="83"/>
    </row>
    <row r="540172" spans="16:16" x14ac:dyDescent="0.3">
      <c r="P540172" s="83"/>
    </row>
    <row r="540173" spans="16:16" x14ac:dyDescent="0.3">
      <c r="P540173" s="83"/>
    </row>
    <row r="540174" spans="16:16" x14ac:dyDescent="0.3">
      <c r="P540174" s="83"/>
    </row>
    <row r="540175" spans="16:16" x14ac:dyDescent="0.3">
      <c r="P540175" s="83"/>
    </row>
    <row r="540176" spans="16:16" x14ac:dyDescent="0.3">
      <c r="P540176" s="83"/>
    </row>
    <row r="540177" spans="16:16" x14ac:dyDescent="0.3">
      <c r="P540177" s="83"/>
    </row>
    <row r="540178" spans="16:16" x14ac:dyDescent="0.3">
      <c r="P540178" s="83"/>
    </row>
    <row r="540179" spans="16:16" x14ac:dyDescent="0.3">
      <c r="P540179" s="83"/>
    </row>
    <row r="540180" spans="16:16" x14ac:dyDescent="0.3">
      <c r="P540180" s="83"/>
    </row>
    <row r="540181" spans="16:16" x14ac:dyDescent="0.3">
      <c r="P540181" s="83"/>
    </row>
    <row r="540182" spans="16:16" x14ac:dyDescent="0.3">
      <c r="P540182" s="83"/>
    </row>
    <row r="540183" spans="16:16" x14ac:dyDescent="0.3">
      <c r="P540183" s="83"/>
    </row>
    <row r="540184" spans="16:16" x14ac:dyDescent="0.3">
      <c r="P540184" s="83"/>
    </row>
    <row r="540185" spans="16:16" x14ac:dyDescent="0.3">
      <c r="P540185" s="83"/>
    </row>
    <row r="540186" spans="16:16" x14ac:dyDescent="0.3">
      <c r="P540186" s="83"/>
    </row>
    <row r="540187" spans="16:16" x14ac:dyDescent="0.3">
      <c r="P540187" s="83"/>
    </row>
    <row r="540188" spans="16:16" x14ac:dyDescent="0.3">
      <c r="P540188" s="83"/>
    </row>
    <row r="540189" spans="16:16" x14ac:dyDescent="0.3">
      <c r="P540189" s="83"/>
    </row>
    <row r="540190" spans="16:16" x14ac:dyDescent="0.3">
      <c r="P540190" s="83"/>
    </row>
    <row r="540191" spans="16:16" x14ac:dyDescent="0.3">
      <c r="P540191" s="83"/>
    </row>
    <row r="540192" spans="16:16" x14ac:dyDescent="0.3">
      <c r="P540192" s="83"/>
    </row>
    <row r="540193" spans="16:16" x14ac:dyDescent="0.3">
      <c r="P540193" s="83"/>
    </row>
    <row r="540194" spans="16:16" x14ac:dyDescent="0.3">
      <c r="P540194" s="83"/>
    </row>
    <row r="540195" spans="16:16" x14ac:dyDescent="0.3">
      <c r="P540195" s="83"/>
    </row>
    <row r="540196" spans="16:16" x14ac:dyDescent="0.3">
      <c r="P540196" s="83"/>
    </row>
    <row r="540197" spans="16:16" x14ac:dyDescent="0.3">
      <c r="P540197" s="83"/>
    </row>
    <row r="540198" spans="16:16" x14ac:dyDescent="0.3">
      <c r="P540198" s="83"/>
    </row>
    <row r="540199" spans="16:16" x14ac:dyDescent="0.3">
      <c r="P540199" s="83"/>
    </row>
    <row r="540200" spans="16:16" x14ac:dyDescent="0.3">
      <c r="P540200" s="83"/>
    </row>
    <row r="540201" spans="16:16" x14ac:dyDescent="0.3">
      <c r="P540201" s="83"/>
    </row>
    <row r="540202" spans="16:16" x14ac:dyDescent="0.3">
      <c r="P540202" s="83"/>
    </row>
    <row r="540203" spans="16:16" x14ac:dyDescent="0.3">
      <c r="P540203" s="83"/>
    </row>
    <row r="540204" spans="16:16" x14ac:dyDescent="0.3">
      <c r="P540204" s="83"/>
    </row>
    <row r="540205" spans="16:16" x14ac:dyDescent="0.3">
      <c r="P540205" s="83"/>
    </row>
    <row r="540206" spans="16:16" x14ac:dyDescent="0.3">
      <c r="P540206" s="83"/>
    </row>
    <row r="540207" spans="16:16" x14ac:dyDescent="0.3">
      <c r="P540207" s="83"/>
    </row>
    <row r="540208" spans="16:16" x14ac:dyDescent="0.3">
      <c r="P540208" s="83"/>
    </row>
    <row r="540209" spans="16:16" x14ac:dyDescent="0.3">
      <c r="P540209" s="83"/>
    </row>
    <row r="540210" spans="16:16" x14ac:dyDescent="0.3">
      <c r="P540210" s="83"/>
    </row>
    <row r="540211" spans="16:16" x14ac:dyDescent="0.3">
      <c r="P540211" s="83"/>
    </row>
    <row r="540212" spans="16:16" x14ac:dyDescent="0.3">
      <c r="P540212" s="83"/>
    </row>
    <row r="540213" spans="16:16" x14ac:dyDescent="0.3">
      <c r="P540213" s="83"/>
    </row>
    <row r="540214" spans="16:16" x14ac:dyDescent="0.3">
      <c r="P540214" s="83"/>
    </row>
    <row r="540215" spans="16:16" x14ac:dyDescent="0.3">
      <c r="P540215" s="83"/>
    </row>
    <row r="540216" spans="16:16" x14ac:dyDescent="0.3">
      <c r="P540216" s="83"/>
    </row>
    <row r="540217" spans="16:16" x14ac:dyDescent="0.3">
      <c r="P540217" s="83"/>
    </row>
    <row r="540218" spans="16:16" x14ac:dyDescent="0.3">
      <c r="P540218" s="83"/>
    </row>
    <row r="540219" spans="16:16" x14ac:dyDescent="0.3">
      <c r="P540219" s="83"/>
    </row>
    <row r="540220" spans="16:16" x14ac:dyDescent="0.3">
      <c r="P540220" s="83"/>
    </row>
    <row r="540221" spans="16:16" x14ac:dyDescent="0.3">
      <c r="P540221" s="83"/>
    </row>
    <row r="540222" spans="16:16" x14ac:dyDescent="0.3">
      <c r="P540222" s="83"/>
    </row>
    <row r="540223" spans="16:16" x14ac:dyDescent="0.3">
      <c r="P540223" s="83"/>
    </row>
    <row r="540224" spans="16:16" x14ac:dyDescent="0.3">
      <c r="P540224" s="83"/>
    </row>
    <row r="540225" spans="16:16" x14ac:dyDescent="0.3">
      <c r="P540225" s="83"/>
    </row>
    <row r="540226" spans="16:16" x14ac:dyDescent="0.3">
      <c r="P540226" s="83"/>
    </row>
    <row r="540227" spans="16:16" x14ac:dyDescent="0.3">
      <c r="P540227" s="83"/>
    </row>
    <row r="540228" spans="16:16" x14ac:dyDescent="0.3">
      <c r="P540228" s="83"/>
    </row>
    <row r="540229" spans="16:16" x14ac:dyDescent="0.3">
      <c r="P540229" s="83"/>
    </row>
    <row r="540230" spans="16:16" x14ac:dyDescent="0.3">
      <c r="P540230" s="83"/>
    </row>
    <row r="540231" spans="16:16" x14ac:dyDescent="0.3">
      <c r="P540231" s="83"/>
    </row>
    <row r="540232" spans="16:16" x14ac:dyDescent="0.3">
      <c r="P540232" s="83"/>
    </row>
    <row r="540233" spans="16:16" x14ac:dyDescent="0.3">
      <c r="P540233" s="83"/>
    </row>
    <row r="540234" spans="16:16" x14ac:dyDescent="0.3">
      <c r="P540234" s="83"/>
    </row>
    <row r="540235" spans="16:16" x14ac:dyDescent="0.3">
      <c r="P540235" s="83"/>
    </row>
    <row r="540236" spans="16:16" x14ac:dyDescent="0.3">
      <c r="P540236" s="83"/>
    </row>
    <row r="540237" spans="16:16" x14ac:dyDescent="0.3">
      <c r="P540237" s="83"/>
    </row>
    <row r="540238" spans="16:16" x14ac:dyDescent="0.3">
      <c r="P540238" s="83"/>
    </row>
    <row r="540239" spans="16:16" x14ac:dyDescent="0.3">
      <c r="P540239" s="83"/>
    </row>
    <row r="540240" spans="16:16" x14ac:dyDescent="0.3">
      <c r="P540240" s="83"/>
    </row>
    <row r="540241" spans="16:16" x14ac:dyDescent="0.3">
      <c r="P540241" s="83"/>
    </row>
    <row r="540242" spans="16:16" x14ac:dyDescent="0.3">
      <c r="P540242" s="83"/>
    </row>
    <row r="540243" spans="16:16" x14ac:dyDescent="0.3">
      <c r="P540243" s="83"/>
    </row>
    <row r="540244" spans="16:16" x14ac:dyDescent="0.3">
      <c r="P540244" s="83"/>
    </row>
    <row r="540245" spans="16:16" x14ac:dyDescent="0.3">
      <c r="P540245" s="83"/>
    </row>
    <row r="540246" spans="16:16" x14ac:dyDescent="0.3">
      <c r="P540246" s="83"/>
    </row>
    <row r="540247" spans="16:16" x14ac:dyDescent="0.3">
      <c r="P540247" s="83"/>
    </row>
    <row r="540248" spans="16:16" x14ac:dyDescent="0.3">
      <c r="P540248" s="83"/>
    </row>
    <row r="540249" spans="16:16" x14ac:dyDescent="0.3">
      <c r="P540249" s="83"/>
    </row>
    <row r="540250" spans="16:16" x14ac:dyDescent="0.3">
      <c r="P540250" s="83"/>
    </row>
    <row r="540251" spans="16:16" x14ac:dyDescent="0.3">
      <c r="P540251" s="83"/>
    </row>
    <row r="540252" spans="16:16" x14ac:dyDescent="0.3">
      <c r="P540252" s="83"/>
    </row>
    <row r="540253" spans="16:16" x14ac:dyDescent="0.3">
      <c r="P540253" s="83"/>
    </row>
    <row r="540254" spans="16:16" x14ac:dyDescent="0.3">
      <c r="P540254" s="83"/>
    </row>
    <row r="540255" spans="16:16" x14ac:dyDescent="0.3">
      <c r="P540255" s="83"/>
    </row>
    <row r="540256" spans="16:16" x14ac:dyDescent="0.3">
      <c r="P540256" s="83"/>
    </row>
    <row r="540257" spans="16:16" x14ac:dyDescent="0.3">
      <c r="P540257" s="83"/>
    </row>
    <row r="540258" spans="16:16" x14ac:dyDescent="0.3">
      <c r="P540258" s="83"/>
    </row>
    <row r="540259" spans="16:16" x14ac:dyDescent="0.3">
      <c r="P540259" s="83"/>
    </row>
    <row r="540260" spans="16:16" x14ac:dyDescent="0.3">
      <c r="P540260" s="83"/>
    </row>
    <row r="540261" spans="16:16" x14ac:dyDescent="0.3">
      <c r="P540261" s="83"/>
    </row>
    <row r="540262" spans="16:16" x14ac:dyDescent="0.3">
      <c r="P540262" s="83"/>
    </row>
    <row r="540263" spans="16:16" x14ac:dyDescent="0.3">
      <c r="P540263" s="83"/>
    </row>
    <row r="540264" spans="16:16" x14ac:dyDescent="0.3">
      <c r="P540264" s="83"/>
    </row>
    <row r="540265" spans="16:16" x14ac:dyDescent="0.3">
      <c r="P540265" s="83"/>
    </row>
    <row r="540266" spans="16:16" x14ac:dyDescent="0.3">
      <c r="P540266" s="83"/>
    </row>
    <row r="540267" spans="16:16" x14ac:dyDescent="0.3">
      <c r="P540267" s="83"/>
    </row>
    <row r="540268" spans="16:16" x14ac:dyDescent="0.3">
      <c r="P540268" s="83"/>
    </row>
    <row r="540269" spans="16:16" x14ac:dyDescent="0.3">
      <c r="P540269" s="83"/>
    </row>
    <row r="540270" spans="16:16" x14ac:dyDescent="0.3">
      <c r="P540270" s="83"/>
    </row>
    <row r="540271" spans="16:16" x14ac:dyDescent="0.3">
      <c r="P540271" s="83"/>
    </row>
    <row r="540272" spans="16:16" x14ac:dyDescent="0.3">
      <c r="P540272" s="83"/>
    </row>
    <row r="540273" spans="16:16" x14ac:dyDescent="0.3">
      <c r="P540273" s="83"/>
    </row>
    <row r="540274" spans="16:16" x14ac:dyDescent="0.3">
      <c r="P540274" s="83"/>
    </row>
    <row r="540275" spans="16:16" x14ac:dyDescent="0.3">
      <c r="P540275" s="83"/>
    </row>
    <row r="540276" spans="16:16" x14ac:dyDescent="0.3">
      <c r="P540276" s="83"/>
    </row>
    <row r="540277" spans="16:16" x14ac:dyDescent="0.3">
      <c r="P540277" s="83"/>
    </row>
    <row r="540278" spans="16:16" x14ac:dyDescent="0.3">
      <c r="P540278" s="83"/>
    </row>
    <row r="540279" spans="16:16" x14ac:dyDescent="0.3">
      <c r="P540279" s="83"/>
    </row>
    <row r="540280" spans="16:16" x14ac:dyDescent="0.3">
      <c r="P540280" s="83"/>
    </row>
    <row r="540281" spans="16:16" x14ac:dyDescent="0.3">
      <c r="P540281" s="83"/>
    </row>
    <row r="540282" spans="16:16" x14ac:dyDescent="0.3">
      <c r="P540282" s="83"/>
    </row>
    <row r="540283" spans="16:16" x14ac:dyDescent="0.3">
      <c r="P540283" s="83"/>
    </row>
    <row r="540284" spans="16:16" x14ac:dyDescent="0.3">
      <c r="P540284" s="83"/>
    </row>
    <row r="540285" spans="16:16" x14ac:dyDescent="0.3">
      <c r="P540285" s="83"/>
    </row>
    <row r="540286" spans="16:16" x14ac:dyDescent="0.3">
      <c r="P540286" s="83"/>
    </row>
    <row r="540287" spans="16:16" x14ac:dyDescent="0.3">
      <c r="P540287" s="83"/>
    </row>
    <row r="540288" spans="16:16" x14ac:dyDescent="0.3">
      <c r="P540288" s="83"/>
    </row>
    <row r="540289" spans="16:16" x14ac:dyDescent="0.3">
      <c r="P540289" s="83"/>
    </row>
    <row r="540290" spans="16:16" x14ac:dyDescent="0.3">
      <c r="P540290" s="83"/>
    </row>
    <row r="540291" spans="16:16" x14ac:dyDescent="0.3">
      <c r="P540291" s="83"/>
    </row>
    <row r="540292" spans="16:16" x14ac:dyDescent="0.3">
      <c r="P540292" s="83"/>
    </row>
    <row r="540293" spans="16:16" x14ac:dyDescent="0.3">
      <c r="P540293" s="83"/>
    </row>
    <row r="540294" spans="16:16" x14ac:dyDescent="0.3">
      <c r="P540294" s="83"/>
    </row>
    <row r="540295" spans="16:16" x14ac:dyDescent="0.3">
      <c r="P540295" s="83"/>
    </row>
    <row r="540296" spans="16:16" x14ac:dyDescent="0.3">
      <c r="P540296" s="83"/>
    </row>
    <row r="540297" spans="16:16" x14ac:dyDescent="0.3">
      <c r="P540297" s="83"/>
    </row>
    <row r="540298" spans="16:16" x14ac:dyDescent="0.3">
      <c r="P540298" s="83"/>
    </row>
    <row r="540299" spans="16:16" x14ac:dyDescent="0.3">
      <c r="P540299" s="83"/>
    </row>
    <row r="540300" spans="16:16" x14ac:dyDescent="0.3">
      <c r="P540300" s="83"/>
    </row>
    <row r="540301" spans="16:16" x14ac:dyDescent="0.3">
      <c r="P540301" s="83"/>
    </row>
    <row r="540302" spans="16:16" x14ac:dyDescent="0.3">
      <c r="P540302" s="83"/>
    </row>
    <row r="540303" spans="16:16" x14ac:dyDescent="0.3">
      <c r="P540303" s="83"/>
    </row>
    <row r="540304" spans="16:16" x14ac:dyDescent="0.3">
      <c r="P540304" s="83"/>
    </row>
    <row r="540305" spans="16:16" x14ac:dyDescent="0.3">
      <c r="P540305" s="83"/>
    </row>
    <row r="540306" spans="16:16" x14ac:dyDescent="0.3">
      <c r="P540306" s="83"/>
    </row>
    <row r="540307" spans="16:16" x14ac:dyDescent="0.3">
      <c r="P540307" s="83"/>
    </row>
    <row r="540308" spans="16:16" x14ac:dyDescent="0.3">
      <c r="P540308" s="83"/>
    </row>
    <row r="540309" spans="16:16" x14ac:dyDescent="0.3">
      <c r="P540309" s="83"/>
    </row>
    <row r="540310" spans="16:16" x14ac:dyDescent="0.3">
      <c r="P540310" s="83"/>
    </row>
    <row r="540311" spans="16:16" x14ac:dyDescent="0.3">
      <c r="P540311" s="83"/>
    </row>
    <row r="540312" spans="16:16" x14ac:dyDescent="0.3">
      <c r="P540312" s="83"/>
    </row>
    <row r="540313" spans="16:16" x14ac:dyDescent="0.3">
      <c r="P540313" s="83"/>
    </row>
    <row r="540314" spans="16:16" x14ac:dyDescent="0.3">
      <c r="P540314" s="83"/>
    </row>
    <row r="540315" spans="16:16" x14ac:dyDescent="0.3">
      <c r="P540315" s="83"/>
    </row>
    <row r="540316" spans="16:16" x14ac:dyDescent="0.3">
      <c r="P540316" s="83"/>
    </row>
    <row r="540317" spans="16:16" x14ac:dyDescent="0.3">
      <c r="P540317" s="83"/>
    </row>
    <row r="540318" spans="16:16" x14ac:dyDescent="0.3">
      <c r="P540318" s="83"/>
    </row>
    <row r="540319" spans="16:16" x14ac:dyDescent="0.3">
      <c r="P540319" s="83"/>
    </row>
    <row r="540320" spans="16:16" x14ac:dyDescent="0.3">
      <c r="P540320" s="83"/>
    </row>
    <row r="540321" spans="16:16" x14ac:dyDescent="0.3">
      <c r="P540321" s="83"/>
    </row>
    <row r="540322" spans="16:16" x14ac:dyDescent="0.3">
      <c r="P540322" s="83"/>
    </row>
    <row r="540323" spans="16:16" x14ac:dyDescent="0.3">
      <c r="P540323" s="83"/>
    </row>
    <row r="540324" spans="16:16" x14ac:dyDescent="0.3">
      <c r="P540324" s="83"/>
    </row>
    <row r="540325" spans="16:16" x14ac:dyDescent="0.3">
      <c r="P540325" s="83"/>
    </row>
    <row r="540326" spans="16:16" x14ac:dyDescent="0.3">
      <c r="P540326" s="83"/>
    </row>
    <row r="540327" spans="16:16" x14ac:dyDescent="0.3">
      <c r="P540327" s="83"/>
    </row>
    <row r="540328" spans="16:16" x14ac:dyDescent="0.3">
      <c r="P540328" s="83"/>
    </row>
    <row r="540329" spans="16:16" x14ac:dyDescent="0.3">
      <c r="P540329" s="83"/>
    </row>
    <row r="540330" spans="16:16" x14ac:dyDescent="0.3">
      <c r="P540330" s="83"/>
    </row>
    <row r="540331" spans="16:16" x14ac:dyDescent="0.3">
      <c r="P540331" s="83"/>
    </row>
    <row r="540332" spans="16:16" x14ac:dyDescent="0.3">
      <c r="P540332" s="83"/>
    </row>
    <row r="540333" spans="16:16" x14ac:dyDescent="0.3">
      <c r="P540333" s="83"/>
    </row>
    <row r="540334" spans="16:16" x14ac:dyDescent="0.3">
      <c r="P540334" s="83"/>
    </row>
    <row r="540335" spans="16:16" x14ac:dyDescent="0.3">
      <c r="P540335" s="83"/>
    </row>
    <row r="540336" spans="16:16" x14ac:dyDescent="0.3">
      <c r="P540336" s="83"/>
    </row>
    <row r="540337" spans="16:16" x14ac:dyDescent="0.3">
      <c r="P540337" s="83"/>
    </row>
    <row r="540338" spans="16:16" x14ac:dyDescent="0.3">
      <c r="P540338" s="83"/>
    </row>
    <row r="540339" spans="16:16" x14ac:dyDescent="0.3">
      <c r="P540339" s="83"/>
    </row>
    <row r="540340" spans="16:16" x14ac:dyDescent="0.3">
      <c r="P540340" s="83"/>
    </row>
    <row r="540341" spans="16:16" x14ac:dyDescent="0.3">
      <c r="P540341" s="83"/>
    </row>
    <row r="540342" spans="16:16" x14ac:dyDescent="0.3">
      <c r="P540342" s="83"/>
    </row>
    <row r="540343" spans="16:16" x14ac:dyDescent="0.3">
      <c r="P540343" s="83"/>
    </row>
    <row r="540344" spans="16:16" x14ac:dyDescent="0.3">
      <c r="P540344" s="83"/>
    </row>
    <row r="540345" spans="16:16" x14ac:dyDescent="0.3">
      <c r="P540345" s="83"/>
    </row>
    <row r="540346" spans="16:16" x14ac:dyDescent="0.3">
      <c r="P540346" s="83"/>
    </row>
    <row r="540347" spans="16:16" x14ac:dyDescent="0.3">
      <c r="P540347" s="83"/>
    </row>
    <row r="540348" spans="16:16" x14ac:dyDescent="0.3">
      <c r="P540348" s="83"/>
    </row>
    <row r="540349" spans="16:16" x14ac:dyDescent="0.3">
      <c r="P540349" s="83"/>
    </row>
    <row r="540350" spans="16:16" x14ac:dyDescent="0.3">
      <c r="P540350" s="83"/>
    </row>
    <row r="540351" spans="16:16" x14ac:dyDescent="0.3">
      <c r="P540351" s="83"/>
    </row>
    <row r="540352" spans="16:16" x14ac:dyDescent="0.3">
      <c r="P540352" s="83"/>
    </row>
    <row r="540353" spans="16:16" x14ac:dyDescent="0.3">
      <c r="P540353" s="83"/>
    </row>
    <row r="540354" spans="16:16" x14ac:dyDescent="0.3">
      <c r="P540354" s="83"/>
    </row>
    <row r="540355" spans="16:16" x14ac:dyDescent="0.3">
      <c r="P540355" s="83"/>
    </row>
    <row r="540356" spans="16:16" x14ac:dyDescent="0.3">
      <c r="P540356" s="83"/>
    </row>
    <row r="540357" spans="16:16" x14ac:dyDescent="0.3">
      <c r="P540357" s="83"/>
    </row>
    <row r="540358" spans="16:16" x14ac:dyDescent="0.3">
      <c r="P540358" s="83"/>
    </row>
    <row r="540359" spans="16:16" x14ac:dyDescent="0.3">
      <c r="P540359" s="83"/>
    </row>
    <row r="540360" spans="16:16" x14ac:dyDescent="0.3">
      <c r="P540360" s="83"/>
    </row>
    <row r="540361" spans="16:16" x14ac:dyDescent="0.3">
      <c r="P540361" s="83"/>
    </row>
    <row r="540362" spans="16:16" x14ac:dyDescent="0.3">
      <c r="P540362" s="83"/>
    </row>
    <row r="540363" spans="16:16" x14ac:dyDescent="0.3">
      <c r="P540363" s="83"/>
    </row>
    <row r="540364" spans="16:16" x14ac:dyDescent="0.3">
      <c r="P540364" s="83"/>
    </row>
    <row r="540365" spans="16:16" x14ac:dyDescent="0.3">
      <c r="P540365" s="83"/>
    </row>
    <row r="540366" spans="16:16" x14ac:dyDescent="0.3">
      <c r="P540366" s="83"/>
    </row>
    <row r="540367" spans="16:16" x14ac:dyDescent="0.3">
      <c r="P540367" s="83"/>
    </row>
    <row r="540368" spans="16:16" x14ac:dyDescent="0.3">
      <c r="P540368" s="83"/>
    </row>
    <row r="540369" spans="16:16" x14ac:dyDescent="0.3">
      <c r="P540369" s="83"/>
    </row>
    <row r="540370" spans="16:16" x14ac:dyDescent="0.3">
      <c r="P540370" s="83"/>
    </row>
    <row r="540371" spans="16:16" x14ac:dyDescent="0.3">
      <c r="P540371" s="83"/>
    </row>
    <row r="540372" spans="16:16" x14ac:dyDescent="0.3">
      <c r="P540372" s="83"/>
    </row>
    <row r="540373" spans="16:16" x14ac:dyDescent="0.3">
      <c r="P540373" s="83"/>
    </row>
    <row r="540374" spans="16:16" x14ac:dyDescent="0.3">
      <c r="P540374" s="83"/>
    </row>
    <row r="540375" spans="16:16" x14ac:dyDescent="0.3">
      <c r="P540375" s="83"/>
    </row>
    <row r="540376" spans="16:16" x14ac:dyDescent="0.3">
      <c r="P540376" s="83"/>
    </row>
    <row r="540377" spans="16:16" x14ac:dyDescent="0.3">
      <c r="P540377" s="83"/>
    </row>
    <row r="540378" spans="16:16" x14ac:dyDescent="0.3">
      <c r="P540378" s="83"/>
    </row>
    <row r="540379" spans="16:16" x14ac:dyDescent="0.3">
      <c r="P540379" s="83"/>
    </row>
    <row r="540380" spans="16:16" x14ac:dyDescent="0.3">
      <c r="P540380" s="83"/>
    </row>
    <row r="540381" spans="16:16" x14ac:dyDescent="0.3">
      <c r="P540381" s="83"/>
    </row>
    <row r="540382" spans="16:16" x14ac:dyDescent="0.3">
      <c r="P540382" s="83"/>
    </row>
    <row r="540383" spans="16:16" x14ac:dyDescent="0.3">
      <c r="P540383" s="83"/>
    </row>
    <row r="540384" spans="16:16" x14ac:dyDescent="0.3">
      <c r="P540384" s="83"/>
    </row>
    <row r="540385" spans="16:16" x14ac:dyDescent="0.3">
      <c r="P540385" s="83"/>
    </row>
    <row r="540386" spans="16:16" x14ac:dyDescent="0.3">
      <c r="P540386" s="83"/>
    </row>
    <row r="540387" spans="16:16" x14ac:dyDescent="0.3">
      <c r="P540387" s="83"/>
    </row>
    <row r="540388" spans="16:16" x14ac:dyDescent="0.3">
      <c r="P540388" s="83"/>
    </row>
    <row r="540389" spans="16:16" x14ac:dyDescent="0.3">
      <c r="P540389" s="83"/>
    </row>
    <row r="540390" spans="16:16" x14ac:dyDescent="0.3">
      <c r="P540390" s="83"/>
    </row>
    <row r="540391" spans="16:16" x14ac:dyDescent="0.3">
      <c r="P540391" s="83"/>
    </row>
    <row r="540392" spans="16:16" x14ac:dyDescent="0.3">
      <c r="P540392" s="83"/>
    </row>
    <row r="540393" spans="16:16" x14ac:dyDescent="0.3">
      <c r="P540393" s="83"/>
    </row>
    <row r="540394" spans="16:16" x14ac:dyDescent="0.3">
      <c r="P540394" s="83"/>
    </row>
    <row r="540395" spans="16:16" x14ac:dyDescent="0.3">
      <c r="P540395" s="83"/>
    </row>
    <row r="540396" spans="16:16" x14ac:dyDescent="0.3">
      <c r="P540396" s="83"/>
    </row>
    <row r="540397" spans="16:16" x14ac:dyDescent="0.3">
      <c r="P540397" s="83"/>
    </row>
    <row r="540398" spans="16:16" x14ac:dyDescent="0.3">
      <c r="P540398" s="83"/>
    </row>
    <row r="540399" spans="16:16" x14ac:dyDescent="0.3">
      <c r="P540399" s="83"/>
    </row>
    <row r="540400" spans="16:16" x14ac:dyDescent="0.3">
      <c r="P540400" s="83"/>
    </row>
    <row r="540401" spans="16:16" x14ac:dyDescent="0.3">
      <c r="P540401" s="83"/>
    </row>
    <row r="540402" spans="16:16" x14ac:dyDescent="0.3">
      <c r="P540402" s="83"/>
    </row>
    <row r="540403" spans="16:16" x14ac:dyDescent="0.3">
      <c r="P540403" s="83"/>
    </row>
    <row r="540404" spans="16:16" x14ac:dyDescent="0.3">
      <c r="P540404" s="83"/>
    </row>
    <row r="540405" spans="16:16" x14ac:dyDescent="0.3">
      <c r="P540405" s="83"/>
    </row>
    <row r="540406" spans="16:16" x14ac:dyDescent="0.3">
      <c r="P540406" s="83"/>
    </row>
    <row r="540407" spans="16:16" x14ac:dyDescent="0.3">
      <c r="P540407" s="83"/>
    </row>
    <row r="540408" spans="16:16" x14ac:dyDescent="0.3">
      <c r="P540408" s="83"/>
    </row>
    <row r="540409" spans="16:16" x14ac:dyDescent="0.3">
      <c r="P540409" s="83"/>
    </row>
    <row r="540410" spans="16:16" x14ac:dyDescent="0.3">
      <c r="P540410" s="83"/>
    </row>
    <row r="540411" spans="16:16" x14ac:dyDescent="0.3">
      <c r="P540411" s="83"/>
    </row>
    <row r="540412" spans="16:16" x14ac:dyDescent="0.3">
      <c r="P540412" s="83"/>
    </row>
    <row r="540413" spans="16:16" x14ac:dyDescent="0.3">
      <c r="P540413" s="83"/>
    </row>
    <row r="540414" spans="16:16" x14ac:dyDescent="0.3">
      <c r="P540414" s="83"/>
    </row>
    <row r="540415" spans="16:16" x14ac:dyDescent="0.3">
      <c r="P540415" s="83"/>
    </row>
    <row r="540416" spans="16:16" x14ac:dyDescent="0.3">
      <c r="P540416" s="83"/>
    </row>
    <row r="540417" spans="16:16" x14ac:dyDescent="0.3">
      <c r="P540417" s="83"/>
    </row>
    <row r="540418" spans="16:16" x14ac:dyDescent="0.3">
      <c r="P540418" s="83"/>
    </row>
    <row r="540419" spans="16:16" x14ac:dyDescent="0.3">
      <c r="P540419" s="83"/>
    </row>
    <row r="540420" spans="16:16" x14ac:dyDescent="0.3">
      <c r="P540420" s="83"/>
    </row>
    <row r="540421" spans="16:16" x14ac:dyDescent="0.3">
      <c r="P540421" s="83"/>
    </row>
    <row r="540422" spans="16:16" x14ac:dyDescent="0.3">
      <c r="P540422" s="83"/>
    </row>
    <row r="540423" spans="16:16" x14ac:dyDescent="0.3">
      <c r="P540423" s="83"/>
    </row>
    <row r="540424" spans="16:16" x14ac:dyDescent="0.3">
      <c r="P540424" s="83"/>
    </row>
    <row r="540425" spans="16:16" x14ac:dyDescent="0.3">
      <c r="P540425" s="83"/>
    </row>
    <row r="540426" spans="16:16" x14ac:dyDescent="0.3">
      <c r="P540426" s="83"/>
    </row>
    <row r="540427" spans="16:16" x14ac:dyDescent="0.3">
      <c r="P540427" s="83"/>
    </row>
    <row r="540428" spans="16:16" x14ac:dyDescent="0.3">
      <c r="P540428" s="83"/>
    </row>
    <row r="540429" spans="16:16" x14ac:dyDescent="0.3">
      <c r="P540429" s="83"/>
    </row>
    <row r="540430" spans="16:16" x14ac:dyDescent="0.3">
      <c r="P540430" s="83"/>
    </row>
    <row r="540431" spans="16:16" x14ac:dyDescent="0.3">
      <c r="P540431" s="83"/>
    </row>
    <row r="540432" spans="16:16" x14ac:dyDescent="0.3">
      <c r="P540432" s="83"/>
    </row>
    <row r="540433" spans="16:16" x14ac:dyDescent="0.3">
      <c r="P540433" s="83"/>
    </row>
    <row r="540434" spans="16:16" x14ac:dyDescent="0.3">
      <c r="P540434" s="83"/>
    </row>
    <row r="540435" spans="16:16" x14ac:dyDescent="0.3">
      <c r="P540435" s="83"/>
    </row>
    <row r="540436" spans="16:16" x14ac:dyDescent="0.3">
      <c r="P540436" s="83"/>
    </row>
    <row r="540437" spans="16:16" x14ac:dyDescent="0.3">
      <c r="P540437" s="83"/>
    </row>
    <row r="540438" spans="16:16" x14ac:dyDescent="0.3">
      <c r="P540438" s="83"/>
    </row>
    <row r="540439" spans="16:16" x14ac:dyDescent="0.3">
      <c r="P540439" s="83"/>
    </row>
    <row r="540440" spans="16:16" x14ac:dyDescent="0.3">
      <c r="P540440" s="83"/>
    </row>
    <row r="540441" spans="16:16" x14ac:dyDescent="0.3">
      <c r="P540441" s="83"/>
    </row>
    <row r="540442" spans="16:16" x14ac:dyDescent="0.3">
      <c r="P540442" s="83"/>
    </row>
    <row r="540443" spans="16:16" x14ac:dyDescent="0.3">
      <c r="P540443" s="83"/>
    </row>
    <row r="540444" spans="16:16" x14ac:dyDescent="0.3">
      <c r="P540444" s="83"/>
    </row>
    <row r="540445" spans="16:16" x14ac:dyDescent="0.3">
      <c r="P540445" s="83"/>
    </row>
    <row r="540446" spans="16:16" x14ac:dyDescent="0.3">
      <c r="P540446" s="83"/>
    </row>
    <row r="540447" spans="16:16" x14ac:dyDescent="0.3">
      <c r="P540447" s="83"/>
    </row>
    <row r="540448" spans="16:16" x14ac:dyDescent="0.3">
      <c r="P540448" s="83"/>
    </row>
    <row r="540449" spans="16:16" x14ac:dyDescent="0.3">
      <c r="P540449" s="83"/>
    </row>
    <row r="540450" spans="16:16" x14ac:dyDescent="0.3">
      <c r="P540450" s="83"/>
    </row>
    <row r="540451" spans="16:16" x14ac:dyDescent="0.3">
      <c r="P540451" s="83"/>
    </row>
    <row r="540452" spans="16:16" x14ac:dyDescent="0.3">
      <c r="P540452" s="83"/>
    </row>
    <row r="540453" spans="16:16" x14ac:dyDescent="0.3">
      <c r="P540453" s="83"/>
    </row>
    <row r="540454" spans="16:16" x14ac:dyDescent="0.3">
      <c r="P540454" s="83"/>
    </row>
    <row r="540455" spans="16:16" x14ac:dyDescent="0.3">
      <c r="P540455" s="83"/>
    </row>
    <row r="540456" spans="16:16" x14ac:dyDescent="0.3">
      <c r="P540456" s="83"/>
    </row>
    <row r="540457" spans="16:16" x14ac:dyDescent="0.3">
      <c r="P540457" s="83"/>
    </row>
    <row r="540458" spans="16:16" x14ac:dyDescent="0.3">
      <c r="P540458" s="83"/>
    </row>
    <row r="540459" spans="16:16" x14ac:dyDescent="0.3">
      <c r="P540459" s="83"/>
    </row>
    <row r="540460" spans="16:16" x14ac:dyDescent="0.3">
      <c r="P540460" s="83"/>
    </row>
    <row r="540461" spans="16:16" x14ac:dyDescent="0.3">
      <c r="P540461" s="83"/>
    </row>
    <row r="540462" spans="16:16" x14ac:dyDescent="0.3">
      <c r="P540462" s="83"/>
    </row>
    <row r="540463" spans="16:16" x14ac:dyDescent="0.3">
      <c r="P540463" s="83"/>
    </row>
    <row r="540464" spans="16:16" x14ac:dyDescent="0.3">
      <c r="P540464" s="83"/>
    </row>
    <row r="540465" spans="16:16" x14ac:dyDescent="0.3">
      <c r="P540465" s="83"/>
    </row>
    <row r="540466" spans="16:16" x14ac:dyDescent="0.3">
      <c r="P540466" s="83"/>
    </row>
    <row r="540467" spans="16:16" x14ac:dyDescent="0.3">
      <c r="P540467" s="83"/>
    </row>
    <row r="540468" spans="16:16" x14ac:dyDescent="0.3">
      <c r="P540468" s="83"/>
    </row>
    <row r="540469" spans="16:16" x14ac:dyDescent="0.3">
      <c r="P540469" s="83"/>
    </row>
    <row r="540470" spans="16:16" x14ac:dyDescent="0.3">
      <c r="P540470" s="83"/>
    </row>
    <row r="540471" spans="16:16" x14ac:dyDescent="0.3">
      <c r="P540471" s="83"/>
    </row>
    <row r="540472" spans="16:16" x14ac:dyDescent="0.3">
      <c r="P540472" s="83"/>
    </row>
    <row r="540473" spans="16:16" x14ac:dyDescent="0.3">
      <c r="P540473" s="83"/>
    </row>
    <row r="540474" spans="16:16" x14ac:dyDescent="0.3">
      <c r="P540474" s="83"/>
    </row>
    <row r="540475" spans="16:16" x14ac:dyDescent="0.3">
      <c r="P540475" s="83"/>
    </row>
    <row r="540476" spans="16:16" x14ac:dyDescent="0.3">
      <c r="P540476" s="83"/>
    </row>
    <row r="540477" spans="16:16" x14ac:dyDescent="0.3">
      <c r="P540477" s="83"/>
    </row>
    <row r="540478" spans="16:16" x14ac:dyDescent="0.3">
      <c r="P540478" s="83"/>
    </row>
    <row r="540479" spans="16:16" x14ac:dyDescent="0.3">
      <c r="P540479" s="83"/>
    </row>
    <row r="540480" spans="16:16" x14ac:dyDescent="0.3">
      <c r="P540480" s="83"/>
    </row>
    <row r="540481" spans="16:16" x14ac:dyDescent="0.3">
      <c r="P540481" s="83"/>
    </row>
    <row r="540482" spans="16:16" x14ac:dyDescent="0.3">
      <c r="P540482" s="83"/>
    </row>
    <row r="540483" spans="16:16" x14ac:dyDescent="0.3">
      <c r="P540483" s="83"/>
    </row>
    <row r="540484" spans="16:16" x14ac:dyDescent="0.3">
      <c r="P540484" s="83"/>
    </row>
    <row r="540485" spans="16:16" x14ac:dyDescent="0.3">
      <c r="P540485" s="83"/>
    </row>
    <row r="540486" spans="16:16" x14ac:dyDescent="0.3">
      <c r="P540486" s="83"/>
    </row>
    <row r="540487" spans="16:16" x14ac:dyDescent="0.3">
      <c r="P540487" s="83"/>
    </row>
    <row r="540488" spans="16:16" x14ac:dyDescent="0.3">
      <c r="P540488" s="83"/>
    </row>
    <row r="540489" spans="16:16" x14ac:dyDescent="0.3">
      <c r="P540489" s="83"/>
    </row>
    <row r="540490" spans="16:16" x14ac:dyDescent="0.3">
      <c r="P540490" s="83"/>
    </row>
    <row r="540491" spans="16:16" x14ac:dyDescent="0.3">
      <c r="P540491" s="83"/>
    </row>
    <row r="540492" spans="16:16" x14ac:dyDescent="0.3">
      <c r="P540492" s="83"/>
    </row>
    <row r="540493" spans="16:16" x14ac:dyDescent="0.3">
      <c r="P540493" s="83"/>
    </row>
    <row r="540494" spans="16:16" x14ac:dyDescent="0.3">
      <c r="P540494" s="83"/>
    </row>
    <row r="540495" spans="16:16" x14ac:dyDescent="0.3">
      <c r="P540495" s="83"/>
    </row>
    <row r="540496" spans="16:16" x14ac:dyDescent="0.3">
      <c r="P540496" s="83"/>
    </row>
    <row r="540497" spans="16:16" x14ac:dyDescent="0.3">
      <c r="P540497" s="83"/>
    </row>
    <row r="540498" spans="16:16" x14ac:dyDescent="0.3">
      <c r="P540498" s="83"/>
    </row>
    <row r="540499" spans="16:16" x14ac:dyDescent="0.3">
      <c r="P540499" s="83"/>
    </row>
    <row r="540500" spans="16:16" x14ac:dyDescent="0.3">
      <c r="P540500" s="83"/>
    </row>
    <row r="540501" spans="16:16" x14ac:dyDescent="0.3">
      <c r="P540501" s="83"/>
    </row>
    <row r="540502" spans="16:16" x14ac:dyDescent="0.3">
      <c r="P540502" s="83"/>
    </row>
    <row r="540503" spans="16:16" x14ac:dyDescent="0.3">
      <c r="P540503" s="83"/>
    </row>
    <row r="540504" spans="16:16" x14ac:dyDescent="0.3">
      <c r="P540504" s="83"/>
    </row>
    <row r="540505" spans="16:16" x14ac:dyDescent="0.3">
      <c r="P540505" s="83"/>
    </row>
    <row r="540506" spans="16:16" x14ac:dyDescent="0.3">
      <c r="P540506" s="83"/>
    </row>
    <row r="540507" spans="16:16" x14ac:dyDescent="0.3">
      <c r="P540507" s="83"/>
    </row>
    <row r="540508" spans="16:16" x14ac:dyDescent="0.3">
      <c r="P540508" s="83"/>
    </row>
    <row r="540509" spans="16:16" x14ac:dyDescent="0.3">
      <c r="P540509" s="83"/>
    </row>
    <row r="540510" spans="16:16" x14ac:dyDescent="0.3">
      <c r="P540510" s="83"/>
    </row>
    <row r="540511" spans="16:16" x14ac:dyDescent="0.3">
      <c r="P540511" s="83"/>
    </row>
    <row r="540512" spans="16:16" x14ac:dyDescent="0.3">
      <c r="P540512" s="83"/>
    </row>
    <row r="540513" spans="16:16" x14ac:dyDescent="0.3">
      <c r="P540513" s="83"/>
    </row>
    <row r="540514" spans="16:16" x14ac:dyDescent="0.3">
      <c r="P540514" s="83"/>
    </row>
    <row r="540515" spans="16:16" x14ac:dyDescent="0.3">
      <c r="P540515" s="83"/>
    </row>
    <row r="540516" spans="16:16" x14ac:dyDescent="0.3">
      <c r="P540516" s="83"/>
    </row>
    <row r="540517" spans="16:16" x14ac:dyDescent="0.3">
      <c r="P540517" s="83"/>
    </row>
    <row r="540518" spans="16:16" x14ac:dyDescent="0.3">
      <c r="P540518" s="83"/>
    </row>
    <row r="540519" spans="16:16" x14ac:dyDescent="0.3">
      <c r="P540519" s="83"/>
    </row>
    <row r="540520" spans="16:16" x14ac:dyDescent="0.3">
      <c r="P540520" s="83"/>
    </row>
    <row r="540521" spans="16:16" x14ac:dyDescent="0.3">
      <c r="P540521" s="83"/>
    </row>
    <row r="540522" spans="16:16" x14ac:dyDescent="0.3">
      <c r="P540522" s="83"/>
    </row>
    <row r="540523" spans="16:16" x14ac:dyDescent="0.3">
      <c r="P540523" s="83"/>
    </row>
    <row r="540524" spans="16:16" x14ac:dyDescent="0.3">
      <c r="P540524" s="83"/>
    </row>
    <row r="540525" spans="16:16" x14ac:dyDescent="0.3">
      <c r="P540525" s="83"/>
    </row>
    <row r="540526" spans="16:16" x14ac:dyDescent="0.3">
      <c r="P540526" s="83"/>
    </row>
    <row r="540527" spans="16:16" x14ac:dyDescent="0.3">
      <c r="P540527" s="83"/>
    </row>
    <row r="540528" spans="16:16" x14ac:dyDescent="0.3">
      <c r="P540528" s="83"/>
    </row>
    <row r="540529" spans="16:16" x14ac:dyDescent="0.3">
      <c r="P540529" s="83"/>
    </row>
    <row r="540530" spans="16:16" x14ac:dyDescent="0.3">
      <c r="P540530" s="83"/>
    </row>
    <row r="540531" spans="16:16" x14ac:dyDescent="0.3">
      <c r="P540531" s="83"/>
    </row>
    <row r="540532" spans="16:16" x14ac:dyDescent="0.3">
      <c r="P540532" s="83"/>
    </row>
    <row r="540533" spans="16:16" x14ac:dyDescent="0.3">
      <c r="P540533" s="83"/>
    </row>
    <row r="540534" spans="16:16" x14ac:dyDescent="0.3">
      <c r="P540534" s="83"/>
    </row>
    <row r="540535" spans="16:16" x14ac:dyDescent="0.3">
      <c r="P540535" s="83"/>
    </row>
    <row r="540536" spans="16:16" x14ac:dyDescent="0.3">
      <c r="P540536" s="83"/>
    </row>
    <row r="540537" spans="16:16" x14ac:dyDescent="0.3">
      <c r="P540537" s="83"/>
    </row>
    <row r="540538" spans="16:16" x14ac:dyDescent="0.3">
      <c r="P540538" s="83"/>
    </row>
    <row r="540539" spans="16:16" x14ac:dyDescent="0.3">
      <c r="P540539" s="83"/>
    </row>
    <row r="540540" spans="16:16" x14ac:dyDescent="0.3">
      <c r="P540540" s="83"/>
    </row>
    <row r="540541" spans="16:16" x14ac:dyDescent="0.3">
      <c r="P540541" s="83"/>
    </row>
    <row r="540542" spans="16:16" x14ac:dyDescent="0.3">
      <c r="P540542" s="83"/>
    </row>
    <row r="540543" spans="16:16" x14ac:dyDescent="0.3">
      <c r="P540543" s="83"/>
    </row>
    <row r="540544" spans="16:16" x14ac:dyDescent="0.3">
      <c r="P540544" s="83"/>
    </row>
    <row r="540545" spans="16:16" x14ac:dyDescent="0.3">
      <c r="P540545" s="83"/>
    </row>
    <row r="540546" spans="16:16" x14ac:dyDescent="0.3">
      <c r="P540546" s="83"/>
    </row>
    <row r="540547" spans="16:16" x14ac:dyDescent="0.3">
      <c r="P540547" s="83"/>
    </row>
    <row r="540548" spans="16:16" x14ac:dyDescent="0.3">
      <c r="P540548" s="83"/>
    </row>
    <row r="540549" spans="16:16" x14ac:dyDescent="0.3">
      <c r="P540549" s="83"/>
    </row>
    <row r="540550" spans="16:16" x14ac:dyDescent="0.3">
      <c r="P540550" s="83"/>
    </row>
    <row r="540551" spans="16:16" x14ac:dyDescent="0.3">
      <c r="P540551" s="83"/>
    </row>
    <row r="540552" spans="16:16" x14ac:dyDescent="0.3">
      <c r="P540552" s="83"/>
    </row>
    <row r="540553" spans="16:16" x14ac:dyDescent="0.3">
      <c r="P540553" s="83"/>
    </row>
    <row r="540554" spans="16:16" x14ac:dyDescent="0.3">
      <c r="P540554" s="83"/>
    </row>
    <row r="540555" spans="16:16" x14ac:dyDescent="0.3">
      <c r="P540555" s="83"/>
    </row>
    <row r="540556" spans="16:16" x14ac:dyDescent="0.3">
      <c r="P540556" s="83"/>
    </row>
    <row r="540557" spans="16:16" x14ac:dyDescent="0.3">
      <c r="P540557" s="83"/>
    </row>
    <row r="540558" spans="16:16" x14ac:dyDescent="0.3">
      <c r="P540558" s="83"/>
    </row>
    <row r="540559" spans="16:16" x14ac:dyDescent="0.3">
      <c r="P540559" s="83"/>
    </row>
    <row r="540560" spans="16:16" x14ac:dyDescent="0.3">
      <c r="P540560" s="83"/>
    </row>
    <row r="540561" spans="16:16" x14ac:dyDescent="0.3">
      <c r="P540561" s="83"/>
    </row>
    <row r="540562" spans="16:16" x14ac:dyDescent="0.3">
      <c r="P540562" s="83"/>
    </row>
    <row r="540563" spans="16:16" x14ac:dyDescent="0.3">
      <c r="P540563" s="83"/>
    </row>
    <row r="540564" spans="16:16" x14ac:dyDescent="0.3">
      <c r="P540564" s="83"/>
    </row>
    <row r="540565" spans="16:16" x14ac:dyDescent="0.3">
      <c r="P540565" s="83"/>
    </row>
    <row r="540566" spans="16:16" x14ac:dyDescent="0.3">
      <c r="P540566" s="83"/>
    </row>
    <row r="540567" spans="16:16" x14ac:dyDescent="0.3">
      <c r="P540567" s="83"/>
    </row>
    <row r="540568" spans="16:16" x14ac:dyDescent="0.3">
      <c r="P540568" s="83"/>
    </row>
    <row r="540569" spans="16:16" x14ac:dyDescent="0.3">
      <c r="P540569" s="83"/>
    </row>
    <row r="540570" spans="16:16" x14ac:dyDescent="0.3">
      <c r="P540570" s="83"/>
    </row>
    <row r="540571" spans="16:16" x14ac:dyDescent="0.3">
      <c r="P540571" s="83"/>
    </row>
    <row r="540572" spans="16:16" x14ac:dyDescent="0.3">
      <c r="P540572" s="83"/>
    </row>
    <row r="540573" spans="16:16" x14ac:dyDescent="0.3">
      <c r="P540573" s="83"/>
    </row>
    <row r="540574" spans="16:16" x14ac:dyDescent="0.3">
      <c r="P540574" s="83"/>
    </row>
    <row r="540575" spans="16:16" x14ac:dyDescent="0.3">
      <c r="P540575" s="83"/>
    </row>
    <row r="540576" spans="16:16" x14ac:dyDescent="0.3">
      <c r="P540576" s="83"/>
    </row>
    <row r="540577" spans="16:16" x14ac:dyDescent="0.3">
      <c r="P540577" s="83"/>
    </row>
    <row r="540578" spans="16:16" x14ac:dyDescent="0.3">
      <c r="P540578" s="83"/>
    </row>
    <row r="540579" spans="16:16" x14ac:dyDescent="0.3">
      <c r="P540579" s="83"/>
    </row>
    <row r="540580" spans="16:16" x14ac:dyDescent="0.3">
      <c r="P540580" s="83"/>
    </row>
    <row r="540581" spans="16:16" x14ac:dyDescent="0.3">
      <c r="P540581" s="83"/>
    </row>
    <row r="540582" spans="16:16" x14ac:dyDescent="0.3">
      <c r="P540582" s="83"/>
    </row>
    <row r="540583" spans="16:16" x14ac:dyDescent="0.3">
      <c r="P540583" s="83"/>
    </row>
    <row r="540584" spans="16:16" x14ac:dyDescent="0.3">
      <c r="P540584" s="83"/>
    </row>
    <row r="540585" spans="16:16" x14ac:dyDescent="0.3">
      <c r="P540585" s="83"/>
    </row>
    <row r="540586" spans="16:16" x14ac:dyDescent="0.3">
      <c r="P540586" s="83"/>
    </row>
    <row r="540587" spans="16:16" x14ac:dyDescent="0.3">
      <c r="P540587" s="83"/>
    </row>
    <row r="540588" spans="16:16" x14ac:dyDescent="0.3">
      <c r="P540588" s="83"/>
    </row>
    <row r="540589" spans="16:16" x14ac:dyDescent="0.3">
      <c r="P540589" s="83"/>
    </row>
    <row r="540590" spans="16:16" x14ac:dyDescent="0.3">
      <c r="P540590" s="83"/>
    </row>
    <row r="540591" spans="16:16" x14ac:dyDescent="0.3">
      <c r="P540591" s="83"/>
    </row>
    <row r="540592" spans="16:16" x14ac:dyDescent="0.3">
      <c r="P540592" s="83"/>
    </row>
    <row r="540593" spans="16:16" x14ac:dyDescent="0.3">
      <c r="P540593" s="83"/>
    </row>
    <row r="540594" spans="16:16" x14ac:dyDescent="0.3">
      <c r="P540594" s="83"/>
    </row>
    <row r="540595" spans="16:16" x14ac:dyDescent="0.3">
      <c r="P540595" s="83"/>
    </row>
    <row r="540596" spans="16:16" x14ac:dyDescent="0.3">
      <c r="P540596" s="83"/>
    </row>
    <row r="540597" spans="16:16" x14ac:dyDescent="0.3">
      <c r="P540597" s="83"/>
    </row>
    <row r="540598" spans="16:16" x14ac:dyDescent="0.3">
      <c r="P540598" s="83"/>
    </row>
    <row r="540599" spans="16:16" x14ac:dyDescent="0.3">
      <c r="P540599" s="83"/>
    </row>
    <row r="540600" spans="16:16" x14ac:dyDescent="0.3">
      <c r="P540600" s="83"/>
    </row>
    <row r="540601" spans="16:16" x14ac:dyDescent="0.3">
      <c r="P540601" s="83"/>
    </row>
    <row r="540602" spans="16:16" x14ac:dyDescent="0.3">
      <c r="P540602" s="83"/>
    </row>
    <row r="540603" spans="16:16" x14ac:dyDescent="0.3">
      <c r="P540603" s="83"/>
    </row>
    <row r="540604" spans="16:16" x14ac:dyDescent="0.3">
      <c r="P540604" s="83"/>
    </row>
    <row r="540605" spans="16:16" x14ac:dyDescent="0.3">
      <c r="P540605" s="83"/>
    </row>
    <row r="540606" spans="16:16" x14ac:dyDescent="0.3">
      <c r="P540606" s="83"/>
    </row>
    <row r="540607" spans="16:16" x14ac:dyDescent="0.3">
      <c r="P540607" s="83"/>
    </row>
    <row r="540608" spans="16:16" x14ac:dyDescent="0.3">
      <c r="P540608" s="83"/>
    </row>
    <row r="540609" spans="16:16" x14ac:dyDescent="0.3">
      <c r="P540609" s="83"/>
    </row>
    <row r="540610" spans="16:16" x14ac:dyDescent="0.3">
      <c r="P540610" s="83"/>
    </row>
    <row r="540611" spans="16:16" x14ac:dyDescent="0.3">
      <c r="P540611" s="83"/>
    </row>
    <row r="540612" spans="16:16" x14ac:dyDescent="0.3">
      <c r="P540612" s="83"/>
    </row>
    <row r="540613" spans="16:16" x14ac:dyDescent="0.3">
      <c r="P540613" s="83"/>
    </row>
    <row r="540614" spans="16:16" x14ac:dyDescent="0.3">
      <c r="P540614" s="83"/>
    </row>
    <row r="540615" spans="16:16" x14ac:dyDescent="0.3">
      <c r="P540615" s="83"/>
    </row>
    <row r="540616" spans="16:16" x14ac:dyDescent="0.3">
      <c r="P540616" s="83"/>
    </row>
    <row r="540617" spans="16:16" x14ac:dyDescent="0.3">
      <c r="P540617" s="83"/>
    </row>
    <row r="540618" spans="16:16" x14ac:dyDescent="0.3">
      <c r="P540618" s="83"/>
    </row>
    <row r="540619" spans="16:16" x14ac:dyDescent="0.3">
      <c r="P540619" s="83"/>
    </row>
    <row r="540620" spans="16:16" x14ac:dyDescent="0.3">
      <c r="P540620" s="83"/>
    </row>
    <row r="540621" spans="16:16" x14ac:dyDescent="0.3">
      <c r="P540621" s="83"/>
    </row>
    <row r="540622" spans="16:16" x14ac:dyDescent="0.3">
      <c r="P540622" s="83"/>
    </row>
    <row r="540623" spans="16:16" x14ac:dyDescent="0.3">
      <c r="P540623" s="83"/>
    </row>
    <row r="540624" spans="16:16" x14ac:dyDescent="0.3">
      <c r="P540624" s="83"/>
    </row>
    <row r="540625" spans="16:16" x14ac:dyDescent="0.3">
      <c r="P540625" s="83"/>
    </row>
    <row r="540626" spans="16:16" x14ac:dyDescent="0.3">
      <c r="P540626" s="83"/>
    </row>
    <row r="540627" spans="16:16" x14ac:dyDescent="0.3">
      <c r="P540627" s="83"/>
    </row>
    <row r="540628" spans="16:16" x14ac:dyDescent="0.3">
      <c r="P540628" s="83"/>
    </row>
    <row r="540629" spans="16:16" x14ac:dyDescent="0.3">
      <c r="P540629" s="83"/>
    </row>
    <row r="540630" spans="16:16" x14ac:dyDescent="0.3">
      <c r="P540630" s="83"/>
    </row>
    <row r="540631" spans="16:16" x14ac:dyDescent="0.3">
      <c r="P540631" s="83"/>
    </row>
    <row r="540632" spans="16:16" x14ac:dyDescent="0.3">
      <c r="P540632" s="83"/>
    </row>
    <row r="540633" spans="16:16" x14ac:dyDescent="0.3">
      <c r="P540633" s="83"/>
    </row>
    <row r="540634" spans="16:16" x14ac:dyDescent="0.3">
      <c r="P540634" s="83"/>
    </row>
    <row r="540635" spans="16:16" x14ac:dyDescent="0.3">
      <c r="P540635" s="83"/>
    </row>
    <row r="540636" spans="16:16" x14ac:dyDescent="0.3">
      <c r="P540636" s="83"/>
    </row>
    <row r="540637" spans="16:16" x14ac:dyDescent="0.3">
      <c r="P540637" s="83"/>
    </row>
    <row r="540638" spans="16:16" x14ac:dyDescent="0.3">
      <c r="P540638" s="83"/>
    </row>
    <row r="540639" spans="16:16" x14ac:dyDescent="0.3">
      <c r="P540639" s="83"/>
    </row>
    <row r="540640" spans="16:16" x14ac:dyDescent="0.3">
      <c r="P540640" s="83"/>
    </row>
    <row r="540641" spans="16:16" x14ac:dyDescent="0.3">
      <c r="P540641" s="83"/>
    </row>
    <row r="540642" spans="16:16" x14ac:dyDescent="0.3">
      <c r="P540642" s="83"/>
    </row>
    <row r="540643" spans="16:16" x14ac:dyDescent="0.3">
      <c r="P540643" s="83"/>
    </row>
    <row r="540644" spans="16:16" x14ac:dyDescent="0.3">
      <c r="P540644" s="83"/>
    </row>
    <row r="540645" spans="16:16" x14ac:dyDescent="0.3">
      <c r="P540645" s="83"/>
    </row>
    <row r="540646" spans="16:16" x14ac:dyDescent="0.3">
      <c r="P540646" s="83"/>
    </row>
    <row r="540647" spans="16:16" x14ac:dyDescent="0.3">
      <c r="P540647" s="83"/>
    </row>
    <row r="540648" spans="16:16" x14ac:dyDescent="0.3">
      <c r="P540648" s="83"/>
    </row>
    <row r="540649" spans="16:16" x14ac:dyDescent="0.3">
      <c r="P540649" s="83"/>
    </row>
    <row r="540650" spans="16:16" x14ac:dyDescent="0.3">
      <c r="P540650" s="83"/>
    </row>
    <row r="540651" spans="16:16" x14ac:dyDescent="0.3">
      <c r="P540651" s="83"/>
    </row>
    <row r="540652" spans="16:16" x14ac:dyDescent="0.3">
      <c r="P540652" s="83"/>
    </row>
    <row r="540653" spans="16:16" x14ac:dyDescent="0.3">
      <c r="P540653" s="83"/>
    </row>
    <row r="540654" spans="16:16" x14ac:dyDescent="0.3">
      <c r="P540654" s="83"/>
    </row>
    <row r="540655" spans="16:16" x14ac:dyDescent="0.3">
      <c r="P540655" s="83"/>
    </row>
    <row r="540656" spans="16:16" x14ac:dyDescent="0.3">
      <c r="P540656" s="83"/>
    </row>
    <row r="540657" spans="16:16" x14ac:dyDescent="0.3">
      <c r="P540657" s="83"/>
    </row>
    <row r="540658" spans="16:16" x14ac:dyDescent="0.3">
      <c r="P540658" s="83"/>
    </row>
    <row r="540659" spans="16:16" x14ac:dyDescent="0.3">
      <c r="P540659" s="83"/>
    </row>
    <row r="540660" spans="16:16" x14ac:dyDescent="0.3">
      <c r="P540660" s="83"/>
    </row>
    <row r="540661" spans="16:16" x14ac:dyDescent="0.3">
      <c r="P540661" s="83"/>
    </row>
    <row r="540662" spans="16:16" x14ac:dyDescent="0.3">
      <c r="P540662" s="83"/>
    </row>
    <row r="540663" spans="16:16" x14ac:dyDescent="0.3">
      <c r="P540663" s="83"/>
    </row>
    <row r="540664" spans="16:16" x14ac:dyDescent="0.3">
      <c r="P540664" s="83"/>
    </row>
    <row r="540665" spans="16:16" x14ac:dyDescent="0.3">
      <c r="P540665" s="83"/>
    </row>
    <row r="540666" spans="16:16" x14ac:dyDescent="0.3">
      <c r="P540666" s="83"/>
    </row>
    <row r="540667" spans="16:16" x14ac:dyDescent="0.3">
      <c r="P540667" s="83"/>
    </row>
    <row r="540668" spans="16:16" x14ac:dyDescent="0.3">
      <c r="P540668" s="83"/>
    </row>
    <row r="540669" spans="16:16" x14ac:dyDescent="0.3">
      <c r="P540669" s="83"/>
    </row>
    <row r="540670" spans="16:16" x14ac:dyDescent="0.3">
      <c r="P540670" s="83"/>
    </row>
    <row r="540671" spans="16:16" x14ac:dyDescent="0.3">
      <c r="P540671" s="83"/>
    </row>
    <row r="540672" spans="16:16" x14ac:dyDescent="0.3">
      <c r="P540672" s="83"/>
    </row>
    <row r="540673" spans="16:16" x14ac:dyDescent="0.3">
      <c r="P540673" s="83"/>
    </row>
    <row r="540674" spans="16:16" x14ac:dyDescent="0.3">
      <c r="P540674" s="83"/>
    </row>
    <row r="540675" spans="16:16" x14ac:dyDescent="0.3">
      <c r="P540675" s="83"/>
    </row>
    <row r="540676" spans="16:16" x14ac:dyDescent="0.3">
      <c r="P540676" s="83"/>
    </row>
    <row r="540677" spans="16:16" x14ac:dyDescent="0.3">
      <c r="P540677" s="83"/>
    </row>
    <row r="540678" spans="16:16" x14ac:dyDescent="0.3">
      <c r="P540678" s="83"/>
    </row>
    <row r="540679" spans="16:16" x14ac:dyDescent="0.3">
      <c r="P540679" s="83"/>
    </row>
    <row r="540680" spans="16:16" x14ac:dyDescent="0.3">
      <c r="P540680" s="83"/>
    </row>
    <row r="540681" spans="16:16" x14ac:dyDescent="0.3">
      <c r="P540681" s="83"/>
    </row>
    <row r="540682" spans="16:16" x14ac:dyDescent="0.3">
      <c r="P540682" s="83"/>
    </row>
    <row r="540683" spans="16:16" x14ac:dyDescent="0.3">
      <c r="P540683" s="83"/>
    </row>
    <row r="540684" spans="16:16" x14ac:dyDescent="0.3">
      <c r="P540684" s="83"/>
    </row>
    <row r="540685" spans="16:16" x14ac:dyDescent="0.3">
      <c r="P540685" s="83"/>
    </row>
    <row r="540686" spans="16:16" x14ac:dyDescent="0.3">
      <c r="P540686" s="83"/>
    </row>
    <row r="540687" spans="16:16" x14ac:dyDescent="0.3">
      <c r="P540687" s="83"/>
    </row>
    <row r="540688" spans="16:16" x14ac:dyDescent="0.3">
      <c r="P540688" s="83"/>
    </row>
    <row r="540689" spans="16:16" x14ac:dyDescent="0.3">
      <c r="P540689" s="83"/>
    </row>
    <row r="540690" spans="16:16" x14ac:dyDescent="0.3">
      <c r="P540690" s="83"/>
    </row>
    <row r="540691" spans="16:16" x14ac:dyDescent="0.3">
      <c r="P540691" s="83"/>
    </row>
    <row r="540692" spans="16:16" x14ac:dyDescent="0.3">
      <c r="P540692" s="83"/>
    </row>
    <row r="540693" spans="16:16" x14ac:dyDescent="0.3">
      <c r="P540693" s="83"/>
    </row>
    <row r="540694" spans="16:16" x14ac:dyDescent="0.3">
      <c r="P540694" s="83"/>
    </row>
    <row r="540695" spans="16:16" x14ac:dyDescent="0.3">
      <c r="P540695" s="83"/>
    </row>
    <row r="540696" spans="16:16" x14ac:dyDescent="0.3">
      <c r="P540696" s="83"/>
    </row>
    <row r="540697" spans="16:16" x14ac:dyDescent="0.3">
      <c r="P540697" s="83"/>
    </row>
    <row r="540698" spans="16:16" x14ac:dyDescent="0.3">
      <c r="P540698" s="83"/>
    </row>
    <row r="540699" spans="16:16" x14ac:dyDescent="0.3">
      <c r="P540699" s="83"/>
    </row>
    <row r="540700" spans="16:16" x14ac:dyDescent="0.3">
      <c r="P540700" s="83"/>
    </row>
    <row r="540701" spans="16:16" x14ac:dyDescent="0.3">
      <c r="P540701" s="83"/>
    </row>
    <row r="540702" spans="16:16" x14ac:dyDescent="0.3">
      <c r="P540702" s="83"/>
    </row>
    <row r="540703" spans="16:16" x14ac:dyDescent="0.3">
      <c r="P540703" s="83"/>
    </row>
    <row r="540704" spans="16:16" x14ac:dyDescent="0.3">
      <c r="P540704" s="83"/>
    </row>
    <row r="540705" spans="16:16" x14ac:dyDescent="0.3">
      <c r="P540705" s="83"/>
    </row>
    <row r="540706" spans="16:16" x14ac:dyDescent="0.3">
      <c r="P540706" s="83"/>
    </row>
    <row r="540707" spans="16:16" x14ac:dyDescent="0.3">
      <c r="P540707" s="83"/>
    </row>
    <row r="540708" spans="16:16" x14ac:dyDescent="0.3">
      <c r="P540708" s="83"/>
    </row>
    <row r="540709" spans="16:16" x14ac:dyDescent="0.3">
      <c r="P540709" s="83"/>
    </row>
    <row r="540710" spans="16:16" x14ac:dyDescent="0.3">
      <c r="P540710" s="83"/>
    </row>
    <row r="540711" spans="16:16" x14ac:dyDescent="0.3">
      <c r="P540711" s="83"/>
    </row>
    <row r="540712" spans="16:16" x14ac:dyDescent="0.3">
      <c r="P540712" s="83"/>
    </row>
    <row r="540713" spans="16:16" x14ac:dyDescent="0.3">
      <c r="P540713" s="83"/>
    </row>
    <row r="540714" spans="16:16" x14ac:dyDescent="0.3">
      <c r="P540714" s="83"/>
    </row>
    <row r="540715" spans="16:16" x14ac:dyDescent="0.3">
      <c r="P540715" s="83"/>
    </row>
    <row r="540716" spans="16:16" x14ac:dyDescent="0.3">
      <c r="P540716" s="83"/>
    </row>
    <row r="540717" spans="16:16" x14ac:dyDescent="0.3">
      <c r="P540717" s="83"/>
    </row>
    <row r="540718" spans="16:16" x14ac:dyDescent="0.3">
      <c r="P540718" s="83"/>
    </row>
    <row r="540719" spans="16:16" x14ac:dyDescent="0.3">
      <c r="P540719" s="83"/>
    </row>
    <row r="540720" spans="16:16" x14ac:dyDescent="0.3">
      <c r="P540720" s="83"/>
    </row>
    <row r="540721" spans="16:16" x14ac:dyDescent="0.3">
      <c r="P540721" s="83"/>
    </row>
    <row r="540722" spans="16:16" x14ac:dyDescent="0.3">
      <c r="P540722" s="83"/>
    </row>
    <row r="540723" spans="16:16" x14ac:dyDescent="0.3">
      <c r="P540723" s="83"/>
    </row>
    <row r="540724" spans="16:16" x14ac:dyDescent="0.3">
      <c r="P540724" s="83"/>
    </row>
    <row r="540725" spans="16:16" x14ac:dyDescent="0.3">
      <c r="P540725" s="83"/>
    </row>
    <row r="540726" spans="16:16" x14ac:dyDescent="0.3">
      <c r="P540726" s="83"/>
    </row>
    <row r="540727" spans="16:16" x14ac:dyDescent="0.3">
      <c r="P540727" s="83"/>
    </row>
    <row r="540728" spans="16:16" x14ac:dyDescent="0.3">
      <c r="P540728" s="83"/>
    </row>
    <row r="540729" spans="16:16" x14ac:dyDescent="0.3">
      <c r="P540729" s="83"/>
    </row>
    <row r="540730" spans="16:16" x14ac:dyDescent="0.3">
      <c r="P540730" s="83"/>
    </row>
    <row r="540731" spans="16:16" x14ac:dyDescent="0.3">
      <c r="P540731" s="83"/>
    </row>
    <row r="540732" spans="16:16" x14ac:dyDescent="0.3">
      <c r="P540732" s="83"/>
    </row>
    <row r="540733" spans="16:16" x14ac:dyDescent="0.3">
      <c r="P540733" s="83"/>
    </row>
    <row r="540734" spans="16:16" x14ac:dyDescent="0.3">
      <c r="P540734" s="83"/>
    </row>
    <row r="540735" spans="16:16" x14ac:dyDescent="0.3">
      <c r="P540735" s="83"/>
    </row>
    <row r="540736" spans="16:16" x14ac:dyDescent="0.3">
      <c r="P540736" s="83"/>
    </row>
    <row r="540737" spans="16:16" x14ac:dyDescent="0.3">
      <c r="P540737" s="83"/>
    </row>
    <row r="540738" spans="16:16" x14ac:dyDescent="0.3">
      <c r="P540738" s="83"/>
    </row>
    <row r="540739" spans="16:16" x14ac:dyDescent="0.3">
      <c r="P540739" s="83"/>
    </row>
    <row r="540740" spans="16:16" x14ac:dyDescent="0.3">
      <c r="P540740" s="83"/>
    </row>
    <row r="540741" spans="16:16" x14ac:dyDescent="0.3">
      <c r="P540741" s="83"/>
    </row>
    <row r="540742" spans="16:16" x14ac:dyDescent="0.3">
      <c r="P540742" s="83"/>
    </row>
    <row r="540743" spans="16:16" x14ac:dyDescent="0.3">
      <c r="P540743" s="83"/>
    </row>
    <row r="540744" spans="16:16" x14ac:dyDescent="0.3">
      <c r="P540744" s="83"/>
    </row>
    <row r="540745" spans="16:16" x14ac:dyDescent="0.3">
      <c r="P540745" s="83"/>
    </row>
    <row r="540746" spans="16:16" x14ac:dyDescent="0.3">
      <c r="P540746" s="83"/>
    </row>
    <row r="540747" spans="16:16" x14ac:dyDescent="0.3">
      <c r="P540747" s="83"/>
    </row>
    <row r="540748" spans="16:16" x14ac:dyDescent="0.3">
      <c r="P540748" s="83"/>
    </row>
    <row r="540749" spans="16:16" x14ac:dyDescent="0.3">
      <c r="P540749" s="83"/>
    </row>
    <row r="540750" spans="16:16" x14ac:dyDescent="0.3">
      <c r="P540750" s="83"/>
    </row>
    <row r="540751" spans="16:16" x14ac:dyDescent="0.3">
      <c r="P540751" s="83"/>
    </row>
    <row r="540752" spans="16:16" x14ac:dyDescent="0.3">
      <c r="P540752" s="83"/>
    </row>
    <row r="540753" spans="16:16" x14ac:dyDescent="0.3">
      <c r="P540753" s="83"/>
    </row>
    <row r="540754" spans="16:16" x14ac:dyDescent="0.3">
      <c r="P540754" s="83"/>
    </row>
    <row r="540755" spans="16:16" x14ac:dyDescent="0.3">
      <c r="P540755" s="83"/>
    </row>
    <row r="540756" spans="16:16" x14ac:dyDescent="0.3">
      <c r="P540756" s="83"/>
    </row>
    <row r="540757" spans="16:16" x14ac:dyDescent="0.3">
      <c r="P540757" s="83"/>
    </row>
    <row r="540758" spans="16:16" x14ac:dyDescent="0.3">
      <c r="P540758" s="83"/>
    </row>
    <row r="540759" spans="16:16" x14ac:dyDescent="0.3">
      <c r="P540759" s="83"/>
    </row>
    <row r="540760" spans="16:16" x14ac:dyDescent="0.3">
      <c r="P540760" s="83"/>
    </row>
    <row r="540761" spans="16:16" x14ac:dyDescent="0.3">
      <c r="P540761" s="83"/>
    </row>
    <row r="540762" spans="16:16" x14ac:dyDescent="0.3">
      <c r="P540762" s="83"/>
    </row>
    <row r="540763" spans="16:16" x14ac:dyDescent="0.3">
      <c r="P540763" s="83"/>
    </row>
    <row r="540764" spans="16:16" x14ac:dyDescent="0.3">
      <c r="P540764" s="83"/>
    </row>
    <row r="540765" spans="16:16" x14ac:dyDescent="0.3">
      <c r="P540765" s="83"/>
    </row>
    <row r="540766" spans="16:16" x14ac:dyDescent="0.3">
      <c r="P540766" s="83"/>
    </row>
    <row r="540767" spans="16:16" x14ac:dyDescent="0.3">
      <c r="P540767" s="83"/>
    </row>
    <row r="540768" spans="16:16" x14ac:dyDescent="0.3">
      <c r="P540768" s="83"/>
    </row>
    <row r="540769" spans="16:16" x14ac:dyDescent="0.3">
      <c r="P540769" s="83"/>
    </row>
    <row r="540770" spans="16:16" x14ac:dyDescent="0.3">
      <c r="P540770" s="83"/>
    </row>
    <row r="540771" spans="16:16" x14ac:dyDescent="0.3">
      <c r="P540771" s="83"/>
    </row>
    <row r="540772" spans="16:16" x14ac:dyDescent="0.3">
      <c r="P540772" s="83"/>
    </row>
    <row r="540773" spans="16:16" x14ac:dyDescent="0.3">
      <c r="P540773" s="83"/>
    </row>
    <row r="540774" spans="16:16" x14ac:dyDescent="0.3">
      <c r="P540774" s="83"/>
    </row>
    <row r="540775" spans="16:16" x14ac:dyDescent="0.3">
      <c r="P540775" s="83"/>
    </row>
    <row r="540776" spans="16:16" x14ac:dyDescent="0.3">
      <c r="P540776" s="83"/>
    </row>
    <row r="540777" spans="16:16" x14ac:dyDescent="0.3">
      <c r="P540777" s="83"/>
    </row>
    <row r="540778" spans="16:16" x14ac:dyDescent="0.3">
      <c r="P540778" s="83"/>
    </row>
    <row r="540779" spans="16:16" x14ac:dyDescent="0.3">
      <c r="P540779" s="83"/>
    </row>
    <row r="540780" spans="16:16" x14ac:dyDescent="0.3">
      <c r="P540780" s="83"/>
    </row>
    <row r="540781" spans="16:16" x14ac:dyDescent="0.3">
      <c r="P540781" s="83"/>
    </row>
    <row r="540782" spans="16:16" x14ac:dyDescent="0.3">
      <c r="P540782" s="83"/>
    </row>
    <row r="540783" spans="16:16" x14ac:dyDescent="0.3">
      <c r="P540783" s="83"/>
    </row>
    <row r="540784" spans="16:16" x14ac:dyDescent="0.3">
      <c r="P540784" s="83"/>
    </row>
    <row r="540785" spans="16:16" x14ac:dyDescent="0.3">
      <c r="P540785" s="83"/>
    </row>
    <row r="540786" spans="16:16" x14ac:dyDescent="0.3">
      <c r="P540786" s="83"/>
    </row>
    <row r="540787" spans="16:16" x14ac:dyDescent="0.3">
      <c r="P540787" s="83"/>
    </row>
    <row r="540788" spans="16:16" x14ac:dyDescent="0.3">
      <c r="P540788" s="83"/>
    </row>
    <row r="540789" spans="16:16" x14ac:dyDescent="0.3">
      <c r="P540789" s="83"/>
    </row>
    <row r="540790" spans="16:16" x14ac:dyDescent="0.3">
      <c r="P540790" s="83"/>
    </row>
    <row r="540791" spans="16:16" x14ac:dyDescent="0.3">
      <c r="P540791" s="83"/>
    </row>
    <row r="540792" spans="16:16" x14ac:dyDescent="0.3">
      <c r="P540792" s="83"/>
    </row>
    <row r="540793" spans="16:16" x14ac:dyDescent="0.3">
      <c r="P540793" s="83"/>
    </row>
    <row r="540794" spans="16:16" x14ac:dyDescent="0.3">
      <c r="P540794" s="83"/>
    </row>
    <row r="540795" spans="16:16" x14ac:dyDescent="0.3">
      <c r="P540795" s="83"/>
    </row>
    <row r="540796" spans="16:16" x14ac:dyDescent="0.3">
      <c r="P540796" s="83"/>
    </row>
    <row r="540797" spans="16:16" x14ac:dyDescent="0.3">
      <c r="P540797" s="83"/>
    </row>
    <row r="540798" spans="16:16" x14ac:dyDescent="0.3">
      <c r="P540798" s="83"/>
    </row>
    <row r="540799" spans="16:16" x14ac:dyDescent="0.3">
      <c r="P540799" s="83"/>
    </row>
    <row r="540800" spans="16:16" x14ac:dyDescent="0.3">
      <c r="P540800" s="83"/>
    </row>
    <row r="540801" spans="16:16" x14ac:dyDescent="0.3">
      <c r="P540801" s="83"/>
    </row>
    <row r="540802" spans="16:16" x14ac:dyDescent="0.3">
      <c r="P540802" s="83"/>
    </row>
    <row r="540803" spans="16:16" x14ac:dyDescent="0.3">
      <c r="P540803" s="83"/>
    </row>
    <row r="540804" spans="16:16" x14ac:dyDescent="0.3">
      <c r="P540804" s="83"/>
    </row>
    <row r="540805" spans="16:16" x14ac:dyDescent="0.3">
      <c r="P540805" s="83"/>
    </row>
    <row r="540806" spans="16:16" x14ac:dyDescent="0.3">
      <c r="P540806" s="83"/>
    </row>
    <row r="540807" spans="16:16" x14ac:dyDescent="0.3">
      <c r="P540807" s="83"/>
    </row>
    <row r="540808" spans="16:16" x14ac:dyDescent="0.3">
      <c r="P540808" s="83"/>
    </row>
    <row r="540809" spans="16:16" x14ac:dyDescent="0.3">
      <c r="P540809" s="83"/>
    </row>
    <row r="540810" spans="16:16" x14ac:dyDescent="0.3">
      <c r="P540810" s="83"/>
    </row>
    <row r="540811" spans="16:16" x14ac:dyDescent="0.3">
      <c r="P540811" s="83"/>
    </row>
    <row r="540812" spans="16:16" x14ac:dyDescent="0.3">
      <c r="P540812" s="83"/>
    </row>
    <row r="540813" spans="16:16" x14ac:dyDescent="0.3">
      <c r="P540813" s="83"/>
    </row>
    <row r="540814" spans="16:16" x14ac:dyDescent="0.3">
      <c r="P540814" s="83"/>
    </row>
    <row r="540815" spans="16:16" x14ac:dyDescent="0.3">
      <c r="P540815" s="83"/>
    </row>
    <row r="540816" spans="16:16" x14ac:dyDescent="0.3">
      <c r="P540816" s="83"/>
    </row>
    <row r="540817" spans="16:16" x14ac:dyDescent="0.3">
      <c r="P540817" s="83"/>
    </row>
    <row r="540818" spans="16:16" x14ac:dyDescent="0.3">
      <c r="P540818" s="83"/>
    </row>
    <row r="540819" spans="16:16" x14ac:dyDescent="0.3">
      <c r="P540819" s="83"/>
    </row>
    <row r="540820" spans="16:16" x14ac:dyDescent="0.3">
      <c r="P540820" s="83"/>
    </row>
    <row r="540821" spans="16:16" x14ac:dyDescent="0.3">
      <c r="P540821" s="83"/>
    </row>
    <row r="540822" spans="16:16" x14ac:dyDescent="0.3">
      <c r="P540822" s="83"/>
    </row>
    <row r="540823" spans="16:16" x14ac:dyDescent="0.3">
      <c r="P540823" s="83"/>
    </row>
    <row r="540824" spans="16:16" x14ac:dyDescent="0.3">
      <c r="P540824" s="83"/>
    </row>
    <row r="540825" spans="16:16" x14ac:dyDescent="0.3">
      <c r="P540825" s="83"/>
    </row>
    <row r="540826" spans="16:16" x14ac:dyDescent="0.3">
      <c r="P540826" s="83"/>
    </row>
    <row r="540827" spans="16:16" x14ac:dyDescent="0.3">
      <c r="P540827" s="83"/>
    </row>
    <row r="540828" spans="16:16" x14ac:dyDescent="0.3">
      <c r="P540828" s="83"/>
    </row>
    <row r="540829" spans="16:16" x14ac:dyDescent="0.3">
      <c r="P540829" s="83"/>
    </row>
    <row r="540830" spans="16:16" x14ac:dyDescent="0.3">
      <c r="P540830" s="83"/>
    </row>
    <row r="540831" spans="16:16" x14ac:dyDescent="0.3">
      <c r="P540831" s="83"/>
    </row>
    <row r="540832" spans="16:16" x14ac:dyDescent="0.3">
      <c r="P540832" s="83"/>
    </row>
    <row r="540833" spans="16:16" x14ac:dyDescent="0.3">
      <c r="P540833" s="83"/>
    </row>
    <row r="540834" spans="16:16" x14ac:dyDescent="0.3">
      <c r="P540834" s="83"/>
    </row>
    <row r="540835" spans="16:16" x14ac:dyDescent="0.3">
      <c r="P540835" s="83"/>
    </row>
    <row r="540836" spans="16:16" x14ac:dyDescent="0.3">
      <c r="P540836" s="83"/>
    </row>
    <row r="540837" spans="16:16" x14ac:dyDescent="0.3">
      <c r="P540837" s="83"/>
    </row>
    <row r="540838" spans="16:16" x14ac:dyDescent="0.3">
      <c r="P540838" s="83"/>
    </row>
    <row r="540839" spans="16:16" x14ac:dyDescent="0.3">
      <c r="P540839" s="83"/>
    </row>
    <row r="540840" spans="16:16" x14ac:dyDescent="0.3">
      <c r="P540840" s="83"/>
    </row>
    <row r="540841" spans="16:16" x14ac:dyDescent="0.3">
      <c r="P540841" s="83"/>
    </row>
    <row r="540842" spans="16:16" x14ac:dyDescent="0.3">
      <c r="P540842" s="83"/>
    </row>
    <row r="540843" spans="16:16" x14ac:dyDescent="0.3">
      <c r="P540843" s="83"/>
    </row>
    <row r="540844" spans="16:16" x14ac:dyDescent="0.3">
      <c r="P540844" s="83"/>
    </row>
    <row r="540845" spans="16:16" x14ac:dyDescent="0.3">
      <c r="P540845" s="83"/>
    </row>
    <row r="540846" spans="16:16" x14ac:dyDescent="0.3">
      <c r="P540846" s="83"/>
    </row>
    <row r="540847" spans="16:16" x14ac:dyDescent="0.3">
      <c r="P540847" s="83"/>
    </row>
    <row r="540848" spans="16:16" x14ac:dyDescent="0.3">
      <c r="P540848" s="83"/>
    </row>
    <row r="540849" spans="16:16" x14ac:dyDescent="0.3">
      <c r="P540849" s="83"/>
    </row>
    <row r="540850" spans="16:16" x14ac:dyDescent="0.3">
      <c r="P540850" s="83"/>
    </row>
    <row r="540851" spans="16:16" x14ac:dyDescent="0.3">
      <c r="P540851" s="83"/>
    </row>
    <row r="540852" spans="16:16" x14ac:dyDescent="0.3">
      <c r="P540852" s="83"/>
    </row>
    <row r="540853" spans="16:16" x14ac:dyDescent="0.3">
      <c r="P540853" s="83"/>
    </row>
    <row r="540854" spans="16:16" x14ac:dyDescent="0.3">
      <c r="P540854" s="83"/>
    </row>
    <row r="540855" spans="16:16" x14ac:dyDescent="0.3">
      <c r="P540855" s="83"/>
    </row>
    <row r="540856" spans="16:16" x14ac:dyDescent="0.3">
      <c r="P540856" s="83"/>
    </row>
    <row r="540857" spans="16:16" x14ac:dyDescent="0.3">
      <c r="P540857" s="83"/>
    </row>
    <row r="540858" spans="16:16" x14ac:dyDescent="0.3">
      <c r="P540858" s="83"/>
    </row>
    <row r="540859" spans="16:16" x14ac:dyDescent="0.3">
      <c r="P540859" s="83"/>
    </row>
    <row r="540860" spans="16:16" x14ac:dyDescent="0.3">
      <c r="P540860" s="83"/>
    </row>
    <row r="540861" spans="16:16" x14ac:dyDescent="0.3">
      <c r="P540861" s="83"/>
    </row>
    <row r="540862" spans="16:16" x14ac:dyDescent="0.3">
      <c r="P540862" s="83"/>
    </row>
    <row r="540863" spans="16:16" x14ac:dyDescent="0.3">
      <c r="P540863" s="83"/>
    </row>
    <row r="540864" spans="16:16" x14ac:dyDescent="0.3">
      <c r="P540864" s="83"/>
    </row>
    <row r="540865" spans="16:16" x14ac:dyDescent="0.3">
      <c r="P540865" s="83"/>
    </row>
    <row r="540866" spans="16:16" x14ac:dyDescent="0.3">
      <c r="P540866" s="83"/>
    </row>
    <row r="540867" spans="16:16" x14ac:dyDescent="0.3">
      <c r="P540867" s="83"/>
    </row>
    <row r="540868" spans="16:16" x14ac:dyDescent="0.3">
      <c r="P540868" s="83"/>
    </row>
    <row r="540869" spans="16:16" x14ac:dyDescent="0.3">
      <c r="P540869" s="83"/>
    </row>
    <row r="540870" spans="16:16" x14ac:dyDescent="0.3">
      <c r="P540870" s="83"/>
    </row>
    <row r="540871" spans="16:16" x14ac:dyDescent="0.3">
      <c r="P540871" s="83"/>
    </row>
    <row r="540872" spans="16:16" x14ac:dyDescent="0.3">
      <c r="P540872" s="83"/>
    </row>
    <row r="540873" spans="16:16" x14ac:dyDescent="0.3">
      <c r="P540873" s="83"/>
    </row>
    <row r="540874" spans="16:16" x14ac:dyDescent="0.3">
      <c r="P540874" s="83"/>
    </row>
    <row r="540875" spans="16:16" x14ac:dyDescent="0.3">
      <c r="P540875" s="83"/>
    </row>
    <row r="540876" spans="16:16" x14ac:dyDescent="0.3">
      <c r="P540876" s="83"/>
    </row>
    <row r="540877" spans="16:16" x14ac:dyDescent="0.3">
      <c r="P540877" s="83"/>
    </row>
    <row r="540878" spans="16:16" x14ac:dyDescent="0.3">
      <c r="P540878" s="83"/>
    </row>
    <row r="540879" spans="16:16" x14ac:dyDescent="0.3">
      <c r="P540879" s="83"/>
    </row>
    <row r="540880" spans="16:16" x14ac:dyDescent="0.3">
      <c r="P540880" s="83"/>
    </row>
    <row r="540881" spans="16:16" x14ac:dyDescent="0.3">
      <c r="P540881" s="83"/>
    </row>
    <row r="540882" spans="16:16" x14ac:dyDescent="0.3">
      <c r="P540882" s="83"/>
    </row>
    <row r="540883" spans="16:16" x14ac:dyDescent="0.3">
      <c r="P540883" s="83"/>
    </row>
    <row r="540884" spans="16:16" x14ac:dyDescent="0.3">
      <c r="P540884" s="83"/>
    </row>
    <row r="540885" spans="16:16" x14ac:dyDescent="0.3">
      <c r="P540885" s="83"/>
    </row>
    <row r="540886" spans="16:16" x14ac:dyDescent="0.3">
      <c r="P540886" s="83"/>
    </row>
    <row r="540887" spans="16:16" x14ac:dyDescent="0.3">
      <c r="P540887" s="83"/>
    </row>
    <row r="540888" spans="16:16" x14ac:dyDescent="0.3">
      <c r="P540888" s="83"/>
    </row>
    <row r="540889" spans="16:16" x14ac:dyDescent="0.3">
      <c r="P540889" s="83"/>
    </row>
    <row r="540890" spans="16:16" x14ac:dyDescent="0.3">
      <c r="P540890" s="83"/>
    </row>
    <row r="540891" spans="16:16" x14ac:dyDescent="0.3">
      <c r="P540891" s="83"/>
    </row>
    <row r="540892" spans="16:16" x14ac:dyDescent="0.3">
      <c r="P540892" s="83"/>
    </row>
    <row r="540893" spans="16:16" x14ac:dyDescent="0.3">
      <c r="P540893" s="83"/>
    </row>
    <row r="540894" spans="16:16" x14ac:dyDescent="0.3">
      <c r="P540894" s="83"/>
    </row>
    <row r="540895" spans="16:16" x14ac:dyDescent="0.3">
      <c r="P540895" s="83"/>
    </row>
    <row r="540896" spans="16:16" x14ac:dyDescent="0.3">
      <c r="P540896" s="83"/>
    </row>
    <row r="540897" spans="16:16" x14ac:dyDescent="0.3">
      <c r="P540897" s="83"/>
    </row>
    <row r="540898" spans="16:16" x14ac:dyDescent="0.3">
      <c r="P540898" s="83"/>
    </row>
    <row r="540899" spans="16:16" x14ac:dyDescent="0.3">
      <c r="P540899" s="83"/>
    </row>
    <row r="540900" spans="16:16" x14ac:dyDescent="0.3">
      <c r="P540900" s="83"/>
    </row>
    <row r="540901" spans="16:16" x14ac:dyDescent="0.3">
      <c r="P540901" s="83"/>
    </row>
    <row r="540902" spans="16:16" x14ac:dyDescent="0.3">
      <c r="P540902" s="83"/>
    </row>
    <row r="540903" spans="16:16" x14ac:dyDescent="0.3">
      <c r="P540903" s="83"/>
    </row>
    <row r="540904" spans="16:16" x14ac:dyDescent="0.3">
      <c r="P540904" s="83"/>
    </row>
    <row r="540905" spans="16:16" x14ac:dyDescent="0.3">
      <c r="P540905" s="83"/>
    </row>
    <row r="540906" spans="16:16" x14ac:dyDescent="0.3">
      <c r="P540906" s="83"/>
    </row>
    <row r="540907" spans="16:16" x14ac:dyDescent="0.3">
      <c r="P540907" s="83"/>
    </row>
    <row r="540908" spans="16:16" x14ac:dyDescent="0.3">
      <c r="P540908" s="83"/>
    </row>
    <row r="540909" spans="16:16" x14ac:dyDescent="0.3">
      <c r="P540909" s="83"/>
    </row>
    <row r="540910" spans="16:16" x14ac:dyDescent="0.3">
      <c r="P540910" s="83"/>
    </row>
    <row r="540911" spans="16:16" x14ac:dyDescent="0.3">
      <c r="P540911" s="83"/>
    </row>
    <row r="540912" spans="16:16" x14ac:dyDescent="0.3">
      <c r="P540912" s="83"/>
    </row>
    <row r="540913" spans="16:16" x14ac:dyDescent="0.3">
      <c r="P540913" s="83"/>
    </row>
    <row r="540914" spans="16:16" x14ac:dyDescent="0.3">
      <c r="P540914" s="83"/>
    </row>
    <row r="540915" spans="16:16" x14ac:dyDescent="0.3">
      <c r="P540915" s="83"/>
    </row>
    <row r="540916" spans="16:16" x14ac:dyDescent="0.3">
      <c r="P540916" s="83"/>
    </row>
    <row r="540917" spans="16:16" x14ac:dyDescent="0.3">
      <c r="P540917" s="83"/>
    </row>
    <row r="540918" spans="16:16" x14ac:dyDescent="0.3">
      <c r="P540918" s="83"/>
    </row>
    <row r="540919" spans="16:16" x14ac:dyDescent="0.3">
      <c r="P540919" s="83"/>
    </row>
    <row r="540920" spans="16:16" x14ac:dyDescent="0.3">
      <c r="P540920" s="83"/>
    </row>
    <row r="540921" spans="16:16" x14ac:dyDescent="0.3">
      <c r="P540921" s="83"/>
    </row>
    <row r="540922" spans="16:16" x14ac:dyDescent="0.3">
      <c r="P540922" s="83"/>
    </row>
    <row r="540923" spans="16:16" x14ac:dyDescent="0.3">
      <c r="P540923" s="83"/>
    </row>
    <row r="540924" spans="16:16" x14ac:dyDescent="0.3">
      <c r="P540924" s="83"/>
    </row>
    <row r="540925" spans="16:16" x14ac:dyDescent="0.3">
      <c r="P540925" s="83"/>
    </row>
    <row r="540926" spans="16:16" x14ac:dyDescent="0.3">
      <c r="P540926" s="83"/>
    </row>
    <row r="540927" spans="16:16" x14ac:dyDescent="0.3">
      <c r="P540927" s="83"/>
    </row>
    <row r="540928" spans="16:16" x14ac:dyDescent="0.3">
      <c r="P540928" s="83"/>
    </row>
    <row r="540929" spans="16:16" x14ac:dyDescent="0.3">
      <c r="P540929" s="83"/>
    </row>
    <row r="540930" spans="16:16" x14ac:dyDescent="0.3">
      <c r="P540930" s="83"/>
    </row>
    <row r="540931" spans="16:16" x14ac:dyDescent="0.3">
      <c r="P540931" s="83"/>
    </row>
    <row r="540932" spans="16:16" x14ac:dyDescent="0.3">
      <c r="P540932" s="83"/>
    </row>
    <row r="540933" spans="16:16" x14ac:dyDescent="0.3">
      <c r="P540933" s="83"/>
    </row>
    <row r="540934" spans="16:16" x14ac:dyDescent="0.3">
      <c r="P540934" s="83"/>
    </row>
    <row r="540935" spans="16:16" x14ac:dyDescent="0.3">
      <c r="P540935" s="83"/>
    </row>
    <row r="540936" spans="16:16" x14ac:dyDescent="0.3">
      <c r="P540936" s="83"/>
    </row>
    <row r="540937" spans="16:16" x14ac:dyDescent="0.3">
      <c r="P540937" s="83"/>
    </row>
    <row r="540938" spans="16:16" x14ac:dyDescent="0.3">
      <c r="P540938" s="83"/>
    </row>
    <row r="540939" spans="16:16" x14ac:dyDescent="0.3">
      <c r="P540939" s="83"/>
    </row>
    <row r="540940" spans="16:16" x14ac:dyDescent="0.3">
      <c r="P540940" s="83"/>
    </row>
    <row r="540941" spans="16:16" x14ac:dyDescent="0.3">
      <c r="P540941" s="83"/>
    </row>
    <row r="540942" spans="16:16" x14ac:dyDescent="0.3">
      <c r="P540942" s="83"/>
    </row>
    <row r="540943" spans="16:16" x14ac:dyDescent="0.3">
      <c r="P540943" s="83"/>
    </row>
    <row r="540944" spans="16:16" x14ac:dyDescent="0.3">
      <c r="P540944" s="83"/>
    </row>
    <row r="540945" spans="16:16" x14ac:dyDescent="0.3">
      <c r="P540945" s="83"/>
    </row>
    <row r="540946" spans="16:16" x14ac:dyDescent="0.3">
      <c r="P540946" s="83"/>
    </row>
    <row r="540947" spans="16:16" x14ac:dyDescent="0.3">
      <c r="P540947" s="83"/>
    </row>
    <row r="540948" spans="16:16" x14ac:dyDescent="0.3">
      <c r="P540948" s="83"/>
    </row>
    <row r="540949" spans="16:16" x14ac:dyDescent="0.3">
      <c r="P540949" s="83"/>
    </row>
    <row r="540950" spans="16:16" x14ac:dyDescent="0.3">
      <c r="P540950" s="83"/>
    </row>
    <row r="540951" spans="16:16" x14ac:dyDescent="0.3">
      <c r="P540951" s="83"/>
    </row>
    <row r="540952" spans="16:16" x14ac:dyDescent="0.3">
      <c r="P540952" s="83"/>
    </row>
    <row r="540953" spans="16:16" x14ac:dyDescent="0.3">
      <c r="P540953" s="83"/>
    </row>
    <row r="540954" spans="16:16" x14ac:dyDescent="0.3">
      <c r="P540954" s="83"/>
    </row>
    <row r="540955" spans="16:16" x14ac:dyDescent="0.3">
      <c r="P540955" s="83"/>
    </row>
    <row r="540956" spans="16:16" x14ac:dyDescent="0.3">
      <c r="P540956" s="83"/>
    </row>
    <row r="540957" spans="16:16" x14ac:dyDescent="0.3">
      <c r="P540957" s="83"/>
    </row>
    <row r="540958" spans="16:16" x14ac:dyDescent="0.3">
      <c r="P540958" s="83"/>
    </row>
    <row r="540959" spans="16:16" x14ac:dyDescent="0.3">
      <c r="P540959" s="83"/>
    </row>
    <row r="540960" spans="16:16" x14ac:dyDescent="0.3">
      <c r="P540960" s="83"/>
    </row>
    <row r="540961" spans="16:16" x14ac:dyDescent="0.3">
      <c r="P540961" s="83"/>
    </row>
    <row r="540962" spans="16:16" x14ac:dyDescent="0.3">
      <c r="P540962" s="83"/>
    </row>
    <row r="540963" spans="16:16" x14ac:dyDescent="0.3">
      <c r="P540963" s="83"/>
    </row>
    <row r="540964" spans="16:16" x14ac:dyDescent="0.3">
      <c r="P540964" s="83"/>
    </row>
    <row r="540965" spans="16:16" x14ac:dyDescent="0.3">
      <c r="P540965" s="83"/>
    </row>
    <row r="540966" spans="16:16" x14ac:dyDescent="0.3">
      <c r="P540966" s="83"/>
    </row>
    <row r="540967" spans="16:16" x14ac:dyDescent="0.3">
      <c r="P540967" s="83"/>
    </row>
    <row r="540968" spans="16:16" x14ac:dyDescent="0.3">
      <c r="P540968" s="83"/>
    </row>
    <row r="540969" spans="16:16" x14ac:dyDescent="0.3">
      <c r="P540969" s="83"/>
    </row>
    <row r="540970" spans="16:16" x14ac:dyDescent="0.3">
      <c r="P540970" s="83"/>
    </row>
    <row r="540971" spans="16:16" x14ac:dyDescent="0.3">
      <c r="P540971" s="83"/>
    </row>
    <row r="540972" spans="16:16" x14ac:dyDescent="0.3">
      <c r="P540972" s="83"/>
    </row>
    <row r="540973" spans="16:16" x14ac:dyDescent="0.3">
      <c r="P540973" s="83"/>
    </row>
    <row r="540974" spans="16:16" x14ac:dyDescent="0.3">
      <c r="P540974" s="83"/>
    </row>
    <row r="540975" spans="16:16" x14ac:dyDescent="0.3">
      <c r="P540975" s="83"/>
    </row>
    <row r="540976" spans="16:16" x14ac:dyDescent="0.3">
      <c r="P540976" s="83"/>
    </row>
    <row r="540977" spans="16:16" x14ac:dyDescent="0.3">
      <c r="P540977" s="83"/>
    </row>
    <row r="540978" spans="16:16" x14ac:dyDescent="0.3">
      <c r="P540978" s="83"/>
    </row>
    <row r="540979" spans="16:16" x14ac:dyDescent="0.3">
      <c r="P540979" s="83"/>
    </row>
    <row r="540980" spans="16:16" x14ac:dyDescent="0.3">
      <c r="P540980" s="83"/>
    </row>
    <row r="540981" spans="16:16" x14ac:dyDescent="0.3">
      <c r="P540981" s="83"/>
    </row>
    <row r="540982" spans="16:16" x14ac:dyDescent="0.3">
      <c r="P540982" s="83"/>
    </row>
    <row r="540983" spans="16:16" x14ac:dyDescent="0.3">
      <c r="P540983" s="83"/>
    </row>
    <row r="540984" spans="16:16" x14ac:dyDescent="0.3">
      <c r="P540984" s="83"/>
    </row>
    <row r="540985" spans="16:16" x14ac:dyDescent="0.3">
      <c r="P540985" s="83"/>
    </row>
    <row r="540986" spans="16:16" x14ac:dyDescent="0.3">
      <c r="P540986" s="83"/>
    </row>
    <row r="540987" spans="16:16" x14ac:dyDescent="0.3">
      <c r="P540987" s="83"/>
    </row>
    <row r="540988" spans="16:16" x14ac:dyDescent="0.3">
      <c r="P540988" s="83"/>
    </row>
    <row r="540989" spans="16:16" x14ac:dyDescent="0.3">
      <c r="P540989" s="83"/>
    </row>
    <row r="540990" spans="16:16" x14ac:dyDescent="0.3">
      <c r="P540990" s="83"/>
    </row>
    <row r="540991" spans="16:16" x14ac:dyDescent="0.3">
      <c r="P540991" s="83"/>
    </row>
    <row r="540992" spans="16:16" x14ac:dyDescent="0.3">
      <c r="P540992" s="83"/>
    </row>
    <row r="540993" spans="16:16" x14ac:dyDescent="0.3">
      <c r="P540993" s="83"/>
    </row>
    <row r="540994" spans="16:16" x14ac:dyDescent="0.3">
      <c r="P540994" s="83"/>
    </row>
    <row r="540995" spans="16:16" x14ac:dyDescent="0.3">
      <c r="P540995" s="83"/>
    </row>
    <row r="540996" spans="16:16" x14ac:dyDescent="0.3">
      <c r="P540996" s="83"/>
    </row>
    <row r="540997" spans="16:16" x14ac:dyDescent="0.3">
      <c r="P540997" s="83"/>
    </row>
    <row r="540998" spans="16:16" x14ac:dyDescent="0.3">
      <c r="P540998" s="83"/>
    </row>
    <row r="540999" spans="16:16" x14ac:dyDescent="0.3">
      <c r="P540999" s="83"/>
    </row>
    <row r="541000" spans="16:16" x14ac:dyDescent="0.3">
      <c r="P541000" s="83"/>
    </row>
    <row r="541001" spans="16:16" x14ac:dyDescent="0.3">
      <c r="P541001" s="83"/>
    </row>
    <row r="541002" spans="16:16" x14ac:dyDescent="0.3">
      <c r="P541002" s="83"/>
    </row>
    <row r="541003" spans="16:16" x14ac:dyDescent="0.3">
      <c r="P541003" s="83"/>
    </row>
    <row r="541004" spans="16:16" x14ac:dyDescent="0.3">
      <c r="P541004" s="83"/>
    </row>
    <row r="541005" spans="16:16" x14ac:dyDescent="0.3">
      <c r="P541005" s="83"/>
    </row>
    <row r="541006" spans="16:16" x14ac:dyDescent="0.3">
      <c r="P541006" s="83"/>
    </row>
    <row r="541007" spans="16:16" x14ac:dyDescent="0.3">
      <c r="P541007" s="83"/>
    </row>
    <row r="541008" spans="16:16" x14ac:dyDescent="0.3">
      <c r="P541008" s="83"/>
    </row>
    <row r="541009" spans="16:16" x14ac:dyDescent="0.3">
      <c r="P541009" s="83"/>
    </row>
    <row r="541010" spans="16:16" x14ac:dyDescent="0.3">
      <c r="P541010" s="83"/>
    </row>
    <row r="541011" spans="16:16" x14ac:dyDescent="0.3">
      <c r="P541011" s="83"/>
    </row>
    <row r="541012" spans="16:16" x14ac:dyDescent="0.3">
      <c r="P541012" s="83"/>
    </row>
    <row r="541013" spans="16:16" x14ac:dyDescent="0.3">
      <c r="P541013" s="83"/>
    </row>
    <row r="541014" spans="16:16" x14ac:dyDescent="0.3">
      <c r="P541014" s="83"/>
    </row>
    <row r="541015" spans="16:16" x14ac:dyDescent="0.3">
      <c r="P541015" s="83"/>
    </row>
    <row r="541016" spans="16:16" x14ac:dyDescent="0.3">
      <c r="P541016" s="83"/>
    </row>
    <row r="541017" spans="16:16" x14ac:dyDescent="0.3">
      <c r="P541017" s="83"/>
    </row>
    <row r="541018" spans="16:16" x14ac:dyDescent="0.3">
      <c r="P541018" s="83"/>
    </row>
    <row r="541019" spans="16:16" x14ac:dyDescent="0.3">
      <c r="P541019" s="83"/>
    </row>
    <row r="541020" spans="16:16" x14ac:dyDescent="0.3">
      <c r="P541020" s="83"/>
    </row>
    <row r="541021" spans="16:16" x14ac:dyDescent="0.3">
      <c r="P541021" s="83"/>
    </row>
    <row r="541022" spans="16:16" x14ac:dyDescent="0.3">
      <c r="P541022" s="83"/>
    </row>
    <row r="541023" spans="16:16" x14ac:dyDescent="0.3">
      <c r="P541023" s="83"/>
    </row>
    <row r="541024" spans="16:16" x14ac:dyDescent="0.3">
      <c r="P541024" s="83"/>
    </row>
    <row r="541025" spans="16:16" x14ac:dyDescent="0.3">
      <c r="P541025" s="83"/>
    </row>
    <row r="541026" spans="16:16" x14ac:dyDescent="0.3">
      <c r="P541026" s="83"/>
    </row>
    <row r="541027" spans="16:16" x14ac:dyDescent="0.3">
      <c r="P541027" s="83"/>
    </row>
    <row r="541028" spans="16:16" x14ac:dyDescent="0.3">
      <c r="P541028" s="83"/>
    </row>
    <row r="541029" spans="16:16" x14ac:dyDescent="0.3">
      <c r="P541029" s="83"/>
    </row>
    <row r="541030" spans="16:16" x14ac:dyDescent="0.3">
      <c r="P541030" s="83"/>
    </row>
    <row r="541031" spans="16:16" x14ac:dyDescent="0.3">
      <c r="P541031" s="83"/>
    </row>
    <row r="541032" spans="16:16" x14ac:dyDescent="0.3">
      <c r="P541032" s="83"/>
    </row>
    <row r="541033" spans="16:16" x14ac:dyDescent="0.3">
      <c r="P541033" s="83"/>
    </row>
    <row r="541034" spans="16:16" x14ac:dyDescent="0.3">
      <c r="P541034" s="83"/>
    </row>
    <row r="541035" spans="16:16" x14ac:dyDescent="0.3">
      <c r="P541035" s="83"/>
    </row>
    <row r="541036" spans="16:16" x14ac:dyDescent="0.3">
      <c r="P541036" s="83"/>
    </row>
    <row r="541037" spans="16:16" x14ac:dyDescent="0.3">
      <c r="P541037" s="83"/>
    </row>
    <row r="541038" spans="16:16" x14ac:dyDescent="0.3">
      <c r="P541038" s="83"/>
    </row>
    <row r="541039" spans="16:16" x14ac:dyDescent="0.3">
      <c r="P541039" s="83"/>
    </row>
    <row r="541040" spans="16:16" x14ac:dyDescent="0.3">
      <c r="P541040" s="83"/>
    </row>
    <row r="541041" spans="16:16" x14ac:dyDescent="0.3">
      <c r="P541041" s="83"/>
    </row>
    <row r="541042" spans="16:16" x14ac:dyDescent="0.3">
      <c r="P541042" s="83"/>
    </row>
    <row r="541043" spans="16:16" x14ac:dyDescent="0.3">
      <c r="P541043" s="83"/>
    </row>
    <row r="541044" spans="16:16" x14ac:dyDescent="0.3">
      <c r="P541044" s="83"/>
    </row>
    <row r="541045" spans="16:16" x14ac:dyDescent="0.3">
      <c r="P541045" s="83"/>
    </row>
    <row r="541046" spans="16:16" x14ac:dyDescent="0.3">
      <c r="P541046" s="83"/>
    </row>
    <row r="541047" spans="16:16" x14ac:dyDescent="0.3">
      <c r="P541047" s="83"/>
    </row>
    <row r="541048" spans="16:16" x14ac:dyDescent="0.3">
      <c r="P541048" s="83"/>
    </row>
    <row r="541049" spans="16:16" x14ac:dyDescent="0.3">
      <c r="P541049" s="83"/>
    </row>
    <row r="541050" spans="16:16" x14ac:dyDescent="0.3">
      <c r="P541050" s="83"/>
    </row>
    <row r="541051" spans="16:16" x14ac:dyDescent="0.3">
      <c r="P541051" s="83"/>
    </row>
    <row r="541052" spans="16:16" x14ac:dyDescent="0.3">
      <c r="P541052" s="83"/>
    </row>
    <row r="541053" spans="16:16" x14ac:dyDescent="0.3">
      <c r="P541053" s="83"/>
    </row>
    <row r="541054" spans="16:16" x14ac:dyDescent="0.3">
      <c r="P541054" s="83"/>
    </row>
    <row r="541055" spans="16:16" x14ac:dyDescent="0.3">
      <c r="P541055" s="83"/>
    </row>
    <row r="541056" spans="16:16" x14ac:dyDescent="0.3">
      <c r="P541056" s="83"/>
    </row>
    <row r="541057" spans="16:16" x14ac:dyDescent="0.3">
      <c r="P541057" s="83"/>
    </row>
    <row r="541058" spans="16:16" x14ac:dyDescent="0.3">
      <c r="P541058" s="83"/>
    </row>
    <row r="541059" spans="16:16" x14ac:dyDescent="0.3">
      <c r="P541059" s="83"/>
    </row>
    <row r="541060" spans="16:16" x14ac:dyDescent="0.3">
      <c r="P541060" s="83"/>
    </row>
    <row r="541061" spans="16:16" x14ac:dyDescent="0.3">
      <c r="P541061" s="83"/>
    </row>
    <row r="541062" spans="16:16" x14ac:dyDescent="0.3">
      <c r="P541062" s="83"/>
    </row>
    <row r="541063" spans="16:16" x14ac:dyDescent="0.3">
      <c r="P541063" s="83"/>
    </row>
    <row r="541064" spans="16:16" x14ac:dyDescent="0.3">
      <c r="P541064" s="83"/>
    </row>
    <row r="541065" spans="16:16" x14ac:dyDescent="0.3">
      <c r="P541065" s="83"/>
    </row>
    <row r="541066" spans="16:16" x14ac:dyDescent="0.3">
      <c r="P541066" s="83"/>
    </row>
    <row r="541067" spans="16:16" x14ac:dyDescent="0.3">
      <c r="P541067" s="83"/>
    </row>
    <row r="541068" spans="16:16" x14ac:dyDescent="0.3">
      <c r="P541068" s="83"/>
    </row>
    <row r="541069" spans="16:16" x14ac:dyDescent="0.3">
      <c r="P541069" s="83"/>
    </row>
    <row r="541070" spans="16:16" x14ac:dyDescent="0.3">
      <c r="P541070" s="83"/>
    </row>
    <row r="541071" spans="16:16" x14ac:dyDescent="0.3">
      <c r="P541071" s="83"/>
    </row>
    <row r="541072" spans="16:16" x14ac:dyDescent="0.3">
      <c r="P541072" s="83"/>
    </row>
    <row r="541073" spans="16:16" x14ac:dyDescent="0.3">
      <c r="P541073" s="83"/>
    </row>
    <row r="541074" spans="16:16" x14ac:dyDescent="0.3">
      <c r="P541074" s="83"/>
    </row>
    <row r="541075" spans="16:16" x14ac:dyDescent="0.3">
      <c r="P541075" s="83"/>
    </row>
    <row r="541076" spans="16:16" x14ac:dyDescent="0.3">
      <c r="P541076" s="83"/>
    </row>
    <row r="541077" spans="16:16" x14ac:dyDescent="0.3">
      <c r="P541077" s="83"/>
    </row>
    <row r="541078" spans="16:16" x14ac:dyDescent="0.3">
      <c r="P541078" s="83"/>
    </row>
    <row r="541079" spans="16:16" x14ac:dyDescent="0.3">
      <c r="P541079" s="83"/>
    </row>
    <row r="541080" spans="16:16" x14ac:dyDescent="0.3">
      <c r="P541080" s="83"/>
    </row>
    <row r="541081" spans="16:16" x14ac:dyDescent="0.3">
      <c r="P541081" s="83"/>
    </row>
    <row r="541082" spans="16:16" x14ac:dyDescent="0.3">
      <c r="P541082" s="83"/>
    </row>
    <row r="541083" spans="16:16" x14ac:dyDescent="0.3">
      <c r="P541083" s="83"/>
    </row>
    <row r="541084" spans="16:16" x14ac:dyDescent="0.3">
      <c r="P541084" s="83"/>
    </row>
    <row r="541085" spans="16:16" x14ac:dyDescent="0.3">
      <c r="P541085" s="83"/>
    </row>
    <row r="541086" spans="16:16" x14ac:dyDescent="0.3">
      <c r="P541086" s="83"/>
    </row>
    <row r="541087" spans="16:16" x14ac:dyDescent="0.3">
      <c r="P541087" s="83"/>
    </row>
    <row r="541088" spans="16:16" x14ac:dyDescent="0.3">
      <c r="P541088" s="83"/>
    </row>
    <row r="541089" spans="16:16" x14ac:dyDescent="0.3">
      <c r="P541089" s="83"/>
    </row>
    <row r="541090" spans="16:16" x14ac:dyDescent="0.3">
      <c r="P541090" s="83"/>
    </row>
    <row r="541091" spans="16:16" x14ac:dyDescent="0.3">
      <c r="P541091" s="83"/>
    </row>
    <row r="541092" spans="16:16" x14ac:dyDescent="0.3">
      <c r="P541092" s="83"/>
    </row>
    <row r="541093" spans="16:16" x14ac:dyDescent="0.3">
      <c r="P541093" s="83"/>
    </row>
    <row r="541094" spans="16:16" x14ac:dyDescent="0.3">
      <c r="P541094" s="83"/>
    </row>
    <row r="541095" spans="16:16" x14ac:dyDescent="0.3">
      <c r="P541095" s="83"/>
    </row>
    <row r="541096" spans="16:16" x14ac:dyDescent="0.3">
      <c r="P541096" s="83"/>
    </row>
    <row r="541097" spans="16:16" x14ac:dyDescent="0.3">
      <c r="P541097" s="83"/>
    </row>
    <row r="541098" spans="16:16" x14ac:dyDescent="0.3">
      <c r="P541098" s="83"/>
    </row>
    <row r="541099" spans="16:16" x14ac:dyDescent="0.3">
      <c r="P541099" s="83"/>
    </row>
    <row r="541100" spans="16:16" x14ac:dyDescent="0.3">
      <c r="P541100" s="83"/>
    </row>
    <row r="541101" spans="16:16" x14ac:dyDescent="0.3">
      <c r="P541101" s="83"/>
    </row>
    <row r="541102" spans="16:16" x14ac:dyDescent="0.3">
      <c r="P541102" s="83"/>
    </row>
    <row r="541103" spans="16:16" x14ac:dyDescent="0.3">
      <c r="P541103" s="83"/>
    </row>
    <row r="541104" spans="16:16" x14ac:dyDescent="0.3">
      <c r="P541104" s="83"/>
    </row>
    <row r="541105" spans="16:16" x14ac:dyDescent="0.3">
      <c r="P541105" s="83"/>
    </row>
    <row r="541106" spans="16:16" x14ac:dyDescent="0.3">
      <c r="P541106" s="83"/>
    </row>
    <row r="541107" spans="16:16" x14ac:dyDescent="0.3">
      <c r="P541107" s="83"/>
    </row>
    <row r="541108" spans="16:16" x14ac:dyDescent="0.3">
      <c r="P541108" s="83"/>
    </row>
    <row r="541109" spans="16:16" x14ac:dyDescent="0.3">
      <c r="P541109" s="83"/>
    </row>
    <row r="541110" spans="16:16" x14ac:dyDescent="0.3">
      <c r="P541110" s="83"/>
    </row>
    <row r="541111" spans="16:16" x14ac:dyDescent="0.3">
      <c r="P541111" s="83"/>
    </row>
    <row r="541112" spans="16:16" x14ac:dyDescent="0.3">
      <c r="P541112" s="83"/>
    </row>
    <row r="541113" spans="16:16" x14ac:dyDescent="0.3">
      <c r="P541113" s="83"/>
    </row>
    <row r="541114" spans="16:16" x14ac:dyDescent="0.3">
      <c r="P541114" s="83"/>
    </row>
    <row r="541115" spans="16:16" x14ac:dyDescent="0.3">
      <c r="P541115" s="83"/>
    </row>
    <row r="541116" spans="16:16" x14ac:dyDescent="0.3">
      <c r="P541116" s="83"/>
    </row>
    <row r="541117" spans="16:16" x14ac:dyDescent="0.3">
      <c r="P541117" s="83"/>
    </row>
    <row r="541118" spans="16:16" x14ac:dyDescent="0.3">
      <c r="P541118" s="83"/>
    </row>
    <row r="541119" spans="16:16" x14ac:dyDescent="0.3">
      <c r="P541119" s="83"/>
    </row>
    <row r="541120" spans="16:16" x14ac:dyDescent="0.3">
      <c r="P541120" s="83"/>
    </row>
    <row r="541121" spans="16:16" x14ac:dyDescent="0.3">
      <c r="P541121" s="83"/>
    </row>
    <row r="541122" spans="16:16" x14ac:dyDescent="0.3">
      <c r="P541122" s="83"/>
    </row>
    <row r="541123" spans="16:16" x14ac:dyDescent="0.3">
      <c r="P541123" s="83"/>
    </row>
    <row r="541124" spans="16:16" x14ac:dyDescent="0.3">
      <c r="P541124" s="83"/>
    </row>
    <row r="541125" spans="16:16" x14ac:dyDescent="0.3">
      <c r="P541125" s="83"/>
    </row>
    <row r="541126" spans="16:16" x14ac:dyDescent="0.3">
      <c r="P541126" s="83"/>
    </row>
    <row r="541127" spans="16:16" x14ac:dyDescent="0.3">
      <c r="P541127" s="83"/>
    </row>
    <row r="541128" spans="16:16" x14ac:dyDescent="0.3">
      <c r="P541128" s="83"/>
    </row>
    <row r="541129" spans="16:16" x14ac:dyDescent="0.3">
      <c r="P541129" s="83"/>
    </row>
    <row r="541130" spans="16:16" x14ac:dyDescent="0.3">
      <c r="P541130" s="83"/>
    </row>
    <row r="541131" spans="16:16" x14ac:dyDescent="0.3">
      <c r="P541131" s="83"/>
    </row>
    <row r="541132" spans="16:16" x14ac:dyDescent="0.3">
      <c r="P541132" s="83"/>
    </row>
    <row r="541133" spans="16:16" x14ac:dyDescent="0.3">
      <c r="P541133" s="83"/>
    </row>
    <row r="541134" spans="16:16" x14ac:dyDescent="0.3">
      <c r="P541134" s="83"/>
    </row>
    <row r="541135" spans="16:16" x14ac:dyDescent="0.3">
      <c r="P541135" s="83"/>
    </row>
    <row r="541136" spans="16:16" x14ac:dyDescent="0.3">
      <c r="P541136" s="83"/>
    </row>
    <row r="541137" spans="16:16" x14ac:dyDescent="0.3">
      <c r="P541137" s="83"/>
    </row>
    <row r="541138" spans="16:16" x14ac:dyDescent="0.3">
      <c r="P541138" s="83"/>
    </row>
    <row r="541139" spans="16:16" x14ac:dyDescent="0.3">
      <c r="P541139" s="83"/>
    </row>
    <row r="541140" spans="16:16" x14ac:dyDescent="0.3">
      <c r="P541140" s="83"/>
    </row>
    <row r="541141" spans="16:16" x14ac:dyDescent="0.3">
      <c r="P541141" s="83"/>
    </row>
    <row r="541142" spans="16:16" x14ac:dyDescent="0.3">
      <c r="P541142" s="83"/>
    </row>
    <row r="541143" spans="16:16" x14ac:dyDescent="0.3">
      <c r="P541143" s="83"/>
    </row>
    <row r="541144" spans="16:16" x14ac:dyDescent="0.3">
      <c r="P541144" s="83"/>
    </row>
    <row r="541145" spans="16:16" x14ac:dyDescent="0.3">
      <c r="P541145" s="83"/>
    </row>
    <row r="541146" spans="16:16" x14ac:dyDescent="0.3">
      <c r="P541146" s="83"/>
    </row>
    <row r="541147" spans="16:16" x14ac:dyDescent="0.3">
      <c r="P541147" s="83"/>
    </row>
    <row r="541148" spans="16:16" x14ac:dyDescent="0.3">
      <c r="P541148" s="83"/>
    </row>
    <row r="541149" spans="16:16" x14ac:dyDescent="0.3">
      <c r="P541149" s="83"/>
    </row>
    <row r="541150" spans="16:16" x14ac:dyDescent="0.3">
      <c r="P541150" s="83"/>
    </row>
    <row r="541151" spans="16:16" x14ac:dyDescent="0.3">
      <c r="P541151" s="83"/>
    </row>
    <row r="541152" spans="16:16" x14ac:dyDescent="0.3">
      <c r="P541152" s="83"/>
    </row>
    <row r="541153" spans="16:16" x14ac:dyDescent="0.3">
      <c r="P541153" s="83"/>
    </row>
    <row r="541154" spans="16:16" x14ac:dyDescent="0.3">
      <c r="P541154" s="83"/>
    </row>
    <row r="541155" spans="16:16" x14ac:dyDescent="0.3">
      <c r="P541155" s="83"/>
    </row>
    <row r="541156" spans="16:16" x14ac:dyDescent="0.3">
      <c r="P541156" s="83"/>
    </row>
    <row r="541157" spans="16:16" x14ac:dyDescent="0.3">
      <c r="P541157" s="83"/>
    </row>
    <row r="541158" spans="16:16" x14ac:dyDescent="0.3">
      <c r="P541158" s="83"/>
    </row>
    <row r="541159" spans="16:16" x14ac:dyDescent="0.3">
      <c r="P541159" s="83"/>
    </row>
    <row r="541160" spans="16:16" x14ac:dyDescent="0.3">
      <c r="P541160" s="83"/>
    </row>
    <row r="541161" spans="16:16" x14ac:dyDescent="0.3">
      <c r="P541161" s="83"/>
    </row>
    <row r="541162" spans="16:16" x14ac:dyDescent="0.3">
      <c r="P541162" s="83"/>
    </row>
    <row r="541163" spans="16:16" x14ac:dyDescent="0.3">
      <c r="P541163" s="83"/>
    </row>
    <row r="541164" spans="16:16" x14ac:dyDescent="0.3">
      <c r="P541164" s="83"/>
    </row>
    <row r="541165" spans="16:16" x14ac:dyDescent="0.3">
      <c r="P541165" s="83"/>
    </row>
    <row r="541166" spans="16:16" x14ac:dyDescent="0.3">
      <c r="P541166" s="83"/>
    </row>
    <row r="541167" spans="16:16" x14ac:dyDescent="0.3">
      <c r="P541167" s="83"/>
    </row>
    <row r="541168" spans="16:16" x14ac:dyDescent="0.3">
      <c r="P541168" s="83"/>
    </row>
    <row r="541169" spans="16:16" x14ac:dyDescent="0.3">
      <c r="P541169" s="83"/>
    </row>
    <row r="541170" spans="16:16" x14ac:dyDescent="0.3">
      <c r="P541170" s="83"/>
    </row>
    <row r="541171" spans="16:16" x14ac:dyDescent="0.3">
      <c r="P541171" s="83"/>
    </row>
    <row r="541172" spans="16:16" x14ac:dyDescent="0.3">
      <c r="P541172" s="83"/>
    </row>
    <row r="541173" spans="16:16" x14ac:dyDescent="0.3">
      <c r="P541173" s="83"/>
    </row>
    <row r="541174" spans="16:16" x14ac:dyDescent="0.3">
      <c r="P541174" s="83"/>
    </row>
    <row r="541175" spans="16:16" x14ac:dyDescent="0.3">
      <c r="P541175" s="83"/>
    </row>
    <row r="541176" spans="16:16" x14ac:dyDescent="0.3">
      <c r="P541176" s="83"/>
    </row>
    <row r="541177" spans="16:16" x14ac:dyDescent="0.3">
      <c r="P541177" s="83"/>
    </row>
    <row r="541178" spans="16:16" x14ac:dyDescent="0.3">
      <c r="P541178" s="83"/>
    </row>
    <row r="541179" spans="16:16" x14ac:dyDescent="0.3">
      <c r="P541179" s="83"/>
    </row>
    <row r="541180" spans="16:16" x14ac:dyDescent="0.3">
      <c r="P541180" s="83"/>
    </row>
    <row r="541181" spans="16:16" x14ac:dyDescent="0.3">
      <c r="P541181" s="83"/>
    </row>
    <row r="541182" spans="16:16" x14ac:dyDescent="0.3">
      <c r="P541182" s="83"/>
    </row>
    <row r="541183" spans="16:16" x14ac:dyDescent="0.3">
      <c r="P541183" s="83"/>
    </row>
    <row r="541184" spans="16:16" x14ac:dyDescent="0.3">
      <c r="P541184" s="83"/>
    </row>
    <row r="541185" spans="16:16" x14ac:dyDescent="0.3">
      <c r="P541185" s="83"/>
    </row>
    <row r="541186" spans="16:16" x14ac:dyDescent="0.3">
      <c r="P541186" s="83"/>
    </row>
    <row r="541187" spans="16:16" x14ac:dyDescent="0.3">
      <c r="P541187" s="83"/>
    </row>
    <row r="541188" spans="16:16" x14ac:dyDescent="0.3">
      <c r="P541188" s="83"/>
    </row>
    <row r="541189" spans="16:16" x14ac:dyDescent="0.3">
      <c r="P541189" s="83"/>
    </row>
    <row r="541190" spans="16:16" x14ac:dyDescent="0.3">
      <c r="P541190" s="83"/>
    </row>
    <row r="541191" spans="16:16" x14ac:dyDescent="0.3">
      <c r="P541191" s="83"/>
    </row>
    <row r="541192" spans="16:16" x14ac:dyDescent="0.3">
      <c r="P541192" s="83"/>
    </row>
    <row r="541193" spans="16:16" x14ac:dyDescent="0.3">
      <c r="P541193" s="83"/>
    </row>
    <row r="541194" spans="16:16" x14ac:dyDescent="0.3">
      <c r="P541194" s="83"/>
    </row>
    <row r="541195" spans="16:16" x14ac:dyDescent="0.3">
      <c r="P541195" s="83"/>
    </row>
    <row r="541196" spans="16:16" x14ac:dyDescent="0.3">
      <c r="P541196" s="83"/>
    </row>
    <row r="541197" spans="16:16" x14ac:dyDescent="0.3">
      <c r="P541197" s="83"/>
    </row>
    <row r="541198" spans="16:16" x14ac:dyDescent="0.3">
      <c r="P541198" s="83"/>
    </row>
    <row r="541199" spans="16:16" x14ac:dyDescent="0.3">
      <c r="P541199" s="83"/>
    </row>
    <row r="541200" spans="16:16" x14ac:dyDescent="0.3">
      <c r="P541200" s="83"/>
    </row>
    <row r="541201" spans="16:16" x14ac:dyDescent="0.3">
      <c r="P541201" s="83"/>
    </row>
    <row r="541202" spans="16:16" x14ac:dyDescent="0.3">
      <c r="P541202" s="83"/>
    </row>
    <row r="541203" spans="16:16" x14ac:dyDescent="0.3">
      <c r="P541203" s="83"/>
    </row>
    <row r="541204" spans="16:16" x14ac:dyDescent="0.3">
      <c r="P541204" s="83"/>
    </row>
    <row r="541205" spans="16:16" x14ac:dyDescent="0.3">
      <c r="P541205" s="83"/>
    </row>
    <row r="541206" spans="16:16" x14ac:dyDescent="0.3">
      <c r="P541206" s="83"/>
    </row>
    <row r="541207" spans="16:16" x14ac:dyDescent="0.3">
      <c r="P541207" s="83"/>
    </row>
    <row r="541208" spans="16:16" x14ac:dyDescent="0.3">
      <c r="P541208" s="83"/>
    </row>
    <row r="541209" spans="16:16" x14ac:dyDescent="0.3">
      <c r="P541209" s="83"/>
    </row>
    <row r="541210" spans="16:16" x14ac:dyDescent="0.3">
      <c r="P541210" s="83"/>
    </row>
    <row r="541211" spans="16:16" x14ac:dyDescent="0.3">
      <c r="P541211" s="83"/>
    </row>
    <row r="541212" spans="16:16" x14ac:dyDescent="0.3">
      <c r="P541212" s="83"/>
    </row>
    <row r="541213" spans="16:16" x14ac:dyDescent="0.3">
      <c r="P541213" s="83"/>
    </row>
    <row r="541214" spans="16:16" x14ac:dyDescent="0.3">
      <c r="P541214" s="83"/>
    </row>
    <row r="541215" spans="16:16" x14ac:dyDescent="0.3">
      <c r="P541215" s="83"/>
    </row>
    <row r="541216" spans="16:16" x14ac:dyDescent="0.3">
      <c r="P541216" s="83"/>
    </row>
    <row r="541217" spans="16:16" x14ac:dyDescent="0.3">
      <c r="P541217" s="83"/>
    </row>
    <row r="541218" spans="16:16" x14ac:dyDescent="0.3">
      <c r="P541218" s="83"/>
    </row>
    <row r="541219" spans="16:16" x14ac:dyDescent="0.3">
      <c r="P541219" s="83"/>
    </row>
    <row r="541220" spans="16:16" x14ac:dyDescent="0.3">
      <c r="P541220" s="83"/>
    </row>
    <row r="541221" spans="16:16" x14ac:dyDescent="0.3">
      <c r="P541221" s="83"/>
    </row>
    <row r="541222" spans="16:16" x14ac:dyDescent="0.3">
      <c r="P541222" s="83"/>
    </row>
    <row r="541223" spans="16:16" x14ac:dyDescent="0.3">
      <c r="P541223" s="83"/>
    </row>
    <row r="541224" spans="16:16" x14ac:dyDescent="0.3">
      <c r="P541224" s="83"/>
    </row>
    <row r="541225" spans="16:16" x14ac:dyDescent="0.3">
      <c r="P541225" s="83"/>
    </row>
    <row r="541226" spans="16:16" x14ac:dyDescent="0.3">
      <c r="P541226" s="83"/>
    </row>
    <row r="541227" spans="16:16" x14ac:dyDescent="0.3">
      <c r="P541227" s="83"/>
    </row>
    <row r="541228" spans="16:16" x14ac:dyDescent="0.3">
      <c r="P541228" s="83"/>
    </row>
    <row r="541229" spans="16:16" x14ac:dyDescent="0.3">
      <c r="P541229" s="83"/>
    </row>
    <row r="541230" spans="16:16" x14ac:dyDescent="0.3">
      <c r="P541230" s="83"/>
    </row>
    <row r="541231" spans="16:16" x14ac:dyDescent="0.3">
      <c r="P541231" s="83"/>
    </row>
    <row r="541232" spans="16:16" x14ac:dyDescent="0.3">
      <c r="P541232" s="83"/>
    </row>
    <row r="541233" spans="16:16" x14ac:dyDescent="0.3">
      <c r="P541233" s="83"/>
    </row>
    <row r="541234" spans="16:16" x14ac:dyDescent="0.3">
      <c r="P541234" s="83"/>
    </row>
    <row r="541235" spans="16:16" x14ac:dyDescent="0.3">
      <c r="P541235" s="83"/>
    </row>
    <row r="541236" spans="16:16" x14ac:dyDescent="0.3">
      <c r="P541236" s="83"/>
    </row>
    <row r="541237" spans="16:16" x14ac:dyDescent="0.3">
      <c r="P541237" s="83"/>
    </row>
    <row r="541238" spans="16:16" x14ac:dyDescent="0.3">
      <c r="P541238" s="83"/>
    </row>
    <row r="541239" spans="16:16" x14ac:dyDescent="0.3">
      <c r="P541239" s="83"/>
    </row>
    <row r="541240" spans="16:16" x14ac:dyDescent="0.3">
      <c r="P541240" s="83"/>
    </row>
    <row r="541241" spans="16:16" x14ac:dyDescent="0.3">
      <c r="P541241" s="83"/>
    </row>
    <row r="541242" spans="16:16" x14ac:dyDescent="0.3">
      <c r="P541242" s="83"/>
    </row>
    <row r="541243" spans="16:16" x14ac:dyDescent="0.3">
      <c r="P541243" s="83"/>
    </row>
    <row r="541244" spans="16:16" x14ac:dyDescent="0.3">
      <c r="P541244" s="83"/>
    </row>
    <row r="541245" spans="16:16" x14ac:dyDescent="0.3">
      <c r="P541245" s="83"/>
    </row>
    <row r="541246" spans="16:16" x14ac:dyDescent="0.3">
      <c r="P541246" s="83"/>
    </row>
    <row r="541247" spans="16:16" x14ac:dyDescent="0.3">
      <c r="P541247" s="83"/>
    </row>
    <row r="541248" spans="16:16" x14ac:dyDescent="0.3">
      <c r="P541248" s="83"/>
    </row>
    <row r="541249" spans="16:16" x14ac:dyDescent="0.3">
      <c r="P541249" s="83"/>
    </row>
    <row r="541250" spans="16:16" x14ac:dyDescent="0.3">
      <c r="P541250" s="83"/>
    </row>
    <row r="541251" spans="16:16" x14ac:dyDescent="0.3">
      <c r="P541251" s="83"/>
    </row>
    <row r="541252" spans="16:16" x14ac:dyDescent="0.3">
      <c r="P541252" s="83"/>
    </row>
    <row r="541253" spans="16:16" x14ac:dyDescent="0.3">
      <c r="P541253" s="83"/>
    </row>
    <row r="541254" spans="16:16" x14ac:dyDescent="0.3">
      <c r="P541254" s="83"/>
    </row>
    <row r="541255" spans="16:16" x14ac:dyDescent="0.3">
      <c r="P541255" s="83"/>
    </row>
    <row r="541256" spans="16:16" x14ac:dyDescent="0.3">
      <c r="P541256" s="83"/>
    </row>
    <row r="541257" spans="16:16" x14ac:dyDescent="0.3">
      <c r="P541257" s="83"/>
    </row>
    <row r="541258" spans="16:16" x14ac:dyDescent="0.3">
      <c r="P541258" s="83"/>
    </row>
    <row r="541259" spans="16:16" x14ac:dyDescent="0.3">
      <c r="P541259" s="83"/>
    </row>
    <row r="541260" spans="16:16" x14ac:dyDescent="0.3">
      <c r="P541260" s="83"/>
    </row>
    <row r="541261" spans="16:16" x14ac:dyDescent="0.3">
      <c r="P541261" s="83"/>
    </row>
    <row r="541262" spans="16:16" x14ac:dyDescent="0.3">
      <c r="P541262" s="83"/>
    </row>
    <row r="541263" spans="16:16" x14ac:dyDescent="0.3">
      <c r="P541263" s="83"/>
    </row>
    <row r="541264" spans="16:16" x14ac:dyDescent="0.3">
      <c r="P541264" s="83"/>
    </row>
    <row r="541265" spans="16:16" x14ac:dyDescent="0.3">
      <c r="P541265" s="83"/>
    </row>
    <row r="541266" spans="16:16" x14ac:dyDescent="0.3">
      <c r="P541266" s="83"/>
    </row>
    <row r="541267" spans="16:16" x14ac:dyDescent="0.3">
      <c r="P541267" s="83"/>
    </row>
    <row r="541268" spans="16:16" x14ac:dyDescent="0.3">
      <c r="P541268" s="83"/>
    </row>
    <row r="541269" spans="16:16" x14ac:dyDescent="0.3">
      <c r="P541269" s="83"/>
    </row>
    <row r="541270" spans="16:16" x14ac:dyDescent="0.3">
      <c r="P541270" s="83"/>
    </row>
    <row r="541271" spans="16:16" x14ac:dyDescent="0.3">
      <c r="P541271" s="83"/>
    </row>
    <row r="541272" spans="16:16" x14ac:dyDescent="0.3">
      <c r="P541272" s="83"/>
    </row>
    <row r="541273" spans="16:16" x14ac:dyDescent="0.3">
      <c r="P541273" s="83"/>
    </row>
    <row r="541274" spans="16:16" x14ac:dyDescent="0.3">
      <c r="P541274" s="83"/>
    </row>
    <row r="541275" spans="16:16" x14ac:dyDescent="0.3">
      <c r="P541275" s="83"/>
    </row>
    <row r="541276" spans="16:16" x14ac:dyDescent="0.3">
      <c r="P541276" s="83"/>
    </row>
    <row r="541277" spans="16:16" x14ac:dyDescent="0.3">
      <c r="P541277" s="83"/>
    </row>
    <row r="541278" spans="16:16" x14ac:dyDescent="0.3">
      <c r="P541278" s="83"/>
    </row>
    <row r="541279" spans="16:16" x14ac:dyDescent="0.3">
      <c r="P541279" s="83"/>
    </row>
    <row r="541280" spans="16:16" x14ac:dyDescent="0.3">
      <c r="P541280" s="83"/>
    </row>
    <row r="541281" spans="16:16" x14ac:dyDescent="0.3">
      <c r="P541281" s="83"/>
    </row>
    <row r="541282" spans="16:16" x14ac:dyDescent="0.3">
      <c r="P541282" s="83"/>
    </row>
    <row r="541283" spans="16:16" x14ac:dyDescent="0.3">
      <c r="P541283" s="83"/>
    </row>
    <row r="541284" spans="16:16" x14ac:dyDescent="0.3">
      <c r="P541284" s="83"/>
    </row>
    <row r="541285" spans="16:16" x14ac:dyDescent="0.3">
      <c r="P541285" s="83"/>
    </row>
    <row r="541286" spans="16:16" x14ac:dyDescent="0.3">
      <c r="P541286" s="83"/>
    </row>
    <row r="541287" spans="16:16" x14ac:dyDescent="0.3">
      <c r="P541287" s="83"/>
    </row>
    <row r="541288" spans="16:16" x14ac:dyDescent="0.3">
      <c r="P541288" s="83"/>
    </row>
    <row r="541289" spans="16:16" x14ac:dyDescent="0.3">
      <c r="P541289" s="83"/>
    </row>
    <row r="541290" spans="16:16" x14ac:dyDescent="0.3">
      <c r="P541290" s="83"/>
    </row>
    <row r="541291" spans="16:16" x14ac:dyDescent="0.3">
      <c r="P541291" s="83"/>
    </row>
    <row r="541292" spans="16:16" x14ac:dyDescent="0.3">
      <c r="P541292" s="83"/>
    </row>
    <row r="541293" spans="16:16" x14ac:dyDescent="0.3">
      <c r="P541293" s="83"/>
    </row>
    <row r="541294" spans="16:16" x14ac:dyDescent="0.3">
      <c r="P541294" s="83"/>
    </row>
    <row r="541295" spans="16:16" x14ac:dyDescent="0.3">
      <c r="P541295" s="83"/>
    </row>
    <row r="541296" spans="16:16" x14ac:dyDescent="0.3">
      <c r="P541296" s="83"/>
    </row>
    <row r="541297" spans="16:16" x14ac:dyDescent="0.3">
      <c r="P541297" s="83"/>
    </row>
    <row r="541298" spans="16:16" x14ac:dyDescent="0.3">
      <c r="P541298" s="83"/>
    </row>
    <row r="541299" spans="16:16" x14ac:dyDescent="0.3">
      <c r="P541299" s="83"/>
    </row>
    <row r="541300" spans="16:16" x14ac:dyDescent="0.3">
      <c r="P541300" s="83"/>
    </row>
    <row r="541301" spans="16:16" x14ac:dyDescent="0.3">
      <c r="P541301" s="83"/>
    </row>
    <row r="541302" spans="16:16" x14ac:dyDescent="0.3">
      <c r="P541302" s="83"/>
    </row>
    <row r="541303" spans="16:16" x14ac:dyDescent="0.3">
      <c r="P541303" s="83"/>
    </row>
    <row r="541304" spans="16:16" x14ac:dyDescent="0.3">
      <c r="P541304" s="83"/>
    </row>
    <row r="541305" spans="16:16" x14ac:dyDescent="0.3">
      <c r="P541305" s="83"/>
    </row>
    <row r="541306" spans="16:16" x14ac:dyDescent="0.3">
      <c r="P541306" s="83"/>
    </row>
    <row r="541307" spans="16:16" x14ac:dyDescent="0.3">
      <c r="P541307" s="83"/>
    </row>
    <row r="541308" spans="16:16" x14ac:dyDescent="0.3">
      <c r="P541308" s="83"/>
    </row>
    <row r="541309" spans="16:16" x14ac:dyDescent="0.3">
      <c r="P541309" s="83"/>
    </row>
    <row r="541310" spans="16:16" x14ac:dyDescent="0.3">
      <c r="P541310" s="83"/>
    </row>
    <row r="541311" spans="16:16" x14ac:dyDescent="0.3">
      <c r="P541311" s="83"/>
    </row>
    <row r="541312" spans="16:16" x14ac:dyDescent="0.3">
      <c r="P541312" s="83"/>
    </row>
    <row r="541313" spans="16:16" x14ac:dyDescent="0.3">
      <c r="P541313" s="83"/>
    </row>
    <row r="541314" spans="16:16" x14ac:dyDescent="0.3">
      <c r="P541314" s="83"/>
    </row>
    <row r="541315" spans="16:16" x14ac:dyDescent="0.3">
      <c r="P541315" s="83"/>
    </row>
    <row r="541316" spans="16:16" x14ac:dyDescent="0.3">
      <c r="P541316" s="83"/>
    </row>
    <row r="541317" spans="16:16" x14ac:dyDescent="0.3">
      <c r="P541317" s="83"/>
    </row>
    <row r="541318" spans="16:16" x14ac:dyDescent="0.3">
      <c r="P541318" s="83"/>
    </row>
    <row r="541319" spans="16:16" x14ac:dyDescent="0.3">
      <c r="P541319" s="83"/>
    </row>
    <row r="541320" spans="16:16" x14ac:dyDescent="0.3">
      <c r="P541320" s="83"/>
    </row>
    <row r="541321" spans="16:16" x14ac:dyDescent="0.3">
      <c r="P541321" s="83"/>
    </row>
    <row r="541322" spans="16:16" x14ac:dyDescent="0.3">
      <c r="P541322" s="83"/>
    </row>
    <row r="541323" spans="16:16" x14ac:dyDescent="0.3">
      <c r="P541323" s="83"/>
    </row>
    <row r="541324" spans="16:16" x14ac:dyDescent="0.3">
      <c r="P541324" s="83"/>
    </row>
    <row r="541325" spans="16:16" x14ac:dyDescent="0.3">
      <c r="P541325" s="83"/>
    </row>
    <row r="541326" spans="16:16" x14ac:dyDescent="0.3">
      <c r="P541326" s="83"/>
    </row>
    <row r="541327" spans="16:16" x14ac:dyDescent="0.3">
      <c r="P541327" s="83"/>
    </row>
    <row r="541328" spans="16:16" x14ac:dyDescent="0.3">
      <c r="P541328" s="83"/>
    </row>
    <row r="541329" spans="16:16" x14ac:dyDescent="0.3">
      <c r="P541329" s="83"/>
    </row>
    <row r="541330" spans="16:16" x14ac:dyDescent="0.3">
      <c r="P541330" s="83"/>
    </row>
    <row r="541331" spans="16:16" x14ac:dyDescent="0.3">
      <c r="P541331" s="83"/>
    </row>
    <row r="541332" spans="16:16" x14ac:dyDescent="0.3">
      <c r="P541332" s="83"/>
    </row>
    <row r="541333" spans="16:16" x14ac:dyDescent="0.3">
      <c r="P541333" s="83"/>
    </row>
    <row r="541334" spans="16:16" x14ac:dyDescent="0.3">
      <c r="P541334" s="83"/>
    </row>
    <row r="541335" spans="16:16" x14ac:dyDescent="0.3">
      <c r="P541335" s="83"/>
    </row>
    <row r="541336" spans="16:16" x14ac:dyDescent="0.3">
      <c r="P541336" s="83"/>
    </row>
    <row r="541337" spans="16:16" x14ac:dyDescent="0.3">
      <c r="P541337" s="83"/>
    </row>
    <row r="541338" spans="16:16" x14ac:dyDescent="0.3">
      <c r="P541338" s="83"/>
    </row>
    <row r="541339" spans="16:16" x14ac:dyDescent="0.3">
      <c r="P541339" s="83"/>
    </row>
    <row r="541340" spans="16:16" x14ac:dyDescent="0.3">
      <c r="P541340" s="83"/>
    </row>
    <row r="541341" spans="16:16" x14ac:dyDescent="0.3">
      <c r="P541341" s="83"/>
    </row>
    <row r="541342" spans="16:16" x14ac:dyDescent="0.3">
      <c r="P541342" s="83"/>
    </row>
    <row r="541343" spans="16:16" x14ac:dyDescent="0.3">
      <c r="P541343" s="83"/>
    </row>
    <row r="541344" spans="16:16" x14ac:dyDescent="0.3">
      <c r="P541344" s="83"/>
    </row>
    <row r="541345" spans="16:16" x14ac:dyDescent="0.3">
      <c r="P541345" s="83"/>
    </row>
    <row r="541346" spans="16:16" x14ac:dyDescent="0.3">
      <c r="P541346" s="83"/>
    </row>
    <row r="541347" spans="16:16" x14ac:dyDescent="0.3">
      <c r="P541347" s="83"/>
    </row>
    <row r="541348" spans="16:16" x14ac:dyDescent="0.3">
      <c r="P541348" s="83"/>
    </row>
    <row r="541349" spans="16:16" x14ac:dyDescent="0.3">
      <c r="P541349" s="83"/>
    </row>
    <row r="541350" spans="16:16" x14ac:dyDescent="0.3">
      <c r="P541350" s="83"/>
    </row>
    <row r="541351" spans="16:16" x14ac:dyDescent="0.3">
      <c r="P541351" s="83"/>
    </row>
    <row r="541352" spans="16:16" x14ac:dyDescent="0.3">
      <c r="P541352" s="83"/>
    </row>
    <row r="541353" spans="16:16" x14ac:dyDescent="0.3">
      <c r="P541353" s="83"/>
    </row>
    <row r="541354" spans="16:16" x14ac:dyDescent="0.3">
      <c r="P541354" s="83"/>
    </row>
    <row r="541355" spans="16:16" x14ac:dyDescent="0.3">
      <c r="P541355" s="83"/>
    </row>
    <row r="541356" spans="16:16" x14ac:dyDescent="0.3">
      <c r="P541356" s="83"/>
    </row>
    <row r="541357" spans="16:16" x14ac:dyDescent="0.3">
      <c r="P541357" s="83"/>
    </row>
    <row r="541358" spans="16:16" x14ac:dyDescent="0.3">
      <c r="P541358" s="83"/>
    </row>
    <row r="541359" spans="16:16" x14ac:dyDescent="0.3">
      <c r="P541359" s="83"/>
    </row>
    <row r="541360" spans="16:16" x14ac:dyDescent="0.3">
      <c r="P541360" s="83"/>
    </row>
    <row r="541361" spans="16:16" x14ac:dyDescent="0.3">
      <c r="P541361" s="83"/>
    </row>
    <row r="541362" spans="16:16" x14ac:dyDescent="0.3">
      <c r="P541362" s="83"/>
    </row>
    <row r="541363" spans="16:16" x14ac:dyDescent="0.3">
      <c r="P541363" s="83"/>
    </row>
    <row r="541364" spans="16:16" x14ac:dyDescent="0.3">
      <c r="P541364" s="83"/>
    </row>
    <row r="541365" spans="16:16" x14ac:dyDescent="0.3">
      <c r="P541365" s="83"/>
    </row>
    <row r="541366" spans="16:16" x14ac:dyDescent="0.3">
      <c r="P541366" s="83"/>
    </row>
    <row r="541367" spans="16:16" x14ac:dyDescent="0.3">
      <c r="P541367" s="83"/>
    </row>
    <row r="541368" spans="16:16" x14ac:dyDescent="0.3">
      <c r="P541368" s="83"/>
    </row>
    <row r="541369" spans="16:16" x14ac:dyDescent="0.3">
      <c r="P541369" s="83"/>
    </row>
    <row r="541370" spans="16:16" x14ac:dyDescent="0.3">
      <c r="P541370" s="83"/>
    </row>
    <row r="541371" spans="16:16" x14ac:dyDescent="0.3">
      <c r="P541371" s="83"/>
    </row>
    <row r="541372" spans="16:16" x14ac:dyDescent="0.3">
      <c r="P541372" s="83"/>
    </row>
    <row r="541373" spans="16:16" x14ac:dyDescent="0.3">
      <c r="P541373" s="83"/>
    </row>
    <row r="541374" spans="16:16" x14ac:dyDescent="0.3">
      <c r="P541374" s="83"/>
    </row>
    <row r="541375" spans="16:16" x14ac:dyDescent="0.3">
      <c r="P541375" s="83"/>
    </row>
    <row r="541376" spans="16:16" x14ac:dyDescent="0.3">
      <c r="P541376" s="83"/>
    </row>
    <row r="541377" spans="16:16" x14ac:dyDescent="0.3">
      <c r="P541377" s="83"/>
    </row>
    <row r="541378" spans="16:16" x14ac:dyDescent="0.3">
      <c r="P541378" s="83"/>
    </row>
    <row r="541379" spans="16:16" x14ac:dyDescent="0.3">
      <c r="P541379" s="83"/>
    </row>
    <row r="541380" spans="16:16" x14ac:dyDescent="0.3">
      <c r="P541380" s="83"/>
    </row>
    <row r="541381" spans="16:16" x14ac:dyDescent="0.3">
      <c r="P541381" s="83"/>
    </row>
    <row r="541382" spans="16:16" x14ac:dyDescent="0.3">
      <c r="P541382" s="83"/>
    </row>
    <row r="541383" spans="16:16" x14ac:dyDescent="0.3">
      <c r="P541383" s="83"/>
    </row>
    <row r="541384" spans="16:16" x14ac:dyDescent="0.3">
      <c r="P541384" s="83"/>
    </row>
    <row r="541385" spans="16:16" x14ac:dyDescent="0.3">
      <c r="P541385" s="83"/>
    </row>
    <row r="541386" spans="16:16" x14ac:dyDescent="0.3">
      <c r="P541386" s="83"/>
    </row>
    <row r="541387" spans="16:16" x14ac:dyDescent="0.3">
      <c r="P541387" s="83"/>
    </row>
    <row r="541388" spans="16:16" x14ac:dyDescent="0.3">
      <c r="P541388" s="83"/>
    </row>
    <row r="541389" spans="16:16" x14ac:dyDescent="0.3">
      <c r="P541389" s="83"/>
    </row>
    <row r="541390" spans="16:16" x14ac:dyDescent="0.3">
      <c r="P541390" s="83"/>
    </row>
    <row r="541391" spans="16:16" x14ac:dyDescent="0.3">
      <c r="P541391" s="83"/>
    </row>
    <row r="541392" spans="16:16" x14ac:dyDescent="0.3">
      <c r="P541392" s="83"/>
    </row>
    <row r="541393" spans="16:16" x14ac:dyDescent="0.3">
      <c r="P541393" s="83"/>
    </row>
    <row r="541394" spans="16:16" x14ac:dyDescent="0.3">
      <c r="P541394" s="83"/>
    </row>
    <row r="541395" spans="16:16" x14ac:dyDescent="0.3">
      <c r="P541395" s="83"/>
    </row>
    <row r="541396" spans="16:16" x14ac:dyDescent="0.3">
      <c r="P541396" s="83"/>
    </row>
    <row r="541397" spans="16:16" x14ac:dyDescent="0.3">
      <c r="P541397" s="83"/>
    </row>
    <row r="541398" spans="16:16" x14ac:dyDescent="0.3">
      <c r="P541398" s="83"/>
    </row>
    <row r="541399" spans="16:16" x14ac:dyDescent="0.3">
      <c r="P541399" s="83"/>
    </row>
    <row r="541400" spans="16:16" x14ac:dyDescent="0.3">
      <c r="P541400" s="83"/>
    </row>
    <row r="541401" spans="16:16" x14ac:dyDescent="0.3">
      <c r="P541401" s="83"/>
    </row>
    <row r="541402" spans="16:16" x14ac:dyDescent="0.3">
      <c r="P541402" s="83"/>
    </row>
    <row r="541403" spans="16:16" x14ac:dyDescent="0.3">
      <c r="P541403" s="83"/>
    </row>
    <row r="541404" spans="16:16" x14ac:dyDescent="0.3">
      <c r="P541404" s="83"/>
    </row>
    <row r="541405" spans="16:16" x14ac:dyDescent="0.3">
      <c r="P541405" s="83"/>
    </row>
    <row r="541406" spans="16:16" x14ac:dyDescent="0.3">
      <c r="P541406" s="83"/>
    </row>
    <row r="541407" spans="16:16" x14ac:dyDescent="0.3">
      <c r="P541407" s="83"/>
    </row>
    <row r="541408" spans="16:16" x14ac:dyDescent="0.3">
      <c r="P541408" s="83"/>
    </row>
    <row r="541409" spans="16:16" x14ac:dyDescent="0.3">
      <c r="P541409" s="83"/>
    </row>
    <row r="541410" spans="16:16" x14ac:dyDescent="0.3">
      <c r="P541410" s="83"/>
    </row>
    <row r="541411" spans="16:16" x14ac:dyDescent="0.3">
      <c r="P541411" s="83"/>
    </row>
    <row r="541412" spans="16:16" x14ac:dyDescent="0.3">
      <c r="P541412" s="83"/>
    </row>
    <row r="541413" spans="16:16" x14ac:dyDescent="0.3">
      <c r="P541413" s="83"/>
    </row>
    <row r="541414" spans="16:16" x14ac:dyDescent="0.3">
      <c r="P541414" s="83"/>
    </row>
    <row r="541415" spans="16:16" x14ac:dyDescent="0.3">
      <c r="P541415" s="83"/>
    </row>
    <row r="541416" spans="16:16" x14ac:dyDescent="0.3">
      <c r="P541416" s="83"/>
    </row>
    <row r="541417" spans="16:16" x14ac:dyDescent="0.3">
      <c r="P541417" s="83"/>
    </row>
    <row r="541418" spans="16:16" x14ac:dyDescent="0.3">
      <c r="P541418" s="83"/>
    </row>
    <row r="541419" spans="16:16" x14ac:dyDescent="0.3">
      <c r="P541419" s="83"/>
    </row>
    <row r="541420" spans="16:16" x14ac:dyDescent="0.3">
      <c r="P541420" s="83"/>
    </row>
    <row r="541421" spans="16:16" x14ac:dyDescent="0.3">
      <c r="P541421" s="83"/>
    </row>
    <row r="541422" spans="16:16" x14ac:dyDescent="0.3">
      <c r="P541422" s="83"/>
    </row>
    <row r="541423" spans="16:16" x14ac:dyDescent="0.3">
      <c r="P541423" s="83"/>
    </row>
    <row r="541424" spans="16:16" x14ac:dyDescent="0.3">
      <c r="P541424" s="83"/>
    </row>
    <row r="541425" spans="16:16" x14ac:dyDescent="0.3">
      <c r="P541425" s="83"/>
    </row>
    <row r="541426" spans="16:16" x14ac:dyDescent="0.3">
      <c r="P541426" s="83"/>
    </row>
    <row r="541427" spans="16:16" x14ac:dyDescent="0.3">
      <c r="P541427" s="83"/>
    </row>
    <row r="541428" spans="16:16" x14ac:dyDescent="0.3">
      <c r="P541428" s="83"/>
    </row>
    <row r="541429" spans="16:16" x14ac:dyDescent="0.3">
      <c r="P541429" s="83"/>
    </row>
    <row r="541430" spans="16:16" x14ac:dyDescent="0.3">
      <c r="P541430" s="83"/>
    </row>
    <row r="541431" spans="16:16" x14ac:dyDescent="0.3">
      <c r="P541431" s="83"/>
    </row>
    <row r="541432" spans="16:16" x14ac:dyDescent="0.3">
      <c r="P541432" s="83"/>
    </row>
    <row r="541433" spans="16:16" x14ac:dyDescent="0.3">
      <c r="P541433" s="83"/>
    </row>
    <row r="541434" spans="16:16" x14ac:dyDescent="0.3">
      <c r="P541434" s="83"/>
    </row>
    <row r="541435" spans="16:16" x14ac:dyDescent="0.3">
      <c r="P541435" s="83"/>
    </row>
    <row r="541436" spans="16:16" x14ac:dyDescent="0.3">
      <c r="P541436" s="83"/>
    </row>
    <row r="541437" spans="16:16" x14ac:dyDescent="0.3">
      <c r="P541437" s="83"/>
    </row>
    <row r="541438" spans="16:16" x14ac:dyDescent="0.3">
      <c r="P541438" s="83"/>
    </row>
    <row r="541439" spans="16:16" x14ac:dyDescent="0.3">
      <c r="P541439" s="83"/>
    </row>
    <row r="541440" spans="16:16" x14ac:dyDescent="0.3">
      <c r="P541440" s="83"/>
    </row>
    <row r="541441" spans="16:16" x14ac:dyDescent="0.3">
      <c r="P541441" s="83"/>
    </row>
    <row r="541442" spans="16:16" x14ac:dyDescent="0.3">
      <c r="P541442" s="83"/>
    </row>
    <row r="541443" spans="16:16" x14ac:dyDescent="0.3">
      <c r="P541443" s="83"/>
    </row>
    <row r="541444" spans="16:16" x14ac:dyDescent="0.3">
      <c r="P541444" s="83"/>
    </row>
    <row r="541445" spans="16:16" x14ac:dyDescent="0.3">
      <c r="P541445" s="83"/>
    </row>
    <row r="541446" spans="16:16" x14ac:dyDescent="0.3">
      <c r="P541446" s="83"/>
    </row>
    <row r="541447" spans="16:16" x14ac:dyDescent="0.3">
      <c r="P541447" s="83"/>
    </row>
    <row r="541448" spans="16:16" x14ac:dyDescent="0.3">
      <c r="P541448" s="83"/>
    </row>
    <row r="541449" spans="16:16" x14ac:dyDescent="0.3">
      <c r="P541449" s="83"/>
    </row>
    <row r="541450" spans="16:16" x14ac:dyDescent="0.3">
      <c r="P541450" s="83"/>
    </row>
    <row r="541451" spans="16:16" x14ac:dyDescent="0.3">
      <c r="P541451" s="83"/>
    </row>
    <row r="541452" spans="16:16" x14ac:dyDescent="0.3">
      <c r="P541452" s="83"/>
    </row>
    <row r="541453" spans="16:16" x14ac:dyDescent="0.3">
      <c r="P541453" s="83"/>
    </row>
    <row r="541454" spans="16:16" x14ac:dyDescent="0.3">
      <c r="P541454" s="83"/>
    </row>
    <row r="541455" spans="16:16" x14ac:dyDescent="0.3">
      <c r="P541455" s="83"/>
    </row>
    <row r="541456" spans="16:16" x14ac:dyDescent="0.3">
      <c r="P541456" s="83"/>
    </row>
    <row r="541457" spans="16:16" x14ac:dyDescent="0.3">
      <c r="P541457" s="83"/>
    </row>
    <row r="541458" spans="16:16" x14ac:dyDescent="0.3">
      <c r="P541458" s="83"/>
    </row>
    <row r="541459" spans="16:16" x14ac:dyDescent="0.3">
      <c r="P541459" s="83"/>
    </row>
    <row r="541460" spans="16:16" x14ac:dyDescent="0.3">
      <c r="P541460" s="83"/>
    </row>
    <row r="541461" spans="16:16" x14ac:dyDescent="0.3">
      <c r="P541461" s="83"/>
    </row>
    <row r="541462" spans="16:16" x14ac:dyDescent="0.3">
      <c r="P541462" s="83"/>
    </row>
    <row r="541463" spans="16:16" x14ac:dyDescent="0.3">
      <c r="P541463" s="83"/>
    </row>
    <row r="541464" spans="16:16" x14ac:dyDescent="0.3">
      <c r="P541464" s="83"/>
    </row>
    <row r="541465" spans="16:16" x14ac:dyDescent="0.3">
      <c r="P541465" s="83"/>
    </row>
    <row r="541466" spans="16:16" x14ac:dyDescent="0.3">
      <c r="P541466" s="83"/>
    </row>
    <row r="541467" spans="16:16" x14ac:dyDescent="0.3">
      <c r="P541467" s="83"/>
    </row>
    <row r="541468" spans="16:16" x14ac:dyDescent="0.3">
      <c r="P541468" s="83"/>
    </row>
    <row r="541469" spans="16:16" x14ac:dyDescent="0.3">
      <c r="P541469" s="83"/>
    </row>
    <row r="541470" spans="16:16" x14ac:dyDescent="0.3">
      <c r="P541470" s="83"/>
    </row>
    <row r="541471" spans="16:16" x14ac:dyDescent="0.3">
      <c r="P541471" s="83"/>
    </row>
    <row r="541472" spans="16:16" x14ac:dyDescent="0.3">
      <c r="P541472" s="83"/>
    </row>
    <row r="541473" spans="16:16" x14ac:dyDescent="0.3">
      <c r="P541473" s="83"/>
    </row>
    <row r="541474" spans="16:16" x14ac:dyDescent="0.3">
      <c r="P541474" s="83"/>
    </row>
    <row r="541475" spans="16:16" x14ac:dyDescent="0.3">
      <c r="P541475" s="83"/>
    </row>
    <row r="541476" spans="16:16" x14ac:dyDescent="0.3">
      <c r="P541476" s="83"/>
    </row>
    <row r="541477" spans="16:16" x14ac:dyDescent="0.3">
      <c r="P541477" s="83"/>
    </row>
    <row r="541478" spans="16:16" x14ac:dyDescent="0.3">
      <c r="P541478" s="83"/>
    </row>
    <row r="541479" spans="16:16" x14ac:dyDescent="0.3">
      <c r="P541479" s="83"/>
    </row>
    <row r="541480" spans="16:16" x14ac:dyDescent="0.3">
      <c r="P541480" s="83"/>
    </row>
    <row r="541481" spans="16:16" x14ac:dyDescent="0.3">
      <c r="P541481" s="83"/>
    </row>
    <row r="541482" spans="16:16" x14ac:dyDescent="0.3">
      <c r="P541482" s="83"/>
    </row>
    <row r="541483" spans="16:16" x14ac:dyDescent="0.3">
      <c r="P541483" s="83"/>
    </row>
    <row r="541484" spans="16:16" x14ac:dyDescent="0.3">
      <c r="P541484" s="83"/>
    </row>
    <row r="541485" spans="16:16" x14ac:dyDescent="0.3">
      <c r="P541485" s="83"/>
    </row>
    <row r="541486" spans="16:16" x14ac:dyDescent="0.3">
      <c r="P541486" s="83"/>
    </row>
    <row r="541487" spans="16:16" x14ac:dyDescent="0.3">
      <c r="P541487" s="83"/>
    </row>
    <row r="541488" spans="16:16" x14ac:dyDescent="0.3">
      <c r="P541488" s="83"/>
    </row>
    <row r="541489" spans="16:16" x14ac:dyDescent="0.3">
      <c r="P541489" s="83"/>
    </row>
    <row r="541490" spans="16:16" x14ac:dyDescent="0.3">
      <c r="P541490" s="83"/>
    </row>
    <row r="541491" spans="16:16" x14ac:dyDescent="0.3">
      <c r="P541491" s="83"/>
    </row>
    <row r="541492" spans="16:16" x14ac:dyDescent="0.3">
      <c r="P541492" s="83"/>
    </row>
    <row r="541493" spans="16:16" x14ac:dyDescent="0.3">
      <c r="P541493" s="83"/>
    </row>
    <row r="541494" spans="16:16" x14ac:dyDescent="0.3">
      <c r="P541494" s="83"/>
    </row>
    <row r="541495" spans="16:16" x14ac:dyDescent="0.3">
      <c r="P541495" s="83"/>
    </row>
    <row r="541496" spans="16:16" x14ac:dyDescent="0.3">
      <c r="P541496" s="83"/>
    </row>
    <row r="541497" spans="16:16" x14ac:dyDescent="0.3">
      <c r="P541497" s="83"/>
    </row>
    <row r="541498" spans="16:16" x14ac:dyDescent="0.3">
      <c r="P541498" s="83"/>
    </row>
    <row r="541499" spans="16:16" x14ac:dyDescent="0.3">
      <c r="P541499" s="83"/>
    </row>
    <row r="541500" spans="16:16" x14ac:dyDescent="0.3">
      <c r="P541500" s="83"/>
    </row>
    <row r="541501" spans="16:16" x14ac:dyDescent="0.3">
      <c r="P541501" s="83"/>
    </row>
    <row r="541502" spans="16:16" x14ac:dyDescent="0.3">
      <c r="P541502" s="83"/>
    </row>
    <row r="541503" spans="16:16" x14ac:dyDescent="0.3">
      <c r="P541503" s="83"/>
    </row>
    <row r="541504" spans="16:16" x14ac:dyDescent="0.3">
      <c r="P541504" s="83"/>
    </row>
    <row r="541505" spans="16:16" x14ac:dyDescent="0.3">
      <c r="P541505" s="83"/>
    </row>
    <row r="541506" spans="16:16" x14ac:dyDescent="0.3">
      <c r="P541506" s="83"/>
    </row>
    <row r="541507" spans="16:16" x14ac:dyDescent="0.3">
      <c r="P541507" s="83"/>
    </row>
    <row r="541508" spans="16:16" x14ac:dyDescent="0.3">
      <c r="P541508" s="83"/>
    </row>
    <row r="541509" spans="16:16" x14ac:dyDescent="0.3">
      <c r="P541509" s="83"/>
    </row>
    <row r="541510" spans="16:16" x14ac:dyDescent="0.3">
      <c r="P541510" s="83"/>
    </row>
    <row r="541511" spans="16:16" x14ac:dyDescent="0.3">
      <c r="P541511" s="83"/>
    </row>
    <row r="541512" spans="16:16" x14ac:dyDescent="0.3">
      <c r="P541512" s="83"/>
    </row>
    <row r="541513" spans="16:16" x14ac:dyDescent="0.3">
      <c r="P541513" s="83"/>
    </row>
    <row r="541514" spans="16:16" x14ac:dyDescent="0.3">
      <c r="P541514" s="83"/>
    </row>
    <row r="541515" spans="16:16" x14ac:dyDescent="0.3">
      <c r="P541515" s="83"/>
    </row>
    <row r="541516" spans="16:16" x14ac:dyDescent="0.3">
      <c r="P541516" s="83"/>
    </row>
    <row r="541517" spans="16:16" x14ac:dyDescent="0.3">
      <c r="P541517" s="83"/>
    </row>
    <row r="541518" spans="16:16" x14ac:dyDescent="0.3">
      <c r="P541518" s="83"/>
    </row>
    <row r="541519" spans="16:16" x14ac:dyDescent="0.3">
      <c r="P541519" s="83"/>
    </row>
    <row r="541520" spans="16:16" x14ac:dyDescent="0.3">
      <c r="P541520" s="83"/>
    </row>
    <row r="541521" spans="16:16" x14ac:dyDescent="0.3">
      <c r="P541521" s="83"/>
    </row>
    <row r="541522" spans="16:16" x14ac:dyDescent="0.3">
      <c r="P541522" s="83"/>
    </row>
    <row r="541523" spans="16:16" x14ac:dyDescent="0.3">
      <c r="P541523" s="83"/>
    </row>
    <row r="541524" spans="16:16" x14ac:dyDescent="0.3">
      <c r="P541524" s="83"/>
    </row>
    <row r="541525" spans="16:16" x14ac:dyDescent="0.3">
      <c r="P541525" s="83"/>
    </row>
    <row r="541526" spans="16:16" x14ac:dyDescent="0.3">
      <c r="P541526" s="83"/>
    </row>
    <row r="541527" spans="16:16" x14ac:dyDescent="0.3">
      <c r="P541527" s="83"/>
    </row>
    <row r="541528" spans="16:16" x14ac:dyDescent="0.3">
      <c r="P541528" s="83"/>
    </row>
    <row r="541529" spans="16:16" x14ac:dyDescent="0.3">
      <c r="P541529" s="83"/>
    </row>
    <row r="541530" spans="16:16" x14ac:dyDescent="0.3">
      <c r="P541530" s="83"/>
    </row>
    <row r="541531" spans="16:16" x14ac:dyDescent="0.3">
      <c r="P541531" s="83"/>
    </row>
    <row r="541532" spans="16:16" x14ac:dyDescent="0.3">
      <c r="P541532" s="83"/>
    </row>
    <row r="541533" spans="16:16" x14ac:dyDescent="0.3">
      <c r="P541533" s="83"/>
    </row>
    <row r="541534" spans="16:16" x14ac:dyDescent="0.3">
      <c r="P541534" s="83"/>
    </row>
    <row r="541535" spans="16:16" x14ac:dyDescent="0.3">
      <c r="P541535" s="83"/>
    </row>
    <row r="541536" spans="16:16" x14ac:dyDescent="0.3">
      <c r="P541536" s="83"/>
    </row>
    <row r="541537" spans="16:16" x14ac:dyDescent="0.3">
      <c r="P541537" s="83"/>
    </row>
    <row r="541538" spans="16:16" x14ac:dyDescent="0.3">
      <c r="P541538" s="83"/>
    </row>
    <row r="541539" spans="16:16" x14ac:dyDescent="0.3">
      <c r="P541539" s="83"/>
    </row>
    <row r="541540" spans="16:16" x14ac:dyDescent="0.3">
      <c r="P541540" s="83"/>
    </row>
    <row r="541541" spans="16:16" x14ac:dyDescent="0.3">
      <c r="P541541" s="83"/>
    </row>
    <row r="541542" spans="16:16" x14ac:dyDescent="0.3">
      <c r="P541542" s="83"/>
    </row>
    <row r="541543" spans="16:16" x14ac:dyDescent="0.3">
      <c r="P541543" s="83"/>
    </row>
    <row r="541544" spans="16:16" x14ac:dyDescent="0.3">
      <c r="P541544" s="83"/>
    </row>
    <row r="541545" spans="16:16" x14ac:dyDescent="0.3">
      <c r="P541545" s="83"/>
    </row>
    <row r="541546" spans="16:16" x14ac:dyDescent="0.3">
      <c r="P541546" s="83"/>
    </row>
    <row r="541547" spans="16:16" x14ac:dyDescent="0.3">
      <c r="P541547" s="83"/>
    </row>
    <row r="541548" spans="16:16" x14ac:dyDescent="0.3">
      <c r="P541548" s="83"/>
    </row>
    <row r="541549" spans="16:16" x14ac:dyDescent="0.3">
      <c r="P541549" s="83"/>
    </row>
    <row r="541550" spans="16:16" x14ac:dyDescent="0.3">
      <c r="P541550" s="83"/>
    </row>
    <row r="541551" spans="16:16" x14ac:dyDescent="0.3">
      <c r="P541551" s="83"/>
    </row>
    <row r="541552" spans="16:16" x14ac:dyDescent="0.3">
      <c r="P541552" s="83"/>
    </row>
    <row r="541553" spans="16:16" x14ac:dyDescent="0.3">
      <c r="P541553" s="83"/>
    </row>
    <row r="541554" spans="16:16" x14ac:dyDescent="0.3">
      <c r="P541554" s="83"/>
    </row>
    <row r="541555" spans="16:16" x14ac:dyDescent="0.3">
      <c r="P541555" s="83"/>
    </row>
    <row r="541556" spans="16:16" x14ac:dyDescent="0.3">
      <c r="P541556" s="83"/>
    </row>
    <row r="541557" spans="16:16" x14ac:dyDescent="0.3">
      <c r="P541557" s="83"/>
    </row>
    <row r="541558" spans="16:16" x14ac:dyDescent="0.3">
      <c r="P541558" s="83"/>
    </row>
    <row r="541559" spans="16:16" x14ac:dyDescent="0.3">
      <c r="P541559" s="83"/>
    </row>
    <row r="541560" spans="16:16" x14ac:dyDescent="0.3">
      <c r="P541560" s="83"/>
    </row>
    <row r="541561" spans="16:16" x14ac:dyDescent="0.3">
      <c r="P541561" s="83"/>
    </row>
    <row r="541562" spans="16:16" x14ac:dyDescent="0.3">
      <c r="P541562" s="83"/>
    </row>
    <row r="541563" spans="16:16" x14ac:dyDescent="0.3">
      <c r="P541563" s="83"/>
    </row>
    <row r="541564" spans="16:16" x14ac:dyDescent="0.3">
      <c r="P541564" s="83"/>
    </row>
    <row r="541565" spans="16:16" x14ac:dyDescent="0.3">
      <c r="P541565" s="83"/>
    </row>
    <row r="541566" spans="16:16" x14ac:dyDescent="0.3">
      <c r="P541566" s="83"/>
    </row>
    <row r="541567" spans="16:16" x14ac:dyDescent="0.3">
      <c r="P541567" s="83"/>
    </row>
    <row r="541568" spans="16:16" x14ac:dyDescent="0.3">
      <c r="P541568" s="83"/>
    </row>
    <row r="541569" spans="16:16" x14ac:dyDescent="0.3">
      <c r="P541569" s="83"/>
    </row>
    <row r="541570" spans="16:16" x14ac:dyDescent="0.3">
      <c r="P541570" s="83"/>
    </row>
    <row r="541571" spans="16:16" x14ac:dyDescent="0.3">
      <c r="P541571" s="83"/>
    </row>
    <row r="541572" spans="16:16" x14ac:dyDescent="0.3">
      <c r="P541572" s="83"/>
    </row>
    <row r="541573" spans="16:16" x14ac:dyDescent="0.3">
      <c r="P541573" s="83"/>
    </row>
    <row r="541574" spans="16:16" x14ac:dyDescent="0.3">
      <c r="P541574" s="83"/>
    </row>
    <row r="541575" spans="16:16" x14ac:dyDescent="0.3">
      <c r="P541575" s="83"/>
    </row>
    <row r="541576" spans="16:16" x14ac:dyDescent="0.3">
      <c r="P541576" s="83"/>
    </row>
    <row r="541577" spans="16:16" x14ac:dyDescent="0.3">
      <c r="P541577" s="83"/>
    </row>
    <row r="541578" spans="16:16" x14ac:dyDescent="0.3">
      <c r="P541578" s="83"/>
    </row>
    <row r="541579" spans="16:16" x14ac:dyDescent="0.3">
      <c r="P541579" s="83"/>
    </row>
    <row r="541580" spans="16:16" x14ac:dyDescent="0.3">
      <c r="P541580" s="83"/>
    </row>
    <row r="541581" spans="16:16" x14ac:dyDescent="0.3">
      <c r="P541581" s="83"/>
    </row>
    <row r="541582" spans="16:16" x14ac:dyDescent="0.3">
      <c r="P541582" s="83"/>
    </row>
    <row r="541583" spans="16:16" x14ac:dyDescent="0.3">
      <c r="P541583" s="83"/>
    </row>
    <row r="541584" spans="16:16" x14ac:dyDescent="0.3">
      <c r="P541584" s="83"/>
    </row>
    <row r="541585" spans="16:16" x14ac:dyDescent="0.3">
      <c r="P541585" s="83"/>
    </row>
    <row r="541586" spans="16:16" x14ac:dyDescent="0.3">
      <c r="P541586" s="83"/>
    </row>
    <row r="541587" spans="16:16" x14ac:dyDescent="0.3">
      <c r="P541587" s="83"/>
    </row>
    <row r="541588" spans="16:16" x14ac:dyDescent="0.3">
      <c r="P541588" s="83"/>
    </row>
    <row r="541589" spans="16:16" x14ac:dyDescent="0.3">
      <c r="P541589" s="83"/>
    </row>
    <row r="541590" spans="16:16" x14ac:dyDescent="0.3">
      <c r="P541590" s="83"/>
    </row>
    <row r="541591" spans="16:16" x14ac:dyDescent="0.3">
      <c r="P541591" s="83"/>
    </row>
    <row r="541592" spans="16:16" x14ac:dyDescent="0.3">
      <c r="P541592" s="83"/>
    </row>
    <row r="541593" spans="16:16" x14ac:dyDescent="0.3">
      <c r="P541593" s="83"/>
    </row>
    <row r="541594" spans="16:16" x14ac:dyDescent="0.3">
      <c r="P541594" s="83"/>
    </row>
    <row r="541595" spans="16:16" x14ac:dyDescent="0.3">
      <c r="P541595" s="83"/>
    </row>
    <row r="541596" spans="16:16" x14ac:dyDescent="0.3">
      <c r="P541596" s="83"/>
    </row>
    <row r="541597" spans="16:16" x14ac:dyDescent="0.3">
      <c r="P541597" s="83"/>
    </row>
    <row r="541598" spans="16:16" x14ac:dyDescent="0.3">
      <c r="P541598" s="83"/>
    </row>
    <row r="541599" spans="16:16" x14ac:dyDescent="0.3">
      <c r="P541599" s="83"/>
    </row>
    <row r="541600" spans="16:16" x14ac:dyDescent="0.3">
      <c r="P541600" s="83"/>
    </row>
    <row r="541601" spans="16:16" x14ac:dyDescent="0.3">
      <c r="P541601" s="83"/>
    </row>
    <row r="541602" spans="16:16" x14ac:dyDescent="0.3">
      <c r="P541602" s="83"/>
    </row>
    <row r="541603" spans="16:16" x14ac:dyDescent="0.3">
      <c r="P541603" s="83"/>
    </row>
    <row r="541604" spans="16:16" x14ac:dyDescent="0.3">
      <c r="P541604" s="83"/>
    </row>
    <row r="541605" spans="16:16" x14ac:dyDescent="0.3">
      <c r="P541605" s="83"/>
    </row>
    <row r="541606" spans="16:16" x14ac:dyDescent="0.3">
      <c r="P541606" s="83"/>
    </row>
    <row r="541607" spans="16:16" x14ac:dyDescent="0.3">
      <c r="P541607" s="83"/>
    </row>
    <row r="541608" spans="16:16" x14ac:dyDescent="0.3">
      <c r="P541608" s="83"/>
    </row>
    <row r="541609" spans="16:16" x14ac:dyDescent="0.3">
      <c r="P541609" s="83"/>
    </row>
    <row r="541610" spans="16:16" x14ac:dyDescent="0.3">
      <c r="P541610" s="83"/>
    </row>
    <row r="541611" spans="16:16" x14ac:dyDescent="0.3">
      <c r="P541611" s="83"/>
    </row>
    <row r="541612" spans="16:16" x14ac:dyDescent="0.3">
      <c r="P541612" s="83"/>
    </row>
    <row r="541613" spans="16:16" x14ac:dyDescent="0.3">
      <c r="P541613" s="83"/>
    </row>
    <row r="541614" spans="16:16" x14ac:dyDescent="0.3">
      <c r="P541614" s="83"/>
    </row>
    <row r="541615" spans="16:16" x14ac:dyDescent="0.3">
      <c r="P541615" s="83"/>
    </row>
    <row r="541616" spans="16:16" x14ac:dyDescent="0.3">
      <c r="P541616" s="83"/>
    </row>
    <row r="541617" spans="16:16" x14ac:dyDescent="0.3">
      <c r="P541617" s="83"/>
    </row>
    <row r="541618" spans="16:16" x14ac:dyDescent="0.3">
      <c r="P541618" s="83"/>
    </row>
    <row r="541619" spans="16:16" x14ac:dyDescent="0.3">
      <c r="P541619" s="83"/>
    </row>
    <row r="541620" spans="16:16" x14ac:dyDescent="0.3">
      <c r="P541620" s="83"/>
    </row>
    <row r="541621" spans="16:16" x14ac:dyDescent="0.3">
      <c r="P541621" s="83"/>
    </row>
    <row r="541622" spans="16:16" x14ac:dyDescent="0.3">
      <c r="P541622" s="83"/>
    </row>
    <row r="541623" spans="16:16" x14ac:dyDescent="0.3">
      <c r="P541623" s="83"/>
    </row>
    <row r="541624" spans="16:16" x14ac:dyDescent="0.3">
      <c r="P541624" s="83"/>
    </row>
    <row r="541625" spans="16:16" x14ac:dyDescent="0.3">
      <c r="P541625" s="83"/>
    </row>
    <row r="541626" spans="16:16" x14ac:dyDescent="0.3">
      <c r="P541626" s="83"/>
    </row>
    <row r="541627" spans="16:16" x14ac:dyDescent="0.3">
      <c r="P541627" s="83"/>
    </row>
    <row r="541628" spans="16:16" x14ac:dyDescent="0.3">
      <c r="P541628" s="83"/>
    </row>
    <row r="541629" spans="16:16" x14ac:dyDescent="0.3">
      <c r="P541629" s="83"/>
    </row>
    <row r="541630" spans="16:16" x14ac:dyDescent="0.3">
      <c r="P541630" s="83"/>
    </row>
    <row r="541631" spans="16:16" x14ac:dyDescent="0.3">
      <c r="P541631" s="83"/>
    </row>
    <row r="541632" spans="16:16" x14ac:dyDescent="0.3">
      <c r="P541632" s="83"/>
    </row>
    <row r="541633" spans="16:16" x14ac:dyDescent="0.3">
      <c r="P541633" s="83"/>
    </row>
    <row r="541634" spans="16:16" x14ac:dyDescent="0.3">
      <c r="P541634" s="83"/>
    </row>
    <row r="541635" spans="16:16" x14ac:dyDescent="0.3">
      <c r="P541635" s="83"/>
    </row>
    <row r="541636" spans="16:16" x14ac:dyDescent="0.3">
      <c r="P541636" s="83"/>
    </row>
    <row r="541637" spans="16:16" x14ac:dyDescent="0.3">
      <c r="P541637" s="83"/>
    </row>
    <row r="541638" spans="16:16" x14ac:dyDescent="0.3">
      <c r="P541638" s="83"/>
    </row>
    <row r="541639" spans="16:16" x14ac:dyDescent="0.3">
      <c r="P541639" s="83"/>
    </row>
    <row r="541640" spans="16:16" x14ac:dyDescent="0.3">
      <c r="P541640" s="83"/>
    </row>
    <row r="541641" spans="16:16" x14ac:dyDescent="0.3">
      <c r="P541641" s="83"/>
    </row>
    <row r="541642" spans="16:16" x14ac:dyDescent="0.3">
      <c r="P541642" s="83"/>
    </row>
    <row r="541643" spans="16:16" x14ac:dyDescent="0.3">
      <c r="P541643" s="83"/>
    </row>
    <row r="541644" spans="16:16" x14ac:dyDescent="0.3">
      <c r="P541644" s="83"/>
    </row>
    <row r="541645" spans="16:16" x14ac:dyDescent="0.3">
      <c r="P541645" s="83"/>
    </row>
    <row r="541646" spans="16:16" x14ac:dyDescent="0.3">
      <c r="P541646" s="83"/>
    </row>
    <row r="541647" spans="16:16" x14ac:dyDescent="0.3">
      <c r="P541647" s="83"/>
    </row>
    <row r="541648" spans="16:16" x14ac:dyDescent="0.3">
      <c r="P541648" s="83"/>
    </row>
    <row r="541649" spans="16:16" x14ac:dyDescent="0.3">
      <c r="P541649" s="83"/>
    </row>
    <row r="541650" spans="16:16" x14ac:dyDescent="0.3">
      <c r="P541650" s="83"/>
    </row>
    <row r="541651" spans="16:16" x14ac:dyDescent="0.3">
      <c r="P541651" s="83"/>
    </row>
    <row r="541652" spans="16:16" x14ac:dyDescent="0.3">
      <c r="P541652" s="83"/>
    </row>
    <row r="541653" spans="16:16" x14ac:dyDescent="0.3">
      <c r="P541653" s="83"/>
    </row>
    <row r="541654" spans="16:16" x14ac:dyDescent="0.3">
      <c r="P541654" s="83"/>
    </row>
    <row r="541655" spans="16:16" x14ac:dyDescent="0.3">
      <c r="P541655" s="83"/>
    </row>
    <row r="541656" spans="16:16" x14ac:dyDescent="0.3">
      <c r="P541656" s="83"/>
    </row>
    <row r="541657" spans="16:16" x14ac:dyDescent="0.3">
      <c r="P541657" s="83"/>
    </row>
    <row r="541658" spans="16:16" x14ac:dyDescent="0.3">
      <c r="P541658" s="83"/>
    </row>
    <row r="541659" spans="16:16" x14ac:dyDescent="0.3">
      <c r="P541659" s="83"/>
    </row>
    <row r="541660" spans="16:16" x14ac:dyDescent="0.3">
      <c r="P541660" s="83"/>
    </row>
    <row r="541661" spans="16:16" x14ac:dyDescent="0.3">
      <c r="P541661" s="83"/>
    </row>
    <row r="541662" spans="16:16" x14ac:dyDescent="0.3">
      <c r="P541662" s="83"/>
    </row>
    <row r="541663" spans="16:16" x14ac:dyDescent="0.3">
      <c r="P541663" s="83"/>
    </row>
    <row r="541664" spans="16:16" x14ac:dyDescent="0.3">
      <c r="P541664" s="83"/>
    </row>
    <row r="541665" spans="16:16" x14ac:dyDescent="0.3">
      <c r="P541665" s="83"/>
    </row>
    <row r="541666" spans="16:16" x14ac:dyDescent="0.3">
      <c r="P541666" s="83"/>
    </row>
    <row r="541667" spans="16:16" x14ac:dyDescent="0.3">
      <c r="P541667" s="83"/>
    </row>
    <row r="541668" spans="16:16" x14ac:dyDescent="0.3">
      <c r="P541668" s="83"/>
    </row>
    <row r="541669" spans="16:16" x14ac:dyDescent="0.3">
      <c r="P541669" s="83"/>
    </row>
    <row r="541670" spans="16:16" x14ac:dyDescent="0.3">
      <c r="P541670" s="83"/>
    </row>
    <row r="541671" spans="16:16" x14ac:dyDescent="0.3">
      <c r="P541671" s="83"/>
    </row>
    <row r="541672" spans="16:16" x14ac:dyDescent="0.3">
      <c r="P541672" s="83"/>
    </row>
    <row r="541673" spans="16:16" x14ac:dyDescent="0.3">
      <c r="P541673" s="83"/>
    </row>
    <row r="541674" spans="16:16" x14ac:dyDescent="0.3">
      <c r="P541674" s="83"/>
    </row>
    <row r="541675" spans="16:16" x14ac:dyDescent="0.3">
      <c r="P541675" s="83"/>
    </row>
    <row r="541676" spans="16:16" x14ac:dyDescent="0.3">
      <c r="P541676" s="83"/>
    </row>
    <row r="541677" spans="16:16" x14ac:dyDescent="0.3">
      <c r="P541677" s="83"/>
    </row>
    <row r="541678" spans="16:16" x14ac:dyDescent="0.3">
      <c r="P541678" s="83"/>
    </row>
    <row r="541679" spans="16:16" x14ac:dyDescent="0.3">
      <c r="P541679" s="83"/>
    </row>
    <row r="541680" spans="16:16" x14ac:dyDescent="0.3">
      <c r="P541680" s="83"/>
    </row>
    <row r="541681" spans="16:16" x14ac:dyDescent="0.3">
      <c r="P541681" s="83"/>
    </row>
    <row r="541682" spans="16:16" x14ac:dyDescent="0.3">
      <c r="P541682" s="83"/>
    </row>
    <row r="541683" spans="16:16" x14ac:dyDescent="0.3">
      <c r="P541683" s="83"/>
    </row>
    <row r="541684" spans="16:16" x14ac:dyDescent="0.3">
      <c r="P541684" s="83"/>
    </row>
    <row r="541685" spans="16:16" x14ac:dyDescent="0.3">
      <c r="P541685" s="83"/>
    </row>
    <row r="541686" spans="16:16" x14ac:dyDescent="0.3">
      <c r="P541686" s="83"/>
    </row>
    <row r="541687" spans="16:16" x14ac:dyDescent="0.3">
      <c r="P541687" s="83"/>
    </row>
    <row r="541688" spans="16:16" x14ac:dyDescent="0.3">
      <c r="P541688" s="83"/>
    </row>
    <row r="541689" spans="16:16" x14ac:dyDescent="0.3">
      <c r="P541689" s="83"/>
    </row>
    <row r="541690" spans="16:16" x14ac:dyDescent="0.3">
      <c r="P541690" s="83"/>
    </row>
    <row r="541691" spans="16:16" x14ac:dyDescent="0.3">
      <c r="P541691" s="83"/>
    </row>
    <row r="541692" spans="16:16" x14ac:dyDescent="0.3">
      <c r="P541692" s="83"/>
    </row>
    <row r="541693" spans="16:16" x14ac:dyDescent="0.3">
      <c r="P541693" s="83"/>
    </row>
    <row r="541694" spans="16:16" x14ac:dyDescent="0.3">
      <c r="P541694" s="83"/>
    </row>
    <row r="541695" spans="16:16" x14ac:dyDescent="0.3">
      <c r="P541695" s="83"/>
    </row>
    <row r="541696" spans="16:16" x14ac:dyDescent="0.3">
      <c r="P541696" s="83"/>
    </row>
    <row r="541697" spans="16:16" x14ac:dyDescent="0.3">
      <c r="P541697" s="83"/>
    </row>
    <row r="541698" spans="16:16" x14ac:dyDescent="0.3">
      <c r="P541698" s="83"/>
    </row>
    <row r="541699" spans="16:16" x14ac:dyDescent="0.3">
      <c r="P541699" s="83"/>
    </row>
    <row r="541700" spans="16:16" x14ac:dyDescent="0.3">
      <c r="P541700" s="83"/>
    </row>
    <row r="541701" spans="16:16" x14ac:dyDescent="0.3">
      <c r="P541701" s="83"/>
    </row>
    <row r="541702" spans="16:16" x14ac:dyDescent="0.3">
      <c r="P541702" s="83"/>
    </row>
    <row r="541703" spans="16:16" x14ac:dyDescent="0.3">
      <c r="P541703" s="83"/>
    </row>
    <row r="541704" spans="16:16" x14ac:dyDescent="0.3">
      <c r="P541704" s="83"/>
    </row>
    <row r="541705" spans="16:16" x14ac:dyDescent="0.3">
      <c r="P541705" s="83"/>
    </row>
    <row r="541706" spans="16:16" x14ac:dyDescent="0.3">
      <c r="P541706" s="83"/>
    </row>
    <row r="541707" spans="16:16" x14ac:dyDescent="0.3">
      <c r="P541707" s="83"/>
    </row>
    <row r="541708" spans="16:16" x14ac:dyDescent="0.3">
      <c r="P541708" s="83"/>
    </row>
    <row r="541709" spans="16:16" x14ac:dyDescent="0.3">
      <c r="P541709" s="83"/>
    </row>
    <row r="541710" spans="16:16" x14ac:dyDescent="0.3">
      <c r="P541710" s="83"/>
    </row>
    <row r="541711" spans="16:16" x14ac:dyDescent="0.3">
      <c r="P541711" s="83"/>
    </row>
    <row r="541712" spans="16:16" x14ac:dyDescent="0.3">
      <c r="P541712" s="83"/>
    </row>
    <row r="541713" spans="16:16" x14ac:dyDescent="0.3">
      <c r="P541713" s="83"/>
    </row>
    <row r="541714" spans="16:16" x14ac:dyDescent="0.3">
      <c r="P541714" s="83"/>
    </row>
    <row r="541715" spans="16:16" x14ac:dyDescent="0.3">
      <c r="P541715" s="83"/>
    </row>
    <row r="541716" spans="16:16" x14ac:dyDescent="0.3">
      <c r="P541716" s="83"/>
    </row>
    <row r="541717" spans="16:16" x14ac:dyDescent="0.3">
      <c r="P541717" s="83"/>
    </row>
    <row r="541718" spans="16:16" x14ac:dyDescent="0.3">
      <c r="P541718" s="83"/>
    </row>
    <row r="541719" spans="16:16" x14ac:dyDescent="0.3">
      <c r="P541719" s="83"/>
    </row>
    <row r="541720" spans="16:16" x14ac:dyDescent="0.3">
      <c r="P541720" s="83"/>
    </row>
    <row r="541721" spans="16:16" x14ac:dyDescent="0.3">
      <c r="P541721" s="83"/>
    </row>
    <row r="541722" spans="16:16" x14ac:dyDescent="0.3">
      <c r="P541722" s="83"/>
    </row>
    <row r="541723" spans="16:16" x14ac:dyDescent="0.3">
      <c r="P541723" s="83"/>
    </row>
    <row r="541724" spans="16:16" x14ac:dyDescent="0.3">
      <c r="P541724" s="83"/>
    </row>
    <row r="541725" spans="16:16" x14ac:dyDescent="0.3">
      <c r="P541725" s="83"/>
    </row>
    <row r="541726" spans="16:16" x14ac:dyDescent="0.3">
      <c r="P541726" s="83"/>
    </row>
    <row r="541727" spans="16:16" x14ac:dyDescent="0.3">
      <c r="P541727" s="83"/>
    </row>
    <row r="541728" spans="16:16" x14ac:dyDescent="0.3">
      <c r="P541728" s="83"/>
    </row>
    <row r="541729" spans="16:16" x14ac:dyDescent="0.3">
      <c r="P541729" s="83"/>
    </row>
    <row r="541730" spans="16:16" x14ac:dyDescent="0.3">
      <c r="P541730" s="83"/>
    </row>
    <row r="541731" spans="16:16" x14ac:dyDescent="0.3">
      <c r="P541731" s="83"/>
    </row>
    <row r="541732" spans="16:16" x14ac:dyDescent="0.3">
      <c r="P541732" s="83"/>
    </row>
    <row r="541733" spans="16:16" x14ac:dyDescent="0.3">
      <c r="P541733" s="83"/>
    </row>
    <row r="541734" spans="16:16" x14ac:dyDescent="0.3">
      <c r="P541734" s="83"/>
    </row>
    <row r="541735" spans="16:16" x14ac:dyDescent="0.3">
      <c r="P541735" s="83"/>
    </row>
    <row r="541736" spans="16:16" x14ac:dyDescent="0.3">
      <c r="P541736" s="83"/>
    </row>
    <row r="541737" spans="16:16" x14ac:dyDescent="0.3">
      <c r="P541737" s="83"/>
    </row>
    <row r="541738" spans="16:16" x14ac:dyDescent="0.3">
      <c r="P541738" s="83"/>
    </row>
    <row r="541739" spans="16:16" x14ac:dyDescent="0.3">
      <c r="P541739" s="83"/>
    </row>
    <row r="541740" spans="16:16" x14ac:dyDescent="0.3">
      <c r="P541740" s="83"/>
    </row>
    <row r="541741" spans="16:16" x14ac:dyDescent="0.3">
      <c r="P541741" s="83"/>
    </row>
    <row r="541742" spans="16:16" x14ac:dyDescent="0.3">
      <c r="P541742" s="83"/>
    </row>
    <row r="541743" spans="16:16" x14ac:dyDescent="0.3">
      <c r="P541743" s="83"/>
    </row>
    <row r="541744" spans="16:16" x14ac:dyDescent="0.3">
      <c r="P541744" s="83"/>
    </row>
    <row r="541745" spans="16:16" x14ac:dyDescent="0.3">
      <c r="P541745" s="83"/>
    </row>
    <row r="541746" spans="16:16" x14ac:dyDescent="0.3">
      <c r="P541746" s="83"/>
    </row>
    <row r="541747" spans="16:16" x14ac:dyDescent="0.3">
      <c r="P541747" s="83"/>
    </row>
    <row r="541748" spans="16:16" x14ac:dyDescent="0.3">
      <c r="P541748" s="83"/>
    </row>
    <row r="541749" spans="16:16" x14ac:dyDescent="0.3">
      <c r="P541749" s="83"/>
    </row>
    <row r="541750" spans="16:16" x14ac:dyDescent="0.3">
      <c r="P541750" s="83"/>
    </row>
    <row r="541751" spans="16:16" x14ac:dyDescent="0.3">
      <c r="P541751" s="83"/>
    </row>
    <row r="541752" spans="16:16" x14ac:dyDescent="0.3">
      <c r="P541752" s="83"/>
    </row>
    <row r="541753" spans="16:16" x14ac:dyDescent="0.3">
      <c r="P541753" s="83"/>
    </row>
    <row r="541754" spans="16:16" x14ac:dyDescent="0.3">
      <c r="P541754" s="83"/>
    </row>
    <row r="541755" spans="16:16" x14ac:dyDescent="0.3">
      <c r="P541755" s="83"/>
    </row>
    <row r="541756" spans="16:16" x14ac:dyDescent="0.3">
      <c r="P541756" s="83"/>
    </row>
    <row r="541757" spans="16:16" x14ac:dyDescent="0.3">
      <c r="P541757" s="83"/>
    </row>
    <row r="541758" spans="16:16" x14ac:dyDescent="0.3">
      <c r="P541758" s="83"/>
    </row>
    <row r="541759" spans="16:16" x14ac:dyDescent="0.3">
      <c r="P541759" s="83"/>
    </row>
    <row r="541760" spans="16:16" x14ac:dyDescent="0.3">
      <c r="P541760" s="83"/>
    </row>
    <row r="541761" spans="16:16" x14ac:dyDescent="0.3">
      <c r="P541761" s="83"/>
    </row>
    <row r="541762" spans="16:16" x14ac:dyDescent="0.3">
      <c r="P541762" s="83"/>
    </row>
    <row r="541763" spans="16:16" x14ac:dyDescent="0.3">
      <c r="P541763" s="83"/>
    </row>
    <row r="541764" spans="16:16" x14ac:dyDescent="0.3">
      <c r="P541764" s="83"/>
    </row>
    <row r="541765" spans="16:16" x14ac:dyDescent="0.3">
      <c r="P541765" s="83"/>
    </row>
    <row r="541766" spans="16:16" x14ac:dyDescent="0.3">
      <c r="P541766" s="83"/>
    </row>
    <row r="541767" spans="16:16" x14ac:dyDescent="0.3">
      <c r="P541767" s="83"/>
    </row>
    <row r="541768" spans="16:16" x14ac:dyDescent="0.3">
      <c r="P541768" s="83"/>
    </row>
    <row r="541769" spans="16:16" x14ac:dyDescent="0.3">
      <c r="P541769" s="83"/>
    </row>
    <row r="541770" spans="16:16" x14ac:dyDescent="0.3">
      <c r="P541770" s="83"/>
    </row>
    <row r="541771" spans="16:16" x14ac:dyDescent="0.3">
      <c r="P541771" s="83"/>
    </row>
    <row r="541772" spans="16:16" x14ac:dyDescent="0.3">
      <c r="P541772" s="83"/>
    </row>
    <row r="541773" spans="16:16" x14ac:dyDescent="0.3">
      <c r="P541773" s="83"/>
    </row>
    <row r="541774" spans="16:16" x14ac:dyDescent="0.3">
      <c r="P541774" s="83"/>
    </row>
    <row r="541775" spans="16:16" x14ac:dyDescent="0.3">
      <c r="P541775" s="83"/>
    </row>
    <row r="541776" spans="16:16" x14ac:dyDescent="0.3">
      <c r="P541776" s="83"/>
    </row>
    <row r="541777" spans="16:16" x14ac:dyDescent="0.3">
      <c r="P541777" s="83"/>
    </row>
    <row r="541778" spans="16:16" x14ac:dyDescent="0.3">
      <c r="P541778" s="83"/>
    </row>
    <row r="541779" spans="16:16" x14ac:dyDescent="0.3">
      <c r="P541779" s="83"/>
    </row>
    <row r="541780" spans="16:16" x14ac:dyDescent="0.3">
      <c r="P541780" s="83"/>
    </row>
    <row r="541781" spans="16:16" x14ac:dyDescent="0.3">
      <c r="P541781" s="83"/>
    </row>
    <row r="541782" spans="16:16" x14ac:dyDescent="0.3">
      <c r="P541782" s="83"/>
    </row>
    <row r="541783" spans="16:16" x14ac:dyDescent="0.3">
      <c r="P541783" s="83"/>
    </row>
    <row r="541784" spans="16:16" x14ac:dyDescent="0.3">
      <c r="P541784" s="83"/>
    </row>
    <row r="541785" spans="16:16" x14ac:dyDescent="0.3">
      <c r="P541785" s="83"/>
    </row>
    <row r="541786" spans="16:16" x14ac:dyDescent="0.3">
      <c r="P541786" s="83"/>
    </row>
    <row r="541787" spans="16:16" x14ac:dyDescent="0.3">
      <c r="P541787" s="83"/>
    </row>
    <row r="541788" spans="16:16" x14ac:dyDescent="0.3">
      <c r="P541788" s="83"/>
    </row>
    <row r="541789" spans="16:16" x14ac:dyDescent="0.3">
      <c r="P541789" s="83"/>
    </row>
    <row r="541790" spans="16:16" x14ac:dyDescent="0.3">
      <c r="P541790" s="83"/>
    </row>
    <row r="541791" spans="16:16" x14ac:dyDescent="0.3">
      <c r="P541791" s="83"/>
    </row>
    <row r="541792" spans="16:16" x14ac:dyDescent="0.3">
      <c r="P541792" s="83"/>
    </row>
    <row r="541793" spans="16:16" x14ac:dyDescent="0.3">
      <c r="P541793" s="83"/>
    </row>
    <row r="541794" spans="16:16" x14ac:dyDescent="0.3">
      <c r="P541794" s="83"/>
    </row>
    <row r="541795" spans="16:16" x14ac:dyDescent="0.3">
      <c r="P541795" s="83"/>
    </row>
    <row r="541796" spans="16:16" x14ac:dyDescent="0.3">
      <c r="P541796" s="83"/>
    </row>
    <row r="541797" spans="16:16" x14ac:dyDescent="0.3">
      <c r="P541797" s="83"/>
    </row>
    <row r="541798" spans="16:16" x14ac:dyDescent="0.3">
      <c r="P541798" s="83"/>
    </row>
    <row r="541799" spans="16:16" x14ac:dyDescent="0.3">
      <c r="P541799" s="83"/>
    </row>
    <row r="541800" spans="16:16" x14ac:dyDescent="0.3">
      <c r="P541800" s="83"/>
    </row>
    <row r="541801" spans="16:16" x14ac:dyDescent="0.3">
      <c r="P541801" s="83"/>
    </row>
    <row r="541802" spans="16:16" x14ac:dyDescent="0.3">
      <c r="P541802" s="83"/>
    </row>
    <row r="541803" spans="16:16" x14ac:dyDescent="0.3">
      <c r="P541803" s="83"/>
    </row>
    <row r="541804" spans="16:16" x14ac:dyDescent="0.3">
      <c r="P541804" s="83"/>
    </row>
    <row r="541805" spans="16:16" x14ac:dyDescent="0.3">
      <c r="P541805" s="83"/>
    </row>
    <row r="541806" spans="16:16" x14ac:dyDescent="0.3">
      <c r="P541806" s="83"/>
    </row>
    <row r="541807" spans="16:16" x14ac:dyDescent="0.3">
      <c r="P541807" s="83"/>
    </row>
    <row r="541808" spans="16:16" x14ac:dyDescent="0.3">
      <c r="P541808" s="83"/>
    </row>
    <row r="541809" spans="16:16" x14ac:dyDescent="0.3">
      <c r="P541809" s="83"/>
    </row>
    <row r="541810" spans="16:16" x14ac:dyDescent="0.3">
      <c r="P541810" s="83"/>
    </row>
    <row r="541811" spans="16:16" x14ac:dyDescent="0.3">
      <c r="P541811" s="83"/>
    </row>
    <row r="541812" spans="16:16" x14ac:dyDescent="0.3">
      <c r="P541812" s="83"/>
    </row>
    <row r="541813" spans="16:16" x14ac:dyDescent="0.3">
      <c r="P541813" s="83"/>
    </row>
    <row r="541814" spans="16:16" x14ac:dyDescent="0.3">
      <c r="P541814" s="83"/>
    </row>
    <row r="541815" spans="16:16" x14ac:dyDescent="0.3">
      <c r="P541815" s="83"/>
    </row>
    <row r="541816" spans="16:16" x14ac:dyDescent="0.3">
      <c r="P541816" s="83"/>
    </row>
    <row r="541817" spans="16:16" x14ac:dyDescent="0.3">
      <c r="P541817" s="83"/>
    </row>
    <row r="541818" spans="16:16" x14ac:dyDescent="0.3">
      <c r="P541818" s="83"/>
    </row>
    <row r="541819" spans="16:16" x14ac:dyDescent="0.3">
      <c r="P541819" s="83"/>
    </row>
    <row r="541820" spans="16:16" x14ac:dyDescent="0.3">
      <c r="P541820" s="83"/>
    </row>
    <row r="541821" spans="16:16" x14ac:dyDescent="0.3">
      <c r="P541821" s="83"/>
    </row>
    <row r="541822" spans="16:16" x14ac:dyDescent="0.3">
      <c r="P541822" s="83"/>
    </row>
    <row r="541823" spans="16:16" x14ac:dyDescent="0.3">
      <c r="P541823" s="83"/>
    </row>
    <row r="541824" spans="16:16" x14ac:dyDescent="0.3">
      <c r="P541824" s="83"/>
    </row>
    <row r="541825" spans="16:16" x14ac:dyDescent="0.3">
      <c r="P541825" s="83"/>
    </row>
    <row r="541826" spans="16:16" x14ac:dyDescent="0.3">
      <c r="P541826" s="83"/>
    </row>
    <row r="541827" spans="16:16" x14ac:dyDescent="0.3">
      <c r="P541827" s="83"/>
    </row>
    <row r="541828" spans="16:16" x14ac:dyDescent="0.3">
      <c r="P541828" s="83"/>
    </row>
    <row r="541829" spans="16:16" x14ac:dyDescent="0.3">
      <c r="P541829" s="83"/>
    </row>
    <row r="541830" spans="16:16" x14ac:dyDescent="0.3">
      <c r="P541830" s="83"/>
    </row>
    <row r="541831" spans="16:16" x14ac:dyDescent="0.3">
      <c r="P541831" s="83"/>
    </row>
    <row r="541832" spans="16:16" x14ac:dyDescent="0.3">
      <c r="P541832" s="83"/>
    </row>
    <row r="541833" spans="16:16" x14ac:dyDescent="0.3">
      <c r="P541833" s="83"/>
    </row>
    <row r="541834" spans="16:16" x14ac:dyDescent="0.3">
      <c r="P541834" s="83"/>
    </row>
    <row r="541835" spans="16:16" x14ac:dyDescent="0.3">
      <c r="P541835" s="83"/>
    </row>
    <row r="541836" spans="16:16" x14ac:dyDescent="0.3">
      <c r="P541836" s="83"/>
    </row>
    <row r="541837" spans="16:16" x14ac:dyDescent="0.3">
      <c r="P541837" s="83"/>
    </row>
    <row r="541838" spans="16:16" x14ac:dyDescent="0.3">
      <c r="P541838" s="83"/>
    </row>
    <row r="541839" spans="16:16" x14ac:dyDescent="0.3">
      <c r="P541839" s="83"/>
    </row>
    <row r="541840" spans="16:16" x14ac:dyDescent="0.3">
      <c r="P541840" s="83"/>
    </row>
    <row r="541841" spans="16:16" x14ac:dyDescent="0.3">
      <c r="P541841" s="83"/>
    </row>
    <row r="541842" spans="16:16" x14ac:dyDescent="0.3">
      <c r="P541842" s="83"/>
    </row>
    <row r="541843" spans="16:16" x14ac:dyDescent="0.3">
      <c r="P541843" s="83"/>
    </row>
    <row r="541844" spans="16:16" x14ac:dyDescent="0.3">
      <c r="P541844" s="83"/>
    </row>
    <row r="541845" spans="16:16" x14ac:dyDescent="0.3">
      <c r="P541845" s="83"/>
    </row>
    <row r="541846" spans="16:16" x14ac:dyDescent="0.3">
      <c r="P541846" s="83"/>
    </row>
    <row r="541847" spans="16:16" x14ac:dyDescent="0.3">
      <c r="P541847" s="83"/>
    </row>
    <row r="541848" spans="16:16" x14ac:dyDescent="0.3">
      <c r="P541848" s="83"/>
    </row>
    <row r="541849" spans="16:16" x14ac:dyDescent="0.3">
      <c r="P541849" s="83"/>
    </row>
    <row r="541850" spans="16:16" x14ac:dyDescent="0.3">
      <c r="P541850" s="83"/>
    </row>
    <row r="541851" spans="16:16" x14ac:dyDescent="0.3">
      <c r="P541851" s="83"/>
    </row>
    <row r="541852" spans="16:16" x14ac:dyDescent="0.3">
      <c r="P541852" s="83"/>
    </row>
    <row r="541853" spans="16:16" x14ac:dyDescent="0.3">
      <c r="P541853" s="83"/>
    </row>
    <row r="541854" spans="16:16" x14ac:dyDescent="0.3">
      <c r="P541854" s="83"/>
    </row>
    <row r="541855" spans="16:16" x14ac:dyDescent="0.3">
      <c r="P541855" s="83"/>
    </row>
    <row r="541856" spans="16:16" x14ac:dyDescent="0.3">
      <c r="P541856" s="83"/>
    </row>
    <row r="541857" spans="16:16" x14ac:dyDescent="0.3">
      <c r="P541857" s="83"/>
    </row>
    <row r="541858" spans="16:16" x14ac:dyDescent="0.3">
      <c r="P541858" s="83"/>
    </row>
    <row r="541859" spans="16:16" x14ac:dyDescent="0.3">
      <c r="P541859" s="83"/>
    </row>
    <row r="541860" spans="16:16" x14ac:dyDescent="0.3">
      <c r="P541860" s="83"/>
    </row>
    <row r="541861" spans="16:16" x14ac:dyDescent="0.3">
      <c r="P541861" s="83"/>
    </row>
    <row r="541862" spans="16:16" x14ac:dyDescent="0.3">
      <c r="P541862" s="83"/>
    </row>
    <row r="541863" spans="16:16" x14ac:dyDescent="0.3">
      <c r="P541863" s="83"/>
    </row>
    <row r="541864" spans="16:16" x14ac:dyDescent="0.3">
      <c r="P541864" s="83"/>
    </row>
    <row r="541865" spans="16:16" x14ac:dyDescent="0.3">
      <c r="P541865" s="83"/>
    </row>
    <row r="541866" spans="16:16" x14ac:dyDescent="0.3">
      <c r="P541866" s="83"/>
    </row>
    <row r="541867" spans="16:16" x14ac:dyDescent="0.3">
      <c r="P541867" s="83"/>
    </row>
    <row r="541868" spans="16:16" x14ac:dyDescent="0.3">
      <c r="P541868" s="83"/>
    </row>
    <row r="541869" spans="16:16" x14ac:dyDescent="0.3">
      <c r="P541869" s="83"/>
    </row>
    <row r="541870" spans="16:16" x14ac:dyDescent="0.3">
      <c r="P541870" s="83"/>
    </row>
    <row r="541871" spans="16:16" x14ac:dyDescent="0.3">
      <c r="P541871" s="83"/>
    </row>
    <row r="541872" spans="16:16" x14ac:dyDescent="0.3">
      <c r="P541872" s="83"/>
    </row>
    <row r="541873" spans="16:16" x14ac:dyDescent="0.3">
      <c r="P541873" s="83"/>
    </row>
    <row r="541874" spans="16:16" x14ac:dyDescent="0.3">
      <c r="P541874" s="83"/>
    </row>
    <row r="541875" spans="16:16" x14ac:dyDescent="0.3">
      <c r="P541875" s="83"/>
    </row>
    <row r="541876" spans="16:16" x14ac:dyDescent="0.3">
      <c r="P541876" s="83"/>
    </row>
    <row r="541877" spans="16:16" x14ac:dyDescent="0.3">
      <c r="P541877" s="83"/>
    </row>
    <row r="541878" spans="16:16" x14ac:dyDescent="0.3">
      <c r="P541878" s="83"/>
    </row>
    <row r="541879" spans="16:16" x14ac:dyDescent="0.3">
      <c r="P541879" s="83"/>
    </row>
    <row r="541880" spans="16:16" x14ac:dyDescent="0.3">
      <c r="P541880" s="83"/>
    </row>
    <row r="541881" spans="16:16" x14ac:dyDescent="0.3">
      <c r="P541881" s="83"/>
    </row>
    <row r="541882" spans="16:16" x14ac:dyDescent="0.3">
      <c r="P541882" s="83"/>
    </row>
    <row r="541883" spans="16:16" x14ac:dyDescent="0.3">
      <c r="P541883" s="83"/>
    </row>
    <row r="541884" spans="16:16" x14ac:dyDescent="0.3">
      <c r="P541884" s="83"/>
    </row>
    <row r="541885" spans="16:16" x14ac:dyDescent="0.3">
      <c r="P541885" s="83"/>
    </row>
    <row r="541886" spans="16:16" x14ac:dyDescent="0.3">
      <c r="P541886" s="83"/>
    </row>
    <row r="541887" spans="16:16" x14ac:dyDescent="0.3">
      <c r="P541887" s="83"/>
    </row>
    <row r="541888" spans="16:16" x14ac:dyDescent="0.3">
      <c r="P541888" s="83"/>
    </row>
    <row r="541889" spans="16:16" x14ac:dyDescent="0.3">
      <c r="P541889" s="83"/>
    </row>
    <row r="541890" spans="16:16" x14ac:dyDescent="0.3">
      <c r="P541890" s="83"/>
    </row>
    <row r="541891" spans="16:16" x14ac:dyDescent="0.3">
      <c r="P541891" s="83"/>
    </row>
    <row r="541892" spans="16:16" x14ac:dyDescent="0.3">
      <c r="P541892" s="83"/>
    </row>
    <row r="541893" spans="16:16" x14ac:dyDescent="0.3">
      <c r="P541893" s="83"/>
    </row>
    <row r="541894" spans="16:16" x14ac:dyDescent="0.3">
      <c r="P541894" s="83"/>
    </row>
    <row r="541895" spans="16:16" x14ac:dyDescent="0.3">
      <c r="P541895" s="83"/>
    </row>
    <row r="541896" spans="16:16" x14ac:dyDescent="0.3">
      <c r="P541896" s="83"/>
    </row>
    <row r="541897" spans="16:16" x14ac:dyDescent="0.3">
      <c r="P541897" s="83"/>
    </row>
    <row r="541898" spans="16:16" x14ac:dyDescent="0.3">
      <c r="P541898" s="83"/>
    </row>
    <row r="541899" spans="16:16" x14ac:dyDescent="0.3">
      <c r="P541899" s="83"/>
    </row>
    <row r="541900" spans="16:16" x14ac:dyDescent="0.3">
      <c r="P541900" s="83"/>
    </row>
    <row r="541901" spans="16:16" x14ac:dyDescent="0.3">
      <c r="P541901" s="83"/>
    </row>
    <row r="541902" spans="16:16" x14ac:dyDescent="0.3">
      <c r="P541902" s="83"/>
    </row>
    <row r="541903" spans="16:16" x14ac:dyDescent="0.3">
      <c r="P541903" s="83"/>
    </row>
    <row r="541904" spans="16:16" x14ac:dyDescent="0.3">
      <c r="P541904" s="83"/>
    </row>
    <row r="541905" spans="16:16" x14ac:dyDescent="0.3">
      <c r="P541905" s="83"/>
    </row>
    <row r="541906" spans="16:16" x14ac:dyDescent="0.3">
      <c r="P541906" s="83"/>
    </row>
    <row r="541907" spans="16:16" x14ac:dyDescent="0.3">
      <c r="P541907" s="83"/>
    </row>
    <row r="541908" spans="16:16" x14ac:dyDescent="0.3">
      <c r="P541908" s="83"/>
    </row>
    <row r="541909" spans="16:16" x14ac:dyDescent="0.3">
      <c r="P541909" s="83"/>
    </row>
    <row r="541910" spans="16:16" x14ac:dyDescent="0.3">
      <c r="P541910" s="83"/>
    </row>
    <row r="541911" spans="16:16" x14ac:dyDescent="0.3">
      <c r="P541911" s="83"/>
    </row>
    <row r="541912" spans="16:16" x14ac:dyDescent="0.3">
      <c r="P541912" s="83"/>
    </row>
    <row r="541913" spans="16:16" x14ac:dyDescent="0.3">
      <c r="P541913" s="83"/>
    </row>
    <row r="541914" spans="16:16" x14ac:dyDescent="0.3">
      <c r="P541914" s="83"/>
    </row>
    <row r="541915" spans="16:16" x14ac:dyDescent="0.3">
      <c r="P541915" s="83"/>
    </row>
    <row r="541916" spans="16:16" x14ac:dyDescent="0.3">
      <c r="P541916" s="83"/>
    </row>
    <row r="541917" spans="16:16" x14ac:dyDescent="0.3">
      <c r="P541917" s="83"/>
    </row>
    <row r="541918" spans="16:16" x14ac:dyDescent="0.3">
      <c r="P541918" s="83"/>
    </row>
    <row r="541919" spans="16:16" x14ac:dyDescent="0.3">
      <c r="P541919" s="83"/>
    </row>
    <row r="541920" spans="16:16" x14ac:dyDescent="0.3">
      <c r="P541920" s="83"/>
    </row>
    <row r="541921" spans="16:16" x14ac:dyDescent="0.3">
      <c r="P541921" s="83"/>
    </row>
    <row r="541922" spans="16:16" x14ac:dyDescent="0.3">
      <c r="P541922" s="83"/>
    </row>
    <row r="541923" spans="16:16" x14ac:dyDescent="0.3">
      <c r="P541923" s="83"/>
    </row>
    <row r="541924" spans="16:16" x14ac:dyDescent="0.3">
      <c r="P541924" s="83"/>
    </row>
    <row r="541925" spans="16:16" x14ac:dyDescent="0.3">
      <c r="P541925" s="83"/>
    </row>
    <row r="541926" spans="16:16" x14ac:dyDescent="0.3">
      <c r="P541926" s="83"/>
    </row>
    <row r="541927" spans="16:16" x14ac:dyDescent="0.3">
      <c r="P541927" s="83"/>
    </row>
    <row r="541928" spans="16:16" x14ac:dyDescent="0.3">
      <c r="P541928" s="83"/>
    </row>
    <row r="541929" spans="16:16" x14ac:dyDescent="0.3">
      <c r="P541929" s="83"/>
    </row>
    <row r="541930" spans="16:16" x14ac:dyDescent="0.3">
      <c r="P541930" s="83"/>
    </row>
    <row r="541931" spans="16:16" x14ac:dyDescent="0.3">
      <c r="P541931" s="83"/>
    </row>
    <row r="541932" spans="16:16" x14ac:dyDescent="0.3">
      <c r="P541932" s="83"/>
    </row>
    <row r="541933" spans="16:16" x14ac:dyDescent="0.3">
      <c r="P541933" s="83"/>
    </row>
    <row r="541934" spans="16:16" x14ac:dyDescent="0.3">
      <c r="P541934" s="83"/>
    </row>
    <row r="541935" spans="16:16" x14ac:dyDescent="0.3">
      <c r="P541935" s="83"/>
    </row>
    <row r="541936" spans="16:16" x14ac:dyDescent="0.3">
      <c r="P541936" s="83"/>
    </row>
    <row r="541937" spans="16:16" x14ac:dyDescent="0.3">
      <c r="P541937" s="83"/>
    </row>
    <row r="541938" spans="16:16" x14ac:dyDescent="0.3">
      <c r="P541938" s="83"/>
    </row>
    <row r="541939" spans="16:16" x14ac:dyDescent="0.3">
      <c r="P541939" s="83"/>
    </row>
    <row r="541940" spans="16:16" x14ac:dyDescent="0.3">
      <c r="P541940" s="83"/>
    </row>
    <row r="541941" spans="16:16" x14ac:dyDescent="0.3">
      <c r="P541941" s="83"/>
    </row>
    <row r="541942" spans="16:16" x14ac:dyDescent="0.3">
      <c r="P541942" s="83"/>
    </row>
    <row r="541943" spans="16:16" x14ac:dyDescent="0.3">
      <c r="P541943" s="83"/>
    </row>
    <row r="541944" spans="16:16" x14ac:dyDescent="0.3">
      <c r="P541944" s="83"/>
    </row>
    <row r="541945" spans="16:16" x14ac:dyDescent="0.3">
      <c r="P541945" s="83"/>
    </row>
    <row r="541946" spans="16:16" x14ac:dyDescent="0.3">
      <c r="P541946" s="83"/>
    </row>
    <row r="541947" spans="16:16" x14ac:dyDescent="0.3">
      <c r="P541947" s="83"/>
    </row>
    <row r="541948" spans="16:16" x14ac:dyDescent="0.3">
      <c r="P541948" s="83"/>
    </row>
    <row r="541949" spans="16:16" x14ac:dyDescent="0.3">
      <c r="P541949" s="83"/>
    </row>
    <row r="541950" spans="16:16" x14ac:dyDescent="0.3">
      <c r="P541950" s="83"/>
    </row>
    <row r="541951" spans="16:16" x14ac:dyDescent="0.3">
      <c r="P541951" s="83"/>
    </row>
    <row r="541952" spans="16:16" x14ac:dyDescent="0.3">
      <c r="P541952" s="83"/>
    </row>
    <row r="541953" spans="16:16" x14ac:dyDescent="0.3">
      <c r="P541953" s="83"/>
    </row>
    <row r="541954" spans="16:16" x14ac:dyDescent="0.3">
      <c r="P541954" s="83"/>
    </row>
    <row r="541955" spans="16:16" x14ac:dyDescent="0.3">
      <c r="P541955" s="83"/>
    </row>
    <row r="541956" spans="16:16" x14ac:dyDescent="0.3">
      <c r="P541956" s="83"/>
    </row>
    <row r="541957" spans="16:16" x14ac:dyDescent="0.3">
      <c r="P541957" s="83"/>
    </row>
    <row r="541958" spans="16:16" x14ac:dyDescent="0.3">
      <c r="P541958" s="83"/>
    </row>
    <row r="541959" spans="16:16" x14ac:dyDescent="0.3">
      <c r="P541959" s="83"/>
    </row>
    <row r="541960" spans="16:16" x14ac:dyDescent="0.3">
      <c r="P541960" s="83"/>
    </row>
    <row r="541961" spans="16:16" x14ac:dyDescent="0.3">
      <c r="P541961" s="83"/>
    </row>
    <row r="541962" spans="16:16" x14ac:dyDescent="0.3">
      <c r="P541962" s="83"/>
    </row>
    <row r="541963" spans="16:16" x14ac:dyDescent="0.3">
      <c r="P541963" s="83"/>
    </row>
    <row r="541964" spans="16:16" x14ac:dyDescent="0.3">
      <c r="P541964" s="83"/>
    </row>
    <row r="541965" spans="16:16" x14ac:dyDescent="0.3">
      <c r="P541965" s="83"/>
    </row>
    <row r="541966" spans="16:16" x14ac:dyDescent="0.3">
      <c r="P541966" s="83"/>
    </row>
    <row r="541967" spans="16:16" x14ac:dyDescent="0.3">
      <c r="P541967" s="83"/>
    </row>
    <row r="541968" spans="16:16" x14ac:dyDescent="0.3">
      <c r="P541968" s="83"/>
    </row>
    <row r="541969" spans="16:16" x14ac:dyDescent="0.3">
      <c r="P541969" s="83"/>
    </row>
    <row r="541970" spans="16:16" x14ac:dyDescent="0.3">
      <c r="P541970" s="83"/>
    </row>
    <row r="541971" spans="16:16" x14ac:dyDescent="0.3">
      <c r="P541971" s="83"/>
    </row>
    <row r="541972" spans="16:16" x14ac:dyDescent="0.3">
      <c r="P541972" s="83"/>
    </row>
    <row r="541973" spans="16:16" x14ac:dyDescent="0.3">
      <c r="P541973" s="83"/>
    </row>
    <row r="541974" spans="16:16" x14ac:dyDescent="0.3">
      <c r="P541974" s="83"/>
    </row>
    <row r="541975" spans="16:16" x14ac:dyDescent="0.3">
      <c r="P541975" s="83"/>
    </row>
    <row r="541976" spans="16:16" x14ac:dyDescent="0.3">
      <c r="P541976" s="83"/>
    </row>
    <row r="541977" spans="16:16" x14ac:dyDescent="0.3">
      <c r="P541977" s="83"/>
    </row>
    <row r="541978" spans="16:16" x14ac:dyDescent="0.3">
      <c r="P541978" s="83"/>
    </row>
    <row r="541979" spans="16:16" x14ac:dyDescent="0.3">
      <c r="P541979" s="83"/>
    </row>
    <row r="541980" spans="16:16" x14ac:dyDescent="0.3">
      <c r="P541980" s="83"/>
    </row>
    <row r="541981" spans="16:16" x14ac:dyDescent="0.3">
      <c r="P541981" s="83"/>
    </row>
    <row r="541982" spans="16:16" x14ac:dyDescent="0.3">
      <c r="P541982" s="83"/>
    </row>
    <row r="541983" spans="16:16" x14ac:dyDescent="0.3">
      <c r="P541983" s="83"/>
    </row>
    <row r="541984" spans="16:16" x14ac:dyDescent="0.3">
      <c r="P541984" s="83"/>
    </row>
    <row r="541985" spans="16:16" x14ac:dyDescent="0.3">
      <c r="P541985" s="83"/>
    </row>
    <row r="541986" spans="16:16" x14ac:dyDescent="0.3">
      <c r="P541986" s="83"/>
    </row>
    <row r="541987" spans="16:16" x14ac:dyDescent="0.3">
      <c r="P541987" s="83"/>
    </row>
    <row r="541988" spans="16:16" x14ac:dyDescent="0.3">
      <c r="P541988" s="83"/>
    </row>
    <row r="541989" spans="16:16" x14ac:dyDescent="0.3">
      <c r="P541989" s="83"/>
    </row>
    <row r="541990" spans="16:16" x14ac:dyDescent="0.3">
      <c r="P541990" s="83"/>
    </row>
    <row r="541991" spans="16:16" x14ac:dyDescent="0.3">
      <c r="P541991" s="83"/>
    </row>
    <row r="541992" spans="16:16" x14ac:dyDescent="0.3">
      <c r="P541992" s="83"/>
    </row>
    <row r="541993" spans="16:16" x14ac:dyDescent="0.3">
      <c r="P541993" s="83"/>
    </row>
    <row r="541994" spans="16:16" x14ac:dyDescent="0.3">
      <c r="P541994" s="83"/>
    </row>
    <row r="541995" spans="16:16" x14ac:dyDescent="0.3">
      <c r="P541995" s="83"/>
    </row>
    <row r="541996" spans="16:16" x14ac:dyDescent="0.3">
      <c r="P541996" s="83"/>
    </row>
    <row r="541997" spans="16:16" x14ac:dyDescent="0.3">
      <c r="P541997" s="83"/>
    </row>
    <row r="541998" spans="16:16" x14ac:dyDescent="0.3">
      <c r="P541998" s="83"/>
    </row>
    <row r="541999" spans="16:16" x14ac:dyDescent="0.3">
      <c r="P541999" s="83"/>
    </row>
    <row r="542000" spans="16:16" x14ac:dyDescent="0.3">
      <c r="P542000" s="83"/>
    </row>
    <row r="542001" spans="16:16" x14ac:dyDescent="0.3">
      <c r="P542001" s="83"/>
    </row>
    <row r="542002" spans="16:16" x14ac:dyDescent="0.3">
      <c r="P542002" s="83"/>
    </row>
    <row r="542003" spans="16:16" x14ac:dyDescent="0.3">
      <c r="P542003" s="83"/>
    </row>
    <row r="542004" spans="16:16" x14ac:dyDescent="0.3">
      <c r="P542004" s="83"/>
    </row>
    <row r="542005" spans="16:16" x14ac:dyDescent="0.3">
      <c r="P542005" s="83"/>
    </row>
    <row r="542006" spans="16:16" x14ac:dyDescent="0.3">
      <c r="P542006" s="83"/>
    </row>
    <row r="542007" spans="16:16" x14ac:dyDescent="0.3">
      <c r="P542007" s="83"/>
    </row>
    <row r="542008" spans="16:16" x14ac:dyDescent="0.3">
      <c r="P542008" s="83"/>
    </row>
    <row r="542009" spans="16:16" x14ac:dyDescent="0.3">
      <c r="P542009" s="83"/>
    </row>
    <row r="542010" spans="16:16" x14ac:dyDescent="0.3">
      <c r="P542010" s="83"/>
    </row>
    <row r="542011" spans="16:16" x14ac:dyDescent="0.3">
      <c r="P542011" s="83"/>
    </row>
    <row r="542012" spans="16:16" x14ac:dyDescent="0.3">
      <c r="P542012" s="83"/>
    </row>
    <row r="542013" spans="16:16" x14ac:dyDescent="0.3">
      <c r="P542013" s="83"/>
    </row>
    <row r="542014" spans="16:16" x14ac:dyDescent="0.3">
      <c r="P542014" s="83"/>
    </row>
    <row r="542015" spans="16:16" x14ac:dyDescent="0.3">
      <c r="P542015" s="83"/>
    </row>
    <row r="542016" spans="16:16" x14ac:dyDescent="0.3">
      <c r="P542016" s="83"/>
    </row>
    <row r="542017" spans="16:16" x14ac:dyDescent="0.3">
      <c r="P542017" s="83"/>
    </row>
    <row r="542018" spans="16:16" x14ac:dyDescent="0.3">
      <c r="P542018" s="83"/>
    </row>
    <row r="542019" spans="16:16" x14ac:dyDescent="0.3">
      <c r="P542019" s="83"/>
    </row>
    <row r="542020" spans="16:16" x14ac:dyDescent="0.3">
      <c r="P542020" s="83"/>
    </row>
    <row r="542021" spans="16:16" x14ac:dyDescent="0.3">
      <c r="P542021" s="83"/>
    </row>
    <row r="542022" spans="16:16" x14ac:dyDescent="0.3">
      <c r="P542022" s="83"/>
    </row>
    <row r="542023" spans="16:16" x14ac:dyDescent="0.3">
      <c r="P542023" s="83"/>
    </row>
    <row r="542024" spans="16:16" x14ac:dyDescent="0.3">
      <c r="P542024" s="83"/>
    </row>
    <row r="542025" spans="16:16" x14ac:dyDescent="0.3">
      <c r="P542025" s="83"/>
    </row>
    <row r="542026" spans="16:16" x14ac:dyDescent="0.3">
      <c r="P542026" s="83"/>
    </row>
    <row r="542027" spans="16:16" x14ac:dyDescent="0.3">
      <c r="P542027" s="83"/>
    </row>
    <row r="542028" spans="16:16" x14ac:dyDescent="0.3">
      <c r="P542028" s="83"/>
    </row>
    <row r="542029" spans="16:16" x14ac:dyDescent="0.3">
      <c r="P542029" s="83"/>
    </row>
    <row r="542030" spans="16:16" x14ac:dyDescent="0.3">
      <c r="P542030" s="83"/>
    </row>
    <row r="542031" spans="16:16" x14ac:dyDescent="0.3">
      <c r="P542031" s="83"/>
    </row>
    <row r="542032" spans="16:16" x14ac:dyDescent="0.3">
      <c r="P542032" s="83"/>
    </row>
    <row r="542033" spans="16:16" x14ac:dyDescent="0.3">
      <c r="P542033" s="83"/>
    </row>
    <row r="542034" spans="16:16" x14ac:dyDescent="0.3">
      <c r="P542034" s="83"/>
    </row>
    <row r="542035" spans="16:16" x14ac:dyDescent="0.3">
      <c r="P542035" s="83"/>
    </row>
    <row r="542036" spans="16:16" x14ac:dyDescent="0.3">
      <c r="P542036" s="83"/>
    </row>
    <row r="542037" spans="16:16" x14ac:dyDescent="0.3">
      <c r="P542037" s="83"/>
    </row>
    <row r="542038" spans="16:16" x14ac:dyDescent="0.3">
      <c r="P542038" s="83"/>
    </row>
    <row r="542039" spans="16:16" x14ac:dyDescent="0.3">
      <c r="P542039" s="83"/>
    </row>
    <row r="542040" spans="16:16" x14ac:dyDescent="0.3">
      <c r="P542040" s="83"/>
    </row>
    <row r="542041" spans="16:16" x14ac:dyDescent="0.3">
      <c r="P542041" s="83"/>
    </row>
    <row r="542042" spans="16:16" x14ac:dyDescent="0.3">
      <c r="P542042" s="83"/>
    </row>
    <row r="542043" spans="16:16" x14ac:dyDescent="0.3">
      <c r="P542043" s="83"/>
    </row>
    <row r="542044" spans="16:16" x14ac:dyDescent="0.3">
      <c r="P542044" s="83"/>
    </row>
    <row r="542045" spans="16:16" x14ac:dyDescent="0.3">
      <c r="P542045" s="83"/>
    </row>
    <row r="542046" spans="16:16" x14ac:dyDescent="0.3">
      <c r="P542046" s="83"/>
    </row>
    <row r="542047" spans="16:16" x14ac:dyDescent="0.3">
      <c r="P542047" s="83"/>
    </row>
    <row r="542048" spans="16:16" x14ac:dyDescent="0.3">
      <c r="P542048" s="83"/>
    </row>
    <row r="542049" spans="16:16" x14ac:dyDescent="0.3">
      <c r="P542049" s="83"/>
    </row>
    <row r="542050" spans="16:16" x14ac:dyDescent="0.3">
      <c r="P542050" s="83"/>
    </row>
    <row r="542051" spans="16:16" x14ac:dyDescent="0.3">
      <c r="P542051" s="83"/>
    </row>
    <row r="542052" spans="16:16" x14ac:dyDescent="0.3">
      <c r="P542052" s="83"/>
    </row>
    <row r="542053" spans="16:16" x14ac:dyDescent="0.3">
      <c r="P542053" s="83"/>
    </row>
    <row r="542054" spans="16:16" x14ac:dyDescent="0.3">
      <c r="P542054" s="83"/>
    </row>
    <row r="542055" spans="16:16" x14ac:dyDescent="0.3">
      <c r="P542055" s="83"/>
    </row>
    <row r="542056" spans="16:16" x14ac:dyDescent="0.3">
      <c r="P542056" s="83"/>
    </row>
    <row r="542057" spans="16:16" x14ac:dyDescent="0.3">
      <c r="P542057" s="83"/>
    </row>
    <row r="542058" spans="16:16" x14ac:dyDescent="0.3">
      <c r="P542058" s="83"/>
    </row>
    <row r="542059" spans="16:16" x14ac:dyDescent="0.3">
      <c r="P542059" s="83"/>
    </row>
    <row r="542060" spans="16:16" x14ac:dyDescent="0.3">
      <c r="P542060" s="83"/>
    </row>
    <row r="542061" spans="16:16" x14ac:dyDescent="0.3">
      <c r="P542061" s="83"/>
    </row>
    <row r="542062" spans="16:16" x14ac:dyDescent="0.3">
      <c r="P542062" s="83"/>
    </row>
    <row r="542063" spans="16:16" x14ac:dyDescent="0.3">
      <c r="P542063" s="83"/>
    </row>
    <row r="542064" spans="16:16" x14ac:dyDescent="0.3">
      <c r="P542064" s="83"/>
    </row>
    <row r="542065" spans="16:16" x14ac:dyDescent="0.3">
      <c r="P542065" s="83"/>
    </row>
    <row r="542066" spans="16:16" x14ac:dyDescent="0.3">
      <c r="P542066" s="83"/>
    </row>
    <row r="542067" spans="16:16" x14ac:dyDescent="0.3">
      <c r="P542067" s="83"/>
    </row>
    <row r="542068" spans="16:16" x14ac:dyDescent="0.3">
      <c r="P542068" s="83"/>
    </row>
    <row r="542069" spans="16:16" x14ac:dyDescent="0.3">
      <c r="P542069" s="83"/>
    </row>
    <row r="542070" spans="16:16" x14ac:dyDescent="0.3">
      <c r="P542070" s="83"/>
    </row>
    <row r="542071" spans="16:16" x14ac:dyDescent="0.3">
      <c r="P542071" s="83"/>
    </row>
    <row r="542072" spans="16:16" x14ac:dyDescent="0.3">
      <c r="P542072" s="83"/>
    </row>
    <row r="542073" spans="16:16" x14ac:dyDescent="0.3">
      <c r="P542073" s="83"/>
    </row>
    <row r="542074" spans="16:16" x14ac:dyDescent="0.3">
      <c r="P542074" s="83"/>
    </row>
    <row r="542075" spans="16:16" x14ac:dyDescent="0.3">
      <c r="P542075" s="83"/>
    </row>
    <row r="542076" spans="16:16" x14ac:dyDescent="0.3">
      <c r="P542076" s="83"/>
    </row>
    <row r="542077" spans="16:16" x14ac:dyDescent="0.3">
      <c r="P542077" s="83"/>
    </row>
    <row r="542078" spans="16:16" x14ac:dyDescent="0.3">
      <c r="P542078" s="83"/>
    </row>
    <row r="542079" spans="16:16" x14ac:dyDescent="0.3">
      <c r="P542079" s="83"/>
    </row>
    <row r="542080" spans="16:16" x14ac:dyDescent="0.3">
      <c r="P542080" s="83"/>
    </row>
    <row r="542081" spans="16:16" x14ac:dyDescent="0.3">
      <c r="P542081" s="83"/>
    </row>
    <row r="542082" spans="16:16" x14ac:dyDescent="0.3">
      <c r="P542082" s="83"/>
    </row>
    <row r="542083" spans="16:16" x14ac:dyDescent="0.3">
      <c r="P542083" s="83"/>
    </row>
    <row r="542084" spans="16:16" x14ac:dyDescent="0.3">
      <c r="P542084" s="83"/>
    </row>
    <row r="542085" spans="16:16" x14ac:dyDescent="0.3">
      <c r="P542085" s="83"/>
    </row>
    <row r="542086" spans="16:16" x14ac:dyDescent="0.3">
      <c r="P542086" s="83"/>
    </row>
    <row r="542087" spans="16:16" x14ac:dyDescent="0.3">
      <c r="P542087" s="83"/>
    </row>
    <row r="542088" spans="16:16" x14ac:dyDescent="0.3">
      <c r="P542088" s="83"/>
    </row>
    <row r="542089" spans="16:16" x14ac:dyDescent="0.3">
      <c r="P542089" s="83"/>
    </row>
    <row r="542090" spans="16:16" x14ac:dyDescent="0.3">
      <c r="P542090" s="83"/>
    </row>
    <row r="542091" spans="16:16" x14ac:dyDescent="0.3">
      <c r="P542091" s="83"/>
    </row>
    <row r="542092" spans="16:16" x14ac:dyDescent="0.3">
      <c r="P542092" s="83"/>
    </row>
    <row r="542093" spans="16:16" x14ac:dyDescent="0.3">
      <c r="P542093" s="83"/>
    </row>
    <row r="542094" spans="16:16" x14ac:dyDescent="0.3">
      <c r="P542094" s="83"/>
    </row>
    <row r="542095" spans="16:16" x14ac:dyDescent="0.3">
      <c r="P542095" s="83"/>
    </row>
    <row r="542096" spans="16:16" x14ac:dyDescent="0.3">
      <c r="P542096" s="83"/>
    </row>
    <row r="542097" spans="16:16" x14ac:dyDescent="0.3">
      <c r="P542097" s="83"/>
    </row>
    <row r="542098" spans="16:16" x14ac:dyDescent="0.3">
      <c r="P542098" s="83"/>
    </row>
    <row r="542099" spans="16:16" x14ac:dyDescent="0.3">
      <c r="P542099" s="83"/>
    </row>
    <row r="542100" spans="16:16" x14ac:dyDescent="0.3">
      <c r="P542100" s="83"/>
    </row>
    <row r="542101" spans="16:16" x14ac:dyDescent="0.3">
      <c r="P542101" s="83"/>
    </row>
    <row r="542102" spans="16:16" x14ac:dyDescent="0.3">
      <c r="P542102" s="83"/>
    </row>
    <row r="542103" spans="16:16" x14ac:dyDescent="0.3">
      <c r="P542103" s="83"/>
    </row>
    <row r="542104" spans="16:16" x14ac:dyDescent="0.3">
      <c r="P542104" s="83"/>
    </row>
    <row r="542105" spans="16:16" x14ac:dyDescent="0.3">
      <c r="P542105" s="83"/>
    </row>
    <row r="542106" spans="16:16" x14ac:dyDescent="0.3">
      <c r="P542106" s="83"/>
    </row>
    <row r="542107" spans="16:16" x14ac:dyDescent="0.3">
      <c r="P542107" s="83"/>
    </row>
    <row r="542108" spans="16:16" x14ac:dyDescent="0.3">
      <c r="P542108" s="83"/>
    </row>
    <row r="542109" spans="16:16" x14ac:dyDescent="0.3">
      <c r="P542109" s="83"/>
    </row>
    <row r="542110" spans="16:16" x14ac:dyDescent="0.3">
      <c r="P542110" s="83"/>
    </row>
    <row r="542111" spans="16:16" x14ac:dyDescent="0.3">
      <c r="P542111" s="83"/>
    </row>
    <row r="542112" spans="16:16" x14ac:dyDescent="0.3">
      <c r="P542112" s="83"/>
    </row>
    <row r="542113" spans="16:16" x14ac:dyDescent="0.3">
      <c r="P542113" s="83"/>
    </row>
    <row r="542114" spans="16:16" x14ac:dyDescent="0.3">
      <c r="P542114" s="83"/>
    </row>
    <row r="542115" spans="16:16" x14ac:dyDescent="0.3">
      <c r="P542115" s="83"/>
    </row>
    <row r="542116" spans="16:16" x14ac:dyDescent="0.3">
      <c r="P542116" s="83"/>
    </row>
    <row r="542117" spans="16:16" x14ac:dyDescent="0.3">
      <c r="P542117" s="83"/>
    </row>
    <row r="542118" spans="16:16" x14ac:dyDescent="0.3">
      <c r="P542118" s="83"/>
    </row>
    <row r="542119" spans="16:16" x14ac:dyDescent="0.3">
      <c r="P542119" s="83"/>
    </row>
    <row r="542120" spans="16:16" x14ac:dyDescent="0.3">
      <c r="P542120" s="83"/>
    </row>
    <row r="542121" spans="16:16" x14ac:dyDescent="0.3">
      <c r="P542121" s="83"/>
    </row>
    <row r="542122" spans="16:16" x14ac:dyDescent="0.3">
      <c r="P542122" s="83"/>
    </row>
    <row r="542123" spans="16:16" x14ac:dyDescent="0.3">
      <c r="P542123" s="83"/>
    </row>
    <row r="542124" spans="16:16" x14ac:dyDescent="0.3">
      <c r="P542124" s="83"/>
    </row>
    <row r="542125" spans="16:16" x14ac:dyDescent="0.3">
      <c r="P542125" s="83"/>
    </row>
    <row r="542126" spans="16:16" x14ac:dyDescent="0.3">
      <c r="P542126" s="83"/>
    </row>
    <row r="542127" spans="16:16" x14ac:dyDescent="0.3">
      <c r="P542127" s="83"/>
    </row>
    <row r="542128" spans="16:16" x14ac:dyDescent="0.3">
      <c r="P542128" s="83"/>
    </row>
    <row r="542129" spans="16:16" x14ac:dyDescent="0.3">
      <c r="P542129" s="83"/>
    </row>
    <row r="542130" spans="16:16" x14ac:dyDescent="0.3">
      <c r="P542130" s="83"/>
    </row>
    <row r="542131" spans="16:16" x14ac:dyDescent="0.3">
      <c r="P542131" s="83"/>
    </row>
    <row r="542132" spans="16:16" x14ac:dyDescent="0.3">
      <c r="P542132" s="83"/>
    </row>
    <row r="542133" spans="16:16" x14ac:dyDescent="0.3">
      <c r="P542133" s="83"/>
    </row>
    <row r="542134" spans="16:16" x14ac:dyDescent="0.3">
      <c r="P542134" s="83"/>
    </row>
    <row r="542135" spans="16:16" x14ac:dyDescent="0.3">
      <c r="P542135" s="83"/>
    </row>
    <row r="542136" spans="16:16" x14ac:dyDescent="0.3">
      <c r="P542136" s="83"/>
    </row>
    <row r="542137" spans="16:16" x14ac:dyDescent="0.3">
      <c r="P542137" s="83"/>
    </row>
    <row r="542138" spans="16:16" x14ac:dyDescent="0.3">
      <c r="P542138" s="83"/>
    </row>
    <row r="542139" spans="16:16" x14ac:dyDescent="0.3">
      <c r="P542139" s="83"/>
    </row>
    <row r="542140" spans="16:16" x14ac:dyDescent="0.3">
      <c r="P542140" s="83"/>
    </row>
    <row r="542141" spans="16:16" x14ac:dyDescent="0.3">
      <c r="P542141" s="83"/>
    </row>
    <row r="542142" spans="16:16" x14ac:dyDescent="0.3">
      <c r="P542142" s="83"/>
    </row>
    <row r="542143" spans="16:16" x14ac:dyDescent="0.3">
      <c r="P542143" s="83"/>
    </row>
    <row r="542144" spans="16:16" x14ac:dyDescent="0.3">
      <c r="P542144" s="83"/>
    </row>
    <row r="542145" spans="16:16" x14ac:dyDescent="0.3">
      <c r="P542145" s="83"/>
    </row>
    <row r="542146" spans="16:16" x14ac:dyDescent="0.3">
      <c r="P542146" s="83"/>
    </row>
    <row r="542147" spans="16:16" x14ac:dyDescent="0.3">
      <c r="P542147" s="83"/>
    </row>
    <row r="542148" spans="16:16" x14ac:dyDescent="0.3">
      <c r="P542148" s="83"/>
    </row>
    <row r="542149" spans="16:16" x14ac:dyDescent="0.3">
      <c r="P542149" s="83"/>
    </row>
    <row r="542150" spans="16:16" x14ac:dyDescent="0.3">
      <c r="P542150" s="83"/>
    </row>
    <row r="542151" spans="16:16" x14ac:dyDescent="0.3">
      <c r="P542151" s="83"/>
    </row>
    <row r="542152" spans="16:16" x14ac:dyDescent="0.3">
      <c r="P542152" s="83"/>
    </row>
    <row r="542153" spans="16:16" x14ac:dyDescent="0.3">
      <c r="P542153" s="83"/>
    </row>
    <row r="542154" spans="16:16" x14ac:dyDescent="0.3">
      <c r="P542154" s="83"/>
    </row>
    <row r="542155" spans="16:16" x14ac:dyDescent="0.3">
      <c r="P542155" s="83"/>
    </row>
    <row r="542156" spans="16:16" x14ac:dyDescent="0.3">
      <c r="P542156" s="83"/>
    </row>
    <row r="542157" spans="16:16" x14ac:dyDescent="0.3">
      <c r="P542157" s="83"/>
    </row>
    <row r="542158" spans="16:16" x14ac:dyDescent="0.3">
      <c r="P542158" s="83"/>
    </row>
    <row r="542159" spans="16:16" x14ac:dyDescent="0.3">
      <c r="P542159" s="83"/>
    </row>
    <row r="542160" spans="16:16" x14ac:dyDescent="0.3">
      <c r="P542160" s="83"/>
    </row>
    <row r="542161" spans="16:16" x14ac:dyDescent="0.3">
      <c r="P542161" s="83"/>
    </row>
    <row r="542162" spans="16:16" x14ac:dyDescent="0.3">
      <c r="P542162" s="83"/>
    </row>
    <row r="542163" spans="16:16" x14ac:dyDescent="0.3">
      <c r="P542163" s="83"/>
    </row>
    <row r="542164" spans="16:16" x14ac:dyDescent="0.3">
      <c r="P542164" s="83"/>
    </row>
    <row r="542165" spans="16:16" x14ac:dyDescent="0.3">
      <c r="P542165" s="83"/>
    </row>
    <row r="542166" spans="16:16" x14ac:dyDescent="0.3">
      <c r="P542166" s="83"/>
    </row>
    <row r="542167" spans="16:16" x14ac:dyDescent="0.3">
      <c r="P542167" s="83"/>
    </row>
    <row r="542168" spans="16:16" x14ac:dyDescent="0.3">
      <c r="P542168" s="83"/>
    </row>
    <row r="542169" spans="16:16" x14ac:dyDescent="0.3">
      <c r="P542169" s="83"/>
    </row>
    <row r="542170" spans="16:16" x14ac:dyDescent="0.3">
      <c r="P542170" s="83"/>
    </row>
    <row r="542171" spans="16:16" x14ac:dyDescent="0.3">
      <c r="P542171" s="83"/>
    </row>
    <row r="542172" spans="16:16" x14ac:dyDescent="0.3">
      <c r="P542172" s="83"/>
    </row>
    <row r="542173" spans="16:16" x14ac:dyDescent="0.3">
      <c r="P542173" s="83"/>
    </row>
    <row r="542174" spans="16:16" x14ac:dyDescent="0.3">
      <c r="P542174" s="83"/>
    </row>
    <row r="542175" spans="16:16" x14ac:dyDescent="0.3">
      <c r="P542175" s="83"/>
    </row>
    <row r="542176" spans="16:16" x14ac:dyDescent="0.3">
      <c r="P542176" s="83"/>
    </row>
    <row r="542177" spans="16:16" x14ac:dyDescent="0.3">
      <c r="P542177" s="83"/>
    </row>
    <row r="542178" spans="16:16" x14ac:dyDescent="0.3">
      <c r="P542178" s="83"/>
    </row>
    <row r="542179" spans="16:16" x14ac:dyDescent="0.3">
      <c r="P542179" s="83"/>
    </row>
    <row r="542180" spans="16:16" x14ac:dyDescent="0.3">
      <c r="P542180" s="83"/>
    </row>
    <row r="542181" spans="16:16" x14ac:dyDescent="0.3">
      <c r="P542181" s="83"/>
    </row>
    <row r="542182" spans="16:16" x14ac:dyDescent="0.3">
      <c r="P542182" s="83"/>
    </row>
    <row r="542183" spans="16:16" x14ac:dyDescent="0.3">
      <c r="P542183" s="83"/>
    </row>
    <row r="542184" spans="16:16" x14ac:dyDescent="0.3">
      <c r="P542184" s="83"/>
    </row>
    <row r="542185" spans="16:16" x14ac:dyDescent="0.3">
      <c r="P542185" s="83"/>
    </row>
    <row r="542186" spans="16:16" x14ac:dyDescent="0.3">
      <c r="P542186" s="83"/>
    </row>
    <row r="542187" spans="16:16" x14ac:dyDescent="0.3">
      <c r="P542187" s="83"/>
    </row>
    <row r="542188" spans="16:16" x14ac:dyDescent="0.3">
      <c r="P542188" s="83"/>
    </row>
    <row r="542189" spans="16:16" x14ac:dyDescent="0.3">
      <c r="P542189" s="83"/>
    </row>
    <row r="542190" spans="16:16" x14ac:dyDescent="0.3">
      <c r="P542190" s="83"/>
    </row>
    <row r="542191" spans="16:16" x14ac:dyDescent="0.3">
      <c r="P542191" s="83"/>
    </row>
    <row r="542192" spans="16:16" x14ac:dyDescent="0.3">
      <c r="P542192" s="83"/>
    </row>
    <row r="542193" spans="16:16" x14ac:dyDescent="0.3">
      <c r="P542193" s="83"/>
    </row>
    <row r="542194" spans="16:16" x14ac:dyDescent="0.3">
      <c r="P542194" s="83"/>
    </row>
    <row r="542195" spans="16:16" x14ac:dyDescent="0.3">
      <c r="P542195" s="83"/>
    </row>
    <row r="542196" spans="16:16" x14ac:dyDescent="0.3">
      <c r="P542196" s="83"/>
    </row>
    <row r="542197" spans="16:16" x14ac:dyDescent="0.3">
      <c r="P542197" s="83"/>
    </row>
    <row r="542198" spans="16:16" x14ac:dyDescent="0.3">
      <c r="P542198" s="83"/>
    </row>
    <row r="542199" spans="16:16" x14ac:dyDescent="0.3">
      <c r="P542199" s="83"/>
    </row>
    <row r="542200" spans="16:16" x14ac:dyDescent="0.3">
      <c r="P542200" s="83"/>
    </row>
    <row r="542201" spans="16:16" x14ac:dyDescent="0.3">
      <c r="P542201" s="83"/>
    </row>
    <row r="542202" spans="16:16" x14ac:dyDescent="0.3">
      <c r="P542202" s="83"/>
    </row>
    <row r="542203" spans="16:16" x14ac:dyDescent="0.3">
      <c r="P542203" s="83"/>
    </row>
    <row r="542204" spans="16:16" x14ac:dyDescent="0.3">
      <c r="P542204" s="83"/>
    </row>
    <row r="542205" spans="16:16" x14ac:dyDescent="0.3">
      <c r="P542205" s="83"/>
    </row>
    <row r="542206" spans="16:16" x14ac:dyDescent="0.3">
      <c r="P542206" s="83"/>
    </row>
    <row r="542207" spans="16:16" x14ac:dyDescent="0.3">
      <c r="P542207" s="83"/>
    </row>
    <row r="542208" spans="16:16" x14ac:dyDescent="0.3">
      <c r="P542208" s="83"/>
    </row>
    <row r="542209" spans="16:16" x14ac:dyDescent="0.3">
      <c r="P542209" s="83"/>
    </row>
    <row r="542210" spans="16:16" x14ac:dyDescent="0.3">
      <c r="P542210" s="83"/>
    </row>
    <row r="542211" spans="16:16" x14ac:dyDescent="0.3">
      <c r="P542211" s="83"/>
    </row>
    <row r="542212" spans="16:16" x14ac:dyDescent="0.3">
      <c r="P542212" s="83"/>
    </row>
    <row r="542213" spans="16:16" x14ac:dyDescent="0.3">
      <c r="P542213" s="83"/>
    </row>
    <row r="542214" spans="16:16" x14ac:dyDescent="0.3">
      <c r="P542214" s="83"/>
    </row>
    <row r="542215" spans="16:16" x14ac:dyDescent="0.3">
      <c r="P542215" s="83"/>
    </row>
    <row r="542216" spans="16:16" x14ac:dyDescent="0.3">
      <c r="P542216" s="83"/>
    </row>
    <row r="542217" spans="16:16" x14ac:dyDescent="0.3">
      <c r="P542217" s="83"/>
    </row>
    <row r="542218" spans="16:16" x14ac:dyDescent="0.3">
      <c r="P542218" s="83"/>
    </row>
    <row r="542219" spans="16:16" x14ac:dyDescent="0.3">
      <c r="P542219" s="83"/>
    </row>
    <row r="542220" spans="16:16" x14ac:dyDescent="0.3">
      <c r="P542220" s="83"/>
    </row>
    <row r="542221" spans="16:16" x14ac:dyDescent="0.3">
      <c r="P542221" s="83"/>
    </row>
    <row r="542222" spans="16:16" x14ac:dyDescent="0.3">
      <c r="P542222" s="83"/>
    </row>
    <row r="542223" spans="16:16" x14ac:dyDescent="0.3">
      <c r="P542223" s="83"/>
    </row>
    <row r="542224" spans="16:16" x14ac:dyDescent="0.3">
      <c r="P542224" s="83"/>
    </row>
    <row r="542225" spans="16:16" x14ac:dyDescent="0.3">
      <c r="P542225" s="83"/>
    </row>
    <row r="542226" spans="16:16" x14ac:dyDescent="0.3">
      <c r="P542226" s="83"/>
    </row>
    <row r="542227" spans="16:16" x14ac:dyDescent="0.3">
      <c r="P542227" s="83"/>
    </row>
    <row r="542228" spans="16:16" x14ac:dyDescent="0.3">
      <c r="P542228" s="83"/>
    </row>
    <row r="542229" spans="16:16" x14ac:dyDescent="0.3">
      <c r="P542229" s="83"/>
    </row>
    <row r="542230" spans="16:16" x14ac:dyDescent="0.3">
      <c r="P542230" s="83"/>
    </row>
    <row r="542231" spans="16:16" x14ac:dyDescent="0.3">
      <c r="P542231" s="83"/>
    </row>
    <row r="542232" spans="16:16" x14ac:dyDescent="0.3">
      <c r="P542232" s="83"/>
    </row>
    <row r="542233" spans="16:16" x14ac:dyDescent="0.3">
      <c r="P542233" s="83"/>
    </row>
    <row r="542234" spans="16:16" x14ac:dyDescent="0.3">
      <c r="P542234" s="83"/>
    </row>
    <row r="542235" spans="16:16" x14ac:dyDescent="0.3">
      <c r="P542235" s="83"/>
    </row>
    <row r="542236" spans="16:16" x14ac:dyDescent="0.3">
      <c r="P542236" s="83"/>
    </row>
    <row r="542237" spans="16:16" x14ac:dyDescent="0.3">
      <c r="P542237" s="83"/>
    </row>
    <row r="542238" spans="16:16" x14ac:dyDescent="0.3">
      <c r="P542238" s="83"/>
    </row>
    <row r="542239" spans="16:16" x14ac:dyDescent="0.3">
      <c r="P542239" s="83"/>
    </row>
    <row r="542240" spans="16:16" x14ac:dyDescent="0.3">
      <c r="P542240" s="83"/>
    </row>
    <row r="542241" spans="16:16" x14ac:dyDescent="0.3">
      <c r="P542241" s="83"/>
    </row>
    <row r="542242" spans="16:16" x14ac:dyDescent="0.3">
      <c r="P542242" s="83"/>
    </row>
    <row r="542243" spans="16:16" x14ac:dyDescent="0.3">
      <c r="P542243" s="83"/>
    </row>
    <row r="542244" spans="16:16" x14ac:dyDescent="0.3">
      <c r="P542244" s="83"/>
    </row>
    <row r="542245" spans="16:16" x14ac:dyDescent="0.3">
      <c r="P542245" s="83"/>
    </row>
    <row r="542246" spans="16:16" x14ac:dyDescent="0.3">
      <c r="P542246" s="83"/>
    </row>
    <row r="542247" spans="16:16" x14ac:dyDescent="0.3">
      <c r="P542247" s="83"/>
    </row>
    <row r="542248" spans="16:16" x14ac:dyDescent="0.3">
      <c r="P542248" s="83"/>
    </row>
    <row r="542249" spans="16:16" x14ac:dyDescent="0.3">
      <c r="P542249" s="83"/>
    </row>
    <row r="542250" spans="16:16" x14ac:dyDescent="0.3">
      <c r="P542250" s="83"/>
    </row>
    <row r="542251" spans="16:16" x14ac:dyDescent="0.3">
      <c r="P542251" s="83"/>
    </row>
    <row r="542252" spans="16:16" x14ac:dyDescent="0.3">
      <c r="P542252" s="83"/>
    </row>
    <row r="542253" spans="16:16" x14ac:dyDescent="0.3">
      <c r="P542253" s="83"/>
    </row>
    <row r="542254" spans="16:16" x14ac:dyDescent="0.3">
      <c r="P542254" s="83"/>
    </row>
    <row r="542255" spans="16:16" x14ac:dyDescent="0.3">
      <c r="P542255" s="83"/>
    </row>
    <row r="542256" spans="16:16" x14ac:dyDescent="0.3">
      <c r="P542256" s="83"/>
    </row>
    <row r="542257" spans="16:16" x14ac:dyDescent="0.3">
      <c r="P542257" s="83"/>
    </row>
    <row r="542258" spans="16:16" x14ac:dyDescent="0.3">
      <c r="P542258" s="83"/>
    </row>
    <row r="542259" spans="16:16" x14ac:dyDescent="0.3">
      <c r="P542259" s="83"/>
    </row>
    <row r="542260" spans="16:16" x14ac:dyDescent="0.3">
      <c r="P542260" s="83"/>
    </row>
    <row r="542261" spans="16:16" x14ac:dyDescent="0.3">
      <c r="P542261" s="83"/>
    </row>
    <row r="542262" spans="16:16" x14ac:dyDescent="0.3">
      <c r="P542262" s="83"/>
    </row>
    <row r="542263" spans="16:16" x14ac:dyDescent="0.3">
      <c r="P542263" s="83"/>
    </row>
    <row r="542264" spans="16:16" x14ac:dyDescent="0.3">
      <c r="P542264" s="83"/>
    </row>
    <row r="542265" spans="16:16" x14ac:dyDescent="0.3">
      <c r="P542265" s="83"/>
    </row>
    <row r="542266" spans="16:16" x14ac:dyDescent="0.3">
      <c r="P542266" s="83"/>
    </row>
    <row r="542267" spans="16:16" x14ac:dyDescent="0.3">
      <c r="P542267" s="83"/>
    </row>
    <row r="542268" spans="16:16" x14ac:dyDescent="0.3">
      <c r="P542268" s="83"/>
    </row>
    <row r="542269" spans="16:16" x14ac:dyDescent="0.3">
      <c r="P542269" s="83"/>
    </row>
    <row r="542270" spans="16:16" x14ac:dyDescent="0.3">
      <c r="P542270" s="83"/>
    </row>
    <row r="542271" spans="16:16" x14ac:dyDescent="0.3">
      <c r="P542271" s="83"/>
    </row>
    <row r="542272" spans="16:16" x14ac:dyDescent="0.3">
      <c r="P542272" s="83"/>
    </row>
    <row r="542273" spans="16:16" x14ac:dyDescent="0.3">
      <c r="P542273" s="83"/>
    </row>
    <row r="542274" spans="16:16" x14ac:dyDescent="0.3">
      <c r="P542274" s="83"/>
    </row>
    <row r="542275" spans="16:16" x14ac:dyDescent="0.3">
      <c r="P542275" s="83"/>
    </row>
    <row r="542276" spans="16:16" x14ac:dyDescent="0.3">
      <c r="P542276" s="83"/>
    </row>
    <row r="542277" spans="16:16" x14ac:dyDescent="0.3">
      <c r="P542277" s="83"/>
    </row>
    <row r="542278" spans="16:16" x14ac:dyDescent="0.3">
      <c r="P542278" s="83"/>
    </row>
    <row r="542279" spans="16:16" x14ac:dyDescent="0.3">
      <c r="P542279" s="83"/>
    </row>
    <row r="542280" spans="16:16" x14ac:dyDescent="0.3">
      <c r="P542280" s="83"/>
    </row>
    <row r="542281" spans="16:16" x14ac:dyDescent="0.3">
      <c r="P542281" s="83"/>
    </row>
    <row r="542282" spans="16:16" x14ac:dyDescent="0.3">
      <c r="P542282" s="83"/>
    </row>
    <row r="542283" spans="16:16" x14ac:dyDescent="0.3">
      <c r="P542283" s="83"/>
    </row>
    <row r="542284" spans="16:16" x14ac:dyDescent="0.3">
      <c r="P542284" s="83"/>
    </row>
    <row r="542285" spans="16:16" x14ac:dyDescent="0.3">
      <c r="P542285" s="83"/>
    </row>
    <row r="542286" spans="16:16" x14ac:dyDescent="0.3">
      <c r="P542286" s="83"/>
    </row>
    <row r="542287" spans="16:16" x14ac:dyDescent="0.3">
      <c r="P542287" s="83"/>
    </row>
    <row r="542288" spans="16:16" x14ac:dyDescent="0.3">
      <c r="P542288" s="83"/>
    </row>
    <row r="542289" spans="16:16" x14ac:dyDescent="0.3">
      <c r="P542289" s="83"/>
    </row>
    <row r="542290" spans="16:16" x14ac:dyDescent="0.3">
      <c r="P542290" s="83"/>
    </row>
    <row r="542291" spans="16:16" x14ac:dyDescent="0.3">
      <c r="P542291" s="83"/>
    </row>
    <row r="542292" spans="16:16" x14ac:dyDescent="0.3">
      <c r="P542292" s="83"/>
    </row>
    <row r="542293" spans="16:16" x14ac:dyDescent="0.3">
      <c r="P542293" s="83"/>
    </row>
    <row r="542294" spans="16:16" x14ac:dyDescent="0.3">
      <c r="P542294" s="83"/>
    </row>
    <row r="542295" spans="16:16" x14ac:dyDescent="0.3">
      <c r="P542295" s="83"/>
    </row>
    <row r="542296" spans="16:16" x14ac:dyDescent="0.3">
      <c r="P542296" s="83"/>
    </row>
    <row r="542297" spans="16:16" x14ac:dyDescent="0.3">
      <c r="P542297" s="83"/>
    </row>
    <row r="542298" spans="16:16" x14ac:dyDescent="0.3">
      <c r="P542298" s="83"/>
    </row>
    <row r="542299" spans="16:16" x14ac:dyDescent="0.3">
      <c r="P542299" s="83"/>
    </row>
    <row r="542300" spans="16:16" x14ac:dyDescent="0.3">
      <c r="P542300" s="83"/>
    </row>
    <row r="542301" spans="16:16" x14ac:dyDescent="0.3">
      <c r="P542301" s="83"/>
    </row>
    <row r="542302" spans="16:16" x14ac:dyDescent="0.3">
      <c r="P542302" s="83"/>
    </row>
    <row r="542303" spans="16:16" x14ac:dyDescent="0.3">
      <c r="P542303" s="83"/>
    </row>
    <row r="542304" spans="16:16" x14ac:dyDescent="0.3">
      <c r="P542304" s="83"/>
    </row>
    <row r="542305" spans="16:16" x14ac:dyDescent="0.3">
      <c r="P542305" s="83"/>
    </row>
    <row r="542306" spans="16:16" x14ac:dyDescent="0.3">
      <c r="P542306" s="83"/>
    </row>
    <row r="542307" spans="16:16" x14ac:dyDescent="0.3">
      <c r="P542307" s="83"/>
    </row>
    <row r="542308" spans="16:16" x14ac:dyDescent="0.3">
      <c r="P542308" s="83"/>
    </row>
    <row r="542309" spans="16:16" x14ac:dyDescent="0.3">
      <c r="P542309" s="83"/>
    </row>
    <row r="542310" spans="16:16" x14ac:dyDescent="0.3">
      <c r="P542310" s="83"/>
    </row>
    <row r="542311" spans="16:16" x14ac:dyDescent="0.3">
      <c r="P542311" s="83"/>
    </row>
    <row r="542312" spans="16:16" x14ac:dyDescent="0.3">
      <c r="P542312" s="83"/>
    </row>
    <row r="542313" spans="16:16" x14ac:dyDescent="0.3">
      <c r="P542313" s="83"/>
    </row>
    <row r="542314" spans="16:16" x14ac:dyDescent="0.3">
      <c r="P542314" s="83"/>
    </row>
    <row r="542315" spans="16:16" x14ac:dyDescent="0.3">
      <c r="P542315" s="83"/>
    </row>
    <row r="542316" spans="16:16" x14ac:dyDescent="0.3">
      <c r="P542316" s="83"/>
    </row>
    <row r="542317" spans="16:16" x14ac:dyDescent="0.3">
      <c r="P542317" s="83"/>
    </row>
    <row r="542318" spans="16:16" x14ac:dyDescent="0.3">
      <c r="P542318" s="83"/>
    </row>
    <row r="542319" spans="16:16" x14ac:dyDescent="0.3">
      <c r="P542319" s="83"/>
    </row>
    <row r="542320" spans="16:16" x14ac:dyDescent="0.3">
      <c r="P542320" s="83"/>
    </row>
    <row r="542321" spans="16:16" x14ac:dyDescent="0.3">
      <c r="P542321" s="83"/>
    </row>
    <row r="542322" spans="16:16" x14ac:dyDescent="0.3">
      <c r="P542322" s="83"/>
    </row>
    <row r="542323" spans="16:16" x14ac:dyDescent="0.3">
      <c r="P542323" s="83"/>
    </row>
    <row r="542324" spans="16:16" x14ac:dyDescent="0.3">
      <c r="P542324" s="83"/>
    </row>
    <row r="542325" spans="16:16" x14ac:dyDescent="0.3">
      <c r="P542325" s="83"/>
    </row>
    <row r="542326" spans="16:16" x14ac:dyDescent="0.3">
      <c r="P542326" s="83"/>
    </row>
    <row r="542327" spans="16:16" x14ac:dyDescent="0.3">
      <c r="P542327" s="83"/>
    </row>
    <row r="542328" spans="16:16" x14ac:dyDescent="0.3">
      <c r="P542328" s="83"/>
    </row>
    <row r="542329" spans="16:16" x14ac:dyDescent="0.3">
      <c r="P542329" s="83"/>
    </row>
    <row r="542330" spans="16:16" x14ac:dyDescent="0.3">
      <c r="P542330" s="83"/>
    </row>
    <row r="542331" spans="16:16" x14ac:dyDescent="0.3">
      <c r="P542331" s="83"/>
    </row>
    <row r="542332" spans="16:16" x14ac:dyDescent="0.3">
      <c r="P542332" s="83"/>
    </row>
    <row r="542333" spans="16:16" x14ac:dyDescent="0.3">
      <c r="P542333" s="83"/>
    </row>
    <row r="542334" spans="16:16" x14ac:dyDescent="0.3">
      <c r="P542334" s="83"/>
    </row>
    <row r="542335" spans="16:16" x14ac:dyDescent="0.3">
      <c r="P542335" s="83"/>
    </row>
    <row r="542336" spans="16:16" x14ac:dyDescent="0.3">
      <c r="P542336" s="83"/>
    </row>
    <row r="542337" spans="16:16" x14ac:dyDescent="0.3">
      <c r="P542337" s="83"/>
    </row>
    <row r="542338" spans="16:16" x14ac:dyDescent="0.3">
      <c r="P542338" s="83"/>
    </row>
    <row r="542339" spans="16:16" x14ac:dyDescent="0.3">
      <c r="P542339" s="83"/>
    </row>
    <row r="542340" spans="16:16" x14ac:dyDescent="0.3">
      <c r="P542340" s="83"/>
    </row>
    <row r="542341" spans="16:16" x14ac:dyDescent="0.3">
      <c r="P542341" s="83"/>
    </row>
    <row r="542342" spans="16:16" x14ac:dyDescent="0.3">
      <c r="P542342" s="83"/>
    </row>
    <row r="542343" spans="16:16" x14ac:dyDescent="0.3">
      <c r="P542343" s="83"/>
    </row>
    <row r="542344" spans="16:16" x14ac:dyDescent="0.3">
      <c r="P542344" s="83"/>
    </row>
    <row r="542345" spans="16:16" x14ac:dyDescent="0.3">
      <c r="P542345" s="83"/>
    </row>
    <row r="542346" spans="16:16" x14ac:dyDescent="0.3">
      <c r="P542346" s="83"/>
    </row>
    <row r="542347" spans="16:16" x14ac:dyDescent="0.3">
      <c r="P542347" s="83"/>
    </row>
    <row r="542348" spans="16:16" x14ac:dyDescent="0.3">
      <c r="P542348" s="83"/>
    </row>
    <row r="542349" spans="16:16" x14ac:dyDescent="0.3">
      <c r="P542349" s="83"/>
    </row>
    <row r="542350" spans="16:16" x14ac:dyDescent="0.3">
      <c r="P542350" s="83"/>
    </row>
    <row r="542351" spans="16:16" x14ac:dyDescent="0.3">
      <c r="P542351" s="83"/>
    </row>
    <row r="542352" spans="16:16" x14ac:dyDescent="0.3">
      <c r="P542352" s="83"/>
    </row>
    <row r="542353" spans="16:16" x14ac:dyDescent="0.3">
      <c r="P542353" s="83"/>
    </row>
    <row r="542354" spans="16:16" x14ac:dyDescent="0.3">
      <c r="P542354" s="83"/>
    </row>
    <row r="542355" spans="16:16" x14ac:dyDescent="0.3">
      <c r="P542355" s="83"/>
    </row>
    <row r="542356" spans="16:16" x14ac:dyDescent="0.3">
      <c r="P542356" s="83"/>
    </row>
    <row r="542357" spans="16:16" x14ac:dyDescent="0.3">
      <c r="P542357" s="83"/>
    </row>
    <row r="542358" spans="16:16" x14ac:dyDescent="0.3">
      <c r="P542358" s="83"/>
    </row>
    <row r="542359" spans="16:16" x14ac:dyDescent="0.3">
      <c r="P542359" s="83"/>
    </row>
    <row r="542360" spans="16:16" x14ac:dyDescent="0.3">
      <c r="P542360" s="83"/>
    </row>
    <row r="542361" spans="16:16" x14ac:dyDescent="0.3">
      <c r="P542361" s="83"/>
    </row>
    <row r="542362" spans="16:16" x14ac:dyDescent="0.3">
      <c r="P542362" s="83"/>
    </row>
    <row r="542363" spans="16:16" x14ac:dyDescent="0.3">
      <c r="P542363" s="83"/>
    </row>
    <row r="542364" spans="16:16" x14ac:dyDescent="0.3">
      <c r="P542364" s="83"/>
    </row>
    <row r="542365" spans="16:16" x14ac:dyDescent="0.3">
      <c r="P542365" s="83"/>
    </row>
    <row r="542366" spans="16:16" x14ac:dyDescent="0.3">
      <c r="P542366" s="83"/>
    </row>
    <row r="542367" spans="16:16" x14ac:dyDescent="0.3">
      <c r="P542367" s="83"/>
    </row>
    <row r="542368" spans="16:16" x14ac:dyDescent="0.3">
      <c r="P542368" s="83"/>
    </row>
    <row r="542369" spans="16:16" x14ac:dyDescent="0.3">
      <c r="P542369" s="83"/>
    </row>
    <row r="542370" spans="16:16" x14ac:dyDescent="0.3">
      <c r="P542370" s="83"/>
    </row>
    <row r="542371" spans="16:16" x14ac:dyDescent="0.3">
      <c r="P542371" s="83"/>
    </row>
    <row r="542372" spans="16:16" x14ac:dyDescent="0.3">
      <c r="P542372" s="83"/>
    </row>
    <row r="542373" spans="16:16" x14ac:dyDescent="0.3">
      <c r="P542373" s="83"/>
    </row>
    <row r="542374" spans="16:16" x14ac:dyDescent="0.3">
      <c r="P542374" s="83"/>
    </row>
    <row r="542375" spans="16:16" x14ac:dyDescent="0.3">
      <c r="P542375" s="83"/>
    </row>
    <row r="542376" spans="16:16" x14ac:dyDescent="0.3">
      <c r="P542376" s="83"/>
    </row>
    <row r="542377" spans="16:16" x14ac:dyDescent="0.3">
      <c r="P542377" s="83"/>
    </row>
    <row r="542378" spans="16:16" x14ac:dyDescent="0.3">
      <c r="P542378" s="83"/>
    </row>
    <row r="542379" spans="16:16" x14ac:dyDescent="0.3">
      <c r="P542379" s="83"/>
    </row>
    <row r="542380" spans="16:16" x14ac:dyDescent="0.3">
      <c r="P542380" s="83"/>
    </row>
    <row r="542381" spans="16:16" x14ac:dyDescent="0.3">
      <c r="P542381" s="83"/>
    </row>
    <row r="542382" spans="16:16" x14ac:dyDescent="0.3">
      <c r="P542382" s="83"/>
    </row>
    <row r="542383" spans="16:16" x14ac:dyDescent="0.3">
      <c r="P542383" s="83"/>
    </row>
    <row r="542384" spans="16:16" x14ac:dyDescent="0.3">
      <c r="P542384" s="83"/>
    </row>
    <row r="542385" spans="16:16" x14ac:dyDescent="0.3">
      <c r="P542385" s="83"/>
    </row>
    <row r="542386" spans="16:16" x14ac:dyDescent="0.3">
      <c r="P542386" s="83"/>
    </row>
    <row r="542387" spans="16:16" x14ac:dyDescent="0.3">
      <c r="P542387" s="83"/>
    </row>
    <row r="542388" spans="16:16" x14ac:dyDescent="0.3">
      <c r="P542388" s="83"/>
    </row>
    <row r="542389" spans="16:16" x14ac:dyDescent="0.3">
      <c r="P542389" s="83"/>
    </row>
    <row r="542390" spans="16:16" x14ac:dyDescent="0.3">
      <c r="P542390" s="83"/>
    </row>
    <row r="542391" spans="16:16" x14ac:dyDescent="0.3">
      <c r="P542391" s="83"/>
    </row>
    <row r="542392" spans="16:16" x14ac:dyDescent="0.3">
      <c r="P542392" s="83"/>
    </row>
    <row r="542393" spans="16:16" x14ac:dyDescent="0.3">
      <c r="P542393" s="83"/>
    </row>
    <row r="542394" spans="16:16" x14ac:dyDescent="0.3">
      <c r="P542394" s="83"/>
    </row>
    <row r="542395" spans="16:16" x14ac:dyDescent="0.3">
      <c r="P542395" s="83"/>
    </row>
    <row r="542396" spans="16:16" x14ac:dyDescent="0.3">
      <c r="P542396" s="83"/>
    </row>
    <row r="542397" spans="16:16" x14ac:dyDescent="0.3">
      <c r="P542397" s="83"/>
    </row>
    <row r="542398" spans="16:16" x14ac:dyDescent="0.3">
      <c r="P542398" s="83"/>
    </row>
    <row r="542399" spans="16:16" x14ac:dyDescent="0.3">
      <c r="P542399" s="83"/>
    </row>
    <row r="542400" spans="16:16" x14ac:dyDescent="0.3">
      <c r="P542400" s="83"/>
    </row>
    <row r="542401" spans="16:16" x14ac:dyDescent="0.3">
      <c r="P542401" s="83"/>
    </row>
    <row r="542402" spans="16:16" x14ac:dyDescent="0.3">
      <c r="P542402" s="83"/>
    </row>
    <row r="542403" spans="16:16" x14ac:dyDescent="0.3">
      <c r="P542403" s="83"/>
    </row>
    <row r="542404" spans="16:16" x14ac:dyDescent="0.3">
      <c r="P542404" s="83"/>
    </row>
    <row r="542405" spans="16:16" x14ac:dyDescent="0.3">
      <c r="P542405" s="83"/>
    </row>
    <row r="542406" spans="16:16" x14ac:dyDescent="0.3">
      <c r="P542406" s="83"/>
    </row>
    <row r="542407" spans="16:16" x14ac:dyDescent="0.3">
      <c r="P542407" s="83"/>
    </row>
    <row r="542408" spans="16:16" x14ac:dyDescent="0.3">
      <c r="P542408" s="83"/>
    </row>
    <row r="542409" spans="16:16" x14ac:dyDescent="0.3">
      <c r="P542409" s="83"/>
    </row>
    <row r="542410" spans="16:16" x14ac:dyDescent="0.3">
      <c r="P542410" s="83"/>
    </row>
    <row r="542411" spans="16:16" x14ac:dyDescent="0.3">
      <c r="P542411" s="83"/>
    </row>
    <row r="542412" spans="16:16" x14ac:dyDescent="0.3">
      <c r="P542412" s="83"/>
    </row>
    <row r="542413" spans="16:16" x14ac:dyDescent="0.3">
      <c r="P542413" s="83"/>
    </row>
    <row r="542414" spans="16:16" x14ac:dyDescent="0.3">
      <c r="P542414" s="83"/>
    </row>
    <row r="542415" spans="16:16" x14ac:dyDescent="0.3">
      <c r="P542415" s="83"/>
    </row>
    <row r="542416" spans="16:16" x14ac:dyDescent="0.3">
      <c r="P542416" s="83"/>
    </row>
    <row r="542417" spans="16:16" x14ac:dyDescent="0.3">
      <c r="P542417" s="83"/>
    </row>
    <row r="542418" spans="16:16" x14ac:dyDescent="0.3">
      <c r="P542418" s="83"/>
    </row>
    <row r="542419" spans="16:16" x14ac:dyDescent="0.3">
      <c r="P542419" s="83"/>
    </row>
    <row r="542420" spans="16:16" x14ac:dyDescent="0.3">
      <c r="P542420" s="83"/>
    </row>
    <row r="542421" spans="16:16" x14ac:dyDescent="0.3">
      <c r="P542421" s="83"/>
    </row>
    <row r="542422" spans="16:16" x14ac:dyDescent="0.3">
      <c r="P542422" s="83"/>
    </row>
    <row r="542423" spans="16:16" x14ac:dyDescent="0.3">
      <c r="P542423" s="83"/>
    </row>
    <row r="542424" spans="16:16" x14ac:dyDescent="0.3">
      <c r="P542424" s="83"/>
    </row>
    <row r="542425" spans="16:16" x14ac:dyDescent="0.3">
      <c r="P542425" s="83"/>
    </row>
    <row r="542426" spans="16:16" x14ac:dyDescent="0.3">
      <c r="P542426" s="83"/>
    </row>
    <row r="542427" spans="16:16" x14ac:dyDescent="0.3">
      <c r="P542427" s="83"/>
    </row>
    <row r="542428" spans="16:16" x14ac:dyDescent="0.3">
      <c r="P542428" s="83"/>
    </row>
    <row r="542429" spans="16:16" x14ac:dyDescent="0.3">
      <c r="P542429" s="83"/>
    </row>
    <row r="542430" spans="16:16" x14ac:dyDescent="0.3">
      <c r="P542430" s="83"/>
    </row>
    <row r="542431" spans="16:16" x14ac:dyDescent="0.3">
      <c r="P542431" s="83"/>
    </row>
    <row r="542432" spans="16:16" x14ac:dyDescent="0.3">
      <c r="P542432" s="83"/>
    </row>
    <row r="542433" spans="16:16" x14ac:dyDescent="0.3">
      <c r="P542433" s="83"/>
    </row>
    <row r="542434" spans="16:16" x14ac:dyDescent="0.3">
      <c r="P542434" s="83"/>
    </row>
    <row r="542435" spans="16:16" x14ac:dyDescent="0.3">
      <c r="P542435" s="83"/>
    </row>
    <row r="542436" spans="16:16" x14ac:dyDescent="0.3">
      <c r="P542436" s="83"/>
    </row>
    <row r="542437" spans="16:16" x14ac:dyDescent="0.3">
      <c r="P542437" s="83"/>
    </row>
    <row r="542438" spans="16:16" x14ac:dyDescent="0.3">
      <c r="P542438" s="83"/>
    </row>
    <row r="542439" spans="16:16" x14ac:dyDescent="0.3">
      <c r="P542439" s="83"/>
    </row>
    <row r="542440" spans="16:16" x14ac:dyDescent="0.3">
      <c r="P542440" s="83"/>
    </row>
    <row r="542441" spans="16:16" x14ac:dyDescent="0.3">
      <c r="P542441" s="83"/>
    </row>
    <row r="542442" spans="16:16" x14ac:dyDescent="0.3">
      <c r="P542442" s="83"/>
    </row>
    <row r="542443" spans="16:16" x14ac:dyDescent="0.3">
      <c r="P542443" s="83"/>
    </row>
    <row r="542444" spans="16:16" x14ac:dyDescent="0.3">
      <c r="P542444" s="83"/>
    </row>
    <row r="542445" spans="16:16" x14ac:dyDescent="0.3">
      <c r="P542445" s="83"/>
    </row>
    <row r="542446" spans="16:16" x14ac:dyDescent="0.3">
      <c r="P542446" s="83"/>
    </row>
    <row r="542447" spans="16:16" x14ac:dyDescent="0.3">
      <c r="P542447" s="83"/>
    </row>
    <row r="542448" spans="16:16" x14ac:dyDescent="0.3">
      <c r="P542448" s="83"/>
    </row>
    <row r="542449" spans="16:16" x14ac:dyDescent="0.3">
      <c r="P542449" s="83"/>
    </row>
    <row r="542450" spans="16:16" x14ac:dyDescent="0.3">
      <c r="P542450" s="83"/>
    </row>
    <row r="542451" spans="16:16" x14ac:dyDescent="0.3">
      <c r="P542451" s="83"/>
    </row>
    <row r="542452" spans="16:16" x14ac:dyDescent="0.3">
      <c r="P542452" s="83"/>
    </row>
    <row r="542453" spans="16:16" x14ac:dyDescent="0.3">
      <c r="P542453" s="83"/>
    </row>
    <row r="542454" spans="16:16" x14ac:dyDescent="0.3">
      <c r="P542454" s="83"/>
    </row>
    <row r="542455" spans="16:16" x14ac:dyDescent="0.3">
      <c r="P542455" s="83"/>
    </row>
    <row r="542456" spans="16:16" x14ac:dyDescent="0.3">
      <c r="P542456" s="83"/>
    </row>
    <row r="542457" spans="16:16" x14ac:dyDescent="0.3">
      <c r="P542457" s="83"/>
    </row>
    <row r="542458" spans="16:16" x14ac:dyDescent="0.3">
      <c r="P542458" s="83"/>
    </row>
    <row r="542459" spans="16:16" x14ac:dyDescent="0.3">
      <c r="P542459" s="83"/>
    </row>
    <row r="542460" spans="16:16" x14ac:dyDescent="0.3">
      <c r="P542460" s="83"/>
    </row>
    <row r="542461" spans="16:16" x14ac:dyDescent="0.3">
      <c r="P542461" s="83"/>
    </row>
    <row r="542462" spans="16:16" x14ac:dyDescent="0.3">
      <c r="P542462" s="83"/>
    </row>
    <row r="542463" spans="16:16" x14ac:dyDescent="0.3">
      <c r="P542463" s="83"/>
    </row>
    <row r="542464" spans="16:16" x14ac:dyDescent="0.3">
      <c r="P542464" s="83"/>
    </row>
    <row r="542465" spans="16:16" x14ac:dyDescent="0.3">
      <c r="P542465" s="83"/>
    </row>
    <row r="542466" spans="16:16" x14ac:dyDescent="0.3">
      <c r="P542466" s="83"/>
    </row>
    <row r="542467" spans="16:16" x14ac:dyDescent="0.3">
      <c r="P542467" s="83"/>
    </row>
    <row r="542468" spans="16:16" x14ac:dyDescent="0.3">
      <c r="P542468" s="83"/>
    </row>
    <row r="542469" spans="16:16" x14ac:dyDescent="0.3">
      <c r="P542469" s="83"/>
    </row>
    <row r="542470" spans="16:16" x14ac:dyDescent="0.3">
      <c r="P542470" s="83"/>
    </row>
    <row r="542471" spans="16:16" x14ac:dyDescent="0.3">
      <c r="P542471" s="83"/>
    </row>
    <row r="542472" spans="16:16" x14ac:dyDescent="0.3">
      <c r="P542472" s="83"/>
    </row>
    <row r="542473" spans="16:16" x14ac:dyDescent="0.3">
      <c r="P542473" s="83"/>
    </row>
    <row r="542474" spans="16:16" x14ac:dyDescent="0.3">
      <c r="P542474" s="83"/>
    </row>
    <row r="542475" spans="16:16" x14ac:dyDescent="0.3">
      <c r="P542475" s="83"/>
    </row>
    <row r="542476" spans="16:16" x14ac:dyDescent="0.3">
      <c r="P542476" s="83"/>
    </row>
    <row r="542477" spans="16:16" x14ac:dyDescent="0.3">
      <c r="P542477" s="83"/>
    </row>
    <row r="542478" spans="16:16" x14ac:dyDescent="0.3">
      <c r="P542478" s="83"/>
    </row>
    <row r="542479" spans="16:16" x14ac:dyDescent="0.3">
      <c r="P542479" s="83"/>
    </row>
    <row r="542480" spans="16:16" x14ac:dyDescent="0.3">
      <c r="P542480" s="83"/>
    </row>
    <row r="542481" spans="16:16" x14ac:dyDescent="0.3">
      <c r="P542481" s="83"/>
    </row>
    <row r="542482" spans="16:16" x14ac:dyDescent="0.3">
      <c r="P542482" s="83"/>
    </row>
    <row r="542483" spans="16:16" x14ac:dyDescent="0.3">
      <c r="P542483" s="83"/>
    </row>
    <row r="542484" spans="16:16" x14ac:dyDescent="0.3">
      <c r="P542484" s="83"/>
    </row>
    <row r="542485" spans="16:16" x14ac:dyDescent="0.3">
      <c r="P542485" s="83"/>
    </row>
    <row r="542486" spans="16:16" x14ac:dyDescent="0.3">
      <c r="P542486" s="83"/>
    </row>
    <row r="542487" spans="16:16" x14ac:dyDescent="0.3">
      <c r="P542487" s="83"/>
    </row>
    <row r="542488" spans="16:16" x14ac:dyDescent="0.3">
      <c r="P542488" s="83"/>
    </row>
    <row r="542489" spans="16:16" x14ac:dyDescent="0.3">
      <c r="P542489" s="83"/>
    </row>
    <row r="542490" spans="16:16" x14ac:dyDescent="0.3">
      <c r="P542490" s="83"/>
    </row>
    <row r="542491" spans="16:16" x14ac:dyDescent="0.3">
      <c r="P542491" s="83"/>
    </row>
    <row r="542492" spans="16:16" x14ac:dyDescent="0.3">
      <c r="P542492" s="83"/>
    </row>
    <row r="542493" spans="16:16" x14ac:dyDescent="0.3">
      <c r="P542493" s="83"/>
    </row>
    <row r="542494" spans="16:16" x14ac:dyDescent="0.3">
      <c r="P542494" s="83"/>
    </row>
    <row r="542495" spans="16:16" x14ac:dyDescent="0.3">
      <c r="P542495" s="83"/>
    </row>
    <row r="542496" spans="16:16" x14ac:dyDescent="0.3">
      <c r="P542496" s="83"/>
    </row>
    <row r="542497" spans="16:16" x14ac:dyDescent="0.3">
      <c r="P542497" s="83"/>
    </row>
    <row r="542498" spans="16:16" x14ac:dyDescent="0.3">
      <c r="P542498" s="83"/>
    </row>
    <row r="542499" spans="16:16" x14ac:dyDescent="0.3">
      <c r="P542499" s="83"/>
    </row>
    <row r="542500" spans="16:16" x14ac:dyDescent="0.3">
      <c r="P542500" s="83"/>
    </row>
    <row r="542501" spans="16:16" x14ac:dyDescent="0.3">
      <c r="P542501" s="83"/>
    </row>
    <row r="542502" spans="16:16" x14ac:dyDescent="0.3">
      <c r="P542502" s="83"/>
    </row>
    <row r="542503" spans="16:16" x14ac:dyDescent="0.3">
      <c r="P542503" s="83"/>
    </row>
    <row r="542504" spans="16:16" x14ac:dyDescent="0.3">
      <c r="P542504" s="83"/>
    </row>
    <row r="542505" spans="16:16" x14ac:dyDescent="0.3">
      <c r="P542505" s="83"/>
    </row>
    <row r="542506" spans="16:16" x14ac:dyDescent="0.3">
      <c r="P542506" s="83"/>
    </row>
    <row r="542507" spans="16:16" x14ac:dyDescent="0.3">
      <c r="P542507" s="83"/>
    </row>
    <row r="542508" spans="16:16" x14ac:dyDescent="0.3">
      <c r="P542508" s="83"/>
    </row>
    <row r="542509" spans="16:16" x14ac:dyDescent="0.3">
      <c r="P542509" s="83"/>
    </row>
    <row r="542510" spans="16:16" x14ac:dyDescent="0.3">
      <c r="P542510" s="83"/>
    </row>
    <row r="542511" spans="16:16" x14ac:dyDescent="0.3">
      <c r="P542511" s="83"/>
    </row>
    <row r="542512" spans="16:16" x14ac:dyDescent="0.3">
      <c r="P542512" s="83"/>
    </row>
    <row r="542513" spans="16:16" x14ac:dyDescent="0.3">
      <c r="P542513" s="83"/>
    </row>
    <row r="542514" spans="16:16" x14ac:dyDescent="0.3">
      <c r="P542514" s="83"/>
    </row>
    <row r="542515" spans="16:16" x14ac:dyDescent="0.3">
      <c r="P542515" s="83"/>
    </row>
    <row r="542516" spans="16:16" x14ac:dyDescent="0.3">
      <c r="P542516" s="83"/>
    </row>
    <row r="542517" spans="16:16" x14ac:dyDescent="0.3">
      <c r="P542517" s="83"/>
    </row>
    <row r="542518" spans="16:16" x14ac:dyDescent="0.3">
      <c r="P542518" s="83"/>
    </row>
    <row r="542519" spans="16:16" x14ac:dyDescent="0.3">
      <c r="P542519" s="83"/>
    </row>
    <row r="542520" spans="16:16" x14ac:dyDescent="0.3">
      <c r="P542520" s="83"/>
    </row>
    <row r="542521" spans="16:16" x14ac:dyDescent="0.3">
      <c r="P542521" s="83"/>
    </row>
    <row r="542522" spans="16:16" x14ac:dyDescent="0.3">
      <c r="P542522" s="83"/>
    </row>
    <row r="542523" spans="16:16" x14ac:dyDescent="0.3">
      <c r="P542523" s="83"/>
    </row>
    <row r="542524" spans="16:16" x14ac:dyDescent="0.3">
      <c r="P542524" s="83"/>
    </row>
    <row r="542525" spans="16:16" x14ac:dyDescent="0.3">
      <c r="P542525" s="83"/>
    </row>
    <row r="542526" spans="16:16" x14ac:dyDescent="0.3">
      <c r="P542526" s="83"/>
    </row>
    <row r="542527" spans="16:16" x14ac:dyDescent="0.3">
      <c r="P542527" s="83"/>
    </row>
    <row r="542528" spans="16:16" x14ac:dyDescent="0.3">
      <c r="P542528" s="83"/>
    </row>
    <row r="542529" spans="16:16" x14ac:dyDescent="0.3">
      <c r="P542529" s="83"/>
    </row>
    <row r="542530" spans="16:16" x14ac:dyDescent="0.3">
      <c r="P542530" s="83"/>
    </row>
    <row r="542531" spans="16:16" x14ac:dyDescent="0.3">
      <c r="P542531" s="83"/>
    </row>
    <row r="542532" spans="16:16" x14ac:dyDescent="0.3">
      <c r="P542532" s="83"/>
    </row>
    <row r="542533" spans="16:16" x14ac:dyDescent="0.3">
      <c r="P542533" s="83"/>
    </row>
    <row r="542534" spans="16:16" x14ac:dyDescent="0.3">
      <c r="P542534" s="83"/>
    </row>
    <row r="542535" spans="16:16" x14ac:dyDescent="0.3">
      <c r="P542535" s="83"/>
    </row>
    <row r="542536" spans="16:16" x14ac:dyDescent="0.3">
      <c r="P542536" s="83"/>
    </row>
    <row r="542537" spans="16:16" x14ac:dyDescent="0.3">
      <c r="P542537" s="83"/>
    </row>
    <row r="542538" spans="16:16" x14ac:dyDescent="0.3">
      <c r="P542538" s="83"/>
    </row>
    <row r="542539" spans="16:16" x14ac:dyDescent="0.3">
      <c r="P542539" s="83"/>
    </row>
    <row r="542540" spans="16:16" x14ac:dyDescent="0.3">
      <c r="P542540" s="83"/>
    </row>
    <row r="542541" spans="16:16" x14ac:dyDescent="0.3">
      <c r="P542541" s="83"/>
    </row>
    <row r="542542" spans="16:16" x14ac:dyDescent="0.3">
      <c r="P542542" s="83"/>
    </row>
    <row r="542543" spans="16:16" x14ac:dyDescent="0.3">
      <c r="P542543" s="83"/>
    </row>
    <row r="542544" spans="16:16" x14ac:dyDescent="0.3">
      <c r="P542544" s="83"/>
    </row>
    <row r="542545" spans="16:16" x14ac:dyDescent="0.3">
      <c r="P542545" s="83"/>
    </row>
    <row r="542546" spans="16:16" x14ac:dyDescent="0.3">
      <c r="P542546" s="83"/>
    </row>
    <row r="542547" spans="16:16" x14ac:dyDescent="0.3">
      <c r="P542547" s="83"/>
    </row>
    <row r="542548" spans="16:16" x14ac:dyDescent="0.3">
      <c r="P542548" s="83"/>
    </row>
    <row r="542549" spans="16:16" x14ac:dyDescent="0.3">
      <c r="P542549" s="83"/>
    </row>
    <row r="542550" spans="16:16" x14ac:dyDescent="0.3">
      <c r="P542550" s="83"/>
    </row>
    <row r="542551" spans="16:16" x14ac:dyDescent="0.3">
      <c r="P542551" s="83"/>
    </row>
    <row r="542552" spans="16:16" x14ac:dyDescent="0.3">
      <c r="P542552" s="83"/>
    </row>
    <row r="542553" spans="16:16" x14ac:dyDescent="0.3">
      <c r="P542553" s="83"/>
    </row>
    <row r="542554" spans="16:16" x14ac:dyDescent="0.3">
      <c r="P542554" s="83"/>
    </row>
    <row r="542555" spans="16:16" x14ac:dyDescent="0.3">
      <c r="P542555" s="83"/>
    </row>
    <row r="542556" spans="16:16" x14ac:dyDescent="0.3">
      <c r="P542556" s="83"/>
    </row>
    <row r="542557" spans="16:16" x14ac:dyDescent="0.3">
      <c r="P542557" s="83"/>
    </row>
    <row r="542558" spans="16:16" x14ac:dyDescent="0.3">
      <c r="P542558" s="83"/>
    </row>
    <row r="542559" spans="16:16" x14ac:dyDescent="0.3">
      <c r="P542559" s="83"/>
    </row>
    <row r="542560" spans="16:16" x14ac:dyDescent="0.3">
      <c r="P542560" s="83"/>
    </row>
    <row r="542561" spans="16:16" x14ac:dyDescent="0.3">
      <c r="P542561" s="83"/>
    </row>
    <row r="542562" spans="16:16" x14ac:dyDescent="0.3">
      <c r="P542562" s="83"/>
    </row>
    <row r="542563" spans="16:16" x14ac:dyDescent="0.3">
      <c r="P542563" s="83"/>
    </row>
    <row r="542564" spans="16:16" x14ac:dyDescent="0.3">
      <c r="P542564" s="83"/>
    </row>
    <row r="542565" spans="16:16" x14ac:dyDescent="0.3">
      <c r="P542565" s="83"/>
    </row>
    <row r="542566" spans="16:16" x14ac:dyDescent="0.3">
      <c r="P542566" s="83"/>
    </row>
    <row r="542567" spans="16:16" x14ac:dyDescent="0.3">
      <c r="P542567" s="83"/>
    </row>
    <row r="542568" spans="16:16" x14ac:dyDescent="0.3">
      <c r="P542568" s="83"/>
    </row>
    <row r="542569" spans="16:16" x14ac:dyDescent="0.3">
      <c r="P542569" s="83"/>
    </row>
    <row r="542570" spans="16:16" x14ac:dyDescent="0.3">
      <c r="P542570" s="83"/>
    </row>
    <row r="542571" spans="16:16" x14ac:dyDescent="0.3">
      <c r="P542571" s="83"/>
    </row>
    <row r="542572" spans="16:16" x14ac:dyDescent="0.3">
      <c r="P542572" s="83"/>
    </row>
    <row r="542573" spans="16:16" x14ac:dyDescent="0.3">
      <c r="P542573" s="83"/>
    </row>
    <row r="542574" spans="16:16" x14ac:dyDescent="0.3">
      <c r="P542574" s="83"/>
    </row>
    <row r="542575" spans="16:16" x14ac:dyDescent="0.3">
      <c r="P542575" s="83"/>
    </row>
    <row r="542576" spans="16:16" x14ac:dyDescent="0.3">
      <c r="P542576" s="83"/>
    </row>
    <row r="542577" spans="16:16" x14ac:dyDescent="0.3">
      <c r="P542577" s="83"/>
    </row>
    <row r="542578" spans="16:16" x14ac:dyDescent="0.3">
      <c r="P542578" s="83"/>
    </row>
    <row r="542579" spans="16:16" x14ac:dyDescent="0.3">
      <c r="P542579" s="83"/>
    </row>
    <row r="542580" spans="16:16" x14ac:dyDescent="0.3">
      <c r="P542580" s="83"/>
    </row>
    <row r="542581" spans="16:16" x14ac:dyDescent="0.3">
      <c r="P542581" s="83"/>
    </row>
    <row r="542582" spans="16:16" x14ac:dyDescent="0.3">
      <c r="P542582" s="83"/>
    </row>
    <row r="542583" spans="16:16" x14ac:dyDescent="0.3">
      <c r="P542583" s="83"/>
    </row>
    <row r="542584" spans="16:16" x14ac:dyDescent="0.3">
      <c r="P542584" s="83"/>
    </row>
    <row r="542585" spans="16:16" x14ac:dyDescent="0.3">
      <c r="P542585" s="83"/>
    </row>
    <row r="542586" spans="16:16" x14ac:dyDescent="0.3">
      <c r="P542586" s="83"/>
    </row>
    <row r="542587" spans="16:16" x14ac:dyDescent="0.3">
      <c r="P542587" s="83"/>
    </row>
    <row r="542588" spans="16:16" x14ac:dyDescent="0.3">
      <c r="P542588" s="83"/>
    </row>
    <row r="542589" spans="16:16" x14ac:dyDescent="0.3">
      <c r="P542589" s="83"/>
    </row>
    <row r="542590" spans="16:16" x14ac:dyDescent="0.3">
      <c r="P542590" s="83"/>
    </row>
    <row r="542591" spans="16:16" x14ac:dyDescent="0.3">
      <c r="P542591" s="83"/>
    </row>
    <row r="542592" spans="16:16" x14ac:dyDescent="0.3">
      <c r="P542592" s="83"/>
    </row>
    <row r="542593" spans="16:16" x14ac:dyDescent="0.3">
      <c r="P542593" s="83"/>
    </row>
    <row r="542594" spans="16:16" x14ac:dyDescent="0.3">
      <c r="P542594" s="83"/>
    </row>
    <row r="542595" spans="16:16" x14ac:dyDescent="0.3">
      <c r="P542595" s="83"/>
    </row>
    <row r="542596" spans="16:16" x14ac:dyDescent="0.3">
      <c r="P542596" s="83"/>
    </row>
    <row r="542597" spans="16:16" x14ac:dyDescent="0.3">
      <c r="P542597" s="83"/>
    </row>
    <row r="542598" spans="16:16" x14ac:dyDescent="0.3">
      <c r="P542598" s="83"/>
    </row>
    <row r="542599" spans="16:16" x14ac:dyDescent="0.3">
      <c r="P542599" s="83"/>
    </row>
    <row r="542600" spans="16:16" x14ac:dyDescent="0.3">
      <c r="P542600" s="83"/>
    </row>
    <row r="542601" spans="16:16" x14ac:dyDescent="0.3">
      <c r="P542601" s="83"/>
    </row>
    <row r="542602" spans="16:16" x14ac:dyDescent="0.3">
      <c r="P542602" s="83"/>
    </row>
    <row r="542603" spans="16:16" x14ac:dyDescent="0.3">
      <c r="P542603" s="83"/>
    </row>
    <row r="542604" spans="16:16" x14ac:dyDescent="0.3">
      <c r="P542604" s="83"/>
    </row>
    <row r="542605" spans="16:16" x14ac:dyDescent="0.3">
      <c r="P542605" s="83"/>
    </row>
    <row r="542606" spans="16:16" x14ac:dyDescent="0.3">
      <c r="P542606" s="83"/>
    </row>
    <row r="542607" spans="16:16" x14ac:dyDescent="0.3">
      <c r="P542607" s="83"/>
    </row>
    <row r="542608" spans="16:16" x14ac:dyDescent="0.3">
      <c r="P542608" s="83"/>
    </row>
    <row r="542609" spans="16:16" x14ac:dyDescent="0.3">
      <c r="P542609" s="83"/>
    </row>
    <row r="542610" spans="16:16" x14ac:dyDescent="0.3">
      <c r="P542610" s="83"/>
    </row>
    <row r="542611" spans="16:16" x14ac:dyDescent="0.3">
      <c r="P542611" s="83"/>
    </row>
    <row r="542612" spans="16:16" x14ac:dyDescent="0.3">
      <c r="P542612" s="83"/>
    </row>
    <row r="542613" spans="16:16" x14ac:dyDescent="0.3">
      <c r="P542613" s="83"/>
    </row>
    <row r="542614" spans="16:16" x14ac:dyDescent="0.3">
      <c r="P542614" s="83"/>
    </row>
    <row r="542615" spans="16:16" x14ac:dyDescent="0.3">
      <c r="P542615" s="83"/>
    </row>
    <row r="542616" spans="16:16" x14ac:dyDescent="0.3">
      <c r="P542616" s="83"/>
    </row>
    <row r="542617" spans="16:16" x14ac:dyDescent="0.3">
      <c r="P542617" s="83"/>
    </row>
    <row r="542618" spans="16:16" x14ac:dyDescent="0.3">
      <c r="P542618" s="83"/>
    </row>
    <row r="542619" spans="16:16" x14ac:dyDescent="0.3">
      <c r="P542619" s="83"/>
    </row>
    <row r="542620" spans="16:16" x14ac:dyDescent="0.3">
      <c r="P542620" s="83"/>
    </row>
    <row r="542621" spans="16:16" x14ac:dyDescent="0.3">
      <c r="P542621" s="83"/>
    </row>
    <row r="542622" spans="16:16" x14ac:dyDescent="0.3">
      <c r="P542622" s="83"/>
    </row>
    <row r="542623" spans="16:16" x14ac:dyDescent="0.3">
      <c r="P542623" s="83"/>
    </row>
    <row r="542624" spans="16:16" x14ac:dyDescent="0.3">
      <c r="P542624" s="83"/>
    </row>
    <row r="542625" spans="16:16" x14ac:dyDescent="0.3">
      <c r="P542625" s="83"/>
    </row>
    <row r="542626" spans="16:16" x14ac:dyDescent="0.3">
      <c r="P542626" s="83"/>
    </row>
    <row r="542627" spans="16:16" x14ac:dyDescent="0.3">
      <c r="P542627" s="83"/>
    </row>
    <row r="542628" spans="16:16" x14ac:dyDescent="0.3">
      <c r="P542628" s="83"/>
    </row>
    <row r="542629" spans="16:16" x14ac:dyDescent="0.3">
      <c r="P542629" s="83"/>
    </row>
    <row r="542630" spans="16:16" x14ac:dyDescent="0.3">
      <c r="P542630" s="83"/>
    </row>
    <row r="542631" spans="16:16" x14ac:dyDescent="0.3">
      <c r="P542631" s="83"/>
    </row>
    <row r="542632" spans="16:16" x14ac:dyDescent="0.3">
      <c r="P542632" s="83"/>
    </row>
    <row r="542633" spans="16:16" x14ac:dyDescent="0.3">
      <c r="P542633" s="83"/>
    </row>
    <row r="542634" spans="16:16" x14ac:dyDescent="0.3">
      <c r="P542634" s="83"/>
    </row>
    <row r="542635" spans="16:16" x14ac:dyDescent="0.3">
      <c r="P542635" s="83"/>
    </row>
    <row r="542636" spans="16:16" x14ac:dyDescent="0.3">
      <c r="P542636" s="83"/>
    </row>
    <row r="542637" spans="16:16" x14ac:dyDescent="0.3">
      <c r="P542637" s="83"/>
    </row>
    <row r="542638" spans="16:16" x14ac:dyDescent="0.3">
      <c r="P542638" s="83"/>
    </row>
    <row r="542639" spans="16:16" x14ac:dyDescent="0.3">
      <c r="P542639" s="83"/>
    </row>
    <row r="542640" spans="16:16" x14ac:dyDescent="0.3">
      <c r="P542640" s="83"/>
    </row>
    <row r="542641" spans="16:16" x14ac:dyDescent="0.3">
      <c r="P542641" s="83"/>
    </row>
    <row r="542642" spans="16:16" x14ac:dyDescent="0.3">
      <c r="P542642" s="83"/>
    </row>
    <row r="542643" spans="16:16" x14ac:dyDescent="0.3">
      <c r="P542643" s="83"/>
    </row>
    <row r="542644" spans="16:16" x14ac:dyDescent="0.3">
      <c r="P542644" s="83"/>
    </row>
    <row r="542645" spans="16:16" x14ac:dyDescent="0.3">
      <c r="P542645" s="83"/>
    </row>
    <row r="542646" spans="16:16" x14ac:dyDescent="0.3">
      <c r="P542646" s="83"/>
    </row>
    <row r="542647" spans="16:16" x14ac:dyDescent="0.3">
      <c r="P542647" s="83"/>
    </row>
    <row r="542648" spans="16:16" x14ac:dyDescent="0.3">
      <c r="P542648" s="83"/>
    </row>
    <row r="542649" spans="16:16" x14ac:dyDescent="0.3">
      <c r="P542649" s="83"/>
    </row>
    <row r="542650" spans="16:16" x14ac:dyDescent="0.3">
      <c r="P542650" s="83"/>
    </row>
    <row r="542651" spans="16:16" x14ac:dyDescent="0.3">
      <c r="P542651" s="83"/>
    </row>
    <row r="542652" spans="16:16" x14ac:dyDescent="0.3">
      <c r="P542652" s="83"/>
    </row>
    <row r="542653" spans="16:16" x14ac:dyDescent="0.3">
      <c r="P542653" s="83"/>
    </row>
    <row r="542654" spans="16:16" x14ac:dyDescent="0.3">
      <c r="P542654" s="83"/>
    </row>
    <row r="542655" spans="16:16" x14ac:dyDescent="0.3">
      <c r="P542655" s="83"/>
    </row>
    <row r="542656" spans="16:16" x14ac:dyDescent="0.3">
      <c r="P542656" s="83"/>
    </row>
    <row r="542657" spans="16:16" x14ac:dyDescent="0.3">
      <c r="P542657" s="83"/>
    </row>
    <row r="542658" spans="16:16" x14ac:dyDescent="0.3">
      <c r="P542658" s="83"/>
    </row>
    <row r="542659" spans="16:16" x14ac:dyDescent="0.3">
      <c r="P542659" s="83"/>
    </row>
    <row r="542660" spans="16:16" x14ac:dyDescent="0.3">
      <c r="P542660" s="83"/>
    </row>
    <row r="542661" spans="16:16" x14ac:dyDescent="0.3">
      <c r="P542661" s="83"/>
    </row>
    <row r="542662" spans="16:16" x14ac:dyDescent="0.3">
      <c r="P542662" s="83"/>
    </row>
    <row r="542663" spans="16:16" x14ac:dyDescent="0.3">
      <c r="P542663" s="83"/>
    </row>
    <row r="542664" spans="16:16" x14ac:dyDescent="0.3">
      <c r="P542664" s="83"/>
    </row>
    <row r="542665" spans="16:16" x14ac:dyDescent="0.3">
      <c r="P542665" s="83"/>
    </row>
    <row r="542666" spans="16:16" x14ac:dyDescent="0.3">
      <c r="P542666" s="83"/>
    </row>
    <row r="542667" spans="16:16" x14ac:dyDescent="0.3">
      <c r="P542667" s="83"/>
    </row>
    <row r="542668" spans="16:16" x14ac:dyDescent="0.3">
      <c r="P542668" s="83"/>
    </row>
    <row r="542669" spans="16:16" x14ac:dyDescent="0.3">
      <c r="P542669" s="83"/>
    </row>
    <row r="542670" spans="16:16" x14ac:dyDescent="0.3">
      <c r="P542670" s="83"/>
    </row>
    <row r="542671" spans="16:16" x14ac:dyDescent="0.3">
      <c r="P542671" s="83"/>
    </row>
    <row r="542672" spans="16:16" x14ac:dyDescent="0.3">
      <c r="P542672" s="83"/>
    </row>
    <row r="542673" spans="16:16" x14ac:dyDescent="0.3">
      <c r="P542673" s="83"/>
    </row>
    <row r="542674" spans="16:16" x14ac:dyDescent="0.3">
      <c r="P542674" s="83"/>
    </row>
    <row r="542675" spans="16:16" x14ac:dyDescent="0.3">
      <c r="P542675" s="83"/>
    </row>
    <row r="542676" spans="16:16" x14ac:dyDescent="0.3">
      <c r="P542676" s="83"/>
    </row>
    <row r="542677" spans="16:16" x14ac:dyDescent="0.3">
      <c r="P542677" s="83"/>
    </row>
    <row r="542678" spans="16:16" x14ac:dyDescent="0.3">
      <c r="P542678" s="83"/>
    </row>
    <row r="542679" spans="16:16" x14ac:dyDescent="0.3">
      <c r="P542679" s="83"/>
    </row>
    <row r="542680" spans="16:16" x14ac:dyDescent="0.3">
      <c r="P542680" s="83"/>
    </row>
    <row r="542681" spans="16:16" x14ac:dyDescent="0.3">
      <c r="P542681" s="83"/>
    </row>
    <row r="542682" spans="16:16" x14ac:dyDescent="0.3">
      <c r="P542682" s="83"/>
    </row>
    <row r="542683" spans="16:16" x14ac:dyDescent="0.3">
      <c r="P542683" s="83"/>
    </row>
    <row r="542684" spans="16:16" x14ac:dyDescent="0.3">
      <c r="P542684" s="83"/>
    </row>
    <row r="542685" spans="16:16" x14ac:dyDescent="0.3">
      <c r="P542685" s="83"/>
    </row>
    <row r="542686" spans="16:16" x14ac:dyDescent="0.3">
      <c r="P542686" s="83"/>
    </row>
    <row r="542687" spans="16:16" x14ac:dyDescent="0.3">
      <c r="P542687" s="83"/>
    </row>
    <row r="542688" spans="16:16" x14ac:dyDescent="0.3">
      <c r="P542688" s="83"/>
    </row>
    <row r="542689" spans="16:16" x14ac:dyDescent="0.3">
      <c r="P542689" s="83"/>
    </row>
    <row r="542690" spans="16:16" x14ac:dyDescent="0.3">
      <c r="P542690" s="83"/>
    </row>
    <row r="542691" spans="16:16" x14ac:dyDescent="0.3">
      <c r="P542691" s="83"/>
    </row>
    <row r="542692" spans="16:16" x14ac:dyDescent="0.3">
      <c r="P542692" s="83"/>
    </row>
    <row r="542693" spans="16:16" x14ac:dyDescent="0.3">
      <c r="P542693" s="83"/>
    </row>
    <row r="542694" spans="16:16" x14ac:dyDescent="0.3">
      <c r="P542694" s="83"/>
    </row>
    <row r="542695" spans="16:16" x14ac:dyDescent="0.3">
      <c r="P542695" s="83"/>
    </row>
    <row r="542696" spans="16:16" x14ac:dyDescent="0.3">
      <c r="P542696" s="83"/>
    </row>
    <row r="542697" spans="16:16" x14ac:dyDescent="0.3">
      <c r="P542697" s="83"/>
    </row>
    <row r="542698" spans="16:16" x14ac:dyDescent="0.3">
      <c r="P542698" s="83"/>
    </row>
    <row r="542699" spans="16:16" x14ac:dyDescent="0.3">
      <c r="P542699" s="83"/>
    </row>
    <row r="542700" spans="16:16" x14ac:dyDescent="0.3">
      <c r="P542700" s="83"/>
    </row>
    <row r="542701" spans="16:16" x14ac:dyDescent="0.3">
      <c r="P542701" s="83"/>
    </row>
    <row r="542702" spans="16:16" x14ac:dyDescent="0.3">
      <c r="P542702" s="83"/>
    </row>
    <row r="542703" spans="16:16" x14ac:dyDescent="0.3">
      <c r="P542703" s="83"/>
    </row>
    <row r="542704" spans="16:16" x14ac:dyDescent="0.3">
      <c r="P542704" s="83"/>
    </row>
    <row r="542705" spans="16:16" x14ac:dyDescent="0.3">
      <c r="P542705" s="83"/>
    </row>
    <row r="542706" spans="16:16" x14ac:dyDescent="0.3">
      <c r="P542706" s="83"/>
    </row>
    <row r="542707" spans="16:16" x14ac:dyDescent="0.3">
      <c r="P542707" s="83"/>
    </row>
    <row r="542708" spans="16:16" x14ac:dyDescent="0.3">
      <c r="P542708" s="83"/>
    </row>
    <row r="542709" spans="16:16" x14ac:dyDescent="0.3">
      <c r="P542709" s="83"/>
    </row>
    <row r="542710" spans="16:16" x14ac:dyDescent="0.3">
      <c r="P542710" s="83"/>
    </row>
    <row r="542711" spans="16:16" x14ac:dyDescent="0.3">
      <c r="P542711" s="83"/>
    </row>
    <row r="542712" spans="16:16" x14ac:dyDescent="0.3">
      <c r="P542712" s="83"/>
    </row>
    <row r="542713" spans="16:16" x14ac:dyDescent="0.3">
      <c r="P542713" s="83"/>
    </row>
    <row r="542714" spans="16:16" x14ac:dyDescent="0.3">
      <c r="P542714" s="83"/>
    </row>
    <row r="542715" spans="16:16" x14ac:dyDescent="0.3">
      <c r="P542715" s="83"/>
    </row>
    <row r="542716" spans="16:16" x14ac:dyDescent="0.3">
      <c r="P542716" s="83"/>
    </row>
    <row r="542717" spans="16:16" x14ac:dyDescent="0.3">
      <c r="P542717" s="83"/>
    </row>
    <row r="542718" spans="16:16" x14ac:dyDescent="0.3">
      <c r="P542718" s="83"/>
    </row>
    <row r="542719" spans="16:16" x14ac:dyDescent="0.3">
      <c r="P542719" s="83"/>
    </row>
    <row r="542720" spans="16:16" x14ac:dyDescent="0.3">
      <c r="P542720" s="83"/>
    </row>
    <row r="542721" spans="16:16" x14ac:dyDescent="0.3">
      <c r="P542721" s="83"/>
    </row>
    <row r="542722" spans="16:16" x14ac:dyDescent="0.3">
      <c r="P542722" s="83"/>
    </row>
    <row r="542723" spans="16:16" x14ac:dyDescent="0.3">
      <c r="P542723" s="83"/>
    </row>
    <row r="542724" spans="16:16" x14ac:dyDescent="0.3">
      <c r="P542724" s="83"/>
    </row>
    <row r="542725" spans="16:16" x14ac:dyDescent="0.3">
      <c r="P542725" s="83"/>
    </row>
    <row r="542726" spans="16:16" x14ac:dyDescent="0.3">
      <c r="P542726" s="83"/>
    </row>
    <row r="542727" spans="16:16" x14ac:dyDescent="0.3">
      <c r="P542727" s="83"/>
    </row>
    <row r="542728" spans="16:16" x14ac:dyDescent="0.3">
      <c r="P542728" s="83"/>
    </row>
    <row r="542729" spans="16:16" x14ac:dyDescent="0.3">
      <c r="P542729" s="83"/>
    </row>
    <row r="542730" spans="16:16" x14ac:dyDescent="0.3">
      <c r="P542730" s="83"/>
    </row>
    <row r="542731" spans="16:16" x14ac:dyDescent="0.3">
      <c r="P542731" s="83"/>
    </row>
    <row r="542732" spans="16:16" x14ac:dyDescent="0.3">
      <c r="P542732" s="83"/>
    </row>
    <row r="542733" spans="16:16" x14ac:dyDescent="0.3">
      <c r="P542733" s="83"/>
    </row>
    <row r="542734" spans="16:16" x14ac:dyDescent="0.3">
      <c r="P542734" s="83"/>
    </row>
    <row r="542735" spans="16:16" x14ac:dyDescent="0.3">
      <c r="P542735" s="83"/>
    </row>
    <row r="542736" spans="16:16" x14ac:dyDescent="0.3">
      <c r="P542736" s="83"/>
    </row>
    <row r="542737" spans="16:16" x14ac:dyDescent="0.3">
      <c r="P542737" s="83"/>
    </row>
    <row r="542738" spans="16:16" x14ac:dyDescent="0.3">
      <c r="P542738" s="83"/>
    </row>
    <row r="542739" spans="16:16" x14ac:dyDescent="0.3">
      <c r="P542739" s="83"/>
    </row>
    <row r="542740" spans="16:16" x14ac:dyDescent="0.3">
      <c r="P542740" s="83"/>
    </row>
    <row r="542741" spans="16:16" x14ac:dyDescent="0.3">
      <c r="P542741" s="83"/>
    </row>
    <row r="542742" spans="16:16" x14ac:dyDescent="0.3">
      <c r="P542742" s="83"/>
    </row>
    <row r="542743" spans="16:16" x14ac:dyDescent="0.3">
      <c r="P542743" s="83"/>
    </row>
    <row r="542744" spans="16:16" x14ac:dyDescent="0.3">
      <c r="P542744" s="83"/>
    </row>
    <row r="542745" spans="16:16" x14ac:dyDescent="0.3">
      <c r="P542745" s="83"/>
    </row>
    <row r="542746" spans="16:16" x14ac:dyDescent="0.3">
      <c r="P542746" s="83"/>
    </row>
    <row r="542747" spans="16:16" x14ac:dyDescent="0.3">
      <c r="P542747" s="83"/>
    </row>
    <row r="542748" spans="16:16" x14ac:dyDescent="0.3">
      <c r="P542748" s="83"/>
    </row>
    <row r="542749" spans="16:16" x14ac:dyDescent="0.3">
      <c r="P542749" s="83"/>
    </row>
    <row r="542750" spans="16:16" x14ac:dyDescent="0.3">
      <c r="P542750" s="83"/>
    </row>
    <row r="542751" spans="16:16" x14ac:dyDescent="0.3">
      <c r="P542751" s="83"/>
    </row>
    <row r="542752" spans="16:16" x14ac:dyDescent="0.3">
      <c r="P542752" s="83"/>
    </row>
    <row r="542753" spans="16:16" x14ac:dyDescent="0.3">
      <c r="P542753" s="83"/>
    </row>
    <row r="542754" spans="16:16" x14ac:dyDescent="0.3">
      <c r="P542754" s="83"/>
    </row>
    <row r="542755" spans="16:16" x14ac:dyDescent="0.3">
      <c r="P542755" s="83"/>
    </row>
    <row r="542756" spans="16:16" x14ac:dyDescent="0.3">
      <c r="P542756" s="83"/>
    </row>
    <row r="542757" spans="16:16" x14ac:dyDescent="0.3">
      <c r="P542757" s="83"/>
    </row>
    <row r="542758" spans="16:16" x14ac:dyDescent="0.3">
      <c r="P542758" s="83"/>
    </row>
    <row r="542759" spans="16:16" x14ac:dyDescent="0.3">
      <c r="P542759" s="83"/>
    </row>
    <row r="542760" spans="16:16" x14ac:dyDescent="0.3">
      <c r="P542760" s="83"/>
    </row>
    <row r="542761" spans="16:16" x14ac:dyDescent="0.3">
      <c r="P542761" s="83"/>
    </row>
    <row r="542762" spans="16:16" x14ac:dyDescent="0.3">
      <c r="P542762" s="83"/>
    </row>
    <row r="542763" spans="16:16" x14ac:dyDescent="0.3">
      <c r="P542763" s="83"/>
    </row>
    <row r="542764" spans="16:16" x14ac:dyDescent="0.3">
      <c r="P542764" s="83"/>
    </row>
    <row r="542765" spans="16:16" x14ac:dyDescent="0.3">
      <c r="P542765" s="83"/>
    </row>
    <row r="542766" spans="16:16" x14ac:dyDescent="0.3">
      <c r="P542766" s="83"/>
    </row>
    <row r="542767" spans="16:16" x14ac:dyDescent="0.3">
      <c r="P542767" s="83"/>
    </row>
    <row r="542768" spans="16:16" x14ac:dyDescent="0.3">
      <c r="P542768" s="83"/>
    </row>
    <row r="542769" spans="16:16" x14ac:dyDescent="0.3">
      <c r="P542769" s="83"/>
    </row>
    <row r="542770" spans="16:16" x14ac:dyDescent="0.3">
      <c r="P542770" s="83"/>
    </row>
    <row r="542771" spans="16:16" x14ac:dyDescent="0.3">
      <c r="P542771" s="83"/>
    </row>
    <row r="542772" spans="16:16" x14ac:dyDescent="0.3">
      <c r="P542772" s="83"/>
    </row>
    <row r="542773" spans="16:16" x14ac:dyDescent="0.3">
      <c r="P542773" s="83"/>
    </row>
    <row r="542774" spans="16:16" x14ac:dyDescent="0.3">
      <c r="P542774" s="83"/>
    </row>
    <row r="542775" spans="16:16" x14ac:dyDescent="0.3">
      <c r="P542775" s="83"/>
    </row>
    <row r="542776" spans="16:16" x14ac:dyDescent="0.3">
      <c r="P542776" s="83"/>
    </row>
    <row r="542777" spans="16:16" x14ac:dyDescent="0.3">
      <c r="P542777" s="83"/>
    </row>
    <row r="542778" spans="16:16" x14ac:dyDescent="0.3">
      <c r="P542778" s="83"/>
    </row>
    <row r="542779" spans="16:16" x14ac:dyDescent="0.3">
      <c r="P542779" s="83"/>
    </row>
    <row r="542780" spans="16:16" x14ac:dyDescent="0.3">
      <c r="P542780" s="83"/>
    </row>
    <row r="542781" spans="16:16" x14ac:dyDescent="0.3">
      <c r="P542781" s="83"/>
    </row>
    <row r="542782" spans="16:16" x14ac:dyDescent="0.3">
      <c r="P542782" s="83"/>
    </row>
    <row r="542783" spans="16:16" x14ac:dyDescent="0.3">
      <c r="P542783" s="83"/>
    </row>
    <row r="542784" spans="16:16" x14ac:dyDescent="0.3">
      <c r="P542784" s="83"/>
    </row>
    <row r="542785" spans="16:16" x14ac:dyDescent="0.3">
      <c r="P542785" s="83"/>
    </row>
    <row r="542786" spans="16:16" x14ac:dyDescent="0.3">
      <c r="P542786" s="83"/>
    </row>
    <row r="542787" spans="16:16" x14ac:dyDescent="0.3">
      <c r="P542787" s="83"/>
    </row>
    <row r="542788" spans="16:16" x14ac:dyDescent="0.3">
      <c r="P542788" s="83"/>
    </row>
    <row r="542789" spans="16:16" x14ac:dyDescent="0.3">
      <c r="P542789" s="83"/>
    </row>
    <row r="542790" spans="16:16" x14ac:dyDescent="0.3">
      <c r="P542790" s="83"/>
    </row>
    <row r="542791" spans="16:16" x14ac:dyDescent="0.3">
      <c r="P542791" s="83"/>
    </row>
    <row r="542792" spans="16:16" x14ac:dyDescent="0.3">
      <c r="P542792" s="83"/>
    </row>
    <row r="542793" spans="16:16" x14ac:dyDescent="0.3">
      <c r="P542793" s="83"/>
    </row>
    <row r="542794" spans="16:16" x14ac:dyDescent="0.3">
      <c r="P542794" s="83"/>
    </row>
    <row r="542795" spans="16:16" x14ac:dyDescent="0.3">
      <c r="P542795" s="83"/>
    </row>
    <row r="542796" spans="16:16" x14ac:dyDescent="0.3">
      <c r="P542796" s="83"/>
    </row>
    <row r="542797" spans="16:16" x14ac:dyDescent="0.3">
      <c r="P542797" s="83"/>
    </row>
    <row r="542798" spans="16:16" x14ac:dyDescent="0.3">
      <c r="P542798" s="83"/>
    </row>
    <row r="542799" spans="16:16" x14ac:dyDescent="0.3">
      <c r="P542799" s="83"/>
    </row>
    <row r="542800" spans="16:16" x14ac:dyDescent="0.3">
      <c r="P542800" s="83"/>
    </row>
    <row r="542801" spans="16:16" x14ac:dyDescent="0.3">
      <c r="P542801" s="83"/>
    </row>
    <row r="542802" spans="16:16" x14ac:dyDescent="0.3">
      <c r="P542802" s="83"/>
    </row>
    <row r="542803" spans="16:16" x14ac:dyDescent="0.3">
      <c r="P542803" s="83"/>
    </row>
    <row r="542804" spans="16:16" x14ac:dyDescent="0.3">
      <c r="P542804" s="83"/>
    </row>
    <row r="542805" spans="16:16" x14ac:dyDescent="0.3">
      <c r="P542805" s="83"/>
    </row>
    <row r="542806" spans="16:16" x14ac:dyDescent="0.3">
      <c r="P542806" s="83"/>
    </row>
    <row r="542807" spans="16:16" x14ac:dyDescent="0.3">
      <c r="P542807" s="83"/>
    </row>
    <row r="542808" spans="16:16" x14ac:dyDescent="0.3">
      <c r="P542808" s="83"/>
    </row>
    <row r="542809" spans="16:16" x14ac:dyDescent="0.3">
      <c r="P542809" s="83"/>
    </row>
    <row r="542810" spans="16:16" x14ac:dyDescent="0.3">
      <c r="P542810" s="83"/>
    </row>
    <row r="542811" spans="16:16" x14ac:dyDescent="0.3">
      <c r="P542811" s="83"/>
    </row>
    <row r="542812" spans="16:16" x14ac:dyDescent="0.3">
      <c r="P542812" s="83"/>
    </row>
    <row r="542813" spans="16:16" x14ac:dyDescent="0.3">
      <c r="P542813" s="83"/>
    </row>
    <row r="542814" spans="16:16" x14ac:dyDescent="0.3">
      <c r="P542814" s="83"/>
    </row>
    <row r="542815" spans="16:16" x14ac:dyDescent="0.3">
      <c r="P542815" s="83"/>
    </row>
    <row r="542816" spans="16:16" x14ac:dyDescent="0.3">
      <c r="P542816" s="83"/>
    </row>
    <row r="542817" spans="16:16" x14ac:dyDescent="0.3">
      <c r="P542817" s="83"/>
    </row>
    <row r="542818" spans="16:16" x14ac:dyDescent="0.3">
      <c r="P542818" s="83"/>
    </row>
    <row r="542819" spans="16:16" x14ac:dyDescent="0.3">
      <c r="P542819" s="83"/>
    </row>
    <row r="542820" spans="16:16" x14ac:dyDescent="0.3">
      <c r="P542820" s="83"/>
    </row>
    <row r="542821" spans="16:16" x14ac:dyDescent="0.3">
      <c r="P542821" s="83"/>
    </row>
    <row r="542822" spans="16:16" x14ac:dyDescent="0.3">
      <c r="P542822" s="83"/>
    </row>
    <row r="542823" spans="16:16" x14ac:dyDescent="0.3">
      <c r="P542823" s="83"/>
    </row>
    <row r="542824" spans="16:16" x14ac:dyDescent="0.3">
      <c r="P542824" s="83"/>
    </row>
    <row r="542825" spans="16:16" x14ac:dyDescent="0.3">
      <c r="P542825" s="83"/>
    </row>
    <row r="542826" spans="16:16" x14ac:dyDescent="0.3">
      <c r="P542826" s="83"/>
    </row>
    <row r="542827" spans="16:16" x14ac:dyDescent="0.3">
      <c r="P542827" s="83"/>
    </row>
    <row r="542828" spans="16:16" x14ac:dyDescent="0.3">
      <c r="P542828" s="83"/>
    </row>
    <row r="542829" spans="16:16" x14ac:dyDescent="0.3">
      <c r="P542829" s="83"/>
    </row>
    <row r="542830" spans="16:16" x14ac:dyDescent="0.3">
      <c r="P542830" s="83"/>
    </row>
    <row r="542831" spans="16:16" x14ac:dyDescent="0.3">
      <c r="P542831" s="83"/>
    </row>
    <row r="542832" spans="16:16" x14ac:dyDescent="0.3">
      <c r="P542832" s="83"/>
    </row>
    <row r="542833" spans="16:16" x14ac:dyDescent="0.3">
      <c r="P542833" s="83"/>
    </row>
    <row r="542834" spans="16:16" x14ac:dyDescent="0.3">
      <c r="P542834" s="83"/>
    </row>
    <row r="542835" spans="16:16" x14ac:dyDescent="0.3">
      <c r="P542835" s="83"/>
    </row>
    <row r="542836" spans="16:16" x14ac:dyDescent="0.3">
      <c r="P542836" s="83"/>
    </row>
    <row r="542837" spans="16:16" x14ac:dyDescent="0.3">
      <c r="P542837" s="83"/>
    </row>
    <row r="542838" spans="16:16" x14ac:dyDescent="0.3">
      <c r="P542838" s="83"/>
    </row>
    <row r="542839" spans="16:16" x14ac:dyDescent="0.3">
      <c r="P542839" s="83"/>
    </row>
    <row r="542840" spans="16:16" x14ac:dyDescent="0.3">
      <c r="P542840" s="83"/>
    </row>
    <row r="542841" spans="16:16" x14ac:dyDescent="0.3">
      <c r="P542841" s="83"/>
    </row>
    <row r="542842" spans="16:16" x14ac:dyDescent="0.3">
      <c r="P542842" s="83"/>
    </row>
    <row r="542843" spans="16:16" x14ac:dyDescent="0.3">
      <c r="P542843" s="83"/>
    </row>
    <row r="542844" spans="16:16" x14ac:dyDescent="0.3">
      <c r="P542844" s="83"/>
    </row>
    <row r="542845" spans="16:16" x14ac:dyDescent="0.3">
      <c r="P542845" s="83"/>
    </row>
    <row r="542846" spans="16:16" x14ac:dyDescent="0.3">
      <c r="P542846" s="83"/>
    </row>
    <row r="542847" spans="16:16" x14ac:dyDescent="0.3">
      <c r="P542847" s="83"/>
    </row>
    <row r="542848" spans="16:16" x14ac:dyDescent="0.3">
      <c r="P542848" s="83"/>
    </row>
    <row r="542849" spans="16:16" x14ac:dyDescent="0.3">
      <c r="P542849" s="83"/>
    </row>
    <row r="542850" spans="16:16" x14ac:dyDescent="0.3">
      <c r="P542850" s="83"/>
    </row>
    <row r="542851" spans="16:16" x14ac:dyDescent="0.3">
      <c r="P542851" s="83"/>
    </row>
    <row r="542852" spans="16:16" x14ac:dyDescent="0.3">
      <c r="P542852" s="83"/>
    </row>
    <row r="542853" spans="16:16" x14ac:dyDescent="0.3">
      <c r="P542853" s="83"/>
    </row>
    <row r="542854" spans="16:16" x14ac:dyDescent="0.3">
      <c r="P542854" s="83"/>
    </row>
    <row r="542855" spans="16:16" x14ac:dyDescent="0.3">
      <c r="P542855" s="83"/>
    </row>
    <row r="542856" spans="16:16" x14ac:dyDescent="0.3">
      <c r="P542856" s="83"/>
    </row>
    <row r="542857" spans="16:16" x14ac:dyDescent="0.3">
      <c r="P542857" s="83"/>
    </row>
    <row r="542858" spans="16:16" x14ac:dyDescent="0.3">
      <c r="P542858" s="83"/>
    </row>
    <row r="542859" spans="16:16" x14ac:dyDescent="0.3">
      <c r="P542859" s="83"/>
    </row>
    <row r="542860" spans="16:16" x14ac:dyDescent="0.3">
      <c r="P542860" s="83"/>
    </row>
    <row r="542861" spans="16:16" x14ac:dyDescent="0.3">
      <c r="P542861" s="83"/>
    </row>
    <row r="542862" spans="16:16" x14ac:dyDescent="0.3">
      <c r="P542862" s="83"/>
    </row>
    <row r="542863" spans="16:16" x14ac:dyDescent="0.3">
      <c r="P542863" s="83"/>
    </row>
    <row r="542864" spans="16:16" x14ac:dyDescent="0.3">
      <c r="P542864" s="83"/>
    </row>
    <row r="542865" spans="16:16" x14ac:dyDescent="0.3">
      <c r="P542865" s="83"/>
    </row>
    <row r="542866" spans="16:16" x14ac:dyDescent="0.3">
      <c r="P542866" s="83"/>
    </row>
    <row r="542867" spans="16:16" x14ac:dyDescent="0.3">
      <c r="P542867" s="83"/>
    </row>
    <row r="542868" spans="16:16" x14ac:dyDescent="0.3">
      <c r="P542868" s="83"/>
    </row>
    <row r="542869" spans="16:16" x14ac:dyDescent="0.3">
      <c r="P542869" s="83"/>
    </row>
    <row r="542870" spans="16:16" x14ac:dyDescent="0.3">
      <c r="P542870" s="83"/>
    </row>
    <row r="542871" spans="16:16" x14ac:dyDescent="0.3">
      <c r="P542871" s="83"/>
    </row>
    <row r="542872" spans="16:16" x14ac:dyDescent="0.3">
      <c r="P542872" s="83"/>
    </row>
    <row r="542873" spans="16:16" x14ac:dyDescent="0.3">
      <c r="P542873" s="83"/>
    </row>
    <row r="542874" spans="16:16" x14ac:dyDescent="0.3">
      <c r="P542874" s="83"/>
    </row>
    <row r="542875" spans="16:16" x14ac:dyDescent="0.3">
      <c r="P542875" s="83"/>
    </row>
    <row r="542876" spans="16:16" x14ac:dyDescent="0.3">
      <c r="P542876" s="83"/>
    </row>
    <row r="542877" spans="16:16" x14ac:dyDescent="0.3">
      <c r="P542877" s="83"/>
    </row>
    <row r="542878" spans="16:16" x14ac:dyDescent="0.3">
      <c r="P542878" s="83"/>
    </row>
    <row r="542879" spans="16:16" x14ac:dyDescent="0.3">
      <c r="P542879" s="83"/>
    </row>
    <row r="542880" spans="16:16" x14ac:dyDescent="0.3">
      <c r="P542880" s="83"/>
    </row>
    <row r="542881" spans="16:16" x14ac:dyDescent="0.3">
      <c r="P542881" s="83"/>
    </row>
    <row r="542882" spans="16:16" x14ac:dyDescent="0.3">
      <c r="P542882" s="83"/>
    </row>
    <row r="542883" spans="16:16" x14ac:dyDescent="0.3">
      <c r="P542883" s="83"/>
    </row>
    <row r="542884" spans="16:16" x14ac:dyDescent="0.3">
      <c r="P542884" s="83"/>
    </row>
    <row r="542885" spans="16:16" x14ac:dyDescent="0.3">
      <c r="P542885" s="83"/>
    </row>
    <row r="542886" spans="16:16" x14ac:dyDescent="0.3">
      <c r="P542886" s="83"/>
    </row>
    <row r="542887" spans="16:16" x14ac:dyDescent="0.3">
      <c r="P542887" s="83"/>
    </row>
    <row r="542888" spans="16:16" x14ac:dyDescent="0.3">
      <c r="P542888" s="83"/>
    </row>
    <row r="542889" spans="16:16" x14ac:dyDescent="0.3">
      <c r="P542889" s="83"/>
    </row>
    <row r="542890" spans="16:16" x14ac:dyDescent="0.3">
      <c r="P542890" s="83"/>
    </row>
    <row r="542891" spans="16:16" x14ac:dyDescent="0.3">
      <c r="P542891" s="83"/>
    </row>
    <row r="542892" spans="16:16" x14ac:dyDescent="0.3">
      <c r="P542892" s="83"/>
    </row>
    <row r="542893" spans="16:16" x14ac:dyDescent="0.3">
      <c r="P542893" s="83"/>
    </row>
    <row r="542894" spans="16:16" x14ac:dyDescent="0.3">
      <c r="P542894" s="83"/>
    </row>
    <row r="542895" spans="16:16" x14ac:dyDescent="0.3">
      <c r="P542895" s="83"/>
    </row>
    <row r="542896" spans="16:16" x14ac:dyDescent="0.3">
      <c r="P542896" s="83"/>
    </row>
    <row r="542897" spans="16:16" x14ac:dyDescent="0.3">
      <c r="P542897" s="83"/>
    </row>
    <row r="542898" spans="16:16" x14ac:dyDescent="0.3">
      <c r="P542898" s="83"/>
    </row>
    <row r="542899" spans="16:16" x14ac:dyDescent="0.3">
      <c r="P542899" s="83"/>
    </row>
    <row r="542900" spans="16:16" x14ac:dyDescent="0.3">
      <c r="P542900" s="83"/>
    </row>
    <row r="542901" spans="16:16" x14ac:dyDescent="0.3">
      <c r="P542901" s="83"/>
    </row>
    <row r="542902" spans="16:16" x14ac:dyDescent="0.3">
      <c r="P542902" s="83"/>
    </row>
    <row r="542903" spans="16:16" x14ac:dyDescent="0.3">
      <c r="P542903" s="83"/>
    </row>
    <row r="542904" spans="16:16" x14ac:dyDescent="0.3">
      <c r="P542904" s="83"/>
    </row>
    <row r="542905" spans="16:16" x14ac:dyDescent="0.3">
      <c r="P542905" s="83"/>
    </row>
    <row r="542906" spans="16:16" x14ac:dyDescent="0.3">
      <c r="P542906" s="83"/>
    </row>
    <row r="542907" spans="16:16" x14ac:dyDescent="0.3">
      <c r="P542907" s="83"/>
    </row>
    <row r="542908" spans="16:16" x14ac:dyDescent="0.3">
      <c r="P542908" s="83"/>
    </row>
    <row r="542909" spans="16:16" x14ac:dyDescent="0.3">
      <c r="P542909" s="83"/>
    </row>
    <row r="542910" spans="16:16" x14ac:dyDescent="0.3">
      <c r="P542910" s="83"/>
    </row>
    <row r="542911" spans="16:16" x14ac:dyDescent="0.3">
      <c r="P542911" s="83"/>
    </row>
    <row r="542912" spans="16:16" x14ac:dyDescent="0.3">
      <c r="P542912" s="83"/>
    </row>
    <row r="542913" spans="16:16" x14ac:dyDescent="0.3">
      <c r="P542913" s="83"/>
    </row>
    <row r="542914" spans="16:16" x14ac:dyDescent="0.3">
      <c r="P542914" s="83"/>
    </row>
    <row r="542915" spans="16:16" x14ac:dyDescent="0.3">
      <c r="P542915" s="83"/>
    </row>
    <row r="542916" spans="16:16" x14ac:dyDescent="0.3">
      <c r="P542916" s="83"/>
    </row>
    <row r="542917" spans="16:16" x14ac:dyDescent="0.3">
      <c r="P542917" s="83"/>
    </row>
    <row r="542918" spans="16:16" x14ac:dyDescent="0.3">
      <c r="P542918" s="83"/>
    </row>
    <row r="542919" spans="16:16" x14ac:dyDescent="0.3">
      <c r="P542919" s="83"/>
    </row>
    <row r="542920" spans="16:16" x14ac:dyDescent="0.3">
      <c r="P542920" s="83"/>
    </row>
    <row r="542921" spans="16:16" x14ac:dyDescent="0.3">
      <c r="P542921" s="83"/>
    </row>
    <row r="542922" spans="16:16" x14ac:dyDescent="0.3">
      <c r="P542922" s="83"/>
    </row>
    <row r="542923" spans="16:16" x14ac:dyDescent="0.3">
      <c r="P542923" s="83"/>
    </row>
    <row r="542924" spans="16:16" x14ac:dyDescent="0.3">
      <c r="P542924" s="83"/>
    </row>
    <row r="542925" spans="16:16" x14ac:dyDescent="0.3">
      <c r="P542925" s="83"/>
    </row>
    <row r="542926" spans="16:16" x14ac:dyDescent="0.3">
      <c r="P542926" s="83"/>
    </row>
    <row r="542927" spans="16:16" x14ac:dyDescent="0.3">
      <c r="P542927" s="83"/>
    </row>
    <row r="542928" spans="16:16" x14ac:dyDescent="0.3">
      <c r="P542928" s="83"/>
    </row>
    <row r="542929" spans="16:16" x14ac:dyDescent="0.3">
      <c r="P542929" s="83"/>
    </row>
    <row r="542930" spans="16:16" x14ac:dyDescent="0.3">
      <c r="P542930" s="83"/>
    </row>
    <row r="542931" spans="16:16" x14ac:dyDescent="0.3">
      <c r="P542931" s="83"/>
    </row>
    <row r="542932" spans="16:16" x14ac:dyDescent="0.3">
      <c r="P542932" s="83"/>
    </row>
    <row r="542933" spans="16:16" x14ac:dyDescent="0.3">
      <c r="P542933" s="83"/>
    </row>
    <row r="542934" spans="16:16" x14ac:dyDescent="0.3">
      <c r="P542934" s="83"/>
    </row>
    <row r="542935" spans="16:16" x14ac:dyDescent="0.3">
      <c r="P542935" s="83"/>
    </row>
    <row r="542936" spans="16:16" x14ac:dyDescent="0.3">
      <c r="P542936" s="83"/>
    </row>
    <row r="542937" spans="16:16" x14ac:dyDescent="0.3">
      <c r="P542937" s="83"/>
    </row>
    <row r="542938" spans="16:16" x14ac:dyDescent="0.3">
      <c r="P542938" s="83"/>
    </row>
    <row r="542939" spans="16:16" x14ac:dyDescent="0.3">
      <c r="P542939" s="83"/>
    </row>
    <row r="542940" spans="16:16" x14ac:dyDescent="0.3">
      <c r="P542940" s="83"/>
    </row>
    <row r="542941" spans="16:16" x14ac:dyDescent="0.3">
      <c r="P542941" s="83"/>
    </row>
    <row r="542942" spans="16:16" x14ac:dyDescent="0.3">
      <c r="P542942" s="83"/>
    </row>
    <row r="542943" spans="16:16" x14ac:dyDescent="0.3">
      <c r="P542943" s="83"/>
    </row>
    <row r="542944" spans="16:16" x14ac:dyDescent="0.3">
      <c r="P542944" s="83"/>
    </row>
    <row r="542945" spans="16:16" x14ac:dyDescent="0.3">
      <c r="P542945" s="83"/>
    </row>
    <row r="542946" spans="16:16" x14ac:dyDescent="0.3">
      <c r="P542946" s="83"/>
    </row>
    <row r="542947" spans="16:16" x14ac:dyDescent="0.3">
      <c r="P542947" s="83"/>
    </row>
    <row r="542948" spans="16:16" x14ac:dyDescent="0.3">
      <c r="P542948" s="83"/>
    </row>
    <row r="542949" spans="16:16" x14ac:dyDescent="0.3">
      <c r="P542949" s="83"/>
    </row>
    <row r="542950" spans="16:16" x14ac:dyDescent="0.3">
      <c r="P542950" s="83"/>
    </row>
    <row r="542951" spans="16:16" x14ac:dyDescent="0.3">
      <c r="P542951" s="83"/>
    </row>
    <row r="542952" spans="16:16" x14ac:dyDescent="0.3">
      <c r="P542952" s="83"/>
    </row>
    <row r="542953" spans="16:16" x14ac:dyDescent="0.3">
      <c r="P542953" s="83"/>
    </row>
    <row r="542954" spans="16:16" x14ac:dyDescent="0.3">
      <c r="P542954" s="83"/>
    </row>
    <row r="542955" spans="16:16" x14ac:dyDescent="0.3">
      <c r="P542955" s="83"/>
    </row>
    <row r="542956" spans="16:16" x14ac:dyDescent="0.3">
      <c r="P542956" s="83"/>
    </row>
    <row r="542957" spans="16:16" x14ac:dyDescent="0.3">
      <c r="P542957" s="83"/>
    </row>
    <row r="542958" spans="16:16" x14ac:dyDescent="0.3">
      <c r="P542958" s="83"/>
    </row>
    <row r="542959" spans="16:16" x14ac:dyDescent="0.3">
      <c r="P542959" s="83"/>
    </row>
    <row r="542960" spans="16:16" x14ac:dyDescent="0.3">
      <c r="P542960" s="83"/>
    </row>
    <row r="542961" spans="16:16" x14ac:dyDescent="0.3">
      <c r="P542961" s="83"/>
    </row>
    <row r="542962" spans="16:16" x14ac:dyDescent="0.3">
      <c r="P542962" s="83"/>
    </row>
    <row r="542963" spans="16:16" x14ac:dyDescent="0.3">
      <c r="P542963" s="83"/>
    </row>
    <row r="542964" spans="16:16" x14ac:dyDescent="0.3">
      <c r="P542964" s="83"/>
    </row>
    <row r="542965" spans="16:16" x14ac:dyDescent="0.3">
      <c r="P542965" s="83"/>
    </row>
    <row r="542966" spans="16:16" x14ac:dyDescent="0.3">
      <c r="P542966" s="83"/>
    </row>
    <row r="542967" spans="16:16" x14ac:dyDescent="0.3">
      <c r="P542967" s="83"/>
    </row>
    <row r="542968" spans="16:16" x14ac:dyDescent="0.3">
      <c r="P542968" s="83"/>
    </row>
    <row r="542969" spans="16:16" x14ac:dyDescent="0.3">
      <c r="P542969" s="83"/>
    </row>
    <row r="542970" spans="16:16" x14ac:dyDescent="0.3">
      <c r="P542970" s="83"/>
    </row>
    <row r="542971" spans="16:16" x14ac:dyDescent="0.3">
      <c r="P542971" s="83"/>
    </row>
    <row r="542972" spans="16:16" x14ac:dyDescent="0.3">
      <c r="P542972" s="83"/>
    </row>
    <row r="542973" spans="16:16" x14ac:dyDescent="0.3">
      <c r="P542973" s="83"/>
    </row>
    <row r="542974" spans="16:16" x14ac:dyDescent="0.3">
      <c r="P542974" s="83"/>
    </row>
    <row r="542975" spans="16:16" x14ac:dyDescent="0.3">
      <c r="P542975" s="83"/>
    </row>
    <row r="542976" spans="16:16" x14ac:dyDescent="0.3">
      <c r="P542976" s="83"/>
    </row>
    <row r="542977" spans="16:16" x14ac:dyDescent="0.3">
      <c r="P542977" s="83"/>
    </row>
    <row r="542978" spans="16:16" x14ac:dyDescent="0.3">
      <c r="P542978" s="83"/>
    </row>
    <row r="542979" spans="16:16" x14ac:dyDescent="0.3">
      <c r="P542979" s="83"/>
    </row>
    <row r="542980" spans="16:16" x14ac:dyDescent="0.3">
      <c r="P542980" s="83"/>
    </row>
    <row r="542981" spans="16:16" x14ac:dyDescent="0.3">
      <c r="P542981" s="83"/>
    </row>
    <row r="542982" spans="16:16" x14ac:dyDescent="0.3">
      <c r="P542982" s="83"/>
    </row>
    <row r="542983" spans="16:16" x14ac:dyDescent="0.3">
      <c r="P542983" s="83"/>
    </row>
    <row r="542984" spans="16:16" x14ac:dyDescent="0.3">
      <c r="P542984" s="83"/>
    </row>
    <row r="542985" spans="16:16" x14ac:dyDescent="0.3">
      <c r="P542985" s="83"/>
    </row>
    <row r="542986" spans="16:16" x14ac:dyDescent="0.3">
      <c r="P542986" s="83"/>
    </row>
    <row r="542987" spans="16:16" x14ac:dyDescent="0.3">
      <c r="P542987" s="83"/>
    </row>
    <row r="542988" spans="16:16" x14ac:dyDescent="0.3">
      <c r="P542988" s="83"/>
    </row>
    <row r="542989" spans="16:16" x14ac:dyDescent="0.3">
      <c r="P542989" s="83"/>
    </row>
    <row r="542990" spans="16:16" x14ac:dyDescent="0.3">
      <c r="P542990" s="83"/>
    </row>
    <row r="542991" spans="16:16" x14ac:dyDescent="0.3">
      <c r="P542991" s="83"/>
    </row>
    <row r="542992" spans="16:16" x14ac:dyDescent="0.3">
      <c r="P542992" s="83"/>
    </row>
    <row r="542993" spans="16:16" x14ac:dyDescent="0.3">
      <c r="P542993" s="83"/>
    </row>
    <row r="542994" spans="16:16" x14ac:dyDescent="0.3">
      <c r="P542994" s="83"/>
    </row>
    <row r="542995" spans="16:16" x14ac:dyDescent="0.3">
      <c r="P542995" s="83"/>
    </row>
    <row r="542996" spans="16:16" x14ac:dyDescent="0.3">
      <c r="P542996" s="83"/>
    </row>
    <row r="542997" spans="16:16" x14ac:dyDescent="0.3">
      <c r="P542997" s="83"/>
    </row>
    <row r="542998" spans="16:16" x14ac:dyDescent="0.3">
      <c r="P542998" s="83"/>
    </row>
    <row r="542999" spans="16:16" x14ac:dyDescent="0.3">
      <c r="P542999" s="83"/>
    </row>
    <row r="543000" spans="16:16" x14ac:dyDescent="0.3">
      <c r="P543000" s="83"/>
    </row>
    <row r="543001" spans="16:16" x14ac:dyDescent="0.3">
      <c r="P543001" s="83"/>
    </row>
    <row r="543002" spans="16:16" x14ac:dyDescent="0.3">
      <c r="P543002" s="83"/>
    </row>
    <row r="543003" spans="16:16" x14ac:dyDescent="0.3">
      <c r="P543003" s="83"/>
    </row>
    <row r="543004" spans="16:16" x14ac:dyDescent="0.3">
      <c r="P543004" s="83"/>
    </row>
    <row r="543005" spans="16:16" x14ac:dyDescent="0.3">
      <c r="P543005" s="83"/>
    </row>
    <row r="543006" spans="16:16" x14ac:dyDescent="0.3">
      <c r="P543006" s="83"/>
    </row>
    <row r="543007" spans="16:16" x14ac:dyDescent="0.3">
      <c r="P543007" s="83"/>
    </row>
    <row r="543008" spans="16:16" x14ac:dyDescent="0.3">
      <c r="P543008" s="83"/>
    </row>
    <row r="543009" spans="16:16" x14ac:dyDescent="0.3">
      <c r="P543009" s="83"/>
    </row>
    <row r="543010" spans="16:16" x14ac:dyDescent="0.3">
      <c r="P543010" s="83"/>
    </row>
    <row r="543011" spans="16:16" x14ac:dyDescent="0.3">
      <c r="P543011" s="83"/>
    </row>
    <row r="543012" spans="16:16" x14ac:dyDescent="0.3">
      <c r="P543012" s="83"/>
    </row>
    <row r="543013" spans="16:16" x14ac:dyDescent="0.3">
      <c r="P543013" s="83"/>
    </row>
    <row r="543014" spans="16:16" x14ac:dyDescent="0.3">
      <c r="P543014" s="83"/>
    </row>
    <row r="543015" spans="16:16" x14ac:dyDescent="0.3">
      <c r="P543015" s="83"/>
    </row>
    <row r="543016" spans="16:16" x14ac:dyDescent="0.3">
      <c r="P543016" s="83"/>
    </row>
    <row r="543017" spans="16:16" x14ac:dyDescent="0.3">
      <c r="P543017" s="83"/>
    </row>
    <row r="543018" spans="16:16" x14ac:dyDescent="0.3">
      <c r="P543018" s="83"/>
    </row>
    <row r="543019" spans="16:16" x14ac:dyDescent="0.3">
      <c r="P543019" s="83"/>
    </row>
    <row r="543020" spans="16:16" x14ac:dyDescent="0.3">
      <c r="P543020" s="83"/>
    </row>
    <row r="543021" spans="16:16" x14ac:dyDescent="0.3">
      <c r="P543021" s="83"/>
    </row>
    <row r="543022" spans="16:16" x14ac:dyDescent="0.3">
      <c r="P543022" s="83"/>
    </row>
    <row r="543023" spans="16:16" x14ac:dyDescent="0.3">
      <c r="P543023" s="83"/>
    </row>
    <row r="543024" spans="16:16" x14ac:dyDescent="0.3">
      <c r="P543024" s="83"/>
    </row>
    <row r="543025" spans="16:16" x14ac:dyDescent="0.3">
      <c r="P543025" s="83"/>
    </row>
    <row r="543026" spans="16:16" x14ac:dyDescent="0.3">
      <c r="P543026" s="83"/>
    </row>
    <row r="543027" spans="16:16" x14ac:dyDescent="0.3">
      <c r="P543027" s="83"/>
    </row>
    <row r="543028" spans="16:16" x14ac:dyDescent="0.3">
      <c r="P543028" s="83"/>
    </row>
    <row r="543029" spans="16:16" x14ac:dyDescent="0.3">
      <c r="P543029" s="83"/>
    </row>
    <row r="543030" spans="16:16" x14ac:dyDescent="0.3">
      <c r="P543030" s="83"/>
    </row>
    <row r="543031" spans="16:16" x14ac:dyDescent="0.3">
      <c r="P543031" s="83"/>
    </row>
    <row r="543032" spans="16:16" x14ac:dyDescent="0.3">
      <c r="P543032" s="83"/>
    </row>
    <row r="543033" spans="16:16" x14ac:dyDescent="0.3">
      <c r="P543033" s="83"/>
    </row>
    <row r="543034" spans="16:16" x14ac:dyDescent="0.3">
      <c r="P543034" s="83"/>
    </row>
    <row r="543035" spans="16:16" x14ac:dyDescent="0.3">
      <c r="P543035" s="83"/>
    </row>
    <row r="543036" spans="16:16" x14ac:dyDescent="0.3">
      <c r="P543036" s="83"/>
    </row>
    <row r="543037" spans="16:16" x14ac:dyDescent="0.3">
      <c r="P543037" s="83"/>
    </row>
    <row r="543038" spans="16:16" x14ac:dyDescent="0.3">
      <c r="P543038" s="83"/>
    </row>
    <row r="543039" spans="16:16" x14ac:dyDescent="0.3">
      <c r="P543039" s="83"/>
    </row>
    <row r="543040" spans="16:16" x14ac:dyDescent="0.3">
      <c r="P543040" s="83"/>
    </row>
    <row r="543041" spans="16:16" x14ac:dyDescent="0.3">
      <c r="P543041" s="83"/>
    </row>
    <row r="543042" spans="16:16" x14ac:dyDescent="0.3">
      <c r="P543042" s="83"/>
    </row>
    <row r="543043" spans="16:16" x14ac:dyDescent="0.3">
      <c r="P543043" s="83"/>
    </row>
    <row r="543044" spans="16:16" x14ac:dyDescent="0.3">
      <c r="P543044" s="83"/>
    </row>
    <row r="543045" spans="16:16" x14ac:dyDescent="0.3">
      <c r="P543045" s="83"/>
    </row>
    <row r="543046" spans="16:16" x14ac:dyDescent="0.3">
      <c r="P543046" s="83"/>
    </row>
    <row r="543047" spans="16:16" x14ac:dyDescent="0.3">
      <c r="P543047" s="83"/>
    </row>
    <row r="543048" spans="16:16" x14ac:dyDescent="0.3">
      <c r="P543048" s="83"/>
    </row>
    <row r="543049" spans="16:16" x14ac:dyDescent="0.3">
      <c r="P543049" s="83"/>
    </row>
    <row r="543050" spans="16:16" x14ac:dyDescent="0.3">
      <c r="P543050" s="83"/>
    </row>
    <row r="543051" spans="16:16" x14ac:dyDescent="0.3">
      <c r="P543051" s="83"/>
    </row>
    <row r="543052" spans="16:16" x14ac:dyDescent="0.3">
      <c r="P543052" s="83"/>
    </row>
    <row r="543053" spans="16:16" x14ac:dyDescent="0.3">
      <c r="P543053" s="83"/>
    </row>
    <row r="543054" spans="16:16" x14ac:dyDescent="0.3">
      <c r="P543054" s="83"/>
    </row>
    <row r="543055" spans="16:16" x14ac:dyDescent="0.3">
      <c r="P543055" s="83"/>
    </row>
    <row r="543056" spans="16:16" x14ac:dyDescent="0.3">
      <c r="P543056" s="83"/>
    </row>
    <row r="543057" spans="16:16" x14ac:dyDescent="0.3">
      <c r="P543057" s="83"/>
    </row>
    <row r="543058" spans="16:16" x14ac:dyDescent="0.3">
      <c r="P543058" s="83"/>
    </row>
    <row r="543059" spans="16:16" x14ac:dyDescent="0.3">
      <c r="P543059" s="83"/>
    </row>
    <row r="543060" spans="16:16" x14ac:dyDescent="0.3">
      <c r="P543060" s="83"/>
    </row>
    <row r="543061" spans="16:16" x14ac:dyDescent="0.3">
      <c r="P543061" s="83"/>
    </row>
    <row r="543062" spans="16:16" x14ac:dyDescent="0.3">
      <c r="P543062" s="83"/>
    </row>
    <row r="543063" spans="16:16" x14ac:dyDescent="0.3">
      <c r="P543063" s="83"/>
    </row>
    <row r="543064" spans="16:16" x14ac:dyDescent="0.3">
      <c r="P543064" s="83"/>
    </row>
    <row r="543065" spans="16:16" x14ac:dyDescent="0.3">
      <c r="P543065" s="83"/>
    </row>
    <row r="543066" spans="16:16" x14ac:dyDescent="0.3">
      <c r="P543066" s="83"/>
    </row>
    <row r="543067" spans="16:16" x14ac:dyDescent="0.3">
      <c r="P543067" s="83"/>
    </row>
    <row r="543068" spans="16:16" x14ac:dyDescent="0.3">
      <c r="P543068" s="83"/>
    </row>
    <row r="543069" spans="16:16" x14ac:dyDescent="0.3">
      <c r="P543069" s="83"/>
    </row>
    <row r="543070" spans="16:16" x14ac:dyDescent="0.3">
      <c r="P543070" s="83"/>
    </row>
    <row r="543071" spans="16:16" x14ac:dyDescent="0.3">
      <c r="P543071" s="83"/>
    </row>
    <row r="543072" spans="16:16" x14ac:dyDescent="0.3">
      <c r="P543072" s="83"/>
    </row>
    <row r="543073" spans="16:16" x14ac:dyDescent="0.3">
      <c r="P543073" s="83"/>
    </row>
    <row r="543074" spans="16:16" x14ac:dyDescent="0.3">
      <c r="P543074" s="83"/>
    </row>
    <row r="543075" spans="16:16" x14ac:dyDescent="0.3">
      <c r="P543075" s="83"/>
    </row>
    <row r="543076" spans="16:16" x14ac:dyDescent="0.3">
      <c r="P543076" s="83"/>
    </row>
    <row r="543077" spans="16:16" x14ac:dyDescent="0.3">
      <c r="P543077" s="83"/>
    </row>
    <row r="543078" spans="16:16" x14ac:dyDescent="0.3">
      <c r="P543078" s="83"/>
    </row>
    <row r="543079" spans="16:16" x14ac:dyDescent="0.3">
      <c r="P543079" s="83"/>
    </row>
    <row r="543080" spans="16:16" x14ac:dyDescent="0.3">
      <c r="P543080" s="83"/>
    </row>
    <row r="543081" spans="16:16" x14ac:dyDescent="0.3">
      <c r="P543081" s="83"/>
    </row>
    <row r="543082" spans="16:16" x14ac:dyDescent="0.3">
      <c r="P543082" s="83"/>
    </row>
    <row r="543083" spans="16:16" x14ac:dyDescent="0.3">
      <c r="P543083" s="83"/>
    </row>
    <row r="543084" spans="16:16" x14ac:dyDescent="0.3">
      <c r="P543084" s="83"/>
    </row>
    <row r="543085" spans="16:16" x14ac:dyDescent="0.3">
      <c r="P543085" s="83"/>
    </row>
    <row r="543086" spans="16:16" x14ac:dyDescent="0.3">
      <c r="P543086" s="83"/>
    </row>
    <row r="543087" spans="16:16" x14ac:dyDescent="0.3">
      <c r="P543087" s="83"/>
    </row>
    <row r="543088" spans="16:16" x14ac:dyDescent="0.3">
      <c r="P543088" s="83"/>
    </row>
    <row r="543089" spans="16:16" x14ac:dyDescent="0.3">
      <c r="P543089" s="83"/>
    </row>
    <row r="543090" spans="16:16" x14ac:dyDescent="0.3">
      <c r="P543090" s="83"/>
    </row>
    <row r="543091" spans="16:16" x14ac:dyDescent="0.3">
      <c r="P543091" s="83"/>
    </row>
    <row r="543092" spans="16:16" x14ac:dyDescent="0.3">
      <c r="P543092" s="83"/>
    </row>
    <row r="543093" spans="16:16" x14ac:dyDescent="0.3">
      <c r="P543093" s="83"/>
    </row>
    <row r="543094" spans="16:16" x14ac:dyDescent="0.3">
      <c r="P543094" s="83"/>
    </row>
    <row r="543095" spans="16:16" x14ac:dyDescent="0.3">
      <c r="P543095" s="83"/>
    </row>
    <row r="543096" spans="16:16" x14ac:dyDescent="0.3">
      <c r="P543096" s="83"/>
    </row>
    <row r="543097" spans="16:16" x14ac:dyDescent="0.3">
      <c r="P543097" s="83"/>
    </row>
    <row r="543098" spans="16:16" x14ac:dyDescent="0.3">
      <c r="P543098" s="83"/>
    </row>
    <row r="543099" spans="16:16" x14ac:dyDescent="0.3">
      <c r="P543099" s="83"/>
    </row>
    <row r="543100" spans="16:16" x14ac:dyDescent="0.3">
      <c r="P543100" s="83"/>
    </row>
    <row r="543101" spans="16:16" x14ac:dyDescent="0.3">
      <c r="P543101" s="83"/>
    </row>
    <row r="543102" spans="16:16" x14ac:dyDescent="0.3">
      <c r="P543102" s="83"/>
    </row>
    <row r="543103" spans="16:16" x14ac:dyDescent="0.3">
      <c r="P543103" s="83"/>
    </row>
    <row r="543104" spans="16:16" x14ac:dyDescent="0.3">
      <c r="P543104" s="83"/>
    </row>
    <row r="543105" spans="16:16" x14ac:dyDescent="0.3">
      <c r="P543105" s="83"/>
    </row>
    <row r="543106" spans="16:16" x14ac:dyDescent="0.3">
      <c r="P543106" s="83"/>
    </row>
    <row r="543107" spans="16:16" x14ac:dyDescent="0.3">
      <c r="P543107" s="83"/>
    </row>
    <row r="543108" spans="16:16" x14ac:dyDescent="0.3">
      <c r="P543108" s="83"/>
    </row>
    <row r="543109" spans="16:16" x14ac:dyDescent="0.3">
      <c r="P543109" s="83"/>
    </row>
    <row r="543110" spans="16:16" x14ac:dyDescent="0.3">
      <c r="P543110" s="83"/>
    </row>
    <row r="543111" spans="16:16" x14ac:dyDescent="0.3">
      <c r="P543111" s="83"/>
    </row>
    <row r="543112" spans="16:16" x14ac:dyDescent="0.3">
      <c r="P543112" s="83"/>
    </row>
    <row r="543113" spans="16:16" x14ac:dyDescent="0.3">
      <c r="P543113" s="83"/>
    </row>
    <row r="543114" spans="16:16" x14ac:dyDescent="0.3">
      <c r="P543114" s="83"/>
    </row>
    <row r="543115" spans="16:16" x14ac:dyDescent="0.3">
      <c r="P543115" s="83"/>
    </row>
    <row r="543116" spans="16:16" x14ac:dyDescent="0.3">
      <c r="P543116" s="83"/>
    </row>
    <row r="543117" spans="16:16" x14ac:dyDescent="0.3">
      <c r="P543117" s="83"/>
    </row>
    <row r="543118" spans="16:16" x14ac:dyDescent="0.3">
      <c r="P543118" s="83"/>
    </row>
    <row r="543119" spans="16:16" x14ac:dyDescent="0.3">
      <c r="P543119" s="83"/>
    </row>
    <row r="543120" spans="16:16" x14ac:dyDescent="0.3">
      <c r="P543120" s="83"/>
    </row>
    <row r="543121" spans="16:16" x14ac:dyDescent="0.3">
      <c r="P543121" s="83"/>
    </row>
    <row r="543122" spans="16:16" x14ac:dyDescent="0.3">
      <c r="P543122" s="83"/>
    </row>
    <row r="543123" spans="16:16" x14ac:dyDescent="0.3">
      <c r="P543123" s="83"/>
    </row>
    <row r="543124" spans="16:16" x14ac:dyDescent="0.3">
      <c r="P543124" s="83"/>
    </row>
    <row r="543125" spans="16:16" x14ac:dyDescent="0.3">
      <c r="P543125" s="83"/>
    </row>
    <row r="543126" spans="16:16" x14ac:dyDescent="0.3">
      <c r="P543126" s="83"/>
    </row>
    <row r="543127" spans="16:16" x14ac:dyDescent="0.3">
      <c r="P543127" s="83"/>
    </row>
    <row r="543128" spans="16:16" x14ac:dyDescent="0.3">
      <c r="P543128" s="83"/>
    </row>
    <row r="543129" spans="16:16" x14ac:dyDescent="0.3">
      <c r="P543129" s="83"/>
    </row>
    <row r="543130" spans="16:16" x14ac:dyDescent="0.3">
      <c r="P543130" s="83"/>
    </row>
    <row r="543131" spans="16:16" x14ac:dyDescent="0.3">
      <c r="P543131" s="83"/>
    </row>
    <row r="543132" spans="16:16" x14ac:dyDescent="0.3">
      <c r="P543132" s="83"/>
    </row>
    <row r="543133" spans="16:16" x14ac:dyDescent="0.3">
      <c r="P543133" s="83"/>
    </row>
    <row r="543134" spans="16:16" x14ac:dyDescent="0.3">
      <c r="P543134" s="83"/>
    </row>
    <row r="543135" spans="16:16" x14ac:dyDescent="0.3">
      <c r="P543135" s="83"/>
    </row>
    <row r="543136" spans="16:16" x14ac:dyDescent="0.3">
      <c r="P543136" s="83"/>
    </row>
    <row r="543137" spans="16:16" x14ac:dyDescent="0.3">
      <c r="P543137" s="83"/>
    </row>
    <row r="543138" spans="16:16" x14ac:dyDescent="0.3">
      <c r="P543138" s="83"/>
    </row>
    <row r="543139" spans="16:16" x14ac:dyDescent="0.3">
      <c r="P543139" s="83"/>
    </row>
    <row r="543140" spans="16:16" x14ac:dyDescent="0.3">
      <c r="P543140" s="83"/>
    </row>
    <row r="543141" spans="16:16" x14ac:dyDescent="0.3">
      <c r="P543141" s="83"/>
    </row>
    <row r="543142" spans="16:16" x14ac:dyDescent="0.3">
      <c r="P543142" s="83"/>
    </row>
    <row r="543143" spans="16:16" x14ac:dyDescent="0.3">
      <c r="P543143" s="83"/>
    </row>
    <row r="543144" spans="16:16" x14ac:dyDescent="0.3">
      <c r="P543144" s="83"/>
    </row>
    <row r="543145" spans="16:16" x14ac:dyDescent="0.3">
      <c r="P543145" s="83"/>
    </row>
    <row r="543146" spans="16:16" x14ac:dyDescent="0.3">
      <c r="P543146" s="83"/>
    </row>
    <row r="543147" spans="16:16" x14ac:dyDescent="0.3">
      <c r="P543147" s="83"/>
    </row>
    <row r="543148" spans="16:16" x14ac:dyDescent="0.3">
      <c r="P543148" s="83"/>
    </row>
    <row r="543149" spans="16:16" x14ac:dyDescent="0.3">
      <c r="P543149" s="83"/>
    </row>
    <row r="543150" spans="16:16" x14ac:dyDescent="0.3">
      <c r="P543150" s="83"/>
    </row>
    <row r="543151" spans="16:16" x14ac:dyDescent="0.3">
      <c r="P543151" s="83"/>
    </row>
    <row r="543152" spans="16:16" x14ac:dyDescent="0.3">
      <c r="P543152" s="83"/>
    </row>
    <row r="543153" spans="16:16" x14ac:dyDescent="0.3">
      <c r="P543153" s="83"/>
    </row>
    <row r="543154" spans="16:16" x14ac:dyDescent="0.3">
      <c r="P543154" s="83"/>
    </row>
    <row r="543155" spans="16:16" x14ac:dyDescent="0.3">
      <c r="P543155" s="83"/>
    </row>
    <row r="543156" spans="16:16" x14ac:dyDescent="0.3">
      <c r="P543156" s="83"/>
    </row>
    <row r="543157" spans="16:16" x14ac:dyDescent="0.3">
      <c r="P543157" s="83"/>
    </row>
    <row r="543158" spans="16:16" x14ac:dyDescent="0.3">
      <c r="P543158" s="83"/>
    </row>
    <row r="543159" spans="16:16" x14ac:dyDescent="0.3">
      <c r="P543159" s="83"/>
    </row>
    <row r="543160" spans="16:16" x14ac:dyDescent="0.3">
      <c r="P543160" s="83"/>
    </row>
    <row r="543161" spans="16:16" x14ac:dyDescent="0.3">
      <c r="P543161" s="83"/>
    </row>
    <row r="543162" spans="16:16" x14ac:dyDescent="0.3">
      <c r="P543162" s="83"/>
    </row>
    <row r="543163" spans="16:16" x14ac:dyDescent="0.3">
      <c r="P543163" s="83"/>
    </row>
    <row r="543164" spans="16:16" x14ac:dyDescent="0.3">
      <c r="P543164" s="83"/>
    </row>
    <row r="543165" spans="16:16" x14ac:dyDescent="0.3">
      <c r="P543165" s="83"/>
    </row>
    <row r="543166" spans="16:16" x14ac:dyDescent="0.3">
      <c r="P543166" s="83"/>
    </row>
    <row r="543167" spans="16:16" x14ac:dyDescent="0.3">
      <c r="P543167" s="83"/>
    </row>
    <row r="543168" spans="16:16" x14ac:dyDescent="0.3">
      <c r="P543168" s="83"/>
    </row>
    <row r="543169" spans="16:16" x14ac:dyDescent="0.3">
      <c r="P543169" s="83"/>
    </row>
    <row r="543170" spans="16:16" x14ac:dyDescent="0.3">
      <c r="P543170" s="83"/>
    </row>
    <row r="543171" spans="16:16" x14ac:dyDescent="0.3">
      <c r="P543171" s="83"/>
    </row>
    <row r="543172" spans="16:16" x14ac:dyDescent="0.3">
      <c r="P543172" s="83"/>
    </row>
    <row r="543173" spans="16:16" x14ac:dyDescent="0.3">
      <c r="P543173" s="83"/>
    </row>
    <row r="543174" spans="16:16" x14ac:dyDescent="0.3">
      <c r="P543174" s="83"/>
    </row>
    <row r="543175" spans="16:16" x14ac:dyDescent="0.3">
      <c r="P543175" s="83"/>
    </row>
    <row r="543176" spans="16:16" x14ac:dyDescent="0.3">
      <c r="P543176" s="83"/>
    </row>
    <row r="543177" spans="16:16" x14ac:dyDescent="0.3">
      <c r="P543177" s="83"/>
    </row>
    <row r="543178" spans="16:16" x14ac:dyDescent="0.3">
      <c r="P543178" s="83"/>
    </row>
    <row r="543179" spans="16:16" x14ac:dyDescent="0.3">
      <c r="P543179" s="83"/>
    </row>
    <row r="543180" spans="16:16" x14ac:dyDescent="0.3">
      <c r="P543180" s="83"/>
    </row>
    <row r="543181" spans="16:16" x14ac:dyDescent="0.3">
      <c r="P543181" s="83"/>
    </row>
    <row r="543182" spans="16:16" x14ac:dyDescent="0.3">
      <c r="P543182" s="83"/>
    </row>
    <row r="543183" spans="16:16" x14ac:dyDescent="0.3">
      <c r="P543183" s="83"/>
    </row>
    <row r="543184" spans="16:16" x14ac:dyDescent="0.3">
      <c r="P543184" s="83"/>
    </row>
    <row r="543185" spans="16:16" x14ac:dyDescent="0.3">
      <c r="P543185" s="83"/>
    </row>
    <row r="543186" spans="16:16" x14ac:dyDescent="0.3">
      <c r="P543186" s="83"/>
    </row>
    <row r="543187" spans="16:16" x14ac:dyDescent="0.3">
      <c r="P543187" s="83"/>
    </row>
    <row r="543188" spans="16:16" x14ac:dyDescent="0.3">
      <c r="P543188" s="83"/>
    </row>
    <row r="543189" spans="16:16" x14ac:dyDescent="0.3">
      <c r="P543189" s="83"/>
    </row>
    <row r="543190" spans="16:16" x14ac:dyDescent="0.3">
      <c r="P543190" s="83"/>
    </row>
    <row r="543191" spans="16:16" x14ac:dyDescent="0.3">
      <c r="P543191" s="83"/>
    </row>
    <row r="543192" spans="16:16" x14ac:dyDescent="0.3">
      <c r="P543192" s="83"/>
    </row>
    <row r="543193" spans="16:16" x14ac:dyDescent="0.3">
      <c r="P543193" s="83"/>
    </row>
    <row r="543194" spans="16:16" x14ac:dyDescent="0.3">
      <c r="P543194" s="83"/>
    </row>
    <row r="543195" spans="16:16" x14ac:dyDescent="0.3">
      <c r="P543195" s="83"/>
    </row>
    <row r="543196" spans="16:16" x14ac:dyDescent="0.3">
      <c r="P543196" s="83"/>
    </row>
    <row r="543197" spans="16:16" x14ac:dyDescent="0.3">
      <c r="P543197" s="83"/>
    </row>
    <row r="543198" spans="16:16" x14ac:dyDescent="0.3">
      <c r="P543198" s="83"/>
    </row>
    <row r="543199" spans="16:16" x14ac:dyDescent="0.3">
      <c r="P543199" s="83"/>
    </row>
    <row r="543200" spans="16:16" x14ac:dyDescent="0.3">
      <c r="P543200" s="83"/>
    </row>
    <row r="543201" spans="16:16" x14ac:dyDescent="0.3">
      <c r="P543201" s="83"/>
    </row>
    <row r="543202" spans="16:16" x14ac:dyDescent="0.3">
      <c r="P543202" s="83"/>
    </row>
    <row r="543203" spans="16:16" x14ac:dyDescent="0.3">
      <c r="P543203" s="83"/>
    </row>
    <row r="543204" spans="16:16" x14ac:dyDescent="0.3">
      <c r="P543204" s="83"/>
    </row>
    <row r="543205" spans="16:16" x14ac:dyDescent="0.3">
      <c r="P543205" s="83"/>
    </row>
    <row r="543206" spans="16:16" x14ac:dyDescent="0.3">
      <c r="P543206" s="83"/>
    </row>
    <row r="543207" spans="16:16" x14ac:dyDescent="0.3">
      <c r="P543207" s="83"/>
    </row>
    <row r="543208" spans="16:16" x14ac:dyDescent="0.3">
      <c r="P543208" s="83"/>
    </row>
    <row r="543209" spans="16:16" x14ac:dyDescent="0.3">
      <c r="P543209" s="83"/>
    </row>
    <row r="543210" spans="16:16" x14ac:dyDescent="0.3">
      <c r="P543210" s="83"/>
    </row>
    <row r="543211" spans="16:16" x14ac:dyDescent="0.3">
      <c r="P543211" s="83"/>
    </row>
    <row r="543212" spans="16:16" x14ac:dyDescent="0.3">
      <c r="P543212" s="83"/>
    </row>
    <row r="543213" spans="16:16" x14ac:dyDescent="0.3">
      <c r="P543213" s="83"/>
    </row>
    <row r="543214" spans="16:16" x14ac:dyDescent="0.3">
      <c r="P543214" s="83"/>
    </row>
    <row r="543215" spans="16:16" x14ac:dyDescent="0.3">
      <c r="P543215" s="83"/>
    </row>
    <row r="543216" spans="16:16" x14ac:dyDescent="0.3">
      <c r="P543216" s="83"/>
    </row>
    <row r="543217" spans="16:16" x14ac:dyDescent="0.3">
      <c r="P543217" s="83"/>
    </row>
    <row r="543218" spans="16:16" x14ac:dyDescent="0.3">
      <c r="P543218" s="83"/>
    </row>
    <row r="543219" spans="16:16" x14ac:dyDescent="0.3">
      <c r="P543219" s="83"/>
    </row>
    <row r="543220" spans="16:16" x14ac:dyDescent="0.3">
      <c r="P543220" s="83"/>
    </row>
    <row r="543221" spans="16:16" x14ac:dyDescent="0.3">
      <c r="P543221" s="83"/>
    </row>
    <row r="543222" spans="16:16" x14ac:dyDescent="0.3">
      <c r="P543222" s="83"/>
    </row>
    <row r="543223" spans="16:16" x14ac:dyDescent="0.3">
      <c r="P543223" s="83"/>
    </row>
    <row r="543224" spans="16:16" x14ac:dyDescent="0.3">
      <c r="P543224" s="83"/>
    </row>
    <row r="543225" spans="16:16" x14ac:dyDescent="0.3">
      <c r="P543225" s="83"/>
    </row>
    <row r="543226" spans="16:16" x14ac:dyDescent="0.3">
      <c r="P543226" s="83"/>
    </row>
    <row r="543227" spans="16:16" x14ac:dyDescent="0.3">
      <c r="P543227" s="83"/>
    </row>
    <row r="543228" spans="16:16" x14ac:dyDescent="0.3">
      <c r="P543228" s="83"/>
    </row>
    <row r="543229" spans="16:16" x14ac:dyDescent="0.3">
      <c r="P543229" s="83"/>
    </row>
    <row r="543230" spans="16:16" x14ac:dyDescent="0.3">
      <c r="P543230" s="83"/>
    </row>
    <row r="543231" spans="16:16" x14ac:dyDescent="0.3">
      <c r="P543231" s="83"/>
    </row>
    <row r="543232" spans="16:16" x14ac:dyDescent="0.3">
      <c r="P543232" s="83"/>
    </row>
    <row r="543233" spans="16:16" x14ac:dyDescent="0.3">
      <c r="P543233" s="83"/>
    </row>
    <row r="543234" spans="16:16" x14ac:dyDescent="0.3">
      <c r="P543234" s="83"/>
    </row>
    <row r="543235" spans="16:16" x14ac:dyDescent="0.3">
      <c r="P543235" s="83"/>
    </row>
    <row r="543236" spans="16:16" x14ac:dyDescent="0.3">
      <c r="P543236" s="83"/>
    </row>
    <row r="543237" spans="16:16" x14ac:dyDescent="0.3">
      <c r="P543237" s="83"/>
    </row>
    <row r="543238" spans="16:16" x14ac:dyDescent="0.3">
      <c r="P543238" s="83"/>
    </row>
    <row r="543239" spans="16:16" x14ac:dyDescent="0.3">
      <c r="P543239" s="83"/>
    </row>
    <row r="543240" spans="16:16" x14ac:dyDescent="0.3">
      <c r="P543240" s="83"/>
    </row>
    <row r="543241" spans="16:16" x14ac:dyDescent="0.3">
      <c r="P543241" s="83"/>
    </row>
    <row r="543242" spans="16:16" x14ac:dyDescent="0.3">
      <c r="P543242" s="83"/>
    </row>
    <row r="543243" spans="16:16" x14ac:dyDescent="0.3">
      <c r="P543243" s="83"/>
    </row>
    <row r="543244" spans="16:16" x14ac:dyDescent="0.3">
      <c r="P543244" s="83"/>
    </row>
    <row r="543245" spans="16:16" x14ac:dyDescent="0.3">
      <c r="P543245" s="83"/>
    </row>
    <row r="543246" spans="16:16" x14ac:dyDescent="0.3">
      <c r="P543246" s="83"/>
    </row>
    <row r="543247" spans="16:16" x14ac:dyDescent="0.3">
      <c r="P543247" s="83"/>
    </row>
    <row r="543248" spans="16:16" x14ac:dyDescent="0.3">
      <c r="P543248" s="83"/>
    </row>
    <row r="543249" spans="16:16" x14ac:dyDescent="0.3">
      <c r="P543249" s="83"/>
    </row>
    <row r="543250" spans="16:16" x14ac:dyDescent="0.3">
      <c r="P543250" s="83"/>
    </row>
    <row r="543251" spans="16:16" x14ac:dyDescent="0.3">
      <c r="P543251" s="83"/>
    </row>
    <row r="543252" spans="16:16" x14ac:dyDescent="0.3">
      <c r="P543252" s="83"/>
    </row>
    <row r="543253" spans="16:16" x14ac:dyDescent="0.3">
      <c r="P543253" s="83"/>
    </row>
    <row r="543254" spans="16:16" x14ac:dyDescent="0.3">
      <c r="P543254" s="83"/>
    </row>
    <row r="543255" spans="16:16" x14ac:dyDescent="0.3">
      <c r="P543255" s="83"/>
    </row>
    <row r="543256" spans="16:16" x14ac:dyDescent="0.3">
      <c r="P543256" s="83"/>
    </row>
    <row r="543257" spans="16:16" x14ac:dyDescent="0.3">
      <c r="P543257" s="83"/>
    </row>
    <row r="543258" spans="16:16" x14ac:dyDescent="0.3">
      <c r="P543258" s="83"/>
    </row>
    <row r="543259" spans="16:16" x14ac:dyDescent="0.3">
      <c r="P543259" s="83"/>
    </row>
    <row r="543260" spans="16:16" x14ac:dyDescent="0.3">
      <c r="P543260" s="83"/>
    </row>
    <row r="543261" spans="16:16" x14ac:dyDescent="0.3">
      <c r="P543261" s="83"/>
    </row>
    <row r="543262" spans="16:16" x14ac:dyDescent="0.3">
      <c r="P543262" s="83"/>
    </row>
    <row r="543263" spans="16:16" x14ac:dyDescent="0.3">
      <c r="P543263" s="83"/>
    </row>
    <row r="543264" spans="16:16" x14ac:dyDescent="0.3">
      <c r="P543264" s="83"/>
    </row>
    <row r="543265" spans="16:16" x14ac:dyDescent="0.3">
      <c r="P543265" s="83"/>
    </row>
    <row r="543266" spans="16:16" x14ac:dyDescent="0.3">
      <c r="P543266" s="83"/>
    </row>
    <row r="543267" spans="16:16" x14ac:dyDescent="0.3">
      <c r="P543267" s="83"/>
    </row>
    <row r="543268" spans="16:16" x14ac:dyDescent="0.3">
      <c r="P543268" s="83"/>
    </row>
    <row r="543269" spans="16:16" x14ac:dyDescent="0.3">
      <c r="P543269" s="83"/>
    </row>
    <row r="543270" spans="16:16" x14ac:dyDescent="0.3">
      <c r="P543270" s="83"/>
    </row>
    <row r="543271" spans="16:16" x14ac:dyDescent="0.3">
      <c r="P543271" s="83"/>
    </row>
    <row r="543272" spans="16:16" x14ac:dyDescent="0.3">
      <c r="P543272" s="83"/>
    </row>
    <row r="543273" spans="16:16" x14ac:dyDescent="0.3">
      <c r="P543273" s="83"/>
    </row>
    <row r="543274" spans="16:16" x14ac:dyDescent="0.3">
      <c r="P543274" s="83"/>
    </row>
    <row r="543275" spans="16:16" x14ac:dyDescent="0.3">
      <c r="P543275" s="83"/>
    </row>
    <row r="543276" spans="16:16" x14ac:dyDescent="0.3">
      <c r="P543276" s="83"/>
    </row>
    <row r="543277" spans="16:16" x14ac:dyDescent="0.3">
      <c r="P543277" s="83"/>
    </row>
    <row r="543278" spans="16:16" x14ac:dyDescent="0.3">
      <c r="P543278" s="83"/>
    </row>
    <row r="543279" spans="16:16" x14ac:dyDescent="0.3">
      <c r="P543279" s="83"/>
    </row>
    <row r="543280" spans="16:16" x14ac:dyDescent="0.3">
      <c r="P543280" s="83"/>
    </row>
    <row r="543281" spans="16:16" x14ac:dyDescent="0.3">
      <c r="P543281" s="83"/>
    </row>
    <row r="543282" spans="16:16" x14ac:dyDescent="0.3">
      <c r="P543282" s="83"/>
    </row>
    <row r="543283" spans="16:16" x14ac:dyDescent="0.3">
      <c r="P543283" s="83"/>
    </row>
    <row r="543284" spans="16:16" x14ac:dyDescent="0.3">
      <c r="P543284" s="83"/>
    </row>
    <row r="543285" spans="16:16" x14ac:dyDescent="0.3">
      <c r="P543285" s="83"/>
    </row>
    <row r="543286" spans="16:16" x14ac:dyDescent="0.3">
      <c r="P543286" s="83"/>
    </row>
    <row r="543287" spans="16:16" x14ac:dyDescent="0.3">
      <c r="P543287" s="83"/>
    </row>
    <row r="543288" spans="16:16" x14ac:dyDescent="0.3">
      <c r="P543288" s="83"/>
    </row>
    <row r="543289" spans="16:16" x14ac:dyDescent="0.3">
      <c r="P543289" s="83"/>
    </row>
    <row r="543290" spans="16:16" x14ac:dyDescent="0.3">
      <c r="P543290" s="83"/>
    </row>
    <row r="543291" spans="16:16" x14ac:dyDescent="0.3">
      <c r="P543291" s="83"/>
    </row>
    <row r="543292" spans="16:16" x14ac:dyDescent="0.3">
      <c r="P543292" s="83"/>
    </row>
    <row r="543293" spans="16:16" x14ac:dyDescent="0.3">
      <c r="P543293" s="83"/>
    </row>
    <row r="543294" spans="16:16" x14ac:dyDescent="0.3">
      <c r="P543294" s="83"/>
    </row>
    <row r="543295" spans="16:16" x14ac:dyDescent="0.3">
      <c r="P543295" s="83"/>
    </row>
    <row r="543296" spans="16:16" x14ac:dyDescent="0.3">
      <c r="P543296" s="83"/>
    </row>
    <row r="543297" spans="16:16" x14ac:dyDescent="0.3">
      <c r="P543297" s="83"/>
    </row>
    <row r="543298" spans="16:16" x14ac:dyDescent="0.3">
      <c r="P543298" s="83"/>
    </row>
    <row r="543299" spans="16:16" x14ac:dyDescent="0.3">
      <c r="P543299" s="83"/>
    </row>
    <row r="543300" spans="16:16" x14ac:dyDescent="0.3">
      <c r="P543300" s="83"/>
    </row>
    <row r="543301" spans="16:16" x14ac:dyDescent="0.3">
      <c r="P543301" s="83"/>
    </row>
    <row r="543302" spans="16:16" x14ac:dyDescent="0.3">
      <c r="P543302" s="83"/>
    </row>
    <row r="543303" spans="16:16" x14ac:dyDescent="0.3">
      <c r="P543303" s="83"/>
    </row>
    <row r="543304" spans="16:16" x14ac:dyDescent="0.3">
      <c r="P543304" s="83"/>
    </row>
    <row r="543305" spans="16:16" x14ac:dyDescent="0.3">
      <c r="P543305" s="83"/>
    </row>
    <row r="543306" spans="16:16" x14ac:dyDescent="0.3">
      <c r="P543306" s="83"/>
    </row>
    <row r="543307" spans="16:16" x14ac:dyDescent="0.3">
      <c r="P543307" s="83"/>
    </row>
    <row r="543308" spans="16:16" x14ac:dyDescent="0.3">
      <c r="P543308" s="83"/>
    </row>
    <row r="543309" spans="16:16" x14ac:dyDescent="0.3">
      <c r="P543309" s="83"/>
    </row>
    <row r="543310" spans="16:16" x14ac:dyDescent="0.3">
      <c r="P543310" s="83"/>
    </row>
    <row r="543311" spans="16:16" x14ac:dyDescent="0.3">
      <c r="P543311" s="83"/>
    </row>
    <row r="543312" spans="16:16" x14ac:dyDescent="0.3">
      <c r="P543312" s="83"/>
    </row>
    <row r="543313" spans="16:16" x14ac:dyDescent="0.3">
      <c r="P543313" s="83"/>
    </row>
    <row r="543314" spans="16:16" x14ac:dyDescent="0.3">
      <c r="P543314" s="83"/>
    </row>
    <row r="543315" spans="16:16" x14ac:dyDescent="0.3">
      <c r="P543315" s="83"/>
    </row>
    <row r="543316" spans="16:16" x14ac:dyDescent="0.3">
      <c r="P543316" s="83"/>
    </row>
    <row r="543317" spans="16:16" x14ac:dyDescent="0.3">
      <c r="P543317" s="83"/>
    </row>
    <row r="543318" spans="16:16" x14ac:dyDescent="0.3">
      <c r="P543318" s="83"/>
    </row>
    <row r="543319" spans="16:16" x14ac:dyDescent="0.3">
      <c r="P543319" s="83"/>
    </row>
    <row r="543320" spans="16:16" x14ac:dyDescent="0.3">
      <c r="P543320" s="83"/>
    </row>
    <row r="543321" spans="16:16" x14ac:dyDescent="0.3">
      <c r="P543321" s="83"/>
    </row>
    <row r="543322" spans="16:16" x14ac:dyDescent="0.3">
      <c r="P543322" s="83"/>
    </row>
    <row r="543323" spans="16:16" x14ac:dyDescent="0.3">
      <c r="P543323" s="83"/>
    </row>
    <row r="543324" spans="16:16" x14ac:dyDescent="0.3">
      <c r="P543324" s="83"/>
    </row>
    <row r="543325" spans="16:16" x14ac:dyDescent="0.3">
      <c r="P543325" s="83"/>
    </row>
    <row r="543326" spans="16:16" x14ac:dyDescent="0.3">
      <c r="P543326" s="83"/>
    </row>
    <row r="543327" spans="16:16" x14ac:dyDescent="0.3">
      <c r="P543327" s="83"/>
    </row>
    <row r="543328" spans="16:16" x14ac:dyDescent="0.3">
      <c r="P543328" s="83"/>
    </row>
    <row r="543329" spans="16:16" x14ac:dyDescent="0.3">
      <c r="P543329" s="83"/>
    </row>
    <row r="543330" spans="16:16" x14ac:dyDescent="0.3">
      <c r="P543330" s="83"/>
    </row>
    <row r="543331" spans="16:16" x14ac:dyDescent="0.3">
      <c r="P543331" s="83"/>
    </row>
    <row r="543332" spans="16:16" x14ac:dyDescent="0.3">
      <c r="P543332" s="83"/>
    </row>
    <row r="543333" spans="16:16" x14ac:dyDescent="0.3">
      <c r="P543333" s="83"/>
    </row>
    <row r="543334" spans="16:16" x14ac:dyDescent="0.3">
      <c r="P543334" s="83"/>
    </row>
    <row r="543335" spans="16:16" x14ac:dyDescent="0.3">
      <c r="P543335" s="83"/>
    </row>
    <row r="543336" spans="16:16" x14ac:dyDescent="0.3">
      <c r="P543336" s="83"/>
    </row>
    <row r="543337" spans="16:16" x14ac:dyDescent="0.3">
      <c r="P543337" s="83"/>
    </row>
    <row r="543338" spans="16:16" x14ac:dyDescent="0.3">
      <c r="P543338" s="83"/>
    </row>
    <row r="543339" spans="16:16" x14ac:dyDescent="0.3">
      <c r="P543339" s="83"/>
    </row>
    <row r="543340" spans="16:16" x14ac:dyDescent="0.3">
      <c r="P543340" s="83"/>
    </row>
    <row r="543341" spans="16:16" x14ac:dyDescent="0.3">
      <c r="P543341" s="83"/>
    </row>
    <row r="543342" spans="16:16" x14ac:dyDescent="0.3">
      <c r="P543342" s="83"/>
    </row>
    <row r="543343" spans="16:16" x14ac:dyDescent="0.3">
      <c r="P543343" s="83"/>
    </row>
    <row r="543344" spans="16:16" x14ac:dyDescent="0.3">
      <c r="P543344" s="83"/>
    </row>
    <row r="543345" spans="16:16" x14ac:dyDescent="0.3">
      <c r="P543345" s="83"/>
    </row>
    <row r="543346" spans="16:16" x14ac:dyDescent="0.3">
      <c r="P543346" s="83"/>
    </row>
    <row r="543347" spans="16:16" x14ac:dyDescent="0.3">
      <c r="P543347" s="83"/>
    </row>
    <row r="543348" spans="16:16" x14ac:dyDescent="0.3">
      <c r="P543348" s="83"/>
    </row>
    <row r="543349" spans="16:16" x14ac:dyDescent="0.3">
      <c r="P543349" s="83"/>
    </row>
    <row r="543350" spans="16:16" x14ac:dyDescent="0.3">
      <c r="P543350" s="83"/>
    </row>
    <row r="543351" spans="16:16" x14ac:dyDescent="0.3">
      <c r="P543351" s="83"/>
    </row>
    <row r="543352" spans="16:16" x14ac:dyDescent="0.3">
      <c r="P543352" s="83"/>
    </row>
    <row r="543353" spans="16:16" x14ac:dyDescent="0.3">
      <c r="P543353" s="83"/>
    </row>
    <row r="543354" spans="16:16" x14ac:dyDescent="0.3">
      <c r="P543354" s="83"/>
    </row>
    <row r="543355" spans="16:16" x14ac:dyDescent="0.3">
      <c r="P543355" s="83"/>
    </row>
    <row r="543356" spans="16:16" x14ac:dyDescent="0.3">
      <c r="P543356" s="83"/>
    </row>
    <row r="543357" spans="16:16" x14ac:dyDescent="0.3">
      <c r="P543357" s="83"/>
    </row>
    <row r="543358" spans="16:16" x14ac:dyDescent="0.3">
      <c r="P543358" s="83"/>
    </row>
    <row r="543359" spans="16:16" x14ac:dyDescent="0.3">
      <c r="P543359" s="83"/>
    </row>
    <row r="543360" spans="16:16" x14ac:dyDescent="0.3">
      <c r="P543360" s="83"/>
    </row>
    <row r="543361" spans="16:16" x14ac:dyDescent="0.3">
      <c r="P543361" s="83"/>
    </row>
    <row r="543362" spans="16:16" x14ac:dyDescent="0.3">
      <c r="P543362" s="83"/>
    </row>
    <row r="543363" spans="16:16" x14ac:dyDescent="0.3">
      <c r="P543363" s="83"/>
    </row>
    <row r="543364" spans="16:16" x14ac:dyDescent="0.3">
      <c r="P543364" s="83"/>
    </row>
    <row r="543365" spans="16:16" x14ac:dyDescent="0.3">
      <c r="P543365" s="83"/>
    </row>
    <row r="543366" spans="16:16" x14ac:dyDescent="0.3">
      <c r="P543366" s="83"/>
    </row>
    <row r="543367" spans="16:16" x14ac:dyDescent="0.3">
      <c r="P543367" s="83"/>
    </row>
    <row r="543368" spans="16:16" x14ac:dyDescent="0.3">
      <c r="P543368" s="83"/>
    </row>
    <row r="543369" spans="16:16" x14ac:dyDescent="0.3">
      <c r="P543369" s="83"/>
    </row>
    <row r="543370" spans="16:16" x14ac:dyDescent="0.3">
      <c r="P543370" s="83"/>
    </row>
    <row r="543371" spans="16:16" x14ac:dyDescent="0.3">
      <c r="P543371" s="83"/>
    </row>
    <row r="543372" spans="16:16" x14ac:dyDescent="0.3">
      <c r="P543372" s="83"/>
    </row>
    <row r="543373" spans="16:16" x14ac:dyDescent="0.3">
      <c r="P543373" s="83"/>
    </row>
    <row r="543374" spans="16:16" x14ac:dyDescent="0.3">
      <c r="P543374" s="83"/>
    </row>
    <row r="543375" spans="16:16" x14ac:dyDescent="0.3">
      <c r="P543375" s="83"/>
    </row>
    <row r="543376" spans="16:16" x14ac:dyDescent="0.3">
      <c r="P543376" s="83"/>
    </row>
    <row r="543377" spans="16:16" x14ac:dyDescent="0.3">
      <c r="P543377" s="83"/>
    </row>
    <row r="543378" spans="16:16" x14ac:dyDescent="0.3">
      <c r="P543378" s="83"/>
    </row>
    <row r="543379" spans="16:16" x14ac:dyDescent="0.3">
      <c r="P543379" s="83"/>
    </row>
    <row r="543380" spans="16:16" x14ac:dyDescent="0.3">
      <c r="P543380" s="83"/>
    </row>
    <row r="543381" spans="16:16" x14ac:dyDescent="0.3">
      <c r="P543381" s="83"/>
    </row>
    <row r="543382" spans="16:16" x14ac:dyDescent="0.3">
      <c r="P543382" s="83"/>
    </row>
    <row r="543383" spans="16:16" x14ac:dyDescent="0.3">
      <c r="P543383" s="83"/>
    </row>
    <row r="543384" spans="16:16" x14ac:dyDescent="0.3">
      <c r="P543384" s="83"/>
    </row>
    <row r="543385" spans="16:16" x14ac:dyDescent="0.3">
      <c r="P543385" s="83"/>
    </row>
    <row r="543386" spans="16:16" x14ac:dyDescent="0.3">
      <c r="P543386" s="83"/>
    </row>
    <row r="543387" spans="16:16" x14ac:dyDescent="0.3">
      <c r="P543387" s="83"/>
    </row>
    <row r="543388" spans="16:16" x14ac:dyDescent="0.3">
      <c r="P543388" s="83"/>
    </row>
    <row r="543389" spans="16:16" x14ac:dyDescent="0.3">
      <c r="P543389" s="83"/>
    </row>
    <row r="543390" spans="16:16" x14ac:dyDescent="0.3">
      <c r="P543390" s="83"/>
    </row>
    <row r="543391" spans="16:16" x14ac:dyDescent="0.3">
      <c r="P543391" s="83"/>
    </row>
    <row r="543392" spans="16:16" x14ac:dyDescent="0.3">
      <c r="P543392" s="83"/>
    </row>
    <row r="543393" spans="16:16" x14ac:dyDescent="0.3">
      <c r="P543393" s="83"/>
    </row>
    <row r="543394" spans="16:16" x14ac:dyDescent="0.3">
      <c r="P543394" s="83"/>
    </row>
    <row r="543395" spans="16:16" x14ac:dyDescent="0.3">
      <c r="P543395" s="83"/>
    </row>
    <row r="543396" spans="16:16" x14ac:dyDescent="0.3">
      <c r="P543396" s="83"/>
    </row>
    <row r="543397" spans="16:16" x14ac:dyDescent="0.3">
      <c r="P543397" s="83"/>
    </row>
    <row r="543398" spans="16:16" x14ac:dyDescent="0.3">
      <c r="P543398" s="83"/>
    </row>
    <row r="543399" spans="16:16" x14ac:dyDescent="0.3">
      <c r="P543399" s="83"/>
    </row>
    <row r="543400" spans="16:16" x14ac:dyDescent="0.3">
      <c r="P543400" s="83"/>
    </row>
    <row r="543401" spans="16:16" x14ac:dyDescent="0.3">
      <c r="P543401" s="83"/>
    </row>
    <row r="543402" spans="16:16" x14ac:dyDescent="0.3">
      <c r="P543402" s="83"/>
    </row>
    <row r="543403" spans="16:16" x14ac:dyDescent="0.3">
      <c r="P543403" s="83"/>
    </row>
    <row r="543404" spans="16:16" x14ac:dyDescent="0.3">
      <c r="P543404" s="83"/>
    </row>
    <row r="543405" spans="16:16" x14ac:dyDescent="0.3">
      <c r="P543405" s="83"/>
    </row>
    <row r="543406" spans="16:16" x14ac:dyDescent="0.3">
      <c r="P543406" s="83"/>
    </row>
    <row r="543407" spans="16:16" x14ac:dyDescent="0.3">
      <c r="P543407" s="83"/>
    </row>
    <row r="543408" spans="16:16" x14ac:dyDescent="0.3">
      <c r="P543408" s="83"/>
    </row>
    <row r="543409" spans="16:16" x14ac:dyDescent="0.3">
      <c r="P543409" s="83"/>
    </row>
    <row r="543410" spans="16:16" x14ac:dyDescent="0.3">
      <c r="P543410" s="83"/>
    </row>
    <row r="543411" spans="16:16" x14ac:dyDescent="0.3">
      <c r="P543411" s="83"/>
    </row>
    <row r="543412" spans="16:16" x14ac:dyDescent="0.3">
      <c r="P543412" s="83"/>
    </row>
    <row r="543413" spans="16:16" x14ac:dyDescent="0.3">
      <c r="P543413" s="83"/>
    </row>
    <row r="543414" spans="16:16" x14ac:dyDescent="0.3">
      <c r="P543414" s="83"/>
    </row>
    <row r="543415" spans="16:16" x14ac:dyDescent="0.3">
      <c r="P543415" s="83"/>
    </row>
    <row r="543416" spans="16:16" x14ac:dyDescent="0.3">
      <c r="P543416" s="83"/>
    </row>
    <row r="543417" spans="16:16" x14ac:dyDescent="0.3">
      <c r="P543417" s="83"/>
    </row>
    <row r="543418" spans="16:16" x14ac:dyDescent="0.3">
      <c r="P543418" s="83"/>
    </row>
    <row r="543419" spans="16:16" x14ac:dyDescent="0.3">
      <c r="P543419" s="83"/>
    </row>
    <row r="543420" spans="16:16" x14ac:dyDescent="0.3">
      <c r="P543420" s="83"/>
    </row>
    <row r="543421" spans="16:16" x14ac:dyDescent="0.3">
      <c r="P543421" s="83"/>
    </row>
    <row r="543422" spans="16:16" x14ac:dyDescent="0.3">
      <c r="P543422" s="83"/>
    </row>
    <row r="543423" spans="16:16" x14ac:dyDescent="0.3">
      <c r="P543423" s="83"/>
    </row>
    <row r="543424" spans="16:16" x14ac:dyDescent="0.3">
      <c r="P543424" s="83"/>
    </row>
    <row r="543425" spans="16:16" x14ac:dyDescent="0.3">
      <c r="P543425" s="83"/>
    </row>
    <row r="543426" spans="16:16" x14ac:dyDescent="0.3">
      <c r="P543426" s="83"/>
    </row>
    <row r="543427" spans="16:16" x14ac:dyDescent="0.3">
      <c r="P543427" s="83"/>
    </row>
    <row r="543428" spans="16:16" x14ac:dyDescent="0.3">
      <c r="P543428" s="83"/>
    </row>
    <row r="543429" spans="16:16" x14ac:dyDescent="0.3">
      <c r="P543429" s="83"/>
    </row>
    <row r="543430" spans="16:16" x14ac:dyDescent="0.3">
      <c r="P543430" s="83"/>
    </row>
    <row r="543431" spans="16:16" x14ac:dyDescent="0.3">
      <c r="P543431" s="83"/>
    </row>
    <row r="543432" spans="16:16" x14ac:dyDescent="0.3">
      <c r="P543432" s="83"/>
    </row>
    <row r="543433" spans="16:16" x14ac:dyDescent="0.3">
      <c r="P543433" s="83"/>
    </row>
    <row r="543434" spans="16:16" x14ac:dyDescent="0.3">
      <c r="P543434" s="83"/>
    </row>
    <row r="543435" spans="16:16" x14ac:dyDescent="0.3">
      <c r="P543435" s="83"/>
    </row>
    <row r="543436" spans="16:16" x14ac:dyDescent="0.3">
      <c r="P543436" s="83"/>
    </row>
    <row r="543437" spans="16:16" x14ac:dyDescent="0.3">
      <c r="P543437" s="83"/>
    </row>
    <row r="543438" spans="16:16" x14ac:dyDescent="0.3">
      <c r="P543438" s="83"/>
    </row>
    <row r="543439" spans="16:16" x14ac:dyDescent="0.3">
      <c r="P543439" s="83"/>
    </row>
    <row r="543440" spans="16:16" x14ac:dyDescent="0.3">
      <c r="P543440" s="83"/>
    </row>
    <row r="543441" spans="16:16" x14ac:dyDescent="0.3">
      <c r="P543441" s="83"/>
    </row>
    <row r="543442" spans="16:16" x14ac:dyDescent="0.3">
      <c r="P543442" s="83"/>
    </row>
    <row r="543443" spans="16:16" x14ac:dyDescent="0.3">
      <c r="P543443" s="83"/>
    </row>
    <row r="543444" spans="16:16" x14ac:dyDescent="0.3">
      <c r="P543444" s="83"/>
    </row>
    <row r="543445" spans="16:16" x14ac:dyDescent="0.3">
      <c r="P543445" s="83"/>
    </row>
    <row r="543446" spans="16:16" x14ac:dyDescent="0.3">
      <c r="P543446" s="83"/>
    </row>
    <row r="543447" spans="16:16" x14ac:dyDescent="0.3">
      <c r="P543447" s="83"/>
    </row>
    <row r="543448" spans="16:16" x14ac:dyDescent="0.3">
      <c r="P543448" s="83"/>
    </row>
    <row r="543449" spans="16:16" x14ac:dyDescent="0.3">
      <c r="P543449" s="83"/>
    </row>
    <row r="543450" spans="16:16" x14ac:dyDescent="0.3">
      <c r="P543450" s="83"/>
    </row>
    <row r="543451" spans="16:16" x14ac:dyDescent="0.3">
      <c r="P543451" s="83"/>
    </row>
    <row r="543452" spans="16:16" x14ac:dyDescent="0.3">
      <c r="P543452" s="83"/>
    </row>
    <row r="543453" spans="16:16" x14ac:dyDescent="0.3">
      <c r="P543453" s="83"/>
    </row>
    <row r="543454" spans="16:16" x14ac:dyDescent="0.3">
      <c r="P543454" s="83"/>
    </row>
    <row r="543455" spans="16:16" x14ac:dyDescent="0.3">
      <c r="P543455" s="83"/>
    </row>
    <row r="543456" spans="16:16" x14ac:dyDescent="0.3">
      <c r="P543456" s="83"/>
    </row>
    <row r="543457" spans="16:16" x14ac:dyDescent="0.3">
      <c r="P543457" s="83"/>
    </row>
    <row r="543458" spans="16:16" x14ac:dyDescent="0.3">
      <c r="P543458" s="83"/>
    </row>
    <row r="543459" spans="16:16" x14ac:dyDescent="0.3">
      <c r="P543459" s="83"/>
    </row>
    <row r="543460" spans="16:16" x14ac:dyDescent="0.3">
      <c r="P543460" s="83"/>
    </row>
    <row r="543461" spans="16:16" x14ac:dyDescent="0.3">
      <c r="P543461" s="83"/>
    </row>
    <row r="543462" spans="16:16" x14ac:dyDescent="0.3">
      <c r="P543462" s="83"/>
    </row>
    <row r="543463" spans="16:16" x14ac:dyDescent="0.3">
      <c r="P543463" s="83"/>
    </row>
    <row r="543464" spans="16:16" x14ac:dyDescent="0.3">
      <c r="P543464" s="83"/>
    </row>
    <row r="543465" spans="16:16" x14ac:dyDescent="0.3">
      <c r="P543465" s="83"/>
    </row>
    <row r="543466" spans="16:16" x14ac:dyDescent="0.3">
      <c r="P543466" s="83"/>
    </row>
    <row r="543467" spans="16:16" x14ac:dyDescent="0.3">
      <c r="P543467" s="83"/>
    </row>
    <row r="543468" spans="16:16" x14ac:dyDescent="0.3">
      <c r="P543468" s="83"/>
    </row>
    <row r="543469" spans="16:16" x14ac:dyDescent="0.3">
      <c r="P543469" s="83"/>
    </row>
    <row r="543470" spans="16:16" x14ac:dyDescent="0.3">
      <c r="P543470" s="83"/>
    </row>
    <row r="543471" spans="16:16" x14ac:dyDescent="0.3">
      <c r="P543471" s="83"/>
    </row>
    <row r="543472" spans="16:16" x14ac:dyDescent="0.3">
      <c r="P543472" s="83"/>
    </row>
    <row r="543473" spans="16:16" x14ac:dyDescent="0.3">
      <c r="P543473" s="83"/>
    </row>
    <row r="543474" spans="16:16" x14ac:dyDescent="0.3">
      <c r="P543474" s="83"/>
    </row>
    <row r="543475" spans="16:16" x14ac:dyDescent="0.3">
      <c r="P543475" s="83"/>
    </row>
    <row r="543476" spans="16:16" x14ac:dyDescent="0.3">
      <c r="P543476" s="83"/>
    </row>
    <row r="543477" spans="16:16" x14ac:dyDescent="0.3">
      <c r="P543477" s="83"/>
    </row>
    <row r="543478" spans="16:16" x14ac:dyDescent="0.3">
      <c r="P543478" s="83"/>
    </row>
    <row r="543479" spans="16:16" x14ac:dyDescent="0.3">
      <c r="P543479" s="83"/>
    </row>
    <row r="543480" spans="16:16" x14ac:dyDescent="0.3">
      <c r="P543480" s="83"/>
    </row>
    <row r="543481" spans="16:16" x14ac:dyDescent="0.3">
      <c r="P543481" s="83"/>
    </row>
    <row r="543482" spans="16:16" x14ac:dyDescent="0.3">
      <c r="P543482" s="83"/>
    </row>
    <row r="543483" spans="16:16" x14ac:dyDescent="0.3">
      <c r="P543483" s="83"/>
    </row>
    <row r="543484" spans="16:16" x14ac:dyDescent="0.3">
      <c r="P543484" s="83"/>
    </row>
    <row r="543485" spans="16:16" x14ac:dyDescent="0.3">
      <c r="P543485" s="83"/>
    </row>
    <row r="543486" spans="16:16" x14ac:dyDescent="0.3">
      <c r="P543486" s="83"/>
    </row>
    <row r="543487" spans="16:16" x14ac:dyDescent="0.3">
      <c r="P543487" s="83"/>
    </row>
    <row r="543488" spans="16:16" x14ac:dyDescent="0.3">
      <c r="P543488" s="83"/>
    </row>
    <row r="543489" spans="16:16" x14ac:dyDescent="0.3">
      <c r="P543489" s="83"/>
    </row>
    <row r="543490" spans="16:16" x14ac:dyDescent="0.3">
      <c r="P543490" s="83"/>
    </row>
    <row r="543491" spans="16:16" x14ac:dyDescent="0.3">
      <c r="P543491" s="83"/>
    </row>
    <row r="543492" spans="16:16" x14ac:dyDescent="0.3">
      <c r="P543492" s="83"/>
    </row>
    <row r="543493" spans="16:16" x14ac:dyDescent="0.3">
      <c r="P543493" s="83"/>
    </row>
    <row r="543494" spans="16:16" x14ac:dyDescent="0.3">
      <c r="P543494" s="83"/>
    </row>
    <row r="543495" spans="16:16" x14ac:dyDescent="0.3">
      <c r="P543495" s="83"/>
    </row>
    <row r="543496" spans="16:16" x14ac:dyDescent="0.3">
      <c r="P543496" s="83"/>
    </row>
    <row r="543497" spans="16:16" x14ac:dyDescent="0.3">
      <c r="P543497" s="83"/>
    </row>
    <row r="543498" spans="16:16" x14ac:dyDescent="0.3">
      <c r="P543498" s="83"/>
    </row>
    <row r="543499" spans="16:16" x14ac:dyDescent="0.3">
      <c r="P543499" s="83"/>
    </row>
    <row r="543500" spans="16:16" x14ac:dyDescent="0.3">
      <c r="P543500" s="83"/>
    </row>
    <row r="543501" spans="16:16" x14ac:dyDescent="0.3">
      <c r="P543501" s="83"/>
    </row>
    <row r="543502" spans="16:16" x14ac:dyDescent="0.3">
      <c r="P543502" s="83"/>
    </row>
    <row r="543503" spans="16:16" x14ac:dyDescent="0.3">
      <c r="P543503" s="83"/>
    </row>
    <row r="543504" spans="16:16" x14ac:dyDescent="0.3">
      <c r="P543504" s="83"/>
    </row>
    <row r="543505" spans="16:16" x14ac:dyDescent="0.3">
      <c r="P543505" s="83"/>
    </row>
    <row r="543506" spans="16:16" x14ac:dyDescent="0.3">
      <c r="P543506" s="83"/>
    </row>
    <row r="543507" spans="16:16" x14ac:dyDescent="0.3">
      <c r="P543507" s="83"/>
    </row>
    <row r="543508" spans="16:16" x14ac:dyDescent="0.3">
      <c r="P543508" s="83"/>
    </row>
    <row r="543509" spans="16:16" x14ac:dyDescent="0.3">
      <c r="P543509" s="83"/>
    </row>
    <row r="543510" spans="16:16" x14ac:dyDescent="0.3">
      <c r="P543510" s="83"/>
    </row>
    <row r="543511" spans="16:16" x14ac:dyDescent="0.3">
      <c r="P543511" s="83"/>
    </row>
    <row r="543512" spans="16:16" x14ac:dyDescent="0.3">
      <c r="P543512" s="83"/>
    </row>
    <row r="543513" spans="16:16" x14ac:dyDescent="0.3">
      <c r="P543513" s="83"/>
    </row>
    <row r="543514" spans="16:16" x14ac:dyDescent="0.3">
      <c r="P543514" s="83"/>
    </row>
    <row r="543515" spans="16:16" x14ac:dyDescent="0.3">
      <c r="P543515" s="83"/>
    </row>
    <row r="543516" spans="16:16" x14ac:dyDescent="0.3">
      <c r="P543516" s="83"/>
    </row>
    <row r="543517" spans="16:16" x14ac:dyDescent="0.3">
      <c r="P543517" s="83"/>
    </row>
    <row r="543518" spans="16:16" x14ac:dyDescent="0.3">
      <c r="P543518" s="83"/>
    </row>
    <row r="543519" spans="16:16" x14ac:dyDescent="0.3">
      <c r="P543519" s="83"/>
    </row>
    <row r="543520" spans="16:16" x14ac:dyDescent="0.3">
      <c r="P543520" s="83"/>
    </row>
    <row r="543521" spans="16:16" x14ac:dyDescent="0.3">
      <c r="P543521" s="83"/>
    </row>
    <row r="543522" spans="16:16" x14ac:dyDescent="0.3">
      <c r="P543522" s="83"/>
    </row>
    <row r="543523" spans="16:16" x14ac:dyDescent="0.3">
      <c r="P543523" s="83"/>
    </row>
    <row r="543524" spans="16:16" x14ac:dyDescent="0.3">
      <c r="P543524" s="83"/>
    </row>
    <row r="543525" spans="16:16" x14ac:dyDescent="0.3">
      <c r="P543525" s="83"/>
    </row>
    <row r="543526" spans="16:16" x14ac:dyDescent="0.3">
      <c r="P543526" s="83"/>
    </row>
    <row r="543527" spans="16:16" x14ac:dyDescent="0.3">
      <c r="P543527" s="83"/>
    </row>
    <row r="543528" spans="16:16" x14ac:dyDescent="0.3">
      <c r="P543528" s="83"/>
    </row>
    <row r="543529" spans="16:16" x14ac:dyDescent="0.3">
      <c r="P543529" s="83"/>
    </row>
    <row r="543530" spans="16:16" x14ac:dyDescent="0.3">
      <c r="P543530" s="83"/>
    </row>
    <row r="543531" spans="16:16" x14ac:dyDescent="0.3">
      <c r="P543531" s="83"/>
    </row>
    <row r="543532" spans="16:16" x14ac:dyDescent="0.3">
      <c r="P543532" s="83"/>
    </row>
    <row r="543533" spans="16:16" x14ac:dyDescent="0.3">
      <c r="P543533" s="83"/>
    </row>
    <row r="543534" spans="16:16" x14ac:dyDescent="0.3">
      <c r="P543534" s="83"/>
    </row>
    <row r="543535" spans="16:16" x14ac:dyDescent="0.3">
      <c r="P543535" s="83"/>
    </row>
    <row r="543536" spans="16:16" x14ac:dyDescent="0.3">
      <c r="P543536" s="83"/>
    </row>
    <row r="543537" spans="16:16" x14ac:dyDescent="0.3">
      <c r="P543537" s="83"/>
    </row>
    <row r="543538" spans="16:16" x14ac:dyDescent="0.3">
      <c r="P543538" s="83"/>
    </row>
    <row r="543539" spans="16:16" x14ac:dyDescent="0.3">
      <c r="P543539" s="83"/>
    </row>
    <row r="543540" spans="16:16" x14ac:dyDescent="0.3">
      <c r="P543540" s="83"/>
    </row>
    <row r="543541" spans="16:16" x14ac:dyDescent="0.3">
      <c r="P543541" s="83"/>
    </row>
    <row r="543542" spans="16:16" x14ac:dyDescent="0.3">
      <c r="P543542" s="83"/>
    </row>
    <row r="543543" spans="16:16" x14ac:dyDescent="0.3">
      <c r="P543543" s="83"/>
    </row>
    <row r="543544" spans="16:16" x14ac:dyDescent="0.3">
      <c r="P543544" s="83"/>
    </row>
    <row r="543545" spans="16:16" x14ac:dyDescent="0.3">
      <c r="P543545" s="83"/>
    </row>
    <row r="543546" spans="16:16" x14ac:dyDescent="0.3">
      <c r="P543546" s="83"/>
    </row>
    <row r="543547" spans="16:16" x14ac:dyDescent="0.3">
      <c r="P543547" s="83"/>
    </row>
    <row r="543548" spans="16:16" x14ac:dyDescent="0.3">
      <c r="P543548" s="83"/>
    </row>
    <row r="543549" spans="16:16" x14ac:dyDescent="0.3">
      <c r="P543549" s="83"/>
    </row>
    <row r="543550" spans="16:16" x14ac:dyDescent="0.3">
      <c r="P543550" s="83"/>
    </row>
    <row r="543551" spans="16:16" x14ac:dyDescent="0.3">
      <c r="P543551" s="83"/>
    </row>
    <row r="543552" spans="16:16" x14ac:dyDescent="0.3">
      <c r="P543552" s="83"/>
    </row>
    <row r="543553" spans="16:16" x14ac:dyDescent="0.3">
      <c r="P543553" s="83"/>
    </row>
    <row r="543554" spans="16:16" x14ac:dyDescent="0.3">
      <c r="P543554" s="83"/>
    </row>
    <row r="543555" spans="16:16" x14ac:dyDescent="0.3">
      <c r="P543555" s="83"/>
    </row>
    <row r="543556" spans="16:16" x14ac:dyDescent="0.3">
      <c r="P543556" s="83"/>
    </row>
    <row r="543557" spans="16:16" x14ac:dyDescent="0.3">
      <c r="P543557" s="83"/>
    </row>
    <row r="543558" spans="16:16" x14ac:dyDescent="0.3">
      <c r="P543558" s="83"/>
    </row>
    <row r="543559" spans="16:16" x14ac:dyDescent="0.3">
      <c r="P543559" s="83"/>
    </row>
    <row r="543560" spans="16:16" x14ac:dyDescent="0.3">
      <c r="P543560" s="83"/>
    </row>
    <row r="543561" spans="16:16" x14ac:dyDescent="0.3">
      <c r="P543561" s="83"/>
    </row>
    <row r="543562" spans="16:16" x14ac:dyDescent="0.3">
      <c r="P543562" s="83"/>
    </row>
    <row r="543563" spans="16:16" x14ac:dyDescent="0.3">
      <c r="P543563" s="83"/>
    </row>
    <row r="543564" spans="16:16" x14ac:dyDescent="0.3">
      <c r="P543564" s="83"/>
    </row>
    <row r="543565" spans="16:16" x14ac:dyDescent="0.3">
      <c r="P543565" s="83"/>
    </row>
    <row r="543566" spans="16:16" x14ac:dyDescent="0.3">
      <c r="P543566" s="83"/>
    </row>
    <row r="543567" spans="16:16" x14ac:dyDescent="0.3">
      <c r="P543567" s="83"/>
    </row>
    <row r="543568" spans="16:16" x14ac:dyDescent="0.3">
      <c r="P543568" s="83"/>
    </row>
    <row r="543569" spans="16:16" x14ac:dyDescent="0.3">
      <c r="P543569" s="83"/>
    </row>
    <row r="543570" spans="16:16" x14ac:dyDescent="0.3">
      <c r="P543570" s="83"/>
    </row>
    <row r="543571" spans="16:16" x14ac:dyDescent="0.3">
      <c r="P543571" s="83"/>
    </row>
    <row r="543572" spans="16:16" x14ac:dyDescent="0.3">
      <c r="P543572" s="83"/>
    </row>
    <row r="543573" spans="16:16" x14ac:dyDescent="0.3">
      <c r="P543573" s="83"/>
    </row>
    <row r="543574" spans="16:16" x14ac:dyDescent="0.3">
      <c r="P543574" s="83"/>
    </row>
    <row r="543575" spans="16:16" x14ac:dyDescent="0.3">
      <c r="P543575" s="83"/>
    </row>
    <row r="543576" spans="16:16" x14ac:dyDescent="0.3">
      <c r="P543576" s="83"/>
    </row>
    <row r="543577" spans="16:16" x14ac:dyDescent="0.3">
      <c r="P543577" s="83"/>
    </row>
    <row r="543578" spans="16:16" x14ac:dyDescent="0.3">
      <c r="P543578" s="83"/>
    </row>
    <row r="543579" spans="16:16" x14ac:dyDescent="0.3">
      <c r="P543579" s="83"/>
    </row>
    <row r="543580" spans="16:16" x14ac:dyDescent="0.3">
      <c r="P543580" s="83"/>
    </row>
    <row r="543581" spans="16:16" x14ac:dyDescent="0.3">
      <c r="P543581" s="83"/>
    </row>
    <row r="543582" spans="16:16" x14ac:dyDescent="0.3">
      <c r="P543582" s="83"/>
    </row>
    <row r="543583" spans="16:16" x14ac:dyDescent="0.3">
      <c r="P543583" s="83"/>
    </row>
    <row r="543584" spans="16:16" x14ac:dyDescent="0.3">
      <c r="P543584" s="83"/>
    </row>
    <row r="543585" spans="16:16" x14ac:dyDescent="0.3">
      <c r="P543585" s="83"/>
    </row>
    <row r="543586" spans="16:16" x14ac:dyDescent="0.3">
      <c r="P543586" s="83"/>
    </row>
    <row r="543587" spans="16:16" x14ac:dyDescent="0.3">
      <c r="P543587" s="83"/>
    </row>
    <row r="543588" spans="16:16" x14ac:dyDescent="0.3">
      <c r="P543588" s="83"/>
    </row>
    <row r="543589" spans="16:16" x14ac:dyDescent="0.3">
      <c r="P543589" s="83"/>
    </row>
    <row r="543590" spans="16:16" x14ac:dyDescent="0.3">
      <c r="P543590" s="83"/>
    </row>
    <row r="543591" spans="16:16" x14ac:dyDescent="0.3">
      <c r="P543591" s="83"/>
    </row>
    <row r="543592" spans="16:16" x14ac:dyDescent="0.3">
      <c r="P543592" s="83"/>
    </row>
    <row r="543593" spans="16:16" x14ac:dyDescent="0.3">
      <c r="P543593" s="83"/>
    </row>
    <row r="543594" spans="16:16" x14ac:dyDescent="0.3">
      <c r="P543594" s="83"/>
    </row>
    <row r="543595" spans="16:16" x14ac:dyDescent="0.3">
      <c r="P543595" s="83"/>
    </row>
    <row r="543596" spans="16:16" x14ac:dyDescent="0.3">
      <c r="P543596" s="83"/>
    </row>
    <row r="543597" spans="16:16" x14ac:dyDescent="0.3">
      <c r="P543597" s="83"/>
    </row>
    <row r="543598" spans="16:16" x14ac:dyDescent="0.3">
      <c r="P543598" s="83"/>
    </row>
    <row r="543599" spans="16:16" x14ac:dyDescent="0.3">
      <c r="P543599" s="83"/>
    </row>
    <row r="543600" spans="16:16" x14ac:dyDescent="0.3">
      <c r="P543600" s="83"/>
    </row>
    <row r="543601" spans="16:16" x14ac:dyDescent="0.3">
      <c r="P543601" s="83"/>
    </row>
    <row r="543602" spans="16:16" x14ac:dyDescent="0.3">
      <c r="P543602" s="83"/>
    </row>
    <row r="543603" spans="16:16" x14ac:dyDescent="0.3">
      <c r="P543603" s="83"/>
    </row>
    <row r="543604" spans="16:16" x14ac:dyDescent="0.3">
      <c r="P543604" s="83"/>
    </row>
    <row r="543605" spans="16:16" x14ac:dyDescent="0.3">
      <c r="P543605" s="83"/>
    </row>
    <row r="543606" spans="16:16" x14ac:dyDescent="0.3">
      <c r="P543606" s="83"/>
    </row>
    <row r="543607" spans="16:16" x14ac:dyDescent="0.3">
      <c r="P543607" s="83"/>
    </row>
    <row r="543608" spans="16:16" x14ac:dyDescent="0.3">
      <c r="P543608" s="83"/>
    </row>
    <row r="543609" spans="16:16" x14ac:dyDescent="0.3">
      <c r="P543609" s="83"/>
    </row>
    <row r="543610" spans="16:16" x14ac:dyDescent="0.3">
      <c r="P543610" s="83"/>
    </row>
    <row r="543611" spans="16:16" x14ac:dyDescent="0.3">
      <c r="P543611" s="83"/>
    </row>
    <row r="543612" spans="16:16" x14ac:dyDescent="0.3">
      <c r="P543612" s="83"/>
    </row>
    <row r="543613" spans="16:16" x14ac:dyDescent="0.3">
      <c r="P543613" s="83"/>
    </row>
    <row r="543614" spans="16:16" x14ac:dyDescent="0.3">
      <c r="P543614" s="83"/>
    </row>
    <row r="543615" spans="16:16" x14ac:dyDescent="0.3">
      <c r="P543615" s="83"/>
    </row>
    <row r="543616" spans="16:16" x14ac:dyDescent="0.3">
      <c r="P543616" s="83"/>
    </row>
    <row r="543617" spans="16:16" x14ac:dyDescent="0.3">
      <c r="P543617" s="83"/>
    </row>
    <row r="543618" spans="16:16" x14ac:dyDescent="0.3">
      <c r="P543618" s="83"/>
    </row>
    <row r="543619" spans="16:16" x14ac:dyDescent="0.3">
      <c r="P543619" s="83"/>
    </row>
    <row r="543620" spans="16:16" x14ac:dyDescent="0.3">
      <c r="P543620" s="83"/>
    </row>
    <row r="543621" spans="16:16" x14ac:dyDescent="0.3">
      <c r="P543621" s="83"/>
    </row>
    <row r="543622" spans="16:16" x14ac:dyDescent="0.3">
      <c r="P543622" s="83"/>
    </row>
    <row r="543623" spans="16:16" x14ac:dyDescent="0.3">
      <c r="P543623" s="83"/>
    </row>
    <row r="543624" spans="16:16" x14ac:dyDescent="0.3">
      <c r="P543624" s="83"/>
    </row>
    <row r="543625" spans="16:16" x14ac:dyDescent="0.3">
      <c r="P543625" s="83"/>
    </row>
    <row r="543626" spans="16:16" x14ac:dyDescent="0.3">
      <c r="P543626" s="83"/>
    </row>
    <row r="543627" spans="16:16" x14ac:dyDescent="0.3">
      <c r="P543627" s="83"/>
    </row>
    <row r="543628" spans="16:16" x14ac:dyDescent="0.3">
      <c r="P543628" s="83"/>
    </row>
    <row r="543629" spans="16:16" x14ac:dyDescent="0.3">
      <c r="P543629" s="83"/>
    </row>
    <row r="543630" spans="16:16" x14ac:dyDescent="0.3">
      <c r="P543630" s="83"/>
    </row>
    <row r="543631" spans="16:16" x14ac:dyDescent="0.3">
      <c r="P543631" s="83"/>
    </row>
    <row r="543632" spans="16:16" x14ac:dyDescent="0.3">
      <c r="P543632" s="83"/>
    </row>
    <row r="543633" spans="16:16" x14ac:dyDescent="0.3">
      <c r="P543633" s="83"/>
    </row>
    <row r="543634" spans="16:16" x14ac:dyDescent="0.3">
      <c r="P543634" s="83"/>
    </row>
    <row r="543635" spans="16:16" x14ac:dyDescent="0.3">
      <c r="P543635" s="83"/>
    </row>
    <row r="543636" spans="16:16" x14ac:dyDescent="0.3">
      <c r="P543636" s="83"/>
    </row>
    <row r="543637" spans="16:16" x14ac:dyDescent="0.3">
      <c r="P543637" s="83"/>
    </row>
    <row r="543638" spans="16:16" x14ac:dyDescent="0.3">
      <c r="P543638" s="83"/>
    </row>
    <row r="543639" spans="16:16" x14ac:dyDescent="0.3">
      <c r="P543639" s="83"/>
    </row>
    <row r="543640" spans="16:16" x14ac:dyDescent="0.3">
      <c r="P543640" s="83"/>
    </row>
    <row r="543641" spans="16:16" x14ac:dyDescent="0.3">
      <c r="P543641" s="83"/>
    </row>
    <row r="543642" spans="16:16" x14ac:dyDescent="0.3">
      <c r="P543642" s="83"/>
    </row>
    <row r="543643" spans="16:16" x14ac:dyDescent="0.3">
      <c r="P543643" s="83"/>
    </row>
    <row r="543644" spans="16:16" x14ac:dyDescent="0.3">
      <c r="P543644" s="83"/>
    </row>
    <row r="543645" spans="16:16" x14ac:dyDescent="0.3">
      <c r="P543645" s="83"/>
    </row>
    <row r="543646" spans="16:16" x14ac:dyDescent="0.3">
      <c r="P543646" s="83"/>
    </row>
    <row r="543647" spans="16:16" x14ac:dyDescent="0.3">
      <c r="P543647" s="83"/>
    </row>
    <row r="543648" spans="16:16" x14ac:dyDescent="0.3">
      <c r="P543648" s="83"/>
    </row>
    <row r="543649" spans="16:16" x14ac:dyDescent="0.3">
      <c r="P543649" s="83"/>
    </row>
    <row r="543650" spans="16:16" x14ac:dyDescent="0.3">
      <c r="P543650" s="83"/>
    </row>
    <row r="543651" spans="16:16" x14ac:dyDescent="0.3">
      <c r="P543651" s="83"/>
    </row>
    <row r="543652" spans="16:16" x14ac:dyDescent="0.3">
      <c r="P543652" s="83"/>
    </row>
    <row r="543653" spans="16:16" x14ac:dyDescent="0.3">
      <c r="P543653" s="83"/>
    </row>
    <row r="543654" spans="16:16" x14ac:dyDescent="0.3">
      <c r="P543654" s="83"/>
    </row>
    <row r="543655" spans="16:16" x14ac:dyDescent="0.3">
      <c r="P543655" s="83"/>
    </row>
    <row r="543656" spans="16:16" x14ac:dyDescent="0.3">
      <c r="P543656" s="83"/>
    </row>
    <row r="543657" spans="16:16" x14ac:dyDescent="0.3">
      <c r="P543657" s="83"/>
    </row>
    <row r="543658" spans="16:16" x14ac:dyDescent="0.3">
      <c r="P543658" s="83"/>
    </row>
    <row r="543659" spans="16:16" x14ac:dyDescent="0.3">
      <c r="P543659" s="83"/>
    </row>
    <row r="543660" spans="16:16" x14ac:dyDescent="0.3">
      <c r="P543660" s="83"/>
    </row>
    <row r="543661" spans="16:16" x14ac:dyDescent="0.3">
      <c r="P543661" s="83"/>
    </row>
    <row r="543662" spans="16:16" x14ac:dyDescent="0.3">
      <c r="P543662" s="83"/>
    </row>
    <row r="543663" spans="16:16" x14ac:dyDescent="0.3">
      <c r="P543663" s="83"/>
    </row>
    <row r="543664" spans="16:16" x14ac:dyDescent="0.3">
      <c r="P543664" s="83"/>
    </row>
    <row r="543665" spans="16:16" x14ac:dyDescent="0.3">
      <c r="P543665" s="83"/>
    </row>
    <row r="543666" spans="16:16" x14ac:dyDescent="0.3">
      <c r="P543666" s="83"/>
    </row>
    <row r="543667" spans="16:16" x14ac:dyDescent="0.3">
      <c r="P543667" s="83"/>
    </row>
    <row r="543668" spans="16:16" x14ac:dyDescent="0.3">
      <c r="P543668" s="83"/>
    </row>
    <row r="543669" spans="16:16" x14ac:dyDescent="0.3">
      <c r="P543669" s="83"/>
    </row>
    <row r="543670" spans="16:16" x14ac:dyDescent="0.3">
      <c r="P543670" s="83"/>
    </row>
    <row r="543671" spans="16:16" x14ac:dyDescent="0.3">
      <c r="P543671" s="83"/>
    </row>
    <row r="543672" spans="16:16" x14ac:dyDescent="0.3">
      <c r="P543672" s="83"/>
    </row>
    <row r="543673" spans="16:16" x14ac:dyDescent="0.3">
      <c r="P543673" s="83"/>
    </row>
    <row r="543674" spans="16:16" x14ac:dyDescent="0.3">
      <c r="P543674" s="83"/>
    </row>
    <row r="543675" spans="16:16" x14ac:dyDescent="0.3">
      <c r="P543675" s="83"/>
    </row>
    <row r="543676" spans="16:16" x14ac:dyDescent="0.3">
      <c r="P543676" s="83"/>
    </row>
    <row r="543677" spans="16:16" x14ac:dyDescent="0.3">
      <c r="P543677" s="83"/>
    </row>
    <row r="543678" spans="16:16" x14ac:dyDescent="0.3">
      <c r="P543678" s="83"/>
    </row>
    <row r="543679" spans="16:16" x14ac:dyDescent="0.3">
      <c r="P543679" s="83"/>
    </row>
    <row r="543680" spans="16:16" x14ac:dyDescent="0.3">
      <c r="P543680" s="83"/>
    </row>
    <row r="543681" spans="16:16" x14ac:dyDescent="0.3">
      <c r="P543681" s="83"/>
    </row>
    <row r="543682" spans="16:16" x14ac:dyDescent="0.3">
      <c r="P543682" s="83"/>
    </row>
    <row r="543683" spans="16:16" x14ac:dyDescent="0.3">
      <c r="P543683" s="83"/>
    </row>
    <row r="543684" spans="16:16" x14ac:dyDescent="0.3">
      <c r="P543684" s="83"/>
    </row>
    <row r="543685" spans="16:16" x14ac:dyDescent="0.3">
      <c r="P543685" s="83"/>
    </row>
    <row r="543686" spans="16:16" x14ac:dyDescent="0.3">
      <c r="P543686" s="83"/>
    </row>
    <row r="543687" spans="16:16" x14ac:dyDescent="0.3">
      <c r="P543687" s="83"/>
    </row>
    <row r="543688" spans="16:16" x14ac:dyDescent="0.3">
      <c r="P543688" s="83"/>
    </row>
    <row r="543689" spans="16:16" x14ac:dyDescent="0.3">
      <c r="P543689" s="83"/>
    </row>
    <row r="543690" spans="16:16" x14ac:dyDescent="0.3">
      <c r="P543690" s="83"/>
    </row>
    <row r="543691" spans="16:16" x14ac:dyDescent="0.3">
      <c r="P543691" s="83"/>
    </row>
    <row r="543692" spans="16:16" x14ac:dyDescent="0.3">
      <c r="P543692" s="83"/>
    </row>
    <row r="543693" spans="16:16" x14ac:dyDescent="0.3">
      <c r="P543693" s="83"/>
    </row>
    <row r="543694" spans="16:16" x14ac:dyDescent="0.3">
      <c r="P543694" s="83"/>
    </row>
    <row r="543695" spans="16:16" x14ac:dyDescent="0.3">
      <c r="P543695" s="83"/>
    </row>
    <row r="543696" spans="16:16" x14ac:dyDescent="0.3">
      <c r="P543696" s="83"/>
    </row>
    <row r="543697" spans="16:16" x14ac:dyDescent="0.3">
      <c r="P543697" s="83"/>
    </row>
    <row r="543698" spans="16:16" x14ac:dyDescent="0.3">
      <c r="P543698" s="83"/>
    </row>
    <row r="543699" spans="16:16" x14ac:dyDescent="0.3">
      <c r="P543699" s="83"/>
    </row>
    <row r="543700" spans="16:16" x14ac:dyDescent="0.3">
      <c r="P543700" s="83"/>
    </row>
    <row r="543701" spans="16:16" x14ac:dyDescent="0.3">
      <c r="P543701" s="83"/>
    </row>
    <row r="543702" spans="16:16" x14ac:dyDescent="0.3">
      <c r="P543702" s="83"/>
    </row>
    <row r="543703" spans="16:16" x14ac:dyDescent="0.3">
      <c r="P543703" s="83"/>
    </row>
    <row r="543704" spans="16:16" x14ac:dyDescent="0.3">
      <c r="P543704" s="83"/>
    </row>
    <row r="543705" spans="16:16" x14ac:dyDescent="0.3">
      <c r="P543705" s="83"/>
    </row>
    <row r="543706" spans="16:16" x14ac:dyDescent="0.3">
      <c r="P543706" s="83"/>
    </row>
    <row r="543707" spans="16:16" x14ac:dyDescent="0.3">
      <c r="P543707" s="83"/>
    </row>
    <row r="543708" spans="16:16" x14ac:dyDescent="0.3">
      <c r="P543708" s="83"/>
    </row>
    <row r="543709" spans="16:16" x14ac:dyDescent="0.3">
      <c r="P543709" s="83"/>
    </row>
    <row r="543710" spans="16:16" x14ac:dyDescent="0.3">
      <c r="P543710" s="83"/>
    </row>
    <row r="543711" spans="16:16" x14ac:dyDescent="0.3">
      <c r="P543711" s="83"/>
    </row>
    <row r="543712" spans="16:16" x14ac:dyDescent="0.3">
      <c r="P543712" s="83"/>
    </row>
    <row r="543713" spans="16:16" x14ac:dyDescent="0.3">
      <c r="P543713" s="83"/>
    </row>
    <row r="543714" spans="16:16" x14ac:dyDescent="0.3">
      <c r="P543714" s="83"/>
    </row>
    <row r="543715" spans="16:16" x14ac:dyDescent="0.3">
      <c r="P543715" s="83"/>
    </row>
    <row r="543716" spans="16:16" x14ac:dyDescent="0.3">
      <c r="P543716" s="83"/>
    </row>
    <row r="543717" spans="16:16" x14ac:dyDescent="0.3">
      <c r="P543717" s="83"/>
    </row>
    <row r="543718" spans="16:16" x14ac:dyDescent="0.3">
      <c r="P543718" s="83"/>
    </row>
    <row r="543719" spans="16:16" x14ac:dyDescent="0.3">
      <c r="P543719" s="83"/>
    </row>
    <row r="543720" spans="16:16" x14ac:dyDescent="0.3">
      <c r="P543720" s="83"/>
    </row>
    <row r="543721" spans="16:16" x14ac:dyDescent="0.3">
      <c r="P543721" s="83"/>
    </row>
    <row r="543722" spans="16:16" x14ac:dyDescent="0.3">
      <c r="P543722" s="83"/>
    </row>
    <row r="543723" spans="16:16" x14ac:dyDescent="0.3">
      <c r="P543723" s="83"/>
    </row>
    <row r="543724" spans="16:16" x14ac:dyDescent="0.3">
      <c r="P543724" s="83"/>
    </row>
    <row r="543725" spans="16:16" x14ac:dyDescent="0.3">
      <c r="P543725" s="83"/>
    </row>
    <row r="543726" spans="16:16" x14ac:dyDescent="0.3">
      <c r="P543726" s="83"/>
    </row>
    <row r="543727" spans="16:16" x14ac:dyDescent="0.3">
      <c r="P543727" s="83"/>
    </row>
    <row r="543728" spans="16:16" x14ac:dyDescent="0.3">
      <c r="P543728" s="83"/>
    </row>
    <row r="543729" spans="16:16" x14ac:dyDescent="0.3">
      <c r="P543729" s="83"/>
    </row>
    <row r="543730" spans="16:16" x14ac:dyDescent="0.3">
      <c r="P543730" s="83"/>
    </row>
    <row r="543731" spans="16:16" x14ac:dyDescent="0.3">
      <c r="P543731" s="83"/>
    </row>
    <row r="543732" spans="16:16" x14ac:dyDescent="0.3">
      <c r="P543732" s="83"/>
    </row>
    <row r="543733" spans="16:16" x14ac:dyDescent="0.3">
      <c r="P543733" s="83"/>
    </row>
    <row r="543734" spans="16:16" x14ac:dyDescent="0.3">
      <c r="P543734" s="83"/>
    </row>
    <row r="543735" spans="16:16" x14ac:dyDescent="0.3">
      <c r="P543735" s="83"/>
    </row>
    <row r="543736" spans="16:16" x14ac:dyDescent="0.3">
      <c r="P543736" s="83"/>
    </row>
    <row r="543737" spans="16:16" x14ac:dyDescent="0.3">
      <c r="P543737" s="83"/>
    </row>
    <row r="543738" spans="16:16" x14ac:dyDescent="0.3">
      <c r="P543738" s="83"/>
    </row>
    <row r="543739" spans="16:16" x14ac:dyDescent="0.3">
      <c r="P543739" s="83"/>
    </row>
    <row r="543740" spans="16:16" x14ac:dyDescent="0.3">
      <c r="P543740" s="83"/>
    </row>
    <row r="543741" spans="16:16" x14ac:dyDescent="0.3">
      <c r="P543741" s="83"/>
    </row>
    <row r="543742" spans="16:16" x14ac:dyDescent="0.3">
      <c r="P543742" s="83"/>
    </row>
    <row r="543743" spans="16:16" x14ac:dyDescent="0.3">
      <c r="P543743" s="83"/>
    </row>
    <row r="543744" spans="16:16" x14ac:dyDescent="0.3">
      <c r="P543744" s="83"/>
    </row>
    <row r="543745" spans="16:16" x14ac:dyDescent="0.3">
      <c r="P543745" s="83"/>
    </row>
    <row r="543746" spans="16:16" x14ac:dyDescent="0.3">
      <c r="P543746" s="83"/>
    </row>
    <row r="543747" spans="16:16" x14ac:dyDescent="0.3">
      <c r="P543747" s="83"/>
    </row>
    <row r="543748" spans="16:16" x14ac:dyDescent="0.3">
      <c r="P543748" s="83"/>
    </row>
    <row r="543749" spans="16:16" x14ac:dyDescent="0.3">
      <c r="P543749" s="83"/>
    </row>
    <row r="543750" spans="16:16" x14ac:dyDescent="0.3">
      <c r="P543750" s="83"/>
    </row>
    <row r="543751" spans="16:16" x14ac:dyDescent="0.3">
      <c r="P543751" s="83"/>
    </row>
    <row r="543752" spans="16:16" x14ac:dyDescent="0.3">
      <c r="P543752" s="83"/>
    </row>
    <row r="543753" spans="16:16" x14ac:dyDescent="0.3">
      <c r="P543753" s="83"/>
    </row>
    <row r="543754" spans="16:16" x14ac:dyDescent="0.3">
      <c r="P543754" s="83"/>
    </row>
    <row r="543755" spans="16:16" x14ac:dyDescent="0.3">
      <c r="P543755" s="83"/>
    </row>
    <row r="543756" spans="16:16" x14ac:dyDescent="0.3">
      <c r="P543756" s="83"/>
    </row>
    <row r="543757" spans="16:16" x14ac:dyDescent="0.3">
      <c r="P543757" s="83"/>
    </row>
    <row r="543758" spans="16:16" x14ac:dyDescent="0.3">
      <c r="P543758" s="83"/>
    </row>
    <row r="543759" spans="16:16" x14ac:dyDescent="0.3">
      <c r="P543759" s="83"/>
    </row>
    <row r="543760" spans="16:16" x14ac:dyDescent="0.3">
      <c r="P543760" s="83"/>
    </row>
    <row r="543761" spans="16:16" x14ac:dyDescent="0.3">
      <c r="P543761" s="83"/>
    </row>
    <row r="543762" spans="16:16" x14ac:dyDescent="0.3">
      <c r="P543762" s="83"/>
    </row>
    <row r="543763" spans="16:16" x14ac:dyDescent="0.3">
      <c r="P543763" s="83"/>
    </row>
    <row r="543764" spans="16:16" x14ac:dyDescent="0.3">
      <c r="P543764" s="83"/>
    </row>
    <row r="543765" spans="16:16" x14ac:dyDescent="0.3">
      <c r="P543765" s="83"/>
    </row>
    <row r="543766" spans="16:16" x14ac:dyDescent="0.3">
      <c r="P543766" s="83"/>
    </row>
    <row r="543767" spans="16:16" x14ac:dyDescent="0.3">
      <c r="P543767" s="83"/>
    </row>
    <row r="543768" spans="16:16" x14ac:dyDescent="0.3">
      <c r="P543768" s="83"/>
    </row>
    <row r="543769" spans="16:16" x14ac:dyDescent="0.3">
      <c r="P543769" s="83"/>
    </row>
    <row r="543770" spans="16:16" x14ac:dyDescent="0.3">
      <c r="P543770" s="83"/>
    </row>
    <row r="543771" spans="16:16" x14ac:dyDescent="0.3">
      <c r="P543771" s="83"/>
    </row>
    <row r="543772" spans="16:16" x14ac:dyDescent="0.3">
      <c r="P543772" s="83"/>
    </row>
    <row r="543773" spans="16:16" x14ac:dyDescent="0.3">
      <c r="P543773" s="83"/>
    </row>
    <row r="543774" spans="16:16" x14ac:dyDescent="0.3">
      <c r="P543774" s="83"/>
    </row>
    <row r="543775" spans="16:16" x14ac:dyDescent="0.3">
      <c r="P543775" s="83"/>
    </row>
    <row r="543776" spans="16:16" x14ac:dyDescent="0.3">
      <c r="P543776" s="83"/>
    </row>
    <row r="543777" spans="16:16" x14ac:dyDescent="0.3">
      <c r="P543777" s="83"/>
    </row>
    <row r="543778" spans="16:16" x14ac:dyDescent="0.3">
      <c r="P543778" s="83"/>
    </row>
    <row r="543779" spans="16:16" x14ac:dyDescent="0.3">
      <c r="P543779" s="83"/>
    </row>
    <row r="543780" spans="16:16" x14ac:dyDescent="0.3">
      <c r="P543780" s="83"/>
    </row>
    <row r="543781" spans="16:16" x14ac:dyDescent="0.3">
      <c r="P543781" s="83"/>
    </row>
    <row r="543782" spans="16:16" x14ac:dyDescent="0.3">
      <c r="P543782" s="83"/>
    </row>
    <row r="543783" spans="16:16" x14ac:dyDescent="0.3">
      <c r="P543783" s="83"/>
    </row>
    <row r="543784" spans="16:16" x14ac:dyDescent="0.3">
      <c r="P543784" s="83"/>
    </row>
    <row r="543785" spans="16:16" x14ac:dyDescent="0.3">
      <c r="P543785" s="83"/>
    </row>
    <row r="543786" spans="16:16" x14ac:dyDescent="0.3">
      <c r="P543786" s="83"/>
    </row>
    <row r="543787" spans="16:16" x14ac:dyDescent="0.3">
      <c r="P543787" s="83"/>
    </row>
    <row r="543788" spans="16:16" x14ac:dyDescent="0.3">
      <c r="P543788" s="83"/>
    </row>
    <row r="543789" spans="16:16" x14ac:dyDescent="0.3">
      <c r="P543789" s="83"/>
    </row>
    <row r="543790" spans="16:16" x14ac:dyDescent="0.3">
      <c r="P543790" s="83"/>
    </row>
    <row r="543791" spans="16:16" x14ac:dyDescent="0.3">
      <c r="P543791" s="83"/>
    </row>
    <row r="543792" spans="16:16" x14ac:dyDescent="0.3">
      <c r="P543792" s="83"/>
    </row>
    <row r="543793" spans="16:16" x14ac:dyDescent="0.3">
      <c r="P543793" s="83"/>
    </row>
    <row r="543794" spans="16:16" x14ac:dyDescent="0.3">
      <c r="P543794" s="83"/>
    </row>
    <row r="543795" spans="16:16" x14ac:dyDescent="0.3">
      <c r="P543795" s="83"/>
    </row>
    <row r="543796" spans="16:16" x14ac:dyDescent="0.3">
      <c r="P543796" s="83"/>
    </row>
    <row r="543797" spans="16:16" x14ac:dyDescent="0.3">
      <c r="P543797" s="83"/>
    </row>
    <row r="543798" spans="16:16" x14ac:dyDescent="0.3">
      <c r="P543798" s="83"/>
    </row>
    <row r="543799" spans="16:16" x14ac:dyDescent="0.3">
      <c r="P543799" s="83"/>
    </row>
    <row r="543800" spans="16:16" x14ac:dyDescent="0.3">
      <c r="P543800" s="83"/>
    </row>
    <row r="543801" spans="16:16" x14ac:dyDescent="0.3">
      <c r="P543801" s="83"/>
    </row>
    <row r="543802" spans="16:16" x14ac:dyDescent="0.3">
      <c r="P543802" s="83"/>
    </row>
    <row r="543803" spans="16:16" x14ac:dyDescent="0.3">
      <c r="P543803" s="83"/>
    </row>
    <row r="543804" spans="16:16" x14ac:dyDescent="0.3">
      <c r="P543804" s="83"/>
    </row>
    <row r="543805" spans="16:16" x14ac:dyDescent="0.3">
      <c r="P543805" s="83"/>
    </row>
    <row r="543806" spans="16:16" x14ac:dyDescent="0.3">
      <c r="P543806" s="83"/>
    </row>
    <row r="543807" spans="16:16" x14ac:dyDescent="0.3">
      <c r="P543807" s="83"/>
    </row>
    <row r="543808" spans="16:16" x14ac:dyDescent="0.3">
      <c r="P543808" s="83"/>
    </row>
    <row r="543809" spans="16:16" x14ac:dyDescent="0.3">
      <c r="P543809" s="83"/>
    </row>
    <row r="543810" spans="16:16" x14ac:dyDescent="0.3">
      <c r="P543810" s="83"/>
    </row>
    <row r="543811" spans="16:16" x14ac:dyDescent="0.3">
      <c r="P543811" s="83"/>
    </row>
    <row r="543812" spans="16:16" x14ac:dyDescent="0.3">
      <c r="P543812" s="83"/>
    </row>
    <row r="543813" spans="16:16" x14ac:dyDescent="0.3">
      <c r="P543813" s="83"/>
    </row>
    <row r="543814" spans="16:16" x14ac:dyDescent="0.3">
      <c r="P543814" s="83"/>
    </row>
    <row r="543815" spans="16:16" x14ac:dyDescent="0.3">
      <c r="P543815" s="83"/>
    </row>
    <row r="543816" spans="16:16" x14ac:dyDescent="0.3">
      <c r="P543816" s="83"/>
    </row>
    <row r="543817" spans="16:16" x14ac:dyDescent="0.3">
      <c r="P543817" s="83"/>
    </row>
    <row r="543818" spans="16:16" x14ac:dyDescent="0.3">
      <c r="P543818" s="83"/>
    </row>
    <row r="543819" spans="16:16" x14ac:dyDescent="0.3">
      <c r="P543819" s="83"/>
    </row>
    <row r="543820" spans="16:16" x14ac:dyDescent="0.3">
      <c r="P543820" s="83"/>
    </row>
    <row r="543821" spans="16:16" x14ac:dyDescent="0.3">
      <c r="P543821" s="83"/>
    </row>
    <row r="543822" spans="16:16" x14ac:dyDescent="0.3">
      <c r="P543822" s="83"/>
    </row>
    <row r="543823" spans="16:16" x14ac:dyDescent="0.3">
      <c r="P543823" s="83"/>
    </row>
    <row r="543824" spans="16:16" x14ac:dyDescent="0.3">
      <c r="P543824" s="83"/>
    </row>
    <row r="543825" spans="16:16" x14ac:dyDescent="0.3">
      <c r="P543825" s="83"/>
    </row>
    <row r="543826" spans="16:16" x14ac:dyDescent="0.3">
      <c r="P543826" s="83"/>
    </row>
    <row r="543827" spans="16:16" x14ac:dyDescent="0.3">
      <c r="P543827" s="83"/>
    </row>
    <row r="543828" spans="16:16" x14ac:dyDescent="0.3">
      <c r="P543828" s="83"/>
    </row>
    <row r="543829" spans="16:16" x14ac:dyDescent="0.3">
      <c r="P543829" s="83"/>
    </row>
    <row r="543830" spans="16:16" x14ac:dyDescent="0.3">
      <c r="P543830" s="83"/>
    </row>
    <row r="543831" spans="16:16" x14ac:dyDescent="0.3">
      <c r="P543831" s="83"/>
    </row>
    <row r="543832" spans="16:16" x14ac:dyDescent="0.3">
      <c r="P543832" s="83"/>
    </row>
    <row r="543833" spans="16:16" x14ac:dyDescent="0.3">
      <c r="P543833" s="83"/>
    </row>
    <row r="543834" spans="16:16" x14ac:dyDescent="0.3">
      <c r="P543834" s="83"/>
    </row>
    <row r="543835" spans="16:16" x14ac:dyDescent="0.3">
      <c r="P543835" s="83"/>
    </row>
    <row r="543836" spans="16:16" x14ac:dyDescent="0.3">
      <c r="P543836" s="83"/>
    </row>
    <row r="543837" spans="16:16" x14ac:dyDescent="0.3">
      <c r="P543837" s="83"/>
    </row>
    <row r="543838" spans="16:16" x14ac:dyDescent="0.3">
      <c r="P543838" s="83"/>
    </row>
    <row r="543839" spans="16:16" x14ac:dyDescent="0.3">
      <c r="P543839" s="83"/>
    </row>
    <row r="543840" spans="16:16" x14ac:dyDescent="0.3">
      <c r="P543840" s="83"/>
    </row>
    <row r="543841" spans="16:16" x14ac:dyDescent="0.3">
      <c r="P543841" s="83"/>
    </row>
    <row r="543842" spans="16:16" x14ac:dyDescent="0.3">
      <c r="P543842" s="83"/>
    </row>
    <row r="543843" spans="16:16" x14ac:dyDescent="0.3">
      <c r="P543843" s="83"/>
    </row>
    <row r="543844" spans="16:16" x14ac:dyDescent="0.3">
      <c r="P543844" s="83"/>
    </row>
    <row r="543845" spans="16:16" x14ac:dyDescent="0.3">
      <c r="P543845" s="83"/>
    </row>
    <row r="543846" spans="16:16" x14ac:dyDescent="0.3">
      <c r="P543846" s="83"/>
    </row>
    <row r="543847" spans="16:16" x14ac:dyDescent="0.3">
      <c r="P543847" s="83"/>
    </row>
    <row r="543848" spans="16:16" x14ac:dyDescent="0.3">
      <c r="P543848" s="83"/>
    </row>
    <row r="543849" spans="16:16" x14ac:dyDescent="0.3">
      <c r="P543849" s="83"/>
    </row>
    <row r="543850" spans="16:16" x14ac:dyDescent="0.3">
      <c r="P543850" s="83"/>
    </row>
    <row r="543851" spans="16:16" x14ac:dyDescent="0.3">
      <c r="P543851" s="83"/>
    </row>
    <row r="543852" spans="16:16" x14ac:dyDescent="0.3">
      <c r="P543852" s="83"/>
    </row>
    <row r="543853" spans="16:16" x14ac:dyDescent="0.3">
      <c r="P543853" s="83"/>
    </row>
    <row r="543854" spans="16:16" x14ac:dyDescent="0.3">
      <c r="P543854" s="83"/>
    </row>
    <row r="543855" spans="16:16" x14ac:dyDescent="0.3">
      <c r="P543855" s="83"/>
    </row>
    <row r="543856" spans="16:16" x14ac:dyDescent="0.3">
      <c r="P543856" s="83"/>
    </row>
    <row r="543857" spans="16:16" x14ac:dyDescent="0.3">
      <c r="P543857" s="83"/>
    </row>
    <row r="543858" spans="16:16" x14ac:dyDescent="0.3">
      <c r="P543858" s="83"/>
    </row>
    <row r="543859" spans="16:16" x14ac:dyDescent="0.3">
      <c r="P543859" s="83"/>
    </row>
    <row r="543860" spans="16:16" x14ac:dyDescent="0.3">
      <c r="P543860" s="83"/>
    </row>
    <row r="543861" spans="16:16" x14ac:dyDescent="0.3">
      <c r="P543861" s="83"/>
    </row>
    <row r="543862" spans="16:16" x14ac:dyDescent="0.3">
      <c r="P543862" s="83"/>
    </row>
    <row r="543863" spans="16:16" x14ac:dyDescent="0.3">
      <c r="P543863" s="83"/>
    </row>
    <row r="543864" spans="16:16" x14ac:dyDescent="0.3">
      <c r="P543864" s="83"/>
    </row>
    <row r="543865" spans="16:16" x14ac:dyDescent="0.3">
      <c r="P543865" s="83"/>
    </row>
    <row r="543866" spans="16:16" x14ac:dyDescent="0.3">
      <c r="P543866" s="83"/>
    </row>
    <row r="543867" spans="16:16" x14ac:dyDescent="0.3">
      <c r="P543867" s="83"/>
    </row>
    <row r="543868" spans="16:16" x14ac:dyDescent="0.3">
      <c r="P543868" s="83"/>
    </row>
    <row r="543869" spans="16:16" x14ac:dyDescent="0.3">
      <c r="P543869" s="83"/>
    </row>
    <row r="543870" spans="16:16" x14ac:dyDescent="0.3">
      <c r="P543870" s="83"/>
    </row>
    <row r="543871" spans="16:16" x14ac:dyDescent="0.3">
      <c r="P543871" s="83"/>
    </row>
    <row r="543872" spans="16:16" x14ac:dyDescent="0.3">
      <c r="P543872" s="83"/>
    </row>
    <row r="543873" spans="16:16" x14ac:dyDescent="0.3">
      <c r="P543873" s="83"/>
    </row>
    <row r="543874" spans="16:16" x14ac:dyDescent="0.3">
      <c r="P543874" s="83"/>
    </row>
    <row r="543875" spans="16:16" x14ac:dyDescent="0.3">
      <c r="P543875" s="83"/>
    </row>
    <row r="543876" spans="16:16" x14ac:dyDescent="0.3">
      <c r="P543876" s="83"/>
    </row>
    <row r="543877" spans="16:16" x14ac:dyDescent="0.3">
      <c r="P543877" s="83"/>
    </row>
    <row r="543878" spans="16:16" x14ac:dyDescent="0.3">
      <c r="P543878" s="83"/>
    </row>
    <row r="543879" spans="16:16" x14ac:dyDescent="0.3">
      <c r="P543879" s="83"/>
    </row>
    <row r="543880" spans="16:16" x14ac:dyDescent="0.3">
      <c r="P543880" s="83"/>
    </row>
    <row r="543881" spans="16:16" x14ac:dyDescent="0.3">
      <c r="P543881" s="83"/>
    </row>
    <row r="543882" spans="16:16" x14ac:dyDescent="0.3">
      <c r="P543882" s="83"/>
    </row>
    <row r="543883" spans="16:16" x14ac:dyDescent="0.3">
      <c r="P543883" s="83"/>
    </row>
    <row r="543884" spans="16:16" x14ac:dyDescent="0.3">
      <c r="P543884" s="83"/>
    </row>
    <row r="543885" spans="16:16" x14ac:dyDescent="0.3">
      <c r="P543885" s="83"/>
    </row>
    <row r="543886" spans="16:16" x14ac:dyDescent="0.3">
      <c r="P543886" s="83"/>
    </row>
    <row r="543887" spans="16:16" x14ac:dyDescent="0.3">
      <c r="P543887" s="83"/>
    </row>
    <row r="543888" spans="16:16" x14ac:dyDescent="0.3">
      <c r="P543888" s="83"/>
    </row>
    <row r="543889" spans="16:16" x14ac:dyDescent="0.3">
      <c r="P543889" s="83"/>
    </row>
    <row r="543890" spans="16:16" x14ac:dyDescent="0.3">
      <c r="P543890" s="83"/>
    </row>
    <row r="543891" spans="16:16" x14ac:dyDescent="0.3">
      <c r="P543891" s="83"/>
    </row>
    <row r="543892" spans="16:16" x14ac:dyDescent="0.3">
      <c r="P543892" s="83"/>
    </row>
    <row r="543893" spans="16:16" x14ac:dyDescent="0.3">
      <c r="P543893" s="83"/>
    </row>
    <row r="543894" spans="16:16" x14ac:dyDescent="0.3">
      <c r="P543894" s="83"/>
    </row>
    <row r="543895" spans="16:16" x14ac:dyDescent="0.3">
      <c r="P543895" s="83"/>
    </row>
    <row r="543896" spans="16:16" x14ac:dyDescent="0.3">
      <c r="P543896" s="83"/>
    </row>
    <row r="543897" spans="16:16" x14ac:dyDescent="0.3">
      <c r="P543897" s="83"/>
    </row>
    <row r="543898" spans="16:16" x14ac:dyDescent="0.3">
      <c r="P543898" s="83"/>
    </row>
    <row r="543899" spans="16:16" x14ac:dyDescent="0.3">
      <c r="P543899" s="83"/>
    </row>
    <row r="543900" spans="16:16" x14ac:dyDescent="0.3">
      <c r="P543900" s="83"/>
    </row>
    <row r="543901" spans="16:16" x14ac:dyDescent="0.3">
      <c r="P543901" s="83"/>
    </row>
    <row r="543902" spans="16:16" x14ac:dyDescent="0.3">
      <c r="P543902" s="83"/>
    </row>
    <row r="543903" spans="16:16" x14ac:dyDescent="0.3">
      <c r="P543903" s="83"/>
    </row>
    <row r="543904" spans="16:16" x14ac:dyDescent="0.3">
      <c r="P543904" s="83"/>
    </row>
    <row r="543905" spans="16:16" x14ac:dyDescent="0.3">
      <c r="P543905" s="83"/>
    </row>
    <row r="543906" spans="16:16" x14ac:dyDescent="0.3">
      <c r="P543906" s="83"/>
    </row>
    <row r="543907" spans="16:16" x14ac:dyDescent="0.3">
      <c r="P543907" s="83"/>
    </row>
    <row r="543908" spans="16:16" x14ac:dyDescent="0.3">
      <c r="P543908" s="83"/>
    </row>
    <row r="543909" spans="16:16" x14ac:dyDescent="0.3">
      <c r="P543909" s="83"/>
    </row>
    <row r="543910" spans="16:16" x14ac:dyDescent="0.3">
      <c r="P543910" s="83"/>
    </row>
    <row r="543911" spans="16:16" x14ac:dyDescent="0.3">
      <c r="P543911" s="83"/>
    </row>
    <row r="543912" spans="16:16" x14ac:dyDescent="0.3">
      <c r="P543912" s="83"/>
    </row>
    <row r="543913" spans="16:16" x14ac:dyDescent="0.3">
      <c r="P543913" s="83"/>
    </row>
    <row r="543914" spans="16:16" x14ac:dyDescent="0.3">
      <c r="P543914" s="83"/>
    </row>
    <row r="543915" spans="16:16" x14ac:dyDescent="0.3">
      <c r="P543915" s="83"/>
    </row>
    <row r="543916" spans="16:16" x14ac:dyDescent="0.3">
      <c r="P543916" s="83"/>
    </row>
    <row r="543917" spans="16:16" x14ac:dyDescent="0.3">
      <c r="P543917" s="83"/>
    </row>
    <row r="543918" spans="16:16" x14ac:dyDescent="0.3">
      <c r="P543918" s="83"/>
    </row>
    <row r="543919" spans="16:16" x14ac:dyDescent="0.3">
      <c r="P543919" s="83"/>
    </row>
    <row r="543920" spans="16:16" x14ac:dyDescent="0.3">
      <c r="P543920" s="83"/>
    </row>
    <row r="543921" spans="16:16" x14ac:dyDescent="0.3">
      <c r="P543921" s="83"/>
    </row>
    <row r="543922" spans="16:16" x14ac:dyDescent="0.3">
      <c r="P543922" s="83"/>
    </row>
    <row r="543923" spans="16:16" x14ac:dyDescent="0.3">
      <c r="P543923" s="83"/>
    </row>
    <row r="543924" spans="16:16" x14ac:dyDescent="0.3">
      <c r="P543924" s="83"/>
    </row>
    <row r="543925" spans="16:16" x14ac:dyDescent="0.3">
      <c r="P543925" s="83"/>
    </row>
    <row r="543926" spans="16:16" x14ac:dyDescent="0.3">
      <c r="P543926" s="83"/>
    </row>
    <row r="543927" spans="16:16" x14ac:dyDescent="0.3">
      <c r="P543927" s="83"/>
    </row>
    <row r="543928" spans="16:16" x14ac:dyDescent="0.3">
      <c r="P543928" s="83"/>
    </row>
    <row r="543929" spans="16:16" x14ac:dyDescent="0.3">
      <c r="P543929" s="83"/>
    </row>
    <row r="543930" spans="16:16" x14ac:dyDescent="0.3">
      <c r="P543930" s="83"/>
    </row>
    <row r="543931" spans="16:16" x14ac:dyDescent="0.3">
      <c r="P543931" s="83"/>
    </row>
    <row r="543932" spans="16:16" x14ac:dyDescent="0.3">
      <c r="P543932" s="83"/>
    </row>
    <row r="543933" spans="16:16" x14ac:dyDescent="0.3">
      <c r="P543933" s="83"/>
    </row>
    <row r="543934" spans="16:16" x14ac:dyDescent="0.3">
      <c r="P543934" s="83"/>
    </row>
    <row r="543935" spans="16:16" x14ac:dyDescent="0.3">
      <c r="P543935" s="83"/>
    </row>
    <row r="543936" spans="16:16" x14ac:dyDescent="0.3">
      <c r="P543936" s="83"/>
    </row>
    <row r="543937" spans="16:16" x14ac:dyDescent="0.3">
      <c r="P543937" s="83"/>
    </row>
    <row r="543938" spans="16:16" x14ac:dyDescent="0.3">
      <c r="P543938" s="83"/>
    </row>
    <row r="543939" spans="16:16" x14ac:dyDescent="0.3">
      <c r="P543939" s="83"/>
    </row>
    <row r="543940" spans="16:16" x14ac:dyDescent="0.3">
      <c r="P543940" s="83"/>
    </row>
    <row r="543941" spans="16:16" x14ac:dyDescent="0.3">
      <c r="P543941" s="83"/>
    </row>
    <row r="543942" spans="16:16" x14ac:dyDescent="0.3">
      <c r="P543942" s="83"/>
    </row>
    <row r="543943" spans="16:16" x14ac:dyDescent="0.3">
      <c r="P543943" s="83"/>
    </row>
    <row r="543944" spans="16:16" x14ac:dyDescent="0.3">
      <c r="P543944" s="83"/>
    </row>
    <row r="543945" spans="16:16" x14ac:dyDescent="0.3">
      <c r="P543945" s="83"/>
    </row>
    <row r="543946" spans="16:16" x14ac:dyDescent="0.3">
      <c r="P543946" s="83"/>
    </row>
    <row r="543947" spans="16:16" x14ac:dyDescent="0.3">
      <c r="P543947" s="83"/>
    </row>
    <row r="543948" spans="16:16" x14ac:dyDescent="0.3">
      <c r="P543948" s="83"/>
    </row>
    <row r="543949" spans="16:16" x14ac:dyDescent="0.3">
      <c r="P543949" s="83"/>
    </row>
    <row r="543950" spans="16:16" x14ac:dyDescent="0.3">
      <c r="P543950" s="83"/>
    </row>
    <row r="543951" spans="16:16" x14ac:dyDescent="0.3">
      <c r="P543951" s="83"/>
    </row>
    <row r="543952" spans="16:16" x14ac:dyDescent="0.3">
      <c r="P543952" s="83"/>
    </row>
    <row r="543953" spans="16:16" x14ac:dyDescent="0.3">
      <c r="P543953" s="83"/>
    </row>
    <row r="543954" spans="16:16" x14ac:dyDescent="0.3">
      <c r="P543954" s="83"/>
    </row>
    <row r="543955" spans="16:16" x14ac:dyDescent="0.3">
      <c r="P543955" s="83"/>
    </row>
    <row r="543956" spans="16:16" x14ac:dyDescent="0.3">
      <c r="P543956" s="83"/>
    </row>
    <row r="543957" spans="16:16" x14ac:dyDescent="0.3">
      <c r="P543957" s="83"/>
    </row>
    <row r="543958" spans="16:16" x14ac:dyDescent="0.3">
      <c r="P543958" s="83"/>
    </row>
    <row r="543959" spans="16:16" x14ac:dyDescent="0.3">
      <c r="P543959" s="83"/>
    </row>
    <row r="543960" spans="16:16" x14ac:dyDescent="0.3">
      <c r="P543960" s="83"/>
    </row>
    <row r="543961" spans="16:16" x14ac:dyDescent="0.3">
      <c r="P543961" s="83"/>
    </row>
    <row r="543962" spans="16:16" x14ac:dyDescent="0.3">
      <c r="P543962" s="83"/>
    </row>
    <row r="543963" spans="16:16" x14ac:dyDescent="0.3">
      <c r="P543963" s="83"/>
    </row>
    <row r="543964" spans="16:16" x14ac:dyDescent="0.3">
      <c r="P543964" s="83"/>
    </row>
    <row r="543965" spans="16:16" x14ac:dyDescent="0.3">
      <c r="P543965" s="83"/>
    </row>
    <row r="543966" spans="16:16" x14ac:dyDescent="0.3">
      <c r="P543966" s="83"/>
    </row>
    <row r="543967" spans="16:16" x14ac:dyDescent="0.3">
      <c r="P543967" s="83"/>
    </row>
    <row r="543968" spans="16:16" x14ac:dyDescent="0.3">
      <c r="P543968" s="83"/>
    </row>
    <row r="543969" spans="16:16" x14ac:dyDescent="0.3">
      <c r="P543969" s="83"/>
    </row>
    <row r="543970" spans="16:16" x14ac:dyDescent="0.3">
      <c r="P543970" s="83"/>
    </row>
    <row r="543971" spans="16:16" x14ac:dyDescent="0.3">
      <c r="P543971" s="83"/>
    </row>
    <row r="543972" spans="16:16" x14ac:dyDescent="0.3">
      <c r="P543972" s="83"/>
    </row>
    <row r="543973" spans="16:16" x14ac:dyDescent="0.3">
      <c r="P543973" s="83"/>
    </row>
    <row r="543974" spans="16:16" x14ac:dyDescent="0.3">
      <c r="P543974" s="83"/>
    </row>
    <row r="543975" spans="16:16" x14ac:dyDescent="0.3">
      <c r="P543975" s="83"/>
    </row>
    <row r="543976" spans="16:16" x14ac:dyDescent="0.3">
      <c r="P543976" s="83"/>
    </row>
    <row r="543977" spans="16:16" x14ac:dyDescent="0.3">
      <c r="P543977" s="83"/>
    </row>
    <row r="543978" spans="16:16" x14ac:dyDescent="0.3">
      <c r="P543978" s="83"/>
    </row>
    <row r="543979" spans="16:16" x14ac:dyDescent="0.3">
      <c r="P543979" s="83"/>
    </row>
    <row r="543980" spans="16:16" x14ac:dyDescent="0.3">
      <c r="P543980" s="83"/>
    </row>
    <row r="543981" spans="16:16" x14ac:dyDescent="0.3">
      <c r="P543981" s="83"/>
    </row>
    <row r="543982" spans="16:16" x14ac:dyDescent="0.3">
      <c r="P543982" s="83"/>
    </row>
    <row r="543983" spans="16:16" x14ac:dyDescent="0.3">
      <c r="P543983" s="83"/>
    </row>
    <row r="543984" spans="16:16" x14ac:dyDescent="0.3">
      <c r="P543984" s="83"/>
    </row>
    <row r="543985" spans="16:16" x14ac:dyDescent="0.3">
      <c r="P543985" s="83"/>
    </row>
    <row r="543986" spans="16:16" x14ac:dyDescent="0.3">
      <c r="P543986" s="83"/>
    </row>
    <row r="543987" spans="16:16" x14ac:dyDescent="0.3">
      <c r="P543987" s="83"/>
    </row>
    <row r="543988" spans="16:16" x14ac:dyDescent="0.3">
      <c r="P543988" s="83"/>
    </row>
    <row r="543989" spans="16:16" x14ac:dyDescent="0.3">
      <c r="P543989" s="83"/>
    </row>
    <row r="543990" spans="16:16" x14ac:dyDescent="0.3">
      <c r="P543990" s="83"/>
    </row>
    <row r="543991" spans="16:16" x14ac:dyDescent="0.3">
      <c r="P543991" s="83"/>
    </row>
    <row r="543992" spans="16:16" x14ac:dyDescent="0.3">
      <c r="P543992" s="83"/>
    </row>
    <row r="543993" spans="16:16" x14ac:dyDescent="0.3">
      <c r="P543993" s="83"/>
    </row>
    <row r="543994" spans="16:16" x14ac:dyDescent="0.3">
      <c r="P543994" s="83"/>
    </row>
    <row r="543995" spans="16:16" x14ac:dyDescent="0.3">
      <c r="P543995" s="83"/>
    </row>
    <row r="543996" spans="16:16" x14ac:dyDescent="0.3">
      <c r="P543996" s="83"/>
    </row>
    <row r="543997" spans="16:16" x14ac:dyDescent="0.3">
      <c r="P543997" s="83"/>
    </row>
    <row r="543998" spans="16:16" x14ac:dyDescent="0.3">
      <c r="P543998" s="83"/>
    </row>
    <row r="543999" spans="16:16" x14ac:dyDescent="0.3">
      <c r="P543999" s="83"/>
    </row>
    <row r="544000" spans="16:16" x14ac:dyDescent="0.3">
      <c r="P544000" s="83"/>
    </row>
    <row r="544001" spans="16:16" x14ac:dyDescent="0.3">
      <c r="P544001" s="83"/>
    </row>
    <row r="544002" spans="16:16" x14ac:dyDescent="0.3">
      <c r="P544002" s="83"/>
    </row>
    <row r="544003" spans="16:16" x14ac:dyDescent="0.3">
      <c r="P544003" s="83"/>
    </row>
    <row r="544004" spans="16:16" x14ac:dyDescent="0.3">
      <c r="P544004" s="83"/>
    </row>
    <row r="544005" spans="16:16" x14ac:dyDescent="0.3">
      <c r="P544005" s="83"/>
    </row>
    <row r="544006" spans="16:16" x14ac:dyDescent="0.3">
      <c r="P544006" s="83"/>
    </row>
    <row r="544007" spans="16:16" x14ac:dyDescent="0.3">
      <c r="P544007" s="83"/>
    </row>
    <row r="544008" spans="16:16" x14ac:dyDescent="0.3">
      <c r="P544008" s="83"/>
    </row>
    <row r="544009" spans="16:16" x14ac:dyDescent="0.3">
      <c r="P544009" s="83"/>
    </row>
    <row r="544010" spans="16:16" x14ac:dyDescent="0.3">
      <c r="P544010" s="83"/>
    </row>
    <row r="544011" spans="16:16" x14ac:dyDescent="0.3">
      <c r="P544011" s="83"/>
    </row>
    <row r="544012" spans="16:16" x14ac:dyDescent="0.3">
      <c r="P544012" s="83"/>
    </row>
    <row r="544013" spans="16:16" x14ac:dyDescent="0.3">
      <c r="P544013" s="83"/>
    </row>
    <row r="544014" spans="16:16" x14ac:dyDescent="0.3">
      <c r="P544014" s="83"/>
    </row>
    <row r="544015" spans="16:16" x14ac:dyDescent="0.3">
      <c r="P544015" s="83"/>
    </row>
    <row r="544016" spans="16:16" x14ac:dyDescent="0.3">
      <c r="P544016" s="83"/>
    </row>
    <row r="544017" spans="16:16" x14ac:dyDescent="0.3">
      <c r="P544017" s="83"/>
    </row>
    <row r="544018" spans="16:16" x14ac:dyDescent="0.3">
      <c r="P544018" s="83"/>
    </row>
    <row r="544019" spans="16:16" x14ac:dyDescent="0.3">
      <c r="P544019" s="83"/>
    </row>
    <row r="544020" spans="16:16" x14ac:dyDescent="0.3">
      <c r="P544020" s="83"/>
    </row>
    <row r="544021" spans="16:16" x14ac:dyDescent="0.3">
      <c r="P544021" s="83"/>
    </row>
    <row r="544022" spans="16:16" x14ac:dyDescent="0.3">
      <c r="P544022" s="83"/>
    </row>
    <row r="544023" spans="16:16" x14ac:dyDescent="0.3">
      <c r="P544023" s="83"/>
    </row>
    <row r="544024" spans="16:16" x14ac:dyDescent="0.3">
      <c r="P544024" s="83"/>
    </row>
    <row r="544025" spans="16:16" x14ac:dyDescent="0.3">
      <c r="P544025" s="83"/>
    </row>
    <row r="544026" spans="16:16" x14ac:dyDescent="0.3">
      <c r="P544026" s="83"/>
    </row>
    <row r="544027" spans="16:16" x14ac:dyDescent="0.3">
      <c r="P544027" s="83"/>
    </row>
    <row r="544028" spans="16:16" x14ac:dyDescent="0.3">
      <c r="P544028" s="83"/>
    </row>
    <row r="544029" spans="16:16" x14ac:dyDescent="0.3">
      <c r="P544029" s="83"/>
    </row>
    <row r="544030" spans="16:16" x14ac:dyDescent="0.3">
      <c r="P544030" s="83"/>
    </row>
    <row r="544031" spans="16:16" x14ac:dyDescent="0.3">
      <c r="P544031" s="83"/>
    </row>
    <row r="544032" spans="16:16" x14ac:dyDescent="0.3">
      <c r="P544032" s="83"/>
    </row>
    <row r="544033" spans="16:16" x14ac:dyDescent="0.3">
      <c r="P544033" s="83"/>
    </row>
    <row r="544034" spans="16:16" x14ac:dyDescent="0.3">
      <c r="P544034" s="83"/>
    </row>
    <row r="544035" spans="16:16" x14ac:dyDescent="0.3">
      <c r="P544035" s="83"/>
    </row>
    <row r="544036" spans="16:16" x14ac:dyDescent="0.3">
      <c r="P544036" s="83"/>
    </row>
    <row r="544037" spans="16:16" x14ac:dyDescent="0.3">
      <c r="P544037" s="83"/>
    </row>
    <row r="544038" spans="16:16" x14ac:dyDescent="0.3">
      <c r="P544038" s="83"/>
    </row>
    <row r="544039" spans="16:16" x14ac:dyDescent="0.3">
      <c r="P544039" s="83"/>
    </row>
    <row r="544040" spans="16:16" x14ac:dyDescent="0.3">
      <c r="P544040" s="83"/>
    </row>
    <row r="544041" spans="16:16" x14ac:dyDescent="0.3">
      <c r="P544041" s="83"/>
    </row>
    <row r="544042" spans="16:16" x14ac:dyDescent="0.3">
      <c r="P544042" s="83"/>
    </row>
    <row r="544043" spans="16:16" x14ac:dyDescent="0.3">
      <c r="P544043" s="83"/>
    </row>
    <row r="544044" spans="16:16" x14ac:dyDescent="0.3">
      <c r="P544044" s="83"/>
    </row>
    <row r="544045" spans="16:16" x14ac:dyDescent="0.3">
      <c r="P544045" s="83"/>
    </row>
    <row r="544046" spans="16:16" x14ac:dyDescent="0.3">
      <c r="P544046" s="83"/>
    </row>
    <row r="544047" spans="16:16" x14ac:dyDescent="0.3">
      <c r="P544047" s="83"/>
    </row>
    <row r="544048" spans="16:16" x14ac:dyDescent="0.3">
      <c r="P544048" s="83"/>
    </row>
    <row r="544049" spans="16:16" x14ac:dyDescent="0.3">
      <c r="P544049" s="83"/>
    </row>
    <row r="544050" spans="16:16" x14ac:dyDescent="0.3">
      <c r="P544050" s="83"/>
    </row>
    <row r="544051" spans="16:16" x14ac:dyDescent="0.3">
      <c r="P544051" s="83"/>
    </row>
    <row r="544052" spans="16:16" x14ac:dyDescent="0.3">
      <c r="P544052" s="83"/>
    </row>
    <row r="544053" spans="16:16" x14ac:dyDescent="0.3">
      <c r="P544053" s="83"/>
    </row>
    <row r="544054" spans="16:16" x14ac:dyDescent="0.3">
      <c r="P544054" s="83"/>
    </row>
    <row r="544055" spans="16:16" x14ac:dyDescent="0.3">
      <c r="P544055" s="83"/>
    </row>
    <row r="544056" spans="16:16" x14ac:dyDescent="0.3">
      <c r="P544056" s="83"/>
    </row>
    <row r="544057" spans="16:16" x14ac:dyDescent="0.3">
      <c r="P544057" s="83"/>
    </row>
    <row r="544058" spans="16:16" x14ac:dyDescent="0.3">
      <c r="P544058" s="83"/>
    </row>
    <row r="544059" spans="16:16" x14ac:dyDescent="0.3">
      <c r="P544059" s="83"/>
    </row>
    <row r="544060" spans="16:16" x14ac:dyDescent="0.3">
      <c r="P544060" s="83"/>
    </row>
    <row r="544061" spans="16:16" x14ac:dyDescent="0.3">
      <c r="P544061" s="83"/>
    </row>
    <row r="544062" spans="16:16" x14ac:dyDescent="0.3">
      <c r="P544062" s="83"/>
    </row>
    <row r="544063" spans="16:16" x14ac:dyDescent="0.3">
      <c r="P544063" s="83"/>
    </row>
    <row r="544064" spans="16:16" x14ac:dyDescent="0.3">
      <c r="P544064" s="83"/>
    </row>
    <row r="544065" spans="16:16" x14ac:dyDescent="0.3">
      <c r="P544065" s="83"/>
    </row>
    <row r="544066" spans="16:16" x14ac:dyDescent="0.3">
      <c r="P544066" s="83"/>
    </row>
    <row r="544067" spans="16:16" x14ac:dyDescent="0.3">
      <c r="P544067" s="83"/>
    </row>
    <row r="544068" spans="16:16" x14ac:dyDescent="0.3">
      <c r="P544068" s="83"/>
    </row>
    <row r="544069" spans="16:16" x14ac:dyDescent="0.3">
      <c r="P544069" s="83"/>
    </row>
    <row r="544070" spans="16:16" x14ac:dyDescent="0.3">
      <c r="P544070" s="83"/>
    </row>
    <row r="544071" spans="16:16" x14ac:dyDescent="0.3">
      <c r="P544071" s="83"/>
    </row>
    <row r="544072" spans="16:16" x14ac:dyDescent="0.3">
      <c r="P544072" s="83"/>
    </row>
    <row r="544073" spans="16:16" x14ac:dyDescent="0.3">
      <c r="P544073" s="83"/>
    </row>
    <row r="544074" spans="16:16" x14ac:dyDescent="0.3">
      <c r="P544074" s="83"/>
    </row>
    <row r="544075" spans="16:16" x14ac:dyDescent="0.3">
      <c r="P544075" s="83"/>
    </row>
    <row r="544076" spans="16:16" x14ac:dyDescent="0.3">
      <c r="P544076" s="83"/>
    </row>
    <row r="544077" spans="16:16" x14ac:dyDescent="0.3">
      <c r="P544077" s="83"/>
    </row>
    <row r="544078" spans="16:16" x14ac:dyDescent="0.3">
      <c r="P544078" s="83"/>
    </row>
    <row r="544079" spans="16:16" x14ac:dyDescent="0.3">
      <c r="P544079" s="83"/>
    </row>
    <row r="544080" spans="16:16" x14ac:dyDescent="0.3">
      <c r="P544080" s="83"/>
    </row>
    <row r="544081" spans="16:16" x14ac:dyDescent="0.3">
      <c r="P544081" s="83"/>
    </row>
    <row r="544082" spans="16:16" x14ac:dyDescent="0.3">
      <c r="P544082" s="83"/>
    </row>
    <row r="544083" spans="16:16" x14ac:dyDescent="0.3">
      <c r="P544083" s="83"/>
    </row>
    <row r="544084" spans="16:16" x14ac:dyDescent="0.3">
      <c r="P544084" s="83"/>
    </row>
    <row r="544085" spans="16:16" x14ac:dyDescent="0.3">
      <c r="P544085" s="83"/>
    </row>
    <row r="544086" spans="16:16" x14ac:dyDescent="0.3">
      <c r="P544086" s="83"/>
    </row>
    <row r="544087" spans="16:16" x14ac:dyDescent="0.3">
      <c r="P544087" s="83"/>
    </row>
    <row r="544088" spans="16:16" x14ac:dyDescent="0.3">
      <c r="P544088" s="83"/>
    </row>
    <row r="544089" spans="16:16" x14ac:dyDescent="0.3">
      <c r="P544089" s="83"/>
    </row>
    <row r="544090" spans="16:16" x14ac:dyDescent="0.3">
      <c r="P544090" s="83"/>
    </row>
    <row r="544091" spans="16:16" x14ac:dyDescent="0.3">
      <c r="P544091" s="83"/>
    </row>
    <row r="544092" spans="16:16" x14ac:dyDescent="0.3">
      <c r="P544092" s="83"/>
    </row>
    <row r="544093" spans="16:16" x14ac:dyDescent="0.3">
      <c r="P544093" s="83"/>
    </row>
    <row r="544094" spans="16:16" x14ac:dyDescent="0.3">
      <c r="P544094" s="83"/>
    </row>
    <row r="544095" spans="16:16" x14ac:dyDescent="0.3">
      <c r="P544095" s="83"/>
    </row>
    <row r="544096" spans="16:16" x14ac:dyDescent="0.3">
      <c r="P544096" s="83"/>
    </row>
    <row r="544097" spans="16:16" x14ac:dyDescent="0.3">
      <c r="P544097" s="83"/>
    </row>
    <row r="544098" spans="16:16" x14ac:dyDescent="0.3">
      <c r="P544098" s="83"/>
    </row>
    <row r="544099" spans="16:16" x14ac:dyDescent="0.3">
      <c r="P544099" s="83"/>
    </row>
    <row r="544100" spans="16:16" x14ac:dyDescent="0.3">
      <c r="P544100" s="83"/>
    </row>
    <row r="544101" spans="16:16" x14ac:dyDescent="0.3">
      <c r="P544101" s="83"/>
    </row>
    <row r="544102" spans="16:16" x14ac:dyDescent="0.3">
      <c r="P544102" s="83"/>
    </row>
    <row r="544103" spans="16:16" x14ac:dyDescent="0.3">
      <c r="P544103" s="83"/>
    </row>
    <row r="544104" spans="16:16" x14ac:dyDescent="0.3">
      <c r="P544104" s="83"/>
    </row>
    <row r="544105" spans="16:16" x14ac:dyDescent="0.3">
      <c r="P544105" s="83"/>
    </row>
    <row r="544106" spans="16:16" x14ac:dyDescent="0.3">
      <c r="P544106" s="83"/>
    </row>
    <row r="544107" spans="16:16" x14ac:dyDescent="0.3">
      <c r="P544107" s="83"/>
    </row>
    <row r="544108" spans="16:16" x14ac:dyDescent="0.3">
      <c r="P544108" s="83"/>
    </row>
    <row r="544109" spans="16:16" x14ac:dyDescent="0.3">
      <c r="P544109" s="83"/>
    </row>
    <row r="544110" spans="16:16" x14ac:dyDescent="0.3">
      <c r="P544110" s="83"/>
    </row>
    <row r="544111" spans="16:16" x14ac:dyDescent="0.3">
      <c r="P544111" s="83"/>
    </row>
    <row r="544112" spans="16:16" x14ac:dyDescent="0.3">
      <c r="P544112" s="83"/>
    </row>
    <row r="544113" spans="16:16" x14ac:dyDescent="0.3">
      <c r="P544113" s="83"/>
    </row>
    <row r="544114" spans="16:16" x14ac:dyDescent="0.3">
      <c r="P544114" s="83"/>
    </row>
    <row r="544115" spans="16:16" x14ac:dyDescent="0.3">
      <c r="P544115" s="83"/>
    </row>
    <row r="544116" spans="16:16" x14ac:dyDescent="0.3">
      <c r="P544116" s="83"/>
    </row>
    <row r="544117" spans="16:16" x14ac:dyDescent="0.3">
      <c r="P544117" s="83"/>
    </row>
    <row r="544118" spans="16:16" x14ac:dyDescent="0.3">
      <c r="P544118" s="83"/>
    </row>
    <row r="544119" spans="16:16" x14ac:dyDescent="0.3">
      <c r="P544119" s="83"/>
    </row>
    <row r="544120" spans="16:16" x14ac:dyDescent="0.3">
      <c r="P544120" s="83"/>
    </row>
    <row r="544121" spans="16:16" x14ac:dyDescent="0.3">
      <c r="P544121" s="83"/>
    </row>
    <row r="544122" spans="16:16" x14ac:dyDescent="0.3">
      <c r="P544122" s="83"/>
    </row>
    <row r="544123" spans="16:16" x14ac:dyDescent="0.3">
      <c r="P544123" s="83"/>
    </row>
    <row r="544124" spans="16:16" x14ac:dyDescent="0.3">
      <c r="P544124" s="83"/>
    </row>
    <row r="544125" spans="16:16" x14ac:dyDescent="0.3">
      <c r="P544125" s="83"/>
    </row>
    <row r="544126" spans="16:16" x14ac:dyDescent="0.3">
      <c r="P544126" s="83"/>
    </row>
    <row r="544127" spans="16:16" x14ac:dyDescent="0.3">
      <c r="P544127" s="83"/>
    </row>
    <row r="544128" spans="16:16" x14ac:dyDescent="0.3">
      <c r="P544128" s="83"/>
    </row>
    <row r="544129" spans="16:16" x14ac:dyDescent="0.3">
      <c r="P544129" s="83"/>
    </row>
    <row r="544130" spans="16:16" x14ac:dyDescent="0.3">
      <c r="P544130" s="83"/>
    </row>
    <row r="544131" spans="16:16" x14ac:dyDescent="0.3">
      <c r="P544131" s="83"/>
    </row>
    <row r="544132" spans="16:16" x14ac:dyDescent="0.3">
      <c r="P544132" s="83"/>
    </row>
    <row r="544133" spans="16:16" x14ac:dyDescent="0.3">
      <c r="P544133" s="83"/>
    </row>
    <row r="544134" spans="16:16" x14ac:dyDescent="0.3">
      <c r="P544134" s="83"/>
    </row>
    <row r="544135" spans="16:16" x14ac:dyDescent="0.3">
      <c r="P544135" s="83"/>
    </row>
    <row r="544136" spans="16:16" x14ac:dyDescent="0.3">
      <c r="P544136" s="83"/>
    </row>
    <row r="544137" spans="16:16" x14ac:dyDescent="0.3">
      <c r="P544137" s="83"/>
    </row>
    <row r="544138" spans="16:16" x14ac:dyDescent="0.3">
      <c r="P544138" s="83"/>
    </row>
    <row r="544139" spans="16:16" x14ac:dyDescent="0.3">
      <c r="P544139" s="83"/>
    </row>
    <row r="544140" spans="16:16" x14ac:dyDescent="0.3">
      <c r="P544140" s="83"/>
    </row>
    <row r="544141" spans="16:16" x14ac:dyDescent="0.3">
      <c r="P544141" s="83"/>
    </row>
    <row r="544142" spans="16:16" x14ac:dyDescent="0.3">
      <c r="P544142" s="83"/>
    </row>
    <row r="544143" spans="16:16" x14ac:dyDescent="0.3">
      <c r="P544143" s="83"/>
    </row>
    <row r="544144" spans="16:16" x14ac:dyDescent="0.3">
      <c r="P544144" s="83"/>
    </row>
    <row r="544145" spans="16:16" x14ac:dyDescent="0.3">
      <c r="P544145" s="83"/>
    </row>
    <row r="544146" spans="16:16" x14ac:dyDescent="0.3">
      <c r="P544146" s="83"/>
    </row>
    <row r="544147" spans="16:16" x14ac:dyDescent="0.3">
      <c r="P544147" s="83"/>
    </row>
    <row r="544148" spans="16:16" x14ac:dyDescent="0.3">
      <c r="P544148" s="83"/>
    </row>
    <row r="544149" spans="16:16" x14ac:dyDescent="0.3">
      <c r="P544149" s="83"/>
    </row>
    <row r="544150" spans="16:16" x14ac:dyDescent="0.3">
      <c r="P544150" s="83"/>
    </row>
    <row r="544151" spans="16:16" x14ac:dyDescent="0.3">
      <c r="P544151" s="83"/>
    </row>
    <row r="544152" spans="16:16" x14ac:dyDescent="0.3">
      <c r="P544152" s="83"/>
    </row>
    <row r="544153" spans="16:16" x14ac:dyDescent="0.3">
      <c r="P544153" s="83"/>
    </row>
    <row r="544154" spans="16:16" x14ac:dyDescent="0.3">
      <c r="P544154" s="83"/>
    </row>
    <row r="544155" spans="16:16" x14ac:dyDescent="0.3">
      <c r="P544155" s="83"/>
    </row>
    <row r="544156" spans="16:16" x14ac:dyDescent="0.3">
      <c r="P544156" s="83"/>
    </row>
    <row r="544157" spans="16:16" x14ac:dyDescent="0.3">
      <c r="P544157" s="83"/>
    </row>
    <row r="544158" spans="16:16" x14ac:dyDescent="0.3">
      <c r="P544158" s="83"/>
    </row>
    <row r="544159" spans="16:16" x14ac:dyDescent="0.3">
      <c r="P544159" s="83"/>
    </row>
    <row r="544160" spans="16:16" x14ac:dyDescent="0.3">
      <c r="P544160" s="83"/>
    </row>
    <row r="544161" spans="16:16" x14ac:dyDescent="0.3">
      <c r="P544161" s="83"/>
    </row>
    <row r="544162" spans="16:16" x14ac:dyDescent="0.3">
      <c r="P544162" s="83"/>
    </row>
    <row r="544163" spans="16:16" x14ac:dyDescent="0.3">
      <c r="P544163" s="83"/>
    </row>
    <row r="544164" spans="16:16" x14ac:dyDescent="0.3">
      <c r="P544164" s="83"/>
    </row>
    <row r="544165" spans="16:16" x14ac:dyDescent="0.3">
      <c r="P544165" s="83"/>
    </row>
    <row r="544166" spans="16:16" x14ac:dyDescent="0.3">
      <c r="P544166" s="83"/>
    </row>
    <row r="544167" spans="16:16" x14ac:dyDescent="0.3">
      <c r="P544167" s="83"/>
    </row>
    <row r="544168" spans="16:16" x14ac:dyDescent="0.3">
      <c r="P544168" s="83"/>
    </row>
    <row r="544169" spans="16:16" x14ac:dyDescent="0.3">
      <c r="P544169" s="83"/>
    </row>
    <row r="544170" spans="16:16" x14ac:dyDescent="0.3">
      <c r="P544170" s="83"/>
    </row>
    <row r="544171" spans="16:16" x14ac:dyDescent="0.3">
      <c r="P544171" s="83"/>
    </row>
    <row r="544172" spans="16:16" x14ac:dyDescent="0.3">
      <c r="P544172" s="83"/>
    </row>
    <row r="544173" spans="16:16" x14ac:dyDescent="0.3">
      <c r="P544173" s="83"/>
    </row>
    <row r="544174" spans="16:16" x14ac:dyDescent="0.3">
      <c r="P544174" s="83"/>
    </row>
    <row r="544175" spans="16:16" x14ac:dyDescent="0.3">
      <c r="P544175" s="83"/>
    </row>
    <row r="544176" spans="16:16" x14ac:dyDescent="0.3">
      <c r="P544176" s="83"/>
    </row>
    <row r="544177" spans="16:16" x14ac:dyDescent="0.3">
      <c r="P544177" s="83"/>
    </row>
    <row r="544178" spans="16:16" x14ac:dyDescent="0.3">
      <c r="P544178" s="83"/>
    </row>
    <row r="544179" spans="16:16" x14ac:dyDescent="0.3">
      <c r="P544179" s="83"/>
    </row>
    <row r="544180" spans="16:16" x14ac:dyDescent="0.3">
      <c r="P544180" s="83"/>
    </row>
    <row r="544181" spans="16:16" x14ac:dyDescent="0.3">
      <c r="P544181" s="83"/>
    </row>
    <row r="544182" spans="16:16" x14ac:dyDescent="0.3">
      <c r="P544182" s="83"/>
    </row>
    <row r="544183" spans="16:16" x14ac:dyDescent="0.3">
      <c r="P544183" s="83"/>
    </row>
    <row r="544184" spans="16:16" x14ac:dyDescent="0.3">
      <c r="P544184" s="83"/>
    </row>
    <row r="544185" spans="16:16" x14ac:dyDescent="0.3">
      <c r="P544185" s="83"/>
    </row>
    <row r="544186" spans="16:16" x14ac:dyDescent="0.3">
      <c r="P544186" s="83"/>
    </row>
    <row r="544187" spans="16:16" x14ac:dyDescent="0.3">
      <c r="P544187" s="83"/>
    </row>
    <row r="544188" spans="16:16" x14ac:dyDescent="0.3">
      <c r="P544188" s="83"/>
    </row>
    <row r="544189" spans="16:16" x14ac:dyDescent="0.3">
      <c r="P544189" s="83"/>
    </row>
    <row r="544190" spans="16:16" x14ac:dyDescent="0.3">
      <c r="P544190" s="83"/>
    </row>
    <row r="544191" spans="16:16" x14ac:dyDescent="0.3">
      <c r="P544191" s="83"/>
    </row>
    <row r="544192" spans="16:16" x14ac:dyDescent="0.3">
      <c r="P544192" s="83"/>
    </row>
    <row r="544193" spans="16:16" x14ac:dyDescent="0.3">
      <c r="P544193" s="83"/>
    </row>
    <row r="544194" spans="16:16" x14ac:dyDescent="0.3">
      <c r="P544194" s="83"/>
    </row>
    <row r="544195" spans="16:16" x14ac:dyDescent="0.3">
      <c r="P544195" s="83"/>
    </row>
    <row r="544196" spans="16:16" x14ac:dyDescent="0.3">
      <c r="P544196" s="83"/>
    </row>
    <row r="544197" spans="16:16" x14ac:dyDescent="0.3">
      <c r="P544197" s="83"/>
    </row>
    <row r="544198" spans="16:16" x14ac:dyDescent="0.3">
      <c r="P544198" s="83"/>
    </row>
    <row r="544199" spans="16:16" x14ac:dyDescent="0.3">
      <c r="P544199" s="83"/>
    </row>
    <row r="544200" spans="16:16" x14ac:dyDescent="0.3">
      <c r="P544200" s="83"/>
    </row>
    <row r="544201" spans="16:16" x14ac:dyDescent="0.3">
      <c r="P544201" s="83"/>
    </row>
    <row r="544202" spans="16:16" x14ac:dyDescent="0.3">
      <c r="P544202" s="83"/>
    </row>
    <row r="544203" spans="16:16" x14ac:dyDescent="0.3">
      <c r="P544203" s="83"/>
    </row>
    <row r="544204" spans="16:16" x14ac:dyDescent="0.3">
      <c r="P544204" s="83"/>
    </row>
    <row r="544205" spans="16:16" x14ac:dyDescent="0.3">
      <c r="P544205" s="83"/>
    </row>
    <row r="544206" spans="16:16" x14ac:dyDescent="0.3">
      <c r="P544206" s="83"/>
    </row>
    <row r="544207" spans="16:16" x14ac:dyDescent="0.3">
      <c r="P544207" s="83"/>
    </row>
    <row r="544208" spans="16:16" x14ac:dyDescent="0.3">
      <c r="P544208" s="83"/>
    </row>
    <row r="544209" spans="16:16" x14ac:dyDescent="0.3">
      <c r="P544209" s="83"/>
    </row>
    <row r="544210" spans="16:16" x14ac:dyDescent="0.3">
      <c r="P544210" s="83"/>
    </row>
    <row r="544211" spans="16:16" x14ac:dyDescent="0.3">
      <c r="P544211" s="83"/>
    </row>
    <row r="544212" spans="16:16" x14ac:dyDescent="0.3">
      <c r="P544212" s="83"/>
    </row>
    <row r="544213" spans="16:16" x14ac:dyDescent="0.3">
      <c r="P544213" s="83"/>
    </row>
    <row r="544214" spans="16:16" x14ac:dyDescent="0.3">
      <c r="P544214" s="83"/>
    </row>
    <row r="544215" spans="16:16" x14ac:dyDescent="0.3">
      <c r="P544215" s="83"/>
    </row>
    <row r="544216" spans="16:16" x14ac:dyDescent="0.3">
      <c r="P544216" s="83"/>
    </row>
    <row r="544217" spans="16:16" x14ac:dyDescent="0.3">
      <c r="P544217" s="83"/>
    </row>
    <row r="544218" spans="16:16" x14ac:dyDescent="0.3">
      <c r="P544218" s="83"/>
    </row>
    <row r="544219" spans="16:16" x14ac:dyDescent="0.3">
      <c r="P544219" s="83"/>
    </row>
    <row r="544220" spans="16:16" x14ac:dyDescent="0.3">
      <c r="P544220" s="83"/>
    </row>
    <row r="544221" spans="16:16" x14ac:dyDescent="0.3">
      <c r="P544221" s="83"/>
    </row>
    <row r="544222" spans="16:16" x14ac:dyDescent="0.3">
      <c r="P544222" s="83"/>
    </row>
    <row r="544223" spans="16:16" x14ac:dyDescent="0.3">
      <c r="P544223" s="83"/>
    </row>
    <row r="544224" spans="16:16" x14ac:dyDescent="0.3">
      <c r="P544224" s="83"/>
    </row>
    <row r="544225" spans="16:16" x14ac:dyDescent="0.3">
      <c r="P544225" s="83"/>
    </row>
    <row r="544226" spans="16:16" x14ac:dyDescent="0.3">
      <c r="P544226" s="83"/>
    </row>
    <row r="544227" spans="16:16" x14ac:dyDescent="0.3">
      <c r="P544227" s="83"/>
    </row>
    <row r="544228" spans="16:16" x14ac:dyDescent="0.3">
      <c r="P544228" s="83"/>
    </row>
    <row r="544229" spans="16:16" x14ac:dyDescent="0.3">
      <c r="P544229" s="83"/>
    </row>
    <row r="544230" spans="16:16" x14ac:dyDescent="0.3">
      <c r="P544230" s="83"/>
    </row>
    <row r="544231" spans="16:16" x14ac:dyDescent="0.3">
      <c r="P544231" s="83"/>
    </row>
    <row r="544232" spans="16:16" x14ac:dyDescent="0.3">
      <c r="P544232" s="83"/>
    </row>
    <row r="544233" spans="16:16" x14ac:dyDescent="0.3">
      <c r="P544233" s="83"/>
    </row>
    <row r="544234" spans="16:16" x14ac:dyDescent="0.3">
      <c r="P544234" s="83"/>
    </row>
    <row r="544235" spans="16:16" x14ac:dyDescent="0.3">
      <c r="P544235" s="83"/>
    </row>
    <row r="544236" spans="16:16" x14ac:dyDescent="0.3">
      <c r="P544236" s="83"/>
    </row>
    <row r="544237" spans="16:16" x14ac:dyDescent="0.3">
      <c r="P544237" s="83"/>
    </row>
    <row r="544238" spans="16:16" x14ac:dyDescent="0.3">
      <c r="P544238" s="83"/>
    </row>
    <row r="544239" spans="16:16" x14ac:dyDescent="0.3">
      <c r="P544239" s="83"/>
    </row>
    <row r="544240" spans="16:16" x14ac:dyDescent="0.3">
      <c r="P544240" s="83"/>
    </row>
    <row r="544241" spans="16:16" x14ac:dyDescent="0.3">
      <c r="P544241" s="83"/>
    </row>
    <row r="544242" spans="16:16" x14ac:dyDescent="0.3">
      <c r="P544242" s="83"/>
    </row>
    <row r="544243" spans="16:16" x14ac:dyDescent="0.3">
      <c r="P544243" s="83"/>
    </row>
    <row r="544244" spans="16:16" x14ac:dyDescent="0.3">
      <c r="P544244" s="83"/>
    </row>
    <row r="544245" spans="16:16" x14ac:dyDescent="0.3">
      <c r="P544245" s="83"/>
    </row>
    <row r="544246" spans="16:16" x14ac:dyDescent="0.3">
      <c r="P544246" s="83"/>
    </row>
    <row r="544247" spans="16:16" x14ac:dyDescent="0.3">
      <c r="P544247" s="83"/>
    </row>
    <row r="544248" spans="16:16" x14ac:dyDescent="0.3">
      <c r="P544248" s="83"/>
    </row>
    <row r="544249" spans="16:16" x14ac:dyDescent="0.3">
      <c r="P544249" s="83"/>
    </row>
    <row r="544250" spans="16:16" x14ac:dyDescent="0.3">
      <c r="P544250" s="83"/>
    </row>
    <row r="544251" spans="16:16" x14ac:dyDescent="0.3">
      <c r="P544251" s="83"/>
    </row>
    <row r="544252" spans="16:16" x14ac:dyDescent="0.3">
      <c r="P544252" s="83"/>
    </row>
    <row r="544253" spans="16:16" x14ac:dyDescent="0.3">
      <c r="P544253" s="83"/>
    </row>
    <row r="544254" spans="16:16" x14ac:dyDescent="0.3">
      <c r="P544254" s="83"/>
    </row>
    <row r="544255" spans="16:16" x14ac:dyDescent="0.3">
      <c r="P544255" s="83"/>
    </row>
    <row r="544256" spans="16:16" x14ac:dyDescent="0.3">
      <c r="P544256" s="83"/>
    </row>
    <row r="544257" spans="16:16" x14ac:dyDescent="0.3">
      <c r="P544257" s="83"/>
    </row>
    <row r="544258" spans="16:16" x14ac:dyDescent="0.3">
      <c r="P544258" s="83"/>
    </row>
    <row r="544259" spans="16:16" x14ac:dyDescent="0.3">
      <c r="P544259" s="83"/>
    </row>
    <row r="544260" spans="16:16" x14ac:dyDescent="0.3">
      <c r="P544260" s="83"/>
    </row>
    <row r="544261" spans="16:16" x14ac:dyDescent="0.3">
      <c r="P544261" s="83"/>
    </row>
    <row r="544262" spans="16:16" x14ac:dyDescent="0.3">
      <c r="P544262" s="83"/>
    </row>
    <row r="544263" spans="16:16" x14ac:dyDescent="0.3">
      <c r="P544263" s="83"/>
    </row>
    <row r="544264" spans="16:16" x14ac:dyDescent="0.3">
      <c r="P544264" s="83"/>
    </row>
    <row r="544265" spans="16:16" x14ac:dyDescent="0.3">
      <c r="P544265" s="83"/>
    </row>
    <row r="544266" spans="16:16" x14ac:dyDescent="0.3">
      <c r="P544266" s="83"/>
    </row>
    <row r="544267" spans="16:16" x14ac:dyDescent="0.3">
      <c r="P544267" s="83"/>
    </row>
    <row r="544268" spans="16:16" x14ac:dyDescent="0.3">
      <c r="P544268" s="83"/>
    </row>
    <row r="544269" spans="16:16" x14ac:dyDescent="0.3">
      <c r="P544269" s="83"/>
    </row>
    <row r="544270" spans="16:16" x14ac:dyDescent="0.3">
      <c r="P544270" s="83"/>
    </row>
    <row r="544271" spans="16:16" x14ac:dyDescent="0.3">
      <c r="P544271" s="83"/>
    </row>
    <row r="544272" spans="16:16" x14ac:dyDescent="0.3">
      <c r="P544272" s="83"/>
    </row>
    <row r="544273" spans="16:16" x14ac:dyDescent="0.3">
      <c r="P544273" s="83"/>
    </row>
    <row r="544274" spans="16:16" x14ac:dyDescent="0.3">
      <c r="P544274" s="83"/>
    </row>
    <row r="544275" spans="16:16" x14ac:dyDescent="0.3">
      <c r="P544275" s="83"/>
    </row>
    <row r="544276" spans="16:16" x14ac:dyDescent="0.3">
      <c r="P544276" s="83"/>
    </row>
    <row r="544277" spans="16:16" x14ac:dyDescent="0.3">
      <c r="P544277" s="83"/>
    </row>
    <row r="544278" spans="16:16" x14ac:dyDescent="0.3">
      <c r="P544278" s="83"/>
    </row>
    <row r="544279" spans="16:16" x14ac:dyDescent="0.3">
      <c r="P544279" s="83"/>
    </row>
    <row r="544280" spans="16:16" x14ac:dyDescent="0.3">
      <c r="P544280" s="83"/>
    </row>
    <row r="544281" spans="16:16" x14ac:dyDescent="0.3">
      <c r="P544281" s="83"/>
    </row>
    <row r="544282" spans="16:16" x14ac:dyDescent="0.3">
      <c r="P544282" s="83"/>
    </row>
    <row r="544283" spans="16:16" x14ac:dyDescent="0.3">
      <c r="P544283" s="83"/>
    </row>
    <row r="544284" spans="16:16" x14ac:dyDescent="0.3">
      <c r="P544284" s="83"/>
    </row>
    <row r="544285" spans="16:16" x14ac:dyDescent="0.3">
      <c r="P544285" s="83"/>
    </row>
    <row r="544286" spans="16:16" x14ac:dyDescent="0.3">
      <c r="P544286" s="83"/>
    </row>
    <row r="544287" spans="16:16" x14ac:dyDescent="0.3">
      <c r="P544287" s="83"/>
    </row>
    <row r="544288" spans="16:16" x14ac:dyDescent="0.3">
      <c r="P544288" s="83"/>
    </row>
    <row r="544289" spans="16:16" x14ac:dyDescent="0.3">
      <c r="P544289" s="83"/>
    </row>
    <row r="544290" spans="16:16" x14ac:dyDescent="0.3">
      <c r="P544290" s="83"/>
    </row>
    <row r="544291" spans="16:16" x14ac:dyDescent="0.3">
      <c r="P544291" s="83"/>
    </row>
    <row r="544292" spans="16:16" x14ac:dyDescent="0.3">
      <c r="P544292" s="83"/>
    </row>
    <row r="544293" spans="16:16" x14ac:dyDescent="0.3">
      <c r="P544293" s="83"/>
    </row>
    <row r="544294" spans="16:16" x14ac:dyDescent="0.3">
      <c r="P544294" s="83"/>
    </row>
    <row r="544295" spans="16:16" x14ac:dyDescent="0.3">
      <c r="P544295" s="83"/>
    </row>
    <row r="544296" spans="16:16" x14ac:dyDescent="0.3">
      <c r="P544296" s="83"/>
    </row>
    <row r="544297" spans="16:16" x14ac:dyDescent="0.3">
      <c r="P544297" s="83"/>
    </row>
    <row r="544298" spans="16:16" x14ac:dyDescent="0.3">
      <c r="P544298" s="83"/>
    </row>
    <row r="544299" spans="16:16" x14ac:dyDescent="0.3">
      <c r="P544299" s="83"/>
    </row>
    <row r="544300" spans="16:16" x14ac:dyDescent="0.3">
      <c r="P544300" s="83"/>
    </row>
    <row r="544301" spans="16:16" x14ac:dyDescent="0.3">
      <c r="P544301" s="83"/>
    </row>
    <row r="544302" spans="16:16" x14ac:dyDescent="0.3">
      <c r="P544302" s="83"/>
    </row>
    <row r="544303" spans="16:16" x14ac:dyDescent="0.3">
      <c r="P544303" s="83"/>
    </row>
    <row r="544304" spans="16:16" x14ac:dyDescent="0.3">
      <c r="P544304" s="83"/>
    </row>
    <row r="544305" spans="16:16" x14ac:dyDescent="0.3">
      <c r="P544305" s="83"/>
    </row>
    <row r="544306" spans="16:16" x14ac:dyDescent="0.3">
      <c r="P544306" s="83"/>
    </row>
    <row r="544307" spans="16:16" x14ac:dyDescent="0.3">
      <c r="P544307" s="83"/>
    </row>
    <row r="544308" spans="16:16" x14ac:dyDescent="0.3">
      <c r="P544308" s="83"/>
    </row>
    <row r="544309" spans="16:16" x14ac:dyDescent="0.3">
      <c r="P544309" s="83"/>
    </row>
    <row r="544310" spans="16:16" x14ac:dyDescent="0.3">
      <c r="P544310" s="83"/>
    </row>
    <row r="544311" spans="16:16" x14ac:dyDescent="0.3">
      <c r="P544311" s="83"/>
    </row>
    <row r="544312" spans="16:16" x14ac:dyDescent="0.3">
      <c r="P544312" s="83"/>
    </row>
    <row r="544313" spans="16:16" x14ac:dyDescent="0.3">
      <c r="P544313" s="83"/>
    </row>
    <row r="544314" spans="16:16" x14ac:dyDescent="0.3">
      <c r="P544314" s="83"/>
    </row>
    <row r="544315" spans="16:16" x14ac:dyDescent="0.3">
      <c r="P544315" s="83"/>
    </row>
    <row r="544316" spans="16:16" x14ac:dyDescent="0.3">
      <c r="P544316" s="83"/>
    </row>
    <row r="544317" spans="16:16" x14ac:dyDescent="0.3">
      <c r="P544317" s="83"/>
    </row>
    <row r="544318" spans="16:16" x14ac:dyDescent="0.3">
      <c r="P544318" s="83"/>
    </row>
    <row r="544319" spans="16:16" x14ac:dyDescent="0.3">
      <c r="P544319" s="83"/>
    </row>
    <row r="544320" spans="16:16" x14ac:dyDescent="0.3">
      <c r="P544320" s="83"/>
    </row>
    <row r="544321" spans="16:16" x14ac:dyDescent="0.3">
      <c r="P544321" s="83"/>
    </row>
    <row r="544322" spans="16:16" x14ac:dyDescent="0.3">
      <c r="P544322" s="83"/>
    </row>
    <row r="544323" spans="16:16" x14ac:dyDescent="0.3">
      <c r="P544323" s="83"/>
    </row>
    <row r="544324" spans="16:16" x14ac:dyDescent="0.3">
      <c r="P544324" s="83"/>
    </row>
    <row r="544325" spans="16:16" x14ac:dyDescent="0.3">
      <c r="P544325" s="83"/>
    </row>
    <row r="544326" spans="16:16" x14ac:dyDescent="0.3">
      <c r="P544326" s="83"/>
    </row>
    <row r="544327" spans="16:16" x14ac:dyDescent="0.3">
      <c r="P544327" s="83"/>
    </row>
    <row r="544328" spans="16:16" x14ac:dyDescent="0.3">
      <c r="P544328" s="83"/>
    </row>
    <row r="544329" spans="16:16" x14ac:dyDescent="0.3">
      <c r="P544329" s="83"/>
    </row>
    <row r="544330" spans="16:16" x14ac:dyDescent="0.3">
      <c r="P544330" s="83"/>
    </row>
    <row r="544331" spans="16:16" x14ac:dyDescent="0.3">
      <c r="P544331" s="83"/>
    </row>
    <row r="544332" spans="16:16" x14ac:dyDescent="0.3">
      <c r="P544332" s="83"/>
    </row>
    <row r="544333" spans="16:16" x14ac:dyDescent="0.3">
      <c r="P544333" s="83"/>
    </row>
    <row r="544334" spans="16:16" x14ac:dyDescent="0.3">
      <c r="P544334" s="83"/>
    </row>
    <row r="544335" spans="16:16" x14ac:dyDescent="0.3">
      <c r="P544335" s="83"/>
    </row>
    <row r="544336" spans="16:16" x14ac:dyDescent="0.3">
      <c r="P544336" s="83"/>
    </row>
    <row r="544337" spans="16:16" x14ac:dyDescent="0.3">
      <c r="P544337" s="83"/>
    </row>
    <row r="544338" spans="16:16" x14ac:dyDescent="0.3">
      <c r="P544338" s="83"/>
    </row>
    <row r="544339" spans="16:16" x14ac:dyDescent="0.3">
      <c r="P544339" s="83"/>
    </row>
    <row r="544340" spans="16:16" x14ac:dyDescent="0.3">
      <c r="P544340" s="83"/>
    </row>
    <row r="544341" spans="16:16" x14ac:dyDescent="0.3">
      <c r="P544341" s="83"/>
    </row>
    <row r="544342" spans="16:16" x14ac:dyDescent="0.3">
      <c r="P544342" s="83"/>
    </row>
    <row r="544343" spans="16:16" x14ac:dyDescent="0.3">
      <c r="P544343" s="83"/>
    </row>
    <row r="544344" spans="16:16" x14ac:dyDescent="0.3">
      <c r="P544344" s="83"/>
    </row>
    <row r="544345" spans="16:16" x14ac:dyDescent="0.3">
      <c r="P544345" s="83"/>
    </row>
    <row r="544346" spans="16:16" x14ac:dyDescent="0.3">
      <c r="P544346" s="83"/>
    </row>
    <row r="544347" spans="16:16" x14ac:dyDescent="0.3">
      <c r="P544347" s="83"/>
    </row>
    <row r="544348" spans="16:16" x14ac:dyDescent="0.3">
      <c r="P544348" s="83"/>
    </row>
    <row r="544349" spans="16:16" x14ac:dyDescent="0.3">
      <c r="P544349" s="83"/>
    </row>
    <row r="544350" spans="16:16" x14ac:dyDescent="0.3">
      <c r="P544350" s="83"/>
    </row>
    <row r="544351" spans="16:16" x14ac:dyDescent="0.3">
      <c r="P544351" s="83"/>
    </row>
    <row r="544352" spans="16:16" x14ac:dyDescent="0.3">
      <c r="P544352" s="83"/>
    </row>
    <row r="544353" spans="16:16" x14ac:dyDescent="0.3">
      <c r="P544353" s="83"/>
    </row>
    <row r="544354" spans="16:16" x14ac:dyDescent="0.3">
      <c r="P544354" s="83"/>
    </row>
    <row r="544355" spans="16:16" x14ac:dyDescent="0.3">
      <c r="P544355" s="83"/>
    </row>
    <row r="544356" spans="16:16" x14ac:dyDescent="0.3">
      <c r="P544356" s="83"/>
    </row>
    <row r="544357" spans="16:16" x14ac:dyDescent="0.3">
      <c r="P544357" s="83"/>
    </row>
    <row r="544358" spans="16:16" x14ac:dyDescent="0.3">
      <c r="P544358" s="83"/>
    </row>
    <row r="544359" spans="16:16" x14ac:dyDescent="0.3">
      <c r="P544359" s="83"/>
    </row>
    <row r="544360" spans="16:16" x14ac:dyDescent="0.3">
      <c r="P544360" s="83"/>
    </row>
    <row r="544361" spans="16:16" x14ac:dyDescent="0.3">
      <c r="P544361" s="83"/>
    </row>
    <row r="544362" spans="16:16" x14ac:dyDescent="0.3">
      <c r="P544362" s="83"/>
    </row>
    <row r="544363" spans="16:16" x14ac:dyDescent="0.3">
      <c r="P544363" s="83"/>
    </row>
    <row r="544364" spans="16:16" x14ac:dyDescent="0.3">
      <c r="P544364" s="83"/>
    </row>
    <row r="544365" spans="16:16" x14ac:dyDescent="0.3">
      <c r="P544365" s="83"/>
    </row>
    <row r="544366" spans="16:16" x14ac:dyDescent="0.3">
      <c r="P544366" s="83"/>
    </row>
    <row r="544367" spans="16:16" x14ac:dyDescent="0.3">
      <c r="P544367" s="83"/>
    </row>
    <row r="544368" spans="16:16" x14ac:dyDescent="0.3">
      <c r="P544368" s="83"/>
    </row>
    <row r="544369" spans="16:16" x14ac:dyDescent="0.3">
      <c r="P544369" s="83"/>
    </row>
    <row r="544370" spans="16:16" x14ac:dyDescent="0.3">
      <c r="P544370" s="83"/>
    </row>
    <row r="544371" spans="16:16" x14ac:dyDescent="0.3">
      <c r="P544371" s="83"/>
    </row>
    <row r="544372" spans="16:16" x14ac:dyDescent="0.3">
      <c r="P544372" s="83"/>
    </row>
    <row r="544373" spans="16:16" x14ac:dyDescent="0.3">
      <c r="P544373" s="83"/>
    </row>
    <row r="544374" spans="16:16" x14ac:dyDescent="0.3">
      <c r="P544374" s="83"/>
    </row>
    <row r="544375" spans="16:16" x14ac:dyDescent="0.3">
      <c r="P544375" s="83"/>
    </row>
    <row r="544376" spans="16:16" x14ac:dyDescent="0.3">
      <c r="P544376" s="83"/>
    </row>
    <row r="544377" spans="16:16" x14ac:dyDescent="0.3">
      <c r="P544377" s="83"/>
    </row>
    <row r="544378" spans="16:16" x14ac:dyDescent="0.3">
      <c r="P544378" s="83"/>
    </row>
    <row r="544379" spans="16:16" x14ac:dyDescent="0.3">
      <c r="P544379" s="83"/>
    </row>
    <row r="544380" spans="16:16" x14ac:dyDescent="0.3">
      <c r="P544380" s="83"/>
    </row>
    <row r="544381" spans="16:16" x14ac:dyDescent="0.3">
      <c r="P544381" s="83"/>
    </row>
    <row r="544382" spans="16:16" x14ac:dyDescent="0.3">
      <c r="P544382" s="83"/>
    </row>
    <row r="544383" spans="16:16" x14ac:dyDescent="0.3">
      <c r="P544383" s="83"/>
    </row>
    <row r="544384" spans="16:16" x14ac:dyDescent="0.3">
      <c r="P544384" s="83"/>
    </row>
    <row r="544385" spans="16:16" x14ac:dyDescent="0.3">
      <c r="P544385" s="83"/>
    </row>
    <row r="544386" spans="16:16" x14ac:dyDescent="0.3">
      <c r="P544386" s="83"/>
    </row>
    <row r="544387" spans="16:16" x14ac:dyDescent="0.3">
      <c r="P544387" s="83"/>
    </row>
    <row r="544388" spans="16:16" x14ac:dyDescent="0.3">
      <c r="P544388" s="83"/>
    </row>
    <row r="544389" spans="16:16" x14ac:dyDescent="0.3">
      <c r="P544389" s="83"/>
    </row>
    <row r="544390" spans="16:16" x14ac:dyDescent="0.3">
      <c r="P544390" s="83"/>
    </row>
    <row r="544391" spans="16:16" x14ac:dyDescent="0.3">
      <c r="P544391" s="83"/>
    </row>
    <row r="544392" spans="16:16" x14ac:dyDescent="0.3">
      <c r="P544392" s="83"/>
    </row>
    <row r="544393" spans="16:16" x14ac:dyDescent="0.3">
      <c r="P544393" s="83"/>
    </row>
    <row r="544394" spans="16:16" x14ac:dyDescent="0.3">
      <c r="P544394" s="83"/>
    </row>
    <row r="544395" spans="16:16" x14ac:dyDescent="0.3">
      <c r="P544395" s="83"/>
    </row>
    <row r="544396" spans="16:16" x14ac:dyDescent="0.3">
      <c r="P544396" s="83"/>
    </row>
    <row r="544397" spans="16:16" x14ac:dyDescent="0.3">
      <c r="P544397" s="83"/>
    </row>
    <row r="544398" spans="16:16" x14ac:dyDescent="0.3">
      <c r="P544398" s="83"/>
    </row>
    <row r="544399" spans="16:16" x14ac:dyDescent="0.3">
      <c r="P544399" s="83"/>
    </row>
    <row r="544400" spans="16:16" x14ac:dyDescent="0.3">
      <c r="P544400" s="83"/>
    </row>
    <row r="544401" spans="16:16" x14ac:dyDescent="0.3">
      <c r="P544401" s="83"/>
    </row>
    <row r="544402" spans="16:16" x14ac:dyDescent="0.3">
      <c r="P544402" s="83"/>
    </row>
    <row r="544403" spans="16:16" x14ac:dyDescent="0.3">
      <c r="P544403" s="83"/>
    </row>
    <row r="544404" spans="16:16" x14ac:dyDescent="0.3">
      <c r="P544404" s="83"/>
    </row>
    <row r="544405" spans="16:16" x14ac:dyDescent="0.3">
      <c r="P544405" s="83"/>
    </row>
    <row r="544406" spans="16:16" x14ac:dyDescent="0.3">
      <c r="P544406" s="83"/>
    </row>
    <row r="544407" spans="16:16" x14ac:dyDescent="0.3">
      <c r="P544407" s="83"/>
    </row>
    <row r="544408" spans="16:16" x14ac:dyDescent="0.3">
      <c r="P544408" s="83"/>
    </row>
    <row r="544409" spans="16:16" x14ac:dyDescent="0.3">
      <c r="P544409" s="83"/>
    </row>
    <row r="544410" spans="16:16" x14ac:dyDescent="0.3">
      <c r="P544410" s="83"/>
    </row>
    <row r="544411" spans="16:16" x14ac:dyDescent="0.3">
      <c r="P544411" s="83"/>
    </row>
    <row r="544412" spans="16:16" x14ac:dyDescent="0.3">
      <c r="P544412" s="83"/>
    </row>
    <row r="544413" spans="16:16" x14ac:dyDescent="0.3">
      <c r="P544413" s="83"/>
    </row>
    <row r="544414" spans="16:16" x14ac:dyDescent="0.3">
      <c r="P544414" s="83"/>
    </row>
    <row r="544415" spans="16:16" x14ac:dyDescent="0.3">
      <c r="P544415" s="83"/>
    </row>
    <row r="544416" spans="16:16" x14ac:dyDescent="0.3">
      <c r="P544416" s="83"/>
    </row>
    <row r="544417" spans="16:16" x14ac:dyDescent="0.3">
      <c r="P544417" s="83"/>
    </row>
    <row r="544418" spans="16:16" x14ac:dyDescent="0.3">
      <c r="P544418" s="83"/>
    </row>
    <row r="544419" spans="16:16" x14ac:dyDescent="0.3">
      <c r="P544419" s="83"/>
    </row>
    <row r="544420" spans="16:16" x14ac:dyDescent="0.3">
      <c r="P544420" s="83"/>
    </row>
    <row r="544421" spans="16:16" x14ac:dyDescent="0.3">
      <c r="P544421" s="83"/>
    </row>
    <row r="544422" spans="16:16" x14ac:dyDescent="0.3">
      <c r="P544422" s="83"/>
    </row>
    <row r="544423" spans="16:16" x14ac:dyDescent="0.3">
      <c r="P544423" s="83"/>
    </row>
    <row r="544424" spans="16:16" x14ac:dyDescent="0.3">
      <c r="P544424" s="83"/>
    </row>
    <row r="544425" spans="16:16" x14ac:dyDescent="0.3">
      <c r="P544425" s="83"/>
    </row>
    <row r="544426" spans="16:16" x14ac:dyDescent="0.3">
      <c r="P544426" s="83"/>
    </row>
    <row r="544427" spans="16:16" x14ac:dyDescent="0.3">
      <c r="P544427" s="83"/>
    </row>
    <row r="544428" spans="16:16" x14ac:dyDescent="0.3">
      <c r="P544428" s="83"/>
    </row>
    <row r="544429" spans="16:16" x14ac:dyDescent="0.3">
      <c r="P544429" s="83"/>
    </row>
    <row r="544430" spans="16:16" x14ac:dyDescent="0.3">
      <c r="P544430" s="83"/>
    </row>
    <row r="544431" spans="16:16" x14ac:dyDescent="0.3">
      <c r="P544431" s="83"/>
    </row>
    <row r="544432" spans="16:16" x14ac:dyDescent="0.3">
      <c r="P544432" s="83"/>
    </row>
    <row r="544433" spans="16:16" x14ac:dyDescent="0.3">
      <c r="P544433" s="83"/>
    </row>
    <row r="544434" spans="16:16" x14ac:dyDescent="0.3">
      <c r="P544434" s="83"/>
    </row>
    <row r="544435" spans="16:16" x14ac:dyDescent="0.3">
      <c r="P544435" s="83"/>
    </row>
    <row r="544436" spans="16:16" x14ac:dyDescent="0.3">
      <c r="P544436" s="83"/>
    </row>
    <row r="544437" spans="16:16" x14ac:dyDescent="0.3">
      <c r="P544437" s="83"/>
    </row>
    <row r="544438" spans="16:16" x14ac:dyDescent="0.3">
      <c r="P544438" s="83"/>
    </row>
    <row r="544439" spans="16:16" x14ac:dyDescent="0.3">
      <c r="P544439" s="83"/>
    </row>
    <row r="544440" spans="16:16" x14ac:dyDescent="0.3">
      <c r="P544440" s="83"/>
    </row>
    <row r="544441" spans="16:16" x14ac:dyDescent="0.3">
      <c r="P544441" s="83"/>
    </row>
    <row r="544442" spans="16:16" x14ac:dyDescent="0.3">
      <c r="P544442" s="83"/>
    </row>
    <row r="544443" spans="16:16" x14ac:dyDescent="0.3">
      <c r="P544443" s="83"/>
    </row>
    <row r="544444" spans="16:16" x14ac:dyDescent="0.3">
      <c r="P544444" s="83"/>
    </row>
    <row r="544445" spans="16:16" x14ac:dyDescent="0.3">
      <c r="P544445" s="83"/>
    </row>
    <row r="544446" spans="16:16" x14ac:dyDescent="0.3">
      <c r="P544446" s="83"/>
    </row>
    <row r="544447" spans="16:16" x14ac:dyDescent="0.3">
      <c r="P544447" s="83"/>
    </row>
    <row r="544448" spans="16:16" x14ac:dyDescent="0.3">
      <c r="P544448" s="83"/>
    </row>
    <row r="544449" spans="16:16" x14ac:dyDescent="0.3">
      <c r="P544449" s="83"/>
    </row>
    <row r="544450" spans="16:16" x14ac:dyDescent="0.3">
      <c r="P544450" s="83"/>
    </row>
    <row r="544451" spans="16:16" x14ac:dyDescent="0.3">
      <c r="P544451" s="83"/>
    </row>
    <row r="544452" spans="16:16" x14ac:dyDescent="0.3">
      <c r="P544452" s="83"/>
    </row>
    <row r="544453" spans="16:16" x14ac:dyDescent="0.3">
      <c r="P544453" s="83"/>
    </row>
    <row r="544454" spans="16:16" x14ac:dyDescent="0.3">
      <c r="P544454" s="83"/>
    </row>
    <row r="544455" spans="16:16" x14ac:dyDescent="0.3">
      <c r="P544455" s="83"/>
    </row>
    <row r="544456" spans="16:16" x14ac:dyDescent="0.3">
      <c r="P544456" s="83"/>
    </row>
    <row r="544457" spans="16:16" x14ac:dyDescent="0.3">
      <c r="P544457" s="83"/>
    </row>
    <row r="544458" spans="16:16" x14ac:dyDescent="0.3">
      <c r="P544458" s="83"/>
    </row>
    <row r="544459" spans="16:16" x14ac:dyDescent="0.3">
      <c r="P544459" s="83"/>
    </row>
    <row r="544460" spans="16:16" x14ac:dyDescent="0.3">
      <c r="P544460" s="83"/>
    </row>
    <row r="544461" spans="16:16" x14ac:dyDescent="0.3">
      <c r="P544461" s="83"/>
    </row>
    <row r="544462" spans="16:16" x14ac:dyDescent="0.3">
      <c r="P544462" s="83"/>
    </row>
    <row r="544463" spans="16:16" x14ac:dyDescent="0.3">
      <c r="P544463" s="83"/>
    </row>
    <row r="544464" spans="16:16" x14ac:dyDescent="0.3">
      <c r="P544464" s="83"/>
    </row>
    <row r="544465" spans="16:16" x14ac:dyDescent="0.3">
      <c r="P544465" s="83"/>
    </row>
    <row r="544466" spans="16:16" x14ac:dyDescent="0.3">
      <c r="P544466" s="83"/>
    </row>
    <row r="544467" spans="16:16" x14ac:dyDescent="0.3">
      <c r="P544467" s="83"/>
    </row>
    <row r="544468" spans="16:16" x14ac:dyDescent="0.3">
      <c r="P544468" s="83"/>
    </row>
    <row r="544469" spans="16:16" x14ac:dyDescent="0.3">
      <c r="P544469" s="83"/>
    </row>
    <row r="544470" spans="16:16" x14ac:dyDescent="0.3">
      <c r="P544470" s="83"/>
    </row>
    <row r="544471" spans="16:16" x14ac:dyDescent="0.3">
      <c r="P544471" s="83"/>
    </row>
    <row r="544472" spans="16:16" x14ac:dyDescent="0.3">
      <c r="P544472" s="83"/>
    </row>
    <row r="544473" spans="16:16" x14ac:dyDescent="0.3">
      <c r="P544473" s="83"/>
    </row>
    <row r="544474" spans="16:16" x14ac:dyDescent="0.3">
      <c r="P544474" s="83"/>
    </row>
    <row r="544475" spans="16:16" x14ac:dyDescent="0.3">
      <c r="P544475" s="83"/>
    </row>
    <row r="544476" spans="16:16" x14ac:dyDescent="0.3">
      <c r="P544476" s="83"/>
    </row>
    <row r="544477" spans="16:16" x14ac:dyDescent="0.3">
      <c r="P544477" s="83"/>
    </row>
    <row r="544478" spans="16:16" x14ac:dyDescent="0.3">
      <c r="P544478" s="83"/>
    </row>
    <row r="544479" spans="16:16" x14ac:dyDescent="0.3">
      <c r="P544479" s="83"/>
    </row>
    <row r="544480" spans="16:16" x14ac:dyDescent="0.3">
      <c r="P544480" s="83"/>
    </row>
    <row r="544481" spans="16:16" x14ac:dyDescent="0.3">
      <c r="P544481" s="83"/>
    </row>
    <row r="544482" spans="16:16" x14ac:dyDescent="0.3">
      <c r="P544482" s="83"/>
    </row>
    <row r="544483" spans="16:16" x14ac:dyDescent="0.3">
      <c r="P544483" s="83"/>
    </row>
    <row r="544484" spans="16:16" x14ac:dyDescent="0.3">
      <c r="P544484" s="83"/>
    </row>
    <row r="544485" spans="16:16" x14ac:dyDescent="0.3">
      <c r="P544485" s="83"/>
    </row>
    <row r="544486" spans="16:16" x14ac:dyDescent="0.3">
      <c r="P544486" s="83"/>
    </row>
    <row r="544487" spans="16:16" x14ac:dyDescent="0.3">
      <c r="P544487" s="83"/>
    </row>
    <row r="544488" spans="16:16" x14ac:dyDescent="0.3">
      <c r="P544488" s="83"/>
    </row>
    <row r="544489" spans="16:16" x14ac:dyDescent="0.3">
      <c r="P544489" s="83"/>
    </row>
    <row r="544490" spans="16:16" x14ac:dyDescent="0.3">
      <c r="P544490" s="83"/>
    </row>
    <row r="544491" spans="16:16" x14ac:dyDescent="0.3">
      <c r="P544491" s="83"/>
    </row>
    <row r="544492" spans="16:16" x14ac:dyDescent="0.3">
      <c r="P544492" s="83"/>
    </row>
    <row r="544493" spans="16:16" x14ac:dyDescent="0.3">
      <c r="P544493" s="83"/>
    </row>
    <row r="544494" spans="16:16" x14ac:dyDescent="0.3">
      <c r="P544494" s="83"/>
    </row>
    <row r="544495" spans="16:16" x14ac:dyDescent="0.3">
      <c r="P544495" s="83"/>
    </row>
    <row r="544496" spans="16:16" x14ac:dyDescent="0.3">
      <c r="P544496" s="83"/>
    </row>
    <row r="544497" spans="16:16" x14ac:dyDescent="0.3">
      <c r="P544497" s="83"/>
    </row>
    <row r="544498" spans="16:16" x14ac:dyDescent="0.3">
      <c r="P544498" s="83"/>
    </row>
    <row r="544499" spans="16:16" x14ac:dyDescent="0.3">
      <c r="P544499" s="83"/>
    </row>
    <row r="544500" spans="16:16" x14ac:dyDescent="0.3">
      <c r="P544500" s="83"/>
    </row>
    <row r="544501" spans="16:16" x14ac:dyDescent="0.3">
      <c r="P544501" s="83"/>
    </row>
    <row r="544502" spans="16:16" x14ac:dyDescent="0.3">
      <c r="P544502" s="83"/>
    </row>
    <row r="544503" spans="16:16" x14ac:dyDescent="0.3">
      <c r="P544503" s="83"/>
    </row>
    <row r="544504" spans="16:16" x14ac:dyDescent="0.3">
      <c r="P544504" s="83"/>
    </row>
    <row r="544505" spans="16:16" x14ac:dyDescent="0.3">
      <c r="P544505" s="83"/>
    </row>
    <row r="544506" spans="16:16" x14ac:dyDescent="0.3">
      <c r="P544506" s="83"/>
    </row>
    <row r="544507" spans="16:16" x14ac:dyDescent="0.3">
      <c r="P544507" s="83"/>
    </row>
    <row r="544508" spans="16:16" x14ac:dyDescent="0.3">
      <c r="P544508" s="83"/>
    </row>
    <row r="544509" spans="16:16" x14ac:dyDescent="0.3">
      <c r="P544509" s="83"/>
    </row>
    <row r="544510" spans="16:16" x14ac:dyDescent="0.3">
      <c r="P544510" s="83"/>
    </row>
    <row r="544511" spans="16:16" x14ac:dyDescent="0.3">
      <c r="P544511" s="83"/>
    </row>
    <row r="544512" spans="16:16" x14ac:dyDescent="0.3">
      <c r="P544512" s="83"/>
    </row>
    <row r="544513" spans="16:16" x14ac:dyDescent="0.3">
      <c r="P544513" s="83"/>
    </row>
    <row r="544514" spans="16:16" x14ac:dyDescent="0.3">
      <c r="P544514" s="83"/>
    </row>
    <row r="544515" spans="16:16" x14ac:dyDescent="0.3">
      <c r="P544515" s="83"/>
    </row>
    <row r="544516" spans="16:16" x14ac:dyDescent="0.3">
      <c r="P544516" s="83"/>
    </row>
    <row r="544517" spans="16:16" x14ac:dyDescent="0.3">
      <c r="P544517" s="83"/>
    </row>
    <row r="544518" spans="16:16" x14ac:dyDescent="0.3">
      <c r="P544518" s="83"/>
    </row>
    <row r="544519" spans="16:16" x14ac:dyDescent="0.3">
      <c r="P544519" s="83"/>
    </row>
    <row r="544520" spans="16:16" x14ac:dyDescent="0.3">
      <c r="P544520" s="83"/>
    </row>
    <row r="544521" spans="16:16" x14ac:dyDescent="0.3">
      <c r="P544521" s="83"/>
    </row>
    <row r="544522" spans="16:16" x14ac:dyDescent="0.3">
      <c r="P544522" s="83"/>
    </row>
    <row r="544523" spans="16:16" x14ac:dyDescent="0.3">
      <c r="P544523" s="83"/>
    </row>
    <row r="544524" spans="16:16" x14ac:dyDescent="0.3">
      <c r="P544524" s="83"/>
    </row>
    <row r="544525" spans="16:16" x14ac:dyDescent="0.3">
      <c r="P544525" s="83"/>
    </row>
    <row r="544526" spans="16:16" x14ac:dyDescent="0.3">
      <c r="P544526" s="83"/>
    </row>
    <row r="544527" spans="16:16" x14ac:dyDescent="0.3">
      <c r="P544527" s="83"/>
    </row>
    <row r="544528" spans="16:16" x14ac:dyDescent="0.3">
      <c r="P544528" s="83"/>
    </row>
    <row r="544529" spans="16:16" x14ac:dyDescent="0.3">
      <c r="P544529" s="83"/>
    </row>
    <row r="544530" spans="16:16" x14ac:dyDescent="0.3">
      <c r="P544530" s="83"/>
    </row>
    <row r="544531" spans="16:16" x14ac:dyDescent="0.3">
      <c r="P544531" s="83"/>
    </row>
    <row r="544532" spans="16:16" x14ac:dyDescent="0.3">
      <c r="P544532" s="83"/>
    </row>
    <row r="544533" spans="16:16" x14ac:dyDescent="0.3">
      <c r="P544533" s="83"/>
    </row>
    <row r="544534" spans="16:16" x14ac:dyDescent="0.3">
      <c r="P544534" s="83"/>
    </row>
    <row r="544535" spans="16:16" x14ac:dyDescent="0.3">
      <c r="P544535" s="83"/>
    </row>
    <row r="544536" spans="16:16" x14ac:dyDescent="0.3">
      <c r="P544536" s="83"/>
    </row>
    <row r="544537" spans="16:16" x14ac:dyDescent="0.3">
      <c r="P544537" s="83"/>
    </row>
    <row r="544538" spans="16:16" x14ac:dyDescent="0.3">
      <c r="P544538" s="83"/>
    </row>
    <row r="544539" spans="16:16" x14ac:dyDescent="0.3">
      <c r="P544539" s="83"/>
    </row>
    <row r="544540" spans="16:16" x14ac:dyDescent="0.3">
      <c r="P544540" s="83"/>
    </row>
    <row r="544541" spans="16:16" x14ac:dyDescent="0.3">
      <c r="P544541" s="83"/>
    </row>
    <row r="544542" spans="16:16" x14ac:dyDescent="0.3">
      <c r="P544542" s="83"/>
    </row>
    <row r="544543" spans="16:16" x14ac:dyDescent="0.3">
      <c r="P544543" s="83"/>
    </row>
    <row r="544544" spans="16:16" x14ac:dyDescent="0.3">
      <c r="P544544" s="83"/>
    </row>
    <row r="544545" spans="16:16" x14ac:dyDescent="0.3">
      <c r="P544545" s="83"/>
    </row>
    <row r="544546" spans="16:16" x14ac:dyDescent="0.3">
      <c r="P544546" s="83"/>
    </row>
    <row r="544547" spans="16:16" x14ac:dyDescent="0.3">
      <c r="P544547" s="83"/>
    </row>
    <row r="544548" spans="16:16" x14ac:dyDescent="0.3">
      <c r="P544548" s="83"/>
    </row>
    <row r="544549" spans="16:16" x14ac:dyDescent="0.3">
      <c r="P544549" s="83"/>
    </row>
    <row r="544550" spans="16:16" x14ac:dyDescent="0.3">
      <c r="P544550" s="83"/>
    </row>
    <row r="544551" spans="16:16" x14ac:dyDescent="0.3">
      <c r="P544551" s="83"/>
    </row>
    <row r="544552" spans="16:16" x14ac:dyDescent="0.3">
      <c r="P544552" s="83"/>
    </row>
    <row r="544553" spans="16:16" x14ac:dyDescent="0.3">
      <c r="P544553" s="83"/>
    </row>
    <row r="544554" spans="16:16" x14ac:dyDescent="0.3">
      <c r="P544554" s="83"/>
    </row>
    <row r="544555" spans="16:16" x14ac:dyDescent="0.3">
      <c r="P544555" s="83"/>
    </row>
    <row r="544556" spans="16:16" x14ac:dyDescent="0.3">
      <c r="P544556" s="83"/>
    </row>
    <row r="544557" spans="16:16" x14ac:dyDescent="0.3">
      <c r="P544557" s="83"/>
    </row>
    <row r="544558" spans="16:16" x14ac:dyDescent="0.3">
      <c r="P544558" s="83"/>
    </row>
    <row r="544559" spans="16:16" x14ac:dyDescent="0.3">
      <c r="P544559" s="83"/>
    </row>
    <row r="544560" spans="16:16" x14ac:dyDescent="0.3">
      <c r="P544560" s="83"/>
    </row>
    <row r="544561" spans="16:16" x14ac:dyDescent="0.3">
      <c r="P544561" s="83"/>
    </row>
    <row r="544562" spans="16:16" x14ac:dyDescent="0.3">
      <c r="P544562" s="83"/>
    </row>
    <row r="544563" spans="16:16" x14ac:dyDescent="0.3">
      <c r="P544563" s="83"/>
    </row>
    <row r="544564" spans="16:16" x14ac:dyDescent="0.3">
      <c r="P544564" s="83"/>
    </row>
    <row r="544565" spans="16:16" x14ac:dyDescent="0.3">
      <c r="P544565" s="83"/>
    </row>
    <row r="544566" spans="16:16" x14ac:dyDescent="0.3">
      <c r="P544566" s="83"/>
    </row>
    <row r="544567" spans="16:16" x14ac:dyDescent="0.3">
      <c r="P544567" s="83"/>
    </row>
    <row r="544568" spans="16:16" x14ac:dyDescent="0.3">
      <c r="P544568" s="83"/>
    </row>
    <row r="544569" spans="16:16" x14ac:dyDescent="0.3">
      <c r="P544569" s="83"/>
    </row>
    <row r="544570" spans="16:16" x14ac:dyDescent="0.3">
      <c r="P544570" s="83"/>
    </row>
    <row r="544571" spans="16:16" x14ac:dyDescent="0.3">
      <c r="P544571" s="83"/>
    </row>
    <row r="544572" spans="16:16" x14ac:dyDescent="0.3">
      <c r="P544572" s="83"/>
    </row>
    <row r="544573" spans="16:16" x14ac:dyDescent="0.3">
      <c r="P544573" s="83"/>
    </row>
    <row r="544574" spans="16:16" x14ac:dyDescent="0.3">
      <c r="P544574" s="83"/>
    </row>
    <row r="544575" spans="16:16" x14ac:dyDescent="0.3">
      <c r="P544575" s="83"/>
    </row>
    <row r="544576" spans="16:16" x14ac:dyDescent="0.3">
      <c r="P544576" s="83"/>
    </row>
    <row r="544577" spans="16:16" x14ac:dyDescent="0.3">
      <c r="P544577" s="83"/>
    </row>
    <row r="544578" spans="16:16" x14ac:dyDescent="0.3">
      <c r="P544578" s="83"/>
    </row>
    <row r="544579" spans="16:16" x14ac:dyDescent="0.3">
      <c r="P544579" s="83"/>
    </row>
    <row r="544580" spans="16:16" x14ac:dyDescent="0.3">
      <c r="P544580" s="83"/>
    </row>
    <row r="544581" spans="16:16" x14ac:dyDescent="0.3">
      <c r="P544581" s="83"/>
    </row>
    <row r="544582" spans="16:16" x14ac:dyDescent="0.3">
      <c r="P544582" s="83"/>
    </row>
    <row r="544583" spans="16:16" x14ac:dyDescent="0.3">
      <c r="P544583" s="83"/>
    </row>
    <row r="544584" spans="16:16" x14ac:dyDescent="0.3">
      <c r="P544584" s="83"/>
    </row>
    <row r="544585" spans="16:16" x14ac:dyDescent="0.3">
      <c r="P544585" s="83"/>
    </row>
    <row r="544586" spans="16:16" x14ac:dyDescent="0.3">
      <c r="P544586" s="83"/>
    </row>
    <row r="544587" spans="16:16" x14ac:dyDescent="0.3">
      <c r="P544587" s="83"/>
    </row>
    <row r="544588" spans="16:16" x14ac:dyDescent="0.3">
      <c r="P544588" s="83"/>
    </row>
    <row r="544589" spans="16:16" x14ac:dyDescent="0.3">
      <c r="P544589" s="83"/>
    </row>
    <row r="544590" spans="16:16" x14ac:dyDescent="0.3">
      <c r="P544590" s="83"/>
    </row>
    <row r="544591" spans="16:16" x14ac:dyDescent="0.3">
      <c r="P544591" s="83"/>
    </row>
    <row r="544592" spans="16:16" x14ac:dyDescent="0.3">
      <c r="P544592" s="83"/>
    </row>
    <row r="544593" spans="16:16" x14ac:dyDescent="0.3">
      <c r="P544593" s="83"/>
    </row>
    <row r="544594" spans="16:16" x14ac:dyDescent="0.3">
      <c r="P544594" s="83"/>
    </row>
    <row r="544595" spans="16:16" x14ac:dyDescent="0.3">
      <c r="P544595" s="83"/>
    </row>
    <row r="544596" spans="16:16" x14ac:dyDescent="0.3">
      <c r="P544596" s="83"/>
    </row>
    <row r="544597" spans="16:16" x14ac:dyDescent="0.3">
      <c r="P544597" s="83"/>
    </row>
    <row r="544598" spans="16:16" x14ac:dyDescent="0.3">
      <c r="P544598" s="83"/>
    </row>
    <row r="544599" spans="16:16" x14ac:dyDescent="0.3">
      <c r="P544599" s="83"/>
    </row>
    <row r="544600" spans="16:16" x14ac:dyDescent="0.3">
      <c r="P544600" s="83"/>
    </row>
    <row r="544601" spans="16:16" x14ac:dyDescent="0.3">
      <c r="P544601" s="83"/>
    </row>
    <row r="544602" spans="16:16" x14ac:dyDescent="0.3">
      <c r="P544602" s="83"/>
    </row>
    <row r="544603" spans="16:16" x14ac:dyDescent="0.3">
      <c r="P544603" s="83"/>
    </row>
    <row r="544604" spans="16:16" x14ac:dyDescent="0.3">
      <c r="P544604" s="83"/>
    </row>
    <row r="544605" spans="16:16" x14ac:dyDescent="0.3">
      <c r="P544605" s="83"/>
    </row>
    <row r="544606" spans="16:16" x14ac:dyDescent="0.3">
      <c r="P544606" s="83"/>
    </row>
    <row r="544607" spans="16:16" x14ac:dyDescent="0.3">
      <c r="P544607" s="83"/>
    </row>
    <row r="544608" spans="16:16" x14ac:dyDescent="0.3">
      <c r="P544608" s="83"/>
    </row>
    <row r="544609" spans="16:16" x14ac:dyDescent="0.3">
      <c r="P544609" s="83"/>
    </row>
    <row r="544610" spans="16:16" x14ac:dyDescent="0.3">
      <c r="P544610" s="83"/>
    </row>
    <row r="544611" spans="16:16" x14ac:dyDescent="0.3">
      <c r="P544611" s="83"/>
    </row>
    <row r="544612" spans="16:16" x14ac:dyDescent="0.3">
      <c r="P544612" s="83"/>
    </row>
    <row r="544613" spans="16:16" x14ac:dyDescent="0.3">
      <c r="P544613" s="83"/>
    </row>
    <row r="544614" spans="16:16" x14ac:dyDescent="0.3">
      <c r="P544614" s="83"/>
    </row>
    <row r="544615" spans="16:16" x14ac:dyDescent="0.3">
      <c r="P544615" s="83"/>
    </row>
    <row r="544616" spans="16:16" x14ac:dyDescent="0.3">
      <c r="P544616" s="83"/>
    </row>
    <row r="544617" spans="16:16" x14ac:dyDescent="0.3">
      <c r="P544617" s="83"/>
    </row>
    <row r="544618" spans="16:16" x14ac:dyDescent="0.3">
      <c r="P544618" s="83"/>
    </row>
    <row r="544619" spans="16:16" x14ac:dyDescent="0.3">
      <c r="P544619" s="83"/>
    </row>
    <row r="544620" spans="16:16" x14ac:dyDescent="0.3">
      <c r="P544620" s="83"/>
    </row>
    <row r="544621" spans="16:16" x14ac:dyDescent="0.3">
      <c r="P544621" s="83"/>
    </row>
    <row r="544622" spans="16:16" x14ac:dyDescent="0.3">
      <c r="P544622" s="83"/>
    </row>
    <row r="544623" spans="16:16" x14ac:dyDescent="0.3">
      <c r="P544623" s="83"/>
    </row>
    <row r="544624" spans="16:16" x14ac:dyDescent="0.3">
      <c r="P544624" s="83"/>
    </row>
    <row r="544625" spans="16:16" x14ac:dyDescent="0.3">
      <c r="P544625" s="83"/>
    </row>
    <row r="544626" spans="16:16" x14ac:dyDescent="0.3">
      <c r="P544626" s="83"/>
    </row>
    <row r="544627" spans="16:16" x14ac:dyDescent="0.3">
      <c r="P544627" s="83"/>
    </row>
    <row r="544628" spans="16:16" x14ac:dyDescent="0.3">
      <c r="P544628" s="83"/>
    </row>
    <row r="544629" spans="16:16" x14ac:dyDescent="0.3">
      <c r="P544629" s="83"/>
    </row>
    <row r="544630" spans="16:16" x14ac:dyDescent="0.3">
      <c r="P544630" s="83"/>
    </row>
    <row r="544631" spans="16:16" x14ac:dyDescent="0.3">
      <c r="P544631" s="83"/>
    </row>
    <row r="544632" spans="16:16" x14ac:dyDescent="0.3">
      <c r="P544632" s="83"/>
    </row>
    <row r="544633" spans="16:16" x14ac:dyDescent="0.3">
      <c r="P544633" s="83"/>
    </row>
    <row r="544634" spans="16:16" x14ac:dyDescent="0.3">
      <c r="P544634" s="83"/>
    </row>
    <row r="544635" spans="16:16" x14ac:dyDescent="0.3">
      <c r="P544635" s="83"/>
    </row>
    <row r="544636" spans="16:16" x14ac:dyDescent="0.3">
      <c r="P544636" s="83"/>
    </row>
    <row r="544637" spans="16:16" x14ac:dyDescent="0.3">
      <c r="P544637" s="83"/>
    </row>
    <row r="544638" spans="16:16" x14ac:dyDescent="0.3">
      <c r="P544638" s="83"/>
    </row>
    <row r="544639" spans="16:16" x14ac:dyDescent="0.3">
      <c r="P544639" s="83"/>
    </row>
    <row r="544640" spans="16:16" x14ac:dyDescent="0.3">
      <c r="P544640" s="83"/>
    </row>
    <row r="544641" spans="16:16" x14ac:dyDescent="0.3">
      <c r="P544641" s="83"/>
    </row>
    <row r="544642" spans="16:16" x14ac:dyDescent="0.3">
      <c r="P544642" s="83"/>
    </row>
    <row r="544643" spans="16:16" x14ac:dyDescent="0.3">
      <c r="P544643" s="83"/>
    </row>
    <row r="544644" spans="16:16" x14ac:dyDescent="0.3">
      <c r="P544644" s="83"/>
    </row>
    <row r="544645" spans="16:16" x14ac:dyDescent="0.3">
      <c r="P544645" s="83"/>
    </row>
    <row r="544646" spans="16:16" x14ac:dyDescent="0.3">
      <c r="P544646" s="83"/>
    </row>
    <row r="544647" spans="16:16" x14ac:dyDescent="0.3">
      <c r="P544647" s="83"/>
    </row>
    <row r="544648" spans="16:16" x14ac:dyDescent="0.3">
      <c r="P544648" s="83"/>
    </row>
    <row r="544649" spans="16:16" x14ac:dyDescent="0.3">
      <c r="P544649" s="83"/>
    </row>
    <row r="544650" spans="16:16" x14ac:dyDescent="0.3">
      <c r="P544650" s="83"/>
    </row>
    <row r="544651" spans="16:16" x14ac:dyDescent="0.3">
      <c r="P544651" s="83"/>
    </row>
    <row r="544652" spans="16:16" x14ac:dyDescent="0.3">
      <c r="P544652" s="83"/>
    </row>
    <row r="544653" spans="16:16" x14ac:dyDescent="0.3">
      <c r="P544653" s="83"/>
    </row>
    <row r="544654" spans="16:16" x14ac:dyDescent="0.3">
      <c r="P544654" s="83"/>
    </row>
    <row r="544655" spans="16:16" x14ac:dyDescent="0.3">
      <c r="P544655" s="83"/>
    </row>
    <row r="544656" spans="16:16" x14ac:dyDescent="0.3">
      <c r="P544656" s="83"/>
    </row>
    <row r="544657" spans="16:16" x14ac:dyDescent="0.3">
      <c r="P544657" s="83"/>
    </row>
    <row r="544658" spans="16:16" x14ac:dyDescent="0.3">
      <c r="P544658" s="83"/>
    </row>
    <row r="544659" spans="16:16" x14ac:dyDescent="0.3">
      <c r="P544659" s="83"/>
    </row>
    <row r="544660" spans="16:16" x14ac:dyDescent="0.3">
      <c r="P544660" s="83"/>
    </row>
    <row r="544661" spans="16:16" x14ac:dyDescent="0.3">
      <c r="P544661" s="83"/>
    </row>
    <row r="544662" spans="16:16" x14ac:dyDescent="0.3">
      <c r="P544662" s="83"/>
    </row>
    <row r="544663" spans="16:16" x14ac:dyDescent="0.3">
      <c r="P544663" s="83"/>
    </row>
    <row r="544664" spans="16:16" x14ac:dyDescent="0.3">
      <c r="P544664" s="83"/>
    </row>
    <row r="544665" spans="16:16" x14ac:dyDescent="0.3">
      <c r="P544665" s="83"/>
    </row>
    <row r="544666" spans="16:16" x14ac:dyDescent="0.3">
      <c r="P544666" s="83"/>
    </row>
    <row r="544667" spans="16:16" x14ac:dyDescent="0.3">
      <c r="P544667" s="83"/>
    </row>
    <row r="544668" spans="16:16" x14ac:dyDescent="0.3">
      <c r="P544668" s="83"/>
    </row>
    <row r="544669" spans="16:16" x14ac:dyDescent="0.3">
      <c r="P544669" s="83"/>
    </row>
    <row r="544670" spans="16:16" x14ac:dyDescent="0.3">
      <c r="P544670" s="83"/>
    </row>
    <row r="544671" spans="16:16" x14ac:dyDescent="0.3">
      <c r="P544671" s="83"/>
    </row>
    <row r="544672" spans="16:16" x14ac:dyDescent="0.3">
      <c r="P544672" s="83"/>
    </row>
    <row r="544673" spans="16:16" x14ac:dyDescent="0.3">
      <c r="P544673" s="83"/>
    </row>
    <row r="544674" spans="16:16" x14ac:dyDescent="0.3">
      <c r="P544674" s="83"/>
    </row>
    <row r="544675" spans="16:16" x14ac:dyDescent="0.3">
      <c r="P544675" s="83"/>
    </row>
    <row r="544676" spans="16:16" x14ac:dyDescent="0.3">
      <c r="P544676" s="83"/>
    </row>
    <row r="544677" spans="16:16" x14ac:dyDescent="0.3">
      <c r="P544677" s="83"/>
    </row>
    <row r="544678" spans="16:16" x14ac:dyDescent="0.3">
      <c r="P544678" s="83"/>
    </row>
    <row r="544679" spans="16:16" x14ac:dyDescent="0.3">
      <c r="P544679" s="83"/>
    </row>
    <row r="544680" spans="16:16" x14ac:dyDescent="0.3">
      <c r="P544680" s="83"/>
    </row>
    <row r="544681" spans="16:16" x14ac:dyDescent="0.3">
      <c r="P544681" s="83"/>
    </row>
    <row r="544682" spans="16:16" x14ac:dyDescent="0.3">
      <c r="P544682" s="83"/>
    </row>
    <row r="544683" spans="16:16" x14ac:dyDescent="0.3">
      <c r="P544683" s="83"/>
    </row>
    <row r="544684" spans="16:16" x14ac:dyDescent="0.3">
      <c r="P544684" s="83"/>
    </row>
    <row r="544685" spans="16:16" x14ac:dyDescent="0.3">
      <c r="P544685" s="83"/>
    </row>
    <row r="544686" spans="16:16" x14ac:dyDescent="0.3">
      <c r="P544686" s="83"/>
    </row>
    <row r="544687" spans="16:16" x14ac:dyDescent="0.3">
      <c r="P544687" s="83"/>
    </row>
    <row r="544688" spans="16:16" x14ac:dyDescent="0.3">
      <c r="P544688" s="83"/>
    </row>
    <row r="544689" spans="16:16" x14ac:dyDescent="0.3">
      <c r="P544689" s="83"/>
    </row>
    <row r="544690" spans="16:16" x14ac:dyDescent="0.3">
      <c r="P544690" s="83"/>
    </row>
    <row r="544691" spans="16:16" x14ac:dyDescent="0.3">
      <c r="P544691" s="83"/>
    </row>
    <row r="544692" spans="16:16" x14ac:dyDescent="0.3">
      <c r="P544692" s="83"/>
    </row>
    <row r="544693" spans="16:16" x14ac:dyDescent="0.3">
      <c r="P544693" s="83"/>
    </row>
    <row r="544694" spans="16:16" x14ac:dyDescent="0.3">
      <c r="P544694" s="83"/>
    </row>
    <row r="544695" spans="16:16" x14ac:dyDescent="0.3">
      <c r="P544695" s="83"/>
    </row>
    <row r="544696" spans="16:16" x14ac:dyDescent="0.3">
      <c r="P544696" s="83"/>
    </row>
    <row r="544697" spans="16:16" x14ac:dyDescent="0.3">
      <c r="P544697" s="83"/>
    </row>
    <row r="544698" spans="16:16" x14ac:dyDescent="0.3">
      <c r="P544698" s="83"/>
    </row>
    <row r="544699" spans="16:16" x14ac:dyDescent="0.3">
      <c r="P544699" s="83"/>
    </row>
    <row r="544700" spans="16:16" x14ac:dyDescent="0.3">
      <c r="P544700" s="83"/>
    </row>
    <row r="544701" spans="16:16" x14ac:dyDescent="0.3">
      <c r="P544701" s="83"/>
    </row>
    <row r="544702" spans="16:16" x14ac:dyDescent="0.3">
      <c r="P544702" s="83"/>
    </row>
    <row r="544703" spans="16:16" x14ac:dyDescent="0.3">
      <c r="P544703" s="83"/>
    </row>
    <row r="544704" spans="16:16" x14ac:dyDescent="0.3">
      <c r="P544704" s="83"/>
    </row>
    <row r="544705" spans="16:16" x14ac:dyDescent="0.3">
      <c r="P544705" s="83"/>
    </row>
    <row r="544706" spans="16:16" x14ac:dyDescent="0.3">
      <c r="P544706" s="83"/>
    </row>
    <row r="544707" spans="16:16" x14ac:dyDescent="0.3">
      <c r="P544707" s="83"/>
    </row>
    <row r="544708" spans="16:16" x14ac:dyDescent="0.3">
      <c r="P544708" s="83"/>
    </row>
    <row r="544709" spans="16:16" x14ac:dyDescent="0.3">
      <c r="P544709" s="83"/>
    </row>
    <row r="544710" spans="16:16" x14ac:dyDescent="0.3">
      <c r="P544710" s="83"/>
    </row>
    <row r="544711" spans="16:16" x14ac:dyDescent="0.3">
      <c r="P544711" s="83"/>
    </row>
    <row r="544712" spans="16:16" x14ac:dyDescent="0.3">
      <c r="P544712" s="83"/>
    </row>
    <row r="544713" spans="16:16" x14ac:dyDescent="0.3">
      <c r="P544713" s="83"/>
    </row>
    <row r="544714" spans="16:16" x14ac:dyDescent="0.3">
      <c r="P544714" s="83"/>
    </row>
    <row r="544715" spans="16:16" x14ac:dyDescent="0.3">
      <c r="P544715" s="83"/>
    </row>
    <row r="544716" spans="16:16" x14ac:dyDescent="0.3">
      <c r="P544716" s="83"/>
    </row>
    <row r="544717" spans="16:16" x14ac:dyDescent="0.3">
      <c r="P544717" s="83"/>
    </row>
    <row r="544718" spans="16:16" x14ac:dyDescent="0.3">
      <c r="P544718" s="83"/>
    </row>
    <row r="544719" spans="16:16" x14ac:dyDescent="0.3">
      <c r="P544719" s="83"/>
    </row>
    <row r="544720" spans="16:16" x14ac:dyDescent="0.3">
      <c r="P544720" s="83"/>
    </row>
    <row r="544721" spans="16:16" x14ac:dyDescent="0.3">
      <c r="P544721" s="83"/>
    </row>
    <row r="544722" spans="16:16" x14ac:dyDescent="0.3">
      <c r="P544722" s="83"/>
    </row>
    <row r="544723" spans="16:16" x14ac:dyDescent="0.3">
      <c r="P544723" s="83"/>
    </row>
    <row r="544724" spans="16:16" x14ac:dyDescent="0.3">
      <c r="P544724" s="83"/>
    </row>
    <row r="544725" spans="16:16" x14ac:dyDescent="0.3">
      <c r="P544725" s="83"/>
    </row>
    <row r="544726" spans="16:16" x14ac:dyDescent="0.3">
      <c r="P544726" s="83"/>
    </row>
    <row r="544727" spans="16:16" x14ac:dyDescent="0.3">
      <c r="P544727" s="83"/>
    </row>
    <row r="544728" spans="16:16" x14ac:dyDescent="0.3">
      <c r="P544728" s="83"/>
    </row>
    <row r="544729" spans="16:16" x14ac:dyDescent="0.3">
      <c r="P544729" s="83"/>
    </row>
    <row r="544730" spans="16:16" x14ac:dyDescent="0.3">
      <c r="P544730" s="83"/>
    </row>
    <row r="544731" spans="16:16" x14ac:dyDescent="0.3">
      <c r="P544731" s="83"/>
    </row>
    <row r="544732" spans="16:16" x14ac:dyDescent="0.3">
      <c r="P544732" s="83"/>
    </row>
    <row r="544733" spans="16:16" x14ac:dyDescent="0.3">
      <c r="P544733" s="83"/>
    </row>
    <row r="544734" spans="16:16" x14ac:dyDescent="0.3">
      <c r="P544734" s="83"/>
    </row>
    <row r="544735" spans="16:16" x14ac:dyDescent="0.3">
      <c r="P544735" s="83"/>
    </row>
    <row r="544736" spans="16:16" x14ac:dyDescent="0.3">
      <c r="P544736" s="83"/>
    </row>
    <row r="544737" spans="16:16" x14ac:dyDescent="0.3">
      <c r="P544737" s="83"/>
    </row>
    <row r="544738" spans="16:16" x14ac:dyDescent="0.3">
      <c r="P544738" s="83"/>
    </row>
    <row r="544739" spans="16:16" x14ac:dyDescent="0.3">
      <c r="P544739" s="83"/>
    </row>
    <row r="544740" spans="16:16" x14ac:dyDescent="0.3">
      <c r="P544740" s="83"/>
    </row>
    <row r="544741" spans="16:16" x14ac:dyDescent="0.3">
      <c r="P544741" s="83"/>
    </row>
    <row r="544742" spans="16:16" x14ac:dyDescent="0.3">
      <c r="P544742" s="83"/>
    </row>
    <row r="544743" spans="16:16" x14ac:dyDescent="0.3">
      <c r="P544743" s="83"/>
    </row>
    <row r="544744" spans="16:16" x14ac:dyDescent="0.3">
      <c r="P544744" s="83"/>
    </row>
    <row r="544745" spans="16:16" x14ac:dyDescent="0.3">
      <c r="P544745" s="83"/>
    </row>
    <row r="544746" spans="16:16" x14ac:dyDescent="0.3">
      <c r="P544746" s="83"/>
    </row>
    <row r="544747" spans="16:16" x14ac:dyDescent="0.3">
      <c r="P544747" s="83"/>
    </row>
    <row r="544748" spans="16:16" x14ac:dyDescent="0.3">
      <c r="P544748" s="83"/>
    </row>
    <row r="544749" spans="16:16" x14ac:dyDescent="0.3">
      <c r="P544749" s="83"/>
    </row>
    <row r="544750" spans="16:16" x14ac:dyDescent="0.3">
      <c r="P544750" s="83"/>
    </row>
    <row r="544751" spans="16:16" x14ac:dyDescent="0.3">
      <c r="P544751" s="83"/>
    </row>
    <row r="544752" spans="16:16" x14ac:dyDescent="0.3">
      <c r="P544752" s="83"/>
    </row>
    <row r="544753" spans="16:16" x14ac:dyDescent="0.3">
      <c r="P544753" s="83"/>
    </row>
    <row r="544754" spans="16:16" x14ac:dyDescent="0.3">
      <c r="P544754" s="83"/>
    </row>
    <row r="544755" spans="16:16" x14ac:dyDescent="0.3">
      <c r="P544755" s="83"/>
    </row>
    <row r="544756" spans="16:16" x14ac:dyDescent="0.3">
      <c r="P544756" s="83"/>
    </row>
    <row r="544757" spans="16:16" x14ac:dyDescent="0.3">
      <c r="P544757" s="83"/>
    </row>
    <row r="544758" spans="16:16" x14ac:dyDescent="0.3">
      <c r="P544758" s="83"/>
    </row>
    <row r="544759" spans="16:16" x14ac:dyDescent="0.3">
      <c r="P544759" s="83"/>
    </row>
    <row r="544760" spans="16:16" x14ac:dyDescent="0.3">
      <c r="P544760" s="83"/>
    </row>
    <row r="544761" spans="16:16" x14ac:dyDescent="0.3">
      <c r="P544761" s="83"/>
    </row>
    <row r="544762" spans="16:16" x14ac:dyDescent="0.3">
      <c r="P544762" s="83"/>
    </row>
    <row r="544763" spans="16:16" x14ac:dyDescent="0.3">
      <c r="P544763" s="83"/>
    </row>
    <row r="544764" spans="16:16" x14ac:dyDescent="0.3">
      <c r="P544764" s="83"/>
    </row>
    <row r="544765" spans="16:16" x14ac:dyDescent="0.3">
      <c r="P544765" s="83"/>
    </row>
    <row r="544766" spans="16:16" x14ac:dyDescent="0.3">
      <c r="P544766" s="83"/>
    </row>
    <row r="544767" spans="16:16" x14ac:dyDescent="0.3">
      <c r="P544767" s="83"/>
    </row>
    <row r="544768" spans="16:16" x14ac:dyDescent="0.3">
      <c r="P544768" s="83"/>
    </row>
    <row r="544769" spans="16:16" x14ac:dyDescent="0.3">
      <c r="P544769" s="83"/>
    </row>
    <row r="544770" spans="16:16" x14ac:dyDescent="0.3">
      <c r="P544770" s="83"/>
    </row>
    <row r="544771" spans="16:16" x14ac:dyDescent="0.3">
      <c r="P544771" s="83"/>
    </row>
    <row r="544772" spans="16:16" x14ac:dyDescent="0.3">
      <c r="P544772" s="83"/>
    </row>
    <row r="544773" spans="16:16" x14ac:dyDescent="0.3">
      <c r="P544773" s="83"/>
    </row>
    <row r="544774" spans="16:16" x14ac:dyDescent="0.3">
      <c r="P544774" s="83"/>
    </row>
    <row r="544775" spans="16:16" x14ac:dyDescent="0.3">
      <c r="P544775" s="83"/>
    </row>
    <row r="544776" spans="16:16" x14ac:dyDescent="0.3">
      <c r="P544776" s="83"/>
    </row>
    <row r="544777" spans="16:16" x14ac:dyDescent="0.3">
      <c r="P544777" s="83"/>
    </row>
    <row r="544778" spans="16:16" x14ac:dyDescent="0.3">
      <c r="P544778" s="83"/>
    </row>
    <row r="544779" spans="16:16" x14ac:dyDescent="0.3">
      <c r="P544779" s="83"/>
    </row>
    <row r="544780" spans="16:16" x14ac:dyDescent="0.3">
      <c r="P544780" s="83"/>
    </row>
    <row r="544781" spans="16:16" x14ac:dyDescent="0.3">
      <c r="P544781" s="83"/>
    </row>
    <row r="544782" spans="16:16" x14ac:dyDescent="0.3">
      <c r="P544782" s="83"/>
    </row>
    <row r="544783" spans="16:16" x14ac:dyDescent="0.3">
      <c r="P544783" s="83"/>
    </row>
    <row r="544784" spans="16:16" x14ac:dyDescent="0.3">
      <c r="P544784" s="83"/>
    </row>
    <row r="544785" spans="16:16" x14ac:dyDescent="0.3">
      <c r="P544785" s="83"/>
    </row>
    <row r="544786" spans="16:16" x14ac:dyDescent="0.3">
      <c r="P544786" s="83"/>
    </row>
    <row r="544787" spans="16:16" x14ac:dyDescent="0.3">
      <c r="P544787" s="83"/>
    </row>
    <row r="544788" spans="16:16" x14ac:dyDescent="0.3">
      <c r="P544788" s="83"/>
    </row>
    <row r="544789" spans="16:16" x14ac:dyDescent="0.3">
      <c r="P544789" s="83"/>
    </row>
    <row r="544790" spans="16:16" x14ac:dyDescent="0.3">
      <c r="P544790" s="83"/>
    </row>
    <row r="544791" spans="16:16" x14ac:dyDescent="0.3">
      <c r="P544791" s="83"/>
    </row>
    <row r="544792" spans="16:16" x14ac:dyDescent="0.3">
      <c r="P544792" s="83"/>
    </row>
    <row r="544793" spans="16:16" x14ac:dyDescent="0.3">
      <c r="P544793" s="83"/>
    </row>
    <row r="544794" spans="16:16" x14ac:dyDescent="0.3">
      <c r="P544794" s="83"/>
    </row>
    <row r="544795" spans="16:16" x14ac:dyDescent="0.3">
      <c r="P544795" s="83"/>
    </row>
    <row r="544796" spans="16:16" x14ac:dyDescent="0.3">
      <c r="P544796" s="83"/>
    </row>
    <row r="544797" spans="16:16" x14ac:dyDescent="0.3">
      <c r="P544797" s="83"/>
    </row>
    <row r="544798" spans="16:16" x14ac:dyDescent="0.3">
      <c r="P544798" s="83"/>
    </row>
    <row r="544799" spans="16:16" x14ac:dyDescent="0.3">
      <c r="P544799" s="83"/>
    </row>
    <row r="544800" spans="16:16" x14ac:dyDescent="0.3">
      <c r="P544800" s="83"/>
    </row>
    <row r="544801" spans="16:16" x14ac:dyDescent="0.3">
      <c r="P544801" s="83"/>
    </row>
    <row r="544802" spans="16:16" x14ac:dyDescent="0.3">
      <c r="P544802" s="83"/>
    </row>
    <row r="544803" spans="16:16" x14ac:dyDescent="0.3">
      <c r="P544803" s="83"/>
    </row>
    <row r="544804" spans="16:16" x14ac:dyDescent="0.3">
      <c r="P544804" s="83"/>
    </row>
    <row r="544805" spans="16:16" x14ac:dyDescent="0.3">
      <c r="P544805" s="83"/>
    </row>
    <row r="544806" spans="16:16" x14ac:dyDescent="0.3">
      <c r="P544806" s="83"/>
    </row>
    <row r="544807" spans="16:16" x14ac:dyDescent="0.3">
      <c r="P544807" s="83"/>
    </row>
    <row r="544808" spans="16:16" x14ac:dyDescent="0.3">
      <c r="P544808" s="83"/>
    </row>
    <row r="544809" spans="16:16" x14ac:dyDescent="0.3">
      <c r="P544809" s="83"/>
    </row>
    <row r="544810" spans="16:16" x14ac:dyDescent="0.3">
      <c r="P544810" s="83"/>
    </row>
    <row r="544811" spans="16:16" x14ac:dyDescent="0.3">
      <c r="P544811" s="83"/>
    </row>
    <row r="544812" spans="16:16" x14ac:dyDescent="0.3">
      <c r="P544812" s="83"/>
    </row>
    <row r="544813" spans="16:16" x14ac:dyDescent="0.3">
      <c r="P544813" s="83"/>
    </row>
    <row r="544814" spans="16:16" x14ac:dyDescent="0.3">
      <c r="P544814" s="83"/>
    </row>
    <row r="544815" spans="16:16" x14ac:dyDescent="0.3">
      <c r="P544815" s="83"/>
    </row>
    <row r="544816" spans="16:16" x14ac:dyDescent="0.3">
      <c r="P544816" s="83"/>
    </row>
    <row r="544817" spans="16:16" x14ac:dyDescent="0.3">
      <c r="P544817" s="83"/>
    </row>
    <row r="544818" spans="16:16" x14ac:dyDescent="0.3">
      <c r="P544818" s="83"/>
    </row>
    <row r="544819" spans="16:16" x14ac:dyDescent="0.3">
      <c r="P544819" s="83"/>
    </row>
    <row r="544820" spans="16:16" x14ac:dyDescent="0.3">
      <c r="P544820" s="83"/>
    </row>
    <row r="544821" spans="16:16" x14ac:dyDescent="0.3">
      <c r="P544821" s="83"/>
    </row>
    <row r="544822" spans="16:16" x14ac:dyDescent="0.3">
      <c r="P544822" s="83"/>
    </row>
    <row r="544823" spans="16:16" x14ac:dyDescent="0.3">
      <c r="P544823" s="83"/>
    </row>
    <row r="544824" spans="16:16" x14ac:dyDescent="0.3">
      <c r="P544824" s="83"/>
    </row>
    <row r="544825" spans="16:16" x14ac:dyDescent="0.3">
      <c r="P544825" s="83"/>
    </row>
    <row r="544826" spans="16:16" x14ac:dyDescent="0.3">
      <c r="P544826" s="83"/>
    </row>
    <row r="544827" spans="16:16" x14ac:dyDescent="0.3">
      <c r="P544827" s="83"/>
    </row>
    <row r="544828" spans="16:16" x14ac:dyDescent="0.3">
      <c r="P544828" s="83"/>
    </row>
    <row r="544829" spans="16:16" x14ac:dyDescent="0.3">
      <c r="P544829" s="83"/>
    </row>
    <row r="544830" spans="16:16" x14ac:dyDescent="0.3">
      <c r="P544830" s="83"/>
    </row>
    <row r="544831" spans="16:16" x14ac:dyDescent="0.3">
      <c r="P544831" s="83"/>
    </row>
    <row r="544832" spans="16:16" x14ac:dyDescent="0.3">
      <c r="P544832" s="83"/>
    </row>
    <row r="544833" spans="16:16" x14ac:dyDescent="0.3">
      <c r="P544833" s="83"/>
    </row>
    <row r="544834" spans="16:16" x14ac:dyDescent="0.3">
      <c r="P544834" s="83"/>
    </row>
    <row r="544835" spans="16:16" x14ac:dyDescent="0.3">
      <c r="P544835" s="83"/>
    </row>
    <row r="544836" spans="16:16" x14ac:dyDescent="0.3">
      <c r="P544836" s="83"/>
    </row>
    <row r="544837" spans="16:16" x14ac:dyDescent="0.3">
      <c r="P544837" s="83"/>
    </row>
    <row r="544838" spans="16:16" x14ac:dyDescent="0.3">
      <c r="P544838" s="83"/>
    </row>
    <row r="544839" spans="16:16" x14ac:dyDescent="0.3">
      <c r="P544839" s="83"/>
    </row>
    <row r="544840" spans="16:16" x14ac:dyDescent="0.3">
      <c r="P544840" s="83"/>
    </row>
    <row r="544841" spans="16:16" x14ac:dyDescent="0.3">
      <c r="P544841" s="83"/>
    </row>
    <row r="544842" spans="16:16" x14ac:dyDescent="0.3">
      <c r="P544842" s="83"/>
    </row>
    <row r="544843" spans="16:16" x14ac:dyDescent="0.3">
      <c r="P544843" s="83"/>
    </row>
    <row r="544844" spans="16:16" x14ac:dyDescent="0.3">
      <c r="P544844" s="83"/>
    </row>
    <row r="544845" spans="16:16" x14ac:dyDescent="0.3">
      <c r="P544845" s="83"/>
    </row>
    <row r="544846" spans="16:16" x14ac:dyDescent="0.3">
      <c r="P544846" s="83"/>
    </row>
    <row r="544847" spans="16:16" x14ac:dyDescent="0.3">
      <c r="P544847" s="83"/>
    </row>
    <row r="544848" spans="16:16" x14ac:dyDescent="0.3">
      <c r="P544848" s="83"/>
    </row>
    <row r="544849" spans="16:16" x14ac:dyDescent="0.3">
      <c r="P544849" s="83"/>
    </row>
    <row r="544850" spans="16:16" x14ac:dyDescent="0.3">
      <c r="P544850" s="83"/>
    </row>
    <row r="544851" spans="16:16" x14ac:dyDescent="0.3">
      <c r="P544851" s="83"/>
    </row>
    <row r="544852" spans="16:16" x14ac:dyDescent="0.3">
      <c r="P544852" s="83"/>
    </row>
    <row r="544853" spans="16:16" x14ac:dyDescent="0.3">
      <c r="P544853" s="83"/>
    </row>
    <row r="544854" spans="16:16" x14ac:dyDescent="0.3">
      <c r="P544854" s="83"/>
    </row>
    <row r="544855" spans="16:16" x14ac:dyDescent="0.3">
      <c r="P544855" s="83"/>
    </row>
    <row r="544856" spans="16:16" x14ac:dyDescent="0.3">
      <c r="P544856" s="83"/>
    </row>
    <row r="544857" spans="16:16" x14ac:dyDescent="0.3">
      <c r="P544857" s="83"/>
    </row>
    <row r="544858" spans="16:16" x14ac:dyDescent="0.3">
      <c r="P544858" s="83"/>
    </row>
    <row r="544859" spans="16:16" x14ac:dyDescent="0.3">
      <c r="P544859" s="83"/>
    </row>
    <row r="544860" spans="16:16" x14ac:dyDescent="0.3">
      <c r="P544860" s="83"/>
    </row>
    <row r="544861" spans="16:16" x14ac:dyDescent="0.3">
      <c r="P544861" s="83"/>
    </row>
    <row r="544862" spans="16:16" x14ac:dyDescent="0.3">
      <c r="P544862" s="83"/>
    </row>
    <row r="544863" spans="16:16" x14ac:dyDescent="0.3">
      <c r="P544863" s="83"/>
    </row>
    <row r="544864" spans="16:16" x14ac:dyDescent="0.3">
      <c r="P544864" s="83"/>
    </row>
    <row r="544865" spans="16:16" x14ac:dyDescent="0.3">
      <c r="P544865" s="83"/>
    </row>
    <row r="544866" spans="16:16" x14ac:dyDescent="0.3">
      <c r="P544866" s="83"/>
    </row>
    <row r="544867" spans="16:16" x14ac:dyDescent="0.3">
      <c r="P544867" s="83"/>
    </row>
    <row r="544868" spans="16:16" x14ac:dyDescent="0.3">
      <c r="P544868" s="83"/>
    </row>
    <row r="544869" spans="16:16" x14ac:dyDescent="0.3">
      <c r="P544869" s="83"/>
    </row>
    <row r="544870" spans="16:16" x14ac:dyDescent="0.3">
      <c r="P544870" s="83"/>
    </row>
    <row r="544871" spans="16:16" x14ac:dyDescent="0.3">
      <c r="P544871" s="83"/>
    </row>
    <row r="544872" spans="16:16" x14ac:dyDescent="0.3">
      <c r="P544872" s="83"/>
    </row>
    <row r="544873" spans="16:16" x14ac:dyDescent="0.3">
      <c r="P544873" s="83"/>
    </row>
    <row r="544874" spans="16:16" x14ac:dyDescent="0.3">
      <c r="P544874" s="83"/>
    </row>
    <row r="544875" spans="16:16" x14ac:dyDescent="0.3">
      <c r="P544875" s="83"/>
    </row>
    <row r="544876" spans="16:16" x14ac:dyDescent="0.3">
      <c r="P544876" s="83"/>
    </row>
    <row r="544877" spans="16:16" x14ac:dyDescent="0.3">
      <c r="P544877" s="83"/>
    </row>
    <row r="544878" spans="16:16" x14ac:dyDescent="0.3">
      <c r="P544878" s="83"/>
    </row>
    <row r="544879" spans="16:16" x14ac:dyDescent="0.3">
      <c r="P544879" s="83"/>
    </row>
    <row r="544880" spans="16:16" x14ac:dyDescent="0.3">
      <c r="P544880" s="83"/>
    </row>
    <row r="544881" spans="16:16" x14ac:dyDescent="0.3">
      <c r="P544881" s="83"/>
    </row>
    <row r="544882" spans="16:16" x14ac:dyDescent="0.3">
      <c r="P544882" s="83"/>
    </row>
    <row r="544883" spans="16:16" x14ac:dyDescent="0.3">
      <c r="P544883" s="83"/>
    </row>
    <row r="544884" spans="16:16" x14ac:dyDescent="0.3">
      <c r="P544884" s="83"/>
    </row>
    <row r="544885" spans="16:16" x14ac:dyDescent="0.3">
      <c r="P544885" s="83"/>
    </row>
    <row r="544886" spans="16:16" x14ac:dyDescent="0.3">
      <c r="P544886" s="83"/>
    </row>
    <row r="544887" spans="16:16" x14ac:dyDescent="0.3">
      <c r="P544887" s="83"/>
    </row>
    <row r="544888" spans="16:16" x14ac:dyDescent="0.3">
      <c r="P544888" s="83"/>
    </row>
    <row r="544889" spans="16:16" x14ac:dyDescent="0.3">
      <c r="P544889" s="83"/>
    </row>
    <row r="544890" spans="16:16" x14ac:dyDescent="0.3">
      <c r="P544890" s="83"/>
    </row>
    <row r="544891" spans="16:16" x14ac:dyDescent="0.3">
      <c r="P544891" s="83"/>
    </row>
    <row r="544892" spans="16:16" x14ac:dyDescent="0.3">
      <c r="P544892" s="83"/>
    </row>
    <row r="544893" spans="16:16" x14ac:dyDescent="0.3">
      <c r="P544893" s="83"/>
    </row>
    <row r="544894" spans="16:16" x14ac:dyDescent="0.3">
      <c r="P544894" s="83"/>
    </row>
    <row r="544895" spans="16:16" x14ac:dyDescent="0.3">
      <c r="P544895" s="83"/>
    </row>
    <row r="544896" spans="16:16" x14ac:dyDescent="0.3">
      <c r="P544896" s="83"/>
    </row>
    <row r="544897" spans="16:16" x14ac:dyDescent="0.3">
      <c r="P544897" s="83"/>
    </row>
    <row r="544898" spans="16:16" x14ac:dyDescent="0.3">
      <c r="P544898" s="83"/>
    </row>
    <row r="544899" spans="16:16" x14ac:dyDescent="0.3">
      <c r="P544899" s="83"/>
    </row>
    <row r="544900" spans="16:16" x14ac:dyDescent="0.3">
      <c r="P544900" s="83"/>
    </row>
    <row r="544901" spans="16:16" x14ac:dyDescent="0.3">
      <c r="P544901" s="83"/>
    </row>
    <row r="544902" spans="16:16" x14ac:dyDescent="0.3">
      <c r="P544902" s="83"/>
    </row>
    <row r="544903" spans="16:16" x14ac:dyDescent="0.3">
      <c r="P544903" s="83"/>
    </row>
    <row r="544904" spans="16:16" x14ac:dyDescent="0.3">
      <c r="P544904" s="83"/>
    </row>
    <row r="544905" spans="16:16" x14ac:dyDescent="0.3">
      <c r="P544905" s="83"/>
    </row>
    <row r="544906" spans="16:16" x14ac:dyDescent="0.3">
      <c r="P544906" s="83"/>
    </row>
    <row r="544907" spans="16:16" x14ac:dyDescent="0.3">
      <c r="P544907" s="83"/>
    </row>
    <row r="544908" spans="16:16" x14ac:dyDescent="0.3">
      <c r="P544908" s="83"/>
    </row>
    <row r="544909" spans="16:16" x14ac:dyDescent="0.3">
      <c r="P544909" s="83"/>
    </row>
    <row r="544910" spans="16:16" x14ac:dyDescent="0.3">
      <c r="P544910" s="83"/>
    </row>
    <row r="544911" spans="16:16" x14ac:dyDescent="0.3">
      <c r="P544911" s="83"/>
    </row>
    <row r="544912" spans="16:16" x14ac:dyDescent="0.3">
      <c r="P544912" s="83"/>
    </row>
    <row r="544913" spans="16:16" x14ac:dyDescent="0.3">
      <c r="P544913" s="83"/>
    </row>
    <row r="544914" spans="16:16" x14ac:dyDescent="0.3">
      <c r="P544914" s="83"/>
    </row>
    <row r="544915" spans="16:16" x14ac:dyDescent="0.3">
      <c r="P544915" s="83"/>
    </row>
    <row r="544916" spans="16:16" x14ac:dyDescent="0.3">
      <c r="P544916" s="83"/>
    </row>
    <row r="544917" spans="16:16" x14ac:dyDescent="0.3">
      <c r="P544917" s="83"/>
    </row>
    <row r="544918" spans="16:16" x14ac:dyDescent="0.3">
      <c r="P544918" s="83"/>
    </row>
    <row r="544919" spans="16:16" x14ac:dyDescent="0.3">
      <c r="P544919" s="83"/>
    </row>
    <row r="544920" spans="16:16" x14ac:dyDescent="0.3">
      <c r="P544920" s="83"/>
    </row>
    <row r="544921" spans="16:16" x14ac:dyDescent="0.3">
      <c r="P544921" s="83"/>
    </row>
    <row r="544922" spans="16:16" x14ac:dyDescent="0.3">
      <c r="P544922" s="83"/>
    </row>
    <row r="544923" spans="16:16" x14ac:dyDescent="0.3">
      <c r="P544923" s="83"/>
    </row>
    <row r="544924" spans="16:16" x14ac:dyDescent="0.3">
      <c r="P544924" s="83"/>
    </row>
    <row r="544925" spans="16:16" x14ac:dyDescent="0.3">
      <c r="P544925" s="83"/>
    </row>
    <row r="544926" spans="16:16" x14ac:dyDescent="0.3">
      <c r="P544926" s="83"/>
    </row>
    <row r="544927" spans="16:16" x14ac:dyDescent="0.3">
      <c r="P544927" s="83"/>
    </row>
    <row r="544928" spans="16:16" x14ac:dyDescent="0.3">
      <c r="P544928" s="83"/>
    </row>
    <row r="544929" spans="16:16" x14ac:dyDescent="0.3">
      <c r="P544929" s="83"/>
    </row>
    <row r="544930" spans="16:16" x14ac:dyDescent="0.3">
      <c r="P544930" s="83"/>
    </row>
    <row r="544931" spans="16:16" x14ac:dyDescent="0.3">
      <c r="P544931" s="83"/>
    </row>
    <row r="544932" spans="16:16" x14ac:dyDescent="0.3">
      <c r="P544932" s="83"/>
    </row>
    <row r="544933" spans="16:16" x14ac:dyDescent="0.3">
      <c r="P544933" s="83"/>
    </row>
    <row r="544934" spans="16:16" x14ac:dyDescent="0.3">
      <c r="P544934" s="83"/>
    </row>
    <row r="544935" spans="16:16" x14ac:dyDescent="0.3">
      <c r="P544935" s="83"/>
    </row>
    <row r="544936" spans="16:16" x14ac:dyDescent="0.3">
      <c r="P544936" s="83"/>
    </row>
    <row r="544937" spans="16:16" x14ac:dyDescent="0.3">
      <c r="P544937" s="83"/>
    </row>
    <row r="544938" spans="16:16" x14ac:dyDescent="0.3">
      <c r="P544938" s="83"/>
    </row>
    <row r="544939" spans="16:16" x14ac:dyDescent="0.3">
      <c r="P544939" s="83"/>
    </row>
    <row r="544940" spans="16:16" x14ac:dyDescent="0.3">
      <c r="P544940" s="83"/>
    </row>
    <row r="544941" spans="16:16" x14ac:dyDescent="0.3">
      <c r="P544941" s="83"/>
    </row>
    <row r="544942" spans="16:16" x14ac:dyDescent="0.3">
      <c r="P544942" s="83"/>
    </row>
    <row r="544943" spans="16:16" x14ac:dyDescent="0.3">
      <c r="P544943" s="83"/>
    </row>
    <row r="544944" spans="16:16" x14ac:dyDescent="0.3">
      <c r="P544944" s="83"/>
    </row>
    <row r="544945" spans="16:16" x14ac:dyDescent="0.3">
      <c r="P544945" s="83"/>
    </row>
    <row r="544946" spans="16:16" x14ac:dyDescent="0.3">
      <c r="P544946" s="83"/>
    </row>
    <row r="544947" spans="16:16" x14ac:dyDescent="0.3">
      <c r="P544947" s="83"/>
    </row>
    <row r="544948" spans="16:16" x14ac:dyDescent="0.3">
      <c r="P544948" s="83"/>
    </row>
    <row r="544949" spans="16:16" x14ac:dyDescent="0.3">
      <c r="P544949" s="83"/>
    </row>
    <row r="544950" spans="16:16" x14ac:dyDescent="0.3">
      <c r="P544950" s="83"/>
    </row>
    <row r="544951" spans="16:16" x14ac:dyDescent="0.3">
      <c r="P544951" s="83"/>
    </row>
    <row r="544952" spans="16:16" x14ac:dyDescent="0.3">
      <c r="P544952" s="83"/>
    </row>
    <row r="544953" spans="16:16" x14ac:dyDescent="0.3">
      <c r="P544953" s="83"/>
    </row>
    <row r="544954" spans="16:16" x14ac:dyDescent="0.3">
      <c r="P544954" s="83"/>
    </row>
    <row r="544955" spans="16:16" x14ac:dyDescent="0.3">
      <c r="P544955" s="83"/>
    </row>
    <row r="544956" spans="16:16" x14ac:dyDescent="0.3">
      <c r="P544956" s="83"/>
    </row>
    <row r="544957" spans="16:16" x14ac:dyDescent="0.3">
      <c r="P544957" s="83"/>
    </row>
    <row r="544958" spans="16:16" x14ac:dyDescent="0.3">
      <c r="P544958" s="83"/>
    </row>
    <row r="544959" spans="16:16" x14ac:dyDescent="0.3">
      <c r="P544959" s="83"/>
    </row>
    <row r="544960" spans="16:16" x14ac:dyDescent="0.3">
      <c r="P544960" s="83"/>
    </row>
    <row r="544961" spans="16:16" x14ac:dyDescent="0.3">
      <c r="P544961" s="83"/>
    </row>
    <row r="544962" spans="16:16" x14ac:dyDescent="0.3">
      <c r="P544962" s="83"/>
    </row>
    <row r="544963" spans="16:16" x14ac:dyDescent="0.3">
      <c r="P544963" s="83"/>
    </row>
    <row r="544964" spans="16:16" x14ac:dyDescent="0.3">
      <c r="P544964" s="83"/>
    </row>
    <row r="544965" spans="16:16" x14ac:dyDescent="0.3">
      <c r="P544965" s="83"/>
    </row>
    <row r="544966" spans="16:16" x14ac:dyDescent="0.3">
      <c r="P544966" s="83"/>
    </row>
    <row r="544967" spans="16:16" x14ac:dyDescent="0.3">
      <c r="P544967" s="83"/>
    </row>
    <row r="544968" spans="16:16" x14ac:dyDescent="0.3">
      <c r="P544968" s="83"/>
    </row>
    <row r="544969" spans="16:16" x14ac:dyDescent="0.3">
      <c r="P544969" s="83"/>
    </row>
    <row r="544970" spans="16:16" x14ac:dyDescent="0.3">
      <c r="P544970" s="83"/>
    </row>
    <row r="544971" spans="16:16" x14ac:dyDescent="0.3">
      <c r="P544971" s="83"/>
    </row>
    <row r="544972" spans="16:16" x14ac:dyDescent="0.3">
      <c r="P544972" s="83"/>
    </row>
    <row r="544973" spans="16:16" x14ac:dyDescent="0.3">
      <c r="P544973" s="83"/>
    </row>
    <row r="544974" spans="16:16" x14ac:dyDescent="0.3">
      <c r="P544974" s="83"/>
    </row>
    <row r="544975" spans="16:16" x14ac:dyDescent="0.3">
      <c r="P544975" s="83"/>
    </row>
    <row r="544976" spans="16:16" x14ac:dyDescent="0.3">
      <c r="P544976" s="83"/>
    </row>
    <row r="544977" spans="16:16" x14ac:dyDescent="0.3">
      <c r="P544977" s="83"/>
    </row>
    <row r="544978" spans="16:16" x14ac:dyDescent="0.3">
      <c r="P544978" s="83"/>
    </row>
    <row r="544979" spans="16:16" x14ac:dyDescent="0.3">
      <c r="P544979" s="83"/>
    </row>
    <row r="544980" spans="16:16" x14ac:dyDescent="0.3">
      <c r="P544980" s="83"/>
    </row>
    <row r="544981" spans="16:16" x14ac:dyDescent="0.3">
      <c r="P544981" s="83"/>
    </row>
    <row r="544982" spans="16:16" x14ac:dyDescent="0.3">
      <c r="P544982" s="83"/>
    </row>
    <row r="544983" spans="16:16" x14ac:dyDescent="0.3">
      <c r="P544983" s="83"/>
    </row>
    <row r="544984" spans="16:16" x14ac:dyDescent="0.3">
      <c r="P544984" s="83"/>
    </row>
    <row r="544985" spans="16:16" x14ac:dyDescent="0.3">
      <c r="P544985" s="83"/>
    </row>
    <row r="544986" spans="16:16" x14ac:dyDescent="0.3">
      <c r="P544986" s="83"/>
    </row>
    <row r="544987" spans="16:16" x14ac:dyDescent="0.3">
      <c r="P544987" s="83"/>
    </row>
    <row r="544988" spans="16:16" x14ac:dyDescent="0.3">
      <c r="P544988" s="83"/>
    </row>
    <row r="544989" spans="16:16" x14ac:dyDescent="0.3">
      <c r="P544989" s="83"/>
    </row>
    <row r="544990" spans="16:16" x14ac:dyDescent="0.3">
      <c r="P544990" s="83"/>
    </row>
    <row r="544991" spans="16:16" x14ac:dyDescent="0.3">
      <c r="P544991" s="83"/>
    </row>
    <row r="544992" spans="16:16" x14ac:dyDescent="0.3">
      <c r="P544992" s="83"/>
    </row>
    <row r="544993" spans="16:16" x14ac:dyDescent="0.3">
      <c r="P544993" s="83"/>
    </row>
    <row r="544994" spans="16:16" x14ac:dyDescent="0.3">
      <c r="P544994" s="83"/>
    </row>
    <row r="544995" spans="16:16" x14ac:dyDescent="0.3">
      <c r="P544995" s="83"/>
    </row>
    <row r="544996" spans="16:16" x14ac:dyDescent="0.3">
      <c r="P544996" s="83"/>
    </row>
    <row r="544997" spans="16:16" x14ac:dyDescent="0.3">
      <c r="P544997" s="83"/>
    </row>
    <row r="544998" spans="16:16" x14ac:dyDescent="0.3">
      <c r="P544998" s="83"/>
    </row>
    <row r="544999" spans="16:16" x14ac:dyDescent="0.3">
      <c r="P544999" s="83"/>
    </row>
    <row r="545000" spans="16:16" x14ac:dyDescent="0.3">
      <c r="P545000" s="83"/>
    </row>
    <row r="545001" spans="16:16" x14ac:dyDescent="0.3">
      <c r="P545001" s="83"/>
    </row>
    <row r="545002" spans="16:16" x14ac:dyDescent="0.3">
      <c r="P545002" s="83"/>
    </row>
    <row r="545003" spans="16:16" x14ac:dyDescent="0.3">
      <c r="P545003" s="83"/>
    </row>
    <row r="545004" spans="16:16" x14ac:dyDescent="0.3">
      <c r="P545004" s="83"/>
    </row>
    <row r="545005" spans="16:16" x14ac:dyDescent="0.3">
      <c r="P545005" s="83"/>
    </row>
    <row r="545006" spans="16:16" x14ac:dyDescent="0.3">
      <c r="P545006" s="83"/>
    </row>
    <row r="545007" spans="16:16" x14ac:dyDescent="0.3">
      <c r="P545007" s="83"/>
    </row>
    <row r="545008" spans="16:16" x14ac:dyDescent="0.3">
      <c r="P545008" s="83"/>
    </row>
    <row r="545009" spans="16:16" x14ac:dyDescent="0.3">
      <c r="P545009" s="83"/>
    </row>
    <row r="545010" spans="16:16" x14ac:dyDescent="0.3">
      <c r="P545010" s="83"/>
    </row>
    <row r="545011" spans="16:16" x14ac:dyDescent="0.3">
      <c r="P545011" s="83"/>
    </row>
    <row r="545012" spans="16:16" x14ac:dyDescent="0.3">
      <c r="P545012" s="83"/>
    </row>
    <row r="545013" spans="16:16" x14ac:dyDescent="0.3">
      <c r="P545013" s="83"/>
    </row>
    <row r="545014" spans="16:16" x14ac:dyDescent="0.3">
      <c r="P545014" s="83"/>
    </row>
    <row r="545015" spans="16:16" x14ac:dyDescent="0.3">
      <c r="P545015" s="83"/>
    </row>
    <row r="545016" spans="16:16" x14ac:dyDescent="0.3">
      <c r="P545016" s="83"/>
    </row>
    <row r="545017" spans="16:16" x14ac:dyDescent="0.3">
      <c r="P545017" s="83"/>
    </row>
    <row r="545018" spans="16:16" x14ac:dyDescent="0.3">
      <c r="P545018" s="83"/>
    </row>
    <row r="545019" spans="16:16" x14ac:dyDescent="0.3">
      <c r="P545019" s="83"/>
    </row>
    <row r="545020" spans="16:16" x14ac:dyDescent="0.3">
      <c r="P545020" s="83"/>
    </row>
    <row r="545021" spans="16:16" x14ac:dyDescent="0.3">
      <c r="P545021" s="83"/>
    </row>
    <row r="545022" spans="16:16" x14ac:dyDescent="0.3">
      <c r="P545022" s="83"/>
    </row>
    <row r="545023" spans="16:16" x14ac:dyDescent="0.3">
      <c r="P545023" s="83"/>
    </row>
    <row r="545024" spans="16:16" x14ac:dyDescent="0.3">
      <c r="P545024" s="83"/>
    </row>
    <row r="545025" spans="16:16" x14ac:dyDescent="0.3">
      <c r="P545025" s="83"/>
    </row>
    <row r="545026" spans="16:16" x14ac:dyDescent="0.3">
      <c r="P545026" s="83"/>
    </row>
    <row r="545027" spans="16:16" x14ac:dyDescent="0.3">
      <c r="P545027" s="83"/>
    </row>
    <row r="545028" spans="16:16" x14ac:dyDescent="0.3">
      <c r="P545028" s="83"/>
    </row>
    <row r="545029" spans="16:16" x14ac:dyDescent="0.3">
      <c r="P545029" s="83"/>
    </row>
    <row r="545030" spans="16:16" x14ac:dyDescent="0.3">
      <c r="P545030" s="83"/>
    </row>
    <row r="545031" spans="16:16" x14ac:dyDescent="0.3">
      <c r="P545031" s="83"/>
    </row>
    <row r="545032" spans="16:16" x14ac:dyDescent="0.3">
      <c r="P545032" s="83"/>
    </row>
    <row r="545033" spans="16:16" x14ac:dyDescent="0.3">
      <c r="P545033" s="83"/>
    </row>
    <row r="545034" spans="16:16" x14ac:dyDescent="0.3">
      <c r="P545034" s="83"/>
    </row>
    <row r="545035" spans="16:16" x14ac:dyDescent="0.3">
      <c r="P545035" s="83"/>
    </row>
    <row r="545036" spans="16:16" x14ac:dyDescent="0.3">
      <c r="P545036" s="83"/>
    </row>
    <row r="545037" spans="16:16" x14ac:dyDescent="0.3">
      <c r="P545037" s="83"/>
    </row>
    <row r="545038" spans="16:16" x14ac:dyDescent="0.3">
      <c r="P545038" s="83"/>
    </row>
    <row r="545039" spans="16:16" x14ac:dyDescent="0.3">
      <c r="P545039" s="83"/>
    </row>
    <row r="545040" spans="16:16" x14ac:dyDescent="0.3">
      <c r="P545040" s="83"/>
    </row>
    <row r="545041" spans="16:16" x14ac:dyDescent="0.3">
      <c r="P545041" s="83"/>
    </row>
    <row r="545042" spans="16:16" x14ac:dyDescent="0.3">
      <c r="P545042" s="83"/>
    </row>
    <row r="545043" spans="16:16" x14ac:dyDescent="0.3">
      <c r="P545043" s="83"/>
    </row>
    <row r="545044" spans="16:16" x14ac:dyDescent="0.3">
      <c r="P545044" s="83"/>
    </row>
    <row r="545045" spans="16:16" x14ac:dyDescent="0.3">
      <c r="P545045" s="83"/>
    </row>
    <row r="545046" spans="16:16" x14ac:dyDescent="0.3">
      <c r="P545046" s="83"/>
    </row>
    <row r="545047" spans="16:16" x14ac:dyDescent="0.3">
      <c r="P545047" s="83"/>
    </row>
    <row r="545048" spans="16:16" x14ac:dyDescent="0.3">
      <c r="P545048" s="83"/>
    </row>
    <row r="545049" spans="16:16" x14ac:dyDescent="0.3">
      <c r="P545049" s="83"/>
    </row>
    <row r="545050" spans="16:16" x14ac:dyDescent="0.3">
      <c r="P545050" s="83"/>
    </row>
    <row r="545051" spans="16:16" x14ac:dyDescent="0.3">
      <c r="P545051" s="83"/>
    </row>
    <row r="545052" spans="16:16" x14ac:dyDescent="0.3">
      <c r="P545052" s="83"/>
    </row>
    <row r="545053" spans="16:16" x14ac:dyDescent="0.3">
      <c r="P545053" s="83"/>
    </row>
    <row r="545054" spans="16:16" x14ac:dyDescent="0.3">
      <c r="P545054" s="83"/>
    </row>
    <row r="545055" spans="16:16" x14ac:dyDescent="0.3">
      <c r="P545055" s="83"/>
    </row>
    <row r="545056" spans="16:16" x14ac:dyDescent="0.3">
      <c r="P545056" s="83"/>
    </row>
    <row r="545057" spans="16:16" x14ac:dyDescent="0.3">
      <c r="P545057" s="83"/>
    </row>
    <row r="545058" spans="16:16" x14ac:dyDescent="0.3">
      <c r="P545058" s="83"/>
    </row>
    <row r="545059" spans="16:16" x14ac:dyDescent="0.3">
      <c r="P545059" s="83"/>
    </row>
    <row r="545060" spans="16:16" x14ac:dyDescent="0.3">
      <c r="P545060" s="83"/>
    </row>
    <row r="545061" spans="16:16" x14ac:dyDescent="0.3">
      <c r="P545061" s="83"/>
    </row>
    <row r="545062" spans="16:16" x14ac:dyDescent="0.3">
      <c r="P545062" s="83"/>
    </row>
    <row r="545063" spans="16:16" x14ac:dyDescent="0.3">
      <c r="P545063" s="83"/>
    </row>
    <row r="545064" spans="16:16" x14ac:dyDescent="0.3">
      <c r="P545064" s="83"/>
    </row>
    <row r="545065" spans="16:16" x14ac:dyDescent="0.3">
      <c r="P545065" s="83"/>
    </row>
    <row r="545066" spans="16:16" x14ac:dyDescent="0.3">
      <c r="P545066" s="83"/>
    </row>
    <row r="545067" spans="16:16" x14ac:dyDescent="0.3">
      <c r="P545067" s="83"/>
    </row>
    <row r="545068" spans="16:16" x14ac:dyDescent="0.3">
      <c r="P545068" s="83"/>
    </row>
    <row r="545069" spans="16:16" x14ac:dyDescent="0.3">
      <c r="P545069" s="83"/>
    </row>
    <row r="545070" spans="16:16" x14ac:dyDescent="0.3">
      <c r="P545070" s="83"/>
    </row>
    <row r="545071" spans="16:16" x14ac:dyDescent="0.3">
      <c r="P545071" s="83"/>
    </row>
    <row r="545072" spans="16:16" x14ac:dyDescent="0.3">
      <c r="P545072" s="83"/>
    </row>
    <row r="545073" spans="16:16" x14ac:dyDescent="0.3">
      <c r="P545073" s="83"/>
    </row>
    <row r="545074" spans="16:16" x14ac:dyDescent="0.3">
      <c r="P545074" s="83"/>
    </row>
    <row r="545075" spans="16:16" x14ac:dyDescent="0.3">
      <c r="P545075" s="83"/>
    </row>
    <row r="545076" spans="16:16" x14ac:dyDescent="0.3">
      <c r="P545076" s="83"/>
    </row>
    <row r="545077" spans="16:16" x14ac:dyDescent="0.3">
      <c r="P545077" s="83"/>
    </row>
    <row r="545078" spans="16:16" x14ac:dyDescent="0.3">
      <c r="P545078" s="83"/>
    </row>
    <row r="545079" spans="16:16" x14ac:dyDescent="0.3">
      <c r="P545079" s="83"/>
    </row>
    <row r="545080" spans="16:16" x14ac:dyDescent="0.3">
      <c r="P545080" s="83"/>
    </row>
    <row r="545081" spans="16:16" x14ac:dyDescent="0.3">
      <c r="P545081" s="83"/>
    </row>
    <row r="545082" spans="16:16" x14ac:dyDescent="0.3">
      <c r="P545082" s="83"/>
    </row>
    <row r="545083" spans="16:16" x14ac:dyDescent="0.3">
      <c r="P545083" s="83"/>
    </row>
    <row r="545084" spans="16:16" x14ac:dyDescent="0.3">
      <c r="P545084" s="83"/>
    </row>
    <row r="545085" spans="16:16" x14ac:dyDescent="0.3">
      <c r="P545085" s="83"/>
    </row>
    <row r="545086" spans="16:16" x14ac:dyDescent="0.3">
      <c r="P545086" s="83"/>
    </row>
    <row r="545087" spans="16:16" x14ac:dyDescent="0.3">
      <c r="P545087" s="83"/>
    </row>
    <row r="545088" spans="16:16" x14ac:dyDescent="0.3">
      <c r="P545088" s="83"/>
    </row>
    <row r="545089" spans="16:16" x14ac:dyDescent="0.3">
      <c r="P545089" s="83"/>
    </row>
    <row r="545090" spans="16:16" x14ac:dyDescent="0.3">
      <c r="P545090" s="83"/>
    </row>
    <row r="545091" spans="16:16" x14ac:dyDescent="0.3">
      <c r="P545091" s="83"/>
    </row>
    <row r="545092" spans="16:16" x14ac:dyDescent="0.3">
      <c r="P545092" s="83"/>
    </row>
    <row r="545093" spans="16:16" x14ac:dyDescent="0.3">
      <c r="P545093" s="83"/>
    </row>
    <row r="545094" spans="16:16" x14ac:dyDescent="0.3">
      <c r="P545094" s="83"/>
    </row>
    <row r="545095" spans="16:16" x14ac:dyDescent="0.3">
      <c r="P545095" s="83"/>
    </row>
    <row r="545096" spans="16:16" x14ac:dyDescent="0.3">
      <c r="P545096" s="83"/>
    </row>
    <row r="545097" spans="16:16" x14ac:dyDescent="0.3">
      <c r="P545097" s="83"/>
    </row>
    <row r="545098" spans="16:16" x14ac:dyDescent="0.3">
      <c r="P545098" s="83"/>
    </row>
    <row r="545099" spans="16:16" x14ac:dyDescent="0.3">
      <c r="P545099" s="83"/>
    </row>
    <row r="545100" spans="16:16" x14ac:dyDescent="0.3">
      <c r="P545100" s="83"/>
    </row>
    <row r="545101" spans="16:16" x14ac:dyDescent="0.3">
      <c r="P545101" s="83"/>
    </row>
    <row r="545102" spans="16:16" x14ac:dyDescent="0.3">
      <c r="P545102" s="83"/>
    </row>
    <row r="545103" spans="16:16" x14ac:dyDescent="0.3">
      <c r="P545103" s="83"/>
    </row>
    <row r="545104" spans="16:16" x14ac:dyDescent="0.3">
      <c r="P545104" s="83"/>
    </row>
    <row r="545105" spans="16:16" x14ac:dyDescent="0.3">
      <c r="P545105" s="83"/>
    </row>
    <row r="545106" spans="16:16" x14ac:dyDescent="0.3">
      <c r="P545106" s="83"/>
    </row>
    <row r="545107" spans="16:16" x14ac:dyDescent="0.3">
      <c r="P545107" s="83"/>
    </row>
    <row r="545108" spans="16:16" x14ac:dyDescent="0.3">
      <c r="P545108" s="83"/>
    </row>
    <row r="545109" spans="16:16" x14ac:dyDescent="0.3">
      <c r="P545109" s="83"/>
    </row>
    <row r="545110" spans="16:16" x14ac:dyDescent="0.3">
      <c r="P545110" s="83"/>
    </row>
    <row r="545111" spans="16:16" x14ac:dyDescent="0.3">
      <c r="P545111" s="83"/>
    </row>
    <row r="545112" spans="16:16" x14ac:dyDescent="0.3">
      <c r="P545112" s="83"/>
    </row>
    <row r="545113" spans="16:16" x14ac:dyDescent="0.3">
      <c r="P545113" s="83"/>
    </row>
    <row r="545114" spans="16:16" x14ac:dyDescent="0.3">
      <c r="P545114" s="83"/>
    </row>
    <row r="545115" spans="16:16" x14ac:dyDescent="0.3">
      <c r="P545115" s="83"/>
    </row>
    <row r="545116" spans="16:16" x14ac:dyDescent="0.3">
      <c r="P545116" s="83"/>
    </row>
    <row r="545117" spans="16:16" x14ac:dyDescent="0.3">
      <c r="P545117" s="83"/>
    </row>
    <row r="545118" spans="16:16" x14ac:dyDescent="0.3">
      <c r="P545118" s="83"/>
    </row>
    <row r="545119" spans="16:16" x14ac:dyDescent="0.3">
      <c r="P545119" s="83"/>
    </row>
    <row r="545120" spans="16:16" x14ac:dyDescent="0.3">
      <c r="P545120" s="83"/>
    </row>
    <row r="545121" spans="16:16" x14ac:dyDescent="0.3">
      <c r="P545121" s="83"/>
    </row>
    <row r="545122" spans="16:16" x14ac:dyDescent="0.3">
      <c r="P545122" s="83"/>
    </row>
    <row r="545123" spans="16:16" x14ac:dyDescent="0.3">
      <c r="P545123" s="83"/>
    </row>
    <row r="545124" spans="16:16" x14ac:dyDescent="0.3">
      <c r="P545124" s="83"/>
    </row>
    <row r="545125" spans="16:16" x14ac:dyDescent="0.3">
      <c r="P545125" s="83"/>
    </row>
    <row r="545126" spans="16:16" x14ac:dyDescent="0.3">
      <c r="P545126" s="83"/>
    </row>
    <row r="545127" spans="16:16" x14ac:dyDescent="0.3">
      <c r="P545127" s="83"/>
    </row>
    <row r="545128" spans="16:16" x14ac:dyDescent="0.3">
      <c r="P545128" s="83"/>
    </row>
    <row r="545129" spans="16:16" x14ac:dyDescent="0.3">
      <c r="P545129" s="83"/>
    </row>
    <row r="545130" spans="16:16" x14ac:dyDescent="0.3">
      <c r="P545130" s="83"/>
    </row>
    <row r="545131" spans="16:16" x14ac:dyDescent="0.3">
      <c r="P545131" s="83"/>
    </row>
    <row r="545132" spans="16:16" x14ac:dyDescent="0.3">
      <c r="P545132" s="83"/>
    </row>
    <row r="545133" spans="16:16" x14ac:dyDescent="0.3">
      <c r="P545133" s="83"/>
    </row>
    <row r="545134" spans="16:16" x14ac:dyDescent="0.3">
      <c r="P545134" s="83"/>
    </row>
    <row r="545135" spans="16:16" x14ac:dyDescent="0.3">
      <c r="P545135" s="83"/>
    </row>
    <row r="545136" spans="16:16" x14ac:dyDescent="0.3">
      <c r="P545136" s="83"/>
    </row>
    <row r="545137" spans="16:16" x14ac:dyDescent="0.3">
      <c r="P545137" s="83"/>
    </row>
    <row r="545138" spans="16:16" x14ac:dyDescent="0.3">
      <c r="P545138" s="83"/>
    </row>
    <row r="545139" spans="16:16" x14ac:dyDescent="0.3">
      <c r="P545139" s="83"/>
    </row>
    <row r="545140" spans="16:16" x14ac:dyDescent="0.3">
      <c r="P545140" s="83"/>
    </row>
    <row r="545141" spans="16:16" x14ac:dyDescent="0.3">
      <c r="P545141" s="83"/>
    </row>
    <row r="545142" spans="16:16" x14ac:dyDescent="0.3">
      <c r="P545142" s="83"/>
    </row>
    <row r="545143" spans="16:16" x14ac:dyDescent="0.3">
      <c r="P545143" s="83"/>
    </row>
    <row r="545144" spans="16:16" x14ac:dyDescent="0.3">
      <c r="P545144" s="83"/>
    </row>
    <row r="545145" spans="16:16" x14ac:dyDescent="0.3">
      <c r="P545145" s="83"/>
    </row>
    <row r="545146" spans="16:16" x14ac:dyDescent="0.3">
      <c r="P545146" s="83"/>
    </row>
    <row r="545147" spans="16:16" x14ac:dyDescent="0.3">
      <c r="P545147" s="83"/>
    </row>
    <row r="545148" spans="16:16" x14ac:dyDescent="0.3">
      <c r="P545148" s="83"/>
    </row>
    <row r="545149" spans="16:16" x14ac:dyDescent="0.3">
      <c r="P545149" s="83"/>
    </row>
    <row r="545150" spans="16:16" x14ac:dyDescent="0.3">
      <c r="P545150" s="83"/>
    </row>
    <row r="545151" spans="16:16" x14ac:dyDescent="0.3">
      <c r="P545151" s="83"/>
    </row>
    <row r="545152" spans="16:16" x14ac:dyDescent="0.3">
      <c r="P545152" s="83"/>
    </row>
    <row r="545153" spans="16:16" x14ac:dyDescent="0.3">
      <c r="P545153" s="83"/>
    </row>
    <row r="545154" spans="16:16" x14ac:dyDescent="0.3">
      <c r="P545154" s="83"/>
    </row>
    <row r="545155" spans="16:16" x14ac:dyDescent="0.3">
      <c r="P545155" s="83"/>
    </row>
    <row r="545156" spans="16:16" x14ac:dyDescent="0.3">
      <c r="P545156" s="83"/>
    </row>
    <row r="545157" spans="16:16" x14ac:dyDescent="0.3">
      <c r="P545157" s="83"/>
    </row>
    <row r="545158" spans="16:16" x14ac:dyDescent="0.3">
      <c r="P545158" s="83"/>
    </row>
    <row r="545159" spans="16:16" x14ac:dyDescent="0.3">
      <c r="P545159" s="83"/>
    </row>
    <row r="545160" spans="16:16" x14ac:dyDescent="0.3">
      <c r="P545160" s="83"/>
    </row>
    <row r="545161" spans="16:16" x14ac:dyDescent="0.3">
      <c r="P545161" s="83"/>
    </row>
    <row r="545162" spans="16:16" x14ac:dyDescent="0.3">
      <c r="P545162" s="83"/>
    </row>
    <row r="545163" spans="16:16" x14ac:dyDescent="0.3">
      <c r="P545163" s="83"/>
    </row>
    <row r="545164" spans="16:16" x14ac:dyDescent="0.3">
      <c r="P545164" s="83"/>
    </row>
    <row r="545165" spans="16:16" x14ac:dyDescent="0.3">
      <c r="P545165" s="83"/>
    </row>
    <row r="545166" spans="16:16" x14ac:dyDescent="0.3">
      <c r="P545166" s="83"/>
    </row>
    <row r="545167" spans="16:16" x14ac:dyDescent="0.3">
      <c r="P545167" s="83"/>
    </row>
    <row r="545168" spans="16:16" x14ac:dyDescent="0.3">
      <c r="P545168" s="83"/>
    </row>
    <row r="545169" spans="16:16" x14ac:dyDescent="0.3">
      <c r="P545169" s="83"/>
    </row>
    <row r="545170" spans="16:16" x14ac:dyDescent="0.3">
      <c r="P545170" s="83"/>
    </row>
    <row r="545171" spans="16:16" x14ac:dyDescent="0.3">
      <c r="P545171" s="83"/>
    </row>
    <row r="545172" spans="16:16" x14ac:dyDescent="0.3">
      <c r="P545172" s="83"/>
    </row>
    <row r="545173" spans="16:16" x14ac:dyDescent="0.3">
      <c r="P545173" s="83"/>
    </row>
    <row r="545174" spans="16:16" x14ac:dyDescent="0.3">
      <c r="P545174" s="83"/>
    </row>
    <row r="545175" spans="16:16" x14ac:dyDescent="0.3">
      <c r="P545175" s="83"/>
    </row>
    <row r="545176" spans="16:16" x14ac:dyDescent="0.3">
      <c r="P545176" s="83"/>
    </row>
    <row r="545177" spans="16:16" x14ac:dyDescent="0.3">
      <c r="P545177" s="83"/>
    </row>
    <row r="545178" spans="16:16" x14ac:dyDescent="0.3">
      <c r="P545178" s="83"/>
    </row>
    <row r="545179" spans="16:16" x14ac:dyDescent="0.3">
      <c r="P545179" s="83"/>
    </row>
    <row r="545180" spans="16:16" x14ac:dyDescent="0.3">
      <c r="P545180" s="83"/>
    </row>
    <row r="545181" spans="16:16" x14ac:dyDescent="0.3">
      <c r="P545181" s="83"/>
    </row>
    <row r="545182" spans="16:16" x14ac:dyDescent="0.3">
      <c r="P545182" s="83"/>
    </row>
    <row r="545183" spans="16:16" x14ac:dyDescent="0.3">
      <c r="P545183" s="83"/>
    </row>
    <row r="545184" spans="16:16" x14ac:dyDescent="0.3">
      <c r="P545184" s="83"/>
    </row>
    <row r="545185" spans="16:16" x14ac:dyDescent="0.3">
      <c r="P545185" s="83"/>
    </row>
    <row r="545186" spans="16:16" x14ac:dyDescent="0.3">
      <c r="P545186" s="83"/>
    </row>
    <row r="545187" spans="16:16" x14ac:dyDescent="0.3">
      <c r="P545187" s="83"/>
    </row>
    <row r="545188" spans="16:16" x14ac:dyDescent="0.3">
      <c r="P545188" s="83"/>
    </row>
    <row r="545189" spans="16:16" x14ac:dyDescent="0.3">
      <c r="P545189" s="83"/>
    </row>
    <row r="545190" spans="16:16" x14ac:dyDescent="0.3">
      <c r="P545190" s="83"/>
    </row>
    <row r="545191" spans="16:16" x14ac:dyDescent="0.3">
      <c r="P545191" s="83"/>
    </row>
    <row r="545192" spans="16:16" x14ac:dyDescent="0.3">
      <c r="P545192" s="83"/>
    </row>
    <row r="545193" spans="16:16" x14ac:dyDescent="0.3">
      <c r="P545193" s="83"/>
    </row>
    <row r="545194" spans="16:16" x14ac:dyDescent="0.3">
      <c r="P545194" s="83"/>
    </row>
    <row r="545195" spans="16:16" x14ac:dyDescent="0.3">
      <c r="P545195" s="83"/>
    </row>
    <row r="545196" spans="16:16" x14ac:dyDescent="0.3">
      <c r="P545196" s="83"/>
    </row>
    <row r="545197" spans="16:16" x14ac:dyDescent="0.3">
      <c r="P545197" s="83"/>
    </row>
    <row r="545198" spans="16:16" x14ac:dyDescent="0.3">
      <c r="P545198" s="83"/>
    </row>
    <row r="545199" spans="16:16" x14ac:dyDescent="0.3">
      <c r="P545199" s="83"/>
    </row>
    <row r="545200" spans="16:16" x14ac:dyDescent="0.3">
      <c r="P545200" s="83"/>
    </row>
    <row r="545201" spans="16:16" x14ac:dyDescent="0.3">
      <c r="P545201" s="83"/>
    </row>
    <row r="545202" spans="16:16" x14ac:dyDescent="0.3">
      <c r="P545202" s="83"/>
    </row>
    <row r="545203" spans="16:16" x14ac:dyDescent="0.3">
      <c r="P545203" s="83"/>
    </row>
    <row r="545204" spans="16:16" x14ac:dyDescent="0.3">
      <c r="P545204" s="83"/>
    </row>
    <row r="545205" spans="16:16" x14ac:dyDescent="0.3">
      <c r="P545205" s="83"/>
    </row>
    <row r="545206" spans="16:16" x14ac:dyDescent="0.3">
      <c r="P545206" s="83"/>
    </row>
    <row r="545207" spans="16:16" x14ac:dyDescent="0.3">
      <c r="P545207" s="83"/>
    </row>
    <row r="545208" spans="16:16" x14ac:dyDescent="0.3">
      <c r="P545208" s="83"/>
    </row>
    <row r="545209" spans="16:16" x14ac:dyDescent="0.3">
      <c r="P545209" s="83"/>
    </row>
    <row r="545210" spans="16:16" x14ac:dyDescent="0.3">
      <c r="P545210" s="83"/>
    </row>
    <row r="545211" spans="16:16" x14ac:dyDescent="0.3">
      <c r="P545211" s="83"/>
    </row>
    <row r="545212" spans="16:16" x14ac:dyDescent="0.3">
      <c r="P545212" s="83"/>
    </row>
    <row r="545213" spans="16:16" x14ac:dyDescent="0.3">
      <c r="P545213" s="83"/>
    </row>
    <row r="545214" spans="16:16" x14ac:dyDescent="0.3">
      <c r="P545214" s="83"/>
    </row>
    <row r="545215" spans="16:16" x14ac:dyDescent="0.3">
      <c r="P545215" s="83"/>
    </row>
    <row r="545216" spans="16:16" x14ac:dyDescent="0.3">
      <c r="P545216" s="83"/>
    </row>
    <row r="545217" spans="16:16" x14ac:dyDescent="0.3">
      <c r="P545217" s="83"/>
    </row>
    <row r="545218" spans="16:16" x14ac:dyDescent="0.3">
      <c r="P545218" s="83"/>
    </row>
    <row r="545219" spans="16:16" x14ac:dyDescent="0.3">
      <c r="P545219" s="83"/>
    </row>
    <row r="545220" spans="16:16" x14ac:dyDescent="0.3">
      <c r="P545220" s="83"/>
    </row>
    <row r="545221" spans="16:16" x14ac:dyDescent="0.3">
      <c r="P545221" s="83"/>
    </row>
    <row r="545222" spans="16:16" x14ac:dyDescent="0.3">
      <c r="P545222" s="83"/>
    </row>
    <row r="545223" spans="16:16" x14ac:dyDescent="0.3">
      <c r="P545223" s="83"/>
    </row>
    <row r="545224" spans="16:16" x14ac:dyDescent="0.3">
      <c r="P545224" s="83"/>
    </row>
    <row r="545225" spans="16:16" x14ac:dyDescent="0.3">
      <c r="P545225" s="83"/>
    </row>
    <row r="545226" spans="16:16" x14ac:dyDescent="0.3">
      <c r="P545226" s="83"/>
    </row>
    <row r="545227" spans="16:16" x14ac:dyDescent="0.3">
      <c r="P545227" s="83"/>
    </row>
    <row r="545228" spans="16:16" x14ac:dyDescent="0.3">
      <c r="P545228" s="83"/>
    </row>
    <row r="545229" spans="16:16" x14ac:dyDescent="0.3">
      <c r="P545229" s="83"/>
    </row>
    <row r="545230" spans="16:16" x14ac:dyDescent="0.3">
      <c r="P545230" s="83"/>
    </row>
    <row r="545231" spans="16:16" x14ac:dyDescent="0.3">
      <c r="P545231" s="83"/>
    </row>
    <row r="545232" spans="16:16" x14ac:dyDescent="0.3">
      <c r="P545232" s="83"/>
    </row>
    <row r="545233" spans="16:16" x14ac:dyDescent="0.3">
      <c r="P545233" s="83"/>
    </row>
    <row r="545234" spans="16:16" x14ac:dyDescent="0.3">
      <c r="P545234" s="83"/>
    </row>
    <row r="545235" spans="16:16" x14ac:dyDescent="0.3">
      <c r="P545235" s="83"/>
    </row>
    <row r="545236" spans="16:16" x14ac:dyDescent="0.3">
      <c r="P545236" s="83"/>
    </row>
    <row r="545237" spans="16:16" x14ac:dyDescent="0.3">
      <c r="P545237" s="83"/>
    </row>
    <row r="545238" spans="16:16" x14ac:dyDescent="0.3">
      <c r="P545238" s="83"/>
    </row>
    <row r="545239" spans="16:16" x14ac:dyDescent="0.3">
      <c r="P545239" s="83"/>
    </row>
    <row r="545240" spans="16:16" x14ac:dyDescent="0.3">
      <c r="P545240" s="83"/>
    </row>
    <row r="545241" spans="16:16" x14ac:dyDescent="0.3">
      <c r="P545241" s="83"/>
    </row>
    <row r="545242" spans="16:16" x14ac:dyDescent="0.3">
      <c r="P545242" s="83"/>
    </row>
    <row r="545243" spans="16:16" x14ac:dyDescent="0.3">
      <c r="P545243" s="83"/>
    </row>
    <row r="545244" spans="16:16" x14ac:dyDescent="0.3">
      <c r="P545244" s="83"/>
    </row>
    <row r="545245" spans="16:16" x14ac:dyDescent="0.3">
      <c r="P545245" s="83"/>
    </row>
    <row r="545246" spans="16:16" x14ac:dyDescent="0.3">
      <c r="P545246" s="83"/>
    </row>
    <row r="545247" spans="16:16" x14ac:dyDescent="0.3">
      <c r="P545247" s="83"/>
    </row>
    <row r="545248" spans="16:16" x14ac:dyDescent="0.3">
      <c r="P545248" s="83"/>
    </row>
    <row r="545249" spans="16:16" x14ac:dyDescent="0.3">
      <c r="P545249" s="83"/>
    </row>
    <row r="545250" spans="16:16" x14ac:dyDescent="0.3">
      <c r="P545250" s="83"/>
    </row>
    <row r="545251" spans="16:16" x14ac:dyDescent="0.3">
      <c r="P545251" s="83"/>
    </row>
    <row r="545252" spans="16:16" x14ac:dyDescent="0.3">
      <c r="P545252" s="83"/>
    </row>
    <row r="545253" spans="16:16" x14ac:dyDescent="0.3">
      <c r="P545253" s="83"/>
    </row>
    <row r="545254" spans="16:16" x14ac:dyDescent="0.3">
      <c r="P545254" s="83"/>
    </row>
    <row r="545255" spans="16:16" x14ac:dyDescent="0.3">
      <c r="P545255" s="83"/>
    </row>
    <row r="545256" spans="16:16" x14ac:dyDescent="0.3">
      <c r="P545256" s="83"/>
    </row>
    <row r="545257" spans="16:16" x14ac:dyDescent="0.3">
      <c r="P545257" s="83"/>
    </row>
    <row r="545258" spans="16:16" x14ac:dyDescent="0.3">
      <c r="P545258" s="83"/>
    </row>
    <row r="545259" spans="16:16" x14ac:dyDescent="0.3">
      <c r="P545259" s="83"/>
    </row>
    <row r="545260" spans="16:16" x14ac:dyDescent="0.3">
      <c r="P545260" s="83"/>
    </row>
    <row r="545261" spans="16:16" x14ac:dyDescent="0.3">
      <c r="P545261" s="83"/>
    </row>
    <row r="545262" spans="16:16" x14ac:dyDescent="0.3">
      <c r="P545262" s="83"/>
    </row>
    <row r="545263" spans="16:16" x14ac:dyDescent="0.3">
      <c r="P545263" s="83"/>
    </row>
    <row r="545264" spans="16:16" x14ac:dyDescent="0.3">
      <c r="P545264" s="83"/>
    </row>
    <row r="545265" spans="16:16" x14ac:dyDescent="0.3">
      <c r="P545265" s="83"/>
    </row>
    <row r="545266" spans="16:16" x14ac:dyDescent="0.3">
      <c r="P545266" s="83"/>
    </row>
    <row r="545267" spans="16:16" x14ac:dyDescent="0.3">
      <c r="P545267" s="83"/>
    </row>
    <row r="545268" spans="16:16" x14ac:dyDescent="0.3">
      <c r="P545268" s="83"/>
    </row>
    <row r="545269" spans="16:16" x14ac:dyDescent="0.3">
      <c r="P545269" s="83"/>
    </row>
    <row r="545270" spans="16:16" x14ac:dyDescent="0.3">
      <c r="P545270" s="83"/>
    </row>
    <row r="545271" spans="16:16" x14ac:dyDescent="0.3">
      <c r="P545271" s="83"/>
    </row>
    <row r="545272" spans="16:16" x14ac:dyDescent="0.3">
      <c r="P545272" s="83"/>
    </row>
    <row r="545273" spans="16:16" x14ac:dyDescent="0.3">
      <c r="P545273" s="83"/>
    </row>
    <row r="545274" spans="16:16" x14ac:dyDescent="0.3">
      <c r="P545274" s="83"/>
    </row>
    <row r="545275" spans="16:16" x14ac:dyDescent="0.3">
      <c r="P545275" s="83"/>
    </row>
    <row r="545276" spans="16:16" x14ac:dyDescent="0.3">
      <c r="P545276" s="83"/>
    </row>
    <row r="545277" spans="16:16" x14ac:dyDescent="0.3">
      <c r="P545277" s="83"/>
    </row>
    <row r="545278" spans="16:16" x14ac:dyDescent="0.3">
      <c r="P545278" s="83"/>
    </row>
    <row r="545279" spans="16:16" x14ac:dyDescent="0.3">
      <c r="P545279" s="83"/>
    </row>
    <row r="545280" spans="16:16" x14ac:dyDescent="0.3">
      <c r="P545280" s="83"/>
    </row>
    <row r="545281" spans="16:16" x14ac:dyDescent="0.3">
      <c r="P545281" s="83"/>
    </row>
    <row r="545282" spans="16:16" x14ac:dyDescent="0.3">
      <c r="P545282" s="83"/>
    </row>
    <row r="545283" spans="16:16" x14ac:dyDescent="0.3">
      <c r="P545283" s="83"/>
    </row>
    <row r="545284" spans="16:16" x14ac:dyDescent="0.3">
      <c r="P545284" s="83"/>
    </row>
    <row r="545285" spans="16:16" x14ac:dyDescent="0.3">
      <c r="P545285" s="83"/>
    </row>
    <row r="545286" spans="16:16" x14ac:dyDescent="0.3">
      <c r="P545286" s="83"/>
    </row>
    <row r="545287" spans="16:16" x14ac:dyDescent="0.3">
      <c r="P545287" s="83"/>
    </row>
    <row r="545288" spans="16:16" x14ac:dyDescent="0.3">
      <c r="P545288" s="83"/>
    </row>
    <row r="545289" spans="16:16" x14ac:dyDescent="0.3">
      <c r="P545289" s="83"/>
    </row>
    <row r="545290" spans="16:16" x14ac:dyDescent="0.3">
      <c r="P545290" s="83"/>
    </row>
    <row r="545291" spans="16:16" x14ac:dyDescent="0.3">
      <c r="P545291" s="83"/>
    </row>
    <row r="545292" spans="16:16" x14ac:dyDescent="0.3">
      <c r="P545292" s="83"/>
    </row>
    <row r="545293" spans="16:16" x14ac:dyDescent="0.3">
      <c r="P545293" s="83"/>
    </row>
    <row r="545294" spans="16:16" x14ac:dyDescent="0.3">
      <c r="P545294" s="83"/>
    </row>
    <row r="545295" spans="16:16" x14ac:dyDescent="0.3">
      <c r="P545295" s="83"/>
    </row>
    <row r="545296" spans="16:16" x14ac:dyDescent="0.3">
      <c r="P545296" s="83"/>
    </row>
    <row r="545297" spans="16:16" x14ac:dyDescent="0.3">
      <c r="P545297" s="83"/>
    </row>
    <row r="545298" spans="16:16" x14ac:dyDescent="0.3">
      <c r="P545298" s="83"/>
    </row>
    <row r="545299" spans="16:16" x14ac:dyDescent="0.3">
      <c r="P545299" s="83"/>
    </row>
    <row r="545300" spans="16:16" x14ac:dyDescent="0.3">
      <c r="P545300" s="83"/>
    </row>
    <row r="545301" spans="16:16" x14ac:dyDescent="0.3">
      <c r="P545301" s="83"/>
    </row>
    <row r="545302" spans="16:16" x14ac:dyDescent="0.3">
      <c r="P545302" s="83"/>
    </row>
    <row r="545303" spans="16:16" x14ac:dyDescent="0.3">
      <c r="P545303" s="83"/>
    </row>
    <row r="545304" spans="16:16" x14ac:dyDescent="0.3">
      <c r="P545304" s="83"/>
    </row>
    <row r="545305" spans="16:16" x14ac:dyDescent="0.3">
      <c r="P545305" s="83"/>
    </row>
    <row r="545306" spans="16:16" x14ac:dyDescent="0.3">
      <c r="P545306" s="83"/>
    </row>
    <row r="545307" spans="16:16" x14ac:dyDescent="0.3">
      <c r="P545307" s="83"/>
    </row>
    <row r="545308" spans="16:16" x14ac:dyDescent="0.3">
      <c r="P545308" s="83"/>
    </row>
    <row r="545309" spans="16:16" x14ac:dyDescent="0.3">
      <c r="P545309" s="83"/>
    </row>
    <row r="545310" spans="16:16" x14ac:dyDescent="0.3">
      <c r="P545310" s="83"/>
    </row>
    <row r="545311" spans="16:16" x14ac:dyDescent="0.3">
      <c r="P545311" s="83"/>
    </row>
    <row r="545312" spans="16:16" x14ac:dyDescent="0.3">
      <c r="P545312" s="83"/>
    </row>
    <row r="545313" spans="16:16" x14ac:dyDescent="0.3">
      <c r="P545313" s="83"/>
    </row>
    <row r="545314" spans="16:16" x14ac:dyDescent="0.3">
      <c r="P545314" s="83"/>
    </row>
    <row r="545315" spans="16:16" x14ac:dyDescent="0.3">
      <c r="P545315" s="83"/>
    </row>
    <row r="545316" spans="16:16" x14ac:dyDescent="0.3">
      <c r="P545316" s="83"/>
    </row>
    <row r="545317" spans="16:16" x14ac:dyDescent="0.3">
      <c r="P545317" s="83"/>
    </row>
    <row r="545318" spans="16:16" x14ac:dyDescent="0.3">
      <c r="P545318" s="83"/>
    </row>
    <row r="545319" spans="16:16" x14ac:dyDescent="0.3">
      <c r="P545319" s="83"/>
    </row>
    <row r="545320" spans="16:16" x14ac:dyDescent="0.3">
      <c r="P545320" s="83"/>
    </row>
    <row r="545321" spans="16:16" x14ac:dyDescent="0.3">
      <c r="P545321" s="83"/>
    </row>
    <row r="545322" spans="16:16" x14ac:dyDescent="0.3">
      <c r="P545322" s="83"/>
    </row>
    <row r="545323" spans="16:16" x14ac:dyDescent="0.3">
      <c r="P545323" s="83"/>
    </row>
    <row r="545324" spans="16:16" x14ac:dyDescent="0.3">
      <c r="P545324" s="83"/>
    </row>
    <row r="545325" spans="16:16" x14ac:dyDescent="0.3">
      <c r="P545325" s="83"/>
    </row>
    <row r="545326" spans="16:16" x14ac:dyDescent="0.3">
      <c r="P545326" s="83"/>
    </row>
    <row r="545327" spans="16:16" x14ac:dyDescent="0.3">
      <c r="P545327" s="83"/>
    </row>
    <row r="545328" spans="16:16" x14ac:dyDescent="0.3">
      <c r="P545328" s="83"/>
    </row>
    <row r="545329" spans="16:16" x14ac:dyDescent="0.3">
      <c r="P545329" s="83"/>
    </row>
    <row r="545330" spans="16:16" x14ac:dyDescent="0.3">
      <c r="P545330" s="83"/>
    </row>
    <row r="545331" spans="16:16" x14ac:dyDescent="0.3">
      <c r="P545331" s="83"/>
    </row>
    <row r="545332" spans="16:16" x14ac:dyDescent="0.3">
      <c r="P545332" s="83"/>
    </row>
    <row r="545333" spans="16:16" x14ac:dyDescent="0.3">
      <c r="P545333" s="83"/>
    </row>
    <row r="545334" spans="16:16" x14ac:dyDescent="0.3">
      <c r="P545334" s="83"/>
    </row>
    <row r="545335" spans="16:16" x14ac:dyDescent="0.3">
      <c r="P545335" s="83"/>
    </row>
    <row r="545336" spans="16:16" x14ac:dyDescent="0.3">
      <c r="P545336" s="83"/>
    </row>
    <row r="545337" spans="16:16" x14ac:dyDescent="0.3">
      <c r="P545337" s="83"/>
    </row>
    <row r="545338" spans="16:16" x14ac:dyDescent="0.3">
      <c r="P545338" s="83"/>
    </row>
    <row r="545339" spans="16:16" x14ac:dyDescent="0.3">
      <c r="P545339" s="83"/>
    </row>
    <row r="545340" spans="16:16" x14ac:dyDescent="0.3">
      <c r="P545340" s="83"/>
    </row>
    <row r="545341" spans="16:16" x14ac:dyDescent="0.3">
      <c r="P545341" s="83"/>
    </row>
    <row r="545342" spans="16:16" x14ac:dyDescent="0.3">
      <c r="P545342" s="83"/>
    </row>
    <row r="545343" spans="16:16" x14ac:dyDescent="0.3">
      <c r="P545343" s="83"/>
    </row>
    <row r="545344" spans="16:16" x14ac:dyDescent="0.3">
      <c r="P545344" s="83"/>
    </row>
    <row r="545345" spans="16:16" x14ac:dyDescent="0.3">
      <c r="P545345" s="83"/>
    </row>
    <row r="545346" spans="16:16" x14ac:dyDescent="0.3">
      <c r="P545346" s="83"/>
    </row>
    <row r="545347" spans="16:16" x14ac:dyDescent="0.3">
      <c r="P545347" s="83"/>
    </row>
    <row r="545348" spans="16:16" x14ac:dyDescent="0.3">
      <c r="P545348" s="83"/>
    </row>
    <row r="545349" spans="16:16" x14ac:dyDescent="0.3">
      <c r="P545349" s="83"/>
    </row>
    <row r="545350" spans="16:16" x14ac:dyDescent="0.3">
      <c r="P545350" s="83"/>
    </row>
    <row r="545351" spans="16:16" x14ac:dyDescent="0.3">
      <c r="P545351" s="83"/>
    </row>
    <row r="545352" spans="16:16" x14ac:dyDescent="0.3">
      <c r="P545352" s="83"/>
    </row>
    <row r="545353" spans="16:16" x14ac:dyDescent="0.3">
      <c r="P545353" s="83"/>
    </row>
    <row r="545354" spans="16:16" x14ac:dyDescent="0.3">
      <c r="P545354" s="83"/>
    </row>
    <row r="545355" spans="16:16" x14ac:dyDescent="0.3">
      <c r="P545355" s="83"/>
    </row>
    <row r="545356" spans="16:16" x14ac:dyDescent="0.3">
      <c r="P545356" s="83"/>
    </row>
    <row r="545357" spans="16:16" x14ac:dyDescent="0.3">
      <c r="P545357" s="83"/>
    </row>
    <row r="545358" spans="16:16" x14ac:dyDescent="0.3">
      <c r="P545358" s="83"/>
    </row>
    <row r="545359" spans="16:16" x14ac:dyDescent="0.3">
      <c r="P545359" s="83"/>
    </row>
    <row r="545360" spans="16:16" x14ac:dyDescent="0.3">
      <c r="P545360" s="83"/>
    </row>
    <row r="545361" spans="16:16" x14ac:dyDescent="0.3">
      <c r="P545361" s="83"/>
    </row>
    <row r="545362" spans="16:16" x14ac:dyDescent="0.3">
      <c r="P545362" s="83"/>
    </row>
    <row r="545363" spans="16:16" x14ac:dyDescent="0.3">
      <c r="P545363" s="83"/>
    </row>
    <row r="545364" spans="16:16" x14ac:dyDescent="0.3">
      <c r="P545364" s="83"/>
    </row>
    <row r="545365" spans="16:16" x14ac:dyDescent="0.3">
      <c r="P545365" s="83"/>
    </row>
    <row r="545366" spans="16:16" x14ac:dyDescent="0.3">
      <c r="P545366" s="83"/>
    </row>
    <row r="545367" spans="16:16" x14ac:dyDescent="0.3">
      <c r="P545367" s="83"/>
    </row>
    <row r="545368" spans="16:16" x14ac:dyDescent="0.3">
      <c r="P545368" s="83"/>
    </row>
    <row r="545369" spans="16:16" x14ac:dyDescent="0.3">
      <c r="P545369" s="83"/>
    </row>
    <row r="545370" spans="16:16" x14ac:dyDescent="0.3">
      <c r="P545370" s="83"/>
    </row>
    <row r="545371" spans="16:16" x14ac:dyDescent="0.3">
      <c r="P545371" s="83"/>
    </row>
    <row r="545372" spans="16:16" x14ac:dyDescent="0.3">
      <c r="P545372" s="83"/>
    </row>
    <row r="545373" spans="16:16" x14ac:dyDescent="0.3">
      <c r="P545373" s="83"/>
    </row>
    <row r="545374" spans="16:16" x14ac:dyDescent="0.3">
      <c r="P545374" s="83"/>
    </row>
    <row r="545375" spans="16:16" x14ac:dyDescent="0.3">
      <c r="P545375" s="83"/>
    </row>
    <row r="545376" spans="16:16" x14ac:dyDescent="0.3">
      <c r="P545376" s="83"/>
    </row>
    <row r="545377" spans="16:16" x14ac:dyDescent="0.3">
      <c r="P545377" s="83"/>
    </row>
    <row r="545378" spans="16:16" x14ac:dyDescent="0.3">
      <c r="P545378" s="83"/>
    </row>
    <row r="545379" spans="16:16" x14ac:dyDescent="0.3">
      <c r="P545379" s="83"/>
    </row>
    <row r="545380" spans="16:16" x14ac:dyDescent="0.3">
      <c r="P545380" s="83"/>
    </row>
    <row r="545381" spans="16:16" x14ac:dyDescent="0.3">
      <c r="P545381" s="83"/>
    </row>
    <row r="545382" spans="16:16" x14ac:dyDescent="0.3">
      <c r="P545382" s="83"/>
    </row>
    <row r="545383" spans="16:16" x14ac:dyDescent="0.3">
      <c r="P545383" s="83"/>
    </row>
    <row r="545384" spans="16:16" x14ac:dyDescent="0.3">
      <c r="P545384" s="83"/>
    </row>
    <row r="545385" spans="16:16" x14ac:dyDescent="0.3">
      <c r="P545385" s="83"/>
    </row>
    <row r="545386" spans="16:16" x14ac:dyDescent="0.3">
      <c r="P545386" s="83"/>
    </row>
    <row r="545387" spans="16:16" x14ac:dyDescent="0.3">
      <c r="P545387" s="83"/>
    </row>
    <row r="545388" spans="16:16" x14ac:dyDescent="0.3">
      <c r="P545388" s="83"/>
    </row>
    <row r="545389" spans="16:16" x14ac:dyDescent="0.3">
      <c r="P545389" s="83"/>
    </row>
    <row r="545390" spans="16:16" x14ac:dyDescent="0.3">
      <c r="P545390" s="83"/>
    </row>
    <row r="545391" spans="16:16" x14ac:dyDescent="0.3">
      <c r="P545391" s="83"/>
    </row>
    <row r="545392" spans="16:16" x14ac:dyDescent="0.3">
      <c r="P545392" s="83"/>
    </row>
    <row r="545393" spans="16:16" x14ac:dyDescent="0.3">
      <c r="P545393" s="83"/>
    </row>
    <row r="545394" spans="16:16" x14ac:dyDescent="0.3">
      <c r="P545394" s="83"/>
    </row>
    <row r="545395" spans="16:16" x14ac:dyDescent="0.3">
      <c r="P545395" s="83"/>
    </row>
    <row r="545396" spans="16:16" x14ac:dyDescent="0.3">
      <c r="P545396" s="83"/>
    </row>
    <row r="545397" spans="16:16" x14ac:dyDescent="0.3">
      <c r="P545397" s="83"/>
    </row>
    <row r="545398" spans="16:16" x14ac:dyDescent="0.3">
      <c r="P545398" s="83"/>
    </row>
    <row r="545399" spans="16:16" x14ac:dyDescent="0.3">
      <c r="P545399" s="83"/>
    </row>
    <row r="545400" spans="16:16" x14ac:dyDescent="0.3">
      <c r="P545400" s="83"/>
    </row>
    <row r="545401" spans="16:16" x14ac:dyDescent="0.3">
      <c r="P545401" s="83"/>
    </row>
    <row r="545402" spans="16:16" x14ac:dyDescent="0.3">
      <c r="P545402" s="83"/>
    </row>
    <row r="545403" spans="16:16" x14ac:dyDescent="0.3">
      <c r="P545403" s="83"/>
    </row>
    <row r="545404" spans="16:16" x14ac:dyDescent="0.3">
      <c r="P545404" s="83"/>
    </row>
    <row r="545405" spans="16:16" x14ac:dyDescent="0.3">
      <c r="P545405" s="83"/>
    </row>
    <row r="545406" spans="16:16" x14ac:dyDescent="0.3">
      <c r="P545406" s="83"/>
    </row>
    <row r="545407" spans="16:16" x14ac:dyDescent="0.3">
      <c r="P545407" s="83"/>
    </row>
    <row r="545408" spans="16:16" x14ac:dyDescent="0.3">
      <c r="P545408" s="83"/>
    </row>
    <row r="545409" spans="16:16" x14ac:dyDescent="0.3">
      <c r="P545409" s="83"/>
    </row>
    <row r="545410" spans="16:16" x14ac:dyDescent="0.3">
      <c r="P545410" s="83"/>
    </row>
    <row r="545411" spans="16:16" x14ac:dyDescent="0.3">
      <c r="P545411" s="83"/>
    </row>
    <row r="545412" spans="16:16" x14ac:dyDescent="0.3">
      <c r="P545412" s="83"/>
    </row>
    <row r="545413" spans="16:16" x14ac:dyDescent="0.3">
      <c r="P545413" s="83"/>
    </row>
    <row r="545414" spans="16:16" x14ac:dyDescent="0.3">
      <c r="P545414" s="83"/>
    </row>
    <row r="545415" spans="16:16" x14ac:dyDescent="0.3">
      <c r="P545415" s="83"/>
    </row>
    <row r="545416" spans="16:16" x14ac:dyDescent="0.3">
      <c r="P545416" s="83"/>
    </row>
    <row r="545417" spans="16:16" x14ac:dyDescent="0.3">
      <c r="P545417" s="83"/>
    </row>
    <row r="545418" spans="16:16" x14ac:dyDescent="0.3">
      <c r="P545418" s="83"/>
    </row>
    <row r="545419" spans="16:16" x14ac:dyDescent="0.3">
      <c r="P545419" s="83"/>
    </row>
    <row r="545420" spans="16:16" x14ac:dyDescent="0.3">
      <c r="P545420" s="83"/>
    </row>
    <row r="545421" spans="16:16" x14ac:dyDescent="0.3">
      <c r="P545421" s="83"/>
    </row>
    <row r="545422" spans="16:16" x14ac:dyDescent="0.3">
      <c r="P545422" s="83"/>
    </row>
    <row r="545423" spans="16:16" x14ac:dyDescent="0.3">
      <c r="P545423" s="83"/>
    </row>
    <row r="545424" spans="16:16" x14ac:dyDescent="0.3">
      <c r="P545424" s="83"/>
    </row>
    <row r="545425" spans="16:16" x14ac:dyDescent="0.3">
      <c r="P545425" s="83"/>
    </row>
    <row r="545426" spans="16:16" x14ac:dyDescent="0.3">
      <c r="P545426" s="83"/>
    </row>
    <row r="545427" spans="16:16" x14ac:dyDescent="0.3">
      <c r="P545427" s="83"/>
    </row>
    <row r="545428" spans="16:16" x14ac:dyDescent="0.3">
      <c r="P545428" s="83"/>
    </row>
    <row r="545429" spans="16:16" x14ac:dyDescent="0.3">
      <c r="P545429" s="83"/>
    </row>
    <row r="545430" spans="16:16" x14ac:dyDescent="0.3">
      <c r="P545430" s="83"/>
    </row>
    <row r="545431" spans="16:16" x14ac:dyDescent="0.3">
      <c r="P545431" s="83"/>
    </row>
    <row r="545432" spans="16:16" x14ac:dyDescent="0.3">
      <c r="P545432" s="83"/>
    </row>
    <row r="545433" spans="16:16" x14ac:dyDescent="0.3">
      <c r="P545433" s="83"/>
    </row>
    <row r="545434" spans="16:16" x14ac:dyDescent="0.3">
      <c r="P545434" s="83"/>
    </row>
    <row r="545435" spans="16:16" x14ac:dyDescent="0.3">
      <c r="P545435" s="83"/>
    </row>
    <row r="545436" spans="16:16" x14ac:dyDescent="0.3">
      <c r="P545436" s="83"/>
    </row>
    <row r="545437" spans="16:16" x14ac:dyDescent="0.3">
      <c r="P545437" s="83"/>
    </row>
    <row r="545438" spans="16:16" x14ac:dyDescent="0.3">
      <c r="P545438" s="83"/>
    </row>
    <row r="545439" spans="16:16" x14ac:dyDescent="0.3">
      <c r="P545439" s="83"/>
    </row>
    <row r="545440" spans="16:16" x14ac:dyDescent="0.3">
      <c r="P545440" s="83"/>
    </row>
    <row r="545441" spans="16:16" x14ac:dyDescent="0.3">
      <c r="P545441" s="83"/>
    </row>
    <row r="545442" spans="16:16" x14ac:dyDescent="0.3">
      <c r="P545442" s="83"/>
    </row>
    <row r="545443" spans="16:16" x14ac:dyDescent="0.3">
      <c r="P545443" s="83"/>
    </row>
    <row r="545444" spans="16:16" x14ac:dyDescent="0.3">
      <c r="P545444" s="83"/>
    </row>
    <row r="545445" spans="16:16" x14ac:dyDescent="0.3">
      <c r="P545445" s="83"/>
    </row>
    <row r="545446" spans="16:16" x14ac:dyDescent="0.3">
      <c r="P545446" s="83"/>
    </row>
    <row r="545447" spans="16:16" x14ac:dyDescent="0.3">
      <c r="P545447" s="83"/>
    </row>
    <row r="545448" spans="16:16" x14ac:dyDescent="0.3">
      <c r="P545448" s="83"/>
    </row>
    <row r="545449" spans="16:16" x14ac:dyDescent="0.3">
      <c r="P545449" s="83"/>
    </row>
    <row r="545450" spans="16:16" x14ac:dyDescent="0.3">
      <c r="P545450" s="83"/>
    </row>
    <row r="545451" spans="16:16" x14ac:dyDescent="0.3">
      <c r="P545451" s="83"/>
    </row>
    <row r="545452" spans="16:16" x14ac:dyDescent="0.3">
      <c r="P545452" s="83"/>
    </row>
    <row r="545453" spans="16:16" x14ac:dyDescent="0.3">
      <c r="P545453" s="83"/>
    </row>
    <row r="545454" spans="16:16" x14ac:dyDescent="0.3">
      <c r="P545454" s="83"/>
    </row>
    <row r="545455" spans="16:16" x14ac:dyDescent="0.3">
      <c r="P545455" s="83"/>
    </row>
    <row r="545456" spans="16:16" x14ac:dyDescent="0.3">
      <c r="P545456" s="83"/>
    </row>
    <row r="545457" spans="16:16" x14ac:dyDescent="0.3">
      <c r="P545457" s="83"/>
    </row>
    <row r="545458" spans="16:16" x14ac:dyDescent="0.3">
      <c r="P545458" s="83"/>
    </row>
    <row r="545459" spans="16:16" x14ac:dyDescent="0.3">
      <c r="P545459" s="83"/>
    </row>
    <row r="545460" spans="16:16" x14ac:dyDescent="0.3">
      <c r="P545460" s="83"/>
    </row>
    <row r="545461" spans="16:16" x14ac:dyDescent="0.3">
      <c r="P545461" s="83"/>
    </row>
    <row r="545462" spans="16:16" x14ac:dyDescent="0.3">
      <c r="P545462" s="83"/>
    </row>
    <row r="545463" spans="16:16" x14ac:dyDescent="0.3">
      <c r="P545463" s="83"/>
    </row>
    <row r="545464" spans="16:16" x14ac:dyDescent="0.3">
      <c r="P545464" s="83"/>
    </row>
    <row r="545465" spans="16:16" x14ac:dyDescent="0.3">
      <c r="P545465" s="83"/>
    </row>
    <row r="545466" spans="16:16" x14ac:dyDescent="0.3">
      <c r="P545466" s="83"/>
    </row>
    <row r="545467" spans="16:16" x14ac:dyDescent="0.3">
      <c r="P545467" s="83"/>
    </row>
    <row r="545468" spans="16:16" x14ac:dyDescent="0.3">
      <c r="P545468" s="83"/>
    </row>
    <row r="545469" spans="16:16" x14ac:dyDescent="0.3">
      <c r="P545469" s="83"/>
    </row>
    <row r="545470" spans="16:16" x14ac:dyDescent="0.3">
      <c r="P545470" s="83"/>
    </row>
    <row r="545471" spans="16:16" x14ac:dyDescent="0.3">
      <c r="P545471" s="83"/>
    </row>
    <row r="545472" spans="16:16" x14ac:dyDescent="0.3">
      <c r="P545472" s="83"/>
    </row>
    <row r="545473" spans="16:16" x14ac:dyDescent="0.3">
      <c r="P545473" s="83"/>
    </row>
    <row r="545474" spans="16:16" x14ac:dyDescent="0.3">
      <c r="P545474" s="83"/>
    </row>
    <row r="545475" spans="16:16" x14ac:dyDescent="0.3">
      <c r="P545475" s="83"/>
    </row>
    <row r="545476" spans="16:16" x14ac:dyDescent="0.3">
      <c r="P545476" s="83"/>
    </row>
    <row r="545477" spans="16:16" x14ac:dyDescent="0.3">
      <c r="P545477" s="83"/>
    </row>
    <row r="545478" spans="16:16" x14ac:dyDescent="0.3">
      <c r="P545478" s="83"/>
    </row>
    <row r="545479" spans="16:16" x14ac:dyDescent="0.3">
      <c r="P545479" s="83"/>
    </row>
    <row r="545480" spans="16:16" x14ac:dyDescent="0.3">
      <c r="P545480" s="83"/>
    </row>
    <row r="545481" spans="16:16" x14ac:dyDescent="0.3">
      <c r="P545481" s="83"/>
    </row>
    <row r="545482" spans="16:16" x14ac:dyDescent="0.3">
      <c r="P545482" s="83"/>
    </row>
    <row r="545483" spans="16:16" x14ac:dyDescent="0.3">
      <c r="P545483" s="83"/>
    </row>
    <row r="545484" spans="16:16" x14ac:dyDescent="0.3">
      <c r="P545484" s="83"/>
    </row>
    <row r="545485" spans="16:16" x14ac:dyDescent="0.3">
      <c r="P545485" s="83"/>
    </row>
    <row r="545486" spans="16:16" x14ac:dyDescent="0.3">
      <c r="P545486" s="83"/>
    </row>
    <row r="545487" spans="16:16" x14ac:dyDescent="0.3">
      <c r="P545487" s="83"/>
    </row>
    <row r="545488" spans="16:16" x14ac:dyDescent="0.3">
      <c r="P545488" s="83"/>
    </row>
    <row r="545489" spans="16:16" x14ac:dyDescent="0.3">
      <c r="P545489" s="83"/>
    </row>
    <row r="545490" spans="16:16" x14ac:dyDescent="0.3">
      <c r="P545490" s="83"/>
    </row>
    <row r="545491" spans="16:16" x14ac:dyDescent="0.3">
      <c r="P545491" s="83"/>
    </row>
    <row r="545492" spans="16:16" x14ac:dyDescent="0.3">
      <c r="P545492" s="83"/>
    </row>
    <row r="545493" spans="16:16" x14ac:dyDescent="0.3">
      <c r="P545493" s="83"/>
    </row>
    <row r="545494" spans="16:16" x14ac:dyDescent="0.3">
      <c r="P545494" s="83"/>
    </row>
    <row r="545495" spans="16:16" x14ac:dyDescent="0.3">
      <c r="P545495" s="83"/>
    </row>
    <row r="545496" spans="16:16" x14ac:dyDescent="0.3">
      <c r="P545496" s="83"/>
    </row>
    <row r="545497" spans="16:16" x14ac:dyDescent="0.3">
      <c r="P545497" s="83"/>
    </row>
    <row r="545498" spans="16:16" x14ac:dyDescent="0.3">
      <c r="P545498" s="83"/>
    </row>
    <row r="545499" spans="16:16" x14ac:dyDescent="0.3">
      <c r="P545499" s="83"/>
    </row>
    <row r="545500" spans="16:16" x14ac:dyDescent="0.3">
      <c r="P545500" s="83"/>
    </row>
    <row r="545501" spans="16:16" x14ac:dyDescent="0.3">
      <c r="P545501" s="83"/>
    </row>
    <row r="545502" spans="16:16" x14ac:dyDescent="0.3">
      <c r="P545502" s="83"/>
    </row>
    <row r="545503" spans="16:16" x14ac:dyDescent="0.3">
      <c r="P545503" s="83"/>
    </row>
    <row r="545504" spans="16:16" x14ac:dyDescent="0.3">
      <c r="P545504" s="83"/>
    </row>
    <row r="545505" spans="16:16" x14ac:dyDescent="0.3">
      <c r="P545505" s="83"/>
    </row>
    <row r="545506" spans="16:16" x14ac:dyDescent="0.3">
      <c r="P545506" s="83"/>
    </row>
    <row r="545507" spans="16:16" x14ac:dyDescent="0.3">
      <c r="P545507" s="83"/>
    </row>
    <row r="545508" spans="16:16" x14ac:dyDescent="0.3">
      <c r="P545508" s="83"/>
    </row>
    <row r="545509" spans="16:16" x14ac:dyDescent="0.3">
      <c r="P545509" s="83"/>
    </row>
    <row r="545510" spans="16:16" x14ac:dyDescent="0.3">
      <c r="P545510" s="83"/>
    </row>
    <row r="545511" spans="16:16" x14ac:dyDescent="0.3">
      <c r="P545511" s="83"/>
    </row>
    <row r="545512" spans="16:16" x14ac:dyDescent="0.3">
      <c r="P545512" s="83"/>
    </row>
    <row r="545513" spans="16:16" x14ac:dyDescent="0.3">
      <c r="P545513" s="83"/>
    </row>
    <row r="545514" spans="16:16" x14ac:dyDescent="0.3">
      <c r="P545514" s="83"/>
    </row>
    <row r="545515" spans="16:16" x14ac:dyDescent="0.3">
      <c r="P545515" s="83"/>
    </row>
    <row r="545516" spans="16:16" x14ac:dyDescent="0.3">
      <c r="P545516" s="83"/>
    </row>
    <row r="545517" spans="16:16" x14ac:dyDescent="0.3">
      <c r="P545517" s="83"/>
    </row>
    <row r="545518" spans="16:16" x14ac:dyDescent="0.3">
      <c r="P545518" s="83"/>
    </row>
    <row r="545519" spans="16:16" x14ac:dyDescent="0.3">
      <c r="P545519" s="83"/>
    </row>
    <row r="545520" spans="16:16" x14ac:dyDescent="0.3">
      <c r="P545520" s="83"/>
    </row>
    <row r="545521" spans="16:16" x14ac:dyDescent="0.3">
      <c r="P545521" s="83"/>
    </row>
    <row r="545522" spans="16:16" x14ac:dyDescent="0.3">
      <c r="P545522" s="83"/>
    </row>
    <row r="545523" spans="16:16" x14ac:dyDescent="0.3">
      <c r="P545523" s="83"/>
    </row>
    <row r="545524" spans="16:16" x14ac:dyDescent="0.3">
      <c r="P545524" s="83"/>
    </row>
    <row r="545525" spans="16:16" x14ac:dyDescent="0.3">
      <c r="P545525" s="83"/>
    </row>
    <row r="545526" spans="16:16" x14ac:dyDescent="0.3">
      <c r="P545526" s="83"/>
    </row>
    <row r="545527" spans="16:16" x14ac:dyDescent="0.3">
      <c r="P545527" s="83"/>
    </row>
    <row r="545528" spans="16:16" x14ac:dyDescent="0.3">
      <c r="P545528" s="83"/>
    </row>
    <row r="545529" spans="16:16" x14ac:dyDescent="0.3">
      <c r="P545529" s="83"/>
    </row>
    <row r="545530" spans="16:16" x14ac:dyDescent="0.3">
      <c r="P545530" s="83"/>
    </row>
    <row r="545531" spans="16:16" x14ac:dyDescent="0.3">
      <c r="P545531" s="83"/>
    </row>
    <row r="545532" spans="16:16" x14ac:dyDescent="0.3">
      <c r="P545532" s="83"/>
    </row>
    <row r="545533" spans="16:16" x14ac:dyDescent="0.3">
      <c r="P545533" s="83"/>
    </row>
    <row r="545534" spans="16:16" x14ac:dyDescent="0.3">
      <c r="P545534" s="83"/>
    </row>
    <row r="545535" spans="16:16" x14ac:dyDescent="0.3">
      <c r="P545535" s="83"/>
    </row>
    <row r="545536" spans="16:16" x14ac:dyDescent="0.3">
      <c r="P545536" s="83"/>
    </row>
    <row r="545537" spans="16:16" x14ac:dyDescent="0.3">
      <c r="P545537" s="83"/>
    </row>
    <row r="545538" spans="16:16" x14ac:dyDescent="0.3">
      <c r="P545538" s="83"/>
    </row>
    <row r="545539" spans="16:16" x14ac:dyDescent="0.3">
      <c r="P545539" s="83"/>
    </row>
    <row r="545540" spans="16:16" x14ac:dyDescent="0.3">
      <c r="P545540" s="83"/>
    </row>
    <row r="545541" spans="16:16" x14ac:dyDescent="0.3">
      <c r="P545541" s="83"/>
    </row>
    <row r="545542" spans="16:16" x14ac:dyDescent="0.3">
      <c r="P545542" s="83"/>
    </row>
    <row r="545543" spans="16:16" x14ac:dyDescent="0.3">
      <c r="P545543" s="83"/>
    </row>
    <row r="545544" spans="16:16" x14ac:dyDescent="0.3">
      <c r="P545544" s="83"/>
    </row>
    <row r="545545" spans="16:16" x14ac:dyDescent="0.3">
      <c r="P545545" s="83"/>
    </row>
    <row r="545546" spans="16:16" x14ac:dyDescent="0.3">
      <c r="P545546" s="83"/>
    </row>
    <row r="545547" spans="16:16" x14ac:dyDescent="0.3">
      <c r="P545547" s="83"/>
    </row>
    <row r="545548" spans="16:16" x14ac:dyDescent="0.3">
      <c r="P545548" s="83"/>
    </row>
    <row r="545549" spans="16:16" x14ac:dyDescent="0.3">
      <c r="P545549" s="83"/>
    </row>
    <row r="545550" spans="16:16" x14ac:dyDescent="0.3">
      <c r="P545550" s="83"/>
    </row>
    <row r="545551" spans="16:16" x14ac:dyDescent="0.3">
      <c r="P545551" s="83"/>
    </row>
    <row r="545552" spans="16:16" x14ac:dyDescent="0.3">
      <c r="P545552" s="83"/>
    </row>
    <row r="545553" spans="16:16" x14ac:dyDescent="0.3">
      <c r="P545553" s="83"/>
    </row>
    <row r="545554" spans="16:16" x14ac:dyDescent="0.3">
      <c r="P545554" s="83"/>
    </row>
    <row r="545555" spans="16:16" x14ac:dyDescent="0.3">
      <c r="P545555" s="83"/>
    </row>
    <row r="545556" spans="16:16" x14ac:dyDescent="0.3">
      <c r="P545556" s="83"/>
    </row>
    <row r="545557" spans="16:16" x14ac:dyDescent="0.3">
      <c r="P545557" s="83"/>
    </row>
    <row r="545558" spans="16:16" x14ac:dyDescent="0.3">
      <c r="P545558" s="83"/>
    </row>
    <row r="545559" spans="16:16" x14ac:dyDescent="0.3">
      <c r="P545559" s="83"/>
    </row>
    <row r="545560" spans="16:16" x14ac:dyDescent="0.3">
      <c r="P545560" s="83"/>
    </row>
    <row r="545561" spans="16:16" x14ac:dyDescent="0.3">
      <c r="P545561" s="83"/>
    </row>
    <row r="545562" spans="16:16" x14ac:dyDescent="0.3">
      <c r="P545562" s="83"/>
    </row>
    <row r="545563" spans="16:16" x14ac:dyDescent="0.3">
      <c r="P545563" s="83"/>
    </row>
    <row r="545564" spans="16:16" x14ac:dyDescent="0.3">
      <c r="P545564" s="83"/>
    </row>
    <row r="545565" spans="16:16" x14ac:dyDescent="0.3">
      <c r="P545565" s="83"/>
    </row>
    <row r="545566" spans="16:16" x14ac:dyDescent="0.3">
      <c r="P545566" s="83"/>
    </row>
    <row r="545567" spans="16:16" x14ac:dyDescent="0.3">
      <c r="P545567" s="83"/>
    </row>
    <row r="545568" spans="16:16" x14ac:dyDescent="0.3">
      <c r="P545568" s="83"/>
    </row>
    <row r="545569" spans="16:16" x14ac:dyDescent="0.3">
      <c r="P545569" s="83"/>
    </row>
    <row r="545570" spans="16:16" x14ac:dyDescent="0.3">
      <c r="P545570" s="83"/>
    </row>
    <row r="545571" spans="16:16" x14ac:dyDescent="0.3">
      <c r="P545571" s="83"/>
    </row>
    <row r="545572" spans="16:16" x14ac:dyDescent="0.3">
      <c r="P545572" s="83"/>
    </row>
    <row r="545573" spans="16:16" x14ac:dyDescent="0.3">
      <c r="P545573" s="83"/>
    </row>
    <row r="545574" spans="16:16" x14ac:dyDescent="0.3">
      <c r="P545574" s="83"/>
    </row>
    <row r="545575" spans="16:16" x14ac:dyDescent="0.3">
      <c r="P545575" s="83"/>
    </row>
    <row r="545576" spans="16:16" x14ac:dyDescent="0.3">
      <c r="P545576" s="83"/>
    </row>
    <row r="545577" spans="16:16" x14ac:dyDescent="0.3">
      <c r="P545577" s="83"/>
    </row>
    <row r="545578" spans="16:16" x14ac:dyDescent="0.3">
      <c r="P545578" s="83"/>
    </row>
    <row r="545579" spans="16:16" x14ac:dyDescent="0.3">
      <c r="P545579" s="83"/>
    </row>
    <row r="545580" spans="16:16" x14ac:dyDescent="0.3">
      <c r="P545580" s="83"/>
    </row>
    <row r="545581" spans="16:16" x14ac:dyDescent="0.3">
      <c r="P545581" s="83"/>
    </row>
    <row r="545582" spans="16:16" x14ac:dyDescent="0.3">
      <c r="P545582" s="83"/>
    </row>
    <row r="545583" spans="16:16" x14ac:dyDescent="0.3">
      <c r="P545583" s="83"/>
    </row>
    <row r="545584" spans="16:16" x14ac:dyDescent="0.3">
      <c r="P545584" s="83"/>
    </row>
    <row r="545585" spans="16:16" x14ac:dyDescent="0.3">
      <c r="P545585" s="83"/>
    </row>
    <row r="545586" spans="16:16" x14ac:dyDescent="0.3">
      <c r="P545586" s="83"/>
    </row>
    <row r="545587" spans="16:16" x14ac:dyDescent="0.3">
      <c r="P545587" s="83"/>
    </row>
    <row r="545588" spans="16:16" x14ac:dyDescent="0.3">
      <c r="P545588" s="83"/>
    </row>
    <row r="545589" spans="16:16" x14ac:dyDescent="0.3">
      <c r="P545589" s="83"/>
    </row>
    <row r="545590" spans="16:16" x14ac:dyDescent="0.3">
      <c r="P545590" s="83"/>
    </row>
    <row r="545591" spans="16:16" x14ac:dyDescent="0.3">
      <c r="P545591" s="83"/>
    </row>
    <row r="545592" spans="16:16" x14ac:dyDescent="0.3">
      <c r="P545592" s="83"/>
    </row>
    <row r="545593" spans="16:16" x14ac:dyDescent="0.3">
      <c r="P545593" s="83"/>
    </row>
    <row r="545594" spans="16:16" x14ac:dyDescent="0.3">
      <c r="P545594" s="83"/>
    </row>
    <row r="545595" spans="16:16" x14ac:dyDescent="0.3">
      <c r="P545595" s="83"/>
    </row>
    <row r="545596" spans="16:16" x14ac:dyDescent="0.3">
      <c r="P545596" s="83"/>
    </row>
    <row r="545597" spans="16:16" x14ac:dyDescent="0.3">
      <c r="P545597" s="83"/>
    </row>
    <row r="545598" spans="16:16" x14ac:dyDescent="0.3">
      <c r="P545598" s="83"/>
    </row>
    <row r="545599" spans="16:16" x14ac:dyDescent="0.3">
      <c r="P545599" s="83"/>
    </row>
    <row r="545600" spans="16:16" x14ac:dyDescent="0.3">
      <c r="P545600" s="83"/>
    </row>
    <row r="545601" spans="16:16" x14ac:dyDescent="0.3">
      <c r="P545601" s="83"/>
    </row>
    <row r="545602" spans="16:16" x14ac:dyDescent="0.3">
      <c r="P545602" s="83"/>
    </row>
    <row r="545603" spans="16:16" x14ac:dyDescent="0.3">
      <c r="P545603" s="83"/>
    </row>
    <row r="545604" spans="16:16" x14ac:dyDescent="0.3">
      <c r="P545604" s="83"/>
    </row>
    <row r="545605" spans="16:16" x14ac:dyDescent="0.3">
      <c r="P545605" s="83"/>
    </row>
    <row r="545606" spans="16:16" x14ac:dyDescent="0.3">
      <c r="P545606" s="83"/>
    </row>
    <row r="545607" spans="16:16" x14ac:dyDescent="0.3">
      <c r="P545607" s="83"/>
    </row>
    <row r="545608" spans="16:16" x14ac:dyDescent="0.3">
      <c r="P545608" s="83"/>
    </row>
    <row r="545609" spans="16:16" x14ac:dyDescent="0.3">
      <c r="P545609" s="83"/>
    </row>
    <row r="545610" spans="16:16" x14ac:dyDescent="0.3">
      <c r="P545610" s="83"/>
    </row>
    <row r="545611" spans="16:16" x14ac:dyDescent="0.3">
      <c r="P545611" s="83"/>
    </row>
    <row r="545612" spans="16:16" x14ac:dyDescent="0.3">
      <c r="P545612" s="83"/>
    </row>
    <row r="545613" spans="16:16" x14ac:dyDescent="0.3">
      <c r="P545613" s="83"/>
    </row>
    <row r="545614" spans="16:16" x14ac:dyDescent="0.3">
      <c r="P545614" s="83"/>
    </row>
    <row r="545615" spans="16:16" x14ac:dyDescent="0.3">
      <c r="P545615" s="83"/>
    </row>
    <row r="545616" spans="16:16" x14ac:dyDescent="0.3">
      <c r="P545616" s="83"/>
    </row>
    <row r="545617" spans="16:16" x14ac:dyDescent="0.3">
      <c r="P545617" s="83"/>
    </row>
    <row r="545618" spans="16:16" x14ac:dyDescent="0.3">
      <c r="P545618" s="83"/>
    </row>
    <row r="545619" spans="16:16" x14ac:dyDescent="0.3">
      <c r="P545619" s="83"/>
    </row>
    <row r="545620" spans="16:16" x14ac:dyDescent="0.3">
      <c r="P545620" s="83"/>
    </row>
    <row r="545621" spans="16:16" x14ac:dyDescent="0.3">
      <c r="P545621" s="83"/>
    </row>
    <row r="545622" spans="16:16" x14ac:dyDescent="0.3">
      <c r="P545622" s="83"/>
    </row>
    <row r="545623" spans="16:16" x14ac:dyDescent="0.3">
      <c r="P545623" s="83"/>
    </row>
    <row r="545624" spans="16:16" x14ac:dyDescent="0.3">
      <c r="P545624" s="83"/>
    </row>
    <row r="545625" spans="16:16" x14ac:dyDescent="0.3">
      <c r="P545625" s="83"/>
    </row>
    <row r="545626" spans="16:16" x14ac:dyDescent="0.3">
      <c r="P545626" s="83"/>
    </row>
    <row r="545627" spans="16:16" x14ac:dyDescent="0.3">
      <c r="P545627" s="83"/>
    </row>
    <row r="545628" spans="16:16" x14ac:dyDescent="0.3">
      <c r="P545628" s="83"/>
    </row>
    <row r="545629" spans="16:16" x14ac:dyDescent="0.3">
      <c r="P545629" s="83"/>
    </row>
    <row r="545630" spans="16:16" x14ac:dyDescent="0.3">
      <c r="P545630" s="83"/>
    </row>
    <row r="545631" spans="16:16" x14ac:dyDescent="0.3">
      <c r="P545631" s="83"/>
    </row>
    <row r="545632" spans="16:16" x14ac:dyDescent="0.3">
      <c r="P545632" s="83"/>
    </row>
    <row r="545633" spans="16:16" x14ac:dyDescent="0.3">
      <c r="P545633" s="83"/>
    </row>
    <row r="545634" spans="16:16" x14ac:dyDescent="0.3">
      <c r="P545634" s="83"/>
    </row>
    <row r="545635" spans="16:16" x14ac:dyDescent="0.3">
      <c r="P545635" s="83"/>
    </row>
    <row r="545636" spans="16:16" x14ac:dyDescent="0.3">
      <c r="P545636" s="83"/>
    </row>
    <row r="545637" spans="16:16" x14ac:dyDescent="0.3">
      <c r="P545637" s="83"/>
    </row>
    <row r="545638" spans="16:16" x14ac:dyDescent="0.3">
      <c r="P545638" s="83"/>
    </row>
    <row r="545639" spans="16:16" x14ac:dyDescent="0.3">
      <c r="P545639" s="83"/>
    </row>
    <row r="545640" spans="16:16" x14ac:dyDescent="0.3">
      <c r="P545640" s="83"/>
    </row>
    <row r="545641" spans="16:16" x14ac:dyDescent="0.3">
      <c r="P545641" s="83"/>
    </row>
    <row r="545642" spans="16:16" x14ac:dyDescent="0.3">
      <c r="P545642" s="83"/>
    </row>
    <row r="545643" spans="16:16" x14ac:dyDescent="0.3">
      <c r="P545643" s="83"/>
    </row>
    <row r="545644" spans="16:16" x14ac:dyDescent="0.3">
      <c r="P545644" s="83"/>
    </row>
    <row r="545645" spans="16:16" x14ac:dyDescent="0.3">
      <c r="P545645" s="83"/>
    </row>
    <row r="545646" spans="16:16" x14ac:dyDescent="0.3">
      <c r="P545646" s="83"/>
    </row>
    <row r="545647" spans="16:16" x14ac:dyDescent="0.3">
      <c r="P545647" s="83"/>
    </row>
    <row r="545648" spans="16:16" x14ac:dyDescent="0.3">
      <c r="P545648" s="83"/>
    </row>
    <row r="545649" spans="16:16" x14ac:dyDescent="0.3">
      <c r="P545649" s="83"/>
    </row>
    <row r="545650" spans="16:16" x14ac:dyDescent="0.3">
      <c r="P545650" s="83"/>
    </row>
    <row r="545651" spans="16:16" x14ac:dyDescent="0.3">
      <c r="P545651" s="83"/>
    </row>
    <row r="545652" spans="16:16" x14ac:dyDescent="0.3">
      <c r="P545652" s="83"/>
    </row>
    <row r="545653" spans="16:16" x14ac:dyDescent="0.3">
      <c r="P545653" s="83"/>
    </row>
    <row r="545654" spans="16:16" x14ac:dyDescent="0.3">
      <c r="P545654" s="83"/>
    </row>
    <row r="545655" spans="16:16" x14ac:dyDescent="0.3">
      <c r="P545655" s="83"/>
    </row>
    <row r="545656" spans="16:16" x14ac:dyDescent="0.3">
      <c r="P545656" s="83"/>
    </row>
    <row r="545657" spans="16:16" x14ac:dyDescent="0.3">
      <c r="P545657" s="83"/>
    </row>
    <row r="545658" spans="16:16" x14ac:dyDescent="0.3">
      <c r="P545658" s="83"/>
    </row>
    <row r="545659" spans="16:16" x14ac:dyDescent="0.3">
      <c r="P545659" s="83"/>
    </row>
    <row r="545660" spans="16:16" x14ac:dyDescent="0.3">
      <c r="P545660" s="83"/>
    </row>
    <row r="545661" spans="16:16" x14ac:dyDescent="0.3">
      <c r="P545661" s="83"/>
    </row>
    <row r="545662" spans="16:16" x14ac:dyDescent="0.3">
      <c r="P545662" s="83"/>
    </row>
    <row r="545663" spans="16:16" x14ac:dyDescent="0.3">
      <c r="P545663" s="83"/>
    </row>
    <row r="545664" spans="16:16" x14ac:dyDescent="0.3">
      <c r="P545664" s="83"/>
    </row>
    <row r="545665" spans="16:16" x14ac:dyDescent="0.3">
      <c r="P545665" s="83"/>
    </row>
    <row r="545666" spans="16:16" x14ac:dyDescent="0.3">
      <c r="P545666" s="83"/>
    </row>
    <row r="545667" spans="16:16" x14ac:dyDescent="0.3">
      <c r="P545667" s="83"/>
    </row>
    <row r="545668" spans="16:16" x14ac:dyDescent="0.3">
      <c r="P545668" s="83"/>
    </row>
    <row r="545669" spans="16:16" x14ac:dyDescent="0.3">
      <c r="P545669" s="83"/>
    </row>
    <row r="545670" spans="16:16" x14ac:dyDescent="0.3">
      <c r="P545670" s="83"/>
    </row>
    <row r="545671" spans="16:16" x14ac:dyDescent="0.3">
      <c r="P545671" s="83"/>
    </row>
    <row r="545672" spans="16:16" x14ac:dyDescent="0.3">
      <c r="P545672" s="83"/>
    </row>
    <row r="545673" spans="16:16" x14ac:dyDescent="0.3">
      <c r="P545673" s="83"/>
    </row>
    <row r="545674" spans="16:16" x14ac:dyDescent="0.3">
      <c r="P545674" s="83"/>
    </row>
    <row r="545675" spans="16:16" x14ac:dyDescent="0.3">
      <c r="P545675" s="83"/>
    </row>
    <row r="545676" spans="16:16" x14ac:dyDescent="0.3">
      <c r="P545676" s="83"/>
    </row>
    <row r="545677" spans="16:16" x14ac:dyDescent="0.3">
      <c r="P545677" s="83"/>
    </row>
    <row r="545678" spans="16:16" x14ac:dyDescent="0.3">
      <c r="P545678" s="83"/>
    </row>
    <row r="545679" spans="16:16" x14ac:dyDescent="0.3">
      <c r="P545679" s="83"/>
    </row>
    <row r="545680" spans="16:16" x14ac:dyDescent="0.3">
      <c r="P545680" s="83"/>
    </row>
    <row r="545681" spans="16:16" x14ac:dyDescent="0.3">
      <c r="P545681" s="83"/>
    </row>
    <row r="545682" spans="16:16" x14ac:dyDescent="0.3">
      <c r="P545682" s="83"/>
    </row>
    <row r="545683" spans="16:16" x14ac:dyDescent="0.3">
      <c r="P545683" s="83"/>
    </row>
    <row r="545684" spans="16:16" x14ac:dyDescent="0.3">
      <c r="P545684" s="83"/>
    </row>
    <row r="545685" spans="16:16" x14ac:dyDescent="0.3">
      <c r="P545685" s="83"/>
    </row>
    <row r="545686" spans="16:16" x14ac:dyDescent="0.3">
      <c r="P545686" s="83"/>
    </row>
    <row r="545687" spans="16:16" x14ac:dyDescent="0.3">
      <c r="P545687" s="83"/>
    </row>
    <row r="545688" spans="16:16" x14ac:dyDescent="0.3">
      <c r="P545688" s="83"/>
    </row>
    <row r="545689" spans="16:16" x14ac:dyDescent="0.3">
      <c r="P545689" s="83"/>
    </row>
    <row r="545690" spans="16:16" x14ac:dyDescent="0.3">
      <c r="P545690" s="83"/>
    </row>
    <row r="545691" spans="16:16" x14ac:dyDescent="0.3">
      <c r="P545691" s="83"/>
    </row>
    <row r="545692" spans="16:16" x14ac:dyDescent="0.3">
      <c r="P545692" s="83"/>
    </row>
    <row r="545693" spans="16:16" x14ac:dyDescent="0.3">
      <c r="P545693" s="83"/>
    </row>
    <row r="545694" spans="16:16" x14ac:dyDescent="0.3">
      <c r="P545694" s="83"/>
    </row>
    <row r="545695" spans="16:16" x14ac:dyDescent="0.3">
      <c r="P545695" s="83"/>
    </row>
    <row r="545696" spans="16:16" x14ac:dyDescent="0.3">
      <c r="P545696" s="83"/>
    </row>
    <row r="545697" spans="16:16" x14ac:dyDescent="0.3">
      <c r="P545697" s="83"/>
    </row>
    <row r="545698" spans="16:16" x14ac:dyDescent="0.3">
      <c r="P545698" s="83"/>
    </row>
    <row r="545699" spans="16:16" x14ac:dyDescent="0.3">
      <c r="P545699" s="83"/>
    </row>
    <row r="545700" spans="16:16" x14ac:dyDescent="0.3">
      <c r="P545700" s="83"/>
    </row>
    <row r="545701" spans="16:16" x14ac:dyDescent="0.3">
      <c r="P545701" s="83"/>
    </row>
    <row r="545702" spans="16:16" x14ac:dyDescent="0.3">
      <c r="P545702" s="83"/>
    </row>
    <row r="545703" spans="16:16" x14ac:dyDescent="0.3">
      <c r="P545703" s="83"/>
    </row>
    <row r="545704" spans="16:16" x14ac:dyDescent="0.3">
      <c r="P545704" s="83"/>
    </row>
    <row r="545705" spans="16:16" x14ac:dyDescent="0.3">
      <c r="P545705" s="83"/>
    </row>
    <row r="545706" spans="16:16" x14ac:dyDescent="0.3">
      <c r="P545706" s="83"/>
    </row>
    <row r="545707" spans="16:16" x14ac:dyDescent="0.3">
      <c r="P545707" s="83"/>
    </row>
    <row r="545708" spans="16:16" x14ac:dyDescent="0.3">
      <c r="P545708" s="83"/>
    </row>
    <row r="545709" spans="16:16" x14ac:dyDescent="0.3">
      <c r="P545709" s="83"/>
    </row>
    <row r="545710" spans="16:16" x14ac:dyDescent="0.3">
      <c r="P545710" s="83"/>
    </row>
    <row r="545711" spans="16:16" x14ac:dyDescent="0.3">
      <c r="P545711" s="83"/>
    </row>
    <row r="545712" spans="16:16" x14ac:dyDescent="0.3">
      <c r="P545712" s="83"/>
    </row>
    <row r="545713" spans="16:16" x14ac:dyDescent="0.3">
      <c r="P545713" s="83"/>
    </row>
    <row r="545714" spans="16:16" x14ac:dyDescent="0.3">
      <c r="P545714" s="83"/>
    </row>
    <row r="545715" spans="16:16" x14ac:dyDescent="0.3">
      <c r="P545715" s="83"/>
    </row>
    <row r="545716" spans="16:16" x14ac:dyDescent="0.3">
      <c r="P545716" s="83"/>
    </row>
    <row r="545717" spans="16:16" x14ac:dyDescent="0.3">
      <c r="P545717" s="83"/>
    </row>
    <row r="545718" spans="16:16" x14ac:dyDescent="0.3">
      <c r="P545718" s="83"/>
    </row>
    <row r="545719" spans="16:16" x14ac:dyDescent="0.3">
      <c r="P545719" s="83"/>
    </row>
    <row r="545720" spans="16:16" x14ac:dyDescent="0.3">
      <c r="P545720" s="83"/>
    </row>
    <row r="545721" spans="16:16" x14ac:dyDescent="0.3">
      <c r="P545721" s="83"/>
    </row>
    <row r="545722" spans="16:16" x14ac:dyDescent="0.3">
      <c r="P545722" s="83"/>
    </row>
    <row r="545723" spans="16:16" x14ac:dyDescent="0.3">
      <c r="P545723" s="83"/>
    </row>
    <row r="545724" spans="16:16" x14ac:dyDescent="0.3">
      <c r="P545724" s="83"/>
    </row>
    <row r="545725" spans="16:16" x14ac:dyDescent="0.3">
      <c r="P545725" s="83"/>
    </row>
    <row r="545726" spans="16:16" x14ac:dyDescent="0.3">
      <c r="P545726" s="83"/>
    </row>
    <row r="545727" spans="16:16" x14ac:dyDescent="0.3">
      <c r="P545727" s="83"/>
    </row>
    <row r="545728" spans="16:16" x14ac:dyDescent="0.3">
      <c r="P545728" s="83"/>
    </row>
    <row r="545729" spans="16:16" x14ac:dyDescent="0.3">
      <c r="P545729" s="83"/>
    </row>
    <row r="545730" spans="16:16" x14ac:dyDescent="0.3">
      <c r="P545730" s="83"/>
    </row>
    <row r="545731" spans="16:16" x14ac:dyDescent="0.3">
      <c r="P545731" s="83"/>
    </row>
    <row r="545732" spans="16:16" x14ac:dyDescent="0.3">
      <c r="P545732" s="83"/>
    </row>
    <row r="545733" spans="16:16" x14ac:dyDescent="0.3">
      <c r="P545733" s="83"/>
    </row>
    <row r="545734" spans="16:16" x14ac:dyDescent="0.3">
      <c r="P545734" s="83"/>
    </row>
    <row r="545735" spans="16:16" x14ac:dyDescent="0.3">
      <c r="P545735" s="83"/>
    </row>
    <row r="545736" spans="16:16" x14ac:dyDescent="0.3">
      <c r="P545736" s="83"/>
    </row>
    <row r="545737" spans="16:16" x14ac:dyDescent="0.3">
      <c r="P545737" s="83"/>
    </row>
    <row r="545738" spans="16:16" x14ac:dyDescent="0.3">
      <c r="P545738" s="83"/>
    </row>
    <row r="545739" spans="16:16" x14ac:dyDescent="0.3">
      <c r="P545739" s="83"/>
    </row>
    <row r="545740" spans="16:16" x14ac:dyDescent="0.3">
      <c r="P545740" s="83"/>
    </row>
    <row r="545741" spans="16:16" x14ac:dyDescent="0.3">
      <c r="P545741" s="83"/>
    </row>
    <row r="545742" spans="16:16" x14ac:dyDescent="0.3">
      <c r="P545742" s="83"/>
    </row>
    <row r="545743" spans="16:16" x14ac:dyDescent="0.3">
      <c r="P545743" s="83"/>
    </row>
    <row r="545744" spans="16:16" x14ac:dyDescent="0.3">
      <c r="P545744" s="83"/>
    </row>
    <row r="545745" spans="16:16" x14ac:dyDescent="0.3">
      <c r="P545745" s="83"/>
    </row>
    <row r="545746" spans="16:16" x14ac:dyDescent="0.3">
      <c r="P545746" s="83"/>
    </row>
    <row r="545747" spans="16:16" x14ac:dyDescent="0.3">
      <c r="P545747" s="83"/>
    </row>
    <row r="545748" spans="16:16" x14ac:dyDescent="0.3">
      <c r="P545748" s="83"/>
    </row>
    <row r="545749" spans="16:16" x14ac:dyDescent="0.3">
      <c r="P545749" s="83"/>
    </row>
    <row r="545750" spans="16:16" x14ac:dyDescent="0.3">
      <c r="P545750" s="83"/>
    </row>
    <row r="545751" spans="16:16" x14ac:dyDescent="0.3">
      <c r="P545751" s="83"/>
    </row>
    <row r="545752" spans="16:16" x14ac:dyDescent="0.3">
      <c r="P545752" s="83"/>
    </row>
    <row r="545753" spans="16:16" x14ac:dyDescent="0.3">
      <c r="P545753" s="83"/>
    </row>
    <row r="545754" spans="16:16" x14ac:dyDescent="0.3">
      <c r="P545754" s="83"/>
    </row>
    <row r="545755" spans="16:16" x14ac:dyDescent="0.3">
      <c r="P545755" s="83"/>
    </row>
    <row r="545756" spans="16:16" x14ac:dyDescent="0.3">
      <c r="P545756" s="83"/>
    </row>
    <row r="545757" spans="16:16" x14ac:dyDescent="0.3">
      <c r="P545757" s="83"/>
    </row>
    <row r="545758" spans="16:16" x14ac:dyDescent="0.3">
      <c r="P545758" s="83"/>
    </row>
    <row r="545759" spans="16:16" x14ac:dyDescent="0.3">
      <c r="P545759" s="83"/>
    </row>
    <row r="545760" spans="16:16" x14ac:dyDescent="0.3">
      <c r="P545760" s="83"/>
    </row>
    <row r="545761" spans="16:16" x14ac:dyDescent="0.3">
      <c r="P545761" s="83"/>
    </row>
    <row r="545762" spans="16:16" x14ac:dyDescent="0.3">
      <c r="P545762" s="83"/>
    </row>
    <row r="545763" spans="16:16" x14ac:dyDescent="0.3">
      <c r="P545763" s="83"/>
    </row>
    <row r="545764" spans="16:16" x14ac:dyDescent="0.3">
      <c r="P545764" s="83"/>
    </row>
    <row r="545765" spans="16:16" x14ac:dyDescent="0.3">
      <c r="P545765" s="83"/>
    </row>
    <row r="545766" spans="16:16" x14ac:dyDescent="0.3">
      <c r="P545766" s="83"/>
    </row>
    <row r="545767" spans="16:16" x14ac:dyDescent="0.3">
      <c r="P545767" s="83"/>
    </row>
    <row r="545768" spans="16:16" x14ac:dyDescent="0.3">
      <c r="P545768" s="83"/>
    </row>
    <row r="545769" spans="16:16" x14ac:dyDescent="0.3">
      <c r="P545769" s="83"/>
    </row>
    <row r="545770" spans="16:16" x14ac:dyDescent="0.3">
      <c r="P545770" s="83"/>
    </row>
    <row r="545771" spans="16:16" x14ac:dyDescent="0.3">
      <c r="P545771" s="83"/>
    </row>
    <row r="545772" spans="16:16" x14ac:dyDescent="0.3">
      <c r="P545772" s="83"/>
    </row>
    <row r="545773" spans="16:16" x14ac:dyDescent="0.3">
      <c r="P545773" s="83"/>
    </row>
    <row r="545774" spans="16:16" x14ac:dyDescent="0.3">
      <c r="P545774" s="83"/>
    </row>
    <row r="545775" spans="16:16" x14ac:dyDescent="0.3">
      <c r="P545775" s="83"/>
    </row>
    <row r="545776" spans="16:16" x14ac:dyDescent="0.3">
      <c r="P545776" s="83"/>
    </row>
    <row r="545777" spans="16:16" x14ac:dyDescent="0.3">
      <c r="P545777" s="83"/>
    </row>
    <row r="545778" spans="16:16" x14ac:dyDescent="0.3">
      <c r="P545778" s="83"/>
    </row>
    <row r="545779" spans="16:16" x14ac:dyDescent="0.3">
      <c r="P545779" s="83"/>
    </row>
    <row r="545780" spans="16:16" x14ac:dyDescent="0.3">
      <c r="P545780" s="83"/>
    </row>
    <row r="545781" spans="16:16" x14ac:dyDescent="0.3">
      <c r="P545781" s="83"/>
    </row>
    <row r="545782" spans="16:16" x14ac:dyDescent="0.3">
      <c r="P545782" s="83"/>
    </row>
    <row r="545783" spans="16:16" x14ac:dyDescent="0.3">
      <c r="P545783" s="83"/>
    </row>
    <row r="545784" spans="16:16" x14ac:dyDescent="0.3">
      <c r="P545784" s="83"/>
    </row>
    <row r="545785" spans="16:16" x14ac:dyDescent="0.3">
      <c r="P545785" s="83"/>
    </row>
    <row r="545786" spans="16:16" x14ac:dyDescent="0.3">
      <c r="P545786" s="83"/>
    </row>
    <row r="545787" spans="16:16" x14ac:dyDescent="0.3">
      <c r="P545787" s="83"/>
    </row>
    <row r="545788" spans="16:16" x14ac:dyDescent="0.3">
      <c r="P545788" s="83"/>
    </row>
    <row r="545789" spans="16:16" x14ac:dyDescent="0.3">
      <c r="P545789" s="83"/>
    </row>
    <row r="545790" spans="16:16" x14ac:dyDescent="0.3">
      <c r="P545790" s="83"/>
    </row>
    <row r="545791" spans="16:16" x14ac:dyDescent="0.3">
      <c r="P545791" s="83"/>
    </row>
    <row r="545792" spans="16:16" x14ac:dyDescent="0.3">
      <c r="P545792" s="83"/>
    </row>
    <row r="545793" spans="16:16" x14ac:dyDescent="0.3">
      <c r="P545793" s="83"/>
    </row>
    <row r="545794" spans="16:16" x14ac:dyDescent="0.3">
      <c r="P545794" s="83"/>
    </row>
    <row r="545795" spans="16:16" x14ac:dyDescent="0.3">
      <c r="P545795" s="83"/>
    </row>
    <row r="545796" spans="16:16" x14ac:dyDescent="0.3">
      <c r="P545796" s="83"/>
    </row>
    <row r="545797" spans="16:16" x14ac:dyDescent="0.3">
      <c r="P545797" s="83"/>
    </row>
    <row r="545798" spans="16:16" x14ac:dyDescent="0.3">
      <c r="P545798" s="83"/>
    </row>
    <row r="545799" spans="16:16" x14ac:dyDescent="0.3">
      <c r="P545799" s="83"/>
    </row>
    <row r="545800" spans="16:16" x14ac:dyDescent="0.3">
      <c r="P545800" s="83"/>
    </row>
    <row r="545801" spans="16:16" x14ac:dyDescent="0.3">
      <c r="P545801" s="83"/>
    </row>
    <row r="545802" spans="16:16" x14ac:dyDescent="0.3">
      <c r="P545802" s="83"/>
    </row>
    <row r="545803" spans="16:16" x14ac:dyDescent="0.3">
      <c r="P545803" s="83"/>
    </row>
    <row r="545804" spans="16:16" x14ac:dyDescent="0.3">
      <c r="P545804" s="83"/>
    </row>
    <row r="545805" spans="16:16" x14ac:dyDescent="0.3">
      <c r="P545805" s="83"/>
    </row>
    <row r="545806" spans="16:16" x14ac:dyDescent="0.3">
      <c r="P545806" s="83"/>
    </row>
    <row r="545807" spans="16:16" x14ac:dyDescent="0.3">
      <c r="P545807" s="83"/>
    </row>
    <row r="545808" spans="16:16" x14ac:dyDescent="0.3">
      <c r="P545808" s="83"/>
    </row>
    <row r="545809" spans="16:16" x14ac:dyDescent="0.3">
      <c r="P545809" s="83"/>
    </row>
    <row r="545810" spans="16:16" x14ac:dyDescent="0.3">
      <c r="P545810" s="83"/>
    </row>
    <row r="545811" spans="16:16" x14ac:dyDescent="0.3">
      <c r="P545811" s="83"/>
    </row>
    <row r="545812" spans="16:16" x14ac:dyDescent="0.3">
      <c r="P545812" s="83"/>
    </row>
    <row r="545813" spans="16:16" x14ac:dyDescent="0.3">
      <c r="P545813" s="83"/>
    </row>
    <row r="545814" spans="16:16" x14ac:dyDescent="0.3">
      <c r="P545814" s="83"/>
    </row>
    <row r="545815" spans="16:16" x14ac:dyDescent="0.3">
      <c r="P545815" s="83"/>
    </row>
    <row r="545816" spans="16:16" x14ac:dyDescent="0.3">
      <c r="P545816" s="83"/>
    </row>
    <row r="545817" spans="16:16" x14ac:dyDescent="0.3">
      <c r="P545817" s="83"/>
    </row>
    <row r="545818" spans="16:16" x14ac:dyDescent="0.3">
      <c r="P545818" s="83"/>
    </row>
    <row r="545819" spans="16:16" x14ac:dyDescent="0.3">
      <c r="P545819" s="83"/>
    </row>
    <row r="545820" spans="16:16" x14ac:dyDescent="0.3">
      <c r="P545820" s="83"/>
    </row>
    <row r="545821" spans="16:16" x14ac:dyDescent="0.3">
      <c r="P545821" s="83"/>
    </row>
    <row r="545822" spans="16:16" x14ac:dyDescent="0.3">
      <c r="P545822" s="83"/>
    </row>
    <row r="545823" spans="16:16" x14ac:dyDescent="0.3">
      <c r="P545823" s="83"/>
    </row>
    <row r="545824" spans="16:16" x14ac:dyDescent="0.3">
      <c r="P545824" s="83"/>
    </row>
    <row r="545825" spans="16:16" x14ac:dyDescent="0.3">
      <c r="P545825" s="83"/>
    </row>
    <row r="545826" spans="16:16" x14ac:dyDescent="0.3">
      <c r="P545826" s="83"/>
    </row>
    <row r="545827" spans="16:16" x14ac:dyDescent="0.3">
      <c r="P545827" s="83"/>
    </row>
    <row r="545828" spans="16:16" x14ac:dyDescent="0.3">
      <c r="P545828" s="83"/>
    </row>
    <row r="545829" spans="16:16" x14ac:dyDescent="0.3">
      <c r="P545829" s="83"/>
    </row>
    <row r="545830" spans="16:16" x14ac:dyDescent="0.3">
      <c r="P545830" s="83"/>
    </row>
    <row r="545831" spans="16:16" x14ac:dyDescent="0.3">
      <c r="P545831" s="83"/>
    </row>
    <row r="545832" spans="16:16" x14ac:dyDescent="0.3">
      <c r="P545832" s="83"/>
    </row>
    <row r="545833" spans="16:16" x14ac:dyDescent="0.3">
      <c r="P545833" s="83"/>
    </row>
    <row r="545834" spans="16:16" x14ac:dyDescent="0.3">
      <c r="P545834" s="83"/>
    </row>
    <row r="545835" spans="16:16" x14ac:dyDescent="0.3">
      <c r="P545835" s="83"/>
    </row>
    <row r="545836" spans="16:16" x14ac:dyDescent="0.3">
      <c r="P545836" s="83"/>
    </row>
    <row r="545837" spans="16:16" x14ac:dyDescent="0.3">
      <c r="P545837" s="83"/>
    </row>
    <row r="545838" spans="16:16" x14ac:dyDescent="0.3">
      <c r="P545838" s="83"/>
    </row>
    <row r="545839" spans="16:16" x14ac:dyDescent="0.3">
      <c r="P545839" s="83"/>
    </row>
    <row r="545840" spans="16:16" x14ac:dyDescent="0.3">
      <c r="P545840" s="83"/>
    </row>
    <row r="545841" spans="16:16" x14ac:dyDescent="0.3">
      <c r="P545841" s="83"/>
    </row>
    <row r="545842" spans="16:16" x14ac:dyDescent="0.3">
      <c r="P545842" s="83"/>
    </row>
    <row r="545843" spans="16:16" x14ac:dyDescent="0.3">
      <c r="P545843" s="83"/>
    </row>
    <row r="545844" spans="16:16" x14ac:dyDescent="0.3">
      <c r="P545844" s="83"/>
    </row>
    <row r="545845" spans="16:16" x14ac:dyDescent="0.3">
      <c r="P545845" s="83"/>
    </row>
    <row r="545846" spans="16:16" x14ac:dyDescent="0.3">
      <c r="P545846" s="83"/>
    </row>
    <row r="545847" spans="16:16" x14ac:dyDescent="0.3">
      <c r="P545847" s="83"/>
    </row>
    <row r="545848" spans="16:16" x14ac:dyDescent="0.3">
      <c r="P545848" s="83"/>
    </row>
    <row r="545849" spans="16:16" x14ac:dyDescent="0.3">
      <c r="P545849" s="83"/>
    </row>
    <row r="545850" spans="16:16" x14ac:dyDescent="0.3">
      <c r="P545850" s="83"/>
    </row>
    <row r="545851" spans="16:16" x14ac:dyDescent="0.3">
      <c r="P545851" s="83"/>
    </row>
    <row r="545852" spans="16:16" x14ac:dyDescent="0.3">
      <c r="P545852" s="83"/>
    </row>
    <row r="545853" spans="16:16" x14ac:dyDescent="0.3">
      <c r="P545853" s="83"/>
    </row>
    <row r="545854" spans="16:16" x14ac:dyDescent="0.3">
      <c r="P545854" s="83"/>
    </row>
    <row r="545855" spans="16:16" x14ac:dyDescent="0.3">
      <c r="P545855" s="83"/>
    </row>
    <row r="545856" spans="16:16" x14ac:dyDescent="0.3">
      <c r="P545856" s="83"/>
    </row>
    <row r="545857" spans="16:16" x14ac:dyDescent="0.3">
      <c r="P545857" s="83"/>
    </row>
    <row r="545858" spans="16:16" x14ac:dyDescent="0.3">
      <c r="P545858" s="83"/>
    </row>
    <row r="545859" spans="16:16" x14ac:dyDescent="0.3">
      <c r="P545859" s="83"/>
    </row>
    <row r="545860" spans="16:16" x14ac:dyDescent="0.3">
      <c r="P545860" s="83"/>
    </row>
    <row r="545861" spans="16:16" x14ac:dyDescent="0.3">
      <c r="P545861" s="83"/>
    </row>
    <row r="545862" spans="16:16" x14ac:dyDescent="0.3">
      <c r="P545862" s="83"/>
    </row>
    <row r="545863" spans="16:16" x14ac:dyDescent="0.3">
      <c r="P545863" s="83"/>
    </row>
    <row r="545864" spans="16:16" x14ac:dyDescent="0.3">
      <c r="P545864" s="83"/>
    </row>
    <row r="545865" spans="16:16" x14ac:dyDescent="0.3">
      <c r="P545865" s="83"/>
    </row>
    <row r="545866" spans="16:16" x14ac:dyDescent="0.3">
      <c r="P545866" s="83"/>
    </row>
    <row r="545867" spans="16:16" x14ac:dyDescent="0.3">
      <c r="P545867" s="83"/>
    </row>
    <row r="545868" spans="16:16" x14ac:dyDescent="0.3">
      <c r="P545868" s="83"/>
    </row>
    <row r="545869" spans="16:16" x14ac:dyDescent="0.3">
      <c r="P545869" s="83"/>
    </row>
    <row r="545870" spans="16:16" x14ac:dyDescent="0.3">
      <c r="P545870" s="83"/>
    </row>
    <row r="545871" spans="16:16" x14ac:dyDescent="0.3">
      <c r="P545871" s="83"/>
    </row>
    <row r="545872" spans="16:16" x14ac:dyDescent="0.3">
      <c r="P545872" s="83"/>
    </row>
    <row r="545873" spans="16:16" x14ac:dyDescent="0.3">
      <c r="P545873" s="83"/>
    </row>
    <row r="545874" spans="16:16" x14ac:dyDescent="0.3">
      <c r="P545874" s="83"/>
    </row>
    <row r="545875" spans="16:16" x14ac:dyDescent="0.3">
      <c r="P545875" s="83"/>
    </row>
    <row r="545876" spans="16:16" x14ac:dyDescent="0.3">
      <c r="P545876" s="83"/>
    </row>
    <row r="545877" spans="16:16" x14ac:dyDescent="0.3">
      <c r="P545877" s="83"/>
    </row>
    <row r="545878" spans="16:16" x14ac:dyDescent="0.3">
      <c r="P545878" s="83"/>
    </row>
    <row r="545879" spans="16:16" x14ac:dyDescent="0.3">
      <c r="P545879" s="83"/>
    </row>
    <row r="545880" spans="16:16" x14ac:dyDescent="0.3">
      <c r="P545880" s="83"/>
    </row>
    <row r="545881" spans="16:16" x14ac:dyDescent="0.3">
      <c r="P545881" s="83"/>
    </row>
    <row r="545882" spans="16:16" x14ac:dyDescent="0.3">
      <c r="P545882" s="83"/>
    </row>
    <row r="545883" spans="16:16" x14ac:dyDescent="0.3">
      <c r="P545883" s="83"/>
    </row>
    <row r="545884" spans="16:16" x14ac:dyDescent="0.3">
      <c r="P545884" s="83"/>
    </row>
    <row r="545885" spans="16:16" x14ac:dyDescent="0.3">
      <c r="P545885" s="83"/>
    </row>
    <row r="545886" spans="16:16" x14ac:dyDescent="0.3">
      <c r="P545886" s="83"/>
    </row>
    <row r="545887" spans="16:16" x14ac:dyDescent="0.3">
      <c r="P545887" s="83"/>
    </row>
    <row r="545888" spans="16:16" x14ac:dyDescent="0.3">
      <c r="P545888" s="83"/>
    </row>
    <row r="545889" spans="16:16" x14ac:dyDescent="0.3">
      <c r="P545889" s="83"/>
    </row>
    <row r="545890" spans="16:16" x14ac:dyDescent="0.3">
      <c r="P545890" s="83"/>
    </row>
    <row r="545891" spans="16:16" x14ac:dyDescent="0.3">
      <c r="P545891" s="83"/>
    </row>
    <row r="545892" spans="16:16" x14ac:dyDescent="0.3">
      <c r="P545892" s="83"/>
    </row>
    <row r="545893" spans="16:16" x14ac:dyDescent="0.3">
      <c r="P545893" s="83"/>
    </row>
    <row r="545894" spans="16:16" x14ac:dyDescent="0.3">
      <c r="P545894" s="83"/>
    </row>
    <row r="545895" spans="16:16" x14ac:dyDescent="0.3">
      <c r="P545895" s="83"/>
    </row>
    <row r="545896" spans="16:16" x14ac:dyDescent="0.3">
      <c r="P545896" s="83"/>
    </row>
    <row r="545897" spans="16:16" x14ac:dyDescent="0.3">
      <c r="P545897" s="83"/>
    </row>
    <row r="545898" spans="16:16" x14ac:dyDescent="0.3">
      <c r="P545898" s="83"/>
    </row>
    <row r="545899" spans="16:16" x14ac:dyDescent="0.3">
      <c r="P545899" s="83"/>
    </row>
    <row r="545900" spans="16:16" x14ac:dyDescent="0.3">
      <c r="P545900" s="83"/>
    </row>
    <row r="545901" spans="16:16" x14ac:dyDescent="0.3">
      <c r="P545901" s="83"/>
    </row>
    <row r="545902" spans="16:16" x14ac:dyDescent="0.3">
      <c r="P545902" s="83"/>
    </row>
    <row r="545903" spans="16:16" x14ac:dyDescent="0.3">
      <c r="P545903" s="83"/>
    </row>
    <row r="545904" spans="16:16" x14ac:dyDescent="0.3">
      <c r="P545904" s="83"/>
    </row>
    <row r="545905" spans="16:16" x14ac:dyDescent="0.3">
      <c r="P545905" s="83"/>
    </row>
    <row r="545906" spans="16:16" x14ac:dyDescent="0.3">
      <c r="P545906" s="83"/>
    </row>
    <row r="545907" spans="16:16" x14ac:dyDescent="0.3">
      <c r="P545907" s="83"/>
    </row>
    <row r="545908" spans="16:16" x14ac:dyDescent="0.3">
      <c r="P545908" s="83"/>
    </row>
    <row r="545909" spans="16:16" x14ac:dyDescent="0.3">
      <c r="P545909" s="83"/>
    </row>
    <row r="545910" spans="16:16" x14ac:dyDescent="0.3">
      <c r="P545910" s="83"/>
    </row>
    <row r="545911" spans="16:16" x14ac:dyDescent="0.3">
      <c r="P545911" s="83"/>
    </row>
    <row r="545912" spans="16:16" x14ac:dyDescent="0.3">
      <c r="P545912" s="83"/>
    </row>
    <row r="545913" spans="16:16" x14ac:dyDescent="0.3">
      <c r="P545913" s="83"/>
    </row>
    <row r="545914" spans="16:16" x14ac:dyDescent="0.3">
      <c r="P545914" s="83"/>
    </row>
    <row r="545915" spans="16:16" x14ac:dyDescent="0.3">
      <c r="P545915" s="83"/>
    </row>
    <row r="545916" spans="16:16" x14ac:dyDescent="0.3">
      <c r="P545916" s="83"/>
    </row>
    <row r="545917" spans="16:16" x14ac:dyDescent="0.3">
      <c r="P545917" s="83"/>
    </row>
    <row r="545918" spans="16:16" x14ac:dyDescent="0.3">
      <c r="P545918" s="83"/>
    </row>
    <row r="545919" spans="16:16" x14ac:dyDescent="0.3">
      <c r="P545919" s="83"/>
    </row>
    <row r="545920" spans="16:16" x14ac:dyDescent="0.3">
      <c r="P545920" s="83"/>
    </row>
    <row r="545921" spans="16:16" x14ac:dyDescent="0.3">
      <c r="P545921" s="83"/>
    </row>
    <row r="545922" spans="16:16" x14ac:dyDescent="0.3">
      <c r="P545922" s="83"/>
    </row>
    <row r="545923" spans="16:16" x14ac:dyDescent="0.3">
      <c r="P545923" s="83"/>
    </row>
    <row r="545924" spans="16:16" x14ac:dyDescent="0.3">
      <c r="P545924" s="83"/>
    </row>
    <row r="545925" spans="16:16" x14ac:dyDescent="0.3">
      <c r="P545925" s="83"/>
    </row>
    <row r="545926" spans="16:16" x14ac:dyDescent="0.3">
      <c r="P545926" s="83"/>
    </row>
    <row r="545927" spans="16:16" x14ac:dyDescent="0.3">
      <c r="P545927" s="83"/>
    </row>
    <row r="545928" spans="16:16" x14ac:dyDescent="0.3">
      <c r="P545928" s="83"/>
    </row>
    <row r="545929" spans="16:16" x14ac:dyDescent="0.3">
      <c r="P545929" s="83"/>
    </row>
    <row r="545930" spans="16:16" x14ac:dyDescent="0.3">
      <c r="P545930" s="83"/>
    </row>
    <row r="545931" spans="16:16" x14ac:dyDescent="0.3">
      <c r="P545931" s="83"/>
    </row>
    <row r="545932" spans="16:16" x14ac:dyDescent="0.3">
      <c r="P545932" s="83"/>
    </row>
    <row r="545933" spans="16:16" x14ac:dyDescent="0.3">
      <c r="P545933" s="83"/>
    </row>
    <row r="545934" spans="16:16" x14ac:dyDescent="0.3">
      <c r="P545934" s="83"/>
    </row>
    <row r="545935" spans="16:16" x14ac:dyDescent="0.3">
      <c r="P545935" s="83"/>
    </row>
    <row r="545936" spans="16:16" x14ac:dyDescent="0.3">
      <c r="P545936" s="83"/>
    </row>
    <row r="545937" spans="16:16" x14ac:dyDescent="0.3">
      <c r="P545937" s="83"/>
    </row>
    <row r="545938" spans="16:16" x14ac:dyDescent="0.3">
      <c r="P545938" s="83"/>
    </row>
    <row r="545939" spans="16:16" x14ac:dyDescent="0.3">
      <c r="P545939" s="83"/>
    </row>
    <row r="545940" spans="16:16" x14ac:dyDescent="0.3">
      <c r="P545940" s="83"/>
    </row>
    <row r="545941" spans="16:16" x14ac:dyDescent="0.3">
      <c r="P545941" s="83"/>
    </row>
    <row r="545942" spans="16:16" x14ac:dyDescent="0.3">
      <c r="P545942" s="83"/>
    </row>
    <row r="545943" spans="16:16" x14ac:dyDescent="0.3">
      <c r="P545943" s="83"/>
    </row>
    <row r="545944" spans="16:16" x14ac:dyDescent="0.3">
      <c r="P545944" s="83"/>
    </row>
    <row r="545945" spans="16:16" x14ac:dyDescent="0.3">
      <c r="P545945" s="83"/>
    </row>
    <row r="545946" spans="16:16" x14ac:dyDescent="0.3">
      <c r="P545946" s="83"/>
    </row>
    <row r="545947" spans="16:16" x14ac:dyDescent="0.3">
      <c r="P545947" s="83"/>
    </row>
    <row r="545948" spans="16:16" x14ac:dyDescent="0.3">
      <c r="P545948" s="83"/>
    </row>
    <row r="545949" spans="16:16" x14ac:dyDescent="0.3">
      <c r="P545949" s="83"/>
    </row>
    <row r="545950" spans="16:16" x14ac:dyDescent="0.3">
      <c r="P545950" s="83"/>
    </row>
    <row r="545951" spans="16:16" x14ac:dyDescent="0.3">
      <c r="P545951" s="83"/>
    </row>
    <row r="545952" spans="16:16" x14ac:dyDescent="0.3">
      <c r="P545952" s="83"/>
    </row>
    <row r="545953" spans="16:16" x14ac:dyDescent="0.3">
      <c r="P545953" s="83"/>
    </row>
    <row r="545954" spans="16:16" x14ac:dyDescent="0.3">
      <c r="P545954" s="83"/>
    </row>
    <row r="545955" spans="16:16" x14ac:dyDescent="0.3">
      <c r="P545955" s="83"/>
    </row>
    <row r="545956" spans="16:16" x14ac:dyDescent="0.3">
      <c r="P545956" s="83"/>
    </row>
    <row r="545957" spans="16:16" x14ac:dyDescent="0.3">
      <c r="P545957" s="83"/>
    </row>
    <row r="545958" spans="16:16" x14ac:dyDescent="0.3">
      <c r="P545958" s="83"/>
    </row>
    <row r="545959" spans="16:16" x14ac:dyDescent="0.3">
      <c r="P545959" s="83"/>
    </row>
    <row r="545960" spans="16:16" x14ac:dyDescent="0.3">
      <c r="P545960" s="83"/>
    </row>
    <row r="545961" spans="16:16" x14ac:dyDescent="0.3">
      <c r="P545961" s="83"/>
    </row>
    <row r="545962" spans="16:16" x14ac:dyDescent="0.3">
      <c r="P545962" s="83"/>
    </row>
    <row r="545963" spans="16:16" x14ac:dyDescent="0.3">
      <c r="P545963" s="83"/>
    </row>
    <row r="545964" spans="16:16" x14ac:dyDescent="0.3">
      <c r="P545964" s="83"/>
    </row>
    <row r="545965" spans="16:16" x14ac:dyDescent="0.3">
      <c r="P545965" s="83"/>
    </row>
    <row r="545966" spans="16:16" x14ac:dyDescent="0.3">
      <c r="P545966" s="83"/>
    </row>
    <row r="545967" spans="16:16" x14ac:dyDescent="0.3">
      <c r="P545967" s="83"/>
    </row>
    <row r="545968" spans="16:16" x14ac:dyDescent="0.3">
      <c r="P545968" s="83"/>
    </row>
    <row r="545969" spans="16:16" x14ac:dyDescent="0.3">
      <c r="P545969" s="83"/>
    </row>
    <row r="545970" spans="16:16" x14ac:dyDescent="0.3">
      <c r="P545970" s="83"/>
    </row>
    <row r="545971" spans="16:16" x14ac:dyDescent="0.3">
      <c r="P545971" s="83"/>
    </row>
    <row r="545972" spans="16:16" x14ac:dyDescent="0.3">
      <c r="P545972" s="83"/>
    </row>
    <row r="545973" spans="16:16" x14ac:dyDescent="0.3">
      <c r="P545973" s="83"/>
    </row>
    <row r="545974" spans="16:16" x14ac:dyDescent="0.3">
      <c r="P545974" s="83"/>
    </row>
    <row r="545975" spans="16:16" x14ac:dyDescent="0.3">
      <c r="P545975" s="83"/>
    </row>
    <row r="545976" spans="16:16" x14ac:dyDescent="0.3">
      <c r="P545976" s="83"/>
    </row>
    <row r="545977" spans="16:16" x14ac:dyDescent="0.3">
      <c r="P545977" s="83"/>
    </row>
    <row r="545978" spans="16:16" x14ac:dyDescent="0.3">
      <c r="P545978" s="83"/>
    </row>
    <row r="545979" spans="16:16" x14ac:dyDescent="0.3">
      <c r="P545979" s="83"/>
    </row>
    <row r="545980" spans="16:16" x14ac:dyDescent="0.3">
      <c r="P545980" s="83"/>
    </row>
    <row r="545981" spans="16:16" x14ac:dyDescent="0.3">
      <c r="P545981" s="83"/>
    </row>
    <row r="545982" spans="16:16" x14ac:dyDescent="0.3">
      <c r="P545982" s="83"/>
    </row>
    <row r="545983" spans="16:16" x14ac:dyDescent="0.3">
      <c r="P545983" s="83"/>
    </row>
    <row r="545984" spans="16:16" x14ac:dyDescent="0.3">
      <c r="P545984" s="83"/>
    </row>
    <row r="545985" spans="16:16" x14ac:dyDescent="0.3">
      <c r="P545985" s="83"/>
    </row>
    <row r="545986" spans="16:16" x14ac:dyDescent="0.3">
      <c r="P545986" s="83"/>
    </row>
    <row r="545987" spans="16:16" x14ac:dyDescent="0.3">
      <c r="P545987" s="83"/>
    </row>
    <row r="545988" spans="16:16" x14ac:dyDescent="0.3">
      <c r="P545988" s="83"/>
    </row>
    <row r="545989" spans="16:16" x14ac:dyDescent="0.3">
      <c r="P545989" s="83"/>
    </row>
    <row r="545990" spans="16:16" x14ac:dyDescent="0.3">
      <c r="P545990" s="83"/>
    </row>
    <row r="545991" spans="16:16" x14ac:dyDescent="0.3">
      <c r="P545991" s="83"/>
    </row>
    <row r="545992" spans="16:16" x14ac:dyDescent="0.3">
      <c r="P545992" s="83"/>
    </row>
    <row r="545993" spans="16:16" x14ac:dyDescent="0.3">
      <c r="P545993" s="83"/>
    </row>
    <row r="545994" spans="16:16" x14ac:dyDescent="0.3">
      <c r="P545994" s="83"/>
    </row>
    <row r="545995" spans="16:16" x14ac:dyDescent="0.3">
      <c r="P545995" s="83"/>
    </row>
    <row r="545996" spans="16:16" x14ac:dyDescent="0.3">
      <c r="P545996" s="83"/>
    </row>
    <row r="545997" spans="16:16" x14ac:dyDescent="0.3">
      <c r="P545997" s="83"/>
    </row>
    <row r="545998" spans="16:16" x14ac:dyDescent="0.3">
      <c r="P545998" s="83"/>
    </row>
    <row r="545999" spans="16:16" x14ac:dyDescent="0.3">
      <c r="P545999" s="83"/>
    </row>
    <row r="546000" spans="16:16" x14ac:dyDescent="0.3">
      <c r="P546000" s="83"/>
    </row>
    <row r="546001" spans="16:16" x14ac:dyDescent="0.3">
      <c r="P546001" s="83"/>
    </row>
    <row r="546002" spans="16:16" x14ac:dyDescent="0.3">
      <c r="P546002" s="83"/>
    </row>
    <row r="546003" spans="16:16" x14ac:dyDescent="0.3">
      <c r="P546003" s="83"/>
    </row>
    <row r="546004" spans="16:16" x14ac:dyDescent="0.3">
      <c r="P546004" s="83"/>
    </row>
    <row r="546005" spans="16:16" x14ac:dyDescent="0.3">
      <c r="P546005" s="83"/>
    </row>
    <row r="546006" spans="16:16" x14ac:dyDescent="0.3">
      <c r="P546006" s="83"/>
    </row>
    <row r="546007" spans="16:16" x14ac:dyDescent="0.3">
      <c r="P546007" s="83"/>
    </row>
    <row r="546008" spans="16:16" x14ac:dyDescent="0.3">
      <c r="P546008" s="83"/>
    </row>
    <row r="546009" spans="16:16" x14ac:dyDescent="0.3">
      <c r="P546009" s="83"/>
    </row>
    <row r="546010" spans="16:16" x14ac:dyDescent="0.3">
      <c r="P546010" s="83"/>
    </row>
    <row r="546011" spans="16:16" x14ac:dyDescent="0.3">
      <c r="P546011" s="83"/>
    </row>
    <row r="546012" spans="16:16" x14ac:dyDescent="0.3">
      <c r="P546012" s="83"/>
    </row>
    <row r="546013" spans="16:16" x14ac:dyDescent="0.3">
      <c r="P546013" s="83"/>
    </row>
    <row r="546014" spans="16:16" x14ac:dyDescent="0.3">
      <c r="P546014" s="83"/>
    </row>
    <row r="546015" spans="16:16" x14ac:dyDescent="0.3">
      <c r="P546015" s="83"/>
    </row>
    <row r="546016" spans="16:16" x14ac:dyDescent="0.3">
      <c r="P546016" s="83"/>
    </row>
    <row r="546017" spans="16:16" x14ac:dyDescent="0.3">
      <c r="P546017" s="83"/>
    </row>
    <row r="546018" spans="16:16" x14ac:dyDescent="0.3">
      <c r="P546018" s="83"/>
    </row>
    <row r="546019" spans="16:16" x14ac:dyDescent="0.3">
      <c r="P546019" s="83"/>
    </row>
    <row r="546020" spans="16:16" x14ac:dyDescent="0.3">
      <c r="P546020" s="83"/>
    </row>
    <row r="546021" spans="16:16" x14ac:dyDescent="0.3">
      <c r="P546021" s="83"/>
    </row>
    <row r="546022" spans="16:16" x14ac:dyDescent="0.3">
      <c r="P546022" s="83"/>
    </row>
    <row r="546023" spans="16:16" x14ac:dyDescent="0.3">
      <c r="P546023" s="83"/>
    </row>
    <row r="546024" spans="16:16" x14ac:dyDescent="0.3">
      <c r="P546024" s="83"/>
    </row>
    <row r="546025" spans="16:16" x14ac:dyDescent="0.3">
      <c r="P546025" s="83"/>
    </row>
    <row r="546026" spans="16:16" x14ac:dyDescent="0.3">
      <c r="P546026" s="83"/>
    </row>
    <row r="546027" spans="16:16" x14ac:dyDescent="0.3">
      <c r="P546027" s="83"/>
    </row>
    <row r="546028" spans="16:16" x14ac:dyDescent="0.3">
      <c r="P546028" s="83"/>
    </row>
    <row r="546029" spans="16:16" x14ac:dyDescent="0.3">
      <c r="P546029" s="83"/>
    </row>
    <row r="546030" spans="16:16" x14ac:dyDescent="0.3">
      <c r="P546030" s="83"/>
    </row>
    <row r="546031" spans="16:16" x14ac:dyDescent="0.3">
      <c r="P546031" s="83"/>
    </row>
    <row r="546032" spans="16:16" x14ac:dyDescent="0.3">
      <c r="P546032" s="83"/>
    </row>
    <row r="546033" spans="16:16" x14ac:dyDescent="0.3">
      <c r="P546033" s="83"/>
    </row>
    <row r="546034" spans="16:16" x14ac:dyDescent="0.3">
      <c r="P546034" s="83"/>
    </row>
    <row r="546035" spans="16:16" x14ac:dyDescent="0.3">
      <c r="P546035" s="83"/>
    </row>
    <row r="546036" spans="16:16" x14ac:dyDescent="0.3">
      <c r="P546036" s="83"/>
    </row>
    <row r="546037" spans="16:16" x14ac:dyDescent="0.3">
      <c r="P546037" s="83"/>
    </row>
    <row r="546038" spans="16:16" x14ac:dyDescent="0.3">
      <c r="P546038" s="83"/>
    </row>
    <row r="546039" spans="16:16" x14ac:dyDescent="0.3">
      <c r="P546039" s="83"/>
    </row>
    <row r="546040" spans="16:16" x14ac:dyDescent="0.3">
      <c r="P546040" s="83"/>
    </row>
    <row r="546041" spans="16:16" x14ac:dyDescent="0.3">
      <c r="P546041" s="83"/>
    </row>
    <row r="546042" spans="16:16" x14ac:dyDescent="0.3">
      <c r="P546042" s="83"/>
    </row>
    <row r="546043" spans="16:16" x14ac:dyDescent="0.3">
      <c r="P546043" s="83"/>
    </row>
    <row r="546044" spans="16:16" x14ac:dyDescent="0.3">
      <c r="P546044" s="83"/>
    </row>
    <row r="546045" spans="16:16" x14ac:dyDescent="0.3">
      <c r="P546045" s="83"/>
    </row>
    <row r="546046" spans="16:16" x14ac:dyDescent="0.3">
      <c r="P546046" s="83"/>
    </row>
    <row r="546047" spans="16:16" x14ac:dyDescent="0.3">
      <c r="P546047" s="83"/>
    </row>
    <row r="546048" spans="16:16" x14ac:dyDescent="0.3">
      <c r="P546048" s="83"/>
    </row>
    <row r="546049" spans="16:16" x14ac:dyDescent="0.3">
      <c r="P546049" s="83"/>
    </row>
    <row r="546050" spans="16:16" x14ac:dyDescent="0.3">
      <c r="P546050" s="83"/>
    </row>
    <row r="546051" spans="16:16" x14ac:dyDescent="0.3">
      <c r="P546051" s="83"/>
    </row>
    <row r="546052" spans="16:16" x14ac:dyDescent="0.3">
      <c r="P546052" s="83"/>
    </row>
    <row r="546053" spans="16:16" x14ac:dyDescent="0.3">
      <c r="P546053" s="83"/>
    </row>
    <row r="546054" spans="16:16" x14ac:dyDescent="0.3">
      <c r="P546054" s="83"/>
    </row>
    <row r="546055" spans="16:16" x14ac:dyDescent="0.3">
      <c r="P546055" s="83"/>
    </row>
    <row r="546056" spans="16:16" x14ac:dyDescent="0.3">
      <c r="P546056" s="83"/>
    </row>
    <row r="546057" spans="16:16" x14ac:dyDescent="0.3">
      <c r="P546057" s="83"/>
    </row>
    <row r="546058" spans="16:16" x14ac:dyDescent="0.3">
      <c r="P546058" s="83"/>
    </row>
    <row r="546059" spans="16:16" x14ac:dyDescent="0.3">
      <c r="P546059" s="83"/>
    </row>
    <row r="546060" spans="16:16" x14ac:dyDescent="0.3">
      <c r="P546060" s="83"/>
    </row>
    <row r="546061" spans="16:16" x14ac:dyDescent="0.3">
      <c r="P546061" s="83"/>
    </row>
    <row r="546062" spans="16:16" x14ac:dyDescent="0.3">
      <c r="P546062" s="83"/>
    </row>
    <row r="546063" spans="16:16" x14ac:dyDescent="0.3">
      <c r="P546063" s="83"/>
    </row>
    <row r="546064" spans="16:16" x14ac:dyDescent="0.3">
      <c r="P546064" s="83"/>
    </row>
    <row r="546065" spans="16:16" x14ac:dyDescent="0.3">
      <c r="P546065" s="83"/>
    </row>
    <row r="546066" spans="16:16" x14ac:dyDescent="0.3">
      <c r="P546066" s="83"/>
    </row>
    <row r="546067" spans="16:16" x14ac:dyDescent="0.3">
      <c r="P546067" s="83"/>
    </row>
    <row r="546068" spans="16:16" x14ac:dyDescent="0.3">
      <c r="P546068" s="83"/>
    </row>
    <row r="546069" spans="16:16" x14ac:dyDescent="0.3">
      <c r="P546069" s="83"/>
    </row>
    <row r="546070" spans="16:16" x14ac:dyDescent="0.3">
      <c r="P546070" s="83"/>
    </row>
    <row r="546071" spans="16:16" x14ac:dyDescent="0.3">
      <c r="P546071" s="83"/>
    </row>
    <row r="546072" spans="16:16" x14ac:dyDescent="0.3">
      <c r="P546072" s="83"/>
    </row>
    <row r="546073" spans="16:16" x14ac:dyDescent="0.3">
      <c r="P546073" s="83"/>
    </row>
    <row r="546074" spans="16:16" x14ac:dyDescent="0.3">
      <c r="P546074" s="83"/>
    </row>
    <row r="546075" spans="16:16" x14ac:dyDescent="0.3">
      <c r="P546075" s="83"/>
    </row>
    <row r="546076" spans="16:16" x14ac:dyDescent="0.3">
      <c r="P546076" s="83"/>
    </row>
    <row r="546077" spans="16:16" x14ac:dyDescent="0.3">
      <c r="P546077" s="83"/>
    </row>
    <row r="546078" spans="16:16" x14ac:dyDescent="0.3">
      <c r="P546078" s="83"/>
    </row>
    <row r="546079" spans="16:16" x14ac:dyDescent="0.3">
      <c r="P546079" s="83"/>
    </row>
    <row r="546080" spans="16:16" x14ac:dyDescent="0.3">
      <c r="P546080" s="83"/>
    </row>
    <row r="546081" spans="16:16" x14ac:dyDescent="0.3">
      <c r="P546081" s="83"/>
    </row>
    <row r="546082" spans="16:16" x14ac:dyDescent="0.3">
      <c r="P546082" s="83"/>
    </row>
    <row r="546083" spans="16:16" x14ac:dyDescent="0.3">
      <c r="P546083" s="83"/>
    </row>
    <row r="546084" spans="16:16" x14ac:dyDescent="0.3">
      <c r="P546084" s="83"/>
    </row>
    <row r="546085" spans="16:16" x14ac:dyDescent="0.3">
      <c r="P546085" s="83"/>
    </row>
    <row r="546086" spans="16:16" x14ac:dyDescent="0.3">
      <c r="P546086" s="83"/>
    </row>
    <row r="546087" spans="16:16" x14ac:dyDescent="0.3">
      <c r="P546087" s="83"/>
    </row>
    <row r="546088" spans="16:16" x14ac:dyDescent="0.3">
      <c r="P546088" s="83"/>
    </row>
    <row r="546089" spans="16:16" x14ac:dyDescent="0.3">
      <c r="P546089" s="83"/>
    </row>
    <row r="546090" spans="16:16" x14ac:dyDescent="0.3">
      <c r="P546090" s="83"/>
    </row>
    <row r="546091" spans="16:16" x14ac:dyDescent="0.3">
      <c r="P546091" s="83"/>
    </row>
    <row r="546092" spans="16:16" x14ac:dyDescent="0.3">
      <c r="P546092" s="83"/>
    </row>
    <row r="546093" spans="16:16" x14ac:dyDescent="0.3">
      <c r="P546093" s="83"/>
    </row>
    <row r="546094" spans="16:16" x14ac:dyDescent="0.3">
      <c r="P546094" s="83"/>
    </row>
    <row r="546095" spans="16:16" x14ac:dyDescent="0.3">
      <c r="P546095" s="83"/>
    </row>
    <row r="546096" spans="16:16" x14ac:dyDescent="0.3">
      <c r="P546096" s="83"/>
    </row>
    <row r="546097" spans="16:16" x14ac:dyDescent="0.3">
      <c r="P546097" s="83"/>
    </row>
    <row r="546098" spans="16:16" x14ac:dyDescent="0.3">
      <c r="P546098" s="83"/>
    </row>
    <row r="546099" spans="16:16" x14ac:dyDescent="0.3">
      <c r="P546099" s="83"/>
    </row>
    <row r="546100" spans="16:16" x14ac:dyDescent="0.3">
      <c r="P546100" s="83"/>
    </row>
    <row r="546101" spans="16:16" x14ac:dyDescent="0.3">
      <c r="P546101" s="83"/>
    </row>
    <row r="546102" spans="16:16" x14ac:dyDescent="0.3">
      <c r="P546102" s="83"/>
    </row>
    <row r="546103" spans="16:16" x14ac:dyDescent="0.3">
      <c r="P546103" s="83"/>
    </row>
    <row r="546104" spans="16:16" x14ac:dyDescent="0.3">
      <c r="P546104" s="83"/>
    </row>
    <row r="546105" spans="16:16" x14ac:dyDescent="0.3">
      <c r="P546105" s="83"/>
    </row>
    <row r="546106" spans="16:16" x14ac:dyDescent="0.3">
      <c r="P546106" s="83"/>
    </row>
    <row r="546107" spans="16:16" x14ac:dyDescent="0.3">
      <c r="P546107" s="83"/>
    </row>
    <row r="546108" spans="16:16" x14ac:dyDescent="0.3">
      <c r="P546108" s="83"/>
    </row>
    <row r="546109" spans="16:16" x14ac:dyDescent="0.3">
      <c r="P546109" s="83"/>
    </row>
    <row r="546110" spans="16:16" x14ac:dyDescent="0.3">
      <c r="P546110" s="83"/>
    </row>
    <row r="546111" spans="16:16" x14ac:dyDescent="0.3">
      <c r="P546111" s="83"/>
    </row>
    <row r="546112" spans="16:16" x14ac:dyDescent="0.3">
      <c r="P546112" s="83"/>
    </row>
    <row r="546113" spans="16:16" x14ac:dyDescent="0.3">
      <c r="P546113" s="83"/>
    </row>
    <row r="546114" spans="16:16" x14ac:dyDescent="0.3">
      <c r="P546114" s="83"/>
    </row>
    <row r="546115" spans="16:16" x14ac:dyDescent="0.3">
      <c r="P546115" s="83"/>
    </row>
    <row r="546116" spans="16:16" x14ac:dyDescent="0.3">
      <c r="P546116" s="83"/>
    </row>
    <row r="546117" spans="16:16" x14ac:dyDescent="0.3">
      <c r="P546117" s="83"/>
    </row>
    <row r="546118" spans="16:16" x14ac:dyDescent="0.3">
      <c r="P546118" s="83"/>
    </row>
    <row r="546119" spans="16:16" x14ac:dyDescent="0.3">
      <c r="P546119" s="83"/>
    </row>
    <row r="546120" spans="16:16" x14ac:dyDescent="0.3">
      <c r="P546120" s="83"/>
    </row>
    <row r="546121" spans="16:16" x14ac:dyDescent="0.3">
      <c r="P546121" s="83"/>
    </row>
    <row r="546122" spans="16:16" x14ac:dyDescent="0.3">
      <c r="P546122" s="83"/>
    </row>
    <row r="546123" spans="16:16" x14ac:dyDescent="0.3">
      <c r="P546123" s="83"/>
    </row>
    <row r="546124" spans="16:16" x14ac:dyDescent="0.3">
      <c r="P546124" s="83"/>
    </row>
    <row r="546125" spans="16:16" x14ac:dyDescent="0.3">
      <c r="P546125" s="83"/>
    </row>
    <row r="546126" spans="16:16" x14ac:dyDescent="0.3">
      <c r="P546126" s="83"/>
    </row>
    <row r="546127" spans="16:16" x14ac:dyDescent="0.3">
      <c r="P546127" s="83"/>
    </row>
    <row r="546128" spans="16:16" x14ac:dyDescent="0.3">
      <c r="P546128" s="83"/>
    </row>
    <row r="546129" spans="16:16" x14ac:dyDescent="0.3">
      <c r="P546129" s="83"/>
    </row>
    <row r="546130" spans="16:16" x14ac:dyDescent="0.3">
      <c r="P546130" s="83"/>
    </row>
    <row r="546131" spans="16:16" x14ac:dyDescent="0.3">
      <c r="P546131" s="83"/>
    </row>
    <row r="546132" spans="16:16" x14ac:dyDescent="0.3">
      <c r="P546132" s="83"/>
    </row>
    <row r="546133" spans="16:16" x14ac:dyDescent="0.3">
      <c r="P546133" s="83"/>
    </row>
    <row r="546134" spans="16:16" x14ac:dyDescent="0.3">
      <c r="P546134" s="83"/>
    </row>
    <row r="546135" spans="16:16" x14ac:dyDescent="0.3">
      <c r="P546135" s="83"/>
    </row>
    <row r="546136" spans="16:16" x14ac:dyDescent="0.3">
      <c r="P546136" s="83"/>
    </row>
    <row r="546137" spans="16:16" x14ac:dyDescent="0.3">
      <c r="P546137" s="83"/>
    </row>
    <row r="546138" spans="16:16" x14ac:dyDescent="0.3">
      <c r="P546138" s="83"/>
    </row>
    <row r="546139" spans="16:16" x14ac:dyDescent="0.3">
      <c r="P546139" s="83"/>
    </row>
    <row r="546140" spans="16:16" x14ac:dyDescent="0.3">
      <c r="P546140" s="83"/>
    </row>
    <row r="546141" spans="16:16" x14ac:dyDescent="0.3">
      <c r="P546141" s="83"/>
    </row>
    <row r="546142" spans="16:16" x14ac:dyDescent="0.3">
      <c r="P546142" s="83"/>
    </row>
    <row r="546143" spans="16:16" x14ac:dyDescent="0.3">
      <c r="P546143" s="83"/>
    </row>
    <row r="546144" spans="16:16" x14ac:dyDescent="0.3">
      <c r="P546144" s="83"/>
    </row>
    <row r="546145" spans="16:16" x14ac:dyDescent="0.3">
      <c r="P546145" s="83"/>
    </row>
    <row r="546146" spans="16:16" x14ac:dyDescent="0.3">
      <c r="P546146" s="83"/>
    </row>
    <row r="546147" spans="16:16" x14ac:dyDescent="0.3">
      <c r="P546147" s="83"/>
    </row>
    <row r="546148" spans="16:16" x14ac:dyDescent="0.3">
      <c r="P546148" s="83"/>
    </row>
    <row r="546149" spans="16:16" x14ac:dyDescent="0.3">
      <c r="P546149" s="83"/>
    </row>
    <row r="546150" spans="16:16" x14ac:dyDescent="0.3">
      <c r="P546150" s="83"/>
    </row>
    <row r="546151" spans="16:16" x14ac:dyDescent="0.3">
      <c r="P546151" s="83"/>
    </row>
    <row r="546152" spans="16:16" x14ac:dyDescent="0.3">
      <c r="P546152" s="83"/>
    </row>
    <row r="546153" spans="16:16" x14ac:dyDescent="0.3">
      <c r="P546153" s="83"/>
    </row>
    <row r="546154" spans="16:16" x14ac:dyDescent="0.3">
      <c r="P546154" s="83"/>
    </row>
    <row r="546155" spans="16:16" x14ac:dyDescent="0.3">
      <c r="P546155" s="83"/>
    </row>
    <row r="546156" spans="16:16" x14ac:dyDescent="0.3">
      <c r="P546156" s="83"/>
    </row>
    <row r="546157" spans="16:16" x14ac:dyDescent="0.3">
      <c r="P546157" s="83"/>
    </row>
    <row r="546158" spans="16:16" x14ac:dyDescent="0.3">
      <c r="P546158" s="83"/>
    </row>
    <row r="546159" spans="16:16" x14ac:dyDescent="0.3">
      <c r="P546159" s="83"/>
    </row>
    <row r="546160" spans="16:16" x14ac:dyDescent="0.3">
      <c r="P546160" s="83"/>
    </row>
    <row r="546161" spans="16:16" x14ac:dyDescent="0.3">
      <c r="P546161" s="83"/>
    </row>
    <row r="546162" spans="16:16" x14ac:dyDescent="0.3">
      <c r="P546162" s="83"/>
    </row>
    <row r="546163" spans="16:16" x14ac:dyDescent="0.3">
      <c r="P546163" s="83"/>
    </row>
    <row r="546164" spans="16:16" x14ac:dyDescent="0.3">
      <c r="P546164" s="83"/>
    </row>
    <row r="546165" spans="16:16" x14ac:dyDescent="0.3">
      <c r="P546165" s="83"/>
    </row>
    <row r="546166" spans="16:16" x14ac:dyDescent="0.3">
      <c r="P546166" s="83"/>
    </row>
    <row r="546167" spans="16:16" x14ac:dyDescent="0.3">
      <c r="P546167" s="83"/>
    </row>
    <row r="546168" spans="16:16" x14ac:dyDescent="0.3">
      <c r="P546168" s="83"/>
    </row>
    <row r="546169" spans="16:16" x14ac:dyDescent="0.3">
      <c r="P546169" s="83"/>
    </row>
    <row r="546170" spans="16:16" x14ac:dyDescent="0.3">
      <c r="P546170" s="83"/>
    </row>
    <row r="546171" spans="16:16" x14ac:dyDescent="0.3">
      <c r="P546171" s="83"/>
    </row>
    <row r="546172" spans="16:16" x14ac:dyDescent="0.3">
      <c r="P546172" s="83"/>
    </row>
    <row r="546173" spans="16:16" x14ac:dyDescent="0.3">
      <c r="P546173" s="83"/>
    </row>
    <row r="546174" spans="16:16" x14ac:dyDescent="0.3">
      <c r="P546174" s="83"/>
    </row>
    <row r="546175" spans="16:16" x14ac:dyDescent="0.3">
      <c r="P546175" s="83"/>
    </row>
    <row r="546176" spans="16:16" x14ac:dyDescent="0.3">
      <c r="P546176" s="83"/>
    </row>
    <row r="546177" spans="16:16" x14ac:dyDescent="0.3">
      <c r="P546177" s="83"/>
    </row>
    <row r="546178" spans="16:16" x14ac:dyDescent="0.3">
      <c r="P546178" s="83"/>
    </row>
    <row r="546179" spans="16:16" x14ac:dyDescent="0.3">
      <c r="P546179" s="83"/>
    </row>
    <row r="546180" spans="16:16" x14ac:dyDescent="0.3">
      <c r="P546180" s="83"/>
    </row>
    <row r="546181" spans="16:16" x14ac:dyDescent="0.3">
      <c r="P546181" s="83"/>
    </row>
    <row r="546182" spans="16:16" x14ac:dyDescent="0.3">
      <c r="P546182" s="83"/>
    </row>
    <row r="546183" spans="16:16" x14ac:dyDescent="0.3">
      <c r="P546183" s="83"/>
    </row>
    <row r="546184" spans="16:16" x14ac:dyDescent="0.3">
      <c r="P546184" s="83"/>
    </row>
    <row r="546185" spans="16:16" x14ac:dyDescent="0.3">
      <c r="P546185" s="83"/>
    </row>
    <row r="546186" spans="16:16" x14ac:dyDescent="0.3">
      <c r="P546186" s="83"/>
    </row>
    <row r="546187" spans="16:16" x14ac:dyDescent="0.3">
      <c r="P546187" s="83"/>
    </row>
    <row r="546188" spans="16:16" x14ac:dyDescent="0.3">
      <c r="P546188" s="83"/>
    </row>
    <row r="546189" spans="16:16" x14ac:dyDescent="0.3">
      <c r="P546189" s="83"/>
    </row>
    <row r="546190" spans="16:16" x14ac:dyDescent="0.3">
      <c r="P546190" s="83"/>
    </row>
    <row r="546191" spans="16:16" x14ac:dyDescent="0.3">
      <c r="P546191" s="83"/>
    </row>
    <row r="546192" spans="16:16" x14ac:dyDescent="0.3">
      <c r="P546192" s="83"/>
    </row>
    <row r="546193" spans="16:16" x14ac:dyDescent="0.3">
      <c r="P546193" s="83"/>
    </row>
    <row r="546194" spans="16:16" x14ac:dyDescent="0.3">
      <c r="P546194" s="83"/>
    </row>
    <row r="546195" spans="16:16" x14ac:dyDescent="0.3">
      <c r="P546195" s="83"/>
    </row>
    <row r="546196" spans="16:16" x14ac:dyDescent="0.3">
      <c r="P546196" s="83"/>
    </row>
    <row r="546197" spans="16:16" x14ac:dyDescent="0.3">
      <c r="P546197" s="83"/>
    </row>
    <row r="546198" spans="16:16" x14ac:dyDescent="0.3">
      <c r="P546198" s="83"/>
    </row>
    <row r="546199" spans="16:16" x14ac:dyDescent="0.3">
      <c r="P546199" s="83"/>
    </row>
    <row r="546200" spans="16:16" x14ac:dyDescent="0.3">
      <c r="P546200" s="83"/>
    </row>
    <row r="546201" spans="16:16" x14ac:dyDescent="0.3">
      <c r="P546201" s="83"/>
    </row>
    <row r="546202" spans="16:16" x14ac:dyDescent="0.3">
      <c r="P546202" s="83"/>
    </row>
    <row r="546203" spans="16:16" x14ac:dyDescent="0.3">
      <c r="P546203" s="83"/>
    </row>
    <row r="546204" spans="16:16" x14ac:dyDescent="0.3">
      <c r="P546204" s="83"/>
    </row>
    <row r="546205" spans="16:16" x14ac:dyDescent="0.3">
      <c r="P546205" s="83"/>
    </row>
    <row r="546206" spans="16:16" x14ac:dyDescent="0.3">
      <c r="P546206" s="83"/>
    </row>
    <row r="546207" spans="16:16" x14ac:dyDescent="0.3">
      <c r="P546207" s="83"/>
    </row>
    <row r="546208" spans="16:16" x14ac:dyDescent="0.3">
      <c r="P546208" s="83"/>
    </row>
    <row r="546209" spans="16:16" x14ac:dyDescent="0.3">
      <c r="P546209" s="83"/>
    </row>
    <row r="546210" spans="16:16" x14ac:dyDescent="0.3">
      <c r="P546210" s="83"/>
    </row>
    <row r="546211" spans="16:16" x14ac:dyDescent="0.3">
      <c r="P546211" s="83"/>
    </row>
    <row r="546212" spans="16:16" x14ac:dyDescent="0.3">
      <c r="P546212" s="83"/>
    </row>
    <row r="546213" spans="16:16" x14ac:dyDescent="0.3">
      <c r="P546213" s="83"/>
    </row>
    <row r="546214" spans="16:16" x14ac:dyDescent="0.3">
      <c r="P546214" s="83"/>
    </row>
    <row r="546215" spans="16:16" x14ac:dyDescent="0.3">
      <c r="P546215" s="83"/>
    </row>
    <row r="546216" spans="16:16" x14ac:dyDescent="0.3">
      <c r="P546216" s="83"/>
    </row>
    <row r="546217" spans="16:16" x14ac:dyDescent="0.3">
      <c r="P546217" s="83"/>
    </row>
    <row r="546218" spans="16:16" x14ac:dyDescent="0.3">
      <c r="P546218" s="83"/>
    </row>
    <row r="546219" spans="16:16" x14ac:dyDescent="0.3">
      <c r="P546219" s="83"/>
    </row>
    <row r="546220" spans="16:16" x14ac:dyDescent="0.3">
      <c r="P546220" s="83"/>
    </row>
    <row r="546221" spans="16:16" x14ac:dyDescent="0.3">
      <c r="P546221" s="83"/>
    </row>
    <row r="546222" spans="16:16" x14ac:dyDescent="0.3">
      <c r="P546222" s="83"/>
    </row>
    <row r="546223" spans="16:16" x14ac:dyDescent="0.3">
      <c r="P546223" s="83"/>
    </row>
    <row r="546224" spans="16:16" x14ac:dyDescent="0.3">
      <c r="P546224" s="83"/>
    </row>
    <row r="546225" spans="16:16" x14ac:dyDescent="0.3">
      <c r="P546225" s="83"/>
    </row>
    <row r="546226" spans="16:16" x14ac:dyDescent="0.3">
      <c r="P546226" s="83"/>
    </row>
    <row r="546227" spans="16:16" x14ac:dyDescent="0.3">
      <c r="P546227" s="83"/>
    </row>
    <row r="546228" spans="16:16" x14ac:dyDescent="0.3">
      <c r="P546228" s="83"/>
    </row>
    <row r="546229" spans="16:16" x14ac:dyDescent="0.3">
      <c r="P546229" s="83"/>
    </row>
    <row r="546230" spans="16:16" x14ac:dyDescent="0.3">
      <c r="P546230" s="83"/>
    </row>
    <row r="546231" spans="16:16" x14ac:dyDescent="0.3">
      <c r="P546231" s="83"/>
    </row>
    <row r="546232" spans="16:16" x14ac:dyDescent="0.3">
      <c r="P546232" s="83"/>
    </row>
    <row r="546233" spans="16:16" x14ac:dyDescent="0.3">
      <c r="P546233" s="83"/>
    </row>
    <row r="546234" spans="16:16" x14ac:dyDescent="0.3">
      <c r="P546234" s="83"/>
    </row>
    <row r="546235" spans="16:16" x14ac:dyDescent="0.3">
      <c r="P546235" s="83"/>
    </row>
    <row r="546236" spans="16:16" x14ac:dyDescent="0.3">
      <c r="P546236" s="83"/>
    </row>
    <row r="546237" spans="16:16" x14ac:dyDescent="0.3">
      <c r="P546237" s="83"/>
    </row>
    <row r="546238" spans="16:16" x14ac:dyDescent="0.3">
      <c r="P546238" s="83"/>
    </row>
    <row r="546239" spans="16:16" x14ac:dyDescent="0.3">
      <c r="P546239" s="83"/>
    </row>
    <row r="546240" spans="16:16" x14ac:dyDescent="0.3">
      <c r="P546240" s="83"/>
    </row>
    <row r="546241" spans="16:16" x14ac:dyDescent="0.3">
      <c r="P546241" s="83"/>
    </row>
    <row r="546242" spans="16:16" x14ac:dyDescent="0.3">
      <c r="P546242" s="83"/>
    </row>
    <row r="546243" spans="16:16" x14ac:dyDescent="0.3">
      <c r="P546243" s="83"/>
    </row>
    <row r="546244" spans="16:16" x14ac:dyDescent="0.3">
      <c r="P546244" s="83"/>
    </row>
    <row r="546245" spans="16:16" x14ac:dyDescent="0.3">
      <c r="P546245" s="83"/>
    </row>
    <row r="546246" spans="16:16" x14ac:dyDescent="0.3">
      <c r="P546246" s="83"/>
    </row>
    <row r="546247" spans="16:16" x14ac:dyDescent="0.3">
      <c r="P546247" s="83"/>
    </row>
    <row r="546248" spans="16:16" x14ac:dyDescent="0.3">
      <c r="P546248" s="83"/>
    </row>
    <row r="546249" spans="16:16" x14ac:dyDescent="0.3">
      <c r="P546249" s="83"/>
    </row>
    <row r="546250" spans="16:16" x14ac:dyDescent="0.3">
      <c r="P546250" s="83"/>
    </row>
    <row r="546251" spans="16:16" x14ac:dyDescent="0.3">
      <c r="P546251" s="83"/>
    </row>
    <row r="546252" spans="16:16" x14ac:dyDescent="0.3">
      <c r="P546252" s="83"/>
    </row>
    <row r="546253" spans="16:16" x14ac:dyDescent="0.3">
      <c r="P546253" s="83"/>
    </row>
    <row r="546254" spans="16:16" x14ac:dyDescent="0.3">
      <c r="P546254" s="83"/>
    </row>
    <row r="546255" spans="16:16" x14ac:dyDescent="0.3">
      <c r="P546255" s="83"/>
    </row>
    <row r="546256" spans="16:16" x14ac:dyDescent="0.3">
      <c r="P546256" s="83"/>
    </row>
    <row r="546257" spans="16:16" x14ac:dyDescent="0.3">
      <c r="P546257" s="83"/>
    </row>
    <row r="546258" spans="16:16" x14ac:dyDescent="0.3">
      <c r="P546258" s="83"/>
    </row>
    <row r="546259" spans="16:16" x14ac:dyDescent="0.3">
      <c r="P546259" s="83"/>
    </row>
    <row r="546260" spans="16:16" x14ac:dyDescent="0.3">
      <c r="P546260" s="83"/>
    </row>
    <row r="546261" spans="16:16" x14ac:dyDescent="0.3">
      <c r="P546261" s="83"/>
    </row>
    <row r="546262" spans="16:16" x14ac:dyDescent="0.3">
      <c r="P546262" s="83"/>
    </row>
    <row r="546263" spans="16:16" x14ac:dyDescent="0.3">
      <c r="P546263" s="83"/>
    </row>
    <row r="546264" spans="16:16" x14ac:dyDescent="0.3">
      <c r="P546264" s="83"/>
    </row>
    <row r="546265" spans="16:16" x14ac:dyDescent="0.3">
      <c r="P546265" s="83"/>
    </row>
    <row r="546266" spans="16:16" x14ac:dyDescent="0.3">
      <c r="P546266" s="83"/>
    </row>
    <row r="546267" spans="16:16" x14ac:dyDescent="0.3">
      <c r="P546267" s="83"/>
    </row>
    <row r="546268" spans="16:16" x14ac:dyDescent="0.3">
      <c r="P546268" s="83"/>
    </row>
    <row r="546269" spans="16:16" x14ac:dyDescent="0.3">
      <c r="P546269" s="83"/>
    </row>
    <row r="546270" spans="16:16" x14ac:dyDescent="0.3">
      <c r="P546270" s="83"/>
    </row>
    <row r="546271" spans="16:16" x14ac:dyDescent="0.3">
      <c r="P546271" s="83"/>
    </row>
    <row r="546272" spans="16:16" x14ac:dyDescent="0.3">
      <c r="P546272" s="83"/>
    </row>
    <row r="546273" spans="16:16" x14ac:dyDescent="0.3">
      <c r="P546273" s="83"/>
    </row>
    <row r="546274" spans="16:16" x14ac:dyDescent="0.3">
      <c r="P546274" s="83"/>
    </row>
    <row r="546275" spans="16:16" x14ac:dyDescent="0.3">
      <c r="P546275" s="83"/>
    </row>
    <row r="546276" spans="16:16" x14ac:dyDescent="0.3">
      <c r="P546276" s="83"/>
    </row>
    <row r="546277" spans="16:16" x14ac:dyDescent="0.3">
      <c r="P546277" s="83"/>
    </row>
    <row r="546278" spans="16:16" x14ac:dyDescent="0.3">
      <c r="P546278" s="83"/>
    </row>
    <row r="546279" spans="16:16" x14ac:dyDescent="0.3">
      <c r="P546279" s="83"/>
    </row>
    <row r="546280" spans="16:16" x14ac:dyDescent="0.3">
      <c r="P546280" s="83"/>
    </row>
    <row r="546281" spans="16:16" x14ac:dyDescent="0.3">
      <c r="P546281" s="83"/>
    </row>
    <row r="546282" spans="16:16" x14ac:dyDescent="0.3">
      <c r="P546282" s="83"/>
    </row>
    <row r="546283" spans="16:16" x14ac:dyDescent="0.3">
      <c r="P546283" s="83"/>
    </row>
    <row r="546284" spans="16:16" x14ac:dyDescent="0.3">
      <c r="P546284" s="83"/>
    </row>
    <row r="546285" spans="16:16" x14ac:dyDescent="0.3">
      <c r="P546285" s="83"/>
    </row>
    <row r="546286" spans="16:16" x14ac:dyDescent="0.3">
      <c r="P546286" s="83"/>
    </row>
    <row r="546287" spans="16:16" x14ac:dyDescent="0.3">
      <c r="P546287" s="83"/>
    </row>
    <row r="546288" spans="16:16" x14ac:dyDescent="0.3">
      <c r="P546288" s="83"/>
    </row>
    <row r="546289" spans="16:16" x14ac:dyDescent="0.3">
      <c r="P546289" s="83"/>
    </row>
    <row r="546290" spans="16:16" x14ac:dyDescent="0.3">
      <c r="P546290" s="83"/>
    </row>
    <row r="546291" spans="16:16" x14ac:dyDescent="0.3">
      <c r="P546291" s="83"/>
    </row>
    <row r="546292" spans="16:16" x14ac:dyDescent="0.3">
      <c r="P546292" s="83"/>
    </row>
    <row r="546293" spans="16:16" x14ac:dyDescent="0.3">
      <c r="P546293" s="83"/>
    </row>
    <row r="546294" spans="16:16" x14ac:dyDescent="0.3">
      <c r="P546294" s="83"/>
    </row>
    <row r="546295" spans="16:16" x14ac:dyDescent="0.3">
      <c r="P546295" s="83"/>
    </row>
    <row r="546296" spans="16:16" x14ac:dyDescent="0.3">
      <c r="P546296" s="83"/>
    </row>
    <row r="546297" spans="16:16" x14ac:dyDescent="0.3">
      <c r="P546297" s="83"/>
    </row>
    <row r="546298" spans="16:16" x14ac:dyDescent="0.3">
      <c r="P546298" s="83"/>
    </row>
    <row r="546299" spans="16:16" x14ac:dyDescent="0.3">
      <c r="P546299" s="83"/>
    </row>
    <row r="546300" spans="16:16" x14ac:dyDescent="0.3">
      <c r="P546300" s="83"/>
    </row>
    <row r="546301" spans="16:16" x14ac:dyDescent="0.3">
      <c r="P546301" s="83"/>
    </row>
    <row r="546302" spans="16:16" x14ac:dyDescent="0.3">
      <c r="P546302" s="83"/>
    </row>
    <row r="546303" spans="16:16" x14ac:dyDescent="0.3">
      <c r="P546303" s="83"/>
    </row>
    <row r="546304" spans="16:16" x14ac:dyDescent="0.3">
      <c r="P546304" s="83"/>
    </row>
    <row r="546305" spans="16:16" x14ac:dyDescent="0.3">
      <c r="P546305" s="83"/>
    </row>
    <row r="546306" spans="16:16" x14ac:dyDescent="0.3">
      <c r="P546306" s="83"/>
    </row>
    <row r="546307" spans="16:16" x14ac:dyDescent="0.3">
      <c r="P546307" s="83"/>
    </row>
    <row r="546308" spans="16:16" x14ac:dyDescent="0.3">
      <c r="P546308" s="83"/>
    </row>
    <row r="546309" spans="16:16" x14ac:dyDescent="0.3">
      <c r="P546309" s="83"/>
    </row>
    <row r="546310" spans="16:16" x14ac:dyDescent="0.3">
      <c r="P546310" s="83"/>
    </row>
    <row r="546311" spans="16:16" x14ac:dyDescent="0.3">
      <c r="P546311" s="83"/>
    </row>
    <row r="546312" spans="16:16" x14ac:dyDescent="0.3">
      <c r="P546312" s="83"/>
    </row>
    <row r="546313" spans="16:16" x14ac:dyDescent="0.3">
      <c r="P546313" s="83"/>
    </row>
    <row r="546314" spans="16:16" x14ac:dyDescent="0.3">
      <c r="P546314" s="83"/>
    </row>
    <row r="546315" spans="16:16" x14ac:dyDescent="0.3">
      <c r="P546315" s="83"/>
    </row>
    <row r="546316" spans="16:16" x14ac:dyDescent="0.3">
      <c r="P546316" s="83"/>
    </row>
    <row r="546317" spans="16:16" x14ac:dyDescent="0.3">
      <c r="P546317" s="83"/>
    </row>
    <row r="546318" spans="16:16" x14ac:dyDescent="0.3">
      <c r="P546318" s="83"/>
    </row>
    <row r="546319" spans="16:16" x14ac:dyDescent="0.3">
      <c r="P546319" s="83"/>
    </row>
    <row r="546320" spans="16:16" x14ac:dyDescent="0.3">
      <c r="P546320" s="83"/>
    </row>
    <row r="546321" spans="16:16" x14ac:dyDescent="0.3">
      <c r="P546321" s="83"/>
    </row>
    <row r="546322" spans="16:16" x14ac:dyDescent="0.3">
      <c r="P546322" s="83"/>
    </row>
    <row r="546323" spans="16:16" x14ac:dyDescent="0.3">
      <c r="P546323" s="83"/>
    </row>
    <row r="546324" spans="16:16" x14ac:dyDescent="0.3">
      <c r="P546324" s="83"/>
    </row>
    <row r="546325" spans="16:16" x14ac:dyDescent="0.3">
      <c r="P546325" s="83"/>
    </row>
    <row r="546326" spans="16:16" x14ac:dyDescent="0.3">
      <c r="P546326" s="83"/>
    </row>
    <row r="546327" spans="16:16" x14ac:dyDescent="0.3">
      <c r="P546327" s="83"/>
    </row>
    <row r="546328" spans="16:16" x14ac:dyDescent="0.3">
      <c r="P546328" s="83"/>
    </row>
    <row r="546329" spans="16:16" x14ac:dyDescent="0.3">
      <c r="P546329" s="83"/>
    </row>
    <row r="546330" spans="16:16" x14ac:dyDescent="0.3">
      <c r="P546330" s="83"/>
    </row>
    <row r="546331" spans="16:16" x14ac:dyDescent="0.3">
      <c r="P546331" s="83"/>
    </row>
    <row r="546332" spans="16:16" x14ac:dyDescent="0.3">
      <c r="P546332" s="83"/>
    </row>
    <row r="546333" spans="16:16" x14ac:dyDescent="0.3">
      <c r="P546333" s="83"/>
    </row>
    <row r="546334" spans="16:16" x14ac:dyDescent="0.3">
      <c r="P546334" s="83"/>
    </row>
    <row r="546335" spans="16:16" x14ac:dyDescent="0.3">
      <c r="P546335" s="83"/>
    </row>
    <row r="546336" spans="16:16" x14ac:dyDescent="0.3">
      <c r="P546336" s="83"/>
    </row>
    <row r="546337" spans="16:16" x14ac:dyDescent="0.3">
      <c r="P546337" s="83"/>
    </row>
    <row r="546338" spans="16:16" x14ac:dyDescent="0.3">
      <c r="P546338" s="83"/>
    </row>
    <row r="546339" spans="16:16" x14ac:dyDescent="0.3">
      <c r="P546339" s="83"/>
    </row>
    <row r="546340" spans="16:16" x14ac:dyDescent="0.3">
      <c r="P546340" s="83"/>
    </row>
    <row r="546341" spans="16:16" x14ac:dyDescent="0.3">
      <c r="P546341" s="83"/>
    </row>
    <row r="546342" spans="16:16" x14ac:dyDescent="0.3">
      <c r="P546342" s="83"/>
    </row>
    <row r="546343" spans="16:16" x14ac:dyDescent="0.3">
      <c r="P546343" s="83"/>
    </row>
    <row r="546344" spans="16:16" x14ac:dyDescent="0.3">
      <c r="P546344" s="83"/>
    </row>
    <row r="546345" spans="16:16" x14ac:dyDescent="0.3">
      <c r="P546345" s="83"/>
    </row>
    <row r="546346" spans="16:16" x14ac:dyDescent="0.3">
      <c r="P546346" s="83"/>
    </row>
    <row r="546347" spans="16:16" x14ac:dyDescent="0.3">
      <c r="P546347" s="83"/>
    </row>
    <row r="546348" spans="16:16" x14ac:dyDescent="0.3">
      <c r="P546348" s="83"/>
    </row>
    <row r="546349" spans="16:16" x14ac:dyDescent="0.3">
      <c r="P546349" s="83"/>
    </row>
    <row r="546350" spans="16:16" x14ac:dyDescent="0.3">
      <c r="P546350" s="83"/>
    </row>
    <row r="546351" spans="16:16" x14ac:dyDescent="0.3">
      <c r="P546351" s="83"/>
    </row>
    <row r="546352" spans="16:16" x14ac:dyDescent="0.3">
      <c r="P546352" s="83"/>
    </row>
    <row r="546353" spans="16:16" x14ac:dyDescent="0.3">
      <c r="P546353" s="83"/>
    </row>
    <row r="546354" spans="16:16" x14ac:dyDescent="0.3">
      <c r="P546354" s="83"/>
    </row>
    <row r="546355" spans="16:16" x14ac:dyDescent="0.3">
      <c r="P546355" s="83"/>
    </row>
    <row r="546356" spans="16:16" x14ac:dyDescent="0.3">
      <c r="P546356" s="83"/>
    </row>
    <row r="546357" spans="16:16" x14ac:dyDescent="0.3">
      <c r="P546357" s="83"/>
    </row>
    <row r="546358" spans="16:16" x14ac:dyDescent="0.3">
      <c r="P546358" s="83"/>
    </row>
    <row r="546359" spans="16:16" x14ac:dyDescent="0.3">
      <c r="P546359" s="83"/>
    </row>
    <row r="546360" spans="16:16" x14ac:dyDescent="0.3">
      <c r="P546360" s="83"/>
    </row>
    <row r="546361" spans="16:16" x14ac:dyDescent="0.3">
      <c r="P546361" s="83"/>
    </row>
    <row r="546362" spans="16:16" x14ac:dyDescent="0.3">
      <c r="P546362" s="83"/>
    </row>
    <row r="546363" spans="16:16" x14ac:dyDescent="0.3">
      <c r="P546363" s="83"/>
    </row>
    <row r="546364" spans="16:16" x14ac:dyDescent="0.3">
      <c r="P546364" s="83"/>
    </row>
    <row r="546365" spans="16:16" x14ac:dyDescent="0.3">
      <c r="P546365" s="83"/>
    </row>
    <row r="546366" spans="16:16" x14ac:dyDescent="0.3">
      <c r="P546366" s="83"/>
    </row>
    <row r="546367" spans="16:16" x14ac:dyDescent="0.3">
      <c r="P546367" s="83"/>
    </row>
    <row r="546368" spans="16:16" x14ac:dyDescent="0.3">
      <c r="P546368" s="83"/>
    </row>
    <row r="546369" spans="16:16" x14ac:dyDescent="0.3">
      <c r="P546369" s="83"/>
    </row>
    <row r="546370" spans="16:16" x14ac:dyDescent="0.3">
      <c r="P546370" s="83"/>
    </row>
    <row r="546371" spans="16:16" x14ac:dyDescent="0.3">
      <c r="P546371" s="83"/>
    </row>
    <row r="546372" spans="16:16" x14ac:dyDescent="0.3">
      <c r="P546372" s="83"/>
    </row>
    <row r="546373" spans="16:16" x14ac:dyDescent="0.3">
      <c r="P546373" s="83"/>
    </row>
    <row r="546374" spans="16:16" x14ac:dyDescent="0.3">
      <c r="P546374" s="83"/>
    </row>
    <row r="546375" spans="16:16" x14ac:dyDescent="0.3">
      <c r="P546375" s="83"/>
    </row>
    <row r="546376" spans="16:16" x14ac:dyDescent="0.3">
      <c r="P546376" s="83"/>
    </row>
    <row r="546377" spans="16:16" x14ac:dyDescent="0.3">
      <c r="P546377" s="83"/>
    </row>
    <row r="546378" spans="16:16" x14ac:dyDescent="0.3">
      <c r="P546378" s="83"/>
    </row>
    <row r="546379" spans="16:16" x14ac:dyDescent="0.3">
      <c r="P546379" s="83"/>
    </row>
    <row r="546380" spans="16:16" x14ac:dyDescent="0.3">
      <c r="P546380" s="83"/>
    </row>
    <row r="546381" spans="16:16" x14ac:dyDescent="0.3">
      <c r="P546381" s="83"/>
    </row>
    <row r="546382" spans="16:16" x14ac:dyDescent="0.3">
      <c r="P546382" s="83"/>
    </row>
    <row r="546383" spans="16:16" x14ac:dyDescent="0.3">
      <c r="P546383" s="83"/>
    </row>
    <row r="546384" spans="16:16" x14ac:dyDescent="0.3">
      <c r="P546384" s="83"/>
    </row>
    <row r="546385" spans="16:16" x14ac:dyDescent="0.3">
      <c r="P546385" s="83"/>
    </row>
    <row r="546386" spans="16:16" x14ac:dyDescent="0.3">
      <c r="P546386" s="83"/>
    </row>
    <row r="546387" spans="16:16" x14ac:dyDescent="0.3">
      <c r="P546387" s="83"/>
    </row>
    <row r="546388" spans="16:16" x14ac:dyDescent="0.3">
      <c r="P546388" s="83"/>
    </row>
    <row r="546389" spans="16:16" x14ac:dyDescent="0.3">
      <c r="P546389" s="83"/>
    </row>
    <row r="546390" spans="16:16" x14ac:dyDescent="0.3">
      <c r="P546390" s="83"/>
    </row>
    <row r="546391" spans="16:16" x14ac:dyDescent="0.3">
      <c r="P546391" s="83"/>
    </row>
    <row r="546392" spans="16:16" x14ac:dyDescent="0.3">
      <c r="P546392" s="83"/>
    </row>
    <row r="546393" spans="16:16" x14ac:dyDescent="0.3">
      <c r="P546393" s="83"/>
    </row>
    <row r="546394" spans="16:16" x14ac:dyDescent="0.3">
      <c r="P546394" s="83"/>
    </row>
    <row r="546395" spans="16:16" x14ac:dyDescent="0.3">
      <c r="P546395" s="83"/>
    </row>
    <row r="546396" spans="16:16" x14ac:dyDescent="0.3">
      <c r="P546396" s="83"/>
    </row>
    <row r="546397" spans="16:16" x14ac:dyDescent="0.3">
      <c r="P546397" s="83"/>
    </row>
    <row r="546398" spans="16:16" x14ac:dyDescent="0.3">
      <c r="P546398" s="83"/>
    </row>
    <row r="546399" spans="16:16" x14ac:dyDescent="0.3">
      <c r="P546399" s="83"/>
    </row>
    <row r="546400" spans="16:16" x14ac:dyDescent="0.3">
      <c r="P546400" s="83"/>
    </row>
    <row r="546401" spans="16:16" x14ac:dyDescent="0.3">
      <c r="P546401" s="83"/>
    </row>
    <row r="546402" spans="16:16" x14ac:dyDescent="0.3">
      <c r="P546402" s="83"/>
    </row>
    <row r="546403" spans="16:16" x14ac:dyDescent="0.3">
      <c r="P546403" s="83"/>
    </row>
    <row r="546404" spans="16:16" x14ac:dyDescent="0.3">
      <c r="P546404" s="83"/>
    </row>
    <row r="546405" spans="16:16" x14ac:dyDescent="0.3">
      <c r="P546405" s="83"/>
    </row>
    <row r="546406" spans="16:16" x14ac:dyDescent="0.3">
      <c r="P546406" s="83"/>
    </row>
    <row r="546407" spans="16:16" x14ac:dyDescent="0.3">
      <c r="P546407" s="83"/>
    </row>
    <row r="546408" spans="16:16" x14ac:dyDescent="0.3">
      <c r="P546408" s="83"/>
    </row>
    <row r="546409" spans="16:16" x14ac:dyDescent="0.3">
      <c r="P546409" s="83"/>
    </row>
    <row r="546410" spans="16:16" x14ac:dyDescent="0.3">
      <c r="P546410" s="83"/>
    </row>
    <row r="546411" spans="16:16" x14ac:dyDescent="0.3">
      <c r="P546411" s="83"/>
    </row>
    <row r="546412" spans="16:16" x14ac:dyDescent="0.3">
      <c r="P546412" s="83"/>
    </row>
    <row r="546413" spans="16:16" x14ac:dyDescent="0.3">
      <c r="P546413" s="83"/>
    </row>
    <row r="546414" spans="16:16" x14ac:dyDescent="0.3">
      <c r="P546414" s="83"/>
    </row>
    <row r="546415" spans="16:16" x14ac:dyDescent="0.3">
      <c r="P546415" s="83"/>
    </row>
    <row r="546416" spans="16:16" x14ac:dyDescent="0.3">
      <c r="P546416" s="83"/>
    </row>
    <row r="546417" spans="16:16" x14ac:dyDescent="0.3">
      <c r="P546417" s="83"/>
    </row>
    <row r="546418" spans="16:16" x14ac:dyDescent="0.3">
      <c r="P546418" s="83"/>
    </row>
    <row r="546419" spans="16:16" x14ac:dyDescent="0.3">
      <c r="P546419" s="83"/>
    </row>
    <row r="546420" spans="16:16" x14ac:dyDescent="0.3">
      <c r="P546420" s="83"/>
    </row>
    <row r="546421" spans="16:16" x14ac:dyDescent="0.3">
      <c r="P546421" s="83"/>
    </row>
    <row r="546422" spans="16:16" x14ac:dyDescent="0.3">
      <c r="P546422" s="83"/>
    </row>
    <row r="546423" spans="16:16" x14ac:dyDescent="0.3">
      <c r="P546423" s="83"/>
    </row>
    <row r="546424" spans="16:16" x14ac:dyDescent="0.3">
      <c r="P546424" s="83"/>
    </row>
    <row r="546425" spans="16:16" x14ac:dyDescent="0.3">
      <c r="P546425" s="83"/>
    </row>
    <row r="546426" spans="16:16" x14ac:dyDescent="0.3">
      <c r="P546426" s="83"/>
    </row>
    <row r="546427" spans="16:16" x14ac:dyDescent="0.3">
      <c r="P546427" s="83"/>
    </row>
    <row r="546428" spans="16:16" x14ac:dyDescent="0.3">
      <c r="P546428" s="83"/>
    </row>
    <row r="546429" spans="16:16" x14ac:dyDescent="0.3">
      <c r="P546429" s="83"/>
    </row>
    <row r="546430" spans="16:16" x14ac:dyDescent="0.3">
      <c r="P546430" s="83"/>
    </row>
    <row r="546431" spans="16:16" x14ac:dyDescent="0.3">
      <c r="P546431" s="83"/>
    </row>
    <row r="546432" spans="16:16" x14ac:dyDescent="0.3">
      <c r="P546432" s="83"/>
    </row>
    <row r="546433" spans="16:16" x14ac:dyDescent="0.3">
      <c r="P546433" s="83"/>
    </row>
    <row r="546434" spans="16:16" x14ac:dyDescent="0.3">
      <c r="P546434" s="83"/>
    </row>
    <row r="546435" spans="16:16" x14ac:dyDescent="0.3">
      <c r="P546435" s="83"/>
    </row>
    <row r="546436" spans="16:16" x14ac:dyDescent="0.3">
      <c r="P546436" s="83"/>
    </row>
    <row r="546437" spans="16:16" x14ac:dyDescent="0.3">
      <c r="P546437" s="83"/>
    </row>
    <row r="546438" spans="16:16" x14ac:dyDescent="0.3">
      <c r="P546438" s="83"/>
    </row>
    <row r="546439" spans="16:16" x14ac:dyDescent="0.3">
      <c r="P546439" s="83"/>
    </row>
    <row r="546440" spans="16:16" x14ac:dyDescent="0.3">
      <c r="P546440" s="83"/>
    </row>
    <row r="546441" spans="16:16" x14ac:dyDescent="0.3">
      <c r="P546441" s="83"/>
    </row>
    <row r="546442" spans="16:16" x14ac:dyDescent="0.3">
      <c r="P546442" s="83"/>
    </row>
    <row r="546443" spans="16:16" x14ac:dyDescent="0.3">
      <c r="P546443" s="83"/>
    </row>
    <row r="546444" spans="16:16" x14ac:dyDescent="0.3">
      <c r="P546444" s="83"/>
    </row>
    <row r="546445" spans="16:16" x14ac:dyDescent="0.3">
      <c r="P546445" s="83"/>
    </row>
    <row r="546446" spans="16:16" x14ac:dyDescent="0.3">
      <c r="P546446" s="83"/>
    </row>
    <row r="546447" spans="16:16" x14ac:dyDescent="0.3">
      <c r="P546447" s="83"/>
    </row>
    <row r="546448" spans="16:16" x14ac:dyDescent="0.3">
      <c r="P546448" s="83"/>
    </row>
    <row r="546449" spans="16:16" x14ac:dyDescent="0.3">
      <c r="P546449" s="83"/>
    </row>
    <row r="546450" spans="16:16" x14ac:dyDescent="0.3">
      <c r="P546450" s="83"/>
    </row>
    <row r="546451" spans="16:16" x14ac:dyDescent="0.3">
      <c r="P546451" s="83"/>
    </row>
    <row r="546452" spans="16:16" x14ac:dyDescent="0.3">
      <c r="P546452" s="83"/>
    </row>
    <row r="546453" spans="16:16" x14ac:dyDescent="0.3">
      <c r="P546453" s="83"/>
    </row>
    <row r="546454" spans="16:16" x14ac:dyDescent="0.3">
      <c r="P546454" s="83"/>
    </row>
    <row r="546455" spans="16:16" x14ac:dyDescent="0.3">
      <c r="P546455" s="83"/>
    </row>
    <row r="546456" spans="16:16" x14ac:dyDescent="0.3">
      <c r="P546456" s="83"/>
    </row>
    <row r="546457" spans="16:16" x14ac:dyDescent="0.3">
      <c r="P546457" s="83"/>
    </row>
    <row r="546458" spans="16:16" x14ac:dyDescent="0.3">
      <c r="P546458" s="83"/>
    </row>
    <row r="546459" spans="16:16" x14ac:dyDescent="0.3">
      <c r="P546459" s="83"/>
    </row>
    <row r="546460" spans="16:16" x14ac:dyDescent="0.3">
      <c r="P546460" s="83"/>
    </row>
    <row r="546461" spans="16:16" x14ac:dyDescent="0.3">
      <c r="P546461" s="83"/>
    </row>
    <row r="546462" spans="16:16" x14ac:dyDescent="0.3">
      <c r="P546462" s="83"/>
    </row>
    <row r="546463" spans="16:16" x14ac:dyDescent="0.3">
      <c r="P546463" s="83"/>
    </row>
    <row r="546464" spans="16:16" x14ac:dyDescent="0.3">
      <c r="P546464" s="83"/>
    </row>
    <row r="546465" spans="16:16" x14ac:dyDescent="0.3">
      <c r="P546465" s="83"/>
    </row>
    <row r="546466" spans="16:16" x14ac:dyDescent="0.3">
      <c r="P546466" s="83"/>
    </row>
    <row r="546467" spans="16:16" x14ac:dyDescent="0.3">
      <c r="P546467" s="83"/>
    </row>
    <row r="546468" spans="16:16" x14ac:dyDescent="0.3">
      <c r="P546468" s="83"/>
    </row>
    <row r="546469" spans="16:16" x14ac:dyDescent="0.3">
      <c r="P546469" s="83"/>
    </row>
    <row r="546470" spans="16:16" x14ac:dyDescent="0.3">
      <c r="P546470" s="83"/>
    </row>
    <row r="546471" spans="16:16" x14ac:dyDescent="0.3">
      <c r="P546471" s="83"/>
    </row>
    <row r="546472" spans="16:16" x14ac:dyDescent="0.3">
      <c r="P546472" s="83"/>
    </row>
    <row r="546473" spans="16:16" x14ac:dyDescent="0.3">
      <c r="P546473" s="83"/>
    </row>
    <row r="546474" spans="16:16" x14ac:dyDescent="0.3">
      <c r="P546474" s="83"/>
    </row>
    <row r="546475" spans="16:16" x14ac:dyDescent="0.3">
      <c r="P546475" s="83"/>
    </row>
    <row r="546476" spans="16:16" x14ac:dyDescent="0.3">
      <c r="P546476" s="83"/>
    </row>
    <row r="546477" spans="16:16" x14ac:dyDescent="0.3">
      <c r="P546477" s="83"/>
    </row>
    <row r="546478" spans="16:16" x14ac:dyDescent="0.3">
      <c r="P546478" s="83"/>
    </row>
    <row r="546479" spans="16:16" x14ac:dyDescent="0.3">
      <c r="P546479" s="83"/>
    </row>
    <row r="546480" spans="16:16" x14ac:dyDescent="0.3">
      <c r="P546480" s="83"/>
    </row>
    <row r="546481" spans="16:16" x14ac:dyDescent="0.3">
      <c r="P546481" s="83"/>
    </row>
    <row r="546482" spans="16:16" x14ac:dyDescent="0.3">
      <c r="P546482" s="83"/>
    </row>
    <row r="546483" spans="16:16" x14ac:dyDescent="0.3">
      <c r="P546483" s="83"/>
    </row>
    <row r="546484" spans="16:16" x14ac:dyDescent="0.3">
      <c r="P546484" s="83"/>
    </row>
    <row r="546485" spans="16:16" x14ac:dyDescent="0.3">
      <c r="P546485" s="83"/>
    </row>
    <row r="546486" spans="16:16" x14ac:dyDescent="0.3">
      <c r="P546486" s="83"/>
    </row>
    <row r="546487" spans="16:16" x14ac:dyDescent="0.3">
      <c r="P546487" s="83"/>
    </row>
    <row r="546488" spans="16:16" x14ac:dyDescent="0.3">
      <c r="P546488" s="83"/>
    </row>
    <row r="546489" spans="16:16" x14ac:dyDescent="0.3">
      <c r="P546489" s="83"/>
    </row>
    <row r="546490" spans="16:16" x14ac:dyDescent="0.3">
      <c r="P546490" s="83"/>
    </row>
    <row r="546491" spans="16:16" x14ac:dyDescent="0.3">
      <c r="P546491" s="83"/>
    </row>
    <row r="546492" spans="16:16" x14ac:dyDescent="0.3">
      <c r="P546492" s="83"/>
    </row>
    <row r="546493" spans="16:16" x14ac:dyDescent="0.3">
      <c r="P546493" s="83"/>
    </row>
    <row r="546494" spans="16:16" x14ac:dyDescent="0.3">
      <c r="P546494" s="83"/>
    </row>
    <row r="546495" spans="16:16" x14ac:dyDescent="0.3">
      <c r="P546495" s="83"/>
    </row>
    <row r="546496" spans="16:16" x14ac:dyDescent="0.3">
      <c r="P546496" s="83"/>
    </row>
    <row r="546497" spans="16:16" x14ac:dyDescent="0.3">
      <c r="P546497" s="83"/>
    </row>
    <row r="546498" spans="16:16" x14ac:dyDescent="0.3">
      <c r="P546498" s="83"/>
    </row>
    <row r="546499" spans="16:16" x14ac:dyDescent="0.3">
      <c r="P546499" s="83"/>
    </row>
    <row r="546500" spans="16:16" x14ac:dyDescent="0.3">
      <c r="P546500" s="83"/>
    </row>
    <row r="546501" spans="16:16" x14ac:dyDescent="0.3">
      <c r="P546501" s="83"/>
    </row>
    <row r="546502" spans="16:16" x14ac:dyDescent="0.3">
      <c r="P546502" s="83"/>
    </row>
    <row r="546503" spans="16:16" x14ac:dyDescent="0.3">
      <c r="P546503" s="83"/>
    </row>
    <row r="546504" spans="16:16" x14ac:dyDescent="0.3">
      <c r="P546504" s="83"/>
    </row>
    <row r="546505" spans="16:16" x14ac:dyDescent="0.3">
      <c r="P546505" s="83"/>
    </row>
    <row r="546506" spans="16:16" x14ac:dyDescent="0.3">
      <c r="P546506" s="83"/>
    </row>
    <row r="546507" spans="16:16" x14ac:dyDescent="0.3">
      <c r="P546507" s="83"/>
    </row>
    <row r="546508" spans="16:16" x14ac:dyDescent="0.3">
      <c r="P546508" s="83"/>
    </row>
    <row r="546509" spans="16:16" x14ac:dyDescent="0.3">
      <c r="P546509" s="83"/>
    </row>
    <row r="546510" spans="16:16" x14ac:dyDescent="0.3">
      <c r="P546510" s="83"/>
    </row>
    <row r="546511" spans="16:16" x14ac:dyDescent="0.3">
      <c r="P546511" s="83"/>
    </row>
    <row r="546512" spans="16:16" x14ac:dyDescent="0.3">
      <c r="P546512" s="83"/>
    </row>
    <row r="546513" spans="16:16" x14ac:dyDescent="0.3">
      <c r="P546513" s="83"/>
    </row>
    <row r="546514" spans="16:16" x14ac:dyDescent="0.3">
      <c r="P546514" s="83"/>
    </row>
    <row r="546515" spans="16:16" x14ac:dyDescent="0.3">
      <c r="P546515" s="83"/>
    </row>
    <row r="546516" spans="16:16" x14ac:dyDescent="0.3">
      <c r="P546516" s="83"/>
    </row>
    <row r="546517" spans="16:16" x14ac:dyDescent="0.3">
      <c r="P546517" s="83"/>
    </row>
    <row r="546518" spans="16:16" x14ac:dyDescent="0.3">
      <c r="P546518" s="83"/>
    </row>
    <row r="546519" spans="16:16" x14ac:dyDescent="0.3">
      <c r="P546519" s="83"/>
    </row>
    <row r="546520" spans="16:16" x14ac:dyDescent="0.3">
      <c r="P546520" s="83"/>
    </row>
    <row r="546521" spans="16:16" x14ac:dyDescent="0.3">
      <c r="P546521" s="83"/>
    </row>
    <row r="546522" spans="16:16" x14ac:dyDescent="0.3">
      <c r="P546522" s="83"/>
    </row>
    <row r="546523" spans="16:16" x14ac:dyDescent="0.3">
      <c r="P546523" s="83"/>
    </row>
    <row r="546524" spans="16:16" x14ac:dyDescent="0.3">
      <c r="P546524" s="83"/>
    </row>
    <row r="546525" spans="16:16" x14ac:dyDescent="0.3">
      <c r="P546525" s="83"/>
    </row>
    <row r="546526" spans="16:16" x14ac:dyDescent="0.3">
      <c r="P546526" s="83"/>
    </row>
    <row r="546527" spans="16:16" x14ac:dyDescent="0.3">
      <c r="P546527" s="83"/>
    </row>
    <row r="546528" spans="16:16" x14ac:dyDescent="0.3">
      <c r="P546528" s="83"/>
    </row>
    <row r="546529" spans="16:16" x14ac:dyDescent="0.3">
      <c r="P546529" s="83"/>
    </row>
    <row r="546530" spans="16:16" x14ac:dyDescent="0.3">
      <c r="P546530" s="83"/>
    </row>
    <row r="546531" spans="16:16" x14ac:dyDescent="0.3">
      <c r="P546531" s="83"/>
    </row>
    <row r="546532" spans="16:16" x14ac:dyDescent="0.3">
      <c r="P546532" s="83"/>
    </row>
    <row r="546533" spans="16:16" x14ac:dyDescent="0.3">
      <c r="P546533" s="83"/>
    </row>
    <row r="546534" spans="16:16" x14ac:dyDescent="0.3">
      <c r="P546534" s="83"/>
    </row>
    <row r="546535" spans="16:16" x14ac:dyDescent="0.3">
      <c r="P546535" s="83"/>
    </row>
    <row r="546536" spans="16:16" x14ac:dyDescent="0.3">
      <c r="P546536" s="83"/>
    </row>
    <row r="546537" spans="16:16" x14ac:dyDescent="0.3">
      <c r="P546537" s="83"/>
    </row>
    <row r="546538" spans="16:16" x14ac:dyDescent="0.3">
      <c r="P546538" s="83"/>
    </row>
    <row r="546539" spans="16:16" x14ac:dyDescent="0.3">
      <c r="P546539" s="83"/>
    </row>
    <row r="546540" spans="16:16" x14ac:dyDescent="0.3">
      <c r="P546540" s="83"/>
    </row>
    <row r="546541" spans="16:16" x14ac:dyDescent="0.3">
      <c r="P546541" s="83"/>
    </row>
    <row r="546542" spans="16:16" x14ac:dyDescent="0.3">
      <c r="P546542" s="83"/>
    </row>
    <row r="546543" spans="16:16" x14ac:dyDescent="0.3">
      <c r="P546543" s="83"/>
    </row>
    <row r="546544" spans="16:16" x14ac:dyDescent="0.3">
      <c r="P546544" s="83"/>
    </row>
    <row r="546545" spans="16:16" x14ac:dyDescent="0.3">
      <c r="P546545" s="83"/>
    </row>
    <row r="546546" spans="16:16" x14ac:dyDescent="0.3">
      <c r="P546546" s="83"/>
    </row>
    <row r="546547" spans="16:16" x14ac:dyDescent="0.3">
      <c r="P546547" s="83"/>
    </row>
    <row r="546548" spans="16:16" x14ac:dyDescent="0.3">
      <c r="P546548" s="83"/>
    </row>
    <row r="546549" spans="16:16" x14ac:dyDescent="0.3">
      <c r="P546549" s="83"/>
    </row>
    <row r="546550" spans="16:16" x14ac:dyDescent="0.3">
      <c r="P546550" s="83"/>
    </row>
    <row r="546551" spans="16:16" x14ac:dyDescent="0.3">
      <c r="P546551" s="83"/>
    </row>
    <row r="546552" spans="16:16" x14ac:dyDescent="0.3">
      <c r="P546552" s="83"/>
    </row>
    <row r="546553" spans="16:16" x14ac:dyDescent="0.3">
      <c r="P546553" s="83"/>
    </row>
    <row r="546554" spans="16:16" x14ac:dyDescent="0.3">
      <c r="P546554" s="83"/>
    </row>
    <row r="546555" spans="16:16" x14ac:dyDescent="0.3">
      <c r="P546555" s="83"/>
    </row>
    <row r="546556" spans="16:16" x14ac:dyDescent="0.3">
      <c r="P546556" s="83"/>
    </row>
    <row r="546557" spans="16:16" x14ac:dyDescent="0.3">
      <c r="P546557" s="83"/>
    </row>
    <row r="546558" spans="16:16" x14ac:dyDescent="0.3">
      <c r="P546558" s="83"/>
    </row>
    <row r="546559" spans="16:16" x14ac:dyDescent="0.3">
      <c r="P546559" s="83"/>
    </row>
    <row r="546560" spans="16:16" x14ac:dyDescent="0.3">
      <c r="P546560" s="83"/>
    </row>
    <row r="546561" spans="16:16" x14ac:dyDescent="0.3">
      <c r="P546561" s="83"/>
    </row>
    <row r="546562" spans="16:16" x14ac:dyDescent="0.3">
      <c r="P546562" s="83"/>
    </row>
    <row r="546563" spans="16:16" x14ac:dyDescent="0.3">
      <c r="P546563" s="83"/>
    </row>
    <row r="546564" spans="16:16" x14ac:dyDescent="0.3">
      <c r="P546564" s="83"/>
    </row>
    <row r="546565" spans="16:16" x14ac:dyDescent="0.3">
      <c r="P546565" s="83"/>
    </row>
    <row r="546566" spans="16:16" x14ac:dyDescent="0.3">
      <c r="P546566" s="83"/>
    </row>
    <row r="546567" spans="16:16" x14ac:dyDescent="0.3">
      <c r="P546567" s="83"/>
    </row>
    <row r="546568" spans="16:16" x14ac:dyDescent="0.3">
      <c r="P546568" s="83"/>
    </row>
    <row r="546569" spans="16:16" x14ac:dyDescent="0.3">
      <c r="P546569" s="83"/>
    </row>
    <row r="546570" spans="16:16" x14ac:dyDescent="0.3">
      <c r="P546570" s="83"/>
    </row>
    <row r="546571" spans="16:16" x14ac:dyDescent="0.3">
      <c r="P546571" s="83"/>
    </row>
    <row r="546572" spans="16:16" x14ac:dyDescent="0.3">
      <c r="P546572" s="83"/>
    </row>
    <row r="546573" spans="16:16" x14ac:dyDescent="0.3">
      <c r="P546573" s="83"/>
    </row>
    <row r="546574" spans="16:16" x14ac:dyDescent="0.3">
      <c r="P546574" s="83"/>
    </row>
    <row r="546575" spans="16:16" x14ac:dyDescent="0.3">
      <c r="P546575" s="83"/>
    </row>
    <row r="546576" spans="16:16" x14ac:dyDescent="0.3">
      <c r="P546576" s="83"/>
    </row>
    <row r="546577" spans="16:16" x14ac:dyDescent="0.3">
      <c r="P546577" s="83"/>
    </row>
    <row r="546578" spans="16:16" x14ac:dyDescent="0.3">
      <c r="P546578" s="83"/>
    </row>
    <row r="546579" spans="16:16" x14ac:dyDescent="0.3">
      <c r="P546579" s="83"/>
    </row>
    <row r="546580" spans="16:16" x14ac:dyDescent="0.3">
      <c r="P546580" s="83"/>
    </row>
    <row r="546581" spans="16:16" x14ac:dyDescent="0.3">
      <c r="P546581" s="83"/>
    </row>
    <row r="546582" spans="16:16" x14ac:dyDescent="0.3">
      <c r="P546582" s="83"/>
    </row>
    <row r="546583" spans="16:16" x14ac:dyDescent="0.3">
      <c r="P546583" s="83"/>
    </row>
    <row r="546584" spans="16:16" x14ac:dyDescent="0.3">
      <c r="P546584" s="83"/>
    </row>
    <row r="546585" spans="16:16" x14ac:dyDescent="0.3">
      <c r="P546585" s="83"/>
    </row>
    <row r="546586" spans="16:16" x14ac:dyDescent="0.3">
      <c r="P546586" s="83"/>
    </row>
    <row r="546587" spans="16:16" x14ac:dyDescent="0.3">
      <c r="P546587" s="83"/>
    </row>
    <row r="546588" spans="16:16" x14ac:dyDescent="0.3">
      <c r="P546588" s="83"/>
    </row>
    <row r="546589" spans="16:16" x14ac:dyDescent="0.3">
      <c r="P546589" s="83"/>
    </row>
    <row r="546590" spans="16:16" x14ac:dyDescent="0.3">
      <c r="P546590" s="83"/>
    </row>
    <row r="546591" spans="16:16" x14ac:dyDescent="0.3">
      <c r="P546591" s="83"/>
    </row>
    <row r="546592" spans="16:16" x14ac:dyDescent="0.3">
      <c r="P546592" s="83"/>
    </row>
    <row r="546593" spans="16:16" x14ac:dyDescent="0.3">
      <c r="P546593" s="83"/>
    </row>
    <row r="546594" spans="16:16" x14ac:dyDescent="0.3">
      <c r="P546594" s="83"/>
    </row>
    <row r="546595" spans="16:16" x14ac:dyDescent="0.3">
      <c r="P546595" s="83"/>
    </row>
    <row r="546596" spans="16:16" x14ac:dyDescent="0.3">
      <c r="P546596" s="83"/>
    </row>
    <row r="546597" spans="16:16" x14ac:dyDescent="0.3">
      <c r="P546597" s="83"/>
    </row>
    <row r="546598" spans="16:16" x14ac:dyDescent="0.3">
      <c r="P546598" s="83"/>
    </row>
    <row r="546599" spans="16:16" x14ac:dyDescent="0.3">
      <c r="P546599" s="83"/>
    </row>
    <row r="546600" spans="16:16" x14ac:dyDescent="0.3">
      <c r="P546600" s="83"/>
    </row>
    <row r="546601" spans="16:16" x14ac:dyDescent="0.3">
      <c r="P546601" s="83"/>
    </row>
    <row r="546602" spans="16:16" x14ac:dyDescent="0.3">
      <c r="P546602" s="83"/>
    </row>
    <row r="546603" spans="16:16" x14ac:dyDescent="0.3">
      <c r="P546603" s="83"/>
    </row>
    <row r="546604" spans="16:16" x14ac:dyDescent="0.3">
      <c r="P546604" s="83"/>
    </row>
    <row r="546605" spans="16:16" x14ac:dyDescent="0.3">
      <c r="P546605" s="83"/>
    </row>
    <row r="546606" spans="16:16" x14ac:dyDescent="0.3">
      <c r="P546606" s="83"/>
    </row>
    <row r="546607" spans="16:16" x14ac:dyDescent="0.3">
      <c r="P546607" s="83"/>
    </row>
    <row r="546608" spans="16:16" x14ac:dyDescent="0.3">
      <c r="P546608" s="83"/>
    </row>
    <row r="546609" spans="16:16" x14ac:dyDescent="0.3">
      <c r="P546609" s="83"/>
    </row>
    <row r="546610" spans="16:16" x14ac:dyDescent="0.3">
      <c r="P546610" s="83"/>
    </row>
    <row r="546611" spans="16:16" x14ac:dyDescent="0.3">
      <c r="P546611" s="83"/>
    </row>
    <row r="546612" spans="16:16" x14ac:dyDescent="0.3">
      <c r="P546612" s="83"/>
    </row>
    <row r="546613" spans="16:16" x14ac:dyDescent="0.3">
      <c r="P546613" s="83"/>
    </row>
    <row r="546614" spans="16:16" x14ac:dyDescent="0.3">
      <c r="P546614" s="83"/>
    </row>
    <row r="546615" spans="16:16" x14ac:dyDescent="0.3">
      <c r="P546615" s="83"/>
    </row>
    <row r="546616" spans="16:16" x14ac:dyDescent="0.3">
      <c r="P546616" s="83"/>
    </row>
    <row r="546617" spans="16:16" x14ac:dyDescent="0.3">
      <c r="P546617" s="83"/>
    </row>
    <row r="546618" spans="16:16" x14ac:dyDescent="0.3">
      <c r="P546618" s="83"/>
    </row>
    <row r="546619" spans="16:16" x14ac:dyDescent="0.3">
      <c r="P546619" s="83"/>
    </row>
    <row r="546620" spans="16:16" x14ac:dyDescent="0.3">
      <c r="P546620" s="83"/>
    </row>
    <row r="546621" spans="16:16" x14ac:dyDescent="0.3">
      <c r="P546621" s="83"/>
    </row>
    <row r="546622" spans="16:16" x14ac:dyDescent="0.3">
      <c r="P546622" s="83"/>
    </row>
    <row r="546623" spans="16:16" x14ac:dyDescent="0.3">
      <c r="P546623" s="83"/>
    </row>
    <row r="546624" spans="16:16" x14ac:dyDescent="0.3">
      <c r="P546624" s="83"/>
    </row>
    <row r="546625" spans="16:16" x14ac:dyDescent="0.3">
      <c r="P546625" s="83"/>
    </row>
    <row r="546626" spans="16:16" x14ac:dyDescent="0.3">
      <c r="P546626" s="83"/>
    </row>
    <row r="546627" spans="16:16" x14ac:dyDescent="0.3">
      <c r="P546627" s="83"/>
    </row>
    <row r="546628" spans="16:16" x14ac:dyDescent="0.3">
      <c r="P546628" s="83"/>
    </row>
    <row r="546629" spans="16:16" x14ac:dyDescent="0.3">
      <c r="P546629" s="83"/>
    </row>
    <row r="546630" spans="16:16" x14ac:dyDescent="0.3">
      <c r="P546630" s="83"/>
    </row>
    <row r="546631" spans="16:16" x14ac:dyDescent="0.3">
      <c r="P546631" s="83"/>
    </row>
    <row r="546632" spans="16:16" x14ac:dyDescent="0.3">
      <c r="P546632" s="83"/>
    </row>
    <row r="546633" spans="16:16" x14ac:dyDescent="0.3">
      <c r="P546633" s="83"/>
    </row>
    <row r="546634" spans="16:16" x14ac:dyDescent="0.3">
      <c r="P546634" s="83"/>
    </row>
    <row r="546635" spans="16:16" x14ac:dyDescent="0.3">
      <c r="P546635" s="83"/>
    </row>
    <row r="546636" spans="16:16" x14ac:dyDescent="0.3">
      <c r="P546636" s="83"/>
    </row>
    <row r="546637" spans="16:16" x14ac:dyDescent="0.3">
      <c r="P546637" s="83"/>
    </row>
    <row r="546638" spans="16:16" x14ac:dyDescent="0.3">
      <c r="P546638" s="83"/>
    </row>
    <row r="546639" spans="16:16" x14ac:dyDescent="0.3">
      <c r="P546639" s="83"/>
    </row>
    <row r="546640" spans="16:16" x14ac:dyDescent="0.3">
      <c r="P546640" s="83"/>
    </row>
    <row r="546641" spans="16:16" x14ac:dyDescent="0.3">
      <c r="P546641" s="83"/>
    </row>
    <row r="546642" spans="16:16" x14ac:dyDescent="0.3">
      <c r="P546642" s="83"/>
    </row>
    <row r="546643" spans="16:16" x14ac:dyDescent="0.3">
      <c r="P546643" s="83"/>
    </row>
    <row r="546644" spans="16:16" x14ac:dyDescent="0.3">
      <c r="P546644" s="83"/>
    </row>
    <row r="546645" spans="16:16" x14ac:dyDescent="0.3">
      <c r="P546645" s="83"/>
    </row>
    <row r="546646" spans="16:16" x14ac:dyDescent="0.3">
      <c r="P546646" s="83"/>
    </row>
    <row r="546647" spans="16:16" x14ac:dyDescent="0.3">
      <c r="P546647" s="83"/>
    </row>
    <row r="546648" spans="16:16" x14ac:dyDescent="0.3">
      <c r="P546648" s="83"/>
    </row>
    <row r="546649" spans="16:16" x14ac:dyDescent="0.3">
      <c r="P546649" s="83"/>
    </row>
    <row r="546650" spans="16:16" x14ac:dyDescent="0.3">
      <c r="P546650" s="83"/>
    </row>
    <row r="546651" spans="16:16" x14ac:dyDescent="0.3">
      <c r="P546651" s="83"/>
    </row>
    <row r="546652" spans="16:16" x14ac:dyDescent="0.3">
      <c r="P546652" s="83"/>
    </row>
    <row r="546653" spans="16:16" x14ac:dyDescent="0.3">
      <c r="P546653" s="83"/>
    </row>
    <row r="546654" spans="16:16" x14ac:dyDescent="0.3">
      <c r="P546654" s="83"/>
    </row>
    <row r="546655" spans="16:16" x14ac:dyDescent="0.3">
      <c r="P546655" s="83"/>
    </row>
    <row r="546656" spans="16:16" x14ac:dyDescent="0.3">
      <c r="P546656" s="83"/>
    </row>
    <row r="546657" spans="16:16" x14ac:dyDescent="0.3">
      <c r="P546657" s="83"/>
    </row>
    <row r="546658" spans="16:16" x14ac:dyDescent="0.3">
      <c r="P546658" s="83"/>
    </row>
    <row r="546659" spans="16:16" x14ac:dyDescent="0.3">
      <c r="P546659" s="83"/>
    </row>
    <row r="546660" spans="16:16" x14ac:dyDescent="0.3">
      <c r="P546660" s="83"/>
    </row>
    <row r="546661" spans="16:16" x14ac:dyDescent="0.3">
      <c r="P546661" s="83"/>
    </row>
    <row r="546662" spans="16:16" x14ac:dyDescent="0.3">
      <c r="P546662" s="83"/>
    </row>
    <row r="546663" spans="16:16" x14ac:dyDescent="0.3">
      <c r="P546663" s="83"/>
    </row>
    <row r="546664" spans="16:16" x14ac:dyDescent="0.3">
      <c r="P546664" s="83"/>
    </row>
    <row r="546665" spans="16:16" x14ac:dyDescent="0.3">
      <c r="P546665" s="83"/>
    </row>
    <row r="546666" spans="16:16" x14ac:dyDescent="0.3">
      <c r="P546666" s="83"/>
    </row>
    <row r="546667" spans="16:16" x14ac:dyDescent="0.3">
      <c r="P546667" s="83"/>
    </row>
    <row r="546668" spans="16:16" x14ac:dyDescent="0.3">
      <c r="P546668" s="83"/>
    </row>
    <row r="546669" spans="16:16" x14ac:dyDescent="0.3">
      <c r="P546669" s="83"/>
    </row>
    <row r="546670" spans="16:16" x14ac:dyDescent="0.3">
      <c r="P546670" s="83"/>
    </row>
    <row r="546671" spans="16:16" x14ac:dyDescent="0.3">
      <c r="P546671" s="83"/>
    </row>
    <row r="546672" spans="16:16" x14ac:dyDescent="0.3">
      <c r="P546672" s="83"/>
    </row>
    <row r="546673" spans="16:16" x14ac:dyDescent="0.3">
      <c r="P546673" s="83"/>
    </row>
    <row r="546674" spans="16:16" x14ac:dyDescent="0.3">
      <c r="P546674" s="83"/>
    </row>
    <row r="546675" spans="16:16" x14ac:dyDescent="0.3">
      <c r="P546675" s="83"/>
    </row>
    <row r="546676" spans="16:16" x14ac:dyDescent="0.3">
      <c r="P546676" s="83"/>
    </row>
    <row r="546677" spans="16:16" x14ac:dyDescent="0.3">
      <c r="P546677" s="83"/>
    </row>
    <row r="546678" spans="16:16" x14ac:dyDescent="0.3">
      <c r="P546678" s="83"/>
    </row>
    <row r="546679" spans="16:16" x14ac:dyDescent="0.3">
      <c r="P546679" s="83"/>
    </row>
    <row r="546680" spans="16:16" x14ac:dyDescent="0.3">
      <c r="P546680" s="83"/>
    </row>
    <row r="546681" spans="16:16" x14ac:dyDescent="0.3">
      <c r="P546681" s="83"/>
    </row>
    <row r="546682" spans="16:16" x14ac:dyDescent="0.3">
      <c r="P546682" s="83"/>
    </row>
    <row r="546683" spans="16:16" x14ac:dyDescent="0.3">
      <c r="P546683" s="83"/>
    </row>
    <row r="546684" spans="16:16" x14ac:dyDescent="0.3">
      <c r="P546684" s="83"/>
    </row>
    <row r="546685" spans="16:16" x14ac:dyDescent="0.3">
      <c r="P546685" s="83"/>
    </row>
    <row r="546686" spans="16:16" x14ac:dyDescent="0.3">
      <c r="P546686" s="83"/>
    </row>
    <row r="546687" spans="16:16" x14ac:dyDescent="0.3">
      <c r="P546687" s="83"/>
    </row>
    <row r="546688" spans="16:16" x14ac:dyDescent="0.3">
      <c r="P546688" s="83"/>
    </row>
    <row r="546689" spans="16:16" x14ac:dyDescent="0.3">
      <c r="P546689" s="83"/>
    </row>
    <row r="546690" spans="16:16" x14ac:dyDescent="0.3">
      <c r="P546690" s="83"/>
    </row>
    <row r="546691" spans="16:16" x14ac:dyDescent="0.3">
      <c r="P546691" s="83"/>
    </row>
    <row r="546692" spans="16:16" x14ac:dyDescent="0.3">
      <c r="P546692" s="83"/>
    </row>
    <row r="546693" spans="16:16" x14ac:dyDescent="0.3">
      <c r="P546693" s="83"/>
    </row>
    <row r="546694" spans="16:16" x14ac:dyDescent="0.3">
      <c r="P546694" s="83"/>
    </row>
    <row r="546695" spans="16:16" x14ac:dyDescent="0.3">
      <c r="P546695" s="83"/>
    </row>
    <row r="546696" spans="16:16" x14ac:dyDescent="0.3">
      <c r="P546696" s="83"/>
    </row>
    <row r="546697" spans="16:16" x14ac:dyDescent="0.3">
      <c r="P546697" s="83"/>
    </row>
    <row r="546698" spans="16:16" x14ac:dyDescent="0.3">
      <c r="P546698" s="83"/>
    </row>
    <row r="546699" spans="16:16" x14ac:dyDescent="0.3">
      <c r="P546699" s="83"/>
    </row>
    <row r="546700" spans="16:16" x14ac:dyDescent="0.3">
      <c r="P546700" s="83"/>
    </row>
    <row r="546701" spans="16:16" x14ac:dyDescent="0.3">
      <c r="P546701" s="83"/>
    </row>
    <row r="546702" spans="16:16" x14ac:dyDescent="0.3">
      <c r="P546702" s="83"/>
    </row>
    <row r="546703" spans="16:16" x14ac:dyDescent="0.3">
      <c r="P546703" s="83"/>
    </row>
    <row r="546704" spans="16:16" x14ac:dyDescent="0.3">
      <c r="P546704" s="83"/>
    </row>
    <row r="546705" spans="16:16" x14ac:dyDescent="0.3">
      <c r="P546705" s="83"/>
    </row>
    <row r="546706" spans="16:16" x14ac:dyDescent="0.3">
      <c r="P546706" s="83"/>
    </row>
    <row r="546707" spans="16:16" x14ac:dyDescent="0.3">
      <c r="P546707" s="83"/>
    </row>
    <row r="546708" spans="16:16" x14ac:dyDescent="0.3">
      <c r="P546708" s="83"/>
    </row>
    <row r="546709" spans="16:16" x14ac:dyDescent="0.3">
      <c r="P546709" s="83"/>
    </row>
    <row r="546710" spans="16:16" x14ac:dyDescent="0.3">
      <c r="P546710" s="83"/>
    </row>
    <row r="546711" spans="16:16" x14ac:dyDescent="0.3">
      <c r="P546711" s="83"/>
    </row>
    <row r="546712" spans="16:16" x14ac:dyDescent="0.3">
      <c r="P546712" s="83"/>
    </row>
    <row r="546713" spans="16:16" x14ac:dyDescent="0.3">
      <c r="P546713" s="83"/>
    </row>
    <row r="546714" spans="16:16" x14ac:dyDescent="0.3">
      <c r="P546714" s="83"/>
    </row>
    <row r="546715" spans="16:16" x14ac:dyDescent="0.3">
      <c r="P546715" s="83"/>
    </row>
    <row r="546716" spans="16:16" x14ac:dyDescent="0.3">
      <c r="P546716" s="83"/>
    </row>
    <row r="546717" spans="16:16" x14ac:dyDescent="0.3">
      <c r="P546717" s="83"/>
    </row>
    <row r="546718" spans="16:16" x14ac:dyDescent="0.3">
      <c r="P546718" s="83"/>
    </row>
    <row r="546719" spans="16:16" x14ac:dyDescent="0.3">
      <c r="P546719" s="83"/>
    </row>
    <row r="546720" spans="16:16" x14ac:dyDescent="0.3">
      <c r="P546720" s="83"/>
    </row>
    <row r="546721" spans="16:16" x14ac:dyDescent="0.3">
      <c r="P546721" s="83"/>
    </row>
    <row r="546722" spans="16:16" x14ac:dyDescent="0.3">
      <c r="P546722" s="83"/>
    </row>
    <row r="546723" spans="16:16" x14ac:dyDescent="0.3">
      <c r="P546723" s="83"/>
    </row>
    <row r="546724" spans="16:16" x14ac:dyDescent="0.3">
      <c r="P546724" s="83"/>
    </row>
    <row r="546725" spans="16:16" x14ac:dyDescent="0.3">
      <c r="P546725" s="83"/>
    </row>
    <row r="546726" spans="16:16" x14ac:dyDescent="0.3">
      <c r="P546726" s="83"/>
    </row>
    <row r="546727" spans="16:16" x14ac:dyDescent="0.3">
      <c r="P546727" s="83"/>
    </row>
    <row r="546728" spans="16:16" x14ac:dyDescent="0.3">
      <c r="P546728" s="83"/>
    </row>
    <row r="546729" spans="16:16" x14ac:dyDescent="0.3">
      <c r="P546729" s="83"/>
    </row>
    <row r="546730" spans="16:16" x14ac:dyDescent="0.3">
      <c r="P546730" s="83"/>
    </row>
    <row r="546731" spans="16:16" x14ac:dyDescent="0.3">
      <c r="P546731" s="83"/>
    </row>
    <row r="546732" spans="16:16" x14ac:dyDescent="0.3">
      <c r="P546732" s="83"/>
    </row>
    <row r="546733" spans="16:16" x14ac:dyDescent="0.3">
      <c r="P546733" s="83"/>
    </row>
    <row r="546734" spans="16:16" x14ac:dyDescent="0.3">
      <c r="P546734" s="83"/>
    </row>
    <row r="546735" spans="16:16" x14ac:dyDescent="0.3">
      <c r="P546735" s="83"/>
    </row>
    <row r="546736" spans="16:16" x14ac:dyDescent="0.3">
      <c r="P546736" s="83"/>
    </row>
    <row r="546737" spans="16:16" x14ac:dyDescent="0.3">
      <c r="P546737" s="83"/>
    </row>
    <row r="546738" spans="16:16" x14ac:dyDescent="0.3">
      <c r="P546738" s="83"/>
    </row>
    <row r="546739" spans="16:16" x14ac:dyDescent="0.3">
      <c r="P546739" s="83"/>
    </row>
    <row r="546740" spans="16:16" x14ac:dyDescent="0.3">
      <c r="P546740" s="83"/>
    </row>
    <row r="546741" spans="16:16" x14ac:dyDescent="0.3">
      <c r="P546741" s="83"/>
    </row>
    <row r="546742" spans="16:16" x14ac:dyDescent="0.3">
      <c r="P546742" s="83"/>
    </row>
    <row r="546743" spans="16:16" x14ac:dyDescent="0.3">
      <c r="P546743" s="83"/>
    </row>
    <row r="546744" spans="16:16" x14ac:dyDescent="0.3">
      <c r="P546744" s="83"/>
    </row>
    <row r="546745" spans="16:16" x14ac:dyDescent="0.3">
      <c r="P546745" s="83"/>
    </row>
    <row r="546746" spans="16:16" x14ac:dyDescent="0.3">
      <c r="P546746" s="83"/>
    </row>
    <row r="546747" spans="16:16" x14ac:dyDescent="0.3">
      <c r="P546747" s="83"/>
    </row>
    <row r="546748" spans="16:16" x14ac:dyDescent="0.3">
      <c r="P546748" s="83"/>
    </row>
    <row r="546749" spans="16:16" x14ac:dyDescent="0.3">
      <c r="P546749" s="83"/>
    </row>
    <row r="546750" spans="16:16" x14ac:dyDescent="0.3">
      <c r="P546750" s="83"/>
    </row>
    <row r="546751" spans="16:16" x14ac:dyDescent="0.3">
      <c r="P546751" s="83"/>
    </row>
    <row r="546752" spans="16:16" x14ac:dyDescent="0.3">
      <c r="P546752" s="83"/>
    </row>
    <row r="546753" spans="16:16" x14ac:dyDescent="0.3">
      <c r="P546753" s="83"/>
    </row>
    <row r="546754" spans="16:16" x14ac:dyDescent="0.3">
      <c r="P546754" s="83"/>
    </row>
    <row r="546755" spans="16:16" x14ac:dyDescent="0.3">
      <c r="P546755" s="83"/>
    </row>
    <row r="546756" spans="16:16" x14ac:dyDescent="0.3">
      <c r="P546756" s="83"/>
    </row>
    <row r="546757" spans="16:16" x14ac:dyDescent="0.3">
      <c r="P546757" s="83"/>
    </row>
    <row r="546758" spans="16:16" x14ac:dyDescent="0.3">
      <c r="P546758" s="83"/>
    </row>
    <row r="546759" spans="16:16" x14ac:dyDescent="0.3">
      <c r="P546759" s="83"/>
    </row>
    <row r="546760" spans="16:16" x14ac:dyDescent="0.3">
      <c r="P546760" s="83"/>
    </row>
    <row r="546761" spans="16:16" x14ac:dyDescent="0.3">
      <c r="P546761" s="83"/>
    </row>
    <row r="546762" spans="16:16" x14ac:dyDescent="0.3">
      <c r="P546762" s="83"/>
    </row>
    <row r="546763" spans="16:16" x14ac:dyDescent="0.3">
      <c r="P546763" s="83"/>
    </row>
    <row r="546764" spans="16:16" x14ac:dyDescent="0.3">
      <c r="P546764" s="83"/>
    </row>
    <row r="546765" spans="16:16" x14ac:dyDescent="0.3">
      <c r="P546765" s="83"/>
    </row>
    <row r="546766" spans="16:16" x14ac:dyDescent="0.3">
      <c r="P546766" s="83"/>
    </row>
    <row r="546767" spans="16:16" x14ac:dyDescent="0.3">
      <c r="P546767" s="83"/>
    </row>
    <row r="546768" spans="16:16" x14ac:dyDescent="0.3">
      <c r="P546768" s="83"/>
    </row>
    <row r="546769" spans="16:16" x14ac:dyDescent="0.3">
      <c r="P546769" s="83"/>
    </row>
    <row r="546770" spans="16:16" x14ac:dyDescent="0.3">
      <c r="P546770" s="83"/>
    </row>
    <row r="546771" spans="16:16" x14ac:dyDescent="0.3">
      <c r="P546771" s="83"/>
    </row>
    <row r="546772" spans="16:16" x14ac:dyDescent="0.3">
      <c r="P546772" s="83"/>
    </row>
    <row r="546773" spans="16:16" x14ac:dyDescent="0.3">
      <c r="P546773" s="83"/>
    </row>
    <row r="546774" spans="16:16" x14ac:dyDescent="0.3">
      <c r="P546774" s="83"/>
    </row>
    <row r="546775" spans="16:16" x14ac:dyDescent="0.3">
      <c r="P546775" s="83"/>
    </row>
    <row r="546776" spans="16:16" x14ac:dyDescent="0.3">
      <c r="P546776" s="83"/>
    </row>
    <row r="546777" spans="16:16" x14ac:dyDescent="0.3">
      <c r="P546777" s="83"/>
    </row>
    <row r="546778" spans="16:16" x14ac:dyDescent="0.3">
      <c r="P546778" s="83"/>
    </row>
    <row r="546779" spans="16:16" x14ac:dyDescent="0.3">
      <c r="P546779" s="83"/>
    </row>
    <row r="546780" spans="16:16" x14ac:dyDescent="0.3">
      <c r="P546780" s="83"/>
    </row>
    <row r="546781" spans="16:16" x14ac:dyDescent="0.3">
      <c r="P546781" s="83"/>
    </row>
    <row r="546782" spans="16:16" x14ac:dyDescent="0.3">
      <c r="P546782" s="83"/>
    </row>
    <row r="546783" spans="16:16" x14ac:dyDescent="0.3">
      <c r="P546783" s="83"/>
    </row>
    <row r="546784" spans="16:16" x14ac:dyDescent="0.3">
      <c r="P546784" s="83"/>
    </row>
    <row r="546785" spans="16:16" x14ac:dyDescent="0.3">
      <c r="P546785" s="83"/>
    </row>
    <row r="546786" spans="16:16" x14ac:dyDescent="0.3">
      <c r="P546786" s="83"/>
    </row>
    <row r="546787" spans="16:16" x14ac:dyDescent="0.3">
      <c r="P546787" s="83"/>
    </row>
    <row r="546788" spans="16:16" x14ac:dyDescent="0.3">
      <c r="P546788" s="83"/>
    </row>
    <row r="546789" spans="16:16" x14ac:dyDescent="0.3">
      <c r="P546789" s="83"/>
    </row>
    <row r="546790" spans="16:16" x14ac:dyDescent="0.3">
      <c r="P546790" s="83"/>
    </row>
    <row r="546791" spans="16:16" x14ac:dyDescent="0.3">
      <c r="P546791" s="83"/>
    </row>
    <row r="546792" spans="16:16" x14ac:dyDescent="0.3">
      <c r="P546792" s="83"/>
    </row>
    <row r="546793" spans="16:16" x14ac:dyDescent="0.3">
      <c r="P546793" s="83"/>
    </row>
    <row r="546794" spans="16:16" x14ac:dyDescent="0.3">
      <c r="P546794" s="83"/>
    </row>
    <row r="546795" spans="16:16" x14ac:dyDescent="0.3">
      <c r="P546795" s="83"/>
    </row>
    <row r="546796" spans="16:16" x14ac:dyDescent="0.3">
      <c r="P546796" s="83"/>
    </row>
    <row r="546797" spans="16:16" x14ac:dyDescent="0.3">
      <c r="P546797" s="83"/>
    </row>
    <row r="546798" spans="16:16" x14ac:dyDescent="0.3">
      <c r="P546798" s="83"/>
    </row>
    <row r="546799" spans="16:16" x14ac:dyDescent="0.3">
      <c r="P546799" s="83"/>
    </row>
    <row r="546800" spans="16:16" x14ac:dyDescent="0.3">
      <c r="P546800" s="83"/>
    </row>
    <row r="546801" spans="16:16" x14ac:dyDescent="0.3">
      <c r="P546801" s="83"/>
    </row>
    <row r="546802" spans="16:16" x14ac:dyDescent="0.3">
      <c r="P546802" s="83"/>
    </row>
    <row r="546803" spans="16:16" x14ac:dyDescent="0.3">
      <c r="P546803" s="83"/>
    </row>
    <row r="546804" spans="16:16" x14ac:dyDescent="0.3">
      <c r="P546804" s="83"/>
    </row>
    <row r="546805" spans="16:16" x14ac:dyDescent="0.3">
      <c r="P546805" s="83"/>
    </row>
    <row r="546806" spans="16:16" x14ac:dyDescent="0.3">
      <c r="P546806" s="83"/>
    </row>
    <row r="546807" spans="16:16" x14ac:dyDescent="0.3">
      <c r="P546807" s="83"/>
    </row>
    <row r="546808" spans="16:16" x14ac:dyDescent="0.3">
      <c r="P546808" s="83"/>
    </row>
    <row r="546809" spans="16:16" x14ac:dyDescent="0.3">
      <c r="P546809" s="83"/>
    </row>
    <row r="546810" spans="16:16" x14ac:dyDescent="0.3">
      <c r="P546810" s="83"/>
    </row>
    <row r="546811" spans="16:16" x14ac:dyDescent="0.3">
      <c r="P546811" s="83"/>
    </row>
    <row r="546812" spans="16:16" x14ac:dyDescent="0.3">
      <c r="P546812" s="83"/>
    </row>
    <row r="546813" spans="16:16" x14ac:dyDescent="0.3">
      <c r="P546813" s="83"/>
    </row>
    <row r="546814" spans="16:16" x14ac:dyDescent="0.3">
      <c r="P546814" s="83"/>
    </row>
    <row r="546815" spans="16:16" x14ac:dyDescent="0.3">
      <c r="P546815" s="83"/>
    </row>
    <row r="546816" spans="16:16" x14ac:dyDescent="0.3">
      <c r="P546816" s="83"/>
    </row>
    <row r="546817" spans="16:16" x14ac:dyDescent="0.3">
      <c r="P546817" s="83"/>
    </row>
    <row r="546818" spans="16:16" x14ac:dyDescent="0.3">
      <c r="P546818" s="83"/>
    </row>
    <row r="546819" spans="16:16" x14ac:dyDescent="0.3">
      <c r="P546819" s="83"/>
    </row>
    <row r="546820" spans="16:16" x14ac:dyDescent="0.3">
      <c r="P546820" s="83"/>
    </row>
    <row r="546821" spans="16:16" x14ac:dyDescent="0.3">
      <c r="P546821" s="83"/>
    </row>
    <row r="546822" spans="16:16" x14ac:dyDescent="0.3">
      <c r="P546822" s="83"/>
    </row>
    <row r="546823" spans="16:16" x14ac:dyDescent="0.3">
      <c r="P546823" s="83"/>
    </row>
    <row r="546824" spans="16:16" x14ac:dyDescent="0.3">
      <c r="P546824" s="83"/>
    </row>
    <row r="546825" spans="16:16" x14ac:dyDescent="0.3">
      <c r="P546825" s="83"/>
    </row>
    <row r="546826" spans="16:16" x14ac:dyDescent="0.3">
      <c r="P546826" s="83"/>
    </row>
    <row r="546827" spans="16:16" x14ac:dyDescent="0.3">
      <c r="P546827" s="83"/>
    </row>
    <row r="546828" spans="16:16" x14ac:dyDescent="0.3">
      <c r="P546828" s="83"/>
    </row>
    <row r="546829" spans="16:16" x14ac:dyDescent="0.3">
      <c r="P546829" s="83"/>
    </row>
    <row r="546830" spans="16:16" x14ac:dyDescent="0.3">
      <c r="P546830" s="83"/>
    </row>
    <row r="546831" spans="16:16" x14ac:dyDescent="0.3">
      <c r="P546831" s="83"/>
    </row>
    <row r="546832" spans="16:16" x14ac:dyDescent="0.3">
      <c r="P546832" s="83"/>
    </row>
    <row r="546833" spans="16:16" x14ac:dyDescent="0.3">
      <c r="P546833" s="83"/>
    </row>
    <row r="546834" spans="16:16" x14ac:dyDescent="0.3">
      <c r="P546834" s="83"/>
    </row>
    <row r="546835" spans="16:16" x14ac:dyDescent="0.3">
      <c r="P546835" s="83"/>
    </row>
    <row r="546836" spans="16:16" x14ac:dyDescent="0.3">
      <c r="P546836" s="83"/>
    </row>
    <row r="546837" spans="16:16" x14ac:dyDescent="0.3">
      <c r="P546837" s="83"/>
    </row>
    <row r="546838" spans="16:16" x14ac:dyDescent="0.3">
      <c r="P546838" s="83"/>
    </row>
    <row r="546839" spans="16:16" x14ac:dyDescent="0.3">
      <c r="P546839" s="83"/>
    </row>
    <row r="546840" spans="16:16" x14ac:dyDescent="0.3">
      <c r="P546840" s="83"/>
    </row>
    <row r="546841" spans="16:16" x14ac:dyDescent="0.3">
      <c r="P546841" s="83"/>
    </row>
    <row r="546842" spans="16:16" x14ac:dyDescent="0.3">
      <c r="P546842" s="83"/>
    </row>
    <row r="546843" spans="16:16" x14ac:dyDescent="0.3">
      <c r="P546843" s="83"/>
    </row>
    <row r="546844" spans="16:16" x14ac:dyDescent="0.3">
      <c r="P546844" s="83"/>
    </row>
    <row r="546845" spans="16:16" x14ac:dyDescent="0.3">
      <c r="P546845" s="83"/>
    </row>
    <row r="546846" spans="16:16" x14ac:dyDescent="0.3">
      <c r="P546846" s="83"/>
    </row>
    <row r="546847" spans="16:16" x14ac:dyDescent="0.3">
      <c r="P546847" s="83"/>
    </row>
    <row r="546848" spans="16:16" x14ac:dyDescent="0.3">
      <c r="P546848" s="83"/>
    </row>
    <row r="546849" spans="16:16" x14ac:dyDescent="0.3">
      <c r="P546849" s="83"/>
    </row>
    <row r="546850" spans="16:16" x14ac:dyDescent="0.3">
      <c r="P546850" s="83"/>
    </row>
    <row r="546851" spans="16:16" x14ac:dyDescent="0.3">
      <c r="P546851" s="83"/>
    </row>
    <row r="546852" spans="16:16" x14ac:dyDescent="0.3">
      <c r="P546852" s="83"/>
    </row>
    <row r="546853" spans="16:16" x14ac:dyDescent="0.3">
      <c r="P546853" s="83"/>
    </row>
    <row r="546854" spans="16:16" x14ac:dyDescent="0.3">
      <c r="P546854" s="83"/>
    </row>
    <row r="546855" spans="16:16" x14ac:dyDescent="0.3">
      <c r="P546855" s="83"/>
    </row>
    <row r="546856" spans="16:16" x14ac:dyDescent="0.3">
      <c r="P546856" s="83"/>
    </row>
    <row r="546857" spans="16:16" x14ac:dyDescent="0.3">
      <c r="P546857" s="83"/>
    </row>
    <row r="546858" spans="16:16" x14ac:dyDescent="0.3">
      <c r="P546858" s="83"/>
    </row>
    <row r="546859" spans="16:16" x14ac:dyDescent="0.3">
      <c r="P546859" s="83"/>
    </row>
    <row r="546860" spans="16:16" x14ac:dyDescent="0.3">
      <c r="P546860" s="83"/>
    </row>
    <row r="546861" spans="16:16" x14ac:dyDescent="0.3">
      <c r="P546861" s="83"/>
    </row>
    <row r="546862" spans="16:16" x14ac:dyDescent="0.3">
      <c r="P546862" s="83"/>
    </row>
    <row r="546863" spans="16:16" x14ac:dyDescent="0.3">
      <c r="P546863" s="83"/>
    </row>
    <row r="546864" spans="16:16" x14ac:dyDescent="0.3">
      <c r="P546864" s="83"/>
    </row>
    <row r="546865" spans="16:16" x14ac:dyDescent="0.3">
      <c r="P546865" s="83"/>
    </row>
    <row r="546866" spans="16:16" x14ac:dyDescent="0.3">
      <c r="P546866" s="83"/>
    </row>
    <row r="546867" spans="16:16" x14ac:dyDescent="0.3">
      <c r="P546867" s="83"/>
    </row>
    <row r="546868" spans="16:16" x14ac:dyDescent="0.3">
      <c r="P546868" s="83"/>
    </row>
    <row r="546869" spans="16:16" x14ac:dyDescent="0.3">
      <c r="P546869" s="83"/>
    </row>
    <row r="546870" spans="16:16" x14ac:dyDescent="0.3">
      <c r="P546870" s="83"/>
    </row>
    <row r="546871" spans="16:16" x14ac:dyDescent="0.3">
      <c r="P546871" s="83"/>
    </row>
    <row r="546872" spans="16:16" x14ac:dyDescent="0.3">
      <c r="P546872" s="83"/>
    </row>
    <row r="546873" spans="16:16" x14ac:dyDescent="0.3">
      <c r="P546873" s="83"/>
    </row>
    <row r="546874" spans="16:16" x14ac:dyDescent="0.3">
      <c r="P546874" s="83"/>
    </row>
    <row r="546875" spans="16:16" x14ac:dyDescent="0.3">
      <c r="P546875" s="83"/>
    </row>
    <row r="546876" spans="16:16" x14ac:dyDescent="0.3">
      <c r="P546876" s="83"/>
    </row>
    <row r="546877" spans="16:16" x14ac:dyDescent="0.3">
      <c r="P546877" s="83"/>
    </row>
    <row r="546878" spans="16:16" x14ac:dyDescent="0.3">
      <c r="P546878" s="83"/>
    </row>
    <row r="546879" spans="16:16" x14ac:dyDescent="0.3">
      <c r="P546879" s="83"/>
    </row>
    <row r="546880" spans="16:16" x14ac:dyDescent="0.3">
      <c r="P546880" s="83"/>
    </row>
    <row r="546881" spans="16:16" x14ac:dyDescent="0.3">
      <c r="P546881" s="83"/>
    </row>
    <row r="546882" spans="16:16" x14ac:dyDescent="0.3">
      <c r="P546882" s="83"/>
    </row>
    <row r="546883" spans="16:16" x14ac:dyDescent="0.3">
      <c r="P546883" s="83"/>
    </row>
    <row r="546884" spans="16:16" x14ac:dyDescent="0.3">
      <c r="P546884" s="83"/>
    </row>
    <row r="546885" spans="16:16" x14ac:dyDescent="0.3">
      <c r="P546885" s="83"/>
    </row>
    <row r="546886" spans="16:16" x14ac:dyDescent="0.3">
      <c r="P546886" s="83"/>
    </row>
    <row r="546887" spans="16:16" x14ac:dyDescent="0.3">
      <c r="P546887" s="83"/>
    </row>
    <row r="546888" spans="16:16" x14ac:dyDescent="0.3">
      <c r="P546888" s="83"/>
    </row>
    <row r="546889" spans="16:16" x14ac:dyDescent="0.3">
      <c r="P546889" s="83"/>
    </row>
    <row r="546890" spans="16:16" x14ac:dyDescent="0.3">
      <c r="P546890" s="83"/>
    </row>
    <row r="546891" spans="16:16" x14ac:dyDescent="0.3">
      <c r="P546891" s="83"/>
    </row>
    <row r="546892" spans="16:16" x14ac:dyDescent="0.3">
      <c r="P546892" s="83"/>
    </row>
    <row r="546893" spans="16:16" x14ac:dyDescent="0.3">
      <c r="P546893" s="83"/>
    </row>
    <row r="546894" spans="16:16" x14ac:dyDescent="0.3">
      <c r="P546894" s="83"/>
    </row>
    <row r="546895" spans="16:16" x14ac:dyDescent="0.3">
      <c r="P546895" s="83"/>
    </row>
    <row r="546896" spans="16:16" x14ac:dyDescent="0.3">
      <c r="P546896" s="83"/>
    </row>
    <row r="546897" spans="16:16" x14ac:dyDescent="0.3">
      <c r="P546897" s="83"/>
    </row>
    <row r="546898" spans="16:16" x14ac:dyDescent="0.3">
      <c r="P546898" s="83"/>
    </row>
    <row r="546899" spans="16:16" x14ac:dyDescent="0.3">
      <c r="P546899" s="83"/>
    </row>
    <row r="546900" spans="16:16" x14ac:dyDescent="0.3">
      <c r="P546900" s="83"/>
    </row>
    <row r="546901" spans="16:16" x14ac:dyDescent="0.3">
      <c r="P546901" s="83"/>
    </row>
    <row r="546902" spans="16:16" x14ac:dyDescent="0.3">
      <c r="P546902" s="83"/>
    </row>
    <row r="546903" spans="16:16" x14ac:dyDescent="0.3">
      <c r="P546903" s="83"/>
    </row>
    <row r="546904" spans="16:16" x14ac:dyDescent="0.3">
      <c r="P546904" s="83"/>
    </row>
    <row r="546905" spans="16:16" x14ac:dyDescent="0.3">
      <c r="P546905" s="83"/>
    </row>
    <row r="546906" spans="16:16" x14ac:dyDescent="0.3">
      <c r="P546906" s="83"/>
    </row>
    <row r="546907" spans="16:16" x14ac:dyDescent="0.3">
      <c r="P546907" s="83"/>
    </row>
    <row r="546908" spans="16:16" x14ac:dyDescent="0.3">
      <c r="P546908" s="83"/>
    </row>
    <row r="546909" spans="16:16" x14ac:dyDescent="0.3">
      <c r="P546909" s="83"/>
    </row>
    <row r="546910" spans="16:16" x14ac:dyDescent="0.3">
      <c r="P546910" s="83"/>
    </row>
    <row r="546911" spans="16:16" x14ac:dyDescent="0.3">
      <c r="P546911" s="83"/>
    </row>
    <row r="546912" spans="16:16" x14ac:dyDescent="0.3">
      <c r="P546912" s="83"/>
    </row>
    <row r="546913" spans="16:16" x14ac:dyDescent="0.3">
      <c r="P546913" s="83"/>
    </row>
    <row r="546914" spans="16:16" x14ac:dyDescent="0.3">
      <c r="P546914" s="83"/>
    </row>
    <row r="546915" spans="16:16" x14ac:dyDescent="0.3">
      <c r="P546915" s="83"/>
    </row>
    <row r="546916" spans="16:16" x14ac:dyDescent="0.3">
      <c r="P546916" s="83"/>
    </row>
    <row r="546917" spans="16:16" x14ac:dyDescent="0.3">
      <c r="P546917" s="83"/>
    </row>
    <row r="546918" spans="16:16" x14ac:dyDescent="0.3">
      <c r="P546918" s="83"/>
    </row>
    <row r="546919" spans="16:16" x14ac:dyDescent="0.3">
      <c r="P546919" s="83"/>
    </row>
    <row r="546920" spans="16:16" x14ac:dyDescent="0.3">
      <c r="P546920" s="83"/>
    </row>
    <row r="546921" spans="16:16" x14ac:dyDescent="0.3">
      <c r="P546921" s="83"/>
    </row>
    <row r="546922" spans="16:16" x14ac:dyDescent="0.3">
      <c r="P546922" s="83"/>
    </row>
    <row r="546923" spans="16:16" x14ac:dyDescent="0.3">
      <c r="P546923" s="83"/>
    </row>
    <row r="546924" spans="16:16" x14ac:dyDescent="0.3">
      <c r="P546924" s="83"/>
    </row>
    <row r="546925" spans="16:16" x14ac:dyDescent="0.3">
      <c r="P546925" s="83"/>
    </row>
    <row r="546926" spans="16:16" x14ac:dyDescent="0.3">
      <c r="P546926" s="83"/>
    </row>
    <row r="546927" spans="16:16" x14ac:dyDescent="0.3">
      <c r="P546927" s="83"/>
    </row>
    <row r="546928" spans="16:16" x14ac:dyDescent="0.3">
      <c r="P546928" s="83"/>
    </row>
    <row r="546929" spans="16:16" x14ac:dyDescent="0.3">
      <c r="P546929" s="83"/>
    </row>
    <row r="546930" spans="16:16" x14ac:dyDescent="0.3">
      <c r="P546930" s="83"/>
    </row>
    <row r="546931" spans="16:16" x14ac:dyDescent="0.3">
      <c r="P546931" s="83"/>
    </row>
    <row r="546932" spans="16:16" x14ac:dyDescent="0.3">
      <c r="P546932" s="83"/>
    </row>
    <row r="546933" spans="16:16" x14ac:dyDescent="0.3">
      <c r="P546933" s="83"/>
    </row>
    <row r="546934" spans="16:16" x14ac:dyDescent="0.3">
      <c r="P546934" s="83"/>
    </row>
    <row r="546935" spans="16:16" x14ac:dyDescent="0.3">
      <c r="P546935" s="83"/>
    </row>
    <row r="546936" spans="16:16" x14ac:dyDescent="0.3">
      <c r="P546936" s="83"/>
    </row>
    <row r="546937" spans="16:16" x14ac:dyDescent="0.3">
      <c r="P546937" s="83"/>
    </row>
    <row r="546938" spans="16:16" x14ac:dyDescent="0.3">
      <c r="P546938" s="83"/>
    </row>
    <row r="546939" spans="16:16" x14ac:dyDescent="0.3">
      <c r="P546939" s="83"/>
    </row>
    <row r="546940" spans="16:16" x14ac:dyDescent="0.3">
      <c r="P546940" s="83"/>
    </row>
    <row r="546941" spans="16:16" x14ac:dyDescent="0.3">
      <c r="P546941" s="83"/>
    </row>
    <row r="546942" spans="16:16" x14ac:dyDescent="0.3">
      <c r="P546942" s="83"/>
    </row>
    <row r="546943" spans="16:16" x14ac:dyDescent="0.3">
      <c r="P546943" s="83"/>
    </row>
    <row r="546944" spans="16:16" x14ac:dyDescent="0.3">
      <c r="P546944" s="83"/>
    </row>
    <row r="546945" spans="16:16" x14ac:dyDescent="0.3">
      <c r="P546945" s="83"/>
    </row>
    <row r="546946" spans="16:16" x14ac:dyDescent="0.3">
      <c r="P546946" s="83"/>
    </row>
    <row r="546947" spans="16:16" x14ac:dyDescent="0.3">
      <c r="P546947" s="83"/>
    </row>
    <row r="546948" spans="16:16" x14ac:dyDescent="0.3">
      <c r="P546948" s="83"/>
    </row>
    <row r="546949" spans="16:16" x14ac:dyDescent="0.3">
      <c r="P546949" s="83"/>
    </row>
    <row r="546950" spans="16:16" x14ac:dyDescent="0.3">
      <c r="P546950" s="83"/>
    </row>
    <row r="546951" spans="16:16" x14ac:dyDescent="0.3">
      <c r="P546951" s="83"/>
    </row>
    <row r="546952" spans="16:16" x14ac:dyDescent="0.3">
      <c r="P546952" s="83"/>
    </row>
    <row r="546953" spans="16:16" x14ac:dyDescent="0.3">
      <c r="P546953" s="83"/>
    </row>
    <row r="546954" spans="16:16" x14ac:dyDescent="0.3">
      <c r="P546954" s="83"/>
    </row>
    <row r="546955" spans="16:16" x14ac:dyDescent="0.3">
      <c r="P546955" s="83"/>
    </row>
    <row r="546956" spans="16:16" x14ac:dyDescent="0.3">
      <c r="P546956" s="83"/>
    </row>
    <row r="546957" spans="16:16" x14ac:dyDescent="0.3">
      <c r="P546957" s="83"/>
    </row>
    <row r="546958" spans="16:16" x14ac:dyDescent="0.3">
      <c r="P546958" s="83"/>
    </row>
    <row r="546959" spans="16:16" x14ac:dyDescent="0.3">
      <c r="P546959" s="83"/>
    </row>
    <row r="546960" spans="16:16" x14ac:dyDescent="0.3">
      <c r="P546960" s="83"/>
    </row>
    <row r="546961" spans="16:16" x14ac:dyDescent="0.3">
      <c r="P546961" s="83"/>
    </row>
    <row r="546962" spans="16:16" x14ac:dyDescent="0.3">
      <c r="P546962" s="83"/>
    </row>
    <row r="546963" spans="16:16" x14ac:dyDescent="0.3">
      <c r="P546963" s="83"/>
    </row>
    <row r="546964" spans="16:16" x14ac:dyDescent="0.3">
      <c r="P546964" s="83"/>
    </row>
    <row r="546965" spans="16:16" x14ac:dyDescent="0.3">
      <c r="P546965" s="83"/>
    </row>
    <row r="546966" spans="16:16" x14ac:dyDescent="0.3">
      <c r="P546966" s="83"/>
    </row>
    <row r="546967" spans="16:16" x14ac:dyDescent="0.3">
      <c r="P546967" s="83"/>
    </row>
    <row r="546968" spans="16:16" x14ac:dyDescent="0.3">
      <c r="P546968" s="83"/>
    </row>
    <row r="546969" spans="16:16" x14ac:dyDescent="0.3">
      <c r="P546969" s="83"/>
    </row>
    <row r="546970" spans="16:16" x14ac:dyDescent="0.3">
      <c r="P546970" s="83"/>
    </row>
    <row r="546971" spans="16:16" x14ac:dyDescent="0.3">
      <c r="P546971" s="83"/>
    </row>
    <row r="546972" spans="16:16" x14ac:dyDescent="0.3">
      <c r="P546972" s="83"/>
    </row>
    <row r="546973" spans="16:16" x14ac:dyDescent="0.3">
      <c r="P546973" s="83"/>
    </row>
    <row r="546974" spans="16:16" x14ac:dyDescent="0.3">
      <c r="P546974" s="83"/>
    </row>
    <row r="546975" spans="16:16" x14ac:dyDescent="0.3">
      <c r="P546975" s="83"/>
    </row>
    <row r="546976" spans="16:16" x14ac:dyDescent="0.3">
      <c r="P546976" s="83"/>
    </row>
    <row r="546977" spans="16:16" x14ac:dyDescent="0.3">
      <c r="P546977" s="83"/>
    </row>
    <row r="546978" spans="16:16" x14ac:dyDescent="0.3">
      <c r="P546978" s="83"/>
    </row>
    <row r="546979" spans="16:16" x14ac:dyDescent="0.3">
      <c r="P546979" s="83"/>
    </row>
    <row r="546980" spans="16:16" x14ac:dyDescent="0.3">
      <c r="P546980" s="83"/>
    </row>
    <row r="546981" spans="16:16" x14ac:dyDescent="0.3">
      <c r="P546981" s="83"/>
    </row>
    <row r="546982" spans="16:16" x14ac:dyDescent="0.3">
      <c r="P546982" s="83"/>
    </row>
    <row r="546983" spans="16:16" x14ac:dyDescent="0.3">
      <c r="P546983" s="83"/>
    </row>
    <row r="546984" spans="16:16" x14ac:dyDescent="0.3">
      <c r="P546984" s="83"/>
    </row>
    <row r="546985" spans="16:16" x14ac:dyDescent="0.3">
      <c r="P546985" s="83"/>
    </row>
    <row r="546986" spans="16:16" x14ac:dyDescent="0.3">
      <c r="P546986" s="83"/>
    </row>
    <row r="546987" spans="16:16" x14ac:dyDescent="0.3">
      <c r="P546987" s="83"/>
    </row>
    <row r="546988" spans="16:16" x14ac:dyDescent="0.3">
      <c r="P546988" s="83"/>
    </row>
    <row r="546989" spans="16:16" x14ac:dyDescent="0.3">
      <c r="P546989" s="83"/>
    </row>
    <row r="546990" spans="16:16" x14ac:dyDescent="0.3">
      <c r="P546990" s="83"/>
    </row>
    <row r="546991" spans="16:16" x14ac:dyDescent="0.3">
      <c r="P546991" s="83"/>
    </row>
    <row r="546992" spans="16:16" x14ac:dyDescent="0.3">
      <c r="P546992" s="83"/>
    </row>
    <row r="546993" spans="16:16" x14ac:dyDescent="0.3">
      <c r="P546993" s="83"/>
    </row>
    <row r="546994" spans="16:16" x14ac:dyDescent="0.3">
      <c r="P546994" s="83"/>
    </row>
    <row r="546995" spans="16:16" x14ac:dyDescent="0.3">
      <c r="P546995" s="83"/>
    </row>
    <row r="546996" spans="16:16" x14ac:dyDescent="0.3">
      <c r="P546996" s="83"/>
    </row>
    <row r="546997" spans="16:16" x14ac:dyDescent="0.3">
      <c r="P546997" s="83"/>
    </row>
    <row r="546998" spans="16:16" x14ac:dyDescent="0.3">
      <c r="P546998" s="83"/>
    </row>
    <row r="546999" spans="16:16" x14ac:dyDescent="0.3">
      <c r="P546999" s="83"/>
    </row>
    <row r="547000" spans="16:16" x14ac:dyDescent="0.3">
      <c r="P547000" s="83"/>
    </row>
    <row r="547001" spans="16:16" x14ac:dyDescent="0.3">
      <c r="P547001" s="83"/>
    </row>
    <row r="547002" spans="16:16" x14ac:dyDescent="0.3">
      <c r="P547002" s="83"/>
    </row>
    <row r="547003" spans="16:16" x14ac:dyDescent="0.3">
      <c r="P547003" s="83"/>
    </row>
    <row r="547004" spans="16:16" x14ac:dyDescent="0.3">
      <c r="P547004" s="83"/>
    </row>
    <row r="547005" spans="16:16" x14ac:dyDescent="0.3">
      <c r="P547005" s="83"/>
    </row>
    <row r="547006" spans="16:16" x14ac:dyDescent="0.3">
      <c r="P547006" s="83"/>
    </row>
    <row r="547007" spans="16:16" x14ac:dyDescent="0.3">
      <c r="P547007" s="83"/>
    </row>
    <row r="547008" spans="16:16" x14ac:dyDescent="0.3">
      <c r="P547008" s="83"/>
    </row>
    <row r="547009" spans="16:16" x14ac:dyDescent="0.3">
      <c r="P547009" s="83"/>
    </row>
    <row r="547010" spans="16:16" x14ac:dyDescent="0.3">
      <c r="P547010" s="83"/>
    </row>
    <row r="547011" spans="16:16" x14ac:dyDescent="0.3">
      <c r="P547011" s="83"/>
    </row>
    <row r="547012" spans="16:16" x14ac:dyDescent="0.3">
      <c r="P547012" s="83"/>
    </row>
    <row r="547013" spans="16:16" x14ac:dyDescent="0.3">
      <c r="P547013" s="83"/>
    </row>
    <row r="547014" spans="16:16" x14ac:dyDescent="0.3">
      <c r="P547014" s="83"/>
    </row>
    <row r="547015" spans="16:16" x14ac:dyDescent="0.3">
      <c r="P547015" s="83"/>
    </row>
    <row r="547016" spans="16:16" x14ac:dyDescent="0.3">
      <c r="P547016" s="83"/>
    </row>
    <row r="547017" spans="16:16" x14ac:dyDescent="0.3">
      <c r="P547017" s="83"/>
    </row>
    <row r="547018" spans="16:16" x14ac:dyDescent="0.3">
      <c r="P547018" s="83"/>
    </row>
    <row r="547019" spans="16:16" x14ac:dyDescent="0.3">
      <c r="P547019" s="83"/>
    </row>
    <row r="547020" spans="16:16" x14ac:dyDescent="0.3">
      <c r="P547020" s="83"/>
    </row>
    <row r="547021" spans="16:16" x14ac:dyDescent="0.3">
      <c r="P547021" s="83"/>
    </row>
    <row r="547022" spans="16:16" x14ac:dyDescent="0.3">
      <c r="P547022" s="83"/>
    </row>
    <row r="547023" spans="16:16" x14ac:dyDescent="0.3">
      <c r="P547023" s="83"/>
    </row>
    <row r="547024" spans="16:16" x14ac:dyDescent="0.3">
      <c r="P547024" s="83"/>
    </row>
    <row r="547025" spans="16:16" x14ac:dyDescent="0.3">
      <c r="P547025" s="83"/>
    </row>
    <row r="547026" spans="16:16" x14ac:dyDescent="0.3">
      <c r="P547026" s="83"/>
    </row>
    <row r="547027" spans="16:16" x14ac:dyDescent="0.3">
      <c r="P547027" s="83"/>
    </row>
    <row r="547028" spans="16:16" x14ac:dyDescent="0.3">
      <c r="P547028" s="83"/>
    </row>
    <row r="547029" spans="16:16" x14ac:dyDescent="0.3">
      <c r="P547029" s="83"/>
    </row>
    <row r="547030" spans="16:16" x14ac:dyDescent="0.3">
      <c r="P547030" s="83"/>
    </row>
    <row r="547031" spans="16:16" x14ac:dyDescent="0.3">
      <c r="P547031" s="83"/>
    </row>
    <row r="547032" spans="16:16" x14ac:dyDescent="0.3">
      <c r="P547032" s="83"/>
    </row>
    <row r="547033" spans="16:16" x14ac:dyDescent="0.3">
      <c r="P547033" s="83"/>
    </row>
    <row r="547034" spans="16:16" x14ac:dyDescent="0.3">
      <c r="P547034" s="83"/>
    </row>
    <row r="547035" spans="16:16" x14ac:dyDescent="0.3">
      <c r="P547035" s="83"/>
    </row>
    <row r="547036" spans="16:16" x14ac:dyDescent="0.3">
      <c r="P547036" s="83"/>
    </row>
    <row r="547037" spans="16:16" x14ac:dyDescent="0.3">
      <c r="P547037" s="83"/>
    </row>
    <row r="547038" spans="16:16" x14ac:dyDescent="0.3">
      <c r="P547038" s="83"/>
    </row>
    <row r="547039" spans="16:16" x14ac:dyDescent="0.3">
      <c r="P547039" s="83"/>
    </row>
    <row r="547040" spans="16:16" x14ac:dyDescent="0.3">
      <c r="P547040" s="83"/>
    </row>
    <row r="547041" spans="16:16" x14ac:dyDescent="0.3">
      <c r="P547041" s="83"/>
    </row>
    <row r="547042" spans="16:16" x14ac:dyDescent="0.3">
      <c r="P547042" s="83"/>
    </row>
    <row r="547043" spans="16:16" x14ac:dyDescent="0.3">
      <c r="P547043" s="83"/>
    </row>
    <row r="547044" spans="16:16" x14ac:dyDescent="0.3">
      <c r="P547044" s="83"/>
    </row>
    <row r="547045" spans="16:16" x14ac:dyDescent="0.3">
      <c r="P547045" s="83"/>
    </row>
    <row r="547046" spans="16:16" x14ac:dyDescent="0.3">
      <c r="P547046" s="83"/>
    </row>
    <row r="547047" spans="16:16" x14ac:dyDescent="0.3">
      <c r="P547047" s="83"/>
    </row>
    <row r="547048" spans="16:16" x14ac:dyDescent="0.3">
      <c r="P547048" s="83"/>
    </row>
    <row r="547049" spans="16:16" x14ac:dyDescent="0.3">
      <c r="P547049" s="83"/>
    </row>
    <row r="547050" spans="16:16" x14ac:dyDescent="0.3">
      <c r="P547050" s="83"/>
    </row>
    <row r="547051" spans="16:16" x14ac:dyDescent="0.3">
      <c r="P547051" s="83"/>
    </row>
    <row r="547052" spans="16:16" x14ac:dyDescent="0.3">
      <c r="P547052" s="83"/>
    </row>
    <row r="547053" spans="16:16" x14ac:dyDescent="0.3">
      <c r="P547053" s="83"/>
    </row>
    <row r="547054" spans="16:16" x14ac:dyDescent="0.3">
      <c r="P547054" s="83"/>
    </row>
    <row r="547055" spans="16:16" x14ac:dyDescent="0.3">
      <c r="P547055" s="83"/>
    </row>
    <row r="547056" spans="16:16" x14ac:dyDescent="0.3">
      <c r="P547056" s="83"/>
    </row>
    <row r="547057" spans="16:16" x14ac:dyDescent="0.3">
      <c r="P547057" s="83"/>
    </row>
    <row r="547058" spans="16:16" x14ac:dyDescent="0.3">
      <c r="P547058" s="83"/>
    </row>
    <row r="547059" spans="16:16" x14ac:dyDescent="0.3">
      <c r="P547059" s="83"/>
    </row>
    <row r="547060" spans="16:16" x14ac:dyDescent="0.3">
      <c r="P547060" s="83"/>
    </row>
    <row r="547061" spans="16:16" x14ac:dyDescent="0.3">
      <c r="P547061" s="83"/>
    </row>
    <row r="547062" spans="16:16" x14ac:dyDescent="0.3">
      <c r="P547062" s="83"/>
    </row>
    <row r="547063" spans="16:16" x14ac:dyDescent="0.3">
      <c r="P547063" s="83"/>
    </row>
    <row r="547064" spans="16:16" x14ac:dyDescent="0.3">
      <c r="P547064" s="83"/>
    </row>
    <row r="547065" spans="16:16" x14ac:dyDescent="0.3">
      <c r="P547065" s="83"/>
    </row>
    <row r="547066" spans="16:16" x14ac:dyDescent="0.3">
      <c r="P547066" s="83"/>
    </row>
    <row r="547067" spans="16:16" x14ac:dyDescent="0.3">
      <c r="P547067" s="83"/>
    </row>
    <row r="547068" spans="16:16" x14ac:dyDescent="0.3">
      <c r="P547068" s="83"/>
    </row>
    <row r="547069" spans="16:16" x14ac:dyDescent="0.3">
      <c r="P547069" s="83"/>
    </row>
    <row r="547070" spans="16:16" x14ac:dyDescent="0.3">
      <c r="P547070" s="83"/>
    </row>
    <row r="547071" spans="16:16" x14ac:dyDescent="0.3">
      <c r="P547071" s="83"/>
    </row>
    <row r="547072" spans="16:16" x14ac:dyDescent="0.3">
      <c r="P547072" s="83"/>
    </row>
    <row r="547073" spans="16:16" x14ac:dyDescent="0.3">
      <c r="P547073" s="83"/>
    </row>
    <row r="547074" spans="16:16" x14ac:dyDescent="0.3">
      <c r="P547074" s="83"/>
    </row>
    <row r="547075" spans="16:16" x14ac:dyDescent="0.3">
      <c r="P547075" s="83"/>
    </row>
    <row r="547076" spans="16:16" x14ac:dyDescent="0.3">
      <c r="P547076" s="83"/>
    </row>
    <row r="547077" spans="16:16" x14ac:dyDescent="0.3">
      <c r="P547077" s="83"/>
    </row>
    <row r="547078" spans="16:16" x14ac:dyDescent="0.3">
      <c r="P547078" s="83"/>
    </row>
    <row r="547079" spans="16:16" x14ac:dyDescent="0.3">
      <c r="P547079" s="83"/>
    </row>
    <row r="547080" spans="16:16" x14ac:dyDescent="0.3">
      <c r="P547080" s="83"/>
    </row>
    <row r="547081" spans="16:16" x14ac:dyDescent="0.3">
      <c r="P547081" s="83"/>
    </row>
    <row r="547082" spans="16:16" x14ac:dyDescent="0.3">
      <c r="P547082" s="83"/>
    </row>
    <row r="547083" spans="16:16" x14ac:dyDescent="0.3">
      <c r="P547083" s="83"/>
    </row>
    <row r="547084" spans="16:16" x14ac:dyDescent="0.3">
      <c r="P547084" s="83"/>
    </row>
    <row r="547085" spans="16:16" x14ac:dyDescent="0.3">
      <c r="P547085" s="83"/>
    </row>
    <row r="547086" spans="16:16" x14ac:dyDescent="0.3">
      <c r="P547086" s="83"/>
    </row>
    <row r="547087" spans="16:16" x14ac:dyDescent="0.3">
      <c r="P547087" s="83"/>
    </row>
    <row r="547088" spans="16:16" x14ac:dyDescent="0.3">
      <c r="P547088" s="83"/>
    </row>
    <row r="547089" spans="16:16" x14ac:dyDescent="0.3">
      <c r="P547089" s="83"/>
    </row>
    <row r="547090" spans="16:16" x14ac:dyDescent="0.3">
      <c r="P547090" s="83"/>
    </row>
    <row r="547091" spans="16:16" x14ac:dyDescent="0.3">
      <c r="P547091" s="83"/>
    </row>
    <row r="547092" spans="16:16" x14ac:dyDescent="0.3">
      <c r="P547092" s="83"/>
    </row>
    <row r="547093" spans="16:16" x14ac:dyDescent="0.3">
      <c r="P547093" s="83"/>
    </row>
    <row r="547094" spans="16:16" x14ac:dyDescent="0.3">
      <c r="P547094" s="83"/>
    </row>
    <row r="547095" spans="16:16" x14ac:dyDescent="0.3">
      <c r="P547095" s="83"/>
    </row>
    <row r="547096" spans="16:16" x14ac:dyDescent="0.3">
      <c r="P547096" s="83"/>
    </row>
    <row r="547097" spans="16:16" x14ac:dyDescent="0.3">
      <c r="P547097" s="83"/>
    </row>
    <row r="547098" spans="16:16" x14ac:dyDescent="0.3">
      <c r="P547098" s="83"/>
    </row>
    <row r="547099" spans="16:16" x14ac:dyDescent="0.3">
      <c r="P547099" s="83"/>
    </row>
    <row r="547100" spans="16:16" x14ac:dyDescent="0.3">
      <c r="P547100" s="83"/>
    </row>
    <row r="547101" spans="16:16" x14ac:dyDescent="0.3">
      <c r="P547101" s="83"/>
    </row>
    <row r="547102" spans="16:16" x14ac:dyDescent="0.3">
      <c r="P547102" s="83"/>
    </row>
    <row r="547103" spans="16:16" x14ac:dyDescent="0.3">
      <c r="P547103" s="83"/>
    </row>
    <row r="547104" spans="16:16" x14ac:dyDescent="0.3">
      <c r="P547104" s="83"/>
    </row>
    <row r="547105" spans="16:16" x14ac:dyDescent="0.3">
      <c r="P547105" s="83"/>
    </row>
    <row r="547106" spans="16:16" x14ac:dyDescent="0.3">
      <c r="P547106" s="83"/>
    </row>
    <row r="547107" spans="16:16" x14ac:dyDescent="0.3">
      <c r="P547107" s="83"/>
    </row>
    <row r="547108" spans="16:16" x14ac:dyDescent="0.3">
      <c r="P547108" s="83"/>
    </row>
    <row r="547109" spans="16:16" x14ac:dyDescent="0.3">
      <c r="P547109" s="83"/>
    </row>
    <row r="547110" spans="16:16" x14ac:dyDescent="0.3">
      <c r="P547110" s="83"/>
    </row>
    <row r="547111" spans="16:16" x14ac:dyDescent="0.3">
      <c r="P547111" s="83"/>
    </row>
    <row r="547112" spans="16:16" x14ac:dyDescent="0.3">
      <c r="P547112" s="83"/>
    </row>
    <row r="547113" spans="16:16" x14ac:dyDescent="0.3">
      <c r="P547113" s="83"/>
    </row>
    <row r="547114" spans="16:16" x14ac:dyDescent="0.3">
      <c r="P547114" s="83"/>
    </row>
    <row r="547115" spans="16:16" x14ac:dyDescent="0.3">
      <c r="P547115" s="83"/>
    </row>
    <row r="547116" spans="16:16" x14ac:dyDescent="0.3">
      <c r="P547116" s="83"/>
    </row>
    <row r="547117" spans="16:16" x14ac:dyDescent="0.3">
      <c r="P547117" s="83"/>
    </row>
    <row r="547118" spans="16:16" x14ac:dyDescent="0.3">
      <c r="P547118" s="83"/>
    </row>
    <row r="547119" spans="16:16" x14ac:dyDescent="0.3">
      <c r="P547119" s="83"/>
    </row>
    <row r="547120" spans="16:16" x14ac:dyDescent="0.3">
      <c r="P547120" s="83"/>
    </row>
    <row r="547121" spans="16:16" x14ac:dyDescent="0.3">
      <c r="P547121" s="83"/>
    </row>
    <row r="547122" spans="16:16" x14ac:dyDescent="0.3">
      <c r="P547122" s="83"/>
    </row>
    <row r="547123" spans="16:16" x14ac:dyDescent="0.3">
      <c r="P547123" s="83"/>
    </row>
    <row r="547124" spans="16:16" x14ac:dyDescent="0.3">
      <c r="P547124" s="83"/>
    </row>
    <row r="547125" spans="16:16" x14ac:dyDescent="0.3">
      <c r="P547125" s="83"/>
    </row>
    <row r="547126" spans="16:16" x14ac:dyDescent="0.3">
      <c r="P547126" s="83"/>
    </row>
    <row r="547127" spans="16:16" x14ac:dyDescent="0.3">
      <c r="P547127" s="83"/>
    </row>
    <row r="547128" spans="16:16" x14ac:dyDescent="0.3">
      <c r="P547128" s="83"/>
    </row>
    <row r="547129" spans="16:16" x14ac:dyDescent="0.3">
      <c r="P547129" s="83"/>
    </row>
    <row r="547130" spans="16:16" x14ac:dyDescent="0.3">
      <c r="P547130" s="83"/>
    </row>
    <row r="547131" spans="16:16" x14ac:dyDescent="0.3">
      <c r="P547131" s="83"/>
    </row>
    <row r="547132" spans="16:16" x14ac:dyDescent="0.3">
      <c r="P547132" s="83"/>
    </row>
    <row r="547133" spans="16:16" x14ac:dyDescent="0.3">
      <c r="P547133" s="83"/>
    </row>
    <row r="547134" spans="16:16" x14ac:dyDescent="0.3">
      <c r="P547134" s="83"/>
    </row>
    <row r="547135" spans="16:16" x14ac:dyDescent="0.3">
      <c r="P547135" s="83"/>
    </row>
    <row r="547136" spans="16:16" x14ac:dyDescent="0.3">
      <c r="P547136" s="83"/>
    </row>
    <row r="547137" spans="16:16" x14ac:dyDescent="0.3">
      <c r="P547137" s="83"/>
    </row>
    <row r="547138" spans="16:16" x14ac:dyDescent="0.3">
      <c r="P547138" s="83"/>
    </row>
    <row r="547139" spans="16:16" x14ac:dyDescent="0.3">
      <c r="P547139" s="83"/>
    </row>
    <row r="547140" spans="16:16" x14ac:dyDescent="0.3">
      <c r="P547140" s="83"/>
    </row>
    <row r="547141" spans="16:16" x14ac:dyDescent="0.3">
      <c r="P547141" s="83"/>
    </row>
    <row r="547142" spans="16:16" x14ac:dyDescent="0.3">
      <c r="P547142" s="83"/>
    </row>
    <row r="547143" spans="16:16" x14ac:dyDescent="0.3">
      <c r="P547143" s="83"/>
    </row>
    <row r="547144" spans="16:16" x14ac:dyDescent="0.3">
      <c r="P547144" s="83"/>
    </row>
    <row r="547145" spans="16:16" x14ac:dyDescent="0.3">
      <c r="P547145" s="83"/>
    </row>
    <row r="547146" spans="16:16" x14ac:dyDescent="0.3">
      <c r="P547146" s="83"/>
    </row>
    <row r="547147" spans="16:16" x14ac:dyDescent="0.3">
      <c r="P547147" s="83"/>
    </row>
    <row r="547148" spans="16:16" x14ac:dyDescent="0.3">
      <c r="P547148" s="83"/>
    </row>
    <row r="547149" spans="16:16" x14ac:dyDescent="0.3">
      <c r="P547149" s="83"/>
    </row>
    <row r="547150" spans="16:16" x14ac:dyDescent="0.3">
      <c r="P547150" s="83"/>
    </row>
    <row r="547151" spans="16:16" x14ac:dyDescent="0.3">
      <c r="P547151" s="83"/>
    </row>
    <row r="547152" spans="16:16" x14ac:dyDescent="0.3">
      <c r="P547152" s="83"/>
    </row>
    <row r="547153" spans="16:16" x14ac:dyDescent="0.3">
      <c r="P547153" s="83"/>
    </row>
    <row r="547154" spans="16:16" x14ac:dyDescent="0.3">
      <c r="P547154" s="83"/>
    </row>
    <row r="547155" spans="16:16" x14ac:dyDescent="0.3">
      <c r="P547155" s="83"/>
    </row>
    <row r="547156" spans="16:16" x14ac:dyDescent="0.3">
      <c r="P547156" s="83"/>
    </row>
    <row r="547157" spans="16:16" x14ac:dyDescent="0.3">
      <c r="P547157" s="83"/>
    </row>
    <row r="547158" spans="16:16" x14ac:dyDescent="0.3">
      <c r="P547158" s="83"/>
    </row>
    <row r="547159" spans="16:16" x14ac:dyDescent="0.3">
      <c r="P547159" s="83"/>
    </row>
    <row r="547160" spans="16:16" x14ac:dyDescent="0.3">
      <c r="P547160" s="83"/>
    </row>
    <row r="547161" spans="16:16" x14ac:dyDescent="0.3">
      <c r="P547161" s="83"/>
    </row>
    <row r="547162" spans="16:16" x14ac:dyDescent="0.3">
      <c r="P547162" s="83"/>
    </row>
    <row r="547163" spans="16:16" x14ac:dyDescent="0.3">
      <c r="P547163" s="83"/>
    </row>
    <row r="547164" spans="16:16" x14ac:dyDescent="0.3">
      <c r="P547164" s="83"/>
    </row>
    <row r="547165" spans="16:16" x14ac:dyDescent="0.3">
      <c r="P547165" s="83"/>
    </row>
    <row r="547166" spans="16:16" x14ac:dyDescent="0.3">
      <c r="P547166" s="83"/>
    </row>
    <row r="547167" spans="16:16" x14ac:dyDescent="0.3">
      <c r="P547167" s="83"/>
    </row>
    <row r="547168" spans="16:16" x14ac:dyDescent="0.3">
      <c r="P547168" s="83"/>
    </row>
    <row r="547169" spans="16:16" x14ac:dyDescent="0.3">
      <c r="P547169" s="83"/>
    </row>
    <row r="547170" spans="16:16" x14ac:dyDescent="0.3">
      <c r="P547170" s="83"/>
    </row>
    <row r="547171" spans="16:16" x14ac:dyDescent="0.3">
      <c r="P547171" s="83"/>
    </row>
    <row r="547172" spans="16:16" x14ac:dyDescent="0.3">
      <c r="P547172" s="83"/>
    </row>
    <row r="547173" spans="16:16" x14ac:dyDescent="0.3">
      <c r="P547173" s="83"/>
    </row>
    <row r="547174" spans="16:16" x14ac:dyDescent="0.3">
      <c r="P547174" s="83"/>
    </row>
    <row r="547175" spans="16:16" x14ac:dyDescent="0.3">
      <c r="P547175" s="83"/>
    </row>
    <row r="547176" spans="16:16" x14ac:dyDescent="0.3">
      <c r="P547176" s="83"/>
    </row>
    <row r="547177" spans="16:16" x14ac:dyDescent="0.3">
      <c r="P547177" s="83"/>
    </row>
    <row r="547178" spans="16:16" x14ac:dyDescent="0.3">
      <c r="P547178" s="83"/>
    </row>
    <row r="547179" spans="16:16" x14ac:dyDescent="0.3">
      <c r="P547179" s="83"/>
    </row>
    <row r="547180" spans="16:16" x14ac:dyDescent="0.3">
      <c r="P547180" s="83"/>
    </row>
    <row r="547181" spans="16:16" x14ac:dyDescent="0.3">
      <c r="P547181" s="83"/>
    </row>
    <row r="547182" spans="16:16" x14ac:dyDescent="0.3">
      <c r="P547182" s="83"/>
    </row>
    <row r="547183" spans="16:16" x14ac:dyDescent="0.3">
      <c r="P547183" s="83"/>
    </row>
    <row r="547184" spans="16:16" x14ac:dyDescent="0.3">
      <c r="P547184" s="83"/>
    </row>
    <row r="547185" spans="16:16" x14ac:dyDescent="0.3">
      <c r="P547185" s="83"/>
    </row>
    <row r="547186" spans="16:16" x14ac:dyDescent="0.3">
      <c r="P547186" s="83"/>
    </row>
    <row r="547187" spans="16:16" x14ac:dyDescent="0.3">
      <c r="P547187" s="83"/>
    </row>
    <row r="547188" spans="16:16" x14ac:dyDescent="0.3">
      <c r="P547188" s="83"/>
    </row>
    <row r="547189" spans="16:16" x14ac:dyDescent="0.3">
      <c r="P547189" s="83"/>
    </row>
    <row r="547190" spans="16:16" x14ac:dyDescent="0.3">
      <c r="P547190" s="83"/>
    </row>
    <row r="547191" spans="16:16" x14ac:dyDescent="0.3">
      <c r="P547191" s="83"/>
    </row>
    <row r="547192" spans="16:16" x14ac:dyDescent="0.3">
      <c r="P547192" s="83"/>
    </row>
    <row r="547193" spans="16:16" x14ac:dyDescent="0.3">
      <c r="P547193" s="83"/>
    </row>
    <row r="547194" spans="16:16" x14ac:dyDescent="0.3">
      <c r="P547194" s="83"/>
    </row>
    <row r="547195" spans="16:16" x14ac:dyDescent="0.3">
      <c r="P547195" s="83"/>
    </row>
    <row r="547196" spans="16:16" x14ac:dyDescent="0.3">
      <c r="P547196" s="83"/>
    </row>
    <row r="547197" spans="16:16" x14ac:dyDescent="0.3">
      <c r="P547197" s="83"/>
    </row>
    <row r="547198" spans="16:16" x14ac:dyDescent="0.3">
      <c r="P547198" s="83"/>
    </row>
    <row r="547199" spans="16:16" x14ac:dyDescent="0.3">
      <c r="P547199" s="83"/>
    </row>
    <row r="547200" spans="16:16" x14ac:dyDescent="0.3">
      <c r="P547200" s="83"/>
    </row>
    <row r="547201" spans="16:16" x14ac:dyDescent="0.3">
      <c r="P547201" s="83"/>
    </row>
    <row r="547202" spans="16:16" x14ac:dyDescent="0.3">
      <c r="P547202" s="83"/>
    </row>
    <row r="547203" spans="16:16" x14ac:dyDescent="0.3">
      <c r="P547203" s="83"/>
    </row>
    <row r="547204" spans="16:16" x14ac:dyDescent="0.3">
      <c r="P547204" s="83"/>
    </row>
    <row r="547205" spans="16:16" x14ac:dyDescent="0.3">
      <c r="P547205" s="83"/>
    </row>
    <row r="547206" spans="16:16" x14ac:dyDescent="0.3">
      <c r="P547206" s="83"/>
    </row>
    <row r="547207" spans="16:16" x14ac:dyDescent="0.3">
      <c r="P547207" s="83"/>
    </row>
    <row r="547208" spans="16:16" x14ac:dyDescent="0.3">
      <c r="P547208" s="83"/>
    </row>
    <row r="547209" spans="16:16" x14ac:dyDescent="0.3">
      <c r="P547209" s="83"/>
    </row>
    <row r="547210" spans="16:16" x14ac:dyDescent="0.3">
      <c r="P547210" s="83"/>
    </row>
    <row r="547211" spans="16:16" x14ac:dyDescent="0.3">
      <c r="P547211" s="83"/>
    </row>
    <row r="547212" spans="16:16" x14ac:dyDescent="0.3">
      <c r="P547212" s="83"/>
    </row>
    <row r="547213" spans="16:16" x14ac:dyDescent="0.3">
      <c r="P547213" s="83"/>
    </row>
    <row r="547214" spans="16:16" x14ac:dyDescent="0.3">
      <c r="P547214" s="83"/>
    </row>
    <row r="547215" spans="16:16" x14ac:dyDescent="0.3">
      <c r="P547215" s="83"/>
    </row>
    <row r="547216" spans="16:16" x14ac:dyDescent="0.3">
      <c r="P547216" s="83"/>
    </row>
    <row r="547217" spans="16:16" x14ac:dyDescent="0.3">
      <c r="P547217" s="83"/>
    </row>
    <row r="547218" spans="16:16" x14ac:dyDescent="0.3">
      <c r="P547218" s="83"/>
    </row>
    <row r="547219" spans="16:16" x14ac:dyDescent="0.3">
      <c r="P547219" s="83"/>
    </row>
    <row r="547220" spans="16:16" x14ac:dyDescent="0.3">
      <c r="P547220" s="83"/>
    </row>
    <row r="547221" spans="16:16" x14ac:dyDescent="0.3">
      <c r="P547221" s="83"/>
    </row>
    <row r="547222" spans="16:16" x14ac:dyDescent="0.3">
      <c r="P547222" s="83"/>
    </row>
    <row r="547223" spans="16:16" x14ac:dyDescent="0.3">
      <c r="P547223" s="83"/>
    </row>
    <row r="547224" spans="16:16" x14ac:dyDescent="0.3">
      <c r="P547224" s="83"/>
    </row>
    <row r="547225" spans="16:16" x14ac:dyDescent="0.3">
      <c r="P547225" s="83"/>
    </row>
    <row r="547226" spans="16:16" x14ac:dyDescent="0.3">
      <c r="P547226" s="83"/>
    </row>
    <row r="547227" spans="16:16" x14ac:dyDescent="0.3">
      <c r="P547227" s="83"/>
    </row>
    <row r="547228" spans="16:16" x14ac:dyDescent="0.3">
      <c r="P547228" s="83"/>
    </row>
    <row r="547229" spans="16:16" x14ac:dyDescent="0.3">
      <c r="P547229" s="83"/>
    </row>
    <row r="547230" spans="16:16" x14ac:dyDescent="0.3">
      <c r="P547230" s="83"/>
    </row>
    <row r="547231" spans="16:16" x14ac:dyDescent="0.3">
      <c r="P547231" s="83"/>
    </row>
    <row r="547232" spans="16:16" x14ac:dyDescent="0.3">
      <c r="P547232" s="83"/>
    </row>
    <row r="547233" spans="16:16" x14ac:dyDescent="0.3">
      <c r="P547233" s="83"/>
    </row>
    <row r="547234" spans="16:16" x14ac:dyDescent="0.3">
      <c r="P547234" s="83"/>
    </row>
    <row r="547235" spans="16:16" x14ac:dyDescent="0.3">
      <c r="P547235" s="83"/>
    </row>
    <row r="547236" spans="16:16" x14ac:dyDescent="0.3">
      <c r="P547236" s="83"/>
    </row>
    <row r="547237" spans="16:16" x14ac:dyDescent="0.3">
      <c r="P547237" s="83"/>
    </row>
    <row r="547238" spans="16:16" x14ac:dyDescent="0.3">
      <c r="P547238" s="83"/>
    </row>
    <row r="547239" spans="16:16" x14ac:dyDescent="0.3">
      <c r="P547239" s="83"/>
    </row>
    <row r="547240" spans="16:16" x14ac:dyDescent="0.3">
      <c r="P547240" s="83"/>
    </row>
    <row r="547241" spans="16:16" x14ac:dyDescent="0.3">
      <c r="P547241" s="83"/>
    </row>
    <row r="547242" spans="16:16" x14ac:dyDescent="0.3">
      <c r="P547242" s="83"/>
    </row>
    <row r="547243" spans="16:16" x14ac:dyDescent="0.3">
      <c r="P547243" s="83"/>
    </row>
    <row r="547244" spans="16:16" x14ac:dyDescent="0.3">
      <c r="P547244" s="83"/>
    </row>
    <row r="547245" spans="16:16" x14ac:dyDescent="0.3">
      <c r="P547245" s="83"/>
    </row>
    <row r="547246" spans="16:16" x14ac:dyDescent="0.3">
      <c r="P547246" s="83"/>
    </row>
    <row r="547247" spans="16:16" x14ac:dyDescent="0.3">
      <c r="P547247" s="83"/>
    </row>
    <row r="547248" spans="16:16" x14ac:dyDescent="0.3">
      <c r="P547248" s="83"/>
    </row>
    <row r="547249" spans="16:16" x14ac:dyDescent="0.3">
      <c r="P547249" s="83"/>
    </row>
    <row r="547250" spans="16:16" x14ac:dyDescent="0.3">
      <c r="P547250" s="83"/>
    </row>
    <row r="547251" spans="16:16" x14ac:dyDescent="0.3">
      <c r="P547251" s="83"/>
    </row>
    <row r="547252" spans="16:16" x14ac:dyDescent="0.3">
      <c r="P547252" s="83"/>
    </row>
    <row r="547253" spans="16:16" x14ac:dyDescent="0.3">
      <c r="P547253" s="83"/>
    </row>
    <row r="547254" spans="16:16" x14ac:dyDescent="0.3">
      <c r="P547254" s="83"/>
    </row>
    <row r="547255" spans="16:16" x14ac:dyDescent="0.3">
      <c r="P547255" s="83"/>
    </row>
    <row r="547256" spans="16:16" x14ac:dyDescent="0.3">
      <c r="P547256" s="83"/>
    </row>
    <row r="547257" spans="16:16" x14ac:dyDescent="0.3">
      <c r="P547257" s="83"/>
    </row>
    <row r="547258" spans="16:16" x14ac:dyDescent="0.3">
      <c r="P547258" s="83"/>
    </row>
    <row r="547259" spans="16:16" x14ac:dyDescent="0.3">
      <c r="P547259" s="83"/>
    </row>
    <row r="547260" spans="16:16" x14ac:dyDescent="0.3">
      <c r="P547260" s="83"/>
    </row>
    <row r="547261" spans="16:16" x14ac:dyDescent="0.3">
      <c r="P547261" s="83"/>
    </row>
    <row r="547262" spans="16:16" x14ac:dyDescent="0.3">
      <c r="P547262" s="83"/>
    </row>
    <row r="547263" spans="16:16" x14ac:dyDescent="0.3">
      <c r="P547263" s="83"/>
    </row>
    <row r="547264" spans="16:16" x14ac:dyDescent="0.3">
      <c r="P547264" s="83"/>
    </row>
    <row r="547265" spans="16:16" x14ac:dyDescent="0.3">
      <c r="P547265" s="83"/>
    </row>
    <row r="547266" spans="16:16" x14ac:dyDescent="0.3">
      <c r="P547266" s="83"/>
    </row>
    <row r="547267" spans="16:16" x14ac:dyDescent="0.3">
      <c r="P547267" s="83"/>
    </row>
    <row r="547268" spans="16:16" x14ac:dyDescent="0.3">
      <c r="P547268" s="83"/>
    </row>
    <row r="547269" spans="16:16" x14ac:dyDescent="0.3">
      <c r="P547269" s="83"/>
    </row>
    <row r="547270" spans="16:16" x14ac:dyDescent="0.3">
      <c r="P547270" s="83"/>
    </row>
    <row r="547271" spans="16:16" x14ac:dyDescent="0.3">
      <c r="P547271" s="83"/>
    </row>
    <row r="547272" spans="16:16" x14ac:dyDescent="0.3">
      <c r="P547272" s="83"/>
    </row>
    <row r="547273" spans="16:16" x14ac:dyDescent="0.3">
      <c r="P547273" s="83"/>
    </row>
    <row r="547274" spans="16:16" x14ac:dyDescent="0.3">
      <c r="P547274" s="83"/>
    </row>
    <row r="547275" spans="16:16" x14ac:dyDescent="0.3">
      <c r="P547275" s="83"/>
    </row>
    <row r="547276" spans="16:16" x14ac:dyDescent="0.3">
      <c r="P547276" s="83"/>
    </row>
    <row r="547277" spans="16:16" x14ac:dyDescent="0.3">
      <c r="P547277" s="83"/>
    </row>
    <row r="547278" spans="16:16" x14ac:dyDescent="0.3">
      <c r="P547278" s="83"/>
    </row>
    <row r="547279" spans="16:16" x14ac:dyDescent="0.3">
      <c r="P547279" s="83"/>
    </row>
    <row r="547280" spans="16:16" x14ac:dyDescent="0.3">
      <c r="P547280" s="83"/>
    </row>
    <row r="547281" spans="16:16" x14ac:dyDescent="0.3">
      <c r="P547281" s="83"/>
    </row>
    <row r="547282" spans="16:16" x14ac:dyDescent="0.3">
      <c r="P547282" s="83"/>
    </row>
    <row r="547283" spans="16:16" x14ac:dyDescent="0.3">
      <c r="P547283" s="83"/>
    </row>
    <row r="547284" spans="16:16" x14ac:dyDescent="0.3">
      <c r="P547284" s="83"/>
    </row>
    <row r="547285" spans="16:16" x14ac:dyDescent="0.3">
      <c r="P547285" s="83"/>
    </row>
    <row r="547286" spans="16:16" x14ac:dyDescent="0.3">
      <c r="P547286" s="83"/>
    </row>
    <row r="547287" spans="16:16" x14ac:dyDescent="0.3">
      <c r="P547287" s="83"/>
    </row>
    <row r="547288" spans="16:16" x14ac:dyDescent="0.3">
      <c r="P547288" s="83"/>
    </row>
    <row r="547289" spans="16:16" x14ac:dyDescent="0.3">
      <c r="P547289" s="83"/>
    </row>
    <row r="547290" spans="16:16" x14ac:dyDescent="0.3">
      <c r="P547290" s="83"/>
    </row>
    <row r="547291" spans="16:16" x14ac:dyDescent="0.3">
      <c r="P547291" s="83"/>
    </row>
    <row r="547292" spans="16:16" x14ac:dyDescent="0.3">
      <c r="P547292" s="83"/>
    </row>
    <row r="547293" spans="16:16" x14ac:dyDescent="0.3">
      <c r="P547293" s="83"/>
    </row>
    <row r="547294" spans="16:16" x14ac:dyDescent="0.3">
      <c r="P547294" s="83"/>
    </row>
    <row r="547295" spans="16:16" x14ac:dyDescent="0.3">
      <c r="P547295" s="83"/>
    </row>
    <row r="547296" spans="16:16" x14ac:dyDescent="0.3">
      <c r="P547296" s="83"/>
    </row>
    <row r="547297" spans="16:16" x14ac:dyDescent="0.3">
      <c r="P547297" s="83"/>
    </row>
    <row r="547298" spans="16:16" x14ac:dyDescent="0.3">
      <c r="P547298" s="83"/>
    </row>
    <row r="547299" spans="16:16" x14ac:dyDescent="0.3">
      <c r="P547299" s="83"/>
    </row>
    <row r="547300" spans="16:16" x14ac:dyDescent="0.3">
      <c r="P547300" s="83"/>
    </row>
    <row r="547301" spans="16:16" x14ac:dyDescent="0.3">
      <c r="P547301" s="83"/>
    </row>
    <row r="547302" spans="16:16" x14ac:dyDescent="0.3">
      <c r="P547302" s="83"/>
    </row>
    <row r="547303" spans="16:16" x14ac:dyDescent="0.3">
      <c r="P547303" s="83"/>
    </row>
    <row r="547304" spans="16:16" x14ac:dyDescent="0.3">
      <c r="P547304" s="83"/>
    </row>
    <row r="547305" spans="16:16" x14ac:dyDescent="0.3">
      <c r="P547305" s="83"/>
    </row>
    <row r="547306" spans="16:16" x14ac:dyDescent="0.3">
      <c r="P547306" s="83"/>
    </row>
    <row r="547307" spans="16:16" x14ac:dyDescent="0.3">
      <c r="P547307" s="83"/>
    </row>
    <row r="547308" spans="16:16" x14ac:dyDescent="0.3">
      <c r="P547308" s="83"/>
    </row>
    <row r="547309" spans="16:16" x14ac:dyDescent="0.3">
      <c r="P547309" s="83"/>
    </row>
    <row r="547310" spans="16:16" x14ac:dyDescent="0.3">
      <c r="P547310" s="83"/>
    </row>
    <row r="547311" spans="16:16" x14ac:dyDescent="0.3">
      <c r="P547311" s="83"/>
    </row>
    <row r="547312" spans="16:16" x14ac:dyDescent="0.3">
      <c r="P547312" s="83"/>
    </row>
    <row r="547313" spans="16:16" x14ac:dyDescent="0.3">
      <c r="P547313" s="83"/>
    </row>
    <row r="547314" spans="16:16" x14ac:dyDescent="0.3">
      <c r="P547314" s="83"/>
    </row>
    <row r="547315" spans="16:16" x14ac:dyDescent="0.3">
      <c r="P547315" s="83"/>
    </row>
    <row r="547316" spans="16:16" x14ac:dyDescent="0.3">
      <c r="P547316" s="83"/>
    </row>
    <row r="547317" spans="16:16" x14ac:dyDescent="0.3">
      <c r="P547317" s="83"/>
    </row>
    <row r="547318" spans="16:16" x14ac:dyDescent="0.3">
      <c r="P547318" s="83"/>
    </row>
    <row r="547319" spans="16:16" x14ac:dyDescent="0.3">
      <c r="P547319" s="83"/>
    </row>
    <row r="547320" spans="16:16" x14ac:dyDescent="0.3">
      <c r="P547320" s="83"/>
    </row>
    <row r="547321" spans="16:16" x14ac:dyDescent="0.3">
      <c r="P547321" s="83"/>
    </row>
    <row r="547322" spans="16:16" x14ac:dyDescent="0.3">
      <c r="P547322" s="83"/>
    </row>
    <row r="547323" spans="16:16" x14ac:dyDescent="0.3">
      <c r="P547323" s="83"/>
    </row>
    <row r="547324" spans="16:16" x14ac:dyDescent="0.3">
      <c r="P547324" s="83"/>
    </row>
    <row r="547325" spans="16:16" x14ac:dyDescent="0.3">
      <c r="P547325" s="83"/>
    </row>
    <row r="547326" spans="16:16" x14ac:dyDescent="0.3">
      <c r="P547326" s="83"/>
    </row>
    <row r="547327" spans="16:16" x14ac:dyDescent="0.3">
      <c r="P547327" s="83"/>
    </row>
    <row r="547328" spans="16:16" x14ac:dyDescent="0.3">
      <c r="P547328" s="83"/>
    </row>
    <row r="547329" spans="16:16" x14ac:dyDescent="0.3">
      <c r="P547329" s="83"/>
    </row>
    <row r="547330" spans="16:16" x14ac:dyDescent="0.3">
      <c r="P547330" s="83"/>
    </row>
    <row r="547331" spans="16:16" x14ac:dyDescent="0.3">
      <c r="P547331" s="83"/>
    </row>
    <row r="547332" spans="16:16" x14ac:dyDescent="0.3">
      <c r="P547332" s="83"/>
    </row>
    <row r="547333" spans="16:16" x14ac:dyDescent="0.3">
      <c r="P547333" s="83"/>
    </row>
    <row r="547334" spans="16:16" x14ac:dyDescent="0.3">
      <c r="P547334" s="83"/>
    </row>
    <row r="547335" spans="16:16" x14ac:dyDescent="0.3">
      <c r="P547335" s="83"/>
    </row>
    <row r="547336" spans="16:16" x14ac:dyDescent="0.3">
      <c r="P547336" s="83"/>
    </row>
    <row r="547337" spans="16:16" x14ac:dyDescent="0.3">
      <c r="P547337" s="83"/>
    </row>
    <row r="547338" spans="16:16" x14ac:dyDescent="0.3">
      <c r="P547338" s="83"/>
    </row>
    <row r="547339" spans="16:16" x14ac:dyDescent="0.3">
      <c r="P547339" s="83"/>
    </row>
    <row r="547340" spans="16:16" x14ac:dyDescent="0.3">
      <c r="P547340" s="83"/>
    </row>
    <row r="547341" spans="16:16" x14ac:dyDescent="0.3">
      <c r="P547341" s="83"/>
    </row>
    <row r="547342" spans="16:16" x14ac:dyDescent="0.3">
      <c r="P547342" s="83"/>
    </row>
    <row r="547343" spans="16:16" x14ac:dyDescent="0.3">
      <c r="P547343" s="83"/>
    </row>
    <row r="547344" spans="16:16" x14ac:dyDescent="0.3">
      <c r="P547344" s="83"/>
    </row>
    <row r="547345" spans="16:16" x14ac:dyDescent="0.3">
      <c r="P547345" s="83"/>
    </row>
    <row r="547346" spans="16:16" x14ac:dyDescent="0.3">
      <c r="P547346" s="83"/>
    </row>
    <row r="547347" spans="16:16" x14ac:dyDescent="0.3">
      <c r="P547347" s="83"/>
    </row>
    <row r="547348" spans="16:16" x14ac:dyDescent="0.3">
      <c r="P547348" s="83"/>
    </row>
    <row r="547349" spans="16:16" x14ac:dyDescent="0.3">
      <c r="P547349" s="83"/>
    </row>
    <row r="547350" spans="16:16" x14ac:dyDescent="0.3">
      <c r="P547350" s="83"/>
    </row>
    <row r="547351" spans="16:16" x14ac:dyDescent="0.3">
      <c r="P547351" s="83"/>
    </row>
    <row r="547352" spans="16:16" x14ac:dyDescent="0.3">
      <c r="P547352" s="83"/>
    </row>
    <row r="547353" spans="16:16" x14ac:dyDescent="0.3">
      <c r="P547353" s="83"/>
    </row>
    <row r="547354" spans="16:16" x14ac:dyDescent="0.3">
      <c r="P547354" s="83"/>
    </row>
    <row r="547355" spans="16:16" x14ac:dyDescent="0.3">
      <c r="P547355" s="83"/>
    </row>
    <row r="547356" spans="16:16" x14ac:dyDescent="0.3">
      <c r="P547356" s="83"/>
    </row>
    <row r="547357" spans="16:16" x14ac:dyDescent="0.3">
      <c r="P547357" s="83"/>
    </row>
    <row r="547358" spans="16:16" x14ac:dyDescent="0.3">
      <c r="P547358" s="83"/>
    </row>
    <row r="547359" spans="16:16" x14ac:dyDescent="0.3">
      <c r="P547359" s="83"/>
    </row>
    <row r="547360" spans="16:16" x14ac:dyDescent="0.3">
      <c r="P547360" s="83"/>
    </row>
    <row r="547361" spans="16:16" x14ac:dyDescent="0.3">
      <c r="P547361" s="83"/>
    </row>
    <row r="547362" spans="16:16" x14ac:dyDescent="0.3">
      <c r="P547362" s="83"/>
    </row>
    <row r="547363" spans="16:16" x14ac:dyDescent="0.3">
      <c r="P547363" s="83"/>
    </row>
    <row r="547364" spans="16:16" x14ac:dyDescent="0.3">
      <c r="P547364" s="83"/>
    </row>
    <row r="547365" spans="16:16" x14ac:dyDescent="0.3">
      <c r="P547365" s="83"/>
    </row>
    <row r="547366" spans="16:16" x14ac:dyDescent="0.3">
      <c r="P547366" s="83"/>
    </row>
    <row r="547367" spans="16:16" x14ac:dyDescent="0.3">
      <c r="P547367" s="83"/>
    </row>
    <row r="547368" spans="16:16" x14ac:dyDescent="0.3">
      <c r="P547368" s="83"/>
    </row>
    <row r="547369" spans="16:16" x14ac:dyDescent="0.3">
      <c r="P547369" s="83"/>
    </row>
    <row r="547370" spans="16:16" x14ac:dyDescent="0.3">
      <c r="P547370" s="83"/>
    </row>
    <row r="547371" spans="16:16" x14ac:dyDescent="0.3">
      <c r="P547371" s="83"/>
    </row>
    <row r="547372" spans="16:16" x14ac:dyDescent="0.3">
      <c r="P547372" s="83"/>
    </row>
    <row r="547373" spans="16:16" x14ac:dyDescent="0.3">
      <c r="P547373" s="83"/>
    </row>
    <row r="547374" spans="16:16" x14ac:dyDescent="0.3">
      <c r="P547374" s="83"/>
    </row>
    <row r="547375" spans="16:16" x14ac:dyDescent="0.3">
      <c r="P547375" s="83"/>
    </row>
    <row r="547376" spans="16:16" x14ac:dyDescent="0.3">
      <c r="P547376" s="83"/>
    </row>
    <row r="547377" spans="16:16" x14ac:dyDescent="0.3">
      <c r="P547377" s="83"/>
    </row>
    <row r="547378" spans="16:16" x14ac:dyDescent="0.3">
      <c r="P547378" s="83"/>
    </row>
    <row r="547379" spans="16:16" x14ac:dyDescent="0.3">
      <c r="P547379" s="83"/>
    </row>
    <row r="547380" spans="16:16" x14ac:dyDescent="0.3">
      <c r="P547380" s="83"/>
    </row>
    <row r="547381" spans="16:16" x14ac:dyDescent="0.3">
      <c r="P547381" s="83"/>
    </row>
    <row r="547382" spans="16:16" x14ac:dyDescent="0.3">
      <c r="P547382" s="83"/>
    </row>
    <row r="547383" spans="16:16" x14ac:dyDescent="0.3">
      <c r="P547383" s="83"/>
    </row>
    <row r="547384" spans="16:16" x14ac:dyDescent="0.3">
      <c r="P547384" s="83"/>
    </row>
    <row r="547385" spans="16:16" x14ac:dyDescent="0.3">
      <c r="P547385" s="83"/>
    </row>
    <row r="547386" spans="16:16" x14ac:dyDescent="0.3">
      <c r="P547386" s="83"/>
    </row>
    <row r="547387" spans="16:16" x14ac:dyDescent="0.3">
      <c r="P547387" s="83"/>
    </row>
    <row r="547388" spans="16:16" x14ac:dyDescent="0.3">
      <c r="P547388" s="83"/>
    </row>
    <row r="547389" spans="16:16" x14ac:dyDescent="0.3">
      <c r="P547389" s="83"/>
    </row>
    <row r="547390" spans="16:16" x14ac:dyDescent="0.3">
      <c r="P547390" s="83"/>
    </row>
    <row r="547391" spans="16:16" x14ac:dyDescent="0.3">
      <c r="P547391" s="83"/>
    </row>
    <row r="547392" spans="16:16" x14ac:dyDescent="0.3">
      <c r="P547392" s="83"/>
    </row>
    <row r="547393" spans="16:16" x14ac:dyDescent="0.3">
      <c r="P547393" s="83"/>
    </row>
    <row r="547394" spans="16:16" x14ac:dyDescent="0.3">
      <c r="P547394" s="83"/>
    </row>
    <row r="547395" spans="16:16" x14ac:dyDescent="0.3">
      <c r="P547395" s="83"/>
    </row>
    <row r="547396" spans="16:16" x14ac:dyDescent="0.3">
      <c r="P547396" s="83"/>
    </row>
    <row r="547397" spans="16:16" x14ac:dyDescent="0.3">
      <c r="P547397" s="83"/>
    </row>
    <row r="547398" spans="16:16" x14ac:dyDescent="0.3">
      <c r="P547398" s="83"/>
    </row>
    <row r="547399" spans="16:16" x14ac:dyDescent="0.3">
      <c r="P547399" s="83"/>
    </row>
    <row r="547400" spans="16:16" x14ac:dyDescent="0.3">
      <c r="P547400" s="83"/>
    </row>
    <row r="547401" spans="16:16" x14ac:dyDescent="0.3">
      <c r="P547401" s="83"/>
    </row>
    <row r="547402" spans="16:16" x14ac:dyDescent="0.3">
      <c r="P547402" s="83"/>
    </row>
    <row r="547403" spans="16:16" x14ac:dyDescent="0.3">
      <c r="P547403" s="83"/>
    </row>
    <row r="547404" spans="16:16" x14ac:dyDescent="0.3">
      <c r="P547404" s="83"/>
    </row>
    <row r="547405" spans="16:16" x14ac:dyDescent="0.3">
      <c r="P547405" s="83"/>
    </row>
    <row r="547406" spans="16:16" x14ac:dyDescent="0.3">
      <c r="P547406" s="83"/>
    </row>
    <row r="547407" spans="16:16" x14ac:dyDescent="0.3">
      <c r="P547407" s="83"/>
    </row>
    <row r="547408" spans="16:16" x14ac:dyDescent="0.3">
      <c r="P547408" s="83"/>
    </row>
    <row r="547409" spans="16:16" x14ac:dyDescent="0.3">
      <c r="P547409" s="83"/>
    </row>
    <row r="547410" spans="16:16" x14ac:dyDescent="0.3">
      <c r="P547410" s="83"/>
    </row>
    <row r="547411" spans="16:16" x14ac:dyDescent="0.3">
      <c r="P547411" s="83"/>
    </row>
    <row r="547412" spans="16:16" x14ac:dyDescent="0.3">
      <c r="P547412" s="83"/>
    </row>
    <row r="547413" spans="16:16" x14ac:dyDescent="0.3">
      <c r="P547413" s="83"/>
    </row>
    <row r="547414" spans="16:16" x14ac:dyDescent="0.3">
      <c r="P547414" s="83"/>
    </row>
    <row r="547415" spans="16:16" x14ac:dyDescent="0.3">
      <c r="P547415" s="83"/>
    </row>
    <row r="547416" spans="16:16" x14ac:dyDescent="0.3">
      <c r="P547416" s="83"/>
    </row>
    <row r="547417" spans="16:16" x14ac:dyDescent="0.3">
      <c r="P547417" s="83"/>
    </row>
    <row r="547418" spans="16:16" x14ac:dyDescent="0.3">
      <c r="P547418" s="83"/>
    </row>
    <row r="547419" spans="16:16" x14ac:dyDescent="0.3">
      <c r="P547419" s="83"/>
    </row>
    <row r="547420" spans="16:16" x14ac:dyDescent="0.3">
      <c r="P547420" s="83"/>
    </row>
    <row r="547421" spans="16:16" x14ac:dyDescent="0.3">
      <c r="P547421" s="83"/>
    </row>
    <row r="547422" spans="16:16" x14ac:dyDescent="0.3">
      <c r="P547422" s="83"/>
    </row>
    <row r="547423" spans="16:16" x14ac:dyDescent="0.3">
      <c r="P547423" s="83"/>
    </row>
    <row r="547424" spans="16:16" x14ac:dyDescent="0.3">
      <c r="P547424" s="83"/>
    </row>
    <row r="547425" spans="16:16" x14ac:dyDescent="0.3">
      <c r="P547425" s="83"/>
    </row>
    <row r="547426" spans="16:16" x14ac:dyDescent="0.3">
      <c r="P547426" s="83"/>
    </row>
    <row r="547427" spans="16:16" x14ac:dyDescent="0.3">
      <c r="P547427" s="83"/>
    </row>
    <row r="547428" spans="16:16" x14ac:dyDescent="0.3">
      <c r="P547428" s="83"/>
    </row>
    <row r="547429" spans="16:16" x14ac:dyDescent="0.3">
      <c r="P547429" s="83"/>
    </row>
    <row r="547430" spans="16:16" x14ac:dyDescent="0.3">
      <c r="P547430" s="83"/>
    </row>
    <row r="547431" spans="16:16" x14ac:dyDescent="0.3">
      <c r="P547431" s="83"/>
    </row>
    <row r="547432" spans="16:16" x14ac:dyDescent="0.3">
      <c r="P547432" s="83"/>
    </row>
    <row r="547433" spans="16:16" x14ac:dyDescent="0.3">
      <c r="P547433" s="83"/>
    </row>
    <row r="547434" spans="16:16" x14ac:dyDescent="0.3">
      <c r="P547434" s="83"/>
    </row>
    <row r="547435" spans="16:16" x14ac:dyDescent="0.3">
      <c r="P547435" s="83"/>
    </row>
    <row r="547436" spans="16:16" x14ac:dyDescent="0.3">
      <c r="P547436" s="83"/>
    </row>
    <row r="547437" spans="16:16" x14ac:dyDescent="0.3">
      <c r="P547437" s="83"/>
    </row>
    <row r="547438" spans="16:16" x14ac:dyDescent="0.3">
      <c r="P547438" s="83"/>
    </row>
    <row r="547439" spans="16:16" x14ac:dyDescent="0.3">
      <c r="P547439" s="83"/>
    </row>
    <row r="547440" spans="16:16" x14ac:dyDescent="0.3">
      <c r="P547440" s="83"/>
    </row>
    <row r="547441" spans="16:16" x14ac:dyDescent="0.3">
      <c r="P547441" s="83"/>
    </row>
    <row r="547442" spans="16:16" x14ac:dyDescent="0.3">
      <c r="P547442" s="83"/>
    </row>
    <row r="547443" spans="16:16" x14ac:dyDescent="0.3">
      <c r="P547443" s="83"/>
    </row>
    <row r="547444" spans="16:16" x14ac:dyDescent="0.3">
      <c r="P547444" s="83"/>
    </row>
    <row r="547445" spans="16:16" x14ac:dyDescent="0.3">
      <c r="P547445" s="83"/>
    </row>
    <row r="547446" spans="16:16" x14ac:dyDescent="0.3">
      <c r="P547446" s="83"/>
    </row>
    <row r="547447" spans="16:16" x14ac:dyDescent="0.3">
      <c r="P547447" s="83"/>
    </row>
    <row r="547448" spans="16:16" x14ac:dyDescent="0.3">
      <c r="P547448" s="83"/>
    </row>
    <row r="547449" spans="16:16" x14ac:dyDescent="0.3">
      <c r="P547449" s="83"/>
    </row>
    <row r="547450" spans="16:16" x14ac:dyDescent="0.3">
      <c r="P547450" s="83"/>
    </row>
    <row r="547451" spans="16:16" x14ac:dyDescent="0.3">
      <c r="P547451" s="83"/>
    </row>
    <row r="547452" spans="16:16" x14ac:dyDescent="0.3">
      <c r="P547452" s="83"/>
    </row>
    <row r="547453" spans="16:16" x14ac:dyDescent="0.3">
      <c r="P547453" s="83"/>
    </row>
    <row r="547454" spans="16:16" x14ac:dyDescent="0.3">
      <c r="P547454" s="83"/>
    </row>
    <row r="547455" spans="16:16" x14ac:dyDescent="0.3">
      <c r="P547455" s="83"/>
    </row>
    <row r="547456" spans="16:16" x14ac:dyDescent="0.3">
      <c r="P547456" s="83"/>
    </row>
    <row r="547457" spans="16:16" x14ac:dyDescent="0.3">
      <c r="P547457" s="83"/>
    </row>
    <row r="547458" spans="16:16" x14ac:dyDescent="0.3">
      <c r="P547458" s="83"/>
    </row>
    <row r="547459" spans="16:16" x14ac:dyDescent="0.3">
      <c r="P547459" s="83"/>
    </row>
    <row r="547460" spans="16:16" x14ac:dyDescent="0.3">
      <c r="P547460" s="83"/>
    </row>
    <row r="547461" spans="16:16" x14ac:dyDescent="0.3">
      <c r="P547461" s="83"/>
    </row>
    <row r="547462" spans="16:16" x14ac:dyDescent="0.3">
      <c r="P547462" s="83"/>
    </row>
    <row r="547463" spans="16:16" x14ac:dyDescent="0.3">
      <c r="P547463" s="83"/>
    </row>
    <row r="547464" spans="16:16" x14ac:dyDescent="0.3">
      <c r="P547464" s="83"/>
    </row>
    <row r="547465" spans="16:16" x14ac:dyDescent="0.3">
      <c r="P547465" s="83"/>
    </row>
    <row r="547466" spans="16:16" x14ac:dyDescent="0.3">
      <c r="P547466" s="83"/>
    </row>
    <row r="547467" spans="16:16" x14ac:dyDescent="0.3">
      <c r="P547467" s="83"/>
    </row>
    <row r="547468" spans="16:16" x14ac:dyDescent="0.3">
      <c r="P547468" s="83"/>
    </row>
    <row r="547469" spans="16:16" x14ac:dyDescent="0.3">
      <c r="P547469" s="83"/>
    </row>
    <row r="547470" spans="16:16" x14ac:dyDescent="0.3">
      <c r="P547470" s="83"/>
    </row>
    <row r="547471" spans="16:16" x14ac:dyDescent="0.3">
      <c r="P547471" s="83"/>
    </row>
    <row r="547472" spans="16:16" x14ac:dyDescent="0.3">
      <c r="P547472" s="83"/>
    </row>
    <row r="547473" spans="16:16" x14ac:dyDescent="0.3">
      <c r="P547473" s="83"/>
    </row>
    <row r="547474" spans="16:16" x14ac:dyDescent="0.3">
      <c r="P547474" s="83"/>
    </row>
    <row r="547475" spans="16:16" x14ac:dyDescent="0.3">
      <c r="P547475" s="83"/>
    </row>
    <row r="547476" spans="16:16" x14ac:dyDescent="0.3">
      <c r="P547476" s="83"/>
    </row>
    <row r="547477" spans="16:16" x14ac:dyDescent="0.3">
      <c r="P547477" s="83"/>
    </row>
    <row r="547478" spans="16:16" x14ac:dyDescent="0.3">
      <c r="P547478" s="83"/>
    </row>
    <row r="547479" spans="16:16" x14ac:dyDescent="0.3">
      <c r="P547479" s="83"/>
    </row>
    <row r="547480" spans="16:16" x14ac:dyDescent="0.3">
      <c r="P547480" s="83"/>
    </row>
    <row r="547481" spans="16:16" x14ac:dyDescent="0.3">
      <c r="P547481" s="83"/>
    </row>
    <row r="547482" spans="16:16" x14ac:dyDescent="0.3">
      <c r="P547482" s="83"/>
    </row>
    <row r="547483" spans="16:16" x14ac:dyDescent="0.3">
      <c r="P547483" s="83"/>
    </row>
    <row r="547484" spans="16:16" x14ac:dyDescent="0.3">
      <c r="P547484" s="83"/>
    </row>
    <row r="547485" spans="16:16" x14ac:dyDescent="0.3">
      <c r="P547485" s="83"/>
    </row>
    <row r="547486" spans="16:16" x14ac:dyDescent="0.3">
      <c r="P547486" s="83"/>
    </row>
    <row r="547487" spans="16:16" x14ac:dyDescent="0.3">
      <c r="P547487" s="83"/>
    </row>
    <row r="547488" spans="16:16" x14ac:dyDescent="0.3">
      <c r="P547488" s="83"/>
    </row>
    <row r="547489" spans="16:16" x14ac:dyDescent="0.3">
      <c r="P547489" s="83"/>
    </row>
    <row r="547490" spans="16:16" x14ac:dyDescent="0.3">
      <c r="P547490" s="83"/>
    </row>
    <row r="547491" spans="16:16" x14ac:dyDescent="0.3">
      <c r="P547491" s="83"/>
    </row>
    <row r="547492" spans="16:16" x14ac:dyDescent="0.3">
      <c r="P547492" s="83"/>
    </row>
    <row r="547493" spans="16:16" x14ac:dyDescent="0.3">
      <c r="P547493" s="83"/>
    </row>
    <row r="547494" spans="16:16" x14ac:dyDescent="0.3">
      <c r="P547494" s="83"/>
    </row>
    <row r="547495" spans="16:16" x14ac:dyDescent="0.3">
      <c r="P547495" s="83"/>
    </row>
    <row r="547496" spans="16:16" x14ac:dyDescent="0.3">
      <c r="P547496" s="83"/>
    </row>
    <row r="547497" spans="16:16" x14ac:dyDescent="0.3">
      <c r="P547497" s="83"/>
    </row>
    <row r="547498" spans="16:16" x14ac:dyDescent="0.3">
      <c r="P547498" s="83"/>
    </row>
    <row r="547499" spans="16:16" x14ac:dyDescent="0.3">
      <c r="P547499" s="83"/>
    </row>
    <row r="547500" spans="16:16" x14ac:dyDescent="0.3">
      <c r="P547500" s="83"/>
    </row>
    <row r="547501" spans="16:16" x14ac:dyDescent="0.3">
      <c r="P547501" s="83"/>
    </row>
    <row r="547502" spans="16:16" x14ac:dyDescent="0.3">
      <c r="P547502" s="83"/>
    </row>
    <row r="547503" spans="16:16" x14ac:dyDescent="0.3">
      <c r="P547503" s="83"/>
    </row>
    <row r="547504" spans="16:16" x14ac:dyDescent="0.3">
      <c r="P547504" s="83"/>
    </row>
    <row r="547505" spans="16:16" x14ac:dyDescent="0.3">
      <c r="P547505" s="83"/>
    </row>
    <row r="547506" spans="16:16" x14ac:dyDescent="0.3">
      <c r="P547506" s="83"/>
    </row>
    <row r="547507" spans="16:16" x14ac:dyDescent="0.3">
      <c r="P547507" s="83"/>
    </row>
    <row r="547508" spans="16:16" x14ac:dyDescent="0.3">
      <c r="P547508" s="83"/>
    </row>
    <row r="547509" spans="16:16" x14ac:dyDescent="0.3">
      <c r="P547509" s="83"/>
    </row>
    <row r="547510" spans="16:16" x14ac:dyDescent="0.3">
      <c r="P547510" s="83"/>
    </row>
    <row r="547511" spans="16:16" x14ac:dyDescent="0.3">
      <c r="P547511" s="83"/>
    </row>
    <row r="547512" spans="16:16" x14ac:dyDescent="0.3">
      <c r="P547512" s="83"/>
    </row>
    <row r="547513" spans="16:16" x14ac:dyDescent="0.3">
      <c r="P547513" s="83"/>
    </row>
    <row r="547514" spans="16:16" x14ac:dyDescent="0.3">
      <c r="P547514" s="83"/>
    </row>
    <row r="547515" spans="16:16" x14ac:dyDescent="0.3">
      <c r="P547515" s="83"/>
    </row>
    <row r="547516" spans="16:16" x14ac:dyDescent="0.3">
      <c r="P547516" s="83"/>
    </row>
    <row r="547517" spans="16:16" x14ac:dyDescent="0.3">
      <c r="P547517" s="83"/>
    </row>
    <row r="547518" spans="16:16" x14ac:dyDescent="0.3">
      <c r="P547518" s="83"/>
    </row>
    <row r="547519" spans="16:16" x14ac:dyDescent="0.3">
      <c r="P547519" s="83"/>
    </row>
    <row r="547520" spans="16:16" x14ac:dyDescent="0.3">
      <c r="P547520" s="83"/>
    </row>
    <row r="547521" spans="16:16" x14ac:dyDescent="0.3">
      <c r="P547521" s="83"/>
    </row>
    <row r="547522" spans="16:16" x14ac:dyDescent="0.3">
      <c r="P547522" s="83"/>
    </row>
    <row r="547523" spans="16:16" x14ac:dyDescent="0.3">
      <c r="P547523" s="83"/>
    </row>
    <row r="547524" spans="16:16" x14ac:dyDescent="0.3">
      <c r="P547524" s="83"/>
    </row>
    <row r="547525" spans="16:16" x14ac:dyDescent="0.3">
      <c r="P547525" s="83"/>
    </row>
    <row r="547526" spans="16:16" x14ac:dyDescent="0.3">
      <c r="P547526" s="83"/>
    </row>
    <row r="547527" spans="16:16" x14ac:dyDescent="0.3">
      <c r="P547527" s="83"/>
    </row>
    <row r="547528" spans="16:16" x14ac:dyDescent="0.3">
      <c r="P547528" s="83"/>
    </row>
    <row r="547529" spans="16:16" x14ac:dyDescent="0.3">
      <c r="P547529" s="83"/>
    </row>
    <row r="547530" spans="16:16" x14ac:dyDescent="0.3">
      <c r="P547530" s="83"/>
    </row>
    <row r="547531" spans="16:16" x14ac:dyDescent="0.3">
      <c r="P547531" s="83"/>
    </row>
    <row r="547532" spans="16:16" x14ac:dyDescent="0.3">
      <c r="P547532" s="83"/>
    </row>
    <row r="547533" spans="16:16" x14ac:dyDescent="0.3">
      <c r="P547533" s="83"/>
    </row>
    <row r="547534" spans="16:16" x14ac:dyDescent="0.3">
      <c r="P547534" s="83"/>
    </row>
    <row r="547535" spans="16:16" x14ac:dyDescent="0.3">
      <c r="P547535" s="83"/>
    </row>
    <row r="547536" spans="16:16" x14ac:dyDescent="0.3">
      <c r="P547536" s="83"/>
    </row>
    <row r="547537" spans="16:16" x14ac:dyDescent="0.3">
      <c r="P547537" s="83"/>
    </row>
    <row r="547538" spans="16:16" x14ac:dyDescent="0.3">
      <c r="P547538" s="83"/>
    </row>
    <row r="547539" spans="16:16" x14ac:dyDescent="0.3">
      <c r="P547539" s="83"/>
    </row>
    <row r="547540" spans="16:16" x14ac:dyDescent="0.3">
      <c r="P547540" s="83"/>
    </row>
    <row r="547541" spans="16:16" x14ac:dyDescent="0.3">
      <c r="P547541" s="83"/>
    </row>
    <row r="547542" spans="16:16" x14ac:dyDescent="0.3">
      <c r="P547542" s="83"/>
    </row>
    <row r="547543" spans="16:16" x14ac:dyDescent="0.3">
      <c r="P547543" s="83"/>
    </row>
    <row r="547544" spans="16:16" x14ac:dyDescent="0.3">
      <c r="P547544" s="83"/>
    </row>
    <row r="547545" spans="16:16" x14ac:dyDescent="0.3">
      <c r="P547545" s="83"/>
    </row>
    <row r="547546" spans="16:16" x14ac:dyDescent="0.3">
      <c r="P547546" s="83"/>
    </row>
    <row r="547547" spans="16:16" x14ac:dyDescent="0.3">
      <c r="P547547" s="83"/>
    </row>
    <row r="547548" spans="16:16" x14ac:dyDescent="0.3">
      <c r="P547548" s="83"/>
    </row>
    <row r="547549" spans="16:16" x14ac:dyDescent="0.3">
      <c r="P547549" s="83"/>
    </row>
    <row r="547550" spans="16:16" x14ac:dyDescent="0.3">
      <c r="P547550" s="83"/>
    </row>
    <row r="547551" spans="16:16" x14ac:dyDescent="0.3">
      <c r="P547551" s="83"/>
    </row>
    <row r="547552" spans="16:16" x14ac:dyDescent="0.3">
      <c r="P547552" s="83"/>
    </row>
    <row r="547553" spans="16:16" x14ac:dyDescent="0.3">
      <c r="P547553" s="83"/>
    </row>
    <row r="547554" spans="16:16" x14ac:dyDescent="0.3">
      <c r="P547554" s="83"/>
    </row>
    <row r="547555" spans="16:16" x14ac:dyDescent="0.3">
      <c r="P547555" s="83"/>
    </row>
    <row r="547556" spans="16:16" x14ac:dyDescent="0.3">
      <c r="P547556" s="83"/>
    </row>
    <row r="547557" spans="16:16" x14ac:dyDescent="0.3">
      <c r="P547557" s="83"/>
    </row>
    <row r="547558" spans="16:16" x14ac:dyDescent="0.3">
      <c r="P547558" s="83"/>
    </row>
    <row r="547559" spans="16:16" x14ac:dyDescent="0.3">
      <c r="P547559" s="83"/>
    </row>
    <row r="547560" spans="16:16" x14ac:dyDescent="0.3">
      <c r="P547560" s="83"/>
    </row>
    <row r="547561" spans="16:16" x14ac:dyDescent="0.3">
      <c r="P547561" s="83"/>
    </row>
    <row r="547562" spans="16:16" x14ac:dyDescent="0.3">
      <c r="P547562" s="83"/>
    </row>
    <row r="547563" spans="16:16" x14ac:dyDescent="0.3">
      <c r="P547563" s="83"/>
    </row>
    <row r="547564" spans="16:16" x14ac:dyDescent="0.3">
      <c r="P547564" s="83"/>
    </row>
    <row r="547565" spans="16:16" x14ac:dyDescent="0.3">
      <c r="P547565" s="83"/>
    </row>
    <row r="547566" spans="16:16" x14ac:dyDescent="0.3">
      <c r="P547566" s="83"/>
    </row>
    <row r="547567" spans="16:16" x14ac:dyDescent="0.3">
      <c r="P547567" s="83"/>
    </row>
    <row r="547568" spans="16:16" x14ac:dyDescent="0.3">
      <c r="P547568" s="83"/>
    </row>
    <row r="547569" spans="16:16" x14ac:dyDescent="0.3">
      <c r="P547569" s="83"/>
    </row>
    <row r="547570" spans="16:16" x14ac:dyDescent="0.3">
      <c r="P547570" s="83"/>
    </row>
    <row r="547571" spans="16:16" x14ac:dyDescent="0.3">
      <c r="P547571" s="83"/>
    </row>
    <row r="547572" spans="16:16" x14ac:dyDescent="0.3">
      <c r="P547572" s="83"/>
    </row>
    <row r="547573" spans="16:16" x14ac:dyDescent="0.3">
      <c r="P547573" s="83"/>
    </row>
    <row r="547574" spans="16:16" x14ac:dyDescent="0.3">
      <c r="P547574" s="83"/>
    </row>
    <row r="547575" spans="16:16" x14ac:dyDescent="0.3">
      <c r="P547575" s="83"/>
    </row>
    <row r="547576" spans="16:16" x14ac:dyDescent="0.3">
      <c r="P547576" s="83"/>
    </row>
    <row r="547577" spans="16:16" x14ac:dyDescent="0.3">
      <c r="P547577" s="83"/>
    </row>
    <row r="547578" spans="16:16" x14ac:dyDescent="0.3">
      <c r="P547578" s="83"/>
    </row>
    <row r="547579" spans="16:16" x14ac:dyDescent="0.3">
      <c r="P547579" s="83"/>
    </row>
    <row r="547580" spans="16:16" x14ac:dyDescent="0.3">
      <c r="P547580" s="83"/>
    </row>
    <row r="547581" spans="16:16" x14ac:dyDescent="0.3">
      <c r="P547581" s="83"/>
    </row>
    <row r="547582" spans="16:16" x14ac:dyDescent="0.3">
      <c r="P547582" s="83"/>
    </row>
    <row r="547583" spans="16:16" x14ac:dyDescent="0.3">
      <c r="P547583" s="83"/>
    </row>
    <row r="547584" spans="16:16" x14ac:dyDescent="0.3">
      <c r="P547584" s="83"/>
    </row>
    <row r="547585" spans="16:16" x14ac:dyDescent="0.3">
      <c r="P547585" s="83"/>
    </row>
    <row r="547586" spans="16:16" x14ac:dyDescent="0.3">
      <c r="P547586" s="83"/>
    </row>
    <row r="547587" spans="16:16" x14ac:dyDescent="0.3">
      <c r="P547587" s="83"/>
    </row>
    <row r="547588" spans="16:16" x14ac:dyDescent="0.3">
      <c r="P547588" s="83"/>
    </row>
    <row r="547589" spans="16:16" x14ac:dyDescent="0.3">
      <c r="P547589" s="83"/>
    </row>
    <row r="547590" spans="16:16" x14ac:dyDescent="0.3">
      <c r="P547590" s="83"/>
    </row>
    <row r="547591" spans="16:16" x14ac:dyDescent="0.3">
      <c r="P547591" s="83"/>
    </row>
    <row r="547592" spans="16:16" x14ac:dyDescent="0.3">
      <c r="P547592" s="83"/>
    </row>
    <row r="547593" spans="16:16" x14ac:dyDescent="0.3">
      <c r="P547593" s="83"/>
    </row>
    <row r="547594" spans="16:16" x14ac:dyDescent="0.3">
      <c r="P547594" s="83"/>
    </row>
    <row r="547595" spans="16:16" x14ac:dyDescent="0.3">
      <c r="P547595" s="83"/>
    </row>
    <row r="547596" spans="16:16" x14ac:dyDescent="0.3">
      <c r="P547596" s="83"/>
    </row>
    <row r="547597" spans="16:16" x14ac:dyDescent="0.3">
      <c r="P547597" s="83"/>
    </row>
    <row r="547598" spans="16:16" x14ac:dyDescent="0.3">
      <c r="P547598" s="83"/>
    </row>
    <row r="547599" spans="16:16" x14ac:dyDescent="0.3">
      <c r="P547599" s="83"/>
    </row>
    <row r="547600" spans="16:16" x14ac:dyDescent="0.3">
      <c r="P547600" s="83"/>
    </row>
    <row r="547601" spans="16:16" x14ac:dyDescent="0.3">
      <c r="P547601" s="83"/>
    </row>
    <row r="547602" spans="16:16" x14ac:dyDescent="0.3">
      <c r="P547602" s="83"/>
    </row>
    <row r="547603" spans="16:16" x14ac:dyDescent="0.3">
      <c r="P547603" s="83"/>
    </row>
    <row r="547604" spans="16:16" x14ac:dyDescent="0.3">
      <c r="P547604" s="83"/>
    </row>
    <row r="547605" spans="16:16" x14ac:dyDescent="0.3">
      <c r="P547605" s="83"/>
    </row>
    <row r="547606" spans="16:16" x14ac:dyDescent="0.3">
      <c r="P547606" s="83"/>
    </row>
    <row r="547607" spans="16:16" x14ac:dyDescent="0.3">
      <c r="P547607" s="83"/>
    </row>
    <row r="547608" spans="16:16" x14ac:dyDescent="0.3">
      <c r="P547608" s="83"/>
    </row>
    <row r="547609" spans="16:16" x14ac:dyDescent="0.3">
      <c r="P547609" s="83"/>
    </row>
    <row r="547610" spans="16:16" x14ac:dyDescent="0.3">
      <c r="P547610" s="83"/>
    </row>
    <row r="547611" spans="16:16" x14ac:dyDescent="0.3">
      <c r="P547611" s="83"/>
    </row>
    <row r="547612" spans="16:16" x14ac:dyDescent="0.3">
      <c r="P547612" s="83"/>
    </row>
    <row r="547613" spans="16:16" x14ac:dyDescent="0.3">
      <c r="P547613" s="83"/>
    </row>
    <row r="547614" spans="16:16" x14ac:dyDescent="0.3">
      <c r="P547614" s="83"/>
    </row>
    <row r="547615" spans="16:16" x14ac:dyDescent="0.3">
      <c r="P547615" s="83"/>
    </row>
    <row r="547616" spans="16:16" x14ac:dyDescent="0.3">
      <c r="P547616" s="83"/>
    </row>
    <row r="547617" spans="16:16" x14ac:dyDescent="0.3">
      <c r="P547617" s="83"/>
    </row>
    <row r="547618" spans="16:16" x14ac:dyDescent="0.3">
      <c r="P547618" s="83"/>
    </row>
    <row r="547619" spans="16:16" x14ac:dyDescent="0.3">
      <c r="P547619" s="83"/>
    </row>
    <row r="547620" spans="16:16" x14ac:dyDescent="0.3">
      <c r="P547620" s="83"/>
    </row>
    <row r="547621" spans="16:16" x14ac:dyDescent="0.3">
      <c r="P547621" s="83"/>
    </row>
    <row r="547622" spans="16:16" x14ac:dyDescent="0.3">
      <c r="P547622" s="83"/>
    </row>
    <row r="547623" spans="16:16" x14ac:dyDescent="0.3">
      <c r="P547623" s="83"/>
    </row>
    <row r="547624" spans="16:16" x14ac:dyDescent="0.3">
      <c r="P547624" s="83"/>
    </row>
    <row r="547625" spans="16:16" x14ac:dyDescent="0.3">
      <c r="P547625" s="83"/>
    </row>
    <row r="547626" spans="16:16" x14ac:dyDescent="0.3">
      <c r="P547626" s="83"/>
    </row>
    <row r="547627" spans="16:16" x14ac:dyDescent="0.3">
      <c r="P547627" s="83"/>
    </row>
    <row r="547628" spans="16:16" x14ac:dyDescent="0.3">
      <c r="P547628" s="83"/>
    </row>
    <row r="547629" spans="16:16" x14ac:dyDescent="0.3">
      <c r="P547629" s="83"/>
    </row>
    <row r="547630" spans="16:16" x14ac:dyDescent="0.3">
      <c r="P547630" s="83"/>
    </row>
    <row r="547631" spans="16:16" x14ac:dyDescent="0.3">
      <c r="P547631" s="83"/>
    </row>
    <row r="547632" spans="16:16" x14ac:dyDescent="0.3">
      <c r="P547632" s="83"/>
    </row>
    <row r="547633" spans="16:16" x14ac:dyDescent="0.3">
      <c r="P547633" s="83"/>
    </row>
    <row r="547634" spans="16:16" x14ac:dyDescent="0.3">
      <c r="P547634" s="83"/>
    </row>
    <row r="547635" spans="16:16" x14ac:dyDescent="0.3">
      <c r="P547635" s="83"/>
    </row>
    <row r="547636" spans="16:16" x14ac:dyDescent="0.3">
      <c r="P547636" s="83"/>
    </row>
    <row r="547637" spans="16:16" x14ac:dyDescent="0.3">
      <c r="P547637" s="83"/>
    </row>
    <row r="547638" spans="16:16" x14ac:dyDescent="0.3">
      <c r="P547638" s="83"/>
    </row>
    <row r="547639" spans="16:16" x14ac:dyDescent="0.3">
      <c r="P547639" s="83"/>
    </row>
    <row r="547640" spans="16:16" x14ac:dyDescent="0.3">
      <c r="P547640" s="83"/>
    </row>
    <row r="547641" spans="16:16" x14ac:dyDescent="0.3">
      <c r="P547641" s="83"/>
    </row>
    <row r="547642" spans="16:16" x14ac:dyDescent="0.3">
      <c r="P547642" s="83"/>
    </row>
    <row r="547643" spans="16:16" x14ac:dyDescent="0.3">
      <c r="P547643" s="83"/>
    </row>
    <row r="547644" spans="16:16" x14ac:dyDescent="0.3">
      <c r="P547644" s="83"/>
    </row>
    <row r="547645" spans="16:16" x14ac:dyDescent="0.3">
      <c r="P547645" s="83"/>
    </row>
    <row r="547646" spans="16:16" x14ac:dyDescent="0.3">
      <c r="P547646" s="83"/>
    </row>
    <row r="547647" spans="16:16" x14ac:dyDescent="0.3">
      <c r="P547647" s="83"/>
    </row>
    <row r="547648" spans="16:16" x14ac:dyDescent="0.3">
      <c r="P547648" s="83"/>
    </row>
    <row r="547649" spans="16:16" x14ac:dyDescent="0.3">
      <c r="P547649" s="83"/>
    </row>
    <row r="547650" spans="16:16" x14ac:dyDescent="0.3">
      <c r="P547650" s="83"/>
    </row>
    <row r="547651" spans="16:16" x14ac:dyDescent="0.3">
      <c r="P547651" s="83"/>
    </row>
    <row r="547652" spans="16:16" x14ac:dyDescent="0.3">
      <c r="P547652" s="83"/>
    </row>
    <row r="547653" spans="16:16" x14ac:dyDescent="0.3">
      <c r="P547653" s="83"/>
    </row>
    <row r="547654" spans="16:16" x14ac:dyDescent="0.3">
      <c r="P547654" s="83"/>
    </row>
    <row r="547655" spans="16:16" x14ac:dyDescent="0.3">
      <c r="P547655" s="83"/>
    </row>
    <row r="547656" spans="16:16" x14ac:dyDescent="0.3">
      <c r="P547656" s="83"/>
    </row>
    <row r="547657" spans="16:16" x14ac:dyDescent="0.3">
      <c r="P547657" s="83"/>
    </row>
    <row r="547658" spans="16:16" x14ac:dyDescent="0.3">
      <c r="P547658" s="83"/>
    </row>
    <row r="547659" spans="16:16" x14ac:dyDescent="0.3">
      <c r="P547659" s="83"/>
    </row>
    <row r="547660" spans="16:16" x14ac:dyDescent="0.3">
      <c r="P547660" s="83"/>
    </row>
    <row r="547661" spans="16:16" x14ac:dyDescent="0.3">
      <c r="P547661" s="83"/>
    </row>
    <row r="547662" spans="16:16" x14ac:dyDescent="0.3">
      <c r="P547662" s="83"/>
    </row>
    <row r="547663" spans="16:16" x14ac:dyDescent="0.3">
      <c r="P547663" s="83"/>
    </row>
    <row r="547664" spans="16:16" x14ac:dyDescent="0.3">
      <c r="P547664" s="83"/>
    </row>
    <row r="547665" spans="16:16" x14ac:dyDescent="0.3">
      <c r="P547665" s="83"/>
    </row>
    <row r="547666" spans="16:16" x14ac:dyDescent="0.3">
      <c r="P547666" s="83"/>
    </row>
    <row r="547667" spans="16:16" x14ac:dyDescent="0.3">
      <c r="P547667" s="83"/>
    </row>
    <row r="547668" spans="16:16" x14ac:dyDescent="0.3">
      <c r="P547668" s="83"/>
    </row>
    <row r="547669" spans="16:16" x14ac:dyDescent="0.3">
      <c r="P547669" s="83"/>
    </row>
    <row r="547670" spans="16:16" x14ac:dyDescent="0.3">
      <c r="P547670" s="83"/>
    </row>
    <row r="547671" spans="16:16" x14ac:dyDescent="0.3">
      <c r="P547671" s="83"/>
    </row>
    <row r="547672" spans="16:16" x14ac:dyDescent="0.3">
      <c r="P547672" s="83"/>
    </row>
    <row r="547673" spans="16:16" x14ac:dyDescent="0.3">
      <c r="P547673" s="83"/>
    </row>
    <row r="547674" spans="16:16" x14ac:dyDescent="0.3">
      <c r="P547674" s="83"/>
    </row>
    <row r="547675" spans="16:16" x14ac:dyDescent="0.3">
      <c r="P547675" s="83"/>
    </row>
    <row r="547676" spans="16:16" x14ac:dyDescent="0.3">
      <c r="P547676" s="83"/>
    </row>
    <row r="547677" spans="16:16" x14ac:dyDescent="0.3">
      <c r="P547677" s="83"/>
    </row>
    <row r="547678" spans="16:16" x14ac:dyDescent="0.3">
      <c r="P547678" s="83"/>
    </row>
    <row r="547679" spans="16:16" x14ac:dyDescent="0.3">
      <c r="P547679" s="83"/>
    </row>
    <row r="547680" spans="16:16" x14ac:dyDescent="0.3">
      <c r="P547680" s="83"/>
    </row>
    <row r="547681" spans="16:16" x14ac:dyDescent="0.3">
      <c r="P547681" s="83"/>
    </row>
    <row r="547682" spans="16:16" x14ac:dyDescent="0.3">
      <c r="P547682" s="83"/>
    </row>
    <row r="547683" spans="16:16" x14ac:dyDescent="0.3">
      <c r="P547683" s="83"/>
    </row>
    <row r="547684" spans="16:16" x14ac:dyDescent="0.3">
      <c r="P547684" s="83"/>
    </row>
    <row r="547685" spans="16:16" x14ac:dyDescent="0.3">
      <c r="P547685" s="83"/>
    </row>
    <row r="547686" spans="16:16" x14ac:dyDescent="0.3">
      <c r="P547686" s="83"/>
    </row>
    <row r="547687" spans="16:16" x14ac:dyDescent="0.3">
      <c r="P547687" s="83"/>
    </row>
    <row r="547688" spans="16:16" x14ac:dyDescent="0.3">
      <c r="P547688" s="83"/>
    </row>
    <row r="547689" spans="16:16" x14ac:dyDescent="0.3">
      <c r="P547689" s="83"/>
    </row>
    <row r="547690" spans="16:16" x14ac:dyDescent="0.3">
      <c r="P547690" s="83"/>
    </row>
    <row r="547691" spans="16:16" x14ac:dyDescent="0.3">
      <c r="P547691" s="83"/>
    </row>
    <row r="547692" spans="16:16" x14ac:dyDescent="0.3">
      <c r="P547692" s="83"/>
    </row>
    <row r="547693" spans="16:16" x14ac:dyDescent="0.3">
      <c r="P547693" s="83"/>
    </row>
    <row r="547694" spans="16:16" x14ac:dyDescent="0.3">
      <c r="P547694" s="83"/>
    </row>
    <row r="547695" spans="16:16" x14ac:dyDescent="0.3">
      <c r="P547695" s="83"/>
    </row>
    <row r="547696" spans="16:16" x14ac:dyDescent="0.3">
      <c r="P547696" s="83"/>
    </row>
    <row r="547697" spans="16:16" x14ac:dyDescent="0.3">
      <c r="P547697" s="83"/>
    </row>
    <row r="547698" spans="16:16" x14ac:dyDescent="0.3">
      <c r="P547698" s="83"/>
    </row>
    <row r="547699" spans="16:16" x14ac:dyDescent="0.3">
      <c r="P547699" s="83"/>
    </row>
    <row r="547700" spans="16:16" x14ac:dyDescent="0.3">
      <c r="P547700" s="83"/>
    </row>
    <row r="547701" spans="16:16" x14ac:dyDescent="0.3">
      <c r="P547701" s="83"/>
    </row>
    <row r="547702" spans="16:16" x14ac:dyDescent="0.3">
      <c r="P547702" s="83"/>
    </row>
    <row r="547703" spans="16:16" x14ac:dyDescent="0.3">
      <c r="P547703" s="83"/>
    </row>
    <row r="547704" spans="16:16" x14ac:dyDescent="0.3">
      <c r="P547704" s="83"/>
    </row>
    <row r="547705" spans="16:16" x14ac:dyDescent="0.3">
      <c r="P547705" s="83"/>
    </row>
    <row r="547706" spans="16:16" x14ac:dyDescent="0.3">
      <c r="P547706" s="83"/>
    </row>
    <row r="547707" spans="16:16" x14ac:dyDescent="0.3">
      <c r="P547707" s="83"/>
    </row>
    <row r="547708" spans="16:16" x14ac:dyDescent="0.3">
      <c r="P547708" s="83"/>
    </row>
    <row r="547709" spans="16:16" x14ac:dyDescent="0.3">
      <c r="P547709" s="83"/>
    </row>
    <row r="547710" spans="16:16" x14ac:dyDescent="0.3">
      <c r="P547710" s="83"/>
    </row>
    <row r="547711" spans="16:16" x14ac:dyDescent="0.3">
      <c r="P547711" s="83"/>
    </row>
    <row r="547712" spans="16:16" x14ac:dyDescent="0.3">
      <c r="P547712" s="83"/>
    </row>
    <row r="547713" spans="16:16" x14ac:dyDescent="0.3">
      <c r="P547713" s="83"/>
    </row>
    <row r="547714" spans="16:16" x14ac:dyDescent="0.3">
      <c r="P547714" s="83"/>
    </row>
    <row r="547715" spans="16:16" x14ac:dyDescent="0.3">
      <c r="P547715" s="83"/>
    </row>
    <row r="547716" spans="16:16" x14ac:dyDescent="0.3">
      <c r="P547716" s="83"/>
    </row>
    <row r="547717" spans="16:16" x14ac:dyDescent="0.3">
      <c r="P547717" s="83"/>
    </row>
    <row r="547718" spans="16:16" x14ac:dyDescent="0.3">
      <c r="P547718" s="83"/>
    </row>
    <row r="547719" spans="16:16" x14ac:dyDescent="0.3">
      <c r="P547719" s="83"/>
    </row>
    <row r="547720" spans="16:16" x14ac:dyDescent="0.3">
      <c r="P547720" s="83"/>
    </row>
    <row r="547721" spans="16:16" x14ac:dyDescent="0.3">
      <c r="P547721" s="83"/>
    </row>
    <row r="547722" spans="16:16" x14ac:dyDescent="0.3">
      <c r="P547722" s="83"/>
    </row>
    <row r="547723" spans="16:16" x14ac:dyDescent="0.3">
      <c r="P547723" s="83"/>
    </row>
    <row r="547724" spans="16:16" x14ac:dyDescent="0.3">
      <c r="P547724" s="83"/>
    </row>
    <row r="547725" spans="16:16" x14ac:dyDescent="0.3">
      <c r="P547725" s="83"/>
    </row>
    <row r="547726" spans="16:16" x14ac:dyDescent="0.3">
      <c r="P547726" s="83"/>
    </row>
    <row r="547727" spans="16:16" x14ac:dyDescent="0.3">
      <c r="P547727" s="83"/>
    </row>
    <row r="547728" spans="16:16" x14ac:dyDescent="0.3">
      <c r="P547728" s="83"/>
    </row>
    <row r="547729" spans="16:16" x14ac:dyDescent="0.3">
      <c r="P547729" s="83"/>
    </row>
    <row r="547730" spans="16:16" x14ac:dyDescent="0.3">
      <c r="P547730" s="83"/>
    </row>
    <row r="547731" spans="16:16" x14ac:dyDescent="0.3">
      <c r="P547731" s="83"/>
    </row>
    <row r="547732" spans="16:16" x14ac:dyDescent="0.3">
      <c r="P547732" s="83"/>
    </row>
    <row r="547733" spans="16:16" x14ac:dyDescent="0.3">
      <c r="P547733" s="83"/>
    </row>
    <row r="547734" spans="16:16" x14ac:dyDescent="0.3">
      <c r="P547734" s="83"/>
    </row>
    <row r="547735" spans="16:16" x14ac:dyDescent="0.3">
      <c r="P547735" s="83"/>
    </row>
    <row r="547736" spans="16:16" x14ac:dyDescent="0.3">
      <c r="P547736" s="83"/>
    </row>
    <row r="547737" spans="16:16" x14ac:dyDescent="0.3">
      <c r="P547737" s="83"/>
    </row>
    <row r="547738" spans="16:16" x14ac:dyDescent="0.3">
      <c r="P547738" s="83"/>
    </row>
    <row r="547739" spans="16:16" x14ac:dyDescent="0.3">
      <c r="P547739" s="83"/>
    </row>
    <row r="547740" spans="16:16" x14ac:dyDescent="0.3">
      <c r="P547740" s="83"/>
    </row>
    <row r="547741" spans="16:16" x14ac:dyDescent="0.3">
      <c r="P547741" s="83"/>
    </row>
    <row r="547742" spans="16:16" x14ac:dyDescent="0.3">
      <c r="P547742" s="83"/>
    </row>
    <row r="547743" spans="16:16" x14ac:dyDescent="0.3">
      <c r="P547743" s="83"/>
    </row>
    <row r="547744" spans="16:16" x14ac:dyDescent="0.3">
      <c r="P547744" s="83"/>
    </row>
    <row r="547745" spans="16:16" x14ac:dyDescent="0.3">
      <c r="P547745" s="83"/>
    </row>
    <row r="547746" spans="16:16" x14ac:dyDescent="0.3">
      <c r="P547746" s="83"/>
    </row>
    <row r="547747" spans="16:16" x14ac:dyDescent="0.3">
      <c r="P547747" s="83"/>
    </row>
    <row r="547748" spans="16:16" x14ac:dyDescent="0.3">
      <c r="P547748" s="83"/>
    </row>
    <row r="547749" spans="16:16" x14ac:dyDescent="0.3">
      <c r="P547749" s="83"/>
    </row>
    <row r="547750" spans="16:16" x14ac:dyDescent="0.3">
      <c r="P547750" s="83"/>
    </row>
    <row r="547751" spans="16:16" x14ac:dyDescent="0.3">
      <c r="P547751" s="83"/>
    </row>
    <row r="547752" spans="16:16" x14ac:dyDescent="0.3">
      <c r="P547752" s="83"/>
    </row>
    <row r="547753" spans="16:16" x14ac:dyDescent="0.3">
      <c r="P547753" s="83"/>
    </row>
    <row r="547754" spans="16:16" x14ac:dyDescent="0.3">
      <c r="P547754" s="83"/>
    </row>
    <row r="547755" spans="16:16" x14ac:dyDescent="0.3">
      <c r="P547755" s="83"/>
    </row>
    <row r="547756" spans="16:16" x14ac:dyDescent="0.3">
      <c r="P547756" s="83"/>
    </row>
    <row r="547757" spans="16:16" x14ac:dyDescent="0.3">
      <c r="P547757" s="83"/>
    </row>
    <row r="547758" spans="16:16" x14ac:dyDescent="0.3">
      <c r="P547758" s="83"/>
    </row>
    <row r="547759" spans="16:16" x14ac:dyDescent="0.3">
      <c r="P547759" s="83"/>
    </row>
    <row r="547760" spans="16:16" x14ac:dyDescent="0.3">
      <c r="P547760" s="83"/>
    </row>
    <row r="547761" spans="16:16" x14ac:dyDescent="0.3">
      <c r="P547761" s="83"/>
    </row>
    <row r="547762" spans="16:16" x14ac:dyDescent="0.3">
      <c r="P547762" s="83"/>
    </row>
    <row r="547763" spans="16:16" x14ac:dyDescent="0.3">
      <c r="P547763" s="83"/>
    </row>
    <row r="547764" spans="16:16" x14ac:dyDescent="0.3">
      <c r="P547764" s="83"/>
    </row>
    <row r="547765" spans="16:16" x14ac:dyDescent="0.3">
      <c r="P547765" s="83"/>
    </row>
    <row r="547766" spans="16:16" x14ac:dyDescent="0.3">
      <c r="P547766" s="83"/>
    </row>
    <row r="547767" spans="16:16" x14ac:dyDescent="0.3">
      <c r="P547767" s="83"/>
    </row>
    <row r="547768" spans="16:16" x14ac:dyDescent="0.3">
      <c r="P547768" s="83"/>
    </row>
    <row r="547769" spans="16:16" x14ac:dyDescent="0.3">
      <c r="P547769" s="83"/>
    </row>
    <row r="547770" spans="16:16" x14ac:dyDescent="0.3">
      <c r="P547770" s="83"/>
    </row>
    <row r="547771" spans="16:16" x14ac:dyDescent="0.3">
      <c r="P547771" s="83"/>
    </row>
    <row r="547772" spans="16:16" x14ac:dyDescent="0.3">
      <c r="P547772" s="83"/>
    </row>
    <row r="547773" spans="16:16" x14ac:dyDescent="0.3">
      <c r="P547773" s="83"/>
    </row>
    <row r="547774" spans="16:16" x14ac:dyDescent="0.3">
      <c r="P547774" s="83"/>
    </row>
    <row r="547775" spans="16:16" x14ac:dyDescent="0.3">
      <c r="P547775" s="83"/>
    </row>
    <row r="547776" spans="16:16" x14ac:dyDescent="0.3">
      <c r="P547776" s="83"/>
    </row>
    <row r="547777" spans="16:16" x14ac:dyDescent="0.3">
      <c r="P547777" s="83"/>
    </row>
    <row r="547778" spans="16:16" x14ac:dyDescent="0.3">
      <c r="P547778" s="83"/>
    </row>
    <row r="547779" spans="16:16" x14ac:dyDescent="0.3">
      <c r="P547779" s="83"/>
    </row>
    <row r="547780" spans="16:16" x14ac:dyDescent="0.3">
      <c r="P547780" s="83"/>
    </row>
    <row r="547781" spans="16:16" x14ac:dyDescent="0.3">
      <c r="P547781" s="83"/>
    </row>
    <row r="547782" spans="16:16" x14ac:dyDescent="0.3">
      <c r="P547782" s="83"/>
    </row>
    <row r="547783" spans="16:16" x14ac:dyDescent="0.3">
      <c r="P547783" s="83"/>
    </row>
    <row r="547784" spans="16:16" x14ac:dyDescent="0.3">
      <c r="P547784" s="83"/>
    </row>
    <row r="547785" spans="16:16" x14ac:dyDescent="0.3">
      <c r="P547785" s="83"/>
    </row>
    <row r="547786" spans="16:16" x14ac:dyDescent="0.3">
      <c r="P547786" s="83"/>
    </row>
    <row r="547787" spans="16:16" x14ac:dyDescent="0.3">
      <c r="P547787" s="83"/>
    </row>
    <row r="547788" spans="16:16" x14ac:dyDescent="0.3">
      <c r="P547788" s="83"/>
    </row>
    <row r="547789" spans="16:16" x14ac:dyDescent="0.3">
      <c r="P547789" s="83"/>
    </row>
    <row r="547790" spans="16:16" x14ac:dyDescent="0.3">
      <c r="P547790" s="83"/>
    </row>
    <row r="547791" spans="16:16" x14ac:dyDescent="0.3">
      <c r="P547791" s="83"/>
    </row>
    <row r="547792" spans="16:16" x14ac:dyDescent="0.3">
      <c r="P547792" s="83"/>
    </row>
    <row r="547793" spans="16:16" x14ac:dyDescent="0.3">
      <c r="P547793" s="83"/>
    </row>
    <row r="547794" spans="16:16" x14ac:dyDescent="0.3">
      <c r="P547794" s="83"/>
    </row>
    <row r="547795" spans="16:16" x14ac:dyDescent="0.3">
      <c r="P547795" s="83"/>
    </row>
    <row r="547796" spans="16:16" x14ac:dyDescent="0.3">
      <c r="P547796" s="83"/>
    </row>
    <row r="547797" spans="16:16" x14ac:dyDescent="0.3">
      <c r="P547797" s="83"/>
    </row>
    <row r="547798" spans="16:16" x14ac:dyDescent="0.3">
      <c r="P547798" s="83"/>
    </row>
    <row r="547799" spans="16:16" x14ac:dyDescent="0.3">
      <c r="P547799" s="83"/>
    </row>
    <row r="547800" spans="16:16" x14ac:dyDescent="0.3">
      <c r="P547800" s="83"/>
    </row>
    <row r="547801" spans="16:16" x14ac:dyDescent="0.3">
      <c r="P547801" s="83"/>
    </row>
    <row r="547802" spans="16:16" x14ac:dyDescent="0.3">
      <c r="P547802" s="83"/>
    </row>
    <row r="547803" spans="16:16" x14ac:dyDescent="0.3">
      <c r="P547803" s="83"/>
    </row>
    <row r="547804" spans="16:16" x14ac:dyDescent="0.3">
      <c r="P547804" s="83"/>
    </row>
    <row r="547805" spans="16:16" x14ac:dyDescent="0.3">
      <c r="P547805" s="83"/>
    </row>
    <row r="547806" spans="16:16" x14ac:dyDescent="0.3">
      <c r="P547806" s="83"/>
    </row>
    <row r="547807" spans="16:16" x14ac:dyDescent="0.3">
      <c r="P547807" s="83"/>
    </row>
    <row r="547808" spans="16:16" x14ac:dyDescent="0.3">
      <c r="P547808" s="83"/>
    </row>
    <row r="547809" spans="16:16" x14ac:dyDescent="0.3">
      <c r="P547809" s="83"/>
    </row>
    <row r="547810" spans="16:16" x14ac:dyDescent="0.3">
      <c r="P547810" s="83"/>
    </row>
    <row r="547811" spans="16:16" x14ac:dyDescent="0.3">
      <c r="P547811" s="83"/>
    </row>
    <row r="547812" spans="16:16" x14ac:dyDescent="0.3">
      <c r="P547812" s="83"/>
    </row>
    <row r="547813" spans="16:16" x14ac:dyDescent="0.3">
      <c r="P547813" s="83"/>
    </row>
    <row r="547814" spans="16:16" x14ac:dyDescent="0.3">
      <c r="P547814" s="83"/>
    </row>
    <row r="547815" spans="16:16" x14ac:dyDescent="0.3">
      <c r="P547815" s="83"/>
    </row>
    <row r="547816" spans="16:16" x14ac:dyDescent="0.3">
      <c r="P547816" s="83"/>
    </row>
    <row r="547817" spans="16:16" x14ac:dyDescent="0.3">
      <c r="P547817" s="83"/>
    </row>
    <row r="547818" spans="16:16" x14ac:dyDescent="0.3">
      <c r="P547818" s="83"/>
    </row>
    <row r="547819" spans="16:16" x14ac:dyDescent="0.3">
      <c r="P547819" s="83"/>
    </row>
    <row r="547820" spans="16:16" x14ac:dyDescent="0.3">
      <c r="P547820" s="83"/>
    </row>
    <row r="547821" spans="16:16" x14ac:dyDescent="0.3">
      <c r="P547821" s="83"/>
    </row>
    <row r="547822" spans="16:16" x14ac:dyDescent="0.3">
      <c r="P547822" s="83"/>
    </row>
    <row r="547823" spans="16:16" x14ac:dyDescent="0.3">
      <c r="P547823" s="83"/>
    </row>
    <row r="547824" spans="16:16" x14ac:dyDescent="0.3">
      <c r="P547824" s="83"/>
    </row>
    <row r="547825" spans="16:16" x14ac:dyDescent="0.3">
      <c r="P547825" s="83"/>
    </row>
    <row r="547826" spans="16:16" x14ac:dyDescent="0.3">
      <c r="P547826" s="83"/>
    </row>
    <row r="547827" spans="16:16" x14ac:dyDescent="0.3">
      <c r="P547827" s="83"/>
    </row>
    <row r="547828" spans="16:16" x14ac:dyDescent="0.3">
      <c r="P547828" s="83"/>
    </row>
    <row r="547829" spans="16:16" x14ac:dyDescent="0.3">
      <c r="P547829" s="83"/>
    </row>
    <row r="547830" spans="16:16" x14ac:dyDescent="0.3">
      <c r="P547830" s="83"/>
    </row>
    <row r="547831" spans="16:16" x14ac:dyDescent="0.3">
      <c r="P547831" s="83"/>
    </row>
    <row r="547832" spans="16:16" x14ac:dyDescent="0.3">
      <c r="P547832" s="83"/>
    </row>
    <row r="547833" spans="16:16" x14ac:dyDescent="0.3">
      <c r="P547833" s="83"/>
    </row>
    <row r="547834" spans="16:16" x14ac:dyDescent="0.3">
      <c r="P547834" s="83"/>
    </row>
    <row r="547835" spans="16:16" x14ac:dyDescent="0.3">
      <c r="P547835" s="83"/>
    </row>
    <row r="547836" spans="16:16" x14ac:dyDescent="0.3">
      <c r="P547836" s="83"/>
    </row>
    <row r="547837" spans="16:16" x14ac:dyDescent="0.3">
      <c r="P547837" s="83"/>
    </row>
    <row r="547838" spans="16:16" x14ac:dyDescent="0.3">
      <c r="P547838" s="83"/>
    </row>
    <row r="547839" spans="16:16" x14ac:dyDescent="0.3">
      <c r="P547839" s="83"/>
    </row>
    <row r="547840" spans="16:16" x14ac:dyDescent="0.3">
      <c r="P547840" s="83"/>
    </row>
    <row r="547841" spans="16:16" x14ac:dyDescent="0.3">
      <c r="P547841" s="83"/>
    </row>
    <row r="547842" spans="16:16" x14ac:dyDescent="0.3">
      <c r="P547842" s="83"/>
    </row>
    <row r="547843" spans="16:16" x14ac:dyDescent="0.3">
      <c r="P547843" s="83"/>
    </row>
    <row r="547844" spans="16:16" x14ac:dyDescent="0.3">
      <c r="P547844" s="83"/>
    </row>
    <row r="547845" spans="16:16" x14ac:dyDescent="0.3">
      <c r="P547845" s="83"/>
    </row>
    <row r="547846" spans="16:16" x14ac:dyDescent="0.3">
      <c r="P547846" s="83"/>
    </row>
    <row r="547847" spans="16:16" x14ac:dyDescent="0.3">
      <c r="P547847" s="83"/>
    </row>
    <row r="547848" spans="16:16" x14ac:dyDescent="0.3">
      <c r="P547848" s="83"/>
    </row>
    <row r="547849" spans="16:16" x14ac:dyDescent="0.3">
      <c r="P547849" s="83"/>
    </row>
    <row r="547850" spans="16:16" x14ac:dyDescent="0.3">
      <c r="P547850" s="83"/>
    </row>
    <row r="547851" spans="16:16" x14ac:dyDescent="0.3">
      <c r="P547851" s="83"/>
    </row>
    <row r="547852" spans="16:16" x14ac:dyDescent="0.3">
      <c r="P547852" s="83"/>
    </row>
    <row r="547853" spans="16:16" x14ac:dyDescent="0.3">
      <c r="P547853" s="83"/>
    </row>
    <row r="547854" spans="16:16" x14ac:dyDescent="0.3">
      <c r="P547854" s="83"/>
    </row>
    <row r="547855" spans="16:16" x14ac:dyDescent="0.3">
      <c r="P547855" s="83"/>
    </row>
    <row r="547856" spans="16:16" x14ac:dyDescent="0.3">
      <c r="P547856" s="83"/>
    </row>
    <row r="547857" spans="16:16" x14ac:dyDescent="0.3">
      <c r="P547857" s="83"/>
    </row>
    <row r="547858" spans="16:16" x14ac:dyDescent="0.3">
      <c r="P547858" s="83"/>
    </row>
    <row r="547859" spans="16:16" x14ac:dyDescent="0.3">
      <c r="P547859" s="83"/>
    </row>
    <row r="547860" spans="16:16" x14ac:dyDescent="0.3">
      <c r="P547860" s="83"/>
    </row>
    <row r="547861" spans="16:16" x14ac:dyDescent="0.3">
      <c r="P547861" s="83"/>
    </row>
    <row r="547862" spans="16:16" x14ac:dyDescent="0.3">
      <c r="P547862" s="83"/>
    </row>
    <row r="547863" spans="16:16" x14ac:dyDescent="0.3">
      <c r="P547863" s="83"/>
    </row>
    <row r="547864" spans="16:16" x14ac:dyDescent="0.3">
      <c r="P547864" s="83"/>
    </row>
    <row r="547865" spans="16:16" x14ac:dyDescent="0.3">
      <c r="P547865" s="83"/>
    </row>
    <row r="547866" spans="16:16" x14ac:dyDescent="0.3">
      <c r="P547866" s="83"/>
    </row>
    <row r="547867" spans="16:16" x14ac:dyDescent="0.3">
      <c r="P547867" s="83"/>
    </row>
    <row r="547868" spans="16:16" x14ac:dyDescent="0.3">
      <c r="P547868" s="83"/>
    </row>
    <row r="547869" spans="16:16" x14ac:dyDescent="0.3">
      <c r="P547869" s="83"/>
    </row>
    <row r="547870" spans="16:16" x14ac:dyDescent="0.3">
      <c r="P547870" s="83"/>
    </row>
    <row r="547871" spans="16:16" x14ac:dyDescent="0.3">
      <c r="P547871" s="83"/>
    </row>
    <row r="547872" spans="16:16" x14ac:dyDescent="0.3">
      <c r="P547872" s="83"/>
    </row>
    <row r="547873" spans="16:16" x14ac:dyDescent="0.3">
      <c r="P547873" s="83"/>
    </row>
    <row r="547874" spans="16:16" x14ac:dyDescent="0.3">
      <c r="P547874" s="83"/>
    </row>
    <row r="547875" spans="16:16" x14ac:dyDescent="0.3">
      <c r="P547875" s="83"/>
    </row>
    <row r="547876" spans="16:16" x14ac:dyDescent="0.3">
      <c r="P547876" s="83"/>
    </row>
    <row r="547877" spans="16:16" x14ac:dyDescent="0.3">
      <c r="P547877" s="83"/>
    </row>
    <row r="547878" spans="16:16" x14ac:dyDescent="0.3">
      <c r="P547878" s="83"/>
    </row>
    <row r="547879" spans="16:16" x14ac:dyDescent="0.3">
      <c r="P547879" s="83"/>
    </row>
    <row r="547880" spans="16:16" x14ac:dyDescent="0.3">
      <c r="P547880" s="83"/>
    </row>
    <row r="547881" spans="16:16" x14ac:dyDescent="0.3">
      <c r="P547881" s="83"/>
    </row>
    <row r="547882" spans="16:16" x14ac:dyDescent="0.3">
      <c r="P547882" s="83"/>
    </row>
    <row r="547883" spans="16:16" x14ac:dyDescent="0.3">
      <c r="P547883" s="83"/>
    </row>
    <row r="547884" spans="16:16" x14ac:dyDescent="0.3">
      <c r="P547884" s="83"/>
    </row>
    <row r="547885" spans="16:16" x14ac:dyDescent="0.3">
      <c r="P547885" s="83"/>
    </row>
    <row r="547886" spans="16:16" x14ac:dyDescent="0.3">
      <c r="P547886" s="83"/>
    </row>
    <row r="547887" spans="16:16" x14ac:dyDescent="0.3">
      <c r="P547887" s="83"/>
    </row>
    <row r="547888" spans="16:16" x14ac:dyDescent="0.3">
      <c r="P547888" s="83"/>
    </row>
    <row r="547889" spans="16:16" x14ac:dyDescent="0.3">
      <c r="P547889" s="83"/>
    </row>
    <row r="547890" spans="16:16" x14ac:dyDescent="0.3">
      <c r="P547890" s="83"/>
    </row>
    <row r="547891" spans="16:16" x14ac:dyDescent="0.3">
      <c r="P547891" s="83"/>
    </row>
    <row r="547892" spans="16:16" x14ac:dyDescent="0.3">
      <c r="P547892" s="83"/>
    </row>
    <row r="547893" spans="16:16" x14ac:dyDescent="0.3">
      <c r="P547893" s="83"/>
    </row>
    <row r="547894" spans="16:16" x14ac:dyDescent="0.3">
      <c r="P547894" s="83"/>
    </row>
    <row r="547895" spans="16:16" x14ac:dyDescent="0.3">
      <c r="P547895" s="83"/>
    </row>
    <row r="547896" spans="16:16" x14ac:dyDescent="0.3">
      <c r="P547896" s="83"/>
    </row>
    <row r="547897" spans="16:16" x14ac:dyDescent="0.3">
      <c r="P547897" s="83"/>
    </row>
    <row r="547898" spans="16:16" x14ac:dyDescent="0.3">
      <c r="P547898" s="83"/>
    </row>
    <row r="547899" spans="16:16" x14ac:dyDescent="0.3">
      <c r="P547899" s="83"/>
    </row>
    <row r="547900" spans="16:16" x14ac:dyDescent="0.3">
      <c r="P547900" s="83"/>
    </row>
    <row r="547901" spans="16:16" x14ac:dyDescent="0.3">
      <c r="P547901" s="83"/>
    </row>
    <row r="547902" spans="16:16" x14ac:dyDescent="0.3">
      <c r="P547902" s="83"/>
    </row>
    <row r="547903" spans="16:16" x14ac:dyDescent="0.3">
      <c r="P547903" s="83"/>
    </row>
    <row r="547904" spans="16:16" x14ac:dyDescent="0.3">
      <c r="P547904" s="83"/>
    </row>
    <row r="547905" spans="16:16" x14ac:dyDescent="0.3">
      <c r="P547905" s="83"/>
    </row>
    <row r="547906" spans="16:16" x14ac:dyDescent="0.3">
      <c r="P547906" s="83"/>
    </row>
    <row r="547907" spans="16:16" x14ac:dyDescent="0.3">
      <c r="P547907" s="83"/>
    </row>
    <row r="547908" spans="16:16" x14ac:dyDescent="0.3">
      <c r="P547908" s="83"/>
    </row>
    <row r="547909" spans="16:16" x14ac:dyDescent="0.3">
      <c r="P547909" s="83"/>
    </row>
    <row r="547910" spans="16:16" x14ac:dyDescent="0.3">
      <c r="P547910" s="83"/>
    </row>
    <row r="547911" spans="16:16" x14ac:dyDescent="0.3">
      <c r="P547911" s="83"/>
    </row>
    <row r="547912" spans="16:16" x14ac:dyDescent="0.3">
      <c r="P547912" s="83"/>
    </row>
    <row r="547913" spans="16:16" x14ac:dyDescent="0.3">
      <c r="P547913" s="83"/>
    </row>
    <row r="547914" spans="16:16" x14ac:dyDescent="0.3">
      <c r="P547914" s="83"/>
    </row>
    <row r="547915" spans="16:16" x14ac:dyDescent="0.3">
      <c r="P547915" s="83"/>
    </row>
    <row r="547916" spans="16:16" x14ac:dyDescent="0.3">
      <c r="P547916" s="83"/>
    </row>
    <row r="547917" spans="16:16" x14ac:dyDescent="0.3">
      <c r="P547917" s="83"/>
    </row>
    <row r="547918" spans="16:16" x14ac:dyDescent="0.3">
      <c r="P547918" s="83"/>
    </row>
    <row r="547919" spans="16:16" x14ac:dyDescent="0.3">
      <c r="P547919" s="83"/>
    </row>
    <row r="547920" spans="16:16" x14ac:dyDescent="0.3">
      <c r="P547920" s="83"/>
    </row>
    <row r="547921" spans="16:16" x14ac:dyDescent="0.3">
      <c r="P547921" s="83"/>
    </row>
    <row r="547922" spans="16:16" x14ac:dyDescent="0.3">
      <c r="P547922" s="83"/>
    </row>
    <row r="547923" spans="16:16" x14ac:dyDescent="0.3">
      <c r="P547923" s="83"/>
    </row>
    <row r="547924" spans="16:16" x14ac:dyDescent="0.3">
      <c r="P547924" s="83"/>
    </row>
    <row r="547925" spans="16:16" x14ac:dyDescent="0.3">
      <c r="P547925" s="83"/>
    </row>
    <row r="547926" spans="16:16" x14ac:dyDescent="0.3">
      <c r="P547926" s="83"/>
    </row>
    <row r="547927" spans="16:16" x14ac:dyDescent="0.3">
      <c r="P547927" s="83"/>
    </row>
    <row r="547928" spans="16:16" x14ac:dyDescent="0.3">
      <c r="P547928" s="83"/>
    </row>
    <row r="547929" spans="16:16" x14ac:dyDescent="0.3">
      <c r="P547929" s="83"/>
    </row>
    <row r="547930" spans="16:16" x14ac:dyDescent="0.3">
      <c r="P547930" s="83"/>
    </row>
    <row r="547931" spans="16:16" x14ac:dyDescent="0.3">
      <c r="P547931" s="83"/>
    </row>
    <row r="547932" spans="16:16" x14ac:dyDescent="0.3">
      <c r="P547932" s="83"/>
    </row>
    <row r="547933" spans="16:16" x14ac:dyDescent="0.3">
      <c r="P547933" s="83"/>
    </row>
    <row r="547934" spans="16:16" x14ac:dyDescent="0.3">
      <c r="P547934" s="83"/>
    </row>
    <row r="547935" spans="16:16" x14ac:dyDescent="0.3">
      <c r="P547935" s="83"/>
    </row>
    <row r="547936" spans="16:16" x14ac:dyDescent="0.3">
      <c r="P547936" s="83"/>
    </row>
    <row r="547937" spans="16:16" x14ac:dyDescent="0.3">
      <c r="P547937" s="83"/>
    </row>
    <row r="547938" spans="16:16" x14ac:dyDescent="0.3">
      <c r="P547938" s="83"/>
    </row>
    <row r="547939" spans="16:16" x14ac:dyDescent="0.3">
      <c r="P547939" s="83"/>
    </row>
    <row r="547940" spans="16:16" x14ac:dyDescent="0.3">
      <c r="P547940" s="83"/>
    </row>
    <row r="547941" spans="16:16" x14ac:dyDescent="0.3">
      <c r="P547941" s="83"/>
    </row>
    <row r="547942" spans="16:16" x14ac:dyDescent="0.3">
      <c r="P547942" s="83"/>
    </row>
    <row r="547943" spans="16:16" x14ac:dyDescent="0.3">
      <c r="P547943" s="83"/>
    </row>
    <row r="547944" spans="16:16" x14ac:dyDescent="0.3">
      <c r="P547944" s="83"/>
    </row>
    <row r="547945" spans="16:16" x14ac:dyDescent="0.3">
      <c r="P547945" s="83"/>
    </row>
    <row r="547946" spans="16:16" x14ac:dyDescent="0.3">
      <c r="P547946" s="83"/>
    </row>
    <row r="547947" spans="16:16" x14ac:dyDescent="0.3">
      <c r="P547947" s="83"/>
    </row>
    <row r="547948" spans="16:16" x14ac:dyDescent="0.3">
      <c r="P547948" s="83"/>
    </row>
    <row r="547949" spans="16:16" x14ac:dyDescent="0.3">
      <c r="P547949" s="83"/>
    </row>
    <row r="547950" spans="16:16" x14ac:dyDescent="0.3">
      <c r="P547950" s="83"/>
    </row>
    <row r="547951" spans="16:16" x14ac:dyDescent="0.3">
      <c r="P547951" s="83"/>
    </row>
    <row r="547952" spans="16:16" x14ac:dyDescent="0.3">
      <c r="P547952" s="83"/>
    </row>
    <row r="547953" spans="16:16" x14ac:dyDescent="0.3">
      <c r="P547953" s="83"/>
    </row>
    <row r="547954" spans="16:16" x14ac:dyDescent="0.3">
      <c r="P547954" s="83"/>
    </row>
    <row r="547955" spans="16:16" x14ac:dyDescent="0.3">
      <c r="P547955" s="83"/>
    </row>
    <row r="547956" spans="16:16" x14ac:dyDescent="0.3">
      <c r="P547956" s="83"/>
    </row>
    <row r="547957" spans="16:16" x14ac:dyDescent="0.3">
      <c r="P547957" s="83"/>
    </row>
    <row r="547958" spans="16:16" x14ac:dyDescent="0.3">
      <c r="P547958" s="83"/>
    </row>
    <row r="547959" spans="16:16" x14ac:dyDescent="0.3">
      <c r="P547959" s="83"/>
    </row>
    <row r="547960" spans="16:16" x14ac:dyDescent="0.3">
      <c r="P547960" s="83"/>
    </row>
    <row r="547961" spans="16:16" x14ac:dyDescent="0.3">
      <c r="P547961" s="83"/>
    </row>
    <row r="547962" spans="16:16" x14ac:dyDescent="0.3">
      <c r="P547962" s="83"/>
    </row>
    <row r="547963" spans="16:16" x14ac:dyDescent="0.3">
      <c r="P547963" s="83"/>
    </row>
    <row r="547964" spans="16:16" x14ac:dyDescent="0.3">
      <c r="P547964" s="83"/>
    </row>
    <row r="547965" spans="16:16" x14ac:dyDescent="0.3">
      <c r="P547965" s="83"/>
    </row>
    <row r="547966" spans="16:16" x14ac:dyDescent="0.3">
      <c r="P547966" s="83"/>
    </row>
    <row r="547967" spans="16:16" x14ac:dyDescent="0.3">
      <c r="P547967" s="83"/>
    </row>
    <row r="547968" spans="16:16" x14ac:dyDescent="0.3">
      <c r="P547968" s="83"/>
    </row>
    <row r="547969" spans="16:16" x14ac:dyDescent="0.3">
      <c r="P547969" s="83"/>
    </row>
    <row r="547970" spans="16:16" x14ac:dyDescent="0.3">
      <c r="P547970" s="83"/>
    </row>
    <row r="547971" spans="16:16" x14ac:dyDescent="0.3">
      <c r="P547971" s="83"/>
    </row>
    <row r="547972" spans="16:16" x14ac:dyDescent="0.3">
      <c r="P547972" s="83"/>
    </row>
    <row r="547973" spans="16:16" x14ac:dyDescent="0.3">
      <c r="P547973" s="83"/>
    </row>
    <row r="547974" spans="16:16" x14ac:dyDescent="0.3">
      <c r="P547974" s="83"/>
    </row>
    <row r="547975" spans="16:16" x14ac:dyDescent="0.3">
      <c r="P547975" s="83"/>
    </row>
    <row r="547976" spans="16:16" x14ac:dyDescent="0.3">
      <c r="P547976" s="83"/>
    </row>
    <row r="547977" spans="16:16" x14ac:dyDescent="0.3">
      <c r="P547977" s="83"/>
    </row>
    <row r="547978" spans="16:16" x14ac:dyDescent="0.3">
      <c r="P547978" s="83"/>
    </row>
    <row r="547979" spans="16:16" x14ac:dyDescent="0.3">
      <c r="P547979" s="83"/>
    </row>
    <row r="547980" spans="16:16" x14ac:dyDescent="0.3">
      <c r="P547980" s="83"/>
    </row>
    <row r="547981" spans="16:16" x14ac:dyDescent="0.3">
      <c r="P547981" s="83"/>
    </row>
    <row r="547982" spans="16:16" x14ac:dyDescent="0.3">
      <c r="P547982" s="83"/>
    </row>
    <row r="547983" spans="16:16" x14ac:dyDescent="0.3">
      <c r="P547983" s="83"/>
    </row>
    <row r="547984" spans="16:16" x14ac:dyDescent="0.3">
      <c r="P547984" s="83"/>
    </row>
    <row r="547985" spans="16:16" x14ac:dyDescent="0.3">
      <c r="P547985" s="83"/>
    </row>
    <row r="547986" spans="16:16" x14ac:dyDescent="0.3">
      <c r="P547986" s="83"/>
    </row>
    <row r="547987" spans="16:16" x14ac:dyDescent="0.3">
      <c r="P547987" s="83"/>
    </row>
    <row r="547988" spans="16:16" x14ac:dyDescent="0.3">
      <c r="P547988" s="83"/>
    </row>
    <row r="547989" spans="16:16" x14ac:dyDescent="0.3">
      <c r="P547989" s="83"/>
    </row>
    <row r="547990" spans="16:16" x14ac:dyDescent="0.3">
      <c r="P547990" s="83"/>
    </row>
    <row r="547991" spans="16:16" x14ac:dyDescent="0.3">
      <c r="P547991" s="83"/>
    </row>
    <row r="547992" spans="16:16" x14ac:dyDescent="0.3">
      <c r="P547992" s="83"/>
    </row>
    <row r="547993" spans="16:16" x14ac:dyDescent="0.3">
      <c r="P547993" s="83"/>
    </row>
    <row r="547994" spans="16:16" x14ac:dyDescent="0.3">
      <c r="P547994" s="83"/>
    </row>
    <row r="547995" spans="16:16" x14ac:dyDescent="0.3">
      <c r="P547995" s="83"/>
    </row>
    <row r="547996" spans="16:16" x14ac:dyDescent="0.3">
      <c r="P547996" s="83"/>
    </row>
    <row r="547997" spans="16:16" x14ac:dyDescent="0.3">
      <c r="P547997" s="83"/>
    </row>
    <row r="547998" spans="16:16" x14ac:dyDescent="0.3">
      <c r="P547998" s="83"/>
    </row>
    <row r="547999" spans="16:16" x14ac:dyDescent="0.3">
      <c r="P547999" s="83"/>
    </row>
    <row r="548000" spans="16:16" x14ac:dyDescent="0.3">
      <c r="P548000" s="83"/>
    </row>
    <row r="548001" spans="16:16" x14ac:dyDescent="0.3">
      <c r="P548001" s="83"/>
    </row>
    <row r="548002" spans="16:16" x14ac:dyDescent="0.3">
      <c r="P548002" s="83"/>
    </row>
    <row r="548003" spans="16:16" x14ac:dyDescent="0.3">
      <c r="P548003" s="83"/>
    </row>
    <row r="548004" spans="16:16" x14ac:dyDescent="0.3">
      <c r="P548004" s="83"/>
    </row>
    <row r="548005" spans="16:16" x14ac:dyDescent="0.3">
      <c r="P548005" s="83"/>
    </row>
    <row r="548006" spans="16:16" x14ac:dyDescent="0.3">
      <c r="P548006" s="83"/>
    </row>
    <row r="548007" spans="16:16" x14ac:dyDescent="0.3">
      <c r="P548007" s="83"/>
    </row>
    <row r="548008" spans="16:16" x14ac:dyDescent="0.3">
      <c r="P548008" s="83"/>
    </row>
    <row r="548009" spans="16:16" x14ac:dyDescent="0.3">
      <c r="P548009" s="83"/>
    </row>
    <row r="548010" spans="16:16" x14ac:dyDescent="0.3">
      <c r="P548010" s="83"/>
    </row>
    <row r="548011" spans="16:16" x14ac:dyDescent="0.3">
      <c r="P548011" s="83"/>
    </row>
    <row r="548012" spans="16:16" x14ac:dyDescent="0.3">
      <c r="P548012" s="83"/>
    </row>
    <row r="548013" spans="16:16" x14ac:dyDescent="0.3">
      <c r="P548013" s="83"/>
    </row>
    <row r="548014" spans="16:16" x14ac:dyDescent="0.3">
      <c r="P548014" s="83"/>
    </row>
    <row r="548015" spans="16:16" x14ac:dyDescent="0.3">
      <c r="P548015" s="83"/>
    </row>
    <row r="548016" spans="16:16" x14ac:dyDescent="0.3">
      <c r="P548016" s="83"/>
    </row>
    <row r="548017" spans="16:16" x14ac:dyDescent="0.3">
      <c r="P548017" s="83"/>
    </row>
    <row r="548018" spans="16:16" x14ac:dyDescent="0.3">
      <c r="P548018" s="83"/>
    </row>
    <row r="548019" spans="16:16" x14ac:dyDescent="0.3">
      <c r="P548019" s="83"/>
    </row>
    <row r="548020" spans="16:16" x14ac:dyDescent="0.3">
      <c r="P548020" s="83"/>
    </row>
    <row r="548021" spans="16:16" x14ac:dyDescent="0.3">
      <c r="P548021" s="83"/>
    </row>
    <row r="548022" spans="16:16" x14ac:dyDescent="0.3">
      <c r="P548022" s="83"/>
    </row>
    <row r="548023" spans="16:16" x14ac:dyDescent="0.3">
      <c r="P548023" s="83"/>
    </row>
    <row r="548024" spans="16:16" x14ac:dyDescent="0.3">
      <c r="P548024" s="83"/>
    </row>
    <row r="548025" spans="16:16" x14ac:dyDescent="0.3">
      <c r="P548025" s="83"/>
    </row>
    <row r="548026" spans="16:16" x14ac:dyDescent="0.3">
      <c r="P548026" s="83"/>
    </row>
    <row r="548027" spans="16:16" x14ac:dyDescent="0.3">
      <c r="P548027" s="83"/>
    </row>
    <row r="548028" spans="16:16" x14ac:dyDescent="0.3">
      <c r="P548028" s="83"/>
    </row>
    <row r="548029" spans="16:16" x14ac:dyDescent="0.3">
      <c r="P548029" s="83"/>
    </row>
    <row r="548030" spans="16:16" x14ac:dyDescent="0.3">
      <c r="P548030" s="83"/>
    </row>
    <row r="548031" spans="16:16" x14ac:dyDescent="0.3">
      <c r="P548031" s="83"/>
    </row>
    <row r="548032" spans="16:16" x14ac:dyDescent="0.3">
      <c r="P548032" s="83"/>
    </row>
    <row r="548033" spans="16:16" x14ac:dyDescent="0.3">
      <c r="P548033" s="83"/>
    </row>
    <row r="548034" spans="16:16" x14ac:dyDescent="0.3">
      <c r="P548034" s="83"/>
    </row>
    <row r="548035" spans="16:16" x14ac:dyDescent="0.3">
      <c r="P548035" s="83"/>
    </row>
    <row r="548036" spans="16:16" x14ac:dyDescent="0.3">
      <c r="P548036" s="83"/>
    </row>
    <row r="548037" spans="16:16" x14ac:dyDescent="0.3">
      <c r="P548037" s="83"/>
    </row>
    <row r="548038" spans="16:16" x14ac:dyDescent="0.3">
      <c r="P548038" s="83"/>
    </row>
    <row r="548039" spans="16:16" x14ac:dyDescent="0.3">
      <c r="P548039" s="83"/>
    </row>
    <row r="548040" spans="16:16" x14ac:dyDescent="0.3">
      <c r="P548040" s="83"/>
    </row>
    <row r="548041" spans="16:16" x14ac:dyDescent="0.3">
      <c r="P548041" s="83"/>
    </row>
    <row r="548042" spans="16:16" x14ac:dyDescent="0.3">
      <c r="P548042" s="83"/>
    </row>
    <row r="548043" spans="16:16" x14ac:dyDescent="0.3">
      <c r="P548043" s="83"/>
    </row>
    <row r="548044" spans="16:16" x14ac:dyDescent="0.3">
      <c r="P548044" s="83"/>
    </row>
    <row r="548045" spans="16:16" x14ac:dyDescent="0.3">
      <c r="P548045" s="83"/>
    </row>
    <row r="548046" spans="16:16" x14ac:dyDescent="0.3">
      <c r="P548046" s="83"/>
    </row>
    <row r="548047" spans="16:16" x14ac:dyDescent="0.3">
      <c r="P548047" s="83"/>
    </row>
    <row r="548048" spans="16:16" x14ac:dyDescent="0.3">
      <c r="P548048" s="83"/>
    </row>
    <row r="548049" spans="16:16" x14ac:dyDescent="0.3">
      <c r="P548049" s="83"/>
    </row>
    <row r="548050" spans="16:16" x14ac:dyDescent="0.3">
      <c r="P548050" s="83"/>
    </row>
    <row r="548051" spans="16:16" x14ac:dyDescent="0.3">
      <c r="P548051" s="83"/>
    </row>
    <row r="548052" spans="16:16" x14ac:dyDescent="0.3">
      <c r="P548052" s="83"/>
    </row>
    <row r="548053" spans="16:16" x14ac:dyDescent="0.3">
      <c r="P548053" s="83"/>
    </row>
    <row r="548054" spans="16:16" x14ac:dyDescent="0.3">
      <c r="P548054" s="83"/>
    </row>
    <row r="548055" spans="16:16" x14ac:dyDescent="0.3">
      <c r="P548055" s="83"/>
    </row>
    <row r="548056" spans="16:16" x14ac:dyDescent="0.3">
      <c r="P548056" s="83"/>
    </row>
    <row r="548057" spans="16:16" x14ac:dyDescent="0.3">
      <c r="P548057" s="83"/>
    </row>
    <row r="548058" spans="16:16" x14ac:dyDescent="0.3">
      <c r="P548058" s="83"/>
    </row>
    <row r="548059" spans="16:16" x14ac:dyDescent="0.3">
      <c r="P548059" s="83"/>
    </row>
    <row r="548060" spans="16:16" x14ac:dyDescent="0.3">
      <c r="P548060" s="83"/>
    </row>
    <row r="548061" spans="16:16" x14ac:dyDescent="0.3">
      <c r="P548061" s="83"/>
    </row>
    <row r="548062" spans="16:16" x14ac:dyDescent="0.3">
      <c r="P548062" s="83"/>
    </row>
    <row r="548063" spans="16:16" x14ac:dyDescent="0.3">
      <c r="P548063" s="83"/>
    </row>
    <row r="548064" spans="16:16" x14ac:dyDescent="0.3">
      <c r="P548064" s="83"/>
    </row>
    <row r="548065" spans="16:16" x14ac:dyDescent="0.3">
      <c r="P548065" s="83"/>
    </row>
    <row r="548066" spans="16:16" x14ac:dyDescent="0.3">
      <c r="P548066" s="83"/>
    </row>
    <row r="548067" spans="16:16" x14ac:dyDescent="0.3">
      <c r="P548067" s="83"/>
    </row>
    <row r="548068" spans="16:16" x14ac:dyDescent="0.3">
      <c r="P548068" s="83"/>
    </row>
    <row r="548069" spans="16:16" x14ac:dyDescent="0.3">
      <c r="P548069" s="83"/>
    </row>
    <row r="548070" spans="16:16" x14ac:dyDescent="0.3">
      <c r="P548070" s="83"/>
    </row>
    <row r="548071" spans="16:16" x14ac:dyDescent="0.3">
      <c r="P548071" s="83"/>
    </row>
    <row r="548072" spans="16:16" x14ac:dyDescent="0.3">
      <c r="P548072" s="83"/>
    </row>
    <row r="548073" spans="16:16" x14ac:dyDescent="0.3">
      <c r="P548073" s="83"/>
    </row>
    <row r="548074" spans="16:16" x14ac:dyDescent="0.3">
      <c r="P548074" s="83"/>
    </row>
    <row r="548075" spans="16:16" x14ac:dyDescent="0.3">
      <c r="P548075" s="83"/>
    </row>
    <row r="548076" spans="16:16" x14ac:dyDescent="0.3">
      <c r="P548076" s="83"/>
    </row>
    <row r="548077" spans="16:16" x14ac:dyDescent="0.3">
      <c r="P548077" s="83"/>
    </row>
    <row r="548078" spans="16:16" x14ac:dyDescent="0.3">
      <c r="P548078" s="83"/>
    </row>
    <row r="548079" spans="16:16" x14ac:dyDescent="0.3">
      <c r="P548079" s="83"/>
    </row>
    <row r="548080" spans="16:16" x14ac:dyDescent="0.3">
      <c r="P548080" s="83"/>
    </row>
    <row r="548081" spans="16:16" x14ac:dyDescent="0.3">
      <c r="P548081" s="83"/>
    </row>
    <row r="548082" spans="16:16" x14ac:dyDescent="0.3">
      <c r="P548082" s="83"/>
    </row>
    <row r="548083" spans="16:16" x14ac:dyDescent="0.3">
      <c r="P548083" s="83"/>
    </row>
    <row r="548084" spans="16:16" x14ac:dyDescent="0.3">
      <c r="P548084" s="83"/>
    </row>
    <row r="548085" spans="16:16" x14ac:dyDescent="0.3">
      <c r="P548085" s="83"/>
    </row>
    <row r="548086" spans="16:16" x14ac:dyDescent="0.3">
      <c r="P548086" s="83"/>
    </row>
    <row r="548087" spans="16:16" x14ac:dyDescent="0.3">
      <c r="P548087" s="83"/>
    </row>
    <row r="548088" spans="16:16" x14ac:dyDescent="0.3">
      <c r="P548088" s="83"/>
    </row>
    <row r="548089" spans="16:16" x14ac:dyDescent="0.3">
      <c r="P548089" s="83"/>
    </row>
    <row r="548090" spans="16:16" x14ac:dyDescent="0.3">
      <c r="P548090" s="83"/>
    </row>
    <row r="548091" spans="16:16" x14ac:dyDescent="0.3">
      <c r="P548091" s="83"/>
    </row>
    <row r="548092" spans="16:16" x14ac:dyDescent="0.3">
      <c r="P548092" s="83"/>
    </row>
    <row r="548093" spans="16:16" x14ac:dyDescent="0.3">
      <c r="P548093" s="83"/>
    </row>
    <row r="548094" spans="16:16" x14ac:dyDescent="0.3">
      <c r="P548094" s="83"/>
    </row>
    <row r="548095" spans="16:16" x14ac:dyDescent="0.3">
      <c r="P548095" s="83"/>
    </row>
    <row r="548096" spans="16:16" x14ac:dyDescent="0.3">
      <c r="P548096" s="83"/>
    </row>
    <row r="548097" spans="16:16" x14ac:dyDescent="0.3">
      <c r="P548097" s="83"/>
    </row>
    <row r="548098" spans="16:16" x14ac:dyDescent="0.3">
      <c r="P548098" s="83"/>
    </row>
    <row r="548099" spans="16:16" x14ac:dyDescent="0.3">
      <c r="P548099" s="83"/>
    </row>
    <row r="548100" spans="16:16" x14ac:dyDescent="0.3">
      <c r="P548100" s="83"/>
    </row>
    <row r="548101" spans="16:16" x14ac:dyDescent="0.3">
      <c r="P548101" s="83"/>
    </row>
    <row r="548102" spans="16:16" x14ac:dyDescent="0.3">
      <c r="P548102" s="83"/>
    </row>
    <row r="548103" spans="16:16" x14ac:dyDescent="0.3">
      <c r="P548103" s="83"/>
    </row>
    <row r="548104" spans="16:16" x14ac:dyDescent="0.3">
      <c r="P548104" s="83"/>
    </row>
    <row r="548105" spans="16:16" x14ac:dyDescent="0.3">
      <c r="P548105" s="83"/>
    </row>
    <row r="548106" spans="16:16" x14ac:dyDescent="0.3">
      <c r="P548106" s="83"/>
    </row>
    <row r="548107" spans="16:16" x14ac:dyDescent="0.3">
      <c r="P548107" s="83"/>
    </row>
    <row r="548108" spans="16:16" x14ac:dyDescent="0.3">
      <c r="P548108" s="83"/>
    </row>
    <row r="548109" spans="16:16" x14ac:dyDescent="0.3">
      <c r="P548109" s="83"/>
    </row>
    <row r="548110" spans="16:16" x14ac:dyDescent="0.3">
      <c r="P548110" s="83"/>
    </row>
    <row r="548111" spans="16:16" x14ac:dyDescent="0.3">
      <c r="P548111" s="83"/>
    </row>
    <row r="548112" spans="16:16" x14ac:dyDescent="0.3">
      <c r="P548112" s="83"/>
    </row>
    <row r="548113" spans="16:16" x14ac:dyDescent="0.3">
      <c r="P548113" s="83"/>
    </row>
    <row r="548114" spans="16:16" x14ac:dyDescent="0.3">
      <c r="P548114" s="83"/>
    </row>
    <row r="548115" spans="16:16" x14ac:dyDescent="0.3">
      <c r="P548115" s="83"/>
    </row>
    <row r="548116" spans="16:16" x14ac:dyDescent="0.3">
      <c r="P548116" s="83"/>
    </row>
    <row r="548117" spans="16:16" x14ac:dyDescent="0.3">
      <c r="P548117" s="83"/>
    </row>
    <row r="548118" spans="16:16" x14ac:dyDescent="0.3">
      <c r="P548118" s="83"/>
    </row>
    <row r="548119" spans="16:16" x14ac:dyDescent="0.3">
      <c r="P548119" s="83"/>
    </row>
    <row r="548120" spans="16:16" x14ac:dyDescent="0.3">
      <c r="P548120" s="83"/>
    </row>
    <row r="548121" spans="16:16" x14ac:dyDescent="0.3">
      <c r="P548121" s="83"/>
    </row>
    <row r="548122" spans="16:16" x14ac:dyDescent="0.3">
      <c r="P548122" s="83"/>
    </row>
    <row r="548123" spans="16:16" x14ac:dyDescent="0.3">
      <c r="P548123" s="83"/>
    </row>
    <row r="548124" spans="16:16" x14ac:dyDescent="0.3">
      <c r="P548124" s="83"/>
    </row>
    <row r="548125" spans="16:16" x14ac:dyDescent="0.3">
      <c r="P548125" s="83"/>
    </row>
    <row r="548126" spans="16:16" x14ac:dyDescent="0.3">
      <c r="P548126" s="83"/>
    </row>
    <row r="548127" spans="16:16" x14ac:dyDescent="0.3">
      <c r="P548127" s="83"/>
    </row>
    <row r="548128" spans="16:16" x14ac:dyDescent="0.3">
      <c r="P548128" s="83"/>
    </row>
    <row r="548129" spans="16:16" x14ac:dyDescent="0.3">
      <c r="P548129" s="83"/>
    </row>
    <row r="548130" spans="16:16" x14ac:dyDescent="0.3">
      <c r="P548130" s="83"/>
    </row>
    <row r="548131" spans="16:16" x14ac:dyDescent="0.3">
      <c r="P548131" s="83"/>
    </row>
    <row r="548132" spans="16:16" x14ac:dyDescent="0.3">
      <c r="P548132" s="83"/>
    </row>
    <row r="548133" spans="16:16" x14ac:dyDescent="0.3">
      <c r="P548133" s="83"/>
    </row>
    <row r="548134" spans="16:16" x14ac:dyDescent="0.3">
      <c r="P548134" s="83"/>
    </row>
    <row r="548135" spans="16:16" x14ac:dyDescent="0.3">
      <c r="P548135" s="83"/>
    </row>
    <row r="548136" spans="16:16" x14ac:dyDescent="0.3">
      <c r="P548136" s="83"/>
    </row>
    <row r="548137" spans="16:16" x14ac:dyDescent="0.3">
      <c r="P548137" s="83"/>
    </row>
    <row r="548138" spans="16:16" x14ac:dyDescent="0.3">
      <c r="P548138" s="83"/>
    </row>
    <row r="548139" spans="16:16" x14ac:dyDescent="0.3">
      <c r="P548139" s="83"/>
    </row>
    <row r="548140" spans="16:16" x14ac:dyDescent="0.3">
      <c r="P548140" s="83"/>
    </row>
    <row r="548141" spans="16:16" x14ac:dyDescent="0.3">
      <c r="P548141" s="83"/>
    </row>
    <row r="548142" spans="16:16" x14ac:dyDescent="0.3">
      <c r="P548142" s="83"/>
    </row>
    <row r="548143" spans="16:16" x14ac:dyDescent="0.3">
      <c r="P548143" s="83"/>
    </row>
    <row r="548144" spans="16:16" x14ac:dyDescent="0.3">
      <c r="P548144" s="83"/>
    </row>
    <row r="548145" spans="16:16" x14ac:dyDescent="0.3">
      <c r="P548145" s="83"/>
    </row>
    <row r="548146" spans="16:16" x14ac:dyDescent="0.3">
      <c r="P548146" s="83"/>
    </row>
    <row r="548147" spans="16:16" x14ac:dyDescent="0.3">
      <c r="P548147" s="83"/>
    </row>
    <row r="548148" spans="16:16" x14ac:dyDescent="0.3">
      <c r="P548148" s="83"/>
    </row>
    <row r="548149" spans="16:16" x14ac:dyDescent="0.3">
      <c r="P548149" s="83"/>
    </row>
    <row r="548150" spans="16:16" x14ac:dyDescent="0.3">
      <c r="P548150" s="83"/>
    </row>
    <row r="548151" spans="16:16" x14ac:dyDescent="0.3">
      <c r="P548151" s="83"/>
    </row>
    <row r="548152" spans="16:16" x14ac:dyDescent="0.3">
      <c r="P548152" s="83"/>
    </row>
    <row r="548153" spans="16:16" x14ac:dyDescent="0.3">
      <c r="P548153" s="83"/>
    </row>
    <row r="548154" spans="16:16" x14ac:dyDescent="0.3">
      <c r="P548154" s="83"/>
    </row>
    <row r="548155" spans="16:16" x14ac:dyDescent="0.3">
      <c r="P548155" s="83"/>
    </row>
    <row r="548156" spans="16:16" x14ac:dyDescent="0.3">
      <c r="P548156" s="83"/>
    </row>
    <row r="548157" spans="16:16" x14ac:dyDescent="0.3">
      <c r="P548157" s="83"/>
    </row>
    <row r="548158" spans="16:16" x14ac:dyDescent="0.3">
      <c r="P548158" s="83"/>
    </row>
    <row r="548159" spans="16:16" x14ac:dyDescent="0.3">
      <c r="P548159" s="83"/>
    </row>
    <row r="548160" spans="16:16" x14ac:dyDescent="0.3">
      <c r="P548160" s="83"/>
    </row>
    <row r="548161" spans="16:16" x14ac:dyDescent="0.3">
      <c r="P548161" s="83"/>
    </row>
    <row r="548162" spans="16:16" x14ac:dyDescent="0.3">
      <c r="P548162" s="83"/>
    </row>
    <row r="548163" spans="16:16" x14ac:dyDescent="0.3">
      <c r="P548163" s="83"/>
    </row>
    <row r="548164" spans="16:16" x14ac:dyDescent="0.3">
      <c r="P548164" s="83"/>
    </row>
    <row r="548165" spans="16:16" x14ac:dyDescent="0.3">
      <c r="P548165" s="83"/>
    </row>
    <row r="548166" spans="16:16" x14ac:dyDescent="0.3">
      <c r="P548166" s="83"/>
    </row>
    <row r="548167" spans="16:16" x14ac:dyDescent="0.3">
      <c r="P548167" s="83"/>
    </row>
    <row r="548168" spans="16:16" x14ac:dyDescent="0.3">
      <c r="P548168" s="83"/>
    </row>
    <row r="548169" spans="16:16" x14ac:dyDescent="0.3">
      <c r="P548169" s="83"/>
    </row>
    <row r="548170" spans="16:16" x14ac:dyDescent="0.3">
      <c r="P548170" s="83"/>
    </row>
    <row r="548171" spans="16:16" x14ac:dyDescent="0.3">
      <c r="P548171" s="83"/>
    </row>
    <row r="548172" spans="16:16" x14ac:dyDescent="0.3">
      <c r="P548172" s="83"/>
    </row>
    <row r="548173" spans="16:16" x14ac:dyDescent="0.3">
      <c r="P548173" s="83"/>
    </row>
    <row r="548174" spans="16:16" x14ac:dyDescent="0.3">
      <c r="P548174" s="83"/>
    </row>
    <row r="548175" spans="16:16" x14ac:dyDescent="0.3">
      <c r="P548175" s="83"/>
    </row>
    <row r="548176" spans="16:16" x14ac:dyDescent="0.3">
      <c r="P548176" s="83"/>
    </row>
    <row r="548177" spans="16:16" x14ac:dyDescent="0.3">
      <c r="P548177" s="83"/>
    </row>
    <row r="548178" spans="16:16" x14ac:dyDescent="0.3">
      <c r="P548178" s="83"/>
    </row>
    <row r="548179" spans="16:16" x14ac:dyDescent="0.3">
      <c r="P548179" s="83"/>
    </row>
    <row r="548180" spans="16:16" x14ac:dyDescent="0.3">
      <c r="P548180" s="83"/>
    </row>
    <row r="548181" spans="16:16" x14ac:dyDescent="0.3">
      <c r="P548181" s="83"/>
    </row>
    <row r="548182" spans="16:16" x14ac:dyDescent="0.3">
      <c r="P548182" s="83"/>
    </row>
    <row r="548183" spans="16:16" x14ac:dyDescent="0.3">
      <c r="P548183" s="83"/>
    </row>
    <row r="548184" spans="16:16" x14ac:dyDescent="0.3">
      <c r="P548184" s="83"/>
    </row>
    <row r="548185" spans="16:16" x14ac:dyDescent="0.3">
      <c r="P548185" s="83"/>
    </row>
    <row r="548186" spans="16:16" x14ac:dyDescent="0.3">
      <c r="P548186" s="83"/>
    </row>
    <row r="548187" spans="16:16" x14ac:dyDescent="0.3">
      <c r="P548187" s="83"/>
    </row>
    <row r="548188" spans="16:16" x14ac:dyDescent="0.3">
      <c r="P548188" s="83"/>
    </row>
    <row r="548189" spans="16:16" x14ac:dyDescent="0.3">
      <c r="P548189" s="83"/>
    </row>
    <row r="548190" spans="16:16" x14ac:dyDescent="0.3">
      <c r="P548190" s="83"/>
    </row>
    <row r="548191" spans="16:16" x14ac:dyDescent="0.3">
      <c r="P548191" s="83"/>
    </row>
    <row r="548192" spans="16:16" x14ac:dyDescent="0.3">
      <c r="P548192" s="83"/>
    </row>
    <row r="548193" spans="16:16" x14ac:dyDescent="0.3">
      <c r="P548193" s="83"/>
    </row>
    <row r="548194" spans="16:16" x14ac:dyDescent="0.3">
      <c r="P548194" s="83"/>
    </row>
    <row r="548195" spans="16:16" x14ac:dyDescent="0.3">
      <c r="P548195" s="83"/>
    </row>
    <row r="548196" spans="16:16" x14ac:dyDescent="0.3">
      <c r="P548196" s="83"/>
    </row>
    <row r="548197" spans="16:16" x14ac:dyDescent="0.3">
      <c r="P548197" s="83"/>
    </row>
    <row r="548198" spans="16:16" x14ac:dyDescent="0.3">
      <c r="P548198" s="83"/>
    </row>
    <row r="548199" spans="16:16" x14ac:dyDescent="0.3">
      <c r="P548199" s="83"/>
    </row>
    <row r="548200" spans="16:16" x14ac:dyDescent="0.3">
      <c r="P548200" s="83"/>
    </row>
    <row r="548201" spans="16:16" x14ac:dyDescent="0.3">
      <c r="P548201" s="83"/>
    </row>
    <row r="548202" spans="16:16" x14ac:dyDescent="0.3">
      <c r="P548202" s="83"/>
    </row>
    <row r="548203" spans="16:16" x14ac:dyDescent="0.3">
      <c r="P548203" s="83"/>
    </row>
    <row r="548204" spans="16:16" x14ac:dyDescent="0.3">
      <c r="P548204" s="83"/>
    </row>
    <row r="548205" spans="16:16" x14ac:dyDescent="0.3">
      <c r="P548205" s="83"/>
    </row>
    <row r="548206" spans="16:16" x14ac:dyDescent="0.3">
      <c r="P548206" s="83"/>
    </row>
    <row r="548207" spans="16:16" x14ac:dyDescent="0.3">
      <c r="P548207" s="83"/>
    </row>
    <row r="548208" spans="16:16" x14ac:dyDescent="0.3">
      <c r="P548208" s="83"/>
    </row>
    <row r="548209" spans="16:16" x14ac:dyDescent="0.3">
      <c r="P548209" s="83"/>
    </row>
    <row r="548210" spans="16:16" x14ac:dyDescent="0.3">
      <c r="P548210" s="83"/>
    </row>
    <row r="548211" spans="16:16" x14ac:dyDescent="0.3">
      <c r="P548211" s="83"/>
    </row>
    <row r="548212" spans="16:16" x14ac:dyDescent="0.3">
      <c r="P548212" s="83"/>
    </row>
    <row r="548213" spans="16:16" x14ac:dyDescent="0.3">
      <c r="P548213" s="83"/>
    </row>
    <row r="548214" spans="16:16" x14ac:dyDescent="0.3">
      <c r="P548214" s="83"/>
    </row>
    <row r="548215" spans="16:16" x14ac:dyDescent="0.3">
      <c r="P548215" s="83"/>
    </row>
    <row r="548216" spans="16:16" x14ac:dyDescent="0.3">
      <c r="P548216" s="83"/>
    </row>
    <row r="548217" spans="16:16" x14ac:dyDescent="0.3">
      <c r="P548217" s="83"/>
    </row>
    <row r="548218" spans="16:16" x14ac:dyDescent="0.3">
      <c r="P548218" s="83"/>
    </row>
    <row r="548219" spans="16:16" x14ac:dyDescent="0.3">
      <c r="P548219" s="83"/>
    </row>
    <row r="548220" spans="16:16" x14ac:dyDescent="0.3">
      <c r="P548220" s="83"/>
    </row>
    <row r="548221" spans="16:16" x14ac:dyDescent="0.3">
      <c r="P548221" s="83"/>
    </row>
    <row r="548222" spans="16:16" x14ac:dyDescent="0.3">
      <c r="P548222" s="83"/>
    </row>
    <row r="548223" spans="16:16" x14ac:dyDescent="0.3">
      <c r="P548223" s="83"/>
    </row>
    <row r="548224" spans="16:16" x14ac:dyDescent="0.3">
      <c r="P548224" s="83"/>
    </row>
    <row r="548225" spans="16:16" x14ac:dyDescent="0.3">
      <c r="P548225" s="83"/>
    </row>
    <row r="548226" spans="16:16" x14ac:dyDescent="0.3">
      <c r="P548226" s="83"/>
    </row>
    <row r="548227" spans="16:16" x14ac:dyDescent="0.3">
      <c r="P548227" s="83"/>
    </row>
    <row r="548228" spans="16:16" x14ac:dyDescent="0.3">
      <c r="P548228" s="83"/>
    </row>
    <row r="548229" spans="16:16" x14ac:dyDescent="0.3">
      <c r="P548229" s="83"/>
    </row>
    <row r="548230" spans="16:16" x14ac:dyDescent="0.3">
      <c r="P548230" s="83"/>
    </row>
    <row r="548231" spans="16:16" x14ac:dyDescent="0.3">
      <c r="P548231" s="83"/>
    </row>
    <row r="548232" spans="16:16" x14ac:dyDescent="0.3">
      <c r="P548232" s="83"/>
    </row>
    <row r="548233" spans="16:16" x14ac:dyDescent="0.3">
      <c r="P548233" s="83"/>
    </row>
    <row r="548234" spans="16:16" x14ac:dyDescent="0.3">
      <c r="P548234" s="83"/>
    </row>
    <row r="548235" spans="16:16" x14ac:dyDescent="0.3">
      <c r="P548235" s="83"/>
    </row>
    <row r="548236" spans="16:16" x14ac:dyDescent="0.3">
      <c r="P548236" s="83"/>
    </row>
    <row r="548237" spans="16:16" x14ac:dyDescent="0.3">
      <c r="P548237" s="83"/>
    </row>
    <row r="548238" spans="16:16" x14ac:dyDescent="0.3">
      <c r="P548238" s="83"/>
    </row>
    <row r="548239" spans="16:16" x14ac:dyDescent="0.3">
      <c r="P548239" s="83"/>
    </row>
    <row r="548240" spans="16:16" x14ac:dyDescent="0.3">
      <c r="P548240" s="83"/>
    </row>
    <row r="548241" spans="16:16" x14ac:dyDescent="0.3">
      <c r="P548241" s="83"/>
    </row>
    <row r="548242" spans="16:16" x14ac:dyDescent="0.3">
      <c r="P548242" s="83"/>
    </row>
    <row r="548243" spans="16:16" x14ac:dyDescent="0.3">
      <c r="P548243" s="83"/>
    </row>
    <row r="548244" spans="16:16" x14ac:dyDescent="0.3">
      <c r="P548244" s="83"/>
    </row>
    <row r="548245" spans="16:16" x14ac:dyDescent="0.3">
      <c r="P548245" s="83"/>
    </row>
    <row r="548246" spans="16:16" x14ac:dyDescent="0.3">
      <c r="P548246" s="83"/>
    </row>
    <row r="548247" spans="16:16" x14ac:dyDescent="0.3">
      <c r="P548247" s="83"/>
    </row>
    <row r="548248" spans="16:16" x14ac:dyDescent="0.3">
      <c r="P548248" s="83"/>
    </row>
    <row r="548249" spans="16:16" x14ac:dyDescent="0.3">
      <c r="P548249" s="83"/>
    </row>
    <row r="548250" spans="16:16" x14ac:dyDescent="0.3">
      <c r="P548250" s="83"/>
    </row>
    <row r="548251" spans="16:16" x14ac:dyDescent="0.3">
      <c r="P548251" s="83"/>
    </row>
    <row r="548252" spans="16:16" x14ac:dyDescent="0.3">
      <c r="P548252" s="83"/>
    </row>
    <row r="548253" spans="16:16" x14ac:dyDescent="0.3">
      <c r="P548253" s="83"/>
    </row>
    <row r="548254" spans="16:16" x14ac:dyDescent="0.3">
      <c r="P548254" s="83"/>
    </row>
    <row r="548255" spans="16:16" x14ac:dyDescent="0.3">
      <c r="P548255" s="83"/>
    </row>
    <row r="548256" spans="16:16" x14ac:dyDescent="0.3">
      <c r="P548256" s="83"/>
    </row>
    <row r="548257" spans="16:16" x14ac:dyDescent="0.3">
      <c r="P548257" s="83"/>
    </row>
    <row r="548258" spans="16:16" x14ac:dyDescent="0.3">
      <c r="P548258" s="83"/>
    </row>
    <row r="548259" spans="16:16" x14ac:dyDescent="0.3">
      <c r="P548259" s="83"/>
    </row>
    <row r="548260" spans="16:16" x14ac:dyDescent="0.3">
      <c r="P548260" s="83"/>
    </row>
    <row r="548261" spans="16:16" x14ac:dyDescent="0.3">
      <c r="P548261" s="83"/>
    </row>
    <row r="548262" spans="16:16" x14ac:dyDescent="0.3">
      <c r="P548262" s="83"/>
    </row>
    <row r="548263" spans="16:16" x14ac:dyDescent="0.3">
      <c r="P548263" s="83"/>
    </row>
    <row r="548264" spans="16:16" x14ac:dyDescent="0.3">
      <c r="P548264" s="83"/>
    </row>
    <row r="548265" spans="16:16" x14ac:dyDescent="0.3">
      <c r="P548265" s="83"/>
    </row>
    <row r="548266" spans="16:16" x14ac:dyDescent="0.3">
      <c r="P548266" s="83"/>
    </row>
    <row r="548267" spans="16:16" x14ac:dyDescent="0.3">
      <c r="P548267" s="83"/>
    </row>
    <row r="548268" spans="16:16" x14ac:dyDescent="0.3">
      <c r="P548268" s="83"/>
    </row>
    <row r="548269" spans="16:16" x14ac:dyDescent="0.3">
      <c r="P548269" s="83"/>
    </row>
    <row r="548270" spans="16:16" x14ac:dyDescent="0.3">
      <c r="P548270" s="83"/>
    </row>
    <row r="548271" spans="16:16" x14ac:dyDescent="0.3">
      <c r="P548271" s="83"/>
    </row>
    <row r="548272" spans="16:16" x14ac:dyDescent="0.3">
      <c r="P548272" s="83"/>
    </row>
    <row r="548273" spans="16:16" x14ac:dyDescent="0.3">
      <c r="P548273" s="83"/>
    </row>
    <row r="548274" spans="16:16" x14ac:dyDescent="0.3">
      <c r="P548274" s="83"/>
    </row>
    <row r="548275" spans="16:16" x14ac:dyDescent="0.3">
      <c r="P548275" s="83"/>
    </row>
    <row r="548276" spans="16:16" x14ac:dyDescent="0.3">
      <c r="P548276" s="83"/>
    </row>
    <row r="548277" spans="16:16" x14ac:dyDescent="0.3">
      <c r="P548277" s="83"/>
    </row>
    <row r="548278" spans="16:16" x14ac:dyDescent="0.3">
      <c r="P548278" s="83"/>
    </row>
    <row r="548279" spans="16:16" x14ac:dyDescent="0.3">
      <c r="P548279" s="83"/>
    </row>
    <row r="548280" spans="16:16" x14ac:dyDescent="0.3">
      <c r="P548280" s="83"/>
    </row>
    <row r="548281" spans="16:16" x14ac:dyDescent="0.3">
      <c r="P548281" s="83"/>
    </row>
    <row r="548282" spans="16:16" x14ac:dyDescent="0.3">
      <c r="P548282" s="83"/>
    </row>
    <row r="548283" spans="16:16" x14ac:dyDescent="0.3">
      <c r="P548283" s="83"/>
    </row>
    <row r="548284" spans="16:16" x14ac:dyDescent="0.3">
      <c r="P548284" s="83"/>
    </row>
    <row r="548285" spans="16:16" x14ac:dyDescent="0.3">
      <c r="P548285" s="83"/>
    </row>
    <row r="548286" spans="16:16" x14ac:dyDescent="0.3">
      <c r="P548286" s="83"/>
    </row>
    <row r="548287" spans="16:16" x14ac:dyDescent="0.3">
      <c r="P548287" s="83"/>
    </row>
    <row r="548288" spans="16:16" x14ac:dyDescent="0.3">
      <c r="P548288" s="83"/>
    </row>
    <row r="548289" spans="16:16" x14ac:dyDescent="0.3">
      <c r="P548289" s="83"/>
    </row>
    <row r="548290" spans="16:16" x14ac:dyDescent="0.3">
      <c r="P548290" s="83"/>
    </row>
    <row r="548291" spans="16:16" x14ac:dyDescent="0.3">
      <c r="P548291" s="83"/>
    </row>
    <row r="548292" spans="16:16" x14ac:dyDescent="0.3">
      <c r="P548292" s="83"/>
    </row>
    <row r="548293" spans="16:16" x14ac:dyDescent="0.3">
      <c r="P548293" s="83"/>
    </row>
    <row r="548294" spans="16:16" x14ac:dyDescent="0.3">
      <c r="P548294" s="83"/>
    </row>
    <row r="548295" spans="16:16" x14ac:dyDescent="0.3">
      <c r="P548295" s="83"/>
    </row>
    <row r="548296" spans="16:16" x14ac:dyDescent="0.3">
      <c r="P548296" s="83"/>
    </row>
    <row r="548297" spans="16:16" x14ac:dyDescent="0.3">
      <c r="P548297" s="83"/>
    </row>
    <row r="548298" spans="16:16" x14ac:dyDescent="0.3">
      <c r="P548298" s="83"/>
    </row>
    <row r="548299" spans="16:16" x14ac:dyDescent="0.3">
      <c r="P548299" s="83"/>
    </row>
    <row r="548300" spans="16:16" x14ac:dyDescent="0.3">
      <c r="P548300" s="83"/>
    </row>
    <row r="548301" spans="16:16" x14ac:dyDescent="0.3">
      <c r="P548301" s="83"/>
    </row>
    <row r="548302" spans="16:16" x14ac:dyDescent="0.3">
      <c r="P548302" s="83"/>
    </row>
    <row r="548303" spans="16:16" x14ac:dyDescent="0.3">
      <c r="P548303" s="83"/>
    </row>
    <row r="548304" spans="16:16" x14ac:dyDescent="0.3">
      <c r="P548304" s="83"/>
    </row>
    <row r="548305" spans="16:16" x14ac:dyDescent="0.3">
      <c r="P548305" s="83"/>
    </row>
    <row r="548306" spans="16:16" x14ac:dyDescent="0.3">
      <c r="P548306" s="83"/>
    </row>
    <row r="548307" spans="16:16" x14ac:dyDescent="0.3">
      <c r="P548307" s="83"/>
    </row>
    <row r="548308" spans="16:16" x14ac:dyDescent="0.3">
      <c r="P548308" s="83"/>
    </row>
    <row r="548309" spans="16:16" x14ac:dyDescent="0.3">
      <c r="P548309" s="83"/>
    </row>
    <row r="548310" spans="16:16" x14ac:dyDescent="0.3">
      <c r="P548310" s="83"/>
    </row>
    <row r="548311" spans="16:16" x14ac:dyDescent="0.3">
      <c r="P548311" s="83"/>
    </row>
    <row r="548312" spans="16:16" x14ac:dyDescent="0.3">
      <c r="P548312" s="83"/>
    </row>
    <row r="548313" spans="16:16" x14ac:dyDescent="0.3">
      <c r="P548313" s="83"/>
    </row>
    <row r="548314" spans="16:16" x14ac:dyDescent="0.3">
      <c r="P548314" s="83"/>
    </row>
    <row r="548315" spans="16:16" x14ac:dyDescent="0.3">
      <c r="P548315" s="83"/>
    </row>
    <row r="548316" spans="16:16" x14ac:dyDescent="0.3">
      <c r="P548316" s="83"/>
    </row>
    <row r="548317" spans="16:16" x14ac:dyDescent="0.3">
      <c r="P548317" s="83"/>
    </row>
    <row r="548318" spans="16:16" x14ac:dyDescent="0.3">
      <c r="P548318" s="83"/>
    </row>
    <row r="548319" spans="16:16" x14ac:dyDescent="0.3">
      <c r="P548319" s="83"/>
    </row>
    <row r="548320" spans="16:16" x14ac:dyDescent="0.3">
      <c r="P548320" s="83"/>
    </row>
    <row r="548321" spans="16:16" x14ac:dyDescent="0.3">
      <c r="P548321" s="83"/>
    </row>
    <row r="548322" spans="16:16" x14ac:dyDescent="0.3">
      <c r="P548322" s="83"/>
    </row>
    <row r="548323" spans="16:16" x14ac:dyDescent="0.3">
      <c r="P548323" s="83"/>
    </row>
    <row r="548324" spans="16:16" x14ac:dyDescent="0.3">
      <c r="P548324" s="83"/>
    </row>
    <row r="548325" spans="16:16" x14ac:dyDescent="0.3">
      <c r="P548325" s="83"/>
    </row>
    <row r="548326" spans="16:16" x14ac:dyDescent="0.3">
      <c r="P548326" s="83"/>
    </row>
    <row r="548327" spans="16:16" x14ac:dyDescent="0.3">
      <c r="P548327" s="83"/>
    </row>
    <row r="548328" spans="16:16" x14ac:dyDescent="0.3">
      <c r="P548328" s="83"/>
    </row>
    <row r="548329" spans="16:16" x14ac:dyDescent="0.3">
      <c r="P548329" s="83"/>
    </row>
    <row r="548330" spans="16:16" x14ac:dyDescent="0.3">
      <c r="P548330" s="83"/>
    </row>
    <row r="548331" spans="16:16" x14ac:dyDescent="0.3">
      <c r="P548331" s="83"/>
    </row>
    <row r="548332" spans="16:16" x14ac:dyDescent="0.3">
      <c r="P548332" s="83"/>
    </row>
    <row r="548333" spans="16:16" x14ac:dyDescent="0.3">
      <c r="P548333" s="83"/>
    </row>
    <row r="548334" spans="16:16" x14ac:dyDescent="0.3">
      <c r="P548334" s="83"/>
    </row>
    <row r="548335" spans="16:16" x14ac:dyDescent="0.3">
      <c r="P548335" s="83"/>
    </row>
    <row r="548336" spans="16:16" x14ac:dyDescent="0.3">
      <c r="P548336" s="83"/>
    </row>
    <row r="548337" spans="16:16" x14ac:dyDescent="0.3">
      <c r="P548337" s="83"/>
    </row>
    <row r="548338" spans="16:16" x14ac:dyDescent="0.3">
      <c r="P548338" s="83"/>
    </row>
    <row r="548339" spans="16:16" x14ac:dyDescent="0.3">
      <c r="P548339" s="83"/>
    </row>
    <row r="548340" spans="16:16" x14ac:dyDescent="0.3">
      <c r="P548340" s="83"/>
    </row>
    <row r="548341" spans="16:16" x14ac:dyDescent="0.3">
      <c r="P548341" s="83"/>
    </row>
    <row r="548342" spans="16:16" x14ac:dyDescent="0.3">
      <c r="P548342" s="83"/>
    </row>
    <row r="548343" spans="16:16" x14ac:dyDescent="0.3">
      <c r="P548343" s="83"/>
    </row>
    <row r="548344" spans="16:16" x14ac:dyDescent="0.3">
      <c r="P548344" s="83"/>
    </row>
    <row r="548345" spans="16:16" x14ac:dyDescent="0.3">
      <c r="P548345" s="83"/>
    </row>
    <row r="548346" spans="16:16" x14ac:dyDescent="0.3">
      <c r="P548346" s="83"/>
    </row>
    <row r="548347" spans="16:16" x14ac:dyDescent="0.3">
      <c r="P548347" s="83"/>
    </row>
    <row r="548348" spans="16:16" x14ac:dyDescent="0.3">
      <c r="P548348" s="83"/>
    </row>
    <row r="548349" spans="16:16" x14ac:dyDescent="0.3">
      <c r="P548349" s="83"/>
    </row>
    <row r="548350" spans="16:16" x14ac:dyDescent="0.3">
      <c r="P548350" s="83"/>
    </row>
    <row r="548351" spans="16:16" x14ac:dyDescent="0.3">
      <c r="P548351" s="83"/>
    </row>
    <row r="548352" spans="16:16" x14ac:dyDescent="0.3">
      <c r="P548352" s="83"/>
    </row>
    <row r="548353" spans="16:16" x14ac:dyDescent="0.3">
      <c r="P548353" s="83"/>
    </row>
    <row r="548354" spans="16:16" x14ac:dyDescent="0.3">
      <c r="P548354" s="83"/>
    </row>
    <row r="548355" spans="16:16" x14ac:dyDescent="0.3">
      <c r="P548355" s="83"/>
    </row>
    <row r="548356" spans="16:16" x14ac:dyDescent="0.3">
      <c r="P548356" s="83"/>
    </row>
    <row r="548357" spans="16:16" x14ac:dyDescent="0.3">
      <c r="P548357" s="83"/>
    </row>
    <row r="548358" spans="16:16" x14ac:dyDescent="0.3">
      <c r="P548358" s="83"/>
    </row>
    <row r="548359" spans="16:16" x14ac:dyDescent="0.3">
      <c r="P548359" s="83"/>
    </row>
    <row r="548360" spans="16:16" x14ac:dyDescent="0.3">
      <c r="P548360" s="83"/>
    </row>
    <row r="548361" spans="16:16" x14ac:dyDescent="0.3">
      <c r="P548361" s="83"/>
    </row>
    <row r="548362" spans="16:16" x14ac:dyDescent="0.3">
      <c r="P548362" s="83"/>
    </row>
    <row r="548363" spans="16:16" x14ac:dyDescent="0.3">
      <c r="P548363" s="83"/>
    </row>
    <row r="548364" spans="16:16" x14ac:dyDescent="0.3">
      <c r="P548364" s="83"/>
    </row>
    <row r="548365" spans="16:16" x14ac:dyDescent="0.3">
      <c r="P548365" s="83"/>
    </row>
    <row r="548366" spans="16:16" x14ac:dyDescent="0.3">
      <c r="P548366" s="83"/>
    </row>
    <row r="548367" spans="16:16" x14ac:dyDescent="0.3">
      <c r="P548367" s="83"/>
    </row>
    <row r="548368" spans="16:16" x14ac:dyDescent="0.3">
      <c r="P548368" s="83"/>
    </row>
    <row r="548369" spans="16:16" x14ac:dyDescent="0.3">
      <c r="P548369" s="83"/>
    </row>
    <row r="548370" spans="16:16" x14ac:dyDescent="0.3">
      <c r="P548370" s="83"/>
    </row>
    <row r="548371" spans="16:16" x14ac:dyDescent="0.3">
      <c r="P548371" s="83"/>
    </row>
    <row r="548372" spans="16:16" x14ac:dyDescent="0.3">
      <c r="P548372" s="83"/>
    </row>
    <row r="548373" spans="16:16" x14ac:dyDescent="0.3">
      <c r="P548373" s="83"/>
    </row>
    <row r="548374" spans="16:16" x14ac:dyDescent="0.3">
      <c r="P548374" s="83"/>
    </row>
    <row r="548375" spans="16:16" x14ac:dyDescent="0.3">
      <c r="P548375" s="83"/>
    </row>
    <row r="548376" spans="16:16" x14ac:dyDescent="0.3">
      <c r="P548376" s="83"/>
    </row>
    <row r="548377" spans="16:16" x14ac:dyDescent="0.3">
      <c r="P548377" s="83"/>
    </row>
    <row r="548378" spans="16:16" x14ac:dyDescent="0.3">
      <c r="P548378" s="83"/>
    </row>
    <row r="548379" spans="16:16" x14ac:dyDescent="0.3">
      <c r="P548379" s="83"/>
    </row>
    <row r="548380" spans="16:16" x14ac:dyDescent="0.3">
      <c r="P548380" s="83"/>
    </row>
    <row r="548381" spans="16:16" x14ac:dyDescent="0.3">
      <c r="P548381" s="83"/>
    </row>
    <row r="548382" spans="16:16" x14ac:dyDescent="0.3">
      <c r="P548382" s="83"/>
    </row>
    <row r="548383" spans="16:16" x14ac:dyDescent="0.3">
      <c r="P548383" s="83"/>
    </row>
    <row r="548384" spans="16:16" x14ac:dyDescent="0.3">
      <c r="P548384" s="83"/>
    </row>
    <row r="548385" spans="16:16" x14ac:dyDescent="0.3">
      <c r="P548385" s="83"/>
    </row>
    <row r="548386" spans="16:16" x14ac:dyDescent="0.3">
      <c r="P548386" s="83"/>
    </row>
    <row r="548387" spans="16:16" x14ac:dyDescent="0.3">
      <c r="P548387" s="83"/>
    </row>
    <row r="548388" spans="16:16" x14ac:dyDescent="0.3">
      <c r="P548388" s="83"/>
    </row>
    <row r="548389" spans="16:16" x14ac:dyDescent="0.3">
      <c r="P548389" s="83"/>
    </row>
    <row r="548390" spans="16:16" x14ac:dyDescent="0.3">
      <c r="P548390" s="83"/>
    </row>
    <row r="548391" spans="16:16" x14ac:dyDescent="0.3">
      <c r="P548391" s="83"/>
    </row>
    <row r="548392" spans="16:16" x14ac:dyDescent="0.3">
      <c r="P548392" s="83"/>
    </row>
    <row r="548393" spans="16:16" x14ac:dyDescent="0.3">
      <c r="P548393" s="83"/>
    </row>
    <row r="548394" spans="16:16" x14ac:dyDescent="0.3">
      <c r="P548394" s="83"/>
    </row>
    <row r="548395" spans="16:16" x14ac:dyDescent="0.3">
      <c r="P548395" s="83"/>
    </row>
    <row r="548396" spans="16:16" x14ac:dyDescent="0.3">
      <c r="P548396" s="83"/>
    </row>
    <row r="548397" spans="16:16" x14ac:dyDescent="0.3">
      <c r="P548397" s="83"/>
    </row>
    <row r="548398" spans="16:16" x14ac:dyDescent="0.3">
      <c r="P548398" s="83"/>
    </row>
    <row r="548399" spans="16:16" x14ac:dyDescent="0.3">
      <c r="P548399" s="83"/>
    </row>
    <row r="548400" spans="16:16" x14ac:dyDescent="0.3">
      <c r="P548400" s="83"/>
    </row>
    <row r="548401" spans="16:16" x14ac:dyDescent="0.3">
      <c r="P548401" s="83"/>
    </row>
    <row r="548402" spans="16:16" x14ac:dyDescent="0.3">
      <c r="P548402" s="83"/>
    </row>
    <row r="548403" spans="16:16" x14ac:dyDescent="0.3">
      <c r="P548403" s="83"/>
    </row>
    <row r="548404" spans="16:16" x14ac:dyDescent="0.3">
      <c r="P548404" s="83"/>
    </row>
    <row r="548405" spans="16:16" x14ac:dyDescent="0.3">
      <c r="P548405" s="83"/>
    </row>
    <row r="548406" spans="16:16" x14ac:dyDescent="0.3">
      <c r="P548406" s="83"/>
    </row>
    <row r="548407" spans="16:16" x14ac:dyDescent="0.3">
      <c r="P548407" s="83"/>
    </row>
    <row r="548408" spans="16:16" x14ac:dyDescent="0.3">
      <c r="P548408" s="83"/>
    </row>
    <row r="548409" spans="16:16" x14ac:dyDescent="0.3">
      <c r="P548409" s="83"/>
    </row>
    <row r="548410" spans="16:16" x14ac:dyDescent="0.3">
      <c r="P548410" s="83"/>
    </row>
    <row r="548411" spans="16:16" x14ac:dyDescent="0.3">
      <c r="P548411" s="83"/>
    </row>
    <row r="548412" spans="16:16" x14ac:dyDescent="0.3">
      <c r="P548412" s="83"/>
    </row>
    <row r="548413" spans="16:16" x14ac:dyDescent="0.3">
      <c r="P548413" s="83"/>
    </row>
    <row r="548414" spans="16:16" x14ac:dyDescent="0.3">
      <c r="P548414" s="83"/>
    </row>
    <row r="548415" spans="16:16" x14ac:dyDescent="0.3">
      <c r="P548415" s="83"/>
    </row>
    <row r="548416" spans="16:16" x14ac:dyDescent="0.3">
      <c r="P548416" s="83"/>
    </row>
    <row r="548417" spans="16:16" x14ac:dyDescent="0.3">
      <c r="P548417" s="83"/>
    </row>
    <row r="548418" spans="16:16" x14ac:dyDescent="0.3">
      <c r="P548418" s="83"/>
    </row>
    <row r="548419" spans="16:16" x14ac:dyDescent="0.3">
      <c r="P548419" s="83"/>
    </row>
    <row r="548420" spans="16:16" x14ac:dyDescent="0.3">
      <c r="P548420" s="83"/>
    </row>
    <row r="548421" spans="16:16" x14ac:dyDescent="0.3">
      <c r="P548421" s="83"/>
    </row>
    <row r="548422" spans="16:16" x14ac:dyDescent="0.3">
      <c r="P548422" s="83"/>
    </row>
    <row r="548423" spans="16:16" x14ac:dyDescent="0.3">
      <c r="P548423" s="83"/>
    </row>
    <row r="548424" spans="16:16" x14ac:dyDescent="0.3">
      <c r="P548424" s="83"/>
    </row>
    <row r="548425" spans="16:16" x14ac:dyDescent="0.3">
      <c r="P548425" s="83"/>
    </row>
    <row r="548426" spans="16:16" x14ac:dyDescent="0.3">
      <c r="P548426" s="83"/>
    </row>
    <row r="548427" spans="16:16" x14ac:dyDescent="0.3">
      <c r="P548427" s="83"/>
    </row>
    <row r="548428" spans="16:16" x14ac:dyDescent="0.3">
      <c r="P548428" s="83"/>
    </row>
    <row r="548429" spans="16:16" x14ac:dyDescent="0.3">
      <c r="P548429" s="83"/>
    </row>
    <row r="548430" spans="16:16" x14ac:dyDescent="0.3">
      <c r="P548430" s="83"/>
    </row>
    <row r="548431" spans="16:16" x14ac:dyDescent="0.3">
      <c r="P548431" s="83"/>
    </row>
    <row r="548432" spans="16:16" x14ac:dyDescent="0.3">
      <c r="P548432" s="83"/>
    </row>
    <row r="548433" spans="16:16" x14ac:dyDescent="0.3">
      <c r="P548433" s="83"/>
    </row>
    <row r="548434" spans="16:16" x14ac:dyDescent="0.3">
      <c r="P548434" s="83"/>
    </row>
    <row r="548435" spans="16:16" x14ac:dyDescent="0.3">
      <c r="P548435" s="83"/>
    </row>
    <row r="548436" spans="16:16" x14ac:dyDescent="0.3">
      <c r="P548436" s="83"/>
    </row>
    <row r="548437" spans="16:16" x14ac:dyDescent="0.3">
      <c r="P548437" s="83"/>
    </row>
    <row r="548438" spans="16:16" x14ac:dyDescent="0.3">
      <c r="P548438" s="83"/>
    </row>
    <row r="548439" spans="16:16" x14ac:dyDescent="0.3">
      <c r="P548439" s="83"/>
    </row>
    <row r="548440" spans="16:16" x14ac:dyDescent="0.3">
      <c r="P548440" s="83"/>
    </row>
    <row r="548441" spans="16:16" x14ac:dyDescent="0.3">
      <c r="P548441" s="83"/>
    </row>
    <row r="548442" spans="16:16" x14ac:dyDescent="0.3">
      <c r="P548442" s="83"/>
    </row>
    <row r="548443" spans="16:16" x14ac:dyDescent="0.3">
      <c r="P548443" s="83"/>
    </row>
    <row r="548444" spans="16:16" x14ac:dyDescent="0.3">
      <c r="P548444" s="83"/>
    </row>
    <row r="548445" spans="16:16" x14ac:dyDescent="0.3">
      <c r="P548445" s="83"/>
    </row>
    <row r="548446" spans="16:16" x14ac:dyDescent="0.3">
      <c r="P548446" s="83"/>
    </row>
    <row r="548447" spans="16:16" x14ac:dyDescent="0.3">
      <c r="P548447" s="83"/>
    </row>
    <row r="548448" spans="16:16" x14ac:dyDescent="0.3">
      <c r="P548448" s="83"/>
    </row>
    <row r="548449" spans="16:16" x14ac:dyDescent="0.3">
      <c r="P548449" s="83"/>
    </row>
    <row r="548450" spans="16:16" x14ac:dyDescent="0.3">
      <c r="P548450" s="83"/>
    </row>
    <row r="548451" spans="16:16" x14ac:dyDescent="0.3">
      <c r="P548451" s="83"/>
    </row>
    <row r="548452" spans="16:16" x14ac:dyDescent="0.3">
      <c r="P548452" s="83"/>
    </row>
    <row r="548453" spans="16:16" x14ac:dyDescent="0.3">
      <c r="P548453" s="83"/>
    </row>
    <row r="548454" spans="16:16" x14ac:dyDescent="0.3">
      <c r="P548454" s="83"/>
    </row>
    <row r="548455" spans="16:16" x14ac:dyDescent="0.3">
      <c r="P548455" s="83"/>
    </row>
    <row r="548456" spans="16:16" x14ac:dyDescent="0.3">
      <c r="P548456" s="83"/>
    </row>
    <row r="548457" spans="16:16" x14ac:dyDescent="0.3">
      <c r="P548457" s="83"/>
    </row>
    <row r="548458" spans="16:16" x14ac:dyDescent="0.3">
      <c r="P548458" s="83"/>
    </row>
    <row r="548459" spans="16:16" x14ac:dyDescent="0.3">
      <c r="P548459" s="83"/>
    </row>
    <row r="548460" spans="16:16" x14ac:dyDescent="0.3">
      <c r="P548460" s="83"/>
    </row>
    <row r="548461" spans="16:16" x14ac:dyDescent="0.3">
      <c r="P548461" s="83"/>
    </row>
    <row r="548462" spans="16:16" x14ac:dyDescent="0.3">
      <c r="P548462" s="83"/>
    </row>
    <row r="548463" spans="16:16" x14ac:dyDescent="0.3">
      <c r="P548463" s="83"/>
    </row>
    <row r="548464" spans="16:16" x14ac:dyDescent="0.3">
      <c r="P548464" s="83"/>
    </row>
    <row r="548465" spans="16:16" x14ac:dyDescent="0.3">
      <c r="P548465" s="83"/>
    </row>
    <row r="548466" spans="16:16" x14ac:dyDescent="0.3">
      <c r="P548466" s="83"/>
    </row>
    <row r="548467" spans="16:16" x14ac:dyDescent="0.3">
      <c r="P548467" s="83"/>
    </row>
    <row r="548468" spans="16:16" x14ac:dyDescent="0.3">
      <c r="P548468" s="83"/>
    </row>
    <row r="548469" spans="16:16" x14ac:dyDescent="0.3">
      <c r="P548469" s="83"/>
    </row>
    <row r="548470" spans="16:16" x14ac:dyDescent="0.3">
      <c r="P548470" s="83"/>
    </row>
    <row r="548471" spans="16:16" x14ac:dyDescent="0.3">
      <c r="P548471" s="83"/>
    </row>
    <row r="548472" spans="16:16" x14ac:dyDescent="0.3">
      <c r="P548472" s="83"/>
    </row>
    <row r="548473" spans="16:16" x14ac:dyDescent="0.3">
      <c r="P548473" s="83"/>
    </row>
    <row r="548474" spans="16:16" x14ac:dyDescent="0.3">
      <c r="P548474" s="83"/>
    </row>
    <row r="548475" spans="16:16" x14ac:dyDescent="0.3">
      <c r="P548475" s="83"/>
    </row>
    <row r="548476" spans="16:16" x14ac:dyDescent="0.3">
      <c r="P548476" s="83"/>
    </row>
    <row r="548477" spans="16:16" x14ac:dyDescent="0.3">
      <c r="P548477" s="83"/>
    </row>
    <row r="548478" spans="16:16" x14ac:dyDescent="0.3">
      <c r="P548478" s="83"/>
    </row>
    <row r="548479" spans="16:16" x14ac:dyDescent="0.3">
      <c r="P548479" s="83"/>
    </row>
    <row r="548480" spans="16:16" x14ac:dyDescent="0.3">
      <c r="P548480" s="83"/>
    </row>
    <row r="548481" spans="16:16" x14ac:dyDescent="0.3">
      <c r="P548481" s="83"/>
    </row>
    <row r="548482" spans="16:16" x14ac:dyDescent="0.3">
      <c r="P548482" s="83"/>
    </row>
    <row r="548483" spans="16:16" x14ac:dyDescent="0.3">
      <c r="P548483" s="83"/>
    </row>
    <row r="548484" spans="16:16" x14ac:dyDescent="0.3">
      <c r="P548484" s="83"/>
    </row>
    <row r="548485" spans="16:16" x14ac:dyDescent="0.3">
      <c r="P548485" s="83"/>
    </row>
    <row r="548486" spans="16:16" x14ac:dyDescent="0.3">
      <c r="P548486" s="83"/>
    </row>
    <row r="548487" spans="16:16" x14ac:dyDescent="0.3">
      <c r="P548487" s="83"/>
    </row>
    <row r="548488" spans="16:16" x14ac:dyDescent="0.3">
      <c r="P548488" s="83"/>
    </row>
    <row r="548489" spans="16:16" x14ac:dyDescent="0.3">
      <c r="P548489" s="83"/>
    </row>
    <row r="548490" spans="16:16" x14ac:dyDescent="0.3">
      <c r="P548490" s="83"/>
    </row>
    <row r="548491" spans="16:16" x14ac:dyDescent="0.3">
      <c r="P548491" s="83"/>
    </row>
    <row r="548492" spans="16:16" x14ac:dyDescent="0.3">
      <c r="P548492" s="83"/>
    </row>
    <row r="548493" spans="16:16" x14ac:dyDescent="0.3">
      <c r="P548493" s="83"/>
    </row>
    <row r="548494" spans="16:16" x14ac:dyDescent="0.3">
      <c r="P548494" s="83"/>
    </row>
    <row r="548495" spans="16:16" x14ac:dyDescent="0.3">
      <c r="P548495" s="83"/>
    </row>
    <row r="548496" spans="16:16" x14ac:dyDescent="0.3">
      <c r="P548496" s="83"/>
    </row>
    <row r="548497" spans="16:16" x14ac:dyDescent="0.3">
      <c r="P548497" s="83"/>
    </row>
    <row r="548498" spans="16:16" x14ac:dyDescent="0.3">
      <c r="P548498" s="83"/>
    </row>
    <row r="548499" spans="16:16" x14ac:dyDescent="0.3">
      <c r="P548499" s="83"/>
    </row>
    <row r="548500" spans="16:16" x14ac:dyDescent="0.3">
      <c r="P548500" s="83"/>
    </row>
    <row r="548501" spans="16:16" x14ac:dyDescent="0.3">
      <c r="P548501" s="83"/>
    </row>
    <row r="548502" spans="16:16" x14ac:dyDescent="0.3">
      <c r="P548502" s="83"/>
    </row>
    <row r="548503" spans="16:16" x14ac:dyDescent="0.3">
      <c r="P548503" s="83"/>
    </row>
    <row r="548504" spans="16:16" x14ac:dyDescent="0.3">
      <c r="P548504" s="83"/>
    </row>
    <row r="548505" spans="16:16" x14ac:dyDescent="0.3">
      <c r="P548505" s="83"/>
    </row>
    <row r="548506" spans="16:16" x14ac:dyDescent="0.3">
      <c r="P548506" s="83"/>
    </row>
    <row r="548507" spans="16:16" x14ac:dyDescent="0.3">
      <c r="P548507" s="83"/>
    </row>
    <row r="548508" spans="16:16" x14ac:dyDescent="0.3">
      <c r="P548508" s="83"/>
    </row>
    <row r="548509" spans="16:16" x14ac:dyDescent="0.3">
      <c r="P548509" s="83"/>
    </row>
    <row r="548510" spans="16:16" x14ac:dyDescent="0.3">
      <c r="P548510" s="83"/>
    </row>
    <row r="548511" spans="16:16" x14ac:dyDescent="0.3">
      <c r="P548511" s="83"/>
    </row>
    <row r="548512" spans="16:16" x14ac:dyDescent="0.3">
      <c r="P548512" s="83"/>
    </row>
    <row r="548513" spans="16:16" x14ac:dyDescent="0.3">
      <c r="P548513" s="83"/>
    </row>
    <row r="548514" spans="16:16" x14ac:dyDescent="0.3">
      <c r="P548514" s="83"/>
    </row>
    <row r="548515" spans="16:16" x14ac:dyDescent="0.3">
      <c r="P548515" s="83"/>
    </row>
    <row r="548516" spans="16:16" x14ac:dyDescent="0.3">
      <c r="P548516" s="83"/>
    </row>
    <row r="548517" spans="16:16" x14ac:dyDescent="0.3">
      <c r="P548517" s="83"/>
    </row>
    <row r="548518" spans="16:16" x14ac:dyDescent="0.3">
      <c r="P548518" s="83"/>
    </row>
    <row r="548519" spans="16:16" x14ac:dyDescent="0.3">
      <c r="P548519" s="83"/>
    </row>
    <row r="548520" spans="16:16" x14ac:dyDescent="0.3">
      <c r="P548520" s="83"/>
    </row>
    <row r="548521" spans="16:16" x14ac:dyDescent="0.3">
      <c r="P548521" s="83"/>
    </row>
    <row r="548522" spans="16:16" x14ac:dyDescent="0.3">
      <c r="P548522" s="83"/>
    </row>
    <row r="548523" spans="16:16" x14ac:dyDescent="0.3">
      <c r="P548523" s="83"/>
    </row>
    <row r="548524" spans="16:16" x14ac:dyDescent="0.3">
      <c r="P548524" s="83"/>
    </row>
    <row r="548525" spans="16:16" x14ac:dyDescent="0.3">
      <c r="P548525" s="83"/>
    </row>
    <row r="548526" spans="16:16" x14ac:dyDescent="0.3">
      <c r="P548526" s="83"/>
    </row>
    <row r="548527" spans="16:16" x14ac:dyDescent="0.3">
      <c r="P548527" s="83"/>
    </row>
    <row r="548528" spans="16:16" x14ac:dyDescent="0.3">
      <c r="P548528" s="83"/>
    </row>
    <row r="548529" spans="16:16" x14ac:dyDescent="0.3">
      <c r="P548529" s="83"/>
    </row>
    <row r="548530" spans="16:16" x14ac:dyDescent="0.3">
      <c r="P548530" s="83"/>
    </row>
    <row r="548531" spans="16:16" x14ac:dyDescent="0.3">
      <c r="P548531" s="83"/>
    </row>
    <row r="548532" spans="16:16" x14ac:dyDescent="0.3">
      <c r="P548532" s="83"/>
    </row>
    <row r="548533" spans="16:16" x14ac:dyDescent="0.3">
      <c r="P548533" s="83"/>
    </row>
    <row r="548534" spans="16:16" x14ac:dyDescent="0.3">
      <c r="P548534" s="83"/>
    </row>
    <row r="548535" spans="16:16" x14ac:dyDescent="0.3">
      <c r="P548535" s="83"/>
    </row>
    <row r="548536" spans="16:16" x14ac:dyDescent="0.3">
      <c r="P548536" s="83"/>
    </row>
    <row r="548537" spans="16:16" x14ac:dyDescent="0.3">
      <c r="P548537" s="83"/>
    </row>
    <row r="548538" spans="16:16" x14ac:dyDescent="0.3">
      <c r="P548538" s="83"/>
    </row>
    <row r="548539" spans="16:16" x14ac:dyDescent="0.3">
      <c r="P548539" s="83"/>
    </row>
    <row r="548540" spans="16:16" x14ac:dyDescent="0.3">
      <c r="P548540" s="83"/>
    </row>
    <row r="548541" spans="16:16" x14ac:dyDescent="0.3">
      <c r="P548541" s="83"/>
    </row>
    <row r="548542" spans="16:16" x14ac:dyDescent="0.3">
      <c r="P548542" s="83"/>
    </row>
    <row r="548543" spans="16:16" x14ac:dyDescent="0.3">
      <c r="P548543" s="83"/>
    </row>
    <row r="548544" spans="16:16" x14ac:dyDescent="0.3">
      <c r="P548544" s="83"/>
    </row>
    <row r="548545" spans="16:16" x14ac:dyDescent="0.3">
      <c r="P548545" s="83"/>
    </row>
    <row r="548546" spans="16:16" x14ac:dyDescent="0.3">
      <c r="P548546" s="83"/>
    </row>
    <row r="548547" spans="16:16" x14ac:dyDescent="0.3">
      <c r="P548547" s="83"/>
    </row>
    <row r="548548" spans="16:16" x14ac:dyDescent="0.3">
      <c r="P548548" s="83"/>
    </row>
    <row r="548549" spans="16:16" x14ac:dyDescent="0.3">
      <c r="P548549" s="83"/>
    </row>
    <row r="548550" spans="16:16" x14ac:dyDescent="0.3">
      <c r="P548550" s="83"/>
    </row>
    <row r="548551" spans="16:16" x14ac:dyDescent="0.3">
      <c r="P548551" s="83"/>
    </row>
    <row r="548552" spans="16:16" x14ac:dyDescent="0.3">
      <c r="P548552" s="83"/>
    </row>
    <row r="548553" spans="16:16" x14ac:dyDescent="0.3">
      <c r="P548553" s="83"/>
    </row>
    <row r="548554" spans="16:16" x14ac:dyDescent="0.3">
      <c r="P548554" s="83"/>
    </row>
    <row r="548555" spans="16:16" x14ac:dyDescent="0.3">
      <c r="P548555" s="83"/>
    </row>
    <row r="548556" spans="16:16" x14ac:dyDescent="0.3">
      <c r="P548556" s="83"/>
    </row>
    <row r="548557" spans="16:16" x14ac:dyDescent="0.3">
      <c r="P548557" s="83"/>
    </row>
    <row r="548558" spans="16:16" x14ac:dyDescent="0.3">
      <c r="P548558" s="83"/>
    </row>
    <row r="548559" spans="16:16" x14ac:dyDescent="0.3">
      <c r="P548559" s="83"/>
    </row>
    <row r="548560" spans="16:16" x14ac:dyDescent="0.3">
      <c r="P548560" s="83"/>
    </row>
    <row r="548561" spans="16:16" x14ac:dyDescent="0.3">
      <c r="P548561" s="83"/>
    </row>
    <row r="548562" spans="16:16" x14ac:dyDescent="0.3">
      <c r="P548562" s="83"/>
    </row>
    <row r="548563" spans="16:16" x14ac:dyDescent="0.3">
      <c r="P548563" s="83"/>
    </row>
    <row r="548564" spans="16:16" x14ac:dyDescent="0.3">
      <c r="P548564" s="83"/>
    </row>
    <row r="548565" spans="16:16" x14ac:dyDescent="0.3">
      <c r="P548565" s="83"/>
    </row>
    <row r="548566" spans="16:16" x14ac:dyDescent="0.3">
      <c r="P548566" s="83"/>
    </row>
    <row r="548567" spans="16:16" x14ac:dyDescent="0.3">
      <c r="P548567" s="83"/>
    </row>
    <row r="548568" spans="16:16" x14ac:dyDescent="0.3">
      <c r="P548568" s="83"/>
    </row>
    <row r="548569" spans="16:16" x14ac:dyDescent="0.3">
      <c r="P548569" s="83"/>
    </row>
    <row r="548570" spans="16:16" x14ac:dyDescent="0.3">
      <c r="P548570" s="83"/>
    </row>
    <row r="548571" spans="16:16" x14ac:dyDescent="0.3">
      <c r="P548571" s="83"/>
    </row>
    <row r="548572" spans="16:16" x14ac:dyDescent="0.3">
      <c r="P548572" s="83"/>
    </row>
    <row r="548573" spans="16:16" x14ac:dyDescent="0.3">
      <c r="P548573" s="83"/>
    </row>
    <row r="548574" spans="16:16" x14ac:dyDescent="0.3">
      <c r="P548574" s="83"/>
    </row>
    <row r="548575" spans="16:16" x14ac:dyDescent="0.3">
      <c r="P548575" s="83"/>
    </row>
    <row r="548576" spans="16:16" x14ac:dyDescent="0.3">
      <c r="P548576" s="83"/>
    </row>
    <row r="548577" spans="16:16" x14ac:dyDescent="0.3">
      <c r="P548577" s="83"/>
    </row>
    <row r="548578" spans="16:16" x14ac:dyDescent="0.3">
      <c r="P548578" s="83"/>
    </row>
    <row r="548579" spans="16:16" x14ac:dyDescent="0.3">
      <c r="P548579" s="83"/>
    </row>
    <row r="548580" spans="16:16" x14ac:dyDescent="0.3">
      <c r="P548580" s="83"/>
    </row>
    <row r="548581" spans="16:16" x14ac:dyDescent="0.3">
      <c r="P548581" s="83"/>
    </row>
    <row r="548582" spans="16:16" x14ac:dyDescent="0.3">
      <c r="P548582" s="83"/>
    </row>
    <row r="548583" spans="16:16" x14ac:dyDescent="0.3">
      <c r="P548583" s="83"/>
    </row>
    <row r="548584" spans="16:16" x14ac:dyDescent="0.3">
      <c r="P548584" s="83"/>
    </row>
    <row r="548585" spans="16:16" x14ac:dyDescent="0.3">
      <c r="P548585" s="83"/>
    </row>
    <row r="548586" spans="16:16" x14ac:dyDescent="0.3">
      <c r="P548586" s="83"/>
    </row>
    <row r="548587" spans="16:16" x14ac:dyDescent="0.3">
      <c r="P548587" s="83"/>
    </row>
    <row r="548588" spans="16:16" x14ac:dyDescent="0.3">
      <c r="P548588" s="83"/>
    </row>
    <row r="548589" spans="16:16" x14ac:dyDescent="0.3">
      <c r="P548589" s="83"/>
    </row>
    <row r="548590" spans="16:16" x14ac:dyDescent="0.3">
      <c r="P548590" s="83"/>
    </row>
    <row r="548591" spans="16:16" x14ac:dyDescent="0.3">
      <c r="P548591" s="83"/>
    </row>
    <row r="548592" spans="16:16" x14ac:dyDescent="0.3">
      <c r="P548592" s="83"/>
    </row>
    <row r="548593" spans="16:16" x14ac:dyDescent="0.3">
      <c r="P548593" s="83"/>
    </row>
    <row r="548594" spans="16:16" x14ac:dyDescent="0.3">
      <c r="P548594" s="83"/>
    </row>
    <row r="548595" spans="16:16" x14ac:dyDescent="0.3">
      <c r="P548595" s="83"/>
    </row>
    <row r="548596" spans="16:16" x14ac:dyDescent="0.3">
      <c r="P548596" s="83"/>
    </row>
    <row r="548597" spans="16:16" x14ac:dyDescent="0.3">
      <c r="P548597" s="83"/>
    </row>
    <row r="548598" spans="16:16" x14ac:dyDescent="0.3">
      <c r="P548598" s="83"/>
    </row>
    <row r="548599" spans="16:16" x14ac:dyDescent="0.3">
      <c r="P548599" s="83"/>
    </row>
    <row r="548600" spans="16:16" x14ac:dyDescent="0.3">
      <c r="P548600" s="83"/>
    </row>
    <row r="548601" spans="16:16" x14ac:dyDescent="0.3">
      <c r="P548601" s="83"/>
    </row>
    <row r="548602" spans="16:16" x14ac:dyDescent="0.3">
      <c r="P548602" s="83"/>
    </row>
    <row r="548603" spans="16:16" x14ac:dyDescent="0.3">
      <c r="P548603" s="83"/>
    </row>
    <row r="548604" spans="16:16" x14ac:dyDescent="0.3">
      <c r="P548604" s="83"/>
    </row>
    <row r="548605" spans="16:16" x14ac:dyDescent="0.3">
      <c r="P548605" s="83"/>
    </row>
    <row r="548606" spans="16:16" x14ac:dyDescent="0.3">
      <c r="P548606" s="83"/>
    </row>
    <row r="548607" spans="16:16" x14ac:dyDescent="0.3">
      <c r="P548607" s="83"/>
    </row>
    <row r="548608" spans="16:16" x14ac:dyDescent="0.3">
      <c r="P548608" s="83"/>
    </row>
    <row r="548609" spans="16:16" x14ac:dyDescent="0.3">
      <c r="P548609" s="83"/>
    </row>
    <row r="548610" spans="16:16" x14ac:dyDescent="0.3">
      <c r="P548610" s="83"/>
    </row>
    <row r="548611" spans="16:16" x14ac:dyDescent="0.3">
      <c r="P548611" s="83"/>
    </row>
    <row r="548612" spans="16:16" x14ac:dyDescent="0.3">
      <c r="P548612" s="83"/>
    </row>
    <row r="548613" spans="16:16" x14ac:dyDescent="0.3">
      <c r="P548613" s="83"/>
    </row>
    <row r="548614" spans="16:16" x14ac:dyDescent="0.3">
      <c r="P548614" s="83"/>
    </row>
    <row r="548615" spans="16:16" x14ac:dyDescent="0.3">
      <c r="P548615" s="83"/>
    </row>
    <row r="548616" spans="16:16" x14ac:dyDescent="0.3">
      <c r="P548616" s="83"/>
    </row>
    <row r="548617" spans="16:16" x14ac:dyDescent="0.3">
      <c r="P548617" s="83"/>
    </row>
    <row r="548618" spans="16:16" x14ac:dyDescent="0.3">
      <c r="P548618" s="83"/>
    </row>
    <row r="548619" spans="16:16" x14ac:dyDescent="0.3">
      <c r="P548619" s="83"/>
    </row>
    <row r="548620" spans="16:16" x14ac:dyDescent="0.3">
      <c r="P548620" s="83"/>
    </row>
    <row r="548621" spans="16:16" x14ac:dyDescent="0.3">
      <c r="P548621" s="83"/>
    </row>
    <row r="548622" spans="16:16" x14ac:dyDescent="0.3">
      <c r="P548622" s="83"/>
    </row>
    <row r="548623" spans="16:16" x14ac:dyDescent="0.3">
      <c r="P548623" s="83"/>
    </row>
    <row r="548624" spans="16:16" x14ac:dyDescent="0.3">
      <c r="P548624" s="83"/>
    </row>
    <row r="548625" spans="16:16" x14ac:dyDescent="0.3">
      <c r="P548625" s="83"/>
    </row>
    <row r="548626" spans="16:16" x14ac:dyDescent="0.3">
      <c r="P548626" s="83"/>
    </row>
    <row r="548627" spans="16:16" x14ac:dyDescent="0.3">
      <c r="P548627" s="83"/>
    </row>
    <row r="548628" spans="16:16" x14ac:dyDescent="0.3">
      <c r="P548628" s="83"/>
    </row>
    <row r="548629" spans="16:16" x14ac:dyDescent="0.3">
      <c r="P548629" s="83"/>
    </row>
    <row r="548630" spans="16:16" x14ac:dyDescent="0.3">
      <c r="P548630" s="83"/>
    </row>
    <row r="548631" spans="16:16" x14ac:dyDescent="0.3">
      <c r="P548631" s="83"/>
    </row>
    <row r="548632" spans="16:16" x14ac:dyDescent="0.3">
      <c r="P548632" s="83"/>
    </row>
    <row r="548633" spans="16:16" x14ac:dyDescent="0.3">
      <c r="P548633" s="83"/>
    </row>
    <row r="548634" spans="16:16" x14ac:dyDescent="0.3">
      <c r="P548634" s="83"/>
    </row>
    <row r="548635" spans="16:16" x14ac:dyDescent="0.3">
      <c r="P548635" s="83"/>
    </row>
    <row r="548636" spans="16:16" x14ac:dyDescent="0.3">
      <c r="P548636" s="83"/>
    </row>
    <row r="548637" spans="16:16" x14ac:dyDescent="0.3">
      <c r="P548637" s="83"/>
    </row>
    <row r="548638" spans="16:16" x14ac:dyDescent="0.3">
      <c r="P548638" s="83"/>
    </row>
    <row r="548639" spans="16:16" x14ac:dyDescent="0.3">
      <c r="P548639" s="83"/>
    </row>
    <row r="548640" spans="16:16" x14ac:dyDescent="0.3">
      <c r="P548640" s="83"/>
    </row>
    <row r="548641" spans="16:16" x14ac:dyDescent="0.3">
      <c r="P548641" s="83"/>
    </row>
    <row r="548642" spans="16:16" x14ac:dyDescent="0.3">
      <c r="P548642" s="83"/>
    </row>
    <row r="548643" spans="16:16" x14ac:dyDescent="0.3">
      <c r="P548643" s="83"/>
    </row>
    <row r="548644" spans="16:16" x14ac:dyDescent="0.3">
      <c r="P548644" s="83"/>
    </row>
    <row r="548645" spans="16:16" x14ac:dyDescent="0.3">
      <c r="P548645" s="83"/>
    </row>
    <row r="548646" spans="16:16" x14ac:dyDescent="0.3">
      <c r="P548646" s="83"/>
    </row>
    <row r="548647" spans="16:16" x14ac:dyDescent="0.3">
      <c r="P548647" s="83"/>
    </row>
    <row r="548648" spans="16:16" x14ac:dyDescent="0.3">
      <c r="P548648" s="83"/>
    </row>
    <row r="548649" spans="16:16" x14ac:dyDescent="0.3">
      <c r="P548649" s="83"/>
    </row>
    <row r="548650" spans="16:16" x14ac:dyDescent="0.3">
      <c r="P548650" s="83"/>
    </row>
    <row r="548651" spans="16:16" x14ac:dyDescent="0.3">
      <c r="P548651" s="83"/>
    </row>
    <row r="548652" spans="16:16" x14ac:dyDescent="0.3">
      <c r="P548652" s="83"/>
    </row>
    <row r="548653" spans="16:16" x14ac:dyDescent="0.3">
      <c r="P548653" s="83"/>
    </row>
    <row r="548654" spans="16:16" x14ac:dyDescent="0.3">
      <c r="P548654" s="83"/>
    </row>
    <row r="548655" spans="16:16" x14ac:dyDescent="0.3">
      <c r="P548655" s="83"/>
    </row>
    <row r="548656" spans="16:16" x14ac:dyDescent="0.3">
      <c r="P548656" s="83"/>
    </row>
    <row r="548657" spans="16:16" x14ac:dyDescent="0.3">
      <c r="P548657" s="83"/>
    </row>
    <row r="548658" spans="16:16" x14ac:dyDescent="0.3">
      <c r="P548658" s="83"/>
    </row>
    <row r="548659" spans="16:16" x14ac:dyDescent="0.3">
      <c r="P548659" s="83"/>
    </row>
    <row r="548660" spans="16:16" x14ac:dyDescent="0.3">
      <c r="P548660" s="83"/>
    </row>
    <row r="548661" spans="16:16" x14ac:dyDescent="0.3">
      <c r="P548661" s="83"/>
    </row>
    <row r="548662" spans="16:16" x14ac:dyDescent="0.3">
      <c r="P548662" s="83"/>
    </row>
    <row r="548663" spans="16:16" x14ac:dyDescent="0.3">
      <c r="P548663" s="83"/>
    </row>
    <row r="548664" spans="16:16" x14ac:dyDescent="0.3">
      <c r="P548664" s="83"/>
    </row>
    <row r="548665" spans="16:16" x14ac:dyDescent="0.3">
      <c r="P548665" s="83"/>
    </row>
    <row r="548666" spans="16:16" x14ac:dyDescent="0.3">
      <c r="P548666" s="83"/>
    </row>
    <row r="548667" spans="16:16" x14ac:dyDescent="0.3">
      <c r="P548667" s="83"/>
    </row>
    <row r="548668" spans="16:16" x14ac:dyDescent="0.3">
      <c r="P548668" s="83"/>
    </row>
    <row r="548669" spans="16:16" x14ac:dyDescent="0.3">
      <c r="P548669" s="83"/>
    </row>
    <row r="548670" spans="16:16" x14ac:dyDescent="0.3">
      <c r="P548670" s="83"/>
    </row>
    <row r="548671" spans="16:16" x14ac:dyDescent="0.3">
      <c r="P548671" s="83"/>
    </row>
    <row r="548672" spans="16:16" x14ac:dyDescent="0.3">
      <c r="P548672" s="83"/>
    </row>
    <row r="548673" spans="16:16" x14ac:dyDescent="0.3">
      <c r="P548673" s="83"/>
    </row>
    <row r="548674" spans="16:16" x14ac:dyDescent="0.3">
      <c r="P548674" s="83"/>
    </row>
    <row r="548675" spans="16:16" x14ac:dyDescent="0.3">
      <c r="P548675" s="83"/>
    </row>
    <row r="548676" spans="16:16" x14ac:dyDescent="0.3">
      <c r="P548676" s="83"/>
    </row>
    <row r="548677" spans="16:16" x14ac:dyDescent="0.3">
      <c r="P548677" s="83"/>
    </row>
    <row r="548678" spans="16:16" x14ac:dyDescent="0.3">
      <c r="P548678" s="83"/>
    </row>
    <row r="548679" spans="16:16" x14ac:dyDescent="0.3">
      <c r="P548679" s="83"/>
    </row>
    <row r="548680" spans="16:16" x14ac:dyDescent="0.3">
      <c r="P548680" s="83"/>
    </row>
    <row r="548681" spans="16:16" x14ac:dyDescent="0.3">
      <c r="P548681" s="83"/>
    </row>
    <row r="548682" spans="16:16" x14ac:dyDescent="0.3">
      <c r="P548682" s="83"/>
    </row>
    <row r="548683" spans="16:16" x14ac:dyDescent="0.3">
      <c r="P548683" s="83"/>
    </row>
    <row r="548684" spans="16:16" x14ac:dyDescent="0.3">
      <c r="P548684" s="83"/>
    </row>
    <row r="548685" spans="16:16" x14ac:dyDescent="0.3">
      <c r="P548685" s="83"/>
    </row>
    <row r="548686" spans="16:16" x14ac:dyDescent="0.3">
      <c r="P548686" s="83"/>
    </row>
    <row r="548687" spans="16:16" x14ac:dyDescent="0.3">
      <c r="P548687" s="83"/>
    </row>
    <row r="548688" spans="16:16" x14ac:dyDescent="0.3">
      <c r="P548688" s="83"/>
    </row>
    <row r="548689" spans="16:16" x14ac:dyDescent="0.3">
      <c r="P548689" s="83"/>
    </row>
    <row r="548690" spans="16:16" x14ac:dyDescent="0.3">
      <c r="P548690" s="83"/>
    </row>
    <row r="548691" spans="16:16" x14ac:dyDescent="0.3">
      <c r="P548691" s="83"/>
    </row>
    <row r="548692" spans="16:16" x14ac:dyDescent="0.3">
      <c r="P548692" s="83"/>
    </row>
    <row r="548693" spans="16:16" x14ac:dyDescent="0.3">
      <c r="P548693" s="83"/>
    </row>
    <row r="548694" spans="16:16" x14ac:dyDescent="0.3">
      <c r="P548694" s="83"/>
    </row>
    <row r="548695" spans="16:16" x14ac:dyDescent="0.3">
      <c r="P548695" s="83"/>
    </row>
    <row r="548696" spans="16:16" x14ac:dyDescent="0.3">
      <c r="P548696" s="83"/>
    </row>
    <row r="548697" spans="16:16" x14ac:dyDescent="0.3">
      <c r="P548697" s="83"/>
    </row>
    <row r="548698" spans="16:16" x14ac:dyDescent="0.3">
      <c r="P548698" s="83"/>
    </row>
    <row r="548699" spans="16:16" x14ac:dyDescent="0.3">
      <c r="P548699" s="83"/>
    </row>
    <row r="548700" spans="16:16" x14ac:dyDescent="0.3">
      <c r="P548700" s="83"/>
    </row>
    <row r="548701" spans="16:16" x14ac:dyDescent="0.3">
      <c r="P548701" s="83"/>
    </row>
    <row r="548702" spans="16:16" x14ac:dyDescent="0.3">
      <c r="P548702" s="83"/>
    </row>
    <row r="548703" spans="16:16" x14ac:dyDescent="0.3">
      <c r="P548703" s="83"/>
    </row>
    <row r="548704" spans="16:16" x14ac:dyDescent="0.3">
      <c r="P548704" s="83"/>
    </row>
    <row r="548705" spans="16:16" x14ac:dyDescent="0.3">
      <c r="P548705" s="83"/>
    </row>
    <row r="548706" spans="16:16" x14ac:dyDescent="0.3">
      <c r="P548706" s="83"/>
    </row>
    <row r="548707" spans="16:16" x14ac:dyDescent="0.3">
      <c r="P548707" s="83"/>
    </row>
    <row r="548708" spans="16:16" x14ac:dyDescent="0.3">
      <c r="P548708" s="83"/>
    </row>
    <row r="548709" spans="16:16" x14ac:dyDescent="0.3">
      <c r="P548709" s="83"/>
    </row>
    <row r="548710" spans="16:16" x14ac:dyDescent="0.3">
      <c r="P548710" s="83"/>
    </row>
    <row r="548711" spans="16:16" x14ac:dyDescent="0.3">
      <c r="P548711" s="83"/>
    </row>
    <row r="548712" spans="16:16" x14ac:dyDescent="0.3">
      <c r="P548712" s="83"/>
    </row>
    <row r="548713" spans="16:16" x14ac:dyDescent="0.3">
      <c r="P548713" s="83"/>
    </row>
    <row r="548714" spans="16:16" x14ac:dyDescent="0.3">
      <c r="P548714" s="83"/>
    </row>
    <row r="548715" spans="16:16" x14ac:dyDescent="0.3">
      <c r="P548715" s="83"/>
    </row>
    <row r="548716" spans="16:16" x14ac:dyDescent="0.3">
      <c r="P548716" s="83"/>
    </row>
    <row r="548717" spans="16:16" x14ac:dyDescent="0.3">
      <c r="P548717" s="83"/>
    </row>
    <row r="548718" spans="16:16" x14ac:dyDescent="0.3">
      <c r="P548718" s="83"/>
    </row>
    <row r="548719" spans="16:16" x14ac:dyDescent="0.3">
      <c r="P548719" s="83"/>
    </row>
    <row r="548720" spans="16:16" x14ac:dyDescent="0.3">
      <c r="P548720" s="83"/>
    </row>
    <row r="548721" spans="16:16" x14ac:dyDescent="0.3">
      <c r="P548721" s="83"/>
    </row>
    <row r="548722" spans="16:16" x14ac:dyDescent="0.3">
      <c r="P548722" s="83"/>
    </row>
    <row r="548723" spans="16:16" x14ac:dyDescent="0.3">
      <c r="P548723" s="83"/>
    </row>
    <row r="548724" spans="16:16" x14ac:dyDescent="0.3">
      <c r="P548724" s="83"/>
    </row>
    <row r="548725" spans="16:16" x14ac:dyDescent="0.3">
      <c r="P548725" s="83"/>
    </row>
    <row r="548726" spans="16:16" x14ac:dyDescent="0.3">
      <c r="P548726" s="83"/>
    </row>
    <row r="548727" spans="16:16" x14ac:dyDescent="0.3">
      <c r="P548727" s="83"/>
    </row>
    <row r="548728" spans="16:16" x14ac:dyDescent="0.3">
      <c r="P548728" s="83"/>
    </row>
    <row r="548729" spans="16:16" x14ac:dyDescent="0.3">
      <c r="P548729" s="83"/>
    </row>
    <row r="548730" spans="16:16" x14ac:dyDescent="0.3">
      <c r="P548730" s="83"/>
    </row>
    <row r="548731" spans="16:16" x14ac:dyDescent="0.3">
      <c r="P548731" s="83"/>
    </row>
    <row r="548732" spans="16:16" x14ac:dyDescent="0.3">
      <c r="P548732" s="83"/>
    </row>
    <row r="548733" spans="16:16" x14ac:dyDescent="0.3">
      <c r="P548733" s="83"/>
    </row>
    <row r="548734" spans="16:16" x14ac:dyDescent="0.3">
      <c r="P548734" s="83"/>
    </row>
    <row r="548735" spans="16:16" x14ac:dyDescent="0.3">
      <c r="P548735" s="83"/>
    </row>
    <row r="548736" spans="16:16" x14ac:dyDescent="0.3">
      <c r="P548736" s="83"/>
    </row>
    <row r="548737" spans="16:16" x14ac:dyDescent="0.3">
      <c r="P548737" s="83"/>
    </row>
    <row r="548738" spans="16:16" x14ac:dyDescent="0.3">
      <c r="P548738" s="83"/>
    </row>
    <row r="548739" spans="16:16" x14ac:dyDescent="0.3">
      <c r="P548739" s="83"/>
    </row>
    <row r="548740" spans="16:16" x14ac:dyDescent="0.3">
      <c r="P548740" s="83"/>
    </row>
    <row r="548741" spans="16:16" x14ac:dyDescent="0.3">
      <c r="P548741" s="83"/>
    </row>
    <row r="548742" spans="16:16" x14ac:dyDescent="0.3">
      <c r="P548742" s="83"/>
    </row>
    <row r="548743" spans="16:16" x14ac:dyDescent="0.3">
      <c r="P548743" s="83"/>
    </row>
    <row r="548744" spans="16:16" x14ac:dyDescent="0.3">
      <c r="P548744" s="83"/>
    </row>
    <row r="548745" spans="16:16" x14ac:dyDescent="0.3">
      <c r="P548745" s="83"/>
    </row>
    <row r="548746" spans="16:16" x14ac:dyDescent="0.3">
      <c r="P548746" s="83"/>
    </row>
    <row r="548747" spans="16:16" x14ac:dyDescent="0.3">
      <c r="P548747" s="83"/>
    </row>
    <row r="548748" spans="16:16" x14ac:dyDescent="0.3">
      <c r="P548748" s="83"/>
    </row>
    <row r="548749" spans="16:16" x14ac:dyDescent="0.3">
      <c r="P548749" s="83"/>
    </row>
    <row r="548750" spans="16:16" x14ac:dyDescent="0.3">
      <c r="P548750" s="83"/>
    </row>
    <row r="548751" spans="16:16" x14ac:dyDescent="0.3">
      <c r="P548751" s="83"/>
    </row>
    <row r="548752" spans="16:16" x14ac:dyDescent="0.3">
      <c r="P548752" s="83"/>
    </row>
    <row r="548753" spans="16:16" x14ac:dyDescent="0.3">
      <c r="P548753" s="83"/>
    </row>
    <row r="548754" spans="16:16" x14ac:dyDescent="0.3">
      <c r="P548754" s="83"/>
    </row>
    <row r="548755" spans="16:16" x14ac:dyDescent="0.3">
      <c r="P548755" s="83"/>
    </row>
    <row r="548756" spans="16:16" x14ac:dyDescent="0.3">
      <c r="P548756" s="83"/>
    </row>
    <row r="548757" spans="16:16" x14ac:dyDescent="0.3">
      <c r="P548757" s="83"/>
    </row>
    <row r="548758" spans="16:16" x14ac:dyDescent="0.3">
      <c r="P548758" s="83"/>
    </row>
    <row r="548759" spans="16:16" x14ac:dyDescent="0.3">
      <c r="P548759" s="83"/>
    </row>
    <row r="548760" spans="16:16" x14ac:dyDescent="0.3">
      <c r="P548760" s="83"/>
    </row>
    <row r="548761" spans="16:16" x14ac:dyDescent="0.3">
      <c r="P548761" s="83"/>
    </row>
    <row r="548762" spans="16:16" x14ac:dyDescent="0.3">
      <c r="P548762" s="83"/>
    </row>
    <row r="548763" spans="16:16" x14ac:dyDescent="0.3">
      <c r="P548763" s="83"/>
    </row>
    <row r="548764" spans="16:16" x14ac:dyDescent="0.3">
      <c r="P548764" s="83"/>
    </row>
    <row r="548765" spans="16:16" x14ac:dyDescent="0.3">
      <c r="P548765" s="83"/>
    </row>
    <row r="548766" spans="16:16" x14ac:dyDescent="0.3">
      <c r="P548766" s="83"/>
    </row>
    <row r="548767" spans="16:16" x14ac:dyDescent="0.3">
      <c r="P548767" s="83"/>
    </row>
    <row r="548768" spans="16:16" x14ac:dyDescent="0.3">
      <c r="P548768" s="83"/>
    </row>
    <row r="548769" spans="16:16" x14ac:dyDescent="0.3">
      <c r="P548769" s="83"/>
    </row>
    <row r="548770" spans="16:16" x14ac:dyDescent="0.3">
      <c r="P548770" s="83"/>
    </row>
    <row r="548771" spans="16:16" x14ac:dyDescent="0.3">
      <c r="P548771" s="83"/>
    </row>
    <row r="548772" spans="16:16" x14ac:dyDescent="0.3">
      <c r="P548772" s="83"/>
    </row>
    <row r="548773" spans="16:16" x14ac:dyDescent="0.3">
      <c r="P548773" s="83"/>
    </row>
    <row r="548774" spans="16:16" x14ac:dyDescent="0.3">
      <c r="P548774" s="83"/>
    </row>
    <row r="548775" spans="16:16" x14ac:dyDescent="0.3">
      <c r="P548775" s="83"/>
    </row>
    <row r="548776" spans="16:16" x14ac:dyDescent="0.3">
      <c r="P548776" s="83"/>
    </row>
    <row r="548777" spans="16:16" x14ac:dyDescent="0.3">
      <c r="P548777" s="83"/>
    </row>
    <row r="548778" spans="16:16" x14ac:dyDescent="0.3">
      <c r="P548778" s="83"/>
    </row>
    <row r="548779" spans="16:16" x14ac:dyDescent="0.3">
      <c r="P548779" s="83"/>
    </row>
    <row r="548780" spans="16:16" x14ac:dyDescent="0.3">
      <c r="P548780" s="83"/>
    </row>
    <row r="548781" spans="16:16" x14ac:dyDescent="0.3">
      <c r="P548781" s="83"/>
    </row>
    <row r="548782" spans="16:16" x14ac:dyDescent="0.3">
      <c r="P548782" s="83"/>
    </row>
    <row r="548783" spans="16:16" x14ac:dyDescent="0.3">
      <c r="P548783" s="83"/>
    </row>
    <row r="548784" spans="16:16" x14ac:dyDescent="0.3">
      <c r="P548784" s="83"/>
    </row>
    <row r="548785" spans="16:16" x14ac:dyDescent="0.3">
      <c r="P548785" s="83"/>
    </row>
    <row r="548786" spans="16:16" x14ac:dyDescent="0.3">
      <c r="P548786" s="83"/>
    </row>
    <row r="548787" spans="16:16" x14ac:dyDescent="0.3">
      <c r="P548787" s="83"/>
    </row>
    <row r="548788" spans="16:16" x14ac:dyDescent="0.3">
      <c r="P548788" s="83"/>
    </row>
    <row r="548789" spans="16:16" x14ac:dyDescent="0.3">
      <c r="P548789" s="83"/>
    </row>
    <row r="548790" spans="16:16" x14ac:dyDescent="0.3">
      <c r="P548790" s="83"/>
    </row>
    <row r="548791" spans="16:16" x14ac:dyDescent="0.3">
      <c r="P548791" s="83"/>
    </row>
    <row r="548792" spans="16:16" x14ac:dyDescent="0.3">
      <c r="P548792" s="83"/>
    </row>
    <row r="548793" spans="16:16" x14ac:dyDescent="0.3">
      <c r="P548793" s="83"/>
    </row>
    <row r="548794" spans="16:16" x14ac:dyDescent="0.3">
      <c r="P548794" s="83"/>
    </row>
    <row r="548795" spans="16:16" x14ac:dyDescent="0.3">
      <c r="P548795" s="83"/>
    </row>
    <row r="548796" spans="16:16" x14ac:dyDescent="0.3">
      <c r="P548796" s="83"/>
    </row>
    <row r="548797" spans="16:16" x14ac:dyDescent="0.3">
      <c r="P548797" s="83"/>
    </row>
    <row r="548798" spans="16:16" x14ac:dyDescent="0.3">
      <c r="P548798" s="83"/>
    </row>
    <row r="548799" spans="16:16" x14ac:dyDescent="0.3">
      <c r="P548799" s="83"/>
    </row>
    <row r="548800" spans="16:16" x14ac:dyDescent="0.3">
      <c r="P548800" s="83"/>
    </row>
    <row r="548801" spans="16:16" x14ac:dyDescent="0.3">
      <c r="P548801" s="83"/>
    </row>
    <row r="548802" spans="16:16" x14ac:dyDescent="0.3">
      <c r="P548802" s="83"/>
    </row>
    <row r="548803" spans="16:16" x14ac:dyDescent="0.3">
      <c r="P548803" s="83"/>
    </row>
    <row r="548804" spans="16:16" x14ac:dyDescent="0.3">
      <c r="P548804" s="83"/>
    </row>
    <row r="548805" spans="16:16" x14ac:dyDescent="0.3">
      <c r="P548805" s="83"/>
    </row>
    <row r="548806" spans="16:16" x14ac:dyDescent="0.3">
      <c r="P548806" s="83"/>
    </row>
    <row r="548807" spans="16:16" x14ac:dyDescent="0.3">
      <c r="P548807" s="83"/>
    </row>
    <row r="548808" spans="16:16" x14ac:dyDescent="0.3">
      <c r="P548808" s="83"/>
    </row>
    <row r="548809" spans="16:16" x14ac:dyDescent="0.3">
      <c r="P548809" s="83"/>
    </row>
    <row r="548810" spans="16:16" x14ac:dyDescent="0.3">
      <c r="P548810" s="83"/>
    </row>
    <row r="548811" spans="16:16" x14ac:dyDescent="0.3">
      <c r="P548811" s="83"/>
    </row>
    <row r="548812" spans="16:16" x14ac:dyDescent="0.3">
      <c r="P548812" s="83"/>
    </row>
    <row r="548813" spans="16:16" x14ac:dyDescent="0.3">
      <c r="P548813" s="83"/>
    </row>
    <row r="548814" spans="16:16" x14ac:dyDescent="0.3">
      <c r="P548814" s="83"/>
    </row>
    <row r="548815" spans="16:16" x14ac:dyDescent="0.3">
      <c r="P548815" s="83"/>
    </row>
    <row r="548816" spans="16:16" x14ac:dyDescent="0.3">
      <c r="P548816" s="83"/>
    </row>
    <row r="548817" spans="16:16" x14ac:dyDescent="0.3">
      <c r="P548817" s="83"/>
    </row>
    <row r="548818" spans="16:16" x14ac:dyDescent="0.3">
      <c r="P548818" s="83"/>
    </row>
    <row r="548819" spans="16:16" x14ac:dyDescent="0.3">
      <c r="P548819" s="83"/>
    </row>
    <row r="548820" spans="16:16" x14ac:dyDescent="0.3">
      <c r="P548820" s="83"/>
    </row>
    <row r="548821" spans="16:16" x14ac:dyDescent="0.3">
      <c r="P548821" s="83"/>
    </row>
    <row r="548822" spans="16:16" x14ac:dyDescent="0.3">
      <c r="P548822" s="83"/>
    </row>
    <row r="548823" spans="16:16" x14ac:dyDescent="0.3">
      <c r="P548823" s="83"/>
    </row>
    <row r="548824" spans="16:16" x14ac:dyDescent="0.3">
      <c r="P548824" s="83"/>
    </row>
    <row r="548825" spans="16:16" x14ac:dyDescent="0.3">
      <c r="P548825" s="83"/>
    </row>
    <row r="548826" spans="16:16" x14ac:dyDescent="0.3">
      <c r="P548826" s="83"/>
    </row>
    <row r="548827" spans="16:16" x14ac:dyDescent="0.3">
      <c r="P548827" s="83"/>
    </row>
    <row r="548828" spans="16:16" x14ac:dyDescent="0.3">
      <c r="P548828" s="83"/>
    </row>
    <row r="548829" spans="16:16" x14ac:dyDescent="0.3">
      <c r="P548829" s="83"/>
    </row>
    <row r="548830" spans="16:16" x14ac:dyDescent="0.3">
      <c r="P548830" s="83"/>
    </row>
    <row r="548831" spans="16:16" x14ac:dyDescent="0.3">
      <c r="P548831" s="83"/>
    </row>
    <row r="548832" spans="16:16" x14ac:dyDescent="0.3">
      <c r="P548832" s="83"/>
    </row>
    <row r="548833" spans="16:16" x14ac:dyDescent="0.3">
      <c r="P548833" s="83"/>
    </row>
    <row r="548834" spans="16:16" x14ac:dyDescent="0.3">
      <c r="P548834" s="83"/>
    </row>
    <row r="548835" spans="16:16" x14ac:dyDescent="0.3">
      <c r="P548835" s="83"/>
    </row>
    <row r="548836" spans="16:16" x14ac:dyDescent="0.3">
      <c r="P548836" s="83"/>
    </row>
    <row r="548837" spans="16:16" x14ac:dyDescent="0.3">
      <c r="P548837" s="83"/>
    </row>
    <row r="548838" spans="16:16" x14ac:dyDescent="0.3">
      <c r="P548838" s="83"/>
    </row>
    <row r="548839" spans="16:16" x14ac:dyDescent="0.3">
      <c r="P548839" s="83"/>
    </row>
    <row r="548840" spans="16:16" x14ac:dyDescent="0.3">
      <c r="P548840" s="83"/>
    </row>
    <row r="548841" spans="16:16" x14ac:dyDescent="0.3">
      <c r="P548841" s="83"/>
    </row>
    <row r="548842" spans="16:16" x14ac:dyDescent="0.3">
      <c r="P548842" s="83"/>
    </row>
    <row r="548843" spans="16:16" x14ac:dyDescent="0.3">
      <c r="P548843" s="83"/>
    </row>
    <row r="548844" spans="16:16" x14ac:dyDescent="0.3">
      <c r="P548844" s="83"/>
    </row>
    <row r="548845" spans="16:16" x14ac:dyDescent="0.3">
      <c r="P548845" s="83"/>
    </row>
    <row r="548846" spans="16:16" x14ac:dyDescent="0.3">
      <c r="P548846" s="83"/>
    </row>
    <row r="548847" spans="16:16" x14ac:dyDescent="0.3">
      <c r="P548847" s="83"/>
    </row>
    <row r="548848" spans="16:16" x14ac:dyDescent="0.3">
      <c r="P548848" s="83"/>
    </row>
    <row r="548849" spans="16:16" x14ac:dyDescent="0.3">
      <c r="P548849" s="83"/>
    </row>
    <row r="548850" spans="16:16" x14ac:dyDescent="0.3">
      <c r="P548850" s="83"/>
    </row>
    <row r="548851" spans="16:16" x14ac:dyDescent="0.3">
      <c r="P548851" s="83"/>
    </row>
    <row r="548852" spans="16:16" x14ac:dyDescent="0.3">
      <c r="P548852" s="83"/>
    </row>
    <row r="548853" spans="16:16" x14ac:dyDescent="0.3">
      <c r="P548853" s="83"/>
    </row>
    <row r="548854" spans="16:16" x14ac:dyDescent="0.3">
      <c r="P548854" s="83"/>
    </row>
    <row r="548855" spans="16:16" x14ac:dyDescent="0.3">
      <c r="P548855" s="83"/>
    </row>
    <row r="548856" spans="16:16" x14ac:dyDescent="0.3">
      <c r="P548856" s="83"/>
    </row>
    <row r="548857" spans="16:16" x14ac:dyDescent="0.3">
      <c r="P548857" s="83"/>
    </row>
    <row r="548858" spans="16:16" x14ac:dyDescent="0.3">
      <c r="P548858" s="83"/>
    </row>
    <row r="548859" spans="16:16" x14ac:dyDescent="0.3">
      <c r="P548859" s="83"/>
    </row>
    <row r="548860" spans="16:16" x14ac:dyDescent="0.3">
      <c r="P548860" s="83"/>
    </row>
    <row r="548861" spans="16:16" x14ac:dyDescent="0.3">
      <c r="P548861" s="83"/>
    </row>
    <row r="548862" spans="16:16" x14ac:dyDescent="0.3">
      <c r="P548862" s="83"/>
    </row>
    <row r="548863" spans="16:16" x14ac:dyDescent="0.3">
      <c r="P548863" s="83"/>
    </row>
    <row r="548864" spans="16:16" x14ac:dyDescent="0.3">
      <c r="P548864" s="83"/>
    </row>
    <row r="548865" spans="16:16" x14ac:dyDescent="0.3">
      <c r="P548865" s="83"/>
    </row>
    <row r="548866" spans="16:16" x14ac:dyDescent="0.3">
      <c r="P548866" s="83"/>
    </row>
    <row r="548867" spans="16:16" x14ac:dyDescent="0.3">
      <c r="P548867" s="83"/>
    </row>
    <row r="548868" spans="16:16" x14ac:dyDescent="0.3">
      <c r="P548868" s="83"/>
    </row>
    <row r="548869" spans="16:16" x14ac:dyDescent="0.3">
      <c r="P548869" s="83"/>
    </row>
    <row r="548870" spans="16:16" x14ac:dyDescent="0.3">
      <c r="P548870" s="83"/>
    </row>
    <row r="548871" spans="16:16" x14ac:dyDescent="0.3">
      <c r="P548871" s="83"/>
    </row>
    <row r="548872" spans="16:16" x14ac:dyDescent="0.3">
      <c r="P548872" s="83"/>
    </row>
    <row r="548873" spans="16:16" x14ac:dyDescent="0.3">
      <c r="P548873" s="83"/>
    </row>
    <row r="548874" spans="16:16" x14ac:dyDescent="0.3">
      <c r="P548874" s="83"/>
    </row>
    <row r="548875" spans="16:16" x14ac:dyDescent="0.3">
      <c r="P548875" s="83"/>
    </row>
    <row r="548876" spans="16:16" x14ac:dyDescent="0.3">
      <c r="P548876" s="83"/>
    </row>
    <row r="548877" spans="16:16" x14ac:dyDescent="0.3">
      <c r="P548877" s="83"/>
    </row>
    <row r="548878" spans="16:16" x14ac:dyDescent="0.3">
      <c r="P548878" s="83"/>
    </row>
    <row r="548879" spans="16:16" x14ac:dyDescent="0.3">
      <c r="P548879" s="83"/>
    </row>
    <row r="548880" spans="16:16" x14ac:dyDescent="0.3">
      <c r="P548880" s="83"/>
    </row>
    <row r="548881" spans="16:16" x14ac:dyDescent="0.3">
      <c r="P548881" s="83"/>
    </row>
    <row r="548882" spans="16:16" x14ac:dyDescent="0.3">
      <c r="P548882" s="83"/>
    </row>
    <row r="548883" spans="16:16" x14ac:dyDescent="0.3">
      <c r="P548883" s="83"/>
    </row>
    <row r="548884" spans="16:16" x14ac:dyDescent="0.3">
      <c r="P548884" s="83"/>
    </row>
    <row r="548885" spans="16:16" x14ac:dyDescent="0.3">
      <c r="P548885" s="83"/>
    </row>
    <row r="548886" spans="16:16" x14ac:dyDescent="0.3">
      <c r="P548886" s="83"/>
    </row>
    <row r="548887" spans="16:16" x14ac:dyDescent="0.3">
      <c r="P548887" s="83"/>
    </row>
    <row r="548888" spans="16:16" x14ac:dyDescent="0.3">
      <c r="P548888" s="83"/>
    </row>
    <row r="548889" spans="16:16" x14ac:dyDescent="0.3">
      <c r="P548889" s="83"/>
    </row>
    <row r="548890" spans="16:16" x14ac:dyDescent="0.3">
      <c r="P548890" s="83"/>
    </row>
    <row r="548891" spans="16:16" x14ac:dyDescent="0.3">
      <c r="P548891" s="83"/>
    </row>
    <row r="548892" spans="16:16" x14ac:dyDescent="0.3">
      <c r="P548892" s="83"/>
    </row>
    <row r="548893" spans="16:16" x14ac:dyDescent="0.3">
      <c r="P548893" s="83"/>
    </row>
    <row r="548894" spans="16:16" x14ac:dyDescent="0.3">
      <c r="P548894" s="83"/>
    </row>
    <row r="548895" spans="16:16" x14ac:dyDescent="0.3">
      <c r="P548895" s="83"/>
    </row>
    <row r="548896" spans="16:16" x14ac:dyDescent="0.3">
      <c r="P548896" s="83"/>
    </row>
    <row r="548897" spans="16:16" x14ac:dyDescent="0.3">
      <c r="P548897" s="83"/>
    </row>
    <row r="548898" spans="16:16" x14ac:dyDescent="0.3">
      <c r="P548898" s="83"/>
    </row>
    <row r="548899" spans="16:16" x14ac:dyDescent="0.3">
      <c r="P548899" s="83"/>
    </row>
    <row r="548900" spans="16:16" x14ac:dyDescent="0.3">
      <c r="P548900" s="83"/>
    </row>
    <row r="548901" spans="16:16" x14ac:dyDescent="0.3">
      <c r="P548901" s="83"/>
    </row>
    <row r="548902" spans="16:16" x14ac:dyDescent="0.3">
      <c r="P548902" s="83"/>
    </row>
    <row r="548903" spans="16:16" x14ac:dyDescent="0.3">
      <c r="P548903" s="83"/>
    </row>
    <row r="548904" spans="16:16" x14ac:dyDescent="0.3">
      <c r="P548904" s="83"/>
    </row>
    <row r="548905" spans="16:16" x14ac:dyDescent="0.3">
      <c r="P548905" s="83"/>
    </row>
    <row r="548906" spans="16:16" x14ac:dyDescent="0.3">
      <c r="P548906" s="83"/>
    </row>
    <row r="548907" spans="16:16" x14ac:dyDescent="0.3">
      <c r="P548907" s="83"/>
    </row>
    <row r="548908" spans="16:16" x14ac:dyDescent="0.3">
      <c r="P548908" s="83"/>
    </row>
    <row r="548909" spans="16:16" x14ac:dyDescent="0.3">
      <c r="P548909" s="83"/>
    </row>
    <row r="548910" spans="16:16" x14ac:dyDescent="0.3">
      <c r="P548910" s="83"/>
    </row>
    <row r="548911" spans="16:16" x14ac:dyDescent="0.3">
      <c r="P548911" s="83"/>
    </row>
    <row r="548912" spans="16:16" x14ac:dyDescent="0.3">
      <c r="P548912" s="83"/>
    </row>
    <row r="548913" spans="16:16" x14ac:dyDescent="0.3">
      <c r="P548913" s="83"/>
    </row>
    <row r="548914" spans="16:16" x14ac:dyDescent="0.3">
      <c r="P548914" s="83"/>
    </row>
    <row r="548915" spans="16:16" x14ac:dyDescent="0.3">
      <c r="P548915" s="83"/>
    </row>
    <row r="548916" spans="16:16" x14ac:dyDescent="0.3">
      <c r="P548916" s="83"/>
    </row>
    <row r="548917" spans="16:16" x14ac:dyDescent="0.3">
      <c r="P548917" s="83"/>
    </row>
    <row r="548918" spans="16:16" x14ac:dyDescent="0.3">
      <c r="P548918" s="83"/>
    </row>
    <row r="548919" spans="16:16" x14ac:dyDescent="0.3">
      <c r="P548919" s="83"/>
    </row>
    <row r="548920" spans="16:16" x14ac:dyDescent="0.3">
      <c r="P548920" s="83"/>
    </row>
    <row r="548921" spans="16:16" x14ac:dyDescent="0.3">
      <c r="P548921" s="83"/>
    </row>
    <row r="548922" spans="16:16" x14ac:dyDescent="0.3">
      <c r="P548922" s="83"/>
    </row>
    <row r="548923" spans="16:16" x14ac:dyDescent="0.3">
      <c r="P548923" s="83"/>
    </row>
    <row r="548924" spans="16:16" x14ac:dyDescent="0.3">
      <c r="P548924" s="83"/>
    </row>
    <row r="548925" spans="16:16" x14ac:dyDescent="0.3">
      <c r="P548925" s="83"/>
    </row>
    <row r="548926" spans="16:16" x14ac:dyDescent="0.3">
      <c r="P548926" s="83"/>
    </row>
    <row r="548927" spans="16:16" x14ac:dyDescent="0.3">
      <c r="P548927" s="83"/>
    </row>
    <row r="548928" spans="16:16" x14ac:dyDescent="0.3">
      <c r="P548928" s="83"/>
    </row>
    <row r="548929" spans="16:16" x14ac:dyDescent="0.3">
      <c r="P548929" s="83"/>
    </row>
    <row r="548930" spans="16:16" x14ac:dyDescent="0.3">
      <c r="P548930" s="83"/>
    </row>
    <row r="548931" spans="16:16" x14ac:dyDescent="0.3">
      <c r="P548931" s="83"/>
    </row>
    <row r="548932" spans="16:16" x14ac:dyDescent="0.3">
      <c r="P548932" s="83"/>
    </row>
    <row r="548933" spans="16:16" x14ac:dyDescent="0.3">
      <c r="P548933" s="83"/>
    </row>
    <row r="548934" spans="16:16" x14ac:dyDescent="0.3">
      <c r="P548934" s="83"/>
    </row>
    <row r="548935" spans="16:16" x14ac:dyDescent="0.3">
      <c r="P548935" s="83"/>
    </row>
    <row r="548936" spans="16:16" x14ac:dyDescent="0.3">
      <c r="P548936" s="83"/>
    </row>
    <row r="548937" spans="16:16" x14ac:dyDescent="0.3">
      <c r="P548937" s="83"/>
    </row>
    <row r="548938" spans="16:16" x14ac:dyDescent="0.3">
      <c r="P548938" s="83"/>
    </row>
    <row r="548939" spans="16:16" x14ac:dyDescent="0.3">
      <c r="P548939" s="83"/>
    </row>
    <row r="548940" spans="16:16" x14ac:dyDescent="0.3">
      <c r="P548940" s="83"/>
    </row>
    <row r="548941" spans="16:16" x14ac:dyDescent="0.3">
      <c r="P548941" s="83"/>
    </row>
    <row r="548942" spans="16:16" x14ac:dyDescent="0.3">
      <c r="P548942" s="83"/>
    </row>
    <row r="548943" spans="16:16" x14ac:dyDescent="0.3">
      <c r="P548943" s="83"/>
    </row>
    <row r="548944" spans="16:16" x14ac:dyDescent="0.3">
      <c r="P548944" s="83"/>
    </row>
    <row r="548945" spans="16:16" x14ac:dyDescent="0.3">
      <c r="P548945" s="83"/>
    </row>
    <row r="548946" spans="16:16" x14ac:dyDescent="0.3">
      <c r="P548946" s="83"/>
    </row>
    <row r="548947" spans="16:16" x14ac:dyDescent="0.3">
      <c r="P548947" s="83"/>
    </row>
    <row r="548948" spans="16:16" x14ac:dyDescent="0.3">
      <c r="P548948" s="83"/>
    </row>
    <row r="548949" spans="16:16" x14ac:dyDescent="0.3">
      <c r="P548949" s="83"/>
    </row>
    <row r="548950" spans="16:16" x14ac:dyDescent="0.3">
      <c r="P548950" s="83"/>
    </row>
    <row r="548951" spans="16:16" x14ac:dyDescent="0.3">
      <c r="P548951" s="83"/>
    </row>
    <row r="548952" spans="16:16" x14ac:dyDescent="0.3">
      <c r="P548952" s="83"/>
    </row>
    <row r="548953" spans="16:16" x14ac:dyDescent="0.3">
      <c r="P548953" s="83"/>
    </row>
    <row r="548954" spans="16:16" x14ac:dyDescent="0.3">
      <c r="P548954" s="83"/>
    </row>
    <row r="548955" spans="16:16" x14ac:dyDescent="0.3">
      <c r="P548955" s="83"/>
    </row>
    <row r="548956" spans="16:16" x14ac:dyDescent="0.3">
      <c r="P548956" s="83"/>
    </row>
    <row r="548957" spans="16:16" x14ac:dyDescent="0.3">
      <c r="P548957" s="83"/>
    </row>
    <row r="548958" spans="16:16" x14ac:dyDescent="0.3">
      <c r="P548958" s="83"/>
    </row>
    <row r="548959" spans="16:16" x14ac:dyDescent="0.3">
      <c r="P548959" s="83"/>
    </row>
    <row r="548960" spans="16:16" x14ac:dyDescent="0.3">
      <c r="P548960" s="83"/>
    </row>
    <row r="548961" spans="16:16" x14ac:dyDescent="0.3">
      <c r="P548961" s="83"/>
    </row>
    <row r="548962" spans="16:16" x14ac:dyDescent="0.3">
      <c r="P548962" s="83"/>
    </row>
    <row r="548963" spans="16:16" x14ac:dyDescent="0.3">
      <c r="P548963" s="83"/>
    </row>
    <row r="548964" spans="16:16" x14ac:dyDescent="0.3">
      <c r="P548964" s="83"/>
    </row>
    <row r="548965" spans="16:16" x14ac:dyDescent="0.3">
      <c r="P548965" s="83"/>
    </row>
    <row r="548966" spans="16:16" x14ac:dyDescent="0.3">
      <c r="P548966" s="83"/>
    </row>
    <row r="548967" spans="16:16" x14ac:dyDescent="0.3">
      <c r="P548967" s="83"/>
    </row>
    <row r="548968" spans="16:16" x14ac:dyDescent="0.3">
      <c r="P548968" s="83"/>
    </row>
    <row r="548969" spans="16:16" x14ac:dyDescent="0.3">
      <c r="P548969" s="83"/>
    </row>
    <row r="548970" spans="16:16" x14ac:dyDescent="0.3">
      <c r="P548970" s="83"/>
    </row>
    <row r="548971" spans="16:16" x14ac:dyDescent="0.3">
      <c r="P548971" s="83"/>
    </row>
    <row r="548972" spans="16:16" x14ac:dyDescent="0.3">
      <c r="P548972" s="83"/>
    </row>
    <row r="548973" spans="16:16" x14ac:dyDescent="0.3">
      <c r="P548973" s="83"/>
    </row>
    <row r="548974" spans="16:16" x14ac:dyDescent="0.3">
      <c r="P548974" s="83"/>
    </row>
    <row r="548975" spans="16:16" x14ac:dyDescent="0.3">
      <c r="P548975" s="83"/>
    </row>
    <row r="548976" spans="16:16" x14ac:dyDescent="0.3">
      <c r="P548976" s="83"/>
    </row>
    <row r="548977" spans="16:16" x14ac:dyDescent="0.3">
      <c r="P548977" s="83"/>
    </row>
    <row r="548978" spans="16:16" x14ac:dyDescent="0.3">
      <c r="P548978" s="83"/>
    </row>
    <row r="548979" spans="16:16" x14ac:dyDescent="0.3">
      <c r="P548979" s="83"/>
    </row>
    <row r="548980" spans="16:16" x14ac:dyDescent="0.3">
      <c r="P548980" s="83"/>
    </row>
    <row r="548981" spans="16:16" x14ac:dyDescent="0.3">
      <c r="P548981" s="83"/>
    </row>
    <row r="548982" spans="16:16" x14ac:dyDescent="0.3">
      <c r="P548982" s="83"/>
    </row>
    <row r="548983" spans="16:16" x14ac:dyDescent="0.3">
      <c r="P548983" s="83"/>
    </row>
    <row r="548984" spans="16:16" x14ac:dyDescent="0.3">
      <c r="P548984" s="83"/>
    </row>
    <row r="548985" spans="16:16" x14ac:dyDescent="0.3">
      <c r="P548985" s="83"/>
    </row>
    <row r="548986" spans="16:16" x14ac:dyDescent="0.3">
      <c r="P548986" s="83"/>
    </row>
    <row r="548987" spans="16:16" x14ac:dyDescent="0.3">
      <c r="P548987" s="83"/>
    </row>
    <row r="548988" spans="16:16" x14ac:dyDescent="0.3">
      <c r="P548988" s="83"/>
    </row>
    <row r="548989" spans="16:16" x14ac:dyDescent="0.3">
      <c r="P548989" s="83"/>
    </row>
    <row r="548990" spans="16:16" x14ac:dyDescent="0.3">
      <c r="P548990" s="83"/>
    </row>
    <row r="548991" spans="16:16" x14ac:dyDescent="0.3">
      <c r="P548991" s="83"/>
    </row>
    <row r="548992" spans="16:16" x14ac:dyDescent="0.3">
      <c r="P548992" s="83"/>
    </row>
    <row r="548993" spans="16:16" x14ac:dyDescent="0.3">
      <c r="P548993" s="83"/>
    </row>
    <row r="548994" spans="16:16" x14ac:dyDescent="0.3">
      <c r="P548994" s="83"/>
    </row>
    <row r="548995" spans="16:16" x14ac:dyDescent="0.3">
      <c r="P548995" s="83"/>
    </row>
    <row r="548996" spans="16:16" x14ac:dyDescent="0.3">
      <c r="P548996" s="83"/>
    </row>
    <row r="548997" spans="16:16" x14ac:dyDescent="0.3">
      <c r="P548997" s="83"/>
    </row>
    <row r="548998" spans="16:16" x14ac:dyDescent="0.3">
      <c r="P548998" s="83"/>
    </row>
    <row r="548999" spans="16:16" x14ac:dyDescent="0.3">
      <c r="P548999" s="83"/>
    </row>
    <row r="549000" spans="16:16" x14ac:dyDescent="0.3">
      <c r="P549000" s="83"/>
    </row>
    <row r="549001" spans="16:16" x14ac:dyDescent="0.3">
      <c r="P549001" s="83"/>
    </row>
    <row r="549002" spans="16:16" x14ac:dyDescent="0.3">
      <c r="P549002" s="83"/>
    </row>
    <row r="549003" spans="16:16" x14ac:dyDescent="0.3">
      <c r="P549003" s="83"/>
    </row>
    <row r="549004" spans="16:16" x14ac:dyDescent="0.3">
      <c r="P549004" s="83"/>
    </row>
    <row r="549005" spans="16:16" x14ac:dyDescent="0.3">
      <c r="P549005" s="83"/>
    </row>
    <row r="549006" spans="16:16" x14ac:dyDescent="0.3">
      <c r="P549006" s="83"/>
    </row>
    <row r="549007" spans="16:16" x14ac:dyDescent="0.3">
      <c r="P549007" s="83"/>
    </row>
    <row r="549008" spans="16:16" x14ac:dyDescent="0.3">
      <c r="P549008" s="83"/>
    </row>
    <row r="549009" spans="16:16" x14ac:dyDescent="0.3">
      <c r="P549009" s="83"/>
    </row>
    <row r="549010" spans="16:16" x14ac:dyDescent="0.3">
      <c r="P549010" s="83"/>
    </row>
    <row r="549011" spans="16:16" x14ac:dyDescent="0.3">
      <c r="P549011" s="83"/>
    </row>
    <row r="549012" spans="16:16" x14ac:dyDescent="0.3">
      <c r="P549012" s="83"/>
    </row>
    <row r="549013" spans="16:16" x14ac:dyDescent="0.3">
      <c r="P549013" s="83"/>
    </row>
    <row r="549014" spans="16:16" x14ac:dyDescent="0.3">
      <c r="P549014" s="83"/>
    </row>
    <row r="549015" spans="16:16" x14ac:dyDescent="0.3">
      <c r="P549015" s="83"/>
    </row>
    <row r="549016" spans="16:16" x14ac:dyDescent="0.3">
      <c r="P549016" s="83"/>
    </row>
    <row r="549017" spans="16:16" x14ac:dyDescent="0.3">
      <c r="P549017" s="83"/>
    </row>
    <row r="549018" spans="16:16" x14ac:dyDescent="0.3">
      <c r="P549018" s="83"/>
    </row>
    <row r="549019" spans="16:16" x14ac:dyDescent="0.3">
      <c r="P549019" s="83"/>
    </row>
    <row r="549020" spans="16:16" x14ac:dyDescent="0.3">
      <c r="P549020" s="83"/>
    </row>
    <row r="549021" spans="16:16" x14ac:dyDescent="0.3">
      <c r="P549021" s="83"/>
    </row>
    <row r="549022" spans="16:16" x14ac:dyDescent="0.3">
      <c r="P549022" s="83"/>
    </row>
    <row r="549023" spans="16:16" x14ac:dyDescent="0.3">
      <c r="P549023" s="83"/>
    </row>
    <row r="549024" spans="16:16" x14ac:dyDescent="0.3">
      <c r="P549024" s="83"/>
    </row>
    <row r="549025" spans="16:16" x14ac:dyDescent="0.3">
      <c r="P549025" s="83"/>
    </row>
    <row r="549026" spans="16:16" x14ac:dyDescent="0.3">
      <c r="P549026" s="83"/>
    </row>
    <row r="549027" spans="16:16" x14ac:dyDescent="0.3">
      <c r="P549027" s="83"/>
    </row>
    <row r="549028" spans="16:16" x14ac:dyDescent="0.3">
      <c r="P549028" s="83"/>
    </row>
    <row r="549029" spans="16:16" x14ac:dyDescent="0.3">
      <c r="P549029" s="83"/>
    </row>
    <row r="549030" spans="16:16" x14ac:dyDescent="0.3">
      <c r="P549030" s="83"/>
    </row>
    <row r="549031" spans="16:16" x14ac:dyDescent="0.3">
      <c r="P549031" s="83"/>
    </row>
    <row r="549032" spans="16:16" x14ac:dyDescent="0.3">
      <c r="P549032" s="83"/>
    </row>
    <row r="549033" spans="16:16" x14ac:dyDescent="0.3">
      <c r="P549033" s="83"/>
    </row>
    <row r="549034" spans="16:16" x14ac:dyDescent="0.3">
      <c r="P549034" s="83"/>
    </row>
    <row r="549035" spans="16:16" x14ac:dyDescent="0.3">
      <c r="P549035" s="83"/>
    </row>
    <row r="549036" spans="16:16" x14ac:dyDescent="0.3">
      <c r="P549036" s="83"/>
    </row>
    <row r="549037" spans="16:16" x14ac:dyDescent="0.3">
      <c r="P549037" s="83"/>
    </row>
    <row r="549038" spans="16:16" x14ac:dyDescent="0.3">
      <c r="P549038" s="83"/>
    </row>
    <row r="549039" spans="16:16" x14ac:dyDescent="0.3">
      <c r="P549039" s="83"/>
    </row>
    <row r="549040" spans="16:16" x14ac:dyDescent="0.3">
      <c r="P549040" s="83"/>
    </row>
    <row r="549041" spans="16:16" x14ac:dyDescent="0.3">
      <c r="P549041" s="83"/>
    </row>
    <row r="549042" spans="16:16" x14ac:dyDescent="0.3">
      <c r="P549042" s="83"/>
    </row>
    <row r="549043" spans="16:16" x14ac:dyDescent="0.3">
      <c r="P549043" s="83"/>
    </row>
    <row r="549044" spans="16:16" x14ac:dyDescent="0.3">
      <c r="P549044" s="83"/>
    </row>
    <row r="549045" spans="16:16" x14ac:dyDescent="0.3">
      <c r="P549045" s="83"/>
    </row>
    <row r="549046" spans="16:16" x14ac:dyDescent="0.3">
      <c r="P549046" s="83"/>
    </row>
    <row r="549047" spans="16:16" x14ac:dyDescent="0.3">
      <c r="P549047" s="83"/>
    </row>
    <row r="549048" spans="16:16" x14ac:dyDescent="0.3">
      <c r="P549048" s="83"/>
    </row>
    <row r="549049" spans="16:16" x14ac:dyDescent="0.3">
      <c r="P549049" s="83"/>
    </row>
    <row r="549050" spans="16:16" x14ac:dyDescent="0.3">
      <c r="P549050" s="83"/>
    </row>
    <row r="549051" spans="16:16" x14ac:dyDescent="0.3">
      <c r="P549051" s="83"/>
    </row>
    <row r="549052" spans="16:16" x14ac:dyDescent="0.3">
      <c r="P549052" s="83"/>
    </row>
    <row r="549053" spans="16:16" x14ac:dyDescent="0.3">
      <c r="P549053" s="83"/>
    </row>
    <row r="549054" spans="16:16" x14ac:dyDescent="0.3">
      <c r="P549054" s="83"/>
    </row>
    <row r="549055" spans="16:16" x14ac:dyDescent="0.3">
      <c r="P549055" s="83"/>
    </row>
    <row r="549056" spans="16:16" x14ac:dyDescent="0.3">
      <c r="P549056" s="83"/>
    </row>
    <row r="549057" spans="16:16" x14ac:dyDescent="0.3">
      <c r="P549057" s="83"/>
    </row>
    <row r="549058" spans="16:16" x14ac:dyDescent="0.3">
      <c r="P549058" s="83"/>
    </row>
    <row r="549059" spans="16:16" x14ac:dyDescent="0.3">
      <c r="P549059" s="83"/>
    </row>
    <row r="549060" spans="16:16" x14ac:dyDescent="0.3">
      <c r="P549060" s="83"/>
    </row>
    <row r="549061" spans="16:16" x14ac:dyDescent="0.3">
      <c r="P549061" s="83"/>
    </row>
    <row r="549062" spans="16:16" x14ac:dyDescent="0.3">
      <c r="P549062" s="83"/>
    </row>
    <row r="549063" spans="16:16" x14ac:dyDescent="0.3">
      <c r="P549063" s="83"/>
    </row>
    <row r="549064" spans="16:16" x14ac:dyDescent="0.3">
      <c r="P549064" s="83"/>
    </row>
    <row r="549065" spans="16:16" x14ac:dyDescent="0.3">
      <c r="P549065" s="83"/>
    </row>
    <row r="549066" spans="16:16" x14ac:dyDescent="0.3">
      <c r="P549066" s="83"/>
    </row>
    <row r="549067" spans="16:16" x14ac:dyDescent="0.3">
      <c r="P549067" s="83"/>
    </row>
    <row r="549068" spans="16:16" x14ac:dyDescent="0.3">
      <c r="P549068" s="83"/>
    </row>
    <row r="549069" spans="16:16" x14ac:dyDescent="0.3">
      <c r="P549069" s="83"/>
    </row>
    <row r="549070" spans="16:16" x14ac:dyDescent="0.3">
      <c r="P549070" s="83"/>
    </row>
    <row r="549071" spans="16:16" x14ac:dyDescent="0.3">
      <c r="P549071" s="83"/>
    </row>
    <row r="549072" spans="16:16" x14ac:dyDescent="0.3">
      <c r="P549072" s="83"/>
    </row>
    <row r="549073" spans="16:16" x14ac:dyDescent="0.3">
      <c r="P549073" s="83"/>
    </row>
    <row r="549074" spans="16:16" x14ac:dyDescent="0.3">
      <c r="P549074" s="83"/>
    </row>
    <row r="549075" spans="16:16" x14ac:dyDescent="0.3">
      <c r="P549075" s="83"/>
    </row>
    <row r="549076" spans="16:16" x14ac:dyDescent="0.3">
      <c r="P549076" s="83"/>
    </row>
    <row r="549077" spans="16:16" x14ac:dyDescent="0.3">
      <c r="P549077" s="83"/>
    </row>
    <row r="549078" spans="16:16" x14ac:dyDescent="0.3">
      <c r="P549078" s="83"/>
    </row>
    <row r="549079" spans="16:16" x14ac:dyDescent="0.3">
      <c r="P549079" s="83"/>
    </row>
    <row r="549080" spans="16:16" x14ac:dyDescent="0.3">
      <c r="P549080" s="83"/>
    </row>
    <row r="549081" spans="16:16" x14ac:dyDescent="0.3">
      <c r="P549081" s="83"/>
    </row>
    <row r="549082" spans="16:16" x14ac:dyDescent="0.3">
      <c r="P549082" s="83"/>
    </row>
    <row r="549083" spans="16:16" x14ac:dyDescent="0.3">
      <c r="P549083" s="83"/>
    </row>
    <row r="549084" spans="16:16" x14ac:dyDescent="0.3">
      <c r="P549084" s="83"/>
    </row>
    <row r="549085" spans="16:16" x14ac:dyDescent="0.3">
      <c r="P549085" s="83"/>
    </row>
    <row r="549086" spans="16:16" x14ac:dyDescent="0.3">
      <c r="P549086" s="83"/>
    </row>
    <row r="549087" spans="16:16" x14ac:dyDescent="0.3">
      <c r="P549087" s="83"/>
    </row>
    <row r="549088" spans="16:16" x14ac:dyDescent="0.3">
      <c r="P549088" s="83"/>
    </row>
    <row r="549089" spans="16:16" x14ac:dyDescent="0.3">
      <c r="P549089" s="83"/>
    </row>
    <row r="549090" spans="16:16" x14ac:dyDescent="0.3">
      <c r="P549090" s="83"/>
    </row>
    <row r="549091" spans="16:16" x14ac:dyDescent="0.3">
      <c r="P549091" s="83"/>
    </row>
    <row r="549092" spans="16:16" x14ac:dyDescent="0.3">
      <c r="P549092" s="83"/>
    </row>
    <row r="549093" spans="16:16" x14ac:dyDescent="0.3">
      <c r="P549093" s="83"/>
    </row>
    <row r="549094" spans="16:16" x14ac:dyDescent="0.3">
      <c r="P549094" s="83"/>
    </row>
    <row r="549095" spans="16:16" x14ac:dyDescent="0.3">
      <c r="P549095" s="83"/>
    </row>
    <row r="549096" spans="16:16" x14ac:dyDescent="0.3">
      <c r="P549096" s="83"/>
    </row>
    <row r="549097" spans="16:16" x14ac:dyDescent="0.3">
      <c r="P549097" s="83"/>
    </row>
    <row r="549098" spans="16:16" x14ac:dyDescent="0.3">
      <c r="P549098" s="83"/>
    </row>
    <row r="549099" spans="16:16" x14ac:dyDescent="0.3">
      <c r="P549099" s="83"/>
    </row>
    <row r="549100" spans="16:16" x14ac:dyDescent="0.3">
      <c r="P549100" s="83"/>
    </row>
    <row r="549101" spans="16:16" x14ac:dyDescent="0.3">
      <c r="P549101" s="83"/>
    </row>
    <row r="549102" spans="16:16" x14ac:dyDescent="0.3">
      <c r="P549102" s="83"/>
    </row>
    <row r="549103" spans="16:16" x14ac:dyDescent="0.3">
      <c r="P549103" s="83"/>
    </row>
    <row r="549104" spans="16:16" x14ac:dyDescent="0.3">
      <c r="P549104" s="83"/>
    </row>
    <row r="549105" spans="16:16" x14ac:dyDescent="0.3">
      <c r="P549105" s="83"/>
    </row>
    <row r="549106" spans="16:16" x14ac:dyDescent="0.3">
      <c r="P549106" s="83"/>
    </row>
    <row r="549107" spans="16:16" x14ac:dyDescent="0.3">
      <c r="P549107" s="83"/>
    </row>
    <row r="549108" spans="16:16" x14ac:dyDescent="0.3">
      <c r="P549108" s="83"/>
    </row>
    <row r="549109" spans="16:16" x14ac:dyDescent="0.3">
      <c r="P549109" s="83"/>
    </row>
    <row r="549110" spans="16:16" x14ac:dyDescent="0.3">
      <c r="P549110" s="83"/>
    </row>
    <row r="549111" spans="16:16" x14ac:dyDescent="0.3">
      <c r="P549111" s="83"/>
    </row>
    <row r="549112" spans="16:16" x14ac:dyDescent="0.3">
      <c r="P549112" s="83"/>
    </row>
    <row r="549113" spans="16:16" x14ac:dyDescent="0.3">
      <c r="P549113" s="83"/>
    </row>
    <row r="549114" spans="16:16" x14ac:dyDescent="0.3">
      <c r="P549114" s="83"/>
    </row>
    <row r="549115" spans="16:16" x14ac:dyDescent="0.3">
      <c r="P549115" s="83"/>
    </row>
    <row r="549116" spans="16:16" x14ac:dyDescent="0.3">
      <c r="P549116" s="83"/>
    </row>
    <row r="549117" spans="16:16" x14ac:dyDescent="0.3">
      <c r="P549117" s="83"/>
    </row>
    <row r="549118" spans="16:16" x14ac:dyDescent="0.3">
      <c r="P549118" s="83"/>
    </row>
    <row r="549119" spans="16:16" x14ac:dyDescent="0.3">
      <c r="P549119" s="83"/>
    </row>
    <row r="549120" spans="16:16" x14ac:dyDescent="0.3">
      <c r="P549120" s="83"/>
    </row>
    <row r="549121" spans="16:16" x14ac:dyDescent="0.3">
      <c r="P549121" s="83"/>
    </row>
    <row r="549122" spans="16:16" x14ac:dyDescent="0.3">
      <c r="P549122" s="83"/>
    </row>
    <row r="549123" spans="16:16" x14ac:dyDescent="0.3">
      <c r="P549123" s="83"/>
    </row>
    <row r="549124" spans="16:16" x14ac:dyDescent="0.3">
      <c r="P549124" s="83"/>
    </row>
    <row r="549125" spans="16:16" x14ac:dyDescent="0.3">
      <c r="P549125" s="83"/>
    </row>
    <row r="549126" spans="16:16" x14ac:dyDescent="0.3">
      <c r="P549126" s="83"/>
    </row>
    <row r="549127" spans="16:16" x14ac:dyDescent="0.3">
      <c r="P549127" s="83"/>
    </row>
    <row r="549128" spans="16:16" x14ac:dyDescent="0.3">
      <c r="P549128" s="83"/>
    </row>
    <row r="549129" spans="16:16" x14ac:dyDescent="0.3">
      <c r="P549129" s="83"/>
    </row>
    <row r="549130" spans="16:16" x14ac:dyDescent="0.3">
      <c r="P549130" s="83"/>
    </row>
    <row r="549131" spans="16:16" x14ac:dyDescent="0.3">
      <c r="P549131" s="83"/>
    </row>
    <row r="549132" spans="16:16" x14ac:dyDescent="0.3">
      <c r="P549132" s="83"/>
    </row>
    <row r="549133" spans="16:16" x14ac:dyDescent="0.3">
      <c r="P549133" s="83"/>
    </row>
    <row r="549134" spans="16:16" x14ac:dyDescent="0.3">
      <c r="P549134" s="83"/>
    </row>
    <row r="549135" spans="16:16" x14ac:dyDescent="0.3">
      <c r="P549135" s="83"/>
    </row>
    <row r="549136" spans="16:16" x14ac:dyDescent="0.3">
      <c r="P549136" s="83"/>
    </row>
    <row r="549137" spans="16:16" x14ac:dyDescent="0.3">
      <c r="P549137" s="83"/>
    </row>
    <row r="549138" spans="16:16" x14ac:dyDescent="0.3">
      <c r="P549138" s="83"/>
    </row>
    <row r="549139" spans="16:16" x14ac:dyDescent="0.3">
      <c r="P549139" s="83"/>
    </row>
    <row r="549140" spans="16:16" x14ac:dyDescent="0.3">
      <c r="P549140" s="83"/>
    </row>
    <row r="549141" spans="16:16" x14ac:dyDescent="0.3">
      <c r="P549141" s="83"/>
    </row>
    <row r="549142" spans="16:16" x14ac:dyDescent="0.3">
      <c r="P549142" s="83"/>
    </row>
    <row r="549143" spans="16:16" x14ac:dyDescent="0.3">
      <c r="P549143" s="83"/>
    </row>
    <row r="549144" spans="16:16" x14ac:dyDescent="0.3">
      <c r="P549144" s="83"/>
    </row>
    <row r="549145" spans="16:16" x14ac:dyDescent="0.3">
      <c r="P549145" s="83"/>
    </row>
    <row r="549146" spans="16:16" x14ac:dyDescent="0.3">
      <c r="P549146" s="83"/>
    </row>
    <row r="549147" spans="16:16" x14ac:dyDescent="0.3">
      <c r="P549147" s="83"/>
    </row>
    <row r="549148" spans="16:16" x14ac:dyDescent="0.3">
      <c r="P549148" s="83"/>
    </row>
    <row r="549149" spans="16:16" x14ac:dyDescent="0.3">
      <c r="P549149" s="83"/>
    </row>
    <row r="549150" spans="16:16" x14ac:dyDescent="0.3">
      <c r="P549150" s="83"/>
    </row>
    <row r="549151" spans="16:16" x14ac:dyDescent="0.3">
      <c r="P549151" s="83"/>
    </row>
    <row r="549152" spans="16:16" x14ac:dyDescent="0.3">
      <c r="P549152" s="83"/>
    </row>
    <row r="549153" spans="16:16" x14ac:dyDescent="0.3">
      <c r="P549153" s="83"/>
    </row>
    <row r="549154" spans="16:16" x14ac:dyDescent="0.3">
      <c r="P549154" s="83"/>
    </row>
    <row r="549155" spans="16:16" x14ac:dyDescent="0.3">
      <c r="P549155" s="83"/>
    </row>
    <row r="549156" spans="16:16" x14ac:dyDescent="0.3">
      <c r="P549156" s="83"/>
    </row>
    <row r="549157" spans="16:16" x14ac:dyDescent="0.3">
      <c r="P549157" s="83"/>
    </row>
    <row r="549158" spans="16:16" x14ac:dyDescent="0.3">
      <c r="P549158" s="83"/>
    </row>
    <row r="549159" spans="16:16" x14ac:dyDescent="0.3">
      <c r="P549159" s="83"/>
    </row>
    <row r="549160" spans="16:16" x14ac:dyDescent="0.3">
      <c r="P549160" s="83"/>
    </row>
    <row r="549161" spans="16:16" x14ac:dyDescent="0.3">
      <c r="P549161" s="83"/>
    </row>
    <row r="549162" spans="16:16" x14ac:dyDescent="0.3">
      <c r="P549162" s="83"/>
    </row>
    <row r="549163" spans="16:16" x14ac:dyDescent="0.3">
      <c r="P549163" s="83"/>
    </row>
    <row r="549164" spans="16:16" x14ac:dyDescent="0.3">
      <c r="P549164" s="83"/>
    </row>
    <row r="549165" spans="16:16" x14ac:dyDescent="0.3">
      <c r="P549165" s="83"/>
    </row>
    <row r="549166" spans="16:16" x14ac:dyDescent="0.3">
      <c r="P549166" s="83"/>
    </row>
    <row r="549167" spans="16:16" x14ac:dyDescent="0.3">
      <c r="P549167" s="83"/>
    </row>
    <row r="549168" spans="16:16" x14ac:dyDescent="0.3">
      <c r="P549168" s="83"/>
    </row>
    <row r="549169" spans="16:16" x14ac:dyDescent="0.3">
      <c r="P549169" s="83"/>
    </row>
    <row r="549170" spans="16:16" x14ac:dyDescent="0.3">
      <c r="P549170" s="83"/>
    </row>
    <row r="549171" spans="16:16" x14ac:dyDescent="0.3">
      <c r="P549171" s="83"/>
    </row>
    <row r="549172" spans="16:16" x14ac:dyDescent="0.3">
      <c r="P549172" s="83"/>
    </row>
    <row r="549173" spans="16:16" x14ac:dyDescent="0.3">
      <c r="P549173" s="83"/>
    </row>
    <row r="549174" spans="16:16" x14ac:dyDescent="0.3">
      <c r="P549174" s="83"/>
    </row>
    <row r="549175" spans="16:16" x14ac:dyDescent="0.3">
      <c r="P549175" s="83"/>
    </row>
    <row r="549176" spans="16:16" x14ac:dyDescent="0.3">
      <c r="P549176" s="83"/>
    </row>
    <row r="549177" spans="16:16" x14ac:dyDescent="0.3">
      <c r="P549177" s="83"/>
    </row>
    <row r="549178" spans="16:16" x14ac:dyDescent="0.3">
      <c r="P549178" s="83"/>
    </row>
    <row r="549179" spans="16:16" x14ac:dyDescent="0.3">
      <c r="P549179" s="83"/>
    </row>
    <row r="549180" spans="16:16" x14ac:dyDescent="0.3">
      <c r="P549180" s="83"/>
    </row>
    <row r="549181" spans="16:16" x14ac:dyDescent="0.3">
      <c r="P549181" s="83"/>
    </row>
    <row r="549182" spans="16:16" x14ac:dyDescent="0.3">
      <c r="P549182" s="83"/>
    </row>
    <row r="549183" spans="16:16" x14ac:dyDescent="0.3">
      <c r="P549183" s="83"/>
    </row>
    <row r="549184" spans="16:16" x14ac:dyDescent="0.3">
      <c r="P549184" s="83"/>
    </row>
    <row r="549185" spans="16:16" x14ac:dyDescent="0.3">
      <c r="P549185" s="83"/>
    </row>
    <row r="549186" spans="16:16" x14ac:dyDescent="0.3">
      <c r="P549186" s="83"/>
    </row>
    <row r="549187" spans="16:16" x14ac:dyDescent="0.3">
      <c r="P549187" s="83"/>
    </row>
    <row r="549188" spans="16:16" x14ac:dyDescent="0.3">
      <c r="P549188" s="83"/>
    </row>
    <row r="549189" spans="16:16" x14ac:dyDescent="0.3">
      <c r="P549189" s="83"/>
    </row>
    <row r="549190" spans="16:16" x14ac:dyDescent="0.3">
      <c r="P549190" s="83"/>
    </row>
    <row r="549191" spans="16:16" x14ac:dyDescent="0.3">
      <c r="P549191" s="83"/>
    </row>
    <row r="549192" spans="16:16" x14ac:dyDescent="0.3">
      <c r="P549192" s="83"/>
    </row>
    <row r="549193" spans="16:16" x14ac:dyDescent="0.3">
      <c r="P549193" s="83"/>
    </row>
    <row r="549194" spans="16:16" x14ac:dyDescent="0.3">
      <c r="P549194" s="83"/>
    </row>
    <row r="549195" spans="16:16" x14ac:dyDescent="0.3">
      <c r="P549195" s="83"/>
    </row>
    <row r="549196" spans="16:16" x14ac:dyDescent="0.3">
      <c r="P549196" s="83"/>
    </row>
    <row r="549197" spans="16:16" x14ac:dyDescent="0.3">
      <c r="P549197" s="83"/>
    </row>
    <row r="549198" spans="16:16" x14ac:dyDescent="0.3">
      <c r="P549198" s="83"/>
    </row>
    <row r="549199" spans="16:16" x14ac:dyDescent="0.3">
      <c r="P549199" s="83"/>
    </row>
    <row r="549200" spans="16:16" x14ac:dyDescent="0.3">
      <c r="P549200" s="83"/>
    </row>
    <row r="549201" spans="16:16" x14ac:dyDescent="0.3">
      <c r="P549201" s="83"/>
    </row>
    <row r="549202" spans="16:16" x14ac:dyDescent="0.3">
      <c r="P549202" s="83"/>
    </row>
    <row r="549203" spans="16:16" x14ac:dyDescent="0.3">
      <c r="P549203" s="83"/>
    </row>
    <row r="549204" spans="16:16" x14ac:dyDescent="0.3">
      <c r="P549204" s="83"/>
    </row>
    <row r="549205" spans="16:16" x14ac:dyDescent="0.3">
      <c r="P549205" s="83"/>
    </row>
    <row r="549206" spans="16:16" x14ac:dyDescent="0.3">
      <c r="P549206" s="83"/>
    </row>
    <row r="549207" spans="16:16" x14ac:dyDescent="0.3">
      <c r="P549207" s="83"/>
    </row>
    <row r="549208" spans="16:16" x14ac:dyDescent="0.3">
      <c r="P549208" s="83"/>
    </row>
    <row r="549209" spans="16:16" x14ac:dyDescent="0.3">
      <c r="P549209" s="83"/>
    </row>
    <row r="549210" spans="16:16" x14ac:dyDescent="0.3">
      <c r="P549210" s="83"/>
    </row>
    <row r="549211" spans="16:16" x14ac:dyDescent="0.3">
      <c r="P549211" s="83"/>
    </row>
    <row r="549212" spans="16:16" x14ac:dyDescent="0.3">
      <c r="P549212" s="83"/>
    </row>
    <row r="549213" spans="16:16" x14ac:dyDescent="0.3">
      <c r="P549213" s="83"/>
    </row>
    <row r="549214" spans="16:16" x14ac:dyDescent="0.3">
      <c r="P549214" s="83"/>
    </row>
    <row r="549215" spans="16:16" x14ac:dyDescent="0.3">
      <c r="P549215" s="83"/>
    </row>
    <row r="549216" spans="16:16" x14ac:dyDescent="0.3">
      <c r="P549216" s="83"/>
    </row>
    <row r="549217" spans="16:16" x14ac:dyDescent="0.3">
      <c r="P549217" s="83"/>
    </row>
    <row r="549218" spans="16:16" x14ac:dyDescent="0.3">
      <c r="P549218" s="83"/>
    </row>
    <row r="549219" spans="16:16" x14ac:dyDescent="0.3">
      <c r="P549219" s="83"/>
    </row>
    <row r="549220" spans="16:16" x14ac:dyDescent="0.3">
      <c r="P549220" s="83"/>
    </row>
    <row r="549221" spans="16:16" x14ac:dyDescent="0.3">
      <c r="P549221" s="83"/>
    </row>
    <row r="549222" spans="16:16" x14ac:dyDescent="0.3">
      <c r="P549222" s="83"/>
    </row>
    <row r="549223" spans="16:16" x14ac:dyDescent="0.3">
      <c r="P549223" s="83"/>
    </row>
    <row r="549224" spans="16:16" x14ac:dyDescent="0.3">
      <c r="P549224" s="83"/>
    </row>
    <row r="549225" spans="16:16" x14ac:dyDescent="0.3">
      <c r="P549225" s="83"/>
    </row>
    <row r="549226" spans="16:16" x14ac:dyDescent="0.3">
      <c r="P549226" s="83"/>
    </row>
    <row r="549227" spans="16:16" x14ac:dyDescent="0.3">
      <c r="P549227" s="83"/>
    </row>
    <row r="549228" spans="16:16" x14ac:dyDescent="0.3">
      <c r="P549228" s="83"/>
    </row>
    <row r="549229" spans="16:16" x14ac:dyDescent="0.3">
      <c r="P549229" s="83"/>
    </row>
    <row r="549230" spans="16:16" x14ac:dyDescent="0.3">
      <c r="P549230" s="83"/>
    </row>
    <row r="549231" spans="16:16" x14ac:dyDescent="0.3">
      <c r="P549231" s="83"/>
    </row>
    <row r="549232" spans="16:16" x14ac:dyDescent="0.3">
      <c r="P549232" s="83"/>
    </row>
    <row r="549233" spans="16:16" x14ac:dyDescent="0.3">
      <c r="P549233" s="83"/>
    </row>
    <row r="549234" spans="16:16" x14ac:dyDescent="0.3">
      <c r="P549234" s="83"/>
    </row>
    <row r="549235" spans="16:16" x14ac:dyDescent="0.3">
      <c r="P549235" s="83"/>
    </row>
    <row r="549236" spans="16:16" x14ac:dyDescent="0.3">
      <c r="P549236" s="83"/>
    </row>
    <row r="549237" spans="16:16" x14ac:dyDescent="0.3">
      <c r="P549237" s="83"/>
    </row>
    <row r="549238" spans="16:16" x14ac:dyDescent="0.3">
      <c r="P549238" s="83"/>
    </row>
    <row r="549239" spans="16:16" x14ac:dyDescent="0.3">
      <c r="P549239" s="83"/>
    </row>
    <row r="549240" spans="16:16" x14ac:dyDescent="0.3">
      <c r="P549240" s="83"/>
    </row>
    <row r="549241" spans="16:16" x14ac:dyDescent="0.3">
      <c r="P549241" s="83"/>
    </row>
    <row r="549242" spans="16:16" x14ac:dyDescent="0.3">
      <c r="P549242" s="83"/>
    </row>
    <row r="549243" spans="16:16" x14ac:dyDescent="0.3">
      <c r="P549243" s="83"/>
    </row>
    <row r="549244" spans="16:16" x14ac:dyDescent="0.3">
      <c r="P549244" s="83"/>
    </row>
    <row r="549245" spans="16:16" x14ac:dyDescent="0.3">
      <c r="P549245" s="83"/>
    </row>
    <row r="549246" spans="16:16" x14ac:dyDescent="0.3">
      <c r="P549246" s="83"/>
    </row>
    <row r="549247" spans="16:16" x14ac:dyDescent="0.3">
      <c r="P549247" s="83"/>
    </row>
    <row r="549248" spans="16:16" x14ac:dyDescent="0.3">
      <c r="P549248" s="83"/>
    </row>
    <row r="549249" spans="16:16" x14ac:dyDescent="0.3">
      <c r="P549249" s="83"/>
    </row>
    <row r="549250" spans="16:16" x14ac:dyDescent="0.3">
      <c r="P549250" s="83"/>
    </row>
    <row r="549251" spans="16:16" x14ac:dyDescent="0.3">
      <c r="P549251" s="83"/>
    </row>
    <row r="549252" spans="16:16" x14ac:dyDescent="0.3">
      <c r="P549252" s="83"/>
    </row>
    <row r="549253" spans="16:16" x14ac:dyDescent="0.3">
      <c r="P549253" s="83"/>
    </row>
    <row r="549254" spans="16:16" x14ac:dyDescent="0.3">
      <c r="P549254" s="83"/>
    </row>
    <row r="549255" spans="16:16" x14ac:dyDescent="0.3">
      <c r="P549255" s="83"/>
    </row>
    <row r="549256" spans="16:16" x14ac:dyDescent="0.3">
      <c r="P549256" s="83"/>
    </row>
    <row r="549257" spans="16:16" x14ac:dyDescent="0.3">
      <c r="P549257" s="83"/>
    </row>
    <row r="549258" spans="16:16" x14ac:dyDescent="0.3">
      <c r="P549258" s="83"/>
    </row>
    <row r="549259" spans="16:16" x14ac:dyDescent="0.3">
      <c r="P549259" s="83"/>
    </row>
    <row r="549260" spans="16:16" x14ac:dyDescent="0.3">
      <c r="P549260" s="83"/>
    </row>
    <row r="549261" spans="16:16" x14ac:dyDescent="0.3">
      <c r="P549261" s="83"/>
    </row>
    <row r="549262" spans="16:16" x14ac:dyDescent="0.3">
      <c r="P549262" s="83"/>
    </row>
    <row r="549263" spans="16:16" x14ac:dyDescent="0.3">
      <c r="P549263" s="83"/>
    </row>
    <row r="549264" spans="16:16" x14ac:dyDescent="0.3">
      <c r="P549264" s="83"/>
    </row>
    <row r="549265" spans="16:16" x14ac:dyDescent="0.3">
      <c r="P549265" s="83"/>
    </row>
    <row r="549266" spans="16:16" x14ac:dyDescent="0.3">
      <c r="P549266" s="83"/>
    </row>
    <row r="549267" spans="16:16" x14ac:dyDescent="0.3">
      <c r="P549267" s="83"/>
    </row>
    <row r="549268" spans="16:16" x14ac:dyDescent="0.3">
      <c r="P549268" s="83"/>
    </row>
    <row r="549269" spans="16:16" x14ac:dyDescent="0.3">
      <c r="P549269" s="83"/>
    </row>
    <row r="549270" spans="16:16" x14ac:dyDescent="0.3">
      <c r="P549270" s="83"/>
    </row>
    <row r="549271" spans="16:16" x14ac:dyDescent="0.3">
      <c r="P549271" s="83"/>
    </row>
    <row r="549272" spans="16:16" x14ac:dyDescent="0.3">
      <c r="P549272" s="83"/>
    </row>
    <row r="549273" spans="16:16" x14ac:dyDescent="0.3">
      <c r="P549273" s="83"/>
    </row>
    <row r="549274" spans="16:16" x14ac:dyDescent="0.3">
      <c r="P549274" s="83"/>
    </row>
    <row r="549275" spans="16:16" x14ac:dyDescent="0.3">
      <c r="P549275" s="83"/>
    </row>
    <row r="549276" spans="16:16" x14ac:dyDescent="0.3">
      <c r="P549276" s="83"/>
    </row>
    <row r="549277" spans="16:16" x14ac:dyDescent="0.3">
      <c r="P549277" s="83"/>
    </row>
    <row r="549278" spans="16:16" x14ac:dyDescent="0.3">
      <c r="P549278" s="83"/>
    </row>
    <row r="549279" spans="16:16" x14ac:dyDescent="0.3">
      <c r="P549279" s="83"/>
    </row>
    <row r="549280" spans="16:16" x14ac:dyDescent="0.3">
      <c r="P549280" s="83"/>
    </row>
    <row r="549281" spans="16:16" x14ac:dyDescent="0.3">
      <c r="P549281" s="83"/>
    </row>
    <row r="549282" spans="16:16" x14ac:dyDescent="0.3">
      <c r="P549282" s="83"/>
    </row>
    <row r="549283" spans="16:16" x14ac:dyDescent="0.3">
      <c r="P549283" s="83"/>
    </row>
    <row r="549284" spans="16:16" x14ac:dyDescent="0.3">
      <c r="P549284" s="83"/>
    </row>
    <row r="549285" spans="16:16" x14ac:dyDescent="0.3">
      <c r="P549285" s="83"/>
    </row>
    <row r="549286" spans="16:16" x14ac:dyDescent="0.3">
      <c r="P549286" s="83"/>
    </row>
    <row r="549287" spans="16:16" x14ac:dyDescent="0.3">
      <c r="P549287" s="83"/>
    </row>
    <row r="549288" spans="16:16" x14ac:dyDescent="0.3">
      <c r="P549288" s="83"/>
    </row>
    <row r="549289" spans="16:16" x14ac:dyDescent="0.3">
      <c r="P549289" s="83"/>
    </row>
    <row r="549290" spans="16:16" x14ac:dyDescent="0.3">
      <c r="P549290" s="83"/>
    </row>
    <row r="549291" spans="16:16" x14ac:dyDescent="0.3">
      <c r="P549291" s="83"/>
    </row>
    <row r="549292" spans="16:16" x14ac:dyDescent="0.3">
      <c r="P549292" s="83"/>
    </row>
    <row r="549293" spans="16:16" x14ac:dyDescent="0.3">
      <c r="P549293" s="83"/>
    </row>
    <row r="549294" spans="16:16" x14ac:dyDescent="0.3">
      <c r="P549294" s="83"/>
    </row>
    <row r="549295" spans="16:16" x14ac:dyDescent="0.3">
      <c r="P549295" s="83"/>
    </row>
    <row r="549296" spans="16:16" x14ac:dyDescent="0.3">
      <c r="P549296" s="83"/>
    </row>
    <row r="549297" spans="16:16" x14ac:dyDescent="0.3">
      <c r="P549297" s="83"/>
    </row>
    <row r="549298" spans="16:16" x14ac:dyDescent="0.3">
      <c r="P549298" s="83"/>
    </row>
    <row r="549299" spans="16:16" x14ac:dyDescent="0.3">
      <c r="P549299" s="83"/>
    </row>
    <row r="549300" spans="16:16" x14ac:dyDescent="0.3">
      <c r="P549300" s="83"/>
    </row>
    <row r="549301" spans="16:16" x14ac:dyDescent="0.3">
      <c r="P549301" s="83"/>
    </row>
    <row r="549302" spans="16:16" x14ac:dyDescent="0.3">
      <c r="P549302" s="83"/>
    </row>
    <row r="549303" spans="16:16" x14ac:dyDescent="0.3">
      <c r="P549303" s="83"/>
    </row>
    <row r="549304" spans="16:16" x14ac:dyDescent="0.3">
      <c r="P549304" s="83"/>
    </row>
    <row r="549305" spans="16:16" x14ac:dyDescent="0.3">
      <c r="P549305" s="83"/>
    </row>
    <row r="549306" spans="16:16" x14ac:dyDescent="0.3">
      <c r="P549306" s="83"/>
    </row>
    <row r="549307" spans="16:16" x14ac:dyDescent="0.3">
      <c r="P549307" s="83"/>
    </row>
    <row r="549308" spans="16:16" x14ac:dyDescent="0.3">
      <c r="P549308" s="83"/>
    </row>
    <row r="549309" spans="16:16" x14ac:dyDescent="0.3">
      <c r="P549309" s="83"/>
    </row>
    <row r="549310" spans="16:16" x14ac:dyDescent="0.3">
      <c r="P549310" s="83"/>
    </row>
    <row r="549311" spans="16:16" x14ac:dyDescent="0.3">
      <c r="P549311" s="83"/>
    </row>
    <row r="549312" spans="16:16" x14ac:dyDescent="0.3">
      <c r="P549312" s="83"/>
    </row>
    <row r="549313" spans="16:16" x14ac:dyDescent="0.3">
      <c r="P549313" s="83"/>
    </row>
    <row r="549314" spans="16:16" x14ac:dyDescent="0.3">
      <c r="P549314" s="83"/>
    </row>
    <row r="549315" spans="16:16" x14ac:dyDescent="0.3">
      <c r="P549315" s="83"/>
    </row>
    <row r="549316" spans="16:16" x14ac:dyDescent="0.3">
      <c r="P549316" s="83"/>
    </row>
    <row r="549317" spans="16:16" x14ac:dyDescent="0.3">
      <c r="P549317" s="83"/>
    </row>
    <row r="549318" spans="16:16" x14ac:dyDescent="0.3">
      <c r="P549318" s="83"/>
    </row>
    <row r="549319" spans="16:16" x14ac:dyDescent="0.3">
      <c r="P549319" s="83"/>
    </row>
    <row r="549320" spans="16:16" x14ac:dyDescent="0.3">
      <c r="P549320" s="83"/>
    </row>
    <row r="549321" spans="16:16" x14ac:dyDescent="0.3">
      <c r="P549321" s="83"/>
    </row>
    <row r="549322" spans="16:16" x14ac:dyDescent="0.3">
      <c r="P549322" s="83"/>
    </row>
    <row r="549323" spans="16:16" x14ac:dyDescent="0.3">
      <c r="P549323" s="83"/>
    </row>
    <row r="549324" spans="16:16" x14ac:dyDescent="0.3">
      <c r="P549324" s="83"/>
    </row>
    <row r="549325" spans="16:16" x14ac:dyDescent="0.3">
      <c r="P549325" s="83"/>
    </row>
    <row r="549326" spans="16:16" x14ac:dyDescent="0.3">
      <c r="P549326" s="83"/>
    </row>
    <row r="549327" spans="16:16" x14ac:dyDescent="0.3">
      <c r="P549327" s="83"/>
    </row>
    <row r="549328" spans="16:16" x14ac:dyDescent="0.3">
      <c r="P549328" s="83"/>
    </row>
    <row r="549329" spans="16:16" x14ac:dyDescent="0.3">
      <c r="P549329" s="83"/>
    </row>
    <row r="549330" spans="16:16" x14ac:dyDescent="0.3">
      <c r="P549330" s="83"/>
    </row>
    <row r="549331" spans="16:16" x14ac:dyDescent="0.3">
      <c r="P549331" s="83"/>
    </row>
    <row r="549332" spans="16:16" x14ac:dyDescent="0.3">
      <c r="P549332" s="83"/>
    </row>
    <row r="549333" spans="16:16" x14ac:dyDescent="0.3">
      <c r="P549333" s="83"/>
    </row>
    <row r="549334" spans="16:16" x14ac:dyDescent="0.3">
      <c r="P549334" s="83"/>
    </row>
    <row r="549335" spans="16:16" x14ac:dyDescent="0.3">
      <c r="P549335" s="83"/>
    </row>
    <row r="549336" spans="16:16" x14ac:dyDescent="0.3">
      <c r="P549336" s="83"/>
    </row>
    <row r="549337" spans="16:16" x14ac:dyDescent="0.3">
      <c r="P549337" s="83"/>
    </row>
    <row r="549338" spans="16:16" x14ac:dyDescent="0.3">
      <c r="P549338" s="83"/>
    </row>
    <row r="549339" spans="16:16" x14ac:dyDescent="0.3">
      <c r="P549339" s="83"/>
    </row>
    <row r="549340" spans="16:16" x14ac:dyDescent="0.3">
      <c r="P549340" s="83"/>
    </row>
    <row r="549341" spans="16:16" x14ac:dyDescent="0.3">
      <c r="P549341" s="83"/>
    </row>
    <row r="549342" spans="16:16" x14ac:dyDescent="0.3">
      <c r="P549342" s="83"/>
    </row>
    <row r="549343" spans="16:16" x14ac:dyDescent="0.3">
      <c r="P549343" s="83"/>
    </row>
    <row r="549344" spans="16:16" x14ac:dyDescent="0.3">
      <c r="P549344" s="83"/>
    </row>
    <row r="549345" spans="16:16" x14ac:dyDescent="0.3">
      <c r="P549345" s="83"/>
    </row>
    <row r="549346" spans="16:16" x14ac:dyDescent="0.3">
      <c r="P549346" s="83"/>
    </row>
    <row r="549347" spans="16:16" x14ac:dyDescent="0.3">
      <c r="P549347" s="83"/>
    </row>
    <row r="549348" spans="16:16" x14ac:dyDescent="0.3">
      <c r="P549348" s="83"/>
    </row>
    <row r="549349" spans="16:16" x14ac:dyDescent="0.3">
      <c r="P549349" s="83"/>
    </row>
    <row r="549350" spans="16:16" x14ac:dyDescent="0.3">
      <c r="P549350" s="83"/>
    </row>
    <row r="549351" spans="16:16" x14ac:dyDescent="0.3">
      <c r="P549351" s="83"/>
    </row>
    <row r="549352" spans="16:16" x14ac:dyDescent="0.3">
      <c r="P549352" s="83"/>
    </row>
    <row r="549353" spans="16:16" x14ac:dyDescent="0.3">
      <c r="P549353" s="83"/>
    </row>
    <row r="549354" spans="16:16" x14ac:dyDescent="0.3">
      <c r="P549354" s="83"/>
    </row>
    <row r="549355" spans="16:16" x14ac:dyDescent="0.3">
      <c r="P549355" s="83"/>
    </row>
    <row r="549356" spans="16:16" x14ac:dyDescent="0.3">
      <c r="P549356" s="83"/>
    </row>
    <row r="549357" spans="16:16" x14ac:dyDescent="0.3">
      <c r="P549357" s="83"/>
    </row>
    <row r="549358" spans="16:16" x14ac:dyDescent="0.3">
      <c r="P549358" s="83"/>
    </row>
    <row r="549359" spans="16:16" x14ac:dyDescent="0.3">
      <c r="P549359" s="83"/>
    </row>
    <row r="549360" spans="16:16" x14ac:dyDescent="0.3">
      <c r="P549360" s="83"/>
    </row>
    <row r="549361" spans="16:16" x14ac:dyDescent="0.3">
      <c r="P549361" s="83"/>
    </row>
    <row r="549362" spans="16:16" x14ac:dyDescent="0.3">
      <c r="P549362" s="83"/>
    </row>
    <row r="549363" spans="16:16" x14ac:dyDescent="0.3">
      <c r="P549363" s="83"/>
    </row>
    <row r="549364" spans="16:16" x14ac:dyDescent="0.3">
      <c r="P549364" s="83"/>
    </row>
    <row r="549365" spans="16:16" x14ac:dyDescent="0.3">
      <c r="P549365" s="83"/>
    </row>
    <row r="549366" spans="16:16" x14ac:dyDescent="0.3">
      <c r="P549366" s="83"/>
    </row>
    <row r="549367" spans="16:16" x14ac:dyDescent="0.3">
      <c r="P549367" s="83"/>
    </row>
    <row r="549368" spans="16:16" x14ac:dyDescent="0.3">
      <c r="P549368" s="83"/>
    </row>
    <row r="549369" spans="16:16" x14ac:dyDescent="0.3">
      <c r="P549369" s="83"/>
    </row>
    <row r="549370" spans="16:16" x14ac:dyDescent="0.3">
      <c r="P549370" s="83"/>
    </row>
    <row r="549371" spans="16:16" x14ac:dyDescent="0.3">
      <c r="P549371" s="83"/>
    </row>
    <row r="549372" spans="16:16" x14ac:dyDescent="0.3">
      <c r="P549372" s="83"/>
    </row>
    <row r="549373" spans="16:16" x14ac:dyDescent="0.3">
      <c r="P549373" s="83"/>
    </row>
    <row r="549374" spans="16:16" x14ac:dyDescent="0.3">
      <c r="P549374" s="83"/>
    </row>
    <row r="549375" spans="16:16" x14ac:dyDescent="0.3">
      <c r="P549375" s="83"/>
    </row>
    <row r="549376" spans="16:16" x14ac:dyDescent="0.3">
      <c r="P549376" s="83"/>
    </row>
    <row r="549377" spans="16:16" x14ac:dyDescent="0.3">
      <c r="P549377" s="83"/>
    </row>
    <row r="549378" spans="16:16" x14ac:dyDescent="0.3">
      <c r="P549378" s="83"/>
    </row>
    <row r="549379" spans="16:16" x14ac:dyDescent="0.3">
      <c r="P549379" s="83"/>
    </row>
    <row r="549380" spans="16:16" x14ac:dyDescent="0.3">
      <c r="P549380" s="83"/>
    </row>
    <row r="549381" spans="16:16" x14ac:dyDescent="0.3">
      <c r="P549381" s="83"/>
    </row>
    <row r="549382" spans="16:16" x14ac:dyDescent="0.3">
      <c r="P549382" s="83"/>
    </row>
    <row r="549383" spans="16:16" x14ac:dyDescent="0.3">
      <c r="P549383" s="83"/>
    </row>
    <row r="549384" spans="16:16" x14ac:dyDescent="0.3">
      <c r="P549384" s="83"/>
    </row>
    <row r="549385" spans="16:16" x14ac:dyDescent="0.3">
      <c r="P549385" s="83"/>
    </row>
    <row r="549386" spans="16:16" x14ac:dyDescent="0.3">
      <c r="P549386" s="83"/>
    </row>
    <row r="549387" spans="16:16" x14ac:dyDescent="0.3">
      <c r="P549387" s="83"/>
    </row>
    <row r="549388" spans="16:16" x14ac:dyDescent="0.3">
      <c r="P549388" s="83"/>
    </row>
    <row r="549389" spans="16:16" x14ac:dyDescent="0.3">
      <c r="P549389" s="83"/>
    </row>
    <row r="549390" spans="16:16" x14ac:dyDescent="0.3">
      <c r="P549390" s="83"/>
    </row>
    <row r="549391" spans="16:16" x14ac:dyDescent="0.3">
      <c r="P549391" s="83"/>
    </row>
    <row r="549392" spans="16:16" x14ac:dyDescent="0.3">
      <c r="P549392" s="83"/>
    </row>
    <row r="549393" spans="16:16" x14ac:dyDescent="0.3">
      <c r="P549393" s="83"/>
    </row>
    <row r="549394" spans="16:16" x14ac:dyDescent="0.3">
      <c r="P549394" s="83"/>
    </row>
    <row r="549395" spans="16:16" x14ac:dyDescent="0.3">
      <c r="P549395" s="83"/>
    </row>
    <row r="549396" spans="16:16" x14ac:dyDescent="0.3">
      <c r="P549396" s="83"/>
    </row>
    <row r="549397" spans="16:16" x14ac:dyDescent="0.3">
      <c r="P549397" s="83"/>
    </row>
    <row r="549398" spans="16:16" x14ac:dyDescent="0.3">
      <c r="P549398" s="83"/>
    </row>
    <row r="549399" spans="16:16" x14ac:dyDescent="0.3">
      <c r="P549399" s="83"/>
    </row>
    <row r="549400" spans="16:16" x14ac:dyDescent="0.3">
      <c r="P549400" s="83"/>
    </row>
    <row r="549401" spans="16:16" x14ac:dyDescent="0.3">
      <c r="P549401" s="83"/>
    </row>
    <row r="549402" spans="16:16" x14ac:dyDescent="0.3">
      <c r="P549402" s="83"/>
    </row>
    <row r="549403" spans="16:16" x14ac:dyDescent="0.3">
      <c r="P549403" s="83"/>
    </row>
    <row r="549404" spans="16:16" x14ac:dyDescent="0.3">
      <c r="P549404" s="83"/>
    </row>
    <row r="549405" spans="16:16" x14ac:dyDescent="0.3">
      <c r="P549405" s="83"/>
    </row>
    <row r="549406" spans="16:16" x14ac:dyDescent="0.3">
      <c r="P549406" s="83"/>
    </row>
    <row r="549407" spans="16:16" x14ac:dyDescent="0.3">
      <c r="P549407" s="83"/>
    </row>
    <row r="549408" spans="16:16" x14ac:dyDescent="0.3">
      <c r="P549408" s="83"/>
    </row>
    <row r="549409" spans="16:16" x14ac:dyDescent="0.3">
      <c r="P549409" s="83"/>
    </row>
    <row r="549410" spans="16:16" x14ac:dyDescent="0.3">
      <c r="P549410" s="83"/>
    </row>
    <row r="549411" spans="16:16" x14ac:dyDescent="0.3">
      <c r="P549411" s="83"/>
    </row>
    <row r="549412" spans="16:16" x14ac:dyDescent="0.3">
      <c r="P549412" s="83"/>
    </row>
    <row r="549413" spans="16:16" x14ac:dyDescent="0.3">
      <c r="P549413" s="83"/>
    </row>
    <row r="549414" spans="16:16" x14ac:dyDescent="0.3">
      <c r="P549414" s="83"/>
    </row>
    <row r="549415" spans="16:16" x14ac:dyDescent="0.3">
      <c r="P549415" s="83"/>
    </row>
    <row r="549416" spans="16:16" x14ac:dyDescent="0.3">
      <c r="P549416" s="83"/>
    </row>
    <row r="549417" spans="16:16" x14ac:dyDescent="0.3">
      <c r="P549417" s="83"/>
    </row>
    <row r="549418" spans="16:16" x14ac:dyDescent="0.3">
      <c r="P549418" s="83"/>
    </row>
    <row r="549419" spans="16:16" x14ac:dyDescent="0.3">
      <c r="P549419" s="83"/>
    </row>
    <row r="549420" spans="16:16" x14ac:dyDescent="0.3">
      <c r="P549420" s="83"/>
    </row>
    <row r="549421" spans="16:16" x14ac:dyDescent="0.3">
      <c r="P549421" s="83"/>
    </row>
    <row r="549422" spans="16:16" x14ac:dyDescent="0.3">
      <c r="P549422" s="83"/>
    </row>
    <row r="549423" spans="16:16" x14ac:dyDescent="0.3">
      <c r="P549423" s="83"/>
    </row>
    <row r="549424" spans="16:16" x14ac:dyDescent="0.3">
      <c r="P549424" s="83"/>
    </row>
    <row r="549425" spans="16:16" x14ac:dyDescent="0.3">
      <c r="P549425" s="83"/>
    </row>
    <row r="549426" spans="16:16" x14ac:dyDescent="0.3">
      <c r="P549426" s="83"/>
    </row>
    <row r="549427" spans="16:16" x14ac:dyDescent="0.3">
      <c r="P549427" s="83"/>
    </row>
    <row r="549428" spans="16:16" x14ac:dyDescent="0.3">
      <c r="P549428" s="83"/>
    </row>
    <row r="549429" spans="16:16" x14ac:dyDescent="0.3">
      <c r="P549429" s="83"/>
    </row>
    <row r="549430" spans="16:16" x14ac:dyDescent="0.3">
      <c r="P549430" s="83"/>
    </row>
    <row r="549431" spans="16:16" x14ac:dyDescent="0.3">
      <c r="P549431" s="83"/>
    </row>
    <row r="549432" spans="16:16" x14ac:dyDescent="0.3">
      <c r="P549432" s="83"/>
    </row>
    <row r="549433" spans="16:16" x14ac:dyDescent="0.3">
      <c r="P549433" s="83"/>
    </row>
    <row r="549434" spans="16:16" x14ac:dyDescent="0.3">
      <c r="P549434" s="83"/>
    </row>
    <row r="549435" spans="16:16" x14ac:dyDescent="0.3">
      <c r="P549435" s="83"/>
    </row>
    <row r="549436" spans="16:16" x14ac:dyDescent="0.3">
      <c r="P549436" s="83"/>
    </row>
    <row r="549437" spans="16:16" x14ac:dyDescent="0.3">
      <c r="P549437" s="83"/>
    </row>
    <row r="549438" spans="16:16" x14ac:dyDescent="0.3">
      <c r="P549438" s="83"/>
    </row>
    <row r="549439" spans="16:16" x14ac:dyDescent="0.3">
      <c r="P549439" s="83"/>
    </row>
    <row r="549440" spans="16:16" x14ac:dyDescent="0.3">
      <c r="P549440" s="83"/>
    </row>
    <row r="549441" spans="16:16" x14ac:dyDescent="0.3">
      <c r="P549441" s="83"/>
    </row>
    <row r="549442" spans="16:16" x14ac:dyDescent="0.3">
      <c r="P549442" s="83"/>
    </row>
    <row r="549443" spans="16:16" x14ac:dyDescent="0.3">
      <c r="P549443" s="83"/>
    </row>
    <row r="549444" spans="16:16" x14ac:dyDescent="0.3">
      <c r="P549444" s="83"/>
    </row>
    <row r="549445" spans="16:16" x14ac:dyDescent="0.3">
      <c r="P549445" s="83"/>
    </row>
    <row r="549446" spans="16:16" x14ac:dyDescent="0.3">
      <c r="P549446" s="83"/>
    </row>
    <row r="549447" spans="16:16" x14ac:dyDescent="0.3">
      <c r="P549447" s="83"/>
    </row>
    <row r="549448" spans="16:16" x14ac:dyDescent="0.3">
      <c r="P549448" s="83"/>
    </row>
    <row r="549449" spans="16:16" x14ac:dyDescent="0.3">
      <c r="P549449" s="83"/>
    </row>
    <row r="549450" spans="16:16" x14ac:dyDescent="0.3">
      <c r="P549450" s="83"/>
    </row>
    <row r="549451" spans="16:16" x14ac:dyDescent="0.3">
      <c r="P549451" s="83"/>
    </row>
    <row r="549452" spans="16:16" x14ac:dyDescent="0.3">
      <c r="P549452" s="83"/>
    </row>
    <row r="549453" spans="16:16" x14ac:dyDescent="0.3">
      <c r="P549453" s="83"/>
    </row>
    <row r="549454" spans="16:16" x14ac:dyDescent="0.3">
      <c r="P549454" s="83"/>
    </row>
    <row r="549455" spans="16:16" x14ac:dyDescent="0.3">
      <c r="P549455" s="83"/>
    </row>
    <row r="549456" spans="16:16" x14ac:dyDescent="0.3">
      <c r="P549456" s="83"/>
    </row>
    <row r="549457" spans="16:16" x14ac:dyDescent="0.3">
      <c r="P549457" s="83"/>
    </row>
    <row r="549458" spans="16:16" x14ac:dyDescent="0.3">
      <c r="P549458" s="83"/>
    </row>
    <row r="549459" spans="16:16" x14ac:dyDescent="0.3">
      <c r="P549459" s="83"/>
    </row>
    <row r="549460" spans="16:16" x14ac:dyDescent="0.3">
      <c r="P549460" s="83"/>
    </row>
    <row r="549461" spans="16:16" x14ac:dyDescent="0.3">
      <c r="P549461" s="83"/>
    </row>
    <row r="549462" spans="16:16" x14ac:dyDescent="0.3">
      <c r="P549462" s="83"/>
    </row>
    <row r="549463" spans="16:16" x14ac:dyDescent="0.3">
      <c r="P549463" s="83"/>
    </row>
    <row r="549464" spans="16:16" x14ac:dyDescent="0.3">
      <c r="P549464" s="83"/>
    </row>
    <row r="549465" spans="16:16" x14ac:dyDescent="0.3">
      <c r="P549465" s="83"/>
    </row>
    <row r="549466" spans="16:16" x14ac:dyDescent="0.3">
      <c r="P549466" s="83"/>
    </row>
    <row r="549467" spans="16:16" x14ac:dyDescent="0.3">
      <c r="P549467" s="83"/>
    </row>
    <row r="549468" spans="16:16" x14ac:dyDescent="0.3">
      <c r="P549468" s="83"/>
    </row>
    <row r="549469" spans="16:16" x14ac:dyDescent="0.3">
      <c r="P549469" s="83"/>
    </row>
    <row r="549470" spans="16:16" x14ac:dyDescent="0.3">
      <c r="P549470" s="83"/>
    </row>
    <row r="549471" spans="16:16" x14ac:dyDescent="0.3">
      <c r="P549471" s="83"/>
    </row>
    <row r="549472" spans="16:16" x14ac:dyDescent="0.3">
      <c r="P549472" s="83"/>
    </row>
    <row r="549473" spans="16:16" x14ac:dyDescent="0.3">
      <c r="P549473" s="83"/>
    </row>
    <row r="549474" spans="16:16" x14ac:dyDescent="0.3">
      <c r="P549474" s="83"/>
    </row>
    <row r="549475" spans="16:16" x14ac:dyDescent="0.3">
      <c r="P549475" s="83"/>
    </row>
    <row r="549476" spans="16:16" x14ac:dyDescent="0.3">
      <c r="P549476" s="83"/>
    </row>
    <row r="549477" spans="16:16" x14ac:dyDescent="0.3">
      <c r="P549477" s="83"/>
    </row>
    <row r="549478" spans="16:16" x14ac:dyDescent="0.3">
      <c r="P549478" s="83"/>
    </row>
    <row r="549479" spans="16:16" x14ac:dyDescent="0.3">
      <c r="P549479" s="83"/>
    </row>
    <row r="549480" spans="16:16" x14ac:dyDescent="0.3">
      <c r="P549480" s="83"/>
    </row>
    <row r="549481" spans="16:16" x14ac:dyDescent="0.3">
      <c r="P549481" s="83"/>
    </row>
    <row r="549482" spans="16:16" x14ac:dyDescent="0.3">
      <c r="P549482" s="83"/>
    </row>
    <row r="549483" spans="16:16" x14ac:dyDescent="0.3">
      <c r="P549483" s="83"/>
    </row>
    <row r="549484" spans="16:16" x14ac:dyDescent="0.3">
      <c r="P549484" s="83"/>
    </row>
    <row r="549485" spans="16:16" x14ac:dyDescent="0.3">
      <c r="P549485" s="83"/>
    </row>
    <row r="549486" spans="16:16" x14ac:dyDescent="0.3">
      <c r="P549486" s="83"/>
    </row>
    <row r="549487" spans="16:16" x14ac:dyDescent="0.3">
      <c r="P549487" s="83"/>
    </row>
    <row r="549488" spans="16:16" x14ac:dyDescent="0.3">
      <c r="P549488" s="83"/>
    </row>
    <row r="549489" spans="16:16" x14ac:dyDescent="0.3">
      <c r="P549489" s="83"/>
    </row>
    <row r="549490" spans="16:16" x14ac:dyDescent="0.3">
      <c r="P549490" s="83"/>
    </row>
    <row r="549491" spans="16:16" x14ac:dyDescent="0.3">
      <c r="P549491" s="83"/>
    </row>
    <row r="549492" spans="16:16" x14ac:dyDescent="0.3">
      <c r="P549492" s="83"/>
    </row>
    <row r="549493" spans="16:16" x14ac:dyDescent="0.3">
      <c r="P549493" s="83"/>
    </row>
    <row r="549494" spans="16:16" x14ac:dyDescent="0.3">
      <c r="P549494" s="83"/>
    </row>
    <row r="549495" spans="16:16" x14ac:dyDescent="0.3">
      <c r="P549495" s="83"/>
    </row>
    <row r="549496" spans="16:16" x14ac:dyDescent="0.3">
      <c r="P549496" s="83"/>
    </row>
    <row r="549497" spans="16:16" x14ac:dyDescent="0.3">
      <c r="P549497" s="83"/>
    </row>
    <row r="549498" spans="16:16" x14ac:dyDescent="0.3">
      <c r="P549498" s="83"/>
    </row>
    <row r="549499" spans="16:16" x14ac:dyDescent="0.3">
      <c r="P549499" s="83"/>
    </row>
    <row r="549500" spans="16:16" x14ac:dyDescent="0.3">
      <c r="P549500" s="83"/>
    </row>
    <row r="549501" spans="16:16" x14ac:dyDescent="0.3">
      <c r="P549501" s="83"/>
    </row>
    <row r="549502" spans="16:16" x14ac:dyDescent="0.3">
      <c r="P549502" s="83"/>
    </row>
    <row r="549503" spans="16:16" x14ac:dyDescent="0.3">
      <c r="P549503" s="83"/>
    </row>
    <row r="549504" spans="16:16" x14ac:dyDescent="0.3">
      <c r="P549504" s="83"/>
    </row>
    <row r="549505" spans="16:16" x14ac:dyDescent="0.3">
      <c r="P549505" s="83"/>
    </row>
    <row r="549506" spans="16:16" x14ac:dyDescent="0.3">
      <c r="P549506" s="83"/>
    </row>
    <row r="549507" spans="16:16" x14ac:dyDescent="0.3">
      <c r="P549507" s="83"/>
    </row>
    <row r="549508" spans="16:16" x14ac:dyDescent="0.3">
      <c r="P549508" s="83"/>
    </row>
    <row r="549509" spans="16:16" x14ac:dyDescent="0.3">
      <c r="P549509" s="83"/>
    </row>
    <row r="549510" spans="16:16" x14ac:dyDescent="0.3">
      <c r="P549510" s="83"/>
    </row>
    <row r="549511" spans="16:16" x14ac:dyDescent="0.3">
      <c r="P549511" s="83"/>
    </row>
    <row r="549512" spans="16:16" x14ac:dyDescent="0.3">
      <c r="P549512" s="83"/>
    </row>
    <row r="549513" spans="16:16" x14ac:dyDescent="0.3">
      <c r="P549513" s="83"/>
    </row>
    <row r="549514" spans="16:16" x14ac:dyDescent="0.3">
      <c r="P549514" s="83"/>
    </row>
    <row r="549515" spans="16:16" x14ac:dyDescent="0.3">
      <c r="P549515" s="83"/>
    </row>
    <row r="549516" spans="16:16" x14ac:dyDescent="0.3">
      <c r="P549516" s="83"/>
    </row>
    <row r="549517" spans="16:16" x14ac:dyDescent="0.3">
      <c r="P549517" s="83"/>
    </row>
    <row r="549518" spans="16:16" x14ac:dyDescent="0.3">
      <c r="P549518" s="83"/>
    </row>
    <row r="549519" spans="16:16" x14ac:dyDescent="0.3">
      <c r="P549519" s="83"/>
    </row>
    <row r="549520" spans="16:16" x14ac:dyDescent="0.3">
      <c r="P549520" s="83"/>
    </row>
    <row r="549521" spans="16:16" x14ac:dyDescent="0.3">
      <c r="P549521" s="83"/>
    </row>
    <row r="549522" spans="16:16" x14ac:dyDescent="0.3">
      <c r="P549522" s="83"/>
    </row>
    <row r="549523" spans="16:16" x14ac:dyDescent="0.3">
      <c r="P549523" s="83"/>
    </row>
    <row r="549524" spans="16:16" x14ac:dyDescent="0.3">
      <c r="P549524" s="83"/>
    </row>
    <row r="549525" spans="16:16" x14ac:dyDescent="0.3">
      <c r="P549525" s="83"/>
    </row>
    <row r="549526" spans="16:16" x14ac:dyDescent="0.3">
      <c r="P549526" s="83"/>
    </row>
    <row r="549527" spans="16:16" x14ac:dyDescent="0.3">
      <c r="P549527" s="83"/>
    </row>
    <row r="549528" spans="16:16" x14ac:dyDescent="0.3">
      <c r="P549528" s="83"/>
    </row>
    <row r="549529" spans="16:16" x14ac:dyDescent="0.3">
      <c r="P549529" s="83"/>
    </row>
    <row r="549530" spans="16:16" x14ac:dyDescent="0.3">
      <c r="P549530" s="83"/>
    </row>
    <row r="549531" spans="16:16" x14ac:dyDescent="0.3">
      <c r="P549531" s="83"/>
    </row>
    <row r="549532" spans="16:16" x14ac:dyDescent="0.3">
      <c r="P549532" s="83"/>
    </row>
    <row r="549533" spans="16:16" x14ac:dyDescent="0.3">
      <c r="P549533" s="83"/>
    </row>
    <row r="549534" spans="16:16" x14ac:dyDescent="0.3">
      <c r="P549534" s="83"/>
    </row>
    <row r="549535" spans="16:16" x14ac:dyDescent="0.3">
      <c r="P549535" s="83"/>
    </row>
    <row r="549536" spans="16:16" x14ac:dyDescent="0.3">
      <c r="P549536" s="83"/>
    </row>
    <row r="549537" spans="16:16" x14ac:dyDescent="0.3">
      <c r="P549537" s="83"/>
    </row>
    <row r="549538" spans="16:16" x14ac:dyDescent="0.3">
      <c r="P549538" s="83"/>
    </row>
    <row r="549539" spans="16:16" x14ac:dyDescent="0.3">
      <c r="P549539" s="83"/>
    </row>
    <row r="549540" spans="16:16" x14ac:dyDescent="0.3">
      <c r="P549540" s="83"/>
    </row>
    <row r="549541" spans="16:16" x14ac:dyDescent="0.3">
      <c r="P549541" s="83"/>
    </row>
    <row r="549542" spans="16:16" x14ac:dyDescent="0.3">
      <c r="P549542" s="83"/>
    </row>
    <row r="549543" spans="16:16" x14ac:dyDescent="0.3">
      <c r="P549543" s="83"/>
    </row>
    <row r="549544" spans="16:16" x14ac:dyDescent="0.3">
      <c r="P549544" s="83"/>
    </row>
    <row r="549545" spans="16:16" x14ac:dyDescent="0.3">
      <c r="P549545" s="83"/>
    </row>
    <row r="549546" spans="16:16" x14ac:dyDescent="0.3">
      <c r="P549546" s="83"/>
    </row>
    <row r="549547" spans="16:16" x14ac:dyDescent="0.3">
      <c r="P549547" s="83"/>
    </row>
    <row r="549548" spans="16:16" x14ac:dyDescent="0.3">
      <c r="P549548" s="83"/>
    </row>
    <row r="549549" spans="16:16" x14ac:dyDescent="0.3">
      <c r="P549549" s="83"/>
    </row>
    <row r="549550" spans="16:16" x14ac:dyDescent="0.3">
      <c r="P549550" s="83"/>
    </row>
    <row r="549551" spans="16:16" x14ac:dyDescent="0.3">
      <c r="P549551" s="83"/>
    </row>
    <row r="549552" spans="16:16" x14ac:dyDescent="0.3">
      <c r="P549552" s="83"/>
    </row>
    <row r="549553" spans="16:16" x14ac:dyDescent="0.3">
      <c r="P549553" s="83"/>
    </row>
    <row r="549554" spans="16:16" x14ac:dyDescent="0.3">
      <c r="P549554" s="83"/>
    </row>
    <row r="549555" spans="16:16" x14ac:dyDescent="0.3">
      <c r="P549555" s="83"/>
    </row>
    <row r="549556" spans="16:16" x14ac:dyDescent="0.3">
      <c r="P549556" s="83"/>
    </row>
    <row r="549557" spans="16:16" x14ac:dyDescent="0.3">
      <c r="P549557" s="83"/>
    </row>
    <row r="549558" spans="16:16" x14ac:dyDescent="0.3">
      <c r="P549558" s="83"/>
    </row>
    <row r="549559" spans="16:16" x14ac:dyDescent="0.3">
      <c r="P549559" s="83"/>
    </row>
    <row r="549560" spans="16:16" x14ac:dyDescent="0.3">
      <c r="P549560" s="83"/>
    </row>
    <row r="549561" spans="16:16" x14ac:dyDescent="0.3">
      <c r="P549561" s="83"/>
    </row>
    <row r="549562" spans="16:16" x14ac:dyDescent="0.3">
      <c r="P549562" s="83"/>
    </row>
    <row r="549563" spans="16:16" x14ac:dyDescent="0.3">
      <c r="P549563" s="83"/>
    </row>
    <row r="549564" spans="16:16" x14ac:dyDescent="0.3">
      <c r="P549564" s="83"/>
    </row>
    <row r="549565" spans="16:16" x14ac:dyDescent="0.3">
      <c r="P549565" s="83"/>
    </row>
    <row r="549566" spans="16:16" x14ac:dyDescent="0.3">
      <c r="P549566" s="83"/>
    </row>
    <row r="549567" spans="16:16" x14ac:dyDescent="0.3">
      <c r="P549567" s="83"/>
    </row>
    <row r="549568" spans="16:16" x14ac:dyDescent="0.3">
      <c r="P549568" s="83"/>
    </row>
    <row r="549569" spans="16:16" x14ac:dyDescent="0.3">
      <c r="P549569" s="83"/>
    </row>
    <row r="549570" spans="16:16" x14ac:dyDescent="0.3">
      <c r="P549570" s="83"/>
    </row>
    <row r="549571" spans="16:16" x14ac:dyDescent="0.3">
      <c r="P549571" s="83"/>
    </row>
    <row r="549572" spans="16:16" x14ac:dyDescent="0.3">
      <c r="P549572" s="83"/>
    </row>
    <row r="549573" spans="16:16" x14ac:dyDescent="0.3">
      <c r="P549573" s="83"/>
    </row>
    <row r="549574" spans="16:16" x14ac:dyDescent="0.3">
      <c r="P549574" s="83"/>
    </row>
    <row r="549575" spans="16:16" x14ac:dyDescent="0.3">
      <c r="P549575" s="83"/>
    </row>
    <row r="549576" spans="16:16" x14ac:dyDescent="0.3">
      <c r="P549576" s="83"/>
    </row>
    <row r="549577" spans="16:16" x14ac:dyDescent="0.3">
      <c r="P549577" s="83"/>
    </row>
    <row r="549578" spans="16:16" x14ac:dyDescent="0.3">
      <c r="P549578" s="83"/>
    </row>
    <row r="549579" spans="16:16" x14ac:dyDescent="0.3">
      <c r="P549579" s="83"/>
    </row>
    <row r="549580" spans="16:16" x14ac:dyDescent="0.3">
      <c r="P549580" s="83"/>
    </row>
    <row r="549581" spans="16:16" x14ac:dyDescent="0.3">
      <c r="P549581" s="83"/>
    </row>
    <row r="549582" spans="16:16" x14ac:dyDescent="0.3">
      <c r="P549582" s="83"/>
    </row>
    <row r="549583" spans="16:16" x14ac:dyDescent="0.3">
      <c r="P549583" s="83"/>
    </row>
    <row r="549584" spans="16:16" x14ac:dyDescent="0.3">
      <c r="P549584" s="83"/>
    </row>
    <row r="549585" spans="16:16" x14ac:dyDescent="0.3">
      <c r="P549585" s="83"/>
    </row>
    <row r="549586" spans="16:16" x14ac:dyDescent="0.3">
      <c r="P549586" s="83"/>
    </row>
    <row r="549587" spans="16:16" x14ac:dyDescent="0.3">
      <c r="P549587" s="83"/>
    </row>
    <row r="549588" spans="16:16" x14ac:dyDescent="0.3">
      <c r="P549588" s="83"/>
    </row>
    <row r="549589" spans="16:16" x14ac:dyDescent="0.3">
      <c r="P549589" s="83"/>
    </row>
    <row r="549590" spans="16:16" x14ac:dyDescent="0.3">
      <c r="P549590" s="83"/>
    </row>
    <row r="549591" spans="16:16" x14ac:dyDescent="0.3">
      <c r="P549591" s="83"/>
    </row>
    <row r="549592" spans="16:16" x14ac:dyDescent="0.3">
      <c r="P549592" s="83"/>
    </row>
    <row r="549593" spans="16:16" x14ac:dyDescent="0.3">
      <c r="P549593" s="83"/>
    </row>
    <row r="549594" spans="16:16" x14ac:dyDescent="0.3">
      <c r="P549594" s="83"/>
    </row>
    <row r="549595" spans="16:16" x14ac:dyDescent="0.3">
      <c r="P549595" s="83"/>
    </row>
    <row r="549596" spans="16:16" x14ac:dyDescent="0.3">
      <c r="P549596" s="83"/>
    </row>
    <row r="549597" spans="16:16" x14ac:dyDescent="0.3">
      <c r="P549597" s="83"/>
    </row>
    <row r="549598" spans="16:16" x14ac:dyDescent="0.3">
      <c r="P549598" s="83"/>
    </row>
    <row r="549599" spans="16:16" x14ac:dyDescent="0.3">
      <c r="P549599" s="83"/>
    </row>
    <row r="549600" spans="16:16" x14ac:dyDescent="0.3">
      <c r="P549600" s="83"/>
    </row>
    <row r="549601" spans="16:16" x14ac:dyDescent="0.3">
      <c r="P549601" s="83"/>
    </row>
    <row r="549602" spans="16:16" x14ac:dyDescent="0.3">
      <c r="P549602" s="83"/>
    </row>
    <row r="549603" spans="16:16" x14ac:dyDescent="0.3">
      <c r="P549603" s="83"/>
    </row>
    <row r="549604" spans="16:16" x14ac:dyDescent="0.3">
      <c r="P549604" s="83"/>
    </row>
    <row r="549605" spans="16:16" x14ac:dyDescent="0.3">
      <c r="P549605" s="83"/>
    </row>
    <row r="549606" spans="16:16" x14ac:dyDescent="0.3">
      <c r="P549606" s="83"/>
    </row>
    <row r="549607" spans="16:16" x14ac:dyDescent="0.3">
      <c r="P549607" s="83"/>
    </row>
    <row r="549608" spans="16:16" x14ac:dyDescent="0.3">
      <c r="P549608" s="83"/>
    </row>
    <row r="549609" spans="16:16" x14ac:dyDescent="0.3">
      <c r="P549609" s="83"/>
    </row>
    <row r="549610" spans="16:16" x14ac:dyDescent="0.3">
      <c r="P549610" s="83"/>
    </row>
    <row r="549611" spans="16:16" x14ac:dyDescent="0.3">
      <c r="P549611" s="83"/>
    </row>
    <row r="549612" spans="16:16" x14ac:dyDescent="0.3">
      <c r="P549612" s="83"/>
    </row>
    <row r="549613" spans="16:16" x14ac:dyDescent="0.3">
      <c r="P549613" s="83"/>
    </row>
    <row r="549614" spans="16:16" x14ac:dyDescent="0.3">
      <c r="P549614" s="83"/>
    </row>
    <row r="549615" spans="16:16" x14ac:dyDescent="0.3">
      <c r="P549615" s="83"/>
    </row>
    <row r="549616" spans="16:16" x14ac:dyDescent="0.3">
      <c r="P549616" s="83"/>
    </row>
    <row r="549617" spans="16:16" x14ac:dyDescent="0.3">
      <c r="P549617" s="83"/>
    </row>
    <row r="549618" spans="16:16" x14ac:dyDescent="0.3">
      <c r="P549618" s="83"/>
    </row>
    <row r="549619" spans="16:16" x14ac:dyDescent="0.3">
      <c r="P549619" s="83"/>
    </row>
    <row r="549620" spans="16:16" x14ac:dyDescent="0.3">
      <c r="P549620" s="83"/>
    </row>
    <row r="549621" spans="16:16" x14ac:dyDescent="0.3">
      <c r="P549621" s="83"/>
    </row>
    <row r="549622" spans="16:16" x14ac:dyDescent="0.3">
      <c r="P549622" s="83"/>
    </row>
    <row r="549623" spans="16:16" x14ac:dyDescent="0.3">
      <c r="P549623" s="83"/>
    </row>
    <row r="549624" spans="16:16" x14ac:dyDescent="0.3">
      <c r="P549624" s="83"/>
    </row>
    <row r="549625" spans="16:16" x14ac:dyDescent="0.3">
      <c r="P549625" s="83"/>
    </row>
    <row r="549626" spans="16:16" x14ac:dyDescent="0.3">
      <c r="P549626" s="83"/>
    </row>
    <row r="549627" spans="16:16" x14ac:dyDescent="0.3">
      <c r="P549627" s="83"/>
    </row>
    <row r="549628" spans="16:16" x14ac:dyDescent="0.3">
      <c r="P549628" s="83"/>
    </row>
    <row r="549629" spans="16:16" x14ac:dyDescent="0.3">
      <c r="P549629" s="83"/>
    </row>
    <row r="549630" spans="16:16" x14ac:dyDescent="0.3">
      <c r="P549630" s="83"/>
    </row>
    <row r="549631" spans="16:16" x14ac:dyDescent="0.3">
      <c r="P549631" s="83"/>
    </row>
    <row r="549632" spans="16:16" x14ac:dyDescent="0.3">
      <c r="P549632" s="83"/>
    </row>
    <row r="549633" spans="16:16" x14ac:dyDescent="0.3">
      <c r="P549633" s="83"/>
    </row>
    <row r="549634" spans="16:16" x14ac:dyDescent="0.3">
      <c r="P549634" s="83"/>
    </row>
    <row r="549635" spans="16:16" x14ac:dyDescent="0.3">
      <c r="P549635" s="83"/>
    </row>
    <row r="549636" spans="16:16" x14ac:dyDescent="0.3">
      <c r="P549636" s="83"/>
    </row>
    <row r="549637" spans="16:16" x14ac:dyDescent="0.3">
      <c r="P549637" s="83"/>
    </row>
    <row r="549638" spans="16:16" x14ac:dyDescent="0.3">
      <c r="P549638" s="83"/>
    </row>
    <row r="549639" spans="16:16" x14ac:dyDescent="0.3">
      <c r="P549639" s="83"/>
    </row>
    <row r="549640" spans="16:16" x14ac:dyDescent="0.3">
      <c r="P549640" s="83"/>
    </row>
    <row r="549641" spans="16:16" x14ac:dyDescent="0.3">
      <c r="P549641" s="83"/>
    </row>
    <row r="549642" spans="16:16" x14ac:dyDescent="0.3">
      <c r="P549642" s="83"/>
    </row>
    <row r="549643" spans="16:16" x14ac:dyDescent="0.3">
      <c r="P549643" s="83"/>
    </row>
    <row r="549644" spans="16:16" x14ac:dyDescent="0.3">
      <c r="P549644" s="83"/>
    </row>
    <row r="549645" spans="16:16" x14ac:dyDescent="0.3">
      <c r="P549645" s="83"/>
    </row>
    <row r="549646" spans="16:16" x14ac:dyDescent="0.3">
      <c r="P549646" s="83"/>
    </row>
    <row r="549647" spans="16:16" x14ac:dyDescent="0.3">
      <c r="P549647" s="83"/>
    </row>
    <row r="549648" spans="16:16" x14ac:dyDescent="0.3">
      <c r="P549648" s="83"/>
    </row>
    <row r="549649" spans="16:16" x14ac:dyDescent="0.3">
      <c r="P549649" s="83"/>
    </row>
    <row r="549650" spans="16:16" x14ac:dyDescent="0.3">
      <c r="P549650" s="83"/>
    </row>
    <row r="549651" spans="16:16" x14ac:dyDescent="0.3">
      <c r="P549651" s="83"/>
    </row>
    <row r="549652" spans="16:16" x14ac:dyDescent="0.3">
      <c r="P549652" s="83"/>
    </row>
    <row r="549653" spans="16:16" x14ac:dyDescent="0.3">
      <c r="P549653" s="83"/>
    </row>
    <row r="549654" spans="16:16" x14ac:dyDescent="0.3">
      <c r="P549654" s="83"/>
    </row>
    <row r="549655" spans="16:16" x14ac:dyDescent="0.3">
      <c r="P549655" s="83"/>
    </row>
    <row r="549656" spans="16:16" x14ac:dyDescent="0.3">
      <c r="P549656" s="83"/>
    </row>
    <row r="549657" spans="16:16" x14ac:dyDescent="0.3">
      <c r="P549657" s="83"/>
    </row>
    <row r="549658" spans="16:16" x14ac:dyDescent="0.3">
      <c r="P549658" s="83"/>
    </row>
    <row r="549659" spans="16:16" x14ac:dyDescent="0.3">
      <c r="P549659" s="83"/>
    </row>
    <row r="549660" spans="16:16" x14ac:dyDescent="0.3">
      <c r="P549660" s="83"/>
    </row>
    <row r="549661" spans="16:16" x14ac:dyDescent="0.3">
      <c r="P549661" s="83"/>
    </row>
    <row r="549662" spans="16:16" x14ac:dyDescent="0.3">
      <c r="P549662" s="83"/>
    </row>
    <row r="549663" spans="16:16" x14ac:dyDescent="0.3">
      <c r="P549663" s="83"/>
    </row>
    <row r="549664" spans="16:16" x14ac:dyDescent="0.3">
      <c r="P549664" s="83"/>
    </row>
    <row r="549665" spans="16:16" x14ac:dyDescent="0.3">
      <c r="P549665" s="83"/>
    </row>
    <row r="549666" spans="16:16" x14ac:dyDescent="0.3">
      <c r="P549666" s="83"/>
    </row>
    <row r="549667" spans="16:16" x14ac:dyDescent="0.3">
      <c r="P549667" s="83"/>
    </row>
    <row r="549668" spans="16:16" x14ac:dyDescent="0.3">
      <c r="P549668" s="83"/>
    </row>
    <row r="549669" spans="16:16" x14ac:dyDescent="0.3">
      <c r="P549669" s="83"/>
    </row>
    <row r="549670" spans="16:16" x14ac:dyDescent="0.3">
      <c r="P549670" s="83"/>
    </row>
    <row r="549671" spans="16:16" x14ac:dyDescent="0.3">
      <c r="P549671" s="83"/>
    </row>
    <row r="549672" spans="16:16" x14ac:dyDescent="0.3">
      <c r="P549672" s="83"/>
    </row>
    <row r="549673" spans="16:16" x14ac:dyDescent="0.3">
      <c r="P549673" s="83"/>
    </row>
    <row r="549674" spans="16:16" x14ac:dyDescent="0.3">
      <c r="P549674" s="83"/>
    </row>
    <row r="549675" spans="16:16" x14ac:dyDescent="0.3">
      <c r="P549675" s="83"/>
    </row>
    <row r="549676" spans="16:16" x14ac:dyDescent="0.3">
      <c r="P549676" s="83"/>
    </row>
    <row r="549677" spans="16:16" x14ac:dyDescent="0.3">
      <c r="P549677" s="83"/>
    </row>
    <row r="549678" spans="16:16" x14ac:dyDescent="0.3">
      <c r="P549678" s="83"/>
    </row>
    <row r="549679" spans="16:16" x14ac:dyDescent="0.3">
      <c r="P549679" s="83"/>
    </row>
    <row r="549680" spans="16:16" x14ac:dyDescent="0.3">
      <c r="P549680" s="83"/>
    </row>
    <row r="549681" spans="16:16" x14ac:dyDescent="0.3">
      <c r="P549681" s="83"/>
    </row>
    <row r="549682" spans="16:16" x14ac:dyDescent="0.3">
      <c r="P549682" s="83"/>
    </row>
    <row r="549683" spans="16:16" x14ac:dyDescent="0.3">
      <c r="P549683" s="83"/>
    </row>
    <row r="549684" spans="16:16" x14ac:dyDescent="0.3">
      <c r="P549684" s="83"/>
    </row>
    <row r="549685" spans="16:16" x14ac:dyDescent="0.3">
      <c r="P549685" s="83"/>
    </row>
    <row r="549686" spans="16:16" x14ac:dyDescent="0.3">
      <c r="P549686" s="83"/>
    </row>
    <row r="549687" spans="16:16" x14ac:dyDescent="0.3">
      <c r="P549687" s="83"/>
    </row>
    <row r="549688" spans="16:16" x14ac:dyDescent="0.3">
      <c r="P549688" s="83"/>
    </row>
    <row r="549689" spans="16:16" x14ac:dyDescent="0.3">
      <c r="P549689" s="83"/>
    </row>
    <row r="549690" spans="16:16" x14ac:dyDescent="0.3">
      <c r="P549690" s="83"/>
    </row>
    <row r="549691" spans="16:16" x14ac:dyDescent="0.3">
      <c r="P549691" s="83"/>
    </row>
    <row r="549692" spans="16:16" x14ac:dyDescent="0.3">
      <c r="P549692" s="83"/>
    </row>
    <row r="549693" spans="16:16" x14ac:dyDescent="0.3">
      <c r="P549693" s="83"/>
    </row>
    <row r="549694" spans="16:16" x14ac:dyDescent="0.3">
      <c r="P549694" s="83"/>
    </row>
    <row r="549695" spans="16:16" x14ac:dyDescent="0.3">
      <c r="P549695" s="83"/>
    </row>
    <row r="549696" spans="16:16" x14ac:dyDescent="0.3">
      <c r="P549696" s="83"/>
    </row>
    <row r="549697" spans="16:16" x14ac:dyDescent="0.3">
      <c r="P549697" s="83"/>
    </row>
    <row r="549698" spans="16:16" x14ac:dyDescent="0.3">
      <c r="P549698" s="83"/>
    </row>
    <row r="549699" spans="16:16" x14ac:dyDescent="0.3">
      <c r="P549699" s="83"/>
    </row>
    <row r="549700" spans="16:16" x14ac:dyDescent="0.3">
      <c r="P549700" s="83"/>
    </row>
    <row r="549701" spans="16:16" x14ac:dyDescent="0.3">
      <c r="P549701" s="83"/>
    </row>
    <row r="549702" spans="16:16" x14ac:dyDescent="0.3">
      <c r="P549702" s="83"/>
    </row>
    <row r="549703" spans="16:16" x14ac:dyDescent="0.3">
      <c r="P549703" s="83"/>
    </row>
    <row r="549704" spans="16:16" x14ac:dyDescent="0.3">
      <c r="P549704" s="83"/>
    </row>
    <row r="549705" spans="16:16" x14ac:dyDescent="0.3">
      <c r="P549705" s="83"/>
    </row>
    <row r="549706" spans="16:16" x14ac:dyDescent="0.3">
      <c r="P549706" s="83"/>
    </row>
    <row r="549707" spans="16:16" x14ac:dyDescent="0.3">
      <c r="P549707" s="83"/>
    </row>
    <row r="549708" spans="16:16" x14ac:dyDescent="0.3">
      <c r="P549708" s="83"/>
    </row>
    <row r="549709" spans="16:16" x14ac:dyDescent="0.3">
      <c r="P549709" s="83"/>
    </row>
    <row r="549710" spans="16:16" x14ac:dyDescent="0.3">
      <c r="P549710" s="83"/>
    </row>
    <row r="549711" spans="16:16" x14ac:dyDescent="0.3">
      <c r="P549711" s="83"/>
    </row>
    <row r="549712" spans="16:16" x14ac:dyDescent="0.3">
      <c r="P549712" s="83"/>
    </row>
    <row r="549713" spans="16:16" x14ac:dyDescent="0.3">
      <c r="P549713" s="83"/>
    </row>
    <row r="549714" spans="16:16" x14ac:dyDescent="0.3">
      <c r="P549714" s="83"/>
    </row>
    <row r="549715" spans="16:16" x14ac:dyDescent="0.3">
      <c r="P549715" s="83"/>
    </row>
    <row r="549716" spans="16:16" x14ac:dyDescent="0.3">
      <c r="P549716" s="83"/>
    </row>
    <row r="549717" spans="16:16" x14ac:dyDescent="0.3">
      <c r="P549717" s="83"/>
    </row>
    <row r="549718" spans="16:16" x14ac:dyDescent="0.3">
      <c r="P549718" s="83"/>
    </row>
    <row r="549719" spans="16:16" x14ac:dyDescent="0.3">
      <c r="P549719" s="83"/>
    </row>
    <row r="549720" spans="16:16" x14ac:dyDescent="0.3">
      <c r="P549720" s="83"/>
    </row>
    <row r="549721" spans="16:16" x14ac:dyDescent="0.3">
      <c r="P549721" s="83"/>
    </row>
    <row r="549722" spans="16:16" x14ac:dyDescent="0.3">
      <c r="P549722" s="83"/>
    </row>
    <row r="549723" spans="16:16" x14ac:dyDescent="0.3">
      <c r="P549723" s="83"/>
    </row>
    <row r="549724" spans="16:16" x14ac:dyDescent="0.3">
      <c r="P549724" s="83"/>
    </row>
    <row r="549725" spans="16:16" x14ac:dyDescent="0.3">
      <c r="P549725" s="83"/>
    </row>
    <row r="549726" spans="16:16" x14ac:dyDescent="0.3">
      <c r="P549726" s="83"/>
    </row>
    <row r="549727" spans="16:16" x14ac:dyDescent="0.3">
      <c r="P549727" s="83"/>
    </row>
    <row r="549728" spans="16:16" x14ac:dyDescent="0.3">
      <c r="P549728" s="83"/>
    </row>
    <row r="549729" spans="16:16" x14ac:dyDescent="0.3">
      <c r="P549729" s="83"/>
    </row>
    <row r="549730" spans="16:16" x14ac:dyDescent="0.3">
      <c r="P549730" s="83"/>
    </row>
    <row r="549731" spans="16:16" x14ac:dyDescent="0.3">
      <c r="P549731" s="83"/>
    </row>
    <row r="549732" spans="16:16" x14ac:dyDescent="0.3">
      <c r="P549732" s="83"/>
    </row>
    <row r="549733" spans="16:16" x14ac:dyDescent="0.3">
      <c r="P549733" s="83"/>
    </row>
    <row r="549734" spans="16:16" x14ac:dyDescent="0.3">
      <c r="P549734" s="83"/>
    </row>
    <row r="549735" spans="16:16" x14ac:dyDescent="0.3">
      <c r="P549735" s="83"/>
    </row>
    <row r="549736" spans="16:16" x14ac:dyDescent="0.3">
      <c r="P549736" s="83"/>
    </row>
    <row r="549737" spans="16:16" x14ac:dyDescent="0.3">
      <c r="P549737" s="83"/>
    </row>
    <row r="549738" spans="16:16" x14ac:dyDescent="0.3">
      <c r="P549738" s="83"/>
    </row>
    <row r="549739" spans="16:16" x14ac:dyDescent="0.3">
      <c r="P549739" s="83"/>
    </row>
    <row r="549740" spans="16:16" x14ac:dyDescent="0.3">
      <c r="P549740" s="83"/>
    </row>
    <row r="549741" spans="16:16" x14ac:dyDescent="0.3">
      <c r="P549741" s="83"/>
    </row>
    <row r="549742" spans="16:16" x14ac:dyDescent="0.3">
      <c r="P549742" s="83"/>
    </row>
    <row r="549743" spans="16:16" x14ac:dyDescent="0.3">
      <c r="P549743" s="83"/>
    </row>
    <row r="549744" spans="16:16" x14ac:dyDescent="0.3">
      <c r="P549744" s="83"/>
    </row>
    <row r="549745" spans="16:16" x14ac:dyDescent="0.3">
      <c r="P549745" s="83"/>
    </row>
    <row r="549746" spans="16:16" x14ac:dyDescent="0.3">
      <c r="P549746" s="83"/>
    </row>
    <row r="549747" spans="16:16" x14ac:dyDescent="0.3">
      <c r="P549747" s="83"/>
    </row>
    <row r="549748" spans="16:16" x14ac:dyDescent="0.3">
      <c r="P549748" s="83"/>
    </row>
    <row r="549749" spans="16:16" x14ac:dyDescent="0.3">
      <c r="P549749" s="83"/>
    </row>
    <row r="549750" spans="16:16" x14ac:dyDescent="0.3">
      <c r="P549750" s="83"/>
    </row>
    <row r="549751" spans="16:16" x14ac:dyDescent="0.3">
      <c r="P549751" s="83"/>
    </row>
    <row r="549752" spans="16:16" x14ac:dyDescent="0.3">
      <c r="P549752" s="83"/>
    </row>
    <row r="549753" spans="16:16" x14ac:dyDescent="0.3">
      <c r="P549753" s="83"/>
    </row>
    <row r="549754" spans="16:16" x14ac:dyDescent="0.3">
      <c r="P549754" s="83"/>
    </row>
    <row r="549755" spans="16:16" x14ac:dyDescent="0.3">
      <c r="P549755" s="83"/>
    </row>
    <row r="549756" spans="16:16" x14ac:dyDescent="0.3">
      <c r="P549756" s="83"/>
    </row>
    <row r="549757" spans="16:16" x14ac:dyDescent="0.3">
      <c r="P549757" s="83"/>
    </row>
    <row r="549758" spans="16:16" x14ac:dyDescent="0.3">
      <c r="P549758" s="83"/>
    </row>
    <row r="549759" spans="16:16" x14ac:dyDescent="0.3">
      <c r="P549759" s="83"/>
    </row>
    <row r="549760" spans="16:16" x14ac:dyDescent="0.3">
      <c r="P549760" s="83"/>
    </row>
    <row r="549761" spans="16:16" x14ac:dyDescent="0.3">
      <c r="P549761" s="83"/>
    </row>
    <row r="549762" spans="16:16" x14ac:dyDescent="0.3">
      <c r="P549762" s="83"/>
    </row>
    <row r="549763" spans="16:16" x14ac:dyDescent="0.3">
      <c r="P549763" s="83"/>
    </row>
    <row r="549764" spans="16:16" x14ac:dyDescent="0.3">
      <c r="P549764" s="83"/>
    </row>
    <row r="549765" spans="16:16" x14ac:dyDescent="0.3">
      <c r="P549765" s="83"/>
    </row>
    <row r="549766" spans="16:16" x14ac:dyDescent="0.3">
      <c r="P549766" s="83"/>
    </row>
    <row r="549767" spans="16:16" x14ac:dyDescent="0.3">
      <c r="P549767" s="83"/>
    </row>
    <row r="549768" spans="16:16" x14ac:dyDescent="0.3">
      <c r="P549768" s="83"/>
    </row>
    <row r="549769" spans="16:16" x14ac:dyDescent="0.3">
      <c r="P549769" s="83"/>
    </row>
    <row r="549770" spans="16:16" x14ac:dyDescent="0.3">
      <c r="P549770" s="83"/>
    </row>
    <row r="549771" spans="16:16" x14ac:dyDescent="0.3">
      <c r="P549771" s="83"/>
    </row>
    <row r="549772" spans="16:16" x14ac:dyDescent="0.3">
      <c r="P549772" s="83"/>
    </row>
    <row r="549773" spans="16:16" x14ac:dyDescent="0.3">
      <c r="P549773" s="83"/>
    </row>
    <row r="549774" spans="16:16" x14ac:dyDescent="0.3">
      <c r="P549774" s="83"/>
    </row>
    <row r="549775" spans="16:16" x14ac:dyDescent="0.3">
      <c r="P549775" s="83"/>
    </row>
    <row r="549776" spans="16:16" x14ac:dyDescent="0.3">
      <c r="P549776" s="83"/>
    </row>
    <row r="549777" spans="16:16" x14ac:dyDescent="0.3">
      <c r="P549777" s="83"/>
    </row>
    <row r="549778" spans="16:16" x14ac:dyDescent="0.3">
      <c r="P549778" s="83"/>
    </row>
    <row r="549779" spans="16:16" x14ac:dyDescent="0.3">
      <c r="P549779" s="83"/>
    </row>
    <row r="549780" spans="16:16" x14ac:dyDescent="0.3">
      <c r="P549780" s="83"/>
    </row>
    <row r="549781" spans="16:16" x14ac:dyDescent="0.3">
      <c r="P549781" s="83"/>
    </row>
    <row r="549782" spans="16:16" x14ac:dyDescent="0.3">
      <c r="P549782" s="83"/>
    </row>
    <row r="549783" spans="16:16" x14ac:dyDescent="0.3">
      <c r="P549783" s="83"/>
    </row>
    <row r="549784" spans="16:16" x14ac:dyDescent="0.3">
      <c r="P549784" s="83"/>
    </row>
    <row r="549785" spans="16:16" x14ac:dyDescent="0.3">
      <c r="P549785" s="83"/>
    </row>
    <row r="549786" spans="16:16" x14ac:dyDescent="0.3">
      <c r="P549786" s="83"/>
    </row>
    <row r="549787" spans="16:16" x14ac:dyDescent="0.3">
      <c r="P549787" s="83"/>
    </row>
    <row r="549788" spans="16:16" x14ac:dyDescent="0.3">
      <c r="P549788" s="83"/>
    </row>
    <row r="549789" spans="16:16" x14ac:dyDescent="0.3">
      <c r="P549789" s="83"/>
    </row>
    <row r="549790" spans="16:16" x14ac:dyDescent="0.3">
      <c r="P549790" s="83"/>
    </row>
    <row r="549791" spans="16:16" x14ac:dyDescent="0.3">
      <c r="P549791" s="83"/>
    </row>
    <row r="549792" spans="16:16" x14ac:dyDescent="0.3">
      <c r="P549792" s="83"/>
    </row>
    <row r="549793" spans="16:16" x14ac:dyDescent="0.3">
      <c r="P549793" s="83"/>
    </row>
    <row r="549794" spans="16:16" x14ac:dyDescent="0.3">
      <c r="P549794" s="83"/>
    </row>
    <row r="549795" spans="16:16" x14ac:dyDescent="0.3">
      <c r="P549795" s="83"/>
    </row>
    <row r="549796" spans="16:16" x14ac:dyDescent="0.3">
      <c r="P549796" s="83"/>
    </row>
    <row r="549797" spans="16:16" x14ac:dyDescent="0.3">
      <c r="P549797" s="83"/>
    </row>
    <row r="549798" spans="16:16" x14ac:dyDescent="0.3">
      <c r="P549798" s="83"/>
    </row>
    <row r="549799" spans="16:16" x14ac:dyDescent="0.3">
      <c r="P549799" s="83"/>
    </row>
    <row r="549800" spans="16:16" x14ac:dyDescent="0.3">
      <c r="P549800" s="83"/>
    </row>
    <row r="549801" spans="16:16" x14ac:dyDescent="0.3">
      <c r="P549801" s="83"/>
    </row>
    <row r="549802" spans="16:16" x14ac:dyDescent="0.3">
      <c r="P549802" s="83"/>
    </row>
    <row r="549803" spans="16:16" x14ac:dyDescent="0.3">
      <c r="P549803" s="83"/>
    </row>
    <row r="549804" spans="16:16" x14ac:dyDescent="0.3">
      <c r="P549804" s="83"/>
    </row>
    <row r="549805" spans="16:16" x14ac:dyDescent="0.3">
      <c r="P549805" s="83"/>
    </row>
    <row r="549806" spans="16:16" x14ac:dyDescent="0.3">
      <c r="P549806" s="83"/>
    </row>
    <row r="549807" spans="16:16" x14ac:dyDescent="0.3">
      <c r="P549807" s="83"/>
    </row>
    <row r="549808" spans="16:16" x14ac:dyDescent="0.3">
      <c r="P549808" s="83"/>
    </row>
    <row r="549809" spans="16:16" x14ac:dyDescent="0.3">
      <c r="P549809" s="83"/>
    </row>
    <row r="549810" spans="16:16" x14ac:dyDescent="0.3">
      <c r="P549810" s="83"/>
    </row>
    <row r="549811" spans="16:16" x14ac:dyDescent="0.3">
      <c r="P549811" s="83"/>
    </row>
    <row r="549812" spans="16:16" x14ac:dyDescent="0.3">
      <c r="P549812" s="83"/>
    </row>
    <row r="549813" spans="16:16" x14ac:dyDescent="0.3">
      <c r="P549813" s="83"/>
    </row>
    <row r="549814" spans="16:16" x14ac:dyDescent="0.3">
      <c r="P549814" s="83"/>
    </row>
    <row r="549815" spans="16:16" x14ac:dyDescent="0.3">
      <c r="P549815" s="83"/>
    </row>
    <row r="549816" spans="16:16" x14ac:dyDescent="0.3">
      <c r="P549816" s="83"/>
    </row>
    <row r="549817" spans="16:16" x14ac:dyDescent="0.3">
      <c r="P549817" s="83"/>
    </row>
    <row r="549818" spans="16:16" x14ac:dyDescent="0.3">
      <c r="P549818" s="83"/>
    </row>
    <row r="549819" spans="16:16" x14ac:dyDescent="0.3">
      <c r="P549819" s="83"/>
    </row>
    <row r="549820" spans="16:16" x14ac:dyDescent="0.3">
      <c r="P549820" s="83"/>
    </row>
    <row r="549821" spans="16:16" x14ac:dyDescent="0.3">
      <c r="P549821" s="83"/>
    </row>
    <row r="549822" spans="16:16" x14ac:dyDescent="0.3">
      <c r="P549822" s="83"/>
    </row>
    <row r="549823" spans="16:16" x14ac:dyDescent="0.3">
      <c r="P549823" s="83"/>
    </row>
    <row r="549824" spans="16:16" x14ac:dyDescent="0.3">
      <c r="P549824" s="83"/>
    </row>
    <row r="549825" spans="16:16" x14ac:dyDescent="0.3">
      <c r="P549825" s="83"/>
    </row>
    <row r="549826" spans="16:16" x14ac:dyDescent="0.3">
      <c r="P549826" s="83"/>
    </row>
    <row r="549827" spans="16:16" x14ac:dyDescent="0.3">
      <c r="P549827" s="83"/>
    </row>
    <row r="549828" spans="16:16" x14ac:dyDescent="0.3">
      <c r="P549828" s="83"/>
    </row>
    <row r="549829" spans="16:16" x14ac:dyDescent="0.3">
      <c r="P549829" s="83"/>
    </row>
    <row r="549830" spans="16:16" x14ac:dyDescent="0.3">
      <c r="P549830" s="83"/>
    </row>
    <row r="549831" spans="16:16" x14ac:dyDescent="0.3">
      <c r="P549831" s="83"/>
    </row>
    <row r="549832" spans="16:16" x14ac:dyDescent="0.3">
      <c r="P549832" s="83"/>
    </row>
    <row r="549833" spans="16:16" x14ac:dyDescent="0.3">
      <c r="P549833" s="83"/>
    </row>
    <row r="549834" spans="16:16" x14ac:dyDescent="0.3">
      <c r="P549834" s="83"/>
    </row>
    <row r="549835" spans="16:16" x14ac:dyDescent="0.3">
      <c r="P549835" s="83"/>
    </row>
    <row r="549836" spans="16:16" x14ac:dyDescent="0.3">
      <c r="P549836" s="83"/>
    </row>
    <row r="549837" spans="16:16" x14ac:dyDescent="0.3">
      <c r="P549837" s="83"/>
    </row>
    <row r="549838" spans="16:16" x14ac:dyDescent="0.3">
      <c r="P549838" s="83"/>
    </row>
    <row r="549839" spans="16:16" x14ac:dyDescent="0.3">
      <c r="P549839" s="83"/>
    </row>
    <row r="549840" spans="16:16" x14ac:dyDescent="0.3">
      <c r="P549840" s="83"/>
    </row>
    <row r="549841" spans="16:16" x14ac:dyDescent="0.3">
      <c r="P549841" s="83"/>
    </row>
    <row r="549842" spans="16:16" x14ac:dyDescent="0.3">
      <c r="P549842" s="83"/>
    </row>
    <row r="549843" spans="16:16" x14ac:dyDescent="0.3">
      <c r="P549843" s="83"/>
    </row>
    <row r="549844" spans="16:16" x14ac:dyDescent="0.3">
      <c r="P549844" s="83"/>
    </row>
    <row r="549845" spans="16:16" x14ac:dyDescent="0.3">
      <c r="P549845" s="83"/>
    </row>
    <row r="549846" spans="16:16" x14ac:dyDescent="0.3">
      <c r="P549846" s="83"/>
    </row>
    <row r="549847" spans="16:16" x14ac:dyDescent="0.3">
      <c r="P549847" s="83"/>
    </row>
    <row r="549848" spans="16:16" x14ac:dyDescent="0.3">
      <c r="P549848" s="83"/>
    </row>
    <row r="549849" spans="16:16" x14ac:dyDescent="0.3">
      <c r="P549849" s="83"/>
    </row>
    <row r="549850" spans="16:16" x14ac:dyDescent="0.3">
      <c r="P549850" s="83"/>
    </row>
    <row r="549851" spans="16:16" x14ac:dyDescent="0.3">
      <c r="P549851" s="83"/>
    </row>
    <row r="549852" spans="16:16" x14ac:dyDescent="0.3">
      <c r="P549852" s="83"/>
    </row>
    <row r="549853" spans="16:16" x14ac:dyDescent="0.3">
      <c r="P549853" s="83"/>
    </row>
    <row r="549854" spans="16:16" x14ac:dyDescent="0.3">
      <c r="P549854" s="83"/>
    </row>
    <row r="549855" spans="16:16" x14ac:dyDescent="0.3">
      <c r="P549855" s="83"/>
    </row>
    <row r="549856" spans="16:16" x14ac:dyDescent="0.3">
      <c r="P549856" s="83"/>
    </row>
    <row r="549857" spans="16:16" x14ac:dyDescent="0.3">
      <c r="P549857" s="83"/>
    </row>
    <row r="549858" spans="16:16" x14ac:dyDescent="0.3">
      <c r="P549858" s="83"/>
    </row>
    <row r="549859" spans="16:16" x14ac:dyDescent="0.3">
      <c r="P549859" s="83"/>
    </row>
    <row r="549860" spans="16:16" x14ac:dyDescent="0.3">
      <c r="P549860" s="83"/>
    </row>
    <row r="549861" spans="16:16" x14ac:dyDescent="0.3">
      <c r="P549861" s="83"/>
    </row>
    <row r="549862" spans="16:16" x14ac:dyDescent="0.3">
      <c r="P549862" s="83"/>
    </row>
    <row r="549863" spans="16:16" x14ac:dyDescent="0.3">
      <c r="P549863" s="83"/>
    </row>
    <row r="549864" spans="16:16" x14ac:dyDescent="0.3">
      <c r="P549864" s="83"/>
    </row>
    <row r="549865" spans="16:16" x14ac:dyDescent="0.3">
      <c r="P549865" s="83"/>
    </row>
    <row r="549866" spans="16:16" x14ac:dyDescent="0.3">
      <c r="P549866" s="83"/>
    </row>
    <row r="549867" spans="16:16" x14ac:dyDescent="0.3">
      <c r="P549867" s="83"/>
    </row>
    <row r="549868" spans="16:16" x14ac:dyDescent="0.3">
      <c r="P549868" s="83"/>
    </row>
    <row r="549869" spans="16:16" x14ac:dyDescent="0.3">
      <c r="P549869" s="83"/>
    </row>
    <row r="549870" spans="16:16" x14ac:dyDescent="0.3">
      <c r="P549870" s="83"/>
    </row>
    <row r="549871" spans="16:16" x14ac:dyDescent="0.3">
      <c r="P549871" s="83"/>
    </row>
    <row r="549872" spans="16:16" x14ac:dyDescent="0.3">
      <c r="P549872" s="83"/>
    </row>
    <row r="549873" spans="16:16" x14ac:dyDescent="0.3">
      <c r="P549873" s="83"/>
    </row>
    <row r="549874" spans="16:16" x14ac:dyDescent="0.3">
      <c r="P549874" s="83"/>
    </row>
    <row r="549875" spans="16:16" x14ac:dyDescent="0.3">
      <c r="P549875" s="83"/>
    </row>
    <row r="549876" spans="16:16" x14ac:dyDescent="0.3">
      <c r="P549876" s="83"/>
    </row>
    <row r="549877" spans="16:16" x14ac:dyDescent="0.3">
      <c r="P549877" s="83"/>
    </row>
    <row r="549878" spans="16:16" x14ac:dyDescent="0.3">
      <c r="P549878" s="83"/>
    </row>
    <row r="549879" spans="16:16" x14ac:dyDescent="0.3">
      <c r="P549879" s="83"/>
    </row>
    <row r="549880" spans="16:16" x14ac:dyDescent="0.3">
      <c r="P549880" s="83"/>
    </row>
    <row r="549881" spans="16:16" x14ac:dyDescent="0.3">
      <c r="P549881" s="83"/>
    </row>
    <row r="549882" spans="16:16" x14ac:dyDescent="0.3">
      <c r="P549882" s="83"/>
    </row>
    <row r="549883" spans="16:16" x14ac:dyDescent="0.3">
      <c r="P549883" s="83"/>
    </row>
    <row r="549884" spans="16:16" x14ac:dyDescent="0.3">
      <c r="P549884" s="83"/>
    </row>
    <row r="549885" spans="16:16" x14ac:dyDescent="0.3">
      <c r="P549885" s="83"/>
    </row>
    <row r="549886" spans="16:16" x14ac:dyDescent="0.3">
      <c r="P549886" s="83"/>
    </row>
    <row r="549887" spans="16:16" x14ac:dyDescent="0.3">
      <c r="P549887" s="83"/>
    </row>
    <row r="549888" spans="16:16" x14ac:dyDescent="0.3">
      <c r="P549888" s="83"/>
    </row>
    <row r="549889" spans="16:16" x14ac:dyDescent="0.3">
      <c r="P549889" s="83"/>
    </row>
    <row r="549890" spans="16:16" x14ac:dyDescent="0.3">
      <c r="P549890" s="83"/>
    </row>
    <row r="549891" spans="16:16" x14ac:dyDescent="0.3">
      <c r="P549891" s="83"/>
    </row>
    <row r="549892" spans="16:16" x14ac:dyDescent="0.3">
      <c r="P549892" s="83"/>
    </row>
    <row r="549893" spans="16:16" x14ac:dyDescent="0.3">
      <c r="P549893" s="83"/>
    </row>
    <row r="549894" spans="16:16" x14ac:dyDescent="0.3">
      <c r="P549894" s="83"/>
    </row>
    <row r="549895" spans="16:16" x14ac:dyDescent="0.3">
      <c r="P549895" s="83"/>
    </row>
    <row r="549896" spans="16:16" x14ac:dyDescent="0.3">
      <c r="P549896" s="83"/>
    </row>
    <row r="549897" spans="16:16" x14ac:dyDescent="0.3">
      <c r="P549897" s="83"/>
    </row>
    <row r="549898" spans="16:16" x14ac:dyDescent="0.3">
      <c r="P549898" s="83"/>
    </row>
    <row r="549899" spans="16:16" x14ac:dyDescent="0.3">
      <c r="P549899" s="83"/>
    </row>
    <row r="549900" spans="16:16" x14ac:dyDescent="0.3">
      <c r="P549900" s="83"/>
    </row>
    <row r="549901" spans="16:16" x14ac:dyDescent="0.3">
      <c r="P549901" s="83"/>
    </row>
    <row r="549902" spans="16:16" x14ac:dyDescent="0.3">
      <c r="P549902" s="83"/>
    </row>
    <row r="549903" spans="16:16" x14ac:dyDescent="0.3">
      <c r="P549903" s="83"/>
    </row>
    <row r="549904" spans="16:16" x14ac:dyDescent="0.3">
      <c r="P549904" s="83"/>
    </row>
    <row r="549905" spans="16:16" x14ac:dyDescent="0.3">
      <c r="P549905" s="83"/>
    </row>
    <row r="549906" spans="16:16" x14ac:dyDescent="0.3">
      <c r="P549906" s="83"/>
    </row>
    <row r="549907" spans="16:16" x14ac:dyDescent="0.3">
      <c r="P549907" s="83"/>
    </row>
    <row r="549908" spans="16:16" x14ac:dyDescent="0.3">
      <c r="P549908" s="83"/>
    </row>
    <row r="549909" spans="16:16" x14ac:dyDescent="0.3">
      <c r="P549909" s="83"/>
    </row>
    <row r="549910" spans="16:16" x14ac:dyDescent="0.3">
      <c r="P549910" s="83"/>
    </row>
    <row r="549911" spans="16:16" x14ac:dyDescent="0.3">
      <c r="P549911" s="83"/>
    </row>
    <row r="549912" spans="16:16" x14ac:dyDescent="0.3">
      <c r="P549912" s="83"/>
    </row>
    <row r="549913" spans="16:16" x14ac:dyDescent="0.3">
      <c r="P549913" s="83"/>
    </row>
    <row r="549914" spans="16:16" x14ac:dyDescent="0.3">
      <c r="P549914" s="83"/>
    </row>
    <row r="549915" spans="16:16" x14ac:dyDescent="0.3">
      <c r="P549915" s="83"/>
    </row>
    <row r="549916" spans="16:16" x14ac:dyDescent="0.3">
      <c r="P549916" s="83"/>
    </row>
    <row r="549917" spans="16:16" x14ac:dyDescent="0.3">
      <c r="P549917" s="83"/>
    </row>
    <row r="549918" spans="16:16" x14ac:dyDescent="0.3">
      <c r="P549918" s="83"/>
    </row>
    <row r="549919" spans="16:16" x14ac:dyDescent="0.3">
      <c r="P549919" s="83"/>
    </row>
    <row r="549920" spans="16:16" x14ac:dyDescent="0.3">
      <c r="P549920" s="83"/>
    </row>
    <row r="549921" spans="16:16" x14ac:dyDescent="0.3">
      <c r="P549921" s="83"/>
    </row>
    <row r="549922" spans="16:16" x14ac:dyDescent="0.3">
      <c r="P549922" s="83"/>
    </row>
    <row r="549923" spans="16:16" x14ac:dyDescent="0.3">
      <c r="P549923" s="83"/>
    </row>
    <row r="549924" spans="16:16" x14ac:dyDescent="0.3">
      <c r="P549924" s="83"/>
    </row>
    <row r="549925" spans="16:16" x14ac:dyDescent="0.3">
      <c r="P549925" s="83"/>
    </row>
    <row r="549926" spans="16:16" x14ac:dyDescent="0.3">
      <c r="P549926" s="83"/>
    </row>
    <row r="549927" spans="16:16" x14ac:dyDescent="0.3">
      <c r="P549927" s="83"/>
    </row>
    <row r="549928" spans="16:16" x14ac:dyDescent="0.3">
      <c r="P549928" s="83"/>
    </row>
    <row r="549929" spans="16:16" x14ac:dyDescent="0.3">
      <c r="P549929" s="83"/>
    </row>
    <row r="549930" spans="16:16" x14ac:dyDescent="0.3">
      <c r="P549930" s="83"/>
    </row>
    <row r="549931" spans="16:16" x14ac:dyDescent="0.3">
      <c r="P549931" s="83"/>
    </row>
    <row r="549932" spans="16:16" x14ac:dyDescent="0.3">
      <c r="P549932" s="83"/>
    </row>
    <row r="549933" spans="16:16" x14ac:dyDescent="0.3">
      <c r="P549933" s="83"/>
    </row>
    <row r="549934" spans="16:16" x14ac:dyDescent="0.3">
      <c r="P549934" s="83"/>
    </row>
    <row r="549935" spans="16:16" x14ac:dyDescent="0.3">
      <c r="P549935" s="83"/>
    </row>
    <row r="549936" spans="16:16" x14ac:dyDescent="0.3">
      <c r="P549936" s="83"/>
    </row>
    <row r="549937" spans="16:16" x14ac:dyDescent="0.3">
      <c r="P549937" s="83"/>
    </row>
    <row r="549938" spans="16:16" x14ac:dyDescent="0.3">
      <c r="P549938" s="83"/>
    </row>
    <row r="549939" spans="16:16" x14ac:dyDescent="0.3">
      <c r="P549939" s="83"/>
    </row>
    <row r="549940" spans="16:16" x14ac:dyDescent="0.3">
      <c r="P549940" s="83"/>
    </row>
    <row r="549941" spans="16:16" x14ac:dyDescent="0.3">
      <c r="P549941" s="83"/>
    </row>
    <row r="549942" spans="16:16" x14ac:dyDescent="0.3">
      <c r="P549942" s="83"/>
    </row>
    <row r="549943" spans="16:16" x14ac:dyDescent="0.3">
      <c r="P549943" s="83"/>
    </row>
    <row r="549944" spans="16:16" x14ac:dyDescent="0.3">
      <c r="P549944" s="83"/>
    </row>
    <row r="549945" spans="16:16" x14ac:dyDescent="0.3">
      <c r="P549945" s="83"/>
    </row>
    <row r="549946" spans="16:16" x14ac:dyDescent="0.3">
      <c r="P549946" s="83"/>
    </row>
    <row r="549947" spans="16:16" x14ac:dyDescent="0.3">
      <c r="P549947" s="83"/>
    </row>
    <row r="549948" spans="16:16" x14ac:dyDescent="0.3">
      <c r="P549948" s="83"/>
    </row>
    <row r="549949" spans="16:16" x14ac:dyDescent="0.3">
      <c r="P549949" s="83"/>
    </row>
    <row r="549950" spans="16:16" x14ac:dyDescent="0.3">
      <c r="P549950" s="83"/>
    </row>
    <row r="549951" spans="16:16" x14ac:dyDescent="0.3">
      <c r="P549951" s="83"/>
    </row>
    <row r="549952" spans="16:16" x14ac:dyDescent="0.3">
      <c r="P549952" s="83"/>
    </row>
    <row r="549953" spans="16:16" x14ac:dyDescent="0.3">
      <c r="P549953" s="83"/>
    </row>
    <row r="549954" spans="16:16" x14ac:dyDescent="0.3">
      <c r="P549954" s="83"/>
    </row>
    <row r="549955" spans="16:16" x14ac:dyDescent="0.3">
      <c r="P549955" s="83"/>
    </row>
    <row r="549956" spans="16:16" x14ac:dyDescent="0.3">
      <c r="P549956" s="83"/>
    </row>
    <row r="549957" spans="16:16" x14ac:dyDescent="0.3">
      <c r="P549957" s="83"/>
    </row>
    <row r="549958" spans="16:16" x14ac:dyDescent="0.3">
      <c r="P549958" s="83"/>
    </row>
    <row r="549959" spans="16:16" x14ac:dyDescent="0.3">
      <c r="P549959" s="83"/>
    </row>
    <row r="549960" spans="16:16" x14ac:dyDescent="0.3">
      <c r="P549960" s="83"/>
    </row>
    <row r="549961" spans="16:16" x14ac:dyDescent="0.3">
      <c r="P549961" s="83"/>
    </row>
    <row r="549962" spans="16:16" x14ac:dyDescent="0.3">
      <c r="P549962" s="83"/>
    </row>
    <row r="549963" spans="16:16" x14ac:dyDescent="0.3">
      <c r="P549963" s="83"/>
    </row>
    <row r="549964" spans="16:16" x14ac:dyDescent="0.3">
      <c r="P549964" s="83"/>
    </row>
    <row r="549965" spans="16:16" x14ac:dyDescent="0.3">
      <c r="P549965" s="83"/>
    </row>
    <row r="549966" spans="16:16" x14ac:dyDescent="0.3">
      <c r="P549966" s="83"/>
    </row>
    <row r="549967" spans="16:16" x14ac:dyDescent="0.3">
      <c r="P549967" s="83"/>
    </row>
    <row r="549968" spans="16:16" x14ac:dyDescent="0.3">
      <c r="P549968" s="83"/>
    </row>
    <row r="549969" spans="16:16" x14ac:dyDescent="0.3">
      <c r="P549969" s="83"/>
    </row>
    <row r="549970" spans="16:16" x14ac:dyDescent="0.3">
      <c r="P549970" s="83"/>
    </row>
    <row r="549971" spans="16:16" x14ac:dyDescent="0.3">
      <c r="P549971" s="83"/>
    </row>
    <row r="549972" spans="16:16" x14ac:dyDescent="0.3">
      <c r="P549972" s="83"/>
    </row>
    <row r="549973" spans="16:16" x14ac:dyDescent="0.3">
      <c r="P549973" s="83"/>
    </row>
    <row r="549974" spans="16:16" x14ac:dyDescent="0.3">
      <c r="P549974" s="83"/>
    </row>
    <row r="549975" spans="16:16" x14ac:dyDescent="0.3">
      <c r="P549975" s="83"/>
    </row>
    <row r="549976" spans="16:16" x14ac:dyDescent="0.3">
      <c r="P549976" s="83"/>
    </row>
    <row r="549977" spans="16:16" x14ac:dyDescent="0.3">
      <c r="P549977" s="83"/>
    </row>
    <row r="549978" spans="16:16" x14ac:dyDescent="0.3">
      <c r="P549978" s="83"/>
    </row>
    <row r="549979" spans="16:16" x14ac:dyDescent="0.3">
      <c r="P549979" s="83"/>
    </row>
    <row r="549980" spans="16:16" x14ac:dyDescent="0.3">
      <c r="P549980" s="83"/>
    </row>
    <row r="549981" spans="16:16" x14ac:dyDescent="0.3">
      <c r="P549981" s="83"/>
    </row>
    <row r="549982" spans="16:16" x14ac:dyDescent="0.3">
      <c r="P549982" s="83"/>
    </row>
    <row r="549983" spans="16:16" x14ac:dyDescent="0.3">
      <c r="P549983" s="83"/>
    </row>
    <row r="549984" spans="16:16" x14ac:dyDescent="0.3">
      <c r="P549984" s="83"/>
    </row>
    <row r="549985" spans="16:16" x14ac:dyDescent="0.3">
      <c r="P549985" s="83"/>
    </row>
    <row r="549986" spans="16:16" x14ac:dyDescent="0.3">
      <c r="P549986" s="83"/>
    </row>
    <row r="549987" spans="16:16" x14ac:dyDescent="0.3">
      <c r="P549987" s="83"/>
    </row>
    <row r="549988" spans="16:16" x14ac:dyDescent="0.3">
      <c r="P549988" s="83"/>
    </row>
    <row r="549989" spans="16:16" x14ac:dyDescent="0.3">
      <c r="P549989" s="83"/>
    </row>
    <row r="549990" spans="16:16" x14ac:dyDescent="0.3">
      <c r="P549990" s="83"/>
    </row>
    <row r="549991" spans="16:16" x14ac:dyDescent="0.3">
      <c r="P549991" s="83"/>
    </row>
    <row r="549992" spans="16:16" x14ac:dyDescent="0.3">
      <c r="P549992" s="83"/>
    </row>
    <row r="549993" spans="16:16" x14ac:dyDescent="0.3">
      <c r="P549993" s="83"/>
    </row>
    <row r="549994" spans="16:16" x14ac:dyDescent="0.3">
      <c r="P549994" s="83"/>
    </row>
    <row r="549995" spans="16:16" x14ac:dyDescent="0.3">
      <c r="P549995" s="83"/>
    </row>
    <row r="549996" spans="16:16" x14ac:dyDescent="0.3">
      <c r="P549996" s="83"/>
    </row>
    <row r="549997" spans="16:16" x14ac:dyDescent="0.3">
      <c r="P549997" s="83"/>
    </row>
    <row r="549998" spans="16:16" x14ac:dyDescent="0.3">
      <c r="P549998" s="83"/>
    </row>
    <row r="549999" spans="16:16" x14ac:dyDescent="0.3">
      <c r="P549999" s="83"/>
    </row>
    <row r="550000" spans="16:16" x14ac:dyDescent="0.3">
      <c r="P550000" s="83"/>
    </row>
    <row r="550001" spans="16:16" x14ac:dyDescent="0.3">
      <c r="P550001" s="83"/>
    </row>
    <row r="550002" spans="16:16" x14ac:dyDescent="0.3">
      <c r="P550002" s="83"/>
    </row>
    <row r="550003" spans="16:16" x14ac:dyDescent="0.3">
      <c r="P550003" s="83"/>
    </row>
    <row r="550004" spans="16:16" x14ac:dyDescent="0.3">
      <c r="P550004" s="83"/>
    </row>
    <row r="550005" spans="16:16" x14ac:dyDescent="0.3">
      <c r="P550005" s="83"/>
    </row>
    <row r="550006" spans="16:16" x14ac:dyDescent="0.3">
      <c r="P550006" s="83"/>
    </row>
    <row r="550007" spans="16:16" x14ac:dyDescent="0.3">
      <c r="P550007" s="83"/>
    </row>
    <row r="550008" spans="16:16" x14ac:dyDescent="0.3">
      <c r="P550008" s="83"/>
    </row>
    <row r="550009" spans="16:16" x14ac:dyDescent="0.3">
      <c r="P550009" s="83"/>
    </row>
    <row r="550010" spans="16:16" x14ac:dyDescent="0.3">
      <c r="P550010" s="83"/>
    </row>
    <row r="550011" spans="16:16" x14ac:dyDescent="0.3">
      <c r="P550011" s="83"/>
    </row>
    <row r="550012" spans="16:16" x14ac:dyDescent="0.3">
      <c r="P550012" s="83"/>
    </row>
    <row r="550013" spans="16:16" x14ac:dyDescent="0.3">
      <c r="P550013" s="83"/>
    </row>
    <row r="550014" spans="16:16" x14ac:dyDescent="0.3">
      <c r="P550014" s="83"/>
    </row>
    <row r="550015" spans="16:16" x14ac:dyDescent="0.3">
      <c r="P550015" s="83"/>
    </row>
    <row r="550016" spans="16:16" x14ac:dyDescent="0.3">
      <c r="P550016" s="83"/>
    </row>
    <row r="550017" spans="16:16" x14ac:dyDescent="0.3">
      <c r="P550017" s="83"/>
    </row>
    <row r="550018" spans="16:16" x14ac:dyDescent="0.3">
      <c r="P550018" s="83"/>
    </row>
    <row r="550019" spans="16:16" x14ac:dyDescent="0.3">
      <c r="P550019" s="83"/>
    </row>
    <row r="550020" spans="16:16" x14ac:dyDescent="0.3">
      <c r="P550020" s="83"/>
    </row>
    <row r="550021" spans="16:16" x14ac:dyDescent="0.3">
      <c r="P550021" s="83"/>
    </row>
    <row r="550022" spans="16:16" x14ac:dyDescent="0.3">
      <c r="P550022" s="83"/>
    </row>
    <row r="550023" spans="16:16" x14ac:dyDescent="0.3">
      <c r="P550023" s="83"/>
    </row>
    <row r="550024" spans="16:16" x14ac:dyDescent="0.3">
      <c r="P550024" s="83"/>
    </row>
    <row r="550025" spans="16:16" x14ac:dyDescent="0.3">
      <c r="P550025" s="83"/>
    </row>
    <row r="550026" spans="16:16" x14ac:dyDescent="0.3">
      <c r="P550026" s="83"/>
    </row>
    <row r="550027" spans="16:16" x14ac:dyDescent="0.3">
      <c r="P550027" s="83"/>
    </row>
    <row r="550028" spans="16:16" x14ac:dyDescent="0.3">
      <c r="P550028" s="83"/>
    </row>
    <row r="550029" spans="16:16" x14ac:dyDescent="0.3">
      <c r="P550029" s="83"/>
    </row>
    <row r="550030" spans="16:16" x14ac:dyDescent="0.3">
      <c r="P550030" s="83"/>
    </row>
    <row r="550031" spans="16:16" x14ac:dyDescent="0.3">
      <c r="P550031" s="83"/>
    </row>
    <row r="550032" spans="16:16" x14ac:dyDescent="0.3">
      <c r="P550032" s="83"/>
    </row>
    <row r="550033" spans="16:16" x14ac:dyDescent="0.3">
      <c r="P550033" s="83"/>
    </row>
    <row r="550034" spans="16:16" x14ac:dyDescent="0.3">
      <c r="P550034" s="83"/>
    </row>
    <row r="550035" spans="16:16" x14ac:dyDescent="0.3">
      <c r="P550035" s="83"/>
    </row>
    <row r="550036" spans="16:16" x14ac:dyDescent="0.3">
      <c r="P550036" s="83"/>
    </row>
    <row r="550037" spans="16:16" x14ac:dyDescent="0.3">
      <c r="P550037" s="83"/>
    </row>
    <row r="550038" spans="16:16" x14ac:dyDescent="0.3">
      <c r="P550038" s="83"/>
    </row>
    <row r="550039" spans="16:16" x14ac:dyDescent="0.3">
      <c r="P550039" s="83"/>
    </row>
    <row r="550040" spans="16:16" x14ac:dyDescent="0.3">
      <c r="P550040" s="83"/>
    </row>
    <row r="550041" spans="16:16" x14ac:dyDescent="0.3">
      <c r="P550041" s="83"/>
    </row>
    <row r="550042" spans="16:16" x14ac:dyDescent="0.3">
      <c r="P550042" s="83"/>
    </row>
    <row r="550043" spans="16:16" x14ac:dyDescent="0.3">
      <c r="P550043" s="83"/>
    </row>
    <row r="550044" spans="16:16" x14ac:dyDescent="0.3">
      <c r="P550044" s="83"/>
    </row>
    <row r="550045" spans="16:16" x14ac:dyDescent="0.3">
      <c r="P550045" s="83"/>
    </row>
    <row r="550046" spans="16:16" x14ac:dyDescent="0.3">
      <c r="P550046" s="83"/>
    </row>
    <row r="550047" spans="16:16" x14ac:dyDescent="0.3">
      <c r="P550047" s="83"/>
    </row>
    <row r="550048" spans="16:16" x14ac:dyDescent="0.3">
      <c r="P550048" s="83"/>
    </row>
    <row r="550049" spans="16:16" x14ac:dyDescent="0.3">
      <c r="P550049" s="83"/>
    </row>
    <row r="550050" spans="16:16" x14ac:dyDescent="0.3">
      <c r="P550050" s="83"/>
    </row>
    <row r="550051" spans="16:16" x14ac:dyDescent="0.3">
      <c r="P550051" s="83"/>
    </row>
    <row r="550052" spans="16:16" x14ac:dyDescent="0.3">
      <c r="P550052" s="83"/>
    </row>
    <row r="550053" spans="16:16" x14ac:dyDescent="0.3">
      <c r="P550053" s="83"/>
    </row>
    <row r="550054" spans="16:16" x14ac:dyDescent="0.3">
      <c r="P550054" s="83"/>
    </row>
    <row r="550055" spans="16:16" x14ac:dyDescent="0.3">
      <c r="P550055" s="83"/>
    </row>
    <row r="550056" spans="16:16" x14ac:dyDescent="0.3">
      <c r="P550056" s="83"/>
    </row>
    <row r="550057" spans="16:16" x14ac:dyDescent="0.3">
      <c r="P550057" s="83"/>
    </row>
    <row r="550058" spans="16:16" x14ac:dyDescent="0.3">
      <c r="P550058" s="83"/>
    </row>
    <row r="550059" spans="16:16" x14ac:dyDescent="0.3">
      <c r="P550059" s="83"/>
    </row>
    <row r="550060" spans="16:16" x14ac:dyDescent="0.3">
      <c r="P550060" s="83"/>
    </row>
    <row r="550061" spans="16:16" x14ac:dyDescent="0.3">
      <c r="P550061" s="83"/>
    </row>
    <row r="550062" spans="16:16" x14ac:dyDescent="0.3">
      <c r="P550062" s="83"/>
    </row>
    <row r="550063" spans="16:16" x14ac:dyDescent="0.3">
      <c r="P550063" s="83"/>
    </row>
    <row r="550064" spans="16:16" x14ac:dyDescent="0.3">
      <c r="P550064" s="83"/>
    </row>
    <row r="550065" spans="16:16" x14ac:dyDescent="0.3">
      <c r="P550065" s="83"/>
    </row>
    <row r="550066" spans="16:16" x14ac:dyDescent="0.3">
      <c r="P550066" s="83"/>
    </row>
    <row r="550067" spans="16:16" x14ac:dyDescent="0.3">
      <c r="P550067" s="83"/>
    </row>
    <row r="550068" spans="16:16" x14ac:dyDescent="0.3">
      <c r="P550068" s="83"/>
    </row>
    <row r="550069" spans="16:16" x14ac:dyDescent="0.3">
      <c r="P550069" s="83"/>
    </row>
    <row r="550070" spans="16:16" x14ac:dyDescent="0.3">
      <c r="P550070" s="83"/>
    </row>
    <row r="550071" spans="16:16" x14ac:dyDescent="0.3">
      <c r="P550071" s="83"/>
    </row>
    <row r="550072" spans="16:16" x14ac:dyDescent="0.3">
      <c r="P550072" s="83"/>
    </row>
    <row r="550073" spans="16:16" x14ac:dyDescent="0.3">
      <c r="P550073" s="83"/>
    </row>
    <row r="550074" spans="16:16" x14ac:dyDescent="0.3">
      <c r="P550074" s="83"/>
    </row>
    <row r="550075" spans="16:16" x14ac:dyDescent="0.3">
      <c r="P550075" s="83"/>
    </row>
    <row r="550076" spans="16:16" x14ac:dyDescent="0.3">
      <c r="P550076" s="83"/>
    </row>
    <row r="550077" spans="16:16" x14ac:dyDescent="0.3">
      <c r="P550077" s="83"/>
    </row>
    <row r="550078" spans="16:16" x14ac:dyDescent="0.3">
      <c r="P550078" s="83"/>
    </row>
    <row r="550079" spans="16:16" x14ac:dyDescent="0.3">
      <c r="P550079" s="83"/>
    </row>
    <row r="550080" spans="16:16" x14ac:dyDescent="0.3">
      <c r="P550080" s="83"/>
    </row>
    <row r="550081" spans="16:16" x14ac:dyDescent="0.3">
      <c r="P550081" s="83"/>
    </row>
    <row r="550082" spans="16:16" x14ac:dyDescent="0.3">
      <c r="P550082" s="83"/>
    </row>
    <row r="550083" spans="16:16" x14ac:dyDescent="0.3">
      <c r="P550083" s="83"/>
    </row>
    <row r="550084" spans="16:16" x14ac:dyDescent="0.3">
      <c r="P550084" s="83"/>
    </row>
    <row r="550085" spans="16:16" x14ac:dyDescent="0.3">
      <c r="P550085" s="83"/>
    </row>
    <row r="550086" spans="16:16" x14ac:dyDescent="0.3">
      <c r="P550086" s="83"/>
    </row>
    <row r="550087" spans="16:16" x14ac:dyDescent="0.3">
      <c r="P550087" s="83"/>
    </row>
    <row r="550088" spans="16:16" x14ac:dyDescent="0.3">
      <c r="P550088" s="83"/>
    </row>
    <row r="550089" spans="16:16" x14ac:dyDescent="0.3">
      <c r="P550089" s="83"/>
    </row>
    <row r="550090" spans="16:16" x14ac:dyDescent="0.3">
      <c r="P550090" s="83"/>
    </row>
    <row r="550091" spans="16:16" x14ac:dyDescent="0.3">
      <c r="P550091" s="83"/>
    </row>
    <row r="550092" spans="16:16" x14ac:dyDescent="0.3">
      <c r="P550092" s="83"/>
    </row>
    <row r="550093" spans="16:16" x14ac:dyDescent="0.3">
      <c r="P550093" s="83"/>
    </row>
    <row r="550094" spans="16:16" x14ac:dyDescent="0.3">
      <c r="P550094" s="83"/>
    </row>
    <row r="550095" spans="16:16" x14ac:dyDescent="0.3">
      <c r="P550095" s="83"/>
    </row>
    <row r="550096" spans="16:16" x14ac:dyDescent="0.3">
      <c r="P550096" s="83"/>
    </row>
    <row r="550097" spans="16:16" x14ac:dyDescent="0.3">
      <c r="P550097" s="83"/>
    </row>
    <row r="550098" spans="16:16" x14ac:dyDescent="0.3">
      <c r="P550098" s="83"/>
    </row>
    <row r="550099" spans="16:16" x14ac:dyDescent="0.3">
      <c r="P550099" s="83"/>
    </row>
    <row r="550100" spans="16:16" x14ac:dyDescent="0.3">
      <c r="P550100" s="83"/>
    </row>
    <row r="550101" spans="16:16" x14ac:dyDescent="0.3">
      <c r="P550101" s="83"/>
    </row>
    <row r="550102" spans="16:16" x14ac:dyDescent="0.3">
      <c r="P550102" s="83"/>
    </row>
    <row r="550103" spans="16:16" x14ac:dyDescent="0.3">
      <c r="P550103" s="83"/>
    </row>
    <row r="550104" spans="16:16" x14ac:dyDescent="0.3">
      <c r="P550104" s="83"/>
    </row>
    <row r="550105" spans="16:16" x14ac:dyDescent="0.3">
      <c r="P550105" s="83"/>
    </row>
    <row r="550106" spans="16:16" x14ac:dyDescent="0.3">
      <c r="P550106" s="83"/>
    </row>
    <row r="550107" spans="16:16" x14ac:dyDescent="0.3">
      <c r="P550107" s="83"/>
    </row>
    <row r="550108" spans="16:16" x14ac:dyDescent="0.3">
      <c r="P550108" s="83"/>
    </row>
    <row r="550109" spans="16:16" x14ac:dyDescent="0.3">
      <c r="P550109" s="83"/>
    </row>
    <row r="550110" spans="16:16" x14ac:dyDescent="0.3">
      <c r="P550110" s="83"/>
    </row>
    <row r="550111" spans="16:16" x14ac:dyDescent="0.3">
      <c r="P550111" s="83"/>
    </row>
    <row r="550112" spans="16:16" x14ac:dyDescent="0.3">
      <c r="P550112" s="83"/>
    </row>
    <row r="550113" spans="16:16" x14ac:dyDescent="0.3">
      <c r="P550113" s="83"/>
    </row>
    <row r="550114" spans="16:16" x14ac:dyDescent="0.3">
      <c r="P550114" s="83"/>
    </row>
    <row r="550115" spans="16:16" x14ac:dyDescent="0.3">
      <c r="P550115" s="83"/>
    </row>
    <row r="550116" spans="16:16" x14ac:dyDescent="0.3">
      <c r="P550116" s="83"/>
    </row>
    <row r="550117" spans="16:16" x14ac:dyDescent="0.3">
      <c r="P550117" s="83"/>
    </row>
    <row r="550118" spans="16:16" x14ac:dyDescent="0.3">
      <c r="P550118" s="83"/>
    </row>
    <row r="550119" spans="16:16" x14ac:dyDescent="0.3">
      <c r="P550119" s="83"/>
    </row>
    <row r="550120" spans="16:16" x14ac:dyDescent="0.3">
      <c r="P550120" s="83"/>
    </row>
    <row r="550121" spans="16:16" x14ac:dyDescent="0.3">
      <c r="P550121" s="83"/>
    </row>
    <row r="550122" spans="16:16" x14ac:dyDescent="0.3">
      <c r="P550122" s="83"/>
    </row>
    <row r="550123" spans="16:16" x14ac:dyDescent="0.3">
      <c r="P550123" s="83"/>
    </row>
    <row r="550124" spans="16:16" x14ac:dyDescent="0.3">
      <c r="P550124" s="83"/>
    </row>
    <row r="550125" spans="16:16" x14ac:dyDescent="0.3">
      <c r="P550125" s="83"/>
    </row>
    <row r="550126" spans="16:16" x14ac:dyDescent="0.3">
      <c r="P550126" s="83"/>
    </row>
    <row r="550127" spans="16:16" x14ac:dyDescent="0.3">
      <c r="P550127" s="83"/>
    </row>
    <row r="550128" spans="16:16" x14ac:dyDescent="0.3">
      <c r="P550128" s="83"/>
    </row>
    <row r="550129" spans="16:16" x14ac:dyDescent="0.3">
      <c r="P550129" s="83"/>
    </row>
    <row r="550130" spans="16:16" x14ac:dyDescent="0.3">
      <c r="P550130" s="83"/>
    </row>
    <row r="550131" spans="16:16" x14ac:dyDescent="0.3">
      <c r="P550131" s="83"/>
    </row>
    <row r="550132" spans="16:16" x14ac:dyDescent="0.3">
      <c r="P550132" s="83"/>
    </row>
    <row r="550133" spans="16:16" x14ac:dyDescent="0.3">
      <c r="P550133" s="83"/>
    </row>
    <row r="550134" spans="16:16" x14ac:dyDescent="0.3">
      <c r="P550134" s="83"/>
    </row>
    <row r="550135" spans="16:16" x14ac:dyDescent="0.3">
      <c r="P550135" s="83"/>
    </row>
    <row r="550136" spans="16:16" x14ac:dyDescent="0.3">
      <c r="P550136" s="83"/>
    </row>
    <row r="550137" spans="16:16" x14ac:dyDescent="0.3">
      <c r="P550137" s="83"/>
    </row>
    <row r="550138" spans="16:16" x14ac:dyDescent="0.3">
      <c r="P550138" s="83"/>
    </row>
    <row r="550139" spans="16:16" x14ac:dyDescent="0.3">
      <c r="P550139" s="83"/>
    </row>
    <row r="550140" spans="16:16" x14ac:dyDescent="0.3">
      <c r="P550140" s="83"/>
    </row>
    <row r="550141" spans="16:16" x14ac:dyDescent="0.3">
      <c r="P550141" s="83"/>
    </row>
    <row r="550142" spans="16:16" x14ac:dyDescent="0.3">
      <c r="P550142" s="83"/>
    </row>
    <row r="550143" spans="16:16" x14ac:dyDescent="0.3">
      <c r="P550143" s="83"/>
    </row>
    <row r="550144" spans="16:16" x14ac:dyDescent="0.3">
      <c r="P550144" s="83"/>
    </row>
    <row r="550145" spans="16:16" x14ac:dyDescent="0.3">
      <c r="P550145" s="83"/>
    </row>
    <row r="550146" spans="16:16" x14ac:dyDescent="0.3">
      <c r="P550146" s="83"/>
    </row>
    <row r="550147" spans="16:16" x14ac:dyDescent="0.3">
      <c r="P550147" s="83"/>
    </row>
    <row r="550148" spans="16:16" x14ac:dyDescent="0.3">
      <c r="P550148" s="83"/>
    </row>
    <row r="550149" spans="16:16" x14ac:dyDescent="0.3">
      <c r="P550149" s="83"/>
    </row>
    <row r="550150" spans="16:16" x14ac:dyDescent="0.3">
      <c r="P550150" s="83"/>
    </row>
    <row r="550151" spans="16:16" x14ac:dyDescent="0.3">
      <c r="P550151" s="83"/>
    </row>
    <row r="550152" spans="16:16" x14ac:dyDescent="0.3">
      <c r="P550152" s="83"/>
    </row>
    <row r="550153" spans="16:16" x14ac:dyDescent="0.3">
      <c r="P550153" s="83"/>
    </row>
    <row r="550154" spans="16:16" x14ac:dyDescent="0.3">
      <c r="P550154" s="83"/>
    </row>
    <row r="550155" spans="16:16" x14ac:dyDescent="0.3">
      <c r="P550155" s="83"/>
    </row>
    <row r="550156" spans="16:16" x14ac:dyDescent="0.3">
      <c r="P550156" s="83"/>
    </row>
    <row r="550157" spans="16:16" x14ac:dyDescent="0.3">
      <c r="P550157" s="83"/>
    </row>
    <row r="550158" spans="16:16" x14ac:dyDescent="0.3">
      <c r="P550158" s="83"/>
    </row>
    <row r="550159" spans="16:16" x14ac:dyDescent="0.3">
      <c r="P550159" s="83"/>
    </row>
    <row r="550160" spans="16:16" x14ac:dyDescent="0.3">
      <c r="P550160" s="83"/>
    </row>
    <row r="550161" spans="16:16" x14ac:dyDescent="0.3">
      <c r="P550161" s="83"/>
    </row>
    <row r="550162" spans="16:16" x14ac:dyDescent="0.3">
      <c r="P550162" s="83"/>
    </row>
    <row r="550163" spans="16:16" x14ac:dyDescent="0.3">
      <c r="P550163" s="83"/>
    </row>
    <row r="550164" spans="16:16" x14ac:dyDescent="0.3">
      <c r="P550164" s="83"/>
    </row>
    <row r="550165" spans="16:16" x14ac:dyDescent="0.3">
      <c r="P550165" s="83"/>
    </row>
    <row r="550166" spans="16:16" x14ac:dyDescent="0.3">
      <c r="P550166" s="83"/>
    </row>
    <row r="550167" spans="16:16" x14ac:dyDescent="0.3">
      <c r="P550167" s="83"/>
    </row>
    <row r="550168" spans="16:16" x14ac:dyDescent="0.3">
      <c r="P550168" s="83"/>
    </row>
    <row r="550169" spans="16:16" x14ac:dyDescent="0.3">
      <c r="P550169" s="83"/>
    </row>
    <row r="550170" spans="16:16" x14ac:dyDescent="0.3">
      <c r="P550170" s="83"/>
    </row>
    <row r="550171" spans="16:16" x14ac:dyDescent="0.3">
      <c r="P550171" s="83"/>
    </row>
    <row r="550172" spans="16:16" x14ac:dyDescent="0.3">
      <c r="P550172" s="83"/>
    </row>
    <row r="550173" spans="16:16" x14ac:dyDescent="0.3">
      <c r="P550173" s="83"/>
    </row>
    <row r="550174" spans="16:16" x14ac:dyDescent="0.3">
      <c r="P550174" s="83"/>
    </row>
    <row r="550175" spans="16:16" x14ac:dyDescent="0.3">
      <c r="P550175" s="83"/>
    </row>
    <row r="550176" spans="16:16" x14ac:dyDescent="0.3">
      <c r="P550176" s="83"/>
    </row>
    <row r="550177" spans="16:16" x14ac:dyDescent="0.3">
      <c r="P550177" s="83"/>
    </row>
    <row r="550178" spans="16:16" x14ac:dyDescent="0.3">
      <c r="P550178" s="83"/>
    </row>
    <row r="550179" spans="16:16" x14ac:dyDescent="0.3">
      <c r="P550179" s="83"/>
    </row>
    <row r="550180" spans="16:16" x14ac:dyDescent="0.3">
      <c r="P550180" s="83"/>
    </row>
    <row r="550181" spans="16:16" x14ac:dyDescent="0.3">
      <c r="P550181" s="83"/>
    </row>
    <row r="550182" spans="16:16" x14ac:dyDescent="0.3">
      <c r="P550182" s="83"/>
    </row>
    <row r="550183" spans="16:16" x14ac:dyDescent="0.3">
      <c r="P550183" s="83"/>
    </row>
    <row r="550184" spans="16:16" x14ac:dyDescent="0.3">
      <c r="P550184" s="83"/>
    </row>
    <row r="550185" spans="16:16" x14ac:dyDescent="0.3">
      <c r="P550185" s="83"/>
    </row>
    <row r="550186" spans="16:16" x14ac:dyDescent="0.3">
      <c r="P550186" s="83"/>
    </row>
    <row r="550187" spans="16:16" x14ac:dyDescent="0.3">
      <c r="P550187" s="83"/>
    </row>
    <row r="550188" spans="16:16" x14ac:dyDescent="0.3">
      <c r="P550188" s="83"/>
    </row>
    <row r="550189" spans="16:16" x14ac:dyDescent="0.3">
      <c r="P550189" s="83"/>
    </row>
    <row r="550190" spans="16:16" x14ac:dyDescent="0.3">
      <c r="P550190" s="83"/>
    </row>
    <row r="550191" spans="16:16" x14ac:dyDescent="0.3">
      <c r="P550191" s="83"/>
    </row>
    <row r="550192" spans="16:16" x14ac:dyDescent="0.3">
      <c r="P550192" s="83"/>
    </row>
    <row r="550193" spans="16:16" x14ac:dyDescent="0.3">
      <c r="P550193" s="83"/>
    </row>
    <row r="550194" spans="16:16" x14ac:dyDescent="0.3">
      <c r="P550194" s="83"/>
    </row>
    <row r="550195" spans="16:16" x14ac:dyDescent="0.3">
      <c r="P550195" s="83"/>
    </row>
    <row r="550196" spans="16:16" x14ac:dyDescent="0.3">
      <c r="P550196" s="83"/>
    </row>
    <row r="550197" spans="16:16" x14ac:dyDescent="0.3">
      <c r="P550197" s="83"/>
    </row>
    <row r="550198" spans="16:16" x14ac:dyDescent="0.3">
      <c r="P550198" s="83"/>
    </row>
    <row r="550199" spans="16:16" x14ac:dyDescent="0.3">
      <c r="P550199" s="83"/>
    </row>
    <row r="550200" spans="16:16" x14ac:dyDescent="0.3">
      <c r="P550200" s="83"/>
    </row>
    <row r="550201" spans="16:16" x14ac:dyDescent="0.3">
      <c r="P550201" s="83"/>
    </row>
    <row r="550202" spans="16:16" x14ac:dyDescent="0.3">
      <c r="P550202" s="83"/>
    </row>
    <row r="550203" spans="16:16" x14ac:dyDescent="0.3">
      <c r="P550203" s="83"/>
    </row>
    <row r="550204" spans="16:16" x14ac:dyDescent="0.3">
      <c r="P550204" s="83"/>
    </row>
    <row r="550205" spans="16:16" x14ac:dyDescent="0.3">
      <c r="P550205" s="83"/>
    </row>
    <row r="550206" spans="16:16" x14ac:dyDescent="0.3">
      <c r="P550206" s="83"/>
    </row>
    <row r="550207" spans="16:16" x14ac:dyDescent="0.3">
      <c r="P550207" s="83"/>
    </row>
    <row r="550208" spans="16:16" x14ac:dyDescent="0.3">
      <c r="P550208" s="83"/>
    </row>
    <row r="550209" spans="16:16" x14ac:dyDescent="0.3">
      <c r="P550209" s="83"/>
    </row>
    <row r="550210" spans="16:16" x14ac:dyDescent="0.3">
      <c r="P550210" s="83"/>
    </row>
    <row r="550211" spans="16:16" x14ac:dyDescent="0.3">
      <c r="P550211" s="83"/>
    </row>
    <row r="550212" spans="16:16" x14ac:dyDescent="0.3">
      <c r="P550212" s="83"/>
    </row>
    <row r="550213" spans="16:16" x14ac:dyDescent="0.3">
      <c r="P550213" s="83"/>
    </row>
    <row r="550214" spans="16:16" x14ac:dyDescent="0.3">
      <c r="P550214" s="83"/>
    </row>
    <row r="550215" spans="16:16" x14ac:dyDescent="0.3">
      <c r="P550215" s="83"/>
    </row>
    <row r="550216" spans="16:16" x14ac:dyDescent="0.3">
      <c r="P550216" s="83"/>
    </row>
    <row r="550217" spans="16:16" x14ac:dyDescent="0.3">
      <c r="P550217" s="83"/>
    </row>
    <row r="550218" spans="16:16" x14ac:dyDescent="0.3">
      <c r="P550218" s="83"/>
    </row>
    <row r="550219" spans="16:16" x14ac:dyDescent="0.3">
      <c r="P550219" s="83"/>
    </row>
    <row r="550220" spans="16:16" x14ac:dyDescent="0.3">
      <c r="P550220" s="83"/>
    </row>
    <row r="550221" spans="16:16" x14ac:dyDescent="0.3">
      <c r="P550221" s="83"/>
    </row>
    <row r="550222" spans="16:16" x14ac:dyDescent="0.3">
      <c r="P550222" s="83"/>
    </row>
    <row r="550223" spans="16:16" x14ac:dyDescent="0.3">
      <c r="P550223" s="83"/>
    </row>
    <row r="550224" spans="16:16" x14ac:dyDescent="0.3">
      <c r="P550224" s="83"/>
    </row>
    <row r="550225" spans="16:16" x14ac:dyDescent="0.3">
      <c r="P550225" s="83"/>
    </row>
    <row r="550226" spans="16:16" x14ac:dyDescent="0.3">
      <c r="P550226" s="83"/>
    </row>
    <row r="550227" spans="16:16" x14ac:dyDescent="0.3">
      <c r="P550227" s="83"/>
    </row>
    <row r="550228" spans="16:16" x14ac:dyDescent="0.3">
      <c r="P550228" s="83"/>
    </row>
    <row r="550229" spans="16:16" x14ac:dyDescent="0.3">
      <c r="P550229" s="83"/>
    </row>
    <row r="550230" spans="16:16" x14ac:dyDescent="0.3">
      <c r="P550230" s="83"/>
    </row>
    <row r="550231" spans="16:16" x14ac:dyDescent="0.3">
      <c r="P550231" s="83"/>
    </row>
    <row r="550232" spans="16:16" x14ac:dyDescent="0.3">
      <c r="P550232" s="83"/>
    </row>
    <row r="550233" spans="16:16" x14ac:dyDescent="0.3">
      <c r="P550233" s="83"/>
    </row>
    <row r="550234" spans="16:16" x14ac:dyDescent="0.3">
      <c r="P550234" s="83"/>
    </row>
    <row r="550235" spans="16:16" x14ac:dyDescent="0.3">
      <c r="P550235" s="83"/>
    </row>
    <row r="550236" spans="16:16" x14ac:dyDescent="0.3">
      <c r="P550236" s="83"/>
    </row>
    <row r="550237" spans="16:16" x14ac:dyDescent="0.3">
      <c r="P550237" s="83"/>
    </row>
    <row r="550238" spans="16:16" x14ac:dyDescent="0.3">
      <c r="P550238" s="83"/>
    </row>
    <row r="550239" spans="16:16" x14ac:dyDescent="0.3">
      <c r="P550239" s="83"/>
    </row>
    <row r="550240" spans="16:16" x14ac:dyDescent="0.3">
      <c r="P550240" s="83"/>
    </row>
    <row r="550241" spans="16:16" x14ac:dyDescent="0.3">
      <c r="P550241" s="83"/>
    </row>
    <row r="550242" spans="16:16" x14ac:dyDescent="0.3">
      <c r="P550242" s="83"/>
    </row>
    <row r="550243" spans="16:16" x14ac:dyDescent="0.3">
      <c r="P550243" s="83"/>
    </row>
    <row r="550244" spans="16:16" x14ac:dyDescent="0.3">
      <c r="P550244" s="83"/>
    </row>
    <row r="550245" spans="16:16" x14ac:dyDescent="0.3">
      <c r="P550245" s="83"/>
    </row>
    <row r="550246" spans="16:16" x14ac:dyDescent="0.3">
      <c r="P550246" s="83"/>
    </row>
    <row r="550247" spans="16:16" x14ac:dyDescent="0.3">
      <c r="P550247" s="83"/>
    </row>
    <row r="550248" spans="16:16" x14ac:dyDescent="0.3">
      <c r="P550248" s="83"/>
    </row>
    <row r="550249" spans="16:16" x14ac:dyDescent="0.3">
      <c r="P550249" s="83"/>
    </row>
    <row r="550250" spans="16:16" x14ac:dyDescent="0.3">
      <c r="P550250" s="83"/>
    </row>
    <row r="550251" spans="16:16" x14ac:dyDescent="0.3">
      <c r="P550251" s="83"/>
    </row>
    <row r="550252" spans="16:16" x14ac:dyDescent="0.3">
      <c r="P550252" s="83"/>
    </row>
    <row r="550253" spans="16:16" x14ac:dyDescent="0.3">
      <c r="P550253" s="83"/>
    </row>
    <row r="550254" spans="16:16" x14ac:dyDescent="0.3">
      <c r="P550254" s="83"/>
    </row>
    <row r="550255" spans="16:16" x14ac:dyDescent="0.3">
      <c r="P550255" s="83"/>
    </row>
    <row r="550256" spans="16:16" x14ac:dyDescent="0.3">
      <c r="P550256" s="83"/>
    </row>
    <row r="550257" spans="16:16" x14ac:dyDescent="0.3">
      <c r="P550257" s="83"/>
    </row>
    <row r="550258" spans="16:16" x14ac:dyDescent="0.3">
      <c r="P550258" s="83"/>
    </row>
    <row r="550259" spans="16:16" x14ac:dyDescent="0.3">
      <c r="P550259" s="83"/>
    </row>
    <row r="550260" spans="16:16" x14ac:dyDescent="0.3">
      <c r="P550260" s="83"/>
    </row>
    <row r="550261" spans="16:16" x14ac:dyDescent="0.3">
      <c r="P550261" s="83"/>
    </row>
    <row r="550262" spans="16:16" x14ac:dyDescent="0.3">
      <c r="P550262" s="83"/>
    </row>
    <row r="550263" spans="16:16" x14ac:dyDescent="0.3">
      <c r="P550263" s="83"/>
    </row>
    <row r="550264" spans="16:16" x14ac:dyDescent="0.3">
      <c r="P550264" s="83"/>
    </row>
    <row r="550265" spans="16:16" x14ac:dyDescent="0.3">
      <c r="P550265" s="83"/>
    </row>
    <row r="550266" spans="16:16" x14ac:dyDescent="0.3">
      <c r="P550266" s="83"/>
    </row>
    <row r="550267" spans="16:16" x14ac:dyDescent="0.3">
      <c r="P550267" s="83"/>
    </row>
    <row r="550268" spans="16:16" x14ac:dyDescent="0.3">
      <c r="P550268" s="83"/>
    </row>
    <row r="550269" spans="16:16" x14ac:dyDescent="0.3">
      <c r="P550269" s="83"/>
    </row>
    <row r="550270" spans="16:16" x14ac:dyDescent="0.3">
      <c r="P550270" s="83"/>
    </row>
    <row r="550271" spans="16:16" x14ac:dyDescent="0.3">
      <c r="P550271" s="83"/>
    </row>
    <row r="550272" spans="16:16" x14ac:dyDescent="0.3">
      <c r="P550272" s="83"/>
    </row>
    <row r="550273" spans="16:16" x14ac:dyDescent="0.3">
      <c r="P550273" s="83"/>
    </row>
    <row r="550274" spans="16:16" x14ac:dyDescent="0.3">
      <c r="P550274" s="83"/>
    </row>
    <row r="550275" spans="16:16" x14ac:dyDescent="0.3">
      <c r="P550275" s="83"/>
    </row>
    <row r="550276" spans="16:16" x14ac:dyDescent="0.3">
      <c r="P550276" s="83"/>
    </row>
    <row r="550277" spans="16:16" x14ac:dyDescent="0.3">
      <c r="P550277" s="83"/>
    </row>
    <row r="550278" spans="16:16" x14ac:dyDescent="0.3">
      <c r="P550278" s="83"/>
    </row>
    <row r="550279" spans="16:16" x14ac:dyDescent="0.3">
      <c r="P550279" s="83"/>
    </row>
    <row r="550280" spans="16:16" x14ac:dyDescent="0.3">
      <c r="P550280" s="83"/>
    </row>
    <row r="550281" spans="16:16" x14ac:dyDescent="0.3">
      <c r="P550281" s="83"/>
    </row>
    <row r="550282" spans="16:16" x14ac:dyDescent="0.3">
      <c r="P550282" s="83"/>
    </row>
    <row r="550283" spans="16:16" x14ac:dyDescent="0.3">
      <c r="P550283" s="83"/>
    </row>
    <row r="550284" spans="16:16" x14ac:dyDescent="0.3">
      <c r="P550284" s="83"/>
    </row>
    <row r="550285" spans="16:16" x14ac:dyDescent="0.3">
      <c r="P550285" s="83"/>
    </row>
    <row r="550286" spans="16:16" x14ac:dyDescent="0.3">
      <c r="P550286" s="83"/>
    </row>
    <row r="550287" spans="16:16" x14ac:dyDescent="0.3">
      <c r="P550287" s="83"/>
    </row>
    <row r="550288" spans="16:16" x14ac:dyDescent="0.3">
      <c r="P550288" s="83"/>
    </row>
    <row r="550289" spans="16:16" x14ac:dyDescent="0.3">
      <c r="P550289" s="83"/>
    </row>
    <row r="550290" spans="16:16" x14ac:dyDescent="0.3">
      <c r="P550290" s="83"/>
    </row>
    <row r="550291" spans="16:16" x14ac:dyDescent="0.3">
      <c r="P550291" s="83"/>
    </row>
    <row r="550292" spans="16:16" x14ac:dyDescent="0.3">
      <c r="P550292" s="83"/>
    </row>
    <row r="550293" spans="16:16" x14ac:dyDescent="0.3">
      <c r="P550293" s="83"/>
    </row>
    <row r="550294" spans="16:16" x14ac:dyDescent="0.3">
      <c r="P550294" s="83"/>
    </row>
    <row r="550295" spans="16:16" x14ac:dyDescent="0.3">
      <c r="P550295" s="83"/>
    </row>
    <row r="550296" spans="16:16" x14ac:dyDescent="0.3">
      <c r="P550296" s="83"/>
    </row>
    <row r="550297" spans="16:16" x14ac:dyDescent="0.3">
      <c r="P550297" s="83"/>
    </row>
    <row r="550298" spans="16:16" x14ac:dyDescent="0.3">
      <c r="P550298" s="83"/>
    </row>
    <row r="550299" spans="16:16" x14ac:dyDescent="0.3">
      <c r="P550299" s="83"/>
    </row>
    <row r="550300" spans="16:16" x14ac:dyDescent="0.3">
      <c r="P550300" s="83"/>
    </row>
    <row r="550301" spans="16:16" x14ac:dyDescent="0.3">
      <c r="P550301" s="83"/>
    </row>
    <row r="550302" spans="16:16" x14ac:dyDescent="0.3">
      <c r="P550302" s="83"/>
    </row>
    <row r="550303" spans="16:16" x14ac:dyDescent="0.3">
      <c r="P550303" s="83"/>
    </row>
    <row r="550304" spans="16:16" x14ac:dyDescent="0.3">
      <c r="P550304" s="83"/>
    </row>
    <row r="550305" spans="16:16" x14ac:dyDescent="0.3">
      <c r="P550305" s="83"/>
    </row>
    <row r="550306" spans="16:16" x14ac:dyDescent="0.3">
      <c r="P550306" s="83"/>
    </row>
    <row r="550307" spans="16:16" x14ac:dyDescent="0.3">
      <c r="P550307" s="83"/>
    </row>
    <row r="550308" spans="16:16" x14ac:dyDescent="0.3">
      <c r="P550308" s="83"/>
    </row>
    <row r="550309" spans="16:16" x14ac:dyDescent="0.3">
      <c r="P550309" s="83"/>
    </row>
    <row r="550310" spans="16:16" x14ac:dyDescent="0.3">
      <c r="P550310" s="83"/>
    </row>
    <row r="550311" spans="16:16" x14ac:dyDescent="0.3">
      <c r="P550311" s="83"/>
    </row>
    <row r="550312" spans="16:16" x14ac:dyDescent="0.3">
      <c r="P550312" s="83"/>
    </row>
    <row r="550313" spans="16:16" x14ac:dyDescent="0.3">
      <c r="P550313" s="83"/>
    </row>
    <row r="550314" spans="16:16" x14ac:dyDescent="0.3">
      <c r="P550314" s="83"/>
    </row>
    <row r="550315" spans="16:16" x14ac:dyDescent="0.3">
      <c r="P550315" s="83"/>
    </row>
    <row r="550316" spans="16:16" x14ac:dyDescent="0.3">
      <c r="P550316" s="83"/>
    </row>
    <row r="550317" spans="16:16" x14ac:dyDescent="0.3">
      <c r="P550317" s="83"/>
    </row>
    <row r="550318" spans="16:16" x14ac:dyDescent="0.3">
      <c r="P550318" s="83"/>
    </row>
    <row r="550319" spans="16:16" x14ac:dyDescent="0.3">
      <c r="P550319" s="83"/>
    </row>
    <row r="550320" spans="16:16" x14ac:dyDescent="0.3">
      <c r="P550320" s="83"/>
    </row>
    <row r="550321" spans="16:16" x14ac:dyDescent="0.3">
      <c r="P550321" s="83"/>
    </row>
    <row r="550322" spans="16:16" x14ac:dyDescent="0.3">
      <c r="P550322" s="83"/>
    </row>
    <row r="550323" spans="16:16" x14ac:dyDescent="0.3">
      <c r="P550323" s="83"/>
    </row>
    <row r="550324" spans="16:16" x14ac:dyDescent="0.3">
      <c r="P550324" s="83"/>
    </row>
    <row r="550325" spans="16:16" x14ac:dyDescent="0.3">
      <c r="P550325" s="83"/>
    </row>
    <row r="550326" spans="16:16" x14ac:dyDescent="0.3">
      <c r="P550326" s="83"/>
    </row>
    <row r="550327" spans="16:16" x14ac:dyDescent="0.3">
      <c r="P550327" s="83"/>
    </row>
    <row r="550328" spans="16:16" x14ac:dyDescent="0.3">
      <c r="P550328" s="83"/>
    </row>
    <row r="550329" spans="16:16" x14ac:dyDescent="0.3">
      <c r="P550329" s="83"/>
    </row>
    <row r="550330" spans="16:16" x14ac:dyDescent="0.3">
      <c r="P550330" s="83"/>
    </row>
    <row r="550331" spans="16:16" x14ac:dyDescent="0.3">
      <c r="P550331" s="83"/>
    </row>
    <row r="550332" spans="16:16" x14ac:dyDescent="0.3">
      <c r="P550332" s="83"/>
    </row>
    <row r="550333" spans="16:16" x14ac:dyDescent="0.3">
      <c r="P550333" s="83"/>
    </row>
    <row r="550334" spans="16:16" x14ac:dyDescent="0.3">
      <c r="P550334" s="83"/>
    </row>
    <row r="550335" spans="16:16" x14ac:dyDescent="0.3">
      <c r="P550335" s="83"/>
    </row>
    <row r="550336" spans="16:16" x14ac:dyDescent="0.3">
      <c r="P550336" s="83"/>
    </row>
    <row r="550337" spans="16:16" x14ac:dyDescent="0.3">
      <c r="P550337" s="83"/>
    </row>
    <row r="550338" spans="16:16" x14ac:dyDescent="0.3">
      <c r="P550338" s="83"/>
    </row>
    <row r="550339" spans="16:16" x14ac:dyDescent="0.3">
      <c r="P550339" s="83"/>
    </row>
    <row r="550340" spans="16:16" x14ac:dyDescent="0.3">
      <c r="P550340" s="83"/>
    </row>
    <row r="550341" spans="16:16" x14ac:dyDescent="0.3">
      <c r="P550341" s="83"/>
    </row>
    <row r="550342" spans="16:16" x14ac:dyDescent="0.3">
      <c r="P550342" s="83"/>
    </row>
    <row r="550343" spans="16:16" x14ac:dyDescent="0.3">
      <c r="P550343" s="83"/>
    </row>
    <row r="550344" spans="16:16" x14ac:dyDescent="0.3">
      <c r="P550344" s="83"/>
    </row>
    <row r="550345" spans="16:16" x14ac:dyDescent="0.3">
      <c r="P550345" s="83"/>
    </row>
    <row r="550346" spans="16:16" x14ac:dyDescent="0.3">
      <c r="P550346" s="83"/>
    </row>
    <row r="550347" spans="16:16" x14ac:dyDescent="0.3">
      <c r="P550347" s="83"/>
    </row>
    <row r="550348" spans="16:16" x14ac:dyDescent="0.3">
      <c r="P550348" s="83"/>
    </row>
    <row r="550349" spans="16:16" x14ac:dyDescent="0.3">
      <c r="P550349" s="83"/>
    </row>
    <row r="550350" spans="16:16" x14ac:dyDescent="0.3">
      <c r="P550350" s="83"/>
    </row>
    <row r="550351" spans="16:16" x14ac:dyDescent="0.3">
      <c r="P550351" s="83"/>
    </row>
    <row r="550352" spans="16:16" x14ac:dyDescent="0.3">
      <c r="P550352" s="83"/>
    </row>
    <row r="550353" spans="16:16" x14ac:dyDescent="0.3">
      <c r="P550353" s="83"/>
    </row>
    <row r="550354" spans="16:16" x14ac:dyDescent="0.3">
      <c r="P550354" s="83"/>
    </row>
    <row r="550355" spans="16:16" x14ac:dyDescent="0.3">
      <c r="P550355" s="83"/>
    </row>
    <row r="550356" spans="16:16" x14ac:dyDescent="0.3">
      <c r="P550356" s="83"/>
    </row>
    <row r="550357" spans="16:16" x14ac:dyDescent="0.3">
      <c r="P550357" s="83"/>
    </row>
    <row r="550358" spans="16:16" x14ac:dyDescent="0.3">
      <c r="P550358" s="83"/>
    </row>
    <row r="550359" spans="16:16" x14ac:dyDescent="0.3">
      <c r="P550359" s="83"/>
    </row>
    <row r="550360" spans="16:16" x14ac:dyDescent="0.3">
      <c r="P550360" s="83"/>
    </row>
    <row r="550361" spans="16:16" x14ac:dyDescent="0.3">
      <c r="P550361" s="83"/>
    </row>
    <row r="550362" spans="16:16" x14ac:dyDescent="0.3">
      <c r="P550362" s="83"/>
    </row>
    <row r="550363" spans="16:16" x14ac:dyDescent="0.3">
      <c r="P550363" s="83"/>
    </row>
    <row r="550364" spans="16:16" x14ac:dyDescent="0.3">
      <c r="P550364" s="83"/>
    </row>
    <row r="550365" spans="16:16" x14ac:dyDescent="0.3">
      <c r="P550365" s="83"/>
    </row>
    <row r="550366" spans="16:16" x14ac:dyDescent="0.3">
      <c r="P550366" s="83"/>
    </row>
    <row r="550367" spans="16:16" x14ac:dyDescent="0.3">
      <c r="P550367" s="83"/>
    </row>
    <row r="550368" spans="16:16" x14ac:dyDescent="0.3">
      <c r="P550368" s="83"/>
    </row>
    <row r="550369" spans="16:16" x14ac:dyDescent="0.3">
      <c r="P550369" s="83"/>
    </row>
    <row r="550370" spans="16:16" x14ac:dyDescent="0.3">
      <c r="P550370" s="83"/>
    </row>
    <row r="550371" spans="16:16" x14ac:dyDescent="0.3">
      <c r="P550371" s="83"/>
    </row>
    <row r="550372" spans="16:16" x14ac:dyDescent="0.3">
      <c r="P550372" s="83"/>
    </row>
    <row r="550373" spans="16:16" x14ac:dyDescent="0.3">
      <c r="P550373" s="83"/>
    </row>
    <row r="550374" spans="16:16" x14ac:dyDescent="0.3">
      <c r="P550374" s="83"/>
    </row>
    <row r="550375" spans="16:16" x14ac:dyDescent="0.3">
      <c r="P550375" s="83"/>
    </row>
    <row r="550376" spans="16:16" x14ac:dyDescent="0.3">
      <c r="P550376" s="83"/>
    </row>
    <row r="550377" spans="16:16" x14ac:dyDescent="0.3">
      <c r="P550377" s="83"/>
    </row>
    <row r="550378" spans="16:16" x14ac:dyDescent="0.3">
      <c r="P550378" s="83"/>
    </row>
    <row r="550379" spans="16:16" x14ac:dyDescent="0.3">
      <c r="P550379" s="83"/>
    </row>
    <row r="550380" spans="16:16" x14ac:dyDescent="0.3">
      <c r="P550380" s="83"/>
    </row>
    <row r="550381" spans="16:16" x14ac:dyDescent="0.3">
      <c r="P550381" s="83"/>
    </row>
    <row r="550382" spans="16:16" x14ac:dyDescent="0.3">
      <c r="P550382" s="83"/>
    </row>
    <row r="550383" spans="16:16" x14ac:dyDescent="0.3">
      <c r="P550383" s="83"/>
    </row>
    <row r="550384" spans="16:16" x14ac:dyDescent="0.3">
      <c r="P550384" s="83"/>
    </row>
    <row r="550385" spans="16:16" x14ac:dyDescent="0.3">
      <c r="P550385" s="83"/>
    </row>
    <row r="550386" spans="16:16" x14ac:dyDescent="0.3">
      <c r="P550386" s="83"/>
    </row>
    <row r="550387" spans="16:16" x14ac:dyDescent="0.3">
      <c r="P550387" s="83"/>
    </row>
    <row r="550388" spans="16:16" x14ac:dyDescent="0.3">
      <c r="P550388" s="83"/>
    </row>
    <row r="550389" spans="16:16" x14ac:dyDescent="0.3">
      <c r="P550389" s="83"/>
    </row>
    <row r="550390" spans="16:16" x14ac:dyDescent="0.3">
      <c r="P550390" s="83"/>
    </row>
    <row r="550391" spans="16:16" x14ac:dyDescent="0.3">
      <c r="P550391" s="83"/>
    </row>
    <row r="550392" spans="16:16" x14ac:dyDescent="0.3">
      <c r="P550392" s="83"/>
    </row>
    <row r="550393" spans="16:16" x14ac:dyDescent="0.3">
      <c r="P550393" s="83"/>
    </row>
    <row r="550394" spans="16:16" x14ac:dyDescent="0.3">
      <c r="P550394" s="83"/>
    </row>
    <row r="550395" spans="16:16" x14ac:dyDescent="0.3">
      <c r="P550395" s="83"/>
    </row>
    <row r="550396" spans="16:16" x14ac:dyDescent="0.3">
      <c r="P550396" s="83"/>
    </row>
    <row r="550397" spans="16:16" x14ac:dyDescent="0.3">
      <c r="P550397" s="83"/>
    </row>
    <row r="550398" spans="16:16" x14ac:dyDescent="0.3">
      <c r="P550398" s="83"/>
    </row>
    <row r="550399" spans="16:16" x14ac:dyDescent="0.3">
      <c r="P550399" s="83"/>
    </row>
    <row r="550400" spans="16:16" x14ac:dyDescent="0.3">
      <c r="P550400" s="83"/>
    </row>
    <row r="550401" spans="16:16" x14ac:dyDescent="0.3">
      <c r="P550401" s="83"/>
    </row>
    <row r="550402" spans="16:16" x14ac:dyDescent="0.3">
      <c r="P550402" s="83"/>
    </row>
    <row r="550403" spans="16:16" x14ac:dyDescent="0.3">
      <c r="P550403" s="83"/>
    </row>
    <row r="550404" spans="16:16" x14ac:dyDescent="0.3">
      <c r="P550404" s="83"/>
    </row>
    <row r="550405" spans="16:16" x14ac:dyDescent="0.3">
      <c r="P550405" s="83"/>
    </row>
    <row r="550406" spans="16:16" x14ac:dyDescent="0.3">
      <c r="P550406" s="83"/>
    </row>
    <row r="550407" spans="16:16" x14ac:dyDescent="0.3">
      <c r="P550407" s="83"/>
    </row>
    <row r="550408" spans="16:16" x14ac:dyDescent="0.3">
      <c r="P550408" s="83"/>
    </row>
    <row r="550409" spans="16:16" x14ac:dyDescent="0.3">
      <c r="P550409" s="83"/>
    </row>
    <row r="550410" spans="16:16" x14ac:dyDescent="0.3">
      <c r="P550410" s="83"/>
    </row>
    <row r="550411" spans="16:16" x14ac:dyDescent="0.3">
      <c r="P550411" s="83"/>
    </row>
    <row r="550412" spans="16:16" x14ac:dyDescent="0.3">
      <c r="P550412" s="83"/>
    </row>
    <row r="550413" spans="16:16" x14ac:dyDescent="0.3">
      <c r="P550413" s="83"/>
    </row>
    <row r="550414" spans="16:16" x14ac:dyDescent="0.3">
      <c r="P550414" s="83"/>
    </row>
    <row r="550415" spans="16:16" x14ac:dyDescent="0.3">
      <c r="P550415" s="83"/>
    </row>
    <row r="550416" spans="16:16" x14ac:dyDescent="0.3">
      <c r="P550416" s="83"/>
    </row>
    <row r="550417" spans="16:16" x14ac:dyDescent="0.3">
      <c r="P550417" s="83"/>
    </row>
    <row r="550418" spans="16:16" x14ac:dyDescent="0.3">
      <c r="P550418" s="83"/>
    </row>
    <row r="550419" spans="16:16" x14ac:dyDescent="0.3">
      <c r="P550419" s="83"/>
    </row>
    <row r="550420" spans="16:16" x14ac:dyDescent="0.3">
      <c r="P550420" s="83"/>
    </row>
    <row r="550421" spans="16:16" x14ac:dyDescent="0.3">
      <c r="P550421" s="83"/>
    </row>
    <row r="550422" spans="16:16" x14ac:dyDescent="0.3">
      <c r="P550422" s="83"/>
    </row>
    <row r="550423" spans="16:16" x14ac:dyDescent="0.3">
      <c r="P550423" s="83"/>
    </row>
    <row r="550424" spans="16:16" x14ac:dyDescent="0.3">
      <c r="P550424" s="83"/>
    </row>
    <row r="550425" spans="16:16" x14ac:dyDescent="0.3">
      <c r="P550425" s="83"/>
    </row>
    <row r="550426" spans="16:16" x14ac:dyDescent="0.3">
      <c r="P550426" s="83"/>
    </row>
    <row r="550427" spans="16:16" x14ac:dyDescent="0.3">
      <c r="P550427" s="83"/>
    </row>
    <row r="550428" spans="16:16" x14ac:dyDescent="0.3">
      <c r="P550428" s="83"/>
    </row>
    <row r="550429" spans="16:16" x14ac:dyDescent="0.3">
      <c r="P550429" s="83"/>
    </row>
    <row r="550430" spans="16:16" x14ac:dyDescent="0.3">
      <c r="P550430" s="83"/>
    </row>
    <row r="550431" spans="16:16" x14ac:dyDescent="0.3">
      <c r="P550431" s="83"/>
    </row>
    <row r="550432" spans="16:16" x14ac:dyDescent="0.3">
      <c r="P550432" s="83"/>
    </row>
    <row r="550433" spans="16:16" x14ac:dyDescent="0.3">
      <c r="P550433" s="83"/>
    </row>
    <row r="550434" spans="16:16" x14ac:dyDescent="0.3">
      <c r="P550434" s="83"/>
    </row>
    <row r="550435" spans="16:16" x14ac:dyDescent="0.3">
      <c r="P550435" s="83"/>
    </row>
    <row r="550436" spans="16:16" x14ac:dyDescent="0.3">
      <c r="P550436" s="83"/>
    </row>
    <row r="550437" spans="16:16" x14ac:dyDescent="0.3">
      <c r="P550437" s="83"/>
    </row>
    <row r="550438" spans="16:16" x14ac:dyDescent="0.3">
      <c r="P550438" s="83"/>
    </row>
    <row r="550439" spans="16:16" x14ac:dyDescent="0.3">
      <c r="P550439" s="83"/>
    </row>
    <row r="550440" spans="16:16" x14ac:dyDescent="0.3">
      <c r="P550440" s="83"/>
    </row>
    <row r="550441" spans="16:16" x14ac:dyDescent="0.3">
      <c r="P550441" s="83"/>
    </row>
    <row r="550442" spans="16:16" x14ac:dyDescent="0.3">
      <c r="P550442" s="83"/>
    </row>
    <row r="550443" spans="16:16" x14ac:dyDescent="0.3">
      <c r="P550443" s="83"/>
    </row>
    <row r="550444" spans="16:16" x14ac:dyDescent="0.3">
      <c r="P550444" s="83"/>
    </row>
    <row r="550445" spans="16:16" x14ac:dyDescent="0.3">
      <c r="P550445" s="83"/>
    </row>
    <row r="550446" spans="16:16" x14ac:dyDescent="0.3">
      <c r="P550446" s="83"/>
    </row>
    <row r="550447" spans="16:16" x14ac:dyDescent="0.3">
      <c r="P550447" s="83"/>
    </row>
    <row r="550448" spans="16:16" x14ac:dyDescent="0.3">
      <c r="P550448" s="83"/>
    </row>
    <row r="550449" spans="16:16" x14ac:dyDescent="0.3">
      <c r="P550449" s="83"/>
    </row>
    <row r="550450" spans="16:16" x14ac:dyDescent="0.3">
      <c r="P550450" s="83"/>
    </row>
    <row r="550451" spans="16:16" x14ac:dyDescent="0.3">
      <c r="P550451" s="83"/>
    </row>
    <row r="550452" spans="16:16" x14ac:dyDescent="0.3">
      <c r="P550452" s="83"/>
    </row>
    <row r="550453" spans="16:16" x14ac:dyDescent="0.3">
      <c r="P550453" s="83"/>
    </row>
    <row r="550454" spans="16:16" x14ac:dyDescent="0.3">
      <c r="P550454" s="83"/>
    </row>
    <row r="550455" spans="16:16" x14ac:dyDescent="0.3">
      <c r="P550455" s="83"/>
    </row>
    <row r="550456" spans="16:16" x14ac:dyDescent="0.3">
      <c r="P550456" s="83"/>
    </row>
    <row r="550457" spans="16:16" x14ac:dyDescent="0.3">
      <c r="P550457" s="83"/>
    </row>
    <row r="550458" spans="16:16" x14ac:dyDescent="0.3">
      <c r="P550458" s="83"/>
    </row>
    <row r="550459" spans="16:16" x14ac:dyDescent="0.3">
      <c r="P550459" s="83"/>
    </row>
    <row r="550460" spans="16:16" x14ac:dyDescent="0.3">
      <c r="P550460" s="83"/>
    </row>
    <row r="550461" spans="16:16" x14ac:dyDescent="0.3">
      <c r="P550461" s="83"/>
    </row>
    <row r="550462" spans="16:16" x14ac:dyDescent="0.3">
      <c r="P550462" s="83"/>
    </row>
    <row r="550463" spans="16:16" x14ac:dyDescent="0.3">
      <c r="P550463" s="83"/>
    </row>
    <row r="550464" spans="16:16" x14ac:dyDescent="0.3">
      <c r="P550464" s="83"/>
    </row>
    <row r="550465" spans="16:16" x14ac:dyDescent="0.3">
      <c r="P550465" s="83"/>
    </row>
    <row r="550466" spans="16:16" x14ac:dyDescent="0.3">
      <c r="P550466" s="83"/>
    </row>
    <row r="550467" spans="16:16" x14ac:dyDescent="0.3">
      <c r="P550467" s="83"/>
    </row>
    <row r="550468" spans="16:16" x14ac:dyDescent="0.3">
      <c r="P550468" s="83"/>
    </row>
    <row r="550469" spans="16:16" x14ac:dyDescent="0.3">
      <c r="P550469" s="83"/>
    </row>
    <row r="550470" spans="16:16" x14ac:dyDescent="0.3">
      <c r="P550470" s="83"/>
    </row>
    <row r="550471" spans="16:16" x14ac:dyDescent="0.3">
      <c r="P550471" s="83"/>
    </row>
    <row r="550472" spans="16:16" x14ac:dyDescent="0.3">
      <c r="P550472" s="83"/>
    </row>
    <row r="550473" spans="16:16" x14ac:dyDescent="0.3">
      <c r="P550473" s="83"/>
    </row>
    <row r="550474" spans="16:16" x14ac:dyDescent="0.3">
      <c r="P550474" s="83"/>
    </row>
    <row r="550475" spans="16:16" x14ac:dyDescent="0.3">
      <c r="P550475" s="83"/>
    </row>
    <row r="550476" spans="16:16" x14ac:dyDescent="0.3">
      <c r="P550476" s="83"/>
    </row>
    <row r="550477" spans="16:16" x14ac:dyDescent="0.3">
      <c r="P550477" s="83"/>
    </row>
    <row r="550478" spans="16:16" x14ac:dyDescent="0.3">
      <c r="P550478" s="83"/>
    </row>
    <row r="550479" spans="16:16" x14ac:dyDescent="0.3">
      <c r="P550479" s="83"/>
    </row>
    <row r="550480" spans="16:16" x14ac:dyDescent="0.3">
      <c r="P550480" s="83"/>
    </row>
    <row r="550481" spans="16:16" x14ac:dyDescent="0.3">
      <c r="P550481" s="83"/>
    </row>
    <row r="550482" spans="16:16" x14ac:dyDescent="0.3">
      <c r="P550482" s="83"/>
    </row>
    <row r="550483" spans="16:16" x14ac:dyDescent="0.3">
      <c r="P550483" s="83"/>
    </row>
    <row r="550484" spans="16:16" x14ac:dyDescent="0.3">
      <c r="P550484" s="83"/>
    </row>
    <row r="550485" spans="16:16" x14ac:dyDescent="0.3">
      <c r="P550485" s="83"/>
    </row>
    <row r="550486" spans="16:16" x14ac:dyDescent="0.3">
      <c r="P550486" s="83"/>
    </row>
    <row r="550487" spans="16:16" x14ac:dyDescent="0.3">
      <c r="P550487" s="83"/>
    </row>
    <row r="550488" spans="16:16" x14ac:dyDescent="0.3">
      <c r="P550488" s="83"/>
    </row>
    <row r="550489" spans="16:16" x14ac:dyDescent="0.3">
      <c r="P550489" s="83"/>
    </row>
    <row r="550490" spans="16:16" x14ac:dyDescent="0.3">
      <c r="P550490" s="83"/>
    </row>
    <row r="550491" spans="16:16" x14ac:dyDescent="0.3">
      <c r="P550491" s="83"/>
    </row>
    <row r="550492" spans="16:16" x14ac:dyDescent="0.3">
      <c r="P550492" s="83"/>
    </row>
    <row r="550493" spans="16:16" x14ac:dyDescent="0.3">
      <c r="P550493" s="83"/>
    </row>
    <row r="550494" spans="16:16" x14ac:dyDescent="0.3">
      <c r="P550494" s="83"/>
    </row>
    <row r="550495" spans="16:16" x14ac:dyDescent="0.3">
      <c r="P550495" s="83"/>
    </row>
    <row r="550496" spans="16:16" x14ac:dyDescent="0.3">
      <c r="P550496" s="83"/>
    </row>
    <row r="550497" spans="16:16" x14ac:dyDescent="0.3">
      <c r="P550497" s="83"/>
    </row>
    <row r="550498" spans="16:16" x14ac:dyDescent="0.3">
      <c r="P550498" s="83"/>
    </row>
    <row r="550499" spans="16:16" x14ac:dyDescent="0.3">
      <c r="P550499" s="83"/>
    </row>
    <row r="550500" spans="16:16" x14ac:dyDescent="0.3">
      <c r="P550500" s="83"/>
    </row>
    <row r="550501" spans="16:16" x14ac:dyDescent="0.3">
      <c r="P550501" s="83"/>
    </row>
    <row r="550502" spans="16:16" x14ac:dyDescent="0.3">
      <c r="P550502" s="83"/>
    </row>
    <row r="550503" spans="16:16" x14ac:dyDescent="0.3">
      <c r="P550503" s="83"/>
    </row>
    <row r="550504" spans="16:16" x14ac:dyDescent="0.3">
      <c r="P550504" s="83"/>
    </row>
    <row r="550505" spans="16:16" x14ac:dyDescent="0.3">
      <c r="P550505" s="83"/>
    </row>
    <row r="550506" spans="16:16" x14ac:dyDescent="0.3">
      <c r="P550506" s="83"/>
    </row>
    <row r="550507" spans="16:16" x14ac:dyDescent="0.3">
      <c r="P550507" s="83"/>
    </row>
    <row r="550508" spans="16:16" x14ac:dyDescent="0.3">
      <c r="P550508" s="83"/>
    </row>
    <row r="550509" spans="16:16" x14ac:dyDescent="0.3">
      <c r="P550509" s="83"/>
    </row>
    <row r="550510" spans="16:16" x14ac:dyDescent="0.3">
      <c r="P550510" s="83"/>
    </row>
    <row r="550511" spans="16:16" x14ac:dyDescent="0.3">
      <c r="P550511" s="83"/>
    </row>
    <row r="550512" spans="16:16" x14ac:dyDescent="0.3">
      <c r="P550512" s="83"/>
    </row>
    <row r="550513" spans="16:16" x14ac:dyDescent="0.3">
      <c r="P550513" s="83"/>
    </row>
    <row r="550514" spans="16:16" x14ac:dyDescent="0.3">
      <c r="P550514" s="83"/>
    </row>
    <row r="550515" spans="16:16" x14ac:dyDescent="0.3">
      <c r="P550515" s="83"/>
    </row>
    <row r="550516" spans="16:16" x14ac:dyDescent="0.3">
      <c r="P550516" s="83"/>
    </row>
    <row r="550517" spans="16:16" x14ac:dyDescent="0.3">
      <c r="P550517" s="83"/>
    </row>
    <row r="550518" spans="16:16" x14ac:dyDescent="0.3">
      <c r="P550518" s="83"/>
    </row>
    <row r="550519" spans="16:16" x14ac:dyDescent="0.3">
      <c r="P550519" s="83"/>
    </row>
    <row r="550520" spans="16:16" x14ac:dyDescent="0.3">
      <c r="P550520" s="83"/>
    </row>
    <row r="550521" spans="16:16" x14ac:dyDescent="0.3">
      <c r="P550521" s="83"/>
    </row>
    <row r="550522" spans="16:16" x14ac:dyDescent="0.3">
      <c r="P550522" s="83"/>
    </row>
    <row r="550523" spans="16:16" x14ac:dyDescent="0.3">
      <c r="P550523" s="83"/>
    </row>
    <row r="550524" spans="16:16" x14ac:dyDescent="0.3">
      <c r="P550524" s="83"/>
    </row>
    <row r="550525" spans="16:16" x14ac:dyDescent="0.3">
      <c r="P550525" s="83"/>
    </row>
    <row r="550526" spans="16:16" x14ac:dyDescent="0.3">
      <c r="P550526" s="83"/>
    </row>
    <row r="550527" spans="16:16" x14ac:dyDescent="0.3">
      <c r="P550527" s="83"/>
    </row>
    <row r="550528" spans="16:16" x14ac:dyDescent="0.3">
      <c r="P550528" s="83"/>
    </row>
    <row r="550529" spans="16:16" x14ac:dyDescent="0.3">
      <c r="P550529" s="83"/>
    </row>
    <row r="550530" spans="16:16" x14ac:dyDescent="0.3">
      <c r="P550530" s="83"/>
    </row>
    <row r="550531" spans="16:16" x14ac:dyDescent="0.3">
      <c r="P550531" s="83"/>
    </row>
    <row r="550532" spans="16:16" x14ac:dyDescent="0.3">
      <c r="P550532" s="83"/>
    </row>
    <row r="550533" spans="16:16" x14ac:dyDescent="0.3">
      <c r="P550533" s="83"/>
    </row>
    <row r="550534" spans="16:16" x14ac:dyDescent="0.3">
      <c r="P550534" s="83"/>
    </row>
    <row r="550535" spans="16:16" x14ac:dyDescent="0.3">
      <c r="P550535" s="83"/>
    </row>
    <row r="550536" spans="16:16" x14ac:dyDescent="0.3">
      <c r="P550536" s="83"/>
    </row>
    <row r="550537" spans="16:16" x14ac:dyDescent="0.3">
      <c r="P550537" s="83"/>
    </row>
    <row r="550538" spans="16:16" x14ac:dyDescent="0.3">
      <c r="P550538" s="83"/>
    </row>
    <row r="550539" spans="16:16" x14ac:dyDescent="0.3">
      <c r="P550539" s="83"/>
    </row>
    <row r="550540" spans="16:16" x14ac:dyDescent="0.3">
      <c r="P550540" s="83"/>
    </row>
    <row r="550541" spans="16:16" x14ac:dyDescent="0.3">
      <c r="P550541" s="83"/>
    </row>
    <row r="550542" spans="16:16" x14ac:dyDescent="0.3">
      <c r="P550542" s="83"/>
    </row>
    <row r="550543" spans="16:16" x14ac:dyDescent="0.3">
      <c r="P550543" s="83"/>
    </row>
    <row r="550544" spans="16:16" x14ac:dyDescent="0.3">
      <c r="P550544" s="83"/>
    </row>
    <row r="550545" spans="16:16" x14ac:dyDescent="0.3">
      <c r="P550545" s="83"/>
    </row>
    <row r="550546" spans="16:16" x14ac:dyDescent="0.3">
      <c r="P550546" s="83"/>
    </row>
    <row r="550547" spans="16:16" x14ac:dyDescent="0.3">
      <c r="P550547" s="83"/>
    </row>
    <row r="550548" spans="16:16" x14ac:dyDescent="0.3">
      <c r="P550548" s="83"/>
    </row>
    <row r="550549" spans="16:16" x14ac:dyDescent="0.3">
      <c r="P550549" s="83"/>
    </row>
    <row r="550550" spans="16:16" x14ac:dyDescent="0.3">
      <c r="P550550" s="83"/>
    </row>
    <row r="550551" spans="16:16" x14ac:dyDescent="0.3">
      <c r="P550551" s="83"/>
    </row>
    <row r="550552" spans="16:16" x14ac:dyDescent="0.3">
      <c r="P550552" s="83"/>
    </row>
    <row r="550553" spans="16:16" x14ac:dyDescent="0.3">
      <c r="P550553" s="83"/>
    </row>
    <row r="550554" spans="16:16" x14ac:dyDescent="0.3">
      <c r="P550554" s="83"/>
    </row>
    <row r="550555" spans="16:16" x14ac:dyDescent="0.3">
      <c r="P550555" s="83"/>
    </row>
    <row r="550556" spans="16:16" x14ac:dyDescent="0.3">
      <c r="P550556" s="83"/>
    </row>
    <row r="550557" spans="16:16" x14ac:dyDescent="0.3">
      <c r="P550557" s="83"/>
    </row>
    <row r="550558" spans="16:16" x14ac:dyDescent="0.3">
      <c r="P550558" s="83"/>
    </row>
    <row r="550559" spans="16:16" x14ac:dyDescent="0.3">
      <c r="P550559" s="83"/>
    </row>
    <row r="550560" spans="16:16" x14ac:dyDescent="0.3">
      <c r="P550560" s="83"/>
    </row>
    <row r="550561" spans="16:16" x14ac:dyDescent="0.3">
      <c r="P550561" s="83"/>
    </row>
    <row r="550562" spans="16:16" x14ac:dyDescent="0.3">
      <c r="P550562" s="83"/>
    </row>
    <row r="550563" spans="16:16" x14ac:dyDescent="0.3">
      <c r="P550563" s="83"/>
    </row>
    <row r="550564" spans="16:16" x14ac:dyDescent="0.3">
      <c r="P550564" s="83"/>
    </row>
    <row r="550565" spans="16:16" x14ac:dyDescent="0.3">
      <c r="P550565" s="83"/>
    </row>
    <row r="550566" spans="16:16" x14ac:dyDescent="0.3">
      <c r="P550566" s="83"/>
    </row>
    <row r="550567" spans="16:16" x14ac:dyDescent="0.3">
      <c r="P550567" s="83"/>
    </row>
    <row r="550568" spans="16:16" x14ac:dyDescent="0.3">
      <c r="P550568" s="83"/>
    </row>
    <row r="550569" spans="16:16" x14ac:dyDescent="0.3">
      <c r="P550569" s="83"/>
    </row>
    <row r="550570" spans="16:16" x14ac:dyDescent="0.3">
      <c r="P550570" s="83"/>
    </row>
    <row r="550571" spans="16:16" x14ac:dyDescent="0.3">
      <c r="P550571" s="83"/>
    </row>
    <row r="550572" spans="16:16" x14ac:dyDescent="0.3">
      <c r="P550572" s="83"/>
    </row>
    <row r="550573" spans="16:16" x14ac:dyDescent="0.3">
      <c r="P550573" s="83"/>
    </row>
    <row r="550574" spans="16:16" x14ac:dyDescent="0.3">
      <c r="P550574" s="83"/>
    </row>
    <row r="550575" spans="16:16" x14ac:dyDescent="0.3">
      <c r="P550575" s="83"/>
    </row>
    <row r="550576" spans="16:16" x14ac:dyDescent="0.3">
      <c r="P550576" s="83"/>
    </row>
    <row r="550577" spans="16:16" x14ac:dyDescent="0.3">
      <c r="P550577" s="83"/>
    </row>
    <row r="550578" spans="16:16" x14ac:dyDescent="0.3">
      <c r="P550578" s="83"/>
    </row>
    <row r="550579" spans="16:16" x14ac:dyDescent="0.3">
      <c r="P550579" s="83"/>
    </row>
    <row r="550580" spans="16:16" x14ac:dyDescent="0.3">
      <c r="P550580" s="83"/>
    </row>
    <row r="550581" spans="16:16" x14ac:dyDescent="0.3">
      <c r="P550581" s="83"/>
    </row>
    <row r="550582" spans="16:16" x14ac:dyDescent="0.3">
      <c r="P550582" s="83"/>
    </row>
    <row r="550583" spans="16:16" x14ac:dyDescent="0.3">
      <c r="P550583" s="83"/>
    </row>
    <row r="550584" spans="16:16" x14ac:dyDescent="0.3">
      <c r="P550584" s="83"/>
    </row>
    <row r="550585" spans="16:16" x14ac:dyDescent="0.3">
      <c r="P550585" s="83"/>
    </row>
    <row r="550586" spans="16:16" x14ac:dyDescent="0.3">
      <c r="P550586" s="83"/>
    </row>
    <row r="550587" spans="16:16" x14ac:dyDescent="0.3">
      <c r="P550587" s="83"/>
    </row>
    <row r="550588" spans="16:16" x14ac:dyDescent="0.3">
      <c r="P550588" s="83"/>
    </row>
    <row r="550589" spans="16:16" x14ac:dyDescent="0.3">
      <c r="P550589" s="83"/>
    </row>
    <row r="550590" spans="16:16" x14ac:dyDescent="0.3">
      <c r="P550590" s="83"/>
    </row>
    <row r="550591" spans="16:16" x14ac:dyDescent="0.3">
      <c r="P550591" s="83"/>
    </row>
    <row r="550592" spans="16:16" x14ac:dyDescent="0.3">
      <c r="P550592" s="83"/>
    </row>
    <row r="550593" spans="16:16" x14ac:dyDescent="0.3">
      <c r="P550593" s="83"/>
    </row>
    <row r="550594" spans="16:16" x14ac:dyDescent="0.3">
      <c r="P550594" s="83"/>
    </row>
    <row r="550595" spans="16:16" x14ac:dyDescent="0.3">
      <c r="P550595" s="83"/>
    </row>
    <row r="550596" spans="16:16" x14ac:dyDescent="0.3">
      <c r="P550596" s="83"/>
    </row>
    <row r="550597" spans="16:16" x14ac:dyDescent="0.3">
      <c r="P550597" s="83"/>
    </row>
    <row r="550598" spans="16:16" x14ac:dyDescent="0.3">
      <c r="P550598" s="83"/>
    </row>
    <row r="550599" spans="16:16" x14ac:dyDescent="0.3">
      <c r="P550599" s="83"/>
    </row>
    <row r="550600" spans="16:16" x14ac:dyDescent="0.3">
      <c r="P550600" s="83"/>
    </row>
    <row r="550601" spans="16:16" x14ac:dyDescent="0.3">
      <c r="P550601" s="83"/>
    </row>
    <row r="550602" spans="16:16" x14ac:dyDescent="0.3">
      <c r="P550602" s="83"/>
    </row>
    <row r="550603" spans="16:16" x14ac:dyDescent="0.3">
      <c r="P550603" s="83"/>
    </row>
    <row r="550604" spans="16:16" x14ac:dyDescent="0.3">
      <c r="P550604" s="83"/>
    </row>
    <row r="550605" spans="16:16" x14ac:dyDescent="0.3">
      <c r="P550605" s="83"/>
    </row>
    <row r="550606" spans="16:16" x14ac:dyDescent="0.3">
      <c r="P550606" s="83"/>
    </row>
    <row r="550607" spans="16:16" x14ac:dyDescent="0.3">
      <c r="P550607" s="83"/>
    </row>
    <row r="550608" spans="16:16" x14ac:dyDescent="0.3">
      <c r="P550608" s="83"/>
    </row>
    <row r="550609" spans="16:16" x14ac:dyDescent="0.3">
      <c r="P550609" s="83"/>
    </row>
    <row r="550610" spans="16:16" x14ac:dyDescent="0.3">
      <c r="P550610" s="83"/>
    </row>
    <row r="550611" spans="16:16" x14ac:dyDescent="0.3">
      <c r="P550611" s="83"/>
    </row>
    <row r="550612" spans="16:16" x14ac:dyDescent="0.3">
      <c r="P550612" s="83"/>
    </row>
    <row r="550613" spans="16:16" x14ac:dyDescent="0.3">
      <c r="P550613" s="83"/>
    </row>
    <row r="550614" spans="16:16" x14ac:dyDescent="0.3">
      <c r="P550614" s="83"/>
    </row>
    <row r="550615" spans="16:16" x14ac:dyDescent="0.3">
      <c r="P550615" s="83"/>
    </row>
    <row r="550616" spans="16:16" x14ac:dyDescent="0.3">
      <c r="P550616" s="83"/>
    </row>
    <row r="550617" spans="16:16" x14ac:dyDescent="0.3">
      <c r="P550617" s="83"/>
    </row>
    <row r="550618" spans="16:16" x14ac:dyDescent="0.3">
      <c r="P550618" s="83"/>
    </row>
    <row r="550619" spans="16:16" x14ac:dyDescent="0.3">
      <c r="P550619" s="83"/>
    </row>
    <row r="550620" spans="16:16" x14ac:dyDescent="0.3">
      <c r="P550620" s="83"/>
    </row>
    <row r="550621" spans="16:16" x14ac:dyDescent="0.3">
      <c r="P550621" s="83"/>
    </row>
    <row r="550622" spans="16:16" x14ac:dyDescent="0.3">
      <c r="P550622" s="83"/>
    </row>
    <row r="550623" spans="16:16" x14ac:dyDescent="0.3">
      <c r="P550623" s="83"/>
    </row>
    <row r="550624" spans="16:16" x14ac:dyDescent="0.3">
      <c r="P550624" s="83"/>
    </row>
    <row r="550625" spans="16:16" x14ac:dyDescent="0.3">
      <c r="P550625" s="83"/>
    </row>
    <row r="550626" spans="16:16" x14ac:dyDescent="0.3">
      <c r="P550626" s="83"/>
    </row>
    <row r="550627" spans="16:16" x14ac:dyDescent="0.3">
      <c r="P550627" s="83"/>
    </row>
    <row r="550628" spans="16:16" x14ac:dyDescent="0.3">
      <c r="P550628" s="83"/>
    </row>
    <row r="550629" spans="16:16" x14ac:dyDescent="0.3">
      <c r="P550629" s="83"/>
    </row>
    <row r="550630" spans="16:16" x14ac:dyDescent="0.3">
      <c r="P550630" s="83"/>
    </row>
    <row r="550631" spans="16:16" x14ac:dyDescent="0.3">
      <c r="P550631" s="83"/>
    </row>
    <row r="550632" spans="16:16" x14ac:dyDescent="0.3">
      <c r="P550632" s="83"/>
    </row>
    <row r="550633" spans="16:16" x14ac:dyDescent="0.3">
      <c r="P550633" s="83"/>
    </row>
    <row r="550634" spans="16:16" x14ac:dyDescent="0.3">
      <c r="P550634" s="83"/>
    </row>
    <row r="550635" spans="16:16" x14ac:dyDescent="0.3">
      <c r="P550635" s="83"/>
    </row>
    <row r="550636" spans="16:16" x14ac:dyDescent="0.3">
      <c r="P550636" s="83"/>
    </row>
    <row r="550637" spans="16:16" x14ac:dyDescent="0.3">
      <c r="P550637" s="83"/>
    </row>
    <row r="550638" spans="16:16" x14ac:dyDescent="0.3">
      <c r="P550638" s="83"/>
    </row>
    <row r="550639" spans="16:16" x14ac:dyDescent="0.3">
      <c r="P550639" s="83"/>
    </row>
    <row r="550640" spans="16:16" x14ac:dyDescent="0.3">
      <c r="P550640" s="83"/>
    </row>
    <row r="550641" spans="16:16" x14ac:dyDescent="0.3">
      <c r="P550641" s="83"/>
    </row>
    <row r="550642" spans="16:16" x14ac:dyDescent="0.3">
      <c r="P550642" s="83"/>
    </row>
    <row r="550643" spans="16:16" x14ac:dyDescent="0.3">
      <c r="P550643" s="83"/>
    </row>
    <row r="550644" spans="16:16" x14ac:dyDescent="0.3">
      <c r="P550644" s="83"/>
    </row>
    <row r="550645" spans="16:16" x14ac:dyDescent="0.3">
      <c r="P550645" s="83"/>
    </row>
    <row r="550646" spans="16:16" x14ac:dyDescent="0.3">
      <c r="P550646" s="83"/>
    </row>
    <row r="550647" spans="16:16" x14ac:dyDescent="0.3">
      <c r="P550647" s="83"/>
    </row>
    <row r="550648" spans="16:16" x14ac:dyDescent="0.3">
      <c r="P550648" s="83"/>
    </row>
    <row r="550649" spans="16:16" x14ac:dyDescent="0.3">
      <c r="P550649" s="83"/>
    </row>
    <row r="550650" spans="16:16" x14ac:dyDescent="0.3">
      <c r="P550650" s="83"/>
    </row>
    <row r="550651" spans="16:16" x14ac:dyDescent="0.3">
      <c r="P550651" s="83"/>
    </row>
    <row r="550652" spans="16:16" x14ac:dyDescent="0.3">
      <c r="P550652" s="83"/>
    </row>
    <row r="550653" spans="16:16" x14ac:dyDescent="0.3">
      <c r="P550653" s="83"/>
    </row>
    <row r="550654" spans="16:16" x14ac:dyDescent="0.3">
      <c r="P550654" s="83"/>
    </row>
    <row r="550655" spans="16:16" x14ac:dyDescent="0.3">
      <c r="P550655" s="83"/>
    </row>
    <row r="550656" spans="16:16" x14ac:dyDescent="0.3">
      <c r="P550656" s="83"/>
    </row>
    <row r="550657" spans="16:16" x14ac:dyDescent="0.3">
      <c r="P550657" s="83"/>
    </row>
    <row r="550658" spans="16:16" x14ac:dyDescent="0.3">
      <c r="P550658" s="83"/>
    </row>
    <row r="550659" spans="16:16" x14ac:dyDescent="0.3">
      <c r="P550659" s="83"/>
    </row>
    <row r="550660" spans="16:16" x14ac:dyDescent="0.3">
      <c r="P550660" s="83"/>
    </row>
    <row r="550661" spans="16:16" x14ac:dyDescent="0.3">
      <c r="P550661" s="83"/>
    </row>
    <row r="550662" spans="16:16" x14ac:dyDescent="0.3">
      <c r="P550662" s="83"/>
    </row>
    <row r="550663" spans="16:16" x14ac:dyDescent="0.3">
      <c r="P550663" s="83"/>
    </row>
    <row r="550664" spans="16:16" x14ac:dyDescent="0.3">
      <c r="P550664" s="83"/>
    </row>
    <row r="550665" spans="16:16" x14ac:dyDescent="0.3">
      <c r="P550665" s="83"/>
    </row>
    <row r="550666" spans="16:16" x14ac:dyDescent="0.3">
      <c r="P550666" s="83"/>
    </row>
    <row r="550667" spans="16:16" x14ac:dyDescent="0.3">
      <c r="P550667" s="83"/>
    </row>
    <row r="550668" spans="16:16" x14ac:dyDescent="0.3">
      <c r="P550668" s="83"/>
    </row>
    <row r="550669" spans="16:16" x14ac:dyDescent="0.3">
      <c r="P550669" s="83"/>
    </row>
    <row r="550670" spans="16:16" x14ac:dyDescent="0.3">
      <c r="P550670" s="83"/>
    </row>
    <row r="550671" spans="16:16" x14ac:dyDescent="0.3">
      <c r="P550671" s="83"/>
    </row>
    <row r="550672" spans="16:16" x14ac:dyDescent="0.3">
      <c r="P550672" s="83"/>
    </row>
    <row r="550673" spans="16:16" x14ac:dyDescent="0.3">
      <c r="P550673" s="83"/>
    </row>
    <row r="550674" spans="16:16" x14ac:dyDescent="0.3">
      <c r="P550674" s="83"/>
    </row>
    <row r="550675" spans="16:16" x14ac:dyDescent="0.3">
      <c r="P550675" s="83"/>
    </row>
    <row r="550676" spans="16:16" x14ac:dyDescent="0.3">
      <c r="P550676" s="83"/>
    </row>
    <row r="550677" spans="16:16" x14ac:dyDescent="0.3">
      <c r="P550677" s="83"/>
    </row>
    <row r="550678" spans="16:16" x14ac:dyDescent="0.3">
      <c r="P550678" s="83"/>
    </row>
    <row r="550679" spans="16:16" x14ac:dyDescent="0.3">
      <c r="P550679" s="83"/>
    </row>
    <row r="550680" spans="16:16" x14ac:dyDescent="0.3">
      <c r="P550680" s="83"/>
    </row>
    <row r="550681" spans="16:16" x14ac:dyDescent="0.3">
      <c r="P550681" s="83"/>
    </row>
    <row r="550682" spans="16:16" x14ac:dyDescent="0.3">
      <c r="P550682" s="83"/>
    </row>
    <row r="550683" spans="16:16" x14ac:dyDescent="0.3">
      <c r="P550683" s="83"/>
    </row>
    <row r="550684" spans="16:16" x14ac:dyDescent="0.3">
      <c r="P550684" s="83"/>
    </row>
    <row r="550685" spans="16:16" x14ac:dyDescent="0.3">
      <c r="P550685" s="83"/>
    </row>
    <row r="550686" spans="16:16" x14ac:dyDescent="0.3">
      <c r="P550686" s="83"/>
    </row>
    <row r="550687" spans="16:16" x14ac:dyDescent="0.3">
      <c r="P550687" s="83"/>
    </row>
    <row r="550688" spans="16:16" x14ac:dyDescent="0.3">
      <c r="P550688" s="83"/>
    </row>
    <row r="550689" spans="16:16" x14ac:dyDescent="0.3">
      <c r="P550689" s="83"/>
    </row>
    <row r="550690" spans="16:16" x14ac:dyDescent="0.3">
      <c r="P550690" s="83"/>
    </row>
    <row r="550691" spans="16:16" x14ac:dyDescent="0.3">
      <c r="P550691" s="83"/>
    </row>
    <row r="550692" spans="16:16" x14ac:dyDescent="0.3">
      <c r="P550692" s="83"/>
    </row>
    <row r="550693" spans="16:16" x14ac:dyDescent="0.3">
      <c r="P550693" s="83"/>
    </row>
    <row r="550694" spans="16:16" x14ac:dyDescent="0.3">
      <c r="P550694" s="83"/>
    </row>
    <row r="550695" spans="16:16" x14ac:dyDescent="0.3">
      <c r="P550695" s="83"/>
    </row>
    <row r="550696" spans="16:16" x14ac:dyDescent="0.3">
      <c r="P550696" s="83"/>
    </row>
    <row r="550697" spans="16:16" x14ac:dyDescent="0.3">
      <c r="P550697" s="83"/>
    </row>
    <row r="550698" spans="16:16" x14ac:dyDescent="0.3">
      <c r="P550698" s="83"/>
    </row>
    <row r="550699" spans="16:16" x14ac:dyDescent="0.3">
      <c r="P550699" s="83"/>
    </row>
    <row r="550700" spans="16:16" x14ac:dyDescent="0.3">
      <c r="P550700" s="83"/>
    </row>
    <row r="550701" spans="16:16" x14ac:dyDescent="0.3">
      <c r="P550701" s="83"/>
    </row>
    <row r="550702" spans="16:16" x14ac:dyDescent="0.3">
      <c r="P550702" s="83"/>
    </row>
    <row r="550703" spans="16:16" x14ac:dyDescent="0.3">
      <c r="P550703" s="83"/>
    </row>
    <row r="550704" spans="16:16" x14ac:dyDescent="0.3">
      <c r="P550704" s="83"/>
    </row>
    <row r="550705" spans="16:16" x14ac:dyDescent="0.3">
      <c r="P550705" s="83"/>
    </row>
    <row r="550706" spans="16:16" x14ac:dyDescent="0.3">
      <c r="P550706" s="83"/>
    </row>
    <row r="550707" spans="16:16" x14ac:dyDescent="0.3">
      <c r="P550707" s="83"/>
    </row>
    <row r="550708" spans="16:16" x14ac:dyDescent="0.3">
      <c r="P550708" s="83"/>
    </row>
    <row r="550709" spans="16:16" x14ac:dyDescent="0.3">
      <c r="P550709" s="83"/>
    </row>
    <row r="550710" spans="16:16" x14ac:dyDescent="0.3">
      <c r="P550710" s="83"/>
    </row>
    <row r="550711" spans="16:16" x14ac:dyDescent="0.3">
      <c r="P550711" s="83"/>
    </row>
    <row r="550712" spans="16:16" x14ac:dyDescent="0.3">
      <c r="P550712" s="83"/>
    </row>
    <row r="550713" spans="16:16" x14ac:dyDescent="0.3">
      <c r="P550713" s="83"/>
    </row>
    <row r="550714" spans="16:16" x14ac:dyDescent="0.3">
      <c r="P550714" s="83"/>
    </row>
    <row r="550715" spans="16:16" x14ac:dyDescent="0.3">
      <c r="P550715" s="83"/>
    </row>
    <row r="550716" spans="16:16" x14ac:dyDescent="0.3">
      <c r="P550716" s="83"/>
    </row>
    <row r="550717" spans="16:16" x14ac:dyDescent="0.3">
      <c r="P550717" s="83"/>
    </row>
    <row r="550718" spans="16:16" x14ac:dyDescent="0.3">
      <c r="P550718" s="83"/>
    </row>
    <row r="550719" spans="16:16" x14ac:dyDescent="0.3">
      <c r="P550719" s="83"/>
    </row>
    <row r="550720" spans="16:16" x14ac:dyDescent="0.3">
      <c r="P550720" s="83"/>
    </row>
    <row r="550721" spans="16:16" x14ac:dyDescent="0.3">
      <c r="P550721" s="83"/>
    </row>
    <row r="550722" spans="16:16" x14ac:dyDescent="0.3">
      <c r="P550722" s="83"/>
    </row>
    <row r="550723" spans="16:16" x14ac:dyDescent="0.3">
      <c r="P550723" s="83"/>
    </row>
    <row r="550724" spans="16:16" x14ac:dyDescent="0.3">
      <c r="P550724" s="83"/>
    </row>
    <row r="550725" spans="16:16" x14ac:dyDescent="0.3">
      <c r="P550725" s="83"/>
    </row>
    <row r="550726" spans="16:16" x14ac:dyDescent="0.3">
      <c r="P550726" s="83"/>
    </row>
    <row r="550727" spans="16:16" x14ac:dyDescent="0.3">
      <c r="P550727" s="83"/>
    </row>
    <row r="550728" spans="16:16" x14ac:dyDescent="0.3">
      <c r="P550728" s="83"/>
    </row>
    <row r="550729" spans="16:16" x14ac:dyDescent="0.3">
      <c r="P550729" s="83"/>
    </row>
    <row r="550730" spans="16:16" x14ac:dyDescent="0.3">
      <c r="P550730" s="83"/>
    </row>
    <row r="550731" spans="16:16" x14ac:dyDescent="0.3">
      <c r="P550731" s="83"/>
    </row>
    <row r="550732" spans="16:16" x14ac:dyDescent="0.3">
      <c r="P550732" s="83"/>
    </row>
    <row r="550733" spans="16:16" x14ac:dyDescent="0.3">
      <c r="P550733" s="83"/>
    </row>
    <row r="550734" spans="16:16" x14ac:dyDescent="0.3">
      <c r="P550734" s="83"/>
    </row>
    <row r="550735" spans="16:16" x14ac:dyDescent="0.3">
      <c r="P550735" s="83"/>
    </row>
    <row r="550736" spans="16:16" x14ac:dyDescent="0.3">
      <c r="P550736" s="83"/>
    </row>
    <row r="550737" spans="16:16" x14ac:dyDescent="0.3">
      <c r="P550737" s="83"/>
    </row>
    <row r="550738" spans="16:16" x14ac:dyDescent="0.3">
      <c r="P550738" s="83"/>
    </row>
    <row r="550739" spans="16:16" x14ac:dyDescent="0.3">
      <c r="P550739" s="83"/>
    </row>
    <row r="550740" spans="16:16" x14ac:dyDescent="0.3">
      <c r="P550740" s="83"/>
    </row>
    <row r="550741" spans="16:16" x14ac:dyDescent="0.3">
      <c r="P550741" s="83"/>
    </row>
    <row r="550742" spans="16:16" x14ac:dyDescent="0.3">
      <c r="P550742" s="83"/>
    </row>
    <row r="550743" spans="16:16" x14ac:dyDescent="0.3">
      <c r="P550743" s="83"/>
    </row>
    <row r="550744" spans="16:16" x14ac:dyDescent="0.3">
      <c r="P550744" s="83"/>
    </row>
    <row r="550745" spans="16:16" x14ac:dyDescent="0.3">
      <c r="P550745" s="83"/>
    </row>
    <row r="550746" spans="16:16" x14ac:dyDescent="0.3">
      <c r="P550746" s="83"/>
    </row>
    <row r="550747" spans="16:16" x14ac:dyDescent="0.3">
      <c r="P550747" s="83"/>
    </row>
    <row r="550748" spans="16:16" x14ac:dyDescent="0.3">
      <c r="P550748" s="83"/>
    </row>
    <row r="550749" spans="16:16" x14ac:dyDescent="0.3">
      <c r="P550749" s="83"/>
    </row>
    <row r="550750" spans="16:16" x14ac:dyDescent="0.3">
      <c r="P550750" s="83"/>
    </row>
    <row r="550751" spans="16:16" x14ac:dyDescent="0.3">
      <c r="P550751" s="83"/>
    </row>
    <row r="550752" spans="16:16" x14ac:dyDescent="0.3">
      <c r="P550752" s="83"/>
    </row>
    <row r="550753" spans="16:16" x14ac:dyDescent="0.3">
      <c r="P550753" s="83"/>
    </row>
    <row r="550754" spans="16:16" x14ac:dyDescent="0.3">
      <c r="P550754" s="83"/>
    </row>
    <row r="550755" spans="16:16" x14ac:dyDescent="0.3">
      <c r="P550755" s="83"/>
    </row>
    <row r="550756" spans="16:16" x14ac:dyDescent="0.3">
      <c r="P550756" s="83"/>
    </row>
    <row r="550757" spans="16:16" x14ac:dyDescent="0.3">
      <c r="P550757" s="83"/>
    </row>
    <row r="550758" spans="16:16" x14ac:dyDescent="0.3">
      <c r="P550758" s="83"/>
    </row>
    <row r="550759" spans="16:16" x14ac:dyDescent="0.3">
      <c r="P550759" s="83"/>
    </row>
    <row r="550760" spans="16:16" x14ac:dyDescent="0.3">
      <c r="P550760" s="83"/>
    </row>
    <row r="550761" spans="16:16" x14ac:dyDescent="0.3">
      <c r="P550761" s="83"/>
    </row>
    <row r="550762" spans="16:16" x14ac:dyDescent="0.3">
      <c r="P550762" s="83"/>
    </row>
    <row r="550763" spans="16:16" x14ac:dyDescent="0.3">
      <c r="P550763" s="83"/>
    </row>
    <row r="550764" spans="16:16" x14ac:dyDescent="0.3">
      <c r="P550764" s="83"/>
    </row>
    <row r="550765" spans="16:16" x14ac:dyDescent="0.3">
      <c r="P550765" s="83"/>
    </row>
    <row r="550766" spans="16:16" x14ac:dyDescent="0.3">
      <c r="P550766" s="83"/>
    </row>
    <row r="550767" spans="16:16" x14ac:dyDescent="0.3">
      <c r="P550767" s="83"/>
    </row>
    <row r="550768" spans="16:16" x14ac:dyDescent="0.3">
      <c r="P550768" s="83"/>
    </row>
    <row r="550769" spans="16:16" x14ac:dyDescent="0.3">
      <c r="P550769" s="83"/>
    </row>
    <row r="550770" spans="16:16" x14ac:dyDescent="0.3">
      <c r="P550770" s="83"/>
    </row>
    <row r="550771" spans="16:16" x14ac:dyDescent="0.3">
      <c r="P550771" s="83"/>
    </row>
    <row r="550772" spans="16:16" x14ac:dyDescent="0.3">
      <c r="P550772" s="83"/>
    </row>
    <row r="550773" spans="16:16" x14ac:dyDescent="0.3">
      <c r="P550773" s="83"/>
    </row>
    <row r="550774" spans="16:16" x14ac:dyDescent="0.3">
      <c r="P550774" s="83"/>
    </row>
    <row r="550775" spans="16:16" x14ac:dyDescent="0.3">
      <c r="P550775" s="83"/>
    </row>
    <row r="550776" spans="16:16" x14ac:dyDescent="0.3">
      <c r="P550776" s="83"/>
    </row>
    <row r="550777" spans="16:16" x14ac:dyDescent="0.3">
      <c r="P550777" s="83"/>
    </row>
    <row r="550778" spans="16:16" x14ac:dyDescent="0.3">
      <c r="P550778" s="83"/>
    </row>
    <row r="550779" spans="16:16" x14ac:dyDescent="0.3">
      <c r="P550779" s="83"/>
    </row>
    <row r="550780" spans="16:16" x14ac:dyDescent="0.3">
      <c r="P550780" s="83"/>
    </row>
    <row r="550781" spans="16:16" x14ac:dyDescent="0.3">
      <c r="P550781" s="83"/>
    </row>
    <row r="550782" spans="16:16" x14ac:dyDescent="0.3">
      <c r="P550782" s="83"/>
    </row>
    <row r="550783" spans="16:16" x14ac:dyDescent="0.3">
      <c r="P550783" s="83"/>
    </row>
    <row r="550784" spans="16:16" x14ac:dyDescent="0.3">
      <c r="P550784" s="83"/>
    </row>
    <row r="550785" spans="16:16" x14ac:dyDescent="0.3">
      <c r="P550785" s="83"/>
    </row>
    <row r="550786" spans="16:16" x14ac:dyDescent="0.3">
      <c r="P550786" s="83"/>
    </row>
    <row r="550787" spans="16:16" x14ac:dyDescent="0.3">
      <c r="P550787" s="83"/>
    </row>
    <row r="550788" spans="16:16" x14ac:dyDescent="0.3">
      <c r="P550788" s="83"/>
    </row>
    <row r="550789" spans="16:16" x14ac:dyDescent="0.3">
      <c r="P550789" s="83"/>
    </row>
    <row r="550790" spans="16:16" x14ac:dyDescent="0.3">
      <c r="P550790" s="83"/>
    </row>
    <row r="550791" spans="16:16" x14ac:dyDescent="0.3">
      <c r="P550791" s="83"/>
    </row>
    <row r="550792" spans="16:16" x14ac:dyDescent="0.3">
      <c r="P550792" s="83"/>
    </row>
    <row r="550793" spans="16:16" x14ac:dyDescent="0.3">
      <c r="P550793" s="83"/>
    </row>
    <row r="550794" spans="16:16" x14ac:dyDescent="0.3">
      <c r="P550794" s="83"/>
    </row>
    <row r="550795" spans="16:16" x14ac:dyDescent="0.3">
      <c r="P550795" s="83"/>
    </row>
    <row r="550796" spans="16:16" x14ac:dyDescent="0.3">
      <c r="P550796" s="83"/>
    </row>
    <row r="550797" spans="16:16" x14ac:dyDescent="0.3">
      <c r="P550797" s="83"/>
    </row>
    <row r="550798" spans="16:16" x14ac:dyDescent="0.3">
      <c r="P550798" s="83"/>
    </row>
    <row r="550799" spans="16:16" x14ac:dyDescent="0.3">
      <c r="P550799" s="83"/>
    </row>
    <row r="550800" spans="16:16" x14ac:dyDescent="0.3">
      <c r="P550800" s="83"/>
    </row>
    <row r="550801" spans="16:16" x14ac:dyDescent="0.3">
      <c r="P550801" s="83"/>
    </row>
    <row r="550802" spans="16:16" x14ac:dyDescent="0.3">
      <c r="P550802" s="83"/>
    </row>
    <row r="550803" spans="16:16" x14ac:dyDescent="0.3">
      <c r="P550803" s="83"/>
    </row>
    <row r="550804" spans="16:16" x14ac:dyDescent="0.3">
      <c r="P550804" s="83"/>
    </row>
    <row r="550805" spans="16:16" x14ac:dyDescent="0.3">
      <c r="P550805" s="83"/>
    </row>
    <row r="550806" spans="16:16" x14ac:dyDescent="0.3">
      <c r="P550806" s="83"/>
    </row>
    <row r="550807" spans="16:16" x14ac:dyDescent="0.3">
      <c r="P550807" s="83"/>
    </row>
    <row r="550808" spans="16:16" x14ac:dyDescent="0.3">
      <c r="P550808" s="83"/>
    </row>
    <row r="550809" spans="16:16" x14ac:dyDescent="0.3">
      <c r="P550809" s="83"/>
    </row>
    <row r="550810" spans="16:16" x14ac:dyDescent="0.3">
      <c r="P550810" s="83"/>
    </row>
    <row r="550811" spans="16:16" x14ac:dyDescent="0.3">
      <c r="P550811" s="83"/>
    </row>
    <row r="550812" spans="16:16" x14ac:dyDescent="0.3">
      <c r="P550812" s="83"/>
    </row>
    <row r="550813" spans="16:16" x14ac:dyDescent="0.3">
      <c r="P550813" s="83"/>
    </row>
    <row r="550814" spans="16:16" x14ac:dyDescent="0.3">
      <c r="P550814" s="83"/>
    </row>
    <row r="550815" spans="16:16" x14ac:dyDescent="0.3">
      <c r="P550815" s="83"/>
    </row>
    <row r="550816" spans="16:16" x14ac:dyDescent="0.3">
      <c r="P550816" s="83"/>
    </row>
    <row r="550817" spans="16:16" x14ac:dyDescent="0.3">
      <c r="P550817" s="83"/>
    </row>
    <row r="550818" spans="16:16" x14ac:dyDescent="0.3">
      <c r="P550818" s="83"/>
    </row>
    <row r="550819" spans="16:16" x14ac:dyDescent="0.3">
      <c r="P550819" s="83"/>
    </row>
    <row r="550820" spans="16:16" x14ac:dyDescent="0.3">
      <c r="P550820" s="83"/>
    </row>
    <row r="550821" spans="16:16" x14ac:dyDescent="0.3">
      <c r="P550821" s="83"/>
    </row>
    <row r="550822" spans="16:16" x14ac:dyDescent="0.3">
      <c r="P550822" s="83"/>
    </row>
    <row r="550823" spans="16:16" x14ac:dyDescent="0.3">
      <c r="P550823" s="83"/>
    </row>
    <row r="550824" spans="16:16" x14ac:dyDescent="0.3">
      <c r="P550824" s="83"/>
    </row>
    <row r="550825" spans="16:16" x14ac:dyDescent="0.3">
      <c r="P550825" s="83"/>
    </row>
    <row r="550826" spans="16:16" x14ac:dyDescent="0.3">
      <c r="P550826" s="83"/>
    </row>
    <row r="550827" spans="16:16" x14ac:dyDescent="0.3">
      <c r="P550827" s="83"/>
    </row>
    <row r="550828" spans="16:16" x14ac:dyDescent="0.3">
      <c r="P550828" s="83"/>
    </row>
    <row r="550829" spans="16:16" x14ac:dyDescent="0.3">
      <c r="P550829" s="83"/>
    </row>
    <row r="550830" spans="16:16" x14ac:dyDescent="0.3">
      <c r="P550830" s="83"/>
    </row>
    <row r="550831" spans="16:16" x14ac:dyDescent="0.3">
      <c r="P550831" s="83"/>
    </row>
    <row r="550832" spans="16:16" x14ac:dyDescent="0.3">
      <c r="P550832" s="83"/>
    </row>
    <row r="550833" spans="16:16" x14ac:dyDescent="0.3">
      <c r="P550833" s="83"/>
    </row>
    <row r="550834" spans="16:16" x14ac:dyDescent="0.3">
      <c r="P550834" s="83"/>
    </row>
    <row r="550835" spans="16:16" x14ac:dyDescent="0.3">
      <c r="P550835" s="83"/>
    </row>
    <row r="550836" spans="16:16" x14ac:dyDescent="0.3">
      <c r="P550836" s="83"/>
    </row>
    <row r="550837" spans="16:16" x14ac:dyDescent="0.3">
      <c r="P550837" s="83"/>
    </row>
    <row r="550838" spans="16:16" x14ac:dyDescent="0.3">
      <c r="P550838" s="83"/>
    </row>
    <row r="550839" spans="16:16" x14ac:dyDescent="0.3">
      <c r="P550839" s="83"/>
    </row>
    <row r="550840" spans="16:16" x14ac:dyDescent="0.3">
      <c r="P550840" s="83"/>
    </row>
    <row r="550841" spans="16:16" x14ac:dyDescent="0.3">
      <c r="P550841" s="83"/>
    </row>
    <row r="550842" spans="16:16" x14ac:dyDescent="0.3">
      <c r="P550842" s="83"/>
    </row>
    <row r="550843" spans="16:16" x14ac:dyDescent="0.3">
      <c r="P550843" s="83"/>
    </row>
    <row r="550844" spans="16:16" x14ac:dyDescent="0.3">
      <c r="P550844" s="83"/>
    </row>
    <row r="550845" spans="16:16" x14ac:dyDescent="0.3">
      <c r="P550845" s="83"/>
    </row>
    <row r="550846" spans="16:16" x14ac:dyDescent="0.3">
      <c r="P550846" s="83"/>
    </row>
    <row r="550847" spans="16:16" x14ac:dyDescent="0.3">
      <c r="P550847" s="83"/>
    </row>
    <row r="550848" spans="16:16" x14ac:dyDescent="0.3">
      <c r="P550848" s="83"/>
    </row>
    <row r="550849" spans="16:16" x14ac:dyDescent="0.3">
      <c r="P550849" s="83"/>
    </row>
    <row r="550850" spans="16:16" x14ac:dyDescent="0.3">
      <c r="P550850" s="83"/>
    </row>
    <row r="550851" spans="16:16" x14ac:dyDescent="0.3">
      <c r="P550851" s="83"/>
    </row>
    <row r="550852" spans="16:16" x14ac:dyDescent="0.3">
      <c r="P550852" s="83"/>
    </row>
    <row r="550853" spans="16:16" x14ac:dyDescent="0.3">
      <c r="P550853" s="83"/>
    </row>
    <row r="550854" spans="16:16" x14ac:dyDescent="0.3">
      <c r="P550854" s="83"/>
    </row>
    <row r="550855" spans="16:16" x14ac:dyDescent="0.3">
      <c r="P550855" s="83"/>
    </row>
    <row r="550856" spans="16:16" x14ac:dyDescent="0.3">
      <c r="P550856" s="83"/>
    </row>
    <row r="550857" spans="16:16" x14ac:dyDescent="0.3">
      <c r="P550857" s="83"/>
    </row>
    <row r="550858" spans="16:16" x14ac:dyDescent="0.3">
      <c r="P550858" s="83"/>
    </row>
    <row r="550859" spans="16:16" x14ac:dyDescent="0.3">
      <c r="P550859" s="83"/>
    </row>
    <row r="550860" spans="16:16" x14ac:dyDescent="0.3">
      <c r="P550860" s="83"/>
    </row>
    <row r="550861" spans="16:16" x14ac:dyDescent="0.3">
      <c r="P550861" s="83"/>
    </row>
    <row r="550862" spans="16:16" x14ac:dyDescent="0.3">
      <c r="P550862" s="83"/>
    </row>
    <row r="550863" spans="16:16" x14ac:dyDescent="0.3">
      <c r="P550863" s="83"/>
    </row>
    <row r="550864" spans="16:16" x14ac:dyDescent="0.3">
      <c r="P550864" s="83"/>
    </row>
    <row r="550865" spans="16:16" x14ac:dyDescent="0.3">
      <c r="P550865" s="83"/>
    </row>
    <row r="550866" spans="16:16" x14ac:dyDescent="0.3">
      <c r="P550866" s="83"/>
    </row>
    <row r="550867" spans="16:16" x14ac:dyDescent="0.3">
      <c r="P550867" s="83"/>
    </row>
    <row r="550868" spans="16:16" x14ac:dyDescent="0.3">
      <c r="P550868" s="83"/>
    </row>
    <row r="550869" spans="16:16" x14ac:dyDescent="0.3">
      <c r="P550869" s="83"/>
    </row>
    <row r="550870" spans="16:16" x14ac:dyDescent="0.3">
      <c r="P550870" s="83"/>
    </row>
    <row r="550871" spans="16:16" x14ac:dyDescent="0.3">
      <c r="P550871" s="83"/>
    </row>
    <row r="550872" spans="16:16" x14ac:dyDescent="0.3">
      <c r="P550872" s="83"/>
    </row>
    <row r="550873" spans="16:16" x14ac:dyDescent="0.3">
      <c r="P550873" s="83"/>
    </row>
    <row r="550874" spans="16:16" x14ac:dyDescent="0.3">
      <c r="P550874" s="83"/>
    </row>
    <row r="550875" spans="16:16" x14ac:dyDescent="0.3">
      <c r="P550875" s="83"/>
    </row>
    <row r="550876" spans="16:16" x14ac:dyDescent="0.3">
      <c r="P550876" s="83"/>
    </row>
    <row r="550877" spans="16:16" x14ac:dyDescent="0.3">
      <c r="P550877" s="83"/>
    </row>
    <row r="550878" spans="16:16" x14ac:dyDescent="0.3">
      <c r="P550878" s="83"/>
    </row>
    <row r="550879" spans="16:16" x14ac:dyDescent="0.3">
      <c r="P550879" s="83"/>
    </row>
    <row r="550880" spans="16:16" x14ac:dyDescent="0.3">
      <c r="P550880" s="83"/>
    </row>
    <row r="550881" spans="16:16" x14ac:dyDescent="0.3">
      <c r="P550881" s="83"/>
    </row>
    <row r="550882" spans="16:16" x14ac:dyDescent="0.3">
      <c r="P550882" s="83"/>
    </row>
    <row r="550883" spans="16:16" x14ac:dyDescent="0.3">
      <c r="P550883" s="83"/>
    </row>
    <row r="550884" spans="16:16" x14ac:dyDescent="0.3">
      <c r="P550884" s="83"/>
    </row>
    <row r="550885" spans="16:16" x14ac:dyDescent="0.3">
      <c r="P550885" s="83"/>
    </row>
    <row r="550886" spans="16:16" x14ac:dyDescent="0.3">
      <c r="P550886" s="83"/>
    </row>
    <row r="550887" spans="16:16" x14ac:dyDescent="0.3">
      <c r="P550887" s="83"/>
    </row>
    <row r="550888" spans="16:16" x14ac:dyDescent="0.3">
      <c r="P550888" s="83"/>
    </row>
    <row r="550889" spans="16:16" x14ac:dyDescent="0.3">
      <c r="P550889" s="83"/>
    </row>
    <row r="550890" spans="16:16" x14ac:dyDescent="0.3">
      <c r="P550890" s="83"/>
    </row>
    <row r="550891" spans="16:16" x14ac:dyDescent="0.3">
      <c r="P550891" s="83"/>
    </row>
    <row r="550892" spans="16:16" x14ac:dyDescent="0.3">
      <c r="P550892" s="83"/>
    </row>
    <row r="550893" spans="16:16" x14ac:dyDescent="0.3">
      <c r="P550893" s="83"/>
    </row>
    <row r="550894" spans="16:16" x14ac:dyDescent="0.3">
      <c r="P550894" s="83"/>
    </row>
    <row r="550895" spans="16:16" x14ac:dyDescent="0.3">
      <c r="P550895" s="83"/>
    </row>
    <row r="550896" spans="16:16" x14ac:dyDescent="0.3">
      <c r="P550896" s="83"/>
    </row>
    <row r="550897" spans="16:16" x14ac:dyDescent="0.3">
      <c r="P550897" s="83"/>
    </row>
    <row r="550898" spans="16:16" x14ac:dyDescent="0.3">
      <c r="P550898" s="83"/>
    </row>
    <row r="550899" spans="16:16" x14ac:dyDescent="0.3">
      <c r="P550899" s="83"/>
    </row>
    <row r="550900" spans="16:16" x14ac:dyDescent="0.3">
      <c r="P550900" s="83"/>
    </row>
    <row r="550901" spans="16:16" x14ac:dyDescent="0.3">
      <c r="P550901" s="83"/>
    </row>
    <row r="550902" spans="16:16" x14ac:dyDescent="0.3">
      <c r="P550902" s="83"/>
    </row>
    <row r="550903" spans="16:16" x14ac:dyDescent="0.3">
      <c r="P550903" s="83"/>
    </row>
    <row r="550904" spans="16:16" x14ac:dyDescent="0.3">
      <c r="P550904" s="83"/>
    </row>
    <row r="550905" spans="16:16" x14ac:dyDescent="0.3">
      <c r="P550905" s="83"/>
    </row>
    <row r="550906" spans="16:16" x14ac:dyDescent="0.3">
      <c r="P550906" s="83"/>
    </row>
    <row r="550907" spans="16:16" x14ac:dyDescent="0.3">
      <c r="P550907" s="83"/>
    </row>
    <row r="550908" spans="16:16" x14ac:dyDescent="0.3">
      <c r="P550908" s="83"/>
    </row>
    <row r="550909" spans="16:16" x14ac:dyDescent="0.3">
      <c r="P550909" s="83"/>
    </row>
    <row r="550910" spans="16:16" x14ac:dyDescent="0.3">
      <c r="P550910" s="83"/>
    </row>
    <row r="550911" spans="16:16" x14ac:dyDescent="0.3">
      <c r="P550911" s="83"/>
    </row>
    <row r="550912" spans="16:16" x14ac:dyDescent="0.3">
      <c r="P550912" s="83"/>
    </row>
    <row r="550913" spans="16:16" x14ac:dyDescent="0.3">
      <c r="P550913" s="83"/>
    </row>
    <row r="550914" spans="16:16" x14ac:dyDescent="0.3">
      <c r="P550914" s="83"/>
    </row>
    <row r="550915" spans="16:16" x14ac:dyDescent="0.3">
      <c r="P550915" s="83"/>
    </row>
    <row r="550916" spans="16:16" x14ac:dyDescent="0.3">
      <c r="P550916" s="83"/>
    </row>
    <row r="550917" spans="16:16" x14ac:dyDescent="0.3">
      <c r="P550917" s="83"/>
    </row>
    <row r="550918" spans="16:16" x14ac:dyDescent="0.3">
      <c r="P550918" s="83"/>
    </row>
    <row r="550919" spans="16:16" x14ac:dyDescent="0.3">
      <c r="P550919" s="83"/>
    </row>
    <row r="550920" spans="16:16" x14ac:dyDescent="0.3">
      <c r="P550920" s="83"/>
    </row>
    <row r="550921" spans="16:16" x14ac:dyDescent="0.3">
      <c r="P550921" s="83"/>
    </row>
    <row r="550922" spans="16:16" x14ac:dyDescent="0.3">
      <c r="P550922" s="83"/>
    </row>
    <row r="550923" spans="16:16" x14ac:dyDescent="0.3">
      <c r="P550923" s="83"/>
    </row>
    <row r="550924" spans="16:16" x14ac:dyDescent="0.3">
      <c r="P550924" s="83"/>
    </row>
    <row r="550925" spans="16:16" x14ac:dyDescent="0.3">
      <c r="P550925" s="83"/>
    </row>
    <row r="550926" spans="16:16" x14ac:dyDescent="0.3">
      <c r="P550926" s="83"/>
    </row>
    <row r="550927" spans="16:16" x14ac:dyDescent="0.3">
      <c r="P550927" s="83"/>
    </row>
    <row r="550928" spans="16:16" x14ac:dyDescent="0.3">
      <c r="P550928" s="83"/>
    </row>
    <row r="550929" spans="16:16" x14ac:dyDescent="0.3">
      <c r="P550929" s="83"/>
    </row>
    <row r="550930" spans="16:16" x14ac:dyDescent="0.3">
      <c r="P550930" s="83"/>
    </row>
    <row r="550931" spans="16:16" x14ac:dyDescent="0.3">
      <c r="P550931" s="83"/>
    </row>
    <row r="550932" spans="16:16" x14ac:dyDescent="0.3">
      <c r="P550932" s="83"/>
    </row>
    <row r="550933" spans="16:16" x14ac:dyDescent="0.3">
      <c r="P550933" s="83"/>
    </row>
    <row r="550934" spans="16:16" x14ac:dyDescent="0.3">
      <c r="P550934" s="83"/>
    </row>
    <row r="550935" spans="16:16" x14ac:dyDescent="0.3">
      <c r="P550935" s="83"/>
    </row>
    <row r="550936" spans="16:16" x14ac:dyDescent="0.3">
      <c r="P550936" s="83"/>
    </row>
    <row r="550937" spans="16:16" x14ac:dyDescent="0.3">
      <c r="P550937" s="83"/>
    </row>
    <row r="550938" spans="16:16" x14ac:dyDescent="0.3">
      <c r="P550938" s="83"/>
    </row>
    <row r="550939" spans="16:16" x14ac:dyDescent="0.3">
      <c r="P550939" s="83"/>
    </row>
    <row r="550940" spans="16:16" x14ac:dyDescent="0.3">
      <c r="P550940" s="83"/>
    </row>
    <row r="550941" spans="16:16" x14ac:dyDescent="0.3">
      <c r="P550941" s="83"/>
    </row>
    <row r="550942" spans="16:16" x14ac:dyDescent="0.3">
      <c r="P550942" s="83"/>
    </row>
    <row r="550943" spans="16:16" x14ac:dyDescent="0.3">
      <c r="P550943" s="83"/>
    </row>
    <row r="550944" spans="16:16" x14ac:dyDescent="0.3">
      <c r="P550944" s="83"/>
    </row>
    <row r="550945" spans="16:16" x14ac:dyDescent="0.3">
      <c r="P550945" s="83"/>
    </row>
    <row r="550946" spans="16:16" x14ac:dyDescent="0.3">
      <c r="P550946" s="83"/>
    </row>
    <row r="550947" spans="16:16" x14ac:dyDescent="0.3">
      <c r="P550947" s="83"/>
    </row>
    <row r="550948" spans="16:16" x14ac:dyDescent="0.3">
      <c r="P550948" s="83"/>
    </row>
    <row r="550949" spans="16:16" x14ac:dyDescent="0.3">
      <c r="P550949" s="83"/>
    </row>
    <row r="550950" spans="16:16" x14ac:dyDescent="0.3">
      <c r="P550950" s="83"/>
    </row>
    <row r="550951" spans="16:16" x14ac:dyDescent="0.3">
      <c r="P550951" s="83"/>
    </row>
    <row r="550952" spans="16:16" x14ac:dyDescent="0.3">
      <c r="P550952" s="83"/>
    </row>
    <row r="550953" spans="16:16" x14ac:dyDescent="0.3">
      <c r="P550953" s="83"/>
    </row>
    <row r="550954" spans="16:16" x14ac:dyDescent="0.3">
      <c r="P550954" s="83"/>
    </row>
    <row r="550955" spans="16:16" x14ac:dyDescent="0.3">
      <c r="P550955" s="83"/>
    </row>
    <row r="550956" spans="16:16" x14ac:dyDescent="0.3">
      <c r="P550956" s="83"/>
    </row>
    <row r="550957" spans="16:16" x14ac:dyDescent="0.3">
      <c r="P550957" s="83"/>
    </row>
    <row r="550958" spans="16:16" x14ac:dyDescent="0.3">
      <c r="P550958" s="83"/>
    </row>
    <row r="550959" spans="16:16" x14ac:dyDescent="0.3">
      <c r="P550959" s="83"/>
    </row>
    <row r="550960" spans="16:16" x14ac:dyDescent="0.3">
      <c r="P550960" s="83"/>
    </row>
    <row r="550961" spans="16:16" x14ac:dyDescent="0.3">
      <c r="P550961" s="83"/>
    </row>
    <row r="550962" spans="16:16" x14ac:dyDescent="0.3">
      <c r="P550962" s="83"/>
    </row>
    <row r="550963" spans="16:16" x14ac:dyDescent="0.3">
      <c r="P550963" s="83"/>
    </row>
    <row r="550964" spans="16:16" x14ac:dyDescent="0.3">
      <c r="P550964" s="83"/>
    </row>
    <row r="550965" spans="16:16" x14ac:dyDescent="0.3">
      <c r="P550965" s="83"/>
    </row>
    <row r="550966" spans="16:16" x14ac:dyDescent="0.3">
      <c r="P550966" s="83"/>
    </row>
    <row r="550967" spans="16:16" x14ac:dyDescent="0.3">
      <c r="P550967" s="83"/>
    </row>
    <row r="550968" spans="16:16" x14ac:dyDescent="0.3">
      <c r="P550968" s="83"/>
    </row>
    <row r="550969" spans="16:16" x14ac:dyDescent="0.3">
      <c r="P550969" s="83"/>
    </row>
    <row r="550970" spans="16:16" x14ac:dyDescent="0.3">
      <c r="P550970" s="83"/>
    </row>
    <row r="550971" spans="16:16" x14ac:dyDescent="0.3">
      <c r="P550971" s="83"/>
    </row>
    <row r="550972" spans="16:16" x14ac:dyDescent="0.3">
      <c r="P550972" s="83"/>
    </row>
    <row r="550973" spans="16:16" x14ac:dyDescent="0.3">
      <c r="P550973" s="83"/>
    </row>
    <row r="550974" spans="16:16" x14ac:dyDescent="0.3">
      <c r="P550974" s="83"/>
    </row>
    <row r="550975" spans="16:16" x14ac:dyDescent="0.3">
      <c r="P550975" s="83"/>
    </row>
    <row r="550976" spans="16:16" x14ac:dyDescent="0.3">
      <c r="P550976" s="83"/>
    </row>
    <row r="550977" spans="16:16" x14ac:dyDescent="0.3">
      <c r="P550977" s="83"/>
    </row>
    <row r="550978" spans="16:16" x14ac:dyDescent="0.3">
      <c r="P550978" s="83"/>
    </row>
    <row r="550979" spans="16:16" x14ac:dyDescent="0.3">
      <c r="P550979" s="83"/>
    </row>
    <row r="550980" spans="16:16" x14ac:dyDescent="0.3">
      <c r="P550980" s="83"/>
    </row>
    <row r="550981" spans="16:16" x14ac:dyDescent="0.3">
      <c r="P550981" s="83"/>
    </row>
    <row r="550982" spans="16:16" x14ac:dyDescent="0.3">
      <c r="P550982" s="83"/>
    </row>
    <row r="550983" spans="16:16" x14ac:dyDescent="0.3">
      <c r="P550983" s="83"/>
    </row>
    <row r="550984" spans="16:16" x14ac:dyDescent="0.3">
      <c r="P550984" s="83"/>
    </row>
    <row r="550985" spans="16:16" x14ac:dyDescent="0.3">
      <c r="P550985" s="83"/>
    </row>
    <row r="550986" spans="16:16" x14ac:dyDescent="0.3">
      <c r="P550986" s="83"/>
    </row>
    <row r="550987" spans="16:16" x14ac:dyDescent="0.3">
      <c r="P550987" s="83"/>
    </row>
    <row r="550988" spans="16:16" x14ac:dyDescent="0.3">
      <c r="P550988" s="83"/>
    </row>
    <row r="550989" spans="16:16" x14ac:dyDescent="0.3">
      <c r="P550989" s="83"/>
    </row>
    <row r="550990" spans="16:16" x14ac:dyDescent="0.3">
      <c r="P550990" s="83"/>
    </row>
    <row r="550991" spans="16:16" x14ac:dyDescent="0.3">
      <c r="P550991" s="83"/>
    </row>
    <row r="550992" spans="16:16" x14ac:dyDescent="0.3">
      <c r="P550992" s="83"/>
    </row>
    <row r="550993" spans="16:16" x14ac:dyDescent="0.3">
      <c r="P550993" s="83"/>
    </row>
    <row r="550994" spans="16:16" x14ac:dyDescent="0.3">
      <c r="P550994" s="83"/>
    </row>
    <row r="550995" spans="16:16" x14ac:dyDescent="0.3">
      <c r="P550995" s="83"/>
    </row>
    <row r="550996" spans="16:16" x14ac:dyDescent="0.3">
      <c r="P550996" s="83"/>
    </row>
    <row r="550997" spans="16:16" x14ac:dyDescent="0.3">
      <c r="P550997" s="83"/>
    </row>
    <row r="550998" spans="16:16" x14ac:dyDescent="0.3">
      <c r="P550998" s="83"/>
    </row>
    <row r="550999" spans="16:16" x14ac:dyDescent="0.3">
      <c r="P550999" s="83"/>
    </row>
    <row r="551000" spans="16:16" x14ac:dyDescent="0.3">
      <c r="P551000" s="83"/>
    </row>
    <row r="551001" spans="16:16" x14ac:dyDescent="0.3">
      <c r="P551001" s="83"/>
    </row>
    <row r="551002" spans="16:16" x14ac:dyDescent="0.3">
      <c r="P551002" s="83"/>
    </row>
    <row r="551003" spans="16:16" x14ac:dyDescent="0.3">
      <c r="P551003" s="83"/>
    </row>
    <row r="551004" spans="16:16" x14ac:dyDescent="0.3">
      <c r="P551004" s="83"/>
    </row>
    <row r="551005" spans="16:16" x14ac:dyDescent="0.3">
      <c r="P551005" s="83"/>
    </row>
    <row r="551006" spans="16:16" x14ac:dyDescent="0.3">
      <c r="P551006" s="83"/>
    </row>
    <row r="551007" spans="16:16" x14ac:dyDescent="0.3">
      <c r="P551007" s="83"/>
    </row>
    <row r="551008" spans="16:16" x14ac:dyDescent="0.3">
      <c r="P551008" s="83"/>
    </row>
    <row r="551009" spans="16:16" x14ac:dyDescent="0.3">
      <c r="P551009" s="83"/>
    </row>
    <row r="551010" spans="16:16" x14ac:dyDescent="0.3">
      <c r="P551010" s="83"/>
    </row>
    <row r="551011" spans="16:16" x14ac:dyDescent="0.3">
      <c r="P551011" s="83"/>
    </row>
    <row r="551012" spans="16:16" x14ac:dyDescent="0.3">
      <c r="P551012" s="83"/>
    </row>
    <row r="551013" spans="16:16" x14ac:dyDescent="0.3">
      <c r="P551013" s="83"/>
    </row>
    <row r="551014" spans="16:16" x14ac:dyDescent="0.3">
      <c r="P551014" s="83"/>
    </row>
    <row r="551015" spans="16:16" x14ac:dyDescent="0.3">
      <c r="P551015" s="83"/>
    </row>
    <row r="551016" spans="16:16" x14ac:dyDescent="0.3">
      <c r="P551016" s="83"/>
    </row>
    <row r="551017" spans="16:16" x14ac:dyDescent="0.3">
      <c r="P551017" s="83"/>
    </row>
    <row r="551018" spans="16:16" x14ac:dyDescent="0.3">
      <c r="P551018" s="83"/>
    </row>
    <row r="551019" spans="16:16" x14ac:dyDescent="0.3">
      <c r="P551019" s="83"/>
    </row>
    <row r="551020" spans="16:16" x14ac:dyDescent="0.3">
      <c r="P551020" s="83"/>
    </row>
    <row r="551021" spans="16:16" x14ac:dyDescent="0.3">
      <c r="P551021" s="83"/>
    </row>
    <row r="551022" spans="16:16" x14ac:dyDescent="0.3">
      <c r="P551022" s="83"/>
    </row>
    <row r="551023" spans="16:16" x14ac:dyDescent="0.3">
      <c r="P551023" s="83"/>
    </row>
    <row r="551024" spans="16:16" x14ac:dyDescent="0.3">
      <c r="P551024" s="83"/>
    </row>
    <row r="551025" spans="16:16" x14ac:dyDescent="0.3">
      <c r="P551025" s="83"/>
    </row>
    <row r="551026" spans="16:16" x14ac:dyDescent="0.3">
      <c r="P551026" s="83"/>
    </row>
    <row r="551027" spans="16:16" x14ac:dyDescent="0.3">
      <c r="P551027" s="83"/>
    </row>
    <row r="551028" spans="16:16" x14ac:dyDescent="0.3">
      <c r="P551028" s="83"/>
    </row>
    <row r="551029" spans="16:16" x14ac:dyDescent="0.3">
      <c r="P551029" s="83"/>
    </row>
    <row r="551030" spans="16:16" x14ac:dyDescent="0.3">
      <c r="P551030" s="83"/>
    </row>
    <row r="551031" spans="16:16" x14ac:dyDescent="0.3">
      <c r="P551031" s="83"/>
    </row>
    <row r="551032" spans="16:16" x14ac:dyDescent="0.3">
      <c r="P551032" s="83"/>
    </row>
    <row r="551033" spans="16:16" x14ac:dyDescent="0.3">
      <c r="P551033" s="83"/>
    </row>
    <row r="551034" spans="16:16" x14ac:dyDescent="0.3">
      <c r="P551034" s="83"/>
    </row>
    <row r="551035" spans="16:16" x14ac:dyDescent="0.3">
      <c r="P551035" s="83"/>
    </row>
    <row r="551036" spans="16:16" x14ac:dyDescent="0.3">
      <c r="P551036" s="83"/>
    </row>
    <row r="551037" spans="16:16" x14ac:dyDescent="0.3">
      <c r="P551037" s="83"/>
    </row>
    <row r="551038" spans="16:16" x14ac:dyDescent="0.3">
      <c r="P551038" s="83"/>
    </row>
    <row r="551039" spans="16:16" x14ac:dyDescent="0.3">
      <c r="P551039" s="83"/>
    </row>
    <row r="551040" spans="16:16" x14ac:dyDescent="0.3">
      <c r="P551040" s="83"/>
    </row>
    <row r="551041" spans="16:16" x14ac:dyDescent="0.3">
      <c r="P551041" s="83"/>
    </row>
    <row r="551042" spans="16:16" x14ac:dyDescent="0.3">
      <c r="P551042" s="83"/>
    </row>
    <row r="551043" spans="16:16" x14ac:dyDescent="0.3">
      <c r="P551043" s="83"/>
    </row>
    <row r="551044" spans="16:16" x14ac:dyDescent="0.3">
      <c r="P551044" s="83"/>
    </row>
    <row r="551045" spans="16:16" x14ac:dyDescent="0.3">
      <c r="P551045" s="83"/>
    </row>
    <row r="551046" spans="16:16" x14ac:dyDescent="0.3">
      <c r="P551046" s="83"/>
    </row>
    <row r="551047" spans="16:16" x14ac:dyDescent="0.3">
      <c r="P551047" s="83"/>
    </row>
    <row r="551048" spans="16:16" x14ac:dyDescent="0.3">
      <c r="P551048" s="83"/>
    </row>
    <row r="551049" spans="16:16" x14ac:dyDescent="0.3">
      <c r="P551049" s="83"/>
    </row>
    <row r="551050" spans="16:16" x14ac:dyDescent="0.3">
      <c r="P551050" s="83"/>
    </row>
    <row r="551051" spans="16:16" x14ac:dyDescent="0.3">
      <c r="P551051" s="83"/>
    </row>
    <row r="551052" spans="16:16" x14ac:dyDescent="0.3">
      <c r="P551052" s="83"/>
    </row>
    <row r="551053" spans="16:16" x14ac:dyDescent="0.3">
      <c r="P551053" s="83"/>
    </row>
    <row r="551054" spans="16:16" x14ac:dyDescent="0.3">
      <c r="P551054" s="83"/>
    </row>
    <row r="551055" spans="16:16" x14ac:dyDescent="0.3">
      <c r="P551055" s="83"/>
    </row>
    <row r="551056" spans="16:16" x14ac:dyDescent="0.3">
      <c r="P551056" s="83"/>
    </row>
    <row r="551057" spans="16:16" x14ac:dyDescent="0.3">
      <c r="P551057" s="83"/>
    </row>
    <row r="551058" spans="16:16" x14ac:dyDescent="0.3">
      <c r="P551058" s="83"/>
    </row>
    <row r="551059" spans="16:16" x14ac:dyDescent="0.3">
      <c r="P551059" s="83"/>
    </row>
    <row r="551060" spans="16:16" x14ac:dyDescent="0.3">
      <c r="P551060" s="83"/>
    </row>
    <row r="551061" spans="16:16" x14ac:dyDescent="0.3">
      <c r="P551061" s="83"/>
    </row>
    <row r="551062" spans="16:16" x14ac:dyDescent="0.3">
      <c r="P551062" s="83"/>
    </row>
    <row r="551063" spans="16:16" x14ac:dyDescent="0.3">
      <c r="P551063" s="83"/>
    </row>
    <row r="551064" spans="16:16" x14ac:dyDescent="0.3">
      <c r="P551064" s="83"/>
    </row>
    <row r="551065" spans="16:16" x14ac:dyDescent="0.3">
      <c r="P551065" s="83"/>
    </row>
    <row r="551066" spans="16:16" x14ac:dyDescent="0.3">
      <c r="P551066" s="83"/>
    </row>
    <row r="551067" spans="16:16" x14ac:dyDescent="0.3">
      <c r="P551067" s="83"/>
    </row>
    <row r="551068" spans="16:16" x14ac:dyDescent="0.3">
      <c r="P551068" s="83"/>
    </row>
    <row r="551069" spans="16:16" x14ac:dyDescent="0.3">
      <c r="P551069" s="83"/>
    </row>
    <row r="551070" spans="16:16" x14ac:dyDescent="0.3">
      <c r="P551070" s="83"/>
    </row>
    <row r="551071" spans="16:16" x14ac:dyDescent="0.3">
      <c r="P551071" s="83"/>
    </row>
    <row r="551072" spans="16:16" x14ac:dyDescent="0.3">
      <c r="P551072" s="83"/>
    </row>
    <row r="551073" spans="16:16" x14ac:dyDescent="0.3">
      <c r="P551073" s="83"/>
    </row>
    <row r="551074" spans="16:16" x14ac:dyDescent="0.3">
      <c r="P551074" s="83"/>
    </row>
    <row r="551075" spans="16:16" x14ac:dyDescent="0.3">
      <c r="P551075" s="83"/>
    </row>
    <row r="551076" spans="16:16" x14ac:dyDescent="0.3">
      <c r="P551076" s="83"/>
    </row>
    <row r="551077" spans="16:16" x14ac:dyDescent="0.3">
      <c r="P551077" s="83"/>
    </row>
    <row r="551078" spans="16:16" x14ac:dyDescent="0.3">
      <c r="P551078" s="83"/>
    </row>
    <row r="551079" spans="16:16" x14ac:dyDescent="0.3">
      <c r="P551079" s="83"/>
    </row>
    <row r="551080" spans="16:16" x14ac:dyDescent="0.3">
      <c r="P551080" s="83"/>
    </row>
    <row r="551081" spans="16:16" x14ac:dyDescent="0.3">
      <c r="P551081" s="83"/>
    </row>
    <row r="551082" spans="16:16" x14ac:dyDescent="0.3">
      <c r="P551082" s="83"/>
    </row>
    <row r="551083" spans="16:16" x14ac:dyDescent="0.3">
      <c r="P551083" s="83"/>
    </row>
    <row r="551084" spans="16:16" x14ac:dyDescent="0.3">
      <c r="P551084" s="83"/>
    </row>
    <row r="551085" spans="16:16" x14ac:dyDescent="0.3">
      <c r="P551085" s="83"/>
    </row>
    <row r="551086" spans="16:16" x14ac:dyDescent="0.3">
      <c r="P551086" s="83"/>
    </row>
    <row r="551087" spans="16:16" x14ac:dyDescent="0.3">
      <c r="P551087" s="83"/>
    </row>
    <row r="551088" spans="16:16" x14ac:dyDescent="0.3">
      <c r="P551088" s="83"/>
    </row>
    <row r="551089" spans="16:16" x14ac:dyDescent="0.3">
      <c r="P551089" s="83"/>
    </row>
    <row r="551090" spans="16:16" x14ac:dyDescent="0.3">
      <c r="P551090" s="83"/>
    </row>
    <row r="551091" spans="16:16" x14ac:dyDescent="0.3">
      <c r="P551091" s="83"/>
    </row>
    <row r="551092" spans="16:16" x14ac:dyDescent="0.3">
      <c r="P551092" s="83"/>
    </row>
    <row r="551093" spans="16:16" x14ac:dyDescent="0.3">
      <c r="P551093" s="83"/>
    </row>
    <row r="551094" spans="16:16" x14ac:dyDescent="0.3">
      <c r="P551094" s="83"/>
    </row>
    <row r="551095" spans="16:16" x14ac:dyDescent="0.3">
      <c r="P551095" s="83"/>
    </row>
    <row r="551096" spans="16:16" x14ac:dyDescent="0.3">
      <c r="P551096" s="83"/>
    </row>
    <row r="551097" spans="16:16" x14ac:dyDescent="0.3">
      <c r="P551097" s="83"/>
    </row>
    <row r="551098" spans="16:16" x14ac:dyDescent="0.3">
      <c r="P551098" s="83"/>
    </row>
    <row r="551099" spans="16:16" x14ac:dyDescent="0.3">
      <c r="P551099" s="83"/>
    </row>
    <row r="551100" spans="16:16" x14ac:dyDescent="0.3">
      <c r="P551100" s="83"/>
    </row>
    <row r="551101" spans="16:16" x14ac:dyDescent="0.3">
      <c r="P551101" s="83"/>
    </row>
    <row r="551102" spans="16:16" x14ac:dyDescent="0.3">
      <c r="P551102" s="83"/>
    </row>
    <row r="551103" spans="16:16" x14ac:dyDescent="0.3">
      <c r="P551103" s="83"/>
    </row>
    <row r="551104" spans="16:16" x14ac:dyDescent="0.3">
      <c r="P551104" s="83"/>
    </row>
    <row r="551105" spans="16:16" x14ac:dyDescent="0.3">
      <c r="P551105" s="83"/>
    </row>
    <row r="551106" spans="16:16" x14ac:dyDescent="0.3">
      <c r="P551106" s="83"/>
    </row>
    <row r="551107" spans="16:16" x14ac:dyDescent="0.3">
      <c r="P551107" s="83"/>
    </row>
    <row r="551108" spans="16:16" x14ac:dyDescent="0.3">
      <c r="P551108" s="83"/>
    </row>
    <row r="551109" spans="16:16" x14ac:dyDescent="0.3">
      <c r="P551109" s="83"/>
    </row>
    <row r="551110" spans="16:16" x14ac:dyDescent="0.3">
      <c r="P551110" s="83"/>
    </row>
    <row r="551111" spans="16:16" x14ac:dyDescent="0.3">
      <c r="P551111" s="83"/>
    </row>
    <row r="551112" spans="16:16" x14ac:dyDescent="0.3">
      <c r="P551112" s="83"/>
    </row>
    <row r="551113" spans="16:16" x14ac:dyDescent="0.3">
      <c r="P551113" s="83"/>
    </row>
    <row r="551114" spans="16:16" x14ac:dyDescent="0.3">
      <c r="P551114" s="83"/>
    </row>
    <row r="551115" spans="16:16" x14ac:dyDescent="0.3">
      <c r="P551115" s="83"/>
    </row>
    <row r="551116" spans="16:16" x14ac:dyDescent="0.3">
      <c r="P551116" s="83"/>
    </row>
    <row r="551117" spans="16:16" x14ac:dyDescent="0.3">
      <c r="P551117" s="83"/>
    </row>
    <row r="551118" spans="16:16" x14ac:dyDescent="0.3">
      <c r="P551118" s="83"/>
    </row>
    <row r="551119" spans="16:16" x14ac:dyDescent="0.3">
      <c r="P551119" s="83"/>
    </row>
    <row r="551120" spans="16:16" x14ac:dyDescent="0.3">
      <c r="P551120" s="83"/>
    </row>
    <row r="551121" spans="16:16" x14ac:dyDescent="0.3">
      <c r="P551121" s="83"/>
    </row>
    <row r="551122" spans="16:16" x14ac:dyDescent="0.3">
      <c r="P551122" s="83"/>
    </row>
    <row r="551123" spans="16:16" x14ac:dyDescent="0.3">
      <c r="P551123" s="83"/>
    </row>
    <row r="551124" spans="16:16" x14ac:dyDescent="0.3">
      <c r="P551124" s="83"/>
    </row>
    <row r="551125" spans="16:16" x14ac:dyDescent="0.3">
      <c r="P551125" s="83"/>
    </row>
    <row r="551126" spans="16:16" x14ac:dyDescent="0.3">
      <c r="P551126" s="83"/>
    </row>
    <row r="551127" spans="16:16" x14ac:dyDescent="0.3">
      <c r="P551127" s="83"/>
    </row>
    <row r="551128" spans="16:16" x14ac:dyDescent="0.3">
      <c r="P551128" s="83"/>
    </row>
    <row r="551129" spans="16:16" x14ac:dyDescent="0.3">
      <c r="P551129" s="83"/>
    </row>
    <row r="551130" spans="16:16" x14ac:dyDescent="0.3">
      <c r="P551130" s="83"/>
    </row>
    <row r="551131" spans="16:16" x14ac:dyDescent="0.3">
      <c r="P551131" s="83"/>
    </row>
    <row r="551132" spans="16:16" x14ac:dyDescent="0.3">
      <c r="P551132" s="83"/>
    </row>
    <row r="551133" spans="16:16" x14ac:dyDescent="0.3">
      <c r="P551133" s="83"/>
    </row>
    <row r="551134" spans="16:16" x14ac:dyDescent="0.3">
      <c r="P551134" s="83"/>
    </row>
    <row r="551135" spans="16:16" x14ac:dyDescent="0.3">
      <c r="P551135" s="83"/>
    </row>
    <row r="551136" spans="16:16" x14ac:dyDescent="0.3">
      <c r="P551136" s="83"/>
    </row>
    <row r="551137" spans="16:16" x14ac:dyDescent="0.3">
      <c r="P551137" s="83"/>
    </row>
    <row r="551138" spans="16:16" x14ac:dyDescent="0.3">
      <c r="P551138" s="83"/>
    </row>
    <row r="551139" spans="16:16" x14ac:dyDescent="0.3">
      <c r="P551139" s="83"/>
    </row>
    <row r="551140" spans="16:16" x14ac:dyDescent="0.3">
      <c r="P551140" s="83"/>
    </row>
    <row r="551141" spans="16:16" x14ac:dyDescent="0.3">
      <c r="P551141" s="83"/>
    </row>
    <row r="551142" spans="16:16" x14ac:dyDescent="0.3">
      <c r="P551142" s="83"/>
    </row>
    <row r="551143" spans="16:16" x14ac:dyDescent="0.3">
      <c r="P551143" s="83"/>
    </row>
    <row r="551144" spans="16:16" x14ac:dyDescent="0.3">
      <c r="P551144" s="83"/>
    </row>
    <row r="551145" spans="16:16" x14ac:dyDescent="0.3">
      <c r="P551145" s="83"/>
    </row>
    <row r="551146" spans="16:16" x14ac:dyDescent="0.3">
      <c r="P551146" s="83"/>
    </row>
    <row r="551147" spans="16:16" x14ac:dyDescent="0.3">
      <c r="P551147" s="83"/>
    </row>
    <row r="551148" spans="16:16" x14ac:dyDescent="0.3">
      <c r="P551148" s="83"/>
    </row>
    <row r="551149" spans="16:16" x14ac:dyDescent="0.3">
      <c r="P551149" s="83"/>
    </row>
    <row r="551150" spans="16:16" x14ac:dyDescent="0.3">
      <c r="P551150" s="83"/>
    </row>
    <row r="551151" spans="16:16" x14ac:dyDescent="0.3">
      <c r="P551151" s="83"/>
    </row>
    <row r="551152" spans="16:16" x14ac:dyDescent="0.3">
      <c r="P551152" s="83"/>
    </row>
    <row r="551153" spans="16:16" x14ac:dyDescent="0.3">
      <c r="P551153" s="83"/>
    </row>
    <row r="551154" spans="16:16" x14ac:dyDescent="0.3">
      <c r="P551154" s="83"/>
    </row>
    <row r="551155" spans="16:16" x14ac:dyDescent="0.3">
      <c r="P551155" s="83"/>
    </row>
    <row r="551156" spans="16:16" x14ac:dyDescent="0.3">
      <c r="P551156" s="83"/>
    </row>
    <row r="551157" spans="16:16" x14ac:dyDescent="0.3">
      <c r="P551157" s="83"/>
    </row>
    <row r="551158" spans="16:16" x14ac:dyDescent="0.3">
      <c r="P551158" s="83"/>
    </row>
    <row r="551159" spans="16:16" x14ac:dyDescent="0.3">
      <c r="P551159" s="83"/>
    </row>
    <row r="551160" spans="16:16" x14ac:dyDescent="0.3">
      <c r="P551160" s="83"/>
    </row>
    <row r="551161" spans="16:16" x14ac:dyDescent="0.3">
      <c r="P551161" s="83"/>
    </row>
    <row r="551162" spans="16:16" x14ac:dyDescent="0.3">
      <c r="P551162" s="83"/>
    </row>
    <row r="551163" spans="16:16" x14ac:dyDescent="0.3">
      <c r="P551163" s="83"/>
    </row>
    <row r="551164" spans="16:16" x14ac:dyDescent="0.3">
      <c r="P551164" s="83"/>
    </row>
    <row r="551165" spans="16:16" x14ac:dyDescent="0.3">
      <c r="P551165" s="83"/>
    </row>
    <row r="551166" spans="16:16" x14ac:dyDescent="0.3">
      <c r="P551166" s="83"/>
    </row>
    <row r="551167" spans="16:16" x14ac:dyDescent="0.3">
      <c r="P551167" s="83"/>
    </row>
    <row r="551168" spans="16:16" x14ac:dyDescent="0.3">
      <c r="P551168" s="83"/>
    </row>
    <row r="551169" spans="16:16" x14ac:dyDescent="0.3">
      <c r="P551169" s="83"/>
    </row>
    <row r="551170" spans="16:16" x14ac:dyDescent="0.3">
      <c r="P551170" s="83"/>
    </row>
    <row r="551171" spans="16:16" x14ac:dyDescent="0.3">
      <c r="P551171" s="83"/>
    </row>
    <row r="551172" spans="16:16" x14ac:dyDescent="0.3">
      <c r="P551172" s="83"/>
    </row>
    <row r="551173" spans="16:16" x14ac:dyDescent="0.3">
      <c r="P551173" s="83"/>
    </row>
    <row r="551174" spans="16:16" x14ac:dyDescent="0.3">
      <c r="P551174" s="83"/>
    </row>
    <row r="551175" spans="16:16" x14ac:dyDescent="0.3">
      <c r="P551175" s="83"/>
    </row>
    <row r="551176" spans="16:16" x14ac:dyDescent="0.3">
      <c r="P551176" s="83"/>
    </row>
    <row r="551177" spans="16:16" x14ac:dyDescent="0.3">
      <c r="P551177" s="83"/>
    </row>
    <row r="551178" spans="16:16" x14ac:dyDescent="0.3">
      <c r="P551178" s="83"/>
    </row>
    <row r="551179" spans="16:16" x14ac:dyDescent="0.3">
      <c r="P551179" s="83"/>
    </row>
    <row r="551180" spans="16:16" x14ac:dyDescent="0.3">
      <c r="P551180" s="83"/>
    </row>
    <row r="551181" spans="16:16" x14ac:dyDescent="0.3">
      <c r="P551181" s="83"/>
    </row>
    <row r="551182" spans="16:16" x14ac:dyDescent="0.3">
      <c r="P551182" s="83"/>
    </row>
    <row r="551183" spans="16:16" x14ac:dyDescent="0.3">
      <c r="P551183" s="83"/>
    </row>
    <row r="551184" spans="16:16" x14ac:dyDescent="0.3">
      <c r="P551184" s="83"/>
    </row>
    <row r="551185" spans="16:16" x14ac:dyDescent="0.3">
      <c r="P551185" s="83"/>
    </row>
    <row r="551186" spans="16:16" x14ac:dyDescent="0.3">
      <c r="P551186" s="83"/>
    </row>
    <row r="551187" spans="16:16" x14ac:dyDescent="0.3">
      <c r="P551187" s="83"/>
    </row>
    <row r="551188" spans="16:16" x14ac:dyDescent="0.3">
      <c r="P551188" s="83"/>
    </row>
    <row r="551189" spans="16:16" x14ac:dyDescent="0.3">
      <c r="P551189" s="83"/>
    </row>
    <row r="551190" spans="16:16" x14ac:dyDescent="0.3">
      <c r="P551190" s="83"/>
    </row>
    <row r="551191" spans="16:16" x14ac:dyDescent="0.3">
      <c r="P551191" s="83"/>
    </row>
    <row r="551192" spans="16:16" x14ac:dyDescent="0.3">
      <c r="P551192" s="83"/>
    </row>
    <row r="551193" spans="16:16" x14ac:dyDescent="0.3">
      <c r="P551193" s="83"/>
    </row>
    <row r="551194" spans="16:16" x14ac:dyDescent="0.3">
      <c r="P551194" s="83"/>
    </row>
    <row r="551195" spans="16:16" x14ac:dyDescent="0.3">
      <c r="P551195" s="83"/>
    </row>
    <row r="551196" spans="16:16" x14ac:dyDescent="0.3">
      <c r="P551196" s="83"/>
    </row>
    <row r="551197" spans="16:16" x14ac:dyDescent="0.3">
      <c r="P551197" s="83"/>
    </row>
    <row r="551198" spans="16:16" x14ac:dyDescent="0.3">
      <c r="P551198" s="83"/>
    </row>
    <row r="551199" spans="16:16" x14ac:dyDescent="0.3">
      <c r="P551199" s="83"/>
    </row>
    <row r="551200" spans="16:16" x14ac:dyDescent="0.3">
      <c r="P551200" s="83"/>
    </row>
    <row r="551201" spans="16:16" x14ac:dyDescent="0.3">
      <c r="P551201" s="83"/>
    </row>
    <row r="551202" spans="16:16" x14ac:dyDescent="0.3">
      <c r="P551202" s="83"/>
    </row>
    <row r="551203" spans="16:16" x14ac:dyDescent="0.3">
      <c r="P551203" s="83"/>
    </row>
    <row r="551204" spans="16:16" x14ac:dyDescent="0.3">
      <c r="P551204" s="83"/>
    </row>
    <row r="551205" spans="16:16" x14ac:dyDescent="0.3">
      <c r="P551205" s="83"/>
    </row>
    <row r="551206" spans="16:16" x14ac:dyDescent="0.3">
      <c r="P551206" s="83"/>
    </row>
    <row r="551207" spans="16:16" x14ac:dyDescent="0.3">
      <c r="P551207" s="83"/>
    </row>
    <row r="551208" spans="16:16" x14ac:dyDescent="0.3">
      <c r="P551208" s="83"/>
    </row>
    <row r="551209" spans="16:16" x14ac:dyDescent="0.3">
      <c r="P551209" s="83"/>
    </row>
    <row r="551210" spans="16:16" x14ac:dyDescent="0.3">
      <c r="P551210" s="83"/>
    </row>
    <row r="551211" spans="16:16" x14ac:dyDescent="0.3">
      <c r="P551211" s="83"/>
    </row>
    <row r="551212" spans="16:16" x14ac:dyDescent="0.3">
      <c r="P551212" s="83"/>
    </row>
    <row r="551213" spans="16:16" x14ac:dyDescent="0.3">
      <c r="P551213" s="83"/>
    </row>
    <row r="551214" spans="16:16" x14ac:dyDescent="0.3">
      <c r="P551214" s="83"/>
    </row>
    <row r="551215" spans="16:16" x14ac:dyDescent="0.3">
      <c r="P551215" s="83"/>
    </row>
    <row r="551216" spans="16:16" x14ac:dyDescent="0.3">
      <c r="P551216" s="83"/>
    </row>
    <row r="551217" spans="16:16" x14ac:dyDescent="0.3">
      <c r="P551217" s="83"/>
    </row>
    <row r="551218" spans="16:16" x14ac:dyDescent="0.3">
      <c r="P551218" s="83"/>
    </row>
    <row r="551219" spans="16:16" x14ac:dyDescent="0.3">
      <c r="P551219" s="83"/>
    </row>
    <row r="551220" spans="16:16" x14ac:dyDescent="0.3">
      <c r="P551220" s="83"/>
    </row>
    <row r="551221" spans="16:16" x14ac:dyDescent="0.3">
      <c r="P551221" s="83"/>
    </row>
    <row r="551222" spans="16:16" x14ac:dyDescent="0.3">
      <c r="P551222" s="83"/>
    </row>
    <row r="551223" spans="16:16" x14ac:dyDescent="0.3">
      <c r="P551223" s="83"/>
    </row>
    <row r="551224" spans="16:16" x14ac:dyDescent="0.3">
      <c r="P551224" s="83"/>
    </row>
    <row r="551225" spans="16:16" x14ac:dyDescent="0.3">
      <c r="P551225" s="83"/>
    </row>
    <row r="551226" spans="16:16" x14ac:dyDescent="0.3">
      <c r="P551226" s="83"/>
    </row>
    <row r="551227" spans="16:16" x14ac:dyDescent="0.3">
      <c r="P551227" s="83"/>
    </row>
    <row r="551228" spans="16:16" x14ac:dyDescent="0.3">
      <c r="P551228" s="83"/>
    </row>
    <row r="551229" spans="16:16" x14ac:dyDescent="0.3">
      <c r="P551229" s="83"/>
    </row>
    <row r="551230" spans="16:16" x14ac:dyDescent="0.3">
      <c r="P551230" s="83"/>
    </row>
    <row r="551231" spans="16:16" x14ac:dyDescent="0.3">
      <c r="P551231" s="83"/>
    </row>
    <row r="551232" spans="16:16" x14ac:dyDescent="0.3">
      <c r="P551232" s="83"/>
    </row>
    <row r="551233" spans="16:16" x14ac:dyDescent="0.3">
      <c r="P551233" s="83"/>
    </row>
    <row r="551234" spans="16:16" x14ac:dyDescent="0.3">
      <c r="P551234" s="83"/>
    </row>
    <row r="551235" spans="16:16" x14ac:dyDescent="0.3">
      <c r="P551235" s="83"/>
    </row>
    <row r="551236" spans="16:16" x14ac:dyDescent="0.3">
      <c r="P551236" s="83"/>
    </row>
    <row r="551237" spans="16:16" x14ac:dyDescent="0.3">
      <c r="P551237" s="83"/>
    </row>
    <row r="551238" spans="16:16" x14ac:dyDescent="0.3">
      <c r="P551238" s="83"/>
    </row>
    <row r="551239" spans="16:16" x14ac:dyDescent="0.3">
      <c r="P551239" s="83"/>
    </row>
    <row r="551240" spans="16:16" x14ac:dyDescent="0.3">
      <c r="P551240" s="83"/>
    </row>
    <row r="551241" spans="16:16" x14ac:dyDescent="0.3">
      <c r="P551241" s="83"/>
    </row>
    <row r="551242" spans="16:16" x14ac:dyDescent="0.3">
      <c r="P551242" s="83"/>
    </row>
    <row r="551243" spans="16:16" x14ac:dyDescent="0.3">
      <c r="P551243" s="83"/>
    </row>
    <row r="551244" spans="16:16" x14ac:dyDescent="0.3">
      <c r="P551244" s="83"/>
    </row>
    <row r="551245" spans="16:16" x14ac:dyDescent="0.3">
      <c r="P551245" s="83"/>
    </row>
    <row r="551246" spans="16:16" x14ac:dyDescent="0.3">
      <c r="P551246" s="83"/>
    </row>
    <row r="551247" spans="16:16" x14ac:dyDescent="0.3">
      <c r="P551247" s="83"/>
    </row>
    <row r="551248" spans="16:16" x14ac:dyDescent="0.3">
      <c r="P551248" s="83"/>
    </row>
    <row r="551249" spans="16:16" x14ac:dyDescent="0.3">
      <c r="P551249" s="83"/>
    </row>
    <row r="551250" spans="16:16" x14ac:dyDescent="0.3">
      <c r="P551250" s="83"/>
    </row>
    <row r="551251" spans="16:16" x14ac:dyDescent="0.3">
      <c r="P551251" s="83"/>
    </row>
    <row r="551252" spans="16:16" x14ac:dyDescent="0.3">
      <c r="P551252" s="83"/>
    </row>
    <row r="551253" spans="16:16" x14ac:dyDescent="0.3">
      <c r="P551253" s="83"/>
    </row>
    <row r="551254" spans="16:16" x14ac:dyDescent="0.3">
      <c r="P551254" s="83"/>
    </row>
    <row r="551255" spans="16:16" x14ac:dyDescent="0.3">
      <c r="P551255" s="83"/>
    </row>
    <row r="551256" spans="16:16" x14ac:dyDescent="0.3">
      <c r="P551256" s="83"/>
    </row>
    <row r="551257" spans="16:16" x14ac:dyDescent="0.3">
      <c r="P551257" s="83"/>
    </row>
    <row r="551258" spans="16:16" x14ac:dyDescent="0.3">
      <c r="P551258" s="83"/>
    </row>
    <row r="551259" spans="16:16" x14ac:dyDescent="0.3">
      <c r="P551259" s="83"/>
    </row>
    <row r="551260" spans="16:16" x14ac:dyDescent="0.3">
      <c r="P551260" s="83"/>
    </row>
    <row r="551261" spans="16:16" x14ac:dyDescent="0.3">
      <c r="P551261" s="83"/>
    </row>
    <row r="551262" spans="16:16" x14ac:dyDescent="0.3">
      <c r="P551262" s="83"/>
    </row>
    <row r="551263" spans="16:16" x14ac:dyDescent="0.3">
      <c r="P551263" s="83"/>
    </row>
    <row r="551264" spans="16:16" x14ac:dyDescent="0.3">
      <c r="P551264" s="83"/>
    </row>
    <row r="551265" spans="16:16" x14ac:dyDescent="0.3">
      <c r="P551265" s="83"/>
    </row>
    <row r="551266" spans="16:16" x14ac:dyDescent="0.3">
      <c r="P551266" s="83"/>
    </row>
    <row r="551267" spans="16:16" x14ac:dyDescent="0.3">
      <c r="P551267" s="83"/>
    </row>
    <row r="551268" spans="16:16" x14ac:dyDescent="0.3">
      <c r="P551268" s="83"/>
    </row>
    <row r="551269" spans="16:16" x14ac:dyDescent="0.3">
      <c r="P551269" s="83"/>
    </row>
    <row r="551270" spans="16:16" x14ac:dyDescent="0.3">
      <c r="P551270" s="83"/>
    </row>
    <row r="551271" spans="16:16" x14ac:dyDescent="0.3">
      <c r="P551271" s="83"/>
    </row>
    <row r="551272" spans="16:16" x14ac:dyDescent="0.3">
      <c r="P551272" s="83"/>
    </row>
    <row r="551273" spans="16:16" x14ac:dyDescent="0.3">
      <c r="P551273" s="83"/>
    </row>
    <row r="551274" spans="16:16" x14ac:dyDescent="0.3">
      <c r="P551274" s="83"/>
    </row>
    <row r="551275" spans="16:16" x14ac:dyDescent="0.3">
      <c r="P551275" s="83"/>
    </row>
    <row r="551276" spans="16:16" x14ac:dyDescent="0.3">
      <c r="P551276" s="83"/>
    </row>
    <row r="551277" spans="16:16" x14ac:dyDescent="0.3">
      <c r="P551277" s="83"/>
    </row>
    <row r="551278" spans="16:16" x14ac:dyDescent="0.3">
      <c r="P551278" s="83"/>
    </row>
    <row r="551279" spans="16:16" x14ac:dyDescent="0.3">
      <c r="P551279" s="83"/>
    </row>
    <row r="551280" spans="16:16" x14ac:dyDescent="0.3">
      <c r="P551280" s="83"/>
    </row>
    <row r="551281" spans="16:16" x14ac:dyDescent="0.3">
      <c r="P551281" s="83"/>
    </row>
    <row r="551282" spans="16:16" x14ac:dyDescent="0.3">
      <c r="P551282" s="83"/>
    </row>
    <row r="551283" spans="16:16" x14ac:dyDescent="0.3">
      <c r="P551283" s="83"/>
    </row>
    <row r="551284" spans="16:16" x14ac:dyDescent="0.3">
      <c r="P551284" s="83"/>
    </row>
    <row r="551285" spans="16:16" x14ac:dyDescent="0.3">
      <c r="P551285" s="83"/>
    </row>
    <row r="551286" spans="16:16" x14ac:dyDescent="0.3">
      <c r="P551286" s="83"/>
    </row>
    <row r="551287" spans="16:16" x14ac:dyDescent="0.3">
      <c r="P551287" s="83"/>
    </row>
    <row r="551288" spans="16:16" x14ac:dyDescent="0.3">
      <c r="P551288" s="83"/>
    </row>
    <row r="551289" spans="16:16" x14ac:dyDescent="0.3">
      <c r="P551289" s="83"/>
    </row>
    <row r="551290" spans="16:16" x14ac:dyDescent="0.3">
      <c r="P551290" s="83"/>
    </row>
    <row r="551291" spans="16:16" x14ac:dyDescent="0.3">
      <c r="P551291" s="83"/>
    </row>
    <row r="551292" spans="16:16" x14ac:dyDescent="0.3">
      <c r="P551292" s="83"/>
    </row>
    <row r="551293" spans="16:16" x14ac:dyDescent="0.3">
      <c r="P551293" s="83"/>
    </row>
    <row r="551294" spans="16:16" x14ac:dyDescent="0.3">
      <c r="P551294" s="83"/>
    </row>
    <row r="551295" spans="16:16" x14ac:dyDescent="0.3">
      <c r="P551295" s="83"/>
    </row>
    <row r="551296" spans="16:16" x14ac:dyDescent="0.3">
      <c r="P551296" s="83"/>
    </row>
    <row r="551297" spans="16:16" x14ac:dyDescent="0.3">
      <c r="P551297" s="83"/>
    </row>
    <row r="551298" spans="16:16" x14ac:dyDescent="0.3">
      <c r="P551298" s="83"/>
    </row>
    <row r="551299" spans="16:16" x14ac:dyDescent="0.3">
      <c r="P551299" s="83"/>
    </row>
    <row r="551300" spans="16:16" x14ac:dyDescent="0.3">
      <c r="P551300" s="83"/>
    </row>
    <row r="551301" spans="16:16" x14ac:dyDescent="0.3">
      <c r="P551301" s="83"/>
    </row>
    <row r="551302" spans="16:16" x14ac:dyDescent="0.3">
      <c r="P551302" s="83"/>
    </row>
    <row r="551303" spans="16:16" x14ac:dyDescent="0.3">
      <c r="P551303" s="83"/>
    </row>
    <row r="551304" spans="16:16" x14ac:dyDescent="0.3">
      <c r="P551304" s="83"/>
    </row>
    <row r="551305" spans="16:16" x14ac:dyDescent="0.3">
      <c r="P551305" s="83"/>
    </row>
    <row r="551306" spans="16:16" x14ac:dyDescent="0.3">
      <c r="P551306" s="83"/>
    </row>
    <row r="551307" spans="16:16" x14ac:dyDescent="0.3">
      <c r="P551307" s="83"/>
    </row>
    <row r="551308" spans="16:16" x14ac:dyDescent="0.3">
      <c r="P551308" s="83"/>
    </row>
    <row r="551309" spans="16:16" x14ac:dyDescent="0.3">
      <c r="P551309" s="83"/>
    </row>
    <row r="551310" spans="16:16" x14ac:dyDescent="0.3">
      <c r="P551310" s="83"/>
    </row>
    <row r="551311" spans="16:16" x14ac:dyDescent="0.3">
      <c r="P551311" s="83"/>
    </row>
    <row r="551312" spans="16:16" x14ac:dyDescent="0.3">
      <c r="P551312" s="83"/>
    </row>
    <row r="551313" spans="16:16" x14ac:dyDescent="0.3">
      <c r="P551313" s="83"/>
    </row>
    <row r="551314" spans="16:16" x14ac:dyDescent="0.3">
      <c r="P551314" s="83"/>
    </row>
    <row r="551315" spans="16:16" x14ac:dyDescent="0.3">
      <c r="P551315" s="83"/>
    </row>
    <row r="551316" spans="16:16" x14ac:dyDescent="0.3">
      <c r="P551316" s="83"/>
    </row>
    <row r="551317" spans="16:16" x14ac:dyDescent="0.3">
      <c r="P551317" s="83"/>
    </row>
    <row r="551318" spans="16:16" x14ac:dyDescent="0.3">
      <c r="P551318" s="83"/>
    </row>
    <row r="551319" spans="16:16" x14ac:dyDescent="0.3">
      <c r="P551319" s="83"/>
    </row>
    <row r="551320" spans="16:16" x14ac:dyDescent="0.3">
      <c r="P551320" s="83"/>
    </row>
    <row r="551321" spans="16:16" x14ac:dyDescent="0.3">
      <c r="P551321" s="83"/>
    </row>
    <row r="551322" spans="16:16" x14ac:dyDescent="0.3">
      <c r="P551322" s="83"/>
    </row>
    <row r="551323" spans="16:16" x14ac:dyDescent="0.3">
      <c r="P551323" s="83"/>
    </row>
    <row r="551324" spans="16:16" x14ac:dyDescent="0.3">
      <c r="P551324" s="83"/>
    </row>
    <row r="551325" spans="16:16" x14ac:dyDescent="0.3">
      <c r="P551325" s="83"/>
    </row>
    <row r="551326" spans="16:16" x14ac:dyDescent="0.3">
      <c r="P551326" s="83"/>
    </row>
    <row r="551327" spans="16:16" x14ac:dyDescent="0.3">
      <c r="P551327" s="83"/>
    </row>
    <row r="551328" spans="16:16" x14ac:dyDescent="0.3">
      <c r="P551328" s="83"/>
    </row>
    <row r="551329" spans="16:16" x14ac:dyDescent="0.3">
      <c r="P551329" s="83"/>
    </row>
    <row r="551330" spans="16:16" x14ac:dyDescent="0.3">
      <c r="P551330" s="83"/>
    </row>
    <row r="551331" spans="16:16" x14ac:dyDescent="0.3">
      <c r="P551331" s="83"/>
    </row>
    <row r="551332" spans="16:16" x14ac:dyDescent="0.3">
      <c r="P551332" s="83"/>
    </row>
    <row r="551333" spans="16:16" x14ac:dyDescent="0.3">
      <c r="P551333" s="83"/>
    </row>
    <row r="551334" spans="16:16" x14ac:dyDescent="0.3">
      <c r="P551334" s="83"/>
    </row>
    <row r="551335" spans="16:16" x14ac:dyDescent="0.3">
      <c r="P551335" s="83"/>
    </row>
    <row r="551336" spans="16:16" x14ac:dyDescent="0.3">
      <c r="P551336" s="83"/>
    </row>
    <row r="551337" spans="16:16" x14ac:dyDescent="0.3">
      <c r="P551337" s="83"/>
    </row>
    <row r="551338" spans="16:16" x14ac:dyDescent="0.3">
      <c r="P551338" s="83"/>
    </row>
    <row r="551339" spans="16:16" x14ac:dyDescent="0.3">
      <c r="P551339" s="83"/>
    </row>
    <row r="551340" spans="16:16" x14ac:dyDescent="0.3">
      <c r="P551340" s="83"/>
    </row>
    <row r="551341" spans="16:16" x14ac:dyDescent="0.3">
      <c r="P551341" s="83"/>
    </row>
    <row r="551342" spans="16:16" x14ac:dyDescent="0.3">
      <c r="P551342" s="83"/>
    </row>
    <row r="551343" spans="16:16" x14ac:dyDescent="0.3">
      <c r="P551343" s="83"/>
    </row>
    <row r="551344" spans="16:16" x14ac:dyDescent="0.3">
      <c r="P551344" s="83"/>
    </row>
    <row r="551345" spans="16:16" x14ac:dyDescent="0.3">
      <c r="P551345" s="83"/>
    </row>
    <row r="551346" spans="16:16" x14ac:dyDescent="0.3">
      <c r="P551346" s="83"/>
    </row>
    <row r="551347" spans="16:16" x14ac:dyDescent="0.3">
      <c r="P551347" s="83"/>
    </row>
    <row r="551348" spans="16:16" x14ac:dyDescent="0.3">
      <c r="P551348" s="83"/>
    </row>
    <row r="551349" spans="16:16" x14ac:dyDescent="0.3">
      <c r="P551349" s="83"/>
    </row>
    <row r="551350" spans="16:16" x14ac:dyDescent="0.3">
      <c r="P551350" s="83"/>
    </row>
    <row r="551351" spans="16:16" x14ac:dyDescent="0.3">
      <c r="P551351" s="83"/>
    </row>
    <row r="551352" spans="16:16" x14ac:dyDescent="0.3">
      <c r="P551352" s="83"/>
    </row>
    <row r="551353" spans="16:16" x14ac:dyDescent="0.3">
      <c r="P551353" s="83"/>
    </row>
    <row r="551354" spans="16:16" x14ac:dyDescent="0.3">
      <c r="P551354" s="83"/>
    </row>
    <row r="551355" spans="16:16" x14ac:dyDescent="0.3">
      <c r="P551355" s="83"/>
    </row>
    <row r="551356" spans="16:16" x14ac:dyDescent="0.3">
      <c r="P551356" s="83"/>
    </row>
    <row r="551357" spans="16:16" x14ac:dyDescent="0.3">
      <c r="P551357" s="83"/>
    </row>
    <row r="551358" spans="16:16" x14ac:dyDescent="0.3">
      <c r="P551358" s="83"/>
    </row>
    <row r="551359" spans="16:16" x14ac:dyDescent="0.3">
      <c r="P551359" s="83"/>
    </row>
    <row r="551360" spans="16:16" x14ac:dyDescent="0.3">
      <c r="P551360" s="83"/>
    </row>
    <row r="551361" spans="16:16" x14ac:dyDescent="0.3">
      <c r="P551361" s="83"/>
    </row>
    <row r="551362" spans="16:16" x14ac:dyDescent="0.3">
      <c r="P551362" s="83"/>
    </row>
    <row r="551363" spans="16:16" x14ac:dyDescent="0.3">
      <c r="P551363" s="83"/>
    </row>
    <row r="551364" spans="16:16" x14ac:dyDescent="0.3">
      <c r="P551364" s="83"/>
    </row>
    <row r="551365" spans="16:16" x14ac:dyDescent="0.3">
      <c r="P551365" s="83"/>
    </row>
    <row r="551366" spans="16:16" x14ac:dyDescent="0.3">
      <c r="P551366" s="83"/>
    </row>
    <row r="551367" spans="16:16" x14ac:dyDescent="0.3">
      <c r="P551367" s="83"/>
    </row>
    <row r="551368" spans="16:16" x14ac:dyDescent="0.3">
      <c r="P551368" s="83"/>
    </row>
    <row r="551369" spans="16:16" x14ac:dyDescent="0.3">
      <c r="P551369" s="83"/>
    </row>
    <row r="551370" spans="16:16" x14ac:dyDescent="0.3">
      <c r="P551370" s="83"/>
    </row>
    <row r="551371" spans="16:16" x14ac:dyDescent="0.3">
      <c r="P551371" s="83"/>
    </row>
    <row r="551372" spans="16:16" x14ac:dyDescent="0.3">
      <c r="P551372" s="83"/>
    </row>
    <row r="551373" spans="16:16" x14ac:dyDescent="0.3">
      <c r="P551373" s="83"/>
    </row>
    <row r="551374" spans="16:16" x14ac:dyDescent="0.3">
      <c r="P551374" s="83"/>
    </row>
    <row r="551375" spans="16:16" x14ac:dyDescent="0.3">
      <c r="P551375" s="83"/>
    </row>
    <row r="551376" spans="16:16" x14ac:dyDescent="0.3">
      <c r="P551376" s="83"/>
    </row>
    <row r="551377" spans="16:16" x14ac:dyDescent="0.3">
      <c r="P551377" s="83"/>
    </row>
    <row r="551378" spans="16:16" x14ac:dyDescent="0.3">
      <c r="P551378" s="83"/>
    </row>
    <row r="551379" spans="16:16" x14ac:dyDescent="0.3">
      <c r="P551379" s="83"/>
    </row>
    <row r="551380" spans="16:16" x14ac:dyDescent="0.3">
      <c r="P551380" s="83"/>
    </row>
    <row r="551381" spans="16:16" x14ac:dyDescent="0.3">
      <c r="P551381" s="83"/>
    </row>
    <row r="551382" spans="16:16" x14ac:dyDescent="0.3">
      <c r="P551382" s="83"/>
    </row>
    <row r="551383" spans="16:16" x14ac:dyDescent="0.3">
      <c r="P551383" s="83"/>
    </row>
    <row r="551384" spans="16:16" x14ac:dyDescent="0.3">
      <c r="P551384" s="83"/>
    </row>
    <row r="551385" spans="16:16" x14ac:dyDescent="0.3">
      <c r="P551385" s="83"/>
    </row>
    <row r="551386" spans="16:16" x14ac:dyDescent="0.3">
      <c r="P551386" s="83"/>
    </row>
    <row r="551387" spans="16:16" x14ac:dyDescent="0.3">
      <c r="P551387" s="83"/>
    </row>
    <row r="551388" spans="16:16" x14ac:dyDescent="0.3">
      <c r="P551388" s="83"/>
    </row>
    <row r="551389" spans="16:16" x14ac:dyDescent="0.3">
      <c r="P551389" s="83"/>
    </row>
    <row r="551390" spans="16:16" x14ac:dyDescent="0.3">
      <c r="P551390" s="83"/>
    </row>
    <row r="551391" spans="16:16" x14ac:dyDescent="0.3">
      <c r="P551391" s="83"/>
    </row>
    <row r="551392" spans="16:16" x14ac:dyDescent="0.3">
      <c r="P551392" s="83"/>
    </row>
    <row r="551393" spans="16:16" x14ac:dyDescent="0.3">
      <c r="P551393" s="83"/>
    </row>
    <row r="551394" spans="16:16" x14ac:dyDescent="0.3">
      <c r="P551394" s="83"/>
    </row>
    <row r="551395" spans="16:16" x14ac:dyDescent="0.3">
      <c r="P551395" s="83"/>
    </row>
    <row r="551396" spans="16:16" x14ac:dyDescent="0.3">
      <c r="P551396" s="83"/>
    </row>
    <row r="551397" spans="16:16" x14ac:dyDescent="0.3">
      <c r="P551397" s="83"/>
    </row>
    <row r="551398" spans="16:16" x14ac:dyDescent="0.3">
      <c r="P551398" s="83"/>
    </row>
    <row r="551399" spans="16:16" x14ac:dyDescent="0.3">
      <c r="P551399" s="83"/>
    </row>
    <row r="551400" spans="16:16" x14ac:dyDescent="0.3">
      <c r="P551400" s="83"/>
    </row>
    <row r="551401" spans="16:16" x14ac:dyDescent="0.3">
      <c r="P551401" s="83"/>
    </row>
    <row r="551402" spans="16:16" x14ac:dyDescent="0.3">
      <c r="P551402" s="83"/>
    </row>
    <row r="551403" spans="16:16" x14ac:dyDescent="0.3">
      <c r="P551403" s="83"/>
    </row>
    <row r="551404" spans="16:16" x14ac:dyDescent="0.3">
      <c r="P551404" s="83"/>
    </row>
    <row r="551405" spans="16:16" x14ac:dyDescent="0.3">
      <c r="P551405" s="83"/>
    </row>
    <row r="551406" spans="16:16" x14ac:dyDescent="0.3">
      <c r="P551406" s="83"/>
    </row>
    <row r="551407" spans="16:16" x14ac:dyDescent="0.3">
      <c r="P551407" s="83"/>
    </row>
    <row r="551408" spans="16:16" x14ac:dyDescent="0.3">
      <c r="P551408" s="83"/>
    </row>
    <row r="551409" spans="16:16" x14ac:dyDescent="0.3">
      <c r="P551409" s="83"/>
    </row>
    <row r="551410" spans="16:16" x14ac:dyDescent="0.3">
      <c r="P551410" s="83"/>
    </row>
    <row r="551411" spans="16:16" x14ac:dyDescent="0.3">
      <c r="P551411" s="83"/>
    </row>
    <row r="551412" spans="16:16" x14ac:dyDescent="0.3">
      <c r="P551412" s="83"/>
    </row>
    <row r="551413" spans="16:16" x14ac:dyDescent="0.3">
      <c r="P551413" s="83"/>
    </row>
    <row r="551414" spans="16:16" x14ac:dyDescent="0.3">
      <c r="P551414" s="83"/>
    </row>
    <row r="551415" spans="16:16" x14ac:dyDescent="0.3">
      <c r="P551415" s="83"/>
    </row>
    <row r="551416" spans="16:16" x14ac:dyDescent="0.3">
      <c r="P551416" s="83"/>
    </row>
    <row r="551417" spans="16:16" x14ac:dyDescent="0.3">
      <c r="P551417" s="83"/>
    </row>
    <row r="551418" spans="16:16" x14ac:dyDescent="0.3">
      <c r="P551418" s="83"/>
    </row>
    <row r="551419" spans="16:16" x14ac:dyDescent="0.3">
      <c r="P551419" s="83"/>
    </row>
    <row r="551420" spans="16:16" x14ac:dyDescent="0.3">
      <c r="P551420" s="83"/>
    </row>
    <row r="551421" spans="16:16" x14ac:dyDescent="0.3">
      <c r="P551421" s="83"/>
    </row>
    <row r="551422" spans="16:16" x14ac:dyDescent="0.3">
      <c r="P551422" s="83"/>
    </row>
    <row r="551423" spans="16:16" x14ac:dyDescent="0.3">
      <c r="P551423" s="83"/>
    </row>
    <row r="551424" spans="16:16" x14ac:dyDescent="0.3">
      <c r="P551424" s="83"/>
    </row>
    <row r="551425" spans="16:16" x14ac:dyDescent="0.3">
      <c r="P551425" s="83"/>
    </row>
    <row r="551426" spans="16:16" x14ac:dyDescent="0.3">
      <c r="P551426" s="83"/>
    </row>
    <row r="551427" spans="16:16" x14ac:dyDescent="0.3">
      <c r="P551427" s="83"/>
    </row>
    <row r="551428" spans="16:16" x14ac:dyDescent="0.3">
      <c r="P551428" s="83"/>
    </row>
    <row r="551429" spans="16:16" x14ac:dyDescent="0.3">
      <c r="P551429" s="83"/>
    </row>
    <row r="551430" spans="16:16" x14ac:dyDescent="0.3">
      <c r="P551430" s="83"/>
    </row>
    <row r="551431" spans="16:16" x14ac:dyDescent="0.3">
      <c r="P551431" s="83"/>
    </row>
    <row r="551432" spans="16:16" x14ac:dyDescent="0.3">
      <c r="P551432" s="83"/>
    </row>
    <row r="551433" spans="16:16" x14ac:dyDescent="0.3">
      <c r="P551433" s="83"/>
    </row>
    <row r="551434" spans="16:16" x14ac:dyDescent="0.3">
      <c r="P551434" s="83"/>
    </row>
    <row r="551435" spans="16:16" x14ac:dyDescent="0.3">
      <c r="P551435" s="83"/>
    </row>
    <row r="551436" spans="16:16" x14ac:dyDescent="0.3">
      <c r="P551436" s="83"/>
    </row>
    <row r="551437" spans="16:16" x14ac:dyDescent="0.3">
      <c r="P551437" s="83"/>
    </row>
    <row r="551438" spans="16:16" x14ac:dyDescent="0.3">
      <c r="P551438" s="83"/>
    </row>
    <row r="551439" spans="16:16" x14ac:dyDescent="0.3">
      <c r="P551439" s="83"/>
    </row>
    <row r="551440" spans="16:16" x14ac:dyDescent="0.3">
      <c r="P551440" s="83"/>
    </row>
    <row r="551441" spans="16:16" x14ac:dyDescent="0.3">
      <c r="P551441" s="83"/>
    </row>
    <row r="551442" spans="16:16" x14ac:dyDescent="0.3">
      <c r="P551442" s="83"/>
    </row>
    <row r="551443" spans="16:16" x14ac:dyDescent="0.3">
      <c r="P551443" s="83"/>
    </row>
    <row r="551444" spans="16:16" x14ac:dyDescent="0.3">
      <c r="P551444" s="83"/>
    </row>
    <row r="551445" spans="16:16" x14ac:dyDescent="0.3">
      <c r="P551445" s="83"/>
    </row>
    <row r="551446" spans="16:16" x14ac:dyDescent="0.3">
      <c r="P551446" s="83"/>
    </row>
    <row r="551447" spans="16:16" x14ac:dyDescent="0.3">
      <c r="P551447" s="83"/>
    </row>
    <row r="551448" spans="16:16" x14ac:dyDescent="0.3">
      <c r="P551448" s="83"/>
    </row>
    <row r="551449" spans="16:16" x14ac:dyDescent="0.3">
      <c r="P551449" s="83"/>
    </row>
    <row r="551450" spans="16:16" x14ac:dyDescent="0.3">
      <c r="P551450" s="83"/>
    </row>
    <row r="551451" spans="16:16" x14ac:dyDescent="0.3">
      <c r="P551451" s="83"/>
    </row>
    <row r="551452" spans="16:16" x14ac:dyDescent="0.3">
      <c r="P551452" s="83"/>
    </row>
    <row r="551453" spans="16:16" x14ac:dyDescent="0.3">
      <c r="P551453" s="83"/>
    </row>
    <row r="551454" spans="16:16" x14ac:dyDescent="0.3">
      <c r="P551454" s="83"/>
    </row>
    <row r="551455" spans="16:16" x14ac:dyDescent="0.3">
      <c r="P551455" s="83"/>
    </row>
    <row r="551456" spans="16:16" x14ac:dyDescent="0.3">
      <c r="P551456" s="83"/>
    </row>
    <row r="551457" spans="16:16" x14ac:dyDescent="0.3">
      <c r="P551457" s="83"/>
    </row>
    <row r="551458" spans="16:16" x14ac:dyDescent="0.3">
      <c r="P551458" s="83"/>
    </row>
    <row r="551459" spans="16:16" x14ac:dyDescent="0.3">
      <c r="P551459" s="83"/>
    </row>
    <row r="551460" spans="16:16" x14ac:dyDescent="0.3">
      <c r="P551460" s="83"/>
    </row>
    <row r="551461" spans="16:16" x14ac:dyDescent="0.3">
      <c r="P551461" s="83"/>
    </row>
    <row r="551462" spans="16:16" x14ac:dyDescent="0.3">
      <c r="P551462" s="83"/>
    </row>
    <row r="551463" spans="16:16" x14ac:dyDescent="0.3">
      <c r="P551463" s="83"/>
    </row>
    <row r="551464" spans="16:16" x14ac:dyDescent="0.3">
      <c r="P551464" s="83"/>
    </row>
    <row r="551465" spans="16:16" x14ac:dyDescent="0.3">
      <c r="P551465" s="83"/>
    </row>
    <row r="551466" spans="16:16" x14ac:dyDescent="0.3">
      <c r="P551466" s="83"/>
    </row>
    <row r="551467" spans="16:16" x14ac:dyDescent="0.3">
      <c r="P551467" s="83"/>
    </row>
    <row r="551468" spans="16:16" x14ac:dyDescent="0.3">
      <c r="P551468" s="83"/>
    </row>
    <row r="551469" spans="16:16" x14ac:dyDescent="0.3">
      <c r="P551469" s="83"/>
    </row>
    <row r="551470" spans="16:16" x14ac:dyDescent="0.3">
      <c r="P551470" s="83"/>
    </row>
    <row r="551471" spans="16:16" x14ac:dyDescent="0.3">
      <c r="P551471" s="83"/>
    </row>
    <row r="551472" spans="16:16" x14ac:dyDescent="0.3">
      <c r="P551472" s="83"/>
    </row>
    <row r="551473" spans="16:16" x14ac:dyDescent="0.3">
      <c r="P551473" s="83"/>
    </row>
    <row r="551474" spans="16:16" x14ac:dyDescent="0.3">
      <c r="P551474" s="83"/>
    </row>
    <row r="551475" spans="16:16" x14ac:dyDescent="0.3">
      <c r="P551475" s="83"/>
    </row>
    <row r="551476" spans="16:16" x14ac:dyDescent="0.3">
      <c r="P551476" s="83"/>
    </row>
    <row r="551477" spans="16:16" x14ac:dyDescent="0.3">
      <c r="P551477" s="83"/>
    </row>
    <row r="551478" spans="16:16" x14ac:dyDescent="0.3">
      <c r="P551478" s="83"/>
    </row>
    <row r="551479" spans="16:16" x14ac:dyDescent="0.3">
      <c r="P551479" s="83"/>
    </row>
    <row r="551480" spans="16:16" x14ac:dyDescent="0.3">
      <c r="P551480" s="83"/>
    </row>
    <row r="551481" spans="16:16" x14ac:dyDescent="0.3">
      <c r="P551481" s="83"/>
    </row>
    <row r="551482" spans="16:16" x14ac:dyDescent="0.3">
      <c r="P551482" s="83"/>
    </row>
    <row r="551483" spans="16:16" x14ac:dyDescent="0.3">
      <c r="P551483" s="83"/>
    </row>
    <row r="551484" spans="16:16" x14ac:dyDescent="0.3">
      <c r="P551484" s="83"/>
    </row>
    <row r="551485" spans="16:16" x14ac:dyDescent="0.3">
      <c r="P551485" s="83"/>
    </row>
    <row r="551486" spans="16:16" x14ac:dyDescent="0.3">
      <c r="P551486" s="83"/>
    </row>
    <row r="551487" spans="16:16" x14ac:dyDescent="0.3">
      <c r="P551487" s="83"/>
    </row>
    <row r="551488" spans="16:16" x14ac:dyDescent="0.3">
      <c r="P551488" s="83"/>
    </row>
    <row r="551489" spans="16:16" x14ac:dyDescent="0.3">
      <c r="P551489" s="83"/>
    </row>
    <row r="551490" spans="16:16" x14ac:dyDescent="0.3">
      <c r="P551490" s="83"/>
    </row>
    <row r="551491" spans="16:16" x14ac:dyDescent="0.3">
      <c r="P551491" s="83"/>
    </row>
    <row r="551492" spans="16:16" x14ac:dyDescent="0.3">
      <c r="P551492" s="83"/>
    </row>
    <row r="551493" spans="16:16" x14ac:dyDescent="0.3">
      <c r="P551493" s="83"/>
    </row>
    <row r="551494" spans="16:16" x14ac:dyDescent="0.3">
      <c r="P551494" s="83"/>
    </row>
    <row r="551495" spans="16:16" x14ac:dyDescent="0.3">
      <c r="P551495" s="83"/>
    </row>
    <row r="551496" spans="16:16" x14ac:dyDescent="0.3">
      <c r="P551496" s="83"/>
    </row>
    <row r="551497" spans="16:16" x14ac:dyDescent="0.3">
      <c r="P551497" s="83"/>
    </row>
    <row r="551498" spans="16:16" x14ac:dyDescent="0.3">
      <c r="P551498" s="83"/>
    </row>
    <row r="551499" spans="16:16" x14ac:dyDescent="0.3">
      <c r="P551499" s="83"/>
    </row>
    <row r="551500" spans="16:16" x14ac:dyDescent="0.3">
      <c r="P551500" s="83"/>
    </row>
    <row r="551501" spans="16:16" x14ac:dyDescent="0.3">
      <c r="P551501" s="83"/>
    </row>
    <row r="551502" spans="16:16" x14ac:dyDescent="0.3">
      <c r="P551502" s="83"/>
    </row>
    <row r="551503" spans="16:16" x14ac:dyDescent="0.3">
      <c r="P551503" s="83"/>
    </row>
    <row r="551504" spans="16:16" x14ac:dyDescent="0.3">
      <c r="P551504" s="83"/>
    </row>
    <row r="551505" spans="16:16" x14ac:dyDescent="0.3">
      <c r="P551505" s="83"/>
    </row>
    <row r="551506" spans="16:16" x14ac:dyDescent="0.3">
      <c r="P551506" s="83"/>
    </row>
    <row r="551507" spans="16:16" x14ac:dyDescent="0.3">
      <c r="P551507" s="83"/>
    </row>
    <row r="551508" spans="16:16" x14ac:dyDescent="0.3">
      <c r="P551508" s="83"/>
    </row>
    <row r="551509" spans="16:16" x14ac:dyDescent="0.3">
      <c r="P551509" s="83"/>
    </row>
    <row r="551510" spans="16:16" x14ac:dyDescent="0.3">
      <c r="P551510" s="83"/>
    </row>
    <row r="551511" spans="16:16" x14ac:dyDescent="0.3">
      <c r="P551511" s="83"/>
    </row>
    <row r="551512" spans="16:16" x14ac:dyDescent="0.3">
      <c r="P551512" s="83"/>
    </row>
    <row r="551513" spans="16:16" x14ac:dyDescent="0.3">
      <c r="P551513" s="83"/>
    </row>
    <row r="551514" spans="16:16" x14ac:dyDescent="0.3">
      <c r="P551514" s="83"/>
    </row>
    <row r="551515" spans="16:16" x14ac:dyDescent="0.3">
      <c r="P551515" s="83"/>
    </row>
    <row r="551516" spans="16:16" x14ac:dyDescent="0.3">
      <c r="P551516" s="83"/>
    </row>
    <row r="551517" spans="16:16" x14ac:dyDescent="0.3">
      <c r="P551517" s="83"/>
    </row>
    <row r="551518" spans="16:16" x14ac:dyDescent="0.3">
      <c r="P551518" s="83"/>
    </row>
    <row r="551519" spans="16:16" x14ac:dyDescent="0.3">
      <c r="P551519" s="83"/>
    </row>
    <row r="551520" spans="16:16" x14ac:dyDescent="0.3">
      <c r="P551520" s="83"/>
    </row>
    <row r="551521" spans="16:16" x14ac:dyDescent="0.3">
      <c r="P551521" s="83"/>
    </row>
    <row r="551522" spans="16:16" x14ac:dyDescent="0.3">
      <c r="P551522" s="83"/>
    </row>
    <row r="551523" spans="16:16" x14ac:dyDescent="0.3">
      <c r="P551523" s="83"/>
    </row>
    <row r="551524" spans="16:16" x14ac:dyDescent="0.3">
      <c r="P551524" s="83"/>
    </row>
    <row r="551525" spans="16:16" x14ac:dyDescent="0.3">
      <c r="P551525" s="83"/>
    </row>
    <row r="551526" spans="16:16" x14ac:dyDescent="0.3">
      <c r="P551526" s="83"/>
    </row>
    <row r="551527" spans="16:16" x14ac:dyDescent="0.3">
      <c r="P551527" s="83"/>
    </row>
    <row r="551528" spans="16:16" x14ac:dyDescent="0.3">
      <c r="P551528" s="83"/>
    </row>
    <row r="551529" spans="16:16" x14ac:dyDescent="0.3">
      <c r="P551529" s="83"/>
    </row>
    <row r="551530" spans="16:16" x14ac:dyDescent="0.3">
      <c r="P551530" s="83"/>
    </row>
    <row r="551531" spans="16:16" x14ac:dyDescent="0.3">
      <c r="P551531" s="83"/>
    </row>
    <row r="551532" spans="16:16" x14ac:dyDescent="0.3">
      <c r="P551532" s="83"/>
    </row>
    <row r="551533" spans="16:16" x14ac:dyDescent="0.3">
      <c r="P551533" s="83"/>
    </row>
    <row r="551534" spans="16:16" x14ac:dyDescent="0.3">
      <c r="P551534" s="83"/>
    </row>
    <row r="551535" spans="16:16" x14ac:dyDescent="0.3">
      <c r="P551535" s="83"/>
    </row>
    <row r="551536" spans="16:16" x14ac:dyDescent="0.3">
      <c r="P551536" s="83"/>
    </row>
    <row r="551537" spans="16:16" x14ac:dyDescent="0.3">
      <c r="P551537" s="83"/>
    </row>
    <row r="551538" spans="16:16" x14ac:dyDescent="0.3">
      <c r="P551538" s="83"/>
    </row>
    <row r="551539" spans="16:16" x14ac:dyDescent="0.3">
      <c r="P551539" s="83"/>
    </row>
    <row r="551540" spans="16:16" x14ac:dyDescent="0.3">
      <c r="P551540" s="83"/>
    </row>
    <row r="551541" spans="16:16" x14ac:dyDescent="0.3">
      <c r="P551541" s="83"/>
    </row>
    <row r="551542" spans="16:16" x14ac:dyDescent="0.3">
      <c r="P551542" s="83"/>
    </row>
    <row r="551543" spans="16:16" x14ac:dyDescent="0.3">
      <c r="P551543" s="83"/>
    </row>
    <row r="551544" spans="16:16" x14ac:dyDescent="0.3">
      <c r="P551544" s="83"/>
    </row>
    <row r="551545" spans="16:16" x14ac:dyDescent="0.3">
      <c r="P551545" s="83"/>
    </row>
    <row r="551546" spans="16:16" x14ac:dyDescent="0.3">
      <c r="P551546" s="83"/>
    </row>
    <row r="551547" spans="16:16" x14ac:dyDescent="0.3">
      <c r="P551547" s="83"/>
    </row>
    <row r="551548" spans="16:16" x14ac:dyDescent="0.3">
      <c r="P551548" s="83"/>
    </row>
    <row r="551549" spans="16:16" x14ac:dyDescent="0.3">
      <c r="P551549" s="83"/>
    </row>
    <row r="551550" spans="16:16" x14ac:dyDescent="0.3">
      <c r="P551550" s="83"/>
    </row>
    <row r="551551" spans="16:16" x14ac:dyDescent="0.3">
      <c r="P551551" s="83"/>
    </row>
    <row r="551552" spans="16:16" x14ac:dyDescent="0.3">
      <c r="P551552" s="83"/>
    </row>
    <row r="551553" spans="16:16" x14ac:dyDescent="0.3">
      <c r="P551553" s="83"/>
    </row>
    <row r="551554" spans="16:16" x14ac:dyDescent="0.3">
      <c r="P551554" s="83"/>
    </row>
    <row r="551555" spans="16:16" x14ac:dyDescent="0.3">
      <c r="P551555" s="83"/>
    </row>
    <row r="551556" spans="16:16" x14ac:dyDescent="0.3">
      <c r="P551556" s="83"/>
    </row>
    <row r="551557" spans="16:16" x14ac:dyDescent="0.3">
      <c r="P551557" s="83"/>
    </row>
    <row r="551558" spans="16:16" x14ac:dyDescent="0.3">
      <c r="P551558" s="83"/>
    </row>
    <row r="551559" spans="16:16" x14ac:dyDescent="0.3">
      <c r="P551559" s="83"/>
    </row>
    <row r="551560" spans="16:16" x14ac:dyDescent="0.3">
      <c r="P551560" s="83"/>
    </row>
    <row r="551561" spans="16:16" x14ac:dyDescent="0.3">
      <c r="P551561" s="83"/>
    </row>
    <row r="551562" spans="16:16" x14ac:dyDescent="0.3">
      <c r="P551562" s="83"/>
    </row>
    <row r="551563" spans="16:16" x14ac:dyDescent="0.3">
      <c r="P551563" s="83"/>
    </row>
    <row r="551564" spans="16:16" x14ac:dyDescent="0.3">
      <c r="P551564" s="83"/>
    </row>
    <row r="551565" spans="16:16" x14ac:dyDescent="0.3">
      <c r="P551565" s="83"/>
    </row>
    <row r="551566" spans="16:16" x14ac:dyDescent="0.3">
      <c r="P551566" s="83"/>
    </row>
    <row r="551567" spans="16:16" x14ac:dyDescent="0.3">
      <c r="P551567" s="83"/>
    </row>
    <row r="551568" spans="16:16" x14ac:dyDescent="0.3">
      <c r="P551568" s="83"/>
    </row>
    <row r="551569" spans="16:16" x14ac:dyDescent="0.3">
      <c r="P551569" s="83"/>
    </row>
    <row r="551570" spans="16:16" x14ac:dyDescent="0.3">
      <c r="P551570" s="83"/>
    </row>
    <row r="551571" spans="16:16" x14ac:dyDescent="0.3">
      <c r="P551571" s="83"/>
    </row>
    <row r="551572" spans="16:16" x14ac:dyDescent="0.3">
      <c r="P551572" s="83"/>
    </row>
    <row r="551573" spans="16:16" x14ac:dyDescent="0.3">
      <c r="P551573" s="83"/>
    </row>
    <row r="551574" spans="16:16" x14ac:dyDescent="0.3">
      <c r="P551574" s="83"/>
    </row>
    <row r="551575" spans="16:16" x14ac:dyDescent="0.3">
      <c r="P551575" s="83"/>
    </row>
    <row r="551576" spans="16:16" x14ac:dyDescent="0.3">
      <c r="P551576" s="83"/>
    </row>
    <row r="551577" spans="16:16" x14ac:dyDescent="0.3">
      <c r="P551577" s="83"/>
    </row>
    <row r="551578" spans="16:16" x14ac:dyDescent="0.3">
      <c r="P551578" s="83"/>
    </row>
    <row r="551579" spans="16:16" x14ac:dyDescent="0.3">
      <c r="P551579" s="83"/>
    </row>
    <row r="551580" spans="16:16" x14ac:dyDescent="0.3">
      <c r="P551580" s="83"/>
    </row>
    <row r="551581" spans="16:16" x14ac:dyDescent="0.3">
      <c r="P551581" s="83"/>
    </row>
    <row r="551582" spans="16:16" x14ac:dyDescent="0.3">
      <c r="P551582" s="83"/>
    </row>
    <row r="551583" spans="16:16" x14ac:dyDescent="0.3">
      <c r="P551583" s="83"/>
    </row>
    <row r="551584" spans="16:16" x14ac:dyDescent="0.3">
      <c r="P551584" s="83"/>
    </row>
    <row r="551585" spans="16:16" x14ac:dyDescent="0.3">
      <c r="P551585" s="83"/>
    </row>
    <row r="551586" spans="16:16" x14ac:dyDescent="0.3">
      <c r="P551586" s="83"/>
    </row>
    <row r="551587" spans="16:16" x14ac:dyDescent="0.3">
      <c r="P551587" s="83"/>
    </row>
    <row r="551588" spans="16:16" x14ac:dyDescent="0.3">
      <c r="P551588" s="83"/>
    </row>
    <row r="551589" spans="16:16" x14ac:dyDescent="0.3">
      <c r="P551589" s="83"/>
    </row>
    <row r="551590" spans="16:16" x14ac:dyDescent="0.3">
      <c r="P551590" s="83"/>
    </row>
    <row r="551591" spans="16:16" x14ac:dyDescent="0.3">
      <c r="P551591" s="83"/>
    </row>
    <row r="551592" spans="16:16" x14ac:dyDescent="0.3">
      <c r="P551592" s="83"/>
    </row>
    <row r="551593" spans="16:16" x14ac:dyDescent="0.3">
      <c r="P551593" s="83"/>
    </row>
    <row r="551594" spans="16:16" x14ac:dyDescent="0.3">
      <c r="P551594" s="83"/>
    </row>
    <row r="551595" spans="16:16" x14ac:dyDescent="0.3">
      <c r="P551595" s="83"/>
    </row>
    <row r="551596" spans="16:16" x14ac:dyDescent="0.3">
      <c r="P551596" s="83"/>
    </row>
    <row r="551597" spans="16:16" x14ac:dyDescent="0.3">
      <c r="P551597" s="83"/>
    </row>
    <row r="551598" spans="16:16" x14ac:dyDescent="0.3">
      <c r="P551598" s="83"/>
    </row>
    <row r="551599" spans="16:16" x14ac:dyDescent="0.3">
      <c r="P551599" s="83"/>
    </row>
    <row r="551600" spans="16:16" x14ac:dyDescent="0.3">
      <c r="P551600" s="83"/>
    </row>
    <row r="551601" spans="16:16" x14ac:dyDescent="0.3">
      <c r="P551601" s="83"/>
    </row>
    <row r="551602" spans="16:16" x14ac:dyDescent="0.3">
      <c r="P551602" s="83"/>
    </row>
    <row r="551603" spans="16:16" x14ac:dyDescent="0.3">
      <c r="P551603" s="83"/>
    </row>
    <row r="551604" spans="16:16" x14ac:dyDescent="0.3">
      <c r="P551604" s="83"/>
    </row>
    <row r="551605" spans="16:16" x14ac:dyDescent="0.3">
      <c r="P551605" s="83"/>
    </row>
    <row r="551606" spans="16:16" x14ac:dyDescent="0.3">
      <c r="P551606" s="83"/>
    </row>
    <row r="551607" spans="16:16" x14ac:dyDescent="0.3">
      <c r="P551607" s="83"/>
    </row>
    <row r="551608" spans="16:16" x14ac:dyDescent="0.3">
      <c r="P551608" s="83"/>
    </row>
    <row r="551609" spans="16:16" x14ac:dyDescent="0.3">
      <c r="P551609" s="83"/>
    </row>
    <row r="551610" spans="16:16" x14ac:dyDescent="0.3">
      <c r="P551610" s="83"/>
    </row>
    <row r="551611" spans="16:16" x14ac:dyDescent="0.3">
      <c r="P551611" s="83"/>
    </row>
    <row r="551612" spans="16:16" x14ac:dyDescent="0.3">
      <c r="P551612" s="83"/>
    </row>
    <row r="551613" spans="16:16" x14ac:dyDescent="0.3">
      <c r="P551613" s="83"/>
    </row>
    <row r="551614" spans="16:16" x14ac:dyDescent="0.3">
      <c r="P551614" s="83"/>
    </row>
    <row r="551615" spans="16:16" x14ac:dyDescent="0.3">
      <c r="P551615" s="83"/>
    </row>
    <row r="551616" spans="16:16" x14ac:dyDescent="0.3">
      <c r="P551616" s="83"/>
    </row>
    <row r="551617" spans="16:16" x14ac:dyDescent="0.3">
      <c r="P551617" s="83"/>
    </row>
    <row r="551618" spans="16:16" x14ac:dyDescent="0.3">
      <c r="P551618" s="83"/>
    </row>
    <row r="551619" spans="16:16" x14ac:dyDescent="0.3">
      <c r="P551619" s="83"/>
    </row>
    <row r="551620" spans="16:16" x14ac:dyDescent="0.3">
      <c r="P551620" s="83"/>
    </row>
    <row r="551621" spans="16:16" x14ac:dyDescent="0.3">
      <c r="P551621" s="83"/>
    </row>
    <row r="551622" spans="16:16" x14ac:dyDescent="0.3">
      <c r="P551622" s="83"/>
    </row>
    <row r="551623" spans="16:16" x14ac:dyDescent="0.3">
      <c r="P551623" s="83"/>
    </row>
    <row r="551624" spans="16:16" x14ac:dyDescent="0.3">
      <c r="P551624" s="83"/>
    </row>
    <row r="551625" spans="16:16" x14ac:dyDescent="0.3">
      <c r="P551625" s="83"/>
    </row>
    <row r="551626" spans="16:16" x14ac:dyDescent="0.3">
      <c r="P551626" s="83"/>
    </row>
    <row r="551627" spans="16:16" x14ac:dyDescent="0.3">
      <c r="P551627" s="83"/>
    </row>
    <row r="551628" spans="16:16" x14ac:dyDescent="0.3">
      <c r="P551628" s="83"/>
    </row>
    <row r="551629" spans="16:16" x14ac:dyDescent="0.3">
      <c r="P551629" s="83"/>
    </row>
    <row r="551630" spans="16:16" x14ac:dyDescent="0.3">
      <c r="P551630" s="83"/>
    </row>
    <row r="551631" spans="16:16" x14ac:dyDescent="0.3">
      <c r="P551631" s="83"/>
    </row>
    <row r="551632" spans="16:16" x14ac:dyDescent="0.3">
      <c r="P551632" s="83"/>
    </row>
    <row r="551633" spans="16:16" x14ac:dyDescent="0.3">
      <c r="P551633" s="83"/>
    </row>
    <row r="551634" spans="16:16" x14ac:dyDescent="0.3">
      <c r="P551634" s="83"/>
    </row>
    <row r="551635" spans="16:16" x14ac:dyDescent="0.3">
      <c r="P551635" s="83"/>
    </row>
    <row r="551636" spans="16:16" x14ac:dyDescent="0.3">
      <c r="P551636" s="83"/>
    </row>
    <row r="551637" spans="16:16" x14ac:dyDescent="0.3">
      <c r="P551637" s="83"/>
    </row>
    <row r="551638" spans="16:16" x14ac:dyDescent="0.3">
      <c r="P551638" s="83"/>
    </row>
    <row r="551639" spans="16:16" x14ac:dyDescent="0.3">
      <c r="P551639" s="83"/>
    </row>
    <row r="551640" spans="16:16" x14ac:dyDescent="0.3">
      <c r="P551640" s="83"/>
    </row>
    <row r="551641" spans="16:16" x14ac:dyDescent="0.3">
      <c r="P551641" s="83"/>
    </row>
    <row r="551642" spans="16:16" x14ac:dyDescent="0.3">
      <c r="P551642" s="83"/>
    </row>
    <row r="551643" spans="16:16" x14ac:dyDescent="0.3">
      <c r="P551643" s="83"/>
    </row>
    <row r="551644" spans="16:16" x14ac:dyDescent="0.3">
      <c r="P551644" s="83"/>
    </row>
    <row r="551645" spans="16:16" x14ac:dyDescent="0.3">
      <c r="P551645" s="83"/>
    </row>
    <row r="551646" spans="16:16" x14ac:dyDescent="0.3">
      <c r="P551646" s="83"/>
    </row>
    <row r="551647" spans="16:16" x14ac:dyDescent="0.3">
      <c r="P551647" s="83"/>
    </row>
    <row r="551648" spans="16:16" x14ac:dyDescent="0.3">
      <c r="P551648" s="83"/>
    </row>
    <row r="551649" spans="16:16" x14ac:dyDescent="0.3">
      <c r="P551649" s="83"/>
    </row>
    <row r="551650" spans="16:16" x14ac:dyDescent="0.3">
      <c r="P551650" s="83"/>
    </row>
    <row r="551651" spans="16:16" x14ac:dyDescent="0.3">
      <c r="P551651" s="83"/>
    </row>
    <row r="551652" spans="16:16" x14ac:dyDescent="0.3">
      <c r="P551652" s="83"/>
    </row>
    <row r="551653" spans="16:16" x14ac:dyDescent="0.3">
      <c r="P551653" s="83"/>
    </row>
    <row r="551654" spans="16:16" x14ac:dyDescent="0.3">
      <c r="P551654" s="83"/>
    </row>
    <row r="551655" spans="16:16" x14ac:dyDescent="0.3">
      <c r="P551655" s="83"/>
    </row>
    <row r="551656" spans="16:16" x14ac:dyDescent="0.3">
      <c r="P551656" s="83"/>
    </row>
    <row r="551657" spans="16:16" x14ac:dyDescent="0.3">
      <c r="P551657" s="83"/>
    </row>
    <row r="551658" spans="16:16" x14ac:dyDescent="0.3">
      <c r="P551658" s="83"/>
    </row>
    <row r="551659" spans="16:16" x14ac:dyDescent="0.3">
      <c r="P551659" s="83"/>
    </row>
    <row r="551660" spans="16:16" x14ac:dyDescent="0.3">
      <c r="P551660" s="83"/>
    </row>
    <row r="551661" spans="16:16" x14ac:dyDescent="0.3">
      <c r="P551661" s="83"/>
    </row>
    <row r="551662" spans="16:16" x14ac:dyDescent="0.3">
      <c r="P551662" s="83"/>
    </row>
    <row r="551663" spans="16:16" x14ac:dyDescent="0.3">
      <c r="P551663" s="83"/>
    </row>
    <row r="551664" spans="16:16" x14ac:dyDescent="0.3">
      <c r="P551664" s="83"/>
    </row>
    <row r="551665" spans="16:16" x14ac:dyDescent="0.3">
      <c r="P551665" s="83"/>
    </row>
    <row r="551666" spans="16:16" x14ac:dyDescent="0.3">
      <c r="P551666" s="83"/>
    </row>
    <row r="551667" spans="16:16" x14ac:dyDescent="0.3">
      <c r="P551667" s="83"/>
    </row>
    <row r="551668" spans="16:16" x14ac:dyDescent="0.3">
      <c r="P551668" s="83"/>
    </row>
    <row r="551669" spans="16:16" x14ac:dyDescent="0.3">
      <c r="P551669" s="83"/>
    </row>
    <row r="551670" spans="16:16" x14ac:dyDescent="0.3">
      <c r="P551670" s="83"/>
    </row>
    <row r="551671" spans="16:16" x14ac:dyDescent="0.3">
      <c r="P551671" s="83"/>
    </row>
    <row r="551672" spans="16:16" x14ac:dyDescent="0.3">
      <c r="P551672" s="83"/>
    </row>
    <row r="551673" spans="16:16" x14ac:dyDescent="0.3">
      <c r="P551673" s="83"/>
    </row>
    <row r="551674" spans="16:16" x14ac:dyDescent="0.3">
      <c r="P551674" s="83"/>
    </row>
    <row r="551675" spans="16:16" x14ac:dyDescent="0.3">
      <c r="P551675" s="83"/>
    </row>
    <row r="551676" spans="16:16" x14ac:dyDescent="0.3">
      <c r="P551676" s="83"/>
    </row>
    <row r="551677" spans="16:16" x14ac:dyDescent="0.3">
      <c r="P551677" s="83"/>
    </row>
    <row r="551678" spans="16:16" x14ac:dyDescent="0.3">
      <c r="P551678" s="83"/>
    </row>
    <row r="551679" spans="16:16" x14ac:dyDescent="0.3">
      <c r="P551679" s="83"/>
    </row>
    <row r="551680" spans="16:16" x14ac:dyDescent="0.3">
      <c r="P551680" s="83"/>
    </row>
    <row r="551681" spans="16:16" x14ac:dyDescent="0.3">
      <c r="P551681" s="83"/>
    </row>
    <row r="551682" spans="16:16" x14ac:dyDescent="0.3">
      <c r="P551682" s="83"/>
    </row>
    <row r="551683" spans="16:16" x14ac:dyDescent="0.3">
      <c r="P551683" s="83"/>
    </row>
    <row r="551684" spans="16:16" x14ac:dyDescent="0.3">
      <c r="P551684" s="83"/>
    </row>
    <row r="551685" spans="16:16" x14ac:dyDescent="0.3">
      <c r="P551685" s="83"/>
    </row>
    <row r="551686" spans="16:16" x14ac:dyDescent="0.3">
      <c r="P551686" s="83"/>
    </row>
    <row r="551687" spans="16:16" x14ac:dyDescent="0.3">
      <c r="P551687" s="83"/>
    </row>
    <row r="551688" spans="16:16" x14ac:dyDescent="0.3">
      <c r="P551688" s="83"/>
    </row>
    <row r="551689" spans="16:16" x14ac:dyDescent="0.3">
      <c r="P551689" s="83"/>
    </row>
    <row r="551690" spans="16:16" x14ac:dyDescent="0.3">
      <c r="P551690" s="83"/>
    </row>
    <row r="551691" spans="16:16" x14ac:dyDescent="0.3">
      <c r="P551691" s="83"/>
    </row>
    <row r="551692" spans="16:16" x14ac:dyDescent="0.3">
      <c r="P551692" s="83"/>
    </row>
    <row r="551693" spans="16:16" x14ac:dyDescent="0.3">
      <c r="P551693" s="83"/>
    </row>
    <row r="551694" spans="16:16" x14ac:dyDescent="0.3">
      <c r="P551694" s="83"/>
    </row>
    <row r="551695" spans="16:16" x14ac:dyDescent="0.3">
      <c r="P551695" s="83"/>
    </row>
    <row r="551696" spans="16:16" x14ac:dyDescent="0.3">
      <c r="P551696" s="83"/>
    </row>
    <row r="551697" spans="16:16" x14ac:dyDescent="0.3">
      <c r="P551697" s="83"/>
    </row>
    <row r="551698" spans="16:16" x14ac:dyDescent="0.3">
      <c r="P551698" s="83"/>
    </row>
    <row r="551699" spans="16:16" x14ac:dyDescent="0.3">
      <c r="P551699" s="83"/>
    </row>
    <row r="551700" spans="16:16" x14ac:dyDescent="0.3">
      <c r="P551700" s="83"/>
    </row>
    <row r="551701" spans="16:16" x14ac:dyDescent="0.3">
      <c r="P551701" s="83"/>
    </row>
    <row r="551702" spans="16:16" x14ac:dyDescent="0.3">
      <c r="P551702" s="83"/>
    </row>
    <row r="551703" spans="16:16" x14ac:dyDescent="0.3">
      <c r="P551703" s="83"/>
    </row>
    <row r="551704" spans="16:16" x14ac:dyDescent="0.3">
      <c r="P551704" s="83"/>
    </row>
    <row r="551705" spans="16:16" x14ac:dyDescent="0.3">
      <c r="P551705" s="83"/>
    </row>
    <row r="551706" spans="16:16" x14ac:dyDescent="0.3">
      <c r="P551706" s="83"/>
    </row>
    <row r="551707" spans="16:16" x14ac:dyDescent="0.3">
      <c r="P551707" s="83"/>
    </row>
    <row r="551708" spans="16:16" x14ac:dyDescent="0.3">
      <c r="P551708" s="83"/>
    </row>
    <row r="551709" spans="16:16" x14ac:dyDescent="0.3">
      <c r="P551709" s="83"/>
    </row>
    <row r="551710" spans="16:16" x14ac:dyDescent="0.3">
      <c r="P551710" s="83"/>
    </row>
    <row r="551711" spans="16:16" x14ac:dyDescent="0.3">
      <c r="P551711" s="83"/>
    </row>
    <row r="551712" spans="16:16" x14ac:dyDescent="0.3">
      <c r="P551712" s="83"/>
    </row>
    <row r="551713" spans="16:16" x14ac:dyDescent="0.3">
      <c r="P551713" s="83"/>
    </row>
    <row r="551714" spans="16:16" x14ac:dyDescent="0.3">
      <c r="P551714" s="83"/>
    </row>
    <row r="551715" spans="16:16" x14ac:dyDescent="0.3">
      <c r="P551715" s="83"/>
    </row>
    <row r="551716" spans="16:16" x14ac:dyDescent="0.3">
      <c r="P551716" s="83"/>
    </row>
    <row r="551717" spans="16:16" x14ac:dyDescent="0.3">
      <c r="P551717" s="83"/>
    </row>
    <row r="551718" spans="16:16" x14ac:dyDescent="0.3">
      <c r="P551718" s="83"/>
    </row>
    <row r="551719" spans="16:16" x14ac:dyDescent="0.3">
      <c r="P551719" s="83"/>
    </row>
    <row r="551720" spans="16:16" x14ac:dyDescent="0.3">
      <c r="P551720" s="83"/>
    </row>
    <row r="551721" spans="16:16" x14ac:dyDescent="0.3">
      <c r="P551721" s="83"/>
    </row>
    <row r="551722" spans="16:16" x14ac:dyDescent="0.3">
      <c r="P551722" s="83"/>
    </row>
    <row r="551723" spans="16:16" x14ac:dyDescent="0.3">
      <c r="P551723" s="83"/>
    </row>
    <row r="551724" spans="16:16" x14ac:dyDescent="0.3">
      <c r="P551724" s="83"/>
    </row>
    <row r="551725" spans="16:16" x14ac:dyDescent="0.3">
      <c r="P551725" s="83"/>
    </row>
    <row r="551726" spans="16:16" x14ac:dyDescent="0.3">
      <c r="P551726" s="83"/>
    </row>
    <row r="551727" spans="16:16" x14ac:dyDescent="0.3">
      <c r="P551727" s="83"/>
    </row>
    <row r="551728" spans="16:16" x14ac:dyDescent="0.3">
      <c r="P551728" s="83"/>
    </row>
    <row r="551729" spans="16:16" x14ac:dyDescent="0.3">
      <c r="P551729" s="83"/>
    </row>
    <row r="551730" spans="16:16" x14ac:dyDescent="0.3">
      <c r="P551730" s="83"/>
    </row>
    <row r="551731" spans="16:16" x14ac:dyDescent="0.3">
      <c r="P551731" s="83"/>
    </row>
    <row r="551732" spans="16:16" x14ac:dyDescent="0.3">
      <c r="P551732" s="83"/>
    </row>
    <row r="551733" spans="16:16" x14ac:dyDescent="0.3">
      <c r="P551733" s="83"/>
    </row>
    <row r="551734" spans="16:16" x14ac:dyDescent="0.3">
      <c r="P551734" s="83"/>
    </row>
    <row r="551735" spans="16:16" x14ac:dyDescent="0.3">
      <c r="P551735" s="83"/>
    </row>
    <row r="551736" spans="16:16" x14ac:dyDescent="0.3">
      <c r="P551736" s="83"/>
    </row>
    <row r="551737" spans="16:16" x14ac:dyDescent="0.3">
      <c r="P551737" s="83"/>
    </row>
    <row r="551738" spans="16:16" x14ac:dyDescent="0.3">
      <c r="P551738" s="83"/>
    </row>
    <row r="551739" spans="16:16" x14ac:dyDescent="0.3">
      <c r="P551739" s="83"/>
    </row>
    <row r="551740" spans="16:16" x14ac:dyDescent="0.3">
      <c r="P551740" s="83"/>
    </row>
    <row r="551741" spans="16:16" x14ac:dyDescent="0.3">
      <c r="P551741" s="83"/>
    </row>
    <row r="551742" spans="16:16" x14ac:dyDescent="0.3">
      <c r="P551742" s="83"/>
    </row>
    <row r="551743" spans="16:16" x14ac:dyDescent="0.3">
      <c r="P551743" s="83"/>
    </row>
    <row r="551744" spans="16:16" x14ac:dyDescent="0.3">
      <c r="P551744" s="83"/>
    </row>
    <row r="551745" spans="16:16" x14ac:dyDescent="0.3">
      <c r="P551745" s="83"/>
    </row>
    <row r="551746" spans="16:16" x14ac:dyDescent="0.3">
      <c r="P551746" s="83"/>
    </row>
    <row r="551747" spans="16:16" x14ac:dyDescent="0.3">
      <c r="P551747" s="83"/>
    </row>
    <row r="551748" spans="16:16" x14ac:dyDescent="0.3">
      <c r="P551748" s="83"/>
    </row>
    <row r="551749" spans="16:16" x14ac:dyDescent="0.3">
      <c r="P551749" s="83"/>
    </row>
    <row r="551750" spans="16:16" x14ac:dyDescent="0.3">
      <c r="P551750" s="83"/>
    </row>
    <row r="551751" spans="16:16" x14ac:dyDescent="0.3">
      <c r="P551751" s="83"/>
    </row>
    <row r="551752" spans="16:16" x14ac:dyDescent="0.3">
      <c r="P551752" s="83"/>
    </row>
    <row r="551753" spans="16:16" x14ac:dyDescent="0.3">
      <c r="P551753" s="83"/>
    </row>
    <row r="551754" spans="16:16" x14ac:dyDescent="0.3">
      <c r="P551754" s="83"/>
    </row>
    <row r="551755" spans="16:16" x14ac:dyDescent="0.3">
      <c r="P551755" s="83"/>
    </row>
    <row r="551756" spans="16:16" x14ac:dyDescent="0.3">
      <c r="P551756" s="83"/>
    </row>
    <row r="551757" spans="16:16" x14ac:dyDescent="0.3">
      <c r="P551757" s="83"/>
    </row>
    <row r="551758" spans="16:16" x14ac:dyDescent="0.3">
      <c r="P551758" s="83"/>
    </row>
    <row r="551759" spans="16:16" x14ac:dyDescent="0.3">
      <c r="P551759" s="83"/>
    </row>
    <row r="551760" spans="16:16" x14ac:dyDescent="0.3">
      <c r="P551760" s="83"/>
    </row>
    <row r="551761" spans="16:16" x14ac:dyDescent="0.3">
      <c r="P551761" s="83"/>
    </row>
    <row r="551762" spans="16:16" x14ac:dyDescent="0.3">
      <c r="P551762" s="83"/>
    </row>
    <row r="551763" spans="16:16" x14ac:dyDescent="0.3">
      <c r="P551763" s="83"/>
    </row>
    <row r="551764" spans="16:16" x14ac:dyDescent="0.3">
      <c r="P551764" s="83"/>
    </row>
    <row r="551765" spans="16:16" x14ac:dyDescent="0.3">
      <c r="P551765" s="83"/>
    </row>
    <row r="551766" spans="16:16" x14ac:dyDescent="0.3">
      <c r="P551766" s="83"/>
    </row>
    <row r="551767" spans="16:16" x14ac:dyDescent="0.3">
      <c r="P551767" s="83"/>
    </row>
    <row r="551768" spans="16:16" x14ac:dyDescent="0.3">
      <c r="P551768" s="83"/>
    </row>
    <row r="551769" spans="16:16" x14ac:dyDescent="0.3">
      <c r="P551769" s="83"/>
    </row>
    <row r="551770" spans="16:16" x14ac:dyDescent="0.3">
      <c r="P551770" s="83"/>
    </row>
    <row r="551771" spans="16:16" x14ac:dyDescent="0.3">
      <c r="P551771" s="83"/>
    </row>
    <row r="551772" spans="16:16" x14ac:dyDescent="0.3">
      <c r="P551772" s="83"/>
    </row>
    <row r="551773" spans="16:16" x14ac:dyDescent="0.3">
      <c r="P551773" s="83"/>
    </row>
    <row r="551774" spans="16:16" x14ac:dyDescent="0.3">
      <c r="P551774" s="83"/>
    </row>
    <row r="551775" spans="16:16" x14ac:dyDescent="0.3">
      <c r="P551775" s="83"/>
    </row>
    <row r="551776" spans="16:16" x14ac:dyDescent="0.3">
      <c r="P551776" s="83"/>
    </row>
    <row r="551777" spans="16:16" x14ac:dyDescent="0.3">
      <c r="P551777" s="83"/>
    </row>
    <row r="551778" spans="16:16" x14ac:dyDescent="0.3">
      <c r="P551778" s="83"/>
    </row>
    <row r="551779" spans="16:16" x14ac:dyDescent="0.3">
      <c r="P551779" s="83"/>
    </row>
    <row r="551780" spans="16:16" x14ac:dyDescent="0.3">
      <c r="P551780" s="83"/>
    </row>
    <row r="551781" spans="16:16" x14ac:dyDescent="0.3">
      <c r="P551781" s="83"/>
    </row>
    <row r="551782" spans="16:16" x14ac:dyDescent="0.3">
      <c r="P551782" s="83"/>
    </row>
    <row r="551783" spans="16:16" x14ac:dyDescent="0.3">
      <c r="P551783" s="83"/>
    </row>
    <row r="551784" spans="16:16" x14ac:dyDescent="0.3">
      <c r="P551784" s="83"/>
    </row>
    <row r="551785" spans="16:16" x14ac:dyDescent="0.3">
      <c r="P551785" s="83"/>
    </row>
    <row r="551786" spans="16:16" x14ac:dyDescent="0.3">
      <c r="P551786" s="83"/>
    </row>
    <row r="551787" spans="16:16" x14ac:dyDescent="0.3">
      <c r="P551787" s="83"/>
    </row>
    <row r="551788" spans="16:16" x14ac:dyDescent="0.3">
      <c r="P551788" s="83"/>
    </row>
    <row r="551789" spans="16:16" x14ac:dyDescent="0.3">
      <c r="P551789" s="83"/>
    </row>
    <row r="551790" spans="16:16" x14ac:dyDescent="0.3">
      <c r="P551790" s="83"/>
    </row>
    <row r="551791" spans="16:16" x14ac:dyDescent="0.3">
      <c r="P551791" s="83"/>
    </row>
    <row r="551792" spans="16:16" x14ac:dyDescent="0.3">
      <c r="P551792" s="83"/>
    </row>
    <row r="551793" spans="16:16" x14ac:dyDescent="0.3">
      <c r="P551793" s="83"/>
    </row>
    <row r="551794" spans="16:16" x14ac:dyDescent="0.3">
      <c r="P551794" s="83"/>
    </row>
    <row r="551795" spans="16:16" x14ac:dyDescent="0.3">
      <c r="P551795" s="83"/>
    </row>
    <row r="551796" spans="16:16" x14ac:dyDescent="0.3">
      <c r="P551796" s="83"/>
    </row>
    <row r="551797" spans="16:16" x14ac:dyDescent="0.3">
      <c r="P551797" s="83"/>
    </row>
    <row r="551798" spans="16:16" x14ac:dyDescent="0.3">
      <c r="P551798" s="83"/>
    </row>
    <row r="551799" spans="16:16" x14ac:dyDescent="0.3">
      <c r="P551799" s="83"/>
    </row>
    <row r="551800" spans="16:16" x14ac:dyDescent="0.3">
      <c r="P551800" s="83"/>
    </row>
    <row r="551801" spans="16:16" x14ac:dyDescent="0.3">
      <c r="P551801" s="83"/>
    </row>
    <row r="551802" spans="16:16" x14ac:dyDescent="0.3">
      <c r="P551802" s="83"/>
    </row>
    <row r="551803" spans="16:16" x14ac:dyDescent="0.3">
      <c r="P551803" s="83"/>
    </row>
    <row r="551804" spans="16:16" x14ac:dyDescent="0.3">
      <c r="P551804" s="83"/>
    </row>
    <row r="551805" spans="16:16" x14ac:dyDescent="0.3">
      <c r="P551805" s="83"/>
    </row>
    <row r="551806" spans="16:16" x14ac:dyDescent="0.3">
      <c r="P551806" s="83"/>
    </row>
    <row r="551807" spans="16:16" x14ac:dyDescent="0.3">
      <c r="P551807" s="83"/>
    </row>
    <row r="551808" spans="16:16" x14ac:dyDescent="0.3">
      <c r="P551808" s="83"/>
    </row>
    <row r="551809" spans="16:16" x14ac:dyDescent="0.3">
      <c r="P551809" s="83"/>
    </row>
    <row r="551810" spans="16:16" x14ac:dyDescent="0.3">
      <c r="P551810" s="83"/>
    </row>
    <row r="551811" spans="16:16" x14ac:dyDescent="0.3">
      <c r="P551811" s="83"/>
    </row>
    <row r="551812" spans="16:16" x14ac:dyDescent="0.3">
      <c r="P551812" s="83"/>
    </row>
    <row r="551813" spans="16:16" x14ac:dyDescent="0.3">
      <c r="P551813" s="83"/>
    </row>
    <row r="551814" spans="16:16" x14ac:dyDescent="0.3">
      <c r="P551814" s="83"/>
    </row>
    <row r="551815" spans="16:16" x14ac:dyDescent="0.3">
      <c r="P551815" s="83"/>
    </row>
    <row r="551816" spans="16:16" x14ac:dyDescent="0.3">
      <c r="P551816" s="83"/>
    </row>
    <row r="551817" spans="16:16" x14ac:dyDescent="0.3">
      <c r="P551817" s="83"/>
    </row>
    <row r="551818" spans="16:16" x14ac:dyDescent="0.3">
      <c r="P551818" s="83"/>
    </row>
    <row r="551819" spans="16:16" x14ac:dyDescent="0.3">
      <c r="P551819" s="83"/>
    </row>
    <row r="551820" spans="16:16" x14ac:dyDescent="0.3">
      <c r="P551820" s="83"/>
    </row>
    <row r="551821" spans="16:16" x14ac:dyDescent="0.3">
      <c r="P551821" s="83"/>
    </row>
    <row r="551822" spans="16:16" x14ac:dyDescent="0.3">
      <c r="P551822" s="83"/>
    </row>
    <row r="551823" spans="16:16" x14ac:dyDescent="0.3">
      <c r="P551823" s="83"/>
    </row>
    <row r="551824" spans="16:16" x14ac:dyDescent="0.3">
      <c r="P551824" s="83"/>
    </row>
    <row r="551825" spans="16:16" x14ac:dyDescent="0.3">
      <c r="P551825" s="83"/>
    </row>
    <row r="551826" spans="16:16" x14ac:dyDescent="0.3">
      <c r="P551826" s="83"/>
    </row>
    <row r="551827" spans="16:16" x14ac:dyDescent="0.3">
      <c r="P551827" s="83"/>
    </row>
    <row r="551828" spans="16:16" x14ac:dyDescent="0.3">
      <c r="P551828" s="83"/>
    </row>
    <row r="551829" spans="16:16" x14ac:dyDescent="0.3">
      <c r="P551829" s="83"/>
    </row>
    <row r="551830" spans="16:16" x14ac:dyDescent="0.3">
      <c r="P551830" s="83"/>
    </row>
    <row r="551831" spans="16:16" x14ac:dyDescent="0.3">
      <c r="P551831" s="83"/>
    </row>
    <row r="551832" spans="16:16" x14ac:dyDescent="0.3">
      <c r="P551832" s="83"/>
    </row>
    <row r="551833" spans="16:16" x14ac:dyDescent="0.3">
      <c r="P551833" s="83"/>
    </row>
    <row r="551834" spans="16:16" x14ac:dyDescent="0.3">
      <c r="P551834" s="83"/>
    </row>
    <row r="551835" spans="16:16" x14ac:dyDescent="0.3">
      <c r="P551835" s="83"/>
    </row>
    <row r="551836" spans="16:16" x14ac:dyDescent="0.3">
      <c r="P551836" s="83"/>
    </row>
    <row r="551837" spans="16:16" x14ac:dyDescent="0.3">
      <c r="P551837" s="83"/>
    </row>
    <row r="551838" spans="16:16" x14ac:dyDescent="0.3">
      <c r="P551838" s="83"/>
    </row>
    <row r="551839" spans="16:16" x14ac:dyDescent="0.3">
      <c r="P551839" s="83"/>
    </row>
    <row r="551840" spans="16:16" x14ac:dyDescent="0.3">
      <c r="P551840" s="83"/>
    </row>
    <row r="551841" spans="16:16" x14ac:dyDescent="0.3">
      <c r="P551841" s="83"/>
    </row>
    <row r="551842" spans="16:16" x14ac:dyDescent="0.3">
      <c r="P551842" s="83"/>
    </row>
    <row r="551843" spans="16:16" x14ac:dyDescent="0.3">
      <c r="P551843" s="83"/>
    </row>
    <row r="551844" spans="16:16" x14ac:dyDescent="0.3">
      <c r="P551844" s="83"/>
    </row>
    <row r="551845" spans="16:16" x14ac:dyDescent="0.3">
      <c r="P551845" s="83"/>
    </row>
    <row r="551846" spans="16:16" x14ac:dyDescent="0.3">
      <c r="P551846" s="83"/>
    </row>
    <row r="551847" spans="16:16" x14ac:dyDescent="0.3">
      <c r="P551847" s="83"/>
    </row>
    <row r="551848" spans="16:16" x14ac:dyDescent="0.3">
      <c r="P551848" s="83"/>
    </row>
    <row r="551849" spans="16:16" x14ac:dyDescent="0.3">
      <c r="P551849" s="83"/>
    </row>
    <row r="551850" spans="16:16" x14ac:dyDescent="0.3">
      <c r="P551850" s="83"/>
    </row>
    <row r="551851" spans="16:16" x14ac:dyDescent="0.3">
      <c r="P551851" s="83"/>
    </row>
    <row r="551852" spans="16:16" x14ac:dyDescent="0.3">
      <c r="P551852" s="83"/>
    </row>
    <row r="551853" spans="16:16" x14ac:dyDescent="0.3">
      <c r="P551853" s="83"/>
    </row>
    <row r="551854" spans="16:16" x14ac:dyDescent="0.3">
      <c r="P551854" s="83"/>
    </row>
    <row r="551855" spans="16:16" x14ac:dyDescent="0.3">
      <c r="P551855" s="83"/>
    </row>
    <row r="551856" spans="16:16" x14ac:dyDescent="0.3">
      <c r="P551856" s="83"/>
    </row>
    <row r="551857" spans="16:16" x14ac:dyDescent="0.3">
      <c r="P551857" s="83"/>
    </row>
    <row r="551858" spans="16:16" x14ac:dyDescent="0.3">
      <c r="P551858" s="83"/>
    </row>
    <row r="551859" spans="16:16" x14ac:dyDescent="0.3">
      <c r="P551859" s="83"/>
    </row>
    <row r="551860" spans="16:16" x14ac:dyDescent="0.3">
      <c r="P551860" s="83"/>
    </row>
    <row r="551861" spans="16:16" x14ac:dyDescent="0.3">
      <c r="P551861" s="83"/>
    </row>
    <row r="551862" spans="16:16" x14ac:dyDescent="0.3">
      <c r="P551862" s="83"/>
    </row>
    <row r="551863" spans="16:16" x14ac:dyDescent="0.3">
      <c r="P551863" s="83"/>
    </row>
    <row r="551864" spans="16:16" x14ac:dyDescent="0.3">
      <c r="P551864" s="83"/>
    </row>
    <row r="551865" spans="16:16" x14ac:dyDescent="0.3">
      <c r="P551865" s="83"/>
    </row>
    <row r="551866" spans="16:16" x14ac:dyDescent="0.3">
      <c r="P551866" s="83"/>
    </row>
    <row r="551867" spans="16:16" x14ac:dyDescent="0.3">
      <c r="P551867" s="83"/>
    </row>
    <row r="551868" spans="16:16" x14ac:dyDescent="0.3">
      <c r="P551868" s="83"/>
    </row>
    <row r="551869" spans="16:16" x14ac:dyDescent="0.3">
      <c r="P551869" s="83"/>
    </row>
    <row r="551870" spans="16:16" x14ac:dyDescent="0.3">
      <c r="P551870" s="83"/>
    </row>
    <row r="551871" spans="16:16" x14ac:dyDescent="0.3">
      <c r="P551871" s="83"/>
    </row>
    <row r="551872" spans="16:16" x14ac:dyDescent="0.3">
      <c r="P551872" s="83"/>
    </row>
    <row r="551873" spans="16:16" x14ac:dyDescent="0.3">
      <c r="P551873" s="83"/>
    </row>
    <row r="551874" spans="16:16" x14ac:dyDescent="0.3">
      <c r="P551874" s="83"/>
    </row>
    <row r="551875" spans="16:16" x14ac:dyDescent="0.3">
      <c r="P551875" s="83"/>
    </row>
    <row r="551876" spans="16:16" x14ac:dyDescent="0.3">
      <c r="P551876" s="83"/>
    </row>
    <row r="551877" spans="16:16" x14ac:dyDescent="0.3">
      <c r="P551877" s="83"/>
    </row>
    <row r="551878" spans="16:16" x14ac:dyDescent="0.3">
      <c r="P551878" s="83"/>
    </row>
    <row r="551879" spans="16:16" x14ac:dyDescent="0.3">
      <c r="P551879" s="83"/>
    </row>
    <row r="551880" spans="16:16" x14ac:dyDescent="0.3">
      <c r="P551880" s="83"/>
    </row>
    <row r="551881" spans="16:16" x14ac:dyDescent="0.3">
      <c r="P551881" s="83"/>
    </row>
    <row r="551882" spans="16:16" x14ac:dyDescent="0.3">
      <c r="P551882" s="83"/>
    </row>
    <row r="551883" spans="16:16" x14ac:dyDescent="0.3">
      <c r="P551883" s="83"/>
    </row>
    <row r="551884" spans="16:16" x14ac:dyDescent="0.3">
      <c r="P551884" s="83"/>
    </row>
    <row r="551885" spans="16:16" x14ac:dyDescent="0.3">
      <c r="P551885" s="83"/>
    </row>
    <row r="551886" spans="16:16" x14ac:dyDescent="0.3">
      <c r="P551886" s="83"/>
    </row>
    <row r="551887" spans="16:16" x14ac:dyDescent="0.3">
      <c r="P551887" s="83"/>
    </row>
    <row r="551888" spans="16:16" x14ac:dyDescent="0.3">
      <c r="P551888" s="83"/>
    </row>
    <row r="551889" spans="16:16" x14ac:dyDescent="0.3">
      <c r="P551889" s="83"/>
    </row>
    <row r="551890" spans="16:16" x14ac:dyDescent="0.3">
      <c r="P551890" s="83"/>
    </row>
    <row r="551891" spans="16:16" x14ac:dyDescent="0.3">
      <c r="P551891" s="83"/>
    </row>
    <row r="551892" spans="16:16" x14ac:dyDescent="0.3">
      <c r="P551892" s="83"/>
    </row>
    <row r="551893" spans="16:16" x14ac:dyDescent="0.3">
      <c r="P551893" s="83"/>
    </row>
    <row r="551894" spans="16:16" x14ac:dyDescent="0.3">
      <c r="P551894" s="83"/>
    </row>
    <row r="551895" spans="16:16" x14ac:dyDescent="0.3">
      <c r="P551895" s="83"/>
    </row>
    <row r="551896" spans="16:16" x14ac:dyDescent="0.3">
      <c r="P551896" s="83"/>
    </row>
    <row r="551897" spans="16:16" x14ac:dyDescent="0.3">
      <c r="P551897" s="83"/>
    </row>
    <row r="551898" spans="16:16" x14ac:dyDescent="0.3">
      <c r="P551898" s="83"/>
    </row>
    <row r="551899" spans="16:16" x14ac:dyDescent="0.3">
      <c r="P551899" s="83"/>
    </row>
    <row r="551900" spans="16:16" x14ac:dyDescent="0.3">
      <c r="P551900" s="83"/>
    </row>
    <row r="551901" spans="16:16" x14ac:dyDescent="0.3">
      <c r="P551901" s="83"/>
    </row>
    <row r="551902" spans="16:16" x14ac:dyDescent="0.3">
      <c r="P551902" s="83"/>
    </row>
    <row r="551903" spans="16:16" x14ac:dyDescent="0.3">
      <c r="P551903" s="83"/>
    </row>
    <row r="551904" spans="16:16" x14ac:dyDescent="0.3">
      <c r="P551904" s="83"/>
    </row>
    <row r="551905" spans="16:16" x14ac:dyDescent="0.3">
      <c r="P551905" s="83"/>
    </row>
    <row r="551906" spans="16:16" x14ac:dyDescent="0.3">
      <c r="P551906" s="83"/>
    </row>
    <row r="551907" spans="16:16" x14ac:dyDescent="0.3">
      <c r="P551907" s="83"/>
    </row>
    <row r="551908" spans="16:16" x14ac:dyDescent="0.3">
      <c r="P551908" s="83"/>
    </row>
    <row r="551909" spans="16:16" x14ac:dyDescent="0.3">
      <c r="P551909" s="83"/>
    </row>
    <row r="551910" spans="16:16" x14ac:dyDescent="0.3">
      <c r="P551910" s="83"/>
    </row>
    <row r="551911" spans="16:16" x14ac:dyDescent="0.3">
      <c r="P551911" s="83"/>
    </row>
    <row r="551912" spans="16:16" x14ac:dyDescent="0.3">
      <c r="P551912" s="83"/>
    </row>
    <row r="551913" spans="16:16" x14ac:dyDescent="0.3">
      <c r="P551913" s="83"/>
    </row>
    <row r="551914" spans="16:16" x14ac:dyDescent="0.3">
      <c r="P551914" s="83"/>
    </row>
    <row r="551915" spans="16:16" x14ac:dyDescent="0.3">
      <c r="P551915" s="83"/>
    </row>
    <row r="551916" spans="16:16" x14ac:dyDescent="0.3">
      <c r="P551916" s="83"/>
    </row>
    <row r="551917" spans="16:16" x14ac:dyDescent="0.3">
      <c r="P551917" s="83"/>
    </row>
    <row r="551918" spans="16:16" x14ac:dyDescent="0.3">
      <c r="P551918" s="83"/>
    </row>
    <row r="551919" spans="16:16" x14ac:dyDescent="0.3">
      <c r="P551919" s="83"/>
    </row>
    <row r="551920" spans="16:16" x14ac:dyDescent="0.3">
      <c r="P551920" s="83"/>
    </row>
    <row r="551921" spans="16:16" x14ac:dyDescent="0.3">
      <c r="P551921" s="83"/>
    </row>
    <row r="551922" spans="16:16" x14ac:dyDescent="0.3">
      <c r="P551922" s="83"/>
    </row>
    <row r="551923" spans="16:16" x14ac:dyDescent="0.3">
      <c r="P551923" s="83"/>
    </row>
    <row r="551924" spans="16:16" x14ac:dyDescent="0.3">
      <c r="P551924" s="83"/>
    </row>
    <row r="551925" spans="16:16" x14ac:dyDescent="0.3">
      <c r="P551925" s="83"/>
    </row>
    <row r="551926" spans="16:16" x14ac:dyDescent="0.3">
      <c r="P551926" s="83"/>
    </row>
    <row r="551927" spans="16:16" x14ac:dyDescent="0.3">
      <c r="P551927" s="83"/>
    </row>
    <row r="551928" spans="16:16" x14ac:dyDescent="0.3">
      <c r="P551928" s="83"/>
    </row>
    <row r="551929" spans="16:16" x14ac:dyDescent="0.3">
      <c r="P551929" s="83"/>
    </row>
    <row r="551930" spans="16:16" x14ac:dyDescent="0.3">
      <c r="P551930" s="83"/>
    </row>
    <row r="551931" spans="16:16" x14ac:dyDescent="0.3">
      <c r="P551931" s="83"/>
    </row>
    <row r="551932" spans="16:16" x14ac:dyDescent="0.3">
      <c r="P551932" s="83"/>
    </row>
    <row r="551933" spans="16:16" x14ac:dyDescent="0.3">
      <c r="P551933" s="83"/>
    </row>
    <row r="551934" spans="16:16" x14ac:dyDescent="0.3">
      <c r="P551934" s="83"/>
    </row>
    <row r="551935" spans="16:16" x14ac:dyDescent="0.3">
      <c r="P551935" s="83"/>
    </row>
    <row r="551936" spans="16:16" x14ac:dyDescent="0.3">
      <c r="P551936" s="83"/>
    </row>
    <row r="551937" spans="16:16" x14ac:dyDescent="0.3">
      <c r="P551937" s="83"/>
    </row>
    <row r="551938" spans="16:16" x14ac:dyDescent="0.3">
      <c r="P551938" s="83"/>
    </row>
    <row r="551939" spans="16:16" x14ac:dyDescent="0.3">
      <c r="P551939" s="83"/>
    </row>
    <row r="551940" spans="16:16" x14ac:dyDescent="0.3">
      <c r="P551940" s="83"/>
    </row>
    <row r="551941" spans="16:16" x14ac:dyDescent="0.3">
      <c r="P551941" s="83"/>
    </row>
    <row r="551942" spans="16:16" x14ac:dyDescent="0.3">
      <c r="P551942" s="83"/>
    </row>
    <row r="551943" spans="16:16" x14ac:dyDescent="0.3">
      <c r="P551943" s="83"/>
    </row>
    <row r="551944" spans="16:16" x14ac:dyDescent="0.3">
      <c r="P551944" s="83"/>
    </row>
    <row r="551945" spans="16:16" x14ac:dyDescent="0.3">
      <c r="P551945" s="83"/>
    </row>
    <row r="551946" spans="16:16" x14ac:dyDescent="0.3">
      <c r="P551946" s="83"/>
    </row>
    <row r="551947" spans="16:16" x14ac:dyDescent="0.3">
      <c r="P551947" s="83"/>
    </row>
    <row r="551948" spans="16:16" x14ac:dyDescent="0.3">
      <c r="P551948" s="83"/>
    </row>
    <row r="551949" spans="16:16" x14ac:dyDescent="0.3">
      <c r="P551949" s="83"/>
    </row>
    <row r="551950" spans="16:16" x14ac:dyDescent="0.3">
      <c r="P551950" s="83"/>
    </row>
    <row r="551951" spans="16:16" x14ac:dyDescent="0.3">
      <c r="P551951" s="83"/>
    </row>
    <row r="551952" spans="16:16" x14ac:dyDescent="0.3">
      <c r="P551952" s="83"/>
    </row>
    <row r="551953" spans="16:16" x14ac:dyDescent="0.3">
      <c r="P551953" s="83"/>
    </row>
    <row r="551954" spans="16:16" x14ac:dyDescent="0.3">
      <c r="P551954" s="83"/>
    </row>
    <row r="551955" spans="16:16" x14ac:dyDescent="0.3">
      <c r="P551955" s="83"/>
    </row>
    <row r="551956" spans="16:16" x14ac:dyDescent="0.3">
      <c r="P551956" s="83"/>
    </row>
    <row r="551957" spans="16:16" x14ac:dyDescent="0.3">
      <c r="P551957" s="83"/>
    </row>
    <row r="551958" spans="16:16" x14ac:dyDescent="0.3">
      <c r="P551958" s="83"/>
    </row>
    <row r="551959" spans="16:16" x14ac:dyDescent="0.3">
      <c r="P551959" s="83"/>
    </row>
    <row r="551960" spans="16:16" x14ac:dyDescent="0.3">
      <c r="P551960" s="83"/>
    </row>
    <row r="551961" spans="16:16" x14ac:dyDescent="0.3">
      <c r="P551961" s="83"/>
    </row>
    <row r="551962" spans="16:16" x14ac:dyDescent="0.3">
      <c r="P551962" s="83"/>
    </row>
    <row r="551963" spans="16:16" x14ac:dyDescent="0.3">
      <c r="P551963" s="83"/>
    </row>
    <row r="551964" spans="16:16" x14ac:dyDescent="0.3">
      <c r="P551964" s="83"/>
    </row>
    <row r="551965" spans="16:16" x14ac:dyDescent="0.3">
      <c r="P551965" s="83"/>
    </row>
    <row r="551966" spans="16:16" x14ac:dyDescent="0.3">
      <c r="P551966" s="83"/>
    </row>
    <row r="551967" spans="16:16" x14ac:dyDescent="0.3">
      <c r="P551967" s="83"/>
    </row>
    <row r="551968" spans="16:16" x14ac:dyDescent="0.3">
      <c r="P551968" s="83"/>
    </row>
    <row r="551969" spans="16:16" x14ac:dyDescent="0.3">
      <c r="P551969" s="83"/>
    </row>
    <row r="551970" spans="16:16" x14ac:dyDescent="0.3">
      <c r="P551970" s="83"/>
    </row>
    <row r="551971" spans="16:16" x14ac:dyDescent="0.3">
      <c r="P551971" s="83"/>
    </row>
    <row r="551972" spans="16:16" x14ac:dyDescent="0.3">
      <c r="P551972" s="83"/>
    </row>
    <row r="551973" spans="16:16" x14ac:dyDescent="0.3">
      <c r="P551973" s="83"/>
    </row>
    <row r="551974" spans="16:16" x14ac:dyDescent="0.3">
      <c r="P551974" s="83"/>
    </row>
    <row r="551975" spans="16:16" x14ac:dyDescent="0.3">
      <c r="P551975" s="83"/>
    </row>
    <row r="551976" spans="16:16" x14ac:dyDescent="0.3">
      <c r="P551976" s="83"/>
    </row>
    <row r="551977" spans="16:16" x14ac:dyDescent="0.3">
      <c r="P551977" s="83"/>
    </row>
    <row r="551978" spans="16:16" x14ac:dyDescent="0.3">
      <c r="P551978" s="83"/>
    </row>
    <row r="551979" spans="16:16" x14ac:dyDescent="0.3">
      <c r="P551979" s="83"/>
    </row>
    <row r="551980" spans="16:16" x14ac:dyDescent="0.3">
      <c r="P551980" s="83"/>
    </row>
    <row r="551981" spans="16:16" x14ac:dyDescent="0.3">
      <c r="P551981" s="83"/>
    </row>
    <row r="551982" spans="16:16" x14ac:dyDescent="0.3">
      <c r="P551982" s="83"/>
    </row>
    <row r="551983" spans="16:16" x14ac:dyDescent="0.3">
      <c r="P551983" s="83"/>
    </row>
    <row r="551984" spans="16:16" x14ac:dyDescent="0.3">
      <c r="P551984" s="83"/>
    </row>
    <row r="551985" spans="16:16" x14ac:dyDescent="0.3">
      <c r="P551985" s="83"/>
    </row>
    <row r="551986" spans="16:16" x14ac:dyDescent="0.3">
      <c r="P551986" s="83"/>
    </row>
    <row r="551987" spans="16:16" x14ac:dyDescent="0.3">
      <c r="P551987" s="83"/>
    </row>
    <row r="551988" spans="16:16" x14ac:dyDescent="0.3">
      <c r="P551988" s="83"/>
    </row>
    <row r="551989" spans="16:16" x14ac:dyDescent="0.3">
      <c r="P551989" s="83"/>
    </row>
    <row r="551990" spans="16:16" x14ac:dyDescent="0.3">
      <c r="P551990" s="83"/>
    </row>
    <row r="551991" spans="16:16" x14ac:dyDescent="0.3">
      <c r="P551991" s="83"/>
    </row>
    <row r="551992" spans="16:16" x14ac:dyDescent="0.3">
      <c r="P551992" s="83"/>
    </row>
    <row r="551993" spans="16:16" x14ac:dyDescent="0.3">
      <c r="P551993" s="83"/>
    </row>
    <row r="551994" spans="16:16" x14ac:dyDescent="0.3">
      <c r="P551994" s="83"/>
    </row>
    <row r="551995" spans="16:16" x14ac:dyDescent="0.3">
      <c r="P551995" s="83"/>
    </row>
    <row r="551996" spans="16:16" x14ac:dyDescent="0.3">
      <c r="P551996" s="83"/>
    </row>
    <row r="551997" spans="16:16" x14ac:dyDescent="0.3">
      <c r="P551997" s="83"/>
    </row>
    <row r="551998" spans="16:16" x14ac:dyDescent="0.3">
      <c r="P551998" s="83"/>
    </row>
    <row r="551999" spans="16:16" x14ac:dyDescent="0.3">
      <c r="P551999" s="83"/>
    </row>
    <row r="552000" spans="16:16" x14ac:dyDescent="0.3">
      <c r="P552000" s="83"/>
    </row>
    <row r="552001" spans="16:16" x14ac:dyDescent="0.3">
      <c r="P552001" s="83"/>
    </row>
    <row r="552002" spans="16:16" x14ac:dyDescent="0.3">
      <c r="P552002" s="83"/>
    </row>
    <row r="552003" spans="16:16" x14ac:dyDescent="0.3">
      <c r="P552003" s="83"/>
    </row>
    <row r="552004" spans="16:16" x14ac:dyDescent="0.3">
      <c r="P552004" s="83"/>
    </row>
    <row r="552005" spans="16:16" x14ac:dyDescent="0.3">
      <c r="P552005" s="83"/>
    </row>
    <row r="552006" spans="16:16" x14ac:dyDescent="0.3">
      <c r="P552006" s="83"/>
    </row>
    <row r="552007" spans="16:16" x14ac:dyDescent="0.3">
      <c r="P552007" s="83"/>
    </row>
    <row r="552008" spans="16:16" x14ac:dyDescent="0.3">
      <c r="P552008" s="83"/>
    </row>
    <row r="552009" spans="16:16" x14ac:dyDescent="0.3">
      <c r="P552009" s="83"/>
    </row>
    <row r="552010" spans="16:16" x14ac:dyDescent="0.3">
      <c r="P552010" s="83"/>
    </row>
    <row r="552011" spans="16:16" x14ac:dyDescent="0.3">
      <c r="P552011" s="83"/>
    </row>
    <row r="552012" spans="16:16" x14ac:dyDescent="0.3">
      <c r="P552012" s="83"/>
    </row>
    <row r="552013" spans="16:16" x14ac:dyDescent="0.3">
      <c r="P552013" s="83"/>
    </row>
    <row r="552014" spans="16:16" x14ac:dyDescent="0.3">
      <c r="P552014" s="83"/>
    </row>
    <row r="552015" spans="16:16" x14ac:dyDescent="0.3">
      <c r="P552015" s="83"/>
    </row>
    <row r="552016" spans="16:16" x14ac:dyDescent="0.3">
      <c r="P552016" s="83"/>
    </row>
    <row r="552017" spans="16:16" x14ac:dyDescent="0.3">
      <c r="P552017" s="83"/>
    </row>
    <row r="552018" spans="16:16" x14ac:dyDescent="0.3">
      <c r="P552018" s="83"/>
    </row>
    <row r="552019" spans="16:16" x14ac:dyDescent="0.3">
      <c r="P552019" s="83"/>
    </row>
    <row r="552020" spans="16:16" x14ac:dyDescent="0.3">
      <c r="P552020" s="83"/>
    </row>
    <row r="552021" spans="16:16" x14ac:dyDescent="0.3">
      <c r="P552021" s="83"/>
    </row>
    <row r="552022" spans="16:16" x14ac:dyDescent="0.3">
      <c r="P552022" s="83"/>
    </row>
    <row r="552023" spans="16:16" x14ac:dyDescent="0.3">
      <c r="P552023" s="83"/>
    </row>
    <row r="552024" spans="16:16" x14ac:dyDescent="0.3">
      <c r="P552024" s="83"/>
    </row>
    <row r="552025" spans="16:16" x14ac:dyDescent="0.3">
      <c r="P552025" s="83"/>
    </row>
    <row r="552026" spans="16:16" x14ac:dyDescent="0.3">
      <c r="P552026" s="83"/>
    </row>
    <row r="552027" spans="16:16" x14ac:dyDescent="0.3">
      <c r="P552027" s="83"/>
    </row>
    <row r="552028" spans="16:16" x14ac:dyDescent="0.3">
      <c r="P552028" s="83"/>
    </row>
    <row r="552029" spans="16:16" x14ac:dyDescent="0.3">
      <c r="P552029" s="83"/>
    </row>
    <row r="552030" spans="16:16" x14ac:dyDescent="0.3">
      <c r="P552030" s="83"/>
    </row>
    <row r="552031" spans="16:16" x14ac:dyDescent="0.3">
      <c r="P552031" s="83"/>
    </row>
    <row r="552032" spans="16:16" x14ac:dyDescent="0.3">
      <c r="P552032" s="83"/>
    </row>
    <row r="552033" spans="16:16" x14ac:dyDescent="0.3">
      <c r="P552033" s="83"/>
    </row>
    <row r="552034" spans="16:16" x14ac:dyDescent="0.3">
      <c r="P552034" s="83"/>
    </row>
    <row r="552035" spans="16:16" x14ac:dyDescent="0.3">
      <c r="P552035" s="83"/>
    </row>
    <row r="552036" spans="16:16" x14ac:dyDescent="0.3">
      <c r="P552036" s="83"/>
    </row>
    <row r="552037" spans="16:16" x14ac:dyDescent="0.3">
      <c r="P552037" s="83"/>
    </row>
    <row r="552038" spans="16:16" x14ac:dyDescent="0.3">
      <c r="P552038" s="83"/>
    </row>
    <row r="552039" spans="16:16" x14ac:dyDescent="0.3">
      <c r="P552039" s="83"/>
    </row>
    <row r="552040" spans="16:16" x14ac:dyDescent="0.3">
      <c r="P552040" s="83"/>
    </row>
    <row r="552041" spans="16:16" x14ac:dyDescent="0.3">
      <c r="P552041" s="83"/>
    </row>
    <row r="552042" spans="16:16" x14ac:dyDescent="0.3">
      <c r="P552042" s="83"/>
    </row>
    <row r="552043" spans="16:16" x14ac:dyDescent="0.3">
      <c r="P552043" s="83"/>
    </row>
    <row r="552044" spans="16:16" x14ac:dyDescent="0.3">
      <c r="P552044" s="83"/>
    </row>
    <row r="552045" spans="16:16" x14ac:dyDescent="0.3">
      <c r="P552045" s="83"/>
    </row>
    <row r="552046" spans="16:16" x14ac:dyDescent="0.3">
      <c r="P552046" s="83"/>
    </row>
    <row r="552047" spans="16:16" x14ac:dyDescent="0.3">
      <c r="P552047" s="83"/>
    </row>
    <row r="552048" spans="16:16" x14ac:dyDescent="0.3">
      <c r="P552048" s="83"/>
    </row>
    <row r="552049" spans="16:16" x14ac:dyDescent="0.3">
      <c r="P552049" s="83"/>
    </row>
    <row r="552050" spans="16:16" x14ac:dyDescent="0.3">
      <c r="P552050" s="83"/>
    </row>
    <row r="552051" spans="16:16" x14ac:dyDescent="0.3">
      <c r="P552051" s="83"/>
    </row>
    <row r="552052" spans="16:16" x14ac:dyDescent="0.3">
      <c r="P552052" s="83"/>
    </row>
    <row r="552053" spans="16:16" x14ac:dyDescent="0.3">
      <c r="P552053" s="83"/>
    </row>
    <row r="552054" spans="16:16" x14ac:dyDescent="0.3">
      <c r="P552054" s="83"/>
    </row>
    <row r="552055" spans="16:16" x14ac:dyDescent="0.3">
      <c r="P552055" s="83"/>
    </row>
    <row r="552056" spans="16:16" x14ac:dyDescent="0.3">
      <c r="P552056" s="83"/>
    </row>
    <row r="552057" spans="16:16" x14ac:dyDescent="0.3">
      <c r="P552057" s="83"/>
    </row>
    <row r="552058" spans="16:16" x14ac:dyDescent="0.3">
      <c r="P552058" s="83"/>
    </row>
    <row r="552059" spans="16:16" x14ac:dyDescent="0.3">
      <c r="P552059" s="83"/>
    </row>
    <row r="552060" spans="16:16" x14ac:dyDescent="0.3">
      <c r="P552060" s="83"/>
    </row>
    <row r="552061" spans="16:16" x14ac:dyDescent="0.3">
      <c r="P552061" s="83"/>
    </row>
    <row r="552062" spans="16:16" x14ac:dyDescent="0.3">
      <c r="P552062" s="83"/>
    </row>
    <row r="552063" spans="16:16" x14ac:dyDescent="0.3">
      <c r="P552063" s="83"/>
    </row>
    <row r="552064" spans="16:16" x14ac:dyDescent="0.3">
      <c r="P552064" s="83"/>
    </row>
    <row r="552065" spans="16:16" x14ac:dyDescent="0.3">
      <c r="P552065" s="83"/>
    </row>
    <row r="552066" spans="16:16" x14ac:dyDescent="0.3">
      <c r="P552066" s="83"/>
    </row>
    <row r="552067" spans="16:16" x14ac:dyDescent="0.3">
      <c r="P552067" s="83"/>
    </row>
    <row r="552068" spans="16:16" x14ac:dyDescent="0.3">
      <c r="P552068" s="83"/>
    </row>
    <row r="552069" spans="16:16" x14ac:dyDescent="0.3">
      <c r="P552069" s="83"/>
    </row>
    <row r="552070" spans="16:16" x14ac:dyDescent="0.3">
      <c r="P552070" s="83"/>
    </row>
    <row r="552071" spans="16:16" x14ac:dyDescent="0.3">
      <c r="P552071" s="83"/>
    </row>
    <row r="552072" spans="16:16" x14ac:dyDescent="0.3">
      <c r="P552072" s="83"/>
    </row>
    <row r="552073" spans="16:16" x14ac:dyDescent="0.3">
      <c r="P552073" s="83"/>
    </row>
    <row r="552074" spans="16:16" x14ac:dyDescent="0.3">
      <c r="P552074" s="83"/>
    </row>
    <row r="552075" spans="16:16" x14ac:dyDescent="0.3">
      <c r="P552075" s="83"/>
    </row>
    <row r="552076" spans="16:16" x14ac:dyDescent="0.3">
      <c r="P552076" s="83"/>
    </row>
    <row r="552077" spans="16:16" x14ac:dyDescent="0.3">
      <c r="P552077" s="83"/>
    </row>
    <row r="552078" spans="16:16" x14ac:dyDescent="0.3">
      <c r="P552078" s="83"/>
    </row>
    <row r="552079" spans="16:16" x14ac:dyDescent="0.3">
      <c r="P552079" s="83"/>
    </row>
    <row r="552080" spans="16:16" x14ac:dyDescent="0.3">
      <c r="P552080" s="83"/>
    </row>
    <row r="552081" spans="16:16" x14ac:dyDescent="0.3">
      <c r="P552081" s="83"/>
    </row>
    <row r="552082" spans="16:16" x14ac:dyDescent="0.3">
      <c r="P552082" s="83"/>
    </row>
    <row r="552083" spans="16:16" x14ac:dyDescent="0.3">
      <c r="P552083" s="83"/>
    </row>
    <row r="552084" spans="16:16" x14ac:dyDescent="0.3">
      <c r="P552084" s="83"/>
    </row>
    <row r="552085" spans="16:16" x14ac:dyDescent="0.3">
      <c r="P552085" s="83"/>
    </row>
    <row r="552086" spans="16:16" x14ac:dyDescent="0.3">
      <c r="P552086" s="83"/>
    </row>
    <row r="552087" spans="16:16" x14ac:dyDescent="0.3">
      <c r="P552087" s="83"/>
    </row>
    <row r="552088" spans="16:16" x14ac:dyDescent="0.3">
      <c r="P552088" s="83"/>
    </row>
    <row r="552089" spans="16:16" x14ac:dyDescent="0.3">
      <c r="P552089" s="83"/>
    </row>
    <row r="552090" spans="16:16" x14ac:dyDescent="0.3">
      <c r="P552090" s="83"/>
    </row>
    <row r="552091" spans="16:16" x14ac:dyDescent="0.3">
      <c r="P552091" s="83"/>
    </row>
    <row r="552092" spans="16:16" x14ac:dyDescent="0.3">
      <c r="P552092" s="83"/>
    </row>
    <row r="552093" spans="16:16" x14ac:dyDescent="0.3">
      <c r="P552093" s="83"/>
    </row>
    <row r="552094" spans="16:16" x14ac:dyDescent="0.3">
      <c r="P552094" s="83"/>
    </row>
    <row r="552095" spans="16:16" x14ac:dyDescent="0.3">
      <c r="P552095" s="83"/>
    </row>
    <row r="552096" spans="16:16" x14ac:dyDescent="0.3">
      <c r="P552096" s="83"/>
    </row>
    <row r="552097" spans="16:16" x14ac:dyDescent="0.3">
      <c r="P552097" s="83"/>
    </row>
    <row r="552098" spans="16:16" x14ac:dyDescent="0.3">
      <c r="P552098" s="83"/>
    </row>
    <row r="552099" spans="16:16" x14ac:dyDescent="0.3">
      <c r="P552099" s="83"/>
    </row>
    <row r="552100" spans="16:16" x14ac:dyDescent="0.3">
      <c r="P552100" s="83"/>
    </row>
    <row r="552101" spans="16:16" x14ac:dyDescent="0.3">
      <c r="P552101" s="83"/>
    </row>
    <row r="552102" spans="16:16" x14ac:dyDescent="0.3">
      <c r="P552102" s="83"/>
    </row>
    <row r="552103" spans="16:16" x14ac:dyDescent="0.3">
      <c r="P552103" s="83"/>
    </row>
    <row r="552104" spans="16:16" x14ac:dyDescent="0.3">
      <c r="P552104" s="83"/>
    </row>
    <row r="552105" spans="16:16" x14ac:dyDescent="0.3">
      <c r="P552105" s="83"/>
    </row>
    <row r="552106" spans="16:16" x14ac:dyDescent="0.3">
      <c r="P552106" s="83"/>
    </row>
    <row r="552107" spans="16:16" x14ac:dyDescent="0.3">
      <c r="P552107" s="83"/>
    </row>
    <row r="552108" spans="16:16" x14ac:dyDescent="0.3">
      <c r="P552108" s="83"/>
    </row>
    <row r="552109" spans="16:16" x14ac:dyDescent="0.3">
      <c r="P552109" s="83"/>
    </row>
    <row r="552110" spans="16:16" x14ac:dyDescent="0.3">
      <c r="P552110" s="83"/>
    </row>
    <row r="552111" spans="16:16" x14ac:dyDescent="0.3">
      <c r="P552111" s="83"/>
    </row>
    <row r="552112" spans="16:16" x14ac:dyDescent="0.3">
      <c r="P552112" s="83"/>
    </row>
    <row r="552113" spans="16:16" x14ac:dyDescent="0.3">
      <c r="P552113" s="83"/>
    </row>
    <row r="552114" spans="16:16" x14ac:dyDescent="0.3">
      <c r="P552114" s="83"/>
    </row>
    <row r="552115" spans="16:16" x14ac:dyDescent="0.3">
      <c r="P552115" s="83"/>
    </row>
    <row r="552116" spans="16:16" x14ac:dyDescent="0.3">
      <c r="P552116" s="83"/>
    </row>
    <row r="552117" spans="16:16" x14ac:dyDescent="0.3">
      <c r="P552117" s="83"/>
    </row>
    <row r="552118" spans="16:16" x14ac:dyDescent="0.3">
      <c r="P552118" s="83"/>
    </row>
    <row r="552119" spans="16:16" x14ac:dyDescent="0.3">
      <c r="P552119" s="83"/>
    </row>
    <row r="552120" spans="16:16" x14ac:dyDescent="0.3">
      <c r="P552120" s="83"/>
    </row>
    <row r="552121" spans="16:16" x14ac:dyDescent="0.3">
      <c r="P552121" s="83"/>
    </row>
    <row r="552122" spans="16:16" x14ac:dyDescent="0.3">
      <c r="P552122" s="83"/>
    </row>
    <row r="552123" spans="16:16" x14ac:dyDescent="0.3">
      <c r="P552123" s="83"/>
    </row>
    <row r="552124" spans="16:16" x14ac:dyDescent="0.3">
      <c r="P552124" s="83"/>
    </row>
    <row r="552125" spans="16:16" x14ac:dyDescent="0.3">
      <c r="P552125" s="83"/>
    </row>
    <row r="552126" spans="16:16" x14ac:dyDescent="0.3">
      <c r="P552126" s="83"/>
    </row>
    <row r="552127" spans="16:16" x14ac:dyDescent="0.3">
      <c r="P552127" s="83"/>
    </row>
    <row r="552128" spans="16:16" x14ac:dyDescent="0.3">
      <c r="P552128" s="83"/>
    </row>
    <row r="552129" spans="16:16" x14ac:dyDescent="0.3">
      <c r="P552129" s="83"/>
    </row>
    <row r="552130" spans="16:16" x14ac:dyDescent="0.3">
      <c r="P552130" s="83"/>
    </row>
    <row r="552131" spans="16:16" x14ac:dyDescent="0.3">
      <c r="P552131" s="83"/>
    </row>
    <row r="552132" spans="16:16" x14ac:dyDescent="0.3">
      <c r="P552132" s="83"/>
    </row>
    <row r="552133" spans="16:16" x14ac:dyDescent="0.3">
      <c r="P552133" s="83"/>
    </row>
    <row r="552134" spans="16:16" x14ac:dyDescent="0.3">
      <c r="P552134" s="83"/>
    </row>
    <row r="552135" spans="16:16" x14ac:dyDescent="0.3">
      <c r="P552135" s="83"/>
    </row>
    <row r="552136" spans="16:16" x14ac:dyDescent="0.3">
      <c r="P552136" s="83"/>
    </row>
    <row r="552137" spans="16:16" x14ac:dyDescent="0.3">
      <c r="P552137" s="83"/>
    </row>
    <row r="552138" spans="16:16" x14ac:dyDescent="0.3">
      <c r="P552138" s="83"/>
    </row>
    <row r="552139" spans="16:16" x14ac:dyDescent="0.3">
      <c r="P552139" s="83"/>
    </row>
    <row r="552140" spans="16:16" x14ac:dyDescent="0.3">
      <c r="P552140" s="83"/>
    </row>
    <row r="552141" spans="16:16" x14ac:dyDescent="0.3">
      <c r="P552141" s="83"/>
    </row>
    <row r="552142" spans="16:16" x14ac:dyDescent="0.3">
      <c r="P552142" s="83"/>
    </row>
    <row r="552143" spans="16:16" x14ac:dyDescent="0.3">
      <c r="P552143" s="83"/>
    </row>
    <row r="552144" spans="16:16" x14ac:dyDescent="0.3">
      <c r="P552144" s="83"/>
    </row>
    <row r="552145" spans="16:16" x14ac:dyDescent="0.3">
      <c r="P552145" s="83"/>
    </row>
    <row r="552146" spans="16:16" x14ac:dyDescent="0.3">
      <c r="P552146" s="83"/>
    </row>
    <row r="552147" spans="16:16" x14ac:dyDescent="0.3">
      <c r="P552147" s="83"/>
    </row>
    <row r="552148" spans="16:16" x14ac:dyDescent="0.3">
      <c r="P552148" s="83"/>
    </row>
    <row r="552149" spans="16:16" x14ac:dyDescent="0.3">
      <c r="P552149" s="83"/>
    </row>
    <row r="552150" spans="16:16" x14ac:dyDescent="0.3">
      <c r="P552150" s="83"/>
    </row>
    <row r="552151" spans="16:16" x14ac:dyDescent="0.3">
      <c r="P552151" s="83"/>
    </row>
    <row r="552152" spans="16:16" x14ac:dyDescent="0.3">
      <c r="P552152" s="83"/>
    </row>
    <row r="552153" spans="16:16" x14ac:dyDescent="0.3">
      <c r="P552153" s="83"/>
    </row>
    <row r="552154" spans="16:16" x14ac:dyDescent="0.3">
      <c r="P552154" s="83"/>
    </row>
    <row r="552155" spans="16:16" x14ac:dyDescent="0.3">
      <c r="P552155" s="83"/>
    </row>
    <row r="552156" spans="16:16" x14ac:dyDescent="0.3">
      <c r="P552156" s="83"/>
    </row>
    <row r="552157" spans="16:16" x14ac:dyDescent="0.3">
      <c r="P552157" s="83"/>
    </row>
    <row r="552158" spans="16:16" x14ac:dyDescent="0.3">
      <c r="P552158" s="83"/>
    </row>
    <row r="552159" spans="16:16" x14ac:dyDescent="0.3">
      <c r="P552159" s="83"/>
    </row>
    <row r="552160" spans="16:16" x14ac:dyDescent="0.3">
      <c r="P552160" s="83"/>
    </row>
    <row r="552161" spans="16:16" x14ac:dyDescent="0.3">
      <c r="P552161" s="83"/>
    </row>
    <row r="552162" spans="16:16" x14ac:dyDescent="0.3">
      <c r="P552162" s="83"/>
    </row>
    <row r="552163" spans="16:16" x14ac:dyDescent="0.3">
      <c r="P552163" s="83"/>
    </row>
    <row r="552164" spans="16:16" x14ac:dyDescent="0.3">
      <c r="P552164" s="83"/>
    </row>
    <row r="552165" spans="16:16" x14ac:dyDescent="0.3">
      <c r="P552165" s="83"/>
    </row>
    <row r="552166" spans="16:16" x14ac:dyDescent="0.3">
      <c r="P552166" s="83"/>
    </row>
    <row r="552167" spans="16:16" x14ac:dyDescent="0.3">
      <c r="P552167" s="83"/>
    </row>
    <row r="552168" spans="16:16" x14ac:dyDescent="0.3">
      <c r="P552168" s="83"/>
    </row>
    <row r="552169" spans="16:16" x14ac:dyDescent="0.3">
      <c r="P552169" s="83"/>
    </row>
    <row r="552170" spans="16:16" x14ac:dyDescent="0.3">
      <c r="P552170" s="83"/>
    </row>
    <row r="552171" spans="16:16" x14ac:dyDescent="0.3">
      <c r="P552171" s="83"/>
    </row>
    <row r="552172" spans="16:16" x14ac:dyDescent="0.3">
      <c r="P552172" s="83"/>
    </row>
    <row r="552173" spans="16:16" x14ac:dyDescent="0.3">
      <c r="P552173" s="83"/>
    </row>
    <row r="552174" spans="16:16" x14ac:dyDescent="0.3">
      <c r="P552174" s="83"/>
    </row>
    <row r="552175" spans="16:16" x14ac:dyDescent="0.3">
      <c r="P552175" s="83"/>
    </row>
    <row r="552176" spans="16:16" x14ac:dyDescent="0.3">
      <c r="P552176" s="83"/>
    </row>
    <row r="552177" spans="16:16" x14ac:dyDescent="0.3">
      <c r="P552177" s="83"/>
    </row>
    <row r="552178" spans="16:16" x14ac:dyDescent="0.3">
      <c r="P552178" s="83"/>
    </row>
    <row r="552179" spans="16:16" x14ac:dyDescent="0.3">
      <c r="P552179" s="83"/>
    </row>
    <row r="552180" spans="16:16" x14ac:dyDescent="0.3">
      <c r="P552180" s="83"/>
    </row>
    <row r="552181" spans="16:16" x14ac:dyDescent="0.3">
      <c r="P552181" s="83"/>
    </row>
    <row r="552182" spans="16:16" x14ac:dyDescent="0.3">
      <c r="P552182" s="83"/>
    </row>
    <row r="552183" spans="16:16" x14ac:dyDescent="0.3">
      <c r="P552183" s="83"/>
    </row>
    <row r="552184" spans="16:16" x14ac:dyDescent="0.3">
      <c r="P552184" s="83"/>
    </row>
    <row r="552185" spans="16:16" x14ac:dyDescent="0.3">
      <c r="P552185" s="83"/>
    </row>
    <row r="552186" spans="16:16" x14ac:dyDescent="0.3">
      <c r="P552186" s="83"/>
    </row>
    <row r="552187" spans="16:16" x14ac:dyDescent="0.3">
      <c r="P552187" s="83"/>
    </row>
    <row r="552188" spans="16:16" x14ac:dyDescent="0.3">
      <c r="P552188" s="83"/>
    </row>
    <row r="552189" spans="16:16" x14ac:dyDescent="0.3">
      <c r="P552189" s="83"/>
    </row>
    <row r="552190" spans="16:16" x14ac:dyDescent="0.3">
      <c r="P552190" s="83"/>
    </row>
    <row r="552191" spans="16:16" x14ac:dyDescent="0.3">
      <c r="P552191" s="83"/>
    </row>
    <row r="552192" spans="16:16" x14ac:dyDescent="0.3">
      <c r="P552192" s="83"/>
    </row>
    <row r="552193" spans="16:16" x14ac:dyDescent="0.3">
      <c r="P552193" s="83"/>
    </row>
    <row r="552194" spans="16:16" x14ac:dyDescent="0.3">
      <c r="P552194" s="83"/>
    </row>
    <row r="552195" spans="16:16" x14ac:dyDescent="0.3">
      <c r="P552195" s="83"/>
    </row>
    <row r="552196" spans="16:16" x14ac:dyDescent="0.3">
      <c r="P552196" s="83"/>
    </row>
    <row r="552197" spans="16:16" x14ac:dyDescent="0.3">
      <c r="P552197" s="83"/>
    </row>
    <row r="552198" spans="16:16" x14ac:dyDescent="0.3">
      <c r="P552198" s="83"/>
    </row>
    <row r="552199" spans="16:16" x14ac:dyDescent="0.3">
      <c r="P552199" s="83"/>
    </row>
    <row r="552200" spans="16:16" x14ac:dyDescent="0.3">
      <c r="P552200" s="83"/>
    </row>
    <row r="552201" spans="16:16" x14ac:dyDescent="0.3">
      <c r="P552201" s="83"/>
    </row>
    <row r="552202" spans="16:16" x14ac:dyDescent="0.3">
      <c r="P552202" s="83"/>
    </row>
    <row r="552203" spans="16:16" x14ac:dyDescent="0.3">
      <c r="P552203" s="83"/>
    </row>
    <row r="552204" spans="16:16" x14ac:dyDescent="0.3">
      <c r="P552204" s="83"/>
    </row>
    <row r="552205" spans="16:16" x14ac:dyDescent="0.3">
      <c r="P552205" s="83"/>
    </row>
    <row r="552206" spans="16:16" x14ac:dyDescent="0.3">
      <c r="P552206" s="83"/>
    </row>
    <row r="552207" spans="16:16" x14ac:dyDescent="0.3">
      <c r="P552207" s="83"/>
    </row>
    <row r="552208" spans="16:16" x14ac:dyDescent="0.3">
      <c r="P552208" s="83"/>
    </row>
    <row r="552209" spans="16:16" x14ac:dyDescent="0.3">
      <c r="P552209" s="83"/>
    </row>
    <row r="552210" spans="16:16" x14ac:dyDescent="0.3">
      <c r="P552210" s="83"/>
    </row>
    <row r="552211" spans="16:16" x14ac:dyDescent="0.3">
      <c r="P552211" s="83"/>
    </row>
    <row r="552212" spans="16:16" x14ac:dyDescent="0.3">
      <c r="P552212" s="83"/>
    </row>
    <row r="552213" spans="16:16" x14ac:dyDescent="0.3">
      <c r="P552213" s="83"/>
    </row>
    <row r="552214" spans="16:16" x14ac:dyDescent="0.3">
      <c r="P552214" s="83"/>
    </row>
    <row r="552215" spans="16:16" x14ac:dyDescent="0.3">
      <c r="P552215" s="83"/>
    </row>
    <row r="552216" spans="16:16" x14ac:dyDescent="0.3">
      <c r="P552216" s="83"/>
    </row>
    <row r="552217" spans="16:16" x14ac:dyDescent="0.3">
      <c r="P552217" s="83"/>
    </row>
    <row r="552218" spans="16:16" x14ac:dyDescent="0.3">
      <c r="P552218" s="83"/>
    </row>
    <row r="552219" spans="16:16" x14ac:dyDescent="0.3">
      <c r="P552219" s="83"/>
    </row>
    <row r="552220" spans="16:16" x14ac:dyDescent="0.3">
      <c r="P552220" s="83"/>
    </row>
    <row r="552221" spans="16:16" x14ac:dyDescent="0.3">
      <c r="P552221" s="83"/>
    </row>
    <row r="552222" spans="16:16" x14ac:dyDescent="0.3">
      <c r="P552222" s="83"/>
    </row>
    <row r="552223" spans="16:16" x14ac:dyDescent="0.3">
      <c r="P552223" s="83"/>
    </row>
    <row r="552224" spans="16:16" x14ac:dyDescent="0.3">
      <c r="P552224" s="83"/>
    </row>
    <row r="552225" spans="16:16" x14ac:dyDescent="0.3">
      <c r="P552225" s="83"/>
    </row>
    <row r="552226" spans="16:16" x14ac:dyDescent="0.3">
      <c r="P552226" s="83"/>
    </row>
    <row r="552227" spans="16:16" x14ac:dyDescent="0.3">
      <c r="P552227" s="83"/>
    </row>
    <row r="552228" spans="16:16" x14ac:dyDescent="0.3">
      <c r="P552228" s="83"/>
    </row>
    <row r="552229" spans="16:16" x14ac:dyDescent="0.3">
      <c r="P552229" s="83"/>
    </row>
    <row r="552230" spans="16:16" x14ac:dyDescent="0.3">
      <c r="P552230" s="83"/>
    </row>
    <row r="552231" spans="16:16" x14ac:dyDescent="0.3">
      <c r="P552231" s="83"/>
    </row>
    <row r="552232" spans="16:16" x14ac:dyDescent="0.3">
      <c r="P552232" s="83"/>
    </row>
    <row r="552233" spans="16:16" x14ac:dyDescent="0.3">
      <c r="P552233" s="83"/>
    </row>
    <row r="552234" spans="16:16" x14ac:dyDescent="0.3">
      <c r="P552234" s="83"/>
    </row>
    <row r="552235" spans="16:16" x14ac:dyDescent="0.3">
      <c r="P552235" s="83"/>
    </row>
    <row r="552236" spans="16:16" x14ac:dyDescent="0.3">
      <c r="P552236" s="83"/>
    </row>
    <row r="552237" spans="16:16" x14ac:dyDescent="0.3">
      <c r="P552237" s="83"/>
    </row>
    <row r="552238" spans="16:16" x14ac:dyDescent="0.3">
      <c r="P552238" s="83"/>
    </row>
    <row r="552239" spans="16:16" x14ac:dyDescent="0.3">
      <c r="P552239" s="83"/>
    </row>
    <row r="552240" spans="16:16" x14ac:dyDescent="0.3">
      <c r="P552240" s="83"/>
    </row>
    <row r="552241" spans="16:16" x14ac:dyDescent="0.3">
      <c r="P552241" s="83"/>
    </row>
    <row r="552242" spans="16:16" x14ac:dyDescent="0.3">
      <c r="P552242" s="83"/>
    </row>
    <row r="552243" spans="16:16" x14ac:dyDescent="0.3">
      <c r="P552243" s="83"/>
    </row>
    <row r="552244" spans="16:16" x14ac:dyDescent="0.3">
      <c r="P552244" s="83"/>
    </row>
    <row r="552245" spans="16:16" x14ac:dyDescent="0.3">
      <c r="P552245" s="83"/>
    </row>
    <row r="552246" spans="16:16" x14ac:dyDescent="0.3">
      <c r="P552246" s="83"/>
    </row>
    <row r="552247" spans="16:16" x14ac:dyDescent="0.3">
      <c r="P552247" s="83"/>
    </row>
    <row r="552248" spans="16:16" x14ac:dyDescent="0.3">
      <c r="P552248" s="83"/>
    </row>
    <row r="552249" spans="16:16" x14ac:dyDescent="0.3">
      <c r="P552249" s="83"/>
    </row>
    <row r="552250" spans="16:16" x14ac:dyDescent="0.3">
      <c r="P552250" s="83"/>
    </row>
    <row r="552251" spans="16:16" x14ac:dyDescent="0.3">
      <c r="P552251" s="83"/>
    </row>
    <row r="552252" spans="16:16" x14ac:dyDescent="0.3">
      <c r="P552252" s="83"/>
    </row>
    <row r="552253" spans="16:16" x14ac:dyDescent="0.3">
      <c r="P552253" s="83"/>
    </row>
    <row r="552254" spans="16:16" x14ac:dyDescent="0.3">
      <c r="P552254" s="83"/>
    </row>
    <row r="552255" spans="16:16" x14ac:dyDescent="0.3">
      <c r="P552255" s="83"/>
    </row>
    <row r="552256" spans="16:16" x14ac:dyDescent="0.3">
      <c r="P552256" s="83"/>
    </row>
    <row r="552257" spans="16:16" x14ac:dyDescent="0.3">
      <c r="P552257" s="83"/>
    </row>
    <row r="552258" spans="16:16" x14ac:dyDescent="0.3">
      <c r="P552258" s="83"/>
    </row>
    <row r="552259" spans="16:16" x14ac:dyDescent="0.3">
      <c r="P552259" s="83"/>
    </row>
    <row r="552260" spans="16:16" x14ac:dyDescent="0.3">
      <c r="P552260" s="83"/>
    </row>
    <row r="552261" spans="16:16" x14ac:dyDescent="0.3">
      <c r="P552261" s="83"/>
    </row>
    <row r="552262" spans="16:16" x14ac:dyDescent="0.3">
      <c r="P552262" s="83"/>
    </row>
    <row r="552263" spans="16:16" x14ac:dyDescent="0.3">
      <c r="P552263" s="83"/>
    </row>
    <row r="552264" spans="16:16" x14ac:dyDescent="0.3">
      <c r="P552264" s="83"/>
    </row>
    <row r="552265" spans="16:16" x14ac:dyDescent="0.3">
      <c r="P552265" s="83"/>
    </row>
    <row r="552266" spans="16:16" x14ac:dyDescent="0.3">
      <c r="P552266" s="83"/>
    </row>
    <row r="552267" spans="16:16" x14ac:dyDescent="0.3">
      <c r="P552267" s="83"/>
    </row>
    <row r="552268" spans="16:16" x14ac:dyDescent="0.3">
      <c r="P552268" s="83"/>
    </row>
    <row r="552269" spans="16:16" x14ac:dyDescent="0.3">
      <c r="P552269" s="83"/>
    </row>
    <row r="552270" spans="16:16" x14ac:dyDescent="0.3">
      <c r="P552270" s="83"/>
    </row>
    <row r="552271" spans="16:16" x14ac:dyDescent="0.3">
      <c r="P552271" s="83"/>
    </row>
    <row r="552272" spans="16:16" x14ac:dyDescent="0.3">
      <c r="P552272" s="83"/>
    </row>
    <row r="552273" spans="16:16" x14ac:dyDescent="0.3">
      <c r="P552273" s="83"/>
    </row>
    <row r="552274" spans="16:16" x14ac:dyDescent="0.3">
      <c r="P552274" s="83"/>
    </row>
    <row r="552275" spans="16:16" x14ac:dyDescent="0.3">
      <c r="P552275" s="83"/>
    </row>
    <row r="552276" spans="16:16" x14ac:dyDescent="0.3">
      <c r="P552276" s="83"/>
    </row>
    <row r="552277" spans="16:16" x14ac:dyDescent="0.3">
      <c r="P552277" s="83"/>
    </row>
    <row r="552278" spans="16:16" x14ac:dyDescent="0.3">
      <c r="P552278" s="83"/>
    </row>
    <row r="552279" spans="16:16" x14ac:dyDescent="0.3">
      <c r="P552279" s="83"/>
    </row>
    <row r="552280" spans="16:16" x14ac:dyDescent="0.3">
      <c r="P552280" s="83"/>
    </row>
    <row r="552281" spans="16:16" x14ac:dyDescent="0.3">
      <c r="P552281" s="83"/>
    </row>
    <row r="552282" spans="16:16" x14ac:dyDescent="0.3">
      <c r="P552282" s="83"/>
    </row>
    <row r="552283" spans="16:16" x14ac:dyDescent="0.3">
      <c r="P552283" s="83"/>
    </row>
    <row r="552284" spans="16:16" x14ac:dyDescent="0.3">
      <c r="P552284" s="83"/>
    </row>
    <row r="552285" spans="16:16" x14ac:dyDescent="0.3">
      <c r="P552285" s="83"/>
    </row>
    <row r="552286" spans="16:16" x14ac:dyDescent="0.3">
      <c r="P552286" s="83"/>
    </row>
    <row r="552287" spans="16:16" x14ac:dyDescent="0.3">
      <c r="P552287" s="83"/>
    </row>
    <row r="552288" spans="16:16" x14ac:dyDescent="0.3">
      <c r="P552288" s="83"/>
    </row>
    <row r="552289" spans="16:16" x14ac:dyDescent="0.3">
      <c r="P552289" s="83"/>
    </row>
    <row r="552290" spans="16:16" x14ac:dyDescent="0.3">
      <c r="P552290" s="83"/>
    </row>
    <row r="552291" spans="16:16" x14ac:dyDescent="0.3">
      <c r="P552291" s="83"/>
    </row>
    <row r="552292" spans="16:16" x14ac:dyDescent="0.3">
      <c r="P552292" s="83"/>
    </row>
    <row r="552293" spans="16:16" x14ac:dyDescent="0.3">
      <c r="P552293" s="83"/>
    </row>
    <row r="552294" spans="16:16" x14ac:dyDescent="0.3">
      <c r="P552294" s="83"/>
    </row>
    <row r="552295" spans="16:16" x14ac:dyDescent="0.3">
      <c r="P552295" s="83"/>
    </row>
    <row r="552296" spans="16:16" x14ac:dyDescent="0.3">
      <c r="P552296" s="83"/>
    </row>
    <row r="552297" spans="16:16" x14ac:dyDescent="0.3">
      <c r="P552297" s="83"/>
    </row>
    <row r="552298" spans="16:16" x14ac:dyDescent="0.3">
      <c r="P552298" s="83"/>
    </row>
    <row r="552299" spans="16:16" x14ac:dyDescent="0.3">
      <c r="P552299" s="83"/>
    </row>
    <row r="552300" spans="16:16" x14ac:dyDescent="0.3">
      <c r="P552300" s="83"/>
    </row>
    <row r="552301" spans="16:16" x14ac:dyDescent="0.3">
      <c r="P552301" s="83"/>
    </row>
    <row r="552302" spans="16:16" x14ac:dyDescent="0.3">
      <c r="P552302" s="83"/>
    </row>
    <row r="552303" spans="16:16" x14ac:dyDescent="0.3">
      <c r="P552303" s="83"/>
    </row>
    <row r="552304" spans="16:16" x14ac:dyDescent="0.3">
      <c r="P552304" s="83"/>
    </row>
    <row r="552305" spans="16:16" x14ac:dyDescent="0.3">
      <c r="P552305" s="83"/>
    </row>
    <row r="552306" spans="16:16" x14ac:dyDescent="0.3">
      <c r="P552306" s="83"/>
    </row>
    <row r="552307" spans="16:16" x14ac:dyDescent="0.3">
      <c r="P552307" s="83"/>
    </row>
    <row r="552308" spans="16:16" x14ac:dyDescent="0.3">
      <c r="P552308" s="83"/>
    </row>
    <row r="552309" spans="16:16" x14ac:dyDescent="0.3">
      <c r="P552309" s="83"/>
    </row>
    <row r="552310" spans="16:16" x14ac:dyDescent="0.3">
      <c r="P552310" s="83"/>
    </row>
    <row r="552311" spans="16:16" x14ac:dyDescent="0.3">
      <c r="P552311" s="83"/>
    </row>
    <row r="552312" spans="16:16" x14ac:dyDescent="0.3">
      <c r="P552312" s="83"/>
    </row>
    <row r="552313" spans="16:16" x14ac:dyDescent="0.3">
      <c r="P552313" s="83"/>
    </row>
    <row r="552314" spans="16:16" x14ac:dyDescent="0.3">
      <c r="P552314" s="83"/>
    </row>
    <row r="552315" spans="16:16" x14ac:dyDescent="0.3">
      <c r="P552315" s="83"/>
    </row>
    <row r="552316" spans="16:16" x14ac:dyDescent="0.3">
      <c r="P552316" s="83"/>
    </row>
    <row r="552317" spans="16:16" x14ac:dyDescent="0.3">
      <c r="P552317" s="83"/>
    </row>
    <row r="552318" spans="16:16" x14ac:dyDescent="0.3">
      <c r="P552318" s="83"/>
    </row>
    <row r="552319" spans="16:16" x14ac:dyDescent="0.3">
      <c r="P552319" s="83"/>
    </row>
    <row r="552320" spans="16:16" x14ac:dyDescent="0.3">
      <c r="P552320" s="83"/>
    </row>
    <row r="552321" spans="16:16" x14ac:dyDescent="0.3">
      <c r="P552321" s="83"/>
    </row>
    <row r="552322" spans="16:16" x14ac:dyDescent="0.3">
      <c r="P552322" s="83"/>
    </row>
    <row r="552323" spans="16:16" x14ac:dyDescent="0.3">
      <c r="P552323" s="83"/>
    </row>
    <row r="552324" spans="16:16" x14ac:dyDescent="0.3">
      <c r="P552324" s="83"/>
    </row>
    <row r="552325" spans="16:16" x14ac:dyDescent="0.3">
      <c r="P552325" s="83"/>
    </row>
    <row r="552326" spans="16:16" x14ac:dyDescent="0.3">
      <c r="P552326" s="83"/>
    </row>
    <row r="552327" spans="16:16" x14ac:dyDescent="0.3">
      <c r="P552327" s="83"/>
    </row>
    <row r="552328" spans="16:16" x14ac:dyDescent="0.3">
      <c r="P552328" s="83"/>
    </row>
    <row r="552329" spans="16:16" x14ac:dyDescent="0.3">
      <c r="P552329" s="83"/>
    </row>
    <row r="552330" spans="16:16" x14ac:dyDescent="0.3">
      <c r="P552330" s="83"/>
    </row>
    <row r="552331" spans="16:16" x14ac:dyDescent="0.3">
      <c r="P552331" s="83"/>
    </row>
    <row r="552332" spans="16:16" x14ac:dyDescent="0.3">
      <c r="P552332" s="83"/>
    </row>
    <row r="552333" spans="16:16" x14ac:dyDescent="0.3">
      <c r="P552333" s="83"/>
    </row>
    <row r="552334" spans="16:16" x14ac:dyDescent="0.3">
      <c r="P552334" s="83"/>
    </row>
    <row r="552335" spans="16:16" x14ac:dyDescent="0.3">
      <c r="P552335" s="83"/>
    </row>
    <row r="552336" spans="16:16" x14ac:dyDescent="0.3">
      <c r="P552336" s="83"/>
    </row>
    <row r="552337" spans="16:16" x14ac:dyDescent="0.3">
      <c r="P552337" s="83"/>
    </row>
    <row r="552338" spans="16:16" x14ac:dyDescent="0.3">
      <c r="P552338" s="83"/>
    </row>
    <row r="552339" spans="16:16" x14ac:dyDescent="0.3">
      <c r="P552339" s="83"/>
    </row>
    <row r="552340" spans="16:16" x14ac:dyDescent="0.3">
      <c r="P552340" s="83"/>
    </row>
    <row r="552341" spans="16:16" x14ac:dyDescent="0.3">
      <c r="P552341" s="83"/>
    </row>
    <row r="552342" spans="16:16" x14ac:dyDescent="0.3">
      <c r="P552342" s="83"/>
    </row>
    <row r="552343" spans="16:16" x14ac:dyDescent="0.3">
      <c r="P552343" s="83"/>
    </row>
    <row r="552344" spans="16:16" x14ac:dyDescent="0.3">
      <c r="P552344" s="83"/>
    </row>
    <row r="552345" spans="16:16" x14ac:dyDescent="0.3">
      <c r="P552345" s="83"/>
    </row>
    <row r="552346" spans="16:16" x14ac:dyDescent="0.3">
      <c r="P552346" s="83"/>
    </row>
    <row r="552347" spans="16:16" x14ac:dyDescent="0.3">
      <c r="P552347" s="83"/>
    </row>
    <row r="552348" spans="16:16" x14ac:dyDescent="0.3">
      <c r="P552348" s="83"/>
    </row>
    <row r="552349" spans="16:16" x14ac:dyDescent="0.3">
      <c r="P552349" s="83"/>
    </row>
    <row r="552350" spans="16:16" x14ac:dyDescent="0.3">
      <c r="P552350" s="83"/>
    </row>
    <row r="552351" spans="16:16" x14ac:dyDescent="0.3">
      <c r="P552351" s="83"/>
    </row>
    <row r="552352" spans="16:16" x14ac:dyDescent="0.3">
      <c r="P552352" s="83"/>
    </row>
    <row r="552353" spans="16:16" x14ac:dyDescent="0.3">
      <c r="P552353" s="83"/>
    </row>
    <row r="552354" spans="16:16" x14ac:dyDescent="0.3">
      <c r="P552354" s="83"/>
    </row>
    <row r="552355" spans="16:16" x14ac:dyDescent="0.3">
      <c r="P552355" s="83"/>
    </row>
    <row r="552356" spans="16:16" x14ac:dyDescent="0.3">
      <c r="P552356" s="83"/>
    </row>
    <row r="552357" spans="16:16" x14ac:dyDescent="0.3">
      <c r="P552357" s="83"/>
    </row>
    <row r="552358" spans="16:16" x14ac:dyDescent="0.3">
      <c r="P552358" s="83"/>
    </row>
    <row r="552359" spans="16:16" x14ac:dyDescent="0.3">
      <c r="P552359" s="83"/>
    </row>
    <row r="552360" spans="16:16" x14ac:dyDescent="0.3">
      <c r="P552360" s="83"/>
    </row>
    <row r="552361" spans="16:16" x14ac:dyDescent="0.3">
      <c r="P552361" s="83"/>
    </row>
    <row r="552362" spans="16:16" x14ac:dyDescent="0.3">
      <c r="P552362" s="83"/>
    </row>
    <row r="552363" spans="16:16" x14ac:dyDescent="0.3">
      <c r="P552363" s="83"/>
    </row>
    <row r="552364" spans="16:16" x14ac:dyDescent="0.3">
      <c r="P552364" s="83"/>
    </row>
    <row r="552365" spans="16:16" x14ac:dyDescent="0.3">
      <c r="P552365" s="83"/>
    </row>
    <row r="552366" spans="16:16" x14ac:dyDescent="0.3">
      <c r="P552366" s="83"/>
    </row>
    <row r="552367" spans="16:16" x14ac:dyDescent="0.3">
      <c r="P552367" s="83"/>
    </row>
    <row r="552368" spans="16:16" x14ac:dyDescent="0.3">
      <c r="P552368" s="83"/>
    </row>
    <row r="552369" spans="16:16" x14ac:dyDescent="0.3">
      <c r="P552369" s="83"/>
    </row>
    <row r="552370" spans="16:16" x14ac:dyDescent="0.3">
      <c r="P552370" s="83"/>
    </row>
    <row r="552371" spans="16:16" x14ac:dyDescent="0.3">
      <c r="P552371" s="83"/>
    </row>
    <row r="552372" spans="16:16" x14ac:dyDescent="0.3">
      <c r="P552372" s="83"/>
    </row>
    <row r="552373" spans="16:16" x14ac:dyDescent="0.3">
      <c r="P552373" s="83"/>
    </row>
    <row r="552374" spans="16:16" x14ac:dyDescent="0.3">
      <c r="P552374" s="83"/>
    </row>
    <row r="552375" spans="16:16" x14ac:dyDescent="0.3">
      <c r="P552375" s="83"/>
    </row>
    <row r="552376" spans="16:16" x14ac:dyDescent="0.3">
      <c r="P552376" s="83"/>
    </row>
    <row r="552377" spans="16:16" x14ac:dyDescent="0.3">
      <c r="P552377" s="83"/>
    </row>
    <row r="552378" spans="16:16" x14ac:dyDescent="0.3">
      <c r="P552378" s="83"/>
    </row>
    <row r="552379" spans="16:16" x14ac:dyDescent="0.3">
      <c r="P552379" s="83"/>
    </row>
    <row r="552380" spans="16:16" x14ac:dyDescent="0.3">
      <c r="P552380" s="83"/>
    </row>
    <row r="552381" spans="16:16" x14ac:dyDescent="0.3">
      <c r="P552381" s="83"/>
    </row>
    <row r="552382" spans="16:16" x14ac:dyDescent="0.3">
      <c r="P552382" s="83"/>
    </row>
    <row r="552383" spans="16:16" x14ac:dyDescent="0.3">
      <c r="P552383" s="83"/>
    </row>
    <row r="552384" spans="16:16" x14ac:dyDescent="0.3">
      <c r="P552384" s="83"/>
    </row>
    <row r="552385" spans="16:16" x14ac:dyDescent="0.3">
      <c r="P552385" s="83"/>
    </row>
    <row r="552386" spans="16:16" x14ac:dyDescent="0.3">
      <c r="P552386" s="83"/>
    </row>
    <row r="552387" spans="16:16" x14ac:dyDescent="0.3">
      <c r="P552387" s="83"/>
    </row>
    <row r="552388" spans="16:16" x14ac:dyDescent="0.3">
      <c r="P552388" s="83"/>
    </row>
    <row r="552389" spans="16:16" x14ac:dyDescent="0.3">
      <c r="P552389" s="83"/>
    </row>
    <row r="552390" spans="16:16" x14ac:dyDescent="0.3">
      <c r="P552390" s="83"/>
    </row>
    <row r="552391" spans="16:16" x14ac:dyDescent="0.3">
      <c r="P552391" s="83"/>
    </row>
    <row r="552392" spans="16:16" x14ac:dyDescent="0.3">
      <c r="P552392" s="83"/>
    </row>
    <row r="552393" spans="16:16" x14ac:dyDescent="0.3">
      <c r="P552393" s="83"/>
    </row>
    <row r="552394" spans="16:16" x14ac:dyDescent="0.3">
      <c r="P552394" s="83"/>
    </row>
    <row r="552395" spans="16:16" x14ac:dyDescent="0.3">
      <c r="P552395" s="83"/>
    </row>
    <row r="552396" spans="16:16" x14ac:dyDescent="0.3">
      <c r="P552396" s="83"/>
    </row>
    <row r="552397" spans="16:16" x14ac:dyDescent="0.3">
      <c r="P552397" s="83"/>
    </row>
    <row r="552398" spans="16:16" x14ac:dyDescent="0.3">
      <c r="P552398" s="83"/>
    </row>
    <row r="552399" spans="16:16" x14ac:dyDescent="0.3">
      <c r="P552399" s="83"/>
    </row>
    <row r="552400" spans="16:16" x14ac:dyDescent="0.3">
      <c r="P552400" s="83"/>
    </row>
    <row r="552401" spans="16:16" x14ac:dyDescent="0.3">
      <c r="P552401" s="83"/>
    </row>
    <row r="552402" spans="16:16" x14ac:dyDescent="0.3">
      <c r="P552402" s="83"/>
    </row>
    <row r="552403" spans="16:16" x14ac:dyDescent="0.3">
      <c r="P552403" s="83"/>
    </row>
    <row r="552404" spans="16:16" x14ac:dyDescent="0.3">
      <c r="P552404" s="83"/>
    </row>
    <row r="552405" spans="16:16" x14ac:dyDescent="0.3">
      <c r="P552405" s="83"/>
    </row>
    <row r="552406" spans="16:16" x14ac:dyDescent="0.3">
      <c r="P552406" s="83"/>
    </row>
    <row r="552407" spans="16:16" x14ac:dyDescent="0.3">
      <c r="P552407" s="83"/>
    </row>
    <row r="552408" spans="16:16" x14ac:dyDescent="0.3">
      <c r="P552408" s="83"/>
    </row>
    <row r="552409" spans="16:16" x14ac:dyDescent="0.3">
      <c r="P552409" s="83"/>
    </row>
    <row r="552410" spans="16:16" x14ac:dyDescent="0.3">
      <c r="P552410" s="83"/>
    </row>
    <row r="552411" spans="16:16" x14ac:dyDescent="0.3">
      <c r="P552411" s="83"/>
    </row>
    <row r="552412" spans="16:16" x14ac:dyDescent="0.3">
      <c r="P552412" s="83"/>
    </row>
    <row r="552413" spans="16:16" x14ac:dyDescent="0.3">
      <c r="P552413" s="83"/>
    </row>
    <row r="552414" spans="16:16" x14ac:dyDescent="0.3">
      <c r="P552414" s="83"/>
    </row>
    <row r="552415" spans="16:16" x14ac:dyDescent="0.3">
      <c r="P552415" s="83"/>
    </row>
    <row r="552416" spans="16:16" x14ac:dyDescent="0.3">
      <c r="P552416" s="83"/>
    </row>
    <row r="552417" spans="16:16" x14ac:dyDescent="0.3">
      <c r="P552417" s="83"/>
    </row>
    <row r="552418" spans="16:16" x14ac:dyDescent="0.3">
      <c r="P552418" s="83"/>
    </row>
    <row r="552419" spans="16:16" x14ac:dyDescent="0.3">
      <c r="P552419" s="83"/>
    </row>
    <row r="552420" spans="16:16" x14ac:dyDescent="0.3">
      <c r="P552420" s="83"/>
    </row>
    <row r="552421" spans="16:16" x14ac:dyDescent="0.3">
      <c r="P552421" s="83"/>
    </row>
    <row r="552422" spans="16:16" x14ac:dyDescent="0.3">
      <c r="P552422" s="83"/>
    </row>
    <row r="552423" spans="16:16" x14ac:dyDescent="0.3">
      <c r="P552423" s="83"/>
    </row>
    <row r="552424" spans="16:16" x14ac:dyDescent="0.3">
      <c r="P552424" s="83"/>
    </row>
    <row r="552425" spans="16:16" x14ac:dyDescent="0.3">
      <c r="P552425" s="83"/>
    </row>
    <row r="552426" spans="16:16" x14ac:dyDescent="0.3">
      <c r="P552426" s="83"/>
    </row>
    <row r="552427" spans="16:16" x14ac:dyDescent="0.3">
      <c r="P552427" s="83"/>
    </row>
    <row r="552428" spans="16:16" x14ac:dyDescent="0.3">
      <c r="P552428" s="83"/>
    </row>
    <row r="552429" spans="16:16" x14ac:dyDescent="0.3">
      <c r="P552429" s="83"/>
    </row>
    <row r="552430" spans="16:16" x14ac:dyDescent="0.3">
      <c r="P552430" s="83"/>
    </row>
    <row r="552431" spans="16:16" x14ac:dyDescent="0.3">
      <c r="P552431" s="83"/>
    </row>
    <row r="552432" spans="16:16" x14ac:dyDescent="0.3">
      <c r="P552432" s="83"/>
    </row>
    <row r="552433" spans="16:16" x14ac:dyDescent="0.3">
      <c r="P552433" s="83"/>
    </row>
    <row r="552434" spans="16:16" x14ac:dyDescent="0.3">
      <c r="P552434" s="83"/>
    </row>
    <row r="552435" spans="16:16" x14ac:dyDescent="0.3">
      <c r="P552435" s="83"/>
    </row>
    <row r="552436" spans="16:16" x14ac:dyDescent="0.3">
      <c r="P552436" s="83"/>
    </row>
    <row r="552437" spans="16:16" x14ac:dyDescent="0.3">
      <c r="P552437" s="83"/>
    </row>
    <row r="552438" spans="16:16" x14ac:dyDescent="0.3">
      <c r="P552438" s="83"/>
    </row>
    <row r="552439" spans="16:16" x14ac:dyDescent="0.3">
      <c r="P552439" s="83"/>
    </row>
    <row r="552440" spans="16:16" x14ac:dyDescent="0.3">
      <c r="P552440" s="83"/>
    </row>
    <row r="552441" spans="16:16" x14ac:dyDescent="0.3">
      <c r="P552441" s="83"/>
    </row>
    <row r="552442" spans="16:16" x14ac:dyDescent="0.3">
      <c r="P552442" s="83"/>
    </row>
    <row r="552443" spans="16:16" x14ac:dyDescent="0.3">
      <c r="P552443" s="83"/>
    </row>
    <row r="552444" spans="16:16" x14ac:dyDescent="0.3">
      <c r="P552444" s="83"/>
    </row>
    <row r="552445" spans="16:16" x14ac:dyDescent="0.3">
      <c r="P552445" s="83"/>
    </row>
    <row r="552446" spans="16:16" x14ac:dyDescent="0.3">
      <c r="P552446" s="83"/>
    </row>
    <row r="552447" spans="16:16" x14ac:dyDescent="0.3">
      <c r="P552447" s="83"/>
    </row>
    <row r="552448" spans="16:16" x14ac:dyDescent="0.3">
      <c r="P552448" s="83"/>
    </row>
    <row r="552449" spans="16:16" x14ac:dyDescent="0.3">
      <c r="P552449" s="83"/>
    </row>
    <row r="552450" spans="16:16" x14ac:dyDescent="0.3">
      <c r="P552450" s="83"/>
    </row>
    <row r="552451" spans="16:16" x14ac:dyDescent="0.3">
      <c r="P552451" s="83"/>
    </row>
    <row r="552452" spans="16:16" x14ac:dyDescent="0.3">
      <c r="P552452" s="83"/>
    </row>
    <row r="552453" spans="16:16" x14ac:dyDescent="0.3">
      <c r="P552453" s="83"/>
    </row>
    <row r="552454" spans="16:16" x14ac:dyDescent="0.3">
      <c r="P552454" s="83"/>
    </row>
    <row r="552455" spans="16:16" x14ac:dyDescent="0.3">
      <c r="P552455" s="83"/>
    </row>
    <row r="552456" spans="16:16" x14ac:dyDescent="0.3">
      <c r="P552456" s="83"/>
    </row>
    <row r="552457" spans="16:16" x14ac:dyDescent="0.3">
      <c r="P552457" s="83"/>
    </row>
    <row r="552458" spans="16:16" x14ac:dyDescent="0.3">
      <c r="P552458" s="83"/>
    </row>
    <row r="552459" spans="16:16" x14ac:dyDescent="0.3">
      <c r="P552459" s="83"/>
    </row>
    <row r="552460" spans="16:16" x14ac:dyDescent="0.3">
      <c r="P552460" s="83"/>
    </row>
    <row r="552461" spans="16:16" x14ac:dyDescent="0.3">
      <c r="P552461" s="83"/>
    </row>
    <row r="552462" spans="16:16" x14ac:dyDescent="0.3">
      <c r="P552462" s="83"/>
    </row>
    <row r="552463" spans="16:16" x14ac:dyDescent="0.3">
      <c r="P552463" s="83"/>
    </row>
    <row r="552464" spans="16:16" x14ac:dyDescent="0.3">
      <c r="P552464" s="83"/>
    </row>
    <row r="552465" spans="16:16" x14ac:dyDescent="0.3">
      <c r="P552465" s="83"/>
    </row>
    <row r="552466" spans="16:16" x14ac:dyDescent="0.3">
      <c r="P552466" s="83"/>
    </row>
    <row r="552467" spans="16:16" x14ac:dyDescent="0.3">
      <c r="P552467" s="83"/>
    </row>
    <row r="552468" spans="16:16" x14ac:dyDescent="0.3">
      <c r="P552468" s="83"/>
    </row>
    <row r="552469" spans="16:16" x14ac:dyDescent="0.3">
      <c r="P552469" s="83"/>
    </row>
    <row r="552470" spans="16:16" x14ac:dyDescent="0.3">
      <c r="P552470" s="83"/>
    </row>
    <row r="552471" spans="16:16" x14ac:dyDescent="0.3">
      <c r="P552471" s="83"/>
    </row>
    <row r="552472" spans="16:16" x14ac:dyDescent="0.3">
      <c r="P552472" s="83"/>
    </row>
    <row r="552473" spans="16:16" x14ac:dyDescent="0.3">
      <c r="P552473" s="83"/>
    </row>
    <row r="552474" spans="16:16" x14ac:dyDescent="0.3">
      <c r="P552474" s="83"/>
    </row>
    <row r="552475" spans="16:16" x14ac:dyDescent="0.3">
      <c r="P552475" s="83"/>
    </row>
    <row r="552476" spans="16:16" x14ac:dyDescent="0.3">
      <c r="P552476" s="83"/>
    </row>
    <row r="552477" spans="16:16" x14ac:dyDescent="0.3">
      <c r="P552477" s="83"/>
    </row>
    <row r="552478" spans="16:16" x14ac:dyDescent="0.3">
      <c r="P552478" s="83"/>
    </row>
    <row r="552479" spans="16:16" x14ac:dyDescent="0.3">
      <c r="P552479" s="83"/>
    </row>
    <row r="552480" spans="16:16" x14ac:dyDescent="0.3">
      <c r="P552480" s="83"/>
    </row>
    <row r="552481" spans="16:16" x14ac:dyDescent="0.3">
      <c r="P552481" s="83"/>
    </row>
    <row r="552482" spans="16:16" x14ac:dyDescent="0.3">
      <c r="P552482" s="83"/>
    </row>
    <row r="552483" spans="16:16" x14ac:dyDescent="0.3">
      <c r="P552483" s="83"/>
    </row>
    <row r="552484" spans="16:16" x14ac:dyDescent="0.3">
      <c r="P552484" s="83"/>
    </row>
    <row r="552485" spans="16:16" x14ac:dyDescent="0.3">
      <c r="P552485" s="83"/>
    </row>
    <row r="552486" spans="16:16" x14ac:dyDescent="0.3">
      <c r="P552486" s="83"/>
    </row>
    <row r="552487" spans="16:16" x14ac:dyDescent="0.3">
      <c r="P552487" s="83"/>
    </row>
    <row r="552488" spans="16:16" x14ac:dyDescent="0.3">
      <c r="P552488" s="83"/>
    </row>
    <row r="552489" spans="16:16" x14ac:dyDescent="0.3">
      <c r="P552489" s="83"/>
    </row>
    <row r="552490" spans="16:16" x14ac:dyDescent="0.3">
      <c r="P552490" s="83"/>
    </row>
    <row r="552491" spans="16:16" x14ac:dyDescent="0.3">
      <c r="P552491" s="83"/>
    </row>
    <row r="552492" spans="16:16" x14ac:dyDescent="0.3">
      <c r="P552492" s="83"/>
    </row>
    <row r="552493" spans="16:16" x14ac:dyDescent="0.3">
      <c r="P552493" s="83"/>
    </row>
    <row r="552494" spans="16:16" x14ac:dyDescent="0.3">
      <c r="P552494" s="83"/>
    </row>
    <row r="552495" spans="16:16" x14ac:dyDescent="0.3">
      <c r="P552495" s="83"/>
    </row>
    <row r="552496" spans="16:16" x14ac:dyDescent="0.3">
      <c r="P552496" s="83"/>
    </row>
    <row r="552497" spans="16:16" x14ac:dyDescent="0.3">
      <c r="P552497" s="83"/>
    </row>
    <row r="552498" spans="16:16" x14ac:dyDescent="0.3">
      <c r="P552498" s="83"/>
    </row>
    <row r="552499" spans="16:16" x14ac:dyDescent="0.3">
      <c r="P552499" s="83"/>
    </row>
    <row r="552500" spans="16:16" x14ac:dyDescent="0.3">
      <c r="P552500" s="83"/>
    </row>
    <row r="552501" spans="16:16" x14ac:dyDescent="0.3">
      <c r="P552501" s="83"/>
    </row>
    <row r="552502" spans="16:16" x14ac:dyDescent="0.3">
      <c r="P552502" s="83"/>
    </row>
    <row r="552503" spans="16:16" x14ac:dyDescent="0.3">
      <c r="P552503" s="83"/>
    </row>
    <row r="552504" spans="16:16" x14ac:dyDescent="0.3">
      <c r="P552504" s="83"/>
    </row>
    <row r="552505" spans="16:16" x14ac:dyDescent="0.3">
      <c r="P552505" s="83"/>
    </row>
    <row r="552506" spans="16:16" x14ac:dyDescent="0.3">
      <c r="P552506" s="83"/>
    </row>
    <row r="552507" spans="16:16" x14ac:dyDescent="0.3">
      <c r="P552507" s="83"/>
    </row>
    <row r="552508" spans="16:16" x14ac:dyDescent="0.3">
      <c r="P552508" s="83"/>
    </row>
    <row r="552509" spans="16:16" x14ac:dyDescent="0.3">
      <c r="P552509" s="83"/>
    </row>
    <row r="552510" spans="16:16" x14ac:dyDescent="0.3">
      <c r="P552510" s="83"/>
    </row>
    <row r="552511" spans="16:16" x14ac:dyDescent="0.3">
      <c r="P552511" s="83"/>
    </row>
    <row r="552512" spans="16:16" x14ac:dyDescent="0.3">
      <c r="P552512" s="83"/>
    </row>
    <row r="552513" spans="16:16" x14ac:dyDescent="0.3">
      <c r="P552513" s="83"/>
    </row>
    <row r="552514" spans="16:16" x14ac:dyDescent="0.3">
      <c r="P552514" s="83"/>
    </row>
    <row r="552515" spans="16:16" x14ac:dyDescent="0.3">
      <c r="P552515" s="83"/>
    </row>
    <row r="552516" spans="16:16" x14ac:dyDescent="0.3">
      <c r="P552516" s="83"/>
    </row>
    <row r="552517" spans="16:16" x14ac:dyDescent="0.3">
      <c r="P552517" s="83"/>
    </row>
    <row r="552518" spans="16:16" x14ac:dyDescent="0.3">
      <c r="P552518" s="83"/>
    </row>
    <row r="552519" spans="16:16" x14ac:dyDescent="0.3">
      <c r="P552519" s="83"/>
    </row>
    <row r="552520" spans="16:16" x14ac:dyDescent="0.3">
      <c r="P552520" s="83"/>
    </row>
    <row r="552521" spans="16:16" x14ac:dyDescent="0.3">
      <c r="P552521" s="83"/>
    </row>
    <row r="552522" spans="16:16" x14ac:dyDescent="0.3">
      <c r="P552522" s="83"/>
    </row>
    <row r="552523" spans="16:16" x14ac:dyDescent="0.3">
      <c r="P552523" s="83"/>
    </row>
    <row r="552524" spans="16:16" x14ac:dyDescent="0.3">
      <c r="P552524" s="83"/>
    </row>
    <row r="552525" spans="16:16" x14ac:dyDescent="0.3">
      <c r="P552525" s="83"/>
    </row>
    <row r="552526" spans="16:16" x14ac:dyDescent="0.3">
      <c r="P552526" s="83"/>
    </row>
    <row r="552527" spans="16:16" x14ac:dyDescent="0.3">
      <c r="P552527" s="83"/>
    </row>
    <row r="552528" spans="16:16" x14ac:dyDescent="0.3">
      <c r="P552528" s="83"/>
    </row>
    <row r="552529" spans="16:16" x14ac:dyDescent="0.3">
      <c r="P552529" s="83"/>
    </row>
    <row r="552530" spans="16:16" x14ac:dyDescent="0.3">
      <c r="P552530" s="83"/>
    </row>
    <row r="552531" spans="16:16" x14ac:dyDescent="0.3">
      <c r="P552531" s="83"/>
    </row>
    <row r="552532" spans="16:16" x14ac:dyDescent="0.3">
      <c r="P552532" s="83"/>
    </row>
    <row r="552533" spans="16:16" x14ac:dyDescent="0.3">
      <c r="P552533" s="83"/>
    </row>
    <row r="552534" spans="16:16" x14ac:dyDescent="0.3">
      <c r="P552534" s="83"/>
    </row>
    <row r="552535" spans="16:16" x14ac:dyDescent="0.3">
      <c r="P552535" s="83"/>
    </row>
    <row r="552536" spans="16:16" x14ac:dyDescent="0.3">
      <c r="P552536" s="83"/>
    </row>
    <row r="552537" spans="16:16" x14ac:dyDescent="0.3">
      <c r="P552537" s="83"/>
    </row>
    <row r="552538" spans="16:16" x14ac:dyDescent="0.3">
      <c r="P552538" s="83"/>
    </row>
    <row r="552539" spans="16:16" x14ac:dyDescent="0.3">
      <c r="P552539" s="83"/>
    </row>
    <row r="552540" spans="16:16" x14ac:dyDescent="0.3">
      <c r="P552540" s="83"/>
    </row>
    <row r="552541" spans="16:16" x14ac:dyDescent="0.3">
      <c r="P552541" s="83"/>
    </row>
    <row r="552542" spans="16:16" x14ac:dyDescent="0.3">
      <c r="P552542" s="83"/>
    </row>
    <row r="552543" spans="16:16" x14ac:dyDescent="0.3">
      <c r="P552543" s="83"/>
    </row>
    <row r="552544" spans="16:16" x14ac:dyDescent="0.3">
      <c r="P552544" s="83"/>
    </row>
    <row r="552545" spans="16:16" x14ac:dyDescent="0.3">
      <c r="P552545" s="83"/>
    </row>
    <row r="552546" spans="16:16" x14ac:dyDescent="0.3">
      <c r="P552546" s="83"/>
    </row>
    <row r="552547" spans="16:16" x14ac:dyDescent="0.3">
      <c r="P552547" s="83"/>
    </row>
    <row r="552548" spans="16:16" x14ac:dyDescent="0.3">
      <c r="P552548" s="83"/>
    </row>
    <row r="552549" spans="16:16" x14ac:dyDescent="0.3">
      <c r="P552549" s="83"/>
    </row>
    <row r="552550" spans="16:16" x14ac:dyDescent="0.3">
      <c r="P552550" s="83"/>
    </row>
    <row r="552551" spans="16:16" x14ac:dyDescent="0.3">
      <c r="P552551" s="83"/>
    </row>
    <row r="552552" spans="16:16" x14ac:dyDescent="0.3">
      <c r="P552552" s="83"/>
    </row>
    <row r="552553" spans="16:16" x14ac:dyDescent="0.3">
      <c r="P552553" s="83"/>
    </row>
    <row r="552554" spans="16:16" x14ac:dyDescent="0.3">
      <c r="P552554" s="83"/>
    </row>
    <row r="552555" spans="16:16" x14ac:dyDescent="0.3">
      <c r="P552555" s="83"/>
    </row>
    <row r="552556" spans="16:16" x14ac:dyDescent="0.3">
      <c r="P552556" s="83"/>
    </row>
    <row r="552557" spans="16:16" x14ac:dyDescent="0.3">
      <c r="P552557" s="83"/>
    </row>
    <row r="552558" spans="16:16" x14ac:dyDescent="0.3">
      <c r="P552558" s="83"/>
    </row>
    <row r="552559" spans="16:16" x14ac:dyDescent="0.3">
      <c r="P552559" s="83"/>
    </row>
    <row r="552560" spans="16:16" x14ac:dyDescent="0.3">
      <c r="P552560" s="83"/>
    </row>
    <row r="552561" spans="16:16" x14ac:dyDescent="0.3">
      <c r="P552561" s="83"/>
    </row>
    <row r="552562" spans="16:16" x14ac:dyDescent="0.3">
      <c r="P552562" s="83"/>
    </row>
    <row r="552563" spans="16:16" x14ac:dyDescent="0.3">
      <c r="P552563" s="83"/>
    </row>
    <row r="552564" spans="16:16" x14ac:dyDescent="0.3">
      <c r="P552564" s="83"/>
    </row>
    <row r="552565" spans="16:16" x14ac:dyDescent="0.3">
      <c r="P552565" s="83"/>
    </row>
    <row r="552566" spans="16:16" x14ac:dyDescent="0.3">
      <c r="P552566" s="83"/>
    </row>
    <row r="552567" spans="16:16" x14ac:dyDescent="0.3">
      <c r="P552567" s="83"/>
    </row>
    <row r="552568" spans="16:16" x14ac:dyDescent="0.3">
      <c r="P552568" s="83"/>
    </row>
    <row r="552569" spans="16:16" x14ac:dyDescent="0.3">
      <c r="P552569" s="83"/>
    </row>
    <row r="552570" spans="16:16" x14ac:dyDescent="0.3">
      <c r="P552570" s="83"/>
    </row>
    <row r="552571" spans="16:16" x14ac:dyDescent="0.3">
      <c r="P552571" s="83"/>
    </row>
    <row r="552572" spans="16:16" x14ac:dyDescent="0.3">
      <c r="P552572" s="83"/>
    </row>
    <row r="552573" spans="16:16" x14ac:dyDescent="0.3">
      <c r="P552573" s="83"/>
    </row>
    <row r="552574" spans="16:16" x14ac:dyDescent="0.3">
      <c r="P552574" s="83"/>
    </row>
    <row r="552575" spans="16:16" x14ac:dyDescent="0.3">
      <c r="P552575" s="83"/>
    </row>
    <row r="552576" spans="16:16" x14ac:dyDescent="0.3">
      <c r="P552576" s="83"/>
    </row>
    <row r="552577" spans="16:16" x14ac:dyDescent="0.3">
      <c r="P552577" s="83"/>
    </row>
    <row r="552578" spans="16:16" x14ac:dyDescent="0.3">
      <c r="P552578" s="83"/>
    </row>
    <row r="552579" spans="16:16" x14ac:dyDescent="0.3">
      <c r="P552579" s="83"/>
    </row>
    <row r="552580" spans="16:16" x14ac:dyDescent="0.3">
      <c r="P552580" s="83"/>
    </row>
    <row r="552581" spans="16:16" x14ac:dyDescent="0.3">
      <c r="P552581" s="83"/>
    </row>
    <row r="552582" spans="16:16" x14ac:dyDescent="0.3">
      <c r="P552582" s="83"/>
    </row>
    <row r="552583" spans="16:16" x14ac:dyDescent="0.3">
      <c r="P552583" s="83"/>
    </row>
    <row r="552584" spans="16:16" x14ac:dyDescent="0.3">
      <c r="P552584" s="83"/>
    </row>
    <row r="552585" spans="16:16" x14ac:dyDescent="0.3">
      <c r="P552585" s="83"/>
    </row>
    <row r="552586" spans="16:16" x14ac:dyDescent="0.3">
      <c r="P552586" s="83"/>
    </row>
    <row r="552587" spans="16:16" x14ac:dyDescent="0.3">
      <c r="P552587" s="83"/>
    </row>
    <row r="552588" spans="16:16" x14ac:dyDescent="0.3">
      <c r="P552588" s="83"/>
    </row>
    <row r="552589" spans="16:16" x14ac:dyDescent="0.3">
      <c r="P552589" s="83"/>
    </row>
    <row r="552590" spans="16:16" x14ac:dyDescent="0.3">
      <c r="P552590" s="83"/>
    </row>
    <row r="552591" spans="16:16" x14ac:dyDescent="0.3">
      <c r="P552591" s="83"/>
    </row>
    <row r="552592" spans="16:16" x14ac:dyDescent="0.3">
      <c r="P552592" s="83"/>
    </row>
    <row r="552593" spans="16:16" x14ac:dyDescent="0.3">
      <c r="P552593" s="83"/>
    </row>
    <row r="552594" spans="16:16" x14ac:dyDescent="0.3">
      <c r="P552594" s="83"/>
    </row>
    <row r="552595" spans="16:16" x14ac:dyDescent="0.3">
      <c r="P552595" s="83"/>
    </row>
    <row r="552596" spans="16:16" x14ac:dyDescent="0.3">
      <c r="P552596" s="83"/>
    </row>
    <row r="552597" spans="16:16" x14ac:dyDescent="0.3">
      <c r="P552597" s="83"/>
    </row>
    <row r="552598" spans="16:16" x14ac:dyDescent="0.3">
      <c r="P552598" s="83"/>
    </row>
    <row r="552599" spans="16:16" x14ac:dyDescent="0.3">
      <c r="P552599" s="83"/>
    </row>
    <row r="552600" spans="16:16" x14ac:dyDescent="0.3">
      <c r="P552600" s="83"/>
    </row>
    <row r="552601" spans="16:16" x14ac:dyDescent="0.3">
      <c r="P552601" s="83"/>
    </row>
    <row r="552602" spans="16:16" x14ac:dyDescent="0.3">
      <c r="P552602" s="83"/>
    </row>
    <row r="552603" spans="16:16" x14ac:dyDescent="0.3">
      <c r="P552603" s="83"/>
    </row>
    <row r="552604" spans="16:16" x14ac:dyDescent="0.3">
      <c r="P552604" s="83"/>
    </row>
    <row r="552605" spans="16:16" x14ac:dyDescent="0.3">
      <c r="P552605" s="83"/>
    </row>
    <row r="552606" spans="16:16" x14ac:dyDescent="0.3">
      <c r="P552606" s="83"/>
    </row>
    <row r="552607" spans="16:16" x14ac:dyDescent="0.3">
      <c r="P552607" s="83"/>
    </row>
    <row r="552608" spans="16:16" x14ac:dyDescent="0.3">
      <c r="P552608" s="83"/>
    </row>
    <row r="552609" spans="16:16" x14ac:dyDescent="0.3">
      <c r="P552609" s="83"/>
    </row>
    <row r="552610" spans="16:16" x14ac:dyDescent="0.3">
      <c r="P552610" s="83"/>
    </row>
    <row r="552611" spans="16:16" x14ac:dyDescent="0.3">
      <c r="P552611" s="83"/>
    </row>
    <row r="552612" spans="16:16" x14ac:dyDescent="0.3">
      <c r="P552612" s="83"/>
    </row>
    <row r="552613" spans="16:16" x14ac:dyDescent="0.3">
      <c r="P552613" s="83"/>
    </row>
    <row r="552614" spans="16:16" x14ac:dyDescent="0.3">
      <c r="P552614" s="83"/>
    </row>
    <row r="552615" spans="16:16" x14ac:dyDescent="0.3">
      <c r="P552615" s="83"/>
    </row>
    <row r="552616" spans="16:16" x14ac:dyDescent="0.3">
      <c r="P552616" s="83"/>
    </row>
    <row r="552617" spans="16:16" x14ac:dyDescent="0.3">
      <c r="P552617" s="83"/>
    </row>
    <row r="552618" spans="16:16" x14ac:dyDescent="0.3">
      <c r="P552618" s="83"/>
    </row>
    <row r="552619" spans="16:16" x14ac:dyDescent="0.3">
      <c r="P552619" s="83"/>
    </row>
    <row r="552620" spans="16:16" x14ac:dyDescent="0.3">
      <c r="P552620" s="83"/>
    </row>
    <row r="552621" spans="16:16" x14ac:dyDescent="0.3">
      <c r="P552621" s="83"/>
    </row>
    <row r="552622" spans="16:16" x14ac:dyDescent="0.3">
      <c r="P552622" s="83"/>
    </row>
    <row r="552623" spans="16:16" x14ac:dyDescent="0.3">
      <c r="P552623" s="83"/>
    </row>
    <row r="552624" spans="16:16" x14ac:dyDescent="0.3">
      <c r="P552624" s="83"/>
    </row>
    <row r="552625" spans="16:16" x14ac:dyDescent="0.3">
      <c r="P552625" s="83"/>
    </row>
    <row r="552626" spans="16:16" x14ac:dyDescent="0.3">
      <c r="P552626" s="83"/>
    </row>
    <row r="552627" spans="16:16" x14ac:dyDescent="0.3">
      <c r="P552627" s="83"/>
    </row>
    <row r="552628" spans="16:16" x14ac:dyDescent="0.3">
      <c r="P552628" s="83"/>
    </row>
    <row r="552629" spans="16:16" x14ac:dyDescent="0.3">
      <c r="P552629" s="83"/>
    </row>
    <row r="552630" spans="16:16" x14ac:dyDescent="0.3">
      <c r="P552630" s="83"/>
    </row>
    <row r="552631" spans="16:16" x14ac:dyDescent="0.3">
      <c r="P552631" s="83"/>
    </row>
    <row r="552632" spans="16:16" x14ac:dyDescent="0.3">
      <c r="P552632" s="83"/>
    </row>
    <row r="552633" spans="16:16" x14ac:dyDescent="0.3">
      <c r="P552633" s="83"/>
    </row>
    <row r="552634" spans="16:16" x14ac:dyDescent="0.3">
      <c r="P552634" s="83"/>
    </row>
    <row r="552635" spans="16:16" x14ac:dyDescent="0.3">
      <c r="P552635" s="83"/>
    </row>
    <row r="552636" spans="16:16" x14ac:dyDescent="0.3">
      <c r="P552636" s="83"/>
    </row>
    <row r="552637" spans="16:16" x14ac:dyDescent="0.3">
      <c r="P552637" s="83"/>
    </row>
    <row r="552638" spans="16:16" x14ac:dyDescent="0.3">
      <c r="P552638" s="83"/>
    </row>
    <row r="552639" spans="16:16" x14ac:dyDescent="0.3">
      <c r="P552639" s="83"/>
    </row>
    <row r="552640" spans="16:16" x14ac:dyDescent="0.3">
      <c r="P552640" s="83"/>
    </row>
    <row r="552641" spans="16:16" x14ac:dyDescent="0.3">
      <c r="P552641" s="83"/>
    </row>
    <row r="552642" spans="16:16" x14ac:dyDescent="0.3">
      <c r="P552642" s="83"/>
    </row>
    <row r="552643" spans="16:16" x14ac:dyDescent="0.3">
      <c r="P552643" s="83"/>
    </row>
    <row r="552644" spans="16:16" x14ac:dyDescent="0.3">
      <c r="P552644" s="83"/>
    </row>
    <row r="552645" spans="16:16" x14ac:dyDescent="0.3">
      <c r="P552645" s="83"/>
    </row>
    <row r="552646" spans="16:16" x14ac:dyDescent="0.3">
      <c r="P552646" s="83"/>
    </row>
    <row r="552647" spans="16:16" x14ac:dyDescent="0.3">
      <c r="P552647" s="83"/>
    </row>
    <row r="552648" spans="16:16" x14ac:dyDescent="0.3">
      <c r="P552648" s="83"/>
    </row>
    <row r="552649" spans="16:16" x14ac:dyDescent="0.3">
      <c r="P552649" s="83"/>
    </row>
    <row r="552650" spans="16:16" x14ac:dyDescent="0.3">
      <c r="P552650" s="83"/>
    </row>
    <row r="552651" spans="16:16" x14ac:dyDescent="0.3">
      <c r="P552651" s="83"/>
    </row>
    <row r="552652" spans="16:16" x14ac:dyDescent="0.3">
      <c r="P552652" s="83"/>
    </row>
    <row r="552653" spans="16:16" x14ac:dyDescent="0.3">
      <c r="P552653" s="83"/>
    </row>
    <row r="552654" spans="16:16" x14ac:dyDescent="0.3">
      <c r="P552654" s="83"/>
    </row>
    <row r="552655" spans="16:16" x14ac:dyDescent="0.3">
      <c r="P552655" s="83"/>
    </row>
    <row r="552656" spans="16:16" x14ac:dyDescent="0.3">
      <c r="P552656" s="83"/>
    </row>
    <row r="552657" spans="16:16" x14ac:dyDescent="0.3">
      <c r="P552657" s="83"/>
    </row>
    <row r="552658" spans="16:16" x14ac:dyDescent="0.3">
      <c r="P552658" s="83"/>
    </row>
    <row r="552659" spans="16:16" x14ac:dyDescent="0.3">
      <c r="P552659" s="83"/>
    </row>
    <row r="552660" spans="16:16" x14ac:dyDescent="0.3">
      <c r="P552660" s="83"/>
    </row>
    <row r="552661" spans="16:16" x14ac:dyDescent="0.3">
      <c r="P552661" s="83"/>
    </row>
    <row r="552662" spans="16:16" x14ac:dyDescent="0.3">
      <c r="P552662" s="83"/>
    </row>
    <row r="552663" spans="16:16" x14ac:dyDescent="0.3">
      <c r="P552663" s="83"/>
    </row>
    <row r="552664" spans="16:16" x14ac:dyDescent="0.3">
      <c r="P552664" s="83"/>
    </row>
    <row r="552665" spans="16:16" x14ac:dyDescent="0.3">
      <c r="P552665" s="83"/>
    </row>
    <row r="552666" spans="16:16" x14ac:dyDescent="0.3">
      <c r="P552666" s="83"/>
    </row>
    <row r="552667" spans="16:16" x14ac:dyDescent="0.3">
      <c r="P552667" s="83"/>
    </row>
    <row r="552668" spans="16:16" x14ac:dyDescent="0.3">
      <c r="P552668" s="83"/>
    </row>
    <row r="552669" spans="16:16" x14ac:dyDescent="0.3">
      <c r="P552669" s="83"/>
    </row>
    <row r="552670" spans="16:16" x14ac:dyDescent="0.3">
      <c r="P552670" s="83"/>
    </row>
    <row r="552671" spans="16:16" x14ac:dyDescent="0.3">
      <c r="P552671" s="83"/>
    </row>
    <row r="552672" spans="16:16" x14ac:dyDescent="0.3">
      <c r="P552672" s="83"/>
    </row>
    <row r="552673" spans="16:16" x14ac:dyDescent="0.3">
      <c r="P552673" s="83"/>
    </row>
    <row r="552674" spans="16:16" x14ac:dyDescent="0.3">
      <c r="P552674" s="83"/>
    </row>
    <row r="552675" spans="16:16" x14ac:dyDescent="0.3">
      <c r="P552675" s="83"/>
    </row>
    <row r="552676" spans="16:16" x14ac:dyDescent="0.3">
      <c r="P552676" s="83"/>
    </row>
    <row r="552677" spans="16:16" x14ac:dyDescent="0.3">
      <c r="P552677" s="83"/>
    </row>
    <row r="552678" spans="16:16" x14ac:dyDescent="0.3">
      <c r="P552678" s="83"/>
    </row>
    <row r="552679" spans="16:16" x14ac:dyDescent="0.3">
      <c r="P552679" s="83"/>
    </row>
    <row r="552680" spans="16:16" x14ac:dyDescent="0.3">
      <c r="P552680" s="83"/>
    </row>
    <row r="552681" spans="16:16" x14ac:dyDescent="0.3">
      <c r="P552681" s="83"/>
    </row>
    <row r="552682" spans="16:16" x14ac:dyDescent="0.3">
      <c r="P552682" s="83"/>
    </row>
    <row r="552683" spans="16:16" x14ac:dyDescent="0.3">
      <c r="P552683" s="83"/>
    </row>
    <row r="552684" spans="16:16" x14ac:dyDescent="0.3">
      <c r="P552684" s="83"/>
    </row>
    <row r="552685" spans="16:16" x14ac:dyDescent="0.3">
      <c r="P552685" s="83"/>
    </row>
    <row r="552686" spans="16:16" x14ac:dyDescent="0.3">
      <c r="P552686" s="83"/>
    </row>
    <row r="552687" spans="16:16" x14ac:dyDescent="0.3">
      <c r="P552687" s="83"/>
    </row>
    <row r="552688" spans="16:16" x14ac:dyDescent="0.3">
      <c r="P552688" s="83"/>
    </row>
    <row r="552689" spans="16:16" x14ac:dyDescent="0.3">
      <c r="P552689" s="83"/>
    </row>
    <row r="552690" spans="16:16" x14ac:dyDescent="0.3">
      <c r="P552690" s="83"/>
    </row>
    <row r="552691" spans="16:16" x14ac:dyDescent="0.3">
      <c r="P552691" s="83"/>
    </row>
    <row r="552692" spans="16:16" x14ac:dyDescent="0.3">
      <c r="P552692" s="83"/>
    </row>
    <row r="552693" spans="16:16" x14ac:dyDescent="0.3">
      <c r="P552693" s="83"/>
    </row>
    <row r="552694" spans="16:16" x14ac:dyDescent="0.3">
      <c r="P552694" s="83"/>
    </row>
    <row r="552695" spans="16:16" x14ac:dyDescent="0.3">
      <c r="P552695" s="83"/>
    </row>
    <row r="552696" spans="16:16" x14ac:dyDescent="0.3">
      <c r="P552696" s="83"/>
    </row>
    <row r="552697" spans="16:16" x14ac:dyDescent="0.3">
      <c r="P552697" s="83"/>
    </row>
    <row r="552698" spans="16:16" x14ac:dyDescent="0.3">
      <c r="P552698" s="83"/>
    </row>
    <row r="552699" spans="16:16" x14ac:dyDescent="0.3">
      <c r="P552699" s="83"/>
    </row>
    <row r="552700" spans="16:16" x14ac:dyDescent="0.3">
      <c r="P552700" s="83"/>
    </row>
    <row r="552701" spans="16:16" x14ac:dyDescent="0.3">
      <c r="P552701" s="83"/>
    </row>
    <row r="552702" spans="16:16" x14ac:dyDescent="0.3">
      <c r="P552702" s="83"/>
    </row>
    <row r="552703" spans="16:16" x14ac:dyDescent="0.3">
      <c r="P552703" s="83"/>
    </row>
    <row r="552704" spans="16:16" x14ac:dyDescent="0.3">
      <c r="P552704" s="83"/>
    </row>
    <row r="552705" spans="16:16" x14ac:dyDescent="0.3">
      <c r="P552705" s="83"/>
    </row>
    <row r="552706" spans="16:16" x14ac:dyDescent="0.3">
      <c r="P552706" s="83"/>
    </row>
    <row r="552707" spans="16:16" x14ac:dyDescent="0.3">
      <c r="P552707" s="83"/>
    </row>
    <row r="552708" spans="16:16" x14ac:dyDescent="0.3">
      <c r="P552708" s="83"/>
    </row>
    <row r="552709" spans="16:16" x14ac:dyDescent="0.3">
      <c r="P552709" s="83"/>
    </row>
    <row r="552710" spans="16:16" x14ac:dyDescent="0.3">
      <c r="P552710" s="83"/>
    </row>
    <row r="552711" spans="16:16" x14ac:dyDescent="0.3">
      <c r="P552711" s="83"/>
    </row>
    <row r="552712" spans="16:16" x14ac:dyDescent="0.3">
      <c r="P552712" s="83"/>
    </row>
    <row r="552713" spans="16:16" x14ac:dyDescent="0.3">
      <c r="P552713" s="83"/>
    </row>
    <row r="552714" spans="16:16" x14ac:dyDescent="0.3">
      <c r="P552714" s="83"/>
    </row>
    <row r="552715" spans="16:16" x14ac:dyDescent="0.3">
      <c r="P552715" s="83"/>
    </row>
    <row r="552716" spans="16:16" x14ac:dyDescent="0.3">
      <c r="P552716" s="83"/>
    </row>
    <row r="552717" spans="16:16" x14ac:dyDescent="0.3">
      <c r="P552717" s="83"/>
    </row>
    <row r="552718" spans="16:16" x14ac:dyDescent="0.3">
      <c r="P552718" s="83"/>
    </row>
    <row r="552719" spans="16:16" x14ac:dyDescent="0.3">
      <c r="P552719" s="83"/>
    </row>
    <row r="552720" spans="16:16" x14ac:dyDescent="0.3">
      <c r="P552720" s="83"/>
    </row>
    <row r="552721" spans="16:16" x14ac:dyDescent="0.3">
      <c r="P552721" s="83"/>
    </row>
    <row r="552722" spans="16:16" x14ac:dyDescent="0.3">
      <c r="P552722" s="83"/>
    </row>
    <row r="552723" spans="16:16" x14ac:dyDescent="0.3">
      <c r="P552723" s="83"/>
    </row>
    <row r="552724" spans="16:16" x14ac:dyDescent="0.3">
      <c r="P552724" s="83"/>
    </row>
    <row r="552725" spans="16:16" x14ac:dyDescent="0.3">
      <c r="P552725" s="83"/>
    </row>
    <row r="552726" spans="16:16" x14ac:dyDescent="0.3">
      <c r="P552726" s="83"/>
    </row>
    <row r="552727" spans="16:16" x14ac:dyDescent="0.3">
      <c r="P552727" s="83"/>
    </row>
    <row r="552728" spans="16:16" x14ac:dyDescent="0.3">
      <c r="P552728" s="83"/>
    </row>
    <row r="552729" spans="16:16" x14ac:dyDescent="0.3">
      <c r="P552729" s="83"/>
    </row>
    <row r="552730" spans="16:16" x14ac:dyDescent="0.3">
      <c r="P552730" s="83"/>
    </row>
    <row r="552731" spans="16:16" x14ac:dyDescent="0.3">
      <c r="P552731" s="83"/>
    </row>
    <row r="552732" spans="16:16" x14ac:dyDescent="0.3">
      <c r="P552732" s="83"/>
    </row>
    <row r="552733" spans="16:16" x14ac:dyDescent="0.3">
      <c r="P552733" s="83"/>
    </row>
    <row r="552734" spans="16:16" x14ac:dyDescent="0.3">
      <c r="P552734" s="83"/>
    </row>
    <row r="552735" spans="16:16" x14ac:dyDescent="0.3">
      <c r="P552735" s="83"/>
    </row>
    <row r="552736" spans="16:16" x14ac:dyDescent="0.3">
      <c r="P552736" s="83"/>
    </row>
    <row r="552737" spans="16:16" x14ac:dyDescent="0.3">
      <c r="P552737" s="83"/>
    </row>
    <row r="552738" spans="16:16" x14ac:dyDescent="0.3">
      <c r="P552738" s="83"/>
    </row>
    <row r="552739" spans="16:16" x14ac:dyDescent="0.3">
      <c r="P552739" s="83"/>
    </row>
    <row r="552740" spans="16:16" x14ac:dyDescent="0.3">
      <c r="P552740" s="83"/>
    </row>
    <row r="552741" spans="16:16" x14ac:dyDescent="0.3">
      <c r="P552741" s="83"/>
    </row>
    <row r="552742" spans="16:16" x14ac:dyDescent="0.3">
      <c r="P552742" s="83"/>
    </row>
    <row r="552743" spans="16:16" x14ac:dyDescent="0.3">
      <c r="P552743" s="83"/>
    </row>
    <row r="552744" spans="16:16" x14ac:dyDescent="0.3">
      <c r="P552744" s="83"/>
    </row>
    <row r="552745" spans="16:16" x14ac:dyDescent="0.3">
      <c r="P552745" s="83"/>
    </row>
    <row r="552746" spans="16:16" x14ac:dyDescent="0.3">
      <c r="P552746" s="83"/>
    </row>
    <row r="552747" spans="16:16" x14ac:dyDescent="0.3">
      <c r="P552747" s="83"/>
    </row>
    <row r="552748" spans="16:16" x14ac:dyDescent="0.3">
      <c r="P552748" s="83"/>
    </row>
    <row r="552749" spans="16:16" x14ac:dyDescent="0.3">
      <c r="P552749" s="83"/>
    </row>
    <row r="552750" spans="16:16" x14ac:dyDescent="0.3">
      <c r="P552750" s="83"/>
    </row>
    <row r="552751" spans="16:16" x14ac:dyDescent="0.3">
      <c r="P552751" s="83"/>
    </row>
    <row r="552752" spans="16:16" x14ac:dyDescent="0.3">
      <c r="P552752" s="83"/>
    </row>
    <row r="552753" spans="16:16" x14ac:dyDescent="0.3">
      <c r="P552753" s="83"/>
    </row>
    <row r="552754" spans="16:16" x14ac:dyDescent="0.3">
      <c r="P552754" s="83"/>
    </row>
    <row r="552755" spans="16:16" x14ac:dyDescent="0.3">
      <c r="P552755" s="83"/>
    </row>
    <row r="552756" spans="16:16" x14ac:dyDescent="0.3">
      <c r="P552756" s="83"/>
    </row>
    <row r="552757" spans="16:16" x14ac:dyDescent="0.3">
      <c r="P552757" s="83"/>
    </row>
    <row r="552758" spans="16:16" x14ac:dyDescent="0.3">
      <c r="P552758" s="83"/>
    </row>
    <row r="552759" spans="16:16" x14ac:dyDescent="0.3">
      <c r="P552759" s="83"/>
    </row>
    <row r="552760" spans="16:16" x14ac:dyDescent="0.3">
      <c r="P552760" s="83"/>
    </row>
    <row r="552761" spans="16:16" x14ac:dyDescent="0.3">
      <c r="P552761" s="83"/>
    </row>
    <row r="552762" spans="16:16" x14ac:dyDescent="0.3">
      <c r="P552762" s="83"/>
    </row>
    <row r="552763" spans="16:16" x14ac:dyDescent="0.3">
      <c r="P552763" s="83"/>
    </row>
    <row r="552764" spans="16:16" x14ac:dyDescent="0.3">
      <c r="P552764" s="83"/>
    </row>
    <row r="552765" spans="16:16" x14ac:dyDescent="0.3">
      <c r="P552765" s="83"/>
    </row>
    <row r="552766" spans="16:16" x14ac:dyDescent="0.3">
      <c r="P552766" s="83"/>
    </row>
    <row r="552767" spans="16:16" x14ac:dyDescent="0.3">
      <c r="P552767" s="83"/>
    </row>
    <row r="552768" spans="16:16" x14ac:dyDescent="0.3">
      <c r="P552768" s="83"/>
    </row>
    <row r="552769" spans="16:16" x14ac:dyDescent="0.3">
      <c r="P552769" s="83"/>
    </row>
    <row r="552770" spans="16:16" x14ac:dyDescent="0.3">
      <c r="P552770" s="83"/>
    </row>
    <row r="552771" spans="16:16" x14ac:dyDescent="0.3">
      <c r="P552771" s="83"/>
    </row>
    <row r="552772" spans="16:16" x14ac:dyDescent="0.3">
      <c r="P552772" s="83"/>
    </row>
    <row r="552773" spans="16:16" x14ac:dyDescent="0.3">
      <c r="P552773" s="83"/>
    </row>
    <row r="552774" spans="16:16" x14ac:dyDescent="0.3">
      <c r="P552774" s="83"/>
    </row>
    <row r="552775" spans="16:16" x14ac:dyDescent="0.3">
      <c r="P552775" s="83"/>
    </row>
    <row r="552776" spans="16:16" x14ac:dyDescent="0.3">
      <c r="P552776" s="83"/>
    </row>
    <row r="552777" spans="16:16" x14ac:dyDescent="0.3">
      <c r="P552777" s="83"/>
    </row>
    <row r="552778" spans="16:16" x14ac:dyDescent="0.3">
      <c r="P552778" s="83"/>
    </row>
    <row r="552779" spans="16:16" x14ac:dyDescent="0.3">
      <c r="P552779" s="83"/>
    </row>
    <row r="552780" spans="16:16" x14ac:dyDescent="0.3">
      <c r="P552780" s="83"/>
    </row>
    <row r="552781" spans="16:16" x14ac:dyDescent="0.3">
      <c r="P552781" s="83"/>
    </row>
    <row r="552782" spans="16:16" x14ac:dyDescent="0.3">
      <c r="P552782" s="83"/>
    </row>
    <row r="552783" spans="16:16" x14ac:dyDescent="0.3">
      <c r="P552783" s="83"/>
    </row>
    <row r="552784" spans="16:16" x14ac:dyDescent="0.3">
      <c r="P552784" s="83"/>
    </row>
    <row r="552785" spans="16:16" x14ac:dyDescent="0.3">
      <c r="P552785" s="83"/>
    </row>
    <row r="552786" spans="16:16" x14ac:dyDescent="0.3">
      <c r="P552786" s="83"/>
    </row>
    <row r="552787" spans="16:16" x14ac:dyDescent="0.3">
      <c r="P552787" s="83"/>
    </row>
    <row r="552788" spans="16:16" x14ac:dyDescent="0.3">
      <c r="P552788" s="83"/>
    </row>
    <row r="552789" spans="16:16" x14ac:dyDescent="0.3">
      <c r="P552789" s="83"/>
    </row>
    <row r="552790" spans="16:16" x14ac:dyDescent="0.3">
      <c r="P552790" s="83"/>
    </row>
    <row r="552791" spans="16:16" x14ac:dyDescent="0.3">
      <c r="P552791" s="83"/>
    </row>
    <row r="552792" spans="16:16" x14ac:dyDescent="0.3">
      <c r="P552792" s="83"/>
    </row>
    <row r="552793" spans="16:16" x14ac:dyDescent="0.3">
      <c r="P552793" s="83"/>
    </row>
    <row r="552794" spans="16:16" x14ac:dyDescent="0.3">
      <c r="P552794" s="83"/>
    </row>
    <row r="552795" spans="16:16" x14ac:dyDescent="0.3">
      <c r="P552795" s="83"/>
    </row>
    <row r="552796" spans="16:16" x14ac:dyDescent="0.3">
      <c r="P552796" s="83"/>
    </row>
    <row r="552797" spans="16:16" x14ac:dyDescent="0.3">
      <c r="P552797" s="83"/>
    </row>
    <row r="552798" spans="16:16" x14ac:dyDescent="0.3">
      <c r="P552798" s="83"/>
    </row>
    <row r="552799" spans="16:16" x14ac:dyDescent="0.3">
      <c r="P552799" s="83"/>
    </row>
    <row r="552800" spans="16:16" x14ac:dyDescent="0.3">
      <c r="P552800" s="83"/>
    </row>
    <row r="552801" spans="16:16" x14ac:dyDescent="0.3">
      <c r="P552801" s="83"/>
    </row>
    <row r="552802" spans="16:16" x14ac:dyDescent="0.3">
      <c r="P552802" s="83"/>
    </row>
    <row r="552803" spans="16:16" x14ac:dyDescent="0.3">
      <c r="P552803" s="83"/>
    </row>
    <row r="552804" spans="16:16" x14ac:dyDescent="0.3">
      <c r="P552804" s="83"/>
    </row>
    <row r="552805" spans="16:16" x14ac:dyDescent="0.3">
      <c r="P552805" s="83"/>
    </row>
    <row r="552806" spans="16:16" x14ac:dyDescent="0.3">
      <c r="P552806" s="83"/>
    </row>
    <row r="552807" spans="16:16" x14ac:dyDescent="0.3">
      <c r="P552807" s="83"/>
    </row>
    <row r="552808" spans="16:16" x14ac:dyDescent="0.3">
      <c r="P552808" s="83"/>
    </row>
    <row r="552809" spans="16:16" x14ac:dyDescent="0.3">
      <c r="P552809" s="83"/>
    </row>
    <row r="552810" spans="16:16" x14ac:dyDescent="0.3">
      <c r="P552810" s="83"/>
    </row>
    <row r="552811" spans="16:16" x14ac:dyDescent="0.3">
      <c r="P552811" s="83"/>
    </row>
    <row r="552812" spans="16:16" x14ac:dyDescent="0.3">
      <c r="P552812" s="83"/>
    </row>
    <row r="552813" spans="16:16" x14ac:dyDescent="0.3">
      <c r="P552813" s="83"/>
    </row>
    <row r="552814" spans="16:16" x14ac:dyDescent="0.3">
      <c r="P552814" s="83"/>
    </row>
    <row r="552815" spans="16:16" x14ac:dyDescent="0.3">
      <c r="P552815" s="83"/>
    </row>
    <row r="552816" spans="16:16" x14ac:dyDescent="0.3">
      <c r="P552816" s="83"/>
    </row>
    <row r="552817" spans="16:16" x14ac:dyDescent="0.3">
      <c r="P552817" s="83"/>
    </row>
    <row r="552818" spans="16:16" x14ac:dyDescent="0.3">
      <c r="P552818" s="83"/>
    </row>
    <row r="552819" spans="16:16" x14ac:dyDescent="0.3">
      <c r="P552819" s="83"/>
    </row>
    <row r="552820" spans="16:16" x14ac:dyDescent="0.3">
      <c r="P552820" s="83"/>
    </row>
    <row r="552821" spans="16:16" x14ac:dyDescent="0.3">
      <c r="P552821" s="83"/>
    </row>
    <row r="552822" spans="16:16" x14ac:dyDescent="0.3">
      <c r="P552822" s="83"/>
    </row>
    <row r="552823" spans="16:16" x14ac:dyDescent="0.3">
      <c r="P552823" s="83"/>
    </row>
    <row r="552824" spans="16:16" x14ac:dyDescent="0.3">
      <c r="P552824" s="83"/>
    </row>
    <row r="552825" spans="16:16" x14ac:dyDescent="0.3">
      <c r="P552825" s="83"/>
    </row>
    <row r="552826" spans="16:16" x14ac:dyDescent="0.3">
      <c r="P552826" s="83"/>
    </row>
    <row r="552827" spans="16:16" x14ac:dyDescent="0.3">
      <c r="P552827" s="83"/>
    </row>
    <row r="552828" spans="16:16" x14ac:dyDescent="0.3">
      <c r="P552828" s="83"/>
    </row>
    <row r="552829" spans="16:16" x14ac:dyDescent="0.3">
      <c r="P552829" s="83"/>
    </row>
    <row r="552830" spans="16:16" x14ac:dyDescent="0.3">
      <c r="P552830" s="83"/>
    </row>
    <row r="552831" spans="16:16" x14ac:dyDescent="0.3">
      <c r="P552831" s="83"/>
    </row>
    <row r="552832" spans="16:16" x14ac:dyDescent="0.3">
      <c r="P552832" s="83"/>
    </row>
    <row r="552833" spans="16:16" x14ac:dyDescent="0.3">
      <c r="P552833" s="83"/>
    </row>
    <row r="552834" spans="16:16" x14ac:dyDescent="0.3">
      <c r="P552834" s="83"/>
    </row>
    <row r="552835" spans="16:16" x14ac:dyDescent="0.3">
      <c r="P552835" s="83"/>
    </row>
    <row r="552836" spans="16:16" x14ac:dyDescent="0.3">
      <c r="P552836" s="83"/>
    </row>
    <row r="552837" spans="16:16" x14ac:dyDescent="0.3">
      <c r="P552837" s="83"/>
    </row>
    <row r="552838" spans="16:16" x14ac:dyDescent="0.3">
      <c r="P552838" s="83"/>
    </row>
    <row r="552839" spans="16:16" x14ac:dyDescent="0.3">
      <c r="P552839" s="83"/>
    </row>
    <row r="552840" spans="16:16" x14ac:dyDescent="0.3">
      <c r="P552840" s="83"/>
    </row>
    <row r="552841" spans="16:16" x14ac:dyDescent="0.3">
      <c r="P552841" s="83"/>
    </row>
    <row r="552842" spans="16:16" x14ac:dyDescent="0.3">
      <c r="P552842" s="83"/>
    </row>
    <row r="552843" spans="16:16" x14ac:dyDescent="0.3">
      <c r="P552843" s="83"/>
    </row>
    <row r="552844" spans="16:16" x14ac:dyDescent="0.3">
      <c r="P552844" s="83"/>
    </row>
    <row r="552845" spans="16:16" x14ac:dyDescent="0.3">
      <c r="P552845" s="83"/>
    </row>
    <row r="552846" spans="16:16" x14ac:dyDescent="0.3">
      <c r="P552846" s="83"/>
    </row>
    <row r="552847" spans="16:16" x14ac:dyDescent="0.3">
      <c r="P552847" s="83"/>
    </row>
    <row r="552848" spans="16:16" x14ac:dyDescent="0.3">
      <c r="P552848" s="83"/>
    </row>
    <row r="552849" spans="16:16" x14ac:dyDescent="0.3">
      <c r="P552849" s="83"/>
    </row>
    <row r="552850" spans="16:16" x14ac:dyDescent="0.3">
      <c r="P552850" s="83"/>
    </row>
    <row r="552851" spans="16:16" x14ac:dyDescent="0.3">
      <c r="P552851" s="83"/>
    </row>
    <row r="552852" spans="16:16" x14ac:dyDescent="0.3">
      <c r="P552852" s="83"/>
    </row>
    <row r="552853" spans="16:16" x14ac:dyDescent="0.3">
      <c r="P552853" s="83"/>
    </row>
    <row r="552854" spans="16:16" x14ac:dyDescent="0.3">
      <c r="P552854" s="83"/>
    </row>
    <row r="552855" spans="16:16" x14ac:dyDescent="0.3">
      <c r="P552855" s="83"/>
    </row>
    <row r="552856" spans="16:16" x14ac:dyDescent="0.3">
      <c r="P552856" s="83"/>
    </row>
    <row r="552857" spans="16:16" x14ac:dyDescent="0.3">
      <c r="P552857" s="83"/>
    </row>
    <row r="552858" spans="16:16" x14ac:dyDescent="0.3">
      <c r="P552858" s="83"/>
    </row>
    <row r="552859" spans="16:16" x14ac:dyDescent="0.3">
      <c r="P552859" s="83"/>
    </row>
    <row r="552860" spans="16:16" x14ac:dyDescent="0.3">
      <c r="P552860" s="83"/>
    </row>
    <row r="552861" spans="16:16" x14ac:dyDescent="0.3">
      <c r="P552861" s="83"/>
    </row>
    <row r="552862" spans="16:16" x14ac:dyDescent="0.3">
      <c r="P552862" s="83"/>
    </row>
    <row r="552863" spans="16:16" x14ac:dyDescent="0.3">
      <c r="P552863" s="83"/>
    </row>
    <row r="552864" spans="16:16" x14ac:dyDescent="0.3">
      <c r="P552864" s="83"/>
    </row>
    <row r="552865" spans="16:16" x14ac:dyDescent="0.3">
      <c r="P552865" s="83"/>
    </row>
    <row r="552866" spans="16:16" x14ac:dyDescent="0.3">
      <c r="P552866" s="83"/>
    </row>
    <row r="552867" spans="16:16" x14ac:dyDescent="0.3">
      <c r="P552867" s="83"/>
    </row>
    <row r="552868" spans="16:16" x14ac:dyDescent="0.3">
      <c r="P552868" s="83"/>
    </row>
    <row r="552869" spans="16:16" x14ac:dyDescent="0.3">
      <c r="P552869" s="83"/>
    </row>
    <row r="552870" spans="16:16" x14ac:dyDescent="0.3">
      <c r="P552870" s="83"/>
    </row>
    <row r="552871" spans="16:16" x14ac:dyDescent="0.3">
      <c r="P552871" s="83"/>
    </row>
    <row r="552872" spans="16:16" x14ac:dyDescent="0.3">
      <c r="P552872" s="83"/>
    </row>
    <row r="552873" spans="16:16" x14ac:dyDescent="0.3">
      <c r="P552873" s="83"/>
    </row>
    <row r="552874" spans="16:16" x14ac:dyDescent="0.3">
      <c r="P552874" s="83"/>
    </row>
    <row r="552875" spans="16:16" x14ac:dyDescent="0.3">
      <c r="P552875" s="83"/>
    </row>
    <row r="552876" spans="16:16" x14ac:dyDescent="0.3">
      <c r="P552876" s="83"/>
    </row>
    <row r="552877" spans="16:16" x14ac:dyDescent="0.3">
      <c r="P552877" s="83"/>
    </row>
    <row r="552878" spans="16:16" x14ac:dyDescent="0.3">
      <c r="P552878" s="83"/>
    </row>
    <row r="552879" spans="16:16" x14ac:dyDescent="0.3">
      <c r="P552879" s="83"/>
    </row>
    <row r="552880" spans="16:16" x14ac:dyDescent="0.3">
      <c r="P552880" s="83"/>
    </row>
    <row r="552881" spans="16:16" x14ac:dyDescent="0.3">
      <c r="P552881" s="83"/>
    </row>
    <row r="552882" spans="16:16" x14ac:dyDescent="0.3">
      <c r="P552882" s="83"/>
    </row>
    <row r="552883" spans="16:16" x14ac:dyDescent="0.3">
      <c r="P552883" s="83"/>
    </row>
    <row r="552884" spans="16:16" x14ac:dyDescent="0.3">
      <c r="P552884" s="83"/>
    </row>
    <row r="552885" spans="16:16" x14ac:dyDescent="0.3">
      <c r="P552885" s="83"/>
    </row>
    <row r="552886" spans="16:16" x14ac:dyDescent="0.3">
      <c r="P552886" s="83"/>
    </row>
    <row r="552887" spans="16:16" x14ac:dyDescent="0.3">
      <c r="P552887" s="83"/>
    </row>
    <row r="552888" spans="16:16" x14ac:dyDescent="0.3">
      <c r="P552888" s="83"/>
    </row>
    <row r="552889" spans="16:16" x14ac:dyDescent="0.3">
      <c r="P552889" s="83"/>
    </row>
    <row r="552890" spans="16:16" x14ac:dyDescent="0.3">
      <c r="P552890" s="83"/>
    </row>
    <row r="552891" spans="16:16" x14ac:dyDescent="0.3">
      <c r="P552891" s="83"/>
    </row>
    <row r="552892" spans="16:16" x14ac:dyDescent="0.3">
      <c r="P552892" s="83"/>
    </row>
    <row r="552893" spans="16:16" x14ac:dyDescent="0.3">
      <c r="P552893" s="83"/>
    </row>
    <row r="552894" spans="16:16" x14ac:dyDescent="0.3">
      <c r="P552894" s="83"/>
    </row>
    <row r="552895" spans="16:16" x14ac:dyDescent="0.3">
      <c r="P552895" s="83"/>
    </row>
    <row r="552896" spans="16:16" x14ac:dyDescent="0.3">
      <c r="P552896" s="83"/>
    </row>
    <row r="552897" spans="16:16" x14ac:dyDescent="0.3">
      <c r="P552897" s="83"/>
    </row>
    <row r="552898" spans="16:16" x14ac:dyDescent="0.3">
      <c r="P552898" s="83"/>
    </row>
    <row r="552899" spans="16:16" x14ac:dyDescent="0.3">
      <c r="P552899" s="83"/>
    </row>
    <row r="552900" spans="16:16" x14ac:dyDescent="0.3">
      <c r="P552900" s="83"/>
    </row>
    <row r="552901" spans="16:16" x14ac:dyDescent="0.3">
      <c r="P552901" s="83"/>
    </row>
    <row r="552902" spans="16:16" x14ac:dyDescent="0.3">
      <c r="P552902" s="83"/>
    </row>
    <row r="552903" spans="16:16" x14ac:dyDescent="0.3">
      <c r="P552903" s="83"/>
    </row>
    <row r="552904" spans="16:16" x14ac:dyDescent="0.3">
      <c r="P552904" s="83"/>
    </row>
    <row r="552905" spans="16:16" x14ac:dyDescent="0.3">
      <c r="P552905" s="83"/>
    </row>
    <row r="552906" spans="16:16" x14ac:dyDescent="0.3">
      <c r="P552906" s="83"/>
    </row>
    <row r="552907" spans="16:16" x14ac:dyDescent="0.3">
      <c r="P552907" s="83"/>
    </row>
    <row r="552908" spans="16:16" x14ac:dyDescent="0.3">
      <c r="P552908" s="83"/>
    </row>
    <row r="552909" spans="16:16" x14ac:dyDescent="0.3">
      <c r="P552909" s="83"/>
    </row>
    <row r="552910" spans="16:16" x14ac:dyDescent="0.3">
      <c r="P552910" s="83"/>
    </row>
    <row r="552911" spans="16:16" x14ac:dyDescent="0.3">
      <c r="P552911" s="83"/>
    </row>
    <row r="552912" spans="16:16" x14ac:dyDescent="0.3">
      <c r="P552912" s="83"/>
    </row>
    <row r="552913" spans="16:16" x14ac:dyDescent="0.3">
      <c r="P552913" s="83"/>
    </row>
    <row r="552914" spans="16:16" x14ac:dyDescent="0.3">
      <c r="P552914" s="83"/>
    </row>
    <row r="552915" spans="16:16" x14ac:dyDescent="0.3">
      <c r="P552915" s="83"/>
    </row>
    <row r="552916" spans="16:16" x14ac:dyDescent="0.3">
      <c r="P552916" s="83"/>
    </row>
    <row r="552917" spans="16:16" x14ac:dyDescent="0.3">
      <c r="P552917" s="83"/>
    </row>
    <row r="552918" spans="16:16" x14ac:dyDescent="0.3">
      <c r="P552918" s="83"/>
    </row>
    <row r="552919" spans="16:16" x14ac:dyDescent="0.3">
      <c r="P552919" s="83"/>
    </row>
    <row r="552920" spans="16:16" x14ac:dyDescent="0.3">
      <c r="P552920" s="83"/>
    </row>
    <row r="552921" spans="16:16" x14ac:dyDescent="0.3">
      <c r="P552921" s="83"/>
    </row>
    <row r="552922" spans="16:16" x14ac:dyDescent="0.3">
      <c r="P552922" s="83"/>
    </row>
    <row r="552923" spans="16:16" x14ac:dyDescent="0.3">
      <c r="P552923" s="83"/>
    </row>
    <row r="552924" spans="16:16" x14ac:dyDescent="0.3">
      <c r="P552924" s="83"/>
    </row>
    <row r="552925" spans="16:16" x14ac:dyDescent="0.3">
      <c r="P552925" s="83"/>
    </row>
    <row r="552926" spans="16:16" x14ac:dyDescent="0.3">
      <c r="P552926" s="83"/>
    </row>
    <row r="552927" spans="16:16" x14ac:dyDescent="0.3">
      <c r="P552927" s="83"/>
    </row>
    <row r="552928" spans="16:16" x14ac:dyDescent="0.3">
      <c r="P552928" s="83"/>
    </row>
    <row r="552929" spans="16:16" x14ac:dyDescent="0.3">
      <c r="P552929" s="83"/>
    </row>
    <row r="552930" spans="16:16" x14ac:dyDescent="0.3">
      <c r="P552930" s="83"/>
    </row>
    <row r="552931" spans="16:16" x14ac:dyDescent="0.3">
      <c r="P552931" s="83"/>
    </row>
    <row r="552932" spans="16:16" x14ac:dyDescent="0.3">
      <c r="P552932" s="83"/>
    </row>
    <row r="552933" spans="16:16" x14ac:dyDescent="0.3">
      <c r="P552933" s="83"/>
    </row>
    <row r="552934" spans="16:16" x14ac:dyDescent="0.3">
      <c r="P552934" s="83"/>
    </row>
    <row r="552935" spans="16:16" x14ac:dyDescent="0.3">
      <c r="P552935" s="83"/>
    </row>
    <row r="552936" spans="16:16" x14ac:dyDescent="0.3">
      <c r="P552936" s="83"/>
    </row>
    <row r="552937" spans="16:16" x14ac:dyDescent="0.3">
      <c r="P552937" s="83"/>
    </row>
    <row r="552938" spans="16:16" x14ac:dyDescent="0.3">
      <c r="P552938" s="83"/>
    </row>
    <row r="552939" spans="16:16" x14ac:dyDescent="0.3">
      <c r="P552939" s="83"/>
    </row>
    <row r="552940" spans="16:16" x14ac:dyDescent="0.3">
      <c r="P552940" s="83"/>
    </row>
    <row r="552941" spans="16:16" x14ac:dyDescent="0.3">
      <c r="P552941" s="83"/>
    </row>
    <row r="552942" spans="16:16" x14ac:dyDescent="0.3">
      <c r="P552942" s="83"/>
    </row>
    <row r="552943" spans="16:16" x14ac:dyDescent="0.3">
      <c r="P552943" s="83"/>
    </row>
    <row r="552944" spans="16:16" x14ac:dyDescent="0.3">
      <c r="P552944" s="83"/>
    </row>
    <row r="552945" spans="16:16" x14ac:dyDescent="0.3">
      <c r="P552945" s="83"/>
    </row>
    <row r="552946" spans="16:16" x14ac:dyDescent="0.3">
      <c r="P552946" s="83"/>
    </row>
    <row r="552947" spans="16:16" x14ac:dyDescent="0.3">
      <c r="P552947" s="83"/>
    </row>
    <row r="552948" spans="16:16" x14ac:dyDescent="0.3">
      <c r="P552948" s="83"/>
    </row>
    <row r="552949" spans="16:16" x14ac:dyDescent="0.3">
      <c r="P552949" s="83"/>
    </row>
    <row r="552950" spans="16:16" x14ac:dyDescent="0.3">
      <c r="P552950" s="83"/>
    </row>
    <row r="552951" spans="16:16" x14ac:dyDescent="0.3">
      <c r="P552951" s="83"/>
    </row>
    <row r="552952" spans="16:16" x14ac:dyDescent="0.3">
      <c r="P552952" s="83"/>
    </row>
    <row r="552953" spans="16:16" x14ac:dyDescent="0.3">
      <c r="P552953" s="83"/>
    </row>
    <row r="552954" spans="16:16" x14ac:dyDescent="0.3">
      <c r="P552954" s="83"/>
    </row>
    <row r="552955" spans="16:16" x14ac:dyDescent="0.3">
      <c r="P552955" s="83"/>
    </row>
    <row r="552956" spans="16:16" x14ac:dyDescent="0.3">
      <c r="P552956" s="83"/>
    </row>
    <row r="552957" spans="16:16" x14ac:dyDescent="0.3">
      <c r="P552957" s="83"/>
    </row>
    <row r="552958" spans="16:16" x14ac:dyDescent="0.3">
      <c r="P552958" s="83"/>
    </row>
    <row r="552959" spans="16:16" x14ac:dyDescent="0.3">
      <c r="P552959" s="83"/>
    </row>
    <row r="552960" spans="16:16" x14ac:dyDescent="0.3">
      <c r="P552960" s="83"/>
    </row>
    <row r="552961" spans="16:16" x14ac:dyDescent="0.3">
      <c r="P552961" s="83"/>
    </row>
    <row r="552962" spans="16:16" x14ac:dyDescent="0.3">
      <c r="P552962" s="83"/>
    </row>
    <row r="552963" spans="16:16" x14ac:dyDescent="0.3">
      <c r="P552963" s="83"/>
    </row>
    <row r="552964" spans="16:16" x14ac:dyDescent="0.3">
      <c r="P552964" s="83"/>
    </row>
    <row r="552965" spans="16:16" x14ac:dyDescent="0.3">
      <c r="P552965" s="83"/>
    </row>
    <row r="552966" spans="16:16" x14ac:dyDescent="0.3">
      <c r="P552966" s="83"/>
    </row>
    <row r="552967" spans="16:16" x14ac:dyDescent="0.3">
      <c r="P552967" s="83"/>
    </row>
    <row r="552968" spans="16:16" x14ac:dyDescent="0.3">
      <c r="P552968" s="83"/>
    </row>
    <row r="552969" spans="16:16" x14ac:dyDescent="0.3">
      <c r="P552969" s="83"/>
    </row>
    <row r="552970" spans="16:16" x14ac:dyDescent="0.3">
      <c r="P552970" s="83"/>
    </row>
    <row r="552971" spans="16:16" x14ac:dyDescent="0.3">
      <c r="P552971" s="83"/>
    </row>
    <row r="552972" spans="16:16" x14ac:dyDescent="0.3">
      <c r="P552972" s="83"/>
    </row>
    <row r="552973" spans="16:16" x14ac:dyDescent="0.3">
      <c r="P552973" s="83"/>
    </row>
    <row r="552974" spans="16:16" x14ac:dyDescent="0.3">
      <c r="P552974" s="83"/>
    </row>
    <row r="552975" spans="16:16" x14ac:dyDescent="0.3">
      <c r="P552975" s="83"/>
    </row>
    <row r="552976" spans="16:16" x14ac:dyDescent="0.3">
      <c r="P552976" s="83"/>
    </row>
    <row r="552977" spans="16:16" x14ac:dyDescent="0.3">
      <c r="P552977" s="83"/>
    </row>
    <row r="552978" spans="16:16" x14ac:dyDescent="0.3">
      <c r="P552978" s="83"/>
    </row>
    <row r="552979" spans="16:16" x14ac:dyDescent="0.3">
      <c r="P552979" s="83"/>
    </row>
    <row r="552980" spans="16:16" x14ac:dyDescent="0.3">
      <c r="P552980" s="83"/>
    </row>
    <row r="552981" spans="16:16" x14ac:dyDescent="0.3">
      <c r="P552981" s="83"/>
    </row>
    <row r="552982" spans="16:16" x14ac:dyDescent="0.3">
      <c r="P552982" s="83"/>
    </row>
    <row r="552983" spans="16:16" x14ac:dyDescent="0.3">
      <c r="P552983" s="83"/>
    </row>
    <row r="552984" spans="16:16" x14ac:dyDescent="0.3">
      <c r="P552984" s="83"/>
    </row>
    <row r="552985" spans="16:16" x14ac:dyDescent="0.3">
      <c r="P552985" s="83"/>
    </row>
    <row r="552986" spans="16:16" x14ac:dyDescent="0.3">
      <c r="P552986" s="83"/>
    </row>
    <row r="552987" spans="16:16" x14ac:dyDescent="0.3">
      <c r="P552987" s="83"/>
    </row>
    <row r="552988" spans="16:16" x14ac:dyDescent="0.3">
      <c r="P552988" s="83"/>
    </row>
    <row r="552989" spans="16:16" x14ac:dyDescent="0.3">
      <c r="P552989" s="83"/>
    </row>
    <row r="552990" spans="16:16" x14ac:dyDescent="0.3">
      <c r="P552990" s="83"/>
    </row>
    <row r="552991" spans="16:16" x14ac:dyDescent="0.3">
      <c r="P552991" s="83"/>
    </row>
    <row r="552992" spans="16:16" x14ac:dyDescent="0.3">
      <c r="P552992" s="83"/>
    </row>
    <row r="552993" spans="16:16" x14ac:dyDescent="0.3">
      <c r="P552993" s="83"/>
    </row>
    <row r="552994" spans="16:16" x14ac:dyDescent="0.3">
      <c r="P552994" s="83"/>
    </row>
    <row r="552995" spans="16:16" x14ac:dyDescent="0.3">
      <c r="P552995" s="83"/>
    </row>
    <row r="552996" spans="16:16" x14ac:dyDescent="0.3">
      <c r="P552996" s="83"/>
    </row>
    <row r="552997" spans="16:16" x14ac:dyDescent="0.3">
      <c r="P552997" s="83"/>
    </row>
    <row r="552998" spans="16:16" x14ac:dyDescent="0.3">
      <c r="P552998" s="83"/>
    </row>
    <row r="552999" spans="16:16" x14ac:dyDescent="0.3">
      <c r="P552999" s="83"/>
    </row>
    <row r="553000" spans="16:16" x14ac:dyDescent="0.3">
      <c r="P553000" s="83"/>
    </row>
    <row r="553001" spans="16:16" x14ac:dyDescent="0.3">
      <c r="P553001" s="83"/>
    </row>
    <row r="553002" spans="16:16" x14ac:dyDescent="0.3">
      <c r="P553002" s="83"/>
    </row>
    <row r="553003" spans="16:16" x14ac:dyDescent="0.3">
      <c r="P553003" s="83"/>
    </row>
    <row r="553004" spans="16:16" x14ac:dyDescent="0.3">
      <c r="P553004" s="83"/>
    </row>
    <row r="553005" spans="16:16" x14ac:dyDescent="0.3">
      <c r="P553005" s="83"/>
    </row>
    <row r="553006" spans="16:16" x14ac:dyDescent="0.3">
      <c r="P553006" s="83"/>
    </row>
    <row r="553007" spans="16:16" x14ac:dyDescent="0.3">
      <c r="P553007" s="83"/>
    </row>
    <row r="553008" spans="16:16" x14ac:dyDescent="0.3">
      <c r="P553008" s="83"/>
    </row>
    <row r="553009" spans="16:16" x14ac:dyDescent="0.3">
      <c r="P553009" s="83"/>
    </row>
    <row r="553010" spans="16:16" x14ac:dyDescent="0.3">
      <c r="P553010" s="83"/>
    </row>
    <row r="553011" spans="16:16" x14ac:dyDescent="0.3">
      <c r="P553011" s="83"/>
    </row>
    <row r="553012" spans="16:16" x14ac:dyDescent="0.3">
      <c r="P553012" s="83"/>
    </row>
    <row r="553013" spans="16:16" x14ac:dyDescent="0.3">
      <c r="P553013" s="83"/>
    </row>
    <row r="553014" spans="16:16" x14ac:dyDescent="0.3">
      <c r="P553014" s="83"/>
    </row>
    <row r="553015" spans="16:16" x14ac:dyDescent="0.3">
      <c r="P553015" s="83"/>
    </row>
    <row r="553016" spans="16:16" x14ac:dyDescent="0.3">
      <c r="P553016" s="83"/>
    </row>
    <row r="553017" spans="16:16" x14ac:dyDescent="0.3">
      <c r="P553017" s="83"/>
    </row>
    <row r="553018" spans="16:16" x14ac:dyDescent="0.3">
      <c r="P553018" s="83"/>
    </row>
    <row r="553019" spans="16:16" x14ac:dyDescent="0.3">
      <c r="P553019" s="83"/>
    </row>
    <row r="553020" spans="16:16" x14ac:dyDescent="0.3">
      <c r="P553020" s="83"/>
    </row>
    <row r="553021" spans="16:16" x14ac:dyDescent="0.3">
      <c r="P553021" s="83"/>
    </row>
    <row r="553022" spans="16:16" x14ac:dyDescent="0.3">
      <c r="P553022" s="83"/>
    </row>
    <row r="553023" spans="16:16" x14ac:dyDescent="0.3">
      <c r="P553023" s="83"/>
    </row>
    <row r="553024" spans="16:16" x14ac:dyDescent="0.3">
      <c r="P553024" s="83"/>
    </row>
    <row r="553025" spans="16:16" x14ac:dyDescent="0.3">
      <c r="P553025" s="83"/>
    </row>
    <row r="553026" spans="16:16" x14ac:dyDescent="0.3">
      <c r="P553026" s="83"/>
    </row>
    <row r="553027" spans="16:16" x14ac:dyDescent="0.3">
      <c r="P553027" s="83"/>
    </row>
    <row r="553028" spans="16:16" x14ac:dyDescent="0.3">
      <c r="P553028" s="83"/>
    </row>
    <row r="553029" spans="16:16" x14ac:dyDescent="0.3">
      <c r="P553029" s="83"/>
    </row>
    <row r="553030" spans="16:16" x14ac:dyDescent="0.3">
      <c r="P553030" s="83"/>
    </row>
    <row r="553031" spans="16:16" x14ac:dyDescent="0.3">
      <c r="P553031" s="83"/>
    </row>
    <row r="553032" spans="16:16" x14ac:dyDescent="0.3">
      <c r="P553032" s="83"/>
    </row>
    <row r="553033" spans="16:16" x14ac:dyDescent="0.3">
      <c r="P553033" s="83"/>
    </row>
    <row r="553034" spans="16:16" x14ac:dyDescent="0.3">
      <c r="P553034" s="83"/>
    </row>
    <row r="553035" spans="16:16" x14ac:dyDescent="0.3">
      <c r="P553035" s="83"/>
    </row>
    <row r="553036" spans="16:16" x14ac:dyDescent="0.3">
      <c r="P553036" s="83"/>
    </row>
    <row r="553037" spans="16:16" x14ac:dyDescent="0.3">
      <c r="P553037" s="83"/>
    </row>
    <row r="553038" spans="16:16" x14ac:dyDescent="0.3">
      <c r="P553038" s="83"/>
    </row>
    <row r="553039" spans="16:16" x14ac:dyDescent="0.3">
      <c r="P553039" s="83"/>
    </row>
    <row r="553040" spans="16:16" x14ac:dyDescent="0.3">
      <c r="P553040" s="83"/>
    </row>
    <row r="553041" spans="16:16" x14ac:dyDescent="0.3">
      <c r="P553041" s="83"/>
    </row>
    <row r="553042" spans="16:16" x14ac:dyDescent="0.3">
      <c r="P553042" s="83"/>
    </row>
    <row r="553043" spans="16:16" x14ac:dyDescent="0.3">
      <c r="P553043" s="83"/>
    </row>
    <row r="553044" spans="16:16" x14ac:dyDescent="0.3">
      <c r="P553044" s="83"/>
    </row>
    <row r="553045" spans="16:16" x14ac:dyDescent="0.3">
      <c r="P553045" s="83"/>
    </row>
    <row r="553046" spans="16:16" x14ac:dyDescent="0.3">
      <c r="P553046" s="83"/>
    </row>
    <row r="553047" spans="16:16" x14ac:dyDescent="0.3">
      <c r="P553047" s="83"/>
    </row>
    <row r="553048" spans="16:16" x14ac:dyDescent="0.3">
      <c r="P553048" s="83"/>
    </row>
    <row r="553049" spans="16:16" x14ac:dyDescent="0.3">
      <c r="P553049" s="83"/>
    </row>
    <row r="553050" spans="16:16" x14ac:dyDescent="0.3">
      <c r="P553050" s="83"/>
    </row>
    <row r="553051" spans="16:16" x14ac:dyDescent="0.3">
      <c r="P553051" s="83"/>
    </row>
    <row r="553052" spans="16:16" x14ac:dyDescent="0.3">
      <c r="P553052" s="83"/>
    </row>
    <row r="553053" spans="16:16" x14ac:dyDescent="0.3">
      <c r="P553053" s="83"/>
    </row>
    <row r="553054" spans="16:16" x14ac:dyDescent="0.3">
      <c r="P553054" s="83"/>
    </row>
    <row r="553055" spans="16:16" x14ac:dyDescent="0.3">
      <c r="P553055" s="83"/>
    </row>
    <row r="553056" spans="16:16" x14ac:dyDescent="0.3">
      <c r="P553056" s="83"/>
    </row>
    <row r="553057" spans="16:16" x14ac:dyDescent="0.3">
      <c r="P553057" s="83"/>
    </row>
    <row r="553058" spans="16:16" x14ac:dyDescent="0.3">
      <c r="P553058" s="83"/>
    </row>
    <row r="553059" spans="16:16" x14ac:dyDescent="0.3">
      <c r="P553059" s="83"/>
    </row>
    <row r="553060" spans="16:16" x14ac:dyDescent="0.3">
      <c r="P553060" s="83"/>
    </row>
    <row r="553061" spans="16:16" x14ac:dyDescent="0.3">
      <c r="P553061" s="83"/>
    </row>
    <row r="553062" spans="16:16" x14ac:dyDescent="0.3">
      <c r="P553062" s="83"/>
    </row>
    <row r="553063" spans="16:16" x14ac:dyDescent="0.3">
      <c r="P553063" s="83"/>
    </row>
    <row r="553064" spans="16:16" x14ac:dyDescent="0.3">
      <c r="P553064" s="83"/>
    </row>
    <row r="553065" spans="16:16" x14ac:dyDescent="0.3">
      <c r="P553065" s="83"/>
    </row>
    <row r="553066" spans="16:16" x14ac:dyDescent="0.3">
      <c r="P553066" s="83"/>
    </row>
    <row r="553067" spans="16:16" x14ac:dyDescent="0.3">
      <c r="P553067" s="83"/>
    </row>
    <row r="553068" spans="16:16" x14ac:dyDescent="0.3">
      <c r="P553068" s="83"/>
    </row>
    <row r="553069" spans="16:16" x14ac:dyDescent="0.3">
      <c r="P553069" s="83"/>
    </row>
    <row r="553070" spans="16:16" x14ac:dyDescent="0.3">
      <c r="P553070" s="83"/>
    </row>
    <row r="553071" spans="16:16" x14ac:dyDescent="0.3">
      <c r="P553071" s="83"/>
    </row>
    <row r="553072" spans="16:16" x14ac:dyDescent="0.3">
      <c r="P553072" s="83"/>
    </row>
    <row r="553073" spans="16:16" x14ac:dyDescent="0.3">
      <c r="P553073" s="83"/>
    </row>
    <row r="553074" spans="16:16" x14ac:dyDescent="0.3">
      <c r="P553074" s="83"/>
    </row>
    <row r="553075" spans="16:16" x14ac:dyDescent="0.3">
      <c r="P553075" s="83"/>
    </row>
    <row r="553076" spans="16:16" x14ac:dyDescent="0.3">
      <c r="P553076" s="83"/>
    </row>
    <row r="553077" spans="16:16" x14ac:dyDescent="0.3">
      <c r="P553077" s="83"/>
    </row>
    <row r="553078" spans="16:16" x14ac:dyDescent="0.3">
      <c r="P553078" s="83"/>
    </row>
    <row r="553079" spans="16:16" x14ac:dyDescent="0.3">
      <c r="P553079" s="83"/>
    </row>
    <row r="553080" spans="16:16" x14ac:dyDescent="0.3">
      <c r="P553080" s="83"/>
    </row>
    <row r="553081" spans="16:16" x14ac:dyDescent="0.3">
      <c r="P553081" s="83"/>
    </row>
    <row r="553082" spans="16:16" x14ac:dyDescent="0.3">
      <c r="P553082" s="83"/>
    </row>
    <row r="553083" spans="16:16" x14ac:dyDescent="0.3">
      <c r="P553083" s="83"/>
    </row>
    <row r="553084" spans="16:16" x14ac:dyDescent="0.3">
      <c r="P553084" s="83"/>
    </row>
    <row r="553085" spans="16:16" x14ac:dyDescent="0.3">
      <c r="P553085" s="83"/>
    </row>
    <row r="553086" spans="16:16" x14ac:dyDescent="0.3">
      <c r="P553086" s="83"/>
    </row>
    <row r="553087" spans="16:16" x14ac:dyDescent="0.3">
      <c r="P553087" s="83"/>
    </row>
    <row r="553088" spans="16:16" x14ac:dyDescent="0.3">
      <c r="P553088" s="83"/>
    </row>
    <row r="553089" spans="16:16" x14ac:dyDescent="0.3">
      <c r="P553089" s="83"/>
    </row>
    <row r="553090" spans="16:16" x14ac:dyDescent="0.3">
      <c r="P553090" s="83"/>
    </row>
    <row r="553091" spans="16:16" x14ac:dyDescent="0.3">
      <c r="P553091" s="83"/>
    </row>
    <row r="553092" spans="16:16" x14ac:dyDescent="0.3">
      <c r="P553092" s="83"/>
    </row>
    <row r="553093" spans="16:16" x14ac:dyDescent="0.3">
      <c r="P553093" s="83"/>
    </row>
    <row r="553094" spans="16:16" x14ac:dyDescent="0.3">
      <c r="P553094" s="83"/>
    </row>
    <row r="553095" spans="16:16" x14ac:dyDescent="0.3">
      <c r="P553095" s="83"/>
    </row>
    <row r="553096" spans="16:16" x14ac:dyDescent="0.3">
      <c r="P553096" s="83"/>
    </row>
    <row r="553097" spans="16:16" x14ac:dyDescent="0.3">
      <c r="P553097" s="83"/>
    </row>
    <row r="553098" spans="16:16" x14ac:dyDescent="0.3">
      <c r="P553098" s="83"/>
    </row>
    <row r="553099" spans="16:16" x14ac:dyDescent="0.3">
      <c r="P553099" s="83"/>
    </row>
    <row r="553100" spans="16:16" x14ac:dyDescent="0.3">
      <c r="P553100" s="83"/>
    </row>
    <row r="553101" spans="16:16" x14ac:dyDescent="0.3">
      <c r="P553101" s="83"/>
    </row>
    <row r="553102" spans="16:16" x14ac:dyDescent="0.3">
      <c r="P553102" s="83"/>
    </row>
    <row r="553103" spans="16:16" x14ac:dyDescent="0.3">
      <c r="P553103" s="83"/>
    </row>
    <row r="553104" spans="16:16" x14ac:dyDescent="0.3">
      <c r="P553104" s="83"/>
    </row>
    <row r="553105" spans="16:16" x14ac:dyDescent="0.3">
      <c r="P553105" s="83"/>
    </row>
    <row r="553106" spans="16:16" x14ac:dyDescent="0.3">
      <c r="P553106" s="83"/>
    </row>
    <row r="553107" spans="16:16" x14ac:dyDescent="0.3">
      <c r="P553107" s="83"/>
    </row>
    <row r="553108" spans="16:16" x14ac:dyDescent="0.3">
      <c r="P553108" s="83"/>
    </row>
    <row r="553109" spans="16:16" x14ac:dyDescent="0.3">
      <c r="P553109" s="83"/>
    </row>
    <row r="553110" spans="16:16" x14ac:dyDescent="0.3">
      <c r="P553110" s="83"/>
    </row>
    <row r="553111" spans="16:16" x14ac:dyDescent="0.3">
      <c r="P553111" s="83"/>
    </row>
    <row r="553112" spans="16:16" x14ac:dyDescent="0.3">
      <c r="P553112" s="83"/>
    </row>
    <row r="553113" spans="16:16" x14ac:dyDescent="0.3">
      <c r="P553113" s="83"/>
    </row>
    <row r="553114" spans="16:16" x14ac:dyDescent="0.3">
      <c r="P553114" s="83"/>
    </row>
    <row r="553115" spans="16:16" x14ac:dyDescent="0.3">
      <c r="P553115" s="83"/>
    </row>
    <row r="553116" spans="16:16" x14ac:dyDescent="0.3">
      <c r="P553116" s="83"/>
    </row>
    <row r="553117" spans="16:16" x14ac:dyDescent="0.3">
      <c r="P553117" s="83"/>
    </row>
    <row r="553118" spans="16:16" x14ac:dyDescent="0.3">
      <c r="P553118" s="83"/>
    </row>
    <row r="553119" spans="16:16" x14ac:dyDescent="0.3">
      <c r="P553119" s="83"/>
    </row>
    <row r="553120" spans="16:16" x14ac:dyDescent="0.3">
      <c r="P553120" s="83"/>
    </row>
    <row r="553121" spans="16:16" x14ac:dyDescent="0.3">
      <c r="P553121" s="83"/>
    </row>
    <row r="553122" spans="16:16" x14ac:dyDescent="0.3">
      <c r="P553122" s="83"/>
    </row>
    <row r="553123" spans="16:16" x14ac:dyDescent="0.3">
      <c r="P553123" s="83"/>
    </row>
    <row r="553124" spans="16:16" x14ac:dyDescent="0.3">
      <c r="P553124" s="83"/>
    </row>
    <row r="553125" spans="16:16" x14ac:dyDescent="0.3">
      <c r="P553125" s="83"/>
    </row>
    <row r="553126" spans="16:16" x14ac:dyDescent="0.3">
      <c r="P553126" s="83"/>
    </row>
    <row r="553127" spans="16:16" x14ac:dyDescent="0.3">
      <c r="P553127" s="83"/>
    </row>
    <row r="553128" spans="16:16" x14ac:dyDescent="0.3">
      <c r="P553128" s="83"/>
    </row>
    <row r="553129" spans="16:16" x14ac:dyDescent="0.3">
      <c r="P553129" s="83"/>
    </row>
    <row r="553130" spans="16:16" x14ac:dyDescent="0.3">
      <c r="P553130" s="83"/>
    </row>
    <row r="553131" spans="16:16" x14ac:dyDescent="0.3">
      <c r="P553131" s="83"/>
    </row>
    <row r="553132" spans="16:16" x14ac:dyDescent="0.3">
      <c r="P553132" s="83"/>
    </row>
    <row r="553133" spans="16:16" x14ac:dyDescent="0.3">
      <c r="P553133" s="83"/>
    </row>
    <row r="553134" spans="16:16" x14ac:dyDescent="0.3">
      <c r="P553134" s="83"/>
    </row>
    <row r="553135" spans="16:16" x14ac:dyDescent="0.3">
      <c r="P553135" s="83"/>
    </row>
    <row r="553136" spans="16:16" x14ac:dyDescent="0.3">
      <c r="P553136" s="83"/>
    </row>
    <row r="553137" spans="16:16" x14ac:dyDescent="0.3">
      <c r="P553137" s="83"/>
    </row>
    <row r="553138" spans="16:16" x14ac:dyDescent="0.3">
      <c r="P553138" s="83"/>
    </row>
    <row r="553139" spans="16:16" x14ac:dyDescent="0.3">
      <c r="P553139" s="83"/>
    </row>
    <row r="553140" spans="16:16" x14ac:dyDescent="0.3">
      <c r="P553140" s="83"/>
    </row>
    <row r="553141" spans="16:16" x14ac:dyDescent="0.3">
      <c r="P553141" s="83"/>
    </row>
    <row r="553142" spans="16:16" x14ac:dyDescent="0.3">
      <c r="P553142" s="83"/>
    </row>
    <row r="553143" spans="16:16" x14ac:dyDescent="0.3">
      <c r="P553143" s="83"/>
    </row>
    <row r="553144" spans="16:16" x14ac:dyDescent="0.3">
      <c r="P553144" s="83"/>
    </row>
    <row r="553145" spans="16:16" x14ac:dyDescent="0.3">
      <c r="P553145" s="83"/>
    </row>
    <row r="553146" spans="16:16" x14ac:dyDescent="0.3">
      <c r="P553146" s="83"/>
    </row>
    <row r="553147" spans="16:16" x14ac:dyDescent="0.3">
      <c r="P553147" s="83"/>
    </row>
    <row r="553148" spans="16:16" x14ac:dyDescent="0.3">
      <c r="P553148" s="83"/>
    </row>
    <row r="553149" spans="16:16" x14ac:dyDescent="0.3">
      <c r="P553149" s="83"/>
    </row>
    <row r="553150" spans="16:16" x14ac:dyDescent="0.3">
      <c r="P553150" s="83"/>
    </row>
    <row r="553151" spans="16:16" x14ac:dyDescent="0.3">
      <c r="P553151" s="83"/>
    </row>
    <row r="553152" spans="16:16" x14ac:dyDescent="0.3">
      <c r="P553152" s="83"/>
    </row>
    <row r="553153" spans="16:16" x14ac:dyDescent="0.3">
      <c r="P553153" s="83"/>
    </row>
    <row r="553154" spans="16:16" x14ac:dyDescent="0.3">
      <c r="P553154" s="83"/>
    </row>
    <row r="553155" spans="16:16" x14ac:dyDescent="0.3">
      <c r="P553155" s="83"/>
    </row>
    <row r="553156" spans="16:16" x14ac:dyDescent="0.3">
      <c r="P553156" s="83"/>
    </row>
    <row r="553157" spans="16:16" x14ac:dyDescent="0.3">
      <c r="P553157" s="83"/>
    </row>
    <row r="553158" spans="16:16" x14ac:dyDescent="0.3">
      <c r="P553158" s="83"/>
    </row>
    <row r="553159" spans="16:16" x14ac:dyDescent="0.3">
      <c r="P553159" s="83"/>
    </row>
    <row r="553160" spans="16:16" x14ac:dyDescent="0.3">
      <c r="P553160" s="83"/>
    </row>
    <row r="553161" spans="16:16" x14ac:dyDescent="0.3">
      <c r="P553161" s="83"/>
    </row>
    <row r="553162" spans="16:16" x14ac:dyDescent="0.3">
      <c r="P553162" s="83"/>
    </row>
    <row r="553163" spans="16:16" x14ac:dyDescent="0.3">
      <c r="P553163" s="83"/>
    </row>
    <row r="553164" spans="16:16" x14ac:dyDescent="0.3">
      <c r="P553164" s="83"/>
    </row>
    <row r="553165" spans="16:16" x14ac:dyDescent="0.3">
      <c r="P553165" s="83"/>
    </row>
    <row r="553166" spans="16:16" x14ac:dyDescent="0.3">
      <c r="P553166" s="83"/>
    </row>
    <row r="553167" spans="16:16" x14ac:dyDescent="0.3">
      <c r="P553167" s="83"/>
    </row>
    <row r="553168" spans="16:16" x14ac:dyDescent="0.3">
      <c r="P553168" s="83"/>
    </row>
    <row r="553169" spans="16:16" x14ac:dyDescent="0.3">
      <c r="P553169" s="83"/>
    </row>
    <row r="553170" spans="16:16" x14ac:dyDescent="0.3">
      <c r="P553170" s="83"/>
    </row>
    <row r="553171" spans="16:16" x14ac:dyDescent="0.3">
      <c r="P553171" s="83"/>
    </row>
    <row r="553172" spans="16:16" x14ac:dyDescent="0.3">
      <c r="P553172" s="83"/>
    </row>
    <row r="553173" spans="16:16" x14ac:dyDescent="0.3">
      <c r="P553173" s="83"/>
    </row>
    <row r="553174" spans="16:16" x14ac:dyDescent="0.3">
      <c r="P553174" s="83"/>
    </row>
    <row r="553175" spans="16:16" x14ac:dyDescent="0.3">
      <c r="P553175" s="83"/>
    </row>
    <row r="553176" spans="16:16" x14ac:dyDescent="0.3">
      <c r="P553176" s="83"/>
    </row>
    <row r="553177" spans="16:16" x14ac:dyDescent="0.3">
      <c r="P553177" s="83"/>
    </row>
    <row r="553178" spans="16:16" x14ac:dyDescent="0.3">
      <c r="P553178" s="83"/>
    </row>
    <row r="553179" spans="16:16" x14ac:dyDescent="0.3">
      <c r="P553179" s="83"/>
    </row>
    <row r="553180" spans="16:16" x14ac:dyDescent="0.3">
      <c r="P553180" s="83"/>
    </row>
    <row r="553181" spans="16:16" x14ac:dyDescent="0.3">
      <c r="P553181" s="83"/>
    </row>
    <row r="553182" spans="16:16" x14ac:dyDescent="0.3">
      <c r="P553182" s="83"/>
    </row>
    <row r="553183" spans="16:16" x14ac:dyDescent="0.3">
      <c r="P553183" s="83"/>
    </row>
    <row r="553184" spans="16:16" x14ac:dyDescent="0.3">
      <c r="P553184" s="83"/>
    </row>
    <row r="553185" spans="16:16" x14ac:dyDescent="0.3">
      <c r="P553185" s="83"/>
    </row>
    <row r="553186" spans="16:16" x14ac:dyDescent="0.3">
      <c r="P553186" s="83"/>
    </row>
    <row r="553187" spans="16:16" x14ac:dyDescent="0.3">
      <c r="P553187" s="83"/>
    </row>
    <row r="553188" spans="16:16" x14ac:dyDescent="0.3">
      <c r="P553188" s="83"/>
    </row>
    <row r="553189" spans="16:16" x14ac:dyDescent="0.3">
      <c r="P553189" s="83"/>
    </row>
    <row r="553190" spans="16:16" x14ac:dyDescent="0.3">
      <c r="P553190" s="83"/>
    </row>
    <row r="553191" spans="16:16" x14ac:dyDescent="0.3">
      <c r="P553191" s="83"/>
    </row>
    <row r="553192" spans="16:16" x14ac:dyDescent="0.3">
      <c r="P553192" s="83"/>
    </row>
    <row r="553193" spans="16:16" x14ac:dyDescent="0.3">
      <c r="P553193" s="83"/>
    </row>
    <row r="553194" spans="16:16" x14ac:dyDescent="0.3">
      <c r="P553194" s="83"/>
    </row>
    <row r="553195" spans="16:16" x14ac:dyDescent="0.3">
      <c r="P553195" s="83"/>
    </row>
    <row r="553196" spans="16:16" x14ac:dyDescent="0.3">
      <c r="P553196" s="83"/>
    </row>
    <row r="553197" spans="16:16" x14ac:dyDescent="0.3">
      <c r="P553197" s="83"/>
    </row>
    <row r="553198" spans="16:16" x14ac:dyDescent="0.3">
      <c r="P553198" s="83"/>
    </row>
    <row r="553199" spans="16:16" x14ac:dyDescent="0.3">
      <c r="P553199" s="83"/>
    </row>
    <row r="553200" spans="16:16" x14ac:dyDescent="0.3">
      <c r="P553200" s="83"/>
    </row>
    <row r="553201" spans="16:16" x14ac:dyDescent="0.3">
      <c r="P553201" s="83"/>
    </row>
    <row r="553202" spans="16:16" x14ac:dyDescent="0.3">
      <c r="P553202" s="83"/>
    </row>
    <row r="553203" spans="16:16" x14ac:dyDescent="0.3">
      <c r="P553203" s="83"/>
    </row>
    <row r="553204" spans="16:16" x14ac:dyDescent="0.3">
      <c r="P553204" s="83"/>
    </row>
    <row r="553205" spans="16:16" x14ac:dyDescent="0.3">
      <c r="P553205" s="83"/>
    </row>
    <row r="553206" spans="16:16" x14ac:dyDescent="0.3">
      <c r="P553206" s="83"/>
    </row>
    <row r="553207" spans="16:16" x14ac:dyDescent="0.3">
      <c r="P553207" s="83"/>
    </row>
    <row r="553208" spans="16:16" x14ac:dyDescent="0.3">
      <c r="P553208" s="83"/>
    </row>
    <row r="553209" spans="16:16" x14ac:dyDescent="0.3">
      <c r="P553209" s="83"/>
    </row>
    <row r="553210" spans="16:16" x14ac:dyDescent="0.3">
      <c r="P553210" s="83"/>
    </row>
    <row r="553211" spans="16:16" x14ac:dyDescent="0.3">
      <c r="P553211" s="83"/>
    </row>
    <row r="553212" spans="16:16" x14ac:dyDescent="0.3">
      <c r="P553212" s="83"/>
    </row>
    <row r="553213" spans="16:16" x14ac:dyDescent="0.3">
      <c r="P553213" s="83"/>
    </row>
    <row r="553214" spans="16:16" x14ac:dyDescent="0.3">
      <c r="P553214" s="83"/>
    </row>
    <row r="553215" spans="16:16" x14ac:dyDescent="0.3">
      <c r="P553215" s="83"/>
    </row>
    <row r="553216" spans="16:16" x14ac:dyDescent="0.3">
      <c r="P553216" s="83"/>
    </row>
    <row r="553217" spans="16:16" x14ac:dyDescent="0.3">
      <c r="P553217" s="83"/>
    </row>
    <row r="553218" spans="16:16" x14ac:dyDescent="0.3">
      <c r="P553218" s="83"/>
    </row>
    <row r="553219" spans="16:16" x14ac:dyDescent="0.3">
      <c r="P553219" s="83"/>
    </row>
    <row r="553220" spans="16:16" x14ac:dyDescent="0.3">
      <c r="P553220" s="83"/>
    </row>
    <row r="553221" spans="16:16" x14ac:dyDescent="0.3">
      <c r="P553221" s="83"/>
    </row>
    <row r="553222" spans="16:16" x14ac:dyDescent="0.3">
      <c r="P553222" s="83"/>
    </row>
    <row r="553223" spans="16:16" x14ac:dyDescent="0.3">
      <c r="P553223" s="83"/>
    </row>
    <row r="553224" spans="16:16" x14ac:dyDescent="0.3">
      <c r="P553224" s="83"/>
    </row>
    <row r="553225" spans="16:16" x14ac:dyDescent="0.3">
      <c r="P553225" s="83"/>
    </row>
    <row r="553226" spans="16:16" x14ac:dyDescent="0.3">
      <c r="P553226" s="83"/>
    </row>
    <row r="553227" spans="16:16" x14ac:dyDescent="0.3">
      <c r="P553227" s="83"/>
    </row>
    <row r="553228" spans="16:16" x14ac:dyDescent="0.3">
      <c r="P553228" s="83"/>
    </row>
    <row r="553229" spans="16:16" x14ac:dyDescent="0.3">
      <c r="P553229" s="83"/>
    </row>
    <row r="553230" spans="16:16" x14ac:dyDescent="0.3">
      <c r="P553230" s="83"/>
    </row>
    <row r="553231" spans="16:16" x14ac:dyDescent="0.3">
      <c r="P553231" s="83"/>
    </row>
    <row r="553232" spans="16:16" x14ac:dyDescent="0.3">
      <c r="P553232" s="83"/>
    </row>
    <row r="553233" spans="16:16" x14ac:dyDescent="0.3">
      <c r="P553233" s="83"/>
    </row>
    <row r="553234" spans="16:16" x14ac:dyDescent="0.3">
      <c r="P553234" s="83"/>
    </row>
    <row r="553235" spans="16:16" x14ac:dyDescent="0.3">
      <c r="P553235" s="83"/>
    </row>
    <row r="553236" spans="16:16" x14ac:dyDescent="0.3">
      <c r="P553236" s="83"/>
    </row>
    <row r="553237" spans="16:16" x14ac:dyDescent="0.3">
      <c r="P553237" s="83"/>
    </row>
    <row r="553238" spans="16:16" x14ac:dyDescent="0.3">
      <c r="P553238" s="83"/>
    </row>
    <row r="553239" spans="16:16" x14ac:dyDescent="0.3">
      <c r="P553239" s="83"/>
    </row>
    <row r="553240" spans="16:16" x14ac:dyDescent="0.3">
      <c r="P553240" s="83"/>
    </row>
    <row r="553241" spans="16:16" x14ac:dyDescent="0.3">
      <c r="P553241" s="83"/>
    </row>
    <row r="553242" spans="16:16" x14ac:dyDescent="0.3">
      <c r="P553242" s="83"/>
    </row>
    <row r="553243" spans="16:16" x14ac:dyDescent="0.3">
      <c r="P553243" s="83"/>
    </row>
    <row r="553244" spans="16:16" x14ac:dyDescent="0.3">
      <c r="P553244" s="83"/>
    </row>
    <row r="553245" spans="16:16" x14ac:dyDescent="0.3">
      <c r="P553245" s="83"/>
    </row>
    <row r="553246" spans="16:16" x14ac:dyDescent="0.3">
      <c r="P553246" s="83"/>
    </row>
    <row r="553247" spans="16:16" x14ac:dyDescent="0.3">
      <c r="P553247" s="83"/>
    </row>
    <row r="553248" spans="16:16" x14ac:dyDescent="0.3">
      <c r="P553248" s="83"/>
    </row>
    <row r="553249" spans="16:16" x14ac:dyDescent="0.3">
      <c r="P553249" s="83"/>
    </row>
    <row r="553250" spans="16:16" x14ac:dyDescent="0.3">
      <c r="P553250" s="83"/>
    </row>
    <row r="553251" spans="16:16" x14ac:dyDescent="0.3">
      <c r="P553251" s="83"/>
    </row>
    <row r="553252" spans="16:16" x14ac:dyDescent="0.3">
      <c r="P553252" s="83"/>
    </row>
    <row r="553253" spans="16:16" x14ac:dyDescent="0.3">
      <c r="P553253" s="83"/>
    </row>
    <row r="553254" spans="16:16" x14ac:dyDescent="0.3">
      <c r="P553254" s="83"/>
    </row>
    <row r="553255" spans="16:16" x14ac:dyDescent="0.3">
      <c r="P553255" s="83"/>
    </row>
    <row r="553256" spans="16:16" x14ac:dyDescent="0.3">
      <c r="P553256" s="83"/>
    </row>
    <row r="553257" spans="16:16" x14ac:dyDescent="0.3">
      <c r="P553257" s="83"/>
    </row>
    <row r="553258" spans="16:16" x14ac:dyDescent="0.3">
      <c r="P553258" s="83"/>
    </row>
    <row r="553259" spans="16:16" x14ac:dyDescent="0.3">
      <c r="P553259" s="83"/>
    </row>
    <row r="553260" spans="16:16" x14ac:dyDescent="0.3">
      <c r="P553260" s="83"/>
    </row>
    <row r="553261" spans="16:16" x14ac:dyDescent="0.3">
      <c r="P553261" s="83"/>
    </row>
    <row r="553262" spans="16:16" x14ac:dyDescent="0.3">
      <c r="P553262" s="83"/>
    </row>
    <row r="553263" spans="16:16" x14ac:dyDescent="0.3">
      <c r="P553263" s="83"/>
    </row>
    <row r="553264" spans="16:16" x14ac:dyDescent="0.3">
      <c r="P553264" s="83"/>
    </row>
    <row r="553265" spans="16:16" x14ac:dyDescent="0.3">
      <c r="P553265" s="83"/>
    </row>
    <row r="553266" spans="16:16" x14ac:dyDescent="0.3">
      <c r="P553266" s="83"/>
    </row>
    <row r="553267" spans="16:16" x14ac:dyDescent="0.3">
      <c r="P553267" s="83"/>
    </row>
    <row r="553268" spans="16:16" x14ac:dyDescent="0.3">
      <c r="P553268" s="83"/>
    </row>
    <row r="553269" spans="16:16" x14ac:dyDescent="0.3">
      <c r="P553269" s="83"/>
    </row>
    <row r="553270" spans="16:16" x14ac:dyDescent="0.3">
      <c r="P553270" s="83"/>
    </row>
    <row r="553271" spans="16:16" x14ac:dyDescent="0.3">
      <c r="P553271" s="83"/>
    </row>
    <row r="553272" spans="16:16" x14ac:dyDescent="0.3">
      <c r="P553272" s="83"/>
    </row>
    <row r="553273" spans="16:16" x14ac:dyDescent="0.3">
      <c r="P553273" s="83"/>
    </row>
    <row r="553274" spans="16:16" x14ac:dyDescent="0.3">
      <c r="P553274" s="83"/>
    </row>
    <row r="553275" spans="16:16" x14ac:dyDescent="0.3">
      <c r="P553275" s="83"/>
    </row>
    <row r="553276" spans="16:16" x14ac:dyDescent="0.3">
      <c r="P553276" s="83"/>
    </row>
    <row r="553277" spans="16:16" x14ac:dyDescent="0.3">
      <c r="P553277" s="83"/>
    </row>
    <row r="553278" spans="16:16" x14ac:dyDescent="0.3">
      <c r="P553278" s="83"/>
    </row>
    <row r="553279" spans="16:16" x14ac:dyDescent="0.3">
      <c r="P553279" s="83"/>
    </row>
    <row r="553280" spans="16:16" x14ac:dyDescent="0.3">
      <c r="P553280" s="83"/>
    </row>
    <row r="553281" spans="16:16" x14ac:dyDescent="0.3">
      <c r="P553281" s="83"/>
    </row>
    <row r="553282" spans="16:16" x14ac:dyDescent="0.3">
      <c r="P553282" s="83"/>
    </row>
    <row r="553283" spans="16:16" x14ac:dyDescent="0.3">
      <c r="P553283" s="83"/>
    </row>
    <row r="553284" spans="16:16" x14ac:dyDescent="0.3">
      <c r="P553284" s="83"/>
    </row>
    <row r="553285" spans="16:16" x14ac:dyDescent="0.3">
      <c r="P553285" s="83"/>
    </row>
    <row r="553286" spans="16:16" x14ac:dyDescent="0.3">
      <c r="P553286" s="83"/>
    </row>
    <row r="553287" spans="16:16" x14ac:dyDescent="0.3">
      <c r="P553287" s="83"/>
    </row>
    <row r="553288" spans="16:16" x14ac:dyDescent="0.3">
      <c r="P553288" s="83"/>
    </row>
    <row r="553289" spans="16:16" x14ac:dyDescent="0.3">
      <c r="P553289" s="83"/>
    </row>
    <row r="553290" spans="16:16" x14ac:dyDescent="0.3">
      <c r="P553290" s="83"/>
    </row>
    <row r="553291" spans="16:16" x14ac:dyDescent="0.3">
      <c r="P553291" s="83"/>
    </row>
    <row r="553292" spans="16:16" x14ac:dyDescent="0.3">
      <c r="P553292" s="83"/>
    </row>
    <row r="553293" spans="16:16" x14ac:dyDescent="0.3">
      <c r="P553293" s="83"/>
    </row>
    <row r="553294" spans="16:16" x14ac:dyDescent="0.3">
      <c r="P553294" s="83"/>
    </row>
    <row r="553295" spans="16:16" x14ac:dyDescent="0.3">
      <c r="P553295" s="83"/>
    </row>
    <row r="553296" spans="16:16" x14ac:dyDescent="0.3">
      <c r="P553296" s="83"/>
    </row>
    <row r="553297" spans="16:16" x14ac:dyDescent="0.3">
      <c r="P553297" s="83"/>
    </row>
    <row r="553298" spans="16:16" x14ac:dyDescent="0.3">
      <c r="P553298" s="83"/>
    </row>
    <row r="553299" spans="16:16" x14ac:dyDescent="0.3">
      <c r="P553299" s="83"/>
    </row>
    <row r="553300" spans="16:16" x14ac:dyDescent="0.3">
      <c r="P553300" s="83"/>
    </row>
    <row r="553301" spans="16:16" x14ac:dyDescent="0.3">
      <c r="P553301" s="83"/>
    </row>
    <row r="553302" spans="16:16" x14ac:dyDescent="0.3">
      <c r="P553302" s="83"/>
    </row>
    <row r="553303" spans="16:16" x14ac:dyDescent="0.3">
      <c r="P553303" s="83"/>
    </row>
    <row r="553304" spans="16:16" x14ac:dyDescent="0.3">
      <c r="P553304" s="83"/>
    </row>
    <row r="553305" spans="16:16" x14ac:dyDescent="0.3">
      <c r="P553305" s="83"/>
    </row>
    <row r="553306" spans="16:16" x14ac:dyDescent="0.3">
      <c r="P553306" s="83"/>
    </row>
    <row r="553307" spans="16:16" x14ac:dyDescent="0.3">
      <c r="P553307" s="83"/>
    </row>
    <row r="553308" spans="16:16" x14ac:dyDescent="0.3">
      <c r="P553308" s="83"/>
    </row>
    <row r="553309" spans="16:16" x14ac:dyDescent="0.3">
      <c r="P553309" s="83"/>
    </row>
    <row r="553310" spans="16:16" x14ac:dyDescent="0.3">
      <c r="P553310" s="83"/>
    </row>
    <row r="553311" spans="16:16" x14ac:dyDescent="0.3">
      <c r="P553311" s="83"/>
    </row>
    <row r="553312" spans="16:16" x14ac:dyDescent="0.3">
      <c r="P553312" s="83"/>
    </row>
    <row r="553313" spans="16:16" x14ac:dyDescent="0.3">
      <c r="P553313" s="83"/>
    </row>
    <row r="553314" spans="16:16" x14ac:dyDescent="0.3">
      <c r="P553314" s="83"/>
    </row>
    <row r="553315" spans="16:16" x14ac:dyDescent="0.3">
      <c r="P553315" s="83"/>
    </row>
    <row r="553316" spans="16:16" x14ac:dyDescent="0.3">
      <c r="P553316" s="83"/>
    </row>
    <row r="553317" spans="16:16" x14ac:dyDescent="0.3">
      <c r="P553317" s="83"/>
    </row>
    <row r="553318" spans="16:16" x14ac:dyDescent="0.3">
      <c r="P553318" s="83"/>
    </row>
    <row r="553319" spans="16:16" x14ac:dyDescent="0.3">
      <c r="P553319" s="83"/>
    </row>
    <row r="553320" spans="16:16" x14ac:dyDescent="0.3">
      <c r="P553320" s="83"/>
    </row>
    <row r="553321" spans="16:16" x14ac:dyDescent="0.3">
      <c r="P553321" s="83"/>
    </row>
    <row r="553322" spans="16:16" x14ac:dyDescent="0.3">
      <c r="P553322" s="83"/>
    </row>
    <row r="553323" spans="16:16" x14ac:dyDescent="0.3">
      <c r="P553323" s="83"/>
    </row>
    <row r="553324" spans="16:16" x14ac:dyDescent="0.3">
      <c r="P553324" s="83"/>
    </row>
    <row r="553325" spans="16:16" x14ac:dyDescent="0.3">
      <c r="P553325" s="83"/>
    </row>
    <row r="553326" spans="16:16" x14ac:dyDescent="0.3">
      <c r="P553326" s="83"/>
    </row>
    <row r="553327" spans="16:16" x14ac:dyDescent="0.3">
      <c r="P553327" s="83"/>
    </row>
    <row r="553328" spans="16:16" x14ac:dyDescent="0.3">
      <c r="P553328" s="83"/>
    </row>
    <row r="553329" spans="16:16" x14ac:dyDescent="0.3">
      <c r="P553329" s="83"/>
    </row>
    <row r="553330" spans="16:16" x14ac:dyDescent="0.3">
      <c r="P553330" s="83"/>
    </row>
    <row r="553331" spans="16:16" x14ac:dyDescent="0.3">
      <c r="P553331" s="83"/>
    </row>
    <row r="553332" spans="16:16" x14ac:dyDescent="0.3">
      <c r="P553332" s="83"/>
    </row>
    <row r="553333" spans="16:16" x14ac:dyDescent="0.3">
      <c r="P553333" s="83"/>
    </row>
    <row r="553334" spans="16:16" x14ac:dyDescent="0.3">
      <c r="P553334" s="83"/>
    </row>
    <row r="553335" spans="16:16" x14ac:dyDescent="0.3">
      <c r="P553335" s="83"/>
    </row>
    <row r="553336" spans="16:16" x14ac:dyDescent="0.3">
      <c r="P553336" s="83"/>
    </row>
    <row r="553337" spans="16:16" x14ac:dyDescent="0.3">
      <c r="P553337" s="83"/>
    </row>
    <row r="553338" spans="16:16" x14ac:dyDescent="0.3">
      <c r="P553338" s="83"/>
    </row>
    <row r="553339" spans="16:16" x14ac:dyDescent="0.3">
      <c r="P553339" s="83"/>
    </row>
    <row r="553340" spans="16:16" x14ac:dyDescent="0.3">
      <c r="P553340" s="83"/>
    </row>
    <row r="553341" spans="16:16" x14ac:dyDescent="0.3">
      <c r="P553341" s="83"/>
    </row>
    <row r="553342" spans="16:16" x14ac:dyDescent="0.3">
      <c r="P553342" s="83"/>
    </row>
    <row r="553343" spans="16:16" x14ac:dyDescent="0.3">
      <c r="P553343" s="83"/>
    </row>
    <row r="553344" spans="16:16" x14ac:dyDescent="0.3">
      <c r="P553344" s="83"/>
    </row>
    <row r="553345" spans="16:16" x14ac:dyDescent="0.3">
      <c r="P553345" s="83"/>
    </row>
    <row r="553346" spans="16:16" x14ac:dyDescent="0.3">
      <c r="P553346" s="83"/>
    </row>
    <row r="553347" spans="16:16" x14ac:dyDescent="0.3">
      <c r="P553347" s="83"/>
    </row>
    <row r="553348" spans="16:16" x14ac:dyDescent="0.3">
      <c r="P553348" s="83"/>
    </row>
    <row r="553349" spans="16:16" x14ac:dyDescent="0.3">
      <c r="P553349" s="83"/>
    </row>
    <row r="553350" spans="16:16" x14ac:dyDescent="0.3">
      <c r="P553350" s="83"/>
    </row>
    <row r="553351" spans="16:16" x14ac:dyDescent="0.3">
      <c r="P553351" s="83"/>
    </row>
    <row r="553352" spans="16:16" x14ac:dyDescent="0.3">
      <c r="P553352" s="83"/>
    </row>
    <row r="553353" spans="16:16" x14ac:dyDescent="0.3">
      <c r="P553353" s="83"/>
    </row>
    <row r="553354" spans="16:16" x14ac:dyDescent="0.3">
      <c r="P553354" s="83"/>
    </row>
    <row r="553355" spans="16:16" x14ac:dyDescent="0.3">
      <c r="P553355" s="83"/>
    </row>
    <row r="553356" spans="16:16" x14ac:dyDescent="0.3">
      <c r="P553356" s="83"/>
    </row>
    <row r="553357" spans="16:16" x14ac:dyDescent="0.3">
      <c r="P553357" s="83"/>
    </row>
    <row r="553358" spans="16:16" x14ac:dyDescent="0.3">
      <c r="P553358" s="83"/>
    </row>
    <row r="553359" spans="16:16" x14ac:dyDescent="0.3">
      <c r="P553359" s="83"/>
    </row>
    <row r="553360" spans="16:16" x14ac:dyDescent="0.3">
      <c r="P553360" s="83"/>
    </row>
    <row r="553361" spans="16:16" x14ac:dyDescent="0.3">
      <c r="P553361" s="83"/>
    </row>
    <row r="553362" spans="16:16" x14ac:dyDescent="0.3">
      <c r="P553362" s="83"/>
    </row>
    <row r="553363" spans="16:16" x14ac:dyDescent="0.3">
      <c r="P553363" s="83"/>
    </row>
    <row r="553364" spans="16:16" x14ac:dyDescent="0.3">
      <c r="P553364" s="83"/>
    </row>
    <row r="553365" spans="16:16" x14ac:dyDescent="0.3">
      <c r="P553365" s="83"/>
    </row>
    <row r="553366" spans="16:16" x14ac:dyDescent="0.3">
      <c r="P553366" s="83"/>
    </row>
    <row r="553367" spans="16:16" x14ac:dyDescent="0.3">
      <c r="P553367" s="83"/>
    </row>
    <row r="553368" spans="16:16" x14ac:dyDescent="0.3">
      <c r="P553368" s="83"/>
    </row>
    <row r="553369" spans="16:16" x14ac:dyDescent="0.3">
      <c r="P553369" s="83"/>
    </row>
    <row r="553370" spans="16:16" x14ac:dyDescent="0.3">
      <c r="P553370" s="83"/>
    </row>
    <row r="553371" spans="16:16" x14ac:dyDescent="0.3">
      <c r="P553371" s="83"/>
    </row>
    <row r="553372" spans="16:16" x14ac:dyDescent="0.3">
      <c r="P553372" s="83"/>
    </row>
    <row r="553373" spans="16:16" x14ac:dyDescent="0.3">
      <c r="P553373" s="83"/>
    </row>
    <row r="553374" spans="16:16" x14ac:dyDescent="0.3">
      <c r="P553374" s="83"/>
    </row>
    <row r="553375" spans="16:16" x14ac:dyDescent="0.3">
      <c r="P553375" s="83"/>
    </row>
    <row r="553376" spans="16:16" x14ac:dyDescent="0.3">
      <c r="P553376" s="83"/>
    </row>
    <row r="553377" spans="16:16" x14ac:dyDescent="0.3">
      <c r="P553377" s="83"/>
    </row>
    <row r="553378" spans="16:16" x14ac:dyDescent="0.3">
      <c r="P553378" s="83"/>
    </row>
    <row r="553379" spans="16:16" x14ac:dyDescent="0.3">
      <c r="P553379" s="83"/>
    </row>
    <row r="553380" spans="16:16" x14ac:dyDescent="0.3">
      <c r="P553380" s="83"/>
    </row>
    <row r="553381" spans="16:16" x14ac:dyDescent="0.3">
      <c r="P553381" s="83"/>
    </row>
    <row r="553382" spans="16:16" x14ac:dyDescent="0.3">
      <c r="P553382" s="83"/>
    </row>
    <row r="553383" spans="16:16" x14ac:dyDescent="0.3">
      <c r="P553383" s="83"/>
    </row>
    <row r="553384" spans="16:16" x14ac:dyDescent="0.3">
      <c r="P553384" s="83"/>
    </row>
    <row r="553385" spans="16:16" x14ac:dyDescent="0.3">
      <c r="P553385" s="83"/>
    </row>
    <row r="553386" spans="16:16" x14ac:dyDescent="0.3">
      <c r="P553386" s="83"/>
    </row>
    <row r="553387" spans="16:16" x14ac:dyDescent="0.3">
      <c r="P553387" s="83"/>
    </row>
    <row r="553388" spans="16:16" x14ac:dyDescent="0.3">
      <c r="P553388" s="83"/>
    </row>
    <row r="553389" spans="16:16" x14ac:dyDescent="0.3">
      <c r="P553389" s="83"/>
    </row>
    <row r="553390" spans="16:16" x14ac:dyDescent="0.3">
      <c r="P553390" s="83"/>
    </row>
    <row r="553391" spans="16:16" x14ac:dyDescent="0.3">
      <c r="P553391" s="83"/>
    </row>
    <row r="553392" spans="16:16" x14ac:dyDescent="0.3">
      <c r="P553392" s="83"/>
    </row>
    <row r="553393" spans="16:16" x14ac:dyDescent="0.3">
      <c r="P553393" s="83"/>
    </row>
    <row r="553394" spans="16:16" x14ac:dyDescent="0.3">
      <c r="P553394" s="83"/>
    </row>
    <row r="553395" spans="16:16" x14ac:dyDescent="0.3">
      <c r="P553395" s="83"/>
    </row>
    <row r="553396" spans="16:16" x14ac:dyDescent="0.3">
      <c r="P553396" s="83"/>
    </row>
    <row r="553397" spans="16:16" x14ac:dyDescent="0.3">
      <c r="P553397" s="83"/>
    </row>
    <row r="553398" spans="16:16" x14ac:dyDescent="0.3">
      <c r="P553398" s="83"/>
    </row>
    <row r="553399" spans="16:16" x14ac:dyDescent="0.3">
      <c r="P553399" s="83"/>
    </row>
    <row r="553400" spans="16:16" x14ac:dyDescent="0.3">
      <c r="P553400" s="83"/>
    </row>
    <row r="553401" spans="16:16" x14ac:dyDescent="0.3">
      <c r="P553401" s="83"/>
    </row>
    <row r="553402" spans="16:16" x14ac:dyDescent="0.3">
      <c r="P553402" s="83"/>
    </row>
    <row r="553403" spans="16:16" x14ac:dyDescent="0.3">
      <c r="P553403" s="83"/>
    </row>
    <row r="553404" spans="16:16" x14ac:dyDescent="0.3">
      <c r="P553404" s="83"/>
    </row>
    <row r="553405" spans="16:16" x14ac:dyDescent="0.3">
      <c r="P553405" s="83"/>
    </row>
    <row r="553406" spans="16:16" x14ac:dyDescent="0.3">
      <c r="P553406" s="83"/>
    </row>
    <row r="553407" spans="16:16" x14ac:dyDescent="0.3">
      <c r="P553407" s="83"/>
    </row>
    <row r="553408" spans="16:16" x14ac:dyDescent="0.3">
      <c r="P553408" s="83"/>
    </row>
    <row r="553409" spans="16:16" x14ac:dyDescent="0.3">
      <c r="P553409" s="83"/>
    </row>
    <row r="553410" spans="16:16" x14ac:dyDescent="0.3">
      <c r="P553410" s="83"/>
    </row>
    <row r="553411" spans="16:16" x14ac:dyDescent="0.3">
      <c r="P553411" s="83"/>
    </row>
    <row r="553412" spans="16:16" x14ac:dyDescent="0.3">
      <c r="P553412" s="83"/>
    </row>
    <row r="553413" spans="16:16" x14ac:dyDescent="0.3">
      <c r="P553413" s="83"/>
    </row>
    <row r="553414" spans="16:16" x14ac:dyDescent="0.3">
      <c r="P553414" s="83"/>
    </row>
    <row r="553415" spans="16:16" x14ac:dyDescent="0.3">
      <c r="P553415" s="83"/>
    </row>
    <row r="553416" spans="16:16" x14ac:dyDescent="0.3">
      <c r="P553416" s="83"/>
    </row>
    <row r="553417" spans="16:16" x14ac:dyDescent="0.3">
      <c r="P553417" s="83"/>
    </row>
    <row r="553418" spans="16:16" x14ac:dyDescent="0.3">
      <c r="P553418" s="83"/>
    </row>
    <row r="553419" spans="16:16" x14ac:dyDescent="0.3">
      <c r="P553419" s="83"/>
    </row>
    <row r="553420" spans="16:16" x14ac:dyDescent="0.3">
      <c r="P553420" s="83"/>
    </row>
    <row r="553421" spans="16:16" x14ac:dyDescent="0.3">
      <c r="P553421" s="83"/>
    </row>
    <row r="553422" spans="16:16" x14ac:dyDescent="0.3">
      <c r="P553422" s="83"/>
    </row>
    <row r="553423" spans="16:16" x14ac:dyDescent="0.3">
      <c r="P553423" s="83"/>
    </row>
    <row r="553424" spans="16:16" x14ac:dyDescent="0.3">
      <c r="P553424" s="83"/>
    </row>
    <row r="553425" spans="16:16" x14ac:dyDescent="0.3">
      <c r="P553425" s="83"/>
    </row>
    <row r="553426" spans="16:16" x14ac:dyDescent="0.3">
      <c r="P553426" s="83"/>
    </row>
    <row r="553427" spans="16:16" x14ac:dyDescent="0.3">
      <c r="P553427" s="83"/>
    </row>
    <row r="553428" spans="16:16" x14ac:dyDescent="0.3">
      <c r="P553428" s="83"/>
    </row>
    <row r="553429" spans="16:16" x14ac:dyDescent="0.3">
      <c r="P553429" s="83"/>
    </row>
    <row r="553430" spans="16:16" x14ac:dyDescent="0.3">
      <c r="P553430" s="83"/>
    </row>
    <row r="553431" spans="16:16" x14ac:dyDescent="0.3">
      <c r="P553431" s="83"/>
    </row>
    <row r="553432" spans="16:16" x14ac:dyDescent="0.3">
      <c r="P553432" s="83"/>
    </row>
    <row r="553433" spans="16:16" x14ac:dyDescent="0.3">
      <c r="P553433" s="83"/>
    </row>
    <row r="553434" spans="16:16" x14ac:dyDescent="0.3">
      <c r="P553434" s="83"/>
    </row>
    <row r="553435" spans="16:16" x14ac:dyDescent="0.3">
      <c r="P553435" s="83"/>
    </row>
    <row r="553436" spans="16:16" x14ac:dyDescent="0.3">
      <c r="P553436" s="83"/>
    </row>
    <row r="553437" spans="16:16" x14ac:dyDescent="0.3">
      <c r="P553437" s="83"/>
    </row>
    <row r="553438" spans="16:16" x14ac:dyDescent="0.3">
      <c r="P553438" s="83"/>
    </row>
    <row r="553439" spans="16:16" x14ac:dyDescent="0.3">
      <c r="P553439" s="83"/>
    </row>
    <row r="553440" spans="16:16" x14ac:dyDescent="0.3">
      <c r="P553440" s="83"/>
    </row>
    <row r="553441" spans="16:16" x14ac:dyDescent="0.3">
      <c r="P553441" s="83"/>
    </row>
    <row r="553442" spans="16:16" x14ac:dyDescent="0.3">
      <c r="P553442" s="83"/>
    </row>
    <row r="553443" spans="16:16" x14ac:dyDescent="0.3">
      <c r="P553443" s="83"/>
    </row>
    <row r="553444" spans="16:16" x14ac:dyDescent="0.3">
      <c r="P553444" s="83"/>
    </row>
    <row r="553445" spans="16:16" x14ac:dyDescent="0.3">
      <c r="P553445" s="83"/>
    </row>
    <row r="553446" spans="16:16" x14ac:dyDescent="0.3">
      <c r="P553446" s="83"/>
    </row>
    <row r="553447" spans="16:16" x14ac:dyDescent="0.3">
      <c r="P553447" s="83"/>
    </row>
    <row r="553448" spans="16:16" x14ac:dyDescent="0.3">
      <c r="P553448" s="83"/>
    </row>
    <row r="553449" spans="16:16" x14ac:dyDescent="0.3">
      <c r="P553449" s="83"/>
    </row>
    <row r="553450" spans="16:16" x14ac:dyDescent="0.3">
      <c r="P553450" s="83"/>
    </row>
    <row r="553451" spans="16:16" x14ac:dyDescent="0.3">
      <c r="P553451" s="83"/>
    </row>
    <row r="553452" spans="16:16" x14ac:dyDescent="0.3">
      <c r="P553452" s="83"/>
    </row>
    <row r="553453" spans="16:16" x14ac:dyDescent="0.3">
      <c r="P553453" s="83"/>
    </row>
    <row r="553454" spans="16:16" x14ac:dyDescent="0.3">
      <c r="P553454" s="83"/>
    </row>
    <row r="553455" spans="16:16" x14ac:dyDescent="0.3">
      <c r="P553455" s="83"/>
    </row>
    <row r="553456" spans="16:16" x14ac:dyDescent="0.3">
      <c r="P553456" s="83"/>
    </row>
    <row r="553457" spans="16:16" x14ac:dyDescent="0.3">
      <c r="P553457" s="83"/>
    </row>
    <row r="553458" spans="16:16" x14ac:dyDescent="0.3">
      <c r="P553458" s="83"/>
    </row>
    <row r="553459" spans="16:16" x14ac:dyDescent="0.3">
      <c r="P553459" s="83"/>
    </row>
    <row r="553460" spans="16:16" x14ac:dyDescent="0.3">
      <c r="P553460" s="83"/>
    </row>
    <row r="553461" spans="16:16" x14ac:dyDescent="0.3">
      <c r="P553461" s="83"/>
    </row>
    <row r="553462" spans="16:16" x14ac:dyDescent="0.3">
      <c r="P553462" s="83"/>
    </row>
    <row r="553463" spans="16:16" x14ac:dyDescent="0.3">
      <c r="P553463" s="83"/>
    </row>
    <row r="553464" spans="16:16" x14ac:dyDescent="0.3">
      <c r="P553464" s="83"/>
    </row>
    <row r="553465" spans="16:16" x14ac:dyDescent="0.3">
      <c r="P553465" s="83"/>
    </row>
    <row r="553466" spans="16:16" x14ac:dyDescent="0.3">
      <c r="P553466" s="83"/>
    </row>
    <row r="553467" spans="16:16" x14ac:dyDescent="0.3">
      <c r="P553467" s="83"/>
    </row>
    <row r="553468" spans="16:16" x14ac:dyDescent="0.3">
      <c r="P553468" s="83"/>
    </row>
    <row r="553469" spans="16:16" x14ac:dyDescent="0.3">
      <c r="P553469" s="83"/>
    </row>
    <row r="553470" spans="16:16" x14ac:dyDescent="0.3">
      <c r="P553470" s="83"/>
    </row>
    <row r="553471" spans="16:16" x14ac:dyDescent="0.3">
      <c r="P553471" s="83"/>
    </row>
    <row r="553472" spans="16:16" x14ac:dyDescent="0.3">
      <c r="P553472" s="83"/>
    </row>
    <row r="553473" spans="16:16" x14ac:dyDescent="0.3">
      <c r="P553473" s="83"/>
    </row>
    <row r="553474" spans="16:16" x14ac:dyDescent="0.3">
      <c r="P553474" s="83"/>
    </row>
    <row r="553475" spans="16:16" x14ac:dyDescent="0.3">
      <c r="P553475" s="83"/>
    </row>
    <row r="553476" spans="16:16" x14ac:dyDescent="0.3">
      <c r="P553476" s="83"/>
    </row>
    <row r="553477" spans="16:16" x14ac:dyDescent="0.3">
      <c r="P553477" s="83"/>
    </row>
    <row r="553478" spans="16:16" x14ac:dyDescent="0.3">
      <c r="P553478" s="83"/>
    </row>
    <row r="553479" spans="16:16" x14ac:dyDescent="0.3">
      <c r="P553479" s="83"/>
    </row>
    <row r="553480" spans="16:16" x14ac:dyDescent="0.3">
      <c r="P553480" s="83"/>
    </row>
    <row r="553481" spans="16:16" x14ac:dyDescent="0.3">
      <c r="P553481" s="83"/>
    </row>
    <row r="553482" spans="16:16" x14ac:dyDescent="0.3">
      <c r="P553482" s="83"/>
    </row>
    <row r="553483" spans="16:16" x14ac:dyDescent="0.3">
      <c r="P553483" s="83"/>
    </row>
    <row r="553484" spans="16:16" x14ac:dyDescent="0.3">
      <c r="P553484" s="83"/>
    </row>
    <row r="553485" spans="16:16" x14ac:dyDescent="0.3">
      <c r="P553485" s="83"/>
    </row>
    <row r="553486" spans="16:16" x14ac:dyDescent="0.3">
      <c r="P553486" s="83"/>
    </row>
    <row r="553487" spans="16:16" x14ac:dyDescent="0.3">
      <c r="P553487" s="83"/>
    </row>
    <row r="553488" spans="16:16" x14ac:dyDescent="0.3">
      <c r="P553488" s="83"/>
    </row>
    <row r="553489" spans="16:16" x14ac:dyDescent="0.3">
      <c r="P553489" s="83"/>
    </row>
    <row r="553490" spans="16:16" x14ac:dyDescent="0.3">
      <c r="P553490" s="83"/>
    </row>
    <row r="553491" spans="16:16" x14ac:dyDescent="0.3">
      <c r="P553491" s="83"/>
    </row>
    <row r="553492" spans="16:16" x14ac:dyDescent="0.3">
      <c r="P553492" s="83"/>
    </row>
    <row r="553493" spans="16:16" x14ac:dyDescent="0.3">
      <c r="P553493" s="83"/>
    </row>
    <row r="553494" spans="16:16" x14ac:dyDescent="0.3">
      <c r="P553494" s="83"/>
    </row>
    <row r="553495" spans="16:16" x14ac:dyDescent="0.3">
      <c r="P553495" s="83"/>
    </row>
    <row r="553496" spans="16:16" x14ac:dyDescent="0.3">
      <c r="P553496" s="83"/>
    </row>
    <row r="553497" spans="16:16" x14ac:dyDescent="0.3">
      <c r="P553497" s="83"/>
    </row>
    <row r="553498" spans="16:16" x14ac:dyDescent="0.3">
      <c r="P553498" s="83"/>
    </row>
    <row r="553499" spans="16:16" x14ac:dyDescent="0.3">
      <c r="P553499" s="83"/>
    </row>
    <row r="553500" spans="16:16" x14ac:dyDescent="0.3">
      <c r="P553500" s="83"/>
    </row>
    <row r="553501" spans="16:16" x14ac:dyDescent="0.3">
      <c r="P553501" s="83"/>
    </row>
    <row r="553502" spans="16:16" x14ac:dyDescent="0.3">
      <c r="P553502" s="83"/>
    </row>
    <row r="553503" spans="16:16" x14ac:dyDescent="0.3">
      <c r="P553503" s="83"/>
    </row>
    <row r="553504" spans="16:16" x14ac:dyDescent="0.3">
      <c r="P553504" s="83"/>
    </row>
    <row r="553505" spans="16:16" x14ac:dyDescent="0.3">
      <c r="P553505" s="83"/>
    </row>
    <row r="553506" spans="16:16" x14ac:dyDescent="0.3">
      <c r="P553506" s="83"/>
    </row>
    <row r="553507" spans="16:16" x14ac:dyDescent="0.3">
      <c r="P553507" s="83"/>
    </row>
    <row r="553508" spans="16:16" x14ac:dyDescent="0.3">
      <c r="P553508" s="83"/>
    </row>
    <row r="553509" spans="16:16" x14ac:dyDescent="0.3">
      <c r="P553509" s="83"/>
    </row>
    <row r="553510" spans="16:16" x14ac:dyDescent="0.3">
      <c r="P553510" s="83"/>
    </row>
    <row r="553511" spans="16:16" x14ac:dyDescent="0.3">
      <c r="P553511" s="83"/>
    </row>
    <row r="553512" spans="16:16" x14ac:dyDescent="0.3">
      <c r="P553512" s="83"/>
    </row>
    <row r="553513" spans="16:16" x14ac:dyDescent="0.3">
      <c r="P553513" s="83"/>
    </row>
    <row r="553514" spans="16:16" x14ac:dyDescent="0.3">
      <c r="P553514" s="83"/>
    </row>
    <row r="553515" spans="16:16" x14ac:dyDescent="0.3">
      <c r="P553515" s="83"/>
    </row>
    <row r="553516" spans="16:16" x14ac:dyDescent="0.3">
      <c r="P553516" s="83"/>
    </row>
    <row r="553517" spans="16:16" x14ac:dyDescent="0.3">
      <c r="P553517" s="83"/>
    </row>
    <row r="553518" spans="16:16" x14ac:dyDescent="0.3">
      <c r="P553518" s="83"/>
    </row>
    <row r="553519" spans="16:16" x14ac:dyDescent="0.3">
      <c r="P553519" s="83"/>
    </row>
    <row r="553520" spans="16:16" x14ac:dyDescent="0.3">
      <c r="P553520" s="83"/>
    </row>
    <row r="553521" spans="16:16" x14ac:dyDescent="0.3">
      <c r="P553521" s="83"/>
    </row>
    <row r="553522" spans="16:16" x14ac:dyDescent="0.3">
      <c r="P553522" s="83"/>
    </row>
    <row r="553523" spans="16:16" x14ac:dyDescent="0.3">
      <c r="P553523" s="83"/>
    </row>
    <row r="553524" spans="16:16" x14ac:dyDescent="0.3">
      <c r="P553524" s="83"/>
    </row>
    <row r="553525" spans="16:16" x14ac:dyDescent="0.3">
      <c r="P553525" s="83"/>
    </row>
    <row r="553526" spans="16:16" x14ac:dyDescent="0.3">
      <c r="P553526" s="83"/>
    </row>
    <row r="553527" spans="16:16" x14ac:dyDescent="0.3">
      <c r="P553527" s="83"/>
    </row>
    <row r="553528" spans="16:16" x14ac:dyDescent="0.3">
      <c r="P553528" s="83"/>
    </row>
    <row r="553529" spans="16:16" x14ac:dyDescent="0.3">
      <c r="P553529" s="83"/>
    </row>
    <row r="553530" spans="16:16" x14ac:dyDescent="0.3">
      <c r="P553530" s="83"/>
    </row>
    <row r="553531" spans="16:16" x14ac:dyDescent="0.3">
      <c r="P553531" s="83"/>
    </row>
    <row r="553532" spans="16:16" x14ac:dyDescent="0.3">
      <c r="P553532" s="83"/>
    </row>
    <row r="553533" spans="16:16" x14ac:dyDescent="0.3">
      <c r="P553533" s="83"/>
    </row>
    <row r="553534" spans="16:16" x14ac:dyDescent="0.3">
      <c r="P553534" s="83"/>
    </row>
    <row r="553535" spans="16:16" x14ac:dyDescent="0.3">
      <c r="P553535" s="83"/>
    </row>
    <row r="553536" spans="16:16" x14ac:dyDescent="0.3">
      <c r="P553536" s="83"/>
    </row>
    <row r="553537" spans="16:16" x14ac:dyDescent="0.3">
      <c r="P553537" s="83"/>
    </row>
    <row r="553538" spans="16:16" x14ac:dyDescent="0.3">
      <c r="P553538" s="83"/>
    </row>
    <row r="553539" spans="16:16" x14ac:dyDescent="0.3">
      <c r="P553539" s="83"/>
    </row>
    <row r="553540" spans="16:16" x14ac:dyDescent="0.3">
      <c r="P553540" s="83"/>
    </row>
    <row r="553541" spans="16:16" x14ac:dyDescent="0.3">
      <c r="P553541" s="83"/>
    </row>
    <row r="553542" spans="16:16" x14ac:dyDescent="0.3">
      <c r="P553542" s="83"/>
    </row>
    <row r="553543" spans="16:16" x14ac:dyDescent="0.3">
      <c r="P553543" s="83"/>
    </row>
    <row r="553544" spans="16:16" x14ac:dyDescent="0.3">
      <c r="P553544" s="83"/>
    </row>
    <row r="553545" spans="16:16" x14ac:dyDescent="0.3">
      <c r="P553545" s="83"/>
    </row>
    <row r="553546" spans="16:16" x14ac:dyDescent="0.3">
      <c r="P553546" s="83"/>
    </row>
    <row r="553547" spans="16:16" x14ac:dyDescent="0.3">
      <c r="P553547" s="83"/>
    </row>
    <row r="553548" spans="16:16" x14ac:dyDescent="0.3">
      <c r="P553548" s="83"/>
    </row>
    <row r="553549" spans="16:16" x14ac:dyDescent="0.3">
      <c r="P553549" s="83"/>
    </row>
    <row r="553550" spans="16:16" x14ac:dyDescent="0.3">
      <c r="P553550" s="83"/>
    </row>
    <row r="553551" spans="16:16" x14ac:dyDescent="0.3">
      <c r="P553551" s="83"/>
    </row>
    <row r="553552" spans="16:16" x14ac:dyDescent="0.3">
      <c r="P553552" s="83"/>
    </row>
    <row r="553553" spans="16:16" x14ac:dyDescent="0.3">
      <c r="P553553" s="83"/>
    </row>
    <row r="553554" spans="16:16" x14ac:dyDescent="0.3">
      <c r="P553554" s="83"/>
    </row>
    <row r="553555" spans="16:16" x14ac:dyDescent="0.3">
      <c r="P553555" s="83"/>
    </row>
    <row r="553556" spans="16:16" x14ac:dyDescent="0.3">
      <c r="P553556" s="83"/>
    </row>
    <row r="553557" spans="16:16" x14ac:dyDescent="0.3">
      <c r="P553557" s="83"/>
    </row>
    <row r="553558" spans="16:16" x14ac:dyDescent="0.3">
      <c r="P553558" s="83"/>
    </row>
    <row r="553559" spans="16:16" x14ac:dyDescent="0.3">
      <c r="P553559" s="83"/>
    </row>
    <row r="553560" spans="16:16" x14ac:dyDescent="0.3">
      <c r="P553560" s="83"/>
    </row>
    <row r="553561" spans="16:16" x14ac:dyDescent="0.3">
      <c r="P553561" s="83"/>
    </row>
    <row r="553562" spans="16:16" x14ac:dyDescent="0.3">
      <c r="P553562" s="83"/>
    </row>
    <row r="553563" spans="16:16" x14ac:dyDescent="0.3">
      <c r="P553563" s="83"/>
    </row>
    <row r="553564" spans="16:16" x14ac:dyDescent="0.3">
      <c r="P553564" s="83"/>
    </row>
    <row r="553565" spans="16:16" x14ac:dyDescent="0.3">
      <c r="P553565" s="83"/>
    </row>
    <row r="553566" spans="16:16" x14ac:dyDescent="0.3">
      <c r="P553566" s="83"/>
    </row>
    <row r="553567" spans="16:16" x14ac:dyDescent="0.3">
      <c r="P553567" s="83"/>
    </row>
    <row r="553568" spans="16:16" x14ac:dyDescent="0.3">
      <c r="P553568" s="83"/>
    </row>
    <row r="553569" spans="16:16" x14ac:dyDescent="0.3">
      <c r="P553569" s="83"/>
    </row>
    <row r="553570" spans="16:16" x14ac:dyDescent="0.3">
      <c r="P553570" s="83"/>
    </row>
    <row r="553571" spans="16:16" x14ac:dyDescent="0.3">
      <c r="P553571" s="83"/>
    </row>
    <row r="553572" spans="16:16" x14ac:dyDescent="0.3">
      <c r="P553572" s="83"/>
    </row>
    <row r="553573" spans="16:16" x14ac:dyDescent="0.3">
      <c r="P553573" s="83"/>
    </row>
    <row r="553574" spans="16:16" x14ac:dyDescent="0.3">
      <c r="P553574" s="83"/>
    </row>
    <row r="553575" spans="16:16" x14ac:dyDescent="0.3">
      <c r="P553575" s="83"/>
    </row>
    <row r="553576" spans="16:16" x14ac:dyDescent="0.3">
      <c r="P553576" s="83"/>
    </row>
    <row r="553577" spans="16:16" x14ac:dyDescent="0.3">
      <c r="P553577" s="83"/>
    </row>
    <row r="553578" spans="16:16" x14ac:dyDescent="0.3">
      <c r="P553578" s="83"/>
    </row>
    <row r="553579" spans="16:16" x14ac:dyDescent="0.3">
      <c r="P553579" s="83"/>
    </row>
    <row r="553580" spans="16:16" x14ac:dyDescent="0.3">
      <c r="P553580" s="83"/>
    </row>
    <row r="553581" spans="16:16" x14ac:dyDescent="0.3">
      <c r="P553581" s="83"/>
    </row>
    <row r="553582" spans="16:16" x14ac:dyDescent="0.3">
      <c r="P553582" s="83"/>
    </row>
    <row r="553583" spans="16:16" x14ac:dyDescent="0.3">
      <c r="P553583" s="83"/>
    </row>
    <row r="553584" spans="16:16" x14ac:dyDescent="0.3">
      <c r="P553584" s="83"/>
    </row>
    <row r="553585" spans="16:16" x14ac:dyDescent="0.3">
      <c r="P553585" s="83"/>
    </row>
    <row r="553586" spans="16:16" x14ac:dyDescent="0.3">
      <c r="P553586" s="83"/>
    </row>
    <row r="553587" spans="16:16" x14ac:dyDescent="0.3">
      <c r="P553587" s="83"/>
    </row>
    <row r="553588" spans="16:16" x14ac:dyDescent="0.3">
      <c r="P553588" s="83"/>
    </row>
    <row r="553589" spans="16:16" x14ac:dyDescent="0.3">
      <c r="P553589" s="83"/>
    </row>
    <row r="553590" spans="16:16" x14ac:dyDescent="0.3">
      <c r="P553590" s="83"/>
    </row>
    <row r="553591" spans="16:16" x14ac:dyDescent="0.3">
      <c r="P553591" s="83"/>
    </row>
    <row r="553592" spans="16:16" x14ac:dyDescent="0.3">
      <c r="P553592" s="83"/>
    </row>
    <row r="553593" spans="16:16" x14ac:dyDescent="0.3">
      <c r="P553593" s="83"/>
    </row>
    <row r="553594" spans="16:16" x14ac:dyDescent="0.3">
      <c r="P553594" s="83"/>
    </row>
    <row r="553595" spans="16:16" x14ac:dyDescent="0.3">
      <c r="P553595" s="83"/>
    </row>
    <row r="553596" spans="16:16" x14ac:dyDescent="0.3">
      <c r="P553596" s="83"/>
    </row>
    <row r="553597" spans="16:16" x14ac:dyDescent="0.3">
      <c r="P553597" s="83"/>
    </row>
    <row r="553598" spans="16:16" x14ac:dyDescent="0.3">
      <c r="P553598" s="83"/>
    </row>
    <row r="553599" spans="16:16" x14ac:dyDescent="0.3">
      <c r="P553599" s="83"/>
    </row>
    <row r="553600" spans="16:16" x14ac:dyDescent="0.3">
      <c r="P553600" s="83"/>
    </row>
    <row r="553601" spans="16:16" x14ac:dyDescent="0.3">
      <c r="P553601" s="83"/>
    </row>
    <row r="553602" spans="16:16" x14ac:dyDescent="0.3">
      <c r="P553602" s="83"/>
    </row>
    <row r="553603" spans="16:16" x14ac:dyDescent="0.3">
      <c r="P553603" s="83"/>
    </row>
    <row r="553604" spans="16:16" x14ac:dyDescent="0.3">
      <c r="P553604" s="83"/>
    </row>
    <row r="553605" spans="16:16" x14ac:dyDescent="0.3">
      <c r="P553605" s="83"/>
    </row>
    <row r="553606" spans="16:16" x14ac:dyDescent="0.3">
      <c r="P553606" s="83"/>
    </row>
    <row r="553607" spans="16:16" x14ac:dyDescent="0.3">
      <c r="P553607" s="83"/>
    </row>
    <row r="553608" spans="16:16" x14ac:dyDescent="0.3">
      <c r="P553608" s="83"/>
    </row>
    <row r="553609" spans="16:16" x14ac:dyDescent="0.3">
      <c r="P553609" s="83"/>
    </row>
    <row r="553610" spans="16:16" x14ac:dyDescent="0.3">
      <c r="P553610" s="83"/>
    </row>
    <row r="553611" spans="16:16" x14ac:dyDescent="0.3">
      <c r="P553611" s="83"/>
    </row>
    <row r="553612" spans="16:16" x14ac:dyDescent="0.3">
      <c r="P553612" s="83"/>
    </row>
    <row r="553613" spans="16:16" x14ac:dyDescent="0.3">
      <c r="P553613" s="83"/>
    </row>
    <row r="553614" spans="16:16" x14ac:dyDescent="0.3">
      <c r="P553614" s="83"/>
    </row>
    <row r="553615" spans="16:16" x14ac:dyDescent="0.3">
      <c r="P553615" s="83"/>
    </row>
    <row r="553616" spans="16:16" x14ac:dyDescent="0.3">
      <c r="P553616" s="83"/>
    </row>
    <row r="553617" spans="16:16" x14ac:dyDescent="0.3">
      <c r="P553617" s="83"/>
    </row>
    <row r="553618" spans="16:16" x14ac:dyDescent="0.3">
      <c r="P553618" s="83"/>
    </row>
    <row r="553619" spans="16:16" x14ac:dyDescent="0.3">
      <c r="P553619" s="83"/>
    </row>
    <row r="553620" spans="16:16" x14ac:dyDescent="0.3">
      <c r="P553620" s="83"/>
    </row>
    <row r="553621" spans="16:16" x14ac:dyDescent="0.3">
      <c r="P553621" s="83"/>
    </row>
    <row r="553622" spans="16:16" x14ac:dyDescent="0.3">
      <c r="P553622" s="83"/>
    </row>
    <row r="553623" spans="16:16" x14ac:dyDescent="0.3">
      <c r="P553623" s="83"/>
    </row>
    <row r="553624" spans="16:16" x14ac:dyDescent="0.3">
      <c r="P553624" s="83"/>
    </row>
    <row r="553625" spans="16:16" x14ac:dyDescent="0.3">
      <c r="P553625" s="83"/>
    </row>
    <row r="553626" spans="16:16" x14ac:dyDescent="0.3">
      <c r="P553626" s="83"/>
    </row>
    <row r="553627" spans="16:16" x14ac:dyDescent="0.3">
      <c r="P553627" s="83"/>
    </row>
    <row r="553628" spans="16:16" x14ac:dyDescent="0.3">
      <c r="P553628" s="83"/>
    </row>
    <row r="553629" spans="16:16" x14ac:dyDescent="0.3">
      <c r="P553629" s="83"/>
    </row>
    <row r="553630" spans="16:16" x14ac:dyDescent="0.3">
      <c r="P553630" s="83"/>
    </row>
    <row r="553631" spans="16:16" x14ac:dyDescent="0.3">
      <c r="P553631" s="83"/>
    </row>
    <row r="553632" spans="16:16" x14ac:dyDescent="0.3">
      <c r="P553632" s="83"/>
    </row>
    <row r="553633" spans="16:16" x14ac:dyDescent="0.3">
      <c r="P553633" s="83"/>
    </row>
    <row r="553634" spans="16:16" x14ac:dyDescent="0.3">
      <c r="P553634" s="83"/>
    </row>
    <row r="553635" spans="16:16" x14ac:dyDescent="0.3">
      <c r="P553635" s="83"/>
    </row>
    <row r="553636" spans="16:16" x14ac:dyDescent="0.3">
      <c r="P553636" s="83"/>
    </row>
    <row r="553637" spans="16:16" x14ac:dyDescent="0.3">
      <c r="P553637" s="83"/>
    </row>
    <row r="553638" spans="16:16" x14ac:dyDescent="0.3">
      <c r="P553638" s="83"/>
    </row>
    <row r="553639" spans="16:16" x14ac:dyDescent="0.3">
      <c r="P553639" s="83"/>
    </row>
    <row r="553640" spans="16:16" x14ac:dyDescent="0.3">
      <c r="P553640" s="83"/>
    </row>
    <row r="553641" spans="16:16" x14ac:dyDescent="0.3">
      <c r="P553641" s="83"/>
    </row>
    <row r="553642" spans="16:16" x14ac:dyDescent="0.3">
      <c r="P553642" s="83"/>
    </row>
    <row r="553643" spans="16:16" x14ac:dyDescent="0.3">
      <c r="P553643" s="83"/>
    </row>
    <row r="553644" spans="16:16" x14ac:dyDescent="0.3">
      <c r="P553644" s="83"/>
    </row>
    <row r="553645" spans="16:16" x14ac:dyDescent="0.3">
      <c r="P553645" s="83"/>
    </row>
    <row r="553646" spans="16:16" x14ac:dyDescent="0.3">
      <c r="P553646" s="83"/>
    </row>
    <row r="553647" spans="16:16" x14ac:dyDescent="0.3">
      <c r="P553647" s="83"/>
    </row>
    <row r="553648" spans="16:16" x14ac:dyDescent="0.3">
      <c r="P553648" s="83"/>
    </row>
    <row r="553649" spans="16:16" x14ac:dyDescent="0.3">
      <c r="P553649" s="83"/>
    </row>
    <row r="553650" spans="16:16" x14ac:dyDescent="0.3">
      <c r="P553650" s="83"/>
    </row>
    <row r="553651" spans="16:16" x14ac:dyDescent="0.3">
      <c r="P553651" s="83"/>
    </row>
    <row r="553652" spans="16:16" x14ac:dyDescent="0.3">
      <c r="P553652" s="83"/>
    </row>
    <row r="553653" spans="16:16" x14ac:dyDescent="0.3">
      <c r="P553653" s="83"/>
    </row>
    <row r="553654" spans="16:16" x14ac:dyDescent="0.3">
      <c r="P553654" s="83"/>
    </row>
    <row r="553655" spans="16:16" x14ac:dyDescent="0.3">
      <c r="P553655" s="83"/>
    </row>
    <row r="553656" spans="16:16" x14ac:dyDescent="0.3">
      <c r="P553656" s="83"/>
    </row>
    <row r="553657" spans="16:16" x14ac:dyDescent="0.3">
      <c r="P553657" s="83"/>
    </row>
    <row r="553658" spans="16:16" x14ac:dyDescent="0.3">
      <c r="P553658" s="83"/>
    </row>
    <row r="553659" spans="16:16" x14ac:dyDescent="0.3">
      <c r="P553659" s="83"/>
    </row>
    <row r="553660" spans="16:16" x14ac:dyDescent="0.3">
      <c r="P553660" s="83"/>
    </row>
    <row r="553661" spans="16:16" x14ac:dyDescent="0.3">
      <c r="P553661" s="83"/>
    </row>
    <row r="553662" spans="16:16" x14ac:dyDescent="0.3">
      <c r="P553662" s="83"/>
    </row>
    <row r="553663" spans="16:16" x14ac:dyDescent="0.3">
      <c r="P553663" s="83"/>
    </row>
    <row r="553664" spans="16:16" x14ac:dyDescent="0.3">
      <c r="P553664" s="83"/>
    </row>
    <row r="553665" spans="16:16" x14ac:dyDescent="0.3">
      <c r="P553665" s="83"/>
    </row>
    <row r="553666" spans="16:16" x14ac:dyDescent="0.3">
      <c r="P553666" s="83"/>
    </row>
    <row r="553667" spans="16:16" x14ac:dyDescent="0.3">
      <c r="P553667" s="83"/>
    </row>
    <row r="553668" spans="16:16" x14ac:dyDescent="0.3">
      <c r="P553668" s="83"/>
    </row>
    <row r="553669" spans="16:16" x14ac:dyDescent="0.3">
      <c r="P553669" s="83"/>
    </row>
    <row r="553670" spans="16:16" x14ac:dyDescent="0.3">
      <c r="P553670" s="83"/>
    </row>
    <row r="553671" spans="16:16" x14ac:dyDescent="0.3">
      <c r="P553671" s="83"/>
    </row>
    <row r="553672" spans="16:16" x14ac:dyDescent="0.3">
      <c r="P553672" s="83"/>
    </row>
    <row r="553673" spans="16:16" x14ac:dyDescent="0.3">
      <c r="P553673" s="83"/>
    </row>
    <row r="553674" spans="16:16" x14ac:dyDescent="0.3">
      <c r="P553674" s="83"/>
    </row>
    <row r="553675" spans="16:16" x14ac:dyDescent="0.3">
      <c r="P553675" s="83"/>
    </row>
    <row r="553676" spans="16:16" x14ac:dyDescent="0.3">
      <c r="P553676" s="83"/>
    </row>
    <row r="553677" spans="16:16" x14ac:dyDescent="0.3">
      <c r="P553677" s="83"/>
    </row>
    <row r="553678" spans="16:16" x14ac:dyDescent="0.3">
      <c r="P553678" s="83"/>
    </row>
    <row r="553679" spans="16:16" x14ac:dyDescent="0.3">
      <c r="P553679" s="83"/>
    </row>
    <row r="553680" spans="16:16" x14ac:dyDescent="0.3">
      <c r="P553680" s="83"/>
    </row>
    <row r="553681" spans="16:16" x14ac:dyDescent="0.3">
      <c r="P553681" s="83"/>
    </row>
    <row r="553682" spans="16:16" x14ac:dyDescent="0.3">
      <c r="P553682" s="83"/>
    </row>
    <row r="553683" spans="16:16" x14ac:dyDescent="0.3">
      <c r="P553683" s="83"/>
    </row>
    <row r="553684" spans="16:16" x14ac:dyDescent="0.3">
      <c r="P553684" s="83"/>
    </row>
    <row r="553685" spans="16:16" x14ac:dyDescent="0.3">
      <c r="P553685" s="83"/>
    </row>
    <row r="553686" spans="16:16" x14ac:dyDescent="0.3">
      <c r="P553686" s="83"/>
    </row>
    <row r="553687" spans="16:16" x14ac:dyDescent="0.3">
      <c r="P553687" s="83"/>
    </row>
    <row r="553688" spans="16:16" x14ac:dyDescent="0.3">
      <c r="P553688" s="83"/>
    </row>
    <row r="553689" spans="16:16" x14ac:dyDescent="0.3">
      <c r="P553689" s="83"/>
    </row>
    <row r="553690" spans="16:16" x14ac:dyDescent="0.3">
      <c r="P553690" s="83"/>
    </row>
    <row r="553691" spans="16:16" x14ac:dyDescent="0.3">
      <c r="P553691" s="83"/>
    </row>
    <row r="553692" spans="16:16" x14ac:dyDescent="0.3">
      <c r="P553692" s="83"/>
    </row>
    <row r="553693" spans="16:16" x14ac:dyDescent="0.3">
      <c r="P553693" s="83"/>
    </row>
    <row r="553694" spans="16:16" x14ac:dyDescent="0.3">
      <c r="P553694" s="83"/>
    </row>
    <row r="553695" spans="16:16" x14ac:dyDescent="0.3">
      <c r="P553695" s="83"/>
    </row>
    <row r="553696" spans="16:16" x14ac:dyDescent="0.3">
      <c r="P553696" s="83"/>
    </row>
    <row r="553697" spans="16:16" x14ac:dyDescent="0.3">
      <c r="P553697" s="83"/>
    </row>
    <row r="553698" spans="16:16" x14ac:dyDescent="0.3">
      <c r="P553698" s="83"/>
    </row>
    <row r="553699" spans="16:16" x14ac:dyDescent="0.3">
      <c r="P553699" s="83"/>
    </row>
    <row r="553700" spans="16:16" x14ac:dyDescent="0.3">
      <c r="P553700" s="83"/>
    </row>
    <row r="553701" spans="16:16" x14ac:dyDescent="0.3">
      <c r="P553701" s="83"/>
    </row>
    <row r="553702" spans="16:16" x14ac:dyDescent="0.3">
      <c r="P553702" s="83"/>
    </row>
    <row r="553703" spans="16:16" x14ac:dyDescent="0.3">
      <c r="P553703" s="83"/>
    </row>
    <row r="553704" spans="16:16" x14ac:dyDescent="0.3">
      <c r="P553704" s="83"/>
    </row>
    <row r="553705" spans="16:16" x14ac:dyDescent="0.3">
      <c r="P553705" s="83"/>
    </row>
    <row r="553706" spans="16:16" x14ac:dyDescent="0.3">
      <c r="P553706" s="83"/>
    </row>
    <row r="553707" spans="16:16" x14ac:dyDescent="0.3">
      <c r="P553707" s="83"/>
    </row>
    <row r="553708" spans="16:16" x14ac:dyDescent="0.3">
      <c r="P553708" s="83"/>
    </row>
    <row r="553709" spans="16:16" x14ac:dyDescent="0.3">
      <c r="P553709" s="83"/>
    </row>
    <row r="553710" spans="16:16" x14ac:dyDescent="0.3">
      <c r="P553710" s="83"/>
    </row>
    <row r="553711" spans="16:16" x14ac:dyDescent="0.3">
      <c r="P553711" s="83"/>
    </row>
    <row r="553712" spans="16:16" x14ac:dyDescent="0.3">
      <c r="P553712" s="83"/>
    </row>
    <row r="553713" spans="16:16" x14ac:dyDescent="0.3">
      <c r="P553713" s="83"/>
    </row>
    <row r="553714" spans="16:16" x14ac:dyDescent="0.3">
      <c r="P553714" s="83"/>
    </row>
    <row r="553715" spans="16:16" x14ac:dyDescent="0.3">
      <c r="P553715" s="83"/>
    </row>
    <row r="553716" spans="16:16" x14ac:dyDescent="0.3">
      <c r="P553716" s="83"/>
    </row>
    <row r="553717" spans="16:16" x14ac:dyDescent="0.3">
      <c r="P553717" s="83"/>
    </row>
    <row r="553718" spans="16:16" x14ac:dyDescent="0.3">
      <c r="P553718" s="83"/>
    </row>
    <row r="553719" spans="16:16" x14ac:dyDescent="0.3">
      <c r="P553719" s="83"/>
    </row>
    <row r="553720" spans="16:16" x14ac:dyDescent="0.3">
      <c r="P553720" s="83"/>
    </row>
    <row r="553721" spans="16:16" x14ac:dyDescent="0.3">
      <c r="P553721" s="83"/>
    </row>
    <row r="553722" spans="16:16" x14ac:dyDescent="0.3">
      <c r="P553722" s="83"/>
    </row>
    <row r="553723" spans="16:16" x14ac:dyDescent="0.3">
      <c r="P553723" s="83"/>
    </row>
    <row r="553724" spans="16:16" x14ac:dyDescent="0.3">
      <c r="P553724" s="83"/>
    </row>
    <row r="553725" spans="16:16" x14ac:dyDescent="0.3">
      <c r="P553725" s="83"/>
    </row>
    <row r="553726" spans="16:16" x14ac:dyDescent="0.3">
      <c r="P553726" s="83"/>
    </row>
    <row r="553727" spans="16:16" x14ac:dyDescent="0.3">
      <c r="P553727" s="83"/>
    </row>
    <row r="553728" spans="16:16" x14ac:dyDescent="0.3">
      <c r="P553728" s="83"/>
    </row>
    <row r="553729" spans="16:16" x14ac:dyDescent="0.3">
      <c r="P553729" s="83"/>
    </row>
    <row r="553730" spans="16:16" x14ac:dyDescent="0.3">
      <c r="P553730" s="83"/>
    </row>
    <row r="553731" spans="16:16" x14ac:dyDescent="0.3">
      <c r="P553731" s="83"/>
    </row>
    <row r="553732" spans="16:16" x14ac:dyDescent="0.3">
      <c r="P553732" s="83"/>
    </row>
    <row r="553733" spans="16:16" x14ac:dyDescent="0.3">
      <c r="P553733" s="83"/>
    </row>
    <row r="553734" spans="16:16" x14ac:dyDescent="0.3">
      <c r="P553734" s="83"/>
    </row>
    <row r="553735" spans="16:16" x14ac:dyDescent="0.3">
      <c r="P553735" s="83"/>
    </row>
    <row r="553736" spans="16:16" x14ac:dyDescent="0.3">
      <c r="P553736" s="83"/>
    </row>
    <row r="553737" spans="16:16" x14ac:dyDescent="0.3">
      <c r="P553737" s="83"/>
    </row>
    <row r="553738" spans="16:16" x14ac:dyDescent="0.3">
      <c r="P553738" s="83"/>
    </row>
    <row r="553739" spans="16:16" x14ac:dyDescent="0.3">
      <c r="P553739" s="83"/>
    </row>
    <row r="553740" spans="16:16" x14ac:dyDescent="0.3">
      <c r="P553740" s="83"/>
    </row>
    <row r="553741" spans="16:16" x14ac:dyDescent="0.3">
      <c r="P553741" s="83"/>
    </row>
    <row r="553742" spans="16:16" x14ac:dyDescent="0.3">
      <c r="P553742" s="83"/>
    </row>
    <row r="553743" spans="16:16" x14ac:dyDescent="0.3">
      <c r="P553743" s="83"/>
    </row>
    <row r="553744" spans="16:16" x14ac:dyDescent="0.3">
      <c r="P553744" s="83"/>
    </row>
    <row r="553745" spans="16:16" x14ac:dyDescent="0.3">
      <c r="P553745" s="83"/>
    </row>
    <row r="553746" spans="16:16" x14ac:dyDescent="0.3">
      <c r="P553746" s="83"/>
    </row>
    <row r="553747" spans="16:16" x14ac:dyDescent="0.3">
      <c r="P553747" s="83"/>
    </row>
    <row r="553748" spans="16:16" x14ac:dyDescent="0.3">
      <c r="P553748" s="83"/>
    </row>
    <row r="553749" spans="16:16" x14ac:dyDescent="0.3">
      <c r="P553749" s="83"/>
    </row>
    <row r="553750" spans="16:16" x14ac:dyDescent="0.3">
      <c r="P553750" s="83"/>
    </row>
    <row r="553751" spans="16:16" x14ac:dyDescent="0.3">
      <c r="P553751" s="83"/>
    </row>
    <row r="553752" spans="16:16" x14ac:dyDescent="0.3">
      <c r="P553752" s="83"/>
    </row>
    <row r="553753" spans="16:16" x14ac:dyDescent="0.3">
      <c r="P553753" s="83"/>
    </row>
    <row r="553754" spans="16:16" x14ac:dyDescent="0.3">
      <c r="P553754" s="83"/>
    </row>
    <row r="553755" spans="16:16" x14ac:dyDescent="0.3">
      <c r="P553755" s="83"/>
    </row>
    <row r="553756" spans="16:16" x14ac:dyDescent="0.3">
      <c r="P553756" s="83"/>
    </row>
    <row r="553757" spans="16:16" x14ac:dyDescent="0.3">
      <c r="P553757" s="83"/>
    </row>
    <row r="553758" spans="16:16" x14ac:dyDescent="0.3">
      <c r="P553758" s="83"/>
    </row>
    <row r="553759" spans="16:16" x14ac:dyDescent="0.3">
      <c r="P553759" s="83"/>
    </row>
    <row r="553760" spans="16:16" x14ac:dyDescent="0.3">
      <c r="P553760" s="83"/>
    </row>
    <row r="553761" spans="16:16" x14ac:dyDescent="0.3">
      <c r="P553761" s="83"/>
    </row>
    <row r="553762" spans="16:16" x14ac:dyDescent="0.3">
      <c r="P553762" s="83"/>
    </row>
    <row r="553763" spans="16:16" x14ac:dyDescent="0.3">
      <c r="P553763" s="83"/>
    </row>
    <row r="553764" spans="16:16" x14ac:dyDescent="0.3">
      <c r="P553764" s="83"/>
    </row>
    <row r="553765" spans="16:16" x14ac:dyDescent="0.3">
      <c r="P553765" s="83"/>
    </row>
    <row r="553766" spans="16:16" x14ac:dyDescent="0.3">
      <c r="P553766" s="83"/>
    </row>
    <row r="553767" spans="16:16" x14ac:dyDescent="0.3">
      <c r="P553767" s="83"/>
    </row>
    <row r="553768" spans="16:16" x14ac:dyDescent="0.3">
      <c r="P553768" s="83"/>
    </row>
    <row r="553769" spans="16:16" x14ac:dyDescent="0.3">
      <c r="P553769" s="83"/>
    </row>
    <row r="553770" spans="16:16" x14ac:dyDescent="0.3">
      <c r="P553770" s="83"/>
    </row>
    <row r="553771" spans="16:16" x14ac:dyDescent="0.3">
      <c r="P553771" s="83"/>
    </row>
    <row r="553772" spans="16:16" x14ac:dyDescent="0.3">
      <c r="P553772" s="83"/>
    </row>
    <row r="553773" spans="16:16" x14ac:dyDescent="0.3">
      <c r="P553773" s="83"/>
    </row>
    <row r="553774" spans="16:16" x14ac:dyDescent="0.3">
      <c r="P553774" s="83"/>
    </row>
    <row r="553775" spans="16:16" x14ac:dyDescent="0.3">
      <c r="P553775" s="83"/>
    </row>
    <row r="553776" spans="16:16" x14ac:dyDescent="0.3">
      <c r="P553776" s="83"/>
    </row>
    <row r="553777" spans="16:16" x14ac:dyDescent="0.3">
      <c r="P553777" s="83"/>
    </row>
    <row r="553778" spans="16:16" x14ac:dyDescent="0.3">
      <c r="P553778" s="83"/>
    </row>
    <row r="553779" spans="16:16" x14ac:dyDescent="0.3">
      <c r="P553779" s="83"/>
    </row>
    <row r="553780" spans="16:16" x14ac:dyDescent="0.3">
      <c r="P553780" s="83"/>
    </row>
    <row r="553781" spans="16:16" x14ac:dyDescent="0.3">
      <c r="P553781" s="83"/>
    </row>
    <row r="553782" spans="16:16" x14ac:dyDescent="0.3">
      <c r="P553782" s="83"/>
    </row>
    <row r="553783" spans="16:16" x14ac:dyDescent="0.3">
      <c r="P553783" s="83"/>
    </row>
    <row r="553784" spans="16:16" x14ac:dyDescent="0.3">
      <c r="P553784" s="83"/>
    </row>
    <row r="553785" spans="16:16" x14ac:dyDescent="0.3">
      <c r="P553785" s="83"/>
    </row>
    <row r="553786" spans="16:16" x14ac:dyDescent="0.3">
      <c r="P553786" s="83"/>
    </row>
    <row r="553787" spans="16:16" x14ac:dyDescent="0.3">
      <c r="P553787" s="83"/>
    </row>
    <row r="553788" spans="16:16" x14ac:dyDescent="0.3">
      <c r="P553788" s="83"/>
    </row>
    <row r="553789" spans="16:16" x14ac:dyDescent="0.3">
      <c r="P553789" s="83"/>
    </row>
    <row r="553790" spans="16:16" x14ac:dyDescent="0.3">
      <c r="P553790" s="83"/>
    </row>
    <row r="553791" spans="16:16" x14ac:dyDescent="0.3">
      <c r="P553791" s="83"/>
    </row>
    <row r="553792" spans="16:16" x14ac:dyDescent="0.3">
      <c r="P553792" s="83"/>
    </row>
    <row r="553793" spans="16:16" x14ac:dyDescent="0.3">
      <c r="P553793" s="83"/>
    </row>
    <row r="553794" spans="16:16" x14ac:dyDescent="0.3">
      <c r="P553794" s="83"/>
    </row>
    <row r="553795" spans="16:16" x14ac:dyDescent="0.3">
      <c r="P553795" s="83"/>
    </row>
    <row r="553796" spans="16:16" x14ac:dyDescent="0.3">
      <c r="P553796" s="83"/>
    </row>
    <row r="553797" spans="16:16" x14ac:dyDescent="0.3">
      <c r="P553797" s="83"/>
    </row>
    <row r="553798" spans="16:16" x14ac:dyDescent="0.3">
      <c r="P553798" s="83"/>
    </row>
    <row r="553799" spans="16:16" x14ac:dyDescent="0.3">
      <c r="P553799" s="83"/>
    </row>
    <row r="553800" spans="16:16" x14ac:dyDescent="0.3">
      <c r="P553800" s="83"/>
    </row>
    <row r="553801" spans="16:16" x14ac:dyDescent="0.3">
      <c r="P553801" s="83"/>
    </row>
    <row r="553802" spans="16:16" x14ac:dyDescent="0.3">
      <c r="P553802" s="83"/>
    </row>
    <row r="553803" spans="16:16" x14ac:dyDescent="0.3">
      <c r="P553803" s="83"/>
    </row>
    <row r="553804" spans="16:16" x14ac:dyDescent="0.3">
      <c r="P553804" s="83"/>
    </row>
    <row r="553805" spans="16:16" x14ac:dyDescent="0.3">
      <c r="P553805" s="83"/>
    </row>
    <row r="553806" spans="16:16" x14ac:dyDescent="0.3">
      <c r="P553806" s="83"/>
    </row>
    <row r="553807" spans="16:16" x14ac:dyDescent="0.3">
      <c r="P553807" s="83"/>
    </row>
    <row r="553808" spans="16:16" x14ac:dyDescent="0.3">
      <c r="P553808" s="83"/>
    </row>
    <row r="553809" spans="16:16" x14ac:dyDescent="0.3">
      <c r="P553809" s="83"/>
    </row>
    <row r="553810" spans="16:16" x14ac:dyDescent="0.3">
      <c r="P553810" s="83"/>
    </row>
    <row r="553811" spans="16:16" x14ac:dyDescent="0.3">
      <c r="P553811" s="83"/>
    </row>
    <row r="553812" spans="16:16" x14ac:dyDescent="0.3">
      <c r="P553812" s="83"/>
    </row>
    <row r="553813" spans="16:16" x14ac:dyDescent="0.3">
      <c r="P553813" s="83"/>
    </row>
    <row r="553814" spans="16:16" x14ac:dyDescent="0.3">
      <c r="P553814" s="83"/>
    </row>
    <row r="553815" spans="16:16" x14ac:dyDescent="0.3">
      <c r="P553815" s="83"/>
    </row>
    <row r="553816" spans="16:16" x14ac:dyDescent="0.3">
      <c r="P553816" s="83"/>
    </row>
    <row r="553817" spans="16:16" x14ac:dyDescent="0.3">
      <c r="P553817" s="83"/>
    </row>
    <row r="553818" spans="16:16" x14ac:dyDescent="0.3">
      <c r="P553818" s="83"/>
    </row>
    <row r="553819" spans="16:16" x14ac:dyDescent="0.3">
      <c r="P553819" s="83"/>
    </row>
    <row r="553820" spans="16:16" x14ac:dyDescent="0.3">
      <c r="P553820" s="83"/>
    </row>
    <row r="553821" spans="16:16" x14ac:dyDescent="0.3">
      <c r="P553821" s="83"/>
    </row>
    <row r="553822" spans="16:16" x14ac:dyDescent="0.3">
      <c r="P553822" s="83"/>
    </row>
    <row r="553823" spans="16:16" x14ac:dyDescent="0.3">
      <c r="P553823" s="83"/>
    </row>
    <row r="553824" spans="16:16" x14ac:dyDescent="0.3">
      <c r="P553824" s="83"/>
    </row>
    <row r="553825" spans="16:16" x14ac:dyDescent="0.3">
      <c r="P553825" s="83"/>
    </row>
    <row r="553826" spans="16:16" x14ac:dyDescent="0.3">
      <c r="P553826" s="83"/>
    </row>
    <row r="553827" spans="16:16" x14ac:dyDescent="0.3">
      <c r="P553827" s="83"/>
    </row>
    <row r="553828" spans="16:16" x14ac:dyDescent="0.3">
      <c r="P553828" s="83"/>
    </row>
    <row r="553829" spans="16:16" x14ac:dyDescent="0.3">
      <c r="P553829" s="83"/>
    </row>
    <row r="553830" spans="16:16" x14ac:dyDescent="0.3">
      <c r="P553830" s="83"/>
    </row>
    <row r="553831" spans="16:16" x14ac:dyDescent="0.3">
      <c r="P553831" s="83"/>
    </row>
    <row r="553832" spans="16:16" x14ac:dyDescent="0.3">
      <c r="P553832" s="83"/>
    </row>
    <row r="553833" spans="16:16" x14ac:dyDescent="0.3">
      <c r="P553833" s="83"/>
    </row>
    <row r="553834" spans="16:16" x14ac:dyDescent="0.3">
      <c r="P553834" s="83"/>
    </row>
    <row r="553835" spans="16:16" x14ac:dyDescent="0.3">
      <c r="P553835" s="83"/>
    </row>
    <row r="553836" spans="16:16" x14ac:dyDescent="0.3">
      <c r="P553836" s="83"/>
    </row>
    <row r="553837" spans="16:16" x14ac:dyDescent="0.3">
      <c r="P553837" s="83"/>
    </row>
    <row r="553838" spans="16:16" x14ac:dyDescent="0.3">
      <c r="P553838" s="83"/>
    </row>
    <row r="553839" spans="16:16" x14ac:dyDescent="0.3">
      <c r="P553839" s="83"/>
    </row>
    <row r="553840" spans="16:16" x14ac:dyDescent="0.3">
      <c r="P553840" s="83"/>
    </row>
    <row r="553841" spans="16:16" x14ac:dyDescent="0.3">
      <c r="P553841" s="83"/>
    </row>
    <row r="553842" spans="16:16" x14ac:dyDescent="0.3">
      <c r="P553842" s="83"/>
    </row>
    <row r="553843" spans="16:16" x14ac:dyDescent="0.3">
      <c r="P553843" s="83"/>
    </row>
    <row r="553844" spans="16:16" x14ac:dyDescent="0.3">
      <c r="P553844" s="83"/>
    </row>
    <row r="553845" spans="16:16" x14ac:dyDescent="0.3">
      <c r="P553845" s="83"/>
    </row>
    <row r="553846" spans="16:16" x14ac:dyDescent="0.3">
      <c r="P553846" s="83"/>
    </row>
    <row r="553847" spans="16:16" x14ac:dyDescent="0.3">
      <c r="P553847" s="83"/>
    </row>
    <row r="553848" spans="16:16" x14ac:dyDescent="0.3">
      <c r="P553848" s="83"/>
    </row>
    <row r="553849" spans="16:16" x14ac:dyDescent="0.3">
      <c r="P553849" s="83"/>
    </row>
    <row r="553850" spans="16:16" x14ac:dyDescent="0.3">
      <c r="P553850" s="83"/>
    </row>
    <row r="553851" spans="16:16" x14ac:dyDescent="0.3">
      <c r="P553851" s="83"/>
    </row>
    <row r="553852" spans="16:16" x14ac:dyDescent="0.3">
      <c r="P553852" s="83"/>
    </row>
    <row r="553853" spans="16:16" x14ac:dyDescent="0.3">
      <c r="P553853" s="83"/>
    </row>
    <row r="553854" spans="16:16" x14ac:dyDescent="0.3">
      <c r="P553854" s="83"/>
    </row>
    <row r="553855" spans="16:16" x14ac:dyDescent="0.3">
      <c r="P553855" s="83"/>
    </row>
    <row r="553856" spans="16:16" x14ac:dyDescent="0.3">
      <c r="P553856" s="83"/>
    </row>
    <row r="553857" spans="16:16" x14ac:dyDescent="0.3">
      <c r="P553857" s="83"/>
    </row>
    <row r="553858" spans="16:16" x14ac:dyDescent="0.3">
      <c r="P553858" s="83"/>
    </row>
    <row r="553859" spans="16:16" x14ac:dyDescent="0.3">
      <c r="P553859" s="83"/>
    </row>
    <row r="553860" spans="16:16" x14ac:dyDescent="0.3">
      <c r="P553860" s="83"/>
    </row>
    <row r="553861" spans="16:16" x14ac:dyDescent="0.3">
      <c r="P553861" s="83"/>
    </row>
    <row r="553862" spans="16:16" x14ac:dyDescent="0.3">
      <c r="P553862" s="83"/>
    </row>
    <row r="553863" spans="16:16" x14ac:dyDescent="0.3">
      <c r="P553863" s="83"/>
    </row>
    <row r="553864" spans="16:16" x14ac:dyDescent="0.3">
      <c r="P553864" s="83"/>
    </row>
    <row r="553865" spans="16:16" x14ac:dyDescent="0.3">
      <c r="P553865" s="83"/>
    </row>
    <row r="553866" spans="16:16" x14ac:dyDescent="0.3">
      <c r="P553866" s="83"/>
    </row>
    <row r="553867" spans="16:16" x14ac:dyDescent="0.3">
      <c r="P553867" s="83"/>
    </row>
    <row r="553868" spans="16:16" x14ac:dyDescent="0.3">
      <c r="P553868" s="83"/>
    </row>
    <row r="553869" spans="16:16" x14ac:dyDescent="0.3">
      <c r="P553869" s="83"/>
    </row>
    <row r="553870" spans="16:16" x14ac:dyDescent="0.3">
      <c r="P553870" s="83"/>
    </row>
    <row r="553871" spans="16:16" x14ac:dyDescent="0.3">
      <c r="P553871" s="83"/>
    </row>
    <row r="553872" spans="16:16" x14ac:dyDescent="0.3">
      <c r="P553872" s="83"/>
    </row>
    <row r="553873" spans="16:16" x14ac:dyDescent="0.3">
      <c r="P553873" s="83"/>
    </row>
    <row r="553874" spans="16:16" x14ac:dyDescent="0.3">
      <c r="P553874" s="83"/>
    </row>
    <row r="553875" spans="16:16" x14ac:dyDescent="0.3">
      <c r="P553875" s="83"/>
    </row>
    <row r="553876" spans="16:16" x14ac:dyDescent="0.3">
      <c r="P553876" s="83"/>
    </row>
    <row r="553877" spans="16:16" x14ac:dyDescent="0.3">
      <c r="P553877" s="83"/>
    </row>
    <row r="553878" spans="16:16" x14ac:dyDescent="0.3">
      <c r="P553878" s="83"/>
    </row>
    <row r="553879" spans="16:16" x14ac:dyDescent="0.3">
      <c r="P553879" s="83"/>
    </row>
    <row r="553880" spans="16:16" x14ac:dyDescent="0.3">
      <c r="P553880" s="83"/>
    </row>
    <row r="553881" spans="16:16" x14ac:dyDescent="0.3">
      <c r="P553881" s="83"/>
    </row>
    <row r="553882" spans="16:16" x14ac:dyDescent="0.3">
      <c r="P553882" s="83"/>
    </row>
    <row r="553883" spans="16:16" x14ac:dyDescent="0.3">
      <c r="P553883" s="83"/>
    </row>
    <row r="553884" spans="16:16" x14ac:dyDescent="0.3">
      <c r="P553884" s="83"/>
    </row>
    <row r="553885" spans="16:16" x14ac:dyDescent="0.3">
      <c r="P553885" s="83"/>
    </row>
    <row r="553886" spans="16:16" x14ac:dyDescent="0.3">
      <c r="P553886" s="83"/>
    </row>
    <row r="553887" spans="16:16" x14ac:dyDescent="0.3">
      <c r="P553887" s="83"/>
    </row>
    <row r="553888" spans="16:16" x14ac:dyDescent="0.3">
      <c r="P553888" s="83"/>
    </row>
    <row r="553889" spans="16:16" x14ac:dyDescent="0.3">
      <c r="P553889" s="83"/>
    </row>
    <row r="553890" spans="16:16" x14ac:dyDescent="0.3">
      <c r="P553890" s="83"/>
    </row>
    <row r="553891" spans="16:16" x14ac:dyDescent="0.3">
      <c r="P553891" s="83"/>
    </row>
    <row r="553892" spans="16:16" x14ac:dyDescent="0.3">
      <c r="P553892" s="83"/>
    </row>
    <row r="553893" spans="16:16" x14ac:dyDescent="0.3">
      <c r="P553893" s="83"/>
    </row>
    <row r="553894" spans="16:16" x14ac:dyDescent="0.3">
      <c r="P553894" s="83"/>
    </row>
    <row r="553895" spans="16:16" x14ac:dyDescent="0.3">
      <c r="P553895" s="83"/>
    </row>
    <row r="553896" spans="16:16" x14ac:dyDescent="0.3">
      <c r="P553896" s="83"/>
    </row>
    <row r="553897" spans="16:16" x14ac:dyDescent="0.3">
      <c r="P553897" s="83"/>
    </row>
    <row r="553898" spans="16:16" x14ac:dyDescent="0.3">
      <c r="P553898" s="83"/>
    </row>
    <row r="553899" spans="16:16" x14ac:dyDescent="0.3">
      <c r="P553899" s="83"/>
    </row>
    <row r="553900" spans="16:16" x14ac:dyDescent="0.3">
      <c r="P553900" s="83"/>
    </row>
    <row r="553901" spans="16:16" x14ac:dyDescent="0.3">
      <c r="P553901" s="83"/>
    </row>
    <row r="553902" spans="16:16" x14ac:dyDescent="0.3">
      <c r="P553902" s="83"/>
    </row>
    <row r="553903" spans="16:16" x14ac:dyDescent="0.3">
      <c r="P553903" s="83"/>
    </row>
    <row r="553904" spans="16:16" x14ac:dyDescent="0.3">
      <c r="P553904" s="83"/>
    </row>
    <row r="553905" spans="16:16" x14ac:dyDescent="0.3">
      <c r="P553905" s="83"/>
    </row>
    <row r="553906" spans="16:16" x14ac:dyDescent="0.3">
      <c r="P553906" s="83"/>
    </row>
    <row r="553907" spans="16:16" x14ac:dyDescent="0.3">
      <c r="P553907" s="83"/>
    </row>
    <row r="553908" spans="16:16" x14ac:dyDescent="0.3">
      <c r="P553908" s="83"/>
    </row>
    <row r="553909" spans="16:16" x14ac:dyDescent="0.3">
      <c r="P553909" s="83"/>
    </row>
    <row r="553910" spans="16:16" x14ac:dyDescent="0.3">
      <c r="P553910" s="83"/>
    </row>
    <row r="553911" spans="16:16" x14ac:dyDescent="0.3">
      <c r="P553911" s="83"/>
    </row>
    <row r="553912" spans="16:16" x14ac:dyDescent="0.3">
      <c r="P553912" s="83"/>
    </row>
    <row r="553913" spans="16:16" x14ac:dyDescent="0.3">
      <c r="P553913" s="83"/>
    </row>
    <row r="553914" spans="16:16" x14ac:dyDescent="0.3">
      <c r="P553914" s="83"/>
    </row>
    <row r="553915" spans="16:16" x14ac:dyDescent="0.3">
      <c r="P553915" s="83"/>
    </row>
    <row r="553916" spans="16:16" x14ac:dyDescent="0.3">
      <c r="P553916" s="83"/>
    </row>
    <row r="553917" spans="16:16" x14ac:dyDescent="0.3">
      <c r="P553917" s="83"/>
    </row>
    <row r="553918" spans="16:16" x14ac:dyDescent="0.3">
      <c r="P553918" s="83"/>
    </row>
    <row r="553919" spans="16:16" x14ac:dyDescent="0.3">
      <c r="P553919" s="83"/>
    </row>
    <row r="553920" spans="16:16" x14ac:dyDescent="0.3">
      <c r="P553920" s="83"/>
    </row>
    <row r="553921" spans="16:16" x14ac:dyDescent="0.3">
      <c r="P553921" s="83"/>
    </row>
    <row r="553922" spans="16:16" x14ac:dyDescent="0.3">
      <c r="P553922" s="83"/>
    </row>
    <row r="553923" spans="16:16" x14ac:dyDescent="0.3">
      <c r="P553923" s="83"/>
    </row>
    <row r="553924" spans="16:16" x14ac:dyDescent="0.3">
      <c r="P553924" s="83"/>
    </row>
    <row r="553925" spans="16:16" x14ac:dyDescent="0.3">
      <c r="P553925" s="83"/>
    </row>
    <row r="553926" spans="16:16" x14ac:dyDescent="0.3">
      <c r="P553926" s="83"/>
    </row>
    <row r="553927" spans="16:16" x14ac:dyDescent="0.3">
      <c r="P553927" s="83"/>
    </row>
    <row r="553928" spans="16:16" x14ac:dyDescent="0.3">
      <c r="P553928" s="83"/>
    </row>
    <row r="553929" spans="16:16" x14ac:dyDescent="0.3">
      <c r="P553929" s="83"/>
    </row>
    <row r="553930" spans="16:16" x14ac:dyDescent="0.3">
      <c r="P553930" s="83"/>
    </row>
    <row r="553931" spans="16:16" x14ac:dyDescent="0.3">
      <c r="P553931" s="83"/>
    </row>
    <row r="553932" spans="16:16" x14ac:dyDescent="0.3">
      <c r="P553932" s="83"/>
    </row>
    <row r="553933" spans="16:16" x14ac:dyDescent="0.3">
      <c r="P553933" s="83"/>
    </row>
    <row r="553934" spans="16:16" x14ac:dyDescent="0.3">
      <c r="P553934" s="83"/>
    </row>
    <row r="553935" spans="16:16" x14ac:dyDescent="0.3">
      <c r="P553935" s="83"/>
    </row>
    <row r="553936" spans="16:16" x14ac:dyDescent="0.3">
      <c r="P553936" s="83"/>
    </row>
    <row r="553937" spans="16:16" x14ac:dyDescent="0.3">
      <c r="P553937" s="83"/>
    </row>
    <row r="553938" spans="16:16" x14ac:dyDescent="0.3">
      <c r="P553938" s="83"/>
    </row>
    <row r="553939" spans="16:16" x14ac:dyDescent="0.3">
      <c r="P553939" s="83"/>
    </row>
    <row r="553940" spans="16:16" x14ac:dyDescent="0.3">
      <c r="P553940" s="83"/>
    </row>
    <row r="553941" spans="16:16" x14ac:dyDescent="0.3">
      <c r="P553941" s="83"/>
    </row>
    <row r="553942" spans="16:16" x14ac:dyDescent="0.3">
      <c r="P553942" s="83"/>
    </row>
    <row r="553943" spans="16:16" x14ac:dyDescent="0.3">
      <c r="P553943" s="83"/>
    </row>
    <row r="553944" spans="16:16" x14ac:dyDescent="0.3">
      <c r="P553944" s="83"/>
    </row>
    <row r="553945" spans="16:16" x14ac:dyDescent="0.3">
      <c r="P553945" s="83"/>
    </row>
    <row r="553946" spans="16:16" x14ac:dyDescent="0.3">
      <c r="P553946" s="83"/>
    </row>
    <row r="553947" spans="16:16" x14ac:dyDescent="0.3">
      <c r="P553947" s="83"/>
    </row>
    <row r="553948" spans="16:16" x14ac:dyDescent="0.3">
      <c r="P553948" s="83"/>
    </row>
    <row r="553949" spans="16:16" x14ac:dyDescent="0.3">
      <c r="P553949" s="83"/>
    </row>
    <row r="553950" spans="16:16" x14ac:dyDescent="0.3">
      <c r="P553950" s="83"/>
    </row>
    <row r="553951" spans="16:16" x14ac:dyDescent="0.3">
      <c r="P553951" s="83"/>
    </row>
    <row r="553952" spans="16:16" x14ac:dyDescent="0.3">
      <c r="P553952" s="83"/>
    </row>
    <row r="553953" spans="16:16" x14ac:dyDescent="0.3">
      <c r="P553953" s="83"/>
    </row>
    <row r="553954" spans="16:16" x14ac:dyDescent="0.3">
      <c r="P553954" s="83"/>
    </row>
    <row r="553955" spans="16:16" x14ac:dyDescent="0.3">
      <c r="P553955" s="83"/>
    </row>
    <row r="553956" spans="16:16" x14ac:dyDescent="0.3">
      <c r="P553956" s="83"/>
    </row>
    <row r="553957" spans="16:16" x14ac:dyDescent="0.3">
      <c r="P553957" s="83"/>
    </row>
    <row r="553958" spans="16:16" x14ac:dyDescent="0.3">
      <c r="P553958" s="83"/>
    </row>
    <row r="553959" spans="16:16" x14ac:dyDescent="0.3">
      <c r="P553959" s="83"/>
    </row>
    <row r="553960" spans="16:16" x14ac:dyDescent="0.3">
      <c r="P553960" s="83"/>
    </row>
    <row r="553961" spans="16:16" x14ac:dyDescent="0.3">
      <c r="P553961" s="83"/>
    </row>
    <row r="553962" spans="16:16" x14ac:dyDescent="0.3">
      <c r="P553962" s="83"/>
    </row>
    <row r="553963" spans="16:16" x14ac:dyDescent="0.3">
      <c r="P553963" s="83"/>
    </row>
    <row r="553964" spans="16:16" x14ac:dyDescent="0.3">
      <c r="P553964" s="83"/>
    </row>
    <row r="553965" spans="16:16" x14ac:dyDescent="0.3">
      <c r="P553965" s="83"/>
    </row>
    <row r="553966" spans="16:16" x14ac:dyDescent="0.3">
      <c r="P553966" s="83"/>
    </row>
    <row r="553967" spans="16:16" x14ac:dyDescent="0.3">
      <c r="P553967" s="83"/>
    </row>
    <row r="553968" spans="16:16" x14ac:dyDescent="0.3">
      <c r="P553968" s="83"/>
    </row>
    <row r="553969" spans="16:16" x14ac:dyDescent="0.3">
      <c r="P553969" s="83"/>
    </row>
    <row r="553970" spans="16:16" x14ac:dyDescent="0.3">
      <c r="P553970" s="83"/>
    </row>
    <row r="553971" spans="16:16" x14ac:dyDescent="0.3">
      <c r="P553971" s="83"/>
    </row>
    <row r="553972" spans="16:16" x14ac:dyDescent="0.3">
      <c r="P553972" s="83"/>
    </row>
    <row r="553973" spans="16:16" x14ac:dyDescent="0.3">
      <c r="P553973" s="83"/>
    </row>
    <row r="553974" spans="16:16" x14ac:dyDescent="0.3">
      <c r="P553974" s="83"/>
    </row>
    <row r="553975" spans="16:16" x14ac:dyDescent="0.3">
      <c r="P553975" s="83"/>
    </row>
    <row r="553976" spans="16:16" x14ac:dyDescent="0.3">
      <c r="P553976" s="83"/>
    </row>
    <row r="553977" spans="16:16" x14ac:dyDescent="0.3">
      <c r="P553977" s="83"/>
    </row>
    <row r="553978" spans="16:16" x14ac:dyDescent="0.3">
      <c r="P553978" s="83"/>
    </row>
    <row r="553979" spans="16:16" x14ac:dyDescent="0.3">
      <c r="P553979" s="83"/>
    </row>
    <row r="553980" spans="16:16" x14ac:dyDescent="0.3">
      <c r="P553980" s="83"/>
    </row>
    <row r="553981" spans="16:16" x14ac:dyDescent="0.3">
      <c r="P553981" s="83"/>
    </row>
    <row r="553982" spans="16:16" x14ac:dyDescent="0.3">
      <c r="P553982" s="83"/>
    </row>
    <row r="553983" spans="16:16" x14ac:dyDescent="0.3">
      <c r="P553983" s="83"/>
    </row>
    <row r="553984" spans="16:16" x14ac:dyDescent="0.3">
      <c r="P553984" s="83"/>
    </row>
    <row r="553985" spans="16:16" x14ac:dyDescent="0.3">
      <c r="P553985" s="83"/>
    </row>
    <row r="553986" spans="16:16" x14ac:dyDescent="0.3">
      <c r="P553986" s="83"/>
    </row>
    <row r="553987" spans="16:16" x14ac:dyDescent="0.3">
      <c r="P553987" s="83"/>
    </row>
    <row r="553988" spans="16:16" x14ac:dyDescent="0.3">
      <c r="P553988" s="83"/>
    </row>
    <row r="553989" spans="16:16" x14ac:dyDescent="0.3">
      <c r="P553989" s="83"/>
    </row>
    <row r="553990" spans="16:16" x14ac:dyDescent="0.3">
      <c r="P553990" s="83"/>
    </row>
    <row r="553991" spans="16:16" x14ac:dyDescent="0.3">
      <c r="P553991" s="83"/>
    </row>
    <row r="553992" spans="16:16" x14ac:dyDescent="0.3">
      <c r="P553992" s="83"/>
    </row>
    <row r="553993" spans="16:16" x14ac:dyDescent="0.3">
      <c r="P553993" s="83"/>
    </row>
    <row r="553994" spans="16:16" x14ac:dyDescent="0.3">
      <c r="P553994" s="83"/>
    </row>
    <row r="553995" spans="16:16" x14ac:dyDescent="0.3">
      <c r="P553995" s="83"/>
    </row>
    <row r="553996" spans="16:16" x14ac:dyDescent="0.3">
      <c r="P553996" s="83"/>
    </row>
    <row r="553997" spans="16:16" x14ac:dyDescent="0.3">
      <c r="P553997" s="83"/>
    </row>
    <row r="553998" spans="16:16" x14ac:dyDescent="0.3">
      <c r="P553998" s="83"/>
    </row>
    <row r="553999" spans="16:16" x14ac:dyDescent="0.3">
      <c r="P553999" s="83"/>
    </row>
    <row r="554000" spans="16:16" x14ac:dyDescent="0.3">
      <c r="P554000" s="83"/>
    </row>
    <row r="554001" spans="16:16" x14ac:dyDescent="0.3">
      <c r="P554001" s="83"/>
    </row>
    <row r="554002" spans="16:16" x14ac:dyDescent="0.3">
      <c r="P554002" s="83"/>
    </row>
    <row r="554003" spans="16:16" x14ac:dyDescent="0.3">
      <c r="P554003" s="83"/>
    </row>
    <row r="554004" spans="16:16" x14ac:dyDescent="0.3">
      <c r="P554004" s="83"/>
    </row>
    <row r="554005" spans="16:16" x14ac:dyDescent="0.3">
      <c r="P554005" s="83"/>
    </row>
    <row r="554006" spans="16:16" x14ac:dyDescent="0.3">
      <c r="P554006" s="83"/>
    </row>
    <row r="554007" spans="16:16" x14ac:dyDescent="0.3">
      <c r="P554007" s="83"/>
    </row>
    <row r="554008" spans="16:16" x14ac:dyDescent="0.3">
      <c r="P554008" s="83"/>
    </row>
    <row r="554009" spans="16:16" x14ac:dyDescent="0.3">
      <c r="P554009" s="83"/>
    </row>
    <row r="554010" spans="16:16" x14ac:dyDescent="0.3">
      <c r="P554010" s="83"/>
    </row>
    <row r="554011" spans="16:16" x14ac:dyDescent="0.3">
      <c r="P554011" s="83"/>
    </row>
    <row r="554012" spans="16:16" x14ac:dyDescent="0.3">
      <c r="P554012" s="83"/>
    </row>
    <row r="554013" spans="16:16" x14ac:dyDescent="0.3">
      <c r="P554013" s="83"/>
    </row>
    <row r="554014" spans="16:16" x14ac:dyDescent="0.3">
      <c r="P554014" s="83"/>
    </row>
    <row r="554015" spans="16:16" x14ac:dyDescent="0.3">
      <c r="P554015" s="83"/>
    </row>
    <row r="554016" spans="16:16" x14ac:dyDescent="0.3">
      <c r="P554016" s="83"/>
    </row>
    <row r="554017" spans="16:16" x14ac:dyDescent="0.3">
      <c r="P554017" s="83"/>
    </row>
    <row r="554018" spans="16:16" x14ac:dyDescent="0.3">
      <c r="P554018" s="83"/>
    </row>
    <row r="554019" spans="16:16" x14ac:dyDescent="0.3">
      <c r="P554019" s="83"/>
    </row>
    <row r="554020" spans="16:16" x14ac:dyDescent="0.3">
      <c r="P554020" s="83"/>
    </row>
    <row r="554021" spans="16:16" x14ac:dyDescent="0.3">
      <c r="P554021" s="83"/>
    </row>
    <row r="554022" spans="16:16" x14ac:dyDescent="0.3">
      <c r="P554022" s="83"/>
    </row>
    <row r="554023" spans="16:16" x14ac:dyDescent="0.3">
      <c r="P554023" s="83"/>
    </row>
    <row r="554024" spans="16:16" x14ac:dyDescent="0.3">
      <c r="P554024" s="83"/>
    </row>
    <row r="554025" spans="16:16" x14ac:dyDescent="0.3">
      <c r="P554025" s="83"/>
    </row>
    <row r="554026" spans="16:16" x14ac:dyDescent="0.3">
      <c r="P554026" s="83"/>
    </row>
    <row r="554027" spans="16:16" x14ac:dyDescent="0.3">
      <c r="P554027" s="83"/>
    </row>
    <row r="554028" spans="16:16" x14ac:dyDescent="0.3">
      <c r="P554028" s="83"/>
    </row>
    <row r="554029" spans="16:16" x14ac:dyDescent="0.3">
      <c r="P554029" s="83"/>
    </row>
    <row r="554030" spans="16:16" x14ac:dyDescent="0.3">
      <c r="P554030" s="83"/>
    </row>
    <row r="554031" spans="16:16" x14ac:dyDescent="0.3">
      <c r="P554031" s="83"/>
    </row>
    <row r="554032" spans="16:16" x14ac:dyDescent="0.3">
      <c r="P554032" s="83"/>
    </row>
    <row r="554033" spans="16:16" x14ac:dyDescent="0.3">
      <c r="P554033" s="83"/>
    </row>
    <row r="554034" spans="16:16" x14ac:dyDescent="0.3">
      <c r="P554034" s="83"/>
    </row>
    <row r="554035" spans="16:16" x14ac:dyDescent="0.3">
      <c r="P554035" s="83"/>
    </row>
    <row r="554036" spans="16:16" x14ac:dyDescent="0.3">
      <c r="P554036" s="83"/>
    </row>
    <row r="554037" spans="16:16" x14ac:dyDescent="0.3">
      <c r="P554037" s="83"/>
    </row>
    <row r="554038" spans="16:16" x14ac:dyDescent="0.3">
      <c r="P554038" s="83"/>
    </row>
    <row r="554039" spans="16:16" x14ac:dyDescent="0.3">
      <c r="P554039" s="83"/>
    </row>
    <row r="554040" spans="16:16" x14ac:dyDescent="0.3">
      <c r="P554040" s="83"/>
    </row>
    <row r="554041" spans="16:16" x14ac:dyDescent="0.3">
      <c r="P554041" s="83"/>
    </row>
    <row r="554042" spans="16:16" x14ac:dyDescent="0.3">
      <c r="P554042" s="83"/>
    </row>
    <row r="554043" spans="16:16" x14ac:dyDescent="0.3">
      <c r="P554043" s="83"/>
    </row>
    <row r="554044" spans="16:16" x14ac:dyDescent="0.3">
      <c r="P554044" s="83"/>
    </row>
    <row r="554045" spans="16:16" x14ac:dyDescent="0.3">
      <c r="P554045" s="83"/>
    </row>
    <row r="554046" spans="16:16" x14ac:dyDescent="0.3">
      <c r="P554046" s="83"/>
    </row>
    <row r="554047" spans="16:16" x14ac:dyDescent="0.3">
      <c r="P554047" s="83"/>
    </row>
    <row r="554048" spans="16:16" x14ac:dyDescent="0.3">
      <c r="P554048" s="83"/>
    </row>
    <row r="554049" spans="16:16" x14ac:dyDescent="0.3">
      <c r="P554049" s="83"/>
    </row>
    <row r="554050" spans="16:16" x14ac:dyDescent="0.3">
      <c r="P554050" s="83"/>
    </row>
    <row r="554051" spans="16:16" x14ac:dyDescent="0.3">
      <c r="P554051" s="83"/>
    </row>
    <row r="554052" spans="16:16" x14ac:dyDescent="0.3">
      <c r="P554052" s="83"/>
    </row>
    <row r="554053" spans="16:16" x14ac:dyDescent="0.3">
      <c r="P554053" s="83"/>
    </row>
    <row r="554054" spans="16:16" x14ac:dyDescent="0.3">
      <c r="P554054" s="83"/>
    </row>
    <row r="554055" spans="16:16" x14ac:dyDescent="0.3">
      <c r="P554055" s="83"/>
    </row>
    <row r="554056" spans="16:16" x14ac:dyDescent="0.3">
      <c r="P554056" s="83"/>
    </row>
    <row r="554057" spans="16:16" x14ac:dyDescent="0.3">
      <c r="P554057" s="83"/>
    </row>
    <row r="554058" spans="16:16" x14ac:dyDescent="0.3">
      <c r="P554058" s="83"/>
    </row>
    <row r="554059" spans="16:16" x14ac:dyDescent="0.3">
      <c r="P554059" s="83"/>
    </row>
    <row r="554060" spans="16:16" x14ac:dyDescent="0.3">
      <c r="P554060" s="83"/>
    </row>
    <row r="554061" spans="16:16" x14ac:dyDescent="0.3">
      <c r="P554061" s="83"/>
    </row>
    <row r="554062" spans="16:16" x14ac:dyDescent="0.3">
      <c r="P554062" s="83"/>
    </row>
    <row r="554063" spans="16:16" x14ac:dyDescent="0.3">
      <c r="P554063" s="83"/>
    </row>
    <row r="554064" spans="16:16" x14ac:dyDescent="0.3">
      <c r="P554064" s="83"/>
    </row>
    <row r="554065" spans="16:16" x14ac:dyDescent="0.3">
      <c r="P554065" s="83"/>
    </row>
    <row r="554066" spans="16:16" x14ac:dyDescent="0.3">
      <c r="P554066" s="83"/>
    </row>
    <row r="554067" spans="16:16" x14ac:dyDescent="0.3">
      <c r="P554067" s="83"/>
    </row>
    <row r="554068" spans="16:16" x14ac:dyDescent="0.3">
      <c r="P554068" s="83"/>
    </row>
    <row r="554069" spans="16:16" x14ac:dyDescent="0.3">
      <c r="P554069" s="83"/>
    </row>
    <row r="554070" spans="16:16" x14ac:dyDescent="0.3">
      <c r="P554070" s="83"/>
    </row>
    <row r="554071" spans="16:16" x14ac:dyDescent="0.3">
      <c r="P554071" s="83"/>
    </row>
    <row r="554072" spans="16:16" x14ac:dyDescent="0.3">
      <c r="P554072" s="83"/>
    </row>
    <row r="554073" spans="16:16" x14ac:dyDescent="0.3">
      <c r="P554073" s="83"/>
    </row>
    <row r="554074" spans="16:16" x14ac:dyDescent="0.3">
      <c r="P554074" s="83"/>
    </row>
    <row r="554075" spans="16:16" x14ac:dyDescent="0.3">
      <c r="P554075" s="83"/>
    </row>
    <row r="554076" spans="16:16" x14ac:dyDescent="0.3">
      <c r="P554076" s="83"/>
    </row>
    <row r="554077" spans="16:16" x14ac:dyDescent="0.3">
      <c r="P554077" s="83"/>
    </row>
    <row r="554078" spans="16:16" x14ac:dyDescent="0.3">
      <c r="P554078" s="83"/>
    </row>
    <row r="554079" spans="16:16" x14ac:dyDescent="0.3">
      <c r="P554079" s="83"/>
    </row>
    <row r="554080" spans="16:16" x14ac:dyDescent="0.3">
      <c r="P554080" s="83"/>
    </row>
    <row r="554081" spans="16:16" x14ac:dyDescent="0.3">
      <c r="P554081" s="83"/>
    </row>
    <row r="554082" spans="16:16" x14ac:dyDescent="0.3">
      <c r="P554082" s="83"/>
    </row>
    <row r="554083" spans="16:16" x14ac:dyDescent="0.3">
      <c r="P554083" s="83"/>
    </row>
    <row r="554084" spans="16:16" x14ac:dyDescent="0.3">
      <c r="P554084" s="83"/>
    </row>
    <row r="554085" spans="16:16" x14ac:dyDescent="0.3">
      <c r="P554085" s="83"/>
    </row>
    <row r="554086" spans="16:16" x14ac:dyDescent="0.3">
      <c r="P554086" s="83"/>
    </row>
    <row r="554087" spans="16:16" x14ac:dyDescent="0.3">
      <c r="P554087" s="83"/>
    </row>
    <row r="554088" spans="16:16" x14ac:dyDescent="0.3">
      <c r="P554088" s="83"/>
    </row>
    <row r="554089" spans="16:16" x14ac:dyDescent="0.3">
      <c r="P554089" s="83"/>
    </row>
    <row r="554090" spans="16:16" x14ac:dyDescent="0.3">
      <c r="P554090" s="83"/>
    </row>
    <row r="554091" spans="16:16" x14ac:dyDescent="0.3">
      <c r="P554091" s="83"/>
    </row>
    <row r="554092" spans="16:16" x14ac:dyDescent="0.3">
      <c r="P554092" s="83"/>
    </row>
    <row r="554093" spans="16:16" x14ac:dyDescent="0.3">
      <c r="P554093" s="83"/>
    </row>
    <row r="554094" spans="16:16" x14ac:dyDescent="0.3">
      <c r="P554094" s="83"/>
    </row>
    <row r="554095" spans="16:16" x14ac:dyDescent="0.3">
      <c r="P554095" s="83"/>
    </row>
    <row r="554096" spans="16:16" x14ac:dyDescent="0.3">
      <c r="P554096" s="83"/>
    </row>
    <row r="554097" spans="16:16" x14ac:dyDescent="0.3">
      <c r="P554097" s="83"/>
    </row>
    <row r="554098" spans="16:16" x14ac:dyDescent="0.3">
      <c r="P554098" s="83"/>
    </row>
    <row r="554099" spans="16:16" x14ac:dyDescent="0.3">
      <c r="P554099" s="83"/>
    </row>
    <row r="554100" spans="16:16" x14ac:dyDescent="0.3">
      <c r="P554100" s="83"/>
    </row>
    <row r="554101" spans="16:16" x14ac:dyDescent="0.3">
      <c r="P554101" s="83"/>
    </row>
    <row r="554102" spans="16:16" x14ac:dyDescent="0.3">
      <c r="P554102" s="83"/>
    </row>
    <row r="554103" spans="16:16" x14ac:dyDescent="0.3">
      <c r="P554103" s="83"/>
    </row>
    <row r="554104" spans="16:16" x14ac:dyDescent="0.3">
      <c r="P554104" s="83"/>
    </row>
    <row r="554105" spans="16:16" x14ac:dyDescent="0.3">
      <c r="P554105" s="83"/>
    </row>
    <row r="554106" spans="16:16" x14ac:dyDescent="0.3">
      <c r="P554106" s="83"/>
    </row>
    <row r="554107" spans="16:16" x14ac:dyDescent="0.3">
      <c r="P554107" s="83"/>
    </row>
    <row r="554108" spans="16:16" x14ac:dyDescent="0.3">
      <c r="P554108" s="83"/>
    </row>
    <row r="554109" spans="16:16" x14ac:dyDescent="0.3">
      <c r="P554109" s="83"/>
    </row>
    <row r="554110" spans="16:16" x14ac:dyDescent="0.3">
      <c r="P554110" s="83"/>
    </row>
    <row r="554111" spans="16:16" x14ac:dyDescent="0.3">
      <c r="P554111" s="83"/>
    </row>
    <row r="554112" spans="16:16" x14ac:dyDescent="0.3">
      <c r="P554112" s="83"/>
    </row>
    <row r="554113" spans="16:16" x14ac:dyDescent="0.3">
      <c r="P554113" s="83"/>
    </row>
    <row r="554114" spans="16:16" x14ac:dyDescent="0.3">
      <c r="P554114" s="83"/>
    </row>
    <row r="554115" spans="16:16" x14ac:dyDescent="0.3">
      <c r="P554115" s="83"/>
    </row>
    <row r="554116" spans="16:16" x14ac:dyDescent="0.3">
      <c r="P554116" s="83"/>
    </row>
    <row r="554117" spans="16:16" x14ac:dyDescent="0.3">
      <c r="P554117" s="83"/>
    </row>
    <row r="554118" spans="16:16" x14ac:dyDescent="0.3">
      <c r="P554118" s="83"/>
    </row>
    <row r="554119" spans="16:16" x14ac:dyDescent="0.3">
      <c r="P554119" s="83"/>
    </row>
    <row r="554120" spans="16:16" x14ac:dyDescent="0.3">
      <c r="P554120" s="83"/>
    </row>
    <row r="554121" spans="16:16" x14ac:dyDescent="0.3">
      <c r="P554121" s="83"/>
    </row>
    <row r="554122" spans="16:16" x14ac:dyDescent="0.3">
      <c r="P554122" s="83"/>
    </row>
    <row r="554123" spans="16:16" x14ac:dyDescent="0.3">
      <c r="P554123" s="83"/>
    </row>
    <row r="554124" spans="16:16" x14ac:dyDescent="0.3">
      <c r="P554124" s="83"/>
    </row>
    <row r="554125" spans="16:16" x14ac:dyDescent="0.3">
      <c r="P554125" s="83"/>
    </row>
    <row r="554126" spans="16:16" x14ac:dyDescent="0.3">
      <c r="P554126" s="83"/>
    </row>
    <row r="554127" spans="16:16" x14ac:dyDescent="0.3">
      <c r="P554127" s="83"/>
    </row>
    <row r="554128" spans="16:16" x14ac:dyDescent="0.3">
      <c r="P554128" s="83"/>
    </row>
    <row r="554129" spans="16:16" x14ac:dyDescent="0.3">
      <c r="P554129" s="83"/>
    </row>
    <row r="554130" spans="16:16" x14ac:dyDescent="0.3">
      <c r="P554130" s="83"/>
    </row>
    <row r="554131" spans="16:16" x14ac:dyDescent="0.3">
      <c r="P554131" s="83"/>
    </row>
    <row r="554132" spans="16:16" x14ac:dyDescent="0.3">
      <c r="P554132" s="83"/>
    </row>
    <row r="554133" spans="16:16" x14ac:dyDescent="0.3">
      <c r="P554133" s="83"/>
    </row>
    <row r="554134" spans="16:16" x14ac:dyDescent="0.3">
      <c r="P554134" s="83"/>
    </row>
    <row r="554135" spans="16:16" x14ac:dyDescent="0.3">
      <c r="P554135" s="83"/>
    </row>
    <row r="554136" spans="16:16" x14ac:dyDescent="0.3">
      <c r="P554136" s="83"/>
    </row>
    <row r="554137" spans="16:16" x14ac:dyDescent="0.3">
      <c r="P554137" s="83"/>
    </row>
    <row r="554138" spans="16:16" x14ac:dyDescent="0.3">
      <c r="P554138" s="83"/>
    </row>
    <row r="554139" spans="16:16" x14ac:dyDescent="0.3">
      <c r="P554139" s="83"/>
    </row>
    <row r="554140" spans="16:16" x14ac:dyDescent="0.3">
      <c r="P554140" s="83"/>
    </row>
    <row r="554141" spans="16:16" x14ac:dyDescent="0.3">
      <c r="P554141" s="83"/>
    </row>
    <row r="554142" spans="16:16" x14ac:dyDescent="0.3">
      <c r="P554142" s="83"/>
    </row>
    <row r="554143" spans="16:16" x14ac:dyDescent="0.3">
      <c r="P554143" s="83"/>
    </row>
    <row r="554144" spans="16:16" x14ac:dyDescent="0.3">
      <c r="P554144" s="83"/>
    </row>
    <row r="554145" spans="16:16" x14ac:dyDescent="0.3">
      <c r="P554145" s="83"/>
    </row>
    <row r="554146" spans="16:16" x14ac:dyDescent="0.3">
      <c r="P554146" s="83"/>
    </row>
    <row r="554147" spans="16:16" x14ac:dyDescent="0.3">
      <c r="P554147" s="83"/>
    </row>
    <row r="554148" spans="16:16" x14ac:dyDescent="0.3">
      <c r="P554148" s="83"/>
    </row>
    <row r="554149" spans="16:16" x14ac:dyDescent="0.3">
      <c r="P554149" s="83"/>
    </row>
    <row r="554150" spans="16:16" x14ac:dyDescent="0.3">
      <c r="P554150" s="83"/>
    </row>
    <row r="554151" spans="16:16" x14ac:dyDescent="0.3">
      <c r="P554151" s="83"/>
    </row>
    <row r="554152" spans="16:16" x14ac:dyDescent="0.3">
      <c r="P554152" s="83"/>
    </row>
    <row r="554153" spans="16:16" x14ac:dyDescent="0.3">
      <c r="P554153" s="83"/>
    </row>
    <row r="554154" spans="16:16" x14ac:dyDescent="0.3">
      <c r="P554154" s="83"/>
    </row>
    <row r="554155" spans="16:16" x14ac:dyDescent="0.3">
      <c r="P554155" s="83"/>
    </row>
    <row r="554156" spans="16:16" x14ac:dyDescent="0.3">
      <c r="P554156" s="83"/>
    </row>
    <row r="554157" spans="16:16" x14ac:dyDescent="0.3">
      <c r="P554157" s="83"/>
    </row>
    <row r="554158" spans="16:16" x14ac:dyDescent="0.3">
      <c r="P554158" s="83"/>
    </row>
    <row r="554159" spans="16:16" x14ac:dyDescent="0.3">
      <c r="P554159" s="83"/>
    </row>
    <row r="554160" spans="16:16" x14ac:dyDescent="0.3">
      <c r="P554160" s="83"/>
    </row>
    <row r="554161" spans="16:16" x14ac:dyDescent="0.3">
      <c r="P554161" s="83"/>
    </row>
    <row r="554162" spans="16:16" x14ac:dyDescent="0.3">
      <c r="P554162" s="83"/>
    </row>
    <row r="554163" spans="16:16" x14ac:dyDescent="0.3">
      <c r="P554163" s="83"/>
    </row>
    <row r="554164" spans="16:16" x14ac:dyDescent="0.3">
      <c r="P554164" s="83"/>
    </row>
    <row r="554165" spans="16:16" x14ac:dyDescent="0.3">
      <c r="P554165" s="83"/>
    </row>
    <row r="554166" spans="16:16" x14ac:dyDescent="0.3">
      <c r="P554166" s="83"/>
    </row>
    <row r="554167" spans="16:16" x14ac:dyDescent="0.3">
      <c r="P554167" s="83"/>
    </row>
    <row r="554168" spans="16:16" x14ac:dyDescent="0.3">
      <c r="P554168" s="83"/>
    </row>
    <row r="554169" spans="16:16" x14ac:dyDescent="0.3">
      <c r="P554169" s="83"/>
    </row>
    <row r="554170" spans="16:16" x14ac:dyDescent="0.3">
      <c r="P554170" s="83"/>
    </row>
    <row r="554171" spans="16:16" x14ac:dyDescent="0.3">
      <c r="P554171" s="83"/>
    </row>
    <row r="554172" spans="16:16" x14ac:dyDescent="0.3">
      <c r="P554172" s="83"/>
    </row>
    <row r="554173" spans="16:16" x14ac:dyDescent="0.3">
      <c r="P554173" s="83"/>
    </row>
    <row r="554174" spans="16:16" x14ac:dyDescent="0.3">
      <c r="P554174" s="83"/>
    </row>
    <row r="554175" spans="16:16" x14ac:dyDescent="0.3">
      <c r="P554175" s="83"/>
    </row>
    <row r="554176" spans="16:16" x14ac:dyDescent="0.3">
      <c r="P554176" s="83"/>
    </row>
    <row r="554177" spans="16:16" x14ac:dyDescent="0.3">
      <c r="P554177" s="83"/>
    </row>
    <row r="554178" spans="16:16" x14ac:dyDescent="0.3">
      <c r="P554178" s="83"/>
    </row>
    <row r="554179" spans="16:16" x14ac:dyDescent="0.3">
      <c r="P554179" s="83"/>
    </row>
    <row r="554180" spans="16:16" x14ac:dyDescent="0.3">
      <c r="P554180" s="83"/>
    </row>
    <row r="554181" spans="16:16" x14ac:dyDescent="0.3">
      <c r="P554181" s="83"/>
    </row>
    <row r="554182" spans="16:16" x14ac:dyDescent="0.3">
      <c r="P554182" s="83"/>
    </row>
    <row r="554183" spans="16:16" x14ac:dyDescent="0.3">
      <c r="P554183" s="83"/>
    </row>
    <row r="554184" spans="16:16" x14ac:dyDescent="0.3">
      <c r="P554184" s="83"/>
    </row>
    <row r="554185" spans="16:16" x14ac:dyDescent="0.3">
      <c r="P554185" s="83"/>
    </row>
    <row r="554186" spans="16:16" x14ac:dyDescent="0.3">
      <c r="P554186" s="83"/>
    </row>
    <row r="554187" spans="16:16" x14ac:dyDescent="0.3">
      <c r="P554187" s="83"/>
    </row>
    <row r="554188" spans="16:16" x14ac:dyDescent="0.3">
      <c r="P554188" s="83"/>
    </row>
    <row r="554189" spans="16:16" x14ac:dyDescent="0.3">
      <c r="P554189" s="83"/>
    </row>
    <row r="554190" spans="16:16" x14ac:dyDescent="0.3">
      <c r="P554190" s="83"/>
    </row>
    <row r="554191" spans="16:16" x14ac:dyDescent="0.3">
      <c r="P554191" s="83"/>
    </row>
    <row r="554192" spans="16:16" x14ac:dyDescent="0.3">
      <c r="P554192" s="83"/>
    </row>
    <row r="554193" spans="16:16" x14ac:dyDescent="0.3">
      <c r="P554193" s="83"/>
    </row>
    <row r="554194" spans="16:16" x14ac:dyDescent="0.3">
      <c r="P554194" s="83"/>
    </row>
    <row r="554195" spans="16:16" x14ac:dyDescent="0.3">
      <c r="P554195" s="83"/>
    </row>
    <row r="554196" spans="16:16" x14ac:dyDescent="0.3">
      <c r="P554196" s="83"/>
    </row>
    <row r="554197" spans="16:16" x14ac:dyDescent="0.3">
      <c r="P554197" s="83"/>
    </row>
    <row r="554198" spans="16:16" x14ac:dyDescent="0.3">
      <c r="P554198" s="83"/>
    </row>
    <row r="554199" spans="16:16" x14ac:dyDescent="0.3">
      <c r="P554199" s="83"/>
    </row>
    <row r="554200" spans="16:16" x14ac:dyDescent="0.3">
      <c r="P554200" s="83"/>
    </row>
    <row r="554201" spans="16:16" x14ac:dyDescent="0.3">
      <c r="P554201" s="83"/>
    </row>
    <row r="554202" spans="16:16" x14ac:dyDescent="0.3">
      <c r="P554202" s="83"/>
    </row>
    <row r="554203" spans="16:16" x14ac:dyDescent="0.3">
      <c r="P554203" s="83"/>
    </row>
    <row r="554204" spans="16:16" x14ac:dyDescent="0.3">
      <c r="P554204" s="83"/>
    </row>
    <row r="554205" spans="16:16" x14ac:dyDescent="0.3">
      <c r="P554205" s="83"/>
    </row>
    <row r="554206" spans="16:16" x14ac:dyDescent="0.3">
      <c r="P554206" s="83"/>
    </row>
    <row r="554207" spans="16:16" x14ac:dyDescent="0.3">
      <c r="P554207" s="83"/>
    </row>
    <row r="554208" spans="16:16" x14ac:dyDescent="0.3">
      <c r="P554208" s="83"/>
    </row>
    <row r="554209" spans="16:16" x14ac:dyDescent="0.3">
      <c r="P554209" s="83"/>
    </row>
    <row r="554210" spans="16:16" x14ac:dyDescent="0.3">
      <c r="P554210" s="83"/>
    </row>
    <row r="554211" spans="16:16" x14ac:dyDescent="0.3">
      <c r="P554211" s="83"/>
    </row>
    <row r="554212" spans="16:16" x14ac:dyDescent="0.3">
      <c r="P554212" s="83"/>
    </row>
    <row r="554213" spans="16:16" x14ac:dyDescent="0.3">
      <c r="P554213" s="83"/>
    </row>
    <row r="554214" spans="16:16" x14ac:dyDescent="0.3">
      <c r="P554214" s="83"/>
    </row>
    <row r="554215" spans="16:16" x14ac:dyDescent="0.3">
      <c r="P554215" s="83"/>
    </row>
    <row r="554216" spans="16:16" x14ac:dyDescent="0.3">
      <c r="P554216" s="83"/>
    </row>
    <row r="554217" spans="16:16" x14ac:dyDescent="0.3">
      <c r="P554217" s="83"/>
    </row>
    <row r="554218" spans="16:16" x14ac:dyDescent="0.3">
      <c r="P554218" s="83"/>
    </row>
    <row r="554219" spans="16:16" x14ac:dyDescent="0.3">
      <c r="P554219" s="83"/>
    </row>
    <row r="554220" spans="16:16" x14ac:dyDescent="0.3">
      <c r="P554220" s="83"/>
    </row>
    <row r="554221" spans="16:16" x14ac:dyDescent="0.3">
      <c r="P554221" s="83"/>
    </row>
    <row r="554222" spans="16:16" x14ac:dyDescent="0.3">
      <c r="P554222" s="83"/>
    </row>
    <row r="554223" spans="16:16" x14ac:dyDescent="0.3">
      <c r="P554223" s="83"/>
    </row>
    <row r="554224" spans="16:16" x14ac:dyDescent="0.3">
      <c r="P554224" s="83"/>
    </row>
    <row r="554225" spans="16:16" x14ac:dyDescent="0.3">
      <c r="P554225" s="83"/>
    </row>
    <row r="554226" spans="16:16" x14ac:dyDescent="0.3">
      <c r="P554226" s="83"/>
    </row>
    <row r="554227" spans="16:16" x14ac:dyDescent="0.3">
      <c r="P554227" s="83"/>
    </row>
    <row r="554228" spans="16:16" x14ac:dyDescent="0.3">
      <c r="P554228" s="83"/>
    </row>
    <row r="554229" spans="16:16" x14ac:dyDescent="0.3">
      <c r="P554229" s="83"/>
    </row>
    <row r="554230" spans="16:16" x14ac:dyDescent="0.3">
      <c r="P554230" s="83"/>
    </row>
    <row r="554231" spans="16:16" x14ac:dyDescent="0.3">
      <c r="P554231" s="83"/>
    </row>
    <row r="554232" spans="16:16" x14ac:dyDescent="0.3">
      <c r="P554232" s="83"/>
    </row>
    <row r="554233" spans="16:16" x14ac:dyDescent="0.3">
      <c r="P554233" s="83"/>
    </row>
    <row r="554234" spans="16:16" x14ac:dyDescent="0.3">
      <c r="P554234" s="83"/>
    </row>
    <row r="554235" spans="16:16" x14ac:dyDescent="0.3">
      <c r="P554235" s="83"/>
    </row>
    <row r="554236" spans="16:16" x14ac:dyDescent="0.3">
      <c r="P554236" s="83"/>
    </row>
    <row r="554237" spans="16:16" x14ac:dyDescent="0.3">
      <c r="P554237" s="83"/>
    </row>
    <row r="554238" spans="16:16" x14ac:dyDescent="0.3">
      <c r="P554238" s="83"/>
    </row>
    <row r="554239" spans="16:16" x14ac:dyDescent="0.3">
      <c r="P554239" s="83"/>
    </row>
    <row r="554240" spans="16:16" x14ac:dyDescent="0.3">
      <c r="P554240" s="83"/>
    </row>
    <row r="554241" spans="16:16" x14ac:dyDescent="0.3">
      <c r="P554241" s="83"/>
    </row>
    <row r="554242" spans="16:16" x14ac:dyDescent="0.3">
      <c r="P554242" s="83"/>
    </row>
    <row r="554243" spans="16:16" x14ac:dyDescent="0.3">
      <c r="P554243" s="83"/>
    </row>
    <row r="554244" spans="16:16" x14ac:dyDescent="0.3">
      <c r="P554244" s="83"/>
    </row>
    <row r="554245" spans="16:16" x14ac:dyDescent="0.3">
      <c r="P554245" s="83"/>
    </row>
    <row r="554246" spans="16:16" x14ac:dyDescent="0.3">
      <c r="P554246" s="83"/>
    </row>
    <row r="554247" spans="16:16" x14ac:dyDescent="0.3">
      <c r="P554247" s="83"/>
    </row>
    <row r="554248" spans="16:16" x14ac:dyDescent="0.3">
      <c r="P554248" s="83"/>
    </row>
    <row r="554249" spans="16:16" x14ac:dyDescent="0.3">
      <c r="P554249" s="83"/>
    </row>
    <row r="554250" spans="16:16" x14ac:dyDescent="0.3">
      <c r="P554250" s="83"/>
    </row>
    <row r="554251" spans="16:16" x14ac:dyDescent="0.3">
      <c r="P554251" s="83"/>
    </row>
    <row r="554252" spans="16:16" x14ac:dyDescent="0.3">
      <c r="P554252" s="83"/>
    </row>
    <row r="554253" spans="16:16" x14ac:dyDescent="0.3">
      <c r="P554253" s="83"/>
    </row>
    <row r="554254" spans="16:16" x14ac:dyDescent="0.3">
      <c r="P554254" s="83"/>
    </row>
    <row r="554255" spans="16:16" x14ac:dyDescent="0.3">
      <c r="P554255" s="83"/>
    </row>
    <row r="554256" spans="16:16" x14ac:dyDescent="0.3">
      <c r="P554256" s="83"/>
    </row>
    <row r="554257" spans="16:16" x14ac:dyDescent="0.3">
      <c r="P554257" s="83"/>
    </row>
    <row r="554258" spans="16:16" x14ac:dyDescent="0.3">
      <c r="P554258" s="83"/>
    </row>
    <row r="554259" spans="16:16" x14ac:dyDescent="0.3">
      <c r="P554259" s="83"/>
    </row>
    <row r="554260" spans="16:16" x14ac:dyDescent="0.3">
      <c r="P554260" s="83"/>
    </row>
    <row r="554261" spans="16:16" x14ac:dyDescent="0.3">
      <c r="P554261" s="83"/>
    </row>
    <row r="554262" spans="16:16" x14ac:dyDescent="0.3">
      <c r="P554262" s="83"/>
    </row>
    <row r="554263" spans="16:16" x14ac:dyDescent="0.3">
      <c r="P554263" s="83"/>
    </row>
    <row r="554264" spans="16:16" x14ac:dyDescent="0.3">
      <c r="P554264" s="83"/>
    </row>
    <row r="554265" spans="16:16" x14ac:dyDescent="0.3">
      <c r="P554265" s="83"/>
    </row>
    <row r="554266" spans="16:16" x14ac:dyDescent="0.3">
      <c r="P554266" s="83"/>
    </row>
    <row r="554267" spans="16:16" x14ac:dyDescent="0.3">
      <c r="P554267" s="83"/>
    </row>
    <row r="554268" spans="16:16" x14ac:dyDescent="0.3">
      <c r="P554268" s="83"/>
    </row>
    <row r="554269" spans="16:16" x14ac:dyDescent="0.3">
      <c r="P554269" s="83"/>
    </row>
    <row r="554270" spans="16:16" x14ac:dyDescent="0.3">
      <c r="P554270" s="83"/>
    </row>
    <row r="554271" spans="16:16" x14ac:dyDescent="0.3">
      <c r="P554271" s="83"/>
    </row>
    <row r="554272" spans="16:16" x14ac:dyDescent="0.3">
      <c r="P554272" s="83"/>
    </row>
    <row r="554273" spans="16:16" x14ac:dyDescent="0.3">
      <c r="P554273" s="83"/>
    </row>
    <row r="554274" spans="16:16" x14ac:dyDescent="0.3">
      <c r="P554274" s="83"/>
    </row>
    <row r="554275" spans="16:16" x14ac:dyDescent="0.3">
      <c r="P554275" s="83"/>
    </row>
    <row r="554276" spans="16:16" x14ac:dyDescent="0.3">
      <c r="P554276" s="83"/>
    </row>
    <row r="554277" spans="16:16" x14ac:dyDescent="0.3">
      <c r="P554277" s="83"/>
    </row>
    <row r="554278" spans="16:16" x14ac:dyDescent="0.3">
      <c r="P554278" s="83"/>
    </row>
    <row r="554279" spans="16:16" x14ac:dyDescent="0.3">
      <c r="P554279" s="83"/>
    </row>
    <row r="554280" spans="16:16" x14ac:dyDescent="0.3">
      <c r="P554280" s="83"/>
    </row>
    <row r="554281" spans="16:16" x14ac:dyDescent="0.3">
      <c r="P554281" s="83"/>
    </row>
    <row r="554282" spans="16:16" x14ac:dyDescent="0.3">
      <c r="P554282" s="83"/>
    </row>
    <row r="554283" spans="16:16" x14ac:dyDescent="0.3">
      <c r="P554283" s="83"/>
    </row>
    <row r="554284" spans="16:16" x14ac:dyDescent="0.3">
      <c r="P554284" s="83"/>
    </row>
    <row r="554285" spans="16:16" x14ac:dyDescent="0.3">
      <c r="P554285" s="83"/>
    </row>
    <row r="554286" spans="16:16" x14ac:dyDescent="0.3">
      <c r="P554286" s="83"/>
    </row>
    <row r="554287" spans="16:16" x14ac:dyDescent="0.3">
      <c r="P554287" s="83"/>
    </row>
    <row r="554288" spans="16:16" x14ac:dyDescent="0.3">
      <c r="P554288" s="83"/>
    </row>
    <row r="554289" spans="16:16" x14ac:dyDescent="0.3">
      <c r="P554289" s="83"/>
    </row>
    <row r="554290" spans="16:16" x14ac:dyDescent="0.3">
      <c r="P554290" s="83"/>
    </row>
    <row r="554291" spans="16:16" x14ac:dyDescent="0.3">
      <c r="P554291" s="83"/>
    </row>
    <row r="554292" spans="16:16" x14ac:dyDescent="0.3">
      <c r="P554292" s="83"/>
    </row>
    <row r="554293" spans="16:16" x14ac:dyDescent="0.3">
      <c r="P554293" s="83"/>
    </row>
    <row r="554294" spans="16:16" x14ac:dyDescent="0.3">
      <c r="P554294" s="83"/>
    </row>
    <row r="554295" spans="16:16" x14ac:dyDescent="0.3">
      <c r="P554295" s="83"/>
    </row>
    <row r="554296" spans="16:16" x14ac:dyDescent="0.3">
      <c r="P554296" s="83"/>
    </row>
    <row r="554297" spans="16:16" x14ac:dyDescent="0.3">
      <c r="P554297" s="83"/>
    </row>
    <row r="554298" spans="16:16" x14ac:dyDescent="0.3">
      <c r="P554298" s="83"/>
    </row>
    <row r="554299" spans="16:16" x14ac:dyDescent="0.3">
      <c r="P554299" s="83"/>
    </row>
    <row r="554300" spans="16:16" x14ac:dyDescent="0.3">
      <c r="P554300" s="83"/>
    </row>
    <row r="554301" spans="16:16" x14ac:dyDescent="0.3">
      <c r="P554301" s="83"/>
    </row>
    <row r="554302" spans="16:16" x14ac:dyDescent="0.3">
      <c r="P554302" s="83"/>
    </row>
    <row r="554303" spans="16:16" x14ac:dyDescent="0.3">
      <c r="P554303" s="83"/>
    </row>
    <row r="554304" spans="16:16" x14ac:dyDescent="0.3">
      <c r="P554304" s="83"/>
    </row>
    <row r="554305" spans="16:16" x14ac:dyDescent="0.3">
      <c r="P554305" s="83"/>
    </row>
    <row r="554306" spans="16:16" x14ac:dyDescent="0.3">
      <c r="P554306" s="83"/>
    </row>
    <row r="554307" spans="16:16" x14ac:dyDescent="0.3">
      <c r="P554307" s="83"/>
    </row>
    <row r="554308" spans="16:16" x14ac:dyDescent="0.3">
      <c r="P554308" s="83"/>
    </row>
    <row r="554309" spans="16:16" x14ac:dyDescent="0.3">
      <c r="P554309" s="83"/>
    </row>
    <row r="554310" spans="16:16" x14ac:dyDescent="0.3">
      <c r="P554310" s="83"/>
    </row>
    <row r="554311" spans="16:16" x14ac:dyDescent="0.3">
      <c r="P554311" s="83"/>
    </row>
    <row r="554312" spans="16:16" x14ac:dyDescent="0.3">
      <c r="P554312" s="83"/>
    </row>
    <row r="554313" spans="16:16" x14ac:dyDescent="0.3">
      <c r="P554313" s="83"/>
    </row>
    <row r="554314" spans="16:16" x14ac:dyDescent="0.3">
      <c r="P554314" s="83"/>
    </row>
    <row r="554315" spans="16:16" x14ac:dyDescent="0.3">
      <c r="P554315" s="83"/>
    </row>
    <row r="554316" spans="16:16" x14ac:dyDescent="0.3">
      <c r="P554316" s="83"/>
    </row>
    <row r="554317" spans="16:16" x14ac:dyDescent="0.3">
      <c r="P554317" s="83"/>
    </row>
    <row r="554318" spans="16:16" x14ac:dyDescent="0.3">
      <c r="P554318" s="83"/>
    </row>
    <row r="554319" spans="16:16" x14ac:dyDescent="0.3">
      <c r="P554319" s="83"/>
    </row>
    <row r="554320" spans="16:16" x14ac:dyDescent="0.3">
      <c r="P554320" s="83"/>
    </row>
    <row r="554321" spans="16:16" x14ac:dyDescent="0.3">
      <c r="P554321" s="83"/>
    </row>
    <row r="554322" spans="16:16" x14ac:dyDescent="0.3">
      <c r="P554322" s="83"/>
    </row>
    <row r="554323" spans="16:16" x14ac:dyDescent="0.3">
      <c r="P554323" s="83"/>
    </row>
    <row r="554324" spans="16:16" x14ac:dyDescent="0.3">
      <c r="P554324" s="83"/>
    </row>
    <row r="554325" spans="16:16" x14ac:dyDescent="0.3">
      <c r="P554325" s="83"/>
    </row>
    <row r="554326" spans="16:16" x14ac:dyDescent="0.3">
      <c r="P554326" s="83"/>
    </row>
    <row r="554327" spans="16:16" x14ac:dyDescent="0.3">
      <c r="P554327" s="83"/>
    </row>
    <row r="554328" spans="16:16" x14ac:dyDescent="0.3">
      <c r="P554328" s="83"/>
    </row>
    <row r="554329" spans="16:16" x14ac:dyDescent="0.3">
      <c r="P554329" s="83"/>
    </row>
    <row r="554330" spans="16:16" x14ac:dyDescent="0.3">
      <c r="P554330" s="83"/>
    </row>
    <row r="554331" spans="16:16" x14ac:dyDescent="0.3">
      <c r="P554331" s="83"/>
    </row>
    <row r="554332" spans="16:16" x14ac:dyDescent="0.3">
      <c r="P554332" s="83"/>
    </row>
    <row r="554333" spans="16:16" x14ac:dyDescent="0.3">
      <c r="P554333" s="83"/>
    </row>
    <row r="554334" spans="16:16" x14ac:dyDescent="0.3">
      <c r="P554334" s="83"/>
    </row>
    <row r="554335" spans="16:16" x14ac:dyDescent="0.3">
      <c r="P554335" s="83"/>
    </row>
    <row r="554336" spans="16:16" x14ac:dyDescent="0.3">
      <c r="P554336" s="83"/>
    </row>
    <row r="554337" spans="16:16" x14ac:dyDescent="0.3">
      <c r="P554337" s="83"/>
    </row>
    <row r="554338" spans="16:16" x14ac:dyDescent="0.3">
      <c r="P554338" s="83"/>
    </row>
    <row r="554339" spans="16:16" x14ac:dyDescent="0.3">
      <c r="P554339" s="83"/>
    </row>
    <row r="554340" spans="16:16" x14ac:dyDescent="0.3">
      <c r="P554340" s="83"/>
    </row>
    <row r="554341" spans="16:16" x14ac:dyDescent="0.3">
      <c r="P554341" s="83"/>
    </row>
    <row r="554342" spans="16:16" x14ac:dyDescent="0.3">
      <c r="P554342" s="83"/>
    </row>
    <row r="554343" spans="16:16" x14ac:dyDescent="0.3">
      <c r="P554343" s="83"/>
    </row>
    <row r="554344" spans="16:16" x14ac:dyDescent="0.3">
      <c r="P554344" s="83"/>
    </row>
    <row r="554345" spans="16:16" x14ac:dyDescent="0.3">
      <c r="P554345" s="83"/>
    </row>
    <row r="554346" spans="16:16" x14ac:dyDescent="0.3">
      <c r="P554346" s="83"/>
    </row>
    <row r="554347" spans="16:16" x14ac:dyDescent="0.3">
      <c r="P554347" s="83"/>
    </row>
    <row r="554348" spans="16:16" x14ac:dyDescent="0.3">
      <c r="P554348" s="83"/>
    </row>
    <row r="554349" spans="16:16" x14ac:dyDescent="0.3">
      <c r="P554349" s="83"/>
    </row>
    <row r="554350" spans="16:16" x14ac:dyDescent="0.3">
      <c r="P554350" s="83"/>
    </row>
    <row r="554351" spans="16:16" x14ac:dyDescent="0.3">
      <c r="P554351" s="83"/>
    </row>
    <row r="554352" spans="16:16" x14ac:dyDescent="0.3">
      <c r="P554352" s="83"/>
    </row>
    <row r="554353" spans="16:16" x14ac:dyDescent="0.3">
      <c r="P554353" s="83"/>
    </row>
    <row r="554354" spans="16:16" x14ac:dyDescent="0.3">
      <c r="P554354" s="83"/>
    </row>
    <row r="554355" spans="16:16" x14ac:dyDescent="0.3">
      <c r="P554355" s="83"/>
    </row>
    <row r="554356" spans="16:16" x14ac:dyDescent="0.3">
      <c r="P554356" s="83"/>
    </row>
    <row r="554357" spans="16:16" x14ac:dyDescent="0.3">
      <c r="P554357" s="83"/>
    </row>
    <row r="554358" spans="16:16" x14ac:dyDescent="0.3">
      <c r="P554358" s="83"/>
    </row>
    <row r="554359" spans="16:16" x14ac:dyDescent="0.3">
      <c r="P554359" s="83"/>
    </row>
    <row r="554360" spans="16:16" x14ac:dyDescent="0.3">
      <c r="P554360" s="83"/>
    </row>
    <row r="554361" spans="16:16" x14ac:dyDescent="0.3">
      <c r="P554361" s="83"/>
    </row>
    <row r="554362" spans="16:16" x14ac:dyDescent="0.3">
      <c r="P554362" s="83"/>
    </row>
    <row r="554363" spans="16:16" x14ac:dyDescent="0.3">
      <c r="P554363" s="83"/>
    </row>
    <row r="554364" spans="16:16" x14ac:dyDescent="0.3">
      <c r="P554364" s="83"/>
    </row>
    <row r="554365" spans="16:16" x14ac:dyDescent="0.3">
      <c r="P554365" s="83"/>
    </row>
    <row r="554366" spans="16:16" x14ac:dyDescent="0.3">
      <c r="P554366" s="83"/>
    </row>
    <row r="554367" spans="16:16" x14ac:dyDescent="0.3">
      <c r="P554367" s="83"/>
    </row>
    <row r="554368" spans="16:16" x14ac:dyDescent="0.3">
      <c r="P554368" s="83"/>
    </row>
    <row r="554369" spans="16:16" x14ac:dyDescent="0.3">
      <c r="P554369" s="83"/>
    </row>
    <row r="554370" spans="16:16" x14ac:dyDescent="0.3">
      <c r="P554370" s="83"/>
    </row>
    <row r="554371" spans="16:16" x14ac:dyDescent="0.3">
      <c r="P554371" s="83"/>
    </row>
    <row r="554372" spans="16:16" x14ac:dyDescent="0.3">
      <c r="P554372" s="83"/>
    </row>
    <row r="554373" spans="16:16" x14ac:dyDescent="0.3">
      <c r="P554373" s="83"/>
    </row>
    <row r="554374" spans="16:16" x14ac:dyDescent="0.3">
      <c r="P554374" s="83"/>
    </row>
    <row r="554375" spans="16:16" x14ac:dyDescent="0.3">
      <c r="P554375" s="83"/>
    </row>
    <row r="554376" spans="16:16" x14ac:dyDescent="0.3">
      <c r="P554376" s="83"/>
    </row>
    <row r="554377" spans="16:16" x14ac:dyDescent="0.3">
      <c r="P554377" s="83"/>
    </row>
    <row r="554378" spans="16:16" x14ac:dyDescent="0.3">
      <c r="P554378" s="83"/>
    </row>
    <row r="554379" spans="16:16" x14ac:dyDescent="0.3">
      <c r="P554379" s="83"/>
    </row>
    <row r="554380" spans="16:16" x14ac:dyDescent="0.3">
      <c r="P554380" s="83"/>
    </row>
    <row r="554381" spans="16:16" x14ac:dyDescent="0.3">
      <c r="P554381" s="83"/>
    </row>
    <row r="554382" spans="16:16" x14ac:dyDescent="0.3">
      <c r="P554382" s="83"/>
    </row>
    <row r="554383" spans="16:16" x14ac:dyDescent="0.3">
      <c r="P554383" s="83"/>
    </row>
    <row r="554384" spans="16:16" x14ac:dyDescent="0.3">
      <c r="P554384" s="83"/>
    </row>
    <row r="554385" spans="16:16" x14ac:dyDescent="0.3">
      <c r="P554385" s="83"/>
    </row>
    <row r="554386" spans="16:16" x14ac:dyDescent="0.3">
      <c r="P554386" s="83"/>
    </row>
    <row r="554387" spans="16:16" x14ac:dyDescent="0.3">
      <c r="P554387" s="83"/>
    </row>
    <row r="554388" spans="16:16" x14ac:dyDescent="0.3">
      <c r="P554388" s="83"/>
    </row>
    <row r="554389" spans="16:16" x14ac:dyDescent="0.3">
      <c r="P554389" s="83"/>
    </row>
    <row r="554390" spans="16:16" x14ac:dyDescent="0.3">
      <c r="P554390" s="83"/>
    </row>
    <row r="554391" spans="16:16" x14ac:dyDescent="0.3">
      <c r="P554391" s="83"/>
    </row>
    <row r="554392" spans="16:16" x14ac:dyDescent="0.3">
      <c r="P554392" s="83"/>
    </row>
    <row r="554393" spans="16:16" x14ac:dyDescent="0.3">
      <c r="P554393" s="83"/>
    </row>
    <row r="554394" spans="16:16" x14ac:dyDescent="0.3">
      <c r="P554394" s="83"/>
    </row>
    <row r="554395" spans="16:16" x14ac:dyDescent="0.3">
      <c r="P554395" s="83"/>
    </row>
    <row r="554396" spans="16:16" x14ac:dyDescent="0.3">
      <c r="P554396" s="83"/>
    </row>
    <row r="554397" spans="16:16" x14ac:dyDescent="0.3">
      <c r="P554397" s="83"/>
    </row>
    <row r="554398" spans="16:16" x14ac:dyDescent="0.3">
      <c r="P554398" s="83"/>
    </row>
    <row r="554399" spans="16:16" x14ac:dyDescent="0.3">
      <c r="P554399" s="83"/>
    </row>
    <row r="554400" spans="16:16" x14ac:dyDescent="0.3">
      <c r="P554400" s="83"/>
    </row>
    <row r="554401" spans="16:16" x14ac:dyDescent="0.3">
      <c r="P554401" s="83"/>
    </row>
    <row r="554402" spans="16:16" x14ac:dyDescent="0.3">
      <c r="P554402" s="83"/>
    </row>
    <row r="554403" spans="16:16" x14ac:dyDescent="0.3">
      <c r="P554403" s="83"/>
    </row>
    <row r="554404" spans="16:16" x14ac:dyDescent="0.3">
      <c r="P554404" s="83"/>
    </row>
    <row r="554405" spans="16:16" x14ac:dyDescent="0.3">
      <c r="P554405" s="83"/>
    </row>
    <row r="554406" spans="16:16" x14ac:dyDescent="0.3">
      <c r="P554406" s="83"/>
    </row>
    <row r="554407" spans="16:16" x14ac:dyDescent="0.3">
      <c r="P554407" s="83"/>
    </row>
    <row r="554408" spans="16:16" x14ac:dyDescent="0.3">
      <c r="P554408" s="83"/>
    </row>
    <row r="554409" spans="16:16" x14ac:dyDescent="0.3">
      <c r="P554409" s="83"/>
    </row>
    <row r="554410" spans="16:16" x14ac:dyDescent="0.3">
      <c r="P554410" s="83"/>
    </row>
    <row r="554411" spans="16:16" x14ac:dyDescent="0.3">
      <c r="P554411" s="83"/>
    </row>
    <row r="554412" spans="16:16" x14ac:dyDescent="0.3">
      <c r="P554412" s="83"/>
    </row>
    <row r="554413" spans="16:16" x14ac:dyDescent="0.3">
      <c r="P554413" s="83"/>
    </row>
    <row r="554414" spans="16:16" x14ac:dyDescent="0.3">
      <c r="P554414" s="83"/>
    </row>
    <row r="554415" spans="16:16" x14ac:dyDescent="0.3">
      <c r="P554415" s="83"/>
    </row>
    <row r="554416" spans="16:16" x14ac:dyDescent="0.3">
      <c r="P554416" s="83"/>
    </row>
    <row r="554417" spans="16:16" x14ac:dyDescent="0.3">
      <c r="P554417" s="83"/>
    </row>
    <row r="554418" spans="16:16" x14ac:dyDescent="0.3">
      <c r="P554418" s="83"/>
    </row>
    <row r="554419" spans="16:16" x14ac:dyDescent="0.3">
      <c r="P554419" s="83"/>
    </row>
    <row r="554420" spans="16:16" x14ac:dyDescent="0.3">
      <c r="P554420" s="83"/>
    </row>
    <row r="554421" spans="16:16" x14ac:dyDescent="0.3">
      <c r="P554421" s="83"/>
    </row>
    <row r="554422" spans="16:16" x14ac:dyDescent="0.3">
      <c r="P554422" s="83"/>
    </row>
    <row r="554423" spans="16:16" x14ac:dyDescent="0.3">
      <c r="P554423" s="83"/>
    </row>
    <row r="554424" spans="16:16" x14ac:dyDescent="0.3">
      <c r="P554424" s="83"/>
    </row>
    <row r="554425" spans="16:16" x14ac:dyDescent="0.3">
      <c r="P554425" s="83"/>
    </row>
    <row r="554426" spans="16:16" x14ac:dyDescent="0.3">
      <c r="P554426" s="83"/>
    </row>
    <row r="554427" spans="16:16" x14ac:dyDescent="0.3">
      <c r="P554427" s="83"/>
    </row>
    <row r="554428" spans="16:16" x14ac:dyDescent="0.3">
      <c r="P554428" s="83"/>
    </row>
    <row r="554429" spans="16:16" x14ac:dyDescent="0.3">
      <c r="P554429" s="83"/>
    </row>
    <row r="554430" spans="16:16" x14ac:dyDescent="0.3">
      <c r="P554430" s="83"/>
    </row>
    <row r="554431" spans="16:16" x14ac:dyDescent="0.3">
      <c r="P554431" s="83"/>
    </row>
    <row r="554432" spans="16:16" x14ac:dyDescent="0.3">
      <c r="P554432" s="83"/>
    </row>
    <row r="554433" spans="16:16" x14ac:dyDescent="0.3">
      <c r="P554433" s="83"/>
    </row>
    <row r="554434" spans="16:16" x14ac:dyDescent="0.3">
      <c r="P554434" s="83"/>
    </row>
    <row r="554435" spans="16:16" x14ac:dyDescent="0.3">
      <c r="P554435" s="83"/>
    </row>
    <row r="554436" spans="16:16" x14ac:dyDescent="0.3">
      <c r="P554436" s="83"/>
    </row>
    <row r="554437" spans="16:16" x14ac:dyDescent="0.3">
      <c r="P554437" s="83"/>
    </row>
    <row r="554438" spans="16:16" x14ac:dyDescent="0.3">
      <c r="P554438" s="83"/>
    </row>
    <row r="554439" spans="16:16" x14ac:dyDescent="0.3">
      <c r="P554439" s="83"/>
    </row>
    <row r="554440" spans="16:16" x14ac:dyDescent="0.3">
      <c r="P554440" s="83"/>
    </row>
    <row r="554441" spans="16:16" x14ac:dyDescent="0.3">
      <c r="P554441" s="83"/>
    </row>
    <row r="554442" spans="16:16" x14ac:dyDescent="0.3">
      <c r="P554442" s="83"/>
    </row>
    <row r="554443" spans="16:16" x14ac:dyDescent="0.3">
      <c r="P554443" s="83"/>
    </row>
    <row r="554444" spans="16:16" x14ac:dyDescent="0.3">
      <c r="P554444" s="83"/>
    </row>
    <row r="554445" spans="16:16" x14ac:dyDescent="0.3">
      <c r="P554445" s="83"/>
    </row>
    <row r="554446" spans="16:16" x14ac:dyDescent="0.3">
      <c r="P554446" s="83"/>
    </row>
    <row r="554447" spans="16:16" x14ac:dyDescent="0.3">
      <c r="P554447" s="83"/>
    </row>
    <row r="554448" spans="16:16" x14ac:dyDescent="0.3">
      <c r="P554448" s="83"/>
    </row>
    <row r="554449" spans="16:16" x14ac:dyDescent="0.3">
      <c r="P554449" s="83"/>
    </row>
    <row r="554450" spans="16:16" x14ac:dyDescent="0.3">
      <c r="P554450" s="83"/>
    </row>
    <row r="554451" spans="16:16" x14ac:dyDescent="0.3">
      <c r="P554451" s="83"/>
    </row>
    <row r="554452" spans="16:16" x14ac:dyDescent="0.3">
      <c r="P554452" s="83"/>
    </row>
    <row r="554453" spans="16:16" x14ac:dyDescent="0.3">
      <c r="P554453" s="83"/>
    </row>
    <row r="554454" spans="16:16" x14ac:dyDescent="0.3">
      <c r="P554454" s="83"/>
    </row>
    <row r="554455" spans="16:16" x14ac:dyDescent="0.3">
      <c r="P554455" s="83"/>
    </row>
    <row r="554456" spans="16:16" x14ac:dyDescent="0.3">
      <c r="P554456" s="83"/>
    </row>
    <row r="554457" spans="16:16" x14ac:dyDescent="0.3">
      <c r="P554457" s="83"/>
    </row>
    <row r="554458" spans="16:16" x14ac:dyDescent="0.3">
      <c r="P554458" s="83"/>
    </row>
    <row r="554459" spans="16:16" x14ac:dyDescent="0.3">
      <c r="P554459" s="83"/>
    </row>
    <row r="554460" spans="16:16" x14ac:dyDescent="0.3">
      <c r="P554460" s="83"/>
    </row>
    <row r="554461" spans="16:16" x14ac:dyDescent="0.3">
      <c r="P554461" s="83"/>
    </row>
    <row r="554462" spans="16:16" x14ac:dyDescent="0.3">
      <c r="P554462" s="83"/>
    </row>
    <row r="554463" spans="16:16" x14ac:dyDescent="0.3">
      <c r="P554463" s="83"/>
    </row>
    <row r="554464" spans="16:16" x14ac:dyDescent="0.3">
      <c r="P554464" s="83"/>
    </row>
    <row r="554465" spans="16:16" x14ac:dyDescent="0.3">
      <c r="P554465" s="83"/>
    </row>
    <row r="554466" spans="16:16" x14ac:dyDescent="0.3">
      <c r="P554466" s="83"/>
    </row>
    <row r="554467" spans="16:16" x14ac:dyDescent="0.3">
      <c r="P554467" s="83"/>
    </row>
    <row r="554468" spans="16:16" x14ac:dyDescent="0.3">
      <c r="P554468" s="83"/>
    </row>
    <row r="554469" spans="16:16" x14ac:dyDescent="0.3">
      <c r="P554469" s="83"/>
    </row>
    <row r="554470" spans="16:16" x14ac:dyDescent="0.3">
      <c r="P554470" s="83"/>
    </row>
    <row r="554471" spans="16:16" x14ac:dyDescent="0.3">
      <c r="P554471" s="83"/>
    </row>
    <row r="554472" spans="16:16" x14ac:dyDescent="0.3">
      <c r="P554472" s="83"/>
    </row>
    <row r="554473" spans="16:16" x14ac:dyDescent="0.3">
      <c r="P554473" s="83"/>
    </row>
    <row r="554474" spans="16:16" x14ac:dyDescent="0.3">
      <c r="P554474" s="83"/>
    </row>
    <row r="554475" spans="16:16" x14ac:dyDescent="0.3">
      <c r="P554475" s="83"/>
    </row>
    <row r="554476" spans="16:16" x14ac:dyDescent="0.3">
      <c r="P554476" s="83"/>
    </row>
    <row r="554477" spans="16:16" x14ac:dyDescent="0.3">
      <c r="P554477" s="83"/>
    </row>
    <row r="554478" spans="16:16" x14ac:dyDescent="0.3">
      <c r="P554478" s="83"/>
    </row>
    <row r="554479" spans="16:16" x14ac:dyDescent="0.3">
      <c r="P554479" s="83"/>
    </row>
    <row r="554480" spans="16:16" x14ac:dyDescent="0.3">
      <c r="P554480" s="83"/>
    </row>
    <row r="554481" spans="16:16" x14ac:dyDescent="0.3">
      <c r="P554481" s="83"/>
    </row>
    <row r="554482" spans="16:16" x14ac:dyDescent="0.3">
      <c r="P554482" s="83"/>
    </row>
    <row r="554483" spans="16:16" x14ac:dyDescent="0.3">
      <c r="P554483" s="83"/>
    </row>
    <row r="554484" spans="16:16" x14ac:dyDescent="0.3">
      <c r="P554484" s="83"/>
    </row>
    <row r="554485" spans="16:16" x14ac:dyDescent="0.3">
      <c r="P554485" s="83"/>
    </row>
    <row r="554486" spans="16:16" x14ac:dyDescent="0.3">
      <c r="P554486" s="83"/>
    </row>
    <row r="554487" spans="16:16" x14ac:dyDescent="0.3">
      <c r="P554487" s="83"/>
    </row>
    <row r="554488" spans="16:16" x14ac:dyDescent="0.3">
      <c r="P554488" s="83"/>
    </row>
    <row r="554489" spans="16:16" x14ac:dyDescent="0.3">
      <c r="P554489" s="83"/>
    </row>
    <row r="554490" spans="16:16" x14ac:dyDescent="0.3">
      <c r="P554490" s="83"/>
    </row>
    <row r="554491" spans="16:16" x14ac:dyDescent="0.3">
      <c r="P554491" s="83"/>
    </row>
    <row r="554492" spans="16:16" x14ac:dyDescent="0.3">
      <c r="P554492" s="83"/>
    </row>
    <row r="554493" spans="16:16" x14ac:dyDescent="0.3">
      <c r="P554493" s="83"/>
    </row>
    <row r="554494" spans="16:16" x14ac:dyDescent="0.3">
      <c r="P554494" s="83"/>
    </row>
    <row r="554495" spans="16:16" x14ac:dyDescent="0.3">
      <c r="P554495" s="83"/>
    </row>
    <row r="554496" spans="16:16" x14ac:dyDescent="0.3">
      <c r="P554496" s="83"/>
    </row>
    <row r="554497" spans="16:16" x14ac:dyDescent="0.3">
      <c r="P554497" s="83"/>
    </row>
    <row r="554498" spans="16:16" x14ac:dyDescent="0.3">
      <c r="P554498" s="83"/>
    </row>
    <row r="554499" spans="16:16" x14ac:dyDescent="0.3">
      <c r="P554499" s="83"/>
    </row>
    <row r="554500" spans="16:16" x14ac:dyDescent="0.3">
      <c r="P554500" s="83"/>
    </row>
    <row r="554501" spans="16:16" x14ac:dyDescent="0.3">
      <c r="P554501" s="83"/>
    </row>
    <row r="554502" spans="16:16" x14ac:dyDescent="0.3">
      <c r="P554502" s="83"/>
    </row>
    <row r="554503" spans="16:16" x14ac:dyDescent="0.3">
      <c r="P554503" s="83"/>
    </row>
    <row r="554504" spans="16:16" x14ac:dyDescent="0.3">
      <c r="P554504" s="83"/>
    </row>
    <row r="554505" spans="16:16" x14ac:dyDescent="0.3">
      <c r="P554505" s="83"/>
    </row>
    <row r="554506" spans="16:16" x14ac:dyDescent="0.3">
      <c r="P554506" s="83"/>
    </row>
    <row r="554507" spans="16:16" x14ac:dyDescent="0.3">
      <c r="P554507" s="83"/>
    </row>
    <row r="554508" spans="16:16" x14ac:dyDescent="0.3">
      <c r="P554508" s="83"/>
    </row>
    <row r="554509" spans="16:16" x14ac:dyDescent="0.3">
      <c r="P554509" s="83"/>
    </row>
    <row r="554510" spans="16:16" x14ac:dyDescent="0.3">
      <c r="P554510" s="83"/>
    </row>
    <row r="554511" spans="16:16" x14ac:dyDescent="0.3">
      <c r="P554511" s="83"/>
    </row>
    <row r="554512" spans="16:16" x14ac:dyDescent="0.3">
      <c r="P554512" s="83"/>
    </row>
    <row r="554513" spans="16:16" x14ac:dyDescent="0.3">
      <c r="P554513" s="83"/>
    </row>
    <row r="554514" spans="16:16" x14ac:dyDescent="0.3">
      <c r="P554514" s="83"/>
    </row>
    <row r="554515" spans="16:16" x14ac:dyDescent="0.3">
      <c r="P554515" s="83"/>
    </row>
    <row r="554516" spans="16:16" x14ac:dyDescent="0.3">
      <c r="P554516" s="83"/>
    </row>
    <row r="554517" spans="16:16" x14ac:dyDescent="0.3">
      <c r="P554517" s="83"/>
    </row>
    <row r="554518" spans="16:16" x14ac:dyDescent="0.3">
      <c r="P554518" s="83"/>
    </row>
    <row r="554519" spans="16:16" x14ac:dyDescent="0.3">
      <c r="P554519" s="83"/>
    </row>
    <row r="554520" spans="16:16" x14ac:dyDescent="0.3">
      <c r="P554520" s="83"/>
    </row>
    <row r="554521" spans="16:16" x14ac:dyDescent="0.3">
      <c r="P554521" s="83"/>
    </row>
    <row r="554522" spans="16:16" x14ac:dyDescent="0.3">
      <c r="P554522" s="83"/>
    </row>
    <row r="554523" spans="16:16" x14ac:dyDescent="0.3">
      <c r="P554523" s="83"/>
    </row>
    <row r="554524" spans="16:16" x14ac:dyDescent="0.3">
      <c r="P554524" s="83"/>
    </row>
    <row r="554525" spans="16:16" x14ac:dyDescent="0.3">
      <c r="P554525" s="83"/>
    </row>
    <row r="554526" spans="16:16" x14ac:dyDescent="0.3">
      <c r="P554526" s="83"/>
    </row>
    <row r="554527" spans="16:16" x14ac:dyDescent="0.3">
      <c r="P554527" s="83"/>
    </row>
    <row r="554528" spans="16:16" x14ac:dyDescent="0.3">
      <c r="P554528" s="83"/>
    </row>
    <row r="554529" spans="16:16" x14ac:dyDescent="0.3">
      <c r="P554529" s="83"/>
    </row>
    <row r="554530" spans="16:16" x14ac:dyDescent="0.3">
      <c r="P554530" s="83"/>
    </row>
    <row r="554531" spans="16:16" x14ac:dyDescent="0.3">
      <c r="P554531" s="83"/>
    </row>
    <row r="554532" spans="16:16" x14ac:dyDescent="0.3">
      <c r="P554532" s="83"/>
    </row>
    <row r="554533" spans="16:16" x14ac:dyDescent="0.3">
      <c r="P554533" s="83"/>
    </row>
    <row r="554534" spans="16:16" x14ac:dyDescent="0.3">
      <c r="P554534" s="83"/>
    </row>
    <row r="554535" spans="16:16" x14ac:dyDescent="0.3">
      <c r="P554535" s="83"/>
    </row>
    <row r="554536" spans="16:16" x14ac:dyDescent="0.3">
      <c r="P554536" s="83"/>
    </row>
    <row r="554537" spans="16:16" x14ac:dyDescent="0.3">
      <c r="P554537" s="83"/>
    </row>
    <row r="554538" spans="16:16" x14ac:dyDescent="0.3">
      <c r="P554538" s="83"/>
    </row>
    <row r="554539" spans="16:16" x14ac:dyDescent="0.3">
      <c r="P554539" s="83"/>
    </row>
    <row r="554540" spans="16:16" x14ac:dyDescent="0.3">
      <c r="P554540" s="83"/>
    </row>
    <row r="554541" spans="16:16" x14ac:dyDescent="0.3">
      <c r="P554541" s="83"/>
    </row>
    <row r="554542" spans="16:16" x14ac:dyDescent="0.3">
      <c r="P554542" s="83"/>
    </row>
    <row r="554543" spans="16:16" x14ac:dyDescent="0.3">
      <c r="P554543" s="83"/>
    </row>
    <row r="554544" spans="16:16" x14ac:dyDescent="0.3">
      <c r="P554544" s="83"/>
    </row>
    <row r="554545" spans="16:16" x14ac:dyDescent="0.3">
      <c r="P554545" s="83"/>
    </row>
    <row r="554546" spans="16:16" x14ac:dyDescent="0.3">
      <c r="P554546" s="83"/>
    </row>
    <row r="554547" spans="16:16" x14ac:dyDescent="0.3">
      <c r="P554547" s="83"/>
    </row>
    <row r="554548" spans="16:16" x14ac:dyDescent="0.3">
      <c r="P554548" s="83"/>
    </row>
    <row r="554549" spans="16:16" x14ac:dyDescent="0.3">
      <c r="P554549" s="83"/>
    </row>
    <row r="554550" spans="16:16" x14ac:dyDescent="0.3">
      <c r="P554550" s="83"/>
    </row>
    <row r="554551" spans="16:16" x14ac:dyDescent="0.3">
      <c r="P554551" s="83"/>
    </row>
    <row r="554552" spans="16:16" x14ac:dyDescent="0.3">
      <c r="P554552" s="83"/>
    </row>
    <row r="554553" spans="16:16" x14ac:dyDescent="0.3">
      <c r="P554553" s="83"/>
    </row>
    <row r="554554" spans="16:16" x14ac:dyDescent="0.3">
      <c r="P554554" s="83"/>
    </row>
    <row r="554555" spans="16:16" x14ac:dyDescent="0.3">
      <c r="P554555" s="83"/>
    </row>
    <row r="554556" spans="16:16" x14ac:dyDescent="0.3">
      <c r="P554556" s="83"/>
    </row>
    <row r="554557" spans="16:16" x14ac:dyDescent="0.3">
      <c r="P554557" s="83"/>
    </row>
    <row r="554558" spans="16:16" x14ac:dyDescent="0.3">
      <c r="P554558" s="83"/>
    </row>
    <row r="554559" spans="16:16" x14ac:dyDescent="0.3">
      <c r="P554559" s="83"/>
    </row>
    <row r="554560" spans="16:16" x14ac:dyDescent="0.3">
      <c r="P554560" s="83"/>
    </row>
    <row r="554561" spans="16:16" x14ac:dyDescent="0.3">
      <c r="P554561" s="83"/>
    </row>
    <row r="554562" spans="16:16" x14ac:dyDescent="0.3">
      <c r="P554562" s="83"/>
    </row>
    <row r="554563" spans="16:16" x14ac:dyDescent="0.3">
      <c r="P554563" s="83"/>
    </row>
    <row r="554564" spans="16:16" x14ac:dyDescent="0.3">
      <c r="P554564" s="83"/>
    </row>
    <row r="554565" spans="16:16" x14ac:dyDescent="0.3">
      <c r="P554565" s="83"/>
    </row>
    <row r="554566" spans="16:16" x14ac:dyDescent="0.3">
      <c r="P554566" s="83"/>
    </row>
    <row r="554567" spans="16:16" x14ac:dyDescent="0.3">
      <c r="P554567" s="83"/>
    </row>
    <row r="554568" spans="16:16" x14ac:dyDescent="0.3">
      <c r="P554568" s="83"/>
    </row>
    <row r="554569" spans="16:16" x14ac:dyDescent="0.3">
      <c r="P554569" s="83"/>
    </row>
    <row r="554570" spans="16:16" x14ac:dyDescent="0.3">
      <c r="P554570" s="83"/>
    </row>
    <row r="554571" spans="16:16" x14ac:dyDescent="0.3">
      <c r="P554571" s="83"/>
    </row>
    <row r="554572" spans="16:16" x14ac:dyDescent="0.3">
      <c r="P554572" s="83"/>
    </row>
    <row r="554573" spans="16:16" x14ac:dyDescent="0.3">
      <c r="P554573" s="83"/>
    </row>
    <row r="554574" spans="16:16" x14ac:dyDescent="0.3">
      <c r="P554574" s="83"/>
    </row>
    <row r="554575" spans="16:16" x14ac:dyDescent="0.3">
      <c r="P554575" s="83"/>
    </row>
    <row r="554576" spans="16:16" x14ac:dyDescent="0.3">
      <c r="P554576" s="83"/>
    </row>
    <row r="554577" spans="16:16" x14ac:dyDescent="0.3">
      <c r="P554577" s="83"/>
    </row>
    <row r="554578" spans="16:16" x14ac:dyDescent="0.3">
      <c r="P554578" s="83"/>
    </row>
    <row r="554579" spans="16:16" x14ac:dyDescent="0.3">
      <c r="P554579" s="83"/>
    </row>
    <row r="554580" spans="16:16" x14ac:dyDescent="0.3">
      <c r="P554580" s="83"/>
    </row>
    <row r="554581" spans="16:16" x14ac:dyDescent="0.3">
      <c r="P554581" s="83"/>
    </row>
    <row r="554582" spans="16:16" x14ac:dyDescent="0.3">
      <c r="P554582" s="83"/>
    </row>
    <row r="554583" spans="16:16" x14ac:dyDescent="0.3">
      <c r="P554583" s="83"/>
    </row>
    <row r="554584" spans="16:16" x14ac:dyDescent="0.3">
      <c r="P554584" s="83"/>
    </row>
    <row r="554585" spans="16:16" x14ac:dyDescent="0.3">
      <c r="P554585" s="83"/>
    </row>
    <row r="554586" spans="16:16" x14ac:dyDescent="0.3">
      <c r="P554586" s="83"/>
    </row>
    <row r="554587" spans="16:16" x14ac:dyDescent="0.3">
      <c r="P554587" s="83"/>
    </row>
    <row r="554588" spans="16:16" x14ac:dyDescent="0.3">
      <c r="P554588" s="83"/>
    </row>
    <row r="554589" spans="16:16" x14ac:dyDescent="0.3">
      <c r="P554589" s="83"/>
    </row>
    <row r="554590" spans="16:16" x14ac:dyDescent="0.3">
      <c r="P554590" s="83"/>
    </row>
    <row r="554591" spans="16:16" x14ac:dyDescent="0.3">
      <c r="P554591" s="83"/>
    </row>
    <row r="554592" spans="16:16" x14ac:dyDescent="0.3">
      <c r="P554592" s="83"/>
    </row>
    <row r="554593" spans="16:16" x14ac:dyDescent="0.3">
      <c r="P554593" s="83"/>
    </row>
    <row r="554594" spans="16:16" x14ac:dyDescent="0.3">
      <c r="P554594" s="83"/>
    </row>
    <row r="554595" spans="16:16" x14ac:dyDescent="0.3">
      <c r="P554595" s="83"/>
    </row>
    <row r="554596" spans="16:16" x14ac:dyDescent="0.3">
      <c r="P554596" s="83"/>
    </row>
    <row r="554597" spans="16:16" x14ac:dyDescent="0.3">
      <c r="P554597" s="83"/>
    </row>
    <row r="554598" spans="16:16" x14ac:dyDescent="0.3">
      <c r="P554598" s="83"/>
    </row>
    <row r="554599" spans="16:16" x14ac:dyDescent="0.3">
      <c r="P554599" s="83"/>
    </row>
    <row r="554600" spans="16:16" x14ac:dyDescent="0.3">
      <c r="P554600" s="83"/>
    </row>
    <row r="554601" spans="16:16" x14ac:dyDescent="0.3">
      <c r="P554601" s="83"/>
    </row>
    <row r="554602" spans="16:16" x14ac:dyDescent="0.3">
      <c r="P554602" s="83"/>
    </row>
    <row r="554603" spans="16:16" x14ac:dyDescent="0.3">
      <c r="P554603" s="83"/>
    </row>
    <row r="554604" spans="16:16" x14ac:dyDescent="0.3">
      <c r="P554604" s="83"/>
    </row>
    <row r="554605" spans="16:16" x14ac:dyDescent="0.3">
      <c r="P554605" s="83"/>
    </row>
    <row r="554606" spans="16:16" x14ac:dyDescent="0.3">
      <c r="P554606" s="83"/>
    </row>
    <row r="554607" spans="16:16" x14ac:dyDescent="0.3">
      <c r="P554607" s="83"/>
    </row>
    <row r="554608" spans="16:16" x14ac:dyDescent="0.3">
      <c r="P554608" s="83"/>
    </row>
    <row r="554609" spans="16:16" x14ac:dyDescent="0.3">
      <c r="P554609" s="83"/>
    </row>
    <row r="554610" spans="16:16" x14ac:dyDescent="0.3">
      <c r="P554610" s="83"/>
    </row>
    <row r="554611" spans="16:16" x14ac:dyDescent="0.3">
      <c r="P554611" s="83"/>
    </row>
    <row r="554612" spans="16:16" x14ac:dyDescent="0.3">
      <c r="P554612" s="83"/>
    </row>
    <row r="554613" spans="16:16" x14ac:dyDescent="0.3">
      <c r="P554613" s="83"/>
    </row>
    <row r="554614" spans="16:16" x14ac:dyDescent="0.3">
      <c r="P554614" s="83"/>
    </row>
    <row r="554615" spans="16:16" x14ac:dyDescent="0.3">
      <c r="P554615" s="83"/>
    </row>
    <row r="554616" spans="16:16" x14ac:dyDescent="0.3">
      <c r="P554616" s="83"/>
    </row>
    <row r="554617" spans="16:16" x14ac:dyDescent="0.3">
      <c r="P554617" s="83"/>
    </row>
    <row r="554618" spans="16:16" x14ac:dyDescent="0.3">
      <c r="P554618" s="83"/>
    </row>
    <row r="554619" spans="16:16" x14ac:dyDescent="0.3">
      <c r="P554619" s="83"/>
    </row>
    <row r="554620" spans="16:16" x14ac:dyDescent="0.3">
      <c r="P554620" s="83"/>
    </row>
    <row r="554621" spans="16:16" x14ac:dyDescent="0.3">
      <c r="P554621" s="83"/>
    </row>
    <row r="554622" spans="16:16" x14ac:dyDescent="0.3">
      <c r="P554622" s="83"/>
    </row>
    <row r="554623" spans="16:16" x14ac:dyDescent="0.3">
      <c r="P554623" s="83"/>
    </row>
    <row r="554624" spans="16:16" x14ac:dyDescent="0.3">
      <c r="P554624" s="83"/>
    </row>
    <row r="554625" spans="16:16" x14ac:dyDescent="0.3">
      <c r="P554625" s="83"/>
    </row>
    <row r="554626" spans="16:16" x14ac:dyDescent="0.3">
      <c r="P554626" s="83"/>
    </row>
    <row r="554627" spans="16:16" x14ac:dyDescent="0.3">
      <c r="P554627" s="83"/>
    </row>
    <row r="554628" spans="16:16" x14ac:dyDescent="0.3">
      <c r="P554628" s="83"/>
    </row>
    <row r="554629" spans="16:16" x14ac:dyDescent="0.3">
      <c r="P554629" s="83"/>
    </row>
    <row r="554630" spans="16:16" x14ac:dyDescent="0.3">
      <c r="P554630" s="83"/>
    </row>
    <row r="554631" spans="16:16" x14ac:dyDescent="0.3">
      <c r="P554631" s="83"/>
    </row>
    <row r="554632" spans="16:16" x14ac:dyDescent="0.3">
      <c r="P554632" s="83"/>
    </row>
    <row r="554633" spans="16:16" x14ac:dyDescent="0.3">
      <c r="P554633" s="83"/>
    </row>
    <row r="554634" spans="16:16" x14ac:dyDescent="0.3">
      <c r="P554634" s="83"/>
    </row>
    <row r="554635" spans="16:16" x14ac:dyDescent="0.3">
      <c r="P554635" s="83"/>
    </row>
    <row r="554636" spans="16:16" x14ac:dyDescent="0.3">
      <c r="P554636" s="83"/>
    </row>
    <row r="554637" spans="16:16" x14ac:dyDescent="0.3">
      <c r="P554637" s="83"/>
    </row>
    <row r="554638" spans="16:16" x14ac:dyDescent="0.3">
      <c r="P554638" s="83"/>
    </row>
    <row r="554639" spans="16:16" x14ac:dyDescent="0.3">
      <c r="P554639" s="83"/>
    </row>
    <row r="554640" spans="16:16" x14ac:dyDescent="0.3">
      <c r="P554640" s="83"/>
    </row>
    <row r="554641" spans="16:16" x14ac:dyDescent="0.3">
      <c r="P554641" s="83"/>
    </row>
    <row r="554642" spans="16:16" x14ac:dyDescent="0.3">
      <c r="P554642" s="83"/>
    </row>
    <row r="554643" spans="16:16" x14ac:dyDescent="0.3">
      <c r="P554643" s="83"/>
    </row>
    <row r="554644" spans="16:16" x14ac:dyDescent="0.3">
      <c r="P554644" s="83"/>
    </row>
    <row r="554645" spans="16:16" x14ac:dyDescent="0.3">
      <c r="P554645" s="83"/>
    </row>
    <row r="554646" spans="16:16" x14ac:dyDescent="0.3">
      <c r="P554646" s="83"/>
    </row>
    <row r="554647" spans="16:16" x14ac:dyDescent="0.3">
      <c r="P554647" s="83"/>
    </row>
    <row r="554648" spans="16:16" x14ac:dyDescent="0.3">
      <c r="P554648" s="83"/>
    </row>
    <row r="554649" spans="16:16" x14ac:dyDescent="0.3">
      <c r="P554649" s="83"/>
    </row>
    <row r="554650" spans="16:16" x14ac:dyDescent="0.3">
      <c r="P554650" s="83"/>
    </row>
    <row r="554651" spans="16:16" x14ac:dyDescent="0.3">
      <c r="P554651" s="83"/>
    </row>
    <row r="554652" spans="16:16" x14ac:dyDescent="0.3">
      <c r="P554652" s="83"/>
    </row>
    <row r="554653" spans="16:16" x14ac:dyDescent="0.3">
      <c r="P554653" s="83"/>
    </row>
    <row r="554654" spans="16:16" x14ac:dyDescent="0.3">
      <c r="P554654" s="83"/>
    </row>
    <row r="554655" spans="16:16" x14ac:dyDescent="0.3">
      <c r="P554655" s="83"/>
    </row>
    <row r="554656" spans="16:16" x14ac:dyDescent="0.3">
      <c r="P554656" s="83"/>
    </row>
    <row r="554657" spans="16:16" x14ac:dyDescent="0.3">
      <c r="P554657" s="83"/>
    </row>
    <row r="554658" spans="16:16" x14ac:dyDescent="0.3">
      <c r="P554658" s="83"/>
    </row>
    <row r="554659" spans="16:16" x14ac:dyDescent="0.3">
      <c r="P554659" s="83"/>
    </row>
    <row r="554660" spans="16:16" x14ac:dyDescent="0.3">
      <c r="P554660" s="83"/>
    </row>
    <row r="554661" spans="16:16" x14ac:dyDescent="0.3">
      <c r="P554661" s="83"/>
    </row>
    <row r="554662" spans="16:16" x14ac:dyDescent="0.3">
      <c r="P554662" s="83"/>
    </row>
    <row r="554663" spans="16:16" x14ac:dyDescent="0.3">
      <c r="P554663" s="83"/>
    </row>
    <row r="554664" spans="16:16" x14ac:dyDescent="0.3">
      <c r="P554664" s="83"/>
    </row>
    <row r="554665" spans="16:16" x14ac:dyDescent="0.3">
      <c r="P554665" s="83"/>
    </row>
    <row r="554666" spans="16:16" x14ac:dyDescent="0.3">
      <c r="P554666" s="83"/>
    </row>
    <row r="554667" spans="16:16" x14ac:dyDescent="0.3">
      <c r="P554667" s="83"/>
    </row>
    <row r="554668" spans="16:16" x14ac:dyDescent="0.3">
      <c r="P554668" s="83"/>
    </row>
    <row r="554669" spans="16:16" x14ac:dyDescent="0.3">
      <c r="P554669" s="83"/>
    </row>
    <row r="554670" spans="16:16" x14ac:dyDescent="0.3">
      <c r="P554670" s="83"/>
    </row>
    <row r="554671" spans="16:16" x14ac:dyDescent="0.3">
      <c r="P554671" s="83"/>
    </row>
    <row r="554672" spans="16:16" x14ac:dyDescent="0.3">
      <c r="P554672" s="83"/>
    </row>
    <row r="554673" spans="16:16" x14ac:dyDescent="0.3">
      <c r="P554673" s="83"/>
    </row>
    <row r="554674" spans="16:16" x14ac:dyDescent="0.3">
      <c r="P554674" s="83"/>
    </row>
    <row r="554675" spans="16:16" x14ac:dyDescent="0.3">
      <c r="P554675" s="83"/>
    </row>
    <row r="554676" spans="16:16" x14ac:dyDescent="0.3">
      <c r="P554676" s="83"/>
    </row>
    <row r="554677" spans="16:16" x14ac:dyDescent="0.3">
      <c r="P554677" s="83"/>
    </row>
    <row r="554678" spans="16:16" x14ac:dyDescent="0.3">
      <c r="P554678" s="83"/>
    </row>
    <row r="554679" spans="16:16" x14ac:dyDescent="0.3">
      <c r="P554679" s="83"/>
    </row>
    <row r="554680" spans="16:16" x14ac:dyDescent="0.3">
      <c r="P554680" s="83"/>
    </row>
    <row r="554681" spans="16:16" x14ac:dyDescent="0.3">
      <c r="P554681" s="83"/>
    </row>
    <row r="554682" spans="16:16" x14ac:dyDescent="0.3">
      <c r="P554682" s="83"/>
    </row>
    <row r="554683" spans="16:16" x14ac:dyDescent="0.3">
      <c r="P554683" s="83"/>
    </row>
    <row r="554684" spans="16:16" x14ac:dyDescent="0.3">
      <c r="P554684" s="83"/>
    </row>
    <row r="554685" spans="16:16" x14ac:dyDescent="0.3">
      <c r="P554685" s="83"/>
    </row>
    <row r="554686" spans="16:16" x14ac:dyDescent="0.3">
      <c r="P554686" s="83"/>
    </row>
    <row r="554687" spans="16:16" x14ac:dyDescent="0.3">
      <c r="P554687" s="83"/>
    </row>
    <row r="554688" spans="16:16" x14ac:dyDescent="0.3">
      <c r="P554688" s="83"/>
    </row>
    <row r="554689" spans="16:16" x14ac:dyDescent="0.3">
      <c r="P554689" s="83"/>
    </row>
    <row r="554690" spans="16:16" x14ac:dyDescent="0.3">
      <c r="P554690" s="83"/>
    </row>
    <row r="554691" spans="16:16" x14ac:dyDescent="0.3">
      <c r="P554691" s="83"/>
    </row>
    <row r="554692" spans="16:16" x14ac:dyDescent="0.3">
      <c r="P554692" s="83"/>
    </row>
    <row r="554693" spans="16:16" x14ac:dyDescent="0.3">
      <c r="P554693" s="83"/>
    </row>
    <row r="554694" spans="16:16" x14ac:dyDescent="0.3">
      <c r="P554694" s="83"/>
    </row>
    <row r="554695" spans="16:16" x14ac:dyDescent="0.3">
      <c r="P554695" s="83"/>
    </row>
    <row r="554696" spans="16:16" x14ac:dyDescent="0.3">
      <c r="P554696" s="83"/>
    </row>
    <row r="554697" spans="16:16" x14ac:dyDescent="0.3">
      <c r="P554697" s="83"/>
    </row>
    <row r="554698" spans="16:16" x14ac:dyDescent="0.3">
      <c r="P554698" s="83"/>
    </row>
    <row r="554699" spans="16:16" x14ac:dyDescent="0.3">
      <c r="P554699" s="83"/>
    </row>
    <row r="554700" spans="16:16" x14ac:dyDescent="0.3">
      <c r="P554700" s="83"/>
    </row>
    <row r="554701" spans="16:16" x14ac:dyDescent="0.3">
      <c r="P554701" s="83"/>
    </row>
    <row r="554702" spans="16:16" x14ac:dyDescent="0.3">
      <c r="P554702" s="83"/>
    </row>
    <row r="554703" spans="16:16" x14ac:dyDescent="0.3">
      <c r="P554703" s="83"/>
    </row>
    <row r="554704" spans="16:16" x14ac:dyDescent="0.3">
      <c r="P554704" s="83"/>
    </row>
    <row r="554705" spans="16:16" x14ac:dyDescent="0.3">
      <c r="P554705" s="83"/>
    </row>
    <row r="554706" spans="16:16" x14ac:dyDescent="0.3">
      <c r="P554706" s="83"/>
    </row>
    <row r="554707" spans="16:16" x14ac:dyDescent="0.3">
      <c r="P554707" s="83"/>
    </row>
    <row r="554708" spans="16:16" x14ac:dyDescent="0.3">
      <c r="P554708" s="83"/>
    </row>
    <row r="554709" spans="16:16" x14ac:dyDescent="0.3">
      <c r="P554709" s="83"/>
    </row>
    <row r="554710" spans="16:16" x14ac:dyDescent="0.3">
      <c r="P554710" s="83"/>
    </row>
    <row r="554711" spans="16:16" x14ac:dyDescent="0.3">
      <c r="P554711" s="83"/>
    </row>
    <row r="554712" spans="16:16" x14ac:dyDescent="0.3">
      <c r="P554712" s="83"/>
    </row>
    <row r="554713" spans="16:16" x14ac:dyDescent="0.3">
      <c r="P554713" s="83"/>
    </row>
    <row r="554714" spans="16:16" x14ac:dyDescent="0.3">
      <c r="P554714" s="83"/>
    </row>
    <row r="554715" spans="16:16" x14ac:dyDescent="0.3">
      <c r="P554715" s="83"/>
    </row>
    <row r="554716" spans="16:16" x14ac:dyDescent="0.3">
      <c r="P554716" s="83"/>
    </row>
    <row r="554717" spans="16:16" x14ac:dyDescent="0.3">
      <c r="P554717" s="83"/>
    </row>
    <row r="554718" spans="16:16" x14ac:dyDescent="0.3">
      <c r="P554718" s="83"/>
    </row>
    <row r="554719" spans="16:16" x14ac:dyDescent="0.3">
      <c r="P554719" s="83"/>
    </row>
    <row r="554720" spans="16:16" x14ac:dyDescent="0.3">
      <c r="P554720" s="83"/>
    </row>
    <row r="554721" spans="16:16" x14ac:dyDescent="0.3">
      <c r="P554721" s="83"/>
    </row>
    <row r="554722" spans="16:16" x14ac:dyDescent="0.3">
      <c r="P554722" s="83"/>
    </row>
    <row r="554723" spans="16:16" x14ac:dyDescent="0.3">
      <c r="P554723" s="83"/>
    </row>
    <row r="554724" spans="16:16" x14ac:dyDescent="0.3">
      <c r="P554724" s="83"/>
    </row>
    <row r="554725" spans="16:16" x14ac:dyDescent="0.3">
      <c r="P554725" s="83"/>
    </row>
    <row r="554726" spans="16:16" x14ac:dyDescent="0.3">
      <c r="P554726" s="83"/>
    </row>
    <row r="554727" spans="16:16" x14ac:dyDescent="0.3">
      <c r="P554727" s="83"/>
    </row>
    <row r="554728" spans="16:16" x14ac:dyDescent="0.3">
      <c r="P554728" s="83"/>
    </row>
    <row r="554729" spans="16:16" x14ac:dyDescent="0.3">
      <c r="P554729" s="83"/>
    </row>
    <row r="554730" spans="16:16" x14ac:dyDescent="0.3">
      <c r="P554730" s="83"/>
    </row>
    <row r="554731" spans="16:16" x14ac:dyDescent="0.3">
      <c r="P554731" s="83"/>
    </row>
    <row r="554732" spans="16:16" x14ac:dyDescent="0.3">
      <c r="P554732" s="83"/>
    </row>
    <row r="554733" spans="16:16" x14ac:dyDescent="0.3">
      <c r="P554733" s="83"/>
    </row>
    <row r="554734" spans="16:16" x14ac:dyDescent="0.3">
      <c r="P554734" s="83"/>
    </row>
    <row r="554735" spans="16:16" x14ac:dyDescent="0.3">
      <c r="P554735" s="83"/>
    </row>
    <row r="554736" spans="16:16" x14ac:dyDescent="0.3">
      <c r="P554736" s="83"/>
    </row>
    <row r="554737" spans="16:16" x14ac:dyDescent="0.3">
      <c r="P554737" s="83"/>
    </row>
    <row r="554738" spans="16:16" x14ac:dyDescent="0.3">
      <c r="P554738" s="83"/>
    </row>
    <row r="554739" spans="16:16" x14ac:dyDescent="0.3">
      <c r="P554739" s="83"/>
    </row>
    <row r="554740" spans="16:16" x14ac:dyDescent="0.3">
      <c r="P554740" s="83"/>
    </row>
    <row r="554741" spans="16:16" x14ac:dyDescent="0.3">
      <c r="P554741" s="83"/>
    </row>
    <row r="554742" spans="16:16" x14ac:dyDescent="0.3">
      <c r="P554742" s="83"/>
    </row>
    <row r="554743" spans="16:16" x14ac:dyDescent="0.3">
      <c r="P554743" s="83"/>
    </row>
    <row r="554744" spans="16:16" x14ac:dyDescent="0.3">
      <c r="P554744" s="83"/>
    </row>
    <row r="554745" spans="16:16" x14ac:dyDescent="0.3">
      <c r="P554745" s="83"/>
    </row>
    <row r="554746" spans="16:16" x14ac:dyDescent="0.3">
      <c r="P554746" s="83"/>
    </row>
    <row r="554747" spans="16:16" x14ac:dyDescent="0.3">
      <c r="P554747" s="83"/>
    </row>
    <row r="554748" spans="16:16" x14ac:dyDescent="0.3">
      <c r="P554748" s="83"/>
    </row>
    <row r="554749" spans="16:16" x14ac:dyDescent="0.3">
      <c r="P554749" s="83"/>
    </row>
    <row r="554750" spans="16:16" x14ac:dyDescent="0.3">
      <c r="P554750" s="83"/>
    </row>
    <row r="554751" spans="16:16" x14ac:dyDescent="0.3">
      <c r="P554751" s="83"/>
    </row>
    <row r="554752" spans="16:16" x14ac:dyDescent="0.3">
      <c r="P554752" s="83"/>
    </row>
    <row r="554753" spans="16:16" x14ac:dyDescent="0.3">
      <c r="P554753" s="83"/>
    </row>
    <row r="554754" spans="16:16" x14ac:dyDescent="0.3">
      <c r="P554754" s="83"/>
    </row>
    <row r="554755" spans="16:16" x14ac:dyDescent="0.3">
      <c r="P554755" s="83"/>
    </row>
    <row r="554756" spans="16:16" x14ac:dyDescent="0.3">
      <c r="P554756" s="83"/>
    </row>
    <row r="554757" spans="16:16" x14ac:dyDescent="0.3">
      <c r="P554757" s="83"/>
    </row>
    <row r="554758" spans="16:16" x14ac:dyDescent="0.3">
      <c r="P554758" s="83"/>
    </row>
    <row r="554759" spans="16:16" x14ac:dyDescent="0.3">
      <c r="P554759" s="83"/>
    </row>
    <row r="554760" spans="16:16" x14ac:dyDescent="0.3">
      <c r="P554760" s="83"/>
    </row>
    <row r="554761" spans="16:16" x14ac:dyDescent="0.3">
      <c r="P554761" s="83"/>
    </row>
    <row r="554762" spans="16:16" x14ac:dyDescent="0.3">
      <c r="P554762" s="83"/>
    </row>
    <row r="554763" spans="16:16" x14ac:dyDescent="0.3">
      <c r="P554763" s="83"/>
    </row>
    <row r="554764" spans="16:16" x14ac:dyDescent="0.3">
      <c r="P554764" s="83"/>
    </row>
    <row r="554765" spans="16:16" x14ac:dyDescent="0.3">
      <c r="P554765" s="83"/>
    </row>
    <row r="554766" spans="16:16" x14ac:dyDescent="0.3">
      <c r="P554766" s="83"/>
    </row>
    <row r="554767" spans="16:16" x14ac:dyDescent="0.3">
      <c r="P554767" s="83"/>
    </row>
    <row r="554768" spans="16:16" x14ac:dyDescent="0.3">
      <c r="P554768" s="83"/>
    </row>
    <row r="554769" spans="16:16" x14ac:dyDescent="0.3">
      <c r="P554769" s="83"/>
    </row>
    <row r="554770" spans="16:16" x14ac:dyDescent="0.3">
      <c r="P554770" s="83"/>
    </row>
    <row r="554771" spans="16:16" x14ac:dyDescent="0.3">
      <c r="P554771" s="83"/>
    </row>
    <row r="554772" spans="16:16" x14ac:dyDescent="0.3">
      <c r="P554772" s="83"/>
    </row>
    <row r="554773" spans="16:16" x14ac:dyDescent="0.3">
      <c r="P554773" s="83"/>
    </row>
    <row r="554774" spans="16:16" x14ac:dyDescent="0.3">
      <c r="P554774" s="83"/>
    </row>
    <row r="554775" spans="16:16" x14ac:dyDescent="0.3">
      <c r="P554775" s="83"/>
    </row>
    <row r="554776" spans="16:16" x14ac:dyDescent="0.3">
      <c r="P554776" s="83"/>
    </row>
    <row r="554777" spans="16:16" x14ac:dyDescent="0.3">
      <c r="P554777" s="83"/>
    </row>
    <row r="554778" spans="16:16" x14ac:dyDescent="0.3">
      <c r="P554778" s="83"/>
    </row>
    <row r="554779" spans="16:16" x14ac:dyDescent="0.3">
      <c r="P554779" s="83"/>
    </row>
    <row r="554780" spans="16:16" x14ac:dyDescent="0.3">
      <c r="P554780" s="83"/>
    </row>
    <row r="554781" spans="16:16" x14ac:dyDescent="0.3">
      <c r="P554781" s="83"/>
    </row>
    <row r="554782" spans="16:16" x14ac:dyDescent="0.3">
      <c r="P554782" s="83"/>
    </row>
    <row r="554783" spans="16:16" x14ac:dyDescent="0.3">
      <c r="P554783" s="83"/>
    </row>
    <row r="554784" spans="16:16" x14ac:dyDescent="0.3">
      <c r="P554784" s="83"/>
    </row>
    <row r="554785" spans="16:16" x14ac:dyDescent="0.3">
      <c r="P554785" s="83"/>
    </row>
    <row r="554786" spans="16:16" x14ac:dyDescent="0.3">
      <c r="P554786" s="83"/>
    </row>
    <row r="554787" spans="16:16" x14ac:dyDescent="0.3">
      <c r="P554787" s="83"/>
    </row>
    <row r="554788" spans="16:16" x14ac:dyDescent="0.3">
      <c r="P554788" s="83"/>
    </row>
    <row r="554789" spans="16:16" x14ac:dyDescent="0.3">
      <c r="P554789" s="83"/>
    </row>
    <row r="554790" spans="16:16" x14ac:dyDescent="0.3">
      <c r="P554790" s="83"/>
    </row>
    <row r="554791" spans="16:16" x14ac:dyDescent="0.3">
      <c r="P554791" s="83"/>
    </row>
    <row r="554792" spans="16:16" x14ac:dyDescent="0.3">
      <c r="P554792" s="83"/>
    </row>
    <row r="554793" spans="16:16" x14ac:dyDescent="0.3">
      <c r="P554793" s="83"/>
    </row>
    <row r="554794" spans="16:16" x14ac:dyDescent="0.3">
      <c r="P554794" s="83"/>
    </row>
    <row r="554795" spans="16:16" x14ac:dyDescent="0.3">
      <c r="P554795" s="83"/>
    </row>
    <row r="554796" spans="16:16" x14ac:dyDescent="0.3">
      <c r="P554796" s="83"/>
    </row>
    <row r="554797" spans="16:16" x14ac:dyDescent="0.3">
      <c r="P554797" s="83"/>
    </row>
    <row r="554798" spans="16:16" x14ac:dyDescent="0.3">
      <c r="P554798" s="83"/>
    </row>
    <row r="554799" spans="16:16" x14ac:dyDescent="0.3">
      <c r="P554799" s="83"/>
    </row>
    <row r="554800" spans="16:16" x14ac:dyDescent="0.3">
      <c r="P554800" s="83"/>
    </row>
    <row r="554801" spans="16:16" x14ac:dyDescent="0.3">
      <c r="P554801" s="83"/>
    </row>
    <row r="554802" spans="16:16" x14ac:dyDescent="0.3">
      <c r="P554802" s="83"/>
    </row>
    <row r="554803" spans="16:16" x14ac:dyDescent="0.3">
      <c r="P554803" s="83"/>
    </row>
    <row r="554804" spans="16:16" x14ac:dyDescent="0.3">
      <c r="P554804" s="83"/>
    </row>
    <row r="554805" spans="16:16" x14ac:dyDescent="0.3">
      <c r="P554805" s="83"/>
    </row>
    <row r="554806" spans="16:16" x14ac:dyDescent="0.3">
      <c r="P554806" s="83"/>
    </row>
    <row r="554807" spans="16:16" x14ac:dyDescent="0.3">
      <c r="P554807" s="83"/>
    </row>
    <row r="554808" spans="16:16" x14ac:dyDescent="0.3">
      <c r="P554808" s="83"/>
    </row>
    <row r="554809" spans="16:16" x14ac:dyDescent="0.3">
      <c r="P554809" s="83"/>
    </row>
    <row r="554810" spans="16:16" x14ac:dyDescent="0.3">
      <c r="P554810" s="83"/>
    </row>
    <row r="554811" spans="16:16" x14ac:dyDescent="0.3">
      <c r="P554811" s="83"/>
    </row>
    <row r="554812" spans="16:16" x14ac:dyDescent="0.3">
      <c r="P554812" s="83"/>
    </row>
    <row r="554813" spans="16:16" x14ac:dyDescent="0.3">
      <c r="P554813" s="83"/>
    </row>
    <row r="554814" spans="16:16" x14ac:dyDescent="0.3">
      <c r="P554814" s="83"/>
    </row>
    <row r="554815" spans="16:16" x14ac:dyDescent="0.3">
      <c r="P554815" s="83"/>
    </row>
    <row r="554816" spans="16:16" x14ac:dyDescent="0.3">
      <c r="P554816" s="83"/>
    </row>
    <row r="554817" spans="16:16" x14ac:dyDescent="0.3">
      <c r="P554817" s="83"/>
    </row>
    <row r="554818" spans="16:16" x14ac:dyDescent="0.3">
      <c r="P554818" s="83"/>
    </row>
    <row r="554819" spans="16:16" x14ac:dyDescent="0.3">
      <c r="P554819" s="83"/>
    </row>
    <row r="554820" spans="16:16" x14ac:dyDescent="0.3">
      <c r="P554820" s="83"/>
    </row>
    <row r="554821" spans="16:16" x14ac:dyDescent="0.3">
      <c r="P554821" s="83"/>
    </row>
    <row r="554822" spans="16:16" x14ac:dyDescent="0.3">
      <c r="P554822" s="83"/>
    </row>
    <row r="554823" spans="16:16" x14ac:dyDescent="0.3">
      <c r="P554823" s="83"/>
    </row>
    <row r="554824" spans="16:16" x14ac:dyDescent="0.3">
      <c r="P554824" s="83"/>
    </row>
    <row r="554825" spans="16:16" x14ac:dyDescent="0.3">
      <c r="P554825" s="83"/>
    </row>
    <row r="554826" spans="16:16" x14ac:dyDescent="0.3">
      <c r="P554826" s="83"/>
    </row>
    <row r="554827" spans="16:16" x14ac:dyDescent="0.3">
      <c r="P554827" s="83"/>
    </row>
    <row r="554828" spans="16:16" x14ac:dyDescent="0.3">
      <c r="P554828" s="83"/>
    </row>
    <row r="554829" spans="16:16" x14ac:dyDescent="0.3">
      <c r="P554829" s="83"/>
    </row>
    <row r="554830" spans="16:16" x14ac:dyDescent="0.3">
      <c r="P554830" s="83"/>
    </row>
    <row r="554831" spans="16:16" x14ac:dyDescent="0.3">
      <c r="P554831" s="83"/>
    </row>
    <row r="554832" spans="16:16" x14ac:dyDescent="0.3">
      <c r="P554832" s="83"/>
    </row>
    <row r="554833" spans="16:16" x14ac:dyDescent="0.3">
      <c r="P554833" s="83"/>
    </row>
    <row r="554834" spans="16:16" x14ac:dyDescent="0.3">
      <c r="P554834" s="83"/>
    </row>
    <row r="554835" spans="16:16" x14ac:dyDescent="0.3">
      <c r="P554835" s="83"/>
    </row>
    <row r="554836" spans="16:16" x14ac:dyDescent="0.3">
      <c r="P554836" s="83"/>
    </row>
    <row r="554837" spans="16:16" x14ac:dyDescent="0.3">
      <c r="P554837" s="83"/>
    </row>
    <row r="554838" spans="16:16" x14ac:dyDescent="0.3">
      <c r="P554838" s="83"/>
    </row>
    <row r="554839" spans="16:16" x14ac:dyDescent="0.3">
      <c r="P554839" s="83"/>
    </row>
    <row r="554840" spans="16:16" x14ac:dyDescent="0.3">
      <c r="P554840" s="83"/>
    </row>
    <row r="554841" spans="16:16" x14ac:dyDescent="0.3">
      <c r="P554841" s="83"/>
    </row>
    <row r="554842" spans="16:16" x14ac:dyDescent="0.3">
      <c r="P554842" s="83"/>
    </row>
    <row r="554843" spans="16:16" x14ac:dyDescent="0.3">
      <c r="P554843" s="83"/>
    </row>
    <row r="554844" spans="16:16" x14ac:dyDescent="0.3">
      <c r="P554844" s="83"/>
    </row>
    <row r="554845" spans="16:16" x14ac:dyDescent="0.3">
      <c r="P554845" s="83"/>
    </row>
    <row r="554846" spans="16:16" x14ac:dyDescent="0.3">
      <c r="P554846" s="83"/>
    </row>
    <row r="554847" spans="16:16" x14ac:dyDescent="0.3">
      <c r="P554847" s="83"/>
    </row>
    <row r="554848" spans="16:16" x14ac:dyDescent="0.3">
      <c r="P554848" s="83"/>
    </row>
    <row r="554849" spans="16:16" x14ac:dyDescent="0.3">
      <c r="P554849" s="83"/>
    </row>
    <row r="554850" spans="16:16" x14ac:dyDescent="0.3">
      <c r="P554850" s="83"/>
    </row>
    <row r="554851" spans="16:16" x14ac:dyDescent="0.3">
      <c r="P554851" s="83"/>
    </row>
    <row r="554852" spans="16:16" x14ac:dyDescent="0.3">
      <c r="P554852" s="83"/>
    </row>
    <row r="554853" spans="16:16" x14ac:dyDescent="0.3">
      <c r="P554853" s="83"/>
    </row>
    <row r="554854" spans="16:16" x14ac:dyDescent="0.3">
      <c r="P554854" s="83"/>
    </row>
    <row r="554855" spans="16:16" x14ac:dyDescent="0.3">
      <c r="P554855" s="83"/>
    </row>
    <row r="554856" spans="16:16" x14ac:dyDescent="0.3">
      <c r="P554856" s="83"/>
    </row>
    <row r="554857" spans="16:16" x14ac:dyDescent="0.3">
      <c r="P554857" s="83"/>
    </row>
    <row r="554858" spans="16:16" x14ac:dyDescent="0.3">
      <c r="P554858" s="83"/>
    </row>
    <row r="554859" spans="16:16" x14ac:dyDescent="0.3">
      <c r="P554859" s="83"/>
    </row>
    <row r="554860" spans="16:16" x14ac:dyDescent="0.3">
      <c r="P554860" s="83"/>
    </row>
    <row r="554861" spans="16:16" x14ac:dyDescent="0.3">
      <c r="P554861" s="83"/>
    </row>
    <row r="554862" spans="16:16" x14ac:dyDescent="0.3">
      <c r="P554862" s="83"/>
    </row>
    <row r="554863" spans="16:16" x14ac:dyDescent="0.3">
      <c r="P554863" s="83"/>
    </row>
    <row r="554864" spans="16:16" x14ac:dyDescent="0.3">
      <c r="P554864" s="83"/>
    </row>
    <row r="554865" spans="16:16" x14ac:dyDescent="0.3">
      <c r="P554865" s="83"/>
    </row>
    <row r="554866" spans="16:16" x14ac:dyDescent="0.3">
      <c r="P554866" s="83"/>
    </row>
    <row r="554867" spans="16:16" x14ac:dyDescent="0.3">
      <c r="P554867" s="83"/>
    </row>
    <row r="554868" spans="16:16" x14ac:dyDescent="0.3">
      <c r="P554868" s="83"/>
    </row>
    <row r="554869" spans="16:16" x14ac:dyDescent="0.3">
      <c r="P554869" s="83"/>
    </row>
    <row r="554870" spans="16:16" x14ac:dyDescent="0.3">
      <c r="P554870" s="83"/>
    </row>
    <row r="554871" spans="16:16" x14ac:dyDescent="0.3">
      <c r="P554871" s="83"/>
    </row>
    <row r="554872" spans="16:16" x14ac:dyDescent="0.3">
      <c r="P554872" s="83"/>
    </row>
    <row r="554873" spans="16:16" x14ac:dyDescent="0.3">
      <c r="P554873" s="83"/>
    </row>
    <row r="554874" spans="16:16" x14ac:dyDescent="0.3">
      <c r="P554874" s="83"/>
    </row>
    <row r="554875" spans="16:16" x14ac:dyDescent="0.3">
      <c r="P554875" s="83"/>
    </row>
    <row r="554876" spans="16:16" x14ac:dyDescent="0.3">
      <c r="P554876" s="83"/>
    </row>
    <row r="554877" spans="16:16" x14ac:dyDescent="0.3">
      <c r="P554877" s="83"/>
    </row>
    <row r="554878" spans="16:16" x14ac:dyDescent="0.3">
      <c r="P554878" s="83"/>
    </row>
    <row r="554879" spans="16:16" x14ac:dyDescent="0.3">
      <c r="P554879" s="83"/>
    </row>
    <row r="554880" spans="16:16" x14ac:dyDescent="0.3">
      <c r="P554880" s="83"/>
    </row>
    <row r="554881" spans="16:16" x14ac:dyDescent="0.3">
      <c r="P554881" s="83"/>
    </row>
    <row r="554882" spans="16:16" x14ac:dyDescent="0.3">
      <c r="P554882" s="83"/>
    </row>
    <row r="554883" spans="16:16" x14ac:dyDescent="0.3">
      <c r="P554883" s="83"/>
    </row>
    <row r="554884" spans="16:16" x14ac:dyDescent="0.3">
      <c r="P554884" s="83"/>
    </row>
    <row r="554885" spans="16:16" x14ac:dyDescent="0.3">
      <c r="P554885" s="83"/>
    </row>
    <row r="554886" spans="16:16" x14ac:dyDescent="0.3">
      <c r="P554886" s="83"/>
    </row>
    <row r="554887" spans="16:16" x14ac:dyDescent="0.3">
      <c r="P554887" s="83"/>
    </row>
    <row r="554888" spans="16:16" x14ac:dyDescent="0.3">
      <c r="P554888" s="83"/>
    </row>
    <row r="554889" spans="16:16" x14ac:dyDescent="0.3">
      <c r="P554889" s="83"/>
    </row>
    <row r="554890" spans="16:16" x14ac:dyDescent="0.3">
      <c r="P554890" s="83"/>
    </row>
    <row r="554891" spans="16:16" x14ac:dyDescent="0.3">
      <c r="P554891" s="83"/>
    </row>
    <row r="554892" spans="16:16" x14ac:dyDescent="0.3">
      <c r="P554892" s="83"/>
    </row>
    <row r="554893" spans="16:16" x14ac:dyDescent="0.3">
      <c r="P554893" s="83"/>
    </row>
    <row r="554894" spans="16:16" x14ac:dyDescent="0.3">
      <c r="P554894" s="83"/>
    </row>
    <row r="554895" spans="16:16" x14ac:dyDescent="0.3">
      <c r="P554895" s="83"/>
    </row>
    <row r="554896" spans="16:16" x14ac:dyDescent="0.3">
      <c r="P554896" s="83"/>
    </row>
    <row r="554897" spans="16:16" x14ac:dyDescent="0.3">
      <c r="P554897" s="83"/>
    </row>
    <row r="554898" spans="16:16" x14ac:dyDescent="0.3">
      <c r="P554898" s="83"/>
    </row>
    <row r="554899" spans="16:16" x14ac:dyDescent="0.3">
      <c r="P554899" s="83"/>
    </row>
    <row r="554900" spans="16:16" x14ac:dyDescent="0.3">
      <c r="P554900" s="83"/>
    </row>
    <row r="554901" spans="16:16" x14ac:dyDescent="0.3">
      <c r="P554901" s="83"/>
    </row>
    <row r="554902" spans="16:16" x14ac:dyDescent="0.3">
      <c r="P554902" s="83"/>
    </row>
    <row r="554903" spans="16:16" x14ac:dyDescent="0.3">
      <c r="P554903" s="83"/>
    </row>
    <row r="554904" spans="16:16" x14ac:dyDescent="0.3">
      <c r="P554904" s="83"/>
    </row>
    <row r="554905" spans="16:16" x14ac:dyDescent="0.3">
      <c r="P554905" s="83"/>
    </row>
    <row r="554906" spans="16:16" x14ac:dyDescent="0.3">
      <c r="P554906" s="83"/>
    </row>
    <row r="554907" spans="16:16" x14ac:dyDescent="0.3">
      <c r="P554907" s="83"/>
    </row>
    <row r="554908" spans="16:16" x14ac:dyDescent="0.3">
      <c r="P554908" s="83"/>
    </row>
    <row r="554909" spans="16:16" x14ac:dyDescent="0.3">
      <c r="P554909" s="83"/>
    </row>
    <row r="554910" spans="16:16" x14ac:dyDescent="0.3">
      <c r="P554910" s="83"/>
    </row>
    <row r="554911" spans="16:16" x14ac:dyDescent="0.3">
      <c r="P554911" s="83"/>
    </row>
    <row r="554912" spans="16:16" x14ac:dyDescent="0.3">
      <c r="P554912" s="83"/>
    </row>
    <row r="554913" spans="16:16" x14ac:dyDescent="0.3">
      <c r="P554913" s="83"/>
    </row>
    <row r="554914" spans="16:16" x14ac:dyDescent="0.3">
      <c r="P554914" s="83"/>
    </row>
    <row r="554915" spans="16:16" x14ac:dyDescent="0.3">
      <c r="P554915" s="83"/>
    </row>
    <row r="554916" spans="16:16" x14ac:dyDescent="0.3">
      <c r="P554916" s="83"/>
    </row>
    <row r="554917" spans="16:16" x14ac:dyDescent="0.3">
      <c r="P554917" s="83"/>
    </row>
    <row r="554918" spans="16:16" x14ac:dyDescent="0.3">
      <c r="P554918" s="83"/>
    </row>
    <row r="554919" spans="16:16" x14ac:dyDescent="0.3">
      <c r="P554919" s="83"/>
    </row>
    <row r="554920" spans="16:16" x14ac:dyDescent="0.3">
      <c r="P554920" s="83"/>
    </row>
    <row r="554921" spans="16:16" x14ac:dyDescent="0.3">
      <c r="P554921" s="83"/>
    </row>
    <row r="554922" spans="16:16" x14ac:dyDescent="0.3">
      <c r="P554922" s="83"/>
    </row>
    <row r="554923" spans="16:16" x14ac:dyDescent="0.3">
      <c r="P554923" s="83"/>
    </row>
    <row r="554924" spans="16:16" x14ac:dyDescent="0.3">
      <c r="P554924" s="83"/>
    </row>
    <row r="554925" spans="16:16" x14ac:dyDescent="0.3">
      <c r="P554925" s="83"/>
    </row>
    <row r="554926" spans="16:16" x14ac:dyDescent="0.3">
      <c r="P554926" s="83"/>
    </row>
    <row r="554927" spans="16:16" x14ac:dyDescent="0.3">
      <c r="P554927" s="83"/>
    </row>
    <row r="554928" spans="16:16" x14ac:dyDescent="0.3">
      <c r="P554928" s="83"/>
    </row>
    <row r="554929" spans="16:16" x14ac:dyDescent="0.3">
      <c r="P554929" s="83"/>
    </row>
    <row r="554930" spans="16:16" x14ac:dyDescent="0.3">
      <c r="P554930" s="83"/>
    </row>
    <row r="554931" spans="16:16" x14ac:dyDescent="0.3">
      <c r="P554931" s="83"/>
    </row>
    <row r="554932" spans="16:16" x14ac:dyDescent="0.3">
      <c r="P554932" s="83"/>
    </row>
    <row r="554933" spans="16:16" x14ac:dyDescent="0.3">
      <c r="P554933" s="83"/>
    </row>
    <row r="554934" spans="16:16" x14ac:dyDescent="0.3">
      <c r="P554934" s="83"/>
    </row>
    <row r="554935" spans="16:16" x14ac:dyDescent="0.3">
      <c r="P554935" s="83"/>
    </row>
    <row r="554936" spans="16:16" x14ac:dyDescent="0.3">
      <c r="P554936" s="83"/>
    </row>
    <row r="554937" spans="16:16" x14ac:dyDescent="0.3">
      <c r="P554937" s="83"/>
    </row>
    <row r="554938" spans="16:16" x14ac:dyDescent="0.3">
      <c r="P554938" s="83"/>
    </row>
    <row r="554939" spans="16:16" x14ac:dyDescent="0.3">
      <c r="P554939" s="83"/>
    </row>
    <row r="554940" spans="16:16" x14ac:dyDescent="0.3">
      <c r="P554940" s="83"/>
    </row>
    <row r="554941" spans="16:16" x14ac:dyDescent="0.3">
      <c r="P554941" s="83"/>
    </row>
    <row r="554942" spans="16:16" x14ac:dyDescent="0.3">
      <c r="P554942" s="83"/>
    </row>
    <row r="554943" spans="16:16" x14ac:dyDescent="0.3">
      <c r="P554943" s="83"/>
    </row>
    <row r="554944" spans="16:16" x14ac:dyDescent="0.3">
      <c r="P554944" s="83"/>
    </row>
    <row r="554945" spans="16:16" x14ac:dyDescent="0.3">
      <c r="P554945" s="83"/>
    </row>
    <row r="554946" spans="16:16" x14ac:dyDescent="0.3">
      <c r="P554946" s="83"/>
    </row>
    <row r="554947" spans="16:16" x14ac:dyDescent="0.3">
      <c r="P554947" s="83"/>
    </row>
    <row r="554948" spans="16:16" x14ac:dyDescent="0.3">
      <c r="P554948" s="83"/>
    </row>
    <row r="554949" spans="16:16" x14ac:dyDescent="0.3">
      <c r="P554949" s="83"/>
    </row>
    <row r="554950" spans="16:16" x14ac:dyDescent="0.3">
      <c r="P554950" s="83"/>
    </row>
    <row r="554951" spans="16:16" x14ac:dyDescent="0.3">
      <c r="P554951" s="83"/>
    </row>
    <row r="554952" spans="16:16" x14ac:dyDescent="0.3">
      <c r="P554952" s="83"/>
    </row>
    <row r="554953" spans="16:16" x14ac:dyDescent="0.3">
      <c r="P554953" s="83"/>
    </row>
    <row r="554954" spans="16:16" x14ac:dyDescent="0.3">
      <c r="P554954" s="83"/>
    </row>
    <row r="554955" spans="16:16" x14ac:dyDescent="0.3">
      <c r="P554955" s="83"/>
    </row>
    <row r="554956" spans="16:16" x14ac:dyDescent="0.3">
      <c r="P554956" s="83"/>
    </row>
    <row r="554957" spans="16:16" x14ac:dyDescent="0.3">
      <c r="P554957" s="83"/>
    </row>
    <row r="554958" spans="16:16" x14ac:dyDescent="0.3">
      <c r="P554958" s="83"/>
    </row>
    <row r="554959" spans="16:16" x14ac:dyDescent="0.3">
      <c r="P554959" s="83"/>
    </row>
    <row r="554960" spans="16:16" x14ac:dyDescent="0.3">
      <c r="P554960" s="83"/>
    </row>
    <row r="554961" spans="16:16" x14ac:dyDescent="0.3">
      <c r="P554961" s="83"/>
    </row>
    <row r="554962" spans="16:16" x14ac:dyDescent="0.3">
      <c r="P554962" s="83"/>
    </row>
    <row r="554963" spans="16:16" x14ac:dyDescent="0.3">
      <c r="P554963" s="83"/>
    </row>
    <row r="554964" spans="16:16" x14ac:dyDescent="0.3">
      <c r="P554964" s="83"/>
    </row>
    <row r="554965" spans="16:16" x14ac:dyDescent="0.3">
      <c r="P554965" s="83"/>
    </row>
    <row r="554966" spans="16:16" x14ac:dyDescent="0.3">
      <c r="P554966" s="83"/>
    </row>
    <row r="554967" spans="16:16" x14ac:dyDescent="0.3">
      <c r="P554967" s="83"/>
    </row>
    <row r="554968" spans="16:16" x14ac:dyDescent="0.3">
      <c r="P554968" s="83"/>
    </row>
    <row r="554969" spans="16:16" x14ac:dyDescent="0.3">
      <c r="P554969" s="83"/>
    </row>
    <row r="554970" spans="16:16" x14ac:dyDescent="0.3">
      <c r="P554970" s="83"/>
    </row>
    <row r="554971" spans="16:16" x14ac:dyDescent="0.3">
      <c r="P554971" s="83"/>
    </row>
    <row r="554972" spans="16:16" x14ac:dyDescent="0.3">
      <c r="P554972" s="83"/>
    </row>
    <row r="554973" spans="16:16" x14ac:dyDescent="0.3">
      <c r="P554973" s="83"/>
    </row>
    <row r="554974" spans="16:16" x14ac:dyDescent="0.3">
      <c r="P554974" s="83"/>
    </row>
    <row r="554975" spans="16:16" x14ac:dyDescent="0.3">
      <c r="P554975" s="83"/>
    </row>
    <row r="554976" spans="16:16" x14ac:dyDescent="0.3">
      <c r="P554976" s="83"/>
    </row>
    <row r="554977" spans="16:16" x14ac:dyDescent="0.3">
      <c r="P554977" s="83"/>
    </row>
    <row r="554978" spans="16:16" x14ac:dyDescent="0.3">
      <c r="P554978" s="83"/>
    </row>
    <row r="554979" spans="16:16" x14ac:dyDescent="0.3">
      <c r="P554979" s="83"/>
    </row>
    <row r="554980" spans="16:16" x14ac:dyDescent="0.3">
      <c r="P554980" s="83"/>
    </row>
    <row r="554981" spans="16:16" x14ac:dyDescent="0.3">
      <c r="P554981" s="83"/>
    </row>
    <row r="554982" spans="16:16" x14ac:dyDescent="0.3">
      <c r="P554982" s="83"/>
    </row>
    <row r="554983" spans="16:16" x14ac:dyDescent="0.3">
      <c r="P554983" s="83"/>
    </row>
    <row r="554984" spans="16:16" x14ac:dyDescent="0.3">
      <c r="P554984" s="83"/>
    </row>
    <row r="554985" spans="16:16" x14ac:dyDescent="0.3">
      <c r="P554985" s="83"/>
    </row>
    <row r="554986" spans="16:16" x14ac:dyDescent="0.3">
      <c r="P554986" s="83"/>
    </row>
    <row r="554987" spans="16:16" x14ac:dyDescent="0.3">
      <c r="P554987" s="83"/>
    </row>
    <row r="554988" spans="16:16" x14ac:dyDescent="0.3">
      <c r="P554988" s="83"/>
    </row>
    <row r="554989" spans="16:16" x14ac:dyDescent="0.3">
      <c r="P554989" s="83"/>
    </row>
    <row r="554990" spans="16:16" x14ac:dyDescent="0.3">
      <c r="P554990" s="83"/>
    </row>
    <row r="554991" spans="16:16" x14ac:dyDescent="0.3">
      <c r="P554991" s="83"/>
    </row>
    <row r="554992" spans="16:16" x14ac:dyDescent="0.3">
      <c r="P554992" s="83"/>
    </row>
    <row r="554993" spans="16:16" x14ac:dyDescent="0.3">
      <c r="P554993" s="83"/>
    </row>
    <row r="554994" spans="16:16" x14ac:dyDescent="0.3">
      <c r="P554994" s="83"/>
    </row>
    <row r="554995" spans="16:16" x14ac:dyDescent="0.3">
      <c r="P554995" s="83"/>
    </row>
    <row r="554996" spans="16:16" x14ac:dyDescent="0.3">
      <c r="P554996" s="83"/>
    </row>
    <row r="554997" spans="16:16" x14ac:dyDescent="0.3">
      <c r="P554997" s="83"/>
    </row>
    <row r="554998" spans="16:16" x14ac:dyDescent="0.3">
      <c r="P554998" s="83"/>
    </row>
    <row r="554999" spans="16:16" x14ac:dyDescent="0.3">
      <c r="P554999" s="83"/>
    </row>
    <row r="555000" spans="16:16" x14ac:dyDescent="0.3">
      <c r="P555000" s="83"/>
    </row>
    <row r="555001" spans="16:16" x14ac:dyDescent="0.3">
      <c r="P555001" s="83"/>
    </row>
    <row r="555002" spans="16:16" x14ac:dyDescent="0.3">
      <c r="P555002" s="83"/>
    </row>
    <row r="555003" spans="16:16" x14ac:dyDescent="0.3">
      <c r="P555003" s="83"/>
    </row>
    <row r="555004" spans="16:16" x14ac:dyDescent="0.3">
      <c r="P555004" s="83"/>
    </row>
    <row r="555005" spans="16:16" x14ac:dyDescent="0.3">
      <c r="P555005" s="83"/>
    </row>
    <row r="555006" spans="16:16" x14ac:dyDescent="0.3">
      <c r="P555006" s="83"/>
    </row>
    <row r="555007" spans="16:16" x14ac:dyDescent="0.3">
      <c r="P555007" s="83"/>
    </row>
    <row r="555008" spans="16:16" x14ac:dyDescent="0.3">
      <c r="P555008" s="83"/>
    </row>
    <row r="555009" spans="16:16" x14ac:dyDescent="0.3">
      <c r="P555009" s="83"/>
    </row>
    <row r="555010" spans="16:16" x14ac:dyDescent="0.3">
      <c r="P555010" s="83"/>
    </row>
    <row r="555011" spans="16:16" x14ac:dyDescent="0.3">
      <c r="P555011" s="83"/>
    </row>
    <row r="555012" spans="16:16" x14ac:dyDescent="0.3">
      <c r="P555012" s="83"/>
    </row>
    <row r="555013" spans="16:16" x14ac:dyDescent="0.3">
      <c r="P555013" s="83"/>
    </row>
    <row r="555014" spans="16:16" x14ac:dyDescent="0.3">
      <c r="P555014" s="83"/>
    </row>
    <row r="555015" spans="16:16" x14ac:dyDescent="0.3">
      <c r="P555015" s="83"/>
    </row>
    <row r="555016" spans="16:16" x14ac:dyDescent="0.3">
      <c r="P555016" s="83"/>
    </row>
    <row r="555017" spans="16:16" x14ac:dyDescent="0.3">
      <c r="P555017" s="83"/>
    </row>
    <row r="555018" spans="16:16" x14ac:dyDescent="0.3">
      <c r="P555018" s="83"/>
    </row>
    <row r="555019" spans="16:16" x14ac:dyDescent="0.3">
      <c r="P555019" s="83"/>
    </row>
    <row r="555020" spans="16:16" x14ac:dyDescent="0.3">
      <c r="P555020" s="83"/>
    </row>
    <row r="555021" spans="16:16" x14ac:dyDescent="0.3">
      <c r="P555021" s="83"/>
    </row>
    <row r="555022" spans="16:16" x14ac:dyDescent="0.3">
      <c r="P555022" s="83"/>
    </row>
    <row r="555023" spans="16:16" x14ac:dyDescent="0.3">
      <c r="P555023" s="83"/>
    </row>
    <row r="555024" spans="16:16" x14ac:dyDescent="0.3">
      <c r="P555024" s="83"/>
    </row>
    <row r="555025" spans="16:16" x14ac:dyDescent="0.3">
      <c r="P555025" s="83"/>
    </row>
    <row r="555026" spans="16:16" x14ac:dyDescent="0.3">
      <c r="P555026" s="83"/>
    </row>
    <row r="555027" spans="16:16" x14ac:dyDescent="0.3">
      <c r="P555027" s="83"/>
    </row>
    <row r="555028" spans="16:16" x14ac:dyDescent="0.3">
      <c r="P555028" s="83"/>
    </row>
    <row r="555029" spans="16:16" x14ac:dyDescent="0.3">
      <c r="P555029" s="83"/>
    </row>
    <row r="555030" spans="16:16" x14ac:dyDescent="0.3">
      <c r="P555030" s="83"/>
    </row>
    <row r="555031" spans="16:16" x14ac:dyDescent="0.3">
      <c r="P555031" s="83"/>
    </row>
    <row r="555032" spans="16:16" x14ac:dyDescent="0.3">
      <c r="P555032" s="83"/>
    </row>
    <row r="555033" spans="16:16" x14ac:dyDescent="0.3">
      <c r="P555033" s="83"/>
    </row>
    <row r="555034" spans="16:16" x14ac:dyDescent="0.3">
      <c r="P555034" s="83"/>
    </row>
    <row r="555035" spans="16:16" x14ac:dyDescent="0.3">
      <c r="P555035" s="83"/>
    </row>
    <row r="555036" spans="16:16" x14ac:dyDescent="0.3">
      <c r="P555036" s="83"/>
    </row>
    <row r="555037" spans="16:16" x14ac:dyDescent="0.3">
      <c r="P555037" s="83"/>
    </row>
    <row r="555038" spans="16:16" x14ac:dyDescent="0.3">
      <c r="P555038" s="83"/>
    </row>
    <row r="555039" spans="16:16" x14ac:dyDescent="0.3">
      <c r="P555039" s="83"/>
    </row>
    <row r="555040" spans="16:16" x14ac:dyDescent="0.3">
      <c r="P555040" s="83"/>
    </row>
    <row r="555041" spans="16:16" x14ac:dyDescent="0.3">
      <c r="P555041" s="83"/>
    </row>
    <row r="555042" spans="16:16" x14ac:dyDescent="0.3">
      <c r="P555042" s="83"/>
    </row>
    <row r="555043" spans="16:16" x14ac:dyDescent="0.3">
      <c r="P555043" s="83"/>
    </row>
    <row r="555044" spans="16:16" x14ac:dyDescent="0.3">
      <c r="P555044" s="83"/>
    </row>
    <row r="555045" spans="16:16" x14ac:dyDescent="0.3">
      <c r="P555045" s="83"/>
    </row>
    <row r="555046" spans="16:16" x14ac:dyDescent="0.3">
      <c r="P555046" s="83"/>
    </row>
    <row r="555047" spans="16:16" x14ac:dyDescent="0.3">
      <c r="P555047" s="83"/>
    </row>
    <row r="555048" spans="16:16" x14ac:dyDescent="0.3">
      <c r="P555048" s="83"/>
    </row>
    <row r="555049" spans="16:16" x14ac:dyDescent="0.3">
      <c r="P555049" s="83"/>
    </row>
    <row r="555050" spans="16:16" x14ac:dyDescent="0.3">
      <c r="P555050" s="83"/>
    </row>
    <row r="555051" spans="16:16" x14ac:dyDescent="0.3">
      <c r="P555051" s="83"/>
    </row>
    <row r="555052" spans="16:16" x14ac:dyDescent="0.3">
      <c r="P555052" s="83"/>
    </row>
    <row r="555053" spans="16:16" x14ac:dyDescent="0.3">
      <c r="P555053" s="83"/>
    </row>
    <row r="555054" spans="16:16" x14ac:dyDescent="0.3">
      <c r="P555054" s="83"/>
    </row>
    <row r="555055" spans="16:16" x14ac:dyDescent="0.3">
      <c r="P555055" s="83"/>
    </row>
    <row r="555056" spans="16:16" x14ac:dyDescent="0.3">
      <c r="P555056" s="83"/>
    </row>
    <row r="555057" spans="16:16" x14ac:dyDescent="0.3">
      <c r="P555057" s="83"/>
    </row>
    <row r="555058" spans="16:16" x14ac:dyDescent="0.3">
      <c r="P555058" s="83"/>
    </row>
    <row r="555059" spans="16:16" x14ac:dyDescent="0.3">
      <c r="P555059" s="83"/>
    </row>
    <row r="555060" spans="16:16" x14ac:dyDescent="0.3">
      <c r="P555060" s="83"/>
    </row>
    <row r="555061" spans="16:16" x14ac:dyDescent="0.3">
      <c r="P555061" s="83"/>
    </row>
    <row r="555062" spans="16:16" x14ac:dyDescent="0.3">
      <c r="P555062" s="83"/>
    </row>
    <row r="555063" spans="16:16" x14ac:dyDescent="0.3">
      <c r="P555063" s="83"/>
    </row>
    <row r="555064" spans="16:16" x14ac:dyDescent="0.3">
      <c r="P555064" s="83"/>
    </row>
    <row r="555065" spans="16:16" x14ac:dyDescent="0.3">
      <c r="P555065" s="83"/>
    </row>
    <row r="555066" spans="16:16" x14ac:dyDescent="0.3">
      <c r="P555066" s="83"/>
    </row>
    <row r="555067" spans="16:16" x14ac:dyDescent="0.3">
      <c r="P555067" s="83"/>
    </row>
    <row r="555068" spans="16:16" x14ac:dyDescent="0.3">
      <c r="P555068" s="83"/>
    </row>
    <row r="555069" spans="16:16" x14ac:dyDescent="0.3">
      <c r="P555069" s="83"/>
    </row>
    <row r="555070" spans="16:16" x14ac:dyDescent="0.3">
      <c r="P555070" s="83"/>
    </row>
    <row r="555071" spans="16:16" x14ac:dyDescent="0.3">
      <c r="P555071" s="83"/>
    </row>
    <row r="555072" spans="16:16" x14ac:dyDescent="0.3">
      <c r="P555072" s="83"/>
    </row>
    <row r="555073" spans="16:16" x14ac:dyDescent="0.3">
      <c r="P555073" s="83"/>
    </row>
    <row r="555074" spans="16:16" x14ac:dyDescent="0.3">
      <c r="P555074" s="83"/>
    </row>
    <row r="555075" spans="16:16" x14ac:dyDescent="0.3">
      <c r="P555075" s="83"/>
    </row>
    <row r="555076" spans="16:16" x14ac:dyDescent="0.3">
      <c r="P555076" s="83"/>
    </row>
    <row r="555077" spans="16:16" x14ac:dyDescent="0.3">
      <c r="P555077" s="83"/>
    </row>
    <row r="555078" spans="16:16" x14ac:dyDescent="0.3">
      <c r="P555078" s="83"/>
    </row>
    <row r="555079" spans="16:16" x14ac:dyDescent="0.3">
      <c r="P555079" s="83"/>
    </row>
    <row r="555080" spans="16:16" x14ac:dyDescent="0.3">
      <c r="P555080" s="83"/>
    </row>
    <row r="555081" spans="16:16" x14ac:dyDescent="0.3">
      <c r="P555081" s="83"/>
    </row>
    <row r="555082" spans="16:16" x14ac:dyDescent="0.3">
      <c r="P555082" s="83"/>
    </row>
    <row r="555083" spans="16:16" x14ac:dyDescent="0.3">
      <c r="P555083" s="83"/>
    </row>
    <row r="555084" spans="16:16" x14ac:dyDescent="0.3">
      <c r="P555084" s="83"/>
    </row>
    <row r="555085" spans="16:16" x14ac:dyDescent="0.3">
      <c r="P555085" s="83"/>
    </row>
    <row r="555086" spans="16:16" x14ac:dyDescent="0.3">
      <c r="P555086" s="83"/>
    </row>
    <row r="555087" spans="16:16" x14ac:dyDescent="0.3">
      <c r="P555087" s="83"/>
    </row>
    <row r="555088" spans="16:16" x14ac:dyDescent="0.3">
      <c r="P555088" s="83"/>
    </row>
    <row r="555089" spans="16:16" x14ac:dyDescent="0.3">
      <c r="P555089" s="83"/>
    </row>
    <row r="555090" spans="16:16" x14ac:dyDescent="0.3">
      <c r="P555090" s="83"/>
    </row>
    <row r="555091" spans="16:16" x14ac:dyDescent="0.3">
      <c r="P555091" s="83"/>
    </row>
    <row r="555092" spans="16:16" x14ac:dyDescent="0.3">
      <c r="P555092" s="83"/>
    </row>
    <row r="555093" spans="16:16" x14ac:dyDescent="0.3">
      <c r="P555093" s="83"/>
    </row>
    <row r="555094" spans="16:16" x14ac:dyDescent="0.3">
      <c r="P555094" s="83"/>
    </row>
    <row r="555095" spans="16:16" x14ac:dyDescent="0.3">
      <c r="P555095" s="83"/>
    </row>
    <row r="555096" spans="16:16" x14ac:dyDescent="0.3">
      <c r="P555096" s="83"/>
    </row>
    <row r="555097" spans="16:16" x14ac:dyDescent="0.3">
      <c r="P555097" s="83"/>
    </row>
    <row r="555098" spans="16:16" x14ac:dyDescent="0.3">
      <c r="P555098" s="83"/>
    </row>
    <row r="555099" spans="16:16" x14ac:dyDescent="0.3">
      <c r="P555099" s="83"/>
    </row>
    <row r="555100" spans="16:16" x14ac:dyDescent="0.3">
      <c r="P555100" s="83"/>
    </row>
    <row r="555101" spans="16:16" x14ac:dyDescent="0.3">
      <c r="P555101" s="83"/>
    </row>
    <row r="555102" spans="16:16" x14ac:dyDescent="0.3">
      <c r="P555102" s="83"/>
    </row>
    <row r="555103" spans="16:16" x14ac:dyDescent="0.3">
      <c r="P555103" s="83"/>
    </row>
    <row r="555104" spans="16:16" x14ac:dyDescent="0.3">
      <c r="P555104" s="83"/>
    </row>
    <row r="555105" spans="16:16" x14ac:dyDescent="0.3">
      <c r="P555105" s="83"/>
    </row>
    <row r="555106" spans="16:16" x14ac:dyDescent="0.3">
      <c r="P555106" s="83"/>
    </row>
    <row r="555107" spans="16:16" x14ac:dyDescent="0.3">
      <c r="P555107" s="83"/>
    </row>
    <row r="555108" spans="16:16" x14ac:dyDescent="0.3">
      <c r="P555108" s="83"/>
    </row>
    <row r="555109" spans="16:16" x14ac:dyDescent="0.3">
      <c r="P555109" s="83"/>
    </row>
    <row r="555110" spans="16:16" x14ac:dyDescent="0.3">
      <c r="P555110" s="83"/>
    </row>
    <row r="555111" spans="16:16" x14ac:dyDescent="0.3">
      <c r="P555111" s="83"/>
    </row>
    <row r="555112" spans="16:16" x14ac:dyDescent="0.3">
      <c r="P555112" s="83"/>
    </row>
    <row r="555113" spans="16:16" x14ac:dyDescent="0.3">
      <c r="P555113" s="83"/>
    </row>
    <row r="555114" spans="16:16" x14ac:dyDescent="0.3">
      <c r="P555114" s="83"/>
    </row>
    <row r="555115" spans="16:16" x14ac:dyDescent="0.3">
      <c r="P555115" s="83"/>
    </row>
    <row r="555116" spans="16:16" x14ac:dyDescent="0.3">
      <c r="P555116" s="83"/>
    </row>
    <row r="555117" spans="16:16" x14ac:dyDescent="0.3">
      <c r="P555117" s="83"/>
    </row>
    <row r="555118" spans="16:16" x14ac:dyDescent="0.3">
      <c r="P555118" s="83"/>
    </row>
    <row r="555119" spans="16:16" x14ac:dyDescent="0.3">
      <c r="P555119" s="83"/>
    </row>
    <row r="555120" spans="16:16" x14ac:dyDescent="0.3">
      <c r="P555120" s="83"/>
    </row>
    <row r="555121" spans="16:16" x14ac:dyDescent="0.3">
      <c r="P555121" s="83"/>
    </row>
    <row r="555122" spans="16:16" x14ac:dyDescent="0.3">
      <c r="P555122" s="83"/>
    </row>
    <row r="555123" spans="16:16" x14ac:dyDescent="0.3">
      <c r="P555123" s="83"/>
    </row>
    <row r="555124" spans="16:16" x14ac:dyDescent="0.3">
      <c r="P555124" s="83"/>
    </row>
    <row r="555125" spans="16:16" x14ac:dyDescent="0.3">
      <c r="P555125" s="83"/>
    </row>
    <row r="555126" spans="16:16" x14ac:dyDescent="0.3">
      <c r="P555126" s="83"/>
    </row>
    <row r="555127" spans="16:16" x14ac:dyDescent="0.3">
      <c r="P555127" s="83"/>
    </row>
    <row r="555128" spans="16:16" x14ac:dyDescent="0.3">
      <c r="P555128" s="83"/>
    </row>
    <row r="555129" spans="16:16" x14ac:dyDescent="0.3">
      <c r="P555129" s="83"/>
    </row>
    <row r="555130" spans="16:16" x14ac:dyDescent="0.3">
      <c r="P555130" s="83"/>
    </row>
    <row r="555131" spans="16:16" x14ac:dyDescent="0.3">
      <c r="P555131" s="83"/>
    </row>
    <row r="555132" spans="16:16" x14ac:dyDescent="0.3">
      <c r="P555132" s="83"/>
    </row>
    <row r="555133" spans="16:16" x14ac:dyDescent="0.3">
      <c r="P555133" s="83"/>
    </row>
    <row r="555134" spans="16:16" x14ac:dyDescent="0.3">
      <c r="P555134" s="83"/>
    </row>
    <row r="555135" spans="16:16" x14ac:dyDescent="0.3">
      <c r="P555135" s="83"/>
    </row>
    <row r="555136" spans="16:16" x14ac:dyDescent="0.3">
      <c r="P555136" s="83"/>
    </row>
    <row r="555137" spans="16:16" x14ac:dyDescent="0.3">
      <c r="P555137" s="83"/>
    </row>
    <row r="555138" spans="16:16" x14ac:dyDescent="0.3">
      <c r="P555138" s="83"/>
    </row>
    <row r="555139" spans="16:16" x14ac:dyDescent="0.3">
      <c r="P555139" s="83"/>
    </row>
    <row r="555140" spans="16:16" x14ac:dyDescent="0.3">
      <c r="P555140" s="83"/>
    </row>
    <row r="555141" spans="16:16" x14ac:dyDescent="0.3">
      <c r="P555141" s="83"/>
    </row>
    <row r="555142" spans="16:16" x14ac:dyDescent="0.3">
      <c r="P555142" s="83"/>
    </row>
    <row r="555143" spans="16:16" x14ac:dyDescent="0.3">
      <c r="P555143" s="83"/>
    </row>
    <row r="555144" spans="16:16" x14ac:dyDescent="0.3">
      <c r="P555144" s="83"/>
    </row>
    <row r="555145" spans="16:16" x14ac:dyDescent="0.3">
      <c r="P555145" s="83"/>
    </row>
    <row r="555146" spans="16:16" x14ac:dyDescent="0.3">
      <c r="P555146" s="83"/>
    </row>
    <row r="555147" spans="16:16" x14ac:dyDescent="0.3">
      <c r="P555147" s="83"/>
    </row>
    <row r="555148" spans="16:16" x14ac:dyDescent="0.3">
      <c r="P555148" s="83"/>
    </row>
    <row r="555149" spans="16:16" x14ac:dyDescent="0.3">
      <c r="P555149" s="83"/>
    </row>
    <row r="555150" spans="16:16" x14ac:dyDescent="0.3">
      <c r="P555150" s="83"/>
    </row>
    <row r="555151" spans="16:16" x14ac:dyDescent="0.3">
      <c r="P555151" s="83"/>
    </row>
    <row r="555152" spans="16:16" x14ac:dyDescent="0.3">
      <c r="P555152" s="83"/>
    </row>
    <row r="555153" spans="16:16" x14ac:dyDescent="0.3">
      <c r="P555153" s="83"/>
    </row>
    <row r="555154" spans="16:16" x14ac:dyDescent="0.3">
      <c r="P555154" s="83"/>
    </row>
    <row r="555155" spans="16:16" x14ac:dyDescent="0.3">
      <c r="P555155" s="83"/>
    </row>
    <row r="555156" spans="16:16" x14ac:dyDescent="0.3">
      <c r="P555156" s="83"/>
    </row>
    <row r="555157" spans="16:16" x14ac:dyDescent="0.3">
      <c r="P555157" s="83"/>
    </row>
    <row r="555158" spans="16:16" x14ac:dyDescent="0.3">
      <c r="P555158" s="83"/>
    </row>
    <row r="555159" spans="16:16" x14ac:dyDescent="0.3">
      <c r="P555159" s="83"/>
    </row>
    <row r="555160" spans="16:16" x14ac:dyDescent="0.3">
      <c r="P555160" s="83"/>
    </row>
    <row r="555161" spans="16:16" x14ac:dyDescent="0.3">
      <c r="P555161" s="83"/>
    </row>
    <row r="555162" spans="16:16" x14ac:dyDescent="0.3">
      <c r="P555162" s="83"/>
    </row>
    <row r="555163" spans="16:16" x14ac:dyDescent="0.3">
      <c r="P555163" s="83"/>
    </row>
    <row r="555164" spans="16:16" x14ac:dyDescent="0.3">
      <c r="P555164" s="83"/>
    </row>
    <row r="555165" spans="16:16" x14ac:dyDescent="0.3">
      <c r="P555165" s="83"/>
    </row>
    <row r="555166" spans="16:16" x14ac:dyDescent="0.3">
      <c r="P555166" s="83"/>
    </row>
    <row r="555167" spans="16:16" x14ac:dyDescent="0.3">
      <c r="P555167" s="83"/>
    </row>
    <row r="555168" spans="16:16" x14ac:dyDescent="0.3">
      <c r="P555168" s="83"/>
    </row>
    <row r="555169" spans="16:16" x14ac:dyDescent="0.3">
      <c r="P555169" s="83"/>
    </row>
    <row r="555170" spans="16:16" x14ac:dyDescent="0.3">
      <c r="P555170" s="83"/>
    </row>
    <row r="555171" spans="16:16" x14ac:dyDescent="0.3">
      <c r="P555171" s="83"/>
    </row>
    <row r="555172" spans="16:16" x14ac:dyDescent="0.3">
      <c r="P555172" s="83"/>
    </row>
    <row r="555173" spans="16:16" x14ac:dyDescent="0.3">
      <c r="P555173" s="83"/>
    </row>
    <row r="555174" spans="16:16" x14ac:dyDescent="0.3">
      <c r="P555174" s="83"/>
    </row>
    <row r="555175" spans="16:16" x14ac:dyDescent="0.3">
      <c r="P555175" s="83"/>
    </row>
    <row r="555176" spans="16:16" x14ac:dyDescent="0.3">
      <c r="P555176" s="83"/>
    </row>
    <row r="555177" spans="16:16" x14ac:dyDescent="0.3">
      <c r="P555177" s="83"/>
    </row>
    <row r="555178" spans="16:16" x14ac:dyDescent="0.3">
      <c r="P555178" s="83"/>
    </row>
    <row r="555179" spans="16:16" x14ac:dyDescent="0.3">
      <c r="P555179" s="83"/>
    </row>
    <row r="555180" spans="16:16" x14ac:dyDescent="0.3">
      <c r="P555180" s="83"/>
    </row>
    <row r="555181" spans="16:16" x14ac:dyDescent="0.3">
      <c r="P555181" s="83"/>
    </row>
    <row r="555182" spans="16:16" x14ac:dyDescent="0.3">
      <c r="P555182" s="83"/>
    </row>
    <row r="555183" spans="16:16" x14ac:dyDescent="0.3">
      <c r="P555183" s="83"/>
    </row>
    <row r="555184" spans="16:16" x14ac:dyDescent="0.3">
      <c r="P555184" s="83"/>
    </row>
    <row r="555185" spans="16:16" x14ac:dyDescent="0.3">
      <c r="P555185" s="83"/>
    </row>
    <row r="555186" spans="16:16" x14ac:dyDescent="0.3">
      <c r="P555186" s="83"/>
    </row>
    <row r="555187" spans="16:16" x14ac:dyDescent="0.3">
      <c r="P555187" s="83"/>
    </row>
    <row r="555188" spans="16:16" x14ac:dyDescent="0.3">
      <c r="P555188" s="83"/>
    </row>
    <row r="555189" spans="16:16" x14ac:dyDescent="0.3">
      <c r="P555189" s="83"/>
    </row>
    <row r="555190" spans="16:16" x14ac:dyDescent="0.3">
      <c r="P555190" s="83"/>
    </row>
    <row r="555191" spans="16:16" x14ac:dyDescent="0.3">
      <c r="P555191" s="83"/>
    </row>
    <row r="555192" spans="16:16" x14ac:dyDescent="0.3">
      <c r="P555192" s="83"/>
    </row>
    <row r="555193" spans="16:16" x14ac:dyDescent="0.3">
      <c r="P555193" s="83"/>
    </row>
    <row r="555194" spans="16:16" x14ac:dyDescent="0.3">
      <c r="P555194" s="83"/>
    </row>
    <row r="555195" spans="16:16" x14ac:dyDescent="0.3">
      <c r="P555195" s="83"/>
    </row>
    <row r="555196" spans="16:16" x14ac:dyDescent="0.3">
      <c r="P555196" s="83"/>
    </row>
    <row r="555197" spans="16:16" x14ac:dyDescent="0.3">
      <c r="P555197" s="83"/>
    </row>
    <row r="555198" spans="16:16" x14ac:dyDescent="0.3">
      <c r="P555198" s="83"/>
    </row>
    <row r="555199" spans="16:16" x14ac:dyDescent="0.3">
      <c r="P555199" s="83"/>
    </row>
    <row r="555200" spans="16:16" x14ac:dyDescent="0.3">
      <c r="P555200" s="83"/>
    </row>
    <row r="555201" spans="16:16" x14ac:dyDescent="0.3">
      <c r="P555201" s="83"/>
    </row>
    <row r="555202" spans="16:16" x14ac:dyDescent="0.3">
      <c r="P555202" s="83"/>
    </row>
    <row r="555203" spans="16:16" x14ac:dyDescent="0.3">
      <c r="P555203" s="83"/>
    </row>
    <row r="555204" spans="16:16" x14ac:dyDescent="0.3">
      <c r="P555204" s="83"/>
    </row>
    <row r="555205" spans="16:16" x14ac:dyDescent="0.3">
      <c r="P555205" s="83"/>
    </row>
    <row r="555206" spans="16:16" x14ac:dyDescent="0.3">
      <c r="P555206" s="83"/>
    </row>
    <row r="555207" spans="16:16" x14ac:dyDescent="0.3">
      <c r="P555207" s="83"/>
    </row>
    <row r="555208" spans="16:16" x14ac:dyDescent="0.3">
      <c r="P555208" s="83"/>
    </row>
    <row r="555209" spans="16:16" x14ac:dyDescent="0.3">
      <c r="P555209" s="83"/>
    </row>
    <row r="555210" spans="16:16" x14ac:dyDescent="0.3">
      <c r="P555210" s="83"/>
    </row>
    <row r="555211" spans="16:16" x14ac:dyDescent="0.3">
      <c r="P555211" s="83"/>
    </row>
    <row r="555212" spans="16:16" x14ac:dyDescent="0.3">
      <c r="P555212" s="83"/>
    </row>
    <row r="555213" spans="16:16" x14ac:dyDescent="0.3">
      <c r="P555213" s="83"/>
    </row>
    <row r="555214" spans="16:16" x14ac:dyDescent="0.3">
      <c r="P555214" s="83"/>
    </row>
    <row r="555215" spans="16:16" x14ac:dyDescent="0.3">
      <c r="P555215" s="83"/>
    </row>
    <row r="555216" spans="16:16" x14ac:dyDescent="0.3">
      <c r="P555216" s="83"/>
    </row>
    <row r="555217" spans="16:16" x14ac:dyDescent="0.3">
      <c r="P555217" s="83"/>
    </row>
    <row r="555218" spans="16:16" x14ac:dyDescent="0.3">
      <c r="P555218" s="83"/>
    </row>
    <row r="555219" spans="16:16" x14ac:dyDescent="0.3">
      <c r="P555219" s="83"/>
    </row>
    <row r="555220" spans="16:16" x14ac:dyDescent="0.3">
      <c r="P555220" s="83"/>
    </row>
    <row r="555221" spans="16:16" x14ac:dyDescent="0.3">
      <c r="P555221" s="83"/>
    </row>
    <row r="555222" spans="16:16" x14ac:dyDescent="0.3">
      <c r="P555222" s="83"/>
    </row>
    <row r="555223" spans="16:16" x14ac:dyDescent="0.3">
      <c r="P555223" s="83"/>
    </row>
    <row r="555224" spans="16:16" x14ac:dyDescent="0.3">
      <c r="P555224" s="83"/>
    </row>
    <row r="555225" spans="16:16" x14ac:dyDescent="0.3">
      <c r="P555225" s="83"/>
    </row>
    <row r="555226" spans="16:16" x14ac:dyDescent="0.3">
      <c r="P555226" s="83"/>
    </row>
    <row r="555227" spans="16:16" x14ac:dyDescent="0.3">
      <c r="P555227" s="83"/>
    </row>
    <row r="555228" spans="16:16" x14ac:dyDescent="0.3">
      <c r="P555228" s="83"/>
    </row>
    <row r="555229" spans="16:16" x14ac:dyDescent="0.3">
      <c r="P555229" s="83"/>
    </row>
    <row r="555230" spans="16:16" x14ac:dyDescent="0.3">
      <c r="P555230" s="83"/>
    </row>
    <row r="555231" spans="16:16" x14ac:dyDescent="0.3">
      <c r="P555231" s="83"/>
    </row>
    <row r="555232" spans="16:16" x14ac:dyDescent="0.3">
      <c r="P555232" s="83"/>
    </row>
    <row r="555233" spans="16:16" x14ac:dyDescent="0.3">
      <c r="P555233" s="83"/>
    </row>
    <row r="555234" spans="16:16" x14ac:dyDescent="0.3">
      <c r="P555234" s="83"/>
    </row>
    <row r="555235" spans="16:16" x14ac:dyDescent="0.3">
      <c r="P555235" s="83"/>
    </row>
    <row r="555236" spans="16:16" x14ac:dyDescent="0.3">
      <c r="P555236" s="83"/>
    </row>
    <row r="555237" spans="16:16" x14ac:dyDescent="0.3">
      <c r="P555237" s="83"/>
    </row>
    <row r="555238" spans="16:16" x14ac:dyDescent="0.3">
      <c r="P555238" s="83"/>
    </row>
    <row r="555239" spans="16:16" x14ac:dyDescent="0.3">
      <c r="P555239" s="83"/>
    </row>
    <row r="555240" spans="16:16" x14ac:dyDescent="0.3">
      <c r="P555240" s="83"/>
    </row>
    <row r="555241" spans="16:16" x14ac:dyDescent="0.3">
      <c r="P555241" s="83"/>
    </row>
    <row r="555242" spans="16:16" x14ac:dyDescent="0.3">
      <c r="P555242" s="83"/>
    </row>
    <row r="555243" spans="16:16" x14ac:dyDescent="0.3">
      <c r="P555243" s="83"/>
    </row>
    <row r="555244" spans="16:16" x14ac:dyDescent="0.3">
      <c r="P555244" s="83"/>
    </row>
    <row r="555245" spans="16:16" x14ac:dyDescent="0.3">
      <c r="P555245" s="83"/>
    </row>
    <row r="555246" spans="16:16" x14ac:dyDescent="0.3">
      <c r="P555246" s="83"/>
    </row>
    <row r="555247" spans="16:16" x14ac:dyDescent="0.3">
      <c r="P555247" s="83"/>
    </row>
    <row r="555248" spans="16:16" x14ac:dyDescent="0.3">
      <c r="P555248" s="83"/>
    </row>
    <row r="555249" spans="16:16" x14ac:dyDescent="0.3">
      <c r="P555249" s="83"/>
    </row>
    <row r="555250" spans="16:16" x14ac:dyDescent="0.3">
      <c r="P555250" s="83"/>
    </row>
    <row r="555251" spans="16:16" x14ac:dyDescent="0.3">
      <c r="P555251" s="83"/>
    </row>
    <row r="555252" spans="16:16" x14ac:dyDescent="0.3">
      <c r="P555252" s="83"/>
    </row>
    <row r="555253" spans="16:16" x14ac:dyDescent="0.3">
      <c r="P555253" s="83"/>
    </row>
    <row r="555254" spans="16:16" x14ac:dyDescent="0.3">
      <c r="P555254" s="83"/>
    </row>
    <row r="555255" spans="16:16" x14ac:dyDescent="0.3">
      <c r="P555255" s="83"/>
    </row>
    <row r="555256" spans="16:16" x14ac:dyDescent="0.3">
      <c r="P555256" s="83"/>
    </row>
    <row r="555257" spans="16:16" x14ac:dyDescent="0.3">
      <c r="P555257" s="83"/>
    </row>
    <row r="555258" spans="16:16" x14ac:dyDescent="0.3">
      <c r="P555258" s="83"/>
    </row>
    <row r="555259" spans="16:16" x14ac:dyDescent="0.3">
      <c r="P555259" s="83"/>
    </row>
    <row r="555260" spans="16:16" x14ac:dyDescent="0.3">
      <c r="P555260" s="83"/>
    </row>
    <row r="555261" spans="16:16" x14ac:dyDescent="0.3">
      <c r="P555261" s="83"/>
    </row>
    <row r="555262" spans="16:16" x14ac:dyDescent="0.3">
      <c r="P555262" s="83"/>
    </row>
    <row r="555263" spans="16:16" x14ac:dyDescent="0.3">
      <c r="P555263" s="83"/>
    </row>
    <row r="555264" spans="16:16" x14ac:dyDescent="0.3">
      <c r="P555264" s="83"/>
    </row>
    <row r="555265" spans="16:16" x14ac:dyDescent="0.3">
      <c r="P555265" s="83"/>
    </row>
    <row r="555266" spans="16:16" x14ac:dyDescent="0.3">
      <c r="P555266" s="83"/>
    </row>
    <row r="555267" spans="16:16" x14ac:dyDescent="0.3">
      <c r="P555267" s="83"/>
    </row>
    <row r="555268" spans="16:16" x14ac:dyDescent="0.3">
      <c r="P555268" s="83"/>
    </row>
    <row r="555269" spans="16:16" x14ac:dyDescent="0.3">
      <c r="P555269" s="83"/>
    </row>
    <row r="555270" spans="16:16" x14ac:dyDescent="0.3">
      <c r="P555270" s="83"/>
    </row>
    <row r="555271" spans="16:16" x14ac:dyDescent="0.3">
      <c r="P555271" s="83"/>
    </row>
    <row r="555272" spans="16:16" x14ac:dyDescent="0.3">
      <c r="P555272" s="83"/>
    </row>
    <row r="555273" spans="16:16" x14ac:dyDescent="0.3">
      <c r="P555273" s="83"/>
    </row>
    <row r="555274" spans="16:16" x14ac:dyDescent="0.3">
      <c r="P555274" s="83"/>
    </row>
    <row r="555275" spans="16:16" x14ac:dyDescent="0.3">
      <c r="P555275" s="83"/>
    </row>
    <row r="555276" spans="16:16" x14ac:dyDescent="0.3">
      <c r="P555276" s="83"/>
    </row>
    <row r="555277" spans="16:16" x14ac:dyDescent="0.3">
      <c r="P555277" s="83"/>
    </row>
    <row r="555278" spans="16:16" x14ac:dyDescent="0.3">
      <c r="P555278" s="83"/>
    </row>
    <row r="555279" spans="16:16" x14ac:dyDescent="0.3">
      <c r="P555279" s="83"/>
    </row>
    <row r="555280" spans="16:16" x14ac:dyDescent="0.3">
      <c r="P555280" s="83"/>
    </row>
    <row r="555281" spans="16:16" x14ac:dyDescent="0.3">
      <c r="P555281" s="83"/>
    </row>
    <row r="555282" spans="16:16" x14ac:dyDescent="0.3">
      <c r="P555282" s="83"/>
    </row>
    <row r="555283" spans="16:16" x14ac:dyDescent="0.3">
      <c r="P555283" s="83"/>
    </row>
    <row r="555284" spans="16:16" x14ac:dyDescent="0.3">
      <c r="P555284" s="83"/>
    </row>
    <row r="555285" spans="16:16" x14ac:dyDescent="0.3">
      <c r="P555285" s="83"/>
    </row>
    <row r="555286" spans="16:16" x14ac:dyDescent="0.3">
      <c r="P555286" s="83"/>
    </row>
    <row r="555287" spans="16:16" x14ac:dyDescent="0.3">
      <c r="P555287" s="83"/>
    </row>
    <row r="555288" spans="16:16" x14ac:dyDescent="0.3">
      <c r="P555288" s="83"/>
    </row>
    <row r="555289" spans="16:16" x14ac:dyDescent="0.3">
      <c r="P555289" s="83"/>
    </row>
    <row r="555290" spans="16:16" x14ac:dyDescent="0.3">
      <c r="P555290" s="83"/>
    </row>
    <row r="555291" spans="16:16" x14ac:dyDescent="0.3">
      <c r="P555291" s="83"/>
    </row>
    <row r="555292" spans="16:16" x14ac:dyDescent="0.3">
      <c r="P555292" s="83"/>
    </row>
    <row r="555293" spans="16:16" x14ac:dyDescent="0.3">
      <c r="P555293" s="83"/>
    </row>
    <row r="555294" spans="16:16" x14ac:dyDescent="0.3">
      <c r="P555294" s="83"/>
    </row>
    <row r="555295" spans="16:16" x14ac:dyDescent="0.3">
      <c r="P555295" s="83"/>
    </row>
    <row r="555296" spans="16:16" x14ac:dyDescent="0.3">
      <c r="P555296" s="83"/>
    </row>
    <row r="555297" spans="16:16" x14ac:dyDescent="0.3">
      <c r="P555297" s="83"/>
    </row>
    <row r="555298" spans="16:16" x14ac:dyDescent="0.3">
      <c r="P555298" s="83"/>
    </row>
    <row r="555299" spans="16:16" x14ac:dyDescent="0.3">
      <c r="P555299" s="83"/>
    </row>
    <row r="555300" spans="16:16" x14ac:dyDescent="0.3">
      <c r="P555300" s="83"/>
    </row>
    <row r="555301" spans="16:16" x14ac:dyDescent="0.3">
      <c r="P555301" s="83"/>
    </row>
    <row r="555302" spans="16:16" x14ac:dyDescent="0.3">
      <c r="P555302" s="83"/>
    </row>
    <row r="555303" spans="16:16" x14ac:dyDescent="0.3">
      <c r="P555303" s="83"/>
    </row>
    <row r="555304" spans="16:16" x14ac:dyDescent="0.3">
      <c r="P555304" s="83"/>
    </row>
    <row r="555305" spans="16:16" x14ac:dyDescent="0.3">
      <c r="P555305" s="83"/>
    </row>
    <row r="555306" spans="16:16" x14ac:dyDescent="0.3">
      <c r="P555306" s="83"/>
    </row>
    <row r="555307" spans="16:16" x14ac:dyDescent="0.3">
      <c r="P555307" s="83"/>
    </row>
    <row r="555308" spans="16:16" x14ac:dyDescent="0.3">
      <c r="P555308" s="83"/>
    </row>
    <row r="555309" spans="16:16" x14ac:dyDescent="0.3">
      <c r="P555309" s="83"/>
    </row>
    <row r="555310" spans="16:16" x14ac:dyDescent="0.3">
      <c r="P555310" s="83"/>
    </row>
    <row r="555311" spans="16:16" x14ac:dyDescent="0.3">
      <c r="P555311" s="83"/>
    </row>
    <row r="555312" spans="16:16" x14ac:dyDescent="0.3">
      <c r="P555312" s="83"/>
    </row>
    <row r="555313" spans="16:16" x14ac:dyDescent="0.3">
      <c r="P555313" s="83"/>
    </row>
    <row r="555314" spans="16:16" x14ac:dyDescent="0.3">
      <c r="P555314" s="83"/>
    </row>
    <row r="555315" spans="16:16" x14ac:dyDescent="0.3">
      <c r="P555315" s="83"/>
    </row>
    <row r="555316" spans="16:16" x14ac:dyDescent="0.3">
      <c r="P555316" s="83"/>
    </row>
    <row r="555317" spans="16:16" x14ac:dyDescent="0.3">
      <c r="P555317" s="83"/>
    </row>
    <row r="555318" spans="16:16" x14ac:dyDescent="0.3">
      <c r="P555318" s="83"/>
    </row>
    <row r="555319" spans="16:16" x14ac:dyDescent="0.3">
      <c r="P555319" s="83"/>
    </row>
    <row r="555320" spans="16:16" x14ac:dyDescent="0.3">
      <c r="P555320" s="83"/>
    </row>
    <row r="555321" spans="16:16" x14ac:dyDescent="0.3">
      <c r="P555321" s="83"/>
    </row>
    <row r="555322" spans="16:16" x14ac:dyDescent="0.3">
      <c r="P555322" s="83"/>
    </row>
    <row r="555323" spans="16:16" x14ac:dyDescent="0.3">
      <c r="P555323" s="83"/>
    </row>
    <row r="555324" spans="16:16" x14ac:dyDescent="0.3">
      <c r="P555324" s="83"/>
    </row>
    <row r="555325" spans="16:16" x14ac:dyDescent="0.3">
      <c r="P555325" s="83"/>
    </row>
    <row r="555326" spans="16:16" x14ac:dyDescent="0.3">
      <c r="P555326" s="83"/>
    </row>
    <row r="555327" spans="16:16" x14ac:dyDescent="0.3">
      <c r="P555327" s="83"/>
    </row>
    <row r="555328" spans="16:16" x14ac:dyDescent="0.3">
      <c r="P555328" s="83"/>
    </row>
    <row r="555329" spans="16:16" x14ac:dyDescent="0.3">
      <c r="P555329" s="83"/>
    </row>
    <row r="555330" spans="16:16" x14ac:dyDescent="0.3">
      <c r="P555330" s="83"/>
    </row>
    <row r="555331" spans="16:16" x14ac:dyDescent="0.3">
      <c r="P555331" s="83"/>
    </row>
    <row r="555332" spans="16:16" x14ac:dyDescent="0.3">
      <c r="P555332" s="83"/>
    </row>
    <row r="555333" spans="16:16" x14ac:dyDescent="0.3">
      <c r="P555333" s="83"/>
    </row>
    <row r="555334" spans="16:16" x14ac:dyDescent="0.3">
      <c r="P555334" s="83"/>
    </row>
    <row r="555335" spans="16:16" x14ac:dyDescent="0.3">
      <c r="P555335" s="83"/>
    </row>
    <row r="555336" spans="16:16" x14ac:dyDescent="0.3">
      <c r="P555336" s="83"/>
    </row>
    <row r="555337" spans="16:16" x14ac:dyDescent="0.3">
      <c r="P555337" s="83"/>
    </row>
    <row r="555338" spans="16:16" x14ac:dyDescent="0.3">
      <c r="P555338" s="83"/>
    </row>
    <row r="555339" spans="16:16" x14ac:dyDescent="0.3">
      <c r="P555339" s="83"/>
    </row>
    <row r="555340" spans="16:16" x14ac:dyDescent="0.3">
      <c r="P555340" s="83"/>
    </row>
    <row r="555341" spans="16:16" x14ac:dyDescent="0.3">
      <c r="P555341" s="83"/>
    </row>
    <row r="555342" spans="16:16" x14ac:dyDescent="0.3">
      <c r="P555342" s="83"/>
    </row>
    <row r="555343" spans="16:16" x14ac:dyDescent="0.3">
      <c r="P555343" s="83"/>
    </row>
    <row r="555344" spans="16:16" x14ac:dyDescent="0.3">
      <c r="P555344" s="83"/>
    </row>
    <row r="555345" spans="16:16" x14ac:dyDescent="0.3">
      <c r="P555345" s="83"/>
    </row>
    <row r="555346" spans="16:16" x14ac:dyDescent="0.3">
      <c r="P555346" s="83"/>
    </row>
    <row r="555347" spans="16:16" x14ac:dyDescent="0.3">
      <c r="P555347" s="83"/>
    </row>
    <row r="555348" spans="16:16" x14ac:dyDescent="0.3">
      <c r="P555348" s="83"/>
    </row>
    <row r="555349" spans="16:16" x14ac:dyDescent="0.3">
      <c r="P555349" s="83"/>
    </row>
    <row r="555350" spans="16:16" x14ac:dyDescent="0.3">
      <c r="P555350" s="83"/>
    </row>
    <row r="555351" spans="16:16" x14ac:dyDescent="0.3">
      <c r="P555351" s="83"/>
    </row>
    <row r="555352" spans="16:16" x14ac:dyDescent="0.3">
      <c r="P555352" s="83"/>
    </row>
    <row r="555353" spans="16:16" x14ac:dyDescent="0.3">
      <c r="P555353" s="83"/>
    </row>
    <row r="555354" spans="16:16" x14ac:dyDescent="0.3">
      <c r="P555354" s="83"/>
    </row>
    <row r="555355" spans="16:16" x14ac:dyDescent="0.3">
      <c r="P555355" s="83"/>
    </row>
    <row r="555356" spans="16:16" x14ac:dyDescent="0.3">
      <c r="P555356" s="83"/>
    </row>
    <row r="555357" spans="16:16" x14ac:dyDescent="0.3">
      <c r="P555357" s="83"/>
    </row>
    <row r="555358" spans="16:16" x14ac:dyDescent="0.3">
      <c r="P555358" s="83"/>
    </row>
    <row r="555359" spans="16:16" x14ac:dyDescent="0.3">
      <c r="P555359" s="83"/>
    </row>
    <row r="555360" spans="16:16" x14ac:dyDescent="0.3">
      <c r="P555360" s="83"/>
    </row>
    <row r="555361" spans="16:16" x14ac:dyDescent="0.3">
      <c r="P555361" s="83"/>
    </row>
    <row r="555362" spans="16:16" x14ac:dyDescent="0.3">
      <c r="P555362" s="83"/>
    </row>
    <row r="555363" spans="16:16" x14ac:dyDescent="0.3">
      <c r="P555363" s="83"/>
    </row>
    <row r="555364" spans="16:16" x14ac:dyDescent="0.3">
      <c r="P555364" s="83"/>
    </row>
    <row r="555365" spans="16:16" x14ac:dyDescent="0.3">
      <c r="P555365" s="83"/>
    </row>
    <row r="555366" spans="16:16" x14ac:dyDescent="0.3">
      <c r="P555366" s="83"/>
    </row>
    <row r="555367" spans="16:16" x14ac:dyDescent="0.3">
      <c r="P555367" s="83"/>
    </row>
    <row r="555368" spans="16:16" x14ac:dyDescent="0.3">
      <c r="P555368" s="83"/>
    </row>
    <row r="555369" spans="16:16" x14ac:dyDescent="0.3">
      <c r="P555369" s="83"/>
    </row>
    <row r="555370" spans="16:16" x14ac:dyDescent="0.3">
      <c r="P555370" s="83"/>
    </row>
    <row r="555371" spans="16:16" x14ac:dyDescent="0.3">
      <c r="P555371" s="83"/>
    </row>
    <row r="555372" spans="16:16" x14ac:dyDescent="0.3">
      <c r="P555372" s="83"/>
    </row>
    <row r="555373" spans="16:16" x14ac:dyDescent="0.3">
      <c r="P555373" s="83"/>
    </row>
    <row r="555374" spans="16:16" x14ac:dyDescent="0.3">
      <c r="P555374" s="83"/>
    </row>
    <row r="555375" spans="16:16" x14ac:dyDescent="0.3">
      <c r="P555375" s="83"/>
    </row>
    <row r="555376" spans="16:16" x14ac:dyDescent="0.3">
      <c r="P555376" s="83"/>
    </row>
    <row r="555377" spans="16:16" x14ac:dyDescent="0.3">
      <c r="P555377" s="83"/>
    </row>
    <row r="555378" spans="16:16" x14ac:dyDescent="0.3">
      <c r="P555378" s="83"/>
    </row>
    <row r="555379" spans="16:16" x14ac:dyDescent="0.3">
      <c r="P555379" s="83"/>
    </row>
    <row r="555380" spans="16:16" x14ac:dyDescent="0.3">
      <c r="P555380" s="83"/>
    </row>
    <row r="555381" spans="16:16" x14ac:dyDescent="0.3">
      <c r="P555381" s="83"/>
    </row>
    <row r="555382" spans="16:16" x14ac:dyDescent="0.3">
      <c r="P555382" s="83"/>
    </row>
    <row r="555383" spans="16:16" x14ac:dyDescent="0.3">
      <c r="P555383" s="83"/>
    </row>
    <row r="555384" spans="16:16" x14ac:dyDescent="0.3">
      <c r="P555384" s="83"/>
    </row>
    <row r="555385" spans="16:16" x14ac:dyDescent="0.3">
      <c r="P555385" s="83"/>
    </row>
    <row r="555386" spans="16:16" x14ac:dyDescent="0.3">
      <c r="P555386" s="83"/>
    </row>
    <row r="555387" spans="16:16" x14ac:dyDescent="0.3">
      <c r="P555387" s="83"/>
    </row>
    <row r="555388" spans="16:16" x14ac:dyDescent="0.3">
      <c r="P555388" s="83"/>
    </row>
    <row r="555389" spans="16:16" x14ac:dyDescent="0.3">
      <c r="P555389" s="83"/>
    </row>
    <row r="555390" spans="16:16" x14ac:dyDescent="0.3">
      <c r="P555390" s="83"/>
    </row>
    <row r="555391" spans="16:16" x14ac:dyDescent="0.3">
      <c r="P555391" s="83"/>
    </row>
    <row r="555392" spans="16:16" x14ac:dyDescent="0.3">
      <c r="P555392" s="83"/>
    </row>
    <row r="555393" spans="16:16" x14ac:dyDescent="0.3">
      <c r="P555393" s="83"/>
    </row>
    <row r="555394" spans="16:16" x14ac:dyDescent="0.3">
      <c r="P555394" s="83"/>
    </row>
    <row r="555395" spans="16:16" x14ac:dyDescent="0.3">
      <c r="P555395" s="83"/>
    </row>
    <row r="555396" spans="16:16" x14ac:dyDescent="0.3">
      <c r="P555396" s="83"/>
    </row>
    <row r="555397" spans="16:16" x14ac:dyDescent="0.3">
      <c r="P555397" s="83"/>
    </row>
    <row r="555398" spans="16:16" x14ac:dyDescent="0.3">
      <c r="P555398" s="83"/>
    </row>
    <row r="555399" spans="16:16" x14ac:dyDescent="0.3">
      <c r="P555399" s="83"/>
    </row>
    <row r="555400" spans="16:16" x14ac:dyDescent="0.3">
      <c r="P555400" s="83"/>
    </row>
    <row r="555401" spans="16:16" x14ac:dyDescent="0.3">
      <c r="P555401" s="83"/>
    </row>
    <row r="555402" spans="16:16" x14ac:dyDescent="0.3">
      <c r="P555402" s="83"/>
    </row>
    <row r="555403" spans="16:16" x14ac:dyDescent="0.3">
      <c r="P555403" s="83"/>
    </row>
    <row r="555404" spans="16:16" x14ac:dyDescent="0.3">
      <c r="P555404" s="83"/>
    </row>
    <row r="555405" spans="16:16" x14ac:dyDescent="0.3">
      <c r="P555405" s="83"/>
    </row>
    <row r="555406" spans="16:16" x14ac:dyDescent="0.3">
      <c r="P555406" s="83"/>
    </row>
    <row r="555407" spans="16:16" x14ac:dyDescent="0.3">
      <c r="P555407" s="83"/>
    </row>
    <row r="555408" spans="16:16" x14ac:dyDescent="0.3">
      <c r="P555408" s="83"/>
    </row>
    <row r="555409" spans="16:16" x14ac:dyDescent="0.3">
      <c r="P555409" s="83"/>
    </row>
    <row r="555410" spans="16:16" x14ac:dyDescent="0.3">
      <c r="P555410" s="83"/>
    </row>
    <row r="555411" spans="16:16" x14ac:dyDescent="0.3">
      <c r="P555411" s="83"/>
    </row>
    <row r="555412" spans="16:16" x14ac:dyDescent="0.3">
      <c r="P555412" s="83"/>
    </row>
    <row r="555413" spans="16:16" x14ac:dyDescent="0.3">
      <c r="P555413" s="83"/>
    </row>
    <row r="555414" spans="16:16" x14ac:dyDescent="0.3">
      <c r="P555414" s="83"/>
    </row>
    <row r="555415" spans="16:16" x14ac:dyDescent="0.3">
      <c r="P555415" s="83"/>
    </row>
    <row r="555416" spans="16:16" x14ac:dyDescent="0.3">
      <c r="P555416" s="83"/>
    </row>
    <row r="555417" spans="16:16" x14ac:dyDescent="0.3">
      <c r="P555417" s="83"/>
    </row>
    <row r="555418" spans="16:16" x14ac:dyDescent="0.3">
      <c r="P555418" s="83"/>
    </row>
    <row r="555419" spans="16:16" x14ac:dyDescent="0.3">
      <c r="P555419" s="83"/>
    </row>
    <row r="555420" spans="16:16" x14ac:dyDescent="0.3">
      <c r="P555420" s="83"/>
    </row>
    <row r="555421" spans="16:16" x14ac:dyDescent="0.3">
      <c r="P555421" s="83"/>
    </row>
    <row r="555422" spans="16:16" x14ac:dyDescent="0.3">
      <c r="P555422" s="83"/>
    </row>
    <row r="555423" spans="16:16" x14ac:dyDescent="0.3">
      <c r="P555423" s="83"/>
    </row>
    <row r="555424" spans="16:16" x14ac:dyDescent="0.3">
      <c r="P555424" s="83"/>
    </row>
    <row r="555425" spans="16:16" x14ac:dyDescent="0.3">
      <c r="P555425" s="83"/>
    </row>
    <row r="555426" spans="16:16" x14ac:dyDescent="0.3">
      <c r="P555426" s="83"/>
    </row>
    <row r="555427" spans="16:16" x14ac:dyDescent="0.3">
      <c r="P555427" s="83"/>
    </row>
    <row r="555428" spans="16:16" x14ac:dyDescent="0.3">
      <c r="P555428" s="83"/>
    </row>
    <row r="555429" spans="16:16" x14ac:dyDescent="0.3">
      <c r="P555429" s="83"/>
    </row>
    <row r="555430" spans="16:16" x14ac:dyDescent="0.3">
      <c r="P555430" s="83"/>
    </row>
    <row r="555431" spans="16:16" x14ac:dyDescent="0.3">
      <c r="P555431" s="83"/>
    </row>
    <row r="555432" spans="16:16" x14ac:dyDescent="0.3">
      <c r="P555432" s="83"/>
    </row>
    <row r="555433" spans="16:16" x14ac:dyDescent="0.3">
      <c r="P555433" s="83"/>
    </row>
    <row r="555434" spans="16:16" x14ac:dyDescent="0.3">
      <c r="P555434" s="83"/>
    </row>
    <row r="555435" spans="16:16" x14ac:dyDescent="0.3">
      <c r="P555435" s="83"/>
    </row>
    <row r="555436" spans="16:16" x14ac:dyDescent="0.3">
      <c r="P555436" s="83"/>
    </row>
    <row r="555437" spans="16:16" x14ac:dyDescent="0.3">
      <c r="P555437" s="83"/>
    </row>
    <row r="555438" spans="16:16" x14ac:dyDescent="0.3">
      <c r="P555438" s="83"/>
    </row>
    <row r="555439" spans="16:16" x14ac:dyDescent="0.3">
      <c r="P555439" s="83"/>
    </row>
    <row r="555440" spans="16:16" x14ac:dyDescent="0.3">
      <c r="P555440" s="83"/>
    </row>
    <row r="555441" spans="16:16" x14ac:dyDescent="0.3">
      <c r="P555441" s="83"/>
    </row>
    <row r="555442" spans="16:16" x14ac:dyDescent="0.3">
      <c r="P555442" s="83"/>
    </row>
    <row r="555443" spans="16:16" x14ac:dyDescent="0.3">
      <c r="P555443" s="83"/>
    </row>
    <row r="555444" spans="16:16" x14ac:dyDescent="0.3">
      <c r="P555444" s="83"/>
    </row>
    <row r="555445" spans="16:16" x14ac:dyDescent="0.3">
      <c r="P555445" s="83"/>
    </row>
    <row r="555446" spans="16:16" x14ac:dyDescent="0.3">
      <c r="P555446" s="83"/>
    </row>
    <row r="555447" spans="16:16" x14ac:dyDescent="0.3">
      <c r="P555447" s="83"/>
    </row>
    <row r="555448" spans="16:16" x14ac:dyDescent="0.3">
      <c r="P555448" s="83"/>
    </row>
    <row r="555449" spans="16:16" x14ac:dyDescent="0.3">
      <c r="P555449" s="83"/>
    </row>
    <row r="555450" spans="16:16" x14ac:dyDescent="0.3">
      <c r="P555450" s="83"/>
    </row>
    <row r="555451" spans="16:16" x14ac:dyDescent="0.3">
      <c r="P555451" s="83"/>
    </row>
    <row r="555452" spans="16:16" x14ac:dyDescent="0.3">
      <c r="P555452" s="83"/>
    </row>
    <row r="555453" spans="16:16" x14ac:dyDescent="0.3">
      <c r="P555453" s="83"/>
    </row>
    <row r="555454" spans="16:16" x14ac:dyDescent="0.3">
      <c r="P555454" s="83"/>
    </row>
    <row r="555455" spans="16:16" x14ac:dyDescent="0.3">
      <c r="P555455" s="83"/>
    </row>
    <row r="555456" spans="16:16" x14ac:dyDescent="0.3">
      <c r="P555456" s="83"/>
    </row>
    <row r="555457" spans="16:16" x14ac:dyDescent="0.3">
      <c r="P555457" s="83"/>
    </row>
    <row r="555458" spans="16:16" x14ac:dyDescent="0.3">
      <c r="P555458" s="83"/>
    </row>
    <row r="555459" spans="16:16" x14ac:dyDescent="0.3">
      <c r="P555459" s="83"/>
    </row>
    <row r="555460" spans="16:16" x14ac:dyDescent="0.3">
      <c r="P555460" s="83"/>
    </row>
    <row r="555461" spans="16:16" x14ac:dyDescent="0.3">
      <c r="P555461" s="83"/>
    </row>
    <row r="555462" spans="16:16" x14ac:dyDescent="0.3">
      <c r="P555462" s="83"/>
    </row>
    <row r="555463" spans="16:16" x14ac:dyDescent="0.3">
      <c r="P555463" s="83"/>
    </row>
    <row r="555464" spans="16:16" x14ac:dyDescent="0.3">
      <c r="P555464" s="83"/>
    </row>
    <row r="555465" spans="16:16" x14ac:dyDescent="0.3">
      <c r="P555465" s="83"/>
    </row>
    <row r="555466" spans="16:16" x14ac:dyDescent="0.3">
      <c r="P555466" s="83"/>
    </row>
    <row r="555467" spans="16:16" x14ac:dyDescent="0.3">
      <c r="P555467" s="83"/>
    </row>
    <row r="555468" spans="16:16" x14ac:dyDescent="0.3">
      <c r="P555468" s="83"/>
    </row>
    <row r="555469" spans="16:16" x14ac:dyDescent="0.3">
      <c r="P555469" s="83"/>
    </row>
    <row r="555470" spans="16:16" x14ac:dyDescent="0.3">
      <c r="P555470" s="83"/>
    </row>
    <row r="555471" spans="16:16" x14ac:dyDescent="0.3">
      <c r="P555471" s="83"/>
    </row>
    <row r="555472" spans="16:16" x14ac:dyDescent="0.3">
      <c r="P555472" s="83"/>
    </row>
    <row r="555473" spans="16:16" x14ac:dyDescent="0.3">
      <c r="P555473" s="83"/>
    </row>
    <row r="555474" spans="16:16" x14ac:dyDescent="0.3">
      <c r="P555474" s="83"/>
    </row>
    <row r="555475" spans="16:16" x14ac:dyDescent="0.3">
      <c r="P555475" s="83"/>
    </row>
    <row r="555476" spans="16:16" x14ac:dyDescent="0.3">
      <c r="P555476" s="83"/>
    </row>
    <row r="555477" spans="16:16" x14ac:dyDescent="0.3">
      <c r="P555477" s="83"/>
    </row>
    <row r="555478" spans="16:16" x14ac:dyDescent="0.3">
      <c r="P555478" s="83"/>
    </row>
    <row r="555479" spans="16:16" x14ac:dyDescent="0.3">
      <c r="P555479" s="83"/>
    </row>
    <row r="555480" spans="16:16" x14ac:dyDescent="0.3">
      <c r="P555480" s="83"/>
    </row>
    <row r="555481" spans="16:16" x14ac:dyDescent="0.3">
      <c r="P555481" s="83"/>
    </row>
    <row r="555482" spans="16:16" x14ac:dyDescent="0.3">
      <c r="P555482" s="83"/>
    </row>
    <row r="555483" spans="16:16" x14ac:dyDescent="0.3">
      <c r="P555483" s="83"/>
    </row>
    <row r="555484" spans="16:16" x14ac:dyDescent="0.3">
      <c r="P555484" s="83"/>
    </row>
    <row r="555485" spans="16:16" x14ac:dyDescent="0.3">
      <c r="P555485" s="83"/>
    </row>
    <row r="555486" spans="16:16" x14ac:dyDescent="0.3">
      <c r="P555486" s="83"/>
    </row>
    <row r="555487" spans="16:16" x14ac:dyDescent="0.3">
      <c r="P555487" s="83"/>
    </row>
    <row r="555488" spans="16:16" x14ac:dyDescent="0.3">
      <c r="P555488" s="83"/>
    </row>
    <row r="555489" spans="16:16" x14ac:dyDescent="0.3">
      <c r="P555489" s="83"/>
    </row>
    <row r="555490" spans="16:16" x14ac:dyDescent="0.3">
      <c r="P555490" s="83"/>
    </row>
    <row r="555491" spans="16:16" x14ac:dyDescent="0.3">
      <c r="P555491" s="83"/>
    </row>
    <row r="555492" spans="16:16" x14ac:dyDescent="0.3">
      <c r="P555492" s="83"/>
    </row>
    <row r="555493" spans="16:16" x14ac:dyDescent="0.3">
      <c r="P555493" s="83"/>
    </row>
    <row r="555494" spans="16:16" x14ac:dyDescent="0.3">
      <c r="P555494" s="83"/>
    </row>
    <row r="555495" spans="16:16" x14ac:dyDescent="0.3">
      <c r="P555495" s="83"/>
    </row>
    <row r="555496" spans="16:16" x14ac:dyDescent="0.3">
      <c r="P555496" s="83"/>
    </row>
    <row r="555497" spans="16:16" x14ac:dyDescent="0.3">
      <c r="P555497" s="83"/>
    </row>
    <row r="555498" spans="16:16" x14ac:dyDescent="0.3">
      <c r="P555498" s="83"/>
    </row>
    <row r="555499" spans="16:16" x14ac:dyDescent="0.3">
      <c r="P555499" s="83"/>
    </row>
    <row r="555500" spans="16:16" x14ac:dyDescent="0.3">
      <c r="P555500" s="83"/>
    </row>
    <row r="555501" spans="16:16" x14ac:dyDescent="0.3">
      <c r="P555501" s="83"/>
    </row>
    <row r="555502" spans="16:16" x14ac:dyDescent="0.3">
      <c r="P555502" s="83"/>
    </row>
    <row r="555503" spans="16:16" x14ac:dyDescent="0.3">
      <c r="P555503" s="83"/>
    </row>
    <row r="555504" spans="16:16" x14ac:dyDescent="0.3">
      <c r="P555504" s="83"/>
    </row>
    <row r="555505" spans="16:16" x14ac:dyDescent="0.3">
      <c r="P555505" s="83"/>
    </row>
    <row r="555506" spans="16:16" x14ac:dyDescent="0.3">
      <c r="P555506" s="83"/>
    </row>
    <row r="555507" spans="16:16" x14ac:dyDescent="0.3">
      <c r="P555507" s="83"/>
    </row>
    <row r="555508" spans="16:16" x14ac:dyDescent="0.3">
      <c r="P555508" s="83"/>
    </row>
    <row r="555509" spans="16:16" x14ac:dyDescent="0.3">
      <c r="P555509" s="83"/>
    </row>
    <row r="555510" spans="16:16" x14ac:dyDescent="0.3">
      <c r="P555510" s="83"/>
    </row>
    <row r="555511" spans="16:16" x14ac:dyDescent="0.3">
      <c r="P555511" s="83"/>
    </row>
    <row r="555512" spans="16:16" x14ac:dyDescent="0.3">
      <c r="P555512" s="83"/>
    </row>
    <row r="555513" spans="16:16" x14ac:dyDescent="0.3">
      <c r="P555513" s="83"/>
    </row>
    <row r="555514" spans="16:16" x14ac:dyDescent="0.3">
      <c r="P555514" s="83"/>
    </row>
    <row r="555515" spans="16:16" x14ac:dyDescent="0.3">
      <c r="P555515" s="83"/>
    </row>
    <row r="555516" spans="16:16" x14ac:dyDescent="0.3">
      <c r="P555516" s="83"/>
    </row>
    <row r="555517" spans="16:16" x14ac:dyDescent="0.3">
      <c r="P555517" s="83"/>
    </row>
    <row r="555518" spans="16:16" x14ac:dyDescent="0.3">
      <c r="P555518" s="83"/>
    </row>
    <row r="555519" spans="16:16" x14ac:dyDescent="0.3">
      <c r="P555519" s="83"/>
    </row>
    <row r="555520" spans="16:16" x14ac:dyDescent="0.3">
      <c r="P555520" s="83"/>
    </row>
    <row r="555521" spans="16:16" x14ac:dyDescent="0.3">
      <c r="P555521" s="83"/>
    </row>
    <row r="555522" spans="16:16" x14ac:dyDescent="0.3">
      <c r="P555522" s="83"/>
    </row>
    <row r="555523" spans="16:16" x14ac:dyDescent="0.3">
      <c r="P555523" s="83"/>
    </row>
    <row r="555524" spans="16:16" x14ac:dyDescent="0.3">
      <c r="P555524" s="83"/>
    </row>
    <row r="555525" spans="16:16" x14ac:dyDescent="0.3">
      <c r="P555525" s="83"/>
    </row>
    <row r="555526" spans="16:16" x14ac:dyDescent="0.3">
      <c r="P555526" s="83"/>
    </row>
    <row r="555527" spans="16:16" x14ac:dyDescent="0.3">
      <c r="P555527" s="83"/>
    </row>
    <row r="555528" spans="16:16" x14ac:dyDescent="0.3">
      <c r="P555528" s="83"/>
    </row>
    <row r="555529" spans="16:16" x14ac:dyDescent="0.3">
      <c r="P555529" s="83"/>
    </row>
    <row r="555530" spans="16:16" x14ac:dyDescent="0.3">
      <c r="P555530" s="83"/>
    </row>
    <row r="555531" spans="16:16" x14ac:dyDescent="0.3">
      <c r="P555531" s="83"/>
    </row>
    <row r="555532" spans="16:16" x14ac:dyDescent="0.3">
      <c r="P555532" s="83"/>
    </row>
    <row r="555533" spans="16:16" x14ac:dyDescent="0.3">
      <c r="P555533" s="83"/>
    </row>
    <row r="555534" spans="16:16" x14ac:dyDescent="0.3">
      <c r="P555534" s="83"/>
    </row>
    <row r="555535" spans="16:16" x14ac:dyDescent="0.3">
      <c r="P555535" s="83"/>
    </row>
    <row r="555536" spans="16:16" x14ac:dyDescent="0.3">
      <c r="P555536" s="83"/>
    </row>
    <row r="555537" spans="16:16" x14ac:dyDescent="0.3">
      <c r="P555537" s="83"/>
    </row>
    <row r="555538" spans="16:16" x14ac:dyDescent="0.3">
      <c r="P555538" s="83"/>
    </row>
    <row r="555539" spans="16:16" x14ac:dyDescent="0.3">
      <c r="P555539" s="83"/>
    </row>
    <row r="555540" spans="16:16" x14ac:dyDescent="0.3">
      <c r="P555540" s="83"/>
    </row>
    <row r="555541" spans="16:16" x14ac:dyDescent="0.3">
      <c r="P555541" s="83"/>
    </row>
    <row r="555542" spans="16:16" x14ac:dyDescent="0.3">
      <c r="P555542" s="83"/>
    </row>
    <row r="555543" spans="16:16" x14ac:dyDescent="0.3">
      <c r="P555543" s="83"/>
    </row>
    <row r="555544" spans="16:16" x14ac:dyDescent="0.3">
      <c r="P555544" s="83"/>
    </row>
    <row r="555545" spans="16:16" x14ac:dyDescent="0.3">
      <c r="P555545" s="83"/>
    </row>
    <row r="555546" spans="16:16" x14ac:dyDescent="0.3">
      <c r="P555546" s="83"/>
    </row>
    <row r="555547" spans="16:16" x14ac:dyDescent="0.3">
      <c r="P555547" s="83"/>
    </row>
    <row r="555548" spans="16:16" x14ac:dyDescent="0.3">
      <c r="P555548" s="83"/>
    </row>
    <row r="555549" spans="16:16" x14ac:dyDescent="0.3">
      <c r="P555549" s="83"/>
    </row>
    <row r="555550" spans="16:16" x14ac:dyDescent="0.3">
      <c r="P555550" s="83"/>
    </row>
    <row r="555551" spans="16:16" x14ac:dyDescent="0.3">
      <c r="P555551" s="83"/>
    </row>
    <row r="555552" spans="16:16" x14ac:dyDescent="0.3">
      <c r="P555552" s="83"/>
    </row>
    <row r="555553" spans="16:16" x14ac:dyDescent="0.3">
      <c r="P555553" s="83"/>
    </row>
    <row r="555554" spans="16:16" x14ac:dyDescent="0.3">
      <c r="P555554" s="83"/>
    </row>
    <row r="555555" spans="16:16" x14ac:dyDescent="0.3">
      <c r="P555555" s="83"/>
    </row>
    <row r="555556" spans="16:16" x14ac:dyDescent="0.3">
      <c r="P555556" s="83"/>
    </row>
    <row r="555557" spans="16:16" x14ac:dyDescent="0.3">
      <c r="P555557" s="83"/>
    </row>
    <row r="555558" spans="16:16" x14ac:dyDescent="0.3">
      <c r="P555558" s="83"/>
    </row>
    <row r="555559" spans="16:16" x14ac:dyDescent="0.3">
      <c r="P555559" s="83"/>
    </row>
    <row r="555560" spans="16:16" x14ac:dyDescent="0.3">
      <c r="P555560" s="83"/>
    </row>
    <row r="555561" spans="16:16" x14ac:dyDescent="0.3">
      <c r="P555561" s="83"/>
    </row>
    <row r="555562" spans="16:16" x14ac:dyDescent="0.3">
      <c r="P555562" s="83"/>
    </row>
    <row r="555563" spans="16:16" x14ac:dyDescent="0.3">
      <c r="P555563" s="83"/>
    </row>
    <row r="555564" spans="16:16" x14ac:dyDescent="0.3">
      <c r="P555564" s="83"/>
    </row>
    <row r="555565" spans="16:16" x14ac:dyDescent="0.3">
      <c r="P555565" s="83"/>
    </row>
    <row r="555566" spans="16:16" x14ac:dyDescent="0.3">
      <c r="P555566" s="83"/>
    </row>
    <row r="555567" spans="16:16" x14ac:dyDescent="0.3">
      <c r="P555567" s="83"/>
    </row>
    <row r="555568" spans="16:16" x14ac:dyDescent="0.3">
      <c r="P555568" s="83"/>
    </row>
    <row r="555569" spans="16:16" x14ac:dyDescent="0.3">
      <c r="P555569" s="83"/>
    </row>
    <row r="555570" spans="16:16" x14ac:dyDescent="0.3">
      <c r="P555570" s="83"/>
    </row>
    <row r="555571" spans="16:16" x14ac:dyDescent="0.3">
      <c r="P555571" s="83"/>
    </row>
    <row r="555572" spans="16:16" x14ac:dyDescent="0.3">
      <c r="P555572" s="83"/>
    </row>
    <row r="555573" spans="16:16" x14ac:dyDescent="0.3">
      <c r="P555573" s="83"/>
    </row>
    <row r="555574" spans="16:16" x14ac:dyDescent="0.3">
      <c r="P555574" s="83"/>
    </row>
    <row r="555575" spans="16:16" x14ac:dyDescent="0.3">
      <c r="P555575" s="83"/>
    </row>
    <row r="555576" spans="16:16" x14ac:dyDescent="0.3">
      <c r="P555576" s="83"/>
    </row>
    <row r="555577" spans="16:16" x14ac:dyDescent="0.3">
      <c r="P555577" s="83"/>
    </row>
    <row r="555578" spans="16:16" x14ac:dyDescent="0.3">
      <c r="P555578" s="83"/>
    </row>
    <row r="555579" spans="16:16" x14ac:dyDescent="0.3">
      <c r="P555579" s="83"/>
    </row>
    <row r="555580" spans="16:16" x14ac:dyDescent="0.3">
      <c r="P555580" s="83"/>
    </row>
    <row r="555581" spans="16:16" x14ac:dyDescent="0.3">
      <c r="P555581" s="83"/>
    </row>
    <row r="555582" spans="16:16" x14ac:dyDescent="0.3">
      <c r="P555582" s="83"/>
    </row>
    <row r="555583" spans="16:16" x14ac:dyDescent="0.3">
      <c r="P555583" s="83"/>
    </row>
    <row r="555584" spans="16:16" x14ac:dyDescent="0.3">
      <c r="P555584" s="83"/>
    </row>
    <row r="555585" spans="16:16" x14ac:dyDescent="0.3">
      <c r="P555585" s="83"/>
    </row>
    <row r="555586" spans="16:16" x14ac:dyDescent="0.3">
      <c r="P555586" s="83"/>
    </row>
    <row r="555587" spans="16:16" x14ac:dyDescent="0.3">
      <c r="P555587" s="83"/>
    </row>
    <row r="555588" spans="16:16" x14ac:dyDescent="0.3">
      <c r="P555588" s="83"/>
    </row>
    <row r="555589" spans="16:16" x14ac:dyDescent="0.3">
      <c r="P555589" s="83"/>
    </row>
    <row r="555590" spans="16:16" x14ac:dyDescent="0.3">
      <c r="P555590" s="83"/>
    </row>
    <row r="555591" spans="16:16" x14ac:dyDescent="0.3">
      <c r="P555591" s="83"/>
    </row>
    <row r="555592" spans="16:16" x14ac:dyDescent="0.3">
      <c r="P555592" s="83"/>
    </row>
    <row r="555593" spans="16:16" x14ac:dyDescent="0.3">
      <c r="P555593" s="83"/>
    </row>
    <row r="555594" spans="16:16" x14ac:dyDescent="0.3">
      <c r="P555594" s="83"/>
    </row>
    <row r="555595" spans="16:16" x14ac:dyDescent="0.3">
      <c r="P555595" s="83"/>
    </row>
    <row r="555596" spans="16:16" x14ac:dyDescent="0.3">
      <c r="P555596" s="83"/>
    </row>
    <row r="555597" spans="16:16" x14ac:dyDescent="0.3">
      <c r="P555597" s="83"/>
    </row>
    <row r="555598" spans="16:16" x14ac:dyDescent="0.3">
      <c r="P555598" s="83"/>
    </row>
    <row r="555599" spans="16:16" x14ac:dyDescent="0.3">
      <c r="P555599" s="83"/>
    </row>
    <row r="555600" spans="16:16" x14ac:dyDescent="0.3">
      <c r="P555600" s="83"/>
    </row>
    <row r="555601" spans="16:16" x14ac:dyDescent="0.3">
      <c r="P555601" s="83"/>
    </row>
    <row r="555602" spans="16:16" x14ac:dyDescent="0.3">
      <c r="P555602" s="83"/>
    </row>
    <row r="555603" spans="16:16" x14ac:dyDescent="0.3">
      <c r="P555603" s="83"/>
    </row>
    <row r="555604" spans="16:16" x14ac:dyDescent="0.3">
      <c r="P555604" s="83"/>
    </row>
    <row r="555605" spans="16:16" x14ac:dyDescent="0.3">
      <c r="P555605" s="83"/>
    </row>
    <row r="555606" spans="16:16" x14ac:dyDescent="0.3">
      <c r="P555606" s="83"/>
    </row>
    <row r="555607" spans="16:16" x14ac:dyDescent="0.3">
      <c r="P555607" s="83"/>
    </row>
    <row r="555608" spans="16:16" x14ac:dyDescent="0.3">
      <c r="P555608" s="83"/>
    </row>
    <row r="555609" spans="16:16" x14ac:dyDescent="0.3">
      <c r="P555609" s="83"/>
    </row>
    <row r="555610" spans="16:16" x14ac:dyDescent="0.3">
      <c r="P555610" s="83"/>
    </row>
    <row r="555611" spans="16:16" x14ac:dyDescent="0.3">
      <c r="P555611" s="83"/>
    </row>
    <row r="555612" spans="16:16" x14ac:dyDescent="0.3">
      <c r="P555612" s="83"/>
    </row>
    <row r="555613" spans="16:16" x14ac:dyDescent="0.3">
      <c r="P555613" s="83"/>
    </row>
    <row r="555614" spans="16:16" x14ac:dyDescent="0.3">
      <c r="P555614" s="83"/>
    </row>
    <row r="555615" spans="16:16" x14ac:dyDescent="0.3">
      <c r="P555615" s="83"/>
    </row>
    <row r="555616" spans="16:16" x14ac:dyDescent="0.3">
      <c r="P555616" s="83"/>
    </row>
    <row r="555617" spans="16:16" x14ac:dyDescent="0.3">
      <c r="P555617" s="83"/>
    </row>
    <row r="555618" spans="16:16" x14ac:dyDescent="0.3">
      <c r="P555618" s="83"/>
    </row>
    <row r="555619" spans="16:16" x14ac:dyDescent="0.3">
      <c r="P555619" s="83"/>
    </row>
    <row r="555620" spans="16:16" x14ac:dyDescent="0.3">
      <c r="P555620" s="83"/>
    </row>
    <row r="555621" spans="16:16" x14ac:dyDescent="0.3">
      <c r="P555621" s="83"/>
    </row>
    <row r="555622" spans="16:16" x14ac:dyDescent="0.3">
      <c r="P555622" s="83"/>
    </row>
    <row r="555623" spans="16:16" x14ac:dyDescent="0.3">
      <c r="P555623" s="83"/>
    </row>
    <row r="555624" spans="16:16" x14ac:dyDescent="0.3">
      <c r="P555624" s="83"/>
    </row>
    <row r="555625" spans="16:16" x14ac:dyDescent="0.3">
      <c r="P555625" s="83"/>
    </row>
    <row r="555626" spans="16:16" x14ac:dyDescent="0.3">
      <c r="P555626" s="83"/>
    </row>
    <row r="555627" spans="16:16" x14ac:dyDescent="0.3">
      <c r="P555627" s="83"/>
    </row>
    <row r="555628" spans="16:16" x14ac:dyDescent="0.3">
      <c r="P555628" s="83"/>
    </row>
    <row r="555629" spans="16:16" x14ac:dyDescent="0.3">
      <c r="P555629" s="83"/>
    </row>
    <row r="555630" spans="16:16" x14ac:dyDescent="0.3">
      <c r="P555630" s="83"/>
    </row>
    <row r="555631" spans="16:16" x14ac:dyDescent="0.3">
      <c r="P555631" s="83"/>
    </row>
    <row r="555632" spans="16:16" x14ac:dyDescent="0.3">
      <c r="P555632" s="83"/>
    </row>
    <row r="555633" spans="16:16" x14ac:dyDescent="0.3">
      <c r="P555633" s="83"/>
    </row>
    <row r="555634" spans="16:16" x14ac:dyDescent="0.3">
      <c r="P555634" s="83"/>
    </row>
    <row r="555635" spans="16:16" x14ac:dyDescent="0.3">
      <c r="P555635" s="83"/>
    </row>
    <row r="555636" spans="16:16" x14ac:dyDescent="0.3">
      <c r="P555636" s="83"/>
    </row>
    <row r="555637" spans="16:16" x14ac:dyDescent="0.3">
      <c r="P555637" s="83"/>
    </row>
    <row r="555638" spans="16:16" x14ac:dyDescent="0.3">
      <c r="P555638" s="83"/>
    </row>
    <row r="555639" spans="16:16" x14ac:dyDescent="0.3">
      <c r="P555639" s="83"/>
    </row>
    <row r="555640" spans="16:16" x14ac:dyDescent="0.3">
      <c r="P555640" s="83"/>
    </row>
    <row r="555641" spans="16:16" x14ac:dyDescent="0.3">
      <c r="P555641" s="83"/>
    </row>
    <row r="555642" spans="16:16" x14ac:dyDescent="0.3">
      <c r="P555642" s="83"/>
    </row>
    <row r="555643" spans="16:16" x14ac:dyDescent="0.3">
      <c r="P555643" s="83"/>
    </row>
    <row r="555644" spans="16:16" x14ac:dyDescent="0.3">
      <c r="P555644" s="83"/>
    </row>
    <row r="555645" spans="16:16" x14ac:dyDescent="0.3">
      <c r="P555645" s="83"/>
    </row>
    <row r="555646" spans="16:16" x14ac:dyDescent="0.3">
      <c r="P555646" s="83"/>
    </row>
    <row r="555647" spans="16:16" x14ac:dyDescent="0.3">
      <c r="P555647" s="83"/>
    </row>
    <row r="555648" spans="16:16" x14ac:dyDescent="0.3">
      <c r="P555648" s="83"/>
    </row>
    <row r="555649" spans="16:16" x14ac:dyDescent="0.3">
      <c r="P555649" s="83"/>
    </row>
    <row r="555650" spans="16:16" x14ac:dyDescent="0.3">
      <c r="P555650" s="83"/>
    </row>
    <row r="555651" spans="16:16" x14ac:dyDescent="0.3">
      <c r="P555651" s="83"/>
    </row>
    <row r="555652" spans="16:16" x14ac:dyDescent="0.3">
      <c r="P555652" s="83"/>
    </row>
    <row r="555653" spans="16:16" x14ac:dyDescent="0.3">
      <c r="P555653" s="83"/>
    </row>
    <row r="555654" spans="16:16" x14ac:dyDescent="0.3">
      <c r="P555654" s="83"/>
    </row>
    <row r="555655" spans="16:16" x14ac:dyDescent="0.3">
      <c r="P555655" s="83"/>
    </row>
    <row r="555656" spans="16:16" x14ac:dyDescent="0.3">
      <c r="P555656" s="83"/>
    </row>
    <row r="555657" spans="16:16" x14ac:dyDescent="0.3">
      <c r="P555657" s="83"/>
    </row>
    <row r="555658" spans="16:16" x14ac:dyDescent="0.3">
      <c r="P555658" s="83"/>
    </row>
    <row r="555659" spans="16:16" x14ac:dyDescent="0.3">
      <c r="P555659" s="83"/>
    </row>
    <row r="555660" spans="16:16" x14ac:dyDescent="0.3">
      <c r="P555660" s="83"/>
    </row>
    <row r="555661" spans="16:16" x14ac:dyDescent="0.3">
      <c r="P555661" s="83"/>
    </row>
    <row r="555662" spans="16:16" x14ac:dyDescent="0.3">
      <c r="P555662" s="83"/>
    </row>
    <row r="555663" spans="16:16" x14ac:dyDescent="0.3">
      <c r="P555663" s="83"/>
    </row>
    <row r="555664" spans="16:16" x14ac:dyDescent="0.3">
      <c r="P555664" s="83"/>
    </row>
    <row r="555665" spans="16:16" x14ac:dyDescent="0.3">
      <c r="P555665" s="83"/>
    </row>
    <row r="555666" spans="16:16" x14ac:dyDescent="0.3">
      <c r="P555666" s="83"/>
    </row>
    <row r="555667" spans="16:16" x14ac:dyDescent="0.3">
      <c r="P555667" s="83"/>
    </row>
    <row r="555668" spans="16:16" x14ac:dyDescent="0.3">
      <c r="P555668" s="83"/>
    </row>
    <row r="555669" spans="16:16" x14ac:dyDescent="0.3">
      <c r="P555669" s="83"/>
    </row>
    <row r="555670" spans="16:16" x14ac:dyDescent="0.3">
      <c r="P555670" s="83"/>
    </row>
    <row r="555671" spans="16:16" x14ac:dyDescent="0.3">
      <c r="P555671" s="83"/>
    </row>
    <row r="555672" spans="16:16" x14ac:dyDescent="0.3">
      <c r="P555672" s="83"/>
    </row>
    <row r="555673" spans="16:16" x14ac:dyDescent="0.3">
      <c r="P555673" s="83"/>
    </row>
    <row r="555674" spans="16:16" x14ac:dyDescent="0.3">
      <c r="P555674" s="83"/>
    </row>
    <row r="555675" spans="16:16" x14ac:dyDescent="0.3">
      <c r="P555675" s="83"/>
    </row>
    <row r="555676" spans="16:16" x14ac:dyDescent="0.3">
      <c r="P555676" s="83"/>
    </row>
    <row r="555677" spans="16:16" x14ac:dyDescent="0.3">
      <c r="P555677" s="83"/>
    </row>
    <row r="555678" spans="16:16" x14ac:dyDescent="0.3">
      <c r="P555678" s="83"/>
    </row>
    <row r="555679" spans="16:16" x14ac:dyDescent="0.3">
      <c r="P555679" s="83"/>
    </row>
    <row r="555680" spans="16:16" x14ac:dyDescent="0.3">
      <c r="P555680" s="83"/>
    </row>
    <row r="555681" spans="16:16" x14ac:dyDescent="0.3">
      <c r="P555681" s="83"/>
    </row>
    <row r="555682" spans="16:16" x14ac:dyDescent="0.3">
      <c r="P555682" s="83"/>
    </row>
    <row r="555683" spans="16:16" x14ac:dyDescent="0.3">
      <c r="P555683" s="83"/>
    </row>
    <row r="555684" spans="16:16" x14ac:dyDescent="0.3">
      <c r="P555684" s="83"/>
    </row>
    <row r="555685" spans="16:16" x14ac:dyDescent="0.3">
      <c r="P555685" s="83"/>
    </row>
    <row r="555686" spans="16:16" x14ac:dyDescent="0.3">
      <c r="P555686" s="83"/>
    </row>
    <row r="555687" spans="16:16" x14ac:dyDescent="0.3">
      <c r="P555687" s="83"/>
    </row>
    <row r="555688" spans="16:16" x14ac:dyDescent="0.3">
      <c r="P555688" s="83"/>
    </row>
    <row r="555689" spans="16:16" x14ac:dyDescent="0.3">
      <c r="P555689" s="83"/>
    </row>
    <row r="555690" spans="16:16" x14ac:dyDescent="0.3">
      <c r="P555690" s="83"/>
    </row>
    <row r="555691" spans="16:16" x14ac:dyDescent="0.3">
      <c r="P555691" s="83"/>
    </row>
    <row r="555692" spans="16:16" x14ac:dyDescent="0.3">
      <c r="P555692" s="83"/>
    </row>
    <row r="555693" spans="16:16" x14ac:dyDescent="0.3">
      <c r="P555693" s="83"/>
    </row>
    <row r="555694" spans="16:16" x14ac:dyDescent="0.3">
      <c r="P555694" s="83"/>
    </row>
    <row r="555695" spans="16:16" x14ac:dyDescent="0.3">
      <c r="P555695" s="83"/>
    </row>
    <row r="555696" spans="16:16" x14ac:dyDescent="0.3">
      <c r="P555696" s="83"/>
    </row>
    <row r="555697" spans="16:16" x14ac:dyDescent="0.3">
      <c r="P555697" s="83"/>
    </row>
    <row r="555698" spans="16:16" x14ac:dyDescent="0.3">
      <c r="P555698" s="83"/>
    </row>
    <row r="555699" spans="16:16" x14ac:dyDescent="0.3">
      <c r="P555699" s="83"/>
    </row>
    <row r="555700" spans="16:16" x14ac:dyDescent="0.3">
      <c r="P555700" s="83"/>
    </row>
    <row r="555701" spans="16:16" x14ac:dyDescent="0.3">
      <c r="P555701" s="83"/>
    </row>
    <row r="555702" spans="16:16" x14ac:dyDescent="0.3">
      <c r="P555702" s="83"/>
    </row>
    <row r="555703" spans="16:16" x14ac:dyDescent="0.3">
      <c r="P555703" s="83"/>
    </row>
    <row r="555704" spans="16:16" x14ac:dyDescent="0.3">
      <c r="P555704" s="83"/>
    </row>
    <row r="555705" spans="16:16" x14ac:dyDescent="0.3">
      <c r="P555705" s="83"/>
    </row>
    <row r="555706" spans="16:16" x14ac:dyDescent="0.3">
      <c r="P555706" s="83"/>
    </row>
    <row r="555707" spans="16:16" x14ac:dyDescent="0.3">
      <c r="P555707" s="83"/>
    </row>
    <row r="555708" spans="16:16" x14ac:dyDescent="0.3">
      <c r="P555708" s="83"/>
    </row>
    <row r="555709" spans="16:16" x14ac:dyDescent="0.3">
      <c r="P555709" s="83"/>
    </row>
    <row r="555710" spans="16:16" x14ac:dyDescent="0.3">
      <c r="P555710" s="83"/>
    </row>
    <row r="555711" spans="16:16" x14ac:dyDescent="0.3">
      <c r="P555711" s="83"/>
    </row>
    <row r="555712" spans="16:16" x14ac:dyDescent="0.3">
      <c r="P555712" s="83"/>
    </row>
    <row r="555713" spans="16:16" x14ac:dyDescent="0.3">
      <c r="P555713" s="83"/>
    </row>
    <row r="555714" spans="16:16" x14ac:dyDescent="0.3">
      <c r="P555714" s="83"/>
    </row>
    <row r="555715" spans="16:16" x14ac:dyDescent="0.3">
      <c r="P555715" s="83"/>
    </row>
    <row r="555716" spans="16:16" x14ac:dyDescent="0.3">
      <c r="P555716" s="83"/>
    </row>
    <row r="555717" spans="16:16" x14ac:dyDescent="0.3">
      <c r="P555717" s="83"/>
    </row>
    <row r="555718" spans="16:16" x14ac:dyDescent="0.3">
      <c r="P555718" s="83"/>
    </row>
    <row r="555719" spans="16:16" x14ac:dyDescent="0.3">
      <c r="P555719" s="83"/>
    </row>
    <row r="555720" spans="16:16" x14ac:dyDescent="0.3">
      <c r="P555720" s="83"/>
    </row>
    <row r="555721" spans="16:16" x14ac:dyDescent="0.3">
      <c r="P555721" s="83"/>
    </row>
    <row r="555722" spans="16:16" x14ac:dyDescent="0.3">
      <c r="P555722" s="83"/>
    </row>
    <row r="555723" spans="16:16" x14ac:dyDescent="0.3">
      <c r="P555723" s="83"/>
    </row>
    <row r="555724" spans="16:16" x14ac:dyDescent="0.3">
      <c r="P555724" s="83"/>
    </row>
    <row r="555725" spans="16:16" x14ac:dyDescent="0.3">
      <c r="P555725" s="83"/>
    </row>
    <row r="555726" spans="16:16" x14ac:dyDescent="0.3">
      <c r="P555726" s="83"/>
    </row>
    <row r="555727" spans="16:16" x14ac:dyDescent="0.3">
      <c r="P555727" s="83"/>
    </row>
    <row r="555728" spans="16:16" x14ac:dyDescent="0.3">
      <c r="P555728" s="83"/>
    </row>
    <row r="555729" spans="16:16" x14ac:dyDescent="0.3">
      <c r="P555729" s="83"/>
    </row>
    <row r="555730" spans="16:16" x14ac:dyDescent="0.3">
      <c r="P555730" s="83"/>
    </row>
    <row r="555731" spans="16:16" x14ac:dyDescent="0.3">
      <c r="P555731" s="83"/>
    </row>
    <row r="555732" spans="16:16" x14ac:dyDescent="0.3">
      <c r="P555732" s="83"/>
    </row>
    <row r="555733" spans="16:16" x14ac:dyDescent="0.3">
      <c r="P555733" s="83"/>
    </row>
    <row r="555734" spans="16:16" x14ac:dyDescent="0.3">
      <c r="P555734" s="83"/>
    </row>
    <row r="555735" spans="16:16" x14ac:dyDescent="0.3">
      <c r="P555735" s="83"/>
    </row>
    <row r="555736" spans="16:16" x14ac:dyDescent="0.3">
      <c r="P555736" s="83"/>
    </row>
    <row r="555737" spans="16:16" x14ac:dyDescent="0.3">
      <c r="P555737" s="83"/>
    </row>
    <row r="555738" spans="16:16" x14ac:dyDescent="0.3">
      <c r="P555738" s="83"/>
    </row>
    <row r="555739" spans="16:16" x14ac:dyDescent="0.3">
      <c r="P555739" s="83"/>
    </row>
    <row r="555740" spans="16:16" x14ac:dyDescent="0.3">
      <c r="P555740" s="83"/>
    </row>
    <row r="555741" spans="16:16" x14ac:dyDescent="0.3">
      <c r="P555741" s="83"/>
    </row>
    <row r="555742" spans="16:16" x14ac:dyDescent="0.3">
      <c r="P555742" s="83"/>
    </row>
    <row r="555743" spans="16:16" x14ac:dyDescent="0.3">
      <c r="P555743" s="83"/>
    </row>
    <row r="555744" spans="16:16" x14ac:dyDescent="0.3">
      <c r="P555744" s="83"/>
    </row>
    <row r="555745" spans="16:16" x14ac:dyDescent="0.3">
      <c r="P555745" s="83"/>
    </row>
    <row r="555746" spans="16:16" x14ac:dyDescent="0.3">
      <c r="P555746" s="83"/>
    </row>
    <row r="555747" spans="16:16" x14ac:dyDescent="0.3">
      <c r="P555747" s="83"/>
    </row>
    <row r="555748" spans="16:16" x14ac:dyDescent="0.3">
      <c r="P555748" s="83"/>
    </row>
    <row r="555749" spans="16:16" x14ac:dyDescent="0.3">
      <c r="P555749" s="83"/>
    </row>
    <row r="555750" spans="16:16" x14ac:dyDescent="0.3">
      <c r="P555750" s="83"/>
    </row>
    <row r="555751" spans="16:16" x14ac:dyDescent="0.3">
      <c r="P555751" s="83"/>
    </row>
    <row r="555752" spans="16:16" x14ac:dyDescent="0.3">
      <c r="P555752" s="83"/>
    </row>
    <row r="555753" spans="16:16" x14ac:dyDescent="0.3">
      <c r="P555753" s="83"/>
    </row>
    <row r="555754" spans="16:16" x14ac:dyDescent="0.3">
      <c r="P555754" s="83"/>
    </row>
    <row r="555755" spans="16:16" x14ac:dyDescent="0.3">
      <c r="P555755" s="83"/>
    </row>
    <row r="555756" spans="16:16" x14ac:dyDescent="0.3">
      <c r="P555756" s="83"/>
    </row>
    <row r="555757" spans="16:16" x14ac:dyDescent="0.3">
      <c r="P555757" s="83"/>
    </row>
    <row r="555758" spans="16:16" x14ac:dyDescent="0.3">
      <c r="P555758" s="83"/>
    </row>
    <row r="555759" spans="16:16" x14ac:dyDescent="0.3">
      <c r="P555759" s="83"/>
    </row>
    <row r="555760" spans="16:16" x14ac:dyDescent="0.3">
      <c r="P555760" s="83"/>
    </row>
    <row r="555761" spans="16:16" x14ac:dyDescent="0.3">
      <c r="P555761" s="83"/>
    </row>
    <row r="555762" spans="16:16" x14ac:dyDescent="0.3">
      <c r="P555762" s="83"/>
    </row>
    <row r="555763" spans="16:16" x14ac:dyDescent="0.3">
      <c r="P555763" s="83"/>
    </row>
    <row r="555764" spans="16:16" x14ac:dyDescent="0.3">
      <c r="P555764" s="83"/>
    </row>
    <row r="555765" spans="16:16" x14ac:dyDescent="0.3">
      <c r="P555765" s="83"/>
    </row>
    <row r="555766" spans="16:16" x14ac:dyDescent="0.3">
      <c r="P555766" s="83"/>
    </row>
    <row r="555767" spans="16:16" x14ac:dyDescent="0.3">
      <c r="P555767" s="83"/>
    </row>
    <row r="555768" spans="16:16" x14ac:dyDescent="0.3">
      <c r="P555768" s="83"/>
    </row>
    <row r="555769" spans="16:16" x14ac:dyDescent="0.3">
      <c r="P555769" s="83"/>
    </row>
    <row r="555770" spans="16:16" x14ac:dyDescent="0.3">
      <c r="P555770" s="83"/>
    </row>
    <row r="555771" spans="16:16" x14ac:dyDescent="0.3">
      <c r="P555771" s="83"/>
    </row>
    <row r="555772" spans="16:16" x14ac:dyDescent="0.3">
      <c r="P555772" s="83"/>
    </row>
    <row r="555773" spans="16:16" x14ac:dyDescent="0.3">
      <c r="P555773" s="83"/>
    </row>
    <row r="555774" spans="16:16" x14ac:dyDescent="0.3">
      <c r="P555774" s="83"/>
    </row>
    <row r="555775" spans="16:16" x14ac:dyDescent="0.3">
      <c r="P555775" s="83"/>
    </row>
    <row r="555776" spans="16:16" x14ac:dyDescent="0.3">
      <c r="P555776" s="83"/>
    </row>
    <row r="555777" spans="16:16" x14ac:dyDescent="0.3">
      <c r="P555777" s="83"/>
    </row>
    <row r="555778" spans="16:16" x14ac:dyDescent="0.3">
      <c r="P555778" s="83"/>
    </row>
    <row r="555779" spans="16:16" x14ac:dyDescent="0.3">
      <c r="P555779" s="83"/>
    </row>
    <row r="555780" spans="16:16" x14ac:dyDescent="0.3">
      <c r="P555780" s="83"/>
    </row>
    <row r="555781" spans="16:16" x14ac:dyDescent="0.3">
      <c r="P555781" s="83"/>
    </row>
    <row r="555782" spans="16:16" x14ac:dyDescent="0.3">
      <c r="P555782" s="83"/>
    </row>
    <row r="555783" spans="16:16" x14ac:dyDescent="0.3">
      <c r="P555783" s="83"/>
    </row>
    <row r="555784" spans="16:16" x14ac:dyDescent="0.3">
      <c r="P555784" s="83"/>
    </row>
    <row r="555785" spans="16:16" x14ac:dyDescent="0.3">
      <c r="P555785" s="83"/>
    </row>
    <row r="555786" spans="16:16" x14ac:dyDescent="0.3">
      <c r="P555786" s="83"/>
    </row>
    <row r="555787" spans="16:16" x14ac:dyDescent="0.3">
      <c r="P555787" s="83"/>
    </row>
    <row r="555788" spans="16:16" x14ac:dyDescent="0.3">
      <c r="P555788" s="83"/>
    </row>
    <row r="555789" spans="16:16" x14ac:dyDescent="0.3">
      <c r="P555789" s="83"/>
    </row>
    <row r="555790" spans="16:16" x14ac:dyDescent="0.3">
      <c r="P555790" s="83"/>
    </row>
    <row r="555791" spans="16:16" x14ac:dyDescent="0.3">
      <c r="P555791" s="83"/>
    </row>
    <row r="555792" spans="16:16" x14ac:dyDescent="0.3">
      <c r="P555792" s="83"/>
    </row>
    <row r="555793" spans="16:16" x14ac:dyDescent="0.3">
      <c r="P555793" s="83"/>
    </row>
    <row r="555794" spans="16:16" x14ac:dyDescent="0.3">
      <c r="P555794" s="83"/>
    </row>
    <row r="555795" spans="16:16" x14ac:dyDescent="0.3">
      <c r="P555795" s="83"/>
    </row>
    <row r="555796" spans="16:16" x14ac:dyDescent="0.3">
      <c r="P555796" s="83"/>
    </row>
    <row r="555797" spans="16:16" x14ac:dyDescent="0.3">
      <c r="P555797" s="83"/>
    </row>
    <row r="555798" spans="16:16" x14ac:dyDescent="0.3">
      <c r="P555798" s="83"/>
    </row>
    <row r="555799" spans="16:16" x14ac:dyDescent="0.3">
      <c r="P555799" s="83"/>
    </row>
    <row r="555800" spans="16:16" x14ac:dyDescent="0.3">
      <c r="P555800" s="83"/>
    </row>
    <row r="555801" spans="16:16" x14ac:dyDescent="0.3">
      <c r="P555801" s="83"/>
    </row>
    <row r="555802" spans="16:16" x14ac:dyDescent="0.3">
      <c r="P555802" s="83"/>
    </row>
    <row r="555803" spans="16:16" x14ac:dyDescent="0.3">
      <c r="P555803" s="83"/>
    </row>
    <row r="555804" spans="16:16" x14ac:dyDescent="0.3">
      <c r="P555804" s="83"/>
    </row>
    <row r="555805" spans="16:16" x14ac:dyDescent="0.3">
      <c r="P555805" s="83"/>
    </row>
    <row r="555806" spans="16:16" x14ac:dyDescent="0.3">
      <c r="P555806" s="83"/>
    </row>
    <row r="555807" spans="16:16" x14ac:dyDescent="0.3">
      <c r="P555807" s="83"/>
    </row>
    <row r="555808" spans="16:16" x14ac:dyDescent="0.3">
      <c r="P555808" s="83"/>
    </row>
    <row r="555809" spans="16:16" x14ac:dyDescent="0.3">
      <c r="P555809" s="83"/>
    </row>
    <row r="555810" spans="16:16" x14ac:dyDescent="0.3">
      <c r="P555810" s="83"/>
    </row>
    <row r="555811" spans="16:16" x14ac:dyDescent="0.3">
      <c r="P555811" s="83"/>
    </row>
    <row r="555812" spans="16:16" x14ac:dyDescent="0.3">
      <c r="P555812" s="83"/>
    </row>
    <row r="555813" spans="16:16" x14ac:dyDescent="0.3">
      <c r="P555813" s="83"/>
    </row>
    <row r="555814" spans="16:16" x14ac:dyDescent="0.3">
      <c r="P555814" s="83"/>
    </row>
    <row r="555815" spans="16:16" x14ac:dyDescent="0.3">
      <c r="P555815" s="83"/>
    </row>
    <row r="555816" spans="16:16" x14ac:dyDescent="0.3">
      <c r="P555816" s="83"/>
    </row>
    <row r="555817" spans="16:16" x14ac:dyDescent="0.3">
      <c r="P555817" s="83"/>
    </row>
    <row r="555818" spans="16:16" x14ac:dyDescent="0.3">
      <c r="P555818" s="83"/>
    </row>
    <row r="555819" spans="16:16" x14ac:dyDescent="0.3">
      <c r="P555819" s="83"/>
    </row>
    <row r="555820" spans="16:16" x14ac:dyDescent="0.3">
      <c r="P555820" s="83"/>
    </row>
    <row r="555821" spans="16:16" x14ac:dyDescent="0.3">
      <c r="P555821" s="83"/>
    </row>
    <row r="555822" spans="16:16" x14ac:dyDescent="0.3">
      <c r="P555822" s="83"/>
    </row>
    <row r="555823" spans="16:16" x14ac:dyDescent="0.3">
      <c r="P555823" s="83"/>
    </row>
    <row r="555824" spans="16:16" x14ac:dyDescent="0.3">
      <c r="P555824" s="83"/>
    </row>
    <row r="555825" spans="16:16" x14ac:dyDescent="0.3">
      <c r="P555825" s="83"/>
    </row>
    <row r="555826" spans="16:16" x14ac:dyDescent="0.3">
      <c r="P555826" s="83"/>
    </row>
    <row r="555827" spans="16:16" x14ac:dyDescent="0.3">
      <c r="P555827" s="83"/>
    </row>
    <row r="555828" spans="16:16" x14ac:dyDescent="0.3">
      <c r="P555828" s="83"/>
    </row>
    <row r="555829" spans="16:16" x14ac:dyDescent="0.3">
      <c r="P555829" s="83"/>
    </row>
    <row r="555830" spans="16:16" x14ac:dyDescent="0.3">
      <c r="P555830" s="83"/>
    </row>
    <row r="555831" spans="16:16" x14ac:dyDescent="0.3">
      <c r="P555831" s="83"/>
    </row>
    <row r="555832" spans="16:16" x14ac:dyDescent="0.3">
      <c r="P555832" s="83"/>
    </row>
    <row r="555833" spans="16:16" x14ac:dyDescent="0.3">
      <c r="P555833" s="83"/>
    </row>
    <row r="555834" spans="16:16" x14ac:dyDescent="0.3">
      <c r="P555834" s="83"/>
    </row>
    <row r="555835" spans="16:16" x14ac:dyDescent="0.3">
      <c r="P555835" s="83"/>
    </row>
    <row r="555836" spans="16:16" x14ac:dyDescent="0.3">
      <c r="P555836" s="83"/>
    </row>
    <row r="555837" spans="16:16" x14ac:dyDescent="0.3">
      <c r="P555837" s="83"/>
    </row>
    <row r="555838" spans="16:16" x14ac:dyDescent="0.3">
      <c r="P555838" s="83"/>
    </row>
    <row r="555839" spans="16:16" x14ac:dyDescent="0.3">
      <c r="P555839" s="83"/>
    </row>
    <row r="555840" spans="16:16" x14ac:dyDescent="0.3">
      <c r="P555840" s="83"/>
    </row>
    <row r="555841" spans="16:16" x14ac:dyDescent="0.3">
      <c r="P555841" s="83"/>
    </row>
    <row r="555842" spans="16:16" x14ac:dyDescent="0.3">
      <c r="P555842" s="83"/>
    </row>
    <row r="555843" spans="16:16" x14ac:dyDescent="0.3">
      <c r="P555843" s="83"/>
    </row>
    <row r="555844" spans="16:16" x14ac:dyDescent="0.3">
      <c r="P555844" s="83"/>
    </row>
    <row r="555845" spans="16:16" x14ac:dyDescent="0.3">
      <c r="P555845" s="83"/>
    </row>
    <row r="555846" spans="16:16" x14ac:dyDescent="0.3">
      <c r="P555846" s="83"/>
    </row>
    <row r="555847" spans="16:16" x14ac:dyDescent="0.3">
      <c r="P555847" s="83"/>
    </row>
    <row r="555848" spans="16:16" x14ac:dyDescent="0.3">
      <c r="P555848" s="83"/>
    </row>
    <row r="555849" spans="16:16" x14ac:dyDescent="0.3">
      <c r="P555849" s="83"/>
    </row>
    <row r="555850" spans="16:16" x14ac:dyDescent="0.3">
      <c r="P555850" s="83"/>
    </row>
    <row r="555851" spans="16:16" x14ac:dyDescent="0.3">
      <c r="P555851" s="83"/>
    </row>
    <row r="555852" spans="16:16" x14ac:dyDescent="0.3">
      <c r="P555852" s="83"/>
    </row>
    <row r="555853" spans="16:16" x14ac:dyDescent="0.3">
      <c r="P555853" s="83"/>
    </row>
    <row r="555854" spans="16:16" x14ac:dyDescent="0.3">
      <c r="P555854" s="83"/>
    </row>
    <row r="555855" spans="16:16" x14ac:dyDescent="0.3">
      <c r="P555855" s="83"/>
    </row>
    <row r="555856" spans="16:16" x14ac:dyDescent="0.3">
      <c r="P555856" s="83"/>
    </row>
    <row r="555857" spans="16:16" x14ac:dyDescent="0.3">
      <c r="P555857" s="83"/>
    </row>
    <row r="555858" spans="16:16" x14ac:dyDescent="0.3">
      <c r="P555858" s="83"/>
    </row>
    <row r="555859" spans="16:16" x14ac:dyDescent="0.3">
      <c r="P555859" s="83"/>
    </row>
    <row r="555860" spans="16:16" x14ac:dyDescent="0.3">
      <c r="P555860" s="83"/>
    </row>
    <row r="555861" spans="16:16" x14ac:dyDescent="0.3">
      <c r="P555861" s="83"/>
    </row>
    <row r="555862" spans="16:16" x14ac:dyDescent="0.3">
      <c r="P555862" s="83"/>
    </row>
    <row r="555863" spans="16:16" x14ac:dyDescent="0.3">
      <c r="P555863" s="83"/>
    </row>
    <row r="555864" spans="16:16" x14ac:dyDescent="0.3">
      <c r="P555864" s="83"/>
    </row>
    <row r="555865" spans="16:16" x14ac:dyDescent="0.3">
      <c r="P555865" s="83"/>
    </row>
    <row r="555866" spans="16:16" x14ac:dyDescent="0.3">
      <c r="P555866" s="83"/>
    </row>
    <row r="555867" spans="16:16" x14ac:dyDescent="0.3">
      <c r="P555867" s="83"/>
    </row>
    <row r="555868" spans="16:16" x14ac:dyDescent="0.3">
      <c r="P555868" s="83"/>
    </row>
    <row r="555869" spans="16:16" x14ac:dyDescent="0.3">
      <c r="P555869" s="83"/>
    </row>
    <row r="555870" spans="16:16" x14ac:dyDescent="0.3">
      <c r="P555870" s="83"/>
    </row>
    <row r="555871" spans="16:16" x14ac:dyDescent="0.3">
      <c r="P555871" s="83"/>
    </row>
    <row r="555872" spans="16:16" x14ac:dyDescent="0.3">
      <c r="P555872" s="83"/>
    </row>
    <row r="555873" spans="16:16" x14ac:dyDescent="0.3">
      <c r="P555873" s="83"/>
    </row>
    <row r="555874" spans="16:16" x14ac:dyDescent="0.3">
      <c r="P555874" s="83"/>
    </row>
    <row r="555875" spans="16:16" x14ac:dyDescent="0.3">
      <c r="P555875" s="83"/>
    </row>
    <row r="555876" spans="16:16" x14ac:dyDescent="0.3">
      <c r="P555876" s="83"/>
    </row>
    <row r="555877" spans="16:16" x14ac:dyDescent="0.3">
      <c r="P555877" s="83"/>
    </row>
    <row r="555878" spans="16:16" x14ac:dyDescent="0.3">
      <c r="P555878" s="83"/>
    </row>
    <row r="555879" spans="16:16" x14ac:dyDescent="0.3">
      <c r="P555879" s="83"/>
    </row>
    <row r="555880" spans="16:16" x14ac:dyDescent="0.3">
      <c r="P555880" s="83"/>
    </row>
    <row r="555881" spans="16:16" x14ac:dyDescent="0.3">
      <c r="P555881" s="83"/>
    </row>
    <row r="555882" spans="16:16" x14ac:dyDescent="0.3">
      <c r="P555882" s="83"/>
    </row>
    <row r="555883" spans="16:16" x14ac:dyDescent="0.3">
      <c r="P555883" s="83"/>
    </row>
    <row r="555884" spans="16:16" x14ac:dyDescent="0.3">
      <c r="P555884" s="83"/>
    </row>
    <row r="555885" spans="16:16" x14ac:dyDescent="0.3">
      <c r="P555885" s="83"/>
    </row>
    <row r="555886" spans="16:16" x14ac:dyDescent="0.3">
      <c r="P555886" s="83"/>
    </row>
    <row r="555887" spans="16:16" x14ac:dyDescent="0.3">
      <c r="P555887" s="83"/>
    </row>
    <row r="555888" spans="16:16" x14ac:dyDescent="0.3">
      <c r="P555888" s="83"/>
    </row>
    <row r="555889" spans="16:16" x14ac:dyDescent="0.3">
      <c r="P555889" s="83"/>
    </row>
    <row r="555890" spans="16:16" x14ac:dyDescent="0.3">
      <c r="P555890" s="83"/>
    </row>
    <row r="555891" spans="16:16" x14ac:dyDescent="0.3">
      <c r="P555891" s="83"/>
    </row>
    <row r="555892" spans="16:16" x14ac:dyDescent="0.3">
      <c r="P555892" s="83"/>
    </row>
    <row r="555893" spans="16:16" x14ac:dyDescent="0.3">
      <c r="P555893" s="83"/>
    </row>
    <row r="555894" spans="16:16" x14ac:dyDescent="0.3">
      <c r="P555894" s="83"/>
    </row>
    <row r="555895" spans="16:16" x14ac:dyDescent="0.3">
      <c r="P555895" s="83"/>
    </row>
    <row r="555896" spans="16:16" x14ac:dyDescent="0.3">
      <c r="P555896" s="83"/>
    </row>
    <row r="555897" spans="16:16" x14ac:dyDescent="0.3">
      <c r="P555897" s="83"/>
    </row>
    <row r="555898" spans="16:16" x14ac:dyDescent="0.3">
      <c r="P555898" s="83"/>
    </row>
    <row r="555899" spans="16:16" x14ac:dyDescent="0.3">
      <c r="P555899" s="83"/>
    </row>
    <row r="555900" spans="16:16" x14ac:dyDescent="0.3">
      <c r="P555900" s="83"/>
    </row>
    <row r="555901" spans="16:16" x14ac:dyDescent="0.3">
      <c r="P555901" s="83"/>
    </row>
    <row r="555902" spans="16:16" x14ac:dyDescent="0.3">
      <c r="P555902" s="83"/>
    </row>
    <row r="555903" spans="16:16" x14ac:dyDescent="0.3">
      <c r="P555903" s="83"/>
    </row>
    <row r="555904" spans="16:16" x14ac:dyDescent="0.3">
      <c r="P555904" s="83"/>
    </row>
    <row r="555905" spans="16:16" x14ac:dyDescent="0.3">
      <c r="P555905" s="83"/>
    </row>
    <row r="555906" spans="16:16" x14ac:dyDescent="0.3">
      <c r="P555906" s="83"/>
    </row>
    <row r="555907" spans="16:16" x14ac:dyDescent="0.3">
      <c r="P555907" s="83"/>
    </row>
    <row r="555908" spans="16:16" x14ac:dyDescent="0.3">
      <c r="P555908" s="83"/>
    </row>
    <row r="555909" spans="16:16" x14ac:dyDescent="0.3">
      <c r="P555909" s="83"/>
    </row>
    <row r="555910" spans="16:16" x14ac:dyDescent="0.3">
      <c r="P555910" s="83"/>
    </row>
    <row r="555911" spans="16:16" x14ac:dyDescent="0.3">
      <c r="P555911" s="83"/>
    </row>
    <row r="555912" spans="16:16" x14ac:dyDescent="0.3">
      <c r="P555912" s="83"/>
    </row>
    <row r="555913" spans="16:16" x14ac:dyDescent="0.3">
      <c r="P555913" s="83"/>
    </row>
    <row r="555914" spans="16:16" x14ac:dyDescent="0.3">
      <c r="P555914" s="83"/>
    </row>
    <row r="555915" spans="16:16" x14ac:dyDescent="0.3">
      <c r="P555915" s="83"/>
    </row>
    <row r="555916" spans="16:16" x14ac:dyDescent="0.3">
      <c r="P555916" s="83"/>
    </row>
    <row r="555917" spans="16:16" x14ac:dyDescent="0.3">
      <c r="P555917" s="83"/>
    </row>
    <row r="555918" spans="16:16" x14ac:dyDescent="0.3">
      <c r="P555918" s="83"/>
    </row>
    <row r="555919" spans="16:16" x14ac:dyDescent="0.3">
      <c r="P555919" s="83"/>
    </row>
    <row r="555920" spans="16:16" x14ac:dyDescent="0.3">
      <c r="P555920" s="83"/>
    </row>
    <row r="555921" spans="16:16" x14ac:dyDescent="0.3">
      <c r="P555921" s="83"/>
    </row>
    <row r="555922" spans="16:16" x14ac:dyDescent="0.3">
      <c r="P555922" s="83"/>
    </row>
    <row r="555923" spans="16:16" x14ac:dyDescent="0.3">
      <c r="P555923" s="83"/>
    </row>
    <row r="555924" spans="16:16" x14ac:dyDescent="0.3">
      <c r="P555924" s="83"/>
    </row>
    <row r="555925" spans="16:16" x14ac:dyDescent="0.3">
      <c r="P555925" s="83"/>
    </row>
    <row r="555926" spans="16:16" x14ac:dyDescent="0.3">
      <c r="P555926" s="83"/>
    </row>
    <row r="555927" spans="16:16" x14ac:dyDescent="0.3">
      <c r="P555927" s="83"/>
    </row>
    <row r="555928" spans="16:16" x14ac:dyDescent="0.3">
      <c r="P555928" s="83"/>
    </row>
    <row r="555929" spans="16:16" x14ac:dyDescent="0.3">
      <c r="P555929" s="83"/>
    </row>
    <row r="555930" spans="16:16" x14ac:dyDescent="0.3">
      <c r="P555930" s="83"/>
    </row>
    <row r="555931" spans="16:16" x14ac:dyDescent="0.3">
      <c r="P555931" s="83"/>
    </row>
    <row r="555932" spans="16:16" x14ac:dyDescent="0.3">
      <c r="P555932" s="83"/>
    </row>
    <row r="555933" spans="16:16" x14ac:dyDescent="0.3">
      <c r="P555933" s="83"/>
    </row>
    <row r="555934" spans="16:16" x14ac:dyDescent="0.3">
      <c r="P555934" s="83"/>
    </row>
    <row r="555935" spans="16:16" x14ac:dyDescent="0.3">
      <c r="P555935" s="83"/>
    </row>
    <row r="555936" spans="16:16" x14ac:dyDescent="0.3">
      <c r="P555936" s="83"/>
    </row>
    <row r="555937" spans="16:16" x14ac:dyDescent="0.3">
      <c r="P555937" s="83"/>
    </row>
    <row r="555938" spans="16:16" x14ac:dyDescent="0.3">
      <c r="P555938" s="83"/>
    </row>
    <row r="555939" spans="16:16" x14ac:dyDescent="0.3">
      <c r="P555939" s="83"/>
    </row>
    <row r="555940" spans="16:16" x14ac:dyDescent="0.3">
      <c r="P555940" s="83"/>
    </row>
    <row r="555941" spans="16:16" x14ac:dyDescent="0.3">
      <c r="P555941" s="83"/>
    </row>
    <row r="555942" spans="16:16" x14ac:dyDescent="0.3">
      <c r="P555942" s="83"/>
    </row>
    <row r="555943" spans="16:16" x14ac:dyDescent="0.3">
      <c r="P555943" s="83"/>
    </row>
    <row r="555944" spans="16:16" x14ac:dyDescent="0.3">
      <c r="P555944" s="83"/>
    </row>
    <row r="555945" spans="16:16" x14ac:dyDescent="0.3">
      <c r="P555945" s="83"/>
    </row>
    <row r="555946" spans="16:16" x14ac:dyDescent="0.3">
      <c r="P555946" s="83"/>
    </row>
    <row r="555947" spans="16:16" x14ac:dyDescent="0.3">
      <c r="P555947" s="83"/>
    </row>
    <row r="555948" spans="16:16" x14ac:dyDescent="0.3">
      <c r="P555948" s="83"/>
    </row>
    <row r="555949" spans="16:16" x14ac:dyDescent="0.3">
      <c r="P555949" s="83"/>
    </row>
    <row r="555950" spans="16:16" x14ac:dyDescent="0.3">
      <c r="P555950" s="83"/>
    </row>
    <row r="555951" spans="16:16" x14ac:dyDescent="0.3">
      <c r="P555951" s="83"/>
    </row>
    <row r="555952" spans="16:16" x14ac:dyDescent="0.3">
      <c r="P555952" s="83"/>
    </row>
    <row r="555953" spans="16:16" x14ac:dyDescent="0.3">
      <c r="P555953" s="83"/>
    </row>
    <row r="555954" spans="16:16" x14ac:dyDescent="0.3">
      <c r="P555954" s="83"/>
    </row>
    <row r="555955" spans="16:16" x14ac:dyDescent="0.3">
      <c r="P555955" s="83"/>
    </row>
    <row r="555956" spans="16:16" x14ac:dyDescent="0.3">
      <c r="P555956" s="83"/>
    </row>
    <row r="555957" spans="16:16" x14ac:dyDescent="0.3">
      <c r="P555957" s="83"/>
    </row>
    <row r="555958" spans="16:16" x14ac:dyDescent="0.3">
      <c r="P555958" s="83"/>
    </row>
    <row r="555959" spans="16:16" x14ac:dyDescent="0.3">
      <c r="P555959" s="83"/>
    </row>
    <row r="555960" spans="16:16" x14ac:dyDescent="0.3">
      <c r="P555960" s="83"/>
    </row>
    <row r="555961" spans="16:16" x14ac:dyDescent="0.3">
      <c r="P555961" s="83"/>
    </row>
    <row r="555962" spans="16:16" x14ac:dyDescent="0.3">
      <c r="P555962" s="83"/>
    </row>
    <row r="555963" spans="16:16" x14ac:dyDescent="0.3">
      <c r="P555963" s="83"/>
    </row>
    <row r="555964" spans="16:16" x14ac:dyDescent="0.3">
      <c r="P555964" s="83"/>
    </row>
    <row r="555965" spans="16:16" x14ac:dyDescent="0.3">
      <c r="P555965" s="83"/>
    </row>
    <row r="555966" spans="16:16" x14ac:dyDescent="0.3">
      <c r="P555966" s="83"/>
    </row>
    <row r="555967" spans="16:16" x14ac:dyDescent="0.3">
      <c r="P555967" s="83"/>
    </row>
    <row r="555968" spans="16:16" x14ac:dyDescent="0.3">
      <c r="P555968" s="83"/>
    </row>
    <row r="555969" spans="16:16" x14ac:dyDescent="0.3">
      <c r="P555969" s="83"/>
    </row>
    <row r="555970" spans="16:16" x14ac:dyDescent="0.3">
      <c r="P555970" s="83"/>
    </row>
    <row r="555971" spans="16:16" x14ac:dyDescent="0.3">
      <c r="P555971" s="83"/>
    </row>
    <row r="555972" spans="16:16" x14ac:dyDescent="0.3">
      <c r="P555972" s="83"/>
    </row>
    <row r="555973" spans="16:16" x14ac:dyDescent="0.3">
      <c r="P555973" s="83"/>
    </row>
    <row r="555974" spans="16:16" x14ac:dyDescent="0.3">
      <c r="P555974" s="83"/>
    </row>
    <row r="555975" spans="16:16" x14ac:dyDescent="0.3">
      <c r="P555975" s="83"/>
    </row>
    <row r="555976" spans="16:16" x14ac:dyDescent="0.3">
      <c r="P555976" s="83"/>
    </row>
    <row r="555977" spans="16:16" x14ac:dyDescent="0.3">
      <c r="P555977" s="83"/>
    </row>
    <row r="555978" spans="16:16" x14ac:dyDescent="0.3">
      <c r="P555978" s="83"/>
    </row>
    <row r="555979" spans="16:16" x14ac:dyDescent="0.3">
      <c r="P555979" s="83"/>
    </row>
    <row r="555980" spans="16:16" x14ac:dyDescent="0.3">
      <c r="P555980" s="83"/>
    </row>
    <row r="555981" spans="16:16" x14ac:dyDescent="0.3">
      <c r="P555981" s="83"/>
    </row>
    <row r="555982" spans="16:16" x14ac:dyDescent="0.3">
      <c r="P555982" s="83"/>
    </row>
    <row r="555983" spans="16:16" x14ac:dyDescent="0.3">
      <c r="P555983" s="83"/>
    </row>
    <row r="555984" spans="16:16" x14ac:dyDescent="0.3">
      <c r="P555984" s="83"/>
    </row>
    <row r="555985" spans="16:16" x14ac:dyDescent="0.3">
      <c r="P555985" s="83"/>
    </row>
    <row r="555986" spans="16:16" x14ac:dyDescent="0.3">
      <c r="P555986" s="83"/>
    </row>
    <row r="555987" spans="16:16" x14ac:dyDescent="0.3">
      <c r="P555987" s="83"/>
    </row>
    <row r="555988" spans="16:16" x14ac:dyDescent="0.3">
      <c r="P555988" s="83"/>
    </row>
    <row r="555989" spans="16:16" x14ac:dyDescent="0.3">
      <c r="P555989" s="83"/>
    </row>
    <row r="555990" spans="16:16" x14ac:dyDescent="0.3">
      <c r="P555990" s="83"/>
    </row>
    <row r="555991" spans="16:16" x14ac:dyDescent="0.3">
      <c r="P555991" s="83"/>
    </row>
    <row r="555992" spans="16:16" x14ac:dyDescent="0.3">
      <c r="P555992" s="83"/>
    </row>
    <row r="555993" spans="16:16" x14ac:dyDescent="0.3">
      <c r="P555993" s="83"/>
    </row>
    <row r="555994" spans="16:16" x14ac:dyDescent="0.3">
      <c r="P555994" s="83"/>
    </row>
    <row r="555995" spans="16:16" x14ac:dyDescent="0.3">
      <c r="P555995" s="83"/>
    </row>
    <row r="555996" spans="16:16" x14ac:dyDescent="0.3">
      <c r="P555996" s="83"/>
    </row>
    <row r="555997" spans="16:16" x14ac:dyDescent="0.3">
      <c r="P555997" s="83"/>
    </row>
    <row r="555998" spans="16:16" x14ac:dyDescent="0.3">
      <c r="P555998" s="83"/>
    </row>
    <row r="555999" spans="16:16" x14ac:dyDescent="0.3">
      <c r="P555999" s="83"/>
    </row>
    <row r="556000" spans="16:16" x14ac:dyDescent="0.3">
      <c r="P556000" s="83"/>
    </row>
    <row r="556001" spans="16:16" x14ac:dyDescent="0.3">
      <c r="P556001" s="83"/>
    </row>
    <row r="556002" spans="16:16" x14ac:dyDescent="0.3">
      <c r="P556002" s="83"/>
    </row>
    <row r="556003" spans="16:16" x14ac:dyDescent="0.3">
      <c r="P556003" s="83"/>
    </row>
    <row r="556004" spans="16:16" x14ac:dyDescent="0.3">
      <c r="P556004" s="83"/>
    </row>
    <row r="556005" spans="16:16" x14ac:dyDescent="0.3">
      <c r="P556005" s="83"/>
    </row>
    <row r="556006" spans="16:16" x14ac:dyDescent="0.3">
      <c r="P556006" s="83"/>
    </row>
    <row r="556007" spans="16:16" x14ac:dyDescent="0.3">
      <c r="P556007" s="83"/>
    </row>
    <row r="556008" spans="16:16" x14ac:dyDescent="0.3">
      <c r="P556008" s="83"/>
    </row>
    <row r="556009" spans="16:16" x14ac:dyDescent="0.3">
      <c r="P556009" s="83"/>
    </row>
    <row r="556010" spans="16:16" x14ac:dyDescent="0.3">
      <c r="P556010" s="83"/>
    </row>
    <row r="556011" spans="16:16" x14ac:dyDescent="0.3">
      <c r="P556011" s="83"/>
    </row>
    <row r="556012" spans="16:16" x14ac:dyDescent="0.3">
      <c r="P556012" s="83"/>
    </row>
    <row r="556013" spans="16:16" x14ac:dyDescent="0.3">
      <c r="P556013" s="83"/>
    </row>
    <row r="556014" spans="16:16" x14ac:dyDescent="0.3">
      <c r="P556014" s="83"/>
    </row>
    <row r="556015" spans="16:16" x14ac:dyDescent="0.3">
      <c r="P556015" s="83"/>
    </row>
    <row r="556016" spans="16:16" x14ac:dyDescent="0.3">
      <c r="P556016" s="83"/>
    </row>
    <row r="556017" spans="16:16" x14ac:dyDescent="0.3">
      <c r="P556017" s="83"/>
    </row>
    <row r="556018" spans="16:16" x14ac:dyDescent="0.3">
      <c r="P556018" s="83"/>
    </row>
    <row r="556019" spans="16:16" x14ac:dyDescent="0.3">
      <c r="P556019" s="83"/>
    </row>
    <row r="556020" spans="16:16" x14ac:dyDescent="0.3">
      <c r="P556020" s="83"/>
    </row>
    <row r="556021" spans="16:16" x14ac:dyDescent="0.3">
      <c r="P556021" s="83"/>
    </row>
    <row r="556022" spans="16:16" x14ac:dyDescent="0.3">
      <c r="P556022" s="83"/>
    </row>
    <row r="556023" spans="16:16" x14ac:dyDescent="0.3">
      <c r="P556023" s="83"/>
    </row>
    <row r="556024" spans="16:16" x14ac:dyDescent="0.3">
      <c r="P556024" s="83"/>
    </row>
    <row r="556025" spans="16:16" x14ac:dyDescent="0.3">
      <c r="P556025" s="83"/>
    </row>
    <row r="556026" spans="16:16" x14ac:dyDescent="0.3">
      <c r="P556026" s="83"/>
    </row>
    <row r="556027" spans="16:16" x14ac:dyDescent="0.3">
      <c r="P556027" s="83"/>
    </row>
    <row r="556028" spans="16:16" x14ac:dyDescent="0.3">
      <c r="P556028" s="83"/>
    </row>
    <row r="556029" spans="16:16" x14ac:dyDescent="0.3">
      <c r="P556029" s="83"/>
    </row>
    <row r="556030" spans="16:16" x14ac:dyDescent="0.3">
      <c r="P556030" s="83"/>
    </row>
    <row r="556031" spans="16:16" x14ac:dyDescent="0.3">
      <c r="P556031" s="83"/>
    </row>
    <row r="556032" spans="16:16" x14ac:dyDescent="0.3">
      <c r="P556032" s="83"/>
    </row>
    <row r="556033" spans="16:16" x14ac:dyDescent="0.3">
      <c r="P556033" s="83"/>
    </row>
    <row r="556034" spans="16:16" x14ac:dyDescent="0.3">
      <c r="P556034" s="83"/>
    </row>
    <row r="556035" spans="16:16" x14ac:dyDescent="0.3">
      <c r="P556035" s="83"/>
    </row>
    <row r="556036" spans="16:16" x14ac:dyDescent="0.3">
      <c r="P556036" s="83"/>
    </row>
    <row r="556037" spans="16:16" x14ac:dyDescent="0.3">
      <c r="P556037" s="83"/>
    </row>
    <row r="556038" spans="16:16" x14ac:dyDescent="0.3">
      <c r="P556038" s="83"/>
    </row>
    <row r="556039" spans="16:16" x14ac:dyDescent="0.3">
      <c r="P556039" s="83"/>
    </row>
    <row r="556040" spans="16:16" x14ac:dyDescent="0.3">
      <c r="P556040" s="83"/>
    </row>
    <row r="556041" spans="16:16" x14ac:dyDescent="0.3">
      <c r="P556041" s="83"/>
    </row>
    <row r="556042" spans="16:16" x14ac:dyDescent="0.3">
      <c r="P556042" s="83"/>
    </row>
    <row r="556043" spans="16:16" x14ac:dyDescent="0.3">
      <c r="P556043" s="83"/>
    </row>
    <row r="556044" spans="16:16" x14ac:dyDescent="0.3">
      <c r="P556044" s="83"/>
    </row>
    <row r="556045" spans="16:16" x14ac:dyDescent="0.3">
      <c r="P556045" s="83"/>
    </row>
    <row r="556046" spans="16:16" x14ac:dyDescent="0.3">
      <c r="P556046" s="83"/>
    </row>
    <row r="556047" spans="16:16" x14ac:dyDescent="0.3">
      <c r="P556047" s="83"/>
    </row>
    <row r="556048" spans="16:16" x14ac:dyDescent="0.3">
      <c r="P556048" s="83"/>
    </row>
    <row r="556049" spans="16:16" x14ac:dyDescent="0.3">
      <c r="P556049" s="83"/>
    </row>
    <row r="556050" spans="16:16" x14ac:dyDescent="0.3">
      <c r="P556050" s="83"/>
    </row>
    <row r="556051" spans="16:16" x14ac:dyDescent="0.3">
      <c r="P556051" s="83"/>
    </row>
    <row r="556052" spans="16:16" x14ac:dyDescent="0.3">
      <c r="P556052" s="83"/>
    </row>
    <row r="556053" spans="16:16" x14ac:dyDescent="0.3">
      <c r="P556053" s="83"/>
    </row>
    <row r="556054" spans="16:16" x14ac:dyDescent="0.3">
      <c r="P556054" s="83"/>
    </row>
    <row r="556055" spans="16:16" x14ac:dyDescent="0.3">
      <c r="P556055" s="83"/>
    </row>
    <row r="556056" spans="16:16" x14ac:dyDescent="0.3">
      <c r="P556056" s="83"/>
    </row>
    <row r="556057" spans="16:16" x14ac:dyDescent="0.3">
      <c r="P556057" s="83"/>
    </row>
    <row r="556058" spans="16:16" x14ac:dyDescent="0.3">
      <c r="P556058" s="83"/>
    </row>
    <row r="556059" spans="16:16" x14ac:dyDescent="0.3">
      <c r="P556059" s="83"/>
    </row>
    <row r="556060" spans="16:16" x14ac:dyDescent="0.3">
      <c r="P556060" s="83"/>
    </row>
    <row r="556061" spans="16:16" x14ac:dyDescent="0.3">
      <c r="P556061" s="83"/>
    </row>
    <row r="556062" spans="16:16" x14ac:dyDescent="0.3">
      <c r="P556062" s="83"/>
    </row>
    <row r="556063" spans="16:16" x14ac:dyDescent="0.3">
      <c r="P556063" s="83"/>
    </row>
    <row r="556064" spans="16:16" x14ac:dyDescent="0.3">
      <c r="P556064" s="83"/>
    </row>
    <row r="556065" spans="16:16" x14ac:dyDescent="0.3">
      <c r="P556065" s="83"/>
    </row>
    <row r="556066" spans="16:16" x14ac:dyDescent="0.3">
      <c r="P556066" s="83"/>
    </row>
    <row r="556067" spans="16:16" x14ac:dyDescent="0.3">
      <c r="P556067" s="83"/>
    </row>
    <row r="556068" spans="16:16" x14ac:dyDescent="0.3">
      <c r="P556068" s="83"/>
    </row>
    <row r="556069" spans="16:16" x14ac:dyDescent="0.3">
      <c r="P556069" s="83"/>
    </row>
    <row r="556070" spans="16:16" x14ac:dyDescent="0.3">
      <c r="P556070" s="83"/>
    </row>
    <row r="556071" spans="16:16" x14ac:dyDescent="0.3">
      <c r="P556071" s="83"/>
    </row>
    <row r="556072" spans="16:16" x14ac:dyDescent="0.3">
      <c r="P556072" s="83"/>
    </row>
    <row r="556073" spans="16:16" x14ac:dyDescent="0.3">
      <c r="P556073" s="83"/>
    </row>
    <row r="556074" spans="16:16" x14ac:dyDescent="0.3">
      <c r="P556074" s="83"/>
    </row>
    <row r="556075" spans="16:16" x14ac:dyDescent="0.3">
      <c r="P556075" s="83"/>
    </row>
    <row r="556076" spans="16:16" x14ac:dyDescent="0.3">
      <c r="P556076" s="83"/>
    </row>
    <row r="556077" spans="16:16" x14ac:dyDescent="0.3">
      <c r="P556077" s="83"/>
    </row>
    <row r="556078" spans="16:16" x14ac:dyDescent="0.3">
      <c r="P556078" s="83"/>
    </row>
    <row r="556079" spans="16:16" x14ac:dyDescent="0.3">
      <c r="P556079" s="83"/>
    </row>
    <row r="556080" spans="16:16" x14ac:dyDescent="0.3">
      <c r="P556080" s="83"/>
    </row>
    <row r="556081" spans="16:16" x14ac:dyDescent="0.3">
      <c r="P556081" s="83"/>
    </row>
    <row r="556082" spans="16:16" x14ac:dyDescent="0.3">
      <c r="P556082" s="83"/>
    </row>
    <row r="556083" spans="16:16" x14ac:dyDescent="0.3">
      <c r="P556083" s="83"/>
    </row>
    <row r="556084" spans="16:16" x14ac:dyDescent="0.3">
      <c r="P556084" s="83"/>
    </row>
    <row r="556085" spans="16:16" x14ac:dyDescent="0.3">
      <c r="P556085" s="83"/>
    </row>
    <row r="556086" spans="16:16" x14ac:dyDescent="0.3">
      <c r="P556086" s="83"/>
    </row>
    <row r="556087" spans="16:16" x14ac:dyDescent="0.3">
      <c r="P556087" s="83"/>
    </row>
    <row r="556088" spans="16:16" x14ac:dyDescent="0.3">
      <c r="P556088" s="83"/>
    </row>
    <row r="556089" spans="16:16" x14ac:dyDescent="0.3">
      <c r="P556089" s="83"/>
    </row>
    <row r="556090" spans="16:16" x14ac:dyDescent="0.3">
      <c r="P556090" s="83"/>
    </row>
    <row r="556091" spans="16:16" x14ac:dyDescent="0.3">
      <c r="P556091" s="83"/>
    </row>
    <row r="556092" spans="16:16" x14ac:dyDescent="0.3">
      <c r="P556092" s="83"/>
    </row>
    <row r="556093" spans="16:16" x14ac:dyDescent="0.3">
      <c r="P556093" s="83"/>
    </row>
    <row r="556094" spans="16:16" x14ac:dyDescent="0.3">
      <c r="P556094" s="83"/>
    </row>
    <row r="556095" spans="16:16" x14ac:dyDescent="0.3">
      <c r="P556095" s="83"/>
    </row>
    <row r="556096" spans="16:16" x14ac:dyDescent="0.3">
      <c r="P556096" s="83"/>
    </row>
    <row r="556097" spans="16:16" x14ac:dyDescent="0.3">
      <c r="P556097" s="83"/>
    </row>
    <row r="556098" spans="16:16" x14ac:dyDescent="0.3">
      <c r="P556098" s="83"/>
    </row>
    <row r="556099" spans="16:16" x14ac:dyDescent="0.3">
      <c r="P556099" s="83"/>
    </row>
    <row r="556100" spans="16:16" x14ac:dyDescent="0.3">
      <c r="P556100" s="83"/>
    </row>
    <row r="556101" spans="16:16" x14ac:dyDescent="0.3">
      <c r="P556101" s="83"/>
    </row>
    <row r="556102" spans="16:16" x14ac:dyDescent="0.3">
      <c r="P556102" s="83"/>
    </row>
    <row r="556103" spans="16:16" x14ac:dyDescent="0.3">
      <c r="P556103" s="83"/>
    </row>
    <row r="556104" spans="16:16" x14ac:dyDescent="0.3">
      <c r="P556104" s="83"/>
    </row>
    <row r="556105" spans="16:16" x14ac:dyDescent="0.3">
      <c r="P556105" s="83"/>
    </row>
    <row r="556106" spans="16:16" x14ac:dyDescent="0.3">
      <c r="P556106" s="83"/>
    </row>
    <row r="556107" spans="16:16" x14ac:dyDescent="0.3">
      <c r="P556107" s="83"/>
    </row>
    <row r="556108" spans="16:16" x14ac:dyDescent="0.3">
      <c r="P556108" s="83"/>
    </row>
    <row r="556109" spans="16:16" x14ac:dyDescent="0.3">
      <c r="P556109" s="83"/>
    </row>
    <row r="556110" spans="16:16" x14ac:dyDescent="0.3">
      <c r="P556110" s="83"/>
    </row>
    <row r="556111" spans="16:16" x14ac:dyDescent="0.3">
      <c r="P556111" s="83"/>
    </row>
    <row r="556112" spans="16:16" x14ac:dyDescent="0.3">
      <c r="P556112" s="83"/>
    </row>
    <row r="556113" spans="16:16" x14ac:dyDescent="0.3">
      <c r="P556113" s="83"/>
    </row>
    <row r="556114" spans="16:16" x14ac:dyDescent="0.3">
      <c r="P556114" s="83"/>
    </row>
    <row r="556115" spans="16:16" x14ac:dyDescent="0.3">
      <c r="P556115" s="83"/>
    </row>
    <row r="556116" spans="16:16" x14ac:dyDescent="0.3">
      <c r="P556116" s="83"/>
    </row>
    <row r="556117" spans="16:16" x14ac:dyDescent="0.3">
      <c r="P556117" s="83"/>
    </row>
    <row r="556118" spans="16:16" x14ac:dyDescent="0.3">
      <c r="P556118" s="83"/>
    </row>
    <row r="556119" spans="16:16" x14ac:dyDescent="0.3">
      <c r="P556119" s="83"/>
    </row>
    <row r="556120" spans="16:16" x14ac:dyDescent="0.3">
      <c r="P556120" s="83"/>
    </row>
    <row r="556121" spans="16:16" x14ac:dyDescent="0.3">
      <c r="P556121" s="83"/>
    </row>
    <row r="556122" spans="16:16" x14ac:dyDescent="0.3">
      <c r="P556122" s="83"/>
    </row>
    <row r="556123" spans="16:16" x14ac:dyDescent="0.3">
      <c r="P556123" s="83"/>
    </row>
    <row r="556124" spans="16:16" x14ac:dyDescent="0.3">
      <c r="P556124" s="83"/>
    </row>
    <row r="556125" spans="16:16" x14ac:dyDescent="0.3">
      <c r="P556125" s="83"/>
    </row>
    <row r="556126" spans="16:16" x14ac:dyDescent="0.3">
      <c r="P556126" s="83"/>
    </row>
    <row r="556127" spans="16:16" x14ac:dyDescent="0.3">
      <c r="P556127" s="83"/>
    </row>
    <row r="556128" spans="16:16" x14ac:dyDescent="0.3">
      <c r="P556128" s="83"/>
    </row>
    <row r="556129" spans="16:16" x14ac:dyDescent="0.3">
      <c r="P556129" s="83"/>
    </row>
    <row r="556130" spans="16:16" x14ac:dyDescent="0.3">
      <c r="P556130" s="83"/>
    </row>
    <row r="556131" spans="16:16" x14ac:dyDescent="0.3">
      <c r="P556131" s="83"/>
    </row>
    <row r="556132" spans="16:16" x14ac:dyDescent="0.3">
      <c r="P556132" s="83"/>
    </row>
    <row r="556133" spans="16:16" x14ac:dyDescent="0.3">
      <c r="P556133" s="83"/>
    </row>
    <row r="556134" spans="16:16" x14ac:dyDescent="0.3">
      <c r="P556134" s="83"/>
    </row>
    <row r="556135" spans="16:16" x14ac:dyDescent="0.3">
      <c r="P556135" s="83"/>
    </row>
    <row r="556136" spans="16:16" x14ac:dyDescent="0.3">
      <c r="P556136" s="83"/>
    </row>
    <row r="556137" spans="16:16" x14ac:dyDescent="0.3">
      <c r="P556137" s="83"/>
    </row>
    <row r="556138" spans="16:16" x14ac:dyDescent="0.3">
      <c r="P556138" s="83"/>
    </row>
    <row r="556139" spans="16:16" x14ac:dyDescent="0.3">
      <c r="P556139" s="83"/>
    </row>
    <row r="556140" spans="16:16" x14ac:dyDescent="0.3">
      <c r="P556140" s="83"/>
    </row>
    <row r="556141" spans="16:16" x14ac:dyDescent="0.3">
      <c r="P556141" s="83"/>
    </row>
    <row r="556142" spans="16:16" x14ac:dyDescent="0.3">
      <c r="P556142" s="83"/>
    </row>
    <row r="556143" spans="16:16" x14ac:dyDescent="0.3">
      <c r="P556143" s="83"/>
    </row>
    <row r="556144" spans="16:16" x14ac:dyDescent="0.3">
      <c r="P556144" s="83"/>
    </row>
    <row r="556145" spans="16:16" x14ac:dyDescent="0.3">
      <c r="P556145" s="83"/>
    </row>
    <row r="556146" spans="16:16" x14ac:dyDescent="0.3">
      <c r="P556146" s="83"/>
    </row>
    <row r="556147" spans="16:16" x14ac:dyDescent="0.3">
      <c r="P556147" s="83"/>
    </row>
    <row r="556148" spans="16:16" x14ac:dyDescent="0.3">
      <c r="P556148" s="83"/>
    </row>
    <row r="556149" spans="16:16" x14ac:dyDescent="0.3">
      <c r="P556149" s="83"/>
    </row>
    <row r="556150" spans="16:16" x14ac:dyDescent="0.3">
      <c r="P556150" s="83"/>
    </row>
    <row r="556151" spans="16:16" x14ac:dyDescent="0.3">
      <c r="P556151" s="83"/>
    </row>
    <row r="556152" spans="16:16" x14ac:dyDescent="0.3">
      <c r="P556152" s="83"/>
    </row>
    <row r="556153" spans="16:16" x14ac:dyDescent="0.3">
      <c r="P556153" s="83"/>
    </row>
    <row r="556154" spans="16:16" x14ac:dyDescent="0.3">
      <c r="P556154" s="83"/>
    </row>
    <row r="556155" spans="16:16" x14ac:dyDescent="0.3">
      <c r="P556155" s="83"/>
    </row>
    <row r="556156" spans="16:16" x14ac:dyDescent="0.3">
      <c r="P556156" s="83"/>
    </row>
    <row r="556157" spans="16:16" x14ac:dyDescent="0.3">
      <c r="P556157" s="83"/>
    </row>
    <row r="556158" spans="16:16" x14ac:dyDescent="0.3">
      <c r="P556158" s="83"/>
    </row>
    <row r="556159" spans="16:16" x14ac:dyDescent="0.3">
      <c r="P556159" s="83"/>
    </row>
    <row r="556160" spans="16:16" x14ac:dyDescent="0.3">
      <c r="P556160" s="83"/>
    </row>
    <row r="556161" spans="16:16" x14ac:dyDescent="0.3">
      <c r="P556161" s="83"/>
    </row>
    <row r="556162" spans="16:16" x14ac:dyDescent="0.3">
      <c r="P556162" s="83"/>
    </row>
    <row r="556163" spans="16:16" x14ac:dyDescent="0.3">
      <c r="P556163" s="83"/>
    </row>
    <row r="556164" spans="16:16" x14ac:dyDescent="0.3">
      <c r="P556164" s="83"/>
    </row>
    <row r="556165" spans="16:16" x14ac:dyDescent="0.3">
      <c r="P556165" s="83"/>
    </row>
    <row r="556166" spans="16:16" x14ac:dyDescent="0.3">
      <c r="P556166" s="83"/>
    </row>
    <row r="556167" spans="16:16" x14ac:dyDescent="0.3">
      <c r="P556167" s="83"/>
    </row>
    <row r="556168" spans="16:16" x14ac:dyDescent="0.3">
      <c r="P556168" s="83"/>
    </row>
    <row r="556169" spans="16:16" x14ac:dyDescent="0.3">
      <c r="P556169" s="83"/>
    </row>
    <row r="556170" spans="16:16" x14ac:dyDescent="0.3">
      <c r="P556170" s="83"/>
    </row>
    <row r="556171" spans="16:16" x14ac:dyDescent="0.3">
      <c r="P556171" s="83"/>
    </row>
    <row r="556172" spans="16:16" x14ac:dyDescent="0.3">
      <c r="P556172" s="83"/>
    </row>
    <row r="556173" spans="16:16" x14ac:dyDescent="0.3">
      <c r="P556173" s="83"/>
    </row>
    <row r="556174" spans="16:16" x14ac:dyDescent="0.3">
      <c r="P556174" s="83"/>
    </row>
    <row r="556175" spans="16:16" x14ac:dyDescent="0.3">
      <c r="P556175" s="83"/>
    </row>
    <row r="556176" spans="16:16" x14ac:dyDescent="0.3">
      <c r="P556176" s="83"/>
    </row>
    <row r="556177" spans="16:16" x14ac:dyDescent="0.3">
      <c r="P556177" s="83"/>
    </row>
    <row r="556178" spans="16:16" x14ac:dyDescent="0.3">
      <c r="P556178" s="83"/>
    </row>
    <row r="556179" spans="16:16" x14ac:dyDescent="0.3">
      <c r="P556179" s="83"/>
    </row>
    <row r="556180" spans="16:16" x14ac:dyDescent="0.3">
      <c r="P556180" s="83"/>
    </row>
    <row r="556181" spans="16:16" x14ac:dyDescent="0.3">
      <c r="P556181" s="83"/>
    </row>
    <row r="556182" spans="16:16" x14ac:dyDescent="0.3">
      <c r="P556182" s="83"/>
    </row>
    <row r="556183" spans="16:16" x14ac:dyDescent="0.3">
      <c r="P556183" s="83"/>
    </row>
    <row r="556184" spans="16:16" x14ac:dyDescent="0.3">
      <c r="P556184" s="83"/>
    </row>
    <row r="556185" spans="16:16" x14ac:dyDescent="0.3">
      <c r="P556185" s="83"/>
    </row>
    <row r="556186" spans="16:16" x14ac:dyDescent="0.3">
      <c r="P556186" s="83"/>
    </row>
    <row r="556187" spans="16:16" x14ac:dyDescent="0.3">
      <c r="P556187" s="83"/>
    </row>
    <row r="556188" spans="16:16" x14ac:dyDescent="0.3">
      <c r="P556188" s="83"/>
    </row>
    <row r="556189" spans="16:16" x14ac:dyDescent="0.3">
      <c r="P556189" s="83"/>
    </row>
    <row r="556190" spans="16:16" x14ac:dyDescent="0.3">
      <c r="P556190" s="83"/>
    </row>
    <row r="556191" spans="16:16" x14ac:dyDescent="0.3">
      <c r="P556191" s="83"/>
    </row>
    <row r="556192" spans="16:16" x14ac:dyDescent="0.3">
      <c r="P556192" s="83"/>
    </row>
    <row r="556193" spans="16:16" x14ac:dyDescent="0.3">
      <c r="P556193" s="83"/>
    </row>
    <row r="556194" spans="16:16" x14ac:dyDescent="0.3">
      <c r="P556194" s="83"/>
    </row>
    <row r="556195" spans="16:16" x14ac:dyDescent="0.3">
      <c r="P556195" s="83"/>
    </row>
    <row r="556196" spans="16:16" x14ac:dyDescent="0.3">
      <c r="P556196" s="83"/>
    </row>
    <row r="556197" spans="16:16" x14ac:dyDescent="0.3">
      <c r="P556197" s="83"/>
    </row>
    <row r="556198" spans="16:16" x14ac:dyDescent="0.3">
      <c r="P556198" s="83"/>
    </row>
    <row r="556199" spans="16:16" x14ac:dyDescent="0.3">
      <c r="P556199" s="83"/>
    </row>
    <row r="556200" spans="16:16" x14ac:dyDescent="0.3">
      <c r="P556200" s="83"/>
    </row>
    <row r="556201" spans="16:16" x14ac:dyDescent="0.3">
      <c r="P556201" s="83"/>
    </row>
    <row r="556202" spans="16:16" x14ac:dyDescent="0.3">
      <c r="P556202" s="83"/>
    </row>
    <row r="556203" spans="16:16" x14ac:dyDescent="0.3">
      <c r="P556203" s="83"/>
    </row>
    <row r="556204" spans="16:16" x14ac:dyDescent="0.3">
      <c r="P556204" s="83"/>
    </row>
    <row r="556205" spans="16:16" x14ac:dyDescent="0.3">
      <c r="P556205" s="83"/>
    </row>
    <row r="556206" spans="16:16" x14ac:dyDescent="0.3">
      <c r="P556206" s="83"/>
    </row>
    <row r="556207" spans="16:16" x14ac:dyDescent="0.3">
      <c r="P556207" s="83"/>
    </row>
    <row r="556208" spans="16:16" x14ac:dyDescent="0.3">
      <c r="P556208" s="83"/>
    </row>
    <row r="556209" spans="16:16" x14ac:dyDescent="0.3">
      <c r="P556209" s="83"/>
    </row>
    <row r="556210" spans="16:16" x14ac:dyDescent="0.3">
      <c r="P556210" s="83"/>
    </row>
    <row r="556211" spans="16:16" x14ac:dyDescent="0.3">
      <c r="P556211" s="83"/>
    </row>
    <row r="556212" spans="16:16" x14ac:dyDescent="0.3">
      <c r="P556212" s="83"/>
    </row>
    <row r="556213" spans="16:16" x14ac:dyDescent="0.3">
      <c r="P556213" s="83"/>
    </row>
    <row r="556214" spans="16:16" x14ac:dyDescent="0.3">
      <c r="P556214" s="83"/>
    </row>
    <row r="556215" spans="16:16" x14ac:dyDescent="0.3">
      <c r="P556215" s="83"/>
    </row>
    <row r="556216" spans="16:16" x14ac:dyDescent="0.3">
      <c r="P556216" s="83"/>
    </row>
    <row r="556217" spans="16:16" x14ac:dyDescent="0.3">
      <c r="P556217" s="83"/>
    </row>
    <row r="556218" spans="16:16" x14ac:dyDescent="0.3">
      <c r="P556218" s="83"/>
    </row>
    <row r="556219" spans="16:16" x14ac:dyDescent="0.3">
      <c r="P556219" s="83"/>
    </row>
    <row r="556220" spans="16:16" x14ac:dyDescent="0.3">
      <c r="P556220" s="83"/>
    </row>
    <row r="556221" spans="16:16" x14ac:dyDescent="0.3">
      <c r="P556221" s="83"/>
    </row>
    <row r="556222" spans="16:16" x14ac:dyDescent="0.3">
      <c r="P556222" s="83"/>
    </row>
    <row r="556223" spans="16:16" x14ac:dyDescent="0.3">
      <c r="P556223" s="83"/>
    </row>
    <row r="556224" spans="16:16" x14ac:dyDescent="0.3">
      <c r="P556224" s="83"/>
    </row>
    <row r="556225" spans="16:16" x14ac:dyDescent="0.3">
      <c r="P556225" s="83"/>
    </row>
    <row r="556226" spans="16:16" x14ac:dyDescent="0.3">
      <c r="P556226" s="83"/>
    </row>
    <row r="556227" spans="16:16" x14ac:dyDescent="0.3">
      <c r="P556227" s="83"/>
    </row>
    <row r="556228" spans="16:16" x14ac:dyDescent="0.3">
      <c r="P556228" s="83"/>
    </row>
    <row r="556229" spans="16:16" x14ac:dyDescent="0.3">
      <c r="P556229" s="83"/>
    </row>
    <row r="556230" spans="16:16" x14ac:dyDescent="0.3">
      <c r="P556230" s="83"/>
    </row>
    <row r="556231" spans="16:16" x14ac:dyDescent="0.3">
      <c r="P556231" s="83"/>
    </row>
    <row r="556232" spans="16:16" x14ac:dyDescent="0.3">
      <c r="P556232" s="83"/>
    </row>
    <row r="556233" spans="16:16" x14ac:dyDescent="0.3">
      <c r="P556233" s="83"/>
    </row>
    <row r="556234" spans="16:16" x14ac:dyDescent="0.3">
      <c r="P556234" s="83"/>
    </row>
    <row r="556235" spans="16:16" x14ac:dyDescent="0.3">
      <c r="P556235" s="83"/>
    </row>
    <row r="556236" spans="16:16" x14ac:dyDescent="0.3">
      <c r="P556236" s="83"/>
    </row>
    <row r="556237" spans="16:16" x14ac:dyDescent="0.3">
      <c r="P556237" s="83"/>
    </row>
    <row r="556238" spans="16:16" x14ac:dyDescent="0.3">
      <c r="P556238" s="83"/>
    </row>
    <row r="556239" spans="16:16" x14ac:dyDescent="0.3">
      <c r="P556239" s="83"/>
    </row>
    <row r="556240" spans="16:16" x14ac:dyDescent="0.3">
      <c r="P556240" s="83"/>
    </row>
    <row r="556241" spans="16:16" x14ac:dyDescent="0.3">
      <c r="P556241" s="83"/>
    </row>
    <row r="556242" spans="16:16" x14ac:dyDescent="0.3">
      <c r="P556242" s="83"/>
    </row>
    <row r="556243" spans="16:16" x14ac:dyDescent="0.3">
      <c r="P556243" s="83"/>
    </row>
    <row r="556244" spans="16:16" x14ac:dyDescent="0.3">
      <c r="P556244" s="83"/>
    </row>
    <row r="556245" spans="16:16" x14ac:dyDescent="0.3">
      <c r="P556245" s="83"/>
    </row>
    <row r="556246" spans="16:16" x14ac:dyDescent="0.3">
      <c r="P556246" s="83"/>
    </row>
    <row r="556247" spans="16:16" x14ac:dyDescent="0.3">
      <c r="P556247" s="83"/>
    </row>
    <row r="556248" spans="16:16" x14ac:dyDescent="0.3">
      <c r="P556248" s="83"/>
    </row>
    <row r="556249" spans="16:16" x14ac:dyDescent="0.3">
      <c r="P556249" s="83"/>
    </row>
    <row r="556250" spans="16:16" x14ac:dyDescent="0.3">
      <c r="P556250" s="83"/>
    </row>
    <row r="556251" spans="16:16" x14ac:dyDescent="0.3">
      <c r="P556251" s="83"/>
    </row>
    <row r="556252" spans="16:16" x14ac:dyDescent="0.3">
      <c r="P556252" s="83"/>
    </row>
    <row r="556253" spans="16:16" x14ac:dyDescent="0.3">
      <c r="P556253" s="83"/>
    </row>
    <row r="556254" spans="16:16" x14ac:dyDescent="0.3">
      <c r="P556254" s="83"/>
    </row>
    <row r="556255" spans="16:16" x14ac:dyDescent="0.3">
      <c r="P556255" s="83"/>
    </row>
    <row r="556256" spans="16:16" x14ac:dyDescent="0.3">
      <c r="P556256" s="83"/>
    </row>
    <row r="556257" spans="16:16" x14ac:dyDescent="0.3">
      <c r="P556257" s="83"/>
    </row>
    <row r="556258" spans="16:16" x14ac:dyDescent="0.3">
      <c r="P556258" s="83"/>
    </row>
    <row r="556259" spans="16:16" x14ac:dyDescent="0.3">
      <c r="P556259" s="83"/>
    </row>
    <row r="556260" spans="16:16" x14ac:dyDescent="0.3">
      <c r="P556260" s="83"/>
    </row>
    <row r="556261" spans="16:16" x14ac:dyDescent="0.3">
      <c r="P556261" s="83"/>
    </row>
    <row r="556262" spans="16:16" x14ac:dyDescent="0.3">
      <c r="P556262" s="83"/>
    </row>
    <row r="556263" spans="16:16" x14ac:dyDescent="0.3">
      <c r="P556263" s="83"/>
    </row>
    <row r="556264" spans="16:16" x14ac:dyDescent="0.3">
      <c r="P556264" s="83"/>
    </row>
    <row r="556265" spans="16:16" x14ac:dyDescent="0.3">
      <c r="P556265" s="83"/>
    </row>
    <row r="556266" spans="16:16" x14ac:dyDescent="0.3">
      <c r="P556266" s="83"/>
    </row>
    <row r="556267" spans="16:16" x14ac:dyDescent="0.3">
      <c r="P556267" s="83"/>
    </row>
    <row r="556268" spans="16:16" x14ac:dyDescent="0.3">
      <c r="P556268" s="83"/>
    </row>
    <row r="556269" spans="16:16" x14ac:dyDescent="0.3">
      <c r="P556269" s="83"/>
    </row>
    <row r="556270" spans="16:16" x14ac:dyDescent="0.3">
      <c r="P556270" s="83"/>
    </row>
    <row r="556271" spans="16:16" x14ac:dyDescent="0.3">
      <c r="P556271" s="83"/>
    </row>
    <row r="556272" spans="16:16" x14ac:dyDescent="0.3">
      <c r="P556272" s="83"/>
    </row>
    <row r="556273" spans="16:16" x14ac:dyDescent="0.3">
      <c r="P556273" s="83"/>
    </row>
    <row r="556274" spans="16:16" x14ac:dyDescent="0.3">
      <c r="P556274" s="83"/>
    </row>
    <row r="556275" spans="16:16" x14ac:dyDescent="0.3">
      <c r="P556275" s="83"/>
    </row>
    <row r="556276" spans="16:16" x14ac:dyDescent="0.3">
      <c r="P556276" s="83"/>
    </row>
    <row r="556277" spans="16:16" x14ac:dyDescent="0.3">
      <c r="P556277" s="83"/>
    </row>
    <row r="556278" spans="16:16" x14ac:dyDescent="0.3">
      <c r="P556278" s="83"/>
    </row>
    <row r="556279" spans="16:16" x14ac:dyDescent="0.3">
      <c r="P556279" s="83"/>
    </row>
    <row r="556280" spans="16:16" x14ac:dyDescent="0.3">
      <c r="P556280" s="83"/>
    </row>
    <row r="556281" spans="16:16" x14ac:dyDescent="0.3">
      <c r="P556281" s="83"/>
    </row>
    <row r="556282" spans="16:16" x14ac:dyDescent="0.3">
      <c r="P556282" s="83"/>
    </row>
    <row r="556283" spans="16:16" x14ac:dyDescent="0.3">
      <c r="P556283" s="83"/>
    </row>
    <row r="556284" spans="16:16" x14ac:dyDescent="0.3">
      <c r="P556284" s="83"/>
    </row>
    <row r="556285" spans="16:16" x14ac:dyDescent="0.3">
      <c r="P556285" s="83"/>
    </row>
    <row r="556286" spans="16:16" x14ac:dyDescent="0.3">
      <c r="P556286" s="83"/>
    </row>
    <row r="556287" spans="16:16" x14ac:dyDescent="0.3">
      <c r="P556287" s="83"/>
    </row>
    <row r="556288" spans="16:16" x14ac:dyDescent="0.3">
      <c r="P556288" s="83"/>
    </row>
    <row r="556289" spans="16:16" x14ac:dyDescent="0.3">
      <c r="P556289" s="83"/>
    </row>
    <row r="556290" spans="16:16" x14ac:dyDescent="0.3">
      <c r="P556290" s="83"/>
    </row>
    <row r="556291" spans="16:16" x14ac:dyDescent="0.3">
      <c r="P556291" s="83"/>
    </row>
    <row r="556292" spans="16:16" x14ac:dyDescent="0.3">
      <c r="P556292" s="83"/>
    </row>
    <row r="556293" spans="16:16" x14ac:dyDescent="0.3">
      <c r="P556293" s="83"/>
    </row>
    <row r="556294" spans="16:16" x14ac:dyDescent="0.3">
      <c r="P556294" s="83"/>
    </row>
    <row r="556295" spans="16:16" x14ac:dyDescent="0.3">
      <c r="P556295" s="83"/>
    </row>
    <row r="556296" spans="16:16" x14ac:dyDescent="0.3">
      <c r="P556296" s="83"/>
    </row>
    <row r="556297" spans="16:16" x14ac:dyDescent="0.3">
      <c r="P556297" s="83"/>
    </row>
    <row r="556298" spans="16:16" x14ac:dyDescent="0.3">
      <c r="P556298" s="83"/>
    </row>
    <row r="556299" spans="16:16" x14ac:dyDescent="0.3">
      <c r="P556299" s="83"/>
    </row>
    <row r="556300" spans="16:16" x14ac:dyDescent="0.3">
      <c r="P556300" s="83"/>
    </row>
    <row r="556301" spans="16:16" x14ac:dyDescent="0.3">
      <c r="P556301" s="83"/>
    </row>
    <row r="556302" spans="16:16" x14ac:dyDescent="0.3">
      <c r="P556302" s="83"/>
    </row>
    <row r="556303" spans="16:16" x14ac:dyDescent="0.3">
      <c r="P556303" s="83"/>
    </row>
    <row r="556304" spans="16:16" x14ac:dyDescent="0.3">
      <c r="P556304" s="83"/>
    </row>
    <row r="556305" spans="16:16" x14ac:dyDescent="0.3">
      <c r="P556305" s="83"/>
    </row>
    <row r="556306" spans="16:16" x14ac:dyDescent="0.3">
      <c r="P556306" s="83"/>
    </row>
    <row r="556307" spans="16:16" x14ac:dyDescent="0.3">
      <c r="P556307" s="83"/>
    </row>
    <row r="556308" spans="16:16" x14ac:dyDescent="0.3">
      <c r="P556308" s="83"/>
    </row>
    <row r="556309" spans="16:16" x14ac:dyDescent="0.3">
      <c r="P556309" s="83"/>
    </row>
    <row r="556310" spans="16:16" x14ac:dyDescent="0.3">
      <c r="P556310" s="83"/>
    </row>
    <row r="556311" spans="16:16" x14ac:dyDescent="0.3">
      <c r="P556311" s="83"/>
    </row>
    <row r="556312" spans="16:16" x14ac:dyDescent="0.3">
      <c r="P556312" s="83"/>
    </row>
    <row r="556313" spans="16:16" x14ac:dyDescent="0.3">
      <c r="P556313" s="83"/>
    </row>
    <row r="556314" spans="16:16" x14ac:dyDescent="0.3">
      <c r="P556314" s="83"/>
    </row>
    <row r="556315" spans="16:16" x14ac:dyDescent="0.3">
      <c r="P556315" s="83"/>
    </row>
    <row r="556316" spans="16:16" x14ac:dyDescent="0.3">
      <c r="P556316" s="83"/>
    </row>
    <row r="556317" spans="16:16" x14ac:dyDescent="0.3">
      <c r="P556317" s="83"/>
    </row>
    <row r="556318" spans="16:16" x14ac:dyDescent="0.3">
      <c r="P556318" s="83"/>
    </row>
    <row r="556319" spans="16:16" x14ac:dyDescent="0.3">
      <c r="P556319" s="83"/>
    </row>
    <row r="556320" spans="16:16" x14ac:dyDescent="0.3">
      <c r="P556320" s="83"/>
    </row>
    <row r="556321" spans="16:16" x14ac:dyDescent="0.3">
      <c r="P556321" s="83"/>
    </row>
    <row r="556322" spans="16:16" x14ac:dyDescent="0.3">
      <c r="P556322" s="83"/>
    </row>
    <row r="556323" spans="16:16" x14ac:dyDescent="0.3">
      <c r="P556323" s="83"/>
    </row>
    <row r="556324" spans="16:16" x14ac:dyDescent="0.3">
      <c r="P556324" s="83"/>
    </row>
    <row r="556325" spans="16:16" x14ac:dyDescent="0.3">
      <c r="P556325" s="83"/>
    </row>
    <row r="556326" spans="16:16" x14ac:dyDescent="0.3">
      <c r="P556326" s="83"/>
    </row>
    <row r="556327" spans="16:16" x14ac:dyDescent="0.3">
      <c r="P556327" s="83"/>
    </row>
    <row r="556328" spans="16:16" x14ac:dyDescent="0.3">
      <c r="P556328" s="83"/>
    </row>
    <row r="556329" spans="16:16" x14ac:dyDescent="0.3">
      <c r="P556329" s="83"/>
    </row>
    <row r="556330" spans="16:16" x14ac:dyDescent="0.3">
      <c r="P556330" s="83"/>
    </row>
    <row r="556331" spans="16:16" x14ac:dyDescent="0.3">
      <c r="P556331" s="83"/>
    </row>
    <row r="556332" spans="16:16" x14ac:dyDescent="0.3">
      <c r="P556332" s="83"/>
    </row>
    <row r="556333" spans="16:16" x14ac:dyDescent="0.3">
      <c r="P556333" s="83"/>
    </row>
    <row r="556334" spans="16:16" x14ac:dyDescent="0.3">
      <c r="P556334" s="83"/>
    </row>
    <row r="556335" spans="16:16" x14ac:dyDescent="0.3">
      <c r="P556335" s="83"/>
    </row>
    <row r="556336" spans="16:16" x14ac:dyDescent="0.3">
      <c r="P556336" s="83"/>
    </row>
    <row r="556337" spans="16:16" x14ac:dyDescent="0.3">
      <c r="P556337" s="83"/>
    </row>
    <row r="556338" spans="16:16" x14ac:dyDescent="0.3">
      <c r="P556338" s="83"/>
    </row>
    <row r="556339" spans="16:16" x14ac:dyDescent="0.3">
      <c r="P556339" s="83"/>
    </row>
    <row r="556340" spans="16:16" x14ac:dyDescent="0.3">
      <c r="P556340" s="83"/>
    </row>
    <row r="556341" spans="16:16" x14ac:dyDescent="0.3">
      <c r="P556341" s="83"/>
    </row>
    <row r="556342" spans="16:16" x14ac:dyDescent="0.3">
      <c r="P556342" s="83"/>
    </row>
    <row r="556343" spans="16:16" x14ac:dyDescent="0.3">
      <c r="P556343" s="83"/>
    </row>
    <row r="556344" spans="16:16" x14ac:dyDescent="0.3">
      <c r="P556344" s="83"/>
    </row>
    <row r="556345" spans="16:16" x14ac:dyDescent="0.3">
      <c r="P556345" s="83"/>
    </row>
    <row r="556346" spans="16:16" x14ac:dyDescent="0.3">
      <c r="P556346" s="83"/>
    </row>
    <row r="556347" spans="16:16" x14ac:dyDescent="0.3">
      <c r="P556347" s="83"/>
    </row>
    <row r="556348" spans="16:16" x14ac:dyDescent="0.3">
      <c r="P556348" s="83"/>
    </row>
    <row r="556349" spans="16:16" x14ac:dyDescent="0.3">
      <c r="P556349" s="83"/>
    </row>
    <row r="556350" spans="16:16" x14ac:dyDescent="0.3">
      <c r="P556350" s="83"/>
    </row>
    <row r="556351" spans="16:16" x14ac:dyDescent="0.3">
      <c r="P556351" s="83"/>
    </row>
    <row r="556352" spans="16:16" x14ac:dyDescent="0.3">
      <c r="P556352" s="83"/>
    </row>
    <row r="556353" spans="16:16" x14ac:dyDescent="0.3">
      <c r="P556353" s="83"/>
    </row>
    <row r="556354" spans="16:16" x14ac:dyDescent="0.3">
      <c r="P556354" s="83"/>
    </row>
    <row r="556355" spans="16:16" x14ac:dyDescent="0.3">
      <c r="P556355" s="83"/>
    </row>
    <row r="556356" spans="16:16" x14ac:dyDescent="0.3">
      <c r="P556356" s="83"/>
    </row>
    <row r="556357" spans="16:16" x14ac:dyDescent="0.3">
      <c r="P556357" s="83"/>
    </row>
    <row r="556358" spans="16:16" x14ac:dyDescent="0.3">
      <c r="P556358" s="83"/>
    </row>
    <row r="556359" spans="16:16" x14ac:dyDescent="0.3">
      <c r="P556359" s="83"/>
    </row>
    <row r="556360" spans="16:16" x14ac:dyDescent="0.3">
      <c r="P556360" s="83"/>
    </row>
    <row r="556361" spans="16:16" x14ac:dyDescent="0.3">
      <c r="P556361" s="83"/>
    </row>
    <row r="556362" spans="16:16" x14ac:dyDescent="0.3">
      <c r="P556362" s="83"/>
    </row>
    <row r="556363" spans="16:16" x14ac:dyDescent="0.3">
      <c r="P556363" s="83"/>
    </row>
    <row r="556364" spans="16:16" x14ac:dyDescent="0.3">
      <c r="P556364" s="83"/>
    </row>
    <row r="556365" spans="16:16" x14ac:dyDescent="0.3">
      <c r="P556365" s="83"/>
    </row>
    <row r="556366" spans="16:16" x14ac:dyDescent="0.3">
      <c r="P556366" s="83"/>
    </row>
    <row r="556367" spans="16:16" x14ac:dyDescent="0.3">
      <c r="P556367" s="83"/>
    </row>
    <row r="556368" spans="16:16" x14ac:dyDescent="0.3">
      <c r="P556368" s="83"/>
    </row>
    <row r="556369" spans="16:16" x14ac:dyDescent="0.3">
      <c r="P556369" s="83"/>
    </row>
    <row r="556370" spans="16:16" x14ac:dyDescent="0.3">
      <c r="P556370" s="83"/>
    </row>
    <row r="556371" spans="16:16" x14ac:dyDescent="0.3">
      <c r="P556371" s="83"/>
    </row>
    <row r="556372" spans="16:16" x14ac:dyDescent="0.3">
      <c r="P556372" s="83"/>
    </row>
    <row r="556373" spans="16:16" x14ac:dyDescent="0.3">
      <c r="P556373" s="83"/>
    </row>
    <row r="556374" spans="16:16" x14ac:dyDescent="0.3">
      <c r="P556374" s="83"/>
    </row>
    <row r="556375" spans="16:16" x14ac:dyDescent="0.3">
      <c r="P556375" s="83"/>
    </row>
    <row r="556376" spans="16:16" x14ac:dyDescent="0.3">
      <c r="P556376" s="83"/>
    </row>
    <row r="556377" spans="16:16" x14ac:dyDescent="0.3">
      <c r="P556377" s="83"/>
    </row>
    <row r="556378" spans="16:16" x14ac:dyDescent="0.3">
      <c r="P556378" s="83"/>
    </row>
    <row r="556379" spans="16:16" x14ac:dyDescent="0.3">
      <c r="P556379" s="83"/>
    </row>
    <row r="556380" spans="16:16" x14ac:dyDescent="0.3">
      <c r="P556380" s="83"/>
    </row>
    <row r="556381" spans="16:16" x14ac:dyDescent="0.3">
      <c r="P556381" s="83"/>
    </row>
    <row r="556382" spans="16:16" x14ac:dyDescent="0.3">
      <c r="P556382" s="83"/>
    </row>
    <row r="556383" spans="16:16" x14ac:dyDescent="0.3">
      <c r="P556383" s="83"/>
    </row>
    <row r="556384" spans="16:16" x14ac:dyDescent="0.3">
      <c r="P556384" s="83"/>
    </row>
    <row r="556385" spans="16:16" x14ac:dyDescent="0.3">
      <c r="P556385" s="83"/>
    </row>
    <row r="556386" spans="16:16" x14ac:dyDescent="0.3">
      <c r="P556386" s="83"/>
    </row>
    <row r="556387" spans="16:16" x14ac:dyDescent="0.3">
      <c r="P556387" s="83"/>
    </row>
    <row r="556388" spans="16:16" x14ac:dyDescent="0.3">
      <c r="P556388" s="83"/>
    </row>
    <row r="556389" spans="16:16" x14ac:dyDescent="0.3">
      <c r="P556389" s="83"/>
    </row>
    <row r="556390" spans="16:16" x14ac:dyDescent="0.3">
      <c r="P556390" s="83"/>
    </row>
    <row r="556391" spans="16:16" x14ac:dyDescent="0.3">
      <c r="P556391" s="83"/>
    </row>
    <row r="556392" spans="16:16" x14ac:dyDescent="0.3">
      <c r="P556392" s="83"/>
    </row>
    <row r="556393" spans="16:16" x14ac:dyDescent="0.3">
      <c r="P556393" s="83"/>
    </row>
    <row r="556394" spans="16:16" x14ac:dyDescent="0.3">
      <c r="P556394" s="83"/>
    </row>
    <row r="556395" spans="16:16" x14ac:dyDescent="0.3">
      <c r="P556395" s="83"/>
    </row>
    <row r="556396" spans="16:16" x14ac:dyDescent="0.3">
      <c r="P556396" s="83"/>
    </row>
    <row r="556397" spans="16:16" x14ac:dyDescent="0.3">
      <c r="P556397" s="83"/>
    </row>
    <row r="556398" spans="16:16" x14ac:dyDescent="0.3">
      <c r="P556398" s="83"/>
    </row>
    <row r="556399" spans="16:16" x14ac:dyDescent="0.3">
      <c r="P556399" s="83"/>
    </row>
    <row r="556400" spans="16:16" x14ac:dyDescent="0.3">
      <c r="P556400" s="83"/>
    </row>
    <row r="556401" spans="16:16" x14ac:dyDescent="0.3">
      <c r="P556401" s="83"/>
    </row>
    <row r="556402" spans="16:16" x14ac:dyDescent="0.3">
      <c r="P556402" s="83"/>
    </row>
    <row r="556403" spans="16:16" x14ac:dyDescent="0.3">
      <c r="P556403" s="83"/>
    </row>
    <row r="556404" spans="16:16" x14ac:dyDescent="0.3">
      <c r="P556404" s="83"/>
    </row>
    <row r="556405" spans="16:16" x14ac:dyDescent="0.3">
      <c r="P556405" s="83"/>
    </row>
    <row r="556406" spans="16:16" x14ac:dyDescent="0.3">
      <c r="P556406" s="83"/>
    </row>
    <row r="556407" spans="16:16" x14ac:dyDescent="0.3">
      <c r="P556407" s="83"/>
    </row>
    <row r="556408" spans="16:16" x14ac:dyDescent="0.3">
      <c r="P556408" s="83"/>
    </row>
    <row r="556409" spans="16:16" x14ac:dyDescent="0.3">
      <c r="P556409" s="83"/>
    </row>
    <row r="556410" spans="16:16" x14ac:dyDescent="0.3">
      <c r="P556410" s="83"/>
    </row>
    <row r="556411" spans="16:16" x14ac:dyDescent="0.3">
      <c r="P556411" s="83"/>
    </row>
    <row r="556412" spans="16:16" x14ac:dyDescent="0.3">
      <c r="P556412" s="83"/>
    </row>
    <row r="556413" spans="16:16" x14ac:dyDescent="0.3">
      <c r="P556413" s="83"/>
    </row>
    <row r="556414" spans="16:16" x14ac:dyDescent="0.3">
      <c r="P556414" s="83"/>
    </row>
    <row r="556415" spans="16:16" x14ac:dyDescent="0.3">
      <c r="P556415" s="83"/>
    </row>
    <row r="556416" spans="16:16" x14ac:dyDescent="0.3">
      <c r="P556416" s="83"/>
    </row>
    <row r="556417" spans="16:16" x14ac:dyDescent="0.3">
      <c r="P556417" s="83"/>
    </row>
    <row r="556418" spans="16:16" x14ac:dyDescent="0.3">
      <c r="P556418" s="83"/>
    </row>
    <row r="556419" spans="16:16" x14ac:dyDescent="0.3">
      <c r="P556419" s="83"/>
    </row>
    <row r="556420" spans="16:16" x14ac:dyDescent="0.3">
      <c r="P556420" s="83"/>
    </row>
    <row r="556421" spans="16:16" x14ac:dyDescent="0.3">
      <c r="P556421" s="83"/>
    </row>
    <row r="556422" spans="16:16" x14ac:dyDescent="0.3">
      <c r="P556422" s="83"/>
    </row>
    <row r="556423" spans="16:16" x14ac:dyDescent="0.3">
      <c r="P556423" s="83"/>
    </row>
    <row r="556424" spans="16:16" x14ac:dyDescent="0.3">
      <c r="P556424" s="83"/>
    </row>
    <row r="556425" spans="16:16" x14ac:dyDescent="0.3">
      <c r="P556425" s="83"/>
    </row>
    <row r="556426" spans="16:16" x14ac:dyDescent="0.3">
      <c r="P556426" s="83"/>
    </row>
    <row r="556427" spans="16:16" x14ac:dyDescent="0.3">
      <c r="P556427" s="83"/>
    </row>
    <row r="556428" spans="16:16" x14ac:dyDescent="0.3">
      <c r="P556428" s="83"/>
    </row>
    <row r="556429" spans="16:16" x14ac:dyDescent="0.3">
      <c r="P556429" s="83"/>
    </row>
    <row r="556430" spans="16:16" x14ac:dyDescent="0.3">
      <c r="P556430" s="83"/>
    </row>
    <row r="556431" spans="16:16" x14ac:dyDescent="0.3">
      <c r="P556431" s="83"/>
    </row>
    <row r="556432" spans="16:16" x14ac:dyDescent="0.3">
      <c r="P556432" s="83"/>
    </row>
    <row r="556433" spans="16:16" x14ac:dyDescent="0.3">
      <c r="P556433" s="83"/>
    </row>
    <row r="556434" spans="16:16" x14ac:dyDescent="0.3">
      <c r="P556434" s="83"/>
    </row>
    <row r="556435" spans="16:16" x14ac:dyDescent="0.3">
      <c r="P556435" s="83"/>
    </row>
    <row r="556436" spans="16:16" x14ac:dyDescent="0.3">
      <c r="P556436" s="83"/>
    </row>
    <row r="556437" spans="16:16" x14ac:dyDescent="0.3">
      <c r="P556437" s="83"/>
    </row>
    <row r="556438" spans="16:16" x14ac:dyDescent="0.3">
      <c r="P556438" s="83"/>
    </row>
    <row r="556439" spans="16:16" x14ac:dyDescent="0.3">
      <c r="P556439" s="83"/>
    </row>
    <row r="556440" spans="16:16" x14ac:dyDescent="0.3">
      <c r="P556440" s="83"/>
    </row>
    <row r="556441" spans="16:16" x14ac:dyDescent="0.3">
      <c r="P556441" s="83"/>
    </row>
    <row r="556442" spans="16:16" x14ac:dyDescent="0.3">
      <c r="P556442" s="83"/>
    </row>
    <row r="556443" spans="16:16" x14ac:dyDescent="0.3">
      <c r="P556443" s="83"/>
    </row>
    <row r="556444" spans="16:16" x14ac:dyDescent="0.3">
      <c r="P556444" s="83"/>
    </row>
    <row r="556445" spans="16:16" x14ac:dyDescent="0.3">
      <c r="P556445" s="83"/>
    </row>
    <row r="556446" spans="16:16" x14ac:dyDescent="0.3">
      <c r="P556446" s="83"/>
    </row>
    <row r="556447" spans="16:16" x14ac:dyDescent="0.3">
      <c r="P556447" s="83"/>
    </row>
    <row r="556448" spans="16:16" x14ac:dyDescent="0.3">
      <c r="P556448" s="83"/>
    </row>
    <row r="556449" spans="16:16" x14ac:dyDescent="0.3">
      <c r="P556449" s="83"/>
    </row>
    <row r="556450" spans="16:16" x14ac:dyDescent="0.3">
      <c r="P556450" s="83"/>
    </row>
    <row r="556451" spans="16:16" x14ac:dyDescent="0.3">
      <c r="P556451" s="83"/>
    </row>
    <row r="556452" spans="16:16" x14ac:dyDescent="0.3">
      <c r="P556452" s="83"/>
    </row>
    <row r="556453" spans="16:16" x14ac:dyDescent="0.3">
      <c r="P556453" s="83"/>
    </row>
    <row r="556454" spans="16:16" x14ac:dyDescent="0.3">
      <c r="P556454" s="83"/>
    </row>
    <row r="556455" spans="16:16" x14ac:dyDescent="0.3">
      <c r="P556455" s="83"/>
    </row>
    <row r="556456" spans="16:16" x14ac:dyDescent="0.3">
      <c r="P556456" s="83"/>
    </row>
    <row r="556457" spans="16:16" x14ac:dyDescent="0.3">
      <c r="P556457" s="83"/>
    </row>
    <row r="556458" spans="16:16" x14ac:dyDescent="0.3">
      <c r="P556458" s="83"/>
    </row>
    <row r="556459" spans="16:16" x14ac:dyDescent="0.3">
      <c r="P556459" s="83"/>
    </row>
    <row r="556460" spans="16:16" x14ac:dyDescent="0.3">
      <c r="P556460" s="83"/>
    </row>
    <row r="556461" spans="16:16" x14ac:dyDescent="0.3">
      <c r="P556461" s="83"/>
    </row>
    <row r="556462" spans="16:16" x14ac:dyDescent="0.3">
      <c r="P556462" s="83"/>
    </row>
    <row r="556463" spans="16:16" x14ac:dyDescent="0.3">
      <c r="P556463" s="83"/>
    </row>
    <row r="556464" spans="16:16" x14ac:dyDescent="0.3">
      <c r="P556464" s="83"/>
    </row>
    <row r="556465" spans="16:16" x14ac:dyDescent="0.3">
      <c r="P556465" s="83"/>
    </row>
    <row r="556466" spans="16:16" x14ac:dyDescent="0.3">
      <c r="P556466" s="83"/>
    </row>
    <row r="556467" spans="16:16" x14ac:dyDescent="0.3">
      <c r="P556467" s="83"/>
    </row>
    <row r="556468" spans="16:16" x14ac:dyDescent="0.3">
      <c r="P556468" s="83"/>
    </row>
    <row r="556469" spans="16:16" x14ac:dyDescent="0.3">
      <c r="P556469" s="83"/>
    </row>
    <row r="556470" spans="16:16" x14ac:dyDescent="0.3">
      <c r="P556470" s="83"/>
    </row>
    <row r="556471" spans="16:16" x14ac:dyDescent="0.3">
      <c r="P556471" s="83"/>
    </row>
    <row r="556472" spans="16:16" x14ac:dyDescent="0.3">
      <c r="P556472" s="83"/>
    </row>
    <row r="556473" spans="16:16" x14ac:dyDescent="0.3">
      <c r="P556473" s="83"/>
    </row>
    <row r="556474" spans="16:16" x14ac:dyDescent="0.3">
      <c r="P556474" s="83"/>
    </row>
    <row r="556475" spans="16:16" x14ac:dyDescent="0.3">
      <c r="P556475" s="83"/>
    </row>
    <row r="556476" spans="16:16" x14ac:dyDescent="0.3">
      <c r="P556476" s="83"/>
    </row>
    <row r="556477" spans="16:16" x14ac:dyDescent="0.3">
      <c r="P556477" s="83"/>
    </row>
    <row r="556478" spans="16:16" x14ac:dyDescent="0.3">
      <c r="P556478" s="83"/>
    </row>
    <row r="556479" spans="16:16" x14ac:dyDescent="0.3">
      <c r="P556479" s="83"/>
    </row>
    <row r="556480" spans="16:16" x14ac:dyDescent="0.3">
      <c r="P556480" s="83"/>
    </row>
    <row r="556481" spans="16:16" x14ac:dyDescent="0.3">
      <c r="P556481" s="83"/>
    </row>
    <row r="556482" spans="16:16" x14ac:dyDescent="0.3">
      <c r="P556482" s="83"/>
    </row>
    <row r="556483" spans="16:16" x14ac:dyDescent="0.3">
      <c r="P556483" s="83"/>
    </row>
    <row r="556484" spans="16:16" x14ac:dyDescent="0.3">
      <c r="P556484" s="83"/>
    </row>
    <row r="556485" spans="16:16" x14ac:dyDescent="0.3">
      <c r="P556485" s="83"/>
    </row>
    <row r="556486" spans="16:16" x14ac:dyDescent="0.3">
      <c r="P556486" s="83"/>
    </row>
    <row r="556487" spans="16:16" x14ac:dyDescent="0.3">
      <c r="P556487" s="83"/>
    </row>
    <row r="556488" spans="16:16" x14ac:dyDescent="0.3">
      <c r="P556488" s="83"/>
    </row>
    <row r="556489" spans="16:16" x14ac:dyDescent="0.3">
      <c r="P556489" s="83"/>
    </row>
    <row r="556490" spans="16:16" x14ac:dyDescent="0.3">
      <c r="P556490" s="83"/>
    </row>
    <row r="556491" spans="16:16" x14ac:dyDescent="0.3">
      <c r="P556491" s="83"/>
    </row>
    <row r="556492" spans="16:16" x14ac:dyDescent="0.3">
      <c r="P556492" s="83"/>
    </row>
    <row r="556493" spans="16:16" x14ac:dyDescent="0.3">
      <c r="P556493" s="83"/>
    </row>
    <row r="556494" spans="16:16" x14ac:dyDescent="0.3">
      <c r="P556494" s="83"/>
    </row>
    <row r="556495" spans="16:16" x14ac:dyDescent="0.3">
      <c r="P556495" s="83"/>
    </row>
    <row r="556496" spans="16:16" x14ac:dyDescent="0.3">
      <c r="P556496" s="83"/>
    </row>
    <row r="556497" spans="16:16" x14ac:dyDescent="0.3">
      <c r="P556497" s="83"/>
    </row>
    <row r="556498" spans="16:16" x14ac:dyDescent="0.3">
      <c r="P556498" s="83"/>
    </row>
    <row r="556499" spans="16:16" x14ac:dyDescent="0.3">
      <c r="P556499" s="83"/>
    </row>
    <row r="556500" spans="16:16" x14ac:dyDescent="0.3">
      <c r="P556500" s="83"/>
    </row>
    <row r="556501" spans="16:16" x14ac:dyDescent="0.3">
      <c r="P556501" s="83"/>
    </row>
    <row r="556502" spans="16:16" x14ac:dyDescent="0.3">
      <c r="P556502" s="83"/>
    </row>
    <row r="556503" spans="16:16" x14ac:dyDescent="0.3">
      <c r="P556503" s="83"/>
    </row>
    <row r="556504" spans="16:16" x14ac:dyDescent="0.3">
      <c r="P556504" s="83"/>
    </row>
    <row r="556505" spans="16:16" x14ac:dyDescent="0.3">
      <c r="P556505" s="83"/>
    </row>
    <row r="556506" spans="16:16" x14ac:dyDescent="0.3">
      <c r="P556506" s="83"/>
    </row>
    <row r="556507" spans="16:16" x14ac:dyDescent="0.3">
      <c r="P556507" s="83"/>
    </row>
    <row r="556508" spans="16:16" x14ac:dyDescent="0.3">
      <c r="P556508" s="83"/>
    </row>
    <row r="556509" spans="16:16" x14ac:dyDescent="0.3">
      <c r="P556509" s="83"/>
    </row>
    <row r="556510" spans="16:16" x14ac:dyDescent="0.3">
      <c r="P556510" s="83"/>
    </row>
    <row r="556511" spans="16:16" x14ac:dyDescent="0.3">
      <c r="P556511" s="83"/>
    </row>
    <row r="556512" spans="16:16" x14ac:dyDescent="0.3">
      <c r="P556512" s="83"/>
    </row>
    <row r="556513" spans="16:16" x14ac:dyDescent="0.3">
      <c r="P556513" s="83"/>
    </row>
    <row r="556514" spans="16:16" x14ac:dyDescent="0.3">
      <c r="P556514" s="83"/>
    </row>
    <row r="556515" spans="16:16" x14ac:dyDescent="0.3">
      <c r="P556515" s="83"/>
    </row>
    <row r="556516" spans="16:16" x14ac:dyDescent="0.3">
      <c r="P556516" s="83"/>
    </row>
    <row r="556517" spans="16:16" x14ac:dyDescent="0.3">
      <c r="P556517" s="83"/>
    </row>
    <row r="556518" spans="16:16" x14ac:dyDescent="0.3">
      <c r="P556518" s="83"/>
    </row>
    <row r="556519" spans="16:16" x14ac:dyDescent="0.3">
      <c r="P556519" s="83"/>
    </row>
    <row r="556520" spans="16:16" x14ac:dyDescent="0.3">
      <c r="P556520" s="83"/>
    </row>
    <row r="556521" spans="16:16" x14ac:dyDescent="0.3">
      <c r="P556521" s="83"/>
    </row>
    <row r="556522" spans="16:16" x14ac:dyDescent="0.3">
      <c r="P556522" s="83"/>
    </row>
    <row r="556523" spans="16:16" x14ac:dyDescent="0.3">
      <c r="P556523" s="83"/>
    </row>
    <row r="556524" spans="16:16" x14ac:dyDescent="0.3">
      <c r="P556524" s="83"/>
    </row>
    <row r="556525" spans="16:16" x14ac:dyDescent="0.3">
      <c r="P556525" s="83"/>
    </row>
    <row r="556526" spans="16:16" x14ac:dyDescent="0.3">
      <c r="P556526" s="83"/>
    </row>
    <row r="556527" spans="16:16" x14ac:dyDescent="0.3">
      <c r="P556527" s="83"/>
    </row>
    <row r="556528" spans="16:16" x14ac:dyDescent="0.3">
      <c r="P556528" s="83"/>
    </row>
    <row r="556529" spans="16:16" x14ac:dyDescent="0.3">
      <c r="P556529" s="83"/>
    </row>
    <row r="556530" spans="16:16" x14ac:dyDescent="0.3">
      <c r="P556530" s="83"/>
    </row>
    <row r="556531" spans="16:16" x14ac:dyDescent="0.3">
      <c r="P556531" s="83"/>
    </row>
    <row r="556532" spans="16:16" x14ac:dyDescent="0.3">
      <c r="P556532" s="83"/>
    </row>
    <row r="556533" spans="16:16" x14ac:dyDescent="0.3">
      <c r="P556533" s="83"/>
    </row>
    <row r="556534" spans="16:16" x14ac:dyDescent="0.3">
      <c r="P556534" s="83"/>
    </row>
    <row r="556535" spans="16:16" x14ac:dyDescent="0.3">
      <c r="P556535" s="83"/>
    </row>
    <row r="556536" spans="16:16" x14ac:dyDescent="0.3">
      <c r="P556536" s="83"/>
    </row>
    <row r="556537" spans="16:16" x14ac:dyDescent="0.3">
      <c r="P556537" s="83"/>
    </row>
    <row r="556538" spans="16:16" x14ac:dyDescent="0.3">
      <c r="P556538" s="83"/>
    </row>
    <row r="556539" spans="16:16" x14ac:dyDescent="0.3">
      <c r="P556539" s="83"/>
    </row>
    <row r="556540" spans="16:16" x14ac:dyDescent="0.3">
      <c r="P556540" s="83"/>
    </row>
    <row r="556541" spans="16:16" x14ac:dyDescent="0.3">
      <c r="P556541" s="83"/>
    </row>
    <row r="556542" spans="16:16" x14ac:dyDescent="0.3">
      <c r="P556542" s="83"/>
    </row>
    <row r="556543" spans="16:16" x14ac:dyDescent="0.3">
      <c r="P556543" s="83"/>
    </row>
    <row r="556544" spans="16:16" x14ac:dyDescent="0.3">
      <c r="P556544" s="83"/>
    </row>
    <row r="556545" spans="16:16" x14ac:dyDescent="0.3">
      <c r="P556545" s="83"/>
    </row>
    <row r="556546" spans="16:16" x14ac:dyDescent="0.3">
      <c r="P556546" s="83"/>
    </row>
    <row r="556547" spans="16:16" x14ac:dyDescent="0.3">
      <c r="P556547" s="83"/>
    </row>
    <row r="556548" spans="16:16" x14ac:dyDescent="0.3">
      <c r="P556548" s="83"/>
    </row>
    <row r="556549" spans="16:16" x14ac:dyDescent="0.3">
      <c r="P556549" s="83"/>
    </row>
    <row r="556550" spans="16:16" x14ac:dyDescent="0.3">
      <c r="P556550" s="83"/>
    </row>
    <row r="556551" spans="16:16" x14ac:dyDescent="0.3">
      <c r="P556551" s="83"/>
    </row>
    <row r="556552" spans="16:16" x14ac:dyDescent="0.3">
      <c r="P556552" s="83"/>
    </row>
    <row r="556553" spans="16:16" x14ac:dyDescent="0.3">
      <c r="P556553" s="83"/>
    </row>
    <row r="556554" spans="16:16" x14ac:dyDescent="0.3">
      <c r="P556554" s="83"/>
    </row>
    <row r="556555" spans="16:16" x14ac:dyDescent="0.3">
      <c r="P556555" s="83"/>
    </row>
    <row r="556556" spans="16:16" x14ac:dyDescent="0.3">
      <c r="P556556" s="83"/>
    </row>
    <row r="556557" spans="16:16" x14ac:dyDescent="0.3">
      <c r="P556557" s="83"/>
    </row>
    <row r="556558" spans="16:16" x14ac:dyDescent="0.3">
      <c r="P556558" s="83"/>
    </row>
    <row r="556559" spans="16:16" x14ac:dyDescent="0.3">
      <c r="P556559" s="83"/>
    </row>
    <row r="556560" spans="16:16" x14ac:dyDescent="0.3">
      <c r="P556560" s="83"/>
    </row>
    <row r="556561" spans="16:16" x14ac:dyDescent="0.3">
      <c r="P556561" s="83"/>
    </row>
    <row r="556562" spans="16:16" x14ac:dyDescent="0.3">
      <c r="P556562" s="83"/>
    </row>
    <row r="556563" spans="16:16" x14ac:dyDescent="0.3">
      <c r="P556563" s="83"/>
    </row>
    <row r="556564" spans="16:16" x14ac:dyDescent="0.3">
      <c r="P556564" s="83"/>
    </row>
    <row r="556565" spans="16:16" x14ac:dyDescent="0.3">
      <c r="P556565" s="83"/>
    </row>
    <row r="556566" spans="16:16" x14ac:dyDescent="0.3">
      <c r="P556566" s="83"/>
    </row>
    <row r="556567" spans="16:16" x14ac:dyDescent="0.3">
      <c r="P556567" s="83"/>
    </row>
    <row r="556568" spans="16:16" x14ac:dyDescent="0.3">
      <c r="P556568" s="83"/>
    </row>
    <row r="556569" spans="16:16" x14ac:dyDescent="0.3">
      <c r="P556569" s="83"/>
    </row>
    <row r="556570" spans="16:16" x14ac:dyDescent="0.3">
      <c r="P556570" s="83"/>
    </row>
    <row r="556571" spans="16:16" x14ac:dyDescent="0.3">
      <c r="P556571" s="83"/>
    </row>
    <row r="556572" spans="16:16" x14ac:dyDescent="0.3">
      <c r="P556572" s="83"/>
    </row>
    <row r="556573" spans="16:16" x14ac:dyDescent="0.3">
      <c r="P556573" s="83"/>
    </row>
    <row r="556574" spans="16:16" x14ac:dyDescent="0.3">
      <c r="P556574" s="83"/>
    </row>
    <row r="556575" spans="16:16" x14ac:dyDescent="0.3">
      <c r="P556575" s="83"/>
    </row>
    <row r="556576" spans="16:16" x14ac:dyDescent="0.3">
      <c r="P556576" s="83"/>
    </row>
    <row r="556577" spans="16:16" x14ac:dyDescent="0.3">
      <c r="P556577" s="83"/>
    </row>
    <row r="556578" spans="16:16" x14ac:dyDescent="0.3">
      <c r="P556578" s="83"/>
    </row>
    <row r="556579" spans="16:16" x14ac:dyDescent="0.3">
      <c r="P556579" s="83"/>
    </row>
    <row r="556580" spans="16:16" x14ac:dyDescent="0.3">
      <c r="P556580" s="83"/>
    </row>
    <row r="556581" spans="16:16" x14ac:dyDescent="0.3">
      <c r="P556581" s="83"/>
    </row>
    <row r="556582" spans="16:16" x14ac:dyDescent="0.3">
      <c r="P556582" s="83"/>
    </row>
    <row r="556583" spans="16:16" x14ac:dyDescent="0.3">
      <c r="P556583" s="83"/>
    </row>
    <row r="556584" spans="16:16" x14ac:dyDescent="0.3">
      <c r="P556584" s="83"/>
    </row>
    <row r="556585" spans="16:16" x14ac:dyDescent="0.3">
      <c r="P556585" s="83"/>
    </row>
    <row r="556586" spans="16:16" x14ac:dyDescent="0.3">
      <c r="P556586" s="83"/>
    </row>
    <row r="556587" spans="16:16" x14ac:dyDescent="0.3">
      <c r="P556587" s="83"/>
    </row>
    <row r="556588" spans="16:16" x14ac:dyDescent="0.3">
      <c r="P556588" s="83"/>
    </row>
    <row r="556589" spans="16:16" x14ac:dyDescent="0.3">
      <c r="P556589" s="83"/>
    </row>
    <row r="556590" spans="16:16" x14ac:dyDescent="0.3">
      <c r="P556590" s="83"/>
    </row>
    <row r="556591" spans="16:16" x14ac:dyDescent="0.3">
      <c r="P556591" s="83"/>
    </row>
    <row r="556592" spans="16:16" x14ac:dyDescent="0.3">
      <c r="P556592" s="83"/>
    </row>
    <row r="556593" spans="16:16" x14ac:dyDescent="0.3">
      <c r="P556593" s="83"/>
    </row>
    <row r="556594" spans="16:16" x14ac:dyDescent="0.3">
      <c r="P556594" s="83"/>
    </row>
    <row r="556595" spans="16:16" x14ac:dyDescent="0.3">
      <c r="P556595" s="83"/>
    </row>
    <row r="556596" spans="16:16" x14ac:dyDescent="0.3">
      <c r="P556596" s="83"/>
    </row>
    <row r="556597" spans="16:16" x14ac:dyDescent="0.3">
      <c r="P556597" s="83"/>
    </row>
    <row r="556598" spans="16:16" x14ac:dyDescent="0.3">
      <c r="P556598" s="83"/>
    </row>
    <row r="556599" spans="16:16" x14ac:dyDescent="0.3">
      <c r="P556599" s="83"/>
    </row>
    <row r="556600" spans="16:16" x14ac:dyDescent="0.3">
      <c r="P556600" s="83"/>
    </row>
    <row r="556601" spans="16:16" x14ac:dyDescent="0.3">
      <c r="P556601" s="83"/>
    </row>
    <row r="556602" spans="16:16" x14ac:dyDescent="0.3">
      <c r="P556602" s="83"/>
    </row>
    <row r="556603" spans="16:16" x14ac:dyDescent="0.3">
      <c r="P556603" s="83"/>
    </row>
    <row r="556604" spans="16:16" x14ac:dyDescent="0.3">
      <c r="P556604" s="83"/>
    </row>
    <row r="556605" spans="16:16" x14ac:dyDescent="0.3">
      <c r="P556605" s="83"/>
    </row>
    <row r="556606" spans="16:16" x14ac:dyDescent="0.3">
      <c r="P556606" s="83"/>
    </row>
    <row r="556607" spans="16:16" x14ac:dyDescent="0.3">
      <c r="P556607" s="83"/>
    </row>
    <row r="556608" spans="16:16" x14ac:dyDescent="0.3">
      <c r="P556608" s="83"/>
    </row>
    <row r="556609" spans="16:16" x14ac:dyDescent="0.3">
      <c r="P556609" s="83"/>
    </row>
    <row r="556610" spans="16:16" x14ac:dyDescent="0.3">
      <c r="P556610" s="83"/>
    </row>
    <row r="556611" spans="16:16" x14ac:dyDescent="0.3">
      <c r="P556611" s="83"/>
    </row>
    <row r="556612" spans="16:16" x14ac:dyDescent="0.3">
      <c r="P556612" s="83"/>
    </row>
    <row r="556613" spans="16:16" x14ac:dyDescent="0.3">
      <c r="P556613" s="83"/>
    </row>
    <row r="556614" spans="16:16" x14ac:dyDescent="0.3">
      <c r="P556614" s="83"/>
    </row>
    <row r="556615" spans="16:16" x14ac:dyDescent="0.3">
      <c r="P556615" s="83"/>
    </row>
    <row r="556616" spans="16:16" x14ac:dyDescent="0.3">
      <c r="P556616" s="83"/>
    </row>
    <row r="556617" spans="16:16" x14ac:dyDescent="0.3">
      <c r="P556617" s="83"/>
    </row>
    <row r="556618" spans="16:16" x14ac:dyDescent="0.3">
      <c r="P556618" s="83"/>
    </row>
    <row r="556619" spans="16:16" x14ac:dyDescent="0.3">
      <c r="P556619" s="83"/>
    </row>
    <row r="556620" spans="16:16" x14ac:dyDescent="0.3">
      <c r="P556620" s="83"/>
    </row>
    <row r="556621" spans="16:16" x14ac:dyDescent="0.3">
      <c r="P556621" s="83"/>
    </row>
    <row r="556622" spans="16:16" x14ac:dyDescent="0.3">
      <c r="P556622" s="83"/>
    </row>
    <row r="556623" spans="16:16" x14ac:dyDescent="0.3">
      <c r="P556623" s="83"/>
    </row>
    <row r="556624" spans="16:16" x14ac:dyDescent="0.3">
      <c r="P556624" s="83"/>
    </row>
    <row r="556625" spans="16:16" x14ac:dyDescent="0.3">
      <c r="P556625" s="83"/>
    </row>
    <row r="556626" spans="16:16" x14ac:dyDescent="0.3">
      <c r="P556626" s="83"/>
    </row>
    <row r="556627" spans="16:16" x14ac:dyDescent="0.3">
      <c r="P556627" s="83"/>
    </row>
    <row r="556628" spans="16:16" x14ac:dyDescent="0.3">
      <c r="P556628" s="83"/>
    </row>
    <row r="556629" spans="16:16" x14ac:dyDescent="0.3">
      <c r="P556629" s="83"/>
    </row>
    <row r="556630" spans="16:16" x14ac:dyDescent="0.3">
      <c r="P556630" s="83"/>
    </row>
    <row r="556631" spans="16:16" x14ac:dyDescent="0.3">
      <c r="P556631" s="83"/>
    </row>
    <row r="556632" spans="16:16" x14ac:dyDescent="0.3">
      <c r="P556632" s="83"/>
    </row>
    <row r="556633" spans="16:16" x14ac:dyDescent="0.3">
      <c r="P556633" s="83"/>
    </row>
    <row r="556634" spans="16:16" x14ac:dyDescent="0.3">
      <c r="P556634" s="83"/>
    </row>
    <row r="556635" spans="16:16" x14ac:dyDescent="0.3">
      <c r="P556635" s="83"/>
    </row>
    <row r="556636" spans="16:16" x14ac:dyDescent="0.3">
      <c r="P556636" s="83"/>
    </row>
    <row r="556637" spans="16:16" x14ac:dyDescent="0.3">
      <c r="P556637" s="83"/>
    </row>
    <row r="556638" spans="16:16" x14ac:dyDescent="0.3">
      <c r="P556638" s="83"/>
    </row>
    <row r="556639" spans="16:16" x14ac:dyDescent="0.3">
      <c r="P556639" s="83"/>
    </row>
    <row r="556640" spans="16:16" x14ac:dyDescent="0.3">
      <c r="P556640" s="83"/>
    </row>
    <row r="556641" spans="16:16" x14ac:dyDescent="0.3">
      <c r="P556641" s="83"/>
    </row>
    <row r="556642" spans="16:16" x14ac:dyDescent="0.3">
      <c r="P556642" s="83"/>
    </row>
    <row r="556643" spans="16:16" x14ac:dyDescent="0.3">
      <c r="P556643" s="83"/>
    </row>
    <row r="556644" spans="16:16" x14ac:dyDescent="0.3">
      <c r="P556644" s="83"/>
    </row>
    <row r="556645" spans="16:16" x14ac:dyDescent="0.3">
      <c r="P556645" s="83"/>
    </row>
    <row r="556646" spans="16:16" x14ac:dyDescent="0.3">
      <c r="P556646" s="83"/>
    </row>
    <row r="556647" spans="16:16" x14ac:dyDescent="0.3">
      <c r="P556647" s="83"/>
    </row>
    <row r="556648" spans="16:16" x14ac:dyDescent="0.3">
      <c r="P556648" s="83"/>
    </row>
    <row r="556649" spans="16:16" x14ac:dyDescent="0.3">
      <c r="P556649" s="83"/>
    </row>
    <row r="556650" spans="16:16" x14ac:dyDescent="0.3">
      <c r="P556650" s="83"/>
    </row>
    <row r="556651" spans="16:16" x14ac:dyDescent="0.3">
      <c r="P556651" s="83"/>
    </row>
    <row r="556652" spans="16:16" x14ac:dyDescent="0.3">
      <c r="P556652" s="83"/>
    </row>
    <row r="556653" spans="16:16" x14ac:dyDescent="0.3">
      <c r="P556653" s="83"/>
    </row>
    <row r="556654" spans="16:16" x14ac:dyDescent="0.3">
      <c r="P556654" s="83"/>
    </row>
    <row r="556655" spans="16:16" x14ac:dyDescent="0.3">
      <c r="P556655" s="83"/>
    </row>
    <row r="556656" spans="16:16" x14ac:dyDescent="0.3">
      <c r="P556656" s="83"/>
    </row>
    <row r="556657" spans="16:16" x14ac:dyDescent="0.3">
      <c r="P556657" s="83"/>
    </row>
    <row r="556658" spans="16:16" x14ac:dyDescent="0.3">
      <c r="P556658" s="83"/>
    </row>
    <row r="556659" spans="16:16" x14ac:dyDescent="0.3">
      <c r="P556659" s="83"/>
    </row>
    <row r="556660" spans="16:16" x14ac:dyDescent="0.3">
      <c r="P556660" s="83"/>
    </row>
    <row r="556661" spans="16:16" x14ac:dyDescent="0.3">
      <c r="P556661" s="83"/>
    </row>
    <row r="556662" spans="16:16" x14ac:dyDescent="0.3">
      <c r="P556662" s="83"/>
    </row>
    <row r="556663" spans="16:16" x14ac:dyDescent="0.3">
      <c r="P556663" s="83"/>
    </row>
    <row r="556664" spans="16:16" x14ac:dyDescent="0.3">
      <c r="P556664" s="83"/>
    </row>
    <row r="556665" spans="16:16" x14ac:dyDescent="0.3">
      <c r="P556665" s="83"/>
    </row>
    <row r="556666" spans="16:16" x14ac:dyDescent="0.3">
      <c r="P556666" s="83"/>
    </row>
    <row r="556667" spans="16:16" x14ac:dyDescent="0.3">
      <c r="P556667" s="83"/>
    </row>
    <row r="556668" spans="16:16" x14ac:dyDescent="0.3">
      <c r="P556668" s="83"/>
    </row>
    <row r="556669" spans="16:16" x14ac:dyDescent="0.3">
      <c r="P556669" s="83"/>
    </row>
    <row r="556670" spans="16:16" x14ac:dyDescent="0.3">
      <c r="P556670" s="83"/>
    </row>
    <row r="556671" spans="16:16" x14ac:dyDescent="0.3">
      <c r="P556671" s="83"/>
    </row>
    <row r="556672" spans="16:16" x14ac:dyDescent="0.3">
      <c r="P556672" s="83"/>
    </row>
    <row r="556673" spans="16:16" x14ac:dyDescent="0.3">
      <c r="P556673" s="83"/>
    </row>
    <row r="556674" spans="16:16" x14ac:dyDescent="0.3">
      <c r="P556674" s="83"/>
    </row>
    <row r="556675" spans="16:16" x14ac:dyDescent="0.3">
      <c r="P556675" s="83"/>
    </row>
    <row r="556676" spans="16:16" x14ac:dyDescent="0.3">
      <c r="P556676" s="83"/>
    </row>
    <row r="556677" spans="16:16" x14ac:dyDescent="0.3">
      <c r="P556677" s="83"/>
    </row>
    <row r="556678" spans="16:16" x14ac:dyDescent="0.3">
      <c r="P556678" s="83"/>
    </row>
    <row r="556679" spans="16:16" x14ac:dyDescent="0.3">
      <c r="P556679" s="83"/>
    </row>
    <row r="556680" spans="16:16" x14ac:dyDescent="0.3">
      <c r="P556680" s="83"/>
    </row>
    <row r="556681" spans="16:16" x14ac:dyDescent="0.3">
      <c r="P556681" s="83"/>
    </row>
    <row r="556682" spans="16:16" x14ac:dyDescent="0.3">
      <c r="P556682" s="83"/>
    </row>
    <row r="556683" spans="16:16" x14ac:dyDescent="0.3">
      <c r="P556683" s="83"/>
    </row>
    <row r="556684" spans="16:16" x14ac:dyDescent="0.3">
      <c r="P556684" s="83"/>
    </row>
    <row r="556685" spans="16:16" x14ac:dyDescent="0.3">
      <c r="P556685" s="83"/>
    </row>
    <row r="556686" spans="16:16" x14ac:dyDescent="0.3">
      <c r="P556686" s="83"/>
    </row>
    <row r="556687" spans="16:16" x14ac:dyDescent="0.3">
      <c r="P556687" s="83"/>
    </row>
    <row r="556688" spans="16:16" x14ac:dyDescent="0.3">
      <c r="P556688" s="83"/>
    </row>
    <row r="556689" spans="16:16" x14ac:dyDescent="0.3">
      <c r="P556689" s="83"/>
    </row>
    <row r="556690" spans="16:16" x14ac:dyDescent="0.3">
      <c r="P556690" s="83"/>
    </row>
    <row r="556691" spans="16:16" x14ac:dyDescent="0.3">
      <c r="P556691" s="83"/>
    </row>
    <row r="556692" spans="16:16" x14ac:dyDescent="0.3">
      <c r="P556692" s="83"/>
    </row>
    <row r="556693" spans="16:16" x14ac:dyDescent="0.3">
      <c r="P556693" s="83"/>
    </row>
    <row r="556694" spans="16:16" x14ac:dyDescent="0.3">
      <c r="P556694" s="83"/>
    </row>
    <row r="556695" spans="16:16" x14ac:dyDescent="0.3">
      <c r="P556695" s="83"/>
    </row>
    <row r="556696" spans="16:16" x14ac:dyDescent="0.3">
      <c r="P556696" s="83"/>
    </row>
    <row r="556697" spans="16:16" x14ac:dyDescent="0.3">
      <c r="P556697" s="83"/>
    </row>
    <row r="556698" spans="16:16" x14ac:dyDescent="0.3">
      <c r="P556698" s="83"/>
    </row>
    <row r="556699" spans="16:16" x14ac:dyDescent="0.3">
      <c r="P556699" s="83"/>
    </row>
    <row r="556700" spans="16:16" x14ac:dyDescent="0.3">
      <c r="P556700" s="83"/>
    </row>
    <row r="556701" spans="16:16" x14ac:dyDescent="0.3">
      <c r="P556701" s="83"/>
    </row>
    <row r="556702" spans="16:16" x14ac:dyDescent="0.3">
      <c r="P556702" s="83"/>
    </row>
    <row r="556703" spans="16:16" x14ac:dyDescent="0.3">
      <c r="P556703" s="83"/>
    </row>
    <row r="556704" spans="16:16" x14ac:dyDescent="0.3">
      <c r="P556704" s="83"/>
    </row>
    <row r="556705" spans="16:16" x14ac:dyDescent="0.3">
      <c r="P556705" s="83"/>
    </row>
    <row r="556706" spans="16:16" x14ac:dyDescent="0.3">
      <c r="P556706" s="83"/>
    </row>
    <row r="556707" spans="16:16" x14ac:dyDescent="0.3">
      <c r="P556707" s="83"/>
    </row>
    <row r="556708" spans="16:16" x14ac:dyDescent="0.3">
      <c r="P556708" s="83"/>
    </row>
    <row r="556709" spans="16:16" x14ac:dyDescent="0.3">
      <c r="P556709" s="83"/>
    </row>
    <row r="556710" spans="16:16" x14ac:dyDescent="0.3">
      <c r="P556710" s="83"/>
    </row>
    <row r="556711" spans="16:16" x14ac:dyDescent="0.3">
      <c r="P556711" s="83"/>
    </row>
    <row r="556712" spans="16:16" x14ac:dyDescent="0.3">
      <c r="P556712" s="83"/>
    </row>
    <row r="556713" spans="16:16" x14ac:dyDescent="0.3">
      <c r="P556713" s="83"/>
    </row>
    <row r="556714" spans="16:16" x14ac:dyDescent="0.3">
      <c r="P556714" s="83"/>
    </row>
    <row r="556715" spans="16:16" x14ac:dyDescent="0.3">
      <c r="P556715" s="83"/>
    </row>
    <row r="556716" spans="16:16" x14ac:dyDescent="0.3">
      <c r="P556716" s="83"/>
    </row>
    <row r="556717" spans="16:16" x14ac:dyDescent="0.3">
      <c r="P556717" s="83"/>
    </row>
    <row r="556718" spans="16:16" x14ac:dyDescent="0.3">
      <c r="P556718" s="83"/>
    </row>
    <row r="556719" spans="16:16" x14ac:dyDescent="0.3">
      <c r="P556719" s="83"/>
    </row>
    <row r="556720" spans="16:16" x14ac:dyDescent="0.3">
      <c r="P556720" s="83"/>
    </row>
    <row r="556721" spans="16:16" x14ac:dyDescent="0.3">
      <c r="P556721" s="83"/>
    </row>
    <row r="556722" spans="16:16" x14ac:dyDescent="0.3">
      <c r="P556722" s="83"/>
    </row>
    <row r="556723" spans="16:16" x14ac:dyDescent="0.3">
      <c r="P556723" s="83"/>
    </row>
    <row r="556724" spans="16:16" x14ac:dyDescent="0.3">
      <c r="P556724" s="83"/>
    </row>
    <row r="556725" spans="16:16" x14ac:dyDescent="0.3">
      <c r="P556725" s="83"/>
    </row>
    <row r="556726" spans="16:16" x14ac:dyDescent="0.3">
      <c r="P556726" s="83"/>
    </row>
    <row r="556727" spans="16:16" x14ac:dyDescent="0.3">
      <c r="P556727" s="83"/>
    </row>
    <row r="556728" spans="16:16" x14ac:dyDescent="0.3">
      <c r="P556728" s="83"/>
    </row>
    <row r="556729" spans="16:16" x14ac:dyDescent="0.3">
      <c r="P556729" s="83"/>
    </row>
    <row r="556730" spans="16:16" x14ac:dyDescent="0.3">
      <c r="P556730" s="83"/>
    </row>
    <row r="556731" spans="16:16" x14ac:dyDescent="0.3">
      <c r="P556731" s="83"/>
    </row>
    <row r="556732" spans="16:16" x14ac:dyDescent="0.3">
      <c r="P556732" s="83"/>
    </row>
    <row r="556733" spans="16:16" x14ac:dyDescent="0.3">
      <c r="P556733" s="83"/>
    </row>
    <row r="556734" spans="16:16" x14ac:dyDescent="0.3">
      <c r="P556734" s="83"/>
    </row>
    <row r="556735" spans="16:16" x14ac:dyDescent="0.3">
      <c r="P556735" s="83"/>
    </row>
    <row r="556736" spans="16:16" x14ac:dyDescent="0.3">
      <c r="P556736" s="83"/>
    </row>
    <row r="556737" spans="16:16" x14ac:dyDescent="0.3">
      <c r="P556737" s="83"/>
    </row>
    <row r="556738" spans="16:16" x14ac:dyDescent="0.3">
      <c r="P556738" s="83"/>
    </row>
    <row r="556739" spans="16:16" x14ac:dyDescent="0.3">
      <c r="P556739" s="83"/>
    </row>
    <row r="556740" spans="16:16" x14ac:dyDescent="0.3">
      <c r="P556740" s="83"/>
    </row>
    <row r="556741" spans="16:16" x14ac:dyDescent="0.3">
      <c r="P556741" s="83"/>
    </row>
    <row r="556742" spans="16:16" x14ac:dyDescent="0.3">
      <c r="P556742" s="83"/>
    </row>
    <row r="556743" spans="16:16" x14ac:dyDescent="0.3">
      <c r="P556743" s="83"/>
    </row>
    <row r="556744" spans="16:16" x14ac:dyDescent="0.3">
      <c r="P556744" s="83"/>
    </row>
    <row r="556745" spans="16:16" x14ac:dyDescent="0.3">
      <c r="P556745" s="83"/>
    </row>
    <row r="556746" spans="16:16" x14ac:dyDescent="0.3">
      <c r="P556746" s="83"/>
    </row>
    <row r="556747" spans="16:16" x14ac:dyDescent="0.3">
      <c r="P556747" s="83"/>
    </row>
    <row r="556748" spans="16:16" x14ac:dyDescent="0.3">
      <c r="P556748" s="83"/>
    </row>
    <row r="556749" spans="16:16" x14ac:dyDescent="0.3">
      <c r="P556749" s="83"/>
    </row>
    <row r="556750" spans="16:16" x14ac:dyDescent="0.3">
      <c r="P556750" s="83"/>
    </row>
    <row r="556751" spans="16:16" x14ac:dyDescent="0.3">
      <c r="P556751" s="83"/>
    </row>
    <row r="556752" spans="16:16" x14ac:dyDescent="0.3">
      <c r="P556752" s="83"/>
    </row>
    <row r="556753" spans="16:16" x14ac:dyDescent="0.3">
      <c r="P556753" s="83"/>
    </row>
    <row r="556754" spans="16:16" x14ac:dyDescent="0.3">
      <c r="P556754" s="83"/>
    </row>
    <row r="556755" spans="16:16" x14ac:dyDescent="0.3">
      <c r="P556755" s="83"/>
    </row>
    <row r="556756" spans="16:16" x14ac:dyDescent="0.3">
      <c r="P556756" s="83"/>
    </row>
    <row r="556757" spans="16:16" x14ac:dyDescent="0.3">
      <c r="P556757" s="83"/>
    </row>
    <row r="556758" spans="16:16" x14ac:dyDescent="0.3">
      <c r="P556758" s="83"/>
    </row>
    <row r="556759" spans="16:16" x14ac:dyDescent="0.3">
      <c r="P556759" s="83"/>
    </row>
    <row r="556760" spans="16:16" x14ac:dyDescent="0.3">
      <c r="P556760" s="83"/>
    </row>
    <row r="556761" spans="16:16" x14ac:dyDescent="0.3">
      <c r="P556761" s="83"/>
    </row>
    <row r="556762" spans="16:16" x14ac:dyDescent="0.3">
      <c r="P556762" s="83"/>
    </row>
    <row r="556763" spans="16:16" x14ac:dyDescent="0.3">
      <c r="P556763" s="83"/>
    </row>
    <row r="556764" spans="16:16" x14ac:dyDescent="0.3">
      <c r="P556764" s="83"/>
    </row>
    <row r="556765" spans="16:16" x14ac:dyDescent="0.3">
      <c r="P556765" s="83"/>
    </row>
    <row r="556766" spans="16:16" x14ac:dyDescent="0.3">
      <c r="P556766" s="83"/>
    </row>
    <row r="556767" spans="16:16" x14ac:dyDescent="0.3">
      <c r="P556767" s="83"/>
    </row>
    <row r="556768" spans="16:16" x14ac:dyDescent="0.3">
      <c r="P556768" s="83"/>
    </row>
    <row r="556769" spans="16:16" x14ac:dyDescent="0.3">
      <c r="P556769" s="83"/>
    </row>
    <row r="556770" spans="16:16" x14ac:dyDescent="0.3">
      <c r="P556770" s="83"/>
    </row>
    <row r="556771" spans="16:16" x14ac:dyDescent="0.3">
      <c r="P556771" s="83"/>
    </row>
    <row r="556772" spans="16:16" x14ac:dyDescent="0.3">
      <c r="P556772" s="83"/>
    </row>
    <row r="556773" spans="16:16" x14ac:dyDescent="0.3">
      <c r="P556773" s="83"/>
    </row>
    <row r="556774" spans="16:16" x14ac:dyDescent="0.3">
      <c r="P556774" s="83"/>
    </row>
    <row r="556775" spans="16:16" x14ac:dyDescent="0.3">
      <c r="P556775" s="83"/>
    </row>
    <row r="556776" spans="16:16" x14ac:dyDescent="0.3">
      <c r="P556776" s="83"/>
    </row>
    <row r="556777" spans="16:16" x14ac:dyDescent="0.3">
      <c r="P556777" s="83"/>
    </row>
    <row r="556778" spans="16:16" x14ac:dyDescent="0.3">
      <c r="P556778" s="83"/>
    </row>
    <row r="556779" spans="16:16" x14ac:dyDescent="0.3">
      <c r="P556779" s="83"/>
    </row>
    <row r="556780" spans="16:16" x14ac:dyDescent="0.3">
      <c r="P556780" s="83"/>
    </row>
    <row r="556781" spans="16:16" x14ac:dyDescent="0.3">
      <c r="P556781" s="83"/>
    </row>
    <row r="556782" spans="16:16" x14ac:dyDescent="0.3">
      <c r="P556782" s="83"/>
    </row>
    <row r="556783" spans="16:16" x14ac:dyDescent="0.3">
      <c r="P556783" s="83"/>
    </row>
    <row r="556784" spans="16:16" x14ac:dyDescent="0.3">
      <c r="P556784" s="83"/>
    </row>
    <row r="556785" spans="16:16" x14ac:dyDescent="0.3">
      <c r="P556785" s="83"/>
    </row>
    <row r="556786" spans="16:16" x14ac:dyDescent="0.3">
      <c r="P556786" s="83"/>
    </row>
    <row r="556787" spans="16:16" x14ac:dyDescent="0.3">
      <c r="P556787" s="83"/>
    </row>
    <row r="556788" spans="16:16" x14ac:dyDescent="0.3">
      <c r="P556788" s="83"/>
    </row>
    <row r="556789" spans="16:16" x14ac:dyDescent="0.3">
      <c r="P556789" s="83"/>
    </row>
    <row r="556790" spans="16:16" x14ac:dyDescent="0.3">
      <c r="P556790" s="83"/>
    </row>
    <row r="556791" spans="16:16" x14ac:dyDescent="0.3">
      <c r="P556791" s="83"/>
    </row>
    <row r="556792" spans="16:16" x14ac:dyDescent="0.3">
      <c r="P556792" s="83"/>
    </row>
    <row r="556793" spans="16:16" x14ac:dyDescent="0.3">
      <c r="P556793" s="83"/>
    </row>
    <row r="556794" spans="16:16" x14ac:dyDescent="0.3">
      <c r="P556794" s="83"/>
    </row>
    <row r="556795" spans="16:16" x14ac:dyDescent="0.3">
      <c r="P556795" s="83"/>
    </row>
    <row r="556796" spans="16:16" x14ac:dyDescent="0.3">
      <c r="P556796" s="83"/>
    </row>
    <row r="556797" spans="16:16" x14ac:dyDescent="0.3">
      <c r="P556797" s="83"/>
    </row>
    <row r="556798" spans="16:16" x14ac:dyDescent="0.3">
      <c r="P556798" s="83"/>
    </row>
    <row r="556799" spans="16:16" x14ac:dyDescent="0.3">
      <c r="P556799" s="83"/>
    </row>
    <row r="556800" spans="16:16" x14ac:dyDescent="0.3">
      <c r="P556800" s="83"/>
    </row>
    <row r="556801" spans="16:16" x14ac:dyDescent="0.3">
      <c r="P556801" s="83"/>
    </row>
    <row r="556802" spans="16:16" x14ac:dyDescent="0.3">
      <c r="P556802" s="83"/>
    </row>
    <row r="556803" spans="16:16" x14ac:dyDescent="0.3">
      <c r="P556803" s="83"/>
    </row>
    <row r="556804" spans="16:16" x14ac:dyDescent="0.3">
      <c r="P556804" s="83"/>
    </row>
    <row r="556805" spans="16:16" x14ac:dyDescent="0.3">
      <c r="P556805" s="83"/>
    </row>
    <row r="556806" spans="16:16" x14ac:dyDescent="0.3">
      <c r="P556806" s="83"/>
    </row>
    <row r="556807" spans="16:16" x14ac:dyDescent="0.3">
      <c r="P556807" s="83"/>
    </row>
    <row r="556808" spans="16:16" x14ac:dyDescent="0.3">
      <c r="P556808" s="83"/>
    </row>
    <row r="556809" spans="16:16" x14ac:dyDescent="0.3">
      <c r="P556809" s="83"/>
    </row>
    <row r="556810" spans="16:16" x14ac:dyDescent="0.3">
      <c r="P556810" s="83"/>
    </row>
    <row r="556811" spans="16:16" x14ac:dyDescent="0.3">
      <c r="P556811" s="83"/>
    </row>
    <row r="556812" spans="16:16" x14ac:dyDescent="0.3">
      <c r="P556812" s="83"/>
    </row>
    <row r="556813" spans="16:16" x14ac:dyDescent="0.3">
      <c r="P556813" s="83"/>
    </row>
    <row r="556814" spans="16:16" x14ac:dyDescent="0.3">
      <c r="P556814" s="83"/>
    </row>
    <row r="556815" spans="16:16" x14ac:dyDescent="0.3">
      <c r="P556815" s="83"/>
    </row>
    <row r="556816" spans="16:16" x14ac:dyDescent="0.3">
      <c r="P556816" s="83"/>
    </row>
    <row r="556817" spans="16:16" x14ac:dyDescent="0.3">
      <c r="P556817" s="83"/>
    </row>
    <row r="556818" spans="16:16" x14ac:dyDescent="0.3">
      <c r="P556818" s="83"/>
    </row>
    <row r="556819" spans="16:16" x14ac:dyDescent="0.3">
      <c r="P556819" s="83"/>
    </row>
    <row r="556820" spans="16:16" x14ac:dyDescent="0.3">
      <c r="P556820" s="83"/>
    </row>
    <row r="556821" spans="16:16" x14ac:dyDescent="0.3">
      <c r="P556821" s="83"/>
    </row>
    <row r="556822" spans="16:16" x14ac:dyDescent="0.3">
      <c r="P556822" s="83"/>
    </row>
    <row r="556823" spans="16:16" x14ac:dyDescent="0.3">
      <c r="P556823" s="83"/>
    </row>
    <row r="556824" spans="16:16" x14ac:dyDescent="0.3">
      <c r="P556824" s="83"/>
    </row>
    <row r="556825" spans="16:16" x14ac:dyDescent="0.3">
      <c r="P556825" s="83"/>
    </row>
    <row r="556826" spans="16:16" x14ac:dyDescent="0.3">
      <c r="P556826" s="83"/>
    </row>
    <row r="556827" spans="16:16" x14ac:dyDescent="0.3">
      <c r="P556827" s="83"/>
    </row>
    <row r="556828" spans="16:16" x14ac:dyDescent="0.3">
      <c r="P556828" s="83"/>
    </row>
    <row r="556829" spans="16:16" x14ac:dyDescent="0.3">
      <c r="P556829" s="83"/>
    </row>
    <row r="556830" spans="16:16" x14ac:dyDescent="0.3">
      <c r="P556830" s="83"/>
    </row>
    <row r="556831" spans="16:16" x14ac:dyDescent="0.3">
      <c r="P556831" s="83"/>
    </row>
    <row r="556832" spans="16:16" x14ac:dyDescent="0.3">
      <c r="P556832" s="83"/>
    </row>
    <row r="556833" spans="16:16" x14ac:dyDescent="0.3">
      <c r="P556833" s="83"/>
    </row>
    <row r="556834" spans="16:16" x14ac:dyDescent="0.3">
      <c r="P556834" s="83"/>
    </row>
    <row r="556835" spans="16:16" x14ac:dyDescent="0.3">
      <c r="P556835" s="83"/>
    </row>
    <row r="556836" spans="16:16" x14ac:dyDescent="0.3">
      <c r="P556836" s="83"/>
    </row>
    <row r="556837" spans="16:16" x14ac:dyDescent="0.3">
      <c r="P556837" s="83"/>
    </row>
    <row r="556838" spans="16:16" x14ac:dyDescent="0.3">
      <c r="P556838" s="83"/>
    </row>
    <row r="556839" spans="16:16" x14ac:dyDescent="0.3">
      <c r="P556839" s="83"/>
    </row>
    <row r="556840" spans="16:16" x14ac:dyDescent="0.3">
      <c r="P556840" s="83"/>
    </row>
    <row r="556841" spans="16:16" x14ac:dyDescent="0.3">
      <c r="P556841" s="83"/>
    </row>
    <row r="556842" spans="16:16" x14ac:dyDescent="0.3">
      <c r="P556842" s="83"/>
    </row>
    <row r="556843" spans="16:16" x14ac:dyDescent="0.3">
      <c r="P556843" s="83"/>
    </row>
    <row r="556844" spans="16:16" x14ac:dyDescent="0.3">
      <c r="P556844" s="83"/>
    </row>
    <row r="556845" spans="16:16" x14ac:dyDescent="0.3">
      <c r="P556845" s="83"/>
    </row>
    <row r="556846" spans="16:16" x14ac:dyDescent="0.3">
      <c r="P556846" s="83"/>
    </row>
    <row r="556847" spans="16:16" x14ac:dyDescent="0.3">
      <c r="P556847" s="83"/>
    </row>
    <row r="556848" spans="16:16" x14ac:dyDescent="0.3">
      <c r="P556848" s="83"/>
    </row>
    <row r="556849" spans="16:16" x14ac:dyDescent="0.3">
      <c r="P556849" s="83"/>
    </row>
    <row r="556850" spans="16:16" x14ac:dyDescent="0.3">
      <c r="P556850" s="83"/>
    </row>
    <row r="556851" spans="16:16" x14ac:dyDescent="0.3">
      <c r="P556851" s="83"/>
    </row>
    <row r="556852" spans="16:16" x14ac:dyDescent="0.3">
      <c r="P556852" s="83"/>
    </row>
    <row r="556853" spans="16:16" x14ac:dyDescent="0.3">
      <c r="P556853" s="83"/>
    </row>
    <row r="556854" spans="16:16" x14ac:dyDescent="0.3">
      <c r="P556854" s="83"/>
    </row>
    <row r="556855" spans="16:16" x14ac:dyDescent="0.3">
      <c r="P556855" s="83"/>
    </row>
    <row r="556856" spans="16:16" x14ac:dyDescent="0.3">
      <c r="P556856" s="83"/>
    </row>
    <row r="556857" spans="16:16" x14ac:dyDescent="0.3">
      <c r="P556857" s="83"/>
    </row>
    <row r="556858" spans="16:16" x14ac:dyDescent="0.3">
      <c r="P556858" s="83"/>
    </row>
    <row r="556859" spans="16:16" x14ac:dyDescent="0.3">
      <c r="P556859" s="83"/>
    </row>
    <row r="556860" spans="16:16" x14ac:dyDescent="0.3">
      <c r="P556860" s="83"/>
    </row>
    <row r="556861" spans="16:16" x14ac:dyDescent="0.3">
      <c r="P556861" s="83"/>
    </row>
    <row r="556862" spans="16:16" x14ac:dyDescent="0.3">
      <c r="P556862" s="83"/>
    </row>
    <row r="556863" spans="16:16" x14ac:dyDescent="0.3">
      <c r="P556863" s="83"/>
    </row>
    <row r="556864" spans="16:16" x14ac:dyDescent="0.3">
      <c r="P556864" s="83"/>
    </row>
    <row r="556865" spans="16:16" x14ac:dyDescent="0.3">
      <c r="P556865" s="83"/>
    </row>
    <row r="556866" spans="16:16" x14ac:dyDescent="0.3">
      <c r="P556866" s="83"/>
    </row>
    <row r="556867" spans="16:16" x14ac:dyDescent="0.3">
      <c r="P556867" s="83"/>
    </row>
    <row r="556868" spans="16:16" x14ac:dyDescent="0.3">
      <c r="P556868" s="83"/>
    </row>
    <row r="556869" spans="16:16" x14ac:dyDescent="0.3">
      <c r="P556869" s="83"/>
    </row>
    <row r="556870" spans="16:16" x14ac:dyDescent="0.3">
      <c r="P556870" s="83"/>
    </row>
    <row r="556871" spans="16:16" x14ac:dyDescent="0.3">
      <c r="P556871" s="83"/>
    </row>
    <row r="556872" spans="16:16" x14ac:dyDescent="0.3">
      <c r="P556872" s="83"/>
    </row>
    <row r="556873" spans="16:16" x14ac:dyDescent="0.3">
      <c r="P556873" s="83"/>
    </row>
    <row r="556874" spans="16:16" x14ac:dyDescent="0.3">
      <c r="P556874" s="83"/>
    </row>
    <row r="556875" spans="16:16" x14ac:dyDescent="0.3">
      <c r="P556875" s="83"/>
    </row>
    <row r="556876" spans="16:16" x14ac:dyDescent="0.3">
      <c r="P556876" s="83"/>
    </row>
    <row r="556877" spans="16:16" x14ac:dyDescent="0.3">
      <c r="P556877" s="83"/>
    </row>
    <row r="556878" spans="16:16" x14ac:dyDescent="0.3">
      <c r="P556878" s="83"/>
    </row>
    <row r="556879" spans="16:16" x14ac:dyDescent="0.3">
      <c r="P556879" s="83"/>
    </row>
    <row r="556880" spans="16:16" x14ac:dyDescent="0.3">
      <c r="P556880" s="83"/>
    </row>
    <row r="556881" spans="16:16" x14ac:dyDescent="0.3">
      <c r="P556881" s="83"/>
    </row>
    <row r="556882" spans="16:16" x14ac:dyDescent="0.3">
      <c r="P556882" s="83"/>
    </row>
    <row r="556883" spans="16:16" x14ac:dyDescent="0.3">
      <c r="P556883" s="83"/>
    </row>
    <row r="556884" spans="16:16" x14ac:dyDescent="0.3">
      <c r="P556884" s="83"/>
    </row>
    <row r="556885" spans="16:16" x14ac:dyDescent="0.3">
      <c r="P556885" s="83"/>
    </row>
    <row r="556886" spans="16:16" x14ac:dyDescent="0.3">
      <c r="P556886" s="83"/>
    </row>
    <row r="556887" spans="16:16" x14ac:dyDescent="0.3">
      <c r="P556887" s="83"/>
    </row>
    <row r="556888" spans="16:16" x14ac:dyDescent="0.3">
      <c r="P556888" s="83"/>
    </row>
    <row r="556889" spans="16:16" x14ac:dyDescent="0.3">
      <c r="P556889" s="83"/>
    </row>
    <row r="556890" spans="16:16" x14ac:dyDescent="0.3">
      <c r="P556890" s="83"/>
    </row>
    <row r="556891" spans="16:16" x14ac:dyDescent="0.3">
      <c r="P556891" s="83"/>
    </row>
    <row r="556892" spans="16:16" x14ac:dyDescent="0.3">
      <c r="P556892" s="83"/>
    </row>
    <row r="556893" spans="16:16" x14ac:dyDescent="0.3">
      <c r="P556893" s="83"/>
    </row>
    <row r="556894" spans="16:16" x14ac:dyDescent="0.3">
      <c r="P556894" s="83"/>
    </row>
    <row r="556895" spans="16:16" x14ac:dyDescent="0.3">
      <c r="P556895" s="83"/>
    </row>
    <row r="556896" spans="16:16" x14ac:dyDescent="0.3">
      <c r="P556896" s="83"/>
    </row>
    <row r="556897" spans="16:16" x14ac:dyDescent="0.3">
      <c r="P556897" s="83"/>
    </row>
    <row r="556898" spans="16:16" x14ac:dyDescent="0.3">
      <c r="P556898" s="83"/>
    </row>
    <row r="556899" spans="16:16" x14ac:dyDescent="0.3">
      <c r="P556899" s="83"/>
    </row>
    <row r="556900" spans="16:16" x14ac:dyDescent="0.3">
      <c r="P556900" s="83"/>
    </row>
    <row r="556901" spans="16:16" x14ac:dyDescent="0.3">
      <c r="P556901" s="83"/>
    </row>
    <row r="556902" spans="16:16" x14ac:dyDescent="0.3">
      <c r="P556902" s="83"/>
    </row>
    <row r="556903" spans="16:16" x14ac:dyDescent="0.3">
      <c r="P556903" s="83"/>
    </row>
    <row r="556904" spans="16:16" x14ac:dyDescent="0.3">
      <c r="P556904" s="83"/>
    </row>
    <row r="556905" spans="16:16" x14ac:dyDescent="0.3">
      <c r="P556905" s="83"/>
    </row>
    <row r="556906" spans="16:16" x14ac:dyDescent="0.3">
      <c r="P556906" s="83"/>
    </row>
    <row r="556907" spans="16:16" x14ac:dyDescent="0.3">
      <c r="P556907" s="83"/>
    </row>
    <row r="556908" spans="16:16" x14ac:dyDescent="0.3">
      <c r="P556908" s="83"/>
    </row>
    <row r="556909" spans="16:16" x14ac:dyDescent="0.3">
      <c r="P556909" s="83"/>
    </row>
    <row r="556910" spans="16:16" x14ac:dyDescent="0.3">
      <c r="P556910" s="83"/>
    </row>
    <row r="556911" spans="16:16" x14ac:dyDescent="0.3">
      <c r="P556911" s="83"/>
    </row>
    <row r="556912" spans="16:16" x14ac:dyDescent="0.3">
      <c r="P556912" s="83"/>
    </row>
    <row r="556913" spans="16:16" x14ac:dyDescent="0.3">
      <c r="P556913" s="83"/>
    </row>
    <row r="556914" spans="16:16" x14ac:dyDescent="0.3">
      <c r="P556914" s="83"/>
    </row>
    <row r="556915" spans="16:16" x14ac:dyDescent="0.3">
      <c r="P556915" s="83"/>
    </row>
    <row r="556916" spans="16:16" x14ac:dyDescent="0.3">
      <c r="P556916" s="83"/>
    </row>
    <row r="556917" spans="16:16" x14ac:dyDescent="0.3">
      <c r="P556917" s="83"/>
    </row>
    <row r="556918" spans="16:16" x14ac:dyDescent="0.3">
      <c r="P556918" s="83"/>
    </row>
    <row r="556919" spans="16:16" x14ac:dyDescent="0.3">
      <c r="P556919" s="83"/>
    </row>
    <row r="556920" spans="16:16" x14ac:dyDescent="0.3">
      <c r="P556920" s="83"/>
    </row>
    <row r="556921" spans="16:16" x14ac:dyDescent="0.3">
      <c r="P556921" s="83"/>
    </row>
    <row r="556922" spans="16:16" x14ac:dyDescent="0.3">
      <c r="P556922" s="83"/>
    </row>
    <row r="556923" spans="16:16" x14ac:dyDescent="0.3">
      <c r="P556923" s="83"/>
    </row>
    <row r="556924" spans="16:16" x14ac:dyDescent="0.3">
      <c r="P556924" s="83"/>
    </row>
    <row r="556925" spans="16:16" x14ac:dyDescent="0.3">
      <c r="P556925" s="83"/>
    </row>
    <row r="556926" spans="16:16" x14ac:dyDescent="0.3">
      <c r="P556926" s="83"/>
    </row>
    <row r="556927" spans="16:16" x14ac:dyDescent="0.3">
      <c r="P556927" s="83"/>
    </row>
    <row r="556928" spans="16:16" x14ac:dyDescent="0.3">
      <c r="P556928" s="83"/>
    </row>
    <row r="556929" spans="16:16" x14ac:dyDescent="0.3">
      <c r="P556929" s="83"/>
    </row>
    <row r="556930" spans="16:16" x14ac:dyDescent="0.3">
      <c r="P556930" s="83"/>
    </row>
    <row r="556931" spans="16:16" x14ac:dyDescent="0.3">
      <c r="P556931" s="83"/>
    </row>
    <row r="556932" spans="16:16" x14ac:dyDescent="0.3">
      <c r="P556932" s="83"/>
    </row>
    <row r="556933" spans="16:16" x14ac:dyDescent="0.3">
      <c r="P556933" s="83"/>
    </row>
    <row r="556934" spans="16:16" x14ac:dyDescent="0.3">
      <c r="P556934" s="83"/>
    </row>
    <row r="556935" spans="16:16" x14ac:dyDescent="0.3">
      <c r="P556935" s="83"/>
    </row>
    <row r="556936" spans="16:16" x14ac:dyDescent="0.3">
      <c r="P556936" s="83"/>
    </row>
    <row r="556937" spans="16:16" x14ac:dyDescent="0.3">
      <c r="P556937" s="83"/>
    </row>
    <row r="556938" spans="16:16" x14ac:dyDescent="0.3">
      <c r="P556938" s="83"/>
    </row>
    <row r="556939" spans="16:16" x14ac:dyDescent="0.3">
      <c r="P556939" s="83"/>
    </row>
    <row r="556940" spans="16:16" x14ac:dyDescent="0.3">
      <c r="P556940" s="83"/>
    </row>
    <row r="556941" spans="16:16" x14ac:dyDescent="0.3">
      <c r="P556941" s="83"/>
    </row>
    <row r="556942" spans="16:16" x14ac:dyDescent="0.3">
      <c r="P556942" s="83"/>
    </row>
    <row r="556943" spans="16:16" x14ac:dyDescent="0.3">
      <c r="P556943" s="83"/>
    </row>
    <row r="556944" spans="16:16" x14ac:dyDescent="0.3">
      <c r="P556944" s="83"/>
    </row>
    <row r="556945" spans="16:16" x14ac:dyDescent="0.3">
      <c r="P556945" s="83"/>
    </row>
    <row r="556946" spans="16:16" x14ac:dyDescent="0.3">
      <c r="P556946" s="83"/>
    </row>
    <row r="556947" spans="16:16" x14ac:dyDescent="0.3">
      <c r="P556947" s="83"/>
    </row>
    <row r="556948" spans="16:16" x14ac:dyDescent="0.3">
      <c r="P556948" s="83"/>
    </row>
    <row r="556949" spans="16:16" x14ac:dyDescent="0.3">
      <c r="P556949" s="83"/>
    </row>
    <row r="556950" spans="16:16" x14ac:dyDescent="0.3">
      <c r="P556950" s="83"/>
    </row>
    <row r="556951" spans="16:16" x14ac:dyDescent="0.3">
      <c r="P556951" s="83"/>
    </row>
    <row r="556952" spans="16:16" x14ac:dyDescent="0.3">
      <c r="P556952" s="83"/>
    </row>
    <row r="556953" spans="16:16" x14ac:dyDescent="0.3">
      <c r="P556953" s="83"/>
    </row>
    <row r="556954" spans="16:16" x14ac:dyDescent="0.3">
      <c r="P556954" s="83"/>
    </row>
    <row r="556955" spans="16:16" x14ac:dyDescent="0.3">
      <c r="P556955" s="83"/>
    </row>
    <row r="556956" spans="16:16" x14ac:dyDescent="0.3">
      <c r="P556956" s="83"/>
    </row>
    <row r="556957" spans="16:16" x14ac:dyDescent="0.3">
      <c r="P556957" s="83"/>
    </row>
    <row r="556958" spans="16:16" x14ac:dyDescent="0.3">
      <c r="P556958" s="83"/>
    </row>
    <row r="556959" spans="16:16" x14ac:dyDescent="0.3">
      <c r="P556959" s="83"/>
    </row>
    <row r="556960" spans="16:16" x14ac:dyDescent="0.3">
      <c r="P556960" s="83"/>
    </row>
    <row r="556961" spans="16:16" x14ac:dyDescent="0.3">
      <c r="P556961" s="83"/>
    </row>
    <row r="556962" spans="16:16" x14ac:dyDescent="0.3">
      <c r="P556962" s="83"/>
    </row>
    <row r="556963" spans="16:16" x14ac:dyDescent="0.3">
      <c r="P556963" s="83"/>
    </row>
    <row r="556964" spans="16:16" x14ac:dyDescent="0.3">
      <c r="P556964" s="83"/>
    </row>
    <row r="556965" spans="16:16" x14ac:dyDescent="0.3">
      <c r="P556965" s="83"/>
    </row>
    <row r="556966" spans="16:16" x14ac:dyDescent="0.3">
      <c r="P556966" s="83"/>
    </row>
    <row r="556967" spans="16:16" x14ac:dyDescent="0.3">
      <c r="P556967" s="83"/>
    </row>
    <row r="556968" spans="16:16" x14ac:dyDescent="0.3">
      <c r="P556968" s="83"/>
    </row>
    <row r="556969" spans="16:16" x14ac:dyDescent="0.3">
      <c r="P556969" s="83"/>
    </row>
    <row r="556970" spans="16:16" x14ac:dyDescent="0.3">
      <c r="P556970" s="83"/>
    </row>
    <row r="556971" spans="16:16" x14ac:dyDescent="0.3">
      <c r="P556971" s="83"/>
    </row>
    <row r="556972" spans="16:16" x14ac:dyDescent="0.3">
      <c r="P556972" s="83"/>
    </row>
    <row r="556973" spans="16:16" x14ac:dyDescent="0.3">
      <c r="P556973" s="83"/>
    </row>
    <row r="556974" spans="16:16" x14ac:dyDescent="0.3">
      <c r="P556974" s="83"/>
    </row>
    <row r="556975" spans="16:16" x14ac:dyDescent="0.3">
      <c r="P556975" s="83"/>
    </row>
    <row r="556976" spans="16:16" x14ac:dyDescent="0.3">
      <c r="P556976" s="83"/>
    </row>
    <row r="556977" spans="16:16" x14ac:dyDescent="0.3">
      <c r="P556977" s="83"/>
    </row>
    <row r="556978" spans="16:16" x14ac:dyDescent="0.3">
      <c r="P556978" s="83"/>
    </row>
    <row r="556979" spans="16:16" x14ac:dyDescent="0.3">
      <c r="P556979" s="83"/>
    </row>
    <row r="556980" spans="16:16" x14ac:dyDescent="0.3">
      <c r="P556980" s="83"/>
    </row>
    <row r="556981" spans="16:16" x14ac:dyDescent="0.3">
      <c r="P556981" s="83"/>
    </row>
    <row r="556982" spans="16:16" x14ac:dyDescent="0.3">
      <c r="P556982" s="83"/>
    </row>
    <row r="556983" spans="16:16" x14ac:dyDescent="0.3">
      <c r="P556983" s="83"/>
    </row>
    <row r="556984" spans="16:16" x14ac:dyDescent="0.3">
      <c r="P556984" s="83"/>
    </row>
    <row r="556985" spans="16:16" x14ac:dyDescent="0.3">
      <c r="P556985" s="83"/>
    </row>
    <row r="556986" spans="16:16" x14ac:dyDescent="0.3">
      <c r="P556986" s="83"/>
    </row>
    <row r="556987" spans="16:16" x14ac:dyDescent="0.3">
      <c r="P556987" s="83"/>
    </row>
    <row r="556988" spans="16:16" x14ac:dyDescent="0.3">
      <c r="P556988" s="83"/>
    </row>
    <row r="556989" spans="16:16" x14ac:dyDescent="0.3">
      <c r="P556989" s="83"/>
    </row>
    <row r="556990" spans="16:16" x14ac:dyDescent="0.3">
      <c r="P556990" s="83"/>
    </row>
    <row r="556991" spans="16:16" x14ac:dyDescent="0.3">
      <c r="P556991" s="83"/>
    </row>
    <row r="556992" spans="16:16" x14ac:dyDescent="0.3">
      <c r="P556992" s="83"/>
    </row>
    <row r="556993" spans="16:16" x14ac:dyDescent="0.3">
      <c r="P556993" s="83"/>
    </row>
    <row r="556994" spans="16:16" x14ac:dyDescent="0.3">
      <c r="P556994" s="83"/>
    </row>
    <row r="556995" spans="16:16" x14ac:dyDescent="0.3">
      <c r="P556995" s="83"/>
    </row>
    <row r="556996" spans="16:16" x14ac:dyDescent="0.3">
      <c r="P556996" s="83"/>
    </row>
    <row r="556997" spans="16:16" x14ac:dyDescent="0.3">
      <c r="P556997" s="83"/>
    </row>
    <row r="556998" spans="16:16" x14ac:dyDescent="0.3">
      <c r="P556998" s="83"/>
    </row>
    <row r="556999" spans="16:16" x14ac:dyDescent="0.3">
      <c r="P556999" s="83"/>
    </row>
    <row r="557000" spans="16:16" x14ac:dyDescent="0.3">
      <c r="P557000" s="83"/>
    </row>
    <row r="557001" spans="16:16" x14ac:dyDescent="0.3">
      <c r="P557001" s="83"/>
    </row>
    <row r="557002" spans="16:16" x14ac:dyDescent="0.3">
      <c r="P557002" s="83"/>
    </row>
    <row r="557003" spans="16:16" x14ac:dyDescent="0.3">
      <c r="P557003" s="83"/>
    </row>
    <row r="557004" spans="16:16" x14ac:dyDescent="0.3">
      <c r="P557004" s="83"/>
    </row>
    <row r="557005" spans="16:16" x14ac:dyDescent="0.3">
      <c r="P557005" s="83"/>
    </row>
    <row r="557006" spans="16:16" x14ac:dyDescent="0.3">
      <c r="P557006" s="83"/>
    </row>
    <row r="557007" spans="16:16" x14ac:dyDescent="0.3">
      <c r="P557007" s="83"/>
    </row>
    <row r="557008" spans="16:16" x14ac:dyDescent="0.3">
      <c r="P557008" s="83"/>
    </row>
    <row r="557009" spans="16:16" x14ac:dyDescent="0.3">
      <c r="P557009" s="83"/>
    </row>
    <row r="557010" spans="16:16" x14ac:dyDescent="0.3">
      <c r="P557010" s="83"/>
    </row>
    <row r="557011" spans="16:16" x14ac:dyDescent="0.3">
      <c r="P557011" s="83"/>
    </row>
    <row r="557012" spans="16:16" x14ac:dyDescent="0.3">
      <c r="P557012" s="83"/>
    </row>
    <row r="557013" spans="16:16" x14ac:dyDescent="0.3">
      <c r="P557013" s="83"/>
    </row>
    <row r="557014" spans="16:16" x14ac:dyDescent="0.3">
      <c r="P557014" s="83"/>
    </row>
    <row r="557015" spans="16:16" x14ac:dyDescent="0.3">
      <c r="P557015" s="83"/>
    </row>
    <row r="557016" spans="16:16" x14ac:dyDescent="0.3">
      <c r="P557016" s="83"/>
    </row>
    <row r="557017" spans="16:16" x14ac:dyDescent="0.3">
      <c r="P557017" s="83"/>
    </row>
    <row r="557018" spans="16:16" x14ac:dyDescent="0.3">
      <c r="P557018" s="83"/>
    </row>
    <row r="557019" spans="16:16" x14ac:dyDescent="0.3">
      <c r="P557019" s="83"/>
    </row>
    <row r="557020" spans="16:16" x14ac:dyDescent="0.3">
      <c r="P557020" s="83"/>
    </row>
    <row r="557021" spans="16:16" x14ac:dyDescent="0.3">
      <c r="P557021" s="83"/>
    </row>
    <row r="557022" spans="16:16" x14ac:dyDescent="0.3">
      <c r="P557022" s="83"/>
    </row>
    <row r="557023" spans="16:16" x14ac:dyDescent="0.3">
      <c r="P557023" s="83"/>
    </row>
    <row r="557024" spans="16:16" x14ac:dyDescent="0.3">
      <c r="P557024" s="83"/>
    </row>
    <row r="557025" spans="16:16" x14ac:dyDescent="0.3">
      <c r="P557025" s="83"/>
    </row>
    <row r="557026" spans="16:16" x14ac:dyDescent="0.3">
      <c r="P557026" s="83"/>
    </row>
    <row r="557027" spans="16:16" x14ac:dyDescent="0.3">
      <c r="P557027" s="83"/>
    </row>
    <row r="557028" spans="16:16" x14ac:dyDescent="0.3">
      <c r="P557028" s="83"/>
    </row>
    <row r="557029" spans="16:16" x14ac:dyDescent="0.3">
      <c r="P557029" s="83"/>
    </row>
    <row r="557030" spans="16:16" x14ac:dyDescent="0.3">
      <c r="P557030" s="83"/>
    </row>
    <row r="557031" spans="16:16" x14ac:dyDescent="0.3">
      <c r="P557031" s="83"/>
    </row>
    <row r="557032" spans="16:16" x14ac:dyDescent="0.3">
      <c r="P557032" s="83"/>
    </row>
    <row r="557033" spans="16:16" x14ac:dyDescent="0.3">
      <c r="P557033" s="83"/>
    </row>
    <row r="557034" spans="16:16" x14ac:dyDescent="0.3">
      <c r="P557034" s="83"/>
    </row>
    <row r="557035" spans="16:16" x14ac:dyDescent="0.3">
      <c r="P557035" s="83"/>
    </row>
    <row r="557036" spans="16:16" x14ac:dyDescent="0.3">
      <c r="P557036" s="83"/>
    </row>
    <row r="557037" spans="16:16" x14ac:dyDescent="0.3">
      <c r="P557037" s="83"/>
    </row>
    <row r="557038" spans="16:16" x14ac:dyDescent="0.3">
      <c r="P557038" s="83"/>
    </row>
    <row r="557039" spans="16:16" x14ac:dyDescent="0.3">
      <c r="P557039" s="83"/>
    </row>
    <row r="557040" spans="16:16" x14ac:dyDescent="0.3">
      <c r="P557040" s="83"/>
    </row>
    <row r="557041" spans="16:16" x14ac:dyDescent="0.3">
      <c r="P557041" s="83"/>
    </row>
    <row r="557042" spans="16:16" x14ac:dyDescent="0.3">
      <c r="P557042" s="83"/>
    </row>
    <row r="557043" spans="16:16" x14ac:dyDescent="0.3">
      <c r="P557043" s="83"/>
    </row>
    <row r="557044" spans="16:16" x14ac:dyDescent="0.3">
      <c r="P557044" s="83"/>
    </row>
    <row r="557045" spans="16:16" x14ac:dyDescent="0.3">
      <c r="P557045" s="83"/>
    </row>
    <row r="557046" spans="16:16" x14ac:dyDescent="0.3">
      <c r="P557046" s="83"/>
    </row>
    <row r="557047" spans="16:16" x14ac:dyDescent="0.3">
      <c r="P557047" s="83"/>
    </row>
    <row r="557048" spans="16:16" x14ac:dyDescent="0.3">
      <c r="P557048" s="83"/>
    </row>
    <row r="557049" spans="16:16" x14ac:dyDescent="0.3">
      <c r="P557049" s="83"/>
    </row>
    <row r="557050" spans="16:16" x14ac:dyDescent="0.3">
      <c r="P557050" s="83"/>
    </row>
    <row r="557051" spans="16:16" x14ac:dyDescent="0.3">
      <c r="P557051" s="83"/>
    </row>
    <row r="557052" spans="16:16" x14ac:dyDescent="0.3">
      <c r="P557052" s="83"/>
    </row>
    <row r="557053" spans="16:16" x14ac:dyDescent="0.3">
      <c r="P557053" s="83"/>
    </row>
    <row r="557054" spans="16:16" x14ac:dyDescent="0.3">
      <c r="P557054" s="83"/>
    </row>
    <row r="557055" spans="16:16" x14ac:dyDescent="0.3">
      <c r="P557055" s="83"/>
    </row>
    <row r="557056" spans="16:16" x14ac:dyDescent="0.3">
      <c r="P557056" s="83"/>
    </row>
    <row r="557057" spans="16:16" x14ac:dyDescent="0.3">
      <c r="P557057" s="83"/>
    </row>
    <row r="557058" spans="16:16" x14ac:dyDescent="0.3">
      <c r="P557058" s="83"/>
    </row>
    <row r="557059" spans="16:16" x14ac:dyDescent="0.3">
      <c r="P557059" s="83"/>
    </row>
    <row r="557060" spans="16:16" x14ac:dyDescent="0.3">
      <c r="P557060" s="83"/>
    </row>
    <row r="557061" spans="16:16" x14ac:dyDescent="0.3">
      <c r="P557061" s="83"/>
    </row>
    <row r="557062" spans="16:16" x14ac:dyDescent="0.3">
      <c r="P557062" s="83"/>
    </row>
    <row r="557063" spans="16:16" x14ac:dyDescent="0.3">
      <c r="P557063" s="83"/>
    </row>
    <row r="557064" spans="16:16" x14ac:dyDescent="0.3">
      <c r="P557064" s="83"/>
    </row>
    <row r="557065" spans="16:16" x14ac:dyDescent="0.3">
      <c r="P557065" s="83"/>
    </row>
    <row r="557066" spans="16:16" x14ac:dyDescent="0.3">
      <c r="P557066" s="83"/>
    </row>
    <row r="557067" spans="16:16" x14ac:dyDescent="0.3">
      <c r="P557067" s="83"/>
    </row>
    <row r="557068" spans="16:16" x14ac:dyDescent="0.3">
      <c r="P557068" s="83"/>
    </row>
    <row r="557069" spans="16:16" x14ac:dyDescent="0.3">
      <c r="P557069" s="83"/>
    </row>
    <row r="557070" spans="16:16" x14ac:dyDescent="0.3">
      <c r="P557070" s="83"/>
    </row>
    <row r="557071" spans="16:16" x14ac:dyDescent="0.3">
      <c r="P557071" s="83"/>
    </row>
    <row r="557072" spans="16:16" x14ac:dyDescent="0.3">
      <c r="P557072" s="83"/>
    </row>
    <row r="557073" spans="16:16" x14ac:dyDescent="0.3">
      <c r="P557073" s="83"/>
    </row>
    <row r="557074" spans="16:16" x14ac:dyDescent="0.3">
      <c r="P557074" s="83"/>
    </row>
    <row r="557075" spans="16:16" x14ac:dyDescent="0.3">
      <c r="P557075" s="83"/>
    </row>
    <row r="557076" spans="16:16" x14ac:dyDescent="0.3">
      <c r="P557076" s="83"/>
    </row>
    <row r="557077" spans="16:16" x14ac:dyDescent="0.3">
      <c r="P557077" s="83"/>
    </row>
    <row r="557078" spans="16:16" x14ac:dyDescent="0.3">
      <c r="P557078" s="83"/>
    </row>
    <row r="557079" spans="16:16" x14ac:dyDescent="0.3">
      <c r="P557079" s="83"/>
    </row>
    <row r="557080" spans="16:16" x14ac:dyDescent="0.3">
      <c r="P557080" s="83"/>
    </row>
    <row r="557081" spans="16:16" x14ac:dyDescent="0.3">
      <c r="P557081" s="83"/>
    </row>
    <row r="557082" spans="16:16" x14ac:dyDescent="0.3">
      <c r="P557082" s="83"/>
    </row>
    <row r="557083" spans="16:16" x14ac:dyDescent="0.3">
      <c r="P557083" s="83"/>
    </row>
    <row r="557084" spans="16:16" x14ac:dyDescent="0.3">
      <c r="P557084" s="83"/>
    </row>
    <row r="557085" spans="16:16" x14ac:dyDescent="0.3">
      <c r="P557085" s="83"/>
    </row>
    <row r="557086" spans="16:16" x14ac:dyDescent="0.3">
      <c r="P557086" s="83"/>
    </row>
    <row r="557087" spans="16:16" x14ac:dyDescent="0.3">
      <c r="P557087" s="83"/>
    </row>
    <row r="557088" spans="16:16" x14ac:dyDescent="0.3">
      <c r="P557088" s="83"/>
    </row>
    <row r="557089" spans="16:16" x14ac:dyDescent="0.3">
      <c r="P557089" s="83"/>
    </row>
    <row r="557090" spans="16:16" x14ac:dyDescent="0.3">
      <c r="P557090" s="83"/>
    </row>
    <row r="557091" spans="16:16" x14ac:dyDescent="0.3">
      <c r="P557091" s="83"/>
    </row>
    <row r="557092" spans="16:16" x14ac:dyDescent="0.3">
      <c r="P557092" s="83"/>
    </row>
    <row r="557093" spans="16:16" x14ac:dyDescent="0.3">
      <c r="P557093" s="83"/>
    </row>
    <row r="557094" spans="16:16" x14ac:dyDescent="0.3">
      <c r="P557094" s="83"/>
    </row>
    <row r="557095" spans="16:16" x14ac:dyDescent="0.3">
      <c r="P557095" s="83"/>
    </row>
    <row r="557096" spans="16:16" x14ac:dyDescent="0.3">
      <c r="P557096" s="83"/>
    </row>
    <row r="557097" spans="16:16" x14ac:dyDescent="0.3">
      <c r="P557097" s="83"/>
    </row>
    <row r="557098" spans="16:16" x14ac:dyDescent="0.3">
      <c r="P557098" s="83"/>
    </row>
    <row r="557099" spans="16:16" x14ac:dyDescent="0.3">
      <c r="P557099" s="83"/>
    </row>
    <row r="557100" spans="16:16" x14ac:dyDescent="0.3">
      <c r="P557100" s="83"/>
    </row>
    <row r="557101" spans="16:16" x14ac:dyDescent="0.3">
      <c r="P557101" s="83"/>
    </row>
    <row r="557102" spans="16:16" x14ac:dyDescent="0.3">
      <c r="P557102" s="83"/>
    </row>
    <row r="557103" spans="16:16" x14ac:dyDescent="0.3">
      <c r="P557103" s="83"/>
    </row>
    <row r="557104" spans="16:16" x14ac:dyDescent="0.3">
      <c r="P557104" s="83"/>
    </row>
    <row r="557105" spans="16:16" x14ac:dyDescent="0.3">
      <c r="P557105" s="83"/>
    </row>
    <row r="557106" spans="16:16" x14ac:dyDescent="0.3">
      <c r="P557106" s="83"/>
    </row>
    <row r="557107" spans="16:16" x14ac:dyDescent="0.3">
      <c r="P557107" s="83"/>
    </row>
    <row r="557108" spans="16:16" x14ac:dyDescent="0.3">
      <c r="P557108" s="83"/>
    </row>
    <row r="557109" spans="16:16" x14ac:dyDescent="0.3">
      <c r="P557109" s="83"/>
    </row>
    <row r="557110" spans="16:16" x14ac:dyDescent="0.3">
      <c r="P557110" s="83"/>
    </row>
    <row r="557111" spans="16:16" x14ac:dyDescent="0.3">
      <c r="P557111" s="83"/>
    </row>
    <row r="557112" spans="16:16" x14ac:dyDescent="0.3">
      <c r="P557112" s="83"/>
    </row>
    <row r="557113" spans="16:16" x14ac:dyDescent="0.3">
      <c r="P557113" s="83"/>
    </row>
    <row r="557114" spans="16:16" x14ac:dyDescent="0.3">
      <c r="P557114" s="83"/>
    </row>
    <row r="557115" spans="16:16" x14ac:dyDescent="0.3">
      <c r="P557115" s="83"/>
    </row>
    <row r="557116" spans="16:16" x14ac:dyDescent="0.3">
      <c r="P557116" s="83"/>
    </row>
    <row r="557117" spans="16:16" x14ac:dyDescent="0.3">
      <c r="P557117" s="83"/>
    </row>
    <row r="557118" spans="16:16" x14ac:dyDescent="0.3">
      <c r="P557118" s="83"/>
    </row>
    <row r="557119" spans="16:16" x14ac:dyDescent="0.3">
      <c r="P557119" s="83"/>
    </row>
    <row r="557120" spans="16:16" x14ac:dyDescent="0.3">
      <c r="P557120" s="83"/>
    </row>
    <row r="557121" spans="16:16" x14ac:dyDescent="0.3">
      <c r="P557121" s="83"/>
    </row>
    <row r="557122" spans="16:16" x14ac:dyDescent="0.3">
      <c r="P557122" s="83"/>
    </row>
    <row r="557123" spans="16:16" x14ac:dyDescent="0.3">
      <c r="P557123" s="83"/>
    </row>
    <row r="557124" spans="16:16" x14ac:dyDescent="0.3">
      <c r="P557124" s="83"/>
    </row>
    <row r="557125" spans="16:16" x14ac:dyDescent="0.3">
      <c r="P557125" s="83"/>
    </row>
    <row r="557126" spans="16:16" x14ac:dyDescent="0.3">
      <c r="P557126" s="83"/>
    </row>
    <row r="557127" spans="16:16" x14ac:dyDescent="0.3">
      <c r="P557127" s="83"/>
    </row>
    <row r="557128" spans="16:16" x14ac:dyDescent="0.3">
      <c r="P557128" s="83"/>
    </row>
    <row r="557129" spans="16:16" x14ac:dyDescent="0.3">
      <c r="P557129" s="83"/>
    </row>
    <row r="557130" spans="16:16" x14ac:dyDescent="0.3">
      <c r="P557130" s="83"/>
    </row>
    <row r="557131" spans="16:16" x14ac:dyDescent="0.3">
      <c r="P557131" s="83"/>
    </row>
    <row r="557132" spans="16:16" x14ac:dyDescent="0.3">
      <c r="P557132" s="83"/>
    </row>
    <row r="557133" spans="16:16" x14ac:dyDescent="0.3">
      <c r="P557133" s="83"/>
    </row>
    <row r="557134" spans="16:16" x14ac:dyDescent="0.3">
      <c r="P557134" s="83"/>
    </row>
    <row r="557135" spans="16:16" x14ac:dyDescent="0.3">
      <c r="P557135" s="83"/>
    </row>
    <row r="557136" spans="16:16" x14ac:dyDescent="0.3">
      <c r="P557136" s="83"/>
    </row>
    <row r="557137" spans="16:16" x14ac:dyDescent="0.3">
      <c r="P557137" s="83"/>
    </row>
    <row r="557138" spans="16:16" x14ac:dyDescent="0.3">
      <c r="P557138" s="83"/>
    </row>
    <row r="557139" spans="16:16" x14ac:dyDescent="0.3">
      <c r="P557139" s="83"/>
    </row>
    <row r="557140" spans="16:16" x14ac:dyDescent="0.3">
      <c r="P557140" s="83"/>
    </row>
    <row r="557141" spans="16:16" x14ac:dyDescent="0.3">
      <c r="P557141" s="83"/>
    </row>
    <row r="557142" spans="16:16" x14ac:dyDescent="0.3">
      <c r="P557142" s="83"/>
    </row>
    <row r="557143" spans="16:16" x14ac:dyDescent="0.3">
      <c r="P557143" s="83"/>
    </row>
    <row r="557144" spans="16:16" x14ac:dyDescent="0.3">
      <c r="P557144" s="83"/>
    </row>
    <row r="557145" spans="16:16" x14ac:dyDescent="0.3">
      <c r="P557145" s="83"/>
    </row>
    <row r="557146" spans="16:16" x14ac:dyDescent="0.3">
      <c r="P557146" s="83"/>
    </row>
    <row r="557147" spans="16:16" x14ac:dyDescent="0.3">
      <c r="P557147" s="83"/>
    </row>
    <row r="557148" spans="16:16" x14ac:dyDescent="0.3">
      <c r="P557148" s="83"/>
    </row>
    <row r="557149" spans="16:16" x14ac:dyDescent="0.3">
      <c r="P557149" s="83"/>
    </row>
    <row r="557150" spans="16:16" x14ac:dyDescent="0.3">
      <c r="P557150" s="83"/>
    </row>
    <row r="557151" spans="16:16" x14ac:dyDescent="0.3">
      <c r="P557151" s="83"/>
    </row>
    <row r="557152" spans="16:16" x14ac:dyDescent="0.3">
      <c r="P557152" s="83"/>
    </row>
    <row r="557153" spans="16:16" x14ac:dyDescent="0.3">
      <c r="P557153" s="83"/>
    </row>
    <row r="557154" spans="16:16" x14ac:dyDescent="0.3">
      <c r="P557154" s="83"/>
    </row>
    <row r="557155" spans="16:16" x14ac:dyDescent="0.3">
      <c r="P557155" s="83"/>
    </row>
    <row r="557156" spans="16:16" x14ac:dyDescent="0.3">
      <c r="P557156" s="83"/>
    </row>
    <row r="557157" spans="16:16" x14ac:dyDescent="0.3">
      <c r="P557157" s="83"/>
    </row>
    <row r="557158" spans="16:16" x14ac:dyDescent="0.3">
      <c r="P557158" s="83"/>
    </row>
    <row r="557159" spans="16:16" x14ac:dyDescent="0.3">
      <c r="P557159" s="83"/>
    </row>
    <row r="557160" spans="16:16" x14ac:dyDescent="0.3">
      <c r="P557160" s="83"/>
    </row>
    <row r="557161" spans="16:16" x14ac:dyDescent="0.3">
      <c r="P557161" s="83"/>
    </row>
    <row r="557162" spans="16:16" x14ac:dyDescent="0.3">
      <c r="P557162" s="83"/>
    </row>
    <row r="557163" spans="16:16" x14ac:dyDescent="0.3">
      <c r="P557163" s="83"/>
    </row>
    <row r="557164" spans="16:16" x14ac:dyDescent="0.3">
      <c r="P557164" s="83"/>
    </row>
    <row r="557165" spans="16:16" x14ac:dyDescent="0.3">
      <c r="P557165" s="83"/>
    </row>
    <row r="557166" spans="16:16" x14ac:dyDescent="0.3">
      <c r="P557166" s="83"/>
    </row>
    <row r="557167" spans="16:16" x14ac:dyDescent="0.3">
      <c r="P557167" s="83"/>
    </row>
    <row r="557168" spans="16:16" x14ac:dyDescent="0.3">
      <c r="P557168" s="83"/>
    </row>
    <row r="557169" spans="16:16" x14ac:dyDescent="0.3">
      <c r="P557169" s="83"/>
    </row>
    <row r="557170" spans="16:16" x14ac:dyDescent="0.3">
      <c r="P557170" s="83"/>
    </row>
    <row r="557171" spans="16:16" x14ac:dyDescent="0.3">
      <c r="P557171" s="83"/>
    </row>
    <row r="557172" spans="16:16" x14ac:dyDescent="0.3">
      <c r="P557172" s="83"/>
    </row>
    <row r="557173" spans="16:16" x14ac:dyDescent="0.3">
      <c r="P557173" s="83"/>
    </row>
    <row r="557174" spans="16:16" x14ac:dyDescent="0.3">
      <c r="P557174" s="83"/>
    </row>
    <row r="557175" spans="16:16" x14ac:dyDescent="0.3">
      <c r="P557175" s="83"/>
    </row>
    <row r="557176" spans="16:16" x14ac:dyDescent="0.3">
      <c r="P557176" s="83"/>
    </row>
    <row r="557177" spans="16:16" x14ac:dyDescent="0.3">
      <c r="P557177" s="83"/>
    </row>
    <row r="557178" spans="16:16" x14ac:dyDescent="0.3">
      <c r="P557178" s="83"/>
    </row>
    <row r="557179" spans="16:16" x14ac:dyDescent="0.3">
      <c r="P557179" s="83"/>
    </row>
    <row r="557180" spans="16:16" x14ac:dyDescent="0.3">
      <c r="P557180" s="83"/>
    </row>
    <row r="557181" spans="16:16" x14ac:dyDescent="0.3">
      <c r="P557181" s="83"/>
    </row>
    <row r="557182" spans="16:16" x14ac:dyDescent="0.3">
      <c r="P557182" s="83"/>
    </row>
    <row r="557183" spans="16:16" x14ac:dyDescent="0.3">
      <c r="P557183" s="83"/>
    </row>
    <row r="557184" spans="16:16" x14ac:dyDescent="0.3">
      <c r="P557184" s="83"/>
    </row>
    <row r="557185" spans="16:16" x14ac:dyDescent="0.3">
      <c r="P557185" s="83"/>
    </row>
    <row r="557186" spans="16:16" x14ac:dyDescent="0.3">
      <c r="P557186" s="83"/>
    </row>
    <row r="557187" spans="16:16" x14ac:dyDescent="0.3">
      <c r="P557187" s="83"/>
    </row>
    <row r="557188" spans="16:16" x14ac:dyDescent="0.3">
      <c r="P557188" s="83"/>
    </row>
    <row r="557189" spans="16:16" x14ac:dyDescent="0.3">
      <c r="P557189" s="83"/>
    </row>
    <row r="557190" spans="16:16" x14ac:dyDescent="0.3">
      <c r="P557190" s="83"/>
    </row>
    <row r="557191" spans="16:16" x14ac:dyDescent="0.3">
      <c r="P557191" s="83"/>
    </row>
    <row r="557192" spans="16:16" x14ac:dyDescent="0.3">
      <c r="P557192" s="83"/>
    </row>
    <row r="557193" spans="16:16" x14ac:dyDescent="0.3">
      <c r="P557193" s="83"/>
    </row>
    <row r="557194" spans="16:16" x14ac:dyDescent="0.3">
      <c r="P557194" s="83"/>
    </row>
    <row r="557195" spans="16:16" x14ac:dyDescent="0.3">
      <c r="P557195" s="83"/>
    </row>
    <row r="557196" spans="16:16" x14ac:dyDescent="0.3">
      <c r="P557196" s="83"/>
    </row>
    <row r="557197" spans="16:16" x14ac:dyDescent="0.3">
      <c r="P557197" s="83"/>
    </row>
    <row r="557198" spans="16:16" x14ac:dyDescent="0.3">
      <c r="P557198" s="83"/>
    </row>
    <row r="557199" spans="16:16" x14ac:dyDescent="0.3">
      <c r="P557199" s="83"/>
    </row>
    <row r="557200" spans="16:16" x14ac:dyDescent="0.3">
      <c r="P557200" s="83"/>
    </row>
    <row r="557201" spans="16:16" x14ac:dyDescent="0.3">
      <c r="P557201" s="83"/>
    </row>
    <row r="557202" spans="16:16" x14ac:dyDescent="0.3">
      <c r="P557202" s="83"/>
    </row>
    <row r="557203" spans="16:16" x14ac:dyDescent="0.3">
      <c r="P557203" s="83"/>
    </row>
    <row r="557204" spans="16:16" x14ac:dyDescent="0.3">
      <c r="P557204" s="83"/>
    </row>
    <row r="557205" spans="16:16" x14ac:dyDescent="0.3">
      <c r="P557205" s="83"/>
    </row>
    <row r="557206" spans="16:16" x14ac:dyDescent="0.3">
      <c r="P557206" s="83"/>
    </row>
    <row r="557207" spans="16:16" x14ac:dyDescent="0.3">
      <c r="P557207" s="83"/>
    </row>
    <row r="557208" spans="16:16" x14ac:dyDescent="0.3">
      <c r="P557208" s="83"/>
    </row>
    <row r="557209" spans="16:16" x14ac:dyDescent="0.3">
      <c r="P557209" s="83"/>
    </row>
    <row r="557210" spans="16:16" x14ac:dyDescent="0.3">
      <c r="P557210" s="83"/>
    </row>
    <row r="557211" spans="16:16" x14ac:dyDescent="0.3">
      <c r="P557211" s="83"/>
    </row>
    <row r="557212" spans="16:16" x14ac:dyDescent="0.3">
      <c r="P557212" s="83"/>
    </row>
    <row r="557213" spans="16:16" x14ac:dyDescent="0.3">
      <c r="P557213" s="83"/>
    </row>
    <row r="557214" spans="16:16" x14ac:dyDescent="0.3">
      <c r="P557214" s="83"/>
    </row>
    <row r="557215" spans="16:16" x14ac:dyDescent="0.3">
      <c r="P557215" s="83"/>
    </row>
    <row r="557216" spans="16:16" x14ac:dyDescent="0.3">
      <c r="P557216" s="83"/>
    </row>
    <row r="557217" spans="16:16" x14ac:dyDescent="0.3">
      <c r="P557217" s="83"/>
    </row>
    <row r="557218" spans="16:16" x14ac:dyDescent="0.3">
      <c r="P557218" s="83"/>
    </row>
    <row r="557219" spans="16:16" x14ac:dyDescent="0.3">
      <c r="P557219" s="83"/>
    </row>
    <row r="557220" spans="16:16" x14ac:dyDescent="0.3">
      <c r="P557220" s="83"/>
    </row>
    <row r="557221" spans="16:16" x14ac:dyDescent="0.3">
      <c r="P557221" s="83"/>
    </row>
    <row r="557222" spans="16:16" x14ac:dyDescent="0.3">
      <c r="P557222" s="83"/>
    </row>
    <row r="557223" spans="16:16" x14ac:dyDescent="0.3">
      <c r="P557223" s="83"/>
    </row>
    <row r="557224" spans="16:16" x14ac:dyDescent="0.3">
      <c r="P557224" s="83"/>
    </row>
    <row r="557225" spans="16:16" x14ac:dyDescent="0.3">
      <c r="P557225" s="83"/>
    </row>
    <row r="557226" spans="16:16" x14ac:dyDescent="0.3">
      <c r="P557226" s="83"/>
    </row>
    <row r="557227" spans="16:16" x14ac:dyDescent="0.3">
      <c r="P557227" s="83"/>
    </row>
    <row r="557228" spans="16:16" x14ac:dyDescent="0.3">
      <c r="P557228" s="83"/>
    </row>
    <row r="557229" spans="16:16" x14ac:dyDescent="0.3">
      <c r="P557229" s="83"/>
    </row>
    <row r="557230" spans="16:16" x14ac:dyDescent="0.3">
      <c r="P557230" s="83"/>
    </row>
    <row r="557231" spans="16:16" x14ac:dyDescent="0.3">
      <c r="P557231" s="83"/>
    </row>
    <row r="557232" spans="16:16" x14ac:dyDescent="0.3">
      <c r="P557232" s="83"/>
    </row>
    <row r="557233" spans="16:16" x14ac:dyDescent="0.3">
      <c r="P557233" s="83"/>
    </row>
    <row r="557234" spans="16:16" x14ac:dyDescent="0.3">
      <c r="P557234" s="83"/>
    </row>
    <row r="557235" spans="16:16" x14ac:dyDescent="0.3">
      <c r="P557235" s="83"/>
    </row>
    <row r="557236" spans="16:16" x14ac:dyDescent="0.3">
      <c r="P557236" s="83"/>
    </row>
    <row r="557237" spans="16:16" x14ac:dyDescent="0.3">
      <c r="P557237" s="83"/>
    </row>
    <row r="557238" spans="16:16" x14ac:dyDescent="0.3">
      <c r="P557238" s="83"/>
    </row>
    <row r="557239" spans="16:16" x14ac:dyDescent="0.3">
      <c r="P557239" s="83"/>
    </row>
    <row r="557240" spans="16:16" x14ac:dyDescent="0.3">
      <c r="P557240" s="83"/>
    </row>
    <row r="557241" spans="16:16" x14ac:dyDescent="0.3">
      <c r="P557241" s="83"/>
    </row>
    <row r="557242" spans="16:16" x14ac:dyDescent="0.3">
      <c r="P557242" s="83"/>
    </row>
    <row r="557243" spans="16:16" x14ac:dyDescent="0.3">
      <c r="P557243" s="83"/>
    </row>
    <row r="557244" spans="16:16" x14ac:dyDescent="0.3">
      <c r="P557244" s="83"/>
    </row>
    <row r="557245" spans="16:16" x14ac:dyDescent="0.3">
      <c r="P557245" s="83"/>
    </row>
    <row r="557246" spans="16:16" x14ac:dyDescent="0.3">
      <c r="P557246" s="83"/>
    </row>
    <row r="557247" spans="16:16" x14ac:dyDescent="0.3">
      <c r="P557247" s="83"/>
    </row>
    <row r="557248" spans="16:16" x14ac:dyDescent="0.3">
      <c r="P557248" s="83"/>
    </row>
    <row r="557249" spans="16:16" x14ac:dyDescent="0.3">
      <c r="P557249" s="83"/>
    </row>
    <row r="557250" spans="16:16" x14ac:dyDescent="0.3">
      <c r="P557250" s="83"/>
    </row>
    <row r="557251" spans="16:16" x14ac:dyDescent="0.3">
      <c r="P557251" s="83"/>
    </row>
    <row r="557252" spans="16:16" x14ac:dyDescent="0.3">
      <c r="P557252" s="83"/>
    </row>
    <row r="557253" spans="16:16" x14ac:dyDescent="0.3">
      <c r="P557253" s="83"/>
    </row>
    <row r="557254" spans="16:16" x14ac:dyDescent="0.3">
      <c r="P557254" s="83"/>
    </row>
    <row r="557255" spans="16:16" x14ac:dyDescent="0.3">
      <c r="P557255" s="83"/>
    </row>
    <row r="557256" spans="16:16" x14ac:dyDescent="0.3">
      <c r="P557256" s="83"/>
    </row>
    <row r="557257" spans="16:16" x14ac:dyDescent="0.3">
      <c r="P557257" s="83"/>
    </row>
    <row r="557258" spans="16:16" x14ac:dyDescent="0.3">
      <c r="P557258" s="83"/>
    </row>
    <row r="557259" spans="16:16" x14ac:dyDescent="0.3">
      <c r="P557259" s="83"/>
    </row>
    <row r="557260" spans="16:16" x14ac:dyDescent="0.3">
      <c r="P557260" s="83"/>
    </row>
    <row r="557261" spans="16:16" x14ac:dyDescent="0.3">
      <c r="P557261" s="83"/>
    </row>
    <row r="557262" spans="16:16" x14ac:dyDescent="0.3">
      <c r="P557262" s="83"/>
    </row>
    <row r="557263" spans="16:16" x14ac:dyDescent="0.3">
      <c r="P557263" s="83"/>
    </row>
    <row r="557264" spans="16:16" x14ac:dyDescent="0.3">
      <c r="P557264" s="83"/>
    </row>
    <row r="557265" spans="16:16" x14ac:dyDescent="0.3">
      <c r="P557265" s="83"/>
    </row>
    <row r="557266" spans="16:16" x14ac:dyDescent="0.3">
      <c r="P557266" s="83"/>
    </row>
    <row r="557267" spans="16:16" x14ac:dyDescent="0.3">
      <c r="P557267" s="83"/>
    </row>
    <row r="557268" spans="16:16" x14ac:dyDescent="0.3">
      <c r="P557268" s="83"/>
    </row>
    <row r="557269" spans="16:16" x14ac:dyDescent="0.3">
      <c r="P557269" s="83"/>
    </row>
    <row r="557270" spans="16:16" x14ac:dyDescent="0.3">
      <c r="P557270" s="83"/>
    </row>
    <row r="557271" spans="16:16" x14ac:dyDescent="0.3">
      <c r="P557271" s="83"/>
    </row>
    <row r="557272" spans="16:16" x14ac:dyDescent="0.3">
      <c r="P557272" s="83"/>
    </row>
    <row r="557273" spans="16:16" x14ac:dyDescent="0.3">
      <c r="P557273" s="83"/>
    </row>
    <row r="557274" spans="16:16" x14ac:dyDescent="0.3">
      <c r="P557274" s="83"/>
    </row>
    <row r="557275" spans="16:16" x14ac:dyDescent="0.3">
      <c r="P557275" s="83"/>
    </row>
    <row r="557276" spans="16:16" x14ac:dyDescent="0.3">
      <c r="P557276" s="83"/>
    </row>
    <row r="557277" spans="16:16" x14ac:dyDescent="0.3">
      <c r="P557277" s="83"/>
    </row>
    <row r="557278" spans="16:16" x14ac:dyDescent="0.3">
      <c r="P557278" s="83"/>
    </row>
    <row r="557279" spans="16:16" x14ac:dyDescent="0.3">
      <c r="P557279" s="83"/>
    </row>
    <row r="557280" spans="16:16" x14ac:dyDescent="0.3">
      <c r="P557280" s="83"/>
    </row>
    <row r="557281" spans="16:16" x14ac:dyDescent="0.3">
      <c r="P557281" s="83"/>
    </row>
    <row r="557282" spans="16:16" x14ac:dyDescent="0.3">
      <c r="P557282" s="83"/>
    </row>
    <row r="557283" spans="16:16" x14ac:dyDescent="0.3">
      <c r="P557283" s="83"/>
    </row>
    <row r="557284" spans="16:16" x14ac:dyDescent="0.3">
      <c r="P557284" s="83"/>
    </row>
    <row r="557285" spans="16:16" x14ac:dyDescent="0.3">
      <c r="P557285" s="83"/>
    </row>
    <row r="557286" spans="16:16" x14ac:dyDescent="0.3">
      <c r="P557286" s="83"/>
    </row>
    <row r="557287" spans="16:16" x14ac:dyDescent="0.3">
      <c r="P557287" s="83"/>
    </row>
    <row r="557288" spans="16:16" x14ac:dyDescent="0.3">
      <c r="P557288" s="83"/>
    </row>
    <row r="557289" spans="16:16" x14ac:dyDescent="0.3">
      <c r="P557289" s="83"/>
    </row>
    <row r="557290" spans="16:16" x14ac:dyDescent="0.3">
      <c r="P557290" s="83"/>
    </row>
    <row r="557291" spans="16:16" x14ac:dyDescent="0.3">
      <c r="P557291" s="83"/>
    </row>
    <row r="557292" spans="16:16" x14ac:dyDescent="0.3">
      <c r="P557292" s="83"/>
    </row>
    <row r="557293" spans="16:16" x14ac:dyDescent="0.3">
      <c r="P557293" s="83"/>
    </row>
    <row r="557294" spans="16:16" x14ac:dyDescent="0.3">
      <c r="P557294" s="83"/>
    </row>
    <row r="557295" spans="16:16" x14ac:dyDescent="0.3">
      <c r="P557295" s="83"/>
    </row>
    <row r="557296" spans="16:16" x14ac:dyDescent="0.3">
      <c r="P557296" s="83"/>
    </row>
    <row r="557297" spans="16:16" x14ac:dyDescent="0.3">
      <c r="P557297" s="83"/>
    </row>
    <row r="557298" spans="16:16" x14ac:dyDescent="0.3">
      <c r="P557298" s="83"/>
    </row>
    <row r="557299" spans="16:16" x14ac:dyDescent="0.3">
      <c r="P557299" s="83"/>
    </row>
    <row r="557300" spans="16:16" x14ac:dyDescent="0.3">
      <c r="P557300" s="83"/>
    </row>
    <row r="557301" spans="16:16" x14ac:dyDescent="0.3">
      <c r="P557301" s="83"/>
    </row>
    <row r="557302" spans="16:16" x14ac:dyDescent="0.3">
      <c r="P557302" s="83"/>
    </row>
    <row r="557303" spans="16:16" x14ac:dyDescent="0.3">
      <c r="P557303" s="83"/>
    </row>
    <row r="557304" spans="16:16" x14ac:dyDescent="0.3">
      <c r="P557304" s="83"/>
    </row>
    <row r="557305" spans="16:16" x14ac:dyDescent="0.3">
      <c r="P557305" s="83"/>
    </row>
    <row r="557306" spans="16:16" x14ac:dyDescent="0.3">
      <c r="P557306" s="83"/>
    </row>
    <row r="557307" spans="16:16" x14ac:dyDescent="0.3">
      <c r="P557307" s="83"/>
    </row>
    <row r="557308" spans="16:16" x14ac:dyDescent="0.3">
      <c r="P557308" s="83"/>
    </row>
    <row r="557309" spans="16:16" x14ac:dyDescent="0.3">
      <c r="P557309" s="83"/>
    </row>
    <row r="557310" spans="16:16" x14ac:dyDescent="0.3">
      <c r="P557310" s="83"/>
    </row>
    <row r="557311" spans="16:16" x14ac:dyDescent="0.3">
      <c r="P557311" s="83"/>
    </row>
    <row r="557312" spans="16:16" x14ac:dyDescent="0.3">
      <c r="P557312" s="83"/>
    </row>
    <row r="557313" spans="16:16" x14ac:dyDescent="0.3">
      <c r="P557313" s="83"/>
    </row>
    <row r="557314" spans="16:16" x14ac:dyDescent="0.3">
      <c r="P557314" s="83"/>
    </row>
    <row r="557315" spans="16:16" x14ac:dyDescent="0.3">
      <c r="P557315" s="83"/>
    </row>
    <row r="557316" spans="16:16" x14ac:dyDescent="0.3">
      <c r="P557316" s="83"/>
    </row>
    <row r="557317" spans="16:16" x14ac:dyDescent="0.3">
      <c r="P557317" s="83"/>
    </row>
    <row r="557318" spans="16:16" x14ac:dyDescent="0.3">
      <c r="P557318" s="83"/>
    </row>
    <row r="557319" spans="16:16" x14ac:dyDescent="0.3">
      <c r="P557319" s="83"/>
    </row>
    <row r="557320" spans="16:16" x14ac:dyDescent="0.3">
      <c r="P557320" s="83"/>
    </row>
    <row r="557321" spans="16:16" x14ac:dyDescent="0.3">
      <c r="P557321" s="83"/>
    </row>
    <row r="557322" spans="16:16" x14ac:dyDescent="0.3">
      <c r="P557322" s="83"/>
    </row>
    <row r="557323" spans="16:16" x14ac:dyDescent="0.3">
      <c r="P557323" s="83"/>
    </row>
    <row r="557324" spans="16:16" x14ac:dyDescent="0.3">
      <c r="P557324" s="83"/>
    </row>
    <row r="557325" spans="16:16" x14ac:dyDescent="0.3">
      <c r="P557325" s="83"/>
    </row>
    <row r="557326" spans="16:16" x14ac:dyDescent="0.3">
      <c r="P557326" s="83"/>
    </row>
    <row r="557327" spans="16:16" x14ac:dyDescent="0.3">
      <c r="P557327" s="83"/>
    </row>
    <row r="557328" spans="16:16" x14ac:dyDescent="0.3">
      <c r="P557328" s="83"/>
    </row>
    <row r="557329" spans="16:16" x14ac:dyDescent="0.3">
      <c r="P557329" s="83"/>
    </row>
    <row r="557330" spans="16:16" x14ac:dyDescent="0.3">
      <c r="P557330" s="83"/>
    </row>
    <row r="557331" spans="16:16" x14ac:dyDescent="0.3">
      <c r="P557331" s="83"/>
    </row>
    <row r="557332" spans="16:16" x14ac:dyDescent="0.3">
      <c r="P557332" s="83"/>
    </row>
    <row r="557333" spans="16:16" x14ac:dyDescent="0.3">
      <c r="P557333" s="83"/>
    </row>
    <row r="557334" spans="16:16" x14ac:dyDescent="0.3">
      <c r="P557334" s="83"/>
    </row>
    <row r="557335" spans="16:16" x14ac:dyDescent="0.3">
      <c r="P557335" s="83"/>
    </row>
    <row r="557336" spans="16:16" x14ac:dyDescent="0.3">
      <c r="P557336" s="83"/>
    </row>
    <row r="557337" spans="16:16" x14ac:dyDescent="0.3">
      <c r="P557337" s="83"/>
    </row>
    <row r="557338" spans="16:16" x14ac:dyDescent="0.3">
      <c r="P557338" s="83"/>
    </row>
    <row r="557339" spans="16:16" x14ac:dyDescent="0.3">
      <c r="P557339" s="83"/>
    </row>
    <row r="557340" spans="16:16" x14ac:dyDescent="0.3">
      <c r="P557340" s="83"/>
    </row>
    <row r="557341" spans="16:16" x14ac:dyDescent="0.3">
      <c r="P557341" s="83"/>
    </row>
    <row r="557342" spans="16:16" x14ac:dyDescent="0.3">
      <c r="P557342" s="83"/>
    </row>
    <row r="557343" spans="16:16" x14ac:dyDescent="0.3">
      <c r="P557343" s="83"/>
    </row>
    <row r="557344" spans="16:16" x14ac:dyDescent="0.3">
      <c r="P557344" s="83"/>
    </row>
    <row r="557345" spans="16:16" x14ac:dyDescent="0.3">
      <c r="P557345" s="83"/>
    </row>
    <row r="557346" spans="16:16" x14ac:dyDescent="0.3">
      <c r="P557346" s="83"/>
    </row>
    <row r="557347" spans="16:16" x14ac:dyDescent="0.3">
      <c r="P557347" s="83"/>
    </row>
    <row r="557348" spans="16:16" x14ac:dyDescent="0.3">
      <c r="P557348" s="83"/>
    </row>
    <row r="557349" spans="16:16" x14ac:dyDescent="0.3">
      <c r="P557349" s="83"/>
    </row>
    <row r="557350" spans="16:16" x14ac:dyDescent="0.3">
      <c r="P557350" s="83"/>
    </row>
    <row r="557351" spans="16:16" x14ac:dyDescent="0.3">
      <c r="P557351" s="83"/>
    </row>
    <row r="557352" spans="16:16" x14ac:dyDescent="0.3">
      <c r="P557352" s="83"/>
    </row>
    <row r="557353" spans="16:16" x14ac:dyDescent="0.3">
      <c r="P557353" s="83"/>
    </row>
    <row r="557354" spans="16:16" x14ac:dyDescent="0.3">
      <c r="P557354" s="83"/>
    </row>
    <row r="557355" spans="16:16" x14ac:dyDescent="0.3">
      <c r="P557355" s="83"/>
    </row>
    <row r="557356" spans="16:16" x14ac:dyDescent="0.3">
      <c r="P557356" s="83"/>
    </row>
    <row r="557357" spans="16:16" x14ac:dyDescent="0.3">
      <c r="P557357" s="83"/>
    </row>
    <row r="557358" spans="16:16" x14ac:dyDescent="0.3">
      <c r="P557358" s="83"/>
    </row>
    <row r="557359" spans="16:16" x14ac:dyDescent="0.3">
      <c r="P557359" s="83"/>
    </row>
    <row r="557360" spans="16:16" x14ac:dyDescent="0.3">
      <c r="P557360" s="83"/>
    </row>
    <row r="557361" spans="16:16" x14ac:dyDescent="0.3">
      <c r="P557361" s="83"/>
    </row>
    <row r="557362" spans="16:16" x14ac:dyDescent="0.3">
      <c r="P557362" s="83"/>
    </row>
    <row r="557363" spans="16:16" x14ac:dyDescent="0.3">
      <c r="P557363" s="83"/>
    </row>
    <row r="557364" spans="16:16" x14ac:dyDescent="0.3">
      <c r="P557364" s="83"/>
    </row>
    <row r="557365" spans="16:16" x14ac:dyDescent="0.3">
      <c r="P557365" s="83"/>
    </row>
    <row r="557366" spans="16:16" x14ac:dyDescent="0.3">
      <c r="P557366" s="83"/>
    </row>
    <row r="557367" spans="16:16" x14ac:dyDescent="0.3">
      <c r="P557367" s="83"/>
    </row>
    <row r="557368" spans="16:16" x14ac:dyDescent="0.3">
      <c r="P557368" s="83"/>
    </row>
    <row r="557369" spans="16:16" x14ac:dyDescent="0.3">
      <c r="P557369" s="83"/>
    </row>
    <row r="557370" spans="16:16" x14ac:dyDescent="0.3">
      <c r="P557370" s="83"/>
    </row>
    <row r="557371" spans="16:16" x14ac:dyDescent="0.3">
      <c r="P557371" s="83"/>
    </row>
    <row r="557372" spans="16:16" x14ac:dyDescent="0.3">
      <c r="P557372" s="83"/>
    </row>
    <row r="557373" spans="16:16" x14ac:dyDescent="0.3">
      <c r="P557373" s="83"/>
    </row>
    <row r="557374" spans="16:16" x14ac:dyDescent="0.3">
      <c r="P557374" s="83"/>
    </row>
    <row r="557375" spans="16:16" x14ac:dyDescent="0.3">
      <c r="P557375" s="83"/>
    </row>
    <row r="557376" spans="16:16" x14ac:dyDescent="0.3">
      <c r="P557376" s="83"/>
    </row>
    <row r="557377" spans="16:16" x14ac:dyDescent="0.3">
      <c r="P557377" s="83"/>
    </row>
    <row r="557378" spans="16:16" x14ac:dyDescent="0.3">
      <c r="P557378" s="83"/>
    </row>
    <row r="557379" spans="16:16" x14ac:dyDescent="0.3">
      <c r="P557379" s="83"/>
    </row>
    <row r="557380" spans="16:16" x14ac:dyDescent="0.3">
      <c r="P557380" s="83"/>
    </row>
    <row r="557381" spans="16:16" x14ac:dyDescent="0.3">
      <c r="P557381" s="83"/>
    </row>
    <row r="557382" spans="16:16" x14ac:dyDescent="0.3">
      <c r="P557382" s="83"/>
    </row>
    <row r="557383" spans="16:16" x14ac:dyDescent="0.3">
      <c r="P557383" s="83"/>
    </row>
    <row r="557384" spans="16:16" x14ac:dyDescent="0.3">
      <c r="P557384" s="83"/>
    </row>
    <row r="557385" spans="16:16" x14ac:dyDescent="0.3">
      <c r="P557385" s="83"/>
    </row>
    <row r="557386" spans="16:16" x14ac:dyDescent="0.3">
      <c r="P557386" s="83"/>
    </row>
    <row r="557387" spans="16:16" x14ac:dyDescent="0.3">
      <c r="P557387" s="83"/>
    </row>
    <row r="557388" spans="16:16" x14ac:dyDescent="0.3">
      <c r="P557388" s="83"/>
    </row>
    <row r="557389" spans="16:16" x14ac:dyDescent="0.3">
      <c r="P557389" s="83"/>
    </row>
    <row r="557390" spans="16:16" x14ac:dyDescent="0.3">
      <c r="P557390" s="83"/>
    </row>
    <row r="557391" spans="16:16" x14ac:dyDescent="0.3">
      <c r="P557391" s="83"/>
    </row>
    <row r="557392" spans="16:16" x14ac:dyDescent="0.3">
      <c r="P557392" s="83"/>
    </row>
    <row r="557393" spans="16:16" x14ac:dyDescent="0.3">
      <c r="P557393" s="83"/>
    </row>
    <row r="557394" spans="16:16" x14ac:dyDescent="0.3">
      <c r="P557394" s="83"/>
    </row>
    <row r="557395" spans="16:16" x14ac:dyDescent="0.3">
      <c r="P557395" s="83"/>
    </row>
    <row r="557396" spans="16:16" x14ac:dyDescent="0.3">
      <c r="P557396" s="83"/>
    </row>
    <row r="557397" spans="16:16" x14ac:dyDescent="0.3">
      <c r="P557397" s="83"/>
    </row>
    <row r="557398" spans="16:16" x14ac:dyDescent="0.3">
      <c r="P557398" s="83"/>
    </row>
    <row r="557399" spans="16:16" x14ac:dyDescent="0.3">
      <c r="P557399" s="83"/>
    </row>
    <row r="557400" spans="16:16" x14ac:dyDescent="0.3">
      <c r="P557400" s="83"/>
    </row>
    <row r="557401" spans="16:16" x14ac:dyDescent="0.3">
      <c r="P557401" s="83"/>
    </row>
    <row r="557402" spans="16:16" x14ac:dyDescent="0.3">
      <c r="P557402" s="83"/>
    </row>
    <row r="557403" spans="16:16" x14ac:dyDescent="0.3">
      <c r="P557403" s="83"/>
    </row>
    <row r="557404" spans="16:16" x14ac:dyDescent="0.3">
      <c r="P557404" s="83"/>
    </row>
    <row r="557405" spans="16:16" x14ac:dyDescent="0.3">
      <c r="P557405" s="83"/>
    </row>
    <row r="557406" spans="16:16" x14ac:dyDescent="0.3">
      <c r="P557406" s="83"/>
    </row>
    <row r="557407" spans="16:16" x14ac:dyDescent="0.3">
      <c r="P557407" s="83"/>
    </row>
    <row r="557408" spans="16:16" x14ac:dyDescent="0.3">
      <c r="P557408" s="83"/>
    </row>
    <row r="557409" spans="16:16" x14ac:dyDescent="0.3">
      <c r="P557409" s="83"/>
    </row>
    <row r="557410" spans="16:16" x14ac:dyDescent="0.3">
      <c r="P557410" s="83"/>
    </row>
    <row r="557411" spans="16:16" x14ac:dyDescent="0.3">
      <c r="P557411" s="83"/>
    </row>
    <row r="557412" spans="16:16" x14ac:dyDescent="0.3">
      <c r="P557412" s="83"/>
    </row>
    <row r="557413" spans="16:16" x14ac:dyDescent="0.3">
      <c r="P557413" s="83"/>
    </row>
    <row r="557414" spans="16:16" x14ac:dyDescent="0.3">
      <c r="P557414" s="83"/>
    </row>
    <row r="557415" spans="16:16" x14ac:dyDescent="0.3">
      <c r="P557415" s="83"/>
    </row>
    <row r="557416" spans="16:16" x14ac:dyDescent="0.3">
      <c r="P557416" s="83"/>
    </row>
    <row r="557417" spans="16:16" x14ac:dyDescent="0.3">
      <c r="P557417" s="83"/>
    </row>
    <row r="557418" spans="16:16" x14ac:dyDescent="0.3">
      <c r="P557418" s="83"/>
    </row>
    <row r="557419" spans="16:16" x14ac:dyDescent="0.3">
      <c r="P557419" s="83"/>
    </row>
    <row r="557420" spans="16:16" x14ac:dyDescent="0.3">
      <c r="P557420" s="83"/>
    </row>
    <row r="557421" spans="16:16" x14ac:dyDescent="0.3">
      <c r="P557421" s="83"/>
    </row>
    <row r="557422" spans="16:16" x14ac:dyDescent="0.3">
      <c r="P557422" s="83"/>
    </row>
    <row r="557423" spans="16:16" x14ac:dyDescent="0.3">
      <c r="P557423" s="83"/>
    </row>
    <row r="557424" spans="16:16" x14ac:dyDescent="0.3">
      <c r="P557424" s="83"/>
    </row>
    <row r="557425" spans="16:16" x14ac:dyDescent="0.3">
      <c r="P557425" s="83"/>
    </row>
    <row r="557426" spans="16:16" x14ac:dyDescent="0.3">
      <c r="P557426" s="83"/>
    </row>
    <row r="557427" spans="16:16" x14ac:dyDescent="0.3">
      <c r="P557427" s="83"/>
    </row>
    <row r="557428" spans="16:16" x14ac:dyDescent="0.3">
      <c r="P557428" s="83"/>
    </row>
    <row r="557429" spans="16:16" x14ac:dyDescent="0.3">
      <c r="P557429" s="83"/>
    </row>
    <row r="557430" spans="16:16" x14ac:dyDescent="0.3">
      <c r="P557430" s="83"/>
    </row>
    <row r="557431" spans="16:16" x14ac:dyDescent="0.3">
      <c r="P557431" s="83"/>
    </row>
    <row r="557432" spans="16:16" x14ac:dyDescent="0.3">
      <c r="P557432" s="83"/>
    </row>
    <row r="557433" spans="16:16" x14ac:dyDescent="0.3">
      <c r="P557433" s="83"/>
    </row>
    <row r="557434" spans="16:16" x14ac:dyDescent="0.3">
      <c r="P557434" s="83"/>
    </row>
    <row r="557435" spans="16:16" x14ac:dyDescent="0.3">
      <c r="P557435" s="83"/>
    </row>
    <row r="557436" spans="16:16" x14ac:dyDescent="0.3">
      <c r="P557436" s="83"/>
    </row>
    <row r="557437" spans="16:16" x14ac:dyDescent="0.3">
      <c r="P557437" s="83"/>
    </row>
    <row r="557438" spans="16:16" x14ac:dyDescent="0.3">
      <c r="P557438" s="83"/>
    </row>
    <row r="557439" spans="16:16" x14ac:dyDescent="0.3">
      <c r="P557439" s="83"/>
    </row>
    <row r="557440" spans="16:16" x14ac:dyDescent="0.3">
      <c r="P557440" s="83"/>
    </row>
    <row r="557441" spans="16:16" x14ac:dyDescent="0.3">
      <c r="P557441" s="83"/>
    </row>
    <row r="557442" spans="16:16" x14ac:dyDescent="0.3">
      <c r="P557442" s="83"/>
    </row>
    <row r="557443" spans="16:16" x14ac:dyDescent="0.3">
      <c r="P557443" s="83"/>
    </row>
    <row r="557444" spans="16:16" x14ac:dyDescent="0.3">
      <c r="P557444" s="83"/>
    </row>
    <row r="557445" spans="16:16" x14ac:dyDescent="0.3">
      <c r="P557445" s="83"/>
    </row>
    <row r="557446" spans="16:16" x14ac:dyDescent="0.3">
      <c r="P557446" s="83"/>
    </row>
    <row r="557447" spans="16:16" x14ac:dyDescent="0.3">
      <c r="P557447" s="83"/>
    </row>
    <row r="557448" spans="16:16" x14ac:dyDescent="0.3">
      <c r="P557448" s="83"/>
    </row>
    <row r="557449" spans="16:16" x14ac:dyDescent="0.3">
      <c r="P557449" s="83"/>
    </row>
    <row r="557450" spans="16:16" x14ac:dyDescent="0.3">
      <c r="P557450" s="83"/>
    </row>
    <row r="557451" spans="16:16" x14ac:dyDescent="0.3">
      <c r="P557451" s="83"/>
    </row>
    <row r="557452" spans="16:16" x14ac:dyDescent="0.3">
      <c r="P557452" s="83"/>
    </row>
    <row r="557453" spans="16:16" x14ac:dyDescent="0.3">
      <c r="P557453" s="83"/>
    </row>
    <row r="557454" spans="16:16" x14ac:dyDescent="0.3">
      <c r="P557454" s="83"/>
    </row>
    <row r="557455" spans="16:16" x14ac:dyDescent="0.3">
      <c r="P557455" s="83"/>
    </row>
    <row r="557456" spans="16:16" x14ac:dyDescent="0.3">
      <c r="P557456" s="83"/>
    </row>
    <row r="557457" spans="16:16" x14ac:dyDescent="0.3">
      <c r="P557457" s="83"/>
    </row>
    <row r="557458" spans="16:16" x14ac:dyDescent="0.3">
      <c r="P557458" s="83"/>
    </row>
    <row r="557459" spans="16:16" x14ac:dyDescent="0.3">
      <c r="P557459" s="83"/>
    </row>
    <row r="557460" spans="16:16" x14ac:dyDescent="0.3">
      <c r="P557460" s="83"/>
    </row>
    <row r="557461" spans="16:16" x14ac:dyDescent="0.3">
      <c r="P557461" s="83"/>
    </row>
    <row r="557462" spans="16:16" x14ac:dyDescent="0.3">
      <c r="P557462" s="83"/>
    </row>
    <row r="557463" spans="16:16" x14ac:dyDescent="0.3">
      <c r="P557463" s="83"/>
    </row>
    <row r="557464" spans="16:16" x14ac:dyDescent="0.3">
      <c r="P557464" s="83"/>
    </row>
    <row r="557465" spans="16:16" x14ac:dyDescent="0.3">
      <c r="P557465" s="83"/>
    </row>
    <row r="557466" spans="16:16" x14ac:dyDescent="0.3">
      <c r="P557466" s="83"/>
    </row>
    <row r="557467" spans="16:16" x14ac:dyDescent="0.3">
      <c r="P557467" s="83"/>
    </row>
    <row r="557468" spans="16:16" x14ac:dyDescent="0.3">
      <c r="P557468" s="83"/>
    </row>
    <row r="557469" spans="16:16" x14ac:dyDescent="0.3">
      <c r="P557469" s="83"/>
    </row>
    <row r="557470" spans="16:16" x14ac:dyDescent="0.3">
      <c r="P557470" s="83"/>
    </row>
    <row r="557471" spans="16:16" x14ac:dyDescent="0.3">
      <c r="P557471" s="83"/>
    </row>
    <row r="557472" spans="16:16" x14ac:dyDescent="0.3">
      <c r="P557472" s="83"/>
    </row>
    <row r="557473" spans="16:16" x14ac:dyDescent="0.3">
      <c r="P557473" s="83"/>
    </row>
    <row r="557474" spans="16:16" x14ac:dyDescent="0.3">
      <c r="P557474" s="83"/>
    </row>
    <row r="557475" spans="16:16" x14ac:dyDescent="0.3">
      <c r="P557475" s="83"/>
    </row>
    <row r="557476" spans="16:16" x14ac:dyDescent="0.3">
      <c r="P557476" s="83"/>
    </row>
    <row r="557477" spans="16:16" x14ac:dyDescent="0.3">
      <c r="P557477" s="83"/>
    </row>
    <row r="557478" spans="16:16" x14ac:dyDescent="0.3">
      <c r="P557478" s="83"/>
    </row>
    <row r="557479" spans="16:16" x14ac:dyDescent="0.3">
      <c r="P557479" s="83"/>
    </row>
    <row r="557480" spans="16:16" x14ac:dyDescent="0.3">
      <c r="P557480" s="83"/>
    </row>
    <row r="557481" spans="16:16" x14ac:dyDescent="0.3">
      <c r="P557481" s="83"/>
    </row>
    <row r="557482" spans="16:16" x14ac:dyDescent="0.3">
      <c r="P557482" s="83"/>
    </row>
    <row r="557483" spans="16:16" x14ac:dyDescent="0.3">
      <c r="P557483" s="83"/>
    </row>
    <row r="557484" spans="16:16" x14ac:dyDescent="0.3">
      <c r="P557484" s="83"/>
    </row>
    <row r="557485" spans="16:16" x14ac:dyDescent="0.3">
      <c r="P557485" s="83"/>
    </row>
    <row r="557486" spans="16:16" x14ac:dyDescent="0.3">
      <c r="P557486" s="83"/>
    </row>
    <row r="557487" spans="16:16" x14ac:dyDescent="0.3">
      <c r="P557487" s="83"/>
    </row>
    <row r="557488" spans="16:16" x14ac:dyDescent="0.3">
      <c r="P557488" s="83"/>
    </row>
    <row r="557489" spans="16:16" x14ac:dyDescent="0.3">
      <c r="P557489" s="83"/>
    </row>
    <row r="557490" spans="16:16" x14ac:dyDescent="0.3">
      <c r="P557490" s="83"/>
    </row>
    <row r="557491" spans="16:16" x14ac:dyDescent="0.3">
      <c r="P557491" s="83"/>
    </row>
    <row r="557492" spans="16:16" x14ac:dyDescent="0.3">
      <c r="P557492" s="83"/>
    </row>
    <row r="557493" spans="16:16" x14ac:dyDescent="0.3">
      <c r="P557493" s="83"/>
    </row>
    <row r="557494" spans="16:16" x14ac:dyDescent="0.3">
      <c r="P557494" s="83"/>
    </row>
    <row r="557495" spans="16:16" x14ac:dyDescent="0.3">
      <c r="P557495" s="83"/>
    </row>
    <row r="557496" spans="16:16" x14ac:dyDescent="0.3">
      <c r="P557496" s="83"/>
    </row>
    <row r="557497" spans="16:16" x14ac:dyDescent="0.3">
      <c r="P557497" s="83"/>
    </row>
    <row r="557498" spans="16:16" x14ac:dyDescent="0.3">
      <c r="P557498" s="83"/>
    </row>
    <row r="557499" spans="16:16" x14ac:dyDescent="0.3">
      <c r="P557499" s="83"/>
    </row>
    <row r="557500" spans="16:16" x14ac:dyDescent="0.3">
      <c r="P557500" s="83"/>
    </row>
    <row r="557501" spans="16:16" x14ac:dyDescent="0.3">
      <c r="P557501" s="83"/>
    </row>
    <row r="557502" spans="16:16" x14ac:dyDescent="0.3">
      <c r="P557502" s="83"/>
    </row>
    <row r="557503" spans="16:16" x14ac:dyDescent="0.3">
      <c r="P557503" s="83"/>
    </row>
    <row r="557504" spans="16:16" x14ac:dyDescent="0.3">
      <c r="P557504" s="83"/>
    </row>
    <row r="557505" spans="16:16" x14ac:dyDescent="0.3">
      <c r="P557505" s="83"/>
    </row>
    <row r="557506" spans="16:16" x14ac:dyDescent="0.3">
      <c r="P557506" s="83"/>
    </row>
    <row r="557507" spans="16:16" x14ac:dyDescent="0.3">
      <c r="P557507" s="83"/>
    </row>
    <row r="557508" spans="16:16" x14ac:dyDescent="0.3">
      <c r="P557508" s="83"/>
    </row>
    <row r="557509" spans="16:16" x14ac:dyDescent="0.3">
      <c r="P557509" s="83"/>
    </row>
    <row r="557510" spans="16:16" x14ac:dyDescent="0.3">
      <c r="P557510" s="83"/>
    </row>
    <row r="557511" spans="16:16" x14ac:dyDescent="0.3">
      <c r="P557511" s="83"/>
    </row>
    <row r="557512" spans="16:16" x14ac:dyDescent="0.3">
      <c r="P557512" s="83"/>
    </row>
    <row r="557513" spans="16:16" x14ac:dyDescent="0.3">
      <c r="P557513" s="83"/>
    </row>
    <row r="557514" spans="16:16" x14ac:dyDescent="0.3">
      <c r="P557514" s="83"/>
    </row>
    <row r="557515" spans="16:16" x14ac:dyDescent="0.3">
      <c r="P557515" s="83"/>
    </row>
    <row r="557516" spans="16:16" x14ac:dyDescent="0.3">
      <c r="P557516" s="83"/>
    </row>
    <row r="557517" spans="16:16" x14ac:dyDescent="0.3">
      <c r="P557517" s="83"/>
    </row>
    <row r="557518" spans="16:16" x14ac:dyDescent="0.3">
      <c r="P557518" s="83"/>
    </row>
    <row r="557519" spans="16:16" x14ac:dyDescent="0.3">
      <c r="P557519" s="83"/>
    </row>
    <row r="557520" spans="16:16" x14ac:dyDescent="0.3">
      <c r="P557520" s="83"/>
    </row>
    <row r="557521" spans="16:16" x14ac:dyDescent="0.3">
      <c r="P557521" s="83"/>
    </row>
    <row r="557522" spans="16:16" x14ac:dyDescent="0.3">
      <c r="P557522" s="83"/>
    </row>
    <row r="557523" spans="16:16" x14ac:dyDescent="0.3">
      <c r="P557523" s="83"/>
    </row>
    <row r="557524" spans="16:16" x14ac:dyDescent="0.3">
      <c r="P557524" s="83"/>
    </row>
    <row r="557525" spans="16:16" x14ac:dyDescent="0.3">
      <c r="P557525" s="83"/>
    </row>
    <row r="557526" spans="16:16" x14ac:dyDescent="0.3">
      <c r="P557526" s="83"/>
    </row>
    <row r="557527" spans="16:16" x14ac:dyDescent="0.3">
      <c r="P557527" s="83"/>
    </row>
    <row r="557528" spans="16:16" x14ac:dyDescent="0.3">
      <c r="P557528" s="83"/>
    </row>
    <row r="557529" spans="16:16" x14ac:dyDescent="0.3">
      <c r="P557529" s="83"/>
    </row>
    <row r="557530" spans="16:16" x14ac:dyDescent="0.3">
      <c r="P557530" s="83"/>
    </row>
    <row r="557531" spans="16:16" x14ac:dyDescent="0.3">
      <c r="P557531" s="83"/>
    </row>
    <row r="557532" spans="16:16" x14ac:dyDescent="0.3">
      <c r="P557532" s="83"/>
    </row>
    <row r="557533" spans="16:16" x14ac:dyDescent="0.3">
      <c r="P557533" s="83"/>
    </row>
    <row r="557534" spans="16:16" x14ac:dyDescent="0.3">
      <c r="P557534" s="83"/>
    </row>
    <row r="557535" spans="16:16" x14ac:dyDescent="0.3">
      <c r="P557535" s="83"/>
    </row>
    <row r="557536" spans="16:16" x14ac:dyDescent="0.3">
      <c r="P557536" s="83"/>
    </row>
    <row r="557537" spans="16:16" x14ac:dyDescent="0.3">
      <c r="P557537" s="83"/>
    </row>
    <row r="557538" spans="16:16" x14ac:dyDescent="0.3">
      <c r="P557538" s="83"/>
    </row>
    <row r="557539" spans="16:16" x14ac:dyDescent="0.3">
      <c r="P557539" s="83"/>
    </row>
    <row r="557540" spans="16:16" x14ac:dyDescent="0.3">
      <c r="P557540" s="83"/>
    </row>
    <row r="557541" spans="16:16" x14ac:dyDescent="0.3">
      <c r="P557541" s="83"/>
    </row>
    <row r="557542" spans="16:16" x14ac:dyDescent="0.3">
      <c r="P557542" s="83"/>
    </row>
    <row r="557543" spans="16:16" x14ac:dyDescent="0.3">
      <c r="P557543" s="83"/>
    </row>
    <row r="557544" spans="16:16" x14ac:dyDescent="0.3">
      <c r="P557544" s="83"/>
    </row>
    <row r="557545" spans="16:16" x14ac:dyDescent="0.3">
      <c r="P557545" s="83"/>
    </row>
    <row r="557546" spans="16:16" x14ac:dyDescent="0.3">
      <c r="P557546" s="83"/>
    </row>
    <row r="557547" spans="16:16" x14ac:dyDescent="0.3">
      <c r="P557547" s="83"/>
    </row>
    <row r="557548" spans="16:16" x14ac:dyDescent="0.3">
      <c r="P557548" s="83"/>
    </row>
    <row r="557549" spans="16:16" x14ac:dyDescent="0.3">
      <c r="P557549" s="83"/>
    </row>
    <row r="557550" spans="16:16" x14ac:dyDescent="0.3">
      <c r="P557550" s="83"/>
    </row>
    <row r="557551" spans="16:16" x14ac:dyDescent="0.3">
      <c r="P557551" s="83"/>
    </row>
    <row r="557552" spans="16:16" x14ac:dyDescent="0.3">
      <c r="P557552" s="83"/>
    </row>
    <row r="557553" spans="16:16" x14ac:dyDescent="0.3">
      <c r="P557553" s="83"/>
    </row>
    <row r="557554" spans="16:16" x14ac:dyDescent="0.3">
      <c r="P557554" s="83"/>
    </row>
    <row r="557555" spans="16:16" x14ac:dyDescent="0.3">
      <c r="P557555" s="83"/>
    </row>
    <row r="557556" spans="16:16" x14ac:dyDescent="0.3">
      <c r="P557556" s="83"/>
    </row>
    <row r="557557" spans="16:16" x14ac:dyDescent="0.3">
      <c r="P557557" s="83"/>
    </row>
    <row r="557558" spans="16:16" x14ac:dyDescent="0.3">
      <c r="P557558" s="83"/>
    </row>
    <row r="557559" spans="16:16" x14ac:dyDescent="0.3">
      <c r="P557559" s="83"/>
    </row>
    <row r="557560" spans="16:16" x14ac:dyDescent="0.3">
      <c r="P557560" s="83"/>
    </row>
    <row r="557561" spans="16:16" x14ac:dyDescent="0.3">
      <c r="P557561" s="83"/>
    </row>
    <row r="557562" spans="16:16" x14ac:dyDescent="0.3">
      <c r="P557562" s="83"/>
    </row>
    <row r="557563" spans="16:16" x14ac:dyDescent="0.3">
      <c r="P557563" s="83"/>
    </row>
    <row r="557564" spans="16:16" x14ac:dyDescent="0.3">
      <c r="P557564" s="83"/>
    </row>
    <row r="557565" spans="16:16" x14ac:dyDescent="0.3">
      <c r="P557565" s="83"/>
    </row>
    <row r="557566" spans="16:16" x14ac:dyDescent="0.3">
      <c r="P557566" s="83"/>
    </row>
    <row r="557567" spans="16:16" x14ac:dyDescent="0.3">
      <c r="P557567" s="83"/>
    </row>
    <row r="557568" spans="16:16" x14ac:dyDescent="0.3">
      <c r="P557568" s="83"/>
    </row>
    <row r="557569" spans="16:16" x14ac:dyDescent="0.3">
      <c r="P557569" s="83"/>
    </row>
    <row r="557570" spans="16:16" x14ac:dyDescent="0.3">
      <c r="P557570" s="83"/>
    </row>
    <row r="557571" spans="16:16" x14ac:dyDescent="0.3">
      <c r="P557571" s="83"/>
    </row>
    <row r="557572" spans="16:16" x14ac:dyDescent="0.3">
      <c r="P557572" s="83"/>
    </row>
    <row r="557573" spans="16:16" x14ac:dyDescent="0.3">
      <c r="P557573" s="83"/>
    </row>
    <row r="557574" spans="16:16" x14ac:dyDescent="0.3">
      <c r="P557574" s="83"/>
    </row>
    <row r="557575" spans="16:16" x14ac:dyDescent="0.3">
      <c r="P557575" s="83"/>
    </row>
    <row r="557576" spans="16:16" x14ac:dyDescent="0.3">
      <c r="P557576" s="83"/>
    </row>
    <row r="557577" spans="16:16" x14ac:dyDescent="0.3">
      <c r="P557577" s="83"/>
    </row>
    <row r="557578" spans="16:16" x14ac:dyDescent="0.3">
      <c r="P557578" s="83"/>
    </row>
    <row r="557579" spans="16:16" x14ac:dyDescent="0.3">
      <c r="P557579" s="83"/>
    </row>
    <row r="557580" spans="16:16" x14ac:dyDescent="0.3">
      <c r="P557580" s="83"/>
    </row>
    <row r="557581" spans="16:16" x14ac:dyDescent="0.3">
      <c r="P557581" s="83"/>
    </row>
    <row r="557582" spans="16:16" x14ac:dyDescent="0.3">
      <c r="P557582" s="83"/>
    </row>
    <row r="557583" spans="16:16" x14ac:dyDescent="0.3">
      <c r="P557583" s="83"/>
    </row>
    <row r="557584" spans="16:16" x14ac:dyDescent="0.3">
      <c r="P557584" s="83"/>
    </row>
    <row r="557585" spans="16:16" x14ac:dyDescent="0.3">
      <c r="P557585" s="83"/>
    </row>
    <row r="557586" spans="16:16" x14ac:dyDescent="0.3">
      <c r="P557586" s="83"/>
    </row>
    <row r="557587" spans="16:16" x14ac:dyDescent="0.3">
      <c r="P557587" s="83"/>
    </row>
    <row r="557588" spans="16:16" x14ac:dyDescent="0.3">
      <c r="P557588" s="83"/>
    </row>
    <row r="557589" spans="16:16" x14ac:dyDescent="0.3">
      <c r="P557589" s="83"/>
    </row>
    <row r="557590" spans="16:16" x14ac:dyDescent="0.3">
      <c r="P557590" s="83"/>
    </row>
    <row r="557591" spans="16:16" x14ac:dyDescent="0.3">
      <c r="P557591" s="83"/>
    </row>
    <row r="557592" spans="16:16" x14ac:dyDescent="0.3">
      <c r="P557592" s="83"/>
    </row>
    <row r="557593" spans="16:16" x14ac:dyDescent="0.3">
      <c r="P557593" s="83"/>
    </row>
    <row r="557594" spans="16:16" x14ac:dyDescent="0.3">
      <c r="P557594" s="83"/>
    </row>
    <row r="557595" spans="16:16" x14ac:dyDescent="0.3">
      <c r="P557595" s="83"/>
    </row>
    <row r="557596" spans="16:16" x14ac:dyDescent="0.3">
      <c r="P557596" s="83"/>
    </row>
    <row r="557597" spans="16:16" x14ac:dyDescent="0.3">
      <c r="P557597" s="83"/>
    </row>
    <row r="557598" spans="16:16" x14ac:dyDescent="0.3">
      <c r="P557598" s="83"/>
    </row>
    <row r="557599" spans="16:16" x14ac:dyDescent="0.3">
      <c r="P557599" s="83"/>
    </row>
    <row r="557600" spans="16:16" x14ac:dyDescent="0.3">
      <c r="P557600" s="83"/>
    </row>
    <row r="557601" spans="16:16" x14ac:dyDescent="0.3">
      <c r="P557601" s="83"/>
    </row>
    <row r="557602" spans="16:16" x14ac:dyDescent="0.3">
      <c r="P557602" s="83"/>
    </row>
    <row r="557603" spans="16:16" x14ac:dyDescent="0.3">
      <c r="P557603" s="83"/>
    </row>
    <row r="557604" spans="16:16" x14ac:dyDescent="0.3">
      <c r="P557604" s="83"/>
    </row>
    <row r="557605" spans="16:16" x14ac:dyDescent="0.3">
      <c r="P557605" s="83"/>
    </row>
    <row r="557606" spans="16:16" x14ac:dyDescent="0.3">
      <c r="P557606" s="83"/>
    </row>
    <row r="557607" spans="16:16" x14ac:dyDescent="0.3">
      <c r="P557607" s="83"/>
    </row>
    <row r="557608" spans="16:16" x14ac:dyDescent="0.3">
      <c r="P557608" s="83"/>
    </row>
    <row r="557609" spans="16:16" x14ac:dyDescent="0.3">
      <c r="P557609" s="83"/>
    </row>
    <row r="557610" spans="16:16" x14ac:dyDescent="0.3">
      <c r="P557610" s="83"/>
    </row>
    <row r="557611" spans="16:16" x14ac:dyDescent="0.3">
      <c r="P557611" s="83"/>
    </row>
    <row r="557612" spans="16:16" x14ac:dyDescent="0.3">
      <c r="P557612" s="83"/>
    </row>
    <row r="557613" spans="16:16" x14ac:dyDescent="0.3">
      <c r="P557613" s="83"/>
    </row>
    <row r="557614" spans="16:16" x14ac:dyDescent="0.3">
      <c r="P557614" s="83"/>
    </row>
    <row r="557615" spans="16:16" x14ac:dyDescent="0.3">
      <c r="P557615" s="83"/>
    </row>
    <row r="557616" spans="16:16" x14ac:dyDescent="0.3">
      <c r="P557616" s="83"/>
    </row>
    <row r="557617" spans="16:16" x14ac:dyDescent="0.3">
      <c r="P557617" s="83"/>
    </row>
    <row r="557618" spans="16:16" x14ac:dyDescent="0.3">
      <c r="P557618" s="83"/>
    </row>
    <row r="557619" spans="16:16" x14ac:dyDescent="0.3">
      <c r="P557619" s="83"/>
    </row>
    <row r="557620" spans="16:16" x14ac:dyDescent="0.3">
      <c r="P557620" s="83"/>
    </row>
    <row r="557621" spans="16:16" x14ac:dyDescent="0.3">
      <c r="P557621" s="83"/>
    </row>
    <row r="557622" spans="16:16" x14ac:dyDescent="0.3">
      <c r="P557622" s="83"/>
    </row>
    <row r="557623" spans="16:16" x14ac:dyDescent="0.3">
      <c r="P557623" s="83"/>
    </row>
    <row r="557624" spans="16:16" x14ac:dyDescent="0.3">
      <c r="P557624" s="83"/>
    </row>
    <row r="557625" spans="16:16" x14ac:dyDescent="0.3">
      <c r="P557625" s="83"/>
    </row>
    <row r="557626" spans="16:16" x14ac:dyDescent="0.3">
      <c r="P557626" s="83"/>
    </row>
    <row r="557627" spans="16:16" x14ac:dyDescent="0.3">
      <c r="P557627" s="83"/>
    </row>
    <row r="557628" spans="16:16" x14ac:dyDescent="0.3">
      <c r="P557628" s="83"/>
    </row>
    <row r="557629" spans="16:16" x14ac:dyDescent="0.3">
      <c r="P557629" s="83"/>
    </row>
    <row r="557630" spans="16:16" x14ac:dyDescent="0.3">
      <c r="P557630" s="83"/>
    </row>
    <row r="557631" spans="16:16" x14ac:dyDescent="0.3">
      <c r="P557631" s="83"/>
    </row>
    <row r="557632" spans="16:16" x14ac:dyDescent="0.3">
      <c r="P557632" s="83"/>
    </row>
    <row r="557633" spans="16:16" x14ac:dyDescent="0.3">
      <c r="P557633" s="83"/>
    </row>
    <row r="557634" spans="16:16" x14ac:dyDescent="0.3">
      <c r="P557634" s="83"/>
    </row>
    <row r="557635" spans="16:16" x14ac:dyDescent="0.3">
      <c r="P557635" s="83"/>
    </row>
    <row r="557636" spans="16:16" x14ac:dyDescent="0.3">
      <c r="P557636" s="83"/>
    </row>
    <row r="557637" spans="16:16" x14ac:dyDescent="0.3">
      <c r="P557637" s="83"/>
    </row>
    <row r="557638" spans="16:16" x14ac:dyDescent="0.3">
      <c r="P557638" s="83"/>
    </row>
    <row r="557639" spans="16:16" x14ac:dyDescent="0.3">
      <c r="P557639" s="83"/>
    </row>
    <row r="557640" spans="16:16" x14ac:dyDescent="0.3">
      <c r="P557640" s="83"/>
    </row>
    <row r="557641" spans="16:16" x14ac:dyDescent="0.3">
      <c r="P557641" s="83"/>
    </row>
    <row r="557642" spans="16:16" x14ac:dyDescent="0.3">
      <c r="P557642" s="83"/>
    </row>
    <row r="557643" spans="16:16" x14ac:dyDescent="0.3">
      <c r="P557643" s="83"/>
    </row>
    <row r="557644" spans="16:16" x14ac:dyDescent="0.3">
      <c r="P557644" s="83"/>
    </row>
    <row r="557645" spans="16:16" x14ac:dyDescent="0.3">
      <c r="P557645" s="83"/>
    </row>
    <row r="557646" spans="16:16" x14ac:dyDescent="0.3">
      <c r="P557646" s="83"/>
    </row>
    <row r="557647" spans="16:16" x14ac:dyDescent="0.3">
      <c r="P557647" s="83"/>
    </row>
    <row r="557648" spans="16:16" x14ac:dyDescent="0.3">
      <c r="P557648" s="83"/>
    </row>
    <row r="557649" spans="16:16" x14ac:dyDescent="0.3">
      <c r="P557649" s="83"/>
    </row>
    <row r="557650" spans="16:16" x14ac:dyDescent="0.3">
      <c r="P557650" s="83"/>
    </row>
    <row r="557651" spans="16:16" x14ac:dyDescent="0.3">
      <c r="P557651" s="83"/>
    </row>
    <row r="557652" spans="16:16" x14ac:dyDescent="0.3">
      <c r="P557652" s="83"/>
    </row>
    <row r="557653" spans="16:16" x14ac:dyDescent="0.3">
      <c r="P557653" s="83"/>
    </row>
    <row r="557654" spans="16:16" x14ac:dyDescent="0.3">
      <c r="P557654" s="83"/>
    </row>
    <row r="557655" spans="16:16" x14ac:dyDescent="0.3">
      <c r="P557655" s="83"/>
    </row>
    <row r="557656" spans="16:16" x14ac:dyDescent="0.3">
      <c r="P557656" s="83"/>
    </row>
    <row r="557657" spans="16:16" x14ac:dyDescent="0.3">
      <c r="P557657" s="83"/>
    </row>
    <row r="557658" spans="16:16" x14ac:dyDescent="0.3">
      <c r="P557658" s="83"/>
    </row>
    <row r="557659" spans="16:16" x14ac:dyDescent="0.3">
      <c r="P557659" s="83"/>
    </row>
    <row r="557660" spans="16:16" x14ac:dyDescent="0.3">
      <c r="P557660" s="83"/>
    </row>
    <row r="557661" spans="16:16" x14ac:dyDescent="0.3">
      <c r="P557661" s="83"/>
    </row>
    <row r="557662" spans="16:16" x14ac:dyDescent="0.3">
      <c r="P557662" s="83"/>
    </row>
    <row r="557663" spans="16:16" x14ac:dyDescent="0.3">
      <c r="P557663" s="83"/>
    </row>
    <row r="557664" spans="16:16" x14ac:dyDescent="0.3">
      <c r="P557664" s="83"/>
    </row>
    <row r="557665" spans="16:16" x14ac:dyDescent="0.3">
      <c r="P557665" s="83"/>
    </row>
    <row r="557666" spans="16:16" x14ac:dyDescent="0.3">
      <c r="P557666" s="83"/>
    </row>
    <row r="557667" spans="16:16" x14ac:dyDescent="0.3">
      <c r="P557667" s="83"/>
    </row>
    <row r="557668" spans="16:16" x14ac:dyDescent="0.3">
      <c r="P557668" s="83"/>
    </row>
    <row r="557669" spans="16:16" x14ac:dyDescent="0.3">
      <c r="P557669" s="83"/>
    </row>
    <row r="557670" spans="16:16" x14ac:dyDescent="0.3">
      <c r="P557670" s="83"/>
    </row>
    <row r="557671" spans="16:16" x14ac:dyDescent="0.3">
      <c r="P557671" s="83"/>
    </row>
    <row r="557672" spans="16:16" x14ac:dyDescent="0.3">
      <c r="P557672" s="83"/>
    </row>
    <row r="557673" spans="16:16" x14ac:dyDescent="0.3">
      <c r="P557673" s="83"/>
    </row>
    <row r="557674" spans="16:16" x14ac:dyDescent="0.3">
      <c r="P557674" s="83"/>
    </row>
    <row r="557675" spans="16:16" x14ac:dyDescent="0.3">
      <c r="P557675" s="83"/>
    </row>
    <row r="557676" spans="16:16" x14ac:dyDescent="0.3">
      <c r="P557676" s="83"/>
    </row>
    <row r="557677" spans="16:16" x14ac:dyDescent="0.3">
      <c r="P557677" s="83"/>
    </row>
    <row r="557678" spans="16:16" x14ac:dyDescent="0.3">
      <c r="P557678" s="83"/>
    </row>
    <row r="557679" spans="16:16" x14ac:dyDescent="0.3">
      <c r="P557679" s="83"/>
    </row>
    <row r="557680" spans="16:16" x14ac:dyDescent="0.3">
      <c r="P557680" s="83"/>
    </row>
    <row r="557681" spans="16:16" x14ac:dyDescent="0.3">
      <c r="P557681" s="83"/>
    </row>
    <row r="557682" spans="16:16" x14ac:dyDescent="0.3">
      <c r="P557682" s="83"/>
    </row>
    <row r="557683" spans="16:16" x14ac:dyDescent="0.3">
      <c r="P557683" s="83"/>
    </row>
    <row r="557684" spans="16:16" x14ac:dyDescent="0.3">
      <c r="P557684" s="83"/>
    </row>
    <row r="557685" spans="16:16" x14ac:dyDescent="0.3">
      <c r="P557685" s="83"/>
    </row>
    <row r="557686" spans="16:16" x14ac:dyDescent="0.3">
      <c r="P557686" s="83"/>
    </row>
    <row r="557687" spans="16:16" x14ac:dyDescent="0.3">
      <c r="P557687" s="83"/>
    </row>
    <row r="557688" spans="16:16" x14ac:dyDescent="0.3">
      <c r="P557688" s="83"/>
    </row>
    <row r="557689" spans="16:16" x14ac:dyDescent="0.3">
      <c r="P557689" s="83"/>
    </row>
    <row r="557690" spans="16:16" x14ac:dyDescent="0.3">
      <c r="P557690" s="83"/>
    </row>
    <row r="557691" spans="16:16" x14ac:dyDescent="0.3">
      <c r="P557691" s="83"/>
    </row>
    <row r="557692" spans="16:16" x14ac:dyDescent="0.3">
      <c r="P557692" s="83"/>
    </row>
    <row r="557693" spans="16:16" x14ac:dyDescent="0.3">
      <c r="P557693" s="83"/>
    </row>
    <row r="557694" spans="16:16" x14ac:dyDescent="0.3">
      <c r="P557694" s="83"/>
    </row>
    <row r="557695" spans="16:16" x14ac:dyDescent="0.3">
      <c r="P557695" s="83"/>
    </row>
    <row r="557696" spans="16:16" x14ac:dyDescent="0.3">
      <c r="P557696" s="83"/>
    </row>
    <row r="557697" spans="16:16" x14ac:dyDescent="0.3">
      <c r="P557697" s="83"/>
    </row>
    <row r="557698" spans="16:16" x14ac:dyDescent="0.3">
      <c r="P557698" s="83"/>
    </row>
    <row r="557699" spans="16:16" x14ac:dyDescent="0.3">
      <c r="P557699" s="83"/>
    </row>
    <row r="557700" spans="16:16" x14ac:dyDescent="0.3">
      <c r="P557700" s="83"/>
    </row>
    <row r="557701" spans="16:16" x14ac:dyDescent="0.3">
      <c r="P557701" s="83"/>
    </row>
    <row r="557702" spans="16:16" x14ac:dyDescent="0.3">
      <c r="P557702" s="83"/>
    </row>
    <row r="557703" spans="16:16" x14ac:dyDescent="0.3">
      <c r="P557703" s="83"/>
    </row>
    <row r="557704" spans="16:16" x14ac:dyDescent="0.3">
      <c r="P557704" s="83"/>
    </row>
    <row r="557705" spans="16:16" x14ac:dyDescent="0.3">
      <c r="P557705" s="83"/>
    </row>
    <row r="557706" spans="16:16" x14ac:dyDescent="0.3">
      <c r="P557706" s="83"/>
    </row>
    <row r="557707" spans="16:16" x14ac:dyDescent="0.3">
      <c r="P557707" s="83"/>
    </row>
    <row r="557708" spans="16:16" x14ac:dyDescent="0.3">
      <c r="P557708" s="83"/>
    </row>
    <row r="557709" spans="16:16" x14ac:dyDescent="0.3">
      <c r="P557709" s="83"/>
    </row>
    <row r="557710" spans="16:16" x14ac:dyDescent="0.3">
      <c r="P557710" s="83"/>
    </row>
    <row r="557711" spans="16:16" x14ac:dyDescent="0.3">
      <c r="P557711" s="83"/>
    </row>
    <row r="557712" spans="16:16" x14ac:dyDescent="0.3">
      <c r="P557712" s="83"/>
    </row>
    <row r="557713" spans="16:16" x14ac:dyDescent="0.3">
      <c r="P557713" s="83"/>
    </row>
    <row r="557714" spans="16:16" x14ac:dyDescent="0.3">
      <c r="P557714" s="83"/>
    </row>
    <row r="557715" spans="16:16" x14ac:dyDescent="0.3">
      <c r="P557715" s="83"/>
    </row>
    <row r="557716" spans="16:16" x14ac:dyDescent="0.3">
      <c r="P557716" s="83"/>
    </row>
    <row r="557717" spans="16:16" x14ac:dyDescent="0.3">
      <c r="P557717" s="83"/>
    </row>
    <row r="557718" spans="16:16" x14ac:dyDescent="0.3">
      <c r="P557718" s="83"/>
    </row>
    <row r="557719" spans="16:16" x14ac:dyDescent="0.3">
      <c r="P557719" s="83"/>
    </row>
    <row r="557720" spans="16:16" x14ac:dyDescent="0.3">
      <c r="P557720" s="83"/>
    </row>
    <row r="557721" spans="16:16" x14ac:dyDescent="0.3">
      <c r="P557721" s="83"/>
    </row>
    <row r="557722" spans="16:16" x14ac:dyDescent="0.3">
      <c r="P557722" s="83"/>
    </row>
    <row r="557723" spans="16:16" x14ac:dyDescent="0.3">
      <c r="P557723" s="83"/>
    </row>
    <row r="557724" spans="16:16" x14ac:dyDescent="0.3">
      <c r="P557724" s="83"/>
    </row>
    <row r="557725" spans="16:16" x14ac:dyDescent="0.3">
      <c r="P557725" s="83"/>
    </row>
    <row r="557726" spans="16:16" x14ac:dyDescent="0.3">
      <c r="P557726" s="83"/>
    </row>
    <row r="557727" spans="16:16" x14ac:dyDescent="0.3">
      <c r="P557727" s="83"/>
    </row>
    <row r="557728" spans="16:16" x14ac:dyDescent="0.3">
      <c r="P557728" s="83"/>
    </row>
    <row r="557729" spans="16:16" x14ac:dyDescent="0.3">
      <c r="P557729" s="83"/>
    </row>
    <row r="557730" spans="16:16" x14ac:dyDescent="0.3">
      <c r="P557730" s="83"/>
    </row>
    <row r="557731" spans="16:16" x14ac:dyDescent="0.3">
      <c r="P557731" s="83"/>
    </row>
    <row r="557732" spans="16:16" x14ac:dyDescent="0.3">
      <c r="P557732" s="83"/>
    </row>
    <row r="557733" spans="16:16" x14ac:dyDescent="0.3">
      <c r="P557733" s="83"/>
    </row>
    <row r="557734" spans="16:16" x14ac:dyDescent="0.3">
      <c r="P557734" s="83"/>
    </row>
    <row r="557735" spans="16:16" x14ac:dyDescent="0.3">
      <c r="P557735" s="83"/>
    </row>
    <row r="557736" spans="16:16" x14ac:dyDescent="0.3">
      <c r="P557736" s="83"/>
    </row>
    <row r="557737" spans="16:16" x14ac:dyDescent="0.3">
      <c r="P557737" s="83"/>
    </row>
    <row r="557738" spans="16:16" x14ac:dyDescent="0.3">
      <c r="P557738" s="83"/>
    </row>
    <row r="557739" spans="16:16" x14ac:dyDescent="0.3">
      <c r="P557739" s="83"/>
    </row>
    <row r="557740" spans="16:16" x14ac:dyDescent="0.3">
      <c r="P557740" s="83"/>
    </row>
    <row r="557741" spans="16:16" x14ac:dyDescent="0.3">
      <c r="P557741" s="83"/>
    </row>
    <row r="557742" spans="16:16" x14ac:dyDescent="0.3">
      <c r="P557742" s="83"/>
    </row>
    <row r="557743" spans="16:16" x14ac:dyDescent="0.3">
      <c r="P557743" s="83"/>
    </row>
    <row r="557744" spans="16:16" x14ac:dyDescent="0.3">
      <c r="P557744" s="83"/>
    </row>
    <row r="557745" spans="16:16" x14ac:dyDescent="0.3">
      <c r="P557745" s="83"/>
    </row>
    <row r="557746" spans="16:16" x14ac:dyDescent="0.3">
      <c r="P557746" s="83"/>
    </row>
    <row r="557747" spans="16:16" x14ac:dyDescent="0.3">
      <c r="P557747" s="83"/>
    </row>
    <row r="557748" spans="16:16" x14ac:dyDescent="0.3">
      <c r="P557748" s="83"/>
    </row>
    <row r="557749" spans="16:16" x14ac:dyDescent="0.3">
      <c r="P557749" s="83"/>
    </row>
    <row r="557750" spans="16:16" x14ac:dyDescent="0.3">
      <c r="P557750" s="83"/>
    </row>
    <row r="557751" spans="16:16" x14ac:dyDescent="0.3">
      <c r="P557751" s="83"/>
    </row>
    <row r="557752" spans="16:16" x14ac:dyDescent="0.3">
      <c r="P557752" s="83"/>
    </row>
    <row r="557753" spans="16:16" x14ac:dyDescent="0.3">
      <c r="P557753" s="83"/>
    </row>
    <row r="557754" spans="16:16" x14ac:dyDescent="0.3">
      <c r="P557754" s="83"/>
    </row>
    <row r="557755" spans="16:16" x14ac:dyDescent="0.3">
      <c r="P557755" s="83"/>
    </row>
    <row r="557756" spans="16:16" x14ac:dyDescent="0.3">
      <c r="P557756" s="83"/>
    </row>
    <row r="557757" spans="16:16" x14ac:dyDescent="0.3">
      <c r="P557757" s="83"/>
    </row>
    <row r="557758" spans="16:16" x14ac:dyDescent="0.3">
      <c r="P557758" s="83"/>
    </row>
    <row r="557759" spans="16:16" x14ac:dyDescent="0.3">
      <c r="P557759" s="83"/>
    </row>
    <row r="557760" spans="16:16" x14ac:dyDescent="0.3">
      <c r="P557760" s="83"/>
    </row>
    <row r="557761" spans="16:16" x14ac:dyDescent="0.3">
      <c r="P557761" s="83"/>
    </row>
    <row r="557762" spans="16:16" x14ac:dyDescent="0.3">
      <c r="P557762" s="83"/>
    </row>
    <row r="557763" spans="16:16" x14ac:dyDescent="0.3">
      <c r="P557763" s="83"/>
    </row>
    <row r="557764" spans="16:16" x14ac:dyDescent="0.3">
      <c r="P557764" s="83"/>
    </row>
    <row r="557765" spans="16:16" x14ac:dyDescent="0.3">
      <c r="P557765" s="83"/>
    </row>
    <row r="557766" spans="16:16" x14ac:dyDescent="0.3">
      <c r="P557766" s="83"/>
    </row>
    <row r="557767" spans="16:16" x14ac:dyDescent="0.3">
      <c r="P557767" s="83"/>
    </row>
    <row r="557768" spans="16:16" x14ac:dyDescent="0.3">
      <c r="P557768" s="83"/>
    </row>
    <row r="557769" spans="16:16" x14ac:dyDescent="0.3">
      <c r="P557769" s="83"/>
    </row>
    <row r="557770" spans="16:16" x14ac:dyDescent="0.3">
      <c r="P557770" s="83"/>
    </row>
    <row r="557771" spans="16:16" x14ac:dyDescent="0.3">
      <c r="P557771" s="83"/>
    </row>
    <row r="557772" spans="16:16" x14ac:dyDescent="0.3">
      <c r="P557772" s="83"/>
    </row>
    <row r="557773" spans="16:16" x14ac:dyDescent="0.3">
      <c r="P557773" s="83"/>
    </row>
    <row r="557774" spans="16:16" x14ac:dyDescent="0.3">
      <c r="P557774" s="83"/>
    </row>
    <row r="557775" spans="16:16" x14ac:dyDescent="0.3">
      <c r="P557775" s="83"/>
    </row>
    <row r="557776" spans="16:16" x14ac:dyDescent="0.3">
      <c r="P557776" s="83"/>
    </row>
    <row r="557777" spans="16:16" x14ac:dyDescent="0.3">
      <c r="P557777" s="83"/>
    </row>
    <row r="557778" spans="16:16" x14ac:dyDescent="0.3">
      <c r="P557778" s="83"/>
    </row>
    <row r="557779" spans="16:16" x14ac:dyDescent="0.3">
      <c r="P557779" s="83"/>
    </row>
    <row r="557780" spans="16:16" x14ac:dyDescent="0.3">
      <c r="P557780" s="83"/>
    </row>
    <row r="557781" spans="16:16" x14ac:dyDescent="0.3">
      <c r="P557781" s="83"/>
    </row>
    <row r="557782" spans="16:16" x14ac:dyDescent="0.3">
      <c r="P557782" s="83"/>
    </row>
    <row r="557783" spans="16:16" x14ac:dyDescent="0.3">
      <c r="P557783" s="83"/>
    </row>
    <row r="557784" spans="16:16" x14ac:dyDescent="0.3">
      <c r="P557784" s="83"/>
    </row>
    <row r="557785" spans="16:16" x14ac:dyDescent="0.3">
      <c r="P557785" s="83"/>
    </row>
    <row r="557786" spans="16:16" x14ac:dyDescent="0.3">
      <c r="P557786" s="83"/>
    </row>
    <row r="557787" spans="16:16" x14ac:dyDescent="0.3">
      <c r="P557787" s="83"/>
    </row>
    <row r="557788" spans="16:16" x14ac:dyDescent="0.3">
      <c r="P557788" s="83"/>
    </row>
    <row r="557789" spans="16:16" x14ac:dyDescent="0.3">
      <c r="P557789" s="83"/>
    </row>
    <row r="557790" spans="16:16" x14ac:dyDescent="0.3">
      <c r="P557790" s="83"/>
    </row>
    <row r="557791" spans="16:16" x14ac:dyDescent="0.3">
      <c r="P557791" s="83"/>
    </row>
    <row r="557792" spans="16:16" x14ac:dyDescent="0.3">
      <c r="P557792" s="83"/>
    </row>
    <row r="557793" spans="16:16" x14ac:dyDescent="0.3">
      <c r="P557793" s="83"/>
    </row>
    <row r="557794" spans="16:16" x14ac:dyDescent="0.3">
      <c r="P557794" s="83"/>
    </row>
    <row r="557795" spans="16:16" x14ac:dyDescent="0.3">
      <c r="P557795" s="83"/>
    </row>
    <row r="557796" spans="16:16" x14ac:dyDescent="0.3">
      <c r="P557796" s="83"/>
    </row>
    <row r="557797" spans="16:16" x14ac:dyDescent="0.3">
      <c r="P557797" s="83"/>
    </row>
    <row r="557798" spans="16:16" x14ac:dyDescent="0.3">
      <c r="P557798" s="83"/>
    </row>
    <row r="557799" spans="16:16" x14ac:dyDescent="0.3">
      <c r="P557799" s="83"/>
    </row>
    <row r="557800" spans="16:16" x14ac:dyDescent="0.3">
      <c r="P557800" s="83"/>
    </row>
    <row r="557801" spans="16:16" x14ac:dyDescent="0.3">
      <c r="P557801" s="83"/>
    </row>
    <row r="557802" spans="16:16" x14ac:dyDescent="0.3">
      <c r="P557802" s="83"/>
    </row>
    <row r="557803" spans="16:16" x14ac:dyDescent="0.3">
      <c r="P557803" s="83"/>
    </row>
    <row r="557804" spans="16:16" x14ac:dyDescent="0.3">
      <c r="P557804" s="83"/>
    </row>
    <row r="557805" spans="16:16" x14ac:dyDescent="0.3">
      <c r="P557805" s="83"/>
    </row>
    <row r="557806" spans="16:16" x14ac:dyDescent="0.3">
      <c r="P557806" s="83"/>
    </row>
    <row r="557807" spans="16:16" x14ac:dyDescent="0.3">
      <c r="P557807" s="83"/>
    </row>
    <row r="557808" spans="16:16" x14ac:dyDescent="0.3">
      <c r="P557808" s="83"/>
    </row>
    <row r="557809" spans="16:16" x14ac:dyDescent="0.3">
      <c r="P557809" s="83"/>
    </row>
    <row r="557810" spans="16:16" x14ac:dyDescent="0.3">
      <c r="P557810" s="83"/>
    </row>
    <row r="557811" spans="16:16" x14ac:dyDescent="0.3">
      <c r="P557811" s="83"/>
    </row>
    <row r="557812" spans="16:16" x14ac:dyDescent="0.3">
      <c r="P557812" s="83"/>
    </row>
    <row r="557813" spans="16:16" x14ac:dyDescent="0.3">
      <c r="P557813" s="83"/>
    </row>
    <row r="557814" spans="16:16" x14ac:dyDescent="0.3">
      <c r="P557814" s="83"/>
    </row>
    <row r="557815" spans="16:16" x14ac:dyDescent="0.3">
      <c r="P557815" s="83"/>
    </row>
    <row r="557816" spans="16:16" x14ac:dyDescent="0.3">
      <c r="P557816" s="83"/>
    </row>
    <row r="557817" spans="16:16" x14ac:dyDescent="0.3">
      <c r="P557817" s="83"/>
    </row>
    <row r="557818" spans="16:16" x14ac:dyDescent="0.3">
      <c r="P557818" s="83"/>
    </row>
    <row r="557819" spans="16:16" x14ac:dyDescent="0.3">
      <c r="P557819" s="83"/>
    </row>
    <row r="557820" spans="16:16" x14ac:dyDescent="0.3">
      <c r="P557820" s="83"/>
    </row>
    <row r="557821" spans="16:16" x14ac:dyDescent="0.3">
      <c r="P557821" s="83"/>
    </row>
    <row r="557822" spans="16:16" x14ac:dyDescent="0.3">
      <c r="P557822" s="83"/>
    </row>
    <row r="557823" spans="16:16" x14ac:dyDescent="0.3">
      <c r="P557823" s="83"/>
    </row>
    <row r="557824" spans="16:16" x14ac:dyDescent="0.3">
      <c r="P557824" s="83"/>
    </row>
    <row r="557825" spans="16:16" x14ac:dyDescent="0.3">
      <c r="P557825" s="83"/>
    </row>
    <row r="557826" spans="16:16" x14ac:dyDescent="0.3">
      <c r="P557826" s="83"/>
    </row>
    <row r="557827" spans="16:16" x14ac:dyDescent="0.3">
      <c r="P557827" s="83"/>
    </row>
    <row r="557828" spans="16:16" x14ac:dyDescent="0.3">
      <c r="P557828" s="83"/>
    </row>
    <row r="557829" spans="16:16" x14ac:dyDescent="0.3">
      <c r="P557829" s="83"/>
    </row>
    <row r="557830" spans="16:16" x14ac:dyDescent="0.3">
      <c r="P557830" s="83"/>
    </row>
    <row r="557831" spans="16:16" x14ac:dyDescent="0.3">
      <c r="P557831" s="83"/>
    </row>
    <row r="557832" spans="16:16" x14ac:dyDescent="0.3">
      <c r="P557832" s="83"/>
    </row>
    <row r="557833" spans="16:16" x14ac:dyDescent="0.3">
      <c r="P557833" s="83"/>
    </row>
    <row r="557834" spans="16:16" x14ac:dyDescent="0.3">
      <c r="P557834" s="83"/>
    </row>
    <row r="557835" spans="16:16" x14ac:dyDescent="0.3">
      <c r="P557835" s="83"/>
    </row>
    <row r="557836" spans="16:16" x14ac:dyDescent="0.3">
      <c r="P557836" s="83"/>
    </row>
    <row r="557837" spans="16:16" x14ac:dyDescent="0.3">
      <c r="P557837" s="83"/>
    </row>
    <row r="557838" spans="16:16" x14ac:dyDescent="0.3">
      <c r="P557838" s="83"/>
    </row>
    <row r="557839" spans="16:16" x14ac:dyDescent="0.3">
      <c r="P557839" s="83"/>
    </row>
    <row r="557840" spans="16:16" x14ac:dyDescent="0.3">
      <c r="P557840" s="83"/>
    </row>
    <row r="557841" spans="16:16" x14ac:dyDescent="0.3">
      <c r="P557841" s="83"/>
    </row>
    <row r="557842" spans="16:16" x14ac:dyDescent="0.3">
      <c r="P557842" s="83"/>
    </row>
    <row r="557843" spans="16:16" x14ac:dyDescent="0.3">
      <c r="P557843" s="83"/>
    </row>
    <row r="557844" spans="16:16" x14ac:dyDescent="0.3">
      <c r="P557844" s="83"/>
    </row>
    <row r="557845" spans="16:16" x14ac:dyDescent="0.3">
      <c r="P557845" s="83"/>
    </row>
    <row r="557846" spans="16:16" x14ac:dyDescent="0.3">
      <c r="P557846" s="83"/>
    </row>
    <row r="557847" spans="16:16" x14ac:dyDescent="0.3">
      <c r="P557847" s="83"/>
    </row>
    <row r="557848" spans="16:16" x14ac:dyDescent="0.3">
      <c r="P557848" s="83"/>
    </row>
    <row r="557849" spans="16:16" x14ac:dyDescent="0.3">
      <c r="P557849" s="83"/>
    </row>
    <row r="557850" spans="16:16" x14ac:dyDescent="0.3">
      <c r="P557850" s="83"/>
    </row>
    <row r="557851" spans="16:16" x14ac:dyDescent="0.3">
      <c r="P557851" s="83"/>
    </row>
    <row r="557852" spans="16:16" x14ac:dyDescent="0.3">
      <c r="P557852" s="83"/>
    </row>
    <row r="557853" spans="16:16" x14ac:dyDescent="0.3">
      <c r="P557853" s="83"/>
    </row>
    <row r="557854" spans="16:16" x14ac:dyDescent="0.3">
      <c r="P557854" s="83"/>
    </row>
    <row r="557855" spans="16:16" x14ac:dyDescent="0.3">
      <c r="P557855" s="83"/>
    </row>
    <row r="557856" spans="16:16" x14ac:dyDescent="0.3">
      <c r="P557856" s="83"/>
    </row>
    <row r="557857" spans="16:16" x14ac:dyDescent="0.3">
      <c r="P557857" s="83"/>
    </row>
    <row r="557858" spans="16:16" x14ac:dyDescent="0.3">
      <c r="P557858" s="83"/>
    </row>
    <row r="557859" spans="16:16" x14ac:dyDescent="0.3">
      <c r="P557859" s="83"/>
    </row>
    <row r="557860" spans="16:16" x14ac:dyDescent="0.3">
      <c r="P557860" s="83"/>
    </row>
    <row r="557861" spans="16:16" x14ac:dyDescent="0.3">
      <c r="P557861" s="83"/>
    </row>
    <row r="557862" spans="16:16" x14ac:dyDescent="0.3">
      <c r="P557862" s="83"/>
    </row>
    <row r="557863" spans="16:16" x14ac:dyDescent="0.3">
      <c r="P557863" s="83"/>
    </row>
    <row r="557864" spans="16:16" x14ac:dyDescent="0.3">
      <c r="P557864" s="83"/>
    </row>
    <row r="557865" spans="16:16" x14ac:dyDescent="0.3">
      <c r="P557865" s="83"/>
    </row>
    <row r="557866" spans="16:16" x14ac:dyDescent="0.3">
      <c r="P557866" s="83"/>
    </row>
    <row r="557867" spans="16:16" x14ac:dyDescent="0.3">
      <c r="P557867" s="83"/>
    </row>
    <row r="557868" spans="16:16" x14ac:dyDescent="0.3">
      <c r="P557868" s="83"/>
    </row>
    <row r="557869" spans="16:16" x14ac:dyDescent="0.3">
      <c r="P557869" s="83"/>
    </row>
    <row r="557870" spans="16:16" x14ac:dyDescent="0.3">
      <c r="P557870" s="83"/>
    </row>
    <row r="557871" spans="16:16" x14ac:dyDescent="0.3">
      <c r="P557871" s="83"/>
    </row>
    <row r="557872" spans="16:16" x14ac:dyDescent="0.3">
      <c r="P557872" s="83"/>
    </row>
    <row r="557873" spans="16:16" x14ac:dyDescent="0.3">
      <c r="P557873" s="83"/>
    </row>
    <row r="557874" spans="16:16" x14ac:dyDescent="0.3">
      <c r="P557874" s="83"/>
    </row>
    <row r="557875" spans="16:16" x14ac:dyDescent="0.3">
      <c r="P557875" s="83"/>
    </row>
    <row r="557876" spans="16:16" x14ac:dyDescent="0.3">
      <c r="P557876" s="83"/>
    </row>
    <row r="557877" spans="16:16" x14ac:dyDescent="0.3">
      <c r="P557877" s="83"/>
    </row>
    <row r="557878" spans="16:16" x14ac:dyDescent="0.3">
      <c r="P557878" s="83"/>
    </row>
    <row r="557879" spans="16:16" x14ac:dyDescent="0.3">
      <c r="P557879" s="83"/>
    </row>
    <row r="557880" spans="16:16" x14ac:dyDescent="0.3">
      <c r="P557880" s="83"/>
    </row>
    <row r="557881" spans="16:16" x14ac:dyDescent="0.3">
      <c r="P557881" s="83"/>
    </row>
    <row r="557882" spans="16:16" x14ac:dyDescent="0.3">
      <c r="P557882" s="83"/>
    </row>
    <row r="557883" spans="16:16" x14ac:dyDescent="0.3">
      <c r="P557883" s="83"/>
    </row>
    <row r="557884" spans="16:16" x14ac:dyDescent="0.3">
      <c r="P557884" s="83"/>
    </row>
    <row r="557885" spans="16:16" x14ac:dyDescent="0.3">
      <c r="P557885" s="83"/>
    </row>
    <row r="557886" spans="16:16" x14ac:dyDescent="0.3">
      <c r="P557886" s="83"/>
    </row>
    <row r="557887" spans="16:16" x14ac:dyDescent="0.3">
      <c r="P557887" s="83"/>
    </row>
    <row r="557888" spans="16:16" x14ac:dyDescent="0.3">
      <c r="P557888" s="83"/>
    </row>
    <row r="557889" spans="16:16" x14ac:dyDescent="0.3">
      <c r="P557889" s="83"/>
    </row>
    <row r="557890" spans="16:16" x14ac:dyDescent="0.3">
      <c r="P557890" s="83"/>
    </row>
    <row r="557891" spans="16:16" x14ac:dyDescent="0.3">
      <c r="P557891" s="83"/>
    </row>
    <row r="557892" spans="16:16" x14ac:dyDescent="0.3">
      <c r="P557892" s="83"/>
    </row>
    <row r="557893" spans="16:16" x14ac:dyDescent="0.3">
      <c r="P557893" s="83"/>
    </row>
    <row r="557894" spans="16:16" x14ac:dyDescent="0.3">
      <c r="P557894" s="83"/>
    </row>
    <row r="557895" spans="16:16" x14ac:dyDescent="0.3">
      <c r="P557895" s="83"/>
    </row>
    <row r="557896" spans="16:16" x14ac:dyDescent="0.3">
      <c r="P557896" s="83"/>
    </row>
    <row r="557897" spans="16:16" x14ac:dyDescent="0.3">
      <c r="P557897" s="83"/>
    </row>
    <row r="557898" spans="16:16" x14ac:dyDescent="0.3">
      <c r="P557898" s="83"/>
    </row>
    <row r="557899" spans="16:16" x14ac:dyDescent="0.3">
      <c r="P557899" s="83"/>
    </row>
    <row r="557900" spans="16:16" x14ac:dyDescent="0.3">
      <c r="P557900" s="83"/>
    </row>
    <row r="557901" spans="16:16" x14ac:dyDescent="0.3">
      <c r="P557901" s="83"/>
    </row>
    <row r="557902" spans="16:16" x14ac:dyDescent="0.3">
      <c r="P557902" s="83"/>
    </row>
    <row r="557903" spans="16:16" x14ac:dyDescent="0.3">
      <c r="P557903" s="83"/>
    </row>
    <row r="557904" spans="16:16" x14ac:dyDescent="0.3">
      <c r="P557904" s="83"/>
    </row>
    <row r="557905" spans="16:16" x14ac:dyDescent="0.3">
      <c r="P557905" s="83"/>
    </row>
    <row r="557906" spans="16:16" x14ac:dyDescent="0.3">
      <c r="P557906" s="83"/>
    </row>
    <row r="557907" spans="16:16" x14ac:dyDescent="0.3">
      <c r="P557907" s="83"/>
    </row>
    <row r="557908" spans="16:16" x14ac:dyDescent="0.3">
      <c r="P557908" s="83"/>
    </row>
    <row r="557909" spans="16:16" x14ac:dyDescent="0.3">
      <c r="P557909" s="83"/>
    </row>
    <row r="557910" spans="16:16" x14ac:dyDescent="0.3">
      <c r="P557910" s="83"/>
    </row>
    <row r="557911" spans="16:16" x14ac:dyDescent="0.3">
      <c r="P557911" s="83"/>
    </row>
    <row r="557912" spans="16:16" x14ac:dyDescent="0.3">
      <c r="P557912" s="83"/>
    </row>
    <row r="557913" spans="16:16" x14ac:dyDescent="0.3">
      <c r="P557913" s="83"/>
    </row>
    <row r="557914" spans="16:16" x14ac:dyDescent="0.3">
      <c r="P557914" s="83"/>
    </row>
    <row r="557915" spans="16:16" x14ac:dyDescent="0.3">
      <c r="P557915" s="83"/>
    </row>
    <row r="557916" spans="16:16" x14ac:dyDescent="0.3">
      <c r="P557916" s="83"/>
    </row>
    <row r="557917" spans="16:16" x14ac:dyDescent="0.3">
      <c r="P557917" s="83"/>
    </row>
    <row r="557918" spans="16:16" x14ac:dyDescent="0.3">
      <c r="P557918" s="83"/>
    </row>
    <row r="557919" spans="16:16" x14ac:dyDescent="0.3">
      <c r="P557919" s="83"/>
    </row>
    <row r="557920" spans="16:16" x14ac:dyDescent="0.3">
      <c r="P557920" s="83"/>
    </row>
    <row r="557921" spans="16:16" x14ac:dyDescent="0.3">
      <c r="P557921" s="83"/>
    </row>
    <row r="557922" spans="16:16" x14ac:dyDescent="0.3">
      <c r="P557922" s="83"/>
    </row>
    <row r="557923" spans="16:16" x14ac:dyDescent="0.3">
      <c r="P557923" s="83"/>
    </row>
    <row r="557924" spans="16:16" x14ac:dyDescent="0.3">
      <c r="P557924" s="83"/>
    </row>
    <row r="557925" spans="16:16" x14ac:dyDescent="0.3">
      <c r="P557925" s="83"/>
    </row>
    <row r="557926" spans="16:16" x14ac:dyDescent="0.3">
      <c r="P557926" s="83"/>
    </row>
    <row r="557927" spans="16:16" x14ac:dyDescent="0.3">
      <c r="P557927" s="83"/>
    </row>
    <row r="557928" spans="16:16" x14ac:dyDescent="0.3">
      <c r="P557928" s="83"/>
    </row>
    <row r="557929" spans="16:16" x14ac:dyDescent="0.3">
      <c r="P557929" s="83"/>
    </row>
    <row r="557930" spans="16:16" x14ac:dyDescent="0.3">
      <c r="P557930" s="83"/>
    </row>
    <row r="557931" spans="16:16" x14ac:dyDescent="0.3">
      <c r="P557931" s="83"/>
    </row>
    <row r="557932" spans="16:16" x14ac:dyDescent="0.3">
      <c r="P557932" s="83"/>
    </row>
    <row r="557933" spans="16:16" x14ac:dyDescent="0.3">
      <c r="P557933" s="83"/>
    </row>
    <row r="557934" spans="16:16" x14ac:dyDescent="0.3">
      <c r="P557934" s="83"/>
    </row>
    <row r="557935" spans="16:16" x14ac:dyDescent="0.3">
      <c r="P557935" s="83"/>
    </row>
    <row r="557936" spans="16:16" x14ac:dyDescent="0.3">
      <c r="P557936" s="83"/>
    </row>
    <row r="557937" spans="16:16" x14ac:dyDescent="0.3">
      <c r="P557937" s="83"/>
    </row>
    <row r="557938" spans="16:16" x14ac:dyDescent="0.3">
      <c r="P557938" s="83"/>
    </row>
    <row r="557939" spans="16:16" x14ac:dyDescent="0.3">
      <c r="P557939" s="83"/>
    </row>
    <row r="557940" spans="16:16" x14ac:dyDescent="0.3">
      <c r="P557940" s="83"/>
    </row>
    <row r="557941" spans="16:16" x14ac:dyDescent="0.3">
      <c r="P557941" s="83"/>
    </row>
    <row r="557942" spans="16:16" x14ac:dyDescent="0.3">
      <c r="P557942" s="83"/>
    </row>
    <row r="557943" spans="16:16" x14ac:dyDescent="0.3">
      <c r="P557943" s="83"/>
    </row>
    <row r="557944" spans="16:16" x14ac:dyDescent="0.3">
      <c r="P557944" s="83"/>
    </row>
    <row r="557945" spans="16:16" x14ac:dyDescent="0.3">
      <c r="P557945" s="83"/>
    </row>
    <row r="557946" spans="16:16" x14ac:dyDescent="0.3">
      <c r="P557946" s="83"/>
    </row>
    <row r="557947" spans="16:16" x14ac:dyDescent="0.3">
      <c r="P557947" s="83"/>
    </row>
    <row r="557948" spans="16:16" x14ac:dyDescent="0.3">
      <c r="P557948" s="83"/>
    </row>
    <row r="557949" spans="16:16" x14ac:dyDescent="0.3">
      <c r="P557949" s="83"/>
    </row>
    <row r="557950" spans="16:16" x14ac:dyDescent="0.3">
      <c r="P557950" s="83"/>
    </row>
    <row r="557951" spans="16:16" x14ac:dyDescent="0.3">
      <c r="P557951" s="83"/>
    </row>
    <row r="557952" spans="16:16" x14ac:dyDescent="0.3">
      <c r="P557952" s="83"/>
    </row>
    <row r="557953" spans="16:16" x14ac:dyDescent="0.3">
      <c r="P557953" s="83"/>
    </row>
    <row r="557954" spans="16:16" x14ac:dyDescent="0.3">
      <c r="P557954" s="83"/>
    </row>
    <row r="557955" spans="16:16" x14ac:dyDescent="0.3">
      <c r="P557955" s="83"/>
    </row>
    <row r="557956" spans="16:16" x14ac:dyDescent="0.3">
      <c r="P557956" s="83"/>
    </row>
    <row r="557957" spans="16:16" x14ac:dyDescent="0.3">
      <c r="P557957" s="83"/>
    </row>
    <row r="557958" spans="16:16" x14ac:dyDescent="0.3">
      <c r="P557958" s="83"/>
    </row>
    <row r="557959" spans="16:16" x14ac:dyDescent="0.3">
      <c r="P557959" s="83"/>
    </row>
    <row r="557960" spans="16:16" x14ac:dyDescent="0.3">
      <c r="P557960" s="83"/>
    </row>
    <row r="557961" spans="16:16" x14ac:dyDescent="0.3">
      <c r="P557961" s="83"/>
    </row>
    <row r="557962" spans="16:16" x14ac:dyDescent="0.3">
      <c r="P557962" s="83"/>
    </row>
    <row r="557963" spans="16:16" x14ac:dyDescent="0.3">
      <c r="P557963" s="83"/>
    </row>
    <row r="557964" spans="16:16" x14ac:dyDescent="0.3">
      <c r="P557964" s="83"/>
    </row>
    <row r="557965" spans="16:16" x14ac:dyDescent="0.3">
      <c r="P557965" s="83"/>
    </row>
    <row r="557966" spans="16:16" x14ac:dyDescent="0.3">
      <c r="P557966" s="83"/>
    </row>
    <row r="557967" spans="16:16" x14ac:dyDescent="0.3">
      <c r="P557967" s="83"/>
    </row>
    <row r="557968" spans="16:16" x14ac:dyDescent="0.3">
      <c r="P557968" s="83"/>
    </row>
    <row r="557969" spans="16:16" x14ac:dyDescent="0.3">
      <c r="P557969" s="83"/>
    </row>
    <row r="557970" spans="16:16" x14ac:dyDescent="0.3">
      <c r="P557970" s="83"/>
    </row>
    <row r="557971" spans="16:16" x14ac:dyDescent="0.3">
      <c r="P557971" s="83"/>
    </row>
    <row r="557972" spans="16:16" x14ac:dyDescent="0.3">
      <c r="P557972" s="83"/>
    </row>
    <row r="557973" spans="16:16" x14ac:dyDescent="0.3">
      <c r="P557973" s="83"/>
    </row>
    <row r="557974" spans="16:16" x14ac:dyDescent="0.3">
      <c r="P557974" s="83"/>
    </row>
    <row r="557975" spans="16:16" x14ac:dyDescent="0.3">
      <c r="P557975" s="83"/>
    </row>
    <row r="557976" spans="16:16" x14ac:dyDescent="0.3">
      <c r="P557976" s="83"/>
    </row>
    <row r="557977" spans="16:16" x14ac:dyDescent="0.3">
      <c r="P557977" s="83"/>
    </row>
    <row r="557978" spans="16:16" x14ac:dyDescent="0.3">
      <c r="P557978" s="83"/>
    </row>
    <row r="557979" spans="16:16" x14ac:dyDescent="0.3">
      <c r="P557979" s="83"/>
    </row>
    <row r="557980" spans="16:16" x14ac:dyDescent="0.3">
      <c r="P557980" s="83"/>
    </row>
    <row r="557981" spans="16:16" x14ac:dyDescent="0.3">
      <c r="P557981" s="83"/>
    </row>
    <row r="557982" spans="16:16" x14ac:dyDescent="0.3">
      <c r="P557982" s="83"/>
    </row>
    <row r="557983" spans="16:16" x14ac:dyDescent="0.3">
      <c r="P557983" s="83"/>
    </row>
    <row r="557984" spans="16:16" x14ac:dyDescent="0.3">
      <c r="P557984" s="83"/>
    </row>
    <row r="557985" spans="16:16" x14ac:dyDescent="0.3">
      <c r="P557985" s="83"/>
    </row>
    <row r="557986" spans="16:16" x14ac:dyDescent="0.3">
      <c r="P557986" s="83"/>
    </row>
    <row r="557987" spans="16:16" x14ac:dyDescent="0.3">
      <c r="P557987" s="83"/>
    </row>
    <row r="557988" spans="16:16" x14ac:dyDescent="0.3">
      <c r="P557988" s="83"/>
    </row>
    <row r="557989" spans="16:16" x14ac:dyDescent="0.3">
      <c r="P557989" s="83"/>
    </row>
    <row r="557990" spans="16:16" x14ac:dyDescent="0.3">
      <c r="P557990" s="83"/>
    </row>
    <row r="557991" spans="16:16" x14ac:dyDescent="0.3">
      <c r="P557991" s="83"/>
    </row>
    <row r="557992" spans="16:16" x14ac:dyDescent="0.3">
      <c r="P557992" s="83"/>
    </row>
    <row r="557993" spans="16:16" x14ac:dyDescent="0.3">
      <c r="P557993" s="83"/>
    </row>
    <row r="557994" spans="16:16" x14ac:dyDescent="0.3">
      <c r="P557994" s="83"/>
    </row>
    <row r="557995" spans="16:16" x14ac:dyDescent="0.3">
      <c r="P557995" s="83"/>
    </row>
    <row r="557996" spans="16:16" x14ac:dyDescent="0.3">
      <c r="P557996" s="83"/>
    </row>
    <row r="557997" spans="16:16" x14ac:dyDescent="0.3">
      <c r="P557997" s="83"/>
    </row>
    <row r="557998" spans="16:16" x14ac:dyDescent="0.3">
      <c r="P557998" s="83"/>
    </row>
    <row r="557999" spans="16:16" x14ac:dyDescent="0.3">
      <c r="P557999" s="83"/>
    </row>
    <row r="558000" spans="16:16" x14ac:dyDescent="0.3">
      <c r="P558000" s="83"/>
    </row>
    <row r="558001" spans="16:16" x14ac:dyDescent="0.3">
      <c r="P558001" s="83"/>
    </row>
    <row r="558002" spans="16:16" x14ac:dyDescent="0.3">
      <c r="P558002" s="83"/>
    </row>
    <row r="558003" spans="16:16" x14ac:dyDescent="0.3">
      <c r="P558003" s="83"/>
    </row>
    <row r="558004" spans="16:16" x14ac:dyDescent="0.3">
      <c r="P558004" s="83"/>
    </row>
    <row r="558005" spans="16:16" x14ac:dyDescent="0.3">
      <c r="P558005" s="83"/>
    </row>
    <row r="558006" spans="16:16" x14ac:dyDescent="0.3">
      <c r="P558006" s="83"/>
    </row>
    <row r="558007" spans="16:16" x14ac:dyDescent="0.3">
      <c r="P558007" s="83"/>
    </row>
    <row r="558008" spans="16:16" x14ac:dyDescent="0.3">
      <c r="P558008" s="83"/>
    </row>
    <row r="558009" spans="16:16" x14ac:dyDescent="0.3">
      <c r="P558009" s="83"/>
    </row>
    <row r="558010" spans="16:16" x14ac:dyDescent="0.3">
      <c r="P558010" s="83"/>
    </row>
    <row r="558011" spans="16:16" x14ac:dyDescent="0.3">
      <c r="P558011" s="83"/>
    </row>
    <row r="558012" spans="16:16" x14ac:dyDescent="0.3">
      <c r="P558012" s="83"/>
    </row>
    <row r="558013" spans="16:16" x14ac:dyDescent="0.3">
      <c r="P558013" s="83"/>
    </row>
    <row r="558014" spans="16:16" x14ac:dyDescent="0.3">
      <c r="P558014" s="83"/>
    </row>
    <row r="558015" spans="16:16" x14ac:dyDescent="0.3">
      <c r="P558015" s="83"/>
    </row>
    <row r="558016" spans="16:16" x14ac:dyDescent="0.3">
      <c r="P558016" s="83"/>
    </row>
    <row r="558017" spans="16:16" x14ac:dyDescent="0.3">
      <c r="P558017" s="83"/>
    </row>
    <row r="558018" spans="16:16" x14ac:dyDescent="0.3">
      <c r="P558018" s="83"/>
    </row>
    <row r="558019" spans="16:16" x14ac:dyDescent="0.3">
      <c r="P558019" s="83"/>
    </row>
    <row r="558020" spans="16:16" x14ac:dyDescent="0.3">
      <c r="P558020" s="83"/>
    </row>
    <row r="558021" spans="16:16" x14ac:dyDescent="0.3">
      <c r="P558021" s="83"/>
    </row>
    <row r="558022" spans="16:16" x14ac:dyDescent="0.3">
      <c r="P558022" s="83"/>
    </row>
    <row r="558023" spans="16:16" x14ac:dyDescent="0.3">
      <c r="P558023" s="83"/>
    </row>
    <row r="558024" spans="16:16" x14ac:dyDescent="0.3">
      <c r="P558024" s="83"/>
    </row>
    <row r="558025" spans="16:16" x14ac:dyDescent="0.3">
      <c r="P558025" s="83"/>
    </row>
    <row r="558026" spans="16:16" x14ac:dyDescent="0.3">
      <c r="P558026" s="83"/>
    </row>
    <row r="558027" spans="16:16" x14ac:dyDescent="0.3">
      <c r="P558027" s="83"/>
    </row>
    <row r="558028" spans="16:16" x14ac:dyDescent="0.3">
      <c r="P558028" s="83"/>
    </row>
    <row r="558029" spans="16:16" x14ac:dyDescent="0.3">
      <c r="P558029" s="83"/>
    </row>
    <row r="558030" spans="16:16" x14ac:dyDescent="0.3">
      <c r="P558030" s="83"/>
    </row>
    <row r="558031" spans="16:16" x14ac:dyDescent="0.3">
      <c r="P558031" s="83"/>
    </row>
    <row r="558032" spans="16:16" x14ac:dyDescent="0.3">
      <c r="P558032" s="83"/>
    </row>
    <row r="558033" spans="16:16" x14ac:dyDescent="0.3">
      <c r="P558033" s="83"/>
    </row>
    <row r="558034" spans="16:16" x14ac:dyDescent="0.3">
      <c r="P558034" s="83"/>
    </row>
    <row r="558035" spans="16:16" x14ac:dyDescent="0.3">
      <c r="P558035" s="83"/>
    </row>
    <row r="558036" spans="16:16" x14ac:dyDescent="0.3">
      <c r="P558036" s="83"/>
    </row>
    <row r="558037" spans="16:16" x14ac:dyDescent="0.3">
      <c r="P558037" s="83"/>
    </row>
    <row r="558038" spans="16:16" x14ac:dyDescent="0.3">
      <c r="P558038" s="83"/>
    </row>
    <row r="558039" spans="16:16" x14ac:dyDescent="0.3">
      <c r="P558039" s="83"/>
    </row>
    <row r="558040" spans="16:16" x14ac:dyDescent="0.3">
      <c r="P558040" s="83"/>
    </row>
    <row r="558041" spans="16:16" x14ac:dyDescent="0.3">
      <c r="P558041" s="83"/>
    </row>
    <row r="558042" spans="16:16" x14ac:dyDescent="0.3">
      <c r="P558042" s="83"/>
    </row>
    <row r="558043" spans="16:16" x14ac:dyDescent="0.3">
      <c r="P558043" s="83"/>
    </row>
    <row r="558044" spans="16:16" x14ac:dyDescent="0.3">
      <c r="P558044" s="83"/>
    </row>
    <row r="558045" spans="16:16" x14ac:dyDescent="0.3">
      <c r="P558045" s="83"/>
    </row>
    <row r="558046" spans="16:16" x14ac:dyDescent="0.3">
      <c r="P558046" s="83"/>
    </row>
    <row r="558047" spans="16:16" x14ac:dyDescent="0.3">
      <c r="P558047" s="83"/>
    </row>
    <row r="558048" spans="16:16" x14ac:dyDescent="0.3">
      <c r="P558048" s="83"/>
    </row>
    <row r="558049" spans="16:16" x14ac:dyDescent="0.3">
      <c r="P558049" s="83"/>
    </row>
    <row r="558050" spans="16:16" x14ac:dyDescent="0.3">
      <c r="P558050" s="83"/>
    </row>
    <row r="558051" spans="16:16" x14ac:dyDescent="0.3">
      <c r="P558051" s="83"/>
    </row>
    <row r="558052" spans="16:16" x14ac:dyDescent="0.3">
      <c r="P558052" s="83"/>
    </row>
    <row r="558053" spans="16:16" x14ac:dyDescent="0.3">
      <c r="P558053" s="83"/>
    </row>
    <row r="558054" spans="16:16" x14ac:dyDescent="0.3">
      <c r="P558054" s="83"/>
    </row>
    <row r="558055" spans="16:16" x14ac:dyDescent="0.3">
      <c r="P558055" s="83"/>
    </row>
    <row r="558056" spans="16:16" x14ac:dyDescent="0.3">
      <c r="P558056" s="83"/>
    </row>
    <row r="558057" spans="16:16" x14ac:dyDescent="0.3">
      <c r="P558057" s="83"/>
    </row>
    <row r="558058" spans="16:16" x14ac:dyDescent="0.3">
      <c r="P558058" s="83"/>
    </row>
    <row r="558059" spans="16:16" x14ac:dyDescent="0.3">
      <c r="P558059" s="83"/>
    </row>
    <row r="558060" spans="16:16" x14ac:dyDescent="0.3">
      <c r="P558060" s="83"/>
    </row>
    <row r="558061" spans="16:16" x14ac:dyDescent="0.3">
      <c r="P558061" s="83"/>
    </row>
    <row r="558062" spans="16:16" x14ac:dyDescent="0.3">
      <c r="P558062" s="83"/>
    </row>
    <row r="558063" spans="16:16" x14ac:dyDescent="0.3">
      <c r="P558063" s="83"/>
    </row>
    <row r="558064" spans="16:16" x14ac:dyDescent="0.3">
      <c r="P558064" s="83"/>
    </row>
    <row r="558065" spans="16:16" x14ac:dyDescent="0.3">
      <c r="P558065" s="83"/>
    </row>
    <row r="558066" spans="16:16" x14ac:dyDescent="0.3">
      <c r="P558066" s="83"/>
    </row>
    <row r="558067" spans="16:16" x14ac:dyDescent="0.3">
      <c r="P558067" s="83"/>
    </row>
    <row r="558068" spans="16:16" x14ac:dyDescent="0.3">
      <c r="P558068" s="83"/>
    </row>
    <row r="558069" spans="16:16" x14ac:dyDescent="0.3">
      <c r="P558069" s="83"/>
    </row>
    <row r="558070" spans="16:16" x14ac:dyDescent="0.3">
      <c r="P558070" s="83"/>
    </row>
    <row r="558071" spans="16:16" x14ac:dyDescent="0.3">
      <c r="P558071" s="83"/>
    </row>
    <row r="558072" spans="16:16" x14ac:dyDescent="0.3">
      <c r="P558072" s="83"/>
    </row>
    <row r="558073" spans="16:16" x14ac:dyDescent="0.3">
      <c r="P558073" s="83"/>
    </row>
    <row r="558074" spans="16:16" x14ac:dyDescent="0.3">
      <c r="P558074" s="83"/>
    </row>
    <row r="558075" spans="16:16" x14ac:dyDescent="0.3">
      <c r="P558075" s="83"/>
    </row>
    <row r="558076" spans="16:16" x14ac:dyDescent="0.3">
      <c r="P558076" s="83"/>
    </row>
    <row r="558077" spans="16:16" x14ac:dyDescent="0.3">
      <c r="P558077" s="83"/>
    </row>
    <row r="558078" spans="16:16" x14ac:dyDescent="0.3">
      <c r="P558078" s="83"/>
    </row>
    <row r="558079" spans="16:16" x14ac:dyDescent="0.3">
      <c r="P558079" s="83"/>
    </row>
    <row r="558080" spans="16:16" x14ac:dyDescent="0.3">
      <c r="P558080" s="83"/>
    </row>
    <row r="558081" spans="16:16" x14ac:dyDescent="0.3">
      <c r="P558081" s="83"/>
    </row>
    <row r="558082" spans="16:16" x14ac:dyDescent="0.3">
      <c r="P558082" s="83"/>
    </row>
    <row r="558083" spans="16:16" x14ac:dyDescent="0.3">
      <c r="P558083" s="83"/>
    </row>
    <row r="558084" spans="16:16" x14ac:dyDescent="0.3">
      <c r="P558084" s="83"/>
    </row>
    <row r="558085" spans="16:16" x14ac:dyDescent="0.3">
      <c r="P558085" s="83"/>
    </row>
    <row r="558086" spans="16:16" x14ac:dyDescent="0.3">
      <c r="P558086" s="83"/>
    </row>
    <row r="558087" spans="16:16" x14ac:dyDescent="0.3">
      <c r="P558087" s="83"/>
    </row>
    <row r="558088" spans="16:16" x14ac:dyDescent="0.3">
      <c r="P558088" s="83"/>
    </row>
    <row r="558089" spans="16:16" x14ac:dyDescent="0.3">
      <c r="P558089" s="83"/>
    </row>
    <row r="558090" spans="16:16" x14ac:dyDescent="0.3">
      <c r="P558090" s="83"/>
    </row>
    <row r="558091" spans="16:16" x14ac:dyDescent="0.3">
      <c r="P558091" s="83"/>
    </row>
    <row r="558092" spans="16:16" x14ac:dyDescent="0.3">
      <c r="P558092" s="83"/>
    </row>
    <row r="558093" spans="16:16" x14ac:dyDescent="0.3">
      <c r="P558093" s="83"/>
    </row>
    <row r="558094" spans="16:16" x14ac:dyDescent="0.3">
      <c r="P558094" s="83"/>
    </row>
    <row r="558095" spans="16:16" x14ac:dyDescent="0.3">
      <c r="P558095" s="83"/>
    </row>
    <row r="558096" spans="16:16" x14ac:dyDescent="0.3">
      <c r="P558096" s="83"/>
    </row>
    <row r="558097" spans="16:16" x14ac:dyDescent="0.3">
      <c r="P558097" s="83"/>
    </row>
    <row r="558098" spans="16:16" x14ac:dyDescent="0.3">
      <c r="P558098" s="83"/>
    </row>
    <row r="558099" spans="16:16" x14ac:dyDescent="0.3">
      <c r="P558099" s="83"/>
    </row>
    <row r="558100" spans="16:16" x14ac:dyDescent="0.3">
      <c r="P558100" s="83"/>
    </row>
    <row r="558101" spans="16:16" x14ac:dyDescent="0.3">
      <c r="P558101" s="83"/>
    </row>
    <row r="558102" spans="16:16" x14ac:dyDescent="0.3">
      <c r="P558102" s="83"/>
    </row>
    <row r="558103" spans="16:16" x14ac:dyDescent="0.3">
      <c r="P558103" s="83"/>
    </row>
    <row r="558104" spans="16:16" x14ac:dyDescent="0.3">
      <c r="P558104" s="83"/>
    </row>
    <row r="558105" spans="16:16" x14ac:dyDescent="0.3">
      <c r="P558105" s="83"/>
    </row>
    <row r="558106" spans="16:16" x14ac:dyDescent="0.3">
      <c r="P558106" s="83"/>
    </row>
    <row r="558107" spans="16:16" x14ac:dyDescent="0.3">
      <c r="P558107" s="83"/>
    </row>
    <row r="558108" spans="16:16" x14ac:dyDescent="0.3">
      <c r="P558108" s="83"/>
    </row>
    <row r="558109" spans="16:16" x14ac:dyDescent="0.3">
      <c r="P558109" s="83"/>
    </row>
    <row r="558110" spans="16:16" x14ac:dyDescent="0.3">
      <c r="P558110" s="83"/>
    </row>
    <row r="558111" spans="16:16" x14ac:dyDescent="0.3">
      <c r="P558111" s="83"/>
    </row>
    <row r="558112" spans="16:16" x14ac:dyDescent="0.3">
      <c r="P558112" s="83"/>
    </row>
    <row r="558113" spans="16:16" x14ac:dyDescent="0.3">
      <c r="P558113" s="83"/>
    </row>
    <row r="558114" spans="16:16" x14ac:dyDescent="0.3">
      <c r="P558114" s="83"/>
    </row>
    <row r="558115" spans="16:16" x14ac:dyDescent="0.3">
      <c r="P558115" s="83"/>
    </row>
    <row r="558116" spans="16:16" x14ac:dyDescent="0.3">
      <c r="P558116" s="83"/>
    </row>
    <row r="558117" spans="16:16" x14ac:dyDescent="0.3">
      <c r="P558117" s="83"/>
    </row>
    <row r="558118" spans="16:16" x14ac:dyDescent="0.3">
      <c r="P558118" s="83"/>
    </row>
    <row r="558119" spans="16:16" x14ac:dyDescent="0.3">
      <c r="P558119" s="83"/>
    </row>
    <row r="558120" spans="16:16" x14ac:dyDescent="0.3">
      <c r="P558120" s="83"/>
    </row>
    <row r="558121" spans="16:16" x14ac:dyDescent="0.3">
      <c r="P558121" s="83"/>
    </row>
    <row r="558122" spans="16:16" x14ac:dyDescent="0.3">
      <c r="P558122" s="83"/>
    </row>
    <row r="558123" spans="16:16" x14ac:dyDescent="0.3">
      <c r="P558123" s="83"/>
    </row>
    <row r="558124" spans="16:16" x14ac:dyDescent="0.3">
      <c r="P558124" s="83"/>
    </row>
    <row r="558125" spans="16:16" x14ac:dyDescent="0.3">
      <c r="P558125" s="83"/>
    </row>
    <row r="558126" spans="16:16" x14ac:dyDescent="0.3">
      <c r="P558126" s="83"/>
    </row>
    <row r="558127" spans="16:16" x14ac:dyDescent="0.3">
      <c r="P558127" s="83"/>
    </row>
    <row r="558128" spans="16:16" x14ac:dyDescent="0.3">
      <c r="P558128" s="83"/>
    </row>
    <row r="558129" spans="16:16" x14ac:dyDescent="0.3">
      <c r="P558129" s="83"/>
    </row>
    <row r="558130" spans="16:16" x14ac:dyDescent="0.3">
      <c r="P558130" s="83"/>
    </row>
    <row r="558131" spans="16:16" x14ac:dyDescent="0.3">
      <c r="P558131" s="83"/>
    </row>
    <row r="558132" spans="16:16" x14ac:dyDescent="0.3">
      <c r="P558132" s="83"/>
    </row>
    <row r="558133" spans="16:16" x14ac:dyDescent="0.3">
      <c r="P558133" s="83"/>
    </row>
    <row r="558134" spans="16:16" x14ac:dyDescent="0.3">
      <c r="P558134" s="83"/>
    </row>
    <row r="558135" spans="16:16" x14ac:dyDescent="0.3">
      <c r="P558135" s="83"/>
    </row>
    <row r="558136" spans="16:16" x14ac:dyDescent="0.3">
      <c r="P558136" s="83"/>
    </row>
    <row r="558137" spans="16:16" x14ac:dyDescent="0.3">
      <c r="P558137" s="83"/>
    </row>
    <row r="558138" spans="16:16" x14ac:dyDescent="0.3">
      <c r="P558138" s="83"/>
    </row>
    <row r="558139" spans="16:16" x14ac:dyDescent="0.3">
      <c r="P558139" s="83"/>
    </row>
    <row r="558140" spans="16:16" x14ac:dyDescent="0.3">
      <c r="P558140" s="83"/>
    </row>
    <row r="558141" spans="16:16" x14ac:dyDescent="0.3">
      <c r="P558141" s="83"/>
    </row>
    <row r="558142" spans="16:16" x14ac:dyDescent="0.3">
      <c r="P558142" s="83"/>
    </row>
    <row r="558143" spans="16:16" x14ac:dyDescent="0.3">
      <c r="P558143" s="83"/>
    </row>
    <row r="558144" spans="16:16" x14ac:dyDescent="0.3">
      <c r="P558144" s="83"/>
    </row>
    <row r="558145" spans="16:16" x14ac:dyDescent="0.3">
      <c r="P558145" s="83"/>
    </row>
    <row r="558146" spans="16:16" x14ac:dyDescent="0.3">
      <c r="P558146" s="83"/>
    </row>
    <row r="558147" spans="16:16" x14ac:dyDescent="0.3">
      <c r="P558147" s="83"/>
    </row>
    <row r="558148" spans="16:16" x14ac:dyDescent="0.3">
      <c r="P558148" s="83"/>
    </row>
    <row r="558149" spans="16:16" x14ac:dyDescent="0.3">
      <c r="P558149" s="83"/>
    </row>
    <row r="558150" spans="16:16" x14ac:dyDescent="0.3">
      <c r="P558150" s="83"/>
    </row>
    <row r="558151" spans="16:16" x14ac:dyDescent="0.3">
      <c r="P558151" s="83"/>
    </row>
    <row r="558152" spans="16:16" x14ac:dyDescent="0.3">
      <c r="P558152" s="83"/>
    </row>
    <row r="558153" spans="16:16" x14ac:dyDescent="0.3">
      <c r="P558153" s="83"/>
    </row>
    <row r="558154" spans="16:16" x14ac:dyDescent="0.3">
      <c r="P558154" s="83"/>
    </row>
    <row r="558155" spans="16:16" x14ac:dyDescent="0.3">
      <c r="P558155" s="83"/>
    </row>
    <row r="558156" spans="16:16" x14ac:dyDescent="0.3">
      <c r="P558156" s="83"/>
    </row>
    <row r="558157" spans="16:16" x14ac:dyDescent="0.3">
      <c r="P558157" s="83"/>
    </row>
    <row r="558158" spans="16:16" x14ac:dyDescent="0.3">
      <c r="P558158" s="83"/>
    </row>
    <row r="558159" spans="16:16" x14ac:dyDescent="0.3">
      <c r="P558159" s="83"/>
    </row>
    <row r="558160" spans="16:16" x14ac:dyDescent="0.3">
      <c r="P558160" s="83"/>
    </row>
    <row r="558161" spans="16:16" x14ac:dyDescent="0.3">
      <c r="P558161" s="83"/>
    </row>
    <row r="558162" spans="16:16" x14ac:dyDescent="0.3">
      <c r="P558162" s="83"/>
    </row>
    <row r="558163" spans="16:16" x14ac:dyDescent="0.3">
      <c r="P558163" s="83"/>
    </row>
    <row r="558164" spans="16:16" x14ac:dyDescent="0.3">
      <c r="P558164" s="83"/>
    </row>
    <row r="558165" spans="16:16" x14ac:dyDescent="0.3">
      <c r="P558165" s="83"/>
    </row>
    <row r="558166" spans="16:16" x14ac:dyDescent="0.3">
      <c r="P558166" s="83"/>
    </row>
    <row r="558167" spans="16:16" x14ac:dyDescent="0.3">
      <c r="P558167" s="83"/>
    </row>
    <row r="558168" spans="16:16" x14ac:dyDescent="0.3">
      <c r="P558168" s="83"/>
    </row>
    <row r="558169" spans="16:16" x14ac:dyDescent="0.3">
      <c r="P558169" s="83"/>
    </row>
    <row r="558170" spans="16:16" x14ac:dyDescent="0.3">
      <c r="P558170" s="83"/>
    </row>
    <row r="558171" spans="16:16" x14ac:dyDescent="0.3">
      <c r="P558171" s="83"/>
    </row>
    <row r="558172" spans="16:16" x14ac:dyDescent="0.3">
      <c r="P558172" s="83"/>
    </row>
    <row r="558173" spans="16:16" x14ac:dyDescent="0.3">
      <c r="P558173" s="83"/>
    </row>
    <row r="558174" spans="16:16" x14ac:dyDescent="0.3">
      <c r="P558174" s="83"/>
    </row>
    <row r="558175" spans="16:16" x14ac:dyDescent="0.3">
      <c r="P558175" s="83"/>
    </row>
    <row r="558176" spans="16:16" x14ac:dyDescent="0.3">
      <c r="P558176" s="83"/>
    </row>
    <row r="558177" spans="16:16" x14ac:dyDescent="0.3">
      <c r="P558177" s="83"/>
    </row>
    <row r="558178" spans="16:16" x14ac:dyDescent="0.3">
      <c r="P558178" s="83"/>
    </row>
    <row r="558179" spans="16:16" x14ac:dyDescent="0.3">
      <c r="P558179" s="83"/>
    </row>
    <row r="558180" spans="16:16" x14ac:dyDescent="0.3">
      <c r="P558180" s="83"/>
    </row>
    <row r="558181" spans="16:16" x14ac:dyDescent="0.3">
      <c r="P558181" s="83"/>
    </row>
    <row r="558182" spans="16:16" x14ac:dyDescent="0.3">
      <c r="P558182" s="83"/>
    </row>
    <row r="558183" spans="16:16" x14ac:dyDescent="0.3">
      <c r="P558183" s="83"/>
    </row>
    <row r="558184" spans="16:16" x14ac:dyDescent="0.3">
      <c r="P558184" s="83"/>
    </row>
    <row r="558185" spans="16:16" x14ac:dyDescent="0.3">
      <c r="P558185" s="83"/>
    </row>
    <row r="558186" spans="16:16" x14ac:dyDescent="0.3">
      <c r="P558186" s="83"/>
    </row>
    <row r="558187" spans="16:16" x14ac:dyDescent="0.3">
      <c r="P558187" s="83"/>
    </row>
    <row r="558188" spans="16:16" x14ac:dyDescent="0.3">
      <c r="P558188" s="83"/>
    </row>
    <row r="558189" spans="16:16" x14ac:dyDescent="0.3">
      <c r="P558189" s="83"/>
    </row>
    <row r="558190" spans="16:16" x14ac:dyDescent="0.3">
      <c r="P558190" s="83"/>
    </row>
    <row r="558191" spans="16:16" x14ac:dyDescent="0.3">
      <c r="P558191" s="83"/>
    </row>
    <row r="558192" spans="16:16" x14ac:dyDescent="0.3">
      <c r="P558192" s="83"/>
    </row>
    <row r="558193" spans="16:16" x14ac:dyDescent="0.3">
      <c r="P558193" s="83"/>
    </row>
    <row r="558194" spans="16:16" x14ac:dyDescent="0.3">
      <c r="P558194" s="83"/>
    </row>
    <row r="558195" spans="16:16" x14ac:dyDescent="0.3">
      <c r="P558195" s="83"/>
    </row>
    <row r="558196" spans="16:16" x14ac:dyDescent="0.3">
      <c r="P558196" s="83"/>
    </row>
    <row r="558197" spans="16:16" x14ac:dyDescent="0.3">
      <c r="P558197" s="83"/>
    </row>
    <row r="558198" spans="16:16" x14ac:dyDescent="0.3">
      <c r="P558198" s="83"/>
    </row>
    <row r="558199" spans="16:16" x14ac:dyDescent="0.3">
      <c r="P558199" s="83"/>
    </row>
    <row r="558200" spans="16:16" x14ac:dyDescent="0.3">
      <c r="P558200" s="83"/>
    </row>
    <row r="558201" spans="16:16" x14ac:dyDescent="0.3">
      <c r="P558201" s="83"/>
    </row>
    <row r="558202" spans="16:16" x14ac:dyDescent="0.3">
      <c r="P558202" s="83"/>
    </row>
    <row r="558203" spans="16:16" x14ac:dyDescent="0.3">
      <c r="P558203" s="83"/>
    </row>
    <row r="558204" spans="16:16" x14ac:dyDescent="0.3">
      <c r="P558204" s="83"/>
    </row>
    <row r="558205" spans="16:16" x14ac:dyDescent="0.3">
      <c r="P558205" s="83"/>
    </row>
    <row r="558206" spans="16:16" x14ac:dyDescent="0.3">
      <c r="P558206" s="83"/>
    </row>
    <row r="558207" spans="16:16" x14ac:dyDescent="0.3">
      <c r="P558207" s="83"/>
    </row>
    <row r="558208" spans="16:16" x14ac:dyDescent="0.3">
      <c r="P558208" s="83"/>
    </row>
    <row r="558209" spans="16:16" x14ac:dyDescent="0.3">
      <c r="P558209" s="83"/>
    </row>
    <row r="558210" spans="16:16" x14ac:dyDescent="0.3">
      <c r="P558210" s="83"/>
    </row>
    <row r="558211" spans="16:16" x14ac:dyDescent="0.3">
      <c r="P558211" s="83"/>
    </row>
    <row r="558212" spans="16:16" x14ac:dyDescent="0.3">
      <c r="P558212" s="83"/>
    </row>
    <row r="558213" spans="16:16" x14ac:dyDescent="0.3">
      <c r="P558213" s="83"/>
    </row>
    <row r="558214" spans="16:16" x14ac:dyDescent="0.3">
      <c r="P558214" s="83"/>
    </row>
    <row r="558215" spans="16:16" x14ac:dyDescent="0.3">
      <c r="P558215" s="83"/>
    </row>
    <row r="558216" spans="16:16" x14ac:dyDescent="0.3">
      <c r="P558216" s="83"/>
    </row>
    <row r="558217" spans="16:16" x14ac:dyDescent="0.3">
      <c r="P558217" s="83"/>
    </row>
    <row r="558218" spans="16:16" x14ac:dyDescent="0.3">
      <c r="P558218" s="83"/>
    </row>
    <row r="558219" spans="16:16" x14ac:dyDescent="0.3">
      <c r="P558219" s="83"/>
    </row>
    <row r="558220" spans="16:16" x14ac:dyDescent="0.3">
      <c r="P558220" s="83"/>
    </row>
    <row r="558221" spans="16:16" x14ac:dyDescent="0.3">
      <c r="P558221" s="83"/>
    </row>
    <row r="558222" spans="16:16" x14ac:dyDescent="0.3">
      <c r="P558222" s="83"/>
    </row>
    <row r="558223" spans="16:16" x14ac:dyDescent="0.3">
      <c r="P558223" s="83"/>
    </row>
    <row r="558224" spans="16:16" x14ac:dyDescent="0.3">
      <c r="P558224" s="83"/>
    </row>
    <row r="558225" spans="16:16" x14ac:dyDescent="0.3">
      <c r="P558225" s="83"/>
    </row>
    <row r="558226" spans="16:16" x14ac:dyDescent="0.3">
      <c r="P558226" s="83"/>
    </row>
    <row r="558227" spans="16:16" x14ac:dyDescent="0.3">
      <c r="P558227" s="83"/>
    </row>
    <row r="558228" spans="16:16" x14ac:dyDescent="0.3">
      <c r="P558228" s="83"/>
    </row>
    <row r="558229" spans="16:16" x14ac:dyDescent="0.3">
      <c r="P558229" s="83"/>
    </row>
    <row r="558230" spans="16:16" x14ac:dyDescent="0.3">
      <c r="P558230" s="83"/>
    </row>
    <row r="558231" spans="16:16" x14ac:dyDescent="0.3">
      <c r="P558231" s="83"/>
    </row>
    <row r="558232" spans="16:16" x14ac:dyDescent="0.3">
      <c r="P558232" s="83"/>
    </row>
    <row r="558233" spans="16:16" x14ac:dyDescent="0.3">
      <c r="P558233" s="83"/>
    </row>
    <row r="558234" spans="16:16" x14ac:dyDescent="0.3">
      <c r="P558234" s="83"/>
    </row>
    <row r="558235" spans="16:16" x14ac:dyDescent="0.3">
      <c r="P558235" s="83"/>
    </row>
    <row r="558236" spans="16:16" x14ac:dyDescent="0.3">
      <c r="P558236" s="83"/>
    </row>
    <row r="558237" spans="16:16" x14ac:dyDescent="0.3">
      <c r="P558237" s="83"/>
    </row>
    <row r="558238" spans="16:16" x14ac:dyDescent="0.3">
      <c r="P558238" s="83"/>
    </row>
    <row r="558239" spans="16:16" x14ac:dyDescent="0.3">
      <c r="P558239" s="83"/>
    </row>
    <row r="558240" spans="16:16" x14ac:dyDescent="0.3">
      <c r="P558240" s="83"/>
    </row>
    <row r="558241" spans="16:16" x14ac:dyDescent="0.3">
      <c r="P558241" s="83"/>
    </row>
    <row r="558242" spans="16:16" x14ac:dyDescent="0.3">
      <c r="P558242" s="83"/>
    </row>
    <row r="558243" spans="16:16" x14ac:dyDescent="0.3">
      <c r="P558243" s="83"/>
    </row>
    <row r="558244" spans="16:16" x14ac:dyDescent="0.3">
      <c r="P558244" s="83"/>
    </row>
    <row r="558245" spans="16:16" x14ac:dyDescent="0.3">
      <c r="P558245" s="83"/>
    </row>
    <row r="558246" spans="16:16" x14ac:dyDescent="0.3">
      <c r="P558246" s="83"/>
    </row>
    <row r="558247" spans="16:16" x14ac:dyDescent="0.3">
      <c r="P558247" s="83"/>
    </row>
    <row r="558248" spans="16:16" x14ac:dyDescent="0.3">
      <c r="P558248" s="83"/>
    </row>
    <row r="558249" spans="16:16" x14ac:dyDescent="0.3">
      <c r="P558249" s="83"/>
    </row>
    <row r="558250" spans="16:16" x14ac:dyDescent="0.3">
      <c r="P558250" s="83"/>
    </row>
    <row r="558251" spans="16:16" x14ac:dyDescent="0.3">
      <c r="P558251" s="83"/>
    </row>
    <row r="558252" spans="16:16" x14ac:dyDescent="0.3">
      <c r="P558252" s="83"/>
    </row>
    <row r="558253" spans="16:16" x14ac:dyDescent="0.3">
      <c r="P558253" s="83"/>
    </row>
    <row r="558254" spans="16:16" x14ac:dyDescent="0.3">
      <c r="P558254" s="83"/>
    </row>
    <row r="558255" spans="16:16" x14ac:dyDescent="0.3">
      <c r="P558255" s="83"/>
    </row>
    <row r="558256" spans="16:16" x14ac:dyDescent="0.3">
      <c r="P558256" s="83"/>
    </row>
    <row r="558257" spans="16:16" x14ac:dyDescent="0.3">
      <c r="P558257" s="83"/>
    </row>
    <row r="558258" spans="16:16" x14ac:dyDescent="0.3">
      <c r="P558258" s="83"/>
    </row>
    <row r="558259" spans="16:16" x14ac:dyDescent="0.3">
      <c r="P558259" s="83"/>
    </row>
    <row r="558260" spans="16:16" x14ac:dyDescent="0.3">
      <c r="P558260" s="83"/>
    </row>
    <row r="558261" spans="16:16" x14ac:dyDescent="0.3">
      <c r="P558261" s="83"/>
    </row>
    <row r="558262" spans="16:16" x14ac:dyDescent="0.3">
      <c r="P558262" s="83"/>
    </row>
    <row r="558263" spans="16:16" x14ac:dyDescent="0.3">
      <c r="P558263" s="83"/>
    </row>
    <row r="558264" spans="16:16" x14ac:dyDescent="0.3">
      <c r="P558264" s="83"/>
    </row>
    <row r="558265" spans="16:16" x14ac:dyDescent="0.3">
      <c r="P558265" s="83"/>
    </row>
    <row r="558266" spans="16:16" x14ac:dyDescent="0.3">
      <c r="P558266" s="83"/>
    </row>
    <row r="558267" spans="16:16" x14ac:dyDescent="0.3">
      <c r="P558267" s="83"/>
    </row>
    <row r="558268" spans="16:16" x14ac:dyDescent="0.3">
      <c r="P558268" s="83"/>
    </row>
    <row r="558269" spans="16:16" x14ac:dyDescent="0.3">
      <c r="P558269" s="83"/>
    </row>
    <row r="558270" spans="16:16" x14ac:dyDescent="0.3">
      <c r="P558270" s="83"/>
    </row>
    <row r="558271" spans="16:16" x14ac:dyDescent="0.3">
      <c r="P558271" s="83"/>
    </row>
    <row r="558272" spans="16:16" x14ac:dyDescent="0.3">
      <c r="P558272" s="83"/>
    </row>
    <row r="558273" spans="16:16" x14ac:dyDescent="0.3">
      <c r="P558273" s="83"/>
    </row>
    <row r="558274" spans="16:16" x14ac:dyDescent="0.3">
      <c r="P558274" s="83"/>
    </row>
    <row r="558275" spans="16:16" x14ac:dyDescent="0.3">
      <c r="P558275" s="83"/>
    </row>
    <row r="558276" spans="16:16" x14ac:dyDescent="0.3">
      <c r="P558276" s="83"/>
    </row>
    <row r="558277" spans="16:16" x14ac:dyDescent="0.3">
      <c r="P558277" s="83"/>
    </row>
    <row r="558278" spans="16:16" x14ac:dyDescent="0.3">
      <c r="P558278" s="83"/>
    </row>
    <row r="558279" spans="16:16" x14ac:dyDescent="0.3">
      <c r="P558279" s="83"/>
    </row>
    <row r="558280" spans="16:16" x14ac:dyDescent="0.3">
      <c r="P558280" s="83"/>
    </row>
    <row r="558281" spans="16:16" x14ac:dyDescent="0.3">
      <c r="P558281" s="83"/>
    </row>
    <row r="558282" spans="16:16" x14ac:dyDescent="0.3">
      <c r="P558282" s="83"/>
    </row>
    <row r="558283" spans="16:16" x14ac:dyDescent="0.3">
      <c r="P558283" s="83"/>
    </row>
    <row r="558284" spans="16:16" x14ac:dyDescent="0.3">
      <c r="P558284" s="83"/>
    </row>
    <row r="558285" spans="16:16" x14ac:dyDescent="0.3">
      <c r="P558285" s="83"/>
    </row>
    <row r="558286" spans="16:16" x14ac:dyDescent="0.3">
      <c r="P558286" s="83"/>
    </row>
    <row r="558287" spans="16:16" x14ac:dyDescent="0.3">
      <c r="P558287" s="83"/>
    </row>
    <row r="558288" spans="16:16" x14ac:dyDescent="0.3">
      <c r="P558288" s="83"/>
    </row>
    <row r="558289" spans="16:16" x14ac:dyDescent="0.3">
      <c r="P558289" s="83"/>
    </row>
    <row r="558290" spans="16:16" x14ac:dyDescent="0.3">
      <c r="P558290" s="83"/>
    </row>
    <row r="558291" spans="16:16" x14ac:dyDescent="0.3">
      <c r="P558291" s="83"/>
    </row>
    <row r="558292" spans="16:16" x14ac:dyDescent="0.3">
      <c r="P558292" s="83"/>
    </row>
    <row r="558293" spans="16:16" x14ac:dyDescent="0.3">
      <c r="P558293" s="83"/>
    </row>
    <row r="558294" spans="16:16" x14ac:dyDescent="0.3">
      <c r="P558294" s="83"/>
    </row>
    <row r="558295" spans="16:16" x14ac:dyDescent="0.3">
      <c r="P558295" s="83"/>
    </row>
    <row r="558296" spans="16:16" x14ac:dyDescent="0.3">
      <c r="P558296" s="83"/>
    </row>
    <row r="558297" spans="16:16" x14ac:dyDescent="0.3">
      <c r="P558297" s="83"/>
    </row>
    <row r="558298" spans="16:16" x14ac:dyDescent="0.3">
      <c r="P558298" s="83"/>
    </row>
    <row r="558299" spans="16:16" x14ac:dyDescent="0.3">
      <c r="P558299" s="83"/>
    </row>
    <row r="558300" spans="16:16" x14ac:dyDescent="0.3">
      <c r="P558300" s="83"/>
    </row>
    <row r="558301" spans="16:16" x14ac:dyDescent="0.3">
      <c r="P558301" s="83"/>
    </row>
    <row r="558302" spans="16:16" x14ac:dyDescent="0.3">
      <c r="P558302" s="83"/>
    </row>
    <row r="558303" spans="16:16" x14ac:dyDescent="0.3">
      <c r="P558303" s="83"/>
    </row>
    <row r="558304" spans="16:16" x14ac:dyDescent="0.3">
      <c r="P558304" s="83"/>
    </row>
    <row r="558305" spans="16:16" x14ac:dyDescent="0.3">
      <c r="P558305" s="83"/>
    </row>
    <row r="558306" spans="16:16" x14ac:dyDescent="0.3">
      <c r="P558306" s="83"/>
    </row>
    <row r="558307" spans="16:16" x14ac:dyDescent="0.3">
      <c r="P558307" s="83"/>
    </row>
    <row r="558308" spans="16:16" x14ac:dyDescent="0.3">
      <c r="P558308" s="83"/>
    </row>
    <row r="558309" spans="16:16" x14ac:dyDescent="0.3">
      <c r="P558309" s="83"/>
    </row>
    <row r="558310" spans="16:16" x14ac:dyDescent="0.3">
      <c r="P558310" s="83"/>
    </row>
    <row r="558311" spans="16:16" x14ac:dyDescent="0.3">
      <c r="P558311" s="83"/>
    </row>
    <row r="558312" spans="16:16" x14ac:dyDescent="0.3">
      <c r="P558312" s="83"/>
    </row>
    <row r="558313" spans="16:16" x14ac:dyDescent="0.3">
      <c r="P558313" s="83"/>
    </row>
    <row r="558314" spans="16:16" x14ac:dyDescent="0.3">
      <c r="P558314" s="83"/>
    </row>
    <row r="558315" spans="16:16" x14ac:dyDescent="0.3">
      <c r="P558315" s="83"/>
    </row>
    <row r="558316" spans="16:16" x14ac:dyDescent="0.3">
      <c r="P558316" s="83"/>
    </row>
    <row r="558317" spans="16:16" x14ac:dyDescent="0.3">
      <c r="P558317" s="83"/>
    </row>
    <row r="558318" spans="16:16" x14ac:dyDescent="0.3">
      <c r="P558318" s="83"/>
    </row>
    <row r="558319" spans="16:16" x14ac:dyDescent="0.3">
      <c r="P558319" s="83"/>
    </row>
    <row r="558320" spans="16:16" x14ac:dyDescent="0.3">
      <c r="P558320" s="83"/>
    </row>
    <row r="558321" spans="16:16" x14ac:dyDescent="0.3">
      <c r="P558321" s="83"/>
    </row>
    <row r="558322" spans="16:16" x14ac:dyDescent="0.3">
      <c r="P558322" s="83"/>
    </row>
    <row r="558323" spans="16:16" x14ac:dyDescent="0.3">
      <c r="P558323" s="83"/>
    </row>
    <row r="558324" spans="16:16" x14ac:dyDescent="0.3">
      <c r="P558324" s="83"/>
    </row>
    <row r="558325" spans="16:16" x14ac:dyDescent="0.3">
      <c r="P558325" s="83"/>
    </row>
    <row r="558326" spans="16:16" x14ac:dyDescent="0.3">
      <c r="P558326" s="83"/>
    </row>
    <row r="558327" spans="16:16" x14ac:dyDescent="0.3">
      <c r="P558327" s="83"/>
    </row>
    <row r="558328" spans="16:16" x14ac:dyDescent="0.3">
      <c r="P558328" s="83"/>
    </row>
    <row r="558329" spans="16:16" x14ac:dyDescent="0.3">
      <c r="P558329" s="83"/>
    </row>
    <row r="558330" spans="16:16" x14ac:dyDescent="0.3">
      <c r="P558330" s="83"/>
    </row>
    <row r="558331" spans="16:16" x14ac:dyDescent="0.3">
      <c r="P558331" s="83"/>
    </row>
    <row r="558332" spans="16:16" x14ac:dyDescent="0.3">
      <c r="P558332" s="83"/>
    </row>
    <row r="558333" spans="16:16" x14ac:dyDescent="0.3">
      <c r="P558333" s="83"/>
    </row>
    <row r="558334" spans="16:16" x14ac:dyDescent="0.3">
      <c r="P558334" s="83"/>
    </row>
    <row r="558335" spans="16:16" x14ac:dyDescent="0.3">
      <c r="P558335" s="83"/>
    </row>
    <row r="558336" spans="16:16" x14ac:dyDescent="0.3">
      <c r="P558336" s="83"/>
    </row>
    <row r="558337" spans="16:16" x14ac:dyDescent="0.3">
      <c r="P558337" s="83"/>
    </row>
    <row r="558338" spans="16:16" x14ac:dyDescent="0.3">
      <c r="P558338" s="83"/>
    </row>
    <row r="558339" spans="16:16" x14ac:dyDescent="0.3">
      <c r="P558339" s="83"/>
    </row>
    <row r="558340" spans="16:16" x14ac:dyDescent="0.3">
      <c r="P558340" s="83"/>
    </row>
    <row r="558341" spans="16:16" x14ac:dyDescent="0.3">
      <c r="P558341" s="83"/>
    </row>
    <row r="558342" spans="16:16" x14ac:dyDescent="0.3">
      <c r="P558342" s="83"/>
    </row>
    <row r="558343" spans="16:16" x14ac:dyDescent="0.3">
      <c r="P558343" s="83"/>
    </row>
    <row r="558344" spans="16:16" x14ac:dyDescent="0.3">
      <c r="P558344" s="83"/>
    </row>
    <row r="558345" spans="16:16" x14ac:dyDescent="0.3">
      <c r="P558345" s="83"/>
    </row>
    <row r="558346" spans="16:16" x14ac:dyDescent="0.3">
      <c r="P558346" s="83"/>
    </row>
    <row r="558347" spans="16:16" x14ac:dyDescent="0.3">
      <c r="P558347" s="83"/>
    </row>
    <row r="558348" spans="16:16" x14ac:dyDescent="0.3">
      <c r="P558348" s="83"/>
    </row>
    <row r="558349" spans="16:16" x14ac:dyDescent="0.3">
      <c r="P558349" s="83"/>
    </row>
    <row r="558350" spans="16:16" x14ac:dyDescent="0.3">
      <c r="P558350" s="83"/>
    </row>
    <row r="558351" spans="16:16" x14ac:dyDescent="0.3">
      <c r="P558351" s="83"/>
    </row>
    <row r="558352" spans="16:16" x14ac:dyDescent="0.3">
      <c r="P558352" s="83"/>
    </row>
    <row r="558353" spans="16:16" x14ac:dyDescent="0.3">
      <c r="P558353" s="83"/>
    </row>
    <row r="558354" spans="16:16" x14ac:dyDescent="0.3">
      <c r="P558354" s="83"/>
    </row>
    <row r="558355" spans="16:16" x14ac:dyDescent="0.3">
      <c r="P558355" s="83"/>
    </row>
    <row r="558356" spans="16:16" x14ac:dyDescent="0.3">
      <c r="P558356" s="83"/>
    </row>
    <row r="558357" spans="16:16" x14ac:dyDescent="0.3">
      <c r="P558357" s="83"/>
    </row>
    <row r="558358" spans="16:16" x14ac:dyDescent="0.3">
      <c r="P558358" s="83"/>
    </row>
    <row r="558359" spans="16:16" x14ac:dyDescent="0.3">
      <c r="P558359" s="83"/>
    </row>
    <row r="558360" spans="16:16" x14ac:dyDescent="0.3">
      <c r="P558360" s="83"/>
    </row>
    <row r="558361" spans="16:16" x14ac:dyDescent="0.3">
      <c r="P558361" s="83"/>
    </row>
    <row r="558362" spans="16:16" x14ac:dyDescent="0.3">
      <c r="P558362" s="83"/>
    </row>
    <row r="558363" spans="16:16" x14ac:dyDescent="0.3">
      <c r="P558363" s="83"/>
    </row>
    <row r="558364" spans="16:16" x14ac:dyDescent="0.3">
      <c r="P558364" s="83"/>
    </row>
    <row r="558365" spans="16:16" x14ac:dyDescent="0.3">
      <c r="P558365" s="83"/>
    </row>
    <row r="558366" spans="16:16" x14ac:dyDescent="0.3">
      <c r="P558366" s="83"/>
    </row>
    <row r="558367" spans="16:16" x14ac:dyDescent="0.3">
      <c r="P558367" s="83"/>
    </row>
    <row r="558368" spans="16:16" x14ac:dyDescent="0.3">
      <c r="P558368" s="83"/>
    </row>
    <row r="558369" spans="16:16" x14ac:dyDescent="0.3">
      <c r="P558369" s="83"/>
    </row>
    <row r="558370" spans="16:16" x14ac:dyDescent="0.3">
      <c r="P558370" s="83"/>
    </row>
    <row r="558371" spans="16:16" x14ac:dyDescent="0.3">
      <c r="P558371" s="83"/>
    </row>
    <row r="558372" spans="16:16" x14ac:dyDescent="0.3">
      <c r="P558372" s="83"/>
    </row>
    <row r="558373" spans="16:16" x14ac:dyDescent="0.3">
      <c r="P558373" s="83"/>
    </row>
    <row r="558374" spans="16:16" x14ac:dyDescent="0.3">
      <c r="P558374" s="83"/>
    </row>
    <row r="558375" spans="16:16" x14ac:dyDescent="0.3">
      <c r="P558375" s="83"/>
    </row>
    <row r="558376" spans="16:16" x14ac:dyDescent="0.3">
      <c r="P558376" s="83"/>
    </row>
    <row r="558377" spans="16:16" x14ac:dyDescent="0.3">
      <c r="P558377" s="83"/>
    </row>
    <row r="558378" spans="16:16" x14ac:dyDescent="0.3">
      <c r="P558378" s="83"/>
    </row>
    <row r="558379" spans="16:16" x14ac:dyDescent="0.3">
      <c r="P558379" s="83"/>
    </row>
    <row r="558380" spans="16:16" x14ac:dyDescent="0.3">
      <c r="P558380" s="83"/>
    </row>
    <row r="558381" spans="16:16" x14ac:dyDescent="0.3">
      <c r="P558381" s="83"/>
    </row>
    <row r="558382" spans="16:16" x14ac:dyDescent="0.3">
      <c r="P558382" s="83"/>
    </row>
    <row r="558383" spans="16:16" x14ac:dyDescent="0.3">
      <c r="P558383" s="83"/>
    </row>
    <row r="558384" spans="16:16" x14ac:dyDescent="0.3">
      <c r="P558384" s="83"/>
    </row>
    <row r="558385" spans="16:16" x14ac:dyDescent="0.3">
      <c r="P558385" s="83"/>
    </row>
    <row r="558386" spans="16:16" x14ac:dyDescent="0.3">
      <c r="P558386" s="83"/>
    </row>
    <row r="558387" spans="16:16" x14ac:dyDescent="0.3">
      <c r="P558387" s="83"/>
    </row>
    <row r="558388" spans="16:16" x14ac:dyDescent="0.3">
      <c r="P558388" s="83"/>
    </row>
    <row r="558389" spans="16:16" x14ac:dyDescent="0.3">
      <c r="P558389" s="83"/>
    </row>
    <row r="558390" spans="16:16" x14ac:dyDescent="0.3">
      <c r="P558390" s="83"/>
    </row>
    <row r="558391" spans="16:16" x14ac:dyDescent="0.3">
      <c r="P558391" s="83"/>
    </row>
    <row r="558392" spans="16:16" x14ac:dyDescent="0.3">
      <c r="P558392" s="83"/>
    </row>
    <row r="558393" spans="16:16" x14ac:dyDescent="0.3">
      <c r="P558393" s="83"/>
    </row>
    <row r="558394" spans="16:16" x14ac:dyDescent="0.3">
      <c r="P558394" s="83"/>
    </row>
    <row r="558395" spans="16:16" x14ac:dyDescent="0.3">
      <c r="P558395" s="83"/>
    </row>
    <row r="558396" spans="16:16" x14ac:dyDescent="0.3">
      <c r="P558396" s="83"/>
    </row>
    <row r="558397" spans="16:16" x14ac:dyDescent="0.3">
      <c r="P558397" s="83"/>
    </row>
    <row r="558398" spans="16:16" x14ac:dyDescent="0.3">
      <c r="P558398" s="83"/>
    </row>
    <row r="558399" spans="16:16" x14ac:dyDescent="0.3">
      <c r="P558399" s="83"/>
    </row>
    <row r="558400" spans="16:16" x14ac:dyDescent="0.3">
      <c r="P558400" s="83"/>
    </row>
    <row r="558401" spans="16:16" x14ac:dyDescent="0.3">
      <c r="P558401" s="83"/>
    </row>
    <row r="558402" spans="16:16" x14ac:dyDescent="0.3">
      <c r="P558402" s="83"/>
    </row>
    <row r="558403" spans="16:16" x14ac:dyDescent="0.3">
      <c r="P558403" s="83"/>
    </row>
    <row r="558404" spans="16:16" x14ac:dyDescent="0.3">
      <c r="P558404" s="83"/>
    </row>
    <row r="558405" spans="16:16" x14ac:dyDescent="0.3">
      <c r="P558405" s="83"/>
    </row>
    <row r="558406" spans="16:16" x14ac:dyDescent="0.3">
      <c r="P558406" s="83"/>
    </row>
    <row r="558407" spans="16:16" x14ac:dyDescent="0.3">
      <c r="P558407" s="83"/>
    </row>
    <row r="558408" spans="16:16" x14ac:dyDescent="0.3">
      <c r="P558408" s="83"/>
    </row>
    <row r="558409" spans="16:16" x14ac:dyDescent="0.3">
      <c r="P558409" s="83"/>
    </row>
    <row r="558410" spans="16:16" x14ac:dyDescent="0.3">
      <c r="P558410" s="83"/>
    </row>
    <row r="558411" spans="16:16" x14ac:dyDescent="0.3">
      <c r="P558411" s="83"/>
    </row>
    <row r="558412" spans="16:16" x14ac:dyDescent="0.3">
      <c r="P558412" s="83"/>
    </row>
    <row r="558413" spans="16:16" x14ac:dyDescent="0.3">
      <c r="P558413" s="83"/>
    </row>
    <row r="558414" spans="16:16" x14ac:dyDescent="0.3">
      <c r="P558414" s="83"/>
    </row>
    <row r="558415" spans="16:16" x14ac:dyDescent="0.3">
      <c r="P558415" s="83"/>
    </row>
    <row r="558416" spans="16:16" x14ac:dyDescent="0.3">
      <c r="P558416" s="83"/>
    </row>
    <row r="558417" spans="16:16" x14ac:dyDescent="0.3">
      <c r="P558417" s="83"/>
    </row>
    <row r="558418" spans="16:16" x14ac:dyDescent="0.3">
      <c r="P558418" s="83"/>
    </row>
    <row r="558419" spans="16:16" x14ac:dyDescent="0.3">
      <c r="P558419" s="83"/>
    </row>
    <row r="558420" spans="16:16" x14ac:dyDescent="0.3">
      <c r="P558420" s="83"/>
    </row>
    <row r="558421" spans="16:16" x14ac:dyDescent="0.3">
      <c r="P558421" s="83"/>
    </row>
    <row r="558422" spans="16:16" x14ac:dyDescent="0.3">
      <c r="P558422" s="83"/>
    </row>
    <row r="558423" spans="16:16" x14ac:dyDescent="0.3">
      <c r="P558423" s="83"/>
    </row>
    <row r="558424" spans="16:16" x14ac:dyDescent="0.3">
      <c r="P558424" s="83"/>
    </row>
    <row r="558425" spans="16:16" x14ac:dyDescent="0.3">
      <c r="P558425" s="83"/>
    </row>
    <row r="558426" spans="16:16" x14ac:dyDescent="0.3">
      <c r="P558426" s="83"/>
    </row>
    <row r="558427" spans="16:16" x14ac:dyDescent="0.3">
      <c r="P558427" s="83"/>
    </row>
    <row r="558428" spans="16:16" x14ac:dyDescent="0.3">
      <c r="P558428" s="83"/>
    </row>
    <row r="558429" spans="16:16" x14ac:dyDescent="0.3">
      <c r="P558429" s="83"/>
    </row>
    <row r="558430" spans="16:16" x14ac:dyDescent="0.3">
      <c r="P558430" s="83"/>
    </row>
    <row r="558431" spans="16:16" x14ac:dyDescent="0.3">
      <c r="P558431" s="83"/>
    </row>
    <row r="558432" spans="16:16" x14ac:dyDescent="0.3">
      <c r="P558432" s="83"/>
    </row>
    <row r="558433" spans="16:16" x14ac:dyDescent="0.3">
      <c r="P558433" s="83"/>
    </row>
    <row r="558434" spans="16:16" x14ac:dyDescent="0.3">
      <c r="P558434" s="83"/>
    </row>
    <row r="558435" spans="16:16" x14ac:dyDescent="0.3">
      <c r="P558435" s="83"/>
    </row>
    <row r="558436" spans="16:16" x14ac:dyDescent="0.3">
      <c r="P558436" s="83"/>
    </row>
    <row r="558437" spans="16:16" x14ac:dyDescent="0.3">
      <c r="P558437" s="83"/>
    </row>
    <row r="558438" spans="16:16" x14ac:dyDescent="0.3">
      <c r="P558438" s="83"/>
    </row>
    <row r="558439" spans="16:16" x14ac:dyDescent="0.3">
      <c r="P558439" s="83"/>
    </row>
    <row r="558440" spans="16:16" x14ac:dyDescent="0.3">
      <c r="P558440" s="83"/>
    </row>
    <row r="558441" spans="16:16" x14ac:dyDescent="0.3">
      <c r="P558441" s="83"/>
    </row>
    <row r="558442" spans="16:16" x14ac:dyDescent="0.3">
      <c r="P558442" s="83"/>
    </row>
    <row r="558443" spans="16:16" x14ac:dyDescent="0.3">
      <c r="P558443" s="83"/>
    </row>
    <row r="558444" spans="16:16" x14ac:dyDescent="0.3">
      <c r="P558444" s="83"/>
    </row>
    <row r="558445" spans="16:16" x14ac:dyDescent="0.3">
      <c r="P558445" s="83"/>
    </row>
    <row r="558446" spans="16:16" x14ac:dyDescent="0.3">
      <c r="P558446" s="83"/>
    </row>
    <row r="558447" spans="16:16" x14ac:dyDescent="0.3">
      <c r="P558447" s="83"/>
    </row>
    <row r="558448" spans="16:16" x14ac:dyDescent="0.3">
      <c r="P558448" s="83"/>
    </row>
    <row r="558449" spans="16:16" x14ac:dyDescent="0.3">
      <c r="P558449" s="83"/>
    </row>
    <row r="558450" spans="16:16" x14ac:dyDescent="0.3">
      <c r="P558450" s="83"/>
    </row>
    <row r="558451" spans="16:16" x14ac:dyDescent="0.3">
      <c r="P558451" s="83"/>
    </row>
    <row r="558452" spans="16:16" x14ac:dyDescent="0.3">
      <c r="P558452" s="83"/>
    </row>
    <row r="558453" spans="16:16" x14ac:dyDescent="0.3">
      <c r="P558453" s="83"/>
    </row>
    <row r="558454" spans="16:16" x14ac:dyDescent="0.3">
      <c r="P558454" s="83"/>
    </row>
    <row r="558455" spans="16:16" x14ac:dyDescent="0.3">
      <c r="P558455" s="83"/>
    </row>
    <row r="558456" spans="16:16" x14ac:dyDescent="0.3">
      <c r="P558456" s="83"/>
    </row>
    <row r="558457" spans="16:16" x14ac:dyDescent="0.3">
      <c r="P558457" s="83"/>
    </row>
    <row r="558458" spans="16:16" x14ac:dyDescent="0.3">
      <c r="P558458" s="83"/>
    </row>
    <row r="558459" spans="16:16" x14ac:dyDescent="0.3">
      <c r="P558459" s="83"/>
    </row>
    <row r="558460" spans="16:16" x14ac:dyDescent="0.3">
      <c r="P558460" s="83"/>
    </row>
    <row r="558461" spans="16:16" x14ac:dyDescent="0.3">
      <c r="P558461" s="83"/>
    </row>
    <row r="558462" spans="16:16" x14ac:dyDescent="0.3">
      <c r="P558462" s="83"/>
    </row>
    <row r="558463" spans="16:16" x14ac:dyDescent="0.3">
      <c r="P558463" s="83"/>
    </row>
    <row r="558464" spans="16:16" x14ac:dyDescent="0.3">
      <c r="P558464" s="83"/>
    </row>
    <row r="558465" spans="16:16" x14ac:dyDescent="0.3">
      <c r="P558465" s="83"/>
    </row>
    <row r="558466" spans="16:16" x14ac:dyDescent="0.3">
      <c r="P558466" s="83"/>
    </row>
    <row r="558467" spans="16:16" x14ac:dyDescent="0.3">
      <c r="P558467" s="83"/>
    </row>
    <row r="558468" spans="16:16" x14ac:dyDescent="0.3">
      <c r="P558468" s="83"/>
    </row>
    <row r="558469" spans="16:16" x14ac:dyDescent="0.3">
      <c r="P558469" s="83"/>
    </row>
    <row r="558470" spans="16:16" x14ac:dyDescent="0.3">
      <c r="P558470" s="83"/>
    </row>
    <row r="558471" spans="16:16" x14ac:dyDescent="0.3">
      <c r="P558471" s="83"/>
    </row>
    <row r="558472" spans="16:16" x14ac:dyDescent="0.3">
      <c r="P558472" s="83"/>
    </row>
    <row r="558473" spans="16:16" x14ac:dyDescent="0.3">
      <c r="P558473" s="83"/>
    </row>
    <row r="558474" spans="16:16" x14ac:dyDescent="0.3">
      <c r="P558474" s="83"/>
    </row>
    <row r="558475" spans="16:16" x14ac:dyDescent="0.3">
      <c r="P558475" s="83"/>
    </row>
    <row r="558476" spans="16:16" x14ac:dyDescent="0.3">
      <c r="P558476" s="83"/>
    </row>
    <row r="558477" spans="16:16" x14ac:dyDescent="0.3">
      <c r="P558477" s="83"/>
    </row>
    <row r="558478" spans="16:16" x14ac:dyDescent="0.3">
      <c r="P558478" s="83"/>
    </row>
    <row r="558479" spans="16:16" x14ac:dyDescent="0.3">
      <c r="P558479" s="83"/>
    </row>
    <row r="558480" spans="16:16" x14ac:dyDescent="0.3">
      <c r="P558480" s="83"/>
    </row>
    <row r="558481" spans="16:16" x14ac:dyDescent="0.3">
      <c r="P558481" s="83"/>
    </row>
    <row r="558482" spans="16:16" x14ac:dyDescent="0.3">
      <c r="P558482" s="83"/>
    </row>
    <row r="558483" spans="16:16" x14ac:dyDescent="0.3">
      <c r="P558483" s="83"/>
    </row>
    <row r="558484" spans="16:16" x14ac:dyDescent="0.3">
      <c r="P558484" s="83"/>
    </row>
    <row r="558485" spans="16:16" x14ac:dyDescent="0.3">
      <c r="P558485" s="83"/>
    </row>
    <row r="558486" spans="16:16" x14ac:dyDescent="0.3">
      <c r="P558486" s="83"/>
    </row>
    <row r="558487" spans="16:16" x14ac:dyDescent="0.3">
      <c r="P558487" s="83"/>
    </row>
    <row r="558488" spans="16:16" x14ac:dyDescent="0.3">
      <c r="P558488" s="83"/>
    </row>
    <row r="558489" spans="16:16" x14ac:dyDescent="0.3">
      <c r="P558489" s="83"/>
    </row>
    <row r="558490" spans="16:16" x14ac:dyDescent="0.3">
      <c r="P558490" s="83"/>
    </row>
    <row r="558491" spans="16:16" x14ac:dyDescent="0.3">
      <c r="P558491" s="83"/>
    </row>
    <row r="558492" spans="16:16" x14ac:dyDescent="0.3">
      <c r="P558492" s="83"/>
    </row>
    <row r="558493" spans="16:16" x14ac:dyDescent="0.3">
      <c r="P558493" s="83"/>
    </row>
    <row r="558494" spans="16:16" x14ac:dyDescent="0.3">
      <c r="P558494" s="83"/>
    </row>
    <row r="558495" spans="16:16" x14ac:dyDescent="0.3">
      <c r="P558495" s="83"/>
    </row>
    <row r="558496" spans="16:16" x14ac:dyDescent="0.3">
      <c r="P558496" s="83"/>
    </row>
    <row r="558497" spans="16:16" x14ac:dyDescent="0.3">
      <c r="P558497" s="83"/>
    </row>
    <row r="558498" spans="16:16" x14ac:dyDescent="0.3">
      <c r="P558498" s="83"/>
    </row>
    <row r="558499" spans="16:16" x14ac:dyDescent="0.3">
      <c r="P558499" s="83"/>
    </row>
    <row r="558500" spans="16:16" x14ac:dyDescent="0.3">
      <c r="P558500" s="83"/>
    </row>
    <row r="558501" spans="16:16" x14ac:dyDescent="0.3">
      <c r="P558501" s="83"/>
    </row>
    <row r="558502" spans="16:16" x14ac:dyDescent="0.3">
      <c r="P558502" s="83"/>
    </row>
    <row r="558503" spans="16:16" x14ac:dyDescent="0.3">
      <c r="P558503" s="83"/>
    </row>
    <row r="558504" spans="16:16" x14ac:dyDescent="0.3">
      <c r="P558504" s="83"/>
    </row>
    <row r="558505" spans="16:16" x14ac:dyDescent="0.3">
      <c r="P558505" s="83"/>
    </row>
    <row r="558506" spans="16:16" x14ac:dyDescent="0.3">
      <c r="P558506" s="83"/>
    </row>
    <row r="558507" spans="16:16" x14ac:dyDescent="0.3">
      <c r="P558507" s="83"/>
    </row>
    <row r="558508" spans="16:16" x14ac:dyDescent="0.3">
      <c r="P558508" s="83"/>
    </row>
    <row r="558509" spans="16:16" x14ac:dyDescent="0.3">
      <c r="P558509" s="83"/>
    </row>
    <row r="558510" spans="16:16" x14ac:dyDescent="0.3">
      <c r="P558510" s="83"/>
    </row>
    <row r="558511" spans="16:16" x14ac:dyDescent="0.3">
      <c r="P558511" s="83"/>
    </row>
    <row r="558512" spans="16:16" x14ac:dyDescent="0.3">
      <c r="P558512" s="83"/>
    </row>
    <row r="558513" spans="16:16" x14ac:dyDescent="0.3">
      <c r="P558513" s="83"/>
    </row>
    <row r="558514" spans="16:16" x14ac:dyDescent="0.3">
      <c r="P558514" s="83"/>
    </row>
    <row r="558515" spans="16:16" x14ac:dyDescent="0.3">
      <c r="P558515" s="83"/>
    </row>
    <row r="558516" spans="16:16" x14ac:dyDescent="0.3">
      <c r="P558516" s="83"/>
    </row>
    <row r="558517" spans="16:16" x14ac:dyDescent="0.3">
      <c r="P558517" s="83"/>
    </row>
    <row r="558518" spans="16:16" x14ac:dyDescent="0.3">
      <c r="P558518" s="83"/>
    </row>
    <row r="558519" spans="16:16" x14ac:dyDescent="0.3">
      <c r="P558519" s="83"/>
    </row>
    <row r="558520" spans="16:16" x14ac:dyDescent="0.3">
      <c r="P558520" s="83"/>
    </row>
    <row r="558521" spans="16:16" x14ac:dyDescent="0.3">
      <c r="P558521" s="83"/>
    </row>
    <row r="558522" spans="16:16" x14ac:dyDescent="0.3">
      <c r="P558522" s="83"/>
    </row>
    <row r="558523" spans="16:16" x14ac:dyDescent="0.3">
      <c r="P558523" s="83"/>
    </row>
    <row r="558524" spans="16:16" x14ac:dyDescent="0.3">
      <c r="P558524" s="83"/>
    </row>
    <row r="558525" spans="16:16" x14ac:dyDescent="0.3">
      <c r="P558525" s="83"/>
    </row>
    <row r="558526" spans="16:16" x14ac:dyDescent="0.3">
      <c r="P558526" s="83"/>
    </row>
    <row r="558527" spans="16:16" x14ac:dyDescent="0.3">
      <c r="P558527" s="83"/>
    </row>
    <row r="558528" spans="16:16" x14ac:dyDescent="0.3">
      <c r="P558528" s="83"/>
    </row>
    <row r="558529" spans="16:16" x14ac:dyDescent="0.3">
      <c r="P558529" s="83"/>
    </row>
    <row r="558530" spans="16:16" x14ac:dyDescent="0.3">
      <c r="P558530" s="83"/>
    </row>
    <row r="558531" spans="16:16" x14ac:dyDescent="0.3">
      <c r="P558531" s="83"/>
    </row>
    <row r="558532" spans="16:16" x14ac:dyDescent="0.3">
      <c r="P558532" s="83"/>
    </row>
    <row r="558533" spans="16:16" x14ac:dyDescent="0.3">
      <c r="P558533" s="83"/>
    </row>
    <row r="558534" spans="16:16" x14ac:dyDescent="0.3">
      <c r="P558534" s="83"/>
    </row>
    <row r="558535" spans="16:16" x14ac:dyDescent="0.3">
      <c r="P558535" s="83"/>
    </row>
    <row r="558536" spans="16:16" x14ac:dyDescent="0.3">
      <c r="P558536" s="83"/>
    </row>
    <row r="558537" spans="16:16" x14ac:dyDescent="0.3">
      <c r="P558537" s="83"/>
    </row>
    <row r="558538" spans="16:16" x14ac:dyDescent="0.3">
      <c r="P558538" s="83"/>
    </row>
    <row r="558539" spans="16:16" x14ac:dyDescent="0.3">
      <c r="P558539" s="83"/>
    </row>
    <row r="558540" spans="16:16" x14ac:dyDescent="0.3">
      <c r="P558540" s="83"/>
    </row>
    <row r="558541" spans="16:16" x14ac:dyDescent="0.3">
      <c r="P558541" s="83"/>
    </row>
    <row r="558542" spans="16:16" x14ac:dyDescent="0.3">
      <c r="P558542" s="83"/>
    </row>
    <row r="558543" spans="16:16" x14ac:dyDescent="0.3">
      <c r="P558543" s="83"/>
    </row>
    <row r="558544" spans="16:16" x14ac:dyDescent="0.3">
      <c r="P558544" s="83"/>
    </row>
    <row r="558545" spans="16:16" x14ac:dyDescent="0.3">
      <c r="P558545" s="83"/>
    </row>
    <row r="558546" spans="16:16" x14ac:dyDescent="0.3">
      <c r="P558546" s="83"/>
    </row>
    <row r="558547" spans="16:16" x14ac:dyDescent="0.3">
      <c r="P558547" s="83"/>
    </row>
    <row r="558548" spans="16:16" x14ac:dyDescent="0.3">
      <c r="P558548" s="83"/>
    </row>
    <row r="558549" spans="16:16" x14ac:dyDescent="0.3">
      <c r="P558549" s="83"/>
    </row>
    <row r="558550" spans="16:16" x14ac:dyDescent="0.3">
      <c r="P558550" s="83"/>
    </row>
    <row r="558551" spans="16:16" x14ac:dyDescent="0.3">
      <c r="P558551" s="83"/>
    </row>
    <row r="558552" spans="16:16" x14ac:dyDescent="0.3">
      <c r="P558552" s="83"/>
    </row>
    <row r="558553" spans="16:16" x14ac:dyDescent="0.3">
      <c r="P558553" s="83"/>
    </row>
    <row r="558554" spans="16:16" x14ac:dyDescent="0.3">
      <c r="P558554" s="83"/>
    </row>
    <row r="558555" spans="16:16" x14ac:dyDescent="0.3">
      <c r="P558555" s="83"/>
    </row>
    <row r="558556" spans="16:16" x14ac:dyDescent="0.3">
      <c r="P558556" s="83"/>
    </row>
    <row r="558557" spans="16:16" x14ac:dyDescent="0.3">
      <c r="P558557" s="83"/>
    </row>
    <row r="558558" spans="16:16" x14ac:dyDescent="0.3">
      <c r="P558558" s="83"/>
    </row>
    <row r="558559" spans="16:16" x14ac:dyDescent="0.3">
      <c r="P558559" s="83"/>
    </row>
    <row r="558560" spans="16:16" x14ac:dyDescent="0.3">
      <c r="P558560" s="83"/>
    </row>
    <row r="558561" spans="16:16" x14ac:dyDescent="0.3">
      <c r="P558561" s="83"/>
    </row>
    <row r="558562" spans="16:16" x14ac:dyDescent="0.3">
      <c r="P558562" s="83"/>
    </row>
    <row r="558563" spans="16:16" x14ac:dyDescent="0.3">
      <c r="P558563" s="83"/>
    </row>
    <row r="558564" spans="16:16" x14ac:dyDescent="0.3">
      <c r="P558564" s="83"/>
    </row>
    <row r="558565" spans="16:16" x14ac:dyDescent="0.3">
      <c r="P558565" s="83"/>
    </row>
    <row r="558566" spans="16:16" x14ac:dyDescent="0.3">
      <c r="P558566" s="83"/>
    </row>
    <row r="558567" spans="16:16" x14ac:dyDescent="0.3">
      <c r="P558567" s="83"/>
    </row>
    <row r="558568" spans="16:16" x14ac:dyDescent="0.3">
      <c r="P558568" s="83"/>
    </row>
    <row r="558569" spans="16:16" x14ac:dyDescent="0.3">
      <c r="P558569" s="83"/>
    </row>
    <row r="558570" spans="16:16" x14ac:dyDescent="0.3">
      <c r="P558570" s="83"/>
    </row>
    <row r="558571" spans="16:16" x14ac:dyDescent="0.3">
      <c r="P558571" s="83"/>
    </row>
    <row r="558572" spans="16:16" x14ac:dyDescent="0.3">
      <c r="P558572" s="83"/>
    </row>
    <row r="558573" spans="16:16" x14ac:dyDescent="0.3">
      <c r="P558573" s="83"/>
    </row>
    <row r="558574" spans="16:16" x14ac:dyDescent="0.3">
      <c r="P558574" s="83"/>
    </row>
    <row r="558575" spans="16:16" x14ac:dyDescent="0.3">
      <c r="P558575" s="83"/>
    </row>
    <row r="558576" spans="16:16" x14ac:dyDescent="0.3">
      <c r="P558576" s="83"/>
    </row>
    <row r="558577" spans="16:16" x14ac:dyDescent="0.3">
      <c r="P558577" s="83"/>
    </row>
    <row r="558578" spans="16:16" x14ac:dyDescent="0.3">
      <c r="P558578" s="83"/>
    </row>
    <row r="558579" spans="16:16" x14ac:dyDescent="0.3">
      <c r="P558579" s="83"/>
    </row>
    <row r="558580" spans="16:16" x14ac:dyDescent="0.3">
      <c r="P558580" s="83"/>
    </row>
    <row r="558581" spans="16:16" x14ac:dyDescent="0.3">
      <c r="P558581" s="83"/>
    </row>
    <row r="558582" spans="16:16" x14ac:dyDescent="0.3">
      <c r="P558582" s="83"/>
    </row>
    <row r="558583" spans="16:16" x14ac:dyDescent="0.3">
      <c r="P558583" s="83"/>
    </row>
    <row r="558584" spans="16:16" x14ac:dyDescent="0.3">
      <c r="P558584" s="83"/>
    </row>
    <row r="558585" spans="16:16" x14ac:dyDescent="0.3">
      <c r="P558585" s="83"/>
    </row>
    <row r="558586" spans="16:16" x14ac:dyDescent="0.3">
      <c r="P558586" s="83"/>
    </row>
    <row r="558587" spans="16:16" x14ac:dyDescent="0.3">
      <c r="P558587" s="83"/>
    </row>
    <row r="558588" spans="16:16" x14ac:dyDescent="0.3">
      <c r="P558588" s="83"/>
    </row>
    <row r="558589" spans="16:16" x14ac:dyDescent="0.3">
      <c r="P558589" s="83"/>
    </row>
    <row r="558590" spans="16:16" x14ac:dyDescent="0.3">
      <c r="P558590" s="83"/>
    </row>
    <row r="558591" spans="16:16" x14ac:dyDescent="0.3">
      <c r="P558591" s="83"/>
    </row>
    <row r="558592" spans="16:16" x14ac:dyDescent="0.3">
      <c r="P558592" s="83"/>
    </row>
    <row r="558593" spans="16:16" x14ac:dyDescent="0.3">
      <c r="P558593" s="83"/>
    </row>
    <row r="558594" spans="16:16" x14ac:dyDescent="0.3">
      <c r="P558594" s="83"/>
    </row>
    <row r="558595" spans="16:16" x14ac:dyDescent="0.3">
      <c r="P558595" s="83"/>
    </row>
    <row r="558596" spans="16:16" x14ac:dyDescent="0.3">
      <c r="P558596" s="83"/>
    </row>
    <row r="558597" spans="16:16" x14ac:dyDescent="0.3">
      <c r="P558597" s="83"/>
    </row>
    <row r="558598" spans="16:16" x14ac:dyDescent="0.3">
      <c r="P558598" s="83"/>
    </row>
    <row r="558599" spans="16:16" x14ac:dyDescent="0.3">
      <c r="P558599" s="83"/>
    </row>
    <row r="558600" spans="16:16" x14ac:dyDescent="0.3">
      <c r="P558600" s="83"/>
    </row>
    <row r="558601" spans="16:16" x14ac:dyDescent="0.3">
      <c r="P558601" s="83"/>
    </row>
    <row r="558602" spans="16:16" x14ac:dyDescent="0.3">
      <c r="P558602" s="83"/>
    </row>
    <row r="558603" spans="16:16" x14ac:dyDescent="0.3">
      <c r="P558603" s="83"/>
    </row>
    <row r="558604" spans="16:16" x14ac:dyDescent="0.3">
      <c r="P558604" s="83"/>
    </row>
    <row r="558605" spans="16:16" x14ac:dyDescent="0.3">
      <c r="P558605" s="83"/>
    </row>
    <row r="558606" spans="16:16" x14ac:dyDescent="0.3">
      <c r="P558606" s="83"/>
    </row>
    <row r="558607" spans="16:16" x14ac:dyDescent="0.3">
      <c r="P558607" s="83"/>
    </row>
    <row r="558608" spans="16:16" x14ac:dyDescent="0.3">
      <c r="P558608" s="83"/>
    </row>
    <row r="558609" spans="16:16" x14ac:dyDescent="0.3">
      <c r="P558609" s="83"/>
    </row>
    <row r="558610" spans="16:16" x14ac:dyDescent="0.3">
      <c r="P558610" s="83"/>
    </row>
    <row r="558611" spans="16:16" x14ac:dyDescent="0.3">
      <c r="P558611" s="83"/>
    </row>
    <row r="558612" spans="16:16" x14ac:dyDescent="0.3">
      <c r="P558612" s="83"/>
    </row>
    <row r="558613" spans="16:16" x14ac:dyDescent="0.3">
      <c r="P558613" s="83"/>
    </row>
    <row r="558614" spans="16:16" x14ac:dyDescent="0.3">
      <c r="P558614" s="83"/>
    </row>
    <row r="558615" spans="16:16" x14ac:dyDescent="0.3">
      <c r="P558615" s="83"/>
    </row>
    <row r="558616" spans="16:16" x14ac:dyDescent="0.3">
      <c r="P558616" s="83"/>
    </row>
    <row r="558617" spans="16:16" x14ac:dyDescent="0.3">
      <c r="P558617" s="83"/>
    </row>
    <row r="558618" spans="16:16" x14ac:dyDescent="0.3">
      <c r="P558618" s="83"/>
    </row>
    <row r="558619" spans="16:16" x14ac:dyDescent="0.3">
      <c r="P558619" s="83"/>
    </row>
    <row r="558620" spans="16:16" x14ac:dyDescent="0.3">
      <c r="P558620" s="83"/>
    </row>
    <row r="558621" spans="16:16" x14ac:dyDescent="0.3">
      <c r="P558621" s="83"/>
    </row>
    <row r="558622" spans="16:16" x14ac:dyDescent="0.3">
      <c r="P558622" s="83"/>
    </row>
    <row r="558623" spans="16:16" x14ac:dyDescent="0.3">
      <c r="P558623" s="83"/>
    </row>
    <row r="558624" spans="16:16" x14ac:dyDescent="0.3">
      <c r="P558624" s="83"/>
    </row>
    <row r="558625" spans="16:16" x14ac:dyDescent="0.3">
      <c r="P558625" s="83"/>
    </row>
    <row r="558626" spans="16:16" x14ac:dyDescent="0.3">
      <c r="P558626" s="83"/>
    </row>
    <row r="558627" spans="16:16" x14ac:dyDescent="0.3">
      <c r="P558627" s="83"/>
    </row>
    <row r="558628" spans="16:16" x14ac:dyDescent="0.3">
      <c r="P558628" s="83"/>
    </row>
    <row r="558629" spans="16:16" x14ac:dyDescent="0.3">
      <c r="P558629" s="83"/>
    </row>
    <row r="558630" spans="16:16" x14ac:dyDescent="0.3">
      <c r="P558630" s="83"/>
    </row>
    <row r="558631" spans="16:16" x14ac:dyDescent="0.3">
      <c r="P558631" s="83"/>
    </row>
    <row r="558632" spans="16:16" x14ac:dyDescent="0.3">
      <c r="P558632" s="83"/>
    </row>
    <row r="558633" spans="16:16" x14ac:dyDescent="0.3">
      <c r="P558633" s="83"/>
    </row>
    <row r="558634" spans="16:16" x14ac:dyDescent="0.3">
      <c r="P558634" s="83"/>
    </row>
    <row r="558635" spans="16:16" x14ac:dyDescent="0.3">
      <c r="P558635" s="83"/>
    </row>
    <row r="558636" spans="16:16" x14ac:dyDescent="0.3">
      <c r="P558636" s="83"/>
    </row>
    <row r="558637" spans="16:16" x14ac:dyDescent="0.3">
      <c r="P558637" s="83"/>
    </row>
    <row r="558638" spans="16:16" x14ac:dyDescent="0.3">
      <c r="P558638" s="83"/>
    </row>
    <row r="558639" spans="16:16" x14ac:dyDescent="0.3">
      <c r="P558639" s="83"/>
    </row>
    <row r="558640" spans="16:16" x14ac:dyDescent="0.3">
      <c r="P558640" s="83"/>
    </row>
    <row r="558641" spans="16:16" x14ac:dyDescent="0.3">
      <c r="P558641" s="83"/>
    </row>
    <row r="558642" spans="16:16" x14ac:dyDescent="0.3">
      <c r="P558642" s="83"/>
    </row>
    <row r="558643" spans="16:16" x14ac:dyDescent="0.3">
      <c r="P558643" s="83"/>
    </row>
    <row r="558644" spans="16:16" x14ac:dyDescent="0.3">
      <c r="P558644" s="83"/>
    </row>
    <row r="558645" spans="16:16" x14ac:dyDescent="0.3">
      <c r="P558645" s="83"/>
    </row>
    <row r="558646" spans="16:16" x14ac:dyDescent="0.3">
      <c r="P558646" s="83"/>
    </row>
    <row r="558647" spans="16:16" x14ac:dyDescent="0.3">
      <c r="P558647" s="83"/>
    </row>
    <row r="558648" spans="16:16" x14ac:dyDescent="0.3">
      <c r="P558648" s="83"/>
    </row>
    <row r="558649" spans="16:16" x14ac:dyDescent="0.3">
      <c r="P558649" s="83"/>
    </row>
    <row r="558650" spans="16:16" x14ac:dyDescent="0.3">
      <c r="P558650" s="83"/>
    </row>
    <row r="558651" spans="16:16" x14ac:dyDescent="0.3">
      <c r="P558651" s="83"/>
    </row>
    <row r="558652" spans="16:16" x14ac:dyDescent="0.3">
      <c r="P558652" s="83"/>
    </row>
    <row r="558653" spans="16:16" x14ac:dyDescent="0.3">
      <c r="P558653" s="83"/>
    </row>
    <row r="558654" spans="16:16" x14ac:dyDescent="0.3">
      <c r="P558654" s="83"/>
    </row>
    <row r="558655" spans="16:16" x14ac:dyDescent="0.3">
      <c r="P558655" s="83"/>
    </row>
    <row r="558656" spans="16:16" x14ac:dyDescent="0.3">
      <c r="P558656" s="83"/>
    </row>
    <row r="558657" spans="16:16" x14ac:dyDescent="0.3">
      <c r="P558657" s="83"/>
    </row>
    <row r="558658" spans="16:16" x14ac:dyDescent="0.3">
      <c r="P558658" s="83"/>
    </row>
    <row r="558659" spans="16:16" x14ac:dyDescent="0.3">
      <c r="P558659" s="83"/>
    </row>
    <row r="558660" spans="16:16" x14ac:dyDescent="0.3">
      <c r="P558660" s="83"/>
    </row>
    <row r="558661" spans="16:16" x14ac:dyDescent="0.3">
      <c r="P558661" s="83"/>
    </row>
    <row r="558662" spans="16:16" x14ac:dyDescent="0.3">
      <c r="P558662" s="83"/>
    </row>
    <row r="558663" spans="16:16" x14ac:dyDescent="0.3">
      <c r="P558663" s="83"/>
    </row>
    <row r="558664" spans="16:16" x14ac:dyDescent="0.3">
      <c r="P558664" s="83"/>
    </row>
    <row r="558665" spans="16:16" x14ac:dyDescent="0.3">
      <c r="P558665" s="83"/>
    </row>
    <row r="558666" spans="16:16" x14ac:dyDescent="0.3">
      <c r="P558666" s="83"/>
    </row>
    <row r="558667" spans="16:16" x14ac:dyDescent="0.3">
      <c r="P558667" s="83"/>
    </row>
    <row r="558668" spans="16:16" x14ac:dyDescent="0.3">
      <c r="P558668" s="83"/>
    </row>
    <row r="558669" spans="16:16" x14ac:dyDescent="0.3">
      <c r="P558669" s="83"/>
    </row>
    <row r="558670" spans="16:16" x14ac:dyDescent="0.3">
      <c r="P558670" s="83"/>
    </row>
    <row r="558671" spans="16:16" x14ac:dyDescent="0.3">
      <c r="P558671" s="83"/>
    </row>
    <row r="558672" spans="16:16" x14ac:dyDescent="0.3">
      <c r="P558672" s="83"/>
    </row>
    <row r="558673" spans="16:16" x14ac:dyDescent="0.3">
      <c r="P558673" s="83"/>
    </row>
    <row r="558674" spans="16:16" x14ac:dyDescent="0.3">
      <c r="P558674" s="83"/>
    </row>
    <row r="558675" spans="16:16" x14ac:dyDescent="0.3">
      <c r="P558675" s="83"/>
    </row>
    <row r="558676" spans="16:16" x14ac:dyDescent="0.3">
      <c r="P558676" s="83"/>
    </row>
    <row r="558677" spans="16:16" x14ac:dyDescent="0.3">
      <c r="P558677" s="83"/>
    </row>
    <row r="558678" spans="16:16" x14ac:dyDescent="0.3">
      <c r="P558678" s="83"/>
    </row>
    <row r="558679" spans="16:16" x14ac:dyDescent="0.3">
      <c r="P558679" s="83"/>
    </row>
    <row r="558680" spans="16:16" x14ac:dyDescent="0.3">
      <c r="P558680" s="83"/>
    </row>
    <row r="558681" spans="16:16" x14ac:dyDescent="0.3">
      <c r="P558681" s="83"/>
    </row>
    <row r="558682" spans="16:16" x14ac:dyDescent="0.3">
      <c r="P558682" s="83"/>
    </row>
    <row r="558683" spans="16:16" x14ac:dyDescent="0.3">
      <c r="P558683" s="83"/>
    </row>
    <row r="558684" spans="16:16" x14ac:dyDescent="0.3">
      <c r="P558684" s="83"/>
    </row>
    <row r="558685" spans="16:16" x14ac:dyDescent="0.3">
      <c r="P558685" s="83"/>
    </row>
    <row r="558686" spans="16:16" x14ac:dyDescent="0.3">
      <c r="P558686" s="83"/>
    </row>
    <row r="558687" spans="16:16" x14ac:dyDescent="0.3">
      <c r="P558687" s="83"/>
    </row>
    <row r="558688" spans="16:16" x14ac:dyDescent="0.3">
      <c r="P558688" s="83"/>
    </row>
    <row r="558689" spans="16:16" x14ac:dyDescent="0.3">
      <c r="P558689" s="83"/>
    </row>
    <row r="558690" spans="16:16" x14ac:dyDescent="0.3">
      <c r="P558690" s="83"/>
    </row>
    <row r="558691" spans="16:16" x14ac:dyDescent="0.3">
      <c r="P558691" s="83"/>
    </row>
    <row r="558692" spans="16:16" x14ac:dyDescent="0.3">
      <c r="P558692" s="83"/>
    </row>
    <row r="558693" spans="16:16" x14ac:dyDescent="0.3">
      <c r="P558693" s="83"/>
    </row>
    <row r="558694" spans="16:16" x14ac:dyDescent="0.3">
      <c r="P558694" s="83"/>
    </row>
    <row r="558695" spans="16:16" x14ac:dyDescent="0.3">
      <c r="P558695" s="83"/>
    </row>
    <row r="558696" spans="16:16" x14ac:dyDescent="0.3">
      <c r="P558696" s="83"/>
    </row>
    <row r="558697" spans="16:16" x14ac:dyDescent="0.3">
      <c r="P558697" s="83"/>
    </row>
    <row r="558698" spans="16:16" x14ac:dyDescent="0.3">
      <c r="P558698" s="83"/>
    </row>
    <row r="558699" spans="16:16" x14ac:dyDescent="0.3">
      <c r="P558699" s="83"/>
    </row>
    <row r="558700" spans="16:16" x14ac:dyDescent="0.3">
      <c r="P558700" s="83"/>
    </row>
    <row r="558701" spans="16:16" x14ac:dyDescent="0.3">
      <c r="P558701" s="83"/>
    </row>
    <row r="558702" spans="16:16" x14ac:dyDescent="0.3">
      <c r="P558702" s="83"/>
    </row>
    <row r="558703" spans="16:16" x14ac:dyDescent="0.3">
      <c r="P558703" s="83"/>
    </row>
    <row r="558704" spans="16:16" x14ac:dyDescent="0.3">
      <c r="P558704" s="83"/>
    </row>
    <row r="558705" spans="16:16" x14ac:dyDescent="0.3">
      <c r="P558705" s="83"/>
    </row>
    <row r="558706" spans="16:16" x14ac:dyDescent="0.3">
      <c r="P558706" s="83"/>
    </row>
    <row r="558707" spans="16:16" x14ac:dyDescent="0.3">
      <c r="P558707" s="83"/>
    </row>
    <row r="558708" spans="16:16" x14ac:dyDescent="0.3">
      <c r="P558708" s="83"/>
    </row>
    <row r="558709" spans="16:16" x14ac:dyDescent="0.3">
      <c r="P558709" s="83"/>
    </row>
    <row r="558710" spans="16:16" x14ac:dyDescent="0.3">
      <c r="P558710" s="83"/>
    </row>
    <row r="558711" spans="16:16" x14ac:dyDescent="0.3">
      <c r="P558711" s="83"/>
    </row>
    <row r="558712" spans="16:16" x14ac:dyDescent="0.3">
      <c r="P558712" s="83"/>
    </row>
    <row r="558713" spans="16:16" x14ac:dyDescent="0.3">
      <c r="P558713" s="83"/>
    </row>
    <row r="558714" spans="16:16" x14ac:dyDescent="0.3">
      <c r="P558714" s="83"/>
    </row>
    <row r="558715" spans="16:16" x14ac:dyDescent="0.3">
      <c r="P558715" s="83"/>
    </row>
    <row r="558716" spans="16:16" x14ac:dyDescent="0.3">
      <c r="P558716" s="83"/>
    </row>
    <row r="558717" spans="16:16" x14ac:dyDescent="0.3">
      <c r="P558717" s="83"/>
    </row>
    <row r="558718" spans="16:16" x14ac:dyDescent="0.3">
      <c r="P558718" s="83"/>
    </row>
    <row r="558719" spans="16:16" x14ac:dyDescent="0.3">
      <c r="P558719" s="83"/>
    </row>
    <row r="558720" spans="16:16" x14ac:dyDescent="0.3">
      <c r="P558720" s="83"/>
    </row>
    <row r="558721" spans="16:16" x14ac:dyDescent="0.3">
      <c r="P558721" s="83"/>
    </row>
    <row r="558722" spans="16:16" x14ac:dyDescent="0.3">
      <c r="P558722" s="83"/>
    </row>
    <row r="558723" spans="16:16" x14ac:dyDescent="0.3">
      <c r="P558723" s="83"/>
    </row>
    <row r="558724" spans="16:16" x14ac:dyDescent="0.3">
      <c r="P558724" s="83"/>
    </row>
    <row r="558725" spans="16:16" x14ac:dyDescent="0.3">
      <c r="P558725" s="83"/>
    </row>
    <row r="558726" spans="16:16" x14ac:dyDescent="0.3">
      <c r="P558726" s="83"/>
    </row>
    <row r="558727" spans="16:16" x14ac:dyDescent="0.3">
      <c r="P558727" s="83"/>
    </row>
    <row r="558728" spans="16:16" x14ac:dyDescent="0.3">
      <c r="P558728" s="83"/>
    </row>
    <row r="558729" spans="16:16" x14ac:dyDescent="0.3">
      <c r="P558729" s="83"/>
    </row>
    <row r="558730" spans="16:16" x14ac:dyDescent="0.3">
      <c r="P558730" s="83"/>
    </row>
    <row r="558731" spans="16:16" x14ac:dyDescent="0.3">
      <c r="P558731" s="83"/>
    </row>
    <row r="558732" spans="16:16" x14ac:dyDescent="0.3">
      <c r="P558732" s="83"/>
    </row>
    <row r="558733" spans="16:16" x14ac:dyDescent="0.3">
      <c r="P558733" s="83"/>
    </row>
    <row r="558734" spans="16:16" x14ac:dyDescent="0.3">
      <c r="P558734" s="83"/>
    </row>
    <row r="558735" spans="16:16" x14ac:dyDescent="0.3">
      <c r="P558735" s="83"/>
    </row>
    <row r="558736" spans="16:16" x14ac:dyDescent="0.3">
      <c r="P558736" s="83"/>
    </row>
    <row r="558737" spans="16:16" x14ac:dyDescent="0.3">
      <c r="P558737" s="83"/>
    </row>
    <row r="558738" spans="16:16" x14ac:dyDescent="0.3">
      <c r="P558738" s="83"/>
    </row>
    <row r="558739" spans="16:16" x14ac:dyDescent="0.3">
      <c r="P558739" s="83"/>
    </row>
    <row r="558740" spans="16:16" x14ac:dyDescent="0.3">
      <c r="P558740" s="83"/>
    </row>
    <row r="558741" spans="16:16" x14ac:dyDescent="0.3">
      <c r="P558741" s="83"/>
    </row>
    <row r="558742" spans="16:16" x14ac:dyDescent="0.3">
      <c r="P558742" s="83"/>
    </row>
    <row r="558743" spans="16:16" x14ac:dyDescent="0.3">
      <c r="P558743" s="83"/>
    </row>
    <row r="558744" spans="16:16" x14ac:dyDescent="0.3">
      <c r="P558744" s="83"/>
    </row>
    <row r="558745" spans="16:16" x14ac:dyDescent="0.3">
      <c r="P558745" s="83"/>
    </row>
    <row r="558746" spans="16:16" x14ac:dyDescent="0.3">
      <c r="P558746" s="83"/>
    </row>
    <row r="558747" spans="16:16" x14ac:dyDescent="0.3">
      <c r="P558747" s="83"/>
    </row>
    <row r="558748" spans="16:16" x14ac:dyDescent="0.3">
      <c r="P558748" s="83"/>
    </row>
    <row r="558749" spans="16:16" x14ac:dyDescent="0.3">
      <c r="P558749" s="83"/>
    </row>
    <row r="558750" spans="16:16" x14ac:dyDescent="0.3">
      <c r="P558750" s="83"/>
    </row>
    <row r="558751" spans="16:16" x14ac:dyDescent="0.3">
      <c r="P558751" s="83"/>
    </row>
    <row r="558752" spans="16:16" x14ac:dyDescent="0.3">
      <c r="P558752" s="83"/>
    </row>
    <row r="558753" spans="16:16" x14ac:dyDescent="0.3">
      <c r="P558753" s="83"/>
    </row>
    <row r="558754" spans="16:16" x14ac:dyDescent="0.3">
      <c r="P558754" s="83"/>
    </row>
    <row r="558755" spans="16:16" x14ac:dyDescent="0.3">
      <c r="P558755" s="83"/>
    </row>
    <row r="558756" spans="16:16" x14ac:dyDescent="0.3">
      <c r="P558756" s="83"/>
    </row>
    <row r="558757" spans="16:16" x14ac:dyDescent="0.3">
      <c r="P558757" s="83"/>
    </row>
    <row r="558758" spans="16:16" x14ac:dyDescent="0.3">
      <c r="P558758" s="83"/>
    </row>
    <row r="558759" spans="16:16" x14ac:dyDescent="0.3">
      <c r="P558759" s="83"/>
    </row>
    <row r="558760" spans="16:16" x14ac:dyDescent="0.3">
      <c r="P558760" s="83"/>
    </row>
    <row r="558761" spans="16:16" x14ac:dyDescent="0.3">
      <c r="P558761" s="83"/>
    </row>
    <row r="558762" spans="16:16" x14ac:dyDescent="0.3">
      <c r="P558762" s="83"/>
    </row>
    <row r="558763" spans="16:16" x14ac:dyDescent="0.3">
      <c r="P558763" s="83"/>
    </row>
    <row r="558764" spans="16:16" x14ac:dyDescent="0.3">
      <c r="P558764" s="83"/>
    </row>
    <row r="558765" spans="16:16" x14ac:dyDescent="0.3">
      <c r="P558765" s="83"/>
    </row>
    <row r="558766" spans="16:16" x14ac:dyDescent="0.3">
      <c r="P558766" s="83"/>
    </row>
    <row r="558767" spans="16:16" x14ac:dyDescent="0.3">
      <c r="P558767" s="83"/>
    </row>
    <row r="558768" spans="16:16" x14ac:dyDescent="0.3">
      <c r="P558768" s="83"/>
    </row>
    <row r="558769" spans="16:16" x14ac:dyDescent="0.3">
      <c r="P558769" s="83"/>
    </row>
    <row r="558770" spans="16:16" x14ac:dyDescent="0.3">
      <c r="P558770" s="83"/>
    </row>
    <row r="558771" spans="16:16" x14ac:dyDescent="0.3">
      <c r="P558771" s="83"/>
    </row>
    <row r="558772" spans="16:16" x14ac:dyDescent="0.3">
      <c r="P558772" s="83"/>
    </row>
    <row r="558773" spans="16:16" x14ac:dyDescent="0.3">
      <c r="P558773" s="83"/>
    </row>
    <row r="558774" spans="16:16" x14ac:dyDescent="0.3">
      <c r="P558774" s="83"/>
    </row>
    <row r="558775" spans="16:16" x14ac:dyDescent="0.3">
      <c r="P558775" s="83"/>
    </row>
    <row r="558776" spans="16:16" x14ac:dyDescent="0.3">
      <c r="P558776" s="83"/>
    </row>
    <row r="558777" spans="16:16" x14ac:dyDescent="0.3">
      <c r="P558777" s="83"/>
    </row>
    <row r="558778" spans="16:16" x14ac:dyDescent="0.3">
      <c r="P558778" s="83"/>
    </row>
    <row r="558779" spans="16:16" x14ac:dyDescent="0.3">
      <c r="P558779" s="83"/>
    </row>
    <row r="558780" spans="16:16" x14ac:dyDescent="0.3">
      <c r="P558780" s="83"/>
    </row>
    <row r="558781" spans="16:16" x14ac:dyDescent="0.3">
      <c r="P558781" s="83"/>
    </row>
    <row r="558782" spans="16:16" x14ac:dyDescent="0.3">
      <c r="P558782" s="83"/>
    </row>
    <row r="558783" spans="16:16" x14ac:dyDescent="0.3">
      <c r="P558783" s="83"/>
    </row>
    <row r="558784" spans="16:16" x14ac:dyDescent="0.3">
      <c r="P558784" s="83"/>
    </row>
    <row r="558785" spans="16:16" x14ac:dyDescent="0.3">
      <c r="P558785" s="83"/>
    </row>
    <row r="558786" spans="16:16" x14ac:dyDescent="0.3">
      <c r="P558786" s="83"/>
    </row>
    <row r="558787" spans="16:16" x14ac:dyDescent="0.3">
      <c r="P558787" s="83"/>
    </row>
    <row r="558788" spans="16:16" x14ac:dyDescent="0.3">
      <c r="P558788" s="83"/>
    </row>
    <row r="558789" spans="16:16" x14ac:dyDescent="0.3">
      <c r="P558789" s="83"/>
    </row>
    <row r="558790" spans="16:16" x14ac:dyDescent="0.3">
      <c r="P558790" s="83"/>
    </row>
    <row r="558791" spans="16:16" x14ac:dyDescent="0.3">
      <c r="P558791" s="83"/>
    </row>
    <row r="558792" spans="16:16" x14ac:dyDescent="0.3">
      <c r="P558792" s="83"/>
    </row>
    <row r="558793" spans="16:16" x14ac:dyDescent="0.3">
      <c r="P558793" s="83"/>
    </row>
    <row r="558794" spans="16:16" x14ac:dyDescent="0.3">
      <c r="P558794" s="83"/>
    </row>
    <row r="558795" spans="16:16" x14ac:dyDescent="0.3">
      <c r="P558795" s="83"/>
    </row>
    <row r="558796" spans="16:16" x14ac:dyDescent="0.3">
      <c r="P558796" s="83"/>
    </row>
    <row r="558797" spans="16:16" x14ac:dyDescent="0.3">
      <c r="P558797" s="83"/>
    </row>
    <row r="558798" spans="16:16" x14ac:dyDescent="0.3">
      <c r="P558798" s="83"/>
    </row>
    <row r="558799" spans="16:16" x14ac:dyDescent="0.3">
      <c r="P558799" s="83"/>
    </row>
    <row r="558800" spans="16:16" x14ac:dyDescent="0.3">
      <c r="P558800" s="83"/>
    </row>
    <row r="558801" spans="16:16" x14ac:dyDescent="0.3">
      <c r="P558801" s="83"/>
    </row>
    <row r="558802" spans="16:16" x14ac:dyDescent="0.3">
      <c r="P558802" s="83"/>
    </row>
    <row r="558803" spans="16:16" x14ac:dyDescent="0.3">
      <c r="P558803" s="83"/>
    </row>
    <row r="558804" spans="16:16" x14ac:dyDescent="0.3">
      <c r="P558804" s="83"/>
    </row>
    <row r="558805" spans="16:16" x14ac:dyDescent="0.3">
      <c r="P558805" s="83"/>
    </row>
    <row r="558806" spans="16:16" x14ac:dyDescent="0.3">
      <c r="P558806" s="83"/>
    </row>
    <row r="558807" spans="16:16" x14ac:dyDescent="0.3">
      <c r="P558807" s="83"/>
    </row>
    <row r="558808" spans="16:16" x14ac:dyDescent="0.3">
      <c r="P558808" s="83"/>
    </row>
    <row r="558809" spans="16:16" x14ac:dyDescent="0.3">
      <c r="P558809" s="83"/>
    </row>
    <row r="558810" spans="16:16" x14ac:dyDescent="0.3">
      <c r="P558810" s="83"/>
    </row>
    <row r="558811" spans="16:16" x14ac:dyDescent="0.3">
      <c r="P558811" s="83"/>
    </row>
    <row r="558812" spans="16:16" x14ac:dyDescent="0.3">
      <c r="P558812" s="83"/>
    </row>
    <row r="558813" spans="16:16" x14ac:dyDescent="0.3">
      <c r="P558813" s="83"/>
    </row>
    <row r="558814" spans="16:16" x14ac:dyDescent="0.3">
      <c r="P558814" s="83"/>
    </row>
    <row r="558815" spans="16:16" x14ac:dyDescent="0.3">
      <c r="P558815" s="83"/>
    </row>
    <row r="558816" spans="16:16" x14ac:dyDescent="0.3">
      <c r="P558816" s="83"/>
    </row>
    <row r="558817" spans="16:16" x14ac:dyDescent="0.3">
      <c r="P558817" s="83"/>
    </row>
    <row r="558818" spans="16:16" x14ac:dyDescent="0.3">
      <c r="P558818" s="83"/>
    </row>
    <row r="558819" spans="16:16" x14ac:dyDescent="0.3">
      <c r="P558819" s="83"/>
    </row>
    <row r="558820" spans="16:16" x14ac:dyDescent="0.3">
      <c r="P558820" s="83"/>
    </row>
    <row r="558821" spans="16:16" x14ac:dyDescent="0.3">
      <c r="P558821" s="83"/>
    </row>
    <row r="558822" spans="16:16" x14ac:dyDescent="0.3">
      <c r="P558822" s="83"/>
    </row>
    <row r="558823" spans="16:16" x14ac:dyDescent="0.3">
      <c r="P558823" s="83"/>
    </row>
    <row r="558824" spans="16:16" x14ac:dyDescent="0.3">
      <c r="P558824" s="83"/>
    </row>
    <row r="558825" spans="16:16" x14ac:dyDescent="0.3">
      <c r="P558825" s="83"/>
    </row>
    <row r="558826" spans="16:16" x14ac:dyDescent="0.3">
      <c r="P558826" s="83"/>
    </row>
    <row r="558827" spans="16:16" x14ac:dyDescent="0.3">
      <c r="P558827" s="83"/>
    </row>
    <row r="558828" spans="16:16" x14ac:dyDescent="0.3">
      <c r="P558828" s="83"/>
    </row>
    <row r="558829" spans="16:16" x14ac:dyDescent="0.3">
      <c r="P558829" s="83"/>
    </row>
    <row r="558830" spans="16:16" x14ac:dyDescent="0.3">
      <c r="P558830" s="83"/>
    </row>
    <row r="558831" spans="16:16" x14ac:dyDescent="0.3">
      <c r="P558831" s="83"/>
    </row>
    <row r="558832" spans="16:16" x14ac:dyDescent="0.3">
      <c r="P558832" s="83"/>
    </row>
    <row r="558833" spans="16:16" x14ac:dyDescent="0.3">
      <c r="P558833" s="83"/>
    </row>
    <row r="558834" spans="16:16" x14ac:dyDescent="0.3">
      <c r="P558834" s="83"/>
    </row>
    <row r="558835" spans="16:16" x14ac:dyDescent="0.3">
      <c r="P558835" s="83"/>
    </row>
    <row r="558836" spans="16:16" x14ac:dyDescent="0.3">
      <c r="P558836" s="83"/>
    </row>
    <row r="558837" spans="16:16" x14ac:dyDescent="0.3">
      <c r="P558837" s="83"/>
    </row>
    <row r="558838" spans="16:16" x14ac:dyDescent="0.3">
      <c r="P558838" s="83"/>
    </row>
    <row r="558839" spans="16:16" x14ac:dyDescent="0.3">
      <c r="P558839" s="83"/>
    </row>
    <row r="558840" spans="16:16" x14ac:dyDescent="0.3">
      <c r="P558840" s="83"/>
    </row>
    <row r="558841" spans="16:16" x14ac:dyDescent="0.3">
      <c r="P558841" s="83"/>
    </row>
    <row r="558842" spans="16:16" x14ac:dyDescent="0.3">
      <c r="P558842" s="83"/>
    </row>
    <row r="558843" spans="16:16" x14ac:dyDescent="0.3">
      <c r="P558843" s="83"/>
    </row>
    <row r="558844" spans="16:16" x14ac:dyDescent="0.3">
      <c r="P558844" s="83"/>
    </row>
    <row r="558845" spans="16:16" x14ac:dyDescent="0.3">
      <c r="P558845" s="83"/>
    </row>
    <row r="558846" spans="16:16" x14ac:dyDescent="0.3">
      <c r="P558846" s="83"/>
    </row>
    <row r="558847" spans="16:16" x14ac:dyDescent="0.3">
      <c r="P558847" s="83"/>
    </row>
    <row r="558848" spans="16:16" x14ac:dyDescent="0.3">
      <c r="P558848" s="83"/>
    </row>
    <row r="558849" spans="16:16" x14ac:dyDescent="0.3">
      <c r="P558849" s="83"/>
    </row>
    <row r="558850" spans="16:16" x14ac:dyDescent="0.3">
      <c r="P558850" s="83"/>
    </row>
    <row r="558851" spans="16:16" x14ac:dyDescent="0.3">
      <c r="P558851" s="83"/>
    </row>
    <row r="558852" spans="16:16" x14ac:dyDescent="0.3">
      <c r="P558852" s="83"/>
    </row>
    <row r="558853" spans="16:16" x14ac:dyDescent="0.3">
      <c r="P558853" s="83"/>
    </row>
    <row r="558854" spans="16:16" x14ac:dyDescent="0.3">
      <c r="P558854" s="83"/>
    </row>
    <row r="558855" spans="16:16" x14ac:dyDescent="0.3">
      <c r="P558855" s="83"/>
    </row>
    <row r="558856" spans="16:16" x14ac:dyDescent="0.3">
      <c r="P558856" s="83"/>
    </row>
    <row r="558857" spans="16:16" x14ac:dyDescent="0.3">
      <c r="P558857" s="83"/>
    </row>
    <row r="558858" spans="16:16" x14ac:dyDescent="0.3">
      <c r="P558858" s="83"/>
    </row>
    <row r="558859" spans="16:16" x14ac:dyDescent="0.3">
      <c r="P558859" s="83"/>
    </row>
    <row r="558860" spans="16:16" x14ac:dyDescent="0.3">
      <c r="P558860" s="83"/>
    </row>
    <row r="558861" spans="16:16" x14ac:dyDescent="0.3">
      <c r="P558861" s="83"/>
    </row>
    <row r="558862" spans="16:16" x14ac:dyDescent="0.3">
      <c r="P558862" s="83"/>
    </row>
    <row r="558863" spans="16:16" x14ac:dyDescent="0.3">
      <c r="P558863" s="83"/>
    </row>
    <row r="558864" spans="16:16" x14ac:dyDescent="0.3">
      <c r="P558864" s="83"/>
    </row>
    <row r="558865" spans="16:16" x14ac:dyDescent="0.3">
      <c r="P558865" s="83"/>
    </row>
    <row r="558866" spans="16:16" x14ac:dyDescent="0.3">
      <c r="P558866" s="83"/>
    </row>
    <row r="558867" spans="16:16" x14ac:dyDescent="0.3">
      <c r="P558867" s="83"/>
    </row>
    <row r="558868" spans="16:16" x14ac:dyDescent="0.3">
      <c r="P558868" s="83"/>
    </row>
    <row r="558869" spans="16:16" x14ac:dyDescent="0.3">
      <c r="P558869" s="83"/>
    </row>
    <row r="558870" spans="16:16" x14ac:dyDescent="0.3">
      <c r="P558870" s="83"/>
    </row>
    <row r="558871" spans="16:16" x14ac:dyDescent="0.3">
      <c r="P558871" s="83"/>
    </row>
    <row r="558872" spans="16:16" x14ac:dyDescent="0.3">
      <c r="P558872" s="83"/>
    </row>
    <row r="558873" spans="16:16" x14ac:dyDescent="0.3">
      <c r="P558873" s="83"/>
    </row>
    <row r="558874" spans="16:16" x14ac:dyDescent="0.3">
      <c r="P558874" s="83"/>
    </row>
    <row r="558875" spans="16:16" x14ac:dyDescent="0.3">
      <c r="P558875" s="83"/>
    </row>
    <row r="558876" spans="16:16" x14ac:dyDescent="0.3">
      <c r="P558876" s="83"/>
    </row>
    <row r="558877" spans="16:16" x14ac:dyDescent="0.3">
      <c r="P558877" s="83"/>
    </row>
    <row r="558878" spans="16:16" x14ac:dyDescent="0.3">
      <c r="P558878" s="83"/>
    </row>
    <row r="558879" spans="16:16" x14ac:dyDescent="0.3">
      <c r="P558879" s="83"/>
    </row>
    <row r="558880" spans="16:16" x14ac:dyDescent="0.3">
      <c r="P558880" s="83"/>
    </row>
    <row r="558881" spans="16:16" x14ac:dyDescent="0.3">
      <c r="P558881" s="83"/>
    </row>
    <row r="558882" spans="16:16" x14ac:dyDescent="0.3">
      <c r="P558882" s="83"/>
    </row>
    <row r="558883" spans="16:16" x14ac:dyDescent="0.3">
      <c r="P558883" s="83"/>
    </row>
    <row r="558884" spans="16:16" x14ac:dyDescent="0.3">
      <c r="P558884" s="83"/>
    </row>
    <row r="558885" spans="16:16" x14ac:dyDescent="0.3">
      <c r="P558885" s="83"/>
    </row>
    <row r="558886" spans="16:16" x14ac:dyDescent="0.3">
      <c r="P558886" s="83"/>
    </row>
    <row r="558887" spans="16:16" x14ac:dyDescent="0.3">
      <c r="P558887" s="83"/>
    </row>
    <row r="558888" spans="16:16" x14ac:dyDescent="0.3">
      <c r="P558888" s="83"/>
    </row>
    <row r="558889" spans="16:16" x14ac:dyDescent="0.3">
      <c r="P558889" s="83"/>
    </row>
    <row r="558890" spans="16:16" x14ac:dyDescent="0.3">
      <c r="P558890" s="83"/>
    </row>
    <row r="558891" spans="16:16" x14ac:dyDescent="0.3">
      <c r="P558891" s="83"/>
    </row>
    <row r="558892" spans="16:16" x14ac:dyDescent="0.3">
      <c r="P558892" s="83"/>
    </row>
    <row r="558893" spans="16:16" x14ac:dyDescent="0.3">
      <c r="P558893" s="83"/>
    </row>
    <row r="558894" spans="16:16" x14ac:dyDescent="0.3">
      <c r="P558894" s="83"/>
    </row>
    <row r="558895" spans="16:16" x14ac:dyDescent="0.3">
      <c r="P558895" s="83"/>
    </row>
    <row r="558896" spans="16:16" x14ac:dyDescent="0.3">
      <c r="P558896" s="83"/>
    </row>
    <row r="558897" spans="16:16" x14ac:dyDescent="0.3">
      <c r="P558897" s="83"/>
    </row>
    <row r="558898" spans="16:16" x14ac:dyDescent="0.3">
      <c r="P558898" s="83"/>
    </row>
    <row r="558899" spans="16:16" x14ac:dyDescent="0.3">
      <c r="P558899" s="83"/>
    </row>
    <row r="558900" spans="16:16" x14ac:dyDescent="0.3">
      <c r="P558900" s="83"/>
    </row>
    <row r="558901" spans="16:16" x14ac:dyDescent="0.3">
      <c r="P558901" s="83"/>
    </row>
    <row r="558902" spans="16:16" x14ac:dyDescent="0.3">
      <c r="P558902" s="83"/>
    </row>
    <row r="558903" spans="16:16" x14ac:dyDescent="0.3">
      <c r="P558903" s="83"/>
    </row>
    <row r="558904" spans="16:16" x14ac:dyDescent="0.3">
      <c r="P558904" s="83"/>
    </row>
    <row r="558905" spans="16:16" x14ac:dyDescent="0.3">
      <c r="P558905" s="83"/>
    </row>
    <row r="558906" spans="16:16" x14ac:dyDescent="0.3">
      <c r="P558906" s="83"/>
    </row>
    <row r="558907" spans="16:16" x14ac:dyDescent="0.3">
      <c r="P558907" s="83"/>
    </row>
    <row r="558908" spans="16:16" x14ac:dyDescent="0.3">
      <c r="P558908" s="83"/>
    </row>
    <row r="558909" spans="16:16" x14ac:dyDescent="0.3">
      <c r="P558909" s="83"/>
    </row>
    <row r="558910" spans="16:16" x14ac:dyDescent="0.3">
      <c r="P558910" s="83"/>
    </row>
    <row r="558911" spans="16:16" x14ac:dyDescent="0.3">
      <c r="P558911" s="83"/>
    </row>
    <row r="558912" spans="16:16" x14ac:dyDescent="0.3">
      <c r="P558912" s="83"/>
    </row>
    <row r="558913" spans="16:16" x14ac:dyDescent="0.3">
      <c r="P558913" s="83"/>
    </row>
    <row r="558914" spans="16:16" x14ac:dyDescent="0.3">
      <c r="P558914" s="83"/>
    </row>
    <row r="558915" spans="16:16" x14ac:dyDescent="0.3">
      <c r="P558915" s="83"/>
    </row>
    <row r="558916" spans="16:16" x14ac:dyDescent="0.3">
      <c r="P558916" s="83"/>
    </row>
    <row r="558917" spans="16:16" x14ac:dyDescent="0.3">
      <c r="P558917" s="83"/>
    </row>
    <row r="558918" spans="16:16" x14ac:dyDescent="0.3">
      <c r="P558918" s="83"/>
    </row>
    <row r="558919" spans="16:16" x14ac:dyDescent="0.3">
      <c r="P558919" s="83"/>
    </row>
    <row r="558920" spans="16:16" x14ac:dyDescent="0.3">
      <c r="P558920" s="83"/>
    </row>
    <row r="558921" spans="16:16" x14ac:dyDescent="0.3">
      <c r="P558921" s="83"/>
    </row>
    <row r="558922" spans="16:16" x14ac:dyDescent="0.3">
      <c r="P558922" s="83"/>
    </row>
    <row r="558923" spans="16:16" x14ac:dyDescent="0.3">
      <c r="P558923" s="83"/>
    </row>
    <row r="558924" spans="16:16" x14ac:dyDescent="0.3">
      <c r="P558924" s="83"/>
    </row>
    <row r="558925" spans="16:16" x14ac:dyDescent="0.3">
      <c r="P558925" s="83"/>
    </row>
    <row r="558926" spans="16:16" x14ac:dyDescent="0.3">
      <c r="P558926" s="83"/>
    </row>
    <row r="558927" spans="16:16" x14ac:dyDescent="0.3">
      <c r="P558927" s="83"/>
    </row>
    <row r="558928" spans="16:16" x14ac:dyDescent="0.3">
      <c r="P558928" s="83"/>
    </row>
    <row r="558929" spans="16:16" x14ac:dyDescent="0.3">
      <c r="P558929" s="83"/>
    </row>
    <row r="558930" spans="16:16" x14ac:dyDescent="0.3">
      <c r="P558930" s="83"/>
    </row>
    <row r="558931" spans="16:16" x14ac:dyDescent="0.3">
      <c r="P558931" s="83"/>
    </row>
    <row r="558932" spans="16:16" x14ac:dyDescent="0.3">
      <c r="P558932" s="83"/>
    </row>
    <row r="558933" spans="16:16" x14ac:dyDescent="0.3">
      <c r="P558933" s="83"/>
    </row>
    <row r="558934" spans="16:16" x14ac:dyDescent="0.3">
      <c r="P558934" s="83"/>
    </row>
    <row r="558935" spans="16:16" x14ac:dyDescent="0.3">
      <c r="P558935" s="83"/>
    </row>
    <row r="558936" spans="16:16" x14ac:dyDescent="0.3">
      <c r="P558936" s="83"/>
    </row>
    <row r="558937" spans="16:16" x14ac:dyDescent="0.3">
      <c r="P558937" s="83"/>
    </row>
    <row r="558938" spans="16:16" x14ac:dyDescent="0.3">
      <c r="P558938" s="83"/>
    </row>
    <row r="558939" spans="16:16" x14ac:dyDescent="0.3">
      <c r="P558939" s="83"/>
    </row>
    <row r="558940" spans="16:16" x14ac:dyDescent="0.3">
      <c r="P558940" s="83"/>
    </row>
    <row r="558941" spans="16:16" x14ac:dyDescent="0.3">
      <c r="P558941" s="83"/>
    </row>
    <row r="558942" spans="16:16" x14ac:dyDescent="0.3">
      <c r="P558942" s="83"/>
    </row>
    <row r="558943" spans="16:16" x14ac:dyDescent="0.3">
      <c r="P558943" s="83"/>
    </row>
    <row r="558944" spans="16:16" x14ac:dyDescent="0.3">
      <c r="P558944" s="83"/>
    </row>
    <row r="558945" spans="16:16" x14ac:dyDescent="0.3">
      <c r="P558945" s="83"/>
    </row>
    <row r="558946" spans="16:16" x14ac:dyDescent="0.3">
      <c r="P558946" s="83"/>
    </row>
    <row r="558947" spans="16:16" x14ac:dyDescent="0.3">
      <c r="P558947" s="83"/>
    </row>
    <row r="558948" spans="16:16" x14ac:dyDescent="0.3">
      <c r="P558948" s="83"/>
    </row>
    <row r="558949" spans="16:16" x14ac:dyDescent="0.3">
      <c r="P558949" s="83"/>
    </row>
    <row r="558950" spans="16:16" x14ac:dyDescent="0.3">
      <c r="P558950" s="83"/>
    </row>
    <row r="558951" spans="16:16" x14ac:dyDescent="0.3">
      <c r="P558951" s="83"/>
    </row>
    <row r="558952" spans="16:16" x14ac:dyDescent="0.3">
      <c r="P558952" s="83"/>
    </row>
    <row r="558953" spans="16:16" x14ac:dyDescent="0.3">
      <c r="P558953" s="83"/>
    </row>
    <row r="558954" spans="16:16" x14ac:dyDescent="0.3">
      <c r="P558954" s="83"/>
    </row>
    <row r="558955" spans="16:16" x14ac:dyDescent="0.3">
      <c r="P558955" s="83"/>
    </row>
    <row r="558956" spans="16:16" x14ac:dyDescent="0.3">
      <c r="P558956" s="83"/>
    </row>
    <row r="558957" spans="16:16" x14ac:dyDescent="0.3">
      <c r="P558957" s="83"/>
    </row>
    <row r="558958" spans="16:16" x14ac:dyDescent="0.3">
      <c r="P558958" s="83"/>
    </row>
    <row r="558959" spans="16:16" x14ac:dyDescent="0.3">
      <c r="P558959" s="83"/>
    </row>
    <row r="558960" spans="16:16" x14ac:dyDescent="0.3">
      <c r="P558960" s="83"/>
    </row>
    <row r="558961" spans="16:16" x14ac:dyDescent="0.3">
      <c r="P558961" s="83"/>
    </row>
    <row r="558962" spans="16:16" x14ac:dyDescent="0.3">
      <c r="P558962" s="83"/>
    </row>
    <row r="558963" spans="16:16" x14ac:dyDescent="0.3">
      <c r="P558963" s="83"/>
    </row>
    <row r="558964" spans="16:16" x14ac:dyDescent="0.3">
      <c r="P558964" s="83"/>
    </row>
    <row r="558965" spans="16:16" x14ac:dyDescent="0.3">
      <c r="P558965" s="83"/>
    </row>
    <row r="558966" spans="16:16" x14ac:dyDescent="0.3">
      <c r="P558966" s="83"/>
    </row>
    <row r="558967" spans="16:16" x14ac:dyDescent="0.3">
      <c r="P558967" s="83"/>
    </row>
    <row r="558968" spans="16:16" x14ac:dyDescent="0.3">
      <c r="P558968" s="83"/>
    </row>
    <row r="558969" spans="16:16" x14ac:dyDescent="0.3">
      <c r="P558969" s="83"/>
    </row>
    <row r="558970" spans="16:16" x14ac:dyDescent="0.3">
      <c r="P558970" s="83"/>
    </row>
    <row r="558971" spans="16:16" x14ac:dyDescent="0.3">
      <c r="P558971" s="83"/>
    </row>
    <row r="558972" spans="16:16" x14ac:dyDescent="0.3">
      <c r="P558972" s="83"/>
    </row>
    <row r="558973" spans="16:16" x14ac:dyDescent="0.3">
      <c r="P558973" s="83"/>
    </row>
    <row r="558974" spans="16:16" x14ac:dyDescent="0.3">
      <c r="P558974" s="83"/>
    </row>
    <row r="558975" spans="16:16" x14ac:dyDescent="0.3">
      <c r="P558975" s="83"/>
    </row>
    <row r="558976" spans="16:16" x14ac:dyDescent="0.3">
      <c r="P558976" s="83"/>
    </row>
    <row r="558977" spans="16:16" x14ac:dyDescent="0.3">
      <c r="P558977" s="83"/>
    </row>
    <row r="558978" spans="16:16" x14ac:dyDescent="0.3">
      <c r="P558978" s="83"/>
    </row>
    <row r="558979" spans="16:16" x14ac:dyDescent="0.3">
      <c r="P558979" s="83"/>
    </row>
    <row r="558980" spans="16:16" x14ac:dyDescent="0.3">
      <c r="P558980" s="83"/>
    </row>
    <row r="558981" spans="16:16" x14ac:dyDescent="0.3">
      <c r="P558981" s="83"/>
    </row>
    <row r="558982" spans="16:16" x14ac:dyDescent="0.3">
      <c r="P558982" s="83"/>
    </row>
    <row r="558983" spans="16:16" x14ac:dyDescent="0.3">
      <c r="P558983" s="83"/>
    </row>
    <row r="558984" spans="16:16" x14ac:dyDescent="0.3">
      <c r="P558984" s="83"/>
    </row>
    <row r="558985" spans="16:16" x14ac:dyDescent="0.3">
      <c r="P558985" s="83"/>
    </row>
    <row r="558986" spans="16:16" x14ac:dyDescent="0.3">
      <c r="P558986" s="83"/>
    </row>
    <row r="558987" spans="16:16" x14ac:dyDescent="0.3">
      <c r="P558987" s="83"/>
    </row>
    <row r="558988" spans="16:16" x14ac:dyDescent="0.3">
      <c r="P558988" s="83"/>
    </row>
    <row r="558989" spans="16:16" x14ac:dyDescent="0.3">
      <c r="P558989" s="83"/>
    </row>
    <row r="558990" spans="16:16" x14ac:dyDescent="0.3">
      <c r="P558990" s="83"/>
    </row>
    <row r="558991" spans="16:16" x14ac:dyDescent="0.3">
      <c r="P558991" s="83"/>
    </row>
    <row r="558992" spans="16:16" x14ac:dyDescent="0.3">
      <c r="P558992" s="83"/>
    </row>
    <row r="558993" spans="16:16" x14ac:dyDescent="0.3">
      <c r="P558993" s="83"/>
    </row>
    <row r="558994" spans="16:16" x14ac:dyDescent="0.3">
      <c r="P558994" s="83"/>
    </row>
    <row r="558995" spans="16:16" x14ac:dyDescent="0.3">
      <c r="P558995" s="83"/>
    </row>
    <row r="558996" spans="16:16" x14ac:dyDescent="0.3">
      <c r="P558996" s="83"/>
    </row>
    <row r="558997" spans="16:16" x14ac:dyDescent="0.3">
      <c r="P558997" s="83"/>
    </row>
    <row r="558998" spans="16:16" x14ac:dyDescent="0.3">
      <c r="P558998" s="83"/>
    </row>
    <row r="558999" spans="16:16" x14ac:dyDescent="0.3">
      <c r="P558999" s="83"/>
    </row>
    <row r="559000" spans="16:16" x14ac:dyDescent="0.3">
      <c r="P559000" s="83"/>
    </row>
    <row r="559001" spans="16:16" x14ac:dyDescent="0.3">
      <c r="P559001" s="83"/>
    </row>
    <row r="559002" spans="16:16" x14ac:dyDescent="0.3">
      <c r="P559002" s="83"/>
    </row>
    <row r="559003" spans="16:16" x14ac:dyDescent="0.3">
      <c r="P559003" s="83"/>
    </row>
    <row r="559004" spans="16:16" x14ac:dyDescent="0.3">
      <c r="P559004" s="83"/>
    </row>
    <row r="559005" spans="16:16" x14ac:dyDescent="0.3">
      <c r="P559005" s="83"/>
    </row>
    <row r="559006" spans="16:16" x14ac:dyDescent="0.3">
      <c r="P559006" s="83"/>
    </row>
    <row r="559007" spans="16:16" x14ac:dyDescent="0.3">
      <c r="P559007" s="83"/>
    </row>
    <row r="559008" spans="16:16" x14ac:dyDescent="0.3">
      <c r="P559008" s="83"/>
    </row>
    <row r="559009" spans="16:16" x14ac:dyDescent="0.3">
      <c r="P559009" s="83"/>
    </row>
    <row r="559010" spans="16:16" x14ac:dyDescent="0.3">
      <c r="P559010" s="83"/>
    </row>
    <row r="559011" spans="16:16" x14ac:dyDescent="0.3">
      <c r="P559011" s="83"/>
    </row>
    <row r="559012" spans="16:16" x14ac:dyDescent="0.3">
      <c r="P559012" s="83"/>
    </row>
    <row r="559013" spans="16:16" x14ac:dyDescent="0.3">
      <c r="P559013" s="83"/>
    </row>
    <row r="559014" spans="16:16" x14ac:dyDescent="0.3">
      <c r="P559014" s="83"/>
    </row>
    <row r="559015" spans="16:16" x14ac:dyDescent="0.3">
      <c r="P559015" s="83"/>
    </row>
    <row r="559016" spans="16:16" x14ac:dyDescent="0.3">
      <c r="P559016" s="83"/>
    </row>
    <row r="559017" spans="16:16" x14ac:dyDescent="0.3">
      <c r="P559017" s="83"/>
    </row>
    <row r="559018" spans="16:16" x14ac:dyDescent="0.3">
      <c r="P559018" s="83"/>
    </row>
    <row r="559019" spans="16:16" x14ac:dyDescent="0.3">
      <c r="P559019" s="83"/>
    </row>
    <row r="559020" spans="16:16" x14ac:dyDescent="0.3">
      <c r="P559020" s="83"/>
    </row>
    <row r="559021" spans="16:16" x14ac:dyDescent="0.3">
      <c r="P559021" s="83"/>
    </row>
    <row r="559022" spans="16:16" x14ac:dyDescent="0.3">
      <c r="P559022" s="83"/>
    </row>
    <row r="559023" spans="16:16" x14ac:dyDescent="0.3">
      <c r="P559023" s="83"/>
    </row>
    <row r="559024" spans="16:16" x14ac:dyDescent="0.3">
      <c r="P559024" s="83"/>
    </row>
    <row r="559025" spans="16:16" x14ac:dyDescent="0.3">
      <c r="P559025" s="83"/>
    </row>
    <row r="559026" spans="16:16" x14ac:dyDescent="0.3">
      <c r="P559026" s="83"/>
    </row>
    <row r="559027" spans="16:16" x14ac:dyDescent="0.3">
      <c r="P559027" s="83"/>
    </row>
    <row r="559028" spans="16:16" x14ac:dyDescent="0.3">
      <c r="P559028" s="83"/>
    </row>
    <row r="559029" spans="16:16" x14ac:dyDescent="0.3">
      <c r="P559029" s="83"/>
    </row>
    <row r="559030" spans="16:16" x14ac:dyDescent="0.3">
      <c r="P559030" s="83"/>
    </row>
    <row r="559031" spans="16:16" x14ac:dyDescent="0.3">
      <c r="P559031" s="83"/>
    </row>
    <row r="559032" spans="16:16" x14ac:dyDescent="0.3">
      <c r="P559032" s="83"/>
    </row>
    <row r="559033" spans="16:16" x14ac:dyDescent="0.3">
      <c r="P559033" s="83"/>
    </row>
    <row r="559034" spans="16:16" x14ac:dyDescent="0.3">
      <c r="P559034" s="83"/>
    </row>
    <row r="559035" spans="16:16" x14ac:dyDescent="0.3">
      <c r="P559035" s="83"/>
    </row>
    <row r="559036" spans="16:16" x14ac:dyDescent="0.3">
      <c r="P559036" s="83"/>
    </row>
    <row r="559037" spans="16:16" x14ac:dyDescent="0.3">
      <c r="P559037" s="83"/>
    </row>
    <row r="559038" spans="16:16" x14ac:dyDescent="0.3">
      <c r="P559038" s="83"/>
    </row>
    <row r="559039" spans="16:16" x14ac:dyDescent="0.3">
      <c r="P559039" s="83"/>
    </row>
    <row r="559040" spans="16:16" x14ac:dyDescent="0.3">
      <c r="P559040" s="83"/>
    </row>
    <row r="559041" spans="16:16" x14ac:dyDescent="0.3">
      <c r="P559041" s="83"/>
    </row>
    <row r="559042" spans="16:16" x14ac:dyDescent="0.3">
      <c r="P559042" s="83"/>
    </row>
    <row r="559043" spans="16:16" x14ac:dyDescent="0.3">
      <c r="P559043" s="83"/>
    </row>
    <row r="559044" spans="16:16" x14ac:dyDescent="0.3">
      <c r="P559044" s="83"/>
    </row>
    <row r="559045" spans="16:16" x14ac:dyDescent="0.3">
      <c r="P559045" s="83"/>
    </row>
    <row r="559046" spans="16:16" x14ac:dyDescent="0.3">
      <c r="P559046" s="83"/>
    </row>
    <row r="559047" spans="16:16" x14ac:dyDescent="0.3">
      <c r="P559047" s="83"/>
    </row>
    <row r="559048" spans="16:16" x14ac:dyDescent="0.3">
      <c r="P559048" s="83"/>
    </row>
    <row r="559049" spans="16:16" x14ac:dyDescent="0.3">
      <c r="P559049" s="83"/>
    </row>
    <row r="559050" spans="16:16" x14ac:dyDescent="0.3">
      <c r="P559050" s="83"/>
    </row>
    <row r="559051" spans="16:16" x14ac:dyDescent="0.3">
      <c r="P559051" s="83"/>
    </row>
    <row r="559052" spans="16:16" x14ac:dyDescent="0.3">
      <c r="P559052" s="83"/>
    </row>
    <row r="559053" spans="16:16" x14ac:dyDescent="0.3">
      <c r="P559053" s="83"/>
    </row>
    <row r="559054" spans="16:16" x14ac:dyDescent="0.3">
      <c r="P559054" s="83"/>
    </row>
    <row r="559055" spans="16:16" x14ac:dyDescent="0.3">
      <c r="P559055" s="83"/>
    </row>
    <row r="559056" spans="16:16" x14ac:dyDescent="0.3">
      <c r="P559056" s="83"/>
    </row>
    <row r="559057" spans="16:16" x14ac:dyDescent="0.3">
      <c r="P559057" s="83"/>
    </row>
    <row r="559058" spans="16:16" x14ac:dyDescent="0.3">
      <c r="P559058" s="83"/>
    </row>
    <row r="559059" spans="16:16" x14ac:dyDescent="0.3">
      <c r="P559059" s="83"/>
    </row>
    <row r="559060" spans="16:16" x14ac:dyDescent="0.3">
      <c r="P559060" s="83"/>
    </row>
    <row r="559061" spans="16:16" x14ac:dyDescent="0.3">
      <c r="P559061" s="83"/>
    </row>
    <row r="559062" spans="16:16" x14ac:dyDescent="0.3">
      <c r="P559062" s="83"/>
    </row>
    <row r="559063" spans="16:16" x14ac:dyDescent="0.3">
      <c r="P559063" s="83"/>
    </row>
    <row r="559064" spans="16:16" x14ac:dyDescent="0.3">
      <c r="P559064" s="83"/>
    </row>
    <row r="559065" spans="16:16" x14ac:dyDescent="0.3">
      <c r="P559065" s="83"/>
    </row>
    <row r="559066" spans="16:16" x14ac:dyDescent="0.3">
      <c r="P559066" s="83"/>
    </row>
    <row r="559067" spans="16:16" x14ac:dyDescent="0.3">
      <c r="P559067" s="83"/>
    </row>
    <row r="559068" spans="16:16" x14ac:dyDescent="0.3">
      <c r="P559068" s="83"/>
    </row>
    <row r="559069" spans="16:16" x14ac:dyDescent="0.3">
      <c r="P559069" s="83"/>
    </row>
    <row r="559070" spans="16:16" x14ac:dyDescent="0.3">
      <c r="P559070" s="83"/>
    </row>
    <row r="559071" spans="16:16" x14ac:dyDescent="0.3">
      <c r="P559071" s="83"/>
    </row>
    <row r="559072" spans="16:16" x14ac:dyDescent="0.3">
      <c r="P559072" s="83"/>
    </row>
    <row r="559073" spans="16:16" x14ac:dyDescent="0.3">
      <c r="P559073" s="83"/>
    </row>
    <row r="559074" spans="16:16" x14ac:dyDescent="0.3">
      <c r="P559074" s="83"/>
    </row>
    <row r="559075" spans="16:16" x14ac:dyDescent="0.3">
      <c r="P559075" s="83"/>
    </row>
    <row r="559076" spans="16:16" x14ac:dyDescent="0.3">
      <c r="P559076" s="83"/>
    </row>
    <row r="559077" spans="16:16" x14ac:dyDescent="0.3">
      <c r="P559077" s="83"/>
    </row>
    <row r="559078" spans="16:16" x14ac:dyDescent="0.3">
      <c r="P559078" s="83"/>
    </row>
    <row r="559079" spans="16:16" x14ac:dyDescent="0.3">
      <c r="P559079" s="83"/>
    </row>
    <row r="559080" spans="16:16" x14ac:dyDescent="0.3">
      <c r="P559080" s="83"/>
    </row>
    <row r="559081" spans="16:16" x14ac:dyDescent="0.3">
      <c r="P559081" s="83"/>
    </row>
    <row r="559082" spans="16:16" x14ac:dyDescent="0.3">
      <c r="P559082" s="83"/>
    </row>
    <row r="559083" spans="16:16" x14ac:dyDescent="0.3">
      <c r="P559083" s="83"/>
    </row>
    <row r="559084" spans="16:16" x14ac:dyDescent="0.3">
      <c r="P559084" s="83"/>
    </row>
    <row r="559085" spans="16:16" x14ac:dyDescent="0.3">
      <c r="P559085" s="83"/>
    </row>
    <row r="559086" spans="16:16" x14ac:dyDescent="0.3">
      <c r="P559086" s="83"/>
    </row>
    <row r="559087" spans="16:16" x14ac:dyDescent="0.3">
      <c r="P559087" s="83"/>
    </row>
    <row r="559088" spans="16:16" x14ac:dyDescent="0.3">
      <c r="P559088" s="83"/>
    </row>
    <row r="559089" spans="16:16" x14ac:dyDescent="0.3">
      <c r="P559089" s="83"/>
    </row>
    <row r="559090" spans="16:16" x14ac:dyDescent="0.3">
      <c r="P559090" s="83"/>
    </row>
    <row r="559091" spans="16:16" x14ac:dyDescent="0.3">
      <c r="P559091" s="83"/>
    </row>
    <row r="559092" spans="16:16" x14ac:dyDescent="0.3">
      <c r="P559092" s="83"/>
    </row>
    <row r="559093" spans="16:16" x14ac:dyDescent="0.3">
      <c r="P559093" s="83"/>
    </row>
    <row r="559094" spans="16:16" x14ac:dyDescent="0.3">
      <c r="P559094" s="83"/>
    </row>
    <row r="559095" spans="16:16" x14ac:dyDescent="0.3">
      <c r="P559095" s="83"/>
    </row>
    <row r="559096" spans="16:16" x14ac:dyDescent="0.3">
      <c r="P559096" s="83"/>
    </row>
    <row r="559097" spans="16:16" x14ac:dyDescent="0.3">
      <c r="P559097" s="83"/>
    </row>
    <row r="559098" spans="16:16" x14ac:dyDescent="0.3">
      <c r="P559098" s="83"/>
    </row>
    <row r="559099" spans="16:16" x14ac:dyDescent="0.3">
      <c r="P559099" s="83"/>
    </row>
    <row r="559100" spans="16:16" x14ac:dyDescent="0.3">
      <c r="P559100" s="83"/>
    </row>
    <row r="559101" spans="16:16" x14ac:dyDescent="0.3">
      <c r="P559101" s="83"/>
    </row>
    <row r="559102" spans="16:16" x14ac:dyDescent="0.3">
      <c r="P559102" s="83"/>
    </row>
    <row r="559103" spans="16:16" x14ac:dyDescent="0.3">
      <c r="P559103" s="83"/>
    </row>
    <row r="559104" spans="16:16" x14ac:dyDescent="0.3">
      <c r="P559104" s="83"/>
    </row>
    <row r="559105" spans="16:16" x14ac:dyDescent="0.3">
      <c r="P559105" s="83"/>
    </row>
    <row r="559106" spans="16:16" x14ac:dyDescent="0.3">
      <c r="P559106" s="83"/>
    </row>
    <row r="559107" spans="16:16" x14ac:dyDescent="0.3">
      <c r="P559107" s="83"/>
    </row>
    <row r="559108" spans="16:16" x14ac:dyDescent="0.3">
      <c r="P559108" s="83"/>
    </row>
    <row r="559109" spans="16:16" x14ac:dyDescent="0.3">
      <c r="P559109" s="83"/>
    </row>
    <row r="559110" spans="16:16" x14ac:dyDescent="0.3">
      <c r="P559110" s="83"/>
    </row>
    <row r="559111" spans="16:16" x14ac:dyDescent="0.3">
      <c r="P559111" s="83"/>
    </row>
    <row r="559112" spans="16:16" x14ac:dyDescent="0.3">
      <c r="P559112" s="83"/>
    </row>
    <row r="559113" spans="16:16" x14ac:dyDescent="0.3">
      <c r="P559113" s="83"/>
    </row>
    <row r="559114" spans="16:16" x14ac:dyDescent="0.3">
      <c r="P559114" s="83"/>
    </row>
    <row r="559115" spans="16:16" x14ac:dyDescent="0.3">
      <c r="P559115" s="83"/>
    </row>
    <row r="559116" spans="16:16" x14ac:dyDescent="0.3">
      <c r="P559116" s="83"/>
    </row>
    <row r="559117" spans="16:16" x14ac:dyDescent="0.3">
      <c r="P559117" s="83"/>
    </row>
    <row r="559118" spans="16:16" x14ac:dyDescent="0.3">
      <c r="P559118" s="83"/>
    </row>
    <row r="559119" spans="16:16" x14ac:dyDescent="0.3">
      <c r="P559119" s="83"/>
    </row>
    <row r="559120" spans="16:16" x14ac:dyDescent="0.3">
      <c r="P559120" s="83"/>
    </row>
    <row r="559121" spans="16:16" x14ac:dyDescent="0.3">
      <c r="P559121" s="83"/>
    </row>
    <row r="559122" spans="16:16" x14ac:dyDescent="0.3">
      <c r="P559122" s="83"/>
    </row>
    <row r="559123" spans="16:16" x14ac:dyDescent="0.3">
      <c r="P559123" s="83"/>
    </row>
    <row r="559124" spans="16:16" x14ac:dyDescent="0.3">
      <c r="P559124" s="83"/>
    </row>
    <row r="559125" spans="16:16" x14ac:dyDescent="0.3">
      <c r="P559125" s="83"/>
    </row>
    <row r="559126" spans="16:16" x14ac:dyDescent="0.3">
      <c r="P559126" s="83"/>
    </row>
    <row r="559127" spans="16:16" x14ac:dyDescent="0.3">
      <c r="P559127" s="83"/>
    </row>
    <row r="559128" spans="16:16" x14ac:dyDescent="0.3">
      <c r="P559128" s="83"/>
    </row>
    <row r="559129" spans="16:16" x14ac:dyDescent="0.3">
      <c r="P559129" s="83"/>
    </row>
    <row r="559130" spans="16:16" x14ac:dyDescent="0.3">
      <c r="P559130" s="83"/>
    </row>
    <row r="559131" spans="16:16" x14ac:dyDescent="0.3">
      <c r="P559131" s="83"/>
    </row>
    <row r="559132" spans="16:16" x14ac:dyDescent="0.3">
      <c r="P559132" s="83"/>
    </row>
    <row r="559133" spans="16:16" x14ac:dyDescent="0.3">
      <c r="P559133" s="83"/>
    </row>
    <row r="559134" spans="16:16" x14ac:dyDescent="0.3">
      <c r="P559134" s="83"/>
    </row>
    <row r="559135" spans="16:16" x14ac:dyDescent="0.3">
      <c r="P559135" s="83"/>
    </row>
    <row r="559136" spans="16:16" x14ac:dyDescent="0.3">
      <c r="P559136" s="83"/>
    </row>
    <row r="559137" spans="16:16" x14ac:dyDescent="0.3">
      <c r="P559137" s="83"/>
    </row>
    <row r="559138" spans="16:16" x14ac:dyDescent="0.3">
      <c r="P559138" s="83"/>
    </row>
    <row r="559139" spans="16:16" x14ac:dyDescent="0.3">
      <c r="P559139" s="83"/>
    </row>
    <row r="559140" spans="16:16" x14ac:dyDescent="0.3">
      <c r="P559140" s="83"/>
    </row>
    <row r="559141" spans="16:16" x14ac:dyDescent="0.3">
      <c r="P559141" s="83"/>
    </row>
    <row r="559142" spans="16:16" x14ac:dyDescent="0.3">
      <c r="P559142" s="83"/>
    </row>
    <row r="559143" spans="16:16" x14ac:dyDescent="0.3">
      <c r="P559143" s="83"/>
    </row>
    <row r="559144" spans="16:16" x14ac:dyDescent="0.3">
      <c r="P559144" s="83"/>
    </row>
    <row r="559145" spans="16:16" x14ac:dyDescent="0.3">
      <c r="P559145" s="83"/>
    </row>
    <row r="559146" spans="16:16" x14ac:dyDescent="0.3">
      <c r="P559146" s="83"/>
    </row>
    <row r="559147" spans="16:16" x14ac:dyDescent="0.3">
      <c r="P559147" s="83"/>
    </row>
    <row r="559148" spans="16:16" x14ac:dyDescent="0.3">
      <c r="P559148" s="83"/>
    </row>
    <row r="559149" spans="16:16" x14ac:dyDescent="0.3">
      <c r="P559149" s="83"/>
    </row>
    <row r="559150" spans="16:16" x14ac:dyDescent="0.3">
      <c r="P559150" s="83"/>
    </row>
    <row r="559151" spans="16:16" x14ac:dyDescent="0.3">
      <c r="P559151" s="83"/>
    </row>
    <row r="559152" spans="16:16" x14ac:dyDescent="0.3">
      <c r="P559152" s="83"/>
    </row>
    <row r="559153" spans="16:16" x14ac:dyDescent="0.3">
      <c r="P559153" s="83"/>
    </row>
    <row r="559154" spans="16:16" x14ac:dyDescent="0.3">
      <c r="P559154" s="83"/>
    </row>
    <row r="559155" spans="16:16" x14ac:dyDescent="0.3">
      <c r="P559155" s="83"/>
    </row>
    <row r="559156" spans="16:16" x14ac:dyDescent="0.3">
      <c r="P559156" s="83"/>
    </row>
    <row r="559157" spans="16:16" x14ac:dyDescent="0.3">
      <c r="P559157" s="83"/>
    </row>
    <row r="559158" spans="16:16" x14ac:dyDescent="0.3">
      <c r="P559158" s="83"/>
    </row>
    <row r="559159" spans="16:16" x14ac:dyDescent="0.3">
      <c r="P559159" s="83"/>
    </row>
    <row r="559160" spans="16:16" x14ac:dyDescent="0.3">
      <c r="P559160" s="83"/>
    </row>
    <row r="559161" spans="16:16" x14ac:dyDescent="0.3">
      <c r="P559161" s="83"/>
    </row>
    <row r="559162" spans="16:16" x14ac:dyDescent="0.3">
      <c r="P559162" s="83"/>
    </row>
    <row r="559163" spans="16:16" x14ac:dyDescent="0.3">
      <c r="P559163" s="83"/>
    </row>
    <row r="559164" spans="16:16" x14ac:dyDescent="0.3">
      <c r="P559164" s="83"/>
    </row>
    <row r="559165" spans="16:16" x14ac:dyDescent="0.3">
      <c r="P559165" s="83"/>
    </row>
    <row r="559166" spans="16:16" x14ac:dyDescent="0.3">
      <c r="P559166" s="83"/>
    </row>
    <row r="559167" spans="16:16" x14ac:dyDescent="0.3">
      <c r="P559167" s="83"/>
    </row>
    <row r="559168" spans="16:16" x14ac:dyDescent="0.3">
      <c r="P559168" s="83"/>
    </row>
    <row r="559169" spans="16:16" x14ac:dyDescent="0.3">
      <c r="P559169" s="83"/>
    </row>
    <row r="559170" spans="16:16" x14ac:dyDescent="0.3">
      <c r="P559170" s="83"/>
    </row>
    <row r="559171" spans="16:16" x14ac:dyDescent="0.3">
      <c r="P559171" s="83"/>
    </row>
    <row r="559172" spans="16:16" x14ac:dyDescent="0.3">
      <c r="P559172" s="83"/>
    </row>
    <row r="559173" spans="16:16" x14ac:dyDescent="0.3">
      <c r="P559173" s="83"/>
    </row>
    <row r="559174" spans="16:16" x14ac:dyDescent="0.3">
      <c r="P559174" s="83"/>
    </row>
    <row r="559175" spans="16:16" x14ac:dyDescent="0.3">
      <c r="P559175" s="83"/>
    </row>
    <row r="559176" spans="16:16" x14ac:dyDescent="0.3">
      <c r="P559176" s="83"/>
    </row>
    <row r="559177" spans="16:16" x14ac:dyDescent="0.3">
      <c r="P559177" s="83"/>
    </row>
    <row r="559178" spans="16:16" x14ac:dyDescent="0.3">
      <c r="P559178" s="83"/>
    </row>
    <row r="559179" spans="16:16" x14ac:dyDescent="0.3">
      <c r="P559179" s="83"/>
    </row>
    <row r="559180" spans="16:16" x14ac:dyDescent="0.3">
      <c r="P559180" s="83"/>
    </row>
    <row r="559181" spans="16:16" x14ac:dyDescent="0.3">
      <c r="P559181" s="83"/>
    </row>
    <row r="559182" spans="16:16" x14ac:dyDescent="0.3">
      <c r="P559182" s="83"/>
    </row>
    <row r="559183" spans="16:16" x14ac:dyDescent="0.3">
      <c r="P559183" s="83"/>
    </row>
    <row r="559184" spans="16:16" x14ac:dyDescent="0.3">
      <c r="P559184" s="83"/>
    </row>
    <row r="559185" spans="16:16" x14ac:dyDescent="0.3">
      <c r="P559185" s="83"/>
    </row>
    <row r="559186" spans="16:16" x14ac:dyDescent="0.3">
      <c r="P559186" s="83"/>
    </row>
    <row r="559187" spans="16:16" x14ac:dyDescent="0.3">
      <c r="P559187" s="83"/>
    </row>
    <row r="559188" spans="16:16" x14ac:dyDescent="0.3">
      <c r="P559188" s="83"/>
    </row>
    <row r="559189" spans="16:16" x14ac:dyDescent="0.3">
      <c r="P559189" s="83"/>
    </row>
    <row r="559190" spans="16:16" x14ac:dyDescent="0.3">
      <c r="P559190" s="83"/>
    </row>
    <row r="559191" spans="16:16" x14ac:dyDescent="0.3">
      <c r="P559191" s="83"/>
    </row>
    <row r="559192" spans="16:16" x14ac:dyDescent="0.3">
      <c r="P559192" s="83"/>
    </row>
    <row r="559193" spans="16:16" x14ac:dyDescent="0.3">
      <c r="P559193" s="83"/>
    </row>
    <row r="559194" spans="16:16" x14ac:dyDescent="0.3">
      <c r="P559194" s="83"/>
    </row>
    <row r="559195" spans="16:16" x14ac:dyDescent="0.3">
      <c r="P559195" s="83"/>
    </row>
    <row r="559196" spans="16:16" x14ac:dyDescent="0.3">
      <c r="P559196" s="83"/>
    </row>
    <row r="559197" spans="16:16" x14ac:dyDescent="0.3">
      <c r="P559197" s="83"/>
    </row>
    <row r="559198" spans="16:16" x14ac:dyDescent="0.3">
      <c r="P559198" s="83"/>
    </row>
    <row r="559199" spans="16:16" x14ac:dyDescent="0.3">
      <c r="P559199" s="83"/>
    </row>
    <row r="559200" spans="16:16" x14ac:dyDescent="0.3">
      <c r="P559200" s="83"/>
    </row>
    <row r="559201" spans="16:16" x14ac:dyDescent="0.3">
      <c r="P559201" s="83"/>
    </row>
    <row r="559202" spans="16:16" x14ac:dyDescent="0.3">
      <c r="P559202" s="83"/>
    </row>
    <row r="559203" spans="16:16" x14ac:dyDescent="0.3">
      <c r="P559203" s="83"/>
    </row>
    <row r="559204" spans="16:16" x14ac:dyDescent="0.3">
      <c r="P559204" s="83"/>
    </row>
    <row r="559205" spans="16:16" x14ac:dyDescent="0.3">
      <c r="P559205" s="83"/>
    </row>
    <row r="559206" spans="16:16" x14ac:dyDescent="0.3">
      <c r="P559206" s="83"/>
    </row>
    <row r="559207" spans="16:16" x14ac:dyDescent="0.3">
      <c r="P559207" s="83"/>
    </row>
    <row r="559208" spans="16:16" x14ac:dyDescent="0.3">
      <c r="P559208" s="83"/>
    </row>
    <row r="559209" spans="16:16" x14ac:dyDescent="0.3">
      <c r="P559209" s="83"/>
    </row>
    <row r="559210" spans="16:16" x14ac:dyDescent="0.3">
      <c r="P559210" s="83"/>
    </row>
    <row r="559211" spans="16:16" x14ac:dyDescent="0.3">
      <c r="P559211" s="83"/>
    </row>
    <row r="559212" spans="16:16" x14ac:dyDescent="0.3">
      <c r="P559212" s="83"/>
    </row>
    <row r="559213" spans="16:16" x14ac:dyDescent="0.3">
      <c r="P559213" s="83"/>
    </row>
    <row r="559214" spans="16:16" x14ac:dyDescent="0.3">
      <c r="P559214" s="83"/>
    </row>
    <row r="559215" spans="16:16" x14ac:dyDescent="0.3">
      <c r="P559215" s="83"/>
    </row>
    <row r="559216" spans="16:16" x14ac:dyDescent="0.3">
      <c r="P559216" s="83"/>
    </row>
    <row r="559217" spans="16:16" x14ac:dyDescent="0.3">
      <c r="P559217" s="83"/>
    </row>
    <row r="559218" spans="16:16" x14ac:dyDescent="0.3">
      <c r="P559218" s="83"/>
    </row>
    <row r="559219" spans="16:16" x14ac:dyDescent="0.3">
      <c r="P559219" s="83"/>
    </row>
    <row r="559220" spans="16:16" x14ac:dyDescent="0.3">
      <c r="P559220" s="83"/>
    </row>
    <row r="559221" spans="16:16" x14ac:dyDescent="0.3">
      <c r="P559221" s="83"/>
    </row>
    <row r="559222" spans="16:16" x14ac:dyDescent="0.3">
      <c r="P559222" s="83"/>
    </row>
    <row r="559223" spans="16:16" x14ac:dyDescent="0.3">
      <c r="P559223" s="83"/>
    </row>
    <row r="559224" spans="16:16" x14ac:dyDescent="0.3">
      <c r="P559224" s="83"/>
    </row>
    <row r="559225" spans="16:16" x14ac:dyDescent="0.3">
      <c r="P559225" s="83"/>
    </row>
    <row r="559226" spans="16:16" x14ac:dyDescent="0.3">
      <c r="P559226" s="83"/>
    </row>
    <row r="559227" spans="16:16" x14ac:dyDescent="0.3">
      <c r="P559227" s="83"/>
    </row>
    <row r="559228" spans="16:16" x14ac:dyDescent="0.3">
      <c r="P559228" s="83"/>
    </row>
    <row r="559229" spans="16:16" x14ac:dyDescent="0.3">
      <c r="P559229" s="83"/>
    </row>
    <row r="559230" spans="16:16" x14ac:dyDescent="0.3">
      <c r="P559230" s="83"/>
    </row>
    <row r="559231" spans="16:16" x14ac:dyDescent="0.3">
      <c r="P559231" s="83"/>
    </row>
    <row r="559232" spans="16:16" x14ac:dyDescent="0.3">
      <c r="P559232" s="83"/>
    </row>
    <row r="559233" spans="16:16" x14ac:dyDescent="0.3">
      <c r="P559233" s="83"/>
    </row>
    <row r="559234" spans="16:16" x14ac:dyDescent="0.3">
      <c r="P559234" s="83"/>
    </row>
    <row r="559235" spans="16:16" x14ac:dyDescent="0.3">
      <c r="P559235" s="83"/>
    </row>
    <row r="559236" spans="16:16" x14ac:dyDescent="0.3">
      <c r="P559236" s="83"/>
    </row>
    <row r="559237" spans="16:16" x14ac:dyDescent="0.3">
      <c r="P559237" s="83"/>
    </row>
    <row r="559238" spans="16:16" x14ac:dyDescent="0.3">
      <c r="P559238" s="83"/>
    </row>
    <row r="559239" spans="16:16" x14ac:dyDescent="0.3">
      <c r="P559239" s="83"/>
    </row>
    <row r="559240" spans="16:16" x14ac:dyDescent="0.3">
      <c r="P559240" s="83"/>
    </row>
    <row r="559241" spans="16:16" x14ac:dyDescent="0.3">
      <c r="P559241" s="83"/>
    </row>
    <row r="559242" spans="16:16" x14ac:dyDescent="0.3">
      <c r="P559242" s="83"/>
    </row>
    <row r="559243" spans="16:16" x14ac:dyDescent="0.3">
      <c r="P559243" s="83"/>
    </row>
    <row r="559244" spans="16:16" x14ac:dyDescent="0.3">
      <c r="P559244" s="83"/>
    </row>
    <row r="559245" spans="16:16" x14ac:dyDescent="0.3">
      <c r="P559245" s="83"/>
    </row>
    <row r="559246" spans="16:16" x14ac:dyDescent="0.3">
      <c r="P559246" s="83"/>
    </row>
    <row r="559247" spans="16:16" x14ac:dyDescent="0.3">
      <c r="P559247" s="83"/>
    </row>
    <row r="559248" spans="16:16" x14ac:dyDescent="0.3">
      <c r="P559248" s="83"/>
    </row>
    <row r="559249" spans="16:16" x14ac:dyDescent="0.3">
      <c r="P559249" s="83"/>
    </row>
    <row r="559250" spans="16:16" x14ac:dyDescent="0.3">
      <c r="P559250" s="83"/>
    </row>
    <row r="559251" spans="16:16" x14ac:dyDescent="0.3">
      <c r="P559251" s="83"/>
    </row>
    <row r="559252" spans="16:16" x14ac:dyDescent="0.3">
      <c r="P559252" s="83"/>
    </row>
    <row r="559253" spans="16:16" x14ac:dyDescent="0.3">
      <c r="P559253" s="83"/>
    </row>
    <row r="559254" spans="16:16" x14ac:dyDescent="0.3">
      <c r="P559254" s="83"/>
    </row>
    <row r="559255" spans="16:16" x14ac:dyDescent="0.3">
      <c r="P559255" s="83"/>
    </row>
    <row r="559256" spans="16:16" x14ac:dyDescent="0.3">
      <c r="P559256" s="83"/>
    </row>
    <row r="559257" spans="16:16" x14ac:dyDescent="0.3">
      <c r="P559257" s="83"/>
    </row>
    <row r="559258" spans="16:16" x14ac:dyDescent="0.3">
      <c r="P559258" s="83"/>
    </row>
    <row r="559259" spans="16:16" x14ac:dyDescent="0.3">
      <c r="P559259" s="83"/>
    </row>
    <row r="559260" spans="16:16" x14ac:dyDescent="0.3">
      <c r="P559260" s="83"/>
    </row>
    <row r="559261" spans="16:16" x14ac:dyDescent="0.3">
      <c r="P559261" s="83"/>
    </row>
    <row r="559262" spans="16:16" x14ac:dyDescent="0.3">
      <c r="P559262" s="83"/>
    </row>
    <row r="559263" spans="16:16" x14ac:dyDescent="0.3">
      <c r="P559263" s="83"/>
    </row>
    <row r="559264" spans="16:16" x14ac:dyDescent="0.3">
      <c r="P559264" s="83"/>
    </row>
    <row r="559265" spans="16:16" x14ac:dyDescent="0.3">
      <c r="P559265" s="83"/>
    </row>
    <row r="559266" spans="16:16" x14ac:dyDescent="0.3">
      <c r="P559266" s="83"/>
    </row>
    <row r="559267" spans="16:16" x14ac:dyDescent="0.3">
      <c r="P559267" s="83"/>
    </row>
    <row r="559268" spans="16:16" x14ac:dyDescent="0.3">
      <c r="P559268" s="83"/>
    </row>
    <row r="559269" spans="16:16" x14ac:dyDescent="0.3">
      <c r="P559269" s="83"/>
    </row>
    <row r="559270" spans="16:16" x14ac:dyDescent="0.3">
      <c r="P559270" s="83"/>
    </row>
    <row r="559271" spans="16:16" x14ac:dyDescent="0.3">
      <c r="P559271" s="83"/>
    </row>
    <row r="559272" spans="16:16" x14ac:dyDescent="0.3">
      <c r="P559272" s="83"/>
    </row>
    <row r="559273" spans="16:16" x14ac:dyDescent="0.3">
      <c r="P559273" s="83"/>
    </row>
    <row r="559274" spans="16:16" x14ac:dyDescent="0.3">
      <c r="P559274" s="83"/>
    </row>
    <row r="559275" spans="16:16" x14ac:dyDescent="0.3">
      <c r="P559275" s="83"/>
    </row>
    <row r="559276" spans="16:16" x14ac:dyDescent="0.3">
      <c r="P559276" s="83"/>
    </row>
    <row r="559277" spans="16:16" x14ac:dyDescent="0.3">
      <c r="P559277" s="83"/>
    </row>
    <row r="559278" spans="16:16" x14ac:dyDescent="0.3">
      <c r="P559278" s="83"/>
    </row>
    <row r="559279" spans="16:16" x14ac:dyDescent="0.3">
      <c r="P559279" s="83"/>
    </row>
    <row r="559280" spans="16:16" x14ac:dyDescent="0.3">
      <c r="P559280" s="83"/>
    </row>
    <row r="559281" spans="16:16" x14ac:dyDescent="0.3">
      <c r="P559281" s="83"/>
    </row>
    <row r="559282" spans="16:16" x14ac:dyDescent="0.3">
      <c r="P559282" s="83"/>
    </row>
    <row r="559283" spans="16:16" x14ac:dyDescent="0.3">
      <c r="P559283" s="83"/>
    </row>
    <row r="559284" spans="16:16" x14ac:dyDescent="0.3">
      <c r="P559284" s="83"/>
    </row>
    <row r="559285" spans="16:16" x14ac:dyDescent="0.3">
      <c r="P559285" s="83"/>
    </row>
    <row r="559286" spans="16:16" x14ac:dyDescent="0.3">
      <c r="P559286" s="83"/>
    </row>
    <row r="559287" spans="16:16" x14ac:dyDescent="0.3">
      <c r="P559287" s="83"/>
    </row>
    <row r="559288" spans="16:16" x14ac:dyDescent="0.3">
      <c r="P559288" s="83"/>
    </row>
    <row r="559289" spans="16:16" x14ac:dyDescent="0.3">
      <c r="P559289" s="83"/>
    </row>
    <row r="559290" spans="16:16" x14ac:dyDescent="0.3">
      <c r="P559290" s="83"/>
    </row>
    <row r="559291" spans="16:16" x14ac:dyDescent="0.3">
      <c r="P559291" s="83"/>
    </row>
    <row r="559292" spans="16:16" x14ac:dyDescent="0.3">
      <c r="P559292" s="83"/>
    </row>
    <row r="559293" spans="16:16" x14ac:dyDescent="0.3">
      <c r="P559293" s="83"/>
    </row>
    <row r="559294" spans="16:16" x14ac:dyDescent="0.3">
      <c r="P559294" s="83"/>
    </row>
    <row r="559295" spans="16:16" x14ac:dyDescent="0.3">
      <c r="P559295" s="83"/>
    </row>
    <row r="559296" spans="16:16" x14ac:dyDescent="0.3">
      <c r="P559296" s="83"/>
    </row>
    <row r="559297" spans="16:16" x14ac:dyDescent="0.3">
      <c r="P559297" s="83"/>
    </row>
    <row r="559298" spans="16:16" x14ac:dyDescent="0.3">
      <c r="P559298" s="83"/>
    </row>
    <row r="559299" spans="16:16" x14ac:dyDescent="0.3">
      <c r="P559299" s="83"/>
    </row>
    <row r="559300" spans="16:16" x14ac:dyDescent="0.3">
      <c r="P559300" s="83"/>
    </row>
    <row r="559301" spans="16:16" x14ac:dyDescent="0.3">
      <c r="P559301" s="83"/>
    </row>
    <row r="559302" spans="16:16" x14ac:dyDescent="0.3">
      <c r="P559302" s="83"/>
    </row>
    <row r="559303" spans="16:16" x14ac:dyDescent="0.3">
      <c r="P559303" s="83"/>
    </row>
    <row r="559304" spans="16:16" x14ac:dyDescent="0.3">
      <c r="P559304" s="83"/>
    </row>
    <row r="559305" spans="16:16" x14ac:dyDescent="0.3">
      <c r="P559305" s="83"/>
    </row>
    <row r="559306" spans="16:16" x14ac:dyDescent="0.3">
      <c r="P559306" s="83"/>
    </row>
    <row r="559307" spans="16:16" x14ac:dyDescent="0.3">
      <c r="P559307" s="83"/>
    </row>
    <row r="559308" spans="16:16" x14ac:dyDescent="0.3">
      <c r="P559308" s="83"/>
    </row>
    <row r="559309" spans="16:16" x14ac:dyDescent="0.3">
      <c r="P559309" s="83"/>
    </row>
    <row r="559310" spans="16:16" x14ac:dyDescent="0.3">
      <c r="P559310" s="83"/>
    </row>
    <row r="559311" spans="16:16" x14ac:dyDescent="0.3">
      <c r="P559311" s="83"/>
    </row>
    <row r="559312" spans="16:16" x14ac:dyDescent="0.3">
      <c r="P559312" s="83"/>
    </row>
    <row r="559313" spans="16:16" x14ac:dyDescent="0.3">
      <c r="P559313" s="83"/>
    </row>
    <row r="559314" spans="16:16" x14ac:dyDescent="0.3">
      <c r="P559314" s="83"/>
    </row>
    <row r="559315" spans="16:16" x14ac:dyDescent="0.3">
      <c r="P559315" s="83"/>
    </row>
    <row r="559316" spans="16:16" x14ac:dyDescent="0.3">
      <c r="P559316" s="83"/>
    </row>
    <row r="559317" spans="16:16" x14ac:dyDescent="0.3">
      <c r="P559317" s="83"/>
    </row>
    <row r="559318" spans="16:16" x14ac:dyDescent="0.3">
      <c r="P559318" s="83"/>
    </row>
    <row r="559319" spans="16:16" x14ac:dyDescent="0.3">
      <c r="P559319" s="83"/>
    </row>
    <row r="559320" spans="16:16" x14ac:dyDescent="0.3">
      <c r="P559320" s="83"/>
    </row>
    <row r="559321" spans="16:16" x14ac:dyDescent="0.3">
      <c r="P559321" s="83"/>
    </row>
    <row r="559322" spans="16:16" x14ac:dyDescent="0.3">
      <c r="P559322" s="83"/>
    </row>
    <row r="559323" spans="16:16" x14ac:dyDescent="0.3">
      <c r="P559323" s="83"/>
    </row>
    <row r="559324" spans="16:16" x14ac:dyDescent="0.3">
      <c r="P559324" s="83"/>
    </row>
    <row r="559325" spans="16:16" x14ac:dyDescent="0.3">
      <c r="P559325" s="83"/>
    </row>
    <row r="559326" spans="16:16" x14ac:dyDescent="0.3">
      <c r="P559326" s="83"/>
    </row>
    <row r="559327" spans="16:16" x14ac:dyDescent="0.3">
      <c r="P559327" s="83"/>
    </row>
    <row r="559328" spans="16:16" x14ac:dyDescent="0.3">
      <c r="P559328" s="83"/>
    </row>
    <row r="559329" spans="16:16" x14ac:dyDescent="0.3">
      <c r="P559329" s="83"/>
    </row>
    <row r="559330" spans="16:16" x14ac:dyDescent="0.3">
      <c r="P559330" s="83"/>
    </row>
    <row r="559331" spans="16:16" x14ac:dyDescent="0.3">
      <c r="P559331" s="83"/>
    </row>
    <row r="559332" spans="16:16" x14ac:dyDescent="0.3">
      <c r="P559332" s="83"/>
    </row>
    <row r="559333" spans="16:16" x14ac:dyDescent="0.3">
      <c r="P559333" s="83"/>
    </row>
    <row r="559334" spans="16:16" x14ac:dyDescent="0.3">
      <c r="P559334" s="83"/>
    </row>
    <row r="559335" spans="16:16" x14ac:dyDescent="0.3">
      <c r="P559335" s="83"/>
    </row>
    <row r="559336" spans="16:16" x14ac:dyDescent="0.3">
      <c r="P559336" s="83"/>
    </row>
    <row r="559337" spans="16:16" x14ac:dyDescent="0.3">
      <c r="P559337" s="83"/>
    </row>
    <row r="559338" spans="16:16" x14ac:dyDescent="0.3">
      <c r="P559338" s="83"/>
    </row>
    <row r="559339" spans="16:16" x14ac:dyDescent="0.3">
      <c r="P559339" s="83"/>
    </row>
    <row r="559340" spans="16:16" x14ac:dyDescent="0.3">
      <c r="P559340" s="83"/>
    </row>
    <row r="559341" spans="16:16" x14ac:dyDescent="0.3">
      <c r="P559341" s="83"/>
    </row>
    <row r="559342" spans="16:16" x14ac:dyDescent="0.3">
      <c r="P559342" s="83"/>
    </row>
    <row r="559343" spans="16:16" x14ac:dyDescent="0.3">
      <c r="P559343" s="83"/>
    </row>
    <row r="559344" spans="16:16" x14ac:dyDescent="0.3">
      <c r="P559344" s="83"/>
    </row>
    <row r="559345" spans="16:16" x14ac:dyDescent="0.3">
      <c r="P559345" s="83"/>
    </row>
    <row r="559346" spans="16:16" x14ac:dyDescent="0.3">
      <c r="P559346" s="83"/>
    </row>
    <row r="559347" spans="16:16" x14ac:dyDescent="0.3">
      <c r="P559347" s="83"/>
    </row>
    <row r="559348" spans="16:16" x14ac:dyDescent="0.3">
      <c r="P559348" s="83"/>
    </row>
    <row r="559349" spans="16:16" x14ac:dyDescent="0.3">
      <c r="P559349" s="83"/>
    </row>
    <row r="559350" spans="16:16" x14ac:dyDescent="0.3">
      <c r="P559350" s="83"/>
    </row>
    <row r="559351" spans="16:16" x14ac:dyDescent="0.3">
      <c r="P559351" s="83"/>
    </row>
    <row r="559352" spans="16:16" x14ac:dyDescent="0.3">
      <c r="P559352" s="83"/>
    </row>
    <row r="559353" spans="16:16" x14ac:dyDescent="0.3">
      <c r="P559353" s="83"/>
    </row>
    <row r="559354" spans="16:16" x14ac:dyDescent="0.3">
      <c r="P559354" s="83"/>
    </row>
    <row r="559355" spans="16:16" x14ac:dyDescent="0.3">
      <c r="P559355" s="83"/>
    </row>
    <row r="559356" spans="16:16" x14ac:dyDescent="0.3">
      <c r="P559356" s="83"/>
    </row>
    <row r="559357" spans="16:16" x14ac:dyDescent="0.3">
      <c r="P559357" s="83"/>
    </row>
    <row r="559358" spans="16:16" x14ac:dyDescent="0.3">
      <c r="P559358" s="83"/>
    </row>
    <row r="559359" spans="16:16" x14ac:dyDescent="0.3">
      <c r="P559359" s="83"/>
    </row>
    <row r="559360" spans="16:16" x14ac:dyDescent="0.3">
      <c r="P559360" s="83"/>
    </row>
    <row r="559361" spans="16:16" x14ac:dyDescent="0.3">
      <c r="P559361" s="83"/>
    </row>
    <row r="559362" spans="16:16" x14ac:dyDescent="0.3">
      <c r="P559362" s="83"/>
    </row>
    <row r="559363" spans="16:16" x14ac:dyDescent="0.3">
      <c r="P559363" s="83"/>
    </row>
    <row r="559364" spans="16:16" x14ac:dyDescent="0.3">
      <c r="P559364" s="83"/>
    </row>
    <row r="559365" spans="16:16" x14ac:dyDescent="0.3">
      <c r="P559365" s="83"/>
    </row>
    <row r="559366" spans="16:16" x14ac:dyDescent="0.3">
      <c r="P559366" s="83"/>
    </row>
    <row r="559367" spans="16:16" x14ac:dyDescent="0.3">
      <c r="P559367" s="83"/>
    </row>
    <row r="559368" spans="16:16" x14ac:dyDescent="0.3">
      <c r="P559368" s="83"/>
    </row>
    <row r="559369" spans="16:16" x14ac:dyDescent="0.3">
      <c r="P559369" s="83"/>
    </row>
    <row r="559370" spans="16:16" x14ac:dyDescent="0.3">
      <c r="P559370" s="83"/>
    </row>
    <row r="559371" spans="16:16" x14ac:dyDescent="0.3">
      <c r="P559371" s="83"/>
    </row>
    <row r="559372" spans="16:16" x14ac:dyDescent="0.3">
      <c r="P559372" s="83"/>
    </row>
    <row r="559373" spans="16:16" x14ac:dyDescent="0.3">
      <c r="P559373" s="83"/>
    </row>
    <row r="559374" spans="16:16" x14ac:dyDescent="0.3">
      <c r="P559374" s="83"/>
    </row>
    <row r="559375" spans="16:16" x14ac:dyDescent="0.3">
      <c r="P559375" s="83"/>
    </row>
    <row r="559376" spans="16:16" x14ac:dyDescent="0.3">
      <c r="P559376" s="83"/>
    </row>
    <row r="559377" spans="16:16" x14ac:dyDescent="0.3">
      <c r="P559377" s="83"/>
    </row>
    <row r="559378" spans="16:16" x14ac:dyDescent="0.3">
      <c r="P559378" s="83"/>
    </row>
    <row r="559379" spans="16:16" x14ac:dyDescent="0.3">
      <c r="P559379" s="83"/>
    </row>
    <row r="559380" spans="16:16" x14ac:dyDescent="0.3">
      <c r="P559380" s="83"/>
    </row>
    <row r="559381" spans="16:16" x14ac:dyDescent="0.3">
      <c r="P559381" s="83"/>
    </row>
    <row r="559382" spans="16:16" x14ac:dyDescent="0.3">
      <c r="P559382" s="83"/>
    </row>
    <row r="559383" spans="16:16" x14ac:dyDescent="0.3">
      <c r="P559383" s="83"/>
    </row>
    <row r="559384" spans="16:16" x14ac:dyDescent="0.3">
      <c r="P559384" s="83"/>
    </row>
    <row r="559385" spans="16:16" x14ac:dyDescent="0.3">
      <c r="P559385" s="83"/>
    </row>
    <row r="559386" spans="16:16" x14ac:dyDescent="0.3">
      <c r="P559386" s="83"/>
    </row>
    <row r="559387" spans="16:16" x14ac:dyDescent="0.3">
      <c r="P559387" s="83"/>
    </row>
    <row r="559388" spans="16:16" x14ac:dyDescent="0.3">
      <c r="P559388" s="83"/>
    </row>
    <row r="559389" spans="16:16" x14ac:dyDescent="0.3">
      <c r="P559389" s="83"/>
    </row>
    <row r="559390" spans="16:16" x14ac:dyDescent="0.3">
      <c r="P559390" s="83"/>
    </row>
    <row r="559391" spans="16:16" x14ac:dyDescent="0.3">
      <c r="P559391" s="83"/>
    </row>
    <row r="559392" spans="16:16" x14ac:dyDescent="0.3">
      <c r="P559392" s="83"/>
    </row>
    <row r="559393" spans="16:16" x14ac:dyDescent="0.3">
      <c r="P559393" s="83"/>
    </row>
    <row r="559394" spans="16:16" x14ac:dyDescent="0.3">
      <c r="P559394" s="83"/>
    </row>
    <row r="559395" spans="16:16" x14ac:dyDescent="0.3">
      <c r="P559395" s="83"/>
    </row>
    <row r="559396" spans="16:16" x14ac:dyDescent="0.3">
      <c r="P559396" s="83"/>
    </row>
    <row r="559397" spans="16:16" x14ac:dyDescent="0.3">
      <c r="P559397" s="83"/>
    </row>
    <row r="559398" spans="16:16" x14ac:dyDescent="0.3">
      <c r="P559398" s="83"/>
    </row>
    <row r="559399" spans="16:16" x14ac:dyDescent="0.3">
      <c r="P559399" s="83"/>
    </row>
    <row r="559400" spans="16:16" x14ac:dyDescent="0.3">
      <c r="P559400" s="83"/>
    </row>
    <row r="559401" spans="16:16" x14ac:dyDescent="0.3">
      <c r="P559401" s="83"/>
    </row>
    <row r="559402" spans="16:16" x14ac:dyDescent="0.3">
      <c r="P559402" s="83"/>
    </row>
    <row r="559403" spans="16:16" x14ac:dyDescent="0.3">
      <c r="P559403" s="83"/>
    </row>
    <row r="559404" spans="16:16" x14ac:dyDescent="0.3">
      <c r="P559404" s="83"/>
    </row>
    <row r="559405" spans="16:16" x14ac:dyDescent="0.3">
      <c r="P559405" s="83"/>
    </row>
    <row r="559406" spans="16:16" x14ac:dyDescent="0.3">
      <c r="P559406" s="83"/>
    </row>
    <row r="559407" spans="16:16" x14ac:dyDescent="0.3">
      <c r="P559407" s="83"/>
    </row>
    <row r="559408" spans="16:16" x14ac:dyDescent="0.3">
      <c r="P559408" s="83"/>
    </row>
    <row r="559409" spans="16:16" x14ac:dyDescent="0.3">
      <c r="P559409" s="83"/>
    </row>
    <row r="559410" spans="16:16" x14ac:dyDescent="0.3">
      <c r="P559410" s="83"/>
    </row>
    <row r="559411" spans="16:16" x14ac:dyDescent="0.3">
      <c r="P559411" s="83"/>
    </row>
    <row r="559412" spans="16:16" x14ac:dyDescent="0.3">
      <c r="P559412" s="83"/>
    </row>
    <row r="559413" spans="16:16" x14ac:dyDescent="0.3">
      <c r="P559413" s="83"/>
    </row>
    <row r="559414" spans="16:16" x14ac:dyDescent="0.3">
      <c r="P559414" s="83"/>
    </row>
    <row r="559415" spans="16:16" x14ac:dyDescent="0.3">
      <c r="P559415" s="83"/>
    </row>
    <row r="559416" spans="16:16" x14ac:dyDescent="0.3">
      <c r="P559416" s="83"/>
    </row>
    <row r="559417" spans="16:16" x14ac:dyDescent="0.3">
      <c r="P559417" s="83"/>
    </row>
    <row r="559418" spans="16:16" x14ac:dyDescent="0.3">
      <c r="P559418" s="83"/>
    </row>
    <row r="559419" spans="16:16" x14ac:dyDescent="0.3">
      <c r="P559419" s="83"/>
    </row>
    <row r="559420" spans="16:16" x14ac:dyDescent="0.3">
      <c r="P559420" s="83"/>
    </row>
    <row r="559421" spans="16:16" x14ac:dyDescent="0.3">
      <c r="P559421" s="83"/>
    </row>
    <row r="559422" spans="16:16" x14ac:dyDescent="0.3">
      <c r="P559422" s="83"/>
    </row>
    <row r="559423" spans="16:16" x14ac:dyDescent="0.3">
      <c r="P559423" s="83"/>
    </row>
    <row r="559424" spans="16:16" x14ac:dyDescent="0.3">
      <c r="P559424" s="83"/>
    </row>
    <row r="559425" spans="16:16" x14ac:dyDescent="0.3">
      <c r="P559425" s="83"/>
    </row>
    <row r="559426" spans="16:16" x14ac:dyDescent="0.3">
      <c r="P559426" s="83"/>
    </row>
    <row r="559427" spans="16:16" x14ac:dyDescent="0.3">
      <c r="P559427" s="83"/>
    </row>
    <row r="559428" spans="16:16" x14ac:dyDescent="0.3">
      <c r="P559428" s="83"/>
    </row>
    <row r="559429" spans="16:16" x14ac:dyDescent="0.3">
      <c r="P559429" s="83"/>
    </row>
    <row r="559430" spans="16:16" x14ac:dyDescent="0.3">
      <c r="P559430" s="83"/>
    </row>
    <row r="559431" spans="16:16" x14ac:dyDescent="0.3">
      <c r="P559431" s="83"/>
    </row>
    <row r="559432" spans="16:16" x14ac:dyDescent="0.3">
      <c r="P559432" s="83"/>
    </row>
    <row r="559433" spans="16:16" x14ac:dyDescent="0.3">
      <c r="P559433" s="83"/>
    </row>
    <row r="559434" spans="16:16" x14ac:dyDescent="0.3">
      <c r="P559434" s="83"/>
    </row>
    <row r="559435" spans="16:16" x14ac:dyDescent="0.3">
      <c r="P559435" s="83"/>
    </row>
    <row r="559436" spans="16:16" x14ac:dyDescent="0.3">
      <c r="P559436" s="83"/>
    </row>
    <row r="559437" spans="16:16" x14ac:dyDescent="0.3">
      <c r="P559437" s="83"/>
    </row>
    <row r="559438" spans="16:16" x14ac:dyDescent="0.3">
      <c r="P559438" s="83"/>
    </row>
    <row r="559439" spans="16:16" x14ac:dyDescent="0.3">
      <c r="P559439" s="83"/>
    </row>
    <row r="559440" spans="16:16" x14ac:dyDescent="0.3">
      <c r="P559440" s="83"/>
    </row>
    <row r="559441" spans="16:16" x14ac:dyDescent="0.3">
      <c r="P559441" s="83"/>
    </row>
    <row r="559442" spans="16:16" x14ac:dyDescent="0.3">
      <c r="P559442" s="83"/>
    </row>
    <row r="559443" spans="16:16" x14ac:dyDescent="0.3">
      <c r="P559443" s="83"/>
    </row>
    <row r="559444" spans="16:16" x14ac:dyDescent="0.3">
      <c r="P559444" s="83"/>
    </row>
    <row r="559445" spans="16:16" x14ac:dyDescent="0.3">
      <c r="P559445" s="83"/>
    </row>
    <row r="559446" spans="16:16" x14ac:dyDescent="0.3">
      <c r="P559446" s="83"/>
    </row>
    <row r="559447" spans="16:16" x14ac:dyDescent="0.3">
      <c r="P559447" s="83"/>
    </row>
    <row r="559448" spans="16:16" x14ac:dyDescent="0.3">
      <c r="P559448" s="83"/>
    </row>
    <row r="559449" spans="16:16" x14ac:dyDescent="0.3">
      <c r="P559449" s="83"/>
    </row>
    <row r="559450" spans="16:16" x14ac:dyDescent="0.3">
      <c r="P559450" s="83"/>
    </row>
    <row r="559451" spans="16:16" x14ac:dyDescent="0.3">
      <c r="P559451" s="83"/>
    </row>
    <row r="559452" spans="16:16" x14ac:dyDescent="0.3">
      <c r="P559452" s="83"/>
    </row>
    <row r="559453" spans="16:16" x14ac:dyDescent="0.3">
      <c r="P559453" s="83"/>
    </row>
    <row r="559454" spans="16:16" x14ac:dyDescent="0.3">
      <c r="P559454" s="83"/>
    </row>
    <row r="559455" spans="16:16" x14ac:dyDescent="0.3">
      <c r="P559455" s="83"/>
    </row>
    <row r="559456" spans="16:16" x14ac:dyDescent="0.3">
      <c r="P559456" s="83"/>
    </row>
    <row r="559457" spans="16:16" x14ac:dyDescent="0.3">
      <c r="P559457" s="83"/>
    </row>
    <row r="559458" spans="16:16" x14ac:dyDescent="0.3">
      <c r="P559458" s="83"/>
    </row>
    <row r="559459" spans="16:16" x14ac:dyDescent="0.3">
      <c r="P559459" s="83"/>
    </row>
    <row r="559460" spans="16:16" x14ac:dyDescent="0.3">
      <c r="P559460" s="83"/>
    </row>
    <row r="559461" spans="16:16" x14ac:dyDescent="0.3">
      <c r="P559461" s="83"/>
    </row>
    <row r="559462" spans="16:16" x14ac:dyDescent="0.3">
      <c r="P559462" s="83"/>
    </row>
    <row r="559463" spans="16:16" x14ac:dyDescent="0.3">
      <c r="P559463" s="83"/>
    </row>
    <row r="559464" spans="16:16" x14ac:dyDescent="0.3">
      <c r="P559464" s="83"/>
    </row>
    <row r="559465" spans="16:16" x14ac:dyDescent="0.3">
      <c r="P559465" s="83"/>
    </row>
    <row r="559466" spans="16:16" x14ac:dyDescent="0.3">
      <c r="P559466" s="83"/>
    </row>
    <row r="559467" spans="16:16" x14ac:dyDescent="0.3">
      <c r="P559467" s="83"/>
    </row>
    <row r="559468" spans="16:16" x14ac:dyDescent="0.3">
      <c r="P559468" s="83"/>
    </row>
    <row r="559469" spans="16:16" x14ac:dyDescent="0.3">
      <c r="P559469" s="83"/>
    </row>
    <row r="559470" spans="16:16" x14ac:dyDescent="0.3">
      <c r="P559470" s="83"/>
    </row>
    <row r="559471" spans="16:16" x14ac:dyDescent="0.3">
      <c r="P559471" s="83"/>
    </row>
    <row r="559472" spans="16:16" x14ac:dyDescent="0.3">
      <c r="P559472" s="83"/>
    </row>
    <row r="559473" spans="16:16" x14ac:dyDescent="0.3">
      <c r="P559473" s="83"/>
    </row>
    <row r="559474" spans="16:16" x14ac:dyDescent="0.3">
      <c r="P559474" s="83"/>
    </row>
    <row r="559475" spans="16:16" x14ac:dyDescent="0.3">
      <c r="P559475" s="83"/>
    </row>
    <row r="559476" spans="16:16" x14ac:dyDescent="0.3">
      <c r="P559476" s="83"/>
    </row>
    <row r="559477" spans="16:16" x14ac:dyDescent="0.3">
      <c r="P559477" s="83"/>
    </row>
    <row r="559478" spans="16:16" x14ac:dyDescent="0.3">
      <c r="P559478" s="83"/>
    </row>
    <row r="559479" spans="16:16" x14ac:dyDescent="0.3">
      <c r="P559479" s="83"/>
    </row>
    <row r="559480" spans="16:16" x14ac:dyDescent="0.3">
      <c r="P559480" s="83"/>
    </row>
    <row r="559481" spans="16:16" x14ac:dyDescent="0.3">
      <c r="P559481" s="83"/>
    </row>
    <row r="559482" spans="16:16" x14ac:dyDescent="0.3">
      <c r="P559482" s="83"/>
    </row>
    <row r="559483" spans="16:16" x14ac:dyDescent="0.3">
      <c r="P559483" s="83"/>
    </row>
    <row r="559484" spans="16:16" x14ac:dyDescent="0.3">
      <c r="P559484" s="83"/>
    </row>
    <row r="559485" spans="16:16" x14ac:dyDescent="0.3">
      <c r="P559485" s="83"/>
    </row>
    <row r="559486" spans="16:16" x14ac:dyDescent="0.3">
      <c r="P559486" s="83"/>
    </row>
    <row r="559487" spans="16:16" x14ac:dyDescent="0.3">
      <c r="P559487" s="83"/>
    </row>
    <row r="559488" spans="16:16" x14ac:dyDescent="0.3">
      <c r="P559488" s="83"/>
    </row>
    <row r="559489" spans="16:16" x14ac:dyDescent="0.3">
      <c r="P559489" s="83"/>
    </row>
    <row r="559490" spans="16:16" x14ac:dyDescent="0.3">
      <c r="P559490" s="83"/>
    </row>
    <row r="559491" spans="16:16" x14ac:dyDescent="0.3">
      <c r="P559491" s="83"/>
    </row>
    <row r="559492" spans="16:16" x14ac:dyDescent="0.3">
      <c r="P559492" s="83"/>
    </row>
    <row r="559493" spans="16:16" x14ac:dyDescent="0.3">
      <c r="P559493" s="83"/>
    </row>
    <row r="559494" spans="16:16" x14ac:dyDescent="0.3">
      <c r="P559494" s="83"/>
    </row>
    <row r="559495" spans="16:16" x14ac:dyDescent="0.3">
      <c r="P559495" s="83"/>
    </row>
    <row r="559496" spans="16:16" x14ac:dyDescent="0.3">
      <c r="P559496" s="83"/>
    </row>
    <row r="559497" spans="16:16" x14ac:dyDescent="0.3">
      <c r="P559497" s="83"/>
    </row>
    <row r="559498" spans="16:16" x14ac:dyDescent="0.3">
      <c r="P559498" s="83"/>
    </row>
    <row r="559499" spans="16:16" x14ac:dyDescent="0.3">
      <c r="P559499" s="83"/>
    </row>
    <row r="559500" spans="16:16" x14ac:dyDescent="0.3">
      <c r="P559500" s="83"/>
    </row>
    <row r="559501" spans="16:16" x14ac:dyDescent="0.3">
      <c r="P559501" s="83"/>
    </row>
    <row r="559502" spans="16:16" x14ac:dyDescent="0.3">
      <c r="P559502" s="83"/>
    </row>
    <row r="559503" spans="16:16" x14ac:dyDescent="0.3">
      <c r="P559503" s="83"/>
    </row>
    <row r="559504" spans="16:16" x14ac:dyDescent="0.3">
      <c r="P559504" s="83"/>
    </row>
    <row r="559505" spans="16:16" x14ac:dyDescent="0.3">
      <c r="P559505" s="83"/>
    </row>
    <row r="559506" spans="16:16" x14ac:dyDescent="0.3">
      <c r="P559506" s="83"/>
    </row>
    <row r="559507" spans="16:16" x14ac:dyDescent="0.3">
      <c r="P559507" s="83"/>
    </row>
    <row r="559508" spans="16:16" x14ac:dyDescent="0.3">
      <c r="P559508" s="83"/>
    </row>
    <row r="559509" spans="16:16" x14ac:dyDescent="0.3">
      <c r="P559509" s="83"/>
    </row>
    <row r="559510" spans="16:16" x14ac:dyDescent="0.3">
      <c r="P559510" s="83"/>
    </row>
    <row r="559511" spans="16:16" x14ac:dyDescent="0.3">
      <c r="P559511" s="83"/>
    </row>
    <row r="559512" spans="16:16" x14ac:dyDescent="0.3">
      <c r="P559512" s="83"/>
    </row>
    <row r="559513" spans="16:16" x14ac:dyDescent="0.3">
      <c r="P559513" s="83"/>
    </row>
    <row r="559514" spans="16:16" x14ac:dyDescent="0.3">
      <c r="P559514" s="83"/>
    </row>
    <row r="559515" spans="16:16" x14ac:dyDescent="0.3">
      <c r="P559515" s="83"/>
    </row>
    <row r="559516" spans="16:16" x14ac:dyDescent="0.3">
      <c r="P559516" s="83"/>
    </row>
    <row r="559517" spans="16:16" x14ac:dyDescent="0.3">
      <c r="P559517" s="83"/>
    </row>
    <row r="559518" spans="16:16" x14ac:dyDescent="0.3">
      <c r="P559518" s="83"/>
    </row>
    <row r="559519" spans="16:16" x14ac:dyDescent="0.3">
      <c r="P559519" s="83"/>
    </row>
    <row r="559520" spans="16:16" x14ac:dyDescent="0.3">
      <c r="P559520" s="83"/>
    </row>
    <row r="559521" spans="16:16" x14ac:dyDescent="0.3">
      <c r="P559521" s="83"/>
    </row>
    <row r="559522" spans="16:16" x14ac:dyDescent="0.3">
      <c r="P559522" s="83"/>
    </row>
    <row r="559523" spans="16:16" x14ac:dyDescent="0.3">
      <c r="P559523" s="83"/>
    </row>
    <row r="559524" spans="16:16" x14ac:dyDescent="0.3">
      <c r="P559524" s="83"/>
    </row>
    <row r="559525" spans="16:16" x14ac:dyDescent="0.3">
      <c r="P559525" s="83"/>
    </row>
    <row r="559526" spans="16:16" x14ac:dyDescent="0.3">
      <c r="P559526" s="83"/>
    </row>
    <row r="559527" spans="16:16" x14ac:dyDescent="0.3">
      <c r="P559527" s="83"/>
    </row>
    <row r="559528" spans="16:16" x14ac:dyDescent="0.3">
      <c r="P559528" s="83"/>
    </row>
    <row r="559529" spans="16:16" x14ac:dyDescent="0.3">
      <c r="P559529" s="83"/>
    </row>
    <row r="559530" spans="16:16" x14ac:dyDescent="0.3">
      <c r="P559530" s="83"/>
    </row>
    <row r="559531" spans="16:16" x14ac:dyDescent="0.3">
      <c r="P559531" s="83"/>
    </row>
    <row r="559532" spans="16:16" x14ac:dyDescent="0.3">
      <c r="P559532" s="83"/>
    </row>
    <row r="559533" spans="16:16" x14ac:dyDescent="0.3">
      <c r="P559533" s="83"/>
    </row>
    <row r="559534" spans="16:16" x14ac:dyDescent="0.3">
      <c r="P559534" s="83"/>
    </row>
    <row r="559535" spans="16:16" x14ac:dyDescent="0.3">
      <c r="P559535" s="83"/>
    </row>
    <row r="559536" spans="16:16" x14ac:dyDescent="0.3">
      <c r="P559536" s="83"/>
    </row>
    <row r="559537" spans="16:16" x14ac:dyDescent="0.3">
      <c r="P559537" s="83"/>
    </row>
    <row r="559538" spans="16:16" x14ac:dyDescent="0.3">
      <c r="P559538" s="83"/>
    </row>
    <row r="559539" spans="16:16" x14ac:dyDescent="0.3">
      <c r="P559539" s="83"/>
    </row>
    <row r="559540" spans="16:16" x14ac:dyDescent="0.3">
      <c r="P559540" s="83"/>
    </row>
    <row r="559541" spans="16:16" x14ac:dyDescent="0.3">
      <c r="P559541" s="83"/>
    </row>
    <row r="559542" spans="16:16" x14ac:dyDescent="0.3">
      <c r="P559542" s="83"/>
    </row>
    <row r="559543" spans="16:16" x14ac:dyDescent="0.3">
      <c r="P559543" s="83"/>
    </row>
    <row r="559544" spans="16:16" x14ac:dyDescent="0.3">
      <c r="P559544" s="83"/>
    </row>
    <row r="559545" spans="16:16" x14ac:dyDescent="0.3">
      <c r="P559545" s="83"/>
    </row>
    <row r="559546" spans="16:16" x14ac:dyDescent="0.3">
      <c r="P559546" s="83"/>
    </row>
    <row r="559547" spans="16:16" x14ac:dyDescent="0.3">
      <c r="P559547" s="83"/>
    </row>
    <row r="559548" spans="16:16" x14ac:dyDescent="0.3">
      <c r="P559548" s="83"/>
    </row>
    <row r="559549" spans="16:16" x14ac:dyDescent="0.3">
      <c r="P559549" s="83"/>
    </row>
    <row r="559550" spans="16:16" x14ac:dyDescent="0.3">
      <c r="P559550" s="83"/>
    </row>
    <row r="559551" spans="16:16" x14ac:dyDescent="0.3">
      <c r="P559551" s="83"/>
    </row>
    <row r="559552" spans="16:16" x14ac:dyDescent="0.3">
      <c r="P559552" s="83"/>
    </row>
    <row r="559553" spans="16:16" x14ac:dyDescent="0.3">
      <c r="P559553" s="83"/>
    </row>
    <row r="559554" spans="16:16" x14ac:dyDescent="0.3">
      <c r="P559554" s="83"/>
    </row>
    <row r="559555" spans="16:16" x14ac:dyDescent="0.3">
      <c r="P559555" s="83"/>
    </row>
    <row r="559556" spans="16:16" x14ac:dyDescent="0.3">
      <c r="P559556" s="83"/>
    </row>
    <row r="559557" spans="16:16" x14ac:dyDescent="0.3">
      <c r="P559557" s="83"/>
    </row>
    <row r="559558" spans="16:16" x14ac:dyDescent="0.3">
      <c r="P559558" s="83"/>
    </row>
    <row r="559559" spans="16:16" x14ac:dyDescent="0.3">
      <c r="P559559" s="83"/>
    </row>
    <row r="559560" spans="16:16" x14ac:dyDescent="0.3">
      <c r="P559560" s="83"/>
    </row>
    <row r="559561" spans="16:16" x14ac:dyDescent="0.3">
      <c r="P559561" s="83"/>
    </row>
    <row r="559562" spans="16:16" x14ac:dyDescent="0.3">
      <c r="P559562" s="83"/>
    </row>
    <row r="559563" spans="16:16" x14ac:dyDescent="0.3">
      <c r="P559563" s="83"/>
    </row>
    <row r="559564" spans="16:16" x14ac:dyDescent="0.3">
      <c r="P559564" s="83"/>
    </row>
    <row r="559565" spans="16:16" x14ac:dyDescent="0.3">
      <c r="P559565" s="83"/>
    </row>
    <row r="559566" spans="16:16" x14ac:dyDescent="0.3">
      <c r="P559566" s="83"/>
    </row>
    <row r="559567" spans="16:16" x14ac:dyDescent="0.3">
      <c r="P559567" s="83"/>
    </row>
    <row r="559568" spans="16:16" x14ac:dyDescent="0.3">
      <c r="P559568" s="83"/>
    </row>
    <row r="559569" spans="16:16" x14ac:dyDescent="0.3">
      <c r="P559569" s="83"/>
    </row>
    <row r="559570" spans="16:16" x14ac:dyDescent="0.3">
      <c r="P559570" s="83"/>
    </row>
    <row r="559571" spans="16:16" x14ac:dyDescent="0.3">
      <c r="P559571" s="83"/>
    </row>
    <row r="559572" spans="16:16" x14ac:dyDescent="0.3">
      <c r="P559572" s="83"/>
    </row>
    <row r="559573" spans="16:16" x14ac:dyDescent="0.3">
      <c r="P559573" s="83"/>
    </row>
    <row r="559574" spans="16:16" x14ac:dyDescent="0.3">
      <c r="P559574" s="83"/>
    </row>
    <row r="559575" spans="16:16" x14ac:dyDescent="0.3">
      <c r="P559575" s="83"/>
    </row>
    <row r="559576" spans="16:16" x14ac:dyDescent="0.3">
      <c r="P559576" s="83"/>
    </row>
    <row r="559577" spans="16:16" x14ac:dyDescent="0.3">
      <c r="P559577" s="83"/>
    </row>
    <row r="559578" spans="16:16" x14ac:dyDescent="0.3">
      <c r="P559578" s="83"/>
    </row>
    <row r="559579" spans="16:16" x14ac:dyDescent="0.3">
      <c r="P559579" s="83"/>
    </row>
    <row r="559580" spans="16:16" x14ac:dyDescent="0.3">
      <c r="P559580" s="83"/>
    </row>
    <row r="559581" spans="16:16" x14ac:dyDescent="0.3">
      <c r="P559581" s="83"/>
    </row>
    <row r="559582" spans="16:16" x14ac:dyDescent="0.3">
      <c r="P559582" s="83"/>
    </row>
    <row r="559583" spans="16:16" x14ac:dyDescent="0.3">
      <c r="P559583" s="83"/>
    </row>
    <row r="559584" spans="16:16" x14ac:dyDescent="0.3">
      <c r="P559584" s="83"/>
    </row>
    <row r="559585" spans="16:16" x14ac:dyDescent="0.3">
      <c r="P559585" s="83"/>
    </row>
    <row r="559586" spans="16:16" x14ac:dyDescent="0.3">
      <c r="P559586" s="83"/>
    </row>
    <row r="559587" spans="16:16" x14ac:dyDescent="0.3">
      <c r="P559587" s="83"/>
    </row>
    <row r="559588" spans="16:16" x14ac:dyDescent="0.3">
      <c r="P559588" s="83"/>
    </row>
    <row r="559589" spans="16:16" x14ac:dyDescent="0.3">
      <c r="P559589" s="83"/>
    </row>
    <row r="559590" spans="16:16" x14ac:dyDescent="0.3">
      <c r="P559590" s="83"/>
    </row>
    <row r="559591" spans="16:16" x14ac:dyDescent="0.3">
      <c r="P559591" s="83"/>
    </row>
    <row r="559592" spans="16:16" x14ac:dyDescent="0.3">
      <c r="P559592" s="83"/>
    </row>
    <row r="559593" spans="16:16" x14ac:dyDescent="0.3">
      <c r="P559593" s="83"/>
    </row>
    <row r="559594" spans="16:16" x14ac:dyDescent="0.3">
      <c r="P559594" s="83"/>
    </row>
    <row r="559595" spans="16:16" x14ac:dyDescent="0.3">
      <c r="P559595" s="83"/>
    </row>
    <row r="559596" spans="16:16" x14ac:dyDescent="0.3">
      <c r="P559596" s="83"/>
    </row>
    <row r="559597" spans="16:16" x14ac:dyDescent="0.3">
      <c r="P559597" s="83"/>
    </row>
    <row r="559598" spans="16:16" x14ac:dyDescent="0.3">
      <c r="P559598" s="83"/>
    </row>
    <row r="559599" spans="16:16" x14ac:dyDescent="0.3">
      <c r="P559599" s="83"/>
    </row>
    <row r="559600" spans="16:16" x14ac:dyDescent="0.3">
      <c r="P559600" s="83"/>
    </row>
    <row r="559601" spans="16:16" x14ac:dyDescent="0.3">
      <c r="P559601" s="83"/>
    </row>
    <row r="559602" spans="16:16" x14ac:dyDescent="0.3">
      <c r="P559602" s="83"/>
    </row>
    <row r="559603" spans="16:16" x14ac:dyDescent="0.3">
      <c r="P559603" s="83"/>
    </row>
    <row r="559604" spans="16:16" x14ac:dyDescent="0.3">
      <c r="P559604" s="83"/>
    </row>
    <row r="559605" spans="16:16" x14ac:dyDescent="0.3">
      <c r="P559605" s="83"/>
    </row>
    <row r="559606" spans="16:16" x14ac:dyDescent="0.3">
      <c r="P559606" s="83"/>
    </row>
    <row r="559607" spans="16:16" x14ac:dyDescent="0.3">
      <c r="P559607" s="83"/>
    </row>
    <row r="559608" spans="16:16" x14ac:dyDescent="0.3">
      <c r="P559608" s="83"/>
    </row>
    <row r="559609" spans="16:16" x14ac:dyDescent="0.3">
      <c r="P559609" s="83"/>
    </row>
    <row r="559610" spans="16:16" x14ac:dyDescent="0.3">
      <c r="P559610" s="83"/>
    </row>
    <row r="559611" spans="16:16" x14ac:dyDescent="0.3">
      <c r="P559611" s="83"/>
    </row>
    <row r="559612" spans="16:16" x14ac:dyDescent="0.3">
      <c r="P559612" s="83"/>
    </row>
    <row r="559613" spans="16:16" x14ac:dyDescent="0.3">
      <c r="P559613" s="83"/>
    </row>
    <row r="559614" spans="16:16" x14ac:dyDescent="0.3">
      <c r="P559614" s="83"/>
    </row>
    <row r="559615" spans="16:16" x14ac:dyDescent="0.3">
      <c r="P559615" s="83"/>
    </row>
    <row r="559616" spans="16:16" x14ac:dyDescent="0.3">
      <c r="P559616" s="83"/>
    </row>
    <row r="559617" spans="16:16" x14ac:dyDescent="0.3">
      <c r="P559617" s="83"/>
    </row>
    <row r="559618" spans="16:16" x14ac:dyDescent="0.3">
      <c r="P559618" s="83"/>
    </row>
    <row r="559619" spans="16:16" x14ac:dyDescent="0.3">
      <c r="P559619" s="83"/>
    </row>
    <row r="559620" spans="16:16" x14ac:dyDescent="0.3">
      <c r="P559620" s="83"/>
    </row>
    <row r="559621" spans="16:16" x14ac:dyDescent="0.3">
      <c r="P559621" s="83"/>
    </row>
    <row r="559622" spans="16:16" x14ac:dyDescent="0.3">
      <c r="P559622" s="83"/>
    </row>
    <row r="559623" spans="16:16" x14ac:dyDescent="0.3">
      <c r="P559623" s="83"/>
    </row>
    <row r="559624" spans="16:16" x14ac:dyDescent="0.3">
      <c r="P559624" s="83"/>
    </row>
    <row r="559625" spans="16:16" x14ac:dyDescent="0.3">
      <c r="P559625" s="83"/>
    </row>
    <row r="559626" spans="16:16" x14ac:dyDescent="0.3">
      <c r="P559626" s="83"/>
    </row>
    <row r="559627" spans="16:16" x14ac:dyDescent="0.3">
      <c r="P559627" s="83"/>
    </row>
    <row r="559628" spans="16:16" x14ac:dyDescent="0.3">
      <c r="P559628" s="83"/>
    </row>
    <row r="559629" spans="16:16" x14ac:dyDescent="0.3">
      <c r="P559629" s="83"/>
    </row>
    <row r="559630" spans="16:16" x14ac:dyDescent="0.3">
      <c r="P559630" s="83"/>
    </row>
    <row r="559631" spans="16:16" x14ac:dyDescent="0.3">
      <c r="P559631" s="83"/>
    </row>
    <row r="559632" spans="16:16" x14ac:dyDescent="0.3">
      <c r="P559632" s="83"/>
    </row>
    <row r="559633" spans="16:16" x14ac:dyDescent="0.3">
      <c r="P559633" s="83"/>
    </row>
    <row r="559634" spans="16:16" x14ac:dyDescent="0.3">
      <c r="P559634" s="83"/>
    </row>
    <row r="559635" spans="16:16" x14ac:dyDescent="0.3">
      <c r="P559635" s="83"/>
    </row>
    <row r="559636" spans="16:16" x14ac:dyDescent="0.3">
      <c r="P559636" s="83"/>
    </row>
    <row r="559637" spans="16:16" x14ac:dyDescent="0.3">
      <c r="P559637" s="83"/>
    </row>
    <row r="559638" spans="16:16" x14ac:dyDescent="0.3">
      <c r="P559638" s="83"/>
    </row>
    <row r="559639" spans="16:16" x14ac:dyDescent="0.3">
      <c r="P559639" s="83"/>
    </row>
    <row r="559640" spans="16:16" x14ac:dyDescent="0.3">
      <c r="P559640" s="83"/>
    </row>
    <row r="559641" spans="16:16" x14ac:dyDescent="0.3">
      <c r="P559641" s="83"/>
    </row>
    <row r="559642" spans="16:16" x14ac:dyDescent="0.3">
      <c r="P559642" s="83"/>
    </row>
    <row r="559643" spans="16:16" x14ac:dyDescent="0.3">
      <c r="P559643" s="83"/>
    </row>
    <row r="559644" spans="16:16" x14ac:dyDescent="0.3">
      <c r="P559644" s="83"/>
    </row>
    <row r="559645" spans="16:16" x14ac:dyDescent="0.3">
      <c r="P559645" s="83"/>
    </row>
    <row r="559646" spans="16:16" x14ac:dyDescent="0.3">
      <c r="P559646" s="83"/>
    </row>
    <row r="559647" spans="16:16" x14ac:dyDescent="0.3">
      <c r="P559647" s="83"/>
    </row>
    <row r="559648" spans="16:16" x14ac:dyDescent="0.3">
      <c r="P559648" s="83"/>
    </row>
    <row r="559649" spans="16:16" x14ac:dyDescent="0.3">
      <c r="P559649" s="83"/>
    </row>
    <row r="559650" spans="16:16" x14ac:dyDescent="0.3">
      <c r="P559650" s="83"/>
    </row>
    <row r="559651" spans="16:16" x14ac:dyDescent="0.3">
      <c r="P559651" s="83"/>
    </row>
    <row r="559652" spans="16:16" x14ac:dyDescent="0.3">
      <c r="P559652" s="83"/>
    </row>
    <row r="559653" spans="16:16" x14ac:dyDescent="0.3">
      <c r="P559653" s="83"/>
    </row>
    <row r="559654" spans="16:16" x14ac:dyDescent="0.3">
      <c r="P559654" s="83"/>
    </row>
    <row r="559655" spans="16:16" x14ac:dyDescent="0.3">
      <c r="P559655" s="83"/>
    </row>
    <row r="559656" spans="16:16" x14ac:dyDescent="0.3">
      <c r="P559656" s="83"/>
    </row>
    <row r="559657" spans="16:16" x14ac:dyDescent="0.3">
      <c r="P559657" s="83"/>
    </row>
    <row r="559658" spans="16:16" x14ac:dyDescent="0.3">
      <c r="P559658" s="83"/>
    </row>
    <row r="559659" spans="16:16" x14ac:dyDescent="0.3">
      <c r="P559659" s="83"/>
    </row>
    <row r="559660" spans="16:16" x14ac:dyDescent="0.3">
      <c r="P559660" s="83"/>
    </row>
    <row r="559661" spans="16:16" x14ac:dyDescent="0.3">
      <c r="P559661" s="83"/>
    </row>
    <row r="559662" spans="16:16" x14ac:dyDescent="0.3">
      <c r="P559662" s="83"/>
    </row>
    <row r="559663" spans="16:16" x14ac:dyDescent="0.3">
      <c r="P559663" s="83"/>
    </row>
    <row r="559664" spans="16:16" x14ac:dyDescent="0.3">
      <c r="P559664" s="83"/>
    </row>
    <row r="559665" spans="16:16" x14ac:dyDescent="0.3">
      <c r="P559665" s="83"/>
    </row>
    <row r="559666" spans="16:16" x14ac:dyDescent="0.3">
      <c r="P559666" s="83"/>
    </row>
    <row r="559667" spans="16:16" x14ac:dyDescent="0.3">
      <c r="P559667" s="83"/>
    </row>
    <row r="559668" spans="16:16" x14ac:dyDescent="0.3">
      <c r="P559668" s="83"/>
    </row>
    <row r="559669" spans="16:16" x14ac:dyDescent="0.3">
      <c r="P559669" s="83"/>
    </row>
    <row r="559670" spans="16:16" x14ac:dyDescent="0.3">
      <c r="P559670" s="83"/>
    </row>
    <row r="559671" spans="16:16" x14ac:dyDescent="0.3">
      <c r="P559671" s="83"/>
    </row>
    <row r="559672" spans="16:16" x14ac:dyDescent="0.3">
      <c r="P559672" s="83"/>
    </row>
    <row r="559673" spans="16:16" x14ac:dyDescent="0.3">
      <c r="P559673" s="83"/>
    </row>
    <row r="559674" spans="16:16" x14ac:dyDescent="0.3">
      <c r="P559674" s="83"/>
    </row>
    <row r="559675" spans="16:16" x14ac:dyDescent="0.3">
      <c r="P559675" s="83"/>
    </row>
    <row r="559676" spans="16:16" x14ac:dyDescent="0.3">
      <c r="P559676" s="83"/>
    </row>
    <row r="559677" spans="16:16" x14ac:dyDescent="0.3">
      <c r="P559677" s="83"/>
    </row>
    <row r="559678" spans="16:16" x14ac:dyDescent="0.3">
      <c r="P559678" s="83"/>
    </row>
    <row r="559679" spans="16:16" x14ac:dyDescent="0.3">
      <c r="P559679" s="83"/>
    </row>
    <row r="559680" spans="16:16" x14ac:dyDescent="0.3">
      <c r="P559680" s="83"/>
    </row>
    <row r="559681" spans="16:16" x14ac:dyDescent="0.3">
      <c r="P559681" s="83"/>
    </row>
    <row r="559682" spans="16:16" x14ac:dyDescent="0.3">
      <c r="P559682" s="83"/>
    </row>
    <row r="559683" spans="16:16" x14ac:dyDescent="0.3">
      <c r="P559683" s="83"/>
    </row>
    <row r="559684" spans="16:16" x14ac:dyDescent="0.3">
      <c r="P559684" s="83"/>
    </row>
    <row r="559685" spans="16:16" x14ac:dyDescent="0.3">
      <c r="P559685" s="83"/>
    </row>
    <row r="559686" spans="16:16" x14ac:dyDescent="0.3">
      <c r="P559686" s="83"/>
    </row>
    <row r="559687" spans="16:16" x14ac:dyDescent="0.3">
      <c r="P559687" s="83"/>
    </row>
    <row r="559688" spans="16:16" x14ac:dyDescent="0.3">
      <c r="P559688" s="83"/>
    </row>
    <row r="559689" spans="16:16" x14ac:dyDescent="0.3">
      <c r="P559689" s="83"/>
    </row>
    <row r="559690" spans="16:16" x14ac:dyDescent="0.3">
      <c r="P559690" s="83"/>
    </row>
    <row r="559691" spans="16:16" x14ac:dyDescent="0.3">
      <c r="P559691" s="83"/>
    </row>
    <row r="559692" spans="16:16" x14ac:dyDescent="0.3">
      <c r="P559692" s="83"/>
    </row>
    <row r="559693" spans="16:16" x14ac:dyDescent="0.3">
      <c r="P559693" s="83"/>
    </row>
    <row r="559694" spans="16:16" x14ac:dyDescent="0.3">
      <c r="P559694" s="83"/>
    </row>
    <row r="559695" spans="16:16" x14ac:dyDescent="0.3">
      <c r="P559695" s="83"/>
    </row>
    <row r="559696" spans="16:16" x14ac:dyDescent="0.3">
      <c r="P559696" s="83"/>
    </row>
    <row r="559697" spans="16:16" x14ac:dyDescent="0.3">
      <c r="P559697" s="83"/>
    </row>
    <row r="559698" spans="16:16" x14ac:dyDescent="0.3">
      <c r="P559698" s="83"/>
    </row>
    <row r="559699" spans="16:16" x14ac:dyDescent="0.3">
      <c r="P559699" s="83"/>
    </row>
    <row r="559700" spans="16:16" x14ac:dyDescent="0.3">
      <c r="P559700" s="83"/>
    </row>
    <row r="559701" spans="16:16" x14ac:dyDescent="0.3">
      <c r="P559701" s="83"/>
    </row>
    <row r="559702" spans="16:16" x14ac:dyDescent="0.3">
      <c r="P559702" s="83"/>
    </row>
    <row r="559703" spans="16:16" x14ac:dyDescent="0.3">
      <c r="P559703" s="83"/>
    </row>
    <row r="559704" spans="16:16" x14ac:dyDescent="0.3">
      <c r="P559704" s="83"/>
    </row>
    <row r="559705" spans="16:16" x14ac:dyDescent="0.3">
      <c r="P559705" s="83"/>
    </row>
    <row r="559706" spans="16:16" x14ac:dyDescent="0.3">
      <c r="P559706" s="83"/>
    </row>
    <row r="559707" spans="16:16" x14ac:dyDescent="0.3">
      <c r="P559707" s="83"/>
    </row>
    <row r="559708" spans="16:16" x14ac:dyDescent="0.3">
      <c r="P559708" s="83"/>
    </row>
    <row r="559709" spans="16:16" x14ac:dyDescent="0.3">
      <c r="P559709" s="83"/>
    </row>
    <row r="559710" spans="16:16" x14ac:dyDescent="0.3">
      <c r="P559710" s="83"/>
    </row>
    <row r="559711" spans="16:16" x14ac:dyDescent="0.3">
      <c r="P559711" s="83"/>
    </row>
    <row r="559712" spans="16:16" x14ac:dyDescent="0.3">
      <c r="P559712" s="83"/>
    </row>
    <row r="559713" spans="16:16" x14ac:dyDescent="0.3">
      <c r="P559713" s="83"/>
    </row>
    <row r="559714" spans="16:16" x14ac:dyDescent="0.3">
      <c r="P559714" s="83"/>
    </row>
    <row r="559715" spans="16:16" x14ac:dyDescent="0.3">
      <c r="P559715" s="83"/>
    </row>
    <row r="559716" spans="16:16" x14ac:dyDescent="0.3">
      <c r="P559716" s="83"/>
    </row>
    <row r="559717" spans="16:16" x14ac:dyDescent="0.3">
      <c r="P559717" s="83"/>
    </row>
    <row r="559718" spans="16:16" x14ac:dyDescent="0.3">
      <c r="P559718" s="83"/>
    </row>
    <row r="559719" spans="16:16" x14ac:dyDescent="0.3">
      <c r="P559719" s="83"/>
    </row>
    <row r="559720" spans="16:16" x14ac:dyDescent="0.3">
      <c r="P559720" s="83"/>
    </row>
    <row r="559721" spans="16:16" x14ac:dyDescent="0.3">
      <c r="P559721" s="83"/>
    </row>
    <row r="559722" spans="16:16" x14ac:dyDescent="0.3">
      <c r="P559722" s="83"/>
    </row>
    <row r="559723" spans="16:16" x14ac:dyDescent="0.3">
      <c r="P559723" s="83"/>
    </row>
    <row r="559724" spans="16:16" x14ac:dyDescent="0.3">
      <c r="P559724" s="83"/>
    </row>
    <row r="559725" spans="16:16" x14ac:dyDescent="0.3">
      <c r="P559725" s="83"/>
    </row>
    <row r="559726" spans="16:16" x14ac:dyDescent="0.3">
      <c r="P559726" s="83"/>
    </row>
    <row r="559727" spans="16:16" x14ac:dyDescent="0.3">
      <c r="P559727" s="83"/>
    </row>
    <row r="559728" spans="16:16" x14ac:dyDescent="0.3">
      <c r="P559728" s="83"/>
    </row>
    <row r="559729" spans="16:16" x14ac:dyDescent="0.3">
      <c r="P559729" s="83"/>
    </row>
    <row r="559730" spans="16:16" x14ac:dyDescent="0.3">
      <c r="P559730" s="83"/>
    </row>
    <row r="559731" spans="16:16" x14ac:dyDescent="0.3">
      <c r="P559731" s="83"/>
    </row>
    <row r="559732" spans="16:16" x14ac:dyDescent="0.3">
      <c r="P559732" s="83"/>
    </row>
    <row r="559733" spans="16:16" x14ac:dyDescent="0.3">
      <c r="P559733" s="83"/>
    </row>
    <row r="559734" spans="16:16" x14ac:dyDescent="0.3">
      <c r="P559734" s="83"/>
    </row>
    <row r="559735" spans="16:16" x14ac:dyDescent="0.3">
      <c r="P559735" s="83"/>
    </row>
    <row r="559736" spans="16:16" x14ac:dyDescent="0.3">
      <c r="P559736" s="83"/>
    </row>
    <row r="559737" spans="16:16" x14ac:dyDescent="0.3">
      <c r="P559737" s="83"/>
    </row>
    <row r="559738" spans="16:16" x14ac:dyDescent="0.3">
      <c r="P559738" s="83"/>
    </row>
    <row r="559739" spans="16:16" x14ac:dyDescent="0.3">
      <c r="P559739" s="83"/>
    </row>
    <row r="559740" spans="16:16" x14ac:dyDescent="0.3">
      <c r="P559740" s="83"/>
    </row>
    <row r="559741" spans="16:16" x14ac:dyDescent="0.3">
      <c r="P559741" s="83"/>
    </row>
    <row r="559742" spans="16:16" x14ac:dyDescent="0.3">
      <c r="P559742" s="83"/>
    </row>
    <row r="559743" spans="16:16" x14ac:dyDescent="0.3">
      <c r="P559743" s="83"/>
    </row>
    <row r="559744" spans="16:16" x14ac:dyDescent="0.3">
      <c r="P559744" s="83"/>
    </row>
    <row r="559745" spans="16:16" x14ac:dyDescent="0.3">
      <c r="P559745" s="83"/>
    </row>
    <row r="559746" spans="16:16" x14ac:dyDescent="0.3">
      <c r="P559746" s="83"/>
    </row>
    <row r="559747" spans="16:16" x14ac:dyDescent="0.3">
      <c r="P559747" s="83"/>
    </row>
    <row r="559748" spans="16:16" x14ac:dyDescent="0.3">
      <c r="P559748" s="83"/>
    </row>
    <row r="559749" spans="16:16" x14ac:dyDescent="0.3">
      <c r="P559749" s="83"/>
    </row>
    <row r="559750" spans="16:16" x14ac:dyDescent="0.3">
      <c r="P559750" s="83"/>
    </row>
    <row r="559751" spans="16:16" x14ac:dyDescent="0.3">
      <c r="P559751" s="83"/>
    </row>
    <row r="559752" spans="16:16" x14ac:dyDescent="0.3">
      <c r="P559752" s="83"/>
    </row>
    <row r="559753" spans="16:16" x14ac:dyDescent="0.3">
      <c r="P559753" s="83"/>
    </row>
    <row r="559754" spans="16:16" x14ac:dyDescent="0.3">
      <c r="P559754" s="83"/>
    </row>
    <row r="559755" spans="16:16" x14ac:dyDescent="0.3">
      <c r="P559755" s="83"/>
    </row>
    <row r="559756" spans="16:16" x14ac:dyDescent="0.3">
      <c r="P559756" s="83"/>
    </row>
    <row r="559757" spans="16:16" x14ac:dyDescent="0.3">
      <c r="P559757" s="83"/>
    </row>
    <row r="559758" spans="16:16" x14ac:dyDescent="0.3">
      <c r="P559758" s="83"/>
    </row>
    <row r="559759" spans="16:16" x14ac:dyDescent="0.3">
      <c r="P559759" s="83"/>
    </row>
    <row r="559760" spans="16:16" x14ac:dyDescent="0.3">
      <c r="P559760" s="83"/>
    </row>
    <row r="559761" spans="16:16" x14ac:dyDescent="0.3">
      <c r="P559761" s="83"/>
    </row>
    <row r="559762" spans="16:16" x14ac:dyDescent="0.3">
      <c r="P559762" s="83"/>
    </row>
    <row r="559763" spans="16:16" x14ac:dyDescent="0.3">
      <c r="P559763" s="83"/>
    </row>
    <row r="559764" spans="16:16" x14ac:dyDescent="0.3">
      <c r="P559764" s="83"/>
    </row>
    <row r="559765" spans="16:16" x14ac:dyDescent="0.3">
      <c r="P559765" s="83"/>
    </row>
    <row r="559766" spans="16:16" x14ac:dyDescent="0.3">
      <c r="P559766" s="83"/>
    </row>
    <row r="559767" spans="16:16" x14ac:dyDescent="0.3">
      <c r="P559767" s="83"/>
    </row>
    <row r="559768" spans="16:16" x14ac:dyDescent="0.3">
      <c r="P559768" s="83"/>
    </row>
    <row r="559769" spans="16:16" x14ac:dyDescent="0.3">
      <c r="P559769" s="83"/>
    </row>
    <row r="559770" spans="16:16" x14ac:dyDescent="0.3">
      <c r="P559770" s="83"/>
    </row>
    <row r="559771" spans="16:16" x14ac:dyDescent="0.3">
      <c r="P559771" s="83"/>
    </row>
    <row r="559772" spans="16:16" x14ac:dyDescent="0.3">
      <c r="P559772" s="83"/>
    </row>
    <row r="559773" spans="16:16" x14ac:dyDescent="0.3">
      <c r="P559773" s="83"/>
    </row>
    <row r="559774" spans="16:16" x14ac:dyDescent="0.3">
      <c r="P559774" s="83"/>
    </row>
    <row r="559775" spans="16:16" x14ac:dyDescent="0.3">
      <c r="P559775" s="83"/>
    </row>
    <row r="559776" spans="16:16" x14ac:dyDescent="0.3">
      <c r="P559776" s="83"/>
    </row>
    <row r="559777" spans="16:16" x14ac:dyDescent="0.3">
      <c r="P559777" s="83"/>
    </row>
    <row r="559778" spans="16:16" x14ac:dyDescent="0.3">
      <c r="P559778" s="83"/>
    </row>
    <row r="559779" spans="16:16" x14ac:dyDescent="0.3">
      <c r="P559779" s="83"/>
    </row>
    <row r="559780" spans="16:16" x14ac:dyDescent="0.3">
      <c r="P559780" s="83"/>
    </row>
    <row r="559781" spans="16:16" x14ac:dyDescent="0.3">
      <c r="P559781" s="83"/>
    </row>
    <row r="559782" spans="16:16" x14ac:dyDescent="0.3">
      <c r="P559782" s="83"/>
    </row>
    <row r="559783" spans="16:16" x14ac:dyDescent="0.3">
      <c r="P559783" s="83"/>
    </row>
    <row r="559784" spans="16:16" x14ac:dyDescent="0.3">
      <c r="P559784" s="83"/>
    </row>
    <row r="559785" spans="16:16" x14ac:dyDescent="0.3">
      <c r="P559785" s="83"/>
    </row>
    <row r="559786" spans="16:16" x14ac:dyDescent="0.3">
      <c r="P559786" s="83"/>
    </row>
    <row r="559787" spans="16:16" x14ac:dyDescent="0.3">
      <c r="P559787" s="83"/>
    </row>
    <row r="559788" spans="16:16" x14ac:dyDescent="0.3">
      <c r="P559788" s="83"/>
    </row>
    <row r="559789" spans="16:16" x14ac:dyDescent="0.3">
      <c r="P559789" s="83"/>
    </row>
    <row r="559790" spans="16:16" x14ac:dyDescent="0.3">
      <c r="P559790" s="83"/>
    </row>
    <row r="559791" spans="16:16" x14ac:dyDescent="0.3">
      <c r="P559791" s="83"/>
    </row>
    <row r="559792" spans="16:16" x14ac:dyDescent="0.3">
      <c r="P559792" s="83"/>
    </row>
    <row r="559793" spans="16:16" x14ac:dyDescent="0.3">
      <c r="P559793" s="83"/>
    </row>
    <row r="559794" spans="16:16" x14ac:dyDescent="0.3">
      <c r="P559794" s="83"/>
    </row>
    <row r="559795" spans="16:16" x14ac:dyDescent="0.3">
      <c r="P559795" s="83"/>
    </row>
    <row r="559796" spans="16:16" x14ac:dyDescent="0.3">
      <c r="P559796" s="83"/>
    </row>
    <row r="559797" spans="16:16" x14ac:dyDescent="0.3">
      <c r="P559797" s="83"/>
    </row>
    <row r="559798" spans="16:16" x14ac:dyDescent="0.3">
      <c r="P559798" s="83"/>
    </row>
    <row r="559799" spans="16:16" x14ac:dyDescent="0.3">
      <c r="P559799" s="83"/>
    </row>
    <row r="559800" spans="16:16" x14ac:dyDescent="0.3">
      <c r="P559800" s="83"/>
    </row>
    <row r="559801" spans="16:16" x14ac:dyDescent="0.3">
      <c r="P559801" s="83"/>
    </row>
    <row r="559802" spans="16:16" x14ac:dyDescent="0.3">
      <c r="P559802" s="83"/>
    </row>
    <row r="559803" spans="16:16" x14ac:dyDescent="0.3">
      <c r="P559803" s="83"/>
    </row>
    <row r="559804" spans="16:16" x14ac:dyDescent="0.3">
      <c r="P559804" s="83"/>
    </row>
    <row r="559805" spans="16:16" x14ac:dyDescent="0.3">
      <c r="P559805" s="83"/>
    </row>
    <row r="559806" spans="16:16" x14ac:dyDescent="0.3">
      <c r="P559806" s="83"/>
    </row>
    <row r="559807" spans="16:16" x14ac:dyDescent="0.3">
      <c r="P559807" s="83"/>
    </row>
    <row r="559808" spans="16:16" x14ac:dyDescent="0.3">
      <c r="P559808" s="83"/>
    </row>
    <row r="559809" spans="16:16" x14ac:dyDescent="0.3">
      <c r="P559809" s="83"/>
    </row>
    <row r="559810" spans="16:16" x14ac:dyDescent="0.3">
      <c r="P559810" s="83"/>
    </row>
    <row r="559811" spans="16:16" x14ac:dyDescent="0.3">
      <c r="P559811" s="83"/>
    </row>
    <row r="559812" spans="16:16" x14ac:dyDescent="0.3">
      <c r="P559812" s="83"/>
    </row>
    <row r="559813" spans="16:16" x14ac:dyDescent="0.3">
      <c r="P559813" s="83"/>
    </row>
    <row r="559814" spans="16:16" x14ac:dyDescent="0.3">
      <c r="P559814" s="83"/>
    </row>
    <row r="559815" spans="16:16" x14ac:dyDescent="0.3">
      <c r="P559815" s="83"/>
    </row>
    <row r="559816" spans="16:16" x14ac:dyDescent="0.3">
      <c r="P559816" s="83"/>
    </row>
    <row r="559817" spans="16:16" x14ac:dyDescent="0.3">
      <c r="P559817" s="83"/>
    </row>
    <row r="559818" spans="16:16" x14ac:dyDescent="0.3">
      <c r="P559818" s="83"/>
    </row>
    <row r="559819" spans="16:16" x14ac:dyDescent="0.3">
      <c r="P559819" s="83"/>
    </row>
    <row r="559820" spans="16:16" x14ac:dyDescent="0.3">
      <c r="P559820" s="83"/>
    </row>
    <row r="559821" spans="16:16" x14ac:dyDescent="0.3">
      <c r="P559821" s="83"/>
    </row>
    <row r="559822" spans="16:16" x14ac:dyDescent="0.3">
      <c r="P559822" s="83"/>
    </row>
    <row r="559823" spans="16:16" x14ac:dyDescent="0.3">
      <c r="P559823" s="83"/>
    </row>
    <row r="559824" spans="16:16" x14ac:dyDescent="0.3">
      <c r="P559824" s="83"/>
    </row>
    <row r="559825" spans="16:16" x14ac:dyDescent="0.3">
      <c r="P559825" s="83"/>
    </row>
    <row r="559826" spans="16:16" x14ac:dyDescent="0.3">
      <c r="P559826" s="83"/>
    </row>
    <row r="559827" spans="16:16" x14ac:dyDescent="0.3">
      <c r="P559827" s="83"/>
    </row>
    <row r="559828" spans="16:16" x14ac:dyDescent="0.3">
      <c r="P559828" s="83"/>
    </row>
    <row r="559829" spans="16:16" x14ac:dyDescent="0.3">
      <c r="P559829" s="83"/>
    </row>
    <row r="559830" spans="16:16" x14ac:dyDescent="0.3">
      <c r="P559830" s="83"/>
    </row>
    <row r="559831" spans="16:16" x14ac:dyDescent="0.3">
      <c r="P559831" s="83"/>
    </row>
    <row r="559832" spans="16:16" x14ac:dyDescent="0.3">
      <c r="P559832" s="83"/>
    </row>
    <row r="559833" spans="16:16" x14ac:dyDescent="0.3">
      <c r="P559833" s="83"/>
    </row>
    <row r="559834" spans="16:16" x14ac:dyDescent="0.3">
      <c r="P559834" s="83"/>
    </row>
    <row r="559835" spans="16:16" x14ac:dyDescent="0.3">
      <c r="P559835" s="83"/>
    </row>
    <row r="559836" spans="16:16" x14ac:dyDescent="0.3">
      <c r="P559836" s="83"/>
    </row>
    <row r="559837" spans="16:16" x14ac:dyDescent="0.3">
      <c r="P559837" s="83"/>
    </row>
    <row r="559838" spans="16:16" x14ac:dyDescent="0.3">
      <c r="P559838" s="83"/>
    </row>
    <row r="559839" spans="16:16" x14ac:dyDescent="0.3">
      <c r="P559839" s="83"/>
    </row>
    <row r="559840" spans="16:16" x14ac:dyDescent="0.3">
      <c r="P559840" s="83"/>
    </row>
    <row r="559841" spans="16:16" x14ac:dyDescent="0.3">
      <c r="P559841" s="83"/>
    </row>
    <row r="559842" spans="16:16" x14ac:dyDescent="0.3">
      <c r="P559842" s="83"/>
    </row>
    <row r="559843" spans="16:16" x14ac:dyDescent="0.3">
      <c r="P559843" s="83"/>
    </row>
    <row r="559844" spans="16:16" x14ac:dyDescent="0.3">
      <c r="P559844" s="83"/>
    </row>
    <row r="559845" spans="16:16" x14ac:dyDescent="0.3">
      <c r="P559845" s="83"/>
    </row>
    <row r="559846" spans="16:16" x14ac:dyDescent="0.3">
      <c r="P559846" s="83"/>
    </row>
    <row r="559847" spans="16:16" x14ac:dyDescent="0.3">
      <c r="P559847" s="83"/>
    </row>
    <row r="559848" spans="16:16" x14ac:dyDescent="0.3">
      <c r="P559848" s="83"/>
    </row>
    <row r="559849" spans="16:16" x14ac:dyDescent="0.3">
      <c r="P559849" s="83"/>
    </row>
    <row r="559850" spans="16:16" x14ac:dyDescent="0.3">
      <c r="P559850" s="83"/>
    </row>
    <row r="559851" spans="16:16" x14ac:dyDescent="0.3">
      <c r="P559851" s="83"/>
    </row>
    <row r="559852" spans="16:16" x14ac:dyDescent="0.3">
      <c r="P559852" s="83"/>
    </row>
    <row r="559853" spans="16:16" x14ac:dyDescent="0.3">
      <c r="P559853" s="83"/>
    </row>
    <row r="559854" spans="16:16" x14ac:dyDescent="0.3">
      <c r="P559854" s="83"/>
    </row>
    <row r="559855" spans="16:16" x14ac:dyDescent="0.3">
      <c r="P559855" s="83"/>
    </row>
    <row r="559856" spans="16:16" x14ac:dyDescent="0.3">
      <c r="P559856" s="83"/>
    </row>
    <row r="559857" spans="16:16" x14ac:dyDescent="0.3">
      <c r="P559857" s="83"/>
    </row>
    <row r="559858" spans="16:16" x14ac:dyDescent="0.3">
      <c r="P559858" s="83"/>
    </row>
    <row r="559859" spans="16:16" x14ac:dyDescent="0.3">
      <c r="P559859" s="83"/>
    </row>
    <row r="559860" spans="16:16" x14ac:dyDescent="0.3">
      <c r="P559860" s="83"/>
    </row>
    <row r="559861" spans="16:16" x14ac:dyDescent="0.3">
      <c r="P559861" s="83"/>
    </row>
    <row r="559862" spans="16:16" x14ac:dyDescent="0.3">
      <c r="P559862" s="83"/>
    </row>
    <row r="559863" spans="16:16" x14ac:dyDescent="0.3">
      <c r="P559863" s="83"/>
    </row>
    <row r="559864" spans="16:16" x14ac:dyDescent="0.3">
      <c r="P559864" s="83"/>
    </row>
    <row r="559865" spans="16:16" x14ac:dyDescent="0.3">
      <c r="P559865" s="83"/>
    </row>
    <row r="559866" spans="16:16" x14ac:dyDescent="0.3">
      <c r="P559866" s="83"/>
    </row>
    <row r="559867" spans="16:16" x14ac:dyDescent="0.3">
      <c r="P559867" s="83"/>
    </row>
    <row r="559868" spans="16:16" x14ac:dyDescent="0.3">
      <c r="P559868" s="83"/>
    </row>
    <row r="559869" spans="16:16" x14ac:dyDescent="0.3">
      <c r="P559869" s="83"/>
    </row>
    <row r="559870" spans="16:16" x14ac:dyDescent="0.3">
      <c r="P559870" s="83"/>
    </row>
    <row r="559871" spans="16:16" x14ac:dyDescent="0.3">
      <c r="P559871" s="83"/>
    </row>
    <row r="559872" spans="16:16" x14ac:dyDescent="0.3">
      <c r="P559872" s="83"/>
    </row>
    <row r="559873" spans="16:16" x14ac:dyDescent="0.3">
      <c r="P559873" s="83"/>
    </row>
    <row r="559874" spans="16:16" x14ac:dyDescent="0.3">
      <c r="P559874" s="83"/>
    </row>
    <row r="559875" spans="16:16" x14ac:dyDescent="0.3">
      <c r="P559875" s="83"/>
    </row>
    <row r="559876" spans="16:16" x14ac:dyDescent="0.3">
      <c r="P559876" s="83"/>
    </row>
    <row r="559877" spans="16:16" x14ac:dyDescent="0.3">
      <c r="P559877" s="83"/>
    </row>
    <row r="559878" spans="16:16" x14ac:dyDescent="0.3">
      <c r="P559878" s="83"/>
    </row>
    <row r="559879" spans="16:16" x14ac:dyDescent="0.3">
      <c r="P559879" s="83"/>
    </row>
    <row r="559880" spans="16:16" x14ac:dyDescent="0.3">
      <c r="P559880" s="83"/>
    </row>
    <row r="559881" spans="16:16" x14ac:dyDescent="0.3">
      <c r="P559881" s="83"/>
    </row>
    <row r="559882" spans="16:16" x14ac:dyDescent="0.3">
      <c r="P559882" s="83"/>
    </row>
    <row r="559883" spans="16:16" x14ac:dyDescent="0.3">
      <c r="P559883" s="83"/>
    </row>
    <row r="559884" spans="16:16" x14ac:dyDescent="0.3">
      <c r="P559884" s="83"/>
    </row>
    <row r="559885" spans="16:16" x14ac:dyDescent="0.3">
      <c r="P559885" s="83"/>
    </row>
    <row r="559886" spans="16:16" x14ac:dyDescent="0.3">
      <c r="P559886" s="83"/>
    </row>
    <row r="559887" spans="16:16" x14ac:dyDescent="0.3">
      <c r="P559887" s="83"/>
    </row>
    <row r="559888" spans="16:16" x14ac:dyDescent="0.3">
      <c r="P559888" s="83"/>
    </row>
    <row r="559889" spans="16:16" x14ac:dyDescent="0.3">
      <c r="P559889" s="83"/>
    </row>
    <row r="559890" spans="16:16" x14ac:dyDescent="0.3">
      <c r="P559890" s="83"/>
    </row>
    <row r="559891" spans="16:16" x14ac:dyDescent="0.3">
      <c r="P559891" s="83"/>
    </row>
    <row r="559892" spans="16:16" x14ac:dyDescent="0.3">
      <c r="P559892" s="83"/>
    </row>
    <row r="559893" spans="16:16" x14ac:dyDescent="0.3">
      <c r="P559893" s="83"/>
    </row>
    <row r="559894" spans="16:16" x14ac:dyDescent="0.3">
      <c r="P559894" s="83"/>
    </row>
    <row r="559895" spans="16:16" x14ac:dyDescent="0.3">
      <c r="P559895" s="83"/>
    </row>
    <row r="559896" spans="16:16" x14ac:dyDescent="0.3">
      <c r="P559896" s="83"/>
    </row>
    <row r="559897" spans="16:16" x14ac:dyDescent="0.3">
      <c r="P559897" s="83"/>
    </row>
    <row r="559898" spans="16:16" x14ac:dyDescent="0.3">
      <c r="P559898" s="83"/>
    </row>
    <row r="559899" spans="16:16" x14ac:dyDescent="0.3">
      <c r="P559899" s="83"/>
    </row>
    <row r="559900" spans="16:16" x14ac:dyDescent="0.3">
      <c r="P559900" s="83"/>
    </row>
    <row r="559901" spans="16:16" x14ac:dyDescent="0.3">
      <c r="P559901" s="83"/>
    </row>
    <row r="559902" spans="16:16" x14ac:dyDescent="0.3">
      <c r="P559902" s="83"/>
    </row>
    <row r="559903" spans="16:16" x14ac:dyDescent="0.3">
      <c r="P559903" s="83"/>
    </row>
    <row r="559904" spans="16:16" x14ac:dyDescent="0.3">
      <c r="P559904" s="83"/>
    </row>
    <row r="559905" spans="16:16" x14ac:dyDescent="0.3">
      <c r="P559905" s="83"/>
    </row>
    <row r="559906" spans="16:16" x14ac:dyDescent="0.3">
      <c r="P559906" s="83"/>
    </row>
    <row r="559907" spans="16:16" x14ac:dyDescent="0.3">
      <c r="P559907" s="83"/>
    </row>
    <row r="559908" spans="16:16" x14ac:dyDescent="0.3">
      <c r="P559908" s="83"/>
    </row>
    <row r="559909" spans="16:16" x14ac:dyDescent="0.3">
      <c r="P559909" s="83"/>
    </row>
    <row r="559910" spans="16:16" x14ac:dyDescent="0.3">
      <c r="P559910" s="83"/>
    </row>
    <row r="559911" spans="16:16" x14ac:dyDescent="0.3">
      <c r="P559911" s="83"/>
    </row>
    <row r="559912" spans="16:16" x14ac:dyDescent="0.3">
      <c r="P559912" s="83"/>
    </row>
    <row r="559913" spans="16:16" x14ac:dyDescent="0.3">
      <c r="P559913" s="83"/>
    </row>
    <row r="559914" spans="16:16" x14ac:dyDescent="0.3">
      <c r="P559914" s="83"/>
    </row>
    <row r="559915" spans="16:16" x14ac:dyDescent="0.3">
      <c r="P559915" s="83"/>
    </row>
    <row r="559916" spans="16:16" x14ac:dyDescent="0.3">
      <c r="P559916" s="83"/>
    </row>
    <row r="559917" spans="16:16" x14ac:dyDescent="0.3">
      <c r="P559917" s="83"/>
    </row>
    <row r="559918" spans="16:16" x14ac:dyDescent="0.3">
      <c r="P559918" s="83"/>
    </row>
    <row r="559919" spans="16:16" x14ac:dyDescent="0.3">
      <c r="P559919" s="83"/>
    </row>
    <row r="559920" spans="16:16" x14ac:dyDescent="0.3">
      <c r="P559920" s="83"/>
    </row>
    <row r="559921" spans="16:16" x14ac:dyDescent="0.3">
      <c r="P559921" s="83"/>
    </row>
    <row r="559922" spans="16:16" x14ac:dyDescent="0.3">
      <c r="P559922" s="83"/>
    </row>
    <row r="559923" spans="16:16" x14ac:dyDescent="0.3">
      <c r="P559923" s="83"/>
    </row>
    <row r="559924" spans="16:16" x14ac:dyDescent="0.3">
      <c r="P559924" s="83"/>
    </row>
    <row r="559925" spans="16:16" x14ac:dyDescent="0.3">
      <c r="P559925" s="83"/>
    </row>
    <row r="559926" spans="16:16" x14ac:dyDescent="0.3">
      <c r="P559926" s="83"/>
    </row>
    <row r="559927" spans="16:16" x14ac:dyDescent="0.3">
      <c r="P559927" s="83"/>
    </row>
    <row r="559928" spans="16:16" x14ac:dyDescent="0.3">
      <c r="P559928" s="83"/>
    </row>
    <row r="559929" spans="16:16" x14ac:dyDescent="0.3">
      <c r="P559929" s="83"/>
    </row>
    <row r="559930" spans="16:16" x14ac:dyDescent="0.3">
      <c r="P559930" s="83"/>
    </row>
    <row r="559931" spans="16:16" x14ac:dyDescent="0.3">
      <c r="P559931" s="83"/>
    </row>
    <row r="559932" spans="16:16" x14ac:dyDescent="0.3">
      <c r="P559932" s="83"/>
    </row>
    <row r="559933" spans="16:16" x14ac:dyDescent="0.3">
      <c r="P559933" s="83"/>
    </row>
    <row r="559934" spans="16:16" x14ac:dyDescent="0.3">
      <c r="P559934" s="83"/>
    </row>
    <row r="559935" spans="16:16" x14ac:dyDescent="0.3">
      <c r="P559935" s="83"/>
    </row>
    <row r="559936" spans="16:16" x14ac:dyDescent="0.3">
      <c r="P559936" s="83"/>
    </row>
    <row r="559937" spans="16:16" x14ac:dyDescent="0.3">
      <c r="P559937" s="83"/>
    </row>
    <row r="559938" spans="16:16" x14ac:dyDescent="0.3">
      <c r="P559938" s="83"/>
    </row>
    <row r="559939" spans="16:16" x14ac:dyDescent="0.3">
      <c r="P559939" s="83"/>
    </row>
    <row r="559940" spans="16:16" x14ac:dyDescent="0.3">
      <c r="P559940" s="83"/>
    </row>
    <row r="559941" spans="16:16" x14ac:dyDescent="0.3">
      <c r="P559941" s="83"/>
    </row>
    <row r="559942" spans="16:16" x14ac:dyDescent="0.3">
      <c r="P559942" s="83"/>
    </row>
    <row r="559943" spans="16:16" x14ac:dyDescent="0.3">
      <c r="P559943" s="83"/>
    </row>
    <row r="559944" spans="16:16" x14ac:dyDescent="0.3">
      <c r="P559944" s="83"/>
    </row>
    <row r="559945" spans="16:16" x14ac:dyDescent="0.3">
      <c r="P559945" s="83"/>
    </row>
    <row r="559946" spans="16:16" x14ac:dyDescent="0.3">
      <c r="P559946" s="83"/>
    </row>
    <row r="559947" spans="16:16" x14ac:dyDescent="0.3">
      <c r="P559947" s="83"/>
    </row>
    <row r="559948" spans="16:16" x14ac:dyDescent="0.3">
      <c r="P559948" s="83"/>
    </row>
    <row r="559949" spans="16:16" x14ac:dyDescent="0.3">
      <c r="P559949" s="83"/>
    </row>
    <row r="559950" spans="16:16" x14ac:dyDescent="0.3">
      <c r="P559950" s="83"/>
    </row>
    <row r="559951" spans="16:16" x14ac:dyDescent="0.3">
      <c r="P559951" s="83"/>
    </row>
    <row r="559952" spans="16:16" x14ac:dyDescent="0.3">
      <c r="P559952" s="83"/>
    </row>
    <row r="559953" spans="16:16" x14ac:dyDescent="0.3">
      <c r="P559953" s="83"/>
    </row>
    <row r="559954" spans="16:16" x14ac:dyDescent="0.3">
      <c r="P559954" s="83"/>
    </row>
    <row r="559955" spans="16:16" x14ac:dyDescent="0.3">
      <c r="P559955" s="83"/>
    </row>
    <row r="559956" spans="16:16" x14ac:dyDescent="0.3">
      <c r="P559956" s="83"/>
    </row>
    <row r="559957" spans="16:16" x14ac:dyDescent="0.3">
      <c r="P559957" s="83"/>
    </row>
    <row r="559958" spans="16:16" x14ac:dyDescent="0.3">
      <c r="P559958" s="83"/>
    </row>
    <row r="559959" spans="16:16" x14ac:dyDescent="0.3">
      <c r="P559959" s="83"/>
    </row>
    <row r="559960" spans="16:16" x14ac:dyDescent="0.3">
      <c r="P559960" s="83"/>
    </row>
    <row r="559961" spans="16:16" x14ac:dyDescent="0.3">
      <c r="P559961" s="83"/>
    </row>
    <row r="559962" spans="16:16" x14ac:dyDescent="0.3">
      <c r="P559962" s="83"/>
    </row>
    <row r="559963" spans="16:16" x14ac:dyDescent="0.3">
      <c r="P559963" s="83"/>
    </row>
    <row r="559964" spans="16:16" x14ac:dyDescent="0.3">
      <c r="P559964" s="83"/>
    </row>
    <row r="559965" spans="16:16" x14ac:dyDescent="0.3">
      <c r="P559965" s="83"/>
    </row>
    <row r="559966" spans="16:16" x14ac:dyDescent="0.3">
      <c r="P559966" s="83"/>
    </row>
    <row r="559967" spans="16:16" x14ac:dyDescent="0.3">
      <c r="P559967" s="83"/>
    </row>
    <row r="559968" spans="16:16" x14ac:dyDescent="0.3">
      <c r="P559968" s="83"/>
    </row>
    <row r="559969" spans="16:16" x14ac:dyDescent="0.3">
      <c r="P559969" s="83"/>
    </row>
    <row r="559970" spans="16:16" x14ac:dyDescent="0.3">
      <c r="P559970" s="83"/>
    </row>
    <row r="559971" spans="16:16" x14ac:dyDescent="0.3">
      <c r="P559971" s="83"/>
    </row>
    <row r="559972" spans="16:16" x14ac:dyDescent="0.3">
      <c r="P559972" s="83"/>
    </row>
    <row r="559973" spans="16:16" x14ac:dyDescent="0.3">
      <c r="P559973" s="83"/>
    </row>
    <row r="559974" spans="16:16" x14ac:dyDescent="0.3">
      <c r="P559974" s="83"/>
    </row>
    <row r="559975" spans="16:16" x14ac:dyDescent="0.3">
      <c r="P559975" s="83"/>
    </row>
    <row r="559976" spans="16:16" x14ac:dyDescent="0.3">
      <c r="P559976" s="83"/>
    </row>
    <row r="559977" spans="16:16" x14ac:dyDescent="0.3">
      <c r="P559977" s="83"/>
    </row>
    <row r="559978" spans="16:16" x14ac:dyDescent="0.3">
      <c r="P559978" s="83"/>
    </row>
    <row r="559979" spans="16:16" x14ac:dyDescent="0.3">
      <c r="P559979" s="83"/>
    </row>
    <row r="559980" spans="16:16" x14ac:dyDescent="0.3">
      <c r="P559980" s="83"/>
    </row>
    <row r="559981" spans="16:16" x14ac:dyDescent="0.3">
      <c r="P559981" s="83"/>
    </row>
    <row r="559982" spans="16:16" x14ac:dyDescent="0.3">
      <c r="P559982" s="83"/>
    </row>
    <row r="559983" spans="16:16" x14ac:dyDescent="0.3">
      <c r="P559983" s="83"/>
    </row>
    <row r="559984" spans="16:16" x14ac:dyDescent="0.3">
      <c r="P559984" s="83"/>
    </row>
    <row r="559985" spans="16:16" x14ac:dyDescent="0.3">
      <c r="P559985" s="83"/>
    </row>
    <row r="559986" spans="16:16" x14ac:dyDescent="0.3">
      <c r="P559986" s="83"/>
    </row>
    <row r="559987" spans="16:16" x14ac:dyDescent="0.3">
      <c r="P559987" s="83"/>
    </row>
    <row r="559988" spans="16:16" x14ac:dyDescent="0.3">
      <c r="P559988" s="83"/>
    </row>
    <row r="559989" spans="16:16" x14ac:dyDescent="0.3">
      <c r="P559989" s="83"/>
    </row>
    <row r="559990" spans="16:16" x14ac:dyDescent="0.3">
      <c r="P559990" s="83"/>
    </row>
    <row r="559991" spans="16:16" x14ac:dyDescent="0.3">
      <c r="P559991" s="83"/>
    </row>
    <row r="559992" spans="16:16" x14ac:dyDescent="0.3">
      <c r="P559992" s="83"/>
    </row>
    <row r="559993" spans="16:16" x14ac:dyDescent="0.3">
      <c r="P559993" s="83"/>
    </row>
    <row r="559994" spans="16:16" x14ac:dyDescent="0.3">
      <c r="P559994" s="83"/>
    </row>
    <row r="559995" spans="16:16" x14ac:dyDescent="0.3">
      <c r="P559995" s="83"/>
    </row>
    <row r="559996" spans="16:16" x14ac:dyDescent="0.3">
      <c r="P559996" s="83"/>
    </row>
    <row r="559997" spans="16:16" x14ac:dyDescent="0.3">
      <c r="P559997" s="83"/>
    </row>
    <row r="559998" spans="16:16" x14ac:dyDescent="0.3">
      <c r="P559998" s="83"/>
    </row>
    <row r="559999" spans="16:16" x14ac:dyDescent="0.3">
      <c r="P559999" s="83"/>
    </row>
    <row r="560000" spans="16:16" x14ac:dyDescent="0.3">
      <c r="P560000" s="83"/>
    </row>
    <row r="560001" spans="16:16" x14ac:dyDescent="0.3">
      <c r="P560001" s="83"/>
    </row>
    <row r="560002" spans="16:16" x14ac:dyDescent="0.3">
      <c r="P560002" s="83"/>
    </row>
    <row r="560003" spans="16:16" x14ac:dyDescent="0.3">
      <c r="P560003" s="83"/>
    </row>
    <row r="560004" spans="16:16" x14ac:dyDescent="0.3">
      <c r="P560004" s="83"/>
    </row>
    <row r="560005" spans="16:16" x14ac:dyDescent="0.3">
      <c r="P560005" s="83"/>
    </row>
    <row r="560006" spans="16:16" x14ac:dyDescent="0.3">
      <c r="P560006" s="83"/>
    </row>
    <row r="560007" spans="16:16" x14ac:dyDescent="0.3">
      <c r="P560007" s="83"/>
    </row>
    <row r="560008" spans="16:16" x14ac:dyDescent="0.3">
      <c r="P560008" s="83"/>
    </row>
    <row r="560009" spans="16:16" x14ac:dyDescent="0.3">
      <c r="P560009" s="83"/>
    </row>
    <row r="560010" spans="16:16" x14ac:dyDescent="0.3">
      <c r="P560010" s="83"/>
    </row>
    <row r="560011" spans="16:16" x14ac:dyDescent="0.3">
      <c r="P560011" s="83"/>
    </row>
    <row r="560012" spans="16:16" x14ac:dyDescent="0.3">
      <c r="P560012" s="83"/>
    </row>
    <row r="560013" spans="16:16" x14ac:dyDescent="0.3">
      <c r="P560013" s="83"/>
    </row>
    <row r="560014" spans="16:16" x14ac:dyDescent="0.3">
      <c r="P560014" s="83"/>
    </row>
    <row r="560015" spans="16:16" x14ac:dyDescent="0.3">
      <c r="P560015" s="83"/>
    </row>
    <row r="560016" spans="16:16" x14ac:dyDescent="0.3">
      <c r="P560016" s="83"/>
    </row>
    <row r="560017" spans="16:16" x14ac:dyDescent="0.3">
      <c r="P560017" s="83"/>
    </row>
    <row r="560018" spans="16:16" x14ac:dyDescent="0.3">
      <c r="P560018" s="83"/>
    </row>
    <row r="560019" spans="16:16" x14ac:dyDescent="0.3">
      <c r="P560019" s="83"/>
    </row>
    <row r="560020" spans="16:16" x14ac:dyDescent="0.3">
      <c r="P560020" s="83"/>
    </row>
    <row r="560021" spans="16:16" x14ac:dyDescent="0.3">
      <c r="P560021" s="83"/>
    </row>
    <row r="560022" spans="16:16" x14ac:dyDescent="0.3">
      <c r="P560022" s="83"/>
    </row>
    <row r="560023" spans="16:16" x14ac:dyDescent="0.3">
      <c r="P560023" s="83"/>
    </row>
    <row r="560024" spans="16:16" x14ac:dyDescent="0.3">
      <c r="P560024" s="83"/>
    </row>
    <row r="560025" spans="16:16" x14ac:dyDescent="0.3">
      <c r="P560025" s="83"/>
    </row>
    <row r="560026" spans="16:16" x14ac:dyDescent="0.3">
      <c r="P560026" s="83"/>
    </row>
    <row r="560027" spans="16:16" x14ac:dyDescent="0.3">
      <c r="P560027" s="83"/>
    </row>
    <row r="560028" spans="16:16" x14ac:dyDescent="0.3">
      <c r="P560028" s="83"/>
    </row>
    <row r="560029" spans="16:16" x14ac:dyDescent="0.3">
      <c r="P560029" s="83"/>
    </row>
    <row r="560030" spans="16:16" x14ac:dyDescent="0.3">
      <c r="P560030" s="83"/>
    </row>
    <row r="560031" spans="16:16" x14ac:dyDescent="0.3">
      <c r="P560031" s="83"/>
    </row>
    <row r="560032" spans="16:16" x14ac:dyDescent="0.3">
      <c r="P560032" s="83"/>
    </row>
    <row r="560033" spans="16:16" x14ac:dyDescent="0.3">
      <c r="P560033" s="83"/>
    </row>
    <row r="560034" spans="16:16" x14ac:dyDescent="0.3">
      <c r="P560034" s="83"/>
    </row>
    <row r="560035" spans="16:16" x14ac:dyDescent="0.3">
      <c r="P560035" s="83"/>
    </row>
    <row r="560036" spans="16:16" x14ac:dyDescent="0.3">
      <c r="P560036" s="83"/>
    </row>
    <row r="560037" spans="16:16" x14ac:dyDescent="0.3">
      <c r="P560037" s="83"/>
    </row>
    <row r="560038" spans="16:16" x14ac:dyDescent="0.3">
      <c r="P560038" s="83"/>
    </row>
    <row r="560039" spans="16:16" x14ac:dyDescent="0.3">
      <c r="P560039" s="83"/>
    </row>
    <row r="560040" spans="16:16" x14ac:dyDescent="0.3">
      <c r="P560040" s="83"/>
    </row>
    <row r="560041" spans="16:16" x14ac:dyDescent="0.3">
      <c r="P560041" s="83"/>
    </row>
    <row r="560042" spans="16:16" x14ac:dyDescent="0.3">
      <c r="P560042" s="83"/>
    </row>
    <row r="560043" spans="16:16" x14ac:dyDescent="0.3">
      <c r="P560043" s="83"/>
    </row>
    <row r="560044" spans="16:16" x14ac:dyDescent="0.3">
      <c r="P560044" s="83"/>
    </row>
    <row r="560045" spans="16:16" x14ac:dyDescent="0.3">
      <c r="P560045" s="83"/>
    </row>
    <row r="560046" spans="16:16" x14ac:dyDescent="0.3">
      <c r="P560046" s="83"/>
    </row>
    <row r="560047" spans="16:16" x14ac:dyDescent="0.3">
      <c r="P560047" s="83"/>
    </row>
    <row r="560048" spans="16:16" x14ac:dyDescent="0.3">
      <c r="P560048" s="83"/>
    </row>
    <row r="560049" spans="16:16" x14ac:dyDescent="0.3">
      <c r="P560049" s="83"/>
    </row>
    <row r="560050" spans="16:16" x14ac:dyDescent="0.3">
      <c r="P560050" s="83"/>
    </row>
    <row r="560051" spans="16:16" x14ac:dyDescent="0.3">
      <c r="P560051" s="83"/>
    </row>
    <row r="560052" spans="16:16" x14ac:dyDescent="0.3">
      <c r="P560052" s="83"/>
    </row>
    <row r="560053" spans="16:16" x14ac:dyDescent="0.3">
      <c r="P560053" s="83"/>
    </row>
    <row r="560054" spans="16:16" x14ac:dyDescent="0.3">
      <c r="P560054" s="83"/>
    </row>
    <row r="560055" spans="16:16" x14ac:dyDescent="0.3">
      <c r="P560055" s="83"/>
    </row>
    <row r="560056" spans="16:16" x14ac:dyDescent="0.3">
      <c r="P560056" s="83"/>
    </row>
    <row r="560057" spans="16:16" x14ac:dyDescent="0.3">
      <c r="P560057" s="83"/>
    </row>
    <row r="560058" spans="16:16" x14ac:dyDescent="0.3">
      <c r="P560058" s="83"/>
    </row>
    <row r="560059" spans="16:16" x14ac:dyDescent="0.3">
      <c r="P560059" s="83"/>
    </row>
    <row r="560060" spans="16:16" x14ac:dyDescent="0.3">
      <c r="P560060" s="83"/>
    </row>
    <row r="560061" spans="16:16" x14ac:dyDescent="0.3">
      <c r="P560061" s="83"/>
    </row>
    <row r="560062" spans="16:16" x14ac:dyDescent="0.3">
      <c r="P560062" s="83"/>
    </row>
    <row r="560063" spans="16:16" x14ac:dyDescent="0.3">
      <c r="P560063" s="83"/>
    </row>
    <row r="560064" spans="16:16" x14ac:dyDescent="0.3">
      <c r="P560064" s="83"/>
    </row>
    <row r="560065" spans="16:16" x14ac:dyDescent="0.3">
      <c r="P560065" s="83"/>
    </row>
    <row r="560066" spans="16:16" x14ac:dyDescent="0.3">
      <c r="P560066" s="83"/>
    </row>
    <row r="560067" spans="16:16" x14ac:dyDescent="0.3">
      <c r="P560067" s="83"/>
    </row>
    <row r="560068" spans="16:16" x14ac:dyDescent="0.3">
      <c r="P560068" s="83"/>
    </row>
    <row r="560069" spans="16:16" x14ac:dyDescent="0.3">
      <c r="P560069" s="83"/>
    </row>
    <row r="560070" spans="16:16" x14ac:dyDescent="0.3">
      <c r="P560070" s="83"/>
    </row>
    <row r="560071" spans="16:16" x14ac:dyDescent="0.3">
      <c r="P560071" s="83"/>
    </row>
    <row r="560072" spans="16:16" x14ac:dyDescent="0.3">
      <c r="P560072" s="83"/>
    </row>
    <row r="560073" spans="16:16" x14ac:dyDescent="0.3">
      <c r="P560073" s="83"/>
    </row>
    <row r="560074" spans="16:16" x14ac:dyDescent="0.3">
      <c r="P560074" s="83"/>
    </row>
    <row r="560075" spans="16:16" x14ac:dyDescent="0.3">
      <c r="P560075" s="83"/>
    </row>
    <row r="560076" spans="16:16" x14ac:dyDescent="0.3">
      <c r="P560076" s="83"/>
    </row>
    <row r="560077" spans="16:16" x14ac:dyDescent="0.3">
      <c r="P560077" s="83"/>
    </row>
    <row r="560078" spans="16:16" x14ac:dyDescent="0.3">
      <c r="P560078" s="83"/>
    </row>
    <row r="560079" spans="16:16" x14ac:dyDescent="0.3">
      <c r="P560079" s="83"/>
    </row>
    <row r="560080" spans="16:16" x14ac:dyDescent="0.3">
      <c r="P560080" s="83"/>
    </row>
    <row r="560081" spans="16:16" x14ac:dyDescent="0.3">
      <c r="P560081" s="83"/>
    </row>
    <row r="560082" spans="16:16" x14ac:dyDescent="0.3">
      <c r="P560082" s="83"/>
    </row>
    <row r="560083" spans="16:16" x14ac:dyDescent="0.3">
      <c r="P560083" s="83"/>
    </row>
    <row r="560084" spans="16:16" x14ac:dyDescent="0.3">
      <c r="P560084" s="83"/>
    </row>
    <row r="560085" spans="16:16" x14ac:dyDescent="0.3">
      <c r="P560085" s="83"/>
    </row>
    <row r="560086" spans="16:16" x14ac:dyDescent="0.3">
      <c r="P560086" s="83"/>
    </row>
    <row r="560087" spans="16:16" x14ac:dyDescent="0.3">
      <c r="P560087" s="83"/>
    </row>
    <row r="560088" spans="16:16" x14ac:dyDescent="0.3">
      <c r="P560088" s="83"/>
    </row>
    <row r="560089" spans="16:16" x14ac:dyDescent="0.3">
      <c r="P560089" s="83"/>
    </row>
    <row r="560090" spans="16:16" x14ac:dyDescent="0.3">
      <c r="P560090" s="83"/>
    </row>
    <row r="560091" spans="16:16" x14ac:dyDescent="0.3">
      <c r="P560091" s="83"/>
    </row>
    <row r="560092" spans="16:16" x14ac:dyDescent="0.3">
      <c r="P560092" s="83"/>
    </row>
    <row r="560093" spans="16:16" x14ac:dyDescent="0.3">
      <c r="P560093" s="83"/>
    </row>
    <row r="560094" spans="16:16" x14ac:dyDescent="0.3">
      <c r="P560094" s="83"/>
    </row>
    <row r="560095" spans="16:16" x14ac:dyDescent="0.3">
      <c r="P560095" s="83"/>
    </row>
    <row r="560096" spans="16:16" x14ac:dyDescent="0.3">
      <c r="P560096" s="83"/>
    </row>
    <row r="560097" spans="16:16" x14ac:dyDescent="0.3">
      <c r="P560097" s="83"/>
    </row>
    <row r="560098" spans="16:16" x14ac:dyDescent="0.3">
      <c r="P560098" s="83"/>
    </row>
    <row r="560099" spans="16:16" x14ac:dyDescent="0.3">
      <c r="P560099" s="83"/>
    </row>
    <row r="560100" spans="16:16" x14ac:dyDescent="0.3">
      <c r="P560100" s="83"/>
    </row>
    <row r="560101" spans="16:16" x14ac:dyDescent="0.3">
      <c r="P560101" s="83"/>
    </row>
    <row r="560102" spans="16:16" x14ac:dyDescent="0.3">
      <c r="P560102" s="83"/>
    </row>
    <row r="560103" spans="16:16" x14ac:dyDescent="0.3">
      <c r="P560103" s="83"/>
    </row>
    <row r="560104" spans="16:16" x14ac:dyDescent="0.3">
      <c r="P560104" s="83"/>
    </row>
    <row r="560105" spans="16:16" x14ac:dyDescent="0.3">
      <c r="P560105" s="83"/>
    </row>
    <row r="560106" spans="16:16" x14ac:dyDescent="0.3">
      <c r="P560106" s="83"/>
    </row>
    <row r="560107" spans="16:16" x14ac:dyDescent="0.3">
      <c r="P560107" s="83"/>
    </row>
    <row r="560108" spans="16:16" x14ac:dyDescent="0.3">
      <c r="P560108" s="83"/>
    </row>
    <row r="560109" spans="16:16" x14ac:dyDescent="0.3">
      <c r="P560109" s="83"/>
    </row>
    <row r="560110" spans="16:16" x14ac:dyDescent="0.3">
      <c r="P560110" s="83"/>
    </row>
    <row r="560111" spans="16:16" x14ac:dyDescent="0.3">
      <c r="P560111" s="83"/>
    </row>
    <row r="560112" spans="16:16" x14ac:dyDescent="0.3">
      <c r="P560112" s="83"/>
    </row>
    <row r="560113" spans="16:16" x14ac:dyDescent="0.3">
      <c r="P560113" s="83"/>
    </row>
    <row r="560114" spans="16:16" x14ac:dyDescent="0.3">
      <c r="P560114" s="83"/>
    </row>
    <row r="560115" spans="16:16" x14ac:dyDescent="0.3">
      <c r="P560115" s="83"/>
    </row>
    <row r="560116" spans="16:16" x14ac:dyDescent="0.3">
      <c r="P560116" s="83"/>
    </row>
    <row r="560117" spans="16:16" x14ac:dyDescent="0.3">
      <c r="P560117" s="83"/>
    </row>
    <row r="560118" spans="16:16" x14ac:dyDescent="0.3">
      <c r="P560118" s="83"/>
    </row>
    <row r="560119" spans="16:16" x14ac:dyDescent="0.3">
      <c r="P560119" s="83"/>
    </row>
    <row r="560120" spans="16:16" x14ac:dyDescent="0.3">
      <c r="P560120" s="83"/>
    </row>
    <row r="560121" spans="16:16" x14ac:dyDescent="0.3">
      <c r="P560121" s="83"/>
    </row>
    <row r="560122" spans="16:16" x14ac:dyDescent="0.3">
      <c r="P560122" s="83"/>
    </row>
    <row r="560123" spans="16:16" x14ac:dyDescent="0.3">
      <c r="P560123" s="83"/>
    </row>
    <row r="560124" spans="16:16" x14ac:dyDescent="0.3">
      <c r="P560124" s="83"/>
    </row>
    <row r="560125" spans="16:16" x14ac:dyDescent="0.3">
      <c r="P560125" s="83"/>
    </row>
    <row r="560126" spans="16:16" x14ac:dyDescent="0.3">
      <c r="P560126" s="83"/>
    </row>
    <row r="560127" spans="16:16" x14ac:dyDescent="0.3">
      <c r="P560127" s="83"/>
    </row>
    <row r="560128" spans="16:16" x14ac:dyDescent="0.3">
      <c r="P560128" s="83"/>
    </row>
    <row r="560129" spans="16:16" x14ac:dyDescent="0.3">
      <c r="P560129" s="83"/>
    </row>
    <row r="560130" spans="16:16" x14ac:dyDescent="0.3">
      <c r="P560130" s="83"/>
    </row>
    <row r="560131" spans="16:16" x14ac:dyDescent="0.3">
      <c r="P560131" s="83"/>
    </row>
    <row r="560132" spans="16:16" x14ac:dyDescent="0.3">
      <c r="P560132" s="83"/>
    </row>
    <row r="560133" spans="16:16" x14ac:dyDescent="0.3">
      <c r="P560133" s="83"/>
    </row>
    <row r="560134" spans="16:16" x14ac:dyDescent="0.3">
      <c r="P560134" s="83"/>
    </row>
    <row r="560135" spans="16:16" x14ac:dyDescent="0.3">
      <c r="P560135" s="83"/>
    </row>
    <row r="560136" spans="16:16" x14ac:dyDescent="0.3">
      <c r="P560136" s="83"/>
    </row>
    <row r="560137" spans="16:16" x14ac:dyDescent="0.3">
      <c r="P560137" s="83"/>
    </row>
    <row r="560138" spans="16:16" x14ac:dyDescent="0.3">
      <c r="P560138" s="83"/>
    </row>
    <row r="560139" spans="16:16" x14ac:dyDescent="0.3">
      <c r="P560139" s="83"/>
    </row>
    <row r="560140" spans="16:16" x14ac:dyDescent="0.3">
      <c r="P560140" s="83"/>
    </row>
    <row r="560141" spans="16:16" x14ac:dyDescent="0.3">
      <c r="P560141" s="83"/>
    </row>
    <row r="560142" spans="16:16" x14ac:dyDescent="0.3">
      <c r="P560142" s="83"/>
    </row>
    <row r="560143" spans="16:16" x14ac:dyDescent="0.3">
      <c r="P560143" s="83"/>
    </row>
    <row r="560144" spans="16:16" x14ac:dyDescent="0.3">
      <c r="P560144" s="83"/>
    </row>
    <row r="560145" spans="16:16" x14ac:dyDescent="0.3">
      <c r="P560145" s="83"/>
    </row>
    <row r="560146" spans="16:16" x14ac:dyDescent="0.3">
      <c r="P560146" s="83"/>
    </row>
    <row r="560147" spans="16:16" x14ac:dyDescent="0.3">
      <c r="P560147" s="83"/>
    </row>
    <row r="560148" spans="16:16" x14ac:dyDescent="0.3">
      <c r="P560148" s="83"/>
    </row>
    <row r="560149" spans="16:16" x14ac:dyDescent="0.3">
      <c r="P560149" s="83"/>
    </row>
    <row r="560150" spans="16:16" x14ac:dyDescent="0.3">
      <c r="P560150" s="83"/>
    </row>
    <row r="560151" spans="16:16" x14ac:dyDescent="0.3">
      <c r="P560151" s="83"/>
    </row>
    <row r="560152" spans="16:16" x14ac:dyDescent="0.3">
      <c r="P560152" s="83"/>
    </row>
    <row r="560153" spans="16:16" x14ac:dyDescent="0.3">
      <c r="P560153" s="83"/>
    </row>
    <row r="560154" spans="16:16" x14ac:dyDescent="0.3">
      <c r="P560154" s="83"/>
    </row>
    <row r="560155" spans="16:16" x14ac:dyDescent="0.3">
      <c r="P560155" s="83"/>
    </row>
    <row r="560156" spans="16:16" x14ac:dyDescent="0.3">
      <c r="P560156" s="83"/>
    </row>
    <row r="560157" spans="16:16" x14ac:dyDescent="0.3">
      <c r="P560157" s="83"/>
    </row>
    <row r="560158" spans="16:16" x14ac:dyDescent="0.3">
      <c r="P560158" s="83"/>
    </row>
    <row r="560159" spans="16:16" x14ac:dyDescent="0.3">
      <c r="P560159" s="83"/>
    </row>
    <row r="560160" spans="16:16" x14ac:dyDescent="0.3">
      <c r="P560160" s="83"/>
    </row>
    <row r="560161" spans="16:16" x14ac:dyDescent="0.3">
      <c r="P560161" s="83"/>
    </row>
    <row r="560162" spans="16:16" x14ac:dyDescent="0.3">
      <c r="P560162" s="83"/>
    </row>
    <row r="560163" spans="16:16" x14ac:dyDescent="0.3">
      <c r="P560163" s="83"/>
    </row>
    <row r="560164" spans="16:16" x14ac:dyDescent="0.3">
      <c r="P560164" s="83"/>
    </row>
    <row r="560165" spans="16:16" x14ac:dyDescent="0.3">
      <c r="P560165" s="83"/>
    </row>
    <row r="560166" spans="16:16" x14ac:dyDescent="0.3">
      <c r="P560166" s="83"/>
    </row>
    <row r="560167" spans="16:16" x14ac:dyDescent="0.3">
      <c r="P560167" s="83"/>
    </row>
    <row r="560168" spans="16:16" x14ac:dyDescent="0.3">
      <c r="P560168" s="83"/>
    </row>
    <row r="560169" spans="16:16" x14ac:dyDescent="0.3">
      <c r="P560169" s="83"/>
    </row>
    <row r="560170" spans="16:16" x14ac:dyDescent="0.3">
      <c r="P560170" s="83"/>
    </row>
    <row r="560171" spans="16:16" x14ac:dyDescent="0.3">
      <c r="P560171" s="83"/>
    </row>
    <row r="560172" spans="16:16" x14ac:dyDescent="0.3">
      <c r="P560172" s="83"/>
    </row>
    <row r="560173" spans="16:16" x14ac:dyDescent="0.3">
      <c r="P560173" s="83"/>
    </row>
    <row r="560174" spans="16:16" x14ac:dyDescent="0.3">
      <c r="P560174" s="83"/>
    </row>
    <row r="560175" spans="16:16" x14ac:dyDescent="0.3">
      <c r="P560175" s="83"/>
    </row>
    <row r="560176" spans="16:16" x14ac:dyDescent="0.3">
      <c r="P560176" s="83"/>
    </row>
    <row r="560177" spans="16:16" x14ac:dyDescent="0.3">
      <c r="P560177" s="83"/>
    </row>
    <row r="560178" spans="16:16" x14ac:dyDescent="0.3">
      <c r="P560178" s="83"/>
    </row>
    <row r="560179" spans="16:16" x14ac:dyDescent="0.3">
      <c r="P560179" s="83"/>
    </row>
    <row r="560180" spans="16:16" x14ac:dyDescent="0.3">
      <c r="P560180" s="83"/>
    </row>
    <row r="560181" spans="16:16" x14ac:dyDescent="0.3">
      <c r="P560181" s="83"/>
    </row>
    <row r="560182" spans="16:16" x14ac:dyDescent="0.3">
      <c r="P560182" s="83"/>
    </row>
    <row r="560183" spans="16:16" x14ac:dyDescent="0.3">
      <c r="P560183" s="83"/>
    </row>
    <row r="560184" spans="16:16" x14ac:dyDescent="0.3">
      <c r="P560184" s="83"/>
    </row>
    <row r="560185" spans="16:16" x14ac:dyDescent="0.3">
      <c r="P560185" s="83"/>
    </row>
    <row r="560186" spans="16:16" x14ac:dyDescent="0.3">
      <c r="P560186" s="83"/>
    </row>
    <row r="560187" spans="16:16" x14ac:dyDescent="0.3">
      <c r="P560187" s="83"/>
    </row>
    <row r="560188" spans="16:16" x14ac:dyDescent="0.3">
      <c r="P560188" s="83"/>
    </row>
    <row r="560189" spans="16:16" x14ac:dyDescent="0.3">
      <c r="P560189" s="83"/>
    </row>
    <row r="560190" spans="16:16" x14ac:dyDescent="0.3">
      <c r="P560190" s="83"/>
    </row>
    <row r="560191" spans="16:16" x14ac:dyDescent="0.3">
      <c r="P560191" s="83"/>
    </row>
    <row r="560192" spans="16:16" x14ac:dyDescent="0.3">
      <c r="P560192" s="83"/>
    </row>
    <row r="560193" spans="16:16" x14ac:dyDescent="0.3">
      <c r="P560193" s="83"/>
    </row>
    <row r="560194" spans="16:16" x14ac:dyDescent="0.3">
      <c r="P560194" s="83"/>
    </row>
    <row r="560195" spans="16:16" x14ac:dyDescent="0.3">
      <c r="P560195" s="83"/>
    </row>
    <row r="560196" spans="16:16" x14ac:dyDescent="0.3">
      <c r="P560196" s="83"/>
    </row>
    <row r="560197" spans="16:16" x14ac:dyDescent="0.3">
      <c r="P560197" s="83"/>
    </row>
    <row r="560198" spans="16:16" x14ac:dyDescent="0.3">
      <c r="P560198" s="83"/>
    </row>
    <row r="560199" spans="16:16" x14ac:dyDescent="0.3">
      <c r="P560199" s="83"/>
    </row>
    <row r="560200" spans="16:16" x14ac:dyDescent="0.3">
      <c r="P560200" s="83"/>
    </row>
    <row r="560201" spans="16:16" x14ac:dyDescent="0.3">
      <c r="P560201" s="83"/>
    </row>
    <row r="560202" spans="16:16" x14ac:dyDescent="0.3">
      <c r="P560202" s="83"/>
    </row>
    <row r="560203" spans="16:16" x14ac:dyDescent="0.3">
      <c r="P560203" s="83"/>
    </row>
    <row r="560204" spans="16:16" x14ac:dyDescent="0.3">
      <c r="P560204" s="83"/>
    </row>
    <row r="560205" spans="16:16" x14ac:dyDescent="0.3">
      <c r="P560205" s="83"/>
    </row>
    <row r="560206" spans="16:16" x14ac:dyDescent="0.3">
      <c r="P560206" s="83"/>
    </row>
    <row r="560207" spans="16:16" x14ac:dyDescent="0.3">
      <c r="P560207" s="83"/>
    </row>
    <row r="560208" spans="16:16" x14ac:dyDescent="0.3">
      <c r="P560208" s="83"/>
    </row>
    <row r="560209" spans="16:16" x14ac:dyDescent="0.3">
      <c r="P560209" s="83"/>
    </row>
    <row r="560210" spans="16:16" x14ac:dyDescent="0.3">
      <c r="P560210" s="83"/>
    </row>
    <row r="560211" spans="16:16" x14ac:dyDescent="0.3">
      <c r="P560211" s="83"/>
    </row>
    <row r="560212" spans="16:16" x14ac:dyDescent="0.3">
      <c r="P560212" s="83"/>
    </row>
    <row r="560213" spans="16:16" x14ac:dyDescent="0.3">
      <c r="P560213" s="83"/>
    </row>
    <row r="560214" spans="16:16" x14ac:dyDescent="0.3">
      <c r="P560214" s="83"/>
    </row>
    <row r="560215" spans="16:16" x14ac:dyDescent="0.3">
      <c r="P560215" s="83"/>
    </row>
    <row r="560216" spans="16:16" x14ac:dyDescent="0.3">
      <c r="P560216" s="83"/>
    </row>
    <row r="560217" spans="16:16" x14ac:dyDescent="0.3">
      <c r="P560217" s="83"/>
    </row>
    <row r="560218" spans="16:16" x14ac:dyDescent="0.3">
      <c r="P560218" s="83"/>
    </row>
    <row r="560219" spans="16:16" x14ac:dyDescent="0.3">
      <c r="P560219" s="83"/>
    </row>
    <row r="560220" spans="16:16" x14ac:dyDescent="0.3">
      <c r="P560220" s="83"/>
    </row>
    <row r="560221" spans="16:16" x14ac:dyDescent="0.3">
      <c r="P560221" s="83"/>
    </row>
    <row r="560222" spans="16:16" x14ac:dyDescent="0.3">
      <c r="P560222" s="83"/>
    </row>
    <row r="560223" spans="16:16" x14ac:dyDescent="0.3">
      <c r="P560223" s="83"/>
    </row>
    <row r="560224" spans="16:16" x14ac:dyDescent="0.3">
      <c r="P560224" s="83"/>
    </row>
    <row r="560225" spans="16:16" x14ac:dyDescent="0.3">
      <c r="P560225" s="83"/>
    </row>
    <row r="560226" spans="16:16" x14ac:dyDescent="0.3">
      <c r="P560226" s="83"/>
    </row>
    <row r="560227" spans="16:16" x14ac:dyDescent="0.3">
      <c r="P560227" s="83"/>
    </row>
    <row r="560228" spans="16:16" x14ac:dyDescent="0.3">
      <c r="P560228" s="83"/>
    </row>
    <row r="560229" spans="16:16" x14ac:dyDescent="0.3">
      <c r="P560229" s="83"/>
    </row>
    <row r="560230" spans="16:16" x14ac:dyDescent="0.3">
      <c r="P560230" s="83"/>
    </row>
    <row r="560231" spans="16:16" x14ac:dyDescent="0.3">
      <c r="P560231" s="83"/>
    </row>
    <row r="560232" spans="16:16" x14ac:dyDescent="0.3">
      <c r="P560232" s="83"/>
    </row>
    <row r="560233" spans="16:16" x14ac:dyDescent="0.3">
      <c r="P560233" s="83"/>
    </row>
    <row r="560234" spans="16:16" x14ac:dyDescent="0.3">
      <c r="P560234" s="83"/>
    </row>
    <row r="560235" spans="16:16" x14ac:dyDescent="0.3">
      <c r="P560235" s="83"/>
    </row>
    <row r="560236" spans="16:16" x14ac:dyDescent="0.3">
      <c r="P560236" s="83"/>
    </row>
    <row r="560237" spans="16:16" x14ac:dyDescent="0.3">
      <c r="P560237" s="83"/>
    </row>
    <row r="560238" spans="16:16" x14ac:dyDescent="0.3">
      <c r="P560238" s="83"/>
    </row>
    <row r="560239" spans="16:16" x14ac:dyDescent="0.3">
      <c r="P560239" s="83"/>
    </row>
    <row r="560240" spans="16:16" x14ac:dyDescent="0.3">
      <c r="P560240" s="83"/>
    </row>
    <row r="560241" spans="16:16" x14ac:dyDescent="0.3">
      <c r="P560241" s="83"/>
    </row>
    <row r="560242" spans="16:16" x14ac:dyDescent="0.3">
      <c r="P560242" s="83"/>
    </row>
    <row r="560243" spans="16:16" x14ac:dyDescent="0.3">
      <c r="P560243" s="83"/>
    </row>
    <row r="560244" spans="16:16" x14ac:dyDescent="0.3">
      <c r="P560244" s="83"/>
    </row>
    <row r="560245" spans="16:16" x14ac:dyDescent="0.3">
      <c r="P560245" s="83"/>
    </row>
    <row r="560246" spans="16:16" x14ac:dyDescent="0.3">
      <c r="P560246" s="83"/>
    </row>
    <row r="560247" spans="16:16" x14ac:dyDescent="0.3">
      <c r="P560247" s="83"/>
    </row>
    <row r="560248" spans="16:16" x14ac:dyDescent="0.3">
      <c r="P560248" s="83"/>
    </row>
    <row r="560249" spans="16:16" x14ac:dyDescent="0.3">
      <c r="P560249" s="83"/>
    </row>
    <row r="560250" spans="16:16" x14ac:dyDescent="0.3">
      <c r="P560250" s="83"/>
    </row>
    <row r="560251" spans="16:16" x14ac:dyDescent="0.3">
      <c r="P560251" s="83"/>
    </row>
    <row r="560252" spans="16:16" x14ac:dyDescent="0.3">
      <c r="P560252" s="83"/>
    </row>
    <row r="560253" spans="16:16" x14ac:dyDescent="0.3">
      <c r="P560253" s="83"/>
    </row>
    <row r="560254" spans="16:16" x14ac:dyDescent="0.3">
      <c r="P560254" s="83"/>
    </row>
    <row r="560255" spans="16:16" x14ac:dyDescent="0.3">
      <c r="P560255" s="83"/>
    </row>
    <row r="560256" spans="16:16" x14ac:dyDescent="0.3">
      <c r="P560256" s="83"/>
    </row>
    <row r="560257" spans="16:16" x14ac:dyDescent="0.3">
      <c r="P560257" s="83"/>
    </row>
    <row r="560258" spans="16:16" x14ac:dyDescent="0.3">
      <c r="P560258" s="83"/>
    </row>
    <row r="560259" spans="16:16" x14ac:dyDescent="0.3">
      <c r="P560259" s="83"/>
    </row>
    <row r="560260" spans="16:16" x14ac:dyDescent="0.3">
      <c r="P560260" s="83"/>
    </row>
    <row r="560261" spans="16:16" x14ac:dyDescent="0.3">
      <c r="P560261" s="83"/>
    </row>
    <row r="560262" spans="16:16" x14ac:dyDescent="0.3">
      <c r="P560262" s="83"/>
    </row>
    <row r="560263" spans="16:16" x14ac:dyDescent="0.3">
      <c r="P560263" s="83"/>
    </row>
    <row r="560264" spans="16:16" x14ac:dyDescent="0.3">
      <c r="P560264" s="83"/>
    </row>
    <row r="560265" spans="16:16" x14ac:dyDescent="0.3">
      <c r="P560265" s="83"/>
    </row>
    <row r="560266" spans="16:16" x14ac:dyDescent="0.3">
      <c r="P560266" s="83"/>
    </row>
    <row r="560267" spans="16:16" x14ac:dyDescent="0.3">
      <c r="P560267" s="83"/>
    </row>
    <row r="560268" spans="16:16" x14ac:dyDescent="0.3">
      <c r="P560268" s="83"/>
    </row>
    <row r="560269" spans="16:16" x14ac:dyDescent="0.3">
      <c r="P560269" s="83"/>
    </row>
    <row r="560270" spans="16:16" x14ac:dyDescent="0.3">
      <c r="P560270" s="83"/>
    </row>
    <row r="560271" spans="16:16" x14ac:dyDescent="0.3">
      <c r="P560271" s="83"/>
    </row>
    <row r="560272" spans="16:16" x14ac:dyDescent="0.3">
      <c r="P560272" s="83"/>
    </row>
    <row r="560273" spans="16:16" x14ac:dyDescent="0.3">
      <c r="P560273" s="83"/>
    </row>
    <row r="560274" spans="16:16" x14ac:dyDescent="0.3">
      <c r="P560274" s="83"/>
    </row>
    <row r="560275" spans="16:16" x14ac:dyDescent="0.3">
      <c r="P560275" s="83"/>
    </row>
    <row r="560276" spans="16:16" x14ac:dyDescent="0.3">
      <c r="P560276" s="83"/>
    </row>
    <row r="560277" spans="16:16" x14ac:dyDescent="0.3">
      <c r="P560277" s="83"/>
    </row>
    <row r="560278" spans="16:16" x14ac:dyDescent="0.3">
      <c r="P560278" s="83"/>
    </row>
    <row r="560279" spans="16:16" x14ac:dyDescent="0.3">
      <c r="P560279" s="83"/>
    </row>
    <row r="560280" spans="16:16" x14ac:dyDescent="0.3">
      <c r="P560280" s="83"/>
    </row>
    <row r="560281" spans="16:16" x14ac:dyDescent="0.3">
      <c r="P560281" s="83"/>
    </row>
    <row r="560282" spans="16:16" x14ac:dyDescent="0.3">
      <c r="P560282" s="83"/>
    </row>
    <row r="560283" spans="16:16" x14ac:dyDescent="0.3">
      <c r="P560283" s="83"/>
    </row>
    <row r="560284" spans="16:16" x14ac:dyDescent="0.3">
      <c r="P560284" s="83"/>
    </row>
    <row r="560285" spans="16:16" x14ac:dyDescent="0.3">
      <c r="P560285" s="83"/>
    </row>
    <row r="560286" spans="16:16" x14ac:dyDescent="0.3">
      <c r="P560286" s="83"/>
    </row>
    <row r="560287" spans="16:16" x14ac:dyDescent="0.3">
      <c r="P560287" s="83"/>
    </row>
    <row r="560288" spans="16:16" x14ac:dyDescent="0.3">
      <c r="P560288" s="83"/>
    </row>
    <row r="560289" spans="16:16" x14ac:dyDescent="0.3">
      <c r="P560289" s="83"/>
    </row>
    <row r="560290" spans="16:16" x14ac:dyDescent="0.3">
      <c r="P560290" s="83"/>
    </row>
    <row r="560291" spans="16:16" x14ac:dyDescent="0.3">
      <c r="P560291" s="83"/>
    </row>
    <row r="560292" spans="16:16" x14ac:dyDescent="0.3">
      <c r="P560292" s="83"/>
    </row>
    <row r="560293" spans="16:16" x14ac:dyDescent="0.3">
      <c r="P560293" s="83"/>
    </row>
    <row r="560294" spans="16:16" x14ac:dyDescent="0.3">
      <c r="P560294" s="83"/>
    </row>
    <row r="560295" spans="16:16" x14ac:dyDescent="0.3">
      <c r="P560295" s="83"/>
    </row>
    <row r="560296" spans="16:16" x14ac:dyDescent="0.3">
      <c r="P560296" s="83"/>
    </row>
    <row r="560297" spans="16:16" x14ac:dyDescent="0.3">
      <c r="P560297" s="83"/>
    </row>
    <row r="560298" spans="16:16" x14ac:dyDescent="0.3">
      <c r="P560298" s="83"/>
    </row>
    <row r="560299" spans="16:16" x14ac:dyDescent="0.3">
      <c r="P560299" s="83"/>
    </row>
    <row r="560300" spans="16:16" x14ac:dyDescent="0.3">
      <c r="P560300" s="83"/>
    </row>
    <row r="560301" spans="16:16" x14ac:dyDescent="0.3">
      <c r="P560301" s="83"/>
    </row>
    <row r="560302" spans="16:16" x14ac:dyDescent="0.3">
      <c r="P560302" s="83"/>
    </row>
    <row r="560303" spans="16:16" x14ac:dyDescent="0.3">
      <c r="P560303" s="83"/>
    </row>
    <row r="560304" spans="16:16" x14ac:dyDescent="0.3">
      <c r="P560304" s="83"/>
    </row>
    <row r="560305" spans="16:16" x14ac:dyDescent="0.3">
      <c r="P560305" s="83"/>
    </row>
    <row r="560306" spans="16:16" x14ac:dyDescent="0.3">
      <c r="P560306" s="83"/>
    </row>
    <row r="560307" spans="16:16" x14ac:dyDescent="0.3">
      <c r="P560307" s="83"/>
    </row>
    <row r="560308" spans="16:16" x14ac:dyDescent="0.3">
      <c r="P560308" s="83"/>
    </row>
    <row r="560309" spans="16:16" x14ac:dyDescent="0.3">
      <c r="P560309" s="83"/>
    </row>
    <row r="560310" spans="16:16" x14ac:dyDescent="0.3">
      <c r="P560310" s="83"/>
    </row>
    <row r="560311" spans="16:16" x14ac:dyDescent="0.3">
      <c r="P560311" s="83"/>
    </row>
    <row r="560312" spans="16:16" x14ac:dyDescent="0.3">
      <c r="P560312" s="83"/>
    </row>
    <row r="560313" spans="16:16" x14ac:dyDescent="0.3">
      <c r="P560313" s="83"/>
    </row>
    <row r="560314" spans="16:16" x14ac:dyDescent="0.3">
      <c r="P560314" s="83"/>
    </row>
    <row r="560315" spans="16:16" x14ac:dyDescent="0.3">
      <c r="P560315" s="83"/>
    </row>
    <row r="560316" spans="16:16" x14ac:dyDescent="0.3">
      <c r="P560316" s="83"/>
    </row>
    <row r="560317" spans="16:16" x14ac:dyDescent="0.3">
      <c r="P560317" s="83"/>
    </row>
    <row r="560318" spans="16:16" x14ac:dyDescent="0.3">
      <c r="P560318" s="83"/>
    </row>
    <row r="560319" spans="16:16" x14ac:dyDescent="0.3">
      <c r="P560319" s="83"/>
    </row>
    <row r="560320" spans="16:16" x14ac:dyDescent="0.3">
      <c r="P560320" s="83"/>
    </row>
    <row r="560321" spans="16:16" x14ac:dyDescent="0.3">
      <c r="P560321" s="83"/>
    </row>
    <row r="560322" spans="16:16" x14ac:dyDescent="0.3">
      <c r="P560322" s="83"/>
    </row>
    <row r="560323" spans="16:16" x14ac:dyDescent="0.3">
      <c r="P560323" s="83"/>
    </row>
    <row r="560324" spans="16:16" x14ac:dyDescent="0.3">
      <c r="P560324" s="83"/>
    </row>
    <row r="560325" spans="16:16" x14ac:dyDescent="0.3">
      <c r="P560325" s="83"/>
    </row>
    <row r="560326" spans="16:16" x14ac:dyDescent="0.3">
      <c r="P560326" s="83"/>
    </row>
    <row r="560327" spans="16:16" x14ac:dyDescent="0.3">
      <c r="P560327" s="83"/>
    </row>
    <row r="560328" spans="16:16" x14ac:dyDescent="0.3">
      <c r="P560328" s="83"/>
    </row>
    <row r="560329" spans="16:16" x14ac:dyDescent="0.3">
      <c r="P560329" s="83"/>
    </row>
    <row r="560330" spans="16:16" x14ac:dyDescent="0.3">
      <c r="P560330" s="83"/>
    </row>
    <row r="560331" spans="16:16" x14ac:dyDescent="0.3">
      <c r="P560331" s="83"/>
    </row>
    <row r="560332" spans="16:16" x14ac:dyDescent="0.3">
      <c r="P560332" s="83"/>
    </row>
    <row r="560333" spans="16:16" x14ac:dyDescent="0.3">
      <c r="P560333" s="83"/>
    </row>
    <row r="560334" spans="16:16" x14ac:dyDescent="0.3">
      <c r="P560334" s="83"/>
    </row>
    <row r="560335" spans="16:16" x14ac:dyDescent="0.3">
      <c r="P560335" s="83"/>
    </row>
    <row r="560336" spans="16:16" x14ac:dyDescent="0.3">
      <c r="P560336" s="83"/>
    </row>
    <row r="560337" spans="16:16" x14ac:dyDescent="0.3">
      <c r="P560337" s="83"/>
    </row>
    <row r="560338" spans="16:16" x14ac:dyDescent="0.3">
      <c r="P560338" s="83"/>
    </row>
    <row r="560339" spans="16:16" x14ac:dyDescent="0.3">
      <c r="P560339" s="83"/>
    </row>
    <row r="560340" spans="16:16" x14ac:dyDescent="0.3">
      <c r="P560340" s="83"/>
    </row>
    <row r="560341" spans="16:16" x14ac:dyDescent="0.3">
      <c r="P560341" s="83"/>
    </row>
    <row r="560342" spans="16:16" x14ac:dyDescent="0.3">
      <c r="P560342" s="83"/>
    </row>
    <row r="560343" spans="16:16" x14ac:dyDescent="0.3">
      <c r="P560343" s="83"/>
    </row>
    <row r="560344" spans="16:16" x14ac:dyDescent="0.3">
      <c r="P560344" s="83"/>
    </row>
    <row r="560345" spans="16:16" x14ac:dyDescent="0.3">
      <c r="P560345" s="83"/>
    </row>
    <row r="560346" spans="16:16" x14ac:dyDescent="0.3">
      <c r="P560346" s="83"/>
    </row>
    <row r="560347" spans="16:16" x14ac:dyDescent="0.3">
      <c r="P560347" s="83"/>
    </row>
    <row r="560348" spans="16:16" x14ac:dyDescent="0.3">
      <c r="P560348" s="83"/>
    </row>
    <row r="560349" spans="16:16" x14ac:dyDescent="0.3">
      <c r="P560349" s="83"/>
    </row>
    <row r="560350" spans="16:16" x14ac:dyDescent="0.3">
      <c r="P560350" s="83"/>
    </row>
    <row r="560351" spans="16:16" x14ac:dyDescent="0.3">
      <c r="P560351" s="83"/>
    </row>
    <row r="560352" spans="16:16" x14ac:dyDescent="0.3">
      <c r="P560352" s="83"/>
    </row>
    <row r="560353" spans="16:16" x14ac:dyDescent="0.3">
      <c r="P560353" s="83"/>
    </row>
    <row r="560354" spans="16:16" x14ac:dyDescent="0.3">
      <c r="P560354" s="83"/>
    </row>
    <row r="560355" spans="16:16" x14ac:dyDescent="0.3">
      <c r="P560355" s="83"/>
    </row>
    <row r="560356" spans="16:16" x14ac:dyDescent="0.3">
      <c r="P560356" s="83"/>
    </row>
    <row r="560357" spans="16:16" x14ac:dyDescent="0.3">
      <c r="P560357" s="83"/>
    </row>
    <row r="560358" spans="16:16" x14ac:dyDescent="0.3">
      <c r="P560358" s="83"/>
    </row>
    <row r="560359" spans="16:16" x14ac:dyDescent="0.3">
      <c r="P560359" s="83"/>
    </row>
    <row r="560360" spans="16:16" x14ac:dyDescent="0.3">
      <c r="P560360" s="83"/>
    </row>
    <row r="560361" spans="16:16" x14ac:dyDescent="0.3">
      <c r="P560361" s="83"/>
    </row>
    <row r="560362" spans="16:16" x14ac:dyDescent="0.3">
      <c r="P560362" s="83"/>
    </row>
    <row r="560363" spans="16:16" x14ac:dyDescent="0.3">
      <c r="P560363" s="83"/>
    </row>
    <row r="560364" spans="16:16" x14ac:dyDescent="0.3">
      <c r="P560364" s="83"/>
    </row>
    <row r="560365" spans="16:16" x14ac:dyDescent="0.3">
      <c r="P560365" s="83"/>
    </row>
    <row r="560366" spans="16:16" x14ac:dyDescent="0.3">
      <c r="P560366" s="83"/>
    </row>
    <row r="560367" spans="16:16" x14ac:dyDescent="0.3">
      <c r="P560367" s="83"/>
    </row>
    <row r="560368" spans="16:16" x14ac:dyDescent="0.3">
      <c r="P560368" s="83"/>
    </row>
    <row r="560369" spans="16:16" x14ac:dyDescent="0.3">
      <c r="P560369" s="83"/>
    </row>
    <row r="560370" spans="16:16" x14ac:dyDescent="0.3">
      <c r="P560370" s="83"/>
    </row>
    <row r="560371" spans="16:16" x14ac:dyDescent="0.3">
      <c r="P560371" s="83"/>
    </row>
    <row r="560372" spans="16:16" x14ac:dyDescent="0.3">
      <c r="P560372" s="83"/>
    </row>
    <row r="560373" spans="16:16" x14ac:dyDescent="0.3">
      <c r="P560373" s="83"/>
    </row>
    <row r="560374" spans="16:16" x14ac:dyDescent="0.3">
      <c r="P560374" s="83"/>
    </row>
    <row r="560375" spans="16:16" x14ac:dyDescent="0.3">
      <c r="P560375" s="83"/>
    </row>
    <row r="560376" spans="16:16" x14ac:dyDescent="0.3">
      <c r="P560376" s="83"/>
    </row>
    <row r="560377" spans="16:16" x14ac:dyDescent="0.3">
      <c r="P560377" s="83"/>
    </row>
    <row r="560378" spans="16:16" x14ac:dyDescent="0.3">
      <c r="P560378" s="83"/>
    </row>
    <row r="560379" spans="16:16" x14ac:dyDescent="0.3">
      <c r="P560379" s="83"/>
    </row>
    <row r="560380" spans="16:16" x14ac:dyDescent="0.3">
      <c r="P560380" s="83"/>
    </row>
    <row r="560381" spans="16:16" x14ac:dyDescent="0.3">
      <c r="P560381" s="83"/>
    </row>
    <row r="560382" spans="16:16" x14ac:dyDescent="0.3">
      <c r="P560382" s="83"/>
    </row>
    <row r="560383" spans="16:16" x14ac:dyDescent="0.3">
      <c r="P560383" s="83"/>
    </row>
    <row r="560384" spans="16:16" x14ac:dyDescent="0.3">
      <c r="P560384" s="83"/>
    </row>
    <row r="560385" spans="16:16" x14ac:dyDescent="0.3">
      <c r="P560385" s="83"/>
    </row>
    <row r="560386" spans="16:16" x14ac:dyDescent="0.3">
      <c r="P560386" s="83"/>
    </row>
    <row r="560387" spans="16:16" x14ac:dyDescent="0.3">
      <c r="P560387" s="83"/>
    </row>
    <row r="560388" spans="16:16" x14ac:dyDescent="0.3">
      <c r="P560388" s="83"/>
    </row>
    <row r="560389" spans="16:16" x14ac:dyDescent="0.3">
      <c r="P560389" s="83"/>
    </row>
    <row r="560390" spans="16:16" x14ac:dyDescent="0.3">
      <c r="P560390" s="83"/>
    </row>
    <row r="560391" spans="16:16" x14ac:dyDescent="0.3">
      <c r="P560391" s="83"/>
    </row>
    <row r="560392" spans="16:16" x14ac:dyDescent="0.3">
      <c r="P560392" s="83"/>
    </row>
    <row r="560393" spans="16:16" x14ac:dyDescent="0.3">
      <c r="P560393" s="83"/>
    </row>
    <row r="560394" spans="16:16" x14ac:dyDescent="0.3">
      <c r="P560394" s="83"/>
    </row>
    <row r="560395" spans="16:16" x14ac:dyDescent="0.3">
      <c r="P560395" s="83"/>
    </row>
    <row r="560396" spans="16:16" x14ac:dyDescent="0.3">
      <c r="P560396" s="83"/>
    </row>
    <row r="560397" spans="16:16" x14ac:dyDescent="0.3">
      <c r="P560397" s="83"/>
    </row>
    <row r="560398" spans="16:16" x14ac:dyDescent="0.3">
      <c r="P560398" s="83"/>
    </row>
    <row r="560399" spans="16:16" x14ac:dyDescent="0.3">
      <c r="P560399" s="83"/>
    </row>
    <row r="560400" spans="16:16" x14ac:dyDescent="0.3">
      <c r="P560400" s="83"/>
    </row>
    <row r="560401" spans="16:16" x14ac:dyDescent="0.3">
      <c r="P560401" s="83"/>
    </row>
    <row r="560402" spans="16:16" x14ac:dyDescent="0.3">
      <c r="P560402" s="83"/>
    </row>
    <row r="560403" spans="16:16" x14ac:dyDescent="0.3">
      <c r="P560403" s="83"/>
    </row>
    <row r="560404" spans="16:16" x14ac:dyDescent="0.3">
      <c r="P560404" s="83"/>
    </row>
    <row r="560405" spans="16:16" x14ac:dyDescent="0.3">
      <c r="P560405" s="83"/>
    </row>
    <row r="560406" spans="16:16" x14ac:dyDescent="0.3">
      <c r="P560406" s="83"/>
    </row>
    <row r="560407" spans="16:16" x14ac:dyDescent="0.3">
      <c r="P560407" s="83"/>
    </row>
    <row r="560408" spans="16:16" x14ac:dyDescent="0.3">
      <c r="P560408" s="83"/>
    </row>
    <row r="560409" spans="16:16" x14ac:dyDescent="0.3">
      <c r="P560409" s="83"/>
    </row>
    <row r="560410" spans="16:16" x14ac:dyDescent="0.3">
      <c r="P560410" s="83"/>
    </row>
    <row r="560411" spans="16:16" x14ac:dyDescent="0.3">
      <c r="P560411" s="83"/>
    </row>
    <row r="560412" spans="16:16" x14ac:dyDescent="0.3">
      <c r="P560412" s="83"/>
    </row>
    <row r="560413" spans="16:16" x14ac:dyDescent="0.3">
      <c r="P560413" s="83"/>
    </row>
    <row r="560414" spans="16:16" x14ac:dyDescent="0.3">
      <c r="P560414" s="83"/>
    </row>
    <row r="560415" spans="16:16" x14ac:dyDescent="0.3">
      <c r="P560415" s="83"/>
    </row>
    <row r="560416" spans="16:16" x14ac:dyDescent="0.3">
      <c r="P560416" s="83"/>
    </row>
    <row r="560417" spans="16:16" x14ac:dyDescent="0.3">
      <c r="P560417" s="83"/>
    </row>
    <row r="560418" spans="16:16" x14ac:dyDescent="0.3">
      <c r="P560418" s="83"/>
    </row>
    <row r="560419" spans="16:16" x14ac:dyDescent="0.3">
      <c r="P560419" s="83"/>
    </row>
    <row r="560420" spans="16:16" x14ac:dyDescent="0.3">
      <c r="P560420" s="83"/>
    </row>
    <row r="560421" spans="16:16" x14ac:dyDescent="0.3">
      <c r="P560421" s="83"/>
    </row>
    <row r="560422" spans="16:16" x14ac:dyDescent="0.3">
      <c r="P560422" s="83"/>
    </row>
    <row r="560423" spans="16:16" x14ac:dyDescent="0.3">
      <c r="P560423" s="83"/>
    </row>
    <row r="560424" spans="16:16" x14ac:dyDescent="0.3">
      <c r="P560424" s="83"/>
    </row>
    <row r="560425" spans="16:16" x14ac:dyDescent="0.3">
      <c r="P560425" s="83"/>
    </row>
    <row r="560426" spans="16:16" x14ac:dyDescent="0.3">
      <c r="P560426" s="83"/>
    </row>
    <row r="560427" spans="16:16" x14ac:dyDescent="0.3">
      <c r="P560427" s="83"/>
    </row>
    <row r="560428" spans="16:16" x14ac:dyDescent="0.3">
      <c r="P560428" s="83"/>
    </row>
    <row r="560429" spans="16:16" x14ac:dyDescent="0.3">
      <c r="P560429" s="83"/>
    </row>
    <row r="560430" spans="16:16" x14ac:dyDescent="0.3">
      <c r="P560430" s="83"/>
    </row>
    <row r="560431" spans="16:16" x14ac:dyDescent="0.3">
      <c r="P560431" s="83"/>
    </row>
    <row r="560432" spans="16:16" x14ac:dyDescent="0.3">
      <c r="P560432" s="83"/>
    </row>
    <row r="560433" spans="16:16" x14ac:dyDescent="0.3">
      <c r="P560433" s="83"/>
    </row>
    <row r="560434" spans="16:16" x14ac:dyDescent="0.3">
      <c r="P560434" s="83"/>
    </row>
    <row r="560435" spans="16:16" x14ac:dyDescent="0.3">
      <c r="P560435" s="83"/>
    </row>
    <row r="560436" spans="16:16" x14ac:dyDescent="0.3">
      <c r="P560436" s="83"/>
    </row>
    <row r="560437" spans="16:16" x14ac:dyDescent="0.3">
      <c r="P560437" s="83"/>
    </row>
    <row r="560438" spans="16:16" x14ac:dyDescent="0.3">
      <c r="P560438" s="83"/>
    </row>
    <row r="560439" spans="16:16" x14ac:dyDescent="0.3">
      <c r="P560439" s="83"/>
    </row>
    <row r="560440" spans="16:16" x14ac:dyDescent="0.3">
      <c r="P560440" s="83"/>
    </row>
    <row r="560441" spans="16:16" x14ac:dyDescent="0.3">
      <c r="P560441" s="83"/>
    </row>
    <row r="560442" spans="16:16" x14ac:dyDescent="0.3">
      <c r="P560442" s="83"/>
    </row>
    <row r="560443" spans="16:16" x14ac:dyDescent="0.3">
      <c r="P560443" s="83"/>
    </row>
    <row r="560444" spans="16:16" x14ac:dyDescent="0.3">
      <c r="P560444" s="83"/>
    </row>
    <row r="560445" spans="16:16" x14ac:dyDescent="0.3">
      <c r="P560445" s="83"/>
    </row>
    <row r="560446" spans="16:16" x14ac:dyDescent="0.3">
      <c r="P560446" s="83"/>
    </row>
    <row r="560447" spans="16:16" x14ac:dyDescent="0.3">
      <c r="P560447" s="83"/>
    </row>
    <row r="560448" spans="16:16" x14ac:dyDescent="0.3">
      <c r="P560448" s="83"/>
    </row>
    <row r="560449" spans="16:16" x14ac:dyDescent="0.3">
      <c r="P560449" s="83"/>
    </row>
    <row r="560450" spans="16:16" x14ac:dyDescent="0.3">
      <c r="P560450" s="83"/>
    </row>
    <row r="560451" spans="16:16" x14ac:dyDescent="0.3">
      <c r="P560451" s="83"/>
    </row>
    <row r="560452" spans="16:16" x14ac:dyDescent="0.3">
      <c r="P560452" s="83"/>
    </row>
    <row r="560453" spans="16:16" x14ac:dyDescent="0.3">
      <c r="P560453" s="83"/>
    </row>
    <row r="560454" spans="16:16" x14ac:dyDescent="0.3">
      <c r="P560454" s="83"/>
    </row>
    <row r="560455" spans="16:16" x14ac:dyDescent="0.3">
      <c r="P560455" s="83"/>
    </row>
    <row r="560456" spans="16:16" x14ac:dyDescent="0.3">
      <c r="P560456" s="83"/>
    </row>
    <row r="560457" spans="16:16" x14ac:dyDescent="0.3">
      <c r="P560457" s="83"/>
    </row>
    <row r="560458" spans="16:16" x14ac:dyDescent="0.3">
      <c r="P560458" s="83"/>
    </row>
    <row r="560459" spans="16:16" x14ac:dyDescent="0.3">
      <c r="P560459" s="83"/>
    </row>
    <row r="560460" spans="16:16" x14ac:dyDescent="0.3">
      <c r="P560460" s="83"/>
    </row>
    <row r="560461" spans="16:16" x14ac:dyDescent="0.3">
      <c r="P560461" s="83"/>
    </row>
    <row r="560462" spans="16:16" x14ac:dyDescent="0.3">
      <c r="P560462" s="83"/>
    </row>
    <row r="560463" spans="16:16" x14ac:dyDescent="0.3">
      <c r="P560463" s="83"/>
    </row>
    <row r="560464" spans="16:16" x14ac:dyDescent="0.3">
      <c r="P560464" s="83"/>
    </row>
    <row r="560465" spans="16:16" x14ac:dyDescent="0.3">
      <c r="P560465" s="83"/>
    </row>
    <row r="560466" spans="16:16" x14ac:dyDescent="0.3">
      <c r="P560466" s="83"/>
    </row>
    <row r="560467" spans="16:16" x14ac:dyDescent="0.3">
      <c r="P560467" s="83"/>
    </row>
    <row r="560468" spans="16:16" x14ac:dyDescent="0.3">
      <c r="P560468" s="83"/>
    </row>
    <row r="560469" spans="16:16" x14ac:dyDescent="0.3">
      <c r="P560469" s="83"/>
    </row>
    <row r="560470" spans="16:16" x14ac:dyDescent="0.3">
      <c r="P560470" s="83"/>
    </row>
    <row r="560471" spans="16:16" x14ac:dyDescent="0.3">
      <c r="P560471" s="83"/>
    </row>
    <row r="560472" spans="16:16" x14ac:dyDescent="0.3">
      <c r="P560472" s="83"/>
    </row>
    <row r="560473" spans="16:16" x14ac:dyDescent="0.3">
      <c r="P560473" s="83"/>
    </row>
    <row r="560474" spans="16:16" x14ac:dyDescent="0.3">
      <c r="P560474" s="83"/>
    </row>
    <row r="560475" spans="16:16" x14ac:dyDescent="0.3">
      <c r="P560475" s="83"/>
    </row>
    <row r="560476" spans="16:16" x14ac:dyDescent="0.3">
      <c r="P560476" s="83"/>
    </row>
    <row r="560477" spans="16:16" x14ac:dyDescent="0.3">
      <c r="P560477" s="83"/>
    </row>
    <row r="560478" spans="16:16" x14ac:dyDescent="0.3">
      <c r="P560478" s="83"/>
    </row>
    <row r="560479" spans="16:16" x14ac:dyDescent="0.3">
      <c r="P560479" s="83"/>
    </row>
    <row r="560480" spans="16:16" x14ac:dyDescent="0.3">
      <c r="P560480" s="83"/>
    </row>
    <row r="560481" spans="16:16" x14ac:dyDescent="0.3">
      <c r="P560481" s="83"/>
    </row>
    <row r="560482" spans="16:16" x14ac:dyDescent="0.3">
      <c r="P560482" s="83"/>
    </row>
    <row r="560483" spans="16:16" x14ac:dyDescent="0.3">
      <c r="P560483" s="83"/>
    </row>
    <row r="560484" spans="16:16" x14ac:dyDescent="0.3">
      <c r="P560484" s="83"/>
    </row>
    <row r="560485" spans="16:16" x14ac:dyDescent="0.3">
      <c r="P560485" s="83"/>
    </row>
    <row r="560486" spans="16:16" x14ac:dyDescent="0.3">
      <c r="P560486" s="83"/>
    </row>
    <row r="560487" spans="16:16" x14ac:dyDescent="0.3">
      <c r="P560487" s="83"/>
    </row>
    <row r="560488" spans="16:16" x14ac:dyDescent="0.3">
      <c r="P560488" s="83"/>
    </row>
    <row r="560489" spans="16:16" x14ac:dyDescent="0.3">
      <c r="P560489" s="83"/>
    </row>
    <row r="560490" spans="16:16" x14ac:dyDescent="0.3">
      <c r="P560490" s="83"/>
    </row>
    <row r="560491" spans="16:16" x14ac:dyDescent="0.3">
      <c r="P560491" s="83"/>
    </row>
    <row r="560492" spans="16:16" x14ac:dyDescent="0.3">
      <c r="P560492" s="83"/>
    </row>
    <row r="560493" spans="16:16" x14ac:dyDescent="0.3">
      <c r="P560493" s="83"/>
    </row>
    <row r="560494" spans="16:16" x14ac:dyDescent="0.3">
      <c r="P560494" s="83"/>
    </row>
    <row r="560495" spans="16:16" x14ac:dyDescent="0.3">
      <c r="P560495" s="83"/>
    </row>
    <row r="560496" spans="16:16" x14ac:dyDescent="0.3">
      <c r="P560496" s="83"/>
    </row>
    <row r="560497" spans="16:16" x14ac:dyDescent="0.3">
      <c r="P560497" s="83"/>
    </row>
    <row r="560498" spans="16:16" x14ac:dyDescent="0.3">
      <c r="P560498" s="83"/>
    </row>
    <row r="560499" spans="16:16" x14ac:dyDescent="0.3">
      <c r="P560499" s="83"/>
    </row>
    <row r="560500" spans="16:16" x14ac:dyDescent="0.3">
      <c r="P560500" s="83"/>
    </row>
    <row r="560501" spans="16:16" x14ac:dyDescent="0.3">
      <c r="P560501" s="83"/>
    </row>
    <row r="560502" spans="16:16" x14ac:dyDescent="0.3">
      <c r="P560502" s="83"/>
    </row>
    <row r="560503" spans="16:16" x14ac:dyDescent="0.3">
      <c r="P560503" s="83"/>
    </row>
    <row r="560504" spans="16:16" x14ac:dyDescent="0.3">
      <c r="P560504" s="83"/>
    </row>
    <row r="560505" spans="16:16" x14ac:dyDescent="0.3">
      <c r="P560505" s="83"/>
    </row>
    <row r="560506" spans="16:16" x14ac:dyDescent="0.3">
      <c r="P560506" s="83"/>
    </row>
    <row r="560507" spans="16:16" x14ac:dyDescent="0.3">
      <c r="P560507" s="83"/>
    </row>
    <row r="560508" spans="16:16" x14ac:dyDescent="0.3">
      <c r="P560508" s="83"/>
    </row>
    <row r="560509" spans="16:16" x14ac:dyDescent="0.3">
      <c r="P560509" s="83"/>
    </row>
    <row r="560510" spans="16:16" x14ac:dyDescent="0.3">
      <c r="P560510" s="83"/>
    </row>
    <row r="560511" spans="16:16" x14ac:dyDescent="0.3">
      <c r="P560511" s="83"/>
    </row>
    <row r="560512" spans="16:16" x14ac:dyDescent="0.3">
      <c r="P560512" s="83"/>
    </row>
    <row r="560513" spans="16:16" x14ac:dyDescent="0.3">
      <c r="P560513" s="83"/>
    </row>
    <row r="560514" spans="16:16" x14ac:dyDescent="0.3">
      <c r="P560514" s="83"/>
    </row>
    <row r="560515" spans="16:16" x14ac:dyDescent="0.3">
      <c r="P560515" s="83"/>
    </row>
    <row r="560516" spans="16:16" x14ac:dyDescent="0.3">
      <c r="P560516" s="83"/>
    </row>
    <row r="560517" spans="16:16" x14ac:dyDescent="0.3">
      <c r="P560517" s="83"/>
    </row>
    <row r="560518" spans="16:16" x14ac:dyDescent="0.3">
      <c r="P560518" s="83"/>
    </row>
    <row r="560519" spans="16:16" x14ac:dyDescent="0.3">
      <c r="P560519" s="83"/>
    </row>
    <row r="560520" spans="16:16" x14ac:dyDescent="0.3">
      <c r="P560520" s="83"/>
    </row>
    <row r="560521" spans="16:16" x14ac:dyDescent="0.3">
      <c r="P560521" s="83"/>
    </row>
    <row r="560522" spans="16:16" x14ac:dyDescent="0.3">
      <c r="P560522" s="83"/>
    </row>
    <row r="560523" spans="16:16" x14ac:dyDescent="0.3">
      <c r="P560523" s="83"/>
    </row>
    <row r="560524" spans="16:16" x14ac:dyDescent="0.3">
      <c r="P560524" s="83"/>
    </row>
    <row r="560525" spans="16:16" x14ac:dyDescent="0.3">
      <c r="P560525" s="83"/>
    </row>
    <row r="560526" spans="16:16" x14ac:dyDescent="0.3">
      <c r="P560526" s="83"/>
    </row>
    <row r="560527" spans="16:16" x14ac:dyDescent="0.3">
      <c r="P560527" s="83"/>
    </row>
    <row r="560528" spans="16:16" x14ac:dyDescent="0.3">
      <c r="P560528" s="83"/>
    </row>
    <row r="560529" spans="16:16" x14ac:dyDescent="0.3">
      <c r="P560529" s="83"/>
    </row>
    <row r="560530" spans="16:16" x14ac:dyDescent="0.3">
      <c r="P560530" s="83"/>
    </row>
    <row r="560531" spans="16:16" x14ac:dyDescent="0.3">
      <c r="P560531" s="83"/>
    </row>
    <row r="560532" spans="16:16" x14ac:dyDescent="0.3">
      <c r="P560532" s="83"/>
    </row>
    <row r="560533" spans="16:16" x14ac:dyDescent="0.3">
      <c r="P560533" s="83"/>
    </row>
    <row r="560534" spans="16:16" x14ac:dyDescent="0.3">
      <c r="P560534" s="83"/>
    </row>
    <row r="560535" spans="16:16" x14ac:dyDescent="0.3">
      <c r="P560535" s="83"/>
    </row>
    <row r="560536" spans="16:16" x14ac:dyDescent="0.3">
      <c r="P560536" s="83"/>
    </row>
    <row r="560537" spans="16:16" x14ac:dyDescent="0.3">
      <c r="P560537" s="83"/>
    </row>
    <row r="560538" spans="16:16" x14ac:dyDescent="0.3">
      <c r="P560538" s="83"/>
    </row>
    <row r="560539" spans="16:16" x14ac:dyDescent="0.3">
      <c r="P560539" s="83"/>
    </row>
    <row r="560540" spans="16:16" x14ac:dyDescent="0.3">
      <c r="P560540" s="83"/>
    </row>
    <row r="560541" spans="16:16" x14ac:dyDescent="0.3">
      <c r="P560541" s="83"/>
    </row>
    <row r="560542" spans="16:16" x14ac:dyDescent="0.3">
      <c r="P560542" s="83"/>
    </row>
    <row r="560543" spans="16:16" x14ac:dyDescent="0.3">
      <c r="P560543" s="83"/>
    </row>
    <row r="560544" spans="16:16" x14ac:dyDescent="0.3">
      <c r="P560544" s="83"/>
    </row>
    <row r="560545" spans="16:16" x14ac:dyDescent="0.3">
      <c r="P560545" s="83"/>
    </row>
    <row r="560546" spans="16:16" x14ac:dyDescent="0.3">
      <c r="P560546" s="83"/>
    </row>
    <row r="560547" spans="16:16" x14ac:dyDescent="0.3">
      <c r="P560547" s="83"/>
    </row>
    <row r="560548" spans="16:16" x14ac:dyDescent="0.3">
      <c r="P560548" s="83"/>
    </row>
    <row r="560549" spans="16:16" x14ac:dyDescent="0.3">
      <c r="P560549" s="83"/>
    </row>
    <row r="560550" spans="16:16" x14ac:dyDescent="0.3">
      <c r="P560550" s="83"/>
    </row>
    <row r="560551" spans="16:16" x14ac:dyDescent="0.3">
      <c r="P560551" s="83"/>
    </row>
    <row r="560552" spans="16:16" x14ac:dyDescent="0.3">
      <c r="P560552" s="83"/>
    </row>
    <row r="560553" spans="16:16" x14ac:dyDescent="0.3">
      <c r="P560553" s="83"/>
    </row>
    <row r="560554" spans="16:16" x14ac:dyDescent="0.3">
      <c r="P560554" s="83"/>
    </row>
    <row r="560555" spans="16:16" x14ac:dyDescent="0.3">
      <c r="P560555" s="83"/>
    </row>
    <row r="560556" spans="16:16" x14ac:dyDescent="0.3">
      <c r="P560556" s="83"/>
    </row>
    <row r="560557" spans="16:16" x14ac:dyDescent="0.3">
      <c r="P560557" s="83"/>
    </row>
    <row r="560558" spans="16:16" x14ac:dyDescent="0.3">
      <c r="P560558" s="83"/>
    </row>
    <row r="560559" spans="16:16" x14ac:dyDescent="0.3">
      <c r="P560559" s="83"/>
    </row>
    <row r="560560" spans="16:16" x14ac:dyDescent="0.3">
      <c r="P560560" s="83"/>
    </row>
    <row r="560561" spans="16:16" x14ac:dyDescent="0.3">
      <c r="P560561" s="83"/>
    </row>
    <row r="560562" spans="16:16" x14ac:dyDescent="0.3">
      <c r="P560562" s="83"/>
    </row>
    <row r="560563" spans="16:16" x14ac:dyDescent="0.3">
      <c r="P560563" s="83"/>
    </row>
    <row r="560564" spans="16:16" x14ac:dyDescent="0.3">
      <c r="P560564" s="83"/>
    </row>
    <row r="560565" spans="16:16" x14ac:dyDescent="0.3">
      <c r="P560565" s="83"/>
    </row>
    <row r="560566" spans="16:16" x14ac:dyDescent="0.3">
      <c r="P560566" s="83"/>
    </row>
    <row r="560567" spans="16:16" x14ac:dyDescent="0.3">
      <c r="P560567" s="83"/>
    </row>
    <row r="560568" spans="16:16" x14ac:dyDescent="0.3">
      <c r="P560568" s="83"/>
    </row>
    <row r="560569" spans="16:16" x14ac:dyDescent="0.3">
      <c r="P560569" s="83"/>
    </row>
    <row r="560570" spans="16:16" x14ac:dyDescent="0.3">
      <c r="P560570" s="83"/>
    </row>
    <row r="560571" spans="16:16" x14ac:dyDescent="0.3">
      <c r="P560571" s="83"/>
    </row>
    <row r="560572" spans="16:16" x14ac:dyDescent="0.3">
      <c r="P560572" s="83"/>
    </row>
    <row r="560573" spans="16:16" x14ac:dyDescent="0.3">
      <c r="P560573" s="83"/>
    </row>
    <row r="560574" spans="16:16" x14ac:dyDescent="0.3">
      <c r="P560574" s="83"/>
    </row>
    <row r="560575" spans="16:16" x14ac:dyDescent="0.3">
      <c r="P560575" s="83"/>
    </row>
    <row r="560576" spans="16:16" x14ac:dyDescent="0.3">
      <c r="P560576" s="83"/>
    </row>
    <row r="560577" spans="16:16" x14ac:dyDescent="0.3">
      <c r="P560577" s="83"/>
    </row>
    <row r="560578" spans="16:16" x14ac:dyDescent="0.3">
      <c r="P560578" s="83"/>
    </row>
    <row r="560579" spans="16:16" x14ac:dyDescent="0.3">
      <c r="P560579" s="83"/>
    </row>
    <row r="560580" spans="16:16" x14ac:dyDescent="0.3">
      <c r="P560580" s="83"/>
    </row>
    <row r="560581" spans="16:16" x14ac:dyDescent="0.3">
      <c r="P560581" s="83"/>
    </row>
    <row r="560582" spans="16:16" x14ac:dyDescent="0.3">
      <c r="P560582" s="83"/>
    </row>
    <row r="560583" spans="16:16" x14ac:dyDescent="0.3">
      <c r="P560583" s="83"/>
    </row>
    <row r="560584" spans="16:16" x14ac:dyDescent="0.3">
      <c r="P560584" s="83"/>
    </row>
    <row r="560585" spans="16:16" x14ac:dyDescent="0.3">
      <c r="P560585" s="83"/>
    </row>
    <row r="560586" spans="16:16" x14ac:dyDescent="0.3">
      <c r="P560586" s="83"/>
    </row>
    <row r="560587" spans="16:16" x14ac:dyDescent="0.3">
      <c r="P560587" s="83"/>
    </row>
    <row r="560588" spans="16:16" x14ac:dyDescent="0.3">
      <c r="P560588" s="83"/>
    </row>
    <row r="560589" spans="16:16" x14ac:dyDescent="0.3">
      <c r="P560589" s="83"/>
    </row>
    <row r="560590" spans="16:16" x14ac:dyDescent="0.3">
      <c r="P560590" s="83"/>
    </row>
    <row r="560591" spans="16:16" x14ac:dyDescent="0.3">
      <c r="P560591" s="83"/>
    </row>
    <row r="560592" spans="16:16" x14ac:dyDescent="0.3">
      <c r="P560592" s="83"/>
    </row>
    <row r="560593" spans="16:16" x14ac:dyDescent="0.3">
      <c r="P560593" s="83"/>
    </row>
    <row r="560594" spans="16:16" x14ac:dyDescent="0.3">
      <c r="P560594" s="83"/>
    </row>
    <row r="560595" spans="16:16" x14ac:dyDescent="0.3">
      <c r="P560595" s="83"/>
    </row>
    <row r="560596" spans="16:16" x14ac:dyDescent="0.3">
      <c r="P560596" s="83"/>
    </row>
    <row r="560597" spans="16:16" x14ac:dyDescent="0.3">
      <c r="P560597" s="83"/>
    </row>
    <row r="560598" spans="16:16" x14ac:dyDescent="0.3">
      <c r="P560598" s="83"/>
    </row>
    <row r="560599" spans="16:16" x14ac:dyDescent="0.3">
      <c r="P560599" s="83"/>
    </row>
    <row r="560600" spans="16:16" x14ac:dyDescent="0.3">
      <c r="P560600" s="83"/>
    </row>
    <row r="560601" spans="16:16" x14ac:dyDescent="0.3">
      <c r="P560601" s="83"/>
    </row>
    <row r="560602" spans="16:16" x14ac:dyDescent="0.3">
      <c r="P560602" s="83"/>
    </row>
    <row r="560603" spans="16:16" x14ac:dyDescent="0.3">
      <c r="P560603" s="83"/>
    </row>
    <row r="560604" spans="16:16" x14ac:dyDescent="0.3">
      <c r="P560604" s="83"/>
    </row>
    <row r="560605" spans="16:16" x14ac:dyDescent="0.3">
      <c r="P560605" s="83"/>
    </row>
    <row r="560606" spans="16:16" x14ac:dyDescent="0.3">
      <c r="P560606" s="83"/>
    </row>
    <row r="560607" spans="16:16" x14ac:dyDescent="0.3">
      <c r="P560607" s="83"/>
    </row>
    <row r="560608" spans="16:16" x14ac:dyDescent="0.3">
      <c r="P560608" s="83"/>
    </row>
    <row r="560609" spans="16:16" x14ac:dyDescent="0.3">
      <c r="P560609" s="83"/>
    </row>
    <row r="560610" spans="16:16" x14ac:dyDescent="0.3">
      <c r="P560610" s="83"/>
    </row>
    <row r="560611" spans="16:16" x14ac:dyDescent="0.3">
      <c r="P560611" s="83"/>
    </row>
    <row r="560612" spans="16:16" x14ac:dyDescent="0.3">
      <c r="P560612" s="83"/>
    </row>
    <row r="560613" spans="16:16" x14ac:dyDescent="0.3">
      <c r="P560613" s="83"/>
    </row>
    <row r="560614" spans="16:16" x14ac:dyDescent="0.3">
      <c r="P560614" s="83"/>
    </row>
    <row r="560615" spans="16:16" x14ac:dyDescent="0.3">
      <c r="P560615" s="83"/>
    </row>
    <row r="560616" spans="16:16" x14ac:dyDescent="0.3">
      <c r="P560616" s="83"/>
    </row>
    <row r="560617" spans="16:16" x14ac:dyDescent="0.3">
      <c r="P560617" s="83"/>
    </row>
    <row r="560618" spans="16:16" x14ac:dyDescent="0.3">
      <c r="P560618" s="83"/>
    </row>
    <row r="560619" spans="16:16" x14ac:dyDescent="0.3">
      <c r="P560619" s="83"/>
    </row>
    <row r="560620" spans="16:16" x14ac:dyDescent="0.3">
      <c r="P560620" s="83"/>
    </row>
    <row r="560621" spans="16:16" x14ac:dyDescent="0.3">
      <c r="P560621" s="83"/>
    </row>
    <row r="560622" spans="16:16" x14ac:dyDescent="0.3">
      <c r="P560622" s="83"/>
    </row>
    <row r="560623" spans="16:16" x14ac:dyDescent="0.3">
      <c r="P560623" s="83"/>
    </row>
    <row r="560624" spans="16:16" x14ac:dyDescent="0.3">
      <c r="P560624" s="83"/>
    </row>
    <row r="560625" spans="16:16" x14ac:dyDescent="0.3">
      <c r="P560625" s="83"/>
    </row>
    <row r="560626" spans="16:16" x14ac:dyDescent="0.3">
      <c r="P560626" s="83"/>
    </row>
    <row r="560627" spans="16:16" x14ac:dyDescent="0.3">
      <c r="P560627" s="83"/>
    </row>
    <row r="560628" spans="16:16" x14ac:dyDescent="0.3">
      <c r="P560628" s="83"/>
    </row>
    <row r="560629" spans="16:16" x14ac:dyDescent="0.3">
      <c r="P560629" s="83"/>
    </row>
    <row r="560630" spans="16:16" x14ac:dyDescent="0.3">
      <c r="P560630" s="83"/>
    </row>
    <row r="560631" spans="16:16" x14ac:dyDescent="0.3">
      <c r="P560631" s="83"/>
    </row>
    <row r="560632" spans="16:16" x14ac:dyDescent="0.3">
      <c r="P560632" s="83"/>
    </row>
    <row r="560633" spans="16:16" x14ac:dyDescent="0.3">
      <c r="P560633" s="83"/>
    </row>
    <row r="560634" spans="16:16" x14ac:dyDescent="0.3">
      <c r="P560634" s="83"/>
    </row>
    <row r="560635" spans="16:16" x14ac:dyDescent="0.3">
      <c r="P560635" s="83"/>
    </row>
    <row r="560636" spans="16:16" x14ac:dyDescent="0.3">
      <c r="P560636" s="83"/>
    </row>
    <row r="560637" spans="16:16" x14ac:dyDescent="0.3">
      <c r="P560637" s="83"/>
    </row>
    <row r="560638" spans="16:16" x14ac:dyDescent="0.3">
      <c r="P560638" s="83"/>
    </row>
    <row r="560639" spans="16:16" x14ac:dyDescent="0.3">
      <c r="P560639" s="83"/>
    </row>
    <row r="560640" spans="16:16" x14ac:dyDescent="0.3">
      <c r="P560640" s="83"/>
    </row>
    <row r="560641" spans="16:16" x14ac:dyDescent="0.3">
      <c r="P560641" s="83"/>
    </row>
    <row r="560642" spans="16:16" x14ac:dyDescent="0.3">
      <c r="P560642" s="83"/>
    </row>
    <row r="560643" spans="16:16" x14ac:dyDescent="0.3">
      <c r="P560643" s="83"/>
    </row>
    <row r="560644" spans="16:16" x14ac:dyDescent="0.3">
      <c r="P560644" s="83"/>
    </row>
    <row r="560645" spans="16:16" x14ac:dyDescent="0.3">
      <c r="P560645" s="83"/>
    </row>
    <row r="560646" spans="16:16" x14ac:dyDescent="0.3">
      <c r="P560646" s="83"/>
    </row>
    <row r="560647" spans="16:16" x14ac:dyDescent="0.3">
      <c r="P560647" s="83"/>
    </row>
    <row r="560648" spans="16:16" x14ac:dyDescent="0.3">
      <c r="P560648" s="83"/>
    </row>
    <row r="560649" spans="16:16" x14ac:dyDescent="0.3">
      <c r="P560649" s="83"/>
    </row>
    <row r="560650" spans="16:16" x14ac:dyDescent="0.3">
      <c r="P560650" s="83"/>
    </row>
    <row r="560651" spans="16:16" x14ac:dyDescent="0.3">
      <c r="P560651" s="83"/>
    </row>
    <row r="560652" spans="16:16" x14ac:dyDescent="0.3">
      <c r="P560652" s="83"/>
    </row>
    <row r="560653" spans="16:16" x14ac:dyDescent="0.3">
      <c r="P560653" s="83"/>
    </row>
    <row r="560654" spans="16:16" x14ac:dyDescent="0.3">
      <c r="P560654" s="83"/>
    </row>
    <row r="560655" spans="16:16" x14ac:dyDescent="0.3">
      <c r="P560655" s="83"/>
    </row>
    <row r="560656" spans="16:16" x14ac:dyDescent="0.3">
      <c r="P560656" s="83"/>
    </row>
    <row r="560657" spans="16:16" x14ac:dyDescent="0.3">
      <c r="P560657" s="83"/>
    </row>
    <row r="560658" spans="16:16" x14ac:dyDescent="0.3">
      <c r="P560658" s="83"/>
    </row>
    <row r="560659" spans="16:16" x14ac:dyDescent="0.3">
      <c r="P560659" s="83"/>
    </row>
    <row r="560660" spans="16:16" x14ac:dyDescent="0.3">
      <c r="P560660" s="83"/>
    </row>
    <row r="560661" spans="16:16" x14ac:dyDescent="0.3">
      <c r="P560661" s="83"/>
    </row>
    <row r="560662" spans="16:16" x14ac:dyDescent="0.3">
      <c r="P560662" s="83"/>
    </row>
    <row r="560663" spans="16:16" x14ac:dyDescent="0.3">
      <c r="P560663" s="83"/>
    </row>
    <row r="560664" spans="16:16" x14ac:dyDescent="0.3">
      <c r="P560664" s="83"/>
    </row>
    <row r="560665" spans="16:16" x14ac:dyDescent="0.3">
      <c r="P560665" s="83"/>
    </row>
    <row r="560666" spans="16:16" x14ac:dyDescent="0.3">
      <c r="P560666" s="83"/>
    </row>
    <row r="560667" spans="16:16" x14ac:dyDescent="0.3">
      <c r="P560667" s="83"/>
    </row>
    <row r="560668" spans="16:16" x14ac:dyDescent="0.3">
      <c r="P560668" s="83"/>
    </row>
    <row r="560669" spans="16:16" x14ac:dyDescent="0.3">
      <c r="P560669" s="83"/>
    </row>
    <row r="560670" spans="16:16" x14ac:dyDescent="0.3">
      <c r="P560670" s="83"/>
    </row>
    <row r="560671" spans="16:16" x14ac:dyDescent="0.3">
      <c r="P560671" s="83"/>
    </row>
    <row r="560672" spans="16:16" x14ac:dyDescent="0.3">
      <c r="P560672" s="83"/>
    </row>
    <row r="560673" spans="16:16" x14ac:dyDescent="0.3">
      <c r="P560673" s="83"/>
    </row>
    <row r="560674" spans="16:16" x14ac:dyDescent="0.3">
      <c r="P560674" s="83"/>
    </row>
    <row r="560675" spans="16:16" x14ac:dyDescent="0.3">
      <c r="P560675" s="83"/>
    </row>
    <row r="560676" spans="16:16" x14ac:dyDescent="0.3">
      <c r="P560676" s="83"/>
    </row>
    <row r="560677" spans="16:16" x14ac:dyDescent="0.3">
      <c r="P560677" s="83"/>
    </row>
    <row r="560678" spans="16:16" x14ac:dyDescent="0.3">
      <c r="P560678" s="83"/>
    </row>
    <row r="560679" spans="16:16" x14ac:dyDescent="0.3">
      <c r="P560679" s="83"/>
    </row>
    <row r="560680" spans="16:16" x14ac:dyDescent="0.3">
      <c r="P560680" s="83"/>
    </row>
    <row r="560681" spans="16:16" x14ac:dyDescent="0.3">
      <c r="P560681" s="83"/>
    </row>
    <row r="560682" spans="16:16" x14ac:dyDescent="0.3">
      <c r="P560682" s="83"/>
    </row>
    <row r="560683" spans="16:16" x14ac:dyDescent="0.3">
      <c r="P560683" s="83"/>
    </row>
    <row r="560684" spans="16:16" x14ac:dyDescent="0.3">
      <c r="P560684" s="83"/>
    </row>
    <row r="560685" spans="16:16" x14ac:dyDescent="0.3">
      <c r="P560685" s="83"/>
    </row>
    <row r="560686" spans="16:16" x14ac:dyDescent="0.3">
      <c r="P560686" s="83"/>
    </row>
    <row r="560687" spans="16:16" x14ac:dyDescent="0.3">
      <c r="P560687" s="83"/>
    </row>
    <row r="560688" spans="16:16" x14ac:dyDescent="0.3">
      <c r="P560688" s="83"/>
    </row>
    <row r="560689" spans="16:16" x14ac:dyDescent="0.3">
      <c r="P560689" s="83"/>
    </row>
    <row r="560690" spans="16:16" x14ac:dyDescent="0.3">
      <c r="P560690" s="83"/>
    </row>
    <row r="560691" spans="16:16" x14ac:dyDescent="0.3">
      <c r="P560691" s="83"/>
    </row>
    <row r="560692" spans="16:16" x14ac:dyDescent="0.3">
      <c r="P560692" s="83"/>
    </row>
    <row r="560693" spans="16:16" x14ac:dyDescent="0.3">
      <c r="P560693" s="83"/>
    </row>
    <row r="560694" spans="16:16" x14ac:dyDescent="0.3">
      <c r="P560694" s="83"/>
    </row>
    <row r="560695" spans="16:16" x14ac:dyDescent="0.3">
      <c r="P560695" s="83"/>
    </row>
    <row r="560696" spans="16:16" x14ac:dyDescent="0.3">
      <c r="P560696" s="83"/>
    </row>
    <row r="560697" spans="16:16" x14ac:dyDescent="0.3">
      <c r="P560697" s="83"/>
    </row>
    <row r="560698" spans="16:16" x14ac:dyDescent="0.3">
      <c r="P560698" s="83"/>
    </row>
    <row r="560699" spans="16:16" x14ac:dyDescent="0.3">
      <c r="P560699" s="83"/>
    </row>
    <row r="560700" spans="16:16" x14ac:dyDescent="0.3">
      <c r="P560700" s="83"/>
    </row>
    <row r="560701" spans="16:16" x14ac:dyDescent="0.3">
      <c r="P560701" s="83"/>
    </row>
    <row r="560702" spans="16:16" x14ac:dyDescent="0.3">
      <c r="P560702" s="83"/>
    </row>
    <row r="560703" spans="16:16" x14ac:dyDescent="0.3">
      <c r="P560703" s="83"/>
    </row>
    <row r="560704" spans="16:16" x14ac:dyDescent="0.3">
      <c r="P560704" s="83"/>
    </row>
    <row r="560705" spans="16:16" x14ac:dyDescent="0.3">
      <c r="P560705" s="83"/>
    </row>
    <row r="560706" spans="16:16" x14ac:dyDescent="0.3">
      <c r="P560706" s="83"/>
    </row>
    <row r="560707" spans="16:16" x14ac:dyDescent="0.3">
      <c r="P560707" s="83"/>
    </row>
    <row r="560708" spans="16:16" x14ac:dyDescent="0.3">
      <c r="P560708" s="83"/>
    </row>
    <row r="560709" spans="16:16" x14ac:dyDescent="0.3">
      <c r="P560709" s="83"/>
    </row>
    <row r="560710" spans="16:16" x14ac:dyDescent="0.3">
      <c r="P560710" s="83"/>
    </row>
    <row r="560711" spans="16:16" x14ac:dyDescent="0.3">
      <c r="P560711" s="83"/>
    </row>
    <row r="560712" spans="16:16" x14ac:dyDescent="0.3">
      <c r="P560712" s="83"/>
    </row>
    <row r="560713" spans="16:16" x14ac:dyDescent="0.3">
      <c r="P560713" s="83"/>
    </row>
    <row r="560714" spans="16:16" x14ac:dyDescent="0.3">
      <c r="P560714" s="83"/>
    </row>
    <row r="560715" spans="16:16" x14ac:dyDescent="0.3">
      <c r="P560715" s="83"/>
    </row>
    <row r="560716" spans="16:16" x14ac:dyDescent="0.3">
      <c r="P560716" s="83"/>
    </row>
    <row r="560717" spans="16:16" x14ac:dyDescent="0.3">
      <c r="P560717" s="83"/>
    </row>
    <row r="560718" spans="16:16" x14ac:dyDescent="0.3">
      <c r="P560718" s="83"/>
    </row>
    <row r="560719" spans="16:16" x14ac:dyDescent="0.3">
      <c r="P560719" s="83"/>
    </row>
    <row r="560720" spans="16:16" x14ac:dyDescent="0.3">
      <c r="P560720" s="83"/>
    </row>
    <row r="560721" spans="16:16" x14ac:dyDescent="0.3">
      <c r="P560721" s="83"/>
    </row>
    <row r="560722" spans="16:16" x14ac:dyDescent="0.3">
      <c r="P560722" s="83"/>
    </row>
    <row r="560723" spans="16:16" x14ac:dyDescent="0.3">
      <c r="P560723" s="83"/>
    </row>
    <row r="560724" spans="16:16" x14ac:dyDescent="0.3">
      <c r="P560724" s="83"/>
    </row>
    <row r="560725" spans="16:16" x14ac:dyDescent="0.3">
      <c r="P560725" s="83"/>
    </row>
    <row r="560726" spans="16:16" x14ac:dyDescent="0.3">
      <c r="P560726" s="83"/>
    </row>
    <row r="560727" spans="16:16" x14ac:dyDescent="0.3">
      <c r="P560727" s="83"/>
    </row>
    <row r="560728" spans="16:16" x14ac:dyDescent="0.3">
      <c r="P560728" s="83"/>
    </row>
    <row r="560729" spans="16:16" x14ac:dyDescent="0.3">
      <c r="P560729" s="83"/>
    </row>
    <row r="560730" spans="16:16" x14ac:dyDescent="0.3">
      <c r="P560730" s="83"/>
    </row>
    <row r="560731" spans="16:16" x14ac:dyDescent="0.3">
      <c r="P560731" s="83"/>
    </row>
    <row r="560732" spans="16:16" x14ac:dyDescent="0.3">
      <c r="P560732" s="83"/>
    </row>
    <row r="560733" spans="16:16" x14ac:dyDescent="0.3">
      <c r="P560733" s="83"/>
    </row>
    <row r="560734" spans="16:16" x14ac:dyDescent="0.3">
      <c r="P560734" s="83"/>
    </row>
    <row r="560735" spans="16:16" x14ac:dyDescent="0.3">
      <c r="P560735" s="83"/>
    </row>
    <row r="560736" spans="16:16" x14ac:dyDescent="0.3">
      <c r="P560736" s="83"/>
    </row>
    <row r="560737" spans="16:16" x14ac:dyDescent="0.3">
      <c r="P560737" s="83"/>
    </row>
    <row r="560738" spans="16:16" x14ac:dyDescent="0.3">
      <c r="P560738" s="83"/>
    </row>
    <row r="560739" spans="16:16" x14ac:dyDescent="0.3">
      <c r="P560739" s="83"/>
    </row>
    <row r="560740" spans="16:16" x14ac:dyDescent="0.3">
      <c r="P560740" s="83"/>
    </row>
    <row r="560741" spans="16:16" x14ac:dyDescent="0.3">
      <c r="P560741" s="83"/>
    </row>
    <row r="560742" spans="16:16" x14ac:dyDescent="0.3">
      <c r="P560742" s="83"/>
    </row>
    <row r="560743" spans="16:16" x14ac:dyDescent="0.3">
      <c r="P560743" s="83"/>
    </row>
    <row r="560744" spans="16:16" x14ac:dyDescent="0.3">
      <c r="P560744" s="83"/>
    </row>
    <row r="560745" spans="16:16" x14ac:dyDescent="0.3">
      <c r="P560745" s="83"/>
    </row>
    <row r="560746" spans="16:16" x14ac:dyDescent="0.3">
      <c r="P560746" s="83"/>
    </row>
    <row r="560747" spans="16:16" x14ac:dyDescent="0.3">
      <c r="P560747" s="83"/>
    </row>
    <row r="560748" spans="16:16" x14ac:dyDescent="0.3">
      <c r="P560748" s="83"/>
    </row>
    <row r="560749" spans="16:16" x14ac:dyDescent="0.3">
      <c r="P560749" s="83"/>
    </row>
    <row r="560750" spans="16:16" x14ac:dyDescent="0.3">
      <c r="P560750" s="83"/>
    </row>
    <row r="560751" spans="16:16" x14ac:dyDescent="0.3">
      <c r="P560751" s="83"/>
    </row>
    <row r="560752" spans="16:16" x14ac:dyDescent="0.3">
      <c r="P560752" s="83"/>
    </row>
    <row r="560753" spans="16:16" x14ac:dyDescent="0.3">
      <c r="P560753" s="83"/>
    </row>
    <row r="560754" spans="16:16" x14ac:dyDescent="0.3">
      <c r="P560754" s="83"/>
    </row>
    <row r="560755" spans="16:16" x14ac:dyDescent="0.3">
      <c r="P560755" s="83"/>
    </row>
    <row r="560756" spans="16:16" x14ac:dyDescent="0.3">
      <c r="P560756" s="83"/>
    </row>
    <row r="560757" spans="16:16" x14ac:dyDescent="0.3">
      <c r="P560757" s="83"/>
    </row>
    <row r="560758" spans="16:16" x14ac:dyDescent="0.3">
      <c r="P560758" s="83"/>
    </row>
    <row r="560759" spans="16:16" x14ac:dyDescent="0.3">
      <c r="P560759" s="83"/>
    </row>
    <row r="560760" spans="16:16" x14ac:dyDescent="0.3">
      <c r="P560760" s="83"/>
    </row>
    <row r="560761" spans="16:16" x14ac:dyDescent="0.3">
      <c r="P560761" s="83"/>
    </row>
    <row r="560762" spans="16:16" x14ac:dyDescent="0.3">
      <c r="P560762" s="83"/>
    </row>
    <row r="560763" spans="16:16" x14ac:dyDescent="0.3">
      <c r="P560763" s="83"/>
    </row>
    <row r="560764" spans="16:16" x14ac:dyDescent="0.3">
      <c r="P560764" s="83"/>
    </row>
    <row r="560765" spans="16:16" x14ac:dyDescent="0.3">
      <c r="P560765" s="83"/>
    </row>
    <row r="560766" spans="16:16" x14ac:dyDescent="0.3">
      <c r="P560766" s="83"/>
    </row>
    <row r="560767" spans="16:16" x14ac:dyDescent="0.3">
      <c r="P560767" s="83"/>
    </row>
    <row r="560768" spans="16:16" x14ac:dyDescent="0.3">
      <c r="P560768" s="83"/>
    </row>
    <row r="560769" spans="16:16" x14ac:dyDescent="0.3">
      <c r="P560769" s="83"/>
    </row>
    <row r="560770" spans="16:16" x14ac:dyDescent="0.3">
      <c r="P560770" s="83"/>
    </row>
    <row r="560771" spans="16:16" x14ac:dyDescent="0.3">
      <c r="P560771" s="83"/>
    </row>
    <row r="560772" spans="16:16" x14ac:dyDescent="0.3">
      <c r="P560772" s="83"/>
    </row>
    <row r="560773" spans="16:16" x14ac:dyDescent="0.3">
      <c r="P560773" s="83"/>
    </row>
    <row r="560774" spans="16:16" x14ac:dyDescent="0.3">
      <c r="P560774" s="83"/>
    </row>
    <row r="560775" spans="16:16" x14ac:dyDescent="0.3">
      <c r="P560775" s="83"/>
    </row>
    <row r="560776" spans="16:16" x14ac:dyDescent="0.3">
      <c r="P560776" s="83"/>
    </row>
    <row r="560777" spans="16:16" x14ac:dyDescent="0.3">
      <c r="P560777" s="83"/>
    </row>
    <row r="560778" spans="16:16" x14ac:dyDescent="0.3">
      <c r="P560778" s="83"/>
    </row>
    <row r="560779" spans="16:16" x14ac:dyDescent="0.3">
      <c r="P560779" s="83"/>
    </row>
    <row r="560780" spans="16:16" x14ac:dyDescent="0.3">
      <c r="P560780" s="83"/>
    </row>
    <row r="560781" spans="16:16" x14ac:dyDescent="0.3">
      <c r="P560781" s="83"/>
    </row>
    <row r="560782" spans="16:16" x14ac:dyDescent="0.3">
      <c r="P560782" s="83"/>
    </row>
    <row r="560783" spans="16:16" x14ac:dyDescent="0.3">
      <c r="P560783" s="83"/>
    </row>
    <row r="560784" spans="16:16" x14ac:dyDescent="0.3">
      <c r="P560784" s="83"/>
    </row>
    <row r="560785" spans="16:16" x14ac:dyDescent="0.3">
      <c r="P560785" s="83"/>
    </row>
    <row r="560786" spans="16:16" x14ac:dyDescent="0.3">
      <c r="P560786" s="83"/>
    </row>
    <row r="560787" spans="16:16" x14ac:dyDescent="0.3">
      <c r="P560787" s="83"/>
    </row>
    <row r="560788" spans="16:16" x14ac:dyDescent="0.3">
      <c r="P560788" s="83"/>
    </row>
    <row r="560789" spans="16:16" x14ac:dyDescent="0.3">
      <c r="P560789" s="83"/>
    </row>
    <row r="560790" spans="16:16" x14ac:dyDescent="0.3">
      <c r="P560790" s="83"/>
    </row>
    <row r="560791" spans="16:16" x14ac:dyDescent="0.3">
      <c r="P560791" s="83"/>
    </row>
    <row r="560792" spans="16:16" x14ac:dyDescent="0.3">
      <c r="P560792" s="83"/>
    </row>
    <row r="560793" spans="16:16" x14ac:dyDescent="0.3">
      <c r="P560793" s="83"/>
    </row>
    <row r="560794" spans="16:16" x14ac:dyDescent="0.3">
      <c r="P560794" s="83"/>
    </row>
    <row r="560795" spans="16:16" x14ac:dyDescent="0.3">
      <c r="P560795" s="83"/>
    </row>
    <row r="560796" spans="16:16" x14ac:dyDescent="0.3">
      <c r="P560796" s="83"/>
    </row>
    <row r="560797" spans="16:16" x14ac:dyDescent="0.3">
      <c r="P560797" s="83"/>
    </row>
    <row r="560798" spans="16:16" x14ac:dyDescent="0.3">
      <c r="P560798" s="83"/>
    </row>
    <row r="560799" spans="16:16" x14ac:dyDescent="0.3">
      <c r="P560799" s="83"/>
    </row>
    <row r="560800" spans="16:16" x14ac:dyDescent="0.3">
      <c r="P560800" s="83"/>
    </row>
    <row r="560801" spans="16:16" x14ac:dyDescent="0.3">
      <c r="P560801" s="83"/>
    </row>
    <row r="560802" spans="16:16" x14ac:dyDescent="0.3">
      <c r="P560802" s="83"/>
    </row>
    <row r="560803" spans="16:16" x14ac:dyDescent="0.3">
      <c r="P560803" s="83"/>
    </row>
    <row r="560804" spans="16:16" x14ac:dyDescent="0.3">
      <c r="P560804" s="83"/>
    </row>
    <row r="560805" spans="16:16" x14ac:dyDescent="0.3">
      <c r="P560805" s="83"/>
    </row>
    <row r="560806" spans="16:16" x14ac:dyDescent="0.3">
      <c r="P560806" s="83"/>
    </row>
    <row r="560807" spans="16:16" x14ac:dyDescent="0.3">
      <c r="P560807" s="83"/>
    </row>
    <row r="560808" spans="16:16" x14ac:dyDescent="0.3">
      <c r="P560808" s="83"/>
    </row>
    <row r="560809" spans="16:16" x14ac:dyDescent="0.3">
      <c r="P560809" s="83"/>
    </row>
    <row r="560810" spans="16:16" x14ac:dyDescent="0.3">
      <c r="P560810" s="83"/>
    </row>
    <row r="560811" spans="16:16" x14ac:dyDescent="0.3">
      <c r="P560811" s="83"/>
    </row>
    <row r="560812" spans="16:16" x14ac:dyDescent="0.3">
      <c r="P560812" s="83"/>
    </row>
    <row r="560813" spans="16:16" x14ac:dyDescent="0.3">
      <c r="P560813" s="83"/>
    </row>
    <row r="560814" spans="16:16" x14ac:dyDescent="0.3">
      <c r="P560814" s="83"/>
    </row>
    <row r="560815" spans="16:16" x14ac:dyDescent="0.3">
      <c r="P560815" s="83"/>
    </row>
    <row r="560816" spans="16:16" x14ac:dyDescent="0.3">
      <c r="P560816" s="83"/>
    </row>
    <row r="560817" spans="16:16" x14ac:dyDescent="0.3">
      <c r="P560817" s="83"/>
    </row>
    <row r="560818" spans="16:16" x14ac:dyDescent="0.3">
      <c r="P560818" s="83"/>
    </row>
    <row r="560819" spans="16:16" x14ac:dyDescent="0.3">
      <c r="P560819" s="83"/>
    </row>
    <row r="560820" spans="16:16" x14ac:dyDescent="0.3">
      <c r="P560820" s="83"/>
    </row>
    <row r="560821" spans="16:16" x14ac:dyDescent="0.3">
      <c r="P560821" s="83"/>
    </row>
    <row r="560822" spans="16:16" x14ac:dyDescent="0.3">
      <c r="P560822" s="83"/>
    </row>
    <row r="560823" spans="16:16" x14ac:dyDescent="0.3">
      <c r="P560823" s="83"/>
    </row>
    <row r="560824" spans="16:16" x14ac:dyDescent="0.3">
      <c r="P560824" s="83"/>
    </row>
    <row r="560825" spans="16:16" x14ac:dyDescent="0.3">
      <c r="P560825" s="83"/>
    </row>
    <row r="560826" spans="16:16" x14ac:dyDescent="0.3">
      <c r="P560826" s="83"/>
    </row>
    <row r="560827" spans="16:16" x14ac:dyDescent="0.3">
      <c r="P560827" s="83"/>
    </row>
    <row r="560828" spans="16:16" x14ac:dyDescent="0.3">
      <c r="P560828" s="83"/>
    </row>
    <row r="560829" spans="16:16" x14ac:dyDescent="0.3">
      <c r="P560829" s="83"/>
    </row>
    <row r="560830" spans="16:16" x14ac:dyDescent="0.3">
      <c r="P560830" s="83"/>
    </row>
    <row r="560831" spans="16:16" x14ac:dyDescent="0.3">
      <c r="P560831" s="83"/>
    </row>
    <row r="560832" spans="16:16" x14ac:dyDescent="0.3">
      <c r="P560832" s="83"/>
    </row>
    <row r="560833" spans="16:16" x14ac:dyDescent="0.3">
      <c r="P560833" s="83"/>
    </row>
    <row r="560834" spans="16:16" x14ac:dyDescent="0.3">
      <c r="P560834" s="83"/>
    </row>
    <row r="560835" spans="16:16" x14ac:dyDescent="0.3">
      <c r="P560835" s="83"/>
    </row>
    <row r="560836" spans="16:16" x14ac:dyDescent="0.3">
      <c r="P560836" s="83"/>
    </row>
    <row r="560837" spans="16:16" x14ac:dyDescent="0.3">
      <c r="P560837" s="83"/>
    </row>
    <row r="560838" spans="16:16" x14ac:dyDescent="0.3">
      <c r="P560838" s="83"/>
    </row>
    <row r="560839" spans="16:16" x14ac:dyDescent="0.3">
      <c r="P560839" s="83"/>
    </row>
    <row r="560840" spans="16:16" x14ac:dyDescent="0.3">
      <c r="P560840" s="83"/>
    </row>
    <row r="560841" spans="16:16" x14ac:dyDescent="0.3">
      <c r="P560841" s="83"/>
    </row>
    <row r="560842" spans="16:16" x14ac:dyDescent="0.3">
      <c r="P560842" s="83"/>
    </row>
    <row r="560843" spans="16:16" x14ac:dyDescent="0.3">
      <c r="P560843" s="83"/>
    </row>
    <row r="560844" spans="16:16" x14ac:dyDescent="0.3">
      <c r="P560844" s="83"/>
    </row>
    <row r="560845" spans="16:16" x14ac:dyDescent="0.3">
      <c r="P560845" s="83"/>
    </row>
    <row r="560846" spans="16:16" x14ac:dyDescent="0.3">
      <c r="P560846" s="83"/>
    </row>
    <row r="560847" spans="16:16" x14ac:dyDescent="0.3">
      <c r="P560847" s="83"/>
    </row>
    <row r="560848" spans="16:16" x14ac:dyDescent="0.3">
      <c r="P560848" s="83"/>
    </row>
    <row r="560849" spans="16:16" x14ac:dyDescent="0.3">
      <c r="P560849" s="83"/>
    </row>
    <row r="560850" spans="16:16" x14ac:dyDescent="0.3">
      <c r="P560850" s="83"/>
    </row>
    <row r="560851" spans="16:16" x14ac:dyDescent="0.3">
      <c r="P560851" s="83"/>
    </row>
    <row r="560852" spans="16:16" x14ac:dyDescent="0.3">
      <c r="P560852" s="83"/>
    </row>
    <row r="560853" spans="16:16" x14ac:dyDescent="0.3">
      <c r="P560853" s="83"/>
    </row>
    <row r="560854" spans="16:16" x14ac:dyDescent="0.3">
      <c r="P560854" s="83"/>
    </row>
    <row r="560855" spans="16:16" x14ac:dyDescent="0.3">
      <c r="P560855" s="83"/>
    </row>
    <row r="560856" spans="16:16" x14ac:dyDescent="0.3">
      <c r="P560856" s="83"/>
    </row>
    <row r="560857" spans="16:16" x14ac:dyDescent="0.3">
      <c r="P560857" s="83"/>
    </row>
    <row r="560858" spans="16:16" x14ac:dyDescent="0.3">
      <c r="P560858" s="83"/>
    </row>
    <row r="560859" spans="16:16" x14ac:dyDescent="0.3">
      <c r="P560859" s="83"/>
    </row>
    <row r="560860" spans="16:16" x14ac:dyDescent="0.3">
      <c r="P560860" s="83"/>
    </row>
    <row r="560861" spans="16:16" x14ac:dyDescent="0.3">
      <c r="P560861" s="83"/>
    </row>
    <row r="560862" spans="16:16" x14ac:dyDescent="0.3">
      <c r="P560862" s="83"/>
    </row>
    <row r="560863" spans="16:16" x14ac:dyDescent="0.3">
      <c r="P560863" s="83"/>
    </row>
    <row r="560864" spans="16:16" x14ac:dyDescent="0.3">
      <c r="P560864" s="83"/>
    </row>
    <row r="560865" spans="16:16" x14ac:dyDescent="0.3">
      <c r="P560865" s="83"/>
    </row>
    <row r="560866" spans="16:16" x14ac:dyDescent="0.3">
      <c r="P560866" s="83"/>
    </row>
    <row r="560867" spans="16:16" x14ac:dyDescent="0.3">
      <c r="P560867" s="83"/>
    </row>
    <row r="560868" spans="16:16" x14ac:dyDescent="0.3">
      <c r="P560868" s="83"/>
    </row>
    <row r="560869" spans="16:16" x14ac:dyDescent="0.3">
      <c r="P560869" s="83"/>
    </row>
    <row r="560870" spans="16:16" x14ac:dyDescent="0.3">
      <c r="P560870" s="83"/>
    </row>
    <row r="560871" spans="16:16" x14ac:dyDescent="0.3">
      <c r="P560871" s="83"/>
    </row>
    <row r="560872" spans="16:16" x14ac:dyDescent="0.3">
      <c r="P560872" s="83"/>
    </row>
    <row r="560873" spans="16:16" x14ac:dyDescent="0.3">
      <c r="P560873" s="83"/>
    </row>
    <row r="560874" spans="16:16" x14ac:dyDescent="0.3">
      <c r="P560874" s="83"/>
    </row>
    <row r="560875" spans="16:16" x14ac:dyDescent="0.3">
      <c r="P560875" s="83"/>
    </row>
    <row r="560876" spans="16:16" x14ac:dyDescent="0.3">
      <c r="P560876" s="83"/>
    </row>
    <row r="560877" spans="16:16" x14ac:dyDescent="0.3">
      <c r="P560877" s="83"/>
    </row>
    <row r="560878" spans="16:16" x14ac:dyDescent="0.3">
      <c r="P560878" s="83"/>
    </row>
    <row r="560879" spans="16:16" x14ac:dyDescent="0.3">
      <c r="P560879" s="83"/>
    </row>
    <row r="560880" spans="16:16" x14ac:dyDescent="0.3">
      <c r="P560880" s="83"/>
    </row>
    <row r="560881" spans="16:16" x14ac:dyDescent="0.3">
      <c r="P560881" s="83"/>
    </row>
    <row r="560882" spans="16:16" x14ac:dyDescent="0.3">
      <c r="P560882" s="83"/>
    </row>
    <row r="560883" spans="16:16" x14ac:dyDescent="0.3">
      <c r="P560883" s="83"/>
    </row>
    <row r="560884" spans="16:16" x14ac:dyDescent="0.3">
      <c r="P560884" s="83"/>
    </row>
    <row r="560885" spans="16:16" x14ac:dyDescent="0.3">
      <c r="P560885" s="83"/>
    </row>
    <row r="560886" spans="16:16" x14ac:dyDescent="0.3">
      <c r="P560886" s="83"/>
    </row>
    <row r="560887" spans="16:16" x14ac:dyDescent="0.3">
      <c r="P560887" s="83"/>
    </row>
    <row r="560888" spans="16:16" x14ac:dyDescent="0.3">
      <c r="P560888" s="83"/>
    </row>
    <row r="560889" spans="16:16" x14ac:dyDescent="0.3">
      <c r="P560889" s="83"/>
    </row>
    <row r="560890" spans="16:16" x14ac:dyDescent="0.3">
      <c r="P560890" s="83"/>
    </row>
    <row r="560891" spans="16:16" x14ac:dyDescent="0.3">
      <c r="P560891" s="83"/>
    </row>
    <row r="560892" spans="16:16" x14ac:dyDescent="0.3">
      <c r="P560892" s="83"/>
    </row>
    <row r="560893" spans="16:16" x14ac:dyDescent="0.3">
      <c r="P560893" s="83"/>
    </row>
    <row r="560894" spans="16:16" x14ac:dyDescent="0.3">
      <c r="P560894" s="83"/>
    </row>
    <row r="560895" spans="16:16" x14ac:dyDescent="0.3">
      <c r="P560895" s="83"/>
    </row>
    <row r="560896" spans="16:16" x14ac:dyDescent="0.3">
      <c r="P560896" s="83"/>
    </row>
    <row r="560897" spans="16:16" x14ac:dyDescent="0.3">
      <c r="P560897" s="83"/>
    </row>
    <row r="560898" spans="16:16" x14ac:dyDescent="0.3">
      <c r="P560898" s="83"/>
    </row>
    <row r="560899" spans="16:16" x14ac:dyDescent="0.3">
      <c r="P560899" s="83"/>
    </row>
    <row r="560900" spans="16:16" x14ac:dyDescent="0.3">
      <c r="P560900" s="83"/>
    </row>
    <row r="560901" spans="16:16" x14ac:dyDescent="0.3">
      <c r="P560901" s="83"/>
    </row>
    <row r="560902" spans="16:16" x14ac:dyDescent="0.3">
      <c r="P560902" s="83"/>
    </row>
    <row r="560903" spans="16:16" x14ac:dyDescent="0.3">
      <c r="P560903" s="83"/>
    </row>
    <row r="560904" spans="16:16" x14ac:dyDescent="0.3">
      <c r="P560904" s="83"/>
    </row>
    <row r="560905" spans="16:16" x14ac:dyDescent="0.3">
      <c r="P560905" s="83"/>
    </row>
    <row r="560906" spans="16:16" x14ac:dyDescent="0.3">
      <c r="P560906" s="83"/>
    </row>
    <row r="560907" spans="16:16" x14ac:dyDescent="0.3">
      <c r="P560907" s="83"/>
    </row>
    <row r="560908" spans="16:16" x14ac:dyDescent="0.3">
      <c r="P560908" s="83"/>
    </row>
    <row r="560909" spans="16:16" x14ac:dyDescent="0.3">
      <c r="P560909" s="83"/>
    </row>
    <row r="560910" spans="16:16" x14ac:dyDescent="0.3">
      <c r="P560910" s="83"/>
    </row>
    <row r="560911" spans="16:16" x14ac:dyDescent="0.3">
      <c r="P560911" s="83"/>
    </row>
    <row r="560912" spans="16:16" x14ac:dyDescent="0.3">
      <c r="P560912" s="83"/>
    </row>
    <row r="560913" spans="16:16" x14ac:dyDescent="0.3">
      <c r="P560913" s="83"/>
    </row>
    <row r="560914" spans="16:16" x14ac:dyDescent="0.3">
      <c r="P560914" s="83"/>
    </row>
    <row r="560915" spans="16:16" x14ac:dyDescent="0.3">
      <c r="P560915" s="83"/>
    </row>
    <row r="560916" spans="16:16" x14ac:dyDescent="0.3">
      <c r="P560916" s="83"/>
    </row>
    <row r="560917" spans="16:16" x14ac:dyDescent="0.3">
      <c r="P560917" s="83"/>
    </row>
    <row r="560918" spans="16:16" x14ac:dyDescent="0.3">
      <c r="P560918" s="83"/>
    </row>
    <row r="560919" spans="16:16" x14ac:dyDescent="0.3">
      <c r="P560919" s="83"/>
    </row>
    <row r="560920" spans="16:16" x14ac:dyDescent="0.3">
      <c r="P560920" s="83"/>
    </row>
    <row r="560921" spans="16:16" x14ac:dyDescent="0.3">
      <c r="P560921" s="83"/>
    </row>
    <row r="560922" spans="16:16" x14ac:dyDescent="0.3">
      <c r="P560922" s="83"/>
    </row>
    <row r="560923" spans="16:16" x14ac:dyDescent="0.3">
      <c r="P560923" s="83"/>
    </row>
    <row r="560924" spans="16:16" x14ac:dyDescent="0.3">
      <c r="P560924" s="83"/>
    </row>
    <row r="560925" spans="16:16" x14ac:dyDescent="0.3">
      <c r="P560925" s="83"/>
    </row>
    <row r="560926" spans="16:16" x14ac:dyDescent="0.3">
      <c r="P560926" s="83"/>
    </row>
    <row r="560927" spans="16:16" x14ac:dyDescent="0.3">
      <c r="P560927" s="83"/>
    </row>
    <row r="560928" spans="16:16" x14ac:dyDescent="0.3">
      <c r="P560928" s="83"/>
    </row>
    <row r="560929" spans="16:16" x14ac:dyDescent="0.3">
      <c r="P560929" s="83"/>
    </row>
    <row r="560930" spans="16:16" x14ac:dyDescent="0.3">
      <c r="P560930" s="83"/>
    </row>
    <row r="560931" spans="16:16" x14ac:dyDescent="0.3">
      <c r="P560931" s="83"/>
    </row>
    <row r="560932" spans="16:16" x14ac:dyDescent="0.3">
      <c r="P560932" s="83"/>
    </row>
    <row r="560933" spans="16:16" x14ac:dyDescent="0.3">
      <c r="P560933" s="83"/>
    </row>
    <row r="560934" spans="16:16" x14ac:dyDescent="0.3">
      <c r="P560934" s="83"/>
    </row>
    <row r="560935" spans="16:16" x14ac:dyDescent="0.3">
      <c r="P560935" s="83"/>
    </row>
    <row r="560936" spans="16:16" x14ac:dyDescent="0.3">
      <c r="P560936" s="83"/>
    </row>
    <row r="560937" spans="16:16" x14ac:dyDescent="0.3">
      <c r="P560937" s="83"/>
    </row>
    <row r="560938" spans="16:16" x14ac:dyDescent="0.3">
      <c r="P560938" s="83"/>
    </row>
    <row r="560939" spans="16:16" x14ac:dyDescent="0.3">
      <c r="P560939" s="83"/>
    </row>
    <row r="560940" spans="16:16" x14ac:dyDescent="0.3">
      <c r="P560940" s="83"/>
    </row>
    <row r="560941" spans="16:16" x14ac:dyDescent="0.3">
      <c r="P560941" s="83"/>
    </row>
    <row r="560942" spans="16:16" x14ac:dyDescent="0.3">
      <c r="P560942" s="83"/>
    </row>
    <row r="560943" spans="16:16" x14ac:dyDescent="0.3">
      <c r="P560943" s="83"/>
    </row>
    <row r="560944" spans="16:16" x14ac:dyDescent="0.3">
      <c r="P560944" s="83"/>
    </row>
    <row r="560945" spans="16:16" x14ac:dyDescent="0.3">
      <c r="P560945" s="83"/>
    </row>
    <row r="560946" spans="16:16" x14ac:dyDescent="0.3">
      <c r="P560946" s="83"/>
    </row>
    <row r="560947" spans="16:16" x14ac:dyDescent="0.3">
      <c r="P560947" s="83"/>
    </row>
    <row r="560948" spans="16:16" x14ac:dyDescent="0.3">
      <c r="P560948" s="83"/>
    </row>
    <row r="560949" spans="16:16" x14ac:dyDescent="0.3">
      <c r="P560949" s="83"/>
    </row>
    <row r="560950" spans="16:16" x14ac:dyDescent="0.3">
      <c r="P560950" s="83"/>
    </row>
    <row r="560951" spans="16:16" x14ac:dyDescent="0.3">
      <c r="P560951" s="83"/>
    </row>
    <row r="560952" spans="16:16" x14ac:dyDescent="0.3">
      <c r="P560952" s="83"/>
    </row>
    <row r="560953" spans="16:16" x14ac:dyDescent="0.3">
      <c r="P560953" s="83"/>
    </row>
    <row r="560954" spans="16:16" x14ac:dyDescent="0.3">
      <c r="P560954" s="83"/>
    </row>
    <row r="560955" spans="16:16" x14ac:dyDescent="0.3">
      <c r="P560955" s="83"/>
    </row>
    <row r="560956" spans="16:16" x14ac:dyDescent="0.3">
      <c r="P560956" s="83"/>
    </row>
    <row r="560957" spans="16:16" x14ac:dyDescent="0.3">
      <c r="P560957" s="83"/>
    </row>
    <row r="560958" spans="16:16" x14ac:dyDescent="0.3">
      <c r="P560958" s="83"/>
    </row>
    <row r="560959" spans="16:16" x14ac:dyDescent="0.3">
      <c r="P560959" s="83"/>
    </row>
    <row r="560960" spans="16:16" x14ac:dyDescent="0.3">
      <c r="P560960" s="83"/>
    </row>
    <row r="560961" spans="16:16" x14ac:dyDescent="0.3">
      <c r="P560961" s="83"/>
    </row>
    <row r="560962" spans="16:16" x14ac:dyDescent="0.3">
      <c r="P560962" s="83"/>
    </row>
    <row r="560963" spans="16:16" x14ac:dyDescent="0.3">
      <c r="P560963" s="83"/>
    </row>
    <row r="560964" spans="16:16" x14ac:dyDescent="0.3">
      <c r="P560964" s="83"/>
    </row>
    <row r="560965" spans="16:16" x14ac:dyDescent="0.3">
      <c r="P560965" s="83"/>
    </row>
    <row r="560966" spans="16:16" x14ac:dyDescent="0.3">
      <c r="P560966" s="83"/>
    </row>
    <row r="560967" spans="16:16" x14ac:dyDescent="0.3">
      <c r="P560967" s="83"/>
    </row>
    <row r="560968" spans="16:16" x14ac:dyDescent="0.3">
      <c r="P560968" s="83"/>
    </row>
    <row r="560969" spans="16:16" x14ac:dyDescent="0.3">
      <c r="P560969" s="83"/>
    </row>
    <row r="560970" spans="16:16" x14ac:dyDescent="0.3">
      <c r="P560970" s="83"/>
    </row>
    <row r="560971" spans="16:16" x14ac:dyDescent="0.3">
      <c r="P560971" s="83"/>
    </row>
    <row r="560972" spans="16:16" x14ac:dyDescent="0.3">
      <c r="P560972" s="83"/>
    </row>
    <row r="560973" spans="16:16" x14ac:dyDescent="0.3">
      <c r="P560973" s="83"/>
    </row>
    <row r="560974" spans="16:16" x14ac:dyDescent="0.3">
      <c r="P560974" s="83"/>
    </row>
    <row r="560975" spans="16:16" x14ac:dyDescent="0.3">
      <c r="P560975" s="83"/>
    </row>
    <row r="560976" spans="16:16" x14ac:dyDescent="0.3">
      <c r="P560976" s="83"/>
    </row>
    <row r="560977" spans="16:16" x14ac:dyDescent="0.3">
      <c r="P560977" s="83"/>
    </row>
    <row r="560978" spans="16:16" x14ac:dyDescent="0.3">
      <c r="P560978" s="83"/>
    </row>
    <row r="560979" spans="16:16" x14ac:dyDescent="0.3">
      <c r="P560979" s="83"/>
    </row>
    <row r="560980" spans="16:16" x14ac:dyDescent="0.3">
      <c r="P560980" s="83"/>
    </row>
    <row r="560981" spans="16:16" x14ac:dyDescent="0.3">
      <c r="P560981" s="83"/>
    </row>
    <row r="560982" spans="16:16" x14ac:dyDescent="0.3">
      <c r="P560982" s="83"/>
    </row>
    <row r="560983" spans="16:16" x14ac:dyDescent="0.3">
      <c r="P560983" s="83"/>
    </row>
    <row r="560984" spans="16:16" x14ac:dyDescent="0.3">
      <c r="P560984" s="83"/>
    </row>
    <row r="560985" spans="16:16" x14ac:dyDescent="0.3">
      <c r="P560985" s="83"/>
    </row>
    <row r="560986" spans="16:16" x14ac:dyDescent="0.3">
      <c r="P560986" s="83"/>
    </row>
    <row r="560987" spans="16:16" x14ac:dyDescent="0.3">
      <c r="P560987" s="83"/>
    </row>
    <row r="560988" spans="16:16" x14ac:dyDescent="0.3">
      <c r="P560988" s="83"/>
    </row>
    <row r="560989" spans="16:16" x14ac:dyDescent="0.3">
      <c r="P560989" s="83"/>
    </row>
    <row r="560990" spans="16:16" x14ac:dyDescent="0.3">
      <c r="P560990" s="83"/>
    </row>
    <row r="560991" spans="16:16" x14ac:dyDescent="0.3">
      <c r="P560991" s="83"/>
    </row>
    <row r="560992" spans="16:16" x14ac:dyDescent="0.3">
      <c r="P560992" s="83"/>
    </row>
    <row r="560993" spans="16:16" x14ac:dyDescent="0.3">
      <c r="P560993" s="83"/>
    </row>
    <row r="560994" spans="16:16" x14ac:dyDescent="0.3">
      <c r="P560994" s="83"/>
    </row>
    <row r="560995" spans="16:16" x14ac:dyDescent="0.3">
      <c r="P560995" s="83"/>
    </row>
    <row r="560996" spans="16:16" x14ac:dyDescent="0.3">
      <c r="P560996" s="83"/>
    </row>
    <row r="560997" spans="16:16" x14ac:dyDescent="0.3">
      <c r="P560997" s="83"/>
    </row>
    <row r="560998" spans="16:16" x14ac:dyDescent="0.3">
      <c r="P560998" s="83"/>
    </row>
    <row r="560999" spans="16:16" x14ac:dyDescent="0.3">
      <c r="P560999" s="83"/>
    </row>
    <row r="561000" spans="16:16" x14ac:dyDescent="0.3">
      <c r="P561000" s="83"/>
    </row>
    <row r="561001" spans="16:16" x14ac:dyDescent="0.3">
      <c r="P561001" s="83"/>
    </row>
    <row r="561002" spans="16:16" x14ac:dyDescent="0.3">
      <c r="P561002" s="83"/>
    </row>
    <row r="561003" spans="16:16" x14ac:dyDescent="0.3">
      <c r="P561003" s="83"/>
    </row>
    <row r="561004" spans="16:16" x14ac:dyDescent="0.3">
      <c r="P561004" s="83"/>
    </row>
    <row r="561005" spans="16:16" x14ac:dyDescent="0.3">
      <c r="P561005" s="83"/>
    </row>
    <row r="561006" spans="16:16" x14ac:dyDescent="0.3">
      <c r="P561006" s="83"/>
    </row>
    <row r="561007" spans="16:16" x14ac:dyDescent="0.3">
      <c r="P561007" s="83"/>
    </row>
    <row r="561008" spans="16:16" x14ac:dyDescent="0.3">
      <c r="P561008" s="83"/>
    </row>
    <row r="561009" spans="16:16" x14ac:dyDescent="0.3">
      <c r="P561009" s="83"/>
    </row>
    <row r="561010" spans="16:16" x14ac:dyDescent="0.3">
      <c r="P561010" s="83"/>
    </row>
    <row r="561011" spans="16:16" x14ac:dyDescent="0.3">
      <c r="P561011" s="83"/>
    </row>
    <row r="561012" spans="16:16" x14ac:dyDescent="0.3">
      <c r="P561012" s="83"/>
    </row>
    <row r="561013" spans="16:16" x14ac:dyDescent="0.3">
      <c r="P561013" s="83"/>
    </row>
    <row r="561014" spans="16:16" x14ac:dyDescent="0.3">
      <c r="P561014" s="83"/>
    </row>
    <row r="561015" spans="16:16" x14ac:dyDescent="0.3">
      <c r="P561015" s="83"/>
    </row>
    <row r="561016" spans="16:16" x14ac:dyDescent="0.3">
      <c r="P561016" s="83"/>
    </row>
    <row r="561017" spans="16:16" x14ac:dyDescent="0.3">
      <c r="P561017" s="83"/>
    </row>
    <row r="561018" spans="16:16" x14ac:dyDescent="0.3">
      <c r="P561018" s="83"/>
    </row>
    <row r="561019" spans="16:16" x14ac:dyDescent="0.3">
      <c r="P561019" s="83"/>
    </row>
    <row r="561020" spans="16:16" x14ac:dyDescent="0.3">
      <c r="P561020" s="83"/>
    </row>
    <row r="561021" spans="16:16" x14ac:dyDescent="0.3">
      <c r="P561021" s="83"/>
    </row>
    <row r="561022" spans="16:16" x14ac:dyDescent="0.3">
      <c r="P561022" s="83"/>
    </row>
    <row r="561023" spans="16:16" x14ac:dyDescent="0.3">
      <c r="P561023" s="83"/>
    </row>
    <row r="561024" spans="16:16" x14ac:dyDescent="0.3">
      <c r="P561024" s="83"/>
    </row>
    <row r="561025" spans="16:16" x14ac:dyDescent="0.3">
      <c r="P561025" s="83"/>
    </row>
    <row r="561026" spans="16:16" x14ac:dyDescent="0.3">
      <c r="P561026" s="83"/>
    </row>
    <row r="561027" spans="16:16" x14ac:dyDescent="0.3">
      <c r="P561027" s="83"/>
    </row>
    <row r="561028" spans="16:16" x14ac:dyDescent="0.3">
      <c r="P561028" s="83"/>
    </row>
    <row r="561029" spans="16:16" x14ac:dyDescent="0.3">
      <c r="P561029" s="83"/>
    </row>
    <row r="561030" spans="16:16" x14ac:dyDescent="0.3">
      <c r="P561030" s="83"/>
    </row>
    <row r="561031" spans="16:16" x14ac:dyDescent="0.3">
      <c r="P561031" s="83"/>
    </row>
    <row r="561032" spans="16:16" x14ac:dyDescent="0.3">
      <c r="P561032" s="83"/>
    </row>
    <row r="561033" spans="16:16" x14ac:dyDescent="0.3">
      <c r="P561033" s="83"/>
    </row>
    <row r="561034" spans="16:16" x14ac:dyDescent="0.3">
      <c r="P561034" s="83"/>
    </row>
    <row r="561035" spans="16:16" x14ac:dyDescent="0.3">
      <c r="P561035" s="83"/>
    </row>
    <row r="561036" spans="16:16" x14ac:dyDescent="0.3">
      <c r="P561036" s="83"/>
    </row>
    <row r="561037" spans="16:16" x14ac:dyDescent="0.3">
      <c r="P561037" s="83"/>
    </row>
    <row r="561038" spans="16:16" x14ac:dyDescent="0.3">
      <c r="P561038" s="83"/>
    </row>
    <row r="561039" spans="16:16" x14ac:dyDescent="0.3">
      <c r="P561039" s="83"/>
    </row>
    <row r="561040" spans="16:16" x14ac:dyDescent="0.3">
      <c r="P561040" s="83"/>
    </row>
    <row r="561041" spans="16:16" x14ac:dyDescent="0.3">
      <c r="P561041" s="83"/>
    </row>
    <row r="561042" spans="16:16" x14ac:dyDescent="0.3">
      <c r="P561042" s="83"/>
    </row>
    <row r="561043" spans="16:16" x14ac:dyDescent="0.3">
      <c r="P561043" s="83"/>
    </row>
    <row r="561044" spans="16:16" x14ac:dyDescent="0.3">
      <c r="P561044" s="83"/>
    </row>
    <row r="561045" spans="16:16" x14ac:dyDescent="0.3">
      <c r="P561045" s="83"/>
    </row>
    <row r="561046" spans="16:16" x14ac:dyDescent="0.3">
      <c r="P561046" s="83"/>
    </row>
    <row r="561047" spans="16:16" x14ac:dyDescent="0.3">
      <c r="P561047" s="83"/>
    </row>
    <row r="561048" spans="16:16" x14ac:dyDescent="0.3">
      <c r="P561048" s="83"/>
    </row>
    <row r="561049" spans="16:16" x14ac:dyDescent="0.3">
      <c r="P561049" s="83"/>
    </row>
    <row r="561050" spans="16:16" x14ac:dyDescent="0.3">
      <c r="P561050" s="83"/>
    </row>
    <row r="561051" spans="16:16" x14ac:dyDescent="0.3">
      <c r="P561051" s="83"/>
    </row>
    <row r="561052" spans="16:16" x14ac:dyDescent="0.3">
      <c r="P561052" s="83"/>
    </row>
    <row r="561053" spans="16:16" x14ac:dyDescent="0.3">
      <c r="P561053" s="83"/>
    </row>
    <row r="561054" spans="16:16" x14ac:dyDescent="0.3">
      <c r="P561054" s="83"/>
    </row>
    <row r="561055" spans="16:16" x14ac:dyDescent="0.3">
      <c r="P561055" s="83"/>
    </row>
    <row r="561056" spans="16:16" x14ac:dyDescent="0.3">
      <c r="P561056" s="83"/>
    </row>
    <row r="561057" spans="16:16" x14ac:dyDescent="0.3">
      <c r="P561057" s="83"/>
    </row>
    <row r="561058" spans="16:16" x14ac:dyDescent="0.3">
      <c r="P561058" s="83"/>
    </row>
    <row r="561059" spans="16:16" x14ac:dyDescent="0.3">
      <c r="P561059" s="83"/>
    </row>
    <row r="561060" spans="16:16" x14ac:dyDescent="0.3">
      <c r="P561060" s="83"/>
    </row>
    <row r="561061" spans="16:16" x14ac:dyDescent="0.3">
      <c r="P561061" s="83"/>
    </row>
    <row r="561062" spans="16:16" x14ac:dyDescent="0.3">
      <c r="P561062" s="83"/>
    </row>
    <row r="561063" spans="16:16" x14ac:dyDescent="0.3">
      <c r="P561063" s="83"/>
    </row>
    <row r="561064" spans="16:16" x14ac:dyDescent="0.3">
      <c r="P561064" s="83"/>
    </row>
    <row r="561065" spans="16:16" x14ac:dyDescent="0.3">
      <c r="P561065" s="83"/>
    </row>
    <row r="561066" spans="16:16" x14ac:dyDescent="0.3">
      <c r="P561066" s="83"/>
    </row>
    <row r="561067" spans="16:16" x14ac:dyDescent="0.3">
      <c r="P561067" s="83"/>
    </row>
    <row r="561068" spans="16:16" x14ac:dyDescent="0.3">
      <c r="P561068" s="83"/>
    </row>
    <row r="561069" spans="16:16" x14ac:dyDescent="0.3">
      <c r="P561069" s="83"/>
    </row>
    <row r="561070" spans="16:16" x14ac:dyDescent="0.3">
      <c r="P561070" s="83"/>
    </row>
    <row r="561071" spans="16:16" x14ac:dyDescent="0.3">
      <c r="P561071" s="83"/>
    </row>
    <row r="561072" spans="16:16" x14ac:dyDescent="0.3">
      <c r="P561072" s="83"/>
    </row>
    <row r="561073" spans="16:16" x14ac:dyDescent="0.3">
      <c r="P561073" s="83"/>
    </row>
    <row r="561074" spans="16:16" x14ac:dyDescent="0.3">
      <c r="P561074" s="83"/>
    </row>
    <row r="561075" spans="16:16" x14ac:dyDescent="0.3">
      <c r="P561075" s="83"/>
    </row>
    <row r="561076" spans="16:16" x14ac:dyDescent="0.3">
      <c r="P561076" s="83"/>
    </row>
    <row r="561077" spans="16:16" x14ac:dyDescent="0.3">
      <c r="P561077" s="83"/>
    </row>
    <row r="561078" spans="16:16" x14ac:dyDescent="0.3">
      <c r="P561078" s="83"/>
    </row>
    <row r="561079" spans="16:16" x14ac:dyDescent="0.3">
      <c r="P561079" s="83"/>
    </row>
    <row r="561080" spans="16:16" x14ac:dyDescent="0.3">
      <c r="P561080" s="83"/>
    </row>
    <row r="561081" spans="16:16" x14ac:dyDescent="0.3">
      <c r="P561081" s="83"/>
    </row>
    <row r="561082" spans="16:16" x14ac:dyDescent="0.3">
      <c r="P561082" s="83"/>
    </row>
    <row r="561083" spans="16:16" x14ac:dyDescent="0.3">
      <c r="P561083" s="83"/>
    </row>
    <row r="561084" spans="16:16" x14ac:dyDescent="0.3">
      <c r="P561084" s="83"/>
    </row>
    <row r="561085" spans="16:16" x14ac:dyDescent="0.3">
      <c r="P561085" s="83"/>
    </row>
    <row r="561086" spans="16:16" x14ac:dyDescent="0.3">
      <c r="P561086" s="83"/>
    </row>
    <row r="561087" spans="16:16" x14ac:dyDescent="0.3">
      <c r="P561087" s="83"/>
    </row>
    <row r="561088" spans="16:16" x14ac:dyDescent="0.3">
      <c r="P561088" s="83"/>
    </row>
    <row r="561089" spans="16:16" x14ac:dyDescent="0.3">
      <c r="P561089" s="83"/>
    </row>
    <row r="561090" spans="16:16" x14ac:dyDescent="0.3">
      <c r="P561090" s="83"/>
    </row>
    <row r="561091" spans="16:16" x14ac:dyDescent="0.3">
      <c r="P561091" s="83"/>
    </row>
    <row r="561092" spans="16:16" x14ac:dyDescent="0.3">
      <c r="P561092" s="83"/>
    </row>
    <row r="561093" spans="16:16" x14ac:dyDescent="0.3">
      <c r="P561093" s="83"/>
    </row>
    <row r="561094" spans="16:16" x14ac:dyDescent="0.3">
      <c r="P561094" s="83"/>
    </row>
    <row r="561095" spans="16:16" x14ac:dyDescent="0.3">
      <c r="P561095" s="83"/>
    </row>
    <row r="561096" spans="16:16" x14ac:dyDescent="0.3">
      <c r="P561096" s="83"/>
    </row>
    <row r="561097" spans="16:16" x14ac:dyDescent="0.3">
      <c r="P561097" s="83"/>
    </row>
    <row r="561098" spans="16:16" x14ac:dyDescent="0.3">
      <c r="P561098" s="83"/>
    </row>
    <row r="561099" spans="16:16" x14ac:dyDescent="0.3">
      <c r="P561099" s="83"/>
    </row>
    <row r="561100" spans="16:16" x14ac:dyDescent="0.3">
      <c r="P561100" s="83"/>
    </row>
    <row r="561101" spans="16:16" x14ac:dyDescent="0.3">
      <c r="P561101" s="83"/>
    </row>
    <row r="561102" spans="16:16" x14ac:dyDescent="0.3">
      <c r="P561102" s="83"/>
    </row>
    <row r="561103" spans="16:16" x14ac:dyDescent="0.3">
      <c r="P561103" s="83"/>
    </row>
    <row r="561104" spans="16:16" x14ac:dyDescent="0.3">
      <c r="P561104" s="83"/>
    </row>
    <row r="561105" spans="16:16" x14ac:dyDescent="0.3">
      <c r="P561105" s="83"/>
    </row>
    <row r="561106" spans="16:16" x14ac:dyDescent="0.3">
      <c r="P561106" s="83"/>
    </row>
    <row r="561107" spans="16:16" x14ac:dyDescent="0.3">
      <c r="P561107" s="83"/>
    </row>
    <row r="561108" spans="16:16" x14ac:dyDescent="0.3">
      <c r="P561108" s="83"/>
    </row>
    <row r="561109" spans="16:16" x14ac:dyDescent="0.3">
      <c r="P561109" s="83"/>
    </row>
    <row r="561110" spans="16:16" x14ac:dyDescent="0.3">
      <c r="P561110" s="83"/>
    </row>
    <row r="561111" spans="16:16" x14ac:dyDescent="0.3">
      <c r="P561111" s="83"/>
    </row>
    <row r="561112" spans="16:16" x14ac:dyDescent="0.3">
      <c r="P561112" s="83"/>
    </row>
    <row r="561113" spans="16:16" x14ac:dyDescent="0.3">
      <c r="P561113" s="83"/>
    </row>
    <row r="561114" spans="16:16" x14ac:dyDescent="0.3">
      <c r="P561114" s="83"/>
    </row>
    <row r="561115" spans="16:16" x14ac:dyDescent="0.3">
      <c r="P561115" s="83"/>
    </row>
    <row r="561116" spans="16:16" x14ac:dyDescent="0.3">
      <c r="P561116" s="83"/>
    </row>
    <row r="561117" spans="16:16" x14ac:dyDescent="0.3">
      <c r="P561117" s="83"/>
    </row>
    <row r="561118" spans="16:16" x14ac:dyDescent="0.3">
      <c r="P561118" s="83"/>
    </row>
    <row r="561119" spans="16:16" x14ac:dyDescent="0.3">
      <c r="P561119" s="83"/>
    </row>
    <row r="561120" spans="16:16" x14ac:dyDescent="0.3">
      <c r="P561120" s="83"/>
    </row>
    <row r="561121" spans="16:16" x14ac:dyDescent="0.3">
      <c r="P561121" s="83"/>
    </row>
    <row r="561122" spans="16:16" x14ac:dyDescent="0.3">
      <c r="P561122" s="83"/>
    </row>
    <row r="561123" spans="16:16" x14ac:dyDescent="0.3">
      <c r="P561123" s="83"/>
    </row>
    <row r="561124" spans="16:16" x14ac:dyDescent="0.3">
      <c r="P561124" s="83"/>
    </row>
    <row r="561125" spans="16:16" x14ac:dyDescent="0.3">
      <c r="P561125" s="83"/>
    </row>
    <row r="561126" spans="16:16" x14ac:dyDescent="0.3">
      <c r="P561126" s="83"/>
    </row>
    <row r="561127" spans="16:16" x14ac:dyDescent="0.3">
      <c r="P561127" s="83"/>
    </row>
    <row r="561128" spans="16:16" x14ac:dyDescent="0.3">
      <c r="P561128" s="83"/>
    </row>
    <row r="561129" spans="16:16" x14ac:dyDescent="0.3">
      <c r="P561129" s="83"/>
    </row>
    <row r="561130" spans="16:16" x14ac:dyDescent="0.3">
      <c r="P561130" s="83"/>
    </row>
    <row r="561131" spans="16:16" x14ac:dyDescent="0.3">
      <c r="P561131" s="83"/>
    </row>
    <row r="561132" spans="16:16" x14ac:dyDescent="0.3">
      <c r="P561132" s="83"/>
    </row>
    <row r="561133" spans="16:16" x14ac:dyDescent="0.3">
      <c r="P561133" s="83"/>
    </row>
    <row r="561134" spans="16:16" x14ac:dyDescent="0.3">
      <c r="P561134" s="83"/>
    </row>
    <row r="561135" spans="16:16" x14ac:dyDescent="0.3">
      <c r="P561135" s="83"/>
    </row>
    <row r="561136" spans="16:16" x14ac:dyDescent="0.3">
      <c r="P561136" s="83"/>
    </row>
    <row r="561137" spans="16:16" x14ac:dyDescent="0.3">
      <c r="P561137" s="83"/>
    </row>
    <row r="561138" spans="16:16" x14ac:dyDescent="0.3">
      <c r="P561138" s="83"/>
    </row>
    <row r="561139" spans="16:16" x14ac:dyDescent="0.3">
      <c r="P561139" s="83"/>
    </row>
    <row r="561140" spans="16:16" x14ac:dyDescent="0.3">
      <c r="P561140" s="83"/>
    </row>
    <row r="561141" spans="16:16" x14ac:dyDescent="0.3">
      <c r="P561141" s="83"/>
    </row>
    <row r="561142" spans="16:16" x14ac:dyDescent="0.3">
      <c r="P561142" s="83"/>
    </row>
    <row r="561143" spans="16:16" x14ac:dyDescent="0.3">
      <c r="P561143" s="83"/>
    </row>
    <row r="561144" spans="16:16" x14ac:dyDescent="0.3">
      <c r="P561144" s="83"/>
    </row>
    <row r="561145" spans="16:16" x14ac:dyDescent="0.3">
      <c r="P561145" s="83"/>
    </row>
    <row r="561146" spans="16:16" x14ac:dyDescent="0.3">
      <c r="P561146" s="83"/>
    </row>
    <row r="561147" spans="16:16" x14ac:dyDescent="0.3">
      <c r="P561147" s="83"/>
    </row>
    <row r="561148" spans="16:16" x14ac:dyDescent="0.3">
      <c r="P561148" s="83"/>
    </row>
    <row r="561149" spans="16:16" x14ac:dyDescent="0.3">
      <c r="P561149" s="83"/>
    </row>
    <row r="561150" spans="16:16" x14ac:dyDescent="0.3">
      <c r="P561150" s="83"/>
    </row>
    <row r="561151" spans="16:16" x14ac:dyDescent="0.3">
      <c r="P561151" s="83"/>
    </row>
    <row r="561152" spans="16:16" x14ac:dyDescent="0.3">
      <c r="P561152" s="83"/>
    </row>
    <row r="561153" spans="16:16" x14ac:dyDescent="0.3">
      <c r="P561153" s="83"/>
    </row>
    <row r="561154" spans="16:16" x14ac:dyDescent="0.3">
      <c r="P561154" s="83"/>
    </row>
    <row r="561155" spans="16:16" x14ac:dyDescent="0.3">
      <c r="P561155" s="83"/>
    </row>
    <row r="561156" spans="16:16" x14ac:dyDescent="0.3">
      <c r="P561156" s="83"/>
    </row>
    <row r="561157" spans="16:16" x14ac:dyDescent="0.3">
      <c r="P561157" s="83"/>
    </row>
    <row r="561158" spans="16:16" x14ac:dyDescent="0.3">
      <c r="P561158" s="83"/>
    </row>
    <row r="561159" spans="16:16" x14ac:dyDescent="0.3">
      <c r="P561159" s="83"/>
    </row>
    <row r="561160" spans="16:16" x14ac:dyDescent="0.3">
      <c r="P561160" s="83"/>
    </row>
    <row r="561161" spans="16:16" x14ac:dyDescent="0.3">
      <c r="P561161" s="83"/>
    </row>
    <row r="561162" spans="16:16" x14ac:dyDescent="0.3">
      <c r="P561162" s="83"/>
    </row>
    <row r="561163" spans="16:16" x14ac:dyDescent="0.3">
      <c r="P561163" s="83"/>
    </row>
    <row r="561164" spans="16:16" x14ac:dyDescent="0.3">
      <c r="P561164" s="83"/>
    </row>
    <row r="561165" spans="16:16" x14ac:dyDescent="0.3">
      <c r="P561165" s="83"/>
    </row>
    <row r="561166" spans="16:16" x14ac:dyDescent="0.3">
      <c r="P561166" s="83"/>
    </row>
    <row r="561167" spans="16:16" x14ac:dyDescent="0.3">
      <c r="P561167" s="83"/>
    </row>
    <row r="561168" spans="16:16" x14ac:dyDescent="0.3">
      <c r="P561168" s="83"/>
    </row>
    <row r="561169" spans="16:16" x14ac:dyDescent="0.3">
      <c r="P561169" s="83"/>
    </row>
    <row r="561170" spans="16:16" x14ac:dyDescent="0.3">
      <c r="P561170" s="83"/>
    </row>
    <row r="561171" spans="16:16" x14ac:dyDescent="0.3">
      <c r="P561171" s="83"/>
    </row>
    <row r="561172" spans="16:16" x14ac:dyDescent="0.3">
      <c r="P561172" s="83"/>
    </row>
    <row r="561173" spans="16:16" x14ac:dyDescent="0.3">
      <c r="P561173" s="83"/>
    </row>
    <row r="561174" spans="16:16" x14ac:dyDescent="0.3">
      <c r="P561174" s="83"/>
    </row>
    <row r="561175" spans="16:16" x14ac:dyDescent="0.3">
      <c r="P561175" s="83"/>
    </row>
    <row r="561176" spans="16:16" x14ac:dyDescent="0.3">
      <c r="P561176" s="83"/>
    </row>
    <row r="561177" spans="16:16" x14ac:dyDescent="0.3">
      <c r="P561177" s="83"/>
    </row>
    <row r="561178" spans="16:16" x14ac:dyDescent="0.3">
      <c r="P561178" s="83"/>
    </row>
    <row r="561179" spans="16:16" x14ac:dyDescent="0.3">
      <c r="P561179" s="83"/>
    </row>
    <row r="561180" spans="16:16" x14ac:dyDescent="0.3">
      <c r="P561180" s="83"/>
    </row>
    <row r="561181" spans="16:16" x14ac:dyDescent="0.3">
      <c r="P561181" s="83"/>
    </row>
    <row r="561182" spans="16:16" x14ac:dyDescent="0.3">
      <c r="P561182" s="83"/>
    </row>
    <row r="561183" spans="16:16" x14ac:dyDescent="0.3">
      <c r="P561183" s="83"/>
    </row>
    <row r="561184" spans="16:16" x14ac:dyDescent="0.3">
      <c r="P561184" s="83"/>
    </row>
    <row r="561185" spans="16:16" x14ac:dyDescent="0.3">
      <c r="P561185" s="83"/>
    </row>
    <row r="561186" spans="16:16" x14ac:dyDescent="0.3">
      <c r="P561186" s="83"/>
    </row>
    <row r="561187" spans="16:16" x14ac:dyDescent="0.3">
      <c r="P561187" s="83"/>
    </row>
    <row r="561188" spans="16:16" x14ac:dyDescent="0.3">
      <c r="P561188" s="83"/>
    </row>
    <row r="561189" spans="16:16" x14ac:dyDescent="0.3">
      <c r="P561189" s="83"/>
    </row>
    <row r="561190" spans="16:16" x14ac:dyDescent="0.3">
      <c r="P561190" s="83"/>
    </row>
    <row r="561191" spans="16:16" x14ac:dyDescent="0.3">
      <c r="P561191" s="83"/>
    </row>
    <row r="561192" spans="16:16" x14ac:dyDescent="0.3">
      <c r="P561192" s="83"/>
    </row>
    <row r="561193" spans="16:16" x14ac:dyDescent="0.3">
      <c r="P561193" s="83"/>
    </row>
    <row r="561194" spans="16:16" x14ac:dyDescent="0.3">
      <c r="P561194" s="83"/>
    </row>
    <row r="561195" spans="16:16" x14ac:dyDescent="0.3">
      <c r="P561195" s="83"/>
    </row>
    <row r="561196" spans="16:16" x14ac:dyDescent="0.3">
      <c r="P561196" s="83"/>
    </row>
    <row r="561197" spans="16:16" x14ac:dyDescent="0.3">
      <c r="P561197" s="83"/>
    </row>
    <row r="561198" spans="16:16" x14ac:dyDescent="0.3">
      <c r="P561198" s="83"/>
    </row>
    <row r="561199" spans="16:16" x14ac:dyDescent="0.3">
      <c r="P561199" s="83"/>
    </row>
    <row r="561200" spans="16:16" x14ac:dyDescent="0.3">
      <c r="P561200" s="83"/>
    </row>
    <row r="561201" spans="16:16" x14ac:dyDescent="0.3">
      <c r="P561201" s="83"/>
    </row>
    <row r="561202" spans="16:16" x14ac:dyDescent="0.3">
      <c r="P561202" s="83"/>
    </row>
    <row r="561203" spans="16:16" x14ac:dyDescent="0.3">
      <c r="P561203" s="83"/>
    </row>
    <row r="561204" spans="16:16" x14ac:dyDescent="0.3">
      <c r="P561204" s="83"/>
    </row>
    <row r="561205" spans="16:16" x14ac:dyDescent="0.3">
      <c r="P561205" s="83"/>
    </row>
    <row r="561206" spans="16:16" x14ac:dyDescent="0.3">
      <c r="P561206" s="83"/>
    </row>
    <row r="561207" spans="16:16" x14ac:dyDescent="0.3">
      <c r="P561207" s="83"/>
    </row>
    <row r="561208" spans="16:16" x14ac:dyDescent="0.3">
      <c r="P561208" s="83"/>
    </row>
    <row r="561209" spans="16:16" x14ac:dyDescent="0.3">
      <c r="P561209" s="83"/>
    </row>
    <row r="561210" spans="16:16" x14ac:dyDescent="0.3">
      <c r="P561210" s="83"/>
    </row>
    <row r="561211" spans="16:16" x14ac:dyDescent="0.3">
      <c r="P561211" s="83"/>
    </row>
    <row r="561212" spans="16:16" x14ac:dyDescent="0.3">
      <c r="P561212" s="83"/>
    </row>
    <row r="561213" spans="16:16" x14ac:dyDescent="0.3">
      <c r="P561213" s="83"/>
    </row>
    <row r="561214" spans="16:16" x14ac:dyDescent="0.3">
      <c r="P561214" s="83"/>
    </row>
    <row r="561215" spans="16:16" x14ac:dyDescent="0.3">
      <c r="P561215" s="83"/>
    </row>
    <row r="561216" spans="16:16" x14ac:dyDescent="0.3">
      <c r="P561216" s="83"/>
    </row>
    <row r="561217" spans="16:16" x14ac:dyDescent="0.3">
      <c r="P561217" s="83"/>
    </row>
    <row r="561218" spans="16:16" x14ac:dyDescent="0.3">
      <c r="P561218" s="83"/>
    </row>
    <row r="561219" spans="16:16" x14ac:dyDescent="0.3">
      <c r="P561219" s="83"/>
    </row>
    <row r="561220" spans="16:16" x14ac:dyDescent="0.3">
      <c r="P561220" s="83"/>
    </row>
    <row r="561221" spans="16:16" x14ac:dyDescent="0.3">
      <c r="P561221" s="83"/>
    </row>
    <row r="561222" spans="16:16" x14ac:dyDescent="0.3">
      <c r="P561222" s="83"/>
    </row>
    <row r="561223" spans="16:16" x14ac:dyDescent="0.3">
      <c r="P561223" s="83"/>
    </row>
    <row r="561224" spans="16:16" x14ac:dyDescent="0.3">
      <c r="P561224" s="83"/>
    </row>
    <row r="561225" spans="16:16" x14ac:dyDescent="0.3">
      <c r="P561225" s="83"/>
    </row>
    <row r="561226" spans="16:16" x14ac:dyDescent="0.3">
      <c r="P561226" s="83"/>
    </row>
    <row r="561227" spans="16:16" x14ac:dyDescent="0.3">
      <c r="P561227" s="83"/>
    </row>
    <row r="561228" spans="16:16" x14ac:dyDescent="0.3">
      <c r="P561228" s="83"/>
    </row>
    <row r="561229" spans="16:16" x14ac:dyDescent="0.3">
      <c r="P561229" s="83"/>
    </row>
    <row r="561230" spans="16:16" x14ac:dyDescent="0.3">
      <c r="P561230" s="83"/>
    </row>
    <row r="561231" spans="16:16" x14ac:dyDescent="0.3">
      <c r="P561231" s="83"/>
    </row>
    <row r="561232" spans="16:16" x14ac:dyDescent="0.3">
      <c r="P561232" s="83"/>
    </row>
    <row r="561233" spans="16:16" x14ac:dyDescent="0.3">
      <c r="P561233" s="83"/>
    </row>
    <row r="561234" spans="16:16" x14ac:dyDescent="0.3">
      <c r="P561234" s="83"/>
    </row>
    <row r="561235" spans="16:16" x14ac:dyDescent="0.3">
      <c r="P561235" s="83"/>
    </row>
    <row r="561236" spans="16:16" x14ac:dyDescent="0.3">
      <c r="P561236" s="83"/>
    </row>
    <row r="561237" spans="16:16" x14ac:dyDescent="0.3">
      <c r="P561237" s="83"/>
    </row>
    <row r="561238" spans="16:16" x14ac:dyDescent="0.3">
      <c r="P561238" s="83"/>
    </row>
    <row r="561239" spans="16:16" x14ac:dyDescent="0.3">
      <c r="P561239" s="83"/>
    </row>
    <row r="561240" spans="16:16" x14ac:dyDescent="0.3">
      <c r="P561240" s="83"/>
    </row>
    <row r="561241" spans="16:16" x14ac:dyDescent="0.3">
      <c r="P561241" s="83"/>
    </row>
    <row r="561242" spans="16:16" x14ac:dyDescent="0.3">
      <c r="P561242" s="83"/>
    </row>
    <row r="561243" spans="16:16" x14ac:dyDescent="0.3">
      <c r="P561243" s="83"/>
    </row>
    <row r="561244" spans="16:16" x14ac:dyDescent="0.3">
      <c r="P561244" s="83"/>
    </row>
    <row r="561245" spans="16:16" x14ac:dyDescent="0.3">
      <c r="P561245" s="83"/>
    </row>
    <row r="561246" spans="16:16" x14ac:dyDescent="0.3">
      <c r="P561246" s="83"/>
    </row>
    <row r="561247" spans="16:16" x14ac:dyDescent="0.3">
      <c r="P561247" s="83"/>
    </row>
    <row r="561248" spans="16:16" x14ac:dyDescent="0.3">
      <c r="P561248" s="83"/>
    </row>
    <row r="561249" spans="16:16" x14ac:dyDescent="0.3">
      <c r="P561249" s="83"/>
    </row>
    <row r="561250" spans="16:16" x14ac:dyDescent="0.3">
      <c r="P561250" s="83"/>
    </row>
    <row r="561251" spans="16:16" x14ac:dyDescent="0.3">
      <c r="P561251" s="83"/>
    </row>
    <row r="561252" spans="16:16" x14ac:dyDescent="0.3">
      <c r="P561252" s="83"/>
    </row>
    <row r="561253" spans="16:16" x14ac:dyDescent="0.3">
      <c r="P561253" s="83"/>
    </row>
    <row r="561254" spans="16:16" x14ac:dyDescent="0.3">
      <c r="P561254" s="83"/>
    </row>
    <row r="561255" spans="16:16" x14ac:dyDescent="0.3">
      <c r="P561255" s="83"/>
    </row>
    <row r="561256" spans="16:16" x14ac:dyDescent="0.3">
      <c r="P561256" s="83"/>
    </row>
    <row r="561257" spans="16:16" x14ac:dyDescent="0.3">
      <c r="P561257" s="83"/>
    </row>
    <row r="561258" spans="16:16" x14ac:dyDescent="0.3">
      <c r="P561258" s="83"/>
    </row>
    <row r="561259" spans="16:16" x14ac:dyDescent="0.3">
      <c r="P561259" s="83"/>
    </row>
    <row r="561260" spans="16:16" x14ac:dyDescent="0.3">
      <c r="P561260" s="83"/>
    </row>
    <row r="561261" spans="16:16" x14ac:dyDescent="0.3">
      <c r="P561261" s="83"/>
    </row>
    <row r="561262" spans="16:16" x14ac:dyDescent="0.3">
      <c r="P561262" s="83"/>
    </row>
    <row r="561263" spans="16:16" x14ac:dyDescent="0.3">
      <c r="P561263" s="83"/>
    </row>
    <row r="561264" spans="16:16" x14ac:dyDescent="0.3">
      <c r="P561264" s="83"/>
    </row>
    <row r="561265" spans="16:16" x14ac:dyDescent="0.3">
      <c r="P561265" s="83"/>
    </row>
    <row r="561266" spans="16:16" x14ac:dyDescent="0.3">
      <c r="P561266" s="83"/>
    </row>
    <row r="561267" spans="16:16" x14ac:dyDescent="0.3">
      <c r="P561267" s="83"/>
    </row>
    <row r="561268" spans="16:16" x14ac:dyDescent="0.3">
      <c r="P561268" s="83"/>
    </row>
    <row r="561269" spans="16:16" x14ac:dyDescent="0.3">
      <c r="P561269" s="83"/>
    </row>
    <row r="561270" spans="16:16" x14ac:dyDescent="0.3">
      <c r="P561270" s="83"/>
    </row>
    <row r="561271" spans="16:16" x14ac:dyDescent="0.3">
      <c r="P561271" s="83"/>
    </row>
    <row r="561272" spans="16:16" x14ac:dyDescent="0.3">
      <c r="P561272" s="83"/>
    </row>
    <row r="561273" spans="16:16" x14ac:dyDescent="0.3">
      <c r="P561273" s="83"/>
    </row>
    <row r="561274" spans="16:16" x14ac:dyDescent="0.3">
      <c r="P561274" s="83"/>
    </row>
    <row r="561275" spans="16:16" x14ac:dyDescent="0.3">
      <c r="P561275" s="83"/>
    </row>
    <row r="561276" spans="16:16" x14ac:dyDescent="0.3">
      <c r="P561276" s="83"/>
    </row>
    <row r="561277" spans="16:16" x14ac:dyDescent="0.3">
      <c r="P561277" s="83"/>
    </row>
    <row r="561278" spans="16:16" x14ac:dyDescent="0.3">
      <c r="P561278" s="83"/>
    </row>
    <row r="561279" spans="16:16" x14ac:dyDescent="0.3">
      <c r="P561279" s="83"/>
    </row>
    <row r="561280" spans="16:16" x14ac:dyDescent="0.3">
      <c r="P561280" s="83"/>
    </row>
    <row r="561281" spans="16:16" x14ac:dyDescent="0.3">
      <c r="P561281" s="83"/>
    </row>
    <row r="561282" spans="16:16" x14ac:dyDescent="0.3">
      <c r="P561282" s="83"/>
    </row>
    <row r="561283" spans="16:16" x14ac:dyDescent="0.3">
      <c r="P561283" s="83"/>
    </row>
    <row r="561284" spans="16:16" x14ac:dyDescent="0.3">
      <c r="P561284" s="83"/>
    </row>
    <row r="561285" spans="16:16" x14ac:dyDescent="0.3">
      <c r="P561285" s="83"/>
    </row>
    <row r="561286" spans="16:16" x14ac:dyDescent="0.3">
      <c r="P561286" s="83"/>
    </row>
    <row r="561287" spans="16:16" x14ac:dyDescent="0.3">
      <c r="P561287" s="83"/>
    </row>
    <row r="561288" spans="16:16" x14ac:dyDescent="0.3">
      <c r="P561288" s="83"/>
    </row>
    <row r="561289" spans="16:16" x14ac:dyDescent="0.3">
      <c r="P561289" s="83"/>
    </row>
    <row r="561290" spans="16:16" x14ac:dyDescent="0.3">
      <c r="P561290" s="83"/>
    </row>
    <row r="561291" spans="16:16" x14ac:dyDescent="0.3">
      <c r="P561291" s="83"/>
    </row>
    <row r="561292" spans="16:16" x14ac:dyDescent="0.3">
      <c r="P561292" s="83"/>
    </row>
    <row r="561293" spans="16:16" x14ac:dyDescent="0.3">
      <c r="P561293" s="83"/>
    </row>
    <row r="561294" spans="16:16" x14ac:dyDescent="0.3">
      <c r="P561294" s="83"/>
    </row>
    <row r="561295" spans="16:16" x14ac:dyDescent="0.3">
      <c r="P561295" s="83"/>
    </row>
    <row r="561296" spans="16:16" x14ac:dyDescent="0.3">
      <c r="P561296" s="83"/>
    </row>
    <row r="561297" spans="16:16" x14ac:dyDescent="0.3">
      <c r="P561297" s="83"/>
    </row>
    <row r="561298" spans="16:16" x14ac:dyDescent="0.3">
      <c r="P561298" s="83"/>
    </row>
    <row r="561299" spans="16:16" x14ac:dyDescent="0.3">
      <c r="P561299" s="83"/>
    </row>
    <row r="561300" spans="16:16" x14ac:dyDescent="0.3">
      <c r="P561300" s="83"/>
    </row>
    <row r="561301" spans="16:16" x14ac:dyDescent="0.3">
      <c r="P561301" s="83"/>
    </row>
    <row r="561302" spans="16:16" x14ac:dyDescent="0.3">
      <c r="P561302" s="83"/>
    </row>
    <row r="561303" spans="16:16" x14ac:dyDescent="0.3">
      <c r="P561303" s="83"/>
    </row>
    <row r="561304" spans="16:16" x14ac:dyDescent="0.3">
      <c r="P561304" s="83"/>
    </row>
    <row r="561305" spans="16:16" x14ac:dyDescent="0.3">
      <c r="P561305" s="83"/>
    </row>
    <row r="561306" spans="16:16" x14ac:dyDescent="0.3">
      <c r="P561306" s="83"/>
    </row>
    <row r="561307" spans="16:16" x14ac:dyDescent="0.3">
      <c r="P561307" s="83"/>
    </row>
    <row r="561308" spans="16:16" x14ac:dyDescent="0.3">
      <c r="P561308" s="83"/>
    </row>
    <row r="561309" spans="16:16" x14ac:dyDescent="0.3">
      <c r="P561309" s="83"/>
    </row>
    <row r="561310" spans="16:16" x14ac:dyDescent="0.3">
      <c r="P561310" s="83"/>
    </row>
    <row r="561311" spans="16:16" x14ac:dyDescent="0.3">
      <c r="P561311" s="83"/>
    </row>
    <row r="561312" spans="16:16" x14ac:dyDescent="0.3">
      <c r="P561312" s="83"/>
    </row>
    <row r="561313" spans="16:16" x14ac:dyDescent="0.3">
      <c r="P561313" s="83"/>
    </row>
    <row r="561314" spans="16:16" x14ac:dyDescent="0.3">
      <c r="P561314" s="83"/>
    </row>
    <row r="561315" spans="16:16" x14ac:dyDescent="0.3">
      <c r="P561315" s="83"/>
    </row>
    <row r="561316" spans="16:16" x14ac:dyDescent="0.3">
      <c r="P561316" s="83"/>
    </row>
    <row r="561317" spans="16:16" x14ac:dyDescent="0.3">
      <c r="P561317" s="83"/>
    </row>
    <row r="561318" spans="16:16" x14ac:dyDescent="0.3">
      <c r="P561318" s="83"/>
    </row>
    <row r="561319" spans="16:16" x14ac:dyDescent="0.3">
      <c r="P561319" s="83"/>
    </row>
    <row r="561320" spans="16:16" x14ac:dyDescent="0.3">
      <c r="P561320" s="83"/>
    </row>
    <row r="561321" spans="16:16" x14ac:dyDescent="0.3">
      <c r="P561321" s="83"/>
    </row>
    <row r="561322" spans="16:16" x14ac:dyDescent="0.3">
      <c r="P561322" s="83"/>
    </row>
    <row r="561323" spans="16:16" x14ac:dyDescent="0.3">
      <c r="P561323" s="83"/>
    </row>
    <row r="561324" spans="16:16" x14ac:dyDescent="0.3">
      <c r="P561324" s="83"/>
    </row>
    <row r="561325" spans="16:16" x14ac:dyDescent="0.3">
      <c r="P561325" s="83"/>
    </row>
    <row r="561326" spans="16:16" x14ac:dyDescent="0.3">
      <c r="P561326" s="83"/>
    </row>
    <row r="561327" spans="16:16" x14ac:dyDescent="0.3">
      <c r="P561327" s="83"/>
    </row>
    <row r="561328" spans="16:16" x14ac:dyDescent="0.3">
      <c r="P561328" s="83"/>
    </row>
    <row r="561329" spans="16:16" x14ac:dyDescent="0.3">
      <c r="P561329" s="83"/>
    </row>
    <row r="561330" spans="16:16" x14ac:dyDescent="0.3">
      <c r="P561330" s="83"/>
    </row>
    <row r="561331" spans="16:16" x14ac:dyDescent="0.3">
      <c r="P561331" s="83"/>
    </row>
    <row r="561332" spans="16:16" x14ac:dyDescent="0.3">
      <c r="P561332" s="83"/>
    </row>
    <row r="561333" spans="16:16" x14ac:dyDescent="0.3">
      <c r="P561333" s="83"/>
    </row>
    <row r="561334" spans="16:16" x14ac:dyDescent="0.3">
      <c r="P561334" s="83"/>
    </row>
    <row r="561335" spans="16:16" x14ac:dyDescent="0.3">
      <c r="P561335" s="83"/>
    </row>
    <row r="561336" spans="16:16" x14ac:dyDescent="0.3">
      <c r="P561336" s="83"/>
    </row>
    <row r="561337" spans="16:16" x14ac:dyDescent="0.3">
      <c r="P561337" s="83"/>
    </row>
    <row r="561338" spans="16:16" x14ac:dyDescent="0.3">
      <c r="P561338" s="83"/>
    </row>
    <row r="561339" spans="16:16" x14ac:dyDescent="0.3">
      <c r="P561339" s="83"/>
    </row>
    <row r="561340" spans="16:16" x14ac:dyDescent="0.3">
      <c r="P561340" s="83"/>
    </row>
    <row r="561341" spans="16:16" x14ac:dyDescent="0.3">
      <c r="P561341" s="83"/>
    </row>
    <row r="561342" spans="16:16" x14ac:dyDescent="0.3">
      <c r="P561342" s="83"/>
    </row>
    <row r="561343" spans="16:16" x14ac:dyDescent="0.3">
      <c r="P561343" s="83"/>
    </row>
    <row r="561344" spans="16:16" x14ac:dyDescent="0.3">
      <c r="P561344" s="83"/>
    </row>
    <row r="561345" spans="16:16" x14ac:dyDescent="0.3">
      <c r="P561345" s="83"/>
    </row>
    <row r="561346" spans="16:16" x14ac:dyDescent="0.3">
      <c r="P561346" s="83"/>
    </row>
    <row r="561347" spans="16:16" x14ac:dyDescent="0.3">
      <c r="P561347" s="83"/>
    </row>
    <row r="561348" spans="16:16" x14ac:dyDescent="0.3">
      <c r="P561348" s="83"/>
    </row>
    <row r="561349" spans="16:16" x14ac:dyDescent="0.3">
      <c r="P561349" s="83"/>
    </row>
    <row r="561350" spans="16:16" x14ac:dyDescent="0.3">
      <c r="P561350" s="83"/>
    </row>
    <row r="561351" spans="16:16" x14ac:dyDescent="0.3">
      <c r="P561351" s="83"/>
    </row>
    <row r="561352" spans="16:16" x14ac:dyDescent="0.3">
      <c r="P561352" s="83"/>
    </row>
    <row r="561353" spans="16:16" x14ac:dyDescent="0.3">
      <c r="P561353" s="83"/>
    </row>
    <row r="561354" spans="16:16" x14ac:dyDescent="0.3">
      <c r="P561354" s="83"/>
    </row>
    <row r="561355" spans="16:16" x14ac:dyDescent="0.3">
      <c r="P561355" s="83"/>
    </row>
    <row r="561356" spans="16:16" x14ac:dyDescent="0.3">
      <c r="P561356" s="83"/>
    </row>
    <row r="561357" spans="16:16" x14ac:dyDescent="0.3">
      <c r="P561357" s="83"/>
    </row>
    <row r="561358" spans="16:16" x14ac:dyDescent="0.3">
      <c r="P561358" s="83"/>
    </row>
    <row r="561359" spans="16:16" x14ac:dyDescent="0.3">
      <c r="P561359" s="83"/>
    </row>
    <row r="561360" spans="16:16" x14ac:dyDescent="0.3">
      <c r="P561360" s="83"/>
    </row>
    <row r="561361" spans="16:16" x14ac:dyDescent="0.3">
      <c r="P561361" s="83"/>
    </row>
    <row r="561362" spans="16:16" x14ac:dyDescent="0.3">
      <c r="P561362" s="83"/>
    </row>
    <row r="561363" spans="16:16" x14ac:dyDescent="0.3">
      <c r="P561363" s="83"/>
    </row>
    <row r="561364" spans="16:16" x14ac:dyDescent="0.3">
      <c r="P561364" s="83"/>
    </row>
    <row r="561365" spans="16:16" x14ac:dyDescent="0.3">
      <c r="P561365" s="83"/>
    </row>
    <row r="561366" spans="16:16" x14ac:dyDescent="0.3">
      <c r="P561366" s="83"/>
    </row>
    <row r="561367" spans="16:16" x14ac:dyDescent="0.3">
      <c r="P561367" s="83"/>
    </row>
    <row r="561368" spans="16:16" x14ac:dyDescent="0.3">
      <c r="P561368" s="83"/>
    </row>
    <row r="561369" spans="16:16" x14ac:dyDescent="0.3">
      <c r="P561369" s="83"/>
    </row>
    <row r="561370" spans="16:16" x14ac:dyDescent="0.3">
      <c r="P561370" s="83"/>
    </row>
    <row r="561371" spans="16:16" x14ac:dyDescent="0.3">
      <c r="P561371" s="83"/>
    </row>
    <row r="561372" spans="16:16" x14ac:dyDescent="0.3">
      <c r="P561372" s="83"/>
    </row>
    <row r="561373" spans="16:16" x14ac:dyDescent="0.3">
      <c r="P561373" s="83"/>
    </row>
    <row r="561374" spans="16:16" x14ac:dyDescent="0.3">
      <c r="P561374" s="83"/>
    </row>
    <row r="561375" spans="16:16" x14ac:dyDescent="0.3">
      <c r="P561375" s="83"/>
    </row>
    <row r="561376" spans="16:16" x14ac:dyDescent="0.3">
      <c r="P561376" s="83"/>
    </row>
    <row r="561377" spans="16:16" x14ac:dyDescent="0.3">
      <c r="P561377" s="83"/>
    </row>
    <row r="561378" spans="16:16" x14ac:dyDescent="0.3">
      <c r="P561378" s="83"/>
    </row>
    <row r="561379" spans="16:16" x14ac:dyDescent="0.3">
      <c r="P561379" s="83"/>
    </row>
    <row r="561380" spans="16:16" x14ac:dyDescent="0.3">
      <c r="P561380" s="83"/>
    </row>
    <row r="561381" spans="16:16" x14ac:dyDescent="0.3">
      <c r="P561381" s="83"/>
    </row>
    <row r="561382" spans="16:16" x14ac:dyDescent="0.3">
      <c r="P561382" s="83"/>
    </row>
    <row r="561383" spans="16:16" x14ac:dyDescent="0.3">
      <c r="P561383" s="83"/>
    </row>
    <row r="561384" spans="16:16" x14ac:dyDescent="0.3">
      <c r="P561384" s="83"/>
    </row>
    <row r="561385" spans="16:16" x14ac:dyDescent="0.3">
      <c r="P561385" s="83"/>
    </row>
    <row r="561386" spans="16:16" x14ac:dyDescent="0.3">
      <c r="P561386" s="83"/>
    </row>
    <row r="561387" spans="16:16" x14ac:dyDescent="0.3">
      <c r="P561387" s="83"/>
    </row>
    <row r="561388" spans="16:16" x14ac:dyDescent="0.3">
      <c r="P561388" s="83"/>
    </row>
    <row r="561389" spans="16:16" x14ac:dyDescent="0.3">
      <c r="P561389" s="83"/>
    </row>
    <row r="561390" spans="16:16" x14ac:dyDescent="0.3">
      <c r="P561390" s="83"/>
    </row>
    <row r="561391" spans="16:16" x14ac:dyDescent="0.3">
      <c r="P561391" s="83"/>
    </row>
    <row r="561392" spans="16:16" x14ac:dyDescent="0.3">
      <c r="P561392" s="83"/>
    </row>
    <row r="561393" spans="16:16" x14ac:dyDescent="0.3">
      <c r="P561393" s="83"/>
    </row>
    <row r="561394" spans="16:16" x14ac:dyDescent="0.3">
      <c r="P561394" s="83"/>
    </row>
    <row r="561395" spans="16:16" x14ac:dyDescent="0.3">
      <c r="P561395" s="83"/>
    </row>
    <row r="561396" spans="16:16" x14ac:dyDescent="0.3">
      <c r="P561396" s="83"/>
    </row>
    <row r="561397" spans="16:16" x14ac:dyDescent="0.3">
      <c r="P561397" s="83"/>
    </row>
    <row r="561398" spans="16:16" x14ac:dyDescent="0.3">
      <c r="P561398" s="83"/>
    </row>
    <row r="561399" spans="16:16" x14ac:dyDescent="0.3">
      <c r="P561399" s="83"/>
    </row>
    <row r="561400" spans="16:16" x14ac:dyDescent="0.3">
      <c r="P561400" s="83"/>
    </row>
    <row r="561401" spans="16:16" x14ac:dyDescent="0.3">
      <c r="P561401" s="83"/>
    </row>
    <row r="561402" spans="16:16" x14ac:dyDescent="0.3">
      <c r="P561402" s="83"/>
    </row>
    <row r="561403" spans="16:16" x14ac:dyDescent="0.3">
      <c r="P561403" s="83"/>
    </row>
    <row r="561404" spans="16:16" x14ac:dyDescent="0.3">
      <c r="P561404" s="83"/>
    </row>
    <row r="561405" spans="16:16" x14ac:dyDescent="0.3">
      <c r="P561405" s="83"/>
    </row>
    <row r="561406" spans="16:16" x14ac:dyDescent="0.3">
      <c r="P561406" s="83"/>
    </row>
    <row r="561407" spans="16:16" x14ac:dyDescent="0.3">
      <c r="P561407" s="83"/>
    </row>
    <row r="561408" spans="16:16" x14ac:dyDescent="0.3">
      <c r="P561408" s="83"/>
    </row>
    <row r="561409" spans="16:16" x14ac:dyDescent="0.3">
      <c r="P561409" s="83"/>
    </row>
    <row r="561410" spans="16:16" x14ac:dyDescent="0.3">
      <c r="P561410" s="83"/>
    </row>
    <row r="561411" spans="16:16" x14ac:dyDescent="0.3">
      <c r="P561411" s="83"/>
    </row>
    <row r="561412" spans="16:16" x14ac:dyDescent="0.3">
      <c r="P561412" s="83"/>
    </row>
    <row r="561413" spans="16:16" x14ac:dyDescent="0.3">
      <c r="P561413" s="83"/>
    </row>
    <row r="561414" spans="16:16" x14ac:dyDescent="0.3">
      <c r="P561414" s="83"/>
    </row>
    <row r="561415" spans="16:16" x14ac:dyDescent="0.3">
      <c r="P561415" s="83"/>
    </row>
    <row r="561416" spans="16:16" x14ac:dyDescent="0.3">
      <c r="P561416" s="83"/>
    </row>
    <row r="561417" spans="16:16" x14ac:dyDescent="0.3">
      <c r="P561417" s="83"/>
    </row>
    <row r="561418" spans="16:16" x14ac:dyDescent="0.3">
      <c r="P561418" s="83"/>
    </row>
    <row r="561419" spans="16:16" x14ac:dyDescent="0.3">
      <c r="P561419" s="83"/>
    </row>
    <row r="561420" spans="16:16" x14ac:dyDescent="0.3">
      <c r="P561420" s="83"/>
    </row>
    <row r="561421" spans="16:16" x14ac:dyDescent="0.3">
      <c r="P561421" s="83"/>
    </row>
    <row r="561422" spans="16:16" x14ac:dyDescent="0.3">
      <c r="P561422" s="83"/>
    </row>
    <row r="561423" spans="16:16" x14ac:dyDescent="0.3">
      <c r="P561423" s="83"/>
    </row>
    <row r="561424" spans="16:16" x14ac:dyDescent="0.3">
      <c r="P561424" s="83"/>
    </row>
    <row r="561425" spans="16:16" x14ac:dyDescent="0.3">
      <c r="P561425" s="83"/>
    </row>
    <row r="561426" spans="16:16" x14ac:dyDescent="0.3">
      <c r="P561426" s="83"/>
    </row>
    <row r="561427" spans="16:16" x14ac:dyDescent="0.3">
      <c r="P561427" s="83"/>
    </row>
    <row r="561428" spans="16:16" x14ac:dyDescent="0.3">
      <c r="P561428" s="83"/>
    </row>
    <row r="561429" spans="16:16" x14ac:dyDescent="0.3">
      <c r="P561429" s="83"/>
    </row>
    <row r="561430" spans="16:16" x14ac:dyDescent="0.3">
      <c r="P561430" s="83"/>
    </row>
    <row r="561431" spans="16:16" x14ac:dyDescent="0.3">
      <c r="P561431" s="83"/>
    </row>
    <row r="561432" spans="16:16" x14ac:dyDescent="0.3">
      <c r="P561432" s="83"/>
    </row>
    <row r="561433" spans="16:16" x14ac:dyDescent="0.3">
      <c r="P561433" s="83"/>
    </row>
    <row r="561434" spans="16:16" x14ac:dyDescent="0.3">
      <c r="P561434" s="83"/>
    </row>
    <row r="561435" spans="16:16" x14ac:dyDescent="0.3">
      <c r="P561435" s="83"/>
    </row>
    <row r="561436" spans="16:16" x14ac:dyDescent="0.3">
      <c r="P561436" s="83"/>
    </row>
    <row r="561437" spans="16:16" x14ac:dyDescent="0.3">
      <c r="P561437" s="83"/>
    </row>
    <row r="561438" spans="16:16" x14ac:dyDescent="0.3">
      <c r="P561438" s="83"/>
    </row>
    <row r="561439" spans="16:16" x14ac:dyDescent="0.3">
      <c r="P561439" s="83"/>
    </row>
    <row r="561440" spans="16:16" x14ac:dyDescent="0.3">
      <c r="P561440" s="83"/>
    </row>
    <row r="561441" spans="16:16" x14ac:dyDescent="0.3">
      <c r="P561441" s="83"/>
    </row>
    <row r="561442" spans="16:16" x14ac:dyDescent="0.3">
      <c r="P561442" s="83"/>
    </row>
    <row r="561443" spans="16:16" x14ac:dyDescent="0.3">
      <c r="P561443" s="83"/>
    </row>
    <row r="561444" spans="16:16" x14ac:dyDescent="0.3">
      <c r="P561444" s="83"/>
    </row>
    <row r="561445" spans="16:16" x14ac:dyDescent="0.3">
      <c r="P561445" s="83"/>
    </row>
    <row r="561446" spans="16:16" x14ac:dyDescent="0.3">
      <c r="P561446" s="83"/>
    </row>
    <row r="561447" spans="16:16" x14ac:dyDescent="0.3">
      <c r="P561447" s="83"/>
    </row>
    <row r="561448" spans="16:16" x14ac:dyDescent="0.3">
      <c r="P561448" s="83"/>
    </row>
    <row r="561449" spans="16:16" x14ac:dyDescent="0.3">
      <c r="P561449" s="83"/>
    </row>
    <row r="561450" spans="16:16" x14ac:dyDescent="0.3">
      <c r="P561450" s="83"/>
    </row>
    <row r="561451" spans="16:16" x14ac:dyDescent="0.3">
      <c r="P561451" s="83"/>
    </row>
    <row r="561452" spans="16:16" x14ac:dyDescent="0.3">
      <c r="P561452" s="83"/>
    </row>
    <row r="561453" spans="16:16" x14ac:dyDescent="0.3">
      <c r="P561453" s="83"/>
    </row>
    <row r="561454" spans="16:16" x14ac:dyDescent="0.3">
      <c r="P561454" s="83"/>
    </row>
    <row r="561455" spans="16:16" x14ac:dyDescent="0.3">
      <c r="P561455" s="83"/>
    </row>
    <row r="561456" spans="16:16" x14ac:dyDescent="0.3">
      <c r="P561456" s="83"/>
    </row>
    <row r="561457" spans="16:16" x14ac:dyDescent="0.3">
      <c r="P561457" s="83"/>
    </row>
    <row r="561458" spans="16:16" x14ac:dyDescent="0.3">
      <c r="P561458" s="83"/>
    </row>
    <row r="561459" spans="16:16" x14ac:dyDescent="0.3">
      <c r="P561459" s="83"/>
    </row>
    <row r="561460" spans="16:16" x14ac:dyDescent="0.3">
      <c r="P561460" s="83"/>
    </row>
    <row r="561461" spans="16:16" x14ac:dyDescent="0.3">
      <c r="P561461" s="83"/>
    </row>
    <row r="561462" spans="16:16" x14ac:dyDescent="0.3">
      <c r="P561462" s="83"/>
    </row>
    <row r="561463" spans="16:16" x14ac:dyDescent="0.3">
      <c r="P561463" s="83"/>
    </row>
    <row r="561464" spans="16:16" x14ac:dyDescent="0.3">
      <c r="P561464" s="83"/>
    </row>
    <row r="561465" spans="16:16" x14ac:dyDescent="0.3">
      <c r="P561465" s="83"/>
    </row>
    <row r="561466" spans="16:16" x14ac:dyDescent="0.3">
      <c r="P561466" s="83"/>
    </row>
    <row r="561467" spans="16:16" x14ac:dyDescent="0.3">
      <c r="P561467" s="83"/>
    </row>
    <row r="561468" spans="16:16" x14ac:dyDescent="0.3">
      <c r="P561468" s="83"/>
    </row>
    <row r="561469" spans="16:16" x14ac:dyDescent="0.3">
      <c r="P561469" s="83"/>
    </row>
    <row r="561470" spans="16:16" x14ac:dyDescent="0.3">
      <c r="P561470" s="83"/>
    </row>
    <row r="561471" spans="16:16" x14ac:dyDescent="0.3">
      <c r="P561471" s="83"/>
    </row>
    <row r="561472" spans="16:16" x14ac:dyDescent="0.3">
      <c r="P561472" s="83"/>
    </row>
    <row r="561473" spans="16:16" x14ac:dyDescent="0.3">
      <c r="P561473" s="83"/>
    </row>
    <row r="561474" spans="16:16" x14ac:dyDescent="0.3">
      <c r="P561474" s="83"/>
    </row>
    <row r="561475" spans="16:16" x14ac:dyDescent="0.3">
      <c r="P561475" s="83"/>
    </row>
    <row r="561476" spans="16:16" x14ac:dyDescent="0.3">
      <c r="P561476" s="83"/>
    </row>
    <row r="561477" spans="16:16" x14ac:dyDescent="0.3">
      <c r="P561477" s="83"/>
    </row>
    <row r="561478" spans="16:16" x14ac:dyDescent="0.3">
      <c r="P561478" s="83"/>
    </row>
    <row r="561479" spans="16:16" x14ac:dyDescent="0.3">
      <c r="P561479" s="83"/>
    </row>
    <row r="561480" spans="16:16" x14ac:dyDescent="0.3">
      <c r="P561480" s="83"/>
    </row>
    <row r="561481" spans="16:16" x14ac:dyDescent="0.3">
      <c r="P561481" s="83"/>
    </row>
    <row r="561482" spans="16:16" x14ac:dyDescent="0.3">
      <c r="P561482" s="83"/>
    </row>
    <row r="561483" spans="16:16" x14ac:dyDescent="0.3">
      <c r="P561483" s="83"/>
    </row>
    <row r="561484" spans="16:16" x14ac:dyDescent="0.3">
      <c r="P561484" s="83"/>
    </row>
    <row r="561485" spans="16:16" x14ac:dyDescent="0.3">
      <c r="P561485" s="83"/>
    </row>
    <row r="561486" spans="16:16" x14ac:dyDescent="0.3">
      <c r="P561486" s="83"/>
    </row>
    <row r="561487" spans="16:16" x14ac:dyDescent="0.3">
      <c r="P561487" s="83"/>
    </row>
    <row r="561488" spans="16:16" x14ac:dyDescent="0.3">
      <c r="P561488" s="83"/>
    </row>
    <row r="561489" spans="16:16" x14ac:dyDescent="0.3">
      <c r="P561489" s="83"/>
    </row>
    <row r="561490" spans="16:16" x14ac:dyDescent="0.3">
      <c r="P561490" s="83"/>
    </row>
    <row r="561491" spans="16:16" x14ac:dyDescent="0.3">
      <c r="P561491" s="83"/>
    </row>
    <row r="561492" spans="16:16" x14ac:dyDescent="0.3">
      <c r="P561492" s="83"/>
    </row>
    <row r="561493" spans="16:16" x14ac:dyDescent="0.3">
      <c r="P561493" s="83"/>
    </row>
    <row r="561494" spans="16:16" x14ac:dyDescent="0.3">
      <c r="P561494" s="83"/>
    </row>
    <row r="561495" spans="16:16" x14ac:dyDescent="0.3">
      <c r="P561495" s="83"/>
    </row>
    <row r="561496" spans="16:16" x14ac:dyDescent="0.3">
      <c r="P561496" s="83"/>
    </row>
    <row r="561497" spans="16:16" x14ac:dyDescent="0.3">
      <c r="P561497" s="83"/>
    </row>
    <row r="561498" spans="16:16" x14ac:dyDescent="0.3">
      <c r="P561498" s="83"/>
    </row>
    <row r="561499" spans="16:16" x14ac:dyDescent="0.3">
      <c r="P561499" s="83"/>
    </row>
    <row r="561500" spans="16:16" x14ac:dyDescent="0.3">
      <c r="P561500" s="83"/>
    </row>
    <row r="561501" spans="16:16" x14ac:dyDescent="0.3">
      <c r="P561501" s="83"/>
    </row>
    <row r="561502" spans="16:16" x14ac:dyDescent="0.3">
      <c r="P561502" s="83"/>
    </row>
    <row r="561503" spans="16:16" x14ac:dyDescent="0.3">
      <c r="P561503" s="83"/>
    </row>
    <row r="561504" spans="16:16" x14ac:dyDescent="0.3">
      <c r="P561504" s="83"/>
    </row>
    <row r="561505" spans="16:16" x14ac:dyDescent="0.3">
      <c r="P561505" s="83"/>
    </row>
    <row r="561506" spans="16:16" x14ac:dyDescent="0.3">
      <c r="P561506" s="83"/>
    </row>
    <row r="561507" spans="16:16" x14ac:dyDescent="0.3">
      <c r="P561507" s="83"/>
    </row>
    <row r="561508" spans="16:16" x14ac:dyDescent="0.3">
      <c r="P561508" s="83"/>
    </row>
    <row r="561509" spans="16:16" x14ac:dyDescent="0.3">
      <c r="P561509" s="83"/>
    </row>
    <row r="561510" spans="16:16" x14ac:dyDescent="0.3">
      <c r="P561510" s="83"/>
    </row>
    <row r="561511" spans="16:16" x14ac:dyDescent="0.3">
      <c r="P561511" s="83"/>
    </row>
    <row r="561512" spans="16:16" x14ac:dyDescent="0.3">
      <c r="P561512" s="83"/>
    </row>
    <row r="561513" spans="16:16" x14ac:dyDescent="0.3">
      <c r="P561513" s="83"/>
    </row>
    <row r="561514" spans="16:16" x14ac:dyDescent="0.3">
      <c r="P561514" s="83"/>
    </row>
    <row r="561515" spans="16:16" x14ac:dyDescent="0.3">
      <c r="P561515" s="83"/>
    </row>
    <row r="561516" spans="16:16" x14ac:dyDescent="0.3">
      <c r="P561516" s="83"/>
    </row>
    <row r="561517" spans="16:16" x14ac:dyDescent="0.3">
      <c r="P561517" s="83"/>
    </row>
    <row r="561518" spans="16:16" x14ac:dyDescent="0.3">
      <c r="P561518" s="83"/>
    </row>
    <row r="561519" spans="16:16" x14ac:dyDescent="0.3">
      <c r="P561519" s="83"/>
    </row>
    <row r="561520" spans="16:16" x14ac:dyDescent="0.3">
      <c r="P561520" s="83"/>
    </row>
    <row r="561521" spans="16:16" x14ac:dyDescent="0.3">
      <c r="P561521" s="83"/>
    </row>
    <row r="561522" spans="16:16" x14ac:dyDescent="0.3">
      <c r="P561522" s="83"/>
    </row>
    <row r="561523" spans="16:16" x14ac:dyDescent="0.3">
      <c r="P561523" s="83"/>
    </row>
    <row r="561524" spans="16:16" x14ac:dyDescent="0.3">
      <c r="P561524" s="83"/>
    </row>
    <row r="561525" spans="16:16" x14ac:dyDescent="0.3">
      <c r="P561525" s="83"/>
    </row>
    <row r="561526" spans="16:16" x14ac:dyDescent="0.3">
      <c r="P561526" s="83"/>
    </row>
    <row r="561527" spans="16:16" x14ac:dyDescent="0.3">
      <c r="P561527" s="83"/>
    </row>
    <row r="561528" spans="16:16" x14ac:dyDescent="0.3">
      <c r="P561528" s="83"/>
    </row>
    <row r="561529" spans="16:16" x14ac:dyDescent="0.3">
      <c r="P561529" s="83"/>
    </row>
    <row r="561530" spans="16:16" x14ac:dyDescent="0.3">
      <c r="P561530" s="83"/>
    </row>
    <row r="561531" spans="16:16" x14ac:dyDescent="0.3">
      <c r="P561531" s="83"/>
    </row>
    <row r="561532" spans="16:16" x14ac:dyDescent="0.3">
      <c r="P561532" s="83"/>
    </row>
    <row r="561533" spans="16:16" x14ac:dyDescent="0.3">
      <c r="P561533" s="83"/>
    </row>
    <row r="561534" spans="16:16" x14ac:dyDescent="0.3">
      <c r="P561534" s="83"/>
    </row>
    <row r="561535" spans="16:16" x14ac:dyDescent="0.3">
      <c r="P561535" s="83"/>
    </row>
    <row r="561536" spans="16:16" x14ac:dyDescent="0.3">
      <c r="P561536" s="83"/>
    </row>
    <row r="561537" spans="16:16" x14ac:dyDescent="0.3">
      <c r="P561537" s="83"/>
    </row>
    <row r="561538" spans="16:16" x14ac:dyDescent="0.3">
      <c r="P561538" s="83"/>
    </row>
    <row r="561539" spans="16:16" x14ac:dyDescent="0.3">
      <c r="P561539" s="83"/>
    </row>
    <row r="561540" spans="16:16" x14ac:dyDescent="0.3">
      <c r="P561540" s="83"/>
    </row>
    <row r="561541" spans="16:16" x14ac:dyDescent="0.3">
      <c r="P561541" s="83"/>
    </row>
    <row r="561542" spans="16:16" x14ac:dyDescent="0.3">
      <c r="P561542" s="83"/>
    </row>
    <row r="561543" spans="16:16" x14ac:dyDescent="0.3">
      <c r="P561543" s="83"/>
    </row>
    <row r="561544" spans="16:16" x14ac:dyDescent="0.3">
      <c r="P561544" s="83"/>
    </row>
    <row r="561545" spans="16:16" x14ac:dyDescent="0.3">
      <c r="P561545" s="83"/>
    </row>
    <row r="561546" spans="16:16" x14ac:dyDescent="0.3">
      <c r="P561546" s="83"/>
    </row>
    <row r="561547" spans="16:16" x14ac:dyDescent="0.3">
      <c r="P561547" s="83"/>
    </row>
    <row r="561548" spans="16:16" x14ac:dyDescent="0.3">
      <c r="P561548" s="83"/>
    </row>
    <row r="561549" spans="16:16" x14ac:dyDescent="0.3">
      <c r="P561549" s="83"/>
    </row>
    <row r="561550" spans="16:16" x14ac:dyDescent="0.3">
      <c r="P561550" s="83"/>
    </row>
    <row r="561551" spans="16:16" x14ac:dyDescent="0.3">
      <c r="P561551" s="83"/>
    </row>
    <row r="561552" spans="16:16" x14ac:dyDescent="0.3">
      <c r="P561552" s="83"/>
    </row>
    <row r="561553" spans="16:16" x14ac:dyDescent="0.3">
      <c r="P561553" s="83"/>
    </row>
    <row r="561554" spans="16:16" x14ac:dyDescent="0.3">
      <c r="P561554" s="83"/>
    </row>
    <row r="561555" spans="16:16" x14ac:dyDescent="0.3">
      <c r="P561555" s="83"/>
    </row>
    <row r="561556" spans="16:16" x14ac:dyDescent="0.3">
      <c r="P561556" s="83"/>
    </row>
    <row r="561557" spans="16:16" x14ac:dyDescent="0.3">
      <c r="P561557" s="83"/>
    </row>
    <row r="561558" spans="16:16" x14ac:dyDescent="0.3">
      <c r="P561558" s="83"/>
    </row>
    <row r="561559" spans="16:16" x14ac:dyDescent="0.3">
      <c r="P561559" s="83"/>
    </row>
    <row r="561560" spans="16:16" x14ac:dyDescent="0.3">
      <c r="P561560" s="83"/>
    </row>
    <row r="561561" spans="16:16" x14ac:dyDescent="0.3">
      <c r="P561561" s="83"/>
    </row>
    <row r="561562" spans="16:16" x14ac:dyDescent="0.3">
      <c r="P561562" s="83"/>
    </row>
    <row r="561563" spans="16:16" x14ac:dyDescent="0.3">
      <c r="P561563" s="83"/>
    </row>
    <row r="561564" spans="16:16" x14ac:dyDescent="0.3">
      <c r="P561564" s="83"/>
    </row>
    <row r="561565" spans="16:16" x14ac:dyDescent="0.3">
      <c r="P561565" s="83"/>
    </row>
    <row r="561566" spans="16:16" x14ac:dyDescent="0.3">
      <c r="P561566" s="83"/>
    </row>
    <row r="561567" spans="16:16" x14ac:dyDescent="0.3">
      <c r="P561567" s="83"/>
    </row>
    <row r="561568" spans="16:16" x14ac:dyDescent="0.3">
      <c r="P561568" s="83"/>
    </row>
    <row r="561569" spans="16:16" x14ac:dyDescent="0.3">
      <c r="P561569" s="83"/>
    </row>
    <row r="561570" spans="16:16" x14ac:dyDescent="0.3">
      <c r="P561570" s="83"/>
    </row>
    <row r="561571" spans="16:16" x14ac:dyDescent="0.3">
      <c r="P561571" s="83"/>
    </row>
    <row r="561572" spans="16:16" x14ac:dyDescent="0.3">
      <c r="P561572" s="83"/>
    </row>
    <row r="561573" spans="16:16" x14ac:dyDescent="0.3">
      <c r="P561573" s="83"/>
    </row>
    <row r="561574" spans="16:16" x14ac:dyDescent="0.3">
      <c r="P561574" s="83"/>
    </row>
    <row r="561575" spans="16:16" x14ac:dyDescent="0.3">
      <c r="P561575" s="83"/>
    </row>
    <row r="561576" spans="16:16" x14ac:dyDescent="0.3">
      <c r="P561576" s="83"/>
    </row>
    <row r="561577" spans="16:16" x14ac:dyDescent="0.3">
      <c r="P561577" s="83"/>
    </row>
    <row r="561578" spans="16:16" x14ac:dyDescent="0.3">
      <c r="P561578" s="83"/>
    </row>
    <row r="561579" spans="16:16" x14ac:dyDescent="0.3">
      <c r="P561579" s="83"/>
    </row>
    <row r="561580" spans="16:16" x14ac:dyDescent="0.3">
      <c r="P561580" s="83"/>
    </row>
    <row r="561581" spans="16:16" x14ac:dyDescent="0.3">
      <c r="P561581" s="83"/>
    </row>
    <row r="561582" spans="16:16" x14ac:dyDescent="0.3">
      <c r="P561582" s="83"/>
    </row>
    <row r="561583" spans="16:16" x14ac:dyDescent="0.3">
      <c r="P561583" s="83"/>
    </row>
    <row r="561584" spans="16:16" x14ac:dyDescent="0.3">
      <c r="P561584" s="83"/>
    </row>
    <row r="561585" spans="16:16" x14ac:dyDescent="0.3">
      <c r="P561585" s="83"/>
    </row>
    <row r="561586" spans="16:16" x14ac:dyDescent="0.3">
      <c r="P561586" s="83"/>
    </row>
    <row r="561587" spans="16:16" x14ac:dyDescent="0.3">
      <c r="P561587" s="83"/>
    </row>
    <row r="561588" spans="16:16" x14ac:dyDescent="0.3">
      <c r="P561588" s="83"/>
    </row>
    <row r="561589" spans="16:16" x14ac:dyDescent="0.3">
      <c r="P561589" s="83"/>
    </row>
    <row r="561590" spans="16:16" x14ac:dyDescent="0.3">
      <c r="P561590" s="83"/>
    </row>
    <row r="561591" spans="16:16" x14ac:dyDescent="0.3">
      <c r="P561591" s="83"/>
    </row>
    <row r="561592" spans="16:16" x14ac:dyDescent="0.3">
      <c r="P561592" s="83"/>
    </row>
    <row r="561593" spans="16:16" x14ac:dyDescent="0.3">
      <c r="P561593" s="83"/>
    </row>
    <row r="561594" spans="16:16" x14ac:dyDescent="0.3">
      <c r="P561594" s="83"/>
    </row>
    <row r="561595" spans="16:16" x14ac:dyDescent="0.3">
      <c r="P561595" s="83"/>
    </row>
    <row r="561596" spans="16:16" x14ac:dyDescent="0.3">
      <c r="P561596" s="83"/>
    </row>
    <row r="561597" spans="16:16" x14ac:dyDescent="0.3">
      <c r="P561597" s="83"/>
    </row>
    <row r="561598" spans="16:16" x14ac:dyDescent="0.3">
      <c r="P561598" s="83"/>
    </row>
    <row r="561599" spans="16:16" x14ac:dyDescent="0.3">
      <c r="P561599" s="83"/>
    </row>
    <row r="561600" spans="16:16" x14ac:dyDescent="0.3">
      <c r="P561600" s="83"/>
    </row>
    <row r="561601" spans="16:16" x14ac:dyDescent="0.3">
      <c r="P561601" s="83"/>
    </row>
    <row r="561602" spans="16:16" x14ac:dyDescent="0.3">
      <c r="P561602" s="83"/>
    </row>
    <row r="561603" spans="16:16" x14ac:dyDescent="0.3">
      <c r="P561603" s="83"/>
    </row>
    <row r="561604" spans="16:16" x14ac:dyDescent="0.3">
      <c r="P561604" s="83"/>
    </row>
    <row r="561605" spans="16:16" x14ac:dyDescent="0.3">
      <c r="P561605" s="83"/>
    </row>
    <row r="561606" spans="16:16" x14ac:dyDescent="0.3">
      <c r="P561606" s="83"/>
    </row>
    <row r="561607" spans="16:16" x14ac:dyDescent="0.3">
      <c r="P561607" s="83"/>
    </row>
    <row r="561608" spans="16:16" x14ac:dyDescent="0.3">
      <c r="P561608" s="83"/>
    </row>
    <row r="561609" spans="16:16" x14ac:dyDescent="0.3">
      <c r="P561609" s="83"/>
    </row>
    <row r="561610" spans="16:16" x14ac:dyDescent="0.3">
      <c r="P561610" s="83"/>
    </row>
    <row r="561611" spans="16:16" x14ac:dyDescent="0.3">
      <c r="P561611" s="83"/>
    </row>
    <row r="561612" spans="16:16" x14ac:dyDescent="0.3">
      <c r="P561612" s="83"/>
    </row>
    <row r="561613" spans="16:16" x14ac:dyDescent="0.3">
      <c r="P561613" s="83"/>
    </row>
    <row r="561614" spans="16:16" x14ac:dyDescent="0.3">
      <c r="P561614" s="83"/>
    </row>
    <row r="561615" spans="16:16" x14ac:dyDescent="0.3">
      <c r="P561615" s="83"/>
    </row>
    <row r="561616" spans="16:16" x14ac:dyDescent="0.3">
      <c r="P561616" s="83"/>
    </row>
    <row r="561617" spans="16:16" x14ac:dyDescent="0.3">
      <c r="P561617" s="83"/>
    </row>
    <row r="561618" spans="16:16" x14ac:dyDescent="0.3">
      <c r="P561618" s="83"/>
    </row>
    <row r="561619" spans="16:16" x14ac:dyDescent="0.3">
      <c r="P561619" s="83"/>
    </row>
    <row r="561620" spans="16:16" x14ac:dyDescent="0.3">
      <c r="P561620" s="83"/>
    </row>
    <row r="561621" spans="16:16" x14ac:dyDescent="0.3">
      <c r="P561621" s="83"/>
    </row>
    <row r="561622" spans="16:16" x14ac:dyDescent="0.3">
      <c r="P561622" s="83"/>
    </row>
    <row r="561623" spans="16:16" x14ac:dyDescent="0.3">
      <c r="P561623" s="83"/>
    </row>
    <row r="561624" spans="16:16" x14ac:dyDescent="0.3">
      <c r="P561624" s="83"/>
    </row>
    <row r="561625" spans="16:16" x14ac:dyDescent="0.3">
      <c r="P561625" s="83"/>
    </row>
    <row r="561626" spans="16:16" x14ac:dyDescent="0.3">
      <c r="P561626" s="83"/>
    </row>
    <row r="561627" spans="16:16" x14ac:dyDescent="0.3">
      <c r="P561627" s="83"/>
    </row>
    <row r="561628" spans="16:16" x14ac:dyDescent="0.3">
      <c r="P561628" s="83"/>
    </row>
    <row r="561629" spans="16:16" x14ac:dyDescent="0.3">
      <c r="P561629" s="83"/>
    </row>
    <row r="561630" spans="16:16" x14ac:dyDescent="0.3">
      <c r="P561630" s="83"/>
    </row>
    <row r="561631" spans="16:16" x14ac:dyDescent="0.3">
      <c r="P561631" s="83"/>
    </row>
    <row r="561632" spans="16:16" x14ac:dyDescent="0.3">
      <c r="P561632" s="83"/>
    </row>
    <row r="561633" spans="16:16" x14ac:dyDescent="0.3">
      <c r="P561633" s="83"/>
    </row>
    <row r="561634" spans="16:16" x14ac:dyDescent="0.3">
      <c r="P561634" s="83"/>
    </row>
    <row r="561635" spans="16:16" x14ac:dyDescent="0.3">
      <c r="P561635" s="83"/>
    </row>
    <row r="561636" spans="16:16" x14ac:dyDescent="0.3">
      <c r="P561636" s="83"/>
    </row>
    <row r="561637" spans="16:16" x14ac:dyDescent="0.3">
      <c r="P561637" s="83"/>
    </row>
    <row r="561638" spans="16:16" x14ac:dyDescent="0.3">
      <c r="P561638" s="83"/>
    </row>
    <row r="561639" spans="16:16" x14ac:dyDescent="0.3">
      <c r="P561639" s="83"/>
    </row>
    <row r="561640" spans="16:16" x14ac:dyDescent="0.3">
      <c r="P561640" s="83"/>
    </row>
    <row r="561641" spans="16:16" x14ac:dyDescent="0.3">
      <c r="P561641" s="83"/>
    </row>
    <row r="561642" spans="16:16" x14ac:dyDescent="0.3">
      <c r="P561642" s="83"/>
    </row>
    <row r="561643" spans="16:16" x14ac:dyDescent="0.3">
      <c r="P561643" s="83"/>
    </row>
    <row r="561644" spans="16:16" x14ac:dyDescent="0.3">
      <c r="P561644" s="83"/>
    </row>
    <row r="561645" spans="16:16" x14ac:dyDescent="0.3">
      <c r="P561645" s="83"/>
    </row>
    <row r="561646" spans="16:16" x14ac:dyDescent="0.3">
      <c r="P561646" s="83"/>
    </row>
    <row r="561647" spans="16:16" x14ac:dyDescent="0.3">
      <c r="P561647" s="83"/>
    </row>
    <row r="561648" spans="16:16" x14ac:dyDescent="0.3">
      <c r="P561648" s="83"/>
    </row>
    <row r="561649" spans="16:16" x14ac:dyDescent="0.3">
      <c r="P561649" s="83"/>
    </row>
    <row r="561650" spans="16:16" x14ac:dyDescent="0.3">
      <c r="P561650" s="83"/>
    </row>
    <row r="561651" spans="16:16" x14ac:dyDescent="0.3">
      <c r="P561651" s="83"/>
    </row>
    <row r="561652" spans="16:16" x14ac:dyDescent="0.3">
      <c r="P561652" s="83"/>
    </row>
    <row r="561653" spans="16:16" x14ac:dyDescent="0.3">
      <c r="P561653" s="83"/>
    </row>
    <row r="561654" spans="16:16" x14ac:dyDescent="0.3">
      <c r="P561654" s="83"/>
    </row>
    <row r="561655" spans="16:16" x14ac:dyDescent="0.3">
      <c r="P561655" s="83"/>
    </row>
    <row r="561656" spans="16:16" x14ac:dyDescent="0.3">
      <c r="P561656" s="83"/>
    </row>
    <row r="561657" spans="16:16" x14ac:dyDescent="0.3">
      <c r="P561657" s="83"/>
    </row>
    <row r="561658" spans="16:16" x14ac:dyDescent="0.3">
      <c r="P561658" s="83"/>
    </row>
    <row r="561659" spans="16:16" x14ac:dyDescent="0.3">
      <c r="P561659" s="83"/>
    </row>
    <row r="561660" spans="16:16" x14ac:dyDescent="0.3">
      <c r="P561660" s="83"/>
    </row>
    <row r="561661" spans="16:16" x14ac:dyDescent="0.3">
      <c r="P561661" s="83"/>
    </row>
    <row r="561662" spans="16:16" x14ac:dyDescent="0.3">
      <c r="P561662" s="83"/>
    </row>
    <row r="561663" spans="16:16" x14ac:dyDescent="0.3">
      <c r="P561663" s="83"/>
    </row>
    <row r="561664" spans="16:16" x14ac:dyDescent="0.3">
      <c r="P561664" s="83"/>
    </row>
    <row r="561665" spans="16:16" x14ac:dyDescent="0.3">
      <c r="P561665" s="83"/>
    </row>
    <row r="561666" spans="16:16" x14ac:dyDescent="0.3">
      <c r="P561666" s="83"/>
    </row>
    <row r="561667" spans="16:16" x14ac:dyDescent="0.3">
      <c r="P561667" s="83"/>
    </row>
    <row r="561668" spans="16:16" x14ac:dyDescent="0.3">
      <c r="P561668" s="83"/>
    </row>
    <row r="561669" spans="16:16" x14ac:dyDescent="0.3">
      <c r="P561669" s="83"/>
    </row>
    <row r="561670" spans="16:16" x14ac:dyDescent="0.3">
      <c r="P561670" s="83"/>
    </row>
    <row r="561671" spans="16:16" x14ac:dyDescent="0.3">
      <c r="P561671" s="83"/>
    </row>
    <row r="561672" spans="16:16" x14ac:dyDescent="0.3">
      <c r="P561672" s="83"/>
    </row>
    <row r="561673" spans="16:16" x14ac:dyDescent="0.3">
      <c r="P561673" s="83"/>
    </row>
    <row r="561674" spans="16:16" x14ac:dyDescent="0.3">
      <c r="P561674" s="83"/>
    </row>
    <row r="561675" spans="16:16" x14ac:dyDescent="0.3">
      <c r="P561675" s="83"/>
    </row>
    <row r="561676" spans="16:16" x14ac:dyDescent="0.3">
      <c r="P561676" s="83"/>
    </row>
    <row r="561677" spans="16:16" x14ac:dyDescent="0.3">
      <c r="P561677" s="83"/>
    </row>
    <row r="561678" spans="16:16" x14ac:dyDescent="0.3">
      <c r="P561678" s="83"/>
    </row>
    <row r="561679" spans="16:16" x14ac:dyDescent="0.3">
      <c r="P561679" s="83"/>
    </row>
    <row r="561680" spans="16:16" x14ac:dyDescent="0.3">
      <c r="P561680" s="83"/>
    </row>
    <row r="561681" spans="16:16" x14ac:dyDescent="0.3">
      <c r="P561681" s="83"/>
    </row>
    <row r="561682" spans="16:16" x14ac:dyDescent="0.3">
      <c r="P561682" s="83"/>
    </row>
    <row r="561683" spans="16:16" x14ac:dyDescent="0.3">
      <c r="P561683" s="83"/>
    </row>
    <row r="561684" spans="16:16" x14ac:dyDescent="0.3">
      <c r="P561684" s="83"/>
    </row>
    <row r="561685" spans="16:16" x14ac:dyDescent="0.3">
      <c r="P561685" s="83"/>
    </row>
    <row r="561686" spans="16:16" x14ac:dyDescent="0.3">
      <c r="P561686" s="83"/>
    </row>
    <row r="561687" spans="16:16" x14ac:dyDescent="0.3">
      <c r="P561687" s="83"/>
    </row>
    <row r="561688" spans="16:16" x14ac:dyDescent="0.3">
      <c r="P561688" s="83"/>
    </row>
    <row r="561689" spans="16:16" x14ac:dyDescent="0.3">
      <c r="P561689" s="83"/>
    </row>
    <row r="561690" spans="16:16" x14ac:dyDescent="0.3">
      <c r="P561690" s="83"/>
    </row>
    <row r="561691" spans="16:16" x14ac:dyDescent="0.3">
      <c r="P561691" s="83"/>
    </row>
    <row r="561692" spans="16:16" x14ac:dyDescent="0.3">
      <c r="P561692" s="83"/>
    </row>
    <row r="561693" spans="16:16" x14ac:dyDescent="0.3">
      <c r="P561693" s="83"/>
    </row>
    <row r="561694" spans="16:16" x14ac:dyDescent="0.3">
      <c r="P561694" s="83"/>
    </row>
    <row r="561695" spans="16:16" x14ac:dyDescent="0.3">
      <c r="P561695" s="83"/>
    </row>
    <row r="561696" spans="16:16" x14ac:dyDescent="0.3">
      <c r="P561696" s="83"/>
    </row>
    <row r="561697" spans="16:16" x14ac:dyDescent="0.3">
      <c r="P561697" s="83"/>
    </row>
    <row r="561698" spans="16:16" x14ac:dyDescent="0.3">
      <c r="P561698" s="83"/>
    </row>
    <row r="561699" spans="16:16" x14ac:dyDescent="0.3">
      <c r="P561699" s="83"/>
    </row>
    <row r="561700" spans="16:16" x14ac:dyDescent="0.3">
      <c r="P561700" s="83"/>
    </row>
    <row r="561701" spans="16:16" x14ac:dyDescent="0.3">
      <c r="P561701" s="83"/>
    </row>
    <row r="561702" spans="16:16" x14ac:dyDescent="0.3">
      <c r="P561702" s="83"/>
    </row>
    <row r="561703" spans="16:16" x14ac:dyDescent="0.3">
      <c r="P561703" s="83"/>
    </row>
    <row r="561704" spans="16:16" x14ac:dyDescent="0.3">
      <c r="P561704" s="83"/>
    </row>
    <row r="561705" spans="16:16" x14ac:dyDescent="0.3">
      <c r="P561705" s="83"/>
    </row>
    <row r="561706" spans="16:16" x14ac:dyDescent="0.3">
      <c r="P561706" s="83"/>
    </row>
    <row r="561707" spans="16:16" x14ac:dyDescent="0.3">
      <c r="P561707" s="83"/>
    </row>
    <row r="561708" spans="16:16" x14ac:dyDescent="0.3">
      <c r="P561708" s="83"/>
    </row>
    <row r="561709" spans="16:16" x14ac:dyDescent="0.3">
      <c r="P561709" s="83"/>
    </row>
    <row r="561710" spans="16:16" x14ac:dyDescent="0.3">
      <c r="P561710" s="83"/>
    </row>
    <row r="561711" spans="16:16" x14ac:dyDescent="0.3">
      <c r="P561711" s="83"/>
    </row>
    <row r="561712" spans="16:16" x14ac:dyDescent="0.3">
      <c r="P561712" s="83"/>
    </row>
    <row r="561713" spans="16:16" x14ac:dyDescent="0.3">
      <c r="P561713" s="83"/>
    </row>
    <row r="561714" spans="16:16" x14ac:dyDescent="0.3">
      <c r="P561714" s="83"/>
    </row>
    <row r="561715" spans="16:16" x14ac:dyDescent="0.3">
      <c r="P561715" s="83"/>
    </row>
    <row r="561716" spans="16:16" x14ac:dyDescent="0.3">
      <c r="P561716" s="83"/>
    </row>
    <row r="561717" spans="16:16" x14ac:dyDescent="0.3">
      <c r="P561717" s="83"/>
    </row>
    <row r="561718" spans="16:16" x14ac:dyDescent="0.3">
      <c r="P561718" s="83"/>
    </row>
    <row r="561719" spans="16:16" x14ac:dyDescent="0.3">
      <c r="P561719" s="83"/>
    </row>
    <row r="561720" spans="16:16" x14ac:dyDescent="0.3">
      <c r="P561720" s="83"/>
    </row>
    <row r="561721" spans="16:16" x14ac:dyDescent="0.3">
      <c r="P561721" s="83"/>
    </row>
    <row r="561722" spans="16:16" x14ac:dyDescent="0.3">
      <c r="P561722" s="83"/>
    </row>
    <row r="561723" spans="16:16" x14ac:dyDescent="0.3">
      <c r="P561723" s="83"/>
    </row>
    <row r="561724" spans="16:16" x14ac:dyDescent="0.3">
      <c r="P561724" s="83"/>
    </row>
    <row r="561725" spans="16:16" x14ac:dyDescent="0.3">
      <c r="P561725" s="83"/>
    </row>
    <row r="561726" spans="16:16" x14ac:dyDescent="0.3">
      <c r="P561726" s="83"/>
    </row>
    <row r="561727" spans="16:16" x14ac:dyDescent="0.3">
      <c r="P561727" s="83"/>
    </row>
    <row r="561728" spans="16:16" x14ac:dyDescent="0.3">
      <c r="P561728" s="83"/>
    </row>
    <row r="561729" spans="16:16" x14ac:dyDescent="0.3">
      <c r="P561729" s="83"/>
    </row>
    <row r="561730" spans="16:16" x14ac:dyDescent="0.3">
      <c r="P561730" s="83"/>
    </row>
    <row r="561731" spans="16:16" x14ac:dyDescent="0.3">
      <c r="P561731" s="83"/>
    </row>
    <row r="561732" spans="16:16" x14ac:dyDescent="0.3">
      <c r="P561732" s="83"/>
    </row>
    <row r="561733" spans="16:16" x14ac:dyDescent="0.3">
      <c r="P561733" s="83"/>
    </row>
    <row r="561734" spans="16:16" x14ac:dyDescent="0.3">
      <c r="P561734" s="83"/>
    </row>
    <row r="561735" spans="16:16" x14ac:dyDescent="0.3">
      <c r="P561735" s="83"/>
    </row>
    <row r="561736" spans="16:16" x14ac:dyDescent="0.3">
      <c r="P561736" s="83"/>
    </row>
    <row r="561737" spans="16:16" x14ac:dyDescent="0.3">
      <c r="P561737" s="83"/>
    </row>
    <row r="561738" spans="16:16" x14ac:dyDescent="0.3">
      <c r="P561738" s="83"/>
    </row>
    <row r="561739" spans="16:16" x14ac:dyDescent="0.3">
      <c r="P561739" s="83"/>
    </row>
    <row r="561740" spans="16:16" x14ac:dyDescent="0.3">
      <c r="P561740" s="83"/>
    </row>
    <row r="561741" spans="16:16" x14ac:dyDescent="0.3">
      <c r="P561741" s="83"/>
    </row>
    <row r="561742" spans="16:16" x14ac:dyDescent="0.3">
      <c r="P561742" s="83"/>
    </row>
    <row r="561743" spans="16:16" x14ac:dyDescent="0.3">
      <c r="P561743" s="83"/>
    </row>
    <row r="561744" spans="16:16" x14ac:dyDescent="0.3">
      <c r="P561744" s="83"/>
    </row>
    <row r="561745" spans="16:16" x14ac:dyDescent="0.3">
      <c r="P561745" s="83"/>
    </row>
    <row r="561746" spans="16:16" x14ac:dyDescent="0.3">
      <c r="P561746" s="83"/>
    </row>
    <row r="561747" spans="16:16" x14ac:dyDescent="0.3">
      <c r="P561747" s="83"/>
    </row>
    <row r="561748" spans="16:16" x14ac:dyDescent="0.3">
      <c r="P561748" s="83"/>
    </row>
    <row r="561749" spans="16:16" x14ac:dyDescent="0.3">
      <c r="P561749" s="83"/>
    </row>
    <row r="561750" spans="16:16" x14ac:dyDescent="0.3">
      <c r="P561750" s="83"/>
    </row>
    <row r="561751" spans="16:16" x14ac:dyDescent="0.3">
      <c r="P561751" s="83"/>
    </row>
    <row r="561752" spans="16:16" x14ac:dyDescent="0.3">
      <c r="P561752" s="83"/>
    </row>
    <row r="561753" spans="16:16" x14ac:dyDescent="0.3">
      <c r="P561753" s="83"/>
    </row>
    <row r="561754" spans="16:16" x14ac:dyDescent="0.3">
      <c r="P561754" s="83"/>
    </row>
    <row r="561755" spans="16:16" x14ac:dyDescent="0.3">
      <c r="P561755" s="83"/>
    </row>
    <row r="561756" spans="16:16" x14ac:dyDescent="0.3">
      <c r="P561756" s="83"/>
    </row>
    <row r="561757" spans="16:16" x14ac:dyDescent="0.3">
      <c r="P561757" s="83"/>
    </row>
    <row r="561758" spans="16:16" x14ac:dyDescent="0.3">
      <c r="P561758" s="83"/>
    </row>
    <row r="561759" spans="16:16" x14ac:dyDescent="0.3">
      <c r="P561759" s="83"/>
    </row>
    <row r="561760" spans="16:16" x14ac:dyDescent="0.3">
      <c r="P561760" s="83"/>
    </row>
    <row r="561761" spans="16:16" x14ac:dyDescent="0.3">
      <c r="P561761" s="83"/>
    </row>
    <row r="561762" spans="16:16" x14ac:dyDescent="0.3">
      <c r="P561762" s="83"/>
    </row>
    <row r="561763" spans="16:16" x14ac:dyDescent="0.3">
      <c r="P561763" s="83"/>
    </row>
    <row r="561764" spans="16:16" x14ac:dyDescent="0.3">
      <c r="P561764" s="83"/>
    </row>
    <row r="561765" spans="16:16" x14ac:dyDescent="0.3">
      <c r="P561765" s="83"/>
    </row>
    <row r="561766" spans="16:16" x14ac:dyDescent="0.3">
      <c r="P561766" s="83"/>
    </row>
    <row r="561767" spans="16:16" x14ac:dyDescent="0.3">
      <c r="P561767" s="83"/>
    </row>
    <row r="561768" spans="16:16" x14ac:dyDescent="0.3">
      <c r="P561768" s="83"/>
    </row>
    <row r="561769" spans="16:16" x14ac:dyDescent="0.3">
      <c r="P561769" s="83"/>
    </row>
    <row r="561770" spans="16:16" x14ac:dyDescent="0.3">
      <c r="P561770" s="83"/>
    </row>
    <row r="561771" spans="16:16" x14ac:dyDescent="0.3">
      <c r="P561771" s="83"/>
    </row>
    <row r="561772" spans="16:16" x14ac:dyDescent="0.3">
      <c r="P561772" s="83"/>
    </row>
    <row r="561773" spans="16:16" x14ac:dyDescent="0.3">
      <c r="P561773" s="83"/>
    </row>
    <row r="561774" spans="16:16" x14ac:dyDescent="0.3">
      <c r="P561774" s="83"/>
    </row>
    <row r="561775" spans="16:16" x14ac:dyDescent="0.3">
      <c r="P561775" s="83"/>
    </row>
    <row r="561776" spans="16:16" x14ac:dyDescent="0.3">
      <c r="P561776" s="83"/>
    </row>
    <row r="561777" spans="16:16" x14ac:dyDescent="0.3">
      <c r="P561777" s="83"/>
    </row>
    <row r="561778" spans="16:16" x14ac:dyDescent="0.3">
      <c r="P561778" s="83"/>
    </row>
    <row r="561779" spans="16:16" x14ac:dyDescent="0.3">
      <c r="P561779" s="83"/>
    </row>
    <row r="561780" spans="16:16" x14ac:dyDescent="0.3">
      <c r="P561780" s="83"/>
    </row>
    <row r="561781" spans="16:16" x14ac:dyDescent="0.3">
      <c r="P561781" s="83"/>
    </row>
    <row r="561782" spans="16:16" x14ac:dyDescent="0.3">
      <c r="P561782" s="83"/>
    </row>
    <row r="561783" spans="16:16" x14ac:dyDescent="0.3">
      <c r="P561783" s="83"/>
    </row>
    <row r="561784" spans="16:16" x14ac:dyDescent="0.3">
      <c r="P561784" s="83"/>
    </row>
    <row r="561785" spans="16:16" x14ac:dyDescent="0.3">
      <c r="P561785" s="83"/>
    </row>
    <row r="561786" spans="16:16" x14ac:dyDescent="0.3">
      <c r="P561786" s="83"/>
    </row>
    <row r="561787" spans="16:16" x14ac:dyDescent="0.3">
      <c r="P561787" s="83"/>
    </row>
    <row r="561788" spans="16:16" x14ac:dyDescent="0.3">
      <c r="P561788" s="83"/>
    </row>
    <row r="561789" spans="16:16" x14ac:dyDescent="0.3">
      <c r="P561789" s="83"/>
    </row>
    <row r="561790" spans="16:16" x14ac:dyDescent="0.3">
      <c r="P561790" s="83"/>
    </row>
    <row r="561791" spans="16:16" x14ac:dyDescent="0.3">
      <c r="P561791" s="83"/>
    </row>
    <row r="561792" spans="16:16" x14ac:dyDescent="0.3">
      <c r="P561792" s="83"/>
    </row>
    <row r="561793" spans="16:16" x14ac:dyDescent="0.3">
      <c r="P561793" s="83"/>
    </row>
    <row r="561794" spans="16:16" x14ac:dyDescent="0.3">
      <c r="P561794" s="83"/>
    </row>
    <row r="561795" spans="16:16" x14ac:dyDescent="0.3">
      <c r="P561795" s="83"/>
    </row>
    <row r="561796" spans="16:16" x14ac:dyDescent="0.3">
      <c r="P561796" s="83"/>
    </row>
    <row r="561797" spans="16:16" x14ac:dyDescent="0.3">
      <c r="P561797" s="83"/>
    </row>
    <row r="561798" spans="16:16" x14ac:dyDescent="0.3">
      <c r="P561798" s="83"/>
    </row>
    <row r="561799" spans="16:16" x14ac:dyDescent="0.3">
      <c r="P561799" s="83"/>
    </row>
    <row r="561800" spans="16:16" x14ac:dyDescent="0.3">
      <c r="P561800" s="83"/>
    </row>
    <row r="561801" spans="16:16" x14ac:dyDescent="0.3">
      <c r="P561801" s="83"/>
    </row>
    <row r="561802" spans="16:16" x14ac:dyDescent="0.3">
      <c r="P561802" s="83"/>
    </row>
    <row r="561803" spans="16:16" x14ac:dyDescent="0.3">
      <c r="P561803" s="83"/>
    </row>
    <row r="561804" spans="16:16" x14ac:dyDescent="0.3">
      <c r="P561804" s="83"/>
    </row>
    <row r="561805" spans="16:16" x14ac:dyDescent="0.3">
      <c r="P561805" s="83"/>
    </row>
    <row r="561806" spans="16:16" x14ac:dyDescent="0.3">
      <c r="P561806" s="83"/>
    </row>
    <row r="561807" spans="16:16" x14ac:dyDescent="0.3">
      <c r="P561807" s="83"/>
    </row>
    <row r="561808" spans="16:16" x14ac:dyDescent="0.3">
      <c r="P561808" s="83"/>
    </row>
    <row r="561809" spans="16:16" x14ac:dyDescent="0.3">
      <c r="P561809" s="83"/>
    </row>
    <row r="561810" spans="16:16" x14ac:dyDescent="0.3">
      <c r="P561810" s="83"/>
    </row>
    <row r="561811" spans="16:16" x14ac:dyDescent="0.3">
      <c r="P561811" s="83"/>
    </row>
    <row r="561812" spans="16:16" x14ac:dyDescent="0.3">
      <c r="P561812" s="83"/>
    </row>
    <row r="561813" spans="16:16" x14ac:dyDescent="0.3">
      <c r="P561813" s="83"/>
    </row>
    <row r="561814" spans="16:16" x14ac:dyDescent="0.3">
      <c r="P561814" s="83"/>
    </row>
    <row r="561815" spans="16:16" x14ac:dyDescent="0.3">
      <c r="P561815" s="83"/>
    </row>
    <row r="561816" spans="16:16" x14ac:dyDescent="0.3">
      <c r="P561816" s="83"/>
    </row>
    <row r="561817" spans="16:16" x14ac:dyDescent="0.3">
      <c r="P561817" s="83"/>
    </row>
    <row r="561818" spans="16:16" x14ac:dyDescent="0.3">
      <c r="P561818" s="83"/>
    </row>
    <row r="561819" spans="16:16" x14ac:dyDescent="0.3">
      <c r="P561819" s="83"/>
    </row>
    <row r="561820" spans="16:16" x14ac:dyDescent="0.3">
      <c r="P561820" s="83"/>
    </row>
    <row r="561821" spans="16:16" x14ac:dyDescent="0.3">
      <c r="P561821" s="83"/>
    </row>
    <row r="561822" spans="16:16" x14ac:dyDescent="0.3">
      <c r="P561822" s="83"/>
    </row>
    <row r="561823" spans="16:16" x14ac:dyDescent="0.3">
      <c r="P561823" s="83"/>
    </row>
    <row r="561824" spans="16:16" x14ac:dyDescent="0.3">
      <c r="P561824" s="83"/>
    </row>
    <row r="561825" spans="16:16" x14ac:dyDescent="0.3">
      <c r="P561825" s="83"/>
    </row>
    <row r="561826" spans="16:16" x14ac:dyDescent="0.3">
      <c r="P561826" s="83"/>
    </row>
    <row r="561827" spans="16:16" x14ac:dyDescent="0.3">
      <c r="P561827" s="83"/>
    </row>
    <row r="561828" spans="16:16" x14ac:dyDescent="0.3">
      <c r="P561828" s="83"/>
    </row>
    <row r="561829" spans="16:16" x14ac:dyDescent="0.3">
      <c r="P561829" s="83"/>
    </row>
    <row r="561830" spans="16:16" x14ac:dyDescent="0.3">
      <c r="P561830" s="83"/>
    </row>
    <row r="561831" spans="16:16" x14ac:dyDescent="0.3">
      <c r="P561831" s="83"/>
    </row>
    <row r="561832" spans="16:16" x14ac:dyDescent="0.3">
      <c r="P561832" s="83"/>
    </row>
    <row r="561833" spans="16:16" x14ac:dyDescent="0.3">
      <c r="P561833" s="83"/>
    </row>
    <row r="561834" spans="16:16" x14ac:dyDescent="0.3">
      <c r="P561834" s="83"/>
    </row>
    <row r="561835" spans="16:16" x14ac:dyDescent="0.3">
      <c r="P561835" s="83"/>
    </row>
    <row r="561836" spans="16:16" x14ac:dyDescent="0.3">
      <c r="P561836" s="83"/>
    </row>
    <row r="561837" spans="16:16" x14ac:dyDescent="0.3">
      <c r="P561837" s="83"/>
    </row>
    <row r="561838" spans="16:16" x14ac:dyDescent="0.3">
      <c r="P561838" s="83"/>
    </row>
    <row r="561839" spans="16:16" x14ac:dyDescent="0.3">
      <c r="P561839" s="83"/>
    </row>
    <row r="561840" spans="16:16" x14ac:dyDescent="0.3">
      <c r="P561840" s="83"/>
    </row>
    <row r="561841" spans="16:16" x14ac:dyDescent="0.3">
      <c r="P561841" s="83"/>
    </row>
    <row r="561842" spans="16:16" x14ac:dyDescent="0.3">
      <c r="P561842" s="83"/>
    </row>
    <row r="561843" spans="16:16" x14ac:dyDescent="0.3">
      <c r="P561843" s="83"/>
    </row>
    <row r="561844" spans="16:16" x14ac:dyDescent="0.3">
      <c r="P561844" s="83"/>
    </row>
    <row r="561845" spans="16:16" x14ac:dyDescent="0.3">
      <c r="P561845" s="83"/>
    </row>
    <row r="561846" spans="16:16" x14ac:dyDescent="0.3">
      <c r="P561846" s="83"/>
    </row>
    <row r="561847" spans="16:16" x14ac:dyDescent="0.3">
      <c r="P561847" s="83"/>
    </row>
    <row r="561848" spans="16:16" x14ac:dyDescent="0.3">
      <c r="P561848" s="83"/>
    </row>
    <row r="561849" spans="16:16" x14ac:dyDescent="0.3">
      <c r="P561849" s="83"/>
    </row>
    <row r="561850" spans="16:16" x14ac:dyDescent="0.3">
      <c r="P561850" s="83"/>
    </row>
    <row r="561851" spans="16:16" x14ac:dyDescent="0.3">
      <c r="P561851" s="83"/>
    </row>
    <row r="561852" spans="16:16" x14ac:dyDescent="0.3">
      <c r="P561852" s="83"/>
    </row>
    <row r="561853" spans="16:16" x14ac:dyDescent="0.3">
      <c r="P561853" s="83"/>
    </row>
    <row r="561854" spans="16:16" x14ac:dyDescent="0.3">
      <c r="P561854" s="83"/>
    </row>
    <row r="561855" spans="16:16" x14ac:dyDescent="0.3">
      <c r="P561855" s="83"/>
    </row>
    <row r="561856" spans="16:16" x14ac:dyDescent="0.3">
      <c r="P561856" s="83"/>
    </row>
    <row r="561857" spans="16:16" x14ac:dyDescent="0.3">
      <c r="P561857" s="83"/>
    </row>
    <row r="561858" spans="16:16" x14ac:dyDescent="0.3">
      <c r="P561858" s="83"/>
    </row>
    <row r="561859" spans="16:16" x14ac:dyDescent="0.3">
      <c r="P561859" s="83"/>
    </row>
    <row r="561860" spans="16:16" x14ac:dyDescent="0.3">
      <c r="P561860" s="83"/>
    </row>
    <row r="561861" spans="16:16" x14ac:dyDescent="0.3">
      <c r="P561861" s="83"/>
    </row>
    <row r="561862" spans="16:16" x14ac:dyDescent="0.3">
      <c r="P561862" s="83"/>
    </row>
    <row r="561863" spans="16:16" x14ac:dyDescent="0.3">
      <c r="P561863" s="83"/>
    </row>
    <row r="561864" spans="16:16" x14ac:dyDescent="0.3">
      <c r="P561864" s="83"/>
    </row>
    <row r="561865" spans="16:16" x14ac:dyDescent="0.3">
      <c r="P561865" s="83"/>
    </row>
    <row r="561866" spans="16:16" x14ac:dyDescent="0.3">
      <c r="P561866" s="83"/>
    </row>
    <row r="561867" spans="16:16" x14ac:dyDescent="0.3">
      <c r="P561867" s="83"/>
    </row>
    <row r="561868" spans="16:16" x14ac:dyDescent="0.3">
      <c r="P561868" s="83"/>
    </row>
    <row r="561869" spans="16:16" x14ac:dyDescent="0.3">
      <c r="P561869" s="83"/>
    </row>
    <row r="561870" spans="16:16" x14ac:dyDescent="0.3">
      <c r="P561870" s="83"/>
    </row>
    <row r="561871" spans="16:16" x14ac:dyDescent="0.3">
      <c r="P561871" s="83"/>
    </row>
    <row r="561872" spans="16:16" x14ac:dyDescent="0.3">
      <c r="P561872" s="83"/>
    </row>
    <row r="561873" spans="16:16" x14ac:dyDescent="0.3">
      <c r="P561873" s="83"/>
    </row>
    <row r="561874" spans="16:16" x14ac:dyDescent="0.3">
      <c r="P561874" s="83"/>
    </row>
    <row r="561875" spans="16:16" x14ac:dyDescent="0.3">
      <c r="P561875" s="83"/>
    </row>
    <row r="561876" spans="16:16" x14ac:dyDescent="0.3">
      <c r="P561876" s="83"/>
    </row>
    <row r="561877" spans="16:16" x14ac:dyDescent="0.3">
      <c r="P561877" s="83"/>
    </row>
    <row r="561878" spans="16:16" x14ac:dyDescent="0.3">
      <c r="P561878" s="83"/>
    </row>
    <row r="561879" spans="16:16" x14ac:dyDescent="0.3">
      <c r="P561879" s="83"/>
    </row>
    <row r="561880" spans="16:16" x14ac:dyDescent="0.3">
      <c r="P561880" s="83"/>
    </row>
    <row r="561881" spans="16:16" x14ac:dyDescent="0.3">
      <c r="P561881" s="83"/>
    </row>
    <row r="561882" spans="16:16" x14ac:dyDescent="0.3">
      <c r="P561882" s="83"/>
    </row>
    <row r="561883" spans="16:16" x14ac:dyDescent="0.3">
      <c r="P561883" s="83"/>
    </row>
    <row r="561884" spans="16:16" x14ac:dyDescent="0.3">
      <c r="P561884" s="83"/>
    </row>
    <row r="561885" spans="16:16" x14ac:dyDescent="0.3">
      <c r="P561885" s="83"/>
    </row>
    <row r="561886" spans="16:16" x14ac:dyDescent="0.3">
      <c r="P561886" s="83"/>
    </row>
    <row r="561887" spans="16:16" x14ac:dyDescent="0.3">
      <c r="P561887" s="83"/>
    </row>
    <row r="561888" spans="16:16" x14ac:dyDescent="0.3">
      <c r="P561888" s="83"/>
    </row>
    <row r="561889" spans="16:16" x14ac:dyDescent="0.3">
      <c r="P561889" s="83"/>
    </row>
    <row r="561890" spans="16:16" x14ac:dyDescent="0.3">
      <c r="P561890" s="83"/>
    </row>
    <row r="561891" spans="16:16" x14ac:dyDescent="0.3">
      <c r="P561891" s="83"/>
    </row>
    <row r="561892" spans="16:16" x14ac:dyDescent="0.3">
      <c r="P561892" s="83"/>
    </row>
    <row r="561893" spans="16:16" x14ac:dyDescent="0.3">
      <c r="P561893" s="83"/>
    </row>
    <row r="561894" spans="16:16" x14ac:dyDescent="0.3">
      <c r="P561894" s="83"/>
    </row>
    <row r="561895" spans="16:16" x14ac:dyDescent="0.3">
      <c r="P561895" s="83"/>
    </row>
    <row r="561896" spans="16:16" x14ac:dyDescent="0.3">
      <c r="P561896" s="83"/>
    </row>
    <row r="561897" spans="16:16" x14ac:dyDescent="0.3">
      <c r="P561897" s="83"/>
    </row>
    <row r="561898" spans="16:16" x14ac:dyDescent="0.3">
      <c r="P561898" s="83"/>
    </row>
    <row r="561899" spans="16:16" x14ac:dyDescent="0.3">
      <c r="P561899" s="83"/>
    </row>
    <row r="561900" spans="16:16" x14ac:dyDescent="0.3">
      <c r="P561900" s="83"/>
    </row>
    <row r="561901" spans="16:16" x14ac:dyDescent="0.3">
      <c r="P561901" s="83"/>
    </row>
    <row r="561902" spans="16:16" x14ac:dyDescent="0.3">
      <c r="P561902" s="83"/>
    </row>
    <row r="561903" spans="16:16" x14ac:dyDescent="0.3">
      <c r="P561903" s="83"/>
    </row>
    <row r="561904" spans="16:16" x14ac:dyDescent="0.3">
      <c r="P561904" s="83"/>
    </row>
    <row r="561905" spans="16:16" x14ac:dyDescent="0.3">
      <c r="P561905" s="83"/>
    </row>
    <row r="561906" spans="16:16" x14ac:dyDescent="0.3">
      <c r="P561906" s="83"/>
    </row>
    <row r="561907" spans="16:16" x14ac:dyDescent="0.3">
      <c r="P561907" s="83"/>
    </row>
    <row r="561908" spans="16:16" x14ac:dyDescent="0.3">
      <c r="P561908" s="83"/>
    </row>
    <row r="561909" spans="16:16" x14ac:dyDescent="0.3">
      <c r="P561909" s="83"/>
    </row>
    <row r="561910" spans="16:16" x14ac:dyDescent="0.3">
      <c r="P561910" s="83"/>
    </row>
    <row r="561911" spans="16:16" x14ac:dyDescent="0.3">
      <c r="P561911" s="83"/>
    </row>
    <row r="561912" spans="16:16" x14ac:dyDescent="0.3">
      <c r="P561912" s="83"/>
    </row>
    <row r="561913" spans="16:16" x14ac:dyDescent="0.3">
      <c r="P561913" s="83"/>
    </row>
    <row r="561914" spans="16:16" x14ac:dyDescent="0.3">
      <c r="P561914" s="83"/>
    </row>
    <row r="561915" spans="16:16" x14ac:dyDescent="0.3">
      <c r="P561915" s="83"/>
    </row>
    <row r="561916" spans="16:16" x14ac:dyDescent="0.3">
      <c r="P561916" s="83"/>
    </row>
    <row r="561917" spans="16:16" x14ac:dyDescent="0.3">
      <c r="P561917" s="83"/>
    </row>
    <row r="561918" spans="16:16" x14ac:dyDescent="0.3">
      <c r="P561918" s="83"/>
    </row>
    <row r="561919" spans="16:16" x14ac:dyDescent="0.3">
      <c r="P561919" s="83"/>
    </row>
    <row r="561920" spans="16:16" x14ac:dyDescent="0.3">
      <c r="P561920" s="83"/>
    </row>
    <row r="561921" spans="16:16" x14ac:dyDescent="0.3">
      <c r="P561921" s="83"/>
    </row>
    <row r="561922" spans="16:16" x14ac:dyDescent="0.3">
      <c r="P561922" s="83"/>
    </row>
    <row r="561923" spans="16:16" x14ac:dyDescent="0.3">
      <c r="P561923" s="83"/>
    </row>
    <row r="561924" spans="16:16" x14ac:dyDescent="0.3">
      <c r="P561924" s="83"/>
    </row>
    <row r="561925" spans="16:16" x14ac:dyDescent="0.3">
      <c r="P561925" s="83"/>
    </row>
    <row r="561926" spans="16:16" x14ac:dyDescent="0.3">
      <c r="P561926" s="83"/>
    </row>
    <row r="561927" spans="16:16" x14ac:dyDescent="0.3">
      <c r="P561927" s="83"/>
    </row>
    <row r="561928" spans="16:16" x14ac:dyDescent="0.3">
      <c r="P561928" s="83"/>
    </row>
    <row r="561929" spans="16:16" x14ac:dyDescent="0.3">
      <c r="P561929" s="83"/>
    </row>
    <row r="561930" spans="16:16" x14ac:dyDescent="0.3">
      <c r="P561930" s="83"/>
    </row>
    <row r="561931" spans="16:16" x14ac:dyDescent="0.3">
      <c r="P561931" s="83"/>
    </row>
    <row r="561932" spans="16:16" x14ac:dyDescent="0.3">
      <c r="P561932" s="83"/>
    </row>
    <row r="561933" spans="16:16" x14ac:dyDescent="0.3">
      <c r="P561933" s="83"/>
    </row>
    <row r="561934" spans="16:16" x14ac:dyDescent="0.3">
      <c r="P561934" s="83"/>
    </row>
    <row r="561935" spans="16:16" x14ac:dyDescent="0.3">
      <c r="P561935" s="83"/>
    </row>
    <row r="561936" spans="16:16" x14ac:dyDescent="0.3">
      <c r="P561936" s="83"/>
    </row>
    <row r="561937" spans="16:16" x14ac:dyDescent="0.3">
      <c r="P561937" s="83"/>
    </row>
    <row r="561938" spans="16:16" x14ac:dyDescent="0.3">
      <c r="P561938" s="83"/>
    </row>
    <row r="561939" spans="16:16" x14ac:dyDescent="0.3">
      <c r="P561939" s="83"/>
    </row>
    <row r="561940" spans="16:16" x14ac:dyDescent="0.3">
      <c r="P561940" s="83"/>
    </row>
    <row r="561941" spans="16:16" x14ac:dyDescent="0.3">
      <c r="P561941" s="83"/>
    </row>
    <row r="561942" spans="16:16" x14ac:dyDescent="0.3">
      <c r="P561942" s="83"/>
    </row>
    <row r="561943" spans="16:16" x14ac:dyDescent="0.3">
      <c r="P561943" s="83"/>
    </row>
    <row r="561944" spans="16:16" x14ac:dyDescent="0.3">
      <c r="P561944" s="83"/>
    </row>
    <row r="561945" spans="16:16" x14ac:dyDescent="0.3">
      <c r="P561945" s="83"/>
    </row>
    <row r="561946" spans="16:16" x14ac:dyDescent="0.3">
      <c r="P561946" s="83"/>
    </row>
    <row r="561947" spans="16:16" x14ac:dyDescent="0.3">
      <c r="P561947" s="83"/>
    </row>
    <row r="561948" spans="16:16" x14ac:dyDescent="0.3">
      <c r="P561948" s="83"/>
    </row>
    <row r="561949" spans="16:16" x14ac:dyDescent="0.3">
      <c r="P561949" s="83"/>
    </row>
    <row r="561950" spans="16:16" x14ac:dyDescent="0.3">
      <c r="P561950" s="83"/>
    </row>
    <row r="561951" spans="16:16" x14ac:dyDescent="0.3">
      <c r="P561951" s="83"/>
    </row>
    <row r="561952" spans="16:16" x14ac:dyDescent="0.3">
      <c r="P561952" s="83"/>
    </row>
    <row r="561953" spans="16:16" x14ac:dyDescent="0.3">
      <c r="P561953" s="83"/>
    </row>
    <row r="561954" spans="16:16" x14ac:dyDescent="0.3">
      <c r="P561954" s="83"/>
    </row>
    <row r="561955" spans="16:16" x14ac:dyDescent="0.3">
      <c r="P561955" s="83"/>
    </row>
    <row r="561956" spans="16:16" x14ac:dyDescent="0.3">
      <c r="P561956" s="83"/>
    </row>
    <row r="561957" spans="16:16" x14ac:dyDescent="0.3">
      <c r="P561957" s="83"/>
    </row>
    <row r="561958" spans="16:16" x14ac:dyDescent="0.3">
      <c r="P561958" s="83"/>
    </row>
    <row r="561959" spans="16:16" x14ac:dyDescent="0.3">
      <c r="P561959" s="83"/>
    </row>
    <row r="561960" spans="16:16" x14ac:dyDescent="0.3">
      <c r="P561960" s="83"/>
    </row>
    <row r="561961" spans="16:16" x14ac:dyDescent="0.3">
      <c r="P561961" s="83"/>
    </row>
    <row r="561962" spans="16:16" x14ac:dyDescent="0.3">
      <c r="P561962" s="83"/>
    </row>
    <row r="561963" spans="16:16" x14ac:dyDescent="0.3">
      <c r="P561963" s="83"/>
    </row>
    <row r="561964" spans="16:16" x14ac:dyDescent="0.3">
      <c r="P561964" s="83"/>
    </row>
    <row r="561965" spans="16:16" x14ac:dyDescent="0.3">
      <c r="P561965" s="83"/>
    </row>
    <row r="561966" spans="16:16" x14ac:dyDescent="0.3">
      <c r="P561966" s="83"/>
    </row>
    <row r="561967" spans="16:16" x14ac:dyDescent="0.3">
      <c r="P561967" s="83"/>
    </row>
    <row r="561968" spans="16:16" x14ac:dyDescent="0.3">
      <c r="P561968" s="83"/>
    </row>
    <row r="561969" spans="16:16" x14ac:dyDescent="0.3">
      <c r="P561969" s="83"/>
    </row>
    <row r="561970" spans="16:16" x14ac:dyDescent="0.3">
      <c r="P561970" s="83"/>
    </row>
    <row r="561971" spans="16:16" x14ac:dyDescent="0.3">
      <c r="P561971" s="83"/>
    </row>
    <row r="561972" spans="16:16" x14ac:dyDescent="0.3">
      <c r="P561972" s="83"/>
    </row>
    <row r="561973" spans="16:16" x14ac:dyDescent="0.3">
      <c r="P561973" s="83"/>
    </row>
    <row r="561974" spans="16:16" x14ac:dyDescent="0.3">
      <c r="P561974" s="83"/>
    </row>
    <row r="561975" spans="16:16" x14ac:dyDescent="0.3">
      <c r="P561975" s="83"/>
    </row>
    <row r="561976" spans="16:16" x14ac:dyDescent="0.3">
      <c r="P561976" s="83"/>
    </row>
    <row r="561977" spans="16:16" x14ac:dyDescent="0.3">
      <c r="P561977" s="83"/>
    </row>
    <row r="561978" spans="16:16" x14ac:dyDescent="0.3">
      <c r="P561978" s="83"/>
    </row>
    <row r="561979" spans="16:16" x14ac:dyDescent="0.3">
      <c r="P561979" s="83"/>
    </row>
    <row r="561980" spans="16:16" x14ac:dyDescent="0.3">
      <c r="P561980" s="83"/>
    </row>
    <row r="561981" spans="16:16" x14ac:dyDescent="0.3">
      <c r="P561981" s="83"/>
    </row>
    <row r="561982" spans="16:16" x14ac:dyDescent="0.3">
      <c r="P561982" s="83"/>
    </row>
    <row r="561983" spans="16:16" x14ac:dyDescent="0.3">
      <c r="P561983" s="83"/>
    </row>
    <row r="561984" spans="16:16" x14ac:dyDescent="0.3">
      <c r="P561984" s="83"/>
    </row>
    <row r="561985" spans="16:16" x14ac:dyDescent="0.3">
      <c r="P561985" s="83"/>
    </row>
    <row r="561986" spans="16:16" x14ac:dyDescent="0.3">
      <c r="P561986" s="83"/>
    </row>
    <row r="561987" spans="16:16" x14ac:dyDescent="0.3">
      <c r="P561987" s="83"/>
    </row>
    <row r="561988" spans="16:16" x14ac:dyDescent="0.3">
      <c r="P561988" s="83"/>
    </row>
    <row r="561989" spans="16:16" x14ac:dyDescent="0.3">
      <c r="P561989" s="83"/>
    </row>
    <row r="561990" spans="16:16" x14ac:dyDescent="0.3">
      <c r="P561990" s="83"/>
    </row>
    <row r="561991" spans="16:16" x14ac:dyDescent="0.3">
      <c r="P561991" s="83"/>
    </row>
    <row r="561992" spans="16:16" x14ac:dyDescent="0.3">
      <c r="P561992" s="83"/>
    </row>
    <row r="561993" spans="16:16" x14ac:dyDescent="0.3">
      <c r="P561993" s="83"/>
    </row>
    <row r="561994" spans="16:16" x14ac:dyDescent="0.3">
      <c r="P561994" s="83"/>
    </row>
    <row r="561995" spans="16:16" x14ac:dyDescent="0.3">
      <c r="P561995" s="83"/>
    </row>
    <row r="561996" spans="16:16" x14ac:dyDescent="0.3">
      <c r="P561996" s="83"/>
    </row>
    <row r="561997" spans="16:16" x14ac:dyDescent="0.3">
      <c r="P561997" s="83"/>
    </row>
    <row r="561998" spans="16:16" x14ac:dyDescent="0.3">
      <c r="P561998" s="83"/>
    </row>
    <row r="561999" spans="16:16" x14ac:dyDescent="0.3">
      <c r="P561999" s="83"/>
    </row>
    <row r="562000" spans="16:16" x14ac:dyDescent="0.3">
      <c r="P562000" s="83"/>
    </row>
    <row r="562001" spans="16:16" x14ac:dyDescent="0.3">
      <c r="P562001" s="83"/>
    </row>
    <row r="562002" spans="16:16" x14ac:dyDescent="0.3">
      <c r="P562002" s="83"/>
    </row>
    <row r="562003" spans="16:16" x14ac:dyDescent="0.3">
      <c r="P562003" s="83"/>
    </row>
    <row r="562004" spans="16:16" x14ac:dyDescent="0.3">
      <c r="P562004" s="83"/>
    </row>
    <row r="562005" spans="16:16" x14ac:dyDescent="0.3">
      <c r="P562005" s="83"/>
    </row>
    <row r="562006" spans="16:16" x14ac:dyDescent="0.3">
      <c r="P562006" s="83"/>
    </row>
    <row r="562007" spans="16:16" x14ac:dyDescent="0.3">
      <c r="P562007" s="83"/>
    </row>
    <row r="562008" spans="16:16" x14ac:dyDescent="0.3">
      <c r="P562008" s="83"/>
    </row>
    <row r="562009" spans="16:16" x14ac:dyDescent="0.3">
      <c r="P562009" s="83"/>
    </row>
    <row r="562010" spans="16:16" x14ac:dyDescent="0.3">
      <c r="P562010" s="83"/>
    </row>
    <row r="562011" spans="16:16" x14ac:dyDescent="0.3">
      <c r="P562011" s="83"/>
    </row>
    <row r="562012" spans="16:16" x14ac:dyDescent="0.3">
      <c r="P562012" s="83"/>
    </row>
    <row r="562013" spans="16:16" x14ac:dyDescent="0.3">
      <c r="P562013" s="83"/>
    </row>
    <row r="562014" spans="16:16" x14ac:dyDescent="0.3">
      <c r="P562014" s="83"/>
    </row>
    <row r="562015" spans="16:16" x14ac:dyDescent="0.3">
      <c r="P562015" s="83"/>
    </row>
    <row r="562016" spans="16:16" x14ac:dyDescent="0.3">
      <c r="P562016" s="83"/>
    </row>
    <row r="562017" spans="16:16" x14ac:dyDescent="0.3">
      <c r="P562017" s="83"/>
    </row>
    <row r="562018" spans="16:16" x14ac:dyDescent="0.3">
      <c r="P562018" s="83"/>
    </row>
    <row r="562019" spans="16:16" x14ac:dyDescent="0.3">
      <c r="P562019" s="83"/>
    </row>
    <row r="562020" spans="16:16" x14ac:dyDescent="0.3">
      <c r="P562020" s="83"/>
    </row>
    <row r="562021" spans="16:16" x14ac:dyDescent="0.3">
      <c r="P562021" s="83"/>
    </row>
    <row r="562022" spans="16:16" x14ac:dyDescent="0.3">
      <c r="P562022" s="83"/>
    </row>
    <row r="562023" spans="16:16" x14ac:dyDescent="0.3">
      <c r="P562023" s="83"/>
    </row>
    <row r="562024" spans="16:16" x14ac:dyDescent="0.3">
      <c r="P562024" s="83"/>
    </row>
    <row r="562025" spans="16:16" x14ac:dyDescent="0.3">
      <c r="P562025" s="83"/>
    </row>
    <row r="562026" spans="16:16" x14ac:dyDescent="0.3">
      <c r="P562026" s="83"/>
    </row>
    <row r="562027" spans="16:16" x14ac:dyDescent="0.3">
      <c r="P562027" s="83"/>
    </row>
    <row r="562028" spans="16:16" x14ac:dyDescent="0.3">
      <c r="P562028" s="83"/>
    </row>
    <row r="562029" spans="16:16" x14ac:dyDescent="0.3">
      <c r="P562029" s="83"/>
    </row>
    <row r="562030" spans="16:16" x14ac:dyDescent="0.3">
      <c r="P562030" s="83"/>
    </row>
    <row r="562031" spans="16:16" x14ac:dyDescent="0.3">
      <c r="P562031" s="83"/>
    </row>
    <row r="562032" spans="16:16" x14ac:dyDescent="0.3">
      <c r="P562032" s="83"/>
    </row>
    <row r="562033" spans="16:16" x14ac:dyDescent="0.3">
      <c r="P562033" s="83"/>
    </row>
    <row r="562034" spans="16:16" x14ac:dyDescent="0.3">
      <c r="P562034" s="83"/>
    </row>
    <row r="562035" spans="16:16" x14ac:dyDescent="0.3">
      <c r="P562035" s="83"/>
    </row>
    <row r="562036" spans="16:16" x14ac:dyDescent="0.3">
      <c r="P562036" s="83"/>
    </row>
    <row r="562037" spans="16:16" x14ac:dyDescent="0.3">
      <c r="P562037" s="83"/>
    </row>
    <row r="562038" spans="16:16" x14ac:dyDescent="0.3">
      <c r="P562038" s="83"/>
    </row>
    <row r="562039" spans="16:16" x14ac:dyDescent="0.3">
      <c r="P562039" s="83"/>
    </row>
    <row r="562040" spans="16:16" x14ac:dyDescent="0.3">
      <c r="P562040" s="83"/>
    </row>
    <row r="562041" spans="16:16" x14ac:dyDescent="0.3">
      <c r="P562041" s="83"/>
    </row>
    <row r="562042" spans="16:16" x14ac:dyDescent="0.3">
      <c r="P562042" s="83"/>
    </row>
    <row r="562043" spans="16:16" x14ac:dyDescent="0.3">
      <c r="P562043" s="83"/>
    </row>
    <row r="562044" spans="16:16" x14ac:dyDescent="0.3">
      <c r="P562044" s="83"/>
    </row>
    <row r="562045" spans="16:16" x14ac:dyDescent="0.3">
      <c r="P562045" s="83"/>
    </row>
    <row r="562046" spans="16:16" x14ac:dyDescent="0.3">
      <c r="P562046" s="83"/>
    </row>
    <row r="562047" spans="16:16" x14ac:dyDescent="0.3">
      <c r="P562047" s="83"/>
    </row>
    <row r="562048" spans="16:16" x14ac:dyDescent="0.3">
      <c r="P562048" s="83"/>
    </row>
    <row r="562049" spans="16:16" x14ac:dyDescent="0.3">
      <c r="P562049" s="83"/>
    </row>
    <row r="562050" spans="16:16" x14ac:dyDescent="0.3">
      <c r="P562050" s="83"/>
    </row>
    <row r="562051" spans="16:16" x14ac:dyDescent="0.3">
      <c r="P562051" s="83"/>
    </row>
    <row r="562052" spans="16:16" x14ac:dyDescent="0.3">
      <c r="P562052" s="83"/>
    </row>
    <row r="562053" spans="16:16" x14ac:dyDescent="0.3">
      <c r="P562053" s="83"/>
    </row>
    <row r="562054" spans="16:16" x14ac:dyDescent="0.3">
      <c r="P562054" s="83"/>
    </row>
    <row r="562055" spans="16:16" x14ac:dyDescent="0.3">
      <c r="P562055" s="83"/>
    </row>
    <row r="562056" spans="16:16" x14ac:dyDescent="0.3">
      <c r="P562056" s="83"/>
    </row>
    <row r="562057" spans="16:16" x14ac:dyDescent="0.3">
      <c r="P562057" s="83"/>
    </row>
    <row r="562058" spans="16:16" x14ac:dyDescent="0.3">
      <c r="P562058" s="83"/>
    </row>
    <row r="562059" spans="16:16" x14ac:dyDescent="0.3">
      <c r="P562059" s="83"/>
    </row>
    <row r="562060" spans="16:16" x14ac:dyDescent="0.3">
      <c r="P562060" s="83"/>
    </row>
    <row r="562061" spans="16:16" x14ac:dyDescent="0.3">
      <c r="P562061" s="83"/>
    </row>
    <row r="562062" spans="16:16" x14ac:dyDescent="0.3">
      <c r="P562062" s="83"/>
    </row>
    <row r="562063" spans="16:16" x14ac:dyDescent="0.3">
      <c r="P562063" s="83"/>
    </row>
    <row r="562064" spans="16:16" x14ac:dyDescent="0.3">
      <c r="P562064" s="83"/>
    </row>
    <row r="562065" spans="16:16" x14ac:dyDescent="0.3">
      <c r="P562065" s="83"/>
    </row>
    <row r="562066" spans="16:16" x14ac:dyDescent="0.3">
      <c r="P562066" s="83"/>
    </row>
    <row r="562067" spans="16:16" x14ac:dyDescent="0.3">
      <c r="P562067" s="83"/>
    </row>
    <row r="562068" spans="16:16" x14ac:dyDescent="0.3">
      <c r="P562068" s="83"/>
    </row>
    <row r="562069" spans="16:16" x14ac:dyDescent="0.3">
      <c r="P562069" s="83"/>
    </row>
    <row r="562070" spans="16:16" x14ac:dyDescent="0.3">
      <c r="P562070" s="83"/>
    </row>
    <row r="562071" spans="16:16" x14ac:dyDescent="0.3">
      <c r="P562071" s="83"/>
    </row>
    <row r="562072" spans="16:16" x14ac:dyDescent="0.3">
      <c r="P562072" s="83"/>
    </row>
    <row r="562073" spans="16:16" x14ac:dyDescent="0.3">
      <c r="P562073" s="83"/>
    </row>
    <row r="562074" spans="16:16" x14ac:dyDescent="0.3">
      <c r="P562074" s="83"/>
    </row>
    <row r="562075" spans="16:16" x14ac:dyDescent="0.3">
      <c r="P562075" s="83"/>
    </row>
    <row r="562076" spans="16:16" x14ac:dyDescent="0.3">
      <c r="P562076" s="83"/>
    </row>
    <row r="562077" spans="16:16" x14ac:dyDescent="0.3">
      <c r="P562077" s="83"/>
    </row>
    <row r="562078" spans="16:16" x14ac:dyDescent="0.3">
      <c r="P562078" s="83"/>
    </row>
    <row r="562079" spans="16:16" x14ac:dyDescent="0.3">
      <c r="P562079" s="83"/>
    </row>
    <row r="562080" spans="16:16" x14ac:dyDescent="0.3">
      <c r="P562080" s="83"/>
    </row>
    <row r="562081" spans="16:16" x14ac:dyDescent="0.3">
      <c r="P562081" s="83"/>
    </row>
    <row r="562082" spans="16:16" x14ac:dyDescent="0.3">
      <c r="P562082" s="83"/>
    </row>
    <row r="562083" spans="16:16" x14ac:dyDescent="0.3">
      <c r="P562083" s="83"/>
    </row>
    <row r="562084" spans="16:16" x14ac:dyDescent="0.3">
      <c r="P562084" s="83"/>
    </row>
    <row r="562085" spans="16:16" x14ac:dyDescent="0.3">
      <c r="P562085" s="83"/>
    </row>
    <row r="562086" spans="16:16" x14ac:dyDescent="0.3">
      <c r="P562086" s="83"/>
    </row>
    <row r="562087" spans="16:16" x14ac:dyDescent="0.3">
      <c r="P562087" s="83"/>
    </row>
    <row r="562088" spans="16:16" x14ac:dyDescent="0.3">
      <c r="P562088" s="83"/>
    </row>
    <row r="562089" spans="16:16" x14ac:dyDescent="0.3">
      <c r="P562089" s="83"/>
    </row>
    <row r="562090" spans="16:16" x14ac:dyDescent="0.3">
      <c r="P562090" s="83"/>
    </row>
    <row r="562091" spans="16:16" x14ac:dyDescent="0.3">
      <c r="P562091" s="83"/>
    </row>
    <row r="562092" spans="16:16" x14ac:dyDescent="0.3">
      <c r="P562092" s="83"/>
    </row>
    <row r="562093" spans="16:16" x14ac:dyDescent="0.3">
      <c r="P562093" s="83"/>
    </row>
    <row r="562094" spans="16:16" x14ac:dyDescent="0.3">
      <c r="P562094" s="83"/>
    </row>
    <row r="562095" spans="16:16" x14ac:dyDescent="0.3">
      <c r="P562095" s="83"/>
    </row>
    <row r="562096" spans="16:16" x14ac:dyDescent="0.3">
      <c r="P562096" s="83"/>
    </row>
    <row r="562097" spans="16:16" x14ac:dyDescent="0.3">
      <c r="P562097" s="83"/>
    </row>
    <row r="562098" spans="16:16" x14ac:dyDescent="0.3">
      <c r="P562098" s="83"/>
    </row>
    <row r="562099" spans="16:16" x14ac:dyDescent="0.3">
      <c r="P562099" s="83"/>
    </row>
    <row r="562100" spans="16:16" x14ac:dyDescent="0.3">
      <c r="P562100" s="83"/>
    </row>
    <row r="562101" spans="16:16" x14ac:dyDescent="0.3">
      <c r="P562101" s="83"/>
    </row>
    <row r="562102" spans="16:16" x14ac:dyDescent="0.3">
      <c r="P562102" s="83"/>
    </row>
    <row r="562103" spans="16:16" x14ac:dyDescent="0.3">
      <c r="P562103" s="83"/>
    </row>
    <row r="562104" spans="16:16" x14ac:dyDescent="0.3">
      <c r="P562104" s="83"/>
    </row>
    <row r="562105" spans="16:16" x14ac:dyDescent="0.3">
      <c r="P562105" s="83"/>
    </row>
    <row r="562106" spans="16:16" x14ac:dyDescent="0.3">
      <c r="P562106" s="83"/>
    </row>
    <row r="562107" spans="16:16" x14ac:dyDescent="0.3">
      <c r="P562107" s="83"/>
    </row>
    <row r="562108" spans="16:16" x14ac:dyDescent="0.3">
      <c r="P562108" s="83"/>
    </row>
    <row r="562109" spans="16:16" x14ac:dyDescent="0.3">
      <c r="P562109" s="83"/>
    </row>
    <row r="562110" spans="16:16" x14ac:dyDescent="0.3">
      <c r="P562110" s="83"/>
    </row>
    <row r="562111" spans="16:16" x14ac:dyDescent="0.3">
      <c r="P562111" s="83"/>
    </row>
    <row r="562112" spans="16:16" x14ac:dyDescent="0.3">
      <c r="P562112" s="83"/>
    </row>
    <row r="562113" spans="16:16" x14ac:dyDescent="0.3">
      <c r="P562113" s="83"/>
    </row>
    <row r="562114" spans="16:16" x14ac:dyDescent="0.3">
      <c r="P562114" s="83"/>
    </row>
    <row r="562115" spans="16:16" x14ac:dyDescent="0.3">
      <c r="P562115" s="83"/>
    </row>
    <row r="562116" spans="16:16" x14ac:dyDescent="0.3">
      <c r="P562116" s="83"/>
    </row>
    <row r="562117" spans="16:16" x14ac:dyDescent="0.3">
      <c r="P562117" s="83"/>
    </row>
    <row r="562118" spans="16:16" x14ac:dyDescent="0.3">
      <c r="P562118" s="83"/>
    </row>
    <row r="562119" spans="16:16" x14ac:dyDescent="0.3">
      <c r="P562119" s="83"/>
    </row>
    <row r="562120" spans="16:16" x14ac:dyDescent="0.3">
      <c r="P562120" s="83"/>
    </row>
    <row r="562121" spans="16:16" x14ac:dyDescent="0.3">
      <c r="P562121" s="83"/>
    </row>
    <row r="562122" spans="16:16" x14ac:dyDescent="0.3">
      <c r="P562122" s="83"/>
    </row>
    <row r="562123" spans="16:16" x14ac:dyDescent="0.3">
      <c r="P562123" s="83"/>
    </row>
    <row r="562124" spans="16:16" x14ac:dyDescent="0.3">
      <c r="P562124" s="83"/>
    </row>
    <row r="562125" spans="16:16" x14ac:dyDescent="0.3">
      <c r="P562125" s="83"/>
    </row>
    <row r="562126" spans="16:16" x14ac:dyDescent="0.3">
      <c r="P562126" s="83"/>
    </row>
    <row r="562127" spans="16:16" x14ac:dyDescent="0.3">
      <c r="P562127" s="83"/>
    </row>
    <row r="562128" spans="16:16" x14ac:dyDescent="0.3">
      <c r="P562128" s="83"/>
    </row>
    <row r="562129" spans="16:16" x14ac:dyDescent="0.3">
      <c r="P562129" s="83"/>
    </row>
    <row r="562130" spans="16:16" x14ac:dyDescent="0.3">
      <c r="P562130" s="83"/>
    </row>
    <row r="562131" spans="16:16" x14ac:dyDescent="0.3">
      <c r="P562131" s="83"/>
    </row>
    <row r="562132" spans="16:16" x14ac:dyDescent="0.3">
      <c r="P562132" s="83"/>
    </row>
    <row r="562133" spans="16:16" x14ac:dyDescent="0.3">
      <c r="P562133" s="83"/>
    </row>
    <row r="562134" spans="16:16" x14ac:dyDescent="0.3">
      <c r="P562134" s="83"/>
    </row>
    <row r="562135" spans="16:16" x14ac:dyDescent="0.3">
      <c r="P562135" s="83"/>
    </row>
    <row r="562136" spans="16:16" x14ac:dyDescent="0.3">
      <c r="P562136" s="83"/>
    </row>
    <row r="562137" spans="16:16" x14ac:dyDescent="0.3">
      <c r="P562137" s="83"/>
    </row>
    <row r="562138" spans="16:16" x14ac:dyDescent="0.3">
      <c r="P562138" s="83"/>
    </row>
    <row r="562139" spans="16:16" x14ac:dyDescent="0.3">
      <c r="P562139" s="83"/>
    </row>
    <row r="562140" spans="16:16" x14ac:dyDescent="0.3">
      <c r="P562140" s="83"/>
    </row>
    <row r="562141" spans="16:16" x14ac:dyDescent="0.3">
      <c r="P562141" s="83"/>
    </row>
    <row r="562142" spans="16:16" x14ac:dyDescent="0.3">
      <c r="P562142" s="83"/>
    </row>
    <row r="562143" spans="16:16" x14ac:dyDescent="0.3">
      <c r="P562143" s="83"/>
    </row>
    <row r="562144" spans="16:16" x14ac:dyDescent="0.3">
      <c r="P562144" s="83"/>
    </row>
    <row r="562145" spans="16:16" x14ac:dyDescent="0.3">
      <c r="P562145" s="83"/>
    </row>
    <row r="562146" spans="16:16" x14ac:dyDescent="0.3">
      <c r="P562146" s="83"/>
    </row>
    <row r="562147" spans="16:16" x14ac:dyDescent="0.3">
      <c r="P562147" s="83"/>
    </row>
    <row r="562148" spans="16:16" x14ac:dyDescent="0.3">
      <c r="P562148" s="83"/>
    </row>
    <row r="562149" spans="16:16" x14ac:dyDescent="0.3">
      <c r="P562149" s="83"/>
    </row>
    <row r="562150" spans="16:16" x14ac:dyDescent="0.3">
      <c r="P562150" s="83"/>
    </row>
    <row r="562151" spans="16:16" x14ac:dyDescent="0.3">
      <c r="P562151" s="83"/>
    </row>
    <row r="562152" spans="16:16" x14ac:dyDescent="0.3">
      <c r="P562152" s="83"/>
    </row>
    <row r="562153" spans="16:16" x14ac:dyDescent="0.3">
      <c r="P562153" s="83"/>
    </row>
    <row r="562154" spans="16:16" x14ac:dyDescent="0.3">
      <c r="P562154" s="83"/>
    </row>
    <row r="562155" spans="16:16" x14ac:dyDescent="0.3">
      <c r="P562155" s="83"/>
    </row>
    <row r="562156" spans="16:16" x14ac:dyDescent="0.3">
      <c r="P562156" s="83"/>
    </row>
    <row r="562157" spans="16:16" x14ac:dyDescent="0.3">
      <c r="P562157" s="83"/>
    </row>
    <row r="562158" spans="16:16" x14ac:dyDescent="0.3">
      <c r="P562158" s="83"/>
    </row>
    <row r="562159" spans="16:16" x14ac:dyDescent="0.3">
      <c r="P562159" s="83"/>
    </row>
    <row r="562160" spans="16:16" x14ac:dyDescent="0.3">
      <c r="P562160" s="83"/>
    </row>
    <row r="562161" spans="16:16" x14ac:dyDescent="0.3">
      <c r="P562161" s="83"/>
    </row>
    <row r="562162" spans="16:16" x14ac:dyDescent="0.3">
      <c r="P562162" s="83"/>
    </row>
    <row r="562163" spans="16:16" x14ac:dyDescent="0.3">
      <c r="P562163" s="83"/>
    </row>
    <row r="562164" spans="16:16" x14ac:dyDescent="0.3">
      <c r="P562164" s="83"/>
    </row>
    <row r="562165" spans="16:16" x14ac:dyDescent="0.3">
      <c r="P562165" s="83"/>
    </row>
    <row r="562166" spans="16:16" x14ac:dyDescent="0.3">
      <c r="P562166" s="83"/>
    </row>
    <row r="562167" spans="16:16" x14ac:dyDescent="0.3">
      <c r="P562167" s="83"/>
    </row>
    <row r="562168" spans="16:16" x14ac:dyDescent="0.3">
      <c r="P562168" s="83"/>
    </row>
    <row r="562169" spans="16:16" x14ac:dyDescent="0.3">
      <c r="P562169" s="83"/>
    </row>
    <row r="562170" spans="16:16" x14ac:dyDescent="0.3">
      <c r="P562170" s="83"/>
    </row>
    <row r="562171" spans="16:16" x14ac:dyDescent="0.3">
      <c r="P562171" s="83"/>
    </row>
    <row r="562172" spans="16:16" x14ac:dyDescent="0.3">
      <c r="P562172" s="83"/>
    </row>
    <row r="562173" spans="16:16" x14ac:dyDescent="0.3">
      <c r="P562173" s="83"/>
    </row>
    <row r="562174" spans="16:16" x14ac:dyDescent="0.3">
      <c r="P562174" s="83"/>
    </row>
    <row r="562175" spans="16:16" x14ac:dyDescent="0.3">
      <c r="P562175" s="83"/>
    </row>
    <row r="562176" spans="16:16" x14ac:dyDescent="0.3">
      <c r="P562176" s="83"/>
    </row>
    <row r="562177" spans="16:16" x14ac:dyDescent="0.3">
      <c r="P562177" s="83"/>
    </row>
    <row r="562178" spans="16:16" x14ac:dyDescent="0.3">
      <c r="P562178" s="83"/>
    </row>
    <row r="562179" spans="16:16" x14ac:dyDescent="0.3">
      <c r="P562179" s="83"/>
    </row>
    <row r="562180" spans="16:16" x14ac:dyDescent="0.3">
      <c r="P562180" s="83"/>
    </row>
    <row r="562181" spans="16:16" x14ac:dyDescent="0.3">
      <c r="P562181" s="83"/>
    </row>
    <row r="562182" spans="16:16" x14ac:dyDescent="0.3">
      <c r="P562182" s="83"/>
    </row>
    <row r="562183" spans="16:16" x14ac:dyDescent="0.3">
      <c r="P562183" s="83"/>
    </row>
    <row r="562184" spans="16:16" x14ac:dyDescent="0.3">
      <c r="P562184" s="83"/>
    </row>
    <row r="562185" spans="16:16" x14ac:dyDescent="0.3">
      <c r="P562185" s="83"/>
    </row>
    <row r="562186" spans="16:16" x14ac:dyDescent="0.3">
      <c r="P562186" s="83"/>
    </row>
    <row r="562187" spans="16:16" x14ac:dyDescent="0.3">
      <c r="P562187" s="83"/>
    </row>
    <row r="562188" spans="16:16" x14ac:dyDescent="0.3">
      <c r="P562188" s="83"/>
    </row>
    <row r="562189" spans="16:16" x14ac:dyDescent="0.3">
      <c r="P562189" s="83"/>
    </row>
    <row r="562190" spans="16:16" x14ac:dyDescent="0.3">
      <c r="P562190" s="83"/>
    </row>
    <row r="562191" spans="16:16" x14ac:dyDescent="0.3">
      <c r="P562191" s="83"/>
    </row>
    <row r="562192" spans="16:16" x14ac:dyDescent="0.3">
      <c r="P562192" s="83"/>
    </row>
    <row r="562193" spans="16:16" x14ac:dyDescent="0.3">
      <c r="P562193" s="83"/>
    </row>
    <row r="562194" spans="16:16" x14ac:dyDescent="0.3">
      <c r="P562194" s="83"/>
    </row>
    <row r="562195" spans="16:16" x14ac:dyDescent="0.3">
      <c r="P562195" s="83"/>
    </row>
    <row r="562196" spans="16:16" x14ac:dyDescent="0.3">
      <c r="P562196" s="83"/>
    </row>
    <row r="562197" spans="16:16" x14ac:dyDescent="0.3">
      <c r="P562197" s="83"/>
    </row>
    <row r="562198" spans="16:16" x14ac:dyDescent="0.3">
      <c r="P562198" s="83"/>
    </row>
    <row r="562199" spans="16:16" x14ac:dyDescent="0.3">
      <c r="P562199" s="83"/>
    </row>
    <row r="562200" spans="16:16" x14ac:dyDescent="0.3">
      <c r="P562200" s="83"/>
    </row>
    <row r="562201" spans="16:16" x14ac:dyDescent="0.3">
      <c r="P562201" s="83"/>
    </row>
    <row r="562202" spans="16:16" x14ac:dyDescent="0.3">
      <c r="P562202" s="83"/>
    </row>
    <row r="562203" spans="16:16" x14ac:dyDescent="0.3">
      <c r="P562203" s="83"/>
    </row>
    <row r="562204" spans="16:16" x14ac:dyDescent="0.3">
      <c r="P562204" s="83"/>
    </row>
    <row r="562205" spans="16:16" x14ac:dyDescent="0.3">
      <c r="P562205" s="83"/>
    </row>
    <row r="562206" spans="16:16" x14ac:dyDescent="0.3">
      <c r="P562206" s="83"/>
    </row>
    <row r="562207" spans="16:16" x14ac:dyDescent="0.3">
      <c r="P562207" s="83"/>
    </row>
    <row r="562208" spans="16:16" x14ac:dyDescent="0.3">
      <c r="P562208" s="83"/>
    </row>
    <row r="562209" spans="16:16" x14ac:dyDescent="0.3">
      <c r="P562209" s="83"/>
    </row>
    <row r="562210" spans="16:16" x14ac:dyDescent="0.3">
      <c r="P562210" s="83"/>
    </row>
    <row r="562211" spans="16:16" x14ac:dyDescent="0.3">
      <c r="P562211" s="83"/>
    </row>
    <row r="562212" spans="16:16" x14ac:dyDescent="0.3">
      <c r="P562212" s="83"/>
    </row>
    <row r="562213" spans="16:16" x14ac:dyDescent="0.3">
      <c r="P562213" s="83"/>
    </row>
    <row r="562214" spans="16:16" x14ac:dyDescent="0.3">
      <c r="P562214" s="83"/>
    </row>
    <row r="562215" spans="16:16" x14ac:dyDescent="0.3">
      <c r="P562215" s="83"/>
    </row>
    <row r="562216" spans="16:16" x14ac:dyDescent="0.3">
      <c r="P562216" s="83"/>
    </row>
    <row r="562217" spans="16:16" x14ac:dyDescent="0.3">
      <c r="P562217" s="83"/>
    </row>
    <row r="562218" spans="16:16" x14ac:dyDescent="0.3">
      <c r="P562218" s="83"/>
    </row>
    <row r="562219" spans="16:16" x14ac:dyDescent="0.3">
      <c r="P562219" s="83"/>
    </row>
    <row r="562220" spans="16:16" x14ac:dyDescent="0.3">
      <c r="P562220" s="83"/>
    </row>
    <row r="562221" spans="16:16" x14ac:dyDescent="0.3">
      <c r="P562221" s="83"/>
    </row>
    <row r="562222" spans="16:16" x14ac:dyDescent="0.3">
      <c r="P562222" s="83"/>
    </row>
    <row r="562223" spans="16:16" x14ac:dyDescent="0.3">
      <c r="P562223" s="83"/>
    </row>
    <row r="562224" spans="16:16" x14ac:dyDescent="0.3">
      <c r="P562224" s="83"/>
    </row>
    <row r="562225" spans="16:16" x14ac:dyDescent="0.3">
      <c r="P562225" s="83"/>
    </row>
    <row r="562226" spans="16:16" x14ac:dyDescent="0.3">
      <c r="P562226" s="83"/>
    </row>
    <row r="562227" spans="16:16" x14ac:dyDescent="0.3">
      <c r="P562227" s="83"/>
    </row>
    <row r="562228" spans="16:16" x14ac:dyDescent="0.3">
      <c r="P562228" s="83"/>
    </row>
    <row r="562229" spans="16:16" x14ac:dyDescent="0.3">
      <c r="P562229" s="83"/>
    </row>
    <row r="562230" spans="16:16" x14ac:dyDescent="0.3">
      <c r="P562230" s="83"/>
    </row>
    <row r="562231" spans="16:16" x14ac:dyDescent="0.3">
      <c r="P562231" s="83"/>
    </row>
    <row r="562232" spans="16:16" x14ac:dyDescent="0.3">
      <c r="P562232" s="83"/>
    </row>
    <row r="562233" spans="16:16" x14ac:dyDescent="0.3">
      <c r="P562233" s="83"/>
    </row>
    <row r="562234" spans="16:16" x14ac:dyDescent="0.3">
      <c r="P562234" s="83"/>
    </row>
    <row r="562235" spans="16:16" x14ac:dyDescent="0.3">
      <c r="P562235" s="83"/>
    </row>
    <row r="562236" spans="16:16" x14ac:dyDescent="0.3">
      <c r="P562236" s="83"/>
    </row>
    <row r="562237" spans="16:16" x14ac:dyDescent="0.3">
      <c r="P562237" s="83"/>
    </row>
    <row r="562238" spans="16:16" x14ac:dyDescent="0.3">
      <c r="P562238" s="83"/>
    </row>
    <row r="562239" spans="16:16" x14ac:dyDescent="0.3">
      <c r="P562239" s="83"/>
    </row>
    <row r="562240" spans="16:16" x14ac:dyDescent="0.3">
      <c r="P562240" s="83"/>
    </row>
    <row r="562241" spans="16:16" x14ac:dyDescent="0.3">
      <c r="P562241" s="83"/>
    </row>
    <row r="562242" spans="16:16" x14ac:dyDescent="0.3">
      <c r="P562242" s="83"/>
    </row>
    <row r="562243" spans="16:16" x14ac:dyDescent="0.3">
      <c r="P562243" s="83"/>
    </row>
    <row r="562244" spans="16:16" x14ac:dyDescent="0.3">
      <c r="P562244" s="83"/>
    </row>
    <row r="562245" spans="16:16" x14ac:dyDescent="0.3">
      <c r="P562245" s="83"/>
    </row>
    <row r="562246" spans="16:16" x14ac:dyDescent="0.3">
      <c r="P562246" s="83"/>
    </row>
    <row r="562247" spans="16:16" x14ac:dyDescent="0.3">
      <c r="P562247" s="83"/>
    </row>
    <row r="562248" spans="16:16" x14ac:dyDescent="0.3">
      <c r="P562248" s="83"/>
    </row>
    <row r="562249" spans="16:16" x14ac:dyDescent="0.3">
      <c r="P562249" s="83"/>
    </row>
    <row r="562250" spans="16:16" x14ac:dyDescent="0.3">
      <c r="P562250" s="83"/>
    </row>
    <row r="562251" spans="16:16" x14ac:dyDescent="0.3">
      <c r="P562251" s="83"/>
    </row>
    <row r="562252" spans="16:16" x14ac:dyDescent="0.3">
      <c r="P562252" s="83"/>
    </row>
    <row r="562253" spans="16:16" x14ac:dyDescent="0.3">
      <c r="P562253" s="83"/>
    </row>
    <row r="562254" spans="16:16" x14ac:dyDescent="0.3">
      <c r="P562254" s="83"/>
    </row>
    <row r="562255" spans="16:16" x14ac:dyDescent="0.3">
      <c r="P562255" s="83"/>
    </row>
    <row r="562256" spans="16:16" x14ac:dyDescent="0.3">
      <c r="P562256" s="83"/>
    </row>
    <row r="562257" spans="16:16" x14ac:dyDescent="0.3">
      <c r="P562257" s="83"/>
    </row>
    <row r="562258" spans="16:16" x14ac:dyDescent="0.3">
      <c r="P562258" s="83"/>
    </row>
    <row r="562259" spans="16:16" x14ac:dyDescent="0.3">
      <c r="P562259" s="83"/>
    </row>
    <row r="562260" spans="16:16" x14ac:dyDescent="0.3">
      <c r="P562260" s="83"/>
    </row>
    <row r="562261" spans="16:16" x14ac:dyDescent="0.3">
      <c r="P562261" s="83"/>
    </row>
    <row r="562262" spans="16:16" x14ac:dyDescent="0.3">
      <c r="P562262" s="83"/>
    </row>
    <row r="562263" spans="16:16" x14ac:dyDescent="0.3">
      <c r="P562263" s="83"/>
    </row>
    <row r="562264" spans="16:16" x14ac:dyDescent="0.3">
      <c r="P562264" s="83"/>
    </row>
    <row r="562265" spans="16:16" x14ac:dyDescent="0.3">
      <c r="P562265" s="83"/>
    </row>
    <row r="562266" spans="16:16" x14ac:dyDescent="0.3">
      <c r="P562266" s="83"/>
    </row>
    <row r="562267" spans="16:16" x14ac:dyDescent="0.3">
      <c r="P562267" s="83"/>
    </row>
    <row r="562268" spans="16:16" x14ac:dyDescent="0.3">
      <c r="P562268" s="83"/>
    </row>
    <row r="562269" spans="16:16" x14ac:dyDescent="0.3">
      <c r="P562269" s="83"/>
    </row>
    <row r="562270" spans="16:16" x14ac:dyDescent="0.3">
      <c r="P562270" s="83"/>
    </row>
    <row r="562271" spans="16:16" x14ac:dyDescent="0.3">
      <c r="P562271" s="83"/>
    </row>
    <row r="562272" spans="16:16" x14ac:dyDescent="0.3">
      <c r="P562272" s="83"/>
    </row>
    <row r="562273" spans="16:16" x14ac:dyDescent="0.3">
      <c r="P562273" s="83"/>
    </row>
    <row r="562274" spans="16:16" x14ac:dyDescent="0.3">
      <c r="P562274" s="83"/>
    </row>
    <row r="562275" spans="16:16" x14ac:dyDescent="0.3">
      <c r="P562275" s="83"/>
    </row>
    <row r="562276" spans="16:16" x14ac:dyDescent="0.3">
      <c r="P562276" s="83"/>
    </row>
    <row r="562277" spans="16:16" x14ac:dyDescent="0.3">
      <c r="P562277" s="83"/>
    </row>
    <row r="562278" spans="16:16" x14ac:dyDescent="0.3">
      <c r="P562278" s="83"/>
    </row>
    <row r="562279" spans="16:16" x14ac:dyDescent="0.3">
      <c r="P562279" s="83"/>
    </row>
    <row r="562280" spans="16:16" x14ac:dyDescent="0.3">
      <c r="P562280" s="83"/>
    </row>
    <row r="562281" spans="16:16" x14ac:dyDescent="0.3">
      <c r="P562281" s="83"/>
    </row>
    <row r="562282" spans="16:16" x14ac:dyDescent="0.3">
      <c r="P562282" s="83"/>
    </row>
    <row r="562283" spans="16:16" x14ac:dyDescent="0.3">
      <c r="P562283" s="83"/>
    </row>
    <row r="562284" spans="16:16" x14ac:dyDescent="0.3">
      <c r="P562284" s="83"/>
    </row>
    <row r="562285" spans="16:16" x14ac:dyDescent="0.3">
      <c r="P562285" s="83"/>
    </row>
    <row r="562286" spans="16:16" x14ac:dyDescent="0.3">
      <c r="P562286" s="83"/>
    </row>
    <row r="562287" spans="16:16" x14ac:dyDescent="0.3">
      <c r="P562287" s="83"/>
    </row>
    <row r="562288" spans="16:16" x14ac:dyDescent="0.3">
      <c r="P562288" s="83"/>
    </row>
    <row r="562289" spans="16:16" x14ac:dyDescent="0.3">
      <c r="P562289" s="83"/>
    </row>
    <row r="562290" spans="16:16" x14ac:dyDescent="0.3">
      <c r="P562290" s="83"/>
    </row>
    <row r="562291" spans="16:16" x14ac:dyDescent="0.3">
      <c r="P562291" s="83"/>
    </row>
    <row r="562292" spans="16:16" x14ac:dyDescent="0.3">
      <c r="P562292" s="83"/>
    </row>
    <row r="562293" spans="16:16" x14ac:dyDescent="0.3">
      <c r="P562293" s="83"/>
    </row>
    <row r="562294" spans="16:16" x14ac:dyDescent="0.3">
      <c r="P562294" s="83"/>
    </row>
    <row r="562295" spans="16:16" x14ac:dyDescent="0.3">
      <c r="P562295" s="83"/>
    </row>
    <row r="562296" spans="16:16" x14ac:dyDescent="0.3">
      <c r="P562296" s="83"/>
    </row>
    <row r="562297" spans="16:16" x14ac:dyDescent="0.3">
      <c r="P562297" s="83"/>
    </row>
    <row r="562298" spans="16:16" x14ac:dyDescent="0.3">
      <c r="P562298" s="83"/>
    </row>
    <row r="562299" spans="16:16" x14ac:dyDescent="0.3">
      <c r="P562299" s="83"/>
    </row>
    <row r="562300" spans="16:16" x14ac:dyDescent="0.3">
      <c r="P562300" s="83"/>
    </row>
    <row r="562301" spans="16:16" x14ac:dyDescent="0.3">
      <c r="P562301" s="83"/>
    </row>
    <row r="562302" spans="16:16" x14ac:dyDescent="0.3">
      <c r="P562302" s="83"/>
    </row>
    <row r="562303" spans="16:16" x14ac:dyDescent="0.3">
      <c r="P562303" s="83"/>
    </row>
    <row r="562304" spans="16:16" x14ac:dyDescent="0.3">
      <c r="P562304" s="83"/>
    </row>
    <row r="562305" spans="16:16" x14ac:dyDescent="0.3">
      <c r="P562305" s="83"/>
    </row>
    <row r="562306" spans="16:16" x14ac:dyDescent="0.3">
      <c r="P562306" s="83"/>
    </row>
    <row r="562307" spans="16:16" x14ac:dyDescent="0.3">
      <c r="P562307" s="83"/>
    </row>
    <row r="562308" spans="16:16" x14ac:dyDescent="0.3">
      <c r="P562308" s="83"/>
    </row>
    <row r="562309" spans="16:16" x14ac:dyDescent="0.3">
      <c r="P562309" s="83"/>
    </row>
    <row r="562310" spans="16:16" x14ac:dyDescent="0.3">
      <c r="P562310" s="83"/>
    </row>
    <row r="562311" spans="16:16" x14ac:dyDescent="0.3">
      <c r="P562311" s="83"/>
    </row>
    <row r="562312" spans="16:16" x14ac:dyDescent="0.3">
      <c r="P562312" s="83"/>
    </row>
    <row r="562313" spans="16:16" x14ac:dyDescent="0.3">
      <c r="P562313" s="83"/>
    </row>
    <row r="562314" spans="16:16" x14ac:dyDescent="0.3">
      <c r="P562314" s="83"/>
    </row>
    <row r="562315" spans="16:16" x14ac:dyDescent="0.3">
      <c r="P562315" s="83"/>
    </row>
    <row r="562316" spans="16:16" x14ac:dyDescent="0.3">
      <c r="P562316" s="83"/>
    </row>
    <row r="562317" spans="16:16" x14ac:dyDescent="0.3">
      <c r="P562317" s="83"/>
    </row>
    <row r="562318" spans="16:16" x14ac:dyDescent="0.3">
      <c r="P562318" s="83"/>
    </row>
    <row r="562319" spans="16:16" x14ac:dyDescent="0.3">
      <c r="P562319" s="83"/>
    </row>
    <row r="562320" spans="16:16" x14ac:dyDescent="0.3">
      <c r="P562320" s="83"/>
    </row>
    <row r="562321" spans="16:16" x14ac:dyDescent="0.3">
      <c r="P562321" s="83"/>
    </row>
    <row r="562322" spans="16:16" x14ac:dyDescent="0.3">
      <c r="P562322" s="83"/>
    </row>
    <row r="562323" spans="16:16" x14ac:dyDescent="0.3">
      <c r="P562323" s="83"/>
    </row>
    <row r="562324" spans="16:16" x14ac:dyDescent="0.3">
      <c r="P562324" s="83"/>
    </row>
    <row r="562325" spans="16:16" x14ac:dyDescent="0.3">
      <c r="P562325" s="83"/>
    </row>
    <row r="562326" spans="16:16" x14ac:dyDescent="0.3">
      <c r="P562326" s="83"/>
    </row>
    <row r="562327" spans="16:16" x14ac:dyDescent="0.3">
      <c r="P562327" s="83"/>
    </row>
    <row r="562328" spans="16:16" x14ac:dyDescent="0.3">
      <c r="P562328" s="83"/>
    </row>
    <row r="562329" spans="16:16" x14ac:dyDescent="0.3">
      <c r="P562329" s="83"/>
    </row>
    <row r="562330" spans="16:16" x14ac:dyDescent="0.3">
      <c r="P562330" s="83"/>
    </row>
    <row r="562331" spans="16:16" x14ac:dyDescent="0.3">
      <c r="P562331" s="83"/>
    </row>
    <row r="562332" spans="16:16" x14ac:dyDescent="0.3">
      <c r="P562332" s="83"/>
    </row>
    <row r="562333" spans="16:16" x14ac:dyDescent="0.3">
      <c r="P562333" s="83"/>
    </row>
    <row r="562334" spans="16:16" x14ac:dyDescent="0.3">
      <c r="P562334" s="83"/>
    </row>
    <row r="562335" spans="16:16" x14ac:dyDescent="0.3">
      <c r="P562335" s="83"/>
    </row>
    <row r="562336" spans="16:16" x14ac:dyDescent="0.3">
      <c r="P562336" s="83"/>
    </row>
    <row r="562337" spans="16:16" x14ac:dyDescent="0.3">
      <c r="P562337" s="83"/>
    </row>
    <row r="562338" spans="16:16" x14ac:dyDescent="0.3">
      <c r="P562338" s="83"/>
    </row>
    <row r="562339" spans="16:16" x14ac:dyDescent="0.3">
      <c r="P562339" s="83"/>
    </row>
    <row r="562340" spans="16:16" x14ac:dyDescent="0.3">
      <c r="P562340" s="83"/>
    </row>
    <row r="562341" spans="16:16" x14ac:dyDescent="0.3">
      <c r="P562341" s="83"/>
    </row>
    <row r="562342" spans="16:16" x14ac:dyDescent="0.3">
      <c r="P562342" s="83"/>
    </row>
    <row r="562343" spans="16:16" x14ac:dyDescent="0.3">
      <c r="P562343" s="83"/>
    </row>
    <row r="562344" spans="16:16" x14ac:dyDescent="0.3">
      <c r="P562344" s="83"/>
    </row>
    <row r="562345" spans="16:16" x14ac:dyDescent="0.3">
      <c r="P562345" s="83"/>
    </row>
    <row r="562346" spans="16:16" x14ac:dyDescent="0.3">
      <c r="P562346" s="83"/>
    </row>
    <row r="562347" spans="16:16" x14ac:dyDescent="0.3">
      <c r="P562347" s="83"/>
    </row>
    <row r="562348" spans="16:16" x14ac:dyDescent="0.3">
      <c r="P562348" s="83"/>
    </row>
    <row r="562349" spans="16:16" x14ac:dyDescent="0.3">
      <c r="P562349" s="83"/>
    </row>
    <row r="562350" spans="16:16" x14ac:dyDescent="0.3">
      <c r="P562350" s="83"/>
    </row>
    <row r="562351" spans="16:16" x14ac:dyDescent="0.3">
      <c r="P562351" s="83"/>
    </row>
    <row r="562352" spans="16:16" x14ac:dyDescent="0.3">
      <c r="P562352" s="83"/>
    </row>
    <row r="562353" spans="16:16" x14ac:dyDescent="0.3">
      <c r="P562353" s="83"/>
    </row>
    <row r="562354" spans="16:16" x14ac:dyDescent="0.3">
      <c r="P562354" s="83"/>
    </row>
    <row r="562355" spans="16:16" x14ac:dyDescent="0.3">
      <c r="P562355" s="83"/>
    </row>
    <row r="562356" spans="16:16" x14ac:dyDescent="0.3">
      <c r="P562356" s="83"/>
    </row>
    <row r="562357" spans="16:16" x14ac:dyDescent="0.3">
      <c r="P562357" s="83"/>
    </row>
    <row r="562358" spans="16:16" x14ac:dyDescent="0.3">
      <c r="P562358" s="83"/>
    </row>
    <row r="562359" spans="16:16" x14ac:dyDescent="0.3">
      <c r="P562359" s="83"/>
    </row>
    <row r="562360" spans="16:16" x14ac:dyDescent="0.3">
      <c r="P562360" s="83"/>
    </row>
    <row r="562361" spans="16:16" x14ac:dyDescent="0.3">
      <c r="P562361" s="83"/>
    </row>
    <row r="562362" spans="16:16" x14ac:dyDescent="0.3">
      <c r="P562362" s="83"/>
    </row>
    <row r="562363" spans="16:16" x14ac:dyDescent="0.3">
      <c r="P562363" s="83"/>
    </row>
    <row r="562364" spans="16:16" x14ac:dyDescent="0.3">
      <c r="P562364" s="83"/>
    </row>
    <row r="562365" spans="16:16" x14ac:dyDescent="0.3">
      <c r="P562365" s="83"/>
    </row>
    <row r="562366" spans="16:16" x14ac:dyDescent="0.3">
      <c r="P562366" s="83"/>
    </row>
    <row r="562367" spans="16:16" x14ac:dyDescent="0.3">
      <c r="P562367" s="83"/>
    </row>
    <row r="562368" spans="16:16" x14ac:dyDescent="0.3">
      <c r="P562368" s="83"/>
    </row>
    <row r="562369" spans="16:16" x14ac:dyDescent="0.3">
      <c r="P562369" s="83"/>
    </row>
    <row r="562370" spans="16:16" x14ac:dyDescent="0.3">
      <c r="P562370" s="83"/>
    </row>
    <row r="562371" spans="16:16" x14ac:dyDescent="0.3">
      <c r="P562371" s="83"/>
    </row>
    <row r="562372" spans="16:16" x14ac:dyDescent="0.3">
      <c r="P562372" s="83"/>
    </row>
    <row r="562373" spans="16:16" x14ac:dyDescent="0.3">
      <c r="P562373" s="83"/>
    </row>
    <row r="562374" spans="16:16" x14ac:dyDescent="0.3">
      <c r="P562374" s="83"/>
    </row>
    <row r="562375" spans="16:16" x14ac:dyDescent="0.3">
      <c r="P562375" s="83"/>
    </row>
    <row r="562376" spans="16:16" x14ac:dyDescent="0.3">
      <c r="P562376" s="83"/>
    </row>
    <row r="562377" spans="16:16" x14ac:dyDescent="0.3">
      <c r="P562377" s="83"/>
    </row>
    <row r="562378" spans="16:16" x14ac:dyDescent="0.3">
      <c r="P562378" s="83"/>
    </row>
    <row r="562379" spans="16:16" x14ac:dyDescent="0.3">
      <c r="P562379" s="83"/>
    </row>
    <row r="562380" spans="16:16" x14ac:dyDescent="0.3">
      <c r="P562380" s="83"/>
    </row>
    <row r="562381" spans="16:16" x14ac:dyDescent="0.3">
      <c r="P562381" s="83"/>
    </row>
    <row r="562382" spans="16:16" x14ac:dyDescent="0.3">
      <c r="P562382" s="83"/>
    </row>
    <row r="562383" spans="16:16" x14ac:dyDescent="0.3">
      <c r="P562383" s="83"/>
    </row>
    <row r="562384" spans="16:16" x14ac:dyDescent="0.3">
      <c r="P562384" s="83"/>
    </row>
    <row r="562385" spans="16:16" x14ac:dyDescent="0.3">
      <c r="P562385" s="83"/>
    </row>
    <row r="562386" spans="16:16" x14ac:dyDescent="0.3">
      <c r="P562386" s="83"/>
    </row>
    <row r="562387" spans="16:16" x14ac:dyDescent="0.3">
      <c r="P562387" s="83"/>
    </row>
    <row r="562388" spans="16:16" x14ac:dyDescent="0.3">
      <c r="P562388" s="83"/>
    </row>
    <row r="562389" spans="16:16" x14ac:dyDescent="0.3">
      <c r="P562389" s="83"/>
    </row>
    <row r="562390" spans="16:16" x14ac:dyDescent="0.3">
      <c r="P562390" s="83"/>
    </row>
    <row r="562391" spans="16:16" x14ac:dyDescent="0.3">
      <c r="P562391" s="83"/>
    </row>
    <row r="562392" spans="16:16" x14ac:dyDescent="0.3">
      <c r="P562392" s="83"/>
    </row>
    <row r="562393" spans="16:16" x14ac:dyDescent="0.3">
      <c r="P562393" s="83"/>
    </row>
    <row r="562394" spans="16:16" x14ac:dyDescent="0.3">
      <c r="P562394" s="83"/>
    </row>
    <row r="562395" spans="16:16" x14ac:dyDescent="0.3">
      <c r="P562395" s="83"/>
    </row>
    <row r="562396" spans="16:16" x14ac:dyDescent="0.3">
      <c r="P562396" s="83"/>
    </row>
    <row r="562397" spans="16:16" x14ac:dyDescent="0.3">
      <c r="P562397" s="83"/>
    </row>
    <row r="562398" spans="16:16" x14ac:dyDescent="0.3">
      <c r="P562398" s="83"/>
    </row>
    <row r="562399" spans="16:16" x14ac:dyDescent="0.3">
      <c r="P562399" s="83"/>
    </row>
    <row r="562400" spans="16:16" x14ac:dyDescent="0.3">
      <c r="P562400" s="83"/>
    </row>
    <row r="562401" spans="16:16" x14ac:dyDescent="0.3">
      <c r="P562401" s="83"/>
    </row>
    <row r="562402" spans="16:16" x14ac:dyDescent="0.3">
      <c r="P562402" s="83"/>
    </row>
    <row r="562403" spans="16:16" x14ac:dyDescent="0.3">
      <c r="P562403" s="83"/>
    </row>
    <row r="562404" spans="16:16" x14ac:dyDescent="0.3">
      <c r="P562404" s="83"/>
    </row>
    <row r="562405" spans="16:16" x14ac:dyDescent="0.3">
      <c r="P562405" s="83"/>
    </row>
    <row r="562406" spans="16:16" x14ac:dyDescent="0.3">
      <c r="P562406" s="83"/>
    </row>
    <row r="562407" spans="16:16" x14ac:dyDescent="0.3">
      <c r="P562407" s="83"/>
    </row>
    <row r="562408" spans="16:16" x14ac:dyDescent="0.3">
      <c r="P562408" s="83"/>
    </row>
    <row r="562409" spans="16:16" x14ac:dyDescent="0.3">
      <c r="P562409" s="83"/>
    </row>
    <row r="562410" spans="16:16" x14ac:dyDescent="0.3">
      <c r="P562410" s="83"/>
    </row>
    <row r="562411" spans="16:16" x14ac:dyDescent="0.3">
      <c r="P562411" s="83"/>
    </row>
    <row r="562412" spans="16:16" x14ac:dyDescent="0.3">
      <c r="P562412" s="83"/>
    </row>
    <row r="562413" spans="16:16" x14ac:dyDescent="0.3">
      <c r="P562413" s="83"/>
    </row>
    <row r="562414" spans="16:16" x14ac:dyDescent="0.3">
      <c r="P562414" s="83"/>
    </row>
    <row r="562415" spans="16:16" x14ac:dyDescent="0.3">
      <c r="P562415" s="83"/>
    </row>
    <row r="562416" spans="16:16" x14ac:dyDescent="0.3">
      <c r="P562416" s="83"/>
    </row>
    <row r="562417" spans="16:16" x14ac:dyDescent="0.3">
      <c r="P562417" s="83"/>
    </row>
    <row r="562418" spans="16:16" x14ac:dyDescent="0.3">
      <c r="P562418" s="83"/>
    </row>
    <row r="562419" spans="16:16" x14ac:dyDescent="0.3">
      <c r="P562419" s="83"/>
    </row>
    <row r="562420" spans="16:16" x14ac:dyDescent="0.3">
      <c r="P562420" s="83"/>
    </row>
    <row r="562421" spans="16:16" x14ac:dyDescent="0.3">
      <c r="P562421" s="83"/>
    </row>
    <row r="562422" spans="16:16" x14ac:dyDescent="0.3">
      <c r="P562422" s="83"/>
    </row>
    <row r="562423" spans="16:16" x14ac:dyDescent="0.3">
      <c r="P562423" s="83"/>
    </row>
    <row r="562424" spans="16:16" x14ac:dyDescent="0.3">
      <c r="P562424" s="83"/>
    </row>
    <row r="562425" spans="16:16" x14ac:dyDescent="0.3">
      <c r="P562425" s="83"/>
    </row>
    <row r="562426" spans="16:16" x14ac:dyDescent="0.3">
      <c r="P562426" s="83"/>
    </row>
    <row r="562427" spans="16:16" x14ac:dyDescent="0.3">
      <c r="P562427" s="83"/>
    </row>
    <row r="562428" spans="16:16" x14ac:dyDescent="0.3">
      <c r="P562428" s="83"/>
    </row>
    <row r="562429" spans="16:16" x14ac:dyDescent="0.3">
      <c r="P562429" s="83"/>
    </row>
    <row r="562430" spans="16:16" x14ac:dyDescent="0.3">
      <c r="P562430" s="83"/>
    </row>
    <row r="562431" spans="16:16" x14ac:dyDescent="0.3">
      <c r="P562431" s="83"/>
    </row>
    <row r="562432" spans="16:16" x14ac:dyDescent="0.3">
      <c r="P562432" s="83"/>
    </row>
    <row r="562433" spans="16:16" x14ac:dyDescent="0.3">
      <c r="P562433" s="83"/>
    </row>
    <row r="562434" spans="16:16" x14ac:dyDescent="0.3">
      <c r="P562434" s="83"/>
    </row>
    <row r="562435" spans="16:16" x14ac:dyDescent="0.3">
      <c r="P562435" s="83"/>
    </row>
    <row r="562436" spans="16:16" x14ac:dyDescent="0.3">
      <c r="P562436" s="83"/>
    </row>
    <row r="562437" spans="16:16" x14ac:dyDescent="0.3">
      <c r="P562437" s="83"/>
    </row>
    <row r="562438" spans="16:16" x14ac:dyDescent="0.3">
      <c r="P562438" s="83"/>
    </row>
    <row r="562439" spans="16:16" x14ac:dyDescent="0.3">
      <c r="P562439" s="83"/>
    </row>
    <row r="562440" spans="16:16" x14ac:dyDescent="0.3">
      <c r="P562440" s="83"/>
    </row>
    <row r="562441" spans="16:16" x14ac:dyDescent="0.3">
      <c r="P562441" s="83"/>
    </row>
    <row r="562442" spans="16:16" x14ac:dyDescent="0.3">
      <c r="P562442" s="83"/>
    </row>
    <row r="562443" spans="16:16" x14ac:dyDescent="0.3">
      <c r="P562443" s="83"/>
    </row>
    <row r="562444" spans="16:16" x14ac:dyDescent="0.3">
      <c r="P562444" s="83"/>
    </row>
    <row r="562445" spans="16:16" x14ac:dyDescent="0.3">
      <c r="P562445" s="83"/>
    </row>
    <row r="562446" spans="16:16" x14ac:dyDescent="0.3">
      <c r="P562446" s="83"/>
    </row>
    <row r="562447" spans="16:16" x14ac:dyDescent="0.3">
      <c r="P562447" s="83"/>
    </row>
    <row r="562448" spans="16:16" x14ac:dyDescent="0.3">
      <c r="P562448" s="83"/>
    </row>
    <row r="562449" spans="16:16" x14ac:dyDescent="0.3">
      <c r="P562449" s="83"/>
    </row>
    <row r="562450" spans="16:16" x14ac:dyDescent="0.3">
      <c r="P562450" s="83"/>
    </row>
    <row r="562451" spans="16:16" x14ac:dyDescent="0.3">
      <c r="P562451" s="83"/>
    </row>
    <row r="562452" spans="16:16" x14ac:dyDescent="0.3">
      <c r="P562452" s="83"/>
    </row>
    <row r="562453" spans="16:16" x14ac:dyDescent="0.3">
      <c r="P562453" s="83"/>
    </row>
    <row r="562454" spans="16:16" x14ac:dyDescent="0.3">
      <c r="P562454" s="83"/>
    </row>
    <row r="562455" spans="16:16" x14ac:dyDescent="0.3">
      <c r="P562455" s="83"/>
    </row>
    <row r="562456" spans="16:16" x14ac:dyDescent="0.3">
      <c r="P562456" s="83"/>
    </row>
    <row r="562457" spans="16:16" x14ac:dyDescent="0.3">
      <c r="P562457" s="83"/>
    </row>
    <row r="562458" spans="16:16" x14ac:dyDescent="0.3">
      <c r="P562458" s="83"/>
    </row>
    <row r="562459" spans="16:16" x14ac:dyDescent="0.3">
      <c r="P562459" s="83"/>
    </row>
    <row r="562460" spans="16:16" x14ac:dyDescent="0.3">
      <c r="P562460" s="83"/>
    </row>
    <row r="562461" spans="16:16" x14ac:dyDescent="0.3">
      <c r="P562461" s="83"/>
    </row>
    <row r="562462" spans="16:16" x14ac:dyDescent="0.3">
      <c r="P562462" s="83"/>
    </row>
    <row r="562463" spans="16:16" x14ac:dyDescent="0.3">
      <c r="P562463" s="83"/>
    </row>
    <row r="562464" spans="16:16" x14ac:dyDescent="0.3">
      <c r="P562464" s="83"/>
    </row>
    <row r="562465" spans="16:16" x14ac:dyDescent="0.3">
      <c r="P562465" s="83"/>
    </row>
    <row r="562466" spans="16:16" x14ac:dyDescent="0.3">
      <c r="P562466" s="83"/>
    </row>
    <row r="562467" spans="16:16" x14ac:dyDescent="0.3">
      <c r="P562467" s="83"/>
    </row>
    <row r="562468" spans="16:16" x14ac:dyDescent="0.3">
      <c r="P562468" s="83"/>
    </row>
    <row r="562469" spans="16:16" x14ac:dyDescent="0.3">
      <c r="P562469" s="83"/>
    </row>
    <row r="562470" spans="16:16" x14ac:dyDescent="0.3">
      <c r="P562470" s="83"/>
    </row>
    <row r="562471" spans="16:16" x14ac:dyDescent="0.3">
      <c r="P562471" s="83"/>
    </row>
    <row r="562472" spans="16:16" x14ac:dyDescent="0.3">
      <c r="P562472" s="83"/>
    </row>
    <row r="562473" spans="16:16" x14ac:dyDescent="0.3">
      <c r="P562473" s="83"/>
    </row>
    <row r="562474" spans="16:16" x14ac:dyDescent="0.3">
      <c r="P562474" s="83"/>
    </row>
    <row r="562475" spans="16:16" x14ac:dyDescent="0.3">
      <c r="P562475" s="83"/>
    </row>
    <row r="562476" spans="16:16" x14ac:dyDescent="0.3">
      <c r="P562476" s="83"/>
    </row>
    <row r="562477" spans="16:16" x14ac:dyDescent="0.3">
      <c r="P562477" s="83"/>
    </row>
    <row r="562478" spans="16:16" x14ac:dyDescent="0.3">
      <c r="P562478" s="83"/>
    </row>
    <row r="562479" spans="16:16" x14ac:dyDescent="0.3">
      <c r="P562479" s="83"/>
    </row>
    <row r="562480" spans="16:16" x14ac:dyDescent="0.3">
      <c r="P562480" s="83"/>
    </row>
    <row r="562481" spans="16:16" x14ac:dyDescent="0.3">
      <c r="P562481" s="83"/>
    </row>
    <row r="562482" spans="16:16" x14ac:dyDescent="0.3">
      <c r="P562482" s="83"/>
    </row>
    <row r="562483" spans="16:16" x14ac:dyDescent="0.3">
      <c r="P562483" s="83"/>
    </row>
    <row r="562484" spans="16:16" x14ac:dyDescent="0.3">
      <c r="P562484" s="83"/>
    </row>
    <row r="562485" spans="16:16" x14ac:dyDescent="0.3">
      <c r="P562485" s="83"/>
    </row>
    <row r="562486" spans="16:16" x14ac:dyDescent="0.3">
      <c r="P562486" s="83"/>
    </row>
    <row r="562487" spans="16:16" x14ac:dyDescent="0.3">
      <c r="P562487" s="83"/>
    </row>
    <row r="562488" spans="16:16" x14ac:dyDescent="0.3">
      <c r="P562488" s="83"/>
    </row>
    <row r="562489" spans="16:16" x14ac:dyDescent="0.3">
      <c r="P562489" s="83"/>
    </row>
    <row r="562490" spans="16:16" x14ac:dyDescent="0.3">
      <c r="P562490" s="83"/>
    </row>
    <row r="562491" spans="16:16" x14ac:dyDescent="0.3">
      <c r="P562491" s="83"/>
    </row>
    <row r="562492" spans="16:16" x14ac:dyDescent="0.3">
      <c r="P562492" s="83"/>
    </row>
    <row r="562493" spans="16:16" x14ac:dyDescent="0.3">
      <c r="P562493" s="83"/>
    </row>
    <row r="562494" spans="16:16" x14ac:dyDescent="0.3">
      <c r="P562494" s="83"/>
    </row>
    <row r="562495" spans="16:16" x14ac:dyDescent="0.3">
      <c r="P562495" s="83"/>
    </row>
    <row r="562496" spans="16:16" x14ac:dyDescent="0.3">
      <c r="P562496" s="83"/>
    </row>
    <row r="562497" spans="16:16" x14ac:dyDescent="0.3">
      <c r="P562497" s="83"/>
    </row>
    <row r="562498" spans="16:16" x14ac:dyDescent="0.3">
      <c r="P562498" s="83"/>
    </row>
    <row r="562499" spans="16:16" x14ac:dyDescent="0.3">
      <c r="P562499" s="83"/>
    </row>
    <row r="562500" spans="16:16" x14ac:dyDescent="0.3">
      <c r="P562500" s="83"/>
    </row>
    <row r="562501" spans="16:16" x14ac:dyDescent="0.3">
      <c r="P562501" s="83"/>
    </row>
    <row r="562502" spans="16:16" x14ac:dyDescent="0.3">
      <c r="P562502" s="83"/>
    </row>
    <row r="562503" spans="16:16" x14ac:dyDescent="0.3">
      <c r="P562503" s="83"/>
    </row>
    <row r="562504" spans="16:16" x14ac:dyDescent="0.3">
      <c r="P562504" s="83"/>
    </row>
    <row r="562505" spans="16:16" x14ac:dyDescent="0.3">
      <c r="P562505" s="83"/>
    </row>
    <row r="562506" spans="16:16" x14ac:dyDescent="0.3">
      <c r="P562506" s="83"/>
    </row>
    <row r="562507" spans="16:16" x14ac:dyDescent="0.3">
      <c r="P562507" s="83"/>
    </row>
    <row r="562508" spans="16:16" x14ac:dyDescent="0.3">
      <c r="P562508" s="83"/>
    </row>
    <row r="562509" spans="16:16" x14ac:dyDescent="0.3">
      <c r="P562509" s="83"/>
    </row>
    <row r="562510" spans="16:16" x14ac:dyDescent="0.3">
      <c r="P562510" s="83"/>
    </row>
    <row r="562511" spans="16:16" x14ac:dyDescent="0.3">
      <c r="P562511" s="83"/>
    </row>
    <row r="562512" spans="16:16" x14ac:dyDescent="0.3">
      <c r="P562512" s="83"/>
    </row>
    <row r="562513" spans="16:16" x14ac:dyDescent="0.3">
      <c r="P562513" s="83"/>
    </row>
    <row r="562514" spans="16:16" x14ac:dyDescent="0.3">
      <c r="P562514" s="83"/>
    </row>
    <row r="562515" spans="16:16" x14ac:dyDescent="0.3">
      <c r="P562515" s="83"/>
    </row>
    <row r="562516" spans="16:16" x14ac:dyDescent="0.3">
      <c r="P562516" s="83"/>
    </row>
    <row r="562517" spans="16:16" x14ac:dyDescent="0.3">
      <c r="P562517" s="83"/>
    </row>
    <row r="562518" spans="16:16" x14ac:dyDescent="0.3">
      <c r="P562518" s="83"/>
    </row>
    <row r="562519" spans="16:16" x14ac:dyDescent="0.3">
      <c r="P562519" s="83"/>
    </row>
    <row r="562520" spans="16:16" x14ac:dyDescent="0.3">
      <c r="P562520" s="83"/>
    </row>
    <row r="562521" spans="16:16" x14ac:dyDescent="0.3">
      <c r="P562521" s="83"/>
    </row>
    <row r="562522" spans="16:16" x14ac:dyDescent="0.3">
      <c r="P562522" s="83"/>
    </row>
    <row r="562523" spans="16:16" x14ac:dyDescent="0.3">
      <c r="P562523" s="83"/>
    </row>
    <row r="562524" spans="16:16" x14ac:dyDescent="0.3">
      <c r="P562524" s="83"/>
    </row>
    <row r="562525" spans="16:16" x14ac:dyDescent="0.3">
      <c r="P562525" s="83"/>
    </row>
    <row r="562526" spans="16:16" x14ac:dyDescent="0.3">
      <c r="P562526" s="83"/>
    </row>
    <row r="562527" spans="16:16" x14ac:dyDescent="0.3">
      <c r="P562527" s="83"/>
    </row>
    <row r="562528" spans="16:16" x14ac:dyDescent="0.3">
      <c r="P562528" s="83"/>
    </row>
    <row r="562529" spans="16:16" x14ac:dyDescent="0.3">
      <c r="P562529" s="83"/>
    </row>
    <row r="562530" spans="16:16" x14ac:dyDescent="0.3">
      <c r="P562530" s="83"/>
    </row>
    <row r="562531" spans="16:16" x14ac:dyDescent="0.3">
      <c r="P562531" s="83"/>
    </row>
    <row r="562532" spans="16:16" x14ac:dyDescent="0.3">
      <c r="P562532" s="83"/>
    </row>
    <row r="562533" spans="16:16" x14ac:dyDescent="0.3">
      <c r="P562533" s="83"/>
    </row>
    <row r="562534" spans="16:16" x14ac:dyDescent="0.3">
      <c r="P562534" s="83"/>
    </row>
    <row r="562535" spans="16:16" x14ac:dyDescent="0.3">
      <c r="P562535" s="83"/>
    </row>
    <row r="562536" spans="16:16" x14ac:dyDescent="0.3">
      <c r="P562536" s="83"/>
    </row>
    <row r="562537" spans="16:16" x14ac:dyDescent="0.3">
      <c r="P562537" s="83"/>
    </row>
    <row r="562538" spans="16:16" x14ac:dyDescent="0.3">
      <c r="P562538" s="83"/>
    </row>
    <row r="562539" spans="16:16" x14ac:dyDescent="0.3">
      <c r="P562539" s="83"/>
    </row>
    <row r="562540" spans="16:16" x14ac:dyDescent="0.3">
      <c r="P562540" s="83"/>
    </row>
    <row r="562541" spans="16:16" x14ac:dyDescent="0.3">
      <c r="P562541" s="83"/>
    </row>
    <row r="562542" spans="16:16" x14ac:dyDescent="0.3">
      <c r="P562542" s="83"/>
    </row>
    <row r="562543" spans="16:16" x14ac:dyDescent="0.3">
      <c r="P562543" s="83"/>
    </row>
    <row r="562544" spans="16:16" x14ac:dyDescent="0.3">
      <c r="P562544" s="83"/>
    </row>
    <row r="562545" spans="16:16" x14ac:dyDescent="0.3">
      <c r="P562545" s="83"/>
    </row>
    <row r="562546" spans="16:16" x14ac:dyDescent="0.3">
      <c r="P562546" s="83"/>
    </row>
    <row r="562547" spans="16:16" x14ac:dyDescent="0.3">
      <c r="P562547" s="83"/>
    </row>
    <row r="562548" spans="16:16" x14ac:dyDescent="0.3">
      <c r="P562548" s="83"/>
    </row>
    <row r="562549" spans="16:16" x14ac:dyDescent="0.3">
      <c r="P562549" s="83"/>
    </row>
    <row r="562550" spans="16:16" x14ac:dyDescent="0.3">
      <c r="P562550" s="83"/>
    </row>
    <row r="562551" spans="16:16" x14ac:dyDescent="0.3">
      <c r="P562551" s="83"/>
    </row>
    <row r="562552" spans="16:16" x14ac:dyDescent="0.3">
      <c r="P562552" s="83"/>
    </row>
    <row r="562553" spans="16:16" x14ac:dyDescent="0.3">
      <c r="P562553" s="83"/>
    </row>
    <row r="562554" spans="16:16" x14ac:dyDescent="0.3">
      <c r="P562554" s="83"/>
    </row>
    <row r="562555" spans="16:16" x14ac:dyDescent="0.3">
      <c r="P562555" s="83"/>
    </row>
    <row r="562556" spans="16:16" x14ac:dyDescent="0.3">
      <c r="P562556" s="83"/>
    </row>
    <row r="562557" spans="16:16" x14ac:dyDescent="0.3">
      <c r="P562557" s="83"/>
    </row>
    <row r="562558" spans="16:16" x14ac:dyDescent="0.3">
      <c r="P562558" s="83"/>
    </row>
    <row r="562559" spans="16:16" x14ac:dyDescent="0.3">
      <c r="P562559" s="83"/>
    </row>
    <row r="562560" spans="16:16" x14ac:dyDescent="0.3">
      <c r="P562560" s="83"/>
    </row>
    <row r="562561" spans="16:16" x14ac:dyDescent="0.3">
      <c r="P562561" s="83"/>
    </row>
    <row r="562562" spans="16:16" x14ac:dyDescent="0.3">
      <c r="P562562" s="83"/>
    </row>
    <row r="562563" spans="16:16" x14ac:dyDescent="0.3">
      <c r="P562563" s="83"/>
    </row>
    <row r="562564" spans="16:16" x14ac:dyDescent="0.3">
      <c r="P562564" s="83"/>
    </row>
    <row r="562565" spans="16:16" x14ac:dyDescent="0.3">
      <c r="P562565" s="83"/>
    </row>
    <row r="562566" spans="16:16" x14ac:dyDescent="0.3">
      <c r="P562566" s="83"/>
    </row>
    <row r="562567" spans="16:16" x14ac:dyDescent="0.3">
      <c r="P562567" s="83"/>
    </row>
    <row r="562568" spans="16:16" x14ac:dyDescent="0.3">
      <c r="P562568" s="83"/>
    </row>
    <row r="562569" spans="16:16" x14ac:dyDescent="0.3">
      <c r="P562569" s="83"/>
    </row>
    <row r="562570" spans="16:16" x14ac:dyDescent="0.3">
      <c r="P562570" s="83"/>
    </row>
    <row r="562571" spans="16:16" x14ac:dyDescent="0.3">
      <c r="P562571" s="83"/>
    </row>
    <row r="562572" spans="16:16" x14ac:dyDescent="0.3">
      <c r="P562572" s="83"/>
    </row>
    <row r="562573" spans="16:16" x14ac:dyDescent="0.3">
      <c r="P562573" s="83"/>
    </row>
    <row r="562574" spans="16:16" x14ac:dyDescent="0.3">
      <c r="P562574" s="83"/>
    </row>
    <row r="562575" spans="16:16" x14ac:dyDescent="0.3">
      <c r="P562575" s="83"/>
    </row>
    <row r="562576" spans="16:16" x14ac:dyDescent="0.3">
      <c r="P562576" s="83"/>
    </row>
    <row r="562577" spans="16:16" x14ac:dyDescent="0.3">
      <c r="P562577" s="83"/>
    </row>
    <row r="562578" spans="16:16" x14ac:dyDescent="0.3">
      <c r="P562578" s="83"/>
    </row>
    <row r="562579" spans="16:16" x14ac:dyDescent="0.3">
      <c r="P562579" s="83"/>
    </row>
    <row r="562580" spans="16:16" x14ac:dyDescent="0.3">
      <c r="P562580" s="83"/>
    </row>
    <row r="562581" spans="16:16" x14ac:dyDescent="0.3">
      <c r="P562581" s="83"/>
    </row>
    <row r="562582" spans="16:16" x14ac:dyDescent="0.3">
      <c r="P562582" s="83"/>
    </row>
    <row r="562583" spans="16:16" x14ac:dyDescent="0.3">
      <c r="P562583" s="83"/>
    </row>
    <row r="562584" spans="16:16" x14ac:dyDescent="0.3">
      <c r="P562584" s="83"/>
    </row>
    <row r="562585" spans="16:16" x14ac:dyDescent="0.3">
      <c r="P562585" s="83"/>
    </row>
    <row r="562586" spans="16:16" x14ac:dyDescent="0.3">
      <c r="P562586" s="83"/>
    </row>
    <row r="562587" spans="16:16" x14ac:dyDescent="0.3">
      <c r="P562587" s="83"/>
    </row>
    <row r="562588" spans="16:16" x14ac:dyDescent="0.3">
      <c r="P562588" s="83"/>
    </row>
    <row r="562589" spans="16:16" x14ac:dyDescent="0.3">
      <c r="P562589" s="83"/>
    </row>
    <row r="562590" spans="16:16" x14ac:dyDescent="0.3">
      <c r="P562590" s="83"/>
    </row>
    <row r="562591" spans="16:16" x14ac:dyDescent="0.3">
      <c r="P562591" s="83"/>
    </row>
    <row r="562592" spans="16:16" x14ac:dyDescent="0.3">
      <c r="P562592" s="83"/>
    </row>
    <row r="562593" spans="16:16" x14ac:dyDescent="0.3">
      <c r="P562593" s="83"/>
    </row>
    <row r="562594" spans="16:16" x14ac:dyDescent="0.3">
      <c r="P562594" s="83"/>
    </row>
    <row r="562595" spans="16:16" x14ac:dyDescent="0.3">
      <c r="P562595" s="83"/>
    </row>
    <row r="562596" spans="16:16" x14ac:dyDescent="0.3">
      <c r="P562596" s="83"/>
    </row>
    <row r="562597" spans="16:16" x14ac:dyDescent="0.3">
      <c r="P562597" s="83"/>
    </row>
    <row r="562598" spans="16:16" x14ac:dyDescent="0.3">
      <c r="P562598" s="83"/>
    </row>
    <row r="562599" spans="16:16" x14ac:dyDescent="0.3">
      <c r="P562599" s="83"/>
    </row>
    <row r="562600" spans="16:16" x14ac:dyDescent="0.3">
      <c r="P562600" s="83"/>
    </row>
    <row r="562601" spans="16:16" x14ac:dyDescent="0.3">
      <c r="P562601" s="83"/>
    </row>
    <row r="562602" spans="16:16" x14ac:dyDescent="0.3">
      <c r="P562602" s="83"/>
    </row>
    <row r="562603" spans="16:16" x14ac:dyDescent="0.3">
      <c r="P562603" s="83"/>
    </row>
    <row r="562604" spans="16:16" x14ac:dyDescent="0.3">
      <c r="P562604" s="83"/>
    </row>
    <row r="562605" spans="16:16" x14ac:dyDescent="0.3">
      <c r="P562605" s="83"/>
    </row>
    <row r="562606" spans="16:16" x14ac:dyDescent="0.3">
      <c r="P562606" s="83"/>
    </row>
    <row r="562607" spans="16:16" x14ac:dyDescent="0.3">
      <c r="P562607" s="83"/>
    </row>
    <row r="562608" spans="16:16" x14ac:dyDescent="0.3">
      <c r="P562608" s="83"/>
    </row>
    <row r="562609" spans="16:16" x14ac:dyDescent="0.3">
      <c r="P562609" s="83"/>
    </row>
    <row r="562610" spans="16:16" x14ac:dyDescent="0.3">
      <c r="P562610" s="83"/>
    </row>
    <row r="562611" spans="16:16" x14ac:dyDescent="0.3">
      <c r="P562611" s="83"/>
    </row>
    <row r="562612" spans="16:16" x14ac:dyDescent="0.3">
      <c r="P562612" s="83"/>
    </row>
    <row r="562613" spans="16:16" x14ac:dyDescent="0.3">
      <c r="P562613" s="83"/>
    </row>
    <row r="562614" spans="16:16" x14ac:dyDescent="0.3">
      <c r="P562614" s="83"/>
    </row>
    <row r="562615" spans="16:16" x14ac:dyDescent="0.3">
      <c r="P562615" s="83"/>
    </row>
    <row r="562616" spans="16:16" x14ac:dyDescent="0.3">
      <c r="P562616" s="83"/>
    </row>
    <row r="562617" spans="16:16" x14ac:dyDescent="0.3">
      <c r="P562617" s="83"/>
    </row>
    <row r="562618" spans="16:16" x14ac:dyDescent="0.3">
      <c r="P562618" s="83"/>
    </row>
    <row r="562619" spans="16:16" x14ac:dyDescent="0.3">
      <c r="P562619" s="83"/>
    </row>
    <row r="562620" spans="16:16" x14ac:dyDescent="0.3">
      <c r="P562620" s="83"/>
    </row>
    <row r="562621" spans="16:16" x14ac:dyDescent="0.3">
      <c r="P562621" s="83"/>
    </row>
    <row r="562622" spans="16:16" x14ac:dyDescent="0.3">
      <c r="P562622" s="83"/>
    </row>
    <row r="562623" spans="16:16" x14ac:dyDescent="0.3">
      <c r="P562623" s="83"/>
    </row>
    <row r="562624" spans="16:16" x14ac:dyDescent="0.3">
      <c r="P562624" s="83"/>
    </row>
    <row r="562625" spans="16:16" x14ac:dyDescent="0.3">
      <c r="P562625" s="83"/>
    </row>
    <row r="562626" spans="16:16" x14ac:dyDescent="0.3">
      <c r="P562626" s="83"/>
    </row>
    <row r="562627" spans="16:16" x14ac:dyDescent="0.3">
      <c r="P562627" s="83"/>
    </row>
    <row r="562628" spans="16:16" x14ac:dyDescent="0.3">
      <c r="P562628" s="83"/>
    </row>
    <row r="562629" spans="16:16" x14ac:dyDescent="0.3">
      <c r="P562629" s="83"/>
    </row>
    <row r="562630" spans="16:16" x14ac:dyDescent="0.3">
      <c r="P562630" s="83"/>
    </row>
    <row r="562631" spans="16:16" x14ac:dyDescent="0.3">
      <c r="P562631" s="83"/>
    </row>
    <row r="562632" spans="16:16" x14ac:dyDescent="0.3">
      <c r="P562632" s="83"/>
    </row>
    <row r="562633" spans="16:16" x14ac:dyDescent="0.3">
      <c r="P562633" s="83"/>
    </row>
    <row r="562634" spans="16:16" x14ac:dyDescent="0.3">
      <c r="P562634" s="83"/>
    </row>
    <row r="562635" spans="16:16" x14ac:dyDescent="0.3">
      <c r="P562635" s="83"/>
    </row>
    <row r="562636" spans="16:16" x14ac:dyDescent="0.3">
      <c r="P562636" s="83"/>
    </row>
    <row r="562637" spans="16:16" x14ac:dyDescent="0.3">
      <c r="P562637" s="83"/>
    </row>
    <row r="562638" spans="16:16" x14ac:dyDescent="0.3">
      <c r="P562638" s="83"/>
    </row>
    <row r="562639" spans="16:16" x14ac:dyDescent="0.3">
      <c r="P562639" s="83"/>
    </row>
    <row r="562640" spans="16:16" x14ac:dyDescent="0.3">
      <c r="P562640" s="83"/>
    </row>
    <row r="562641" spans="16:16" x14ac:dyDescent="0.3">
      <c r="P562641" s="83"/>
    </row>
    <row r="562642" spans="16:16" x14ac:dyDescent="0.3">
      <c r="P562642" s="83"/>
    </row>
    <row r="562643" spans="16:16" x14ac:dyDescent="0.3">
      <c r="P562643" s="83"/>
    </row>
    <row r="562644" spans="16:16" x14ac:dyDescent="0.3">
      <c r="P562644" s="83"/>
    </row>
    <row r="562645" spans="16:16" x14ac:dyDescent="0.3">
      <c r="P562645" s="83"/>
    </row>
    <row r="562646" spans="16:16" x14ac:dyDescent="0.3">
      <c r="P562646" s="83"/>
    </row>
    <row r="562647" spans="16:16" x14ac:dyDescent="0.3">
      <c r="P562647" s="83"/>
    </row>
    <row r="562648" spans="16:16" x14ac:dyDescent="0.3">
      <c r="P562648" s="83"/>
    </row>
    <row r="562649" spans="16:16" x14ac:dyDescent="0.3">
      <c r="P562649" s="83"/>
    </row>
    <row r="562650" spans="16:16" x14ac:dyDescent="0.3">
      <c r="P562650" s="83"/>
    </row>
    <row r="562651" spans="16:16" x14ac:dyDescent="0.3">
      <c r="P562651" s="83"/>
    </row>
    <row r="562652" spans="16:16" x14ac:dyDescent="0.3">
      <c r="P562652" s="83"/>
    </row>
    <row r="562653" spans="16:16" x14ac:dyDescent="0.3">
      <c r="P562653" s="83"/>
    </row>
    <row r="562654" spans="16:16" x14ac:dyDescent="0.3">
      <c r="P562654" s="83"/>
    </row>
    <row r="562655" spans="16:16" x14ac:dyDescent="0.3">
      <c r="P562655" s="83"/>
    </row>
    <row r="562656" spans="16:16" x14ac:dyDescent="0.3">
      <c r="P562656" s="83"/>
    </row>
    <row r="562657" spans="16:16" x14ac:dyDescent="0.3">
      <c r="P562657" s="83"/>
    </row>
    <row r="562658" spans="16:16" x14ac:dyDescent="0.3">
      <c r="P562658" s="83"/>
    </row>
    <row r="562659" spans="16:16" x14ac:dyDescent="0.3">
      <c r="P562659" s="83"/>
    </row>
    <row r="562660" spans="16:16" x14ac:dyDescent="0.3">
      <c r="P562660" s="83"/>
    </row>
    <row r="562661" spans="16:16" x14ac:dyDescent="0.3">
      <c r="P562661" s="83"/>
    </row>
    <row r="562662" spans="16:16" x14ac:dyDescent="0.3">
      <c r="P562662" s="83"/>
    </row>
    <row r="562663" spans="16:16" x14ac:dyDescent="0.3">
      <c r="P562663" s="83"/>
    </row>
    <row r="562664" spans="16:16" x14ac:dyDescent="0.3">
      <c r="P562664" s="83"/>
    </row>
    <row r="562665" spans="16:16" x14ac:dyDescent="0.3">
      <c r="P562665" s="83"/>
    </row>
    <row r="562666" spans="16:16" x14ac:dyDescent="0.3">
      <c r="P562666" s="83"/>
    </row>
    <row r="562667" spans="16:16" x14ac:dyDescent="0.3">
      <c r="P562667" s="83"/>
    </row>
    <row r="562668" spans="16:16" x14ac:dyDescent="0.3">
      <c r="P562668" s="83"/>
    </row>
    <row r="562669" spans="16:16" x14ac:dyDescent="0.3">
      <c r="P562669" s="83"/>
    </row>
    <row r="562670" spans="16:16" x14ac:dyDescent="0.3">
      <c r="P562670" s="83"/>
    </row>
    <row r="562671" spans="16:16" x14ac:dyDescent="0.3">
      <c r="P562671" s="83"/>
    </row>
    <row r="562672" spans="16:16" x14ac:dyDescent="0.3">
      <c r="P562672" s="83"/>
    </row>
    <row r="562673" spans="16:16" x14ac:dyDescent="0.3">
      <c r="P562673" s="83"/>
    </row>
    <row r="562674" spans="16:16" x14ac:dyDescent="0.3">
      <c r="P562674" s="83"/>
    </row>
    <row r="562675" spans="16:16" x14ac:dyDescent="0.3">
      <c r="P562675" s="83"/>
    </row>
    <row r="562676" spans="16:16" x14ac:dyDescent="0.3">
      <c r="P562676" s="83"/>
    </row>
    <row r="562677" spans="16:16" x14ac:dyDescent="0.3">
      <c r="P562677" s="83"/>
    </row>
    <row r="562678" spans="16:16" x14ac:dyDescent="0.3">
      <c r="P562678" s="83"/>
    </row>
    <row r="562679" spans="16:16" x14ac:dyDescent="0.3">
      <c r="P562679" s="83"/>
    </row>
    <row r="562680" spans="16:16" x14ac:dyDescent="0.3">
      <c r="P562680" s="83"/>
    </row>
    <row r="562681" spans="16:16" x14ac:dyDescent="0.3">
      <c r="P562681" s="83"/>
    </row>
    <row r="562682" spans="16:16" x14ac:dyDescent="0.3">
      <c r="P562682" s="83"/>
    </row>
    <row r="562683" spans="16:16" x14ac:dyDescent="0.3">
      <c r="P562683" s="83"/>
    </row>
    <row r="562684" spans="16:16" x14ac:dyDescent="0.3">
      <c r="P562684" s="83"/>
    </row>
    <row r="562685" spans="16:16" x14ac:dyDescent="0.3">
      <c r="P562685" s="83"/>
    </row>
    <row r="562686" spans="16:16" x14ac:dyDescent="0.3">
      <c r="P562686" s="83"/>
    </row>
    <row r="562687" spans="16:16" x14ac:dyDescent="0.3">
      <c r="P562687" s="83"/>
    </row>
    <row r="562688" spans="16:16" x14ac:dyDescent="0.3">
      <c r="P562688" s="83"/>
    </row>
    <row r="562689" spans="16:16" x14ac:dyDescent="0.3">
      <c r="P562689" s="83"/>
    </row>
    <row r="562690" spans="16:16" x14ac:dyDescent="0.3">
      <c r="P562690" s="83"/>
    </row>
    <row r="562691" spans="16:16" x14ac:dyDescent="0.3">
      <c r="P562691" s="83"/>
    </row>
    <row r="562692" spans="16:16" x14ac:dyDescent="0.3">
      <c r="P562692" s="83"/>
    </row>
    <row r="562693" spans="16:16" x14ac:dyDescent="0.3">
      <c r="P562693" s="83"/>
    </row>
    <row r="562694" spans="16:16" x14ac:dyDescent="0.3">
      <c r="P562694" s="83"/>
    </row>
    <row r="562695" spans="16:16" x14ac:dyDescent="0.3">
      <c r="P562695" s="83"/>
    </row>
    <row r="562696" spans="16:16" x14ac:dyDescent="0.3">
      <c r="P562696" s="83"/>
    </row>
    <row r="562697" spans="16:16" x14ac:dyDescent="0.3">
      <c r="P562697" s="83"/>
    </row>
    <row r="562698" spans="16:16" x14ac:dyDescent="0.3">
      <c r="P562698" s="83"/>
    </row>
    <row r="562699" spans="16:16" x14ac:dyDescent="0.3">
      <c r="P562699" s="83"/>
    </row>
    <row r="562700" spans="16:16" x14ac:dyDescent="0.3">
      <c r="P562700" s="83"/>
    </row>
    <row r="562701" spans="16:16" x14ac:dyDescent="0.3">
      <c r="P562701" s="83"/>
    </row>
    <row r="562702" spans="16:16" x14ac:dyDescent="0.3">
      <c r="P562702" s="83"/>
    </row>
    <row r="562703" spans="16:16" x14ac:dyDescent="0.3">
      <c r="P562703" s="83"/>
    </row>
    <row r="562704" spans="16:16" x14ac:dyDescent="0.3">
      <c r="P562704" s="83"/>
    </row>
    <row r="562705" spans="16:16" x14ac:dyDescent="0.3">
      <c r="P562705" s="83"/>
    </row>
    <row r="562706" spans="16:16" x14ac:dyDescent="0.3">
      <c r="P562706" s="83"/>
    </row>
    <row r="562707" spans="16:16" x14ac:dyDescent="0.3">
      <c r="P562707" s="83"/>
    </row>
    <row r="562708" spans="16:16" x14ac:dyDescent="0.3">
      <c r="P562708" s="83"/>
    </row>
    <row r="562709" spans="16:16" x14ac:dyDescent="0.3">
      <c r="P562709" s="83"/>
    </row>
    <row r="562710" spans="16:16" x14ac:dyDescent="0.3">
      <c r="P562710" s="83"/>
    </row>
    <row r="562711" spans="16:16" x14ac:dyDescent="0.3">
      <c r="P562711" s="83"/>
    </row>
    <row r="562712" spans="16:16" x14ac:dyDescent="0.3">
      <c r="P562712" s="83"/>
    </row>
    <row r="562713" spans="16:16" x14ac:dyDescent="0.3">
      <c r="P562713" s="83"/>
    </row>
    <row r="562714" spans="16:16" x14ac:dyDescent="0.3">
      <c r="P562714" s="83"/>
    </row>
    <row r="562715" spans="16:16" x14ac:dyDescent="0.3">
      <c r="P562715" s="83"/>
    </row>
    <row r="562716" spans="16:16" x14ac:dyDescent="0.3">
      <c r="P562716" s="83"/>
    </row>
    <row r="562717" spans="16:16" x14ac:dyDescent="0.3">
      <c r="P562717" s="83"/>
    </row>
    <row r="562718" spans="16:16" x14ac:dyDescent="0.3">
      <c r="P562718" s="83"/>
    </row>
    <row r="562719" spans="16:16" x14ac:dyDescent="0.3">
      <c r="P562719" s="83"/>
    </row>
    <row r="562720" spans="16:16" x14ac:dyDescent="0.3">
      <c r="P562720" s="83"/>
    </row>
    <row r="562721" spans="16:16" x14ac:dyDescent="0.3">
      <c r="P562721" s="83"/>
    </row>
    <row r="562722" spans="16:16" x14ac:dyDescent="0.3">
      <c r="P562722" s="83"/>
    </row>
    <row r="562723" spans="16:16" x14ac:dyDescent="0.3">
      <c r="P562723" s="83"/>
    </row>
    <row r="562724" spans="16:16" x14ac:dyDescent="0.3">
      <c r="P562724" s="83"/>
    </row>
    <row r="562725" spans="16:16" x14ac:dyDescent="0.3">
      <c r="P562725" s="83"/>
    </row>
    <row r="562726" spans="16:16" x14ac:dyDescent="0.3">
      <c r="P562726" s="83"/>
    </row>
    <row r="562727" spans="16:16" x14ac:dyDescent="0.3">
      <c r="P562727" s="83"/>
    </row>
    <row r="562728" spans="16:16" x14ac:dyDescent="0.3">
      <c r="P562728" s="83"/>
    </row>
    <row r="562729" spans="16:16" x14ac:dyDescent="0.3">
      <c r="P562729" s="83"/>
    </row>
    <row r="562730" spans="16:16" x14ac:dyDescent="0.3">
      <c r="P562730" s="83"/>
    </row>
    <row r="562731" spans="16:16" x14ac:dyDescent="0.3">
      <c r="P562731" s="83"/>
    </row>
    <row r="562732" spans="16:16" x14ac:dyDescent="0.3">
      <c r="P562732" s="83"/>
    </row>
    <row r="562733" spans="16:16" x14ac:dyDescent="0.3">
      <c r="P562733" s="83"/>
    </row>
    <row r="562734" spans="16:16" x14ac:dyDescent="0.3">
      <c r="P562734" s="83"/>
    </row>
    <row r="562735" spans="16:16" x14ac:dyDescent="0.3">
      <c r="P562735" s="83"/>
    </row>
    <row r="562736" spans="16:16" x14ac:dyDescent="0.3">
      <c r="P562736" s="83"/>
    </row>
    <row r="562737" spans="16:16" x14ac:dyDescent="0.3">
      <c r="P562737" s="83"/>
    </row>
    <row r="562738" spans="16:16" x14ac:dyDescent="0.3">
      <c r="P562738" s="83"/>
    </row>
    <row r="562739" spans="16:16" x14ac:dyDescent="0.3">
      <c r="P562739" s="83"/>
    </row>
    <row r="562740" spans="16:16" x14ac:dyDescent="0.3">
      <c r="P562740" s="83"/>
    </row>
    <row r="562741" spans="16:16" x14ac:dyDescent="0.3">
      <c r="P562741" s="83"/>
    </row>
    <row r="562742" spans="16:16" x14ac:dyDescent="0.3">
      <c r="P562742" s="83"/>
    </row>
    <row r="562743" spans="16:16" x14ac:dyDescent="0.3">
      <c r="P562743" s="83"/>
    </row>
    <row r="562744" spans="16:16" x14ac:dyDescent="0.3">
      <c r="P562744" s="83"/>
    </row>
    <row r="562745" spans="16:16" x14ac:dyDescent="0.3">
      <c r="P562745" s="83"/>
    </row>
    <row r="562746" spans="16:16" x14ac:dyDescent="0.3">
      <c r="P562746" s="83"/>
    </row>
    <row r="562747" spans="16:16" x14ac:dyDescent="0.3">
      <c r="P562747" s="83"/>
    </row>
    <row r="562748" spans="16:16" x14ac:dyDescent="0.3">
      <c r="P562748" s="83"/>
    </row>
    <row r="562749" spans="16:16" x14ac:dyDescent="0.3">
      <c r="P562749" s="83"/>
    </row>
    <row r="562750" spans="16:16" x14ac:dyDescent="0.3">
      <c r="P562750" s="83"/>
    </row>
    <row r="562751" spans="16:16" x14ac:dyDescent="0.3">
      <c r="P562751" s="83"/>
    </row>
    <row r="562752" spans="16:16" x14ac:dyDescent="0.3">
      <c r="P562752" s="83"/>
    </row>
    <row r="562753" spans="16:16" x14ac:dyDescent="0.3">
      <c r="P562753" s="83"/>
    </row>
    <row r="562754" spans="16:16" x14ac:dyDescent="0.3">
      <c r="P562754" s="83"/>
    </row>
    <row r="562755" spans="16:16" x14ac:dyDescent="0.3">
      <c r="P562755" s="83"/>
    </row>
    <row r="562756" spans="16:16" x14ac:dyDescent="0.3">
      <c r="P562756" s="83"/>
    </row>
    <row r="562757" spans="16:16" x14ac:dyDescent="0.3">
      <c r="P562757" s="83"/>
    </row>
    <row r="562758" spans="16:16" x14ac:dyDescent="0.3">
      <c r="P562758" s="83"/>
    </row>
    <row r="562759" spans="16:16" x14ac:dyDescent="0.3">
      <c r="P562759" s="83"/>
    </row>
    <row r="562760" spans="16:16" x14ac:dyDescent="0.3">
      <c r="P562760" s="83"/>
    </row>
    <row r="562761" spans="16:16" x14ac:dyDescent="0.3">
      <c r="P562761" s="83"/>
    </row>
    <row r="562762" spans="16:16" x14ac:dyDescent="0.3">
      <c r="P562762" s="83"/>
    </row>
    <row r="562763" spans="16:16" x14ac:dyDescent="0.3">
      <c r="P562763" s="83"/>
    </row>
    <row r="562764" spans="16:16" x14ac:dyDescent="0.3">
      <c r="P562764" s="83"/>
    </row>
    <row r="562765" spans="16:16" x14ac:dyDescent="0.3">
      <c r="P562765" s="83"/>
    </row>
    <row r="562766" spans="16:16" x14ac:dyDescent="0.3">
      <c r="P562766" s="83"/>
    </row>
    <row r="562767" spans="16:16" x14ac:dyDescent="0.3">
      <c r="P562767" s="83"/>
    </row>
    <row r="562768" spans="16:16" x14ac:dyDescent="0.3">
      <c r="P562768" s="83"/>
    </row>
    <row r="562769" spans="16:16" x14ac:dyDescent="0.3">
      <c r="P562769" s="83"/>
    </row>
    <row r="562770" spans="16:16" x14ac:dyDescent="0.3">
      <c r="P562770" s="83"/>
    </row>
    <row r="562771" spans="16:16" x14ac:dyDescent="0.3">
      <c r="P562771" s="83"/>
    </row>
    <row r="562772" spans="16:16" x14ac:dyDescent="0.3">
      <c r="P562772" s="83"/>
    </row>
    <row r="562773" spans="16:16" x14ac:dyDescent="0.3">
      <c r="P562773" s="83"/>
    </row>
    <row r="562774" spans="16:16" x14ac:dyDescent="0.3">
      <c r="P562774" s="83"/>
    </row>
    <row r="562775" spans="16:16" x14ac:dyDescent="0.3">
      <c r="P562775" s="83"/>
    </row>
    <row r="562776" spans="16:16" x14ac:dyDescent="0.3">
      <c r="P562776" s="83"/>
    </row>
    <row r="562777" spans="16:16" x14ac:dyDescent="0.3">
      <c r="P562777" s="83"/>
    </row>
    <row r="562778" spans="16:16" x14ac:dyDescent="0.3">
      <c r="P562778" s="83"/>
    </row>
    <row r="562779" spans="16:16" x14ac:dyDescent="0.3">
      <c r="P562779" s="83"/>
    </row>
    <row r="562780" spans="16:16" x14ac:dyDescent="0.3">
      <c r="P562780" s="83"/>
    </row>
    <row r="562781" spans="16:16" x14ac:dyDescent="0.3">
      <c r="P562781" s="83"/>
    </row>
    <row r="562782" spans="16:16" x14ac:dyDescent="0.3">
      <c r="P562782" s="83"/>
    </row>
    <row r="562783" spans="16:16" x14ac:dyDescent="0.3">
      <c r="P562783" s="83"/>
    </row>
    <row r="562784" spans="16:16" x14ac:dyDescent="0.3">
      <c r="P562784" s="83"/>
    </row>
    <row r="562785" spans="16:16" x14ac:dyDescent="0.3">
      <c r="P562785" s="83"/>
    </row>
    <row r="562786" spans="16:16" x14ac:dyDescent="0.3">
      <c r="P562786" s="83"/>
    </row>
    <row r="562787" spans="16:16" x14ac:dyDescent="0.3">
      <c r="P562787" s="83"/>
    </row>
    <row r="562788" spans="16:16" x14ac:dyDescent="0.3">
      <c r="P562788" s="83"/>
    </row>
    <row r="562789" spans="16:16" x14ac:dyDescent="0.3">
      <c r="P562789" s="83"/>
    </row>
    <row r="562790" spans="16:16" x14ac:dyDescent="0.3">
      <c r="P562790" s="83"/>
    </row>
    <row r="562791" spans="16:16" x14ac:dyDescent="0.3">
      <c r="P562791" s="83"/>
    </row>
    <row r="562792" spans="16:16" x14ac:dyDescent="0.3">
      <c r="P562792" s="83"/>
    </row>
    <row r="562793" spans="16:16" x14ac:dyDescent="0.3">
      <c r="P562793" s="83"/>
    </row>
    <row r="562794" spans="16:16" x14ac:dyDescent="0.3">
      <c r="P562794" s="83"/>
    </row>
    <row r="562795" spans="16:16" x14ac:dyDescent="0.3">
      <c r="P562795" s="83"/>
    </row>
    <row r="562796" spans="16:16" x14ac:dyDescent="0.3">
      <c r="P562796" s="83"/>
    </row>
    <row r="562797" spans="16:16" x14ac:dyDescent="0.3">
      <c r="P562797" s="83"/>
    </row>
    <row r="562798" spans="16:16" x14ac:dyDescent="0.3">
      <c r="P562798" s="83"/>
    </row>
    <row r="562799" spans="16:16" x14ac:dyDescent="0.3">
      <c r="P562799" s="83"/>
    </row>
    <row r="562800" spans="16:16" x14ac:dyDescent="0.3">
      <c r="P562800" s="83"/>
    </row>
    <row r="562801" spans="16:16" x14ac:dyDescent="0.3">
      <c r="P562801" s="83"/>
    </row>
    <row r="562802" spans="16:16" x14ac:dyDescent="0.3">
      <c r="P562802" s="83"/>
    </row>
    <row r="562803" spans="16:16" x14ac:dyDescent="0.3">
      <c r="P562803" s="83"/>
    </row>
    <row r="562804" spans="16:16" x14ac:dyDescent="0.3">
      <c r="P562804" s="83"/>
    </row>
    <row r="562805" spans="16:16" x14ac:dyDescent="0.3">
      <c r="P562805" s="83"/>
    </row>
    <row r="562806" spans="16:16" x14ac:dyDescent="0.3">
      <c r="P562806" s="83"/>
    </row>
    <row r="562807" spans="16:16" x14ac:dyDescent="0.3">
      <c r="P562807" s="83"/>
    </row>
    <row r="562808" spans="16:16" x14ac:dyDescent="0.3">
      <c r="P562808" s="83"/>
    </row>
    <row r="562809" spans="16:16" x14ac:dyDescent="0.3">
      <c r="P562809" s="83"/>
    </row>
    <row r="562810" spans="16:16" x14ac:dyDescent="0.3">
      <c r="P562810" s="83"/>
    </row>
    <row r="562811" spans="16:16" x14ac:dyDescent="0.3">
      <c r="P562811" s="83"/>
    </row>
    <row r="562812" spans="16:16" x14ac:dyDescent="0.3">
      <c r="P562812" s="83"/>
    </row>
    <row r="562813" spans="16:16" x14ac:dyDescent="0.3">
      <c r="P562813" s="83"/>
    </row>
    <row r="562814" spans="16:16" x14ac:dyDescent="0.3">
      <c r="P562814" s="83"/>
    </row>
    <row r="562815" spans="16:16" x14ac:dyDescent="0.3">
      <c r="P562815" s="83"/>
    </row>
    <row r="562816" spans="16:16" x14ac:dyDescent="0.3">
      <c r="P562816" s="83"/>
    </row>
    <row r="562817" spans="16:16" x14ac:dyDescent="0.3">
      <c r="P562817" s="83"/>
    </row>
    <row r="562818" spans="16:16" x14ac:dyDescent="0.3">
      <c r="P562818" s="83"/>
    </row>
    <row r="562819" spans="16:16" x14ac:dyDescent="0.3">
      <c r="P562819" s="83"/>
    </row>
    <row r="562820" spans="16:16" x14ac:dyDescent="0.3">
      <c r="P562820" s="83"/>
    </row>
    <row r="562821" spans="16:16" x14ac:dyDescent="0.3">
      <c r="P562821" s="83"/>
    </row>
    <row r="562822" spans="16:16" x14ac:dyDescent="0.3">
      <c r="P562822" s="83"/>
    </row>
    <row r="562823" spans="16:16" x14ac:dyDescent="0.3">
      <c r="P562823" s="83"/>
    </row>
    <row r="562824" spans="16:16" x14ac:dyDescent="0.3">
      <c r="P562824" s="83"/>
    </row>
    <row r="562825" spans="16:16" x14ac:dyDescent="0.3">
      <c r="P562825" s="83"/>
    </row>
    <row r="562826" spans="16:16" x14ac:dyDescent="0.3">
      <c r="P562826" s="83"/>
    </row>
    <row r="562827" spans="16:16" x14ac:dyDescent="0.3">
      <c r="P562827" s="83"/>
    </row>
    <row r="562828" spans="16:16" x14ac:dyDescent="0.3">
      <c r="P562828" s="83"/>
    </row>
    <row r="562829" spans="16:16" x14ac:dyDescent="0.3">
      <c r="P562829" s="83"/>
    </row>
    <row r="562830" spans="16:16" x14ac:dyDescent="0.3">
      <c r="P562830" s="83"/>
    </row>
    <row r="562831" spans="16:16" x14ac:dyDescent="0.3">
      <c r="P562831" s="83"/>
    </row>
    <row r="562832" spans="16:16" x14ac:dyDescent="0.3">
      <c r="P562832" s="83"/>
    </row>
    <row r="562833" spans="16:16" x14ac:dyDescent="0.3">
      <c r="P562833" s="83"/>
    </row>
    <row r="562834" spans="16:16" x14ac:dyDescent="0.3">
      <c r="P562834" s="83"/>
    </row>
    <row r="562835" spans="16:16" x14ac:dyDescent="0.3">
      <c r="P562835" s="83"/>
    </row>
    <row r="562836" spans="16:16" x14ac:dyDescent="0.3">
      <c r="P562836" s="83"/>
    </row>
    <row r="562837" spans="16:16" x14ac:dyDescent="0.3">
      <c r="P562837" s="83"/>
    </row>
    <row r="562838" spans="16:16" x14ac:dyDescent="0.3">
      <c r="P562838" s="83"/>
    </row>
    <row r="562839" spans="16:16" x14ac:dyDescent="0.3">
      <c r="P562839" s="83"/>
    </row>
    <row r="562840" spans="16:16" x14ac:dyDescent="0.3">
      <c r="P562840" s="83"/>
    </row>
    <row r="562841" spans="16:16" x14ac:dyDescent="0.3">
      <c r="P562841" s="83"/>
    </row>
    <row r="562842" spans="16:16" x14ac:dyDescent="0.3">
      <c r="P562842" s="83"/>
    </row>
    <row r="562843" spans="16:16" x14ac:dyDescent="0.3">
      <c r="P562843" s="83"/>
    </row>
    <row r="562844" spans="16:16" x14ac:dyDescent="0.3">
      <c r="P562844" s="83"/>
    </row>
    <row r="562845" spans="16:16" x14ac:dyDescent="0.3">
      <c r="P562845" s="83"/>
    </row>
    <row r="562846" spans="16:16" x14ac:dyDescent="0.3">
      <c r="P562846" s="83"/>
    </row>
    <row r="562847" spans="16:16" x14ac:dyDescent="0.3">
      <c r="P562847" s="83"/>
    </row>
    <row r="562848" spans="16:16" x14ac:dyDescent="0.3">
      <c r="P562848" s="83"/>
    </row>
    <row r="562849" spans="16:16" x14ac:dyDescent="0.3">
      <c r="P562849" s="83"/>
    </row>
    <row r="562850" spans="16:16" x14ac:dyDescent="0.3">
      <c r="P562850" s="83"/>
    </row>
    <row r="562851" spans="16:16" x14ac:dyDescent="0.3">
      <c r="P562851" s="83"/>
    </row>
    <row r="562852" spans="16:16" x14ac:dyDescent="0.3">
      <c r="P562852" s="83"/>
    </row>
    <row r="562853" spans="16:16" x14ac:dyDescent="0.3">
      <c r="P562853" s="83"/>
    </row>
    <row r="562854" spans="16:16" x14ac:dyDescent="0.3">
      <c r="P562854" s="83"/>
    </row>
    <row r="562855" spans="16:16" x14ac:dyDescent="0.3">
      <c r="P562855" s="83"/>
    </row>
    <row r="562856" spans="16:16" x14ac:dyDescent="0.3">
      <c r="P562856" s="83"/>
    </row>
    <row r="562857" spans="16:16" x14ac:dyDescent="0.3">
      <c r="P562857" s="83"/>
    </row>
    <row r="562858" spans="16:16" x14ac:dyDescent="0.3">
      <c r="P562858" s="83"/>
    </row>
    <row r="562859" spans="16:16" x14ac:dyDescent="0.3">
      <c r="P562859" s="83"/>
    </row>
    <row r="562860" spans="16:16" x14ac:dyDescent="0.3">
      <c r="P562860" s="83"/>
    </row>
    <row r="562861" spans="16:16" x14ac:dyDescent="0.3">
      <c r="P562861" s="83"/>
    </row>
    <row r="562862" spans="16:16" x14ac:dyDescent="0.3">
      <c r="P562862" s="83"/>
    </row>
    <row r="562863" spans="16:16" x14ac:dyDescent="0.3">
      <c r="P562863" s="83"/>
    </row>
    <row r="562864" spans="16:16" x14ac:dyDescent="0.3">
      <c r="P562864" s="83"/>
    </row>
    <row r="562865" spans="16:16" x14ac:dyDescent="0.3">
      <c r="P562865" s="83"/>
    </row>
    <row r="562866" spans="16:16" x14ac:dyDescent="0.3">
      <c r="P562866" s="83"/>
    </row>
    <row r="562867" spans="16:16" x14ac:dyDescent="0.3">
      <c r="P562867" s="83"/>
    </row>
    <row r="562868" spans="16:16" x14ac:dyDescent="0.3">
      <c r="P562868" s="83"/>
    </row>
    <row r="562869" spans="16:16" x14ac:dyDescent="0.3">
      <c r="P562869" s="83"/>
    </row>
    <row r="562870" spans="16:16" x14ac:dyDescent="0.3">
      <c r="P562870" s="83"/>
    </row>
    <row r="562871" spans="16:16" x14ac:dyDescent="0.3">
      <c r="P562871" s="83"/>
    </row>
    <row r="562872" spans="16:16" x14ac:dyDescent="0.3">
      <c r="P562872" s="83"/>
    </row>
    <row r="562873" spans="16:16" x14ac:dyDescent="0.3">
      <c r="P562873" s="83"/>
    </row>
    <row r="562874" spans="16:16" x14ac:dyDescent="0.3">
      <c r="P562874" s="83"/>
    </row>
    <row r="562875" spans="16:16" x14ac:dyDescent="0.3">
      <c r="P562875" s="83"/>
    </row>
    <row r="562876" spans="16:16" x14ac:dyDescent="0.3">
      <c r="P562876" s="83"/>
    </row>
    <row r="562877" spans="16:16" x14ac:dyDescent="0.3">
      <c r="P562877" s="83"/>
    </row>
    <row r="562878" spans="16:16" x14ac:dyDescent="0.3">
      <c r="P562878" s="83"/>
    </row>
    <row r="562879" spans="16:16" x14ac:dyDescent="0.3">
      <c r="P562879" s="83"/>
    </row>
    <row r="562880" spans="16:16" x14ac:dyDescent="0.3">
      <c r="P562880" s="83"/>
    </row>
    <row r="562881" spans="16:16" x14ac:dyDescent="0.3">
      <c r="P562881" s="83"/>
    </row>
    <row r="562882" spans="16:16" x14ac:dyDescent="0.3">
      <c r="P562882" s="83"/>
    </row>
    <row r="562883" spans="16:16" x14ac:dyDescent="0.3">
      <c r="P562883" s="83"/>
    </row>
    <row r="562884" spans="16:16" x14ac:dyDescent="0.3">
      <c r="P562884" s="83"/>
    </row>
    <row r="562885" spans="16:16" x14ac:dyDescent="0.3">
      <c r="P562885" s="83"/>
    </row>
    <row r="562886" spans="16:16" x14ac:dyDescent="0.3">
      <c r="P562886" s="83"/>
    </row>
    <row r="562887" spans="16:16" x14ac:dyDescent="0.3">
      <c r="P562887" s="83"/>
    </row>
    <row r="562888" spans="16:16" x14ac:dyDescent="0.3">
      <c r="P562888" s="83"/>
    </row>
    <row r="562889" spans="16:16" x14ac:dyDescent="0.3">
      <c r="P562889" s="83"/>
    </row>
    <row r="562890" spans="16:16" x14ac:dyDescent="0.3">
      <c r="P562890" s="83"/>
    </row>
    <row r="562891" spans="16:16" x14ac:dyDescent="0.3">
      <c r="P562891" s="83"/>
    </row>
    <row r="562892" spans="16:16" x14ac:dyDescent="0.3">
      <c r="P562892" s="83"/>
    </row>
    <row r="562893" spans="16:16" x14ac:dyDescent="0.3">
      <c r="P562893" s="83"/>
    </row>
    <row r="562894" spans="16:16" x14ac:dyDescent="0.3">
      <c r="P562894" s="83"/>
    </row>
    <row r="562895" spans="16:16" x14ac:dyDescent="0.3">
      <c r="P562895" s="83"/>
    </row>
    <row r="562896" spans="16:16" x14ac:dyDescent="0.3">
      <c r="P562896" s="83"/>
    </row>
    <row r="562897" spans="16:16" x14ac:dyDescent="0.3">
      <c r="P562897" s="83"/>
    </row>
    <row r="562898" spans="16:16" x14ac:dyDescent="0.3">
      <c r="P562898" s="83"/>
    </row>
    <row r="562899" spans="16:16" x14ac:dyDescent="0.3">
      <c r="P562899" s="83"/>
    </row>
    <row r="562900" spans="16:16" x14ac:dyDescent="0.3">
      <c r="P562900" s="83"/>
    </row>
    <row r="562901" spans="16:16" x14ac:dyDescent="0.3">
      <c r="P562901" s="83"/>
    </row>
    <row r="562902" spans="16:16" x14ac:dyDescent="0.3">
      <c r="P562902" s="83"/>
    </row>
    <row r="562903" spans="16:16" x14ac:dyDescent="0.3">
      <c r="P562903" s="83"/>
    </row>
    <row r="562904" spans="16:16" x14ac:dyDescent="0.3">
      <c r="P562904" s="83"/>
    </row>
    <row r="562905" spans="16:16" x14ac:dyDescent="0.3">
      <c r="P562905" s="83"/>
    </row>
    <row r="562906" spans="16:16" x14ac:dyDescent="0.3">
      <c r="P562906" s="83"/>
    </row>
    <row r="562907" spans="16:16" x14ac:dyDescent="0.3">
      <c r="P562907" s="83"/>
    </row>
    <row r="562908" spans="16:16" x14ac:dyDescent="0.3">
      <c r="P562908" s="83"/>
    </row>
    <row r="562909" spans="16:16" x14ac:dyDescent="0.3">
      <c r="P562909" s="83"/>
    </row>
    <row r="562910" spans="16:16" x14ac:dyDescent="0.3">
      <c r="P562910" s="83"/>
    </row>
    <row r="562911" spans="16:16" x14ac:dyDescent="0.3">
      <c r="P562911" s="83"/>
    </row>
    <row r="562912" spans="16:16" x14ac:dyDescent="0.3">
      <c r="P562912" s="83"/>
    </row>
    <row r="562913" spans="16:16" x14ac:dyDescent="0.3">
      <c r="P562913" s="83"/>
    </row>
    <row r="562914" spans="16:16" x14ac:dyDescent="0.3">
      <c r="P562914" s="83"/>
    </row>
    <row r="562915" spans="16:16" x14ac:dyDescent="0.3">
      <c r="P562915" s="83"/>
    </row>
    <row r="562916" spans="16:16" x14ac:dyDescent="0.3">
      <c r="P562916" s="83"/>
    </row>
    <row r="562917" spans="16:16" x14ac:dyDescent="0.3">
      <c r="P562917" s="83"/>
    </row>
    <row r="562918" spans="16:16" x14ac:dyDescent="0.3">
      <c r="P562918" s="83"/>
    </row>
    <row r="562919" spans="16:16" x14ac:dyDescent="0.3">
      <c r="P562919" s="83"/>
    </row>
    <row r="562920" spans="16:16" x14ac:dyDescent="0.3">
      <c r="P562920" s="83"/>
    </row>
    <row r="562921" spans="16:16" x14ac:dyDescent="0.3">
      <c r="P562921" s="83"/>
    </row>
    <row r="562922" spans="16:16" x14ac:dyDescent="0.3">
      <c r="P562922" s="83"/>
    </row>
    <row r="562923" spans="16:16" x14ac:dyDescent="0.3">
      <c r="P562923" s="83"/>
    </row>
    <row r="562924" spans="16:16" x14ac:dyDescent="0.3">
      <c r="P562924" s="83"/>
    </row>
    <row r="562925" spans="16:16" x14ac:dyDescent="0.3">
      <c r="P562925" s="83"/>
    </row>
    <row r="562926" spans="16:16" x14ac:dyDescent="0.3">
      <c r="P562926" s="83"/>
    </row>
    <row r="562927" spans="16:16" x14ac:dyDescent="0.3">
      <c r="P562927" s="83"/>
    </row>
    <row r="562928" spans="16:16" x14ac:dyDescent="0.3">
      <c r="P562928" s="83"/>
    </row>
    <row r="562929" spans="16:16" x14ac:dyDescent="0.3">
      <c r="P562929" s="83"/>
    </row>
    <row r="562930" spans="16:16" x14ac:dyDescent="0.3">
      <c r="P562930" s="83"/>
    </row>
    <row r="562931" spans="16:16" x14ac:dyDescent="0.3">
      <c r="P562931" s="83"/>
    </row>
    <row r="562932" spans="16:16" x14ac:dyDescent="0.3">
      <c r="P562932" s="83"/>
    </row>
    <row r="562933" spans="16:16" x14ac:dyDescent="0.3">
      <c r="P562933" s="83"/>
    </row>
    <row r="562934" spans="16:16" x14ac:dyDescent="0.3">
      <c r="P562934" s="83"/>
    </row>
    <row r="562935" spans="16:16" x14ac:dyDescent="0.3">
      <c r="P562935" s="83"/>
    </row>
    <row r="562936" spans="16:16" x14ac:dyDescent="0.3">
      <c r="P562936" s="83"/>
    </row>
    <row r="562937" spans="16:16" x14ac:dyDescent="0.3">
      <c r="P562937" s="83"/>
    </row>
    <row r="562938" spans="16:16" x14ac:dyDescent="0.3">
      <c r="P562938" s="83"/>
    </row>
    <row r="562939" spans="16:16" x14ac:dyDescent="0.3">
      <c r="P562939" s="83"/>
    </row>
    <row r="562940" spans="16:16" x14ac:dyDescent="0.3">
      <c r="P562940" s="83"/>
    </row>
    <row r="562941" spans="16:16" x14ac:dyDescent="0.3">
      <c r="P562941" s="83"/>
    </row>
    <row r="562942" spans="16:16" x14ac:dyDescent="0.3">
      <c r="P562942" s="83"/>
    </row>
    <row r="562943" spans="16:16" x14ac:dyDescent="0.3">
      <c r="P562943" s="83"/>
    </row>
    <row r="562944" spans="16:16" x14ac:dyDescent="0.3">
      <c r="P562944" s="83"/>
    </row>
    <row r="562945" spans="16:16" x14ac:dyDescent="0.3">
      <c r="P562945" s="83"/>
    </row>
    <row r="562946" spans="16:16" x14ac:dyDescent="0.3">
      <c r="P562946" s="83"/>
    </row>
    <row r="562947" spans="16:16" x14ac:dyDescent="0.3">
      <c r="P562947" s="83"/>
    </row>
    <row r="562948" spans="16:16" x14ac:dyDescent="0.3">
      <c r="P562948" s="83"/>
    </row>
    <row r="562949" spans="16:16" x14ac:dyDescent="0.3">
      <c r="P562949" s="83"/>
    </row>
    <row r="562950" spans="16:16" x14ac:dyDescent="0.3">
      <c r="P562950" s="83"/>
    </row>
    <row r="562951" spans="16:16" x14ac:dyDescent="0.3">
      <c r="P562951" s="83"/>
    </row>
    <row r="562952" spans="16:16" x14ac:dyDescent="0.3">
      <c r="P562952" s="83"/>
    </row>
    <row r="562953" spans="16:16" x14ac:dyDescent="0.3">
      <c r="P562953" s="83"/>
    </row>
    <row r="562954" spans="16:16" x14ac:dyDescent="0.3">
      <c r="P562954" s="83"/>
    </row>
    <row r="562955" spans="16:16" x14ac:dyDescent="0.3">
      <c r="P562955" s="83"/>
    </row>
    <row r="562956" spans="16:16" x14ac:dyDescent="0.3">
      <c r="P562956" s="83"/>
    </row>
    <row r="562957" spans="16:16" x14ac:dyDescent="0.3">
      <c r="P562957" s="83"/>
    </row>
    <row r="562958" spans="16:16" x14ac:dyDescent="0.3">
      <c r="P562958" s="83"/>
    </row>
    <row r="562959" spans="16:16" x14ac:dyDescent="0.3">
      <c r="P562959" s="83"/>
    </row>
    <row r="562960" spans="16:16" x14ac:dyDescent="0.3">
      <c r="P562960" s="83"/>
    </row>
    <row r="562961" spans="16:16" x14ac:dyDescent="0.3">
      <c r="P562961" s="83"/>
    </row>
    <row r="562962" spans="16:16" x14ac:dyDescent="0.3">
      <c r="P562962" s="83"/>
    </row>
    <row r="562963" spans="16:16" x14ac:dyDescent="0.3">
      <c r="P562963" s="83"/>
    </row>
    <row r="562964" spans="16:16" x14ac:dyDescent="0.3">
      <c r="P562964" s="83"/>
    </row>
    <row r="562965" spans="16:16" x14ac:dyDescent="0.3">
      <c r="P562965" s="83"/>
    </row>
    <row r="562966" spans="16:16" x14ac:dyDescent="0.3">
      <c r="P562966" s="83"/>
    </row>
    <row r="562967" spans="16:16" x14ac:dyDescent="0.3">
      <c r="P562967" s="83"/>
    </row>
    <row r="562968" spans="16:16" x14ac:dyDescent="0.3">
      <c r="P562968" s="83"/>
    </row>
    <row r="562969" spans="16:16" x14ac:dyDescent="0.3">
      <c r="P562969" s="83"/>
    </row>
    <row r="562970" spans="16:16" x14ac:dyDescent="0.3">
      <c r="P562970" s="83"/>
    </row>
    <row r="562971" spans="16:16" x14ac:dyDescent="0.3">
      <c r="P562971" s="83"/>
    </row>
    <row r="562972" spans="16:16" x14ac:dyDescent="0.3">
      <c r="P562972" s="83"/>
    </row>
    <row r="562973" spans="16:16" x14ac:dyDescent="0.3">
      <c r="P562973" s="83"/>
    </row>
    <row r="562974" spans="16:16" x14ac:dyDescent="0.3">
      <c r="P562974" s="83"/>
    </row>
    <row r="562975" spans="16:16" x14ac:dyDescent="0.3">
      <c r="P562975" s="83"/>
    </row>
    <row r="562976" spans="16:16" x14ac:dyDescent="0.3">
      <c r="P562976" s="83"/>
    </row>
    <row r="562977" spans="16:16" x14ac:dyDescent="0.3">
      <c r="P562977" s="83"/>
    </row>
    <row r="562978" spans="16:16" x14ac:dyDescent="0.3">
      <c r="P562978" s="83"/>
    </row>
    <row r="562979" spans="16:16" x14ac:dyDescent="0.3">
      <c r="P562979" s="83"/>
    </row>
    <row r="562980" spans="16:16" x14ac:dyDescent="0.3">
      <c r="P562980" s="83"/>
    </row>
    <row r="562981" spans="16:16" x14ac:dyDescent="0.3">
      <c r="P562981" s="83"/>
    </row>
    <row r="562982" spans="16:16" x14ac:dyDescent="0.3">
      <c r="P562982" s="83"/>
    </row>
    <row r="562983" spans="16:16" x14ac:dyDescent="0.3">
      <c r="P562983" s="83"/>
    </row>
    <row r="562984" spans="16:16" x14ac:dyDescent="0.3">
      <c r="P562984" s="83"/>
    </row>
    <row r="562985" spans="16:16" x14ac:dyDescent="0.3">
      <c r="P562985" s="83"/>
    </row>
    <row r="562986" spans="16:16" x14ac:dyDescent="0.3">
      <c r="P562986" s="83"/>
    </row>
    <row r="562987" spans="16:16" x14ac:dyDescent="0.3">
      <c r="P562987" s="83"/>
    </row>
    <row r="562988" spans="16:16" x14ac:dyDescent="0.3">
      <c r="P562988" s="83"/>
    </row>
    <row r="562989" spans="16:16" x14ac:dyDescent="0.3">
      <c r="P562989" s="83"/>
    </row>
    <row r="562990" spans="16:16" x14ac:dyDescent="0.3">
      <c r="P562990" s="83"/>
    </row>
    <row r="562991" spans="16:16" x14ac:dyDescent="0.3">
      <c r="P562991" s="83"/>
    </row>
    <row r="562992" spans="16:16" x14ac:dyDescent="0.3">
      <c r="P562992" s="83"/>
    </row>
    <row r="562993" spans="16:16" x14ac:dyDescent="0.3">
      <c r="P562993" s="83"/>
    </row>
    <row r="562994" spans="16:16" x14ac:dyDescent="0.3">
      <c r="P562994" s="83"/>
    </row>
    <row r="562995" spans="16:16" x14ac:dyDescent="0.3">
      <c r="P562995" s="83"/>
    </row>
    <row r="562996" spans="16:16" x14ac:dyDescent="0.3">
      <c r="P562996" s="83"/>
    </row>
    <row r="562997" spans="16:16" x14ac:dyDescent="0.3">
      <c r="P562997" s="83"/>
    </row>
    <row r="562998" spans="16:16" x14ac:dyDescent="0.3">
      <c r="P562998" s="83"/>
    </row>
    <row r="562999" spans="16:16" x14ac:dyDescent="0.3">
      <c r="P562999" s="83"/>
    </row>
    <row r="563000" spans="16:16" x14ac:dyDescent="0.3">
      <c r="P563000" s="83"/>
    </row>
    <row r="563001" spans="16:16" x14ac:dyDescent="0.3">
      <c r="P563001" s="83"/>
    </row>
    <row r="563002" spans="16:16" x14ac:dyDescent="0.3">
      <c r="P563002" s="83"/>
    </row>
    <row r="563003" spans="16:16" x14ac:dyDescent="0.3">
      <c r="P563003" s="83"/>
    </row>
    <row r="563004" spans="16:16" x14ac:dyDescent="0.3">
      <c r="P563004" s="83"/>
    </row>
    <row r="563005" spans="16:16" x14ac:dyDescent="0.3">
      <c r="P563005" s="83"/>
    </row>
    <row r="563006" spans="16:16" x14ac:dyDescent="0.3">
      <c r="P563006" s="83"/>
    </row>
    <row r="563007" spans="16:16" x14ac:dyDescent="0.3">
      <c r="P563007" s="83"/>
    </row>
    <row r="563008" spans="16:16" x14ac:dyDescent="0.3">
      <c r="P563008" s="83"/>
    </row>
    <row r="563009" spans="16:16" x14ac:dyDescent="0.3">
      <c r="P563009" s="83"/>
    </row>
    <row r="563010" spans="16:16" x14ac:dyDescent="0.3">
      <c r="P563010" s="83"/>
    </row>
    <row r="563011" spans="16:16" x14ac:dyDescent="0.3">
      <c r="P563011" s="83"/>
    </row>
    <row r="563012" spans="16:16" x14ac:dyDescent="0.3">
      <c r="P563012" s="83"/>
    </row>
    <row r="563013" spans="16:16" x14ac:dyDescent="0.3">
      <c r="P563013" s="83"/>
    </row>
    <row r="563014" spans="16:16" x14ac:dyDescent="0.3">
      <c r="P563014" s="83"/>
    </row>
    <row r="563015" spans="16:16" x14ac:dyDescent="0.3">
      <c r="P563015" s="83"/>
    </row>
    <row r="563016" spans="16:16" x14ac:dyDescent="0.3">
      <c r="P563016" s="83"/>
    </row>
    <row r="563017" spans="16:16" x14ac:dyDescent="0.3">
      <c r="P563017" s="83"/>
    </row>
    <row r="563018" spans="16:16" x14ac:dyDescent="0.3">
      <c r="P563018" s="83"/>
    </row>
    <row r="563019" spans="16:16" x14ac:dyDescent="0.3">
      <c r="P563019" s="83"/>
    </row>
    <row r="563020" spans="16:16" x14ac:dyDescent="0.3">
      <c r="P563020" s="83"/>
    </row>
    <row r="563021" spans="16:16" x14ac:dyDescent="0.3">
      <c r="P563021" s="83"/>
    </row>
    <row r="563022" spans="16:16" x14ac:dyDescent="0.3">
      <c r="P563022" s="83"/>
    </row>
    <row r="563023" spans="16:16" x14ac:dyDescent="0.3">
      <c r="P563023" s="83"/>
    </row>
    <row r="563024" spans="16:16" x14ac:dyDescent="0.3">
      <c r="P563024" s="83"/>
    </row>
    <row r="563025" spans="16:16" x14ac:dyDescent="0.3">
      <c r="P563025" s="83"/>
    </row>
    <row r="563026" spans="16:16" x14ac:dyDescent="0.3">
      <c r="P563026" s="83"/>
    </row>
    <row r="563027" spans="16:16" x14ac:dyDescent="0.3">
      <c r="P563027" s="83"/>
    </row>
    <row r="563028" spans="16:16" x14ac:dyDescent="0.3">
      <c r="P563028" s="83"/>
    </row>
    <row r="563029" spans="16:16" x14ac:dyDescent="0.3">
      <c r="P563029" s="83"/>
    </row>
    <row r="563030" spans="16:16" x14ac:dyDescent="0.3">
      <c r="P563030" s="83"/>
    </row>
    <row r="563031" spans="16:16" x14ac:dyDescent="0.3">
      <c r="P563031" s="83"/>
    </row>
    <row r="563032" spans="16:16" x14ac:dyDescent="0.3">
      <c r="P563032" s="83"/>
    </row>
    <row r="563033" spans="16:16" x14ac:dyDescent="0.3">
      <c r="P563033" s="83"/>
    </row>
    <row r="563034" spans="16:16" x14ac:dyDescent="0.3">
      <c r="P563034" s="83"/>
    </row>
    <row r="563035" spans="16:16" x14ac:dyDescent="0.3">
      <c r="P563035" s="83"/>
    </row>
    <row r="563036" spans="16:16" x14ac:dyDescent="0.3">
      <c r="P563036" s="83"/>
    </row>
    <row r="563037" spans="16:16" x14ac:dyDescent="0.3">
      <c r="P563037" s="83"/>
    </row>
    <row r="563038" spans="16:16" x14ac:dyDescent="0.3">
      <c r="P563038" s="83"/>
    </row>
    <row r="563039" spans="16:16" x14ac:dyDescent="0.3">
      <c r="P563039" s="83"/>
    </row>
    <row r="563040" spans="16:16" x14ac:dyDescent="0.3">
      <c r="P563040" s="83"/>
    </row>
    <row r="563041" spans="16:16" x14ac:dyDescent="0.3">
      <c r="P563041" s="83"/>
    </row>
    <row r="563042" spans="16:16" x14ac:dyDescent="0.3">
      <c r="P563042" s="83"/>
    </row>
    <row r="563043" spans="16:16" x14ac:dyDescent="0.3">
      <c r="P563043" s="83"/>
    </row>
    <row r="563044" spans="16:16" x14ac:dyDescent="0.3">
      <c r="P563044" s="83"/>
    </row>
    <row r="563045" spans="16:16" x14ac:dyDescent="0.3">
      <c r="P563045" s="83"/>
    </row>
    <row r="563046" spans="16:16" x14ac:dyDescent="0.3">
      <c r="P563046" s="83"/>
    </row>
    <row r="563047" spans="16:16" x14ac:dyDescent="0.3">
      <c r="P563047" s="83"/>
    </row>
    <row r="563048" spans="16:16" x14ac:dyDescent="0.3">
      <c r="P563048" s="83"/>
    </row>
    <row r="563049" spans="16:16" x14ac:dyDescent="0.3">
      <c r="P563049" s="83"/>
    </row>
    <row r="563050" spans="16:16" x14ac:dyDescent="0.3">
      <c r="P563050" s="83"/>
    </row>
    <row r="563051" spans="16:16" x14ac:dyDescent="0.3">
      <c r="P563051" s="83"/>
    </row>
    <row r="563052" spans="16:16" x14ac:dyDescent="0.3">
      <c r="P563052" s="83"/>
    </row>
    <row r="563053" spans="16:16" x14ac:dyDescent="0.3">
      <c r="P563053" s="83"/>
    </row>
    <row r="563054" spans="16:16" x14ac:dyDescent="0.3">
      <c r="P563054" s="83"/>
    </row>
    <row r="563055" spans="16:16" x14ac:dyDescent="0.3">
      <c r="P563055" s="83"/>
    </row>
    <row r="563056" spans="16:16" x14ac:dyDescent="0.3">
      <c r="P563056" s="83"/>
    </row>
    <row r="563057" spans="16:16" x14ac:dyDescent="0.3">
      <c r="P563057" s="83"/>
    </row>
    <row r="563058" spans="16:16" x14ac:dyDescent="0.3">
      <c r="P563058" s="83"/>
    </row>
    <row r="563059" spans="16:16" x14ac:dyDescent="0.3">
      <c r="P563059" s="83"/>
    </row>
    <row r="563060" spans="16:16" x14ac:dyDescent="0.3">
      <c r="P563060" s="83"/>
    </row>
    <row r="563061" spans="16:16" x14ac:dyDescent="0.3">
      <c r="P563061" s="83"/>
    </row>
    <row r="563062" spans="16:16" x14ac:dyDescent="0.3">
      <c r="P563062" s="83"/>
    </row>
    <row r="563063" spans="16:16" x14ac:dyDescent="0.3">
      <c r="P563063" s="83"/>
    </row>
    <row r="563064" spans="16:16" x14ac:dyDescent="0.3">
      <c r="P563064" s="83"/>
    </row>
    <row r="563065" spans="16:16" x14ac:dyDescent="0.3">
      <c r="P563065" s="83"/>
    </row>
    <row r="563066" spans="16:16" x14ac:dyDescent="0.3">
      <c r="P563066" s="83"/>
    </row>
    <row r="563067" spans="16:16" x14ac:dyDescent="0.3">
      <c r="P563067" s="83"/>
    </row>
    <row r="563068" spans="16:16" x14ac:dyDescent="0.3">
      <c r="P563068" s="83"/>
    </row>
    <row r="563069" spans="16:16" x14ac:dyDescent="0.3">
      <c r="P563069" s="83"/>
    </row>
    <row r="563070" spans="16:16" x14ac:dyDescent="0.3">
      <c r="P563070" s="83"/>
    </row>
    <row r="563071" spans="16:16" x14ac:dyDescent="0.3">
      <c r="P563071" s="83"/>
    </row>
    <row r="563072" spans="16:16" x14ac:dyDescent="0.3">
      <c r="P563072" s="83"/>
    </row>
    <row r="563073" spans="16:16" x14ac:dyDescent="0.3">
      <c r="P563073" s="83"/>
    </row>
    <row r="563074" spans="16:16" x14ac:dyDescent="0.3">
      <c r="P563074" s="83"/>
    </row>
    <row r="563075" spans="16:16" x14ac:dyDescent="0.3">
      <c r="P563075" s="83"/>
    </row>
    <row r="563076" spans="16:16" x14ac:dyDescent="0.3">
      <c r="P563076" s="83"/>
    </row>
    <row r="563077" spans="16:16" x14ac:dyDescent="0.3">
      <c r="P563077" s="83"/>
    </row>
    <row r="563078" spans="16:16" x14ac:dyDescent="0.3">
      <c r="P563078" s="83"/>
    </row>
    <row r="563079" spans="16:16" x14ac:dyDescent="0.3">
      <c r="P563079" s="83"/>
    </row>
    <row r="563080" spans="16:16" x14ac:dyDescent="0.3">
      <c r="P563080" s="83"/>
    </row>
    <row r="563081" spans="16:16" x14ac:dyDescent="0.3">
      <c r="P563081" s="83"/>
    </row>
    <row r="563082" spans="16:16" x14ac:dyDescent="0.3">
      <c r="P563082" s="83"/>
    </row>
    <row r="563083" spans="16:16" x14ac:dyDescent="0.3">
      <c r="P563083" s="83"/>
    </row>
    <row r="563084" spans="16:16" x14ac:dyDescent="0.3">
      <c r="P563084" s="83"/>
    </row>
    <row r="563085" spans="16:16" x14ac:dyDescent="0.3">
      <c r="P563085" s="83"/>
    </row>
    <row r="563086" spans="16:16" x14ac:dyDescent="0.3">
      <c r="P563086" s="83"/>
    </row>
    <row r="563087" spans="16:16" x14ac:dyDescent="0.3">
      <c r="P563087" s="83"/>
    </row>
    <row r="563088" spans="16:16" x14ac:dyDescent="0.3">
      <c r="P563088" s="83"/>
    </row>
    <row r="563089" spans="16:16" x14ac:dyDescent="0.3">
      <c r="P563089" s="83"/>
    </row>
    <row r="563090" spans="16:16" x14ac:dyDescent="0.3">
      <c r="P563090" s="83"/>
    </row>
    <row r="563091" spans="16:16" x14ac:dyDescent="0.3">
      <c r="P563091" s="83"/>
    </row>
    <row r="563092" spans="16:16" x14ac:dyDescent="0.3">
      <c r="P563092" s="83"/>
    </row>
    <row r="563093" spans="16:16" x14ac:dyDescent="0.3">
      <c r="P563093" s="83"/>
    </row>
    <row r="563094" spans="16:16" x14ac:dyDescent="0.3">
      <c r="P563094" s="83"/>
    </row>
    <row r="563095" spans="16:16" x14ac:dyDescent="0.3">
      <c r="P563095" s="83"/>
    </row>
    <row r="563096" spans="16:16" x14ac:dyDescent="0.3">
      <c r="P563096" s="83"/>
    </row>
    <row r="563097" spans="16:16" x14ac:dyDescent="0.3">
      <c r="P563097" s="83"/>
    </row>
    <row r="563098" spans="16:16" x14ac:dyDescent="0.3">
      <c r="P563098" s="83"/>
    </row>
    <row r="563099" spans="16:16" x14ac:dyDescent="0.3">
      <c r="P563099" s="83"/>
    </row>
    <row r="563100" spans="16:16" x14ac:dyDescent="0.3">
      <c r="P563100" s="83"/>
    </row>
    <row r="563101" spans="16:16" x14ac:dyDescent="0.3">
      <c r="P563101" s="83"/>
    </row>
    <row r="563102" spans="16:16" x14ac:dyDescent="0.3">
      <c r="P563102" s="83"/>
    </row>
    <row r="563103" spans="16:16" x14ac:dyDescent="0.3">
      <c r="P563103" s="83"/>
    </row>
    <row r="563104" spans="16:16" x14ac:dyDescent="0.3">
      <c r="P563104" s="83"/>
    </row>
    <row r="563105" spans="16:16" x14ac:dyDescent="0.3">
      <c r="P563105" s="83"/>
    </row>
    <row r="563106" spans="16:16" x14ac:dyDescent="0.3">
      <c r="P563106" s="83"/>
    </row>
    <row r="563107" spans="16:16" x14ac:dyDescent="0.3">
      <c r="P563107" s="83"/>
    </row>
    <row r="563108" spans="16:16" x14ac:dyDescent="0.3">
      <c r="P563108" s="83"/>
    </row>
    <row r="563109" spans="16:16" x14ac:dyDescent="0.3">
      <c r="P563109" s="83"/>
    </row>
    <row r="563110" spans="16:16" x14ac:dyDescent="0.3">
      <c r="P563110" s="83"/>
    </row>
    <row r="563111" spans="16:16" x14ac:dyDescent="0.3">
      <c r="P563111" s="83"/>
    </row>
    <row r="563112" spans="16:16" x14ac:dyDescent="0.3">
      <c r="P563112" s="83"/>
    </row>
    <row r="563113" spans="16:16" x14ac:dyDescent="0.3">
      <c r="P563113" s="83"/>
    </row>
    <row r="563114" spans="16:16" x14ac:dyDescent="0.3">
      <c r="P563114" s="83"/>
    </row>
    <row r="563115" spans="16:16" x14ac:dyDescent="0.3">
      <c r="P563115" s="83"/>
    </row>
    <row r="563116" spans="16:16" x14ac:dyDescent="0.3">
      <c r="P563116" s="83"/>
    </row>
    <row r="563117" spans="16:16" x14ac:dyDescent="0.3">
      <c r="P563117" s="83"/>
    </row>
    <row r="563118" spans="16:16" x14ac:dyDescent="0.3">
      <c r="P563118" s="83"/>
    </row>
    <row r="563119" spans="16:16" x14ac:dyDescent="0.3">
      <c r="P563119" s="83"/>
    </row>
    <row r="563120" spans="16:16" x14ac:dyDescent="0.3">
      <c r="P563120" s="83"/>
    </row>
    <row r="563121" spans="16:16" x14ac:dyDescent="0.3">
      <c r="P563121" s="83"/>
    </row>
    <row r="563122" spans="16:16" x14ac:dyDescent="0.3">
      <c r="P563122" s="83"/>
    </row>
    <row r="563123" spans="16:16" x14ac:dyDescent="0.3">
      <c r="P563123" s="83"/>
    </row>
    <row r="563124" spans="16:16" x14ac:dyDescent="0.3">
      <c r="P563124" s="83"/>
    </row>
    <row r="563125" spans="16:16" x14ac:dyDescent="0.3">
      <c r="P563125" s="83"/>
    </row>
    <row r="563126" spans="16:16" x14ac:dyDescent="0.3">
      <c r="P563126" s="83"/>
    </row>
    <row r="563127" spans="16:16" x14ac:dyDescent="0.3">
      <c r="P563127" s="83"/>
    </row>
    <row r="563128" spans="16:16" x14ac:dyDescent="0.3">
      <c r="P563128" s="83"/>
    </row>
    <row r="563129" spans="16:16" x14ac:dyDescent="0.3">
      <c r="P563129" s="83"/>
    </row>
    <row r="563130" spans="16:16" x14ac:dyDescent="0.3">
      <c r="P563130" s="83"/>
    </row>
    <row r="563131" spans="16:16" x14ac:dyDescent="0.3">
      <c r="P563131" s="83"/>
    </row>
    <row r="563132" spans="16:16" x14ac:dyDescent="0.3">
      <c r="P563132" s="83"/>
    </row>
    <row r="563133" spans="16:16" x14ac:dyDescent="0.3">
      <c r="P563133" s="83"/>
    </row>
    <row r="563134" spans="16:16" x14ac:dyDescent="0.3">
      <c r="P563134" s="83"/>
    </row>
    <row r="563135" spans="16:16" x14ac:dyDescent="0.3">
      <c r="P563135" s="83"/>
    </row>
    <row r="563136" spans="16:16" x14ac:dyDescent="0.3">
      <c r="P563136" s="83"/>
    </row>
    <row r="563137" spans="16:16" x14ac:dyDescent="0.3">
      <c r="P563137" s="83"/>
    </row>
    <row r="563138" spans="16:16" x14ac:dyDescent="0.3">
      <c r="P563138" s="83"/>
    </row>
    <row r="563139" spans="16:16" x14ac:dyDescent="0.3">
      <c r="P563139" s="83"/>
    </row>
    <row r="563140" spans="16:16" x14ac:dyDescent="0.3">
      <c r="P563140" s="83"/>
    </row>
    <row r="563141" spans="16:16" x14ac:dyDescent="0.3">
      <c r="P563141" s="83"/>
    </row>
    <row r="563142" spans="16:16" x14ac:dyDescent="0.3">
      <c r="P563142" s="83"/>
    </row>
    <row r="563143" spans="16:16" x14ac:dyDescent="0.3">
      <c r="P563143" s="83"/>
    </row>
    <row r="563144" spans="16:16" x14ac:dyDescent="0.3">
      <c r="P563144" s="83"/>
    </row>
    <row r="563145" spans="16:16" x14ac:dyDescent="0.3">
      <c r="P563145" s="83"/>
    </row>
    <row r="563146" spans="16:16" x14ac:dyDescent="0.3">
      <c r="P563146" s="83"/>
    </row>
    <row r="563147" spans="16:16" x14ac:dyDescent="0.3">
      <c r="P563147" s="83"/>
    </row>
    <row r="563148" spans="16:16" x14ac:dyDescent="0.3">
      <c r="P563148" s="83"/>
    </row>
    <row r="563149" spans="16:16" x14ac:dyDescent="0.3">
      <c r="P563149" s="83"/>
    </row>
    <row r="563150" spans="16:16" x14ac:dyDescent="0.3">
      <c r="P563150" s="83"/>
    </row>
    <row r="563151" spans="16:16" x14ac:dyDescent="0.3">
      <c r="P563151" s="83"/>
    </row>
    <row r="563152" spans="16:16" x14ac:dyDescent="0.3">
      <c r="P563152" s="83"/>
    </row>
    <row r="563153" spans="16:16" x14ac:dyDescent="0.3">
      <c r="P563153" s="83"/>
    </row>
    <row r="563154" spans="16:16" x14ac:dyDescent="0.3">
      <c r="P563154" s="83"/>
    </row>
    <row r="563155" spans="16:16" x14ac:dyDescent="0.3">
      <c r="P563155" s="83"/>
    </row>
    <row r="563156" spans="16:16" x14ac:dyDescent="0.3">
      <c r="P563156" s="83"/>
    </row>
    <row r="563157" spans="16:16" x14ac:dyDescent="0.3">
      <c r="P563157" s="83"/>
    </row>
    <row r="563158" spans="16:16" x14ac:dyDescent="0.3">
      <c r="P563158" s="83"/>
    </row>
    <row r="563159" spans="16:16" x14ac:dyDescent="0.3">
      <c r="P563159" s="83"/>
    </row>
    <row r="563160" spans="16:16" x14ac:dyDescent="0.3">
      <c r="P563160" s="83"/>
    </row>
    <row r="563161" spans="16:16" x14ac:dyDescent="0.3">
      <c r="P563161" s="83"/>
    </row>
    <row r="563162" spans="16:16" x14ac:dyDescent="0.3">
      <c r="P563162" s="83"/>
    </row>
    <row r="563163" spans="16:16" x14ac:dyDescent="0.3">
      <c r="P563163" s="83"/>
    </row>
    <row r="563164" spans="16:16" x14ac:dyDescent="0.3">
      <c r="P563164" s="83"/>
    </row>
    <row r="563165" spans="16:16" x14ac:dyDescent="0.3">
      <c r="P563165" s="83"/>
    </row>
    <row r="563166" spans="16:16" x14ac:dyDescent="0.3">
      <c r="P563166" s="83"/>
    </row>
    <row r="563167" spans="16:16" x14ac:dyDescent="0.3">
      <c r="P563167" s="83"/>
    </row>
    <row r="563168" spans="16:16" x14ac:dyDescent="0.3">
      <c r="P563168" s="83"/>
    </row>
    <row r="563169" spans="16:16" x14ac:dyDescent="0.3">
      <c r="P563169" s="83"/>
    </row>
    <row r="563170" spans="16:16" x14ac:dyDescent="0.3">
      <c r="P563170" s="83"/>
    </row>
    <row r="563171" spans="16:16" x14ac:dyDescent="0.3">
      <c r="P563171" s="83"/>
    </row>
    <row r="563172" spans="16:16" x14ac:dyDescent="0.3">
      <c r="P563172" s="83"/>
    </row>
    <row r="563173" spans="16:16" x14ac:dyDescent="0.3">
      <c r="P563173" s="83"/>
    </row>
    <row r="563174" spans="16:16" x14ac:dyDescent="0.3">
      <c r="P563174" s="83"/>
    </row>
    <row r="563175" spans="16:16" x14ac:dyDescent="0.3">
      <c r="P563175" s="83"/>
    </row>
    <row r="563176" spans="16:16" x14ac:dyDescent="0.3">
      <c r="P563176" s="83"/>
    </row>
    <row r="563177" spans="16:16" x14ac:dyDescent="0.3">
      <c r="P563177" s="83"/>
    </row>
    <row r="563178" spans="16:16" x14ac:dyDescent="0.3">
      <c r="P563178" s="83"/>
    </row>
    <row r="563179" spans="16:16" x14ac:dyDescent="0.3">
      <c r="P563179" s="83"/>
    </row>
    <row r="563180" spans="16:16" x14ac:dyDescent="0.3">
      <c r="P563180" s="83"/>
    </row>
    <row r="563181" spans="16:16" x14ac:dyDescent="0.3">
      <c r="P563181" s="83"/>
    </row>
    <row r="563182" spans="16:16" x14ac:dyDescent="0.3">
      <c r="P563182" s="83"/>
    </row>
    <row r="563183" spans="16:16" x14ac:dyDescent="0.3">
      <c r="P563183" s="83"/>
    </row>
    <row r="563184" spans="16:16" x14ac:dyDescent="0.3">
      <c r="P563184" s="83"/>
    </row>
    <row r="563185" spans="16:16" x14ac:dyDescent="0.3">
      <c r="P563185" s="83"/>
    </row>
    <row r="563186" spans="16:16" x14ac:dyDescent="0.3">
      <c r="P563186" s="83"/>
    </row>
    <row r="563187" spans="16:16" x14ac:dyDescent="0.3">
      <c r="P563187" s="83"/>
    </row>
    <row r="563188" spans="16:16" x14ac:dyDescent="0.3">
      <c r="P563188" s="83"/>
    </row>
    <row r="563189" spans="16:16" x14ac:dyDescent="0.3">
      <c r="P563189" s="83"/>
    </row>
    <row r="563190" spans="16:16" x14ac:dyDescent="0.3">
      <c r="P563190" s="83"/>
    </row>
    <row r="563191" spans="16:16" x14ac:dyDescent="0.3">
      <c r="P563191" s="83"/>
    </row>
    <row r="563192" spans="16:16" x14ac:dyDescent="0.3">
      <c r="P563192" s="83"/>
    </row>
    <row r="563193" spans="16:16" x14ac:dyDescent="0.3">
      <c r="P563193" s="83"/>
    </row>
    <row r="563194" spans="16:16" x14ac:dyDescent="0.3">
      <c r="P563194" s="83"/>
    </row>
    <row r="563195" spans="16:16" x14ac:dyDescent="0.3">
      <c r="P563195" s="83"/>
    </row>
    <row r="563196" spans="16:16" x14ac:dyDescent="0.3">
      <c r="P563196" s="83"/>
    </row>
    <row r="563197" spans="16:16" x14ac:dyDescent="0.3">
      <c r="P563197" s="83"/>
    </row>
    <row r="563198" spans="16:16" x14ac:dyDescent="0.3">
      <c r="P563198" s="83"/>
    </row>
    <row r="563199" spans="16:16" x14ac:dyDescent="0.3">
      <c r="P563199" s="83"/>
    </row>
    <row r="563200" spans="16:16" x14ac:dyDescent="0.3">
      <c r="P563200" s="83"/>
    </row>
    <row r="563201" spans="16:16" x14ac:dyDescent="0.3">
      <c r="P563201" s="83"/>
    </row>
    <row r="563202" spans="16:16" x14ac:dyDescent="0.3">
      <c r="P563202" s="83"/>
    </row>
    <row r="563203" spans="16:16" x14ac:dyDescent="0.3">
      <c r="P563203" s="83"/>
    </row>
    <row r="563204" spans="16:16" x14ac:dyDescent="0.3">
      <c r="P563204" s="83"/>
    </row>
    <row r="563205" spans="16:16" x14ac:dyDescent="0.3">
      <c r="P563205" s="83"/>
    </row>
    <row r="563206" spans="16:16" x14ac:dyDescent="0.3">
      <c r="P563206" s="83"/>
    </row>
    <row r="563207" spans="16:16" x14ac:dyDescent="0.3">
      <c r="P563207" s="83"/>
    </row>
    <row r="563208" spans="16:16" x14ac:dyDescent="0.3">
      <c r="P563208" s="83"/>
    </row>
    <row r="563209" spans="16:16" x14ac:dyDescent="0.3">
      <c r="P563209" s="83"/>
    </row>
    <row r="563210" spans="16:16" x14ac:dyDescent="0.3">
      <c r="P563210" s="83"/>
    </row>
    <row r="563211" spans="16:16" x14ac:dyDescent="0.3">
      <c r="P563211" s="83"/>
    </row>
    <row r="563212" spans="16:16" x14ac:dyDescent="0.3">
      <c r="P563212" s="83"/>
    </row>
    <row r="563213" spans="16:16" x14ac:dyDescent="0.3">
      <c r="P563213" s="83"/>
    </row>
    <row r="563214" spans="16:16" x14ac:dyDescent="0.3">
      <c r="P563214" s="83"/>
    </row>
    <row r="563215" spans="16:16" x14ac:dyDescent="0.3">
      <c r="P563215" s="83"/>
    </row>
    <row r="563216" spans="16:16" x14ac:dyDescent="0.3">
      <c r="P563216" s="83"/>
    </row>
    <row r="563217" spans="16:16" x14ac:dyDescent="0.3">
      <c r="P563217" s="83"/>
    </row>
    <row r="563218" spans="16:16" x14ac:dyDescent="0.3">
      <c r="P563218" s="83"/>
    </row>
    <row r="563219" spans="16:16" x14ac:dyDescent="0.3">
      <c r="P563219" s="83"/>
    </row>
    <row r="563220" spans="16:16" x14ac:dyDescent="0.3">
      <c r="P563220" s="83"/>
    </row>
    <row r="563221" spans="16:16" x14ac:dyDescent="0.3">
      <c r="P563221" s="83"/>
    </row>
    <row r="563222" spans="16:16" x14ac:dyDescent="0.3">
      <c r="P563222" s="83"/>
    </row>
    <row r="563223" spans="16:16" x14ac:dyDescent="0.3">
      <c r="P563223" s="83"/>
    </row>
    <row r="563224" spans="16:16" x14ac:dyDescent="0.3">
      <c r="P563224" s="83"/>
    </row>
    <row r="563225" spans="16:16" x14ac:dyDescent="0.3">
      <c r="P563225" s="83"/>
    </row>
    <row r="563226" spans="16:16" x14ac:dyDescent="0.3">
      <c r="P563226" s="83"/>
    </row>
    <row r="563227" spans="16:16" x14ac:dyDescent="0.3">
      <c r="P563227" s="83"/>
    </row>
    <row r="563228" spans="16:16" x14ac:dyDescent="0.3">
      <c r="P563228" s="83"/>
    </row>
    <row r="563229" spans="16:16" x14ac:dyDescent="0.3">
      <c r="P563229" s="83"/>
    </row>
    <row r="563230" spans="16:16" x14ac:dyDescent="0.3">
      <c r="P563230" s="83"/>
    </row>
    <row r="563231" spans="16:16" x14ac:dyDescent="0.3">
      <c r="P563231" s="83"/>
    </row>
    <row r="563232" spans="16:16" x14ac:dyDescent="0.3">
      <c r="P563232" s="83"/>
    </row>
    <row r="563233" spans="16:16" x14ac:dyDescent="0.3">
      <c r="P563233" s="83"/>
    </row>
    <row r="563234" spans="16:16" x14ac:dyDescent="0.3">
      <c r="P563234" s="83"/>
    </row>
    <row r="563235" spans="16:16" x14ac:dyDescent="0.3">
      <c r="P563235" s="83"/>
    </row>
    <row r="563236" spans="16:16" x14ac:dyDescent="0.3">
      <c r="P563236" s="83"/>
    </row>
    <row r="563237" spans="16:16" x14ac:dyDescent="0.3">
      <c r="P563237" s="83"/>
    </row>
    <row r="563238" spans="16:16" x14ac:dyDescent="0.3">
      <c r="P563238" s="83"/>
    </row>
    <row r="563239" spans="16:16" x14ac:dyDescent="0.3">
      <c r="P563239" s="83"/>
    </row>
    <row r="563240" spans="16:16" x14ac:dyDescent="0.3">
      <c r="P563240" s="83"/>
    </row>
    <row r="563241" spans="16:16" x14ac:dyDescent="0.3">
      <c r="P563241" s="83"/>
    </row>
    <row r="563242" spans="16:16" x14ac:dyDescent="0.3">
      <c r="P563242" s="83"/>
    </row>
    <row r="563243" spans="16:16" x14ac:dyDescent="0.3">
      <c r="P563243" s="83"/>
    </row>
    <row r="563244" spans="16:16" x14ac:dyDescent="0.3">
      <c r="P563244" s="83"/>
    </row>
    <row r="563245" spans="16:16" x14ac:dyDescent="0.3">
      <c r="P563245" s="83"/>
    </row>
    <row r="563246" spans="16:16" x14ac:dyDescent="0.3">
      <c r="P563246" s="83"/>
    </row>
    <row r="563247" spans="16:16" x14ac:dyDescent="0.3">
      <c r="P563247" s="83"/>
    </row>
    <row r="563248" spans="16:16" x14ac:dyDescent="0.3">
      <c r="P563248" s="83"/>
    </row>
    <row r="563249" spans="16:16" x14ac:dyDescent="0.3">
      <c r="P563249" s="83"/>
    </row>
    <row r="563250" spans="16:16" x14ac:dyDescent="0.3">
      <c r="P563250" s="83"/>
    </row>
    <row r="563251" spans="16:16" x14ac:dyDescent="0.3">
      <c r="P563251" s="83"/>
    </row>
    <row r="563252" spans="16:16" x14ac:dyDescent="0.3">
      <c r="P563252" s="83"/>
    </row>
    <row r="563253" spans="16:16" x14ac:dyDescent="0.3">
      <c r="P563253" s="83"/>
    </row>
    <row r="563254" spans="16:16" x14ac:dyDescent="0.3">
      <c r="P563254" s="83"/>
    </row>
    <row r="563255" spans="16:16" x14ac:dyDescent="0.3">
      <c r="P563255" s="83"/>
    </row>
    <row r="563256" spans="16:16" x14ac:dyDescent="0.3">
      <c r="P563256" s="83"/>
    </row>
    <row r="563257" spans="16:16" x14ac:dyDescent="0.3">
      <c r="P563257" s="83"/>
    </row>
    <row r="563258" spans="16:16" x14ac:dyDescent="0.3">
      <c r="P563258" s="83"/>
    </row>
    <row r="563259" spans="16:16" x14ac:dyDescent="0.3">
      <c r="P563259" s="83"/>
    </row>
    <row r="563260" spans="16:16" x14ac:dyDescent="0.3">
      <c r="P563260" s="83"/>
    </row>
    <row r="563261" spans="16:16" x14ac:dyDescent="0.3">
      <c r="P563261" s="83"/>
    </row>
    <row r="563262" spans="16:16" x14ac:dyDescent="0.3">
      <c r="P563262" s="83"/>
    </row>
    <row r="563263" spans="16:16" x14ac:dyDescent="0.3">
      <c r="P563263" s="83"/>
    </row>
    <row r="563264" spans="16:16" x14ac:dyDescent="0.3">
      <c r="P563264" s="83"/>
    </row>
    <row r="563265" spans="16:16" x14ac:dyDescent="0.3">
      <c r="P563265" s="83"/>
    </row>
    <row r="563266" spans="16:16" x14ac:dyDescent="0.3">
      <c r="P563266" s="83"/>
    </row>
    <row r="563267" spans="16:16" x14ac:dyDescent="0.3">
      <c r="P563267" s="83"/>
    </row>
    <row r="563268" spans="16:16" x14ac:dyDescent="0.3">
      <c r="P563268" s="83"/>
    </row>
    <row r="563269" spans="16:16" x14ac:dyDescent="0.3">
      <c r="P563269" s="83"/>
    </row>
    <row r="563270" spans="16:16" x14ac:dyDescent="0.3">
      <c r="P563270" s="83"/>
    </row>
    <row r="563271" spans="16:16" x14ac:dyDescent="0.3">
      <c r="P563271" s="83"/>
    </row>
    <row r="563272" spans="16:16" x14ac:dyDescent="0.3">
      <c r="P563272" s="83"/>
    </row>
    <row r="563273" spans="16:16" x14ac:dyDescent="0.3">
      <c r="P563273" s="83"/>
    </row>
    <row r="563274" spans="16:16" x14ac:dyDescent="0.3">
      <c r="P563274" s="83"/>
    </row>
    <row r="563275" spans="16:16" x14ac:dyDescent="0.3">
      <c r="P563275" s="83"/>
    </row>
    <row r="563276" spans="16:16" x14ac:dyDescent="0.3">
      <c r="P563276" s="83"/>
    </row>
    <row r="563277" spans="16:16" x14ac:dyDescent="0.3">
      <c r="P563277" s="83"/>
    </row>
    <row r="563278" spans="16:16" x14ac:dyDescent="0.3">
      <c r="P563278" s="83"/>
    </row>
    <row r="563279" spans="16:16" x14ac:dyDescent="0.3">
      <c r="P563279" s="83"/>
    </row>
    <row r="563280" spans="16:16" x14ac:dyDescent="0.3">
      <c r="P563280" s="83"/>
    </row>
    <row r="563281" spans="16:16" x14ac:dyDescent="0.3">
      <c r="P563281" s="83"/>
    </row>
    <row r="563282" spans="16:16" x14ac:dyDescent="0.3">
      <c r="P563282" s="83"/>
    </row>
    <row r="563283" spans="16:16" x14ac:dyDescent="0.3">
      <c r="P563283" s="83"/>
    </row>
    <row r="563284" spans="16:16" x14ac:dyDescent="0.3">
      <c r="P563284" s="83"/>
    </row>
    <row r="563285" spans="16:16" x14ac:dyDescent="0.3">
      <c r="P563285" s="83"/>
    </row>
    <row r="563286" spans="16:16" x14ac:dyDescent="0.3">
      <c r="P563286" s="83"/>
    </row>
    <row r="563287" spans="16:16" x14ac:dyDescent="0.3">
      <c r="P563287" s="83"/>
    </row>
    <row r="563288" spans="16:16" x14ac:dyDescent="0.3">
      <c r="P563288" s="83"/>
    </row>
    <row r="563289" spans="16:16" x14ac:dyDescent="0.3">
      <c r="P563289" s="83"/>
    </row>
    <row r="563290" spans="16:16" x14ac:dyDescent="0.3">
      <c r="P563290" s="83"/>
    </row>
    <row r="563291" spans="16:16" x14ac:dyDescent="0.3">
      <c r="P563291" s="83"/>
    </row>
    <row r="563292" spans="16:16" x14ac:dyDescent="0.3">
      <c r="P563292" s="83"/>
    </row>
    <row r="563293" spans="16:16" x14ac:dyDescent="0.3">
      <c r="P563293" s="83"/>
    </row>
    <row r="563294" spans="16:16" x14ac:dyDescent="0.3">
      <c r="P563294" s="83"/>
    </row>
    <row r="563295" spans="16:16" x14ac:dyDescent="0.3">
      <c r="P563295" s="83"/>
    </row>
    <row r="563296" spans="16:16" x14ac:dyDescent="0.3">
      <c r="P563296" s="83"/>
    </row>
    <row r="563297" spans="16:16" x14ac:dyDescent="0.3">
      <c r="P563297" s="83"/>
    </row>
    <row r="563298" spans="16:16" x14ac:dyDescent="0.3">
      <c r="P563298" s="83"/>
    </row>
    <row r="563299" spans="16:16" x14ac:dyDescent="0.3">
      <c r="P563299" s="83"/>
    </row>
    <row r="563300" spans="16:16" x14ac:dyDescent="0.3">
      <c r="P563300" s="83"/>
    </row>
    <row r="563301" spans="16:16" x14ac:dyDescent="0.3">
      <c r="P563301" s="83"/>
    </row>
    <row r="563302" spans="16:16" x14ac:dyDescent="0.3">
      <c r="P563302" s="83"/>
    </row>
    <row r="563303" spans="16:16" x14ac:dyDescent="0.3">
      <c r="P563303" s="83"/>
    </row>
    <row r="563304" spans="16:16" x14ac:dyDescent="0.3">
      <c r="P563304" s="83"/>
    </row>
    <row r="563305" spans="16:16" x14ac:dyDescent="0.3">
      <c r="P563305" s="83"/>
    </row>
    <row r="563306" spans="16:16" x14ac:dyDescent="0.3">
      <c r="P563306" s="83"/>
    </row>
    <row r="563307" spans="16:16" x14ac:dyDescent="0.3">
      <c r="P563307" s="83"/>
    </row>
    <row r="563308" spans="16:16" x14ac:dyDescent="0.3">
      <c r="P563308" s="83"/>
    </row>
    <row r="563309" spans="16:16" x14ac:dyDescent="0.3">
      <c r="P563309" s="83"/>
    </row>
    <row r="563310" spans="16:16" x14ac:dyDescent="0.3">
      <c r="P563310" s="83"/>
    </row>
    <row r="563311" spans="16:16" x14ac:dyDescent="0.3">
      <c r="P563311" s="83"/>
    </row>
    <row r="563312" spans="16:16" x14ac:dyDescent="0.3">
      <c r="P563312" s="83"/>
    </row>
    <row r="563313" spans="16:16" x14ac:dyDescent="0.3">
      <c r="P563313" s="83"/>
    </row>
    <row r="563314" spans="16:16" x14ac:dyDescent="0.3">
      <c r="P563314" s="83"/>
    </row>
    <row r="563315" spans="16:16" x14ac:dyDescent="0.3">
      <c r="P563315" s="83"/>
    </row>
    <row r="563316" spans="16:16" x14ac:dyDescent="0.3">
      <c r="P563316" s="83"/>
    </row>
    <row r="563317" spans="16:16" x14ac:dyDescent="0.3">
      <c r="P563317" s="83"/>
    </row>
    <row r="563318" spans="16:16" x14ac:dyDescent="0.3">
      <c r="P563318" s="83"/>
    </row>
    <row r="563319" spans="16:16" x14ac:dyDescent="0.3">
      <c r="P563319" s="83"/>
    </row>
    <row r="563320" spans="16:16" x14ac:dyDescent="0.3">
      <c r="P563320" s="83"/>
    </row>
    <row r="563321" spans="16:16" x14ac:dyDescent="0.3">
      <c r="P563321" s="83"/>
    </row>
    <row r="563322" spans="16:16" x14ac:dyDescent="0.3">
      <c r="P563322" s="83"/>
    </row>
    <row r="563323" spans="16:16" x14ac:dyDescent="0.3">
      <c r="P563323" s="83"/>
    </row>
    <row r="563324" spans="16:16" x14ac:dyDescent="0.3">
      <c r="P563324" s="83"/>
    </row>
    <row r="563325" spans="16:16" x14ac:dyDescent="0.3">
      <c r="P563325" s="83"/>
    </row>
    <row r="563326" spans="16:16" x14ac:dyDescent="0.3">
      <c r="P563326" s="83"/>
    </row>
    <row r="563327" spans="16:16" x14ac:dyDescent="0.3">
      <c r="P563327" s="83"/>
    </row>
    <row r="563328" spans="16:16" x14ac:dyDescent="0.3">
      <c r="P563328" s="83"/>
    </row>
    <row r="563329" spans="16:16" x14ac:dyDescent="0.3">
      <c r="P563329" s="83"/>
    </row>
    <row r="563330" spans="16:16" x14ac:dyDescent="0.3">
      <c r="P563330" s="83"/>
    </row>
    <row r="563331" spans="16:16" x14ac:dyDescent="0.3">
      <c r="P563331" s="83"/>
    </row>
    <row r="563332" spans="16:16" x14ac:dyDescent="0.3">
      <c r="P563332" s="83"/>
    </row>
    <row r="563333" spans="16:16" x14ac:dyDescent="0.3">
      <c r="P563333" s="83"/>
    </row>
    <row r="563334" spans="16:16" x14ac:dyDescent="0.3">
      <c r="P563334" s="83"/>
    </row>
    <row r="563335" spans="16:16" x14ac:dyDescent="0.3">
      <c r="P563335" s="83"/>
    </row>
    <row r="563336" spans="16:16" x14ac:dyDescent="0.3">
      <c r="P563336" s="83"/>
    </row>
    <row r="563337" spans="16:16" x14ac:dyDescent="0.3">
      <c r="P563337" s="83"/>
    </row>
    <row r="563338" spans="16:16" x14ac:dyDescent="0.3">
      <c r="P563338" s="83"/>
    </row>
    <row r="563339" spans="16:16" x14ac:dyDescent="0.3">
      <c r="P563339" s="83"/>
    </row>
    <row r="563340" spans="16:16" x14ac:dyDescent="0.3">
      <c r="P563340" s="83"/>
    </row>
    <row r="563341" spans="16:16" x14ac:dyDescent="0.3">
      <c r="P563341" s="83"/>
    </row>
    <row r="563342" spans="16:16" x14ac:dyDescent="0.3">
      <c r="P563342" s="83"/>
    </row>
    <row r="563343" spans="16:16" x14ac:dyDescent="0.3">
      <c r="P563343" s="83"/>
    </row>
    <row r="563344" spans="16:16" x14ac:dyDescent="0.3">
      <c r="P563344" s="83"/>
    </row>
    <row r="563345" spans="16:16" x14ac:dyDescent="0.3">
      <c r="P563345" s="83"/>
    </row>
    <row r="563346" spans="16:16" x14ac:dyDescent="0.3">
      <c r="P563346" s="83"/>
    </row>
    <row r="563347" spans="16:16" x14ac:dyDescent="0.3">
      <c r="P563347" s="83"/>
    </row>
    <row r="563348" spans="16:16" x14ac:dyDescent="0.3">
      <c r="P563348" s="83"/>
    </row>
    <row r="563349" spans="16:16" x14ac:dyDescent="0.3">
      <c r="P563349" s="83"/>
    </row>
    <row r="563350" spans="16:16" x14ac:dyDescent="0.3">
      <c r="P563350" s="83"/>
    </row>
    <row r="563351" spans="16:16" x14ac:dyDescent="0.3">
      <c r="P563351" s="83"/>
    </row>
    <row r="563352" spans="16:16" x14ac:dyDescent="0.3">
      <c r="P563352" s="83"/>
    </row>
    <row r="563353" spans="16:16" x14ac:dyDescent="0.3">
      <c r="P563353" s="83"/>
    </row>
    <row r="563354" spans="16:16" x14ac:dyDescent="0.3">
      <c r="P563354" s="83"/>
    </row>
    <row r="563355" spans="16:16" x14ac:dyDescent="0.3">
      <c r="P563355" s="83"/>
    </row>
    <row r="563356" spans="16:16" x14ac:dyDescent="0.3">
      <c r="P563356" s="83"/>
    </row>
    <row r="563357" spans="16:16" x14ac:dyDescent="0.3">
      <c r="P563357" s="83"/>
    </row>
    <row r="563358" spans="16:16" x14ac:dyDescent="0.3">
      <c r="P563358" s="83"/>
    </row>
    <row r="563359" spans="16:16" x14ac:dyDescent="0.3">
      <c r="P563359" s="83"/>
    </row>
    <row r="563360" spans="16:16" x14ac:dyDescent="0.3">
      <c r="P563360" s="83"/>
    </row>
    <row r="563361" spans="16:16" x14ac:dyDescent="0.3">
      <c r="P563361" s="83"/>
    </row>
    <row r="563362" spans="16:16" x14ac:dyDescent="0.3">
      <c r="P563362" s="83"/>
    </row>
    <row r="563363" spans="16:16" x14ac:dyDescent="0.3">
      <c r="P563363" s="83"/>
    </row>
    <row r="563364" spans="16:16" x14ac:dyDescent="0.3">
      <c r="P563364" s="83"/>
    </row>
    <row r="563365" spans="16:16" x14ac:dyDescent="0.3">
      <c r="P563365" s="83"/>
    </row>
    <row r="563366" spans="16:16" x14ac:dyDescent="0.3">
      <c r="P563366" s="83"/>
    </row>
    <row r="563367" spans="16:16" x14ac:dyDescent="0.3">
      <c r="P563367" s="83"/>
    </row>
    <row r="563368" spans="16:16" x14ac:dyDescent="0.3">
      <c r="P563368" s="83"/>
    </row>
    <row r="563369" spans="16:16" x14ac:dyDescent="0.3">
      <c r="P563369" s="83"/>
    </row>
    <row r="563370" spans="16:16" x14ac:dyDescent="0.3">
      <c r="P563370" s="83"/>
    </row>
    <row r="563371" spans="16:16" x14ac:dyDescent="0.3">
      <c r="P563371" s="83"/>
    </row>
    <row r="563372" spans="16:16" x14ac:dyDescent="0.3">
      <c r="P563372" s="83"/>
    </row>
    <row r="563373" spans="16:16" x14ac:dyDescent="0.3">
      <c r="P563373" s="83"/>
    </row>
    <row r="563374" spans="16:16" x14ac:dyDescent="0.3">
      <c r="P563374" s="83"/>
    </row>
    <row r="563375" spans="16:16" x14ac:dyDescent="0.3">
      <c r="P563375" s="83"/>
    </row>
    <row r="563376" spans="16:16" x14ac:dyDescent="0.3">
      <c r="P563376" s="83"/>
    </row>
    <row r="563377" spans="16:16" x14ac:dyDescent="0.3">
      <c r="P563377" s="83"/>
    </row>
    <row r="563378" spans="16:16" x14ac:dyDescent="0.3">
      <c r="P563378" s="83"/>
    </row>
    <row r="563379" spans="16:16" x14ac:dyDescent="0.3">
      <c r="P563379" s="83"/>
    </row>
    <row r="563380" spans="16:16" x14ac:dyDescent="0.3">
      <c r="P563380" s="83"/>
    </row>
    <row r="563381" spans="16:16" x14ac:dyDescent="0.3">
      <c r="P563381" s="83"/>
    </row>
    <row r="563382" spans="16:16" x14ac:dyDescent="0.3">
      <c r="P563382" s="83"/>
    </row>
    <row r="563383" spans="16:16" x14ac:dyDescent="0.3">
      <c r="P563383" s="83"/>
    </row>
    <row r="563384" spans="16:16" x14ac:dyDescent="0.3">
      <c r="P563384" s="83"/>
    </row>
    <row r="563385" spans="16:16" x14ac:dyDescent="0.3">
      <c r="P563385" s="83"/>
    </row>
    <row r="563386" spans="16:16" x14ac:dyDescent="0.3">
      <c r="P563386" s="83"/>
    </row>
    <row r="563387" spans="16:16" x14ac:dyDescent="0.3">
      <c r="P563387" s="83"/>
    </row>
    <row r="563388" spans="16:16" x14ac:dyDescent="0.3">
      <c r="P563388" s="83"/>
    </row>
    <row r="563389" spans="16:16" x14ac:dyDescent="0.3">
      <c r="P563389" s="83"/>
    </row>
    <row r="563390" spans="16:16" x14ac:dyDescent="0.3">
      <c r="P563390" s="83"/>
    </row>
    <row r="563391" spans="16:16" x14ac:dyDescent="0.3">
      <c r="P563391" s="83"/>
    </row>
    <row r="563392" spans="16:16" x14ac:dyDescent="0.3">
      <c r="P563392" s="83"/>
    </row>
    <row r="563393" spans="16:16" x14ac:dyDescent="0.3">
      <c r="P563393" s="83"/>
    </row>
    <row r="563394" spans="16:16" x14ac:dyDescent="0.3">
      <c r="P563394" s="83"/>
    </row>
    <row r="563395" spans="16:16" x14ac:dyDescent="0.3">
      <c r="P563395" s="83"/>
    </row>
    <row r="563396" spans="16:16" x14ac:dyDescent="0.3">
      <c r="P563396" s="83"/>
    </row>
    <row r="563397" spans="16:16" x14ac:dyDescent="0.3">
      <c r="P563397" s="83"/>
    </row>
    <row r="563398" spans="16:16" x14ac:dyDescent="0.3">
      <c r="P563398" s="83"/>
    </row>
    <row r="563399" spans="16:16" x14ac:dyDescent="0.3">
      <c r="P563399" s="83"/>
    </row>
    <row r="563400" spans="16:16" x14ac:dyDescent="0.3">
      <c r="P563400" s="83"/>
    </row>
    <row r="563401" spans="16:16" x14ac:dyDescent="0.3">
      <c r="P563401" s="83"/>
    </row>
    <row r="563402" spans="16:16" x14ac:dyDescent="0.3">
      <c r="P563402" s="83"/>
    </row>
    <row r="563403" spans="16:16" x14ac:dyDescent="0.3">
      <c r="P563403" s="83"/>
    </row>
    <row r="563404" spans="16:16" x14ac:dyDescent="0.3">
      <c r="P563404" s="83"/>
    </row>
    <row r="563405" spans="16:16" x14ac:dyDescent="0.3">
      <c r="P563405" s="83"/>
    </row>
    <row r="563406" spans="16:16" x14ac:dyDescent="0.3">
      <c r="P563406" s="83"/>
    </row>
    <row r="563407" spans="16:16" x14ac:dyDescent="0.3">
      <c r="P563407" s="83"/>
    </row>
    <row r="563408" spans="16:16" x14ac:dyDescent="0.3">
      <c r="P563408" s="83"/>
    </row>
    <row r="563409" spans="16:16" x14ac:dyDescent="0.3">
      <c r="P563409" s="83"/>
    </row>
    <row r="563410" spans="16:16" x14ac:dyDescent="0.3">
      <c r="P563410" s="83"/>
    </row>
    <row r="563411" spans="16:16" x14ac:dyDescent="0.3">
      <c r="P563411" s="83"/>
    </row>
    <row r="563412" spans="16:16" x14ac:dyDescent="0.3">
      <c r="P563412" s="83"/>
    </row>
    <row r="563413" spans="16:16" x14ac:dyDescent="0.3">
      <c r="P563413" s="83"/>
    </row>
    <row r="563414" spans="16:16" x14ac:dyDescent="0.3">
      <c r="P563414" s="83"/>
    </row>
    <row r="563415" spans="16:16" x14ac:dyDescent="0.3">
      <c r="P563415" s="83"/>
    </row>
    <row r="563416" spans="16:16" x14ac:dyDescent="0.3">
      <c r="P563416" s="83"/>
    </row>
    <row r="563417" spans="16:16" x14ac:dyDescent="0.3">
      <c r="P563417" s="83"/>
    </row>
    <row r="563418" spans="16:16" x14ac:dyDescent="0.3">
      <c r="P563418" s="83"/>
    </row>
    <row r="563419" spans="16:16" x14ac:dyDescent="0.3">
      <c r="P563419" s="83"/>
    </row>
    <row r="563420" spans="16:16" x14ac:dyDescent="0.3">
      <c r="P563420" s="83"/>
    </row>
    <row r="563421" spans="16:16" x14ac:dyDescent="0.3">
      <c r="P563421" s="83"/>
    </row>
    <row r="563422" spans="16:16" x14ac:dyDescent="0.3">
      <c r="P563422" s="83"/>
    </row>
    <row r="563423" spans="16:16" x14ac:dyDescent="0.3">
      <c r="P563423" s="83"/>
    </row>
    <row r="563424" spans="16:16" x14ac:dyDescent="0.3">
      <c r="P563424" s="83"/>
    </row>
    <row r="563425" spans="16:16" x14ac:dyDescent="0.3">
      <c r="P563425" s="83"/>
    </row>
    <row r="563426" spans="16:16" x14ac:dyDescent="0.3">
      <c r="P563426" s="83"/>
    </row>
    <row r="563427" spans="16:16" x14ac:dyDescent="0.3">
      <c r="P563427" s="83"/>
    </row>
    <row r="563428" spans="16:16" x14ac:dyDescent="0.3">
      <c r="P563428" s="83"/>
    </row>
    <row r="563429" spans="16:16" x14ac:dyDescent="0.3">
      <c r="P563429" s="83"/>
    </row>
    <row r="563430" spans="16:16" x14ac:dyDescent="0.3">
      <c r="P563430" s="83"/>
    </row>
    <row r="563431" spans="16:16" x14ac:dyDescent="0.3">
      <c r="P563431" s="83"/>
    </row>
    <row r="563432" spans="16:16" x14ac:dyDescent="0.3">
      <c r="P563432" s="83"/>
    </row>
    <row r="563433" spans="16:16" x14ac:dyDescent="0.3">
      <c r="P563433" s="83"/>
    </row>
    <row r="563434" spans="16:16" x14ac:dyDescent="0.3">
      <c r="P563434" s="83"/>
    </row>
    <row r="563435" spans="16:16" x14ac:dyDescent="0.3">
      <c r="P563435" s="83"/>
    </row>
    <row r="563436" spans="16:16" x14ac:dyDescent="0.3">
      <c r="P563436" s="83"/>
    </row>
    <row r="563437" spans="16:16" x14ac:dyDescent="0.3">
      <c r="P563437" s="83"/>
    </row>
    <row r="563438" spans="16:16" x14ac:dyDescent="0.3">
      <c r="P563438" s="83"/>
    </row>
    <row r="563439" spans="16:16" x14ac:dyDescent="0.3">
      <c r="P563439" s="83"/>
    </row>
    <row r="563440" spans="16:16" x14ac:dyDescent="0.3">
      <c r="P563440" s="83"/>
    </row>
    <row r="563441" spans="16:16" x14ac:dyDescent="0.3">
      <c r="P563441" s="83"/>
    </row>
    <row r="563442" spans="16:16" x14ac:dyDescent="0.3">
      <c r="P563442" s="83"/>
    </row>
    <row r="563443" spans="16:16" x14ac:dyDescent="0.3">
      <c r="P563443" s="83"/>
    </row>
    <row r="563444" spans="16:16" x14ac:dyDescent="0.3">
      <c r="P563444" s="83"/>
    </row>
    <row r="563445" spans="16:16" x14ac:dyDescent="0.3">
      <c r="P563445" s="83"/>
    </row>
    <row r="563446" spans="16:16" x14ac:dyDescent="0.3">
      <c r="P563446" s="83"/>
    </row>
    <row r="563447" spans="16:16" x14ac:dyDescent="0.3">
      <c r="P563447" s="83"/>
    </row>
    <row r="563448" spans="16:16" x14ac:dyDescent="0.3">
      <c r="P563448" s="83"/>
    </row>
    <row r="563449" spans="16:16" x14ac:dyDescent="0.3">
      <c r="P563449" s="83"/>
    </row>
    <row r="563450" spans="16:16" x14ac:dyDescent="0.3">
      <c r="P563450" s="83"/>
    </row>
    <row r="563451" spans="16:16" x14ac:dyDescent="0.3">
      <c r="P563451" s="83"/>
    </row>
    <row r="563452" spans="16:16" x14ac:dyDescent="0.3">
      <c r="P563452" s="83"/>
    </row>
    <row r="563453" spans="16:16" x14ac:dyDescent="0.3">
      <c r="P563453" s="83"/>
    </row>
    <row r="563454" spans="16:16" x14ac:dyDescent="0.3">
      <c r="P563454" s="83"/>
    </row>
    <row r="563455" spans="16:16" x14ac:dyDescent="0.3">
      <c r="P563455" s="83"/>
    </row>
    <row r="563456" spans="16:16" x14ac:dyDescent="0.3">
      <c r="P563456" s="83"/>
    </row>
    <row r="563457" spans="16:16" x14ac:dyDescent="0.3">
      <c r="P563457" s="83"/>
    </row>
    <row r="563458" spans="16:16" x14ac:dyDescent="0.3">
      <c r="P563458" s="83"/>
    </row>
    <row r="563459" spans="16:16" x14ac:dyDescent="0.3">
      <c r="P563459" s="83"/>
    </row>
    <row r="563460" spans="16:16" x14ac:dyDescent="0.3">
      <c r="P563460" s="83"/>
    </row>
    <row r="563461" spans="16:16" x14ac:dyDescent="0.3">
      <c r="P563461" s="83"/>
    </row>
    <row r="563462" spans="16:16" x14ac:dyDescent="0.3">
      <c r="P563462" s="83"/>
    </row>
    <row r="563463" spans="16:16" x14ac:dyDescent="0.3">
      <c r="P563463" s="83"/>
    </row>
    <row r="563464" spans="16:16" x14ac:dyDescent="0.3">
      <c r="P563464" s="83"/>
    </row>
    <row r="563465" spans="16:16" x14ac:dyDescent="0.3">
      <c r="P563465" s="83"/>
    </row>
    <row r="563466" spans="16:16" x14ac:dyDescent="0.3">
      <c r="P563466" s="83"/>
    </row>
    <row r="563467" spans="16:16" x14ac:dyDescent="0.3">
      <c r="P563467" s="83"/>
    </row>
    <row r="563468" spans="16:16" x14ac:dyDescent="0.3">
      <c r="P563468" s="83"/>
    </row>
    <row r="563469" spans="16:16" x14ac:dyDescent="0.3">
      <c r="P563469" s="83"/>
    </row>
    <row r="563470" spans="16:16" x14ac:dyDescent="0.3">
      <c r="P563470" s="83"/>
    </row>
    <row r="563471" spans="16:16" x14ac:dyDescent="0.3">
      <c r="P563471" s="83"/>
    </row>
    <row r="563472" spans="16:16" x14ac:dyDescent="0.3">
      <c r="P563472" s="83"/>
    </row>
    <row r="563473" spans="16:16" x14ac:dyDescent="0.3">
      <c r="P563473" s="83"/>
    </row>
    <row r="563474" spans="16:16" x14ac:dyDescent="0.3">
      <c r="P563474" s="83"/>
    </row>
    <row r="563475" spans="16:16" x14ac:dyDescent="0.3">
      <c r="P563475" s="83"/>
    </row>
    <row r="563476" spans="16:16" x14ac:dyDescent="0.3">
      <c r="P563476" s="83"/>
    </row>
    <row r="563477" spans="16:16" x14ac:dyDescent="0.3">
      <c r="P563477" s="83"/>
    </row>
    <row r="563478" spans="16:16" x14ac:dyDescent="0.3">
      <c r="P563478" s="83"/>
    </row>
    <row r="563479" spans="16:16" x14ac:dyDescent="0.3">
      <c r="P563479" s="83"/>
    </row>
    <row r="563480" spans="16:16" x14ac:dyDescent="0.3">
      <c r="P563480" s="83"/>
    </row>
    <row r="563481" spans="16:16" x14ac:dyDescent="0.3">
      <c r="P563481" s="83"/>
    </row>
    <row r="563482" spans="16:16" x14ac:dyDescent="0.3">
      <c r="P563482" s="83"/>
    </row>
    <row r="563483" spans="16:16" x14ac:dyDescent="0.3">
      <c r="P563483" s="83"/>
    </row>
    <row r="563484" spans="16:16" x14ac:dyDescent="0.3">
      <c r="P563484" s="83"/>
    </row>
    <row r="563485" spans="16:16" x14ac:dyDescent="0.3">
      <c r="P563485" s="83"/>
    </row>
    <row r="563486" spans="16:16" x14ac:dyDescent="0.3">
      <c r="P563486" s="83"/>
    </row>
    <row r="563487" spans="16:16" x14ac:dyDescent="0.3">
      <c r="P563487" s="83"/>
    </row>
    <row r="563488" spans="16:16" x14ac:dyDescent="0.3">
      <c r="P563488" s="83"/>
    </row>
    <row r="563489" spans="16:16" x14ac:dyDescent="0.3">
      <c r="P563489" s="83"/>
    </row>
    <row r="563490" spans="16:16" x14ac:dyDescent="0.3">
      <c r="P563490" s="83"/>
    </row>
    <row r="563491" spans="16:16" x14ac:dyDescent="0.3">
      <c r="P563491" s="83"/>
    </row>
    <row r="563492" spans="16:16" x14ac:dyDescent="0.3">
      <c r="P563492" s="83"/>
    </row>
    <row r="563493" spans="16:16" x14ac:dyDescent="0.3">
      <c r="P563493" s="83"/>
    </row>
    <row r="563494" spans="16:16" x14ac:dyDescent="0.3">
      <c r="P563494" s="83"/>
    </row>
    <row r="563495" spans="16:16" x14ac:dyDescent="0.3">
      <c r="P563495" s="83"/>
    </row>
    <row r="563496" spans="16:16" x14ac:dyDescent="0.3">
      <c r="P563496" s="83"/>
    </row>
    <row r="563497" spans="16:16" x14ac:dyDescent="0.3">
      <c r="P563497" s="83"/>
    </row>
    <row r="563498" spans="16:16" x14ac:dyDescent="0.3">
      <c r="P563498" s="83"/>
    </row>
    <row r="563499" spans="16:16" x14ac:dyDescent="0.3">
      <c r="P563499" s="83"/>
    </row>
    <row r="563500" spans="16:16" x14ac:dyDescent="0.3">
      <c r="P563500" s="83"/>
    </row>
    <row r="563501" spans="16:16" x14ac:dyDescent="0.3">
      <c r="P563501" s="83"/>
    </row>
    <row r="563502" spans="16:16" x14ac:dyDescent="0.3">
      <c r="P563502" s="83"/>
    </row>
    <row r="563503" spans="16:16" x14ac:dyDescent="0.3">
      <c r="P563503" s="83"/>
    </row>
    <row r="563504" spans="16:16" x14ac:dyDescent="0.3">
      <c r="P563504" s="83"/>
    </row>
    <row r="563505" spans="16:16" x14ac:dyDescent="0.3">
      <c r="P563505" s="83"/>
    </row>
    <row r="563506" spans="16:16" x14ac:dyDescent="0.3">
      <c r="P563506" s="83"/>
    </row>
    <row r="563507" spans="16:16" x14ac:dyDescent="0.3">
      <c r="P563507" s="83"/>
    </row>
    <row r="563508" spans="16:16" x14ac:dyDescent="0.3">
      <c r="P563508" s="83"/>
    </row>
    <row r="563509" spans="16:16" x14ac:dyDescent="0.3">
      <c r="P563509" s="83"/>
    </row>
    <row r="563510" spans="16:16" x14ac:dyDescent="0.3">
      <c r="P563510" s="83"/>
    </row>
    <row r="563511" spans="16:16" x14ac:dyDescent="0.3">
      <c r="P563511" s="83"/>
    </row>
    <row r="563512" spans="16:16" x14ac:dyDescent="0.3">
      <c r="P563512" s="83"/>
    </row>
    <row r="563513" spans="16:16" x14ac:dyDescent="0.3">
      <c r="P563513" s="83"/>
    </row>
    <row r="563514" spans="16:16" x14ac:dyDescent="0.3">
      <c r="P563514" s="83"/>
    </row>
    <row r="563515" spans="16:16" x14ac:dyDescent="0.3">
      <c r="P563515" s="83"/>
    </row>
    <row r="563516" spans="16:16" x14ac:dyDescent="0.3">
      <c r="P563516" s="83"/>
    </row>
    <row r="563517" spans="16:16" x14ac:dyDescent="0.3">
      <c r="P563517" s="83"/>
    </row>
    <row r="563518" spans="16:16" x14ac:dyDescent="0.3">
      <c r="P563518" s="83"/>
    </row>
    <row r="563519" spans="16:16" x14ac:dyDescent="0.3">
      <c r="P563519" s="83"/>
    </row>
    <row r="563520" spans="16:16" x14ac:dyDescent="0.3">
      <c r="P563520" s="83"/>
    </row>
    <row r="563521" spans="16:16" x14ac:dyDescent="0.3">
      <c r="P563521" s="83"/>
    </row>
    <row r="563522" spans="16:16" x14ac:dyDescent="0.3">
      <c r="P563522" s="83"/>
    </row>
    <row r="563523" spans="16:16" x14ac:dyDescent="0.3">
      <c r="P563523" s="83"/>
    </row>
    <row r="563524" spans="16:16" x14ac:dyDescent="0.3">
      <c r="P563524" s="83"/>
    </row>
    <row r="563525" spans="16:16" x14ac:dyDescent="0.3">
      <c r="P563525" s="83"/>
    </row>
    <row r="563526" spans="16:16" x14ac:dyDescent="0.3">
      <c r="P563526" s="83"/>
    </row>
    <row r="563527" spans="16:16" x14ac:dyDescent="0.3">
      <c r="P563527" s="83"/>
    </row>
    <row r="563528" spans="16:16" x14ac:dyDescent="0.3">
      <c r="P563528" s="83"/>
    </row>
    <row r="563529" spans="16:16" x14ac:dyDescent="0.3">
      <c r="P563529" s="83"/>
    </row>
    <row r="563530" spans="16:16" x14ac:dyDescent="0.3">
      <c r="P563530" s="83"/>
    </row>
    <row r="563531" spans="16:16" x14ac:dyDescent="0.3">
      <c r="P563531" s="83"/>
    </row>
    <row r="563532" spans="16:16" x14ac:dyDescent="0.3">
      <c r="P563532" s="83"/>
    </row>
    <row r="563533" spans="16:16" x14ac:dyDescent="0.3">
      <c r="P563533" s="83"/>
    </row>
    <row r="563534" spans="16:16" x14ac:dyDescent="0.3">
      <c r="P563534" s="83"/>
    </row>
    <row r="563535" spans="16:16" x14ac:dyDescent="0.3">
      <c r="P563535" s="83"/>
    </row>
    <row r="563536" spans="16:16" x14ac:dyDescent="0.3">
      <c r="P563536" s="83"/>
    </row>
    <row r="563537" spans="16:16" x14ac:dyDescent="0.3">
      <c r="P563537" s="83"/>
    </row>
    <row r="563538" spans="16:16" x14ac:dyDescent="0.3">
      <c r="P563538" s="83"/>
    </row>
    <row r="563539" spans="16:16" x14ac:dyDescent="0.3">
      <c r="P563539" s="83"/>
    </row>
    <row r="563540" spans="16:16" x14ac:dyDescent="0.3">
      <c r="P563540" s="83"/>
    </row>
    <row r="563541" spans="16:16" x14ac:dyDescent="0.3">
      <c r="P563541" s="83"/>
    </row>
    <row r="563542" spans="16:16" x14ac:dyDescent="0.3">
      <c r="P563542" s="83"/>
    </row>
    <row r="563543" spans="16:16" x14ac:dyDescent="0.3">
      <c r="P563543" s="83"/>
    </row>
    <row r="563544" spans="16:16" x14ac:dyDescent="0.3">
      <c r="P563544" s="83"/>
    </row>
    <row r="563545" spans="16:16" x14ac:dyDescent="0.3">
      <c r="P563545" s="83"/>
    </row>
    <row r="563546" spans="16:16" x14ac:dyDescent="0.3">
      <c r="P563546" s="83"/>
    </row>
    <row r="563547" spans="16:16" x14ac:dyDescent="0.3">
      <c r="P563547" s="83"/>
    </row>
    <row r="563548" spans="16:16" x14ac:dyDescent="0.3">
      <c r="P563548" s="83"/>
    </row>
    <row r="563549" spans="16:16" x14ac:dyDescent="0.3">
      <c r="P563549" s="83"/>
    </row>
    <row r="563550" spans="16:16" x14ac:dyDescent="0.3">
      <c r="P563550" s="83"/>
    </row>
    <row r="563551" spans="16:16" x14ac:dyDescent="0.3">
      <c r="P563551" s="83"/>
    </row>
    <row r="563552" spans="16:16" x14ac:dyDescent="0.3">
      <c r="P563552" s="83"/>
    </row>
    <row r="563553" spans="16:16" x14ac:dyDescent="0.3">
      <c r="P563553" s="83"/>
    </row>
    <row r="563554" spans="16:16" x14ac:dyDescent="0.3">
      <c r="P563554" s="83"/>
    </row>
    <row r="563555" spans="16:16" x14ac:dyDescent="0.3">
      <c r="P563555" s="83"/>
    </row>
    <row r="563556" spans="16:16" x14ac:dyDescent="0.3">
      <c r="P563556" s="83"/>
    </row>
    <row r="563557" spans="16:16" x14ac:dyDescent="0.3">
      <c r="P563557" s="83"/>
    </row>
    <row r="563558" spans="16:16" x14ac:dyDescent="0.3">
      <c r="P563558" s="83"/>
    </row>
    <row r="563559" spans="16:16" x14ac:dyDescent="0.3">
      <c r="P563559" s="83"/>
    </row>
    <row r="563560" spans="16:16" x14ac:dyDescent="0.3">
      <c r="P563560" s="83"/>
    </row>
    <row r="563561" spans="16:16" x14ac:dyDescent="0.3">
      <c r="P563561" s="83"/>
    </row>
    <row r="563562" spans="16:16" x14ac:dyDescent="0.3">
      <c r="P563562" s="83"/>
    </row>
    <row r="563563" spans="16:16" x14ac:dyDescent="0.3">
      <c r="P563563" s="83"/>
    </row>
    <row r="563564" spans="16:16" x14ac:dyDescent="0.3">
      <c r="P563564" s="83"/>
    </row>
    <row r="563565" spans="16:16" x14ac:dyDescent="0.3">
      <c r="P563565" s="83"/>
    </row>
    <row r="563566" spans="16:16" x14ac:dyDescent="0.3">
      <c r="P563566" s="83"/>
    </row>
    <row r="563567" spans="16:16" x14ac:dyDescent="0.3">
      <c r="P563567" s="83"/>
    </row>
    <row r="563568" spans="16:16" x14ac:dyDescent="0.3">
      <c r="P563568" s="83"/>
    </row>
    <row r="563569" spans="16:16" x14ac:dyDescent="0.3">
      <c r="P563569" s="83"/>
    </row>
    <row r="563570" spans="16:16" x14ac:dyDescent="0.3">
      <c r="P563570" s="83"/>
    </row>
    <row r="563571" spans="16:16" x14ac:dyDescent="0.3">
      <c r="P563571" s="83"/>
    </row>
    <row r="563572" spans="16:16" x14ac:dyDescent="0.3">
      <c r="P563572" s="83"/>
    </row>
    <row r="563573" spans="16:16" x14ac:dyDescent="0.3">
      <c r="P563573" s="83"/>
    </row>
    <row r="563574" spans="16:16" x14ac:dyDescent="0.3">
      <c r="P563574" s="83"/>
    </row>
    <row r="563575" spans="16:16" x14ac:dyDescent="0.3">
      <c r="P563575" s="83"/>
    </row>
    <row r="563576" spans="16:16" x14ac:dyDescent="0.3">
      <c r="P563576" s="83"/>
    </row>
    <row r="563577" spans="16:16" x14ac:dyDescent="0.3">
      <c r="P563577" s="83"/>
    </row>
    <row r="563578" spans="16:16" x14ac:dyDescent="0.3">
      <c r="P563578" s="83"/>
    </row>
    <row r="563579" spans="16:16" x14ac:dyDescent="0.3">
      <c r="P563579" s="83"/>
    </row>
    <row r="563580" spans="16:16" x14ac:dyDescent="0.3">
      <c r="P563580" s="83"/>
    </row>
    <row r="563581" spans="16:16" x14ac:dyDescent="0.3">
      <c r="P563581" s="83"/>
    </row>
    <row r="563582" spans="16:16" x14ac:dyDescent="0.3">
      <c r="P563582" s="83"/>
    </row>
    <row r="563583" spans="16:16" x14ac:dyDescent="0.3">
      <c r="P563583" s="83"/>
    </row>
    <row r="563584" spans="16:16" x14ac:dyDescent="0.3">
      <c r="P563584" s="83"/>
    </row>
    <row r="563585" spans="16:16" x14ac:dyDescent="0.3">
      <c r="P563585" s="83"/>
    </row>
    <row r="563586" spans="16:16" x14ac:dyDescent="0.3">
      <c r="P563586" s="83"/>
    </row>
    <row r="563587" spans="16:16" x14ac:dyDescent="0.3">
      <c r="P563587" s="83"/>
    </row>
    <row r="563588" spans="16:16" x14ac:dyDescent="0.3">
      <c r="P563588" s="83"/>
    </row>
    <row r="563589" spans="16:16" x14ac:dyDescent="0.3">
      <c r="P563589" s="83"/>
    </row>
    <row r="563590" spans="16:16" x14ac:dyDescent="0.3">
      <c r="P563590" s="83"/>
    </row>
    <row r="563591" spans="16:16" x14ac:dyDescent="0.3">
      <c r="P563591" s="83"/>
    </row>
    <row r="563592" spans="16:16" x14ac:dyDescent="0.3">
      <c r="P563592" s="83"/>
    </row>
    <row r="563593" spans="16:16" x14ac:dyDescent="0.3">
      <c r="P563593" s="83"/>
    </row>
    <row r="563594" spans="16:16" x14ac:dyDescent="0.3">
      <c r="P563594" s="83"/>
    </row>
    <row r="563595" spans="16:16" x14ac:dyDescent="0.3">
      <c r="P563595" s="83"/>
    </row>
    <row r="563596" spans="16:16" x14ac:dyDescent="0.3">
      <c r="P563596" s="83"/>
    </row>
    <row r="563597" spans="16:16" x14ac:dyDescent="0.3">
      <c r="P563597" s="83"/>
    </row>
    <row r="563598" spans="16:16" x14ac:dyDescent="0.3">
      <c r="P563598" s="83"/>
    </row>
    <row r="563599" spans="16:16" x14ac:dyDescent="0.3">
      <c r="P563599" s="83"/>
    </row>
    <row r="563600" spans="16:16" x14ac:dyDescent="0.3">
      <c r="P563600" s="83"/>
    </row>
    <row r="563601" spans="16:16" x14ac:dyDescent="0.3">
      <c r="P563601" s="83"/>
    </row>
    <row r="563602" spans="16:16" x14ac:dyDescent="0.3">
      <c r="P563602" s="83"/>
    </row>
    <row r="563603" spans="16:16" x14ac:dyDescent="0.3">
      <c r="P563603" s="83"/>
    </row>
    <row r="563604" spans="16:16" x14ac:dyDescent="0.3">
      <c r="P563604" s="83"/>
    </row>
    <row r="563605" spans="16:16" x14ac:dyDescent="0.3">
      <c r="P563605" s="83"/>
    </row>
    <row r="563606" spans="16:16" x14ac:dyDescent="0.3">
      <c r="P563606" s="83"/>
    </row>
    <row r="563607" spans="16:16" x14ac:dyDescent="0.3">
      <c r="P563607" s="83"/>
    </row>
    <row r="563608" spans="16:16" x14ac:dyDescent="0.3">
      <c r="P563608" s="83"/>
    </row>
    <row r="563609" spans="16:16" x14ac:dyDescent="0.3">
      <c r="P563609" s="83"/>
    </row>
    <row r="563610" spans="16:16" x14ac:dyDescent="0.3">
      <c r="P563610" s="83"/>
    </row>
    <row r="563611" spans="16:16" x14ac:dyDescent="0.3">
      <c r="P563611" s="83"/>
    </row>
    <row r="563612" spans="16:16" x14ac:dyDescent="0.3">
      <c r="P563612" s="83"/>
    </row>
    <row r="563613" spans="16:16" x14ac:dyDescent="0.3">
      <c r="P563613" s="83"/>
    </row>
    <row r="563614" spans="16:16" x14ac:dyDescent="0.3">
      <c r="P563614" s="83"/>
    </row>
    <row r="563615" spans="16:16" x14ac:dyDescent="0.3">
      <c r="P563615" s="83"/>
    </row>
    <row r="563616" spans="16:16" x14ac:dyDescent="0.3">
      <c r="P563616" s="83"/>
    </row>
    <row r="563617" spans="16:16" x14ac:dyDescent="0.3">
      <c r="P563617" s="83"/>
    </row>
    <row r="563618" spans="16:16" x14ac:dyDescent="0.3">
      <c r="P563618" s="83"/>
    </row>
    <row r="563619" spans="16:16" x14ac:dyDescent="0.3">
      <c r="P563619" s="83"/>
    </row>
    <row r="563620" spans="16:16" x14ac:dyDescent="0.3">
      <c r="P563620" s="83"/>
    </row>
    <row r="563621" spans="16:16" x14ac:dyDescent="0.3">
      <c r="P563621" s="83"/>
    </row>
    <row r="563622" spans="16:16" x14ac:dyDescent="0.3">
      <c r="P563622" s="83"/>
    </row>
    <row r="563623" spans="16:16" x14ac:dyDescent="0.3">
      <c r="P563623" s="83"/>
    </row>
    <row r="563624" spans="16:16" x14ac:dyDescent="0.3">
      <c r="P563624" s="83"/>
    </row>
    <row r="563625" spans="16:16" x14ac:dyDescent="0.3">
      <c r="P563625" s="83"/>
    </row>
    <row r="563626" spans="16:16" x14ac:dyDescent="0.3">
      <c r="P563626" s="83"/>
    </row>
    <row r="563627" spans="16:16" x14ac:dyDescent="0.3">
      <c r="P563627" s="83"/>
    </row>
    <row r="563628" spans="16:16" x14ac:dyDescent="0.3">
      <c r="P563628" s="83"/>
    </row>
    <row r="563629" spans="16:16" x14ac:dyDescent="0.3">
      <c r="P563629" s="83"/>
    </row>
    <row r="563630" spans="16:16" x14ac:dyDescent="0.3">
      <c r="P563630" s="83"/>
    </row>
    <row r="563631" spans="16:16" x14ac:dyDescent="0.3">
      <c r="P563631" s="83"/>
    </row>
    <row r="563632" spans="16:16" x14ac:dyDescent="0.3">
      <c r="P563632" s="83"/>
    </row>
    <row r="563633" spans="16:16" x14ac:dyDescent="0.3">
      <c r="P563633" s="83"/>
    </row>
    <row r="563634" spans="16:16" x14ac:dyDescent="0.3">
      <c r="P563634" s="83"/>
    </row>
    <row r="563635" spans="16:16" x14ac:dyDescent="0.3">
      <c r="P563635" s="83"/>
    </row>
    <row r="563636" spans="16:16" x14ac:dyDescent="0.3">
      <c r="P563636" s="83"/>
    </row>
    <row r="563637" spans="16:16" x14ac:dyDescent="0.3">
      <c r="P563637" s="83"/>
    </row>
    <row r="563638" spans="16:16" x14ac:dyDescent="0.3">
      <c r="P563638" s="83"/>
    </row>
    <row r="563639" spans="16:16" x14ac:dyDescent="0.3">
      <c r="P563639" s="83"/>
    </row>
    <row r="563640" spans="16:16" x14ac:dyDescent="0.3">
      <c r="P563640" s="83"/>
    </row>
    <row r="563641" spans="16:16" x14ac:dyDescent="0.3">
      <c r="P563641" s="83"/>
    </row>
    <row r="563642" spans="16:16" x14ac:dyDescent="0.3">
      <c r="P563642" s="83"/>
    </row>
    <row r="563643" spans="16:16" x14ac:dyDescent="0.3">
      <c r="P563643" s="83"/>
    </row>
    <row r="563644" spans="16:16" x14ac:dyDescent="0.3">
      <c r="P563644" s="83"/>
    </row>
    <row r="563645" spans="16:16" x14ac:dyDescent="0.3">
      <c r="P563645" s="83"/>
    </row>
    <row r="563646" spans="16:16" x14ac:dyDescent="0.3">
      <c r="P563646" s="83"/>
    </row>
    <row r="563647" spans="16:16" x14ac:dyDescent="0.3">
      <c r="P563647" s="83"/>
    </row>
    <row r="563648" spans="16:16" x14ac:dyDescent="0.3">
      <c r="P563648" s="83"/>
    </row>
    <row r="563649" spans="16:16" x14ac:dyDescent="0.3">
      <c r="P563649" s="83"/>
    </row>
    <row r="563650" spans="16:16" x14ac:dyDescent="0.3">
      <c r="P563650" s="83"/>
    </row>
    <row r="563651" spans="16:16" x14ac:dyDescent="0.3">
      <c r="P563651" s="83"/>
    </row>
    <row r="563652" spans="16:16" x14ac:dyDescent="0.3">
      <c r="P563652" s="83"/>
    </row>
    <row r="563653" spans="16:16" x14ac:dyDescent="0.3">
      <c r="P563653" s="83"/>
    </row>
    <row r="563654" spans="16:16" x14ac:dyDescent="0.3">
      <c r="P563654" s="83"/>
    </row>
    <row r="563655" spans="16:16" x14ac:dyDescent="0.3">
      <c r="P563655" s="83"/>
    </row>
    <row r="563656" spans="16:16" x14ac:dyDescent="0.3">
      <c r="P563656" s="83"/>
    </row>
    <row r="563657" spans="16:16" x14ac:dyDescent="0.3">
      <c r="P563657" s="83"/>
    </row>
    <row r="563658" spans="16:16" x14ac:dyDescent="0.3">
      <c r="P563658" s="83"/>
    </row>
    <row r="563659" spans="16:16" x14ac:dyDescent="0.3">
      <c r="P563659" s="83"/>
    </row>
    <row r="563660" spans="16:16" x14ac:dyDescent="0.3">
      <c r="P563660" s="83"/>
    </row>
    <row r="563661" spans="16:16" x14ac:dyDescent="0.3">
      <c r="P563661" s="83"/>
    </row>
    <row r="563662" spans="16:16" x14ac:dyDescent="0.3">
      <c r="P563662" s="83"/>
    </row>
    <row r="563663" spans="16:16" x14ac:dyDescent="0.3">
      <c r="P563663" s="83"/>
    </row>
    <row r="563664" spans="16:16" x14ac:dyDescent="0.3">
      <c r="P563664" s="83"/>
    </row>
    <row r="563665" spans="16:16" x14ac:dyDescent="0.3">
      <c r="P563665" s="83"/>
    </row>
    <row r="563666" spans="16:16" x14ac:dyDescent="0.3">
      <c r="P563666" s="83"/>
    </row>
    <row r="563667" spans="16:16" x14ac:dyDescent="0.3">
      <c r="P563667" s="83"/>
    </row>
    <row r="563668" spans="16:16" x14ac:dyDescent="0.3">
      <c r="P563668" s="83"/>
    </row>
    <row r="563669" spans="16:16" x14ac:dyDescent="0.3">
      <c r="P563669" s="83"/>
    </row>
    <row r="563670" spans="16:16" x14ac:dyDescent="0.3">
      <c r="P563670" s="83"/>
    </row>
    <row r="563671" spans="16:16" x14ac:dyDescent="0.3">
      <c r="P563671" s="83"/>
    </row>
    <row r="563672" spans="16:16" x14ac:dyDescent="0.3">
      <c r="P563672" s="83"/>
    </row>
    <row r="563673" spans="16:16" x14ac:dyDescent="0.3">
      <c r="P563673" s="83"/>
    </row>
    <row r="563674" spans="16:16" x14ac:dyDescent="0.3">
      <c r="P563674" s="83"/>
    </row>
    <row r="563675" spans="16:16" x14ac:dyDescent="0.3">
      <c r="P563675" s="83"/>
    </row>
    <row r="563676" spans="16:16" x14ac:dyDescent="0.3">
      <c r="P563676" s="83"/>
    </row>
    <row r="563677" spans="16:16" x14ac:dyDescent="0.3">
      <c r="P563677" s="83"/>
    </row>
    <row r="563678" spans="16:16" x14ac:dyDescent="0.3">
      <c r="P563678" s="83"/>
    </row>
    <row r="563679" spans="16:16" x14ac:dyDescent="0.3">
      <c r="P563679" s="83"/>
    </row>
    <row r="563680" spans="16:16" x14ac:dyDescent="0.3">
      <c r="P563680" s="83"/>
    </row>
    <row r="563681" spans="16:16" x14ac:dyDescent="0.3">
      <c r="P563681" s="83"/>
    </row>
    <row r="563682" spans="16:16" x14ac:dyDescent="0.3">
      <c r="P563682" s="83"/>
    </row>
    <row r="563683" spans="16:16" x14ac:dyDescent="0.3">
      <c r="P563683" s="83"/>
    </row>
    <row r="563684" spans="16:16" x14ac:dyDescent="0.3">
      <c r="P563684" s="83"/>
    </row>
    <row r="563685" spans="16:16" x14ac:dyDescent="0.3">
      <c r="P563685" s="83"/>
    </row>
    <row r="563686" spans="16:16" x14ac:dyDescent="0.3">
      <c r="P563686" s="83"/>
    </row>
    <row r="563687" spans="16:16" x14ac:dyDescent="0.3">
      <c r="P563687" s="83"/>
    </row>
    <row r="563688" spans="16:16" x14ac:dyDescent="0.3">
      <c r="P563688" s="83"/>
    </row>
    <row r="563689" spans="16:16" x14ac:dyDescent="0.3">
      <c r="P563689" s="83"/>
    </row>
    <row r="563690" spans="16:16" x14ac:dyDescent="0.3">
      <c r="P563690" s="83"/>
    </row>
    <row r="563691" spans="16:16" x14ac:dyDescent="0.3">
      <c r="P563691" s="83"/>
    </row>
    <row r="563692" spans="16:16" x14ac:dyDescent="0.3">
      <c r="P563692" s="83"/>
    </row>
    <row r="563693" spans="16:16" x14ac:dyDescent="0.3">
      <c r="P563693" s="83"/>
    </row>
    <row r="563694" spans="16:16" x14ac:dyDescent="0.3">
      <c r="P563694" s="83"/>
    </row>
    <row r="563695" spans="16:16" x14ac:dyDescent="0.3">
      <c r="P563695" s="83"/>
    </row>
    <row r="563696" spans="16:16" x14ac:dyDescent="0.3">
      <c r="P563696" s="83"/>
    </row>
    <row r="563697" spans="16:16" x14ac:dyDescent="0.3">
      <c r="P563697" s="83"/>
    </row>
    <row r="563698" spans="16:16" x14ac:dyDescent="0.3">
      <c r="P563698" s="83"/>
    </row>
    <row r="563699" spans="16:16" x14ac:dyDescent="0.3">
      <c r="P563699" s="83"/>
    </row>
    <row r="563700" spans="16:16" x14ac:dyDescent="0.3">
      <c r="P563700" s="83"/>
    </row>
    <row r="563701" spans="16:16" x14ac:dyDescent="0.3">
      <c r="P563701" s="83"/>
    </row>
    <row r="563702" spans="16:16" x14ac:dyDescent="0.3">
      <c r="P563702" s="83"/>
    </row>
    <row r="563703" spans="16:16" x14ac:dyDescent="0.3">
      <c r="P563703" s="83"/>
    </row>
    <row r="563704" spans="16:16" x14ac:dyDescent="0.3">
      <c r="P563704" s="83"/>
    </row>
    <row r="563705" spans="16:16" x14ac:dyDescent="0.3">
      <c r="P563705" s="83"/>
    </row>
    <row r="563706" spans="16:16" x14ac:dyDescent="0.3">
      <c r="P563706" s="83"/>
    </row>
    <row r="563707" spans="16:16" x14ac:dyDescent="0.3">
      <c r="P563707" s="83"/>
    </row>
    <row r="563708" spans="16:16" x14ac:dyDescent="0.3">
      <c r="P563708" s="83"/>
    </row>
    <row r="563709" spans="16:16" x14ac:dyDescent="0.3">
      <c r="P563709" s="83"/>
    </row>
    <row r="563710" spans="16:16" x14ac:dyDescent="0.3">
      <c r="P563710" s="83"/>
    </row>
    <row r="563711" spans="16:16" x14ac:dyDescent="0.3">
      <c r="P563711" s="83"/>
    </row>
    <row r="563712" spans="16:16" x14ac:dyDescent="0.3">
      <c r="P563712" s="83"/>
    </row>
    <row r="563713" spans="16:16" x14ac:dyDescent="0.3">
      <c r="P563713" s="83"/>
    </row>
    <row r="563714" spans="16:16" x14ac:dyDescent="0.3">
      <c r="P563714" s="83"/>
    </row>
    <row r="563715" spans="16:16" x14ac:dyDescent="0.3">
      <c r="P563715" s="83"/>
    </row>
    <row r="563716" spans="16:16" x14ac:dyDescent="0.3">
      <c r="P563716" s="83"/>
    </row>
    <row r="563717" spans="16:16" x14ac:dyDescent="0.3">
      <c r="P563717" s="83"/>
    </row>
    <row r="563718" spans="16:16" x14ac:dyDescent="0.3">
      <c r="P563718" s="83"/>
    </row>
    <row r="563719" spans="16:16" x14ac:dyDescent="0.3">
      <c r="P563719" s="83"/>
    </row>
    <row r="563720" spans="16:16" x14ac:dyDescent="0.3">
      <c r="P563720" s="83"/>
    </row>
    <row r="563721" spans="16:16" x14ac:dyDescent="0.3">
      <c r="P563721" s="83"/>
    </row>
    <row r="563722" spans="16:16" x14ac:dyDescent="0.3">
      <c r="P563722" s="83"/>
    </row>
    <row r="563723" spans="16:16" x14ac:dyDescent="0.3">
      <c r="P563723" s="83"/>
    </row>
    <row r="563724" spans="16:16" x14ac:dyDescent="0.3">
      <c r="P563724" s="83"/>
    </row>
    <row r="563725" spans="16:16" x14ac:dyDescent="0.3">
      <c r="P563725" s="83"/>
    </row>
    <row r="563726" spans="16:16" x14ac:dyDescent="0.3">
      <c r="P563726" s="83"/>
    </row>
    <row r="563727" spans="16:16" x14ac:dyDescent="0.3">
      <c r="P563727" s="83"/>
    </row>
    <row r="563728" spans="16:16" x14ac:dyDescent="0.3">
      <c r="P563728" s="83"/>
    </row>
    <row r="563729" spans="16:16" x14ac:dyDescent="0.3">
      <c r="P563729" s="83"/>
    </row>
    <row r="563730" spans="16:16" x14ac:dyDescent="0.3">
      <c r="P563730" s="83"/>
    </row>
    <row r="563731" spans="16:16" x14ac:dyDescent="0.3">
      <c r="P563731" s="83"/>
    </row>
    <row r="563732" spans="16:16" x14ac:dyDescent="0.3">
      <c r="P563732" s="83"/>
    </row>
    <row r="563733" spans="16:16" x14ac:dyDescent="0.3">
      <c r="P563733" s="83"/>
    </row>
    <row r="563734" spans="16:16" x14ac:dyDescent="0.3">
      <c r="P563734" s="83"/>
    </row>
    <row r="563735" spans="16:16" x14ac:dyDescent="0.3">
      <c r="P563735" s="83"/>
    </row>
    <row r="563736" spans="16:16" x14ac:dyDescent="0.3">
      <c r="P563736" s="83"/>
    </row>
    <row r="563737" spans="16:16" x14ac:dyDescent="0.3">
      <c r="P563737" s="83"/>
    </row>
    <row r="563738" spans="16:16" x14ac:dyDescent="0.3">
      <c r="P563738" s="83"/>
    </row>
    <row r="563739" spans="16:16" x14ac:dyDescent="0.3">
      <c r="P563739" s="83"/>
    </row>
    <row r="563740" spans="16:16" x14ac:dyDescent="0.3">
      <c r="P563740" s="83"/>
    </row>
    <row r="563741" spans="16:16" x14ac:dyDescent="0.3">
      <c r="P563741" s="83"/>
    </row>
    <row r="563742" spans="16:16" x14ac:dyDescent="0.3">
      <c r="P563742" s="83"/>
    </row>
    <row r="563743" spans="16:16" x14ac:dyDescent="0.3">
      <c r="P563743" s="83"/>
    </row>
    <row r="563744" spans="16:16" x14ac:dyDescent="0.3">
      <c r="P563744" s="83"/>
    </row>
    <row r="563745" spans="16:16" x14ac:dyDescent="0.3">
      <c r="P563745" s="83"/>
    </row>
    <row r="563746" spans="16:16" x14ac:dyDescent="0.3">
      <c r="P563746" s="83"/>
    </row>
    <row r="563747" spans="16:16" x14ac:dyDescent="0.3">
      <c r="P563747" s="83"/>
    </row>
    <row r="563748" spans="16:16" x14ac:dyDescent="0.3">
      <c r="P563748" s="83"/>
    </row>
    <row r="563749" spans="16:16" x14ac:dyDescent="0.3">
      <c r="P563749" s="83"/>
    </row>
    <row r="563750" spans="16:16" x14ac:dyDescent="0.3">
      <c r="P563750" s="83"/>
    </row>
    <row r="563751" spans="16:16" x14ac:dyDescent="0.3">
      <c r="P563751" s="83"/>
    </row>
    <row r="563752" spans="16:16" x14ac:dyDescent="0.3">
      <c r="P563752" s="83"/>
    </row>
    <row r="563753" spans="16:16" x14ac:dyDescent="0.3">
      <c r="P563753" s="83"/>
    </row>
    <row r="563754" spans="16:16" x14ac:dyDescent="0.3">
      <c r="P563754" s="83"/>
    </row>
    <row r="563755" spans="16:16" x14ac:dyDescent="0.3">
      <c r="P563755" s="83"/>
    </row>
    <row r="563756" spans="16:16" x14ac:dyDescent="0.3">
      <c r="P563756" s="83"/>
    </row>
    <row r="563757" spans="16:16" x14ac:dyDescent="0.3">
      <c r="P563757" s="83"/>
    </row>
    <row r="563758" spans="16:16" x14ac:dyDescent="0.3">
      <c r="P563758" s="83"/>
    </row>
    <row r="563759" spans="16:16" x14ac:dyDescent="0.3">
      <c r="P563759" s="83"/>
    </row>
    <row r="563760" spans="16:16" x14ac:dyDescent="0.3">
      <c r="P563760" s="83"/>
    </row>
    <row r="563761" spans="16:16" x14ac:dyDescent="0.3">
      <c r="P563761" s="83"/>
    </row>
    <row r="563762" spans="16:16" x14ac:dyDescent="0.3">
      <c r="P563762" s="83"/>
    </row>
    <row r="563763" spans="16:16" x14ac:dyDescent="0.3">
      <c r="P563763" s="83"/>
    </row>
    <row r="563764" spans="16:16" x14ac:dyDescent="0.3">
      <c r="P563764" s="83"/>
    </row>
    <row r="563765" spans="16:16" x14ac:dyDescent="0.3">
      <c r="P563765" s="83"/>
    </row>
    <row r="563766" spans="16:16" x14ac:dyDescent="0.3">
      <c r="P563766" s="83"/>
    </row>
    <row r="563767" spans="16:16" x14ac:dyDescent="0.3">
      <c r="P563767" s="83"/>
    </row>
    <row r="563768" spans="16:16" x14ac:dyDescent="0.3">
      <c r="P563768" s="83"/>
    </row>
    <row r="563769" spans="16:16" x14ac:dyDescent="0.3">
      <c r="P563769" s="83"/>
    </row>
    <row r="563770" spans="16:16" x14ac:dyDescent="0.3">
      <c r="P563770" s="83"/>
    </row>
    <row r="563771" spans="16:16" x14ac:dyDescent="0.3">
      <c r="P563771" s="83"/>
    </row>
    <row r="563772" spans="16:16" x14ac:dyDescent="0.3">
      <c r="P563772" s="83"/>
    </row>
    <row r="563773" spans="16:16" x14ac:dyDescent="0.3">
      <c r="P563773" s="83"/>
    </row>
    <row r="563774" spans="16:16" x14ac:dyDescent="0.3">
      <c r="P563774" s="83"/>
    </row>
    <row r="563775" spans="16:16" x14ac:dyDescent="0.3">
      <c r="P563775" s="83"/>
    </row>
    <row r="563776" spans="16:16" x14ac:dyDescent="0.3">
      <c r="P563776" s="83"/>
    </row>
    <row r="563777" spans="16:16" x14ac:dyDescent="0.3">
      <c r="P563777" s="83"/>
    </row>
    <row r="563778" spans="16:16" x14ac:dyDescent="0.3">
      <c r="P563778" s="83"/>
    </row>
    <row r="563779" spans="16:16" x14ac:dyDescent="0.3">
      <c r="P563779" s="83"/>
    </row>
    <row r="563780" spans="16:16" x14ac:dyDescent="0.3">
      <c r="P563780" s="83"/>
    </row>
    <row r="563781" spans="16:16" x14ac:dyDescent="0.3">
      <c r="P563781" s="83"/>
    </row>
    <row r="563782" spans="16:16" x14ac:dyDescent="0.3">
      <c r="P563782" s="83"/>
    </row>
    <row r="563783" spans="16:16" x14ac:dyDescent="0.3">
      <c r="P563783" s="83"/>
    </row>
    <row r="563784" spans="16:16" x14ac:dyDescent="0.3">
      <c r="P563784" s="83"/>
    </row>
    <row r="563785" spans="16:16" x14ac:dyDescent="0.3">
      <c r="P563785" s="83"/>
    </row>
    <row r="563786" spans="16:16" x14ac:dyDescent="0.3">
      <c r="P563786" s="83"/>
    </row>
    <row r="563787" spans="16:16" x14ac:dyDescent="0.3">
      <c r="P563787" s="83"/>
    </row>
    <row r="563788" spans="16:16" x14ac:dyDescent="0.3">
      <c r="P563788" s="83"/>
    </row>
    <row r="563789" spans="16:16" x14ac:dyDescent="0.3">
      <c r="P563789" s="83"/>
    </row>
    <row r="563790" spans="16:16" x14ac:dyDescent="0.3">
      <c r="P563790" s="83"/>
    </row>
    <row r="563791" spans="16:16" x14ac:dyDescent="0.3">
      <c r="P563791" s="83"/>
    </row>
    <row r="563792" spans="16:16" x14ac:dyDescent="0.3">
      <c r="P563792" s="83"/>
    </row>
    <row r="563793" spans="16:16" x14ac:dyDescent="0.3">
      <c r="P563793" s="83"/>
    </row>
    <row r="563794" spans="16:16" x14ac:dyDescent="0.3">
      <c r="P563794" s="83"/>
    </row>
    <row r="563795" spans="16:16" x14ac:dyDescent="0.3">
      <c r="P563795" s="83"/>
    </row>
    <row r="563796" spans="16:16" x14ac:dyDescent="0.3">
      <c r="P563796" s="83"/>
    </row>
    <row r="563797" spans="16:16" x14ac:dyDescent="0.3">
      <c r="P563797" s="83"/>
    </row>
    <row r="563798" spans="16:16" x14ac:dyDescent="0.3">
      <c r="P563798" s="83"/>
    </row>
    <row r="563799" spans="16:16" x14ac:dyDescent="0.3">
      <c r="P563799" s="83"/>
    </row>
    <row r="563800" spans="16:16" x14ac:dyDescent="0.3">
      <c r="P563800" s="83"/>
    </row>
    <row r="563801" spans="16:16" x14ac:dyDescent="0.3">
      <c r="P563801" s="83"/>
    </row>
    <row r="563802" spans="16:16" x14ac:dyDescent="0.3">
      <c r="P563802" s="83"/>
    </row>
    <row r="563803" spans="16:16" x14ac:dyDescent="0.3">
      <c r="P563803" s="83"/>
    </row>
    <row r="563804" spans="16:16" x14ac:dyDescent="0.3">
      <c r="P563804" s="83"/>
    </row>
    <row r="563805" spans="16:16" x14ac:dyDescent="0.3">
      <c r="P563805" s="83"/>
    </row>
    <row r="563806" spans="16:16" x14ac:dyDescent="0.3">
      <c r="P563806" s="83"/>
    </row>
    <row r="563807" spans="16:16" x14ac:dyDescent="0.3">
      <c r="P563807" s="83"/>
    </row>
    <row r="563808" spans="16:16" x14ac:dyDescent="0.3">
      <c r="P563808" s="83"/>
    </row>
    <row r="563809" spans="16:16" x14ac:dyDescent="0.3">
      <c r="P563809" s="83"/>
    </row>
    <row r="563810" spans="16:16" x14ac:dyDescent="0.3">
      <c r="P563810" s="83"/>
    </row>
    <row r="563811" spans="16:16" x14ac:dyDescent="0.3">
      <c r="P563811" s="83"/>
    </row>
    <row r="563812" spans="16:16" x14ac:dyDescent="0.3">
      <c r="P563812" s="83"/>
    </row>
    <row r="563813" spans="16:16" x14ac:dyDescent="0.3">
      <c r="P563813" s="83"/>
    </row>
    <row r="563814" spans="16:16" x14ac:dyDescent="0.3">
      <c r="P563814" s="83"/>
    </row>
    <row r="563815" spans="16:16" x14ac:dyDescent="0.3">
      <c r="P563815" s="83"/>
    </row>
    <row r="563816" spans="16:16" x14ac:dyDescent="0.3">
      <c r="P563816" s="83"/>
    </row>
    <row r="563817" spans="16:16" x14ac:dyDescent="0.3">
      <c r="P563817" s="83"/>
    </row>
    <row r="563818" spans="16:16" x14ac:dyDescent="0.3">
      <c r="P563818" s="83"/>
    </row>
    <row r="563819" spans="16:16" x14ac:dyDescent="0.3">
      <c r="P563819" s="83"/>
    </row>
    <row r="563820" spans="16:16" x14ac:dyDescent="0.3">
      <c r="P563820" s="83"/>
    </row>
    <row r="563821" spans="16:16" x14ac:dyDescent="0.3">
      <c r="P563821" s="83"/>
    </row>
    <row r="563822" spans="16:16" x14ac:dyDescent="0.3">
      <c r="P563822" s="83"/>
    </row>
    <row r="563823" spans="16:16" x14ac:dyDescent="0.3">
      <c r="P563823" s="83"/>
    </row>
    <row r="563824" spans="16:16" x14ac:dyDescent="0.3">
      <c r="P563824" s="83"/>
    </row>
    <row r="563825" spans="16:16" x14ac:dyDescent="0.3">
      <c r="P563825" s="83"/>
    </row>
    <row r="563826" spans="16:16" x14ac:dyDescent="0.3">
      <c r="P563826" s="83"/>
    </row>
    <row r="563827" spans="16:16" x14ac:dyDescent="0.3">
      <c r="P563827" s="83"/>
    </row>
    <row r="563828" spans="16:16" x14ac:dyDescent="0.3">
      <c r="P563828" s="83"/>
    </row>
    <row r="563829" spans="16:16" x14ac:dyDescent="0.3">
      <c r="P563829" s="83"/>
    </row>
    <row r="563830" spans="16:16" x14ac:dyDescent="0.3">
      <c r="P563830" s="83"/>
    </row>
    <row r="563831" spans="16:16" x14ac:dyDescent="0.3">
      <c r="P563831" s="83"/>
    </row>
    <row r="563832" spans="16:16" x14ac:dyDescent="0.3">
      <c r="P563832" s="83"/>
    </row>
    <row r="563833" spans="16:16" x14ac:dyDescent="0.3">
      <c r="P563833" s="83"/>
    </row>
    <row r="563834" spans="16:16" x14ac:dyDescent="0.3">
      <c r="P563834" s="83"/>
    </row>
    <row r="563835" spans="16:16" x14ac:dyDescent="0.3">
      <c r="P563835" s="83"/>
    </row>
    <row r="563836" spans="16:16" x14ac:dyDescent="0.3">
      <c r="P563836" s="83"/>
    </row>
    <row r="563837" spans="16:16" x14ac:dyDescent="0.3">
      <c r="P563837" s="83"/>
    </row>
    <row r="563838" spans="16:16" x14ac:dyDescent="0.3">
      <c r="P563838" s="83"/>
    </row>
    <row r="563839" spans="16:16" x14ac:dyDescent="0.3">
      <c r="P563839" s="83"/>
    </row>
    <row r="563840" spans="16:16" x14ac:dyDescent="0.3">
      <c r="P563840" s="83"/>
    </row>
    <row r="563841" spans="16:16" x14ac:dyDescent="0.3">
      <c r="P563841" s="83"/>
    </row>
    <row r="563842" spans="16:16" x14ac:dyDescent="0.3">
      <c r="P563842" s="83"/>
    </row>
    <row r="563843" spans="16:16" x14ac:dyDescent="0.3">
      <c r="P563843" s="83"/>
    </row>
    <row r="563844" spans="16:16" x14ac:dyDescent="0.3">
      <c r="P563844" s="83"/>
    </row>
    <row r="563845" spans="16:16" x14ac:dyDescent="0.3">
      <c r="P563845" s="83"/>
    </row>
    <row r="563846" spans="16:16" x14ac:dyDescent="0.3">
      <c r="P563846" s="83"/>
    </row>
    <row r="563847" spans="16:16" x14ac:dyDescent="0.3">
      <c r="P563847" s="83"/>
    </row>
    <row r="563848" spans="16:16" x14ac:dyDescent="0.3">
      <c r="P563848" s="83"/>
    </row>
    <row r="563849" spans="16:16" x14ac:dyDescent="0.3">
      <c r="P563849" s="83"/>
    </row>
    <row r="563850" spans="16:16" x14ac:dyDescent="0.3">
      <c r="P563850" s="83"/>
    </row>
    <row r="563851" spans="16:16" x14ac:dyDescent="0.3">
      <c r="P563851" s="83"/>
    </row>
    <row r="563852" spans="16:16" x14ac:dyDescent="0.3">
      <c r="P563852" s="83"/>
    </row>
    <row r="563853" spans="16:16" x14ac:dyDescent="0.3">
      <c r="P563853" s="83"/>
    </row>
    <row r="563854" spans="16:16" x14ac:dyDescent="0.3">
      <c r="P563854" s="83"/>
    </row>
    <row r="563855" spans="16:16" x14ac:dyDescent="0.3">
      <c r="P563855" s="83"/>
    </row>
    <row r="563856" spans="16:16" x14ac:dyDescent="0.3">
      <c r="P563856" s="83"/>
    </row>
    <row r="563857" spans="16:16" x14ac:dyDescent="0.3">
      <c r="P563857" s="83"/>
    </row>
    <row r="563858" spans="16:16" x14ac:dyDescent="0.3">
      <c r="P563858" s="83"/>
    </row>
    <row r="563859" spans="16:16" x14ac:dyDescent="0.3">
      <c r="P563859" s="83"/>
    </row>
    <row r="563860" spans="16:16" x14ac:dyDescent="0.3">
      <c r="P563860" s="83"/>
    </row>
    <row r="563861" spans="16:16" x14ac:dyDescent="0.3">
      <c r="P563861" s="83"/>
    </row>
    <row r="563862" spans="16:16" x14ac:dyDescent="0.3">
      <c r="P563862" s="83"/>
    </row>
    <row r="563863" spans="16:16" x14ac:dyDescent="0.3">
      <c r="P563863" s="83"/>
    </row>
    <row r="563864" spans="16:16" x14ac:dyDescent="0.3">
      <c r="P563864" s="83"/>
    </row>
    <row r="563865" spans="16:16" x14ac:dyDescent="0.3">
      <c r="P563865" s="83"/>
    </row>
    <row r="563866" spans="16:16" x14ac:dyDescent="0.3">
      <c r="P563866" s="83"/>
    </row>
    <row r="563867" spans="16:16" x14ac:dyDescent="0.3">
      <c r="P563867" s="83"/>
    </row>
    <row r="563868" spans="16:16" x14ac:dyDescent="0.3">
      <c r="P563868" s="83"/>
    </row>
    <row r="563869" spans="16:16" x14ac:dyDescent="0.3">
      <c r="P563869" s="83"/>
    </row>
    <row r="563870" spans="16:16" x14ac:dyDescent="0.3">
      <c r="P563870" s="83"/>
    </row>
    <row r="563871" spans="16:16" x14ac:dyDescent="0.3">
      <c r="P563871" s="83"/>
    </row>
    <row r="563872" spans="16:16" x14ac:dyDescent="0.3">
      <c r="P563872" s="83"/>
    </row>
    <row r="563873" spans="16:16" x14ac:dyDescent="0.3">
      <c r="P563873" s="83"/>
    </row>
    <row r="563874" spans="16:16" x14ac:dyDescent="0.3">
      <c r="P563874" s="83"/>
    </row>
    <row r="563875" spans="16:16" x14ac:dyDescent="0.3">
      <c r="P563875" s="83"/>
    </row>
    <row r="563876" spans="16:16" x14ac:dyDescent="0.3">
      <c r="P563876" s="83"/>
    </row>
    <row r="563877" spans="16:16" x14ac:dyDescent="0.3">
      <c r="P563877" s="83"/>
    </row>
    <row r="563878" spans="16:16" x14ac:dyDescent="0.3">
      <c r="P563878" s="83"/>
    </row>
    <row r="563879" spans="16:16" x14ac:dyDescent="0.3">
      <c r="P563879" s="83"/>
    </row>
    <row r="563880" spans="16:16" x14ac:dyDescent="0.3">
      <c r="P563880" s="83"/>
    </row>
    <row r="563881" spans="16:16" x14ac:dyDescent="0.3">
      <c r="P563881" s="83"/>
    </row>
    <row r="563882" spans="16:16" x14ac:dyDescent="0.3">
      <c r="P563882" s="83"/>
    </row>
    <row r="563883" spans="16:16" x14ac:dyDescent="0.3">
      <c r="P563883" s="83"/>
    </row>
    <row r="563884" spans="16:16" x14ac:dyDescent="0.3">
      <c r="P563884" s="83"/>
    </row>
    <row r="563885" spans="16:16" x14ac:dyDescent="0.3">
      <c r="P563885" s="83"/>
    </row>
    <row r="563886" spans="16:16" x14ac:dyDescent="0.3">
      <c r="P563886" s="83"/>
    </row>
    <row r="563887" spans="16:16" x14ac:dyDescent="0.3">
      <c r="P563887" s="83"/>
    </row>
    <row r="563888" spans="16:16" x14ac:dyDescent="0.3">
      <c r="P563888" s="83"/>
    </row>
    <row r="563889" spans="16:16" x14ac:dyDescent="0.3">
      <c r="P563889" s="83"/>
    </row>
    <row r="563890" spans="16:16" x14ac:dyDescent="0.3">
      <c r="P563890" s="83"/>
    </row>
    <row r="563891" spans="16:16" x14ac:dyDescent="0.3">
      <c r="P563891" s="83"/>
    </row>
    <row r="563892" spans="16:16" x14ac:dyDescent="0.3">
      <c r="P563892" s="83"/>
    </row>
    <row r="563893" spans="16:16" x14ac:dyDescent="0.3">
      <c r="P563893" s="83"/>
    </row>
    <row r="563894" spans="16:16" x14ac:dyDescent="0.3">
      <c r="P563894" s="83"/>
    </row>
    <row r="563895" spans="16:16" x14ac:dyDescent="0.3">
      <c r="P563895" s="83"/>
    </row>
    <row r="563896" spans="16:16" x14ac:dyDescent="0.3">
      <c r="P563896" s="83"/>
    </row>
    <row r="563897" spans="16:16" x14ac:dyDescent="0.3">
      <c r="P563897" s="83"/>
    </row>
    <row r="563898" spans="16:16" x14ac:dyDescent="0.3">
      <c r="P563898" s="83"/>
    </row>
    <row r="563899" spans="16:16" x14ac:dyDescent="0.3">
      <c r="P563899" s="83"/>
    </row>
    <row r="563900" spans="16:16" x14ac:dyDescent="0.3">
      <c r="P563900" s="83"/>
    </row>
    <row r="563901" spans="16:16" x14ac:dyDescent="0.3">
      <c r="P563901" s="83"/>
    </row>
    <row r="563902" spans="16:16" x14ac:dyDescent="0.3">
      <c r="P563902" s="83"/>
    </row>
    <row r="563903" spans="16:16" x14ac:dyDescent="0.3">
      <c r="P563903" s="83"/>
    </row>
    <row r="563904" spans="16:16" x14ac:dyDescent="0.3">
      <c r="P563904" s="83"/>
    </row>
    <row r="563905" spans="16:16" x14ac:dyDescent="0.3">
      <c r="P563905" s="83"/>
    </row>
    <row r="563906" spans="16:16" x14ac:dyDescent="0.3">
      <c r="P563906" s="83"/>
    </row>
    <row r="563907" spans="16:16" x14ac:dyDescent="0.3">
      <c r="P563907" s="83"/>
    </row>
    <row r="563908" spans="16:16" x14ac:dyDescent="0.3">
      <c r="P563908" s="83"/>
    </row>
    <row r="563909" spans="16:16" x14ac:dyDescent="0.3">
      <c r="P563909" s="83"/>
    </row>
    <row r="563910" spans="16:16" x14ac:dyDescent="0.3">
      <c r="P563910" s="83"/>
    </row>
    <row r="563911" spans="16:16" x14ac:dyDescent="0.3">
      <c r="P563911" s="83"/>
    </row>
    <row r="563912" spans="16:16" x14ac:dyDescent="0.3">
      <c r="P563912" s="83"/>
    </row>
    <row r="563913" spans="16:16" x14ac:dyDescent="0.3">
      <c r="P563913" s="83"/>
    </row>
    <row r="563914" spans="16:16" x14ac:dyDescent="0.3">
      <c r="P563914" s="83"/>
    </row>
    <row r="563915" spans="16:16" x14ac:dyDescent="0.3">
      <c r="P563915" s="83"/>
    </row>
    <row r="563916" spans="16:16" x14ac:dyDescent="0.3">
      <c r="P563916" s="83"/>
    </row>
    <row r="563917" spans="16:16" x14ac:dyDescent="0.3">
      <c r="P563917" s="83"/>
    </row>
    <row r="563918" spans="16:16" x14ac:dyDescent="0.3">
      <c r="P563918" s="83"/>
    </row>
    <row r="563919" spans="16:16" x14ac:dyDescent="0.3">
      <c r="P563919" s="83"/>
    </row>
    <row r="563920" spans="16:16" x14ac:dyDescent="0.3">
      <c r="P563920" s="83"/>
    </row>
    <row r="563921" spans="16:16" x14ac:dyDescent="0.3">
      <c r="P563921" s="83"/>
    </row>
    <row r="563922" spans="16:16" x14ac:dyDescent="0.3">
      <c r="P563922" s="83"/>
    </row>
    <row r="563923" spans="16:16" x14ac:dyDescent="0.3">
      <c r="P563923" s="83"/>
    </row>
    <row r="563924" spans="16:16" x14ac:dyDescent="0.3">
      <c r="P563924" s="83"/>
    </row>
    <row r="563925" spans="16:16" x14ac:dyDescent="0.3">
      <c r="P563925" s="83"/>
    </row>
    <row r="563926" spans="16:16" x14ac:dyDescent="0.3">
      <c r="P563926" s="83"/>
    </row>
    <row r="563927" spans="16:16" x14ac:dyDescent="0.3">
      <c r="P563927" s="83"/>
    </row>
    <row r="563928" spans="16:16" x14ac:dyDescent="0.3">
      <c r="P563928" s="83"/>
    </row>
    <row r="563929" spans="16:16" x14ac:dyDescent="0.3">
      <c r="P563929" s="83"/>
    </row>
    <row r="563930" spans="16:16" x14ac:dyDescent="0.3">
      <c r="P563930" s="83"/>
    </row>
    <row r="563931" spans="16:16" x14ac:dyDescent="0.3">
      <c r="P563931" s="83"/>
    </row>
    <row r="563932" spans="16:16" x14ac:dyDescent="0.3">
      <c r="P563932" s="83"/>
    </row>
    <row r="563933" spans="16:16" x14ac:dyDescent="0.3">
      <c r="P563933" s="83"/>
    </row>
    <row r="563934" spans="16:16" x14ac:dyDescent="0.3">
      <c r="P563934" s="83"/>
    </row>
    <row r="563935" spans="16:16" x14ac:dyDescent="0.3">
      <c r="P563935" s="83"/>
    </row>
    <row r="563936" spans="16:16" x14ac:dyDescent="0.3">
      <c r="P563936" s="83"/>
    </row>
    <row r="563937" spans="16:16" x14ac:dyDescent="0.3">
      <c r="P563937" s="83"/>
    </row>
    <row r="563938" spans="16:16" x14ac:dyDescent="0.3">
      <c r="P563938" s="83"/>
    </row>
    <row r="563939" spans="16:16" x14ac:dyDescent="0.3">
      <c r="P563939" s="83"/>
    </row>
    <row r="563940" spans="16:16" x14ac:dyDescent="0.3">
      <c r="P563940" s="83"/>
    </row>
    <row r="563941" spans="16:16" x14ac:dyDescent="0.3">
      <c r="P563941" s="83"/>
    </row>
    <row r="563942" spans="16:16" x14ac:dyDescent="0.3">
      <c r="P563942" s="83"/>
    </row>
    <row r="563943" spans="16:16" x14ac:dyDescent="0.3">
      <c r="P563943" s="83"/>
    </row>
    <row r="563944" spans="16:16" x14ac:dyDescent="0.3">
      <c r="P563944" s="83"/>
    </row>
    <row r="563945" spans="16:16" x14ac:dyDescent="0.3">
      <c r="P563945" s="83"/>
    </row>
    <row r="563946" spans="16:16" x14ac:dyDescent="0.3">
      <c r="P563946" s="83"/>
    </row>
    <row r="563947" spans="16:16" x14ac:dyDescent="0.3">
      <c r="P563947" s="83"/>
    </row>
    <row r="563948" spans="16:16" x14ac:dyDescent="0.3">
      <c r="P563948" s="83"/>
    </row>
    <row r="563949" spans="16:16" x14ac:dyDescent="0.3">
      <c r="P563949" s="83"/>
    </row>
    <row r="563950" spans="16:16" x14ac:dyDescent="0.3">
      <c r="P563950" s="83"/>
    </row>
    <row r="563951" spans="16:16" x14ac:dyDescent="0.3">
      <c r="P563951" s="83"/>
    </row>
    <row r="563952" spans="16:16" x14ac:dyDescent="0.3">
      <c r="P563952" s="83"/>
    </row>
    <row r="563953" spans="16:16" x14ac:dyDescent="0.3">
      <c r="P563953" s="83"/>
    </row>
    <row r="563954" spans="16:16" x14ac:dyDescent="0.3">
      <c r="P563954" s="83"/>
    </row>
    <row r="563955" spans="16:16" x14ac:dyDescent="0.3">
      <c r="P563955" s="83"/>
    </row>
    <row r="563956" spans="16:16" x14ac:dyDescent="0.3">
      <c r="P563956" s="83"/>
    </row>
    <row r="563957" spans="16:16" x14ac:dyDescent="0.3">
      <c r="P563957" s="83"/>
    </row>
    <row r="563958" spans="16:16" x14ac:dyDescent="0.3">
      <c r="P563958" s="83"/>
    </row>
    <row r="563959" spans="16:16" x14ac:dyDescent="0.3">
      <c r="P563959" s="83"/>
    </row>
    <row r="563960" spans="16:16" x14ac:dyDescent="0.3">
      <c r="P563960" s="83"/>
    </row>
    <row r="563961" spans="16:16" x14ac:dyDescent="0.3">
      <c r="P563961" s="83"/>
    </row>
    <row r="563962" spans="16:16" x14ac:dyDescent="0.3">
      <c r="P563962" s="83"/>
    </row>
    <row r="563963" spans="16:16" x14ac:dyDescent="0.3">
      <c r="P563963" s="83"/>
    </row>
    <row r="563964" spans="16:16" x14ac:dyDescent="0.3">
      <c r="P563964" s="83"/>
    </row>
    <row r="563965" spans="16:16" x14ac:dyDescent="0.3">
      <c r="P563965" s="83"/>
    </row>
    <row r="563966" spans="16:16" x14ac:dyDescent="0.3">
      <c r="P563966" s="83"/>
    </row>
    <row r="563967" spans="16:16" x14ac:dyDescent="0.3">
      <c r="P563967" s="83"/>
    </row>
    <row r="563968" spans="16:16" x14ac:dyDescent="0.3">
      <c r="P563968" s="83"/>
    </row>
    <row r="563969" spans="16:16" x14ac:dyDescent="0.3">
      <c r="P563969" s="83"/>
    </row>
    <row r="563970" spans="16:16" x14ac:dyDescent="0.3">
      <c r="P563970" s="83"/>
    </row>
    <row r="563971" spans="16:16" x14ac:dyDescent="0.3">
      <c r="P563971" s="83"/>
    </row>
    <row r="563972" spans="16:16" x14ac:dyDescent="0.3">
      <c r="P563972" s="83"/>
    </row>
    <row r="563973" spans="16:16" x14ac:dyDescent="0.3">
      <c r="P563973" s="83"/>
    </row>
    <row r="563974" spans="16:16" x14ac:dyDescent="0.3">
      <c r="P563974" s="83"/>
    </row>
    <row r="563975" spans="16:16" x14ac:dyDescent="0.3">
      <c r="P563975" s="83"/>
    </row>
    <row r="563976" spans="16:16" x14ac:dyDescent="0.3">
      <c r="P563976" s="83"/>
    </row>
    <row r="563977" spans="16:16" x14ac:dyDescent="0.3">
      <c r="P563977" s="83"/>
    </row>
    <row r="563978" spans="16:16" x14ac:dyDescent="0.3">
      <c r="P563978" s="83"/>
    </row>
    <row r="563979" spans="16:16" x14ac:dyDescent="0.3">
      <c r="P563979" s="83"/>
    </row>
    <row r="563980" spans="16:16" x14ac:dyDescent="0.3">
      <c r="P563980" s="83"/>
    </row>
    <row r="563981" spans="16:16" x14ac:dyDescent="0.3">
      <c r="P563981" s="83"/>
    </row>
    <row r="563982" spans="16:16" x14ac:dyDescent="0.3">
      <c r="P563982" s="83"/>
    </row>
    <row r="563983" spans="16:16" x14ac:dyDescent="0.3">
      <c r="P563983" s="83"/>
    </row>
    <row r="563984" spans="16:16" x14ac:dyDescent="0.3">
      <c r="P563984" s="83"/>
    </row>
    <row r="563985" spans="16:16" x14ac:dyDescent="0.3">
      <c r="P563985" s="83"/>
    </row>
    <row r="563986" spans="16:16" x14ac:dyDescent="0.3">
      <c r="P563986" s="83"/>
    </row>
    <row r="563987" spans="16:16" x14ac:dyDescent="0.3">
      <c r="P563987" s="83"/>
    </row>
    <row r="563988" spans="16:16" x14ac:dyDescent="0.3">
      <c r="P563988" s="83"/>
    </row>
    <row r="563989" spans="16:16" x14ac:dyDescent="0.3">
      <c r="P563989" s="83"/>
    </row>
    <row r="563990" spans="16:16" x14ac:dyDescent="0.3">
      <c r="P563990" s="83"/>
    </row>
    <row r="563991" spans="16:16" x14ac:dyDescent="0.3">
      <c r="P563991" s="83"/>
    </row>
    <row r="563992" spans="16:16" x14ac:dyDescent="0.3">
      <c r="P563992" s="83"/>
    </row>
    <row r="563993" spans="16:16" x14ac:dyDescent="0.3">
      <c r="P563993" s="83"/>
    </row>
    <row r="563994" spans="16:16" x14ac:dyDescent="0.3">
      <c r="P563994" s="83"/>
    </row>
    <row r="563995" spans="16:16" x14ac:dyDescent="0.3">
      <c r="P563995" s="83"/>
    </row>
    <row r="563996" spans="16:16" x14ac:dyDescent="0.3">
      <c r="P563996" s="83"/>
    </row>
    <row r="563997" spans="16:16" x14ac:dyDescent="0.3">
      <c r="P563997" s="83"/>
    </row>
    <row r="563998" spans="16:16" x14ac:dyDescent="0.3">
      <c r="P563998" s="83"/>
    </row>
    <row r="563999" spans="16:16" x14ac:dyDescent="0.3">
      <c r="P563999" s="83"/>
    </row>
    <row r="564000" spans="16:16" x14ac:dyDescent="0.3">
      <c r="P564000" s="83"/>
    </row>
    <row r="564001" spans="16:16" x14ac:dyDescent="0.3">
      <c r="P564001" s="83"/>
    </row>
    <row r="564002" spans="16:16" x14ac:dyDescent="0.3">
      <c r="P564002" s="83"/>
    </row>
    <row r="564003" spans="16:16" x14ac:dyDescent="0.3">
      <c r="P564003" s="83"/>
    </row>
    <row r="564004" spans="16:16" x14ac:dyDescent="0.3">
      <c r="P564004" s="83"/>
    </row>
    <row r="564005" spans="16:16" x14ac:dyDescent="0.3">
      <c r="P564005" s="83"/>
    </row>
    <row r="564006" spans="16:16" x14ac:dyDescent="0.3">
      <c r="P564006" s="83"/>
    </row>
    <row r="564007" spans="16:16" x14ac:dyDescent="0.3">
      <c r="P564007" s="83"/>
    </row>
    <row r="564008" spans="16:16" x14ac:dyDescent="0.3">
      <c r="P564008" s="83"/>
    </row>
    <row r="564009" spans="16:16" x14ac:dyDescent="0.3">
      <c r="P564009" s="83"/>
    </row>
    <row r="564010" spans="16:16" x14ac:dyDescent="0.3">
      <c r="P564010" s="83"/>
    </row>
    <row r="564011" spans="16:16" x14ac:dyDescent="0.3">
      <c r="P564011" s="83"/>
    </row>
    <row r="564012" spans="16:16" x14ac:dyDescent="0.3">
      <c r="P564012" s="83"/>
    </row>
    <row r="564013" spans="16:16" x14ac:dyDescent="0.3">
      <c r="P564013" s="83"/>
    </row>
    <row r="564014" spans="16:16" x14ac:dyDescent="0.3">
      <c r="P564014" s="83"/>
    </row>
    <row r="564015" spans="16:16" x14ac:dyDescent="0.3">
      <c r="P564015" s="83"/>
    </row>
    <row r="564016" spans="16:16" x14ac:dyDescent="0.3">
      <c r="P564016" s="83"/>
    </row>
    <row r="564017" spans="16:16" x14ac:dyDescent="0.3">
      <c r="P564017" s="83"/>
    </row>
    <row r="564018" spans="16:16" x14ac:dyDescent="0.3">
      <c r="P564018" s="83"/>
    </row>
    <row r="564019" spans="16:16" x14ac:dyDescent="0.3">
      <c r="P564019" s="83"/>
    </row>
    <row r="564020" spans="16:16" x14ac:dyDescent="0.3">
      <c r="P564020" s="83"/>
    </row>
    <row r="564021" spans="16:16" x14ac:dyDescent="0.3">
      <c r="P564021" s="83"/>
    </row>
    <row r="564022" spans="16:16" x14ac:dyDescent="0.3">
      <c r="P564022" s="83"/>
    </row>
    <row r="564023" spans="16:16" x14ac:dyDescent="0.3">
      <c r="P564023" s="83"/>
    </row>
    <row r="564024" spans="16:16" x14ac:dyDescent="0.3">
      <c r="P564024" s="83"/>
    </row>
    <row r="564025" spans="16:16" x14ac:dyDescent="0.3">
      <c r="P564025" s="83"/>
    </row>
    <row r="564026" spans="16:16" x14ac:dyDescent="0.3">
      <c r="P564026" s="83"/>
    </row>
    <row r="564027" spans="16:16" x14ac:dyDescent="0.3">
      <c r="P564027" s="83"/>
    </row>
    <row r="564028" spans="16:16" x14ac:dyDescent="0.3">
      <c r="P564028" s="83"/>
    </row>
    <row r="564029" spans="16:16" x14ac:dyDescent="0.3">
      <c r="P564029" s="83"/>
    </row>
    <row r="564030" spans="16:16" x14ac:dyDescent="0.3">
      <c r="P564030" s="83"/>
    </row>
    <row r="564031" spans="16:16" x14ac:dyDescent="0.3">
      <c r="P564031" s="83"/>
    </row>
    <row r="564032" spans="16:16" x14ac:dyDescent="0.3">
      <c r="P564032" s="83"/>
    </row>
    <row r="564033" spans="16:16" x14ac:dyDescent="0.3">
      <c r="P564033" s="83"/>
    </row>
    <row r="564034" spans="16:16" x14ac:dyDescent="0.3">
      <c r="P564034" s="83"/>
    </row>
    <row r="564035" spans="16:16" x14ac:dyDescent="0.3">
      <c r="P564035" s="83"/>
    </row>
    <row r="564036" spans="16:16" x14ac:dyDescent="0.3">
      <c r="P564036" s="83"/>
    </row>
    <row r="564037" spans="16:16" x14ac:dyDescent="0.3">
      <c r="P564037" s="83"/>
    </row>
    <row r="564038" spans="16:16" x14ac:dyDescent="0.3">
      <c r="P564038" s="83"/>
    </row>
    <row r="564039" spans="16:16" x14ac:dyDescent="0.3">
      <c r="P564039" s="83"/>
    </row>
    <row r="564040" spans="16:16" x14ac:dyDescent="0.3">
      <c r="P564040" s="83"/>
    </row>
    <row r="564041" spans="16:16" x14ac:dyDescent="0.3">
      <c r="P564041" s="83"/>
    </row>
    <row r="564042" spans="16:16" x14ac:dyDescent="0.3">
      <c r="P564042" s="83"/>
    </row>
    <row r="564043" spans="16:16" x14ac:dyDescent="0.3">
      <c r="P564043" s="83"/>
    </row>
    <row r="564044" spans="16:16" x14ac:dyDescent="0.3">
      <c r="P564044" s="83"/>
    </row>
    <row r="564045" spans="16:16" x14ac:dyDescent="0.3">
      <c r="P564045" s="83"/>
    </row>
    <row r="564046" spans="16:16" x14ac:dyDescent="0.3">
      <c r="P564046" s="83"/>
    </row>
    <row r="564047" spans="16:16" x14ac:dyDescent="0.3">
      <c r="P564047" s="83"/>
    </row>
    <row r="564048" spans="16:16" x14ac:dyDescent="0.3">
      <c r="P564048" s="83"/>
    </row>
    <row r="564049" spans="16:16" x14ac:dyDescent="0.3">
      <c r="P564049" s="83"/>
    </row>
    <row r="564050" spans="16:16" x14ac:dyDescent="0.3">
      <c r="P564050" s="83"/>
    </row>
    <row r="564051" spans="16:16" x14ac:dyDescent="0.3">
      <c r="P564051" s="83"/>
    </row>
    <row r="564052" spans="16:16" x14ac:dyDescent="0.3">
      <c r="P564052" s="83"/>
    </row>
    <row r="564053" spans="16:16" x14ac:dyDescent="0.3">
      <c r="P564053" s="83"/>
    </row>
    <row r="564054" spans="16:16" x14ac:dyDescent="0.3">
      <c r="P564054" s="83"/>
    </row>
    <row r="564055" spans="16:16" x14ac:dyDescent="0.3">
      <c r="P564055" s="83"/>
    </row>
    <row r="564056" spans="16:16" x14ac:dyDescent="0.3">
      <c r="P564056" s="83"/>
    </row>
    <row r="564057" spans="16:16" x14ac:dyDescent="0.3">
      <c r="P564057" s="83"/>
    </row>
    <row r="564058" spans="16:16" x14ac:dyDescent="0.3">
      <c r="P564058" s="83"/>
    </row>
    <row r="564059" spans="16:16" x14ac:dyDescent="0.3">
      <c r="P564059" s="83"/>
    </row>
    <row r="564060" spans="16:16" x14ac:dyDescent="0.3">
      <c r="P564060" s="83"/>
    </row>
    <row r="564061" spans="16:16" x14ac:dyDescent="0.3">
      <c r="P564061" s="83"/>
    </row>
    <row r="564062" spans="16:16" x14ac:dyDescent="0.3">
      <c r="P564062" s="83"/>
    </row>
    <row r="564063" spans="16:16" x14ac:dyDescent="0.3">
      <c r="P564063" s="83"/>
    </row>
    <row r="564064" spans="16:16" x14ac:dyDescent="0.3">
      <c r="P564064" s="83"/>
    </row>
    <row r="564065" spans="16:16" x14ac:dyDescent="0.3">
      <c r="P564065" s="83"/>
    </row>
    <row r="564066" spans="16:16" x14ac:dyDescent="0.3">
      <c r="P564066" s="83"/>
    </row>
    <row r="564067" spans="16:16" x14ac:dyDescent="0.3">
      <c r="P564067" s="83"/>
    </row>
    <row r="564068" spans="16:16" x14ac:dyDescent="0.3">
      <c r="P564068" s="83"/>
    </row>
    <row r="564069" spans="16:16" x14ac:dyDescent="0.3">
      <c r="P564069" s="83"/>
    </row>
    <row r="564070" spans="16:16" x14ac:dyDescent="0.3">
      <c r="P564070" s="83"/>
    </row>
    <row r="564071" spans="16:16" x14ac:dyDescent="0.3">
      <c r="P564071" s="83"/>
    </row>
    <row r="564072" spans="16:16" x14ac:dyDescent="0.3">
      <c r="P564072" s="83"/>
    </row>
    <row r="564073" spans="16:16" x14ac:dyDescent="0.3">
      <c r="P564073" s="83"/>
    </row>
    <row r="564074" spans="16:16" x14ac:dyDescent="0.3">
      <c r="P564074" s="83"/>
    </row>
    <row r="564075" spans="16:16" x14ac:dyDescent="0.3">
      <c r="P564075" s="83"/>
    </row>
    <row r="564076" spans="16:16" x14ac:dyDescent="0.3">
      <c r="P564076" s="83"/>
    </row>
    <row r="564077" spans="16:16" x14ac:dyDescent="0.3">
      <c r="P564077" s="83"/>
    </row>
    <row r="564078" spans="16:16" x14ac:dyDescent="0.3">
      <c r="P564078" s="83"/>
    </row>
    <row r="564079" spans="16:16" x14ac:dyDescent="0.3">
      <c r="P564079" s="83"/>
    </row>
    <row r="564080" spans="16:16" x14ac:dyDescent="0.3">
      <c r="P564080" s="83"/>
    </row>
    <row r="564081" spans="16:16" x14ac:dyDescent="0.3">
      <c r="P564081" s="83"/>
    </row>
    <row r="564082" spans="16:16" x14ac:dyDescent="0.3">
      <c r="P564082" s="83"/>
    </row>
    <row r="564083" spans="16:16" x14ac:dyDescent="0.3">
      <c r="P564083" s="83"/>
    </row>
    <row r="564084" spans="16:16" x14ac:dyDescent="0.3">
      <c r="P564084" s="83"/>
    </row>
    <row r="564085" spans="16:16" x14ac:dyDescent="0.3">
      <c r="P564085" s="83"/>
    </row>
    <row r="564086" spans="16:16" x14ac:dyDescent="0.3">
      <c r="P564086" s="83"/>
    </row>
    <row r="564087" spans="16:16" x14ac:dyDescent="0.3">
      <c r="P564087" s="83"/>
    </row>
    <row r="564088" spans="16:16" x14ac:dyDescent="0.3">
      <c r="P564088" s="83"/>
    </row>
    <row r="564089" spans="16:16" x14ac:dyDescent="0.3">
      <c r="P564089" s="83"/>
    </row>
    <row r="564090" spans="16:16" x14ac:dyDescent="0.3">
      <c r="P564090" s="83"/>
    </row>
    <row r="564091" spans="16:16" x14ac:dyDescent="0.3">
      <c r="P564091" s="83"/>
    </row>
    <row r="564092" spans="16:16" x14ac:dyDescent="0.3">
      <c r="P564092" s="83"/>
    </row>
    <row r="564093" spans="16:16" x14ac:dyDescent="0.3">
      <c r="P564093" s="83"/>
    </row>
    <row r="564094" spans="16:16" x14ac:dyDescent="0.3">
      <c r="P564094" s="83"/>
    </row>
    <row r="564095" spans="16:16" x14ac:dyDescent="0.3">
      <c r="P564095" s="83"/>
    </row>
    <row r="564096" spans="16:16" x14ac:dyDescent="0.3">
      <c r="P564096" s="83"/>
    </row>
    <row r="564097" spans="16:16" x14ac:dyDescent="0.3">
      <c r="P564097" s="83"/>
    </row>
    <row r="564098" spans="16:16" x14ac:dyDescent="0.3">
      <c r="P564098" s="83"/>
    </row>
    <row r="564099" spans="16:16" x14ac:dyDescent="0.3">
      <c r="P564099" s="83"/>
    </row>
    <row r="564100" spans="16:16" x14ac:dyDescent="0.3">
      <c r="P564100" s="83"/>
    </row>
    <row r="564101" spans="16:16" x14ac:dyDescent="0.3">
      <c r="P564101" s="83"/>
    </row>
    <row r="564102" spans="16:16" x14ac:dyDescent="0.3">
      <c r="P564102" s="83"/>
    </row>
    <row r="564103" spans="16:16" x14ac:dyDescent="0.3">
      <c r="P564103" s="83"/>
    </row>
    <row r="564104" spans="16:16" x14ac:dyDescent="0.3">
      <c r="P564104" s="83"/>
    </row>
    <row r="564105" spans="16:16" x14ac:dyDescent="0.3">
      <c r="P564105" s="83"/>
    </row>
    <row r="564106" spans="16:16" x14ac:dyDescent="0.3">
      <c r="P564106" s="83"/>
    </row>
    <row r="564107" spans="16:16" x14ac:dyDescent="0.3">
      <c r="P564107" s="83"/>
    </row>
    <row r="564108" spans="16:16" x14ac:dyDescent="0.3">
      <c r="P564108" s="83"/>
    </row>
    <row r="564109" spans="16:16" x14ac:dyDescent="0.3">
      <c r="P564109" s="83"/>
    </row>
    <row r="564110" spans="16:16" x14ac:dyDescent="0.3">
      <c r="P564110" s="83"/>
    </row>
    <row r="564111" spans="16:16" x14ac:dyDescent="0.3">
      <c r="P564111" s="83"/>
    </row>
    <row r="564112" spans="16:16" x14ac:dyDescent="0.3">
      <c r="P564112" s="83"/>
    </row>
    <row r="564113" spans="16:16" x14ac:dyDescent="0.3">
      <c r="P564113" s="83"/>
    </row>
    <row r="564114" spans="16:16" x14ac:dyDescent="0.3">
      <c r="P564114" s="83"/>
    </row>
    <row r="564115" spans="16:16" x14ac:dyDescent="0.3">
      <c r="P564115" s="83"/>
    </row>
    <row r="564116" spans="16:16" x14ac:dyDescent="0.3">
      <c r="P564116" s="83"/>
    </row>
    <row r="564117" spans="16:16" x14ac:dyDescent="0.3">
      <c r="P564117" s="83"/>
    </row>
    <row r="564118" spans="16:16" x14ac:dyDescent="0.3">
      <c r="P564118" s="83"/>
    </row>
    <row r="564119" spans="16:16" x14ac:dyDescent="0.3">
      <c r="P564119" s="83"/>
    </row>
    <row r="564120" spans="16:16" x14ac:dyDescent="0.3">
      <c r="P564120" s="83"/>
    </row>
    <row r="564121" spans="16:16" x14ac:dyDescent="0.3">
      <c r="P564121" s="83"/>
    </row>
    <row r="564122" spans="16:16" x14ac:dyDescent="0.3">
      <c r="P564122" s="83"/>
    </row>
    <row r="564123" spans="16:16" x14ac:dyDescent="0.3">
      <c r="P564123" s="83"/>
    </row>
    <row r="564124" spans="16:16" x14ac:dyDescent="0.3">
      <c r="P564124" s="83"/>
    </row>
    <row r="564125" spans="16:16" x14ac:dyDescent="0.3">
      <c r="P564125" s="83"/>
    </row>
    <row r="564126" spans="16:16" x14ac:dyDescent="0.3">
      <c r="P564126" s="83"/>
    </row>
    <row r="564127" spans="16:16" x14ac:dyDescent="0.3">
      <c r="P564127" s="83"/>
    </row>
    <row r="564128" spans="16:16" x14ac:dyDescent="0.3">
      <c r="P564128" s="83"/>
    </row>
    <row r="564129" spans="16:16" x14ac:dyDescent="0.3">
      <c r="P564129" s="83"/>
    </row>
    <row r="564130" spans="16:16" x14ac:dyDescent="0.3">
      <c r="P564130" s="83"/>
    </row>
    <row r="564131" spans="16:16" x14ac:dyDescent="0.3">
      <c r="P564131" s="83"/>
    </row>
    <row r="564132" spans="16:16" x14ac:dyDescent="0.3">
      <c r="P564132" s="83"/>
    </row>
    <row r="564133" spans="16:16" x14ac:dyDescent="0.3">
      <c r="P564133" s="83"/>
    </row>
    <row r="564134" spans="16:16" x14ac:dyDescent="0.3">
      <c r="P564134" s="83"/>
    </row>
    <row r="564135" spans="16:16" x14ac:dyDescent="0.3">
      <c r="P564135" s="83"/>
    </row>
    <row r="564136" spans="16:16" x14ac:dyDescent="0.3">
      <c r="P564136" s="83"/>
    </row>
    <row r="564137" spans="16:16" x14ac:dyDescent="0.3">
      <c r="P564137" s="83"/>
    </row>
    <row r="564138" spans="16:16" x14ac:dyDescent="0.3">
      <c r="P564138" s="83"/>
    </row>
    <row r="564139" spans="16:16" x14ac:dyDescent="0.3">
      <c r="P564139" s="83"/>
    </row>
    <row r="564140" spans="16:16" x14ac:dyDescent="0.3">
      <c r="P564140" s="83"/>
    </row>
    <row r="564141" spans="16:16" x14ac:dyDescent="0.3">
      <c r="P564141" s="83"/>
    </row>
    <row r="564142" spans="16:16" x14ac:dyDescent="0.3">
      <c r="P564142" s="83"/>
    </row>
    <row r="564143" spans="16:16" x14ac:dyDescent="0.3">
      <c r="P564143" s="83"/>
    </row>
    <row r="564144" spans="16:16" x14ac:dyDescent="0.3">
      <c r="P564144" s="83"/>
    </row>
    <row r="564145" spans="16:16" x14ac:dyDescent="0.3">
      <c r="P564145" s="83"/>
    </row>
    <row r="564146" spans="16:16" x14ac:dyDescent="0.3">
      <c r="P564146" s="83"/>
    </row>
    <row r="564147" spans="16:16" x14ac:dyDescent="0.3">
      <c r="P564147" s="83"/>
    </row>
    <row r="564148" spans="16:16" x14ac:dyDescent="0.3">
      <c r="P564148" s="83"/>
    </row>
    <row r="564149" spans="16:16" x14ac:dyDescent="0.3">
      <c r="P564149" s="83"/>
    </row>
    <row r="564150" spans="16:16" x14ac:dyDescent="0.3">
      <c r="P564150" s="83"/>
    </row>
    <row r="564151" spans="16:16" x14ac:dyDescent="0.3">
      <c r="P564151" s="83"/>
    </row>
    <row r="564152" spans="16:16" x14ac:dyDescent="0.3">
      <c r="P564152" s="83"/>
    </row>
    <row r="564153" spans="16:16" x14ac:dyDescent="0.3">
      <c r="P564153" s="83"/>
    </row>
    <row r="564154" spans="16:16" x14ac:dyDescent="0.3">
      <c r="P564154" s="83"/>
    </row>
    <row r="564155" spans="16:16" x14ac:dyDescent="0.3">
      <c r="P564155" s="83"/>
    </row>
    <row r="564156" spans="16:16" x14ac:dyDescent="0.3">
      <c r="P564156" s="83"/>
    </row>
    <row r="564157" spans="16:16" x14ac:dyDescent="0.3">
      <c r="P564157" s="83"/>
    </row>
    <row r="564158" spans="16:16" x14ac:dyDescent="0.3">
      <c r="P564158" s="83"/>
    </row>
    <row r="564159" spans="16:16" x14ac:dyDescent="0.3">
      <c r="P564159" s="83"/>
    </row>
    <row r="564160" spans="16:16" x14ac:dyDescent="0.3">
      <c r="P564160" s="83"/>
    </row>
    <row r="564161" spans="16:16" x14ac:dyDescent="0.3">
      <c r="P564161" s="83"/>
    </row>
    <row r="564162" spans="16:16" x14ac:dyDescent="0.3">
      <c r="P564162" s="83"/>
    </row>
    <row r="564163" spans="16:16" x14ac:dyDescent="0.3">
      <c r="P564163" s="83"/>
    </row>
    <row r="564164" spans="16:16" x14ac:dyDescent="0.3">
      <c r="P564164" s="83"/>
    </row>
    <row r="564165" spans="16:16" x14ac:dyDescent="0.3">
      <c r="P564165" s="83"/>
    </row>
    <row r="564166" spans="16:16" x14ac:dyDescent="0.3">
      <c r="P564166" s="83"/>
    </row>
    <row r="564167" spans="16:16" x14ac:dyDescent="0.3">
      <c r="P564167" s="83"/>
    </row>
    <row r="564168" spans="16:16" x14ac:dyDescent="0.3">
      <c r="P564168" s="83"/>
    </row>
    <row r="564169" spans="16:16" x14ac:dyDescent="0.3">
      <c r="P564169" s="83"/>
    </row>
    <row r="564170" spans="16:16" x14ac:dyDescent="0.3">
      <c r="P564170" s="83"/>
    </row>
    <row r="564171" spans="16:16" x14ac:dyDescent="0.3">
      <c r="P564171" s="83"/>
    </row>
    <row r="564172" spans="16:16" x14ac:dyDescent="0.3">
      <c r="P564172" s="83"/>
    </row>
    <row r="564173" spans="16:16" x14ac:dyDescent="0.3">
      <c r="P564173" s="83"/>
    </row>
    <row r="564174" spans="16:16" x14ac:dyDescent="0.3">
      <c r="P564174" s="83"/>
    </row>
    <row r="564175" spans="16:16" x14ac:dyDescent="0.3">
      <c r="P564175" s="83"/>
    </row>
    <row r="564176" spans="16:16" x14ac:dyDescent="0.3">
      <c r="P564176" s="83"/>
    </row>
    <row r="564177" spans="16:16" x14ac:dyDescent="0.3">
      <c r="P564177" s="83"/>
    </row>
    <row r="564178" spans="16:16" x14ac:dyDescent="0.3">
      <c r="P564178" s="83"/>
    </row>
    <row r="564179" spans="16:16" x14ac:dyDescent="0.3">
      <c r="P564179" s="83"/>
    </row>
    <row r="564180" spans="16:16" x14ac:dyDescent="0.3">
      <c r="P564180" s="83"/>
    </row>
    <row r="564181" spans="16:16" x14ac:dyDescent="0.3">
      <c r="P564181" s="83"/>
    </row>
    <row r="564182" spans="16:16" x14ac:dyDescent="0.3">
      <c r="P564182" s="83"/>
    </row>
    <row r="564183" spans="16:16" x14ac:dyDescent="0.3">
      <c r="P564183" s="83"/>
    </row>
    <row r="564184" spans="16:16" x14ac:dyDescent="0.3">
      <c r="P564184" s="83"/>
    </row>
    <row r="564185" spans="16:16" x14ac:dyDescent="0.3">
      <c r="P564185" s="83"/>
    </row>
    <row r="564186" spans="16:16" x14ac:dyDescent="0.3">
      <c r="P564186" s="83"/>
    </row>
    <row r="564187" spans="16:16" x14ac:dyDescent="0.3">
      <c r="P564187" s="83"/>
    </row>
    <row r="564188" spans="16:16" x14ac:dyDescent="0.3">
      <c r="P564188" s="83"/>
    </row>
    <row r="564189" spans="16:16" x14ac:dyDescent="0.3">
      <c r="P564189" s="83"/>
    </row>
    <row r="564190" spans="16:16" x14ac:dyDescent="0.3">
      <c r="P564190" s="83"/>
    </row>
    <row r="564191" spans="16:16" x14ac:dyDescent="0.3">
      <c r="P564191" s="83"/>
    </row>
    <row r="564192" spans="16:16" x14ac:dyDescent="0.3">
      <c r="P564192" s="83"/>
    </row>
    <row r="564193" spans="16:16" x14ac:dyDescent="0.3">
      <c r="P564193" s="83"/>
    </row>
    <row r="564194" spans="16:16" x14ac:dyDescent="0.3">
      <c r="P564194" s="83"/>
    </row>
    <row r="564195" spans="16:16" x14ac:dyDescent="0.3">
      <c r="P564195" s="83"/>
    </row>
    <row r="564196" spans="16:16" x14ac:dyDescent="0.3">
      <c r="P564196" s="83"/>
    </row>
    <row r="564197" spans="16:16" x14ac:dyDescent="0.3">
      <c r="P564197" s="83"/>
    </row>
    <row r="564198" spans="16:16" x14ac:dyDescent="0.3">
      <c r="P564198" s="83"/>
    </row>
    <row r="564199" spans="16:16" x14ac:dyDescent="0.3">
      <c r="P564199" s="83"/>
    </row>
    <row r="564200" spans="16:16" x14ac:dyDescent="0.3">
      <c r="P564200" s="83"/>
    </row>
    <row r="564201" spans="16:16" x14ac:dyDescent="0.3">
      <c r="P564201" s="83"/>
    </row>
    <row r="564202" spans="16:16" x14ac:dyDescent="0.3">
      <c r="P564202" s="83"/>
    </row>
    <row r="564203" spans="16:16" x14ac:dyDescent="0.3">
      <c r="P564203" s="83"/>
    </row>
    <row r="564204" spans="16:16" x14ac:dyDescent="0.3">
      <c r="P564204" s="83"/>
    </row>
    <row r="564205" spans="16:16" x14ac:dyDescent="0.3">
      <c r="P564205" s="83"/>
    </row>
    <row r="564206" spans="16:16" x14ac:dyDescent="0.3">
      <c r="P564206" s="83"/>
    </row>
    <row r="564207" spans="16:16" x14ac:dyDescent="0.3">
      <c r="P564207" s="83"/>
    </row>
    <row r="564208" spans="16:16" x14ac:dyDescent="0.3">
      <c r="P564208" s="83"/>
    </row>
    <row r="564209" spans="16:16" x14ac:dyDescent="0.3">
      <c r="P564209" s="83"/>
    </row>
    <row r="564210" spans="16:16" x14ac:dyDescent="0.3">
      <c r="P564210" s="83"/>
    </row>
    <row r="564211" spans="16:16" x14ac:dyDescent="0.3">
      <c r="P564211" s="83"/>
    </row>
    <row r="564212" spans="16:16" x14ac:dyDescent="0.3">
      <c r="P564212" s="83"/>
    </row>
    <row r="564213" spans="16:16" x14ac:dyDescent="0.3">
      <c r="P564213" s="83"/>
    </row>
    <row r="564214" spans="16:16" x14ac:dyDescent="0.3">
      <c r="P564214" s="83"/>
    </row>
    <row r="564215" spans="16:16" x14ac:dyDescent="0.3">
      <c r="P564215" s="83"/>
    </row>
    <row r="564216" spans="16:16" x14ac:dyDescent="0.3">
      <c r="P564216" s="83"/>
    </row>
    <row r="564217" spans="16:16" x14ac:dyDescent="0.3">
      <c r="P564217" s="83"/>
    </row>
    <row r="564218" spans="16:16" x14ac:dyDescent="0.3">
      <c r="P564218" s="83"/>
    </row>
    <row r="564219" spans="16:16" x14ac:dyDescent="0.3">
      <c r="P564219" s="83"/>
    </row>
    <row r="564220" spans="16:16" x14ac:dyDescent="0.3">
      <c r="P564220" s="83"/>
    </row>
    <row r="564221" spans="16:16" x14ac:dyDescent="0.3">
      <c r="P564221" s="83"/>
    </row>
    <row r="564222" spans="16:16" x14ac:dyDescent="0.3">
      <c r="P564222" s="83"/>
    </row>
    <row r="564223" spans="16:16" x14ac:dyDescent="0.3">
      <c r="P564223" s="83"/>
    </row>
    <row r="564224" spans="16:16" x14ac:dyDescent="0.3">
      <c r="P564224" s="83"/>
    </row>
    <row r="564225" spans="16:16" x14ac:dyDescent="0.3">
      <c r="P564225" s="83"/>
    </row>
    <row r="564226" spans="16:16" x14ac:dyDescent="0.3">
      <c r="P564226" s="83"/>
    </row>
    <row r="564227" spans="16:16" x14ac:dyDescent="0.3">
      <c r="P564227" s="83"/>
    </row>
    <row r="564228" spans="16:16" x14ac:dyDescent="0.3">
      <c r="P564228" s="83"/>
    </row>
    <row r="564229" spans="16:16" x14ac:dyDescent="0.3">
      <c r="P564229" s="83"/>
    </row>
    <row r="564230" spans="16:16" x14ac:dyDescent="0.3">
      <c r="P564230" s="83"/>
    </row>
    <row r="564231" spans="16:16" x14ac:dyDescent="0.3">
      <c r="P564231" s="83"/>
    </row>
    <row r="564232" spans="16:16" x14ac:dyDescent="0.3">
      <c r="P564232" s="83"/>
    </row>
    <row r="564233" spans="16:16" x14ac:dyDescent="0.3">
      <c r="P564233" s="83"/>
    </row>
    <row r="564234" spans="16:16" x14ac:dyDescent="0.3">
      <c r="P564234" s="83"/>
    </row>
    <row r="564235" spans="16:16" x14ac:dyDescent="0.3">
      <c r="P564235" s="83"/>
    </row>
    <row r="564236" spans="16:16" x14ac:dyDescent="0.3">
      <c r="P564236" s="83"/>
    </row>
    <row r="564237" spans="16:16" x14ac:dyDescent="0.3">
      <c r="P564237" s="83"/>
    </row>
    <row r="564238" spans="16:16" x14ac:dyDescent="0.3">
      <c r="P564238" s="83"/>
    </row>
    <row r="564239" spans="16:16" x14ac:dyDescent="0.3">
      <c r="P564239" s="83"/>
    </row>
    <row r="564240" spans="16:16" x14ac:dyDescent="0.3">
      <c r="P564240" s="83"/>
    </row>
    <row r="564241" spans="16:16" x14ac:dyDescent="0.3">
      <c r="P564241" s="83"/>
    </row>
    <row r="564242" spans="16:16" x14ac:dyDescent="0.3">
      <c r="P564242" s="83"/>
    </row>
    <row r="564243" spans="16:16" x14ac:dyDescent="0.3">
      <c r="P564243" s="83"/>
    </row>
    <row r="564244" spans="16:16" x14ac:dyDescent="0.3">
      <c r="P564244" s="83"/>
    </row>
    <row r="564245" spans="16:16" x14ac:dyDescent="0.3">
      <c r="P564245" s="83"/>
    </row>
    <row r="564246" spans="16:16" x14ac:dyDescent="0.3">
      <c r="P564246" s="83"/>
    </row>
    <row r="564247" spans="16:16" x14ac:dyDescent="0.3">
      <c r="P564247" s="83"/>
    </row>
    <row r="564248" spans="16:16" x14ac:dyDescent="0.3">
      <c r="P564248" s="83"/>
    </row>
    <row r="564249" spans="16:16" x14ac:dyDescent="0.3">
      <c r="P564249" s="83"/>
    </row>
    <row r="564250" spans="16:16" x14ac:dyDescent="0.3">
      <c r="P564250" s="83"/>
    </row>
    <row r="564251" spans="16:16" x14ac:dyDescent="0.3">
      <c r="P564251" s="83"/>
    </row>
    <row r="564252" spans="16:16" x14ac:dyDescent="0.3">
      <c r="P564252" s="83"/>
    </row>
    <row r="564253" spans="16:16" x14ac:dyDescent="0.3">
      <c r="P564253" s="83"/>
    </row>
    <row r="564254" spans="16:16" x14ac:dyDescent="0.3">
      <c r="P564254" s="83"/>
    </row>
    <row r="564255" spans="16:16" x14ac:dyDescent="0.3">
      <c r="P564255" s="83"/>
    </row>
    <row r="564256" spans="16:16" x14ac:dyDescent="0.3">
      <c r="P564256" s="83"/>
    </row>
    <row r="564257" spans="16:16" x14ac:dyDescent="0.3">
      <c r="P564257" s="83"/>
    </row>
    <row r="564258" spans="16:16" x14ac:dyDescent="0.3">
      <c r="P564258" s="83"/>
    </row>
    <row r="564259" spans="16:16" x14ac:dyDescent="0.3">
      <c r="P564259" s="83"/>
    </row>
    <row r="564260" spans="16:16" x14ac:dyDescent="0.3">
      <c r="P564260" s="83"/>
    </row>
    <row r="564261" spans="16:16" x14ac:dyDescent="0.3">
      <c r="P564261" s="83"/>
    </row>
    <row r="564262" spans="16:16" x14ac:dyDescent="0.3">
      <c r="P564262" s="83"/>
    </row>
    <row r="564263" spans="16:16" x14ac:dyDescent="0.3">
      <c r="P564263" s="83"/>
    </row>
    <row r="564264" spans="16:16" x14ac:dyDescent="0.3">
      <c r="P564264" s="83"/>
    </row>
    <row r="564265" spans="16:16" x14ac:dyDescent="0.3">
      <c r="P564265" s="83"/>
    </row>
    <row r="564266" spans="16:16" x14ac:dyDescent="0.3">
      <c r="P564266" s="83"/>
    </row>
    <row r="564267" spans="16:16" x14ac:dyDescent="0.3">
      <c r="P564267" s="83"/>
    </row>
    <row r="564268" spans="16:16" x14ac:dyDescent="0.3">
      <c r="P564268" s="83"/>
    </row>
    <row r="564269" spans="16:16" x14ac:dyDescent="0.3">
      <c r="P564269" s="83"/>
    </row>
    <row r="564270" spans="16:16" x14ac:dyDescent="0.3">
      <c r="P564270" s="83"/>
    </row>
    <row r="564271" spans="16:16" x14ac:dyDescent="0.3">
      <c r="P564271" s="83"/>
    </row>
    <row r="564272" spans="16:16" x14ac:dyDescent="0.3">
      <c r="P564272" s="83"/>
    </row>
    <row r="564273" spans="16:16" x14ac:dyDescent="0.3">
      <c r="P564273" s="83"/>
    </row>
    <row r="564274" spans="16:16" x14ac:dyDescent="0.3">
      <c r="P564274" s="83"/>
    </row>
    <row r="564275" spans="16:16" x14ac:dyDescent="0.3">
      <c r="P564275" s="83"/>
    </row>
    <row r="564276" spans="16:16" x14ac:dyDescent="0.3">
      <c r="P564276" s="83"/>
    </row>
    <row r="564277" spans="16:16" x14ac:dyDescent="0.3">
      <c r="P564277" s="83"/>
    </row>
    <row r="564278" spans="16:16" x14ac:dyDescent="0.3">
      <c r="P564278" s="83"/>
    </row>
    <row r="564279" spans="16:16" x14ac:dyDescent="0.3">
      <c r="P564279" s="83"/>
    </row>
    <row r="564280" spans="16:16" x14ac:dyDescent="0.3">
      <c r="P564280" s="83"/>
    </row>
    <row r="564281" spans="16:16" x14ac:dyDescent="0.3">
      <c r="P564281" s="83"/>
    </row>
    <row r="564282" spans="16:16" x14ac:dyDescent="0.3">
      <c r="P564282" s="83"/>
    </row>
    <row r="564283" spans="16:16" x14ac:dyDescent="0.3">
      <c r="P564283" s="83"/>
    </row>
    <row r="564284" spans="16:16" x14ac:dyDescent="0.3">
      <c r="P564284" s="83"/>
    </row>
    <row r="564285" spans="16:16" x14ac:dyDescent="0.3">
      <c r="P564285" s="83"/>
    </row>
    <row r="564286" spans="16:16" x14ac:dyDescent="0.3">
      <c r="P564286" s="83"/>
    </row>
    <row r="564287" spans="16:16" x14ac:dyDescent="0.3">
      <c r="P564287" s="83"/>
    </row>
    <row r="564288" spans="16:16" x14ac:dyDescent="0.3">
      <c r="P564288" s="83"/>
    </row>
    <row r="564289" spans="16:16" x14ac:dyDescent="0.3">
      <c r="P564289" s="83"/>
    </row>
    <row r="564290" spans="16:16" x14ac:dyDescent="0.3">
      <c r="P564290" s="83"/>
    </row>
    <row r="564291" spans="16:16" x14ac:dyDescent="0.3">
      <c r="P564291" s="83"/>
    </row>
    <row r="564292" spans="16:16" x14ac:dyDescent="0.3">
      <c r="P564292" s="83"/>
    </row>
    <row r="564293" spans="16:16" x14ac:dyDescent="0.3">
      <c r="P564293" s="83"/>
    </row>
    <row r="564294" spans="16:16" x14ac:dyDescent="0.3">
      <c r="P564294" s="83"/>
    </row>
    <row r="564295" spans="16:16" x14ac:dyDescent="0.3">
      <c r="P564295" s="83"/>
    </row>
    <row r="564296" spans="16:16" x14ac:dyDescent="0.3">
      <c r="P564296" s="83"/>
    </row>
    <row r="564297" spans="16:16" x14ac:dyDescent="0.3">
      <c r="P564297" s="83"/>
    </row>
    <row r="564298" spans="16:16" x14ac:dyDescent="0.3">
      <c r="P564298" s="83"/>
    </row>
    <row r="564299" spans="16:16" x14ac:dyDescent="0.3">
      <c r="P564299" s="83"/>
    </row>
    <row r="564300" spans="16:16" x14ac:dyDescent="0.3">
      <c r="P564300" s="83"/>
    </row>
    <row r="564301" spans="16:16" x14ac:dyDescent="0.3">
      <c r="P564301" s="83"/>
    </row>
    <row r="564302" spans="16:16" x14ac:dyDescent="0.3">
      <c r="P564302" s="83"/>
    </row>
    <row r="564303" spans="16:16" x14ac:dyDescent="0.3">
      <c r="P564303" s="83"/>
    </row>
    <row r="564304" spans="16:16" x14ac:dyDescent="0.3">
      <c r="P564304" s="83"/>
    </row>
    <row r="564305" spans="16:16" x14ac:dyDescent="0.3">
      <c r="P564305" s="83"/>
    </row>
    <row r="564306" spans="16:16" x14ac:dyDescent="0.3">
      <c r="P564306" s="83"/>
    </row>
    <row r="564307" spans="16:16" x14ac:dyDescent="0.3">
      <c r="P564307" s="83"/>
    </row>
    <row r="564308" spans="16:16" x14ac:dyDescent="0.3">
      <c r="P564308" s="83"/>
    </row>
    <row r="564309" spans="16:16" x14ac:dyDescent="0.3">
      <c r="P564309" s="83"/>
    </row>
    <row r="564310" spans="16:16" x14ac:dyDescent="0.3">
      <c r="P564310" s="83"/>
    </row>
    <row r="564311" spans="16:16" x14ac:dyDescent="0.3">
      <c r="P564311" s="83"/>
    </row>
    <row r="564312" spans="16:16" x14ac:dyDescent="0.3">
      <c r="P564312" s="83"/>
    </row>
    <row r="564313" spans="16:16" x14ac:dyDescent="0.3">
      <c r="P564313" s="83"/>
    </row>
    <row r="564314" spans="16:16" x14ac:dyDescent="0.3">
      <c r="P564314" s="83"/>
    </row>
    <row r="564315" spans="16:16" x14ac:dyDescent="0.3">
      <c r="P564315" s="83"/>
    </row>
    <row r="564316" spans="16:16" x14ac:dyDescent="0.3">
      <c r="P564316" s="83"/>
    </row>
    <row r="564317" spans="16:16" x14ac:dyDescent="0.3">
      <c r="P564317" s="83"/>
    </row>
    <row r="564318" spans="16:16" x14ac:dyDescent="0.3">
      <c r="P564318" s="83"/>
    </row>
    <row r="564319" spans="16:16" x14ac:dyDescent="0.3">
      <c r="P564319" s="83"/>
    </row>
    <row r="564320" spans="16:16" x14ac:dyDescent="0.3">
      <c r="P564320" s="83"/>
    </row>
    <row r="564321" spans="16:16" x14ac:dyDescent="0.3">
      <c r="P564321" s="83"/>
    </row>
    <row r="564322" spans="16:16" x14ac:dyDescent="0.3">
      <c r="P564322" s="83"/>
    </row>
    <row r="564323" spans="16:16" x14ac:dyDescent="0.3">
      <c r="P564323" s="83"/>
    </row>
    <row r="564324" spans="16:16" x14ac:dyDescent="0.3">
      <c r="P564324" s="83"/>
    </row>
    <row r="564325" spans="16:16" x14ac:dyDescent="0.3">
      <c r="P564325" s="83"/>
    </row>
    <row r="564326" spans="16:16" x14ac:dyDescent="0.3">
      <c r="P564326" s="83"/>
    </row>
    <row r="564327" spans="16:16" x14ac:dyDescent="0.3">
      <c r="P564327" s="83"/>
    </row>
    <row r="564328" spans="16:16" x14ac:dyDescent="0.3">
      <c r="P564328" s="83"/>
    </row>
    <row r="564329" spans="16:16" x14ac:dyDescent="0.3">
      <c r="P564329" s="83"/>
    </row>
    <row r="564330" spans="16:16" x14ac:dyDescent="0.3">
      <c r="P564330" s="83"/>
    </row>
    <row r="564331" spans="16:16" x14ac:dyDescent="0.3">
      <c r="P564331" s="83"/>
    </row>
    <row r="564332" spans="16:16" x14ac:dyDescent="0.3">
      <c r="P564332" s="83"/>
    </row>
    <row r="564333" spans="16:16" x14ac:dyDescent="0.3">
      <c r="P564333" s="83"/>
    </row>
    <row r="564334" spans="16:16" x14ac:dyDescent="0.3">
      <c r="P564334" s="83"/>
    </row>
    <row r="564335" spans="16:16" x14ac:dyDescent="0.3">
      <c r="P564335" s="83"/>
    </row>
    <row r="564336" spans="16:16" x14ac:dyDescent="0.3">
      <c r="P564336" s="83"/>
    </row>
    <row r="564337" spans="16:16" x14ac:dyDescent="0.3">
      <c r="P564337" s="83"/>
    </row>
    <row r="564338" spans="16:16" x14ac:dyDescent="0.3">
      <c r="P564338" s="83"/>
    </row>
    <row r="564339" spans="16:16" x14ac:dyDescent="0.3">
      <c r="P564339" s="83"/>
    </row>
    <row r="564340" spans="16:16" x14ac:dyDescent="0.3">
      <c r="P564340" s="83"/>
    </row>
    <row r="564341" spans="16:16" x14ac:dyDescent="0.3">
      <c r="P564341" s="83"/>
    </row>
    <row r="564342" spans="16:16" x14ac:dyDescent="0.3">
      <c r="P564342" s="83"/>
    </row>
    <row r="564343" spans="16:16" x14ac:dyDescent="0.3">
      <c r="P564343" s="83"/>
    </row>
    <row r="564344" spans="16:16" x14ac:dyDescent="0.3">
      <c r="P564344" s="83"/>
    </row>
    <row r="564345" spans="16:16" x14ac:dyDescent="0.3">
      <c r="P564345" s="83"/>
    </row>
    <row r="564346" spans="16:16" x14ac:dyDescent="0.3">
      <c r="P564346" s="83"/>
    </row>
    <row r="564347" spans="16:16" x14ac:dyDescent="0.3">
      <c r="P564347" s="83"/>
    </row>
    <row r="564348" spans="16:16" x14ac:dyDescent="0.3">
      <c r="P564348" s="83"/>
    </row>
    <row r="564349" spans="16:16" x14ac:dyDescent="0.3">
      <c r="P564349" s="83"/>
    </row>
    <row r="564350" spans="16:16" x14ac:dyDescent="0.3">
      <c r="P564350" s="83"/>
    </row>
    <row r="564351" spans="16:16" x14ac:dyDescent="0.3">
      <c r="P564351" s="83"/>
    </row>
    <row r="564352" spans="16:16" x14ac:dyDescent="0.3">
      <c r="P564352" s="83"/>
    </row>
    <row r="564353" spans="16:16" x14ac:dyDescent="0.3">
      <c r="P564353" s="83"/>
    </row>
    <row r="564354" spans="16:16" x14ac:dyDescent="0.3">
      <c r="P564354" s="83"/>
    </row>
    <row r="564355" spans="16:16" x14ac:dyDescent="0.3">
      <c r="P564355" s="83"/>
    </row>
    <row r="564356" spans="16:16" x14ac:dyDescent="0.3">
      <c r="P564356" s="83"/>
    </row>
    <row r="564357" spans="16:16" x14ac:dyDescent="0.3">
      <c r="P564357" s="83"/>
    </row>
    <row r="564358" spans="16:16" x14ac:dyDescent="0.3">
      <c r="P564358" s="83"/>
    </row>
    <row r="564359" spans="16:16" x14ac:dyDescent="0.3">
      <c r="P564359" s="83"/>
    </row>
    <row r="564360" spans="16:16" x14ac:dyDescent="0.3">
      <c r="P564360" s="83"/>
    </row>
    <row r="564361" spans="16:16" x14ac:dyDescent="0.3">
      <c r="P564361" s="83"/>
    </row>
    <row r="564362" spans="16:16" x14ac:dyDescent="0.3">
      <c r="P564362" s="83"/>
    </row>
    <row r="564363" spans="16:16" x14ac:dyDescent="0.3">
      <c r="P564363" s="83"/>
    </row>
    <row r="564364" spans="16:16" x14ac:dyDescent="0.3">
      <c r="P564364" s="83"/>
    </row>
    <row r="564365" spans="16:16" x14ac:dyDescent="0.3">
      <c r="P564365" s="83"/>
    </row>
    <row r="564366" spans="16:16" x14ac:dyDescent="0.3">
      <c r="P564366" s="83"/>
    </row>
    <row r="564367" spans="16:16" x14ac:dyDescent="0.3">
      <c r="P564367" s="83"/>
    </row>
    <row r="564368" spans="16:16" x14ac:dyDescent="0.3">
      <c r="P564368" s="83"/>
    </row>
    <row r="564369" spans="16:16" x14ac:dyDescent="0.3">
      <c r="P564369" s="83"/>
    </row>
    <row r="564370" spans="16:16" x14ac:dyDescent="0.3">
      <c r="P564370" s="83"/>
    </row>
    <row r="564371" spans="16:16" x14ac:dyDescent="0.3">
      <c r="P564371" s="83"/>
    </row>
    <row r="564372" spans="16:16" x14ac:dyDescent="0.3">
      <c r="P564372" s="83"/>
    </row>
    <row r="564373" spans="16:16" x14ac:dyDescent="0.3">
      <c r="P564373" s="83"/>
    </row>
    <row r="564374" spans="16:16" x14ac:dyDescent="0.3">
      <c r="P564374" s="83"/>
    </row>
    <row r="564375" spans="16:16" x14ac:dyDescent="0.3">
      <c r="P564375" s="83"/>
    </row>
    <row r="564376" spans="16:16" x14ac:dyDescent="0.3">
      <c r="P564376" s="83"/>
    </row>
    <row r="564377" spans="16:16" x14ac:dyDescent="0.3">
      <c r="P564377" s="83"/>
    </row>
    <row r="564378" spans="16:16" x14ac:dyDescent="0.3">
      <c r="P564378" s="83"/>
    </row>
    <row r="564379" spans="16:16" x14ac:dyDescent="0.3">
      <c r="P564379" s="83"/>
    </row>
    <row r="564380" spans="16:16" x14ac:dyDescent="0.3">
      <c r="P564380" s="83"/>
    </row>
    <row r="564381" spans="16:16" x14ac:dyDescent="0.3">
      <c r="P564381" s="83"/>
    </row>
    <row r="564382" spans="16:16" x14ac:dyDescent="0.3">
      <c r="P564382" s="83"/>
    </row>
    <row r="564383" spans="16:16" x14ac:dyDescent="0.3">
      <c r="P564383" s="83"/>
    </row>
    <row r="564384" spans="16:16" x14ac:dyDescent="0.3">
      <c r="P564384" s="83"/>
    </row>
    <row r="564385" spans="16:16" x14ac:dyDescent="0.3">
      <c r="P564385" s="83"/>
    </row>
    <row r="564386" spans="16:16" x14ac:dyDescent="0.3">
      <c r="P564386" s="83"/>
    </row>
    <row r="564387" spans="16:16" x14ac:dyDescent="0.3">
      <c r="P564387" s="83"/>
    </row>
    <row r="564388" spans="16:16" x14ac:dyDescent="0.3">
      <c r="P564388" s="83"/>
    </row>
    <row r="564389" spans="16:16" x14ac:dyDescent="0.3">
      <c r="P564389" s="83"/>
    </row>
    <row r="564390" spans="16:16" x14ac:dyDescent="0.3">
      <c r="P564390" s="83"/>
    </row>
    <row r="564391" spans="16:16" x14ac:dyDescent="0.3">
      <c r="P564391" s="83"/>
    </row>
    <row r="564392" spans="16:16" x14ac:dyDescent="0.3">
      <c r="P564392" s="83"/>
    </row>
    <row r="564393" spans="16:16" x14ac:dyDescent="0.3">
      <c r="P564393" s="83"/>
    </row>
    <row r="564394" spans="16:16" x14ac:dyDescent="0.3">
      <c r="P564394" s="83"/>
    </row>
    <row r="564395" spans="16:16" x14ac:dyDescent="0.3">
      <c r="P564395" s="83"/>
    </row>
    <row r="564396" spans="16:16" x14ac:dyDescent="0.3">
      <c r="P564396" s="83"/>
    </row>
    <row r="564397" spans="16:16" x14ac:dyDescent="0.3">
      <c r="P564397" s="83"/>
    </row>
    <row r="564398" spans="16:16" x14ac:dyDescent="0.3">
      <c r="P564398" s="83"/>
    </row>
    <row r="564399" spans="16:16" x14ac:dyDescent="0.3">
      <c r="P564399" s="83"/>
    </row>
    <row r="564400" spans="16:16" x14ac:dyDescent="0.3">
      <c r="P564400" s="83"/>
    </row>
    <row r="564401" spans="16:16" x14ac:dyDescent="0.3">
      <c r="P564401" s="83"/>
    </row>
    <row r="564402" spans="16:16" x14ac:dyDescent="0.3">
      <c r="P564402" s="83"/>
    </row>
    <row r="564403" spans="16:16" x14ac:dyDescent="0.3">
      <c r="P564403" s="83"/>
    </row>
    <row r="564404" spans="16:16" x14ac:dyDescent="0.3">
      <c r="P564404" s="83"/>
    </row>
    <row r="564405" spans="16:16" x14ac:dyDescent="0.3">
      <c r="P564405" s="83"/>
    </row>
    <row r="564406" spans="16:16" x14ac:dyDescent="0.3">
      <c r="P564406" s="83"/>
    </row>
    <row r="564407" spans="16:16" x14ac:dyDescent="0.3">
      <c r="P564407" s="83"/>
    </row>
    <row r="564408" spans="16:16" x14ac:dyDescent="0.3">
      <c r="P564408" s="83"/>
    </row>
    <row r="564409" spans="16:16" x14ac:dyDescent="0.3">
      <c r="P564409" s="83"/>
    </row>
    <row r="564410" spans="16:16" x14ac:dyDescent="0.3">
      <c r="P564410" s="83"/>
    </row>
    <row r="564411" spans="16:16" x14ac:dyDescent="0.3">
      <c r="P564411" s="83"/>
    </row>
    <row r="564412" spans="16:16" x14ac:dyDescent="0.3">
      <c r="P564412" s="83"/>
    </row>
    <row r="564413" spans="16:16" x14ac:dyDescent="0.3">
      <c r="P564413" s="83"/>
    </row>
    <row r="564414" spans="16:16" x14ac:dyDescent="0.3">
      <c r="P564414" s="83"/>
    </row>
    <row r="564415" spans="16:16" x14ac:dyDescent="0.3">
      <c r="P564415" s="83"/>
    </row>
    <row r="564416" spans="16:16" x14ac:dyDescent="0.3">
      <c r="P564416" s="83"/>
    </row>
    <row r="564417" spans="16:16" x14ac:dyDescent="0.3">
      <c r="P564417" s="83"/>
    </row>
    <row r="564418" spans="16:16" x14ac:dyDescent="0.3">
      <c r="P564418" s="83"/>
    </row>
    <row r="564419" spans="16:16" x14ac:dyDescent="0.3">
      <c r="P564419" s="83"/>
    </row>
    <row r="564420" spans="16:16" x14ac:dyDescent="0.3">
      <c r="P564420" s="83"/>
    </row>
    <row r="564421" spans="16:16" x14ac:dyDescent="0.3">
      <c r="P564421" s="83"/>
    </row>
    <row r="564422" spans="16:16" x14ac:dyDescent="0.3">
      <c r="P564422" s="83"/>
    </row>
    <row r="564423" spans="16:16" x14ac:dyDescent="0.3">
      <c r="P564423" s="83"/>
    </row>
    <row r="564424" spans="16:16" x14ac:dyDescent="0.3">
      <c r="P564424" s="83"/>
    </row>
    <row r="564425" spans="16:16" x14ac:dyDescent="0.3">
      <c r="P564425" s="83"/>
    </row>
    <row r="564426" spans="16:16" x14ac:dyDescent="0.3">
      <c r="P564426" s="83"/>
    </row>
    <row r="564427" spans="16:16" x14ac:dyDescent="0.3">
      <c r="P564427" s="83"/>
    </row>
    <row r="564428" spans="16:16" x14ac:dyDescent="0.3">
      <c r="P564428" s="83"/>
    </row>
    <row r="564429" spans="16:16" x14ac:dyDescent="0.3">
      <c r="P564429" s="83"/>
    </row>
    <row r="564430" spans="16:16" x14ac:dyDescent="0.3">
      <c r="P564430" s="83"/>
    </row>
    <row r="564431" spans="16:16" x14ac:dyDescent="0.3">
      <c r="P564431" s="83"/>
    </row>
    <row r="564432" spans="16:16" x14ac:dyDescent="0.3">
      <c r="P564432" s="83"/>
    </row>
    <row r="564433" spans="16:16" x14ac:dyDescent="0.3">
      <c r="P564433" s="83"/>
    </row>
    <row r="564434" spans="16:16" x14ac:dyDescent="0.3">
      <c r="P564434" s="83"/>
    </row>
    <row r="564435" spans="16:16" x14ac:dyDescent="0.3">
      <c r="P564435" s="83"/>
    </row>
    <row r="564436" spans="16:16" x14ac:dyDescent="0.3">
      <c r="P564436" s="83"/>
    </row>
    <row r="564437" spans="16:16" x14ac:dyDescent="0.3">
      <c r="P564437" s="83"/>
    </row>
    <row r="564438" spans="16:16" x14ac:dyDescent="0.3">
      <c r="P564438" s="83"/>
    </row>
    <row r="564439" spans="16:16" x14ac:dyDescent="0.3">
      <c r="P564439" s="83"/>
    </row>
    <row r="564440" spans="16:16" x14ac:dyDescent="0.3">
      <c r="P564440" s="83"/>
    </row>
    <row r="564441" spans="16:16" x14ac:dyDescent="0.3">
      <c r="P564441" s="83"/>
    </row>
    <row r="564442" spans="16:16" x14ac:dyDescent="0.3">
      <c r="P564442" s="83"/>
    </row>
    <row r="564443" spans="16:16" x14ac:dyDescent="0.3">
      <c r="P564443" s="83"/>
    </row>
    <row r="564444" spans="16:16" x14ac:dyDescent="0.3">
      <c r="P564444" s="83"/>
    </row>
    <row r="564445" spans="16:16" x14ac:dyDescent="0.3">
      <c r="P564445" s="83"/>
    </row>
    <row r="564446" spans="16:16" x14ac:dyDescent="0.3">
      <c r="P564446" s="83"/>
    </row>
    <row r="564447" spans="16:16" x14ac:dyDescent="0.3">
      <c r="P564447" s="83"/>
    </row>
    <row r="564448" spans="16:16" x14ac:dyDescent="0.3">
      <c r="P564448" s="83"/>
    </row>
    <row r="564449" spans="16:16" x14ac:dyDescent="0.3">
      <c r="P564449" s="83"/>
    </row>
    <row r="564450" spans="16:16" x14ac:dyDescent="0.3">
      <c r="P564450" s="83"/>
    </row>
    <row r="564451" spans="16:16" x14ac:dyDescent="0.3">
      <c r="P564451" s="83"/>
    </row>
    <row r="564452" spans="16:16" x14ac:dyDescent="0.3">
      <c r="P564452" s="83"/>
    </row>
    <row r="564453" spans="16:16" x14ac:dyDescent="0.3">
      <c r="P564453" s="83"/>
    </row>
    <row r="564454" spans="16:16" x14ac:dyDescent="0.3">
      <c r="P564454" s="83"/>
    </row>
    <row r="564455" spans="16:16" x14ac:dyDescent="0.3">
      <c r="P564455" s="83"/>
    </row>
    <row r="564456" spans="16:16" x14ac:dyDescent="0.3">
      <c r="P564456" s="83"/>
    </row>
    <row r="564457" spans="16:16" x14ac:dyDescent="0.3">
      <c r="P564457" s="83"/>
    </row>
    <row r="564458" spans="16:16" x14ac:dyDescent="0.3">
      <c r="P564458" s="83"/>
    </row>
    <row r="564459" spans="16:16" x14ac:dyDescent="0.3">
      <c r="P564459" s="83"/>
    </row>
    <row r="564460" spans="16:16" x14ac:dyDescent="0.3">
      <c r="P564460" s="83"/>
    </row>
    <row r="564461" spans="16:16" x14ac:dyDescent="0.3">
      <c r="P564461" s="83"/>
    </row>
    <row r="564462" spans="16:16" x14ac:dyDescent="0.3">
      <c r="P564462" s="83"/>
    </row>
    <row r="564463" spans="16:16" x14ac:dyDescent="0.3">
      <c r="P564463" s="83"/>
    </row>
    <row r="564464" spans="16:16" x14ac:dyDescent="0.3">
      <c r="P564464" s="83"/>
    </row>
    <row r="564465" spans="16:16" x14ac:dyDescent="0.3">
      <c r="P564465" s="83"/>
    </row>
    <row r="564466" spans="16:16" x14ac:dyDescent="0.3">
      <c r="P564466" s="83"/>
    </row>
    <row r="564467" spans="16:16" x14ac:dyDescent="0.3">
      <c r="P564467" s="83"/>
    </row>
    <row r="564468" spans="16:16" x14ac:dyDescent="0.3">
      <c r="P564468" s="83"/>
    </row>
    <row r="564469" spans="16:16" x14ac:dyDescent="0.3">
      <c r="P564469" s="83"/>
    </row>
    <row r="564470" spans="16:16" x14ac:dyDescent="0.3">
      <c r="P564470" s="83"/>
    </row>
    <row r="564471" spans="16:16" x14ac:dyDescent="0.3">
      <c r="P564471" s="83"/>
    </row>
    <row r="564472" spans="16:16" x14ac:dyDescent="0.3">
      <c r="P564472" s="83"/>
    </row>
    <row r="564473" spans="16:16" x14ac:dyDescent="0.3">
      <c r="P564473" s="83"/>
    </row>
    <row r="564474" spans="16:16" x14ac:dyDescent="0.3">
      <c r="P564474" s="83"/>
    </row>
    <row r="564475" spans="16:16" x14ac:dyDescent="0.3">
      <c r="P564475" s="83"/>
    </row>
    <row r="564476" spans="16:16" x14ac:dyDescent="0.3">
      <c r="P564476" s="83"/>
    </row>
    <row r="564477" spans="16:16" x14ac:dyDescent="0.3">
      <c r="P564477" s="83"/>
    </row>
    <row r="564478" spans="16:16" x14ac:dyDescent="0.3">
      <c r="P564478" s="83"/>
    </row>
    <row r="564479" spans="16:16" x14ac:dyDescent="0.3">
      <c r="P564479" s="83"/>
    </row>
    <row r="564480" spans="16:16" x14ac:dyDescent="0.3">
      <c r="P564480" s="83"/>
    </row>
    <row r="564481" spans="16:16" x14ac:dyDescent="0.3">
      <c r="P564481" s="83"/>
    </row>
    <row r="564482" spans="16:16" x14ac:dyDescent="0.3">
      <c r="P564482" s="83"/>
    </row>
    <row r="564483" spans="16:16" x14ac:dyDescent="0.3">
      <c r="P564483" s="83"/>
    </row>
    <row r="564484" spans="16:16" x14ac:dyDescent="0.3">
      <c r="P564484" s="83"/>
    </row>
    <row r="564485" spans="16:16" x14ac:dyDescent="0.3">
      <c r="P564485" s="83"/>
    </row>
    <row r="564486" spans="16:16" x14ac:dyDescent="0.3">
      <c r="P564486" s="83"/>
    </row>
    <row r="564487" spans="16:16" x14ac:dyDescent="0.3">
      <c r="P564487" s="83"/>
    </row>
    <row r="564488" spans="16:16" x14ac:dyDescent="0.3">
      <c r="P564488" s="83"/>
    </row>
    <row r="564489" spans="16:16" x14ac:dyDescent="0.3">
      <c r="P564489" s="83"/>
    </row>
    <row r="564490" spans="16:16" x14ac:dyDescent="0.3">
      <c r="P564490" s="83"/>
    </row>
    <row r="564491" spans="16:16" x14ac:dyDescent="0.3">
      <c r="P564491" s="83"/>
    </row>
    <row r="564492" spans="16:16" x14ac:dyDescent="0.3">
      <c r="P564492" s="83"/>
    </row>
    <row r="564493" spans="16:16" x14ac:dyDescent="0.3">
      <c r="P564493" s="83"/>
    </row>
    <row r="564494" spans="16:16" x14ac:dyDescent="0.3">
      <c r="P564494" s="83"/>
    </row>
    <row r="564495" spans="16:16" x14ac:dyDescent="0.3">
      <c r="P564495" s="83"/>
    </row>
    <row r="564496" spans="16:16" x14ac:dyDescent="0.3">
      <c r="P564496" s="83"/>
    </row>
    <row r="564497" spans="16:16" x14ac:dyDescent="0.3">
      <c r="P564497" s="83"/>
    </row>
    <row r="564498" spans="16:16" x14ac:dyDescent="0.3">
      <c r="P564498" s="83"/>
    </row>
    <row r="564499" spans="16:16" x14ac:dyDescent="0.3">
      <c r="P564499" s="83"/>
    </row>
    <row r="564500" spans="16:16" x14ac:dyDescent="0.3">
      <c r="P564500" s="83"/>
    </row>
    <row r="564501" spans="16:16" x14ac:dyDescent="0.3">
      <c r="P564501" s="83"/>
    </row>
    <row r="564502" spans="16:16" x14ac:dyDescent="0.3">
      <c r="P564502" s="83"/>
    </row>
    <row r="564503" spans="16:16" x14ac:dyDescent="0.3">
      <c r="P564503" s="83"/>
    </row>
    <row r="564504" spans="16:16" x14ac:dyDescent="0.3">
      <c r="P564504" s="83"/>
    </row>
    <row r="564505" spans="16:16" x14ac:dyDescent="0.3">
      <c r="P564505" s="83"/>
    </row>
    <row r="564506" spans="16:16" x14ac:dyDescent="0.3">
      <c r="P564506" s="83"/>
    </row>
    <row r="564507" spans="16:16" x14ac:dyDescent="0.3">
      <c r="P564507" s="83"/>
    </row>
    <row r="564508" spans="16:16" x14ac:dyDescent="0.3">
      <c r="P564508" s="83"/>
    </row>
    <row r="564509" spans="16:16" x14ac:dyDescent="0.3">
      <c r="P564509" s="83"/>
    </row>
    <row r="564510" spans="16:16" x14ac:dyDescent="0.3">
      <c r="P564510" s="83"/>
    </row>
    <row r="564511" spans="16:16" x14ac:dyDescent="0.3">
      <c r="P564511" s="83"/>
    </row>
    <row r="564512" spans="16:16" x14ac:dyDescent="0.3">
      <c r="P564512" s="83"/>
    </row>
    <row r="564513" spans="16:16" x14ac:dyDescent="0.3">
      <c r="P564513" s="83"/>
    </row>
    <row r="564514" spans="16:16" x14ac:dyDescent="0.3">
      <c r="P564514" s="83"/>
    </row>
    <row r="564515" spans="16:16" x14ac:dyDescent="0.3">
      <c r="P564515" s="83"/>
    </row>
    <row r="564516" spans="16:16" x14ac:dyDescent="0.3">
      <c r="P564516" s="83"/>
    </row>
    <row r="564517" spans="16:16" x14ac:dyDescent="0.3">
      <c r="P564517" s="83"/>
    </row>
    <row r="564518" spans="16:16" x14ac:dyDescent="0.3">
      <c r="P564518" s="83"/>
    </row>
    <row r="564519" spans="16:16" x14ac:dyDescent="0.3">
      <c r="P564519" s="83"/>
    </row>
    <row r="564520" spans="16:16" x14ac:dyDescent="0.3">
      <c r="P564520" s="83"/>
    </row>
    <row r="564521" spans="16:16" x14ac:dyDescent="0.3">
      <c r="P564521" s="83"/>
    </row>
    <row r="564522" spans="16:16" x14ac:dyDescent="0.3">
      <c r="P564522" s="83"/>
    </row>
    <row r="564523" spans="16:16" x14ac:dyDescent="0.3">
      <c r="P564523" s="83"/>
    </row>
    <row r="564524" spans="16:16" x14ac:dyDescent="0.3">
      <c r="P564524" s="83"/>
    </row>
    <row r="564525" spans="16:16" x14ac:dyDescent="0.3">
      <c r="P564525" s="83"/>
    </row>
    <row r="564526" spans="16:16" x14ac:dyDescent="0.3">
      <c r="P564526" s="83"/>
    </row>
    <row r="564527" spans="16:16" x14ac:dyDescent="0.3">
      <c r="P564527" s="83"/>
    </row>
    <row r="564528" spans="16:16" x14ac:dyDescent="0.3">
      <c r="P564528" s="83"/>
    </row>
    <row r="564529" spans="16:16" x14ac:dyDescent="0.3">
      <c r="P564529" s="83"/>
    </row>
    <row r="564530" spans="16:16" x14ac:dyDescent="0.3">
      <c r="P564530" s="83"/>
    </row>
    <row r="564531" spans="16:16" x14ac:dyDescent="0.3">
      <c r="P564531" s="83"/>
    </row>
    <row r="564532" spans="16:16" x14ac:dyDescent="0.3">
      <c r="P564532" s="83"/>
    </row>
    <row r="564533" spans="16:16" x14ac:dyDescent="0.3">
      <c r="P564533" s="83"/>
    </row>
    <row r="564534" spans="16:16" x14ac:dyDescent="0.3">
      <c r="P564534" s="83"/>
    </row>
    <row r="564535" spans="16:16" x14ac:dyDescent="0.3">
      <c r="P564535" s="83"/>
    </row>
    <row r="564536" spans="16:16" x14ac:dyDescent="0.3">
      <c r="P564536" s="83"/>
    </row>
    <row r="564537" spans="16:16" x14ac:dyDescent="0.3">
      <c r="P564537" s="83"/>
    </row>
    <row r="564538" spans="16:16" x14ac:dyDescent="0.3">
      <c r="P564538" s="83"/>
    </row>
    <row r="564539" spans="16:16" x14ac:dyDescent="0.3">
      <c r="P564539" s="83"/>
    </row>
    <row r="564540" spans="16:16" x14ac:dyDescent="0.3">
      <c r="P564540" s="83"/>
    </row>
    <row r="564541" spans="16:16" x14ac:dyDescent="0.3">
      <c r="P564541" s="83"/>
    </row>
    <row r="564542" spans="16:16" x14ac:dyDescent="0.3">
      <c r="P564542" s="83"/>
    </row>
    <row r="564543" spans="16:16" x14ac:dyDescent="0.3">
      <c r="P564543" s="83"/>
    </row>
    <row r="564544" spans="16:16" x14ac:dyDescent="0.3">
      <c r="P564544" s="83"/>
    </row>
    <row r="564545" spans="16:16" x14ac:dyDescent="0.3">
      <c r="P564545" s="83"/>
    </row>
    <row r="564546" spans="16:16" x14ac:dyDescent="0.3">
      <c r="P564546" s="83"/>
    </row>
    <row r="564547" spans="16:16" x14ac:dyDescent="0.3">
      <c r="P564547" s="83"/>
    </row>
    <row r="564548" spans="16:16" x14ac:dyDescent="0.3">
      <c r="P564548" s="83"/>
    </row>
    <row r="564549" spans="16:16" x14ac:dyDescent="0.3">
      <c r="P564549" s="83"/>
    </row>
    <row r="564550" spans="16:16" x14ac:dyDescent="0.3">
      <c r="P564550" s="83"/>
    </row>
    <row r="564551" spans="16:16" x14ac:dyDescent="0.3">
      <c r="P564551" s="83"/>
    </row>
    <row r="564552" spans="16:16" x14ac:dyDescent="0.3">
      <c r="P564552" s="83"/>
    </row>
    <row r="564553" spans="16:16" x14ac:dyDescent="0.3">
      <c r="P564553" s="83"/>
    </row>
    <row r="564554" spans="16:16" x14ac:dyDescent="0.3">
      <c r="P564554" s="83"/>
    </row>
    <row r="564555" spans="16:16" x14ac:dyDescent="0.3">
      <c r="P564555" s="83"/>
    </row>
    <row r="564556" spans="16:16" x14ac:dyDescent="0.3">
      <c r="P564556" s="83"/>
    </row>
    <row r="564557" spans="16:16" x14ac:dyDescent="0.3">
      <c r="P564557" s="83"/>
    </row>
    <row r="564558" spans="16:16" x14ac:dyDescent="0.3">
      <c r="P564558" s="83"/>
    </row>
    <row r="564559" spans="16:16" x14ac:dyDescent="0.3">
      <c r="P564559" s="83"/>
    </row>
    <row r="564560" spans="16:16" x14ac:dyDescent="0.3">
      <c r="P564560" s="83"/>
    </row>
    <row r="564561" spans="16:16" x14ac:dyDescent="0.3">
      <c r="P564561" s="83"/>
    </row>
    <row r="564562" spans="16:16" x14ac:dyDescent="0.3">
      <c r="P564562" s="83"/>
    </row>
    <row r="564563" spans="16:16" x14ac:dyDescent="0.3">
      <c r="P564563" s="83"/>
    </row>
    <row r="564564" spans="16:16" x14ac:dyDescent="0.3">
      <c r="P564564" s="83"/>
    </row>
    <row r="564565" spans="16:16" x14ac:dyDescent="0.3">
      <c r="P564565" s="83"/>
    </row>
    <row r="564566" spans="16:16" x14ac:dyDescent="0.3">
      <c r="P564566" s="83"/>
    </row>
    <row r="564567" spans="16:16" x14ac:dyDescent="0.3">
      <c r="P564567" s="83"/>
    </row>
    <row r="564568" spans="16:16" x14ac:dyDescent="0.3">
      <c r="P564568" s="83"/>
    </row>
    <row r="564569" spans="16:16" x14ac:dyDescent="0.3">
      <c r="P564569" s="83"/>
    </row>
    <row r="564570" spans="16:16" x14ac:dyDescent="0.3">
      <c r="P564570" s="83"/>
    </row>
    <row r="564571" spans="16:16" x14ac:dyDescent="0.3">
      <c r="P564571" s="83"/>
    </row>
    <row r="564572" spans="16:16" x14ac:dyDescent="0.3">
      <c r="P564572" s="83"/>
    </row>
    <row r="564573" spans="16:16" x14ac:dyDescent="0.3">
      <c r="P564573" s="83"/>
    </row>
    <row r="564574" spans="16:16" x14ac:dyDescent="0.3">
      <c r="P564574" s="83"/>
    </row>
    <row r="564575" spans="16:16" x14ac:dyDescent="0.3">
      <c r="P564575" s="83"/>
    </row>
    <row r="564576" spans="16:16" x14ac:dyDescent="0.3">
      <c r="P564576" s="83"/>
    </row>
    <row r="564577" spans="16:16" x14ac:dyDescent="0.3">
      <c r="P564577" s="83"/>
    </row>
    <row r="564578" spans="16:16" x14ac:dyDescent="0.3">
      <c r="P564578" s="83"/>
    </row>
    <row r="564579" spans="16:16" x14ac:dyDescent="0.3">
      <c r="P564579" s="83"/>
    </row>
    <row r="564580" spans="16:16" x14ac:dyDescent="0.3">
      <c r="P564580" s="83"/>
    </row>
    <row r="564581" spans="16:16" x14ac:dyDescent="0.3">
      <c r="P564581" s="83"/>
    </row>
    <row r="564582" spans="16:16" x14ac:dyDescent="0.3">
      <c r="P564582" s="83"/>
    </row>
    <row r="564583" spans="16:16" x14ac:dyDescent="0.3">
      <c r="P564583" s="83"/>
    </row>
    <row r="564584" spans="16:16" x14ac:dyDescent="0.3">
      <c r="P564584" s="83"/>
    </row>
    <row r="564585" spans="16:16" x14ac:dyDescent="0.3">
      <c r="P564585" s="83"/>
    </row>
    <row r="564586" spans="16:16" x14ac:dyDescent="0.3">
      <c r="P564586" s="83"/>
    </row>
    <row r="564587" spans="16:16" x14ac:dyDescent="0.3">
      <c r="P564587" s="83"/>
    </row>
    <row r="564588" spans="16:16" x14ac:dyDescent="0.3">
      <c r="P564588" s="83"/>
    </row>
    <row r="564589" spans="16:16" x14ac:dyDescent="0.3">
      <c r="P564589" s="83"/>
    </row>
    <row r="564590" spans="16:16" x14ac:dyDescent="0.3">
      <c r="P564590" s="83"/>
    </row>
    <row r="564591" spans="16:16" x14ac:dyDescent="0.3">
      <c r="P564591" s="83"/>
    </row>
    <row r="564592" spans="16:16" x14ac:dyDescent="0.3">
      <c r="P564592" s="83"/>
    </row>
    <row r="564593" spans="16:16" x14ac:dyDescent="0.3">
      <c r="P564593" s="83"/>
    </row>
    <row r="564594" spans="16:16" x14ac:dyDescent="0.3">
      <c r="P564594" s="83"/>
    </row>
    <row r="564595" spans="16:16" x14ac:dyDescent="0.3">
      <c r="P564595" s="83"/>
    </row>
    <row r="564596" spans="16:16" x14ac:dyDescent="0.3">
      <c r="P564596" s="83"/>
    </row>
    <row r="564597" spans="16:16" x14ac:dyDescent="0.3">
      <c r="P564597" s="83"/>
    </row>
    <row r="564598" spans="16:16" x14ac:dyDescent="0.3">
      <c r="P564598" s="83"/>
    </row>
    <row r="564599" spans="16:16" x14ac:dyDescent="0.3">
      <c r="P564599" s="83"/>
    </row>
    <row r="564600" spans="16:16" x14ac:dyDescent="0.3">
      <c r="P564600" s="83"/>
    </row>
    <row r="564601" spans="16:16" x14ac:dyDescent="0.3">
      <c r="P564601" s="83"/>
    </row>
    <row r="564602" spans="16:16" x14ac:dyDescent="0.3">
      <c r="P564602" s="83"/>
    </row>
    <row r="564603" spans="16:16" x14ac:dyDescent="0.3">
      <c r="P564603" s="83"/>
    </row>
    <row r="564604" spans="16:16" x14ac:dyDescent="0.3">
      <c r="P564604" s="83"/>
    </row>
    <row r="564605" spans="16:16" x14ac:dyDescent="0.3">
      <c r="P564605" s="83"/>
    </row>
    <row r="564606" spans="16:16" x14ac:dyDescent="0.3">
      <c r="P564606" s="83"/>
    </row>
    <row r="564607" spans="16:16" x14ac:dyDescent="0.3">
      <c r="P564607" s="83"/>
    </row>
    <row r="564608" spans="16:16" x14ac:dyDescent="0.3">
      <c r="P564608" s="83"/>
    </row>
    <row r="564609" spans="16:16" x14ac:dyDescent="0.3">
      <c r="P564609" s="83"/>
    </row>
    <row r="564610" spans="16:16" x14ac:dyDescent="0.3">
      <c r="P564610" s="83"/>
    </row>
    <row r="564611" spans="16:16" x14ac:dyDescent="0.3">
      <c r="P564611" s="83"/>
    </row>
    <row r="564612" spans="16:16" x14ac:dyDescent="0.3">
      <c r="P564612" s="83"/>
    </row>
    <row r="564613" spans="16:16" x14ac:dyDescent="0.3">
      <c r="P564613" s="83"/>
    </row>
    <row r="564614" spans="16:16" x14ac:dyDescent="0.3">
      <c r="P564614" s="83"/>
    </row>
    <row r="564615" spans="16:16" x14ac:dyDescent="0.3">
      <c r="P564615" s="83"/>
    </row>
    <row r="564616" spans="16:16" x14ac:dyDescent="0.3">
      <c r="P564616" s="83"/>
    </row>
    <row r="564617" spans="16:16" x14ac:dyDescent="0.3">
      <c r="P564617" s="83"/>
    </row>
    <row r="564618" spans="16:16" x14ac:dyDescent="0.3">
      <c r="P564618" s="83"/>
    </row>
    <row r="564619" spans="16:16" x14ac:dyDescent="0.3">
      <c r="P564619" s="83"/>
    </row>
    <row r="564620" spans="16:16" x14ac:dyDescent="0.3">
      <c r="P564620" s="83"/>
    </row>
    <row r="564621" spans="16:16" x14ac:dyDescent="0.3">
      <c r="P564621" s="83"/>
    </row>
    <row r="564622" spans="16:16" x14ac:dyDescent="0.3">
      <c r="P564622" s="83"/>
    </row>
    <row r="564623" spans="16:16" x14ac:dyDescent="0.3">
      <c r="P564623" s="83"/>
    </row>
    <row r="564624" spans="16:16" x14ac:dyDescent="0.3">
      <c r="P564624" s="83"/>
    </row>
    <row r="564625" spans="16:16" x14ac:dyDescent="0.3">
      <c r="P564625" s="83"/>
    </row>
    <row r="564626" spans="16:16" x14ac:dyDescent="0.3">
      <c r="P564626" s="83"/>
    </row>
    <row r="564627" spans="16:16" x14ac:dyDescent="0.3">
      <c r="P564627" s="83"/>
    </row>
    <row r="564628" spans="16:16" x14ac:dyDescent="0.3">
      <c r="P564628" s="83"/>
    </row>
    <row r="564629" spans="16:16" x14ac:dyDescent="0.3">
      <c r="P564629" s="83"/>
    </row>
    <row r="564630" spans="16:16" x14ac:dyDescent="0.3">
      <c r="P564630" s="83"/>
    </row>
    <row r="564631" spans="16:16" x14ac:dyDescent="0.3">
      <c r="P564631" s="83"/>
    </row>
    <row r="564632" spans="16:16" x14ac:dyDescent="0.3">
      <c r="P564632" s="83"/>
    </row>
    <row r="564633" spans="16:16" x14ac:dyDescent="0.3">
      <c r="P564633" s="83"/>
    </row>
    <row r="564634" spans="16:16" x14ac:dyDescent="0.3">
      <c r="P564634" s="83"/>
    </row>
    <row r="564635" spans="16:16" x14ac:dyDescent="0.3">
      <c r="P564635" s="83"/>
    </row>
    <row r="564636" spans="16:16" x14ac:dyDescent="0.3">
      <c r="P564636" s="83"/>
    </row>
    <row r="564637" spans="16:16" x14ac:dyDescent="0.3">
      <c r="P564637" s="83"/>
    </row>
    <row r="564638" spans="16:16" x14ac:dyDescent="0.3">
      <c r="P564638" s="83"/>
    </row>
    <row r="564639" spans="16:16" x14ac:dyDescent="0.3">
      <c r="P564639" s="83"/>
    </row>
    <row r="564640" spans="16:16" x14ac:dyDescent="0.3">
      <c r="P564640" s="83"/>
    </row>
    <row r="564641" spans="16:16" x14ac:dyDescent="0.3">
      <c r="P564641" s="83"/>
    </row>
    <row r="564642" spans="16:16" x14ac:dyDescent="0.3">
      <c r="P564642" s="83"/>
    </row>
    <row r="564643" spans="16:16" x14ac:dyDescent="0.3">
      <c r="P564643" s="83"/>
    </row>
    <row r="564644" spans="16:16" x14ac:dyDescent="0.3">
      <c r="P564644" s="83"/>
    </row>
    <row r="564645" spans="16:16" x14ac:dyDescent="0.3">
      <c r="P564645" s="83"/>
    </row>
    <row r="564646" spans="16:16" x14ac:dyDescent="0.3">
      <c r="P564646" s="83"/>
    </row>
    <row r="564647" spans="16:16" x14ac:dyDescent="0.3">
      <c r="P564647" s="83"/>
    </row>
    <row r="564648" spans="16:16" x14ac:dyDescent="0.3">
      <c r="P564648" s="83"/>
    </row>
    <row r="564649" spans="16:16" x14ac:dyDescent="0.3">
      <c r="P564649" s="83"/>
    </row>
    <row r="564650" spans="16:16" x14ac:dyDescent="0.3">
      <c r="P564650" s="83"/>
    </row>
    <row r="564651" spans="16:16" x14ac:dyDescent="0.3">
      <c r="P564651" s="83"/>
    </row>
    <row r="564652" spans="16:16" x14ac:dyDescent="0.3">
      <c r="P564652" s="83"/>
    </row>
    <row r="564653" spans="16:16" x14ac:dyDescent="0.3">
      <c r="P564653" s="83"/>
    </row>
    <row r="564654" spans="16:16" x14ac:dyDescent="0.3">
      <c r="P564654" s="83"/>
    </row>
    <row r="564655" spans="16:16" x14ac:dyDescent="0.3">
      <c r="P564655" s="83"/>
    </row>
    <row r="564656" spans="16:16" x14ac:dyDescent="0.3">
      <c r="P564656" s="83"/>
    </row>
    <row r="564657" spans="16:16" x14ac:dyDescent="0.3">
      <c r="P564657" s="83"/>
    </row>
    <row r="564658" spans="16:16" x14ac:dyDescent="0.3">
      <c r="P564658" s="83"/>
    </row>
    <row r="564659" spans="16:16" x14ac:dyDescent="0.3">
      <c r="P564659" s="83"/>
    </row>
    <row r="564660" spans="16:16" x14ac:dyDescent="0.3">
      <c r="P564660" s="83"/>
    </row>
    <row r="564661" spans="16:16" x14ac:dyDescent="0.3">
      <c r="P564661" s="83"/>
    </row>
    <row r="564662" spans="16:16" x14ac:dyDescent="0.3">
      <c r="P564662" s="83"/>
    </row>
    <row r="564663" spans="16:16" x14ac:dyDescent="0.3">
      <c r="P564663" s="83"/>
    </row>
    <row r="564664" spans="16:16" x14ac:dyDescent="0.3">
      <c r="P564664" s="83"/>
    </row>
    <row r="564665" spans="16:16" x14ac:dyDescent="0.3">
      <c r="P564665" s="83"/>
    </row>
    <row r="564666" spans="16:16" x14ac:dyDescent="0.3">
      <c r="P564666" s="83"/>
    </row>
    <row r="564667" spans="16:16" x14ac:dyDescent="0.3">
      <c r="P564667" s="83"/>
    </row>
    <row r="564668" spans="16:16" x14ac:dyDescent="0.3">
      <c r="P564668" s="83"/>
    </row>
    <row r="564669" spans="16:16" x14ac:dyDescent="0.3">
      <c r="P564669" s="83"/>
    </row>
    <row r="564670" spans="16:16" x14ac:dyDescent="0.3">
      <c r="P564670" s="83"/>
    </row>
    <row r="564671" spans="16:16" x14ac:dyDescent="0.3">
      <c r="P564671" s="83"/>
    </row>
    <row r="564672" spans="16:16" x14ac:dyDescent="0.3">
      <c r="P564672" s="83"/>
    </row>
    <row r="564673" spans="16:16" x14ac:dyDescent="0.3">
      <c r="P564673" s="83"/>
    </row>
    <row r="564674" spans="16:16" x14ac:dyDescent="0.3">
      <c r="P564674" s="83"/>
    </row>
    <row r="564675" spans="16:16" x14ac:dyDescent="0.3">
      <c r="P564675" s="83"/>
    </row>
    <row r="564676" spans="16:16" x14ac:dyDescent="0.3">
      <c r="P564676" s="83"/>
    </row>
    <row r="564677" spans="16:16" x14ac:dyDescent="0.3">
      <c r="P564677" s="83"/>
    </row>
    <row r="564678" spans="16:16" x14ac:dyDescent="0.3">
      <c r="P564678" s="83"/>
    </row>
    <row r="564679" spans="16:16" x14ac:dyDescent="0.3">
      <c r="P564679" s="83"/>
    </row>
    <row r="564680" spans="16:16" x14ac:dyDescent="0.3">
      <c r="P564680" s="83"/>
    </row>
    <row r="564681" spans="16:16" x14ac:dyDescent="0.3">
      <c r="P564681" s="83"/>
    </row>
    <row r="564682" spans="16:16" x14ac:dyDescent="0.3">
      <c r="P564682" s="83"/>
    </row>
    <row r="564683" spans="16:16" x14ac:dyDescent="0.3">
      <c r="P564683" s="83"/>
    </row>
    <row r="564684" spans="16:16" x14ac:dyDescent="0.3">
      <c r="P564684" s="83"/>
    </row>
    <row r="564685" spans="16:16" x14ac:dyDescent="0.3">
      <c r="P564685" s="83"/>
    </row>
    <row r="564686" spans="16:16" x14ac:dyDescent="0.3">
      <c r="P564686" s="83"/>
    </row>
    <row r="564687" spans="16:16" x14ac:dyDescent="0.3">
      <c r="P564687" s="83"/>
    </row>
    <row r="564688" spans="16:16" x14ac:dyDescent="0.3">
      <c r="P564688" s="83"/>
    </row>
    <row r="564689" spans="16:16" x14ac:dyDescent="0.3">
      <c r="P564689" s="83"/>
    </row>
    <row r="564690" spans="16:16" x14ac:dyDescent="0.3">
      <c r="P564690" s="83"/>
    </row>
    <row r="564691" spans="16:16" x14ac:dyDescent="0.3">
      <c r="P564691" s="83"/>
    </row>
    <row r="564692" spans="16:16" x14ac:dyDescent="0.3">
      <c r="P564692" s="83"/>
    </row>
    <row r="564693" spans="16:16" x14ac:dyDescent="0.3">
      <c r="P564693" s="83"/>
    </row>
    <row r="564694" spans="16:16" x14ac:dyDescent="0.3">
      <c r="P564694" s="83"/>
    </row>
    <row r="564695" spans="16:16" x14ac:dyDescent="0.3">
      <c r="P564695" s="83"/>
    </row>
    <row r="564696" spans="16:16" x14ac:dyDescent="0.3">
      <c r="P564696" s="83"/>
    </row>
    <row r="564697" spans="16:16" x14ac:dyDescent="0.3">
      <c r="P564697" s="83"/>
    </row>
    <row r="564698" spans="16:16" x14ac:dyDescent="0.3">
      <c r="P564698" s="83"/>
    </row>
    <row r="564699" spans="16:16" x14ac:dyDescent="0.3">
      <c r="P564699" s="83"/>
    </row>
    <row r="564700" spans="16:16" x14ac:dyDescent="0.3">
      <c r="P564700" s="83"/>
    </row>
    <row r="564701" spans="16:16" x14ac:dyDescent="0.3">
      <c r="P564701" s="83"/>
    </row>
    <row r="564702" spans="16:16" x14ac:dyDescent="0.3">
      <c r="P564702" s="83"/>
    </row>
    <row r="564703" spans="16:16" x14ac:dyDescent="0.3">
      <c r="P564703" s="83"/>
    </row>
    <row r="564704" spans="16:16" x14ac:dyDescent="0.3">
      <c r="P564704" s="83"/>
    </row>
    <row r="564705" spans="16:16" x14ac:dyDescent="0.3">
      <c r="P564705" s="83"/>
    </row>
    <row r="564706" spans="16:16" x14ac:dyDescent="0.3">
      <c r="P564706" s="83"/>
    </row>
    <row r="564707" spans="16:16" x14ac:dyDescent="0.3">
      <c r="P564707" s="83"/>
    </row>
    <row r="564708" spans="16:16" x14ac:dyDescent="0.3">
      <c r="P564708" s="83"/>
    </row>
    <row r="564709" spans="16:16" x14ac:dyDescent="0.3">
      <c r="P564709" s="83"/>
    </row>
    <row r="564710" spans="16:16" x14ac:dyDescent="0.3">
      <c r="P564710" s="83"/>
    </row>
    <row r="564711" spans="16:16" x14ac:dyDescent="0.3">
      <c r="P564711" s="83"/>
    </row>
    <row r="564712" spans="16:16" x14ac:dyDescent="0.3">
      <c r="P564712" s="83"/>
    </row>
    <row r="564713" spans="16:16" x14ac:dyDescent="0.3">
      <c r="P564713" s="83"/>
    </row>
    <row r="564714" spans="16:16" x14ac:dyDescent="0.3">
      <c r="P564714" s="83"/>
    </row>
    <row r="564715" spans="16:16" x14ac:dyDescent="0.3">
      <c r="P564715" s="83"/>
    </row>
    <row r="564716" spans="16:16" x14ac:dyDescent="0.3">
      <c r="P564716" s="83"/>
    </row>
    <row r="564717" spans="16:16" x14ac:dyDescent="0.3">
      <c r="P564717" s="83"/>
    </row>
    <row r="564718" spans="16:16" x14ac:dyDescent="0.3">
      <c r="P564718" s="83"/>
    </row>
    <row r="564719" spans="16:16" x14ac:dyDescent="0.3">
      <c r="P564719" s="83"/>
    </row>
    <row r="564720" spans="16:16" x14ac:dyDescent="0.3">
      <c r="P564720" s="83"/>
    </row>
    <row r="564721" spans="16:16" x14ac:dyDescent="0.3">
      <c r="P564721" s="83"/>
    </row>
    <row r="564722" spans="16:16" x14ac:dyDescent="0.3">
      <c r="P564722" s="83"/>
    </row>
    <row r="564723" spans="16:16" x14ac:dyDescent="0.3">
      <c r="P564723" s="83"/>
    </row>
    <row r="564724" spans="16:16" x14ac:dyDescent="0.3">
      <c r="P564724" s="83"/>
    </row>
    <row r="564725" spans="16:16" x14ac:dyDescent="0.3">
      <c r="P564725" s="83"/>
    </row>
    <row r="564726" spans="16:16" x14ac:dyDescent="0.3">
      <c r="P564726" s="83"/>
    </row>
    <row r="564727" spans="16:16" x14ac:dyDescent="0.3">
      <c r="P564727" s="83"/>
    </row>
    <row r="564728" spans="16:16" x14ac:dyDescent="0.3">
      <c r="P564728" s="83"/>
    </row>
    <row r="564729" spans="16:16" x14ac:dyDescent="0.3">
      <c r="P564729" s="83"/>
    </row>
    <row r="564730" spans="16:16" x14ac:dyDescent="0.3">
      <c r="P564730" s="83"/>
    </row>
    <row r="564731" spans="16:16" x14ac:dyDescent="0.3">
      <c r="P564731" s="83"/>
    </row>
    <row r="564732" spans="16:16" x14ac:dyDescent="0.3">
      <c r="P564732" s="83"/>
    </row>
    <row r="564733" spans="16:16" x14ac:dyDescent="0.3">
      <c r="P564733" s="83"/>
    </row>
    <row r="564734" spans="16:16" x14ac:dyDescent="0.3">
      <c r="P564734" s="83"/>
    </row>
    <row r="564735" spans="16:16" x14ac:dyDescent="0.3">
      <c r="P564735" s="83"/>
    </row>
    <row r="564736" spans="16:16" x14ac:dyDescent="0.3">
      <c r="P564736" s="83"/>
    </row>
    <row r="564737" spans="16:16" x14ac:dyDescent="0.3">
      <c r="P564737" s="83"/>
    </row>
    <row r="564738" spans="16:16" x14ac:dyDescent="0.3">
      <c r="P564738" s="83"/>
    </row>
    <row r="564739" spans="16:16" x14ac:dyDescent="0.3">
      <c r="P564739" s="83"/>
    </row>
    <row r="564740" spans="16:16" x14ac:dyDescent="0.3">
      <c r="P564740" s="83"/>
    </row>
    <row r="564741" spans="16:16" x14ac:dyDescent="0.3">
      <c r="P564741" s="83"/>
    </row>
    <row r="564742" spans="16:16" x14ac:dyDescent="0.3">
      <c r="P564742" s="83"/>
    </row>
    <row r="564743" spans="16:16" x14ac:dyDescent="0.3">
      <c r="P564743" s="83"/>
    </row>
    <row r="564744" spans="16:16" x14ac:dyDescent="0.3">
      <c r="P564744" s="83"/>
    </row>
    <row r="564745" spans="16:16" x14ac:dyDescent="0.3">
      <c r="P564745" s="83"/>
    </row>
    <row r="564746" spans="16:16" x14ac:dyDescent="0.3">
      <c r="P564746" s="83"/>
    </row>
    <row r="564747" spans="16:16" x14ac:dyDescent="0.3">
      <c r="P564747" s="83"/>
    </row>
    <row r="564748" spans="16:16" x14ac:dyDescent="0.3">
      <c r="P564748" s="83"/>
    </row>
    <row r="564749" spans="16:16" x14ac:dyDescent="0.3">
      <c r="P564749" s="83"/>
    </row>
    <row r="564750" spans="16:16" x14ac:dyDescent="0.3">
      <c r="P564750" s="83"/>
    </row>
    <row r="564751" spans="16:16" x14ac:dyDescent="0.3">
      <c r="P564751" s="83"/>
    </row>
    <row r="564752" spans="16:16" x14ac:dyDescent="0.3">
      <c r="P564752" s="83"/>
    </row>
    <row r="564753" spans="16:16" x14ac:dyDescent="0.3">
      <c r="P564753" s="83"/>
    </row>
    <row r="564754" spans="16:16" x14ac:dyDescent="0.3">
      <c r="P564754" s="83"/>
    </row>
    <row r="564755" spans="16:16" x14ac:dyDescent="0.3">
      <c r="P564755" s="83"/>
    </row>
    <row r="564756" spans="16:16" x14ac:dyDescent="0.3">
      <c r="P564756" s="83"/>
    </row>
    <row r="564757" spans="16:16" x14ac:dyDescent="0.3">
      <c r="P564757" s="83"/>
    </row>
    <row r="564758" spans="16:16" x14ac:dyDescent="0.3">
      <c r="P564758" s="83"/>
    </row>
    <row r="564759" spans="16:16" x14ac:dyDescent="0.3">
      <c r="P564759" s="83"/>
    </row>
    <row r="564760" spans="16:16" x14ac:dyDescent="0.3">
      <c r="P564760" s="83"/>
    </row>
    <row r="564761" spans="16:16" x14ac:dyDescent="0.3">
      <c r="P564761" s="83"/>
    </row>
    <row r="564762" spans="16:16" x14ac:dyDescent="0.3">
      <c r="P564762" s="83"/>
    </row>
    <row r="564763" spans="16:16" x14ac:dyDescent="0.3">
      <c r="P564763" s="83"/>
    </row>
    <row r="564764" spans="16:16" x14ac:dyDescent="0.3">
      <c r="P564764" s="83"/>
    </row>
    <row r="564765" spans="16:16" x14ac:dyDescent="0.3">
      <c r="P564765" s="83"/>
    </row>
    <row r="564766" spans="16:16" x14ac:dyDescent="0.3">
      <c r="P564766" s="83"/>
    </row>
    <row r="564767" spans="16:16" x14ac:dyDescent="0.3">
      <c r="P564767" s="83"/>
    </row>
    <row r="564768" spans="16:16" x14ac:dyDescent="0.3">
      <c r="P564768" s="83"/>
    </row>
    <row r="564769" spans="16:16" x14ac:dyDescent="0.3">
      <c r="P564769" s="83"/>
    </row>
    <row r="564770" spans="16:16" x14ac:dyDescent="0.3">
      <c r="P564770" s="83"/>
    </row>
    <row r="564771" spans="16:16" x14ac:dyDescent="0.3">
      <c r="P564771" s="83"/>
    </row>
    <row r="564772" spans="16:16" x14ac:dyDescent="0.3">
      <c r="P564772" s="83"/>
    </row>
    <row r="564773" spans="16:16" x14ac:dyDescent="0.3">
      <c r="P564773" s="83"/>
    </row>
    <row r="564774" spans="16:16" x14ac:dyDescent="0.3">
      <c r="P564774" s="83"/>
    </row>
    <row r="564775" spans="16:16" x14ac:dyDescent="0.3">
      <c r="P564775" s="83"/>
    </row>
    <row r="564776" spans="16:16" x14ac:dyDescent="0.3">
      <c r="P564776" s="83"/>
    </row>
    <row r="564777" spans="16:16" x14ac:dyDescent="0.3">
      <c r="P564777" s="83"/>
    </row>
    <row r="564778" spans="16:16" x14ac:dyDescent="0.3">
      <c r="P564778" s="83"/>
    </row>
    <row r="564779" spans="16:16" x14ac:dyDescent="0.3">
      <c r="P564779" s="83"/>
    </row>
    <row r="564780" spans="16:16" x14ac:dyDescent="0.3">
      <c r="P564780" s="83"/>
    </row>
    <row r="564781" spans="16:16" x14ac:dyDescent="0.3">
      <c r="P564781" s="83"/>
    </row>
    <row r="564782" spans="16:16" x14ac:dyDescent="0.3">
      <c r="P564782" s="83"/>
    </row>
    <row r="564783" spans="16:16" x14ac:dyDescent="0.3">
      <c r="P564783" s="83"/>
    </row>
    <row r="564784" spans="16:16" x14ac:dyDescent="0.3">
      <c r="P564784" s="83"/>
    </row>
    <row r="564785" spans="16:16" x14ac:dyDescent="0.3">
      <c r="P564785" s="83"/>
    </row>
    <row r="564786" spans="16:16" x14ac:dyDescent="0.3">
      <c r="P564786" s="83"/>
    </row>
    <row r="564787" spans="16:16" x14ac:dyDescent="0.3">
      <c r="P564787" s="83"/>
    </row>
    <row r="564788" spans="16:16" x14ac:dyDescent="0.3">
      <c r="P564788" s="83"/>
    </row>
    <row r="564789" spans="16:16" x14ac:dyDescent="0.3">
      <c r="P564789" s="83"/>
    </row>
    <row r="564790" spans="16:16" x14ac:dyDescent="0.3">
      <c r="P564790" s="83"/>
    </row>
    <row r="564791" spans="16:16" x14ac:dyDescent="0.3">
      <c r="P564791" s="83"/>
    </row>
    <row r="564792" spans="16:16" x14ac:dyDescent="0.3">
      <c r="P564792" s="83"/>
    </row>
    <row r="564793" spans="16:16" x14ac:dyDescent="0.3">
      <c r="P564793" s="83"/>
    </row>
    <row r="564794" spans="16:16" x14ac:dyDescent="0.3">
      <c r="P564794" s="83"/>
    </row>
    <row r="564795" spans="16:16" x14ac:dyDescent="0.3">
      <c r="P564795" s="83"/>
    </row>
    <row r="564796" spans="16:16" x14ac:dyDescent="0.3">
      <c r="P564796" s="83"/>
    </row>
    <row r="564797" spans="16:16" x14ac:dyDescent="0.3">
      <c r="P564797" s="83"/>
    </row>
    <row r="564798" spans="16:16" x14ac:dyDescent="0.3">
      <c r="P564798" s="83"/>
    </row>
    <row r="564799" spans="16:16" x14ac:dyDescent="0.3">
      <c r="P564799" s="83"/>
    </row>
    <row r="564800" spans="16:16" x14ac:dyDescent="0.3">
      <c r="P564800" s="83"/>
    </row>
    <row r="564801" spans="16:16" x14ac:dyDescent="0.3">
      <c r="P564801" s="83"/>
    </row>
    <row r="564802" spans="16:16" x14ac:dyDescent="0.3">
      <c r="P564802" s="83"/>
    </row>
    <row r="564803" spans="16:16" x14ac:dyDescent="0.3">
      <c r="P564803" s="83"/>
    </row>
    <row r="564804" spans="16:16" x14ac:dyDescent="0.3">
      <c r="P564804" s="83"/>
    </row>
    <row r="564805" spans="16:16" x14ac:dyDescent="0.3">
      <c r="P564805" s="83"/>
    </row>
    <row r="564806" spans="16:16" x14ac:dyDescent="0.3">
      <c r="P564806" s="83"/>
    </row>
    <row r="564807" spans="16:16" x14ac:dyDescent="0.3">
      <c r="P564807" s="83"/>
    </row>
    <row r="564808" spans="16:16" x14ac:dyDescent="0.3">
      <c r="P564808" s="83"/>
    </row>
    <row r="564809" spans="16:16" x14ac:dyDescent="0.3">
      <c r="P564809" s="83"/>
    </row>
    <row r="564810" spans="16:16" x14ac:dyDescent="0.3">
      <c r="P564810" s="83"/>
    </row>
    <row r="564811" spans="16:16" x14ac:dyDescent="0.3">
      <c r="P564811" s="83"/>
    </row>
    <row r="564812" spans="16:16" x14ac:dyDescent="0.3">
      <c r="P564812" s="83"/>
    </row>
    <row r="564813" spans="16:16" x14ac:dyDescent="0.3">
      <c r="P564813" s="83"/>
    </row>
    <row r="564814" spans="16:16" x14ac:dyDescent="0.3">
      <c r="P564814" s="83"/>
    </row>
    <row r="564815" spans="16:16" x14ac:dyDescent="0.3">
      <c r="P564815" s="83"/>
    </row>
    <row r="564816" spans="16:16" x14ac:dyDescent="0.3">
      <c r="P564816" s="83"/>
    </row>
    <row r="564817" spans="16:16" x14ac:dyDescent="0.3">
      <c r="P564817" s="83"/>
    </row>
    <row r="564818" spans="16:16" x14ac:dyDescent="0.3">
      <c r="P564818" s="83"/>
    </row>
    <row r="564819" spans="16:16" x14ac:dyDescent="0.3">
      <c r="P564819" s="83"/>
    </row>
    <row r="564820" spans="16:16" x14ac:dyDescent="0.3">
      <c r="P564820" s="83"/>
    </row>
    <row r="564821" spans="16:16" x14ac:dyDescent="0.3">
      <c r="P564821" s="83"/>
    </row>
    <row r="564822" spans="16:16" x14ac:dyDescent="0.3">
      <c r="P564822" s="83"/>
    </row>
    <row r="564823" spans="16:16" x14ac:dyDescent="0.3">
      <c r="P564823" s="83"/>
    </row>
    <row r="564824" spans="16:16" x14ac:dyDescent="0.3">
      <c r="P564824" s="83"/>
    </row>
    <row r="564825" spans="16:16" x14ac:dyDescent="0.3">
      <c r="P564825" s="83"/>
    </row>
    <row r="564826" spans="16:16" x14ac:dyDescent="0.3">
      <c r="P564826" s="83"/>
    </row>
    <row r="564827" spans="16:16" x14ac:dyDescent="0.3">
      <c r="P564827" s="83"/>
    </row>
    <row r="564828" spans="16:16" x14ac:dyDescent="0.3">
      <c r="P564828" s="83"/>
    </row>
    <row r="564829" spans="16:16" x14ac:dyDescent="0.3">
      <c r="P564829" s="83"/>
    </row>
    <row r="564830" spans="16:16" x14ac:dyDescent="0.3">
      <c r="P564830" s="83"/>
    </row>
    <row r="564831" spans="16:16" x14ac:dyDescent="0.3">
      <c r="P564831" s="83"/>
    </row>
    <row r="564832" spans="16:16" x14ac:dyDescent="0.3">
      <c r="P564832" s="83"/>
    </row>
    <row r="564833" spans="16:16" x14ac:dyDescent="0.3">
      <c r="P564833" s="83"/>
    </row>
    <row r="564834" spans="16:16" x14ac:dyDescent="0.3">
      <c r="P564834" s="83"/>
    </row>
    <row r="564835" spans="16:16" x14ac:dyDescent="0.3">
      <c r="P564835" s="83"/>
    </row>
    <row r="564836" spans="16:16" x14ac:dyDescent="0.3">
      <c r="P564836" s="83"/>
    </row>
    <row r="564837" spans="16:16" x14ac:dyDescent="0.3">
      <c r="P564837" s="83"/>
    </row>
    <row r="564838" spans="16:16" x14ac:dyDescent="0.3">
      <c r="P564838" s="83"/>
    </row>
    <row r="564839" spans="16:16" x14ac:dyDescent="0.3">
      <c r="P564839" s="83"/>
    </row>
    <row r="564840" spans="16:16" x14ac:dyDescent="0.3">
      <c r="P564840" s="83"/>
    </row>
    <row r="564841" spans="16:16" x14ac:dyDescent="0.3">
      <c r="P564841" s="83"/>
    </row>
    <row r="564842" spans="16:16" x14ac:dyDescent="0.3">
      <c r="P564842" s="83"/>
    </row>
    <row r="564843" spans="16:16" x14ac:dyDescent="0.3">
      <c r="P564843" s="83"/>
    </row>
    <row r="564844" spans="16:16" x14ac:dyDescent="0.3">
      <c r="P564844" s="83"/>
    </row>
    <row r="564845" spans="16:16" x14ac:dyDescent="0.3">
      <c r="P564845" s="83"/>
    </row>
    <row r="564846" spans="16:16" x14ac:dyDescent="0.3">
      <c r="P564846" s="83"/>
    </row>
    <row r="564847" spans="16:16" x14ac:dyDescent="0.3">
      <c r="P564847" s="83"/>
    </row>
    <row r="564848" spans="16:16" x14ac:dyDescent="0.3">
      <c r="P564848" s="83"/>
    </row>
    <row r="564849" spans="16:16" x14ac:dyDescent="0.3">
      <c r="P564849" s="83"/>
    </row>
    <row r="564850" spans="16:16" x14ac:dyDescent="0.3">
      <c r="P564850" s="83"/>
    </row>
    <row r="564851" spans="16:16" x14ac:dyDescent="0.3">
      <c r="P564851" s="83"/>
    </row>
    <row r="564852" spans="16:16" x14ac:dyDescent="0.3">
      <c r="P564852" s="83"/>
    </row>
    <row r="564853" spans="16:16" x14ac:dyDescent="0.3">
      <c r="P564853" s="83"/>
    </row>
    <row r="564854" spans="16:16" x14ac:dyDescent="0.3">
      <c r="P564854" s="83"/>
    </row>
    <row r="564855" spans="16:16" x14ac:dyDescent="0.3">
      <c r="P564855" s="83"/>
    </row>
    <row r="564856" spans="16:16" x14ac:dyDescent="0.3">
      <c r="P564856" s="83"/>
    </row>
    <row r="564857" spans="16:16" x14ac:dyDescent="0.3">
      <c r="P564857" s="83"/>
    </row>
    <row r="564858" spans="16:16" x14ac:dyDescent="0.3">
      <c r="P564858" s="83"/>
    </row>
    <row r="564859" spans="16:16" x14ac:dyDescent="0.3">
      <c r="P564859" s="83"/>
    </row>
    <row r="564860" spans="16:16" x14ac:dyDescent="0.3">
      <c r="P564860" s="83"/>
    </row>
    <row r="564861" spans="16:16" x14ac:dyDescent="0.3">
      <c r="P564861" s="83"/>
    </row>
    <row r="564862" spans="16:16" x14ac:dyDescent="0.3">
      <c r="P564862" s="83"/>
    </row>
    <row r="564863" spans="16:16" x14ac:dyDescent="0.3">
      <c r="P564863" s="83"/>
    </row>
    <row r="564864" spans="16:16" x14ac:dyDescent="0.3">
      <c r="P564864" s="83"/>
    </row>
    <row r="564865" spans="16:16" x14ac:dyDescent="0.3">
      <c r="P564865" s="83"/>
    </row>
    <row r="564866" spans="16:16" x14ac:dyDescent="0.3">
      <c r="P564866" s="83"/>
    </row>
    <row r="564867" spans="16:16" x14ac:dyDescent="0.3">
      <c r="P564867" s="83"/>
    </row>
    <row r="564868" spans="16:16" x14ac:dyDescent="0.3">
      <c r="P564868" s="83"/>
    </row>
    <row r="564869" spans="16:16" x14ac:dyDescent="0.3">
      <c r="P564869" s="83"/>
    </row>
    <row r="564870" spans="16:16" x14ac:dyDescent="0.3">
      <c r="P564870" s="83"/>
    </row>
    <row r="564871" spans="16:16" x14ac:dyDescent="0.3">
      <c r="P564871" s="83"/>
    </row>
    <row r="564872" spans="16:16" x14ac:dyDescent="0.3">
      <c r="P564872" s="83"/>
    </row>
    <row r="564873" spans="16:16" x14ac:dyDescent="0.3">
      <c r="P564873" s="83"/>
    </row>
    <row r="564874" spans="16:16" x14ac:dyDescent="0.3">
      <c r="P564874" s="83"/>
    </row>
    <row r="564875" spans="16:16" x14ac:dyDescent="0.3">
      <c r="P564875" s="83"/>
    </row>
    <row r="564876" spans="16:16" x14ac:dyDescent="0.3">
      <c r="P564876" s="83"/>
    </row>
    <row r="564877" spans="16:16" x14ac:dyDescent="0.3">
      <c r="P564877" s="83"/>
    </row>
    <row r="564878" spans="16:16" x14ac:dyDescent="0.3">
      <c r="P564878" s="83"/>
    </row>
    <row r="564879" spans="16:16" x14ac:dyDescent="0.3">
      <c r="P564879" s="83"/>
    </row>
    <row r="564880" spans="16:16" x14ac:dyDescent="0.3">
      <c r="P564880" s="83"/>
    </row>
    <row r="564881" spans="16:16" x14ac:dyDescent="0.3">
      <c r="P564881" s="83"/>
    </row>
    <row r="564882" spans="16:16" x14ac:dyDescent="0.3">
      <c r="P564882" s="83"/>
    </row>
    <row r="564883" spans="16:16" x14ac:dyDescent="0.3">
      <c r="P564883" s="83"/>
    </row>
    <row r="564884" spans="16:16" x14ac:dyDescent="0.3">
      <c r="P564884" s="83"/>
    </row>
    <row r="564885" spans="16:16" x14ac:dyDescent="0.3">
      <c r="P564885" s="83"/>
    </row>
    <row r="564886" spans="16:16" x14ac:dyDescent="0.3">
      <c r="P564886" s="83"/>
    </row>
    <row r="564887" spans="16:16" x14ac:dyDescent="0.3">
      <c r="P564887" s="83"/>
    </row>
    <row r="564888" spans="16:16" x14ac:dyDescent="0.3">
      <c r="P564888" s="83"/>
    </row>
    <row r="564889" spans="16:16" x14ac:dyDescent="0.3">
      <c r="P564889" s="83"/>
    </row>
    <row r="564890" spans="16:16" x14ac:dyDescent="0.3">
      <c r="P564890" s="83"/>
    </row>
    <row r="564891" spans="16:16" x14ac:dyDescent="0.3">
      <c r="P564891" s="83"/>
    </row>
    <row r="564892" spans="16:16" x14ac:dyDescent="0.3">
      <c r="P564892" s="83"/>
    </row>
    <row r="564893" spans="16:16" x14ac:dyDescent="0.3">
      <c r="P564893" s="83"/>
    </row>
    <row r="564894" spans="16:16" x14ac:dyDescent="0.3">
      <c r="P564894" s="83"/>
    </row>
    <row r="564895" spans="16:16" x14ac:dyDescent="0.3">
      <c r="P564895" s="83"/>
    </row>
    <row r="564896" spans="16:16" x14ac:dyDescent="0.3">
      <c r="P564896" s="83"/>
    </row>
    <row r="564897" spans="16:16" x14ac:dyDescent="0.3">
      <c r="P564897" s="83"/>
    </row>
    <row r="564898" spans="16:16" x14ac:dyDescent="0.3">
      <c r="P564898" s="83"/>
    </row>
    <row r="564899" spans="16:16" x14ac:dyDescent="0.3">
      <c r="P564899" s="83"/>
    </row>
    <row r="564900" spans="16:16" x14ac:dyDescent="0.3">
      <c r="P564900" s="83"/>
    </row>
    <row r="564901" spans="16:16" x14ac:dyDescent="0.3">
      <c r="P564901" s="83"/>
    </row>
    <row r="564902" spans="16:16" x14ac:dyDescent="0.3">
      <c r="P564902" s="83"/>
    </row>
    <row r="564903" spans="16:16" x14ac:dyDescent="0.3">
      <c r="P564903" s="83"/>
    </row>
    <row r="564904" spans="16:16" x14ac:dyDescent="0.3">
      <c r="P564904" s="83"/>
    </row>
    <row r="564905" spans="16:16" x14ac:dyDescent="0.3">
      <c r="P564905" s="83"/>
    </row>
    <row r="564906" spans="16:16" x14ac:dyDescent="0.3">
      <c r="P564906" s="83"/>
    </row>
    <row r="564907" spans="16:16" x14ac:dyDescent="0.3">
      <c r="P564907" s="83"/>
    </row>
    <row r="564908" spans="16:16" x14ac:dyDescent="0.3">
      <c r="P564908" s="83"/>
    </row>
    <row r="564909" spans="16:16" x14ac:dyDescent="0.3">
      <c r="P564909" s="83"/>
    </row>
    <row r="564910" spans="16:16" x14ac:dyDescent="0.3">
      <c r="P564910" s="83"/>
    </row>
    <row r="564911" spans="16:16" x14ac:dyDescent="0.3">
      <c r="P564911" s="83"/>
    </row>
    <row r="564912" spans="16:16" x14ac:dyDescent="0.3">
      <c r="P564912" s="83"/>
    </row>
    <row r="564913" spans="16:16" x14ac:dyDescent="0.3">
      <c r="P564913" s="83"/>
    </row>
    <row r="564914" spans="16:16" x14ac:dyDescent="0.3">
      <c r="P564914" s="83"/>
    </row>
    <row r="564915" spans="16:16" x14ac:dyDescent="0.3">
      <c r="P564915" s="83"/>
    </row>
    <row r="564916" spans="16:16" x14ac:dyDescent="0.3">
      <c r="P564916" s="83"/>
    </row>
    <row r="564917" spans="16:16" x14ac:dyDescent="0.3">
      <c r="P564917" s="83"/>
    </row>
    <row r="564918" spans="16:16" x14ac:dyDescent="0.3">
      <c r="P564918" s="83"/>
    </row>
    <row r="564919" spans="16:16" x14ac:dyDescent="0.3">
      <c r="P564919" s="83"/>
    </row>
    <row r="564920" spans="16:16" x14ac:dyDescent="0.3">
      <c r="P564920" s="83"/>
    </row>
    <row r="564921" spans="16:16" x14ac:dyDescent="0.3">
      <c r="P564921" s="83"/>
    </row>
    <row r="564922" spans="16:16" x14ac:dyDescent="0.3">
      <c r="P564922" s="83"/>
    </row>
    <row r="564923" spans="16:16" x14ac:dyDescent="0.3">
      <c r="P564923" s="83"/>
    </row>
    <row r="564924" spans="16:16" x14ac:dyDescent="0.3">
      <c r="P564924" s="83"/>
    </row>
    <row r="564925" spans="16:16" x14ac:dyDescent="0.3">
      <c r="P564925" s="83"/>
    </row>
    <row r="564926" spans="16:16" x14ac:dyDescent="0.3">
      <c r="P564926" s="83"/>
    </row>
    <row r="564927" spans="16:16" x14ac:dyDescent="0.3">
      <c r="P564927" s="83"/>
    </row>
    <row r="564928" spans="16:16" x14ac:dyDescent="0.3">
      <c r="P564928" s="83"/>
    </row>
    <row r="564929" spans="16:16" x14ac:dyDescent="0.3">
      <c r="P564929" s="83"/>
    </row>
    <row r="564930" spans="16:16" x14ac:dyDescent="0.3">
      <c r="P564930" s="83"/>
    </row>
    <row r="564931" spans="16:16" x14ac:dyDescent="0.3">
      <c r="P564931" s="83"/>
    </row>
    <row r="564932" spans="16:16" x14ac:dyDescent="0.3">
      <c r="P564932" s="83"/>
    </row>
    <row r="564933" spans="16:16" x14ac:dyDescent="0.3">
      <c r="P564933" s="83"/>
    </row>
    <row r="564934" spans="16:16" x14ac:dyDescent="0.3">
      <c r="P564934" s="83"/>
    </row>
    <row r="564935" spans="16:16" x14ac:dyDescent="0.3">
      <c r="P564935" s="83"/>
    </row>
    <row r="564936" spans="16:16" x14ac:dyDescent="0.3">
      <c r="P564936" s="83"/>
    </row>
    <row r="564937" spans="16:16" x14ac:dyDescent="0.3">
      <c r="P564937" s="83"/>
    </row>
    <row r="564938" spans="16:16" x14ac:dyDescent="0.3">
      <c r="P564938" s="83"/>
    </row>
    <row r="564939" spans="16:16" x14ac:dyDescent="0.3">
      <c r="P564939" s="83"/>
    </row>
    <row r="564940" spans="16:16" x14ac:dyDescent="0.3">
      <c r="P564940" s="83"/>
    </row>
    <row r="564941" spans="16:16" x14ac:dyDescent="0.3">
      <c r="P564941" s="83"/>
    </row>
    <row r="564942" spans="16:16" x14ac:dyDescent="0.3">
      <c r="P564942" s="83"/>
    </row>
    <row r="564943" spans="16:16" x14ac:dyDescent="0.3">
      <c r="P564943" s="83"/>
    </row>
    <row r="564944" spans="16:16" x14ac:dyDescent="0.3">
      <c r="P564944" s="83"/>
    </row>
    <row r="564945" spans="16:16" x14ac:dyDescent="0.3">
      <c r="P564945" s="83"/>
    </row>
    <row r="564946" spans="16:16" x14ac:dyDescent="0.3">
      <c r="P564946" s="83"/>
    </row>
    <row r="564947" spans="16:16" x14ac:dyDescent="0.3">
      <c r="P564947" s="83"/>
    </row>
    <row r="564948" spans="16:16" x14ac:dyDescent="0.3">
      <c r="P564948" s="83"/>
    </row>
    <row r="564949" spans="16:16" x14ac:dyDescent="0.3">
      <c r="P564949" s="83"/>
    </row>
    <row r="564950" spans="16:16" x14ac:dyDescent="0.3">
      <c r="P564950" s="83"/>
    </row>
    <row r="564951" spans="16:16" x14ac:dyDescent="0.3">
      <c r="P564951" s="83"/>
    </row>
    <row r="564952" spans="16:16" x14ac:dyDescent="0.3">
      <c r="P564952" s="83"/>
    </row>
    <row r="564953" spans="16:16" x14ac:dyDescent="0.3">
      <c r="P564953" s="83"/>
    </row>
    <row r="564954" spans="16:16" x14ac:dyDescent="0.3">
      <c r="P564954" s="83"/>
    </row>
    <row r="564955" spans="16:16" x14ac:dyDescent="0.3">
      <c r="P564955" s="83"/>
    </row>
    <row r="564956" spans="16:16" x14ac:dyDescent="0.3">
      <c r="P564956" s="83"/>
    </row>
    <row r="564957" spans="16:16" x14ac:dyDescent="0.3">
      <c r="P564957" s="83"/>
    </row>
    <row r="564958" spans="16:16" x14ac:dyDescent="0.3">
      <c r="P564958" s="83"/>
    </row>
    <row r="564959" spans="16:16" x14ac:dyDescent="0.3">
      <c r="P564959" s="83"/>
    </row>
    <row r="564960" spans="16:16" x14ac:dyDescent="0.3">
      <c r="P564960" s="83"/>
    </row>
    <row r="564961" spans="16:16" x14ac:dyDescent="0.3">
      <c r="P564961" s="83"/>
    </row>
    <row r="564962" spans="16:16" x14ac:dyDescent="0.3">
      <c r="P564962" s="83"/>
    </row>
    <row r="564963" spans="16:16" x14ac:dyDescent="0.3">
      <c r="P564963" s="83"/>
    </row>
    <row r="564964" spans="16:16" x14ac:dyDescent="0.3">
      <c r="P564964" s="83"/>
    </row>
    <row r="564965" spans="16:16" x14ac:dyDescent="0.3">
      <c r="P564965" s="83"/>
    </row>
    <row r="564966" spans="16:16" x14ac:dyDescent="0.3">
      <c r="P564966" s="83"/>
    </row>
    <row r="564967" spans="16:16" x14ac:dyDescent="0.3">
      <c r="P564967" s="83"/>
    </row>
    <row r="564968" spans="16:16" x14ac:dyDescent="0.3">
      <c r="P564968" s="83"/>
    </row>
    <row r="564969" spans="16:16" x14ac:dyDescent="0.3">
      <c r="P564969" s="83"/>
    </row>
    <row r="564970" spans="16:16" x14ac:dyDescent="0.3">
      <c r="P564970" s="83"/>
    </row>
    <row r="564971" spans="16:16" x14ac:dyDescent="0.3">
      <c r="P564971" s="83"/>
    </row>
    <row r="564972" spans="16:16" x14ac:dyDescent="0.3">
      <c r="P564972" s="83"/>
    </row>
    <row r="564973" spans="16:16" x14ac:dyDescent="0.3">
      <c r="P564973" s="83"/>
    </row>
    <row r="564974" spans="16:16" x14ac:dyDescent="0.3">
      <c r="P564974" s="83"/>
    </row>
    <row r="564975" spans="16:16" x14ac:dyDescent="0.3">
      <c r="P564975" s="83"/>
    </row>
    <row r="564976" spans="16:16" x14ac:dyDescent="0.3">
      <c r="P564976" s="83"/>
    </row>
    <row r="564977" spans="16:16" x14ac:dyDescent="0.3">
      <c r="P564977" s="83"/>
    </row>
    <row r="564978" spans="16:16" x14ac:dyDescent="0.3">
      <c r="P564978" s="83"/>
    </row>
    <row r="564979" spans="16:16" x14ac:dyDescent="0.3">
      <c r="P564979" s="83"/>
    </row>
    <row r="564980" spans="16:16" x14ac:dyDescent="0.3">
      <c r="P564980" s="83"/>
    </row>
    <row r="564981" spans="16:16" x14ac:dyDescent="0.3">
      <c r="P564981" s="83"/>
    </row>
    <row r="564982" spans="16:16" x14ac:dyDescent="0.3">
      <c r="P564982" s="83"/>
    </row>
    <row r="564983" spans="16:16" x14ac:dyDescent="0.3">
      <c r="P564983" s="83"/>
    </row>
    <row r="564984" spans="16:16" x14ac:dyDescent="0.3">
      <c r="P564984" s="83"/>
    </row>
    <row r="564985" spans="16:16" x14ac:dyDescent="0.3">
      <c r="P564985" s="83"/>
    </row>
    <row r="564986" spans="16:16" x14ac:dyDescent="0.3">
      <c r="P564986" s="83"/>
    </row>
    <row r="564987" spans="16:16" x14ac:dyDescent="0.3">
      <c r="P564987" s="83"/>
    </row>
    <row r="564988" spans="16:16" x14ac:dyDescent="0.3">
      <c r="P564988" s="83"/>
    </row>
    <row r="564989" spans="16:16" x14ac:dyDescent="0.3">
      <c r="P564989" s="83"/>
    </row>
    <row r="564990" spans="16:16" x14ac:dyDescent="0.3">
      <c r="P564990" s="83"/>
    </row>
    <row r="564991" spans="16:16" x14ac:dyDescent="0.3">
      <c r="P564991" s="83"/>
    </row>
    <row r="564992" spans="16:16" x14ac:dyDescent="0.3">
      <c r="P564992" s="83"/>
    </row>
    <row r="564993" spans="16:16" x14ac:dyDescent="0.3">
      <c r="P564993" s="83"/>
    </row>
    <row r="564994" spans="16:16" x14ac:dyDescent="0.3">
      <c r="P564994" s="83"/>
    </row>
    <row r="564995" spans="16:16" x14ac:dyDescent="0.3">
      <c r="P564995" s="83"/>
    </row>
    <row r="564996" spans="16:16" x14ac:dyDescent="0.3">
      <c r="P564996" s="83"/>
    </row>
    <row r="564997" spans="16:16" x14ac:dyDescent="0.3">
      <c r="P564997" s="83"/>
    </row>
    <row r="564998" spans="16:16" x14ac:dyDescent="0.3">
      <c r="P564998" s="83"/>
    </row>
    <row r="564999" spans="16:16" x14ac:dyDescent="0.3">
      <c r="P564999" s="83"/>
    </row>
    <row r="565000" spans="16:16" x14ac:dyDescent="0.3">
      <c r="P565000" s="83"/>
    </row>
    <row r="565001" spans="16:16" x14ac:dyDescent="0.3">
      <c r="P565001" s="83"/>
    </row>
    <row r="565002" spans="16:16" x14ac:dyDescent="0.3">
      <c r="P565002" s="83"/>
    </row>
    <row r="565003" spans="16:16" x14ac:dyDescent="0.3">
      <c r="P565003" s="83"/>
    </row>
    <row r="565004" spans="16:16" x14ac:dyDescent="0.3">
      <c r="P565004" s="83"/>
    </row>
    <row r="565005" spans="16:16" x14ac:dyDescent="0.3">
      <c r="P565005" s="83"/>
    </row>
    <row r="565006" spans="16:16" x14ac:dyDescent="0.3">
      <c r="P565006" s="83"/>
    </row>
    <row r="565007" spans="16:16" x14ac:dyDescent="0.3">
      <c r="P565007" s="83"/>
    </row>
    <row r="565008" spans="16:16" x14ac:dyDescent="0.3">
      <c r="P565008" s="83"/>
    </row>
    <row r="565009" spans="16:16" x14ac:dyDescent="0.3">
      <c r="P565009" s="83"/>
    </row>
    <row r="565010" spans="16:16" x14ac:dyDescent="0.3">
      <c r="P565010" s="83"/>
    </row>
    <row r="565011" spans="16:16" x14ac:dyDescent="0.3">
      <c r="P565011" s="83"/>
    </row>
    <row r="565012" spans="16:16" x14ac:dyDescent="0.3">
      <c r="P565012" s="83"/>
    </row>
    <row r="565013" spans="16:16" x14ac:dyDescent="0.3">
      <c r="P565013" s="83"/>
    </row>
    <row r="565014" spans="16:16" x14ac:dyDescent="0.3">
      <c r="P565014" s="83"/>
    </row>
    <row r="565015" spans="16:16" x14ac:dyDescent="0.3">
      <c r="P565015" s="83"/>
    </row>
    <row r="565016" spans="16:16" x14ac:dyDescent="0.3">
      <c r="P565016" s="83"/>
    </row>
    <row r="565017" spans="16:16" x14ac:dyDescent="0.3">
      <c r="P565017" s="83"/>
    </row>
    <row r="565018" spans="16:16" x14ac:dyDescent="0.3">
      <c r="P565018" s="83"/>
    </row>
    <row r="565019" spans="16:16" x14ac:dyDescent="0.3">
      <c r="P565019" s="83"/>
    </row>
    <row r="565020" spans="16:16" x14ac:dyDescent="0.3">
      <c r="P565020" s="83"/>
    </row>
    <row r="565021" spans="16:16" x14ac:dyDescent="0.3">
      <c r="P565021" s="83"/>
    </row>
    <row r="565022" spans="16:16" x14ac:dyDescent="0.3">
      <c r="P565022" s="83"/>
    </row>
    <row r="565023" spans="16:16" x14ac:dyDescent="0.3">
      <c r="P565023" s="83"/>
    </row>
    <row r="565024" spans="16:16" x14ac:dyDescent="0.3">
      <c r="P565024" s="83"/>
    </row>
    <row r="565025" spans="16:16" x14ac:dyDescent="0.3">
      <c r="P565025" s="83"/>
    </row>
    <row r="565026" spans="16:16" x14ac:dyDescent="0.3">
      <c r="P565026" s="83"/>
    </row>
    <row r="565027" spans="16:16" x14ac:dyDescent="0.3">
      <c r="P565027" s="83"/>
    </row>
    <row r="565028" spans="16:16" x14ac:dyDescent="0.3">
      <c r="P565028" s="83"/>
    </row>
    <row r="565029" spans="16:16" x14ac:dyDescent="0.3">
      <c r="P565029" s="83"/>
    </row>
    <row r="565030" spans="16:16" x14ac:dyDescent="0.3">
      <c r="P565030" s="83"/>
    </row>
    <row r="565031" spans="16:16" x14ac:dyDescent="0.3">
      <c r="P565031" s="83"/>
    </row>
    <row r="565032" spans="16:16" x14ac:dyDescent="0.3">
      <c r="P565032" s="83"/>
    </row>
    <row r="565033" spans="16:16" x14ac:dyDescent="0.3">
      <c r="P565033" s="83"/>
    </row>
    <row r="565034" spans="16:16" x14ac:dyDescent="0.3">
      <c r="P565034" s="83"/>
    </row>
    <row r="565035" spans="16:16" x14ac:dyDescent="0.3">
      <c r="P565035" s="83"/>
    </row>
    <row r="565036" spans="16:16" x14ac:dyDescent="0.3">
      <c r="P565036" s="83"/>
    </row>
    <row r="565037" spans="16:16" x14ac:dyDescent="0.3">
      <c r="P565037" s="83"/>
    </row>
    <row r="565038" spans="16:16" x14ac:dyDescent="0.3">
      <c r="P565038" s="83"/>
    </row>
    <row r="565039" spans="16:16" x14ac:dyDescent="0.3">
      <c r="P565039" s="83"/>
    </row>
    <row r="565040" spans="16:16" x14ac:dyDescent="0.3">
      <c r="P565040" s="83"/>
    </row>
    <row r="565041" spans="16:16" x14ac:dyDescent="0.3">
      <c r="P565041" s="83"/>
    </row>
    <row r="565042" spans="16:16" x14ac:dyDescent="0.3">
      <c r="P565042" s="83"/>
    </row>
    <row r="565043" spans="16:16" x14ac:dyDescent="0.3">
      <c r="P565043" s="83"/>
    </row>
    <row r="565044" spans="16:16" x14ac:dyDescent="0.3">
      <c r="P565044" s="83"/>
    </row>
    <row r="565045" spans="16:16" x14ac:dyDescent="0.3">
      <c r="P565045" s="83"/>
    </row>
    <row r="565046" spans="16:16" x14ac:dyDescent="0.3">
      <c r="P565046" s="83"/>
    </row>
    <row r="565047" spans="16:16" x14ac:dyDescent="0.3">
      <c r="P565047" s="83"/>
    </row>
    <row r="565048" spans="16:16" x14ac:dyDescent="0.3">
      <c r="P565048" s="83"/>
    </row>
    <row r="565049" spans="16:16" x14ac:dyDescent="0.3">
      <c r="P565049" s="83"/>
    </row>
    <row r="565050" spans="16:16" x14ac:dyDescent="0.3">
      <c r="P565050" s="83"/>
    </row>
    <row r="565051" spans="16:16" x14ac:dyDescent="0.3">
      <c r="P565051" s="83"/>
    </row>
    <row r="565052" spans="16:16" x14ac:dyDescent="0.3">
      <c r="P565052" s="83"/>
    </row>
    <row r="565053" spans="16:16" x14ac:dyDescent="0.3">
      <c r="P565053" s="83"/>
    </row>
    <row r="565054" spans="16:16" x14ac:dyDescent="0.3">
      <c r="P565054" s="83"/>
    </row>
    <row r="565055" spans="16:16" x14ac:dyDescent="0.3">
      <c r="P565055" s="83"/>
    </row>
    <row r="565056" spans="16:16" x14ac:dyDescent="0.3">
      <c r="P565056" s="83"/>
    </row>
    <row r="565057" spans="16:16" x14ac:dyDescent="0.3">
      <c r="P565057" s="83"/>
    </row>
    <row r="565058" spans="16:16" x14ac:dyDescent="0.3">
      <c r="P565058" s="83"/>
    </row>
    <row r="565059" spans="16:16" x14ac:dyDescent="0.3">
      <c r="P565059" s="83"/>
    </row>
    <row r="565060" spans="16:16" x14ac:dyDescent="0.3">
      <c r="P565060" s="83"/>
    </row>
    <row r="565061" spans="16:16" x14ac:dyDescent="0.3">
      <c r="P565061" s="83"/>
    </row>
    <row r="565062" spans="16:16" x14ac:dyDescent="0.3">
      <c r="P565062" s="83"/>
    </row>
    <row r="565063" spans="16:16" x14ac:dyDescent="0.3">
      <c r="P565063" s="83"/>
    </row>
    <row r="565064" spans="16:16" x14ac:dyDescent="0.3">
      <c r="P565064" s="83"/>
    </row>
    <row r="565065" spans="16:16" x14ac:dyDescent="0.3">
      <c r="P565065" s="83"/>
    </row>
    <row r="565066" spans="16:16" x14ac:dyDescent="0.3">
      <c r="P565066" s="83"/>
    </row>
    <row r="565067" spans="16:16" x14ac:dyDescent="0.3">
      <c r="P565067" s="83"/>
    </row>
    <row r="565068" spans="16:16" x14ac:dyDescent="0.3">
      <c r="P565068" s="83"/>
    </row>
    <row r="565069" spans="16:16" x14ac:dyDescent="0.3">
      <c r="P565069" s="83"/>
    </row>
    <row r="565070" spans="16:16" x14ac:dyDescent="0.3">
      <c r="P565070" s="83"/>
    </row>
    <row r="565071" spans="16:16" x14ac:dyDescent="0.3">
      <c r="P565071" s="83"/>
    </row>
    <row r="565072" spans="16:16" x14ac:dyDescent="0.3">
      <c r="P565072" s="83"/>
    </row>
    <row r="565073" spans="16:16" x14ac:dyDescent="0.3">
      <c r="P565073" s="83"/>
    </row>
    <row r="565074" spans="16:16" x14ac:dyDescent="0.3">
      <c r="P565074" s="83"/>
    </row>
    <row r="565075" spans="16:16" x14ac:dyDescent="0.3">
      <c r="P565075" s="83"/>
    </row>
    <row r="565076" spans="16:16" x14ac:dyDescent="0.3">
      <c r="P565076" s="83"/>
    </row>
    <row r="565077" spans="16:16" x14ac:dyDescent="0.3">
      <c r="P565077" s="83"/>
    </row>
    <row r="565078" spans="16:16" x14ac:dyDescent="0.3">
      <c r="P565078" s="83"/>
    </row>
    <row r="565079" spans="16:16" x14ac:dyDescent="0.3">
      <c r="P565079" s="83"/>
    </row>
    <row r="565080" spans="16:16" x14ac:dyDescent="0.3">
      <c r="P565080" s="83"/>
    </row>
    <row r="565081" spans="16:16" x14ac:dyDescent="0.3">
      <c r="P565081" s="83"/>
    </row>
    <row r="565082" spans="16:16" x14ac:dyDescent="0.3">
      <c r="P565082" s="83"/>
    </row>
    <row r="565083" spans="16:16" x14ac:dyDescent="0.3">
      <c r="P565083" s="83"/>
    </row>
    <row r="565084" spans="16:16" x14ac:dyDescent="0.3">
      <c r="P565084" s="83"/>
    </row>
    <row r="565085" spans="16:16" x14ac:dyDescent="0.3">
      <c r="P565085" s="83"/>
    </row>
    <row r="565086" spans="16:16" x14ac:dyDescent="0.3">
      <c r="P565086" s="83"/>
    </row>
    <row r="565087" spans="16:16" x14ac:dyDescent="0.3">
      <c r="P565087" s="83"/>
    </row>
    <row r="565088" spans="16:16" x14ac:dyDescent="0.3">
      <c r="P565088" s="83"/>
    </row>
    <row r="565089" spans="16:16" x14ac:dyDescent="0.3">
      <c r="P565089" s="83"/>
    </row>
    <row r="565090" spans="16:16" x14ac:dyDescent="0.3">
      <c r="P565090" s="83"/>
    </row>
    <row r="565091" spans="16:16" x14ac:dyDescent="0.3">
      <c r="P565091" s="83"/>
    </row>
    <row r="565092" spans="16:16" x14ac:dyDescent="0.3">
      <c r="P565092" s="83"/>
    </row>
    <row r="565093" spans="16:16" x14ac:dyDescent="0.3">
      <c r="P565093" s="83"/>
    </row>
    <row r="565094" spans="16:16" x14ac:dyDescent="0.3">
      <c r="P565094" s="83"/>
    </row>
    <row r="565095" spans="16:16" x14ac:dyDescent="0.3">
      <c r="P565095" s="83"/>
    </row>
    <row r="565096" spans="16:16" x14ac:dyDescent="0.3">
      <c r="P565096" s="83"/>
    </row>
    <row r="565097" spans="16:16" x14ac:dyDescent="0.3">
      <c r="P565097" s="83"/>
    </row>
    <row r="565098" spans="16:16" x14ac:dyDescent="0.3">
      <c r="P565098" s="83"/>
    </row>
    <row r="565099" spans="16:16" x14ac:dyDescent="0.3">
      <c r="P565099" s="83"/>
    </row>
    <row r="565100" spans="16:16" x14ac:dyDescent="0.3">
      <c r="P565100" s="83"/>
    </row>
    <row r="565101" spans="16:16" x14ac:dyDescent="0.3">
      <c r="P565101" s="83"/>
    </row>
    <row r="565102" spans="16:16" x14ac:dyDescent="0.3">
      <c r="P565102" s="83"/>
    </row>
    <row r="565103" spans="16:16" x14ac:dyDescent="0.3">
      <c r="P565103" s="83"/>
    </row>
    <row r="565104" spans="16:16" x14ac:dyDescent="0.3">
      <c r="P565104" s="83"/>
    </row>
    <row r="565105" spans="16:16" x14ac:dyDescent="0.3">
      <c r="P565105" s="83"/>
    </row>
    <row r="565106" spans="16:16" x14ac:dyDescent="0.3">
      <c r="P565106" s="83"/>
    </row>
    <row r="565107" spans="16:16" x14ac:dyDescent="0.3">
      <c r="P565107" s="83"/>
    </row>
    <row r="565108" spans="16:16" x14ac:dyDescent="0.3">
      <c r="P565108" s="83"/>
    </row>
    <row r="565109" spans="16:16" x14ac:dyDescent="0.3">
      <c r="P565109" s="83"/>
    </row>
    <row r="565110" spans="16:16" x14ac:dyDescent="0.3">
      <c r="P565110" s="83"/>
    </row>
    <row r="565111" spans="16:16" x14ac:dyDescent="0.3">
      <c r="P565111" s="83"/>
    </row>
    <row r="565112" spans="16:16" x14ac:dyDescent="0.3">
      <c r="P565112" s="83"/>
    </row>
    <row r="565113" spans="16:16" x14ac:dyDescent="0.3">
      <c r="P565113" s="83"/>
    </row>
    <row r="565114" spans="16:16" x14ac:dyDescent="0.3">
      <c r="P565114" s="83"/>
    </row>
    <row r="565115" spans="16:16" x14ac:dyDescent="0.3">
      <c r="P565115" s="83"/>
    </row>
    <row r="565116" spans="16:16" x14ac:dyDescent="0.3">
      <c r="P565116" s="83"/>
    </row>
    <row r="565117" spans="16:16" x14ac:dyDescent="0.3">
      <c r="P565117" s="83"/>
    </row>
    <row r="565118" spans="16:16" x14ac:dyDescent="0.3">
      <c r="P565118" s="83"/>
    </row>
    <row r="565119" spans="16:16" x14ac:dyDescent="0.3">
      <c r="P565119" s="83"/>
    </row>
    <row r="565120" spans="16:16" x14ac:dyDescent="0.3">
      <c r="P565120" s="83"/>
    </row>
    <row r="565121" spans="16:16" x14ac:dyDescent="0.3">
      <c r="P565121" s="83"/>
    </row>
    <row r="565122" spans="16:16" x14ac:dyDescent="0.3">
      <c r="P565122" s="83"/>
    </row>
    <row r="565123" spans="16:16" x14ac:dyDescent="0.3">
      <c r="P565123" s="83"/>
    </row>
    <row r="565124" spans="16:16" x14ac:dyDescent="0.3">
      <c r="P565124" s="83"/>
    </row>
    <row r="565125" spans="16:16" x14ac:dyDescent="0.3">
      <c r="P565125" s="83"/>
    </row>
    <row r="565126" spans="16:16" x14ac:dyDescent="0.3">
      <c r="P565126" s="83"/>
    </row>
    <row r="565127" spans="16:16" x14ac:dyDescent="0.3">
      <c r="P565127" s="83"/>
    </row>
    <row r="565128" spans="16:16" x14ac:dyDescent="0.3">
      <c r="P565128" s="83"/>
    </row>
    <row r="565129" spans="16:16" x14ac:dyDescent="0.3">
      <c r="P565129" s="83"/>
    </row>
    <row r="565130" spans="16:16" x14ac:dyDescent="0.3">
      <c r="P565130" s="83"/>
    </row>
    <row r="565131" spans="16:16" x14ac:dyDescent="0.3">
      <c r="P565131" s="83"/>
    </row>
    <row r="565132" spans="16:16" x14ac:dyDescent="0.3">
      <c r="P565132" s="83"/>
    </row>
    <row r="565133" spans="16:16" x14ac:dyDescent="0.3">
      <c r="P565133" s="83"/>
    </row>
    <row r="565134" spans="16:16" x14ac:dyDescent="0.3">
      <c r="P565134" s="83"/>
    </row>
    <row r="565135" spans="16:16" x14ac:dyDescent="0.3">
      <c r="P565135" s="83"/>
    </row>
    <row r="565136" spans="16:16" x14ac:dyDescent="0.3">
      <c r="P565136" s="83"/>
    </row>
    <row r="565137" spans="16:16" x14ac:dyDescent="0.3">
      <c r="P565137" s="83"/>
    </row>
    <row r="565138" spans="16:16" x14ac:dyDescent="0.3">
      <c r="P565138" s="83"/>
    </row>
    <row r="565139" spans="16:16" x14ac:dyDescent="0.3">
      <c r="P565139" s="83"/>
    </row>
    <row r="565140" spans="16:16" x14ac:dyDescent="0.3">
      <c r="P565140" s="83"/>
    </row>
    <row r="565141" spans="16:16" x14ac:dyDescent="0.3">
      <c r="P565141" s="83"/>
    </row>
    <row r="565142" spans="16:16" x14ac:dyDescent="0.3">
      <c r="P565142" s="83"/>
    </row>
    <row r="565143" spans="16:16" x14ac:dyDescent="0.3">
      <c r="P565143" s="83"/>
    </row>
    <row r="565144" spans="16:16" x14ac:dyDescent="0.3">
      <c r="P565144" s="83"/>
    </row>
    <row r="565145" spans="16:16" x14ac:dyDescent="0.3">
      <c r="P565145" s="83"/>
    </row>
    <row r="565146" spans="16:16" x14ac:dyDescent="0.3">
      <c r="P565146" s="83"/>
    </row>
    <row r="565147" spans="16:16" x14ac:dyDescent="0.3">
      <c r="P565147" s="83"/>
    </row>
    <row r="565148" spans="16:16" x14ac:dyDescent="0.3">
      <c r="P565148" s="83"/>
    </row>
    <row r="565149" spans="16:16" x14ac:dyDescent="0.3">
      <c r="P565149" s="83"/>
    </row>
    <row r="565150" spans="16:16" x14ac:dyDescent="0.3">
      <c r="P565150" s="83"/>
    </row>
    <row r="565151" spans="16:16" x14ac:dyDescent="0.3">
      <c r="P565151" s="83"/>
    </row>
    <row r="565152" spans="16:16" x14ac:dyDescent="0.3">
      <c r="P565152" s="83"/>
    </row>
    <row r="565153" spans="16:16" x14ac:dyDescent="0.3">
      <c r="P565153" s="83"/>
    </row>
    <row r="565154" spans="16:16" x14ac:dyDescent="0.3">
      <c r="P565154" s="83"/>
    </row>
    <row r="565155" spans="16:16" x14ac:dyDescent="0.3">
      <c r="P565155" s="83"/>
    </row>
    <row r="565156" spans="16:16" x14ac:dyDescent="0.3">
      <c r="P565156" s="83"/>
    </row>
    <row r="565157" spans="16:16" x14ac:dyDescent="0.3">
      <c r="P565157" s="83"/>
    </row>
    <row r="565158" spans="16:16" x14ac:dyDescent="0.3">
      <c r="P565158" s="83"/>
    </row>
    <row r="565159" spans="16:16" x14ac:dyDescent="0.3">
      <c r="P565159" s="83"/>
    </row>
    <row r="565160" spans="16:16" x14ac:dyDescent="0.3">
      <c r="P565160" s="83"/>
    </row>
    <row r="565161" spans="16:16" x14ac:dyDescent="0.3">
      <c r="P565161" s="83"/>
    </row>
    <row r="565162" spans="16:16" x14ac:dyDescent="0.3">
      <c r="P565162" s="83"/>
    </row>
    <row r="565163" spans="16:16" x14ac:dyDescent="0.3">
      <c r="P565163" s="83"/>
    </row>
    <row r="565164" spans="16:16" x14ac:dyDescent="0.3">
      <c r="P565164" s="83"/>
    </row>
    <row r="565165" spans="16:16" x14ac:dyDescent="0.3">
      <c r="P565165" s="83"/>
    </row>
    <row r="565166" spans="16:16" x14ac:dyDescent="0.3">
      <c r="P565166" s="83"/>
    </row>
    <row r="565167" spans="16:16" x14ac:dyDescent="0.3">
      <c r="P565167" s="83"/>
    </row>
    <row r="565168" spans="16:16" x14ac:dyDescent="0.3">
      <c r="P565168" s="83"/>
    </row>
    <row r="565169" spans="16:16" x14ac:dyDescent="0.3">
      <c r="P565169" s="83"/>
    </row>
    <row r="565170" spans="16:16" x14ac:dyDescent="0.3">
      <c r="P565170" s="83"/>
    </row>
    <row r="565171" spans="16:16" x14ac:dyDescent="0.3">
      <c r="P565171" s="83"/>
    </row>
    <row r="565172" spans="16:16" x14ac:dyDescent="0.3">
      <c r="P565172" s="83"/>
    </row>
    <row r="565173" spans="16:16" x14ac:dyDescent="0.3">
      <c r="P565173" s="83"/>
    </row>
    <row r="565174" spans="16:16" x14ac:dyDescent="0.3">
      <c r="P565174" s="83"/>
    </row>
    <row r="565175" spans="16:16" x14ac:dyDescent="0.3">
      <c r="P565175" s="83"/>
    </row>
    <row r="565176" spans="16:16" x14ac:dyDescent="0.3">
      <c r="P565176" s="83"/>
    </row>
    <row r="565177" spans="16:16" x14ac:dyDescent="0.3">
      <c r="P565177" s="83"/>
    </row>
    <row r="565178" spans="16:16" x14ac:dyDescent="0.3">
      <c r="P565178" s="83"/>
    </row>
    <row r="565179" spans="16:16" x14ac:dyDescent="0.3">
      <c r="P565179" s="83"/>
    </row>
    <row r="565180" spans="16:16" x14ac:dyDescent="0.3">
      <c r="P565180" s="83"/>
    </row>
    <row r="565181" spans="16:16" x14ac:dyDescent="0.3">
      <c r="P565181" s="83"/>
    </row>
    <row r="565182" spans="16:16" x14ac:dyDescent="0.3">
      <c r="P565182" s="83"/>
    </row>
    <row r="565183" spans="16:16" x14ac:dyDescent="0.3">
      <c r="P565183" s="83"/>
    </row>
    <row r="565184" spans="16:16" x14ac:dyDescent="0.3">
      <c r="P565184" s="83"/>
    </row>
    <row r="565185" spans="16:16" x14ac:dyDescent="0.3">
      <c r="P565185" s="83"/>
    </row>
    <row r="565186" spans="16:16" x14ac:dyDescent="0.3">
      <c r="P565186" s="83"/>
    </row>
    <row r="565187" spans="16:16" x14ac:dyDescent="0.3">
      <c r="P565187" s="83"/>
    </row>
    <row r="565188" spans="16:16" x14ac:dyDescent="0.3">
      <c r="P565188" s="83"/>
    </row>
    <row r="565189" spans="16:16" x14ac:dyDescent="0.3">
      <c r="P565189" s="83"/>
    </row>
    <row r="565190" spans="16:16" x14ac:dyDescent="0.3">
      <c r="P565190" s="83"/>
    </row>
    <row r="565191" spans="16:16" x14ac:dyDescent="0.3">
      <c r="P565191" s="83"/>
    </row>
    <row r="565192" spans="16:16" x14ac:dyDescent="0.3">
      <c r="P565192" s="83"/>
    </row>
    <row r="565193" spans="16:16" x14ac:dyDescent="0.3">
      <c r="P565193" s="83"/>
    </row>
    <row r="565194" spans="16:16" x14ac:dyDescent="0.3">
      <c r="P565194" s="83"/>
    </row>
    <row r="565195" spans="16:16" x14ac:dyDescent="0.3">
      <c r="P565195" s="83"/>
    </row>
    <row r="565196" spans="16:16" x14ac:dyDescent="0.3">
      <c r="P565196" s="83"/>
    </row>
    <row r="565197" spans="16:16" x14ac:dyDescent="0.3">
      <c r="P565197" s="83"/>
    </row>
    <row r="565198" spans="16:16" x14ac:dyDescent="0.3">
      <c r="P565198" s="83"/>
    </row>
    <row r="565199" spans="16:16" x14ac:dyDescent="0.3">
      <c r="P565199" s="83"/>
    </row>
    <row r="565200" spans="16:16" x14ac:dyDescent="0.3">
      <c r="P565200" s="83"/>
    </row>
    <row r="565201" spans="16:16" x14ac:dyDescent="0.3">
      <c r="P565201" s="83"/>
    </row>
    <row r="565202" spans="16:16" x14ac:dyDescent="0.3">
      <c r="P565202" s="83"/>
    </row>
    <row r="565203" spans="16:16" x14ac:dyDescent="0.3">
      <c r="P565203" s="83"/>
    </row>
    <row r="565204" spans="16:16" x14ac:dyDescent="0.3">
      <c r="P565204" s="83"/>
    </row>
    <row r="565205" spans="16:16" x14ac:dyDescent="0.3">
      <c r="P565205" s="83"/>
    </row>
    <row r="565206" spans="16:16" x14ac:dyDescent="0.3">
      <c r="P565206" s="83"/>
    </row>
    <row r="565207" spans="16:16" x14ac:dyDescent="0.3">
      <c r="P565207" s="83"/>
    </row>
    <row r="565208" spans="16:16" x14ac:dyDescent="0.3">
      <c r="P565208" s="83"/>
    </row>
    <row r="565209" spans="16:16" x14ac:dyDescent="0.3">
      <c r="P565209" s="83"/>
    </row>
    <row r="565210" spans="16:16" x14ac:dyDescent="0.3">
      <c r="P565210" s="83"/>
    </row>
    <row r="565211" spans="16:16" x14ac:dyDescent="0.3">
      <c r="P565211" s="83"/>
    </row>
    <row r="565212" spans="16:16" x14ac:dyDescent="0.3">
      <c r="P565212" s="83"/>
    </row>
    <row r="565213" spans="16:16" x14ac:dyDescent="0.3">
      <c r="P565213" s="83"/>
    </row>
    <row r="565214" spans="16:16" x14ac:dyDescent="0.3">
      <c r="P565214" s="83"/>
    </row>
    <row r="565215" spans="16:16" x14ac:dyDescent="0.3">
      <c r="P565215" s="83"/>
    </row>
    <row r="565216" spans="16:16" x14ac:dyDescent="0.3">
      <c r="P565216" s="83"/>
    </row>
    <row r="565217" spans="16:16" x14ac:dyDescent="0.3">
      <c r="P565217" s="83"/>
    </row>
    <row r="565218" spans="16:16" x14ac:dyDescent="0.3">
      <c r="P565218" s="83"/>
    </row>
    <row r="565219" spans="16:16" x14ac:dyDescent="0.3">
      <c r="P565219" s="83"/>
    </row>
    <row r="565220" spans="16:16" x14ac:dyDescent="0.3">
      <c r="P565220" s="83"/>
    </row>
    <row r="565221" spans="16:16" x14ac:dyDescent="0.3">
      <c r="P565221" s="83"/>
    </row>
    <row r="565222" spans="16:16" x14ac:dyDescent="0.3">
      <c r="P565222" s="83"/>
    </row>
    <row r="565223" spans="16:16" x14ac:dyDescent="0.3">
      <c r="P565223" s="83"/>
    </row>
    <row r="565224" spans="16:16" x14ac:dyDescent="0.3">
      <c r="P565224" s="83"/>
    </row>
    <row r="565225" spans="16:16" x14ac:dyDescent="0.3">
      <c r="P565225" s="83"/>
    </row>
    <row r="565226" spans="16:16" x14ac:dyDescent="0.3">
      <c r="P565226" s="83"/>
    </row>
    <row r="565227" spans="16:16" x14ac:dyDescent="0.3">
      <c r="P565227" s="83"/>
    </row>
    <row r="565228" spans="16:16" x14ac:dyDescent="0.3">
      <c r="P565228" s="83"/>
    </row>
    <row r="565229" spans="16:16" x14ac:dyDescent="0.3">
      <c r="P565229" s="83"/>
    </row>
    <row r="565230" spans="16:16" x14ac:dyDescent="0.3">
      <c r="P565230" s="83"/>
    </row>
    <row r="565231" spans="16:16" x14ac:dyDescent="0.3">
      <c r="P565231" s="83"/>
    </row>
    <row r="565232" spans="16:16" x14ac:dyDescent="0.3">
      <c r="P565232" s="83"/>
    </row>
    <row r="565233" spans="16:16" x14ac:dyDescent="0.3">
      <c r="P565233" s="83"/>
    </row>
    <row r="565234" spans="16:16" x14ac:dyDescent="0.3">
      <c r="P565234" s="83"/>
    </row>
    <row r="565235" spans="16:16" x14ac:dyDescent="0.3">
      <c r="P565235" s="83"/>
    </row>
    <row r="565236" spans="16:16" x14ac:dyDescent="0.3">
      <c r="P565236" s="83"/>
    </row>
    <row r="565237" spans="16:16" x14ac:dyDescent="0.3">
      <c r="P565237" s="83"/>
    </row>
    <row r="565238" spans="16:16" x14ac:dyDescent="0.3">
      <c r="P565238" s="83"/>
    </row>
    <row r="565239" spans="16:16" x14ac:dyDescent="0.3">
      <c r="P565239" s="83"/>
    </row>
    <row r="565240" spans="16:16" x14ac:dyDescent="0.3">
      <c r="P565240" s="83"/>
    </row>
    <row r="565241" spans="16:16" x14ac:dyDescent="0.3">
      <c r="P565241" s="83"/>
    </row>
    <row r="565242" spans="16:16" x14ac:dyDescent="0.3">
      <c r="P565242" s="83"/>
    </row>
    <row r="565243" spans="16:16" x14ac:dyDescent="0.3">
      <c r="P565243" s="83"/>
    </row>
    <row r="565244" spans="16:16" x14ac:dyDescent="0.3">
      <c r="P565244" s="83"/>
    </row>
    <row r="565245" spans="16:16" x14ac:dyDescent="0.3">
      <c r="P565245" s="83"/>
    </row>
    <row r="565246" spans="16:16" x14ac:dyDescent="0.3">
      <c r="P565246" s="83"/>
    </row>
    <row r="565247" spans="16:16" x14ac:dyDescent="0.3">
      <c r="P565247" s="83"/>
    </row>
    <row r="565248" spans="16:16" x14ac:dyDescent="0.3">
      <c r="P565248" s="83"/>
    </row>
    <row r="565249" spans="16:16" x14ac:dyDescent="0.3">
      <c r="P565249" s="83"/>
    </row>
    <row r="565250" spans="16:16" x14ac:dyDescent="0.3">
      <c r="P565250" s="83"/>
    </row>
    <row r="565251" spans="16:16" x14ac:dyDescent="0.3">
      <c r="P565251" s="83"/>
    </row>
    <row r="565252" spans="16:16" x14ac:dyDescent="0.3">
      <c r="P565252" s="83"/>
    </row>
    <row r="565253" spans="16:16" x14ac:dyDescent="0.3">
      <c r="P565253" s="83"/>
    </row>
    <row r="565254" spans="16:16" x14ac:dyDescent="0.3">
      <c r="P565254" s="83"/>
    </row>
    <row r="565255" spans="16:16" x14ac:dyDescent="0.3">
      <c r="P565255" s="83"/>
    </row>
    <row r="565256" spans="16:16" x14ac:dyDescent="0.3">
      <c r="P565256" s="83"/>
    </row>
    <row r="565257" spans="16:16" x14ac:dyDescent="0.3">
      <c r="P565257" s="83"/>
    </row>
    <row r="565258" spans="16:16" x14ac:dyDescent="0.3">
      <c r="P565258" s="83"/>
    </row>
    <row r="565259" spans="16:16" x14ac:dyDescent="0.3">
      <c r="P565259" s="83"/>
    </row>
    <row r="565260" spans="16:16" x14ac:dyDescent="0.3">
      <c r="P565260" s="83"/>
    </row>
    <row r="565261" spans="16:16" x14ac:dyDescent="0.3">
      <c r="P565261" s="83"/>
    </row>
    <row r="565262" spans="16:16" x14ac:dyDescent="0.3">
      <c r="P565262" s="83"/>
    </row>
    <row r="565263" spans="16:16" x14ac:dyDescent="0.3">
      <c r="P565263" s="83"/>
    </row>
    <row r="565264" spans="16:16" x14ac:dyDescent="0.3">
      <c r="P565264" s="83"/>
    </row>
    <row r="565265" spans="16:16" x14ac:dyDescent="0.3">
      <c r="P565265" s="83"/>
    </row>
    <row r="565266" spans="16:16" x14ac:dyDescent="0.3">
      <c r="P565266" s="83"/>
    </row>
    <row r="565267" spans="16:16" x14ac:dyDescent="0.3">
      <c r="P565267" s="83"/>
    </row>
    <row r="565268" spans="16:16" x14ac:dyDescent="0.3">
      <c r="P565268" s="83"/>
    </row>
    <row r="565269" spans="16:16" x14ac:dyDescent="0.3">
      <c r="P565269" s="83"/>
    </row>
    <row r="565270" spans="16:16" x14ac:dyDescent="0.3">
      <c r="P565270" s="83"/>
    </row>
    <row r="565271" spans="16:16" x14ac:dyDescent="0.3">
      <c r="P565271" s="83"/>
    </row>
    <row r="565272" spans="16:16" x14ac:dyDescent="0.3">
      <c r="P565272" s="83"/>
    </row>
    <row r="565273" spans="16:16" x14ac:dyDescent="0.3">
      <c r="P565273" s="83"/>
    </row>
    <row r="565274" spans="16:16" x14ac:dyDescent="0.3">
      <c r="P565274" s="83"/>
    </row>
    <row r="565275" spans="16:16" x14ac:dyDescent="0.3">
      <c r="P565275" s="83"/>
    </row>
    <row r="565276" spans="16:16" x14ac:dyDescent="0.3">
      <c r="P565276" s="83"/>
    </row>
    <row r="565277" spans="16:16" x14ac:dyDescent="0.3">
      <c r="P565277" s="83"/>
    </row>
    <row r="565278" spans="16:16" x14ac:dyDescent="0.3">
      <c r="P565278" s="83"/>
    </row>
    <row r="565279" spans="16:16" x14ac:dyDescent="0.3">
      <c r="P565279" s="83"/>
    </row>
    <row r="565280" spans="16:16" x14ac:dyDescent="0.3">
      <c r="P565280" s="83"/>
    </row>
    <row r="565281" spans="16:16" x14ac:dyDescent="0.3">
      <c r="P565281" s="83"/>
    </row>
    <row r="565282" spans="16:16" x14ac:dyDescent="0.3">
      <c r="P565282" s="83"/>
    </row>
    <row r="565283" spans="16:16" x14ac:dyDescent="0.3">
      <c r="P565283" s="83"/>
    </row>
    <row r="565284" spans="16:16" x14ac:dyDescent="0.3">
      <c r="P565284" s="83"/>
    </row>
    <row r="565285" spans="16:16" x14ac:dyDescent="0.3">
      <c r="P565285" s="83"/>
    </row>
    <row r="565286" spans="16:16" x14ac:dyDescent="0.3">
      <c r="P565286" s="83"/>
    </row>
    <row r="565287" spans="16:16" x14ac:dyDescent="0.3">
      <c r="P565287" s="83"/>
    </row>
    <row r="565288" spans="16:16" x14ac:dyDescent="0.3">
      <c r="P565288" s="83"/>
    </row>
    <row r="565289" spans="16:16" x14ac:dyDescent="0.3">
      <c r="P565289" s="83"/>
    </row>
    <row r="565290" spans="16:16" x14ac:dyDescent="0.3">
      <c r="P565290" s="83"/>
    </row>
    <row r="565291" spans="16:16" x14ac:dyDescent="0.3">
      <c r="P565291" s="83"/>
    </row>
    <row r="565292" spans="16:16" x14ac:dyDescent="0.3">
      <c r="P565292" s="83"/>
    </row>
    <row r="565293" spans="16:16" x14ac:dyDescent="0.3">
      <c r="P565293" s="83"/>
    </row>
    <row r="565294" spans="16:16" x14ac:dyDescent="0.3">
      <c r="P565294" s="83"/>
    </row>
    <row r="565295" spans="16:16" x14ac:dyDescent="0.3">
      <c r="P565295" s="83"/>
    </row>
    <row r="565296" spans="16:16" x14ac:dyDescent="0.3">
      <c r="P565296" s="83"/>
    </row>
    <row r="565297" spans="16:16" x14ac:dyDescent="0.3">
      <c r="P565297" s="83"/>
    </row>
    <row r="565298" spans="16:16" x14ac:dyDescent="0.3">
      <c r="P565298" s="83"/>
    </row>
    <row r="565299" spans="16:16" x14ac:dyDescent="0.3">
      <c r="P565299" s="83"/>
    </row>
    <row r="565300" spans="16:16" x14ac:dyDescent="0.3">
      <c r="P565300" s="83"/>
    </row>
    <row r="565301" spans="16:16" x14ac:dyDescent="0.3">
      <c r="P565301" s="83"/>
    </row>
    <row r="565302" spans="16:16" x14ac:dyDescent="0.3">
      <c r="P565302" s="83"/>
    </row>
    <row r="565303" spans="16:16" x14ac:dyDescent="0.3">
      <c r="P565303" s="83"/>
    </row>
    <row r="565304" spans="16:16" x14ac:dyDescent="0.3">
      <c r="P565304" s="83"/>
    </row>
    <row r="565305" spans="16:16" x14ac:dyDescent="0.3">
      <c r="P565305" s="83"/>
    </row>
    <row r="565306" spans="16:16" x14ac:dyDescent="0.3">
      <c r="P565306" s="83"/>
    </row>
    <row r="565307" spans="16:16" x14ac:dyDescent="0.3">
      <c r="P565307" s="83"/>
    </row>
    <row r="565308" spans="16:16" x14ac:dyDescent="0.3">
      <c r="P565308" s="83"/>
    </row>
    <row r="565309" spans="16:16" x14ac:dyDescent="0.3">
      <c r="P565309" s="83"/>
    </row>
    <row r="565310" spans="16:16" x14ac:dyDescent="0.3">
      <c r="P565310" s="83"/>
    </row>
    <row r="565311" spans="16:16" x14ac:dyDescent="0.3">
      <c r="P565311" s="83"/>
    </row>
    <row r="565312" spans="16:16" x14ac:dyDescent="0.3">
      <c r="P565312" s="83"/>
    </row>
    <row r="565313" spans="16:16" x14ac:dyDescent="0.3">
      <c r="P565313" s="83"/>
    </row>
    <row r="565314" spans="16:16" x14ac:dyDescent="0.3">
      <c r="P565314" s="83"/>
    </row>
    <row r="565315" spans="16:16" x14ac:dyDescent="0.3">
      <c r="P565315" s="83"/>
    </row>
    <row r="565316" spans="16:16" x14ac:dyDescent="0.3">
      <c r="P565316" s="83"/>
    </row>
    <row r="565317" spans="16:16" x14ac:dyDescent="0.3">
      <c r="P565317" s="83"/>
    </row>
    <row r="565318" spans="16:16" x14ac:dyDescent="0.3">
      <c r="P565318" s="83"/>
    </row>
    <row r="565319" spans="16:16" x14ac:dyDescent="0.3">
      <c r="P565319" s="83"/>
    </row>
    <row r="565320" spans="16:16" x14ac:dyDescent="0.3">
      <c r="P565320" s="83"/>
    </row>
    <row r="565321" spans="16:16" x14ac:dyDescent="0.3">
      <c r="P565321" s="83"/>
    </row>
    <row r="565322" spans="16:16" x14ac:dyDescent="0.3">
      <c r="P565322" s="83"/>
    </row>
    <row r="565323" spans="16:16" x14ac:dyDescent="0.3">
      <c r="P565323" s="83"/>
    </row>
    <row r="565324" spans="16:16" x14ac:dyDescent="0.3">
      <c r="P565324" s="83"/>
    </row>
    <row r="565325" spans="16:16" x14ac:dyDescent="0.3">
      <c r="P565325" s="83"/>
    </row>
    <row r="565326" spans="16:16" x14ac:dyDescent="0.3">
      <c r="P565326" s="83"/>
    </row>
    <row r="565327" spans="16:16" x14ac:dyDescent="0.3">
      <c r="P565327" s="83"/>
    </row>
    <row r="565328" spans="16:16" x14ac:dyDescent="0.3">
      <c r="P565328" s="83"/>
    </row>
    <row r="565329" spans="16:16" x14ac:dyDescent="0.3">
      <c r="P565329" s="83"/>
    </row>
    <row r="565330" spans="16:16" x14ac:dyDescent="0.3">
      <c r="P565330" s="83"/>
    </row>
    <row r="565331" spans="16:16" x14ac:dyDescent="0.3">
      <c r="P565331" s="83"/>
    </row>
    <row r="565332" spans="16:16" x14ac:dyDescent="0.3">
      <c r="P565332" s="83"/>
    </row>
    <row r="565333" spans="16:16" x14ac:dyDescent="0.3">
      <c r="P565333" s="83"/>
    </row>
    <row r="565334" spans="16:16" x14ac:dyDescent="0.3">
      <c r="P565334" s="83"/>
    </row>
    <row r="565335" spans="16:16" x14ac:dyDescent="0.3">
      <c r="P565335" s="83"/>
    </row>
    <row r="565336" spans="16:16" x14ac:dyDescent="0.3">
      <c r="P565336" s="83"/>
    </row>
    <row r="565337" spans="16:16" x14ac:dyDescent="0.3">
      <c r="P565337" s="83"/>
    </row>
    <row r="565338" spans="16:16" x14ac:dyDescent="0.3">
      <c r="P565338" s="83"/>
    </row>
    <row r="565339" spans="16:16" x14ac:dyDescent="0.3">
      <c r="P565339" s="83"/>
    </row>
    <row r="565340" spans="16:16" x14ac:dyDescent="0.3">
      <c r="P565340" s="83"/>
    </row>
    <row r="565341" spans="16:16" x14ac:dyDescent="0.3">
      <c r="P565341" s="83"/>
    </row>
    <row r="565342" spans="16:16" x14ac:dyDescent="0.3">
      <c r="P565342" s="83"/>
    </row>
    <row r="565343" spans="16:16" x14ac:dyDescent="0.3">
      <c r="P565343" s="83"/>
    </row>
    <row r="565344" spans="16:16" x14ac:dyDescent="0.3">
      <c r="P565344" s="83"/>
    </row>
    <row r="565345" spans="16:16" x14ac:dyDescent="0.3">
      <c r="P565345" s="83"/>
    </row>
    <row r="565346" spans="16:16" x14ac:dyDescent="0.3">
      <c r="P565346" s="83"/>
    </row>
    <row r="565347" spans="16:16" x14ac:dyDescent="0.3">
      <c r="P565347" s="83"/>
    </row>
    <row r="565348" spans="16:16" x14ac:dyDescent="0.3">
      <c r="P565348" s="83"/>
    </row>
    <row r="565349" spans="16:16" x14ac:dyDescent="0.3">
      <c r="P565349" s="83"/>
    </row>
    <row r="565350" spans="16:16" x14ac:dyDescent="0.3">
      <c r="P565350" s="83"/>
    </row>
    <row r="565351" spans="16:16" x14ac:dyDescent="0.3">
      <c r="P565351" s="83"/>
    </row>
    <row r="565352" spans="16:16" x14ac:dyDescent="0.3">
      <c r="P565352" s="83"/>
    </row>
    <row r="565353" spans="16:16" x14ac:dyDescent="0.3">
      <c r="P565353" s="83"/>
    </row>
    <row r="565354" spans="16:16" x14ac:dyDescent="0.3">
      <c r="P565354" s="83"/>
    </row>
    <row r="565355" spans="16:16" x14ac:dyDescent="0.3">
      <c r="P565355" s="83"/>
    </row>
    <row r="565356" spans="16:16" x14ac:dyDescent="0.3">
      <c r="P565356" s="83"/>
    </row>
    <row r="565357" spans="16:16" x14ac:dyDescent="0.3">
      <c r="P565357" s="83"/>
    </row>
    <row r="565358" spans="16:16" x14ac:dyDescent="0.3">
      <c r="P565358" s="83"/>
    </row>
    <row r="565359" spans="16:16" x14ac:dyDescent="0.3">
      <c r="P565359" s="83"/>
    </row>
    <row r="565360" spans="16:16" x14ac:dyDescent="0.3">
      <c r="P565360" s="83"/>
    </row>
    <row r="565361" spans="16:16" x14ac:dyDescent="0.3">
      <c r="P565361" s="83"/>
    </row>
    <row r="565362" spans="16:16" x14ac:dyDescent="0.3">
      <c r="P565362" s="83"/>
    </row>
    <row r="565363" spans="16:16" x14ac:dyDescent="0.3">
      <c r="P565363" s="83"/>
    </row>
    <row r="565364" spans="16:16" x14ac:dyDescent="0.3">
      <c r="P565364" s="83"/>
    </row>
    <row r="565365" spans="16:16" x14ac:dyDescent="0.3">
      <c r="P565365" s="83"/>
    </row>
    <row r="565366" spans="16:16" x14ac:dyDescent="0.3">
      <c r="P565366" s="83"/>
    </row>
    <row r="565367" spans="16:16" x14ac:dyDescent="0.3">
      <c r="P565367" s="83"/>
    </row>
    <row r="565368" spans="16:16" x14ac:dyDescent="0.3">
      <c r="P565368" s="83"/>
    </row>
    <row r="565369" spans="16:16" x14ac:dyDescent="0.3">
      <c r="P565369" s="83"/>
    </row>
    <row r="565370" spans="16:16" x14ac:dyDescent="0.3">
      <c r="P565370" s="83"/>
    </row>
    <row r="565371" spans="16:16" x14ac:dyDescent="0.3">
      <c r="P565371" s="83"/>
    </row>
    <row r="565372" spans="16:16" x14ac:dyDescent="0.3">
      <c r="P565372" s="83"/>
    </row>
    <row r="565373" spans="16:16" x14ac:dyDescent="0.3">
      <c r="P565373" s="83"/>
    </row>
    <row r="565374" spans="16:16" x14ac:dyDescent="0.3">
      <c r="P565374" s="83"/>
    </row>
    <row r="565375" spans="16:16" x14ac:dyDescent="0.3">
      <c r="P565375" s="83"/>
    </row>
    <row r="565376" spans="16:16" x14ac:dyDescent="0.3">
      <c r="P565376" s="83"/>
    </row>
    <row r="565377" spans="16:16" x14ac:dyDescent="0.3">
      <c r="P565377" s="83"/>
    </row>
    <row r="565378" spans="16:16" x14ac:dyDescent="0.3">
      <c r="P565378" s="83"/>
    </row>
    <row r="565379" spans="16:16" x14ac:dyDescent="0.3">
      <c r="P565379" s="83"/>
    </row>
    <row r="565380" spans="16:16" x14ac:dyDescent="0.3">
      <c r="P565380" s="83"/>
    </row>
    <row r="565381" spans="16:16" x14ac:dyDescent="0.3">
      <c r="P565381" s="83"/>
    </row>
    <row r="565382" spans="16:16" x14ac:dyDescent="0.3">
      <c r="P565382" s="83"/>
    </row>
    <row r="565383" spans="16:16" x14ac:dyDescent="0.3">
      <c r="P565383" s="83"/>
    </row>
    <row r="565384" spans="16:16" x14ac:dyDescent="0.3">
      <c r="P565384" s="83"/>
    </row>
    <row r="565385" spans="16:16" x14ac:dyDescent="0.3">
      <c r="P565385" s="83"/>
    </row>
    <row r="565386" spans="16:16" x14ac:dyDescent="0.3">
      <c r="P565386" s="83"/>
    </row>
    <row r="565387" spans="16:16" x14ac:dyDescent="0.3">
      <c r="P565387" s="83"/>
    </row>
    <row r="565388" spans="16:16" x14ac:dyDescent="0.3">
      <c r="P565388" s="83"/>
    </row>
    <row r="565389" spans="16:16" x14ac:dyDescent="0.3">
      <c r="P565389" s="83"/>
    </row>
    <row r="565390" spans="16:16" x14ac:dyDescent="0.3">
      <c r="P565390" s="83"/>
    </row>
    <row r="565391" spans="16:16" x14ac:dyDescent="0.3">
      <c r="P565391" s="83"/>
    </row>
    <row r="565392" spans="16:16" x14ac:dyDescent="0.3">
      <c r="P565392" s="83"/>
    </row>
    <row r="565393" spans="16:16" x14ac:dyDescent="0.3">
      <c r="P565393" s="83"/>
    </row>
    <row r="565394" spans="16:16" x14ac:dyDescent="0.3">
      <c r="P565394" s="83"/>
    </row>
    <row r="565395" spans="16:16" x14ac:dyDescent="0.3">
      <c r="P565395" s="83"/>
    </row>
    <row r="565396" spans="16:16" x14ac:dyDescent="0.3">
      <c r="P565396" s="83"/>
    </row>
    <row r="565397" spans="16:16" x14ac:dyDescent="0.3">
      <c r="P565397" s="83"/>
    </row>
    <row r="565398" spans="16:16" x14ac:dyDescent="0.3">
      <c r="P565398" s="83"/>
    </row>
    <row r="565399" spans="16:16" x14ac:dyDescent="0.3">
      <c r="P565399" s="83"/>
    </row>
    <row r="565400" spans="16:16" x14ac:dyDescent="0.3">
      <c r="P565400" s="83"/>
    </row>
    <row r="565401" spans="16:16" x14ac:dyDescent="0.3">
      <c r="P565401" s="83"/>
    </row>
    <row r="565402" spans="16:16" x14ac:dyDescent="0.3">
      <c r="P565402" s="83"/>
    </row>
    <row r="565403" spans="16:16" x14ac:dyDescent="0.3">
      <c r="P565403" s="83"/>
    </row>
    <row r="565404" spans="16:16" x14ac:dyDescent="0.3">
      <c r="P565404" s="83"/>
    </row>
    <row r="565405" spans="16:16" x14ac:dyDescent="0.3">
      <c r="P565405" s="83"/>
    </row>
    <row r="565406" spans="16:16" x14ac:dyDescent="0.3">
      <c r="P565406" s="83"/>
    </row>
    <row r="565407" spans="16:16" x14ac:dyDescent="0.3">
      <c r="P565407" s="83"/>
    </row>
    <row r="565408" spans="16:16" x14ac:dyDescent="0.3">
      <c r="P565408" s="83"/>
    </row>
    <row r="565409" spans="16:16" x14ac:dyDescent="0.3">
      <c r="P565409" s="83"/>
    </row>
    <row r="565410" spans="16:16" x14ac:dyDescent="0.3">
      <c r="P565410" s="83"/>
    </row>
    <row r="565411" spans="16:16" x14ac:dyDescent="0.3">
      <c r="P565411" s="83"/>
    </row>
    <row r="565412" spans="16:16" x14ac:dyDescent="0.3">
      <c r="P565412" s="83"/>
    </row>
    <row r="565413" spans="16:16" x14ac:dyDescent="0.3">
      <c r="P565413" s="83"/>
    </row>
    <row r="565414" spans="16:16" x14ac:dyDescent="0.3">
      <c r="P565414" s="83"/>
    </row>
    <row r="565415" spans="16:16" x14ac:dyDescent="0.3">
      <c r="P565415" s="83"/>
    </row>
    <row r="565416" spans="16:16" x14ac:dyDescent="0.3">
      <c r="P565416" s="83"/>
    </row>
    <row r="565417" spans="16:16" x14ac:dyDescent="0.3">
      <c r="P565417" s="83"/>
    </row>
    <row r="565418" spans="16:16" x14ac:dyDescent="0.3">
      <c r="P565418" s="83"/>
    </row>
    <row r="565419" spans="16:16" x14ac:dyDescent="0.3">
      <c r="P565419" s="83"/>
    </row>
    <row r="565420" spans="16:16" x14ac:dyDescent="0.3">
      <c r="P565420" s="83"/>
    </row>
    <row r="565421" spans="16:16" x14ac:dyDescent="0.3">
      <c r="P565421" s="83"/>
    </row>
    <row r="565422" spans="16:16" x14ac:dyDescent="0.3">
      <c r="P565422" s="83"/>
    </row>
    <row r="565423" spans="16:16" x14ac:dyDescent="0.3">
      <c r="P565423" s="83"/>
    </row>
    <row r="565424" spans="16:16" x14ac:dyDescent="0.3">
      <c r="P565424" s="83"/>
    </row>
    <row r="565425" spans="16:16" x14ac:dyDescent="0.3">
      <c r="P565425" s="83"/>
    </row>
    <row r="565426" spans="16:16" x14ac:dyDescent="0.3">
      <c r="P565426" s="83"/>
    </row>
    <row r="565427" spans="16:16" x14ac:dyDescent="0.3">
      <c r="P565427" s="83"/>
    </row>
    <row r="565428" spans="16:16" x14ac:dyDescent="0.3">
      <c r="P565428" s="83"/>
    </row>
    <row r="565429" spans="16:16" x14ac:dyDescent="0.3">
      <c r="P565429" s="83"/>
    </row>
    <row r="565430" spans="16:16" x14ac:dyDescent="0.3">
      <c r="P565430" s="83"/>
    </row>
    <row r="565431" spans="16:16" x14ac:dyDescent="0.3">
      <c r="P565431" s="83"/>
    </row>
    <row r="565432" spans="16:16" x14ac:dyDescent="0.3">
      <c r="P565432" s="83"/>
    </row>
    <row r="565433" spans="16:16" x14ac:dyDescent="0.3">
      <c r="P565433" s="83"/>
    </row>
    <row r="565434" spans="16:16" x14ac:dyDescent="0.3">
      <c r="P565434" s="83"/>
    </row>
    <row r="565435" spans="16:16" x14ac:dyDescent="0.3">
      <c r="P565435" s="83"/>
    </row>
    <row r="565436" spans="16:16" x14ac:dyDescent="0.3">
      <c r="P565436" s="83"/>
    </row>
    <row r="565437" spans="16:16" x14ac:dyDescent="0.3">
      <c r="P565437" s="83"/>
    </row>
    <row r="565438" spans="16:16" x14ac:dyDescent="0.3">
      <c r="P565438" s="83"/>
    </row>
    <row r="565439" spans="16:16" x14ac:dyDescent="0.3">
      <c r="P565439" s="83"/>
    </row>
    <row r="565440" spans="16:16" x14ac:dyDescent="0.3">
      <c r="P565440" s="83"/>
    </row>
    <row r="565441" spans="16:16" x14ac:dyDescent="0.3">
      <c r="P565441" s="83"/>
    </row>
    <row r="565442" spans="16:16" x14ac:dyDescent="0.3">
      <c r="P565442" s="83"/>
    </row>
    <row r="565443" spans="16:16" x14ac:dyDescent="0.3">
      <c r="P565443" s="83"/>
    </row>
    <row r="565444" spans="16:16" x14ac:dyDescent="0.3">
      <c r="P565444" s="83"/>
    </row>
    <row r="565445" spans="16:16" x14ac:dyDescent="0.3">
      <c r="P565445" s="83"/>
    </row>
    <row r="565446" spans="16:16" x14ac:dyDescent="0.3">
      <c r="P565446" s="83"/>
    </row>
    <row r="565447" spans="16:16" x14ac:dyDescent="0.3">
      <c r="P565447" s="83"/>
    </row>
    <row r="565448" spans="16:16" x14ac:dyDescent="0.3">
      <c r="P565448" s="83"/>
    </row>
    <row r="565449" spans="16:16" x14ac:dyDescent="0.3">
      <c r="P565449" s="83"/>
    </row>
    <row r="565450" spans="16:16" x14ac:dyDescent="0.3">
      <c r="P565450" s="83"/>
    </row>
    <row r="565451" spans="16:16" x14ac:dyDescent="0.3">
      <c r="P565451" s="83"/>
    </row>
    <row r="565452" spans="16:16" x14ac:dyDescent="0.3">
      <c r="P565452" s="83"/>
    </row>
    <row r="565453" spans="16:16" x14ac:dyDescent="0.3">
      <c r="P565453" s="83"/>
    </row>
    <row r="565454" spans="16:16" x14ac:dyDescent="0.3">
      <c r="P565454" s="83"/>
    </row>
    <row r="565455" spans="16:16" x14ac:dyDescent="0.3">
      <c r="P565455" s="83"/>
    </row>
    <row r="565456" spans="16:16" x14ac:dyDescent="0.3">
      <c r="P565456" s="83"/>
    </row>
    <row r="565457" spans="16:16" x14ac:dyDescent="0.3">
      <c r="P565457" s="83"/>
    </row>
    <row r="565458" spans="16:16" x14ac:dyDescent="0.3">
      <c r="P565458" s="83"/>
    </row>
    <row r="565459" spans="16:16" x14ac:dyDescent="0.3">
      <c r="P565459" s="83"/>
    </row>
    <row r="565460" spans="16:16" x14ac:dyDescent="0.3">
      <c r="P565460" s="83"/>
    </row>
    <row r="565461" spans="16:16" x14ac:dyDescent="0.3">
      <c r="P565461" s="83"/>
    </row>
    <row r="565462" spans="16:16" x14ac:dyDescent="0.3">
      <c r="P565462" s="83"/>
    </row>
    <row r="565463" spans="16:16" x14ac:dyDescent="0.3">
      <c r="P565463" s="83"/>
    </row>
    <row r="565464" spans="16:16" x14ac:dyDescent="0.3">
      <c r="P565464" s="83"/>
    </row>
    <row r="565465" spans="16:16" x14ac:dyDescent="0.3">
      <c r="P565465" s="83"/>
    </row>
    <row r="565466" spans="16:16" x14ac:dyDescent="0.3">
      <c r="P565466" s="83"/>
    </row>
    <row r="565467" spans="16:16" x14ac:dyDescent="0.3">
      <c r="P565467" s="83"/>
    </row>
    <row r="565468" spans="16:16" x14ac:dyDescent="0.3">
      <c r="P565468" s="83"/>
    </row>
    <row r="565469" spans="16:16" x14ac:dyDescent="0.3">
      <c r="P565469" s="83"/>
    </row>
    <row r="565470" spans="16:16" x14ac:dyDescent="0.3">
      <c r="P565470" s="83"/>
    </row>
    <row r="565471" spans="16:16" x14ac:dyDescent="0.3">
      <c r="P565471" s="83"/>
    </row>
    <row r="565472" spans="16:16" x14ac:dyDescent="0.3">
      <c r="P565472" s="83"/>
    </row>
    <row r="565473" spans="16:16" x14ac:dyDescent="0.3">
      <c r="P565473" s="83"/>
    </row>
    <row r="565474" spans="16:16" x14ac:dyDescent="0.3">
      <c r="P565474" s="83"/>
    </row>
    <row r="565475" spans="16:16" x14ac:dyDescent="0.3">
      <c r="P565475" s="83"/>
    </row>
    <row r="565476" spans="16:16" x14ac:dyDescent="0.3">
      <c r="P565476" s="83"/>
    </row>
    <row r="565477" spans="16:16" x14ac:dyDescent="0.3">
      <c r="P565477" s="83"/>
    </row>
    <row r="565478" spans="16:16" x14ac:dyDescent="0.3">
      <c r="P565478" s="83"/>
    </row>
    <row r="565479" spans="16:16" x14ac:dyDescent="0.3">
      <c r="P565479" s="83"/>
    </row>
    <row r="565480" spans="16:16" x14ac:dyDescent="0.3">
      <c r="P565480" s="83"/>
    </row>
    <row r="565481" spans="16:16" x14ac:dyDescent="0.3">
      <c r="P565481" s="83"/>
    </row>
    <row r="565482" spans="16:16" x14ac:dyDescent="0.3">
      <c r="P565482" s="83"/>
    </row>
    <row r="565483" spans="16:16" x14ac:dyDescent="0.3">
      <c r="P565483" s="83"/>
    </row>
    <row r="565484" spans="16:16" x14ac:dyDescent="0.3">
      <c r="P565484" s="83"/>
    </row>
    <row r="565485" spans="16:16" x14ac:dyDescent="0.3">
      <c r="P565485" s="83"/>
    </row>
    <row r="565486" spans="16:16" x14ac:dyDescent="0.3">
      <c r="P565486" s="83"/>
    </row>
    <row r="565487" spans="16:16" x14ac:dyDescent="0.3">
      <c r="P565487" s="83"/>
    </row>
    <row r="565488" spans="16:16" x14ac:dyDescent="0.3">
      <c r="P565488" s="83"/>
    </row>
    <row r="565489" spans="16:16" x14ac:dyDescent="0.3">
      <c r="P565489" s="83"/>
    </row>
    <row r="565490" spans="16:16" x14ac:dyDescent="0.3">
      <c r="P565490" s="83"/>
    </row>
    <row r="565491" spans="16:16" x14ac:dyDescent="0.3">
      <c r="P565491" s="83"/>
    </row>
    <row r="565492" spans="16:16" x14ac:dyDescent="0.3">
      <c r="P565492" s="83"/>
    </row>
    <row r="565493" spans="16:16" x14ac:dyDescent="0.3">
      <c r="P565493" s="83"/>
    </row>
    <row r="565494" spans="16:16" x14ac:dyDescent="0.3">
      <c r="P565494" s="83"/>
    </row>
    <row r="565495" spans="16:16" x14ac:dyDescent="0.3">
      <c r="P565495" s="83"/>
    </row>
    <row r="565496" spans="16:16" x14ac:dyDescent="0.3">
      <c r="P565496" s="83"/>
    </row>
    <row r="565497" spans="16:16" x14ac:dyDescent="0.3">
      <c r="P565497" s="83"/>
    </row>
    <row r="565498" spans="16:16" x14ac:dyDescent="0.3">
      <c r="P565498" s="83"/>
    </row>
    <row r="565499" spans="16:16" x14ac:dyDescent="0.3">
      <c r="P565499" s="83"/>
    </row>
    <row r="565500" spans="16:16" x14ac:dyDescent="0.3">
      <c r="P565500" s="83"/>
    </row>
    <row r="565501" spans="16:16" x14ac:dyDescent="0.3">
      <c r="P565501" s="83"/>
    </row>
    <row r="565502" spans="16:16" x14ac:dyDescent="0.3">
      <c r="P565502" s="83"/>
    </row>
    <row r="565503" spans="16:16" x14ac:dyDescent="0.3">
      <c r="P565503" s="83"/>
    </row>
    <row r="565504" spans="16:16" x14ac:dyDescent="0.3">
      <c r="P565504" s="83"/>
    </row>
    <row r="565505" spans="16:16" x14ac:dyDescent="0.3">
      <c r="P565505" s="83"/>
    </row>
    <row r="565506" spans="16:16" x14ac:dyDescent="0.3">
      <c r="P565506" s="83"/>
    </row>
    <row r="565507" spans="16:16" x14ac:dyDescent="0.3">
      <c r="P565507" s="83"/>
    </row>
    <row r="565508" spans="16:16" x14ac:dyDescent="0.3">
      <c r="P565508" s="83"/>
    </row>
    <row r="565509" spans="16:16" x14ac:dyDescent="0.3">
      <c r="P565509" s="83"/>
    </row>
    <row r="565510" spans="16:16" x14ac:dyDescent="0.3">
      <c r="P565510" s="83"/>
    </row>
    <row r="565511" spans="16:16" x14ac:dyDescent="0.3">
      <c r="P565511" s="83"/>
    </row>
    <row r="565512" spans="16:16" x14ac:dyDescent="0.3">
      <c r="P565512" s="83"/>
    </row>
    <row r="565513" spans="16:16" x14ac:dyDescent="0.3">
      <c r="P565513" s="83"/>
    </row>
    <row r="565514" spans="16:16" x14ac:dyDescent="0.3">
      <c r="P565514" s="83"/>
    </row>
    <row r="565515" spans="16:16" x14ac:dyDescent="0.3">
      <c r="P565515" s="83"/>
    </row>
    <row r="565516" spans="16:16" x14ac:dyDescent="0.3">
      <c r="P565516" s="83"/>
    </row>
    <row r="565517" spans="16:16" x14ac:dyDescent="0.3">
      <c r="P565517" s="83"/>
    </row>
    <row r="565518" spans="16:16" x14ac:dyDescent="0.3">
      <c r="P565518" s="83"/>
    </row>
    <row r="565519" spans="16:16" x14ac:dyDescent="0.3">
      <c r="P565519" s="83"/>
    </row>
    <row r="565520" spans="16:16" x14ac:dyDescent="0.3">
      <c r="P565520" s="83"/>
    </row>
    <row r="565521" spans="16:16" x14ac:dyDescent="0.3">
      <c r="P565521" s="83"/>
    </row>
    <row r="565522" spans="16:16" x14ac:dyDescent="0.3">
      <c r="P565522" s="83"/>
    </row>
    <row r="565523" spans="16:16" x14ac:dyDescent="0.3">
      <c r="P565523" s="83"/>
    </row>
    <row r="565524" spans="16:16" x14ac:dyDescent="0.3">
      <c r="P565524" s="83"/>
    </row>
    <row r="565525" spans="16:16" x14ac:dyDescent="0.3">
      <c r="P565525" s="83"/>
    </row>
    <row r="565526" spans="16:16" x14ac:dyDescent="0.3">
      <c r="P565526" s="83"/>
    </row>
    <row r="565527" spans="16:16" x14ac:dyDescent="0.3">
      <c r="P565527" s="83"/>
    </row>
    <row r="565528" spans="16:16" x14ac:dyDescent="0.3">
      <c r="P565528" s="83"/>
    </row>
    <row r="565529" spans="16:16" x14ac:dyDescent="0.3">
      <c r="P565529" s="83"/>
    </row>
    <row r="565530" spans="16:16" x14ac:dyDescent="0.3">
      <c r="P565530" s="83"/>
    </row>
    <row r="565531" spans="16:16" x14ac:dyDescent="0.3">
      <c r="P565531" s="83"/>
    </row>
    <row r="565532" spans="16:16" x14ac:dyDescent="0.3">
      <c r="P565532" s="83"/>
    </row>
    <row r="565533" spans="16:16" x14ac:dyDescent="0.3">
      <c r="P565533" s="83"/>
    </row>
    <row r="565534" spans="16:16" x14ac:dyDescent="0.3">
      <c r="P565534" s="83"/>
    </row>
    <row r="565535" spans="16:16" x14ac:dyDescent="0.3">
      <c r="P565535" s="83"/>
    </row>
    <row r="565536" spans="16:16" x14ac:dyDescent="0.3">
      <c r="P565536" s="83"/>
    </row>
    <row r="565537" spans="16:16" x14ac:dyDescent="0.3">
      <c r="P565537" s="83"/>
    </row>
    <row r="565538" spans="16:16" x14ac:dyDescent="0.3">
      <c r="P565538" s="83"/>
    </row>
    <row r="565539" spans="16:16" x14ac:dyDescent="0.3">
      <c r="P565539" s="83"/>
    </row>
    <row r="565540" spans="16:16" x14ac:dyDescent="0.3">
      <c r="P565540" s="83"/>
    </row>
    <row r="565541" spans="16:16" x14ac:dyDescent="0.3">
      <c r="P565541" s="83"/>
    </row>
    <row r="565542" spans="16:16" x14ac:dyDescent="0.3">
      <c r="P565542" s="83"/>
    </row>
    <row r="565543" spans="16:16" x14ac:dyDescent="0.3">
      <c r="P565543" s="83"/>
    </row>
    <row r="565544" spans="16:16" x14ac:dyDescent="0.3">
      <c r="P565544" s="83"/>
    </row>
    <row r="565545" spans="16:16" x14ac:dyDescent="0.3">
      <c r="P565545" s="83"/>
    </row>
    <row r="565546" spans="16:16" x14ac:dyDescent="0.3">
      <c r="P565546" s="83"/>
    </row>
    <row r="565547" spans="16:16" x14ac:dyDescent="0.3">
      <c r="P565547" s="83"/>
    </row>
    <row r="565548" spans="16:16" x14ac:dyDescent="0.3">
      <c r="P565548" s="83"/>
    </row>
    <row r="565549" spans="16:16" x14ac:dyDescent="0.3">
      <c r="P565549" s="83"/>
    </row>
    <row r="565550" spans="16:16" x14ac:dyDescent="0.3">
      <c r="P565550" s="83"/>
    </row>
    <row r="565551" spans="16:16" x14ac:dyDescent="0.3">
      <c r="P565551" s="83"/>
    </row>
    <row r="565552" spans="16:16" x14ac:dyDescent="0.3">
      <c r="P565552" s="83"/>
    </row>
    <row r="565553" spans="16:16" x14ac:dyDescent="0.3">
      <c r="P565553" s="83"/>
    </row>
    <row r="565554" spans="16:16" x14ac:dyDescent="0.3">
      <c r="P565554" s="83"/>
    </row>
    <row r="565555" spans="16:16" x14ac:dyDescent="0.3">
      <c r="P565555" s="83"/>
    </row>
    <row r="565556" spans="16:16" x14ac:dyDescent="0.3">
      <c r="P565556" s="83"/>
    </row>
    <row r="565557" spans="16:16" x14ac:dyDescent="0.3">
      <c r="P565557" s="83"/>
    </row>
    <row r="565558" spans="16:16" x14ac:dyDescent="0.3">
      <c r="P565558" s="83"/>
    </row>
    <row r="565559" spans="16:16" x14ac:dyDescent="0.3">
      <c r="P565559" s="83"/>
    </row>
    <row r="565560" spans="16:16" x14ac:dyDescent="0.3">
      <c r="P565560" s="83"/>
    </row>
    <row r="565561" spans="16:16" x14ac:dyDescent="0.3">
      <c r="P565561" s="83"/>
    </row>
    <row r="565562" spans="16:16" x14ac:dyDescent="0.3">
      <c r="P565562" s="83"/>
    </row>
    <row r="565563" spans="16:16" x14ac:dyDescent="0.3">
      <c r="P565563" s="83"/>
    </row>
    <row r="565564" spans="16:16" x14ac:dyDescent="0.3">
      <c r="P565564" s="83"/>
    </row>
    <row r="565565" spans="16:16" x14ac:dyDescent="0.3">
      <c r="P565565" s="83"/>
    </row>
    <row r="565566" spans="16:16" x14ac:dyDescent="0.3">
      <c r="P565566" s="83"/>
    </row>
    <row r="565567" spans="16:16" x14ac:dyDescent="0.3">
      <c r="P565567" s="83"/>
    </row>
    <row r="565568" spans="16:16" x14ac:dyDescent="0.3">
      <c r="P565568" s="83"/>
    </row>
    <row r="565569" spans="16:16" x14ac:dyDescent="0.3">
      <c r="P565569" s="83"/>
    </row>
    <row r="565570" spans="16:16" x14ac:dyDescent="0.3">
      <c r="P565570" s="83"/>
    </row>
    <row r="565571" spans="16:16" x14ac:dyDescent="0.3">
      <c r="P565571" s="83"/>
    </row>
    <row r="565572" spans="16:16" x14ac:dyDescent="0.3">
      <c r="P565572" s="83"/>
    </row>
    <row r="565573" spans="16:16" x14ac:dyDescent="0.3">
      <c r="P565573" s="83"/>
    </row>
    <row r="565574" spans="16:16" x14ac:dyDescent="0.3">
      <c r="P565574" s="83"/>
    </row>
    <row r="565575" spans="16:16" x14ac:dyDescent="0.3">
      <c r="P565575" s="83"/>
    </row>
    <row r="565576" spans="16:16" x14ac:dyDescent="0.3">
      <c r="P565576" s="83"/>
    </row>
    <row r="565577" spans="16:16" x14ac:dyDescent="0.3">
      <c r="P565577" s="83"/>
    </row>
    <row r="565578" spans="16:16" x14ac:dyDescent="0.3">
      <c r="P565578" s="83"/>
    </row>
    <row r="565579" spans="16:16" x14ac:dyDescent="0.3">
      <c r="P565579" s="83"/>
    </row>
    <row r="565580" spans="16:16" x14ac:dyDescent="0.3">
      <c r="P565580" s="83"/>
    </row>
    <row r="565581" spans="16:16" x14ac:dyDescent="0.3">
      <c r="P565581" s="83"/>
    </row>
    <row r="565582" spans="16:16" x14ac:dyDescent="0.3">
      <c r="P565582" s="83"/>
    </row>
    <row r="565583" spans="16:16" x14ac:dyDescent="0.3">
      <c r="P565583" s="83"/>
    </row>
    <row r="565584" spans="16:16" x14ac:dyDescent="0.3">
      <c r="P565584" s="83"/>
    </row>
    <row r="565585" spans="16:16" x14ac:dyDescent="0.3">
      <c r="P565585" s="83"/>
    </row>
    <row r="565586" spans="16:16" x14ac:dyDescent="0.3">
      <c r="P565586" s="83"/>
    </row>
    <row r="565587" spans="16:16" x14ac:dyDescent="0.3">
      <c r="P565587" s="83"/>
    </row>
    <row r="565588" spans="16:16" x14ac:dyDescent="0.3">
      <c r="P565588" s="83"/>
    </row>
    <row r="565589" spans="16:16" x14ac:dyDescent="0.3">
      <c r="P565589" s="83"/>
    </row>
    <row r="565590" spans="16:16" x14ac:dyDescent="0.3">
      <c r="P565590" s="83"/>
    </row>
    <row r="565591" spans="16:16" x14ac:dyDescent="0.3">
      <c r="P565591" s="83"/>
    </row>
    <row r="565592" spans="16:16" x14ac:dyDescent="0.3">
      <c r="P565592" s="83"/>
    </row>
    <row r="565593" spans="16:16" x14ac:dyDescent="0.3">
      <c r="P565593" s="83"/>
    </row>
    <row r="565594" spans="16:16" x14ac:dyDescent="0.3">
      <c r="P565594" s="83"/>
    </row>
    <row r="565595" spans="16:16" x14ac:dyDescent="0.3">
      <c r="P565595" s="83"/>
    </row>
    <row r="565596" spans="16:16" x14ac:dyDescent="0.3">
      <c r="P565596" s="83"/>
    </row>
    <row r="565597" spans="16:16" x14ac:dyDescent="0.3">
      <c r="P565597" s="83"/>
    </row>
    <row r="565598" spans="16:16" x14ac:dyDescent="0.3">
      <c r="P565598" s="83"/>
    </row>
    <row r="565599" spans="16:16" x14ac:dyDescent="0.3">
      <c r="P565599" s="83"/>
    </row>
    <row r="565600" spans="16:16" x14ac:dyDescent="0.3">
      <c r="P565600" s="83"/>
    </row>
    <row r="565601" spans="16:16" x14ac:dyDescent="0.3">
      <c r="P565601" s="83"/>
    </row>
    <row r="565602" spans="16:16" x14ac:dyDescent="0.3">
      <c r="P565602" s="83"/>
    </row>
    <row r="565603" spans="16:16" x14ac:dyDescent="0.3">
      <c r="P565603" s="83"/>
    </row>
    <row r="565604" spans="16:16" x14ac:dyDescent="0.3">
      <c r="P565604" s="83"/>
    </row>
    <row r="565605" spans="16:16" x14ac:dyDescent="0.3">
      <c r="P565605" s="83"/>
    </row>
    <row r="565606" spans="16:16" x14ac:dyDescent="0.3">
      <c r="P565606" s="83"/>
    </row>
    <row r="565607" spans="16:16" x14ac:dyDescent="0.3">
      <c r="P565607" s="83"/>
    </row>
    <row r="565608" spans="16:16" x14ac:dyDescent="0.3">
      <c r="P565608" s="83"/>
    </row>
    <row r="565609" spans="16:16" x14ac:dyDescent="0.3">
      <c r="P565609" s="83"/>
    </row>
    <row r="565610" spans="16:16" x14ac:dyDescent="0.3">
      <c r="P565610" s="83"/>
    </row>
    <row r="565611" spans="16:16" x14ac:dyDescent="0.3">
      <c r="P565611" s="83"/>
    </row>
    <row r="565612" spans="16:16" x14ac:dyDescent="0.3">
      <c r="P565612" s="83"/>
    </row>
    <row r="565613" spans="16:16" x14ac:dyDescent="0.3">
      <c r="P565613" s="83"/>
    </row>
    <row r="565614" spans="16:16" x14ac:dyDescent="0.3">
      <c r="P565614" s="83"/>
    </row>
    <row r="565615" spans="16:16" x14ac:dyDescent="0.3">
      <c r="P565615" s="83"/>
    </row>
    <row r="565616" spans="16:16" x14ac:dyDescent="0.3">
      <c r="P565616" s="83"/>
    </row>
    <row r="565617" spans="16:16" x14ac:dyDescent="0.3">
      <c r="P565617" s="83"/>
    </row>
    <row r="565618" spans="16:16" x14ac:dyDescent="0.3">
      <c r="P565618" s="83"/>
    </row>
    <row r="565619" spans="16:16" x14ac:dyDescent="0.3">
      <c r="P565619" s="83"/>
    </row>
    <row r="565620" spans="16:16" x14ac:dyDescent="0.3">
      <c r="P565620" s="83"/>
    </row>
    <row r="565621" spans="16:16" x14ac:dyDescent="0.3">
      <c r="P565621" s="83"/>
    </row>
    <row r="565622" spans="16:16" x14ac:dyDescent="0.3">
      <c r="P565622" s="83"/>
    </row>
    <row r="565623" spans="16:16" x14ac:dyDescent="0.3">
      <c r="P565623" s="83"/>
    </row>
    <row r="565624" spans="16:16" x14ac:dyDescent="0.3">
      <c r="P565624" s="83"/>
    </row>
    <row r="565625" spans="16:16" x14ac:dyDescent="0.3">
      <c r="P565625" s="83"/>
    </row>
    <row r="565626" spans="16:16" x14ac:dyDescent="0.3">
      <c r="P565626" s="83"/>
    </row>
    <row r="565627" spans="16:16" x14ac:dyDescent="0.3">
      <c r="P565627" s="83"/>
    </row>
    <row r="565628" spans="16:16" x14ac:dyDescent="0.3">
      <c r="P565628" s="83"/>
    </row>
    <row r="565629" spans="16:16" x14ac:dyDescent="0.3">
      <c r="P565629" s="83"/>
    </row>
    <row r="565630" spans="16:16" x14ac:dyDescent="0.3">
      <c r="P565630" s="83"/>
    </row>
    <row r="565631" spans="16:16" x14ac:dyDescent="0.3">
      <c r="P565631" s="83"/>
    </row>
    <row r="565632" spans="16:16" x14ac:dyDescent="0.3">
      <c r="P565632" s="83"/>
    </row>
    <row r="565633" spans="16:16" x14ac:dyDescent="0.3">
      <c r="P565633" s="83"/>
    </row>
    <row r="565634" spans="16:16" x14ac:dyDescent="0.3">
      <c r="P565634" s="83"/>
    </row>
    <row r="565635" spans="16:16" x14ac:dyDescent="0.3">
      <c r="P565635" s="83"/>
    </row>
    <row r="565636" spans="16:16" x14ac:dyDescent="0.3">
      <c r="P565636" s="83"/>
    </row>
    <row r="565637" spans="16:16" x14ac:dyDescent="0.3">
      <c r="P565637" s="83"/>
    </row>
    <row r="565638" spans="16:16" x14ac:dyDescent="0.3">
      <c r="P565638" s="83"/>
    </row>
    <row r="565639" spans="16:16" x14ac:dyDescent="0.3">
      <c r="P565639" s="83"/>
    </row>
    <row r="565640" spans="16:16" x14ac:dyDescent="0.3">
      <c r="P565640" s="83"/>
    </row>
    <row r="565641" spans="16:16" x14ac:dyDescent="0.3">
      <c r="P565641" s="83"/>
    </row>
    <row r="565642" spans="16:16" x14ac:dyDescent="0.3">
      <c r="P565642" s="83"/>
    </row>
    <row r="565643" spans="16:16" x14ac:dyDescent="0.3">
      <c r="P565643" s="83"/>
    </row>
    <row r="565644" spans="16:16" x14ac:dyDescent="0.3">
      <c r="P565644" s="83"/>
    </row>
    <row r="565645" spans="16:16" x14ac:dyDescent="0.3">
      <c r="P565645" s="83"/>
    </row>
    <row r="565646" spans="16:16" x14ac:dyDescent="0.3">
      <c r="P565646" s="83"/>
    </row>
    <row r="565647" spans="16:16" x14ac:dyDescent="0.3">
      <c r="P565647" s="83"/>
    </row>
    <row r="565648" spans="16:16" x14ac:dyDescent="0.3">
      <c r="P565648" s="83"/>
    </row>
    <row r="565649" spans="16:16" x14ac:dyDescent="0.3">
      <c r="P565649" s="83"/>
    </row>
    <row r="565650" spans="16:16" x14ac:dyDescent="0.3">
      <c r="P565650" s="83"/>
    </row>
    <row r="565651" spans="16:16" x14ac:dyDescent="0.3">
      <c r="P565651" s="83"/>
    </row>
    <row r="565652" spans="16:16" x14ac:dyDescent="0.3">
      <c r="P565652" s="83"/>
    </row>
    <row r="565653" spans="16:16" x14ac:dyDescent="0.3">
      <c r="P565653" s="83"/>
    </row>
    <row r="565654" spans="16:16" x14ac:dyDescent="0.3">
      <c r="P565654" s="83"/>
    </row>
    <row r="565655" spans="16:16" x14ac:dyDescent="0.3">
      <c r="P565655" s="83"/>
    </row>
    <row r="565656" spans="16:16" x14ac:dyDescent="0.3">
      <c r="P565656" s="83"/>
    </row>
    <row r="565657" spans="16:16" x14ac:dyDescent="0.3">
      <c r="P565657" s="83"/>
    </row>
    <row r="565658" spans="16:16" x14ac:dyDescent="0.3">
      <c r="P565658" s="83"/>
    </row>
    <row r="565659" spans="16:16" x14ac:dyDescent="0.3">
      <c r="P565659" s="83"/>
    </row>
    <row r="565660" spans="16:16" x14ac:dyDescent="0.3">
      <c r="P565660" s="83"/>
    </row>
    <row r="565661" spans="16:16" x14ac:dyDescent="0.3">
      <c r="P565661" s="83"/>
    </row>
    <row r="565662" spans="16:16" x14ac:dyDescent="0.3">
      <c r="P565662" s="83"/>
    </row>
    <row r="565663" spans="16:16" x14ac:dyDescent="0.3">
      <c r="P565663" s="83"/>
    </row>
    <row r="565664" spans="16:16" x14ac:dyDescent="0.3">
      <c r="P565664" s="83"/>
    </row>
    <row r="565665" spans="16:16" x14ac:dyDescent="0.3">
      <c r="P565665" s="83"/>
    </row>
    <row r="565666" spans="16:16" x14ac:dyDescent="0.3">
      <c r="P565666" s="83"/>
    </row>
    <row r="565667" spans="16:16" x14ac:dyDescent="0.3">
      <c r="P565667" s="83"/>
    </row>
    <row r="565668" spans="16:16" x14ac:dyDescent="0.3">
      <c r="P565668" s="83"/>
    </row>
    <row r="565669" spans="16:16" x14ac:dyDescent="0.3">
      <c r="P565669" s="83"/>
    </row>
    <row r="565670" spans="16:16" x14ac:dyDescent="0.3">
      <c r="P565670" s="83"/>
    </row>
    <row r="565671" spans="16:16" x14ac:dyDescent="0.3">
      <c r="P565671" s="83"/>
    </row>
    <row r="565672" spans="16:16" x14ac:dyDescent="0.3">
      <c r="P565672" s="83"/>
    </row>
    <row r="565673" spans="16:16" x14ac:dyDescent="0.3">
      <c r="P565673" s="83"/>
    </row>
    <row r="565674" spans="16:16" x14ac:dyDescent="0.3">
      <c r="P565674" s="83"/>
    </row>
    <row r="565675" spans="16:16" x14ac:dyDescent="0.3">
      <c r="P565675" s="83"/>
    </row>
    <row r="565676" spans="16:16" x14ac:dyDescent="0.3">
      <c r="P565676" s="83"/>
    </row>
    <row r="565677" spans="16:16" x14ac:dyDescent="0.3">
      <c r="P565677" s="83"/>
    </row>
    <row r="565678" spans="16:16" x14ac:dyDescent="0.3">
      <c r="P565678" s="83"/>
    </row>
    <row r="565679" spans="16:16" x14ac:dyDescent="0.3">
      <c r="P565679" s="83"/>
    </row>
    <row r="565680" spans="16:16" x14ac:dyDescent="0.3">
      <c r="P565680" s="83"/>
    </row>
    <row r="565681" spans="16:16" x14ac:dyDescent="0.3">
      <c r="P565681" s="83"/>
    </row>
    <row r="565682" spans="16:16" x14ac:dyDescent="0.3">
      <c r="P565682" s="83"/>
    </row>
    <row r="565683" spans="16:16" x14ac:dyDescent="0.3">
      <c r="P565683" s="83"/>
    </row>
    <row r="565684" spans="16:16" x14ac:dyDescent="0.3">
      <c r="P565684" s="83"/>
    </row>
    <row r="565685" spans="16:16" x14ac:dyDescent="0.3">
      <c r="P565685" s="83"/>
    </row>
    <row r="565686" spans="16:16" x14ac:dyDescent="0.3">
      <c r="P565686" s="83"/>
    </row>
    <row r="565687" spans="16:16" x14ac:dyDescent="0.3">
      <c r="P565687" s="83"/>
    </row>
    <row r="565688" spans="16:16" x14ac:dyDescent="0.3">
      <c r="P565688" s="83"/>
    </row>
    <row r="565689" spans="16:16" x14ac:dyDescent="0.3">
      <c r="P565689" s="83"/>
    </row>
    <row r="565690" spans="16:16" x14ac:dyDescent="0.3">
      <c r="P565690" s="83"/>
    </row>
    <row r="565691" spans="16:16" x14ac:dyDescent="0.3">
      <c r="P565691" s="83"/>
    </row>
    <row r="565692" spans="16:16" x14ac:dyDescent="0.3">
      <c r="P565692" s="83"/>
    </row>
    <row r="565693" spans="16:16" x14ac:dyDescent="0.3">
      <c r="P565693" s="83"/>
    </row>
    <row r="565694" spans="16:16" x14ac:dyDescent="0.3">
      <c r="P565694" s="83"/>
    </row>
    <row r="565695" spans="16:16" x14ac:dyDescent="0.3">
      <c r="P565695" s="83"/>
    </row>
    <row r="565696" spans="16:16" x14ac:dyDescent="0.3">
      <c r="P565696" s="83"/>
    </row>
    <row r="565697" spans="16:16" x14ac:dyDescent="0.3">
      <c r="P565697" s="83"/>
    </row>
    <row r="565698" spans="16:16" x14ac:dyDescent="0.3">
      <c r="P565698" s="83"/>
    </row>
    <row r="565699" spans="16:16" x14ac:dyDescent="0.3">
      <c r="P565699" s="83"/>
    </row>
    <row r="565700" spans="16:16" x14ac:dyDescent="0.3">
      <c r="P565700" s="83"/>
    </row>
    <row r="565701" spans="16:16" x14ac:dyDescent="0.3">
      <c r="P565701" s="83"/>
    </row>
    <row r="565702" spans="16:16" x14ac:dyDescent="0.3">
      <c r="P565702" s="83"/>
    </row>
    <row r="565703" spans="16:16" x14ac:dyDescent="0.3">
      <c r="P565703" s="83"/>
    </row>
    <row r="565704" spans="16:16" x14ac:dyDescent="0.3">
      <c r="P565704" s="83"/>
    </row>
    <row r="565705" spans="16:16" x14ac:dyDescent="0.3">
      <c r="P565705" s="83"/>
    </row>
    <row r="565706" spans="16:16" x14ac:dyDescent="0.3">
      <c r="P565706" s="83"/>
    </row>
    <row r="565707" spans="16:16" x14ac:dyDescent="0.3">
      <c r="P565707" s="83"/>
    </row>
    <row r="565708" spans="16:16" x14ac:dyDescent="0.3">
      <c r="P565708" s="83"/>
    </row>
    <row r="565709" spans="16:16" x14ac:dyDescent="0.3">
      <c r="P565709" s="83"/>
    </row>
    <row r="565710" spans="16:16" x14ac:dyDescent="0.3">
      <c r="P565710" s="83"/>
    </row>
    <row r="565711" spans="16:16" x14ac:dyDescent="0.3">
      <c r="P565711" s="83"/>
    </row>
    <row r="565712" spans="16:16" x14ac:dyDescent="0.3">
      <c r="P565712" s="83"/>
    </row>
    <row r="565713" spans="16:16" x14ac:dyDescent="0.3">
      <c r="P565713" s="83"/>
    </row>
    <row r="565714" spans="16:16" x14ac:dyDescent="0.3">
      <c r="P565714" s="83"/>
    </row>
    <row r="565715" spans="16:16" x14ac:dyDescent="0.3">
      <c r="P565715" s="83"/>
    </row>
    <row r="565716" spans="16:16" x14ac:dyDescent="0.3">
      <c r="P565716" s="83"/>
    </row>
    <row r="565717" spans="16:16" x14ac:dyDescent="0.3">
      <c r="P565717" s="83"/>
    </row>
    <row r="565718" spans="16:16" x14ac:dyDescent="0.3">
      <c r="P565718" s="83"/>
    </row>
    <row r="565719" spans="16:16" x14ac:dyDescent="0.3">
      <c r="P565719" s="83"/>
    </row>
    <row r="565720" spans="16:16" x14ac:dyDescent="0.3">
      <c r="P565720" s="83"/>
    </row>
    <row r="565721" spans="16:16" x14ac:dyDescent="0.3">
      <c r="P565721" s="83"/>
    </row>
    <row r="565722" spans="16:16" x14ac:dyDescent="0.3">
      <c r="P565722" s="83"/>
    </row>
    <row r="565723" spans="16:16" x14ac:dyDescent="0.3">
      <c r="P565723" s="83"/>
    </row>
    <row r="565724" spans="16:16" x14ac:dyDescent="0.3">
      <c r="P565724" s="83"/>
    </row>
    <row r="565725" spans="16:16" x14ac:dyDescent="0.3">
      <c r="P565725" s="83"/>
    </row>
    <row r="565726" spans="16:16" x14ac:dyDescent="0.3">
      <c r="P565726" s="83"/>
    </row>
    <row r="565727" spans="16:16" x14ac:dyDescent="0.3">
      <c r="P565727" s="83"/>
    </row>
    <row r="565728" spans="16:16" x14ac:dyDescent="0.3">
      <c r="P565728" s="83"/>
    </row>
    <row r="565729" spans="16:16" x14ac:dyDescent="0.3">
      <c r="P565729" s="83"/>
    </row>
    <row r="565730" spans="16:16" x14ac:dyDescent="0.3">
      <c r="P565730" s="83"/>
    </row>
    <row r="565731" spans="16:16" x14ac:dyDescent="0.3">
      <c r="P565731" s="83"/>
    </row>
    <row r="565732" spans="16:16" x14ac:dyDescent="0.3">
      <c r="P565732" s="83"/>
    </row>
    <row r="565733" spans="16:16" x14ac:dyDescent="0.3">
      <c r="P565733" s="83"/>
    </row>
    <row r="565734" spans="16:16" x14ac:dyDescent="0.3">
      <c r="P565734" s="83"/>
    </row>
    <row r="565735" spans="16:16" x14ac:dyDescent="0.3">
      <c r="P565735" s="83"/>
    </row>
    <row r="565736" spans="16:16" x14ac:dyDescent="0.3">
      <c r="P565736" s="83"/>
    </row>
    <row r="565737" spans="16:16" x14ac:dyDescent="0.3">
      <c r="P565737" s="83"/>
    </row>
    <row r="565738" spans="16:16" x14ac:dyDescent="0.3">
      <c r="P565738" s="83"/>
    </row>
    <row r="565739" spans="16:16" x14ac:dyDescent="0.3">
      <c r="P565739" s="83"/>
    </row>
    <row r="565740" spans="16:16" x14ac:dyDescent="0.3">
      <c r="P565740" s="83"/>
    </row>
    <row r="565741" spans="16:16" x14ac:dyDescent="0.3">
      <c r="P565741" s="83"/>
    </row>
    <row r="565742" spans="16:16" x14ac:dyDescent="0.3">
      <c r="P565742" s="83"/>
    </row>
    <row r="565743" spans="16:16" x14ac:dyDescent="0.3">
      <c r="P565743" s="83"/>
    </row>
    <row r="565744" spans="16:16" x14ac:dyDescent="0.3">
      <c r="P565744" s="83"/>
    </row>
    <row r="565745" spans="16:16" x14ac:dyDescent="0.3">
      <c r="P565745" s="83"/>
    </row>
    <row r="565746" spans="16:16" x14ac:dyDescent="0.3">
      <c r="P565746" s="83"/>
    </row>
    <row r="565747" spans="16:16" x14ac:dyDescent="0.3">
      <c r="P565747" s="83"/>
    </row>
    <row r="565748" spans="16:16" x14ac:dyDescent="0.3">
      <c r="P565748" s="83"/>
    </row>
    <row r="565749" spans="16:16" x14ac:dyDescent="0.3">
      <c r="P565749" s="83"/>
    </row>
    <row r="565750" spans="16:16" x14ac:dyDescent="0.3">
      <c r="P565750" s="83"/>
    </row>
    <row r="565751" spans="16:16" x14ac:dyDescent="0.3">
      <c r="P565751" s="83"/>
    </row>
    <row r="565752" spans="16:16" x14ac:dyDescent="0.3">
      <c r="P565752" s="83"/>
    </row>
    <row r="565753" spans="16:16" x14ac:dyDescent="0.3">
      <c r="P565753" s="83"/>
    </row>
    <row r="565754" spans="16:16" x14ac:dyDescent="0.3">
      <c r="P565754" s="83"/>
    </row>
    <row r="565755" spans="16:16" x14ac:dyDescent="0.3">
      <c r="P565755" s="83"/>
    </row>
    <row r="565756" spans="16:16" x14ac:dyDescent="0.3">
      <c r="P565756" s="83"/>
    </row>
    <row r="565757" spans="16:16" x14ac:dyDescent="0.3">
      <c r="P565757" s="83"/>
    </row>
    <row r="565758" spans="16:16" x14ac:dyDescent="0.3">
      <c r="P565758" s="83"/>
    </row>
    <row r="565759" spans="16:16" x14ac:dyDescent="0.3">
      <c r="P565759" s="83"/>
    </row>
    <row r="565760" spans="16:16" x14ac:dyDescent="0.3">
      <c r="P565760" s="83"/>
    </row>
    <row r="565761" spans="16:16" x14ac:dyDescent="0.3">
      <c r="P565761" s="83"/>
    </row>
    <row r="565762" spans="16:16" x14ac:dyDescent="0.3">
      <c r="P565762" s="83"/>
    </row>
    <row r="565763" spans="16:16" x14ac:dyDescent="0.3">
      <c r="P565763" s="83"/>
    </row>
    <row r="565764" spans="16:16" x14ac:dyDescent="0.3">
      <c r="P565764" s="83"/>
    </row>
    <row r="565765" spans="16:16" x14ac:dyDescent="0.3">
      <c r="P565765" s="83"/>
    </row>
    <row r="565766" spans="16:16" x14ac:dyDescent="0.3">
      <c r="P565766" s="83"/>
    </row>
    <row r="565767" spans="16:16" x14ac:dyDescent="0.3">
      <c r="P565767" s="83"/>
    </row>
    <row r="565768" spans="16:16" x14ac:dyDescent="0.3">
      <c r="P565768" s="83"/>
    </row>
    <row r="565769" spans="16:16" x14ac:dyDescent="0.3">
      <c r="P565769" s="83"/>
    </row>
    <row r="565770" spans="16:16" x14ac:dyDescent="0.3">
      <c r="P565770" s="83"/>
    </row>
    <row r="565771" spans="16:16" x14ac:dyDescent="0.3">
      <c r="P565771" s="83"/>
    </row>
    <row r="565772" spans="16:16" x14ac:dyDescent="0.3">
      <c r="P565772" s="83"/>
    </row>
    <row r="565773" spans="16:16" x14ac:dyDescent="0.3">
      <c r="P565773" s="83"/>
    </row>
    <row r="565774" spans="16:16" x14ac:dyDescent="0.3">
      <c r="P565774" s="83"/>
    </row>
    <row r="565775" spans="16:16" x14ac:dyDescent="0.3">
      <c r="P565775" s="83"/>
    </row>
    <row r="565776" spans="16:16" x14ac:dyDescent="0.3">
      <c r="P565776" s="83"/>
    </row>
    <row r="565777" spans="16:16" x14ac:dyDescent="0.3">
      <c r="P565777" s="83"/>
    </row>
    <row r="565778" spans="16:16" x14ac:dyDescent="0.3">
      <c r="P565778" s="83"/>
    </row>
    <row r="565779" spans="16:16" x14ac:dyDescent="0.3">
      <c r="P565779" s="83"/>
    </row>
    <row r="565780" spans="16:16" x14ac:dyDescent="0.3">
      <c r="P565780" s="83"/>
    </row>
    <row r="565781" spans="16:16" x14ac:dyDescent="0.3">
      <c r="P565781" s="83"/>
    </row>
    <row r="565782" spans="16:16" x14ac:dyDescent="0.3">
      <c r="P565782" s="83"/>
    </row>
    <row r="565783" spans="16:16" x14ac:dyDescent="0.3">
      <c r="P565783" s="83"/>
    </row>
    <row r="565784" spans="16:16" x14ac:dyDescent="0.3">
      <c r="P565784" s="83"/>
    </row>
    <row r="565785" spans="16:16" x14ac:dyDescent="0.3">
      <c r="P565785" s="83"/>
    </row>
    <row r="565786" spans="16:16" x14ac:dyDescent="0.3">
      <c r="P565786" s="83"/>
    </row>
    <row r="565787" spans="16:16" x14ac:dyDescent="0.3">
      <c r="P565787" s="83"/>
    </row>
    <row r="565788" spans="16:16" x14ac:dyDescent="0.3">
      <c r="P565788" s="83"/>
    </row>
    <row r="565789" spans="16:16" x14ac:dyDescent="0.3">
      <c r="P565789" s="83"/>
    </row>
    <row r="565790" spans="16:16" x14ac:dyDescent="0.3">
      <c r="P565790" s="83"/>
    </row>
    <row r="565791" spans="16:16" x14ac:dyDescent="0.3">
      <c r="P565791" s="83"/>
    </row>
    <row r="565792" spans="16:16" x14ac:dyDescent="0.3">
      <c r="P565792" s="83"/>
    </row>
    <row r="565793" spans="16:16" x14ac:dyDescent="0.3">
      <c r="P565793" s="83"/>
    </row>
    <row r="565794" spans="16:16" x14ac:dyDescent="0.3">
      <c r="P565794" s="83"/>
    </row>
    <row r="565795" spans="16:16" x14ac:dyDescent="0.3">
      <c r="P565795" s="83"/>
    </row>
    <row r="565796" spans="16:16" x14ac:dyDescent="0.3">
      <c r="P565796" s="83"/>
    </row>
    <row r="565797" spans="16:16" x14ac:dyDescent="0.3">
      <c r="P565797" s="83"/>
    </row>
    <row r="565798" spans="16:16" x14ac:dyDescent="0.3">
      <c r="P565798" s="83"/>
    </row>
    <row r="565799" spans="16:16" x14ac:dyDescent="0.3">
      <c r="P565799" s="83"/>
    </row>
    <row r="565800" spans="16:16" x14ac:dyDescent="0.3">
      <c r="P565800" s="83"/>
    </row>
    <row r="565801" spans="16:16" x14ac:dyDescent="0.3">
      <c r="P565801" s="83"/>
    </row>
    <row r="565802" spans="16:16" x14ac:dyDescent="0.3">
      <c r="P565802" s="83"/>
    </row>
    <row r="565803" spans="16:16" x14ac:dyDescent="0.3">
      <c r="P565803" s="83"/>
    </row>
    <row r="565804" spans="16:16" x14ac:dyDescent="0.3">
      <c r="P565804" s="83"/>
    </row>
    <row r="565805" spans="16:16" x14ac:dyDescent="0.3">
      <c r="P565805" s="83"/>
    </row>
    <row r="565806" spans="16:16" x14ac:dyDescent="0.3">
      <c r="P565806" s="83"/>
    </row>
    <row r="565807" spans="16:16" x14ac:dyDescent="0.3">
      <c r="P565807" s="83"/>
    </row>
    <row r="565808" spans="16:16" x14ac:dyDescent="0.3">
      <c r="P565808" s="83"/>
    </row>
    <row r="565809" spans="16:16" x14ac:dyDescent="0.3">
      <c r="P565809" s="83"/>
    </row>
    <row r="565810" spans="16:16" x14ac:dyDescent="0.3">
      <c r="P565810" s="83"/>
    </row>
    <row r="565811" spans="16:16" x14ac:dyDescent="0.3">
      <c r="P565811" s="83"/>
    </row>
    <row r="565812" spans="16:16" x14ac:dyDescent="0.3">
      <c r="P565812" s="83"/>
    </row>
    <row r="565813" spans="16:16" x14ac:dyDescent="0.3">
      <c r="P565813" s="83"/>
    </row>
    <row r="565814" spans="16:16" x14ac:dyDescent="0.3">
      <c r="P565814" s="83"/>
    </row>
    <row r="565815" spans="16:16" x14ac:dyDescent="0.3">
      <c r="P565815" s="83"/>
    </row>
    <row r="565816" spans="16:16" x14ac:dyDescent="0.3">
      <c r="P565816" s="83"/>
    </row>
    <row r="565817" spans="16:16" x14ac:dyDescent="0.3">
      <c r="P565817" s="83"/>
    </row>
    <row r="565818" spans="16:16" x14ac:dyDescent="0.3">
      <c r="P565818" s="83"/>
    </row>
    <row r="565819" spans="16:16" x14ac:dyDescent="0.3">
      <c r="P565819" s="83"/>
    </row>
    <row r="565820" spans="16:16" x14ac:dyDescent="0.3">
      <c r="P565820" s="83"/>
    </row>
    <row r="565821" spans="16:16" x14ac:dyDescent="0.3">
      <c r="P565821" s="83"/>
    </row>
    <row r="565822" spans="16:16" x14ac:dyDescent="0.3">
      <c r="P565822" s="83"/>
    </row>
    <row r="565823" spans="16:16" x14ac:dyDescent="0.3">
      <c r="P565823" s="83"/>
    </row>
    <row r="565824" spans="16:16" x14ac:dyDescent="0.3">
      <c r="P565824" s="83"/>
    </row>
    <row r="565825" spans="16:16" x14ac:dyDescent="0.3">
      <c r="P565825" s="83"/>
    </row>
    <row r="565826" spans="16:16" x14ac:dyDescent="0.3">
      <c r="P565826" s="83"/>
    </row>
    <row r="565827" spans="16:16" x14ac:dyDescent="0.3">
      <c r="P565827" s="83"/>
    </row>
    <row r="565828" spans="16:16" x14ac:dyDescent="0.3">
      <c r="P565828" s="83"/>
    </row>
    <row r="565829" spans="16:16" x14ac:dyDescent="0.3">
      <c r="P565829" s="83"/>
    </row>
    <row r="565830" spans="16:16" x14ac:dyDescent="0.3">
      <c r="P565830" s="83"/>
    </row>
    <row r="565831" spans="16:16" x14ac:dyDescent="0.3">
      <c r="P565831" s="83"/>
    </row>
    <row r="565832" spans="16:16" x14ac:dyDescent="0.3">
      <c r="P565832" s="83"/>
    </row>
    <row r="565833" spans="16:16" x14ac:dyDescent="0.3">
      <c r="P565833" s="83"/>
    </row>
    <row r="565834" spans="16:16" x14ac:dyDescent="0.3">
      <c r="P565834" s="83"/>
    </row>
    <row r="565835" spans="16:16" x14ac:dyDescent="0.3">
      <c r="P565835" s="83"/>
    </row>
    <row r="565836" spans="16:16" x14ac:dyDescent="0.3">
      <c r="P565836" s="83"/>
    </row>
    <row r="565837" spans="16:16" x14ac:dyDescent="0.3">
      <c r="P565837" s="83"/>
    </row>
    <row r="565838" spans="16:16" x14ac:dyDescent="0.3">
      <c r="P565838" s="83"/>
    </row>
    <row r="565839" spans="16:16" x14ac:dyDescent="0.3">
      <c r="P565839" s="83"/>
    </row>
    <row r="565840" spans="16:16" x14ac:dyDescent="0.3">
      <c r="P565840" s="83"/>
    </row>
    <row r="565841" spans="16:16" x14ac:dyDescent="0.3">
      <c r="P565841" s="83"/>
    </row>
    <row r="565842" spans="16:16" x14ac:dyDescent="0.3">
      <c r="P565842" s="83"/>
    </row>
    <row r="565843" spans="16:16" x14ac:dyDescent="0.3">
      <c r="P565843" s="83"/>
    </row>
    <row r="565844" spans="16:16" x14ac:dyDescent="0.3">
      <c r="P565844" s="83"/>
    </row>
    <row r="565845" spans="16:16" x14ac:dyDescent="0.3">
      <c r="P565845" s="83"/>
    </row>
    <row r="565846" spans="16:16" x14ac:dyDescent="0.3">
      <c r="P565846" s="83"/>
    </row>
    <row r="565847" spans="16:16" x14ac:dyDescent="0.3">
      <c r="P565847" s="83"/>
    </row>
    <row r="565848" spans="16:16" x14ac:dyDescent="0.3">
      <c r="P565848" s="83"/>
    </row>
    <row r="565849" spans="16:16" x14ac:dyDescent="0.3">
      <c r="P565849" s="83"/>
    </row>
    <row r="565850" spans="16:16" x14ac:dyDescent="0.3">
      <c r="P565850" s="83"/>
    </row>
    <row r="565851" spans="16:16" x14ac:dyDescent="0.3">
      <c r="P565851" s="83"/>
    </row>
    <row r="565852" spans="16:16" x14ac:dyDescent="0.3">
      <c r="P565852" s="83"/>
    </row>
    <row r="565853" spans="16:16" x14ac:dyDescent="0.3">
      <c r="P565853" s="83"/>
    </row>
    <row r="565854" spans="16:16" x14ac:dyDescent="0.3">
      <c r="P565854" s="83"/>
    </row>
    <row r="565855" spans="16:16" x14ac:dyDescent="0.3">
      <c r="P565855" s="83"/>
    </row>
    <row r="565856" spans="16:16" x14ac:dyDescent="0.3">
      <c r="P565856" s="83"/>
    </row>
    <row r="565857" spans="16:16" x14ac:dyDescent="0.3">
      <c r="P565857" s="83"/>
    </row>
    <row r="565858" spans="16:16" x14ac:dyDescent="0.3">
      <c r="P565858" s="83"/>
    </row>
    <row r="565859" spans="16:16" x14ac:dyDescent="0.3">
      <c r="P565859" s="83"/>
    </row>
    <row r="565860" spans="16:16" x14ac:dyDescent="0.3">
      <c r="P565860" s="83"/>
    </row>
    <row r="565861" spans="16:16" x14ac:dyDescent="0.3">
      <c r="P565861" s="83"/>
    </row>
    <row r="565862" spans="16:16" x14ac:dyDescent="0.3">
      <c r="P565862" s="83"/>
    </row>
    <row r="565863" spans="16:16" x14ac:dyDescent="0.3">
      <c r="P565863" s="83"/>
    </row>
    <row r="565864" spans="16:16" x14ac:dyDescent="0.3">
      <c r="P565864" s="83"/>
    </row>
    <row r="565865" spans="16:16" x14ac:dyDescent="0.3">
      <c r="P565865" s="83"/>
    </row>
    <row r="565866" spans="16:16" x14ac:dyDescent="0.3">
      <c r="P565866" s="83"/>
    </row>
    <row r="565867" spans="16:16" x14ac:dyDescent="0.3">
      <c r="P565867" s="83"/>
    </row>
    <row r="565868" spans="16:16" x14ac:dyDescent="0.3">
      <c r="P565868" s="83"/>
    </row>
    <row r="565869" spans="16:16" x14ac:dyDescent="0.3">
      <c r="P565869" s="83"/>
    </row>
    <row r="565870" spans="16:16" x14ac:dyDescent="0.3">
      <c r="P565870" s="83"/>
    </row>
    <row r="565871" spans="16:16" x14ac:dyDescent="0.3">
      <c r="P565871" s="83"/>
    </row>
    <row r="565872" spans="16:16" x14ac:dyDescent="0.3">
      <c r="P565872" s="83"/>
    </row>
    <row r="565873" spans="16:16" x14ac:dyDescent="0.3">
      <c r="P565873" s="83"/>
    </row>
    <row r="565874" spans="16:16" x14ac:dyDescent="0.3">
      <c r="P565874" s="83"/>
    </row>
    <row r="565875" spans="16:16" x14ac:dyDescent="0.3">
      <c r="P565875" s="83"/>
    </row>
    <row r="565876" spans="16:16" x14ac:dyDescent="0.3">
      <c r="P565876" s="83"/>
    </row>
    <row r="565877" spans="16:16" x14ac:dyDescent="0.3">
      <c r="P565877" s="83"/>
    </row>
    <row r="565878" spans="16:16" x14ac:dyDescent="0.3">
      <c r="P565878" s="83"/>
    </row>
    <row r="565879" spans="16:16" x14ac:dyDescent="0.3">
      <c r="P565879" s="83"/>
    </row>
    <row r="565880" spans="16:16" x14ac:dyDescent="0.3">
      <c r="P565880" s="83"/>
    </row>
    <row r="565881" spans="16:16" x14ac:dyDescent="0.3">
      <c r="P565881" s="83"/>
    </row>
    <row r="565882" spans="16:16" x14ac:dyDescent="0.3">
      <c r="P565882" s="83"/>
    </row>
    <row r="565883" spans="16:16" x14ac:dyDescent="0.3">
      <c r="P565883" s="83"/>
    </row>
    <row r="565884" spans="16:16" x14ac:dyDescent="0.3">
      <c r="P565884" s="83"/>
    </row>
    <row r="565885" spans="16:16" x14ac:dyDescent="0.3">
      <c r="P565885" s="83"/>
    </row>
    <row r="565886" spans="16:16" x14ac:dyDescent="0.3">
      <c r="P565886" s="83"/>
    </row>
    <row r="565887" spans="16:16" x14ac:dyDescent="0.3">
      <c r="P565887" s="83"/>
    </row>
    <row r="565888" spans="16:16" x14ac:dyDescent="0.3">
      <c r="P565888" s="83"/>
    </row>
    <row r="565889" spans="16:16" x14ac:dyDescent="0.3">
      <c r="P565889" s="83"/>
    </row>
    <row r="565890" spans="16:16" x14ac:dyDescent="0.3">
      <c r="P565890" s="83"/>
    </row>
    <row r="565891" spans="16:16" x14ac:dyDescent="0.3">
      <c r="P565891" s="83"/>
    </row>
    <row r="565892" spans="16:16" x14ac:dyDescent="0.3">
      <c r="P565892" s="83"/>
    </row>
    <row r="565893" spans="16:16" x14ac:dyDescent="0.3">
      <c r="P565893" s="83"/>
    </row>
    <row r="565894" spans="16:16" x14ac:dyDescent="0.3">
      <c r="P565894" s="83"/>
    </row>
    <row r="565895" spans="16:16" x14ac:dyDescent="0.3">
      <c r="P565895" s="83"/>
    </row>
    <row r="565896" spans="16:16" x14ac:dyDescent="0.3">
      <c r="P565896" s="83"/>
    </row>
    <row r="565897" spans="16:16" x14ac:dyDescent="0.3">
      <c r="P565897" s="83"/>
    </row>
    <row r="565898" spans="16:16" x14ac:dyDescent="0.3">
      <c r="P565898" s="83"/>
    </row>
    <row r="565899" spans="16:16" x14ac:dyDescent="0.3">
      <c r="P565899" s="83"/>
    </row>
    <row r="565900" spans="16:16" x14ac:dyDescent="0.3">
      <c r="P565900" s="83"/>
    </row>
    <row r="565901" spans="16:16" x14ac:dyDescent="0.3">
      <c r="P565901" s="83"/>
    </row>
    <row r="565902" spans="16:16" x14ac:dyDescent="0.3">
      <c r="P565902" s="83"/>
    </row>
    <row r="565903" spans="16:16" x14ac:dyDescent="0.3">
      <c r="P565903" s="83"/>
    </row>
    <row r="565904" spans="16:16" x14ac:dyDescent="0.3">
      <c r="P565904" s="83"/>
    </row>
    <row r="565905" spans="16:16" x14ac:dyDescent="0.3">
      <c r="P565905" s="83"/>
    </row>
    <row r="565906" spans="16:16" x14ac:dyDescent="0.3">
      <c r="P565906" s="83"/>
    </row>
    <row r="565907" spans="16:16" x14ac:dyDescent="0.3">
      <c r="P565907" s="83"/>
    </row>
    <row r="565908" spans="16:16" x14ac:dyDescent="0.3">
      <c r="P565908" s="83"/>
    </row>
    <row r="565909" spans="16:16" x14ac:dyDescent="0.3">
      <c r="P565909" s="83"/>
    </row>
    <row r="565910" spans="16:16" x14ac:dyDescent="0.3">
      <c r="P565910" s="83"/>
    </row>
    <row r="565911" spans="16:16" x14ac:dyDescent="0.3">
      <c r="P565911" s="83"/>
    </row>
    <row r="565912" spans="16:16" x14ac:dyDescent="0.3">
      <c r="P565912" s="83"/>
    </row>
    <row r="565913" spans="16:16" x14ac:dyDescent="0.3">
      <c r="P565913" s="83"/>
    </row>
    <row r="565914" spans="16:16" x14ac:dyDescent="0.3">
      <c r="P565914" s="83"/>
    </row>
    <row r="565915" spans="16:16" x14ac:dyDescent="0.3">
      <c r="P565915" s="83"/>
    </row>
    <row r="565916" spans="16:16" x14ac:dyDescent="0.3">
      <c r="P565916" s="83"/>
    </row>
    <row r="565917" spans="16:16" x14ac:dyDescent="0.3">
      <c r="P565917" s="83"/>
    </row>
    <row r="565918" spans="16:16" x14ac:dyDescent="0.3">
      <c r="P565918" s="83"/>
    </row>
    <row r="565919" spans="16:16" x14ac:dyDescent="0.3">
      <c r="P565919" s="83"/>
    </row>
    <row r="565920" spans="16:16" x14ac:dyDescent="0.3">
      <c r="P565920" s="83"/>
    </row>
    <row r="565921" spans="16:16" x14ac:dyDescent="0.3">
      <c r="P565921" s="83"/>
    </row>
    <row r="565922" spans="16:16" x14ac:dyDescent="0.3">
      <c r="P565922" s="83"/>
    </row>
    <row r="565923" spans="16:16" x14ac:dyDescent="0.3">
      <c r="P565923" s="83"/>
    </row>
    <row r="565924" spans="16:16" x14ac:dyDescent="0.3">
      <c r="P565924" s="83"/>
    </row>
    <row r="565925" spans="16:16" x14ac:dyDescent="0.3">
      <c r="P565925" s="83"/>
    </row>
    <row r="565926" spans="16:16" x14ac:dyDescent="0.3">
      <c r="P565926" s="83"/>
    </row>
    <row r="565927" spans="16:16" x14ac:dyDescent="0.3">
      <c r="P565927" s="83"/>
    </row>
    <row r="565928" spans="16:16" x14ac:dyDescent="0.3">
      <c r="P565928" s="83"/>
    </row>
    <row r="565929" spans="16:16" x14ac:dyDescent="0.3">
      <c r="P565929" s="83"/>
    </row>
    <row r="565930" spans="16:16" x14ac:dyDescent="0.3">
      <c r="P565930" s="83"/>
    </row>
    <row r="565931" spans="16:16" x14ac:dyDescent="0.3">
      <c r="P565931" s="83"/>
    </row>
    <row r="565932" spans="16:16" x14ac:dyDescent="0.3">
      <c r="P565932" s="83"/>
    </row>
    <row r="565933" spans="16:16" x14ac:dyDescent="0.3">
      <c r="P565933" s="83"/>
    </row>
    <row r="565934" spans="16:16" x14ac:dyDescent="0.3">
      <c r="P565934" s="83"/>
    </row>
    <row r="565935" spans="16:16" x14ac:dyDescent="0.3">
      <c r="P565935" s="83"/>
    </row>
    <row r="565936" spans="16:16" x14ac:dyDescent="0.3">
      <c r="P565936" s="83"/>
    </row>
    <row r="565937" spans="16:16" x14ac:dyDescent="0.3">
      <c r="P565937" s="83"/>
    </row>
    <row r="565938" spans="16:16" x14ac:dyDescent="0.3">
      <c r="P565938" s="83"/>
    </row>
    <row r="565939" spans="16:16" x14ac:dyDescent="0.3">
      <c r="P565939" s="83"/>
    </row>
    <row r="565940" spans="16:16" x14ac:dyDescent="0.3">
      <c r="P565940" s="83"/>
    </row>
    <row r="565941" spans="16:16" x14ac:dyDescent="0.3">
      <c r="P565941" s="83"/>
    </row>
    <row r="565942" spans="16:16" x14ac:dyDescent="0.3">
      <c r="P565942" s="83"/>
    </row>
    <row r="565943" spans="16:16" x14ac:dyDescent="0.3">
      <c r="P565943" s="83"/>
    </row>
    <row r="565944" spans="16:16" x14ac:dyDescent="0.3">
      <c r="P565944" s="83"/>
    </row>
    <row r="565945" spans="16:16" x14ac:dyDescent="0.3">
      <c r="P565945" s="83"/>
    </row>
    <row r="565946" spans="16:16" x14ac:dyDescent="0.3">
      <c r="P565946" s="83"/>
    </row>
    <row r="565947" spans="16:16" x14ac:dyDescent="0.3">
      <c r="P565947" s="83"/>
    </row>
    <row r="565948" spans="16:16" x14ac:dyDescent="0.3">
      <c r="P565948" s="83"/>
    </row>
    <row r="565949" spans="16:16" x14ac:dyDescent="0.3">
      <c r="P565949" s="83"/>
    </row>
    <row r="565950" spans="16:16" x14ac:dyDescent="0.3">
      <c r="P565950" s="83"/>
    </row>
    <row r="565951" spans="16:16" x14ac:dyDescent="0.3">
      <c r="P565951" s="83"/>
    </row>
    <row r="565952" spans="16:16" x14ac:dyDescent="0.3">
      <c r="P565952" s="83"/>
    </row>
    <row r="565953" spans="16:16" x14ac:dyDescent="0.3">
      <c r="P565953" s="83"/>
    </row>
    <row r="565954" spans="16:16" x14ac:dyDescent="0.3">
      <c r="P565954" s="83"/>
    </row>
    <row r="565955" spans="16:16" x14ac:dyDescent="0.3">
      <c r="P565955" s="83"/>
    </row>
    <row r="565956" spans="16:16" x14ac:dyDescent="0.3">
      <c r="P565956" s="83"/>
    </row>
    <row r="565957" spans="16:16" x14ac:dyDescent="0.3">
      <c r="P565957" s="83"/>
    </row>
    <row r="565958" spans="16:16" x14ac:dyDescent="0.3">
      <c r="P565958" s="83"/>
    </row>
    <row r="565959" spans="16:16" x14ac:dyDescent="0.3">
      <c r="P565959" s="83"/>
    </row>
    <row r="565960" spans="16:16" x14ac:dyDescent="0.3">
      <c r="P565960" s="83"/>
    </row>
    <row r="565961" spans="16:16" x14ac:dyDescent="0.3">
      <c r="P565961" s="83"/>
    </row>
    <row r="565962" spans="16:16" x14ac:dyDescent="0.3">
      <c r="P565962" s="83"/>
    </row>
    <row r="565963" spans="16:16" x14ac:dyDescent="0.3">
      <c r="P565963" s="83"/>
    </row>
    <row r="565964" spans="16:16" x14ac:dyDescent="0.3">
      <c r="P565964" s="83"/>
    </row>
    <row r="565965" spans="16:16" x14ac:dyDescent="0.3">
      <c r="P565965" s="83"/>
    </row>
    <row r="565966" spans="16:16" x14ac:dyDescent="0.3">
      <c r="P565966" s="83"/>
    </row>
    <row r="565967" spans="16:16" x14ac:dyDescent="0.3">
      <c r="P565967" s="83"/>
    </row>
    <row r="565968" spans="16:16" x14ac:dyDescent="0.3">
      <c r="P565968" s="83"/>
    </row>
    <row r="565969" spans="16:16" x14ac:dyDescent="0.3">
      <c r="P565969" s="83"/>
    </row>
    <row r="565970" spans="16:16" x14ac:dyDescent="0.3">
      <c r="P565970" s="83"/>
    </row>
    <row r="565971" spans="16:16" x14ac:dyDescent="0.3">
      <c r="P565971" s="83"/>
    </row>
    <row r="565972" spans="16:16" x14ac:dyDescent="0.3">
      <c r="P565972" s="83"/>
    </row>
    <row r="565973" spans="16:16" x14ac:dyDescent="0.3">
      <c r="P565973" s="83"/>
    </row>
    <row r="565974" spans="16:16" x14ac:dyDescent="0.3">
      <c r="P565974" s="83"/>
    </row>
    <row r="565975" spans="16:16" x14ac:dyDescent="0.3">
      <c r="P565975" s="83"/>
    </row>
    <row r="565976" spans="16:16" x14ac:dyDescent="0.3">
      <c r="P565976" s="83"/>
    </row>
    <row r="565977" spans="16:16" x14ac:dyDescent="0.3">
      <c r="P565977" s="83"/>
    </row>
    <row r="565978" spans="16:16" x14ac:dyDescent="0.3">
      <c r="P565978" s="83"/>
    </row>
    <row r="565979" spans="16:16" x14ac:dyDescent="0.3">
      <c r="P565979" s="83"/>
    </row>
    <row r="565980" spans="16:16" x14ac:dyDescent="0.3">
      <c r="P565980" s="83"/>
    </row>
    <row r="565981" spans="16:16" x14ac:dyDescent="0.3">
      <c r="P565981" s="83"/>
    </row>
    <row r="565982" spans="16:16" x14ac:dyDescent="0.3">
      <c r="P565982" s="83"/>
    </row>
    <row r="565983" spans="16:16" x14ac:dyDescent="0.3">
      <c r="P565983" s="83"/>
    </row>
    <row r="565984" spans="16:16" x14ac:dyDescent="0.3">
      <c r="P565984" s="83"/>
    </row>
    <row r="565985" spans="16:16" x14ac:dyDescent="0.3">
      <c r="P565985" s="83"/>
    </row>
    <row r="565986" spans="16:16" x14ac:dyDescent="0.3">
      <c r="P565986" s="83"/>
    </row>
    <row r="565987" spans="16:16" x14ac:dyDescent="0.3">
      <c r="P565987" s="83"/>
    </row>
    <row r="565988" spans="16:16" x14ac:dyDescent="0.3">
      <c r="P565988" s="83"/>
    </row>
    <row r="565989" spans="16:16" x14ac:dyDescent="0.3">
      <c r="P565989" s="83"/>
    </row>
    <row r="565990" spans="16:16" x14ac:dyDescent="0.3">
      <c r="P565990" s="83"/>
    </row>
    <row r="565991" spans="16:16" x14ac:dyDescent="0.3">
      <c r="P565991" s="83"/>
    </row>
    <row r="565992" spans="16:16" x14ac:dyDescent="0.3">
      <c r="P565992" s="83"/>
    </row>
    <row r="565993" spans="16:16" x14ac:dyDescent="0.3">
      <c r="P565993" s="83"/>
    </row>
    <row r="565994" spans="16:16" x14ac:dyDescent="0.3">
      <c r="P565994" s="83"/>
    </row>
    <row r="565995" spans="16:16" x14ac:dyDescent="0.3">
      <c r="P565995" s="83"/>
    </row>
    <row r="565996" spans="16:16" x14ac:dyDescent="0.3">
      <c r="P565996" s="83"/>
    </row>
    <row r="565997" spans="16:16" x14ac:dyDescent="0.3">
      <c r="P565997" s="83"/>
    </row>
    <row r="565998" spans="16:16" x14ac:dyDescent="0.3">
      <c r="P565998" s="83"/>
    </row>
    <row r="565999" spans="16:16" x14ac:dyDescent="0.3">
      <c r="P565999" s="83"/>
    </row>
    <row r="566000" spans="16:16" x14ac:dyDescent="0.3">
      <c r="P566000" s="83"/>
    </row>
    <row r="566001" spans="16:16" x14ac:dyDescent="0.3">
      <c r="P566001" s="83"/>
    </row>
    <row r="566002" spans="16:16" x14ac:dyDescent="0.3">
      <c r="P566002" s="83"/>
    </row>
    <row r="566003" spans="16:16" x14ac:dyDescent="0.3">
      <c r="P566003" s="83"/>
    </row>
    <row r="566004" spans="16:16" x14ac:dyDescent="0.3">
      <c r="P566004" s="83"/>
    </row>
    <row r="566005" spans="16:16" x14ac:dyDescent="0.3">
      <c r="P566005" s="83"/>
    </row>
    <row r="566006" spans="16:16" x14ac:dyDescent="0.3">
      <c r="P566006" s="83"/>
    </row>
    <row r="566007" spans="16:16" x14ac:dyDescent="0.3">
      <c r="P566007" s="83"/>
    </row>
    <row r="566008" spans="16:16" x14ac:dyDescent="0.3">
      <c r="P566008" s="83"/>
    </row>
    <row r="566009" spans="16:16" x14ac:dyDescent="0.3">
      <c r="P566009" s="83"/>
    </row>
    <row r="566010" spans="16:16" x14ac:dyDescent="0.3">
      <c r="P566010" s="83"/>
    </row>
    <row r="566011" spans="16:16" x14ac:dyDescent="0.3">
      <c r="P566011" s="83"/>
    </row>
    <row r="566012" spans="16:16" x14ac:dyDescent="0.3">
      <c r="P566012" s="83"/>
    </row>
    <row r="566013" spans="16:16" x14ac:dyDescent="0.3">
      <c r="P566013" s="83"/>
    </row>
    <row r="566014" spans="16:16" x14ac:dyDescent="0.3">
      <c r="P566014" s="83"/>
    </row>
    <row r="566015" spans="16:16" x14ac:dyDescent="0.3">
      <c r="P566015" s="83"/>
    </row>
    <row r="566016" spans="16:16" x14ac:dyDescent="0.3">
      <c r="P566016" s="83"/>
    </row>
    <row r="566017" spans="16:16" x14ac:dyDescent="0.3">
      <c r="P566017" s="83"/>
    </row>
    <row r="566018" spans="16:16" x14ac:dyDescent="0.3">
      <c r="P566018" s="83"/>
    </row>
    <row r="566019" spans="16:16" x14ac:dyDescent="0.3">
      <c r="P566019" s="83"/>
    </row>
    <row r="566020" spans="16:16" x14ac:dyDescent="0.3">
      <c r="P566020" s="83"/>
    </row>
    <row r="566021" spans="16:16" x14ac:dyDescent="0.3">
      <c r="P566021" s="83"/>
    </row>
    <row r="566022" spans="16:16" x14ac:dyDescent="0.3">
      <c r="P566022" s="83"/>
    </row>
    <row r="566023" spans="16:16" x14ac:dyDescent="0.3">
      <c r="P566023" s="83"/>
    </row>
    <row r="566024" spans="16:16" x14ac:dyDescent="0.3">
      <c r="P566024" s="83"/>
    </row>
    <row r="566025" spans="16:16" x14ac:dyDescent="0.3">
      <c r="P566025" s="83"/>
    </row>
    <row r="566026" spans="16:16" x14ac:dyDescent="0.3">
      <c r="P566026" s="83"/>
    </row>
    <row r="566027" spans="16:16" x14ac:dyDescent="0.3">
      <c r="P566027" s="83"/>
    </row>
    <row r="566028" spans="16:16" x14ac:dyDescent="0.3">
      <c r="P566028" s="83"/>
    </row>
    <row r="566029" spans="16:16" x14ac:dyDescent="0.3">
      <c r="P566029" s="83"/>
    </row>
    <row r="566030" spans="16:16" x14ac:dyDescent="0.3">
      <c r="P566030" s="83"/>
    </row>
    <row r="566031" spans="16:16" x14ac:dyDescent="0.3">
      <c r="P566031" s="83"/>
    </row>
    <row r="566032" spans="16:16" x14ac:dyDescent="0.3">
      <c r="P566032" s="83"/>
    </row>
    <row r="566033" spans="16:16" x14ac:dyDescent="0.3">
      <c r="P566033" s="83"/>
    </row>
    <row r="566034" spans="16:16" x14ac:dyDescent="0.3">
      <c r="P566034" s="83"/>
    </row>
    <row r="566035" spans="16:16" x14ac:dyDescent="0.3">
      <c r="P566035" s="83"/>
    </row>
    <row r="566036" spans="16:16" x14ac:dyDescent="0.3">
      <c r="P566036" s="83"/>
    </row>
    <row r="566037" spans="16:16" x14ac:dyDescent="0.3">
      <c r="P566037" s="83"/>
    </row>
    <row r="566038" spans="16:16" x14ac:dyDescent="0.3">
      <c r="P566038" s="83"/>
    </row>
    <row r="566039" spans="16:16" x14ac:dyDescent="0.3">
      <c r="P566039" s="83"/>
    </row>
    <row r="566040" spans="16:16" x14ac:dyDescent="0.3">
      <c r="P566040" s="83"/>
    </row>
    <row r="566041" spans="16:16" x14ac:dyDescent="0.3">
      <c r="P566041" s="83"/>
    </row>
    <row r="566042" spans="16:16" x14ac:dyDescent="0.3">
      <c r="P566042" s="83"/>
    </row>
    <row r="566043" spans="16:16" x14ac:dyDescent="0.3">
      <c r="P566043" s="83"/>
    </row>
    <row r="566044" spans="16:16" x14ac:dyDescent="0.3">
      <c r="P566044" s="83"/>
    </row>
    <row r="566045" spans="16:16" x14ac:dyDescent="0.3">
      <c r="P566045" s="83"/>
    </row>
    <row r="566046" spans="16:16" x14ac:dyDescent="0.3">
      <c r="P566046" s="83"/>
    </row>
    <row r="566047" spans="16:16" x14ac:dyDescent="0.3">
      <c r="P566047" s="83"/>
    </row>
    <row r="566048" spans="16:16" x14ac:dyDescent="0.3">
      <c r="P566048" s="83"/>
    </row>
    <row r="566049" spans="16:16" x14ac:dyDescent="0.3">
      <c r="P566049" s="83"/>
    </row>
    <row r="566050" spans="16:16" x14ac:dyDescent="0.3">
      <c r="P566050" s="83"/>
    </row>
    <row r="566051" spans="16:16" x14ac:dyDescent="0.3">
      <c r="P566051" s="83"/>
    </row>
    <row r="566052" spans="16:16" x14ac:dyDescent="0.3">
      <c r="P566052" s="83"/>
    </row>
    <row r="566053" spans="16:16" x14ac:dyDescent="0.3">
      <c r="P566053" s="83"/>
    </row>
    <row r="566054" spans="16:16" x14ac:dyDescent="0.3">
      <c r="P566054" s="83"/>
    </row>
    <row r="566055" spans="16:16" x14ac:dyDescent="0.3">
      <c r="P566055" s="83"/>
    </row>
    <row r="566056" spans="16:16" x14ac:dyDescent="0.3">
      <c r="P566056" s="83"/>
    </row>
    <row r="566057" spans="16:16" x14ac:dyDescent="0.3">
      <c r="P566057" s="83"/>
    </row>
    <row r="566058" spans="16:16" x14ac:dyDescent="0.3">
      <c r="P566058" s="83"/>
    </row>
    <row r="566059" spans="16:16" x14ac:dyDescent="0.3">
      <c r="P566059" s="83"/>
    </row>
    <row r="566060" spans="16:16" x14ac:dyDescent="0.3">
      <c r="P566060" s="83"/>
    </row>
    <row r="566061" spans="16:16" x14ac:dyDescent="0.3">
      <c r="P566061" s="83"/>
    </row>
    <row r="566062" spans="16:16" x14ac:dyDescent="0.3">
      <c r="P566062" s="83"/>
    </row>
    <row r="566063" spans="16:16" x14ac:dyDescent="0.3">
      <c r="P566063" s="83"/>
    </row>
    <row r="566064" spans="16:16" x14ac:dyDescent="0.3">
      <c r="P566064" s="83"/>
    </row>
    <row r="566065" spans="16:16" x14ac:dyDescent="0.3">
      <c r="P566065" s="83"/>
    </row>
    <row r="566066" spans="16:16" x14ac:dyDescent="0.3">
      <c r="P566066" s="83"/>
    </row>
    <row r="566067" spans="16:16" x14ac:dyDescent="0.3">
      <c r="P566067" s="83"/>
    </row>
    <row r="566068" spans="16:16" x14ac:dyDescent="0.3">
      <c r="P566068" s="83"/>
    </row>
    <row r="566069" spans="16:16" x14ac:dyDescent="0.3">
      <c r="P566069" s="83"/>
    </row>
    <row r="566070" spans="16:16" x14ac:dyDescent="0.3">
      <c r="P566070" s="83"/>
    </row>
    <row r="566071" spans="16:16" x14ac:dyDescent="0.3">
      <c r="P566071" s="83"/>
    </row>
    <row r="566072" spans="16:16" x14ac:dyDescent="0.3">
      <c r="P566072" s="83"/>
    </row>
    <row r="566073" spans="16:16" x14ac:dyDescent="0.3">
      <c r="P566073" s="83"/>
    </row>
    <row r="566074" spans="16:16" x14ac:dyDescent="0.3">
      <c r="P566074" s="83"/>
    </row>
    <row r="566075" spans="16:16" x14ac:dyDescent="0.3">
      <c r="P566075" s="83"/>
    </row>
    <row r="566076" spans="16:16" x14ac:dyDescent="0.3">
      <c r="P566076" s="83"/>
    </row>
    <row r="566077" spans="16:16" x14ac:dyDescent="0.3">
      <c r="P566077" s="83"/>
    </row>
    <row r="566078" spans="16:16" x14ac:dyDescent="0.3">
      <c r="P566078" s="83"/>
    </row>
    <row r="566079" spans="16:16" x14ac:dyDescent="0.3">
      <c r="P566079" s="83"/>
    </row>
    <row r="566080" spans="16:16" x14ac:dyDescent="0.3">
      <c r="P566080" s="83"/>
    </row>
    <row r="566081" spans="16:16" x14ac:dyDescent="0.3">
      <c r="P566081" s="83"/>
    </row>
    <row r="566082" spans="16:16" x14ac:dyDescent="0.3">
      <c r="P566082" s="83"/>
    </row>
    <row r="566083" spans="16:16" x14ac:dyDescent="0.3">
      <c r="P566083" s="83"/>
    </row>
    <row r="566084" spans="16:16" x14ac:dyDescent="0.3">
      <c r="P566084" s="83"/>
    </row>
    <row r="566085" spans="16:16" x14ac:dyDescent="0.3">
      <c r="P566085" s="83"/>
    </row>
    <row r="566086" spans="16:16" x14ac:dyDescent="0.3">
      <c r="P566086" s="83"/>
    </row>
    <row r="566087" spans="16:16" x14ac:dyDescent="0.3">
      <c r="P566087" s="83"/>
    </row>
    <row r="566088" spans="16:16" x14ac:dyDescent="0.3">
      <c r="P566088" s="83"/>
    </row>
    <row r="566089" spans="16:16" x14ac:dyDescent="0.3">
      <c r="P566089" s="83"/>
    </row>
    <row r="566090" spans="16:16" x14ac:dyDescent="0.3">
      <c r="P566090" s="83"/>
    </row>
    <row r="566091" spans="16:16" x14ac:dyDescent="0.3">
      <c r="P566091" s="83"/>
    </row>
    <row r="566092" spans="16:16" x14ac:dyDescent="0.3">
      <c r="P566092" s="83"/>
    </row>
    <row r="566093" spans="16:16" x14ac:dyDescent="0.3">
      <c r="P566093" s="83"/>
    </row>
    <row r="566094" spans="16:16" x14ac:dyDescent="0.3">
      <c r="P566094" s="83"/>
    </row>
    <row r="566095" spans="16:16" x14ac:dyDescent="0.3">
      <c r="P566095" s="83"/>
    </row>
    <row r="566096" spans="16:16" x14ac:dyDescent="0.3">
      <c r="P566096" s="83"/>
    </row>
    <row r="566097" spans="16:16" x14ac:dyDescent="0.3">
      <c r="P566097" s="83"/>
    </row>
    <row r="566098" spans="16:16" x14ac:dyDescent="0.3">
      <c r="P566098" s="83"/>
    </row>
    <row r="566099" spans="16:16" x14ac:dyDescent="0.3">
      <c r="P566099" s="83"/>
    </row>
    <row r="566100" spans="16:16" x14ac:dyDescent="0.3">
      <c r="P566100" s="83"/>
    </row>
    <row r="566101" spans="16:16" x14ac:dyDescent="0.3">
      <c r="P566101" s="83"/>
    </row>
    <row r="566102" spans="16:16" x14ac:dyDescent="0.3">
      <c r="P566102" s="83"/>
    </row>
    <row r="566103" spans="16:16" x14ac:dyDescent="0.3">
      <c r="P566103" s="83"/>
    </row>
    <row r="566104" spans="16:16" x14ac:dyDescent="0.3">
      <c r="P566104" s="83"/>
    </row>
    <row r="566105" spans="16:16" x14ac:dyDescent="0.3">
      <c r="P566105" s="83"/>
    </row>
    <row r="566106" spans="16:16" x14ac:dyDescent="0.3">
      <c r="P566106" s="83"/>
    </row>
    <row r="566107" spans="16:16" x14ac:dyDescent="0.3">
      <c r="P566107" s="83"/>
    </row>
    <row r="566108" spans="16:16" x14ac:dyDescent="0.3">
      <c r="P566108" s="83"/>
    </row>
    <row r="566109" spans="16:16" x14ac:dyDescent="0.3">
      <c r="P566109" s="83"/>
    </row>
    <row r="566110" spans="16:16" x14ac:dyDescent="0.3">
      <c r="P566110" s="83"/>
    </row>
    <row r="566111" spans="16:16" x14ac:dyDescent="0.3">
      <c r="P566111" s="83"/>
    </row>
    <row r="566112" spans="16:16" x14ac:dyDescent="0.3">
      <c r="P566112" s="83"/>
    </row>
    <row r="566113" spans="16:16" x14ac:dyDescent="0.3">
      <c r="P566113" s="83"/>
    </row>
    <row r="566114" spans="16:16" x14ac:dyDescent="0.3">
      <c r="P566114" s="83"/>
    </row>
    <row r="566115" spans="16:16" x14ac:dyDescent="0.3">
      <c r="P566115" s="83"/>
    </row>
    <row r="566116" spans="16:16" x14ac:dyDescent="0.3">
      <c r="P566116" s="83"/>
    </row>
    <row r="566117" spans="16:16" x14ac:dyDescent="0.3">
      <c r="P566117" s="83"/>
    </row>
    <row r="566118" spans="16:16" x14ac:dyDescent="0.3">
      <c r="P566118" s="83"/>
    </row>
    <row r="566119" spans="16:16" x14ac:dyDescent="0.3">
      <c r="P566119" s="83"/>
    </row>
    <row r="566120" spans="16:16" x14ac:dyDescent="0.3">
      <c r="P566120" s="83"/>
    </row>
    <row r="566121" spans="16:16" x14ac:dyDescent="0.3">
      <c r="P566121" s="83"/>
    </row>
    <row r="566122" spans="16:16" x14ac:dyDescent="0.3">
      <c r="P566122" s="83"/>
    </row>
    <row r="566123" spans="16:16" x14ac:dyDescent="0.3">
      <c r="P566123" s="83"/>
    </row>
    <row r="566124" spans="16:16" x14ac:dyDescent="0.3">
      <c r="P566124" s="83"/>
    </row>
    <row r="566125" spans="16:16" x14ac:dyDescent="0.3">
      <c r="P566125" s="83"/>
    </row>
    <row r="566126" spans="16:16" x14ac:dyDescent="0.3">
      <c r="P566126" s="83"/>
    </row>
    <row r="566127" spans="16:16" x14ac:dyDescent="0.3">
      <c r="P566127" s="83"/>
    </row>
    <row r="566128" spans="16:16" x14ac:dyDescent="0.3">
      <c r="P566128" s="83"/>
    </row>
    <row r="566129" spans="16:16" x14ac:dyDescent="0.3">
      <c r="P566129" s="83"/>
    </row>
    <row r="566130" spans="16:16" x14ac:dyDescent="0.3">
      <c r="P566130" s="83"/>
    </row>
    <row r="566131" spans="16:16" x14ac:dyDescent="0.3">
      <c r="P566131" s="83"/>
    </row>
    <row r="566132" spans="16:16" x14ac:dyDescent="0.3">
      <c r="P566132" s="83"/>
    </row>
    <row r="566133" spans="16:16" x14ac:dyDescent="0.3">
      <c r="P566133" s="83"/>
    </row>
    <row r="566134" spans="16:16" x14ac:dyDescent="0.3">
      <c r="P566134" s="83"/>
    </row>
    <row r="566135" spans="16:16" x14ac:dyDescent="0.3">
      <c r="P566135" s="83"/>
    </row>
    <row r="566136" spans="16:16" x14ac:dyDescent="0.3">
      <c r="P566136" s="83"/>
    </row>
    <row r="566137" spans="16:16" x14ac:dyDescent="0.3">
      <c r="P566137" s="83"/>
    </row>
    <row r="566138" spans="16:16" x14ac:dyDescent="0.3">
      <c r="P566138" s="83"/>
    </row>
    <row r="566139" spans="16:16" x14ac:dyDescent="0.3">
      <c r="P566139" s="83"/>
    </row>
    <row r="566140" spans="16:16" x14ac:dyDescent="0.3">
      <c r="P566140" s="83"/>
    </row>
    <row r="566141" spans="16:16" x14ac:dyDescent="0.3">
      <c r="P566141" s="83"/>
    </row>
    <row r="566142" spans="16:16" x14ac:dyDescent="0.3">
      <c r="P566142" s="83"/>
    </row>
    <row r="566143" spans="16:16" x14ac:dyDescent="0.3">
      <c r="P566143" s="83"/>
    </row>
    <row r="566144" spans="16:16" x14ac:dyDescent="0.3">
      <c r="P566144" s="83"/>
    </row>
    <row r="566145" spans="16:16" x14ac:dyDescent="0.3">
      <c r="P566145" s="83"/>
    </row>
    <row r="566146" spans="16:16" x14ac:dyDescent="0.3">
      <c r="P566146" s="83"/>
    </row>
    <row r="566147" spans="16:16" x14ac:dyDescent="0.3">
      <c r="P566147" s="83"/>
    </row>
    <row r="566148" spans="16:16" x14ac:dyDescent="0.3">
      <c r="P566148" s="83"/>
    </row>
    <row r="566149" spans="16:16" x14ac:dyDescent="0.3">
      <c r="P566149" s="83"/>
    </row>
    <row r="566150" spans="16:16" x14ac:dyDescent="0.3">
      <c r="P566150" s="83"/>
    </row>
    <row r="566151" spans="16:16" x14ac:dyDescent="0.3">
      <c r="P566151" s="83"/>
    </row>
    <row r="566152" spans="16:16" x14ac:dyDescent="0.3">
      <c r="P566152" s="83"/>
    </row>
    <row r="566153" spans="16:16" x14ac:dyDescent="0.3">
      <c r="P566153" s="83"/>
    </row>
    <row r="566154" spans="16:16" x14ac:dyDescent="0.3">
      <c r="P566154" s="83"/>
    </row>
    <row r="566155" spans="16:16" x14ac:dyDescent="0.3">
      <c r="P566155" s="83"/>
    </row>
    <row r="566156" spans="16:16" x14ac:dyDescent="0.3">
      <c r="P566156" s="83"/>
    </row>
    <row r="566157" spans="16:16" x14ac:dyDescent="0.3">
      <c r="P566157" s="83"/>
    </row>
    <row r="566158" spans="16:16" x14ac:dyDescent="0.3">
      <c r="P566158" s="83"/>
    </row>
    <row r="566159" spans="16:16" x14ac:dyDescent="0.3">
      <c r="P566159" s="83"/>
    </row>
    <row r="566160" spans="16:16" x14ac:dyDescent="0.3">
      <c r="P566160" s="83"/>
    </row>
    <row r="566161" spans="16:16" x14ac:dyDescent="0.3">
      <c r="P566161" s="83"/>
    </row>
    <row r="566162" spans="16:16" x14ac:dyDescent="0.3">
      <c r="P566162" s="83"/>
    </row>
    <row r="566163" spans="16:16" x14ac:dyDescent="0.3">
      <c r="P566163" s="83"/>
    </row>
    <row r="566164" spans="16:16" x14ac:dyDescent="0.3">
      <c r="P566164" s="83"/>
    </row>
    <row r="566165" spans="16:16" x14ac:dyDescent="0.3">
      <c r="P566165" s="83"/>
    </row>
    <row r="566166" spans="16:16" x14ac:dyDescent="0.3">
      <c r="P566166" s="83"/>
    </row>
    <row r="566167" spans="16:16" x14ac:dyDescent="0.3">
      <c r="P566167" s="83"/>
    </row>
    <row r="566168" spans="16:16" x14ac:dyDescent="0.3">
      <c r="P566168" s="83"/>
    </row>
    <row r="566169" spans="16:16" x14ac:dyDescent="0.3">
      <c r="P566169" s="83"/>
    </row>
    <row r="566170" spans="16:16" x14ac:dyDescent="0.3">
      <c r="P566170" s="83"/>
    </row>
    <row r="566171" spans="16:16" x14ac:dyDescent="0.3">
      <c r="P566171" s="83"/>
    </row>
    <row r="566172" spans="16:16" x14ac:dyDescent="0.3">
      <c r="P566172" s="83"/>
    </row>
    <row r="566173" spans="16:16" x14ac:dyDescent="0.3">
      <c r="P566173" s="83"/>
    </row>
    <row r="566174" spans="16:16" x14ac:dyDescent="0.3">
      <c r="P566174" s="83"/>
    </row>
    <row r="566175" spans="16:16" x14ac:dyDescent="0.3">
      <c r="P566175" s="83"/>
    </row>
    <row r="566176" spans="16:16" x14ac:dyDescent="0.3">
      <c r="P566176" s="83"/>
    </row>
    <row r="566177" spans="16:16" x14ac:dyDescent="0.3">
      <c r="P566177" s="83"/>
    </row>
    <row r="566178" spans="16:16" x14ac:dyDescent="0.3">
      <c r="P566178" s="83"/>
    </row>
    <row r="566179" spans="16:16" x14ac:dyDescent="0.3">
      <c r="P566179" s="83"/>
    </row>
    <row r="566180" spans="16:16" x14ac:dyDescent="0.3">
      <c r="P566180" s="83"/>
    </row>
    <row r="566181" spans="16:16" x14ac:dyDescent="0.3">
      <c r="P566181" s="83"/>
    </row>
    <row r="566182" spans="16:16" x14ac:dyDescent="0.3">
      <c r="P566182" s="83"/>
    </row>
    <row r="566183" spans="16:16" x14ac:dyDescent="0.3">
      <c r="P566183" s="83"/>
    </row>
    <row r="566184" spans="16:16" x14ac:dyDescent="0.3">
      <c r="P566184" s="83"/>
    </row>
    <row r="566185" spans="16:16" x14ac:dyDescent="0.3">
      <c r="P566185" s="83"/>
    </row>
    <row r="566186" spans="16:16" x14ac:dyDescent="0.3">
      <c r="P566186" s="83"/>
    </row>
    <row r="566187" spans="16:16" x14ac:dyDescent="0.3">
      <c r="P566187" s="83"/>
    </row>
    <row r="566188" spans="16:16" x14ac:dyDescent="0.3">
      <c r="P566188" s="83"/>
    </row>
    <row r="566189" spans="16:16" x14ac:dyDescent="0.3">
      <c r="P566189" s="83"/>
    </row>
    <row r="566190" spans="16:16" x14ac:dyDescent="0.3">
      <c r="P566190" s="83"/>
    </row>
    <row r="566191" spans="16:16" x14ac:dyDescent="0.3">
      <c r="P566191" s="83"/>
    </row>
    <row r="566192" spans="16:16" x14ac:dyDescent="0.3">
      <c r="P566192" s="83"/>
    </row>
    <row r="566193" spans="16:16" x14ac:dyDescent="0.3">
      <c r="P566193" s="83"/>
    </row>
    <row r="566194" spans="16:16" x14ac:dyDescent="0.3">
      <c r="P566194" s="83"/>
    </row>
    <row r="566195" spans="16:16" x14ac:dyDescent="0.3">
      <c r="P566195" s="83"/>
    </row>
    <row r="566196" spans="16:16" x14ac:dyDescent="0.3">
      <c r="P566196" s="83"/>
    </row>
    <row r="566197" spans="16:16" x14ac:dyDescent="0.3">
      <c r="P566197" s="83"/>
    </row>
    <row r="566198" spans="16:16" x14ac:dyDescent="0.3">
      <c r="P566198" s="83"/>
    </row>
    <row r="566199" spans="16:16" x14ac:dyDescent="0.3">
      <c r="P566199" s="83"/>
    </row>
    <row r="566200" spans="16:16" x14ac:dyDescent="0.3">
      <c r="P566200" s="83"/>
    </row>
    <row r="566201" spans="16:16" x14ac:dyDescent="0.3">
      <c r="P566201" s="83"/>
    </row>
    <row r="566202" spans="16:16" x14ac:dyDescent="0.3">
      <c r="P566202" s="83"/>
    </row>
    <row r="566203" spans="16:16" x14ac:dyDescent="0.3">
      <c r="P566203" s="83"/>
    </row>
    <row r="566204" spans="16:16" x14ac:dyDescent="0.3">
      <c r="P566204" s="83"/>
    </row>
    <row r="566205" spans="16:16" x14ac:dyDescent="0.3">
      <c r="P566205" s="83"/>
    </row>
    <row r="566206" spans="16:16" x14ac:dyDescent="0.3">
      <c r="P566206" s="83"/>
    </row>
    <row r="566207" spans="16:16" x14ac:dyDescent="0.3">
      <c r="P566207" s="83"/>
    </row>
    <row r="566208" spans="16:16" x14ac:dyDescent="0.3">
      <c r="P566208" s="83"/>
    </row>
    <row r="566209" spans="16:16" x14ac:dyDescent="0.3">
      <c r="P566209" s="83"/>
    </row>
    <row r="566210" spans="16:16" x14ac:dyDescent="0.3">
      <c r="P566210" s="83"/>
    </row>
    <row r="566211" spans="16:16" x14ac:dyDescent="0.3">
      <c r="P566211" s="83"/>
    </row>
    <row r="566212" spans="16:16" x14ac:dyDescent="0.3">
      <c r="P566212" s="83"/>
    </row>
    <row r="566213" spans="16:16" x14ac:dyDescent="0.3">
      <c r="P566213" s="83"/>
    </row>
    <row r="566214" spans="16:16" x14ac:dyDescent="0.3">
      <c r="P566214" s="83"/>
    </row>
    <row r="566215" spans="16:16" x14ac:dyDescent="0.3">
      <c r="P566215" s="83"/>
    </row>
    <row r="566216" spans="16:16" x14ac:dyDescent="0.3">
      <c r="P566216" s="83"/>
    </row>
    <row r="566217" spans="16:16" x14ac:dyDescent="0.3">
      <c r="P566217" s="83"/>
    </row>
    <row r="566218" spans="16:16" x14ac:dyDescent="0.3">
      <c r="P566218" s="83"/>
    </row>
    <row r="566219" spans="16:16" x14ac:dyDescent="0.3">
      <c r="P566219" s="83"/>
    </row>
    <row r="566220" spans="16:16" x14ac:dyDescent="0.3">
      <c r="P566220" s="83"/>
    </row>
    <row r="566221" spans="16:16" x14ac:dyDescent="0.3">
      <c r="P566221" s="83"/>
    </row>
    <row r="566222" spans="16:16" x14ac:dyDescent="0.3">
      <c r="P566222" s="83"/>
    </row>
    <row r="566223" spans="16:16" x14ac:dyDescent="0.3">
      <c r="P566223" s="83"/>
    </row>
    <row r="566224" spans="16:16" x14ac:dyDescent="0.3">
      <c r="P566224" s="83"/>
    </row>
    <row r="566225" spans="16:16" x14ac:dyDescent="0.3">
      <c r="P566225" s="83"/>
    </row>
    <row r="566226" spans="16:16" x14ac:dyDescent="0.3">
      <c r="P566226" s="83"/>
    </row>
    <row r="566227" spans="16:16" x14ac:dyDescent="0.3">
      <c r="P566227" s="83"/>
    </row>
    <row r="566228" spans="16:16" x14ac:dyDescent="0.3">
      <c r="P566228" s="83"/>
    </row>
    <row r="566229" spans="16:16" x14ac:dyDescent="0.3">
      <c r="P566229" s="83"/>
    </row>
    <row r="566230" spans="16:16" x14ac:dyDescent="0.3">
      <c r="P566230" s="83"/>
    </row>
    <row r="566231" spans="16:16" x14ac:dyDescent="0.3">
      <c r="P566231" s="83"/>
    </row>
    <row r="566232" spans="16:16" x14ac:dyDescent="0.3">
      <c r="P566232" s="83"/>
    </row>
    <row r="566233" spans="16:16" x14ac:dyDescent="0.3">
      <c r="P566233" s="83"/>
    </row>
    <row r="566234" spans="16:16" x14ac:dyDescent="0.3">
      <c r="P566234" s="83"/>
    </row>
    <row r="566235" spans="16:16" x14ac:dyDescent="0.3">
      <c r="P566235" s="83"/>
    </row>
    <row r="566236" spans="16:16" x14ac:dyDescent="0.3">
      <c r="P566236" s="83"/>
    </row>
    <row r="566237" spans="16:16" x14ac:dyDescent="0.3">
      <c r="P566237" s="83"/>
    </row>
    <row r="566238" spans="16:16" x14ac:dyDescent="0.3">
      <c r="P566238" s="83"/>
    </row>
    <row r="566239" spans="16:16" x14ac:dyDescent="0.3">
      <c r="P566239" s="83"/>
    </row>
    <row r="566240" spans="16:16" x14ac:dyDescent="0.3">
      <c r="P566240" s="83"/>
    </row>
    <row r="566241" spans="16:16" x14ac:dyDescent="0.3">
      <c r="P566241" s="83"/>
    </row>
    <row r="566242" spans="16:16" x14ac:dyDescent="0.3">
      <c r="P566242" s="83"/>
    </row>
    <row r="566243" spans="16:16" x14ac:dyDescent="0.3">
      <c r="P566243" s="83"/>
    </row>
    <row r="566244" spans="16:16" x14ac:dyDescent="0.3">
      <c r="P566244" s="83"/>
    </row>
    <row r="566245" spans="16:16" x14ac:dyDescent="0.3">
      <c r="P566245" s="83"/>
    </row>
    <row r="566246" spans="16:16" x14ac:dyDescent="0.3">
      <c r="P566246" s="83"/>
    </row>
    <row r="566247" spans="16:16" x14ac:dyDescent="0.3">
      <c r="P566247" s="83"/>
    </row>
    <row r="566248" spans="16:16" x14ac:dyDescent="0.3">
      <c r="P566248" s="83"/>
    </row>
    <row r="566249" spans="16:16" x14ac:dyDescent="0.3">
      <c r="P566249" s="83"/>
    </row>
    <row r="566250" spans="16:16" x14ac:dyDescent="0.3">
      <c r="P566250" s="83"/>
    </row>
    <row r="566251" spans="16:16" x14ac:dyDescent="0.3">
      <c r="P566251" s="83"/>
    </row>
    <row r="566252" spans="16:16" x14ac:dyDescent="0.3">
      <c r="P566252" s="83"/>
    </row>
    <row r="566253" spans="16:16" x14ac:dyDescent="0.3">
      <c r="P566253" s="83"/>
    </row>
    <row r="566254" spans="16:16" x14ac:dyDescent="0.3">
      <c r="P566254" s="83"/>
    </row>
    <row r="566255" spans="16:16" x14ac:dyDescent="0.3">
      <c r="P566255" s="83"/>
    </row>
    <row r="566256" spans="16:16" x14ac:dyDescent="0.3">
      <c r="P566256" s="83"/>
    </row>
    <row r="566257" spans="16:16" x14ac:dyDescent="0.3">
      <c r="P566257" s="83"/>
    </row>
    <row r="566258" spans="16:16" x14ac:dyDescent="0.3">
      <c r="P566258" s="83"/>
    </row>
    <row r="566259" spans="16:16" x14ac:dyDescent="0.3">
      <c r="P566259" s="83"/>
    </row>
    <row r="566260" spans="16:16" x14ac:dyDescent="0.3">
      <c r="P566260" s="83"/>
    </row>
    <row r="566261" spans="16:16" x14ac:dyDescent="0.3">
      <c r="P566261" s="83"/>
    </row>
    <row r="566262" spans="16:16" x14ac:dyDescent="0.3">
      <c r="P566262" s="83"/>
    </row>
    <row r="566263" spans="16:16" x14ac:dyDescent="0.3">
      <c r="P566263" s="83"/>
    </row>
    <row r="566264" spans="16:16" x14ac:dyDescent="0.3">
      <c r="P566264" s="83"/>
    </row>
    <row r="566265" spans="16:16" x14ac:dyDescent="0.3">
      <c r="P566265" s="83"/>
    </row>
    <row r="566266" spans="16:16" x14ac:dyDescent="0.3">
      <c r="P566266" s="83"/>
    </row>
    <row r="566267" spans="16:16" x14ac:dyDescent="0.3">
      <c r="P566267" s="83"/>
    </row>
    <row r="566268" spans="16:16" x14ac:dyDescent="0.3">
      <c r="P566268" s="83"/>
    </row>
    <row r="566269" spans="16:16" x14ac:dyDescent="0.3">
      <c r="P566269" s="83"/>
    </row>
    <row r="566270" spans="16:16" x14ac:dyDescent="0.3">
      <c r="P566270" s="83"/>
    </row>
    <row r="566271" spans="16:16" x14ac:dyDescent="0.3">
      <c r="P566271" s="83"/>
    </row>
    <row r="566272" spans="16:16" x14ac:dyDescent="0.3">
      <c r="P566272" s="83"/>
    </row>
    <row r="566273" spans="16:16" x14ac:dyDescent="0.3">
      <c r="P566273" s="83"/>
    </row>
    <row r="566274" spans="16:16" x14ac:dyDescent="0.3">
      <c r="P566274" s="83"/>
    </row>
    <row r="566275" spans="16:16" x14ac:dyDescent="0.3">
      <c r="P566275" s="83"/>
    </row>
    <row r="566276" spans="16:16" x14ac:dyDescent="0.3">
      <c r="P566276" s="83"/>
    </row>
    <row r="566277" spans="16:16" x14ac:dyDescent="0.3">
      <c r="P566277" s="83"/>
    </row>
    <row r="566278" spans="16:16" x14ac:dyDescent="0.3">
      <c r="P566278" s="83"/>
    </row>
    <row r="566279" spans="16:16" x14ac:dyDescent="0.3">
      <c r="P566279" s="83"/>
    </row>
    <row r="566280" spans="16:16" x14ac:dyDescent="0.3">
      <c r="P566280" s="83"/>
    </row>
    <row r="566281" spans="16:16" x14ac:dyDescent="0.3">
      <c r="P566281" s="83"/>
    </row>
    <row r="566282" spans="16:16" x14ac:dyDescent="0.3">
      <c r="P566282" s="83"/>
    </row>
    <row r="566283" spans="16:16" x14ac:dyDescent="0.3">
      <c r="P566283" s="83"/>
    </row>
    <row r="566284" spans="16:16" x14ac:dyDescent="0.3">
      <c r="P566284" s="83"/>
    </row>
    <row r="566285" spans="16:16" x14ac:dyDescent="0.3">
      <c r="P566285" s="83"/>
    </row>
    <row r="566286" spans="16:16" x14ac:dyDescent="0.3">
      <c r="P566286" s="83"/>
    </row>
    <row r="566287" spans="16:16" x14ac:dyDescent="0.3">
      <c r="P566287" s="83"/>
    </row>
    <row r="566288" spans="16:16" x14ac:dyDescent="0.3">
      <c r="P566288" s="83"/>
    </row>
    <row r="566289" spans="16:16" x14ac:dyDescent="0.3">
      <c r="P566289" s="83"/>
    </row>
    <row r="566290" spans="16:16" x14ac:dyDescent="0.3">
      <c r="P566290" s="83"/>
    </row>
    <row r="566291" spans="16:16" x14ac:dyDescent="0.3">
      <c r="P566291" s="83"/>
    </row>
    <row r="566292" spans="16:16" x14ac:dyDescent="0.3">
      <c r="P566292" s="83"/>
    </row>
    <row r="566293" spans="16:16" x14ac:dyDescent="0.3">
      <c r="P566293" s="83"/>
    </row>
    <row r="566294" spans="16:16" x14ac:dyDescent="0.3">
      <c r="P566294" s="83"/>
    </row>
    <row r="566295" spans="16:16" x14ac:dyDescent="0.3">
      <c r="P566295" s="83"/>
    </row>
    <row r="566296" spans="16:16" x14ac:dyDescent="0.3">
      <c r="P566296" s="83"/>
    </row>
    <row r="566297" spans="16:16" x14ac:dyDescent="0.3">
      <c r="P566297" s="83"/>
    </row>
    <row r="566298" spans="16:16" x14ac:dyDescent="0.3">
      <c r="P566298" s="83"/>
    </row>
    <row r="566299" spans="16:16" x14ac:dyDescent="0.3">
      <c r="P566299" s="83"/>
    </row>
    <row r="566300" spans="16:16" x14ac:dyDescent="0.3">
      <c r="P566300" s="83"/>
    </row>
    <row r="566301" spans="16:16" x14ac:dyDescent="0.3">
      <c r="P566301" s="83"/>
    </row>
    <row r="566302" spans="16:16" x14ac:dyDescent="0.3">
      <c r="P566302" s="83"/>
    </row>
    <row r="566303" spans="16:16" x14ac:dyDescent="0.3">
      <c r="P566303" s="83"/>
    </row>
    <row r="566304" spans="16:16" x14ac:dyDescent="0.3">
      <c r="P566304" s="83"/>
    </row>
    <row r="566305" spans="16:16" x14ac:dyDescent="0.3">
      <c r="P566305" s="83"/>
    </row>
    <row r="566306" spans="16:16" x14ac:dyDescent="0.3">
      <c r="P566306" s="83"/>
    </row>
    <row r="566307" spans="16:16" x14ac:dyDescent="0.3">
      <c r="P566307" s="83"/>
    </row>
    <row r="566308" spans="16:16" x14ac:dyDescent="0.3">
      <c r="P566308" s="83"/>
    </row>
    <row r="566309" spans="16:16" x14ac:dyDescent="0.3">
      <c r="P566309" s="83"/>
    </row>
    <row r="566310" spans="16:16" x14ac:dyDescent="0.3">
      <c r="P566310" s="83"/>
    </row>
    <row r="566311" spans="16:16" x14ac:dyDescent="0.3">
      <c r="P566311" s="83"/>
    </row>
    <row r="566312" spans="16:16" x14ac:dyDescent="0.3">
      <c r="P566312" s="83"/>
    </row>
    <row r="566313" spans="16:16" x14ac:dyDescent="0.3">
      <c r="P566313" s="83"/>
    </row>
    <row r="566314" spans="16:16" x14ac:dyDescent="0.3">
      <c r="P566314" s="83"/>
    </row>
    <row r="566315" spans="16:16" x14ac:dyDescent="0.3">
      <c r="P566315" s="83"/>
    </row>
    <row r="566316" spans="16:16" x14ac:dyDescent="0.3">
      <c r="P566316" s="83"/>
    </row>
    <row r="566317" spans="16:16" x14ac:dyDescent="0.3">
      <c r="P566317" s="83"/>
    </row>
    <row r="566318" spans="16:16" x14ac:dyDescent="0.3">
      <c r="P566318" s="83"/>
    </row>
    <row r="566319" spans="16:16" x14ac:dyDescent="0.3">
      <c r="P566319" s="83"/>
    </row>
    <row r="566320" spans="16:16" x14ac:dyDescent="0.3">
      <c r="P566320" s="83"/>
    </row>
    <row r="566321" spans="16:16" x14ac:dyDescent="0.3">
      <c r="P566321" s="83"/>
    </row>
    <row r="566322" spans="16:16" x14ac:dyDescent="0.3">
      <c r="P566322" s="83"/>
    </row>
    <row r="566323" spans="16:16" x14ac:dyDescent="0.3">
      <c r="P566323" s="83"/>
    </row>
    <row r="566324" spans="16:16" x14ac:dyDescent="0.3">
      <c r="P566324" s="83"/>
    </row>
    <row r="566325" spans="16:16" x14ac:dyDescent="0.3">
      <c r="P566325" s="83"/>
    </row>
    <row r="566326" spans="16:16" x14ac:dyDescent="0.3">
      <c r="P566326" s="83"/>
    </row>
    <row r="566327" spans="16:16" x14ac:dyDescent="0.3">
      <c r="P566327" s="83"/>
    </row>
    <row r="566328" spans="16:16" x14ac:dyDescent="0.3">
      <c r="P566328" s="83"/>
    </row>
    <row r="566329" spans="16:16" x14ac:dyDescent="0.3">
      <c r="P566329" s="83"/>
    </row>
    <row r="566330" spans="16:16" x14ac:dyDescent="0.3">
      <c r="P566330" s="83"/>
    </row>
    <row r="566331" spans="16:16" x14ac:dyDescent="0.3">
      <c r="P566331" s="83"/>
    </row>
    <row r="566332" spans="16:16" x14ac:dyDescent="0.3">
      <c r="P566332" s="83"/>
    </row>
    <row r="566333" spans="16:16" x14ac:dyDescent="0.3">
      <c r="P566333" s="83"/>
    </row>
    <row r="566334" spans="16:16" x14ac:dyDescent="0.3">
      <c r="P566334" s="83"/>
    </row>
    <row r="566335" spans="16:16" x14ac:dyDescent="0.3">
      <c r="P566335" s="83"/>
    </row>
    <row r="566336" spans="16:16" x14ac:dyDescent="0.3">
      <c r="P566336" s="83"/>
    </row>
    <row r="566337" spans="16:16" x14ac:dyDescent="0.3">
      <c r="P566337" s="83"/>
    </row>
    <row r="566338" spans="16:16" x14ac:dyDescent="0.3">
      <c r="P566338" s="83"/>
    </row>
    <row r="566339" spans="16:16" x14ac:dyDescent="0.3">
      <c r="P566339" s="83"/>
    </row>
    <row r="566340" spans="16:16" x14ac:dyDescent="0.3">
      <c r="P566340" s="83"/>
    </row>
    <row r="566341" spans="16:16" x14ac:dyDescent="0.3">
      <c r="P566341" s="83"/>
    </row>
    <row r="566342" spans="16:16" x14ac:dyDescent="0.3">
      <c r="P566342" s="83"/>
    </row>
    <row r="566343" spans="16:16" x14ac:dyDescent="0.3">
      <c r="P566343" s="83"/>
    </row>
    <row r="566344" spans="16:16" x14ac:dyDescent="0.3">
      <c r="P566344" s="83"/>
    </row>
    <row r="566345" spans="16:16" x14ac:dyDescent="0.3">
      <c r="P566345" s="83"/>
    </row>
    <row r="566346" spans="16:16" x14ac:dyDescent="0.3">
      <c r="P566346" s="83"/>
    </row>
    <row r="566347" spans="16:16" x14ac:dyDescent="0.3">
      <c r="P566347" s="83"/>
    </row>
    <row r="566348" spans="16:16" x14ac:dyDescent="0.3">
      <c r="P566348" s="83"/>
    </row>
    <row r="566349" spans="16:16" x14ac:dyDescent="0.3">
      <c r="P566349" s="83"/>
    </row>
    <row r="566350" spans="16:16" x14ac:dyDescent="0.3">
      <c r="P566350" s="83"/>
    </row>
    <row r="566351" spans="16:16" x14ac:dyDescent="0.3">
      <c r="P566351" s="83"/>
    </row>
    <row r="566352" spans="16:16" x14ac:dyDescent="0.3">
      <c r="P566352" s="83"/>
    </row>
    <row r="566353" spans="16:16" x14ac:dyDescent="0.3">
      <c r="P566353" s="83"/>
    </row>
    <row r="566354" spans="16:16" x14ac:dyDescent="0.3">
      <c r="P566354" s="83"/>
    </row>
    <row r="566355" spans="16:16" x14ac:dyDescent="0.3">
      <c r="P566355" s="83"/>
    </row>
    <row r="566356" spans="16:16" x14ac:dyDescent="0.3">
      <c r="P566356" s="83"/>
    </row>
    <row r="566357" spans="16:16" x14ac:dyDescent="0.3">
      <c r="P566357" s="83"/>
    </row>
    <row r="566358" spans="16:16" x14ac:dyDescent="0.3">
      <c r="P566358" s="83"/>
    </row>
    <row r="566359" spans="16:16" x14ac:dyDescent="0.3">
      <c r="P566359" s="83"/>
    </row>
    <row r="566360" spans="16:16" x14ac:dyDescent="0.3">
      <c r="P566360" s="83"/>
    </row>
    <row r="566361" spans="16:16" x14ac:dyDescent="0.3">
      <c r="P566361" s="83"/>
    </row>
    <row r="566362" spans="16:16" x14ac:dyDescent="0.3">
      <c r="P566362" s="83"/>
    </row>
    <row r="566363" spans="16:16" x14ac:dyDescent="0.3">
      <c r="P566363" s="83"/>
    </row>
    <row r="566364" spans="16:16" x14ac:dyDescent="0.3">
      <c r="P566364" s="83"/>
    </row>
    <row r="566365" spans="16:16" x14ac:dyDescent="0.3">
      <c r="P566365" s="83"/>
    </row>
    <row r="566366" spans="16:16" x14ac:dyDescent="0.3">
      <c r="P566366" s="83"/>
    </row>
    <row r="566367" spans="16:16" x14ac:dyDescent="0.3">
      <c r="P566367" s="83"/>
    </row>
    <row r="566368" spans="16:16" x14ac:dyDescent="0.3">
      <c r="P566368" s="83"/>
    </row>
    <row r="566369" spans="16:16" x14ac:dyDescent="0.3">
      <c r="P566369" s="83"/>
    </row>
    <row r="566370" spans="16:16" x14ac:dyDescent="0.3">
      <c r="P566370" s="83"/>
    </row>
    <row r="566371" spans="16:16" x14ac:dyDescent="0.3">
      <c r="P566371" s="83"/>
    </row>
    <row r="566372" spans="16:16" x14ac:dyDescent="0.3">
      <c r="P566372" s="83"/>
    </row>
    <row r="566373" spans="16:16" x14ac:dyDescent="0.3">
      <c r="P566373" s="83"/>
    </row>
    <row r="566374" spans="16:16" x14ac:dyDescent="0.3">
      <c r="P566374" s="83"/>
    </row>
    <row r="566375" spans="16:16" x14ac:dyDescent="0.3">
      <c r="P566375" s="83"/>
    </row>
    <row r="566376" spans="16:16" x14ac:dyDescent="0.3">
      <c r="P566376" s="83"/>
    </row>
    <row r="566377" spans="16:16" x14ac:dyDescent="0.3">
      <c r="P566377" s="83"/>
    </row>
    <row r="566378" spans="16:16" x14ac:dyDescent="0.3">
      <c r="P566378" s="83"/>
    </row>
    <row r="566379" spans="16:16" x14ac:dyDescent="0.3">
      <c r="P566379" s="83"/>
    </row>
    <row r="566380" spans="16:16" x14ac:dyDescent="0.3">
      <c r="P566380" s="83"/>
    </row>
    <row r="566381" spans="16:16" x14ac:dyDescent="0.3">
      <c r="P566381" s="83"/>
    </row>
    <row r="566382" spans="16:16" x14ac:dyDescent="0.3">
      <c r="P566382" s="83"/>
    </row>
    <row r="566383" spans="16:16" x14ac:dyDescent="0.3">
      <c r="P566383" s="83"/>
    </row>
    <row r="566384" spans="16:16" x14ac:dyDescent="0.3">
      <c r="P566384" s="83"/>
    </row>
    <row r="566385" spans="16:16" x14ac:dyDescent="0.3">
      <c r="P566385" s="83"/>
    </row>
    <row r="566386" spans="16:16" x14ac:dyDescent="0.3">
      <c r="P566386" s="83"/>
    </row>
    <row r="566387" spans="16:16" x14ac:dyDescent="0.3">
      <c r="P566387" s="83"/>
    </row>
    <row r="566388" spans="16:16" x14ac:dyDescent="0.3">
      <c r="P566388" s="83"/>
    </row>
    <row r="566389" spans="16:16" x14ac:dyDescent="0.3">
      <c r="P566389" s="83"/>
    </row>
    <row r="566390" spans="16:16" x14ac:dyDescent="0.3">
      <c r="P566390" s="83"/>
    </row>
    <row r="566391" spans="16:16" x14ac:dyDescent="0.3">
      <c r="P566391" s="83"/>
    </row>
    <row r="566392" spans="16:16" x14ac:dyDescent="0.3">
      <c r="P566392" s="83"/>
    </row>
    <row r="566393" spans="16:16" x14ac:dyDescent="0.3">
      <c r="P566393" s="83"/>
    </row>
    <row r="566394" spans="16:16" x14ac:dyDescent="0.3">
      <c r="P566394" s="83"/>
    </row>
    <row r="566395" spans="16:16" x14ac:dyDescent="0.3">
      <c r="P566395" s="83"/>
    </row>
    <row r="566396" spans="16:16" x14ac:dyDescent="0.3">
      <c r="P566396" s="83"/>
    </row>
    <row r="566397" spans="16:16" x14ac:dyDescent="0.3">
      <c r="P566397" s="83"/>
    </row>
    <row r="566398" spans="16:16" x14ac:dyDescent="0.3">
      <c r="P566398" s="83"/>
    </row>
    <row r="566399" spans="16:16" x14ac:dyDescent="0.3">
      <c r="P566399" s="83"/>
    </row>
    <row r="566400" spans="16:16" x14ac:dyDescent="0.3">
      <c r="P566400" s="83"/>
    </row>
    <row r="566401" spans="16:16" x14ac:dyDescent="0.3">
      <c r="P566401" s="83"/>
    </row>
    <row r="566402" spans="16:16" x14ac:dyDescent="0.3">
      <c r="P566402" s="83"/>
    </row>
    <row r="566403" spans="16:16" x14ac:dyDescent="0.3">
      <c r="P566403" s="83"/>
    </row>
    <row r="566404" spans="16:16" x14ac:dyDescent="0.3">
      <c r="P566404" s="83"/>
    </row>
    <row r="566405" spans="16:16" x14ac:dyDescent="0.3">
      <c r="P566405" s="83"/>
    </row>
    <row r="566406" spans="16:16" x14ac:dyDescent="0.3">
      <c r="P566406" s="83"/>
    </row>
    <row r="566407" spans="16:16" x14ac:dyDescent="0.3">
      <c r="P566407" s="83"/>
    </row>
    <row r="566408" spans="16:16" x14ac:dyDescent="0.3">
      <c r="P566408" s="83"/>
    </row>
    <row r="566409" spans="16:16" x14ac:dyDescent="0.3">
      <c r="P566409" s="83"/>
    </row>
    <row r="566410" spans="16:16" x14ac:dyDescent="0.3">
      <c r="P566410" s="83"/>
    </row>
    <row r="566411" spans="16:16" x14ac:dyDescent="0.3">
      <c r="P566411" s="83"/>
    </row>
    <row r="566412" spans="16:16" x14ac:dyDescent="0.3">
      <c r="P566412" s="83"/>
    </row>
    <row r="566413" spans="16:16" x14ac:dyDescent="0.3">
      <c r="P566413" s="83"/>
    </row>
    <row r="566414" spans="16:16" x14ac:dyDescent="0.3">
      <c r="P566414" s="83"/>
    </row>
    <row r="566415" spans="16:16" x14ac:dyDescent="0.3">
      <c r="P566415" s="83"/>
    </row>
    <row r="566416" spans="16:16" x14ac:dyDescent="0.3">
      <c r="P566416" s="83"/>
    </row>
    <row r="566417" spans="16:16" x14ac:dyDescent="0.3">
      <c r="P566417" s="83"/>
    </row>
    <row r="566418" spans="16:16" x14ac:dyDescent="0.3">
      <c r="P566418" s="83"/>
    </row>
    <row r="566419" spans="16:16" x14ac:dyDescent="0.3">
      <c r="P566419" s="83"/>
    </row>
    <row r="566420" spans="16:16" x14ac:dyDescent="0.3">
      <c r="P566420" s="83"/>
    </row>
    <row r="566421" spans="16:16" x14ac:dyDescent="0.3">
      <c r="P566421" s="83"/>
    </row>
    <row r="566422" spans="16:16" x14ac:dyDescent="0.3">
      <c r="P566422" s="83"/>
    </row>
    <row r="566423" spans="16:16" x14ac:dyDescent="0.3">
      <c r="P566423" s="83"/>
    </row>
    <row r="566424" spans="16:16" x14ac:dyDescent="0.3">
      <c r="P566424" s="83"/>
    </row>
    <row r="566425" spans="16:16" x14ac:dyDescent="0.3">
      <c r="P566425" s="83"/>
    </row>
    <row r="566426" spans="16:16" x14ac:dyDescent="0.3">
      <c r="P566426" s="83"/>
    </row>
    <row r="566427" spans="16:16" x14ac:dyDescent="0.3">
      <c r="P566427" s="83"/>
    </row>
    <row r="566428" spans="16:16" x14ac:dyDescent="0.3">
      <c r="P566428" s="83"/>
    </row>
    <row r="566429" spans="16:16" x14ac:dyDescent="0.3">
      <c r="P566429" s="83"/>
    </row>
    <row r="566430" spans="16:16" x14ac:dyDescent="0.3">
      <c r="P566430" s="83"/>
    </row>
    <row r="566431" spans="16:16" x14ac:dyDescent="0.3">
      <c r="P566431" s="83"/>
    </row>
    <row r="566432" spans="16:16" x14ac:dyDescent="0.3">
      <c r="P566432" s="83"/>
    </row>
    <row r="566433" spans="16:16" x14ac:dyDescent="0.3">
      <c r="P566433" s="83"/>
    </row>
    <row r="566434" spans="16:16" x14ac:dyDescent="0.3">
      <c r="P566434" s="83"/>
    </row>
    <row r="566435" spans="16:16" x14ac:dyDescent="0.3">
      <c r="P566435" s="83"/>
    </row>
    <row r="566436" spans="16:16" x14ac:dyDescent="0.3">
      <c r="P566436" s="83"/>
    </row>
    <row r="566437" spans="16:16" x14ac:dyDescent="0.3">
      <c r="P566437" s="83"/>
    </row>
    <row r="566438" spans="16:16" x14ac:dyDescent="0.3">
      <c r="P566438" s="83"/>
    </row>
    <row r="566439" spans="16:16" x14ac:dyDescent="0.3">
      <c r="P566439" s="83"/>
    </row>
    <row r="566440" spans="16:16" x14ac:dyDescent="0.3">
      <c r="P566440" s="83"/>
    </row>
    <row r="566441" spans="16:16" x14ac:dyDescent="0.3">
      <c r="P566441" s="83"/>
    </row>
    <row r="566442" spans="16:16" x14ac:dyDescent="0.3">
      <c r="P566442" s="83"/>
    </row>
    <row r="566443" spans="16:16" x14ac:dyDescent="0.3">
      <c r="P566443" s="83"/>
    </row>
    <row r="566444" spans="16:16" x14ac:dyDescent="0.3">
      <c r="P566444" s="83"/>
    </row>
    <row r="566445" spans="16:16" x14ac:dyDescent="0.3">
      <c r="P566445" s="83"/>
    </row>
    <row r="566446" spans="16:16" x14ac:dyDescent="0.3">
      <c r="P566446" s="83"/>
    </row>
    <row r="566447" spans="16:16" x14ac:dyDescent="0.3">
      <c r="P566447" s="83"/>
    </row>
    <row r="566448" spans="16:16" x14ac:dyDescent="0.3">
      <c r="P566448" s="83"/>
    </row>
    <row r="566449" spans="16:16" x14ac:dyDescent="0.3">
      <c r="P566449" s="83"/>
    </row>
    <row r="566450" spans="16:16" x14ac:dyDescent="0.3">
      <c r="P566450" s="83"/>
    </row>
    <row r="566451" spans="16:16" x14ac:dyDescent="0.3">
      <c r="P566451" s="83"/>
    </row>
    <row r="566452" spans="16:16" x14ac:dyDescent="0.3">
      <c r="P566452" s="83"/>
    </row>
    <row r="566453" spans="16:16" x14ac:dyDescent="0.3">
      <c r="P566453" s="83"/>
    </row>
    <row r="566454" spans="16:16" x14ac:dyDescent="0.3">
      <c r="P566454" s="83"/>
    </row>
    <row r="566455" spans="16:16" x14ac:dyDescent="0.3">
      <c r="P566455" s="83"/>
    </row>
    <row r="566456" spans="16:16" x14ac:dyDescent="0.3">
      <c r="P566456" s="83"/>
    </row>
    <row r="566457" spans="16:16" x14ac:dyDescent="0.3">
      <c r="P566457" s="83"/>
    </row>
    <row r="566458" spans="16:16" x14ac:dyDescent="0.3">
      <c r="P566458" s="83"/>
    </row>
    <row r="566459" spans="16:16" x14ac:dyDescent="0.3">
      <c r="P566459" s="83"/>
    </row>
    <row r="566460" spans="16:16" x14ac:dyDescent="0.3">
      <c r="P566460" s="83"/>
    </row>
    <row r="566461" spans="16:16" x14ac:dyDescent="0.3">
      <c r="P566461" s="83"/>
    </row>
    <row r="566462" spans="16:16" x14ac:dyDescent="0.3">
      <c r="P566462" s="83"/>
    </row>
    <row r="566463" spans="16:16" x14ac:dyDescent="0.3">
      <c r="P566463" s="83"/>
    </row>
    <row r="566464" spans="16:16" x14ac:dyDescent="0.3">
      <c r="P566464" s="83"/>
    </row>
    <row r="566465" spans="16:16" x14ac:dyDescent="0.3">
      <c r="P566465" s="83"/>
    </row>
    <row r="566466" spans="16:16" x14ac:dyDescent="0.3">
      <c r="P566466" s="83"/>
    </row>
    <row r="566467" spans="16:16" x14ac:dyDescent="0.3">
      <c r="P566467" s="83"/>
    </row>
    <row r="566468" spans="16:16" x14ac:dyDescent="0.3">
      <c r="P566468" s="83"/>
    </row>
    <row r="566469" spans="16:16" x14ac:dyDescent="0.3">
      <c r="P566469" s="83"/>
    </row>
    <row r="566470" spans="16:16" x14ac:dyDescent="0.3">
      <c r="P566470" s="83"/>
    </row>
    <row r="566471" spans="16:16" x14ac:dyDescent="0.3">
      <c r="P566471" s="83"/>
    </row>
    <row r="566472" spans="16:16" x14ac:dyDescent="0.3">
      <c r="P566472" s="83"/>
    </row>
    <row r="566473" spans="16:16" x14ac:dyDescent="0.3">
      <c r="P566473" s="83"/>
    </row>
    <row r="566474" spans="16:16" x14ac:dyDescent="0.3">
      <c r="P566474" s="83"/>
    </row>
    <row r="566475" spans="16:16" x14ac:dyDescent="0.3">
      <c r="P566475" s="83"/>
    </row>
    <row r="566476" spans="16:16" x14ac:dyDescent="0.3">
      <c r="P566476" s="83"/>
    </row>
    <row r="566477" spans="16:16" x14ac:dyDescent="0.3">
      <c r="P566477" s="83"/>
    </row>
    <row r="566478" spans="16:16" x14ac:dyDescent="0.3">
      <c r="P566478" s="83"/>
    </row>
    <row r="566479" spans="16:16" x14ac:dyDescent="0.3">
      <c r="P566479" s="83"/>
    </row>
    <row r="566480" spans="16:16" x14ac:dyDescent="0.3">
      <c r="P566480" s="83"/>
    </row>
    <row r="566481" spans="16:16" x14ac:dyDescent="0.3">
      <c r="P566481" s="83"/>
    </row>
    <row r="566482" spans="16:16" x14ac:dyDescent="0.3">
      <c r="P566482" s="83"/>
    </row>
    <row r="566483" spans="16:16" x14ac:dyDescent="0.3">
      <c r="P566483" s="83"/>
    </row>
    <row r="566484" spans="16:16" x14ac:dyDescent="0.3">
      <c r="P566484" s="83"/>
    </row>
    <row r="566485" spans="16:16" x14ac:dyDescent="0.3">
      <c r="P566485" s="83"/>
    </row>
    <row r="566486" spans="16:16" x14ac:dyDescent="0.3">
      <c r="P566486" s="83"/>
    </row>
    <row r="566487" spans="16:16" x14ac:dyDescent="0.3">
      <c r="P566487" s="83"/>
    </row>
    <row r="566488" spans="16:16" x14ac:dyDescent="0.3">
      <c r="P566488" s="83"/>
    </row>
    <row r="566489" spans="16:16" x14ac:dyDescent="0.3">
      <c r="P566489" s="83"/>
    </row>
    <row r="566490" spans="16:16" x14ac:dyDescent="0.3">
      <c r="P566490" s="83"/>
    </row>
    <row r="566491" spans="16:16" x14ac:dyDescent="0.3">
      <c r="P566491" s="83"/>
    </row>
    <row r="566492" spans="16:16" x14ac:dyDescent="0.3">
      <c r="P566492" s="83"/>
    </row>
    <row r="566493" spans="16:16" x14ac:dyDescent="0.3">
      <c r="P566493" s="83"/>
    </row>
    <row r="566494" spans="16:16" x14ac:dyDescent="0.3">
      <c r="P566494" s="83"/>
    </row>
    <row r="566495" spans="16:16" x14ac:dyDescent="0.3">
      <c r="P566495" s="83"/>
    </row>
    <row r="566496" spans="16:16" x14ac:dyDescent="0.3">
      <c r="P566496" s="83"/>
    </row>
    <row r="566497" spans="16:16" x14ac:dyDescent="0.3">
      <c r="P566497" s="83"/>
    </row>
    <row r="566498" spans="16:16" x14ac:dyDescent="0.3">
      <c r="P566498" s="83"/>
    </row>
    <row r="566499" spans="16:16" x14ac:dyDescent="0.3">
      <c r="P566499" s="83"/>
    </row>
    <row r="566500" spans="16:16" x14ac:dyDescent="0.3">
      <c r="P566500" s="83"/>
    </row>
    <row r="566501" spans="16:16" x14ac:dyDescent="0.3">
      <c r="P566501" s="83"/>
    </row>
    <row r="566502" spans="16:16" x14ac:dyDescent="0.3">
      <c r="P566502" s="83"/>
    </row>
    <row r="566503" spans="16:16" x14ac:dyDescent="0.3">
      <c r="P566503" s="83"/>
    </row>
    <row r="566504" spans="16:16" x14ac:dyDescent="0.3">
      <c r="P566504" s="83"/>
    </row>
    <row r="566505" spans="16:16" x14ac:dyDescent="0.3">
      <c r="P566505" s="83"/>
    </row>
    <row r="566506" spans="16:16" x14ac:dyDescent="0.3">
      <c r="P566506" s="83"/>
    </row>
    <row r="566507" spans="16:16" x14ac:dyDescent="0.3">
      <c r="P566507" s="83"/>
    </row>
    <row r="566508" spans="16:16" x14ac:dyDescent="0.3">
      <c r="P566508" s="83"/>
    </row>
    <row r="566509" spans="16:16" x14ac:dyDescent="0.3">
      <c r="P566509" s="83"/>
    </row>
    <row r="566510" spans="16:16" x14ac:dyDescent="0.3">
      <c r="P566510" s="83"/>
    </row>
    <row r="566511" spans="16:16" x14ac:dyDescent="0.3">
      <c r="P566511" s="83"/>
    </row>
    <row r="566512" spans="16:16" x14ac:dyDescent="0.3">
      <c r="P566512" s="83"/>
    </row>
    <row r="566513" spans="16:16" x14ac:dyDescent="0.3">
      <c r="P566513" s="83"/>
    </row>
    <row r="566514" spans="16:16" x14ac:dyDescent="0.3">
      <c r="P566514" s="83"/>
    </row>
    <row r="566515" spans="16:16" x14ac:dyDescent="0.3">
      <c r="P566515" s="83"/>
    </row>
    <row r="566516" spans="16:16" x14ac:dyDescent="0.3">
      <c r="P566516" s="83"/>
    </row>
    <row r="566517" spans="16:16" x14ac:dyDescent="0.3">
      <c r="P566517" s="83"/>
    </row>
    <row r="566518" spans="16:16" x14ac:dyDescent="0.3">
      <c r="P566518" s="83"/>
    </row>
    <row r="566519" spans="16:16" x14ac:dyDescent="0.3">
      <c r="P566519" s="83"/>
    </row>
    <row r="566520" spans="16:16" x14ac:dyDescent="0.3">
      <c r="P566520" s="83"/>
    </row>
    <row r="566521" spans="16:16" x14ac:dyDescent="0.3">
      <c r="P566521" s="83"/>
    </row>
    <row r="566522" spans="16:16" x14ac:dyDescent="0.3">
      <c r="P566522" s="83"/>
    </row>
    <row r="566523" spans="16:16" x14ac:dyDescent="0.3">
      <c r="P566523" s="83"/>
    </row>
    <row r="566524" spans="16:16" x14ac:dyDescent="0.3">
      <c r="P566524" s="83"/>
    </row>
    <row r="566525" spans="16:16" x14ac:dyDescent="0.3">
      <c r="P566525" s="83"/>
    </row>
    <row r="566526" spans="16:16" x14ac:dyDescent="0.3">
      <c r="P566526" s="83"/>
    </row>
    <row r="566527" spans="16:16" x14ac:dyDescent="0.3">
      <c r="P566527" s="83"/>
    </row>
    <row r="566528" spans="16:16" x14ac:dyDescent="0.3">
      <c r="P566528" s="83"/>
    </row>
    <row r="566529" spans="16:16" x14ac:dyDescent="0.3">
      <c r="P566529" s="83"/>
    </row>
    <row r="566530" spans="16:16" x14ac:dyDescent="0.3">
      <c r="P566530" s="83"/>
    </row>
    <row r="566531" spans="16:16" x14ac:dyDescent="0.3">
      <c r="P566531" s="83"/>
    </row>
    <row r="566532" spans="16:16" x14ac:dyDescent="0.3">
      <c r="P566532" s="83"/>
    </row>
    <row r="566533" spans="16:16" x14ac:dyDescent="0.3">
      <c r="P566533" s="83"/>
    </row>
    <row r="566534" spans="16:16" x14ac:dyDescent="0.3">
      <c r="P566534" s="83"/>
    </row>
    <row r="566535" spans="16:16" x14ac:dyDescent="0.3">
      <c r="P566535" s="83"/>
    </row>
    <row r="566536" spans="16:16" x14ac:dyDescent="0.3">
      <c r="P566536" s="83"/>
    </row>
    <row r="566537" spans="16:16" x14ac:dyDescent="0.3">
      <c r="P566537" s="83"/>
    </row>
    <row r="566538" spans="16:16" x14ac:dyDescent="0.3">
      <c r="P566538" s="83"/>
    </row>
    <row r="566539" spans="16:16" x14ac:dyDescent="0.3">
      <c r="P566539" s="83"/>
    </row>
    <row r="566540" spans="16:16" x14ac:dyDescent="0.3">
      <c r="P566540" s="83"/>
    </row>
    <row r="566541" spans="16:16" x14ac:dyDescent="0.3">
      <c r="P566541" s="83"/>
    </row>
    <row r="566542" spans="16:16" x14ac:dyDescent="0.3">
      <c r="P566542" s="83"/>
    </row>
    <row r="566543" spans="16:16" x14ac:dyDescent="0.3">
      <c r="P566543" s="83"/>
    </row>
    <row r="566544" spans="16:16" x14ac:dyDescent="0.3">
      <c r="P566544" s="83"/>
    </row>
    <row r="566545" spans="16:16" x14ac:dyDescent="0.3">
      <c r="P566545" s="83"/>
    </row>
    <row r="566546" spans="16:16" x14ac:dyDescent="0.3">
      <c r="P566546" s="83"/>
    </row>
    <row r="566547" spans="16:16" x14ac:dyDescent="0.3">
      <c r="P566547" s="83"/>
    </row>
    <row r="566548" spans="16:16" x14ac:dyDescent="0.3">
      <c r="P566548" s="83"/>
    </row>
    <row r="566549" spans="16:16" x14ac:dyDescent="0.3">
      <c r="P566549" s="83"/>
    </row>
    <row r="566550" spans="16:16" x14ac:dyDescent="0.3">
      <c r="P566550" s="83"/>
    </row>
    <row r="566551" spans="16:16" x14ac:dyDescent="0.3">
      <c r="P566551" s="83"/>
    </row>
    <row r="566552" spans="16:16" x14ac:dyDescent="0.3">
      <c r="P566552" s="83"/>
    </row>
    <row r="566553" spans="16:16" x14ac:dyDescent="0.3">
      <c r="P566553" s="83"/>
    </row>
    <row r="566554" spans="16:16" x14ac:dyDescent="0.3">
      <c r="P566554" s="83"/>
    </row>
    <row r="566555" spans="16:16" x14ac:dyDescent="0.3">
      <c r="P566555" s="83"/>
    </row>
    <row r="566556" spans="16:16" x14ac:dyDescent="0.3">
      <c r="P566556" s="83"/>
    </row>
    <row r="566557" spans="16:16" x14ac:dyDescent="0.3">
      <c r="P566557" s="83"/>
    </row>
    <row r="566558" spans="16:16" x14ac:dyDescent="0.3">
      <c r="P566558" s="83"/>
    </row>
    <row r="566559" spans="16:16" x14ac:dyDescent="0.3">
      <c r="P566559" s="83"/>
    </row>
    <row r="566560" spans="16:16" x14ac:dyDescent="0.3">
      <c r="P566560" s="83"/>
    </row>
    <row r="566561" spans="16:16" x14ac:dyDescent="0.3">
      <c r="P566561" s="83"/>
    </row>
    <row r="566562" spans="16:16" x14ac:dyDescent="0.3">
      <c r="P566562" s="83"/>
    </row>
    <row r="566563" spans="16:16" x14ac:dyDescent="0.3">
      <c r="P566563" s="83"/>
    </row>
    <row r="566564" spans="16:16" x14ac:dyDescent="0.3">
      <c r="P566564" s="83"/>
    </row>
    <row r="566565" spans="16:16" x14ac:dyDescent="0.3">
      <c r="P566565" s="83"/>
    </row>
    <row r="566566" spans="16:16" x14ac:dyDescent="0.3">
      <c r="P566566" s="83"/>
    </row>
    <row r="566567" spans="16:16" x14ac:dyDescent="0.3">
      <c r="P566567" s="83"/>
    </row>
    <row r="566568" spans="16:16" x14ac:dyDescent="0.3">
      <c r="P566568" s="83"/>
    </row>
    <row r="566569" spans="16:16" x14ac:dyDescent="0.3">
      <c r="P566569" s="83"/>
    </row>
    <row r="566570" spans="16:16" x14ac:dyDescent="0.3">
      <c r="P566570" s="83"/>
    </row>
    <row r="566571" spans="16:16" x14ac:dyDescent="0.3">
      <c r="P566571" s="83"/>
    </row>
    <row r="566572" spans="16:16" x14ac:dyDescent="0.3">
      <c r="P566572" s="83"/>
    </row>
    <row r="566573" spans="16:16" x14ac:dyDescent="0.3">
      <c r="P566573" s="83"/>
    </row>
    <row r="566574" spans="16:16" x14ac:dyDescent="0.3">
      <c r="P566574" s="83"/>
    </row>
    <row r="566575" spans="16:16" x14ac:dyDescent="0.3">
      <c r="P566575" s="83"/>
    </row>
    <row r="566576" spans="16:16" x14ac:dyDescent="0.3">
      <c r="P566576" s="83"/>
    </row>
    <row r="566577" spans="16:16" x14ac:dyDescent="0.3">
      <c r="P566577" s="83"/>
    </row>
    <row r="566578" spans="16:16" x14ac:dyDescent="0.3">
      <c r="P566578" s="83"/>
    </row>
    <row r="566579" spans="16:16" x14ac:dyDescent="0.3">
      <c r="P566579" s="83"/>
    </row>
    <row r="566580" spans="16:16" x14ac:dyDescent="0.3">
      <c r="P566580" s="83"/>
    </row>
    <row r="566581" spans="16:16" x14ac:dyDescent="0.3">
      <c r="P566581" s="83"/>
    </row>
    <row r="566582" spans="16:16" x14ac:dyDescent="0.3">
      <c r="P566582" s="83"/>
    </row>
    <row r="566583" spans="16:16" x14ac:dyDescent="0.3">
      <c r="P566583" s="83"/>
    </row>
    <row r="566584" spans="16:16" x14ac:dyDescent="0.3">
      <c r="P566584" s="83"/>
    </row>
    <row r="566585" spans="16:16" x14ac:dyDescent="0.3">
      <c r="P566585" s="83"/>
    </row>
    <row r="566586" spans="16:16" x14ac:dyDescent="0.3">
      <c r="P566586" s="83"/>
    </row>
    <row r="566587" spans="16:16" x14ac:dyDescent="0.3">
      <c r="P566587" s="83"/>
    </row>
    <row r="566588" spans="16:16" x14ac:dyDescent="0.3">
      <c r="P566588" s="83"/>
    </row>
    <row r="566589" spans="16:16" x14ac:dyDescent="0.3">
      <c r="P566589" s="83"/>
    </row>
    <row r="566590" spans="16:16" x14ac:dyDescent="0.3">
      <c r="P566590" s="83"/>
    </row>
    <row r="566591" spans="16:16" x14ac:dyDescent="0.3">
      <c r="P566591" s="83"/>
    </row>
    <row r="566592" spans="16:16" x14ac:dyDescent="0.3">
      <c r="P566592" s="83"/>
    </row>
    <row r="566593" spans="16:16" x14ac:dyDescent="0.3">
      <c r="P566593" s="83"/>
    </row>
    <row r="566594" spans="16:16" x14ac:dyDescent="0.3">
      <c r="P566594" s="83"/>
    </row>
    <row r="566595" spans="16:16" x14ac:dyDescent="0.3">
      <c r="P566595" s="83"/>
    </row>
    <row r="566596" spans="16:16" x14ac:dyDescent="0.3">
      <c r="P566596" s="83"/>
    </row>
    <row r="566597" spans="16:16" x14ac:dyDescent="0.3">
      <c r="P566597" s="83"/>
    </row>
    <row r="566598" spans="16:16" x14ac:dyDescent="0.3">
      <c r="P566598" s="83"/>
    </row>
    <row r="566599" spans="16:16" x14ac:dyDescent="0.3">
      <c r="P566599" s="83"/>
    </row>
    <row r="566600" spans="16:16" x14ac:dyDescent="0.3">
      <c r="P566600" s="83"/>
    </row>
    <row r="566601" spans="16:16" x14ac:dyDescent="0.3">
      <c r="P566601" s="83"/>
    </row>
    <row r="566602" spans="16:16" x14ac:dyDescent="0.3">
      <c r="P566602" s="83"/>
    </row>
    <row r="566603" spans="16:16" x14ac:dyDescent="0.3">
      <c r="P566603" s="83"/>
    </row>
    <row r="566604" spans="16:16" x14ac:dyDescent="0.3">
      <c r="P566604" s="83"/>
    </row>
    <row r="566605" spans="16:16" x14ac:dyDescent="0.3">
      <c r="P566605" s="83"/>
    </row>
    <row r="566606" spans="16:16" x14ac:dyDescent="0.3">
      <c r="P566606" s="83"/>
    </row>
    <row r="566607" spans="16:16" x14ac:dyDescent="0.3">
      <c r="P566607" s="83"/>
    </row>
    <row r="566608" spans="16:16" x14ac:dyDescent="0.3">
      <c r="P566608" s="83"/>
    </row>
    <row r="566609" spans="16:16" x14ac:dyDescent="0.3">
      <c r="P566609" s="83"/>
    </row>
    <row r="566610" spans="16:16" x14ac:dyDescent="0.3">
      <c r="P566610" s="83"/>
    </row>
    <row r="566611" spans="16:16" x14ac:dyDescent="0.3">
      <c r="P566611" s="83"/>
    </row>
    <row r="566612" spans="16:16" x14ac:dyDescent="0.3">
      <c r="P566612" s="83"/>
    </row>
    <row r="566613" spans="16:16" x14ac:dyDescent="0.3">
      <c r="P566613" s="83"/>
    </row>
    <row r="566614" spans="16:16" x14ac:dyDescent="0.3">
      <c r="P566614" s="83"/>
    </row>
    <row r="566615" spans="16:16" x14ac:dyDescent="0.3">
      <c r="P566615" s="83"/>
    </row>
    <row r="566616" spans="16:16" x14ac:dyDescent="0.3">
      <c r="P566616" s="83"/>
    </row>
    <row r="566617" spans="16:16" x14ac:dyDescent="0.3">
      <c r="P566617" s="83"/>
    </row>
    <row r="566618" spans="16:16" x14ac:dyDescent="0.3">
      <c r="P566618" s="83"/>
    </row>
    <row r="566619" spans="16:16" x14ac:dyDescent="0.3">
      <c r="P566619" s="83"/>
    </row>
    <row r="566620" spans="16:16" x14ac:dyDescent="0.3">
      <c r="P566620" s="83"/>
    </row>
    <row r="566621" spans="16:16" x14ac:dyDescent="0.3">
      <c r="P566621" s="83"/>
    </row>
    <row r="566622" spans="16:16" x14ac:dyDescent="0.3">
      <c r="P566622" s="83"/>
    </row>
    <row r="566623" spans="16:16" x14ac:dyDescent="0.3">
      <c r="P566623" s="83"/>
    </row>
    <row r="566624" spans="16:16" x14ac:dyDescent="0.3">
      <c r="P566624" s="83"/>
    </row>
    <row r="566625" spans="16:16" x14ac:dyDescent="0.3">
      <c r="P566625" s="83"/>
    </row>
    <row r="566626" spans="16:16" x14ac:dyDescent="0.3">
      <c r="P566626" s="83"/>
    </row>
    <row r="566627" spans="16:16" x14ac:dyDescent="0.3">
      <c r="P566627" s="83"/>
    </row>
    <row r="566628" spans="16:16" x14ac:dyDescent="0.3">
      <c r="P566628" s="83"/>
    </row>
    <row r="566629" spans="16:16" x14ac:dyDescent="0.3">
      <c r="P566629" s="83"/>
    </row>
    <row r="566630" spans="16:16" x14ac:dyDescent="0.3">
      <c r="P566630" s="83"/>
    </row>
    <row r="566631" spans="16:16" x14ac:dyDescent="0.3">
      <c r="P566631" s="83"/>
    </row>
    <row r="566632" spans="16:16" x14ac:dyDescent="0.3">
      <c r="P566632" s="83"/>
    </row>
    <row r="566633" spans="16:16" x14ac:dyDescent="0.3">
      <c r="P566633" s="83"/>
    </row>
    <row r="566634" spans="16:16" x14ac:dyDescent="0.3">
      <c r="P566634" s="83"/>
    </row>
    <row r="566635" spans="16:16" x14ac:dyDescent="0.3">
      <c r="P566635" s="83"/>
    </row>
    <row r="566636" spans="16:16" x14ac:dyDescent="0.3">
      <c r="P566636" s="83"/>
    </row>
    <row r="566637" spans="16:16" x14ac:dyDescent="0.3">
      <c r="P566637" s="83"/>
    </row>
    <row r="566638" spans="16:16" x14ac:dyDescent="0.3">
      <c r="P566638" s="83"/>
    </row>
    <row r="566639" spans="16:16" x14ac:dyDescent="0.3">
      <c r="P566639" s="83"/>
    </row>
    <row r="566640" spans="16:16" x14ac:dyDescent="0.3">
      <c r="P566640" s="83"/>
    </row>
    <row r="566641" spans="16:16" x14ac:dyDescent="0.3">
      <c r="P566641" s="83"/>
    </row>
    <row r="566642" spans="16:16" x14ac:dyDescent="0.3">
      <c r="P566642" s="83"/>
    </row>
    <row r="566643" spans="16:16" x14ac:dyDescent="0.3">
      <c r="P566643" s="83"/>
    </row>
    <row r="566644" spans="16:16" x14ac:dyDescent="0.3">
      <c r="P566644" s="83"/>
    </row>
    <row r="566645" spans="16:16" x14ac:dyDescent="0.3">
      <c r="P566645" s="83"/>
    </row>
    <row r="566646" spans="16:16" x14ac:dyDescent="0.3">
      <c r="P566646" s="83"/>
    </row>
    <row r="566647" spans="16:16" x14ac:dyDescent="0.3">
      <c r="P566647" s="83"/>
    </row>
    <row r="566648" spans="16:16" x14ac:dyDescent="0.3">
      <c r="P566648" s="83"/>
    </row>
    <row r="566649" spans="16:16" x14ac:dyDescent="0.3">
      <c r="P566649" s="83"/>
    </row>
    <row r="566650" spans="16:16" x14ac:dyDescent="0.3">
      <c r="P566650" s="83"/>
    </row>
    <row r="566651" spans="16:16" x14ac:dyDescent="0.3">
      <c r="P566651" s="83"/>
    </row>
    <row r="566652" spans="16:16" x14ac:dyDescent="0.3">
      <c r="P566652" s="83"/>
    </row>
    <row r="566653" spans="16:16" x14ac:dyDescent="0.3">
      <c r="P566653" s="83"/>
    </row>
    <row r="566654" spans="16:16" x14ac:dyDescent="0.3">
      <c r="P566654" s="83"/>
    </row>
    <row r="566655" spans="16:16" x14ac:dyDescent="0.3">
      <c r="P566655" s="83"/>
    </row>
    <row r="566656" spans="16:16" x14ac:dyDescent="0.3">
      <c r="P566656" s="83"/>
    </row>
    <row r="566657" spans="16:16" x14ac:dyDescent="0.3">
      <c r="P566657" s="83"/>
    </row>
    <row r="566658" spans="16:16" x14ac:dyDescent="0.3">
      <c r="P566658" s="83"/>
    </row>
    <row r="566659" spans="16:16" x14ac:dyDescent="0.3">
      <c r="P566659" s="83"/>
    </row>
    <row r="566660" spans="16:16" x14ac:dyDescent="0.3">
      <c r="P566660" s="83"/>
    </row>
    <row r="566661" spans="16:16" x14ac:dyDescent="0.3">
      <c r="P566661" s="83"/>
    </row>
    <row r="566662" spans="16:16" x14ac:dyDescent="0.3">
      <c r="P566662" s="83"/>
    </row>
    <row r="566663" spans="16:16" x14ac:dyDescent="0.3">
      <c r="P566663" s="83"/>
    </row>
    <row r="566664" spans="16:16" x14ac:dyDescent="0.3">
      <c r="P566664" s="83"/>
    </row>
    <row r="566665" spans="16:16" x14ac:dyDescent="0.3">
      <c r="P566665" s="83"/>
    </row>
    <row r="566666" spans="16:16" x14ac:dyDescent="0.3">
      <c r="P566666" s="83"/>
    </row>
    <row r="566667" spans="16:16" x14ac:dyDescent="0.3">
      <c r="P566667" s="83"/>
    </row>
    <row r="566668" spans="16:16" x14ac:dyDescent="0.3">
      <c r="P566668" s="83"/>
    </row>
    <row r="566669" spans="16:16" x14ac:dyDescent="0.3">
      <c r="P566669" s="83"/>
    </row>
    <row r="566670" spans="16:16" x14ac:dyDescent="0.3">
      <c r="P566670" s="83"/>
    </row>
    <row r="566671" spans="16:16" x14ac:dyDescent="0.3">
      <c r="P566671" s="83"/>
    </row>
    <row r="566672" spans="16:16" x14ac:dyDescent="0.3">
      <c r="P566672" s="83"/>
    </row>
    <row r="566673" spans="16:16" x14ac:dyDescent="0.3">
      <c r="P566673" s="83"/>
    </row>
    <row r="566674" spans="16:16" x14ac:dyDescent="0.3">
      <c r="P566674" s="83"/>
    </row>
    <row r="566675" spans="16:16" x14ac:dyDescent="0.3">
      <c r="P566675" s="83"/>
    </row>
    <row r="566676" spans="16:16" x14ac:dyDescent="0.3">
      <c r="P566676" s="83"/>
    </row>
    <row r="566677" spans="16:16" x14ac:dyDescent="0.3">
      <c r="P566677" s="83"/>
    </row>
    <row r="566678" spans="16:16" x14ac:dyDescent="0.3">
      <c r="P566678" s="83"/>
    </row>
    <row r="566679" spans="16:16" x14ac:dyDescent="0.3">
      <c r="P566679" s="83"/>
    </row>
    <row r="566680" spans="16:16" x14ac:dyDescent="0.3">
      <c r="P566680" s="83"/>
    </row>
    <row r="566681" spans="16:16" x14ac:dyDescent="0.3">
      <c r="P566681" s="83"/>
    </row>
    <row r="566682" spans="16:16" x14ac:dyDescent="0.3">
      <c r="P566682" s="83"/>
    </row>
    <row r="566683" spans="16:16" x14ac:dyDescent="0.3">
      <c r="P566683" s="83"/>
    </row>
    <row r="566684" spans="16:16" x14ac:dyDescent="0.3">
      <c r="P566684" s="83"/>
    </row>
    <row r="566685" spans="16:16" x14ac:dyDescent="0.3">
      <c r="P566685" s="83"/>
    </row>
    <row r="566686" spans="16:16" x14ac:dyDescent="0.3">
      <c r="P566686" s="83"/>
    </row>
    <row r="566687" spans="16:16" x14ac:dyDescent="0.3">
      <c r="P566687" s="83"/>
    </row>
    <row r="566688" spans="16:16" x14ac:dyDescent="0.3">
      <c r="P566688" s="83"/>
    </row>
    <row r="566689" spans="16:16" x14ac:dyDescent="0.3">
      <c r="P566689" s="83"/>
    </row>
    <row r="566690" spans="16:16" x14ac:dyDescent="0.3">
      <c r="P566690" s="83"/>
    </row>
    <row r="566691" spans="16:16" x14ac:dyDescent="0.3">
      <c r="P566691" s="83"/>
    </row>
    <row r="566692" spans="16:16" x14ac:dyDescent="0.3">
      <c r="P566692" s="83"/>
    </row>
    <row r="566693" spans="16:16" x14ac:dyDescent="0.3">
      <c r="P566693" s="83"/>
    </row>
    <row r="566694" spans="16:16" x14ac:dyDescent="0.3">
      <c r="P566694" s="83"/>
    </row>
    <row r="566695" spans="16:16" x14ac:dyDescent="0.3">
      <c r="P566695" s="83"/>
    </row>
    <row r="566696" spans="16:16" x14ac:dyDescent="0.3">
      <c r="P566696" s="83"/>
    </row>
    <row r="566697" spans="16:16" x14ac:dyDescent="0.3">
      <c r="P566697" s="83"/>
    </row>
    <row r="566698" spans="16:16" x14ac:dyDescent="0.3">
      <c r="P566698" s="83"/>
    </row>
    <row r="566699" spans="16:16" x14ac:dyDescent="0.3">
      <c r="P566699" s="83"/>
    </row>
    <row r="566700" spans="16:16" x14ac:dyDescent="0.3">
      <c r="P566700" s="83"/>
    </row>
    <row r="566701" spans="16:16" x14ac:dyDescent="0.3">
      <c r="P566701" s="83"/>
    </row>
    <row r="566702" spans="16:16" x14ac:dyDescent="0.3">
      <c r="P566702" s="83"/>
    </row>
    <row r="566703" spans="16:16" x14ac:dyDescent="0.3">
      <c r="P566703" s="83"/>
    </row>
    <row r="566704" spans="16:16" x14ac:dyDescent="0.3">
      <c r="P566704" s="83"/>
    </row>
    <row r="566705" spans="16:16" x14ac:dyDescent="0.3">
      <c r="P566705" s="83"/>
    </row>
    <row r="566706" spans="16:16" x14ac:dyDescent="0.3">
      <c r="P566706" s="83"/>
    </row>
    <row r="566707" spans="16:16" x14ac:dyDescent="0.3">
      <c r="P566707" s="83"/>
    </row>
    <row r="566708" spans="16:16" x14ac:dyDescent="0.3">
      <c r="P566708" s="83"/>
    </row>
    <row r="566709" spans="16:16" x14ac:dyDescent="0.3">
      <c r="P566709" s="83"/>
    </row>
    <row r="566710" spans="16:16" x14ac:dyDescent="0.3">
      <c r="P566710" s="83"/>
    </row>
    <row r="566711" spans="16:16" x14ac:dyDescent="0.3">
      <c r="P566711" s="83"/>
    </row>
    <row r="566712" spans="16:16" x14ac:dyDescent="0.3">
      <c r="P566712" s="83"/>
    </row>
    <row r="566713" spans="16:16" x14ac:dyDescent="0.3">
      <c r="P566713" s="83"/>
    </row>
    <row r="566714" spans="16:16" x14ac:dyDescent="0.3">
      <c r="P566714" s="83"/>
    </row>
    <row r="566715" spans="16:16" x14ac:dyDescent="0.3">
      <c r="P566715" s="83"/>
    </row>
    <row r="566716" spans="16:16" x14ac:dyDescent="0.3">
      <c r="P566716" s="83"/>
    </row>
    <row r="566717" spans="16:16" x14ac:dyDescent="0.3">
      <c r="P566717" s="83"/>
    </row>
    <row r="566718" spans="16:16" x14ac:dyDescent="0.3">
      <c r="P566718" s="83"/>
    </row>
    <row r="566719" spans="16:16" x14ac:dyDescent="0.3">
      <c r="P566719" s="83"/>
    </row>
    <row r="566720" spans="16:16" x14ac:dyDescent="0.3">
      <c r="P566720" s="83"/>
    </row>
    <row r="566721" spans="16:16" x14ac:dyDescent="0.3">
      <c r="P566721" s="83"/>
    </row>
    <row r="566722" spans="16:16" x14ac:dyDescent="0.3">
      <c r="P566722" s="83"/>
    </row>
    <row r="566723" spans="16:16" x14ac:dyDescent="0.3">
      <c r="P566723" s="83"/>
    </row>
    <row r="566724" spans="16:16" x14ac:dyDescent="0.3">
      <c r="P566724" s="83"/>
    </row>
    <row r="566725" spans="16:16" x14ac:dyDescent="0.3">
      <c r="P566725" s="83"/>
    </row>
    <row r="566726" spans="16:16" x14ac:dyDescent="0.3">
      <c r="P566726" s="83"/>
    </row>
    <row r="566727" spans="16:16" x14ac:dyDescent="0.3">
      <c r="P566727" s="83"/>
    </row>
    <row r="566728" spans="16:16" x14ac:dyDescent="0.3">
      <c r="P566728" s="83"/>
    </row>
    <row r="566729" spans="16:16" x14ac:dyDescent="0.3">
      <c r="P566729" s="83"/>
    </row>
    <row r="566730" spans="16:16" x14ac:dyDescent="0.3">
      <c r="P566730" s="83"/>
    </row>
    <row r="566731" spans="16:16" x14ac:dyDescent="0.3">
      <c r="P566731" s="83"/>
    </row>
    <row r="566732" spans="16:16" x14ac:dyDescent="0.3">
      <c r="P566732" s="83"/>
    </row>
    <row r="566733" spans="16:16" x14ac:dyDescent="0.3">
      <c r="P566733" s="83"/>
    </row>
    <row r="566734" spans="16:16" x14ac:dyDescent="0.3">
      <c r="P566734" s="83"/>
    </row>
    <row r="566735" spans="16:16" x14ac:dyDescent="0.3">
      <c r="P566735" s="83"/>
    </row>
    <row r="566736" spans="16:16" x14ac:dyDescent="0.3">
      <c r="P566736" s="83"/>
    </row>
    <row r="566737" spans="16:16" x14ac:dyDescent="0.3">
      <c r="P566737" s="83"/>
    </row>
    <row r="566738" spans="16:16" x14ac:dyDescent="0.3">
      <c r="P566738" s="83"/>
    </row>
    <row r="566739" spans="16:16" x14ac:dyDescent="0.3">
      <c r="P566739" s="83"/>
    </row>
    <row r="566740" spans="16:16" x14ac:dyDescent="0.3">
      <c r="P566740" s="83"/>
    </row>
    <row r="566741" spans="16:16" x14ac:dyDescent="0.3">
      <c r="P566741" s="83"/>
    </row>
    <row r="566742" spans="16:16" x14ac:dyDescent="0.3">
      <c r="P566742" s="83"/>
    </row>
    <row r="566743" spans="16:16" x14ac:dyDescent="0.3">
      <c r="P566743" s="83"/>
    </row>
    <row r="566744" spans="16:16" x14ac:dyDescent="0.3">
      <c r="P566744" s="83"/>
    </row>
    <row r="566745" spans="16:16" x14ac:dyDescent="0.3">
      <c r="P566745" s="83"/>
    </row>
    <row r="566746" spans="16:16" x14ac:dyDescent="0.3">
      <c r="P566746" s="83"/>
    </row>
    <row r="566747" spans="16:16" x14ac:dyDescent="0.3">
      <c r="P566747" s="83"/>
    </row>
    <row r="566748" spans="16:16" x14ac:dyDescent="0.3">
      <c r="P566748" s="83"/>
    </row>
    <row r="566749" spans="16:16" x14ac:dyDescent="0.3">
      <c r="P566749" s="83"/>
    </row>
    <row r="566750" spans="16:16" x14ac:dyDescent="0.3">
      <c r="P566750" s="83"/>
    </row>
    <row r="566751" spans="16:16" x14ac:dyDescent="0.3">
      <c r="P566751" s="83"/>
    </row>
    <row r="566752" spans="16:16" x14ac:dyDescent="0.3">
      <c r="P566752" s="83"/>
    </row>
    <row r="566753" spans="16:16" x14ac:dyDescent="0.3">
      <c r="P566753" s="83"/>
    </row>
    <row r="566754" spans="16:16" x14ac:dyDescent="0.3">
      <c r="P566754" s="83"/>
    </row>
    <row r="566755" spans="16:16" x14ac:dyDescent="0.3">
      <c r="P566755" s="83"/>
    </row>
    <row r="566756" spans="16:16" x14ac:dyDescent="0.3">
      <c r="P566756" s="83"/>
    </row>
    <row r="566757" spans="16:16" x14ac:dyDescent="0.3">
      <c r="P566757" s="83"/>
    </row>
    <row r="566758" spans="16:16" x14ac:dyDescent="0.3">
      <c r="P566758" s="83"/>
    </row>
    <row r="566759" spans="16:16" x14ac:dyDescent="0.3">
      <c r="P566759" s="83"/>
    </row>
    <row r="566760" spans="16:16" x14ac:dyDescent="0.3">
      <c r="P566760" s="83"/>
    </row>
    <row r="566761" spans="16:16" x14ac:dyDescent="0.3">
      <c r="P566761" s="83"/>
    </row>
    <row r="566762" spans="16:16" x14ac:dyDescent="0.3">
      <c r="P566762" s="83"/>
    </row>
    <row r="566763" spans="16:16" x14ac:dyDescent="0.3">
      <c r="P566763" s="83"/>
    </row>
    <row r="566764" spans="16:16" x14ac:dyDescent="0.3">
      <c r="P566764" s="83"/>
    </row>
    <row r="566765" spans="16:16" x14ac:dyDescent="0.3">
      <c r="P566765" s="83"/>
    </row>
    <row r="566766" spans="16:16" x14ac:dyDescent="0.3">
      <c r="P566766" s="83"/>
    </row>
    <row r="566767" spans="16:16" x14ac:dyDescent="0.3">
      <c r="P566767" s="83"/>
    </row>
    <row r="566768" spans="16:16" x14ac:dyDescent="0.3">
      <c r="P566768" s="83"/>
    </row>
    <row r="566769" spans="16:16" x14ac:dyDescent="0.3">
      <c r="P566769" s="83"/>
    </row>
    <row r="566770" spans="16:16" x14ac:dyDescent="0.3">
      <c r="P566770" s="83"/>
    </row>
    <row r="566771" spans="16:16" x14ac:dyDescent="0.3">
      <c r="P566771" s="83"/>
    </row>
    <row r="566772" spans="16:16" x14ac:dyDescent="0.3">
      <c r="P566772" s="83"/>
    </row>
    <row r="566773" spans="16:16" x14ac:dyDescent="0.3">
      <c r="P566773" s="83"/>
    </row>
    <row r="566774" spans="16:16" x14ac:dyDescent="0.3">
      <c r="P566774" s="83"/>
    </row>
    <row r="566775" spans="16:16" x14ac:dyDescent="0.3">
      <c r="P566775" s="83"/>
    </row>
    <row r="566776" spans="16:16" x14ac:dyDescent="0.3">
      <c r="P566776" s="83"/>
    </row>
    <row r="566777" spans="16:16" x14ac:dyDescent="0.3">
      <c r="P566777" s="83"/>
    </row>
    <row r="566778" spans="16:16" x14ac:dyDescent="0.3">
      <c r="P566778" s="83"/>
    </row>
    <row r="566779" spans="16:16" x14ac:dyDescent="0.3">
      <c r="P566779" s="83"/>
    </row>
    <row r="566780" spans="16:16" x14ac:dyDescent="0.3">
      <c r="P566780" s="83"/>
    </row>
    <row r="566781" spans="16:16" x14ac:dyDescent="0.3">
      <c r="P566781" s="83"/>
    </row>
    <row r="566782" spans="16:16" x14ac:dyDescent="0.3">
      <c r="P566782" s="83"/>
    </row>
    <row r="566783" spans="16:16" x14ac:dyDescent="0.3">
      <c r="P566783" s="83"/>
    </row>
    <row r="566784" spans="16:16" x14ac:dyDescent="0.3">
      <c r="P566784" s="83"/>
    </row>
    <row r="566785" spans="16:16" x14ac:dyDescent="0.3">
      <c r="P566785" s="83"/>
    </row>
    <row r="566786" spans="16:16" x14ac:dyDescent="0.3">
      <c r="P566786" s="83"/>
    </row>
    <row r="566787" spans="16:16" x14ac:dyDescent="0.3">
      <c r="P566787" s="83"/>
    </row>
    <row r="566788" spans="16:16" x14ac:dyDescent="0.3">
      <c r="P566788" s="83"/>
    </row>
    <row r="566789" spans="16:16" x14ac:dyDescent="0.3">
      <c r="P566789" s="83"/>
    </row>
    <row r="566790" spans="16:16" x14ac:dyDescent="0.3">
      <c r="P566790" s="83"/>
    </row>
    <row r="566791" spans="16:16" x14ac:dyDescent="0.3">
      <c r="P566791" s="83"/>
    </row>
    <row r="566792" spans="16:16" x14ac:dyDescent="0.3">
      <c r="P566792" s="83"/>
    </row>
    <row r="566793" spans="16:16" x14ac:dyDescent="0.3">
      <c r="P566793" s="83"/>
    </row>
    <row r="566794" spans="16:16" x14ac:dyDescent="0.3">
      <c r="P566794" s="83"/>
    </row>
    <row r="566795" spans="16:16" x14ac:dyDescent="0.3">
      <c r="P566795" s="83"/>
    </row>
    <row r="566796" spans="16:16" x14ac:dyDescent="0.3">
      <c r="P566796" s="83"/>
    </row>
    <row r="566797" spans="16:16" x14ac:dyDescent="0.3">
      <c r="P566797" s="83"/>
    </row>
    <row r="566798" spans="16:16" x14ac:dyDescent="0.3">
      <c r="P566798" s="83"/>
    </row>
    <row r="566799" spans="16:16" x14ac:dyDescent="0.3">
      <c r="P566799" s="83"/>
    </row>
    <row r="566800" spans="16:16" x14ac:dyDescent="0.3">
      <c r="P566800" s="83"/>
    </row>
    <row r="566801" spans="16:16" x14ac:dyDescent="0.3">
      <c r="P566801" s="83"/>
    </row>
    <row r="566802" spans="16:16" x14ac:dyDescent="0.3">
      <c r="P566802" s="83"/>
    </row>
    <row r="566803" spans="16:16" x14ac:dyDescent="0.3">
      <c r="P566803" s="83"/>
    </row>
    <row r="566804" spans="16:16" x14ac:dyDescent="0.3">
      <c r="P566804" s="83"/>
    </row>
    <row r="566805" spans="16:16" x14ac:dyDescent="0.3">
      <c r="P566805" s="83"/>
    </row>
    <row r="566806" spans="16:16" x14ac:dyDescent="0.3">
      <c r="P566806" s="83"/>
    </row>
    <row r="566807" spans="16:16" x14ac:dyDescent="0.3">
      <c r="P566807" s="83"/>
    </row>
    <row r="566808" spans="16:16" x14ac:dyDescent="0.3">
      <c r="P566808" s="83"/>
    </row>
    <row r="566809" spans="16:16" x14ac:dyDescent="0.3">
      <c r="P566809" s="83"/>
    </row>
    <row r="566810" spans="16:16" x14ac:dyDescent="0.3">
      <c r="P566810" s="83"/>
    </row>
    <row r="566811" spans="16:16" x14ac:dyDescent="0.3">
      <c r="P566811" s="83"/>
    </row>
    <row r="566812" spans="16:16" x14ac:dyDescent="0.3">
      <c r="P566812" s="83"/>
    </row>
    <row r="566813" spans="16:16" x14ac:dyDescent="0.3">
      <c r="P566813" s="83"/>
    </row>
    <row r="566814" spans="16:16" x14ac:dyDescent="0.3">
      <c r="P566814" s="83"/>
    </row>
    <row r="566815" spans="16:16" x14ac:dyDescent="0.3">
      <c r="P566815" s="83"/>
    </row>
    <row r="566816" spans="16:16" x14ac:dyDescent="0.3">
      <c r="P566816" s="83"/>
    </row>
    <row r="566817" spans="16:16" x14ac:dyDescent="0.3">
      <c r="P566817" s="83"/>
    </row>
    <row r="566818" spans="16:16" x14ac:dyDescent="0.3">
      <c r="P566818" s="83"/>
    </row>
    <row r="566819" spans="16:16" x14ac:dyDescent="0.3">
      <c r="P566819" s="83"/>
    </row>
    <row r="566820" spans="16:16" x14ac:dyDescent="0.3">
      <c r="P566820" s="83"/>
    </row>
    <row r="566821" spans="16:16" x14ac:dyDescent="0.3">
      <c r="P566821" s="83"/>
    </row>
    <row r="566822" spans="16:16" x14ac:dyDescent="0.3">
      <c r="P566822" s="83"/>
    </row>
    <row r="566823" spans="16:16" x14ac:dyDescent="0.3">
      <c r="P566823" s="83"/>
    </row>
    <row r="566824" spans="16:16" x14ac:dyDescent="0.3">
      <c r="P566824" s="83"/>
    </row>
    <row r="566825" spans="16:16" x14ac:dyDescent="0.3">
      <c r="P566825" s="83"/>
    </row>
    <row r="566826" spans="16:16" x14ac:dyDescent="0.3">
      <c r="P566826" s="83"/>
    </row>
    <row r="566827" spans="16:16" x14ac:dyDescent="0.3">
      <c r="P566827" s="83"/>
    </row>
    <row r="566828" spans="16:16" x14ac:dyDescent="0.3">
      <c r="P566828" s="83"/>
    </row>
    <row r="566829" spans="16:16" x14ac:dyDescent="0.3">
      <c r="P566829" s="83"/>
    </row>
    <row r="566830" spans="16:16" x14ac:dyDescent="0.3">
      <c r="P566830" s="83"/>
    </row>
    <row r="566831" spans="16:16" x14ac:dyDescent="0.3">
      <c r="P566831" s="83"/>
    </row>
    <row r="566832" spans="16:16" x14ac:dyDescent="0.3">
      <c r="P566832" s="83"/>
    </row>
    <row r="566833" spans="16:16" x14ac:dyDescent="0.3">
      <c r="P566833" s="83"/>
    </row>
    <row r="566834" spans="16:16" x14ac:dyDescent="0.3">
      <c r="P566834" s="83"/>
    </row>
    <row r="566835" spans="16:16" x14ac:dyDescent="0.3">
      <c r="P566835" s="83"/>
    </row>
    <row r="566836" spans="16:16" x14ac:dyDescent="0.3">
      <c r="P566836" s="83"/>
    </row>
    <row r="566837" spans="16:16" x14ac:dyDescent="0.3">
      <c r="P566837" s="83"/>
    </row>
    <row r="566838" spans="16:16" x14ac:dyDescent="0.3">
      <c r="P566838" s="83"/>
    </row>
    <row r="566839" spans="16:16" x14ac:dyDescent="0.3">
      <c r="P566839" s="83"/>
    </row>
    <row r="566840" spans="16:16" x14ac:dyDescent="0.3">
      <c r="P566840" s="83"/>
    </row>
    <row r="566841" spans="16:16" x14ac:dyDescent="0.3">
      <c r="P566841" s="83"/>
    </row>
    <row r="566842" spans="16:16" x14ac:dyDescent="0.3">
      <c r="P566842" s="83"/>
    </row>
    <row r="566843" spans="16:16" x14ac:dyDescent="0.3">
      <c r="P566843" s="83"/>
    </row>
    <row r="566844" spans="16:16" x14ac:dyDescent="0.3">
      <c r="P566844" s="83"/>
    </row>
    <row r="566845" spans="16:16" x14ac:dyDescent="0.3">
      <c r="P566845" s="83"/>
    </row>
    <row r="566846" spans="16:16" x14ac:dyDescent="0.3">
      <c r="P566846" s="83"/>
    </row>
    <row r="566847" spans="16:16" x14ac:dyDescent="0.3">
      <c r="P566847" s="83"/>
    </row>
    <row r="566848" spans="16:16" x14ac:dyDescent="0.3">
      <c r="P566848" s="83"/>
    </row>
    <row r="566849" spans="16:16" x14ac:dyDescent="0.3">
      <c r="P566849" s="83"/>
    </row>
    <row r="566850" spans="16:16" x14ac:dyDescent="0.3">
      <c r="P566850" s="83"/>
    </row>
    <row r="566851" spans="16:16" x14ac:dyDescent="0.3">
      <c r="P566851" s="83"/>
    </row>
    <row r="566852" spans="16:16" x14ac:dyDescent="0.3">
      <c r="P566852" s="83"/>
    </row>
    <row r="566853" spans="16:16" x14ac:dyDescent="0.3">
      <c r="P566853" s="83"/>
    </row>
    <row r="566854" spans="16:16" x14ac:dyDescent="0.3">
      <c r="P566854" s="83"/>
    </row>
    <row r="566855" spans="16:16" x14ac:dyDescent="0.3">
      <c r="P566855" s="83"/>
    </row>
    <row r="566856" spans="16:16" x14ac:dyDescent="0.3">
      <c r="P566856" s="83"/>
    </row>
    <row r="566857" spans="16:16" x14ac:dyDescent="0.3">
      <c r="P566857" s="83"/>
    </row>
    <row r="566858" spans="16:16" x14ac:dyDescent="0.3">
      <c r="P566858" s="83"/>
    </row>
    <row r="566859" spans="16:16" x14ac:dyDescent="0.3">
      <c r="P566859" s="83"/>
    </row>
    <row r="566860" spans="16:16" x14ac:dyDescent="0.3">
      <c r="P566860" s="83"/>
    </row>
    <row r="566861" spans="16:16" x14ac:dyDescent="0.3">
      <c r="P566861" s="83"/>
    </row>
    <row r="566862" spans="16:16" x14ac:dyDescent="0.3">
      <c r="P566862" s="83"/>
    </row>
    <row r="566863" spans="16:16" x14ac:dyDescent="0.3">
      <c r="P566863" s="83"/>
    </row>
    <row r="566864" spans="16:16" x14ac:dyDescent="0.3">
      <c r="P566864" s="83"/>
    </row>
    <row r="566865" spans="16:16" x14ac:dyDescent="0.3">
      <c r="P566865" s="83"/>
    </row>
    <row r="566866" spans="16:16" x14ac:dyDescent="0.3">
      <c r="P566866" s="83"/>
    </row>
    <row r="566867" spans="16:16" x14ac:dyDescent="0.3">
      <c r="P566867" s="83"/>
    </row>
    <row r="566868" spans="16:16" x14ac:dyDescent="0.3">
      <c r="P566868" s="83"/>
    </row>
    <row r="566869" spans="16:16" x14ac:dyDescent="0.3">
      <c r="P566869" s="83"/>
    </row>
    <row r="566870" spans="16:16" x14ac:dyDescent="0.3">
      <c r="P566870" s="83"/>
    </row>
    <row r="566871" spans="16:16" x14ac:dyDescent="0.3">
      <c r="P566871" s="83"/>
    </row>
    <row r="566872" spans="16:16" x14ac:dyDescent="0.3">
      <c r="P566872" s="83"/>
    </row>
    <row r="566873" spans="16:16" x14ac:dyDescent="0.3">
      <c r="P566873" s="83"/>
    </row>
    <row r="566874" spans="16:16" x14ac:dyDescent="0.3">
      <c r="P566874" s="83"/>
    </row>
    <row r="566875" spans="16:16" x14ac:dyDescent="0.3">
      <c r="P566875" s="83"/>
    </row>
    <row r="566876" spans="16:16" x14ac:dyDescent="0.3">
      <c r="P566876" s="83"/>
    </row>
    <row r="566877" spans="16:16" x14ac:dyDescent="0.3">
      <c r="P566877" s="83"/>
    </row>
    <row r="566878" spans="16:16" x14ac:dyDescent="0.3">
      <c r="P566878" s="83"/>
    </row>
    <row r="566879" spans="16:16" x14ac:dyDescent="0.3">
      <c r="P566879" s="83"/>
    </row>
    <row r="566880" spans="16:16" x14ac:dyDescent="0.3">
      <c r="P566880" s="83"/>
    </row>
    <row r="566881" spans="16:16" x14ac:dyDescent="0.3">
      <c r="P566881" s="83"/>
    </row>
    <row r="566882" spans="16:16" x14ac:dyDescent="0.3">
      <c r="P566882" s="83"/>
    </row>
    <row r="566883" spans="16:16" x14ac:dyDescent="0.3">
      <c r="P566883" s="83"/>
    </row>
    <row r="566884" spans="16:16" x14ac:dyDescent="0.3">
      <c r="P566884" s="83"/>
    </row>
    <row r="566885" spans="16:16" x14ac:dyDescent="0.3">
      <c r="P566885" s="83"/>
    </row>
    <row r="566886" spans="16:16" x14ac:dyDescent="0.3">
      <c r="P566886" s="83"/>
    </row>
    <row r="566887" spans="16:16" x14ac:dyDescent="0.3">
      <c r="P566887" s="83"/>
    </row>
    <row r="566888" spans="16:16" x14ac:dyDescent="0.3">
      <c r="P566888" s="83"/>
    </row>
    <row r="566889" spans="16:16" x14ac:dyDescent="0.3">
      <c r="P566889" s="83"/>
    </row>
    <row r="566890" spans="16:16" x14ac:dyDescent="0.3">
      <c r="P566890" s="83"/>
    </row>
    <row r="566891" spans="16:16" x14ac:dyDescent="0.3">
      <c r="P566891" s="83"/>
    </row>
    <row r="566892" spans="16:16" x14ac:dyDescent="0.3">
      <c r="P566892" s="83"/>
    </row>
    <row r="566893" spans="16:16" x14ac:dyDescent="0.3">
      <c r="P566893" s="83"/>
    </row>
    <row r="566894" spans="16:16" x14ac:dyDescent="0.3">
      <c r="P566894" s="83"/>
    </row>
    <row r="566895" spans="16:16" x14ac:dyDescent="0.3">
      <c r="P566895" s="83"/>
    </row>
    <row r="566896" spans="16:16" x14ac:dyDescent="0.3">
      <c r="P566896" s="83"/>
    </row>
    <row r="566897" spans="16:16" x14ac:dyDescent="0.3">
      <c r="P566897" s="83"/>
    </row>
    <row r="566898" spans="16:16" x14ac:dyDescent="0.3">
      <c r="P566898" s="83"/>
    </row>
    <row r="566899" spans="16:16" x14ac:dyDescent="0.3">
      <c r="P566899" s="83"/>
    </row>
    <row r="566900" spans="16:16" x14ac:dyDescent="0.3">
      <c r="P566900" s="83"/>
    </row>
    <row r="566901" spans="16:16" x14ac:dyDescent="0.3">
      <c r="P566901" s="83"/>
    </row>
    <row r="566902" spans="16:16" x14ac:dyDescent="0.3">
      <c r="P566902" s="83"/>
    </row>
    <row r="566903" spans="16:16" x14ac:dyDescent="0.3">
      <c r="P566903" s="83"/>
    </row>
    <row r="566904" spans="16:16" x14ac:dyDescent="0.3">
      <c r="P566904" s="83"/>
    </row>
    <row r="566905" spans="16:16" x14ac:dyDescent="0.3">
      <c r="P566905" s="83"/>
    </row>
    <row r="566906" spans="16:16" x14ac:dyDescent="0.3">
      <c r="P566906" s="83"/>
    </row>
    <row r="566907" spans="16:16" x14ac:dyDescent="0.3">
      <c r="P566907" s="83"/>
    </row>
    <row r="566908" spans="16:16" x14ac:dyDescent="0.3">
      <c r="P566908" s="83"/>
    </row>
    <row r="566909" spans="16:16" x14ac:dyDescent="0.3">
      <c r="P566909" s="83"/>
    </row>
    <row r="566910" spans="16:16" x14ac:dyDescent="0.3">
      <c r="P566910" s="83"/>
    </row>
    <row r="566911" spans="16:16" x14ac:dyDescent="0.3">
      <c r="P566911" s="83"/>
    </row>
    <row r="566912" spans="16:16" x14ac:dyDescent="0.3">
      <c r="P566912" s="83"/>
    </row>
    <row r="566913" spans="16:16" x14ac:dyDescent="0.3">
      <c r="P566913" s="83"/>
    </row>
    <row r="566914" spans="16:16" x14ac:dyDescent="0.3">
      <c r="P566914" s="83"/>
    </row>
    <row r="566915" spans="16:16" x14ac:dyDescent="0.3">
      <c r="P566915" s="83"/>
    </row>
    <row r="566916" spans="16:16" x14ac:dyDescent="0.3">
      <c r="P566916" s="83"/>
    </row>
    <row r="566917" spans="16:16" x14ac:dyDescent="0.3">
      <c r="P566917" s="83"/>
    </row>
    <row r="566918" spans="16:16" x14ac:dyDescent="0.3">
      <c r="P566918" s="83"/>
    </row>
    <row r="566919" spans="16:16" x14ac:dyDescent="0.3">
      <c r="P566919" s="83"/>
    </row>
    <row r="566920" spans="16:16" x14ac:dyDescent="0.3">
      <c r="P566920" s="83"/>
    </row>
    <row r="566921" spans="16:16" x14ac:dyDescent="0.3">
      <c r="P566921" s="83"/>
    </row>
    <row r="566922" spans="16:16" x14ac:dyDescent="0.3">
      <c r="P566922" s="83"/>
    </row>
    <row r="566923" spans="16:16" x14ac:dyDescent="0.3">
      <c r="P566923" s="83"/>
    </row>
    <row r="566924" spans="16:16" x14ac:dyDescent="0.3">
      <c r="P566924" s="83"/>
    </row>
    <row r="566925" spans="16:16" x14ac:dyDescent="0.3">
      <c r="P566925" s="83"/>
    </row>
    <row r="566926" spans="16:16" x14ac:dyDescent="0.3">
      <c r="P566926" s="83"/>
    </row>
    <row r="566927" spans="16:16" x14ac:dyDescent="0.3">
      <c r="P566927" s="83"/>
    </row>
    <row r="566928" spans="16:16" x14ac:dyDescent="0.3">
      <c r="P566928" s="83"/>
    </row>
    <row r="566929" spans="16:16" x14ac:dyDescent="0.3">
      <c r="P566929" s="83"/>
    </row>
    <row r="566930" spans="16:16" x14ac:dyDescent="0.3">
      <c r="P566930" s="83"/>
    </row>
    <row r="566931" spans="16:16" x14ac:dyDescent="0.3">
      <c r="P566931" s="83"/>
    </row>
    <row r="566932" spans="16:16" x14ac:dyDescent="0.3">
      <c r="P566932" s="83"/>
    </row>
    <row r="566933" spans="16:16" x14ac:dyDescent="0.3">
      <c r="P566933" s="83"/>
    </row>
    <row r="566934" spans="16:16" x14ac:dyDescent="0.3">
      <c r="P566934" s="83"/>
    </row>
    <row r="566935" spans="16:16" x14ac:dyDescent="0.3">
      <c r="P566935" s="83"/>
    </row>
    <row r="566936" spans="16:16" x14ac:dyDescent="0.3">
      <c r="P566936" s="83"/>
    </row>
    <row r="566937" spans="16:16" x14ac:dyDescent="0.3">
      <c r="P566937" s="83"/>
    </row>
    <row r="566938" spans="16:16" x14ac:dyDescent="0.3">
      <c r="P566938" s="83"/>
    </row>
    <row r="566939" spans="16:16" x14ac:dyDescent="0.3">
      <c r="P566939" s="83"/>
    </row>
    <row r="566940" spans="16:16" x14ac:dyDescent="0.3">
      <c r="P566940" s="83"/>
    </row>
    <row r="566941" spans="16:16" x14ac:dyDescent="0.3">
      <c r="P566941" s="83"/>
    </row>
    <row r="566942" spans="16:16" x14ac:dyDescent="0.3">
      <c r="P566942" s="83"/>
    </row>
    <row r="566943" spans="16:16" x14ac:dyDescent="0.3">
      <c r="P566943" s="83"/>
    </row>
    <row r="566944" spans="16:16" x14ac:dyDescent="0.3">
      <c r="P566944" s="83"/>
    </row>
    <row r="566945" spans="16:16" x14ac:dyDescent="0.3">
      <c r="P566945" s="83"/>
    </row>
    <row r="566946" spans="16:16" x14ac:dyDescent="0.3">
      <c r="P566946" s="83"/>
    </row>
    <row r="566947" spans="16:16" x14ac:dyDescent="0.3">
      <c r="P566947" s="83"/>
    </row>
    <row r="566948" spans="16:16" x14ac:dyDescent="0.3">
      <c r="P566948" s="83"/>
    </row>
    <row r="566949" spans="16:16" x14ac:dyDescent="0.3">
      <c r="P566949" s="83"/>
    </row>
    <row r="566950" spans="16:16" x14ac:dyDescent="0.3">
      <c r="P566950" s="83"/>
    </row>
    <row r="566951" spans="16:16" x14ac:dyDescent="0.3">
      <c r="P566951" s="83"/>
    </row>
    <row r="566952" spans="16:16" x14ac:dyDescent="0.3">
      <c r="P566952" s="83"/>
    </row>
    <row r="566953" spans="16:16" x14ac:dyDescent="0.3">
      <c r="P566953" s="83"/>
    </row>
    <row r="566954" spans="16:16" x14ac:dyDescent="0.3">
      <c r="P566954" s="83"/>
    </row>
    <row r="566955" spans="16:16" x14ac:dyDescent="0.3">
      <c r="P566955" s="83"/>
    </row>
    <row r="566956" spans="16:16" x14ac:dyDescent="0.3">
      <c r="P566956" s="83"/>
    </row>
    <row r="566957" spans="16:16" x14ac:dyDescent="0.3">
      <c r="P566957" s="83"/>
    </row>
    <row r="566958" spans="16:16" x14ac:dyDescent="0.3">
      <c r="P566958" s="83"/>
    </row>
    <row r="566959" spans="16:16" x14ac:dyDescent="0.3">
      <c r="P566959" s="83"/>
    </row>
    <row r="566960" spans="16:16" x14ac:dyDescent="0.3">
      <c r="P566960" s="83"/>
    </row>
    <row r="566961" spans="16:16" x14ac:dyDescent="0.3">
      <c r="P566961" s="83"/>
    </row>
    <row r="566962" spans="16:16" x14ac:dyDescent="0.3">
      <c r="P566962" s="83"/>
    </row>
    <row r="566963" spans="16:16" x14ac:dyDescent="0.3">
      <c r="P566963" s="83"/>
    </row>
    <row r="566964" spans="16:16" x14ac:dyDescent="0.3">
      <c r="P566964" s="83"/>
    </row>
    <row r="566965" spans="16:16" x14ac:dyDescent="0.3">
      <c r="P566965" s="83"/>
    </row>
    <row r="566966" spans="16:16" x14ac:dyDescent="0.3">
      <c r="P566966" s="83"/>
    </row>
    <row r="566967" spans="16:16" x14ac:dyDescent="0.3">
      <c r="P566967" s="83"/>
    </row>
    <row r="566968" spans="16:16" x14ac:dyDescent="0.3">
      <c r="P566968" s="83"/>
    </row>
    <row r="566969" spans="16:16" x14ac:dyDescent="0.3">
      <c r="P566969" s="83"/>
    </row>
    <row r="566970" spans="16:16" x14ac:dyDescent="0.3">
      <c r="P566970" s="83"/>
    </row>
    <row r="566971" spans="16:16" x14ac:dyDescent="0.3">
      <c r="P566971" s="83"/>
    </row>
    <row r="566972" spans="16:16" x14ac:dyDescent="0.3">
      <c r="P566972" s="83"/>
    </row>
    <row r="566973" spans="16:16" x14ac:dyDescent="0.3">
      <c r="P566973" s="83"/>
    </row>
    <row r="566974" spans="16:16" x14ac:dyDescent="0.3">
      <c r="P566974" s="83"/>
    </row>
    <row r="566975" spans="16:16" x14ac:dyDescent="0.3">
      <c r="P566975" s="83"/>
    </row>
    <row r="566976" spans="16:16" x14ac:dyDescent="0.3">
      <c r="P566976" s="83"/>
    </row>
    <row r="566977" spans="16:16" x14ac:dyDescent="0.3">
      <c r="P566977" s="83"/>
    </row>
    <row r="566978" spans="16:16" x14ac:dyDescent="0.3">
      <c r="P566978" s="83"/>
    </row>
    <row r="566979" spans="16:16" x14ac:dyDescent="0.3">
      <c r="P566979" s="83"/>
    </row>
    <row r="566980" spans="16:16" x14ac:dyDescent="0.3">
      <c r="P566980" s="83"/>
    </row>
    <row r="566981" spans="16:16" x14ac:dyDescent="0.3">
      <c r="P566981" s="83"/>
    </row>
    <row r="566982" spans="16:16" x14ac:dyDescent="0.3">
      <c r="P566982" s="83"/>
    </row>
    <row r="566983" spans="16:16" x14ac:dyDescent="0.3">
      <c r="P566983" s="83"/>
    </row>
    <row r="566984" spans="16:16" x14ac:dyDescent="0.3">
      <c r="P566984" s="83"/>
    </row>
    <row r="566985" spans="16:16" x14ac:dyDescent="0.3">
      <c r="P566985" s="83"/>
    </row>
    <row r="566986" spans="16:16" x14ac:dyDescent="0.3">
      <c r="P566986" s="83"/>
    </row>
    <row r="566987" spans="16:16" x14ac:dyDescent="0.3">
      <c r="P566987" s="83"/>
    </row>
    <row r="566988" spans="16:16" x14ac:dyDescent="0.3">
      <c r="P566988" s="83"/>
    </row>
    <row r="566989" spans="16:16" x14ac:dyDescent="0.3">
      <c r="P566989" s="83"/>
    </row>
    <row r="566990" spans="16:16" x14ac:dyDescent="0.3">
      <c r="P566990" s="83"/>
    </row>
    <row r="566991" spans="16:16" x14ac:dyDescent="0.3">
      <c r="P566991" s="83"/>
    </row>
    <row r="566992" spans="16:16" x14ac:dyDescent="0.3">
      <c r="P566992" s="83"/>
    </row>
    <row r="566993" spans="16:16" x14ac:dyDescent="0.3">
      <c r="P566993" s="83"/>
    </row>
    <row r="566994" spans="16:16" x14ac:dyDescent="0.3">
      <c r="P566994" s="83"/>
    </row>
    <row r="566995" spans="16:16" x14ac:dyDescent="0.3">
      <c r="P566995" s="83"/>
    </row>
    <row r="566996" spans="16:16" x14ac:dyDescent="0.3">
      <c r="P566996" s="83"/>
    </row>
    <row r="566997" spans="16:16" x14ac:dyDescent="0.3">
      <c r="P566997" s="83"/>
    </row>
    <row r="566998" spans="16:16" x14ac:dyDescent="0.3">
      <c r="P566998" s="83"/>
    </row>
    <row r="566999" spans="16:16" x14ac:dyDescent="0.3">
      <c r="P566999" s="83"/>
    </row>
    <row r="567000" spans="16:16" x14ac:dyDescent="0.3">
      <c r="P567000" s="83"/>
    </row>
    <row r="567001" spans="16:16" x14ac:dyDescent="0.3">
      <c r="P567001" s="83"/>
    </row>
    <row r="567002" spans="16:16" x14ac:dyDescent="0.3">
      <c r="P567002" s="83"/>
    </row>
    <row r="567003" spans="16:16" x14ac:dyDescent="0.3">
      <c r="P567003" s="83"/>
    </row>
    <row r="567004" spans="16:16" x14ac:dyDescent="0.3">
      <c r="P567004" s="83"/>
    </row>
    <row r="567005" spans="16:16" x14ac:dyDescent="0.3">
      <c r="P567005" s="83"/>
    </row>
    <row r="567006" spans="16:16" x14ac:dyDescent="0.3">
      <c r="P567006" s="83"/>
    </row>
    <row r="567007" spans="16:16" x14ac:dyDescent="0.3">
      <c r="P567007" s="83"/>
    </row>
    <row r="567008" spans="16:16" x14ac:dyDescent="0.3">
      <c r="P567008" s="83"/>
    </row>
    <row r="567009" spans="16:16" x14ac:dyDescent="0.3">
      <c r="P567009" s="83"/>
    </row>
    <row r="567010" spans="16:16" x14ac:dyDescent="0.3">
      <c r="P567010" s="83"/>
    </row>
    <row r="567011" spans="16:16" x14ac:dyDescent="0.3">
      <c r="P567011" s="83"/>
    </row>
    <row r="567012" spans="16:16" x14ac:dyDescent="0.3">
      <c r="P567012" s="83"/>
    </row>
    <row r="567013" spans="16:16" x14ac:dyDescent="0.3">
      <c r="P567013" s="83"/>
    </row>
    <row r="567014" spans="16:16" x14ac:dyDescent="0.3">
      <c r="P567014" s="83"/>
    </row>
    <row r="567015" spans="16:16" x14ac:dyDescent="0.3">
      <c r="P567015" s="83"/>
    </row>
    <row r="567016" spans="16:16" x14ac:dyDescent="0.3">
      <c r="P567016" s="83"/>
    </row>
    <row r="567017" spans="16:16" x14ac:dyDescent="0.3">
      <c r="P567017" s="83"/>
    </row>
    <row r="567018" spans="16:16" x14ac:dyDescent="0.3">
      <c r="P567018" s="83"/>
    </row>
    <row r="567019" spans="16:16" x14ac:dyDescent="0.3">
      <c r="P567019" s="83"/>
    </row>
    <row r="567020" spans="16:16" x14ac:dyDescent="0.3">
      <c r="P567020" s="83"/>
    </row>
    <row r="567021" spans="16:16" x14ac:dyDescent="0.3">
      <c r="P567021" s="83"/>
    </row>
    <row r="567022" spans="16:16" x14ac:dyDescent="0.3">
      <c r="P567022" s="83"/>
    </row>
    <row r="567023" spans="16:16" x14ac:dyDescent="0.3">
      <c r="P567023" s="83"/>
    </row>
    <row r="567024" spans="16:16" x14ac:dyDescent="0.3">
      <c r="P567024" s="83"/>
    </row>
    <row r="567025" spans="16:16" x14ac:dyDescent="0.3">
      <c r="P567025" s="83"/>
    </row>
    <row r="567026" spans="16:16" x14ac:dyDescent="0.3">
      <c r="P567026" s="83"/>
    </row>
    <row r="567027" spans="16:16" x14ac:dyDescent="0.3">
      <c r="P567027" s="83"/>
    </row>
    <row r="567028" spans="16:16" x14ac:dyDescent="0.3">
      <c r="P567028" s="83"/>
    </row>
    <row r="567029" spans="16:16" x14ac:dyDescent="0.3">
      <c r="P567029" s="83"/>
    </row>
    <row r="567030" spans="16:16" x14ac:dyDescent="0.3">
      <c r="P567030" s="83"/>
    </row>
    <row r="567031" spans="16:16" x14ac:dyDescent="0.3">
      <c r="P567031" s="83"/>
    </row>
    <row r="567032" spans="16:16" x14ac:dyDescent="0.3">
      <c r="P567032" s="83"/>
    </row>
    <row r="567033" spans="16:16" x14ac:dyDescent="0.3">
      <c r="P567033" s="83"/>
    </row>
    <row r="567034" spans="16:16" x14ac:dyDescent="0.3">
      <c r="P567034" s="83"/>
    </row>
    <row r="567035" spans="16:16" x14ac:dyDescent="0.3">
      <c r="P567035" s="83"/>
    </row>
    <row r="567036" spans="16:16" x14ac:dyDescent="0.3">
      <c r="P567036" s="83"/>
    </row>
    <row r="567037" spans="16:16" x14ac:dyDescent="0.3">
      <c r="P567037" s="83"/>
    </row>
    <row r="567038" spans="16:16" x14ac:dyDescent="0.3">
      <c r="P567038" s="83"/>
    </row>
    <row r="567039" spans="16:16" x14ac:dyDescent="0.3">
      <c r="P567039" s="83"/>
    </row>
    <row r="567040" spans="16:16" x14ac:dyDescent="0.3">
      <c r="P567040" s="83"/>
    </row>
    <row r="567041" spans="16:16" x14ac:dyDescent="0.3">
      <c r="P567041" s="83"/>
    </row>
    <row r="567042" spans="16:16" x14ac:dyDescent="0.3">
      <c r="P567042" s="83"/>
    </row>
    <row r="567043" spans="16:16" x14ac:dyDescent="0.3">
      <c r="P567043" s="83"/>
    </row>
    <row r="567044" spans="16:16" x14ac:dyDescent="0.3">
      <c r="P567044" s="83"/>
    </row>
    <row r="567045" spans="16:16" x14ac:dyDescent="0.3">
      <c r="P567045" s="83"/>
    </row>
    <row r="567046" spans="16:16" x14ac:dyDescent="0.3">
      <c r="P567046" s="83"/>
    </row>
    <row r="567047" spans="16:16" x14ac:dyDescent="0.3">
      <c r="P567047" s="83"/>
    </row>
    <row r="567048" spans="16:16" x14ac:dyDescent="0.3">
      <c r="P567048" s="83"/>
    </row>
    <row r="567049" spans="16:16" x14ac:dyDescent="0.3">
      <c r="P567049" s="83"/>
    </row>
    <row r="567050" spans="16:16" x14ac:dyDescent="0.3">
      <c r="P567050" s="83"/>
    </row>
    <row r="567051" spans="16:16" x14ac:dyDescent="0.3">
      <c r="P567051" s="83"/>
    </row>
    <row r="567052" spans="16:16" x14ac:dyDescent="0.3">
      <c r="P567052" s="83"/>
    </row>
    <row r="567053" spans="16:16" x14ac:dyDescent="0.3">
      <c r="P567053" s="83"/>
    </row>
    <row r="567054" spans="16:16" x14ac:dyDescent="0.3">
      <c r="P567054" s="83"/>
    </row>
    <row r="567055" spans="16:16" x14ac:dyDescent="0.3">
      <c r="P567055" s="83"/>
    </row>
    <row r="567056" spans="16:16" x14ac:dyDescent="0.3">
      <c r="P567056" s="83"/>
    </row>
    <row r="567057" spans="16:16" x14ac:dyDescent="0.3">
      <c r="P567057" s="83"/>
    </row>
    <row r="567058" spans="16:16" x14ac:dyDescent="0.3">
      <c r="P567058" s="83"/>
    </row>
    <row r="567059" spans="16:16" x14ac:dyDescent="0.3">
      <c r="P567059" s="83"/>
    </row>
    <row r="567060" spans="16:16" x14ac:dyDescent="0.3">
      <c r="P567060" s="83"/>
    </row>
    <row r="567061" spans="16:16" x14ac:dyDescent="0.3">
      <c r="P567061" s="83"/>
    </row>
    <row r="567062" spans="16:16" x14ac:dyDescent="0.3">
      <c r="P567062" s="83"/>
    </row>
    <row r="567063" spans="16:16" x14ac:dyDescent="0.3">
      <c r="P567063" s="83"/>
    </row>
    <row r="567064" spans="16:16" x14ac:dyDescent="0.3">
      <c r="P567064" s="83"/>
    </row>
    <row r="567065" spans="16:16" x14ac:dyDescent="0.3">
      <c r="P567065" s="83"/>
    </row>
    <row r="567066" spans="16:16" x14ac:dyDescent="0.3">
      <c r="P567066" s="83"/>
    </row>
    <row r="567067" spans="16:16" x14ac:dyDescent="0.3">
      <c r="P567067" s="83"/>
    </row>
    <row r="567068" spans="16:16" x14ac:dyDescent="0.3">
      <c r="P567068" s="83"/>
    </row>
    <row r="567069" spans="16:16" x14ac:dyDescent="0.3">
      <c r="P567069" s="83"/>
    </row>
    <row r="567070" spans="16:16" x14ac:dyDescent="0.3">
      <c r="P567070" s="83"/>
    </row>
    <row r="567071" spans="16:16" x14ac:dyDescent="0.3">
      <c r="P567071" s="83"/>
    </row>
    <row r="567072" spans="16:16" x14ac:dyDescent="0.3">
      <c r="P567072" s="83"/>
    </row>
    <row r="567073" spans="16:16" x14ac:dyDescent="0.3">
      <c r="P567073" s="83"/>
    </row>
    <row r="567074" spans="16:16" x14ac:dyDescent="0.3">
      <c r="P567074" s="83"/>
    </row>
    <row r="567075" spans="16:16" x14ac:dyDescent="0.3">
      <c r="P567075" s="83"/>
    </row>
    <row r="567076" spans="16:16" x14ac:dyDescent="0.3">
      <c r="P567076" s="83"/>
    </row>
    <row r="567077" spans="16:16" x14ac:dyDescent="0.3">
      <c r="P567077" s="83"/>
    </row>
    <row r="567078" spans="16:16" x14ac:dyDescent="0.3">
      <c r="P567078" s="83"/>
    </row>
    <row r="567079" spans="16:16" x14ac:dyDescent="0.3">
      <c r="P567079" s="83"/>
    </row>
    <row r="567080" spans="16:16" x14ac:dyDescent="0.3">
      <c r="P567080" s="83"/>
    </row>
    <row r="567081" spans="16:16" x14ac:dyDescent="0.3">
      <c r="P567081" s="83"/>
    </row>
    <row r="567082" spans="16:16" x14ac:dyDescent="0.3">
      <c r="P567082" s="83"/>
    </row>
    <row r="567083" spans="16:16" x14ac:dyDescent="0.3">
      <c r="P567083" s="83"/>
    </row>
    <row r="567084" spans="16:16" x14ac:dyDescent="0.3">
      <c r="P567084" s="83"/>
    </row>
    <row r="567085" spans="16:16" x14ac:dyDescent="0.3">
      <c r="P567085" s="83"/>
    </row>
    <row r="567086" spans="16:16" x14ac:dyDescent="0.3">
      <c r="P567086" s="83"/>
    </row>
    <row r="567087" spans="16:16" x14ac:dyDescent="0.3">
      <c r="P567087" s="83"/>
    </row>
    <row r="567088" spans="16:16" x14ac:dyDescent="0.3">
      <c r="P567088" s="83"/>
    </row>
    <row r="567089" spans="16:16" x14ac:dyDescent="0.3">
      <c r="P567089" s="83"/>
    </row>
    <row r="567090" spans="16:16" x14ac:dyDescent="0.3">
      <c r="P567090" s="83"/>
    </row>
    <row r="567091" spans="16:16" x14ac:dyDescent="0.3">
      <c r="P567091" s="83"/>
    </row>
    <row r="567092" spans="16:16" x14ac:dyDescent="0.3">
      <c r="P567092" s="83"/>
    </row>
    <row r="567093" spans="16:16" x14ac:dyDescent="0.3">
      <c r="P567093" s="83"/>
    </row>
    <row r="567094" spans="16:16" x14ac:dyDescent="0.3">
      <c r="P567094" s="83"/>
    </row>
    <row r="567095" spans="16:16" x14ac:dyDescent="0.3">
      <c r="P567095" s="83"/>
    </row>
    <row r="567096" spans="16:16" x14ac:dyDescent="0.3">
      <c r="P567096" s="83"/>
    </row>
    <row r="567097" spans="16:16" x14ac:dyDescent="0.3">
      <c r="P567097" s="83"/>
    </row>
    <row r="567098" spans="16:16" x14ac:dyDescent="0.3">
      <c r="P567098" s="83"/>
    </row>
    <row r="567099" spans="16:16" x14ac:dyDescent="0.3">
      <c r="P567099" s="83"/>
    </row>
    <row r="567100" spans="16:16" x14ac:dyDescent="0.3">
      <c r="P567100" s="83"/>
    </row>
    <row r="567101" spans="16:16" x14ac:dyDescent="0.3">
      <c r="P567101" s="83"/>
    </row>
    <row r="567102" spans="16:16" x14ac:dyDescent="0.3">
      <c r="P567102" s="83"/>
    </row>
    <row r="567103" spans="16:16" x14ac:dyDescent="0.3">
      <c r="P567103" s="83"/>
    </row>
    <row r="567104" spans="16:16" x14ac:dyDescent="0.3">
      <c r="P567104" s="83"/>
    </row>
    <row r="567105" spans="16:16" x14ac:dyDescent="0.3">
      <c r="P567105" s="83"/>
    </row>
    <row r="567106" spans="16:16" x14ac:dyDescent="0.3">
      <c r="P567106" s="83"/>
    </row>
    <row r="567107" spans="16:16" x14ac:dyDescent="0.3">
      <c r="P567107" s="83"/>
    </row>
    <row r="567108" spans="16:16" x14ac:dyDescent="0.3">
      <c r="P567108" s="83"/>
    </row>
    <row r="567109" spans="16:16" x14ac:dyDescent="0.3">
      <c r="P567109" s="83"/>
    </row>
    <row r="567110" spans="16:16" x14ac:dyDescent="0.3">
      <c r="P567110" s="83"/>
    </row>
    <row r="567111" spans="16:16" x14ac:dyDescent="0.3">
      <c r="P567111" s="83"/>
    </row>
    <row r="567112" spans="16:16" x14ac:dyDescent="0.3">
      <c r="P567112" s="83"/>
    </row>
    <row r="567113" spans="16:16" x14ac:dyDescent="0.3">
      <c r="P567113" s="83"/>
    </row>
    <row r="567114" spans="16:16" x14ac:dyDescent="0.3">
      <c r="P567114" s="83"/>
    </row>
    <row r="567115" spans="16:16" x14ac:dyDescent="0.3">
      <c r="P567115" s="83"/>
    </row>
    <row r="567116" spans="16:16" x14ac:dyDescent="0.3">
      <c r="P567116" s="83"/>
    </row>
    <row r="567117" spans="16:16" x14ac:dyDescent="0.3">
      <c r="P567117" s="83"/>
    </row>
    <row r="567118" spans="16:16" x14ac:dyDescent="0.3">
      <c r="P567118" s="83"/>
    </row>
    <row r="567119" spans="16:16" x14ac:dyDescent="0.3">
      <c r="P567119" s="83"/>
    </row>
    <row r="567120" spans="16:16" x14ac:dyDescent="0.3">
      <c r="P567120" s="83"/>
    </row>
    <row r="567121" spans="16:16" x14ac:dyDescent="0.3">
      <c r="P567121" s="83"/>
    </row>
    <row r="567122" spans="16:16" x14ac:dyDescent="0.3">
      <c r="P567122" s="83"/>
    </row>
    <row r="567123" spans="16:16" x14ac:dyDescent="0.3">
      <c r="P567123" s="83"/>
    </row>
    <row r="567124" spans="16:16" x14ac:dyDescent="0.3">
      <c r="P567124" s="83"/>
    </row>
    <row r="567125" spans="16:16" x14ac:dyDescent="0.3">
      <c r="P567125" s="83"/>
    </row>
    <row r="567126" spans="16:16" x14ac:dyDescent="0.3">
      <c r="P567126" s="83"/>
    </row>
    <row r="567127" spans="16:16" x14ac:dyDescent="0.3">
      <c r="P567127" s="83"/>
    </row>
    <row r="567128" spans="16:16" x14ac:dyDescent="0.3">
      <c r="P567128" s="83"/>
    </row>
    <row r="567129" spans="16:16" x14ac:dyDescent="0.3">
      <c r="P567129" s="83"/>
    </row>
    <row r="567130" spans="16:16" x14ac:dyDescent="0.3">
      <c r="P567130" s="83"/>
    </row>
    <row r="567131" spans="16:16" x14ac:dyDescent="0.3">
      <c r="P567131" s="83"/>
    </row>
    <row r="567132" spans="16:16" x14ac:dyDescent="0.3">
      <c r="P567132" s="83"/>
    </row>
    <row r="567133" spans="16:16" x14ac:dyDescent="0.3">
      <c r="P567133" s="83"/>
    </row>
    <row r="567134" spans="16:16" x14ac:dyDescent="0.3">
      <c r="P567134" s="83"/>
    </row>
    <row r="567135" spans="16:16" x14ac:dyDescent="0.3">
      <c r="P567135" s="83"/>
    </row>
    <row r="567136" spans="16:16" x14ac:dyDescent="0.3">
      <c r="P567136" s="83"/>
    </row>
    <row r="567137" spans="16:16" x14ac:dyDescent="0.3">
      <c r="P567137" s="83"/>
    </row>
    <row r="567138" spans="16:16" x14ac:dyDescent="0.3">
      <c r="P567138" s="83"/>
    </row>
    <row r="567139" spans="16:16" x14ac:dyDescent="0.3">
      <c r="P567139" s="83"/>
    </row>
    <row r="567140" spans="16:16" x14ac:dyDescent="0.3">
      <c r="P567140" s="83"/>
    </row>
    <row r="567141" spans="16:16" x14ac:dyDescent="0.3">
      <c r="P567141" s="83"/>
    </row>
    <row r="567142" spans="16:16" x14ac:dyDescent="0.3">
      <c r="P567142" s="83"/>
    </row>
    <row r="567143" spans="16:16" x14ac:dyDescent="0.3">
      <c r="P567143" s="83"/>
    </row>
    <row r="567144" spans="16:16" x14ac:dyDescent="0.3">
      <c r="P567144" s="83"/>
    </row>
    <row r="567145" spans="16:16" x14ac:dyDescent="0.3">
      <c r="P567145" s="83"/>
    </row>
    <row r="567146" spans="16:16" x14ac:dyDescent="0.3">
      <c r="P567146" s="83"/>
    </row>
    <row r="567147" spans="16:16" x14ac:dyDescent="0.3">
      <c r="P567147" s="83"/>
    </row>
    <row r="567148" spans="16:16" x14ac:dyDescent="0.3">
      <c r="P567148" s="83"/>
    </row>
    <row r="567149" spans="16:16" x14ac:dyDescent="0.3">
      <c r="P567149" s="83"/>
    </row>
    <row r="567150" spans="16:16" x14ac:dyDescent="0.3">
      <c r="P567150" s="83"/>
    </row>
    <row r="567151" spans="16:16" x14ac:dyDescent="0.3">
      <c r="P567151" s="83"/>
    </row>
    <row r="567152" spans="16:16" x14ac:dyDescent="0.3">
      <c r="P567152" s="83"/>
    </row>
    <row r="567153" spans="16:16" x14ac:dyDescent="0.3">
      <c r="P567153" s="83"/>
    </row>
    <row r="567154" spans="16:16" x14ac:dyDescent="0.3">
      <c r="P567154" s="83"/>
    </row>
    <row r="567155" spans="16:16" x14ac:dyDescent="0.3">
      <c r="P567155" s="83"/>
    </row>
    <row r="567156" spans="16:16" x14ac:dyDescent="0.3">
      <c r="P567156" s="83"/>
    </row>
    <row r="567157" spans="16:16" x14ac:dyDescent="0.3">
      <c r="P567157" s="83"/>
    </row>
    <row r="567158" spans="16:16" x14ac:dyDescent="0.3">
      <c r="P567158" s="83"/>
    </row>
    <row r="567159" spans="16:16" x14ac:dyDescent="0.3">
      <c r="P567159" s="83"/>
    </row>
    <row r="567160" spans="16:16" x14ac:dyDescent="0.3">
      <c r="P567160" s="83"/>
    </row>
    <row r="567161" spans="16:16" x14ac:dyDescent="0.3">
      <c r="P567161" s="83"/>
    </row>
    <row r="567162" spans="16:16" x14ac:dyDescent="0.3">
      <c r="P567162" s="83"/>
    </row>
    <row r="567163" spans="16:16" x14ac:dyDescent="0.3">
      <c r="P567163" s="83"/>
    </row>
    <row r="567164" spans="16:16" x14ac:dyDescent="0.3">
      <c r="P567164" s="83"/>
    </row>
    <row r="567165" spans="16:16" x14ac:dyDescent="0.3">
      <c r="P567165" s="83"/>
    </row>
    <row r="567166" spans="16:16" x14ac:dyDescent="0.3">
      <c r="P567166" s="83"/>
    </row>
    <row r="567167" spans="16:16" x14ac:dyDescent="0.3">
      <c r="P567167" s="83"/>
    </row>
    <row r="567168" spans="16:16" x14ac:dyDescent="0.3">
      <c r="P567168" s="83"/>
    </row>
    <row r="567169" spans="16:16" x14ac:dyDescent="0.3">
      <c r="P567169" s="83"/>
    </row>
    <row r="567170" spans="16:16" x14ac:dyDescent="0.3">
      <c r="P567170" s="83"/>
    </row>
    <row r="567171" spans="16:16" x14ac:dyDescent="0.3">
      <c r="P567171" s="83"/>
    </row>
    <row r="567172" spans="16:16" x14ac:dyDescent="0.3">
      <c r="P567172" s="83"/>
    </row>
    <row r="567173" spans="16:16" x14ac:dyDescent="0.3">
      <c r="P567173" s="83"/>
    </row>
    <row r="567174" spans="16:16" x14ac:dyDescent="0.3">
      <c r="P567174" s="83"/>
    </row>
    <row r="567175" spans="16:16" x14ac:dyDescent="0.3">
      <c r="P567175" s="83"/>
    </row>
    <row r="567176" spans="16:16" x14ac:dyDescent="0.3">
      <c r="P567176" s="83"/>
    </row>
    <row r="567177" spans="16:16" x14ac:dyDescent="0.3">
      <c r="P567177" s="83"/>
    </row>
    <row r="567178" spans="16:16" x14ac:dyDescent="0.3">
      <c r="P567178" s="83"/>
    </row>
    <row r="567179" spans="16:16" x14ac:dyDescent="0.3">
      <c r="P567179" s="83"/>
    </row>
    <row r="567180" spans="16:16" x14ac:dyDescent="0.3">
      <c r="P567180" s="83"/>
    </row>
    <row r="567181" spans="16:16" x14ac:dyDescent="0.3">
      <c r="P567181" s="83"/>
    </row>
    <row r="567182" spans="16:16" x14ac:dyDescent="0.3">
      <c r="P567182" s="83"/>
    </row>
    <row r="567183" spans="16:16" x14ac:dyDescent="0.3">
      <c r="P567183" s="83"/>
    </row>
    <row r="567184" spans="16:16" x14ac:dyDescent="0.3">
      <c r="P567184" s="83"/>
    </row>
    <row r="567185" spans="16:16" x14ac:dyDescent="0.3">
      <c r="P567185" s="83"/>
    </row>
    <row r="567186" spans="16:16" x14ac:dyDescent="0.3">
      <c r="P567186" s="83"/>
    </row>
    <row r="567187" spans="16:16" x14ac:dyDescent="0.3">
      <c r="P567187" s="83"/>
    </row>
    <row r="567188" spans="16:16" x14ac:dyDescent="0.3">
      <c r="P567188" s="83"/>
    </row>
    <row r="567189" spans="16:16" x14ac:dyDescent="0.3">
      <c r="P567189" s="83"/>
    </row>
    <row r="567190" spans="16:16" x14ac:dyDescent="0.3">
      <c r="P567190" s="83"/>
    </row>
    <row r="567191" spans="16:16" x14ac:dyDescent="0.3">
      <c r="P567191" s="83"/>
    </row>
    <row r="567192" spans="16:16" x14ac:dyDescent="0.3">
      <c r="P567192" s="83"/>
    </row>
    <row r="567193" spans="16:16" x14ac:dyDescent="0.3">
      <c r="P567193" s="83"/>
    </row>
    <row r="567194" spans="16:16" x14ac:dyDescent="0.3">
      <c r="P567194" s="83"/>
    </row>
    <row r="567195" spans="16:16" x14ac:dyDescent="0.3">
      <c r="P567195" s="83"/>
    </row>
    <row r="567196" spans="16:16" x14ac:dyDescent="0.3">
      <c r="P567196" s="83"/>
    </row>
    <row r="567197" spans="16:16" x14ac:dyDescent="0.3">
      <c r="P567197" s="83"/>
    </row>
    <row r="567198" spans="16:16" x14ac:dyDescent="0.3">
      <c r="P567198" s="83"/>
    </row>
    <row r="567199" spans="16:16" x14ac:dyDescent="0.3">
      <c r="P567199" s="83"/>
    </row>
    <row r="567200" spans="16:16" x14ac:dyDescent="0.3">
      <c r="P567200" s="83"/>
    </row>
    <row r="567201" spans="16:16" x14ac:dyDescent="0.3">
      <c r="P567201" s="83"/>
    </row>
    <row r="567202" spans="16:16" x14ac:dyDescent="0.3">
      <c r="P567202" s="83"/>
    </row>
    <row r="567203" spans="16:16" x14ac:dyDescent="0.3">
      <c r="P567203" s="83"/>
    </row>
    <row r="567204" spans="16:16" x14ac:dyDescent="0.3">
      <c r="P567204" s="83"/>
    </row>
    <row r="567205" spans="16:16" x14ac:dyDescent="0.3">
      <c r="P567205" s="83"/>
    </row>
    <row r="567206" spans="16:16" x14ac:dyDescent="0.3">
      <c r="P567206" s="83"/>
    </row>
    <row r="567207" spans="16:16" x14ac:dyDescent="0.3">
      <c r="P567207" s="83"/>
    </row>
    <row r="567208" spans="16:16" x14ac:dyDescent="0.3">
      <c r="P567208" s="83"/>
    </row>
    <row r="567209" spans="16:16" x14ac:dyDescent="0.3">
      <c r="P567209" s="83"/>
    </row>
    <row r="567210" spans="16:16" x14ac:dyDescent="0.3">
      <c r="P567210" s="83"/>
    </row>
    <row r="567211" spans="16:16" x14ac:dyDescent="0.3">
      <c r="P567211" s="83"/>
    </row>
    <row r="567212" spans="16:16" x14ac:dyDescent="0.3">
      <c r="P567212" s="83"/>
    </row>
    <row r="567213" spans="16:16" x14ac:dyDescent="0.3">
      <c r="P567213" s="83"/>
    </row>
    <row r="567214" spans="16:16" x14ac:dyDescent="0.3">
      <c r="P567214" s="83"/>
    </row>
    <row r="567215" spans="16:16" x14ac:dyDescent="0.3">
      <c r="P567215" s="83"/>
    </row>
    <row r="567216" spans="16:16" x14ac:dyDescent="0.3">
      <c r="P567216" s="83"/>
    </row>
    <row r="567217" spans="16:16" x14ac:dyDescent="0.3">
      <c r="P567217" s="83"/>
    </row>
    <row r="567218" spans="16:16" x14ac:dyDescent="0.3">
      <c r="P567218" s="83"/>
    </row>
    <row r="567219" spans="16:16" x14ac:dyDescent="0.3">
      <c r="P567219" s="83"/>
    </row>
    <row r="567220" spans="16:16" x14ac:dyDescent="0.3">
      <c r="P567220" s="83"/>
    </row>
    <row r="567221" spans="16:16" x14ac:dyDescent="0.3">
      <c r="P567221" s="83"/>
    </row>
    <row r="567222" spans="16:16" x14ac:dyDescent="0.3">
      <c r="P567222" s="83"/>
    </row>
    <row r="567223" spans="16:16" x14ac:dyDescent="0.3">
      <c r="P567223" s="83"/>
    </row>
    <row r="567224" spans="16:16" x14ac:dyDescent="0.3">
      <c r="P567224" s="83"/>
    </row>
    <row r="567225" spans="16:16" x14ac:dyDescent="0.3">
      <c r="P567225" s="83"/>
    </row>
    <row r="567226" spans="16:16" x14ac:dyDescent="0.3">
      <c r="P567226" s="83"/>
    </row>
    <row r="567227" spans="16:16" x14ac:dyDescent="0.3">
      <c r="P567227" s="83"/>
    </row>
    <row r="567228" spans="16:16" x14ac:dyDescent="0.3">
      <c r="P567228" s="83"/>
    </row>
    <row r="567229" spans="16:16" x14ac:dyDescent="0.3">
      <c r="P567229" s="83"/>
    </row>
    <row r="567230" spans="16:16" x14ac:dyDescent="0.3">
      <c r="P567230" s="83"/>
    </row>
    <row r="567231" spans="16:16" x14ac:dyDescent="0.3">
      <c r="P567231" s="83"/>
    </row>
    <row r="567232" spans="16:16" x14ac:dyDescent="0.3">
      <c r="P567232" s="83"/>
    </row>
    <row r="567233" spans="16:16" x14ac:dyDescent="0.3">
      <c r="P567233" s="83"/>
    </row>
    <row r="567234" spans="16:16" x14ac:dyDescent="0.3">
      <c r="P567234" s="83"/>
    </row>
    <row r="567235" spans="16:16" x14ac:dyDescent="0.3">
      <c r="P567235" s="83"/>
    </row>
    <row r="567236" spans="16:16" x14ac:dyDescent="0.3">
      <c r="P567236" s="83"/>
    </row>
    <row r="567237" spans="16:16" x14ac:dyDescent="0.3">
      <c r="P567237" s="83"/>
    </row>
    <row r="567238" spans="16:16" x14ac:dyDescent="0.3">
      <c r="P567238" s="83"/>
    </row>
    <row r="567239" spans="16:16" x14ac:dyDescent="0.3">
      <c r="P567239" s="83"/>
    </row>
    <row r="567240" spans="16:16" x14ac:dyDescent="0.3">
      <c r="P567240" s="83"/>
    </row>
    <row r="567241" spans="16:16" x14ac:dyDescent="0.3">
      <c r="P567241" s="83"/>
    </row>
    <row r="567242" spans="16:16" x14ac:dyDescent="0.3">
      <c r="P567242" s="83"/>
    </row>
    <row r="567243" spans="16:16" x14ac:dyDescent="0.3">
      <c r="P567243" s="83"/>
    </row>
    <row r="567244" spans="16:16" x14ac:dyDescent="0.3">
      <c r="P567244" s="83"/>
    </row>
    <row r="567245" spans="16:16" x14ac:dyDescent="0.3">
      <c r="P567245" s="83"/>
    </row>
    <row r="567246" spans="16:16" x14ac:dyDescent="0.3">
      <c r="P567246" s="83"/>
    </row>
    <row r="567247" spans="16:16" x14ac:dyDescent="0.3">
      <c r="P567247" s="83"/>
    </row>
    <row r="567248" spans="16:16" x14ac:dyDescent="0.3">
      <c r="P567248" s="83"/>
    </row>
    <row r="567249" spans="16:16" x14ac:dyDescent="0.3">
      <c r="P567249" s="83"/>
    </row>
    <row r="567250" spans="16:16" x14ac:dyDescent="0.3">
      <c r="P567250" s="83"/>
    </row>
    <row r="567251" spans="16:16" x14ac:dyDescent="0.3">
      <c r="P567251" s="83"/>
    </row>
    <row r="567252" spans="16:16" x14ac:dyDescent="0.3">
      <c r="P567252" s="83"/>
    </row>
    <row r="567253" spans="16:16" x14ac:dyDescent="0.3">
      <c r="P567253" s="83"/>
    </row>
    <row r="567254" spans="16:16" x14ac:dyDescent="0.3">
      <c r="P567254" s="83"/>
    </row>
    <row r="567255" spans="16:16" x14ac:dyDescent="0.3">
      <c r="P567255" s="83"/>
    </row>
    <row r="567256" spans="16:16" x14ac:dyDescent="0.3">
      <c r="P567256" s="83"/>
    </row>
    <row r="567257" spans="16:16" x14ac:dyDescent="0.3">
      <c r="P567257" s="83"/>
    </row>
    <row r="567258" spans="16:16" x14ac:dyDescent="0.3">
      <c r="P567258" s="83"/>
    </row>
    <row r="567259" spans="16:16" x14ac:dyDescent="0.3">
      <c r="P567259" s="83"/>
    </row>
    <row r="567260" spans="16:16" x14ac:dyDescent="0.3">
      <c r="P567260" s="83"/>
    </row>
    <row r="567261" spans="16:16" x14ac:dyDescent="0.3">
      <c r="P567261" s="83"/>
    </row>
    <row r="567262" spans="16:16" x14ac:dyDescent="0.3">
      <c r="P567262" s="83"/>
    </row>
    <row r="567263" spans="16:16" x14ac:dyDescent="0.3">
      <c r="P567263" s="83"/>
    </row>
    <row r="567264" spans="16:16" x14ac:dyDescent="0.3">
      <c r="P567264" s="83"/>
    </row>
    <row r="567265" spans="16:16" x14ac:dyDescent="0.3">
      <c r="P567265" s="83"/>
    </row>
    <row r="567266" spans="16:16" x14ac:dyDescent="0.3">
      <c r="P567266" s="83"/>
    </row>
    <row r="567267" spans="16:16" x14ac:dyDescent="0.3">
      <c r="P567267" s="83"/>
    </row>
    <row r="567268" spans="16:16" x14ac:dyDescent="0.3">
      <c r="P567268" s="83"/>
    </row>
    <row r="567269" spans="16:16" x14ac:dyDescent="0.3">
      <c r="P567269" s="83"/>
    </row>
    <row r="567270" spans="16:16" x14ac:dyDescent="0.3">
      <c r="P567270" s="83"/>
    </row>
    <row r="567271" spans="16:16" x14ac:dyDescent="0.3">
      <c r="P567271" s="83"/>
    </row>
    <row r="567272" spans="16:16" x14ac:dyDescent="0.3">
      <c r="P567272" s="83"/>
    </row>
    <row r="567273" spans="16:16" x14ac:dyDescent="0.3">
      <c r="P567273" s="83"/>
    </row>
    <row r="567274" spans="16:16" x14ac:dyDescent="0.3">
      <c r="P567274" s="83"/>
    </row>
    <row r="567275" spans="16:16" x14ac:dyDescent="0.3">
      <c r="P567275" s="83"/>
    </row>
    <row r="567276" spans="16:16" x14ac:dyDescent="0.3">
      <c r="P567276" s="83"/>
    </row>
    <row r="567277" spans="16:16" x14ac:dyDescent="0.3">
      <c r="P567277" s="83"/>
    </row>
    <row r="567278" spans="16:16" x14ac:dyDescent="0.3">
      <c r="P567278" s="83"/>
    </row>
    <row r="567279" spans="16:16" x14ac:dyDescent="0.3">
      <c r="P567279" s="83"/>
    </row>
    <row r="567280" spans="16:16" x14ac:dyDescent="0.3">
      <c r="P567280" s="83"/>
    </row>
    <row r="567281" spans="16:16" x14ac:dyDescent="0.3">
      <c r="P567281" s="83"/>
    </row>
    <row r="567282" spans="16:16" x14ac:dyDescent="0.3">
      <c r="P567282" s="83"/>
    </row>
    <row r="567283" spans="16:16" x14ac:dyDescent="0.3">
      <c r="P567283" s="83"/>
    </row>
    <row r="567284" spans="16:16" x14ac:dyDescent="0.3">
      <c r="P567284" s="83"/>
    </row>
    <row r="567285" spans="16:16" x14ac:dyDescent="0.3">
      <c r="P567285" s="83"/>
    </row>
    <row r="567286" spans="16:16" x14ac:dyDescent="0.3">
      <c r="P567286" s="83"/>
    </row>
    <row r="567287" spans="16:16" x14ac:dyDescent="0.3">
      <c r="P567287" s="83"/>
    </row>
    <row r="567288" spans="16:16" x14ac:dyDescent="0.3">
      <c r="P567288" s="83"/>
    </row>
    <row r="567289" spans="16:16" x14ac:dyDescent="0.3">
      <c r="P567289" s="83"/>
    </row>
    <row r="567290" spans="16:16" x14ac:dyDescent="0.3">
      <c r="P567290" s="83"/>
    </row>
    <row r="567291" spans="16:16" x14ac:dyDescent="0.3">
      <c r="P567291" s="83"/>
    </row>
    <row r="567292" spans="16:16" x14ac:dyDescent="0.3">
      <c r="P567292" s="83"/>
    </row>
    <row r="567293" spans="16:16" x14ac:dyDescent="0.3">
      <c r="P567293" s="83"/>
    </row>
    <row r="567294" spans="16:16" x14ac:dyDescent="0.3">
      <c r="P567294" s="83"/>
    </row>
    <row r="567295" spans="16:16" x14ac:dyDescent="0.3">
      <c r="P567295" s="83"/>
    </row>
    <row r="567296" spans="16:16" x14ac:dyDescent="0.3">
      <c r="P567296" s="83"/>
    </row>
    <row r="567297" spans="16:16" x14ac:dyDescent="0.3">
      <c r="P567297" s="83"/>
    </row>
    <row r="567298" spans="16:16" x14ac:dyDescent="0.3">
      <c r="P567298" s="83"/>
    </row>
    <row r="567299" spans="16:16" x14ac:dyDescent="0.3">
      <c r="P567299" s="83"/>
    </row>
    <row r="567300" spans="16:16" x14ac:dyDescent="0.3">
      <c r="P567300" s="83"/>
    </row>
    <row r="567301" spans="16:16" x14ac:dyDescent="0.3">
      <c r="P567301" s="83"/>
    </row>
    <row r="567302" spans="16:16" x14ac:dyDescent="0.3">
      <c r="P567302" s="83"/>
    </row>
    <row r="567303" spans="16:16" x14ac:dyDescent="0.3">
      <c r="P567303" s="83"/>
    </row>
    <row r="567304" spans="16:16" x14ac:dyDescent="0.3">
      <c r="P567304" s="83"/>
    </row>
    <row r="567305" spans="16:16" x14ac:dyDescent="0.3">
      <c r="P567305" s="83"/>
    </row>
    <row r="567306" spans="16:16" x14ac:dyDescent="0.3">
      <c r="P567306" s="83"/>
    </row>
    <row r="567307" spans="16:16" x14ac:dyDescent="0.3">
      <c r="P567307" s="83"/>
    </row>
    <row r="567308" spans="16:16" x14ac:dyDescent="0.3">
      <c r="P567308" s="83"/>
    </row>
    <row r="567309" spans="16:16" x14ac:dyDescent="0.3">
      <c r="P567309" s="83"/>
    </row>
    <row r="567310" spans="16:16" x14ac:dyDescent="0.3">
      <c r="P567310" s="83"/>
    </row>
    <row r="567311" spans="16:16" x14ac:dyDescent="0.3">
      <c r="P567311" s="83"/>
    </row>
    <row r="567312" spans="16:16" x14ac:dyDescent="0.3">
      <c r="P567312" s="83"/>
    </row>
    <row r="567313" spans="16:16" x14ac:dyDescent="0.3">
      <c r="P567313" s="83"/>
    </row>
    <row r="567314" spans="16:16" x14ac:dyDescent="0.3">
      <c r="P567314" s="83"/>
    </row>
    <row r="567315" spans="16:16" x14ac:dyDescent="0.3">
      <c r="P567315" s="83"/>
    </row>
    <row r="567316" spans="16:16" x14ac:dyDescent="0.3">
      <c r="P567316" s="83"/>
    </row>
    <row r="567317" spans="16:16" x14ac:dyDescent="0.3">
      <c r="P567317" s="83"/>
    </row>
    <row r="567318" spans="16:16" x14ac:dyDescent="0.3">
      <c r="P567318" s="83"/>
    </row>
    <row r="567319" spans="16:16" x14ac:dyDescent="0.3">
      <c r="P567319" s="83"/>
    </row>
    <row r="567320" spans="16:16" x14ac:dyDescent="0.3">
      <c r="P567320" s="83"/>
    </row>
    <row r="567321" spans="16:16" x14ac:dyDescent="0.3">
      <c r="P567321" s="83"/>
    </row>
    <row r="567322" spans="16:16" x14ac:dyDescent="0.3">
      <c r="P567322" s="83"/>
    </row>
    <row r="567323" spans="16:16" x14ac:dyDescent="0.3">
      <c r="P567323" s="83"/>
    </row>
    <row r="567324" spans="16:16" x14ac:dyDescent="0.3">
      <c r="P567324" s="83"/>
    </row>
    <row r="567325" spans="16:16" x14ac:dyDescent="0.3">
      <c r="P567325" s="83"/>
    </row>
    <row r="567326" spans="16:16" x14ac:dyDescent="0.3">
      <c r="P567326" s="83"/>
    </row>
    <row r="567327" spans="16:16" x14ac:dyDescent="0.3">
      <c r="P567327" s="83"/>
    </row>
    <row r="567328" spans="16:16" x14ac:dyDescent="0.3">
      <c r="P567328" s="83"/>
    </row>
    <row r="567329" spans="16:16" x14ac:dyDescent="0.3">
      <c r="P567329" s="83"/>
    </row>
    <row r="567330" spans="16:16" x14ac:dyDescent="0.3">
      <c r="P567330" s="83"/>
    </row>
    <row r="567331" spans="16:16" x14ac:dyDescent="0.3">
      <c r="P567331" s="83"/>
    </row>
    <row r="567332" spans="16:16" x14ac:dyDescent="0.3">
      <c r="P567332" s="83"/>
    </row>
    <row r="567333" spans="16:16" x14ac:dyDescent="0.3">
      <c r="P567333" s="83"/>
    </row>
    <row r="567334" spans="16:16" x14ac:dyDescent="0.3">
      <c r="P567334" s="83"/>
    </row>
    <row r="567335" spans="16:16" x14ac:dyDescent="0.3">
      <c r="P567335" s="83"/>
    </row>
    <row r="567336" spans="16:16" x14ac:dyDescent="0.3">
      <c r="P567336" s="83"/>
    </row>
    <row r="567337" spans="16:16" x14ac:dyDescent="0.3">
      <c r="P567337" s="83"/>
    </row>
    <row r="567338" spans="16:16" x14ac:dyDescent="0.3">
      <c r="P567338" s="83"/>
    </row>
    <row r="567339" spans="16:16" x14ac:dyDescent="0.3">
      <c r="P567339" s="83"/>
    </row>
    <row r="567340" spans="16:16" x14ac:dyDescent="0.3">
      <c r="P567340" s="83"/>
    </row>
    <row r="567341" spans="16:16" x14ac:dyDescent="0.3">
      <c r="P567341" s="83"/>
    </row>
    <row r="567342" spans="16:16" x14ac:dyDescent="0.3">
      <c r="P567342" s="83"/>
    </row>
    <row r="567343" spans="16:16" x14ac:dyDescent="0.3">
      <c r="P567343" s="83"/>
    </row>
    <row r="567344" spans="16:16" x14ac:dyDescent="0.3">
      <c r="P567344" s="83"/>
    </row>
    <row r="567345" spans="16:16" x14ac:dyDescent="0.3">
      <c r="P567345" s="83"/>
    </row>
    <row r="567346" spans="16:16" x14ac:dyDescent="0.3">
      <c r="P567346" s="83"/>
    </row>
    <row r="567347" spans="16:16" x14ac:dyDescent="0.3">
      <c r="P567347" s="83"/>
    </row>
    <row r="567348" spans="16:16" x14ac:dyDescent="0.3">
      <c r="P567348" s="83"/>
    </row>
    <row r="567349" spans="16:16" x14ac:dyDescent="0.3">
      <c r="P567349" s="83"/>
    </row>
    <row r="567350" spans="16:16" x14ac:dyDescent="0.3">
      <c r="P567350" s="83"/>
    </row>
    <row r="567351" spans="16:16" x14ac:dyDescent="0.3">
      <c r="P567351" s="83"/>
    </row>
    <row r="567352" spans="16:16" x14ac:dyDescent="0.3">
      <c r="P567352" s="83"/>
    </row>
    <row r="567353" spans="16:16" x14ac:dyDescent="0.3">
      <c r="P567353" s="83"/>
    </row>
    <row r="567354" spans="16:16" x14ac:dyDescent="0.3">
      <c r="P567354" s="83"/>
    </row>
    <row r="567355" spans="16:16" x14ac:dyDescent="0.3">
      <c r="P567355" s="83"/>
    </row>
    <row r="567356" spans="16:16" x14ac:dyDescent="0.3">
      <c r="P567356" s="83"/>
    </row>
    <row r="567357" spans="16:16" x14ac:dyDescent="0.3">
      <c r="P567357" s="83"/>
    </row>
    <row r="567358" spans="16:16" x14ac:dyDescent="0.3">
      <c r="P567358" s="83"/>
    </row>
    <row r="567359" spans="16:16" x14ac:dyDescent="0.3">
      <c r="P567359" s="83"/>
    </row>
    <row r="567360" spans="16:16" x14ac:dyDescent="0.3">
      <c r="P567360" s="83"/>
    </row>
    <row r="567361" spans="16:16" x14ac:dyDescent="0.3">
      <c r="P567361" s="83"/>
    </row>
    <row r="567362" spans="16:16" x14ac:dyDescent="0.3">
      <c r="P567362" s="83"/>
    </row>
    <row r="567363" spans="16:16" x14ac:dyDescent="0.3">
      <c r="P567363" s="83"/>
    </row>
    <row r="567364" spans="16:16" x14ac:dyDescent="0.3">
      <c r="P567364" s="83"/>
    </row>
    <row r="567365" spans="16:16" x14ac:dyDescent="0.3">
      <c r="P567365" s="83"/>
    </row>
    <row r="567366" spans="16:16" x14ac:dyDescent="0.3">
      <c r="P567366" s="83"/>
    </row>
    <row r="567367" spans="16:16" x14ac:dyDescent="0.3">
      <c r="P567367" s="83"/>
    </row>
    <row r="567368" spans="16:16" x14ac:dyDescent="0.3">
      <c r="P567368" s="83"/>
    </row>
    <row r="567369" spans="16:16" x14ac:dyDescent="0.3">
      <c r="P567369" s="83"/>
    </row>
    <row r="567370" spans="16:16" x14ac:dyDescent="0.3">
      <c r="P567370" s="83"/>
    </row>
    <row r="567371" spans="16:16" x14ac:dyDescent="0.3">
      <c r="P567371" s="83"/>
    </row>
    <row r="567372" spans="16:16" x14ac:dyDescent="0.3">
      <c r="P567372" s="83"/>
    </row>
    <row r="567373" spans="16:16" x14ac:dyDescent="0.3">
      <c r="P567373" s="83"/>
    </row>
    <row r="567374" spans="16:16" x14ac:dyDescent="0.3">
      <c r="P567374" s="83"/>
    </row>
    <row r="567375" spans="16:16" x14ac:dyDescent="0.3">
      <c r="P567375" s="83"/>
    </row>
    <row r="567376" spans="16:16" x14ac:dyDescent="0.3">
      <c r="P567376" s="83"/>
    </row>
    <row r="567377" spans="16:16" x14ac:dyDescent="0.3">
      <c r="P567377" s="83"/>
    </row>
    <row r="567378" spans="16:16" x14ac:dyDescent="0.3">
      <c r="P567378" s="83"/>
    </row>
    <row r="567379" spans="16:16" x14ac:dyDescent="0.3">
      <c r="P567379" s="83"/>
    </row>
    <row r="567380" spans="16:16" x14ac:dyDescent="0.3">
      <c r="P567380" s="83"/>
    </row>
    <row r="567381" spans="16:16" x14ac:dyDescent="0.3">
      <c r="P567381" s="83"/>
    </row>
    <row r="567382" spans="16:16" x14ac:dyDescent="0.3">
      <c r="P567382" s="83"/>
    </row>
    <row r="567383" spans="16:16" x14ac:dyDescent="0.3">
      <c r="P567383" s="83"/>
    </row>
    <row r="567384" spans="16:16" x14ac:dyDescent="0.3">
      <c r="P567384" s="83"/>
    </row>
    <row r="567385" spans="16:16" x14ac:dyDescent="0.3">
      <c r="P567385" s="83"/>
    </row>
    <row r="567386" spans="16:16" x14ac:dyDescent="0.3">
      <c r="P567386" s="83"/>
    </row>
    <row r="567387" spans="16:16" x14ac:dyDescent="0.3">
      <c r="P567387" s="83"/>
    </row>
    <row r="567388" spans="16:16" x14ac:dyDescent="0.3">
      <c r="P567388" s="83"/>
    </row>
    <row r="567389" spans="16:16" x14ac:dyDescent="0.3">
      <c r="P567389" s="83"/>
    </row>
    <row r="567390" spans="16:16" x14ac:dyDescent="0.3">
      <c r="P567390" s="83"/>
    </row>
    <row r="567391" spans="16:16" x14ac:dyDescent="0.3">
      <c r="P567391" s="83"/>
    </row>
    <row r="567392" spans="16:16" x14ac:dyDescent="0.3">
      <c r="P567392" s="83"/>
    </row>
    <row r="567393" spans="16:16" x14ac:dyDescent="0.3">
      <c r="P567393" s="83"/>
    </row>
    <row r="567394" spans="16:16" x14ac:dyDescent="0.3">
      <c r="P567394" s="83"/>
    </row>
    <row r="567395" spans="16:16" x14ac:dyDescent="0.3">
      <c r="P567395" s="83"/>
    </row>
    <row r="567396" spans="16:16" x14ac:dyDescent="0.3">
      <c r="P567396" s="83"/>
    </row>
    <row r="567397" spans="16:16" x14ac:dyDescent="0.3">
      <c r="P567397" s="83"/>
    </row>
    <row r="567398" spans="16:16" x14ac:dyDescent="0.3">
      <c r="P567398" s="83"/>
    </row>
    <row r="567399" spans="16:16" x14ac:dyDescent="0.3">
      <c r="P567399" s="83"/>
    </row>
    <row r="567400" spans="16:16" x14ac:dyDescent="0.3">
      <c r="P567400" s="83"/>
    </row>
    <row r="567401" spans="16:16" x14ac:dyDescent="0.3">
      <c r="P567401" s="83"/>
    </row>
    <row r="567402" spans="16:16" x14ac:dyDescent="0.3">
      <c r="P567402" s="83"/>
    </row>
    <row r="567403" spans="16:16" x14ac:dyDescent="0.3">
      <c r="P567403" s="83"/>
    </row>
    <row r="567404" spans="16:16" x14ac:dyDescent="0.3">
      <c r="P567404" s="83"/>
    </row>
    <row r="567405" spans="16:16" x14ac:dyDescent="0.3">
      <c r="P567405" s="83"/>
    </row>
    <row r="567406" spans="16:16" x14ac:dyDescent="0.3">
      <c r="P567406" s="83"/>
    </row>
    <row r="567407" spans="16:16" x14ac:dyDescent="0.3">
      <c r="P567407" s="83"/>
    </row>
    <row r="567408" spans="16:16" x14ac:dyDescent="0.3">
      <c r="P567408" s="83"/>
    </row>
    <row r="567409" spans="16:16" x14ac:dyDescent="0.3">
      <c r="P567409" s="83"/>
    </row>
    <row r="567410" spans="16:16" x14ac:dyDescent="0.3">
      <c r="P567410" s="83"/>
    </row>
    <row r="567411" spans="16:16" x14ac:dyDescent="0.3">
      <c r="P567411" s="83"/>
    </row>
    <row r="567412" spans="16:16" x14ac:dyDescent="0.3">
      <c r="P567412" s="83"/>
    </row>
    <row r="567413" spans="16:16" x14ac:dyDescent="0.3">
      <c r="P567413" s="83"/>
    </row>
    <row r="567414" spans="16:16" x14ac:dyDescent="0.3">
      <c r="P567414" s="83"/>
    </row>
    <row r="567415" spans="16:16" x14ac:dyDescent="0.3">
      <c r="P567415" s="83"/>
    </row>
    <row r="567416" spans="16:16" x14ac:dyDescent="0.3">
      <c r="P567416" s="83"/>
    </row>
    <row r="567417" spans="16:16" x14ac:dyDescent="0.3">
      <c r="P567417" s="83"/>
    </row>
    <row r="567418" spans="16:16" x14ac:dyDescent="0.3">
      <c r="P567418" s="83"/>
    </row>
    <row r="567419" spans="16:16" x14ac:dyDescent="0.3">
      <c r="P567419" s="83"/>
    </row>
    <row r="567420" spans="16:16" x14ac:dyDescent="0.3">
      <c r="P567420" s="83"/>
    </row>
    <row r="567421" spans="16:16" x14ac:dyDescent="0.3">
      <c r="P567421" s="83"/>
    </row>
    <row r="567422" spans="16:16" x14ac:dyDescent="0.3">
      <c r="P567422" s="83"/>
    </row>
    <row r="567423" spans="16:16" x14ac:dyDescent="0.3">
      <c r="P567423" s="83"/>
    </row>
    <row r="567424" spans="16:16" x14ac:dyDescent="0.3">
      <c r="P567424" s="83"/>
    </row>
    <row r="567425" spans="16:16" x14ac:dyDescent="0.3">
      <c r="P567425" s="83"/>
    </row>
    <row r="567426" spans="16:16" x14ac:dyDescent="0.3">
      <c r="P567426" s="83"/>
    </row>
    <row r="567427" spans="16:16" x14ac:dyDescent="0.3">
      <c r="P567427" s="83"/>
    </row>
    <row r="567428" spans="16:16" x14ac:dyDescent="0.3">
      <c r="P567428" s="83"/>
    </row>
    <row r="567429" spans="16:16" x14ac:dyDescent="0.3">
      <c r="P567429" s="83"/>
    </row>
    <row r="567430" spans="16:16" x14ac:dyDescent="0.3">
      <c r="P567430" s="83"/>
    </row>
    <row r="567431" spans="16:16" x14ac:dyDescent="0.3">
      <c r="P567431" s="83"/>
    </row>
    <row r="567432" spans="16:16" x14ac:dyDescent="0.3">
      <c r="P567432" s="83"/>
    </row>
    <row r="567433" spans="16:16" x14ac:dyDescent="0.3">
      <c r="P567433" s="83"/>
    </row>
    <row r="567434" spans="16:16" x14ac:dyDescent="0.3">
      <c r="P567434" s="83"/>
    </row>
    <row r="567435" spans="16:16" x14ac:dyDescent="0.3">
      <c r="P567435" s="83"/>
    </row>
    <row r="567436" spans="16:16" x14ac:dyDescent="0.3">
      <c r="P567436" s="83"/>
    </row>
    <row r="567437" spans="16:16" x14ac:dyDescent="0.3">
      <c r="P567437" s="83"/>
    </row>
    <row r="567438" spans="16:16" x14ac:dyDescent="0.3">
      <c r="P567438" s="83"/>
    </row>
    <row r="567439" spans="16:16" x14ac:dyDescent="0.3">
      <c r="P567439" s="83"/>
    </row>
    <row r="567440" spans="16:16" x14ac:dyDescent="0.3">
      <c r="P567440" s="83"/>
    </row>
    <row r="567441" spans="16:16" x14ac:dyDescent="0.3">
      <c r="P567441" s="83"/>
    </row>
    <row r="567442" spans="16:16" x14ac:dyDescent="0.3">
      <c r="P567442" s="83"/>
    </row>
    <row r="567443" spans="16:16" x14ac:dyDescent="0.3">
      <c r="P567443" s="83"/>
    </row>
    <row r="567444" spans="16:16" x14ac:dyDescent="0.3">
      <c r="P567444" s="83"/>
    </row>
    <row r="567445" spans="16:16" x14ac:dyDescent="0.3">
      <c r="P567445" s="83"/>
    </row>
    <row r="567446" spans="16:16" x14ac:dyDescent="0.3">
      <c r="P567446" s="83"/>
    </row>
    <row r="567447" spans="16:16" x14ac:dyDescent="0.3">
      <c r="P567447" s="83"/>
    </row>
    <row r="567448" spans="16:16" x14ac:dyDescent="0.3">
      <c r="P567448" s="83"/>
    </row>
    <row r="567449" spans="16:16" x14ac:dyDescent="0.3">
      <c r="P567449" s="83"/>
    </row>
    <row r="567450" spans="16:16" x14ac:dyDescent="0.3">
      <c r="P567450" s="83"/>
    </row>
    <row r="567451" spans="16:16" x14ac:dyDescent="0.3">
      <c r="P567451" s="83"/>
    </row>
    <row r="567452" spans="16:16" x14ac:dyDescent="0.3">
      <c r="P567452" s="83"/>
    </row>
    <row r="567453" spans="16:16" x14ac:dyDescent="0.3">
      <c r="P567453" s="83"/>
    </row>
    <row r="567454" spans="16:16" x14ac:dyDescent="0.3">
      <c r="P567454" s="83"/>
    </row>
    <row r="567455" spans="16:16" x14ac:dyDescent="0.3">
      <c r="P567455" s="83"/>
    </row>
    <row r="567456" spans="16:16" x14ac:dyDescent="0.3">
      <c r="P567456" s="83"/>
    </row>
    <row r="567457" spans="16:16" x14ac:dyDescent="0.3">
      <c r="P567457" s="83"/>
    </row>
    <row r="567458" spans="16:16" x14ac:dyDescent="0.3">
      <c r="P567458" s="83"/>
    </row>
    <row r="567459" spans="16:16" x14ac:dyDescent="0.3">
      <c r="P567459" s="83"/>
    </row>
    <row r="567460" spans="16:16" x14ac:dyDescent="0.3">
      <c r="P567460" s="83"/>
    </row>
    <row r="567461" spans="16:16" x14ac:dyDescent="0.3">
      <c r="P567461" s="83"/>
    </row>
    <row r="567462" spans="16:16" x14ac:dyDescent="0.3">
      <c r="P567462" s="83"/>
    </row>
    <row r="567463" spans="16:16" x14ac:dyDescent="0.3">
      <c r="P567463" s="83"/>
    </row>
    <row r="567464" spans="16:16" x14ac:dyDescent="0.3">
      <c r="P567464" s="83"/>
    </row>
    <row r="567465" spans="16:16" x14ac:dyDescent="0.3">
      <c r="P567465" s="83"/>
    </row>
    <row r="567466" spans="16:16" x14ac:dyDescent="0.3">
      <c r="P567466" s="83"/>
    </row>
    <row r="567467" spans="16:16" x14ac:dyDescent="0.3">
      <c r="P567467" s="83"/>
    </row>
    <row r="567468" spans="16:16" x14ac:dyDescent="0.3">
      <c r="P567468" s="83"/>
    </row>
    <row r="567469" spans="16:16" x14ac:dyDescent="0.3">
      <c r="P567469" s="83"/>
    </row>
    <row r="567470" spans="16:16" x14ac:dyDescent="0.3">
      <c r="P567470" s="83"/>
    </row>
    <row r="567471" spans="16:16" x14ac:dyDescent="0.3">
      <c r="P567471" s="83"/>
    </row>
    <row r="567472" spans="16:16" x14ac:dyDescent="0.3">
      <c r="P567472" s="83"/>
    </row>
    <row r="567473" spans="16:16" x14ac:dyDescent="0.3">
      <c r="P567473" s="83"/>
    </row>
    <row r="567474" spans="16:16" x14ac:dyDescent="0.3">
      <c r="P567474" s="83"/>
    </row>
    <row r="567475" spans="16:16" x14ac:dyDescent="0.3">
      <c r="P567475" s="83"/>
    </row>
    <row r="567476" spans="16:16" x14ac:dyDescent="0.3">
      <c r="P567476" s="83"/>
    </row>
    <row r="567477" spans="16:16" x14ac:dyDescent="0.3">
      <c r="P567477" s="83"/>
    </row>
    <row r="567478" spans="16:16" x14ac:dyDescent="0.3">
      <c r="P567478" s="83"/>
    </row>
    <row r="567479" spans="16:16" x14ac:dyDescent="0.3">
      <c r="P567479" s="83"/>
    </row>
    <row r="567480" spans="16:16" x14ac:dyDescent="0.3">
      <c r="P567480" s="83"/>
    </row>
    <row r="567481" spans="16:16" x14ac:dyDescent="0.3">
      <c r="P567481" s="83"/>
    </row>
    <row r="567482" spans="16:16" x14ac:dyDescent="0.3">
      <c r="P567482" s="83"/>
    </row>
    <row r="567483" spans="16:16" x14ac:dyDescent="0.3">
      <c r="P567483" s="83"/>
    </row>
    <row r="567484" spans="16:16" x14ac:dyDescent="0.3">
      <c r="P567484" s="83"/>
    </row>
    <row r="567485" spans="16:16" x14ac:dyDescent="0.3">
      <c r="P567485" s="83"/>
    </row>
    <row r="567486" spans="16:16" x14ac:dyDescent="0.3">
      <c r="P567486" s="83"/>
    </row>
    <row r="567487" spans="16:16" x14ac:dyDescent="0.3">
      <c r="P567487" s="83"/>
    </row>
    <row r="567488" spans="16:16" x14ac:dyDescent="0.3">
      <c r="P567488" s="83"/>
    </row>
    <row r="567489" spans="16:16" x14ac:dyDescent="0.3">
      <c r="P567489" s="83"/>
    </row>
    <row r="567490" spans="16:16" x14ac:dyDescent="0.3">
      <c r="P567490" s="83"/>
    </row>
    <row r="567491" spans="16:16" x14ac:dyDescent="0.3">
      <c r="P567491" s="83"/>
    </row>
    <row r="567492" spans="16:16" x14ac:dyDescent="0.3">
      <c r="P567492" s="83"/>
    </row>
    <row r="567493" spans="16:16" x14ac:dyDescent="0.3">
      <c r="P567493" s="83"/>
    </row>
    <row r="567494" spans="16:16" x14ac:dyDescent="0.3">
      <c r="P567494" s="83"/>
    </row>
    <row r="567495" spans="16:16" x14ac:dyDescent="0.3">
      <c r="P567495" s="83"/>
    </row>
    <row r="567496" spans="16:16" x14ac:dyDescent="0.3">
      <c r="P567496" s="83"/>
    </row>
    <row r="567497" spans="16:16" x14ac:dyDescent="0.3">
      <c r="P567497" s="83"/>
    </row>
    <row r="567498" spans="16:16" x14ac:dyDescent="0.3">
      <c r="P567498" s="83"/>
    </row>
    <row r="567499" spans="16:16" x14ac:dyDescent="0.3">
      <c r="P567499" s="83"/>
    </row>
    <row r="567500" spans="16:16" x14ac:dyDescent="0.3">
      <c r="P567500" s="83"/>
    </row>
    <row r="567501" spans="16:16" x14ac:dyDescent="0.3">
      <c r="P567501" s="83"/>
    </row>
    <row r="567502" spans="16:16" x14ac:dyDescent="0.3">
      <c r="P567502" s="83"/>
    </row>
    <row r="567503" spans="16:16" x14ac:dyDescent="0.3">
      <c r="P567503" s="83"/>
    </row>
    <row r="567504" spans="16:16" x14ac:dyDescent="0.3">
      <c r="P567504" s="83"/>
    </row>
    <row r="567505" spans="16:16" x14ac:dyDescent="0.3">
      <c r="P567505" s="83"/>
    </row>
    <row r="567506" spans="16:16" x14ac:dyDescent="0.3">
      <c r="P567506" s="83"/>
    </row>
    <row r="567507" spans="16:16" x14ac:dyDescent="0.3">
      <c r="P567507" s="83"/>
    </row>
    <row r="567508" spans="16:16" x14ac:dyDescent="0.3">
      <c r="P567508" s="83"/>
    </row>
    <row r="567509" spans="16:16" x14ac:dyDescent="0.3">
      <c r="P567509" s="83"/>
    </row>
    <row r="567510" spans="16:16" x14ac:dyDescent="0.3">
      <c r="P567510" s="83"/>
    </row>
    <row r="567511" spans="16:16" x14ac:dyDescent="0.3">
      <c r="P567511" s="83"/>
    </row>
    <row r="567512" spans="16:16" x14ac:dyDescent="0.3">
      <c r="P567512" s="83"/>
    </row>
    <row r="567513" spans="16:16" x14ac:dyDescent="0.3">
      <c r="P567513" s="83"/>
    </row>
    <row r="567514" spans="16:16" x14ac:dyDescent="0.3">
      <c r="P567514" s="83"/>
    </row>
    <row r="567515" spans="16:16" x14ac:dyDescent="0.3">
      <c r="P567515" s="83"/>
    </row>
    <row r="567516" spans="16:16" x14ac:dyDescent="0.3">
      <c r="P567516" s="83"/>
    </row>
    <row r="567517" spans="16:16" x14ac:dyDescent="0.3">
      <c r="P567517" s="83"/>
    </row>
    <row r="567518" spans="16:16" x14ac:dyDescent="0.3">
      <c r="P567518" s="83"/>
    </row>
    <row r="567519" spans="16:16" x14ac:dyDescent="0.3">
      <c r="P567519" s="83"/>
    </row>
    <row r="567520" spans="16:16" x14ac:dyDescent="0.3">
      <c r="P567520" s="83"/>
    </row>
    <row r="567521" spans="16:16" x14ac:dyDescent="0.3">
      <c r="P567521" s="83"/>
    </row>
    <row r="567522" spans="16:16" x14ac:dyDescent="0.3">
      <c r="P567522" s="83"/>
    </row>
    <row r="567523" spans="16:16" x14ac:dyDescent="0.3">
      <c r="P567523" s="83"/>
    </row>
    <row r="567524" spans="16:16" x14ac:dyDescent="0.3">
      <c r="P567524" s="83"/>
    </row>
    <row r="567525" spans="16:16" x14ac:dyDescent="0.3">
      <c r="P567525" s="83"/>
    </row>
    <row r="567526" spans="16:16" x14ac:dyDescent="0.3">
      <c r="P567526" s="83"/>
    </row>
    <row r="567527" spans="16:16" x14ac:dyDescent="0.3">
      <c r="P567527" s="83"/>
    </row>
    <row r="567528" spans="16:16" x14ac:dyDescent="0.3">
      <c r="P567528" s="83"/>
    </row>
    <row r="567529" spans="16:16" x14ac:dyDescent="0.3">
      <c r="P567529" s="83"/>
    </row>
    <row r="567530" spans="16:16" x14ac:dyDescent="0.3">
      <c r="P567530" s="83"/>
    </row>
    <row r="567531" spans="16:16" x14ac:dyDescent="0.3">
      <c r="P567531" s="83"/>
    </row>
    <row r="567532" spans="16:16" x14ac:dyDescent="0.3">
      <c r="P567532" s="83"/>
    </row>
    <row r="567533" spans="16:16" x14ac:dyDescent="0.3">
      <c r="P567533" s="83"/>
    </row>
    <row r="567534" spans="16:16" x14ac:dyDescent="0.3">
      <c r="P567534" s="83"/>
    </row>
    <row r="567535" spans="16:16" x14ac:dyDescent="0.3">
      <c r="P567535" s="83"/>
    </row>
    <row r="567536" spans="16:16" x14ac:dyDescent="0.3">
      <c r="P567536" s="83"/>
    </row>
    <row r="567537" spans="16:16" x14ac:dyDescent="0.3">
      <c r="P567537" s="83"/>
    </row>
    <row r="567538" spans="16:16" x14ac:dyDescent="0.3">
      <c r="P567538" s="83"/>
    </row>
    <row r="567539" spans="16:16" x14ac:dyDescent="0.3">
      <c r="P567539" s="83"/>
    </row>
    <row r="567540" spans="16:16" x14ac:dyDescent="0.3">
      <c r="P567540" s="83"/>
    </row>
    <row r="567541" spans="16:16" x14ac:dyDescent="0.3">
      <c r="P567541" s="83"/>
    </row>
    <row r="567542" spans="16:16" x14ac:dyDescent="0.3">
      <c r="P567542" s="83"/>
    </row>
    <row r="567543" spans="16:16" x14ac:dyDescent="0.3">
      <c r="P567543" s="83"/>
    </row>
    <row r="567544" spans="16:16" x14ac:dyDescent="0.3">
      <c r="P567544" s="83"/>
    </row>
    <row r="567545" spans="16:16" x14ac:dyDescent="0.3">
      <c r="P567545" s="83"/>
    </row>
    <row r="567546" spans="16:16" x14ac:dyDescent="0.3">
      <c r="P567546" s="83"/>
    </row>
    <row r="567547" spans="16:16" x14ac:dyDescent="0.3">
      <c r="P567547" s="83"/>
    </row>
    <row r="567548" spans="16:16" x14ac:dyDescent="0.3">
      <c r="P567548" s="83"/>
    </row>
    <row r="567549" spans="16:16" x14ac:dyDescent="0.3">
      <c r="P567549" s="83"/>
    </row>
    <row r="567550" spans="16:16" x14ac:dyDescent="0.3">
      <c r="P567550" s="83"/>
    </row>
    <row r="567551" spans="16:16" x14ac:dyDescent="0.3">
      <c r="P567551" s="83"/>
    </row>
    <row r="567552" spans="16:16" x14ac:dyDescent="0.3">
      <c r="P567552" s="83"/>
    </row>
    <row r="567553" spans="16:16" x14ac:dyDescent="0.3">
      <c r="P567553" s="83"/>
    </row>
    <row r="567554" spans="16:16" x14ac:dyDescent="0.3">
      <c r="P567554" s="83"/>
    </row>
    <row r="567555" spans="16:16" x14ac:dyDescent="0.3">
      <c r="P567555" s="83"/>
    </row>
    <row r="567556" spans="16:16" x14ac:dyDescent="0.3">
      <c r="P567556" s="83"/>
    </row>
    <row r="567557" spans="16:16" x14ac:dyDescent="0.3">
      <c r="P567557" s="83"/>
    </row>
    <row r="567558" spans="16:16" x14ac:dyDescent="0.3">
      <c r="P567558" s="83"/>
    </row>
    <row r="567559" spans="16:16" x14ac:dyDescent="0.3">
      <c r="P567559" s="83"/>
    </row>
    <row r="567560" spans="16:16" x14ac:dyDescent="0.3">
      <c r="P567560" s="83"/>
    </row>
    <row r="567561" spans="16:16" x14ac:dyDescent="0.3">
      <c r="P567561" s="83"/>
    </row>
    <row r="567562" spans="16:16" x14ac:dyDescent="0.3">
      <c r="P567562" s="83"/>
    </row>
    <row r="567563" spans="16:16" x14ac:dyDescent="0.3">
      <c r="P567563" s="83"/>
    </row>
    <row r="567564" spans="16:16" x14ac:dyDescent="0.3">
      <c r="P567564" s="83"/>
    </row>
    <row r="567565" spans="16:16" x14ac:dyDescent="0.3">
      <c r="P567565" s="83"/>
    </row>
    <row r="567566" spans="16:16" x14ac:dyDescent="0.3">
      <c r="P567566" s="83"/>
    </row>
    <row r="567567" spans="16:16" x14ac:dyDescent="0.3">
      <c r="P567567" s="83"/>
    </row>
    <row r="567568" spans="16:16" x14ac:dyDescent="0.3">
      <c r="P567568" s="83"/>
    </row>
    <row r="567569" spans="16:16" x14ac:dyDescent="0.3">
      <c r="P567569" s="83"/>
    </row>
    <row r="567570" spans="16:16" x14ac:dyDescent="0.3">
      <c r="P567570" s="83"/>
    </row>
    <row r="567571" spans="16:16" x14ac:dyDescent="0.3">
      <c r="P567571" s="83"/>
    </row>
    <row r="567572" spans="16:16" x14ac:dyDescent="0.3">
      <c r="P567572" s="83"/>
    </row>
    <row r="567573" spans="16:16" x14ac:dyDescent="0.3">
      <c r="P567573" s="83"/>
    </row>
    <row r="567574" spans="16:16" x14ac:dyDescent="0.3">
      <c r="P567574" s="83"/>
    </row>
    <row r="567575" spans="16:16" x14ac:dyDescent="0.3">
      <c r="P567575" s="83"/>
    </row>
    <row r="567576" spans="16:16" x14ac:dyDescent="0.3">
      <c r="P567576" s="83"/>
    </row>
    <row r="567577" spans="16:16" x14ac:dyDescent="0.3">
      <c r="P567577" s="83"/>
    </row>
    <row r="567578" spans="16:16" x14ac:dyDescent="0.3">
      <c r="P567578" s="83"/>
    </row>
    <row r="567579" spans="16:16" x14ac:dyDescent="0.3">
      <c r="P567579" s="83"/>
    </row>
    <row r="567580" spans="16:16" x14ac:dyDescent="0.3">
      <c r="P567580" s="83"/>
    </row>
    <row r="567581" spans="16:16" x14ac:dyDescent="0.3">
      <c r="P567581" s="83"/>
    </row>
    <row r="567582" spans="16:16" x14ac:dyDescent="0.3">
      <c r="P567582" s="83"/>
    </row>
    <row r="567583" spans="16:16" x14ac:dyDescent="0.3">
      <c r="P567583" s="83"/>
    </row>
    <row r="567584" spans="16:16" x14ac:dyDescent="0.3">
      <c r="P567584" s="83"/>
    </row>
    <row r="567585" spans="16:16" x14ac:dyDescent="0.3">
      <c r="P567585" s="83"/>
    </row>
    <row r="567586" spans="16:16" x14ac:dyDescent="0.3">
      <c r="P567586" s="83"/>
    </row>
    <row r="567587" spans="16:16" x14ac:dyDescent="0.3">
      <c r="P567587" s="83"/>
    </row>
    <row r="567588" spans="16:16" x14ac:dyDescent="0.3">
      <c r="P567588" s="83"/>
    </row>
    <row r="567589" spans="16:16" x14ac:dyDescent="0.3">
      <c r="P567589" s="83"/>
    </row>
    <row r="567590" spans="16:16" x14ac:dyDescent="0.3">
      <c r="P567590" s="83"/>
    </row>
    <row r="567591" spans="16:16" x14ac:dyDescent="0.3">
      <c r="P567591" s="83"/>
    </row>
    <row r="567592" spans="16:16" x14ac:dyDescent="0.3">
      <c r="P567592" s="83"/>
    </row>
    <row r="567593" spans="16:16" x14ac:dyDescent="0.3">
      <c r="P567593" s="83"/>
    </row>
    <row r="567594" spans="16:16" x14ac:dyDescent="0.3">
      <c r="P567594" s="83"/>
    </row>
    <row r="567595" spans="16:16" x14ac:dyDescent="0.3">
      <c r="P567595" s="83"/>
    </row>
    <row r="567596" spans="16:16" x14ac:dyDescent="0.3">
      <c r="P567596" s="83"/>
    </row>
    <row r="567597" spans="16:16" x14ac:dyDescent="0.3">
      <c r="P567597" s="83"/>
    </row>
    <row r="567598" spans="16:16" x14ac:dyDescent="0.3">
      <c r="P567598" s="83"/>
    </row>
    <row r="567599" spans="16:16" x14ac:dyDescent="0.3">
      <c r="P567599" s="83"/>
    </row>
    <row r="567600" spans="16:16" x14ac:dyDescent="0.3">
      <c r="P567600" s="83"/>
    </row>
    <row r="567601" spans="16:16" x14ac:dyDescent="0.3">
      <c r="P567601" s="83"/>
    </row>
    <row r="567602" spans="16:16" x14ac:dyDescent="0.3">
      <c r="P567602" s="83"/>
    </row>
    <row r="567603" spans="16:16" x14ac:dyDescent="0.3">
      <c r="P567603" s="83"/>
    </row>
    <row r="567604" spans="16:16" x14ac:dyDescent="0.3">
      <c r="P567604" s="83"/>
    </row>
    <row r="567605" spans="16:16" x14ac:dyDescent="0.3">
      <c r="P567605" s="83"/>
    </row>
    <row r="567606" spans="16:16" x14ac:dyDescent="0.3">
      <c r="P567606" s="83"/>
    </row>
    <row r="567607" spans="16:16" x14ac:dyDescent="0.3">
      <c r="P567607" s="83"/>
    </row>
    <row r="567608" spans="16:16" x14ac:dyDescent="0.3">
      <c r="P567608" s="83"/>
    </row>
    <row r="567609" spans="16:16" x14ac:dyDescent="0.3">
      <c r="P567609" s="83"/>
    </row>
    <row r="567610" spans="16:16" x14ac:dyDescent="0.3">
      <c r="P567610" s="83"/>
    </row>
    <row r="567611" spans="16:16" x14ac:dyDescent="0.3">
      <c r="P567611" s="83"/>
    </row>
    <row r="567612" spans="16:16" x14ac:dyDescent="0.3">
      <c r="P567612" s="83"/>
    </row>
    <row r="567613" spans="16:16" x14ac:dyDescent="0.3">
      <c r="P567613" s="83"/>
    </row>
    <row r="567614" spans="16:16" x14ac:dyDescent="0.3">
      <c r="P567614" s="83"/>
    </row>
    <row r="567615" spans="16:16" x14ac:dyDescent="0.3">
      <c r="P567615" s="83"/>
    </row>
    <row r="567616" spans="16:16" x14ac:dyDescent="0.3">
      <c r="P567616" s="83"/>
    </row>
    <row r="567617" spans="16:16" x14ac:dyDescent="0.3">
      <c r="P567617" s="83"/>
    </row>
    <row r="567618" spans="16:16" x14ac:dyDescent="0.3">
      <c r="P567618" s="83"/>
    </row>
    <row r="567619" spans="16:16" x14ac:dyDescent="0.3">
      <c r="P567619" s="83"/>
    </row>
    <row r="567620" spans="16:16" x14ac:dyDescent="0.3">
      <c r="P567620" s="83"/>
    </row>
    <row r="567621" spans="16:16" x14ac:dyDescent="0.3">
      <c r="P567621" s="83"/>
    </row>
    <row r="567622" spans="16:16" x14ac:dyDescent="0.3">
      <c r="P567622" s="83"/>
    </row>
    <row r="567623" spans="16:16" x14ac:dyDescent="0.3">
      <c r="P567623" s="83"/>
    </row>
    <row r="567624" spans="16:16" x14ac:dyDescent="0.3">
      <c r="P567624" s="83"/>
    </row>
    <row r="567625" spans="16:16" x14ac:dyDescent="0.3">
      <c r="P567625" s="83"/>
    </row>
    <row r="567626" spans="16:16" x14ac:dyDescent="0.3">
      <c r="P567626" s="83"/>
    </row>
    <row r="567627" spans="16:16" x14ac:dyDescent="0.3">
      <c r="P567627" s="83"/>
    </row>
    <row r="567628" spans="16:16" x14ac:dyDescent="0.3">
      <c r="P567628" s="83"/>
    </row>
    <row r="567629" spans="16:16" x14ac:dyDescent="0.3">
      <c r="P567629" s="83"/>
    </row>
    <row r="567630" spans="16:16" x14ac:dyDescent="0.3">
      <c r="P567630" s="83"/>
    </row>
    <row r="567631" spans="16:16" x14ac:dyDescent="0.3">
      <c r="P567631" s="83"/>
    </row>
    <row r="567632" spans="16:16" x14ac:dyDescent="0.3">
      <c r="P567632" s="83"/>
    </row>
    <row r="567633" spans="16:16" x14ac:dyDescent="0.3">
      <c r="P567633" s="83"/>
    </row>
    <row r="567634" spans="16:16" x14ac:dyDescent="0.3">
      <c r="P567634" s="83"/>
    </row>
    <row r="567635" spans="16:16" x14ac:dyDescent="0.3">
      <c r="P567635" s="83"/>
    </row>
    <row r="567636" spans="16:16" x14ac:dyDescent="0.3">
      <c r="P567636" s="83"/>
    </row>
    <row r="567637" spans="16:16" x14ac:dyDescent="0.3">
      <c r="P567637" s="83"/>
    </row>
    <row r="567638" spans="16:16" x14ac:dyDescent="0.3">
      <c r="P567638" s="83"/>
    </row>
    <row r="567639" spans="16:16" x14ac:dyDescent="0.3">
      <c r="P567639" s="83"/>
    </row>
    <row r="567640" spans="16:16" x14ac:dyDescent="0.3">
      <c r="P567640" s="83"/>
    </row>
    <row r="567641" spans="16:16" x14ac:dyDescent="0.3">
      <c r="P567641" s="83"/>
    </row>
    <row r="567642" spans="16:16" x14ac:dyDescent="0.3">
      <c r="P567642" s="83"/>
    </row>
    <row r="567643" spans="16:16" x14ac:dyDescent="0.3">
      <c r="P567643" s="83"/>
    </row>
    <row r="567644" spans="16:16" x14ac:dyDescent="0.3">
      <c r="P567644" s="83"/>
    </row>
    <row r="567645" spans="16:16" x14ac:dyDescent="0.3">
      <c r="P567645" s="83"/>
    </row>
    <row r="567646" spans="16:16" x14ac:dyDescent="0.3">
      <c r="P567646" s="83"/>
    </row>
    <row r="567647" spans="16:16" x14ac:dyDescent="0.3">
      <c r="P567647" s="83"/>
    </row>
    <row r="567648" spans="16:16" x14ac:dyDescent="0.3">
      <c r="P567648" s="83"/>
    </row>
    <row r="567649" spans="16:16" x14ac:dyDescent="0.3">
      <c r="P567649" s="83"/>
    </row>
    <row r="567650" spans="16:16" x14ac:dyDescent="0.3">
      <c r="P567650" s="83"/>
    </row>
    <row r="567651" spans="16:16" x14ac:dyDescent="0.3">
      <c r="P567651" s="83"/>
    </row>
    <row r="567652" spans="16:16" x14ac:dyDescent="0.3">
      <c r="P567652" s="83"/>
    </row>
    <row r="567653" spans="16:16" x14ac:dyDescent="0.3">
      <c r="P567653" s="83"/>
    </row>
    <row r="567654" spans="16:16" x14ac:dyDescent="0.3">
      <c r="P567654" s="83"/>
    </row>
    <row r="567655" spans="16:16" x14ac:dyDescent="0.3">
      <c r="P567655" s="83"/>
    </row>
    <row r="567656" spans="16:16" x14ac:dyDescent="0.3">
      <c r="P567656" s="83"/>
    </row>
    <row r="567657" spans="16:16" x14ac:dyDescent="0.3">
      <c r="P567657" s="83"/>
    </row>
    <row r="567658" spans="16:16" x14ac:dyDescent="0.3">
      <c r="P567658" s="83"/>
    </row>
    <row r="567659" spans="16:16" x14ac:dyDescent="0.3">
      <c r="P567659" s="83"/>
    </row>
    <row r="567660" spans="16:16" x14ac:dyDescent="0.3">
      <c r="P567660" s="83"/>
    </row>
    <row r="567661" spans="16:16" x14ac:dyDescent="0.3">
      <c r="P567661" s="83"/>
    </row>
    <row r="567662" spans="16:16" x14ac:dyDescent="0.3">
      <c r="P567662" s="83"/>
    </row>
    <row r="567663" spans="16:16" x14ac:dyDescent="0.3">
      <c r="P567663" s="83"/>
    </row>
    <row r="567664" spans="16:16" x14ac:dyDescent="0.3">
      <c r="P567664" s="83"/>
    </row>
    <row r="567665" spans="16:16" x14ac:dyDescent="0.3">
      <c r="P567665" s="83"/>
    </row>
    <row r="567666" spans="16:16" x14ac:dyDescent="0.3">
      <c r="P567666" s="83"/>
    </row>
    <row r="567667" spans="16:16" x14ac:dyDescent="0.3">
      <c r="P567667" s="83"/>
    </row>
    <row r="567668" spans="16:16" x14ac:dyDescent="0.3">
      <c r="P567668" s="83"/>
    </row>
    <row r="567669" spans="16:16" x14ac:dyDescent="0.3">
      <c r="P567669" s="83"/>
    </row>
    <row r="567670" spans="16:16" x14ac:dyDescent="0.3">
      <c r="P567670" s="83"/>
    </row>
    <row r="567671" spans="16:16" x14ac:dyDescent="0.3">
      <c r="P567671" s="83"/>
    </row>
    <row r="567672" spans="16:16" x14ac:dyDescent="0.3">
      <c r="P567672" s="83"/>
    </row>
    <row r="567673" spans="16:16" x14ac:dyDescent="0.3">
      <c r="P567673" s="83"/>
    </row>
    <row r="567674" spans="16:16" x14ac:dyDescent="0.3">
      <c r="P567674" s="83"/>
    </row>
    <row r="567675" spans="16:16" x14ac:dyDescent="0.3">
      <c r="P567675" s="83"/>
    </row>
    <row r="567676" spans="16:16" x14ac:dyDescent="0.3">
      <c r="P567676" s="83"/>
    </row>
    <row r="567677" spans="16:16" x14ac:dyDescent="0.3">
      <c r="P567677" s="83"/>
    </row>
    <row r="567678" spans="16:16" x14ac:dyDescent="0.3">
      <c r="P567678" s="83"/>
    </row>
    <row r="567679" spans="16:16" x14ac:dyDescent="0.3">
      <c r="P567679" s="83"/>
    </row>
    <row r="567680" spans="16:16" x14ac:dyDescent="0.3">
      <c r="P567680" s="83"/>
    </row>
    <row r="567681" spans="16:16" x14ac:dyDescent="0.3">
      <c r="P567681" s="83"/>
    </row>
    <row r="567682" spans="16:16" x14ac:dyDescent="0.3">
      <c r="P567682" s="83"/>
    </row>
    <row r="567683" spans="16:16" x14ac:dyDescent="0.3">
      <c r="P567683" s="83"/>
    </row>
    <row r="567684" spans="16:16" x14ac:dyDescent="0.3">
      <c r="P567684" s="83"/>
    </row>
    <row r="567685" spans="16:16" x14ac:dyDescent="0.3">
      <c r="P567685" s="83"/>
    </row>
    <row r="567686" spans="16:16" x14ac:dyDescent="0.3">
      <c r="P567686" s="83"/>
    </row>
    <row r="567687" spans="16:16" x14ac:dyDescent="0.3">
      <c r="P567687" s="83"/>
    </row>
    <row r="567688" spans="16:16" x14ac:dyDescent="0.3">
      <c r="P567688" s="83"/>
    </row>
    <row r="567689" spans="16:16" x14ac:dyDescent="0.3">
      <c r="P567689" s="83"/>
    </row>
    <row r="567690" spans="16:16" x14ac:dyDescent="0.3">
      <c r="P567690" s="83"/>
    </row>
    <row r="567691" spans="16:16" x14ac:dyDescent="0.3">
      <c r="P567691" s="83"/>
    </row>
    <row r="567692" spans="16:16" x14ac:dyDescent="0.3">
      <c r="P567692" s="83"/>
    </row>
    <row r="567693" spans="16:16" x14ac:dyDescent="0.3">
      <c r="P567693" s="83"/>
    </row>
    <row r="567694" spans="16:16" x14ac:dyDescent="0.3">
      <c r="P567694" s="83"/>
    </row>
    <row r="567695" spans="16:16" x14ac:dyDescent="0.3">
      <c r="P567695" s="83"/>
    </row>
    <row r="567696" spans="16:16" x14ac:dyDescent="0.3">
      <c r="P567696" s="83"/>
    </row>
    <row r="567697" spans="16:16" x14ac:dyDescent="0.3">
      <c r="P567697" s="83"/>
    </row>
    <row r="567698" spans="16:16" x14ac:dyDescent="0.3">
      <c r="P567698" s="83"/>
    </row>
    <row r="567699" spans="16:16" x14ac:dyDescent="0.3">
      <c r="P567699" s="83"/>
    </row>
    <row r="567700" spans="16:16" x14ac:dyDescent="0.3">
      <c r="P567700" s="83"/>
    </row>
    <row r="567701" spans="16:16" x14ac:dyDescent="0.3">
      <c r="P567701" s="83"/>
    </row>
    <row r="567702" spans="16:16" x14ac:dyDescent="0.3">
      <c r="P567702" s="83"/>
    </row>
    <row r="567703" spans="16:16" x14ac:dyDescent="0.3">
      <c r="P567703" s="83"/>
    </row>
    <row r="567704" spans="16:16" x14ac:dyDescent="0.3">
      <c r="P567704" s="83"/>
    </row>
    <row r="567705" spans="16:16" x14ac:dyDescent="0.3">
      <c r="P567705" s="83"/>
    </row>
    <row r="567706" spans="16:16" x14ac:dyDescent="0.3">
      <c r="P567706" s="83"/>
    </row>
    <row r="567707" spans="16:16" x14ac:dyDescent="0.3">
      <c r="P567707" s="83"/>
    </row>
    <row r="567708" spans="16:16" x14ac:dyDescent="0.3">
      <c r="P567708" s="83"/>
    </row>
    <row r="567709" spans="16:16" x14ac:dyDescent="0.3">
      <c r="P567709" s="83"/>
    </row>
    <row r="567710" spans="16:16" x14ac:dyDescent="0.3">
      <c r="P567710" s="83"/>
    </row>
    <row r="567711" spans="16:16" x14ac:dyDescent="0.3">
      <c r="P567711" s="83"/>
    </row>
    <row r="567712" spans="16:16" x14ac:dyDescent="0.3">
      <c r="P567712" s="83"/>
    </row>
    <row r="567713" spans="16:16" x14ac:dyDescent="0.3">
      <c r="P567713" s="83"/>
    </row>
    <row r="567714" spans="16:16" x14ac:dyDescent="0.3">
      <c r="P567714" s="83"/>
    </row>
    <row r="567715" spans="16:16" x14ac:dyDescent="0.3">
      <c r="P567715" s="83"/>
    </row>
    <row r="567716" spans="16:16" x14ac:dyDescent="0.3">
      <c r="P567716" s="83"/>
    </row>
    <row r="567717" spans="16:16" x14ac:dyDescent="0.3">
      <c r="P567717" s="83"/>
    </row>
    <row r="567718" spans="16:16" x14ac:dyDescent="0.3">
      <c r="P567718" s="83"/>
    </row>
    <row r="567719" spans="16:16" x14ac:dyDescent="0.3">
      <c r="P567719" s="83"/>
    </row>
    <row r="567720" spans="16:16" x14ac:dyDescent="0.3">
      <c r="P567720" s="83"/>
    </row>
    <row r="567721" spans="16:16" x14ac:dyDescent="0.3">
      <c r="P567721" s="83"/>
    </row>
    <row r="567722" spans="16:16" x14ac:dyDescent="0.3">
      <c r="P567722" s="83"/>
    </row>
    <row r="567723" spans="16:16" x14ac:dyDescent="0.3">
      <c r="P567723" s="83"/>
    </row>
    <row r="567724" spans="16:16" x14ac:dyDescent="0.3">
      <c r="P567724" s="83"/>
    </row>
    <row r="567725" spans="16:16" x14ac:dyDescent="0.3">
      <c r="P567725" s="83"/>
    </row>
    <row r="567726" spans="16:16" x14ac:dyDescent="0.3">
      <c r="P567726" s="83"/>
    </row>
    <row r="567727" spans="16:16" x14ac:dyDescent="0.3">
      <c r="P567727" s="83"/>
    </row>
    <row r="567728" spans="16:16" x14ac:dyDescent="0.3">
      <c r="P567728" s="83"/>
    </row>
    <row r="567729" spans="16:16" x14ac:dyDescent="0.3">
      <c r="P567729" s="83"/>
    </row>
    <row r="567730" spans="16:16" x14ac:dyDescent="0.3">
      <c r="P567730" s="83"/>
    </row>
    <row r="567731" spans="16:16" x14ac:dyDescent="0.3">
      <c r="P567731" s="83"/>
    </row>
    <row r="567732" spans="16:16" x14ac:dyDescent="0.3">
      <c r="P567732" s="83"/>
    </row>
    <row r="567733" spans="16:16" x14ac:dyDescent="0.3">
      <c r="P567733" s="83"/>
    </row>
    <row r="567734" spans="16:16" x14ac:dyDescent="0.3">
      <c r="P567734" s="83"/>
    </row>
    <row r="567735" spans="16:16" x14ac:dyDescent="0.3">
      <c r="P567735" s="83"/>
    </row>
    <row r="567736" spans="16:16" x14ac:dyDescent="0.3">
      <c r="P567736" s="83"/>
    </row>
    <row r="567737" spans="16:16" x14ac:dyDescent="0.3">
      <c r="P567737" s="83"/>
    </row>
    <row r="567738" spans="16:16" x14ac:dyDescent="0.3">
      <c r="P567738" s="83"/>
    </row>
    <row r="567739" spans="16:16" x14ac:dyDescent="0.3">
      <c r="P567739" s="83"/>
    </row>
    <row r="567740" spans="16:16" x14ac:dyDescent="0.3">
      <c r="P567740" s="83"/>
    </row>
    <row r="567741" spans="16:16" x14ac:dyDescent="0.3">
      <c r="P567741" s="83"/>
    </row>
    <row r="567742" spans="16:16" x14ac:dyDescent="0.3">
      <c r="P567742" s="83"/>
    </row>
    <row r="567743" spans="16:16" x14ac:dyDescent="0.3">
      <c r="P567743" s="83"/>
    </row>
    <row r="567744" spans="16:16" x14ac:dyDescent="0.3">
      <c r="P567744" s="83"/>
    </row>
    <row r="567745" spans="16:16" x14ac:dyDescent="0.3">
      <c r="P567745" s="83"/>
    </row>
    <row r="567746" spans="16:16" x14ac:dyDescent="0.3">
      <c r="P567746" s="83"/>
    </row>
    <row r="567747" spans="16:16" x14ac:dyDescent="0.3">
      <c r="P567747" s="83"/>
    </row>
    <row r="567748" spans="16:16" x14ac:dyDescent="0.3">
      <c r="P567748" s="83"/>
    </row>
    <row r="567749" spans="16:16" x14ac:dyDescent="0.3">
      <c r="P567749" s="83"/>
    </row>
    <row r="567750" spans="16:16" x14ac:dyDescent="0.3">
      <c r="P567750" s="83"/>
    </row>
    <row r="567751" spans="16:16" x14ac:dyDescent="0.3">
      <c r="P567751" s="83"/>
    </row>
    <row r="567752" spans="16:16" x14ac:dyDescent="0.3">
      <c r="P567752" s="83"/>
    </row>
    <row r="567753" spans="16:16" x14ac:dyDescent="0.3">
      <c r="P567753" s="83"/>
    </row>
    <row r="567754" spans="16:16" x14ac:dyDescent="0.3">
      <c r="P567754" s="83"/>
    </row>
    <row r="567755" spans="16:16" x14ac:dyDescent="0.3">
      <c r="P567755" s="83"/>
    </row>
    <row r="567756" spans="16:16" x14ac:dyDescent="0.3">
      <c r="P567756" s="83"/>
    </row>
    <row r="567757" spans="16:16" x14ac:dyDescent="0.3">
      <c r="P567757" s="83"/>
    </row>
    <row r="567758" spans="16:16" x14ac:dyDescent="0.3">
      <c r="P567758" s="83"/>
    </row>
    <row r="567759" spans="16:16" x14ac:dyDescent="0.3">
      <c r="P567759" s="83"/>
    </row>
    <row r="567760" spans="16:16" x14ac:dyDescent="0.3">
      <c r="P567760" s="83"/>
    </row>
    <row r="567761" spans="16:16" x14ac:dyDescent="0.3">
      <c r="P567761" s="83"/>
    </row>
    <row r="567762" spans="16:16" x14ac:dyDescent="0.3">
      <c r="P567762" s="83"/>
    </row>
    <row r="567763" spans="16:16" x14ac:dyDescent="0.3">
      <c r="P567763" s="83"/>
    </row>
    <row r="567764" spans="16:16" x14ac:dyDescent="0.3">
      <c r="P567764" s="83"/>
    </row>
    <row r="567765" spans="16:16" x14ac:dyDescent="0.3">
      <c r="P567765" s="83"/>
    </row>
    <row r="567766" spans="16:16" x14ac:dyDescent="0.3">
      <c r="P567766" s="83"/>
    </row>
    <row r="567767" spans="16:16" x14ac:dyDescent="0.3">
      <c r="P567767" s="83"/>
    </row>
    <row r="567768" spans="16:16" x14ac:dyDescent="0.3">
      <c r="P567768" s="83"/>
    </row>
    <row r="567769" spans="16:16" x14ac:dyDescent="0.3">
      <c r="P567769" s="83"/>
    </row>
    <row r="567770" spans="16:16" x14ac:dyDescent="0.3">
      <c r="P567770" s="83"/>
    </row>
    <row r="567771" spans="16:16" x14ac:dyDescent="0.3">
      <c r="P567771" s="83"/>
    </row>
    <row r="567772" spans="16:16" x14ac:dyDescent="0.3">
      <c r="P567772" s="83"/>
    </row>
    <row r="567773" spans="16:16" x14ac:dyDescent="0.3">
      <c r="P567773" s="83"/>
    </row>
    <row r="567774" spans="16:16" x14ac:dyDescent="0.3">
      <c r="P567774" s="83"/>
    </row>
    <row r="567775" spans="16:16" x14ac:dyDescent="0.3">
      <c r="P567775" s="83"/>
    </row>
    <row r="567776" spans="16:16" x14ac:dyDescent="0.3">
      <c r="P567776" s="83"/>
    </row>
    <row r="567777" spans="16:16" x14ac:dyDescent="0.3">
      <c r="P567777" s="83"/>
    </row>
    <row r="567778" spans="16:16" x14ac:dyDescent="0.3">
      <c r="P567778" s="83"/>
    </row>
    <row r="567779" spans="16:16" x14ac:dyDescent="0.3">
      <c r="P567779" s="83"/>
    </row>
    <row r="567780" spans="16:16" x14ac:dyDescent="0.3">
      <c r="P567780" s="83"/>
    </row>
    <row r="567781" spans="16:16" x14ac:dyDescent="0.3">
      <c r="P567781" s="83"/>
    </row>
    <row r="567782" spans="16:16" x14ac:dyDescent="0.3">
      <c r="P567782" s="83"/>
    </row>
    <row r="567783" spans="16:16" x14ac:dyDescent="0.3">
      <c r="P567783" s="83"/>
    </row>
    <row r="567784" spans="16:16" x14ac:dyDescent="0.3">
      <c r="P567784" s="83"/>
    </row>
    <row r="567785" spans="16:16" x14ac:dyDescent="0.3">
      <c r="P567785" s="83"/>
    </row>
    <row r="567786" spans="16:16" x14ac:dyDescent="0.3">
      <c r="P567786" s="83"/>
    </row>
    <row r="567787" spans="16:16" x14ac:dyDescent="0.3">
      <c r="P567787" s="83"/>
    </row>
    <row r="567788" spans="16:16" x14ac:dyDescent="0.3">
      <c r="P567788" s="83"/>
    </row>
    <row r="567789" spans="16:16" x14ac:dyDescent="0.3">
      <c r="P567789" s="83"/>
    </row>
    <row r="567790" spans="16:16" x14ac:dyDescent="0.3">
      <c r="P567790" s="83"/>
    </row>
    <row r="567791" spans="16:16" x14ac:dyDescent="0.3">
      <c r="P567791" s="83"/>
    </row>
    <row r="567792" spans="16:16" x14ac:dyDescent="0.3">
      <c r="P567792" s="83"/>
    </row>
    <row r="567793" spans="16:16" x14ac:dyDescent="0.3">
      <c r="P567793" s="83"/>
    </row>
    <row r="567794" spans="16:16" x14ac:dyDescent="0.3">
      <c r="P567794" s="83"/>
    </row>
    <row r="567795" spans="16:16" x14ac:dyDescent="0.3">
      <c r="P567795" s="83"/>
    </row>
    <row r="567796" spans="16:16" x14ac:dyDescent="0.3">
      <c r="P567796" s="83"/>
    </row>
    <row r="567797" spans="16:16" x14ac:dyDescent="0.3">
      <c r="P567797" s="83"/>
    </row>
    <row r="567798" spans="16:16" x14ac:dyDescent="0.3">
      <c r="P567798" s="83"/>
    </row>
    <row r="567799" spans="16:16" x14ac:dyDescent="0.3">
      <c r="P567799" s="83"/>
    </row>
    <row r="567800" spans="16:16" x14ac:dyDescent="0.3">
      <c r="P567800" s="83"/>
    </row>
    <row r="567801" spans="16:16" x14ac:dyDescent="0.3">
      <c r="P567801" s="83"/>
    </row>
    <row r="567802" spans="16:16" x14ac:dyDescent="0.3">
      <c r="P567802" s="83"/>
    </row>
    <row r="567803" spans="16:16" x14ac:dyDescent="0.3">
      <c r="P567803" s="83"/>
    </row>
    <row r="567804" spans="16:16" x14ac:dyDescent="0.3">
      <c r="P567804" s="83"/>
    </row>
    <row r="567805" spans="16:16" x14ac:dyDescent="0.3">
      <c r="P567805" s="83"/>
    </row>
    <row r="567806" spans="16:16" x14ac:dyDescent="0.3">
      <c r="P567806" s="83"/>
    </row>
    <row r="567807" spans="16:16" x14ac:dyDescent="0.3">
      <c r="P567807" s="83"/>
    </row>
    <row r="567808" spans="16:16" x14ac:dyDescent="0.3">
      <c r="P567808" s="83"/>
    </row>
    <row r="567809" spans="16:16" x14ac:dyDescent="0.3">
      <c r="P567809" s="83"/>
    </row>
    <row r="567810" spans="16:16" x14ac:dyDescent="0.3">
      <c r="P567810" s="83"/>
    </row>
    <row r="567811" spans="16:16" x14ac:dyDescent="0.3">
      <c r="P567811" s="83"/>
    </row>
    <row r="567812" spans="16:16" x14ac:dyDescent="0.3">
      <c r="P567812" s="83"/>
    </row>
    <row r="567813" spans="16:16" x14ac:dyDescent="0.3">
      <c r="P567813" s="83"/>
    </row>
    <row r="567814" spans="16:16" x14ac:dyDescent="0.3">
      <c r="P567814" s="83"/>
    </row>
    <row r="567815" spans="16:16" x14ac:dyDescent="0.3">
      <c r="P567815" s="83"/>
    </row>
    <row r="567816" spans="16:16" x14ac:dyDescent="0.3">
      <c r="P567816" s="83"/>
    </row>
    <row r="567817" spans="16:16" x14ac:dyDescent="0.3">
      <c r="P567817" s="83"/>
    </row>
    <row r="567818" spans="16:16" x14ac:dyDescent="0.3">
      <c r="P567818" s="83"/>
    </row>
    <row r="567819" spans="16:16" x14ac:dyDescent="0.3">
      <c r="P567819" s="83"/>
    </row>
    <row r="567820" spans="16:16" x14ac:dyDescent="0.3">
      <c r="P567820" s="83"/>
    </row>
    <row r="567821" spans="16:16" x14ac:dyDescent="0.3">
      <c r="P567821" s="83"/>
    </row>
    <row r="567822" spans="16:16" x14ac:dyDescent="0.3">
      <c r="P567822" s="83"/>
    </row>
    <row r="567823" spans="16:16" x14ac:dyDescent="0.3">
      <c r="P567823" s="83"/>
    </row>
    <row r="567824" spans="16:16" x14ac:dyDescent="0.3">
      <c r="P567824" s="83"/>
    </row>
    <row r="567825" spans="16:16" x14ac:dyDescent="0.3">
      <c r="P567825" s="83"/>
    </row>
    <row r="567826" spans="16:16" x14ac:dyDescent="0.3">
      <c r="P567826" s="83"/>
    </row>
    <row r="567827" spans="16:16" x14ac:dyDescent="0.3">
      <c r="P567827" s="83"/>
    </row>
    <row r="567828" spans="16:16" x14ac:dyDescent="0.3">
      <c r="P567828" s="83"/>
    </row>
    <row r="567829" spans="16:16" x14ac:dyDescent="0.3">
      <c r="P567829" s="83"/>
    </row>
    <row r="567830" spans="16:16" x14ac:dyDescent="0.3">
      <c r="P567830" s="83"/>
    </row>
    <row r="567831" spans="16:16" x14ac:dyDescent="0.3">
      <c r="P567831" s="83"/>
    </row>
    <row r="567832" spans="16:16" x14ac:dyDescent="0.3">
      <c r="P567832" s="83"/>
    </row>
    <row r="567833" spans="16:16" x14ac:dyDescent="0.3">
      <c r="P567833" s="83"/>
    </row>
    <row r="567834" spans="16:16" x14ac:dyDescent="0.3">
      <c r="P567834" s="83"/>
    </row>
    <row r="567835" spans="16:16" x14ac:dyDescent="0.3">
      <c r="P567835" s="83"/>
    </row>
    <row r="567836" spans="16:16" x14ac:dyDescent="0.3">
      <c r="P567836" s="83"/>
    </row>
    <row r="567837" spans="16:16" x14ac:dyDescent="0.3">
      <c r="P567837" s="83"/>
    </row>
    <row r="567838" spans="16:16" x14ac:dyDescent="0.3">
      <c r="P567838" s="83"/>
    </row>
    <row r="567839" spans="16:16" x14ac:dyDescent="0.3">
      <c r="P567839" s="83"/>
    </row>
    <row r="567840" spans="16:16" x14ac:dyDescent="0.3">
      <c r="P567840" s="83"/>
    </row>
    <row r="567841" spans="16:16" x14ac:dyDescent="0.3">
      <c r="P567841" s="83"/>
    </row>
    <row r="567842" spans="16:16" x14ac:dyDescent="0.3">
      <c r="P567842" s="83"/>
    </row>
    <row r="567843" spans="16:16" x14ac:dyDescent="0.3">
      <c r="P567843" s="83"/>
    </row>
    <row r="567844" spans="16:16" x14ac:dyDescent="0.3">
      <c r="P567844" s="83"/>
    </row>
    <row r="567845" spans="16:16" x14ac:dyDescent="0.3">
      <c r="P567845" s="83"/>
    </row>
    <row r="567846" spans="16:16" x14ac:dyDescent="0.3">
      <c r="P567846" s="83"/>
    </row>
    <row r="567847" spans="16:16" x14ac:dyDescent="0.3">
      <c r="P567847" s="83"/>
    </row>
    <row r="567848" spans="16:16" x14ac:dyDescent="0.3">
      <c r="P567848" s="83"/>
    </row>
    <row r="567849" spans="16:16" x14ac:dyDescent="0.3">
      <c r="P567849" s="83"/>
    </row>
    <row r="567850" spans="16:16" x14ac:dyDescent="0.3">
      <c r="P567850" s="83"/>
    </row>
    <row r="567851" spans="16:16" x14ac:dyDescent="0.3">
      <c r="P567851" s="83"/>
    </row>
    <row r="567852" spans="16:16" x14ac:dyDescent="0.3">
      <c r="P567852" s="83"/>
    </row>
    <row r="567853" spans="16:16" x14ac:dyDescent="0.3">
      <c r="P567853" s="83"/>
    </row>
    <row r="567854" spans="16:16" x14ac:dyDescent="0.3">
      <c r="P567854" s="83"/>
    </row>
    <row r="567855" spans="16:16" x14ac:dyDescent="0.3">
      <c r="P567855" s="83"/>
    </row>
    <row r="567856" spans="16:16" x14ac:dyDescent="0.3">
      <c r="P567856" s="83"/>
    </row>
    <row r="567857" spans="16:16" x14ac:dyDescent="0.3">
      <c r="P567857" s="83"/>
    </row>
    <row r="567858" spans="16:16" x14ac:dyDescent="0.3">
      <c r="P567858" s="83"/>
    </row>
    <row r="567859" spans="16:16" x14ac:dyDescent="0.3">
      <c r="P567859" s="83"/>
    </row>
    <row r="567860" spans="16:16" x14ac:dyDescent="0.3">
      <c r="P567860" s="83"/>
    </row>
    <row r="567861" spans="16:16" x14ac:dyDescent="0.3">
      <c r="P567861" s="83"/>
    </row>
    <row r="567862" spans="16:16" x14ac:dyDescent="0.3">
      <c r="P567862" s="83"/>
    </row>
    <row r="567863" spans="16:16" x14ac:dyDescent="0.3">
      <c r="P567863" s="83"/>
    </row>
    <row r="567864" spans="16:16" x14ac:dyDescent="0.3">
      <c r="P567864" s="83"/>
    </row>
    <row r="567865" spans="16:16" x14ac:dyDescent="0.3">
      <c r="P567865" s="83"/>
    </row>
    <row r="567866" spans="16:16" x14ac:dyDescent="0.3">
      <c r="P567866" s="83"/>
    </row>
    <row r="567867" spans="16:16" x14ac:dyDescent="0.3">
      <c r="P567867" s="83"/>
    </row>
    <row r="567868" spans="16:16" x14ac:dyDescent="0.3">
      <c r="P567868" s="83"/>
    </row>
    <row r="567869" spans="16:16" x14ac:dyDescent="0.3">
      <c r="P567869" s="83"/>
    </row>
    <row r="567870" spans="16:16" x14ac:dyDescent="0.3">
      <c r="P567870" s="83"/>
    </row>
    <row r="567871" spans="16:16" x14ac:dyDescent="0.3">
      <c r="P567871" s="83"/>
    </row>
    <row r="567872" spans="16:16" x14ac:dyDescent="0.3">
      <c r="P567872" s="83"/>
    </row>
    <row r="567873" spans="16:16" x14ac:dyDescent="0.3">
      <c r="P567873" s="83"/>
    </row>
    <row r="567874" spans="16:16" x14ac:dyDescent="0.3">
      <c r="P567874" s="83"/>
    </row>
    <row r="567875" spans="16:16" x14ac:dyDescent="0.3">
      <c r="P567875" s="83"/>
    </row>
    <row r="567876" spans="16:16" x14ac:dyDescent="0.3">
      <c r="P567876" s="83"/>
    </row>
    <row r="567877" spans="16:16" x14ac:dyDescent="0.3">
      <c r="P567877" s="83"/>
    </row>
    <row r="567878" spans="16:16" x14ac:dyDescent="0.3">
      <c r="P567878" s="83"/>
    </row>
    <row r="567879" spans="16:16" x14ac:dyDescent="0.3">
      <c r="P567879" s="83"/>
    </row>
    <row r="567880" spans="16:16" x14ac:dyDescent="0.3">
      <c r="P567880" s="83"/>
    </row>
    <row r="567881" spans="16:16" x14ac:dyDescent="0.3">
      <c r="P567881" s="83"/>
    </row>
    <row r="567882" spans="16:16" x14ac:dyDescent="0.3">
      <c r="P567882" s="83"/>
    </row>
    <row r="567883" spans="16:16" x14ac:dyDescent="0.3">
      <c r="P567883" s="83"/>
    </row>
    <row r="567884" spans="16:16" x14ac:dyDescent="0.3">
      <c r="P567884" s="83"/>
    </row>
    <row r="567885" spans="16:16" x14ac:dyDescent="0.3">
      <c r="P567885" s="83"/>
    </row>
    <row r="567886" spans="16:16" x14ac:dyDescent="0.3">
      <c r="P567886" s="83"/>
    </row>
    <row r="567887" spans="16:16" x14ac:dyDescent="0.3">
      <c r="P567887" s="83"/>
    </row>
    <row r="567888" spans="16:16" x14ac:dyDescent="0.3">
      <c r="P567888" s="83"/>
    </row>
    <row r="567889" spans="16:16" x14ac:dyDescent="0.3">
      <c r="P567889" s="83"/>
    </row>
    <row r="567890" spans="16:16" x14ac:dyDescent="0.3">
      <c r="P567890" s="83"/>
    </row>
    <row r="567891" spans="16:16" x14ac:dyDescent="0.3">
      <c r="P567891" s="83"/>
    </row>
    <row r="567892" spans="16:16" x14ac:dyDescent="0.3">
      <c r="P567892" s="83"/>
    </row>
    <row r="567893" spans="16:16" x14ac:dyDescent="0.3">
      <c r="P567893" s="83"/>
    </row>
    <row r="567894" spans="16:16" x14ac:dyDescent="0.3">
      <c r="P567894" s="83"/>
    </row>
    <row r="567895" spans="16:16" x14ac:dyDescent="0.3">
      <c r="P567895" s="83"/>
    </row>
    <row r="567896" spans="16:16" x14ac:dyDescent="0.3">
      <c r="P567896" s="83"/>
    </row>
    <row r="567897" spans="16:16" x14ac:dyDescent="0.3">
      <c r="P567897" s="83"/>
    </row>
    <row r="567898" spans="16:16" x14ac:dyDescent="0.3">
      <c r="P567898" s="83"/>
    </row>
    <row r="567899" spans="16:16" x14ac:dyDescent="0.3">
      <c r="P567899" s="83"/>
    </row>
    <row r="567900" spans="16:16" x14ac:dyDescent="0.3">
      <c r="P567900" s="83"/>
    </row>
    <row r="567901" spans="16:16" x14ac:dyDescent="0.3">
      <c r="P567901" s="83"/>
    </row>
    <row r="567902" spans="16:16" x14ac:dyDescent="0.3">
      <c r="P567902" s="83"/>
    </row>
    <row r="567903" spans="16:16" x14ac:dyDescent="0.3">
      <c r="P567903" s="83"/>
    </row>
    <row r="567904" spans="16:16" x14ac:dyDescent="0.3">
      <c r="P567904" s="83"/>
    </row>
    <row r="567905" spans="16:16" x14ac:dyDescent="0.3">
      <c r="P567905" s="83"/>
    </row>
    <row r="567906" spans="16:16" x14ac:dyDescent="0.3">
      <c r="P567906" s="83"/>
    </row>
    <row r="567907" spans="16:16" x14ac:dyDescent="0.3">
      <c r="P567907" s="83"/>
    </row>
    <row r="567908" spans="16:16" x14ac:dyDescent="0.3">
      <c r="P567908" s="83"/>
    </row>
    <row r="567909" spans="16:16" x14ac:dyDescent="0.3">
      <c r="P567909" s="83"/>
    </row>
    <row r="567910" spans="16:16" x14ac:dyDescent="0.3">
      <c r="P567910" s="83"/>
    </row>
    <row r="567911" spans="16:16" x14ac:dyDescent="0.3">
      <c r="P567911" s="83"/>
    </row>
    <row r="567912" spans="16:16" x14ac:dyDescent="0.3">
      <c r="P567912" s="83"/>
    </row>
    <row r="567913" spans="16:16" x14ac:dyDescent="0.3">
      <c r="P567913" s="83"/>
    </row>
    <row r="567914" spans="16:16" x14ac:dyDescent="0.3">
      <c r="P567914" s="83"/>
    </row>
    <row r="567915" spans="16:16" x14ac:dyDescent="0.3">
      <c r="P567915" s="83"/>
    </row>
    <row r="567916" spans="16:16" x14ac:dyDescent="0.3">
      <c r="P567916" s="83"/>
    </row>
    <row r="567917" spans="16:16" x14ac:dyDescent="0.3">
      <c r="P567917" s="83"/>
    </row>
    <row r="567918" spans="16:16" x14ac:dyDescent="0.3">
      <c r="P567918" s="83"/>
    </row>
    <row r="567919" spans="16:16" x14ac:dyDescent="0.3">
      <c r="P567919" s="83"/>
    </row>
    <row r="567920" spans="16:16" x14ac:dyDescent="0.3">
      <c r="P567920" s="83"/>
    </row>
    <row r="567921" spans="16:16" x14ac:dyDescent="0.3">
      <c r="P567921" s="83"/>
    </row>
    <row r="567922" spans="16:16" x14ac:dyDescent="0.3">
      <c r="P567922" s="83"/>
    </row>
    <row r="567923" spans="16:16" x14ac:dyDescent="0.3">
      <c r="P567923" s="83"/>
    </row>
    <row r="567924" spans="16:16" x14ac:dyDescent="0.3">
      <c r="P567924" s="83"/>
    </row>
    <row r="567925" spans="16:16" x14ac:dyDescent="0.3">
      <c r="P567925" s="83"/>
    </row>
    <row r="567926" spans="16:16" x14ac:dyDescent="0.3">
      <c r="P567926" s="83"/>
    </row>
    <row r="567927" spans="16:16" x14ac:dyDescent="0.3">
      <c r="P567927" s="83"/>
    </row>
    <row r="567928" spans="16:16" x14ac:dyDescent="0.3">
      <c r="P567928" s="83"/>
    </row>
    <row r="567929" spans="16:16" x14ac:dyDescent="0.3">
      <c r="P567929" s="83"/>
    </row>
    <row r="567930" spans="16:16" x14ac:dyDescent="0.3">
      <c r="P567930" s="83"/>
    </row>
    <row r="567931" spans="16:16" x14ac:dyDescent="0.3">
      <c r="P567931" s="83"/>
    </row>
    <row r="567932" spans="16:16" x14ac:dyDescent="0.3">
      <c r="P567932" s="83"/>
    </row>
    <row r="567933" spans="16:16" x14ac:dyDescent="0.3">
      <c r="P567933" s="83"/>
    </row>
    <row r="567934" spans="16:16" x14ac:dyDescent="0.3">
      <c r="P567934" s="83"/>
    </row>
    <row r="567935" spans="16:16" x14ac:dyDescent="0.3">
      <c r="P567935" s="83"/>
    </row>
    <row r="567936" spans="16:16" x14ac:dyDescent="0.3">
      <c r="P567936" s="83"/>
    </row>
    <row r="567937" spans="16:16" x14ac:dyDescent="0.3">
      <c r="P567937" s="83"/>
    </row>
    <row r="567938" spans="16:16" x14ac:dyDescent="0.3">
      <c r="P567938" s="83"/>
    </row>
    <row r="567939" spans="16:16" x14ac:dyDescent="0.3">
      <c r="P567939" s="83"/>
    </row>
    <row r="567940" spans="16:16" x14ac:dyDescent="0.3">
      <c r="P567940" s="83"/>
    </row>
    <row r="567941" spans="16:16" x14ac:dyDescent="0.3">
      <c r="P567941" s="83"/>
    </row>
    <row r="567942" spans="16:16" x14ac:dyDescent="0.3">
      <c r="P567942" s="83"/>
    </row>
    <row r="567943" spans="16:16" x14ac:dyDescent="0.3">
      <c r="P567943" s="83"/>
    </row>
    <row r="567944" spans="16:16" x14ac:dyDescent="0.3">
      <c r="P567944" s="83"/>
    </row>
    <row r="567945" spans="16:16" x14ac:dyDescent="0.3">
      <c r="P567945" s="83"/>
    </row>
    <row r="567946" spans="16:16" x14ac:dyDescent="0.3">
      <c r="P567946" s="83"/>
    </row>
    <row r="567947" spans="16:16" x14ac:dyDescent="0.3">
      <c r="P567947" s="83"/>
    </row>
    <row r="567948" spans="16:16" x14ac:dyDescent="0.3">
      <c r="P567948" s="83"/>
    </row>
    <row r="567949" spans="16:16" x14ac:dyDescent="0.3">
      <c r="P567949" s="83"/>
    </row>
    <row r="567950" spans="16:16" x14ac:dyDescent="0.3">
      <c r="P567950" s="83"/>
    </row>
    <row r="567951" spans="16:16" x14ac:dyDescent="0.3">
      <c r="P567951" s="83"/>
    </row>
    <row r="567952" spans="16:16" x14ac:dyDescent="0.3">
      <c r="P567952" s="83"/>
    </row>
    <row r="567953" spans="16:16" x14ac:dyDescent="0.3">
      <c r="P567953" s="83"/>
    </row>
    <row r="567954" spans="16:16" x14ac:dyDescent="0.3">
      <c r="P567954" s="83"/>
    </row>
    <row r="567955" spans="16:16" x14ac:dyDescent="0.3">
      <c r="P567955" s="83"/>
    </row>
    <row r="567956" spans="16:16" x14ac:dyDescent="0.3">
      <c r="P567956" s="83"/>
    </row>
    <row r="567957" spans="16:16" x14ac:dyDescent="0.3">
      <c r="P567957" s="83"/>
    </row>
    <row r="567958" spans="16:16" x14ac:dyDescent="0.3">
      <c r="P567958" s="83"/>
    </row>
    <row r="567959" spans="16:16" x14ac:dyDescent="0.3">
      <c r="P567959" s="83"/>
    </row>
    <row r="567960" spans="16:16" x14ac:dyDescent="0.3">
      <c r="P567960" s="83"/>
    </row>
    <row r="567961" spans="16:16" x14ac:dyDescent="0.3">
      <c r="P567961" s="83"/>
    </row>
    <row r="567962" spans="16:16" x14ac:dyDescent="0.3">
      <c r="P567962" s="83"/>
    </row>
    <row r="567963" spans="16:16" x14ac:dyDescent="0.3">
      <c r="P567963" s="83"/>
    </row>
    <row r="567964" spans="16:16" x14ac:dyDescent="0.3">
      <c r="P567964" s="83"/>
    </row>
    <row r="567965" spans="16:16" x14ac:dyDescent="0.3">
      <c r="P567965" s="83"/>
    </row>
    <row r="567966" spans="16:16" x14ac:dyDescent="0.3">
      <c r="P567966" s="83"/>
    </row>
    <row r="567967" spans="16:16" x14ac:dyDescent="0.3">
      <c r="P567967" s="83"/>
    </row>
    <row r="567968" spans="16:16" x14ac:dyDescent="0.3">
      <c r="P567968" s="83"/>
    </row>
    <row r="567969" spans="16:16" x14ac:dyDescent="0.3">
      <c r="P567969" s="83"/>
    </row>
    <row r="567970" spans="16:16" x14ac:dyDescent="0.3">
      <c r="P567970" s="83"/>
    </row>
    <row r="567971" spans="16:16" x14ac:dyDescent="0.3">
      <c r="P567971" s="83"/>
    </row>
    <row r="567972" spans="16:16" x14ac:dyDescent="0.3">
      <c r="P567972" s="83"/>
    </row>
    <row r="567973" spans="16:16" x14ac:dyDescent="0.3">
      <c r="P567973" s="83"/>
    </row>
    <row r="567974" spans="16:16" x14ac:dyDescent="0.3">
      <c r="P567974" s="83"/>
    </row>
    <row r="567975" spans="16:16" x14ac:dyDescent="0.3">
      <c r="P567975" s="83"/>
    </row>
    <row r="567976" spans="16:16" x14ac:dyDescent="0.3">
      <c r="P567976" s="83"/>
    </row>
    <row r="567977" spans="16:16" x14ac:dyDescent="0.3">
      <c r="P567977" s="83"/>
    </row>
    <row r="567978" spans="16:16" x14ac:dyDescent="0.3">
      <c r="P567978" s="83"/>
    </row>
    <row r="567979" spans="16:16" x14ac:dyDescent="0.3">
      <c r="P567979" s="83"/>
    </row>
    <row r="567980" spans="16:16" x14ac:dyDescent="0.3">
      <c r="P567980" s="83"/>
    </row>
    <row r="567981" spans="16:16" x14ac:dyDescent="0.3">
      <c r="P567981" s="83"/>
    </row>
    <row r="567982" spans="16:16" x14ac:dyDescent="0.3">
      <c r="P567982" s="83"/>
    </row>
    <row r="567983" spans="16:16" x14ac:dyDescent="0.3">
      <c r="P567983" s="83"/>
    </row>
    <row r="567984" spans="16:16" x14ac:dyDescent="0.3">
      <c r="P567984" s="83"/>
    </row>
    <row r="567985" spans="16:16" x14ac:dyDescent="0.3">
      <c r="P567985" s="83"/>
    </row>
    <row r="567986" spans="16:16" x14ac:dyDescent="0.3">
      <c r="P567986" s="83"/>
    </row>
    <row r="567987" spans="16:16" x14ac:dyDescent="0.3">
      <c r="P567987" s="83"/>
    </row>
    <row r="567988" spans="16:16" x14ac:dyDescent="0.3">
      <c r="P567988" s="83"/>
    </row>
    <row r="567989" spans="16:16" x14ac:dyDescent="0.3">
      <c r="P567989" s="83"/>
    </row>
    <row r="567990" spans="16:16" x14ac:dyDescent="0.3">
      <c r="P567990" s="83"/>
    </row>
    <row r="567991" spans="16:16" x14ac:dyDescent="0.3">
      <c r="P567991" s="83"/>
    </row>
    <row r="567992" spans="16:16" x14ac:dyDescent="0.3">
      <c r="P567992" s="83"/>
    </row>
    <row r="567993" spans="16:16" x14ac:dyDescent="0.3">
      <c r="P567993" s="83"/>
    </row>
    <row r="567994" spans="16:16" x14ac:dyDescent="0.3">
      <c r="P567994" s="83"/>
    </row>
    <row r="567995" spans="16:16" x14ac:dyDescent="0.3">
      <c r="P567995" s="83"/>
    </row>
    <row r="567996" spans="16:16" x14ac:dyDescent="0.3">
      <c r="P567996" s="83"/>
    </row>
    <row r="567997" spans="16:16" x14ac:dyDescent="0.3">
      <c r="P567997" s="83"/>
    </row>
    <row r="567998" spans="16:16" x14ac:dyDescent="0.3">
      <c r="P567998" s="83"/>
    </row>
    <row r="567999" spans="16:16" x14ac:dyDescent="0.3">
      <c r="P567999" s="83"/>
    </row>
    <row r="568000" spans="16:16" x14ac:dyDescent="0.3">
      <c r="P568000" s="83"/>
    </row>
    <row r="568001" spans="16:16" x14ac:dyDescent="0.3">
      <c r="P568001" s="83"/>
    </row>
    <row r="568002" spans="16:16" x14ac:dyDescent="0.3">
      <c r="P568002" s="83"/>
    </row>
    <row r="568003" spans="16:16" x14ac:dyDescent="0.3">
      <c r="P568003" s="83"/>
    </row>
    <row r="568004" spans="16:16" x14ac:dyDescent="0.3">
      <c r="P568004" s="83"/>
    </row>
    <row r="568005" spans="16:16" x14ac:dyDescent="0.3">
      <c r="P568005" s="83"/>
    </row>
    <row r="568006" spans="16:16" x14ac:dyDescent="0.3">
      <c r="P568006" s="83"/>
    </row>
    <row r="568007" spans="16:16" x14ac:dyDescent="0.3">
      <c r="P568007" s="83"/>
    </row>
    <row r="568008" spans="16:16" x14ac:dyDescent="0.3">
      <c r="P568008" s="83"/>
    </row>
    <row r="568009" spans="16:16" x14ac:dyDescent="0.3">
      <c r="P568009" s="83"/>
    </row>
    <row r="568010" spans="16:16" x14ac:dyDescent="0.3">
      <c r="P568010" s="83"/>
    </row>
    <row r="568011" spans="16:16" x14ac:dyDescent="0.3">
      <c r="P568011" s="83"/>
    </row>
    <row r="568012" spans="16:16" x14ac:dyDescent="0.3">
      <c r="P568012" s="83"/>
    </row>
    <row r="568013" spans="16:16" x14ac:dyDescent="0.3">
      <c r="P568013" s="83"/>
    </row>
    <row r="568014" spans="16:16" x14ac:dyDescent="0.3">
      <c r="P568014" s="83"/>
    </row>
    <row r="568015" spans="16:16" x14ac:dyDescent="0.3">
      <c r="P568015" s="83"/>
    </row>
    <row r="568016" spans="16:16" x14ac:dyDescent="0.3">
      <c r="P568016" s="83"/>
    </row>
    <row r="568017" spans="16:16" x14ac:dyDescent="0.3">
      <c r="P568017" s="83"/>
    </row>
    <row r="568018" spans="16:16" x14ac:dyDescent="0.3">
      <c r="P568018" s="83"/>
    </row>
    <row r="568019" spans="16:16" x14ac:dyDescent="0.3">
      <c r="P568019" s="83"/>
    </row>
    <row r="568020" spans="16:16" x14ac:dyDescent="0.3">
      <c r="P568020" s="83"/>
    </row>
    <row r="568021" spans="16:16" x14ac:dyDescent="0.3">
      <c r="P568021" s="83"/>
    </row>
    <row r="568022" spans="16:16" x14ac:dyDescent="0.3">
      <c r="P568022" s="83"/>
    </row>
    <row r="568023" spans="16:16" x14ac:dyDescent="0.3">
      <c r="P568023" s="83"/>
    </row>
    <row r="568024" spans="16:16" x14ac:dyDescent="0.3">
      <c r="P568024" s="83"/>
    </row>
    <row r="568025" spans="16:16" x14ac:dyDescent="0.3">
      <c r="P568025" s="83"/>
    </row>
    <row r="568026" spans="16:16" x14ac:dyDescent="0.3">
      <c r="P568026" s="83"/>
    </row>
    <row r="568027" spans="16:16" x14ac:dyDescent="0.3">
      <c r="P568027" s="83"/>
    </row>
    <row r="568028" spans="16:16" x14ac:dyDescent="0.3">
      <c r="P568028" s="83"/>
    </row>
    <row r="568029" spans="16:16" x14ac:dyDescent="0.3">
      <c r="P568029" s="83"/>
    </row>
    <row r="568030" spans="16:16" x14ac:dyDescent="0.3">
      <c r="P568030" s="83"/>
    </row>
    <row r="568031" spans="16:16" x14ac:dyDescent="0.3">
      <c r="P568031" s="83"/>
    </row>
    <row r="568032" spans="16:16" x14ac:dyDescent="0.3">
      <c r="P568032" s="83"/>
    </row>
    <row r="568033" spans="16:16" x14ac:dyDescent="0.3">
      <c r="P568033" s="83"/>
    </row>
    <row r="568034" spans="16:16" x14ac:dyDescent="0.3">
      <c r="P568034" s="83"/>
    </row>
    <row r="568035" spans="16:16" x14ac:dyDescent="0.3">
      <c r="P568035" s="83"/>
    </row>
    <row r="568036" spans="16:16" x14ac:dyDescent="0.3">
      <c r="P568036" s="83"/>
    </row>
    <row r="568037" spans="16:16" x14ac:dyDescent="0.3">
      <c r="P568037" s="83"/>
    </row>
    <row r="568038" spans="16:16" x14ac:dyDescent="0.3">
      <c r="P568038" s="83"/>
    </row>
    <row r="568039" spans="16:16" x14ac:dyDescent="0.3">
      <c r="P568039" s="83"/>
    </row>
    <row r="568040" spans="16:16" x14ac:dyDescent="0.3">
      <c r="P568040" s="83"/>
    </row>
    <row r="568041" spans="16:16" x14ac:dyDescent="0.3">
      <c r="P568041" s="83"/>
    </row>
    <row r="568042" spans="16:16" x14ac:dyDescent="0.3">
      <c r="P568042" s="83"/>
    </row>
    <row r="568043" spans="16:16" x14ac:dyDescent="0.3">
      <c r="P568043" s="83"/>
    </row>
    <row r="568044" spans="16:16" x14ac:dyDescent="0.3">
      <c r="P568044" s="83"/>
    </row>
    <row r="568045" spans="16:16" x14ac:dyDescent="0.3">
      <c r="P568045" s="83"/>
    </row>
    <row r="568046" spans="16:16" x14ac:dyDescent="0.3">
      <c r="P568046" s="83"/>
    </row>
    <row r="568047" spans="16:16" x14ac:dyDescent="0.3">
      <c r="P568047" s="83"/>
    </row>
    <row r="568048" spans="16:16" x14ac:dyDescent="0.3">
      <c r="P568048" s="83"/>
    </row>
    <row r="568049" spans="16:16" x14ac:dyDescent="0.3">
      <c r="P568049" s="83"/>
    </row>
    <row r="568050" spans="16:16" x14ac:dyDescent="0.3">
      <c r="P568050" s="83"/>
    </row>
    <row r="568051" spans="16:16" x14ac:dyDescent="0.3">
      <c r="P568051" s="83"/>
    </row>
    <row r="568052" spans="16:16" x14ac:dyDescent="0.3">
      <c r="P568052" s="83"/>
    </row>
    <row r="568053" spans="16:16" x14ac:dyDescent="0.3">
      <c r="P568053" s="83"/>
    </row>
    <row r="568054" spans="16:16" x14ac:dyDescent="0.3">
      <c r="P568054" s="83"/>
    </row>
    <row r="568055" spans="16:16" x14ac:dyDescent="0.3">
      <c r="P568055" s="83"/>
    </row>
    <row r="568056" spans="16:16" x14ac:dyDescent="0.3">
      <c r="P568056" s="83"/>
    </row>
    <row r="568057" spans="16:16" x14ac:dyDescent="0.3">
      <c r="P568057" s="83"/>
    </row>
    <row r="568058" spans="16:16" x14ac:dyDescent="0.3">
      <c r="P568058" s="83"/>
    </row>
    <row r="568059" spans="16:16" x14ac:dyDescent="0.3">
      <c r="P568059" s="83"/>
    </row>
    <row r="568060" spans="16:16" x14ac:dyDescent="0.3">
      <c r="P568060" s="83"/>
    </row>
    <row r="568061" spans="16:16" x14ac:dyDescent="0.3">
      <c r="P568061" s="83"/>
    </row>
    <row r="568062" spans="16:16" x14ac:dyDescent="0.3">
      <c r="P568062" s="83"/>
    </row>
    <row r="568063" spans="16:16" x14ac:dyDescent="0.3">
      <c r="P568063" s="83"/>
    </row>
    <row r="568064" spans="16:16" x14ac:dyDescent="0.3">
      <c r="P568064" s="83"/>
    </row>
    <row r="568065" spans="16:16" x14ac:dyDescent="0.3">
      <c r="P568065" s="83"/>
    </row>
    <row r="568066" spans="16:16" x14ac:dyDescent="0.3">
      <c r="P568066" s="83"/>
    </row>
    <row r="568067" spans="16:16" x14ac:dyDescent="0.3">
      <c r="P568067" s="83"/>
    </row>
    <row r="568068" spans="16:16" x14ac:dyDescent="0.3">
      <c r="P568068" s="83"/>
    </row>
    <row r="568069" spans="16:16" x14ac:dyDescent="0.3">
      <c r="P568069" s="83"/>
    </row>
    <row r="568070" spans="16:16" x14ac:dyDescent="0.3">
      <c r="P568070" s="83"/>
    </row>
    <row r="568071" spans="16:16" x14ac:dyDescent="0.3">
      <c r="P568071" s="83"/>
    </row>
    <row r="568072" spans="16:16" x14ac:dyDescent="0.3">
      <c r="P568072" s="83"/>
    </row>
    <row r="568073" spans="16:16" x14ac:dyDescent="0.3">
      <c r="P568073" s="83"/>
    </row>
    <row r="568074" spans="16:16" x14ac:dyDescent="0.3">
      <c r="P568074" s="83"/>
    </row>
    <row r="568075" spans="16:16" x14ac:dyDescent="0.3">
      <c r="P568075" s="83"/>
    </row>
    <row r="568076" spans="16:16" x14ac:dyDescent="0.3">
      <c r="P568076" s="83"/>
    </row>
    <row r="568077" spans="16:16" x14ac:dyDescent="0.3">
      <c r="P568077" s="83"/>
    </row>
    <row r="568078" spans="16:16" x14ac:dyDescent="0.3">
      <c r="P568078" s="83"/>
    </row>
    <row r="568079" spans="16:16" x14ac:dyDescent="0.3">
      <c r="P568079" s="83"/>
    </row>
    <row r="568080" spans="16:16" x14ac:dyDescent="0.3">
      <c r="P568080" s="83"/>
    </row>
    <row r="568081" spans="16:16" x14ac:dyDescent="0.3">
      <c r="P568081" s="83"/>
    </row>
    <row r="568082" spans="16:16" x14ac:dyDescent="0.3">
      <c r="P568082" s="83"/>
    </row>
    <row r="568083" spans="16:16" x14ac:dyDescent="0.3">
      <c r="P568083" s="83"/>
    </row>
    <row r="568084" spans="16:16" x14ac:dyDescent="0.3">
      <c r="P568084" s="83"/>
    </row>
    <row r="568085" spans="16:16" x14ac:dyDescent="0.3">
      <c r="P568085" s="83"/>
    </row>
    <row r="568086" spans="16:16" x14ac:dyDescent="0.3">
      <c r="P568086" s="83"/>
    </row>
    <row r="568087" spans="16:16" x14ac:dyDescent="0.3">
      <c r="P568087" s="83"/>
    </row>
    <row r="568088" spans="16:16" x14ac:dyDescent="0.3">
      <c r="P568088" s="83"/>
    </row>
    <row r="568089" spans="16:16" x14ac:dyDescent="0.3">
      <c r="P568089" s="83"/>
    </row>
    <row r="568090" spans="16:16" x14ac:dyDescent="0.3">
      <c r="P568090" s="83"/>
    </row>
    <row r="568091" spans="16:16" x14ac:dyDescent="0.3">
      <c r="P568091" s="83"/>
    </row>
    <row r="568092" spans="16:16" x14ac:dyDescent="0.3">
      <c r="P568092" s="83"/>
    </row>
    <row r="568093" spans="16:16" x14ac:dyDescent="0.3">
      <c r="P568093" s="83"/>
    </row>
    <row r="568094" spans="16:16" x14ac:dyDescent="0.3">
      <c r="P568094" s="83"/>
    </row>
    <row r="568095" spans="16:16" x14ac:dyDescent="0.3">
      <c r="P568095" s="83"/>
    </row>
    <row r="568096" spans="16:16" x14ac:dyDescent="0.3">
      <c r="P568096" s="83"/>
    </row>
    <row r="568097" spans="16:16" x14ac:dyDescent="0.3">
      <c r="P568097" s="83"/>
    </row>
    <row r="568098" spans="16:16" x14ac:dyDescent="0.3">
      <c r="P568098" s="83"/>
    </row>
    <row r="568099" spans="16:16" x14ac:dyDescent="0.3">
      <c r="P568099" s="83"/>
    </row>
    <row r="568100" spans="16:16" x14ac:dyDescent="0.3">
      <c r="P568100" s="83"/>
    </row>
    <row r="568101" spans="16:16" x14ac:dyDescent="0.3">
      <c r="P568101" s="83"/>
    </row>
    <row r="568102" spans="16:16" x14ac:dyDescent="0.3">
      <c r="P568102" s="83"/>
    </row>
    <row r="568103" spans="16:16" x14ac:dyDescent="0.3">
      <c r="P568103" s="83"/>
    </row>
    <row r="568104" spans="16:16" x14ac:dyDescent="0.3">
      <c r="P568104" s="83"/>
    </row>
    <row r="568105" spans="16:16" x14ac:dyDescent="0.3">
      <c r="P568105" s="83"/>
    </row>
    <row r="568106" spans="16:16" x14ac:dyDescent="0.3">
      <c r="P568106" s="83"/>
    </row>
    <row r="568107" spans="16:16" x14ac:dyDescent="0.3">
      <c r="P568107" s="83"/>
    </row>
    <row r="568108" spans="16:16" x14ac:dyDescent="0.3">
      <c r="P568108" s="83"/>
    </row>
    <row r="568109" spans="16:16" x14ac:dyDescent="0.3">
      <c r="P568109" s="83"/>
    </row>
    <row r="568110" spans="16:16" x14ac:dyDescent="0.3">
      <c r="P568110" s="83"/>
    </row>
    <row r="568111" spans="16:16" x14ac:dyDescent="0.3">
      <c r="P568111" s="83"/>
    </row>
    <row r="568112" spans="16:16" x14ac:dyDescent="0.3">
      <c r="P568112" s="83"/>
    </row>
    <row r="568113" spans="16:16" x14ac:dyDescent="0.3">
      <c r="P568113" s="83"/>
    </row>
    <row r="568114" spans="16:16" x14ac:dyDescent="0.3">
      <c r="P568114" s="83"/>
    </row>
    <row r="568115" spans="16:16" x14ac:dyDescent="0.3">
      <c r="P568115" s="83"/>
    </row>
    <row r="568116" spans="16:16" x14ac:dyDescent="0.3">
      <c r="P568116" s="83"/>
    </row>
    <row r="568117" spans="16:16" x14ac:dyDescent="0.3">
      <c r="P568117" s="83"/>
    </row>
    <row r="568118" spans="16:16" x14ac:dyDescent="0.3">
      <c r="P568118" s="83"/>
    </row>
    <row r="568119" spans="16:16" x14ac:dyDescent="0.3">
      <c r="P568119" s="83"/>
    </row>
    <row r="568120" spans="16:16" x14ac:dyDescent="0.3">
      <c r="P568120" s="83"/>
    </row>
    <row r="568121" spans="16:16" x14ac:dyDescent="0.3">
      <c r="P568121" s="83"/>
    </row>
    <row r="568122" spans="16:16" x14ac:dyDescent="0.3">
      <c r="P568122" s="83"/>
    </row>
    <row r="568123" spans="16:16" x14ac:dyDescent="0.3">
      <c r="P568123" s="83"/>
    </row>
    <row r="568124" spans="16:16" x14ac:dyDescent="0.3">
      <c r="P568124" s="83"/>
    </row>
    <row r="568125" spans="16:16" x14ac:dyDescent="0.3">
      <c r="P568125" s="83"/>
    </row>
    <row r="568126" spans="16:16" x14ac:dyDescent="0.3">
      <c r="P568126" s="83"/>
    </row>
    <row r="568127" spans="16:16" x14ac:dyDescent="0.3">
      <c r="P568127" s="83"/>
    </row>
    <row r="568128" spans="16:16" x14ac:dyDescent="0.3">
      <c r="P568128" s="83"/>
    </row>
    <row r="568129" spans="16:16" x14ac:dyDescent="0.3">
      <c r="P568129" s="83"/>
    </row>
    <row r="568130" spans="16:16" x14ac:dyDescent="0.3">
      <c r="P568130" s="83"/>
    </row>
    <row r="568131" spans="16:16" x14ac:dyDescent="0.3">
      <c r="P568131" s="83"/>
    </row>
    <row r="568132" spans="16:16" x14ac:dyDescent="0.3">
      <c r="P568132" s="83"/>
    </row>
    <row r="568133" spans="16:16" x14ac:dyDescent="0.3">
      <c r="P568133" s="83"/>
    </row>
    <row r="568134" spans="16:16" x14ac:dyDescent="0.3">
      <c r="P568134" s="83"/>
    </row>
    <row r="568135" spans="16:16" x14ac:dyDescent="0.3">
      <c r="P568135" s="83"/>
    </row>
    <row r="568136" spans="16:16" x14ac:dyDescent="0.3">
      <c r="P568136" s="83"/>
    </row>
    <row r="568137" spans="16:16" x14ac:dyDescent="0.3">
      <c r="P568137" s="83"/>
    </row>
    <row r="568138" spans="16:16" x14ac:dyDescent="0.3">
      <c r="P568138" s="83"/>
    </row>
    <row r="568139" spans="16:16" x14ac:dyDescent="0.3">
      <c r="P568139" s="83"/>
    </row>
    <row r="568140" spans="16:16" x14ac:dyDescent="0.3">
      <c r="P568140" s="83"/>
    </row>
    <row r="568141" spans="16:16" x14ac:dyDescent="0.3">
      <c r="P568141" s="83"/>
    </row>
    <row r="568142" spans="16:16" x14ac:dyDescent="0.3">
      <c r="P568142" s="83"/>
    </row>
    <row r="568143" spans="16:16" x14ac:dyDescent="0.3">
      <c r="P568143" s="83"/>
    </row>
    <row r="568144" spans="16:16" x14ac:dyDescent="0.3">
      <c r="P568144" s="83"/>
    </row>
    <row r="568145" spans="16:16" x14ac:dyDescent="0.3">
      <c r="P568145" s="83"/>
    </row>
    <row r="568146" spans="16:16" x14ac:dyDescent="0.3">
      <c r="P568146" s="83"/>
    </row>
    <row r="568147" spans="16:16" x14ac:dyDescent="0.3">
      <c r="P568147" s="83"/>
    </row>
    <row r="568148" spans="16:16" x14ac:dyDescent="0.3">
      <c r="P568148" s="83"/>
    </row>
    <row r="568149" spans="16:16" x14ac:dyDescent="0.3">
      <c r="P568149" s="83"/>
    </row>
    <row r="568150" spans="16:16" x14ac:dyDescent="0.3">
      <c r="P568150" s="83"/>
    </row>
    <row r="568151" spans="16:16" x14ac:dyDescent="0.3">
      <c r="P568151" s="83"/>
    </row>
    <row r="568152" spans="16:16" x14ac:dyDescent="0.3">
      <c r="P568152" s="83"/>
    </row>
    <row r="568153" spans="16:16" x14ac:dyDescent="0.3">
      <c r="P568153" s="83"/>
    </row>
    <row r="568154" spans="16:16" x14ac:dyDescent="0.3">
      <c r="P568154" s="83"/>
    </row>
    <row r="568155" spans="16:16" x14ac:dyDescent="0.3">
      <c r="P568155" s="83"/>
    </row>
    <row r="568156" spans="16:16" x14ac:dyDescent="0.3">
      <c r="P568156" s="83"/>
    </row>
    <row r="568157" spans="16:16" x14ac:dyDescent="0.3">
      <c r="P568157" s="83"/>
    </row>
    <row r="568158" spans="16:16" x14ac:dyDescent="0.3">
      <c r="P568158" s="83"/>
    </row>
    <row r="568159" spans="16:16" x14ac:dyDescent="0.3">
      <c r="P568159" s="83"/>
    </row>
    <row r="568160" spans="16:16" x14ac:dyDescent="0.3">
      <c r="P568160" s="83"/>
    </row>
    <row r="568161" spans="16:16" x14ac:dyDescent="0.3">
      <c r="P568161" s="83"/>
    </row>
    <row r="568162" spans="16:16" x14ac:dyDescent="0.3">
      <c r="P568162" s="83"/>
    </row>
    <row r="568163" spans="16:16" x14ac:dyDescent="0.3">
      <c r="P568163" s="83"/>
    </row>
    <row r="568164" spans="16:16" x14ac:dyDescent="0.3">
      <c r="P568164" s="83"/>
    </row>
    <row r="568165" spans="16:16" x14ac:dyDescent="0.3">
      <c r="P568165" s="83"/>
    </row>
    <row r="568166" spans="16:16" x14ac:dyDescent="0.3">
      <c r="P568166" s="83"/>
    </row>
    <row r="568167" spans="16:16" x14ac:dyDescent="0.3">
      <c r="P568167" s="83"/>
    </row>
    <row r="568168" spans="16:16" x14ac:dyDescent="0.3">
      <c r="P568168" s="83"/>
    </row>
    <row r="568169" spans="16:16" x14ac:dyDescent="0.3">
      <c r="P568169" s="83"/>
    </row>
    <row r="568170" spans="16:16" x14ac:dyDescent="0.3">
      <c r="P568170" s="83"/>
    </row>
    <row r="568171" spans="16:16" x14ac:dyDescent="0.3">
      <c r="P568171" s="83"/>
    </row>
    <row r="568172" spans="16:16" x14ac:dyDescent="0.3">
      <c r="P568172" s="83"/>
    </row>
    <row r="568173" spans="16:16" x14ac:dyDescent="0.3">
      <c r="P568173" s="83"/>
    </row>
    <row r="568174" spans="16:16" x14ac:dyDescent="0.3">
      <c r="P568174" s="83"/>
    </row>
    <row r="568175" spans="16:16" x14ac:dyDescent="0.3">
      <c r="P568175" s="83"/>
    </row>
    <row r="568176" spans="16:16" x14ac:dyDescent="0.3">
      <c r="P568176" s="83"/>
    </row>
    <row r="568177" spans="16:16" x14ac:dyDescent="0.3">
      <c r="P568177" s="83"/>
    </row>
    <row r="568178" spans="16:16" x14ac:dyDescent="0.3">
      <c r="P568178" s="83"/>
    </row>
    <row r="568179" spans="16:16" x14ac:dyDescent="0.3">
      <c r="P568179" s="83"/>
    </row>
    <row r="568180" spans="16:16" x14ac:dyDescent="0.3">
      <c r="P568180" s="83"/>
    </row>
    <row r="568181" spans="16:16" x14ac:dyDescent="0.3">
      <c r="P568181" s="83"/>
    </row>
    <row r="568182" spans="16:16" x14ac:dyDescent="0.3">
      <c r="P568182" s="83"/>
    </row>
    <row r="568183" spans="16:16" x14ac:dyDescent="0.3">
      <c r="P568183" s="83"/>
    </row>
    <row r="568184" spans="16:16" x14ac:dyDescent="0.3">
      <c r="P568184" s="83"/>
    </row>
    <row r="568185" spans="16:16" x14ac:dyDescent="0.3">
      <c r="P568185" s="83"/>
    </row>
    <row r="568186" spans="16:16" x14ac:dyDescent="0.3">
      <c r="P568186" s="83"/>
    </row>
    <row r="568187" spans="16:16" x14ac:dyDescent="0.3">
      <c r="P568187" s="83"/>
    </row>
    <row r="568188" spans="16:16" x14ac:dyDescent="0.3">
      <c r="P568188" s="83"/>
    </row>
    <row r="568189" spans="16:16" x14ac:dyDescent="0.3">
      <c r="P568189" s="83"/>
    </row>
    <row r="568190" spans="16:16" x14ac:dyDescent="0.3">
      <c r="P568190" s="83"/>
    </row>
    <row r="568191" spans="16:16" x14ac:dyDescent="0.3">
      <c r="P568191" s="83"/>
    </row>
    <row r="568192" spans="16:16" x14ac:dyDescent="0.3">
      <c r="P568192" s="83"/>
    </row>
    <row r="568193" spans="16:16" x14ac:dyDescent="0.3">
      <c r="P568193" s="83"/>
    </row>
    <row r="568194" spans="16:16" x14ac:dyDescent="0.3">
      <c r="P568194" s="83"/>
    </row>
    <row r="568195" spans="16:16" x14ac:dyDescent="0.3">
      <c r="P568195" s="83"/>
    </row>
    <row r="568196" spans="16:16" x14ac:dyDescent="0.3">
      <c r="P568196" s="83"/>
    </row>
    <row r="568197" spans="16:16" x14ac:dyDescent="0.3">
      <c r="P568197" s="83"/>
    </row>
    <row r="568198" spans="16:16" x14ac:dyDescent="0.3">
      <c r="P568198" s="83"/>
    </row>
    <row r="568199" spans="16:16" x14ac:dyDescent="0.3">
      <c r="P568199" s="83"/>
    </row>
    <row r="568200" spans="16:16" x14ac:dyDescent="0.3">
      <c r="P568200" s="83"/>
    </row>
    <row r="568201" spans="16:16" x14ac:dyDescent="0.3">
      <c r="P568201" s="83"/>
    </row>
    <row r="568202" spans="16:16" x14ac:dyDescent="0.3">
      <c r="P568202" s="83"/>
    </row>
    <row r="568203" spans="16:16" x14ac:dyDescent="0.3">
      <c r="P568203" s="83"/>
    </row>
    <row r="568204" spans="16:16" x14ac:dyDescent="0.3">
      <c r="P568204" s="83"/>
    </row>
    <row r="568205" spans="16:16" x14ac:dyDescent="0.3">
      <c r="P568205" s="83"/>
    </row>
    <row r="568206" spans="16:16" x14ac:dyDescent="0.3">
      <c r="P568206" s="83"/>
    </row>
    <row r="568207" spans="16:16" x14ac:dyDescent="0.3">
      <c r="P568207" s="83"/>
    </row>
    <row r="568208" spans="16:16" x14ac:dyDescent="0.3">
      <c r="P568208" s="83"/>
    </row>
    <row r="568209" spans="16:16" x14ac:dyDescent="0.3">
      <c r="P568209" s="83"/>
    </row>
    <row r="568210" spans="16:16" x14ac:dyDescent="0.3">
      <c r="P568210" s="83"/>
    </row>
    <row r="568211" spans="16:16" x14ac:dyDescent="0.3">
      <c r="P568211" s="83"/>
    </row>
    <row r="568212" spans="16:16" x14ac:dyDescent="0.3">
      <c r="P568212" s="83"/>
    </row>
    <row r="568213" spans="16:16" x14ac:dyDescent="0.3">
      <c r="P568213" s="83"/>
    </row>
    <row r="568214" spans="16:16" x14ac:dyDescent="0.3">
      <c r="P568214" s="83"/>
    </row>
    <row r="568215" spans="16:16" x14ac:dyDescent="0.3">
      <c r="P568215" s="83"/>
    </row>
    <row r="568216" spans="16:16" x14ac:dyDescent="0.3">
      <c r="P568216" s="83"/>
    </row>
    <row r="568217" spans="16:16" x14ac:dyDescent="0.3">
      <c r="P568217" s="83"/>
    </row>
    <row r="568218" spans="16:16" x14ac:dyDescent="0.3">
      <c r="P568218" s="83"/>
    </row>
    <row r="568219" spans="16:16" x14ac:dyDescent="0.3">
      <c r="P568219" s="83"/>
    </row>
    <row r="568220" spans="16:16" x14ac:dyDescent="0.3">
      <c r="P568220" s="83"/>
    </row>
    <row r="568221" spans="16:16" x14ac:dyDescent="0.3">
      <c r="P568221" s="83"/>
    </row>
    <row r="568222" spans="16:16" x14ac:dyDescent="0.3">
      <c r="P568222" s="83"/>
    </row>
    <row r="568223" spans="16:16" x14ac:dyDescent="0.3">
      <c r="P568223" s="83"/>
    </row>
    <row r="568224" spans="16:16" x14ac:dyDescent="0.3">
      <c r="P568224" s="83"/>
    </row>
    <row r="568225" spans="16:16" x14ac:dyDescent="0.3">
      <c r="P568225" s="83"/>
    </row>
    <row r="568226" spans="16:16" x14ac:dyDescent="0.3">
      <c r="P568226" s="83"/>
    </row>
    <row r="568227" spans="16:16" x14ac:dyDescent="0.3">
      <c r="P568227" s="83"/>
    </row>
    <row r="568228" spans="16:16" x14ac:dyDescent="0.3">
      <c r="P568228" s="83"/>
    </row>
    <row r="568229" spans="16:16" x14ac:dyDescent="0.3">
      <c r="P568229" s="83"/>
    </row>
    <row r="568230" spans="16:16" x14ac:dyDescent="0.3">
      <c r="P568230" s="83"/>
    </row>
    <row r="568231" spans="16:16" x14ac:dyDescent="0.3">
      <c r="P568231" s="83"/>
    </row>
    <row r="568232" spans="16:16" x14ac:dyDescent="0.3">
      <c r="P568232" s="83"/>
    </row>
    <row r="568233" spans="16:16" x14ac:dyDescent="0.3">
      <c r="P568233" s="83"/>
    </row>
    <row r="568234" spans="16:16" x14ac:dyDescent="0.3">
      <c r="P568234" s="83"/>
    </row>
    <row r="568235" spans="16:16" x14ac:dyDescent="0.3">
      <c r="P568235" s="83"/>
    </row>
    <row r="568236" spans="16:16" x14ac:dyDescent="0.3">
      <c r="P568236" s="83"/>
    </row>
    <row r="568237" spans="16:16" x14ac:dyDescent="0.3">
      <c r="P568237" s="83"/>
    </row>
    <row r="568238" spans="16:16" x14ac:dyDescent="0.3">
      <c r="P568238" s="83"/>
    </row>
    <row r="568239" spans="16:16" x14ac:dyDescent="0.3">
      <c r="P568239" s="83"/>
    </row>
    <row r="568240" spans="16:16" x14ac:dyDescent="0.3">
      <c r="P568240" s="83"/>
    </row>
    <row r="568241" spans="16:16" x14ac:dyDescent="0.3">
      <c r="P568241" s="83"/>
    </row>
    <row r="568242" spans="16:16" x14ac:dyDescent="0.3">
      <c r="P568242" s="83"/>
    </row>
    <row r="568243" spans="16:16" x14ac:dyDescent="0.3">
      <c r="P568243" s="83"/>
    </row>
    <row r="568244" spans="16:16" x14ac:dyDescent="0.3">
      <c r="P568244" s="83"/>
    </row>
    <row r="568245" spans="16:16" x14ac:dyDescent="0.3">
      <c r="P568245" s="83"/>
    </row>
    <row r="568246" spans="16:16" x14ac:dyDescent="0.3">
      <c r="P568246" s="83"/>
    </row>
    <row r="568247" spans="16:16" x14ac:dyDescent="0.3">
      <c r="P568247" s="83"/>
    </row>
    <row r="568248" spans="16:16" x14ac:dyDescent="0.3">
      <c r="P568248" s="83"/>
    </row>
    <row r="568249" spans="16:16" x14ac:dyDescent="0.3">
      <c r="P568249" s="83"/>
    </row>
    <row r="568250" spans="16:16" x14ac:dyDescent="0.3">
      <c r="P568250" s="83"/>
    </row>
    <row r="568251" spans="16:16" x14ac:dyDescent="0.3">
      <c r="P568251" s="83"/>
    </row>
    <row r="568252" spans="16:16" x14ac:dyDescent="0.3">
      <c r="P568252" s="83"/>
    </row>
    <row r="568253" spans="16:16" x14ac:dyDescent="0.3">
      <c r="P568253" s="83"/>
    </row>
    <row r="568254" spans="16:16" x14ac:dyDescent="0.3">
      <c r="P568254" s="83"/>
    </row>
    <row r="568255" spans="16:16" x14ac:dyDescent="0.3">
      <c r="P568255" s="83"/>
    </row>
    <row r="568256" spans="16:16" x14ac:dyDescent="0.3">
      <c r="P568256" s="83"/>
    </row>
    <row r="568257" spans="16:16" x14ac:dyDescent="0.3">
      <c r="P568257" s="83"/>
    </row>
    <row r="568258" spans="16:16" x14ac:dyDescent="0.3">
      <c r="P568258" s="83"/>
    </row>
    <row r="568259" spans="16:16" x14ac:dyDescent="0.3">
      <c r="P568259" s="83"/>
    </row>
    <row r="568260" spans="16:16" x14ac:dyDescent="0.3">
      <c r="P568260" s="83"/>
    </row>
    <row r="568261" spans="16:16" x14ac:dyDescent="0.3">
      <c r="P568261" s="83"/>
    </row>
    <row r="568262" spans="16:16" x14ac:dyDescent="0.3">
      <c r="P568262" s="83"/>
    </row>
    <row r="568263" spans="16:16" x14ac:dyDescent="0.3">
      <c r="P568263" s="83"/>
    </row>
    <row r="568264" spans="16:16" x14ac:dyDescent="0.3">
      <c r="P568264" s="83"/>
    </row>
    <row r="568265" spans="16:16" x14ac:dyDescent="0.3">
      <c r="P568265" s="83"/>
    </row>
    <row r="568266" spans="16:16" x14ac:dyDescent="0.3">
      <c r="P568266" s="83"/>
    </row>
    <row r="568267" spans="16:16" x14ac:dyDescent="0.3">
      <c r="P568267" s="83"/>
    </row>
    <row r="568268" spans="16:16" x14ac:dyDescent="0.3">
      <c r="P568268" s="83"/>
    </row>
    <row r="568269" spans="16:16" x14ac:dyDescent="0.3">
      <c r="P568269" s="83"/>
    </row>
    <row r="568270" spans="16:16" x14ac:dyDescent="0.3">
      <c r="P568270" s="83"/>
    </row>
    <row r="568271" spans="16:16" x14ac:dyDescent="0.3">
      <c r="P568271" s="83"/>
    </row>
    <row r="568272" spans="16:16" x14ac:dyDescent="0.3">
      <c r="P568272" s="83"/>
    </row>
    <row r="568273" spans="16:16" x14ac:dyDescent="0.3">
      <c r="P568273" s="83"/>
    </row>
    <row r="568274" spans="16:16" x14ac:dyDescent="0.3">
      <c r="P568274" s="83"/>
    </row>
    <row r="568275" spans="16:16" x14ac:dyDescent="0.3">
      <c r="P568275" s="83"/>
    </row>
    <row r="568276" spans="16:16" x14ac:dyDescent="0.3">
      <c r="P568276" s="83"/>
    </row>
    <row r="568277" spans="16:16" x14ac:dyDescent="0.3">
      <c r="P568277" s="83"/>
    </row>
    <row r="568278" spans="16:16" x14ac:dyDescent="0.3">
      <c r="P568278" s="83"/>
    </row>
    <row r="568279" spans="16:16" x14ac:dyDescent="0.3">
      <c r="P568279" s="83"/>
    </row>
    <row r="568280" spans="16:16" x14ac:dyDescent="0.3">
      <c r="P568280" s="83"/>
    </row>
    <row r="568281" spans="16:16" x14ac:dyDescent="0.3">
      <c r="P568281" s="83"/>
    </row>
    <row r="568282" spans="16:16" x14ac:dyDescent="0.3">
      <c r="P568282" s="83"/>
    </row>
    <row r="568283" spans="16:16" x14ac:dyDescent="0.3">
      <c r="P568283" s="83"/>
    </row>
    <row r="568284" spans="16:16" x14ac:dyDescent="0.3">
      <c r="P568284" s="83"/>
    </row>
    <row r="568285" spans="16:16" x14ac:dyDescent="0.3">
      <c r="P568285" s="83"/>
    </row>
    <row r="568286" spans="16:16" x14ac:dyDescent="0.3">
      <c r="P568286" s="83"/>
    </row>
    <row r="568287" spans="16:16" x14ac:dyDescent="0.3">
      <c r="P568287" s="83"/>
    </row>
    <row r="568288" spans="16:16" x14ac:dyDescent="0.3">
      <c r="P568288" s="83"/>
    </row>
    <row r="568289" spans="16:16" x14ac:dyDescent="0.3">
      <c r="P568289" s="83"/>
    </row>
    <row r="568290" spans="16:16" x14ac:dyDescent="0.3">
      <c r="P568290" s="83"/>
    </row>
    <row r="568291" spans="16:16" x14ac:dyDescent="0.3">
      <c r="P568291" s="83"/>
    </row>
    <row r="568292" spans="16:16" x14ac:dyDescent="0.3">
      <c r="P568292" s="83"/>
    </row>
    <row r="568293" spans="16:16" x14ac:dyDescent="0.3">
      <c r="P568293" s="83"/>
    </row>
    <row r="568294" spans="16:16" x14ac:dyDescent="0.3">
      <c r="P568294" s="83"/>
    </row>
    <row r="568295" spans="16:16" x14ac:dyDescent="0.3">
      <c r="P568295" s="83"/>
    </row>
    <row r="568296" spans="16:16" x14ac:dyDescent="0.3">
      <c r="P568296" s="83"/>
    </row>
    <row r="568297" spans="16:16" x14ac:dyDescent="0.3">
      <c r="P568297" s="83"/>
    </row>
    <row r="568298" spans="16:16" x14ac:dyDescent="0.3">
      <c r="P568298" s="83"/>
    </row>
    <row r="568299" spans="16:16" x14ac:dyDescent="0.3">
      <c r="P568299" s="83"/>
    </row>
    <row r="568300" spans="16:16" x14ac:dyDescent="0.3">
      <c r="P568300" s="83"/>
    </row>
    <row r="568301" spans="16:16" x14ac:dyDescent="0.3">
      <c r="P568301" s="83"/>
    </row>
    <row r="568302" spans="16:16" x14ac:dyDescent="0.3">
      <c r="P568302" s="83"/>
    </row>
    <row r="568303" spans="16:16" x14ac:dyDescent="0.3">
      <c r="P568303" s="83"/>
    </row>
    <row r="568304" spans="16:16" x14ac:dyDescent="0.3">
      <c r="P568304" s="83"/>
    </row>
    <row r="568305" spans="16:16" x14ac:dyDescent="0.3">
      <c r="P568305" s="83"/>
    </row>
    <row r="568306" spans="16:16" x14ac:dyDescent="0.3">
      <c r="P568306" s="83"/>
    </row>
    <row r="568307" spans="16:16" x14ac:dyDescent="0.3">
      <c r="P568307" s="83"/>
    </row>
    <row r="568308" spans="16:16" x14ac:dyDescent="0.3">
      <c r="P568308" s="83"/>
    </row>
    <row r="568309" spans="16:16" x14ac:dyDescent="0.3">
      <c r="P568309" s="83"/>
    </row>
    <row r="568310" spans="16:16" x14ac:dyDescent="0.3">
      <c r="P568310" s="83"/>
    </row>
    <row r="568311" spans="16:16" x14ac:dyDescent="0.3">
      <c r="P568311" s="83"/>
    </row>
    <row r="568312" spans="16:16" x14ac:dyDescent="0.3">
      <c r="P568312" s="83"/>
    </row>
    <row r="568313" spans="16:16" x14ac:dyDescent="0.3">
      <c r="P568313" s="83"/>
    </row>
    <row r="568314" spans="16:16" x14ac:dyDescent="0.3">
      <c r="P568314" s="83"/>
    </row>
    <row r="568315" spans="16:16" x14ac:dyDescent="0.3">
      <c r="P568315" s="83"/>
    </row>
    <row r="568316" spans="16:16" x14ac:dyDescent="0.3">
      <c r="P568316" s="83"/>
    </row>
    <row r="568317" spans="16:16" x14ac:dyDescent="0.3">
      <c r="P568317" s="83"/>
    </row>
    <row r="568318" spans="16:16" x14ac:dyDescent="0.3">
      <c r="P568318" s="83"/>
    </row>
    <row r="568319" spans="16:16" x14ac:dyDescent="0.3">
      <c r="P568319" s="83"/>
    </row>
    <row r="568320" spans="16:16" x14ac:dyDescent="0.3">
      <c r="P568320" s="83"/>
    </row>
    <row r="568321" spans="16:16" x14ac:dyDescent="0.3">
      <c r="P568321" s="83"/>
    </row>
    <row r="568322" spans="16:16" x14ac:dyDescent="0.3">
      <c r="P568322" s="83"/>
    </row>
    <row r="568323" spans="16:16" x14ac:dyDescent="0.3">
      <c r="P568323" s="83"/>
    </row>
    <row r="568324" spans="16:16" x14ac:dyDescent="0.3">
      <c r="P568324" s="83"/>
    </row>
    <row r="568325" spans="16:16" x14ac:dyDescent="0.3">
      <c r="P568325" s="83"/>
    </row>
    <row r="568326" spans="16:16" x14ac:dyDescent="0.3">
      <c r="P568326" s="83"/>
    </row>
    <row r="568327" spans="16:16" x14ac:dyDescent="0.3">
      <c r="P568327" s="83"/>
    </row>
    <row r="568328" spans="16:16" x14ac:dyDescent="0.3">
      <c r="P568328" s="83"/>
    </row>
    <row r="568329" spans="16:16" x14ac:dyDescent="0.3">
      <c r="P568329" s="83"/>
    </row>
    <row r="568330" spans="16:16" x14ac:dyDescent="0.3">
      <c r="P568330" s="83"/>
    </row>
    <row r="568331" spans="16:16" x14ac:dyDescent="0.3">
      <c r="P568331" s="83"/>
    </row>
    <row r="568332" spans="16:16" x14ac:dyDescent="0.3">
      <c r="P568332" s="83"/>
    </row>
    <row r="568333" spans="16:16" x14ac:dyDescent="0.3">
      <c r="P568333" s="83"/>
    </row>
    <row r="568334" spans="16:16" x14ac:dyDescent="0.3">
      <c r="P568334" s="83"/>
    </row>
    <row r="568335" spans="16:16" x14ac:dyDescent="0.3">
      <c r="P568335" s="83"/>
    </row>
    <row r="568336" spans="16:16" x14ac:dyDescent="0.3">
      <c r="P568336" s="83"/>
    </row>
    <row r="568337" spans="16:16" x14ac:dyDescent="0.3">
      <c r="P568337" s="83"/>
    </row>
    <row r="568338" spans="16:16" x14ac:dyDescent="0.3">
      <c r="P568338" s="83"/>
    </row>
    <row r="568339" spans="16:16" x14ac:dyDescent="0.3">
      <c r="P568339" s="83"/>
    </row>
    <row r="568340" spans="16:16" x14ac:dyDescent="0.3">
      <c r="P568340" s="83"/>
    </row>
    <row r="568341" spans="16:16" x14ac:dyDescent="0.3">
      <c r="P568341" s="83"/>
    </row>
    <row r="568342" spans="16:16" x14ac:dyDescent="0.3">
      <c r="P568342" s="83"/>
    </row>
    <row r="568343" spans="16:16" x14ac:dyDescent="0.3">
      <c r="P568343" s="83"/>
    </row>
    <row r="568344" spans="16:16" x14ac:dyDescent="0.3">
      <c r="P568344" s="83"/>
    </row>
    <row r="568345" spans="16:16" x14ac:dyDescent="0.3">
      <c r="P568345" s="83"/>
    </row>
    <row r="568346" spans="16:16" x14ac:dyDescent="0.3">
      <c r="P568346" s="83"/>
    </row>
    <row r="568347" spans="16:16" x14ac:dyDescent="0.3">
      <c r="P568347" s="83"/>
    </row>
    <row r="568348" spans="16:16" x14ac:dyDescent="0.3">
      <c r="P568348" s="83"/>
    </row>
    <row r="568349" spans="16:16" x14ac:dyDescent="0.3">
      <c r="P568349" s="83"/>
    </row>
    <row r="568350" spans="16:16" x14ac:dyDescent="0.3">
      <c r="P568350" s="83"/>
    </row>
    <row r="568351" spans="16:16" x14ac:dyDescent="0.3">
      <c r="P568351" s="83"/>
    </row>
    <row r="568352" spans="16:16" x14ac:dyDescent="0.3">
      <c r="P568352" s="83"/>
    </row>
    <row r="568353" spans="16:16" x14ac:dyDescent="0.3">
      <c r="P568353" s="83"/>
    </row>
    <row r="568354" spans="16:16" x14ac:dyDescent="0.3">
      <c r="P568354" s="83"/>
    </row>
    <row r="568355" spans="16:16" x14ac:dyDescent="0.3">
      <c r="P568355" s="83"/>
    </row>
    <row r="568356" spans="16:16" x14ac:dyDescent="0.3">
      <c r="P568356" s="83"/>
    </row>
    <row r="568357" spans="16:16" x14ac:dyDescent="0.3">
      <c r="P568357" s="83"/>
    </row>
    <row r="568358" spans="16:16" x14ac:dyDescent="0.3">
      <c r="P568358" s="83"/>
    </row>
    <row r="568359" spans="16:16" x14ac:dyDescent="0.3">
      <c r="P568359" s="83"/>
    </row>
    <row r="568360" spans="16:16" x14ac:dyDescent="0.3">
      <c r="P568360" s="83"/>
    </row>
    <row r="568361" spans="16:16" x14ac:dyDescent="0.3">
      <c r="P568361" s="83"/>
    </row>
    <row r="568362" spans="16:16" x14ac:dyDescent="0.3">
      <c r="P568362" s="83"/>
    </row>
    <row r="568363" spans="16:16" x14ac:dyDescent="0.3">
      <c r="P568363" s="83"/>
    </row>
    <row r="568364" spans="16:16" x14ac:dyDescent="0.3">
      <c r="P568364" s="83"/>
    </row>
    <row r="568365" spans="16:16" x14ac:dyDescent="0.3">
      <c r="P568365" s="83"/>
    </row>
    <row r="568366" spans="16:16" x14ac:dyDescent="0.3">
      <c r="P568366" s="83"/>
    </row>
    <row r="568367" spans="16:16" x14ac:dyDescent="0.3">
      <c r="P568367" s="83"/>
    </row>
    <row r="568368" spans="16:16" x14ac:dyDescent="0.3">
      <c r="P568368" s="83"/>
    </row>
    <row r="568369" spans="16:16" x14ac:dyDescent="0.3">
      <c r="P568369" s="83"/>
    </row>
    <row r="568370" spans="16:16" x14ac:dyDescent="0.3">
      <c r="P568370" s="83"/>
    </row>
    <row r="568371" spans="16:16" x14ac:dyDescent="0.3">
      <c r="P568371" s="83"/>
    </row>
    <row r="568372" spans="16:16" x14ac:dyDescent="0.3">
      <c r="P568372" s="83"/>
    </row>
    <row r="568373" spans="16:16" x14ac:dyDescent="0.3">
      <c r="P568373" s="83"/>
    </row>
    <row r="568374" spans="16:16" x14ac:dyDescent="0.3">
      <c r="P568374" s="83"/>
    </row>
    <row r="568375" spans="16:16" x14ac:dyDescent="0.3">
      <c r="P568375" s="83"/>
    </row>
    <row r="568376" spans="16:16" x14ac:dyDescent="0.3">
      <c r="P568376" s="83"/>
    </row>
    <row r="568377" spans="16:16" x14ac:dyDescent="0.3">
      <c r="P568377" s="83"/>
    </row>
    <row r="568378" spans="16:16" x14ac:dyDescent="0.3">
      <c r="P568378" s="83"/>
    </row>
    <row r="568379" spans="16:16" x14ac:dyDescent="0.3">
      <c r="P568379" s="83"/>
    </row>
    <row r="568380" spans="16:16" x14ac:dyDescent="0.3">
      <c r="P568380" s="83"/>
    </row>
    <row r="568381" spans="16:16" x14ac:dyDescent="0.3">
      <c r="P568381" s="83"/>
    </row>
    <row r="568382" spans="16:16" x14ac:dyDescent="0.3">
      <c r="P568382" s="83"/>
    </row>
    <row r="568383" spans="16:16" x14ac:dyDescent="0.3">
      <c r="P568383" s="83"/>
    </row>
    <row r="568384" spans="16:16" x14ac:dyDescent="0.3">
      <c r="P568384" s="83"/>
    </row>
    <row r="568385" spans="16:16" x14ac:dyDescent="0.3">
      <c r="P568385" s="83"/>
    </row>
    <row r="568386" spans="16:16" x14ac:dyDescent="0.3">
      <c r="P568386" s="83"/>
    </row>
    <row r="568387" spans="16:16" x14ac:dyDescent="0.3">
      <c r="P568387" s="83"/>
    </row>
    <row r="568388" spans="16:16" x14ac:dyDescent="0.3">
      <c r="P568388" s="83"/>
    </row>
    <row r="568389" spans="16:16" x14ac:dyDescent="0.3">
      <c r="P568389" s="83"/>
    </row>
    <row r="568390" spans="16:16" x14ac:dyDescent="0.3">
      <c r="P568390" s="83"/>
    </row>
    <row r="568391" spans="16:16" x14ac:dyDescent="0.3">
      <c r="P568391" s="83"/>
    </row>
    <row r="568392" spans="16:16" x14ac:dyDescent="0.3">
      <c r="P568392" s="83"/>
    </row>
    <row r="568393" spans="16:16" x14ac:dyDescent="0.3">
      <c r="P568393" s="83"/>
    </row>
    <row r="568394" spans="16:16" x14ac:dyDescent="0.3">
      <c r="P568394" s="83"/>
    </row>
    <row r="568395" spans="16:16" x14ac:dyDescent="0.3">
      <c r="P568395" s="83"/>
    </row>
    <row r="568396" spans="16:16" x14ac:dyDescent="0.3">
      <c r="P568396" s="83"/>
    </row>
    <row r="568397" spans="16:16" x14ac:dyDescent="0.3">
      <c r="P568397" s="83"/>
    </row>
    <row r="568398" spans="16:16" x14ac:dyDescent="0.3">
      <c r="P568398" s="83"/>
    </row>
    <row r="568399" spans="16:16" x14ac:dyDescent="0.3">
      <c r="P568399" s="83"/>
    </row>
    <row r="568400" spans="16:16" x14ac:dyDescent="0.3">
      <c r="P568400" s="83"/>
    </row>
    <row r="568401" spans="16:16" x14ac:dyDescent="0.3">
      <c r="P568401" s="83"/>
    </row>
    <row r="568402" spans="16:16" x14ac:dyDescent="0.3">
      <c r="P568402" s="83"/>
    </row>
    <row r="568403" spans="16:16" x14ac:dyDescent="0.3">
      <c r="P568403" s="83"/>
    </row>
    <row r="568404" spans="16:16" x14ac:dyDescent="0.3">
      <c r="P568404" s="83"/>
    </row>
    <row r="568405" spans="16:16" x14ac:dyDescent="0.3">
      <c r="P568405" s="83"/>
    </row>
    <row r="568406" spans="16:16" x14ac:dyDescent="0.3">
      <c r="P568406" s="83"/>
    </row>
    <row r="568407" spans="16:16" x14ac:dyDescent="0.3">
      <c r="P568407" s="83"/>
    </row>
    <row r="568408" spans="16:16" x14ac:dyDescent="0.3">
      <c r="P568408" s="83"/>
    </row>
    <row r="568409" spans="16:16" x14ac:dyDescent="0.3">
      <c r="P568409" s="83"/>
    </row>
    <row r="568410" spans="16:16" x14ac:dyDescent="0.3">
      <c r="P568410" s="83"/>
    </row>
    <row r="568411" spans="16:16" x14ac:dyDescent="0.3">
      <c r="P568411" s="83"/>
    </row>
    <row r="568412" spans="16:16" x14ac:dyDescent="0.3">
      <c r="P568412" s="83"/>
    </row>
    <row r="568413" spans="16:16" x14ac:dyDescent="0.3">
      <c r="P568413" s="83"/>
    </row>
    <row r="568414" spans="16:16" x14ac:dyDescent="0.3">
      <c r="P568414" s="83"/>
    </row>
    <row r="568415" spans="16:16" x14ac:dyDescent="0.3">
      <c r="P568415" s="83"/>
    </row>
    <row r="568416" spans="16:16" x14ac:dyDescent="0.3">
      <c r="P568416" s="83"/>
    </row>
    <row r="568417" spans="16:16" x14ac:dyDescent="0.3">
      <c r="P568417" s="83"/>
    </row>
    <row r="568418" spans="16:16" x14ac:dyDescent="0.3">
      <c r="P568418" s="83"/>
    </row>
    <row r="568419" spans="16:16" x14ac:dyDescent="0.3">
      <c r="P568419" s="83"/>
    </row>
    <row r="568420" spans="16:16" x14ac:dyDescent="0.3">
      <c r="P568420" s="83"/>
    </row>
    <row r="568421" spans="16:16" x14ac:dyDescent="0.3">
      <c r="P568421" s="83"/>
    </row>
    <row r="568422" spans="16:16" x14ac:dyDescent="0.3">
      <c r="P568422" s="83"/>
    </row>
    <row r="568423" spans="16:16" x14ac:dyDescent="0.3">
      <c r="P568423" s="83"/>
    </row>
    <row r="568424" spans="16:16" x14ac:dyDescent="0.3">
      <c r="P568424" s="83"/>
    </row>
    <row r="568425" spans="16:16" x14ac:dyDescent="0.3">
      <c r="P568425" s="83"/>
    </row>
    <row r="568426" spans="16:16" x14ac:dyDescent="0.3">
      <c r="P568426" s="83"/>
    </row>
    <row r="568427" spans="16:16" x14ac:dyDescent="0.3">
      <c r="P568427" s="83"/>
    </row>
    <row r="568428" spans="16:16" x14ac:dyDescent="0.3">
      <c r="P568428" s="83"/>
    </row>
    <row r="568429" spans="16:16" x14ac:dyDescent="0.3">
      <c r="P568429" s="83"/>
    </row>
    <row r="568430" spans="16:16" x14ac:dyDescent="0.3">
      <c r="P568430" s="83"/>
    </row>
    <row r="568431" spans="16:16" x14ac:dyDescent="0.3">
      <c r="P568431" s="83"/>
    </row>
    <row r="568432" spans="16:16" x14ac:dyDescent="0.3">
      <c r="P568432" s="83"/>
    </row>
    <row r="568433" spans="16:16" x14ac:dyDescent="0.3">
      <c r="P568433" s="83"/>
    </row>
    <row r="568434" spans="16:16" x14ac:dyDescent="0.3">
      <c r="P568434" s="83"/>
    </row>
    <row r="568435" spans="16:16" x14ac:dyDescent="0.3">
      <c r="P568435" s="83"/>
    </row>
    <row r="568436" spans="16:16" x14ac:dyDescent="0.3">
      <c r="P568436" s="83"/>
    </row>
    <row r="568437" spans="16:16" x14ac:dyDescent="0.3">
      <c r="P568437" s="83"/>
    </row>
    <row r="568438" spans="16:16" x14ac:dyDescent="0.3">
      <c r="P568438" s="83"/>
    </row>
    <row r="568439" spans="16:16" x14ac:dyDescent="0.3">
      <c r="P568439" s="83"/>
    </row>
    <row r="568440" spans="16:16" x14ac:dyDescent="0.3">
      <c r="P568440" s="83"/>
    </row>
    <row r="568441" spans="16:16" x14ac:dyDescent="0.3">
      <c r="P568441" s="83"/>
    </row>
    <row r="568442" spans="16:16" x14ac:dyDescent="0.3">
      <c r="P568442" s="83"/>
    </row>
    <row r="568443" spans="16:16" x14ac:dyDescent="0.3">
      <c r="P568443" s="83"/>
    </row>
    <row r="568444" spans="16:16" x14ac:dyDescent="0.3">
      <c r="P568444" s="83"/>
    </row>
    <row r="568445" spans="16:16" x14ac:dyDescent="0.3">
      <c r="P568445" s="83"/>
    </row>
    <row r="568446" spans="16:16" x14ac:dyDescent="0.3">
      <c r="P568446" s="83"/>
    </row>
    <row r="568447" spans="16:16" x14ac:dyDescent="0.3">
      <c r="P568447" s="83"/>
    </row>
    <row r="568448" spans="16:16" x14ac:dyDescent="0.3">
      <c r="P568448" s="83"/>
    </row>
    <row r="568449" spans="16:16" x14ac:dyDescent="0.3">
      <c r="P568449" s="83"/>
    </row>
    <row r="568450" spans="16:16" x14ac:dyDescent="0.3">
      <c r="P568450" s="83"/>
    </row>
    <row r="568451" spans="16:16" x14ac:dyDescent="0.3">
      <c r="P568451" s="83"/>
    </row>
    <row r="568452" spans="16:16" x14ac:dyDescent="0.3">
      <c r="P568452" s="83"/>
    </row>
    <row r="568453" spans="16:16" x14ac:dyDescent="0.3">
      <c r="P568453" s="83"/>
    </row>
    <row r="568454" spans="16:16" x14ac:dyDescent="0.3">
      <c r="P568454" s="83"/>
    </row>
    <row r="568455" spans="16:16" x14ac:dyDescent="0.3">
      <c r="P568455" s="83"/>
    </row>
    <row r="568456" spans="16:16" x14ac:dyDescent="0.3">
      <c r="P568456" s="83"/>
    </row>
    <row r="568457" spans="16:16" x14ac:dyDescent="0.3">
      <c r="P568457" s="83"/>
    </row>
    <row r="568458" spans="16:16" x14ac:dyDescent="0.3">
      <c r="P568458" s="83"/>
    </row>
    <row r="568459" spans="16:16" x14ac:dyDescent="0.3">
      <c r="P568459" s="83"/>
    </row>
    <row r="568460" spans="16:16" x14ac:dyDescent="0.3">
      <c r="P568460" s="83"/>
    </row>
    <row r="568461" spans="16:16" x14ac:dyDescent="0.3">
      <c r="P568461" s="83"/>
    </row>
    <row r="568462" spans="16:16" x14ac:dyDescent="0.3">
      <c r="P568462" s="83"/>
    </row>
    <row r="568463" spans="16:16" x14ac:dyDescent="0.3">
      <c r="P568463" s="83"/>
    </row>
    <row r="568464" spans="16:16" x14ac:dyDescent="0.3">
      <c r="P568464" s="83"/>
    </row>
    <row r="568465" spans="16:16" x14ac:dyDescent="0.3">
      <c r="P568465" s="83"/>
    </row>
    <row r="568466" spans="16:16" x14ac:dyDescent="0.3">
      <c r="P568466" s="83"/>
    </row>
    <row r="568467" spans="16:16" x14ac:dyDescent="0.3">
      <c r="P568467" s="83"/>
    </row>
    <row r="568468" spans="16:16" x14ac:dyDescent="0.3">
      <c r="P568468" s="83"/>
    </row>
    <row r="568469" spans="16:16" x14ac:dyDescent="0.3">
      <c r="P568469" s="83"/>
    </row>
    <row r="568470" spans="16:16" x14ac:dyDescent="0.3">
      <c r="P568470" s="83"/>
    </row>
    <row r="568471" spans="16:16" x14ac:dyDescent="0.3">
      <c r="P568471" s="83"/>
    </row>
    <row r="568472" spans="16:16" x14ac:dyDescent="0.3">
      <c r="P568472" s="83"/>
    </row>
    <row r="568473" spans="16:16" x14ac:dyDescent="0.3">
      <c r="P568473" s="83"/>
    </row>
    <row r="568474" spans="16:16" x14ac:dyDescent="0.3">
      <c r="P568474" s="83"/>
    </row>
    <row r="568475" spans="16:16" x14ac:dyDescent="0.3">
      <c r="P568475" s="83"/>
    </row>
    <row r="568476" spans="16:16" x14ac:dyDescent="0.3">
      <c r="P568476" s="83"/>
    </row>
    <row r="568477" spans="16:16" x14ac:dyDescent="0.3">
      <c r="P568477" s="83"/>
    </row>
    <row r="568478" spans="16:16" x14ac:dyDescent="0.3">
      <c r="P568478" s="83"/>
    </row>
    <row r="568479" spans="16:16" x14ac:dyDescent="0.3">
      <c r="P568479" s="83"/>
    </row>
    <row r="568480" spans="16:16" x14ac:dyDescent="0.3">
      <c r="P568480" s="83"/>
    </row>
    <row r="568481" spans="16:16" x14ac:dyDescent="0.3">
      <c r="P568481" s="83"/>
    </row>
    <row r="568482" spans="16:16" x14ac:dyDescent="0.3">
      <c r="P568482" s="83"/>
    </row>
    <row r="568483" spans="16:16" x14ac:dyDescent="0.3">
      <c r="P568483" s="83"/>
    </row>
    <row r="568484" spans="16:16" x14ac:dyDescent="0.3">
      <c r="P568484" s="83"/>
    </row>
    <row r="568485" spans="16:16" x14ac:dyDescent="0.3">
      <c r="P568485" s="83"/>
    </row>
    <row r="568486" spans="16:16" x14ac:dyDescent="0.3">
      <c r="P568486" s="83"/>
    </row>
    <row r="568487" spans="16:16" x14ac:dyDescent="0.3">
      <c r="P568487" s="83"/>
    </row>
    <row r="568488" spans="16:16" x14ac:dyDescent="0.3">
      <c r="P568488" s="83"/>
    </row>
    <row r="568489" spans="16:16" x14ac:dyDescent="0.3">
      <c r="P568489" s="83"/>
    </row>
    <row r="568490" spans="16:16" x14ac:dyDescent="0.3">
      <c r="P568490" s="83"/>
    </row>
    <row r="568491" spans="16:16" x14ac:dyDescent="0.3">
      <c r="P568491" s="83"/>
    </row>
    <row r="568492" spans="16:16" x14ac:dyDescent="0.3">
      <c r="P568492" s="83"/>
    </row>
    <row r="568493" spans="16:16" x14ac:dyDescent="0.3">
      <c r="P568493" s="83"/>
    </row>
    <row r="568494" spans="16:16" x14ac:dyDescent="0.3">
      <c r="P568494" s="83"/>
    </row>
    <row r="568495" spans="16:16" x14ac:dyDescent="0.3">
      <c r="P568495" s="83"/>
    </row>
    <row r="568496" spans="16:16" x14ac:dyDescent="0.3">
      <c r="P568496" s="83"/>
    </row>
    <row r="568497" spans="16:16" x14ac:dyDescent="0.3">
      <c r="P568497" s="83"/>
    </row>
    <row r="568498" spans="16:16" x14ac:dyDescent="0.3">
      <c r="P568498" s="83"/>
    </row>
    <row r="568499" spans="16:16" x14ac:dyDescent="0.3">
      <c r="P568499" s="83"/>
    </row>
    <row r="568500" spans="16:16" x14ac:dyDescent="0.3">
      <c r="P568500" s="83"/>
    </row>
    <row r="568501" spans="16:16" x14ac:dyDescent="0.3">
      <c r="P568501" s="83"/>
    </row>
    <row r="568502" spans="16:16" x14ac:dyDescent="0.3">
      <c r="P568502" s="83"/>
    </row>
    <row r="568503" spans="16:16" x14ac:dyDescent="0.3">
      <c r="P568503" s="83"/>
    </row>
    <row r="568504" spans="16:16" x14ac:dyDescent="0.3">
      <c r="P568504" s="83"/>
    </row>
    <row r="568505" spans="16:16" x14ac:dyDescent="0.3">
      <c r="P568505" s="83"/>
    </row>
    <row r="568506" spans="16:16" x14ac:dyDescent="0.3">
      <c r="P568506" s="83"/>
    </row>
    <row r="568507" spans="16:16" x14ac:dyDescent="0.3">
      <c r="P568507" s="83"/>
    </row>
    <row r="568508" spans="16:16" x14ac:dyDescent="0.3">
      <c r="P568508" s="83"/>
    </row>
    <row r="568509" spans="16:16" x14ac:dyDescent="0.3">
      <c r="P568509" s="83"/>
    </row>
    <row r="568510" spans="16:16" x14ac:dyDescent="0.3">
      <c r="P568510" s="83"/>
    </row>
    <row r="568511" spans="16:16" x14ac:dyDescent="0.3">
      <c r="P568511" s="83"/>
    </row>
    <row r="568512" spans="16:16" x14ac:dyDescent="0.3">
      <c r="P568512" s="83"/>
    </row>
    <row r="568513" spans="16:16" x14ac:dyDescent="0.3">
      <c r="P568513" s="83"/>
    </row>
    <row r="568514" spans="16:16" x14ac:dyDescent="0.3">
      <c r="P568514" s="83"/>
    </row>
    <row r="568515" spans="16:16" x14ac:dyDescent="0.3">
      <c r="P568515" s="83"/>
    </row>
    <row r="568516" spans="16:16" x14ac:dyDescent="0.3">
      <c r="P568516" s="83"/>
    </row>
    <row r="568517" spans="16:16" x14ac:dyDescent="0.3">
      <c r="P568517" s="83"/>
    </row>
    <row r="568518" spans="16:16" x14ac:dyDescent="0.3">
      <c r="P568518" s="83"/>
    </row>
    <row r="568519" spans="16:16" x14ac:dyDescent="0.3">
      <c r="P568519" s="83"/>
    </row>
    <row r="568520" spans="16:16" x14ac:dyDescent="0.3">
      <c r="P568520" s="83"/>
    </row>
    <row r="568521" spans="16:16" x14ac:dyDescent="0.3">
      <c r="P568521" s="83"/>
    </row>
    <row r="568522" spans="16:16" x14ac:dyDescent="0.3">
      <c r="P568522" s="83"/>
    </row>
    <row r="568523" spans="16:16" x14ac:dyDescent="0.3">
      <c r="P568523" s="83"/>
    </row>
    <row r="568524" spans="16:16" x14ac:dyDescent="0.3">
      <c r="P568524" s="83"/>
    </row>
    <row r="568525" spans="16:16" x14ac:dyDescent="0.3">
      <c r="P568525" s="83"/>
    </row>
    <row r="568526" spans="16:16" x14ac:dyDescent="0.3">
      <c r="P568526" s="83"/>
    </row>
    <row r="568527" spans="16:16" x14ac:dyDescent="0.3">
      <c r="P568527" s="83"/>
    </row>
    <row r="568528" spans="16:16" x14ac:dyDescent="0.3">
      <c r="P568528" s="83"/>
    </row>
    <row r="568529" spans="16:16" x14ac:dyDescent="0.3">
      <c r="P568529" s="83"/>
    </row>
    <row r="568530" spans="16:16" x14ac:dyDescent="0.3">
      <c r="P568530" s="83"/>
    </row>
    <row r="568531" spans="16:16" x14ac:dyDescent="0.3">
      <c r="P568531" s="83"/>
    </row>
    <row r="568532" spans="16:16" x14ac:dyDescent="0.3">
      <c r="P568532" s="83"/>
    </row>
    <row r="568533" spans="16:16" x14ac:dyDescent="0.3">
      <c r="P568533" s="83"/>
    </row>
    <row r="568534" spans="16:16" x14ac:dyDescent="0.3">
      <c r="P568534" s="83"/>
    </row>
    <row r="568535" spans="16:16" x14ac:dyDescent="0.3">
      <c r="P568535" s="83"/>
    </row>
    <row r="568536" spans="16:16" x14ac:dyDescent="0.3">
      <c r="P568536" s="83"/>
    </row>
    <row r="568537" spans="16:16" x14ac:dyDescent="0.3">
      <c r="P568537" s="83"/>
    </row>
    <row r="568538" spans="16:16" x14ac:dyDescent="0.3">
      <c r="P568538" s="83"/>
    </row>
    <row r="568539" spans="16:16" x14ac:dyDescent="0.3">
      <c r="P568539" s="83"/>
    </row>
    <row r="568540" spans="16:16" x14ac:dyDescent="0.3">
      <c r="P568540" s="83"/>
    </row>
    <row r="568541" spans="16:16" x14ac:dyDescent="0.3">
      <c r="P568541" s="83"/>
    </row>
    <row r="568542" spans="16:16" x14ac:dyDescent="0.3">
      <c r="P568542" s="83"/>
    </row>
    <row r="568543" spans="16:16" x14ac:dyDescent="0.3">
      <c r="P568543" s="83"/>
    </row>
    <row r="568544" spans="16:16" x14ac:dyDescent="0.3">
      <c r="P568544" s="83"/>
    </row>
    <row r="568545" spans="16:16" x14ac:dyDescent="0.3">
      <c r="P568545" s="83"/>
    </row>
    <row r="568546" spans="16:16" x14ac:dyDescent="0.3">
      <c r="P568546" s="83"/>
    </row>
    <row r="568547" spans="16:16" x14ac:dyDescent="0.3">
      <c r="P568547" s="83"/>
    </row>
    <row r="568548" spans="16:16" x14ac:dyDescent="0.3">
      <c r="P568548" s="83"/>
    </row>
    <row r="568549" spans="16:16" x14ac:dyDescent="0.3">
      <c r="P568549" s="83"/>
    </row>
    <row r="568550" spans="16:16" x14ac:dyDescent="0.3">
      <c r="P568550" s="83"/>
    </row>
    <row r="568551" spans="16:16" x14ac:dyDescent="0.3">
      <c r="P568551" s="83"/>
    </row>
    <row r="568552" spans="16:16" x14ac:dyDescent="0.3">
      <c r="P568552" s="83"/>
    </row>
    <row r="568553" spans="16:16" x14ac:dyDescent="0.3">
      <c r="P568553" s="83"/>
    </row>
    <row r="568554" spans="16:16" x14ac:dyDescent="0.3">
      <c r="P568554" s="83"/>
    </row>
    <row r="568555" spans="16:16" x14ac:dyDescent="0.3">
      <c r="P568555" s="83"/>
    </row>
    <row r="568556" spans="16:16" x14ac:dyDescent="0.3">
      <c r="P568556" s="83"/>
    </row>
    <row r="568557" spans="16:16" x14ac:dyDescent="0.3">
      <c r="P568557" s="83"/>
    </row>
    <row r="568558" spans="16:16" x14ac:dyDescent="0.3">
      <c r="P568558" s="83"/>
    </row>
    <row r="568559" spans="16:16" x14ac:dyDescent="0.3">
      <c r="P568559" s="83"/>
    </row>
    <row r="568560" spans="16:16" x14ac:dyDescent="0.3">
      <c r="P568560" s="83"/>
    </row>
    <row r="568561" spans="16:16" x14ac:dyDescent="0.3">
      <c r="P568561" s="83"/>
    </row>
    <row r="568562" spans="16:16" x14ac:dyDescent="0.3">
      <c r="P568562" s="83"/>
    </row>
    <row r="568563" spans="16:16" x14ac:dyDescent="0.3">
      <c r="P568563" s="83"/>
    </row>
    <row r="568564" spans="16:16" x14ac:dyDescent="0.3">
      <c r="P568564" s="83"/>
    </row>
    <row r="568565" spans="16:16" x14ac:dyDescent="0.3">
      <c r="P568565" s="83"/>
    </row>
    <row r="568566" spans="16:16" x14ac:dyDescent="0.3">
      <c r="P568566" s="83"/>
    </row>
    <row r="568567" spans="16:16" x14ac:dyDescent="0.3">
      <c r="P568567" s="83"/>
    </row>
    <row r="568568" spans="16:16" x14ac:dyDescent="0.3">
      <c r="P568568" s="83"/>
    </row>
    <row r="568569" spans="16:16" x14ac:dyDescent="0.3">
      <c r="P568569" s="83"/>
    </row>
    <row r="568570" spans="16:16" x14ac:dyDescent="0.3">
      <c r="P568570" s="83"/>
    </row>
    <row r="568571" spans="16:16" x14ac:dyDescent="0.3">
      <c r="P568571" s="83"/>
    </row>
    <row r="568572" spans="16:16" x14ac:dyDescent="0.3">
      <c r="P568572" s="83"/>
    </row>
    <row r="568573" spans="16:16" x14ac:dyDescent="0.3">
      <c r="P568573" s="83"/>
    </row>
    <row r="568574" spans="16:16" x14ac:dyDescent="0.3">
      <c r="P568574" s="83"/>
    </row>
    <row r="568575" spans="16:16" x14ac:dyDescent="0.3">
      <c r="P568575" s="83"/>
    </row>
    <row r="568576" spans="16:16" x14ac:dyDescent="0.3">
      <c r="P568576" s="83"/>
    </row>
    <row r="568577" spans="16:16" x14ac:dyDescent="0.3">
      <c r="P568577" s="83"/>
    </row>
    <row r="568578" spans="16:16" x14ac:dyDescent="0.3">
      <c r="P568578" s="83"/>
    </row>
    <row r="568579" spans="16:16" x14ac:dyDescent="0.3">
      <c r="P568579" s="83"/>
    </row>
    <row r="568580" spans="16:16" x14ac:dyDescent="0.3">
      <c r="P568580" s="83"/>
    </row>
    <row r="568581" spans="16:16" x14ac:dyDescent="0.3">
      <c r="P568581" s="83"/>
    </row>
    <row r="568582" spans="16:16" x14ac:dyDescent="0.3">
      <c r="P568582" s="83"/>
    </row>
    <row r="568583" spans="16:16" x14ac:dyDescent="0.3">
      <c r="P568583" s="83"/>
    </row>
    <row r="568584" spans="16:16" x14ac:dyDescent="0.3">
      <c r="P568584" s="83"/>
    </row>
    <row r="568585" spans="16:16" x14ac:dyDescent="0.3">
      <c r="P568585" s="83"/>
    </row>
    <row r="568586" spans="16:16" x14ac:dyDescent="0.3">
      <c r="P568586" s="83"/>
    </row>
    <row r="568587" spans="16:16" x14ac:dyDescent="0.3">
      <c r="P568587" s="83"/>
    </row>
    <row r="568588" spans="16:16" x14ac:dyDescent="0.3">
      <c r="P568588" s="83"/>
    </row>
    <row r="568589" spans="16:16" x14ac:dyDescent="0.3">
      <c r="P568589" s="83"/>
    </row>
    <row r="568590" spans="16:16" x14ac:dyDescent="0.3">
      <c r="P568590" s="83"/>
    </row>
    <row r="568591" spans="16:16" x14ac:dyDescent="0.3">
      <c r="P568591" s="83"/>
    </row>
    <row r="568592" spans="16:16" x14ac:dyDescent="0.3">
      <c r="P568592" s="83"/>
    </row>
    <row r="568593" spans="16:16" x14ac:dyDescent="0.3">
      <c r="P568593" s="83"/>
    </row>
    <row r="568594" spans="16:16" x14ac:dyDescent="0.3">
      <c r="P568594" s="83"/>
    </row>
    <row r="568595" spans="16:16" x14ac:dyDescent="0.3">
      <c r="P568595" s="83"/>
    </row>
    <row r="568596" spans="16:16" x14ac:dyDescent="0.3">
      <c r="P568596" s="83"/>
    </row>
    <row r="568597" spans="16:16" x14ac:dyDescent="0.3">
      <c r="P568597" s="83"/>
    </row>
    <row r="568598" spans="16:16" x14ac:dyDescent="0.3">
      <c r="P568598" s="83"/>
    </row>
    <row r="568599" spans="16:16" x14ac:dyDescent="0.3">
      <c r="P568599" s="83"/>
    </row>
    <row r="568600" spans="16:16" x14ac:dyDescent="0.3">
      <c r="P568600" s="83"/>
    </row>
    <row r="568601" spans="16:16" x14ac:dyDescent="0.3">
      <c r="P568601" s="83"/>
    </row>
    <row r="568602" spans="16:16" x14ac:dyDescent="0.3">
      <c r="P568602" s="83"/>
    </row>
    <row r="568603" spans="16:16" x14ac:dyDescent="0.3">
      <c r="P568603" s="83"/>
    </row>
    <row r="568604" spans="16:16" x14ac:dyDescent="0.3">
      <c r="P568604" s="83"/>
    </row>
    <row r="568605" spans="16:16" x14ac:dyDescent="0.3">
      <c r="P568605" s="83"/>
    </row>
    <row r="568606" spans="16:16" x14ac:dyDescent="0.3">
      <c r="P568606" s="83"/>
    </row>
    <row r="568607" spans="16:16" x14ac:dyDescent="0.3">
      <c r="P568607" s="83"/>
    </row>
    <row r="568608" spans="16:16" x14ac:dyDescent="0.3">
      <c r="P568608" s="83"/>
    </row>
    <row r="568609" spans="16:16" x14ac:dyDescent="0.3">
      <c r="P568609" s="83"/>
    </row>
    <row r="568610" spans="16:16" x14ac:dyDescent="0.3">
      <c r="P568610" s="83"/>
    </row>
    <row r="568611" spans="16:16" x14ac:dyDescent="0.3">
      <c r="P568611" s="83"/>
    </row>
    <row r="568612" spans="16:16" x14ac:dyDescent="0.3">
      <c r="P568612" s="83"/>
    </row>
    <row r="568613" spans="16:16" x14ac:dyDescent="0.3">
      <c r="P568613" s="83"/>
    </row>
    <row r="568614" spans="16:16" x14ac:dyDescent="0.3">
      <c r="P568614" s="83"/>
    </row>
    <row r="568615" spans="16:16" x14ac:dyDescent="0.3">
      <c r="P568615" s="83"/>
    </row>
    <row r="568616" spans="16:16" x14ac:dyDescent="0.3">
      <c r="P568616" s="83"/>
    </row>
    <row r="568617" spans="16:16" x14ac:dyDescent="0.3">
      <c r="P568617" s="83"/>
    </row>
    <row r="568618" spans="16:16" x14ac:dyDescent="0.3">
      <c r="P568618" s="83"/>
    </row>
    <row r="568619" spans="16:16" x14ac:dyDescent="0.3">
      <c r="P568619" s="83"/>
    </row>
    <row r="568620" spans="16:16" x14ac:dyDescent="0.3">
      <c r="P568620" s="83"/>
    </row>
    <row r="568621" spans="16:16" x14ac:dyDescent="0.3">
      <c r="P568621" s="83"/>
    </row>
    <row r="568622" spans="16:16" x14ac:dyDescent="0.3">
      <c r="P568622" s="83"/>
    </row>
    <row r="568623" spans="16:16" x14ac:dyDescent="0.3">
      <c r="P568623" s="83"/>
    </row>
    <row r="568624" spans="16:16" x14ac:dyDescent="0.3">
      <c r="P568624" s="83"/>
    </row>
    <row r="568625" spans="16:16" x14ac:dyDescent="0.3">
      <c r="P568625" s="83"/>
    </row>
    <row r="568626" spans="16:16" x14ac:dyDescent="0.3">
      <c r="P568626" s="83"/>
    </row>
    <row r="568627" spans="16:16" x14ac:dyDescent="0.3">
      <c r="P568627" s="83"/>
    </row>
    <row r="568628" spans="16:16" x14ac:dyDescent="0.3">
      <c r="P568628" s="83"/>
    </row>
    <row r="568629" spans="16:16" x14ac:dyDescent="0.3">
      <c r="P568629" s="83"/>
    </row>
    <row r="568630" spans="16:16" x14ac:dyDescent="0.3">
      <c r="P568630" s="83"/>
    </row>
    <row r="568631" spans="16:16" x14ac:dyDescent="0.3">
      <c r="P568631" s="83"/>
    </row>
    <row r="568632" spans="16:16" x14ac:dyDescent="0.3">
      <c r="P568632" s="83"/>
    </row>
    <row r="568633" spans="16:16" x14ac:dyDescent="0.3">
      <c r="P568633" s="83"/>
    </row>
    <row r="568634" spans="16:16" x14ac:dyDescent="0.3">
      <c r="P568634" s="83"/>
    </row>
    <row r="568635" spans="16:16" x14ac:dyDescent="0.3">
      <c r="P568635" s="83"/>
    </row>
    <row r="568636" spans="16:16" x14ac:dyDescent="0.3">
      <c r="P568636" s="83"/>
    </row>
    <row r="568637" spans="16:16" x14ac:dyDescent="0.3">
      <c r="P568637" s="83"/>
    </row>
    <row r="568638" spans="16:16" x14ac:dyDescent="0.3">
      <c r="P568638" s="83"/>
    </row>
    <row r="568639" spans="16:16" x14ac:dyDescent="0.3">
      <c r="P568639" s="83"/>
    </row>
    <row r="568640" spans="16:16" x14ac:dyDescent="0.3">
      <c r="P568640" s="83"/>
    </row>
    <row r="568641" spans="16:16" x14ac:dyDescent="0.3">
      <c r="P568641" s="83"/>
    </row>
    <row r="568642" spans="16:16" x14ac:dyDescent="0.3">
      <c r="P568642" s="83"/>
    </row>
    <row r="568643" spans="16:16" x14ac:dyDescent="0.3">
      <c r="P568643" s="83"/>
    </row>
    <row r="568644" spans="16:16" x14ac:dyDescent="0.3">
      <c r="P568644" s="83"/>
    </row>
    <row r="568645" spans="16:16" x14ac:dyDescent="0.3">
      <c r="P568645" s="83"/>
    </row>
    <row r="568646" spans="16:16" x14ac:dyDescent="0.3">
      <c r="P568646" s="83"/>
    </row>
    <row r="568647" spans="16:16" x14ac:dyDescent="0.3">
      <c r="P568647" s="83"/>
    </row>
    <row r="568648" spans="16:16" x14ac:dyDescent="0.3">
      <c r="P568648" s="83"/>
    </row>
    <row r="568649" spans="16:16" x14ac:dyDescent="0.3">
      <c r="P568649" s="83"/>
    </row>
    <row r="568650" spans="16:16" x14ac:dyDescent="0.3">
      <c r="P568650" s="83"/>
    </row>
    <row r="568651" spans="16:16" x14ac:dyDescent="0.3">
      <c r="P568651" s="83"/>
    </row>
    <row r="568652" spans="16:16" x14ac:dyDescent="0.3">
      <c r="P568652" s="83"/>
    </row>
    <row r="568653" spans="16:16" x14ac:dyDescent="0.3">
      <c r="P568653" s="83"/>
    </row>
    <row r="568654" spans="16:16" x14ac:dyDescent="0.3">
      <c r="P568654" s="83"/>
    </row>
    <row r="568655" spans="16:16" x14ac:dyDescent="0.3">
      <c r="P568655" s="83"/>
    </row>
    <row r="568656" spans="16:16" x14ac:dyDescent="0.3">
      <c r="P568656" s="83"/>
    </row>
    <row r="568657" spans="16:16" x14ac:dyDescent="0.3">
      <c r="P568657" s="83"/>
    </row>
    <row r="568658" spans="16:16" x14ac:dyDescent="0.3">
      <c r="P568658" s="83"/>
    </row>
    <row r="568659" spans="16:16" x14ac:dyDescent="0.3">
      <c r="P568659" s="83"/>
    </row>
    <row r="568660" spans="16:16" x14ac:dyDescent="0.3">
      <c r="P568660" s="83"/>
    </row>
    <row r="568661" spans="16:16" x14ac:dyDescent="0.3">
      <c r="P568661" s="83"/>
    </row>
    <row r="568662" spans="16:16" x14ac:dyDescent="0.3">
      <c r="P568662" s="83"/>
    </row>
    <row r="568663" spans="16:16" x14ac:dyDescent="0.3">
      <c r="P568663" s="83"/>
    </row>
    <row r="568664" spans="16:16" x14ac:dyDescent="0.3">
      <c r="P568664" s="83"/>
    </row>
    <row r="568665" spans="16:16" x14ac:dyDescent="0.3">
      <c r="P568665" s="83"/>
    </row>
    <row r="568666" spans="16:16" x14ac:dyDescent="0.3">
      <c r="P568666" s="83"/>
    </row>
    <row r="568667" spans="16:16" x14ac:dyDescent="0.3">
      <c r="P568667" s="83"/>
    </row>
    <row r="568668" spans="16:16" x14ac:dyDescent="0.3">
      <c r="P568668" s="83"/>
    </row>
    <row r="568669" spans="16:16" x14ac:dyDescent="0.3">
      <c r="P568669" s="83"/>
    </row>
    <row r="568670" spans="16:16" x14ac:dyDescent="0.3">
      <c r="P568670" s="83"/>
    </row>
    <row r="568671" spans="16:16" x14ac:dyDescent="0.3">
      <c r="P568671" s="83"/>
    </row>
    <row r="568672" spans="16:16" x14ac:dyDescent="0.3">
      <c r="P568672" s="83"/>
    </row>
    <row r="568673" spans="16:16" x14ac:dyDescent="0.3">
      <c r="P568673" s="83"/>
    </row>
    <row r="568674" spans="16:16" x14ac:dyDescent="0.3">
      <c r="P568674" s="83"/>
    </row>
    <row r="568675" spans="16:16" x14ac:dyDescent="0.3">
      <c r="P568675" s="83"/>
    </row>
    <row r="568676" spans="16:16" x14ac:dyDescent="0.3">
      <c r="P568676" s="83"/>
    </row>
    <row r="568677" spans="16:16" x14ac:dyDescent="0.3">
      <c r="P568677" s="83"/>
    </row>
    <row r="568678" spans="16:16" x14ac:dyDescent="0.3">
      <c r="P568678" s="83"/>
    </row>
    <row r="568679" spans="16:16" x14ac:dyDescent="0.3">
      <c r="P568679" s="83"/>
    </row>
    <row r="568680" spans="16:16" x14ac:dyDescent="0.3">
      <c r="P568680" s="83"/>
    </row>
    <row r="568681" spans="16:16" x14ac:dyDescent="0.3">
      <c r="P568681" s="83"/>
    </row>
    <row r="568682" spans="16:16" x14ac:dyDescent="0.3">
      <c r="P568682" s="83"/>
    </row>
    <row r="568683" spans="16:16" x14ac:dyDescent="0.3">
      <c r="P568683" s="83"/>
    </row>
    <row r="568684" spans="16:16" x14ac:dyDescent="0.3">
      <c r="P568684" s="83"/>
    </row>
    <row r="568685" spans="16:16" x14ac:dyDescent="0.3">
      <c r="P568685" s="83"/>
    </row>
    <row r="568686" spans="16:16" x14ac:dyDescent="0.3">
      <c r="P568686" s="83"/>
    </row>
    <row r="568687" spans="16:16" x14ac:dyDescent="0.3">
      <c r="P568687" s="83"/>
    </row>
    <row r="568688" spans="16:16" x14ac:dyDescent="0.3">
      <c r="P568688" s="83"/>
    </row>
    <row r="568689" spans="16:16" x14ac:dyDescent="0.3">
      <c r="P568689" s="83"/>
    </row>
    <row r="568690" spans="16:16" x14ac:dyDescent="0.3">
      <c r="P568690" s="83"/>
    </row>
    <row r="568691" spans="16:16" x14ac:dyDescent="0.3">
      <c r="P568691" s="83"/>
    </row>
    <row r="568692" spans="16:16" x14ac:dyDescent="0.3">
      <c r="P568692" s="83"/>
    </row>
    <row r="568693" spans="16:16" x14ac:dyDescent="0.3">
      <c r="P568693" s="83"/>
    </row>
    <row r="568694" spans="16:16" x14ac:dyDescent="0.3">
      <c r="P568694" s="83"/>
    </row>
    <row r="568695" spans="16:16" x14ac:dyDescent="0.3">
      <c r="P568695" s="83"/>
    </row>
    <row r="568696" spans="16:16" x14ac:dyDescent="0.3">
      <c r="P568696" s="83"/>
    </row>
    <row r="568697" spans="16:16" x14ac:dyDescent="0.3">
      <c r="P568697" s="83"/>
    </row>
    <row r="568698" spans="16:16" x14ac:dyDescent="0.3">
      <c r="P568698" s="83"/>
    </row>
    <row r="568699" spans="16:16" x14ac:dyDescent="0.3">
      <c r="P568699" s="83"/>
    </row>
    <row r="568700" spans="16:16" x14ac:dyDescent="0.3">
      <c r="P568700" s="83"/>
    </row>
    <row r="568701" spans="16:16" x14ac:dyDescent="0.3">
      <c r="P568701" s="83"/>
    </row>
    <row r="568702" spans="16:16" x14ac:dyDescent="0.3">
      <c r="P568702" s="83"/>
    </row>
    <row r="568703" spans="16:16" x14ac:dyDescent="0.3">
      <c r="P568703" s="83"/>
    </row>
    <row r="568704" spans="16:16" x14ac:dyDescent="0.3">
      <c r="P568704" s="83"/>
    </row>
    <row r="568705" spans="16:16" x14ac:dyDescent="0.3">
      <c r="P568705" s="83"/>
    </row>
    <row r="568706" spans="16:16" x14ac:dyDescent="0.3">
      <c r="P568706" s="83"/>
    </row>
    <row r="568707" spans="16:16" x14ac:dyDescent="0.3">
      <c r="P568707" s="83"/>
    </row>
    <row r="568708" spans="16:16" x14ac:dyDescent="0.3">
      <c r="P568708" s="83"/>
    </row>
    <row r="568709" spans="16:16" x14ac:dyDescent="0.3">
      <c r="P568709" s="83"/>
    </row>
    <row r="568710" spans="16:16" x14ac:dyDescent="0.3">
      <c r="P568710" s="83"/>
    </row>
    <row r="568711" spans="16:16" x14ac:dyDescent="0.3">
      <c r="P568711" s="83"/>
    </row>
    <row r="568712" spans="16:16" x14ac:dyDescent="0.3">
      <c r="P568712" s="83"/>
    </row>
    <row r="568713" spans="16:16" x14ac:dyDescent="0.3">
      <c r="P568713" s="83"/>
    </row>
    <row r="568714" spans="16:16" x14ac:dyDescent="0.3">
      <c r="P568714" s="83"/>
    </row>
    <row r="568715" spans="16:16" x14ac:dyDescent="0.3">
      <c r="P568715" s="83"/>
    </row>
    <row r="568716" spans="16:16" x14ac:dyDescent="0.3">
      <c r="P568716" s="83"/>
    </row>
    <row r="568717" spans="16:16" x14ac:dyDescent="0.3">
      <c r="P568717" s="83"/>
    </row>
    <row r="568718" spans="16:16" x14ac:dyDescent="0.3">
      <c r="P568718" s="83"/>
    </row>
    <row r="568719" spans="16:16" x14ac:dyDescent="0.3">
      <c r="P568719" s="83"/>
    </row>
    <row r="568720" spans="16:16" x14ac:dyDescent="0.3">
      <c r="P568720" s="83"/>
    </row>
    <row r="568721" spans="16:16" x14ac:dyDescent="0.3">
      <c r="P568721" s="83"/>
    </row>
    <row r="568722" spans="16:16" x14ac:dyDescent="0.3">
      <c r="P568722" s="83"/>
    </row>
    <row r="568723" spans="16:16" x14ac:dyDescent="0.3">
      <c r="P568723" s="83"/>
    </row>
    <row r="568724" spans="16:16" x14ac:dyDescent="0.3">
      <c r="P568724" s="83"/>
    </row>
    <row r="568725" spans="16:16" x14ac:dyDescent="0.3">
      <c r="P568725" s="83"/>
    </row>
    <row r="568726" spans="16:16" x14ac:dyDescent="0.3">
      <c r="P568726" s="83"/>
    </row>
    <row r="568727" spans="16:16" x14ac:dyDescent="0.3">
      <c r="P568727" s="83"/>
    </row>
    <row r="568728" spans="16:16" x14ac:dyDescent="0.3">
      <c r="P568728" s="83"/>
    </row>
    <row r="568729" spans="16:16" x14ac:dyDescent="0.3">
      <c r="P568729" s="83"/>
    </row>
    <row r="568730" spans="16:16" x14ac:dyDescent="0.3">
      <c r="P568730" s="83"/>
    </row>
    <row r="568731" spans="16:16" x14ac:dyDescent="0.3">
      <c r="P568731" s="83"/>
    </row>
    <row r="568732" spans="16:16" x14ac:dyDescent="0.3">
      <c r="P568732" s="83"/>
    </row>
    <row r="568733" spans="16:16" x14ac:dyDescent="0.3">
      <c r="P568733" s="83"/>
    </row>
    <row r="568734" spans="16:16" x14ac:dyDescent="0.3">
      <c r="P568734" s="83"/>
    </row>
    <row r="568735" spans="16:16" x14ac:dyDescent="0.3">
      <c r="P568735" s="83"/>
    </row>
    <row r="568736" spans="16:16" x14ac:dyDescent="0.3">
      <c r="P568736" s="83"/>
    </row>
    <row r="568737" spans="16:16" x14ac:dyDescent="0.3">
      <c r="P568737" s="83"/>
    </row>
    <row r="568738" spans="16:16" x14ac:dyDescent="0.3">
      <c r="P568738" s="83"/>
    </row>
    <row r="568739" spans="16:16" x14ac:dyDescent="0.3">
      <c r="P568739" s="83"/>
    </row>
    <row r="568740" spans="16:16" x14ac:dyDescent="0.3">
      <c r="P568740" s="83"/>
    </row>
    <row r="568741" spans="16:16" x14ac:dyDescent="0.3">
      <c r="P568741" s="83"/>
    </row>
    <row r="568742" spans="16:16" x14ac:dyDescent="0.3">
      <c r="P568742" s="83"/>
    </row>
    <row r="568743" spans="16:16" x14ac:dyDescent="0.3">
      <c r="P568743" s="83"/>
    </row>
    <row r="568744" spans="16:16" x14ac:dyDescent="0.3">
      <c r="P568744" s="83"/>
    </row>
    <row r="568745" spans="16:16" x14ac:dyDescent="0.3">
      <c r="P568745" s="83"/>
    </row>
    <row r="568746" spans="16:16" x14ac:dyDescent="0.3">
      <c r="P568746" s="83"/>
    </row>
    <row r="568747" spans="16:16" x14ac:dyDescent="0.3">
      <c r="P568747" s="83"/>
    </row>
    <row r="568748" spans="16:16" x14ac:dyDescent="0.3">
      <c r="P568748" s="83"/>
    </row>
    <row r="568749" spans="16:16" x14ac:dyDescent="0.3">
      <c r="P568749" s="83"/>
    </row>
    <row r="568750" spans="16:16" x14ac:dyDescent="0.3">
      <c r="P568750" s="83"/>
    </row>
    <row r="568751" spans="16:16" x14ac:dyDescent="0.3">
      <c r="P568751" s="83"/>
    </row>
    <row r="568752" spans="16:16" x14ac:dyDescent="0.3">
      <c r="P568752" s="83"/>
    </row>
    <row r="568753" spans="16:16" x14ac:dyDescent="0.3">
      <c r="P568753" s="83"/>
    </row>
    <row r="568754" spans="16:16" x14ac:dyDescent="0.3">
      <c r="P568754" s="83"/>
    </row>
    <row r="568755" spans="16:16" x14ac:dyDescent="0.3">
      <c r="P568755" s="83"/>
    </row>
    <row r="568756" spans="16:16" x14ac:dyDescent="0.3">
      <c r="P568756" s="83"/>
    </row>
    <row r="568757" spans="16:16" x14ac:dyDescent="0.3">
      <c r="P568757" s="83"/>
    </row>
    <row r="568758" spans="16:16" x14ac:dyDescent="0.3">
      <c r="P568758" s="83"/>
    </row>
    <row r="568759" spans="16:16" x14ac:dyDescent="0.3">
      <c r="P568759" s="83"/>
    </row>
    <row r="568760" spans="16:16" x14ac:dyDescent="0.3">
      <c r="P568760" s="83"/>
    </row>
    <row r="568761" spans="16:16" x14ac:dyDescent="0.3">
      <c r="P568761" s="83"/>
    </row>
    <row r="568762" spans="16:16" x14ac:dyDescent="0.3">
      <c r="P568762" s="83"/>
    </row>
    <row r="568763" spans="16:16" x14ac:dyDescent="0.3">
      <c r="P568763" s="83"/>
    </row>
    <row r="568764" spans="16:16" x14ac:dyDescent="0.3">
      <c r="P568764" s="83"/>
    </row>
    <row r="568765" spans="16:16" x14ac:dyDescent="0.3">
      <c r="P568765" s="83"/>
    </row>
    <row r="568766" spans="16:16" x14ac:dyDescent="0.3">
      <c r="P568766" s="83"/>
    </row>
    <row r="568767" spans="16:16" x14ac:dyDescent="0.3">
      <c r="P568767" s="83"/>
    </row>
    <row r="568768" spans="16:16" x14ac:dyDescent="0.3">
      <c r="P568768" s="83"/>
    </row>
    <row r="568769" spans="16:16" x14ac:dyDescent="0.3">
      <c r="P568769" s="83"/>
    </row>
    <row r="568770" spans="16:16" x14ac:dyDescent="0.3">
      <c r="P568770" s="83"/>
    </row>
    <row r="568771" spans="16:16" x14ac:dyDescent="0.3">
      <c r="P568771" s="83"/>
    </row>
    <row r="568772" spans="16:16" x14ac:dyDescent="0.3">
      <c r="P568772" s="83"/>
    </row>
    <row r="568773" spans="16:16" x14ac:dyDescent="0.3">
      <c r="P568773" s="83"/>
    </row>
    <row r="568774" spans="16:16" x14ac:dyDescent="0.3">
      <c r="P568774" s="83"/>
    </row>
    <row r="568775" spans="16:16" x14ac:dyDescent="0.3">
      <c r="P568775" s="83"/>
    </row>
    <row r="568776" spans="16:16" x14ac:dyDescent="0.3">
      <c r="P568776" s="83"/>
    </row>
    <row r="568777" spans="16:16" x14ac:dyDescent="0.3">
      <c r="P568777" s="83"/>
    </row>
    <row r="568778" spans="16:16" x14ac:dyDescent="0.3">
      <c r="P568778" s="83"/>
    </row>
    <row r="568779" spans="16:16" x14ac:dyDescent="0.3">
      <c r="P568779" s="83"/>
    </row>
    <row r="568780" spans="16:16" x14ac:dyDescent="0.3">
      <c r="P568780" s="83"/>
    </row>
    <row r="568781" spans="16:16" x14ac:dyDescent="0.3">
      <c r="P568781" s="83"/>
    </row>
    <row r="568782" spans="16:16" x14ac:dyDescent="0.3">
      <c r="P568782" s="83"/>
    </row>
    <row r="568783" spans="16:16" x14ac:dyDescent="0.3">
      <c r="P568783" s="83"/>
    </row>
    <row r="568784" spans="16:16" x14ac:dyDescent="0.3">
      <c r="P568784" s="83"/>
    </row>
    <row r="568785" spans="16:16" x14ac:dyDescent="0.3">
      <c r="P568785" s="83"/>
    </row>
    <row r="568786" spans="16:16" x14ac:dyDescent="0.3">
      <c r="P568786" s="83"/>
    </row>
    <row r="568787" spans="16:16" x14ac:dyDescent="0.3">
      <c r="P568787" s="83"/>
    </row>
    <row r="568788" spans="16:16" x14ac:dyDescent="0.3">
      <c r="P568788" s="83"/>
    </row>
    <row r="568789" spans="16:16" x14ac:dyDescent="0.3">
      <c r="P568789" s="83"/>
    </row>
    <row r="568790" spans="16:16" x14ac:dyDescent="0.3">
      <c r="P568790" s="83"/>
    </row>
    <row r="568791" spans="16:16" x14ac:dyDescent="0.3">
      <c r="P568791" s="83"/>
    </row>
    <row r="568792" spans="16:16" x14ac:dyDescent="0.3">
      <c r="P568792" s="83"/>
    </row>
    <row r="568793" spans="16:16" x14ac:dyDescent="0.3">
      <c r="P568793" s="83"/>
    </row>
    <row r="568794" spans="16:16" x14ac:dyDescent="0.3">
      <c r="P568794" s="83"/>
    </row>
    <row r="568795" spans="16:16" x14ac:dyDescent="0.3">
      <c r="P568795" s="83"/>
    </row>
    <row r="568796" spans="16:16" x14ac:dyDescent="0.3">
      <c r="P568796" s="83"/>
    </row>
    <row r="568797" spans="16:16" x14ac:dyDescent="0.3">
      <c r="P568797" s="83"/>
    </row>
    <row r="568798" spans="16:16" x14ac:dyDescent="0.3">
      <c r="P568798" s="83"/>
    </row>
    <row r="568799" spans="16:16" x14ac:dyDescent="0.3">
      <c r="P568799" s="83"/>
    </row>
    <row r="568800" spans="16:16" x14ac:dyDescent="0.3">
      <c r="P568800" s="83"/>
    </row>
    <row r="568801" spans="16:16" x14ac:dyDescent="0.3">
      <c r="P568801" s="83"/>
    </row>
    <row r="568802" spans="16:16" x14ac:dyDescent="0.3">
      <c r="P568802" s="83"/>
    </row>
    <row r="568803" spans="16:16" x14ac:dyDescent="0.3">
      <c r="P568803" s="83"/>
    </row>
    <row r="568804" spans="16:16" x14ac:dyDescent="0.3">
      <c r="P568804" s="83"/>
    </row>
    <row r="568805" spans="16:16" x14ac:dyDescent="0.3">
      <c r="P568805" s="83"/>
    </row>
    <row r="568806" spans="16:16" x14ac:dyDescent="0.3">
      <c r="P568806" s="83"/>
    </row>
    <row r="568807" spans="16:16" x14ac:dyDescent="0.3">
      <c r="P568807" s="83"/>
    </row>
    <row r="568808" spans="16:16" x14ac:dyDescent="0.3">
      <c r="P568808" s="83"/>
    </row>
    <row r="568809" spans="16:16" x14ac:dyDescent="0.3">
      <c r="P568809" s="83"/>
    </row>
    <row r="568810" spans="16:16" x14ac:dyDescent="0.3">
      <c r="P568810" s="83"/>
    </row>
    <row r="568811" spans="16:16" x14ac:dyDescent="0.3">
      <c r="P568811" s="83"/>
    </row>
    <row r="568812" spans="16:16" x14ac:dyDescent="0.3">
      <c r="P568812" s="83"/>
    </row>
    <row r="568813" spans="16:16" x14ac:dyDescent="0.3">
      <c r="P568813" s="83"/>
    </row>
    <row r="568814" spans="16:16" x14ac:dyDescent="0.3">
      <c r="P568814" s="83"/>
    </row>
    <row r="568815" spans="16:16" x14ac:dyDescent="0.3">
      <c r="P568815" s="83"/>
    </row>
    <row r="568816" spans="16:16" x14ac:dyDescent="0.3">
      <c r="P568816" s="83"/>
    </row>
    <row r="568817" spans="16:16" x14ac:dyDescent="0.3">
      <c r="P568817" s="83"/>
    </row>
    <row r="568818" spans="16:16" x14ac:dyDescent="0.3">
      <c r="P568818" s="83"/>
    </row>
    <row r="568819" spans="16:16" x14ac:dyDescent="0.3">
      <c r="P568819" s="83"/>
    </row>
    <row r="568820" spans="16:16" x14ac:dyDescent="0.3">
      <c r="P568820" s="83"/>
    </row>
    <row r="568821" spans="16:16" x14ac:dyDescent="0.3">
      <c r="P568821" s="83"/>
    </row>
    <row r="568822" spans="16:16" x14ac:dyDescent="0.3">
      <c r="P568822" s="83"/>
    </row>
    <row r="568823" spans="16:16" x14ac:dyDescent="0.3">
      <c r="P568823" s="83"/>
    </row>
    <row r="568824" spans="16:16" x14ac:dyDescent="0.3">
      <c r="P568824" s="83"/>
    </row>
    <row r="568825" spans="16:16" x14ac:dyDescent="0.3">
      <c r="P568825" s="83"/>
    </row>
    <row r="568826" spans="16:16" x14ac:dyDescent="0.3">
      <c r="P568826" s="83"/>
    </row>
    <row r="568827" spans="16:16" x14ac:dyDescent="0.3">
      <c r="P568827" s="83"/>
    </row>
    <row r="568828" spans="16:16" x14ac:dyDescent="0.3">
      <c r="P568828" s="83"/>
    </row>
    <row r="568829" spans="16:16" x14ac:dyDescent="0.3">
      <c r="P568829" s="83"/>
    </row>
    <row r="568830" spans="16:16" x14ac:dyDescent="0.3">
      <c r="P568830" s="83"/>
    </row>
    <row r="568831" spans="16:16" x14ac:dyDescent="0.3">
      <c r="P568831" s="83"/>
    </row>
    <row r="568832" spans="16:16" x14ac:dyDescent="0.3">
      <c r="P568832" s="83"/>
    </row>
    <row r="568833" spans="16:16" x14ac:dyDescent="0.3">
      <c r="P568833" s="83"/>
    </row>
    <row r="568834" spans="16:16" x14ac:dyDescent="0.3">
      <c r="P568834" s="83"/>
    </row>
    <row r="568835" spans="16:16" x14ac:dyDescent="0.3">
      <c r="P568835" s="83"/>
    </row>
    <row r="568836" spans="16:16" x14ac:dyDescent="0.3">
      <c r="P568836" s="83"/>
    </row>
    <row r="568837" spans="16:16" x14ac:dyDescent="0.3">
      <c r="P568837" s="83"/>
    </row>
    <row r="568838" spans="16:16" x14ac:dyDescent="0.3">
      <c r="P568838" s="83"/>
    </row>
    <row r="568839" spans="16:16" x14ac:dyDescent="0.3">
      <c r="P568839" s="83"/>
    </row>
    <row r="568840" spans="16:16" x14ac:dyDescent="0.3">
      <c r="P568840" s="83"/>
    </row>
    <row r="568841" spans="16:16" x14ac:dyDescent="0.3">
      <c r="P568841" s="83"/>
    </row>
    <row r="568842" spans="16:16" x14ac:dyDescent="0.3">
      <c r="P568842" s="83"/>
    </row>
    <row r="568843" spans="16:16" x14ac:dyDescent="0.3">
      <c r="P568843" s="83"/>
    </row>
    <row r="568844" spans="16:16" x14ac:dyDescent="0.3">
      <c r="P568844" s="83"/>
    </row>
    <row r="568845" spans="16:16" x14ac:dyDescent="0.3">
      <c r="P568845" s="83"/>
    </row>
    <row r="568846" spans="16:16" x14ac:dyDescent="0.3">
      <c r="P568846" s="83"/>
    </row>
    <row r="568847" spans="16:16" x14ac:dyDescent="0.3">
      <c r="P568847" s="83"/>
    </row>
    <row r="568848" spans="16:16" x14ac:dyDescent="0.3">
      <c r="P568848" s="83"/>
    </row>
    <row r="568849" spans="16:16" x14ac:dyDescent="0.3">
      <c r="P568849" s="83"/>
    </row>
    <row r="568850" spans="16:16" x14ac:dyDescent="0.3">
      <c r="P568850" s="83"/>
    </row>
    <row r="568851" spans="16:16" x14ac:dyDescent="0.3">
      <c r="P568851" s="83"/>
    </row>
    <row r="568852" spans="16:16" x14ac:dyDescent="0.3">
      <c r="P568852" s="83"/>
    </row>
    <row r="568853" spans="16:16" x14ac:dyDescent="0.3">
      <c r="P568853" s="83"/>
    </row>
    <row r="568854" spans="16:16" x14ac:dyDescent="0.3">
      <c r="P568854" s="83"/>
    </row>
    <row r="568855" spans="16:16" x14ac:dyDescent="0.3">
      <c r="P568855" s="83"/>
    </row>
    <row r="568856" spans="16:16" x14ac:dyDescent="0.3">
      <c r="P568856" s="83"/>
    </row>
    <row r="568857" spans="16:16" x14ac:dyDescent="0.3">
      <c r="P568857" s="83"/>
    </row>
    <row r="568858" spans="16:16" x14ac:dyDescent="0.3">
      <c r="P568858" s="83"/>
    </row>
    <row r="568859" spans="16:16" x14ac:dyDescent="0.3">
      <c r="P568859" s="83"/>
    </row>
    <row r="568860" spans="16:16" x14ac:dyDescent="0.3">
      <c r="P568860" s="83"/>
    </row>
    <row r="568861" spans="16:16" x14ac:dyDescent="0.3">
      <c r="P568861" s="83"/>
    </row>
    <row r="568862" spans="16:16" x14ac:dyDescent="0.3">
      <c r="P568862" s="83"/>
    </row>
    <row r="568863" spans="16:16" x14ac:dyDescent="0.3">
      <c r="P568863" s="83"/>
    </row>
    <row r="568864" spans="16:16" x14ac:dyDescent="0.3">
      <c r="P568864" s="83"/>
    </row>
    <row r="568865" spans="16:16" x14ac:dyDescent="0.3">
      <c r="P568865" s="83"/>
    </row>
    <row r="568866" spans="16:16" x14ac:dyDescent="0.3">
      <c r="P568866" s="83"/>
    </row>
    <row r="568867" spans="16:16" x14ac:dyDescent="0.3">
      <c r="P568867" s="83"/>
    </row>
    <row r="568868" spans="16:16" x14ac:dyDescent="0.3">
      <c r="P568868" s="83"/>
    </row>
    <row r="568869" spans="16:16" x14ac:dyDescent="0.3">
      <c r="P568869" s="83"/>
    </row>
    <row r="568870" spans="16:16" x14ac:dyDescent="0.3">
      <c r="P568870" s="83"/>
    </row>
    <row r="568871" spans="16:16" x14ac:dyDescent="0.3">
      <c r="P568871" s="83"/>
    </row>
    <row r="568872" spans="16:16" x14ac:dyDescent="0.3">
      <c r="P568872" s="83"/>
    </row>
    <row r="568873" spans="16:16" x14ac:dyDescent="0.3">
      <c r="P568873" s="83"/>
    </row>
    <row r="568874" spans="16:16" x14ac:dyDescent="0.3">
      <c r="P568874" s="83"/>
    </row>
    <row r="568875" spans="16:16" x14ac:dyDescent="0.3">
      <c r="P568875" s="83"/>
    </row>
    <row r="568876" spans="16:16" x14ac:dyDescent="0.3">
      <c r="P568876" s="83"/>
    </row>
    <row r="568877" spans="16:16" x14ac:dyDescent="0.3">
      <c r="P568877" s="83"/>
    </row>
    <row r="568878" spans="16:16" x14ac:dyDescent="0.3">
      <c r="P568878" s="83"/>
    </row>
    <row r="568879" spans="16:16" x14ac:dyDescent="0.3">
      <c r="P568879" s="83"/>
    </row>
    <row r="568880" spans="16:16" x14ac:dyDescent="0.3">
      <c r="P568880" s="83"/>
    </row>
    <row r="568881" spans="16:16" x14ac:dyDescent="0.3">
      <c r="P568881" s="83"/>
    </row>
    <row r="568882" spans="16:16" x14ac:dyDescent="0.3">
      <c r="P568882" s="83"/>
    </row>
    <row r="568883" spans="16:16" x14ac:dyDescent="0.3">
      <c r="P568883" s="83"/>
    </row>
    <row r="568884" spans="16:16" x14ac:dyDescent="0.3">
      <c r="P568884" s="83"/>
    </row>
    <row r="568885" spans="16:16" x14ac:dyDescent="0.3">
      <c r="P568885" s="83"/>
    </row>
    <row r="568886" spans="16:16" x14ac:dyDescent="0.3">
      <c r="P568886" s="83"/>
    </row>
    <row r="568887" spans="16:16" x14ac:dyDescent="0.3">
      <c r="P568887" s="83"/>
    </row>
    <row r="568888" spans="16:16" x14ac:dyDescent="0.3">
      <c r="P568888" s="83"/>
    </row>
    <row r="568889" spans="16:16" x14ac:dyDescent="0.3">
      <c r="P568889" s="83"/>
    </row>
    <row r="568890" spans="16:16" x14ac:dyDescent="0.3">
      <c r="P568890" s="83"/>
    </row>
    <row r="568891" spans="16:16" x14ac:dyDescent="0.3">
      <c r="P568891" s="83"/>
    </row>
    <row r="568892" spans="16:16" x14ac:dyDescent="0.3">
      <c r="P568892" s="83"/>
    </row>
    <row r="568893" spans="16:16" x14ac:dyDescent="0.3">
      <c r="P568893" s="83"/>
    </row>
    <row r="568894" spans="16:16" x14ac:dyDescent="0.3">
      <c r="P568894" s="83"/>
    </row>
    <row r="568895" spans="16:16" x14ac:dyDescent="0.3">
      <c r="P568895" s="83"/>
    </row>
    <row r="568896" spans="16:16" x14ac:dyDescent="0.3">
      <c r="P568896" s="83"/>
    </row>
    <row r="568897" spans="16:16" x14ac:dyDescent="0.3">
      <c r="P568897" s="83"/>
    </row>
    <row r="568898" spans="16:16" x14ac:dyDescent="0.3">
      <c r="P568898" s="83"/>
    </row>
    <row r="568899" spans="16:16" x14ac:dyDescent="0.3">
      <c r="P568899" s="83"/>
    </row>
    <row r="568900" spans="16:16" x14ac:dyDescent="0.3">
      <c r="P568900" s="83"/>
    </row>
    <row r="568901" spans="16:16" x14ac:dyDescent="0.3">
      <c r="P568901" s="83"/>
    </row>
    <row r="568902" spans="16:16" x14ac:dyDescent="0.3">
      <c r="P568902" s="83"/>
    </row>
    <row r="568903" spans="16:16" x14ac:dyDescent="0.3">
      <c r="P568903" s="83"/>
    </row>
    <row r="568904" spans="16:16" x14ac:dyDescent="0.3">
      <c r="P568904" s="83"/>
    </row>
    <row r="568905" spans="16:16" x14ac:dyDescent="0.3">
      <c r="P568905" s="83"/>
    </row>
    <row r="568906" spans="16:16" x14ac:dyDescent="0.3">
      <c r="P568906" s="83"/>
    </row>
    <row r="568907" spans="16:16" x14ac:dyDescent="0.3">
      <c r="P568907" s="83"/>
    </row>
    <row r="568908" spans="16:16" x14ac:dyDescent="0.3">
      <c r="P568908" s="83"/>
    </row>
    <row r="568909" spans="16:16" x14ac:dyDescent="0.3">
      <c r="P568909" s="83"/>
    </row>
    <row r="568910" spans="16:16" x14ac:dyDescent="0.3">
      <c r="P568910" s="83"/>
    </row>
    <row r="568911" spans="16:16" x14ac:dyDescent="0.3">
      <c r="P568911" s="83"/>
    </row>
    <row r="568912" spans="16:16" x14ac:dyDescent="0.3">
      <c r="P568912" s="83"/>
    </row>
    <row r="568913" spans="16:16" x14ac:dyDescent="0.3">
      <c r="P568913" s="83"/>
    </row>
    <row r="568914" spans="16:16" x14ac:dyDescent="0.3">
      <c r="P568914" s="83"/>
    </row>
    <row r="568915" spans="16:16" x14ac:dyDescent="0.3">
      <c r="P568915" s="83"/>
    </row>
    <row r="568916" spans="16:16" x14ac:dyDescent="0.3">
      <c r="P568916" s="83"/>
    </row>
    <row r="568917" spans="16:16" x14ac:dyDescent="0.3">
      <c r="P568917" s="83"/>
    </row>
    <row r="568918" spans="16:16" x14ac:dyDescent="0.3">
      <c r="P568918" s="83"/>
    </row>
    <row r="568919" spans="16:16" x14ac:dyDescent="0.3">
      <c r="P568919" s="83"/>
    </row>
    <row r="568920" spans="16:16" x14ac:dyDescent="0.3">
      <c r="P568920" s="83"/>
    </row>
    <row r="568921" spans="16:16" x14ac:dyDescent="0.3">
      <c r="P568921" s="83"/>
    </row>
    <row r="568922" spans="16:16" x14ac:dyDescent="0.3">
      <c r="P568922" s="83"/>
    </row>
    <row r="568923" spans="16:16" x14ac:dyDescent="0.3">
      <c r="P568923" s="83"/>
    </row>
    <row r="568924" spans="16:16" x14ac:dyDescent="0.3">
      <c r="P568924" s="83"/>
    </row>
    <row r="568925" spans="16:16" x14ac:dyDescent="0.3">
      <c r="P568925" s="83"/>
    </row>
    <row r="568926" spans="16:16" x14ac:dyDescent="0.3">
      <c r="P568926" s="83"/>
    </row>
    <row r="568927" spans="16:16" x14ac:dyDescent="0.3">
      <c r="P568927" s="83"/>
    </row>
    <row r="568928" spans="16:16" x14ac:dyDescent="0.3">
      <c r="P568928" s="83"/>
    </row>
    <row r="568929" spans="16:16" x14ac:dyDescent="0.3">
      <c r="P568929" s="83"/>
    </row>
    <row r="568930" spans="16:16" x14ac:dyDescent="0.3">
      <c r="P568930" s="83"/>
    </row>
    <row r="568931" spans="16:16" x14ac:dyDescent="0.3">
      <c r="P568931" s="83"/>
    </row>
    <row r="568932" spans="16:16" x14ac:dyDescent="0.3">
      <c r="P568932" s="83"/>
    </row>
    <row r="568933" spans="16:16" x14ac:dyDescent="0.3">
      <c r="P568933" s="83"/>
    </row>
    <row r="568934" spans="16:16" x14ac:dyDescent="0.3">
      <c r="P568934" s="83"/>
    </row>
    <row r="568935" spans="16:16" x14ac:dyDescent="0.3">
      <c r="P568935" s="83"/>
    </row>
    <row r="568936" spans="16:16" x14ac:dyDescent="0.3">
      <c r="P568936" s="83"/>
    </row>
    <row r="568937" spans="16:16" x14ac:dyDescent="0.3">
      <c r="P568937" s="83"/>
    </row>
    <row r="568938" spans="16:16" x14ac:dyDescent="0.3">
      <c r="P568938" s="83"/>
    </row>
    <row r="568939" spans="16:16" x14ac:dyDescent="0.3">
      <c r="P568939" s="83"/>
    </row>
    <row r="568940" spans="16:16" x14ac:dyDescent="0.3">
      <c r="P568940" s="83"/>
    </row>
    <row r="568941" spans="16:16" x14ac:dyDescent="0.3">
      <c r="P568941" s="83"/>
    </row>
    <row r="568942" spans="16:16" x14ac:dyDescent="0.3">
      <c r="P568942" s="83"/>
    </row>
    <row r="568943" spans="16:16" x14ac:dyDescent="0.3">
      <c r="P568943" s="83"/>
    </row>
    <row r="568944" spans="16:16" x14ac:dyDescent="0.3">
      <c r="P568944" s="83"/>
    </row>
    <row r="568945" spans="16:16" x14ac:dyDescent="0.3">
      <c r="P568945" s="83"/>
    </row>
    <row r="568946" spans="16:16" x14ac:dyDescent="0.3">
      <c r="P568946" s="83"/>
    </row>
    <row r="568947" spans="16:16" x14ac:dyDescent="0.3">
      <c r="P568947" s="83"/>
    </row>
    <row r="568948" spans="16:16" x14ac:dyDescent="0.3">
      <c r="P568948" s="83"/>
    </row>
    <row r="568949" spans="16:16" x14ac:dyDescent="0.3">
      <c r="P568949" s="83"/>
    </row>
    <row r="568950" spans="16:16" x14ac:dyDescent="0.3">
      <c r="P568950" s="83"/>
    </row>
    <row r="568951" spans="16:16" x14ac:dyDescent="0.3">
      <c r="P568951" s="83"/>
    </row>
    <row r="568952" spans="16:16" x14ac:dyDescent="0.3">
      <c r="P568952" s="83"/>
    </row>
    <row r="568953" spans="16:16" x14ac:dyDescent="0.3">
      <c r="P568953" s="83"/>
    </row>
    <row r="568954" spans="16:16" x14ac:dyDescent="0.3">
      <c r="P568954" s="83"/>
    </row>
    <row r="568955" spans="16:16" x14ac:dyDescent="0.3">
      <c r="P568955" s="83"/>
    </row>
    <row r="568956" spans="16:16" x14ac:dyDescent="0.3">
      <c r="P568956" s="83"/>
    </row>
    <row r="568957" spans="16:16" x14ac:dyDescent="0.3">
      <c r="P568957" s="83"/>
    </row>
    <row r="568958" spans="16:16" x14ac:dyDescent="0.3">
      <c r="P568958" s="83"/>
    </row>
    <row r="568959" spans="16:16" x14ac:dyDescent="0.3">
      <c r="P568959" s="83"/>
    </row>
    <row r="568960" spans="16:16" x14ac:dyDescent="0.3">
      <c r="P568960" s="83"/>
    </row>
    <row r="568961" spans="16:16" x14ac:dyDescent="0.3">
      <c r="P568961" s="83"/>
    </row>
    <row r="568962" spans="16:16" x14ac:dyDescent="0.3">
      <c r="P568962" s="83"/>
    </row>
    <row r="568963" spans="16:16" x14ac:dyDescent="0.3">
      <c r="P568963" s="83"/>
    </row>
    <row r="568964" spans="16:16" x14ac:dyDescent="0.3">
      <c r="P568964" s="83"/>
    </row>
    <row r="568965" spans="16:16" x14ac:dyDescent="0.3">
      <c r="P568965" s="83"/>
    </row>
    <row r="568966" spans="16:16" x14ac:dyDescent="0.3">
      <c r="P568966" s="83"/>
    </row>
    <row r="568967" spans="16:16" x14ac:dyDescent="0.3">
      <c r="P568967" s="83"/>
    </row>
    <row r="568968" spans="16:16" x14ac:dyDescent="0.3">
      <c r="P568968" s="83"/>
    </row>
    <row r="568969" spans="16:16" x14ac:dyDescent="0.3">
      <c r="P568969" s="83"/>
    </row>
    <row r="568970" spans="16:16" x14ac:dyDescent="0.3">
      <c r="P568970" s="83"/>
    </row>
    <row r="568971" spans="16:16" x14ac:dyDescent="0.3">
      <c r="P568971" s="83"/>
    </row>
    <row r="568972" spans="16:16" x14ac:dyDescent="0.3">
      <c r="P568972" s="83"/>
    </row>
    <row r="568973" spans="16:16" x14ac:dyDescent="0.3">
      <c r="P568973" s="83"/>
    </row>
    <row r="568974" spans="16:16" x14ac:dyDescent="0.3">
      <c r="P568974" s="83"/>
    </row>
    <row r="568975" spans="16:16" x14ac:dyDescent="0.3">
      <c r="P568975" s="83"/>
    </row>
    <row r="568976" spans="16:16" x14ac:dyDescent="0.3">
      <c r="P568976" s="83"/>
    </row>
    <row r="568977" spans="16:16" x14ac:dyDescent="0.3">
      <c r="P568977" s="83"/>
    </row>
    <row r="568978" spans="16:16" x14ac:dyDescent="0.3">
      <c r="P568978" s="83"/>
    </row>
    <row r="568979" spans="16:16" x14ac:dyDescent="0.3">
      <c r="P568979" s="83"/>
    </row>
    <row r="568980" spans="16:16" x14ac:dyDescent="0.3">
      <c r="P568980" s="83"/>
    </row>
    <row r="568981" spans="16:16" x14ac:dyDescent="0.3">
      <c r="P568981" s="83"/>
    </row>
    <row r="568982" spans="16:16" x14ac:dyDescent="0.3">
      <c r="P568982" s="83"/>
    </row>
    <row r="568983" spans="16:16" x14ac:dyDescent="0.3">
      <c r="P568983" s="83"/>
    </row>
    <row r="568984" spans="16:16" x14ac:dyDescent="0.3">
      <c r="P568984" s="83"/>
    </row>
    <row r="568985" spans="16:16" x14ac:dyDescent="0.3">
      <c r="P568985" s="83"/>
    </row>
    <row r="568986" spans="16:16" x14ac:dyDescent="0.3">
      <c r="P568986" s="83"/>
    </row>
    <row r="568987" spans="16:16" x14ac:dyDescent="0.3">
      <c r="P568987" s="83"/>
    </row>
    <row r="568988" spans="16:16" x14ac:dyDescent="0.3">
      <c r="P568988" s="83"/>
    </row>
    <row r="568989" spans="16:16" x14ac:dyDescent="0.3">
      <c r="P568989" s="83"/>
    </row>
    <row r="568990" spans="16:16" x14ac:dyDescent="0.3">
      <c r="P568990" s="83"/>
    </row>
    <row r="568991" spans="16:16" x14ac:dyDescent="0.3">
      <c r="P568991" s="83"/>
    </row>
    <row r="568992" spans="16:16" x14ac:dyDescent="0.3">
      <c r="P568992" s="83"/>
    </row>
    <row r="568993" spans="16:16" x14ac:dyDescent="0.3">
      <c r="P568993" s="83"/>
    </row>
    <row r="568994" spans="16:16" x14ac:dyDescent="0.3">
      <c r="P568994" s="83"/>
    </row>
    <row r="568995" spans="16:16" x14ac:dyDescent="0.3">
      <c r="P568995" s="83"/>
    </row>
    <row r="568996" spans="16:16" x14ac:dyDescent="0.3">
      <c r="P568996" s="83"/>
    </row>
    <row r="568997" spans="16:16" x14ac:dyDescent="0.3">
      <c r="P568997" s="83"/>
    </row>
    <row r="568998" spans="16:16" x14ac:dyDescent="0.3">
      <c r="P568998" s="83"/>
    </row>
    <row r="568999" spans="16:16" x14ac:dyDescent="0.3">
      <c r="P568999" s="83"/>
    </row>
    <row r="569000" spans="16:16" x14ac:dyDescent="0.3">
      <c r="P569000" s="83"/>
    </row>
    <row r="569001" spans="16:16" x14ac:dyDescent="0.3">
      <c r="P569001" s="83"/>
    </row>
    <row r="569002" spans="16:16" x14ac:dyDescent="0.3">
      <c r="P569002" s="83"/>
    </row>
    <row r="569003" spans="16:16" x14ac:dyDescent="0.3">
      <c r="P569003" s="83"/>
    </row>
    <row r="569004" spans="16:16" x14ac:dyDescent="0.3">
      <c r="P569004" s="83"/>
    </row>
    <row r="569005" spans="16:16" x14ac:dyDescent="0.3">
      <c r="P569005" s="83"/>
    </row>
    <row r="569006" spans="16:16" x14ac:dyDescent="0.3">
      <c r="P569006" s="83"/>
    </row>
    <row r="569007" spans="16:16" x14ac:dyDescent="0.3">
      <c r="P569007" s="83"/>
    </row>
    <row r="569008" spans="16:16" x14ac:dyDescent="0.3">
      <c r="P569008" s="83"/>
    </row>
    <row r="569009" spans="16:16" x14ac:dyDescent="0.3">
      <c r="P569009" s="83"/>
    </row>
    <row r="569010" spans="16:16" x14ac:dyDescent="0.3">
      <c r="P569010" s="83"/>
    </row>
    <row r="569011" spans="16:16" x14ac:dyDescent="0.3">
      <c r="P569011" s="83"/>
    </row>
    <row r="569012" spans="16:16" x14ac:dyDescent="0.3">
      <c r="P569012" s="83"/>
    </row>
    <row r="569013" spans="16:16" x14ac:dyDescent="0.3">
      <c r="P569013" s="83"/>
    </row>
    <row r="569014" spans="16:16" x14ac:dyDescent="0.3">
      <c r="P569014" s="83"/>
    </row>
    <row r="569015" spans="16:16" x14ac:dyDescent="0.3">
      <c r="P569015" s="83"/>
    </row>
    <row r="569016" spans="16:16" x14ac:dyDescent="0.3">
      <c r="P569016" s="83"/>
    </row>
    <row r="569017" spans="16:16" x14ac:dyDescent="0.3">
      <c r="P569017" s="83"/>
    </row>
    <row r="569018" spans="16:16" x14ac:dyDescent="0.3">
      <c r="P569018" s="83"/>
    </row>
    <row r="569019" spans="16:16" x14ac:dyDescent="0.3">
      <c r="P569019" s="83"/>
    </row>
    <row r="569020" spans="16:16" x14ac:dyDescent="0.3">
      <c r="P569020" s="83"/>
    </row>
    <row r="569021" spans="16:16" x14ac:dyDescent="0.3">
      <c r="P569021" s="83"/>
    </row>
    <row r="569022" spans="16:16" x14ac:dyDescent="0.3">
      <c r="P569022" s="83"/>
    </row>
    <row r="569023" spans="16:16" x14ac:dyDescent="0.3">
      <c r="P569023" s="83"/>
    </row>
    <row r="569024" spans="16:16" x14ac:dyDescent="0.3">
      <c r="P569024" s="83"/>
    </row>
    <row r="569025" spans="16:16" x14ac:dyDescent="0.3">
      <c r="P569025" s="83"/>
    </row>
    <row r="569026" spans="16:16" x14ac:dyDescent="0.3">
      <c r="P569026" s="83"/>
    </row>
    <row r="569027" spans="16:16" x14ac:dyDescent="0.3">
      <c r="P569027" s="83"/>
    </row>
    <row r="569028" spans="16:16" x14ac:dyDescent="0.3">
      <c r="P569028" s="83"/>
    </row>
    <row r="569029" spans="16:16" x14ac:dyDescent="0.3">
      <c r="P569029" s="83"/>
    </row>
    <row r="569030" spans="16:16" x14ac:dyDescent="0.3">
      <c r="P569030" s="83"/>
    </row>
    <row r="569031" spans="16:16" x14ac:dyDescent="0.3">
      <c r="P569031" s="83"/>
    </row>
    <row r="569032" spans="16:16" x14ac:dyDescent="0.3">
      <c r="P569032" s="83"/>
    </row>
    <row r="569033" spans="16:16" x14ac:dyDescent="0.3">
      <c r="P569033" s="83"/>
    </row>
    <row r="569034" spans="16:16" x14ac:dyDescent="0.3">
      <c r="P569034" s="83"/>
    </row>
    <row r="569035" spans="16:16" x14ac:dyDescent="0.3">
      <c r="P569035" s="83"/>
    </row>
    <row r="569036" spans="16:16" x14ac:dyDescent="0.3">
      <c r="P569036" s="83"/>
    </row>
    <row r="569037" spans="16:16" x14ac:dyDescent="0.3">
      <c r="P569037" s="83"/>
    </row>
    <row r="569038" spans="16:16" x14ac:dyDescent="0.3">
      <c r="P569038" s="83"/>
    </row>
    <row r="569039" spans="16:16" x14ac:dyDescent="0.3">
      <c r="P569039" s="83"/>
    </row>
    <row r="569040" spans="16:16" x14ac:dyDescent="0.3">
      <c r="P569040" s="83"/>
    </row>
    <row r="569041" spans="16:16" x14ac:dyDescent="0.3">
      <c r="P569041" s="83"/>
    </row>
    <row r="569042" spans="16:16" x14ac:dyDescent="0.3">
      <c r="P569042" s="83"/>
    </row>
    <row r="569043" spans="16:16" x14ac:dyDescent="0.3">
      <c r="P569043" s="83"/>
    </row>
    <row r="569044" spans="16:16" x14ac:dyDescent="0.3">
      <c r="P569044" s="83"/>
    </row>
    <row r="569045" spans="16:16" x14ac:dyDescent="0.3">
      <c r="P569045" s="83"/>
    </row>
    <row r="569046" spans="16:16" x14ac:dyDescent="0.3">
      <c r="P569046" s="83"/>
    </row>
    <row r="569047" spans="16:16" x14ac:dyDescent="0.3">
      <c r="P569047" s="83"/>
    </row>
    <row r="569048" spans="16:16" x14ac:dyDescent="0.3">
      <c r="P569048" s="83"/>
    </row>
    <row r="569049" spans="16:16" x14ac:dyDescent="0.3">
      <c r="P569049" s="83"/>
    </row>
    <row r="569050" spans="16:16" x14ac:dyDescent="0.3">
      <c r="P569050" s="83"/>
    </row>
    <row r="569051" spans="16:16" x14ac:dyDescent="0.3">
      <c r="P569051" s="83"/>
    </row>
    <row r="569052" spans="16:16" x14ac:dyDescent="0.3">
      <c r="P569052" s="83"/>
    </row>
    <row r="569053" spans="16:16" x14ac:dyDescent="0.3">
      <c r="P569053" s="83"/>
    </row>
    <row r="569054" spans="16:16" x14ac:dyDescent="0.3">
      <c r="P569054" s="83"/>
    </row>
    <row r="569055" spans="16:16" x14ac:dyDescent="0.3">
      <c r="P569055" s="83"/>
    </row>
    <row r="569056" spans="16:16" x14ac:dyDescent="0.3">
      <c r="P569056" s="83"/>
    </row>
    <row r="569057" spans="16:16" x14ac:dyDescent="0.3">
      <c r="P569057" s="83"/>
    </row>
    <row r="569058" spans="16:16" x14ac:dyDescent="0.3">
      <c r="P569058" s="83"/>
    </row>
    <row r="569059" spans="16:16" x14ac:dyDescent="0.3">
      <c r="P569059" s="83"/>
    </row>
    <row r="569060" spans="16:16" x14ac:dyDescent="0.3">
      <c r="P569060" s="83"/>
    </row>
    <row r="569061" spans="16:16" x14ac:dyDescent="0.3">
      <c r="P569061" s="83"/>
    </row>
    <row r="569062" spans="16:16" x14ac:dyDescent="0.3">
      <c r="P569062" s="83"/>
    </row>
    <row r="569063" spans="16:16" x14ac:dyDescent="0.3">
      <c r="P569063" s="83"/>
    </row>
    <row r="569064" spans="16:16" x14ac:dyDescent="0.3">
      <c r="P569064" s="83"/>
    </row>
    <row r="569065" spans="16:16" x14ac:dyDescent="0.3">
      <c r="P569065" s="83"/>
    </row>
    <row r="569066" spans="16:16" x14ac:dyDescent="0.3">
      <c r="P569066" s="83"/>
    </row>
    <row r="569067" spans="16:16" x14ac:dyDescent="0.3">
      <c r="P569067" s="83"/>
    </row>
    <row r="569068" spans="16:16" x14ac:dyDescent="0.3">
      <c r="P569068" s="83"/>
    </row>
    <row r="569069" spans="16:16" x14ac:dyDescent="0.3">
      <c r="P569069" s="83"/>
    </row>
    <row r="569070" spans="16:16" x14ac:dyDescent="0.3">
      <c r="P569070" s="83"/>
    </row>
    <row r="569071" spans="16:16" x14ac:dyDescent="0.3">
      <c r="P569071" s="83"/>
    </row>
    <row r="569072" spans="16:16" x14ac:dyDescent="0.3">
      <c r="P569072" s="83"/>
    </row>
    <row r="569073" spans="16:16" x14ac:dyDescent="0.3">
      <c r="P569073" s="83"/>
    </row>
    <row r="569074" spans="16:16" x14ac:dyDescent="0.3">
      <c r="P569074" s="83"/>
    </row>
    <row r="569075" spans="16:16" x14ac:dyDescent="0.3">
      <c r="P569075" s="83"/>
    </row>
    <row r="569076" spans="16:16" x14ac:dyDescent="0.3">
      <c r="P569076" s="83"/>
    </row>
    <row r="569077" spans="16:16" x14ac:dyDescent="0.3">
      <c r="P569077" s="83"/>
    </row>
    <row r="569078" spans="16:16" x14ac:dyDescent="0.3">
      <c r="P569078" s="83"/>
    </row>
    <row r="569079" spans="16:16" x14ac:dyDescent="0.3">
      <c r="P569079" s="83"/>
    </row>
    <row r="569080" spans="16:16" x14ac:dyDescent="0.3">
      <c r="P569080" s="83"/>
    </row>
    <row r="569081" spans="16:16" x14ac:dyDescent="0.3">
      <c r="P569081" s="83"/>
    </row>
    <row r="569082" spans="16:16" x14ac:dyDescent="0.3">
      <c r="P569082" s="83"/>
    </row>
    <row r="569083" spans="16:16" x14ac:dyDescent="0.3">
      <c r="P569083" s="83"/>
    </row>
    <row r="569084" spans="16:16" x14ac:dyDescent="0.3">
      <c r="P569084" s="83"/>
    </row>
    <row r="569085" spans="16:16" x14ac:dyDescent="0.3">
      <c r="P569085" s="83"/>
    </row>
    <row r="569086" spans="16:16" x14ac:dyDescent="0.3">
      <c r="P569086" s="83"/>
    </row>
    <row r="569087" spans="16:16" x14ac:dyDescent="0.3">
      <c r="P569087" s="83"/>
    </row>
    <row r="569088" spans="16:16" x14ac:dyDescent="0.3">
      <c r="P569088" s="83"/>
    </row>
    <row r="569089" spans="16:16" x14ac:dyDescent="0.3">
      <c r="P569089" s="83"/>
    </row>
    <row r="569090" spans="16:16" x14ac:dyDescent="0.3">
      <c r="P569090" s="83"/>
    </row>
    <row r="569091" spans="16:16" x14ac:dyDescent="0.3">
      <c r="P569091" s="83"/>
    </row>
    <row r="569092" spans="16:16" x14ac:dyDescent="0.3">
      <c r="P569092" s="83"/>
    </row>
    <row r="569093" spans="16:16" x14ac:dyDescent="0.3">
      <c r="P569093" s="83"/>
    </row>
    <row r="569094" spans="16:16" x14ac:dyDescent="0.3">
      <c r="P569094" s="83"/>
    </row>
    <row r="569095" spans="16:16" x14ac:dyDescent="0.3">
      <c r="P569095" s="83"/>
    </row>
    <row r="569096" spans="16:16" x14ac:dyDescent="0.3">
      <c r="P569096" s="83"/>
    </row>
    <row r="569097" spans="16:16" x14ac:dyDescent="0.3">
      <c r="P569097" s="83"/>
    </row>
    <row r="569098" spans="16:16" x14ac:dyDescent="0.3">
      <c r="P569098" s="83"/>
    </row>
    <row r="569099" spans="16:16" x14ac:dyDescent="0.3">
      <c r="P569099" s="83"/>
    </row>
    <row r="569100" spans="16:16" x14ac:dyDescent="0.3">
      <c r="P569100" s="83"/>
    </row>
    <row r="569101" spans="16:16" x14ac:dyDescent="0.3">
      <c r="P569101" s="83"/>
    </row>
    <row r="569102" spans="16:16" x14ac:dyDescent="0.3">
      <c r="P569102" s="83"/>
    </row>
    <row r="569103" spans="16:16" x14ac:dyDescent="0.3">
      <c r="P569103" s="83"/>
    </row>
    <row r="569104" spans="16:16" x14ac:dyDescent="0.3">
      <c r="P569104" s="83"/>
    </row>
    <row r="569105" spans="16:16" x14ac:dyDescent="0.3">
      <c r="P569105" s="83"/>
    </row>
    <row r="569106" spans="16:16" x14ac:dyDescent="0.3">
      <c r="P569106" s="83"/>
    </row>
    <row r="569107" spans="16:16" x14ac:dyDescent="0.3">
      <c r="P569107" s="83"/>
    </row>
    <row r="569108" spans="16:16" x14ac:dyDescent="0.3">
      <c r="P569108" s="83"/>
    </row>
    <row r="569109" spans="16:16" x14ac:dyDescent="0.3">
      <c r="P569109" s="83"/>
    </row>
    <row r="569110" spans="16:16" x14ac:dyDescent="0.3">
      <c r="P569110" s="83"/>
    </row>
    <row r="569111" spans="16:16" x14ac:dyDescent="0.3">
      <c r="P569111" s="83"/>
    </row>
    <row r="569112" spans="16:16" x14ac:dyDescent="0.3">
      <c r="P569112" s="83"/>
    </row>
    <row r="569113" spans="16:16" x14ac:dyDescent="0.3">
      <c r="P569113" s="83"/>
    </row>
    <row r="569114" spans="16:16" x14ac:dyDescent="0.3">
      <c r="P569114" s="83"/>
    </row>
    <row r="569115" spans="16:16" x14ac:dyDescent="0.3">
      <c r="P569115" s="83"/>
    </row>
    <row r="569116" spans="16:16" x14ac:dyDescent="0.3">
      <c r="P569116" s="83"/>
    </row>
    <row r="569117" spans="16:16" x14ac:dyDescent="0.3">
      <c r="P569117" s="83"/>
    </row>
    <row r="569118" spans="16:16" x14ac:dyDescent="0.3">
      <c r="P569118" s="83"/>
    </row>
    <row r="569119" spans="16:16" x14ac:dyDescent="0.3">
      <c r="P569119" s="83"/>
    </row>
    <row r="569120" spans="16:16" x14ac:dyDescent="0.3">
      <c r="P569120" s="83"/>
    </row>
    <row r="569121" spans="16:16" x14ac:dyDescent="0.3">
      <c r="P569121" s="83"/>
    </row>
    <row r="569122" spans="16:16" x14ac:dyDescent="0.3">
      <c r="P569122" s="83"/>
    </row>
    <row r="569123" spans="16:16" x14ac:dyDescent="0.3">
      <c r="P569123" s="83"/>
    </row>
    <row r="569124" spans="16:16" x14ac:dyDescent="0.3">
      <c r="P569124" s="83"/>
    </row>
    <row r="569125" spans="16:16" x14ac:dyDescent="0.3">
      <c r="P569125" s="83"/>
    </row>
    <row r="569126" spans="16:16" x14ac:dyDescent="0.3">
      <c r="P569126" s="83"/>
    </row>
    <row r="569127" spans="16:16" x14ac:dyDescent="0.3">
      <c r="P569127" s="83"/>
    </row>
    <row r="569128" spans="16:16" x14ac:dyDescent="0.3">
      <c r="P569128" s="83"/>
    </row>
    <row r="569129" spans="16:16" x14ac:dyDescent="0.3">
      <c r="P569129" s="83"/>
    </row>
    <row r="569130" spans="16:16" x14ac:dyDescent="0.3">
      <c r="P569130" s="83"/>
    </row>
    <row r="569131" spans="16:16" x14ac:dyDescent="0.3">
      <c r="P569131" s="83"/>
    </row>
    <row r="569132" spans="16:16" x14ac:dyDescent="0.3">
      <c r="P569132" s="83"/>
    </row>
    <row r="569133" spans="16:16" x14ac:dyDescent="0.3">
      <c r="P569133" s="83"/>
    </row>
    <row r="569134" spans="16:16" x14ac:dyDescent="0.3">
      <c r="P569134" s="83"/>
    </row>
    <row r="569135" spans="16:16" x14ac:dyDescent="0.3">
      <c r="P569135" s="83"/>
    </row>
    <row r="569136" spans="16:16" x14ac:dyDescent="0.3">
      <c r="P569136" s="83"/>
    </row>
    <row r="569137" spans="16:16" x14ac:dyDescent="0.3">
      <c r="P569137" s="83"/>
    </row>
    <row r="569138" spans="16:16" x14ac:dyDescent="0.3">
      <c r="P569138" s="83"/>
    </row>
    <row r="569139" spans="16:16" x14ac:dyDescent="0.3">
      <c r="P569139" s="83"/>
    </row>
    <row r="569140" spans="16:16" x14ac:dyDescent="0.3">
      <c r="P569140" s="83"/>
    </row>
    <row r="569141" spans="16:16" x14ac:dyDescent="0.3">
      <c r="P569141" s="83"/>
    </row>
    <row r="569142" spans="16:16" x14ac:dyDescent="0.3">
      <c r="P569142" s="83"/>
    </row>
    <row r="569143" spans="16:16" x14ac:dyDescent="0.3">
      <c r="P569143" s="83"/>
    </row>
    <row r="569144" spans="16:16" x14ac:dyDescent="0.3">
      <c r="P569144" s="83"/>
    </row>
    <row r="569145" spans="16:16" x14ac:dyDescent="0.3">
      <c r="P569145" s="83"/>
    </row>
    <row r="569146" spans="16:16" x14ac:dyDescent="0.3">
      <c r="P569146" s="83"/>
    </row>
    <row r="569147" spans="16:16" x14ac:dyDescent="0.3">
      <c r="P569147" s="83"/>
    </row>
    <row r="569148" spans="16:16" x14ac:dyDescent="0.3">
      <c r="P569148" s="83"/>
    </row>
    <row r="569149" spans="16:16" x14ac:dyDescent="0.3">
      <c r="P569149" s="83"/>
    </row>
    <row r="569150" spans="16:16" x14ac:dyDescent="0.3">
      <c r="P569150" s="83"/>
    </row>
    <row r="569151" spans="16:16" x14ac:dyDescent="0.3">
      <c r="P569151" s="83"/>
    </row>
    <row r="569152" spans="16:16" x14ac:dyDescent="0.3">
      <c r="P569152" s="83"/>
    </row>
    <row r="569153" spans="16:16" x14ac:dyDescent="0.3">
      <c r="P569153" s="83"/>
    </row>
    <row r="569154" spans="16:16" x14ac:dyDescent="0.3">
      <c r="P569154" s="83"/>
    </row>
    <row r="569155" spans="16:16" x14ac:dyDescent="0.3">
      <c r="P569155" s="83"/>
    </row>
    <row r="569156" spans="16:16" x14ac:dyDescent="0.3">
      <c r="P569156" s="83"/>
    </row>
    <row r="569157" spans="16:16" x14ac:dyDescent="0.3">
      <c r="P569157" s="83"/>
    </row>
    <row r="569158" spans="16:16" x14ac:dyDescent="0.3">
      <c r="P569158" s="83"/>
    </row>
    <row r="569159" spans="16:16" x14ac:dyDescent="0.3">
      <c r="P569159" s="83"/>
    </row>
    <row r="569160" spans="16:16" x14ac:dyDescent="0.3">
      <c r="P569160" s="83"/>
    </row>
    <row r="569161" spans="16:16" x14ac:dyDescent="0.3">
      <c r="P569161" s="83"/>
    </row>
    <row r="569162" spans="16:16" x14ac:dyDescent="0.3">
      <c r="P569162" s="83"/>
    </row>
    <row r="569163" spans="16:16" x14ac:dyDescent="0.3">
      <c r="P569163" s="83"/>
    </row>
    <row r="569164" spans="16:16" x14ac:dyDescent="0.3">
      <c r="P569164" s="83"/>
    </row>
    <row r="569165" spans="16:16" x14ac:dyDescent="0.3">
      <c r="P569165" s="83"/>
    </row>
    <row r="569166" spans="16:16" x14ac:dyDescent="0.3">
      <c r="P569166" s="83"/>
    </row>
    <row r="569167" spans="16:16" x14ac:dyDescent="0.3">
      <c r="P569167" s="83"/>
    </row>
    <row r="569168" spans="16:16" x14ac:dyDescent="0.3">
      <c r="P569168" s="83"/>
    </row>
    <row r="569169" spans="16:16" x14ac:dyDescent="0.3">
      <c r="P569169" s="83"/>
    </row>
    <row r="569170" spans="16:16" x14ac:dyDescent="0.3">
      <c r="P569170" s="83"/>
    </row>
    <row r="569171" spans="16:16" x14ac:dyDescent="0.3">
      <c r="P569171" s="83"/>
    </row>
    <row r="569172" spans="16:16" x14ac:dyDescent="0.3">
      <c r="P569172" s="83"/>
    </row>
    <row r="569173" spans="16:16" x14ac:dyDescent="0.3">
      <c r="P569173" s="83"/>
    </row>
    <row r="569174" spans="16:16" x14ac:dyDescent="0.3">
      <c r="P569174" s="83"/>
    </row>
    <row r="569175" spans="16:16" x14ac:dyDescent="0.3">
      <c r="P569175" s="83"/>
    </row>
    <row r="569176" spans="16:16" x14ac:dyDescent="0.3">
      <c r="P569176" s="83"/>
    </row>
    <row r="569177" spans="16:16" x14ac:dyDescent="0.3">
      <c r="P569177" s="83"/>
    </row>
    <row r="569178" spans="16:16" x14ac:dyDescent="0.3">
      <c r="P569178" s="83"/>
    </row>
    <row r="569179" spans="16:16" x14ac:dyDescent="0.3">
      <c r="P569179" s="83"/>
    </row>
    <row r="569180" spans="16:16" x14ac:dyDescent="0.3">
      <c r="P569180" s="83"/>
    </row>
    <row r="569181" spans="16:16" x14ac:dyDescent="0.3">
      <c r="P569181" s="83"/>
    </row>
    <row r="569182" spans="16:16" x14ac:dyDescent="0.3">
      <c r="P569182" s="83"/>
    </row>
    <row r="569183" spans="16:16" x14ac:dyDescent="0.3">
      <c r="P569183" s="83"/>
    </row>
    <row r="569184" spans="16:16" x14ac:dyDescent="0.3">
      <c r="P569184" s="83"/>
    </row>
    <row r="569185" spans="16:16" x14ac:dyDescent="0.3">
      <c r="P569185" s="83"/>
    </row>
    <row r="569186" spans="16:16" x14ac:dyDescent="0.3">
      <c r="P569186" s="83"/>
    </row>
    <row r="569187" spans="16:16" x14ac:dyDescent="0.3">
      <c r="P569187" s="83"/>
    </row>
    <row r="569188" spans="16:16" x14ac:dyDescent="0.3">
      <c r="P569188" s="83"/>
    </row>
    <row r="569189" spans="16:16" x14ac:dyDescent="0.3">
      <c r="P569189" s="83"/>
    </row>
    <row r="569190" spans="16:16" x14ac:dyDescent="0.3">
      <c r="P569190" s="83"/>
    </row>
    <row r="569191" spans="16:16" x14ac:dyDescent="0.3">
      <c r="P569191" s="83"/>
    </row>
    <row r="569192" spans="16:16" x14ac:dyDescent="0.3">
      <c r="P569192" s="83"/>
    </row>
    <row r="569193" spans="16:16" x14ac:dyDescent="0.3">
      <c r="P569193" s="83"/>
    </row>
    <row r="569194" spans="16:16" x14ac:dyDescent="0.3">
      <c r="P569194" s="83"/>
    </row>
    <row r="569195" spans="16:16" x14ac:dyDescent="0.3">
      <c r="P569195" s="83"/>
    </row>
    <row r="569196" spans="16:16" x14ac:dyDescent="0.3">
      <c r="P569196" s="83"/>
    </row>
    <row r="569197" spans="16:16" x14ac:dyDescent="0.3">
      <c r="P569197" s="83"/>
    </row>
    <row r="569198" spans="16:16" x14ac:dyDescent="0.3">
      <c r="P569198" s="83"/>
    </row>
    <row r="569199" spans="16:16" x14ac:dyDescent="0.3">
      <c r="P569199" s="83"/>
    </row>
    <row r="569200" spans="16:16" x14ac:dyDescent="0.3">
      <c r="P569200" s="83"/>
    </row>
    <row r="569201" spans="16:16" x14ac:dyDescent="0.3">
      <c r="P569201" s="83"/>
    </row>
    <row r="569202" spans="16:16" x14ac:dyDescent="0.3">
      <c r="P569202" s="83"/>
    </row>
    <row r="569203" spans="16:16" x14ac:dyDescent="0.3">
      <c r="P569203" s="83"/>
    </row>
    <row r="569204" spans="16:16" x14ac:dyDescent="0.3">
      <c r="P569204" s="83"/>
    </row>
    <row r="569205" spans="16:16" x14ac:dyDescent="0.3">
      <c r="P569205" s="83"/>
    </row>
    <row r="569206" spans="16:16" x14ac:dyDescent="0.3">
      <c r="P569206" s="83"/>
    </row>
    <row r="569207" spans="16:16" x14ac:dyDescent="0.3">
      <c r="P569207" s="83"/>
    </row>
    <row r="569208" spans="16:16" x14ac:dyDescent="0.3">
      <c r="P569208" s="83"/>
    </row>
    <row r="569209" spans="16:16" x14ac:dyDescent="0.3">
      <c r="P569209" s="83"/>
    </row>
    <row r="569210" spans="16:16" x14ac:dyDescent="0.3">
      <c r="P569210" s="83"/>
    </row>
    <row r="569211" spans="16:16" x14ac:dyDescent="0.3">
      <c r="P569211" s="83"/>
    </row>
    <row r="569212" spans="16:16" x14ac:dyDescent="0.3">
      <c r="P569212" s="83"/>
    </row>
    <row r="569213" spans="16:16" x14ac:dyDescent="0.3">
      <c r="P569213" s="83"/>
    </row>
    <row r="569214" spans="16:16" x14ac:dyDescent="0.3">
      <c r="P569214" s="83"/>
    </row>
    <row r="569215" spans="16:16" x14ac:dyDescent="0.3">
      <c r="P569215" s="83"/>
    </row>
    <row r="569216" spans="16:16" x14ac:dyDescent="0.3">
      <c r="P569216" s="83"/>
    </row>
    <row r="569217" spans="16:16" x14ac:dyDescent="0.3">
      <c r="P569217" s="83"/>
    </row>
    <row r="569218" spans="16:16" x14ac:dyDescent="0.3">
      <c r="P569218" s="83"/>
    </row>
    <row r="569219" spans="16:16" x14ac:dyDescent="0.3">
      <c r="P569219" s="83"/>
    </row>
    <row r="569220" spans="16:16" x14ac:dyDescent="0.3">
      <c r="P569220" s="83"/>
    </row>
    <row r="569221" spans="16:16" x14ac:dyDescent="0.3">
      <c r="P569221" s="83"/>
    </row>
    <row r="569222" spans="16:16" x14ac:dyDescent="0.3">
      <c r="P569222" s="83"/>
    </row>
    <row r="569223" spans="16:16" x14ac:dyDescent="0.3">
      <c r="P569223" s="83"/>
    </row>
    <row r="569224" spans="16:16" x14ac:dyDescent="0.3">
      <c r="P569224" s="83"/>
    </row>
    <row r="569225" spans="16:16" x14ac:dyDescent="0.3">
      <c r="P569225" s="83"/>
    </row>
    <row r="569226" spans="16:16" x14ac:dyDescent="0.3">
      <c r="P569226" s="83"/>
    </row>
    <row r="569227" spans="16:16" x14ac:dyDescent="0.3">
      <c r="P569227" s="83"/>
    </row>
    <row r="569228" spans="16:16" x14ac:dyDescent="0.3">
      <c r="P569228" s="83"/>
    </row>
    <row r="569229" spans="16:16" x14ac:dyDescent="0.3">
      <c r="P569229" s="83"/>
    </row>
    <row r="569230" spans="16:16" x14ac:dyDescent="0.3">
      <c r="P569230" s="83"/>
    </row>
    <row r="569231" spans="16:16" x14ac:dyDescent="0.3">
      <c r="P569231" s="83"/>
    </row>
    <row r="569232" spans="16:16" x14ac:dyDescent="0.3">
      <c r="P569232" s="83"/>
    </row>
    <row r="569233" spans="16:16" x14ac:dyDescent="0.3">
      <c r="P569233" s="83"/>
    </row>
    <row r="569234" spans="16:16" x14ac:dyDescent="0.3">
      <c r="P569234" s="83"/>
    </row>
    <row r="569235" spans="16:16" x14ac:dyDescent="0.3">
      <c r="P569235" s="83"/>
    </row>
    <row r="569236" spans="16:16" x14ac:dyDescent="0.3">
      <c r="P569236" s="83"/>
    </row>
    <row r="569237" spans="16:16" x14ac:dyDescent="0.3">
      <c r="P569237" s="83"/>
    </row>
    <row r="569238" spans="16:16" x14ac:dyDescent="0.3">
      <c r="P569238" s="83"/>
    </row>
    <row r="569239" spans="16:16" x14ac:dyDescent="0.3">
      <c r="P569239" s="83"/>
    </row>
    <row r="569240" spans="16:16" x14ac:dyDescent="0.3">
      <c r="P569240" s="83"/>
    </row>
    <row r="569241" spans="16:16" x14ac:dyDescent="0.3">
      <c r="P569241" s="83"/>
    </row>
    <row r="569242" spans="16:16" x14ac:dyDescent="0.3">
      <c r="P569242" s="83"/>
    </row>
    <row r="569243" spans="16:16" x14ac:dyDescent="0.3">
      <c r="P569243" s="83"/>
    </row>
    <row r="569244" spans="16:16" x14ac:dyDescent="0.3">
      <c r="P569244" s="83"/>
    </row>
    <row r="569245" spans="16:16" x14ac:dyDescent="0.3">
      <c r="P569245" s="83"/>
    </row>
    <row r="569246" spans="16:16" x14ac:dyDescent="0.3">
      <c r="P569246" s="83"/>
    </row>
    <row r="569247" spans="16:16" x14ac:dyDescent="0.3">
      <c r="P569247" s="83"/>
    </row>
    <row r="569248" spans="16:16" x14ac:dyDescent="0.3">
      <c r="P569248" s="83"/>
    </row>
    <row r="569249" spans="16:16" x14ac:dyDescent="0.3">
      <c r="P569249" s="83"/>
    </row>
    <row r="569250" spans="16:16" x14ac:dyDescent="0.3">
      <c r="P569250" s="83"/>
    </row>
    <row r="569251" spans="16:16" x14ac:dyDescent="0.3">
      <c r="P569251" s="83"/>
    </row>
    <row r="569252" spans="16:16" x14ac:dyDescent="0.3">
      <c r="P569252" s="83"/>
    </row>
    <row r="569253" spans="16:16" x14ac:dyDescent="0.3">
      <c r="P569253" s="83"/>
    </row>
    <row r="569254" spans="16:16" x14ac:dyDescent="0.3">
      <c r="P569254" s="83"/>
    </row>
    <row r="569255" spans="16:16" x14ac:dyDescent="0.3">
      <c r="P569255" s="83"/>
    </row>
    <row r="569256" spans="16:16" x14ac:dyDescent="0.3">
      <c r="P569256" s="83"/>
    </row>
    <row r="569257" spans="16:16" x14ac:dyDescent="0.3">
      <c r="P569257" s="83"/>
    </row>
    <row r="569258" spans="16:16" x14ac:dyDescent="0.3">
      <c r="P569258" s="83"/>
    </row>
    <row r="569259" spans="16:16" x14ac:dyDescent="0.3">
      <c r="P569259" s="83"/>
    </row>
    <row r="569260" spans="16:16" x14ac:dyDescent="0.3">
      <c r="P569260" s="83"/>
    </row>
    <row r="569261" spans="16:16" x14ac:dyDescent="0.3">
      <c r="P569261" s="83"/>
    </row>
    <row r="569262" spans="16:16" x14ac:dyDescent="0.3">
      <c r="P569262" s="83"/>
    </row>
    <row r="569263" spans="16:16" x14ac:dyDescent="0.3">
      <c r="P569263" s="83"/>
    </row>
    <row r="569264" spans="16:16" x14ac:dyDescent="0.3">
      <c r="P569264" s="83"/>
    </row>
    <row r="569265" spans="16:16" x14ac:dyDescent="0.3">
      <c r="P569265" s="83"/>
    </row>
    <row r="569266" spans="16:16" x14ac:dyDescent="0.3">
      <c r="P569266" s="83"/>
    </row>
    <row r="569267" spans="16:16" x14ac:dyDescent="0.3">
      <c r="P569267" s="83"/>
    </row>
    <row r="569268" spans="16:16" x14ac:dyDescent="0.3">
      <c r="P569268" s="83"/>
    </row>
    <row r="569269" spans="16:16" x14ac:dyDescent="0.3">
      <c r="P569269" s="83"/>
    </row>
    <row r="569270" spans="16:16" x14ac:dyDescent="0.3">
      <c r="P569270" s="83"/>
    </row>
    <row r="569271" spans="16:16" x14ac:dyDescent="0.3">
      <c r="P569271" s="83"/>
    </row>
    <row r="569272" spans="16:16" x14ac:dyDescent="0.3">
      <c r="P569272" s="83"/>
    </row>
    <row r="569273" spans="16:16" x14ac:dyDescent="0.3">
      <c r="P569273" s="83"/>
    </row>
    <row r="569274" spans="16:16" x14ac:dyDescent="0.3">
      <c r="P569274" s="83"/>
    </row>
    <row r="569275" spans="16:16" x14ac:dyDescent="0.3">
      <c r="P569275" s="83"/>
    </row>
    <row r="569276" spans="16:16" x14ac:dyDescent="0.3">
      <c r="P569276" s="83"/>
    </row>
    <row r="569277" spans="16:16" x14ac:dyDescent="0.3">
      <c r="P569277" s="83"/>
    </row>
    <row r="569278" spans="16:16" x14ac:dyDescent="0.3">
      <c r="P569278" s="83"/>
    </row>
    <row r="569279" spans="16:16" x14ac:dyDescent="0.3">
      <c r="P569279" s="83"/>
    </row>
    <row r="569280" spans="16:16" x14ac:dyDescent="0.3">
      <c r="P569280" s="83"/>
    </row>
    <row r="569281" spans="16:16" x14ac:dyDescent="0.3">
      <c r="P569281" s="83"/>
    </row>
    <row r="569282" spans="16:16" x14ac:dyDescent="0.3">
      <c r="P569282" s="83"/>
    </row>
    <row r="569283" spans="16:16" x14ac:dyDescent="0.3">
      <c r="P569283" s="83"/>
    </row>
    <row r="569284" spans="16:16" x14ac:dyDescent="0.3">
      <c r="P569284" s="83"/>
    </row>
    <row r="569285" spans="16:16" x14ac:dyDescent="0.3">
      <c r="P569285" s="83"/>
    </row>
    <row r="569286" spans="16:16" x14ac:dyDescent="0.3">
      <c r="P569286" s="83"/>
    </row>
    <row r="569287" spans="16:16" x14ac:dyDescent="0.3">
      <c r="P569287" s="83"/>
    </row>
    <row r="569288" spans="16:16" x14ac:dyDescent="0.3">
      <c r="P569288" s="83"/>
    </row>
    <row r="569289" spans="16:16" x14ac:dyDescent="0.3">
      <c r="P569289" s="83"/>
    </row>
    <row r="569290" spans="16:16" x14ac:dyDescent="0.3">
      <c r="P569290" s="83"/>
    </row>
    <row r="569291" spans="16:16" x14ac:dyDescent="0.3">
      <c r="P569291" s="83"/>
    </row>
    <row r="569292" spans="16:16" x14ac:dyDescent="0.3">
      <c r="P569292" s="83"/>
    </row>
    <row r="569293" spans="16:16" x14ac:dyDescent="0.3">
      <c r="P569293" s="83"/>
    </row>
    <row r="569294" spans="16:16" x14ac:dyDescent="0.3">
      <c r="P569294" s="83"/>
    </row>
    <row r="569295" spans="16:16" x14ac:dyDescent="0.3">
      <c r="P569295" s="83"/>
    </row>
    <row r="569296" spans="16:16" x14ac:dyDescent="0.3">
      <c r="P569296" s="83"/>
    </row>
    <row r="569297" spans="16:16" x14ac:dyDescent="0.3">
      <c r="P569297" s="83"/>
    </row>
    <row r="569298" spans="16:16" x14ac:dyDescent="0.3">
      <c r="P569298" s="83"/>
    </row>
    <row r="569299" spans="16:16" x14ac:dyDescent="0.3">
      <c r="P569299" s="83"/>
    </row>
    <row r="569300" spans="16:16" x14ac:dyDescent="0.3">
      <c r="P569300" s="83"/>
    </row>
    <row r="569301" spans="16:16" x14ac:dyDescent="0.3">
      <c r="P569301" s="83"/>
    </row>
    <row r="569302" spans="16:16" x14ac:dyDescent="0.3">
      <c r="P569302" s="83"/>
    </row>
    <row r="569303" spans="16:16" x14ac:dyDescent="0.3">
      <c r="P569303" s="83"/>
    </row>
    <row r="569304" spans="16:16" x14ac:dyDescent="0.3">
      <c r="P569304" s="83"/>
    </row>
    <row r="569305" spans="16:16" x14ac:dyDescent="0.3">
      <c r="P569305" s="83"/>
    </row>
    <row r="569306" spans="16:16" x14ac:dyDescent="0.3">
      <c r="P569306" s="83"/>
    </row>
    <row r="569307" spans="16:16" x14ac:dyDescent="0.3">
      <c r="P569307" s="83"/>
    </row>
    <row r="569308" spans="16:16" x14ac:dyDescent="0.3">
      <c r="P569308" s="83"/>
    </row>
    <row r="569309" spans="16:16" x14ac:dyDescent="0.3">
      <c r="P569309" s="83"/>
    </row>
    <row r="569310" spans="16:16" x14ac:dyDescent="0.3">
      <c r="P569310" s="83"/>
    </row>
    <row r="569311" spans="16:16" x14ac:dyDescent="0.3">
      <c r="P569311" s="83"/>
    </row>
    <row r="569312" spans="16:16" x14ac:dyDescent="0.3">
      <c r="P569312" s="83"/>
    </row>
    <row r="569313" spans="16:16" x14ac:dyDescent="0.3">
      <c r="P569313" s="83"/>
    </row>
    <row r="569314" spans="16:16" x14ac:dyDescent="0.3">
      <c r="P569314" s="83"/>
    </row>
    <row r="569315" spans="16:16" x14ac:dyDescent="0.3">
      <c r="P569315" s="83"/>
    </row>
    <row r="569316" spans="16:16" x14ac:dyDescent="0.3">
      <c r="P569316" s="83"/>
    </row>
    <row r="569317" spans="16:16" x14ac:dyDescent="0.3">
      <c r="P569317" s="83"/>
    </row>
    <row r="569318" spans="16:16" x14ac:dyDescent="0.3">
      <c r="P569318" s="83"/>
    </row>
    <row r="569319" spans="16:16" x14ac:dyDescent="0.3">
      <c r="P569319" s="83"/>
    </row>
    <row r="569320" spans="16:16" x14ac:dyDescent="0.3">
      <c r="P569320" s="83"/>
    </row>
    <row r="569321" spans="16:16" x14ac:dyDescent="0.3">
      <c r="P569321" s="83"/>
    </row>
    <row r="569322" spans="16:16" x14ac:dyDescent="0.3">
      <c r="P569322" s="83"/>
    </row>
    <row r="569323" spans="16:16" x14ac:dyDescent="0.3">
      <c r="P569323" s="83"/>
    </row>
    <row r="569324" spans="16:16" x14ac:dyDescent="0.3">
      <c r="P569324" s="83"/>
    </row>
    <row r="569325" spans="16:16" x14ac:dyDescent="0.3">
      <c r="P569325" s="83"/>
    </row>
    <row r="569326" spans="16:16" x14ac:dyDescent="0.3">
      <c r="P569326" s="83"/>
    </row>
    <row r="569327" spans="16:16" x14ac:dyDescent="0.3">
      <c r="P569327" s="83"/>
    </row>
    <row r="569328" spans="16:16" x14ac:dyDescent="0.3">
      <c r="P569328" s="83"/>
    </row>
    <row r="569329" spans="16:16" x14ac:dyDescent="0.3">
      <c r="P569329" s="83"/>
    </row>
    <row r="569330" spans="16:16" x14ac:dyDescent="0.3">
      <c r="P569330" s="83"/>
    </row>
    <row r="569331" spans="16:16" x14ac:dyDescent="0.3">
      <c r="P569331" s="83"/>
    </row>
    <row r="569332" spans="16:16" x14ac:dyDescent="0.3">
      <c r="P569332" s="83"/>
    </row>
    <row r="569333" spans="16:16" x14ac:dyDescent="0.3">
      <c r="P569333" s="83"/>
    </row>
    <row r="569334" spans="16:16" x14ac:dyDescent="0.3">
      <c r="P569334" s="83"/>
    </row>
    <row r="569335" spans="16:16" x14ac:dyDescent="0.3">
      <c r="P569335" s="83"/>
    </row>
    <row r="569336" spans="16:16" x14ac:dyDescent="0.3">
      <c r="P569336" s="83"/>
    </row>
    <row r="569337" spans="16:16" x14ac:dyDescent="0.3">
      <c r="P569337" s="83"/>
    </row>
    <row r="569338" spans="16:16" x14ac:dyDescent="0.3">
      <c r="P569338" s="83"/>
    </row>
    <row r="569339" spans="16:16" x14ac:dyDescent="0.3">
      <c r="P569339" s="83"/>
    </row>
    <row r="569340" spans="16:16" x14ac:dyDescent="0.3">
      <c r="P569340" s="83"/>
    </row>
    <row r="569341" spans="16:16" x14ac:dyDescent="0.3">
      <c r="P569341" s="83"/>
    </row>
    <row r="569342" spans="16:16" x14ac:dyDescent="0.3">
      <c r="P569342" s="83"/>
    </row>
    <row r="569343" spans="16:16" x14ac:dyDescent="0.3">
      <c r="P569343" s="83"/>
    </row>
    <row r="569344" spans="16:16" x14ac:dyDescent="0.3">
      <c r="P569344" s="83"/>
    </row>
    <row r="569345" spans="16:16" x14ac:dyDescent="0.3">
      <c r="P569345" s="83"/>
    </row>
    <row r="569346" spans="16:16" x14ac:dyDescent="0.3">
      <c r="P569346" s="83"/>
    </row>
    <row r="569347" spans="16:16" x14ac:dyDescent="0.3">
      <c r="P569347" s="83"/>
    </row>
    <row r="569348" spans="16:16" x14ac:dyDescent="0.3">
      <c r="P569348" s="83"/>
    </row>
    <row r="569349" spans="16:16" x14ac:dyDescent="0.3">
      <c r="P569349" s="83"/>
    </row>
    <row r="569350" spans="16:16" x14ac:dyDescent="0.3">
      <c r="P569350" s="83"/>
    </row>
    <row r="569351" spans="16:16" x14ac:dyDescent="0.3">
      <c r="P569351" s="83"/>
    </row>
    <row r="569352" spans="16:16" x14ac:dyDescent="0.3">
      <c r="P569352" s="83"/>
    </row>
    <row r="569353" spans="16:16" x14ac:dyDescent="0.3">
      <c r="P569353" s="83"/>
    </row>
    <row r="569354" spans="16:16" x14ac:dyDescent="0.3">
      <c r="P569354" s="83"/>
    </row>
    <row r="569355" spans="16:16" x14ac:dyDescent="0.3">
      <c r="P569355" s="83"/>
    </row>
    <row r="569356" spans="16:16" x14ac:dyDescent="0.3">
      <c r="P569356" s="83"/>
    </row>
    <row r="569357" spans="16:16" x14ac:dyDescent="0.3">
      <c r="P569357" s="83"/>
    </row>
    <row r="569358" spans="16:16" x14ac:dyDescent="0.3">
      <c r="P569358" s="83"/>
    </row>
    <row r="569359" spans="16:16" x14ac:dyDescent="0.3">
      <c r="P569359" s="83"/>
    </row>
    <row r="569360" spans="16:16" x14ac:dyDescent="0.3">
      <c r="P569360" s="83"/>
    </row>
    <row r="569361" spans="16:16" x14ac:dyDescent="0.3">
      <c r="P569361" s="83"/>
    </row>
    <row r="569362" spans="16:16" x14ac:dyDescent="0.3">
      <c r="P569362" s="83"/>
    </row>
    <row r="569363" spans="16:16" x14ac:dyDescent="0.3">
      <c r="P569363" s="83"/>
    </row>
    <row r="569364" spans="16:16" x14ac:dyDescent="0.3">
      <c r="P569364" s="83"/>
    </row>
    <row r="569365" spans="16:16" x14ac:dyDescent="0.3">
      <c r="P569365" s="83"/>
    </row>
    <row r="569366" spans="16:16" x14ac:dyDescent="0.3">
      <c r="P569366" s="83"/>
    </row>
    <row r="569367" spans="16:16" x14ac:dyDescent="0.3">
      <c r="P569367" s="83"/>
    </row>
    <row r="569368" spans="16:16" x14ac:dyDescent="0.3">
      <c r="P569368" s="83"/>
    </row>
    <row r="569369" spans="16:16" x14ac:dyDescent="0.3">
      <c r="P569369" s="83"/>
    </row>
    <row r="569370" spans="16:16" x14ac:dyDescent="0.3">
      <c r="P569370" s="83"/>
    </row>
    <row r="569371" spans="16:16" x14ac:dyDescent="0.3">
      <c r="P569371" s="83"/>
    </row>
    <row r="569372" spans="16:16" x14ac:dyDescent="0.3">
      <c r="P569372" s="83"/>
    </row>
    <row r="569373" spans="16:16" x14ac:dyDescent="0.3">
      <c r="P569373" s="83"/>
    </row>
    <row r="569374" spans="16:16" x14ac:dyDescent="0.3">
      <c r="P569374" s="83"/>
    </row>
    <row r="569375" spans="16:16" x14ac:dyDescent="0.3">
      <c r="P569375" s="83"/>
    </row>
    <row r="569376" spans="16:16" x14ac:dyDescent="0.3">
      <c r="P569376" s="83"/>
    </row>
    <row r="569377" spans="16:16" x14ac:dyDescent="0.3">
      <c r="P569377" s="83"/>
    </row>
    <row r="569378" spans="16:16" x14ac:dyDescent="0.3">
      <c r="P569378" s="83"/>
    </row>
    <row r="569379" spans="16:16" x14ac:dyDescent="0.3">
      <c r="P569379" s="83"/>
    </row>
    <row r="569380" spans="16:16" x14ac:dyDescent="0.3">
      <c r="P569380" s="83"/>
    </row>
    <row r="569381" spans="16:16" x14ac:dyDescent="0.3">
      <c r="P569381" s="83"/>
    </row>
    <row r="569382" spans="16:16" x14ac:dyDescent="0.3">
      <c r="P569382" s="83"/>
    </row>
    <row r="569383" spans="16:16" x14ac:dyDescent="0.3">
      <c r="P569383" s="83"/>
    </row>
    <row r="569384" spans="16:16" x14ac:dyDescent="0.3">
      <c r="P569384" s="83"/>
    </row>
    <row r="569385" spans="16:16" x14ac:dyDescent="0.3">
      <c r="P569385" s="83"/>
    </row>
    <row r="569386" spans="16:16" x14ac:dyDescent="0.3">
      <c r="P569386" s="83"/>
    </row>
    <row r="569387" spans="16:16" x14ac:dyDescent="0.3">
      <c r="P569387" s="83"/>
    </row>
    <row r="569388" spans="16:16" x14ac:dyDescent="0.3">
      <c r="P569388" s="83"/>
    </row>
    <row r="569389" spans="16:16" x14ac:dyDescent="0.3">
      <c r="P569389" s="83"/>
    </row>
    <row r="569390" spans="16:16" x14ac:dyDescent="0.3">
      <c r="P569390" s="83"/>
    </row>
    <row r="569391" spans="16:16" x14ac:dyDescent="0.3">
      <c r="P569391" s="83"/>
    </row>
    <row r="569392" spans="16:16" x14ac:dyDescent="0.3">
      <c r="P569392" s="83"/>
    </row>
    <row r="569393" spans="16:16" x14ac:dyDescent="0.3">
      <c r="P569393" s="83"/>
    </row>
    <row r="569394" spans="16:16" x14ac:dyDescent="0.3">
      <c r="P569394" s="83"/>
    </row>
    <row r="569395" spans="16:16" x14ac:dyDescent="0.3">
      <c r="P569395" s="83"/>
    </row>
    <row r="569396" spans="16:16" x14ac:dyDescent="0.3">
      <c r="P569396" s="83"/>
    </row>
    <row r="569397" spans="16:16" x14ac:dyDescent="0.3">
      <c r="P569397" s="83"/>
    </row>
    <row r="569398" spans="16:16" x14ac:dyDescent="0.3">
      <c r="P569398" s="83"/>
    </row>
    <row r="569399" spans="16:16" x14ac:dyDescent="0.3">
      <c r="P569399" s="83"/>
    </row>
    <row r="569400" spans="16:16" x14ac:dyDescent="0.3">
      <c r="P569400" s="83"/>
    </row>
    <row r="569401" spans="16:16" x14ac:dyDescent="0.3">
      <c r="P569401" s="83"/>
    </row>
    <row r="569402" spans="16:16" x14ac:dyDescent="0.3">
      <c r="P569402" s="83"/>
    </row>
    <row r="569403" spans="16:16" x14ac:dyDescent="0.3">
      <c r="P569403" s="83"/>
    </row>
    <row r="569404" spans="16:16" x14ac:dyDescent="0.3">
      <c r="P569404" s="83"/>
    </row>
    <row r="569405" spans="16:16" x14ac:dyDescent="0.3">
      <c r="P569405" s="83"/>
    </row>
    <row r="569406" spans="16:16" x14ac:dyDescent="0.3">
      <c r="P569406" s="83"/>
    </row>
    <row r="569407" spans="16:16" x14ac:dyDescent="0.3">
      <c r="P569407" s="83"/>
    </row>
    <row r="569408" spans="16:16" x14ac:dyDescent="0.3">
      <c r="P569408" s="83"/>
    </row>
    <row r="569409" spans="16:16" x14ac:dyDescent="0.3">
      <c r="P569409" s="83"/>
    </row>
    <row r="569410" spans="16:16" x14ac:dyDescent="0.3">
      <c r="P569410" s="83"/>
    </row>
    <row r="569411" spans="16:16" x14ac:dyDescent="0.3">
      <c r="P569411" s="83"/>
    </row>
    <row r="569412" spans="16:16" x14ac:dyDescent="0.3">
      <c r="P569412" s="83"/>
    </row>
    <row r="569413" spans="16:16" x14ac:dyDescent="0.3">
      <c r="P569413" s="83"/>
    </row>
    <row r="569414" spans="16:16" x14ac:dyDescent="0.3">
      <c r="P569414" s="83"/>
    </row>
    <row r="569415" spans="16:16" x14ac:dyDescent="0.3">
      <c r="P569415" s="83"/>
    </row>
    <row r="569416" spans="16:16" x14ac:dyDescent="0.3">
      <c r="P569416" s="83"/>
    </row>
    <row r="569417" spans="16:16" x14ac:dyDescent="0.3">
      <c r="P569417" s="83"/>
    </row>
    <row r="569418" spans="16:16" x14ac:dyDescent="0.3">
      <c r="P569418" s="83"/>
    </row>
    <row r="569419" spans="16:16" x14ac:dyDescent="0.3">
      <c r="P569419" s="83"/>
    </row>
    <row r="569420" spans="16:16" x14ac:dyDescent="0.3">
      <c r="P569420" s="83"/>
    </row>
    <row r="569421" spans="16:16" x14ac:dyDescent="0.3">
      <c r="P569421" s="83"/>
    </row>
    <row r="569422" spans="16:16" x14ac:dyDescent="0.3">
      <c r="P569422" s="83"/>
    </row>
    <row r="569423" spans="16:16" x14ac:dyDescent="0.3">
      <c r="P569423" s="83"/>
    </row>
    <row r="569424" spans="16:16" x14ac:dyDescent="0.3">
      <c r="P569424" s="83"/>
    </row>
    <row r="569425" spans="16:16" x14ac:dyDescent="0.3">
      <c r="P569425" s="83"/>
    </row>
    <row r="569426" spans="16:16" x14ac:dyDescent="0.3">
      <c r="P569426" s="83"/>
    </row>
    <row r="569427" spans="16:16" x14ac:dyDescent="0.3">
      <c r="P569427" s="83"/>
    </row>
    <row r="569428" spans="16:16" x14ac:dyDescent="0.3">
      <c r="P569428" s="83"/>
    </row>
    <row r="569429" spans="16:16" x14ac:dyDescent="0.3">
      <c r="P569429" s="83"/>
    </row>
    <row r="569430" spans="16:16" x14ac:dyDescent="0.3">
      <c r="P569430" s="83"/>
    </row>
    <row r="569431" spans="16:16" x14ac:dyDescent="0.3">
      <c r="P569431" s="83"/>
    </row>
    <row r="569432" spans="16:16" x14ac:dyDescent="0.3">
      <c r="P569432" s="83"/>
    </row>
    <row r="569433" spans="16:16" x14ac:dyDescent="0.3">
      <c r="P569433" s="83"/>
    </row>
    <row r="569434" spans="16:16" x14ac:dyDescent="0.3">
      <c r="P569434" s="83"/>
    </row>
    <row r="569435" spans="16:16" x14ac:dyDescent="0.3">
      <c r="P569435" s="83"/>
    </row>
    <row r="569436" spans="16:16" x14ac:dyDescent="0.3">
      <c r="P569436" s="83"/>
    </row>
    <row r="569437" spans="16:16" x14ac:dyDescent="0.3">
      <c r="P569437" s="83"/>
    </row>
    <row r="569438" spans="16:16" x14ac:dyDescent="0.3">
      <c r="P569438" s="83"/>
    </row>
    <row r="569439" spans="16:16" x14ac:dyDescent="0.3">
      <c r="P569439" s="83"/>
    </row>
    <row r="569440" spans="16:16" x14ac:dyDescent="0.3">
      <c r="P569440" s="83"/>
    </row>
    <row r="569441" spans="16:16" x14ac:dyDescent="0.3">
      <c r="P569441" s="83"/>
    </row>
    <row r="569442" spans="16:16" x14ac:dyDescent="0.3">
      <c r="P569442" s="83"/>
    </row>
    <row r="569443" spans="16:16" x14ac:dyDescent="0.3">
      <c r="P569443" s="83"/>
    </row>
    <row r="569444" spans="16:16" x14ac:dyDescent="0.3">
      <c r="P569444" s="83"/>
    </row>
    <row r="569445" spans="16:16" x14ac:dyDescent="0.3">
      <c r="P569445" s="83"/>
    </row>
    <row r="569446" spans="16:16" x14ac:dyDescent="0.3">
      <c r="P569446" s="83"/>
    </row>
    <row r="569447" spans="16:16" x14ac:dyDescent="0.3">
      <c r="P569447" s="83"/>
    </row>
    <row r="569448" spans="16:16" x14ac:dyDescent="0.3">
      <c r="P569448" s="83"/>
    </row>
    <row r="569449" spans="16:16" x14ac:dyDescent="0.3">
      <c r="P569449" s="83"/>
    </row>
    <row r="569450" spans="16:16" x14ac:dyDescent="0.3">
      <c r="P569450" s="83"/>
    </row>
    <row r="569451" spans="16:16" x14ac:dyDescent="0.3">
      <c r="P569451" s="83"/>
    </row>
    <row r="569452" spans="16:16" x14ac:dyDescent="0.3">
      <c r="P569452" s="83"/>
    </row>
    <row r="569453" spans="16:16" x14ac:dyDescent="0.3">
      <c r="P569453" s="83"/>
    </row>
    <row r="569454" spans="16:16" x14ac:dyDescent="0.3">
      <c r="P569454" s="83"/>
    </row>
    <row r="569455" spans="16:16" x14ac:dyDescent="0.3">
      <c r="P569455" s="83"/>
    </row>
    <row r="569456" spans="16:16" x14ac:dyDescent="0.3">
      <c r="P569456" s="83"/>
    </row>
    <row r="569457" spans="16:16" x14ac:dyDescent="0.3">
      <c r="P569457" s="83"/>
    </row>
    <row r="569458" spans="16:16" x14ac:dyDescent="0.3">
      <c r="P569458" s="83"/>
    </row>
    <row r="569459" spans="16:16" x14ac:dyDescent="0.3">
      <c r="P569459" s="83"/>
    </row>
    <row r="569460" spans="16:16" x14ac:dyDescent="0.3">
      <c r="P569460" s="83"/>
    </row>
    <row r="569461" spans="16:16" x14ac:dyDescent="0.3">
      <c r="P569461" s="83"/>
    </row>
    <row r="569462" spans="16:16" x14ac:dyDescent="0.3">
      <c r="P569462" s="83"/>
    </row>
    <row r="569463" spans="16:16" x14ac:dyDescent="0.3">
      <c r="P569463" s="83"/>
    </row>
    <row r="569464" spans="16:16" x14ac:dyDescent="0.3">
      <c r="P569464" s="83"/>
    </row>
    <row r="569465" spans="16:16" x14ac:dyDescent="0.3">
      <c r="P569465" s="83"/>
    </row>
    <row r="569466" spans="16:16" x14ac:dyDescent="0.3">
      <c r="P569466" s="83"/>
    </row>
    <row r="569467" spans="16:16" x14ac:dyDescent="0.3">
      <c r="P569467" s="83"/>
    </row>
    <row r="569468" spans="16:16" x14ac:dyDescent="0.3">
      <c r="P569468" s="83"/>
    </row>
    <row r="569469" spans="16:16" x14ac:dyDescent="0.3">
      <c r="P569469" s="83"/>
    </row>
    <row r="569470" spans="16:16" x14ac:dyDescent="0.3">
      <c r="P569470" s="83"/>
    </row>
    <row r="569471" spans="16:16" x14ac:dyDescent="0.3">
      <c r="P569471" s="83"/>
    </row>
    <row r="569472" spans="16:16" x14ac:dyDescent="0.3">
      <c r="P569472" s="83"/>
    </row>
    <row r="569473" spans="16:16" x14ac:dyDescent="0.3">
      <c r="P569473" s="83"/>
    </row>
    <row r="569474" spans="16:16" x14ac:dyDescent="0.3">
      <c r="P569474" s="83"/>
    </row>
    <row r="569475" spans="16:16" x14ac:dyDescent="0.3">
      <c r="P569475" s="83"/>
    </row>
    <row r="569476" spans="16:16" x14ac:dyDescent="0.3">
      <c r="P569476" s="83"/>
    </row>
    <row r="569477" spans="16:16" x14ac:dyDescent="0.3">
      <c r="P569477" s="83"/>
    </row>
    <row r="569478" spans="16:16" x14ac:dyDescent="0.3">
      <c r="P569478" s="83"/>
    </row>
    <row r="569479" spans="16:16" x14ac:dyDescent="0.3">
      <c r="P569479" s="83"/>
    </row>
    <row r="569480" spans="16:16" x14ac:dyDescent="0.3">
      <c r="P569480" s="83"/>
    </row>
    <row r="569481" spans="16:16" x14ac:dyDescent="0.3">
      <c r="P569481" s="83"/>
    </row>
    <row r="569482" spans="16:16" x14ac:dyDescent="0.3">
      <c r="P569482" s="83"/>
    </row>
    <row r="569483" spans="16:16" x14ac:dyDescent="0.3">
      <c r="P569483" s="83"/>
    </row>
    <row r="569484" spans="16:16" x14ac:dyDescent="0.3">
      <c r="P569484" s="83"/>
    </row>
    <row r="569485" spans="16:16" x14ac:dyDescent="0.3">
      <c r="P569485" s="83"/>
    </row>
    <row r="569486" spans="16:16" x14ac:dyDescent="0.3">
      <c r="P569486" s="83"/>
    </row>
    <row r="569487" spans="16:16" x14ac:dyDescent="0.3">
      <c r="P569487" s="83"/>
    </row>
    <row r="569488" spans="16:16" x14ac:dyDescent="0.3">
      <c r="P569488" s="83"/>
    </row>
    <row r="569489" spans="16:16" x14ac:dyDescent="0.3">
      <c r="P569489" s="83"/>
    </row>
    <row r="569490" spans="16:16" x14ac:dyDescent="0.3">
      <c r="P569490" s="83"/>
    </row>
    <row r="569491" spans="16:16" x14ac:dyDescent="0.3">
      <c r="P569491" s="83"/>
    </row>
    <row r="569492" spans="16:16" x14ac:dyDescent="0.3">
      <c r="P569492" s="83"/>
    </row>
    <row r="569493" spans="16:16" x14ac:dyDescent="0.3">
      <c r="P569493" s="83"/>
    </row>
    <row r="569494" spans="16:16" x14ac:dyDescent="0.3">
      <c r="P569494" s="83"/>
    </row>
    <row r="569495" spans="16:16" x14ac:dyDescent="0.3">
      <c r="P569495" s="83"/>
    </row>
    <row r="569496" spans="16:16" x14ac:dyDescent="0.3">
      <c r="P569496" s="83"/>
    </row>
    <row r="569497" spans="16:16" x14ac:dyDescent="0.3">
      <c r="P569497" s="83"/>
    </row>
    <row r="569498" spans="16:16" x14ac:dyDescent="0.3">
      <c r="P569498" s="83"/>
    </row>
    <row r="569499" spans="16:16" x14ac:dyDescent="0.3">
      <c r="P569499" s="83"/>
    </row>
    <row r="569500" spans="16:16" x14ac:dyDescent="0.3">
      <c r="P569500" s="83"/>
    </row>
    <row r="569501" spans="16:16" x14ac:dyDescent="0.3">
      <c r="P569501" s="83"/>
    </row>
    <row r="569502" spans="16:16" x14ac:dyDescent="0.3">
      <c r="P569502" s="83"/>
    </row>
    <row r="569503" spans="16:16" x14ac:dyDescent="0.3">
      <c r="P569503" s="83"/>
    </row>
    <row r="569504" spans="16:16" x14ac:dyDescent="0.3">
      <c r="P569504" s="83"/>
    </row>
    <row r="569505" spans="16:16" x14ac:dyDescent="0.3">
      <c r="P569505" s="83"/>
    </row>
    <row r="569506" spans="16:16" x14ac:dyDescent="0.3">
      <c r="P569506" s="83"/>
    </row>
    <row r="569507" spans="16:16" x14ac:dyDescent="0.3">
      <c r="P569507" s="83"/>
    </row>
    <row r="569508" spans="16:16" x14ac:dyDescent="0.3">
      <c r="P569508" s="83"/>
    </row>
    <row r="569509" spans="16:16" x14ac:dyDescent="0.3">
      <c r="P569509" s="83"/>
    </row>
    <row r="569510" spans="16:16" x14ac:dyDescent="0.3">
      <c r="P569510" s="83"/>
    </row>
    <row r="569511" spans="16:16" x14ac:dyDescent="0.3">
      <c r="P569511" s="83"/>
    </row>
    <row r="569512" spans="16:16" x14ac:dyDescent="0.3">
      <c r="P569512" s="83"/>
    </row>
    <row r="569513" spans="16:16" x14ac:dyDescent="0.3">
      <c r="P569513" s="83"/>
    </row>
    <row r="569514" spans="16:16" x14ac:dyDescent="0.3">
      <c r="P569514" s="83"/>
    </row>
    <row r="569515" spans="16:16" x14ac:dyDescent="0.3">
      <c r="P569515" s="83"/>
    </row>
    <row r="569516" spans="16:16" x14ac:dyDescent="0.3">
      <c r="P569516" s="83"/>
    </row>
    <row r="569517" spans="16:16" x14ac:dyDescent="0.3">
      <c r="P569517" s="83"/>
    </row>
    <row r="569518" spans="16:16" x14ac:dyDescent="0.3">
      <c r="P569518" s="83"/>
    </row>
    <row r="569519" spans="16:16" x14ac:dyDescent="0.3">
      <c r="P569519" s="83"/>
    </row>
    <row r="569520" spans="16:16" x14ac:dyDescent="0.3">
      <c r="P569520" s="83"/>
    </row>
    <row r="569521" spans="16:16" x14ac:dyDescent="0.3">
      <c r="P569521" s="83"/>
    </row>
    <row r="569522" spans="16:16" x14ac:dyDescent="0.3">
      <c r="P569522" s="83"/>
    </row>
    <row r="569523" spans="16:16" x14ac:dyDescent="0.3">
      <c r="P569523" s="83"/>
    </row>
    <row r="569524" spans="16:16" x14ac:dyDescent="0.3">
      <c r="P569524" s="83"/>
    </row>
    <row r="569525" spans="16:16" x14ac:dyDescent="0.3">
      <c r="P569525" s="83"/>
    </row>
    <row r="569526" spans="16:16" x14ac:dyDescent="0.3">
      <c r="P569526" s="83"/>
    </row>
    <row r="569527" spans="16:16" x14ac:dyDescent="0.3">
      <c r="P569527" s="83"/>
    </row>
    <row r="569528" spans="16:16" x14ac:dyDescent="0.3">
      <c r="P569528" s="83"/>
    </row>
    <row r="569529" spans="16:16" x14ac:dyDescent="0.3">
      <c r="P569529" s="83"/>
    </row>
    <row r="569530" spans="16:16" x14ac:dyDescent="0.3">
      <c r="P569530" s="83"/>
    </row>
    <row r="569531" spans="16:16" x14ac:dyDescent="0.3">
      <c r="P569531" s="83"/>
    </row>
    <row r="569532" spans="16:16" x14ac:dyDescent="0.3">
      <c r="P569532" s="83"/>
    </row>
    <row r="569533" spans="16:16" x14ac:dyDescent="0.3">
      <c r="P569533" s="83"/>
    </row>
    <row r="569534" spans="16:16" x14ac:dyDescent="0.3">
      <c r="P569534" s="83"/>
    </row>
    <row r="569535" spans="16:16" x14ac:dyDescent="0.3">
      <c r="P569535" s="83"/>
    </row>
    <row r="569536" spans="16:16" x14ac:dyDescent="0.3">
      <c r="P569536" s="83"/>
    </row>
    <row r="569537" spans="16:16" x14ac:dyDescent="0.3">
      <c r="P569537" s="83"/>
    </row>
    <row r="569538" spans="16:16" x14ac:dyDescent="0.3">
      <c r="P569538" s="83"/>
    </row>
    <row r="569539" spans="16:16" x14ac:dyDescent="0.3">
      <c r="P569539" s="83"/>
    </row>
    <row r="569540" spans="16:16" x14ac:dyDescent="0.3">
      <c r="P569540" s="83"/>
    </row>
    <row r="569541" spans="16:16" x14ac:dyDescent="0.3">
      <c r="P569541" s="83"/>
    </row>
    <row r="569542" spans="16:16" x14ac:dyDescent="0.3">
      <c r="P569542" s="83"/>
    </row>
    <row r="569543" spans="16:16" x14ac:dyDescent="0.3">
      <c r="P569543" s="83"/>
    </row>
    <row r="569544" spans="16:16" x14ac:dyDescent="0.3">
      <c r="P569544" s="83"/>
    </row>
    <row r="569545" spans="16:16" x14ac:dyDescent="0.3">
      <c r="P569545" s="83"/>
    </row>
    <row r="569546" spans="16:16" x14ac:dyDescent="0.3">
      <c r="P569546" s="83"/>
    </row>
    <row r="569547" spans="16:16" x14ac:dyDescent="0.3">
      <c r="P569547" s="83"/>
    </row>
    <row r="569548" spans="16:16" x14ac:dyDescent="0.3">
      <c r="P569548" s="83"/>
    </row>
    <row r="569549" spans="16:16" x14ac:dyDescent="0.3">
      <c r="P569549" s="83"/>
    </row>
    <row r="569550" spans="16:16" x14ac:dyDescent="0.3">
      <c r="P569550" s="83"/>
    </row>
    <row r="569551" spans="16:16" x14ac:dyDescent="0.3">
      <c r="P569551" s="83"/>
    </row>
    <row r="569552" spans="16:16" x14ac:dyDescent="0.3">
      <c r="P569552" s="83"/>
    </row>
    <row r="569553" spans="16:16" x14ac:dyDescent="0.3">
      <c r="P569553" s="83"/>
    </row>
    <row r="569554" spans="16:16" x14ac:dyDescent="0.3">
      <c r="P569554" s="83"/>
    </row>
    <row r="569555" spans="16:16" x14ac:dyDescent="0.3">
      <c r="P569555" s="83"/>
    </row>
    <row r="569556" spans="16:16" x14ac:dyDescent="0.3">
      <c r="P569556" s="83"/>
    </row>
    <row r="569557" spans="16:16" x14ac:dyDescent="0.3">
      <c r="P569557" s="83"/>
    </row>
    <row r="569558" spans="16:16" x14ac:dyDescent="0.3">
      <c r="P569558" s="83"/>
    </row>
    <row r="569559" spans="16:16" x14ac:dyDescent="0.3">
      <c r="P569559" s="83"/>
    </row>
    <row r="569560" spans="16:16" x14ac:dyDescent="0.3">
      <c r="P569560" s="83"/>
    </row>
    <row r="569561" spans="16:16" x14ac:dyDescent="0.3">
      <c r="P569561" s="83"/>
    </row>
    <row r="569562" spans="16:16" x14ac:dyDescent="0.3">
      <c r="P569562" s="83"/>
    </row>
    <row r="569563" spans="16:16" x14ac:dyDescent="0.3">
      <c r="P569563" s="83"/>
    </row>
    <row r="569564" spans="16:16" x14ac:dyDescent="0.3">
      <c r="P569564" s="83"/>
    </row>
    <row r="569565" spans="16:16" x14ac:dyDescent="0.3">
      <c r="P569565" s="83"/>
    </row>
    <row r="569566" spans="16:16" x14ac:dyDescent="0.3">
      <c r="P569566" s="83"/>
    </row>
    <row r="569567" spans="16:16" x14ac:dyDescent="0.3">
      <c r="P569567" s="83"/>
    </row>
    <row r="569568" spans="16:16" x14ac:dyDescent="0.3">
      <c r="P569568" s="83"/>
    </row>
    <row r="569569" spans="16:16" x14ac:dyDescent="0.3">
      <c r="P569569" s="83"/>
    </row>
    <row r="569570" spans="16:16" x14ac:dyDescent="0.3">
      <c r="P569570" s="83"/>
    </row>
    <row r="569571" spans="16:16" x14ac:dyDescent="0.3">
      <c r="P569571" s="83"/>
    </row>
    <row r="569572" spans="16:16" x14ac:dyDescent="0.3">
      <c r="P569572" s="83"/>
    </row>
    <row r="569573" spans="16:16" x14ac:dyDescent="0.3">
      <c r="P569573" s="83"/>
    </row>
    <row r="569574" spans="16:16" x14ac:dyDescent="0.3">
      <c r="P569574" s="83"/>
    </row>
    <row r="569575" spans="16:16" x14ac:dyDescent="0.3">
      <c r="P569575" s="83"/>
    </row>
    <row r="569576" spans="16:16" x14ac:dyDescent="0.3">
      <c r="P569576" s="83"/>
    </row>
    <row r="569577" spans="16:16" x14ac:dyDescent="0.3">
      <c r="P569577" s="83"/>
    </row>
    <row r="569578" spans="16:16" x14ac:dyDescent="0.3">
      <c r="P569578" s="83"/>
    </row>
    <row r="569579" spans="16:16" x14ac:dyDescent="0.3">
      <c r="P569579" s="83"/>
    </row>
    <row r="569580" spans="16:16" x14ac:dyDescent="0.3">
      <c r="P569580" s="83"/>
    </row>
    <row r="569581" spans="16:16" x14ac:dyDescent="0.3">
      <c r="P569581" s="83"/>
    </row>
    <row r="569582" spans="16:16" x14ac:dyDescent="0.3">
      <c r="P569582" s="83"/>
    </row>
    <row r="569583" spans="16:16" x14ac:dyDescent="0.3">
      <c r="P569583" s="83"/>
    </row>
    <row r="569584" spans="16:16" x14ac:dyDescent="0.3">
      <c r="P569584" s="83"/>
    </row>
    <row r="569585" spans="16:16" x14ac:dyDescent="0.3">
      <c r="P569585" s="83"/>
    </row>
    <row r="569586" spans="16:16" x14ac:dyDescent="0.3">
      <c r="P569586" s="83"/>
    </row>
    <row r="569587" spans="16:16" x14ac:dyDescent="0.3">
      <c r="P569587" s="83"/>
    </row>
    <row r="569588" spans="16:16" x14ac:dyDescent="0.3">
      <c r="P569588" s="83"/>
    </row>
    <row r="569589" spans="16:16" x14ac:dyDescent="0.3">
      <c r="P569589" s="83"/>
    </row>
    <row r="569590" spans="16:16" x14ac:dyDescent="0.3">
      <c r="P569590" s="83"/>
    </row>
    <row r="569591" spans="16:16" x14ac:dyDescent="0.3">
      <c r="P569591" s="83"/>
    </row>
    <row r="569592" spans="16:16" x14ac:dyDescent="0.3">
      <c r="P569592" s="83"/>
    </row>
    <row r="569593" spans="16:16" x14ac:dyDescent="0.3">
      <c r="P569593" s="83"/>
    </row>
    <row r="569594" spans="16:16" x14ac:dyDescent="0.3">
      <c r="P569594" s="83"/>
    </row>
    <row r="569595" spans="16:16" x14ac:dyDescent="0.3">
      <c r="P569595" s="83"/>
    </row>
    <row r="569596" spans="16:16" x14ac:dyDescent="0.3">
      <c r="P569596" s="83"/>
    </row>
    <row r="569597" spans="16:16" x14ac:dyDescent="0.3">
      <c r="P569597" s="83"/>
    </row>
    <row r="569598" spans="16:16" x14ac:dyDescent="0.3">
      <c r="P569598" s="83"/>
    </row>
    <row r="569599" spans="16:16" x14ac:dyDescent="0.3">
      <c r="P569599" s="83"/>
    </row>
    <row r="569600" spans="16:16" x14ac:dyDescent="0.3">
      <c r="P569600" s="83"/>
    </row>
    <row r="569601" spans="16:16" x14ac:dyDescent="0.3">
      <c r="P569601" s="83"/>
    </row>
    <row r="569602" spans="16:16" x14ac:dyDescent="0.3">
      <c r="P569602" s="83"/>
    </row>
    <row r="569603" spans="16:16" x14ac:dyDescent="0.3">
      <c r="P569603" s="83"/>
    </row>
    <row r="569604" spans="16:16" x14ac:dyDescent="0.3">
      <c r="P569604" s="83"/>
    </row>
    <row r="569605" spans="16:16" x14ac:dyDescent="0.3">
      <c r="P569605" s="83"/>
    </row>
    <row r="569606" spans="16:16" x14ac:dyDescent="0.3">
      <c r="P569606" s="83"/>
    </row>
    <row r="569607" spans="16:16" x14ac:dyDescent="0.3">
      <c r="P569607" s="83"/>
    </row>
    <row r="569608" spans="16:16" x14ac:dyDescent="0.3">
      <c r="P569608" s="83"/>
    </row>
    <row r="569609" spans="16:16" x14ac:dyDescent="0.3">
      <c r="P569609" s="83"/>
    </row>
    <row r="569610" spans="16:16" x14ac:dyDescent="0.3">
      <c r="P569610" s="83"/>
    </row>
    <row r="569611" spans="16:16" x14ac:dyDescent="0.3">
      <c r="P569611" s="83"/>
    </row>
    <row r="569612" spans="16:16" x14ac:dyDescent="0.3">
      <c r="P569612" s="83"/>
    </row>
    <row r="569613" spans="16:16" x14ac:dyDescent="0.3">
      <c r="P569613" s="83"/>
    </row>
    <row r="569614" spans="16:16" x14ac:dyDescent="0.3">
      <c r="P569614" s="83"/>
    </row>
    <row r="569615" spans="16:16" x14ac:dyDescent="0.3">
      <c r="P569615" s="83"/>
    </row>
    <row r="569616" spans="16:16" x14ac:dyDescent="0.3">
      <c r="P569616" s="83"/>
    </row>
    <row r="569617" spans="16:16" x14ac:dyDescent="0.3">
      <c r="P569617" s="83"/>
    </row>
    <row r="569618" spans="16:16" x14ac:dyDescent="0.3">
      <c r="P569618" s="83"/>
    </row>
    <row r="569619" spans="16:16" x14ac:dyDescent="0.3">
      <c r="P569619" s="83"/>
    </row>
    <row r="569620" spans="16:16" x14ac:dyDescent="0.3">
      <c r="P569620" s="83"/>
    </row>
    <row r="569621" spans="16:16" x14ac:dyDescent="0.3">
      <c r="P569621" s="83"/>
    </row>
    <row r="569622" spans="16:16" x14ac:dyDescent="0.3">
      <c r="P569622" s="83"/>
    </row>
    <row r="569623" spans="16:16" x14ac:dyDescent="0.3">
      <c r="P569623" s="83"/>
    </row>
    <row r="569624" spans="16:16" x14ac:dyDescent="0.3">
      <c r="P569624" s="83"/>
    </row>
    <row r="569625" spans="16:16" x14ac:dyDescent="0.3">
      <c r="P569625" s="83"/>
    </row>
    <row r="569626" spans="16:16" x14ac:dyDescent="0.3">
      <c r="P569626" s="83"/>
    </row>
    <row r="569627" spans="16:16" x14ac:dyDescent="0.3">
      <c r="P569627" s="83"/>
    </row>
    <row r="569628" spans="16:16" x14ac:dyDescent="0.3">
      <c r="P569628" s="83"/>
    </row>
    <row r="569629" spans="16:16" x14ac:dyDescent="0.3">
      <c r="P569629" s="83"/>
    </row>
    <row r="569630" spans="16:16" x14ac:dyDescent="0.3">
      <c r="P569630" s="83"/>
    </row>
    <row r="569631" spans="16:16" x14ac:dyDescent="0.3">
      <c r="P569631" s="83"/>
    </row>
    <row r="569632" spans="16:16" x14ac:dyDescent="0.3">
      <c r="P569632" s="83"/>
    </row>
    <row r="569633" spans="16:16" x14ac:dyDescent="0.3">
      <c r="P569633" s="83"/>
    </row>
    <row r="569634" spans="16:16" x14ac:dyDescent="0.3">
      <c r="P569634" s="83"/>
    </row>
    <row r="569635" spans="16:16" x14ac:dyDescent="0.3">
      <c r="P569635" s="83"/>
    </row>
    <row r="569636" spans="16:16" x14ac:dyDescent="0.3">
      <c r="P569636" s="83"/>
    </row>
    <row r="569637" spans="16:16" x14ac:dyDescent="0.3">
      <c r="P569637" s="83"/>
    </row>
    <row r="569638" spans="16:16" x14ac:dyDescent="0.3">
      <c r="P569638" s="83"/>
    </row>
    <row r="569639" spans="16:16" x14ac:dyDescent="0.3">
      <c r="P569639" s="83"/>
    </row>
    <row r="569640" spans="16:16" x14ac:dyDescent="0.3">
      <c r="P569640" s="83"/>
    </row>
    <row r="569641" spans="16:16" x14ac:dyDescent="0.3">
      <c r="P569641" s="83"/>
    </row>
    <row r="569642" spans="16:16" x14ac:dyDescent="0.3">
      <c r="P569642" s="83"/>
    </row>
    <row r="569643" spans="16:16" x14ac:dyDescent="0.3">
      <c r="P569643" s="83"/>
    </row>
    <row r="569644" spans="16:16" x14ac:dyDescent="0.3">
      <c r="P569644" s="83"/>
    </row>
    <row r="569645" spans="16:16" x14ac:dyDescent="0.3">
      <c r="P569645" s="83"/>
    </row>
    <row r="569646" spans="16:16" x14ac:dyDescent="0.3">
      <c r="P569646" s="83"/>
    </row>
    <row r="569647" spans="16:16" x14ac:dyDescent="0.3">
      <c r="P569647" s="83"/>
    </row>
    <row r="569648" spans="16:16" x14ac:dyDescent="0.3">
      <c r="P569648" s="83"/>
    </row>
    <row r="569649" spans="16:16" x14ac:dyDescent="0.3">
      <c r="P569649" s="83"/>
    </row>
    <row r="569650" spans="16:16" x14ac:dyDescent="0.3">
      <c r="P569650" s="83"/>
    </row>
    <row r="569651" spans="16:16" x14ac:dyDescent="0.3">
      <c r="P569651" s="83"/>
    </row>
    <row r="569652" spans="16:16" x14ac:dyDescent="0.3">
      <c r="P569652" s="83"/>
    </row>
    <row r="569653" spans="16:16" x14ac:dyDescent="0.3">
      <c r="P569653" s="83"/>
    </row>
    <row r="569654" spans="16:16" x14ac:dyDescent="0.3">
      <c r="P569654" s="83"/>
    </row>
    <row r="569655" spans="16:16" x14ac:dyDescent="0.3">
      <c r="P569655" s="83"/>
    </row>
    <row r="569656" spans="16:16" x14ac:dyDescent="0.3">
      <c r="P569656" s="83"/>
    </row>
    <row r="569657" spans="16:16" x14ac:dyDescent="0.3">
      <c r="P569657" s="83"/>
    </row>
    <row r="569658" spans="16:16" x14ac:dyDescent="0.3">
      <c r="P569658" s="83"/>
    </row>
    <row r="569659" spans="16:16" x14ac:dyDescent="0.3">
      <c r="P569659" s="83"/>
    </row>
    <row r="569660" spans="16:16" x14ac:dyDescent="0.3">
      <c r="P569660" s="83"/>
    </row>
    <row r="569661" spans="16:16" x14ac:dyDescent="0.3">
      <c r="P569661" s="83"/>
    </row>
    <row r="569662" spans="16:16" x14ac:dyDescent="0.3">
      <c r="P569662" s="83"/>
    </row>
    <row r="569663" spans="16:16" x14ac:dyDescent="0.3">
      <c r="P569663" s="83"/>
    </row>
    <row r="569664" spans="16:16" x14ac:dyDescent="0.3">
      <c r="P569664" s="83"/>
    </row>
    <row r="569665" spans="16:16" x14ac:dyDescent="0.3">
      <c r="P569665" s="83"/>
    </row>
    <row r="569666" spans="16:16" x14ac:dyDescent="0.3">
      <c r="P569666" s="83"/>
    </row>
    <row r="569667" spans="16:16" x14ac:dyDescent="0.3">
      <c r="P569667" s="83"/>
    </row>
    <row r="569668" spans="16:16" x14ac:dyDescent="0.3">
      <c r="P569668" s="83"/>
    </row>
    <row r="569669" spans="16:16" x14ac:dyDescent="0.3">
      <c r="P569669" s="83"/>
    </row>
    <row r="569670" spans="16:16" x14ac:dyDescent="0.3">
      <c r="P569670" s="83"/>
    </row>
    <row r="569671" spans="16:16" x14ac:dyDescent="0.3">
      <c r="P569671" s="83"/>
    </row>
    <row r="569672" spans="16:16" x14ac:dyDescent="0.3">
      <c r="P569672" s="83"/>
    </row>
    <row r="569673" spans="16:16" x14ac:dyDescent="0.3">
      <c r="P569673" s="83"/>
    </row>
    <row r="569674" spans="16:16" x14ac:dyDescent="0.3">
      <c r="P569674" s="83"/>
    </row>
    <row r="569675" spans="16:16" x14ac:dyDescent="0.3">
      <c r="P569675" s="83"/>
    </row>
    <row r="569676" spans="16:16" x14ac:dyDescent="0.3">
      <c r="P569676" s="83"/>
    </row>
    <row r="569677" spans="16:16" x14ac:dyDescent="0.3">
      <c r="P569677" s="83"/>
    </row>
    <row r="569678" spans="16:16" x14ac:dyDescent="0.3">
      <c r="P569678" s="83"/>
    </row>
    <row r="569679" spans="16:16" x14ac:dyDescent="0.3">
      <c r="P569679" s="83"/>
    </row>
    <row r="569680" spans="16:16" x14ac:dyDescent="0.3">
      <c r="P569680" s="83"/>
    </row>
    <row r="569681" spans="16:16" x14ac:dyDescent="0.3">
      <c r="P569681" s="83"/>
    </row>
    <row r="569682" spans="16:16" x14ac:dyDescent="0.3">
      <c r="P569682" s="83"/>
    </row>
    <row r="569683" spans="16:16" x14ac:dyDescent="0.3">
      <c r="P569683" s="83"/>
    </row>
    <row r="569684" spans="16:16" x14ac:dyDescent="0.3">
      <c r="P569684" s="83"/>
    </row>
    <row r="569685" spans="16:16" x14ac:dyDescent="0.3">
      <c r="P569685" s="83"/>
    </row>
    <row r="569686" spans="16:16" x14ac:dyDescent="0.3">
      <c r="P569686" s="83"/>
    </row>
    <row r="569687" spans="16:16" x14ac:dyDescent="0.3">
      <c r="P569687" s="83"/>
    </row>
    <row r="569688" spans="16:16" x14ac:dyDescent="0.3">
      <c r="P569688" s="83"/>
    </row>
    <row r="569689" spans="16:16" x14ac:dyDescent="0.3">
      <c r="P569689" s="83"/>
    </row>
    <row r="569690" spans="16:16" x14ac:dyDescent="0.3">
      <c r="P569690" s="83"/>
    </row>
    <row r="569691" spans="16:16" x14ac:dyDescent="0.3">
      <c r="P569691" s="83"/>
    </row>
    <row r="569692" spans="16:16" x14ac:dyDescent="0.3">
      <c r="P569692" s="83"/>
    </row>
    <row r="569693" spans="16:16" x14ac:dyDescent="0.3">
      <c r="P569693" s="83"/>
    </row>
    <row r="569694" spans="16:16" x14ac:dyDescent="0.3">
      <c r="P569694" s="83"/>
    </row>
    <row r="569695" spans="16:16" x14ac:dyDescent="0.3">
      <c r="P569695" s="83"/>
    </row>
    <row r="569696" spans="16:16" x14ac:dyDescent="0.3">
      <c r="P569696" s="83"/>
    </row>
    <row r="569697" spans="16:16" x14ac:dyDescent="0.3">
      <c r="P569697" s="83"/>
    </row>
    <row r="569698" spans="16:16" x14ac:dyDescent="0.3">
      <c r="P569698" s="83"/>
    </row>
    <row r="569699" spans="16:16" x14ac:dyDescent="0.3">
      <c r="P569699" s="83"/>
    </row>
    <row r="569700" spans="16:16" x14ac:dyDescent="0.3">
      <c r="P569700" s="83"/>
    </row>
    <row r="569701" spans="16:16" x14ac:dyDescent="0.3">
      <c r="P569701" s="83"/>
    </row>
    <row r="569702" spans="16:16" x14ac:dyDescent="0.3">
      <c r="P569702" s="83"/>
    </row>
    <row r="569703" spans="16:16" x14ac:dyDescent="0.3">
      <c r="P569703" s="83"/>
    </row>
    <row r="569704" spans="16:16" x14ac:dyDescent="0.3">
      <c r="P569704" s="83"/>
    </row>
    <row r="569705" spans="16:16" x14ac:dyDescent="0.3">
      <c r="P569705" s="83"/>
    </row>
    <row r="569706" spans="16:16" x14ac:dyDescent="0.3">
      <c r="P569706" s="83"/>
    </row>
    <row r="569707" spans="16:16" x14ac:dyDescent="0.3">
      <c r="P569707" s="83"/>
    </row>
    <row r="569708" spans="16:16" x14ac:dyDescent="0.3">
      <c r="P569708" s="83"/>
    </row>
    <row r="569709" spans="16:16" x14ac:dyDescent="0.3">
      <c r="P569709" s="83"/>
    </row>
    <row r="569710" spans="16:16" x14ac:dyDescent="0.3">
      <c r="P569710" s="83"/>
    </row>
    <row r="569711" spans="16:16" x14ac:dyDescent="0.3">
      <c r="P569711" s="83"/>
    </row>
    <row r="569712" spans="16:16" x14ac:dyDescent="0.3">
      <c r="P569712" s="83"/>
    </row>
    <row r="569713" spans="16:16" x14ac:dyDescent="0.3">
      <c r="P569713" s="83"/>
    </row>
    <row r="569714" spans="16:16" x14ac:dyDescent="0.3">
      <c r="P569714" s="83"/>
    </row>
    <row r="569715" spans="16:16" x14ac:dyDescent="0.3">
      <c r="P569715" s="83"/>
    </row>
    <row r="569716" spans="16:16" x14ac:dyDescent="0.3">
      <c r="P569716" s="83"/>
    </row>
    <row r="569717" spans="16:16" x14ac:dyDescent="0.3">
      <c r="P569717" s="83"/>
    </row>
    <row r="569718" spans="16:16" x14ac:dyDescent="0.3">
      <c r="P569718" s="83"/>
    </row>
    <row r="569719" spans="16:16" x14ac:dyDescent="0.3">
      <c r="P569719" s="83"/>
    </row>
    <row r="569720" spans="16:16" x14ac:dyDescent="0.3">
      <c r="P569720" s="83"/>
    </row>
    <row r="569721" spans="16:16" x14ac:dyDescent="0.3">
      <c r="P569721" s="83"/>
    </row>
    <row r="569722" spans="16:16" x14ac:dyDescent="0.3">
      <c r="P569722" s="83"/>
    </row>
    <row r="569723" spans="16:16" x14ac:dyDescent="0.3">
      <c r="P569723" s="83"/>
    </row>
    <row r="569724" spans="16:16" x14ac:dyDescent="0.3">
      <c r="P569724" s="83"/>
    </row>
    <row r="569725" spans="16:16" x14ac:dyDescent="0.3">
      <c r="P569725" s="83"/>
    </row>
    <row r="569726" spans="16:16" x14ac:dyDescent="0.3">
      <c r="P569726" s="83"/>
    </row>
    <row r="569727" spans="16:16" x14ac:dyDescent="0.3">
      <c r="P569727" s="83"/>
    </row>
    <row r="569728" spans="16:16" x14ac:dyDescent="0.3">
      <c r="P569728" s="83"/>
    </row>
    <row r="569729" spans="16:16" x14ac:dyDescent="0.3">
      <c r="P569729" s="83"/>
    </row>
    <row r="569730" spans="16:16" x14ac:dyDescent="0.3">
      <c r="P569730" s="83"/>
    </row>
    <row r="569731" spans="16:16" x14ac:dyDescent="0.3">
      <c r="P569731" s="83"/>
    </row>
    <row r="569732" spans="16:16" x14ac:dyDescent="0.3">
      <c r="P569732" s="83"/>
    </row>
    <row r="569733" spans="16:16" x14ac:dyDescent="0.3">
      <c r="P569733" s="83"/>
    </row>
    <row r="569734" spans="16:16" x14ac:dyDescent="0.3">
      <c r="P569734" s="83"/>
    </row>
    <row r="569735" spans="16:16" x14ac:dyDescent="0.3">
      <c r="P569735" s="83"/>
    </row>
    <row r="569736" spans="16:16" x14ac:dyDescent="0.3">
      <c r="P569736" s="83"/>
    </row>
    <row r="569737" spans="16:16" x14ac:dyDescent="0.3">
      <c r="P569737" s="83"/>
    </row>
    <row r="569738" spans="16:16" x14ac:dyDescent="0.3">
      <c r="P569738" s="83"/>
    </row>
    <row r="569739" spans="16:16" x14ac:dyDescent="0.3">
      <c r="P569739" s="83"/>
    </row>
    <row r="569740" spans="16:16" x14ac:dyDescent="0.3">
      <c r="P569740" s="83"/>
    </row>
    <row r="569741" spans="16:16" x14ac:dyDescent="0.3">
      <c r="P569741" s="83"/>
    </row>
    <row r="569742" spans="16:16" x14ac:dyDescent="0.3">
      <c r="P569742" s="83"/>
    </row>
    <row r="569743" spans="16:16" x14ac:dyDescent="0.3">
      <c r="P569743" s="83"/>
    </row>
    <row r="569744" spans="16:16" x14ac:dyDescent="0.3">
      <c r="P569744" s="83"/>
    </row>
    <row r="569745" spans="16:16" x14ac:dyDescent="0.3">
      <c r="P569745" s="83"/>
    </row>
    <row r="569746" spans="16:16" x14ac:dyDescent="0.3">
      <c r="P569746" s="83"/>
    </row>
    <row r="569747" spans="16:16" x14ac:dyDescent="0.3">
      <c r="P569747" s="83"/>
    </row>
    <row r="569748" spans="16:16" x14ac:dyDescent="0.3">
      <c r="P569748" s="83"/>
    </row>
    <row r="569749" spans="16:16" x14ac:dyDescent="0.3">
      <c r="P569749" s="83"/>
    </row>
    <row r="569750" spans="16:16" x14ac:dyDescent="0.3">
      <c r="P569750" s="83"/>
    </row>
    <row r="569751" spans="16:16" x14ac:dyDescent="0.3">
      <c r="P569751" s="83"/>
    </row>
    <row r="569752" spans="16:16" x14ac:dyDescent="0.3">
      <c r="P569752" s="83"/>
    </row>
    <row r="569753" spans="16:16" x14ac:dyDescent="0.3">
      <c r="P569753" s="83"/>
    </row>
    <row r="569754" spans="16:16" x14ac:dyDescent="0.3">
      <c r="P569754" s="83"/>
    </row>
    <row r="569755" spans="16:16" x14ac:dyDescent="0.3">
      <c r="P569755" s="83"/>
    </row>
    <row r="569756" spans="16:16" x14ac:dyDescent="0.3">
      <c r="P569756" s="83"/>
    </row>
    <row r="569757" spans="16:16" x14ac:dyDescent="0.3">
      <c r="P569757" s="83"/>
    </row>
    <row r="569758" spans="16:16" x14ac:dyDescent="0.3">
      <c r="P569758" s="83"/>
    </row>
    <row r="569759" spans="16:16" x14ac:dyDescent="0.3">
      <c r="P569759" s="83"/>
    </row>
    <row r="569760" spans="16:16" x14ac:dyDescent="0.3">
      <c r="P569760" s="83"/>
    </row>
    <row r="569761" spans="16:16" x14ac:dyDescent="0.3">
      <c r="P569761" s="83"/>
    </row>
    <row r="569762" spans="16:16" x14ac:dyDescent="0.3">
      <c r="P569762" s="83"/>
    </row>
    <row r="569763" spans="16:16" x14ac:dyDescent="0.3">
      <c r="P569763" s="83"/>
    </row>
    <row r="569764" spans="16:16" x14ac:dyDescent="0.3">
      <c r="P569764" s="83"/>
    </row>
    <row r="569765" spans="16:16" x14ac:dyDescent="0.3">
      <c r="P569765" s="83"/>
    </row>
    <row r="569766" spans="16:16" x14ac:dyDescent="0.3">
      <c r="P569766" s="83"/>
    </row>
    <row r="569767" spans="16:16" x14ac:dyDescent="0.3">
      <c r="P569767" s="83"/>
    </row>
    <row r="569768" spans="16:16" x14ac:dyDescent="0.3">
      <c r="P569768" s="83"/>
    </row>
    <row r="569769" spans="16:16" x14ac:dyDescent="0.3">
      <c r="P569769" s="83"/>
    </row>
    <row r="569770" spans="16:16" x14ac:dyDescent="0.3">
      <c r="P569770" s="83"/>
    </row>
    <row r="569771" spans="16:16" x14ac:dyDescent="0.3">
      <c r="P569771" s="83"/>
    </row>
    <row r="569772" spans="16:16" x14ac:dyDescent="0.3">
      <c r="P569772" s="83"/>
    </row>
    <row r="569773" spans="16:16" x14ac:dyDescent="0.3">
      <c r="P569773" s="83"/>
    </row>
    <row r="569774" spans="16:16" x14ac:dyDescent="0.3">
      <c r="P569774" s="83"/>
    </row>
    <row r="569775" spans="16:16" x14ac:dyDescent="0.3">
      <c r="P569775" s="83"/>
    </row>
    <row r="569776" spans="16:16" x14ac:dyDescent="0.3">
      <c r="P569776" s="83"/>
    </row>
    <row r="569777" spans="16:16" x14ac:dyDescent="0.3">
      <c r="P569777" s="83"/>
    </row>
    <row r="569778" spans="16:16" x14ac:dyDescent="0.3">
      <c r="P569778" s="83"/>
    </row>
    <row r="569779" spans="16:16" x14ac:dyDescent="0.3">
      <c r="P569779" s="83"/>
    </row>
    <row r="569780" spans="16:16" x14ac:dyDescent="0.3">
      <c r="P569780" s="83"/>
    </row>
    <row r="569781" spans="16:16" x14ac:dyDescent="0.3">
      <c r="P569781" s="83"/>
    </row>
    <row r="569782" spans="16:16" x14ac:dyDescent="0.3">
      <c r="P569782" s="83"/>
    </row>
    <row r="569783" spans="16:16" x14ac:dyDescent="0.3">
      <c r="P569783" s="83"/>
    </row>
    <row r="569784" spans="16:16" x14ac:dyDescent="0.3">
      <c r="P569784" s="83"/>
    </row>
    <row r="569785" spans="16:16" x14ac:dyDescent="0.3">
      <c r="P569785" s="83"/>
    </row>
    <row r="569786" spans="16:16" x14ac:dyDescent="0.3">
      <c r="P569786" s="83"/>
    </row>
    <row r="569787" spans="16:16" x14ac:dyDescent="0.3">
      <c r="P569787" s="83"/>
    </row>
    <row r="569788" spans="16:16" x14ac:dyDescent="0.3">
      <c r="P569788" s="83"/>
    </row>
    <row r="569789" spans="16:16" x14ac:dyDescent="0.3">
      <c r="P569789" s="83"/>
    </row>
    <row r="569790" spans="16:16" x14ac:dyDescent="0.3">
      <c r="P569790" s="83"/>
    </row>
    <row r="569791" spans="16:16" x14ac:dyDescent="0.3">
      <c r="P569791" s="83"/>
    </row>
    <row r="569792" spans="16:16" x14ac:dyDescent="0.3">
      <c r="P569792" s="83"/>
    </row>
    <row r="569793" spans="16:16" x14ac:dyDescent="0.3">
      <c r="P569793" s="83"/>
    </row>
    <row r="569794" spans="16:16" x14ac:dyDescent="0.3">
      <c r="P569794" s="83"/>
    </row>
    <row r="569795" spans="16:16" x14ac:dyDescent="0.3">
      <c r="P569795" s="83"/>
    </row>
    <row r="569796" spans="16:16" x14ac:dyDescent="0.3">
      <c r="P569796" s="83"/>
    </row>
    <row r="569797" spans="16:16" x14ac:dyDescent="0.3">
      <c r="P569797" s="83"/>
    </row>
    <row r="569798" spans="16:16" x14ac:dyDescent="0.3">
      <c r="P569798" s="83"/>
    </row>
    <row r="569799" spans="16:16" x14ac:dyDescent="0.3">
      <c r="P569799" s="83"/>
    </row>
    <row r="569800" spans="16:16" x14ac:dyDescent="0.3">
      <c r="P569800" s="83"/>
    </row>
    <row r="569801" spans="16:16" x14ac:dyDescent="0.3">
      <c r="P569801" s="83"/>
    </row>
    <row r="569802" spans="16:16" x14ac:dyDescent="0.3">
      <c r="P569802" s="83"/>
    </row>
    <row r="569803" spans="16:16" x14ac:dyDescent="0.3">
      <c r="P569803" s="83"/>
    </row>
    <row r="569804" spans="16:16" x14ac:dyDescent="0.3">
      <c r="P569804" s="83"/>
    </row>
    <row r="569805" spans="16:16" x14ac:dyDescent="0.3">
      <c r="P569805" s="83"/>
    </row>
    <row r="569806" spans="16:16" x14ac:dyDescent="0.3">
      <c r="P569806" s="83"/>
    </row>
    <row r="569807" spans="16:16" x14ac:dyDescent="0.3">
      <c r="P569807" s="83"/>
    </row>
    <row r="569808" spans="16:16" x14ac:dyDescent="0.3">
      <c r="P569808" s="83"/>
    </row>
    <row r="569809" spans="16:16" x14ac:dyDescent="0.3">
      <c r="P569809" s="83"/>
    </row>
    <row r="569810" spans="16:16" x14ac:dyDescent="0.3">
      <c r="P569810" s="83"/>
    </row>
    <row r="569811" spans="16:16" x14ac:dyDescent="0.3">
      <c r="P569811" s="83"/>
    </row>
    <row r="569812" spans="16:16" x14ac:dyDescent="0.3">
      <c r="P569812" s="83"/>
    </row>
    <row r="569813" spans="16:16" x14ac:dyDescent="0.3">
      <c r="P569813" s="83"/>
    </row>
    <row r="569814" spans="16:16" x14ac:dyDescent="0.3">
      <c r="P569814" s="83"/>
    </row>
    <row r="569815" spans="16:16" x14ac:dyDescent="0.3">
      <c r="P569815" s="83"/>
    </row>
    <row r="569816" spans="16:16" x14ac:dyDescent="0.3">
      <c r="P569816" s="83"/>
    </row>
    <row r="569817" spans="16:16" x14ac:dyDescent="0.3">
      <c r="P569817" s="83"/>
    </row>
    <row r="569818" spans="16:16" x14ac:dyDescent="0.3">
      <c r="P569818" s="83"/>
    </row>
    <row r="569819" spans="16:16" x14ac:dyDescent="0.3">
      <c r="P569819" s="83"/>
    </row>
    <row r="569820" spans="16:16" x14ac:dyDescent="0.3">
      <c r="P569820" s="83"/>
    </row>
    <row r="569821" spans="16:16" x14ac:dyDescent="0.3">
      <c r="P569821" s="83"/>
    </row>
    <row r="569822" spans="16:16" x14ac:dyDescent="0.3">
      <c r="P569822" s="83"/>
    </row>
    <row r="569823" spans="16:16" x14ac:dyDescent="0.3">
      <c r="P569823" s="83"/>
    </row>
    <row r="569824" spans="16:16" x14ac:dyDescent="0.3">
      <c r="P569824" s="83"/>
    </row>
    <row r="569825" spans="16:16" x14ac:dyDescent="0.3">
      <c r="P569825" s="83"/>
    </row>
    <row r="569826" spans="16:16" x14ac:dyDescent="0.3">
      <c r="P569826" s="83"/>
    </row>
    <row r="569827" spans="16:16" x14ac:dyDescent="0.3">
      <c r="P569827" s="83"/>
    </row>
    <row r="569828" spans="16:16" x14ac:dyDescent="0.3">
      <c r="P569828" s="83"/>
    </row>
    <row r="569829" spans="16:16" x14ac:dyDescent="0.3">
      <c r="P569829" s="83"/>
    </row>
    <row r="569830" spans="16:16" x14ac:dyDescent="0.3">
      <c r="P569830" s="83"/>
    </row>
    <row r="569831" spans="16:16" x14ac:dyDescent="0.3">
      <c r="P569831" s="83"/>
    </row>
    <row r="569832" spans="16:16" x14ac:dyDescent="0.3">
      <c r="P569832" s="83"/>
    </row>
    <row r="569833" spans="16:16" x14ac:dyDescent="0.3">
      <c r="P569833" s="83"/>
    </row>
    <row r="569834" spans="16:16" x14ac:dyDescent="0.3">
      <c r="P569834" s="83"/>
    </row>
    <row r="569835" spans="16:16" x14ac:dyDescent="0.3">
      <c r="P569835" s="83"/>
    </row>
    <row r="569836" spans="16:16" x14ac:dyDescent="0.3">
      <c r="P569836" s="83"/>
    </row>
    <row r="569837" spans="16:16" x14ac:dyDescent="0.3">
      <c r="P569837" s="83"/>
    </row>
    <row r="569838" spans="16:16" x14ac:dyDescent="0.3">
      <c r="P569838" s="83"/>
    </row>
    <row r="569839" spans="16:16" x14ac:dyDescent="0.3">
      <c r="P569839" s="83"/>
    </row>
    <row r="569840" spans="16:16" x14ac:dyDescent="0.3">
      <c r="P569840" s="83"/>
    </row>
    <row r="569841" spans="16:16" x14ac:dyDescent="0.3">
      <c r="P569841" s="83"/>
    </row>
    <row r="569842" spans="16:16" x14ac:dyDescent="0.3">
      <c r="P569842" s="83"/>
    </row>
    <row r="569843" spans="16:16" x14ac:dyDescent="0.3">
      <c r="P569843" s="83"/>
    </row>
    <row r="569844" spans="16:16" x14ac:dyDescent="0.3">
      <c r="P569844" s="83"/>
    </row>
    <row r="569845" spans="16:16" x14ac:dyDescent="0.3">
      <c r="P569845" s="83"/>
    </row>
    <row r="569846" spans="16:16" x14ac:dyDescent="0.3">
      <c r="P569846" s="83"/>
    </row>
    <row r="569847" spans="16:16" x14ac:dyDescent="0.3">
      <c r="P569847" s="83"/>
    </row>
    <row r="569848" spans="16:16" x14ac:dyDescent="0.3">
      <c r="P569848" s="83"/>
    </row>
    <row r="569849" spans="16:16" x14ac:dyDescent="0.3">
      <c r="P569849" s="83"/>
    </row>
    <row r="569850" spans="16:16" x14ac:dyDescent="0.3">
      <c r="P569850" s="83"/>
    </row>
    <row r="569851" spans="16:16" x14ac:dyDescent="0.3">
      <c r="P569851" s="83"/>
    </row>
    <row r="569852" spans="16:16" x14ac:dyDescent="0.3">
      <c r="P569852" s="83"/>
    </row>
    <row r="569853" spans="16:16" x14ac:dyDescent="0.3">
      <c r="P569853" s="83"/>
    </row>
    <row r="569854" spans="16:16" x14ac:dyDescent="0.3">
      <c r="P569854" s="83"/>
    </row>
    <row r="569855" spans="16:16" x14ac:dyDescent="0.3">
      <c r="P569855" s="83"/>
    </row>
    <row r="569856" spans="16:16" x14ac:dyDescent="0.3">
      <c r="P569856" s="83"/>
    </row>
    <row r="569857" spans="16:16" x14ac:dyDescent="0.3">
      <c r="P569857" s="83"/>
    </row>
    <row r="569858" spans="16:16" x14ac:dyDescent="0.3">
      <c r="P569858" s="83"/>
    </row>
    <row r="569859" spans="16:16" x14ac:dyDescent="0.3">
      <c r="P569859" s="83"/>
    </row>
    <row r="569860" spans="16:16" x14ac:dyDescent="0.3">
      <c r="P569860" s="83"/>
    </row>
    <row r="569861" spans="16:16" x14ac:dyDescent="0.3">
      <c r="P569861" s="83"/>
    </row>
    <row r="569862" spans="16:16" x14ac:dyDescent="0.3">
      <c r="P569862" s="83"/>
    </row>
    <row r="569863" spans="16:16" x14ac:dyDescent="0.3">
      <c r="P569863" s="83"/>
    </row>
    <row r="569864" spans="16:16" x14ac:dyDescent="0.3">
      <c r="P569864" s="83"/>
    </row>
    <row r="569865" spans="16:16" x14ac:dyDescent="0.3">
      <c r="P569865" s="83"/>
    </row>
    <row r="569866" spans="16:16" x14ac:dyDescent="0.3">
      <c r="P569866" s="83"/>
    </row>
    <row r="569867" spans="16:16" x14ac:dyDescent="0.3">
      <c r="P569867" s="83"/>
    </row>
    <row r="569868" spans="16:16" x14ac:dyDescent="0.3">
      <c r="P569868" s="83"/>
    </row>
    <row r="569869" spans="16:16" x14ac:dyDescent="0.3">
      <c r="P569869" s="83"/>
    </row>
    <row r="569870" spans="16:16" x14ac:dyDescent="0.3">
      <c r="P569870" s="83"/>
    </row>
    <row r="569871" spans="16:16" x14ac:dyDescent="0.3">
      <c r="P569871" s="83"/>
    </row>
    <row r="569872" spans="16:16" x14ac:dyDescent="0.3">
      <c r="P569872" s="83"/>
    </row>
    <row r="569873" spans="16:16" x14ac:dyDescent="0.3">
      <c r="P569873" s="83"/>
    </row>
    <row r="569874" spans="16:16" x14ac:dyDescent="0.3">
      <c r="P569874" s="83"/>
    </row>
    <row r="569875" spans="16:16" x14ac:dyDescent="0.3">
      <c r="P569875" s="83"/>
    </row>
    <row r="569876" spans="16:16" x14ac:dyDescent="0.3">
      <c r="P569876" s="83"/>
    </row>
    <row r="569877" spans="16:16" x14ac:dyDescent="0.3">
      <c r="P569877" s="83"/>
    </row>
    <row r="569878" spans="16:16" x14ac:dyDescent="0.3">
      <c r="P569878" s="83"/>
    </row>
    <row r="569879" spans="16:16" x14ac:dyDescent="0.3">
      <c r="P569879" s="83"/>
    </row>
    <row r="569880" spans="16:16" x14ac:dyDescent="0.3">
      <c r="P569880" s="83"/>
    </row>
    <row r="569881" spans="16:16" x14ac:dyDescent="0.3">
      <c r="P569881" s="83"/>
    </row>
    <row r="569882" spans="16:16" x14ac:dyDescent="0.3">
      <c r="P569882" s="83"/>
    </row>
    <row r="569883" spans="16:16" x14ac:dyDescent="0.3">
      <c r="P569883" s="83"/>
    </row>
    <row r="569884" spans="16:16" x14ac:dyDescent="0.3">
      <c r="P569884" s="83"/>
    </row>
    <row r="569885" spans="16:16" x14ac:dyDescent="0.3">
      <c r="P569885" s="83"/>
    </row>
    <row r="569886" spans="16:16" x14ac:dyDescent="0.3">
      <c r="P569886" s="83"/>
    </row>
    <row r="569887" spans="16:16" x14ac:dyDescent="0.3">
      <c r="P569887" s="83"/>
    </row>
    <row r="569888" spans="16:16" x14ac:dyDescent="0.3">
      <c r="P569888" s="83"/>
    </row>
    <row r="569889" spans="16:16" x14ac:dyDescent="0.3">
      <c r="P569889" s="83"/>
    </row>
    <row r="569890" spans="16:16" x14ac:dyDescent="0.3">
      <c r="P569890" s="83"/>
    </row>
    <row r="569891" spans="16:16" x14ac:dyDescent="0.3">
      <c r="P569891" s="83"/>
    </row>
    <row r="569892" spans="16:16" x14ac:dyDescent="0.3">
      <c r="P569892" s="83"/>
    </row>
    <row r="569893" spans="16:16" x14ac:dyDescent="0.3">
      <c r="P569893" s="83"/>
    </row>
    <row r="569894" spans="16:16" x14ac:dyDescent="0.3">
      <c r="P569894" s="83"/>
    </row>
    <row r="569895" spans="16:16" x14ac:dyDescent="0.3">
      <c r="P569895" s="83"/>
    </row>
    <row r="569896" spans="16:16" x14ac:dyDescent="0.3">
      <c r="P569896" s="83"/>
    </row>
    <row r="569897" spans="16:16" x14ac:dyDescent="0.3">
      <c r="P569897" s="83"/>
    </row>
    <row r="569898" spans="16:16" x14ac:dyDescent="0.3">
      <c r="P569898" s="83"/>
    </row>
    <row r="569899" spans="16:16" x14ac:dyDescent="0.3">
      <c r="P569899" s="83"/>
    </row>
    <row r="569900" spans="16:16" x14ac:dyDescent="0.3">
      <c r="P569900" s="83"/>
    </row>
    <row r="569901" spans="16:16" x14ac:dyDescent="0.3">
      <c r="P569901" s="83"/>
    </row>
    <row r="569902" spans="16:16" x14ac:dyDescent="0.3">
      <c r="P569902" s="83"/>
    </row>
    <row r="569903" spans="16:16" x14ac:dyDescent="0.3">
      <c r="P569903" s="83"/>
    </row>
    <row r="569904" spans="16:16" x14ac:dyDescent="0.3">
      <c r="P569904" s="83"/>
    </row>
    <row r="569905" spans="16:16" x14ac:dyDescent="0.3">
      <c r="P569905" s="83"/>
    </row>
    <row r="569906" spans="16:16" x14ac:dyDescent="0.3">
      <c r="P569906" s="83"/>
    </row>
    <row r="569907" spans="16:16" x14ac:dyDescent="0.3">
      <c r="P569907" s="83"/>
    </row>
    <row r="569908" spans="16:16" x14ac:dyDescent="0.3">
      <c r="P569908" s="83"/>
    </row>
    <row r="569909" spans="16:16" x14ac:dyDescent="0.3">
      <c r="P569909" s="83"/>
    </row>
    <row r="569910" spans="16:16" x14ac:dyDescent="0.3">
      <c r="P569910" s="83"/>
    </row>
    <row r="569911" spans="16:16" x14ac:dyDescent="0.3">
      <c r="P569911" s="83"/>
    </row>
    <row r="569912" spans="16:16" x14ac:dyDescent="0.3">
      <c r="P569912" s="83"/>
    </row>
    <row r="569913" spans="16:16" x14ac:dyDescent="0.3">
      <c r="P569913" s="83"/>
    </row>
    <row r="569914" spans="16:16" x14ac:dyDescent="0.3">
      <c r="P569914" s="83"/>
    </row>
    <row r="569915" spans="16:16" x14ac:dyDescent="0.3">
      <c r="P569915" s="83"/>
    </row>
    <row r="569916" spans="16:16" x14ac:dyDescent="0.3">
      <c r="P569916" s="83"/>
    </row>
    <row r="569917" spans="16:16" x14ac:dyDescent="0.3">
      <c r="P569917" s="83"/>
    </row>
    <row r="569918" spans="16:16" x14ac:dyDescent="0.3">
      <c r="P569918" s="83"/>
    </row>
    <row r="569919" spans="16:16" x14ac:dyDescent="0.3">
      <c r="P569919" s="83"/>
    </row>
    <row r="569920" spans="16:16" x14ac:dyDescent="0.3">
      <c r="P569920" s="83"/>
    </row>
    <row r="569921" spans="16:16" x14ac:dyDescent="0.3">
      <c r="P569921" s="83"/>
    </row>
    <row r="569922" spans="16:16" x14ac:dyDescent="0.3">
      <c r="P569922" s="83"/>
    </row>
    <row r="569923" spans="16:16" x14ac:dyDescent="0.3">
      <c r="P569923" s="83"/>
    </row>
    <row r="569924" spans="16:16" x14ac:dyDescent="0.3">
      <c r="P569924" s="83"/>
    </row>
    <row r="569925" spans="16:16" x14ac:dyDescent="0.3">
      <c r="P569925" s="83"/>
    </row>
    <row r="569926" spans="16:16" x14ac:dyDescent="0.3">
      <c r="P569926" s="83"/>
    </row>
    <row r="569927" spans="16:16" x14ac:dyDescent="0.3">
      <c r="P569927" s="83"/>
    </row>
    <row r="569928" spans="16:16" x14ac:dyDescent="0.3">
      <c r="P569928" s="83"/>
    </row>
    <row r="569929" spans="16:16" x14ac:dyDescent="0.3">
      <c r="P569929" s="83"/>
    </row>
    <row r="569930" spans="16:16" x14ac:dyDescent="0.3">
      <c r="P569930" s="83"/>
    </row>
    <row r="569931" spans="16:16" x14ac:dyDescent="0.3">
      <c r="P569931" s="83"/>
    </row>
    <row r="569932" spans="16:16" x14ac:dyDescent="0.3">
      <c r="P569932" s="83"/>
    </row>
    <row r="569933" spans="16:16" x14ac:dyDescent="0.3">
      <c r="P569933" s="83"/>
    </row>
    <row r="569934" spans="16:16" x14ac:dyDescent="0.3">
      <c r="P569934" s="83"/>
    </row>
    <row r="569935" spans="16:16" x14ac:dyDescent="0.3">
      <c r="P569935" s="83"/>
    </row>
    <row r="569936" spans="16:16" x14ac:dyDescent="0.3">
      <c r="P569936" s="83"/>
    </row>
    <row r="569937" spans="16:16" x14ac:dyDescent="0.3">
      <c r="P569937" s="83"/>
    </row>
    <row r="569938" spans="16:16" x14ac:dyDescent="0.3">
      <c r="P569938" s="83"/>
    </row>
    <row r="569939" spans="16:16" x14ac:dyDescent="0.3">
      <c r="P569939" s="83"/>
    </row>
    <row r="569940" spans="16:16" x14ac:dyDescent="0.3">
      <c r="P569940" s="83"/>
    </row>
    <row r="569941" spans="16:16" x14ac:dyDescent="0.3">
      <c r="P569941" s="83"/>
    </row>
    <row r="569942" spans="16:16" x14ac:dyDescent="0.3">
      <c r="P569942" s="83"/>
    </row>
    <row r="569943" spans="16:16" x14ac:dyDescent="0.3">
      <c r="P569943" s="83"/>
    </row>
    <row r="569944" spans="16:16" x14ac:dyDescent="0.3">
      <c r="P569944" s="83"/>
    </row>
    <row r="569945" spans="16:16" x14ac:dyDescent="0.3">
      <c r="P569945" s="83"/>
    </row>
    <row r="569946" spans="16:16" x14ac:dyDescent="0.3">
      <c r="P569946" s="83"/>
    </row>
    <row r="569947" spans="16:16" x14ac:dyDescent="0.3">
      <c r="P569947" s="83"/>
    </row>
    <row r="569948" spans="16:16" x14ac:dyDescent="0.3">
      <c r="P569948" s="83"/>
    </row>
    <row r="569949" spans="16:16" x14ac:dyDescent="0.3">
      <c r="P569949" s="83"/>
    </row>
    <row r="569950" spans="16:16" x14ac:dyDescent="0.3">
      <c r="P569950" s="83"/>
    </row>
    <row r="569951" spans="16:16" x14ac:dyDescent="0.3">
      <c r="P569951" s="83"/>
    </row>
    <row r="569952" spans="16:16" x14ac:dyDescent="0.3">
      <c r="P569952" s="83"/>
    </row>
    <row r="569953" spans="16:16" x14ac:dyDescent="0.3">
      <c r="P569953" s="83"/>
    </row>
    <row r="569954" spans="16:16" x14ac:dyDescent="0.3">
      <c r="P569954" s="83"/>
    </row>
    <row r="569955" spans="16:16" x14ac:dyDescent="0.3">
      <c r="P569955" s="83"/>
    </row>
    <row r="569956" spans="16:16" x14ac:dyDescent="0.3">
      <c r="P569956" s="83"/>
    </row>
    <row r="569957" spans="16:16" x14ac:dyDescent="0.3">
      <c r="P569957" s="83"/>
    </row>
    <row r="569958" spans="16:16" x14ac:dyDescent="0.3">
      <c r="P569958" s="83"/>
    </row>
    <row r="569959" spans="16:16" x14ac:dyDescent="0.3">
      <c r="P569959" s="83"/>
    </row>
    <row r="569960" spans="16:16" x14ac:dyDescent="0.3">
      <c r="P569960" s="83"/>
    </row>
    <row r="569961" spans="16:16" x14ac:dyDescent="0.3">
      <c r="P569961" s="83"/>
    </row>
    <row r="569962" spans="16:16" x14ac:dyDescent="0.3">
      <c r="P569962" s="83"/>
    </row>
    <row r="569963" spans="16:16" x14ac:dyDescent="0.3">
      <c r="P569963" s="83"/>
    </row>
    <row r="569964" spans="16:16" x14ac:dyDescent="0.3">
      <c r="P569964" s="83"/>
    </row>
    <row r="569965" spans="16:16" x14ac:dyDescent="0.3">
      <c r="P569965" s="83"/>
    </row>
    <row r="569966" spans="16:16" x14ac:dyDescent="0.3">
      <c r="P569966" s="83"/>
    </row>
    <row r="569967" spans="16:16" x14ac:dyDescent="0.3">
      <c r="P569967" s="83"/>
    </row>
    <row r="569968" spans="16:16" x14ac:dyDescent="0.3">
      <c r="P569968" s="83"/>
    </row>
    <row r="569969" spans="16:16" x14ac:dyDescent="0.3">
      <c r="P569969" s="83"/>
    </row>
    <row r="569970" spans="16:16" x14ac:dyDescent="0.3">
      <c r="P569970" s="83"/>
    </row>
    <row r="569971" spans="16:16" x14ac:dyDescent="0.3">
      <c r="P569971" s="83"/>
    </row>
    <row r="569972" spans="16:16" x14ac:dyDescent="0.3">
      <c r="P569972" s="83"/>
    </row>
    <row r="569973" spans="16:16" x14ac:dyDescent="0.3">
      <c r="P569973" s="83"/>
    </row>
    <row r="569974" spans="16:16" x14ac:dyDescent="0.3">
      <c r="P569974" s="83"/>
    </row>
    <row r="569975" spans="16:16" x14ac:dyDescent="0.3">
      <c r="P569975" s="83"/>
    </row>
    <row r="569976" spans="16:16" x14ac:dyDescent="0.3">
      <c r="P569976" s="83"/>
    </row>
    <row r="569977" spans="16:16" x14ac:dyDescent="0.3">
      <c r="P569977" s="83"/>
    </row>
    <row r="569978" spans="16:16" x14ac:dyDescent="0.3">
      <c r="P569978" s="83"/>
    </row>
    <row r="569979" spans="16:16" x14ac:dyDescent="0.3">
      <c r="P569979" s="83"/>
    </row>
    <row r="569980" spans="16:16" x14ac:dyDescent="0.3">
      <c r="P569980" s="83"/>
    </row>
    <row r="569981" spans="16:16" x14ac:dyDescent="0.3">
      <c r="P569981" s="83"/>
    </row>
    <row r="569982" spans="16:16" x14ac:dyDescent="0.3">
      <c r="P569982" s="83"/>
    </row>
    <row r="569983" spans="16:16" x14ac:dyDescent="0.3">
      <c r="P569983" s="83"/>
    </row>
    <row r="569984" spans="16:16" x14ac:dyDescent="0.3">
      <c r="P569984" s="83"/>
    </row>
    <row r="569985" spans="16:16" x14ac:dyDescent="0.3">
      <c r="P569985" s="83"/>
    </row>
    <row r="569986" spans="16:16" x14ac:dyDescent="0.3">
      <c r="P569986" s="83"/>
    </row>
    <row r="569987" spans="16:16" x14ac:dyDescent="0.3">
      <c r="P569987" s="83"/>
    </row>
    <row r="569988" spans="16:16" x14ac:dyDescent="0.3">
      <c r="P569988" s="83"/>
    </row>
    <row r="569989" spans="16:16" x14ac:dyDescent="0.3">
      <c r="P569989" s="83"/>
    </row>
    <row r="569990" spans="16:16" x14ac:dyDescent="0.3">
      <c r="P569990" s="83"/>
    </row>
    <row r="569991" spans="16:16" x14ac:dyDescent="0.3">
      <c r="P569991" s="83"/>
    </row>
    <row r="569992" spans="16:16" x14ac:dyDescent="0.3">
      <c r="P569992" s="83"/>
    </row>
    <row r="569993" spans="16:16" x14ac:dyDescent="0.3">
      <c r="P569993" s="83"/>
    </row>
    <row r="569994" spans="16:16" x14ac:dyDescent="0.3">
      <c r="P569994" s="83"/>
    </row>
    <row r="569995" spans="16:16" x14ac:dyDescent="0.3">
      <c r="P569995" s="83"/>
    </row>
    <row r="569996" spans="16:16" x14ac:dyDescent="0.3">
      <c r="P569996" s="83"/>
    </row>
    <row r="569997" spans="16:16" x14ac:dyDescent="0.3">
      <c r="P569997" s="83"/>
    </row>
    <row r="569998" spans="16:16" x14ac:dyDescent="0.3">
      <c r="P569998" s="83"/>
    </row>
    <row r="569999" spans="16:16" x14ac:dyDescent="0.3">
      <c r="P569999" s="83"/>
    </row>
    <row r="570000" spans="16:16" x14ac:dyDescent="0.3">
      <c r="P570000" s="83"/>
    </row>
    <row r="570001" spans="16:16" x14ac:dyDescent="0.3">
      <c r="P570001" s="83"/>
    </row>
    <row r="570002" spans="16:16" x14ac:dyDescent="0.3">
      <c r="P570002" s="83"/>
    </row>
    <row r="570003" spans="16:16" x14ac:dyDescent="0.3">
      <c r="P570003" s="83"/>
    </row>
    <row r="570004" spans="16:16" x14ac:dyDescent="0.3">
      <c r="P570004" s="83"/>
    </row>
    <row r="570005" spans="16:16" x14ac:dyDescent="0.3">
      <c r="P570005" s="83"/>
    </row>
    <row r="570006" spans="16:16" x14ac:dyDescent="0.3">
      <c r="P570006" s="83"/>
    </row>
    <row r="570007" spans="16:16" x14ac:dyDescent="0.3">
      <c r="P570007" s="83"/>
    </row>
    <row r="570008" spans="16:16" x14ac:dyDescent="0.3">
      <c r="P570008" s="83"/>
    </row>
    <row r="570009" spans="16:16" x14ac:dyDescent="0.3">
      <c r="P570009" s="83"/>
    </row>
    <row r="570010" spans="16:16" x14ac:dyDescent="0.3">
      <c r="P570010" s="83"/>
    </row>
    <row r="570011" spans="16:16" x14ac:dyDescent="0.3">
      <c r="P570011" s="83"/>
    </row>
    <row r="570012" spans="16:16" x14ac:dyDescent="0.3">
      <c r="P570012" s="83"/>
    </row>
    <row r="570013" spans="16:16" x14ac:dyDescent="0.3">
      <c r="P570013" s="83"/>
    </row>
    <row r="570014" spans="16:16" x14ac:dyDescent="0.3">
      <c r="P570014" s="83"/>
    </row>
    <row r="570015" spans="16:16" x14ac:dyDescent="0.3">
      <c r="P570015" s="83"/>
    </row>
    <row r="570016" spans="16:16" x14ac:dyDescent="0.3">
      <c r="P570016" s="83"/>
    </row>
    <row r="570017" spans="16:16" x14ac:dyDescent="0.3">
      <c r="P570017" s="83"/>
    </row>
    <row r="570018" spans="16:16" x14ac:dyDescent="0.3">
      <c r="P570018" s="83"/>
    </row>
    <row r="570019" spans="16:16" x14ac:dyDescent="0.3">
      <c r="P570019" s="83"/>
    </row>
    <row r="570020" spans="16:16" x14ac:dyDescent="0.3">
      <c r="P570020" s="83"/>
    </row>
    <row r="570021" spans="16:16" x14ac:dyDescent="0.3">
      <c r="P570021" s="83"/>
    </row>
    <row r="570022" spans="16:16" x14ac:dyDescent="0.3">
      <c r="P570022" s="83"/>
    </row>
    <row r="570023" spans="16:16" x14ac:dyDescent="0.3">
      <c r="P570023" s="83"/>
    </row>
    <row r="570024" spans="16:16" x14ac:dyDescent="0.3">
      <c r="P570024" s="83"/>
    </row>
    <row r="570025" spans="16:16" x14ac:dyDescent="0.3">
      <c r="P570025" s="83"/>
    </row>
    <row r="570026" spans="16:16" x14ac:dyDescent="0.3">
      <c r="P570026" s="83"/>
    </row>
    <row r="570027" spans="16:16" x14ac:dyDescent="0.3">
      <c r="P570027" s="83"/>
    </row>
    <row r="570028" spans="16:16" x14ac:dyDescent="0.3">
      <c r="P570028" s="83"/>
    </row>
    <row r="570029" spans="16:16" x14ac:dyDescent="0.3">
      <c r="P570029" s="83"/>
    </row>
    <row r="570030" spans="16:16" x14ac:dyDescent="0.3">
      <c r="P570030" s="83"/>
    </row>
    <row r="570031" spans="16:16" x14ac:dyDescent="0.3">
      <c r="P570031" s="83"/>
    </row>
    <row r="570032" spans="16:16" x14ac:dyDescent="0.3">
      <c r="P570032" s="83"/>
    </row>
    <row r="570033" spans="16:16" x14ac:dyDescent="0.3">
      <c r="P570033" s="83"/>
    </row>
    <row r="570034" spans="16:16" x14ac:dyDescent="0.3">
      <c r="P570034" s="83"/>
    </row>
    <row r="570035" spans="16:16" x14ac:dyDescent="0.3">
      <c r="P570035" s="83"/>
    </row>
    <row r="570036" spans="16:16" x14ac:dyDescent="0.3">
      <c r="P570036" s="83"/>
    </row>
    <row r="570037" spans="16:16" x14ac:dyDescent="0.3">
      <c r="P570037" s="83"/>
    </row>
    <row r="570038" spans="16:16" x14ac:dyDescent="0.3">
      <c r="P570038" s="83"/>
    </row>
    <row r="570039" spans="16:16" x14ac:dyDescent="0.3">
      <c r="P570039" s="83"/>
    </row>
    <row r="570040" spans="16:16" x14ac:dyDescent="0.3">
      <c r="P570040" s="83"/>
    </row>
    <row r="570041" spans="16:16" x14ac:dyDescent="0.3">
      <c r="P570041" s="83"/>
    </row>
    <row r="570042" spans="16:16" x14ac:dyDescent="0.3">
      <c r="P570042" s="83"/>
    </row>
    <row r="570043" spans="16:16" x14ac:dyDescent="0.3">
      <c r="P570043" s="83"/>
    </row>
    <row r="570044" spans="16:16" x14ac:dyDescent="0.3">
      <c r="P570044" s="83"/>
    </row>
    <row r="570045" spans="16:16" x14ac:dyDescent="0.3">
      <c r="P570045" s="83"/>
    </row>
    <row r="570046" spans="16:16" x14ac:dyDescent="0.3">
      <c r="P570046" s="83"/>
    </row>
    <row r="570047" spans="16:16" x14ac:dyDescent="0.3">
      <c r="P570047" s="83"/>
    </row>
    <row r="570048" spans="16:16" x14ac:dyDescent="0.3">
      <c r="P570048" s="83"/>
    </row>
    <row r="570049" spans="16:16" x14ac:dyDescent="0.3">
      <c r="P570049" s="83"/>
    </row>
    <row r="570050" spans="16:16" x14ac:dyDescent="0.3">
      <c r="P570050" s="83"/>
    </row>
    <row r="570051" spans="16:16" x14ac:dyDescent="0.3">
      <c r="P570051" s="83"/>
    </row>
    <row r="570052" spans="16:16" x14ac:dyDescent="0.3">
      <c r="P570052" s="83"/>
    </row>
    <row r="570053" spans="16:16" x14ac:dyDescent="0.3">
      <c r="P570053" s="83"/>
    </row>
    <row r="570054" spans="16:16" x14ac:dyDescent="0.3">
      <c r="P570054" s="83"/>
    </row>
    <row r="570055" spans="16:16" x14ac:dyDescent="0.3">
      <c r="P570055" s="83"/>
    </row>
    <row r="570056" spans="16:16" x14ac:dyDescent="0.3">
      <c r="P570056" s="83"/>
    </row>
    <row r="570057" spans="16:16" x14ac:dyDescent="0.3">
      <c r="P570057" s="83"/>
    </row>
    <row r="570058" spans="16:16" x14ac:dyDescent="0.3">
      <c r="P570058" s="83"/>
    </row>
    <row r="570059" spans="16:16" x14ac:dyDescent="0.3">
      <c r="P570059" s="83"/>
    </row>
    <row r="570060" spans="16:16" x14ac:dyDescent="0.3">
      <c r="P570060" s="83"/>
    </row>
    <row r="570061" spans="16:16" x14ac:dyDescent="0.3">
      <c r="P570061" s="83"/>
    </row>
    <row r="570062" spans="16:16" x14ac:dyDescent="0.3">
      <c r="P570062" s="83"/>
    </row>
    <row r="570063" spans="16:16" x14ac:dyDescent="0.3">
      <c r="P570063" s="83"/>
    </row>
    <row r="570064" spans="16:16" x14ac:dyDescent="0.3">
      <c r="P570064" s="83"/>
    </row>
    <row r="570065" spans="16:16" x14ac:dyDescent="0.3">
      <c r="P570065" s="83"/>
    </row>
    <row r="570066" spans="16:16" x14ac:dyDescent="0.3">
      <c r="P570066" s="83"/>
    </row>
    <row r="570067" spans="16:16" x14ac:dyDescent="0.3">
      <c r="P570067" s="83"/>
    </row>
    <row r="570068" spans="16:16" x14ac:dyDescent="0.3">
      <c r="P570068" s="83"/>
    </row>
    <row r="570069" spans="16:16" x14ac:dyDescent="0.3">
      <c r="P570069" s="83"/>
    </row>
    <row r="570070" spans="16:16" x14ac:dyDescent="0.3">
      <c r="P570070" s="83"/>
    </row>
    <row r="570071" spans="16:16" x14ac:dyDescent="0.3">
      <c r="P570071" s="83"/>
    </row>
    <row r="570072" spans="16:16" x14ac:dyDescent="0.3">
      <c r="P570072" s="83"/>
    </row>
    <row r="570073" spans="16:16" x14ac:dyDescent="0.3">
      <c r="P570073" s="83"/>
    </row>
    <row r="570074" spans="16:16" x14ac:dyDescent="0.3">
      <c r="P570074" s="83"/>
    </row>
    <row r="570075" spans="16:16" x14ac:dyDescent="0.3">
      <c r="P570075" s="83"/>
    </row>
    <row r="570076" spans="16:16" x14ac:dyDescent="0.3">
      <c r="P570076" s="83"/>
    </row>
    <row r="570077" spans="16:16" x14ac:dyDescent="0.3">
      <c r="P570077" s="83"/>
    </row>
    <row r="570078" spans="16:16" x14ac:dyDescent="0.3">
      <c r="P570078" s="83"/>
    </row>
    <row r="570079" spans="16:16" x14ac:dyDescent="0.3">
      <c r="P570079" s="83"/>
    </row>
    <row r="570080" spans="16:16" x14ac:dyDescent="0.3">
      <c r="P570080" s="83"/>
    </row>
    <row r="570081" spans="16:16" x14ac:dyDescent="0.3">
      <c r="P570081" s="83"/>
    </row>
    <row r="570082" spans="16:16" x14ac:dyDescent="0.3">
      <c r="P570082" s="83"/>
    </row>
    <row r="570083" spans="16:16" x14ac:dyDescent="0.3">
      <c r="P570083" s="83"/>
    </row>
    <row r="570084" spans="16:16" x14ac:dyDescent="0.3">
      <c r="P570084" s="83"/>
    </row>
    <row r="570085" spans="16:16" x14ac:dyDescent="0.3">
      <c r="P570085" s="83"/>
    </row>
    <row r="570086" spans="16:16" x14ac:dyDescent="0.3">
      <c r="P570086" s="83"/>
    </row>
    <row r="570087" spans="16:16" x14ac:dyDescent="0.3">
      <c r="P570087" s="83"/>
    </row>
    <row r="570088" spans="16:16" x14ac:dyDescent="0.3">
      <c r="P570088" s="83"/>
    </row>
    <row r="570089" spans="16:16" x14ac:dyDescent="0.3">
      <c r="P570089" s="83"/>
    </row>
    <row r="570090" spans="16:16" x14ac:dyDescent="0.3">
      <c r="P570090" s="83"/>
    </row>
    <row r="570091" spans="16:16" x14ac:dyDescent="0.3">
      <c r="P570091" s="83"/>
    </row>
    <row r="570092" spans="16:16" x14ac:dyDescent="0.3">
      <c r="P570092" s="83"/>
    </row>
    <row r="570093" spans="16:16" x14ac:dyDescent="0.3">
      <c r="P570093" s="83"/>
    </row>
    <row r="570094" spans="16:16" x14ac:dyDescent="0.3">
      <c r="P570094" s="83"/>
    </row>
    <row r="570095" spans="16:16" x14ac:dyDescent="0.3">
      <c r="P570095" s="83"/>
    </row>
    <row r="570096" spans="16:16" x14ac:dyDescent="0.3">
      <c r="P570096" s="83"/>
    </row>
    <row r="570097" spans="16:16" x14ac:dyDescent="0.3">
      <c r="P570097" s="83"/>
    </row>
    <row r="570098" spans="16:16" x14ac:dyDescent="0.3">
      <c r="P570098" s="83"/>
    </row>
    <row r="570099" spans="16:16" x14ac:dyDescent="0.3">
      <c r="P570099" s="83"/>
    </row>
    <row r="570100" spans="16:16" x14ac:dyDescent="0.3">
      <c r="P570100" s="83"/>
    </row>
    <row r="570101" spans="16:16" x14ac:dyDescent="0.3">
      <c r="P570101" s="83"/>
    </row>
    <row r="570102" spans="16:16" x14ac:dyDescent="0.3">
      <c r="P570102" s="83"/>
    </row>
    <row r="570103" spans="16:16" x14ac:dyDescent="0.3">
      <c r="P570103" s="83"/>
    </row>
    <row r="570104" spans="16:16" x14ac:dyDescent="0.3">
      <c r="P570104" s="83"/>
    </row>
    <row r="570105" spans="16:16" x14ac:dyDescent="0.3">
      <c r="P570105" s="83"/>
    </row>
    <row r="570106" spans="16:16" x14ac:dyDescent="0.3">
      <c r="P570106" s="83"/>
    </row>
    <row r="570107" spans="16:16" x14ac:dyDescent="0.3">
      <c r="P570107" s="83"/>
    </row>
    <row r="570108" spans="16:16" x14ac:dyDescent="0.3">
      <c r="P570108" s="83"/>
    </row>
    <row r="570109" spans="16:16" x14ac:dyDescent="0.3">
      <c r="P570109" s="83"/>
    </row>
    <row r="570110" spans="16:16" x14ac:dyDescent="0.3">
      <c r="P570110" s="83"/>
    </row>
    <row r="570111" spans="16:16" x14ac:dyDescent="0.3">
      <c r="P570111" s="83"/>
    </row>
    <row r="570112" spans="16:16" x14ac:dyDescent="0.3">
      <c r="P570112" s="83"/>
    </row>
    <row r="570113" spans="16:16" x14ac:dyDescent="0.3">
      <c r="P570113" s="83"/>
    </row>
    <row r="570114" spans="16:16" x14ac:dyDescent="0.3">
      <c r="P570114" s="83"/>
    </row>
    <row r="570115" spans="16:16" x14ac:dyDescent="0.3">
      <c r="P570115" s="83"/>
    </row>
    <row r="570116" spans="16:16" x14ac:dyDescent="0.3">
      <c r="P570116" s="83"/>
    </row>
    <row r="570117" spans="16:16" x14ac:dyDescent="0.3">
      <c r="P570117" s="83"/>
    </row>
    <row r="570118" spans="16:16" x14ac:dyDescent="0.3">
      <c r="P570118" s="83"/>
    </row>
    <row r="570119" spans="16:16" x14ac:dyDescent="0.3">
      <c r="P570119" s="83"/>
    </row>
    <row r="570120" spans="16:16" x14ac:dyDescent="0.3">
      <c r="P570120" s="83"/>
    </row>
    <row r="570121" spans="16:16" x14ac:dyDescent="0.3">
      <c r="P570121" s="83"/>
    </row>
    <row r="570122" spans="16:16" x14ac:dyDescent="0.3">
      <c r="P570122" s="83"/>
    </row>
    <row r="570123" spans="16:16" x14ac:dyDescent="0.3">
      <c r="P570123" s="83"/>
    </row>
    <row r="570124" spans="16:16" x14ac:dyDescent="0.3">
      <c r="P570124" s="83"/>
    </row>
    <row r="570125" spans="16:16" x14ac:dyDescent="0.3">
      <c r="P570125" s="83"/>
    </row>
    <row r="570126" spans="16:16" x14ac:dyDescent="0.3">
      <c r="P570126" s="83"/>
    </row>
    <row r="570127" spans="16:16" x14ac:dyDescent="0.3">
      <c r="P570127" s="83"/>
    </row>
    <row r="570128" spans="16:16" x14ac:dyDescent="0.3">
      <c r="P570128" s="83"/>
    </row>
    <row r="570129" spans="16:16" x14ac:dyDescent="0.3">
      <c r="P570129" s="83"/>
    </row>
    <row r="570130" spans="16:16" x14ac:dyDescent="0.3">
      <c r="P570130" s="83"/>
    </row>
    <row r="570131" spans="16:16" x14ac:dyDescent="0.3">
      <c r="P570131" s="83"/>
    </row>
    <row r="570132" spans="16:16" x14ac:dyDescent="0.3">
      <c r="P570132" s="83"/>
    </row>
    <row r="570133" spans="16:16" x14ac:dyDescent="0.3">
      <c r="P570133" s="83"/>
    </row>
    <row r="570134" spans="16:16" x14ac:dyDescent="0.3">
      <c r="P570134" s="83"/>
    </row>
    <row r="570135" spans="16:16" x14ac:dyDescent="0.3">
      <c r="P570135" s="83"/>
    </row>
    <row r="570136" spans="16:16" x14ac:dyDescent="0.3">
      <c r="P570136" s="83"/>
    </row>
    <row r="570137" spans="16:16" x14ac:dyDescent="0.3">
      <c r="P570137" s="83"/>
    </row>
    <row r="570138" spans="16:16" x14ac:dyDescent="0.3">
      <c r="P570138" s="83"/>
    </row>
    <row r="570139" spans="16:16" x14ac:dyDescent="0.3">
      <c r="P570139" s="83"/>
    </row>
    <row r="570140" spans="16:16" x14ac:dyDescent="0.3">
      <c r="P570140" s="83"/>
    </row>
    <row r="570141" spans="16:16" x14ac:dyDescent="0.3">
      <c r="P570141" s="83"/>
    </row>
    <row r="570142" spans="16:16" x14ac:dyDescent="0.3">
      <c r="P570142" s="83"/>
    </row>
    <row r="570143" spans="16:16" x14ac:dyDescent="0.3">
      <c r="P570143" s="83"/>
    </row>
    <row r="570144" spans="16:16" x14ac:dyDescent="0.3">
      <c r="P570144" s="83"/>
    </row>
    <row r="570145" spans="16:16" x14ac:dyDescent="0.3">
      <c r="P570145" s="83"/>
    </row>
    <row r="570146" spans="16:16" x14ac:dyDescent="0.3">
      <c r="P570146" s="83"/>
    </row>
    <row r="570147" spans="16:16" x14ac:dyDescent="0.3">
      <c r="P570147" s="83"/>
    </row>
    <row r="570148" spans="16:16" x14ac:dyDescent="0.3">
      <c r="P570148" s="83"/>
    </row>
    <row r="570149" spans="16:16" x14ac:dyDescent="0.3">
      <c r="P570149" s="83"/>
    </row>
    <row r="570150" spans="16:16" x14ac:dyDescent="0.3">
      <c r="P570150" s="83"/>
    </row>
    <row r="570151" spans="16:16" x14ac:dyDescent="0.3">
      <c r="P570151" s="83"/>
    </row>
    <row r="570152" spans="16:16" x14ac:dyDescent="0.3">
      <c r="P570152" s="83"/>
    </row>
    <row r="570153" spans="16:16" x14ac:dyDescent="0.3">
      <c r="P570153" s="83"/>
    </row>
    <row r="570154" spans="16:16" x14ac:dyDescent="0.3">
      <c r="P570154" s="83"/>
    </row>
    <row r="570155" spans="16:16" x14ac:dyDescent="0.3">
      <c r="P570155" s="83"/>
    </row>
    <row r="570156" spans="16:16" x14ac:dyDescent="0.3">
      <c r="P570156" s="83"/>
    </row>
    <row r="570157" spans="16:16" x14ac:dyDescent="0.3">
      <c r="P570157" s="83"/>
    </row>
    <row r="570158" spans="16:16" x14ac:dyDescent="0.3">
      <c r="P570158" s="83"/>
    </row>
    <row r="570159" spans="16:16" x14ac:dyDescent="0.3">
      <c r="P570159" s="83"/>
    </row>
    <row r="570160" spans="16:16" x14ac:dyDescent="0.3">
      <c r="P570160" s="83"/>
    </row>
    <row r="570161" spans="16:16" x14ac:dyDescent="0.3">
      <c r="P570161" s="83"/>
    </row>
    <row r="570162" spans="16:16" x14ac:dyDescent="0.3">
      <c r="P570162" s="83"/>
    </row>
    <row r="570163" spans="16:16" x14ac:dyDescent="0.3">
      <c r="P570163" s="83"/>
    </row>
    <row r="570164" spans="16:16" x14ac:dyDescent="0.3">
      <c r="P570164" s="83"/>
    </row>
    <row r="570165" spans="16:16" x14ac:dyDescent="0.3">
      <c r="P570165" s="83"/>
    </row>
    <row r="570166" spans="16:16" x14ac:dyDescent="0.3">
      <c r="P570166" s="83"/>
    </row>
    <row r="570167" spans="16:16" x14ac:dyDescent="0.3">
      <c r="P570167" s="83"/>
    </row>
    <row r="570168" spans="16:16" x14ac:dyDescent="0.3">
      <c r="P570168" s="83"/>
    </row>
    <row r="570169" spans="16:16" x14ac:dyDescent="0.3">
      <c r="P570169" s="83"/>
    </row>
    <row r="570170" spans="16:16" x14ac:dyDescent="0.3">
      <c r="P570170" s="83"/>
    </row>
    <row r="570171" spans="16:16" x14ac:dyDescent="0.3">
      <c r="P570171" s="83"/>
    </row>
    <row r="570172" spans="16:16" x14ac:dyDescent="0.3">
      <c r="P570172" s="83"/>
    </row>
    <row r="570173" spans="16:16" x14ac:dyDescent="0.3">
      <c r="P570173" s="83"/>
    </row>
    <row r="570174" spans="16:16" x14ac:dyDescent="0.3">
      <c r="P570174" s="83"/>
    </row>
    <row r="570175" spans="16:16" x14ac:dyDescent="0.3">
      <c r="P570175" s="83"/>
    </row>
    <row r="570176" spans="16:16" x14ac:dyDescent="0.3">
      <c r="P570176" s="83"/>
    </row>
    <row r="570177" spans="16:16" x14ac:dyDescent="0.3">
      <c r="P570177" s="83"/>
    </row>
    <row r="570178" spans="16:16" x14ac:dyDescent="0.3">
      <c r="P570178" s="83"/>
    </row>
    <row r="570179" spans="16:16" x14ac:dyDescent="0.3">
      <c r="P570179" s="83"/>
    </row>
    <row r="570180" spans="16:16" x14ac:dyDescent="0.3">
      <c r="P570180" s="83"/>
    </row>
    <row r="570181" spans="16:16" x14ac:dyDescent="0.3">
      <c r="P570181" s="83"/>
    </row>
    <row r="570182" spans="16:16" x14ac:dyDescent="0.3">
      <c r="P570182" s="83"/>
    </row>
    <row r="570183" spans="16:16" x14ac:dyDescent="0.3">
      <c r="P570183" s="83"/>
    </row>
    <row r="570184" spans="16:16" x14ac:dyDescent="0.3">
      <c r="P570184" s="83"/>
    </row>
    <row r="570185" spans="16:16" x14ac:dyDescent="0.3">
      <c r="P570185" s="83"/>
    </row>
    <row r="570186" spans="16:16" x14ac:dyDescent="0.3">
      <c r="P570186" s="83"/>
    </row>
    <row r="570187" spans="16:16" x14ac:dyDescent="0.3">
      <c r="P570187" s="83"/>
    </row>
    <row r="570188" spans="16:16" x14ac:dyDescent="0.3">
      <c r="P570188" s="83"/>
    </row>
    <row r="570189" spans="16:16" x14ac:dyDescent="0.3">
      <c r="P570189" s="83"/>
    </row>
    <row r="570190" spans="16:16" x14ac:dyDescent="0.3">
      <c r="P570190" s="83"/>
    </row>
    <row r="570191" spans="16:16" x14ac:dyDescent="0.3">
      <c r="P570191" s="83"/>
    </row>
    <row r="570192" spans="16:16" x14ac:dyDescent="0.3">
      <c r="P570192" s="83"/>
    </row>
    <row r="570193" spans="16:16" x14ac:dyDescent="0.3">
      <c r="P570193" s="83"/>
    </row>
    <row r="570194" spans="16:16" x14ac:dyDescent="0.3">
      <c r="P570194" s="83"/>
    </row>
    <row r="570195" spans="16:16" x14ac:dyDescent="0.3">
      <c r="P570195" s="83"/>
    </row>
    <row r="570196" spans="16:16" x14ac:dyDescent="0.3">
      <c r="P570196" s="83"/>
    </row>
    <row r="570197" spans="16:16" x14ac:dyDescent="0.3">
      <c r="P570197" s="83"/>
    </row>
    <row r="570198" spans="16:16" x14ac:dyDescent="0.3">
      <c r="P570198" s="83"/>
    </row>
    <row r="570199" spans="16:16" x14ac:dyDescent="0.3">
      <c r="P570199" s="83"/>
    </row>
    <row r="570200" spans="16:16" x14ac:dyDescent="0.3">
      <c r="P570200" s="83"/>
    </row>
    <row r="570201" spans="16:16" x14ac:dyDescent="0.3">
      <c r="P570201" s="83"/>
    </row>
    <row r="570202" spans="16:16" x14ac:dyDescent="0.3">
      <c r="P570202" s="83"/>
    </row>
    <row r="570203" spans="16:16" x14ac:dyDescent="0.3">
      <c r="P570203" s="83"/>
    </row>
    <row r="570204" spans="16:16" x14ac:dyDescent="0.3">
      <c r="P570204" s="83"/>
    </row>
    <row r="570205" spans="16:16" x14ac:dyDescent="0.3">
      <c r="P570205" s="83"/>
    </row>
    <row r="570206" spans="16:16" x14ac:dyDescent="0.3">
      <c r="P570206" s="83"/>
    </row>
    <row r="570207" spans="16:16" x14ac:dyDescent="0.3">
      <c r="P570207" s="83"/>
    </row>
    <row r="570208" spans="16:16" x14ac:dyDescent="0.3">
      <c r="P570208" s="83"/>
    </row>
    <row r="570209" spans="16:16" x14ac:dyDescent="0.3">
      <c r="P570209" s="83"/>
    </row>
    <row r="570210" spans="16:16" x14ac:dyDescent="0.3">
      <c r="P570210" s="83"/>
    </row>
    <row r="570211" spans="16:16" x14ac:dyDescent="0.3">
      <c r="P570211" s="83"/>
    </row>
    <row r="570212" spans="16:16" x14ac:dyDescent="0.3">
      <c r="P570212" s="83"/>
    </row>
    <row r="570213" spans="16:16" x14ac:dyDescent="0.3">
      <c r="P570213" s="83"/>
    </row>
    <row r="570214" spans="16:16" x14ac:dyDescent="0.3">
      <c r="P570214" s="83"/>
    </row>
    <row r="570215" spans="16:16" x14ac:dyDescent="0.3">
      <c r="P570215" s="83"/>
    </row>
    <row r="570216" spans="16:16" x14ac:dyDescent="0.3">
      <c r="P570216" s="83"/>
    </row>
    <row r="570217" spans="16:16" x14ac:dyDescent="0.3">
      <c r="P570217" s="83"/>
    </row>
    <row r="570218" spans="16:16" x14ac:dyDescent="0.3">
      <c r="P570218" s="83"/>
    </row>
    <row r="570219" spans="16:16" x14ac:dyDescent="0.3">
      <c r="P570219" s="83"/>
    </row>
    <row r="570220" spans="16:16" x14ac:dyDescent="0.3">
      <c r="P570220" s="83"/>
    </row>
    <row r="570221" spans="16:16" x14ac:dyDescent="0.3">
      <c r="P570221" s="83"/>
    </row>
    <row r="570222" spans="16:16" x14ac:dyDescent="0.3">
      <c r="P570222" s="83"/>
    </row>
    <row r="570223" spans="16:16" x14ac:dyDescent="0.3">
      <c r="P570223" s="83"/>
    </row>
    <row r="570224" spans="16:16" x14ac:dyDescent="0.3">
      <c r="P570224" s="83"/>
    </row>
    <row r="570225" spans="16:16" x14ac:dyDescent="0.3">
      <c r="P570225" s="83"/>
    </row>
    <row r="570226" spans="16:16" x14ac:dyDescent="0.3">
      <c r="P570226" s="83"/>
    </row>
    <row r="570227" spans="16:16" x14ac:dyDescent="0.3">
      <c r="P570227" s="83"/>
    </row>
    <row r="570228" spans="16:16" x14ac:dyDescent="0.3">
      <c r="P570228" s="83"/>
    </row>
    <row r="570229" spans="16:16" x14ac:dyDescent="0.3">
      <c r="P570229" s="83"/>
    </row>
    <row r="570230" spans="16:16" x14ac:dyDescent="0.3">
      <c r="P570230" s="83"/>
    </row>
    <row r="570231" spans="16:16" x14ac:dyDescent="0.3">
      <c r="P570231" s="83"/>
    </row>
    <row r="570232" spans="16:16" x14ac:dyDescent="0.3">
      <c r="P570232" s="83"/>
    </row>
    <row r="570233" spans="16:16" x14ac:dyDescent="0.3">
      <c r="P570233" s="83"/>
    </row>
    <row r="570234" spans="16:16" x14ac:dyDescent="0.3">
      <c r="P570234" s="83"/>
    </row>
    <row r="570235" spans="16:16" x14ac:dyDescent="0.3">
      <c r="P570235" s="83"/>
    </row>
    <row r="570236" spans="16:16" x14ac:dyDescent="0.3">
      <c r="P570236" s="83"/>
    </row>
    <row r="570237" spans="16:16" x14ac:dyDescent="0.3">
      <c r="P570237" s="83"/>
    </row>
    <row r="570238" spans="16:16" x14ac:dyDescent="0.3">
      <c r="P570238" s="83"/>
    </row>
    <row r="570239" spans="16:16" x14ac:dyDescent="0.3">
      <c r="P570239" s="83"/>
    </row>
    <row r="570240" spans="16:16" x14ac:dyDescent="0.3">
      <c r="P570240" s="83"/>
    </row>
    <row r="570241" spans="16:16" x14ac:dyDescent="0.3">
      <c r="P570241" s="83"/>
    </row>
    <row r="570242" spans="16:16" x14ac:dyDescent="0.3">
      <c r="P570242" s="83"/>
    </row>
    <row r="570243" spans="16:16" x14ac:dyDescent="0.3">
      <c r="P570243" s="83"/>
    </row>
    <row r="570244" spans="16:16" x14ac:dyDescent="0.3">
      <c r="P570244" s="83"/>
    </row>
    <row r="570245" spans="16:16" x14ac:dyDescent="0.3">
      <c r="P570245" s="83"/>
    </row>
    <row r="570246" spans="16:16" x14ac:dyDescent="0.3">
      <c r="P570246" s="83"/>
    </row>
    <row r="570247" spans="16:16" x14ac:dyDescent="0.3">
      <c r="P570247" s="83"/>
    </row>
    <row r="570248" spans="16:16" x14ac:dyDescent="0.3">
      <c r="P570248" s="83"/>
    </row>
    <row r="570249" spans="16:16" x14ac:dyDescent="0.3">
      <c r="P570249" s="83"/>
    </row>
    <row r="570250" spans="16:16" x14ac:dyDescent="0.3">
      <c r="P570250" s="83"/>
    </row>
    <row r="570251" spans="16:16" x14ac:dyDescent="0.3">
      <c r="P570251" s="83"/>
    </row>
    <row r="570252" spans="16:16" x14ac:dyDescent="0.3">
      <c r="P570252" s="83"/>
    </row>
    <row r="570253" spans="16:16" x14ac:dyDescent="0.3">
      <c r="P570253" s="83"/>
    </row>
    <row r="570254" spans="16:16" x14ac:dyDescent="0.3">
      <c r="P570254" s="83"/>
    </row>
    <row r="570255" spans="16:16" x14ac:dyDescent="0.3">
      <c r="P570255" s="83"/>
    </row>
    <row r="570256" spans="16:16" x14ac:dyDescent="0.3">
      <c r="P570256" s="83"/>
    </row>
    <row r="570257" spans="16:16" x14ac:dyDescent="0.3">
      <c r="P570257" s="83"/>
    </row>
    <row r="570258" spans="16:16" x14ac:dyDescent="0.3">
      <c r="P570258" s="83"/>
    </row>
    <row r="570259" spans="16:16" x14ac:dyDescent="0.3">
      <c r="P570259" s="83"/>
    </row>
    <row r="570260" spans="16:16" x14ac:dyDescent="0.3">
      <c r="P570260" s="83"/>
    </row>
    <row r="570261" spans="16:16" x14ac:dyDescent="0.3">
      <c r="P570261" s="83"/>
    </row>
    <row r="570262" spans="16:16" x14ac:dyDescent="0.3">
      <c r="P570262" s="83"/>
    </row>
    <row r="570263" spans="16:16" x14ac:dyDescent="0.3">
      <c r="P570263" s="83"/>
    </row>
    <row r="570264" spans="16:16" x14ac:dyDescent="0.3">
      <c r="P570264" s="83"/>
    </row>
    <row r="570265" spans="16:16" x14ac:dyDescent="0.3">
      <c r="P570265" s="83"/>
    </row>
    <row r="570266" spans="16:16" x14ac:dyDescent="0.3">
      <c r="P570266" s="83"/>
    </row>
    <row r="570267" spans="16:16" x14ac:dyDescent="0.3">
      <c r="P570267" s="83"/>
    </row>
    <row r="570268" spans="16:16" x14ac:dyDescent="0.3">
      <c r="P570268" s="83"/>
    </row>
    <row r="570269" spans="16:16" x14ac:dyDescent="0.3">
      <c r="P570269" s="83"/>
    </row>
    <row r="570270" spans="16:16" x14ac:dyDescent="0.3">
      <c r="P570270" s="83"/>
    </row>
    <row r="570271" spans="16:16" x14ac:dyDescent="0.3">
      <c r="P570271" s="83"/>
    </row>
    <row r="570272" spans="16:16" x14ac:dyDescent="0.3">
      <c r="P570272" s="83"/>
    </row>
    <row r="570273" spans="16:16" x14ac:dyDescent="0.3">
      <c r="P570273" s="83"/>
    </row>
    <row r="570274" spans="16:16" x14ac:dyDescent="0.3">
      <c r="P570274" s="83"/>
    </row>
    <row r="570275" spans="16:16" x14ac:dyDescent="0.3">
      <c r="P570275" s="83"/>
    </row>
    <row r="570276" spans="16:16" x14ac:dyDescent="0.3">
      <c r="P570276" s="83"/>
    </row>
    <row r="570277" spans="16:16" x14ac:dyDescent="0.3">
      <c r="P570277" s="83"/>
    </row>
    <row r="570278" spans="16:16" x14ac:dyDescent="0.3">
      <c r="P570278" s="83"/>
    </row>
    <row r="570279" spans="16:16" x14ac:dyDescent="0.3">
      <c r="P570279" s="83"/>
    </row>
    <row r="570280" spans="16:16" x14ac:dyDescent="0.3">
      <c r="P570280" s="83"/>
    </row>
    <row r="570281" spans="16:16" x14ac:dyDescent="0.3">
      <c r="P570281" s="83"/>
    </row>
    <row r="570282" spans="16:16" x14ac:dyDescent="0.3">
      <c r="P570282" s="83"/>
    </row>
    <row r="570283" spans="16:16" x14ac:dyDescent="0.3">
      <c r="P570283" s="83"/>
    </row>
    <row r="570284" spans="16:16" x14ac:dyDescent="0.3">
      <c r="P570284" s="83"/>
    </row>
    <row r="570285" spans="16:16" x14ac:dyDescent="0.3">
      <c r="P570285" s="83"/>
    </row>
    <row r="570286" spans="16:16" x14ac:dyDescent="0.3">
      <c r="P570286" s="83"/>
    </row>
    <row r="570287" spans="16:16" x14ac:dyDescent="0.3">
      <c r="P570287" s="83"/>
    </row>
    <row r="570288" spans="16:16" x14ac:dyDescent="0.3">
      <c r="P570288" s="83"/>
    </row>
    <row r="570289" spans="16:16" x14ac:dyDescent="0.3">
      <c r="P570289" s="83"/>
    </row>
    <row r="570290" spans="16:16" x14ac:dyDescent="0.3">
      <c r="P570290" s="83"/>
    </row>
    <row r="570291" spans="16:16" x14ac:dyDescent="0.3">
      <c r="P570291" s="83"/>
    </row>
    <row r="570292" spans="16:16" x14ac:dyDescent="0.3">
      <c r="P570292" s="83"/>
    </row>
    <row r="570293" spans="16:16" x14ac:dyDescent="0.3">
      <c r="P570293" s="83"/>
    </row>
    <row r="570294" spans="16:16" x14ac:dyDescent="0.3">
      <c r="P570294" s="83"/>
    </row>
    <row r="570295" spans="16:16" x14ac:dyDescent="0.3">
      <c r="P570295" s="83"/>
    </row>
    <row r="570296" spans="16:16" x14ac:dyDescent="0.3">
      <c r="P570296" s="83"/>
    </row>
    <row r="570297" spans="16:16" x14ac:dyDescent="0.3">
      <c r="P570297" s="83"/>
    </row>
    <row r="570298" spans="16:16" x14ac:dyDescent="0.3">
      <c r="P570298" s="83"/>
    </row>
    <row r="570299" spans="16:16" x14ac:dyDescent="0.3">
      <c r="P570299" s="83"/>
    </row>
    <row r="570300" spans="16:16" x14ac:dyDescent="0.3">
      <c r="P570300" s="83"/>
    </row>
    <row r="570301" spans="16:16" x14ac:dyDescent="0.3">
      <c r="P570301" s="83"/>
    </row>
    <row r="570302" spans="16:16" x14ac:dyDescent="0.3">
      <c r="P570302" s="83"/>
    </row>
    <row r="570303" spans="16:16" x14ac:dyDescent="0.3">
      <c r="P570303" s="83"/>
    </row>
    <row r="570304" spans="16:16" x14ac:dyDescent="0.3">
      <c r="P570304" s="83"/>
    </row>
    <row r="570305" spans="16:16" x14ac:dyDescent="0.3">
      <c r="P570305" s="83"/>
    </row>
    <row r="570306" spans="16:16" x14ac:dyDescent="0.3">
      <c r="P570306" s="83"/>
    </row>
    <row r="570307" spans="16:16" x14ac:dyDescent="0.3">
      <c r="P570307" s="83"/>
    </row>
    <row r="570308" spans="16:16" x14ac:dyDescent="0.3">
      <c r="P570308" s="83"/>
    </row>
    <row r="570309" spans="16:16" x14ac:dyDescent="0.3">
      <c r="P570309" s="83"/>
    </row>
    <row r="570310" spans="16:16" x14ac:dyDescent="0.3">
      <c r="P570310" s="83"/>
    </row>
    <row r="570311" spans="16:16" x14ac:dyDescent="0.3">
      <c r="P570311" s="83"/>
    </row>
    <row r="570312" spans="16:16" x14ac:dyDescent="0.3">
      <c r="P570312" s="83"/>
    </row>
    <row r="570313" spans="16:16" x14ac:dyDescent="0.3">
      <c r="P570313" s="83"/>
    </row>
    <row r="570314" spans="16:16" x14ac:dyDescent="0.3">
      <c r="P570314" s="83"/>
    </row>
    <row r="570315" spans="16:16" x14ac:dyDescent="0.3">
      <c r="P570315" s="83"/>
    </row>
    <row r="570316" spans="16:16" x14ac:dyDescent="0.3">
      <c r="P570316" s="83"/>
    </row>
    <row r="570317" spans="16:16" x14ac:dyDescent="0.3">
      <c r="P570317" s="83"/>
    </row>
    <row r="570318" spans="16:16" x14ac:dyDescent="0.3">
      <c r="P570318" s="83"/>
    </row>
    <row r="570319" spans="16:16" x14ac:dyDescent="0.3">
      <c r="P570319" s="83"/>
    </row>
    <row r="570320" spans="16:16" x14ac:dyDescent="0.3">
      <c r="P570320" s="83"/>
    </row>
    <row r="570321" spans="16:16" x14ac:dyDescent="0.3">
      <c r="P570321" s="83"/>
    </row>
    <row r="570322" spans="16:16" x14ac:dyDescent="0.3">
      <c r="P570322" s="83"/>
    </row>
    <row r="570323" spans="16:16" x14ac:dyDescent="0.3">
      <c r="P570323" s="83"/>
    </row>
    <row r="570324" spans="16:16" x14ac:dyDescent="0.3">
      <c r="P570324" s="83"/>
    </row>
    <row r="570325" spans="16:16" x14ac:dyDescent="0.3">
      <c r="P570325" s="83"/>
    </row>
    <row r="570326" spans="16:16" x14ac:dyDescent="0.3">
      <c r="P570326" s="83"/>
    </row>
    <row r="570327" spans="16:16" x14ac:dyDescent="0.3">
      <c r="P570327" s="83"/>
    </row>
    <row r="570328" spans="16:16" x14ac:dyDescent="0.3">
      <c r="P570328" s="83"/>
    </row>
    <row r="570329" spans="16:16" x14ac:dyDescent="0.3">
      <c r="P570329" s="83"/>
    </row>
    <row r="570330" spans="16:16" x14ac:dyDescent="0.3">
      <c r="P570330" s="83"/>
    </row>
    <row r="570331" spans="16:16" x14ac:dyDescent="0.3">
      <c r="P570331" s="83"/>
    </row>
    <row r="570332" spans="16:16" x14ac:dyDescent="0.3">
      <c r="P570332" s="83"/>
    </row>
    <row r="570333" spans="16:16" x14ac:dyDescent="0.3">
      <c r="P570333" s="83"/>
    </row>
    <row r="570334" spans="16:16" x14ac:dyDescent="0.3">
      <c r="P570334" s="83"/>
    </row>
    <row r="570335" spans="16:16" x14ac:dyDescent="0.3">
      <c r="P570335" s="83"/>
    </row>
    <row r="570336" spans="16:16" x14ac:dyDescent="0.3">
      <c r="P570336" s="83"/>
    </row>
    <row r="570337" spans="16:16" x14ac:dyDescent="0.3">
      <c r="P570337" s="83"/>
    </row>
    <row r="570338" spans="16:16" x14ac:dyDescent="0.3">
      <c r="P570338" s="83"/>
    </row>
    <row r="570339" spans="16:16" x14ac:dyDescent="0.3">
      <c r="P570339" s="83"/>
    </row>
    <row r="570340" spans="16:16" x14ac:dyDescent="0.3">
      <c r="P570340" s="83"/>
    </row>
    <row r="570341" spans="16:16" x14ac:dyDescent="0.3">
      <c r="P570341" s="83"/>
    </row>
    <row r="570342" spans="16:16" x14ac:dyDescent="0.3">
      <c r="P570342" s="83"/>
    </row>
    <row r="570343" spans="16:16" x14ac:dyDescent="0.3">
      <c r="P570343" s="83"/>
    </row>
    <row r="570344" spans="16:16" x14ac:dyDescent="0.3">
      <c r="P570344" s="83"/>
    </row>
    <row r="570345" spans="16:16" x14ac:dyDescent="0.3">
      <c r="P570345" s="83"/>
    </row>
    <row r="570346" spans="16:16" x14ac:dyDescent="0.3">
      <c r="P570346" s="83"/>
    </row>
    <row r="570347" spans="16:16" x14ac:dyDescent="0.3">
      <c r="P570347" s="83"/>
    </row>
    <row r="570348" spans="16:16" x14ac:dyDescent="0.3">
      <c r="P570348" s="83"/>
    </row>
    <row r="570349" spans="16:16" x14ac:dyDescent="0.3">
      <c r="P570349" s="83"/>
    </row>
    <row r="570350" spans="16:16" x14ac:dyDescent="0.3">
      <c r="P570350" s="83"/>
    </row>
    <row r="570351" spans="16:16" x14ac:dyDescent="0.3">
      <c r="P570351" s="83"/>
    </row>
    <row r="570352" spans="16:16" x14ac:dyDescent="0.3">
      <c r="P570352" s="83"/>
    </row>
    <row r="570353" spans="16:16" x14ac:dyDescent="0.3">
      <c r="P570353" s="83"/>
    </row>
    <row r="570354" spans="16:16" x14ac:dyDescent="0.3">
      <c r="P570354" s="83"/>
    </row>
    <row r="570355" spans="16:16" x14ac:dyDescent="0.3">
      <c r="P570355" s="83"/>
    </row>
    <row r="570356" spans="16:16" x14ac:dyDescent="0.3">
      <c r="P570356" s="83"/>
    </row>
    <row r="570357" spans="16:16" x14ac:dyDescent="0.3">
      <c r="P570357" s="83"/>
    </row>
    <row r="570358" spans="16:16" x14ac:dyDescent="0.3">
      <c r="P570358" s="83"/>
    </row>
    <row r="570359" spans="16:16" x14ac:dyDescent="0.3">
      <c r="P570359" s="83"/>
    </row>
    <row r="570360" spans="16:16" x14ac:dyDescent="0.3">
      <c r="P570360" s="83"/>
    </row>
    <row r="570361" spans="16:16" x14ac:dyDescent="0.3">
      <c r="P570361" s="83"/>
    </row>
    <row r="570362" spans="16:16" x14ac:dyDescent="0.3">
      <c r="P570362" s="83"/>
    </row>
    <row r="570363" spans="16:16" x14ac:dyDescent="0.3">
      <c r="P570363" s="83"/>
    </row>
    <row r="570364" spans="16:16" x14ac:dyDescent="0.3">
      <c r="P570364" s="83"/>
    </row>
    <row r="570365" spans="16:16" x14ac:dyDescent="0.3">
      <c r="P570365" s="83"/>
    </row>
    <row r="570366" spans="16:16" x14ac:dyDescent="0.3">
      <c r="P570366" s="83"/>
    </row>
    <row r="570367" spans="16:16" x14ac:dyDescent="0.3">
      <c r="P570367" s="83"/>
    </row>
    <row r="570368" spans="16:16" x14ac:dyDescent="0.3">
      <c r="P570368" s="83"/>
    </row>
    <row r="570369" spans="16:16" x14ac:dyDescent="0.3">
      <c r="P570369" s="83"/>
    </row>
    <row r="570370" spans="16:16" x14ac:dyDescent="0.3">
      <c r="P570370" s="83"/>
    </row>
    <row r="570371" spans="16:16" x14ac:dyDescent="0.3">
      <c r="P570371" s="83"/>
    </row>
    <row r="570372" spans="16:16" x14ac:dyDescent="0.3">
      <c r="P570372" s="83"/>
    </row>
    <row r="570373" spans="16:16" x14ac:dyDescent="0.3">
      <c r="P570373" s="83"/>
    </row>
    <row r="570374" spans="16:16" x14ac:dyDescent="0.3">
      <c r="P570374" s="83"/>
    </row>
    <row r="570375" spans="16:16" x14ac:dyDescent="0.3">
      <c r="P570375" s="83"/>
    </row>
    <row r="570376" spans="16:16" x14ac:dyDescent="0.3">
      <c r="P570376" s="83"/>
    </row>
    <row r="570377" spans="16:16" x14ac:dyDescent="0.3">
      <c r="P570377" s="83"/>
    </row>
    <row r="570378" spans="16:16" x14ac:dyDescent="0.3">
      <c r="P570378" s="83"/>
    </row>
    <row r="570379" spans="16:16" x14ac:dyDescent="0.3">
      <c r="P570379" s="83"/>
    </row>
    <row r="570380" spans="16:16" x14ac:dyDescent="0.3">
      <c r="P570380" s="83"/>
    </row>
    <row r="570381" spans="16:16" x14ac:dyDescent="0.3">
      <c r="P570381" s="83"/>
    </row>
    <row r="570382" spans="16:16" x14ac:dyDescent="0.3">
      <c r="P570382" s="83"/>
    </row>
    <row r="570383" spans="16:16" x14ac:dyDescent="0.3">
      <c r="P570383" s="83"/>
    </row>
    <row r="570384" spans="16:16" x14ac:dyDescent="0.3">
      <c r="P570384" s="83"/>
    </row>
    <row r="570385" spans="16:16" x14ac:dyDescent="0.3">
      <c r="P570385" s="83"/>
    </row>
    <row r="570386" spans="16:16" x14ac:dyDescent="0.3">
      <c r="P570386" s="83"/>
    </row>
    <row r="570387" spans="16:16" x14ac:dyDescent="0.3">
      <c r="P570387" s="83"/>
    </row>
    <row r="570388" spans="16:16" x14ac:dyDescent="0.3">
      <c r="P570388" s="83"/>
    </row>
    <row r="570389" spans="16:16" x14ac:dyDescent="0.3">
      <c r="P570389" s="83"/>
    </row>
    <row r="570390" spans="16:16" x14ac:dyDescent="0.3">
      <c r="P570390" s="83"/>
    </row>
    <row r="570391" spans="16:16" x14ac:dyDescent="0.3">
      <c r="P570391" s="83"/>
    </row>
    <row r="570392" spans="16:16" x14ac:dyDescent="0.3">
      <c r="P570392" s="83"/>
    </row>
    <row r="570393" spans="16:16" x14ac:dyDescent="0.3">
      <c r="P570393" s="83"/>
    </row>
    <row r="570394" spans="16:16" x14ac:dyDescent="0.3">
      <c r="P570394" s="83"/>
    </row>
    <row r="570395" spans="16:16" x14ac:dyDescent="0.3">
      <c r="P570395" s="83"/>
    </row>
    <row r="570396" spans="16:16" x14ac:dyDescent="0.3">
      <c r="P570396" s="83"/>
    </row>
    <row r="570397" spans="16:16" x14ac:dyDescent="0.3">
      <c r="P570397" s="83"/>
    </row>
    <row r="570398" spans="16:16" x14ac:dyDescent="0.3">
      <c r="P570398" s="83"/>
    </row>
    <row r="570399" spans="16:16" x14ac:dyDescent="0.3">
      <c r="P570399" s="83"/>
    </row>
    <row r="570400" spans="16:16" x14ac:dyDescent="0.3">
      <c r="P570400" s="83"/>
    </row>
    <row r="570401" spans="16:16" x14ac:dyDescent="0.3">
      <c r="P570401" s="83"/>
    </row>
    <row r="570402" spans="16:16" x14ac:dyDescent="0.3">
      <c r="P570402" s="83"/>
    </row>
    <row r="570403" spans="16:16" x14ac:dyDescent="0.3">
      <c r="P570403" s="83"/>
    </row>
    <row r="570404" spans="16:16" x14ac:dyDescent="0.3">
      <c r="P570404" s="83"/>
    </row>
    <row r="570405" spans="16:16" x14ac:dyDescent="0.3">
      <c r="P570405" s="83"/>
    </row>
    <row r="570406" spans="16:16" x14ac:dyDescent="0.3">
      <c r="P570406" s="83"/>
    </row>
    <row r="570407" spans="16:16" x14ac:dyDescent="0.3">
      <c r="P570407" s="83"/>
    </row>
    <row r="570408" spans="16:16" x14ac:dyDescent="0.3">
      <c r="P570408" s="83"/>
    </row>
    <row r="570409" spans="16:16" x14ac:dyDescent="0.3">
      <c r="P570409" s="83"/>
    </row>
    <row r="570410" spans="16:16" x14ac:dyDescent="0.3">
      <c r="P570410" s="83"/>
    </row>
    <row r="570411" spans="16:16" x14ac:dyDescent="0.3">
      <c r="P570411" s="83"/>
    </row>
    <row r="570412" spans="16:16" x14ac:dyDescent="0.3">
      <c r="P570412" s="83"/>
    </row>
    <row r="570413" spans="16:16" x14ac:dyDescent="0.3">
      <c r="P570413" s="83"/>
    </row>
    <row r="570414" spans="16:16" x14ac:dyDescent="0.3">
      <c r="P570414" s="83"/>
    </row>
    <row r="570415" spans="16:16" x14ac:dyDescent="0.3">
      <c r="P570415" s="83"/>
    </row>
    <row r="570416" spans="16:16" x14ac:dyDescent="0.3">
      <c r="P570416" s="83"/>
    </row>
    <row r="570417" spans="16:16" x14ac:dyDescent="0.3">
      <c r="P570417" s="83"/>
    </row>
    <row r="570418" spans="16:16" x14ac:dyDescent="0.3">
      <c r="P570418" s="83"/>
    </row>
    <row r="570419" spans="16:16" x14ac:dyDescent="0.3">
      <c r="P570419" s="83"/>
    </row>
    <row r="570420" spans="16:16" x14ac:dyDescent="0.3">
      <c r="P570420" s="83"/>
    </row>
    <row r="570421" spans="16:16" x14ac:dyDescent="0.3">
      <c r="P570421" s="83"/>
    </row>
    <row r="570422" spans="16:16" x14ac:dyDescent="0.3">
      <c r="P570422" s="83"/>
    </row>
    <row r="570423" spans="16:16" x14ac:dyDescent="0.3">
      <c r="P570423" s="83"/>
    </row>
    <row r="570424" spans="16:16" x14ac:dyDescent="0.3">
      <c r="P570424" s="83"/>
    </row>
    <row r="570425" spans="16:16" x14ac:dyDescent="0.3">
      <c r="P570425" s="83"/>
    </row>
    <row r="570426" spans="16:16" x14ac:dyDescent="0.3">
      <c r="P570426" s="83"/>
    </row>
    <row r="570427" spans="16:16" x14ac:dyDescent="0.3">
      <c r="P570427" s="83"/>
    </row>
    <row r="570428" spans="16:16" x14ac:dyDescent="0.3">
      <c r="P570428" s="83"/>
    </row>
    <row r="570429" spans="16:16" x14ac:dyDescent="0.3">
      <c r="P570429" s="83"/>
    </row>
    <row r="570430" spans="16:16" x14ac:dyDescent="0.3">
      <c r="P570430" s="83"/>
    </row>
    <row r="570431" spans="16:16" x14ac:dyDescent="0.3">
      <c r="P570431" s="83"/>
    </row>
    <row r="570432" spans="16:16" x14ac:dyDescent="0.3">
      <c r="P570432" s="83"/>
    </row>
    <row r="570433" spans="16:16" x14ac:dyDescent="0.3">
      <c r="P570433" s="83"/>
    </row>
    <row r="570434" spans="16:16" x14ac:dyDescent="0.3">
      <c r="P570434" s="83"/>
    </row>
    <row r="570435" spans="16:16" x14ac:dyDescent="0.3">
      <c r="P570435" s="83"/>
    </row>
    <row r="570436" spans="16:16" x14ac:dyDescent="0.3">
      <c r="P570436" s="83"/>
    </row>
    <row r="570437" spans="16:16" x14ac:dyDescent="0.3">
      <c r="P570437" s="83"/>
    </row>
    <row r="570438" spans="16:16" x14ac:dyDescent="0.3">
      <c r="P570438" s="83"/>
    </row>
    <row r="570439" spans="16:16" x14ac:dyDescent="0.3">
      <c r="P570439" s="83"/>
    </row>
    <row r="570440" spans="16:16" x14ac:dyDescent="0.3">
      <c r="P570440" s="83"/>
    </row>
    <row r="570441" spans="16:16" x14ac:dyDescent="0.3">
      <c r="P570441" s="83"/>
    </row>
    <row r="570442" spans="16:16" x14ac:dyDescent="0.3">
      <c r="P570442" s="83"/>
    </row>
    <row r="570443" spans="16:16" x14ac:dyDescent="0.3">
      <c r="P570443" s="83"/>
    </row>
    <row r="570444" spans="16:16" x14ac:dyDescent="0.3">
      <c r="P570444" s="83"/>
    </row>
    <row r="570445" spans="16:16" x14ac:dyDescent="0.3">
      <c r="P570445" s="83"/>
    </row>
    <row r="570446" spans="16:16" x14ac:dyDescent="0.3">
      <c r="P570446" s="83"/>
    </row>
    <row r="570447" spans="16:16" x14ac:dyDescent="0.3">
      <c r="P570447" s="83"/>
    </row>
    <row r="570448" spans="16:16" x14ac:dyDescent="0.3">
      <c r="P570448" s="83"/>
    </row>
    <row r="570449" spans="16:16" x14ac:dyDescent="0.3">
      <c r="P570449" s="83"/>
    </row>
    <row r="570450" spans="16:16" x14ac:dyDescent="0.3">
      <c r="P570450" s="83"/>
    </row>
    <row r="570451" spans="16:16" x14ac:dyDescent="0.3">
      <c r="P570451" s="83"/>
    </row>
    <row r="570452" spans="16:16" x14ac:dyDescent="0.3">
      <c r="P570452" s="83"/>
    </row>
    <row r="570453" spans="16:16" x14ac:dyDescent="0.3">
      <c r="P570453" s="83"/>
    </row>
    <row r="570454" spans="16:16" x14ac:dyDescent="0.3">
      <c r="P570454" s="83"/>
    </row>
    <row r="570455" spans="16:16" x14ac:dyDescent="0.3">
      <c r="P570455" s="83"/>
    </row>
    <row r="570456" spans="16:16" x14ac:dyDescent="0.3">
      <c r="P570456" s="83"/>
    </row>
    <row r="570457" spans="16:16" x14ac:dyDescent="0.3">
      <c r="P570457" s="83"/>
    </row>
    <row r="570458" spans="16:16" x14ac:dyDescent="0.3">
      <c r="P570458" s="83"/>
    </row>
    <row r="570459" spans="16:16" x14ac:dyDescent="0.3">
      <c r="P570459" s="83"/>
    </row>
    <row r="570460" spans="16:16" x14ac:dyDescent="0.3">
      <c r="P570460" s="83"/>
    </row>
    <row r="570461" spans="16:16" x14ac:dyDescent="0.3">
      <c r="P570461" s="83"/>
    </row>
    <row r="570462" spans="16:16" x14ac:dyDescent="0.3">
      <c r="P570462" s="83"/>
    </row>
    <row r="570463" spans="16:16" x14ac:dyDescent="0.3">
      <c r="P570463" s="83"/>
    </row>
    <row r="570464" spans="16:16" x14ac:dyDescent="0.3">
      <c r="P570464" s="83"/>
    </row>
    <row r="570465" spans="16:16" x14ac:dyDescent="0.3">
      <c r="P570465" s="83"/>
    </row>
    <row r="570466" spans="16:16" x14ac:dyDescent="0.3">
      <c r="P570466" s="83"/>
    </row>
    <row r="570467" spans="16:16" x14ac:dyDescent="0.3">
      <c r="P570467" s="83"/>
    </row>
    <row r="570468" spans="16:16" x14ac:dyDescent="0.3">
      <c r="P570468" s="83"/>
    </row>
    <row r="570469" spans="16:16" x14ac:dyDescent="0.3">
      <c r="P570469" s="83"/>
    </row>
    <row r="570470" spans="16:16" x14ac:dyDescent="0.3">
      <c r="P570470" s="83"/>
    </row>
    <row r="570471" spans="16:16" x14ac:dyDescent="0.3">
      <c r="P570471" s="83"/>
    </row>
    <row r="570472" spans="16:16" x14ac:dyDescent="0.3">
      <c r="P570472" s="83"/>
    </row>
    <row r="570473" spans="16:16" x14ac:dyDescent="0.3">
      <c r="P570473" s="83"/>
    </row>
    <row r="570474" spans="16:16" x14ac:dyDescent="0.3">
      <c r="P570474" s="83"/>
    </row>
    <row r="570475" spans="16:16" x14ac:dyDescent="0.3">
      <c r="P570475" s="83"/>
    </row>
    <row r="570476" spans="16:16" x14ac:dyDescent="0.3">
      <c r="P570476" s="83"/>
    </row>
    <row r="570477" spans="16:16" x14ac:dyDescent="0.3">
      <c r="P570477" s="83"/>
    </row>
    <row r="570478" spans="16:16" x14ac:dyDescent="0.3">
      <c r="P570478" s="83"/>
    </row>
    <row r="570479" spans="16:16" x14ac:dyDescent="0.3">
      <c r="P570479" s="83"/>
    </row>
    <row r="570480" spans="16:16" x14ac:dyDescent="0.3">
      <c r="P570480" s="83"/>
    </row>
    <row r="570481" spans="16:16" x14ac:dyDescent="0.3">
      <c r="P570481" s="83"/>
    </row>
    <row r="570482" spans="16:16" x14ac:dyDescent="0.3">
      <c r="P570482" s="83"/>
    </row>
    <row r="570483" spans="16:16" x14ac:dyDescent="0.3">
      <c r="P570483" s="83"/>
    </row>
    <row r="570484" spans="16:16" x14ac:dyDescent="0.3">
      <c r="P570484" s="83"/>
    </row>
    <row r="570485" spans="16:16" x14ac:dyDescent="0.3">
      <c r="P570485" s="83"/>
    </row>
    <row r="570486" spans="16:16" x14ac:dyDescent="0.3">
      <c r="P570486" s="83"/>
    </row>
    <row r="570487" spans="16:16" x14ac:dyDescent="0.3">
      <c r="P570487" s="83"/>
    </row>
    <row r="570488" spans="16:16" x14ac:dyDescent="0.3">
      <c r="P570488" s="83"/>
    </row>
    <row r="570489" spans="16:16" x14ac:dyDescent="0.3">
      <c r="P570489" s="83"/>
    </row>
    <row r="570490" spans="16:16" x14ac:dyDescent="0.3">
      <c r="P570490" s="83"/>
    </row>
    <row r="570491" spans="16:16" x14ac:dyDescent="0.3">
      <c r="P570491" s="83"/>
    </row>
    <row r="570492" spans="16:16" x14ac:dyDescent="0.3">
      <c r="P570492" s="83"/>
    </row>
    <row r="570493" spans="16:16" x14ac:dyDescent="0.3">
      <c r="P570493" s="83"/>
    </row>
    <row r="570494" spans="16:16" x14ac:dyDescent="0.3">
      <c r="P570494" s="83"/>
    </row>
    <row r="570495" spans="16:16" x14ac:dyDescent="0.3">
      <c r="P570495" s="83"/>
    </row>
    <row r="570496" spans="16:16" x14ac:dyDescent="0.3">
      <c r="P570496" s="83"/>
    </row>
    <row r="570497" spans="16:16" x14ac:dyDescent="0.3">
      <c r="P570497" s="83"/>
    </row>
    <row r="570498" spans="16:16" x14ac:dyDescent="0.3">
      <c r="P570498" s="83"/>
    </row>
    <row r="570499" spans="16:16" x14ac:dyDescent="0.3">
      <c r="P570499" s="83"/>
    </row>
    <row r="570500" spans="16:16" x14ac:dyDescent="0.3">
      <c r="P570500" s="83"/>
    </row>
    <row r="570501" spans="16:16" x14ac:dyDescent="0.3">
      <c r="P570501" s="83"/>
    </row>
    <row r="570502" spans="16:16" x14ac:dyDescent="0.3">
      <c r="P570502" s="83"/>
    </row>
    <row r="570503" spans="16:16" x14ac:dyDescent="0.3">
      <c r="P570503" s="83"/>
    </row>
    <row r="570504" spans="16:16" x14ac:dyDescent="0.3">
      <c r="P570504" s="83"/>
    </row>
    <row r="570505" spans="16:16" x14ac:dyDescent="0.3">
      <c r="P570505" s="83"/>
    </row>
    <row r="570506" spans="16:16" x14ac:dyDescent="0.3">
      <c r="P570506" s="83"/>
    </row>
    <row r="570507" spans="16:16" x14ac:dyDescent="0.3">
      <c r="P570507" s="83"/>
    </row>
    <row r="570508" spans="16:16" x14ac:dyDescent="0.3">
      <c r="P570508" s="83"/>
    </row>
    <row r="570509" spans="16:16" x14ac:dyDescent="0.3">
      <c r="P570509" s="83"/>
    </row>
    <row r="570510" spans="16:16" x14ac:dyDescent="0.3">
      <c r="P570510" s="83"/>
    </row>
    <row r="570511" spans="16:16" x14ac:dyDescent="0.3">
      <c r="P570511" s="83"/>
    </row>
    <row r="570512" spans="16:16" x14ac:dyDescent="0.3">
      <c r="P570512" s="83"/>
    </row>
    <row r="570513" spans="16:16" x14ac:dyDescent="0.3">
      <c r="P570513" s="83"/>
    </row>
    <row r="570514" spans="16:16" x14ac:dyDescent="0.3">
      <c r="P570514" s="83"/>
    </row>
    <row r="570515" spans="16:16" x14ac:dyDescent="0.3">
      <c r="P570515" s="83"/>
    </row>
    <row r="570516" spans="16:16" x14ac:dyDescent="0.3">
      <c r="P570516" s="83"/>
    </row>
    <row r="570517" spans="16:16" x14ac:dyDescent="0.3">
      <c r="P570517" s="83"/>
    </row>
    <row r="570518" spans="16:16" x14ac:dyDescent="0.3">
      <c r="P570518" s="83"/>
    </row>
    <row r="570519" spans="16:16" x14ac:dyDescent="0.3">
      <c r="P570519" s="83"/>
    </row>
    <row r="570520" spans="16:16" x14ac:dyDescent="0.3">
      <c r="P570520" s="83"/>
    </row>
    <row r="570521" spans="16:16" x14ac:dyDescent="0.3">
      <c r="P570521" s="83"/>
    </row>
    <row r="570522" spans="16:16" x14ac:dyDescent="0.3">
      <c r="P570522" s="83"/>
    </row>
    <row r="570523" spans="16:16" x14ac:dyDescent="0.3">
      <c r="P570523" s="83"/>
    </row>
    <row r="570524" spans="16:16" x14ac:dyDescent="0.3">
      <c r="P570524" s="83"/>
    </row>
    <row r="570525" spans="16:16" x14ac:dyDescent="0.3">
      <c r="P570525" s="83"/>
    </row>
    <row r="570526" spans="16:16" x14ac:dyDescent="0.3">
      <c r="P570526" s="83"/>
    </row>
    <row r="570527" spans="16:16" x14ac:dyDescent="0.3">
      <c r="P570527" s="83"/>
    </row>
    <row r="570528" spans="16:16" x14ac:dyDescent="0.3">
      <c r="P570528" s="83"/>
    </row>
    <row r="570529" spans="16:16" x14ac:dyDescent="0.3">
      <c r="P570529" s="83"/>
    </row>
    <row r="570530" spans="16:16" x14ac:dyDescent="0.3">
      <c r="P570530" s="83"/>
    </row>
    <row r="570531" spans="16:16" x14ac:dyDescent="0.3">
      <c r="P570531" s="83"/>
    </row>
    <row r="570532" spans="16:16" x14ac:dyDescent="0.3">
      <c r="P570532" s="83"/>
    </row>
    <row r="570533" spans="16:16" x14ac:dyDescent="0.3">
      <c r="P570533" s="83"/>
    </row>
    <row r="570534" spans="16:16" x14ac:dyDescent="0.3">
      <c r="P570534" s="83"/>
    </row>
    <row r="570535" spans="16:16" x14ac:dyDescent="0.3">
      <c r="P570535" s="83"/>
    </row>
    <row r="570536" spans="16:16" x14ac:dyDescent="0.3">
      <c r="P570536" s="83"/>
    </row>
    <row r="570537" spans="16:16" x14ac:dyDescent="0.3">
      <c r="P570537" s="83"/>
    </row>
    <row r="570538" spans="16:16" x14ac:dyDescent="0.3">
      <c r="P570538" s="83"/>
    </row>
    <row r="570539" spans="16:16" x14ac:dyDescent="0.3">
      <c r="P570539" s="83"/>
    </row>
    <row r="570540" spans="16:16" x14ac:dyDescent="0.3">
      <c r="P570540" s="83"/>
    </row>
    <row r="570541" spans="16:16" x14ac:dyDescent="0.3">
      <c r="P570541" s="83"/>
    </row>
    <row r="570542" spans="16:16" x14ac:dyDescent="0.3">
      <c r="P570542" s="83"/>
    </row>
    <row r="570543" spans="16:16" x14ac:dyDescent="0.3">
      <c r="P570543" s="83"/>
    </row>
    <row r="570544" spans="16:16" x14ac:dyDescent="0.3">
      <c r="P570544" s="83"/>
    </row>
    <row r="570545" spans="16:16" x14ac:dyDescent="0.3">
      <c r="P570545" s="83"/>
    </row>
    <row r="570546" spans="16:16" x14ac:dyDescent="0.3">
      <c r="P570546" s="83"/>
    </row>
    <row r="570547" spans="16:16" x14ac:dyDescent="0.3">
      <c r="P570547" s="83"/>
    </row>
    <row r="570548" spans="16:16" x14ac:dyDescent="0.3">
      <c r="P570548" s="83"/>
    </row>
    <row r="570549" spans="16:16" x14ac:dyDescent="0.3">
      <c r="P570549" s="83"/>
    </row>
    <row r="570550" spans="16:16" x14ac:dyDescent="0.3">
      <c r="P570550" s="83"/>
    </row>
    <row r="570551" spans="16:16" x14ac:dyDescent="0.3">
      <c r="P570551" s="83"/>
    </row>
    <row r="570552" spans="16:16" x14ac:dyDescent="0.3">
      <c r="P570552" s="83"/>
    </row>
    <row r="570553" spans="16:16" x14ac:dyDescent="0.3">
      <c r="P570553" s="83"/>
    </row>
    <row r="570554" spans="16:16" x14ac:dyDescent="0.3">
      <c r="P570554" s="83"/>
    </row>
    <row r="570555" spans="16:16" x14ac:dyDescent="0.3">
      <c r="P570555" s="83"/>
    </row>
    <row r="570556" spans="16:16" x14ac:dyDescent="0.3">
      <c r="P570556" s="83"/>
    </row>
    <row r="570557" spans="16:16" x14ac:dyDescent="0.3">
      <c r="P570557" s="83"/>
    </row>
    <row r="570558" spans="16:16" x14ac:dyDescent="0.3">
      <c r="P570558" s="83"/>
    </row>
    <row r="570559" spans="16:16" x14ac:dyDescent="0.3">
      <c r="P570559" s="83"/>
    </row>
    <row r="570560" spans="16:16" x14ac:dyDescent="0.3">
      <c r="P570560" s="83"/>
    </row>
    <row r="570561" spans="16:16" x14ac:dyDescent="0.3">
      <c r="P570561" s="83"/>
    </row>
    <row r="570562" spans="16:16" x14ac:dyDescent="0.3">
      <c r="P570562" s="83"/>
    </row>
    <row r="570563" spans="16:16" x14ac:dyDescent="0.3">
      <c r="P570563" s="83"/>
    </row>
    <row r="570564" spans="16:16" x14ac:dyDescent="0.3">
      <c r="P570564" s="83"/>
    </row>
    <row r="570565" spans="16:16" x14ac:dyDescent="0.3">
      <c r="P570565" s="83"/>
    </row>
    <row r="570566" spans="16:16" x14ac:dyDescent="0.3">
      <c r="P570566" s="83"/>
    </row>
    <row r="570567" spans="16:16" x14ac:dyDescent="0.3">
      <c r="P570567" s="83"/>
    </row>
    <row r="570568" spans="16:16" x14ac:dyDescent="0.3">
      <c r="P570568" s="83"/>
    </row>
    <row r="570569" spans="16:16" x14ac:dyDescent="0.3">
      <c r="P570569" s="83"/>
    </row>
    <row r="570570" spans="16:16" x14ac:dyDescent="0.3">
      <c r="P570570" s="83"/>
    </row>
    <row r="570571" spans="16:16" x14ac:dyDescent="0.3">
      <c r="P570571" s="83"/>
    </row>
    <row r="570572" spans="16:16" x14ac:dyDescent="0.3">
      <c r="P570572" s="83"/>
    </row>
    <row r="570573" spans="16:16" x14ac:dyDescent="0.3">
      <c r="P570573" s="83"/>
    </row>
    <row r="570574" spans="16:16" x14ac:dyDescent="0.3">
      <c r="P570574" s="83"/>
    </row>
    <row r="570575" spans="16:16" x14ac:dyDescent="0.3">
      <c r="P570575" s="83"/>
    </row>
    <row r="570576" spans="16:16" x14ac:dyDescent="0.3">
      <c r="P570576" s="83"/>
    </row>
    <row r="570577" spans="16:16" x14ac:dyDescent="0.3">
      <c r="P570577" s="83"/>
    </row>
    <row r="570578" spans="16:16" x14ac:dyDescent="0.3">
      <c r="P570578" s="83"/>
    </row>
    <row r="570579" spans="16:16" x14ac:dyDescent="0.3">
      <c r="P570579" s="83"/>
    </row>
    <row r="570580" spans="16:16" x14ac:dyDescent="0.3">
      <c r="P570580" s="83"/>
    </row>
    <row r="570581" spans="16:16" x14ac:dyDescent="0.3">
      <c r="P570581" s="83"/>
    </row>
    <row r="570582" spans="16:16" x14ac:dyDescent="0.3">
      <c r="P570582" s="83"/>
    </row>
    <row r="570583" spans="16:16" x14ac:dyDescent="0.3">
      <c r="P570583" s="83"/>
    </row>
    <row r="570584" spans="16:16" x14ac:dyDescent="0.3">
      <c r="P570584" s="83"/>
    </row>
    <row r="570585" spans="16:16" x14ac:dyDescent="0.3">
      <c r="P570585" s="83"/>
    </row>
    <row r="570586" spans="16:16" x14ac:dyDescent="0.3">
      <c r="P570586" s="83"/>
    </row>
    <row r="570587" spans="16:16" x14ac:dyDescent="0.3">
      <c r="P570587" s="83"/>
    </row>
    <row r="570588" spans="16:16" x14ac:dyDescent="0.3">
      <c r="P570588" s="83"/>
    </row>
    <row r="570589" spans="16:16" x14ac:dyDescent="0.3">
      <c r="P570589" s="83"/>
    </row>
    <row r="570590" spans="16:16" x14ac:dyDescent="0.3">
      <c r="P570590" s="83"/>
    </row>
    <row r="570591" spans="16:16" x14ac:dyDescent="0.3">
      <c r="P570591" s="83"/>
    </row>
    <row r="570592" spans="16:16" x14ac:dyDescent="0.3">
      <c r="P570592" s="83"/>
    </row>
    <row r="570593" spans="16:16" x14ac:dyDescent="0.3">
      <c r="P570593" s="83"/>
    </row>
    <row r="570594" spans="16:16" x14ac:dyDescent="0.3">
      <c r="P570594" s="83"/>
    </row>
    <row r="570595" spans="16:16" x14ac:dyDescent="0.3">
      <c r="P570595" s="83"/>
    </row>
    <row r="570596" spans="16:16" x14ac:dyDescent="0.3">
      <c r="P570596" s="83"/>
    </row>
    <row r="570597" spans="16:16" x14ac:dyDescent="0.3">
      <c r="P570597" s="83"/>
    </row>
    <row r="570598" spans="16:16" x14ac:dyDescent="0.3">
      <c r="P570598" s="83"/>
    </row>
    <row r="570599" spans="16:16" x14ac:dyDescent="0.3">
      <c r="P570599" s="83"/>
    </row>
    <row r="570600" spans="16:16" x14ac:dyDescent="0.3">
      <c r="P570600" s="83"/>
    </row>
    <row r="570601" spans="16:16" x14ac:dyDescent="0.3">
      <c r="P570601" s="83"/>
    </row>
    <row r="570602" spans="16:16" x14ac:dyDescent="0.3">
      <c r="P570602" s="83"/>
    </row>
    <row r="570603" spans="16:16" x14ac:dyDescent="0.3">
      <c r="P570603" s="83"/>
    </row>
    <row r="570604" spans="16:16" x14ac:dyDescent="0.3">
      <c r="P570604" s="83"/>
    </row>
    <row r="570605" spans="16:16" x14ac:dyDescent="0.3">
      <c r="P570605" s="83"/>
    </row>
    <row r="570606" spans="16:16" x14ac:dyDescent="0.3">
      <c r="P570606" s="83"/>
    </row>
    <row r="570607" spans="16:16" x14ac:dyDescent="0.3">
      <c r="P570607" s="83"/>
    </row>
    <row r="570608" spans="16:16" x14ac:dyDescent="0.3">
      <c r="P570608" s="83"/>
    </row>
    <row r="570609" spans="16:16" x14ac:dyDescent="0.3">
      <c r="P570609" s="83"/>
    </row>
    <row r="570610" spans="16:16" x14ac:dyDescent="0.3">
      <c r="P570610" s="83"/>
    </row>
    <row r="570611" spans="16:16" x14ac:dyDescent="0.3">
      <c r="P570611" s="83"/>
    </row>
    <row r="570612" spans="16:16" x14ac:dyDescent="0.3">
      <c r="P570612" s="83"/>
    </row>
    <row r="570613" spans="16:16" x14ac:dyDescent="0.3">
      <c r="P570613" s="83"/>
    </row>
    <row r="570614" spans="16:16" x14ac:dyDescent="0.3">
      <c r="P570614" s="83"/>
    </row>
    <row r="570615" spans="16:16" x14ac:dyDescent="0.3">
      <c r="P570615" s="83"/>
    </row>
    <row r="570616" spans="16:16" x14ac:dyDescent="0.3">
      <c r="P570616" s="83"/>
    </row>
    <row r="570617" spans="16:16" x14ac:dyDescent="0.3">
      <c r="P570617" s="83"/>
    </row>
    <row r="570618" spans="16:16" x14ac:dyDescent="0.3">
      <c r="P570618" s="83"/>
    </row>
    <row r="570619" spans="16:16" x14ac:dyDescent="0.3">
      <c r="P570619" s="83"/>
    </row>
    <row r="570620" spans="16:16" x14ac:dyDescent="0.3">
      <c r="P570620" s="83"/>
    </row>
    <row r="570621" spans="16:16" x14ac:dyDescent="0.3">
      <c r="P570621" s="83"/>
    </row>
    <row r="570622" spans="16:16" x14ac:dyDescent="0.3">
      <c r="P570622" s="83"/>
    </row>
    <row r="570623" spans="16:16" x14ac:dyDescent="0.3">
      <c r="P570623" s="83"/>
    </row>
    <row r="570624" spans="16:16" x14ac:dyDescent="0.3">
      <c r="P570624" s="83"/>
    </row>
    <row r="570625" spans="16:16" x14ac:dyDescent="0.3">
      <c r="P570625" s="83"/>
    </row>
    <row r="570626" spans="16:16" x14ac:dyDescent="0.3">
      <c r="P570626" s="83"/>
    </row>
    <row r="570627" spans="16:16" x14ac:dyDescent="0.3">
      <c r="P570627" s="83"/>
    </row>
    <row r="570628" spans="16:16" x14ac:dyDescent="0.3">
      <c r="P570628" s="83"/>
    </row>
    <row r="570629" spans="16:16" x14ac:dyDescent="0.3">
      <c r="P570629" s="83"/>
    </row>
    <row r="570630" spans="16:16" x14ac:dyDescent="0.3">
      <c r="P570630" s="83"/>
    </row>
    <row r="570631" spans="16:16" x14ac:dyDescent="0.3">
      <c r="P570631" s="83"/>
    </row>
    <row r="570632" spans="16:16" x14ac:dyDescent="0.3">
      <c r="P570632" s="83"/>
    </row>
    <row r="570633" spans="16:16" x14ac:dyDescent="0.3">
      <c r="P570633" s="83"/>
    </row>
    <row r="570634" spans="16:16" x14ac:dyDescent="0.3">
      <c r="P570634" s="83"/>
    </row>
    <row r="570635" spans="16:16" x14ac:dyDescent="0.3">
      <c r="P570635" s="83"/>
    </row>
    <row r="570636" spans="16:16" x14ac:dyDescent="0.3">
      <c r="P570636" s="83"/>
    </row>
    <row r="570637" spans="16:16" x14ac:dyDescent="0.3">
      <c r="P570637" s="83"/>
    </row>
    <row r="570638" spans="16:16" x14ac:dyDescent="0.3">
      <c r="P570638" s="83"/>
    </row>
    <row r="570639" spans="16:16" x14ac:dyDescent="0.3">
      <c r="P570639" s="83"/>
    </row>
    <row r="570640" spans="16:16" x14ac:dyDescent="0.3">
      <c r="P570640" s="83"/>
    </row>
    <row r="570641" spans="16:16" x14ac:dyDescent="0.3">
      <c r="P570641" s="83"/>
    </row>
    <row r="570642" spans="16:16" x14ac:dyDescent="0.3">
      <c r="P570642" s="83"/>
    </row>
    <row r="570643" spans="16:16" x14ac:dyDescent="0.3">
      <c r="P570643" s="83"/>
    </row>
    <row r="570644" spans="16:16" x14ac:dyDescent="0.3">
      <c r="P570644" s="83"/>
    </row>
    <row r="570645" spans="16:16" x14ac:dyDescent="0.3">
      <c r="P570645" s="83"/>
    </row>
    <row r="570646" spans="16:16" x14ac:dyDescent="0.3">
      <c r="P570646" s="83"/>
    </row>
    <row r="570647" spans="16:16" x14ac:dyDescent="0.3">
      <c r="P570647" s="83"/>
    </row>
    <row r="570648" spans="16:16" x14ac:dyDescent="0.3">
      <c r="P570648" s="83"/>
    </row>
    <row r="570649" spans="16:16" x14ac:dyDescent="0.3">
      <c r="P570649" s="83"/>
    </row>
    <row r="570650" spans="16:16" x14ac:dyDescent="0.3">
      <c r="P570650" s="83"/>
    </row>
    <row r="570651" spans="16:16" x14ac:dyDescent="0.3">
      <c r="P570651" s="83"/>
    </row>
    <row r="570652" spans="16:16" x14ac:dyDescent="0.3">
      <c r="P570652" s="83"/>
    </row>
    <row r="570653" spans="16:16" x14ac:dyDescent="0.3">
      <c r="P570653" s="83"/>
    </row>
    <row r="570654" spans="16:16" x14ac:dyDescent="0.3">
      <c r="P570654" s="83"/>
    </row>
    <row r="570655" spans="16:16" x14ac:dyDescent="0.3">
      <c r="P570655" s="83"/>
    </row>
    <row r="570656" spans="16:16" x14ac:dyDescent="0.3">
      <c r="P570656" s="83"/>
    </row>
    <row r="570657" spans="16:16" x14ac:dyDescent="0.3">
      <c r="P570657" s="83"/>
    </row>
    <row r="570658" spans="16:16" x14ac:dyDescent="0.3">
      <c r="P570658" s="83"/>
    </row>
    <row r="570659" spans="16:16" x14ac:dyDescent="0.3">
      <c r="P570659" s="83"/>
    </row>
    <row r="570660" spans="16:16" x14ac:dyDescent="0.3">
      <c r="P570660" s="83"/>
    </row>
    <row r="570661" spans="16:16" x14ac:dyDescent="0.3">
      <c r="P570661" s="83"/>
    </row>
    <row r="570662" spans="16:16" x14ac:dyDescent="0.3">
      <c r="P570662" s="83"/>
    </row>
    <row r="570663" spans="16:16" x14ac:dyDescent="0.3">
      <c r="P570663" s="83"/>
    </row>
    <row r="570664" spans="16:16" x14ac:dyDescent="0.3">
      <c r="P570664" s="83"/>
    </row>
    <row r="570665" spans="16:16" x14ac:dyDescent="0.3">
      <c r="P570665" s="83"/>
    </row>
    <row r="570666" spans="16:16" x14ac:dyDescent="0.3">
      <c r="P570666" s="83"/>
    </row>
    <row r="570667" spans="16:16" x14ac:dyDescent="0.3">
      <c r="P570667" s="83"/>
    </row>
    <row r="570668" spans="16:16" x14ac:dyDescent="0.3">
      <c r="P570668" s="83"/>
    </row>
    <row r="570669" spans="16:16" x14ac:dyDescent="0.3">
      <c r="P570669" s="83"/>
    </row>
    <row r="570670" spans="16:16" x14ac:dyDescent="0.3">
      <c r="P570670" s="83"/>
    </row>
    <row r="570671" spans="16:16" x14ac:dyDescent="0.3">
      <c r="P570671" s="83"/>
    </row>
    <row r="570672" spans="16:16" x14ac:dyDescent="0.3">
      <c r="P570672" s="83"/>
    </row>
    <row r="570673" spans="16:16" x14ac:dyDescent="0.3">
      <c r="P570673" s="83"/>
    </row>
    <row r="570674" spans="16:16" x14ac:dyDescent="0.3">
      <c r="P570674" s="83"/>
    </row>
    <row r="570675" spans="16:16" x14ac:dyDescent="0.3">
      <c r="P570675" s="83"/>
    </row>
    <row r="570676" spans="16:16" x14ac:dyDescent="0.3">
      <c r="P570676" s="83"/>
    </row>
    <row r="570677" spans="16:16" x14ac:dyDescent="0.3">
      <c r="P570677" s="83"/>
    </row>
    <row r="570678" spans="16:16" x14ac:dyDescent="0.3">
      <c r="P570678" s="83"/>
    </row>
    <row r="570679" spans="16:16" x14ac:dyDescent="0.3">
      <c r="P570679" s="83"/>
    </row>
    <row r="570680" spans="16:16" x14ac:dyDescent="0.3">
      <c r="P570680" s="83"/>
    </row>
    <row r="570681" spans="16:16" x14ac:dyDescent="0.3">
      <c r="P570681" s="83"/>
    </row>
    <row r="570682" spans="16:16" x14ac:dyDescent="0.3">
      <c r="P570682" s="83"/>
    </row>
    <row r="570683" spans="16:16" x14ac:dyDescent="0.3">
      <c r="P570683" s="83"/>
    </row>
    <row r="570684" spans="16:16" x14ac:dyDescent="0.3">
      <c r="P570684" s="83"/>
    </row>
    <row r="570685" spans="16:16" x14ac:dyDescent="0.3">
      <c r="P570685" s="83"/>
    </row>
    <row r="570686" spans="16:16" x14ac:dyDescent="0.3">
      <c r="P570686" s="83"/>
    </row>
    <row r="570687" spans="16:16" x14ac:dyDescent="0.3">
      <c r="P570687" s="83"/>
    </row>
    <row r="570688" spans="16:16" x14ac:dyDescent="0.3">
      <c r="P570688" s="83"/>
    </row>
    <row r="570689" spans="16:16" x14ac:dyDescent="0.3">
      <c r="P570689" s="83"/>
    </row>
    <row r="570690" spans="16:16" x14ac:dyDescent="0.3">
      <c r="P570690" s="83"/>
    </row>
    <row r="570691" spans="16:16" x14ac:dyDescent="0.3">
      <c r="P570691" s="83"/>
    </row>
    <row r="570692" spans="16:16" x14ac:dyDescent="0.3">
      <c r="P570692" s="83"/>
    </row>
    <row r="570693" spans="16:16" x14ac:dyDescent="0.3">
      <c r="P570693" s="83"/>
    </row>
    <row r="570694" spans="16:16" x14ac:dyDescent="0.3">
      <c r="P570694" s="83"/>
    </row>
    <row r="570695" spans="16:16" x14ac:dyDescent="0.3">
      <c r="P570695" s="83"/>
    </row>
    <row r="570696" spans="16:16" x14ac:dyDescent="0.3">
      <c r="P570696" s="83"/>
    </row>
    <row r="570697" spans="16:16" x14ac:dyDescent="0.3">
      <c r="P570697" s="83"/>
    </row>
    <row r="570698" spans="16:16" x14ac:dyDescent="0.3">
      <c r="P570698" s="83"/>
    </row>
    <row r="570699" spans="16:16" x14ac:dyDescent="0.3">
      <c r="P570699" s="83"/>
    </row>
    <row r="570700" spans="16:16" x14ac:dyDescent="0.3">
      <c r="P570700" s="83"/>
    </row>
    <row r="570701" spans="16:16" x14ac:dyDescent="0.3">
      <c r="P570701" s="83"/>
    </row>
    <row r="570702" spans="16:16" x14ac:dyDescent="0.3">
      <c r="P570702" s="83"/>
    </row>
    <row r="570703" spans="16:16" x14ac:dyDescent="0.3">
      <c r="P570703" s="83"/>
    </row>
    <row r="570704" spans="16:16" x14ac:dyDescent="0.3">
      <c r="P570704" s="83"/>
    </row>
    <row r="570705" spans="16:16" x14ac:dyDescent="0.3">
      <c r="P570705" s="83"/>
    </row>
    <row r="570706" spans="16:16" x14ac:dyDescent="0.3">
      <c r="P570706" s="83"/>
    </row>
    <row r="570707" spans="16:16" x14ac:dyDescent="0.3">
      <c r="P570707" s="83"/>
    </row>
    <row r="570708" spans="16:16" x14ac:dyDescent="0.3">
      <c r="P570708" s="83"/>
    </row>
    <row r="570709" spans="16:16" x14ac:dyDescent="0.3">
      <c r="P570709" s="83"/>
    </row>
    <row r="570710" spans="16:16" x14ac:dyDescent="0.3">
      <c r="P570710" s="83"/>
    </row>
    <row r="570711" spans="16:16" x14ac:dyDescent="0.3">
      <c r="P570711" s="83"/>
    </row>
    <row r="570712" spans="16:16" x14ac:dyDescent="0.3">
      <c r="P570712" s="83"/>
    </row>
    <row r="570713" spans="16:16" x14ac:dyDescent="0.3">
      <c r="P570713" s="83"/>
    </row>
    <row r="570714" spans="16:16" x14ac:dyDescent="0.3">
      <c r="P570714" s="83"/>
    </row>
    <row r="570715" spans="16:16" x14ac:dyDescent="0.3">
      <c r="P570715" s="83"/>
    </row>
    <row r="570716" spans="16:16" x14ac:dyDescent="0.3">
      <c r="P570716" s="83"/>
    </row>
    <row r="570717" spans="16:16" x14ac:dyDescent="0.3">
      <c r="P570717" s="83"/>
    </row>
    <row r="570718" spans="16:16" x14ac:dyDescent="0.3">
      <c r="P570718" s="83"/>
    </row>
    <row r="570719" spans="16:16" x14ac:dyDescent="0.3">
      <c r="P570719" s="83"/>
    </row>
    <row r="570720" spans="16:16" x14ac:dyDescent="0.3">
      <c r="P570720" s="83"/>
    </row>
    <row r="570721" spans="16:16" x14ac:dyDescent="0.3">
      <c r="P570721" s="83"/>
    </row>
    <row r="570722" spans="16:16" x14ac:dyDescent="0.3">
      <c r="P570722" s="83"/>
    </row>
    <row r="570723" spans="16:16" x14ac:dyDescent="0.3">
      <c r="P570723" s="83"/>
    </row>
    <row r="570724" spans="16:16" x14ac:dyDescent="0.3">
      <c r="P570724" s="83"/>
    </row>
    <row r="570725" spans="16:16" x14ac:dyDescent="0.3">
      <c r="P570725" s="83"/>
    </row>
    <row r="570726" spans="16:16" x14ac:dyDescent="0.3">
      <c r="P570726" s="83"/>
    </row>
    <row r="570727" spans="16:16" x14ac:dyDescent="0.3">
      <c r="P570727" s="83"/>
    </row>
    <row r="570728" spans="16:16" x14ac:dyDescent="0.3">
      <c r="P570728" s="83"/>
    </row>
    <row r="570729" spans="16:16" x14ac:dyDescent="0.3">
      <c r="P570729" s="83"/>
    </row>
    <row r="570730" spans="16:16" x14ac:dyDescent="0.3">
      <c r="P570730" s="83"/>
    </row>
    <row r="570731" spans="16:16" x14ac:dyDescent="0.3">
      <c r="P570731" s="83"/>
    </row>
    <row r="570732" spans="16:16" x14ac:dyDescent="0.3">
      <c r="P570732" s="83"/>
    </row>
    <row r="570733" spans="16:16" x14ac:dyDescent="0.3">
      <c r="P570733" s="83"/>
    </row>
    <row r="570734" spans="16:16" x14ac:dyDescent="0.3">
      <c r="P570734" s="83"/>
    </row>
    <row r="570735" spans="16:16" x14ac:dyDescent="0.3">
      <c r="P570735" s="83"/>
    </row>
    <row r="570736" spans="16:16" x14ac:dyDescent="0.3">
      <c r="P570736" s="83"/>
    </row>
    <row r="570737" spans="16:16" x14ac:dyDescent="0.3">
      <c r="P570737" s="83"/>
    </row>
    <row r="570738" spans="16:16" x14ac:dyDescent="0.3">
      <c r="P570738" s="83"/>
    </row>
    <row r="570739" spans="16:16" x14ac:dyDescent="0.3">
      <c r="P570739" s="83"/>
    </row>
    <row r="570740" spans="16:16" x14ac:dyDescent="0.3">
      <c r="P570740" s="83"/>
    </row>
    <row r="570741" spans="16:16" x14ac:dyDescent="0.3">
      <c r="P570741" s="83"/>
    </row>
    <row r="570742" spans="16:16" x14ac:dyDescent="0.3">
      <c r="P570742" s="83"/>
    </row>
    <row r="570743" spans="16:16" x14ac:dyDescent="0.3">
      <c r="P570743" s="83"/>
    </row>
    <row r="570744" spans="16:16" x14ac:dyDescent="0.3">
      <c r="P570744" s="83"/>
    </row>
    <row r="570745" spans="16:16" x14ac:dyDescent="0.3">
      <c r="P570745" s="83"/>
    </row>
    <row r="570746" spans="16:16" x14ac:dyDescent="0.3">
      <c r="P570746" s="83"/>
    </row>
    <row r="570747" spans="16:16" x14ac:dyDescent="0.3">
      <c r="P570747" s="83"/>
    </row>
    <row r="570748" spans="16:16" x14ac:dyDescent="0.3">
      <c r="P570748" s="83"/>
    </row>
    <row r="570749" spans="16:16" x14ac:dyDescent="0.3">
      <c r="P570749" s="83"/>
    </row>
    <row r="570750" spans="16:16" x14ac:dyDescent="0.3">
      <c r="P570750" s="83"/>
    </row>
    <row r="570751" spans="16:16" x14ac:dyDescent="0.3">
      <c r="P570751" s="83"/>
    </row>
    <row r="570752" spans="16:16" x14ac:dyDescent="0.3">
      <c r="P570752" s="83"/>
    </row>
    <row r="570753" spans="16:16" x14ac:dyDescent="0.3">
      <c r="P570753" s="83"/>
    </row>
    <row r="570754" spans="16:16" x14ac:dyDescent="0.3">
      <c r="P570754" s="83"/>
    </row>
    <row r="570755" spans="16:16" x14ac:dyDescent="0.3">
      <c r="P570755" s="83"/>
    </row>
    <row r="570756" spans="16:16" x14ac:dyDescent="0.3">
      <c r="P570756" s="83"/>
    </row>
    <row r="570757" spans="16:16" x14ac:dyDescent="0.3">
      <c r="P570757" s="83"/>
    </row>
    <row r="570758" spans="16:16" x14ac:dyDescent="0.3">
      <c r="P570758" s="83"/>
    </row>
    <row r="570759" spans="16:16" x14ac:dyDescent="0.3">
      <c r="P570759" s="83"/>
    </row>
    <row r="570760" spans="16:16" x14ac:dyDescent="0.3">
      <c r="P570760" s="83"/>
    </row>
    <row r="570761" spans="16:16" x14ac:dyDescent="0.3">
      <c r="P570761" s="83"/>
    </row>
    <row r="570762" spans="16:16" x14ac:dyDescent="0.3">
      <c r="P570762" s="83"/>
    </row>
    <row r="570763" spans="16:16" x14ac:dyDescent="0.3">
      <c r="P570763" s="83"/>
    </row>
    <row r="570764" spans="16:16" x14ac:dyDescent="0.3">
      <c r="P570764" s="83"/>
    </row>
    <row r="570765" spans="16:16" x14ac:dyDescent="0.3">
      <c r="P570765" s="83"/>
    </row>
    <row r="570766" spans="16:16" x14ac:dyDescent="0.3">
      <c r="P570766" s="83"/>
    </row>
    <row r="570767" spans="16:16" x14ac:dyDescent="0.3">
      <c r="P570767" s="83"/>
    </row>
    <row r="570768" spans="16:16" x14ac:dyDescent="0.3">
      <c r="P570768" s="83"/>
    </row>
    <row r="570769" spans="16:16" x14ac:dyDescent="0.3">
      <c r="P570769" s="83"/>
    </row>
    <row r="570770" spans="16:16" x14ac:dyDescent="0.3">
      <c r="P570770" s="83"/>
    </row>
    <row r="570771" spans="16:16" x14ac:dyDescent="0.3">
      <c r="P570771" s="83"/>
    </row>
    <row r="570772" spans="16:16" x14ac:dyDescent="0.3">
      <c r="P570772" s="83"/>
    </row>
    <row r="570773" spans="16:16" x14ac:dyDescent="0.3">
      <c r="P570773" s="83"/>
    </row>
    <row r="570774" spans="16:16" x14ac:dyDescent="0.3">
      <c r="P570774" s="83"/>
    </row>
    <row r="570775" spans="16:16" x14ac:dyDescent="0.3">
      <c r="P570775" s="83"/>
    </row>
    <row r="570776" spans="16:16" x14ac:dyDescent="0.3">
      <c r="P570776" s="83"/>
    </row>
    <row r="570777" spans="16:16" x14ac:dyDescent="0.3">
      <c r="P570777" s="83"/>
    </row>
    <row r="570778" spans="16:16" x14ac:dyDescent="0.3">
      <c r="P570778" s="83"/>
    </row>
    <row r="570779" spans="16:16" x14ac:dyDescent="0.3">
      <c r="P570779" s="83"/>
    </row>
    <row r="570780" spans="16:16" x14ac:dyDescent="0.3">
      <c r="P570780" s="83"/>
    </row>
    <row r="570781" spans="16:16" x14ac:dyDescent="0.3">
      <c r="P570781" s="83"/>
    </row>
    <row r="570782" spans="16:16" x14ac:dyDescent="0.3">
      <c r="P570782" s="83"/>
    </row>
    <row r="570783" spans="16:16" x14ac:dyDescent="0.3">
      <c r="P570783" s="83"/>
    </row>
    <row r="570784" spans="16:16" x14ac:dyDescent="0.3">
      <c r="P570784" s="83"/>
    </row>
    <row r="570785" spans="16:16" x14ac:dyDescent="0.3">
      <c r="P570785" s="83"/>
    </row>
    <row r="570786" spans="16:16" x14ac:dyDescent="0.3">
      <c r="P570786" s="83"/>
    </row>
    <row r="570787" spans="16:16" x14ac:dyDescent="0.3">
      <c r="P570787" s="83"/>
    </row>
    <row r="570788" spans="16:16" x14ac:dyDescent="0.3">
      <c r="P570788" s="83"/>
    </row>
    <row r="570789" spans="16:16" x14ac:dyDescent="0.3">
      <c r="P570789" s="83"/>
    </row>
    <row r="570790" spans="16:16" x14ac:dyDescent="0.3">
      <c r="P570790" s="83"/>
    </row>
    <row r="570791" spans="16:16" x14ac:dyDescent="0.3">
      <c r="P570791" s="83"/>
    </row>
    <row r="570792" spans="16:16" x14ac:dyDescent="0.3">
      <c r="P570792" s="83"/>
    </row>
    <row r="570793" spans="16:16" x14ac:dyDescent="0.3">
      <c r="P570793" s="83"/>
    </row>
    <row r="570794" spans="16:16" x14ac:dyDescent="0.3">
      <c r="P570794" s="83"/>
    </row>
    <row r="570795" spans="16:16" x14ac:dyDescent="0.3">
      <c r="P570795" s="83"/>
    </row>
    <row r="570796" spans="16:16" x14ac:dyDescent="0.3">
      <c r="P570796" s="83"/>
    </row>
    <row r="570797" spans="16:16" x14ac:dyDescent="0.3">
      <c r="P570797" s="83"/>
    </row>
    <row r="570798" spans="16:16" x14ac:dyDescent="0.3">
      <c r="P570798" s="83"/>
    </row>
    <row r="570799" spans="16:16" x14ac:dyDescent="0.3">
      <c r="P570799" s="83"/>
    </row>
    <row r="570800" spans="16:16" x14ac:dyDescent="0.3">
      <c r="P570800" s="83"/>
    </row>
    <row r="570801" spans="16:16" x14ac:dyDescent="0.3">
      <c r="P570801" s="83"/>
    </row>
    <row r="570802" spans="16:16" x14ac:dyDescent="0.3">
      <c r="P570802" s="83"/>
    </row>
    <row r="570803" spans="16:16" x14ac:dyDescent="0.3">
      <c r="P570803" s="83"/>
    </row>
    <row r="570804" spans="16:16" x14ac:dyDescent="0.3">
      <c r="P570804" s="83"/>
    </row>
    <row r="570805" spans="16:16" x14ac:dyDescent="0.3">
      <c r="P570805" s="83"/>
    </row>
    <row r="570806" spans="16:16" x14ac:dyDescent="0.3">
      <c r="P570806" s="83"/>
    </row>
    <row r="570807" spans="16:16" x14ac:dyDescent="0.3">
      <c r="P570807" s="83"/>
    </row>
    <row r="570808" spans="16:16" x14ac:dyDescent="0.3">
      <c r="P570808" s="83"/>
    </row>
    <row r="570809" spans="16:16" x14ac:dyDescent="0.3">
      <c r="P570809" s="83"/>
    </row>
    <row r="570810" spans="16:16" x14ac:dyDescent="0.3">
      <c r="P570810" s="83"/>
    </row>
    <row r="570811" spans="16:16" x14ac:dyDescent="0.3">
      <c r="P570811" s="83"/>
    </row>
    <row r="570812" spans="16:16" x14ac:dyDescent="0.3">
      <c r="P570812" s="83"/>
    </row>
    <row r="570813" spans="16:16" x14ac:dyDescent="0.3">
      <c r="P570813" s="83"/>
    </row>
    <row r="570814" spans="16:16" x14ac:dyDescent="0.3">
      <c r="P570814" s="83"/>
    </row>
    <row r="570815" spans="16:16" x14ac:dyDescent="0.3">
      <c r="P570815" s="83"/>
    </row>
    <row r="570816" spans="16:16" x14ac:dyDescent="0.3">
      <c r="P570816" s="83"/>
    </row>
    <row r="570817" spans="16:16" x14ac:dyDescent="0.3">
      <c r="P570817" s="83"/>
    </row>
    <row r="570818" spans="16:16" x14ac:dyDescent="0.3">
      <c r="P570818" s="83"/>
    </row>
    <row r="570819" spans="16:16" x14ac:dyDescent="0.3">
      <c r="P570819" s="83"/>
    </row>
    <row r="570820" spans="16:16" x14ac:dyDescent="0.3">
      <c r="P570820" s="83"/>
    </row>
    <row r="570821" spans="16:16" x14ac:dyDescent="0.3">
      <c r="P570821" s="83"/>
    </row>
    <row r="570822" spans="16:16" x14ac:dyDescent="0.3">
      <c r="P570822" s="83"/>
    </row>
    <row r="570823" spans="16:16" x14ac:dyDescent="0.3">
      <c r="P570823" s="83"/>
    </row>
    <row r="570824" spans="16:16" x14ac:dyDescent="0.3">
      <c r="P570824" s="83"/>
    </row>
    <row r="570825" spans="16:16" x14ac:dyDescent="0.3">
      <c r="P570825" s="83"/>
    </row>
    <row r="570826" spans="16:16" x14ac:dyDescent="0.3">
      <c r="P570826" s="83"/>
    </row>
    <row r="570827" spans="16:16" x14ac:dyDescent="0.3">
      <c r="P570827" s="83"/>
    </row>
    <row r="570828" spans="16:16" x14ac:dyDescent="0.3">
      <c r="P570828" s="83"/>
    </row>
    <row r="570829" spans="16:16" x14ac:dyDescent="0.3">
      <c r="P570829" s="83"/>
    </row>
    <row r="570830" spans="16:16" x14ac:dyDescent="0.3">
      <c r="P570830" s="83"/>
    </row>
    <row r="570831" spans="16:16" x14ac:dyDescent="0.3">
      <c r="P570831" s="83"/>
    </row>
    <row r="570832" spans="16:16" x14ac:dyDescent="0.3">
      <c r="P570832" s="83"/>
    </row>
    <row r="570833" spans="16:16" x14ac:dyDescent="0.3">
      <c r="P570833" s="83"/>
    </row>
    <row r="570834" spans="16:16" x14ac:dyDescent="0.3">
      <c r="P570834" s="83"/>
    </row>
    <row r="570835" spans="16:16" x14ac:dyDescent="0.3">
      <c r="P570835" s="83"/>
    </row>
    <row r="570836" spans="16:16" x14ac:dyDescent="0.3">
      <c r="P570836" s="83"/>
    </row>
    <row r="570837" spans="16:16" x14ac:dyDescent="0.3">
      <c r="P570837" s="83"/>
    </row>
    <row r="570838" spans="16:16" x14ac:dyDescent="0.3">
      <c r="P570838" s="83"/>
    </row>
    <row r="570839" spans="16:16" x14ac:dyDescent="0.3">
      <c r="P570839" s="83"/>
    </row>
    <row r="570840" spans="16:16" x14ac:dyDescent="0.3">
      <c r="P570840" s="83"/>
    </row>
    <row r="570841" spans="16:16" x14ac:dyDescent="0.3">
      <c r="P570841" s="83"/>
    </row>
    <row r="570842" spans="16:16" x14ac:dyDescent="0.3">
      <c r="P570842" s="83"/>
    </row>
    <row r="570843" spans="16:16" x14ac:dyDescent="0.3">
      <c r="P570843" s="83"/>
    </row>
    <row r="570844" spans="16:16" x14ac:dyDescent="0.3">
      <c r="P570844" s="83"/>
    </row>
    <row r="570845" spans="16:16" x14ac:dyDescent="0.3">
      <c r="P570845" s="83"/>
    </row>
    <row r="570846" spans="16:16" x14ac:dyDescent="0.3">
      <c r="P570846" s="83"/>
    </row>
    <row r="570847" spans="16:16" x14ac:dyDescent="0.3">
      <c r="P570847" s="83"/>
    </row>
    <row r="570848" spans="16:16" x14ac:dyDescent="0.3">
      <c r="P570848" s="83"/>
    </row>
    <row r="570849" spans="16:16" x14ac:dyDescent="0.3">
      <c r="P570849" s="83"/>
    </row>
    <row r="570850" spans="16:16" x14ac:dyDescent="0.3">
      <c r="P570850" s="83"/>
    </row>
    <row r="570851" spans="16:16" x14ac:dyDescent="0.3">
      <c r="P570851" s="83"/>
    </row>
    <row r="570852" spans="16:16" x14ac:dyDescent="0.3">
      <c r="P570852" s="83"/>
    </row>
    <row r="570853" spans="16:16" x14ac:dyDescent="0.3">
      <c r="P570853" s="83"/>
    </row>
    <row r="570854" spans="16:16" x14ac:dyDescent="0.3">
      <c r="P570854" s="83"/>
    </row>
    <row r="570855" spans="16:16" x14ac:dyDescent="0.3">
      <c r="P570855" s="83"/>
    </row>
    <row r="570856" spans="16:16" x14ac:dyDescent="0.3">
      <c r="P570856" s="83"/>
    </row>
    <row r="570857" spans="16:16" x14ac:dyDescent="0.3">
      <c r="P570857" s="83"/>
    </row>
    <row r="570858" spans="16:16" x14ac:dyDescent="0.3">
      <c r="P570858" s="83"/>
    </row>
    <row r="570859" spans="16:16" x14ac:dyDescent="0.3">
      <c r="P570859" s="83"/>
    </row>
    <row r="570860" spans="16:16" x14ac:dyDescent="0.3">
      <c r="P570860" s="83"/>
    </row>
    <row r="570861" spans="16:16" x14ac:dyDescent="0.3">
      <c r="P570861" s="83"/>
    </row>
    <row r="570862" spans="16:16" x14ac:dyDescent="0.3">
      <c r="P570862" s="83"/>
    </row>
    <row r="570863" spans="16:16" x14ac:dyDescent="0.3">
      <c r="P570863" s="83"/>
    </row>
    <row r="570864" spans="16:16" x14ac:dyDescent="0.3">
      <c r="P570864" s="83"/>
    </row>
    <row r="570865" spans="16:16" x14ac:dyDescent="0.3">
      <c r="P570865" s="83"/>
    </row>
    <row r="570866" spans="16:16" x14ac:dyDescent="0.3">
      <c r="P570866" s="83"/>
    </row>
    <row r="570867" spans="16:16" x14ac:dyDescent="0.3">
      <c r="P570867" s="83"/>
    </row>
    <row r="570868" spans="16:16" x14ac:dyDescent="0.3">
      <c r="P570868" s="83"/>
    </row>
    <row r="570869" spans="16:16" x14ac:dyDescent="0.3">
      <c r="P570869" s="83"/>
    </row>
    <row r="570870" spans="16:16" x14ac:dyDescent="0.3">
      <c r="P570870" s="83"/>
    </row>
    <row r="570871" spans="16:16" x14ac:dyDescent="0.3">
      <c r="P570871" s="83"/>
    </row>
    <row r="570872" spans="16:16" x14ac:dyDescent="0.3">
      <c r="P570872" s="83"/>
    </row>
    <row r="570873" spans="16:16" x14ac:dyDescent="0.3">
      <c r="P570873" s="83"/>
    </row>
    <row r="570874" spans="16:16" x14ac:dyDescent="0.3">
      <c r="P570874" s="83"/>
    </row>
    <row r="570875" spans="16:16" x14ac:dyDescent="0.3">
      <c r="P570875" s="83"/>
    </row>
    <row r="570876" spans="16:16" x14ac:dyDescent="0.3">
      <c r="P570876" s="83"/>
    </row>
    <row r="570877" spans="16:16" x14ac:dyDescent="0.3">
      <c r="P570877" s="83"/>
    </row>
    <row r="570878" spans="16:16" x14ac:dyDescent="0.3">
      <c r="P570878" s="83"/>
    </row>
    <row r="570879" spans="16:16" x14ac:dyDescent="0.3">
      <c r="P570879" s="83"/>
    </row>
    <row r="570880" spans="16:16" x14ac:dyDescent="0.3">
      <c r="P570880" s="83"/>
    </row>
    <row r="570881" spans="16:16" x14ac:dyDescent="0.3">
      <c r="P570881" s="83"/>
    </row>
    <row r="570882" spans="16:16" x14ac:dyDescent="0.3">
      <c r="P570882" s="83"/>
    </row>
    <row r="570883" spans="16:16" x14ac:dyDescent="0.3">
      <c r="P570883" s="83"/>
    </row>
    <row r="570884" spans="16:16" x14ac:dyDescent="0.3">
      <c r="P570884" s="83"/>
    </row>
    <row r="570885" spans="16:16" x14ac:dyDescent="0.3">
      <c r="P570885" s="83"/>
    </row>
    <row r="570886" spans="16:16" x14ac:dyDescent="0.3">
      <c r="P570886" s="83"/>
    </row>
    <row r="570887" spans="16:16" x14ac:dyDescent="0.3">
      <c r="P570887" s="83"/>
    </row>
    <row r="570888" spans="16:16" x14ac:dyDescent="0.3">
      <c r="P570888" s="83"/>
    </row>
    <row r="570889" spans="16:16" x14ac:dyDescent="0.3">
      <c r="P570889" s="83"/>
    </row>
    <row r="570890" spans="16:16" x14ac:dyDescent="0.3">
      <c r="P570890" s="83"/>
    </row>
    <row r="570891" spans="16:16" x14ac:dyDescent="0.3">
      <c r="P570891" s="83"/>
    </row>
    <row r="570892" spans="16:16" x14ac:dyDescent="0.3">
      <c r="P570892" s="83"/>
    </row>
    <row r="570893" spans="16:16" x14ac:dyDescent="0.3">
      <c r="P570893" s="83"/>
    </row>
    <row r="570894" spans="16:16" x14ac:dyDescent="0.3">
      <c r="P570894" s="83"/>
    </row>
    <row r="570895" spans="16:16" x14ac:dyDescent="0.3">
      <c r="P570895" s="83"/>
    </row>
    <row r="570896" spans="16:16" x14ac:dyDescent="0.3">
      <c r="P570896" s="83"/>
    </row>
    <row r="570897" spans="16:16" x14ac:dyDescent="0.3">
      <c r="P570897" s="83"/>
    </row>
    <row r="570898" spans="16:16" x14ac:dyDescent="0.3">
      <c r="P570898" s="83"/>
    </row>
    <row r="570899" spans="16:16" x14ac:dyDescent="0.3">
      <c r="P570899" s="83"/>
    </row>
    <row r="570900" spans="16:16" x14ac:dyDescent="0.3">
      <c r="P570900" s="83"/>
    </row>
    <row r="570901" spans="16:16" x14ac:dyDescent="0.3">
      <c r="P570901" s="83"/>
    </row>
    <row r="570902" spans="16:16" x14ac:dyDescent="0.3">
      <c r="P570902" s="83"/>
    </row>
    <row r="570903" spans="16:16" x14ac:dyDescent="0.3">
      <c r="P570903" s="83"/>
    </row>
    <row r="570904" spans="16:16" x14ac:dyDescent="0.3">
      <c r="P570904" s="83"/>
    </row>
    <row r="570905" spans="16:16" x14ac:dyDescent="0.3">
      <c r="P570905" s="83"/>
    </row>
    <row r="570906" spans="16:16" x14ac:dyDescent="0.3">
      <c r="P570906" s="83"/>
    </row>
    <row r="570907" spans="16:16" x14ac:dyDescent="0.3">
      <c r="P570907" s="83"/>
    </row>
    <row r="570908" spans="16:16" x14ac:dyDescent="0.3">
      <c r="P570908" s="83"/>
    </row>
    <row r="570909" spans="16:16" x14ac:dyDescent="0.3">
      <c r="P570909" s="83"/>
    </row>
    <row r="570910" spans="16:16" x14ac:dyDescent="0.3">
      <c r="P570910" s="83"/>
    </row>
    <row r="570911" spans="16:16" x14ac:dyDescent="0.3">
      <c r="P570911" s="83"/>
    </row>
    <row r="570912" spans="16:16" x14ac:dyDescent="0.3">
      <c r="P570912" s="83"/>
    </row>
    <row r="570913" spans="16:16" x14ac:dyDescent="0.3">
      <c r="P570913" s="83"/>
    </row>
    <row r="570914" spans="16:16" x14ac:dyDescent="0.3">
      <c r="P570914" s="83"/>
    </row>
    <row r="570915" spans="16:16" x14ac:dyDescent="0.3">
      <c r="P570915" s="83"/>
    </row>
    <row r="570916" spans="16:16" x14ac:dyDescent="0.3">
      <c r="P570916" s="83"/>
    </row>
    <row r="570917" spans="16:16" x14ac:dyDescent="0.3">
      <c r="P570917" s="83"/>
    </row>
    <row r="570918" spans="16:16" x14ac:dyDescent="0.3">
      <c r="P570918" s="83"/>
    </row>
    <row r="570919" spans="16:16" x14ac:dyDescent="0.3">
      <c r="P570919" s="83"/>
    </row>
    <row r="570920" spans="16:16" x14ac:dyDescent="0.3">
      <c r="P570920" s="83"/>
    </row>
    <row r="570921" spans="16:16" x14ac:dyDescent="0.3">
      <c r="P570921" s="83"/>
    </row>
    <row r="570922" spans="16:16" x14ac:dyDescent="0.3">
      <c r="P570922" s="83"/>
    </row>
    <row r="570923" spans="16:16" x14ac:dyDescent="0.3">
      <c r="P570923" s="83"/>
    </row>
    <row r="570924" spans="16:16" x14ac:dyDescent="0.3">
      <c r="P570924" s="83"/>
    </row>
    <row r="570925" spans="16:16" x14ac:dyDescent="0.3">
      <c r="P570925" s="83"/>
    </row>
    <row r="570926" spans="16:16" x14ac:dyDescent="0.3">
      <c r="P570926" s="83"/>
    </row>
    <row r="570927" spans="16:16" x14ac:dyDescent="0.3">
      <c r="P570927" s="83"/>
    </row>
    <row r="570928" spans="16:16" x14ac:dyDescent="0.3">
      <c r="P570928" s="83"/>
    </row>
    <row r="570929" spans="16:16" x14ac:dyDescent="0.3">
      <c r="P570929" s="83"/>
    </row>
    <row r="570930" spans="16:16" x14ac:dyDescent="0.3">
      <c r="P570930" s="83"/>
    </row>
    <row r="570931" spans="16:16" x14ac:dyDescent="0.3">
      <c r="P570931" s="83"/>
    </row>
    <row r="570932" spans="16:16" x14ac:dyDescent="0.3">
      <c r="P570932" s="83"/>
    </row>
    <row r="570933" spans="16:16" x14ac:dyDescent="0.3">
      <c r="P570933" s="83"/>
    </row>
    <row r="570934" spans="16:16" x14ac:dyDescent="0.3">
      <c r="P570934" s="83"/>
    </row>
    <row r="570935" spans="16:16" x14ac:dyDescent="0.3">
      <c r="P570935" s="83"/>
    </row>
    <row r="570936" spans="16:16" x14ac:dyDescent="0.3">
      <c r="P570936" s="83"/>
    </row>
    <row r="570937" spans="16:16" x14ac:dyDescent="0.3">
      <c r="P570937" s="83"/>
    </row>
    <row r="570938" spans="16:16" x14ac:dyDescent="0.3">
      <c r="P570938" s="83"/>
    </row>
    <row r="570939" spans="16:16" x14ac:dyDescent="0.3">
      <c r="P570939" s="83"/>
    </row>
    <row r="570940" spans="16:16" x14ac:dyDescent="0.3">
      <c r="P570940" s="83"/>
    </row>
    <row r="570941" spans="16:16" x14ac:dyDescent="0.3">
      <c r="P570941" s="83"/>
    </row>
    <row r="570942" spans="16:16" x14ac:dyDescent="0.3">
      <c r="P570942" s="83"/>
    </row>
    <row r="570943" spans="16:16" x14ac:dyDescent="0.3">
      <c r="P570943" s="83"/>
    </row>
    <row r="570944" spans="16:16" x14ac:dyDescent="0.3">
      <c r="P570944" s="83"/>
    </row>
    <row r="570945" spans="16:16" x14ac:dyDescent="0.3">
      <c r="P570945" s="83"/>
    </row>
    <row r="570946" spans="16:16" x14ac:dyDescent="0.3">
      <c r="P570946" s="83"/>
    </row>
    <row r="570947" spans="16:16" x14ac:dyDescent="0.3">
      <c r="P570947" s="83"/>
    </row>
    <row r="570948" spans="16:16" x14ac:dyDescent="0.3">
      <c r="P570948" s="83"/>
    </row>
    <row r="570949" spans="16:16" x14ac:dyDescent="0.3">
      <c r="P570949" s="83"/>
    </row>
    <row r="570950" spans="16:16" x14ac:dyDescent="0.3">
      <c r="P570950" s="83"/>
    </row>
    <row r="570951" spans="16:16" x14ac:dyDescent="0.3">
      <c r="P570951" s="83"/>
    </row>
    <row r="570952" spans="16:16" x14ac:dyDescent="0.3">
      <c r="P570952" s="83"/>
    </row>
    <row r="570953" spans="16:16" x14ac:dyDescent="0.3">
      <c r="P570953" s="83"/>
    </row>
    <row r="570954" spans="16:16" x14ac:dyDescent="0.3">
      <c r="P570954" s="83"/>
    </row>
    <row r="570955" spans="16:16" x14ac:dyDescent="0.3">
      <c r="P570955" s="83"/>
    </row>
    <row r="570956" spans="16:16" x14ac:dyDescent="0.3">
      <c r="P570956" s="83"/>
    </row>
    <row r="570957" spans="16:16" x14ac:dyDescent="0.3">
      <c r="P570957" s="83"/>
    </row>
    <row r="570958" spans="16:16" x14ac:dyDescent="0.3">
      <c r="P570958" s="83"/>
    </row>
    <row r="570959" spans="16:16" x14ac:dyDescent="0.3">
      <c r="P570959" s="83"/>
    </row>
    <row r="570960" spans="16:16" x14ac:dyDescent="0.3">
      <c r="P570960" s="83"/>
    </row>
    <row r="570961" spans="16:16" x14ac:dyDescent="0.3">
      <c r="P570961" s="83"/>
    </row>
    <row r="570962" spans="16:16" x14ac:dyDescent="0.3">
      <c r="P570962" s="83"/>
    </row>
    <row r="570963" spans="16:16" x14ac:dyDescent="0.3">
      <c r="P570963" s="83"/>
    </row>
    <row r="570964" spans="16:16" x14ac:dyDescent="0.3">
      <c r="P570964" s="83"/>
    </row>
    <row r="570965" spans="16:16" x14ac:dyDescent="0.3">
      <c r="P570965" s="83"/>
    </row>
    <row r="570966" spans="16:16" x14ac:dyDescent="0.3">
      <c r="P570966" s="83"/>
    </row>
    <row r="570967" spans="16:16" x14ac:dyDescent="0.3">
      <c r="P570967" s="83"/>
    </row>
    <row r="570968" spans="16:16" x14ac:dyDescent="0.3">
      <c r="P570968" s="83"/>
    </row>
    <row r="570969" spans="16:16" x14ac:dyDescent="0.3">
      <c r="P570969" s="83"/>
    </row>
    <row r="570970" spans="16:16" x14ac:dyDescent="0.3">
      <c r="P570970" s="83"/>
    </row>
    <row r="570971" spans="16:16" x14ac:dyDescent="0.3">
      <c r="P570971" s="83"/>
    </row>
    <row r="570972" spans="16:16" x14ac:dyDescent="0.3">
      <c r="P570972" s="83"/>
    </row>
    <row r="570973" spans="16:16" x14ac:dyDescent="0.3">
      <c r="P570973" s="83"/>
    </row>
    <row r="570974" spans="16:16" x14ac:dyDescent="0.3">
      <c r="P570974" s="83"/>
    </row>
    <row r="570975" spans="16:16" x14ac:dyDescent="0.3">
      <c r="P570975" s="83"/>
    </row>
    <row r="570976" spans="16:16" x14ac:dyDescent="0.3">
      <c r="P570976" s="83"/>
    </row>
    <row r="570977" spans="16:16" x14ac:dyDescent="0.3">
      <c r="P570977" s="83"/>
    </row>
    <row r="570978" spans="16:16" x14ac:dyDescent="0.3">
      <c r="P570978" s="83"/>
    </row>
    <row r="570979" spans="16:16" x14ac:dyDescent="0.3">
      <c r="P570979" s="83"/>
    </row>
    <row r="570980" spans="16:16" x14ac:dyDescent="0.3">
      <c r="P570980" s="83"/>
    </row>
    <row r="570981" spans="16:16" x14ac:dyDescent="0.3">
      <c r="P570981" s="83"/>
    </row>
    <row r="570982" spans="16:16" x14ac:dyDescent="0.3">
      <c r="P570982" s="83"/>
    </row>
    <row r="570983" spans="16:16" x14ac:dyDescent="0.3">
      <c r="P570983" s="83"/>
    </row>
    <row r="570984" spans="16:16" x14ac:dyDescent="0.3">
      <c r="P570984" s="83"/>
    </row>
    <row r="570985" spans="16:16" x14ac:dyDescent="0.3">
      <c r="P570985" s="83"/>
    </row>
    <row r="570986" spans="16:16" x14ac:dyDescent="0.3">
      <c r="P570986" s="83"/>
    </row>
    <row r="570987" spans="16:16" x14ac:dyDescent="0.3">
      <c r="P570987" s="83"/>
    </row>
    <row r="570988" spans="16:16" x14ac:dyDescent="0.3">
      <c r="P570988" s="83"/>
    </row>
    <row r="570989" spans="16:16" x14ac:dyDescent="0.3">
      <c r="P570989" s="83"/>
    </row>
    <row r="570990" spans="16:16" x14ac:dyDescent="0.3">
      <c r="P570990" s="83"/>
    </row>
    <row r="570991" spans="16:16" x14ac:dyDescent="0.3">
      <c r="P570991" s="83"/>
    </row>
    <row r="570992" spans="16:16" x14ac:dyDescent="0.3">
      <c r="P570992" s="83"/>
    </row>
    <row r="570993" spans="16:16" x14ac:dyDescent="0.3">
      <c r="P570993" s="83"/>
    </row>
    <row r="570994" spans="16:16" x14ac:dyDescent="0.3">
      <c r="P570994" s="83"/>
    </row>
    <row r="570995" spans="16:16" x14ac:dyDescent="0.3">
      <c r="P570995" s="83"/>
    </row>
    <row r="570996" spans="16:16" x14ac:dyDescent="0.3">
      <c r="P570996" s="83"/>
    </row>
    <row r="570997" spans="16:16" x14ac:dyDescent="0.3">
      <c r="P570997" s="83"/>
    </row>
    <row r="570998" spans="16:16" x14ac:dyDescent="0.3">
      <c r="P570998" s="83"/>
    </row>
    <row r="570999" spans="16:16" x14ac:dyDescent="0.3">
      <c r="P570999" s="83"/>
    </row>
    <row r="571000" spans="16:16" x14ac:dyDescent="0.3">
      <c r="P571000" s="83"/>
    </row>
    <row r="571001" spans="16:16" x14ac:dyDescent="0.3">
      <c r="P571001" s="83"/>
    </row>
    <row r="571002" spans="16:16" x14ac:dyDescent="0.3">
      <c r="P571002" s="83"/>
    </row>
    <row r="571003" spans="16:16" x14ac:dyDescent="0.3">
      <c r="P571003" s="83"/>
    </row>
    <row r="571004" spans="16:16" x14ac:dyDescent="0.3">
      <c r="P571004" s="83"/>
    </row>
    <row r="571005" spans="16:16" x14ac:dyDescent="0.3">
      <c r="P571005" s="83"/>
    </row>
    <row r="571006" spans="16:16" x14ac:dyDescent="0.3">
      <c r="P571006" s="83"/>
    </row>
    <row r="571007" spans="16:16" x14ac:dyDescent="0.3">
      <c r="P571007" s="83"/>
    </row>
    <row r="571008" spans="16:16" x14ac:dyDescent="0.3">
      <c r="P571008" s="83"/>
    </row>
    <row r="571009" spans="16:16" x14ac:dyDescent="0.3">
      <c r="P571009" s="83"/>
    </row>
    <row r="571010" spans="16:16" x14ac:dyDescent="0.3">
      <c r="P571010" s="83"/>
    </row>
    <row r="571011" spans="16:16" x14ac:dyDescent="0.3">
      <c r="P571011" s="83"/>
    </row>
    <row r="571012" spans="16:16" x14ac:dyDescent="0.3">
      <c r="P571012" s="83"/>
    </row>
    <row r="571013" spans="16:16" x14ac:dyDescent="0.3">
      <c r="P571013" s="83"/>
    </row>
    <row r="571014" spans="16:16" x14ac:dyDescent="0.3">
      <c r="P571014" s="83"/>
    </row>
    <row r="571015" spans="16:16" x14ac:dyDescent="0.3">
      <c r="P571015" s="83"/>
    </row>
    <row r="571016" spans="16:16" x14ac:dyDescent="0.3">
      <c r="P571016" s="83"/>
    </row>
    <row r="571017" spans="16:16" x14ac:dyDescent="0.3">
      <c r="P571017" s="83"/>
    </row>
    <row r="571018" spans="16:16" x14ac:dyDescent="0.3">
      <c r="P571018" s="83"/>
    </row>
    <row r="571019" spans="16:16" x14ac:dyDescent="0.3">
      <c r="P571019" s="83"/>
    </row>
    <row r="571020" spans="16:16" x14ac:dyDescent="0.3">
      <c r="P571020" s="83"/>
    </row>
    <row r="571021" spans="16:16" x14ac:dyDescent="0.3">
      <c r="P571021" s="83"/>
    </row>
    <row r="571022" spans="16:16" x14ac:dyDescent="0.3">
      <c r="P571022" s="83"/>
    </row>
    <row r="571023" spans="16:16" x14ac:dyDescent="0.3">
      <c r="P571023" s="83"/>
    </row>
    <row r="571024" spans="16:16" x14ac:dyDescent="0.3">
      <c r="P571024" s="83"/>
    </row>
    <row r="571025" spans="16:16" x14ac:dyDescent="0.3">
      <c r="P571025" s="83"/>
    </row>
    <row r="571026" spans="16:16" x14ac:dyDescent="0.3">
      <c r="P571026" s="83"/>
    </row>
    <row r="571027" spans="16:16" x14ac:dyDescent="0.3">
      <c r="P571027" s="83"/>
    </row>
    <row r="571028" spans="16:16" x14ac:dyDescent="0.3">
      <c r="P571028" s="83"/>
    </row>
    <row r="571029" spans="16:16" x14ac:dyDescent="0.3">
      <c r="P571029" s="83"/>
    </row>
    <row r="571030" spans="16:16" x14ac:dyDescent="0.3">
      <c r="P571030" s="83"/>
    </row>
    <row r="571031" spans="16:16" x14ac:dyDescent="0.3">
      <c r="P571031" s="83"/>
    </row>
    <row r="571032" spans="16:16" x14ac:dyDescent="0.3">
      <c r="P571032" s="83"/>
    </row>
    <row r="571033" spans="16:16" x14ac:dyDescent="0.3">
      <c r="P571033" s="83"/>
    </row>
    <row r="571034" spans="16:16" x14ac:dyDescent="0.3">
      <c r="P571034" s="83"/>
    </row>
    <row r="571035" spans="16:16" x14ac:dyDescent="0.3">
      <c r="P571035" s="83"/>
    </row>
    <row r="571036" spans="16:16" x14ac:dyDescent="0.3">
      <c r="P571036" s="83"/>
    </row>
    <row r="571037" spans="16:16" x14ac:dyDescent="0.3">
      <c r="P571037" s="83"/>
    </row>
    <row r="571038" spans="16:16" x14ac:dyDescent="0.3">
      <c r="P571038" s="83"/>
    </row>
    <row r="571039" spans="16:16" x14ac:dyDescent="0.3">
      <c r="P571039" s="83"/>
    </row>
    <row r="571040" spans="16:16" x14ac:dyDescent="0.3">
      <c r="P571040" s="83"/>
    </row>
    <row r="571041" spans="16:16" x14ac:dyDescent="0.3">
      <c r="P571041" s="83"/>
    </row>
    <row r="571042" spans="16:16" x14ac:dyDescent="0.3">
      <c r="P571042" s="83"/>
    </row>
    <row r="571043" spans="16:16" x14ac:dyDescent="0.3">
      <c r="P571043" s="83"/>
    </row>
    <row r="571044" spans="16:16" x14ac:dyDescent="0.3">
      <c r="P571044" s="83"/>
    </row>
    <row r="571045" spans="16:16" x14ac:dyDescent="0.3">
      <c r="P571045" s="83"/>
    </row>
    <row r="571046" spans="16:16" x14ac:dyDescent="0.3">
      <c r="P571046" s="83"/>
    </row>
    <row r="571047" spans="16:16" x14ac:dyDescent="0.3">
      <c r="P571047" s="83"/>
    </row>
    <row r="571048" spans="16:16" x14ac:dyDescent="0.3">
      <c r="P571048" s="83"/>
    </row>
    <row r="571049" spans="16:16" x14ac:dyDescent="0.3">
      <c r="P571049" s="83"/>
    </row>
    <row r="571050" spans="16:16" x14ac:dyDescent="0.3">
      <c r="P571050" s="83"/>
    </row>
    <row r="571051" spans="16:16" x14ac:dyDescent="0.3">
      <c r="P571051" s="83"/>
    </row>
    <row r="571052" spans="16:16" x14ac:dyDescent="0.3">
      <c r="P571052" s="83"/>
    </row>
    <row r="571053" spans="16:16" x14ac:dyDescent="0.3">
      <c r="P571053" s="83"/>
    </row>
    <row r="571054" spans="16:16" x14ac:dyDescent="0.3">
      <c r="P571054" s="83"/>
    </row>
    <row r="571055" spans="16:16" x14ac:dyDescent="0.3">
      <c r="P571055" s="83"/>
    </row>
    <row r="571056" spans="16:16" x14ac:dyDescent="0.3">
      <c r="P571056" s="83"/>
    </row>
    <row r="571057" spans="16:16" x14ac:dyDescent="0.3">
      <c r="P571057" s="83"/>
    </row>
    <row r="571058" spans="16:16" x14ac:dyDescent="0.3">
      <c r="P571058" s="83"/>
    </row>
    <row r="571059" spans="16:16" x14ac:dyDescent="0.3">
      <c r="P571059" s="83"/>
    </row>
    <row r="571060" spans="16:16" x14ac:dyDescent="0.3">
      <c r="P571060" s="83"/>
    </row>
    <row r="571061" spans="16:16" x14ac:dyDescent="0.3">
      <c r="P571061" s="83"/>
    </row>
    <row r="571062" spans="16:16" x14ac:dyDescent="0.3">
      <c r="P571062" s="83"/>
    </row>
    <row r="571063" spans="16:16" x14ac:dyDescent="0.3">
      <c r="P571063" s="83"/>
    </row>
    <row r="571064" spans="16:16" x14ac:dyDescent="0.3">
      <c r="P571064" s="83"/>
    </row>
    <row r="571065" spans="16:16" x14ac:dyDescent="0.3">
      <c r="P571065" s="83"/>
    </row>
    <row r="571066" spans="16:16" x14ac:dyDescent="0.3">
      <c r="P571066" s="83"/>
    </row>
    <row r="571067" spans="16:16" x14ac:dyDescent="0.3">
      <c r="P571067" s="83"/>
    </row>
    <row r="571068" spans="16:16" x14ac:dyDescent="0.3">
      <c r="P571068" s="83"/>
    </row>
    <row r="571069" spans="16:16" x14ac:dyDescent="0.3">
      <c r="P571069" s="83"/>
    </row>
    <row r="571070" spans="16:16" x14ac:dyDescent="0.3">
      <c r="P571070" s="83"/>
    </row>
    <row r="571071" spans="16:16" x14ac:dyDescent="0.3">
      <c r="P571071" s="83"/>
    </row>
    <row r="571072" spans="16:16" x14ac:dyDescent="0.3">
      <c r="P571072" s="83"/>
    </row>
    <row r="571073" spans="16:16" x14ac:dyDescent="0.3">
      <c r="P571073" s="83"/>
    </row>
    <row r="571074" spans="16:16" x14ac:dyDescent="0.3">
      <c r="P571074" s="83"/>
    </row>
    <row r="571075" spans="16:16" x14ac:dyDescent="0.3">
      <c r="P571075" s="83"/>
    </row>
    <row r="571076" spans="16:16" x14ac:dyDescent="0.3">
      <c r="P571076" s="83"/>
    </row>
    <row r="571077" spans="16:16" x14ac:dyDescent="0.3">
      <c r="P571077" s="83"/>
    </row>
    <row r="571078" spans="16:16" x14ac:dyDescent="0.3">
      <c r="P571078" s="83"/>
    </row>
    <row r="571079" spans="16:16" x14ac:dyDescent="0.3">
      <c r="P571079" s="83"/>
    </row>
    <row r="571080" spans="16:16" x14ac:dyDescent="0.3">
      <c r="P571080" s="83"/>
    </row>
    <row r="571081" spans="16:16" x14ac:dyDescent="0.3">
      <c r="P571081" s="83"/>
    </row>
    <row r="571082" spans="16:16" x14ac:dyDescent="0.3">
      <c r="P571082" s="83"/>
    </row>
    <row r="571083" spans="16:16" x14ac:dyDescent="0.3">
      <c r="P571083" s="83"/>
    </row>
    <row r="571084" spans="16:16" x14ac:dyDescent="0.3">
      <c r="P571084" s="83"/>
    </row>
    <row r="571085" spans="16:16" x14ac:dyDescent="0.3">
      <c r="P571085" s="83"/>
    </row>
    <row r="571086" spans="16:16" x14ac:dyDescent="0.3">
      <c r="P571086" s="83"/>
    </row>
    <row r="571087" spans="16:16" x14ac:dyDescent="0.3">
      <c r="P571087" s="83"/>
    </row>
    <row r="571088" spans="16:16" x14ac:dyDescent="0.3">
      <c r="P571088" s="83"/>
    </row>
    <row r="571089" spans="16:16" x14ac:dyDescent="0.3">
      <c r="P571089" s="83"/>
    </row>
    <row r="571090" spans="16:16" x14ac:dyDescent="0.3">
      <c r="P571090" s="83"/>
    </row>
    <row r="571091" spans="16:16" x14ac:dyDescent="0.3">
      <c r="P571091" s="83"/>
    </row>
    <row r="571092" spans="16:16" x14ac:dyDescent="0.3">
      <c r="P571092" s="83"/>
    </row>
    <row r="571093" spans="16:16" x14ac:dyDescent="0.3">
      <c r="P571093" s="83"/>
    </row>
    <row r="571094" spans="16:16" x14ac:dyDescent="0.3">
      <c r="P571094" s="83"/>
    </row>
    <row r="571095" spans="16:16" x14ac:dyDescent="0.3">
      <c r="P571095" s="83"/>
    </row>
    <row r="571096" spans="16:16" x14ac:dyDescent="0.3">
      <c r="P571096" s="83"/>
    </row>
    <row r="571097" spans="16:16" x14ac:dyDescent="0.3">
      <c r="P571097" s="83"/>
    </row>
    <row r="571098" spans="16:16" x14ac:dyDescent="0.3">
      <c r="P571098" s="83"/>
    </row>
    <row r="571099" spans="16:16" x14ac:dyDescent="0.3">
      <c r="P571099" s="83"/>
    </row>
    <row r="571100" spans="16:16" x14ac:dyDescent="0.3">
      <c r="P571100" s="83"/>
    </row>
    <row r="571101" spans="16:16" x14ac:dyDescent="0.3">
      <c r="P571101" s="83"/>
    </row>
    <row r="571102" spans="16:16" x14ac:dyDescent="0.3">
      <c r="P571102" s="83"/>
    </row>
    <row r="571103" spans="16:16" x14ac:dyDescent="0.3">
      <c r="P571103" s="83"/>
    </row>
    <row r="571104" spans="16:16" x14ac:dyDescent="0.3">
      <c r="P571104" s="83"/>
    </row>
    <row r="571105" spans="16:16" x14ac:dyDescent="0.3">
      <c r="P571105" s="83"/>
    </row>
    <row r="571106" spans="16:16" x14ac:dyDescent="0.3">
      <c r="P571106" s="83"/>
    </row>
    <row r="571107" spans="16:16" x14ac:dyDescent="0.3">
      <c r="P571107" s="83"/>
    </row>
    <row r="571108" spans="16:16" x14ac:dyDescent="0.3">
      <c r="P571108" s="83"/>
    </row>
    <row r="571109" spans="16:16" x14ac:dyDescent="0.3">
      <c r="P571109" s="83"/>
    </row>
    <row r="571110" spans="16:16" x14ac:dyDescent="0.3">
      <c r="P571110" s="83"/>
    </row>
    <row r="571111" spans="16:16" x14ac:dyDescent="0.3">
      <c r="P571111" s="83"/>
    </row>
    <row r="571112" spans="16:16" x14ac:dyDescent="0.3">
      <c r="P571112" s="83"/>
    </row>
    <row r="571113" spans="16:16" x14ac:dyDescent="0.3">
      <c r="P571113" s="83"/>
    </row>
    <row r="571114" spans="16:16" x14ac:dyDescent="0.3">
      <c r="P571114" s="83"/>
    </row>
    <row r="571115" spans="16:16" x14ac:dyDescent="0.3">
      <c r="P571115" s="83"/>
    </row>
    <row r="571116" spans="16:16" x14ac:dyDescent="0.3">
      <c r="P571116" s="83"/>
    </row>
    <row r="571117" spans="16:16" x14ac:dyDescent="0.3">
      <c r="P571117" s="83"/>
    </row>
    <row r="571118" spans="16:16" x14ac:dyDescent="0.3">
      <c r="P571118" s="83"/>
    </row>
    <row r="571119" spans="16:16" x14ac:dyDescent="0.3">
      <c r="P571119" s="83"/>
    </row>
    <row r="571120" spans="16:16" x14ac:dyDescent="0.3">
      <c r="P571120" s="83"/>
    </row>
    <row r="571121" spans="16:16" x14ac:dyDescent="0.3">
      <c r="P571121" s="83"/>
    </row>
    <row r="571122" spans="16:16" x14ac:dyDescent="0.3">
      <c r="P571122" s="83"/>
    </row>
    <row r="571123" spans="16:16" x14ac:dyDescent="0.3">
      <c r="P571123" s="83"/>
    </row>
    <row r="571124" spans="16:16" x14ac:dyDescent="0.3">
      <c r="P571124" s="83"/>
    </row>
    <row r="571125" spans="16:16" x14ac:dyDescent="0.3">
      <c r="P571125" s="83"/>
    </row>
    <row r="571126" spans="16:16" x14ac:dyDescent="0.3">
      <c r="P571126" s="83"/>
    </row>
    <row r="571127" spans="16:16" x14ac:dyDescent="0.3">
      <c r="P571127" s="83"/>
    </row>
    <row r="571128" spans="16:16" x14ac:dyDescent="0.3">
      <c r="P571128" s="83"/>
    </row>
    <row r="571129" spans="16:16" x14ac:dyDescent="0.3">
      <c r="P571129" s="83"/>
    </row>
    <row r="571130" spans="16:16" x14ac:dyDescent="0.3">
      <c r="P571130" s="83"/>
    </row>
    <row r="571131" spans="16:16" x14ac:dyDescent="0.3">
      <c r="P571131" s="83"/>
    </row>
    <row r="571132" spans="16:16" x14ac:dyDescent="0.3">
      <c r="P571132" s="83"/>
    </row>
    <row r="571133" spans="16:16" x14ac:dyDescent="0.3">
      <c r="P571133" s="83"/>
    </row>
    <row r="571134" spans="16:16" x14ac:dyDescent="0.3">
      <c r="P571134" s="83"/>
    </row>
    <row r="571135" spans="16:16" x14ac:dyDescent="0.3">
      <c r="P571135" s="83"/>
    </row>
    <row r="571136" spans="16:16" x14ac:dyDescent="0.3">
      <c r="P571136" s="83"/>
    </row>
    <row r="571137" spans="16:16" x14ac:dyDescent="0.3">
      <c r="P571137" s="83"/>
    </row>
    <row r="571138" spans="16:16" x14ac:dyDescent="0.3">
      <c r="P571138" s="83"/>
    </row>
    <row r="571139" spans="16:16" x14ac:dyDescent="0.3">
      <c r="P571139" s="83"/>
    </row>
    <row r="571140" spans="16:16" x14ac:dyDescent="0.3">
      <c r="P571140" s="83"/>
    </row>
    <row r="571141" spans="16:16" x14ac:dyDescent="0.3">
      <c r="P571141" s="83"/>
    </row>
    <row r="571142" spans="16:16" x14ac:dyDescent="0.3">
      <c r="P571142" s="83"/>
    </row>
    <row r="571143" spans="16:16" x14ac:dyDescent="0.3">
      <c r="P571143" s="83"/>
    </row>
    <row r="571144" spans="16:16" x14ac:dyDescent="0.3">
      <c r="P571144" s="83"/>
    </row>
    <row r="571145" spans="16:16" x14ac:dyDescent="0.3">
      <c r="P571145" s="83"/>
    </row>
    <row r="571146" spans="16:16" x14ac:dyDescent="0.3">
      <c r="P571146" s="83"/>
    </row>
    <row r="571147" spans="16:16" x14ac:dyDescent="0.3">
      <c r="P571147" s="83"/>
    </row>
    <row r="571148" spans="16:16" x14ac:dyDescent="0.3">
      <c r="P571148" s="83"/>
    </row>
    <row r="571149" spans="16:16" x14ac:dyDescent="0.3">
      <c r="P571149" s="83"/>
    </row>
    <row r="571150" spans="16:16" x14ac:dyDescent="0.3">
      <c r="P571150" s="83"/>
    </row>
    <row r="571151" spans="16:16" x14ac:dyDescent="0.3">
      <c r="P571151" s="83"/>
    </row>
    <row r="571152" spans="16:16" x14ac:dyDescent="0.3">
      <c r="P571152" s="83"/>
    </row>
    <row r="571153" spans="16:16" x14ac:dyDescent="0.3">
      <c r="P571153" s="83"/>
    </row>
    <row r="571154" spans="16:16" x14ac:dyDescent="0.3">
      <c r="P571154" s="83"/>
    </row>
    <row r="571155" spans="16:16" x14ac:dyDescent="0.3">
      <c r="P571155" s="83"/>
    </row>
    <row r="571156" spans="16:16" x14ac:dyDescent="0.3">
      <c r="P571156" s="83"/>
    </row>
    <row r="571157" spans="16:16" x14ac:dyDescent="0.3">
      <c r="P571157" s="83"/>
    </row>
    <row r="571158" spans="16:16" x14ac:dyDescent="0.3">
      <c r="P571158" s="83"/>
    </row>
    <row r="571159" spans="16:16" x14ac:dyDescent="0.3">
      <c r="P571159" s="83"/>
    </row>
    <row r="571160" spans="16:16" x14ac:dyDescent="0.3">
      <c r="P571160" s="83"/>
    </row>
    <row r="571161" spans="16:16" x14ac:dyDescent="0.3">
      <c r="P571161" s="83"/>
    </row>
    <row r="571162" spans="16:16" x14ac:dyDescent="0.3">
      <c r="P571162" s="83"/>
    </row>
    <row r="571163" spans="16:16" x14ac:dyDescent="0.3">
      <c r="P571163" s="83"/>
    </row>
    <row r="571164" spans="16:16" x14ac:dyDescent="0.3">
      <c r="P571164" s="83"/>
    </row>
    <row r="571165" spans="16:16" x14ac:dyDescent="0.3">
      <c r="P571165" s="83"/>
    </row>
    <row r="571166" spans="16:16" x14ac:dyDescent="0.3">
      <c r="P571166" s="83"/>
    </row>
    <row r="571167" spans="16:16" x14ac:dyDescent="0.3">
      <c r="P571167" s="83"/>
    </row>
    <row r="571168" spans="16:16" x14ac:dyDescent="0.3">
      <c r="P571168" s="83"/>
    </row>
    <row r="571169" spans="16:16" x14ac:dyDescent="0.3">
      <c r="P571169" s="83"/>
    </row>
    <row r="571170" spans="16:16" x14ac:dyDescent="0.3">
      <c r="P571170" s="83"/>
    </row>
    <row r="571171" spans="16:16" x14ac:dyDescent="0.3">
      <c r="P571171" s="83"/>
    </row>
    <row r="571172" spans="16:16" x14ac:dyDescent="0.3">
      <c r="P571172" s="83"/>
    </row>
    <row r="571173" spans="16:16" x14ac:dyDescent="0.3">
      <c r="P571173" s="83"/>
    </row>
    <row r="571174" spans="16:16" x14ac:dyDescent="0.3">
      <c r="P571174" s="83"/>
    </row>
    <row r="571175" spans="16:16" x14ac:dyDescent="0.3">
      <c r="P571175" s="83"/>
    </row>
    <row r="571176" spans="16:16" x14ac:dyDescent="0.3">
      <c r="P571176" s="83"/>
    </row>
    <row r="571177" spans="16:16" x14ac:dyDescent="0.3">
      <c r="P571177" s="83"/>
    </row>
    <row r="571178" spans="16:16" x14ac:dyDescent="0.3">
      <c r="P571178" s="83"/>
    </row>
    <row r="571179" spans="16:16" x14ac:dyDescent="0.3">
      <c r="P571179" s="83"/>
    </row>
    <row r="571180" spans="16:16" x14ac:dyDescent="0.3">
      <c r="P571180" s="83"/>
    </row>
    <row r="571181" spans="16:16" x14ac:dyDescent="0.3">
      <c r="P571181" s="83"/>
    </row>
    <row r="571182" spans="16:16" x14ac:dyDescent="0.3">
      <c r="P571182" s="83"/>
    </row>
    <row r="571183" spans="16:16" x14ac:dyDescent="0.3">
      <c r="P571183" s="83"/>
    </row>
    <row r="571184" spans="16:16" x14ac:dyDescent="0.3">
      <c r="P571184" s="83"/>
    </row>
    <row r="571185" spans="16:16" x14ac:dyDescent="0.3">
      <c r="P571185" s="83"/>
    </row>
    <row r="571186" spans="16:16" x14ac:dyDescent="0.3">
      <c r="P571186" s="83"/>
    </row>
    <row r="571187" spans="16:16" x14ac:dyDescent="0.3">
      <c r="P571187" s="83"/>
    </row>
    <row r="571188" spans="16:16" x14ac:dyDescent="0.3">
      <c r="P571188" s="83"/>
    </row>
    <row r="571189" spans="16:16" x14ac:dyDescent="0.3">
      <c r="P571189" s="83"/>
    </row>
    <row r="571190" spans="16:16" x14ac:dyDescent="0.3">
      <c r="P571190" s="83"/>
    </row>
    <row r="571191" spans="16:16" x14ac:dyDescent="0.3">
      <c r="P571191" s="83"/>
    </row>
    <row r="571192" spans="16:16" x14ac:dyDescent="0.3">
      <c r="P571192" s="83"/>
    </row>
    <row r="571193" spans="16:16" x14ac:dyDescent="0.3">
      <c r="P571193" s="83"/>
    </row>
    <row r="571194" spans="16:16" x14ac:dyDescent="0.3">
      <c r="P571194" s="83"/>
    </row>
    <row r="571195" spans="16:16" x14ac:dyDescent="0.3">
      <c r="P571195" s="83"/>
    </row>
    <row r="571196" spans="16:16" x14ac:dyDescent="0.3">
      <c r="P571196" s="83"/>
    </row>
    <row r="571197" spans="16:16" x14ac:dyDescent="0.3">
      <c r="P571197" s="83"/>
    </row>
    <row r="571198" spans="16:16" x14ac:dyDescent="0.3">
      <c r="P571198" s="83"/>
    </row>
    <row r="571199" spans="16:16" x14ac:dyDescent="0.3">
      <c r="P571199" s="83"/>
    </row>
    <row r="571200" spans="16:16" x14ac:dyDescent="0.3">
      <c r="P571200" s="83"/>
    </row>
    <row r="571201" spans="16:16" x14ac:dyDescent="0.3">
      <c r="P571201" s="83"/>
    </row>
    <row r="571202" spans="16:16" x14ac:dyDescent="0.3">
      <c r="P571202" s="83"/>
    </row>
    <row r="571203" spans="16:16" x14ac:dyDescent="0.3">
      <c r="P571203" s="83"/>
    </row>
    <row r="571204" spans="16:16" x14ac:dyDescent="0.3">
      <c r="P571204" s="83"/>
    </row>
    <row r="571205" spans="16:16" x14ac:dyDescent="0.3">
      <c r="P571205" s="83"/>
    </row>
    <row r="571206" spans="16:16" x14ac:dyDescent="0.3">
      <c r="P571206" s="83"/>
    </row>
    <row r="571207" spans="16:16" x14ac:dyDescent="0.3">
      <c r="P571207" s="83"/>
    </row>
    <row r="571208" spans="16:16" x14ac:dyDescent="0.3">
      <c r="P571208" s="83"/>
    </row>
    <row r="571209" spans="16:16" x14ac:dyDescent="0.3">
      <c r="P571209" s="83"/>
    </row>
    <row r="571210" spans="16:16" x14ac:dyDescent="0.3">
      <c r="P571210" s="83"/>
    </row>
    <row r="571211" spans="16:16" x14ac:dyDescent="0.3">
      <c r="P571211" s="83"/>
    </row>
    <row r="571212" spans="16:16" x14ac:dyDescent="0.3">
      <c r="P571212" s="83"/>
    </row>
    <row r="571213" spans="16:16" x14ac:dyDescent="0.3">
      <c r="P571213" s="83"/>
    </row>
    <row r="571214" spans="16:16" x14ac:dyDescent="0.3">
      <c r="P571214" s="83"/>
    </row>
    <row r="571215" spans="16:16" x14ac:dyDescent="0.3">
      <c r="P571215" s="83"/>
    </row>
    <row r="571216" spans="16:16" x14ac:dyDescent="0.3">
      <c r="P571216" s="83"/>
    </row>
    <row r="571217" spans="16:16" x14ac:dyDescent="0.3">
      <c r="P571217" s="83"/>
    </row>
    <row r="571218" spans="16:16" x14ac:dyDescent="0.3">
      <c r="P571218" s="83"/>
    </row>
    <row r="571219" spans="16:16" x14ac:dyDescent="0.3">
      <c r="P571219" s="83"/>
    </row>
    <row r="571220" spans="16:16" x14ac:dyDescent="0.3">
      <c r="P571220" s="83"/>
    </row>
    <row r="571221" spans="16:16" x14ac:dyDescent="0.3">
      <c r="P571221" s="83"/>
    </row>
    <row r="571222" spans="16:16" x14ac:dyDescent="0.3">
      <c r="P571222" s="83"/>
    </row>
    <row r="571223" spans="16:16" x14ac:dyDescent="0.3">
      <c r="P571223" s="83"/>
    </row>
    <row r="571224" spans="16:16" x14ac:dyDescent="0.3">
      <c r="P571224" s="83"/>
    </row>
    <row r="571225" spans="16:16" x14ac:dyDescent="0.3">
      <c r="P571225" s="83"/>
    </row>
    <row r="571226" spans="16:16" x14ac:dyDescent="0.3">
      <c r="P571226" s="83"/>
    </row>
    <row r="571227" spans="16:16" x14ac:dyDescent="0.3">
      <c r="P571227" s="83"/>
    </row>
    <row r="571228" spans="16:16" x14ac:dyDescent="0.3">
      <c r="P571228" s="83"/>
    </row>
    <row r="571229" spans="16:16" x14ac:dyDescent="0.3">
      <c r="P571229" s="83"/>
    </row>
    <row r="571230" spans="16:16" x14ac:dyDescent="0.3">
      <c r="P571230" s="83"/>
    </row>
    <row r="571231" spans="16:16" x14ac:dyDescent="0.3">
      <c r="P571231" s="83"/>
    </row>
    <row r="571232" spans="16:16" x14ac:dyDescent="0.3">
      <c r="P571232" s="83"/>
    </row>
    <row r="571233" spans="16:16" x14ac:dyDescent="0.3">
      <c r="P571233" s="83"/>
    </row>
    <row r="571234" spans="16:16" x14ac:dyDescent="0.3">
      <c r="P571234" s="83"/>
    </row>
    <row r="571235" spans="16:16" x14ac:dyDescent="0.3">
      <c r="P571235" s="83"/>
    </row>
    <row r="571236" spans="16:16" x14ac:dyDescent="0.3">
      <c r="P571236" s="83"/>
    </row>
    <row r="571237" spans="16:16" x14ac:dyDescent="0.3">
      <c r="P571237" s="83"/>
    </row>
    <row r="571238" spans="16:16" x14ac:dyDescent="0.3">
      <c r="P571238" s="83"/>
    </row>
    <row r="571239" spans="16:16" x14ac:dyDescent="0.3">
      <c r="P571239" s="83"/>
    </row>
    <row r="571240" spans="16:16" x14ac:dyDescent="0.3">
      <c r="P571240" s="83"/>
    </row>
    <row r="571241" spans="16:16" x14ac:dyDescent="0.3">
      <c r="P571241" s="83"/>
    </row>
    <row r="571242" spans="16:16" x14ac:dyDescent="0.3">
      <c r="P571242" s="83"/>
    </row>
    <row r="571243" spans="16:16" x14ac:dyDescent="0.3">
      <c r="P571243" s="83"/>
    </row>
    <row r="571244" spans="16:16" x14ac:dyDescent="0.3">
      <c r="P571244" s="83"/>
    </row>
    <row r="571245" spans="16:16" x14ac:dyDescent="0.3">
      <c r="P571245" s="83"/>
    </row>
    <row r="571246" spans="16:16" x14ac:dyDescent="0.3">
      <c r="P571246" s="83"/>
    </row>
    <row r="571247" spans="16:16" x14ac:dyDescent="0.3">
      <c r="P571247" s="83"/>
    </row>
    <row r="571248" spans="16:16" x14ac:dyDescent="0.3">
      <c r="P571248" s="83"/>
    </row>
    <row r="571249" spans="16:16" x14ac:dyDescent="0.3">
      <c r="P571249" s="83"/>
    </row>
    <row r="571250" spans="16:16" x14ac:dyDescent="0.3">
      <c r="P571250" s="83"/>
    </row>
    <row r="571251" spans="16:16" x14ac:dyDescent="0.3">
      <c r="P571251" s="83"/>
    </row>
    <row r="571252" spans="16:16" x14ac:dyDescent="0.3">
      <c r="P571252" s="83"/>
    </row>
    <row r="571253" spans="16:16" x14ac:dyDescent="0.3">
      <c r="P571253" s="83"/>
    </row>
    <row r="571254" spans="16:16" x14ac:dyDescent="0.3">
      <c r="P571254" s="83"/>
    </row>
    <row r="571255" spans="16:16" x14ac:dyDescent="0.3">
      <c r="P571255" s="83"/>
    </row>
    <row r="571256" spans="16:16" x14ac:dyDescent="0.3">
      <c r="P571256" s="83"/>
    </row>
    <row r="571257" spans="16:16" x14ac:dyDescent="0.3">
      <c r="P571257" s="83"/>
    </row>
    <row r="571258" spans="16:16" x14ac:dyDescent="0.3">
      <c r="P571258" s="83"/>
    </row>
    <row r="571259" spans="16:16" x14ac:dyDescent="0.3">
      <c r="P571259" s="83"/>
    </row>
    <row r="571260" spans="16:16" x14ac:dyDescent="0.3">
      <c r="P571260" s="83"/>
    </row>
    <row r="571261" spans="16:16" x14ac:dyDescent="0.3">
      <c r="P571261" s="83"/>
    </row>
    <row r="571262" spans="16:16" x14ac:dyDescent="0.3">
      <c r="P571262" s="83"/>
    </row>
    <row r="571263" spans="16:16" x14ac:dyDescent="0.3">
      <c r="P571263" s="83"/>
    </row>
    <row r="571264" spans="16:16" x14ac:dyDescent="0.3">
      <c r="P571264" s="83"/>
    </row>
    <row r="571265" spans="16:16" x14ac:dyDescent="0.3">
      <c r="P571265" s="83"/>
    </row>
    <row r="571266" spans="16:16" x14ac:dyDescent="0.3">
      <c r="P571266" s="83"/>
    </row>
    <row r="571267" spans="16:16" x14ac:dyDescent="0.3">
      <c r="P571267" s="83"/>
    </row>
    <row r="571268" spans="16:16" x14ac:dyDescent="0.3">
      <c r="P571268" s="83"/>
    </row>
    <row r="571269" spans="16:16" x14ac:dyDescent="0.3">
      <c r="P571269" s="83"/>
    </row>
    <row r="571270" spans="16:16" x14ac:dyDescent="0.3">
      <c r="P571270" s="83"/>
    </row>
    <row r="571271" spans="16:16" x14ac:dyDescent="0.3">
      <c r="P571271" s="83"/>
    </row>
    <row r="571272" spans="16:16" x14ac:dyDescent="0.3">
      <c r="P571272" s="83"/>
    </row>
    <row r="571273" spans="16:16" x14ac:dyDescent="0.3">
      <c r="P571273" s="83"/>
    </row>
    <row r="571274" spans="16:16" x14ac:dyDescent="0.3">
      <c r="P571274" s="83"/>
    </row>
    <row r="571275" spans="16:16" x14ac:dyDescent="0.3">
      <c r="P571275" s="83"/>
    </row>
    <row r="571276" spans="16:16" x14ac:dyDescent="0.3">
      <c r="P571276" s="83"/>
    </row>
    <row r="571277" spans="16:16" x14ac:dyDescent="0.3">
      <c r="P571277" s="83"/>
    </row>
    <row r="571278" spans="16:16" x14ac:dyDescent="0.3">
      <c r="P571278" s="83"/>
    </row>
    <row r="571279" spans="16:16" x14ac:dyDescent="0.3">
      <c r="P571279" s="83"/>
    </row>
    <row r="571280" spans="16:16" x14ac:dyDescent="0.3">
      <c r="P571280" s="83"/>
    </row>
    <row r="571281" spans="16:16" x14ac:dyDescent="0.3">
      <c r="P571281" s="83"/>
    </row>
    <row r="571282" spans="16:16" x14ac:dyDescent="0.3">
      <c r="P571282" s="83"/>
    </row>
    <row r="571283" spans="16:16" x14ac:dyDescent="0.3">
      <c r="P571283" s="83"/>
    </row>
    <row r="571284" spans="16:16" x14ac:dyDescent="0.3">
      <c r="P571284" s="83"/>
    </row>
    <row r="571285" spans="16:16" x14ac:dyDescent="0.3">
      <c r="P571285" s="83"/>
    </row>
    <row r="571286" spans="16:16" x14ac:dyDescent="0.3">
      <c r="P571286" s="83"/>
    </row>
    <row r="571287" spans="16:16" x14ac:dyDescent="0.3">
      <c r="P571287" s="83"/>
    </row>
    <row r="571288" spans="16:16" x14ac:dyDescent="0.3">
      <c r="P571288" s="83"/>
    </row>
    <row r="571289" spans="16:16" x14ac:dyDescent="0.3">
      <c r="P571289" s="83"/>
    </row>
    <row r="571290" spans="16:16" x14ac:dyDescent="0.3">
      <c r="P571290" s="83"/>
    </row>
    <row r="571291" spans="16:16" x14ac:dyDescent="0.3">
      <c r="P571291" s="83"/>
    </row>
    <row r="571292" spans="16:16" x14ac:dyDescent="0.3">
      <c r="P571292" s="83"/>
    </row>
    <row r="571293" spans="16:16" x14ac:dyDescent="0.3">
      <c r="P571293" s="83"/>
    </row>
    <row r="571294" spans="16:16" x14ac:dyDescent="0.3">
      <c r="P571294" s="83"/>
    </row>
    <row r="571295" spans="16:16" x14ac:dyDescent="0.3">
      <c r="P571295" s="83"/>
    </row>
    <row r="571296" spans="16:16" x14ac:dyDescent="0.3">
      <c r="P571296" s="83"/>
    </row>
    <row r="571297" spans="16:16" x14ac:dyDescent="0.3">
      <c r="P571297" s="83"/>
    </row>
    <row r="571298" spans="16:16" x14ac:dyDescent="0.3">
      <c r="P571298" s="83"/>
    </row>
    <row r="571299" spans="16:16" x14ac:dyDescent="0.3">
      <c r="P571299" s="83"/>
    </row>
    <row r="571300" spans="16:16" x14ac:dyDescent="0.3">
      <c r="P571300" s="83"/>
    </row>
    <row r="571301" spans="16:16" x14ac:dyDescent="0.3">
      <c r="P571301" s="83"/>
    </row>
    <row r="571302" spans="16:16" x14ac:dyDescent="0.3">
      <c r="P571302" s="83"/>
    </row>
    <row r="571303" spans="16:16" x14ac:dyDescent="0.3">
      <c r="P571303" s="83"/>
    </row>
    <row r="571304" spans="16:16" x14ac:dyDescent="0.3">
      <c r="P571304" s="83"/>
    </row>
    <row r="571305" spans="16:16" x14ac:dyDescent="0.3">
      <c r="P571305" s="83"/>
    </row>
    <row r="571306" spans="16:16" x14ac:dyDescent="0.3">
      <c r="P571306" s="83"/>
    </row>
    <row r="571307" spans="16:16" x14ac:dyDescent="0.3">
      <c r="P571307" s="83"/>
    </row>
    <row r="571308" spans="16:16" x14ac:dyDescent="0.3">
      <c r="P571308" s="83"/>
    </row>
    <row r="571309" spans="16:16" x14ac:dyDescent="0.3">
      <c r="P571309" s="83"/>
    </row>
    <row r="571310" spans="16:16" x14ac:dyDescent="0.3">
      <c r="P571310" s="83"/>
    </row>
    <row r="571311" spans="16:16" x14ac:dyDescent="0.3">
      <c r="P571311" s="83"/>
    </row>
    <row r="571312" spans="16:16" x14ac:dyDescent="0.3">
      <c r="P571312" s="83"/>
    </row>
    <row r="571313" spans="16:16" x14ac:dyDescent="0.3">
      <c r="P571313" s="83"/>
    </row>
    <row r="571314" spans="16:16" x14ac:dyDescent="0.3">
      <c r="P571314" s="83"/>
    </row>
    <row r="571315" spans="16:16" x14ac:dyDescent="0.3">
      <c r="P571315" s="83"/>
    </row>
    <row r="571316" spans="16:16" x14ac:dyDescent="0.3">
      <c r="P571316" s="83"/>
    </row>
    <row r="571317" spans="16:16" x14ac:dyDescent="0.3">
      <c r="P571317" s="83"/>
    </row>
    <row r="571318" spans="16:16" x14ac:dyDescent="0.3">
      <c r="P571318" s="83"/>
    </row>
    <row r="571319" spans="16:16" x14ac:dyDescent="0.3">
      <c r="P571319" s="83"/>
    </row>
    <row r="571320" spans="16:16" x14ac:dyDescent="0.3">
      <c r="P571320" s="83"/>
    </row>
    <row r="571321" spans="16:16" x14ac:dyDescent="0.3">
      <c r="P571321" s="83"/>
    </row>
    <row r="571322" spans="16:16" x14ac:dyDescent="0.3">
      <c r="P571322" s="83"/>
    </row>
    <row r="571323" spans="16:16" x14ac:dyDescent="0.3">
      <c r="P571323" s="83"/>
    </row>
    <row r="571324" spans="16:16" x14ac:dyDescent="0.3">
      <c r="P571324" s="83"/>
    </row>
    <row r="571325" spans="16:16" x14ac:dyDescent="0.3">
      <c r="P571325" s="83"/>
    </row>
    <row r="571326" spans="16:16" x14ac:dyDescent="0.3">
      <c r="P571326" s="83"/>
    </row>
    <row r="571327" spans="16:16" x14ac:dyDescent="0.3">
      <c r="P571327" s="83"/>
    </row>
    <row r="571328" spans="16:16" x14ac:dyDescent="0.3">
      <c r="P571328" s="83"/>
    </row>
    <row r="571329" spans="16:16" x14ac:dyDescent="0.3">
      <c r="P571329" s="83"/>
    </row>
    <row r="571330" spans="16:16" x14ac:dyDescent="0.3">
      <c r="P571330" s="83"/>
    </row>
    <row r="571331" spans="16:16" x14ac:dyDescent="0.3">
      <c r="P571331" s="83"/>
    </row>
    <row r="571332" spans="16:16" x14ac:dyDescent="0.3">
      <c r="P571332" s="83"/>
    </row>
    <row r="571333" spans="16:16" x14ac:dyDescent="0.3">
      <c r="P571333" s="83"/>
    </row>
    <row r="571334" spans="16:16" x14ac:dyDescent="0.3">
      <c r="P571334" s="83"/>
    </row>
    <row r="571335" spans="16:16" x14ac:dyDescent="0.3">
      <c r="P571335" s="83"/>
    </row>
    <row r="571336" spans="16:16" x14ac:dyDescent="0.3">
      <c r="P571336" s="83"/>
    </row>
    <row r="571337" spans="16:16" x14ac:dyDescent="0.3">
      <c r="P571337" s="83"/>
    </row>
    <row r="571338" spans="16:16" x14ac:dyDescent="0.3">
      <c r="P571338" s="83"/>
    </row>
    <row r="571339" spans="16:16" x14ac:dyDescent="0.3">
      <c r="P571339" s="83"/>
    </row>
    <row r="571340" spans="16:16" x14ac:dyDescent="0.3">
      <c r="P571340" s="83"/>
    </row>
    <row r="571341" spans="16:16" x14ac:dyDescent="0.3">
      <c r="P571341" s="83"/>
    </row>
    <row r="571342" spans="16:16" x14ac:dyDescent="0.3">
      <c r="P571342" s="83"/>
    </row>
    <row r="571343" spans="16:16" x14ac:dyDescent="0.3">
      <c r="P571343" s="83"/>
    </row>
    <row r="571344" spans="16:16" x14ac:dyDescent="0.3">
      <c r="P571344" s="83"/>
    </row>
    <row r="571345" spans="16:16" x14ac:dyDescent="0.3">
      <c r="P571345" s="83"/>
    </row>
    <row r="571346" spans="16:16" x14ac:dyDescent="0.3">
      <c r="P571346" s="83"/>
    </row>
    <row r="571347" spans="16:16" x14ac:dyDescent="0.3">
      <c r="P571347" s="83"/>
    </row>
    <row r="571348" spans="16:16" x14ac:dyDescent="0.3">
      <c r="P571348" s="83"/>
    </row>
    <row r="571349" spans="16:16" x14ac:dyDescent="0.3">
      <c r="P571349" s="83"/>
    </row>
    <row r="571350" spans="16:16" x14ac:dyDescent="0.3">
      <c r="P571350" s="83"/>
    </row>
    <row r="571351" spans="16:16" x14ac:dyDescent="0.3">
      <c r="P571351" s="83"/>
    </row>
    <row r="571352" spans="16:16" x14ac:dyDescent="0.3">
      <c r="P571352" s="83"/>
    </row>
    <row r="571353" spans="16:16" x14ac:dyDescent="0.3">
      <c r="P571353" s="83"/>
    </row>
    <row r="571354" spans="16:16" x14ac:dyDescent="0.3">
      <c r="P571354" s="83"/>
    </row>
    <row r="571355" spans="16:16" x14ac:dyDescent="0.3">
      <c r="P571355" s="83"/>
    </row>
    <row r="571356" spans="16:16" x14ac:dyDescent="0.3">
      <c r="P571356" s="83"/>
    </row>
    <row r="571357" spans="16:16" x14ac:dyDescent="0.3">
      <c r="P571357" s="83"/>
    </row>
    <row r="571358" spans="16:16" x14ac:dyDescent="0.3">
      <c r="P571358" s="83"/>
    </row>
    <row r="571359" spans="16:16" x14ac:dyDescent="0.3">
      <c r="P571359" s="83"/>
    </row>
    <row r="571360" spans="16:16" x14ac:dyDescent="0.3">
      <c r="P571360" s="83"/>
    </row>
    <row r="571361" spans="16:16" x14ac:dyDescent="0.3">
      <c r="P571361" s="83"/>
    </row>
    <row r="571362" spans="16:16" x14ac:dyDescent="0.3">
      <c r="P571362" s="83"/>
    </row>
    <row r="571363" spans="16:16" x14ac:dyDescent="0.3">
      <c r="P571363" s="83"/>
    </row>
    <row r="571364" spans="16:16" x14ac:dyDescent="0.3">
      <c r="P571364" s="83"/>
    </row>
    <row r="571365" spans="16:16" x14ac:dyDescent="0.3">
      <c r="P571365" s="83"/>
    </row>
    <row r="571366" spans="16:16" x14ac:dyDescent="0.3">
      <c r="P571366" s="83"/>
    </row>
    <row r="571367" spans="16:16" x14ac:dyDescent="0.3">
      <c r="P571367" s="83"/>
    </row>
    <row r="571368" spans="16:16" x14ac:dyDescent="0.3">
      <c r="P571368" s="83"/>
    </row>
    <row r="571369" spans="16:16" x14ac:dyDescent="0.3">
      <c r="P571369" s="83"/>
    </row>
    <row r="571370" spans="16:16" x14ac:dyDescent="0.3">
      <c r="P571370" s="83"/>
    </row>
    <row r="571371" spans="16:16" x14ac:dyDescent="0.3">
      <c r="P571371" s="83"/>
    </row>
    <row r="571372" spans="16:16" x14ac:dyDescent="0.3">
      <c r="P571372" s="83"/>
    </row>
    <row r="571373" spans="16:16" x14ac:dyDescent="0.3">
      <c r="P571373" s="83"/>
    </row>
    <row r="571374" spans="16:16" x14ac:dyDescent="0.3">
      <c r="P571374" s="83"/>
    </row>
    <row r="571375" spans="16:16" x14ac:dyDescent="0.3">
      <c r="P571375" s="83"/>
    </row>
    <row r="571376" spans="16:16" x14ac:dyDescent="0.3">
      <c r="P571376" s="83"/>
    </row>
    <row r="571377" spans="16:16" x14ac:dyDescent="0.3">
      <c r="P571377" s="83"/>
    </row>
    <row r="571378" spans="16:16" x14ac:dyDescent="0.3">
      <c r="P571378" s="83"/>
    </row>
    <row r="571379" spans="16:16" x14ac:dyDescent="0.3">
      <c r="P571379" s="83"/>
    </row>
    <row r="571380" spans="16:16" x14ac:dyDescent="0.3">
      <c r="P571380" s="83"/>
    </row>
    <row r="571381" spans="16:16" x14ac:dyDescent="0.3">
      <c r="P571381" s="83"/>
    </row>
    <row r="571382" spans="16:16" x14ac:dyDescent="0.3">
      <c r="P571382" s="83"/>
    </row>
    <row r="571383" spans="16:16" x14ac:dyDescent="0.3">
      <c r="P571383" s="83"/>
    </row>
    <row r="571384" spans="16:16" x14ac:dyDescent="0.3">
      <c r="P571384" s="83"/>
    </row>
    <row r="571385" spans="16:16" x14ac:dyDescent="0.3">
      <c r="P571385" s="83"/>
    </row>
    <row r="571386" spans="16:16" x14ac:dyDescent="0.3">
      <c r="P571386" s="83"/>
    </row>
    <row r="571387" spans="16:16" x14ac:dyDescent="0.3">
      <c r="P571387" s="83"/>
    </row>
    <row r="571388" spans="16:16" x14ac:dyDescent="0.3">
      <c r="P571388" s="83"/>
    </row>
    <row r="571389" spans="16:16" x14ac:dyDescent="0.3">
      <c r="P571389" s="83"/>
    </row>
    <row r="571390" spans="16:16" x14ac:dyDescent="0.3">
      <c r="P571390" s="83"/>
    </row>
    <row r="571391" spans="16:16" x14ac:dyDescent="0.3">
      <c r="P571391" s="83"/>
    </row>
    <row r="571392" spans="16:16" x14ac:dyDescent="0.3">
      <c r="P571392" s="83"/>
    </row>
    <row r="571393" spans="16:16" x14ac:dyDescent="0.3">
      <c r="P571393" s="83"/>
    </row>
    <row r="571394" spans="16:16" x14ac:dyDescent="0.3">
      <c r="P571394" s="83"/>
    </row>
    <row r="571395" spans="16:16" x14ac:dyDescent="0.3">
      <c r="P571395" s="83"/>
    </row>
    <row r="571396" spans="16:16" x14ac:dyDescent="0.3">
      <c r="P571396" s="83"/>
    </row>
    <row r="571397" spans="16:16" x14ac:dyDescent="0.3">
      <c r="P571397" s="83"/>
    </row>
    <row r="571398" spans="16:16" x14ac:dyDescent="0.3">
      <c r="P571398" s="83"/>
    </row>
    <row r="571399" spans="16:16" x14ac:dyDescent="0.3">
      <c r="P571399" s="83"/>
    </row>
    <row r="571400" spans="16:16" x14ac:dyDescent="0.3">
      <c r="P571400" s="83"/>
    </row>
    <row r="571401" spans="16:16" x14ac:dyDescent="0.3">
      <c r="P571401" s="83"/>
    </row>
    <row r="571402" spans="16:16" x14ac:dyDescent="0.3">
      <c r="P571402" s="83"/>
    </row>
    <row r="571403" spans="16:16" x14ac:dyDescent="0.3">
      <c r="P571403" s="83"/>
    </row>
    <row r="571404" spans="16:16" x14ac:dyDescent="0.3">
      <c r="P571404" s="83"/>
    </row>
    <row r="571405" spans="16:16" x14ac:dyDescent="0.3">
      <c r="P571405" s="83"/>
    </row>
    <row r="571406" spans="16:16" x14ac:dyDescent="0.3">
      <c r="P571406" s="83"/>
    </row>
    <row r="571407" spans="16:16" x14ac:dyDescent="0.3">
      <c r="P571407" s="83"/>
    </row>
    <row r="571408" spans="16:16" x14ac:dyDescent="0.3">
      <c r="P571408" s="83"/>
    </row>
    <row r="571409" spans="16:16" x14ac:dyDescent="0.3">
      <c r="P571409" s="83"/>
    </row>
    <row r="571410" spans="16:16" x14ac:dyDescent="0.3">
      <c r="P571410" s="83"/>
    </row>
    <row r="571411" spans="16:16" x14ac:dyDescent="0.3">
      <c r="P571411" s="83"/>
    </row>
    <row r="571412" spans="16:16" x14ac:dyDescent="0.3">
      <c r="P571412" s="83"/>
    </row>
    <row r="571413" spans="16:16" x14ac:dyDescent="0.3">
      <c r="P571413" s="83"/>
    </row>
    <row r="571414" spans="16:16" x14ac:dyDescent="0.3">
      <c r="P571414" s="83"/>
    </row>
    <row r="571415" spans="16:16" x14ac:dyDescent="0.3">
      <c r="P571415" s="83"/>
    </row>
    <row r="571416" spans="16:16" x14ac:dyDescent="0.3">
      <c r="P571416" s="83"/>
    </row>
    <row r="571417" spans="16:16" x14ac:dyDescent="0.3">
      <c r="P571417" s="83"/>
    </row>
    <row r="571418" spans="16:16" x14ac:dyDescent="0.3">
      <c r="P571418" s="83"/>
    </row>
    <row r="571419" spans="16:16" x14ac:dyDescent="0.3">
      <c r="P571419" s="83"/>
    </row>
    <row r="571420" spans="16:16" x14ac:dyDescent="0.3">
      <c r="P571420" s="83"/>
    </row>
    <row r="571421" spans="16:16" x14ac:dyDescent="0.3">
      <c r="P571421" s="83"/>
    </row>
    <row r="571422" spans="16:16" x14ac:dyDescent="0.3">
      <c r="P571422" s="83"/>
    </row>
    <row r="571423" spans="16:16" x14ac:dyDescent="0.3">
      <c r="P571423" s="83"/>
    </row>
    <row r="571424" spans="16:16" x14ac:dyDescent="0.3">
      <c r="P571424" s="83"/>
    </row>
    <row r="571425" spans="16:16" x14ac:dyDescent="0.3">
      <c r="P571425" s="83"/>
    </row>
    <row r="571426" spans="16:16" x14ac:dyDescent="0.3">
      <c r="P571426" s="83"/>
    </row>
    <row r="571427" spans="16:16" x14ac:dyDescent="0.3">
      <c r="P571427" s="83"/>
    </row>
    <row r="571428" spans="16:16" x14ac:dyDescent="0.3">
      <c r="P571428" s="83"/>
    </row>
    <row r="571429" spans="16:16" x14ac:dyDescent="0.3">
      <c r="P571429" s="83"/>
    </row>
    <row r="571430" spans="16:16" x14ac:dyDescent="0.3">
      <c r="P571430" s="83"/>
    </row>
    <row r="571431" spans="16:16" x14ac:dyDescent="0.3">
      <c r="P571431" s="83"/>
    </row>
    <row r="571432" spans="16:16" x14ac:dyDescent="0.3">
      <c r="P571432" s="83"/>
    </row>
    <row r="571433" spans="16:16" x14ac:dyDescent="0.3">
      <c r="P571433" s="83"/>
    </row>
    <row r="571434" spans="16:16" x14ac:dyDescent="0.3">
      <c r="P571434" s="83"/>
    </row>
    <row r="571435" spans="16:16" x14ac:dyDescent="0.3">
      <c r="P571435" s="83"/>
    </row>
    <row r="571436" spans="16:16" x14ac:dyDescent="0.3">
      <c r="P571436" s="83"/>
    </row>
    <row r="571437" spans="16:16" x14ac:dyDescent="0.3">
      <c r="P571437" s="83"/>
    </row>
    <row r="571438" spans="16:16" x14ac:dyDescent="0.3">
      <c r="P571438" s="83"/>
    </row>
    <row r="571439" spans="16:16" x14ac:dyDescent="0.3">
      <c r="P571439" s="83"/>
    </row>
    <row r="571440" spans="16:16" x14ac:dyDescent="0.3">
      <c r="P571440" s="83"/>
    </row>
    <row r="571441" spans="16:16" x14ac:dyDescent="0.3">
      <c r="P571441" s="83"/>
    </row>
    <row r="571442" spans="16:16" x14ac:dyDescent="0.3">
      <c r="P571442" s="83"/>
    </row>
    <row r="571443" spans="16:16" x14ac:dyDescent="0.3">
      <c r="P571443" s="83"/>
    </row>
    <row r="571444" spans="16:16" x14ac:dyDescent="0.3">
      <c r="P571444" s="83"/>
    </row>
    <row r="571445" spans="16:16" x14ac:dyDescent="0.3">
      <c r="P571445" s="83"/>
    </row>
    <row r="571446" spans="16:16" x14ac:dyDescent="0.3">
      <c r="P571446" s="83"/>
    </row>
    <row r="571447" spans="16:16" x14ac:dyDescent="0.3">
      <c r="P571447" s="83"/>
    </row>
    <row r="571448" spans="16:16" x14ac:dyDescent="0.3">
      <c r="P571448" s="83"/>
    </row>
    <row r="571449" spans="16:16" x14ac:dyDescent="0.3">
      <c r="P571449" s="83"/>
    </row>
    <row r="571450" spans="16:16" x14ac:dyDescent="0.3">
      <c r="P571450" s="83"/>
    </row>
    <row r="571451" spans="16:16" x14ac:dyDescent="0.3">
      <c r="P571451" s="83"/>
    </row>
    <row r="571452" spans="16:16" x14ac:dyDescent="0.3">
      <c r="P571452" s="83"/>
    </row>
    <row r="571453" spans="16:16" x14ac:dyDescent="0.3">
      <c r="P571453" s="83"/>
    </row>
    <row r="571454" spans="16:16" x14ac:dyDescent="0.3">
      <c r="P571454" s="83"/>
    </row>
    <row r="571455" spans="16:16" x14ac:dyDescent="0.3">
      <c r="P571455" s="83"/>
    </row>
    <row r="571456" spans="16:16" x14ac:dyDescent="0.3">
      <c r="P571456" s="83"/>
    </row>
    <row r="571457" spans="16:16" x14ac:dyDescent="0.3">
      <c r="P571457" s="83"/>
    </row>
    <row r="571458" spans="16:16" x14ac:dyDescent="0.3">
      <c r="P571458" s="83"/>
    </row>
    <row r="571459" spans="16:16" x14ac:dyDescent="0.3">
      <c r="P571459" s="83"/>
    </row>
    <row r="571460" spans="16:16" x14ac:dyDescent="0.3">
      <c r="P571460" s="83"/>
    </row>
    <row r="571461" spans="16:16" x14ac:dyDescent="0.3">
      <c r="P571461" s="83"/>
    </row>
    <row r="571462" spans="16:16" x14ac:dyDescent="0.3">
      <c r="P571462" s="83"/>
    </row>
    <row r="571463" spans="16:16" x14ac:dyDescent="0.3">
      <c r="P571463" s="83"/>
    </row>
    <row r="571464" spans="16:16" x14ac:dyDescent="0.3">
      <c r="P571464" s="83"/>
    </row>
    <row r="571465" spans="16:16" x14ac:dyDescent="0.3">
      <c r="P571465" s="83"/>
    </row>
    <row r="571466" spans="16:16" x14ac:dyDescent="0.3">
      <c r="P571466" s="83"/>
    </row>
    <row r="571467" spans="16:16" x14ac:dyDescent="0.3">
      <c r="P571467" s="83"/>
    </row>
    <row r="571468" spans="16:16" x14ac:dyDescent="0.3">
      <c r="P571468" s="83"/>
    </row>
    <row r="571469" spans="16:16" x14ac:dyDescent="0.3">
      <c r="P571469" s="83"/>
    </row>
    <row r="571470" spans="16:16" x14ac:dyDescent="0.3">
      <c r="P571470" s="83"/>
    </row>
    <row r="571471" spans="16:16" x14ac:dyDescent="0.3">
      <c r="P571471" s="83"/>
    </row>
    <row r="571472" spans="16:16" x14ac:dyDescent="0.3">
      <c r="P571472" s="83"/>
    </row>
    <row r="571473" spans="16:16" x14ac:dyDescent="0.3">
      <c r="P571473" s="83"/>
    </row>
    <row r="571474" spans="16:16" x14ac:dyDescent="0.3">
      <c r="P571474" s="83"/>
    </row>
    <row r="571475" spans="16:16" x14ac:dyDescent="0.3">
      <c r="P571475" s="83"/>
    </row>
    <row r="571476" spans="16:16" x14ac:dyDescent="0.3">
      <c r="P571476" s="83"/>
    </row>
    <row r="571477" spans="16:16" x14ac:dyDescent="0.3">
      <c r="P571477" s="83"/>
    </row>
    <row r="571478" spans="16:16" x14ac:dyDescent="0.3">
      <c r="P571478" s="83"/>
    </row>
    <row r="571479" spans="16:16" x14ac:dyDescent="0.3">
      <c r="P571479" s="83"/>
    </row>
    <row r="571480" spans="16:16" x14ac:dyDescent="0.3">
      <c r="P571480" s="83"/>
    </row>
    <row r="571481" spans="16:16" x14ac:dyDescent="0.3">
      <c r="P571481" s="83"/>
    </row>
    <row r="571482" spans="16:16" x14ac:dyDescent="0.3">
      <c r="P571482" s="83"/>
    </row>
    <row r="571483" spans="16:16" x14ac:dyDescent="0.3">
      <c r="P571483" s="83"/>
    </row>
    <row r="571484" spans="16:16" x14ac:dyDescent="0.3">
      <c r="P571484" s="83"/>
    </row>
    <row r="571485" spans="16:16" x14ac:dyDescent="0.3">
      <c r="P571485" s="83"/>
    </row>
    <row r="571486" spans="16:16" x14ac:dyDescent="0.3">
      <c r="P571486" s="83"/>
    </row>
    <row r="571487" spans="16:16" x14ac:dyDescent="0.3">
      <c r="P571487" s="83"/>
    </row>
    <row r="571488" spans="16:16" x14ac:dyDescent="0.3">
      <c r="P571488" s="83"/>
    </row>
    <row r="571489" spans="16:16" x14ac:dyDescent="0.3">
      <c r="P571489" s="83"/>
    </row>
    <row r="571490" spans="16:16" x14ac:dyDescent="0.3">
      <c r="P571490" s="83"/>
    </row>
    <row r="571491" spans="16:16" x14ac:dyDescent="0.3">
      <c r="P571491" s="83"/>
    </row>
    <row r="571492" spans="16:16" x14ac:dyDescent="0.3">
      <c r="P571492" s="83"/>
    </row>
    <row r="571493" spans="16:16" x14ac:dyDescent="0.3">
      <c r="P571493" s="83"/>
    </row>
    <row r="571494" spans="16:16" x14ac:dyDescent="0.3">
      <c r="P571494" s="83"/>
    </row>
    <row r="571495" spans="16:16" x14ac:dyDescent="0.3">
      <c r="P571495" s="83"/>
    </row>
    <row r="571496" spans="16:16" x14ac:dyDescent="0.3">
      <c r="P571496" s="83"/>
    </row>
    <row r="571497" spans="16:16" x14ac:dyDescent="0.3">
      <c r="P571497" s="83"/>
    </row>
    <row r="571498" spans="16:16" x14ac:dyDescent="0.3">
      <c r="P571498" s="83"/>
    </row>
    <row r="571499" spans="16:16" x14ac:dyDescent="0.3">
      <c r="P571499" s="83"/>
    </row>
    <row r="571500" spans="16:16" x14ac:dyDescent="0.3">
      <c r="P571500" s="83"/>
    </row>
    <row r="571501" spans="16:16" x14ac:dyDescent="0.3">
      <c r="P571501" s="83"/>
    </row>
    <row r="571502" spans="16:16" x14ac:dyDescent="0.3">
      <c r="P571502" s="83"/>
    </row>
    <row r="571503" spans="16:16" x14ac:dyDescent="0.3">
      <c r="P571503" s="83"/>
    </row>
    <row r="571504" spans="16:16" x14ac:dyDescent="0.3">
      <c r="P571504" s="83"/>
    </row>
    <row r="571505" spans="16:16" x14ac:dyDescent="0.3">
      <c r="P571505" s="83"/>
    </row>
    <row r="571506" spans="16:16" x14ac:dyDescent="0.3">
      <c r="P571506" s="83"/>
    </row>
    <row r="571507" spans="16:16" x14ac:dyDescent="0.3">
      <c r="P571507" s="83"/>
    </row>
    <row r="571508" spans="16:16" x14ac:dyDescent="0.3">
      <c r="P571508" s="83"/>
    </row>
    <row r="571509" spans="16:16" x14ac:dyDescent="0.3">
      <c r="P571509" s="83"/>
    </row>
    <row r="571510" spans="16:16" x14ac:dyDescent="0.3">
      <c r="P571510" s="83"/>
    </row>
    <row r="571511" spans="16:16" x14ac:dyDescent="0.3">
      <c r="P571511" s="83"/>
    </row>
    <row r="571512" spans="16:16" x14ac:dyDescent="0.3">
      <c r="P571512" s="83"/>
    </row>
    <row r="571513" spans="16:16" x14ac:dyDescent="0.3">
      <c r="P571513" s="83"/>
    </row>
    <row r="571514" spans="16:16" x14ac:dyDescent="0.3">
      <c r="P571514" s="83"/>
    </row>
    <row r="571515" spans="16:16" x14ac:dyDescent="0.3">
      <c r="P571515" s="83"/>
    </row>
    <row r="571516" spans="16:16" x14ac:dyDescent="0.3">
      <c r="P571516" s="83"/>
    </row>
    <row r="571517" spans="16:16" x14ac:dyDescent="0.3">
      <c r="P571517" s="83"/>
    </row>
    <row r="571518" spans="16:16" x14ac:dyDescent="0.3">
      <c r="P571518" s="83"/>
    </row>
    <row r="571519" spans="16:16" x14ac:dyDescent="0.3">
      <c r="P571519" s="83"/>
    </row>
    <row r="571520" spans="16:16" x14ac:dyDescent="0.3">
      <c r="P571520" s="83"/>
    </row>
    <row r="571521" spans="16:16" x14ac:dyDescent="0.3">
      <c r="P571521" s="83"/>
    </row>
    <row r="571522" spans="16:16" x14ac:dyDescent="0.3">
      <c r="P571522" s="83"/>
    </row>
    <row r="571523" spans="16:16" x14ac:dyDescent="0.3">
      <c r="P571523" s="83"/>
    </row>
    <row r="571524" spans="16:16" x14ac:dyDescent="0.3">
      <c r="P571524" s="83"/>
    </row>
    <row r="571525" spans="16:16" x14ac:dyDescent="0.3">
      <c r="P571525" s="83"/>
    </row>
    <row r="571526" spans="16:16" x14ac:dyDescent="0.3">
      <c r="P571526" s="83"/>
    </row>
    <row r="571527" spans="16:16" x14ac:dyDescent="0.3">
      <c r="P571527" s="83"/>
    </row>
    <row r="571528" spans="16:16" x14ac:dyDescent="0.3">
      <c r="P571528" s="83"/>
    </row>
    <row r="571529" spans="16:16" x14ac:dyDescent="0.3">
      <c r="P571529" s="83"/>
    </row>
    <row r="571530" spans="16:16" x14ac:dyDescent="0.3">
      <c r="P571530" s="83"/>
    </row>
    <row r="571531" spans="16:16" x14ac:dyDescent="0.3">
      <c r="P571531" s="83"/>
    </row>
    <row r="571532" spans="16:16" x14ac:dyDescent="0.3">
      <c r="P571532" s="83"/>
    </row>
    <row r="571533" spans="16:16" x14ac:dyDescent="0.3">
      <c r="P571533" s="83"/>
    </row>
    <row r="571534" spans="16:16" x14ac:dyDescent="0.3">
      <c r="P571534" s="83"/>
    </row>
    <row r="571535" spans="16:16" x14ac:dyDescent="0.3">
      <c r="P571535" s="83"/>
    </row>
    <row r="571536" spans="16:16" x14ac:dyDescent="0.3">
      <c r="P571536" s="83"/>
    </row>
    <row r="571537" spans="16:16" x14ac:dyDescent="0.3">
      <c r="P571537" s="83"/>
    </row>
    <row r="571538" spans="16:16" x14ac:dyDescent="0.3">
      <c r="P571538" s="83"/>
    </row>
    <row r="571539" spans="16:16" x14ac:dyDescent="0.3">
      <c r="P571539" s="83"/>
    </row>
    <row r="571540" spans="16:16" x14ac:dyDescent="0.3">
      <c r="P571540" s="83"/>
    </row>
    <row r="571541" spans="16:16" x14ac:dyDescent="0.3">
      <c r="P571541" s="83"/>
    </row>
    <row r="571542" spans="16:16" x14ac:dyDescent="0.3">
      <c r="P571542" s="83"/>
    </row>
    <row r="571543" spans="16:16" x14ac:dyDescent="0.3">
      <c r="P571543" s="83"/>
    </row>
    <row r="571544" spans="16:16" x14ac:dyDescent="0.3">
      <c r="P571544" s="83"/>
    </row>
    <row r="571545" spans="16:16" x14ac:dyDescent="0.3">
      <c r="P571545" s="83"/>
    </row>
    <row r="571546" spans="16:16" x14ac:dyDescent="0.3">
      <c r="P571546" s="83"/>
    </row>
    <row r="571547" spans="16:16" x14ac:dyDescent="0.3">
      <c r="P571547" s="83"/>
    </row>
    <row r="571548" spans="16:16" x14ac:dyDescent="0.3">
      <c r="P571548" s="83"/>
    </row>
    <row r="571549" spans="16:16" x14ac:dyDescent="0.3">
      <c r="P571549" s="83"/>
    </row>
    <row r="571550" spans="16:16" x14ac:dyDescent="0.3">
      <c r="P571550" s="83"/>
    </row>
    <row r="571551" spans="16:16" x14ac:dyDescent="0.3">
      <c r="P571551" s="83"/>
    </row>
    <row r="571552" spans="16:16" x14ac:dyDescent="0.3">
      <c r="P571552" s="83"/>
    </row>
    <row r="571553" spans="16:16" x14ac:dyDescent="0.3">
      <c r="P571553" s="83"/>
    </row>
    <row r="571554" spans="16:16" x14ac:dyDescent="0.3">
      <c r="P571554" s="83"/>
    </row>
    <row r="571555" spans="16:16" x14ac:dyDescent="0.3">
      <c r="P571555" s="83"/>
    </row>
    <row r="571556" spans="16:16" x14ac:dyDescent="0.3">
      <c r="P571556" s="83"/>
    </row>
    <row r="571557" spans="16:16" x14ac:dyDescent="0.3">
      <c r="P571557" s="83"/>
    </row>
    <row r="571558" spans="16:16" x14ac:dyDescent="0.3">
      <c r="P571558" s="83"/>
    </row>
    <row r="571559" spans="16:16" x14ac:dyDescent="0.3">
      <c r="P571559" s="83"/>
    </row>
    <row r="571560" spans="16:16" x14ac:dyDescent="0.3">
      <c r="P571560" s="83"/>
    </row>
    <row r="571561" spans="16:16" x14ac:dyDescent="0.3">
      <c r="P571561" s="83"/>
    </row>
    <row r="571562" spans="16:16" x14ac:dyDescent="0.3">
      <c r="P571562" s="83"/>
    </row>
    <row r="571563" spans="16:16" x14ac:dyDescent="0.3">
      <c r="P571563" s="83"/>
    </row>
    <row r="571564" spans="16:16" x14ac:dyDescent="0.3">
      <c r="P571564" s="83"/>
    </row>
    <row r="571565" spans="16:16" x14ac:dyDescent="0.3">
      <c r="P571565" s="83"/>
    </row>
    <row r="571566" spans="16:16" x14ac:dyDescent="0.3">
      <c r="P571566" s="83"/>
    </row>
    <row r="571567" spans="16:16" x14ac:dyDescent="0.3">
      <c r="P571567" s="83"/>
    </row>
    <row r="571568" spans="16:16" x14ac:dyDescent="0.3">
      <c r="P571568" s="83"/>
    </row>
    <row r="571569" spans="16:16" x14ac:dyDescent="0.3">
      <c r="P571569" s="83"/>
    </row>
    <row r="571570" spans="16:16" x14ac:dyDescent="0.3">
      <c r="P571570" s="83"/>
    </row>
    <row r="571571" spans="16:16" x14ac:dyDescent="0.3">
      <c r="P571571" s="83"/>
    </row>
    <row r="571572" spans="16:16" x14ac:dyDescent="0.3">
      <c r="P571572" s="83"/>
    </row>
    <row r="571573" spans="16:16" x14ac:dyDescent="0.3">
      <c r="P571573" s="83"/>
    </row>
    <row r="571574" spans="16:16" x14ac:dyDescent="0.3">
      <c r="P571574" s="83"/>
    </row>
    <row r="571575" spans="16:16" x14ac:dyDescent="0.3">
      <c r="P571575" s="83"/>
    </row>
    <row r="571576" spans="16:16" x14ac:dyDescent="0.3">
      <c r="P571576" s="83"/>
    </row>
    <row r="571577" spans="16:16" x14ac:dyDescent="0.3">
      <c r="P571577" s="83"/>
    </row>
    <row r="571578" spans="16:16" x14ac:dyDescent="0.3">
      <c r="P571578" s="83"/>
    </row>
    <row r="571579" spans="16:16" x14ac:dyDescent="0.3">
      <c r="P571579" s="83"/>
    </row>
    <row r="571580" spans="16:16" x14ac:dyDescent="0.3">
      <c r="P571580" s="83"/>
    </row>
    <row r="571581" spans="16:16" x14ac:dyDescent="0.3">
      <c r="P571581" s="83"/>
    </row>
    <row r="571582" spans="16:16" x14ac:dyDescent="0.3">
      <c r="P571582" s="83"/>
    </row>
    <row r="571583" spans="16:16" x14ac:dyDescent="0.3">
      <c r="P571583" s="83"/>
    </row>
    <row r="571584" spans="16:16" x14ac:dyDescent="0.3">
      <c r="P571584" s="83"/>
    </row>
    <row r="571585" spans="16:16" x14ac:dyDescent="0.3">
      <c r="P571585" s="83"/>
    </row>
    <row r="571586" spans="16:16" x14ac:dyDescent="0.3">
      <c r="P571586" s="83"/>
    </row>
    <row r="571587" spans="16:16" x14ac:dyDescent="0.3">
      <c r="P571587" s="83"/>
    </row>
    <row r="571588" spans="16:16" x14ac:dyDescent="0.3">
      <c r="P571588" s="83"/>
    </row>
    <row r="571589" spans="16:16" x14ac:dyDescent="0.3">
      <c r="P571589" s="83"/>
    </row>
    <row r="571590" spans="16:16" x14ac:dyDescent="0.3">
      <c r="P571590" s="83"/>
    </row>
    <row r="571591" spans="16:16" x14ac:dyDescent="0.3">
      <c r="P571591" s="83"/>
    </row>
    <row r="571592" spans="16:16" x14ac:dyDescent="0.3">
      <c r="P571592" s="83"/>
    </row>
    <row r="571593" spans="16:16" x14ac:dyDescent="0.3">
      <c r="P571593" s="83"/>
    </row>
    <row r="571594" spans="16:16" x14ac:dyDescent="0.3">
      <c r="P571594" s="83"/>
    </row>
    <row r="571595" spans="16:16" x14ac:dyDescent="0.3">
      <c r="P571595" s="83"/>
    </row>
    <row r="571596" spans="16:16" x14ac:dyDescent="0.3">
      <c r="P571596" s="83"/>
    </row>
    <row r="571597" spans="16:16" x14ac:dyDescent="0.3">
      <c r="P571597" s="83"/>
    </row>
    <row r="571598" spans="16:16" x14ac:dyDescent="0.3">
      <c r="P571598" s="83"/>
    </row>
    <row r="571599" spans="16:16" x14ac:dyDescent="0.3">
      <c r="P571599" s="83"/>
    </row>
    <row r="571600" spans="16:16" x14ac:dyDescent="0.3">
      <c r="P571600" s="83"/>
    </row>
    <row r="571601" spans="16:16" x14ac:dyDescent="0.3">
      <c r="P571601" s="83"/>
    </row>
    <row r="571602" spans="16:16" x14ac:dyDescent="0.3">
      <c r="P571602" s="83"/>
    </row>
    <row r="571603" spans="16:16" x14ac:dyDescent="0.3">
      <c r="P571603" s="83"/>
    </row>
    <row r="571604" spans="16:16" x14ac:dyDescent="0.3">
      <c r="P571604" s="83"/>
    </row>
    <row r="571605" spans="16:16" x14ac:dyDescent="0.3">
      <c r="P571605" s="83"/>
    </row>
    <row r="571606" spans="16:16" x14ac:dyDescent="0.3">
      <c r="P571606" s="83"/>
    </row>
    <row r="571607" spans="16:16" x14ac:dyDescent="0.3">
      <c r="P571607" s="83"/>
    </row>
    <row r="571608" spans="16:16" x14ac:dyDescent="0.3">
      <c r="P571608" s="83"/>
    </row>
    <row r="571609" spans="16:16" x14ac:dyDescent="0.3">
      <c r="P571609" s="83"/>
    </row>
    <row r="571610" spans="16:16" x14ac:dyDescent="0.3">
      <c r="P571610" s="83"/>
    </row>
    <row r="571611" spans="16:16" x14ac:dyDescent="0.3">
      <c r="P571611" s="83"/>
    </row>
    <row r="571612" spans="16:16" x14ac:dyDescent="0.3">
      <c r="P571612" s="83"/>
    </row>
    <row r="571613" spans="16:16" x14ac:dyDescent="0.3">
      <c r="P571613" s="83"/>
    </row>
    <row r="571614" spans="16:16" x14ac:dyDescent="0.3">
      <c r="P571614" s="83"/>
    </row>
    <row r="571615" spans="16:16" x14ac:dyDescent="0.3">
      <c r="P571615" s="83"/>
    </row>
    <row r="571616" spans="16:16" x14ac:dyDescent="0.3">
      <c r="P571616" s="83"/>
    </row>
    <row r="571617" spans="16:16" x14ac:dyDescent="0.3">
      <c r="P571617" s="83"/>
    </row>
    <row r="571618" spans="16:16" x14ac:dyDescent="0.3">
      <c r="P571618" s="83"/>
    </row>
    <row r="571619" spans="16:16" x14ac:dyDescent="0.3">
      <c r="P571619" s="83"/>
    </row>
    <row r="571620" spans="16:16" x14ac:dyDescent="0.3">
      <c r="P571620" s="83"/>
    </row>
    <row r="571621" spans="16:16" x14ac:dyDescent="0.3">
      <c r="P571621" s="83"/>
    </row>
    <row r="571622" spans="16:16" x14ac:dyDescent="0.3">
      <c r="P571622" s="83"/>
    </row>
    <row r="571623" spans="16:16" x14ac:dyDescent="0.3">
      <c r="P571623" s="83"/>
    </row>
    <row r="571624" spans="16:16" x14ac:dyDescent="0.3">
      <c r="P571624" s="83"/>
    </row>
    <row r="571625" spans="16:16" x14ac:dyDescent="0.3">
      <c r="P571625" s="83"/>
    </row>
    <row r="571626" spans="16:16" x14ac:dyDescent="0.3">
      <c r="P571626" s="83"/>
    </row>
    <row r="571627" spans="16:16" x14ac:dyDescent="0.3">
      <c r="P571627" s="83"/>
    </row>
    <row r="571628" spans="16:16" x14ac:dyDescent="0.3">
      <c r="P571628" s="83"/>
    </row>
    <row r="571629" spans="16:16" x14ac:dyDescent="0.3">
      <c r="P571629" s="83"/>
    </row>
    <row r="571630" spans="16:16" x14ac:dyDescent="0.3">
      <c r="P571630" s="83"/>
    </row>
    <row r="571631" spans="16:16" x14ac:dyDescent="0.3">
      <c r="P571631" s="83"/>
    </row>
    <row r="571632" spans="16:16" x14ac:dyDescent="0.3">
      <c r="P571632" s="83"/>
    </row>
    <row r="571633" spans="16:16" x14ac:dyDescent="0.3">
      <c r="P571633" s="83"/>
    </row>
    <row r="571634" spans="16:16" x14ac:dyDescent="0.3">
      <c r="P571634" s="83"/>
    </row>
    <row r="571635" spans="16:16" x14ac:dyDescent="0.3">
      <c r="P571635" s="83"/>
    </row>
    <row r="571636" spans="16:16" x14ac:dyDescent="0.3">
      <c r="P571636" s="83"/>
    </row>
    <row r="571637" spans="16:16" x14ac:dyDescent="0.3">
      <c r="P571637" s="83"/>
    </row>
    <row r="571638" spans="16:16" x14ac:dyDescent="0.3">
      <c r="P571638" s="83"/>
    </row>
    <row r="571639" spans="16:16" x14ac:dyDescent="0.3">
      <c r="P571639" s="83"/>
    </row>
    <row r="571640" spans="16:16" x14ac:dyDescent="0.3">
      <c r="P571640" s="83"/>
    </row>
    <row r="571641" spans="16:16" x14ac:dyDescent="0.3">
      <c r="P571641" s="83"/>
    </row>
    <row r="571642" spans="16:16" x14ac:dyDescent="0.3">
      <c r="P571642" s="83"/>
    </row>
    <row r="571643" spans="16:16" x14ac:dyDescent="0.3">
      <c r="P571643" s="83"/>
    </row>
    <row r="571644" spans="16:16" x14ac:dyDescent="0.3">
      <c r="P571644" s="83"/>
    </row>
    <row r="571645" spans="16:16" x14ac:dyDescent="0.3">
      <c r="P571645" s="83"/>
    </row>
    <row r="571646" spans="16:16" x14ac:dyDescent="0.3">
      <c r="P571646" s="83"/>
    </row>
    <row r="571647" spans="16:16" x14ac:dyDescent="0.3">
      <c r="P571647" s="83"/>
    </row>
    <row r="571648" spans="16:16" x14ac:dyDescent="0.3">
      <c r="P571648" s="83"/>
    </row>
    <row r="571649" spans="16:16" x14ac:dyDescent="0.3">
      <c r="P571649" s="83"/>
    </row>
    <row r="571650" spans="16:16" x14ac:dyDescent="0.3">
      <c r="P571650" s="83"/>
    </row>
    <row r="571651" spans="16:16" x14ac:dyDescent="0.3">
      <c r="P571651" s="83"/>
    </row>
    <row r="571652" spans="16:16" x14ac:dyDescent="0.3">
      <c r="P571652" s="83"/>
    </row>
    <row r="571653" spans="16:16" x14ac:dyDescent="0.3">
      <c r="P571653" s="83"/>
    </row>
    <row r="571654" spans="16:16" x14ac:dyDescent="0.3">
      <c r="P571654" s="83"/>
    </row>
    <row r="571655" spans="16:16" x14ac:dyDescent="0.3">
      <c r="P571655" s="83"/>
    </row>
    <row r="571656" spans="16:16" x14ac:dyDescent="0.3">
      <c r="P571656" s="83"/>
    </row>
    <row r="571657" spans="16:16" x14ac:dyDescent="0.3">
      <c r="P571657" s="83"/>
    </row>
    <row r="571658" spans="16:16" x14ac:dyDescent="0.3">
      <c r="P571658" s="83"/>
    </row>
    <row r="571659" spans="16:16" x14ac:dyDescent="0.3">
      <c r="P571659" s="83"/>
    </row>
    <row r="571660" spans="16:16" x14ac:dyDescent="0.3">
      <c r="P571660" s="83"/>
    </row>
    <row r="571661" spans="16:16" x14ac:dyDescent="0.3">
      <c r="P571661" s="83"/>
    </row>
    <row r="571662" spans="16:16" x14ac:dyDescent="0.3">
      <c r="P571662" s="83"/>
    </row>
    <row r="571663" spans="16:16" x14ac:dyDescent="0.3">
      <c r="P571663" s="83"/>
    </row>
    <row r="571664" spans="16:16" x14ac:dyDescent="0.3">
      <c r="P571664" s="83"/>
    </row>
    <row r="571665" spans="16:16" x14ac:dyDescent="0.3">
      <c r="P571665" s="83"/>
    </row>
    <row r="571666" spans="16:16" x14ac:dyDescent="0.3">
      <c r="P571666" s="83"/>
    </row>
    <row r="571667" spans="16:16" x14ac:dyDescent="0.3">
      <c r="P571667" s="83"/>
    </row>
    <row r="571668" spans="16:16" x14ac:dyDescent="0.3">
      <c r="P571668" s="83"/>
    </row>
    <row r="571669" spans="16:16" x14ac:dyDescent="0.3">
      <c r="P571669" s="83"/>
    </row>
    <row r="571670" spans="16:16" x14ac:dyDescent="0.3">
      <c r="P571670" s="83"/>
    </row>
    <row r="571671" spans="16:16" x14ac:dyDescent="0.3">
      <c r="P571671" s="83"/>
    </row>
    <row r="571672" spans="16:16" x14ac:dyDescent="0.3">
      <c r="P571672" s="83"/>
    </row>
    <row r="571673" spans="16:16" x14ac:dyDescent="0.3">
      <c r="P571673" s="83"/>
    </row>
    <row r="571674" spans="16:16" x14ac:dyDescent="0.3">
      <c r="P571674" s="83"/>
    </row>
    <row r="571675" spans="16:16" x14ac:dyDescent="0.3">
      <c r="P571675" s="83"/>
    </row>
    <row r="571676" spans="16:16" x14ac:dyDescent="0.3">
      <c r="P571676" s="83"/>
    </row>
    <row r="571677" spans="16:16" x14ac:dyDescent="0.3">
      <c r="P571677" s="83"/>
    </row>
    <row r="571678" spans="16:16" x14ac:dyDescent="0.3">
      <c r="P571678" s="83"/>
    </row>
    <row r="571679" spans="16:16" x14ac:dyDescent="0.3">
      <c r="P571679" s="83"/>
    </row>
    <row r="571680" spans="16:16" x14ac:dyDescent="0.3">
      <c r="P571680" s="83"/>
    </row>
    <row r="571681" spans="16:16" x14ac:dyDescent="0.3">
      <c r="P571681" s="83"/>
    </row>
    <row r="571682" spans="16:16" x14ac:dyDescent="0.3">
      <c r="P571682" s="83"/>
    </row>
    <row r="571683" spans="16:16" x14ac:dyDescent="0.3">
      <c r="P571683" s="83"/>
    </row>
    <row r="571684" spans="16:16" x14ac:dyDescent="0.3">
      <c r="P571684" s="83"/>
    </row>
    <row r="571685" spans="16:16" x14ac:dyDescent="0.3">
      <c r="P571685" s="83"/>
    </row>
    <row r="571686" spans="16:16" x14ac:dyDescent="0.3">
      <c r="P571686" s="83"/>
    </row>
    <row r="571687" spans="16:16" x14ac:dyDescent="0.3">
      <c r="P571687" s="83"/>
    </row>
    <row r="571688" spans="16:16" x14ac:dyDescent="0.3">
      <c r="P571688" s="83"/>
    </row>
    <row r="571689" spans="16:16" x14ac:dyDescent="0.3">
      <c r="P571689" s="83"/>
    </row>
    <row r="571690" spans="16:16" x14ac:dyDescent="0.3">
      <c r="P571690" s="83"/>
    </row>
    <row r="571691" spans="16:16" x14ac:dyDescent="0.3">
      <c r="P571691" s="83"/>
    </row>
    <row r="571692" spans="16:16" x14ac:dyDescent="0.3">
      <c r="P571692" s="83"/>
    </row>
    <row r="571693" spans="16:16" x14ac:dyDescent="0.3">
      <c r="P571693" s="83"/>
    </row>
    <row r="571694" spans="16:16" x14ac:dyDescent="0.3">
      <c r="P571694" s="83"/>
    </row>
    <row r="571695" spans="16:16" x14ac:dyDescent="0.3">
      <c r="P571695" s="83"/>
    </row>
    <row r="571696" spans="16:16" x14ac:dyDescent="0.3">
      <c r="P571696" s="83"/>
    </row>
    <row r="571697" spans="16:16" x14ac:dyDescent="0.3">
      <c r="P571697" s="83"/>
    </row>
    <row r="571698" spans="16:16" x14ac:dyDescent="0.3">
      <c r="P571698" s="83"/>
    </row>
    <row r="571699" spans="16:16" x14ac:dyDescent="0.3">
      <c r="P571699" s="83"/>
    </row>
    <row r="571700" spans="16:16" x14ac:dyDescent="0.3">
      <c r="P571700" s="83"/>
    </row>
    <row r="571701" spans="16:16" x14ac:dyDescent="0.3">
      <c r="P571701" s="83"/>
    </row>
    <row r="571702" spans="16:16" x14ac:dyDescent="0.3">
      <c r="P571702" s="83"/>
    </row>
    <row r="571703" spans="16:16" x14ac:dyDescent="0.3">
      <c r="P571703" s="83"/>
    </row>
    <row r="571704" spans="16:16" x14ac:dyDescent="0.3">
      <c r="P571704" s="83"/>
    </row>
    <row r="571705" spans="16:16" x14ac:dyDescent="0.3">
      <c r="P571705" s="83"/>
    </row>
    <row r="571706" spans="16:16" x14ac:dyDescent="0.3">
      <c r="P571706" s="83"/>
    </row>
    <row r="571707" spans="16:16" x14ac:dyDescent="0.3">
      <c r="P571707" s="83"/>
    </row>
    <row r="571708" spans="16:16" x14ac:dyDescent="0.3">
      <c r="P571708" s="83"/>
    </row>
    <row r="571709" spans="16:16" x14ac:dyDescent="0.3">
      <c r="P571709" s="83"/>
    </row>
    <row r="571710" spans="16:16" x14ac:dyDescent="0.3">
      <c r="P571710" s="83"/>
    </row>
    <row r="571711" spans="16:16" x14ac:dyDescent="0.3">
      <c r="P571711" s="83"/>
    </row>
    <row r="571712" spans="16:16" x14ac:dyDescent="0.3">
      <c r="P571712" s="83"/>
    </row>
    <row r="571713" spans="16:16" x14ac:dyDescent="0.3">
      <c r="P571713" s="83"/>
    </row>
    <row r="571714" spans="16:16" x14ac:dyDescent="0.3">
      <c r="P571714" s="83"/>
    </row>
    <row r="571715" spans="16:16" x14ac:dyDescent="0.3">
      <c r="P571715" s="83"/>
    </row>
    <row r="571716" spans="16:16" x14ac:dyDescent="0.3">
      <c r="P571716" s="83"/>
    </row>
    <row r="571717" spans="16:16" x14ac:dyDescent="0.3">
      <c r="P571717" s="83"/>
    </row>
    <row r="571718" spans="16:16" x14ac:dyDescent="0.3">
      <c r="P571718" s="83"/>
    </row>
    <row r="571719" spans="16:16" x14ac:dyDescent="0.3">
      <c r="P571719" s="83"/>
    </row>
    <row r="571720" spans="16:16" x14ac:dyDescent="0.3">
      <c r="P571720" s="83"/>
    </row>
    <row r="571721" spans="16:16" x14ac:dyDescent="0.3">
      <c r="P571721" s="83"/>
    </row>
    <row r="571722" spans="16:16" x14ac:dyDescent="0.3">
      <c r="P571722" s="83"/>
    </row>
    <row r="571723" spans="16:16" x14ac:dyDescent="0.3">
      <c r="P571723" s="83"/>
    </row>
    <row r="571724" spans="16:16" x14ac:dyDescent="0.3">
      <c r="P571724" s="83"/>
    </row>
    <row r="571725" spans="16:16" x14ac:dyDescent="0.3">
      <c r="P571725" s="83"/>
    </row>
    <row r="571726" spans="16:16" x14ac:dyDescent="0.3">
      <c r="P571726" s="83"/>
    </row>
    <row r="571727" spans="16:16" x14ac:dyDescent="0.3">
      <c r="P571727" s="83"/>
    </row>
    <row r="571728" spans="16:16" x14ac:dyDescent="0.3">
      <c r="P571728" s="83"/>
    </row>
    <row r="571729" spans="16:16" x14ac:dyDescent="0.3">
      <c r="P571729" s="83"/>
    </row>
    <row r="571730" spans="16:16" x14ac:dyDescent="0.3">
      <c r="P571730" s="83"/>
    </row>
    <row r="571731" spans="16:16" x14ac:dyDescent="0.3">
      <c r="P571731" s="83"/>
    </row>
    <row r="571732" spans="16:16" x14ac:dyDescent="0.3">
      <c r="P571732" s="83"/>
    </row>
    <row r="571733" spans="16:16" x14ac:dyDescent="0.3">
      <c r="P571733" s="83"/>
    </row>
    <row r="571734" spans="16:16" x14ac:dyDescent="0.3">
      <c r="P571734" s="83"/>
    </row>
    <row r="571735" spans="16:16" x14ac:dyDescent="0.3">
      <c r="P571735" s="83"/>
    </row>
    <row r="571736" spans="16:16" x14ac:dyDescent="0.3">
      <c r="P571736" s="83"/>
    </row>
    <row r="571737" spans="16:16" x14ac:dyDescent="0.3">
      <c r="P571737" s="83"/>
    </row>
    <row r="571738" spans="16:16" x14ac:dyDescent="0.3">
      <c r="P571738" s="83"/>
    </row>
    <row r="571739" spans="16:16" x14ac:dyDescent="0.3">
      <c r="P571739" s="83"/>
    </row>
    <row r="571740" spans="16:16" x14ac:dyDescent="0.3">
      <c r="P571740" s="83"/>
    </row>
    <row r="571741" spans="16:16" x14ac:dyDescent="0.3">
      <c r="P571741" s="83"/>
    </row>
    <row r="571742" spans="16:16" x14ac:dyDescent="0.3">
      <c r="P571742" s="83"/>
    </row>
    <row r="571743" spans="16:16" x14ac:dyDescent="0.3">
      <c r="P571743" s="83"/>
    </row>
    <row r="571744" spans="16:16" x14ac:dyDescent="0.3">
      <c r="P571744" s="83"/>
    </row>
    <row r="571745" spans="16:16" x14ac:dyDescent="0.3">
      <c r="P571745" s="83"/>
    </row>
    <row r="571746" spans="16:16" x14ac:dyDescent="0.3">
      <c r="P571746" s="83"/>
    </row>
    <row r="571747" spans="16:16" x14ac:dyDescent="0.3">
      <c r="P571747" s="83"/>
    </row>
    <row r="571748" spans="16:16" x14ac:dyDescent="0.3">
      <c r="P571748" s="83"/>
    </row>
    <row r="571749" spans="16:16" x14ac:dyDescent="0.3">
      <c r="P571749" s="83"/>
    </row>
    <row r="571750" spans="16:16" x14ac:dyDescent="0.3">
      <c r="P571750" s="83"/>
    </row>
    <row r="571751" spans="16:16" x14ac:dyDescent="0.3">
      <c r="P571751" s="83"/>
    </row>
    <row r="571752" spans="16:16" x14ac:dyDescent="0.3">
      <c r="P571752" s="83"/>
    </row>
    <row r="571753" spans="16:16" x14ac:dyDescent="0.3">
      <c r="P571753" s="83"/>
    </row>
    <row r="571754" spans="16:16" x14ac:dyDescent="0.3">
      <c r="P571754" s="83"/>
    </row>
    <row r="571755" spans="16:16" x14ac:dyDescent="0.3">
      <c r="P571755" s="83"/>
    </row>
    <row r="571756" spans="16:16" x14ac:dyDescent="0.3">
      <c r="P571756" s="83"/>
    </row>
    <row r="571757" spans="16:16" x14ac:dyDescent="0.3">
      <c r="P571757" s="83"/>
    </row>
    <row r="571758" spans="16:16" x14ac:dyDescent="0.3">
      <c r="P571758" s="83"/>
    </row>
    <row r="571759" spans="16:16" x14ac:dyDescent="0.3">
      <c r="P571759" s="83"/>
    </row>
    <row r="571760" spans="16:16" x14ac:dyDescent="0.3">
      <c r="P571760" s="83"/>
    </row>
    <row r="571761" spans="16:16" x14ac:dyDescent="0.3">
      <c r="P571761" s="83"/>
    </row>
    <row r="571762" spans="16:16" x14ac:dyDescent="0.3">
      <c r="P571762" s="83"/>
    </row>
    <row r="571763" spans="16:16" x14ac:dyDescent="0.3">
      <c r="P571763" s="83"/>
    </row>
    <row r="571764" spans="16:16" x14ac:dyDescent="0.3">
      <c r="P571764" s="83"/>
    </row>
    <row r="571765" spans="16:16" x14ac:dyDescent="0.3">
      <c r="P571765" s="83"/>
    </row>
    <row r="571766" spans="16:16" x14ac:dyDescent="0.3">
      <c r="P571766" s="83"/>
    </row>
    <row r="571767" spans="16:16" x14ac:dyDescent="0.3">
      <c r="P571767" s="83"/>
    </row>
    <row r="571768" spans="16:16" x14ac:dyDescent="0.3">
      <c r="P571768" s="83"/>
    </row>
    <row r="571769" spans="16:16" x14ac:dyDescent="0.3">
      <c r="P571769" s="83"/>
    </row>
    <row r="571770" spans="16:16" x14ac:dyDescent="0.3">
      <c r="P571770" s="83"/>
    </row>
    <row r="571771" spans="16:16" x14ac:dyDescent="0.3">
      <c r="P571771" s="83"/>
    </row>
    <row r="571772" spans="16:16" x14ac:dyDescent="0.3">
      <c r="P571772" s="83"/>
    </row>
    <row r="571773" spans="16:16" x14ac:dyDescent="0.3">
      <c r="P571773" s="83"/>
    </row>
    <row r="571774" spans="16:16" x14ac:dyDescent="0.3">
      <c r="P571774" s="83"/>
    </row>
    <row r="571775" spans="16:16" x14ac:dyDescent="0.3">
      <c r="P571775" s="83"/>
    </row>
    <row r="571776" spans="16:16" x14ac:dyDescent="0.3">
      <c r="P571776" s="83"/>
    </row>
    <row r="571777" spans="16:16" x14ac:dyDescent="0.3">
      <c r="P571777" s="83"/>
    </row>
    <row r="571778" spans="16:16" x14ac:dyDescent="0.3">
      <c r="P571778" s="83"/>
    </row>
    <row r="571779" spans="16:16" x14ac:dyDescent="0.3">
      <c r="P571779" s="83"/>
    </row>
    <row r="571780" spans="16:16" x14ac:dyDescent="0.3">
      <c r="P571780" s="83"/>
    </row>
    <row r="571781" spans="16:16" x14ac:dyDescent="0.3">
      <c r="P571781" s="83"/>
    </row>
    <row r="571782" spans="16:16" x14ac:dyDescent="0.3">
      <c r="P571782" s="83"/>
    </row>
    <row r="571783" spans="16:16" x14ac:dyDescent="0.3">
      <c r="P571783" s="83"/>
    </row>
    <row r="571784" spans="16:16" x14ac:dyDescent="0.3">
      <c r="P571784" s="83"/>
    </row>
    <row r="571785" spans="16:16" x14ac:dyDescent="0.3">
      <c r="P571785" s="83"/>
    </row>
    <row r="571786" spans="16:16" x14ac:dyDescent="0.3">
      <c r="P571786" s="83"/>
    </row>
    <row r="571787" spans="16:16" x14ac:dyDescent="0.3">
      <c r="P571787" s="83"/>
    </row>
    <row r="571788" spans="16:16" x14ac:dyDescent="0.3">
      <c r="P571788" s="83"/>
    </row>
    <row r="571789" spans="16:16" x14ac:dyDescent="0.3">
      <c r="P571789" s="83"/>
    </row>
    <row r="571790" spans="16:16" x14ac:dyDescent="0.3">
      <c r="P571790" s="83"/>
    </row>
    <row r="571791" spans="16:16" x14ac:dyDescent="0.3">
      <c r="P571791" s="83"/>
    </row>
    <row r="571792" spans="16:16" x14ac:dyDescent="0.3">
      <c r="P571792" s="83"/>
    </row>
    <row r="571793" spans="16:16" x14ac:dyDescent="0.3">
      <c r="P571793" s="83"/>
    </row>
    <row r="571794" spans="16:16" x14ac:dyDescent="0.3">
      <c r="P571794" s="83"/>
    </row>
    <row r="571795" spans="16:16" x14ac:dyDescent="0.3">
      <c r="P571795" s="83"/>
    </row>
    <row r="571796" spans="16:16" x14ac:dyDescent="0.3">
      <c r="P571796" s="83"/>
    </row>
    <row r="571797" spans="16:16" x14ac:dyDescent="0.3">
      <c r="P571797" s="83"/>
    </row>
    <row r="571798" spans="16:16" x14ac:dyDescent="0.3">
      <c r="P571798" s="83"/>
    </row>
    <row r="571799" spans="16:16" x14ac:dyDescent="0.3">
      <c r="P571799" s="83"/>
    </row>
    <row r="571800" spans="16:16" x14ac:dyDescent="0.3">
      <c r="P571800" s="83"/>
    </row>
    <row r="571801" spans="16:16" x14ac:dyDescent="0.3">
      <c r="P571801" s="83"/>
    </row>
    <row r="571802" spans="16:16" x14ac:dyDescent="0.3">
      <c r="P571802" s="83"/>
    </row>
    <row r="571803" spans="16:16" x14ac:dyDescent="0.3">
      <c r="P571803" s="83"/>
    </row>
    <row r="571804" spans="16:16" x14ac:dyDescent="0.3">
      <c r="P571804" s="83"/>
    </row>
    <row r="571805" spans="16:16" x14ac:dyDescent="0.3">
      <c r="P571805" s="83"/>
    </row>
    <row r="571806" spans="16:16" x14ac:dyDescent="0.3">
      <c r="P571806" s="83"/>
    </row>
    <row r="571807" spans="16:16" x14ac:dyDescent="0.3">
      <c r="P571807" s="83"/>
    </row>
    <row r="571808" spans="16:16" x14ac:dyDescent="0.3">
      <c r="P571808" s="83"/>
    </row>
    <row r="571809" spans="16:16" x14ac:dyDescent="0.3">
      <c r="P571809" s="83"/>
    </row>
    <row r="571810" spans="16:16" x14ac:dyDescent="0.3">
      <c r="P571810" s="83"/>
    </row>
    <row r="571811" spans="16:16" x14ac:dyDescent="0.3">
      <c r="P571811" s="83"/>
    </row>
    <row r="571812" spans="16:16" x14ac:dyDescent="0.3">
      <c r="P571812" s="83"/>
    </row>
    <row r="571813" spans="16:16" x14ac:dyDescent="0.3">
      <c r="P571813" s="83"/>
    </row>
    <row r="571814" spans="16:16" x14ac:dyDescent="0.3">
      <c r="P571814" s="83"/>
    </row>
    <row r="571815" spans="16:16" x14ac:dyDescent="0.3">
      <c r="P571815" s="83"/>
    </row>
    <row r="571816" spans="16:16" x14ac:dyDescent="0.3">
      <c r="P571816" s="83"/>
    </row>
    <row r="571817" spans="16:16" x14ac:dyDescent="0.3">
      <c r="P571817" s="83"/>
    </row>
    <row r="571818" spans="16:16" x14ac:dyDescent="0.3">
      <c r="P571818" s="83"/>
    </row>
    <row r="571819" spans="16:16" x14ac:dyDescent="0.3">
      <c r="P571819" s="83"/>
    </row>
    <row r="571820" spans="16:16" x14ac:dyDescent="0.3">
      <c r="P571820" s="83"/>
    </row>
    <row r="571821" spans="16:16" x14ac:dyDescent="0.3">
      <c r="P571821" s="83"/>
    </row>
    <row r="571822" spans="16:16" x14ac:dyDescent="0.3">
      <c r="P571822" s="83"/>
    </row>
    <row r="571823" spans="16:16" x14ac:dyDescent="0.3">
      <c r="P571823" s="83"/>
    </row>
    <row r="571824" spans="16:16" x14ac:dyDescent="0.3">
      <c r="P571824" s="83"/>
    </row>
    <row r="571825" spans="16:16" x14ac:dyDescent="0.3">
      <c r="P571825" s="83"/>
    </row>
    <row r="571826" spans="16:16" x14ac:dyDescent="0.3">
      <c r="P571826" s="83"/>
    </row>
    <row r="571827" spans="16:16" x14ac:dyDescent="0.3">
      <c r="P571827" s="83"/>
    </row>
    <row r="571828" spans="16:16" x14ac:dyDescent="0.3">
      <c r="P571828" s="83"/>
    </row>
    <row r="571829" spans="16:16" x14ac:dyDescent="0.3">
      <c r="P571829" s="83"/>
    </row>
    <row r="571830" spans="16:16" x14ac:dyDescent="0.3">
      <c r="P571830" s="83"/>
    </row>
    <row r="571831" spans="16:16" x14ac:dyDescent="0.3">
      <c r="P571831" s="83"/>
    </row>
    <row r="571832" spans="16:16" x14ac:dyDescent="0.3">
      <c r="P571832" s="83"/>
    </row>
    <row r="571833" spans="16:16" x14ac:dyDescent="0.3">
      <c r="P571833" s="83"/>
    </row>
    <row r="571834" spans="16:16" x14ac:dyDescent="0.3">
      <c r="P571834" s="83"/>
    </row>
    <row r="571835" spans="16:16" x14ac:dyDescent="0.3">
      <c r="P571835" s="83"/>
    </row>
    <row r="571836" spans="16:16" x14ac:dyDescent="0.3">
      <c r="P571836" s="83"/>
    </row>
    <row r="571837" spans="16:16" x14ac:dyDescent="0.3">
      <c r="P571837" s="83"/>
    </row>
    <row r="571838" spans="16:16" x14ac:dyDescent="0.3">
      <c r="P571838" s="83"/>
    </row>
    <row r="571839" spans="16:16" x14ac:dyDescent="0.3">
      <c r="P571839" s="83"/>
    </row>
    <row r="571840" spans="16:16" x14ac:dyDescent="0.3">
      <c r="P571840" s="83"/>
    </row>
    <row r="571841" spans="16:16" x14ac:dyDescent="0.3">
      <c r="P571841" s="83"/>
    </row>
    <row r="571842" spans="16:16" x14ac:dyDescent="0.3">
      <c r="P571842" s="83"/>
    </row>
    <row r="571843" spans="16:16" x14ac:dyDescent="0.3">
      <c r="P571843" s="83"/>
    </row>
    <row r="571844" spans="16:16" x14ac:dyDescent="0.3">
      <c r="P571844" s="83"/>
    </row>
    <row r="571845" spans="16:16" x14ac:dyDescent="0.3">
      <c r="P571845" s="83"/>
    </row>
    <row r="571846" spans="16:16" x14ac:dyDescent="0.3">
      <c r="P571846" s="83"/>
    </row>
    <row r="571847" spans="16:16" x14ac:dyDescent="0.3">
      <c r="P571847" s="83"/>
    </row>
    <row r="571848" spans="16:16" x14ac:dyDescent="0.3">
      <c r="P571848" s="83"/>
    </row>
    <row r="571849" spans="16:16" x14ac:dyDescent="0.3">
      <c r="P571849" s="83"/>
    </row>
    <row r="571850" spans="16:16" x14ac:dyDescent="0.3">
      <c r="P571850" s="83"/>
    </row>
    <row r="571851" spans="16:16" x14ac:dyDescent="0.3">
      <c r="P571851" s="83"/>
    </row>
    <row r="571852" spans="16:16" x14ac:dyDescent="0.3">
      <c r="P571852" s="83"/>
    </row>
    <row r="571853" spans="16:16" x14ac:dyDescent="0.3">
      <c r="P571853" s="83"/>
    </row>
    <row r="571854" spans="16:16" x14ac:dyDescent="0.3">
      <c r="P571854" s="83"/>
    </row>
    <row r="571855" spans="16:16" x14ac:dyDescent="0.3">
      <c r="P571855" s="83"/>
    </row>
    <row r="571856" spans="16:16" x14ac:dyDescent="0.3">
      <c r="P571856" s="83"/>
    </row>
    <row r="571857" spans="16:16" x14ac:dyDescent="0.3">
      <c r="P571857" s="83"/>
    </row>
    <row r="571858" spans="16:16" x14ac:dyDescent="0.3">
      <c r="P571858" s="83"/>
    </row>
    <row r="571859" spans="16:16" x14ac:dyDescent="0.3">
      <c r="P571859" s="83"/>
    </row>
    <row r="571860" spans="16:16" x14ac:dyDescent="0.3">
      <c r="P571860" s="83"/>
    </row>
    <row r="571861" spans="16:16" x14ac:dyDescent="0.3">
      <c r="P571861" s="83"/>
    </row>
    <row r="571862" spans="16:16" x14ac:dyDescent="0.3">
      <c r="P571862" s="83"/>
    </row>
    <row r="571863" spans="16:16" x14ac:dyDescent="0.3">
      <c r="P571863" s="83"/>
    </row>
    <row r="571864" spans="16:16" x14ac:dyDescent="0.3">
      <c r="P571864" s="83"/>
    </row>
    <row r="571865" spans="16:16" x14ac:dyDescent="0.3">
      <c r="P571865" s="83"/>
    </row>
    <row r="571866" spans="16:16" x14ac:dyDescent="0.3">
      <c r="P571866" s="83"/>
    </row>
    <row r="571867" spans="16:16" x14ac:dyDescent="0.3">
      <c r="P571867" s="83"/>
    </row>
    <row r="571868" spans="16:16" x14ac:dyDescent="0.3">
      <c r="P571868" s="83"/>
    </row>
    <row r="571869" spans="16:16" x14ac:dyDescent="0.3">
      <c r="P571869" s="83"/>
    </row>
    <row r="571870" spans="16:16" x14ac:dyDescent="0.3">
      <c r="P571870" s="83"/>
    </row>
    <row r="571871" spans="16:16" x14ac:dyDescent="0.3">
      <c r="P571871" s="83"/>
    </row>
    <row r="571872" spans="16:16" x14ac:dyDescent="0.3">
      <c r="P571872" s="83"/>
    </row>
    <row r="571873" spans="16:16" x14ac:dyDescent="0.3">
      <c r="P571873" s="83"/>
    </row>
    <row r="571874" spans="16:16" x14ac:dyDescent="0.3">
      <c r="P571874" s="83"/>
    </row>
    <row r="571875" spans="16:16" x14ac:dyDescent="0.3">
      <c r="P571875" s="83"/>
    </row>
    <row r="571876" spans="16:16" x14ac:dyDescent="0.3">
      <c r="P571876" s="83"/>
    </row>
    <row r="571877" spans="16:16" x14ac:dyDescent="0.3">
      <c r="P571877" s="83"/>
    </row>
    <row r="571878" spans="16:16" x14ac:dyDescent="0.3">
      <c r="P571878" s="83"/>
    </row>
    <row r="571879" spans="16:16" x14ac:dyDescent="0.3">
      <c r="P571879" s="83"/>
    </row>
    <row r="571880" spans="16:16" x14ac:dyDescent="0.3">
      <c r="P571880" s="83"/>
    </row>
    <row r="571881" spans="16:16" x14ac:dyDescent="0.3">
      <c r="P571881" s="83"/>
    </row>
    <row r="571882" spans="16:16" x14ac:dyDescent="0.3">
      <c r="P571882" s="83"/>
    </row>
    <row r="571883" spans="16:16" x14ac:dyDescent="0.3">
      <c r="P571883" s="83"/>
    </row>
    <row r="571884" spans="16:16" x14ac:dyDescent="0.3">
      <c r="P571884" s="83"/>
    </row>
    <row r="571885" spans="16:16" x14ac:dyDescent="0.3">
      <c r="P571885" s="83"/>
    </row>
    <row r="571886" spans="16:16" x14ac:dyDescent="0.3">
      <c r="P571886" s="83"/>
    </row>
    <row r="571887" spans="16:16" x14ac:dyDescent="0.3">
      <c r="P571887" s="83"/>
    </row>
    <row r="571888" spans="16:16" x14ac:dyDescent="0.3">
      <c r="P571888" s="83"/>
    </row>
    <row r="571889" spans="16:16" x14ac:dyDescent="0.3">
      <c r="P571889" s="83"/>
    </row>
    <row r="571890" spans="16:16" x14ac:dyDescent="0.3">
      <c r="P571890" s="83"/>
    </row>
    <row r="571891" spans="16:16" x14ac:dyDescent="0.3">
      <c r="P571891" s="83"/>
    </row>
    <row r="571892" spans="16:16" x14ac:dyDescent="0.3">
      <c r="P571892" s="83"/>
    </row>
    <row r="571893" spans="16:16" x14ac:dyDescent="0.3">
      <c r="P571893" s="83"/>
    </row>
    <row r="571894" spans="16:16" x14ac:dyDescent="0.3">
      <c r="P571894" s="83"/>
    </row>
    <row r="571895" spans="16:16" x14ac:dyDescent="0.3">
      <c r="P571895" s="83"/>
    </row>
    <row r="571896" spans="16:16" x14ac:dyDescent="0.3">
      <c r="P571896" s="83"/>
    </row>
    <row r="571897" spans="16:16" x14ac:dyDescent="0.3">
      <c r="P571897" s="83"/>
    </row>
    <row r="571898" spans="16:16" x14ac:dyDescent="0.3">
      <c r="P571898" s="83"/>
    </row>
    <row r="571899" spans="16:16" x14ac:dyDescent="0.3">
      <c r="P571899" s="83"/>
    </row>
    <row r="571900" spans="16:16" x14ac:dyDescent="0.3">
      <c r="P571900" s="83"/>
    </row>
    <row r="571901" spans="16:16" x14ac:dyDescent="0.3">
      <c r="P571901" s="83"/>
    </row>
    <row r="571902" spans="16:16" x14ac:dyDescent="0.3">
      <c r="P571902" s="83"/>
    </row>
    <row r="571903" spans="16:16" x14ac:dyDescent="0.3">
      <c r="P571903" s="83"/>
    </row>
    <row r="571904" spans="16:16" x14ac:dyDescent="0.3">
      <c r="P571904" s="83"/>
    </row>
    <row r="571905" spans="16:16" x14ac:dyDescent="0.3">
      <c r="P571905" s="83"/>
    </row>
    <row r="571906" spans="16:16" x14ac:dyDescent="0.3">
      <c r="P571906" s="83"/>
    </row>
    <row r="571907" spans="16:16" x14ac:dyDescent="0.3">
      <c r="P571907" s="83"/>
    </row>
    <row r="571908" spans="16:16" x14ac:dyDescent="0.3">
      <c r="P571908" s="83"/>
    </row>
    <row r="571909" spans="16:16" x14ac:dyDescent="0.3">
      <c r="P571909" s="83"/>
    </row>
    <row r="571910" spans="16:16" x14ac:dyDescent="0.3">
      <c r="P571910" s="83"/>
    </row>
    <row r="571911" spans="16:16" x14ac:dyDescent="0.3">
      <c r="P571911" s="83"/>
    </row>
    <row r="571912" spans="16:16" x14ac:dyDescent="0.3">
      <c r="P571912" s="83"/>
    </row>
    <row r="571913" spans="16:16" x14ac:dyDescent="0.3">
      <c r="P571913" s="83"/>
    </row>
    <row r="571914" spans="16:16" x14ac:dyDescent="0.3">
      <c r="P571914" s="83"/>
    </row>
    <row r="571915" spans="16:16" x14ac:dyDescent="0.3">
      <c r="P571915" s="83"/>
    </row>
    <row r="571916" spans="16:16" x14ac:dyDescent="0.3">
      <c r="P571916" s="83"/>
    </row>
    <row r="571917" spans="16:16" x14ac:dyDescent="0.3">
      <c r="P571917" s="83"/>
    </row>
    <row r="571918" spans="16:16" x14ac:dyDescent="0.3">
      <c r="P571918" s="83"/>
    </row>
    <row r="571919" spans="16:16" x14ac:dyDescent="0.3">
      <c r="P571919" s="83"/>
    </row>
    <row r="571920" spans="16:16" x14ac:dyDescent="0.3">
      <c r="P571920" s="83"/>
    </row>
    <row r="571921" spans="16:16" x14ac:dyDescent="0.3">
      <c r="P571921" s="83"/>
    </row>
    <row r="571922" spans="16:16" x14ac:dyDescent="0.3">
      <c r="P571922" s="83"/>
    </row>
    <row r="571923" spans="16:16" x14ac:dyDescent="0.3">
      <c r="P571923" s="83"/>
    </row>
    <row r="571924" spans="16:16" x14ac:dyDescent="0.3">
      <c r="P571924" s="83"/>
    </row>
    <row r="571925" spans="16:16" x14ac:dyDescent="0.3">
      <c r="P571925" s="83"/>
    </row>
    <row r="571926" spans="16:16" x14ac:dyDescent="0.3">
      <c r="P571926" s="83"/>
    </row>
    <row r="571927" spans="16:16" x14ac:dyDescent="0.3">
      <c r="P571927" s="83"/>
    </row>
    <row r="571928" spans="16:16" x14ac:dyDescent="0.3">
      <c r="P571928" s="83"/>
    </row>
    <row r="571929" spans="16:16" x14ac:dyDescent="0.3">
      <c r="P571929" s="83"/>
    </row>
    <row r="571930" spans="16:16" x14ac:dyDescent="0.3">
      <c r="P571930" s="83"/>
    </row>
    <row r="571931" spans="16:16" x14ac:dyDescent="0.3">
      <c r="P571931" s="83"/>
    </row>
    <row r="571932" spans="16:16" x14ac:dyDescent="0.3">
      <c r="P571932" s="83"/>
    </row>
    <row r="571933" spans="16:16" x14ac:dyDescent="0.3">
      <c r="P571933" s="83"/>
    </row>
    <row r="571934" spans="16:16" x14ac:dyDescent="0.3">
      <c r="P571934" s="83"/>
    </row>
    <row r="571935" spans="16:16" x14ac:dyDescent="0.3">
      <c r="P571935" s="83"/>
    </row>
    <row r="571936" spans="16:16" x14ac:dyDescent="0.3">
      <c r="P571936" s="83"/>
    </row>
    <row r="571937" spans="16:16" x14ac:dyDescent="0.3">
      <c r="P571937" s="83"/>
    </row>
    <row r="571938" spans="16:16" x14ac:dyDescent="0.3">
      <c r="P571938" s="83"/>
    </row>
    <row r="571939" spans="16:16" x14ac:dyDescent="0.3">
      <c r="P571939" s="83"/>
    </row>
    <row r="571940" spans="16:16" x14ac:dyDescent="0.3">
      <c r="P571940" s="83"/>
    </row>
    <row r="571941" spans="16:16" x14ac:dyDescent="0.3">
      <c r="P571941" s="83"/>
    </row>
    <row r="571942" spans="16:16" x14ac:dyDescent="0.3">
      <c r="P571942" s="83"/>
    </row>
    <row r="571943" spans="16:16" x14ac:dyDescent="0.3">
      <c r="P571943" s="83"/>
    </row>
    <row r="571944" spans="16:16" x14ac:dyDescent="0.3">
      <c r="P571944" s="83"/>
    </row>
    <row r="571945" spans="16:16" x14ac:dyDescent="0.3">
      <c r="P571945" s="83"/>
    </row>
    <row r="571946" spans="16:16" x14ac:dyDescent="0.3">
      <c r="P571946" s="83"/>
    </row>
    <row r="571947" spans="16:16" x14ac:dyDescent="0.3">
      <c r="P571947" s="83"/>
    </row>
    <row r="571948" spans="16:16" x14ac:dyDescent="0.3">
      <c r="P571948" s="83"/>
    </row>
    <row r="571949" spans="16:16" x14ac:dyDescent="0.3">
      <c r="P571949" s="83"/>
    </row>
    <row r="571950" spans="16:16" x14ac:dyDescent="0.3">
      <c r="P571950" s="83"/>
    </row>
    <row r="571951" spans="16:16" x14ac:dyDescent="0.3">
      <c r="P571951" s="83"/>
    </row>
    <row r="571952" spans="16:16" x14ac:dyDescent="0.3">
      <c r="P571952" s="83"/>
    </row>
    <row r="571953" spans="16:16" x14ac:dyDescent="0.3">
      <c r="P571953" s="83"/>
    </row>
    <row r="571954" spans="16:16" x14ac:dyDescent="0.3">
      <c r="P571954" s="83"/>
    </row>
    <row r="571955" spans="16:16" x14ac:dyDescent="0.3">
      <c r="P571955" s="83"/>
    </row>
    <row r="571956" spans="16:16" x14ac:dyDescent="0.3">
      <c r="P571956" s="83"/>
    </row>
    <row r="571957" spans="16:16" x14ac:dyDescent="0.3">
      <c r="P571957" s="83"/>
    </row>
    <row r="571958" spans="16:16" x14ac:dyDescent="0.3">
      <c r="P571958" s="83"/>
    </row>
    <row r="571959" spans="16:16" x14ac:dyDescent="0.3">
      <c r="P571959" s="83"/>
    </row>
    <row r="571960" spans="16:16" x14ac:dyDescent="0.3">
      <c r="P571960" s="83"/>
    </row>
    <row r="571961" spans="16:16" x14ac:dyDescent="0.3">
      <c r="P571961" s="83"/>
    </row>
    <row r="571962" spans="16:16" x14ac:dyDescent="0.3">
      <c r="P571962" s="83"/>
    </row>
    <row r="571963" spans="16:16" x14ac:dyDescent="0.3">
      <c r="P571963" s="83"/>
    </row>
    <row r="571964" spans="16:16" x14ac:dyDescent="0.3">
      <c r="P571964" s="83"/>
    </row>
    <row r="571965" spans="16:16" x14ac:dyDescent="0.3">
      <c r="P571965" s="83"/>
    </row>
    <row r="571966" spans="16:16" x14ac:dyDescent="0.3">
      <c r="P571966" s="83"/>
    </row>
    <row r="571967" spans="16:16" x14ac:dyDescent="0.3">
      <c r="P571967" s="83"/>
    </row>
    <row r="571968" spans="16:16" x14ac:dyDescent="0.3">
      <c r="P571968" s="83"/>
    </row>
    <row r="571969" spans="16:16" x14ac:dyDescent="0.3">
      <c r="P571969" s="83"/>
    </row>
    <row r="571970" spans="16:16" x14ac:dyDescent="0.3">
      <c r="P571970" s="83"/>
    </row>
    <row r="571971" spans="16:16" x14ac:dyDescent="0.3">
      <c r="P571971" s="83"/>
    </row>
    <row r="571972" spans="16:16" x14ac:dyDescent="0.3">
      <c r="P571972" s="83"/>
    </row>
    <row r="571973" spans="16:16" x14ac:dyDescent="0.3">
      <c r="P571973" s="83"/>
    </row>
    <row r="571974" spans="16:16" x14ac:dyDescent="0.3">
      <c r="P571974" s="83"/>
    </row>
    <row r="571975" spans="16:16" x14ac:dyDescent="0.3">
      <c r="P571975" s="83"/>
    </row>
    <row r="571976" spans="16:16" x14ac:dyDescent="0.3">
      <c r="P571976" s="83"/>
    </row>
    <row r="571977" spans="16:16" x14ac:dyDescent="0.3">
      <c r="P571977" s="83"/>
    </row>
    <row r="571978" spans="16:16" x14ac:dyDescent="0.3">
      <c r="P571978" s="83"/>
    </row>
    <row r="571979" spans="16:16" x14ac:dyDescent="0.3">
      <c r="P571979" s="83"/>
    </row>
    <row r="571980" spans="16:16" x14ac:dyDescent="0.3">
      <c r="P571980" s="83"/>
    </row>
    <row r="571981" spans="16:16" x14ac:dyDescent="0.3">
      <c r="P571981" s="83"/>
    </row>
    <row r="571982" spans="16:16" x14ac:dyDescent="0.3">
      <c r="P571982" s="83"/>
    </row>
    <row r="571983" spans="16:16" x14ac:dyDescent="0.3">
      <c r="P571983" s="83"/>
    </row>
    <row r="571984" spans="16:16" x14ac:dyDescent="0.3">
      <c r="P571984" s="83"/>
    </row>
    <row r="571985" spans="16:16" x14ac:dyDescent="0.3">
      <c r="P571985" s="83"/>
    </row>
    <row r="571986" spans="16:16" x14ac:dyDescent="0.3">
      <c r="P571986" s="83"/>
    </row>
    <row r="571987" spans="16:16" x14ac:dyDescent="0.3">
      <c r="P571987" s="83"/>
    </row>
    <row r="571988" spans="16:16" x14ac:dyDescent="0.3">
      <c r="P571988" s="83"/>
    </row>
    <row r="571989" spans="16:16" x14ac:dyDescent="0.3">
      <c r="P571989" s="83"/>
    </row>
    <row r="571990" spans="16:16" x14ac:dyDescent="0.3">
      <c r="P571990" s="83"/>
    </row>
    <row r="571991" spans="16:16" x14ac:dyDescent="0.3">
      <c r="P571991" s="83"/>
    </row>
    <row r="571992" spans="16:16" x14ac:dyDescent="0.3">
      <c r="P571992" s="83"/>
    </row>
    <row r="571993" spans="16:16" x14ac:dyDescent="0.3">
      <c r="P571993" s="83"/>
    </row>
    <row r="571994" spans="16:16" x14ac:dyDescent="0.3">
      <c r="P571994" s="83"/>
    </row>
    <row r="571995" spans="16:16" x14ac:dyDescent="0.3">
      <c r="P571995" s="83"/>
    </row>
    <row r="571996" spans="16:16" x14ac:dyDescent="0.3">
      <c r="P571996" s="83"/>
    </row>
    <row r="571997" spans="16:16" x14ac:dyDescent="0.3">
      <c r="P571997" s="83"/>
    </row>
    <row r="571998" spans="16:16" x14ac:dyDescent="0.3">
      <c r="P571998" s="83"/>
    </row>
    <row r="571999" spans="16:16" x14ac:dyDescent="0.3">
      <c r="P571999" s="83"/>
    </row>
    <row r="572000" spans="16:16" x14ac:dyDescent="0.3">
      <c r="P572000" s="83"/>
    </row>
    <row r="572001" spans="16:16" x14ac:dyDescent="0.3">
      <c r="P572001" s="83"/>
    </row>
    <row r="572002" spans="16:16" x14ac:dyDescent="0.3">
      <c r="P572002" s="83"/>
    </row>
    <row r="572003" spans="16:16" x14ac:dyDescent="0.3">
      <c r="P572003" s="83"/>
    </row>
    <row r="572004" spans="16:16" x14ac:dyDescent="0.3">
      <c r="P572004" s="83"/>
    </row>
    <row r="572005" spans="16:16" x14ac:dyDescent="0.3">
      <c r="P572005" s="83"/>
    </row>
    <row r="572006" spans="16:16" x14ac:dyDescent="0.3">
      <c r="P572006" s="83"/>
    </row>
    <row r="572007" spans="16:16" x14ac:dyDescent="0.3">
      <c r="P572007" s="83"/>
    </row>
    <row r="572008" spans="16:16" x14ac:dyDescent="0.3">
      <c r="P572008" s="83"/>
    </row>
    <row r="572009" spans="16:16" x14ac:dyDescent="0.3">
      <c r="P572009" s="83"/>
    </row>
    <row r="572010" spans="16:16" x14ac:dyDescent="0.3">
      <c r="P572010" s="83"/>
    </row>
    <row r="572011" spans="16:16" x14ac:dyDescent="0.3">
      <c r="P572011" s="83"/>
    </row>
    <row r="572012" spans="16:16" x14ac:dyDescent="0.3">
      <c r="P572012" s="83"/>
    </row>
    <row r="572013" spans="16:16" x14ac:dyDescent="0.3">
      <c r="P572013" s="83"/>
    </row>
    <row r="572014" spans="16:16" x14ac:dyDescent="0.3">
      <c r="P572014" s="83"/>
    </row>
    <row r="572015" spans="16:16" x14ac:dyDescent="0.3">
      <c r="P572015" s="83"/>
    </row>
    <row r="572016" spans="16:16" x14ac:dyDescent="0.3">
      <c r="P572016" s="83"/>
    </row>
    <row r="572017" spans="16:16" x14ac:dyDescent="0.3">
      <c r="P572017" s="83"/>
    </row>
    <row r="572018" spans="16:16" x14ac:dyDescent="0.3">
      <c r="P572018" s="83"/>
    </row>
    <row r="572019" spans="16:16" x14ac:dyDescent="0.3">
      <c r="P572019" s="83"/>
    </row>
    <row r="572020" spans="16:16" x14ac:dyDescent="0.3">
      <c r="P572020" s="83"/>
    </row>
    <row r="572021" spans="16:16" x14ac:dyDescent="0.3">
      <c r="P572021" s="83"/>
    </row>
    <row r="572022" spans="16:16" x14ac:dyDescent="0.3">
      <c r="P572022" s="83"/>
    </row>
    <row r="572023" spans="16:16" x14ac:dyDescent="0.3">
      <c r="P572023" s="83"/>
    </row>
    <row r="572024" spans="16:16" x14ac:dyDescent="0.3">
      <c r="P572024" s="83"/>
    </row>
    <row r="572025" spans="16:16" x14ac:dyDescent="0.3">
      <c r="P572025" s="83"/>
    </row>
    <row r="572026" spans="16:16" x14ac:dyDescent="0.3">
      <c r="P572026" s="83"/>
    </row>
    <row r="572027" spans="16:16" x14ac:dyDescent="0.3">
      <c r="P572027" s="83"/>
    </row>
    <row r="572028" spans="16:16" x14ac:dyDescent="0.3">
      <c r="P572028" s="83"/>
    </row>
    <row r="572029" spans="16:16" x14ac:dyDescent="0.3">
      <c r="P572029" s="83"/>
    </row>
    <row r="572030" spans="16:16" x14ac:dyDescent="0.3">
      <c r="P572030" s="83"/>
    </row>
    <row r="572031" spans="16:16" x14ac:dyDescent="0.3">
      <c r="P572031" s="83"/>
    </row>
    <row r="572032" spans="16:16" x14ac:dyDescent="0.3">
      <c r="P572032" s="83"/>
    </row>
    <row r="572033" spans="16:16" x14ac:dyDescent="0.3">
      <c r="P572033" s="83"/>
    </row>
    <row r="572034" spans="16:16" x14ac:dyDescent="0.3">
      <c r="P572034" s="83"/>
    </row>
    <row r="572035" spans="16:16" x14ac:dyDescent="0.3">
      <c r="P572035" s="83"/>
    </row>
    <row r="572036" spans="16:16" x14ac:dyDescent="0.3">
      <c r="P572036" s="83"/>
    </row>
    <row r="572037" spans="16:16" x14ac:dyDescent="0.3">
      <c r="P572037" s="83"/>
    </row>
    <row r="572038" spans="16:16" x14ac:dyDescent="0.3">
      <c r="P572038" s="83"/>
    </row>
    <row r="572039" spans="16:16" x14ac:dyDescent="0.3">
      <c r="P572039" s="83"/>
    </row>
    <row r="572040" spans="16:16" x14ac:dyDescent="0.3">
      <c r="P572040" s="83"/>
    </row>
    <row r="572041" spans="16:16" x14ac:dyDescent="0.3">
      <c r="P572041" s="83"/>
    </row>
    <row r="572042" spans="16:16" x14ac:dyDescent="0.3">
      <c r="P572042" s="83"/>
    </row>
    <row r="572043" spans="16:16" x14ac:dyDescent="0.3">
      <c r="P572043" s="83"/>
    </row>
    <row r="572044" spans="16:16" x14ac:dyDescent="0.3">
      <c r="P572044" s="83"/>
    </row>
    <row r="572045" spans="16:16" x14ac:dyDescent="0.3">
      <c r="P572045" s="83"/>
    </row>
    <row r="572046" spans="16:16" x14ac:dyDescent="0.3">
      <c r="P572046" s="83"/>
    </row>
    <row r="572047" spans="16:16" x14ac:dyDescent="0.3">
      <c r="P572047" s="83"/>
    </row>
    <row r="572048" spans="16:16" x14ac:dyDescent="0.3">
      <c r="P572048" s="83"/>
    </row>
    <row r="572049" spans="16:16" x14ac:dyDescent="0.3">
      <c r="P572049" s="83"/>
    </row>
    <row r="572050" spans="16:16" x14ac:dyDescent="0.3">
      <c r="P572050" s="83"/>
    </row>
    <row r="572051" spans="16:16" x14ac:dyDescent="0.3">
      <c r="P572051" s="83"/>
    </row>
    <row r="572052" spans="16:16" x14ac:dyDescent="0.3">
      <c r="P572052" s="83"/>
    </row>
    <row r="572053" spans="16:16" x14ac:dyDescent="0.3">
      <c r="P572053" s="83"/>
    </row>
    <row r="572054" spans="16:16" x14ac:dyDescent="0.3">
      <c r="P572054" s="83"/>
    </row>
    <row r="572055" spans="16:16" x14ac:dyDescent="0.3">
      <c r="P572055" s="83"/>
    </row>
    <row r="572056" spans="16:16" x14ac:dyDescent="0.3">
      <c r="P572056" s="83"/>
    </row>
    <row r="572057" spans="16:16" x14ac:dyDescent="0.3">
      <c r="P572057" s="83"/>
    </row>
    <row r="572058" spans="16:16" x14ac:dyDescent="0.3">
      <c r="P572058" s="83"/>
    </row>
    <row r="572059" spans="16:16" x14ac:dyDescent="0.3">
      <c r="P572059" s="83"/>
    </row>
    <row r="572060" spans="16:16" x14ac:dyDescent="0.3">
      <c r="P572060" s="83"/>
    </row>
    <row r="572061" spans="16:16" x14ac:dyDescent="0.3">
      <c r="P572061" s="83"/>
    </row>
    <row r="572062" spans="16:16" x14ac:dyDescent="0.3">
      <c r="P572062" s="83"/>
    </row>
    <row r="572063" spans="16:16" x14ac:dyDescent="0.3">
      <c r="P572063" s="83"/>
    </row>
    <row r="572064" spans="16:16" x14ac:dyDescent="0.3">
      <c r="P572064" s="83"/>
    </row>
    <row r="572065" spans="16:16" x14ac:dyDescent="0.3">
      <c r="P572065" s="83"/>
    </row>
    <row r="572066" spans="16:16" x14ac:dyDescent="0.3">
      <c r="P572066" s="83"/>
    </row>
    <row r="572067" spans="16:16" x14ac:dyDescent="0.3">
      <c r="P572067" s="83"/>
    </row>
    <row r="572068" spans="16:16" x14ac:dyDescent="0.3">
      <c r="P572068" s="83"/>
    </row>
    <row r="572069" spans="16:16" x14ac:dyDescent="0.3">
      <c r="P572069" s="83"/>
    </row>
    <row r="572070" spans="16:16" x14ac:dyDescent="0.3">
      <c r="P572070" s="83"/>
    </row>
    <row r="572071" spans="16:16" x14ac:dyDescent="0.3">
      <c r="P572071" s="83"/>
    </row>
    <row r="572072" spans="16:16" x14ac:dyDescent="0.3">
      <c r="P572072" s="83"/>
    </row>
    <row r="572073" spans="16:16" x14ac:dyDescent="0.3">
      <c r="P572073" s="83"/>
    </row>
    <row r="572074" spans="16:16" x14ac:dyDescent="0.3">
      <c r="P572074" s="83"/>
    </row>
    <row r="572075" spans="16:16" x14ac:dyDescent="0.3">
      <c r="P572075" s="83"/>
    </row>
    <row r="572076" spans="16:16" x14ac:dyDescent="0.3">
      <c r="P572076" s="83"/>
    </row>
    <row r="572077" spans="16:16" x14ac:dyDescent="0.3">
      <c r="P572077" s="83"/>
    </row>
    <row r="572078" spans="16:16" x14ac:dyDescent="0.3">
      <c r="P572078" s="83"/>
    </row>
    <row r="572079" spans="16:16" x14ac:dyDescent="0.3">
      <c r="P572079" s="83"/>
    </row>
    <row r="572080" spans="16:16" x14ac:dyDescent="0.3">
      <c r="P572080" s="83"/>
    </row>
    <row r="572081" spans="16:16" x14ac:dyDescent="0.3">
      <c r="P572081" s="83"/>
    </row>
    <row r="572082" spans="16:16" x14ac:dyDescent="0.3">
      <c r="P572082" s="83"/>
    </row>
    <row r="572083" spans="16:16" x14ac:dyDescent="0.3">
      <c r="P572083" s="83"/>
    </row>
    <row r="572084" spans="16:16" x14ac:dyDescent="0.3">
      <c r="P572084" s="83"/>
    </row>
    <row r="572085" spans="16:16" x14ac:dyDescent="0.3">
      <c r="P572085" s="83"/>
    </row>
    <row r="572086" spans="16:16" x14ac:dyDescent="0.3">
      <c r="P572086" s="83"/>
    </row>
    <row r="572087" spans="16:16" x14ac:dyDescent="0.3">
      <c r="P572087" s="83"/>
    </row>
    <row r="572088" spans="16:16" x14ac:dyDescent="0.3">
      <c r="P572088" s="83"/>
    </row>
    <row r="572089" spans="16:16" x14ac:dyDescent="0.3">
      <c r="P572089" s="83"/>
    </row>
    <row r="572090" spans="16:16" x14ac:dyDescent="0.3">
      <c r="P572090" s="83"/>
    </row>
    <row r="572091" spans="16:16" x14ac:dyDescent="0.3">
      <c r="P572091" s="83"/>
    </row>
    <row r="572092" spans="16:16" x14ac:dyDescent="0.3">
      <c r="P572092" s="83"/>
    </row>
    <row r="572093" spans="16:16" x14ac:dyDescent="0.3">
      <c r="P572093" s="83"/>
    </row>
    <row r="572094" spans="16:16" x14ac:dyDescent="0.3">
      <c r="P572094" s="83"/>
    </row>
    <row r="572095" spans="16:16" x14ac:dyDescent="0.3">
      <c r="P572095" s="83"/>
    </row>
    <row r="572096" spans="16:16" x14ac:dyDescent="0.3">
      <c r="P572096" s="83"/>
    </row>
    <row r="572097" spans="16:16" x14ac:dyDescent="0.3">
      <c r="P572097" s="83"/>
    </row>
    <row r="572098" spans="16:16" x14ac:dyDescent="0.3">
      <c r="P572098" s="83"/>
    </row>
    <row r="572099" spans="16:16" x14ac:dyDescent="0.3">
      <c r="P572099" s="83"/>
    </row>
    <row r="572100" spans="16:16" x14ac:dyDescent="0.3">
      <c r="P572100" s="83"/>
    </row>
    <row r="572101" spans="16:16" x14ac:dyDescent="0.3">
      <c r="P572101" s="83"/>
    </row>
    <row r="572102" spans="16:16" x14ac:dyDescent="0.3">
      <c r="P572102" s="83"/>
    </row>
    <row r="572103" spans="16:16" x14ac:dyDescent="0.3">
      <c r="P572103" s="83"/>
    </row>
    <row r="572104" spans="16:16" x14ac:dyDescent="0.3">
      <c r="P572104" s="83"/>
    </row>
    <row r="572105" spans="16:16" x14ac:dyDescent="0.3">
      <c r="P572105" s="83"/>
    </row>
    <row r="572106" spans="16:16" x14ac:dyDescent="0.3">
      <c r="P572106" s="83"/>
    </row>
    <row r="572107" spans="16:16" x14ac:dyDescent="0.3">
      <c r="P572107" s="83"/>
    </row>
    <row r="572108" spans="16:16" x14ac:dyDescent="0.3">
      <c r="P572108" s="83"/>
    </row>
    <row r="572109" spans="16:16" x14ac:dyDescent="0.3">
      <c r="P572109" s="83"/>
    </row>
    <row r="572110" spans="16:16" x14ac:dyDescent="0.3">
      <c r="P572110" s="83"/>
    </row>
    <row r="572111" spans="16:16" x14ac:dyDescent="0.3">
      <c r="P572111" s="83"/>
    </row>
    <row r="572112" spans="16:16" x14ac:dyDescent="0.3">
      <c r="P572112" s="83"/>
    </row>
    <row r="572113" spans="16:16" x14ac:dyDescent="0.3">
      <c r="P572113" s="83"/>
    </row>
    <row r="572114" spans="16:16" x14ac:dyDescent="0.3">
      <c r="P572114" s="83"/>
    </row>
    <row r="572115" spans="16:16" x14ac:dyDescent="0.3">
      <c r="P572115" s="83"/>
    </row>
    <row r="572116" spans="16:16" x14ac:dyDescent="0.3">
      <c r="P572116" s="83"/>
    </row>
    <row r="572117" spans="16:16" x14ac:dyDescent="0.3">
      <c r="P572117" s="83"/>
    </row>
    <row r="572118" spans="16:16" x14ac:dyDescent="0.3">
      <c r="P572118" s="83"/>
    </row>
    <row r="572119" spans="16:16" x14ac:dyDescent="0.3">
      <c r="P572119" s="83"/>
    </row>
    <row r="572120" spans="16:16" x14ac:dyDescent="0.3">
      <c r="P572120" s="83"/>
    </row>
    <row r="572121" spans="16:16" x14ac:dyDescent="0.3">
      <c r="P572121" s="83"/>
    </row>
    <row r="572122" spans="16:16" x14ac:dyDescent="0.3">
      <c r="P572122" s="83"/>
    </row>
    <row r="572123" spans="16:16" x14ac:dyDescent="0.3">
      <c r="P572123" s="83"/>
    </row>
    <row r="572124" spans="16:16" x14ac:dyDescent="0.3">
      <c r="P572124" s="83"/>
    </row>
    <row r="572125" spans="16:16" x14ac:dyDescent="0.3">
      <c r="P572125" s="83"/>
    </row>
    <row r="572126" spans="16:16" x14ac:dyDescent="0.3">
      <c r="P572126" s="83"/>
    </row>
    <row r="572127" spans="16:16" x14ac:dyDescent="0.3">
      <c r="P572127" s="83"/>
    </row>
    <row r="572128" spans="16:16" x14ac:dyDescent="0.3">
      <c r="P572128" s="83"/>
    </row>
    <row r="572129" spans="16:16" x14ac:dyDescent="0.3">
      <c r="P572129" s="83"/>
    </row>
    <row r="572130" spans="16:16" x14ac:dyDescent="0.3">
      <c r="P572130" s="83"/>
    </row>
    <row r="572131" spans="16:16" x14ac:dyDescent="0.3">
      <c r="P572131" s="83"/>
    </row>
    <row r="572132" spans="16:16" x14ac:dyDescent="0.3">
      <c r="P572132" s="83"/>
    </row>
    <row r="572133" spans="16:16" x14ac:dyDescent="0.3">
      <c r="P572133" s="83"/>
    </row>
    <row r="572134" spans="16:16" x14ac:dyDescent="0.3">
      <c r="P572134" s="83"/>
    </row>
    <row r="572135" spans="16:16" x14ac:dyDescent="0.3">
      <c r="P572135" s="83"/>
    </row>
    <row r="572136" spans="16:16" x14ac:dyDescent="0.3">
      <c r="P572136" s="83"/>
    </row>
    <row r="572137" spans="16:16" x14ac:dyDescent="0.3">
      <c r="P572137" s="83"/>
    </row>
    <row r="572138" spans="16:16" x14ac:dyDescent="0.3">
      <c r="P572138" s="83"/>
    </row>
    <row r="572139" spans="16:16" x14ac:dyDescent="0.3">
      <c r="P572139" s="83"/>
    </row>
    <row r="572140" spans="16:16" x14ac:dyDescent="0.3">
      <c r="P572140" s="83"/>
    </row>
    <row r="572141" spans="16:16" x14ac:dyDescent="0.3">
      <c r="P572141" s="83"/>
    </row>
    <row r="572142" spans="16:16" x14ac:dyDescent="0.3">
      <c r="P572142" s="83"/>
    </row>
    <row r="572143" spans="16:16" x14ac:dyDescent="0.3">
      <c r="P572143" s="83"/>
    </row>
    <row r="572144" spans="16:16" x14ac:dyDescent="0.3">
      <c r="P572144" s="83"/>
    </row>
    <row r="572145" spans="16:16" x14ac:dyDescent="0.3">
      <c r="P572145" s="83"/>
    </row>
    <row r="572146" spans="16:16" x14ac:dyDescent="0.3">
      <c r="P572146" s="83"/>
    </row>
    <row r="572147" spans="16:16" x14ac:dyDescent="0.3">
      <c r="P572147" s="83"/>
    </row>
    <row r="572148" spans="16:16" x14ac:dyDescent="0.3">
      <c r="P572148" s="83"/>
    </row>
    <row r="572149" spans="16:16" x14ac:dyDescent="0.3">
      <c r="P572149" s="83"/>
    </row>
    <row r="572150" spans="16:16" x14ac:dyDescent="0.3">
      <c r="P572150" s="83"/>
    </row>
    <row r="572151" spans="16:16" x14ac:dyDescent="0.3">
      <c r="P572151" s="83"/>
    </row>
    <row r="572152" spans="16:16" x14ac:dyDescent="0.3">
      <c r="P572152" s="83"/>
    </row>
    <row r="572153" spans="16:16" x14ac:dyDescent="0.3">
      <c r="P572153" s="83"/>
    </row>
    <row r="572154" spans="16:16" x14ac:dyDescent="0.3">
      <c r="P572154" s="83"/>
    </row>
    <row r="572155" spans="16:16" x14ac:dyDescent="0.3">
      <c r="P572155" s="83"/>
    </row>
    <row r="572156" spans="16:16" x14ac:dyDescent="0.3">
      <c r="P572156" s="83"/>
    </row>
    <row r="572157" spans="16:16" x14ac:dyDescent="0.3">
      <c r="P572157" s="83"/>
    </row>
    <row r="572158" spans="16:16" x14ac:dyDescent="0.3">
      <c r="P572158" s="83"/>
    </row>
    <row r="572159" spans="16:16" x14ac:dyDescent="0.3">
      <c r="P572159" s="83"/>
    </row>
    <row r="572160" spans="16:16" x14ac:dyDescent="0.3">
      <c r="P572160" s="83"/>
    </row>
    <row r="572161" spans="16:16" x14ac:dyDescent="0.3">
      <c r="P572161" s="83"/>
    </row>
    <row r="572162" spans="16:16" x14ac:dyDescent="0.3">
      <c r="P572162" s="83"/>
    </row>
    <row r="572163" spans="16:16" x14ac:dyDescent="0.3">
      <c r="P572163" s="83"/>
    </row>
    <row r="572164" spans="16:16" x14ac:dyDescent="0.3">
      <c r="P572164" s="83"/>
    </row>
    <row r="572165" spans="16:16" x14ac:dyDescent="0.3">
      <c r="P572165" s="83"/>
    </row>
    <row r="572166" spans="16:16" x14ac:dyDescent="0.3">
      <c r="P572166" s="83"/>
    </row>
    <row r="572167" spans="16:16" x14ac:dyDescent="0.3">
      <c r="P572167" s="83"/>
    </row>
    <row r="572168" spans="16:16" x14ac:dyDescent="0.3">
      <c r="P572168" s="83"/>
    </row>
    <row r="572169" spans="16:16" x14ac:dyDescent="0.3">
      <c r="P572169" s="83"/>
    </row>
    <row r="572170" spans="16:16" x14ac:dyDescent="0.3">
      <c r="P572170" s="83"/>
    </row>
    <row r="572171" spans="16:16" x14ac:dyDescent="0.3">
      <c r="P572171" s="83"/>
    </row>
    <row r="572172" spans="16:16" x14ac:dyDescent="0.3">
      <c r="P572172" s="83"/>
    </row>
    <row r="572173" spans="16:16" x14ac:dyDescent="0.3">
      <c r="P572173" s="83"/>
    </row>
    <row r="572174" spans="16:16" x14ac:dyDescent="0.3">
      <c r="P572174" s="83"/>
    </row>
    <row r="572175" spans="16:16" x14ac:dyDescent="0.3">
      <c r="P572175" s="83"/>
    </row>
    <row r="572176" spans="16:16" x14ac:dyDescent="0.3">
      <c r="P572176" s="83"/>
    </row>
    <row r="572177" spans="16:16" x14ac:dyDescent="0.3">
      <c r="P572177" s="83"/>
    </row>
    <row r="572178" spans="16:16" x14ac:dyDescent="0.3">
      <c r="P572178" s="83"/>
    </row>
    <row r="572179" spans="16:16" x14ac:dyDescent="0.3">
      <c r="P572179" s="83"/>
    </row>
    <row r="572180" spans="16:16" x14ac:dyDescent="0.3">
      <c r="P572180" s="83"/>
    </row>
    <row r="572181" spans="16:16" x14ac:dyDescent="0.3">
      <c r="P572181" s="83"/>
    </row>
    <row r="572182" spans="16:16" x14ac:dyDescent="0.3">
      <c r="P572182" s="83"/>
    </row>
    <row r="572183" spans="16:16" x14ac:dyDescent="0.3">
      <c r="P572183" s="83"/>
    </row>
    <row r="572184" spans="16:16" x14ac:dyDescent="0.3">
      <c r="P572184" s="83"/>
    </row>
    <row r="572185" spans="16:16" x14ac:dyDescent="0.3">
      <c r="P572185" s="83"/>
    </row>
    <row r="572186" spans="16:16" x14ac:dyDescent="0.3">
      <c r="P572186" s="83"/>
    </row>
    <row r="572187" spans="16:16" x14ac:dyDescent="0.3">
      <c r="P572187" s="83"/>
    </row>
    <row r="572188" spans="16:16" x14ac:dyDescent="0.3">
      <c r="P572188" s="83"/>
    </row>
    <row r="572189" spans="16:16" x14ac:dyDescent="0.3">
      <c r="P572189" s="83"/>
    </row>
    <row r="572190" spans="16:16" x14ac:dyDescent="0.3">
      <c r="P572190" s="83"/>
    </row>
    <row r="572191" spans="16:16" x14ac:dyDescent="0.3">
      <c r="P572191" s="83"/>
    </row>
    <row r="572192" spans="16:16" x14ac:dyDescent="0.3">
      <c r="P572192" s="83"/>
    </row>
    <row r="572193" spans="16:16" x14ac:dyDescent="0.3">
      <c r="P572193" s="83"/>
    </row>
    <row r="572194" spans="16:16" x14ac:dyDescent="0.3">
      <c r="P572194" s="83"/>
    </row>
    <row r="572195" spans="16:16" x14ac:dyDescent="0.3">
      <c r="P572195" s="83"/>
    </row>
    <row r="572196" spans="16:16" x14ac:dyDescent="0.3">
      <c r="P572196" s="83"/>
    </row>
    <row r="572197" spans="16:16" x14ac:dyDescent="0.3">
      <c r="P572197" s="83"/>
    </row>
    <row r="572198" spans="16:16" x14ac:dyDescent="0.3">
      <c r="P572198" s="83"/>
    </row>
    <row r="572199" spans="16:16" x14ac:dyDescent="0.3">
      <c r="P572199" s="83"/>
    </row>
    <row r="572200" spans="16:16" x14ac:dyDescent="0.3">
      <c r="P572200" s="83"/>
    </row>
    <row r="572201" spans="16:16" x14ac:dyDescent="0.3">
      <c r="P572201" s="83"/>
    </row>
    <row r="572202" spans="16:16" x14ac:dyDescent="0.3">
      <c r="P572202" s="83"/>
    </row>
    <row r="572203" spans="16:16" x14ac:dyDescent="0.3">
      <c r="P572203" s="83"/>
    </row>
    <row r="572204" spans="16:16" x14ac:dyDescent="0.3">
      <c r="P572204" s="83"/>
    </row>
    <row r="572205" spans="16:16" x14ac:dyDescent="0.3">
      <c r="P572205" s="83"/>
    </row>
    <row r="572206" spans="16:16" x14ac:dyDescent="0.3">
      <c r="P572206" s="83"/>
    </row>
    <row r="572207" spans="16:16" x14ac:dyDescent="0.3">
      <c r="P572207" s="83"/>
    </row>
    <row r="572208" spans="16:16" x14ac:dyDescent="0.3">
      <c r="P572208" s="83"/>
    </row>
    <row r="572209" spans="16:16" x14ac:dyDescent="0.3">
      <c r="P572209" s="83"/>
    </row>
    <row r="572210" spans="16:16" x14ac:dyDescent="0.3">
      <c r="P572210" s="83"/>
    </row>
    <row r="572211" spans="16:16" x14ac:dyDescent="0.3">
      <c r="P572211" s="83"/>
    </row>
    <row r="572212" spans="16:16" x14ac:dyDescent="0.3">
      <c r="P572212" s="83"/>
    </row>
    <row r="572213" spans="16:16" x14ac:dyDescent="0.3">
      <c r="P572213" s="83"/>
    </row>
    <row r="572214" spans="16:16" x14ac:dyDescent="0.3">
      <c r="P572214" s="83"/>
    </row>
    <row r="572215" spans="16:16" x14ac:dyDescent="0.3">
      <c r="P572215" s="83"/>
    </row>
    <row r="572216" spans="16:16" x14ac:dyDescent="0.3">
      <c r="P572216" s="83"/>
    </row>
    <row r="572217" spans="16:16" x14ac:dyDescent="0.3">
      <c r="P572217" s="83"/>
    </row>
    <row r="572218" spans="16:16" x14ac:dyDescent="0.3">
      <c r="P572218" s="83"/>
    </row>
    <row r="572219" spans="16:16" x14ac:dyDescent="0.3">
      <c r="P572219" s="83"/>
    </row>
    <row r="572220" spans="16:16" x14ac:dyDescent="0.3">
      <c r="P572220" s="83"/>
    </row>
    <row r="572221" spans="16:16" x14ac:dyDescent="0.3">
      <c r="P572221" s="83"/>
    </row>
    <row r="572222" spans="16:16" x14ac:dyDescent="0.3">
      <c r="P572222" s="83"/>
    </row>
    <row r="572223" spans="16:16" x14ac:dyDescent="0.3">
      <c r="P572223" s="83"/>
    </row>
    <row r="572224" spans="16:16" x14ac:dyDescent="0.3">
      <c r="P572224" s="83"/>
    </row>
    <row r="572225" spans="16:16" x14ac:dyDescent="0.3">
      <c r="P572225" s="83"/>
    </row>
    <row r="572226" spans="16:16" x14ac:dyDescent="0.3">
      <c r="P572226" s="83"/>
    </row>
    <row r="572227" spans="16:16" x14ac:dyDescent="0.3">
      <c r="P572227" s="83"/>
    </row>
    <row r="572228" spans="16:16" x14ac:dyDescent="0.3">
      <c r="P572228" s="83"/>
    </row>
    <row r="572229" spans="16:16" x14ac:dyDescent="0.3">
      <c r="P572229" s="83"/>
    </row>
    <row r="572230" spans="16:16" x14ac:dyDescent="0.3">
      <c r="P572230" s="83"/>
    </row>
    <row r="572231" spans="16:16" x14ac:dyDescent="0.3">
      <c r="P572231" s="83"/>
    </row>
    <row r="572232" spans="16:16" x14ac:dyDescent="0.3">
      <c r="P572232" s="83"/>
    </row>
    <row r="572233" spans="16:16" x14ac:dyDescent="0.3">
      <c r="P572233" s="83"/>
    </row>
    <row r="572234" spans="16:16" x14ac:dyDescent="0.3">
      <c r="P572234" s="83"/>
    </row>
    <row r="572235" spans="16:16" x14ac:dyDescent="0.3">
      <c r="P572235" s="83"/>
    </row>
    <row r="572236" spans="16:16" x14ac:dyDescent="0.3">
      <c r="P572236" s="83"/>
    </row>
    <row r="572237" spans="16:16" x14ac:dyDescent="0.3">
      <c r="P572237" s="83"/>
    </row>
    <row r="572238" spans="16:16" x14ac:dyDescent="0.3">
      <c r="P572238" s="83"/>
    </row>
    <row r="572239" spans="16:16" x14ac:dyDescent="0.3">
      <c r="P572239" s="83"/>
    </row>
    <row r="572240" spans="16:16" x14ac:dyDescent="0.3">
      <c r="P572240" s="83"/>
    </row>
    <row r="572241" spans="16:16" x14ac:dyDescent="0.3">
      <c r="P572241" s="83"/>
    </row>
    <row r="572242" spans="16:16" x14ac:dyDescent="0.3">
      <c r="P572242" s="83"/>
    </row>
    <row r="572243" spans="16:16" x14ac:dyDescent="0.3">
      <c r="P572243" s="83"/>
    </row>
    <row r="572244" spans="16:16" x14ac:dyDescent="0.3">
      <c r="P572244" s="83"/>
    </row>
    <row r="572245" spans="16:16" x14ac:dyDescent="0.3">
      <c r="P572245" s="83"/>
    </row>
    <row r="572246" spans="16:16" x14ac:dyDescent="0.3">
      <c r="P572246" s="83"/>
    </row>
    <row r="572247" spans="16:16" x14ac:dyDescent="0.3">
      <c r="P572247" s="83"/>
    </row>
    <row r="572248" spans="16:16" x14ac:dyDescent="0.3">
      <c r="P572248" s="83"/>
    </row>
    <row r="572249" spans="16:16" x14ac:dyDescent="0.3">
      <c r="P572249" s="83"/>
    </row>
    <row r="572250" spans="16:16" x14ac:dyDescent="0.3">
      <c r="P572250" s="83"/>
    </row>
    <row r="572251" spans="16:16" x14ac:dyDescent="0.3">
      <c r="P572251" s="83"/>
    </row>
    <row r="572252" spans="16:16" x14ac:dyDescent="0.3">
      <c r="P572252" s="83"/>
    </row>
    <row r="572253" spans="16:16" x14ac:dyDescent="0.3">
      <c r="P572253" s="83"/>
    </row>
    <row r="572254" spans="16:16" x14ac:dyDescent="0.3">
      <c r="P572254" s="83"/>
    </row>
    <row r="572255" spans="16:16" x14ac:dyDescent="0.3">
      <c r="P572255" s="83"/>
    </row>
    <row r="572256" spans="16:16" x14ac:dyDescent="0.3">
      <c r="P572256" s="83"/>
    </row>
    <row r="572257" spans="16:16" x14ac:dyDescent="0.3">
      <c r="P572257" s="83"/>
    </row>
    <row r="572258" spans="16:16" x14ac:dyDescent="0.3">
      <c r="P572258" s="83"/>
    </row>
    <row r="572259" spans="16:16" x14ac:dyDescent="0.3">
      <c r="P572259" s="83"/>
    </row>
    <row r="572260" spans="16:16" x14ac:dyDescent="0.3">
      <c r="P572260" s="83"/>
    </row>
    <row r="572261" spans="16:16" x14ac:dyDescent="0.3">
      <c r="P572261" s="83"/>
    </row>
    <row r="572262" spans="16:16" x14ac:dyDescent="0.3">
      <c r="P572262" s="83"/>
    </row>
    <row r="572263" spans="16:16" x14ac:dyDescent="0.3">
      <c r="P572263" s="83"/>
    </row>
    <row r="572264" spans="16:16" x14ac:dyDescent="0.3">
      <c r="P572264" s="83"/>
    </row>
    <row r="572265" spans="16:16" x14ac:dyDescent="0.3">
      <c r="P572265" s="83"/>
    </row>
    <row r="572266" spans="16:16" x14ac:dyDescent="0.3">
      <c r="P572266" s="83"/>
    </row>
    <row r="572267" spans="16:16" x14ac:dyDescent="0.3">
      <c r="P572267" s="83"/>
    </row>
    <row r="572268" spans="16:16" x14ac:dyDescent="0.3">
      <c r="P572268" s="83"/>
    </row>
    <row r="572269" spans="16:16" x14ac:dyDescent="0.3">
      <c r="P572269" s="83"/>
    </row>
    <row r="572270" spans="16:16" x14ac:dyDescent="0.3">
      <c r="P572270" s="83"/>
    </row>
    <row r="572271" spans="16:16" x14ac:dyDescent="0.3">
      <c r="P572271" s="83"/>
    </row>
    <row r="572272" spans="16:16" x14ac:dyDescent="0.3">
      <c r="P572272" s="83"/>
    </row>
    <row r="572273" spans="16:16" x14ac:dyDescent="0.3">
      <c r="P572273" s="83"/>
    </row>
    <row r="572274" spans="16:16" x14ac:dyDescent="0.3">
      <c r="P572274" s="83"/>
    </row>
    <row r="572275" spans="16:16" x14ac:dyDescent="0.3">
      <c r="P572275" s="83"/>
    </row>
    <row r="572276" spans="16:16" x14ac:dyDescent="0.3">
      <c r="P572276" s="83"/>
    </row>
    <row r="572277" spans="16:16" x14ac:dyDescent="0.3">
      <c r="P572277" s="83"/>
    </row>
    <row r="572278" spans="16:16" x14ac:dyDescent="0.3">
      <c r="P572278" s="83"/>
    </row>
    <row r="572279" spans="16:16" x14ac:dyDescent="0.3">
      <c r="P572279" s="83"/>
    </row>
    <row r="572280" spans="16:16" x14ac:dyDescent="0.3">
      <c r="P572280" s="83"/>
    </row>
    <row r="572281" spans="16:16" x14ac:dyDescent="0.3">
      <c r="P572281" s="83"/>
    </row>
    <row r="572282" spans="16:16" x14ac:dyDescent="0.3">
      <c r="P572282" s="83"/>
    </row>
    <row r="572283" spans="16:16" x14ac:dyDescent="0.3">
      <c r="P572283" s="83"/>
    </row>
    <row r="572284" spans="16:16" x14ac:dyDescent="0.3">
      <c r="P572284" s="83"/>
    </row>
    <row r="572285" spans="16:16" x14ac:dyDescent="0.3">
      <c r="P572285" s="83"/>
    </row>
    <row r="572286" spans="16:16" x14ac:dyDescent="0.3">
      <c r="P572286" s="83"/>
    </row>
    <row r="572287" spans="16:16" x14ac:dyDescent="0.3">
      <c r="P572287" s="83"/>
    </row>
    <row r="572288" spans="16:16" x14ac:dyDescent="0.3">
      <c r="P572288" s="83"/>
    </row>
    <row r="572289" spans="16:16" x14ac:dyDescent="0.3">
      <c r="P572289" s="83"/>
    </row>
    <row r="572290" spans="16:16" x14ac:dyDescent="0.3">
      <c r="P572290" s="83"/>
    </row>
    <row r="572291" spans="16:16" x14ac:dyDescent="0.3">
      <c r="P572291" s="83"/>
    </row>
    <row r="572292" spans="16:16" x14ac:dyDescent="0.3">
      <c r="P572292" s="83"/>
    </row>
    <row r="572293" spans="16:16" x14ac:dyDescent="0.3">
      <c r="P572293" s="83"/>
    </row>
    <row r="572294" spans="16:16" x14ac:dyDescent="0.3">
      <c r="P572294" s="83"/>
    </row>
    <row r="572295" spans="16:16" x14ac:dyDescent="0.3">
      <c r="P572295" s="83"/>
    </row>
    <row r="572296" spans="16:16" x14ac:dyDescent="0.3">
      <c r="P572296" s="83"/>
    </row>
    <row r="572297" spans="16:16" x14ac:dyDescent="0.3">
      <c r="P572297" s="83"/>
    </row>
    <row r="572298" spans="16:16" x14ac:dyDescent="0.3">
      <c r="P572298" s="83"/>
    </row>
    <row r="572299" spans="16:16" x14ac:dyDescent="0.3">
      <c r="P572299" s="83"/>
    </row>
    <row r="572300" spans="16:16" x14ac:dyDescent="0.3">
      <c r="P572300" s="83"/>
    </row>
    <row r="572301" spans="16:16" x14ac:dyDescent="0.3">
      <c r="P572301" s="83"/>
    </row>
    <row r="572302" spans="16:16" x14ac:dyDescent="0.3">
      <c r="P572302" s="83"/>
    </row>
    <row r="572303" spans="16:16" x14ac:dyDescent="0.3">
      <c r="P572303" s="83"/>
    </row>
    <row r="572304" spans="16:16" x14ac:dyDescent="0.3">
      <c r="P572304" s="83"/>
    </row>
    <row r="572305" spans="16:16" x14ac:dyDescent="0.3">
      <c r="P572305" s="83"/>
    </row>
    <row r="572306" spans="16:16" x14ac:dyDescent="0.3">
      <c r="P572306" s="83"/>
    </row>
    <row r="572307" spans="16:16" x14ac:dyDescent="0.3">
      <c r="P572307" s="83"/>
    </row>
    <row r="572308" spans="16:16" x14ac:dyDescent="0.3">
      <c r="P572308" s="83"/>
    </row>
    <row r="572309" spans="16:16" x14ac:dyDescent="0.3">
      <c r="P572309" s="83"/>
    </row>
    <row r="572310" spans="16:16" x14ac:dyDescent="0.3">
      <c r="P572310" s="83"/>
    </row>
    <row r="572311" spans="16:16" x14ac:dyDescent="0.3">
      <c r="P572311" s="83"/>
    </row>
    <row r="572312" spans="16:16" x14ac:dyDescent="0.3">
      <c r="P572312" s="83"/>
    </row>
    <row r="572313" spans="16:16" x14ac:dyDescent="0.3">
      <c r="P572313" s="83"/>
    </row>
    <row r="572314" spans="16:16" x14ac:dyDescent="0.3">
      <c r="P572314" s="83"/>
    </row>
    <row r="572315" spans="16:16" x14ac:dyDescent="0.3">
      <c r="P572315" s="83"/>
    </row>
    <row r="572316" spans="16:16" x14ac:dyDescent="0.3">
      <c r="P572316" s="83"/>
    </row>
    <row r="572317" spans="16:16" x14ac:dyDescent="0.3">
      <c r="P572317" s="83"/>
    </row>
    <row r="572318" spans="16:16" x14ac:dyDescent="0.3">
      <c r="P572318" s="83"/>
    </row>
    <row r="572319" spans="16:16" x14ac:dyDescent="0.3">
      <c r="P572319" s="83"/>
    </row>
    <row r="572320" spans="16:16" x14ac:dyDescent="0.3">
      <c r="P572320" s="83"/>
    </row>
    <row r="572321" spans="16:16" x14ac:dyDescent="0.3">
      <c r="P572321" s="83"/>
    </row>
    <row r="572322" spans="16:16" x14ac:dyDescent="0.3">
      <c r="P572322" s="83"/>
    </row>
    <row r="572323" spans="16:16" x14ac:dyDescent="0.3">
      <c r="P572323" s="83"/>
    </row>
    <row r="572324" spans="16:16" x14ac:dyDescent="0.3">
      <c r="P572324" s="83"/>
    </row>
    <row r="572325" spans="16:16" x14ac:dyDescent="0.3">
      <c r="P572325" s="83"/>
    </row>
    <row r="572326" spans="16:16" x14ac:dyDescent="0.3">
      <c r="P572326" s="83"/>
    </row>
    <row r="572327" spans="16:16" x14ac:dyDescent="0.3">
      <c r="P572327" s="83"/>
    </row>
    <row r="572328" spans="16:16" x14ac:dyDescent="0.3">
      <c r="P572328" s="83"/>
    </row>
    <row r="572329" spans="16:16" x14ac:dyDescent="0.3">
      <c r="P572329" s="83"/>
    </row>
    <row r="572330" spans="16:16" x14ac:dyDescent="0.3">
      <c r="P572330" s="83"/>
    </row>
    <row r="572331" spans="16:16" x14ac:dyDescent="0.3">
      <c r="P572331" s="83"/>
    </row>
    <row r="572332" spans="16:16" x14ac:dyDescent="0.3">
      <c r="P572332" s="83"/>
    </row>
    <row r="572333" spans="16:16" x14ac:dyDescent="0.3">
      <c r="P572333" s="83"/>
    </row>
    <row r="572334" spans="16:16" x14ac:dyDescent="0.3">
      <c r="P572334" s="83"/>
    </row>
    <row r="572335" spans="16:16" x14ac:dyDescent="0.3">
      <c r="P572335" s="83"/>
    </row>
    <row r="572336" spans="16:16" x14ac:dyDescent="0.3">
      <c r="P572336" s="83"/>
    </row>
    <row r="572337" spans="16:16" x14ac:dyDescent="0.3">
      <c r="P572337" s="83"/>
    </row>
    <row r="572338" spans="16:16" x14ac:dyDescent="0.3">
      <c r="P572338" s="83"/>
    </row>
    <row r="572339" spans="16:16" x14ac:dyDescent="0.3">
      <c r="P572339" s="83"/>
    </row>
    <row r="572340" spans="16:16" x14ac:dyDescent="0.3">
      <c r="P572340" s="83"/>
    </row>
    <row r="572341" spans="16:16" x14ac:dyDescent="0.3">
      <c r="P572341" s="83"/>
    </row>
    <row r="572342" spans="16:16" x14ac:dyDescent="0.3">
      <c r="P572342" s="83"/>
    </row>
    <row r="572343" spans="16:16" x14ac:dyDescent="0.3">
      <c r="P572343" s="83"/>
    </row>
    <row r="572344" spans="16:16" x14ac:dyDescent="0.3">
      <c r="P572344" s="83"/>
    </row>
    <row r="572345" spans="16:16" x14ac:dyDescent="0.3">
      <c r="P572345" s="83"/>
    </row>
    <row r="572346" spans="16:16" x14ac:dyDescent="0.3">
      <c r="P572346" s="83"/>
    </row>
    <row r="572347" spans="16:16" x14ac:dyDescent="0.3">
      <c r="P572347" s="83"/>
    </row>
    <row r="572348" spans="16:16" x14ac:dyDescent="0.3">
      <c r="P572348" s="83"/>
    </row>
    <row r="572349" spans="16:16" x14ac:dyDescent="0.3">
      <c r="P572349" s="83"/>
    </row>
    <row r="572350" spans="16:16" x14ac:dyDescent="0.3">
      <c r="P572350" s="83"/>
    </row>
    <row r="572351" spans="16:16" x14ac:dyDescent="0.3">
      <c r="P572351" s="83"/>
    </row>
    <row r="572352" spans="16:16" x14ac:dyDescent="0.3">
      <c r="P572352" s="83"/>
    </row>
    <row r="572353" spans="16:16" x14ac:dyDescent="0.3">
      <c r="P572353" s="83"/>
    </row>
    <row r="572354" spans="16:16" x14ac:dyDescent="0.3">
      <c r="P572354" s="83"/>
    </row>
    <row r="572355" spans="16:16" x14ac:dyDescent="0.3">
      <c r="P572355" s="83"/>
    </row>
    <row r="572356" spans="16:16" x14ac:dyDescent="0.3">
      <c r="P572356" s="83"/>
    </row>
    <row r="572357" spans="16:16" x14ac:dyDescent="0.3">
      <c r="P572357" s="83"/>
    </row>
    <row r="572358" spans="16:16" x14ac:dyDescent="0.3">
      <c r="P572358" s="83"/>
    </row>
    <row r="572359" spans="16:16" x14ac:dyDescent="0.3">
      <c r="P572359" s="83"/>
    </row>
    <row r="572360" spans="16:16" x14ac:dyDescent="0.3">
      <c r="P572360" s="83"/>
    </row>
    <row r="572361" spans="16:16" x14ac:dyDescent="0.3">
      <c r="P572361" s="83"/>
    </row>
    <row r="572362" spans="16:16" x14ac:dyDescent="0.3">
      <c r="P572362" s="83"/>
    </row>
    <row r="572363" spans="16:16" x14ac:dyDescent="0.3">
      <c r="P572363" s="83"/>
    </row>
    <row r="572364" spans="16:16" x14ac:dyDescent="0.3">
      <c r="P572364" s="83"/>
    </row>
    <row r="572365" spans="16:16" x14ac:dyDescent="0.3">
      <c r="P572365" s="83"/>
    </row>
    <row r="572366" spans="16:16" x14ac:dyDescent="0.3">
      <c r="P572366" s="83"/>
    </row>
    <row r="572367" spans="16:16" x14ac:dyDescent="0.3">
      <c r="P572367" s="83"/>
    </row>
    <row r="572368" spans="16:16" x14ac:dyDescent="0.3">
      <c r="P572368" s="83"/>
    </row>
    <row r="572369" spans="16:16" x14ac:dyDescent="0.3">
      <c r="P572369" s="83"/>
    </row>
    <row r="572370" spans="16:16" x14ac:dyDescent="0.3">
      <c r="P572370" s="83"/>
    </row>
    <row r="572371" spans="16:16" x14ac:dyDescent="0.3">
      <c r="P572371" s="83"/>
    </row>
    <row r="572372" spans="16:16" x14ac:dyDescent="0.3">
      <c r="P572372" s="83"/>
    </row>
    <row r="572373" spans="16:16" x14ac:dyDescent="0.3">
      <c r="P572373" s="83"/>
    </row>
    <row r="572374" spans="16:16" x14ac:dyDescent="0.3">
      <c r="P572374" s="83"/>
    </row>
    <row r="572375" spans="16:16" x14ac:dyDescent="0.3">
      <c r="P572375" s="83"/>
    </row>
    <row r="572376" spans="16:16" x14ac:dyDescent="0.3">
      <c r="P572376" s="83"/>
    </row>
    <row r="572377" spans="16:16" x14ac:dyDescent="0.3">
      <c r="P572377" s="83"/>
    </row>
    <row r="572378" spans="16:16" x14ac:dyDescent="0.3">
      <c r="P572378" s="83"/>
    </row>
    <row r="572379" spans="16:16" x14ac:dyDescent="0.3">
      <c r="P572379" s="83"/>
    </row>
    <row r="572380" spans="16:16" x14ac:dyDescent="0.3">
      <c r="P572380" s="83"/>
    </row>
    <row r="572381" spans="16:16" x14ac:dyDescent="0.3">
      <c r="P572381" s="83"/>
    </row>
    <row r="572382" spans="16:16" x14ac:dyDescent="0.3">
      <c r="P572382" s="83"/>
    </row>
    <row r="572383" spans="16:16" x14ac:dyDescent="0.3">
      <c r="P572383" s="83"/>
    </row>
    <row r="572384" spans="16:16" x14ac:dyDescent="0.3">
      <c r="P572384" s="83"/>
    </row>
    <row r="572385" spans="16:16" x14ac:dyDescent="0.3">
      <c r="P572385" s="83"/>
    </row>
    <row r="572386" spans="16:16" x14ac:dyDescent="0.3">
      <c r="P572386" s="83"/>
    </row>
    <row r="572387" spans="16:16" x14ac:dyDescent="0.3">
      <c r="P572387" s="83"/>
    </row>
    <row r="572388" spans="16:16" x14ac:dyDescent="0.3">
      <c r="P572388" s="83"/>
    </row>
    <row r="572389" spans="16:16" x14ac:dyDescent="0.3">
      <c r="P572389" s="83"/>
    </row>
    <row r="572390" spans="16:16" x14ac:dyDescent="0.3">
      <c r="P572390" s="83"/>
    </row>
    <row r="572391" spans="16:16" x14ac:dyDescent="0.3">
      <c r="P572391" s="83"/>
    </row>
    <row r="572392" spans="16:16" x14ac:dyDescent="0.3">
      <c r="P572392" s="83"/>
    </row>
    <row r="572393" spans="16:16" x14ac:dyDescent="0.3">
      <c r="P572393" s="83"/>
    </row>
    <row r="572394" spans="16:16" x14ac:dyDescent="0.3">
      <c r="P572394" s="83"/>
    </row>
    <row r="572395" spans="16:16" x14ac:dyDescent="0.3">
      <c r="P572395" s="83"/>
    </row>
    <row r="572396" spans="16:16" x14ac:dyDescent="0.3">
      <c r="P572396" s="83"/>
    </row>
    <row r="572397" spans="16:16" x14ac:dyDescent="0.3">
      <c r="P572397" s="83"/>
    </row>
    <row r="572398" spans="16:16" x14ac:dyDescent="0.3">
      <c r="P572398" s="83"/>
    </row>
    <row r="572399" spans="16:16" x14ac:dyDescent="0.3">
      <c r="P572399" s="83"/>
    </row>
    <row r="572400" spans="16:16" x14ac:dyDescent="0.3">
      <c r="P572400" s="83"/>
    </row>
    <row r="572401" spans="16:16" x14ac:dyDescent="0.3">
      <c r="P572401" s="83"/>
    </row>
    <row r="572402" spans="16:16" x14ac:dyDescent="0.3">
      <c r="P572402" s="83"/>
    </row>
    <row r="572403" spans="16:16" x14ac:dyDescent="0.3">
      <c r="P572403" s="83"/>
    </row>
    <row r="572404" spans="16:16" x14ac:dyDescent="0.3">
      <c r="P572404" s="83"/>
    </row>
    <row r="572405" spans="16:16" x14ac:dyDescent="0.3">
      <c r="P572405" s="83"/>
    </row>
    <row r="572406" spans="16:16" x14ac:dyDescent="0.3">
      <c r="P572406" s="83"/>
    </row>
    <row r="572407" spans="16:16" x14ac:dyDescent="0.3">
      <c r="P572407" s="83"/>
    </row>
    <row r="572408" spans="16:16" x14ac:dyDescent="0.3">
      <c r="P572408" s="83"/>
    </row>
    <row r="572409" spans="16:16" x14ac:dyDescent="0.3">
      <c r="P572409" s="83"/>
    </row>
    <row r="572410" spans="16:16" x14ac:dyDescent="0.3">
      <c r="P572410" s="83"/>
    </row>
    <row r="572411" spans="16:16" x14ac:dyDescent="0.3">
      <c r="P572411" s="83"/>
    </row>
    <row r="572412" spans="16:16" x14ac:dyDescent="0.3">
      <c r="P572412" s="83"/>
    </row>
    <row r="572413" spans="16:16" x14ac:dyDescent="0.3">
      <c r="P572413" s="83"/>
    </row>
    <row r="572414" spans="16:16" x14ac:dyDescent="0.3">
      <c r="P572414" s="83"/>
    </row>
    <row r="572415" spans="16:16" x14ac:dyDescent="0.3">
      <c r="P572415" s="83"/>
    </row>
    <row r="572416" spans="16:16" x14ac:dyDescent="0.3">
      <c r="P572416" s="83"/>
    </row>
    <row r="572417" spans="16:16" x14ac:dyDescent="0.3">
      <c r="P572417" s="83"/>
    </row>
    <row r="572418" spans="16:16" x14ac:dyDescent="0.3">
      <c r="P572418" s="83"/>
    </row>
    <row r="572419" spans="16:16" x14ac:dyDescent="0.3">
      <c r="P572419" s="83"/>
    </row>
    <row r="572420" spans="16:16" x14ac:dyDescent="0.3">
      <c r="P572420" s="83"/>
    </row>
    <row r="572421" spans="16:16" x14ac:dyDescent="0.3">
      <c r="P572421" s="83"/>
    </row>
    <row r="572422" spans="16:16" x14ac:dyDescent="0.3">
      <c r="P572422" s="83"/>
    </row>
    <row r="572423" spans="16:16" x14ac:dyDescent="0.3">
      <c r="P572423" s="83"/>
    </row>
    <row r="572424" spans="16:16" x14ac:dyDescent="0.3">
      <c r="P572424" s="83"/>
    </row>
    <row r="572425" spans="16:16" x14ac:dyDescent="0.3">
      <c r="P572425" s="83"/>
    </row>
    <row r="572426" spans="16:16" x14ac:dyDescent="0.3">
      <c r="P572426" s="83"/>
    </row>
    <row r="572427" spans="16:16" x14ac:dyDescent="0.3">
      <c r="P572427" s="83"/>
    </row>
    <row r="572428" spans="16:16" x14ac:dyDescent="0.3">
      <c r="P572428" s="83"/>
    </row>
    <row r="572429" spans="16:16" x14ac:dyDescent="0.3">
      <c r="P572429" s="83"/>
    </row>
    <row r="572430" spans="16:16" x14ac:dyDescent="0.3">
      <c r="P572430" s="83"/>
    </row>
    <row r="572431" spans="16:16" x14ac:dyDescent="0.3">
      <c r="P572431" s="83"/>
    </row>
    <row r="572432" spans="16:16" x14ac:dyDescent="0.3">
      <c r="P572432" s="83"/>
    </row>
    <row r="572433" spans="16:16" x14ac:dyDescent="0.3">
      <c r="P572433" s="83"/>
    </row>
    <row r="572434" spans="16:16" x14ac:dyDescent="0.3">
      <c r="P572434" s="83"/>
    </row>
    <row r="572435" spans="16:16" x14ac:dyDescent="0.3">
      <c r="P572435" s="83"/>
    </row>
    <row r="572436" spans="16:16" x14ac:dyDescent="0.3">
      <c r="P572436" s="83"/>
    </row>
    <row r="572437" spans="16:16" x14ac:dyDescent="0.3">
      <c r="P572437" s="83"/>
    </row>
    <row r="572438" spans="16:16" x14ac:dyDescent="0.3">
      <c r="P572438" s="83"/>
    </row>
    <row r="572439" spans="16:16" x14ac:dyDescent="0.3">
      <c r="P572439" s="83"/>
    </row>
    <row r="572440" spans="16:16" x14ac:dyDescent="0.3">
      <c r="P572440" s="83"/>
    </row>
    <row r="572441" spans="16:16" x14ac:dyDescent="0.3">
      <c r="P572441" s="83"/>
    </row>
    <row r="572442" spans="16:16" x14ac:dyDescent="0.3">
      <c r="P572442" s="83"/>
    </row>
    <row r="572443" spans="16:16" x14ac:dyDescent="0.3">
      <c r="P572443" s="83"/>
    </row>
    <row r="572444" spans="16:16" x14ac:dyDescent="0.3">
      <c r="P572444" s="83"/>
    </row>
    <row r="572445" spans="16:16" x14ac:dyDescent="0.3">
      <c r="P572445" s="83"/>
    </row>
    <row r="572446" spans="16:16" x14ac:dyDescent="0.3">
      <c r="P572446" s="83"/>
    </row>
    <row r="572447" spans="16:16" x14ac:dyDescent="0.3">
      <c r="P572447" s="83"/>
    </row>
    <row r="572448" spans="16:16" x14ac:dyDescent="0.3">
      <c r="P572448" s="83"/>
    </row>
    <row r="572449" spans="16:16" x14ac:dyDescent="0.3">
      <c r="P572449" s="83"/>
    </row>
    <row r="572450" spans="16:16" x14ac:dyDescent="0.3">
      <c r="P572450" s="83"/>
    </row>
    <row r="572451" spans="16:16" x14ac:dyDescent="0.3">
      <c r="P572451" s="83"/>
    </row>
    <row r="572452" spans="16:16" x14ac:dyDescent="0.3">
      <c r="P572452" s="83"/>
    </row>
    <row r="572453" spans="16:16" x14ac:dyDescent="0.3">
      <c r="P572453" s="83"/>
    </row>
    <row r="572454" spans="16:16" x14ac:dyDescent="0.3">
      <c r="P572454" s="83"/>
    </row>
    <row r="572455" spans="16:16" x14ac:dyDescent="0.3">
      <c r="P572455" s="83"/>
    </row>
    <row r="572456" spans="16:16" x14ac:dyDescent="0.3">
      <c r="P572456" s="83"/>
    </row>
    <row r="572457" spans="16:16" x14ac:dyDescent="0.3">
      <c r="P572457" s="83"/>
    </row>
    <row r="572458" spans="16:16" x14ac:dyDescent="0.3">
      <c r="P572458" s="83"/>
    </row>
    <row r="572459" spans="16:16" x14ac:dyDescent="0.3">
      <c r="P572459" s="83"/>
    </row>
    <row r="572460" spans="16:16" x14ac:dyDescent="0.3">
      <c r="P572460" s="83"/>
    </row>
    <row r="572461" spans="16:16" x14ac:dyDescent="0.3">
      <c r="P572461" s="83"/>
    </row>
    <row r="572462" spans="16:16" x14ac:dyDescent="0.3">
      <c r="P572462" s="83"/>
    </row>
    <row r="572463" spans="16:16" x14ac:dyDescent="0.3">
      <c r="P572463" s="83"/>
    </row>
    <row r="572464" spans="16:16" x14ac:dyDescent="0.3">
      <c r="P572464" s="83"/>
    </row>
    <row r="572465" spans="16:16" x14ac:dyDescent="0.3">
      <c r="P572465" s="83"/>
    </row>
    <row r="572466" spans="16:16" x14ac:dyDescent="0.3">
      <c r="P572466" s="83"/>
    </row>
    <row r="572467" spans="16:16" x14ac:dyDescent="0.3">
      <c r="P572467" s="83"/>
    </row>
    <row r="572468" spans="16:16" x14ac:dyDescent="0.3">
      <c r="P572468" s="83"/>
    </row>
    <row r="572469" spans="16:16" x14ac:dyDescent="0.3">
      <c r="P572469" s="83"/>
    </row>
    <row r="572470" spans="16:16" x14ac:dyDescent="0.3">
      <c r="P572470" s="83"/>
    </row>
    <row r="572471" spans="16:16" x14ac:dyDescent="0.3">
      <c r="P572471" s="83"/>
    </row>
    <row r="572472" spans="16:16" x14ac:dyDescent="0.3">
      <c r="P572472" s="83"/>
    </row>
    <row r="572473" spans="16:16" x14ac:dyDescent="0.3">
      <c r="P572473" s="83"/>
    </row>
    <row r="572474" spans="16:16" x14ac:dyDescent="0.3">
      <c r="P572474" s="83"/>
    </row>
    <row r="572475" spans="16:16" x14ac:dyDescent="0.3">
      <c r="P572475" s="83"/>
    </row>
    <row r="572476" spans="16:16" x14ac:dyDescent="0.3">
      <c r="P572476" s="83"/>
    </row>
    <row r="572477" spans="16:16" x14ac:dyDescent="0.3">
      <c r="P572477" s="83"/>
    </row>
    <row r="572478" spans="16:16" x14ac:dyDescent="0.3">
      <c r="P572478" s="83"/>
    </row>
    <row r="572479" spans="16:16" x14ac:dyDescent="0.3">
      <c r="P572479" s="83"/>
    </row>
    <row r="572480" spans="16:16" x14ac:dyDescent="0.3">
      <c r="P572480" s="83"/>
    </row>
    <row r="572481" spans="16:16" x14ac:dyDescent="0.3">
      <c r="P572481" s="83"/>
    </row>
    <row r="572482" spans="16:16" x14ac:dyDescent="0.3">
      <c r="P572482" s="83"/>
    </row>
    <row r="572483" spans="16:16" x14ac:dyDescent="0.3">
      <c r="P572483" s="83"/>
    </row>
    <row r="572484" spans="16:16" x14ac:dyDescent="0.3">
      <c r="P572484" s="83"/>
    </row>
    <row r="572485" spans="16:16" x14ac:dyDescent="0.3">
      <c r="P572485" s="83"/>
    </row>
    <row r="572486" spans="16:16" x14ac:dyDescent="0.3">
      <c r="P572486" s="83"/>
    </row>
    <row r="572487" spans="16:16" x14ac:dyDescent="0.3">
      <c r="P572487" s="83"/>
    </row>
    <row r="572488" spans="16:16" x14ac:dyDescent="0.3">
      <c r="P572488" s="83"/>
    </row>
    <row r="572489" spans="16:16" x14ac:dyDescent="0.3">
      <c r="P572489" s="83"/>
    </row>
    <row r="572490" spans="16:16" x14ac:dyDescent="0.3">
      <c r="P572490" s="83"/>
    </row>
    <row r="572491" spans="16:16" x14ac:dyDescent="0.3">
      <c r="P572491" s="83"/>
    </row>
    <row r="572492" spans="16:16" x14ac:dyDescent="0.3">
      <c r="P572492" s="83"/>
    </row>
    <row r="572493" spans="16:16" x14ac:dyDescent="0.3">
      <c r="P572493" s="83"/>
    </row>
    <row r="572494" spans="16:16" x14ac:dyDescent="0.3">
      <c r="P572494" s="83"/>
    </row>
    <row r="572495" spans="16:16" x14ac:dyDescent="0.3">
      <c r="P572495" s="83"/>
    </row>
    <row r="572496" spans="16:16" x14ac:dyDescent="0.3">
      <c r="P572496" s="83"/>
    </row>
    <row r="572497" spans="16:16" x14ac:dyDescent="0.3">
      <c r="P572497" s="83"/>
    </row>
    <row r="572498" spans="16:16" x14ac:dyDescent="0.3">
      <c r="P572498" s="83"/>
    </row>
    <row r="572499" spans="16:16" x14ac:dyDescent="0.3">
      <c r="P572499" s="83"/>
    </row>
    <row r="572500" spans="16:16" x14ac:dyDescent="0.3">
      <c r="P572500" s="83"/>
    </row>
    <row r="572501" spans="16:16" x14ac:dyDescent="0.3">
      <c r="P572501" s="83"/>
    </row>
    <row r="572502" spans="16:16" x14ac:dyDescent="0.3">
      <c r="P572502" s="83"/>
    </row>
    <row r="572503" spans="16:16" x14ac:dyDescent="0.3">
      <c r="P572503" s="83"/>
    </row>
    <row r="572504" spans="16:16" x14ac:dyDescent="0.3">
      <c r="P572504" s="83"/>
    </row>
    <row r="572505" spans="16:16" x14ac:dyDescent="0.3">
      <c r="P572505" s="83"/>
    </row>
    <row r="572506" spans="16:16" x14ac:dyDescent="0.3">
      <c r="P572506" s="83"/>
    </row>
    <row r="572507" spans="16:16" x14ac:dyDescent="0.3">
      <c r="P572507" s="83"/>
    </row>
    <row r="572508" spans="16:16" x14ac:dyDescent="0.3">
      <c r="P572508" s="83"/>
    </row>
    <row r="572509" spans="16:16" x14ac:dyDescent="0.3">
      <c r="P572509" s="83"/>
    </row>
    <row r="572510" spans="16:16" x14ac:dyDescent="0.3">
      <c r="P572510" s="83"/>
    </row>
    <row r="572511" spans="16:16" x14ac:dyDescent="0.3">
      <c r="P572511" s="83"/>
    </row>
    <row r="572512" spans="16:16" x14ac:dyDescent="0.3">
      <c r="P572512" s="83"/>
    </row>
    <row r="572513" spans="16:16" x14ac:dyDescent="0.3">
      <c r="P572513" s="83"/>
    </row>
    <row r="572514" spans="16:16" x14ac:dyDescent="0.3">
      <c r="P572514" s="83"/>
    </row>
    <row r="572515" spans="16:16" x14ac:dyDescent="0.3">
      <c r="P572515" s="83"/>
    </row>
    <row r="572516" spans="16:16" x14ac:dyDescent="0.3">
      <c r="P572516" s="83"/>
    </row>
    <row r="572517" spans="16:16" x14ac:dyDescent="0.3">
      <c r="P572517" s="83"/>
    </row>
    <row r="572518" spans="16:16" x14ac:dyDescent="0.3">
      <c r="P572518" s="83"/>
    </row>
    <row r="572519" spans="16:16" x14ac:dyDescent="0.3">
      <c r="P572519" s="83"/>
    </row>
    <row r="572520" spans="16:16" x14ac:dyDescent="0.3">
      <c r="P572520" s="83"/>
    </row>
    <row r="572521" spans="16:16" x14ac:dyDescent="0.3">
      <c r="P572521" s="83"/>
    </row>
    <row r="572522" spans="16:16" x14ac:dyDescent="0.3">
      <c r="P572522" s="83"/>
    </row>
    <row r="572523" spans="16:16" x14ac:dyDescent="0.3">
      <c r="P572523" s="83"/>
    </row>
    <row r="572524" spans="16:16" x14ac:dyDescent="0.3">
      <c r="P572524" s="83"/>
    </row>
    <row r="572525" spans="16:16" x14ac:dyDescent="0.3">
      <c r="P572525" s="83"/>
    </row>
    <row r="572526" spans="16:16" x14ac:dyDescent="0.3">
      <c r="P572526" s="83"/>
    </row>
    <row r="572527" spans="16:16" x14ac:dyDescent="0.3">
      <c r="P572527" s="83"/>
    </row>
    <row r="572528" spans="16:16" x14ac:dyDescent="0.3">
      <c r="P572528" s="83"/>
    </row>
    <row r="572529" spans="16:16" x14ac:dyDescent="0.3">
      <c r="P572529" s="83"/>
    </row>
    <row r="572530" spans="16:16" x14ac:dyDescent="0.3">
      <c r="P572530" s="83"/>
    </row>
    <row r="572531" spans="16:16" x14ac:dyDescent="0.3">
      <c r="P572531" s="83"/>
    </row>
    <row r="572532" spans="16:16" x14ac:dyDescent="0.3">
      <c r="P572532" s="83"/>
    </row>
    <row r="572533" spans="16:16" x14ac:dyDescent="0.3">
      <c r="P572533" s="83"/>
    </row>
    <row r="572534" spans="16:16" x14ac:dyDescent="0.3">
      <c r="P572534" s="83"/>
    </row>
    <row r="572535" spans="16:16" x14ac:dyDescent="0.3">
      <c r="P572535" s="83"/>
    </row>
    <row r="572536" spans="16:16" x14ac:dyDescent="0.3">
      <c r="P572536" s="83"/>
    </row>
    <row r="572537" spans="16:16" x14ac:dyDescent="0.3">
      <c r="P572537" s="83"/>
    </row>
    <row r="572538" spans="16:16" x14ac:dyDescent="0.3">
      <c r="P572538" s="83"/>
    </row>
    <row r="572539" spans="16:16" x14ac:dyDescent="0.3">
      <c r="P572539" s="83"/>
    </row>
    <row r="572540" spans="16:16" x14ac:dyDescent="0.3">
      <c r="P572540" s="83"/>
    </row>
    <row r="572541" spans="16:16" x14ac:dyDescent="0.3">
      <c r="P572541" s="83"/>
    </row>
    <row r="572542" spans="16:16" x14ac:dyDescent="0.3">
      <c r="P572542" s="83"/>
    </row>
    <row r="572543" spans="16:16" x14ac:dyDescent="0.3">
      <c r="P572543" s="83"/>
    </row>
    <row r="572544" spans="16:16" x14ac:dyDescent="0.3">
      <c r="P572544" s="83"/>
    </row>
    <row r="572545" spans="16:16" x14ac:dyDescent="0.3">
      <c r="P572545" s="83"/>
    </row>
    <row r="572546" spans="16:16" x14ac:dyDescent="0.3">
      <c r="P572546" s="83"/>
    </row>
    <row r="572547" spans="16:16" x14ac:dyDescent="0.3">
      <c r="P572547" s="83"/>
    </row>
    <row r="572548" spans="16:16" x14ac:dyDescent="0.3">
      <c r="P572548" s="83"/>
    </row>
    <row r="572549" spans="16:16" x14ac:dyDescent="0.3">
      <c r="P572549" s="83"/>
    </row>
    <row r="572550" spans="16:16" x14ac:dyDescent="0.3">
      <c r="P572550" s="83"/>
    </row>
    <row r="572551" spans="16:16" x14ac:dyDescent="0.3">
      <c r="P572551" s="83"/>
    </row>
    <row r="572552" spans="16:16" x14ac:dyDescent="0.3">
      <c r="P572552" s="83"/>
    </row>
    <row r="572553" spans="16:16" x14ac:dyDescent="0.3">
      <c r="P572553" s="83"/>
    </row>
    <row r="572554" spans="16:16" x14ac:dyDescent="0.3">
      <c r="P572554" s="83"/>
    </row>
    <row r="572555" spans="16:16" x14ac:dyDescent="0.3">
      <c r="P572555" s="83"/>
    </row>
    <row r="572556" spans="16:16" x14ac:dyDescent="0.3">
      <c r="P572556" s="83"/>
    </row>
    <row r="572557" spans="16:16" x14ac:dyDescent="0.3">
      <c r="P572557" s="83"/>
    </row>
    <row r="572558" spans="16:16" x14ac:dyDescent="0.3">
      <c r="P572558" s="83"/>
    </row>
    <row r="572559" spans="16:16" x14ac:dyDescent="0.3">
      <c r="P572559" s="83"/>
    </row>
    <row r="572560" spans="16:16" x14ac:dyDescent="0.3">
      <c r="P572560" s="83"/>
    </row>
    <row r="572561" spans="16:16" x14ac:dyDescent="0.3">
      <c r="P572561" s="83"/>
    </row>
    <row r="572562" spans="16:16" x14ac:dyDescent="0.3">
      <c r="P572562" s="83"/>
    </row>
    <row r="572563" spans="16:16" x14ac:dyDescent="0.3">
      <c r="P572563" s="83"/>
    </row>
    <row r="572564" spans="16:16" x14ac:dyDescent="0.3">
      <c r="P572564" s="83"/>
    </row>
    <row r="572565" spans="16:16" x14ac:dyDescent="0.3">
      <c r="P572565" s="83"/>
    </row>
    <row r="572566" spans="16:16" x14ac:dyDescent="0.3">
      <c r="P572566" s="83"/>
    </row>
    <row r="572567" spans="16:16" x14ac:dyDescent="0.3">
      <c r="P572567" s="83"/>
    </row>
    <row r="572568" spans="16:16" x14ac:dyDescent="0.3">
      <c r="P572568" s="83"/>
    </row>
    <row r="572569" spans="16:16" x14ac:dyDescent="0.3">
      <c r="P572569" s="83"/>
    </row>
    <row r="572570" spans="16:16" x14ac:dyDescent="0.3">
      <c r="P572570" s="83"/>
    </row>
    <row r="572571" spans="16:16" x14ac:dyDescent="0.3">
      <c r="P572571" s="83"/>
    </row>
    <row r="572572" spans="16:16" x14ac:dyDescent="0.3">
      <c r="P572572" s="83"/>
    </row>
    <row r="572573" spans="16:16" x14ac:dyDescent="0.3">
      <c r="P572573" s="83"/>
    </row>
    <row r="572574" spans="16:16" x14ac:dyDescent="0.3">
      <c r="P572574" s="83"/>
    </row>
    <row r="572575" spans="16:16" x14ac:dyDescent="0.3">
      <c r="P572575" s="83"/>
    </row>
    <row r="572576" spans="16:16" x14ac:dyDescent="0.3">
      <c r="P572576" s="83"/>
    </row>
    <row r="572577" spans="16:16" x14ac:dyDescent="0.3">
      <c r="P572577" s="83"/>
    </row>
    <row r="572578" spans="16:16" x14ac:dyDescent="0.3">
      <c r="P572578" s="83"/>
    </row>
    <row r="572579" spans="16:16" x14ac:dyDescent="0.3">
      <c r="P572579" s="83"/>
    </row>
    <row r="572580" spans="16:16" x14ac:dyDescent="0.3">
      <c r="P572580" s="83"/>
    </row>
    <row r="572581" spans="16:16" x14ac:dyDescent="0.3">
      <c r="P572581" s="83"/>
    </row>
    <row r="572582" spans="16:16" x14ac:dyDescent="0.3">
      <c r="P572582" s="83"/>
    </row>
    <row r="572583" spans="16:16" x14ac:dyDescent="0.3">
      <c r="P572583" s="83"/>
    </row>
    <row r="572584" spans="16:16" x14ac:dyDescent="0.3">
      <c r="P572584" s="83"/>
    </row>
    <row r="572585" spans="16:16" x14ac:dyDescent="0.3">
      <c r="P572585" s="83"/>
    </row>
    <row r="572586" spans="16:16" x14ac:dyDescent="0.3">
      <c r="P572586" s="83"/>
    </row>
    <row r="572587" spans="16:16" x14ac:dyDescent="0.3">
      <c r="P572587" s="83"/>
    </row>
    <row r="572588" spans="16:16" x14ac:dyDescent="0.3">
      <c r="P572588" s="83"/>
    </row>
    <row r="572589" spans="16:16" x14ac:dyDescent="0.3">
      <c r="P572589" s="83"/>
    </row>
    <row r="572590" spans="16:16" x14ac:dyDescent="0.3">
      <c r="P572590" s="83"/>
    </row>
    <row r="572591" spans="16:16" x14ac:dyDescent="0.3">
      <c r="P572591" s="83"/>
    </row>
    <row r="572592" spans="16:16" x14ac:dyDescent="0.3">
      <c r="P572592" s="83"/>
    </row>
    <row r="572593" spans="16:16" x14ac:dyDescent="0.3">
      <c r="P572593" s="83"/>
    </row>
    <row r="572594" spans="16:16" x14ac:dyDescent="0.3">
      <c r="P572594" s="83"/>
    </row>
    <row r="572595" spans="16:16" x14ac:dyDescent="0.3">
      <c r="P572595" s="83"/>
    </row>
    <row r="572596" spans="16:16" x14ac:dyDescent="0.3">
      <c r="P572596" s="83"/>
    </row>
    <row r="572597" spans="16:16" x14ac:dyDescent="0.3">
      <c r="P572597" s="83"/>
    </row>
    <row r="572598" spans="16:16" x14ac:dyDescent="0.3">
      <c r="P572598" s="83"/>
    </row>
    <row r="572599" spans="16:16" x14ac:dyDescent="0.3">
      <c r="P572599" s="83"/>
    </row>
    <row r="572600" spans="16:16" x14ac:dyDescent="0.3">
      <c r="P572600" s="83"/>
    </row>
    <row r="572601" spans="16:16" x14ac:dyDescent="0.3">
      <c r="P572601" s="83"/>
    </row>
    <row r="572602" spans="16:16" x14ac:dyDescent="0.3">
      <c r="P572602" s="83"/>
    </row>
    <row r="572603" spans="16:16" x14ac:dyDescent="0.3">
      <c r="P572603" s="83"/>
    </row>
    <row r="572604" spans="16:16" x14ac:dyDescent="0.3">
      <c r="P572604" s="83"/>
    </row>
    <row r="572605" spans="16:16" x14ac:dyDescent="0.3">
      <c r="P572605" s="83"/>
    </row>
    <row r="572606" spans="16:16" x14ac:dyDescent="0.3">
      <c r="P572606" s="83"/>
    </row>
    <row r="572607" spans="16:16" x14ac:dyDescent="0.3">
      <c r="P572607" s="83"/>
    </row>
    <row r="572608" spans="16:16" x14ac:dyDescent="0.3">
      <c r="P572608" s="83"/>
    </row>
    <row r="572609" spans="16:16" x14ac:dyDescent="0.3">
      <c r="P572609" s="83"/>
    </row>
    <row r="572610" spans="16:16" x14ac:dyDescent="0.3">
      <c r="P572610" s="83"/>
    </row>
    <row r="572611" spans="16:16" x14ac:dyDescent="0.3">
      <c r="P572611" s="83"/>
    </row>
    <row r="572612" spans="16:16" x14ac:dyDescent="0.3">
      <c r="P572612" s="83"/>
    </row>
    <row r="572613" spans="16:16" x14ac:dyDescent="0.3">
      <c r="P572613" s="83"/>
    </row>
    <row r="572614" spans="16:16" x14ac:dyDescent="0.3">
      <c r="P572614" s="83"/>
    </row>
    <row r="572615" spans="16:16" x14ac:dyDescent="0.3">
      <c r="P572615" s="83"/>
    </row>
    <row r="572616" spans="16:16" x14ac:dyDescent="0.3">
      <c r="P572616" s="83"/>
    </row>
    <row r="572617" spans="16:16" x14ac:dyDescent="0.3">
      <c r="P572617" s="83"/>
    </row>
    <row r="572618" spans="16:16" x14ac:dyDescent="0.3">
      <c r="P572618" s="83"/>
    </row>
    <row r="572619" spans="16:16" x14ac:dyDescent="0.3">
      <c r="P572619" s="83"/>
    </row>
    <row r="572620" spans="16:16" x14ac:dyDescent="0.3">
      <c r="P572620" s="83"/>
    </row>
    <row r="572621" spans="16:16" x14ac:dyDescent="0.3">
      <c r="P572621" s="83"/>
    </row>
    <row r="572622" spans="16:16" x14ac:dyDescent="0.3">
      <c r="P572622" s="83"/>
    </row>
    <row r="572623" spans="16:16" x14ac:dyDescent="0.3">
      <c r="P572623" s="83"/>
    </row>
    <row r="572624" spans="16:16" x14ac:dyDescent="0.3">
      <c r="P572624" s="83"/>
    </row>
    <row r="572625" spans="16:16" x14ac:dyDescent="0.3">
      <c r="P572625" s="83"/>
    </row>
    <row r="572626" spans="16:16" x14ac:dyDescent="0.3">
      <c r="P572626" s="83"/>
    </row>
    <row r="572627" spans="16:16" x14ac:dyDescent="0.3">
      <c r="P572627" s="83"/>
    </row>
    <row r="572628" spans="16:16" x14ac:dyDescent="0.3">
      <c r="P572628" s="83"/>
    </row>
    <row r="572629" spans="16:16" x14ac:dyDescent="0.3">
      <c r="P572629" s="83"/>
    </row>
    <row r="572630" spans="16:16" x14ac:dyDescent="0.3">
      <c r="P572630" s="83"/>
    </row>
    <row r="572631" spans="16:16" x14ac:dyDescent="0.3">
      <c r="P572631" s="83"/>
    </row>
    <row r="572632" spans="16:16" x14ac:dyDescent="0.3">
      <c r="P572632" s="83"/>
    </row>
    <row r="572633" spans="16:16" x14ac:dyDescent="0.3">
      <c r="P572633" s="83"/>
    </row>
    <row r="572634" spans="16:16" x14ac:dyDescent="0.3">
      <c r="P572634" s="83"/>
    </row>
    <row r="572635" spans="16:16" x14ac:dyDescent="0.3">
      <c r="P572635" s="83"/>
    </row>
    <row r="572636" spans="16:16" x14ac:dyDescent="0.3">
      <c r="P572636" s="83"/>
    </row>
    <row r="572637" spans="16:16" x14ac:dyDescent="0.3">
      <c r="P572637" s="83"/>
    </row>
    <row r="572638" spans="16:16" x14ac:dyDescent="0.3">
      <c r="P572638" s="83"/>
    </row>
    <row r="572639" spans="16:16" x14ac:dyDescent="0.3">
      <c r="P572639" s="83"/>
    </row>
    <row r="572640" spans="16:16" x14ac:dyDescent="0.3">
      <c r="P572640" s="83"/>
    </row>
    <row r="572641" spans="16:16" x14ac:dyDescent="0.3">
      <c r="P572641" s="83"/>
    </row>
    <row r="572642" spans="16:16" x14ac:dyDescent="0.3">
      <c r="P572642" s="83"/>
    </row>
    <row r="572643" spans="16:16" x14ac:dyDescent="0.3">
      <c r="P572643" s="83"/>
    </row>
    <row r="572644" spans="16:16" x14ac:dyDescent="0.3">
      <c r="P572644" s="83"/>
    </row>
    <row r="572645" spans="16:16" x14ac:dyDescent="0.3">
      <c r="P572645" s="83"/>
    </row>
    <row r="572646" spans="16:16" x14ac:dyDescent="0.3">
      <c r="P572646" s="83"/>
    </row>
    <row r="572647" spans="16:16" x14ac:dyDescent="0.3">
      <c r="P572647" s="83"/>
    </row>
    <row r="572648" spans="16:16" x14ac:dyDescent="0.3">
      <c r="P572648" s="83"/>
    </row>
    <row r="572649" spans="16:16" x14ac:dyDescent="0.3">
      <c r="P572649" s="83"/>
    </row>
    <row r="572650" spans="16:16" x14ac:dyDescent="0.3">
      <c r="P572650" s="83"/>
    </row>
    <row r="572651" spans="16:16" x14ac:dyDescent="0.3">
      <c r="P572651" s="83"/>
    </row>
    <row r="572652" spans="16:16" x14ac:dyDescent="0.3">
      <c r="P572652" s="83"/>
    </row>
    <row r="572653" spans="16:16" x14ac:dyDescent="0.3">
      <c r="P572653" s="83"/>
    </row>
    <row r="572654" spans="16:16" x14ac:dyDescent="0.3">
      <c r="P572654" s="83"/>
    </row>
    <row r="572655" spans="16:16" x14ac:dyDescent="0.3">
      <c r="P572655" s="83"/>
    </row>
    <row r="572656" spans="16:16" x14ac:dyDescent="0.3">
      <c r="P572656" s="83"/>
    </row>
    <row r="572657" spans="16:16" x14ac:dyDescent="0.3">
      <c r="P572657" s="83"/>
    </row>
    <row r="572658" spans="16:16" x14ac:dyDescent="0.3">
      <c r="P572658" s="83"/>
    </row>
    <row r="572659" spans="16:16" x14ac:dyDescent="0.3">
      <c r="P572659" s="83"/>
    </row>
    <row r="572660" spans="16:16" x14ac:dyDescent="0.3">
      <c r="P572660" s="83"/>
    </row>
    <row r="572661" spans="16:16" x14ac:dyDescent="0.3">
      <c r="P572661" s="83"/>
    </row>
    <row r="572662" spans="16:16" x14ac:dyDescent="0.3">
      <c r="P572662" s="83"/>
    </row>
    <row r="572663" spans="16:16" x14ac:dyDescent="0.3">
      <c r="P572663" s="83"/>
    </row>
    <row r="572664" spans="16:16" x14ac:dyDescent="0.3">
      <c r="P572664" s="83"/>
    </row>
    <row r="572665" spans="16:16" x14ac:dyDescent="0.3">
      <c r="P572665" s="83"/>
    </row>
    <row r="572666" spans="16:16" x14ac:dyDescent="0.3">
      <c r="P572666" s="83"/>
    </row>
    <row r="572667" spans="16:16" x14ac:dyDescent="0.3">
      <c r="P572667" s="83"/>
    </row>
    <row r="572668" spans="16:16" x14ac:dyDescent="0.3">
      <c r="P572668" s="83"/>
    </row>
    <row r="572669" spans="16:16" x14ac:dyDescent="0.3">
      <c r="P572669" s="83"/>
    </row>
    <row r="572670" spans="16:16" x14ac:dyDescent="0.3">
      <c r="P572670" s="83"/>
    </row>
    <row r="572671" spans="16:16" x14ac:dyDescent="0.3">
      <c r="P572671" s="83"/>
    </row>
    <row r="572672" spans="16:16" x14ac:dyDescent="0.3">
      <c r="P572672" s="83"/>
    </row>
    <row r="572673" spans="16:16" x14ac:dyDescent="0.3">
      <c r="P572673" s="83"/>
    </row>
    <row r="572674" spans="16:16" x14ac:dyDescent="0.3">
      <c r="P572674" s="83"/>
    </row>
    <row r="572675" spans="16:16" x14ac:dyDescent="0.3">
      <c r="P572675" s="83"/>
    </row>
    <row r="572676" spans="16:16" x14ac:dyDescent="0.3">
      <c r="P572676" s="83"/>
    </row>
    <row r="572677" spans="16:16" x14ac:dyDescent="0.3">
      <c r="P572677" s="83"/>
    </row>
    <row r="572678" spans="16:16" x14ac:dyDescent="0.3">
      <c r="P572678" s="83"/>
    </row>
    <row r="572679" spans="16:16" x14ac:dyDescent="0.3">
      <c r="P572679" s="83"/>
    </row>
    <row r="572680" spans="16:16" x14ac:dyDescent="0.3">
      <c r="P572680" s="83"/>
    </row>
    <row r="572681" spans="16:16" x14ac:dyDescent="0.3">
      <c r="P572681" s="83"/>
    </row>
    <row r="572682" spans="16:16" x14ac:dyDescent="0.3">
      <c r="P572682" s="83"/>
    </row>
    <row r="572683" spans="16:16" x14ac:dyDescent="0.3">
      <c r="P572683" s="83"/>
    </row>
    <row r="572684" spans="16:16" x14ac:dyDescent="0.3">
      <c r="P572684" s="83"/>
    </row>
    <row r="572685" spans="16:16" x14ac:dyDescent="0.3">
      <c r="P572685" s="83"/>
    </row>
    <row r="572686" spans="16:16" x14ac:dyDescent="0.3">
      <c r="P572686" s="83"/>
    </row>
    <row r="572687" spans="16:16" x14ac:dyDescent="0.3">
      <c r="P572687" s="83"/>
    </row>
    <row r="572688" spans="16:16" x14ac:dyDescent="0.3">
      <c r="P572688" s="83"/>
    </row>
    <row r="572689" spans="16:16" x14ac:dyDescent="0.3">
      <c r="P572689" s="83"/>
    </row>
    <row r="572690" spans="16:16" x14ac:dyDescent="0.3">
      <c r="P572690" s="83"/>
    </row>
    <row r="572691" spans="16:16" x14ac:dyDescent="0.3">
      <c r="P572691" s="83"/>
    </row>
    <row r="572692" spans="16:16" x14ac:dyDescent="0.3">
      <c r="P572692" s="83"/>
    </row>
    <row r="572693" spans="16:16" x14ac:dyDescent="0.3">
      <c r="P572693" s="83"/>
    </row>
    <row r="572694" spans="16:16" x14ac:dyDescent="0.3">
      <c r="P572694" s="83"/>
    </row>
    <row r="572695" spans="16:16" x14ac:dyDescent="0.3">
      <c r="P572695" s="83"/>
    </row>
    <row r="572696" spans="16:16" x14ac:dyDescent="0.3">
      <c r="P572696" s="83"/>
    </row>
    <row r="572697" spans="16:16" x14ac:dyDescent="0.3">
      <c r="P572697" s="83"/>
    </row>
    <row r="572698" spans="16:16" x14ac:dyDescent="0.3">
      <c r="P572698" s="83"/>
    </row>
    <row r="572699" spans="16:16" x14ac:dyDescent="0.3">
      <c r="P572699" s="83"/>
    </row>
    <row r="572700" spans="16:16" x14ac:dyDescent="0.3">
      <c r="P572700" s="83"/>
    </row>
    <row r="572701" spans="16:16" x14ac:dyDescent="0.3">
      <c r="P572701" s="83"/>
    </row>
    <row r="572702" spans="16:16" x14ac:dyDescent="0.3">
      <c r="P572702" s="83"/>
    </row>
    <row r="572703" spans="16:16" x14ac:dyDescent="0.3">
      <c r="P572703" s="83"/>
    </row>
    <row r="572704" spans="16:16" x14ac:dyDescent="0.3">
      <c r="P572704" s="83"/>
    </row>
    <row r="572705" spans="16:16" x14ac:dyDescent="0.3">
      <c r="P572705" s="83"/>
    </row>
    <row r="572706" spans="16:16" x14ac:dyDescent="0.3">
      <c r="P572706" s="83"/>
    </row>
    <row r="572707" spans="16:16" x14ac:dyDescent="0.3">
      <c r="P572707" s="83"/>
    </row>
    <row r="572708" spans="16:16" x14ac:dyDescent="0.3">
      <c r="P572708" s="83"/>
    </row>
    <row r="572709" spans="16:16" x14ac:dyDescent="0.3">
      <c r="P572709" s="83"/>
    </row>
    <row r="572710" spans="16:16" x14ac:dyDescent="0.3">
      <c r="P572710" s="83"/>
    </row>
    <row r="572711" spans="16:16" x14ac:dyDescent="0.3">
      <c r="P572711" s="83"/>
    </row>
    <row r="572712" spans="16:16" x14ac:dyDescent="0.3">
      <c r="P572712" s="83"/>
    </row>
    <row r="572713" spans="16:16" x14ac:dyDescent="0.3">
      <c r="P572713" s="83"/>
    </row>
    <row r="572714" spans="16:16" x14ac:dyDescent="0.3">
      <c r="P572714" s="83"/>
    </row>
    <row r="572715" spans="16:16" x14ac:dyDescent="0.3">
      <c r="P572715" s="83"/>
    </row>
    <row r="572716" spans="16:16" x14ac:dyDescent="0.3">
      <c r="P572716" s="83"/>
    </row>
    <row r="572717" spans="16:16" x14ac:dyDescent="0.3">
      <c r="P572717" s="83"/>
    </row>
    <row r="572718" spans="16:16" x14ac:dyDescent="0.3">
      <c r="P572718" s="83"/>
    </row>
    <row r="572719" spans="16:16" x14ac:dyDescent="0.3">
      <c r="P572719" s="83"/>
    </row>
    <row r="572720" spans="16:16" x14ac:dyDescent="0.3">
      <c r="P572720" s="83"/>
    </row>
    <row r="572721" spans="16:16" x14ac:dyDescent="0.3">
      <c r="P572721" s="83"/>
    </row>
    <row r="572722" spans="16:16" x14ac:dyDescent="0.3">
      <c r="P572722" s="83"/>
    </row>
    <row r="572723" spans="16:16" x14ac:dyDescent="0.3">
      <c r="P572723" s="83"/>
    </row>
    <row r="572724" spans="16:16" x14ac:dyDescent="0.3">
      <c r="P572724" s="83"/>
    </row>
    <row r="572725" spans="16:16" x14ac:dyDescent="0.3">
      <c r="P572725" s="83"/>
    </row>
    <row r="572726" spans="16:16" x14ac:dyDescent="0.3">
      <c r="P572726" s="83"/>
    </row>
    <row r="572727" spans="16:16" x14ac:dyDescent="0.3">
      <c r="P572727" s="83"/>
    </row>
    <row r="572728" spans="16:16" x14ac:dyDescent="0.3">
      <c r="P572728" s="83"/>
    </row>
    <row r="572729" spans="16:16" x14ac:dyDescent="0.3">
      <c r="P572729" s="83"/>
    </row>
    <row r="572730" spans="16:16" x14ac:dyDescent="0.3">
      <c r="P572730" s="83"/>
    </row>
    <row r="572731" spans="16:16" x14ac:dyDescent="0.3">
      <c r="P572731" s="83"/>
    </row>
    <row r="572732" spans="16:16" x14ac:dyDescent="0.3">
      <c r="P572732" s="83"/>
    </row>
    <row r="572733" spans="16:16" x14ac:dyDescent="0.3">
      <c r="P572733" s="83"/>
    </row>
    <row r="572734" spans="16:16" x14ac:dyDescent="0.3">
      <c r="P572734" s="83"/>
    </row>
    <row r="572735" spans="16:16" x14ac:dyDescent="0.3">
      <c r="P572735" s="83"/>
    </row>
    <row r="572736" spans="16:16" x14ac:dyDescent="0.3">
      <c r="P572736" s="83"/>
    </row>
    <row r="572737" spans="16:16" x14ac:dyDescent="0.3">
      <c r="P572737" s="83"/>
    </row>
    <row r="572738" spans="16:16" x14ac:dyDescent="0.3">
      <c r="P572738" s="83"/>
    </row>
    <row r="572739" spans="16:16" x14ac:dyDescent="0.3">
      <c r="P572739" s="83"/>
    </row>
    <row r="572740" spans="16:16" x14ac:dyDescent="0.3">
      <c r="P572740" s="83"/>
    </row>
    <row r="572741" spans="16:16" x14ac:dyDescent="0.3">
      <c r="P572741" s="83"/>
    </row>
    <row r="572742" spans="16:16" x14ac:dyDescent="0.3">
      <c r="P572742" s="83"/>
    </row>
    <row r="572743" spans="16:16" x14ac:dyDescent="0.3">
      <c r="P572743" s="83"/>
    </row>
    <row r="572744" spans="16:16" x14ac:dyDescent="0.3">
      <c r="P572744" s="83"/>
    </row>
    <row r="572745" spans="16:16" x14ac:dyDescent="0.3">
      <c r="P572745" s="83"/>
    </row>
    <row r="572746" spans="16:16" x14ac:dyDescent="0.3">
      <c r="P572746" s="83"/>
    </row>
    <row r="572747" spans="16:16" x14ac:dyDescent="0.3">
      <c r="P572747" s="83"/>
    </row>
    <row r="572748" spans="16:16" x14ac:dyDescent="0.3">
      <c r="P572748" s="83"/>
    </row>
    <row r="572749" spans="16:16" x14ac:dyDescent="0.3">
      <c r="P572749" s="83"/>
    </row>
    <row r="572750" spans="16:16" x14ac:dyDescent="0.3">
      <c r="P572750" s="83"/>
    </row>
    <row r="572751" spans="16:16" x14ac:dyDescent="0.3">
      <c r="P572751" s="83"/>
    </row>
    <row r="572752" spans="16:16" x14ac:dyDescent="0.3">
      <c r="P572752" s="83"/>
    </row>
    <row r="572753" spans="16:16" x14ac:dyDescent="0.3">
      <c r="P572753" s="83"/>
    </row>
    <row r="572754" spans="16:16" x14ac:dyDescent="0.3">
      <c r="P572754" s="83"/>
    </row>
    <row r="572755" spans="16:16" x14ac:dyDescent="0.3">
      <c r="P572755" s="83"/>
    </row>
    <row r="572756" spans="16:16" x14ac:dyDescent="0.3">
      <c r="P572756" s="83"/>
    </row>
    <row r="572757" spans="16:16" x14ac:dyDescent="0.3">
      <c r="P572757" s="83"/>
    </row>
    <row r="572758" spans="16:16" x14ac:dyDescent="0.3">
      <c r="P572758" s="83"/>
    </row>
    <row r="572759" spans="16:16" x14ac:dyDescent="0.3">
      <c r="P572759" s="83"/>
    </row>
    <row r="572760" spans="16:16" x14ac:dyDescent="0.3">
      <c r="P572760" s="83"/>
    </row>
    <row r="572761" spans="16:16" x14ac:dyDescent="0.3">
      <c r="P572761" s="83"/>
    </row>
    <row r="572762" spans="16:16" x14ac:dyDescent="0.3">
      <c r="P572762" s="83"/>
    </row>
    <row r="572763" spans="16:16" x14ac:dyDescent="0.3">
      <c r="P572763" s="83"/>
    </row>
    <row r="572764" spans="16:16" x14ac:dyDescent="0.3">
      <c r="P572764" s="83"/>
    </row>
    <row r="572765" spans="16:16" x14ac:dyDescent="0.3">
      <c r="P572765" s="83"/>
    </row>
    <row r="572766" spans="16:16" x14ac:dyDescent="0.3">
      <c r="P572766" s="83"/>
    </row>
    <row r="572767" spans="16:16" x14ac:dyDescent="0.3">
      <c r="P572767" s="83"/>
    </row>
    <row r="572768" spans="16:16" x14ac:dyDescent="0.3">
      <c r="P572768" s="83"/>
    </row>
    <row r="572769" spans="16:16" x14ac:dyDescent="0.3">
      <c r="P572769" s="83"/>
    </row>
    <row r="572770" spans="16:16" x14ac:dyDescent="0.3">
      <c r="P572770" s="83"/>
    </row>
    <row r="572771" spans="16:16" x14ac:dyDescent="0.3">
      <c r="P572771" s="83"/>
    </row>
    <row r="572772" spans="16:16" x14ac:dyDescent="0.3">
      <c r="P572772" s="83"/>
    </row>
    <row r="572773" spans="16:16" x14ac:dyDescent="0.3">
      <c r="P572773" s="83"/>
    </row>
    <row r="572774" spans="16:16" x14ac:dyDescent="0.3">
      <c r="P572774" s="83"/>
    </row>
    <row r="572775" spans="16:16" x14ac:dyDescent="0.3">
      <c r="P572775" s="83"/>
    </row>
    <row r="572776" spans="16:16" x14ac:dyDescent="0.3">
      <c r="P572776" s="83"/>
    </row>
    <row r="572777" spans="16:16" x14ac:dyDescent="0.3">
      <c r="P572777" s="83"/>
    </row>
    <row r="572778" spans="16:16" x14ac:dyDescent="0.3">
      <c r="P572778" s="83"/>
    </row>
    <row r="572779" spans="16:16" x14ac:dyDescent="0.3">
      <c r="P572779" s="83"/>
    </row>
    <row r="572780" spans="16:16" x14ac:dyDescent="0.3">
      <c r="P572780" s="83"/>
    </row>
    <row r="572781" spans="16:16" x14ac:dyDescent="0.3">
      <c r="P572781" s="83"/>
    </row>
    <row r="572782" spans="16:16" x14ac:dyDescent="0.3">
      <c r="P572782" s="83"/>
    </row>
    <row r="572783" spans="16:16" x14ac:dyDescent="0.3">
      <c r="P572783" s="83"/>
    </row>
    <row r="572784" spans="16:16" x14ac:dyDescent="0.3">
      <c r="P572784" s="83"/>
    </row>
    <row r="572785" spans="16:16" x14ac:dyDescent="0.3">
      <c r="P572785" s="83"/>
    </row>
    <row r="572786" spans="16:16" x14ac:dyDescent="0.3">
      <c r="P572786" s="83"/>
    </row>
    <row r="572787" spans="16:16" x14ac:dyDescent="0.3">
      <c r="P572787" s="83"/>
    </row>
    <row r="572788" spans="16:16" x14ac:dyDescent="0.3">
      <c r="P572788" s="83"/>
    </row>
    <row r="572789" spans="16:16" x14ac:dyDescent="0.3">
      <c r="P572789" s="83"/>
    </row>
    <row r="572790" spans="16:16" x14ac:dyDescent="0.3">
      <c r="P572790" s="83"/>
    </row>
    <row r="572791" spans="16:16" x14ac:dyDescent="0.3">
      <c r="P572791" s="83"/>
    </row>
    <row r="572792" spans="16:16" x14ac:dyDescent="0.3">
      <c r="P572792" s="83"/>
    </row>
    <row r="572793" spans="16:16" x14ac:dyDescent="0.3">
      <c r="P572793" s="83"/>
    </row>
    <row r="572794" spans="16:16" x14ac:dyDescent="0.3">
      <c r="P572794" s="83"/>
    </row>
    <row r="572795" spans="16:16" x14ac:dyDescent="0.3">
      <c r="P572795" s="83"/>
    </row>
    <row r="572796" spans="16:16" x14ac:dyDescent="0.3">
      <c r="P572796" s="83"/>
    </row>
    <row r="572797" spans="16:16" x14ac:dyDescent="0.3">
      <c r="P572797" s="83"/>
    </row>
    <row r="572798" spans="16:16" x14ac:dyDescent="0.3">
      <c r="P572798" s="83"/>
    </row>
    <row r="572799" spans="16:16" x14ac:dyDescent="0.3">
      <c r="P572799" s="83"/>
    </row>
    <row r="572800" spans="16:16" x14ac:dyDescent="0.3">
      <c r="P572800" s="83"/>
    </row>
    <row r="572801" spans="16:16" x14ac:dyDescent="0.3">
      <c r="P572801" s="83"/>
    </row>
    <row r="572802" spans="16:16" x14ac:dyDescent="0.3">
      <c r="P572802" s="83"/>
    </row>
    <row r="572803" spans="16:16" x14ac:dyDescent="0.3">
      <c r="P572803" s="83"/>
    </row>
    <row r="572804" spans="16:16" x14ac:dyDescent="0.3">
      <c r="P572804" s="83"/>
    </row>
    <row r="572805" spans="16:16" x14ac:dyDescent="0.3">
      <c r="P572805" s="83"/>
    </row>
    <row r="572806" spans="16:16" x14ac:dyDescent="0.3">
      <c r="P572806" s="83"/>
    </row>
    <row r="572807" spans="16:16" x14ac:dyDescent="0.3">
      <c r="P572807" s="83"/>
    </row>
    <row r="572808" spans="16:16" x14ac:dyDescent="0.3">
      <c r="P572808" s="83"/>
    </row>
    <row r="572809" spans="16:16" x14ac:dyDescent="0.3">
      <c r="P572809" s="83"/>
    </row>
    <row r="572810" spans="16:16" x14ac:dyDescent="0.3">
      <c r="P572810" s="83"/>
    </row>
    <row r="572811" spans="16:16" x14ac:dyDescent="0.3">
      <c r="P572811" s="83"/>
    </row>
    <row r="572812" spans="16:16" x14ac:dyDescent="0.3">
      <c r="P572812" s="83"/>
    </row>
    <row r="572813" spans="16:16" x14ac:dyDescent="0.3">
      <c r="P572813" s="83"/>
    </row>
    <row r="572814" spans="16:16" x14ac:dyDescent="0.3">
      <c r="P572814" s="83"/>
    </row>
    <row r="572815" spans="16:16" x14ac:dyDescent="0.3">
      <c r="P572815" s="83"/>
    </row>
    <row r="572816" spans="16:16" x14ac:dyDescent="0.3">
      <c r="P572816" s="83"/>
    </row>
    <row r="572817" spans="16:16" x14ac:dyDescent="0.3">
      <c r="P572817" s="83"/>
    </row>
    <row r="572818" spans="16:16" x14ac:dyDescent="0.3">
      <c r="P572818" s="83"/>
    </row>
    <row r="572819" spans="16:16" x14ac:dyDescent="0.3">
      <c r="P572819" s="83"/>
    </row>
    <row r="572820" spans="16:16" x14ac:dyDescent="0.3">
      <c r="P572820" s="83"/>
    </row>
    <row r="572821" spans="16:16" x14ac:dyDescent="0.3">
      <c r="P572821" s="83"/>
    </row>
    <row r="572822" spans="16:16" x14ac:dyDescent="0.3">
      <c r="P572822" s="83"/>
    </row>
    <row r="572823" spans="16:16" x14ac:dyDescent="0.3">
      <c r="P572823" s="83"/>
    </row>
    <row r="572824" spans="16:16" x14ac:dyDescent="0.3">
      <c r="P572824" s="83"/>
    </row>
    <row r="572825" spans="16:16" x14ac:dyDescent="0.3">
      <c r="P572825" s="83"/>
    </row>
    <row r="572826" spans="16:16" x14ac:dyDescent="0.3">
      <c r="P572826" s="83"/>
    </row>
    <row r="572827" spans="16:16" x14ac:dyDescent="0.3">
      <c r="P572827" s="83"/>
    </row>
    <row r="572828" spans="16:16" x14ac:dyDescent="0.3">
      <c r="P572828" s="83"/>
    </row>
    <row r="572829" spans="16:16" x14ac:dyDescent="0.3">
      <c r="P572829" s="83"/>
    </row>
    <row r="572830" spans="16:16" x14ac:dyDescent="0.3">
      <c r="P572830" s="83"/>
    </row>
    <row r="572831" spans="16:16" x14ac:dyDescent="0.3">
      <c r="P572831" s="83"/>
    </row>
    <row r="572832" spans="16:16" x14ac:dyDescent="0.3">
      <c r="P572832" s="83"/>
    </row>
    <row r="572833" spans="16:16" x14ac:dyDescent="0.3">
      <c r="P572833" s="83"/>
    </row>
    <row r="572834" spans="16:16" x14ac:dyDescent="0.3">
      <c r="P572834" s="83"/>
    </row>
    <row r="572835" spans="16:16" x14ac:dyDescent="0.3">
      <c r="P572835" s="83"/>
    </row>
    <row r="572836" spans="16:16" x14ac:dyDescent="0.3">
      <c r="P572836" s="83"/>
    </row>
    <row r="572837" spans="16:16" x14ac:dyDescent="0.3">
      <c r="P572837" s="83"/>
    </row>
    <row r="572838" spans="16:16" x14ac:dyDescent="0.3">
      <c r="P572838" s="83"/>
    </row>
    <row r="572839" spans="16:16" x14ac:dyDescent="0.3">
      <c r="P572839" s="83"/>
    </row>
    <row r="572840" spans="16:16" x14ac:dyDescent="0.3">
      <c r="P572840" s="83"/>
    </row>
    <row r="572841" spans="16:16" x14ac:dyDescent="0.3">
      <c r="P572841" s="83"/>
    </row>
    <row r="572842" spans="16:16" x14ac:dyDescent="0.3">
      <c r="P572842" s="83"/>
    </row>
    <row r="572843" spans="16:16" x14ac:dyDescent="0.3">
      <c r="P572843" s="83"/>
    </row>
    <row r="572844" spans="16:16" x14ac:dyDescent="0.3">
      <c r="P572844" s="83"/>
    </row>
    <row r="572845" spans="16:16" x14ac:dyDescent="0.3">
      <c r="P572845" s="83"/>
    </row>
    <row r="572846" spans="16:16" x14ac:dyDescent="0.3">
      <c r="P572846" s="83"/>
    </row>
    <row r="572847" spans="16:16" x14ac:dyDescent="0.3">
      <c r="P572847" s="83"/>
    </row>
    <row r="572848" spans="16:16" x14ac:dyDescent="0.3">
      <c r="P572848" s="83"/>
    </row>
    <row r="572849" spans="16:16" x14ac:dyDescent="0.3">
      <c r="P572849" s="83"/>
    </row>
    <row r="572850" spans="16:16" x14ac:dyDescent="0.3">
      <c r="P572850" s="83"/>
    </row>
    <row r="572851" spans="16:16" x14ac:dyDescent="0.3">
      <c r="P572851" s="83"/>
    </row>
    <row r="572852" spans="16:16" x14ac:dyDescent="0.3">
      <c r="P572852" s="83"/>
    </row>
    <row r="572853" spans="16:16" x14ac:dyDescent="0.3">
      <c r="P572853" s="83"/>
    </row>
    <row r="572854" spans="16:16" x14ac:dyDescent="0.3">
      <c r="P572854" s="83"/>
    </row>
    <row r="572855" spans="16:16" x14ac:dyDescent="0.3">
      <c r="P572855" s="83"/>
    </row>
    <row r="572856" spans="16:16" x14ac:dyDescent="0.3">
      <c r="P572856" s="83"/>
    </row>
    <row r="572857" spans="16:16" x14ac:dyDescent="0.3">
      <c r="P572857" s="83"/>
    </row>
    <row r="572858" spans="16:16" x14ac:dyDescent="0.3">
      <c r="P572858" s="83"/>
    </row>
    <row r="572859" spans="16:16" x14ac:dyDescent="0.3">
      <c r="P572859" s="83"/>
    </row>
    <row r="572860" spans="16:16" x14ac:dyDescent="0.3">
      <c r="P572860" s="83"/>
    </row>
    <row r="572861" spans="16:16" x14ac:dyDescent="0.3">
      <c r="P572861" s="83"/>
    </row>
    <row r="572862" spans="16:16" x14ac:dyDescent="0.3">
      <c r="P572862" s="83"/>
    </row>
    <row r="572863" spans="16:16" x14ac:dyDescent="0.3">
      <c r="P572863" s="83"/>
    </row>
    <row r="572864" spans="16:16" x14ac:dyDescent="0.3">
      <c r="P572864" s="83"/>
    </row>
    <row r="572865" spans="16:16" x14ac:dyDescent="0.3">
      <c r="P572865" s="83"/>
    </row>
    <row r="572866" spans="16:16" x14ac:dyDescent="0.3">
      <c r="P572866" s="83"/>
    </row>
    <row r="572867" spans="16:16" x14ac:dyDescent="0.3">
      <c r="P572867" s="83"/>
    </row>
    <row r="572868" spans="16:16" x14ac:dyDescent="0.3">
      <c r="P572868" s="83"/>
    </row>
    <row r="572869" spans="16:16" x14ac:dyDescent="0.3">
      <c r="P572869" s="83"/>
    </row>
    <row r="572870" spans="16:16" x14ac:dyDescent="0.3">
      <c r="P572870" s="83"/>
    </row>
    <row r="572871" spans="16:16" x14ac:dyDescent="0.3">
      <c r="P572871" s="83"/>
    </row>
    <row r="572872" spans="16:16" x14ac:dyDescent="0.3">
      <c r="P572872" s="83"/>
    </row>
    <row r="572873" spans="16:16" x14ac:dyDescent="0.3">
      <c r="P572873" s="83"/>
    </row>
    <row r="572874" spans="16:16" x14ac:dyDescent="0.3">
      <c r="P572874" s="83"/>
    </row>
    <row r="572875" spans="16:16" x14ac:dyDescent="0.3">
      <c r="P572875" s="83"/>
    </row>
    <row r="572876" spans="16:16" x14ac:dyDescent="0.3">
      <c r="P572876" s="83"/>
    </row>
    <row r="572877" spans="16:16" x14ac:dyDescent="0.3">
      <c r="P572877" s="83"/>
    </row>
    <row r="572878" spans="16:16" x14ac:dyDescent="0.3">
      <c r="P572878" s="83"/>
    </row>
    <row r="572879" spans="16:16" x14ac:dyDescent="0.3">
      <c r="P572879" s="83"/>
    </row>
    <row r="572880" spans="16:16" x14ac:dyDescent="0.3">
      <c r="P572880" s="83"/>
    </row>
    <row r="572881" spans="16:16" x14ac:dyDescent="0.3">
      <c r="P572881" s="83"/>
    </row>
    <row r="572882" spans="16:16" x14ac:dyDescent="0.3">
      <c r="P572882" s="83"/>
    </row>
    <row r="572883" spans="16:16" x14ac:dyDescent="0.3">
      <c r="P572883" s="83"/>
    </row>
    <row r="572884" spans="16:16" x14ac:dyDescent="0.3">
      <c r="P572884" s="83"/>
    </row>
    <row r="572885" spans="16:16" x14ac:dyDescent="0.3">
      <c r="P572885" s="83"/>
    </row>
    <row r="572886" spans="16:16" x14ac:dyDescent="0.3">
      <c r="P572886" s="83"/>
    </row>
    <row r="572887" spans="16:16" x14ac:dyDescent="0.3">
      <c r="P572887" s="83"/>
    </row>
    <row r="572888" spans="16:16" x14ac:dyDescent="0.3">
      <c r="P572888" s="83"/>
    </row>
    <row r="572889" spans="16:16" x14ac:dyDescent="0.3">
      <c r="P572889" s="83"/>
    </row>
    <row r="572890" spans="16:16" x14ac:dyDescent="0.3">
      <c r="P572890" s="83"/>
    </row>
    <row r="572891" spans="16:16" x14ac:dyDescent="0.3">
      <c r="P572891" s="83"/>
    </row>
    <row r="572892" spans="16:16" x14ac:dyDescent="0.3">
      <c r="P572892" s="83"/>
    </row>
    <row r="572893" spans="16:16" x14ac:dyDescent="0.3">
      <c r="P572893" s="83"/>
    </row>
    <row r="572894" spans="16:16" x14ac:dyDescent="0.3">
      <c r="P572894" s="83"/>
    </row>
    <row r="572895" spans="16:16" x14ac:dyDescent="0.3">
      <c r="P572895" s="83"/>
    </row>
    <row r="572896" spans="16:16" x14ac:dyDescent="0.3">
      <c r="P572896" s="83"/>
    </row>
    <row r="572897" spans="16:16" x14ac:dyDescent="0.3">
      <c r="P572897" s="83"/>
    </row>
    <row r="572898" spans="16:16" x14ac:dyDescent="0.3">
      <c r="P572898" s="83"/>
    </row>
    <row r="572899" spans="16:16" x14ac:dyDescent="0.3">
      <c r="P572899" s="83"/>
    </row>
    <row r="572900" spans="16:16" x14ac:dyDescent="0.3">
      <c r="P572900" s="83"/>
    </row>
    <row r="572901" spans="16:16" x14ac:dyDescent="0.3">
      <c r="P572901" s="83"/>
    </row>
    <row r="572902" spans="16:16" x14ac:dyDescent="0.3">
      <c r="P572902" s="83"/>
    </row>
    <row r="572903" spans="16:16" x14ac:dyDescent="0.3">
      <c r="P572903" s="83"/>
    </row>
    <row r="572904" spans="16:16" x14ac:dyDescent="0.3">
      <c r="P572904" s="83"/>
    </row>
    <row r="572905" spans="16:16" x14ac:dyDescent="0.3">
      <c r="P572905" s="83"/>
    </row>
    <row r="572906" spans="16:16" x14ac:dyDescent="0.3">
      <c r="P572906" s="83"/>
    </row>
    <row r="572907" spans="16:16" x14ac:dyDescent="0.3">
      <c r="P572907" s="83"/>
    </row>
    <row r="572908" spans="16:16" x14ac:dyDescent="0.3">
      <c r="P572908" s="83"/>
    </row>
    <row r="572909" spans="16:16" x14ac:dyDescent="0.3">
      <c r="P572909" s="83"/>
    </row>
    <row r="572910" spans="16:16" x14ac:dyDescent="0.3">
      <c r="P572910" s="83"/>
    </row>
    <row r="572911" spans="16:16" x14ac:dyDescent="0.3">
      <c r="P572911" s="83"/>
    </row>
    <row r="572912" spans="16:16" x14ac:dyDescent="0.3">
      <c r="P572912" s="83"/>
    </row>
    <row r="572913" spans="16:16" x14ac:dyDescent="0.3">
      <c r="P572913" s="83"/>
    </row>
    <row r="572914" spans="16:16" x14ac:dyDescent="0.3">
      <c r="P572914" s="83"/>
    </row>
    <row r="572915" spans="16:16" x14ac:dyDescent="0.3">
      <c r="P572915" s="83"/>
    </row>
    <row r="572916" spans="16:16" x14ac:dyDescent="0.3">
      <c r="P572916" s="83"/>
    </row>
    <row r="572917" spans="16:16" x14ac:dyDescent="0.3">
      <c r="P572917" s="83"/>
    </row>
    <row r="572918" spans="16:16" x14ac:dyDescent="0.3">
      <c r="P572918" s="83"/>
    </row>
    <row r="572919" spans="16:16" x14ac:dyDescent="0.3">
      <c r="P572919" s="83"/>
    </row>
    <row r="572920" spans="16:16" x14ac:dyDescent="0.3">
      <c r="P572920" s="83"/>
    </row>
    <row r="572921" spans="16:16" x14ac:dyDescent="0.3">
      <c r="P572921" s="83"/>
    </row>
    <row r="572922" spans="16:16" x14ac:dyDescent="0.3">
      <c r="P572922" s="83"/>
    </row>
    <row r="572923" spans="16:16" x14ac:dyDescent="0.3">
      <c r="P572923" s="83"/>
    </row>
    <row r="572924" spans="16:16" x14ac:dyDescent="0.3">
      <c r="P572924" s="83"/>
    </row>
    <row r="572925" spans="16:16" x14ac:dyDescent="0.3">
      <c r="P572925" s="83"/>
    </row>
    <row r="572926" spans="16:16" x14ac:dyDescent="0.3">
      <c r="P572926" s="83"/>
    </row>
    <row r="572927" spans="16:16" x14ac:dyDescent="0.3">
      <c r="P572927" s="83"/>
    </row>
    <row r="572928" spans="16:16" x14ac:dyDescent="0.3">
      <c r="P572928" s="83"/>
    </row>
    <row r="572929" spans="16:16" x14ac:dyDescent="0.3">
      <c r="P572929" s="83"/>
    </row>
    <row r="572930" spans="16:16" x14ac:dyDescent="0.3">
      <c r="P572930" s="83"/>
    </row>
    <row r="572931" spans="16:16" x14ac:dyDescent="0.3">
      <c r="P572931" s="83"/>
    </row>
    <row r="572932" spans="16:16" x14ac:dyDescent="0.3">
      <c r="P572932" s="83"/>
    </row>
    <row r="572933" spans="16:16" x14ac:dyDescent="0.3">
      <c r="P572933" s="83"/>
    </row>
    <row r="572934" spans="16:16" x14ac:dyDescent="0.3">
      <c r="P572934" s="83"/>
    </row>
    <row r="572935" spans="16:16" x14ac:dyDescent="0.3">
      <c r="P572935" s="83"/>
    </row>
    <row r="572936" spans="16:16" x14ac:dyDescent="0.3">
      <c r="P572936" s="83"/>
    </row>
    <row r="572937" spans="16:16" x14ac:dyDescent="0.3">
      <c r="P572937" s="83"/>
    </row>
    <row r="572938" spans="16:16" x14ac:dyDescent="0.3">
      <c r="P572938" s="83"/>
    </row>
    <row r="572939" spans="16:16" x14ac:dyDescent="0.3">
      <c r="P572939" s="83"/>
    </row>
    <row r="572940" spans="16:16" x14ac:dyDescent="0.3">
      <c r="P572940" s="83"/>
    </row>
    <row r="572941" spans="16:16" x14ac:dyDescent="0.3">
      <c r="P572941" s="83"/>
    </row>
    <row r="572942" spans="16:16" x14ac:dyDescent="0.3">
      <c r="P572942" s="83"/>
    </row>
    <row r="572943" spans="16:16" x14ac:dyDescent="0.3">
      <c r="P572943" s="83"/>
    </row>
    <row r="572944" spans="16:16" x14ac:dyDescent="0.3">
      <c r="P572944" s="83"/>
    </row>
    <row r="572945" spans="16:16" x14ac:dyDescent="0.3">
      <c r="P572945" s="83"/>
    </row>
    <row r="572946" spans="16:16" x14ac:dyDescent="0.3">
      <c r="P572946" s="83"/>
    </row>
    <row r="572947" spans="16:16" x14ac:dyDescent="0.3">
      <c r="P572947" s="83"/>
    </row>
    <row r="572948" spans="16:16" x14ac:dyDescent="0.3">
      <c r="P572948" s="83"/>
    </row>
    <row r="572949" spans="16:16" x14ac:dyDescent="0.3">
      <c r="P572949" s="83"/>
    </row>
    <row r="572950" spans="16:16" x14ac:dyDescent="0.3">
      <c r="P572950" s="83"/>
    </row>
    <row r="572951" spans="16:16" x14ac:dyDescent="0.3">
      <c r="P572951" s="83"/>
    </row>
    <row r="572952" spans="16:16" x14ac:dyDescent="0.3">
      <c r="P572952" s="83"/>
    </row>
    <row r="572953" spans="16:16" x14ac:dyDescent="0.3">
      <c r="P572953" s="83"/>
    </row>
    <row r="572954" spans="16:16" x14ac:dyDescent="0.3">
      <c r="P572954" s="83"/>
    </row>
    <row r="572955" spans="16:16" x14ac:dyDescent="0.3">
      <c r="P572955" s="83"/>
    </row>
    <row r="572956" spans="16:16" x14ac:dyDescent="0.3">
      <c r="P572956" s="83"/>
    </row>
    <row r="572957" spans="16:16" x14ac:dyDescent="0.3">
      <c r="P572957" s="83"/>
    </row>
    <row r="572958" spans="16:16" x14ac:dyDescent="0.3">
      <c r="P572958" s="83"/>
    </row>
    <row r="572959" spans="16:16" x14ac:dyDescent="0.3">
      <c r="P572959" s="83"/>
    </row>
    <row r="572960" spans="16:16" x14ac:dyDescent="0.3">
      <c r="P572960" s="83"/>
    </row>
    <row r="572961" spans="16:16" x14ac:dyDescent="0.3">
      <c r="P572961" s="83"/>
    </row>
    <row r="572962" spans="16:16" x14ac:dyDescent="0.3">
      <c r="P572962" s="83"/>
    </row>
    <row r="572963" spans="16:16" x14ac:dyDescent="0.3">
      <c r="P572963" s="83"/>
    </row>
    <row r="572964" spans="16:16" x14ac:dyDescent="0.3">
      <c r="P572964" s="83"/>
    </row>
    <row r="572965" spans="16:16" x14ac:dyDescent="0.3">
      <c r="P572965" s="83"/>
    </row>
    <row r="572966" spans="16:16" x14ac:dyDescent="0.3">
      <c r="P572966" s="83"/>
    </row>
    <row r="572967" spans="16:16" x14ac:dyDescent="0.3">
      <c r="P572967" s="83"/>
    </row>
    <row r="572968" spans="16:16" x14ac:dyDescent="0.3">
      <c r="P572968" s="83"/>
    </row>
    <row r="572969" spans="16:16" x14ac:dyDescent="0.3">
      <c r="P572969" s="83"/>
    </row>
    <row r="572970" spans="16:16" x14ac:dyDescent="0.3">
      <c r="P572970" s="83"/>
    </row>
    <row r="572971" spans="16:16" x14ac:dyDescent="0.3">
      <c r="P572971" s="83"/>
    </row>
    <row r="572972" spans="16:16" x14ac:dyDescent="0.3">
      <c r="P572972" s="83"/>
    </row>
    <row r="572973" spans="16:16" x14ac:dyDescent="0.3">
      <c r="P572973" s="83"/>
    </row>
    <row r="572974" spans="16:16" x14ac:dyDescent="0.3">
      <c r="P572974" s="83"/>
    </row>
    <row r="572975" spans="16:16" x14ac:dyDescent="0.3">
      <c r="P572975" s="83"/>
    </row>
    <row r="572976" spans="16:16" x14ac:dyDescent="0.3">
      <c r="P572976" s="83"/>
    </row>
    <row r="572977" spans="16:16" x14ac:dyDescent="0.3">
      <c r="P572977" s="83"/>
    </row>
    <row r="572978" spans="16:16" x14ac:dyDescent="0.3">
      <c r="P572978" s="83"/>
    </row>
    <row r="572979" spans="16:16" x14ac:dyDescent="0.3">
      <c r="P572979" s="83"/>
    </row>
    <row r="572980" spans="16:16" x14ac:dyDescent="0.3">
      <c r="P572980" s="83"/>
    </row>
    <row r="572981" spans="16:16" x14ac:dyDescent="0.3">
      <c r="P572981" s="83"/>
    </row>
    <row r="572982" spans="16:16" x14ac:dyDescent="0.3">
      <c r="P572982" s="83"/>
    </row>
    <row r="572983" spans="16:16" x14ac:dyDescent="0.3">
      <c r="P572983" s="83"/>
    </row>
    <row r="572984" spans="16:16" x14ac:dyDescent="0.3">
      <c r="P572984" s="83"/>
    </row>
    <row r="572985" spans="16:16" x14ac:dyDescent="0.3">
      <c r="P572985" s="83"/>
    </row>
    <row r="572986" spans="16:16" x14ac:dyDescent="0.3">
      <c r="P572986" s="83"/>
    </row>
    <row r="572987" spans="16:16" x14ac:dyDescent="0.3">
      <c r="P572987" s="83"/>
    </row>
    <row r="572988" spans="16:16" x14ac:dyDescent="0.3">
      <c r="P572988" s="83"/>
    </row>
    <row r="572989" spans="16:16" x14ac:dyDescent="0.3">
      <c r="P572989" s="83"/>
    </row>
    <row r="572990" spans="16:16" x14ac:dyDescent="0.3">
      <c r="P572990" s="83"/>
    </row>
    <row r="572991" spans="16:16" x14ac:dyDescent="0.3">
      <c r="P572991" s="83"/>
    </row>
    <row r="572992" spans="16:16" x14ac:dyDescent="0.3">
      <c r="P572992" s="83"/>
    </row>
    <row r="572993" spans="16:16" x14ac:dyDescent="0.3">
      <c r="P572993" s="83"/>
    </row>
    <row r="572994" spans="16:16" x14ac:dyDescent="0.3">
      <c r="P572994" s="83"/>
    </row>
    <row r="572995" spans="16:16" x14ac:dyDescent="0.3">
      <c r="P572995" s="83"/>
    </row>
    <row r="572996" spans="16:16" x14ac:dyDescent="0.3">
      <c r="P572996" s="83"/>
    </row>
    <row r="572997" spans="16:16" x14ac:dyDescent="0.3">
      <c r="P572997" s="83"/>
    </row>
    <row r="572998" spans="16:16" x14ac:dyDescent="0.3">
      <c r="P572998" s="83"/>
    </row>
    <row r="572999" spans="16:16" x14ac:dyDescent="0.3">
      <c r="P572999" s="83"/>
    </row>
    <row r="573000" spans="16:16" x14ac:dyDescent="0.3">
      <c r="P573000" s="83"/>
    </row>
    <row r="573001" spans="16:16" x14ac:dyDescent="0.3">
      <c r="P573001" s="83"/>
    </row>
    <row r="573002" spans="16:16" x14ac:dyDescent="0.3">
      <c r="P573002" s="83"/>
    </row>
    <row r="573003" spans="16:16" x14ac:dyDescent="0.3">
      <c r="P573003" s="83"/>
    </row>
    <row r="573004" spans="16:16" x14ac:dyDescent="0.3">
      <c r="P573004" s="83"/>
    </row>
    <row r="573005" spans="16:16" x14ac:dyDescent="0.3">
      <c r="P573005" s="83"/>
    </row>
    <row r="573006" spans="16:16" x14ac:dyDescent="0.3">
      <c r="P573006" s="83"/>
    </row>
    <row r="573007" spans="16:16" x14ac:dyDescent="0.3">
      <c r="P573007" s="83"/>
    </row>
    <row r="573008" spans="16:16" x14ac:dyDescent="0.3">
      <c r="P573008" s="83"/>
    </row>
    <row r="573009" spans="16:16" x14ac:dyDescent="0.3">
      <c r="P573009" s="83"/>
    </row>
    <row r="573010" spans="16:16" x14ac:dyDescent="0.3">
      <c r="P573010" s="83"/>
    </row>
    <row r="573011" spans="16:16" x14ac:dyDescent="0.3">
      <c r="P573011" s="83"/>
    </row>
    <row r="573012" spans="16:16" x14ac:dyDescent="0.3">
      <c r="P573012" s="83"/>
    </row>
    <row r="573013" spans="16:16" x14ac:dyDescent="0.3">
      <c r="P573013" s="83"/>
    </row>
    <row r="573014" spans="16:16" x14ac:dyDescent="0.3">
      <c r="P573014" s="83"/>
    </row>
    <row r="573015" spans="16:16" x14ac:dyDescent="0.3">
      <c r="P573015" s="83"/>
    </row>
    <row r="573016" spans="16:16" x14ac:dyDescent="0.3">
      <c r="P573016" s="83"/>
    </row>
    <row r="573017" spans="16:16" x14ac:dyDescent="0.3">
      <c r="P573017" s="83"/>
    </row>
    <row r="573018" spans="16:16" x14ac:dyDescent="0.3">
      <c r="P573018" s="83"/>
    </row>
    <row r="573019" spans="16:16" x14ac:dyDescent="0.3">
      <c r="P573019" s="83"/>
    </row>
    <row r="573020" spans="16:16" x14ac:dyDescent="0.3">
      <c r="P573020" s="83"/>
    </row>
    <row r="573021" spans="16:16" x14ac:dyDescent="0.3">
      <c r="P573021" s="83"/>
    </row>
    <row r="573022" spans="16:16" x14ac:dyDescent="0.3">
      <c r="P573022" s="83"/>
    </row>
    <row r="573023" spans="16:16" x14ac:dyDescent="0.3">
      <c r="P573023" s="83"/>
    </row>
    <row r="573024" spans="16:16" x14ac:dyDescent="0.3">
      <c r="P573024" s="83"/>
    </row>
    <row r="573025" spans="16:16" x14ac:dyDescent="0.3">
      <c r="P573025" s="83"/>
    </row>
    <row r="573026" spans="16:16" x14ac:dyDescent="0.3">
      <c r="P573026" s="83"/>
    </row>
    <row r="573027" spans="16:16" x14ac:dyDescent="0.3">
      <c r="P573027" s="83"/>
    </row>
    <row r="573028" spans="16:16" x14ac:dyDescent="0.3">
      <c r="P573028" s="83"/>
    </row>
    <row r="573029" spans="16:16" x14ac:dyDescent="0.3">
      <c r="P573029" s="83"/>
    </row>
    <row r="573030" spans="16:16" x14ac:dyDescent="0.3">
      <c r="P573030" s="83"/>
    </row>
    <row r="573031" spans="16:16" x14ac:dyDescent="0.3">
      <c r="P573031" s="83"/>
    </row>
    <row r="573032" spans="16:16" x14ac:dyDescent="0.3">
      <c r="P573032" s="83"/>
    </row>
    <row r="573033" spans="16:16" x14ac:dyDescent="0.3">
      <c r="P573033" s="83"/>
    </row>
    <row r="573034" spans="16:16" x14ac:dyDescent="0.3">
      <c r="P573034" s="83"/>
    </row>
    <row r="573035" spans="16:16" x14ac:dyDescent="0.3">
      <c r="P573035" s="83"/>
    </row>
    <row r="573036" spans="16:16" x14ac:dyDescent="0.3">
      <c r="P573036" s="83"/>
    </row>
    <row r="573037" spans="16:16" x14ac:dyDescent="0.3">
      <c r="P573037" s="83"/>
    </row>
    <row r="573038" spans="16:16" x14ac:dyDescent="0.3">
      <c r="P573038" s="83"/>
    </row>
    <row r="573039" spans="16:16" x14ac:dyDescent="0.3">
      <c r="P573039" s="83"/>
    </row>
    <row r="573040" spans="16:16" x14ac:dyDescent="0.3">
      <c r="P573040" s="83"/>
    </row>
    <row r="573041" spans="16:16" x14ac:dyDescent="0.3">
      <c r="P573041" s="83"/>
    </row>
    <row r="573042" spans="16:16" x14ac:dyDescent="0.3">
      <c r="P573042" s="83"/>
    </row>
    <row r="573043" spans="16:16" x14ac:dyDescent="0.3">
      <c r="P573043" s="83"/>
    </row>
    <row r="573044" spans="16:16" x14ac:dyDescent="0.3">
      <c r="P573044" s="83"/>
    </row>
    <row r="573045" spans="16:16" x14ac:dyDescent="0.3">
      <c r="P573045" s="83"/>
    </row>
    <row r="573046" spans="16:16" x14ac:dyDescent="0.3">
      <c r="P573046" s="83"/>
    </row>
    <row r="573047" spans="16:16" x14ac:dyDescent="0.3">
      <c r="P573047" s="83"/>
    </row>
    <row r="573048" spans="16:16" x14ac:dyDescent="0.3">
      <c r="P573048" s="83"/>
    </row>
    <row r="573049" spans="16:16" x14ac:dyDescent="0.3">
      <c r="P573049" s="83"/>
    </row>
    <row r="573050" spans="16:16" x14ac:dyDescent="0.3">
      <c r="P573050" s="83"/>
    </row>
    <row r="573051" spans="16:16" x14ac:dyDescent="0.3">
      <c r="P573051" s="83"/>
    </row>
    <row r="573052" spans="16:16" x14ac:dyDescent="0.3">
      <c r="P573052" s="83"/>
    </row>
    <row r="573053" spans="16:16" x14ac:dyDescent="0.3">
      <c r="P573053" s="83"/>
    </row>
    <row r="573054" spans="16:16" x14ac:dyDescent="0.3">
      <c r="P573054" s="83"/>
    </row>
    <row r="573055" spans="16:16" x14ac:dyDescent="0.3">
      <c r="P573055" s="83"/>
    </row>
    <row r="573056" spans="16:16" x14ac:dyDescent="0.3">
      <c r="P573056" s="83"/>
    </row>
    <row r="573057" spans="16:16" x14ac:dyDescent="0.3">
      <c r="P573057" s="83"/>
    </row>
    <row r="573058" spans="16:16" x14ac:dyDescent="0.3">
      <c r="P573058" s="83"/>
    </row>
    <row r="573059" spans="16:16" x14ac:dyDescent="0.3">
      <c r="P573059" s="83"/>
    </row>
    <row r="573060" spans="16:16" x14ac:dyDescent="0.3">
      <c r="P573060" s="83"/>
    </row>
    <row r="573061" spans="16:16" x14ac:dyDescent="0.3">
      <c r="P573061" s="83"/>
    </row>
    <row r="573062" spans="16:16" x14ac:dyDescent="0.3">
      <c r="P573062" s="83"/>
    </row>
    <row r="573063" spans="16:16" x14ac:dyDescent="0.3">
      <c r="P573063" s="83"/>
    </row>
    <row r="573064" spans="16:16" x14ac:dyDescent="0.3">
      <c r="P573064" s="83"/>
    </row>
    <row r="573065" spans="16:16" x14ac:dyDescent="0.3">
      <c r="P573065" s="83"/>
    </row>
    <row r="573066" spans="16:16" x14ac:dyDescent="0.3">
      <c r="P573066" s="83"/>
    </row>
    <row r="573067" spans="16:16" x14ac:dyDescent="0.3">
      <c r="P573067" s="83"/>
    </row>
    <row r="573068" spans="16:16" x14ac:dyDescent="0.3">
      <c r="P573068" s="83"/>
    </row>
    <row r="573069" spans="16:16" x14ac:dyDescent="0.3">
      <c r="P573069" s="83"/>
    </row>
    <row r="573070" spans="16:16" x14ac:dyDescent="0.3">
      <c r="P573070" s="83"/>
    </row>
    <row r="573071" spans="16:16" x14ac:dyDescent="0.3">
      <c r="P573071" s="83"/>
    </row>
    <row r="573072" spans="16:16" x14ac:dyDescent="0.3">
      <c r="P573072" s="83"/>
    </row>
    <row r="573073" spans="16:16" x14ac:dyDescent="0.3">
      <c r="P573073" s="83"/>
    </row>
    <row r="573074" spans="16:16" x14ac:dyDescent="0.3">
      <c r="P573074" s="83"/>
    </row>
    <row r="573075" spans="16:16" x14ac:dyDescent="0.3">
      <c r="P573075" s="83"/>
    </row>
    <row r="573076" spans="16:16" x14ac:dyDescent="0.3">
      <c r="P573076" s="83"/>
    </row>
    <row r="573077" spans="16:16" x14ac:dyDescent="0.3">
      <c r="P573077" s="83"/>
    </row>
    <row r="573078" spans="16:16" x14ac:dyDescent="0.3">
      <c r="P573078" s="83"/>
    </row>
    <row r="573079" spans="16:16" x14ac:dyDescent="0.3">
      <c r="P573079" s="83"/>
    </row>
    <row r="573080" spans="16:16" x14ac:dyDescent="0.3">
      <c r="P573080" s="83"/>
    </row>
    <row r="573081" spans="16:16" x14ac:dyDescent="0.3">
      <c r="P573081" s="83"/>
    </row>
    <row r="573082" spans="16:16" x14ac:dyDescent="0.3">
      <c r="P573082" s="83"/>
    </row>
    <row r="573083" spans="16:16" x14ac:dyDescent="0.3">
      <c r="P573083" s="83"/>
    </row>
    <row r="573084" spans="16:16" x14ac:dyDescent="0.3">
      <c r="P573084" s="83"/>
    </row>
    <row r="573085" spans="16:16" x14ac:dyDescent="0.3">
      <c r="P573085" s="83"/>
    </row>
    <row r="573086" spans="16:16" x14ac:dyDescent="0.3">
      <c r="P573086" s="83"/>
    </row>
    <row r="573087" spans="16:16" x14ac:dyDescent="0.3">
      <c r="P573087" s="83"/>
    </row>
    <row r="573088" spans="16:16" x14ac:dyDescent="0.3">
      <c r="P573088" s="83"/>
    </row>
    <row r="573089" spans="16:16" x14ac:dyDescent="0.3">
      <c r="P573089" s="83"/>
    </row>
    <row r="573090" spans="16:16" x14ac:dyDescent="0.3">
      <c r="P573090" s="83"/>
    </row>
    <row r="573091" spans="16:16" x14ac:dyDescent="0.3">
      <c r="P573091" s="83"/>
    </row>
    <row r="573092" spans="16:16" x14ac:dyDescent="0.3">
      <c r="P573092" s="83"/>
    </row>
    <row r="573093" spans="16:16" x14ac:dyDescent="0.3">
      <c r="P573093" s="83"/>
    </row>
    <row r="573094" spans="16:16" x14ac:dyDescent="0.3">
      <c r="P573094" s="83"/>
    </row>
    <row r="573095" spans="16:16" x14ac:dyDescent="0.3">
      <c r="P573095" s="83"/>
    </row>
    <row r="573096" spans="16:16" x14ac:dyDescent="0.3">
      <c r="P573096" s="83"/>
    </row>
    <row r="573097" spans="16:16" x14ac:dyDescent="0.3">
      <c r="P573097" s="83"/>
    </row>
    <row r="573098" spans="16:16" x14ac:dyDescent="0.3">
      <c r="P573098" s="83"/>
    </row>
    <row r="573099" spans="16:16" x14ac:dyDescent="0.3">
      <c r="P573099" s="83"/>
    </row>
    <row r="573100" spans="16:16" x14ac:dyDescent="0.3">
      <c r="P573100" s="83"/>
    </row>
    <row r="573101" spans="16:16" x14ac:dyDescent="0.3">
      <c r="P573101" s="83"/>
    </row>
    <row r="573102" spans="16:16" x14ac:dyDescent="0.3">
      <c r="P573102" s="83"/>
    </row>
    <row r="573103" spans="16:16" x14ac:dyDescent="0.3">
      <c r="P573103" s="83"/>
    </row>
    <row r="573104" spans="16:16" x14ac:dyDescent="0.3">
      <c r="P573104" s="83"/>
    </row>
    <row r="573105" spans="16:16" x14ac:dyDescent="0.3">
      <c r="P573105" s="83"/>
    </row>
    <row r="573106" spans="16:16" x14ac:dyDescent="0.3">
      <c r="P573106" s="83"/>
    </row>
    <row r="573107" spans="16:16" x14ac:dyDescent="0.3">
      <c r="P573107" s="83"/>
    </row>
    <row r="573108" spans="16:16" x14ac:dyDescent="0.3">
      <c r="P573108" s="83"/>
    </row>
    <row r="573109" spans="16:16" x14ac:dyDescent="0.3">
      <c r="P573109" s="83"/>
    </row>
    <row r="573110" spans="16:16" x14ac:dyDescent="0.3">
      <c r="P573110" s="83"/>
    </row>
    <row r="573111" spans="16:16" x14ac:dyDescent="0.3">
      <c r="P573111" s="83"/>
    </row>
    <row r="573112" spans="16:16" x14ac:dyDescent="0.3">
      <c r="P573112" s="83"/>
    </row>
    <row r="573113" spans="16:16" x14ac:dyDescent="0.3">
      <c r="P573113" s="83"/>
    </row>
    <row r="573114" spans="16:16" x14ac:dyDescent="0.3">
      <c r="P573114" s="83"/>
    </row>
    <row r="573115" spans="16:16" x14ac:dyDescent="0.3">
      <c r="P573115" s="83"/>
    </row>
    <row r="573116" spans="16:16" x14ac:dyDescent="0.3">
      <c r="P573116" s="83"/>
    </row>
    <row r="573117" spans="16:16" x14ac:dyDescent="0.3">
      <c r="P573117" s="83"/>
    </row>
    <row r="573118" spans="16:16" x14ac:dyDescent="0.3">
      <c r="P573118" s="83"/>
    </row>
    <row r="573119" spans="16:16" x14ac:dyDescent="0.3">
      <c r="P573119" s="83"/>
    </row>
    <row r="573120" spans="16:16" x14ac:dyDescent="0.3">
      <c r="P573120" s="83"/>
    </row>
    <row r="573121" spans="16:16" x14ac:dyDescent="0.3">
      <c r="P573121" s="83"/>
    </row>
    <row r="573122" spans="16:16" x14ac:dyDescent="0.3">
      <c r="P573122" s="83"/>
    </row>
    <row r="573123" spans="16:16" x14ac:dyDescent="0.3">
      <c r="P573123" s="83"/>
    </row>
    <row r="573124" spans="16:16" x14ac:dyDescent="0.3">
      <c r="P573124" s="83"/>
    </row>
    <row r="573125" spans="16:16" x14ac:dyDescent="0.3">
      <c r="P573125" s="83"/>
    </row>
    <row r="573126" spans="16:16" x14ac:dyDescent="0.3">
      <c r="P573126" s="83"/>
    </row>
    <row r="573127" spans="16:16" x14ac:dyDescent="0.3">
      <c r="P573127" s="83"/>
    </row>
    <row r="573128" spans="16:16" x14ac:dyDescent="0.3">
      <c r="P573128" s="83"/>
    </row>
    <row r="573129" spans="16:16" x14ac:dyDescent="0.3">
      <c r="P573129" s="83"/>
    </row>
    <row r="573130" spans="16:16" x14ac:dyDescent="0.3">
      <c r="P573130" s="83"/>
    </row>
    <row r="573131" spans="16:16" x14ac:dyDescent="0.3">
      <c r="P573131" s="83"/>
    </row>
    <row r="573132" spans="16:16" x14ac:dyDescent="0.3">
      <c r="P573132" s="83"/>
    </row>
    <row r="573133" spans="16:16" x14ac:dyDescent="0.3">
      <c r="P573133" s="83"/>
    </row>
    <row r="573134" spans="16:16" x14ac:dyDescent="0.3">
      <c r="P573134" s="83"/>
    </row>
    <row r="573135" spans="16:16" x14ac:dyDescent="0.3">
      <c r="P573135" s="83"/>
    </row>
    <row r="573136" spans="16:16" x14ac:dyDescent="0.3">
      <c r="P573136" s="83"/>
    </row>
    <row r="573137" spans="16:16" x14ac:dyDescent="0.3">
      <c r="P573137" s="83"/>
    </row>
    <row r="573138" spans="16:16" x14ac:dyDescent="0.3">
      <c r="P573138" s="83"/>
    </row>
    <row r="573139" spans="16:16" x14ac:dyDescent="0.3">
      <c r="P573139" s="83"/>
    </row>
    <row r="573140" spans="16:16" x14ac:dyDescent="0.3">
      <c r="P573140" s="83"/>
    </row>
    <row r="573141" spans="16:16" x14ac:dyDescent="0.3">
      <c r="P573141" s="83"/>
    </row>
    <row r="573142" spans="16:16" x14ac:dyDescent="0.3">
      <c r="P573142" s="83"/>
    </row>
    <row r="573143" spans="16:16" x14ac:dyDescent="0.3">
      <c r="P573143" s="83"/>
    </row>
    <row r="573144" spans="16:16" x14ac:dyDescent="0.3">
      <c r="P573144" s="83"/>
    </row>
    <row r="573145" spans="16:16" x14ac:dyDescent="0.3">
      <c r="P573145" s="83"/>
    </row>
    <row r="573146" spans="16:16" x14ac:dyDescent="0.3">
      <c r="P573146" s="83"/>
    </row>
    <row r="573147" spans="16:16" x14ac:dyDescent="0.3">
      <c r="P573147" s="83"/>
    </row>
    <row r="573148" spans="16:16" x14ac:dyDescent="0.3">
      <c r="P573148" s="83"/>
    </row>
    <row r="573149" spans="16:16" x14ac:dyDescent="0.3">
      <c r="P573149" s="83"/>
    </row>
    <row r="573150" spans="16:16" x14ac:dyDescent="0.3">
      <c r="P573150" s="83"/>
    </row>
    <row r="573151" spans="16:16" x14ac:dyDescent="0.3">
      <c r="P573151" s="83"/>
    </row>
    <row r="573152" spans="16:16" x14ac:dyDescent="0.3">
      <c r="P573152" s="83"/>
    </row>
    <row r="573153" spans="16:16" x14ac:dyDescent="0.3">
      <c r="P573153" s="83"/>
    </row>
    <row r="573154" spans="16:16" x14ac:dyDescent="0.3">
      <c r="P573154" s="83"/>
    </row>
    <row r="573155" spans="16:16" x14ac:dyDescent="0.3">
      <c r="P573155" s="83"/>
    </row>
    <row r="573156" spans="16:16" x14ac:dyDescent="0.3">
      <c r="P573156" s="83"/>
    </row>
    <row r="573157" spans="16:16" x14ac:dyDescent="0.3">
      <c r="P573157" s="83"/>
    </row>
    <row r="573158" spans="16:16" x14ac:dyDescent="0.3">
      <c r="P573158" s="83"/>
    </row>
    <row r="573159" spans="16:16" x14ac:dyDescent="0.3">
      <c r="P573159" s="83"/>
    </row>
    <row r="573160" spans="16:16" x14ac:dyDescent="0.3">
      <c r="P573160" s="83"/>
    </row>
    <row r="573161" spans="16:16" x14ac:dyDescent="0.3">
      <c r="P573161" s="83"/>
    </row>
    <row r="573162" spans="16:16" x14ac:dyDescent="0.3">
      <c r="P573162" s="83"/>
    </row>
    <row r="573163" spans="16:16" x14ac:dyDescent="0.3">
      <c r="P573163" s="83"/>
    </row>
    <row r="573164" spans="16:16" x14ac:dyDescent="0.3">
      <c r="P573164" s="83"/>
    </row>
    <row r="573165" spans="16:16" x14ac:dyDescent="0.3">
      <c r="P573165" s="83"/>
    </row>
    <row r="573166" spans="16:16" x14ac:dyDescent="0.3">
      <c r="P573166" s="83"/>
    </row>
    <row r="573167" spans="16:16" x14ac:dyDescent="0.3">
      <c r="P573167" s="83"/>
    </row>
    <row r="573168" spans="16:16" x14ac:dyDescent="0.3">
      <c r="P573168" s="83"/>
    </row>
    <row r="573169" spans="16:16" x14ac:dyDescent="0.3">
      <c r="P573169" s="83"/>
    </row>
    <row r="573170" spans="16:16" x14ac:dyDescent="0.3">
      <c r="P573170" s="83"/>
    </row>
    <row r="573171" spans="16:16" x14ac:dyDescent="0.3">
      <c r="P573171" s="83"/>
    </row>
    <row r="573172" spans="16:16" x14ac:dyDescent="0.3">
      <c r="P573172" s="83"/>
    </row>
    <row r="573173" spans="16:16" x14ac:dyDescent="0.3">
      <c r="P573173" s="83"/>
    </row>
    <row r="573174" spans="16:16" x14ac:dyDescent="0.3">
      <c r="P573174" s="83"/>
    </row>
    <row r="573175" spans="16:16" x14ac:dyDescent="0.3">
      <c r="P573175" s="83"/>
    </row>
    <row r="573176" spans="16:16" x14ac:dyDescent="0.3">
      <c r="P573176" s="83"/>
    </row>
    <row r="573177" spans="16:16" x14ac:dyDescent="0.3">
      <c r="P573177" s="83"/>
    </row>
    <row r="573178" spans="16:16" x14ac:dyDescent="0.3">
      <c r="P573178" s="83"/>
    </row>
    <row r="573179" spans="16:16" x14ac:dyDescent="0.3">
      <c r="P573179" s="83"/>
    </row>
    <row r="573180" spans="16:16" x14ac:dyDescent="0.3">
      <c r="P573180" s="83"/>
    </row>
    <row r="573181" spans="16:16" x14ac:dyDescent="0.3">
      <c r="P573181" s="83"/>
    </row>
    <row r="573182" spans="16:16" x14ac:dyDescent="0.3">
      <c r="P573182" s="83"/>
    </row>
    <row r="573183" spans="16:16" x14ac:dyDescent="0.3">
      <c r="P573183" s="83"/>
    </row>
    <row r="573184" spans="16:16" x14ac:dyDescent="0.3">
      <c r="P573184" s="83"/>
    </row>
    <row r="573185" spans="16:16" x14ac:dyDescent="0.3">
      <c r="P573185" s="83"/>
    </row>
    <row r="573186" spans="16:16" x14ac:dyDescent="0.3">
      <c r="P573186" s="83"/>
    </row>
    <row r="573187" spans="16:16" x14ac:dyDescent="0.3">
      <c r="P573187" s="83"/>
    </row>
    <row r="573188" spans="16:16" x14ac:dyDescent="0.3">
      <c r="P573188" s="83"/>
    </row>
    <row r="573189" spans="16:16" x14ac:dyDescent="0.3">
      <c r="P573189" s="83"/>
    </row>
    <row r="573190" spans="16:16" x14ac:dyDescent="0.3">
      <c r="P573190" s="83"/>
    </row>
    <row r="573191" spans="16:16" x14ac:dyDescent="0.3">
      <c r="P573191" s="83"/>
    </row>
    <row r="573192" spans="16:16" x14ac:dyDescent="0.3">
      <c r="P573192" s="83"/>
    </row>
    <row r="573193" spans="16:16" x14ac:dyDescent="0.3">
      <c r="P573193" s="83"/>
    </row>
    <row r="573194" spans="16:16" x14ac:dyDescent="0.3">
      <c r="P573194" s="83"/>
    </row>
    <row r="573195" spans="16:16" x14ac:dyDescent="0.3">
      <c r="P573195" s="83"/>
    </row>
    <row r="573196" spans="16:16" x14ac:dyDescent="0.3">
      <c r="P573196" s="83"/>
    </row>
    <row r="573197" spans="16:16" x14ac:dyDescent="0.3">
      <c r="P573197" s="83"/>
    </row>
    <row r="573198" spans="16:16" x14ac:dyDescent="0.3">
      <c r="P573198" s="83"/>
    </row>
    <row r="573199" spans="16:16" x14ac:dyDescent="0.3">
      <c r="P573199" s="83"/>
    </row>
    <row r="573200" spans="16:16" x14ac:dyDescent="0.3">
      <c r="P573200" s="83"/>
    </row>
    <row r="573201" spans="16:16" x14ac:dyDescent="0.3">
      <c r="P573201" s="83"/>
    </row>
    <row r="573202" spans="16:16" x14ac:dyDescent="0.3">
      <c r="P573202" s="83"/>
    </row>
    <row r="573203" spans="16:16" x14ac:dyDescent="0.3">
      <c r="P573203" s="83"/>
    </row>
    <row r="573204" spans="16:16" x14ac:dyDescent="0.3">
      <c r="P573204" s="83"/>
    </row>
    <row r="573205" spans="16:16" x14ac:dyDescent="0.3">
      <c r="P573205" s="83"/>
    </row>
    <row r="573206" spans="16:16" x14ac:dyDescent="0.3">
      <c r="P573206" s="83"/>
    </row>
    <row r="573207" spans="16:16" x14ac:dyDescent="0.3">
      <c r="P573207" s="83"/>
    </row>
    <row r="573208" spans="16:16" x14ac:dyDescent="0.3">
      <c r="P573208" s="83"/>
    </row>
    <row r="573209" spans="16:16" x14ac:dyDescent="0.3">
      <c r="P573209" s="83"/>
    </row>
    <row r="573210" spans="16:16" x14ac:dyDescent="0.3">
      <c r="P573210" s="83"/>
    </row>
    <row r="573211" spans="16:16" x14ac:dyDescent="0.3">
      <c r="P573211" s="83"/>
    </row>
    <row r="573212" spans="16:16" x14ac:dyDescent="0.3">
      <c r="P573212" s="83"/>
    </row>
    <row r="573213" spans="16:16" x14ac:dyDescent="0.3">
      <c r="P573213" s="83"/>
    </row>
    <row r="573214" spans="16:16" x14ac:dyDescent="0.3">
      <c r="P573214" s="83"/>
    </row>
    <row r="573215" spans="16:16" x14ac:dyDescent="0.3">
      <c r="P573215" s="83"/>
    </row>
    <row r="573216" spans="16:16" x14ac:dyDescent="0.3">
      <c r="P573216" s="83"/>
    </row>
    <row r="573217" spans="16:16" x14ac:dyDescent="0.3">
      <c r="P573217" s="83"/>
    </row>
    <row r="573218" spans="16:16" x14ac:dyDescent="0.3">
      <c r="P573218" s="83"/>
    </row>
    <row r="573219" spans="16:16" x14ac:dyDescent="0.3">
      <c r="P573219" s="83"/>
    </row>
    <row r="573220" spans="16:16" x14ac:dyDescent="0.3">
      <c r="P573220" s="83"/>
    </row>
    <row r="573221" spans="16:16" x14ac:dyDescent="0.3">
      <c r="P573221" s="83"/>
    </row>
    <row r="573222" spans="16:16" x14ac:dyDescent="0.3">
      <c r="P573222" s="83"/>
    </row>
    <row r="573223" spans="16:16" x14ac:dyDescent="0.3">
      <c r="P573223" s="83"/>
    </row>
    <row r="573224" spans="16:16" x14ac:dyDescent="0.3">
      <c r="P573224" s="83"/>
    </row>
    <row r="573225" spans="16:16" x14ac:dyDescent="0.3">
      <c r="P573225" s="83"/>
    </row>
    <row r="573226" spans="16:16" x14ac:dyDescent="0.3">
      <c r="P573226" s="83"/>
    </row>
    <row r="573227" spans="16:16" x14ac:dyDescent="0.3">
      <c r="P573227" s="83"/>
    </row>
    <row r="573228" spans="16:16" x14ac:dyDescent="0.3">
      <c r="P573228" s="83"/>
    </row>
    <row r="573229" spans="16:16" x14ac:dyDescent="0.3">
      <c r="P573229" s="83"/>
    </row>
    <row r="573230" spans="16:16" x14ac:dyDescent="0.3">
      <c r="P573230" s="83"/>
    </row>
    <row r="573231" spans="16:16" x14ac:dyDescent="0.3">
      <c r="P573231" s="83"/>
    </row>
    <row r="573232" spans="16:16" x14ac:dyDescent="0.3">
      <c r="P573232" s="83"/>
    </row>
    <row r="573233" spans="16:16" x14ac:dyDescent="0.3">
      <c r="P573233" s="83"/>
    </row>
    <row r="573234" spans="16:16" x14ac:dyDescent="0.3">
      <c r="P573234" s="83"/>
    </row>
    <row r="573235" spans="16:16" x14ac:dyDescent="0.3">
      <c r="P573235" s="83"/>
    </row>
    <row r="573236" spans="16:16" x14ac:dyDescent="0.3">
      <c r="P573236" s="83"/>
    </row>
    <row r="573237" spans="16:16" x14ac:dyDescent="0.3">
      <c r="P573237" s="83"/>
    </row>
    <row r="573238" spans="16:16" x14ac:dyDescent="0.3">
      <c r="P573238" s="83"/>
    </row>
    <row r="573239" spans="16:16" x14ac:dyDescent="0.3">
      <c r="P573239" s="83"/>
    </row>
    <row r="573240" spans="16:16" x14ac:dyDescent="0.3">
      <c r="P573240" s="83"/>
    </row>
    <row r="573241" spans="16:16" x14ac:dyDescent="0.3">
      <c r="P573241" s="83"/>
    </row>
    <row r="573242" spans="16:16" x14ac:dyDescent="0.3">
      <c r="P573242" s="83"/>
    </row>
    <row r="573243" spans="16:16" x14ac:dyDescent="0.3">
      <c r="P573243" s="83"/>
    </row>
    <row r="573244" spans="16:16" x14ac:dyDescent="0.3">
      <c r="P573244" s="83"/>
    </row>
    <row r="573245" spans="16:16" x14ac:dyDescent="0.3">
      <c r="P573245" s="83"/>
    </row>
    <row r="573246" spans="16:16" x14ac:dyDescent="0.3">
      <c r="P573246" s="83"/>
    </row>
    <row r="573247" spans="16:16" x14ac:dyDescent="0.3">
      <c r="P573247" s="83"/>
    </row>
    <row r="573248" spans="16:16" x14ac:dyDescent="0.3">
      <c r="P573248" s="83"/>
    </row>
    <row r="573249" spans="16:16" x14ac:dyDescent="0.3">
      <c r="P573249" s="83"/>
    </row>
    <row r="573250" spans="16:16" x14ac:dyDescent="0.3">
      <c r="P573250" s="83"/>
    </row>
    <row r="573251" spans="16:16" x14ac:dyDescent="0.3">
      <c r="P573251" s="83"/>
    </row>
    <row r="573252" spans="16:16" x14ac:dyDescent="0.3">
      <c r="P573252" s="83"/>
    </row>
    <row r="573253" spans="16:16" x14ac:dyDescent="0.3">
      <c r="P573253" s="83"/>
    </row>
    <row r="573254" spans="16:16" x14ac:dyDescent="0.3">
      <c r="P573254" s="83"/>
    </row>
    <row r="573255" spans="16:16" x14ac:dyDescent="0.3">
      <c r="P573255" s="83"/>
    </row>
    <row r="573256" spans="16:16" x14ac:dyDescent="0.3">
      <c r="P573256" s="83"/>
    </row>
    <row r="573257" spans="16:16" x14ac:dyDescent="0.3">
      <c r="P573257" s="83"/>
    </row>
    <row r="573258" spans="16:16" x14ac:dyDescent="0.3">
      <c r="P573258" s="83"/>
    </row>
    <row r="573259" spans="16:16" x14ac:dyDescent="0.3">
      <c r="P573259" s="83"/>
    </row>
    <row r="573260" spans="16:16" x14ac:dyDescent="0.3">
      <c r="P573260" s="83"/>
    </row>
    <row r="573261" spans="16:16" x14ac:dyDescent="0.3">
      <c r="P573261" s="83"/>
    </row>
    <row r="573262" spans="16:16" x14ac:dyDescent="0.3">
      <c r="P573262" s="83"/>
    </row>
    <row r="573263" spans="16:16" x14ac:dyDescent="0.3">
      <c r="P573263" s="83"/>
    </row>
    <row r="573264" spans="16:16" x14ac:dyDescent="0.3">
      <c r="P573264" s="83"/>
    </row>
    <row r="573265" spans="16:16" x14ac:dyDescent="0.3">
      <c r="P573265" s="83"/>
    </row>
    <row r="573266" spans="16:16" x14ac:dyDescent="0.3">
      <c r="P573266" s="83"/>
    </row>
    <row r="573267" spans="16:16" x14ac:dyDescent="0.3">
      <c r="P573267" s="83"/>
    </row>
    <row r="573268" spans="16:16" x14ac:dyDescent="0.3">
      <c r="P573268" s="83"/>
    </row>
    <row r="573269" spans="16:16" x14ac:dyDescent="0.3">
      <c r="P573269" s="83"/>
    </row>
    <row r="573270" spans="16:16" x14ac:dyDescent="0.3">
      <c r="P573270" s="83"/>
    </row>
    <row r="573271" spans="16:16" x14ac:dyDescent="0.3">
      <c r="P573271" s="83"/>
    </row>
    <row r="573272" spans="16:16" x14ac:dyDescent="0.3">
      <c r="P573272" s="83"/>
    </row>
    <row r="573273" spans="16:16" x14ac:dyDescent="0.3">
      <c r="P573273" s="83"/>
    </row>
    <row r="573274" spans="16:16" x14ac:dyDescent="0.3">
      <c r="P573274" s="83"/>
    </row>
    <row r="573275" spans="16:16" x14ac:dyDescent="0.3">
      <c r="P573275" s="83"/>
    </row>
    <row r="573276" spans="16:16" x14ac:dyDescent="0.3">
      <c r="P573276" s="83"/>
    </row>
    <row r="573277" spans="16:16" x14ac:dyDescent="0.3">
      <c r="P573277" s="83"/>
    </row>
    <row r="573278" spans="16:16" x14ac:dyDescent="0.3">
      <c r="P573278" s="83"/>
    </row>
    <row r="573279" spans="16:16" x14ac:dyDescent="0.3">
      <c r="P573279" s="83"/>
    </row>
    <row r="573280" spans="16:16" x14ac:dyDescent="0.3">
      <c r="P573280" s="83"/>
    </row>
    <row r="573281" spans="16:16" x14ac:dyDescent="0.3">
      <c r="P573281" s="83"/>
    </row>
    <row r="573282" spans="16:16" x14ac:dyDescent="0.3">
      <c r="P573282" s="83"/>
    </row>
    <row r="573283" spans="16:16" x14ac:dyDescent="0.3">
      <c r="P573283" s="83"/>
    </row>
    <row r="573284" spans="16:16" x14ac:dyDescent="0.3">
      <c r="P573284" s="83"/>
    </row>
    <row r="573285" spans="16:16" x14ac:dyDescent="0.3">
      <c r="P573285" s="83"/>
    </row>
    <row r="573286" spans="16:16" x14ac:dyDescent="0.3">
      <c r="P573286" s="83"/>
    </row>
    <row r="573287" spans="16:16" x14ac:dyDescent="0.3">
      <c r="P573287" s="83"/>
    </row>
    <row r="573288" spans="16:16" x14ac:dyDescent="0.3">
      <c r="P573288" s="83"/>
    </row>
    <row r="573289" spans="16:16" x14ac:dyDescent="0.3">
      <c r="P573289" s="83"/>
    </row>
    <row r="573290" spans="16:16" x14ac:dyDescent="0.3">
      <c r="P573290" s="83"/>
    </row>
    <row r="573291" spans="16:16" x14ac:dyDescent="0.3">
      <c r="P573291" s="83"/>
    </row>
    <row r="573292" spans="16:16" x14ac:dyDescent="0.3">
      <c r="P573292" s="83"/>
    </row>
    <row r="573293" spans="16:16" x14ac:dyDescent="0.3">
      <c r="P573293" s="83"/>
    </row>
    <row r="573294" spans="16:16" x14ac:dyDescent="0.3">
      <c r="P573294" s="83"/>
    </row>
    <row r="573295" spans="16:16" x14ac:dyDescent="0.3">
      <c r="P573295" s="83"/>
    </row>
    <row r="573296" spans="16:16" x14ac:dyDescent="0.3">
      <c r="P573296" s="83"/>
    </row>
    <row r="573297" spans="16:16" x14ac:dyDescent="0.3">
      <c r="P573297" s="83"/>
    </row>
    <row r="573298" spans="16:16" x14ac:dyDescent="0.3">
      <c r="P573298" s="83"/>
    </row>
    <row r="573299" spans="16:16" x14ac:dyDescent="0.3">
      <c r="P573299" s="83"/>
    </row>
    <row r="573300" spans="16:16" x14ac:dyDescent="0.3">
      <c r="P573300" s="83"/>
    </row>
    <row r="573301" spans="16:16" x14ac:dyDescent="0.3">
      <c r="P573301" s="83"/>
    </row>
    <row r="573302" spans="16:16" x14ac:dyDescent="0.3">
      <c r="P573302" s="83"/>
    </row>
    <row r="573303" spans="16:16" x14ac:dyDescent="0.3">
      <c r="P573303" s="83"/>
    </row>
    <row r="573304" spans="16:16" x14ac:dyDescent="0.3">
      <c r="P573304" s="83"/>
    </row>
    <row r="573305" spans="16:16" x14ac:dyDescent="0.3">
      <c r="P573305" s="83"/>
    </row>
    <row r="573306" spans="16:16" x14ac:dyDescent="0.3">
      <c r="P573306" s="83"/>
    </row>
    <row r="573307" spans="16:16" x14ac:dyDescent="0.3">
      <c r="P573307" s="83"/>
    </row>
    <row r="573308" spans="16:16" x14ac:dyDescent="0.3">
      <c r="P573308" s="83"/>
    </row>
    <row r="573309" spans="16:16" x14ac:dyDescent="0.3">
      <c r="P573309" s="83"/>
    </row>
    <row r="573310" spans="16:16" x14ac:dyDescent="0.3">
      <c r="P573310" s="83"/>
    </row>
    <row r="573311" spans="16:16" x14ac:dyDescent="0.3">
      <c r="P573311" s="83"/>
    </row>
    <row r="573312" spans="16:16" x14ac:dyDescent="0.3">
      <c r="P573312" s="83"/>
    </row>
    <row r="573313" spans="16:16" x14ac:dyDescent="0.3">
      <c r="P573313" s="83"/>
    </row>
    <row r="573314" spans="16:16" x14ac:dyDescent="0.3">
      <c r="P573314" s="83"/>
    </row>
    <row r="573315" spans="16:16" x14ac:dyDescent="0.3">
      <c r="P573315" s="83"/>
    </row>
    <row r="573316" spans="16:16" x14ac:dyDescent="0.3">
      <c r="P573316" s="83"/>
    </row>
    <row r="573317" spans="16:16" x14ac:dyDescent="0.3">
      <c r="P573317" s="83"/>
    </row>
    <row r="573318" spans="16:16" x14ac:dyDescent="0.3">
      <c r="P573318" s="83"/>
    </row>
    <row r="573319" spans="16:16" x14ac:dyDescent="0.3">
      <c r="P573319" s="83"/>
    </row>
    <row r="573320" spans="16:16" x14ac:dyDescent="0.3">
      <c r="P573320" s="83"/>
    </row>
    <row r="573321" spans="16:16" x14ac:dyDescent="0.3">
      <c r="P573321" s="83"/>
    </row>
    <row r="573322" spans="16:16" x14ac:dyDescent="0.3">
      <c r="P573322" s="83"/>
    </row>
    <row r="573323" spans="16:16" x14ac:dyDescent="0.3">
      <c r="P573323" s="83"/>
    </row>
    <row r="573324" spans="16:16" x14ac:dyDescent="0.3">
      <c r="P573324" s="83"/>
    </row>
    <row r="573325" spans="16:16" x14ac:dyDescent="0.3">
      <c r="P573325" s="83"/>
    </row>
    <row r="573326" spans="16:16" x14ac:dyDescent="0.3">
      <c r="P573326" s="83"/>
    </row>
    <row r="573327" spans="16:16" x14ac:dyDescent="0.3">
      <c r="P573327" s="83"/>
    </row>
    <row r="573328" spans="16:16" x14ac:dyDescent="0.3">
      <c r="P573328" s="83"/>
    </row>
    <row r="573329" spans="16:16" x14ac:dyDescent="0.3">
      <c r="P573329" s="83"/>
    </row>
    <row r="573330" spans="16:16" x14ac:dyDescent="0.3">
      <c r="P573330" s="83"/>
    </row>
    <row r="573331" spans="16:16" x14ac:dyDescent="0.3">
      <c r="P573331" s="83"/>
    </row>
    <row r="573332" spans="16:16" x14ac:dyDescent="0.3">
      <c r="P573332" s="83"/>
    </row>
    <row r="573333" spans="16:16" x14ac:dyDescent="0.3">
      <c r="P573333" s="83"/>
    </row>
    <row r="573334" spans="16:16" x14ac:dyDescent="0.3">
      <c r="P573334" s="83"/>
    </row>
    <row r="573335" spans="16:16" x14ac:dyDescent="0.3">
      <c r="P573335" s="83"/>
    </row>
    <row r="573336" spans="16:16" x14ac:dyDescent="0.3">
      <c r="P573336" s="83"/>
    </row>
    <row r="573337" spans="16:16" x14ac:dyDescent="0.3">
      <c r="P573337" s="83"/>
    </row>
    <row r="573338" spans="16:16" x14ac:dyDescent="0.3">
      <c r="P573338" s="83"/>
    </row>
    <row r="573339" spans="16:16" x14ac:dyDescent="0.3">
      <c r="P573339" s="83"/>
    </row>
    <row r="573340" spans="16:16" x14ac:dyDescent="0.3">
      <c r="P573340" s="83"/>
    </row>
    <row r="573341" spans="16:16" x14ac:dyDescent="0.3">
      <c r="P573341" s="83"/>
    </row>
    <row r="573342" spans="16:16" x14ac:dyDescent="0.3">
      <c r="P573342" s="83"/>
    </row>
    <row r="573343" spans="16:16" x14ac:dyDescent="0.3">
      <c r="P573343" s="83"/>
    </row>
    <row r="573344" spans="16:16" x14ac:dyDescent="0.3">
      <c r="P573344" s="83"/>
    </row>
    <row r="573345" spans="16:16" x14ac:dyDescent="0.3">
      <c r="P573345" s="83"/>
    </row>
    <row r="573346" spans="16:16" x14ac:dyDescent="0.3">
      <c r="P573346" s="83"/>
    </row>
    <row r="573347" spans="16:16" x14ac:dyDescent="0.3">
      <c r="P573347" s="83"/>
    </row>
    <row r="573348" spans="16:16" x14ac:dyDescent="0.3">
      <c r="P573348" s="83"/>
    </row>
    <row r="573349" spans="16:16" x14ac:dyDescent="0.3">
      <c r="P573349" s="83"/>
    </row>
    <row r="573350" spans="16:16" x14ac:dyDescent="0.3">
      <c r="P573350" s="83"/>
    </row>
    <row r="573351" spans="16:16" x14ac:dyDescent="0.3">
      <c r="P573351" s="83"/>
    </row>
    <row r="573352" spans="16:16" x14ac:dyDescent="0.3">
      <c r="P573352" s="83"/>
    </row>
    <row r="573353" spans="16:16" x14ac:dyDescent="0.3">
      <c r="P573353" s="83"/>
    </row>
    <row r="573354" spans="16:16" x14ac:dyDescent="0.3">
      <c r="P573354" s="83"/>
    </row>
    <row r="573355" spans="16:16" x14ac:dyDescent="0.3">
      <c r="P573355" s="83"/>
    </row>
    <row r="573356" spans="16:16" x14ac:dyDescent="0.3">
      <c r="P573356" s="83"/>
    </row>
    <row r="573357" spans="16:16" x14ac:dyDescent="0.3">
      <c r="P573357" s="83"/>
    </row>
    <row r="573358" spans="16:16" x14ac:dyDescent="0.3">
      <c r="P573358" s="83"/>
    </row>
    <row r="573359" spans="16:16" x14ac:dyDescent="0.3">
      <c r="P573359" s="83"/>
    </row>
    <row r="573360" spans="16:16" x14ac:dyDescent="0.3">
      <c r="P573360" s="83"/>
    </row>
    <row r="573361" spans="16:16" x14ac:dyDescent="0.3">
      <c r="P573361" s="83"/>
    </row>
    <row r="573362" spans="16:16" x14ac:dyDescent="0.3">
      <c r="P573362" s="83"/>
    </row>
    <row r="573363" spans="16:16" x14ac:dyDescent="0.3">
      <c r="P573363" s="83"/>
    </row>
    <row r="573364" spans="16:16" x14ac:dyDescent="0.3">
      <c r="P573364" s="83"/>
    </row>
    <row r="573365" spans="16:16" x14ac:dyDescent="0.3">
      <c r="P573365" s="83"/>
    </row>
    <row r="573366" spans="16:16" x14ac:dyDescent="0.3">
      <c r="P573366" s="83"/>
    </row>
    <row r="573367" spans="16:16" x14ac:dyDescent="0.3">
      <c r="P573367" s="83"/>
    </row>
    <row r="573368" spans="16:16" x14ac:dyDescent="0.3">
      <c r="P573368" s="83"/>
    </row>
    <row r="573369" spans="16:16" x14ac:dyDescent="0.3">
      <c r="P573369" s="83"/>
    </row>
    <row r="573370" spans="16:16" x14ac:dyDescent="0.3">
      <c r="P573370" s="83"/>
    </row>
    <row r="573371" spans="16:16" x14ac:dyDescent="0.3">
      <c r="P573371" s="83"/>
    </row>
    <row r="573372" spans="16:16" x14ac:dyDescent="0.3">
      <c r="P573372" s="83"/>
    </row>
    <row r="573373" spans="16:16" x14ac:dyDescent="0.3">
      <c r="P573373" s="83"/>
    </row>
    <row r="573374" spans="16:16" x14ac:dyDescent="0.3">
      <c r="P573374" s="83"/>
    </row>
    <row r="573375" spans="16:16" x14ac:dyDescent="0.3">
      <c r="P573375" s="83"/>
    </row>
    <row r="573376" spans="16:16" x14ac:dyDescent="0.3">
      <c r="P573376" s="83"/>
    </row>
    <row r="573377" spans="16:16" x14ac:dyDescent="0.3">
      <c r="P573377" s="83"/>
    </row>
    <row r="573378" spans="16:16" x14ac:dyDescent="0.3">
      <c r="P573378" s="83"/>
    </row>
    <row r="573379" spans="16:16" x14ac:dyDescent="0.3">
      <c r="P573379" s="83"/>
    </row>
    <row r="573380" spans="16:16" x14ac:dyDescent="0.3">
      <c r="P573380" s="83"/>
    </row>
    <row r="573381" spans="16:16" x14ac:dyDescent="0.3">
      <c r="P573381" s="83"/>
    </row>
    <row r="573382" spans="16:16" x14ac:dyDescent="0.3">
      <c r="P573382" s="83"/>
    </row>
    <row r="573383" spans="16:16" x14ac:dyDescent="0.3">
      <c r="P573383" s="83"/>
    </row>
    <row r="573384" spans="16:16" x14ac:dyDescent="0.3">
      <c r="P573384" s="83"/>
    </row>
    <row r="573385" spans="16:16" x14ac:dyDescent="0.3">
      <c r="P573385" s="83"/>
    </row>
    <row r="573386" spans="16:16" x14ac:dyDescent="0.3">
      <c r="P573386" s="83"/>
    </row>
    <row r="573387" spans="16:16" x14ac:dyDescent="0.3">
      <c r="P573387" s="83"/>
    </row>
    <row r="573388" spans="16:16" x14ac:dyDescent="0.3">
      <c r="P573388" s="83"/>
    </row>
    <row r="573389" spans="16:16" x14ac:dyDescent="0.3">
      <c r="P573389" s="83"/>
    </row>
    <row r="573390" spans="16:16" x14ac:dyDescent="0.3">
      <c r="P573390" s="83"/>
    </row>
    <row r="573391" spans="16:16" x14ac:dyDescent="0.3">
      <c r="P573391" s="83"/>
    </row>
    <row r="573392" spans="16:16" x14ac:dyDescent="0.3">
      <c r="P573392" s="83"/>
    </row>
    <row r="573393" spans="16:16" x14ac:dyDescent="0.3">
      <c r="P573393" s="83"/>
    </row>
    <row r="573394" spans="16:16" x14ac:dyDescent="0.3">
      <c r="P573394" s="83"/>
    </row>
    <row r="573395" spans="16:16" x14ac:dyDescent="0.3">
      <c r="P573395" s="83"/>
    </row>
    <row r="573396" spans="16:16" x14ac:dyDescent="0.3">
      <c r="P573396" s="83"/>
    </row>
    <row r="573397" spans="16:16" x14ac:dyDescent="0.3">
      <c r="P573397" s="83"/>
    </row>
    <row r="573398" spans="16:16" x14ac:dyDescent="0.3">
      <c r="P573398" s="83"/>
    </row>
    <row r="573399" spans="16:16" x14ac:dyDescent="0.3">
      <c r="P573399" s="83"/>
    </row>
    <row r="573400" spans="16:16" x14ac:dyDescent="0.3">
      <c r="P573400" s="83"/>
    </row>
    <row r="573401" spans="16:16" x14ac:dyDescent="0.3">
      <c r="P573401" s="83"/>
    </row>
    <row r="573402" spans="16:16" x14ac:dyDescent="0.3">
      <c r="P573402" s="83"/>
    </row>
    <row r="573403" spans="16:16" x14ac:dyDescent="0.3">
      <c r="P573403" s="83"/>
    </row>
    <row r="573404" spans="16:16" x14ac:dyDescent="0.3">
      <c r="P573404" s="83"/>
    </row>
    <row r="573405" spans="16:16" x14ac:dyDescent="0.3">
      <c r="P573405" s="83"/>
    </row>
    <row r="573406" spans="16:16" x14ac:dyDescent="0.3">
      <c r="P573406" s="83"/>
    </row>
    <row r="573407" spans="16:16" x14ac:dyDescent="0.3">
      <c r="P573407" s="83"/>
    </row>
    <row r="573408" spans="16:16" x14ac:dyDescent="0.3">
      <c r="P573408" s="83"/>
    </row>
    <row r="573409" spans="16:16" x14ac:dyDescent="0.3">
      <c r="P573409" s="83"/>
    </row>
    <row r="573410" spans="16:16" x14ac:dyDescent="0.3">
      <c r="P573410" s="83"/>
    </row>
    <row r="573411" spans="16:16" x14ac:dyDescent="0.3">
      <c r="P573411" s="83"/>
    </row>
    <row r="573412" spans="16:16" x14ac:dyDescent="0.3">
      <c r="P573412" s="83"/>
    </row>
    <row r="573413" spans="16:16" x14ac:dyDescent="0.3">
      <c r="P573413" s="83"/>
    </row>
    <row r="573414" spans="16:16" x14ac:dyDescent="0.3">
      <c r="P573414" s="83"/>
    </row>
    <row r="573415" spans="16:16" x14ac:dyDescent="0.3">
      <c r="P573415" s="83"/>
    </row>
    <row r="573416" spans="16:16" x14ac:dyDescent="0.3">
      <c r="P573416" s="83"/>
    </row>
    <row r="573417" spans="16:16" x14ac:dyDescent="0.3">
      <c r="P573417" s="83"/>
    </row>
    <row r="573418" spans="16:16" x14ac:dyDescent="0.3">
      <c r="P573418" s="83"/>
    </row>
    <row r="573419" spans="16:16" x14ac:dyDescent="0.3">
      <c r="P573419" s="83"/>
    </row>
    <row r="573420" spans="16:16" x14ac:dyDescent="0.3">
      <c r="P573420" s="83"/>
    </row>
    <row r="573421" spans="16:16" x14ac:dyDescent="0.3">
      <c r="P573421" s="83"/>
    </row>
    <row r="573422" spans="16:16" x14ac:dyDescent="0.3">
      <c r="P573422" s="83"/>
    </row>
    <row r="573423" spans="16:16" x14ac:dyDescent="0.3">
      <c r="P573423" s="83"/>
    </row>
    <row r="573424" spans="16:16" x14ac:dyDescent="0.3">
      <c r="P573424" s="83"/>
    </row>
    <row r="573425" spans="16:16" x14ac:dyDescent="0.3">
      <c r="P573425" s="83"/>
    </row>
    <row r="573426" spans="16:16" x14ac:dyDescent="0.3">
      <c r="P573426" s="83"/>
    </row>
    <row r="573427" spans="16:16" x14ac:dyDescent="0.3">
      <c r="P573427" s="83"/>
    </row>
    <row r="573428" spans="16:16" x14ac:dyDescent="0.3">
      <c r="P573428" s="83"/>
    </row>
    <row r="573429" spans="16:16" x14ac:dyDescent="0.3">
      <c r="P573429" s="83"/>
    </row>
    <row r="573430" spans="16:16" x14ac:dyDescent="0.3">
      <c r="P573430" s="83"/>
    </row>
    <row r="573431" spans="16:16" x14ac:dyDescent="0.3">
      <c r="P573431" s="83"/>
    </row>
    <row r="573432" spans="16:16" x14ac:dyDescent="0.3">
      <c r="P573432" s="83"/>
    </row>
    <row r="573433" spans="16:16" x14ac:dyDescent="0.3">
      <c r="P573433" s="83"/>
    </row>
    <row r="573434" spans="16:16" x14ac:dyDescent="0.3">
      <c r="P573434" s="83"/>
    </row>
    <row r="573435" spans="16:16" x14ac:dyDescent="0.3">
      <c r="P573435" s="83"/>
    </row>
    <row r="573436" spans="16:16" x14ac:dyDescent="0.3">
      <c r="P573436" s="83"/>
    </row>
    <row r="573437" spans="16:16" x14ac:dyDescent="0.3">
      <c r="P573437" s="83"/>
    </row>
    <row r="573438" spans="16:16" x14ac:dyDescent="0.3">
      <c r="P573438" s="83"/>
    </row>
    <row r="573439" spans="16:16" x14ac:dyDescent="0.3">
      <c r="P573439" s="83"/>
    </row>
    <row r="573440" spans="16:16" x14ac:dyDescent="0.3">
      <c r="P573440" s="83"/>
    </row>
    <row r="573441" spans="16:16" x14ac:dyDescent="0.3">
      <c r="P573441" s="83"/>
    </row>
    <row r="573442" spans="16:16" x14ac:dyDescent="0.3">
      <c r="P573442" s="83"/>
    </row>
    <row r="573443" spans="16:16" x14ac:dyDescent="0.3">
      <c r="P573443" s="83"/>
    </row>
    <row r="573444" spans="16:16" x14ac:dyDescent="0.3">
      <c r="P573444" s="83"/>
    </row>
    <row r="573445" spans="16:16" x14ac:dyDescent="0.3">
      <c r="P573445" s="83"/>
    </row>
    <row r="573446" spans="16:16" x14ac:dyDescent="0.3">
      <c r="P573446" s="83"/>
    </row>
    <row r="573447" spans="16:16" x14ac:dyDescent="0.3">
      <c r="P573447" s="83"/>
    </row>
    <row r="573448" spans="16:16" x14ac:dyDescent="0.3">
      <c r="P573448" s="83"/>
    </row>
    <row r="573449" spans="16:16" x14ac:dyDescent="0.3">
      <c r="P573449" s="83"/>
    </row>
    <row r="573450" spans="16:16" x14ac:dyDescent="0.3">
      <c r="P573450" s="83"/>
    </row>
    <row r="573451" spans="16:16" x14ac:dyDescent="0.3">
      <c r="P573451" s="83"/>
    </row>
    <row r="573452" spans="16:16" x14ac:dyDescent="0.3">
      <c r="P573452" s="83"/>
    </row>
    <row r="573453" spans="16:16" x14ac:dyDescent="0.3">
      <c r="P573453" s="83"/>
    </row>
    <row r="573454" spans="16:16" x14ac:dyDescent="0.3">
      <c r="P573454" s="83"/>
    </row>
    <row r="573455" spans="16:16" x14ac:dyDescent="0.3">
      <c r="P573455" s="83"/>
    </row>
    <row r="573456" spans="16:16" x14ac:dyDescent="0.3">
      <c r="P573456" s="83"/>
    </row>
    <row r="573457" spans="16:16" x14ac:dyDescent="0.3">
      <c r="P573457" s="83"/>
    </row>
    <row r="573458" spans="16:16" x14ac:dyDescent="0.3">
      <c r="P573458" s="83"/>
    </row>
    <row r="573459" spans="16:16" x14ac:dyDescent="0.3">
      <c r="P573459" s="83"/>
    </row>
    <row r="573460" spans="16:16" x14ac:dyDescent="0.3">
      <c r="P573460" s="83"/>
    </row>
    <row r="573461" spans="16:16" x14ac:dyDescent="0.3">
      <c r="P573461" s="83"/>
    </row>
    <row r="573462" spans="16:16" x14ac:dyDescent="0.3">
      <c r="P573462" s="83"/>
    </row>
    <row r="573463" spans="16:16" x14ac:dyDescent="0.3">
      <c r="P573463" s="83"/>
    </row>
    <row r="573464" spans="16:16" x14ac:dyDescent="0.3">
      <c r="P573464" s="83"/>
    </row>
    <row r="573465" spans="16:16" x14ac:dyDescent="0.3">
      <c r="P573465" s="83"/>
    </row>
    <row r="573466" spans="16:16" x14ac:dyDescent="0.3">
      <c r="P573466" s="83"/>
    </row>
    <row r="573467" spans="16:16" x14ac:dyDescent="0.3">
      <c r="P573467" s="83"/>
    </row>
    <row r="573468" spans="16:16" x14ac:dyDescent="0.3">
      <c r="P573468" s="83"/>
    </row>
    <row r="573469" spans="16:16" x14ac:dyDescent="0.3">
      <c r="P573469" s="83"/>
    </row>
    <row r="573470" spans="16:16" x14ac:dyDescent="0.3">
      <c r="P573470" s="83"/>
    </row>
    <row r="573471" spans="16:16" x14ac:dyDescent="0.3">
      <c r="P573471" s="83"/>
    </row>
    <row r="573472" spans="16:16" x14ac:dyDescent="0.3">
      <c r="P573472" s="83"/>
    </row>
    <row r="573473" spans="16:16" x14ac:dyDescent="0.3">
      <c r="P573473" s="83"/>
    </row>
    <row r="573474" spans="16:16" x14ac:dyDescent="0.3">
      <c r="P573474" s="83"/>
    </row>
    <row r="573475" spans="16:16" x14ac:dyDescent="0.3">
      <c r="P573475" s="83"/>
    </row>
    <row r="573476" spans="16:16" x14ac:dyDescent="0.3">
      <c r="P573476" s="83"/>
    </row>
    <row r="573477" spans="16:16" x14ac:dyDescent="0.3">
      <c r="P573477" s="83"/>
    </row>
    <row r="573478" spans="16:16" x14ac:dyDescent="0.3">
      <c r="P573478" s="83"/>
    </row>
    <row r="573479" spans="16:16" x14ac:dyDescent="0.3">
      <c r="P573479" s="83"/>
    </row>
    <row r="573480" spans="16:16" x14ac:dyDescent="0.3">
      <c r="P573480" s="83"/>
    </row>
    <row r="573481" spans="16:16" x14ac:dyDescent="0.3">
      <c r="P573481" s="83"/>
    </row>
    <row r="573482" spans="16:16" x14ac:dyDescent="0.3">
      <c r="P573482" s="83"/>
    </row>
    <row r="573483" spans="16:16" x14ac:dyDescent="0.3">
      <c r="P573483" s="83"/>
    </row>
    <row r="573484" spans="16:16" x14ac:dyDescent="0.3">
      <c r="P573484" s="83"/>
    </row>
    <row r="573485" spans="16:16" x14ac:dyDescent="0.3">
      <c r="P573485" s="83"/>
    </row>
    <row r="573486" spans="16:16" x14ac:dyDescent="0.3">
      <c r="P573486" s="83"/>
    </row>
    <row r="573487" spans="16:16" x14ac:dyDescent="0.3">
      <c r="P573487" s="83"/>
    </row>
    <row r="573488" spans="16:16" x14ac:dyDescent="0.3">
      <c r="P573488" s="83"/>
    </row>
    <row r="573489" spans="16:16" x14ac:dyDescent="0.3">
      <c r="P573489" s="83"/>
    </row>
    <row r="573490" spans="16:16" x14ac:dyDescent="0.3">
      <c r="P573490" s="83"/>
    </row>
    <row r="573491" spans="16:16" x14ac:dyDescent="0.3">
      <c r="P573491" s="83"/>
    </row>
    <row r="573492" spans="16:16" x14ac:dyDescent="0.3">
      <c r="P573492" s="83"/>
    </row>
    <row r="573493" spans="16:16" x14ac:dyDescent="0.3">
      <c r="P573493" s="83"/>
    </row>
    <row r="573494" spans="16:16" x14ac:dyDescent="0.3">
      <c r="P573494" s="83"/>
    </row>
    <row r="573495" spans="16:16" x14ac:dyDescent="0.3">
      <c r="P573495" s="83"/>
    </row>
    <row r="573496" spans="16:16" x14ac:dyDescent="0.3">
      <c r="P573496" s="83"/>
    </row>
    <row r="573497" spans="16:16" x14ac:dyDescent="0.3">
      <c r="P573497" s="83"/>
    </row>
    <row r="573498" spans="16:16" x14ac:dyDescent="0.3">
      <c r="P573498" s="83"/>
    </row>
    <row r="573499" spans="16:16" x14ac:dyDescent="0.3">
      <c r="P573499" s="83"/>
    </row>
    <row r="573500" spans="16:16" x14ac:dyDescent="0.3">
      <c r="P573500" s="83"/>
    </row>
    <row r="573501" spans="16:16" x14ac:dyDescent="0.3">
      <c r="P573501" s="83"/>
    </row>
    <row r="573502" spans="16:16" x14ac:dyDescent="0.3">
      <c r="P573502" s="83"/>
    </row>
    <row r="573503" spans="16:16" x14ac:dyDescent="0.3">
      <c r="P573503" s="83"/>
    </row>
    <row r="573504" spans="16:16" x14ac:dyDescent="0.3">
      <c r="P573504" s="83"/>
    </row>
    <row r="573505" spans="16:16" x14ac:dyDescent="0.3">
      <c r="P573505" s="83"/>
    </row>
    <row r="573506" spans="16:16" x14ac:dyDescent="0.3">
      <c r="P573506" s="83"/>
    </row>
    <row r="573507" spans="16:16" x14ac:dyDescent="0.3">
      <c r="P573507" s="83"/>
    </row>
    <row r="573508" spans="16:16" x14ac:dyDescent="0.3">
      <c r="P573508" s="83"/>
    </row>
    <row r="573509" spans="16:16" x14ac:dyDescent="0.3">
      <c r="P573509" s="83"/>
    </row>
    <row r="573510" spans="16:16" x14ac:dyDescent="0.3">
      <c r="P573510" s="83"/>
    </row>
    <row r="573511" spans="16:16" x14ac:dyDescent="0.3">
      <c r="P573511" s="83"/>
    </row>
    <row r="573512" spans="16:16" x14ac:dyDescent="0.3">
      <c r="P573512" s="83"/>
    </row>
    <row r="573513" spans="16:16" x14ac:dyDescent="0.3">
      <c r="P573513" s="83"/>
    </row>
    <row r="573514" spans="16:16" x14ac:dyDescent="0.3">
      <c r="P573514" s="83"/>
    </row>
    <row r="573515" spans="16:16" x14ac:dyDescent="0.3">
      <c r="P573515" s="83"/>
    </row>
    <row r="573516" spans="16:16" x14ac:dyDescent="0.3">
      <c r="P573516" s="83"/>
    </row>
    <row r="573517" spans="16:16" x14ac:dyDescent="0.3">
      <c r="P573517" s="83"/>
    </row>
    <row r="573518" spans="16:16" x14ac:dyDescent="0.3">
      <c r="P573518" s="83"/>
    </row>
    <row r="573519" spans="16:16" x14ac:dyDescent="0.3">
      <c r="P573519" s="83"/>
    </row>
    <row r="573520" spans="16:16" x14ac:dyDescent="0.3">
      <c r="P573520" s="83"/>
    </row>
    <row r="573521" spans="16:16" x14ac:dyDescent="0.3">
      <c r="P573521" s="83"/>
    </row>
    <row r="573522" spans="16:16" x14ac:dyDescent="0.3">
      <c r="P573522" s="83"/>
    </row>
    <row r="573523" spans="16:16" x14ac:dyDescent="0.3">
      <c r="P573523" s="83"/>
    </row>
    <row r="573524" spans="16:16" x14ac:dyDescent="0.3">
      <c r="P573524" s="83"/>
    </row>
    <row r="573525" spans="16:16" x14ac:dyDescent="0.3">
      <c r="P573525" s="83"/>
    </row>
    <row r="573526" spans="16:16" x14ac:dyDescent="0.3">
      <c r="P573526" s="83"/>
    </row>
    <row r="573527" spans="16:16" x14ac:dyDescent="0.3">
      <c r="P573527" s="83"/>
    </row>
    <row r="573528" spans="16:16" x14ac:dyDescent="0.3">
      <c r="P573528" s="83"/>
    </row>
    <row r="573529" spans="16:16" x14ac:dyDescent="0.3">
      <c r="P573529" s="83"/>
    </row>
    <row r="573530" spans="16:16" x14ac:dyDescent="0.3">
      <c r="P573530" s="83"/>
    </row>
    <row r="573531" spans="16:16" x14ac:dyDescent="0.3">
      <c r="P573531" s="83"/>
    </row>
    <row r="573532" spans="16:16" x14ac:dyDescent="0.3">
      <c r="P573532" s="83"/>
    </row>
    <row r="573533" spans="16:16" x14ac:dyDescent="0.3">
      <c r="P573533" s="83"/>
    </row>
    <row r="573534" spans="16:16" x14ac:dyDescent="0.3">
      <c r="P573534" s="83"/>
    </row>
    <row r="573535" spans="16:16" x14ac:dyDescent="0.3">
      <c r="P573535" s="83"/>
    </row>
    <row r="573536" spans="16:16" x14ac:dyDescent="0.3">
      <c r="P573536" s="83"/>
    </row>
    <row r="573537" spans="16:16" x14ac:dyDescent="0.3">
      <c r="P573537" s="83"/>
    </row>
    <row r="573538" spans="16:16" x14ac:dyDescent="0.3">
      <c r="P573538" s="83"/>
    </row>
    <row r="573539" spans="16:16" x14ac:dyDescent="0.3">
      <c r="P573539" s="83"/>
    </row>
    <row r="573540" spans="16:16" x14ac:dyDescent="0.3">
      <c r="P573540" s="83"/>
    </row>
    <row r="573541" spans="16:16" x14ac:dyDescent="0.3">
      <c r="P573541" s="83"/>
    </row>
    <row r="573542" spans="16:16" x14ac:dyDescent="0.3">
      <c r="P573542" s="83"/>
    </row>
    <row r="573543" spans="16:16" x14ac:dyDescent="0.3">
      <c r="P573543" s="83"/>
    </row>
    <row r="573544" spans="16:16" x14ac:dyDescent="0.3">
      <c r="P573544" s="83"/>
    </row>
    <row r="573545" spans="16:16" x14ac:dyDescent="0.3">
      <c r="P573545" s="83"/>
    </row>
    <row r="573546" spans="16:16" x14ac:dyDescent="0.3">
      <c r="P573546" s="83"/>
    </row>
    <row r="573547" spans="16:16" x14ac:dyDescent="0.3">
      <c r="P573547" s="83"/>
    </row>
    <row r="573548" spans="16:16" x14ac:dyDescent="0.3">
      <c r="P573548" s="83"/>
    </row>
    <row r="573549" spans="16:16" x14ac:dyDescent="0.3">
      <c r="P573549" s="83"/>
    </row>
    <row r="573550" spans="16:16" x14ac:dyDescent="0.3">
      <c r="P573550" s="83"/>
    </row>
    <row r="573551" spans="16:16" x14ac:dyDescent="0.3">
      <c r="P573551" s="83"/>
    </row>
    <row r="573552" spans="16:16" x14ac:dyDescent="0.3">
      <c r="P573552" s="83"/>
    </row>
    <row r="573553" spans="16:16" x14ac:dyDescent="0.3">
      <c r="P573553" s="83"/>
    </row>
    <row r="573554" spans="16:16" x14ac:dyDescent="0.3">
      <c r="P573554" s="83"/>
    </row>
    <row r="573555" spans="16:16" x14ac:dyDescent="0.3">
      <c r="P573555" s="83"/>
    </row>
    <row r="573556" spans="16:16" x14ac:dyDescent="0.3">
      <c r="P573556" s="83"/>
    </row>
    <row r="573557" spans="16:16" x14ac:dyDescent="0.3">
      <c r="P573557" s="83"/>
    </row>
    <row r="573558" spans="16:16" x14ac:dyDescent="0.3">
      <c r="P573558" s="83"/>
    </row>
    <row r="573559" spans="16:16" x14ac:dyDescent="0.3">
      <c r="P573559" s="83"/>
    </row>
    <row r="573560" spans="16:16" x14ac:dyDescent="0.3">
      <c r="P573560" s="83"/>
    </row>
    <row r="573561" spans="16:16" x14ac:dyDescent="0.3">
      <c r="P573561" s="83"/>
    </row>
    <row r="573562" spans="16:16" x14ac:dyDescent="0.3">
      <c r="P573562" s="83"/>
    </row>
    <row r="573563" spans="16:16" x14ac:dyDescent="0.3">
      <c r="P573563" s="83"/>
    </row>
    <row r="573564" spans="16:16" x14ac:dyDescent="0.3">
      <c r="P573564" s="83"/>
    </row>
    <row r="573565" spans="16:16" x14ac:dyDescent="0.3">
      <c r="P573565" s="83"/>
    </row>
    <row r="573566" spans="16:16" x14ac:dyDescent="0.3">
      <c r="P573566" s="83"/>
    </row>
    <row r="573567" spans="16:16" x14ac:dyDescent="0.3">
      <c r="P573567" s="83"/>
    </row>
    <row r="573568" spans="16:16" x14ac:dyDescent="0.3">
      <c r="P573568" s="83"/>
    </row>
    <row r="573569" spans="16:16" x14ac:dyDescent="0.3">
      <c r="P573569" s="83"/>
    </row>
    <row r="573570" spans="16:16" x14ac:dyDescent="0.3">
      <c r="P573570" s="83"/>
    </row>
    <row r="573571" spans="16:16" x14ac:dyDescent="0.3">
      <c r="P573571" s="83"/>
    </row>
    <row r="573572" spans="16:16" x14ac:dyDescent="0.3">
      <c r="P573572" s="83"/>
    </row>
    <row r="573573" spans="16:16" x14ac:dyDescent="0.3">
      <c r="P573573" s="83"/>
    </row>
    <row r="573574" spans="16:16" x14ac:dyDescent="0.3">
      <c r="P573574" s="83"/>
    </row>
    <row r="573575" spans="16:16" x14ac:dyDescent="0.3">
      <c r="P573575" s="83"/>
    </row>
    <row r="573576" spans="16:16" x14ac:dyDescent="0.3">
      <c r="P573576" s="83"/>
    </row>
    <row r="573577" spans="16:16" x14ac:dyDescent="0.3">
      <c r="P573577" s="83"/>
    </row>
    <row r="573578" spans="16:16" x14ac:dyDescent="0.3">
      <c r="P573578" s="83"/>
    </row>
    <row r="573579" spans="16:16" x14ac:dyDescent="0.3">
      <c r="P573579" s="83"/>
    </row>
    <row r="573580" spans="16:16" x14ac:dyDescent="0.3">
      <c r="P573580" s="83"/>
    </row>
    <row r="573581" spans="16:16" x14ac:dyDescent="0.3">
      <c r="P573581" s="83"/>
    </row>
    <row r="573582" spans="16:16" x14ac:dyDescent="0.3">
      <c r="P573582" s="83"/>
    </row>
    <row r="573583" spans="16:16" x14ac:dyDescent="0.3">
      <c r="P573583" s="83"/>
    </row>
    <row r="573584" spans="16:16" x14ac:dyDescent="0.3">
      <c r="P573584" s="83"/>
    </row>
    <row r="573585" spans="16:16" x14ac:dyDescent="0.3">
      <c r="P573585" s="83"/>
    </row>
    <row r="573586" spans="16:16" x14ac:dyDescent="0.3">
      <c r="P573586" s="83"/>
    </row>
    <row r="573587" spans="16:16" x14ac:dyDescent="0.3">
      <c r="P573587" s="83"/>
    </row>
    <row r="573588" spans="16:16" x14ac:dyDescent="0.3">
      <c r="P573588" s="83"/>
    </row>
    <row r="573589" spans="16:16" x14ac:dyDescent="0.3">
      <c r="P573589" s="83"/>
    </row>
    <row r="573590" spans="16:16" x14ac:dyDescent="0.3">
      <c r="P573590" s="83"/>
    </row>
    <row r="573591" spans="16:16" x14ac:dyDescent="0.3">
      <c r="P573591" s="83"/>
    </row>
    <row r="573592" spans="16:16" x14ac:dyDescent="0.3">
      <c r="P573592" s="83"/>
    </row>
    <row r="573593" spans="16:16" x14ac:dyDescent="0.3">
      <c r="P573593" s="83"/>
    </row>
    <row r="573594" spans="16:16" x14ac:dyDescent="0.3">
      <c r="P573594" s="83"/>
    </row>
    <row r="573595" spans="16:16" x14ac:dyDescent="0.3">
      <c r="P573595" s="83"/>
    </row>
    <row r="573596" spans="16:16" x14ac:dyDescent="0.3">
      <c r="P573596" s="83"/>
    </row>
    <row r="573597" spans="16:16" x14ac:dyDescent="0.3">
      <c r="P573597" s="83"/>
    </row>
    <row r="573598" spans="16:16" x14ac:dyDescent="0.3">
      <c r="P573598" s="83"/>
    </row>
    <row r="573599" spans="16:16" x14ac:dyDescent="0.3">
      <c r="P573599" s="83"/>
    </row>
    <row r="573600" spans="16:16" x14ac:dyDescent="0.3">
      <c r="P573600" s="83"/>
    </row>
    <row r="573601" spans="16:16" x14ac:dyDescent="0.3">
      <c r="P573601" s="83"/>
    </row>
    <row r="573602" spans="16:16" x14ac:dyDescent="0.3">
      <c r="P573602" s="83"/>
    </row>
    <row r="573603" spans="16:16" x14ac:dyDescent="0.3">
      <c r="P573603" s="83"/>
    </row>
    <row r="573604" spans="16:16" x14ac:dyDescent="0.3">
      <c r="P573604" s="83"/>
    </row>
    <row r="573605" spans="16:16" x14ac:dyDescent="0.3">
      <c r="P573605" s="83"/>
    </row>
    <row r="573606" spans="16:16" x14ac:dyDescent="0.3">
      <c r="P573606" s="83"/>
    </row>
    <row r="573607" spans="16:16" x14ac:dyDescent="0.3">
      <c r="P573607" s="83"/>
    </row>
    <row r="573608" spans="16:16" x14ac:dyDescent="0.3">
      <c r="P573608" s="83"/>
    </row>
    <row r="573609" spans="16:16" x14ac:dyDescent="0.3">
      <c r="P573609" s="83"/>
    </row>
    <row r="573610" spans="16:16" x14ac:dyDescent="0.3">
      <c r="P573610" s="83"/>
    </row>
    <row r="573611" spans="16:16" x14ac:dyDescent="0.3">
      <c r="P573611" s="83"/>
    </row>
    <row r="573612" spans="16:16" x14ac:dyDescent="0.3">
      <c r="P573612" s="83"/>
    </row>
    <row r="573613" spans="16:16" x14ac:dyDescent="0.3">
      <c r="P573613" s="83"/>
    </row>
    <row r="573614" spans="16:16" x14ac:dyDescent="0.3">
      <c r="P573614" s="83"/>
    </row>
    <row r="573615" spans="16:16" x14ac:dyDescent="0.3">
      <c r="P573615" s="83"/>
    </row>
    <row r="573616" spans="16:16" x14ac:dyDescent="0.3">
      <c r="P573616" s="83"/>
    </row>
    <row r="573617" spans="16:16" x14ac:dyDescent="0.3">
      <c r="P573617" s="83"/>
    </row>
    <row r="573618" spans="16:16" x14ac:dyDescent="0.3">
      <c r="P573618" s="83"/>
    </row>
    <row r="573619" spans="16:16" x14ac:dyDescent="0.3">
      <c r="P573619" s="83"/>
    </row>
    <row r="573620" spans="16:16" x14ac:dyDescent="0.3">
      <c r="P573620" s="83"/>
    </row>
    <row r="573621" spans="16:16" x14ac:dyDescent="0.3">
      <c r="P573621" s="83"/>
    </row>
    <row r="573622" spans="16:16" x14ac:dyDescent="0.3">
      <c r="P573622" s="83"/>
    </row>
    <row r="573623" spans="16:16" x14ac:dyDescent="0.3">
      <c r="P573623" s="83"/>
    </row>
    <row r="573624" spans="16:16" x14ac:dyDescent="0.3">
      <c r="P573624" s="83"/>
    </row>
    <row r="573625" spans="16:16" x14ac:dyDescent="0.3">
      <c r="P573625" s="83"/>
    </row>
    <row r="573626" spans="16:16" x14ac:dyDescent="0.3">
      <c r="P573626" s="83"/>
    </row>
    <row r="573627" spans="16:16" x14ac:dyDescent="0.3">
      <c r="P573627" s="83"/>
    </row>
    <row r="573628" spans="16:16" x14ac:dyDescent="0.3">
      <c r="P573628" s="83"/>
    </row>
    <row r="573629" spans="16:16" x14ac:dyDescent="0.3">
      <c r="P573629" s="83"/>
    </row>
    <row r="573630" spans="16:16" x14ac:dyDescent="0.3">
      <c r="P573630" s="83"/>
    </row>
    <row r="573631" spans="16:16" x14ac:dyDescent="0.3">
      <c r="P573631" s="83"/>
    </row>
    <row r="573632" spans="16:16" x14ac:dyDescent="0.3">
      <c r="P573632" s="83"/>
    </row>
    <row r="573633" spans="16:16" x14ac:dyDescent="0.3">
      <c r="P573633" s="83"/>
    </row>
    <row r="573634" spans="16:16" x14ac:dyDescent="0.3">
      <c r="P573634" s="83"/>
    </row>
    <row r="573635" spans="16:16" x14ac:dyDescent="0.3">
      <c r="P573635" s="83"/>
    </row>
    <row r="573636" spans="16:16" x14ac:dyDescent="0.3">
      <c r="P573636" s="83"/>
    </row>
    <row r="573637" spans="16:16" x14ac:dyDescent="0.3">
      <c r="P573637" s="83"/>
    </row>
    <row r="573638" spans="16:16" x14ac:dyDescent="0.3">
      <c r="P573638" s="83"/>
    </row>
    <row r="573639" spans="16:16" x14ac:dyDescent="0.3">
      <c r="P573639" s="83"/>
    </row>
    <row r="573640" spans="16:16" x14ac:dyDescent="0.3">
      <c r="P573640" s="83"/>
    </row>
    <row r="573641" spans="16:16" x14ac:dyDescent="0.3">
      <c r="P573641" s="83"/>
    </row>
    <row r="573642" spans="16:16" x14ac:dyDescent="0.3">
      <c r="P573642" s="83"/>
    </row>
    <row r="573643" spans="16:16" x14ac:dyDescent="0.3">
      <c r="P573643" s="83"/>
    </row>
    <row r="573644" spans="16:16" x14ac:dyDescent="0.3">
      <c r="P573644" s="83"/>
    </row>
    <row r="573645" spans="16:16" x14ac:dyDescent="0.3">
      <c r="P573645" s="83"/>
    </row>
    <row r="573646" spans="16:16" x14ac:dyDescent="0.3">
      <c r="P573646" s="83"/>
    </row>
    <row r="573647" spans="16:16" x14ac:dyDescent="0.3">
      <c r="P573647" s="83"/>
    </row>
    <row r="573648" spans="16:16" x14ac:dyDescent="0.3">
      <c r="P573648" s="83"/>
    </row>
    <row r="573649" spans="16:16" x14ac:dyDescent="0.3">
      <c r="P573649" s="83"/>
    </row>
    <row r="573650" spans="16:16" x14ac:dyDescent="0.3">
      <c r="P573650" s="83"/>
    </row>
    <row r="573651" spans="16:16" x14ac:dyDescent="0.3">
      <c r="P573651" s="83"/>
    </row>
    <row r="573652" spans="16:16" x14ac:dyDescent="0.3">
      <c r="P573652" s="83"/>
    </row>
    <row r="573653" spans="16:16" x14ac:dyDescent="0.3">
      <c r="P573653" s="83"/>
    </row>
    <row r="573654" spans="16:16" x14ac:dyDescent="0.3">
      <c r="P573654" s="83"/>
    </row>
    <row r="573655" spans="16:16" x14ac:dyDescent="0.3">
      <c r="P573655" s="83"/>
    </row>
    <row r="573656" spans="16:16" x14ac:dyDescent="0.3">
      <c r="P573656" s="83"/>
    </row>
    <row r="573657" spans="16:16" x14ac:dyDescent="0.3">
      <c r="P573657" s="83"/>
    </row>
    <row r="573658" spans="16:16" x14ac:dyDescent="0.3">
      <c r="P573658" s="83"/>
    </row>
    <row r="573659" spans="16:16" x14ac:dyDescent="0.3">
      <c r="P573659" s="83"/>
    </row>
    <row r="573660" spans="16:16" x14ac:dyDescent="0.3">
      <c r="P573660" s="83"/>
    </row>
    <row r="573661" spans="16:16" x14ac:dyDescent="0.3">
      <c r="P573661" s="83"/>
    </row>
    <row r="573662" spans="16:16" x14ac:dyDescent="0.3">
      <c r="P573662" s="83"/>
    </row>
    <row r="573663" spans="16:16" x14ac:dyDescent="0.3">
      <c r="P573663" s="83"/>
    </row>
    <row r="573664" spans="16:16" x14ac:dyDescent="0.3">
      <c r="P573664" s="83"/>
    </row>
    <row r="573665" spans="16:16" x14ac:dyDescent="0.3">
      <c r="P573665" s="83"/>
    </row>
    <row r="573666" spans="16:16" x14ac:dyDescent="0.3">
      <c r="P573666" s="83"/>
    </row>
    <row r="573667" spans="16:16" x14ac:dyDescent="0.3">
      <c r="P573667" s="83"/>
    </row>
    <row r="573668" spans="16:16" x14ac:dyDescent="0.3">
      <c r="P573668" s="83"/>
    </row>
    <row r="573669" spans="16:16" x14ac:dyDescent="0.3">
      <c r="P573669" s="83"/>
    </row>
    <row r="573670" spans="16:16" x14ac:dyDescent="0.3">
      <c r="P573670" s="83"/>
    </row>
    <row r="573671" spans="16:16" x14ac:dyDescent="0.3">
      <c r="P573671" s="83"/>
    </row>
    <row r="573672" spans="16:16" x14ac:dyDescent="0.3">
      <c r="P573672" s="83"/>
    </row>
    <row r="573673" spans="16:16" x14ac:dyDescent="0.3">
      <c r="P573673" s="83"/>
    </row>
    <row r="573674" spans="16:16" x14ac:dyDescent="0.3">
      <c r="P573674" s="83"/>
    </row>
    <row r="573675" spans="16:16" x14ac:dyDescent="0.3">
      <c r="P573675" s="83"/>
    </row>
    <row r="573676" spans="16:16" x14ac:dyDescent="0.3">
      <c r="P573676" s="83"/>
    </row>
    <row r="573677" spans="16:16" x14ac:dyDescent="0.3">
      <c r="P573677" s="83"/>
    </row>
    <row r="573678" spans="16:16" x14ac:dyDescent="0.3">
      <c r="P573678" s="83"/>
    </row>
    <row r="573679" spans="16:16" x14ac:dyDescent="0.3">
      <c r="P573679" s="83"/>
    </row>
    <row r="573680" spans="16:16" x14ac:dyDescent="0.3">
      <c r="P573680" s="83"/>
    </row>
    <row r="573681" spans="16:16" x14ac:dyDescent="0.3">
      <c r="P573681" s="83"/>
    </row>
    <row r="573682" spans="16:16" x14ac:dyDescent="0.3">
      <c r="P573682" s="83"/>
    </row>
    <row r="573683" spans="16:16" x14ac:dyDescent="0.3">
      <c r="P573683" s="83"/>
    </row>
    <row r="573684" spans="16:16" x14ac:dyDescent="0.3">
      <c r="P573684" s="83"/>
    </row>
    <row r="573685" spans="16:16" x14ac:dyDescent="0.3">
      <c r="P573685" s="83"/>
    </row>
    <row r="573686" spans="16:16" x14ac:dyDescent="0.3">
      <c r="P573686" s="83"/>
    </row>
    <row r="573687" spans="16:16" x14ac:dyDescent="0.3">
      <c r="P573687" s="83"/>
    </row>
    <row r="573688" spans="16:16" x14ac:dyDescent="0.3">
      <c r="P573688" s="83"/>
    </row>
    <row r="573689" spans="16:16" x14ac:dyDescent="0.3">
      <c r="P573689" s="83"/>
    </row>
    <row r="573690" spans="16:16" x14ac:dyDescent="0.3">
      <c r="P573690" s="83"/>
    </row>
    <row r="573691" spans="16:16" x14ac:dyDescent="0.3">
      <c r="P573691" s="83"/>
    </row>
    <row r="573692" spans="16:16" x14ac:dyDescent="0.3">
      <c r="P573692" s="83"/>
    </row>
    <row r="573693" spans="16:16" x14ac:dyDescent="0.3">
      <c r="P573693" s="83"/>
    </row>
    <row r="573694" spans="16:16" x14ac:dyDescent="0.3">
      <c r="P573694" s="83"/>
    </row>
    <row r="573695" spans="16:16" x14ac:dyDescent="0.3">
      <c r="P573695" s="83"/>
    </row>
    <row r="573696" spans="16:16" x14ac:dyDescent="0.3">
      <c r="P573696" s="83"/>
    </row>
    <row r="573697" spans="16:16" x14ac:dyDescent="0.3">
      <c r="P573697" s="83"/>
    </row>
    <row r="573698" spans="16:16" x14ac:dyDescent="0.3">
      <c r="P573698" s="83"/>
    </row>
    <row r="573699" spans="16:16" x14ac:dyDescent="0.3">
      <c r="P573699" s="83"/>
    </row>
    <row r="573700" spans="16:16" x14ac:dyDescent="0.3">
      <c r="P573700" s="83"/>
    </row>
    <row r="573701" spans="16:16" x14ac:dyDescent="0.3">
      <c r="P573701" s="83"/>
    </row>
    <row r="573702" spans="16:16" x14ac:dyDescent="0.3">
      <c r="P573702" s="83"/>
    </row>
    <row r="573703" spans="16:16" x14ac:dyDescent="0.3">
      <c r="P573703" s="83"/>
    </row>
    <row r="573704" spans="16:16" x14ac:dyDescent="0.3">
      <c r="P573704" s="83"/>
    </row>
    <row r="573705" spans="16:16" x14ac:dyDescent="0.3">
      <c r="P573705" s="83"/>
    </row>
    <row r="573706" spans="16:16" x14ac:dyDescent="0.3">
      <c r="P573706" s="83"/>
    </row>
    <row r="573707" spans="16:16" x14ac:dyDescent="0.3">
      <c r="P573707" s="83"/>
    </row>
    <row r="573708" spans="16:16" x14ac:dyDescent="0.3">
      <c r="P573708" s="83"/>
    </row>
    <row r="573709" spans="16:16" x14ac:dyDescent="0.3">
      <c r="P573709" s="83"/>
    </row>
    <row r="573710" spans="16:16" x14ac:dyDescent="0.3">
      <c r="P573710" s="83"/>
    </row>
    <row r="573711" spans="16:16" x14ac:dyDescent="0.3">
      <c r="P573711" s="83"/>
    </row>
    <row r="573712" spans="16:16" x14ac:dyDescent="0.3">
      <c r="P573712" s="83"/>
    </row>
    <row r="573713" spans="16:16" x14ac:dyDescent="0.3">
      <c r="P573713" s="83"/>
    </row>
    <row r="573714" spans="16:16" x14ac:dyDescent="0.3">
      <c r="P573714" s="83"/>
    </row>
    <row r="573715" spans="16:16" x14ac:dyDescent="0.3">
      <c r="P573715" s="83"/>
    </row>
    <row r="573716" spans="16:16" x14ac:dyDescent="0.3">
      <c r="P573716" s="83"/>
    </row>
    <row r="573717" spans="16:16" x14ac:dyDescent="0.3">
      <c r="P573717" s="83"/>
    </row>
    <row r="573718" spans="16:16" x14ac:dyDescent="0.3">
      <c r="P573718" s="83"/>
    </row>
    <row r="573719" spans="16:16" x14ac:dyDescent="0.3">
      <c r="P573719" s="83"/>
    </row>
    <row r="573720" spans="16:16" x14ac:dyDescent="0.3">
      <c r="P573720" s="83"/>
    </row>
    <row r="573721" spans="16:16" x14ac:dyDescent="0.3">
      <c r="P573721" s="83"/>
    </row>
    <row r="573722" spans="16:16" x14ac:dyDescent="0.3">
      <c r="P573722" s="83"/>
    </row>
    <row r="573723" spans="16:16" x14ac:dyDescent="0.3">
      <c r="P573723" s="83"/>
    </row>
    <row r="573724" spans="16:16" x14ac:dyDescent="0.3">
      <c r="P573724" s="83"/>
    </row>
    <row r="573725" spans="16:16" x14ac:dyDescent="0.3">
      <c r="P573725" s="83"/>
    </row>
    <row r="573726" spans="16:16" x14ac:dyDescent="0.3">
      <c r="P573726" s="83"/>
    </row>
    <row r="573727" spans="16:16" x14ac:dyDescent="0.3">
      <c r="P573727" s="83"/>
    </row>
    <row r="573728" spans="16:16" x14ac:dyDescent="0.3">
      <c r="P573728" s="83"/>
    </row>
    <row r="573729" spans="16:16" x14ac:dyDescent="0.3">
      <c r="P573729" s="83"/>
    </row>
    <row r="573730" spans="16:16" x14ac:dyDescent="0.3">
      <c r="P573730" s="83"/>
    </row>
    <row r="573731" spans="16:16" x14ac:dyDescent="0.3">
      <c r="P573731" s="83"/>
    </row>
    <row r="573732" spans="16:16" x14ac:dyDescent="0.3">
      <c r="P573732" s="83"/>
    </row>
    <row r="573733" spans="16:16" x14ac:dyDescent="0.3">
      <c r="P573733" s="83"/>
    </row>
    <row r="573734" spans="16:16" x14ac:dyDescent="0.3">
      <c r="P573734" s="83"/>
    </row>
    <row r="573735" spans="16:16" x14ac:dyDescent="0.3">
      <c r="P573735" s="83"/>
    </row>
    <row r="573736" spans="16:16" x14ac:dyDescent="0.3">
      <c r="P573736" s="83"/>
    </row>
    <row r="573737" spans="16:16" x14ac:dyDescent="0.3">
      <c r="P573737" s="83"/>
    </row>
    <row r="573738" spans="16:16" x14ac:dyDescent="0.3">
      <c r="P573738" s="83"/>
    </row>
    <row r="573739" spans="16:16" x14ac:dyDescent="0.3">
      <c r="P573739" s="83"/>
    </row>
    <row r="573740" spans="16:16" x14ac:dyDescent="0.3">
      <c r="P573740" s="83"/>
    </row>
    <row r="573741" spans="16:16" x14ac:dyDescent="0.3">
      <c r="P573741" s="83"/>
    </row>
    <row r="573742" spans="16:16" x14ac:dyDescent="0.3">
      <c r="P573742" s="83"/>
    </row>
    <row r="573743" spans="16:16" x14ac:dyDescent="0.3">
      <c r="P573743" s="83"/>
    </row>
    <row r="573744" spans="16:16" x14ac:dyDescent="0.3">
      <c r="P573744" s="83"/>
    </row>
    <row r="573745" spans="16:16" x14ac:dyDescent="0.3">
      <c r="P573745" s="83"/>
    </row>
    <row r="573746" spans="16:16" x14ac:dyDescent="0.3">
      <c r="P573746" s="83"/>
    </row>
    <row r="573747" spans="16:16" x14ac:dyDescent="0.3">
      <c r="P573747" s="83"/>
    </row>
    <row r="573748" spans="16:16" x14ac:dyDescent="0.3">
      <c r="P573748" s="83"/>
    </row>
    <row r="573749" spans="16:16" x14ac:dyDescent="0.3">
      <c r="P573749" s="83"/>
    </row>
    <row r="573750" spans="16:16" x14ac:dyDescent="0.3">
      <c r="P573750" s="83"/>
    </row>
    <row r="573751" spans="16:16" x14ac:dyDescent="0.3">
      <c r="P573751" s="83"/>
    </row>
    <row r="573752" spans="16:16" x14ac:dyDescent="0.3">
      <c r="P573752" s="83"/>
    </row>
    <row r="573753" spans="16:16" x14ac:dyDescent="0.3">
      <c r="P573753" s="83"/>
    </row>
    <row r="573754" spans="16:16" x14ac:dyDescent="0.3">
      <c r="P573754" s="83"/>
    </row>
    <row r="573755" spans="16:16" x14ac:dyDescent="0.3">
      <c r="P573755" s="83"/>
    </row>
    <row r="573756" spans="16:16" x14ac:dyDescent="0.3">
      <c r="P573756" s="83"/>
    </row>
    <row r="573757" spans="16:16" x14ac:dyDescent="0.3">
      <c r="P573757" s="83"/>
    </row>
    <row r="573758" spans="16:16" x14ac:dyDescent="0.3">
      <c r="P573758" s="83"/>
    </row>
    <row r="573759" spans="16:16" x14ac:dyDescent="0.3">
      <c r="P573759" s="83"/>
    </row>
    <row r="573760" spans="16:16" x14ac:dyDescent="0.3">
      <c r="P573760" s="83"/>
    </row>
    <row r="573761" spans="16:16" x14ac:dyDescent="0.3">
      <c r="P573761" s="83"/>
    </row>
    <row r="573762" spans="16:16" x14ac:dyDescent="0.3">
      <c r="P573762" s="83"/>
    </row>
    <row r="573763" spans="16:16" x14ac:dyDescent="0.3">
      <c r="P573763" s="83"/>
    </row>
    <row r="573764" spans="16:16" x14ac:dyDescent="0.3">
      <c r="P573764" s="83"/>
    </row>
    <row r="573765" spans="16:16" x14ac:dyDescent="0.3">
      <c r="P573765" s="83"/>
    </row>
    <row r="573766" spans="16:16" x14ac:dyDescent="0.3">
      <c r="P573766" s="83"/>
    </row>
    <row r="573767" spans="16:16" x14ac:dyDescent="0.3">
      <c r="P573767" s="83"/>
    </row>
    <row r="573768" spans="16:16" x14ac:dyDescent="0.3">
      <c r="P573768" s="83"/>
    </row>
    <row r="573769" spans="16:16" x14ac:dyDescent="0.3">
      <c r="P573769" s="83"/>
    </row>
    <row r="573770" spans="16:16" x14ac:dyDescent="0.3">
      <c r="P573770" s="83"/>
    </row>
    <row r="573771" spans="16:16" x14ac:dyDescent="0.3">
      <c r="P573771" s="83"/>
    </row>
    <row r="573772" spans="16:16" x14ac:dyDescent="0.3">
      <c r="P573772" s="83"/>
    </row>
    <row r="573773" spans="16:16" x14ac:dyDescent="0.3">
      <c r="P573773" s="83"/>
    </row>
    <row r="573774" spans="16:16" x14ac:dyDescent="0.3">
      <c r="P573774" s="83"/>
    </row>
    <row r="573775" spans="16:16" x14ac:dyDescent="0.3">
      <c r="P573775" s="83"/>
    </row>
    <row r="573776" spans="16:16" x14ac:dyDescent="0.3">
      <c r="P573776" s="83"/>
    </row>
    <row r="573777" spans="16:16" x14ac:dyDescent="0.3">
      <c r="P573777" s="83"/>
    </row>
    <row r="573778" spans="16:16" x14ac:dyDescent="0.3">
      <c r="P573778" s="83"/>
    </row>
    <row r="573779" spans="16:16" x14ac:dyDescent="0.3">
      <c r="P573779" s="83"/>
    </row>
    <row r="573780" spans="16:16" x14ac:dyDescent="0.3">
      <c r="P573780" s="83"/>
    </row>
    <row r="573781" spans="16:16" x14ac:dyDescent="0.3">
      <c r="P573781" s="83"/>
    </row>
    <row r="573782" spans="16:16" x14ac:dyDescent="0.3">
      <c r="P573782" s="83"/>
    </row>
    <row r="573783" spans="16:16" x14ac:dyDescent="0.3">
      <c r="P573783" s="83"/>
    </row>
    <row r="573784" spans="16:16" x14ac:dyDescent="0.3">
      <c r="P573784" s="83"/>
    </row>
    <row r="573785" spans="16:16" x14ac:dyDescent="0.3">
      <c r="P573785" s="83"/>
    </row>
    <row r="573786" spans="16:16" x14ac:dyDescent="0.3">
      <c r="P573786" s="83"/>
    </row>
    <row r="573787" spans="16:16" x14ac:dyDescent="0.3">
      <c r="P573787" s="83"/>
    </row>
    <row r="573788" spans="16:16" x14ac:dyDescent="0.3">
      <c r="P573788" s="83"/>
    </row>
    <row r="573789" spans="16:16" x14ac:dyDescent="0.3">
      <c r="P573789" s="83"/>
    </row>
    <row r="573790" spans="16:16" x14ac:dyDescent="0.3">
      <c r="P573790" s="83"/>
    </row>
    <row r="573791" spans="16:16" x14ac:dyDescent="0.3">
      <c r="P573791" s="83"/>
    </row>
    <row r="573792" spans="16:16" x14ac:dyDescent="0.3">
      <c r="P573792" s="83"/>
    </row>
    <row r="573793" spans="16:16" x14ac:dyDescent="0.3">
      <c r="P573793" s="83"/>
    </row>
    <row r="573794" spans="16:16" x14ac:dyDescent="0.3">
      <c r="P573794" s="83"/>
    </row>
    <row r="573795" spans="16:16" x14ac:dyDescent="0.3">
      <c r="P573795" s="83"/>
    </row>
    <row r="573796" spans="16:16" x14ac:dyDescent="0.3">
      <c r="P573796" s="83"/>
    </row>
    <row r="573797" spans="16:16" x14ac:dyDescent="0.3">
      <c r="P573797" s="83"/>
    </row>
    <row r="573798" spans="16:16" x14ac:dyDescent="0.3">
      <c r="P573798" s="83"/>
    </row>
    <row r="573799" spans="16:16" x14ac:dyDescent="0.3">
      <c r="P573799" s="83"/>
    </row>
    <row r="573800" spans="16:16" x14ac:dyDescent="0.3">
      <c r="P573800" s="83"/>
    </row>
    <row r="573801" spans="16:16" x14ac:dyDescent="0.3">
      <c r="P573801" s="83"/>
    </row>
    <row r="573802" spans="16:16" x14ac:dyDescent="0.3">
      <c r="P573802" s="83"/>
    </row>
    <row r="573803" spans="16:16" x14ac:dyDescent="0.3">
      <c r="P573803" s="83"/>
    </row>
    <row r="573804" spans="16:16" x14ac:dyDescent="0.3">
      <c r="P573804" s="83"/>
    </row>
    <row r="573805" spans="16:16" x14ac:dyDescent="0.3">
      <c r="P573805" s="83"/>
    </row>
    <row r="573806" spans="16:16" x14ac:dyDescent="0.3">
      <c r="P573806" s="83"/>
    </row>
    <row r="573807" spans="16:16" x14ac:dyDescent="0.3">
      <c r="P573807" s="83"/>
    </row>
    <row r="573808" spans="16:16" x14ac:dyDescent="0.3">
      <c r="P573808" s="83"/>
    </row>
    <row r="573809" spans="16:16" x14ac:dyDescent="0.3">
      <c r="P573809" s="83"/>
    </row>
    <row r="573810" spans="16:16" x14ac:dyDescent="0.3">
      <c r="P573810" s="83"/>
    </row>
    <row r="573811" spans="16:16" x14ac:dyDescent="0.3">
      <c r="P573811" s="83"/>
    </row>
    <row r="573812" spans="16:16" x14ac:dyDescent="0.3">
      <c r="P573812" s="83"/>
    </row>
    <row r="573813" spans="16:16" x14ac:dyDescent="0.3">
      <c r="P573813" s="83"/>
    </row>
    <row r="573814" spans="16:16" x14ac:dyDescent="0.3">
      <c r="P573814" s="83"/>
    </row>
    <row r="573815" spans="16:16" x14ac:dyDescent="0.3">
      <c r="P573815" s="83"/>
    </row>
    <row r="573816" spans="16:16" x14ac:dyDescent="0.3">
      <c r="P573816" s="83"/>
    </row>
    <row r="573817" spans="16:16" x14ac:dyDescent="0.3">
      <c r="P573817" s="83"/>
    </row>
    <row r="573818" spans="16:16" x14ac:dyDescent="0.3">
      <c r="P573818" s="83"/>
    </row>
    <row r="573819" spans="16:16" x14ac:dyDescent="0.3">
      <c r="P573819" s="83"/>
    </row>
    <row r="573820" spans="16:16" x14ac:dyDescent="0.3">
      <c r="P573820" s="83"/>
    </row>
    <row r="573821" spans="16:16" x14ac:dyDescent="0.3">
      <c r="P573821" s="83"/>
    </row>
    <row r="573822" spans="16:16" x14ac:dyDescent="0.3">
      <c r="P573822" s="83"/>
    </row>
    <row r="573823" spans="16:16" x14ac:dyDescent="0.3">
      <c r="P573823" s="83"/>
    </row>
    <row r="573824" spans="16:16" x14ac:dyDescent="0.3">
      <c r="P573824" s="83"/>
    </row>
    <row r="573825" spans="16:16" x14ac:dyDescent="0.3">
      <c r="P573825" s="83"/>
    </row>
    <row r="573826" spans="16:16" x14ac:dyDescent="0.3">
      <c r="P573826" s="83"/>
    </row>
    <row r="573827" spans="16:16" x14ac:dyDescent="0.3">
      <c r="P573827" s="83"/>
    </row>
    <row r="573828" spans="16:16" x14ac:dyDescent="0.3">
      <c r="P573828" s="83"/>
    </row>
    <row r="573829" spans="16:16" x14ac:dyDescent="0.3">
      <c r="P573829" s="83"/>
    </row>
    <row r="573830" spans="16:16" x14ac:dyDescent="0.3">
      <c r="P573830" s="83"/>
    </row>
    <row r="573831" spans="16:16" x14ac:dyDescent="0.3">
      <c r="P573831" s="83"/>
    </row>
    <row r="573832" spans="16:16" x14ac:dyDescent="0.3">
      <c r="P573832" s="83"/>
    </row>
    <row r="573833" spans="16:16" x14ac:dyDescent="0.3">
      <c r="P573833" s="83"/>
    </row>
    <row r="573834" spans="16:16" x14ac:dyDescent="0.3">
      <c r="P573834" s="83"/>
    </row>
    <row r="573835" spans="16:16" x14ac:dyDescent="0.3">
      <c r="P573835" s="83"/>
    </row>
    <row r="573836" spans="16:16" x14ac:dyDescent="0.3">
      <c r="P573836" s="83"/>
    </row>
    <row r="573837" spans="16:16" x14ac:dyDescent="0.3">
      <c r="P573837" s="83"/>
    </row>
    <row r="573838" spans="16:16" x14ac:dyDescent="0.3">
      <c r="P573838" s="83"/>
    </row>
    <row r="573839" spans="16:16" x14ac:dyDescent="0.3">
      <c r="P573839" s="83"/>
    </row>
    <row r="573840" spans="16:16" x14ac:dyDescent="0.3">
      <c r="P573840" s="83"/>
    </row>
    <row r="573841" spans="16:16" x14ac:dyDescent="0.3">
      <c r="P573841" s="83"/>
    </row>
    <row r="573842" spans="16:16" x14ac:dyDescent="0.3">
      <c r="P573842" s="83"/>
    </row>
    <row r="573843" spans="16:16" x14ac:dyDescent="0.3">
      <c r="P573843" s="83"/>
    </row>
    <row r="573844" spans="16:16" x14ac:dyDescent="0.3">
      <c r="P573844" s="83"/>
    </row>
    <row r="573845" spans="16:16" x14ac:dyDescent="0.3">
      <c r="P573845" s="83"/>
    </row>
    <row r="573846" spans="16:16" x14ac:dyDescent="0.3">
      <c r="P573846" s="83"/>
    </row>
    <row r="573847" spans="16:16" x14ac:dyDescent="0.3">
      <c r="P573847" s="83"/>
    </row>
    <row r="573848" spans="16:16" x14ac:dyDescent="0.3">
      <c r="P573848" s="83"/>
    </row>
    <row r="573849" spans="16:16" x14ac:dyDescent="0.3">
      <c r="P573849" s="83"/>
    </row>
    <row r="573850" spans="16:16" x14ac:dyDescent="0.3">
      <c r="P573850" s="83"/>
    </row>
    <row r="573851" spans="16:16" x14ac:dyDescent="0.3">
      <c r="P573851" s="83"/>
    </row>
    <row r="573852" spans="16:16" x14ac:dyDescent="0.3">
      <c r="P573852" s="83"/>
    </row>
    <row r="573853" spans="16:16" x14ac:dyDescent="0.3">
      <c r="P573853" s="83"/>
    </row>
    <row r="573854" spans="16:16" x14ac:dyDescent="0.3">
      <c r="P573854" s="83"/>
    </row>
    <row r="573855" spans="16:16" x14ac:dyDescent="0.3">
      <c r="P573855" s="83"/>
    </row>
    <row r="573856" spans="16:16" x14ac:dyDescent="0.3">
      <c r="P573856" s="83"/>
    </row>
    <row r="573857" spans="16:16" x14ac:dyDescent="0.3">
      <c r="P573857" s="83"/>
    </row>
    <row r="573858" spans="16:16" x14ac:dyDescent="0.3">
      <c r="P573858" s="83"/>
    </row>
    <row r="573859" spans="16:16" x14ac:dyDescent="0.3">
      <c r="P573859" s="83"/>
    </row>
    <row r="573860" spans="16:16" x14ac:dyDescent="0.3">
      <c r="P573860" s="83"/>
    </row>
    <row r="573861" spans="16:16" x14ac:dyDescent="0.3">
      <c r="P573861" s="83"/>
    </row>
    <row r="573862" spans="16:16" x14ac:dyDescent="0.3">
      <c r="P573862" s="83"/>
    </row>
    <row r="573863" spans="16:16" x14ac:dyDescent="0.3">
      <c r="P573863" s="83"/>
    </row>
    <row r="573864" spans="16:16" x14ac:dyDescent="0.3">
      <c r="P573864" s="83"/>
    </row>
    <row r="573865" spans="16:16" x14ac:dyDescent="0.3">
      <c r="P573865" s="83"/>
    </row>
    <row r="573866" spans="16:16" x14ac:dyDescent="0.3">
      <c r="P573866" s="83"/>
    </row>
    <row r="573867" spans="16:16" x14ac:dyDescent="0.3">
      <c r="P573867" s="83"/>
    </row>
    <row r="573868" spans="16:16" x14ac:dyDescent="0.3">
      <c r="P573868" s="83"/>
    </row>
    <row r="573869" spans="16:16" x14ac:dyDescent="0.3">
      <c r="P573869" s="83"/>
    </row>
    <row r="573870" spans="16:16" x14ac:dyDescent="0.3">
      <c r="P573870" s="83"/>
    </row>
    <row r="573871" spans="16:16" x14ac:dyDescent="0.3">
      <c r="P573871" s="83"/>
    </row>
    <row r="573872" spans="16:16" x14ac:dyDescent="0.3">
      <c r="P573872" s="83"/>
    </row>
    <row r="573873" spans="16:16" x14ac:dyDescent="0.3">
      <c r="P573873" s="83"/>
    </row>
    <row r="573874" spans="16:16" x14ac:dyDescent="0.3">
      <c r="P573874" s="83"/>
    </row>
    <row r="573875" spans="16:16" x14ac:dyDescent="0.3">
      <c r="P573875" s="83"/>
    </row>
    <row r="573876" spans="16:16" x14ac:dyDescent="0.3">
      <c r="P573876" s="83"/>
    </row>
    <row r="573877" spans="16:16" x14ac:dyDescent="0.3">
      <c r="P573877" s="83"/>
    </row>
    <row r="573878" spans="16:16" x14ac:dyDescent="0.3">
      <c r="P573878" s="83"/>
    </row>
    <row r="573879" spans="16:16" x14ac:dyDescent="0.3">
      <c r="P573879" s="83"/>
    </row>
    <row r="573880" spans="16:16" x14ac:dyDescent="0.3">
      <c r="P573880" s="83"/>
    </row>
    <row r="573881" spans="16:16" x14ac:dyDescent="0.3">
      <c r="P573881" s="83"/>
    </row>
    <row r="573882" spans="16:16" x14ac:dyDescent="0.3">
      <c r="P573882" s="83"/>
    </row>
    <row r="573883" spans="16:16" x14ac:dyDescent="0.3">
      <c r="P573883" s="83"/>
    </row>
    <row r="573884" spans="16:16" x14ac:dyDescent="0.3">
      <c r="P573884" s="83"/>
    </row>
    <row r="573885" spans="16:16" x14ac:dyDescent="0.3">
      <c r="P573885" s="83"/>
    </row>
    <row r="573886" spans="16:16" x14ac:dyDescent="0.3">
      <c r="P573886" s="83"/>
    </row>
    <row r="573887" spans="16:16" x14ac:dyDescent="0.3">
      <c r="P573887" s="83"/>
    </row>
    <row r="573888" spans="16:16" x14ac:dyDescent="0.3">
      <c r="P573888" s="83"/>
    </row>
    <row r="573889" spans="16:16" x14ac:dyDescent="0.3">
      <c r="P573889" s="83"/>
    </row>
    <row r="573890" spans="16:16" x14ac:dyDescent="0.3">
      <c r="P573890" s="83"/>
    </row>
    <row r="573891" spans="16:16" x14ac:dyDescent="0.3">
      <c r="P573891" s="83"/>
    </row>
    <row r="573892" spans="16:16" x14ac:dyDescent="0.3">
      <c r="P573892" s="83"/>
    </row>
    <row r="573893" spans="16:16" x14ac:dyDescent="0.3">
      <c r="P573893" s="83"/>
    </row>
    <row r="573894" spans="16:16" x14ac:dyDescent="0.3">
      <c r="P573894" s="83"/>
    </row>
    <row r="573895" spans="16:16" x14ac:dyDescent="0.3">
      <c r="P573895" s="83"/>
    </row>
    <row r="573896" spans="16:16" x14ac:dyDescent="0.3">
      <c r="P573896" s="83"/>
    </row>
    <row r="573897" spans="16:16" x14ac:dyDescent="0.3">
      <c r="P573897" s="83"/>
    </row>
    <row r="573898" spans="16:16" x14ac:dyDescent="0.3">
      <c r="P573898" s="83"/>
    </row>
    <row r="573899" spans="16:16" x14ac:dyDescent="0.3">
      <c r="P573899" s="83"/>
    </row>
    <row r="573900" spans="16:16" x14ac:dyDescent="0.3">
      <c r="P573900" s="83"/>
    </row>
    <row r="573901" spans="16:16" x14ac:dyDescent="0.3">
      <c r="P573901" s="83"/>
    </row>
    <row r="573902" spans="16:16" x14ac:dyDescent="0.3">
      <c r="P573902" s="83"/>
    </row>
    <row r="573903" spans="16:16" x14ac:dyDescent="0.3">
      <c r="P573903" s="83"/>
    </row>
    <row r="573904" spans="16:16" x14ac:dyDescent="0.3">
      <c r="P573904" s="83"/>
    </row>
    <row r="573905" spans="16:16" x14ac:dyDescent="0.3">
      <c r="P573905" s="83"/>
    </row>
    <row r="573906" spans="16:16" x14ac:dyDescent="0.3">
      <c r="P573906" s="83"/>
    </row>
    <row r="573907" spans="16:16" x14ac:dyDescent="0.3">
      <c r="P573907" s="83"/>
    </row>
    <row r="573908" spans="16:16" x14ac:dyDescent="0.3">
      <c r="P573908" s="83"/>
    </row>
    <row r="573909" spans="16:16" x14ac:dyDescent="0.3">
      <c r="P573909" s="83"/>
    </row>
    <row r="573910" spans="16:16" x14ac:dyDescent="0.3">
      <c r="P573910" s="83"/>
    </row>
    <row r="573911" spans="16:16" x14ac:dyDescent="0.3">
      <c r="P573911" s="83"/>
    </row>
    <row r="573912" spans="16:16" x14ac:dyDescent="0.3">
      <c r="P573912" s="83"/>
    </row>
    <row r="573913" spans="16:16" x14ac:dyDescent="0.3">
      <c r="P573913" s="83"/>
    </row>
    <row r="573914" spans="16:16" x14ac:dyDescent="0.3">
      <c r="P573914" s="83"/>
    </row>
    <row r="573915" spans="16:16" x14ac:dyDescent="0.3">
      <c r="P573915" s="83"/>
    </row>
    <row r="573916" spans="16:16" x14ac:dyDescent="0.3">
      <c r="P573916" s="83"/>
    </row>
    <row r="573917" spans="16:16" x14ac:dyDescent="0.3">
      <c r="P573917" s="83"/>
    </row>
    <row r="573918" spans="16:16" x14ac:dyDescent="0.3">
      <c r="P573918" s="83"/>
    </row>
    <row r="573919" spans="16:16" x14ac:dyDescent="0.3">
      <c r="P573919" s="83"/>
    </row>
    <row r="573920" spans="16:16" x14ac:dyDescent="0.3">
      <c r="P573920" s="83"/>
    </row>
    <row r="573921" spans="16:16" x14ac:dyDescent="0.3">
      <c r="P573921" s="83"/>
    </row>
    <row r="573922" spans="16:16" x14ac:dyDescent="0.3">
      <c r="P573922" s="83"/>
    </row>
    <row r="573923" spans="16:16" x14ac:dyDescent="0.3">
      <c r="P573923" s="83"/>
    </row>
    <row r="573924" spans="16:16" x14ac:dyDescent="0.3">
      <c r="P573924" s="83"/>
    </row>
    <row r="573925" spans="16:16" x14ac:dyDescent="0.3">
      <c r="P573925" s="83"/>
    </row>
    <row r="573926" spans="16:16" x14ac:dyDescent="0.3">
      <c r="P573926" s="83"/>
    </row>
    <row r="573927" spans="16:16" x14ac:dyDescent="0.3">
      <c r="P573927" s="83"/>
    </row>
    <row r="573928" spans="16:16" x14ac:dyDescent="0.3">
      <c r="P573928" s="83"/>
    </row>
    <row r="573929" spans="16:16" x14ac:dyDescent="0.3">
      <c r="P573929" s="83"/>
    </row>
    <row r="573930" spans="16:16" x14ac:dyDescent="0.3">
      <c r="P573930" s="83"/>
    </row>
    <row r="573931" spans="16:16" x14ac:dyDescent="0.3">
      <c r="P573931" s="83"/>
    </row>
    <row r="573932" spans="16:16" x14ac:dyDescent="0.3">
      <c r="P573932" s="83"/>
    </row>
    <row r="573933" spans="16:16" x14ac:dyDescent="0.3">
      <c r="P573933" s="83"/>
    </row>
    <row r="573934" spans="16:16" x14ac:dyDescent="0.3">
      <c r="P573934" s="83"/>
    </row>
    <row r="573935" spans="16:16" x14ac:dyDescent="0.3">
      <c r="P573935" s="83"/>
    </row>
    <row r="573936" spans="16:16" x14ac:dyDescent="0.3">
      <c r="P573936" s="83"/>
    </row>
    <row r="573937" spans="16:16" x14ac:dyDescent="0.3">
      <c r="P573937" s="83"/>
    </row>
    <row r="573938" spans="16:16" x14ac:dyDescent="0.3">
      <c r="P573938" s="83"/>
    </row>
    <row r="573939" spans="16:16" x14ac:dyDescent="0.3">
      <c r="P573939" s="83"/>
    </row>
    <row r="573940" spans="16:16" x14ac:dyDescent="0.3">
      <c r="P573940" s="83"/>
    </row>
    <row r="573941" spans="16:16" x14ac:dyDescent="0.3">
      <c r="P573941" s="83"/>
    </row>
    <row r="573942" spans="16:16" x14ac:dyDescent="0.3">
      <c r="P573942" s="83"/>
    </row>
    <row r="573943" spans="16:16" x14ac:dyDescent="0.3">
      <c r="P573943" s="83"/>
    </row>
    <row r="573944" spans="16:16" x14ac:dyDescent="0.3">
      <c r="P573944" s="83"/>
    </row>
    <row r="573945" spans="16:16" x14ac:dyDescent="0.3">
      <c r="P573945" s="83"/>
    </row>
    <row r="573946" spans="16:16" x14ac:dyDescent="0.3">
      <c r="P573946" s="83"/>
    </row>
    <row r="573947" spans="16:16" x14ac:dyDescent="0.3">
      <c r="P573947" s="83"/>
    </row>
    <row r="573948" spans="16:16" x14ac:dyDescent="0.3">
      <c r="P573948" s="83"/>
    </row>
    <row r="573949" spans="16:16" x14ac:dyDescent="0.3">
      <c r="P573949" s="83"/>
    </row>
    <row r="573950" spans="16:16" x14ac:dyDescent="0.3">
      <c r="P573950" s="83"/>
    </row>
    <row r="573951" spans="16:16" x14ac:dyDescent="0.3">
      <c r="P573951" s="83"/>
    </row>
    <row r="573952" spans="16:16" x14ac:dyDescent="0.3">
      <c r="P573952" s="83"/>
    </row>
    <row r="573953" spans="16:16" x14ac:dyDescent="0.3">
      <c r="P573953" s="83"/>
    </row>
    <row r="573954" spans="16:16" x14ac:dyDescent="0.3">
      <c r="P573954" s="83"/>
    </row>
    <row r="573955" spans="16:16" x14ac:dyDescent="0.3">
      <c r="P573955" s="83"/>
    </row>
    <row r="573956" spans="16:16" x14ac:dyDescent="0.3">
      <c r="P573956" s="83"/>
    </row>
    <row r="573957" spans="16:16" x14ac:dyDescent="0.3">
      <c r="P573957" s="83"/>
    </row>
    <row r="573958" spans="16:16" x14ac:dyDescent="0.3">
      <c r="P573958" s="83"/>
    </row>
    <row r="573959" spans="16:16" x14ac:dyDescent="0.3">
      <c r="P573959" s="83"/>
    </row>
    <row r="573960" spans="16:16" x14ac:dyDescent="0.3">
      <c r="P573960" s="83"/>
    </row>
    <row r="573961" spans="16:16" x14ac:dyDescent="0.3">
      <c r="P573961" s="83"/>
    </row>
    <row r="573962" spans="16:16" x14ac:dyDescent="0.3">
      <c r="P573962" s="83"/>
    </row>
    <row r="573963" spans="16:16" x14ac:dyDescent="0.3">
      <c r="P573963" s="83"/>
    </row>
    <row r="573964" spans="16:16" x14ac:dyDescent="0.3">
      <c r="P573964" s="83"/>
    </row>
    <row r="573965" spans="16:16" x14ac:dyDescent="0.3">
      <c r="P573965" s="83"/>
    </row>
    <row r="573966" spans="16:16" x14ac:dyDescent="0.3">
      <c r="P573966" s="83"/>
    </row>
    <row r="573967" spans="16:16" x14ac:dyDescent="0.3">
      <c r="P573967" s="83"/>
    </row>
    <row r="573968" spans="16:16" x14ac:dyDescent="0.3">
      <c r="P573968" s="83"/>
    </row>
    <row r="573969" spans="16:16" x14ac:dyDescent="0.3">
      <c r="P573969" s="83"/>
    </row>
    <row r="573970" spans="16:16" x14ac:dyDescent="0.3">
      <c r="P573970" s="83"/>
    </row>
    <row r="573971" spans="16:16" x14ac:dyDescent="0.3">
      <c r="P573971" s="83"/>
    </row>
    <row r="573972" spans="16:16" x14ac:dyDescent="0.3">
      <c r="P573972" s="83"/>
    </row>
    <row r="573973" spans="16:16" x14ac:dyDescent="0.3">
      <c r="P573973" s="83"/>
    </row>
    <row r="573974" spans="16:16" x14ac:dyDescent="0.3">
      <c r="P573974" s="83"/>
    </row>
    <row r="573975" spans="16:16" x14ac:dyDescent="0.3">
      <c r="P573975" s="83"/>
    </row>
    <row r="573976" spans="16:16" x14ac:dyDescent="0.3">
      <c r="P573976" s="83"/>
    </row>
    <row r="573977" spans="16:16" x14ac:dyDescent="0.3">
      <c r="P573977" s="83"/>
    </row>
    <row r="573978" spans="16:16" x14ac:dyDescent="0.3">
      <c r="P573978" s="83"/>
    </row>
    <row r="573979" spans="16:16" x14ac:dyDescent="0.3">
      <c r="P573979" s="83"/>
    </row>
    <row r="573980" spans="16:16" x14ac:dyDescent="0.3">
      <c r="P573980" s="83"/>
    </row>
    <row r="573981" spans="16:16" x14ac:dyDescent="0.3">
      <c r="P573981" s="83"/>
    </row>
    <row r="573982" spans="16:16" x14ac:dyDescent="0.3">
      <c r="P573982" s="83"/>
    </row>
    <row r="573983" spans="16:16" x14ac:dyDescent="0.3">
      <c r="P573983" s="83"/>
    </row>
    <row r="573984" spans="16:16" x14ac:dyDescent="0.3">
      <c r="P573984" s="83"/>
    </row>
    <row r="573985" spans="16:16" x14ac:dyDescent="0.3">
      <c r="P573985" s="83"/>
    </row>
    <row r="573986" spans="16:16" x14ac:dyDescent="0.3">
      <c r="P573986" s="83"/>
    </row>
    <row r="573987" spans="16:16" x14ac:dyDescent="0.3">
      <c r="P573987" s="83"/>
    </row>
    <row r="573988" spans="16:16" x14ac:dyDescent="0.3">
      <c r="P573988" s="83"/>
    </row>
    <row r="573989" spans="16:16" x14ac:dyDescent="0.3">
      <c r="P573989" s="83"/>
    </row>
    <row r="573990" spans="16:16" x14ac:dyDescent="0.3">
      <c r="P573990" s="83"/>
    </row>
    <row r="573991" spans="16:16" x14ac:dyDescent="0.3">
      <c r="P573991" s="83"/>
    </row>
    <row r="573992" spans="16:16" x14ac:dyDescent="0.3">
      <c r="P573992" s="83"/>
    </row>
    <row r="573993" spans="16:16" x14ac:dyDescent="0.3">
      <c r="P573993" s="83"/>
    </row>
    <row r="573994" spans="16:16" x14ac:dyDescent="0.3">
      <c r="P573994" s="83"/>
    </row>
    <row r="573995" spans="16:16" x14ac:dyDescent="0.3">
      <c r="P573995" s="83"/>
    </row>
    <row r="573996" spans="16:16" x14ac:dyDescent="0.3">
      <c r="P573996" s="83"/>
    </row>
    <row r="573997" spans="16:16" x14ac:dyDescent="0.3">
      <c r="P573997" s="83"/>
    </row>
    <row r="573998" spans="16:16" x14ac:dyDescent="0.3">
      <c r="P573998" s="83"/>
    </row>
    <row r="573999" spans="16:16" x14ac:dyDescent="0.3">
      <c r="P573999" s="83"/>
    </row>
    <row r="574000" spans="16:16" x14ac:dyDescent="0.3">
      <c r="P574000" s="83"/>
    </row>
    <row r="574001" spans="16:16" x14ac:dyDescent="0.3">
      <c r="P574001" s="83"/>
    </row>
    <row r="574002" spans="16:16" x14ac:dyDescent="0.3">
      <c r="P574002" s="83"/>
    </row>
    <row r="574003" spans="16:16" x14ac:dyDescent="0.3">
      <c r="P574003" s="83"/>
    </row>
    <row r="574004" spans="16:16" x14ac:dyDescent="0.3">
      <c r="P574004" s="83"/>
    </row>
    <row r="574005" spans="16:16" x14ac:dyDescent="0.3">
      <c r="P574005" s="83"/>
    </row>
    <row r="574006" spans="16:16" x14ac:dyDescent="0.3">
      <c r="P574006" s="83"/>
    </row>
    <row r="574007" spans="16:16" x14ac:dyDescent="0.3">
      <c r="P574007" s="83"/>
    </row>
    <row r="574008" spans="16:16" x14ac:dyDescent="0.3">
      <c r="P574008" s="83"/>
    </row>
    <row r="574009" spans="16:16" x14ac:dyDescent="0.3">
      <c r="P574009" s="83"/>
    </row>
    <row r="574010" spans="16:16" x14ac:dyDescent="0.3">
      <c r="P574010" s="83"/>
    </row>
    <row r="574011" spans="16:16" x14ac:dyDescent="0.3">
      <c r="P574011" s="83"/>
    </row>
    <row r="574012" spans="16:16" x14ac:dyDescent="0.3">
      <c r="P574012" s="83"/>
    </row>
    <row r="574013" spans="16:16" x14ac:dyDescent="0.3">
      <c r="P574013" s="83"/>
    </row>
    <row r="574014" spans="16:16" x14ac:dyDescent="0.3">
      <c r="P574014" s="83"/>
    </row>
    <row r="574015" spans="16:16" x14ac:dyDescent="0.3">
      <c r="P574015" s="83"/>
    </row>
    <row r="574016" spans="16:16" x14ac:dyDescent="0.3">
      <c r="P574016" s="83"/>
    </row>
    <row r="574017" spans="16:16" x14ac:dyDescent="0.3">
      <c r="P574017" s="83"/>
    </row>
    <row r="574018" spans="16:16" x14ac:dyDescent="0.3">
      <c r="P574018" s="83"/>
    </row>
    <row r="574019" spans="16:16" x14ac:dyDescent="0.3">
      <c r="P574019" s="83"/>
    </row>
    <row r="574020" spans="16:16" x14ac:dyDescent="0.3">
      <c r="P574020" s="83"/>
    </row>
    <row r="574021" spans="16:16" x14ac:dyDescent="0.3">
      <c r="P574021" s="83"/>
    </row>
    <row r="574022" spans="16:16" x14ac:dyDescent="0.3">
      <c r="P574022" s="83"/>
    </row>
    <row r="574023" spans="16:16" x14ac:dyDescent="0.3">
      <c r="P574023" s="83"/>
    </row>
    <row r="574024" spans="16:16" x14ac:dyDescent="0.3">
      <c r="P574024" s="83"/>
    </row>
    <row r="574025" spans="16:16" x14ac:dyDescent="0.3">
      <c r="P574025" s="83"/>
    </row>
    <row r="574026" spans="16:16" x14ac:dyDescent="0.3">
      <c r="P574026" s="83"/>
    </row>
    <row r="574027" spans="16:16" x14ac:dyDescent="0.3">
      <c r="P574027" s="83"/>
    </row>
    <row r="574028" spans="16:16" x14ac:dyDescent="0.3">
      <c r="P574028" s="83"/>
    </row>
    <row r="574029" spans="16:16" x14ac:dyDescent="0.3">
      <c r="P574029" s="83"/>
    </row>
    <row r="574030" spans="16:16" x14ac:dyDescent="0.3">
      <c r="P574030" s="83"/>
    </row>
    <row r="574031" spans="16:16" x14ac:dyDescent="0.3">
      <c r="P574031" s="83"/>
    </row>
    <row r="574032" spans="16:16" x14ac:dyDescent="0.3">
      <c r="P574032" s="83"/>
    </row>
    <row r="574033" spans="16:16" x14ac:dyDescent="0.3">
      <c r="P574033" s="83"/>
    </row>
    <row r="574034" spans="16:16" x14ac:dyDescent="0.3">
      <c r="P574034" s="83"/>
    </row>
    <row r="574035" spans="16:16" x14ac:dyDescent="0.3">
      <c r="P574035" s="83"/>
    </row>
    <row r="574036" spans="16:16" x14ac:dyDescent="0.3">
      <c r="P574036" s="83"/>
    </row>
    <row r="574037" spans="16:16" x14ac:dyDescent="0.3">
      <c r="P574037" s="83"/>
    </row>
    <row r="574038" spans="16:16" x14ac:dyDescent="0.3">
      <c r="P574038" s="83"/>
    </row>
    <row r="574039" spans="16:16" x14ac:dyDescent="0.3">
      <c r="P574039" s="83"/>
    </row>
    <row r="574040" spans="16:16" x14ac:dyDescent="0.3">
      <c r="P574040" s="83"/>
    </row>
    <row r="574041" spans="16:16" x14ac:dyDescent="0.3">
      <c r="P574041" s="83"/>
    </row>
    <row r="574042" spans="16:16" x14ac:dyDescent="0.3">
      <c r="P574042" s="83"/>
    </row>
    <row r="574043" spans="16:16" x14ac:dyDescent="0.3">
      <c r="P574043" s="83"/>
    </row>
    <row r="574044" spans="16:16" x14ac:dyDescent="0.3">
      <c r="P574044" s="83"/>
    </row>
    <row r="574045" spans="16:16" x14ac:dyDescent="0.3">
      <c r="P574045" s="83"/>
    </row>
    <row r="574046" spans="16:16" x14ac:dyDescent="0.3">
      <c r="P574046" s="83"/>
    </row>
    <row r="574047" spans="16:16" x14ac:dyDescent="0.3">
      <c r="P574047" s="83"/>
    </row>
    <row r="574048" spans="16:16" x14ac:dyDescent="0.3">
      <c r="P574048" s="83"/>
    </row>
    <row r="574049" spans="16:16" x14ac:dyDescent="0.3">
      <c r="P574049" s="83"/>
    </row>
    <row r="574050" spans="16:16" x14ac:dyDescent="0.3">
      <c r="P574050" s="83"/>
    </row>
    <row r="574051" spans="16:16" x14ac:dyDescent="0.3">
      <c r="P574051" s="83"/>
    </row>
    <row r="574052" spans="16:16" x14ac:dyDescent="0.3">
      <c r="P574052" s="83"/>
    </row>
    <row r="574053" spans="16:16" x14ac:dyDescent="0.3">
      <c r="P574053" s="83"/>
    </row>
    <row r="574054" spans="16:16" x14ac:dyDescent="0.3">
      <c r="P574054" s="83"/>
    </row>
    <row r="574055" spans="16:16" x14ac:dyDescent="0.3">
      <c r="P574055" s="83"/>
    </row>
    <row r="574056" spans="16:16" x14ac:dyDescent="0.3">
      <c r="P574056" s="83"/>
    </row>
    <row r="574057" spans="16:16" x14ac:dyDescent="0.3">
      <c r="P574057" s="83"/>
    </row>
    <row r="574058" spans="16:16" x14ac:dyDescent="0.3">
      <c r="P574058" s="83"/>
    </row>
    <row r="574059" spans="16:16" x14ac:dyDescent="0.3">
      <c r="P574059" s="83"/>
    </row>
    <row r="574060" spans="16:16" x14ac:dyDescent="0.3">
      <c r="P574060" s="83"/>
    </row>
    <row r="574061" spans="16:16" x14ac:dyDescent="0.3">
      <c r="P574061" s="83"/>
    </row>
    <row r="574062" spans="16:16" x14ac:dyDescent="0.3">
      <c r="P574062" s="83"/>
    </row>
    <row r="574063" spans="16:16" x14ac:dyDescent="0.3">
      <c r="P574063" s="83"/>
    </row>
    <row r="574064" spans="16:16" x14ac:dyDescent="0.3">
      <c r="P574064" s="83"/>
    </row>
    <row r="574065" spans="16:16" x14ac:dyDescent="0.3">
      <c r="P574065" s="83"/>
    </row>
    <row r="574066" spans="16:16" x14ac:dyDescent="0.3">
      <c r="P574066" s="83"/>
    </row>
    <row r="574067" spans="16:16" x14ac:dyDescent="0.3">
      <c r="P574067" s="83"/>
    </row>
    <row r="574068" spans="16:16" x14ac:dyDescent="0.3">
      <c r="P574068" s="83"/>
    </row>
    <row r="574069" spans="16:16" x14ac:dyDescent="0.3">
      <c r="P574069" s="83"/>
    </row>
    <row r="574070" spans="16:16" x14ac:dyDescent="0.3">
      <c r="P574070" s="83"/>
    </row>
    <row r="574071" spans="16:16" x14ac:dyDescent="0.3">
      <c r="P574071" s="83"/>
    </row>
    <row r="574072" spans="16:16" x14ac:dyDescent="0.3">
      <c r="P574072" s="83"/>
    </row>
    <row r="574073" spans="16:16" x14ac:dyDescent="0.3">
      <c r="P574073" s="83"/>
    </row>
    <row r="574074" spans="16:16" x14ac:dyDescent="0.3">
      <c r="P574074" s="83"/>
    </row>
    <row r="574075" spans="16:16" x14ac:dyDescent="0.3">
      <c r="P574075" s="83"/>
    </row>
    <row r="574076" spans="16:16" x14ac:dyDescent="0.3">
      <c r="P574076" s="83"/>
    </row>
    <row r="574077" spans="16:16" x14ac:dyDescent="0.3">
      <c r="P574077" s="83"/>
    </row>
    <row r="574078" spans="16:16" x14ac:dyDescent="0.3">
      <c r="P574078" s="83"/>
    </row>
    <row r="574079" spans="16:16" x14ac:dyDescent="0.3">
      <c r="P574079" s="83"/>
    </row>
    <row r="574080" spans="16:16" x14ac:dyDescent="0.3">
      <c r="P574080" s="83"/>
    </row>
    <row r="574081" spans="16:16" x14ac:dyDescent="0.3">
      <c r="P574081" s="83"/>
    </row>
    <row r="574082" spans="16:16" x14ac:dyDescent="0.3">
      <c r="P574082" s="83"/>
    </row>
    <row r="574083" spans="16:16" x14ac:dyDescent="0.3">
      <c r="P574083" s="83"/>
    </row>
    <row r="574084" spans="16:16" x14ac:dyDescent="0.3">
      <c r="P574084" s="83"/>
    </row>
    <row r="574085" spans="16:16" x14ac:dyDescent="0.3">
      <c r="P574085" s="83"/>
    </row>
    <row r="574086" spans="16:16" x14ac:dyDescent="0.3">
      <c r="P574086" s="83"/>
    </row>
    <row r="574087" spans="16:16" x14ac:dyDescent="0.3">
      <c r="P574087" s="83"/>
    </row>
    <row r="574088" spans="16:16" x14ac:dyDescent="0.3">
      <c r="P574088" s="83"/>
    </row>
    <row r="574089" spans="16:16" x14ac:dyDescent="0.3">
      <c r="P574089" s="83"/>
    </row>
    <row r="574090" spans="16:16" x14ac:dyDescent="0.3">
      <c r="P574090" s="83"/>
    </row>
    <row r="574091" spans="16:16" x14ac:dyDescent="0.3">
      <c r="P574091" s="83"/>
    </row>
    <row r="574092" spans="16:16" x14ac:dyDescent="0.3">
      <c r="P574092" s="83"/>
    </row>
    <row r="574093" spans="16:16" x14ac:dyDescent="0.3">
      <c r="P574093" s="83"/>
    </row>
    <row r="574094" spans="16:16" x14ac:dyDescent="0.3">
      <c r="P574094" s="83"/>
    </row>
    <row r="574095" spans="16:16" x14ac:dyDescent="0.3">
      <c r="P574095" s="83"/>
    </row>
    <row r="574096" spans="16:16" x14ac:dyDescent="0.3">
      <c r="P574096" s="83"/>
    </row>
    <row r="574097" spans="16:16" x14ac:dyDescent="0.3">
      <c r="P574097" s="83"/>
    </row>
    <row r="574098" spans="16:16" x14ac:dyDescent="0.3">
      <c r="P574098" s="83"/>
    </row>
    <row r="574099" spans="16:16" x14ac:dyDescent="0.3">
      <c r="P574099" s="83"/>
    </row>
    <row r="574100" spans="16:16" x14ac:dyDescent="0.3">
      <c r="P574100" s="83"/>
    </row>
    <row r="574101" spans="16:16" x14ac:dyDescent="0.3">
      <c r="P574101" s="83"/>
    </row>
    <row r="574102" spans="16:16" x14ac:dyDescent="0.3">
      <c r="P574102" s="83"/>
    </row>
    <row r="574103" spans="16:16" x14ac:dyDescent="0.3">
      <c r="P574103" s="83"/>
    </row>
    <row r="574104" spans="16:16" x14ac:dyDescent="0.3">
      <c r="P574104" s="83"/>
    </row>
    <row r="574105" spans="16:16" x14ac:dyDescent="0.3">
      <c r="P574105" s="83"/>
    </row>
    <row r="574106" spans="16:16" x14ac:dyDescent="0.3">
      <c r="P574106" s="83"/>
    </row>
    <row r="574107" spans="16:16" x14ac:dyDescent="0.3">
      <c r="P574107" s="83"/>
    </row>
    <row r="574108" spans="16:16" x14ac:dyDescent="0.3">
      <c r="P574108" s="83"/>
    </row>
    <row r="574109" spans="16:16" x14ac:dyDescent="0.3">
      <c r="P574109" s="83"/>
    </row>
    <row r="574110" spans="16:16" x14ac:dyDescent="0.3">
      <c r="P574110" s="83"/>
    </row>
    <row r="574111" spans="16:16" x14ac:dyDescent="0.3">
      <c r="P574111" s="83"/>
    </row>
    <row r="574112" spans="16:16" x14ac:dyDescent="0.3">
      <c r="P574112" s="83"/>
    </row>
    <row r="574113" spans="16:16" x14ac:dyDescent="0.3">
      <c r="P574113" s="83"/>
    </row>
    <row r="574114" spans="16:16" x14ac:dyDescent="0.3">
      <c r="P574114" s="83"/>
    </row>
    <row r="574115" spans="16:16" x14ac:dyDescent="0.3">
      <c r="P574115" s="83"/>
    </row>
    <row r="574116" spans="16:16" x14ac:dyDescent="0.3">
      <c r="P574116" s="83"/>
    </row>
    <row r="574117" spans="16:16" x14ac:dyDescent="0.3">
      <c r="P574117" s="83"/>
    </row>
    <row r="574118" spans="16:16" x14ac:dyDescent="0.3">
      <c r="P574118" s="83"/>
    </row>
    <row r="574119" spans="16:16" x14ac:dyDescent="0.3">
      <c r="P574119" s="83"/>
    </row>
    <row r="574120" spans="16:16" x14ac:dyDescent="0.3">
      <c r="P574120" s="83"/>
    </row>
    <row r="574121" spans="16:16" x14ac:dyDescent="0.3">
      <c r="P574121" s="83"/>
    </row>
    <row r="574122" spans="16:16" x14ac:dyDescent="0.3">
      <c r="P574122" s="83"/>
    </row>
    <row r="574123" spans="16:16" x14ac:dyDescent="0.3">
      <c r="P574123" s="83"/>
    </row>
    <row r="574124" spans="16:16" x14ac:dyDescent="0.3">
      <c r="P574124" s="83"/>
    </row>
    <row r="574125" spans="16:16" x14ac:dyDescent="0.3">
      <c r="P574125" s="83"/>
    </row>
    <row r="574126" spans="16:16" x14ac:dyDescent="0.3">
      <c r="P574126" s="83"/>
    </row>
    <row r="574127" spans="16:16" x14ac:dyDescent="0.3">
      <c r="P574127" s="83"/>
    </row>
    <row r="574128" spans="16:16" x14ac:dyDescent="0.3">
      <c r="P574128" s="83"/>
    </row>
    <row r="574129" spans="16:16" x14ac:dyDescent="0.3">
      <c r="P574129" s="83"/>
    </row>
    <row r="574130" spans="16:16" x14ac:dyDescent="0.3">
      <c r="P574130" s="83"/>
    </row>
    <row r="574131" spans="16:16" x14ac:dyDescent="0.3">
      <c r="P574131" s="83"/>
    </row>
    <row r="574132" spans="16:16" x14ac:dyDescent="0.3">
      <c r="P574132" s="83"/>
    </row>
    <row r="574133" spans="16:16" x14ac:dyDescent="0.3">
      <c r="P574133" s="83"/>
    </row>
    <row r="574134" spans="16:16" x14ac:dyDescent="0.3">
      <c r="P574134" s="83"/>
    </row>
    <row r="574135" spans="16:16" x14ac:dyDescent="0.3">
      <c r="P574135" s="83"/>
    </row>
    <row r="574136" spans="16:16" x14ac:dyDescent="0.3">
      <c r="P574136" s="83"/>
    </row>
    <row r="574137" spans="16:16" x14ac:dyDescent="0.3">
      <c r="P574137" s="83"/>
    </row>
    <row r="574138" spans="16:16" x14ac:dyDescent="0.3">
      <c r="P574138" s="83"/>
    </row>
    <row r="574139" spans="16:16" x14ac:dyDescent="0.3">
      <c r="P574139" s="83"/>
    </row>
    <row r="574140" spans="16:16" x14ac:dyDescent="0.3">
      <c r="P574140" s="83"/>
    </row>
    <row r="574141" spans="16:16" x14ac:dyDescent="0.3">
      <c r="P574141" s="83"/>
    </row>
    <row r="574142" spans="16:16" x14ac:dyDescent="0.3">
      <c r="P574142" s="83"/>
    </row>
    <row r="574143" spans="16:16" x14ac:dyDescent="0.3">
      <c r="P574143" s="83"/>
    </row>
    <row r="574144" spans="16:16" x14ac:dyDescent="0.3">
      <c r="P574144" s="83"/>
    </row>
    <row r="574145" spans="16:16" x14ac:dyDescent="0.3">
      <c r="P574145" s="83"/>
    </row>
    <row r="574146" spans="16:16" x14ac:dyDescent="0.3">
      <c r="P574146" s="83"/>
    </row>
    <row r="574147" spans="16:16" x14ac:dyDescent="0.3">
      <c r="P574147" s="83"/>
    </row>
    <row r="574148" spans="16:16" x14ac:dyDescent="0.3">
      <c r="P574148" s="83"/>
    </row>
    <row r="574149" spans="16:16" x14ac:dyDescent="0.3">
      <c r="P574149" s="83"/>
    </row>
    <row r="574150" spans="16:16" x14ac:dyDescent="0.3">
      <c r="P574150" s="83"/>
    </row>
    <row r="574151" spans="16:16" x14ac:dyDescent="0.3">
      <c r="P574151" s="83"/>
    </row>
    <row r="574152" spans="16:16" x14ac:dyDescent="0.3">
      <c r="P574152" s="83"/>
    </row>
    <row r="574153" spans="16:16" x14ac:dyDescent="0.3">
      <c r="P574153" s="83"/>
    </row>
    <row r="574154" spans="16:16" x14ac:dyDescent="0.3">
      <c r="P574154" s="83"/>
    </row>
    <row r="574155" spans="16:16" x14ac:dyDescent="0.3">
      <c r="P574155" s="83"/>
    </row>
    <row r="574156" spans="16:16" x14ac:dyDescent="0.3">
      <c r="P574156" s="83"/>
    </row>
    <row r="574157" spans="16:16" x14ac:dyDescent="0.3">
      <c r="P574157" s="83"/>
    </row>
    <row r="574158" spans="16:16" x14ac:dyDescent="0.3">
      <c r="P574158" s="83"/>
    </row>
    <row r="574159" spans="16:16" x14ac:dyDescent="0.3">
      <c r="P574159" s="83"/>
    </row>
    <row r="574160" spans="16:16" x14ac:dyDescent="0.3">
      <c r="P574160" s="83"/>
    </row>
    <row r="574161" spans="16:16" x14ac:dyDescent="0.3">
      <c r="P574161" s="83"/>
    </row>
    <row r="574162" spans="16:16" x14ac:dyDescent="0.3">
      <c r="P574162" s="83"/>
    </row>
    <row r="574163" spans="16:16" x14ac:dyDescent="0.3">
      <c r="P574163" s="83"/>
    </row>
    <row r="574164" spans="16:16" x14ac:dyDescent="0.3">
      <c r="P574164" s="83"/>
    </row>
    <row r="574165" spans="16:16" x14ac:dyDescent="0.3">
      <c r="P574165" s="83"/>
    </row>
    <row r="574166" spans="16:16" x14ac:dyDescent="0.3">
      <c r="P574166" s="83"/>
    </row>
    <row r="574167" spans="16:16" x14ac:dyDescent="0.3">
      <c r="P574167" s="83"/>
    </row>
    <row r="574168" spans="16:16" x14ac:dyDescent="0.3">
      <c r="P574168" s="83"/>
    </row>
    <row r="574169" spans="16:16" x14ac:dyDescent="0.3">
      <c r="P574169" s="83"/>
    </row>
    <row r="574170" spans="16:16" x14ac:dyDescent="0.3">
      <c r="P574170" s="83"/>
    </row>
    <row r="574171" spans="16:16" x14ac:dyDescent="0.3">
      <c r="P574171" s="83"/>
    </row>
    <row r="574172" spans="16:16" x14ac:dyDescent="0.3">
      <c r="P574172" s="83"/>
    </row>
    <row r="574173" spans="16:16" x14ac:dyDescent="0.3">
      <c r="P574173" s="83"/>
    </row>
    <row r="574174" spans="16:16" x14ac:dyDescent="0.3">
      <c r="P574174" s="83"/>
    </row>
    <row r="574175" spans="16:16" x14ac:dyDescent="0.3">
      <c r="P574175" s="83"/>
    </row>
    <row r="574176" spans="16:16" x14ac:dyDescent="0.3">
      <c r="P574176" s="83"/>
    </row>
    <row r="574177" spans="16:16" x14ac:dyDescent="0.3">
      <c r="P574177" s="83"/>
    </row>
    <row r="574178" spans="16:16" x14ac:dyDescent="0.3">
      <c r="P574178" s="83"/>
    </row>
    <row r="574179" spans="16:16" x14ac:dyDescent="0.3">
      <c r="P574179" s="83"/>
    </row>
    <row r="574180" spans="16:16" x14ac:dyDescent="0.3">
      <c r="P574180" s="83"/>
    </row>
    <row r="574181" spans="16:16" x14ac:dyDescent="0.3">
      <c r="P574181" s="83"/>
    </row>
    <row r="574182" spans="16:16" x14ac:dyDescent="0.3">
      <c r="P574182" s="83"/>
    </row>
    <row r="574183" spans="16:16" x14ac:dyDescent="0.3">
      <c r="P574183" s="83"/>
    </row>
    <row r="574184" spans="16:16" x14ac:dyDescent="0.3">
      <c r="P574184" s="83"/>
    </row>
    <row r="574185" spans="16:16" x14ac:dyDescent="0.3">
      <c r="P574185" s="83"/>
    </row>
    <row r="574186" spans="16:16" x14ac:dyDescent="0.3">
      <c r="P574186" s="83"/>
    </row>
    <row r="574187" spans="16:16" x14ac:dyDescent="0.3">
      <c r="P574187" s="83"/>
    </row>
    <row r="574188" spans="16:16" x14ac:dyDescent="0.3">
      <c r="P574188" s="83"/>
    </row>
    <row r="574189" spans="16:16" x14ac:dyDescent="0.3">
      <c r="P574189" s="83"/>
    </row>
    <row r="574190" spans="16:16" x14ac:dyDescent="0.3">
      <c r="P574190" s="83"/>
    </row>
    <row r="574191" spans="16:16" x14ac:dyDescent="0.3">
      <c r="P574191" s="83"/>
    </row>
    <row r="574192" spans="16:16" x14ac:dyDescent="0.3">
      <c r="P574192" s="83"/>
    </row>
    <row r="574193" spans="16:16" x14ac:dyDescent="0.3">
      <c r="P574193" s="83"/>
    </row>
    <row r="574194" spans="16:16" x14ac:dyDescent="0.3">
      <c r="P574194" s="83"/>
    </row>
    <row r="574195" spans="16:16" x14ac:dyDescent="0.3">
      <c r="P574195" s="83"/>
    </row>
    <row r="574196" spans="16:16" x14ac:dyDescent="0.3">
      <c r="P574196" s="83"/>
    </row>
    <row r="574197" spans="16:16" x14ac:dyDescent="0.3">
      <c r="P574197" s="83"/>
    </row>
    <row r="574198" spans="16:16" x14ac:dyDescent="0.3">
      <c r="P574198" s="83"/>
    </row>
    <row r="574199" spans="16:16" x14ac:dyDescent="0.3">
      <c r="P574199" s="83"/>
    </row>
    <row r="574200" spans="16:16" x14ac:dyDescent="0.3">
      <c r="P574200" s="83"/>
    </row>
    <row r="574201" spans="16:16" x14ac:dyDescent="0.3">
      <c r="P574201" s="83"/>
    </row>
    <row r="574202" spans="16:16" x14ac:dyDescent="0.3">
      <c r="P574202" s="83"/>
    </row>
    <row r="574203" spans="16:16" x14ac:dyDescent="0.3">
      <c r="P574203" s="83"/>
    </row>
    <row r="574204" spans="16:16" x14ac:dyDescent="0.3">
      <c r="P574204" s="83"/>
    </row>
    <row r="574205" spans="16:16" x14ac:dyDescent="0.3">
      <c r="P574205" s="83"/>
    </row>
    <row r="574206" spans="16:16" x14ac:dyDescent="0.3">
      <c r="P574206" s="83"/>
    </row>
    <row r="574207" spans="16:16" x14ac:dyDescent="0.3">
      <c r="P574207" s="83"/>
    </row>
    <row r="574208" spans="16:16" x14ac:dyDescent="0.3">
      <c r="P574208" s="83"/>
    </row>
    <row r="574209" spans="16:16" x14ac:dyDescent="0.3">
      <c r="P574209" s="83"/>
    </row>
    <row r="574210" spans="16:16" x14ac:dyDescent="0.3">
      <c r="P574210" s="83"/>
    </row>
    <row r="574211" spans="16:16" x14ac:dyDescent="0.3">
      <c r="P574211" s="83"/>
    </row>
    <row r="574212" spans="16:16" x14ac:dyDescent="0.3">
      <c r="P574212" s="83"/>
    </row>
    <row r="574213" spans="16:16" x14ac:dyDescent="0.3">
      <c r="P574213" s="83"/>
    </row>
    <row r="574214" spans="16:16" x14ac:dyDescent="0.3">
      <c r="P574214" s="83"/>
    </row>
    <row r="574215" spans="16:16" x14ac:dyDescent="0.3">
      <c r="P574215" s="83"/>
    </row>
    <row r="574216" spans="16:16" x14ac:dyDescent="0.3">
      <c r="P574216" s="83"/>
    </row>
    <row r="574217" spans="16:16" x14ac:dyDescent="0.3">
      <c r="P574217" s="83"/>
    </row>
    <row r="574218" spans="16:16" x14ac:dyDescent="0.3">
      <c r="P574218" s="83"/>
    </row>
    <row r="574219" spans="16:16" x14ac:dyDescent="0.3">
      <c r="P574219" s="83"/>
    </row>
    <row r="574220" spans="16:16" x14ac:dyDescent="0.3">
      <c r="P574220" s="83"/>
    </row>
    <row r="574221" spans="16:16" x14ac:dyDescent="0.3">
      <c r="P574221" s="83"/>
    </row>
    <row r="574222" spans="16:16" x14ac:dyDescent="0.3">
      <c r="P574222" s="83"/>
    </row>
    <row r="574223" spans="16:16" x14ac:dyDescent="0.3">
      <c r="P574223" s="83"/>
    </row>
    <row r="574224" spans="16:16" x14ac:dyDescent="0.3">
      <c r="P574224" s="83"/>
    </row>
    <row r="574225" spans="16:16" x14ac:dyDescent="0.3">
      <c r="P574225" s="83"/>
    </row>
    <row r="574226" spans="16:16" x14ac:dyDescent="0.3">
      <c r="P574226" s="83"/>
    </row>
    <row r="574227" spans="16:16" x14ac:dyDescent="0.3">
      <c r="P574227" s="83"/>
    </row>
    <row r="574228" spans="16:16" x14ac:dyDescent="0.3">
      <c r="P574228" s="83"/>
    </row>
    <row r="574229" spans="16:16" x14ac:dyDescent="0.3">
      <c r="P574229" s="83"/>
    </row>
    <row r="574230" spans="16:16" x14ac:dyDescent="0.3">
      <c r="P574230" s="83"/>
    </row>
    <row r="574231" spans="16:16" x14ac:dyDescent="0.3">
      <c r="P574231" s="83"/>
    </row>
    <row r="574232" spans="16:16" x14ac:dyDescent="0.3">
      <c r="P574232" s="83"/>
    </row>
    <row r="574233" spans="16:16" x14ac:dyDescent="0.3">
      <c r="P574233" s="83"/>
    </row>
    <row r="574234" spans="16:16" x14ac:dyDescent="0.3">
      <c r="P574234" s="83"/>
    </row>
    <row r="574235" spans="16:16" x14ac:dyDescent="0.3">
      <c r="P574235" s="83"/>
    </row>
    <row r="574236" spans="16:16" x14ac:dyDescent="0.3">
      <c r="P574236" s="83"/>
    </row>
    <row r="574237" spans="16:16" x14ac:dyDescent="0.3">
      <c r="P574237" s="83"/>
    </row>
    <row r="574238" spans="16:16" x14ac:dyDescent="0.3">
      <c r="P574238" s="83"/>
    </row>
    <row r="574239" spans="16:16" x14ac:dyDescent="0.3">
      <c r="P574239" s="83"/>
    </row>
    <row r="574240" spans="16:16" x14ac:dyDescent="0.3">
      <c r="P574240" s="83"/>
    </row>
    <row r="574241" spans="16:16" x14ac:dyDescent="0.3">
      <c r="P574241" s="83"/>
    </row>
    <row r="574242" spans="16:16" x14ac:dyDescent="0.3">
      <c r="P574242" s="83"/>
    </row>
    <row r="574243" spans="16:16" x14ac:dyDescent="0.3">
      <c r="P574243" s="83"/>
    </row>
    <row r="574244" spans="16:16" x14ac:dyDescent="0.3">
      <c r="P574244" s="83"/>
    </row>
    <row r="574245" spans="16:16" x14ac:dyDescent="0.3">
      <c r="P574245" s="83"/>
    </row>
    <row r="574246" spans="16:16" x14ac:dyDescent="0.3">
      <c r="P574246" s="83"/>
    </row>
    <row r="574247" spans="16:16" x14ac:dyDescent="0.3">
      <c r="P574247" s="83"/>
    </row>
    <row r="574248" spans="16:16" x14ac:dyDescent="0.3">
      <c r="P574248" s="83"/>
    </row>
    <row r="574249" spans="16:16" x14ac:dyDescent="0.3">
      <c r="P574249" s="83"/>
    </row>
    <row r="574250" spans="16:16" x14ac:dyDescent="0.3">
      <c r="P574250" s="83"/>
    </row>
    <row r="574251" spans="16:16" x14ac:dyDescent="0.3">
      <c r="P574251" s="83"/>
    </row>
    <row r="574252" spans="16:16" x14ac:dyDescent="0.3">
      <c r="P574252" s="83"/>
    </row>
    <row r="574253" spans="16:16" x14ac:dyDescent="0.3">
      <c r="P574253" s="83"/>
    </row>
    <row r="574254" spans="16:16" x14ac:dyDescent="0.3">
      <c r="P574254" s="83"/>
    </row>
    <row r="574255" spans="16:16" x14ac:dyDescent="0.3">
      <c r="P574255" s="83"/>
    </row>
    <row r="574256" spans="16:16" x14ac:dyDescent="0.3">
      <c r="P574256" s="83"/>
    </row>
    <row r="574257" spans="16:16" x14ac:dyDescent="0.3">
      <c r="P574257" s="83"/>
    </row>
    <row r="574258" spans="16:16" x14ac:dyDescent="0.3">
      <c r="P574258" s="83"/>
    </row>
    <row r="574259" spans="16:16" x14ac:dyDescent="0.3">
      <c r="P574259" s="83"/>
    </row>
    <row r="574260" spans="16:16" x14ac:dyDescent="0.3">
      <c r="P574260" s="83"/>
    </row>
    <row r="574261" spans="16:16" x14ac:dyDescent="0.3">
      <c r="P574261" s="83"/>
    </row>
    <row r="574262" spans="16:16" x14ac:dyDescent="0.3">
      <c r="P574262" s="83"/>
    </row>
    <row r="574263" spans="16:16" x14ac:dyDescent="0.3">
      <c r="P574263" s="83"/>
    </row>
    <row r="574264" spans="16:16" x14ac:dyDescent="0.3">
      <c r="P574264" s="83"/>
    </row>
    <row r="574265" spans="16:16" x14ac:dyDescent="0.3">
      <c r="P574265" s="83"/>
    </row>
    <row r="574266" spans="16:16" x14ac:dyDescent="0.3">
      <c r="P574266" s="83"/>
    </row>
    <row r="574267" spans="16:16" x14ac:dyDescent="0.3">
      <c r="P574267" s="83"/>
    </row>
    <row r="574268" spans="16:16" x14ac:dyDescent="0.3">
      <c r="P574268" s="83"/>
    </row>
    <row r="574269" spans="16:16" x14ac:dyDescent="0.3">
      <c r="P574269" s="83"/>
    </row>
    <row r="574270" spans="16:16" x14ac:dyDescent="0.3">
      <c r="P574270" s="83"/>
    </row>
    <row r="574271" spans="16:16" x14ac:dyDescent="0.3">
      <c r="P574271" s="83"/>
    </row>
    <row r="574272" spans="16:16" x14ac:dyDescent="0.3">
      <c r="P574272" s="83"/>
    </row>
    <row r="574273" spans="16:16" x14ac:dyDescent="0.3">
      <c r="P574273" s="83"/>
    </row>
    <row r="574274" spans="16:16" x14ac:dyDescent="0.3">
      <c r="P574274" s="83"/>
    </row>
    <row r="574275" spans="16:16" x14ac:dyDescent="0.3">
      <c r="P574275" s="83"/>
    </row>
    <row r="574276" spans="16:16" x14ac:dyDescent="0.3">
      <c r="P574276" s="83"/>
    </row>
    <row r="574277" spans="16:16" x14ac:dyDescent="0.3">
      <c r="P574277" s="83"/>
    </row>
    <row r="574278" spans="16:16" x14ac:dyDescent="0.3">
      <c r="P574278" s="83"/>
    </row>
    <row r="574279" spans="16:16" x14ac:dyDescent="0.3">
      <c r="P574279" s="83"/>
    </row>
    <row r="574280" spans="16:16" x14ac:dyDescent="0.3">
      <c r="P574280" s="83"/>
    </row>
    <row r="574281" spans="16:16" x14ac:dyDescent="0.3">
      <c r="P574281" s="83"/>
    </row>
    <row r="574282" spans="16:16" x14ac:dyDescent="0.3">
      <c r="P574282" s="83"/>
    </row>
    <row r="574283" spans="16:16" x14ac:dyDescent="0.3">
      <c r="P574283" s="83"/>
    </row>
    <row r="574284" spans="16:16" x14ac:dyDescent="0.3">
      <c r="P574284" s="83"/>
    </row>
    <row r="574285" spans="16:16" x14ac:dyDescent="0.3">
      <c r="P574285" s="83"/>
    </row>
    <row r="574286" spans="16:16" x14ac:dyDescent="0.3">
      <c r="P574286" s="83"/>
    </row>
    <row r="574287" spans="16:16" x14ac:dyDescent="0.3">
      <c r="P574287" s="83"/>
    </row>
    <row r="574288" spans="16:16" x14ac:dyDescent="0.3">
      <c r="P574288" s="83"/>
    </row>
    <row r="574289" spans="16:16" x14ac:dyDescent="0.3">
      <c r="P574289" s="83"/>
    </row>
    <row r="574290" spans="16:16" x14ac:dyDescent="0.3">
      <c r="P574290" s="83"/>
    </row>
    <row r="574291" spans="16:16" x14ac:dyDescent="0.3">
      <c r="P574291" s="83"/>
    </row>
    <row r="574292" spans="16:16" x14ac:dyDescent="0.3">
      <c r="P574292" s="83"/>
    </row>
    <row r="574293" spans="16:16" x14ac:dyDescent="0.3">
      <c r="P574293" s="83"/>
    </row>
    <row r="574294" spans="16:16" x14ac:dyDescent="0.3">
      <c r="P574294" s="83"/>
    </row>
    <row r="574295" spans="16:16" x14ac:dyDescent="0.3">
      <c r="P574295" s="83"/>
    </row>
    <row r="574296" spans="16:16" x14ac:dyDescent="0.3">
      <c r="P574296" s="83"/>
    </row>
    <row r="574297" spans="16:16" x14ac:dyDescent="0.3">
      <c r="P574297" s="83"/>
    </row>
    <row r="574298" spans="16:16" x14ac:dyDescent="0.3">
      <c r="P574298" s="83"/>
    </row>
    <row r="574299" spans="16:16" x14ac:dyDescent="0.3">
      <c r="P574299" s="83"/>
    </row>
    <row r="574300" spans="16:16" x14ac:dyDescent="0.3">
      <c r="P574300" s="83"/>
    </row>
    <row r="574301" spans="16:16" x14ac:dyDescent="0.3">
      <c r="P574301" s="83"/>
    </row>
    <row r="574302" spans="16:16" x14ac:dyDescent="0.3">
      <c r="P574302" s="83"/>
    </row>
    <row r="574303" spans="16:16" x14ac:dyDescent="0.3">
      <c r="P574303" s="83"/>
    </row>
    <row r="574304" spans="16:16" x14ac:dyDescent="0.3">
      <c r="P574304" s="83"/>
    </row>
    <row r="574305" spans="16:16" x14ac:dyDescent="0.3">
      <c r="P574305" s="83"/>
    </row>
    <row r="574306" spans="16:16" x14ac:dyDescent="0.3">
      <c r="P574306" s="83"/>
    </row>
    <row r="574307" spans="16:16" x14ac:dyDescent="0.3">
      <c r="P574307" s="83"/>
    </row>
    <row r="574308" spans="16:16" x14ac:dyDescent="0.3">
      <c r="P574308" s="83"/>
    </row>
    <row r="574309" spans="16:16" x14ac:dyDescent="0.3">
      <c r="P574309" s="83"/>
    </row>
    <row r="574310" spans="16:16" x14ac:dyDescent="0.3">
      <c r="P574310" s="83"/>
    </row>
    <row r="574311" spans="16:16" x14ac:dyDescent="0.3">
      <c r="P574311" s="83"/>
    </row>
    <row r="574312" spans="16:16" x14ac:dyDescent="0.3">
      <c r="P574312" s="83"/>
    </row>
    <row r="574313" spans="16:16" x14ac:dyDescent="0.3">
      <c r="P574313" s="83"/>
    </row>
    <row r="574314" spans="16:16" x14ac:dyDescent="0.3">
      <c r="P574314" s="83"/>
    </row>
    <row r="574315" spans="16:16" x14ac:dyDescent="0.3">
      <c r="P574315" s="83"/>
    </row>
    <row r="574316" spans="16:16" x14ac:dyDescent="0.3">
      <c r="P574316" s="83"/>
    </row>
    <row r="574317" spans="16:16" x14ac:dyDescent="0.3">
      <c r="P574317" s="83"/>
    </row>
    <row r="574318" spans="16:16" x14ac:dyDescent="0.3">
      <c r="P574318" s="83"/>
    </row>
    <row r="574319" spans="16:16" x14ac:dyDescent="0.3">
      <c r="P574319" s="83"/>
    </row>
    <row r="574320" spans="16:16" x14ac:dyDescent="0.3">
      <c r="P574320" s="83"/>
    </row>
    <row r="574321" spans="16:16" x14ac:dyDescent="0.3">
      <c r="P574321" s="83"/>
    </row>
    <row r="574322" spans="16:16" x14ac:dyDescent="0.3">
      <c r="P574322" s="83"/>
    </row>
    <row r="574323" spans="16:16" x14ac:dyDescent="0.3">
      <c r="P574323" s="83"/>
    </row>
    <row r="574324" spans="16:16" x14ac:dyDescent="0.3">
      <c r="P574324" s="83"/>
    </row>
    <row r="574325" spans="16:16" x14ac:dyDescent="0.3">
      <c r="P574325" s="83"/>
    </row>
    <row r="574326" spans="16:16" x14ac:dyDescent="0.3">
      <c r="P574326" s="83"/>
    </row>
    <row r="574327" spans="16:16" x14ac:dyDescent="0.3">
      <c r="P574327" s="83"/>
    </row>
    <row r="574328" spans="16:16" x14ac:dyDescent="0.3">
      <c r="P574328" s="83"/>
    </row>
    <row r="574329" spans="16:16" x14ac:dyDescent="0.3">
      <c r="P574329" s="83"/>
    </row>
    <row r="574330" spans="16:16" x14ac:dyDescent="0.3">
      <c r="P574330" s="83"/>
    </row>
    <row r="574331" spans="16:16" x14ac:dyDescent="0.3">
      <c r="P574331" s="83"/>
    </row>
    <row r="574332" spans="16:16" x14ac:dyDescent="0.3">
      <c r="P574332" s="83"/>
    </row>
    <row r="574333" spans="16:16" x14ac:dyDescent="0.3">
      <c r="P574333" s="83"/>
    </row>
    <row r="574334" spans="16:16" x14ac:dyDescent="0.3">
      <c r="P574334" s="83"/>
    </row>
    <row r="574335" spans="16:16" x14ac:dyDescent="0.3">
      <c r="P574335" s="83"/>
    </row>
    <row r="574336" spans="16:16" x14ac:dyDescent="0.3">
      <c r="P574336" s="83"/>
    </row>
    <row r="574337" spans="16:16" x14ac:dyDescent="0.3">
      <c r="P574337" s="83"/>
    </row>
    <row r="574338" spans="16:16" x14ac:dyDescent="0.3">
      <c r="P574338" s="83"/>
    </row>
    <row r="574339" spans="16:16" x14ac:dyDescent="0.3">
      <c r="P574339" s="83"/>
    </row>
    <row r="574340" spans="16:16" x14ac:dyDescent="0.3">
      <c r="P574340" s="83"/>
    </row>
    <row r="574341" spans="16:16" x14ac:dyDescent="0.3">
      <c r="P574341" s="83"/>
    </row>
    <row r="574342" spans="16:16" x14ac:dyDescent="0.3">
      <c r="P574342" s="83"/>
    </row>
    <row r="574343" spans="16:16" x14ac:dyDescent="0.3">
      <c r="P574343" s="83"/>
    </row>
    <row r="574344" spans="16:16" x14ac:dyDescent="0.3">
      <c r="P574344" s="83"/>
    </row>
    <row r="574345" spans="16:16" x14ac:dyDescent="0.3">
      <c r="P574345" s="83"/>
    </row>
    <row r="574346" spans="16:16" x14ac:dyDescent="0.3">
      <c r="P574346" s="83"/>
    </row>
    <row r="574347" spans="16:16" x14ac:dyDescent="0.3">
      <c r="P574347" s="83"/>
    </row>
    <row r="574348" spans="16:16" x14ac:dyDescent="0.3">
      <c r="P574348" s="83"/>
    </row>
    <row r="574349" spans="16:16" x14ac:dyDescent="0.3">
      <c r="P574349" s="83"/>
    </row>
    <row r="574350" spans="16:16" x14ac:dyDescent="0.3">
      <c r="P574350" s="83"/>
    </row>
    <row r="574351" spans="16:16" x14ac:dyDescent="0.3">
      <c r="P574351" s="83"/>
    </row>
    <row r="574352" spans="16:16" x14ac:dyDescent="0.3">
      <c r="P574352" s="83"/>
    </row>
    <row r="574353" spans="16:16" x14ac:dyDescent="0.3">
      <c r="P574353" s="83"/>
    </row>
    <row r="574354" spans="16:16" x14ac:dyDescent="0.3">
      <c r="P574354" s="83"/>
    </row>
    <row r="574355" spans="16:16" x14ac:dyDescent="0.3">
      <c r="P574355" s="83"/>
    </row>
    <row r="574356" spans="16:16" x14ac:dyDescent="0.3">
      <c r="P574356" s="83"/>
    </row>
    <row r="574357" spans="16:16" x14ac:dyDescent="0.3">
      <c r="P574357" s="83"/>
    </row>
    <row r="574358" spans="16:16" x14ac:dyDescent="0.3">
      <c r="P574358" s="83"/>
    </row>
    <row r="574359" spans="16:16" x14ac:dyDescent="0.3">
      <c r="P574359" s="83"/>
    </row>
    <row r="574360" spans="16:16" x14ac:dyDescent="0.3">
      <c r="P574360" s="83"/>
    </row>
    <row r="574361" spans="16:16" x14ac:dyDescent="0.3">
      <c r="P574361" s="83"/>
    </row>
    <row r="574362" spans="16:16" x14ac:dyDescent="0.3">
      <c r="P574362" s="83"/>
    </row>
    <row r="574363" spans="16:16" x14ac:dyDescent="0.3">
      <c r="P574363" s="83"/>
    </row>
    <row r="574364" spans="16:16" x14ac:dyDescent="0.3">
      <c r="P574364" s="83"/>
    </row>
    <row r="574365" spans="16:16" x14ac:dyDescent="0.3">
      <c r="P574365" s="83"/>
    </row>
    <row r="574366" spans="16:16" x14ac:dyDescent="0.3">
      <c r="P574366" s="83"/>
    </row>
    <row r="574367" spans="16:16" x14ac:dyDescent="0.3">
      <c r="P574367" s="83"/>
    </row>
    <row r="574368" spans="16:16" x14ac:dyDescent="0.3">
      <c r="P574368" s="83"/>
    </row>
    <row r="574369" spans="16:16" x14ac:dyDescent="0.3">
      <c r="P574369" s="83"/>
    </row>
    <row r="574370" spans="16:16" x14ac:dyDescent="0.3">
      <c r="P574370" s="83"/>
    </row>
    <row r="574371" spans="16:16" x14ac:dyDescent="0.3">
      <c r="P574371" s="83"/>
    </row>
    <row r="574372" spans="16:16" x14ac:dyDescent="0.3">
      <c r="P574372" s="83"/>
    </row>
    <row r="574373" spans="16:16" x14ac:dyDescent="0.3">
      <c r="P574373" s="83"/>
    </row>
    <row r="574374" spans="16:16" x14ac:dyDescent="0.3">
      <c r="P574374" s="83"/>
    </row>
    <row r="574375" spans="16:16" x14ac:dyDescent="0.3">
      <c r="P574375" s="83"/>
    </row>
    <row r="574376" spans="16:16" x14ac:dyDescent="0.3">
      <c r="P574376" s="83"/>
    </row>
    <row r="574377" spans="16:16" x14ac:dyDescent="0.3">
      <c r="P574377" s="83"/>
    </row>
    <row r="574378" spans="16:16" x14ac:dyDescent="0.3">
      <c r="P574378" s="83"/>
    </row>
    <row r="574379" spans="16:16" x14ac:dyDescent="0.3">
      <c r="P574379" s="83"/>
    </row>
    <row r="574380" spans="16:16" x14ac:dyDescent="0.3">
      <c r="P574380" s="83"/>
    </row>
    <row r="574381" spans="16:16" x14ac:dyDescent="0.3">
      <c r="P574381" s="83"/>
    </row>
    <row r="574382" spans="16:16" x14ac:dyDescent="0.3">
      <c r="P574382" s="83"/>
    </row>
    <row r="574383" spans="16:16" x14ac:dyDescent="0.3">
      <c r="P574383" s="83"/>
    </row>
    <row r="574384" spans="16:16" x14ac:dyDescent="0.3">
      <c r="P574384" s="83"/>
    </row>
    <row r="574385" spans="16:16" x14ac:dyDescent="0.3">
      <c r="P574385" s="83"/>
    </row>
    <row r="574386" spans="16:16" x14ac:dyDescent="0.3">
      <c r="P574386" s="83"/>
    </row>
    <row r="574387" spans="16:16" x14ac:dyDescent="0.3">
      <c r="P574387" s="83"/>
    </row>
    <row r="574388" spans="16:16" x14ac:dyDescent="0.3">
      <c r="P574388" s="83"/>
    </row>
    <row r="574389" spans="16:16" x14ac:dyDescent="0.3">
      <c r="P574389" s="83"/>
    </row>
    <row r="574390" spans="16:16" x14ac:dyDescent="0.3">
      <c r="P574390" s="83"/>
    </row>
    <row r="574391" spans="16:16" x14ac:dyDescent="0.3">
      <c r="P574391" s="83"/>
    </row>
    <row r="574392" spans="16:16" x14ac:dyDescent="0.3">
      <c r="P574392" s="83"/>
    </row>
    <row r="574393" spans="16:16" x14ac:dyDescent="0.3">
      <c r="P574393" s="83"/>
    </row>
    <row r="574394" spans="16:16" x14ac:dyDescent="0.3">
      <c r="P574394" s="83"/>
    </row>
    <row r="574395" spans="16:16" x14ac:dyDescent="0.3">
      <c r="P574395" s="83"/>
    </row>
    <row r="574396" spans="16:16" x14ac:dyDescent="0.3">
      <c r="P574396" s="83"/>
    </row>
    <row r="574397" spans="16:16" x14ac:dyDescent="0.3">
      <c r="P574397" s="83"/>
    </row>
    <row r="574398" spans="16:16" x14ac:dyDescent="0.3">
      <c r="P574398" s="83"/>
    </row>
    <row r="574399" spans="16:16" x14ac:dyDescent="0.3">
      <c r="P574399" s="83"/>
    </row>
    <row r="574400" spans="16:16" x14ac:dyDescent="0.3">
      <c r="P574400" s="83"/>
    </row>
    <row r="574401" spans="16:16" x14ac:dyDescent="0.3">
      <c r="P574401" s="83"/>
    </row>
    <row r="574402" spans="16:16" x14ac:dyDescent="0.3">
      <c r="P574402" s="83"/>
    </row>
    <row r="574403" spans="16:16" x14ac:dyDescent="0.3">
      <c r="P574403" s="83"/>
    </row>
    <row r="574404" spans="16:16" x14ac:dyDescent="0.3">
      <c r="P574404" s="83"/>
    </row>
    <row r="574405" spans="16:16" x14ac:dyDescent="0.3">
      <c r="P574405" s="83"/>
    </row>
    <row r="574406" spans="16:16" x14ac:dyDescent="0.3">
      <c r="P574406" s="83"/>
    </row>
    <row r="574407" spans="16:16" x14ac:dyDescent="0.3">
      <c r="P574407" s="83"/>
    </row>
    <row r="574408" spans="16:16" x14ac:dyDescent="0.3">
      <c r="P574408" s="83"/>
    </row>
    <row r="574409" spans="16:16" x14ac:dyDescent="0.3">
      <c r="P574409" s="83"/>
    </row>
    <row r="574410" spans="16:16" x14ac:dyDescent="0.3">
      <c r="P574410" s="83"/>
    </row>
    <row r="574411" spans="16:16" x14ac:dyDescent="0.3">
      <c r="P574411" s="83"/>
    </row>
    <row r="574412" spans="16:16" x14ac:dyDescent="0.3">
      <c r="P574412" s="83"/>
    </row>
    <row r="574413" spans="16:16" x14ac:dyDescent="0.3">
      <c r="P574413" s="83"/>
    </row>
    <row r="574414" spans="16:16" x14ac:dyDescent="0.3">
      <c r="P574414" s="83"/>
    </row>
    <row r="574415" spans="16:16" x14ac:dyDescent="0.3">
      <c r="P574415" s="83"/>
    </row>
    <row r="574416" spans="16:16" x14ac:dyDescent="0.3">
      <c r="P574416" s="83"/>
    </row>
    <row r="574417" spans="16:16" x14ac:dyDescent="0.3">
      <c r="P574417" s="83"/>
    </row>
    <row r="574418" spans="16:16" x14ac:dyDescent="0.3">
      <c r="P574418" s="83"/>
    </row>
    <row r="574419" spans="16:16" x14ac:dyDescent="0.3">
      <c r="P574419" s="83"/>
    </row>
    <row r="574420" spans="16:16" x14ac:dyDescent="0.3">
      <c r="P574420" s="83"/>
    </row>
    <row r="574421" spans="16:16" x14ac:dyDescent="0.3">
      <c r="P574421" s="83"/>
    </row>
    <row r="574422" spans="16:16" x14ac:dyDescent="0.3">
      <c r="P574422" s="83"/>
    </row>
    <row r="574423" spans="16:16" x14ac:dyDescent="0.3">
      <c r="P574423" s="83"/>
    </row>
    <row r="574424" spans="16:16" x14ac:dyDescent="0.3">
      <c r="P574424" s="83"/>
    </row>
    <row r="574425" spans="16:16" x14ac:dyDescent="0.3">
      <c r="P574425" s="83"/>
    </row>
    <row r="574426" spans="16:16" x14ac:dyDescent="0.3">
      <c r="P574426" s="83"/>
    </row>
    <row r="574427" spans="16:16" x14ac:dyDescent="0.3">
      <c r="P574427" s="83"/>
    </row>
    <row r="574428" spans="16:16" x14ac:dyDescent="0.3">
      <c r="P574428" s="83"/>
    </row>
    <row r="574429" spans="16:16" x14ac:dyDescent="0.3">
      <c r="P574429" s="83"/>
    </row>
    <row r="574430" spans="16:16" x14ac:dyDescent="0.3">
      <c r="P574430" s="83"/>
    </row>
    <row r="574431" spans="16:16" x14ac:dyDescent="0.3">
      <c r="P574431" s="83"/>
    </row>
    <row r="574432" spans="16:16" x14ac:dyDescent="0.3">
      <c r="P574432" s="83"/>
    </row>
    <row r="574433" spans="16:16" x14ac:dyDescent="0.3">
      <c r="P574433" s="83"/>
    </row>
    <row r="574434" spans="16:16" x14ac:dyDescent="0.3">
      <c r="P574434" s="83"/>
    </row>
    <row r="574435" spans="16:16" x14ac:dyDescent="0.3">
      <c r="P574435" s="83"/>
    </row>
    <row r="574436" spans="16:16" x14ac:dyDescent="0.3">
      <c r="P574436" s="83"/>
    </row>
    <row r="574437" spans="16:16" x14ac:dyDescent="0.3">
      <c r="P574437" s="83"/>
    </row>
    <row r="574438" spans="16:16" x14ac:dyDescent="0.3">
      <c r="P574438" s="83"/>
    </row>
    <row r="574439" spans="16:16" x14ac:dyDescent="0.3">
      <c r="P574439" s="83"/>
    </row>
    <row r="574440" spans="16:16" x14ac:dyDescent="0.3">
      <c r="P574440" s="83"/>
    </row>
    <row r="574441" spans="16:16" x14ac:dyDescent="0.3">
      <c r="P574441" s="83"/>
    </row>
    <row r="574442" spans="16:16" x14ac:dyDescent="0.3">
      <c r="P574442" s="83"/>
    </row>
    <row r="574443" spans="16:16" x14ac:dyDescent="0.3">
      <c r="P574443" s="83"/>
    </row>
    <row r="574444" spans="16:16" x14ac:dyDescent="0.3">
      <c r="P574444" s="83"/>
    </row>
    <row r="574445" spans="16:16" x14ac:dyDescent="0.3">
      <c r="P574445" s="83"/>
    </row>
    <row r="574446" spans="16:16" x14ac:dyDescent="0.3">
      <c r="P574446" s="83"/>
    </row>
    <row r="574447" spans="16:16" x14ac:dyDescent="0.3">
      <c r="P574447" s="83"/>
    </row>
    <row r="574448" spans="16:16" x14ac:dyDescent="0.3">
      <c r="P574448" s="83"/>
    </row>
    <row r="574449" spans="16:16" x14ac:dyDescent="0.3">
      <c r="P574449" s="83"/>
    </row>
    <row r="574450" spans="16:16" x14ac:dyDescent="0.3">
      <c r="P574450" s="83"/>
    </row>
    <row r="574451" spans="16:16" x14ac:dyDescent="0.3">
      <c r="P574451" s="83"/>
    </row>
    <row r="574452" spans="16:16" x14ac:dyDescent="0.3">
      <c r="P574452" s="83"/>
    </row>
    <row r="574453" spans="16:16" x14ac:dyDescent="0.3">
      <c r="P574453" s="83"/>
    </row>
    <row r="574454" spans="16:16" x14ac:dyDescent="0.3">
      <c r="P574454" s="83"/>
    </row>
    <row r="574455" spans="16:16" x14ac:dyDescent="0.3">
      <c r="P574455" s="83"/>
    </row>
    <row r="574456" spans="16:16" x14ac:dyDescent="0.3">
      <c r="P574456" s="83"/>
    </row>
    <row r="574457" spans="16:16" x14ac:dyDescent="0.3">
      <c r="P574457" s="83"/>
    </row>
    <row r="574458" spans="16:16" x14ac:dyDescent="0.3">
      <c r="P574458" s="83"/>
    </row>
    <row r="574459" spans="16:16" x14ac:dyDescent="0.3">
      <c r="P574459" s="83"/>
    </row>
    <row r="574460" spans="16:16" x14ac:dyDescent="0.3">
      <c r="P574460" s="83"/>
    </row>
    <row r="574461" spans="16:16" x14ac:dyDescent="0.3">
      <c r="P574461" s="83"/>
    </row>
    <row r="574462" spans="16:16" x14ac:dyDescent="0.3">
      <c r="P574462" s="83"/>
    </row>
    <row r="574463" spans="16:16" x14ac:dyDescent="0.3">
      <c r="P574463" s="83"/>
    </row>
    <row r="574464" spans="16:16" x14ac:dyDescent="0.3">
      <c r="P574464" s="83"/>
    </row>
    <row r="574465" spans="16:16" x14ac:dyDescent="0.3">
      <c r="P574465" s="83"/>
    </row>
    <row r="574466" spans="16:16" x14ac:dyDescent="0.3">
      <c r="P574466" s="83"/>
    </row>
    <row r="574467" spans="16:16" x14ac:dyDescent="0.3">
      <c r="P574467" s="83"/>
    </row>
    <row r="574468" spans="16:16" x14ac:dyDescent="0.3">
      <c r="P574468" s="83"/>
    </row>
    <row r="574469" spans="16:16" x14ac:dyDescent="0.3">
      <c r="P574469" s="83"/>
    </row>
    <row r="574470" spans="16:16" x14ac:dyDescent="0.3">
      <c r="P574470" s="83"/>
    </row>
    <row r="574471" spans="16:16" x14ac:dyDescent="0.3">
      <c r="P574471" s="83"/>
    </row>
    <row r="574472" spans="16:16" x14ac:dyDescent="0.3">
      <c r="P574472" s="83"/>
    </row>
    <row r="574473" spans="16:16" x14ac:dyDescent="0.3">
      <c r="P574473" s="83"/>
    </row>
    <row r="574474" spans="16:16" x14ac:dyDescent="0.3">
      <c r="P574474" s="83"/>
    </row>
    <row r="574475" spans="16:16" x14ac:dyDescent="0.3">
      <c r="P574475" s="83"/>
    </row>
    <row r="574476" spans="16:16" x14ac:dyDescent="0.3">
      <c r="P574476" s="83"/>
    </row>
    <row r="574477" spans="16:16" x14ac:dyDescent="0.3">
      <c r="P574477" s="83"/>
    </row>
    <row r="574478" spans="16:16" x14ac:dyDescent="0.3">
      <c r="P574478" s="83"/>
    </row>
    <row r="574479" spans="16:16" x14ac:dyDescent="0.3">
      <c r="P574479" s="83"/>
    </row>
    <row r="574480" spans="16:16" x14ac:dyDescent="0.3">
      <c r="P574480" s="83"/>
    </row>
    <row r="574481" spans="16:16" x14ac:dyDescent="0.3">
      <c r="P574481" s="83"/>
    </row>
    <row r="574482" spans="16:16" x14ac:dyDescent="0.3">
      <c r="P574482" s="83"/>
    </row>
    <row r="574483" spans="16:16" x14ac:dyDescent="0.3">
      <c r="P574483" s="83"/>
    </row>
    <row r="574484" spans="16:16" x14ac:dyDescent="0.3">
      <c r="P574484" s="83"/>
    </row>
    <row r="574485" spans="16:16" x14ac:dyDescent="0.3">
      <c r="P574485" s="83"/>
    </row>
    <row r="574486" spans="16:16" x14ac:dyDescent="0.3">
      <c r="P574486" s="83"/>
    </row>
    <row r="574487" spans="16:16" x14ac:dyDescent="0.3">
      <c r="P574487" s="83"/>
    </row>
    <row r="574488" spans="16:16" x14ac:dyDescent="0.3">
      <c r="P574488" s="83"/>
    </row>
    <row r="574489" spans="16:16" x14ac:dyDescent="0.3">
      <c r="P574489" s="83"/>
    </row>
    <row r="574490" spans="16:16" x14ac:dyDescent="0.3">
      <c r="P574490" s="83"/>
    </row>
    <row r="574491" spans="16:16" x14ac:dyDescent="0.3">
      <c r="P574491" s="83"/>
    </row>
    <row r="574492" spans="16:16" x14ac:dyDescent="0.3">
      <c r="P574492" s="83"/>
    </row>
    <row r="574493" spans="16:16" x14ac:dyDescent="0.3">
      <c r="P574493" s="83"/>
    </row>
    <row r="574494" spans="16:16" x14ac:dyDescent="0.3">
      <c r="P574494" s="83"/>
    </row>
    <row r="574495" spans="16:16" x14ac:dyDescent="0.3">
      <c r="P574495" s="83"/>
    </row>
    <row r="574496" spans="16:16" x14ac:dyDescent="0.3">
      <c r="P574496" s="83"/>
    </row>
    <row r="574497" spans="16:16" x14ac:dyDescent="0.3">
      <c r="P574497" s="83"/>
    </row>
    <row r="574498" spans="16:16" x14ac:dyDescent="0.3">
      <c r="P574498" s="83"/>
    </row>
    <row r="574499" spans="16:16" x14ac:dyDescent="0.3">
      <c r="P574499" s="83"/>
    </row>
    <row r="574500" spans="16:16" x14ac:dyDescent="0.3">
      <c r="P574500" s="83"/>
    </row>
    <row r="574501" spans="16:16" x14ac:dyDescent="0.3">
      <c r="P574501" s="83"/>
    </row>
    <row r="574502" spans="16:16" x14ac:dyDescent="0.3">
      <c r="P574502" s="83"/>
    </row>
    <row r="574503" spans="16:16" x14ac:dyDescent="0.3">
      <c r="P574503" s="83"/>
    </row>
    <row r="574504" spans="16:16" x14ac:dyDescent="0.3">
      <c r="P574504" s="83"/>
    </row>
    <row r="574505" spans="16:16" x14ac:dyDescent="0.3">
      <c r="P574505" s="83"/>
    </row>
    <row r="574506" spans="16:16" x14ac:dyDescent="0.3">
      <c r="P574506" s="83"/>
    </row>
    <row r="574507" spans="16:16" x14ac:dyDescent="0.3">
      <c r="P574507" s="83"/>
    </row>
    <row r="574508" spans="16:16" x14ac:dyDescent="0.3">
      <c r="P574508" s="83"/>
    </row>
    <row r="574509" spans="16:16" x14ac:dyDescent="0.3">
      <c r="P574509" s="83"/>
    </row>
    <row r="574510" spans="16:16" x14ac:dyDescent="0.3">
      <c r="P574510" s="83"/>
    </row>
    <row r="574511" spans="16:16" x14ac:dyDescent="0.3">
      <c r="P574511" s="83"/>
    </row>
    <row r="574512" spans="16:16" x14ac:dyDescent="0.3">
      <c r="P574512" s="83"/>
    </row>
    <row r="574513" spans="16:16" x14ac:dyDescent="0.3">
      <c r="P574513" s="83"/>
    </row>
    <row r="574514" spans="16:16" x14ac:dyDescent="0.3">
      <c r="P574514" s="83"/>
    </row>
    <row r="574515" spans="16:16" x14ac:dyDescent="0.3">
      <c r="P574515" s="83"/>
    </row>
    <row r="574516" spans="16:16" x14ac:dyDescent="0.3">
      <c r="P574516" s="83"/>
    </row>
    <row r="574517" spans="16:16" x14ac:dyDescent="0.3">
      <c r="P574517" s="83"/>
    </row>
    <row r="574518" spans="16:16" x14ac:dyDescent="0.3">
      <c r="P574518" s="83"/>
    </row>
    <row r="574519" spans="16:16" x14ac:dyDescent="0.3">
      <c r="P574519" s="83"/>
    </row>
    <row r="574520" spans="16:16" x14ac:dyDescent="0.3">
      <c r="P574520" s="83"/>
    </row>
    <row r="574521" spans="16:16" x14ac:dyDescent="0.3">
      <c r="P574521" s="83"/>
    </row>
    <row r="574522" spans="16:16" x14ac:dyDescent="0.3">
      <c r="P574522" s="83"/>
    </row>
    <row r="574523" spans="16:16" x14ac:dyDescent="0.3">
      <c r="P574523" s="83"/>
    </row>
    <row r="574524" spans="16:16" x14ac:dyDescent="0.3">
      <c r="P574524" s="83"/>
    </row>
    <row r="574525" spans="16:16" x14ac:dyDescent="0.3">
      <c r="P574525" s="83"/>
    </row>
    <row r="574526" spans="16:16" x14ac:dyDescent="0.3">
      <c r="P574526" s="83"/>
    </row>
    <row r="574527" spans="16:16" x14ac:dyDescent="0.3">
      <c r="P574527" s="83"/>
    </row>
    <row r="574528" spans="16:16" x14ac:dyDescent="0.3">
      <c r="P574528" s="83"/>
    </row>
    <row r="574529" spans="16:16" x14ac:dyDescent="0.3">
      <c r="P574529" s="83"/>
    </row>
    <row r="574530" spans="16:16" x14ac:dyDescent="0.3">
      <c r="P574530" s="83"/>
    </row>
    <row r="574531" spans="16:16" x14ac:dyDescent="0.3">
      <c r="P574531" s="83"/>
    </row>
    <row r="574532" spans="16:16" x14ac:dyDescent="0.3">
      <c r="P574532" s="83"/>
    </row>
    <row r="574533" spans="16:16" x14ac:dyDescent="0.3">
      <c r="P574533" s="83"/>
    </row>
    <row r="574534" spans="16:16" x14ac:dyDescent="0.3">
      <c r="P574534" s="83"/>
    </row>
    <row r="574535" spans="16:16" x14ac:dyDescent="0.3">
      <c r="P574535" s="83"/>
    </row>
    <row r="574536" spans="16:16" x14ac:dyDescent="0.3">
      <c r="P574536" s="83"/>
    </row>
    <row r="574537" spans="16:16" x14ac:dyDescent="0.3">
      <c r="P574537" s="83"/>
    </row>
    <row r="574538" spans="16:16" x14ac:dyDescent="0.3">
      <c r="P574538" s="83"/>
    </row>
    <row r="574539" spans="16:16" x14ac:dyDescent="0.3">
      <c r="P574539" s="83"/>
    </row>
    <row r="574540" spans="16:16" x14ac:dyDescent="0.3">
      <c r="P574540" s="83"/>
    </row>
    <row r="574541" spans="16:16" x14ac:dyDescent="0.3">
      <c r="P574541" s="83"/>
    </row>
    <row r="574542" spans="16:16" x14ac:dyDescent="0.3">
      <c r="P574542" s="83"/>
    </row>
    <row r="574543" spans="16:16" x14ac:dyDescent="0.3">
      <c r="P574543" s="83"/>
    </row>
    <row r="574544" spans="16:16" x14ac:dyDescent="0.3">
      <c r="P574544" s="83"/>
    </row>
    <row r="574545" spans="16:16" x14ac:dyDescent="0.3">
      <c r="P574545" s="83"/>
    </row>
    <row r="574546" spans="16:16" x14ac:dyDescent="0.3">
      <c r="P574546" s="83"/>
    </row>
    <row r="574547" spans="16:16" x14ac:dyDescent="0.3">
      <c r="P574547" s="83"/>
    </row>
    <row r="574548" spans="16:16" x14ac:dyDescent="0.3">
      <c r="P574548" s="83"/>
    </row>
    <row r="574549" spans="16:16" x14ac:dyDescent="0.3">
      <c r="P574549" s="83"/>
    </row>
    <row r="574550" spans="16:16" x14ac:dyDescent="0.3">
      <c r="P574550" s="83"/>
    </row>
    <row r="574551" spans="16:16" x14ac:dyDescent="0.3">
      <c r="P574551" s="83"/>
    </row>
    <row r="574552" spans="16:16" x14ac:dyDescent="0.3">
      <c r="P574552" s="83"/>
    </row>
    <row r="574553" spans="16:16" x14ac:dyDescent="0.3">
      <c r="P574553" s="83"/>
    </row>
    <row r="574554" spans="16:16" x14ac:dyDescent="0.3">
      <c r="P574554" s="83"/>
    </row>
    <row r="574555" spans="16:16" x14ac:dyDescent="0.3">
      <c r="P574555" s="83"/>
    </row>
    <row r="574556" spans="16:16" x14ac:dyDescent="0.3">
      <c r="P574556" s="83"/>
    </row>
    <row r="574557" spans="16:16" x14ac:dyDescent="0.3">
      <c r="P574557" s="83"/>
    </row>
    <row r="574558" spans="16:16" x14ac:dyDescent="0.3">
      <c r="P574558" s="83"/>
    </row>
    <row r="574559" spans="16:16" x14ac:dyDescent="0.3">
      <c r="P574559" s="83"/>
    </row>
    <row r="574560" spans="16:16" x14ac:dyDescent="0.3">
      <c r="P574560" s="83"/>
    </row>
    <row r="574561" spans="16:16" x14ac:dyDescent="0.3">
      <c r="P574561" s="83"/>
    </row>
    <row r="574562" spans="16:16" x14ac:dyDescent="0.3">
      <c r="P574562" s="83"/>
    </row>
    <row r="574563" spans="16:16" x14ac:dyDescent="0.3">
      <c r="P574563" s="83"/>
    </row>
    <row r="574564" spans="16:16" x14ac:dyDescent="0.3">
      <c r="P574564" s="83"/>
    </row>
    <row r="574565" spans="16:16" x14ac:dyDescent="0.3">
      <c r="P574565" s="83"/>
    </row>
    <row r="574566" spans="16:16" x14ac:dyDescent="0.3">
      <c r="P574566" s="83"/>
    </row>
    <row r="574567" spans="16:16" x14ac:dyDescent="0.3">
      <c r="P574567" s="83"/>
    </row>
    <row r="574568" spans="16:16" x14ac:dyDescent="0.3">
      <c r="P574568" s="83"/>
    </row>
    <row r="574569" spans="16:16" x14ac:dyDescent="0.3">
      <c r="P574569" s="83"/>
    </row>
    <row r="574570" spans="16:16" x14ac:dyDescent="0.3">
      <c r="P574570" s="83"/>
    </row>
    <row r="574571" spans="16:16" x14ac:dyDescent="0.3">
      <c r="P574571" s="83"/>
    </row>
    <row r="574572" spans="16:16" x14ac:dyDescent="0.3">
      <c r="P574572" s="83"/>
    </row>
    <row r="574573" spans="16:16" x14ac:dyDescent="0.3">
      <c r="P574573" s="83"/>
    </row>
    <row r="574574" spans="16:16" x14ac:dyDescent="0.3">
      <c r="P574574" s="83"/>
    </row>
    <row r="574575" spans="16:16" x14ac:dyDescent="0.3">
      <c r="P574575" s="83"/>
    </row>
    <row r="574576" spans="16:16" x14ac:dyDescent="0.3">
      <c r="P574576" s="83"/>
    </row>
    <row r="574577" spans="16:16" x14ac:dyDescent="0.3">
      <c r="P574577" s="83"/>
    </row>
    <row r="574578" spans="16:16" x14ac:dyDescent="0.3">
      <c r="P574578" s="83"/>
    </row>
    <row r="574579" spans="16:16" x14ac:dyDescent="0.3">
      <c r="P574579" s="83"/>
    </row>
    <row r="574580" spans="16:16" x14ac:dyDescent="0.3">
      <c r="P574580" s="83"/>
    </row>
    <row r="574581" spans="16:16" x14ac:dyDescent="0.3">
      <c r="P574581" s="83"/>
    </row>
    <row r="574582" spans="16:16" x14ac:dyDescent="0.3">
      <c r="P574582" s="83"/>
    </row>
    <row r="574583" spans="16:16" x14ac:dyDescent="0.3">
      <c r="P574583" s="83"/>
    </row>
    <row r="574584" spans="16:16" x14ac:dyDescent="0.3">
      <c r="P574584" s="83"/>
    </row>
    <row r="574585" spans="16:16" x14ac:dyDescent="0.3">
      <c r="P574585" s="83"/>
    </row>
    <row r="574586" spans="16:16" x14ac:dyDescent="0.3">
      <c r="P574586" s="83"/>
    </row>
    <row r="574587" spans="16:16" x14ac:dyDescent="0.3">
      <c r="P574587" s="83"/>
    </row>
    <row r="574588" spans="16:16" x14ac:dyDescent="0.3">
      <c r="P574588" s="83"/>
    </row>
    <row r="574589" spans="16:16" x14ac:dyDescent="0.3">
      <c r="P574589" s="83"/>
    </row>
    <row r="574590" spans="16:16" x14ac:dyDescent="0.3">
      <c r="P574590" s="83"/>
    </row>
    <row r="574591" spans="16:16" x14ac:dyDescent="0.3">
      <c r="P574591" s="83"/>
    </row>
    <row r="574592" spans="16:16" x14ac:dyDescent="0.3">
      <c r="P574592" s="83"/>
    </row>
    <row r="574593" spans="16:16" x14ac:dyDescent="0.3">
      <c r="P574593" s="83"/>
    </row>
    <row r="574594" spans="16:16" x14ac:dyDescent="0.3">
      <c r="P574594" s="83"/>
    </row>
    <row r="574595" spans="16:16" x14ac:dyDescent="0.3">
      <c r="P574595" s="83"/>
    </row>
    <row r="574596" spans="16:16" x14ac:dyDescent="0.3">
      <c r="P574596" s="83"/>
    </row>
    <row r="574597" spans="16:16" x14ac:dyDescent="0.3">
      <c r="P574597" s="83"/>
    </row>
    <row r="574598" spans="16:16" x14ac:dyDescent="0.3">
      <c r="P574598" s="83"/>
    </row>
    <row r="574599" spans="16:16" x14ac:dyDescent="0.3">
      <c r="P574599" s="83"/>
    </row>
    <row r="574600" spans="16:16" x14ac:dyDescent="0.3">
      <c r="P574600" s="83"/>
    </row>
    <row r="574601" spans="16:16" x14ac:dyDescent="0.3">
      <c r="P574601" s="83"/>
    </row>
    <row r="574602" spans="16:16" x14ac:dyDescent="0.3">
      <c r="P574602" s="83"/>
    </row>
    <row r="574603" spans="16:16" x14ac:dyDescent="0.3">
      <c r="P574603" s="83"/>
    </row>
    <row r="574604" spans="16:16" x14ac:dyDescent="0.3">
      <c r="P574604" s="83"/>
    </row>
    <row r="574605" spans="16:16" x14ac:dyDescent="0.3">
      <c r="P574605" s="83"/>
    </row>
    <row r="574606" spans="16:16" x14ac:dyDescent="0.3">
      <c r="P574606" s="83"/>
    </row>
    <row r="574607" spans="16:16" x14ac:dyDescent="0.3">
      <c r="P574607" s="83"/>
    </row>
    <row r="574608" spans="16:16" x14ac:dyDescent="0.3">
      <c r="P574608" s="83"/>
    </row>
    <row r="574609" spans="16:16" x14ac:dyDescent="0.3">
      <c r="P574609" s="83"/>
    </row>
    <row r="574610" spans="16:16" x14ac:dyDescent="0.3">
      <c r="P574610" s="83"/>
    </row>
    <row r="574611" spans="16:16" x14ac:dyDescent="0.3">
      <c r="P574611" s="83"/>
    </row>
    <row r="574612" spans="16:16" x14ac:dyDescent="0.3">
      <c r="P574612" s="83"/>
    </row>
    <row r="574613" spans="16:16" x14ac:dyDescent="0.3">
      <c r="P574613" s="83"/>
    </row>
    <row r="574614" spans="16:16" x14ac:dyDescent="0.3">
      <c r="P574614" s="83"/>
    </row>
    <row r="574615" spans="16:16" x14ac:dyDescent="0.3">
      <c r="P574615" s="83"/>
    </row>
    <row r="574616" spans="16:16" x14ac:dyDescent="0.3">
      <c r="P574616" s="83"/>
    </row>
    <row r="574617" spans="16:16" x14ac:dyDescent="0.3">
      <c r="P574617" s="83"/>
    </row>
    <row r="574618" spans="16:16" x14ac:dyDescent="0.3">
      <c r="P574618" s="83"/>
    </row>
    <row r="574619" spans="16:16" x14ac:dyDescent="0.3">
      <c r="P574619" s="83"/>
    </row>
    <row r="574620" spans="16:16" x14ac:dyDescent="0.3">
      <c r="P574620" s="83"/>
    </row>
    <row r="574621" spans="16:16" x14ac:dyDescent="0.3">
      <c r="P574621" s="83"/>
    </row>
    <row r="574622" spans="16:16" x14ac:dyDescent="0.3">
      <c r="P574622" s="83"/>
    </row>
    <row r="574623" spans="16:16" x14ac:dyDescent="0.3">
      <c r="P574623" s="83"/>
    </row>
    <row r="574624" spans="16:16" x14ac:dyDescent="0.3">
      <c r="P574624" s="83"/>
    </row>
    <row r="574625" spans="16:16" x14ac:dyDescent="0.3">
      <c r="P574625" s="83"/>
    </row>
    <row r="574626" spans="16:16" x14ac:dyDescent="0.3">
      <c r="P574626" s="83"/>
    </row>
    <row r="574627" spans="16:16" x14ac:dyDescent="0.3">
      <c r="P574627" s="83"/>
    </row>
    <row r="574628" spans="16:16" x14ac:dyDescent="0.3">
      <c r="P574628" s="83"/>
    </row>
    <row r="574629" spans="16:16" x14ac:dyDescent="0.3">
      <c r="P574629" s="83"/>
    </row>
    <row r="574630" spans="16:16" x14ac:dyDescent="0.3">
      <c r="P574630" s="83"/>
    </row>
    <row r="574631" spans="16:16" x14ac:dyDescent="0.3">
      <c r="P574631" s="83"/>
    </row>
    <row r="574632" spans="16:16" x14ac:dyDescent="0.3">
      <c r="P574632" s="83"/>
    </row>
    <row r="574633" spans="16:16" x14ac:dyDescent="0.3">
      <c r="P574633" s="83"/>
    </row>
    <row r="574634" spans="16:16" x14ac:dyDescent="0.3">
      <c r="P574634" s="83"/>
    </row>
    <row r="574635" spans="16:16" x14ac:dyDescent="0.3">
      <c r="P574635" s="83"/>
    </row>
    <row r="574636" spans="16:16" x14ac:dyDescent="0.3">
      <c r="P574636" s="83"/>
    </row>
    <row r="574637" spans="16:16" x14ac:dyDescent="0.3">
      <c r="P574637" s="83"/>
    </row>
    <row r="574638" spans="16:16" x14ac:dyDescent="0.3">
      <c r="P574638" s="83"/>
    </row>
    <row r="574639" spans="16:16" x14ac:dyDescent="0.3">
      <c r="P574639" s="83"/>
    </row>
    <row r="574640" spans="16:16" x14ac:dyDescent="0.3">
      <c r="P574640" s="83"/>
    </row>
    <row r="574641" spans="16:16" x14ac:dyDescent="0.3">
      <c r="P574641" s="83"/>
    </row>
    <row r="574642" spans="16:16" x14ac:dyDescent="0.3">
      <c r="P574642" s="83"/>
    </row>
    <row r="574643" spans="16:16" x14ac:dyDescent="0.3">
      <c r="P574643" s="83"/>
    </row>
    <row r="574644" spans="16:16" x14ac:dyDescent="0.3">
      <c r="P574644" s="83"/>
    </row>
    <row r="574645" spans="16:16" x14ac:dyDescent="0.3">
      <c r="P574645" s="83"/>
    </row>
    <row r="574646" spans="16:16" x14ac:dyDescent="0.3">
      <c r="P574646" s="83"/>
    </row>
    <row r="574647" spans="16:16" x14ac:dyDescent="0.3">
      <c r="P574647" s="83"/>
    </row>
    <row r="574648" spans="16:16" x14ac:dyDescent="0.3">
      <c r="P574648" s="83"/>
    </row>
    <row r="574649" spans="16:16" x14ac:dyDescent="0.3">
      <c r="P574649" s="83"/>
    </row>
    <row r="574650" spans="16:16" x14ac:dyDescent="0.3">
      <c r="P574650" s="83"/>
    </row>
    <row r="574651" spans="16:16" x14ac:dyDescent="0.3">
      <c r="P574651" s="83"/>
    </row>
    <row r="574652" spans="16:16" x14ac:dyDescent="0.3">
      <c r="P574652" s="83"/>
    </row>
    <row r="574653" spans="16:16" x14ac:dyDescent="0.3">
      <c r="P574653" s="83"/>
    </row>
    <row r="574654" spans="16:16" x14ac:dyDescent="0.3">
      <c r="P574654" s="83"/>
    </row>
    <row r="574655" spans="16:16" x14ac:dyDescent="0.3">
      <c r="P574655" s="83"/>
    </row>
    <row r="574656" spans="16:16" x14ac:dyDescent="0.3">
      <c r="P574656" s="83"/>
    </row>
    <row r="574657" spans="16:16" x14ac:dyDescent="0.3">
      <c r="P574657" s="83"/>
    </row>
    <row r="574658" spans="16:16" x14ac:dyDescent="0.3">
      <c r="P574658" s="83"/>
    </row>
    <row r="574659" spans="16:16" x14ac:dyDescent="0.3">
      <c r="P574659" s="83"/>
    </row>
    <row r="574660" spans="16:16" x14ac:dyDescent="0.3">
      <c r="P574660" s="83"/>
    </row>
    <row r="574661" spans="16:16" x14ac:dyDescent="0.3">
      <c r="P574661" s="83"/>
    </row>
    <row r="574662" spans="16:16" x14ac:dyDescent="0.3">
      <c r="P574662" s="83"/>
    </row>
    <row r="574663" spans="16:16" x14ac:dyDescent="0.3">
      <c r="P574663" s="83"/>
    </row>
    <row r="574664" spans="16:16" x14ac:dyDescent="0.3">
      <c r="P574664" s="83"/>
    </row>
    <row r="574665" spans="16:16" x14ac:dyDescent="0.3">
      <c r="P574665" s="83"/>
    </row>
    <row r="574666" spans="16:16" x14ac:dyDescent="0.3">
      <c r="P574666" s="83"/>
    </row>
    <row r="574667" spans="16:16" x14ac:dyDescent="0.3">
      <c r="P574667" s="83"/>
    </row>
    <row r="574668" spans="16:16" x14ac:dyDescent="0.3">
      <c r="P574668" s="83"/>
    </row>
    <row r="574669" spans="16:16" x14ac:dyDescent="0.3">
      <c r="P574669" s="83"/>
    </row>
    <row r="574670" spans="16:16" x14ac:dyDescent="0.3">
      <c r="P574670" s="83"/>
    </row>
    <row r="574671" spans="16:16" x14ac:dyDescent="0.3">
      <c r="P574671" s="83"/>
    </row>
    <row r="574672" spans="16:16" x14ac:dyDescent="0.3">
      <c r="P574672" s="83"/>
    </row>
    <row r="574673" spans="16:16" x14ac:dyDescent="0.3">
      <c r="P574673" s="83"/>
    </row>
    <row r="574674" spans="16:16" x14ac:dyDescent="0.3">
      <c r="P574674" s="83"/>
    </row>
    <row r="574675" spans="16:16" x14ac:dyDescent="0.3">
      <c r="P574675" s="83"/>
    </row>
    <row r="574676" spans="16:16" x14ac:dyDescent="0.3">
      <c r="P574676" s="83"/>
    </row>
    <row r="574677" spans="16:16" x14ac:dyDescent="0.3">
      <c r="P574677" s="83"/>
    </row>
    <row r="574678" spans="16:16" x14ac:dyDescent="0.3">
      <c r="P574678" s="83"/>
    </row>
    <row r="574679" spans="16:16" x14ac:dyDescent="0.3">
      <c r="P574679" s="83"/>
    </row>
    <row r="574680" spans="16:16" x14ac:dyDescent="0.3">
      <c r="P574680" s="83"/>
    </row>
    <row r="574681" spans="16:16" x14ac:dyDescent="0.3">
      <c r="P574681" s="83"/>
    </row>
    <row r="574682" spans="16:16" x14ac:dyDescent="0.3">
      <c r="P574682" s="83"/>
    </row>
    <row r="574683" spans="16:16" x14ac:dyDescent="0.3">
      <c r="P574683" s="83"/>
    </row>
    <row r="574684" spans="16:16" x14ac:dyDescent="0.3">
      <c r="P574684" s="83"/>
    </row>
    <row r="574685" spans="16:16" x14ac:dyDescent="0.3">
      <c r="P574685" s="83"/>
    </row>
    <row r="574686" spans="16:16" x14ac:dyDescent="0.3">
      <c r="P574686" s="83"/>
    </row>
    <row r="574687" spans="16:16" x14ac:dyDescent="0.3">
      <c r="P574687" s="83"/>
    </row>
    <row r="574688" spans="16:16" x14ac:dyDescent="0.3">
      <c r="P574688" s="83"/>
    </row>
    <row r="574689" spans="16:16" x14ac:dyDescent="0.3">
      <c r="P574689" s="83"/>
    </row>
    <row r="574690" spans="16:16" x14ac:dyDescent="0.3">
      <c r="P574690" s="83"/>
    </row>
    <row r="574691" spans="16:16" x14ac:dyDescent="0.3">
      <c r="P574691" s="83"/>
    </row>
    <row r="574692" spans="16:16" x14ac:dyDescent="0.3">
      <c r="P574692" s="83"/>
    </row>
    <row r="574693" spans="16:16" x14ac:dyDescent="0.3">
      <c r="P574693" s="83"/>
    </row>
    <row r="574694" spans="16:16" x14ac:dyDescent="0.3">
      <c r="P574694" s="83"/>
    </row>
    <row r="574695" spans="16:16" x14ac:dyDescent="0.3">
      <c r="P574695" s="83"/>
    </row>
    <row r="574696" spans="16:16" x14ac:dyDescent="0.3">
      <c r="P574696" s="83"/>
    </row>
    <row r="574697" spans="16:16" x14ac:dyDescent="0.3">
      <c r="P574697" s="83"/>
    </row>
    <row r="574698" spans="16:16" x14ac:dyDescent="0.3">
      <c r="P574698" s="83"/>
    </row>
    <row r="574699" spans="16:16" x14ac:dyDescent="0.3">
      <c r="P574699" s="83"/>
    </row>
    <row r="574700" spans="16:16" x14ac:dyDescent="0.3">
      <c r="P574700" s="83"/>
    </row>
    <row r="574701" spans="16:16" x14ac:dyDescent="0.3">
      <c r="P574701" s="83"/>
    </row>
    <row r="574702" spans="16:16" x14ac:dyDescent="0.3">
      <c r="P574702" s="83"/>
    </row>
    <row r="574703" spans="16:16" x14ac:dyDescent="0.3">
      <c r="P574703" s="83"/>
    </row>
    <row r="574704" spans="16:16" x14ac:dyDescent="0.3">
      <c r="P574704" s="83"/>
    </row>
    <row r="574705" spans="16:16" x14ac:dyDescent="0.3">
      <c r="P574705" s="83"/>
    </row>
    <row r="574706" spans="16:16" x14ac:dyDescent="0.3">
      <c r="P574706" s="83"/>
    </row>
    <row r="574707" spans="16:16" x14ac:dyDescent="0.3">
      <c r="P574707" s="83"/>
    </row>
    <row r="574708" spans="16:16" x14ac:dyDescent="0.3">
      <c r="P574708" s="83"/>
    </row>
    <row r="574709" spans="16:16" x14ac:dyDescent="0.3">
      <c r="P574709" s="83"/>
    </row>
    <row r="574710" spans="16:16" x14ac:dyDescent="0.3">
      <c r="P574710" s="83"/>
    </row>
    <row r="574711" spans="16:16" x14ac:dyDescent="0.3">
      <c r="P574711" s="83"/>
    </row>
    <row r="574712" spans="16:16" x14ac:dyDescent="0.3">
      <c r="P574712" s="83"/>
    </row>
    <row r="574713" spans="16:16" x14ac:dyDescent="0.3">
      <c r="P574713" s="83"/>
    </row>
    <row r="574714" spans="16:16" x14ac:dyDescent="0.3">
      <c r="P574714" s="83"/>
    </row>
    <row r="574715" spans="16:16" x14ac:dyDescent="0.3">
      <c r="P574715" s="83"/>
    </row>
    <row r="574716" spans="16:16" x14ac:dyDescent="0.3">
      <c r="P574716" s="83"/>
    </row>
    <row r="574717" spans="16:16" x14ac:dyDescent="0.3">
      <c r="P574717" s="83"/>
    </row>
    <row r="574718" spans="16:16" x14ac:dyDescent="0.3">
      <c r="P574718" s="83"/>
    </row>
    <row r="574719" spans="16:16" x14ac:dyDescent="0.3">
      <c r="P574719" s="83"/>
    </row>
    <row r="574720" spans="16:16" x14ac:dyDescent="0.3">
      <c r="P574720" s="83"/>
    </row>
    <row r="574721" spans="16:16" x14ac:dyDescent="0.3">
      <c r="P574721" s="83"/>
    </row>
    <row r="574722" spans="16:16" x14ac:dyDescent="0.3">
      <c r="P574722" s="83"/>
    </row>
    <row r="574723" spans="16:16" x14ac:dyDescent="0.3">
      <c r="P574723" s="83"/>
    </row>
    <row r="574724" spans="16:16" x14ac:dyDescent="0.3">
      <c r="P574724" s="83"/>
    </row>
    <row r="574725" spans="16:16" x14ac:dyDescent="0.3">
      <c r="P574725" s="83"/>
    </row>
    <row r="574726" spans="16:16" x14ac:dyDescent="0.3">
      <c r="P574726" s="83"/>
    </row>
    <row r="574727" spans="16:16" x14ac:dyDescent="0.3">
      <c r="P574727" s="83"/>
    </row>
    <row r="574728" spans="16:16" x14ac:dyDescent="0.3">
      <c r="P574728" s="83"/>
    </row>
    <row r="574729" spans="16:16" x14ac:dyDescent="0.3">
      <c r="P574729" s="83"/>
    </row>
    <row r="574730" spans="16:16" x14ac:dyDescent="0.3">
      <c r="P574730" s="83"/>
    </row>
    <row r="574731" spans="16:16" x14ac:dyDescent="0.3">
      <c r="P574731" s="83"/>
    </row>
    <row r="574732" spans="16:16" x14ac:dyDescent="0.3">
      <c r="P574732" s="83"/>
    </row>
    <row r="574733" spans="16:16" x14ac:dyDescent="0.3">
      <c r="P574733" s="83"/>
    </row>
    <row r="574734" spans="16:16" x14ac:dyDescent="0.3">
      <c r="P574734" s="83"/>
    </row>
    <row r="574735" spans="16:16" x14ac:dyDescent="0.3">
      <c r="P574735" s="83"/>
    </row>
    <row r="574736" spans="16:16" x14ac:dyDescent="0.3">
      <c r="P574736" s="83"/>
    </row>
    <row r="574737" spans="16:16" x14ac:dyDescent="0.3">
      <c r="P574737" s="83"/>
    </row>
    <row r="574738" spans="16:16" x14ac:dyDescent="0.3">
      <c r="P574738" s="83"/>
    </row>
    <row r="574739" spans="16:16" x14ac:dyDescent="0.3">
      <c r="P574739" s="83"/>
    </row>
    <row r="574740" spans="16:16" x14ac:dyDescent="0.3">
      <c r="P574740" s="83"/>
    </row>
    <row r="574741" spans="16:16" x14ac:dyDescent="0.3">
      <c r="P574741" s="83"/>
    </row>
    <row r="574742" spans="16:16" x14ac:dyDescent="0.3">
      <c r="P574742" s="83"/>
    </row>
    <row r="574743" spans="16:16" x14ac:dyDescent="0.3">
      <c r="P574743" s="83"/>
    </row>
    <row r="574744" spans="16:16" x14ac:dyDescent="0.3">
      <c r="P574744" s="83"/>
    </row>
    <row r="574745" spans="16:16" x14ac:dyDescent="0.3">
      <c r="P574745" s="83"/>
    </row>
    <row r="574746" spans="16:16" x14ac:dyDescent="0.3">
      <c r="P574746" s="83"/>
    </row>
    <row r="574747" spans="16:16" x14ac:dyDescent="0.3">
      <c r="P574747" s="83"/>
    </row>
    <row r="574748" spans="16:16" x14ac:dyDescent="0.3">
      <c r="P574748" s="83"/>
    </row>
    <row r="574749" spans="16:16" x14ac:dyDescent="0.3">
      <c r="P574749" s="83"/>
    </row>
    <row r="574750" spans="16:16" x14ac:dyDescent="0.3">
      <c r="P574750" s="83"/>
    </row>
    <row r="574751" spans="16:16" x14ac:dyDescent="0.3">
      <c r="P574751" s="83"/>
    </row>
    <row r="574752" spans="16:16" x14ac:dyDescent="0.3">
      <c r="P574752" s="83"/>
    </row>
    <row r="574753" spans="16:16" x14ac:dyDescent="0.3">
      <c r="P574753" s="83"/>
    </row>
    <row r="574754" spans="16:16" x14ac:dyDescent="0.3">
      <c r="P574754" s="83"/>
    </row>
    <row r="574755" spans="16:16" x14ac:dyDescent="0.3">
      <c r="P574755" s="83"/>
    </row>
    <row r="574756" spans="16:16" x14ac:dyDescent="0.3">
      <c r="P574756" s="83"/>
    </row>
    <row r="574757" spans="16:16" x14ac:dyDescent="0.3">
      <c r="P574757" s="83"/>
    </row>
    <row r="574758" spans="16:16" x14ac:dyDescent="0.3">
      <c r="P574758" s="83"/>
    </row>
    <row r="574759" spans="16:16" x14ac:dyDescent="0.3">
      <c r="P574759" s="83"/>
    </row>
    <row r="574760" spans="16:16" x14ac:dyDescent="0.3">
      <c r="P574760" s="83"/>
    </row>
    <row r="574761" spans="16:16" x14ac:dyDescent="0.3">
      <c r="P574761" s="83"/>
    </row>
    <row r="574762" spans="16:16" x14ac:dyDescent="0.3">
      <c r="P574762" s="83"/>
    </row>
    <row r="574763" spans="16:16" x14ac:dyDescent="0.3">
      <c r="P574763" s="83"/>
    </row>
    <row r="574764" spans="16:16" x14ac:dyDescent="0.3">
      <c r="P574764" s="83"/>
    </row>
    <row r="574765" spans="16:16" x14ac:dyDescent="0.3">
      <c r="P574765" s="83"/>
    </row>
    <row r="574766" spans="16:16" x14ac:dyDescent="0.3">
      <c r="P574766" s="83"/>
    </row>
    <row r="574767" spans="16:16" x14ac:dyDescent="0.3">
      <c r="P574767" s="83"/>
    </row>
    <row r="574768" spans="16:16" x14ac:dyDescent="0.3">
      <c r="P574768" s="83"/>
    </row>
    <row r="574769" spans="16:16" x14ac:dyDescent="0.3">
      <c r="P574769" s="83"/>
    </row>
    <row r="574770" spans="16:16" x14ac:dyDescent="0.3">
      <c r="P574770" s="83"/>
    </row>
    <row r="574771" spans="16:16" x14ac:dyDescent="0.3">
      <c r="P574771" s="83"/>
    </row>
    <row r="574772" spans="16:16" x14ac:dyDescent="0.3">
      <c r="P574772" s="83"/>
    </row>
    <row r="574773" spans="16:16" x14ac:dyDescent="0.3">
      <c r="P574773" s="83"/>
    </row>
    <row r="574774" spans="16:16" x14ac:dyDescent="0.3">
      <c r="P574774" s="83"/>
    </row>
    <row r="574775" spans="16:16" x14ac:dyDescent="0.3">
      <c r="P574775" s="83"/>
    </row>
    <row r="574776" spans="16:16" x14ac:dyDescent="0.3">
      <c r="P574776" s="83"/>
    </row>
    <row r="574777" spans="16:16" x14ac:dyDescent="0.3">
      <c r="P574777" s="83"/>
    </row>
    <row r="574778" spans="16:16" x14ac:dyDescent="0.3">
      <c r="P574778" s="83"/>
    </row>
    <row r="574779" spans="16:16" x14ac:dyDescent="0.3">
      <c r="P574779" s="83"/>
    </row>
    <row r="574780" spans="16:16" x14ac:dyDescent="0.3">
      <c r="P574780" s="83"/>
    </row>
    <row r="574781" spans="16:16" x14ac:dyDescent="0.3">
      <c r="P574781" s="83"/>
    </row>
    <row r="574782" spans="16:16" x14ac:dyDescent="0.3">
      <c r="P574782" s="83"/>
    </row>
    <row r="574783" spans="16:16" x14ac:dyDescent="0.3">
      <c r="P574783" s="83"/>
    </row>
    <row r="574784" spans="16:16" x14ac:dyDescent="0.3">
      <c r="P574784" s="83"/>
    </row>
    <row r="574785" spans="16:16" x14ac:dyDescent="0.3">
      <c r="P574785" s="83"/>
    </row>
    <row r="574786" spans="16:16" x14ac:dyDescent="0.3">
      <c r="P574786" s="83"/>
    </row>
    <row r="574787" spans="16:16" x14ac:dyDescent="0.3">
      <c r="P574787" s="83"/>
    </row>
    <row r="574788" spans="16:16" x14ac:dyDescent="0.3">
      <c r="P574788" s="83"/>
    </row>
    <row r="574789" spans="16:16" x14ac:dyDescent="0.3">
      <c r="P574789" s="83"/>
    </row>
    <row r="574790" spans="16:16" x14ac:dyDescent="0.3">
      <c r="P574790" s="83"/>
    </row>
    <row r="574791" spans="16:16" x14ac:dyDescent="0.3">
      <c r="P574791" s="83"/>
    </row>
    <row r="574792" spans="16:16" x14ac:dyDescent="0.3">
      <c r="P574792" s="83"/>
    </row>
    <row r="574793" spans="16:16" x14ac:dyDescent="0.3">
      <c r="P574793" s="83"/>
    </row>
    <row r="574794" spans="16:16" x14ac:dyDescent="0.3">
      <c r="P574794" s="83"/>
    </row>
    <row r="574795" spans="16:16" x14ac:dyDescent="0.3">
      <c r="P574795" s="83"/>
    </row>
    <row r="574796" spans="16:16" x14ac:dyDescent="0.3">
      <c r="P574796" s="83"/>
    </row>
    <row r="574797" spans="16:16" x14ac:dyDescent="0.3">
      <c r="P574797" s="83"/>
    </row>
    <row r="574798" spans="16:16" x14ac:dyDescent="0.3">
      <c r="P574798" s="83"/>
    </row>
    <row r="574799" spans="16:16" x14ac:dyDescent="0.3">
      <c r="P574799" s="83"/>
    </row>
    <row r="574800" spans="16:16" x14ac:dyDescent="0.3">
      <c r="P574800" s="83"/>
    </row>
    <row r="574801" spans="16:16" x14ac:dyDescent="0.3">
      <c r="P574801" s="83"/>
    </row>
    <row r="574802" spans="16:16" x14ac:dyDescent="0.3">
      <c r="P574802" s="83"/>
    </row>
    <row r="574803" spans="16:16" x14ac:dyDescent="0.3">
      <c r="P574803" s="83"/>
    </row>
    <row r="574804" spans="16:16" x14ac:dyDescent="0.3">
      <c r="P574804" s="83"/>
    </row>
    <row r="574805" spans="16:16" x14ac:dyDescent="0.3">
      <c r="P574805" s="83"/>
    </row>
    <row r="574806" spans="16:16" x14ac:dyDescent="0.3">
      <c r="P574806" s="83"/>
    </row>
    <row r="574807" spans="16:16" x14ac:dyDescent="0.3">
      <c r="P574807" s="83"/>
    </row>
    <row r="574808" spans="16:16" x14ac:dyDescent="0.3">
      <c r="P574808" s="83"/>
    </row>
    <row r="574809" spans="16:16" x14ac:dyDescent="0.3">
      <c r="P574809" s="83"/>
    </row>
    <row r="574810" spans="16:16" x14ac:dyDescent="0.3">
      <c r="P574810" s="83"/>
    </row>
    <row r="574811" spans="16:16" x14ac:dyDescent="0.3">
      <c r="P574811" s="83"/>
    </row>
    <row r="574812" spans="16:16" x14ac:dyDescent="0.3">
      <c r="P574812" s="83"/>
    </row>
    <row r="574813" spans="16:16" x14ac:dyDescent="0.3">
      <c r="P574813" s="83"/>
    </row>
    <row r="574814" spans="16:16" x14ac:dyDescent="0.3">
      <c r="P574814" s="83"/>
    </row>
    <row r="574815" spans="16:16" x14ac:dyDescent="0.3">
      <c r="P574815" s="83"/>
    </row>
    <row r="574816" spans="16:16" x14ac:dyDescent="0.3">
      <c r="P574816" s="83"/>
    </row>
    <row r="574817" spans="16:16" x14ac:dyDescent="0.3">
      <c r="P574817" s="83"/>
    </row>
    <row r="574818" spans="16:16" x14ac:dyDescent="0.3">
      <c r="P574818" s="83"/>
    </row>
    <row r="574819" spans="16:16" x14ac:dyDescent="0.3">
      <c r="P574819" s="83"/>
    </row>
    <row r="574820" spans="16:16" x14ac:dyDescent="0.3">
      <c r="P574820" s="83"/>
    </row>
    <row r="574821" spans="16:16" x14ac:dyDescent="0.3">
      <c r="P574821" s="83"/>
    </row>
    <row r="574822" spans="16:16" x14ac:dyDescent="0.3">
      <c r="P574822" s="83"/>
    </row>
    <row r="574823" spans="16:16" x14ac:dyDescent="0.3">
      <c r="P574823" s="83"/>
    </row>
    <row r="574824" spans="16:16" x14ac:dyDescent="0.3">
      <c r="P574824" s="83"/>
    </row>
    <row r="574825" spans="16:16" x14ac:dyDescent="0.3">
      <c r="P574825" s="83"/>
    </row>
    <row r="574826" spans="16:16" x14ac:dyDescent="0.3">
      <c r="P574826" s="83"/>
    </row>
    <row r="574827" spans="16:16" x14ac:dyDescent="0.3">
      <c r="P574827" s="83"/>
    </row>
    <row r="574828" spans="16:16" x14ac:dyDescent="0.3">
      <c r="P574828" s="83"/>
    </row>
    <row r="574829" spans="16:16" x14ac:dyDescent="0.3">
      <c r="P574829" s="83"/>
    </row>
    <row r="574830" spans="16:16" x14ac:dyDescent="0.3">
      <c r="P574830" s="83"/>
    </row>
    <row r="574831" spans="16:16" x14ac:dyDescent="0.3">
      <c r="P574831" s="83"/>
    </row>
    <row r="574832" spans="16:16" x14ac:dyDescent="0.3">
      <c r="P574832" s="83"/>
    </row>
    <row r="574833" spans="16:16" x14ac:dyDescent="0.3">
      <c r="P574833" s="83"/>
    </row>
    <row r="574834" spans="16:16" x14ac:dyDescent="0.3">
      <c r="P574834" s="83"/>
    </row>
    <row r="574835" spans="16:16" x14ac:dyDescent="0.3">
      <c r="P574835" s="83"/>
    </row>
    <row r="574836" spans="16:16" x14ac:dyDescent="0.3">
      <c r="P574836" s="83"/>
    </row>
    <row r="574837" spans="16:16" x14ac:dyDescent="0.3">
      <c r="P574837" s="83"/>
    </row>
    <row r="574838" spans="16:16" x14ac:dyDescent="0.3">
      <c r="P574838" s="83"/>
    </row>
    <row r="574839" spans="16:16" x14ac:dyDescent="0.3">
      <c r="P574839" s="83"/>
    </row>
    <row r="574840" spans="16:16" x14ac:dyDescent="0.3">
      <c r="P574840" s="83"/>
    </row>
    <row r="574841" spans="16:16" x14ac:dyDescent="0.3">
      <c r="P574841" s="83"/>
    </row>
    <row r="574842" spans="16:16" x14ac:dyDescent="0.3">
      <c r="P574842" s="83"/>
    </row>
    <row r="574843" spans="16:16" x14ac:dyDescent="0.3">
      <c r="P574843" s="83"/>
    </row>
    <row r="574844" spans="16:16" x14ac:dyDescent="0.3">
      <c r="P574844" s="83"/>
    </row>
    <row r="574845" spans="16:16" x14ac:dyDescent="0.3">
      <c r="P574845" s="83"/>
    </row>
    <row r="574846" spans="16:16" x14ac:dyDescent="0.3">
      <c r="P574846" s="83"/>
    </row>
    <row r="574847" spans="16:16" x14ac:dyDescent="0.3">
      <c r="P574847" s="83"/>
    </row>
    <row r="574848" spans="16:16" x14ac:dyDescent="0.3">
      <c r="P574848" s="83"/>
    </row>
    <row r="574849" spans="16:16" x14ac:dyDescent="0.3">
      <c r="P574849" s="83"/>
    </row>
    <row r="574850" spans="16:16" x14ac:dyDescent="0.3">
      <c r="P574850" s="83"/>
    </row>
    <row r="574851" spans="16:16" x14ac:dyDescent="0.3">
      <c r="P574851" s="83"/>
    </row>
    <row r="574852" spans="16:16" x14ac:dyDescent="0.3">
      <c r="P574852" s="83"/>
    </row>
    <row r="574853" spans="16:16" x14ac:dyDescent="0.3">
      <c r="P574853" s="83"/>
    </row>
    <row r="574854" spans="16:16" x14ac:dyDescent="0.3">
      <c r="P574854" s="83"/>
    </row>
    <row r="574855" spans="16:16" x14ac:dyDescent="0.3">
      <c r="P574855" s="83"/>
    </row>
    <row r="574856" spans="16:16" x14ac:dyDescent="0.3">
      <c r="P574856" s="83"/>
    </row>
    <row r="574857" spans="16:16" x14ac:dyDescent="0.3">
      <c r="P574857" s="83"/>
    </row>
    <row r="574858" spans="16:16" x14ac:dyDescent="0.3">
      <c r="P574858" s="83"/>
    </row>
    <row r="574859" spans="16:16" x14ac:dyDescent="0.3">
      <c r="P574859" s="83"/>
    </row>
    <row r="574860" spans="16:16" x14ac:dyDescent="0.3">
      <c r="P574860" s="83"/>
    </row>
    <row r="574861" spans="16:16" x14ac:dyDescent="0.3">
      <c r="P574861" s="83"/>
    </row>
    <row r="574862" spans="16:16" x14ac:dyDescent="0.3">
      <c r="P574862" s="83"/>
    </row>
    <row r="574863" spans="16:16" x14ac:dyDescent="0.3">
      <c r="P574863" s="83"/>
    </row>
    <row r="574864" spans="16:16" x14ac:dyDescent="0.3">
      <c r="P574864" s="83"/>
    </row>
    <row r="574865" spans="16:16" x14ac:dyDescent="0.3">
      <c r="P574865" s="83"/>
    </row>
    <row r="574866" spans="16:16" x14ac:dyDescent="0.3">
      <c r="P574866" s="83"/>
    </row>
    <row r="574867" spans="16:16" x14ac:dyDescent="0.3">
      <c r="P574867" s="83"/>
    </row>
    <row r="574868" spans="16:16" x14ac:dyDescent="0.3">
      <c r="P574868" s="83"/>
    </row>
    <row r="574869" spans="16:16" x14ac:dyDescent="0.3">
      <c r="P574869" s="83"/>
    </row>
    <row r="574870" spans="16:16" x14ac:dyDescent="0.3">
      <c r="P574870" s="83"/>
    </row>
    <row r="574871" spans="16:16" x14ac:dyDescent="0.3">
      <c r="P574871" s="83"/>
    </row>
    <row r="574872" spans="16:16" x14ac:dyDescent="0.3">
      <c r="P574872" s="83"/>
    </row>
    <row r="574873" spans="16:16" x14ac:dyDescent="0.3">
      <c r="P574873" s="83"/>
    </row>
    <row r="574874" spans="16:16" x14ac:dyDescent="0.3">
      <c r="P574874" s="83"/>
    </row>
    <row r="574875" spans="16:16" x14ac:dyDescent="0.3">
      <c r="P574875" s="83"/>
    </row>
    <row r="574876" spans="16:16" x14ac:dyDescent="0.3">
      <c r="P574876" s="83"/>
    </row>
    <row r="574877" spans="16:16" x14ac:dyDescent="0.3">
      <c r="P574877" s="83"/>
    </row>
    <row r="574878" spans="16:16" x14ac:dyDescent="0.3">
      <c r="P574878" s="83"/>
    </row>
    <row r="574879" spans="16:16" x14ac:dyDescent="0.3">
      <c r="P574879" s="83"/>
    </row>
    <row r="574880" spans="16:16" x14ac:dyDescent="0.3">
      <c r="P574880" s="83"/>
    </row>
    <row r="574881" spans="16:16" x14ac:dyDescent="0.3">
      <c r="P574881" s="83"/>
    </row>
    <row r="574882" spans="16:16" x14ac:dyDescent="0.3">
      <c r="P574882" s="83"/>
    </row>
    <row r="574883" spans="16:16" x14ac:dyDescent="0.3">
      <c r="P574883" s="83"/>
    </row>
    <row r="574884" spans="16:16" x14ac:dyDescent="0.3">
      <c r="P574884" s="83"/>
    </row>
    <row r="574885" spans="16:16" x14ac:dyDescent="0.3">
      <c r="P574885" s="83"/>
    </row>
    <row r="574886" spans="16:16" x14ac:dyDescent="0.3">
      <c r="P574886" s="83"/>
    </row>
    <row r="574887" spans="16:16" x14ac:dyDescent="0.3">
      <c r="P574887" s="83"/>
    </row>
    <row r="574888" spans="16:16" x14ac:dyDescent="0.3">
      <c r="P574888" s="83"/>
    </row>
    <row r="574889" spans="16:16" x14ac:dyDescent="0.3">
      <c r="P574889" s="83"/>
    </row>
    <row r="574890" spans="16:16" x14ac:dyDescent="0.3">
      <c r="P574890" s="83"/>
    </row>
    <row r="574891" spans="16:16" x14ac:dyDescent="0.3">
      <c r="P574891" s="83"/>
    </row>
    <row r="574892" spans="16:16" x14ac:dyDescent="0.3">
      <c r="P574892" s="83"/>
    </row>
    <row r="574893" spans="16:16" x14ac:dyDescent="0.3">
      <c r="P574893" s="83"/>
    </row>
    <row r="574894" spans="16:16" x14ac:dyDescent="0.3">
      <c r="P574894" s="83"/>
    </row>
    <row r="574895" spans="16:16" x14ac:dyDescent="0.3">
      <c r="P574895" s="83"/>
    </row>
    <row r="574896" spans="16:16" x14ac:dyDescent="0.3">
      <c r="P574896" s="83"/>
    </row>
    <row r="574897" spans="16:16" x14ac:dyDescent="0.3">
      <c r="P574897" s="83"/>
    </row>
    <row r="574898" spans="16:16" x14ac:dyDescent="0.3">
      <c r="P574898" s="83"/>
    </row>
    <row r="574899" spans="16:16" x14ac:dyDescent="0.3">
      <c r="P574899" s="83"/>
    </row>
    <row r="574900" spans="16:16" x14ac:dyDescent="0.3">
      <c r="P574900" s="83"/>
    </row>
    <row r="574901" spans="16:16" x14ac:dyDescent="0.3">
      <c r="P574901" s="83"/>
    </row>
    <row r="574902" spans="16:16" x14ac:dyDescent="0.3">
      <c r="P574902" s="83"/>
    </row>
    <row r="574903" spans="16:16" x14ac:dyDescent="0.3">
      <c r="P574903" s="83"/>
    </row>
    <row r="574904" spans="16:16" x14ac:dyDescent="0.3">
      <c r="P574904" s="83"/>
    </row>
    <row r="574905" spans="16:16" x14ac:dyDescent="0.3">
      <c r="P574905" s="83"/>
    </row>
    <row r="574906" spans="16:16" x14ac:dyDescent="0.3">
      <c r="P574906" s="83"/>
    </row>
    <row r="574907" spans="16:16" x14ac:dyDescent="0.3">
      <c r="P574907" s="83"/>
    </row>
    <row r="574908" spans="16:16" x14ac:dyDescent="0.3">
      <c r="P574908" s="83"/>
    </row>
    <row r="574909" spans="16:16" x14ac:dyDescent="0.3">
      <c r="P574909" s="83"/>
    </row>
    <row r="574910" spans="16:16" x14ac:dyDescent="0.3">
      <c r="P574910" s="83"/>
    </row>
    <row r="574911" spans="16:16" x14ac:dyDescent="0.3">
      <c r="P574911" s="83"/>
    </row>
    <row r="574912" spans="16:16" x14ac:dyDescent="0.3">
      <c r="P574912" s="83"/>
    </row>
    <row r="574913" spans="16:16" x14ac:dyDescent="0.3">
      <c r="P574913" s="83"/>
    </row>
    <row r="574914" spans="16:16" x14ac:dyDescent="0.3">
      <c r="P574914" s="83"/>
    </row>
    <row r="574915" spans="16:16" x14ac:dyDescent="0.3">
      <c r="P574915" s="83"/>
    </row>
    <row r="574916" spans="16:16" x14ac:dyDescent="0.3">
      <c r="P574916" s="83"/>
    </row>
    <row r="574917" spans="16:16" x14ac:dyDescent="0.3">
      <c r="P574917" s="83"/>
    </row>
    <row r="574918" spans="16:16" x14ac:dyDescent="0.3">
      <c r="P574918" s="83"/>
    </row>
    <row r="574919" spans="16:16" x14ac:dyDescent="0.3">
      <c r="P574919" s="83"/>
    </row>
    <row r="574920" spans="16:16" x14ac:dyDescent="0.3">
      <c r="P574920" s="83"/>
    </row>
    <row r="574921" spans="16:16" x14ac:dyDescent="0.3">
      <c r="P574921" s="83"/>
    </row>
    <row r="574922" spans="16:16" x14ac:dyDescent="0.3">
      <c r="P574922" s="83"/>
    </row>
    <row r="574923" spans="16:16" x14ac:dyDescent="0.3">
      <c r="P574923" s="83"/>
    </row>
    <row r="574924" spans="16:16" x14ac:dyDescent="0.3">
      <c r="P574924" s="83"/>
    </row>
    <row r="574925" spans="16:16" x14ac:dyDescent="0.3">
      <c r="P574925" s="83"/>
    </row>
    <row r="574926" spans="16:16" x14ac:dyDescent="0.3">
      <c r="P574926" s="83"/>
    </row>
    <row r="574927" spans="16:16" x14ac:dyDescent="0.3">
      <c r="P574927" s="83"/>
    </row>
    <row r="574928" spans="16:16" x14ac:dyDescent="0.3">
      <c r="P574928" s="83"/>
    </row>
    <row r="574929" spans="16:16" x14ac:dyDescent="0.3">
      <c r="P574929" s="83"/>
    </row>
    <row r="574930" spans="16:16" x14ac:dyDescent="0.3">
      <c r="P574930" s="83"/>
    </row>
    <row r="574931" spans="16:16" x14ac:dyDescent="0.3">
      <c r="P574931" s="83"/>
    </row>
    <row r="574932" spans="16:16" x14ac:dyDescent="0.3">
      <c r="P574932" s="83"/>
    </row>
    <row r="574933" spans="16:16" x14ac:dyDescent="0.3">
      <c r="P574933" s="83"/>
    </row>
    <row r="574934" spans="16:16" x14ac:dyDescent="0.3">
      <c r="P574934" s="83"/>
    </row>
    <row r="574935" spans="16:16" x14ac:dyDescent="0.3">
      <c r="P574935" s="83"/>
    </row>
    <row r="574936" spans="16:16" x14ac:dyDescent="0.3">
      <c r="P574936" s="83"/>
    </row>
    <row r="574937" spans="16:16" x14ac:dyDescent="0.3">
      <c r="P574937" s="83"/>
    </row>
    <row r="574938" spans="16:16" x14ac:dyDescent="0.3">
      <c r="P574938" s="83"/>
    </row>
    <row r="574939" spans="16:16" x14ac:dyDescent="0.3">
      <c r="P574939" s="83"/>
    </row>
    <row r="574940" spans="16:16" x14ac:dyDescent="0.3">
      <c r="P574940" s="83"/>
    </row>
    <row r="574941" spans="16:16" x14ac:dyDescent="0.3">
      <c r="P574941" s="83"/>
    </row>
    <row r="574942" spans="16:16" x14ac:dyDescent="0.3">
      <c r="P574942" s="83"/>
    </row>
    <row r="574943" spans="16:16" x14ac:dyDescent="0.3">
      <c r="P574943" s="83"/>
    </row>
    <row r="574944" spans="16:16" x14ac:dyDescent="0.3">
      <c r="P574944" s="83"/>
    </row>
    <row r="574945" spans="16:16" x14ac:dyDescent="0.3">
      <c r="P574945" s="83"/>
    </row>
    <row r="574946" spans="16:16" x14ac:dyDescent="0.3">
      <c r="P574946" s="83"/>
    </row>
    <row r="574947" spans="16:16" x14ac:dyDescent="0.3">
      <c r="P574947" s="83"/>
    </row>
    <row r="574948" spans="16:16" x14ac:dyDescent="0.3">
      <c r="P574948" s="83"/>
    </row>
    <row r="574949" spans="16:16" x14ac:dyDescent="0.3">
      <c r="P574949" s="83"/>
    </row>
    <row r="574950" spans="16:16" x14ac:dyDescent="0.3">
      <c r="P574950" s="83"/>
    </row>
    <row r="574951" spans="16:16" x14ac:dyDescent="0.3">
      <c r="P574951" s="83"/>
    </row>
    <row r="574952" spans="16:16" x14ac:dyDescent="0.3">
      <c r="P574952" s="83"/>
    </row>
    <row r="574953" spans="16:16" x14ac:dyDescent="0.3">
      <c r="P574953" s="83"/>
    </row>
    <row r="574954" spans="16:16" x14ac:dyDescent="0.3">
      <c r="P574954" s="83"/>
    </row>
    <row r="574955" spans="16:16" x14ac:dyDescent="0.3">
      <c r="P574955" s="83"/>
    </row>
    <row r="574956" spans="16:16" x14ac:dyDescent="0.3">
      <c r="P574956" s="83"/>
    </row>
    <row r="574957" spans="16:16" x14ac:dyDescent="0.3">
      <c r="P574957" s="83"/>
    </row>
    <row r="574958" spans="16:16" x14ac:dyDescent="0.3">
      <c r="P574958" s="83"/>
    </row>
    <row r="574959" spans="16:16" x14ac:dyDescent="0.3">
      <c r="P574959" s="83"/>
    </row>
    <row r="574960" spans="16:16" x14ac:dyDescent="0.3">
      <c r="P574960" s="83"/>
    </row>
    <row r="574961" spans="16:16" x14ac:dyDescent="0.3">
      <c r="P574961" s="83"/>
    </row>
    <row r="574962" spans="16:16" x14ac:dyDescent="0.3">
      <c r="P574962" s="83"/>
    </row>
    <row r="574963" spans="16:16" x14ac:dyDescent="0.3">
      <c r="P574963" s="83"/>
    </row>
    <row r="574964" spans="16:16" x14ac:dyDescent="0.3">
      <c r="P574964" s="83"/>
    </row>
    <row r="574965" spans="16:16" x14ac:dyDescent="0.3">
      <c r="P574965" s="83"/>
    </row>
    <row r="574966" spans="16:16" x14ac:dyDescent="0.3">
      <c r="P574966" s="83"/>
    </row>
    <row r="574967" spans="16:16" x14ac:dyDescent="0.3">
      <c r="P574967" s="83"/>
    </row>
    <row r="574968" spans="16:16" x14ac:dyDescent="0.3">
      <c r="P574968" s="83"/>
    </row>
    <row r="574969" spans="16:16" x14ac:dyDescent="0.3">
      <c r="P574969" s="83"/>
    </row>
    <row r="574970" spans="16:16" x14ac:dyDescent="0.3">
      <c r="P574970" s="83"/>
    </row>
    <row r="574971" spans="16:16" x14ac:dyDescent="0.3">
      <c r="P574971" s="83"/>
    </row>
    <row r="574972" spans="16:16" x14ac:dyDescent="0.3">
      <c r="P574972" s="83"/>
    </row>
    <row r="574973" spans="16:16" x14ac:dyDescent="0.3">
      <c r="P574973" s="83"/>
    </row>
    <row r="574974" spans="16:16" x14ac:dyDescent="0.3">
      <c r="P574974" s="83"/>
    </row>
    <row r="574975" spans="16:16" x14ac:dyDescent="0.3">
      <c r="P574975" s="83"/>
    </row>
    <row r="574976" spans="16:16" x14ac:dyDescent="0.3">
      <c r="P574976" s="83"/>
    </row>
    <row r="574977" spans="16:16" x14ac:dyDescent="0.3">
      <c r="P574977" s="83"/>
    </row>
    <row r="574978" spans="16:16" x14ac:dyDescent="0.3">
      <c r="P574978" s="83"/>
    </row>
    <row r="574979" spans="16:16" x14ac:dyDescent="0.3">
      <c r="P574979" s="83"/>
    </row>
    <row r="574980" spans="16:16" x14ac:dyDescent="0.3">
      <c r="P574980" s="83"/>
    </row>
    <row r="574981" spans="16:16" x14ac:dyDescent="0.3">
      <c r="P574981" s="83"/>
    </row>
    <row r="574982" spans="16:16" x14ac:dyDescent="0.3">
      <c r="P574982" s="83"/>
    </row>
    <row r="574983" spans="16:16" x14ac:dyDescent="0.3">
      <c r="P574983" s="83"/>
    </row>
    <row r="574984" spans="16:16" x14ac:dyDescent="0.3">
      <c r="P574984" s="83"/>
    </row>
    <row r="574985" spans="16:16" x14ac:dyDescent="0.3">
      <c r="P574985" s="83"/>
    </row>
    <row r="574986" spans="16:16" x14ac:dyDescent="0.3">
      <c r="P574986" s="83"/>
    </row>
    <row r="574987" spans="16:16" x14ac:dyDescent="0.3">
      <c r="P574987" s="83"/>
    </row>
    <row r="574988" spans="16:16" x14ac:dyDescent="0.3">
      <c r="P574988" s="83"/>
    </row>
    <row r="574989" spans="16:16" x14ac:dyDescent="0.3">
      <c r="P574989" s="83"/>
    </row>
    <row r="574990" spans="16:16" x14ac:dyDescent="0.3">
      <c r="P574990" s="83"/>
    </row>
    <row r="574991" spans="16:16" x14ac:dyDescent="0.3">
      <c r="P574991" s="83"/>
    </row>
    <row r="574992" spans="16:16" x14ac:dyDescent="0.3">
      <c r="P574992" s="83"/>
    </row>
    <row r="574993" spans="16:16" x14ac:dyDescent="0.3">
      <c r="P574993" s="83"/>
    </row>
    <row r="574994" spans="16:16" x14ac:dyDescent="0.3">
      <c r="P574994" s="83"/>
    </row>
    <row r="574995" spans="16:16" x14ac:dyDescent="0.3">
      <c r="P574995" s="83"/>
    </row>
    <row r="574996" spans="16:16" x14ac:dyDescent="0.3">
      <c r="P574996" s="83"/>
    </row>
    <row r="574997" spans="16:16" x14ac:dyDescent="0.3">
      <c r="P574997" s="83"/>
    </row>
    <row r="574998" spans="16:16" x14ac:dyDescent="0.3">
      <c r="P574998" s="83"/>
    </row>
    <row r="574999" spans="16:16" x14ac:dyDescent="0.3">
      <c r="P574999" s="83"/>
    </row>
    <row r="575000" spans="16:16" x14ac:dyDescent="0.3">
      <c r="P575000" s="83"/>
    </row>
    <row r="575001" spans="16:16" x14ac:dyDescent="0.3">
      <c r="P575001" s="83"/>
    </row>
    <row r="575002" spans="16:16" x14ac:dyDescent="0.3">
      <c r="P575002" s="83"/>
    </row>
    <row r="575003" spans="16:16" x14ac:dyDescent="0.3">
      <c r="P575003" s="83"/>
    </row>
    <row r="575004" spans="16:16" x14ac:dyDescent="0.3">
      <c r="P575004" s="83"/>
    </row>
    <row r="575005" spans="16:16" x14ac:dyDescent="0.3">
      <c r="P575005" s="83"/>
    </row>
    <row r="575006" spans="16:16" x14ac:dyDescent="0.3">
      <c r="P575006" s="83"/>
    </row>
    <row r="575007" spans="16:16" x14ac:dyDescent="0.3">
      <c r="P575007" s="83"/>
    </row>
    <row r="575008" spans="16:16" x14ac:dyDescent="0.3">
      <c r="P575008" s="83"/>
    </row>
    <row r="575009" spans="16:16" x14ac:dyDescent="0.3">
      <c r="P575009" s="83"/>
    </row>
    <row r="575010" spans="16:16" x14ac:dyDescent="0.3">
      <c r="P575010" s="83"/>
    </row>
    <row r="575011" spans="16:16" x14ac:dyDescent="0.3">
      <c r="P575011" s="83"/>
    </row>
    <row r="575012" spans="16:16" x14ac:dyDescent="0.3">
      <c r="P575012" s="83"/>
    </row>
    <row r="575013" spans="16:16" x14ac:dyDescent="0.3">
      <c r="P575013" s="83"/>
    </row>
    <row r="575014" spans="16:16" x14ac:dyDescent="0.3">
      <c r="P575014" s="83"/>
    </row>
    <row r="575015" spans="16:16" x14ac:dyDescent="0.3">
      <c r="P575015" s="83"/>
    </row>
    <row r="575016" spans="16:16" x14ac:dyDescent="0.3">
      <c r="P575016" s="83"/>
    </row>
    <row r="575017" spans="16:16" x14ac:dyDescent="0.3">
      <c r="P575017" s="83"/>
    </row>
    <row r="575018" spans="16:16" x14ac:dyDescent="0.3">
      <c r="P575018" s="83"/>
    </row>
    <row r="575019" spans="16:16" x14ac:dyDescent="0.3">
      <c r="P575019" s="83"/>
    </row>
    <row r="575020" spans="16:16" x14ac:dyDescent="0.3">
      <c r="P575020" s="83"/>
    </row>
    <row r="575021" spans="16:16" x14ac:dyDescent="0.3">
      <c r="P575021" s="83"/>
    </row>
    <row r="575022" spans="16:16" x14ac:dyDescent="0.3">
      <c r="P575022" s="83"/>
    </row>
    <row r="575023" spans="16:16" x14ac:dyDescent="0.3">
      <c r="P575023" s="83"/>
    </row>
    <row r="575024" spans="16:16" x14ac:dyDescent="0.3">
      <c r="P575024" s="83"/>
    </row>
    <row r="575025" spans="16:16" x14ac:dyDescent="0.3">
      <c r="P575025" s="83"/>
    </row>
    <row r="575026" spans="16:16" x14ac:dyDescent="0.3">
      <c r="P575026" s="83"/>
    </row>
    <row r="575027" spans="16:16" x14ac:dyDescent="0.3">
      <c r="P575027" s="83"/>
    </row>
    <row r="575028" spans="16:16" x14ac:dyDescent="0.3">
      <c r="P575028" s="83"/>
    </row>
    <row r="575029" spans="16:16" x14ac:dyDescent="0.3">
      <c r="P575029" s="83"/>
    </row>
    <row r="575030" spans="16:16" x14ac:dyDescent="0.3">
      <c r="P575030" s="83"/>
    </row>
    <row r="575031" spans="16:16" x14ac:dyDescent="0.3">
      <c r="P575031" s="83"/>
    </row>
    <row r="575032" spans="16:16" x14ac:dyDescent="0.3">
      <c r="P575032" s="83"/>
    </row>
    <row r="575033" spans="16:16" x14ac:dyDescent="0.3">
      <c r="P575033" s="83"/>
    </row>
    <row r="575034" spans="16:16" x14ac:dyDescent="0.3">
      <c r="P575034" s="83"/>
    </row>
    <row r="575035" spans="16:16" x14ac:dyDescent="0.3">
      <c r="P575035" s="83"/>
    </row>
    <row r="575036" spans="16:16" x14ac:dyDescent="0.3">
      <c r="P575036" s="83"/>
    </row>
    <row r="575037" spans="16:16" x14ac:dyDescent="0.3">
      <c r="P575037" s="83"/>
    </row>
    <row r="575038" spans="16:16" x14ac:dyDescent="0.3">
      <c r="P575038" s="83"/>
    </row>
    <row r="575039" spans="16:16" x14ac:dyDescent="0.3">
      <c r="P575039" s="83"/>
    </row>
    <row r="575040" spans="16:16" x14ac:dyDescent="0.3">
      <c r="P575040" s="83"/>
    </row>
    <row r="575041" spans="16:16" x14ac:dyDescent="0.3">
      <c r="P575041" s="83"/>
    </row>
    <row r="575042" spans="16:16" x14ac:dyDescent="0.3">
      <c r="P575042" s="83"/>
    </row>
    <row r="575043" spans="16:16" x14ac:dyDescent="0.3">
      <c r="P575043" s="83"/>
    </row>
    <row r="575044" spans="16:16" x14ac:dyDescent="0.3">
      <c r="P575044" s="83"/>
    </row>
    <row r="575045" spans="16:16" x14ac:dyDescent="0.3">
      <c r="P575045" s="83"/>
    </row>
    <row r="575046" spans="16:16" x14ac:dyDescent="0.3">
      <c r="P575046" s="83"/>
    </row>
    <row r="575047" spans="16:16" x14ac:dyDescent="0.3">
      <c r="P575047" s="83"/>
    </row>
    <row r="575048" spans="16:16" x14ac:dyDescent="0.3">
      <c r="P575048" s="83"/>
    </row>
    <row r="575049" spans="16:16" x14ac:dyDescent="0.3">
      <c r="P575049" s="83"/>
    </row>
    <row r="575050" spans="16:16" x14ac:dyDescent="0.3">
      <c r="P575050" s="83"/>
    </row>
    <row r="575051" spans="16:16" x14ac:dyDescent="0.3">
      <c r="P575051" s="83"/>
    </row>
    <row r="575052" spans="16:16" x14ac:dyDescent="0.3">
      <c r="P575052" s="83"/>
    </row>
    <row r="575053" spans="16:16" x14ac:dyDescent="0.3">
      <c r="P575053" s="83"/>
    </row>
    <row r="575054" spans="16:16" x14ac:dyDescent="0.3">
      <c r="P575054" s="83"/>
    </row>
    <row r="575055" spans="16:16" x14ac:dyDescent="0.3">
      <c r="P575055" s="83"/>
    </row>
    <row r="575056" spans="16:16" x14ac:dyDescent="0.3">
      <c r="P575056" s="83"/>
    </row>
    <row r="575057" spans="16:16" x14ac:dyDescent="0.3">
      <c r="P575057" s="83"/>
    </row>
    <row r="575058" spans="16:16" x14ac:dyDescent="0.3">
      <c r="P575058" s="83"/>
    </row>
    <row r="575059" spans="16:16" x14ac:dyDescent="0.3">
      <c r="P575059" s="83"/>
    </row>
    <row r="575060" spans="16:16" x14ac:dyDescent="0.3">
      <c r="P575060" s="83"/>
    </row>
    <row r="575061" spans="16:16" x14ac:dyDescent="0.3">
      <c r="P575061" s="83"/>
    </row>
    <row r="575062" spans="16:16" x14ac:dyDescent="0.3">
      <c r="P575062" s="83"/>
    </row>
    <row r="575063" spans="16:16" x14ac:dyDescent="0.3">
      <c r="P575063" s="83"/>
    </row>
    <row r="575064" spans="16:16" x14ac:dyDescent="0.3">
      <c r="P575064" s="83"/>
    </row>
    <row r="575065" spans="16:16" x14ac:dyDescent="0.3">
      <c r="P575065" s="83"/>
    </row>
    <row r="575066" spans="16:16" x14ac:dyDescent="0.3">
      <c r="P575066" s="83"/>
    </row>
    <row r="575067" spans="16:16" x14ac:dyDescent="0.3">
      <c r="P575067" s="83"/>
    </row>
    <row r="575068" spans="16:16" x14ac:dyDescent="0.3">
      <c r="P575068" s="83"/>
    </row>
    <row r="575069" spans="16:16" x14ac:dyDescent="0.3">
      <c r="P575069" s="83"/>
    </row>
    <row r="575070" spans="16:16" x14ac:dyDescent="0.3">
      <c r="P575070" s="83"/>
    </row>
    <row r="575071" spans="16:16" x14ac:dyDescent="0.3">
      <c r="P575071" s="83"/>
    </row>
    <row r="575072" spans="16:16" x14ac:dyDescent="0.3">
      <c r="P575072" s="83"/>
    </row>
    <row r="575073" spans="16:16" x14ac:dyDescent="0.3">
      <c r="P575073" s="83"/>
    </row>
    <row r="575074" spans="16:16" x14ac:dyDescent="0.3">
      <c r="P575074" s="83"/>
    </row>
    <row r="575075" spans="16:16" x14ac:dyDescent="0.3">
      <c r="P575075" s="83"/>
    </row>
    <row r="575076" spans="16:16" x14ac:dyDescent="0.3">
      <c r="P575076" s="83"/>
    </row>
    <row r="575077" spans="16:16" x14ac:dyDescent="0.3">
      <c r="P575077" s="83"/>
    </row>
    <row r="575078" spans="16:16" x14ac:dyDescent="0.3">
      <c r="P575078" s="83"/>
    </row>
    <row r="575079" spans="16:16" x14ac:dyDescent="0.3">
      <c r="P575079" s="83"/>
    </row>
    <row r="575080" spans="16:16" x14ac:dyDescent="0.3">
      <c r="P575080" s="83"/>
    </row>
    <row r="575081" spans="16:16" x14ac:dyDescent="0.3">
      <c r="P575081" s="83"/>
    </row>
    <row r="575082" spans="16:16" x14ac:dyDescent="0.3">
      <c r="P575082" s="83"/>
    </row>
    <row r="575083" spans="16:16" x14ac:dyDescent="0.3">
      <c r="P575083" s="83"/>
    </row>
    <row r="575084" spans="16:16" x14ac:dyDescent="0.3">
      <c r="P575084" s="83"/>
    </row>
    <row r="575085" spans="16:16" x14ac:dyDescent="0.3">
      <c r="P575085" s="83"/>
    </row>
    <row r="575086" spans="16:16" x14ac:dyDescent="0.3">
      <c r="P575086" s="83"/>
    </row>
    <row r="575087" spans="16:16" x14ac:dyDescent="0.3">
      <c r="P575087" s="83"/>
    </row>
    <row r="575088" spans="16:16" x14ac:dyDescent="0.3">
      <c r="P575088" s="83"/>
    </row>
    <row r="575089" spans="16:16" x14ac:dyDescent="0.3">
      <c r="P575089" s="83"/>
    </row>
    <row r="575090" spans="16:16" x14ac:dyDescent="0.3">
      <c r="P575090" s="83"/>
    </row>
    <row r="575091" spans="16:16" x14ac:dyDescent="0.3">
      <c r="P575091" s="83"/>
    </row>
    <row r="575092" spans="16:16" x14ac:dyDescent="0.3">
      <c r="P575092" s="83"/>
    </row>
    <row r="575093" spans="16:16" x14ac:dyDescent="0.3">
      <c r="P575093" s="83"/>
    </row>
    <row r="575094" spans="16:16" x14ac:dyDescent="0.3">
      <c r="P575094" s="83"/>
    </row>
    <row r="575095" spans="16:16" x14ac:dyDescent="0.3">
      <c r="P575095" s="83"/>
    </row>
    <row r="575096" spans="16:16" x14ac:dyDescent="0.3">
      <c r="P575096" s="83"/>
    </row>
    <row r="575097" spans="16:16" x14ac:dyDescent="0.3">
      <c r="P575097" s="83"/>
    </row>
    <row r="575098" spans="16:16" x14ac:dyDescent="0.3">
      <c r="P575098" s="83"/>
    </row>
    <row r="575099" spans="16:16" x14ac:dyDescent="0.3">
      <c r="P575099" s="83"/>
    </row>
    <row r="575100" spans="16:16" x14ac:dyDescent="0.3">
      <c r="P575100" s="83"/>
    </row>
    <row r="575101" spans="16:16" x14ac:dyDescent="0.3">
      <c r="P575101" s="83"/>
    </row>
    <row r="575102" spans="16:16" x14ac:dyDescent="0.3">
      <c r="P575102" s="83"/>
    </row>
    <row r="575103" spans="16:16" x14ac:dyDescent="0.3">
      <c r="P575103" s="83"/>
    </row>
    <row r="575104" spans="16:16" x14ac:dyDescent="0.3">
      <c r="P575104" s="83"/>
    </row>
    <row r="575105" spans="16:16" x14ac:dyDescent="0.3">
      <c r="P575105" s="83"/>
    </row>
    <row r="575106" spans="16:16" x14ac:dyDescent="0.3">
      <c r="P575106" s="83"/>
    </row>
    <row r="575107" spans="16:16" x14ac:dyDescent="0.3">
      <c r="P575107" s="83"/>
    </row>
    <row r="575108" spans="16:16" x14ac:dyDescent="0.3">
      <c r="P575108" s="83"/>
    </row>
    <row r="575109" spans="16:16" x14ac:dyDescent="0.3">
      <c r="P575109" s="83"/>
    </row>
    <row r="575110" spans="16:16" x14ac:dyDescent="0.3">
      <c r="P575110" s="83"/>
    </row>
    <row r="575111" spans="16:16" x14ac:dyDescent="0.3">
      <c r="P575111" s="83"/>
    </row>
    <row r="575112" spans="16:16" x14ac:dyDescent="0.3">
      <c r="P575112" s="83"/>
    </row>
    <row r="575113" spans="16:16" x14ac:dyDescent="0.3">
      <c r="P575113" s="83"/>
    </row>
    <row r="575114" spans="16:16" x14ac:dyDescent="0.3">
      <c r="P575114" s="83"/>
    </row>
    <row r="575115" spans="16:16" x14ac:dyDescent="0.3">
      <c r="P575115" s="83"/>
    </row>
    <row r="575116" spans="16:16" x14ac:dyDescent="0.3">
      <c r="P575116" s="83"/>
    </row>
    <row r="575117" spans="16:16" x14ac:dyDescent="0.3">
      <c r="P575117" s="83"/>
    </row>
    <row r="575118" spans="16:16" x14ac:dyDescent="0.3">
      <c r="P575118" s="83"/>
    </row>
    <row r="575119" spans="16:16" x14ac:dyDescent="0.3">
      <c r="P575119" s="83"/>
    </row>
    <row r="575120" spans="16:16" x14ac:dyDescent="0.3">
      <c r="P575120" s="83"/>
    </row>
    <row r="575121" spans="16:16" x14ac:dyDescent="0.3">
      <c r="P575121" s="83"/>
    </row>
    <row r="575122" spans="16:16" x14ac:dyDescent="0.3">
      <c r="P575122" s="83"/>
    </row>
    <row r="575123" spans="16:16" x14ac:dyDescent="0.3">
      <c r="P575123" s="83"/>
    </row>
    <row r="575124" spans="16:16" x14ac:dyDescent="0.3">
      <c r="P575124" s="83"/>
    </row>
    <row r="575125" spans="16:16" x14ac:dyDescent="0.3">
      <c r="P575125" s="83"/>
    </row>
    <row r="575126" spans="16:16" x14ac:dyDescent="0.3">
      <c r="P575126" s="83"/>
    </row>
    <row r="575127" spans="16:16" x14ac:dyDescent="0.3">
      <c r="P575127" s="83"/>
    </row>
    <row r="575128" spans="16:16" x14ac:dyDescent="0.3">
      <c r="P575128" s="83"/>
    </row>
    <row r="575129" spans="16:16" x14ac:dyDescent="0.3">
      <c r="P575129" s="83"/>
    </row>
    <row r="575130" spans="16:16" x14ac:dyDescent="0.3">
      <c r="P575130" s="83"/>
    </row>
    <row r="575131" spans="16:16" x14ac:dyDescent="0.3">
      <c r="P575131" s="83"/>
    </row>
    <row r="575132" spans="16:16" x14ac:dyDescent="0.3">
      <c r="P575132" s="83"/>
    </row>
    <row r="575133" spans="16:16" x14ac:dyDescent="0.3">
      <c r="P575133" s="83"/>
    </row>
    <row r="575134" spans="16:16" x14ac:dyDescent="0.3">
      <c r="P575134" s="83"/>
    </row>
    <row r="575135" spans="16:16" x14ac:dyDescent="0.3">
      <c r="P575135" s="83"/>
    </row>
    <row r="575136" spans="16:16" x14ac:dyDescent="0.3">
      <c r="P575136" s="83"/>
    </row>
    <row r="575137" spans="16:16" x14ac:dyDescent="0.3">
      <c r="P575137" s="83"/>
    </row>
    <row r="575138" spans="16:16" x14ac:dyDescent="0.3">
      <c r="P575138" s="83"/>
    </row>
    <row r="575139" spans="16:16" x14ac:dyDescent="0.3">
      <c r="P575139" s="83"/>
    </row>
    <row r="575140" spans="16:16" x14ac:dyDescent="0.3">
      <c r="P575140" s="83"/>
    </row>
    <row r="575141" spans="16:16" x14ac:dyDescent="0.3">
      <c r="P575141" s="83"/>
    </row>
    <row r="575142" spans="16:16" x14ac:dyDescent="0.3">
      <c r="P575142" s="83"/>
    </row>
    <row r="575143" spans="16:16" x14ac:dyDescent="0.3">
      <c r="P575143" s="83"/>
    </row>
    <row r="575144" spans="16:16" x14ac:dyDescent="0.3">
      <c r="P575144" s="83"/>
    </row>
    <row r="575145" spans="16:16" x14ac:dyDescent="0.3">
      <c r="P575145" s="83"/>
    </row>
    <row r="575146" spans="16:16" x14ac:dyDescent="0.3">
      <c r="P575146" s="83"/>
    </row>
    <row r="575147" spans="16:16" x14ac:dyDescent="0.3">
      <c r="P575147" s="83"/>
    </row>
    <row r="575148" spans="16:16" x14ac:dyDescent="0.3">
      <c r="P575148" s="83"/>
    </row>
    <row r="575149" spans="16:16" x14ac:dyDescent="0.3">
      <c r="P575149" s="83"/>
    </row>
    <row r="575150" spans="16:16" x14ac:dyDescent="0.3">
      <c r="P575150" s="83"/>
    </row>
    <row r="575151" spans="16:16" x14ac:dyDescent="0.3">
      <c r="P575151" s="83"/>
    </row>
    <row r="575152" spans="16:16" x14ac:dyDescent="0.3">
      <c r="P575152" s="83"/>
    </row>
    <row r="575153" spans="16:16" x14ac:dyDescent="0.3">
      <c r="P575153" s="83"/>
    </row>
    <row r="575154" spans="16:16" x14ac:dyDescent="0.3">
      <c r="P575154" s="83"/>
    </row>
    <row r="575155" spans="16:16" x14ac:dyDescent="0.3">
      <c r="P575155" s="83"/>
    </row>
    <row r="575156" spans="16:16" x14ac:dyDescent="0.3">
      <c r="P575156" s="83"/>
    </row>
    <row r="575157" spans="16:16" x14ac:dyDescent="0.3">
      <c r="P575157" s="83"/>
    </row>
    <row r="575158" spans="16:16" x14ac:dyDescent="0.3">
      <c r="P575158" s="83"/>
    </row>
    <row r="575159" spans="16:16" x14ac:dyDescent="0.3">
      <c r="P575159" s="83"/>
    </row>
    <row r="575160" spans="16:16" x14ac:dyDescent="0.3">
      <c r="P575160" s="83"/>
    </row>
    <row r="575161" spans="16:16" x14ac:dyDescent="0.3">
      <c r="P575161" s="83"/>
    </row>
    <row r="575162" spans="16:16" x14ac:dyDescent="0.3">
      <c r="P575162" s="83"/>
    </row>
    <row r="575163" spans="16:16" x14ac:dyDescent="0.3">
      <c r="P575163" s="83"/>
    </row>
    <row r="575164" spans="16:16" x14ac:dyDescent="0.3">
      <c r="P575164" s="83"/>
    </row>
    <row r="575165" spans="16:16" x14ac:dyDescent="0.3">
      <c r="P575165" s="83"/>
    </row>
    <row r="575166" spans="16:16" x14ac:dyDescent="0.3">
      <c r="P575166" s="83"/>
    </row>
    <row r="575167" spans="16:16" x14ac:dyDescent="0.3">
      <c r="P575167" s="83"/>
    </row>
    <row r="575168" spans="16:16" x14ac:dyDescent="0.3">
      <c r="P575168" s="83"/>
    </row>
    <row r="575169" spans="16:16" x14ac:dyDescent="0.3">
      <c r="P575169" s="83"/>
    </row>
    <row r="575170" spans="16:16" x14ac:dyDescent="0.3">
      <c r="P575170" s="83"/>
    </row>
    <row r="575171" spans="16:16" x14ac:dyDescent="0.3">
      <c r="P575171" s="83"/>
    </row>
    <row r="575172" spans="16:16" x14ac:dyDescent="0.3">
      <c r="P575172" s="83"/>
    </row>
    <row r="575173" spans="16:16" x14ac:dyDescent="0.3">
      <c r="P575173" s="83"/>
    </row>
    <row r="575174" spans="16:16" x14ac:dyDescent="0.3">
      <c r="P575174" s="83"/>
    </row>
    <row r="575175" spans="16:16" x14ac:dyDescent="0.3">
      <c r="P575175" s="83"/>
    </row>
    <row r="575176" spans="16:16" x14ac:dyDescent="0.3">
      <c r="P575176" s="83"/>
    </row>
    <row r="575177" spans="16:16" x14ac:dyDescent="0.3">
      <c r="P575177" s="83"/>
    </row>
    <row r="575178" spans="16:16" x14ac:dyDescent="0.3">
      <c r="P575178" s="83"/>
    </row>
    <row r="575179" spans="16:16" x14ac:dyDescent="0.3">
      <c r="P575179" s="83"/>
    </row>
    <row r="575180" spans="16:16" x14ac:dyDescent="0.3">
      <c r="P575180" s="83"/>
    </row>
    <row r="575181" spans="16:16" x14ac:dyDescent="0.3">
      <c r="P575181" s="83"/>
    </row>
    <row r="575182" spans="16:16" x14ac:dyDescent="0.3">
      <c r="P575182" s="83"/>
    </row>
    <row r="575183" spans="16:16" x14ac:dyDescent="0.3">
      <c r="P575183" s="83"/>
    </row>
    <row r="575184" spans="16:16" x14ac:dyDescent="0.3">
      <c r="P575184" s="83"/>
    </row>
    <row r="575185" spans="16:16" x14ac:dyDescent="0.3">
      <c r="P575185" s="83"/>
    </row>
    <row r="575186" spans="16:16" x14ac:dyDescent="0.3">
      <c r="P575186" s="83"/>
    </row>
    <row r="575187" spans="16:16" x14ac:dyDescent="0.3">
      <c r="P575187" s="83"/>
    </row>
    <row r="575188" spans="16:16" x14ac:dyDescent="0.3">
      <c r="P575188" s="83"/>
    </row>
    <row r="575189" spans="16:16" x14ac:dyDescent="0.3">
      <c r="P575189" s="83"/>
    </row>
    <row r="575190" spans="16:16" x14ac:dyDescent="0.3">
      <c r="P575190" s="83"/>
    </row>
    <row r="575191" spans="16:16" x14ac:dyDescent="0.3">
      <c r="P575191" s="83"/>
    </row>
    <row r="575192" spans="16:16" x14ac:dyDescent="0.3">
      <c r="P575192" s="83"/>
    </row>
    <row r="575193" spans="16:16" x14ac:dyDescent="0.3">
      <c r="P575193" s="83"/>
    </row>
    <row r="575194" spans="16:16" x14ac:dyDescent="0.3">
      <c r="P575194" s="83"/>
    </row>
    <row r="575195" spans="16:16" x14ac:dyDescent="0.3">
      <c r="P575195" s="83"/>
    </row>
    <row r="575196" spans="16:16" x14ac:dyDescent="0.3">
      <c r="P575196" s="83"/>
    </row>
    <row r="575197" spans="16:16" x14ac:dyDescent="0.3">
      <c r="P575197" s="83"/>
    </row>
    <row r="575198" spans="16:16" x14ac:dyDescent="0.3">
      <c r="P575198" s="83"/>
    </row>
    <row r="575199" spans="16:16" x14ac:dyDescent="0.3">
      <c r="P575199" s="83"/>
    </row>
    <row r="575200" spans="16:16" x14ac:dyDescent="0.3">
      <c r="P575200" s="83"/>
    </row>
    <row r="575201" spans="16:16" x14ac:dyDescent="0.3">
      <c r="P575201" s="83"/>
    </row>
    <row r="575202" spans="16:16" x14ac:dyDescent="0.3">
      <c r="P575202" s="83"/>
    </row>
    <row r="575203" spans="16:16" x14ac:dyDescent="0.3">
      <c r="P575203" s="83"/>
    </row>
    <row r="575204" spans="16:16" x14ac:dyDescent="0.3">
      <c r="P575204" s="83"/>
    </row>
    <row r="575205" spans="16:16" x14ac:dyDescent="0.3">
      <c r="P575205" s="83"/>
    </row>
    <row r="575206" spans="16:16" x14ac:dyDescent="0.3">
      <c r="P575206" s="83"/>
    </row>
    <row r="575207" spans="16:16" x14ac:dyDescent="0.3">
      <c r="P575207" s="83"/>
    </row>
    <row r="575208" spans="16:16" x14ac:dyDescent="0.3">
      <c r="P575208" s="83"/>
    </row>
    <row r="575209" spans="16:16" x14ac:dyDescent="0.3">
      <c r="P575209" s="83"/>
    </row>
    <row r="575210" spans="16:16" x14ac:dyDescent="0.3">
      <c r="P575210" s="83"/>
    </row>
    <row r="575211" spans="16:16" x14ac:dyDescent="0.3">
      <c r="P575211" s="83"/>
    </row>
    <row r="575212" spans="16:16" x14ac:dyDescent="0.3">
      <c r="P575212" s="83"/>
    </row>
    <row r="575213" spans="16:16" x14ac:dyDescent="0.3">
      <c r="P575213" s="83"/>
    </row>
    <row r="575214" spans="16:16" x14ac:dyDescent="0.3">
      <c r="P575214" s="83"/>
    </row>
    <row r="575215" spans="16:16" x14ac:dyDescent="0.3">
      <c r="P575215" s="83"/>
    </row>
    <row r="575216" spans="16:16" x14ac:dyDescent="0.3">
      <c r="P575216" s="83"/>
    </row>
    <row r="575217" spans="16:16" x14ac:dyDescent="0.3">
      <c r="P575217" s="83"/>
    </row>
    <row r="575218" spans="16:16" x14ac:dyDescent="0.3">
      <c r="P575218" s="83"/>
    </row>
    <row r="575219" spans="16:16" x14ac:dyDescent="0.3">
      <c r="P575219" s="83"/>
    </row>
    <row r="575220" spans="16:16" x14ac:dyDescent="0.3">
      <c r="P575220" s="83"/>
    </row>
    <row r="575221" spans="16:16" x14ac:dyDescent="0.3">
      <c r="P575221" s="83"/>
    </row>
    <row r="575222" spans="16:16" x14ac:dyDescent="0.3">
      <c r="P575222" s="83"/>
    </row>
    <row r="575223" spans="16:16" x14ac:dyDescent="0.3">
      <c r="P575223" s="83"/>
    </row>
    <row r="575224" spans="16:16" x14ac:dyDescent="0.3">
      <c r="P575224" s="83"/>
    </row>
    <row r="575225" spans="16:16" x14ac:dyDescent="0.3">
      <c r="P575225" s="83"/>
    </row>
    <row r="575226" spans="16:16" x14ac:dyDescent="0.3">
      <c r="P575226" s="83"/>
    </row>
    <row r="575227" spans="16:16" x14ac:dyDescent="0.3">
      <c r="P575227" s="83"/>
    </row>
    <row r="575228" spans="16:16" x14ac:dyDescent="0.3">
      <c r="P575228" s="83"/>
    </row>
    <row r="575229" spans="16:16" x14ac:dyDescent="0.3">
      <c r="P575229" s="83"/>
    </row>
    <row r="575230" spans="16:16" x14ac:dyDescent="0.3">
      <c r="P575230" s="83"/>
    </row>
    <row r="575231" spans="16:16" x14ac:dyDescent="0.3">
      <c r="P575231" s="83"/>
    </row>
    <row r="575232" spans="16:16" x14ac:dyDescent="0.3">
      <c r="P575232" s="83"/>
    </row>
    <row r="575233" spans="16:16" x14ac:dyDescent="0.3">
      <c r="P575233" s="83"/>
    </row>
    <row r="575234" spans="16:16" x14ac:dyDescent="0.3">
      <c r="P575234" s="83"/>
    </row>
    <row r="575235" spans="16:16" x14ac:dyDescent="0.3">
      <c r="P575235" s="83"/>
    </row>
    <row r="575236" spans="16:16" x14ac:dyDescent="0.3">
      <c r="P575236" s="83"/>
    </row>
    <row r="575237" spans="16:16" x14ac:dyDescent="0.3">
      <c r="P575237" s="83"/>
    </row>
    <row r="575238" spans="16:16" x14ac:dyDescent="0.3">
      <c r="P575238" s="83"/>
    </row>
    <row r="575239" spans="16:16" x14ac:dyDescent="0.3">
      <c r="P575239" s="83"/>
    </row>
    <row r="575240" spans="16:16" x14ac:dyDescent="0.3">
      <c r="P575240" s="83"/>
    </row>
    <row r="575241" spans="16:16" x14ac:dyDescent="0.3">
      <c r="P575241" s="83"/>
    </row>
    <row r="575242" spans="16:16" x14ac:dyDescent="0.3">
      <c r="P575242" s="83"/>
    </row>
    <row r="575243" spans="16:16" x14ac:dyDescent="0.3">
      <c r="P575243" s="83"/>
    </row>
    <row r="575244" spans="16:16" x14ac:dyDescent="0.3">
      <c r="P575244" s="83"/>
    </row>
    <row r="575245" spans="16:16" x14ac:dyDescent="0.3">
      <c r="P575245" s="83"/>
    </row>
    <row r="575246" spans="16:16" x14ac:dyDescent="0.3">
      <c r="P575246" s="83"/>
    </row>
    <row r="575247" spans="16:16" x14ac:dyDescent="0.3">
      <c r="P575247" s="83"/>
    </row>
    <row r="575248" spans="16:16" x14ac:dyDescent="0.3">
      <c r="P575248" s="83"/>
    </row>
    <row r="575249" spans="16:16" x14ac:dyDescent="0.3">
      <c r="P575249" s="83"/>
    </row>
    <row r="575250" spans="16:16" x14ac:dyDescent="0.3">
      <c r="P575250" s="83"/>
    </row>
    <row r="575251" spans="16:16" x14ac:dyDescent="0.3">
      <c r="P575251" s="83"/>
    </row>
    <row r="575252" spans="16:16" x14ac:dyDescent="0.3">
      <c r="P575252" s="83"/>
    </row>
    <row r="575253" spans="16:16" x14ac:dyDescent="0.3">
      <c r="P575253" s="83"/>
    </row>
    <row r="575254" spans="16:16" x14ac:dyDescent="0.3">
      <c r="P575254" s="83"/>
    </row>
    <row r="575255" spans="16:16" x14ac:dyDescent="0.3">
      <c r="P575255" s="83"/>
    </row>
    <row r="575256" spans="16:16" x14ac:dyDescent="0.3">
      <c r="P575256" s="83"/>
    </row>
    <row r="575257" spans="16:16" x14ac:dyDescent="0.3">
      <c r="P575257" s="83"/>
    </row>
    <row r="575258" spans="16:16" x14ac:dyDescent="0.3">
      <c r="P575258" s="83"/>
    </row>
    <row r="575259" spans="16:16" x14ac:dyDescent="0.3">
      <c r="P575259" s="83"/>
    </row>
    <row r="575260" spans="16:16" x14ac:dyDescent="0.3">
      <c r="P575260" s="83"/>
    </row>
    <row r="575261" spans="16:16" x14ac:dyDescent="0.3">
      <c r="P575261" s="83"/>
    </row>
    <row r="575262" spans="16:16" x14ac:dyDescent="0.3">
      <c r="P575262" s="83"/>
    </row>
    <row r="575263" spans="16:16" x14ac:dyDescent="0.3">
      <c r="P575263" s="83"/>
    </row>
    <row r="575264" spans="16:16" x14ac:dyDescent="0.3">
      <c r="P575264" s="83"/>
    </row>
    <row r="575265" spans="16:16" x14ac:dyDescent="0.3">
      <c r="P575265" s="83"/>
    </row>
    <row r="575266" spans="16:16" x14ac:dyDescent="0.3">
      <c r="P575266" s="83"/>
    </row>
    <row r="575267" spans="16:16" x14ac:dyDescent="0.3">
      <c r="P575267" s="83"/>
    </row>
    <row r="575268" spans="16:16" x14ac:dyDescent="0.3">
      <c r="P575268" s="83"/>
    </row>
    <row r="575269" spans="16:16" x14ac:dyDescent="0.3">
      <c r="P575269" s="83"/>
    </row>
    <row r="575270" spans="16:16" x14ac:dyDescent="0.3">
      <c r="P575270" s="83"/>
    </row>
    <row r="575271" spans="16:16" x14ac:dyDescent="0.3">
      <c r="P575271" s="83"/>
    </row>
    <row r="575272" spans="16:16" x14ac:dyDescent="0.3">
      <c r="P575272" s="83"/>
    </row>
    <row r="575273" spans="16:16" x14ac:dyDescent="0.3">
      <c r="P575273" s="83"/>
    </row>
    <row r="575274" spans="16:16" x14ac:dyDescent="0.3">
      <c r="P575274" s="83"/>
    </row>
    <row r="575275" spans="16:16" x14ac:dyDescent="0.3">
      <c r="P575275" s="83"/>
    </row>
    <row r="575276" spans="16:16" x14ac:dyDescent="0.3">
      <c r="P575276" s="83"/>
    </row>
    <row r="575277" spans="16:16" x14ac:dyDescent="0.3">
      <c r="P575277" s="83"/>
    </row>
    <row r="575278" spans="16:16" x14ac:dyDescent="0.3">
      <c r="P575278" s="83"/>
    </row>
    <row r="575279" spans="16:16" x14ac:dyDescent="0.3">
      <c r="P575279" s="83"/>
    </row>
    <row r="575280" spans="16:16" x14ac:dyDescent="0.3">
      <c r="P575280" s="83"/>
    </row>
    <row r="575281" spans="16:16" x14ac:dyDescent="0.3">
      <c r="P575281" s="83"/>
    </row>
    <row r="575282" spans="16:16" x14ac:dyDescent="0.3">
      <c r="P575282" s="83"/>
    </row>
    <row r="575283" spans="16:16" x14ac:dyDescent="0.3">
      <c r="P575283" s="83"/>
    </row>
    <row r="575284" spans="16:16" x14ac:dyDescent="0.3">
      <c r="P575284" s="83"/>
    </row>
    <row r="575285" spans="16:16" x14ac:dyDescent="0.3">
      <c r="P575285" s="83"/>
    </row>
    <row r="575286" spans="16:16" x14ac:dyDescent="0.3">
      <c r="P575286" s="83"/>
    </row>
    <row r="575287" spans="16:16" x14ac:dyDescent="0.3">
      <c r="P575287" s="83"/>
    </row>
    <row r="575288" spans="16:16" x14ac:dyDescent="0.3">
      <c r="P575288" s="83"/>
    </row>
    <row r="575289" spans="16:16" x14ac:dyDescent="0.3">
      <c r="P575289" s="83"/>
    </row>
    <row r="575290" spans="16:16" x14ac:dyDescent="0.3">
      <c r="P575290" s="83"/>
    </row>
    <row r="575291" spans="16:16" x14ac:dyDescent="0.3">
      <c r="P575291" s="83"/>
    </row>
    <row r="575292" spans="16:16" x14ac:dyDescent="0.3">
      <c r="P575292" s="83"/>
    </row>
    <row r="575293" spans="16:16" x14ac:dyDescent="0.3">
      <c r="P575293" s="83"/>
    </row>
    <row r="575294" spans="16:16" x14ac:dyDescent="0.3">
      <c r="P575294" s="83"/>
    </row>
    <row r="575295" spans="16:16" x14ac:dyDescent="0.3">
      <c r="P575295" s="83"/>
    </row>
    <row r="575296" spans="16:16" x14ac:dyDescent="0.3">
      <c r="P575296" s="83"/>
    </row>
    <row r="575297" spans="16:16" x14ac:dyDescent="0.3">
      <c r="P575297" s="83"/>
    </row>
    <row r="575298" spans="16:16" x14ac:dyDescent="0.3">
      <c r="P575298" s="83"/>
    </row>
    <row r="575299" spans="16:16" x14ac:dyDescent="0.3">
      <c r="P575299" s="83"/>
    </row>
    <row r="575300" spans="16:16" x14ac:dyDescent="0.3">
      <c r="P575300" s="83"/>
    </row>
    <row r="575301" spans="16:16" x14ac:dyDescent="0.3">
      <c r="P575301" s="83"/>
    </row>
    <row r="575302" spans="16:16" x14ac:dyDescent="0.3">
      <c r="P575302" s="83"/>
    </row>
    <row r="575303" spans="16:16" x14ac:dyDescent="0.3">
      <c r="P575303" s="83"/>
    </row>
    <row r="575304" spans="16:16" x14ac:dyDescent="0.3">
      <c r="P575304" s="83"/>
    </row>
    <row r="575305" spans="16:16" x14ac:dyDescent="0.3">
      <c r="P575305" s="83"/>
    </row>
    <row r="575306" spans="16:16" x14ac:dyDescent="0.3">
      <c r="P575306" s="83"/>
    </row>
    <row r="575307" spans="16:16" x14ac:dyDescent="0.3">
      <c r="P575307" s="83"/>
    </row>
    <row r="575308" spans="16:16" x14ac:dyDescent="0.3">
      <c r="P575308" s="83"/>
    </row>
    <row r="575309" spans="16:16" x14ac:dyDescent="0.3">
      <c r="P575309" s="83"/>
    </row>
    <row r="575310" spans="16:16" x14ac:dyDescent="0.3">
      <c r="P575310" s="83"/>
    </row>
    <row r="575311" spans="16:16" x14ac:dyDescent="0.3">
      <c r="P575311" s="83"/>
    </row>
    <row r="575312" spans="16:16" x14ac:dyDescent="0.3">
      <c r="P575312" s="83"/>
    </row>
    <row r="575313" spans="16:16" x14ac:dyDescent="0.3">
      <c r="P575313" s="83"/>
    </row>
    <row r="575314" spans="16:16" x14ac:dyDescent="0.3">
      <c r="P575314" s="83"/>
    </row>
    <row r="575315" spans="16:16" x14ac:dyDescent="0.3">
      <c r="P575315" s="83"/>
    </row>
    <row r="575316" spans="16:16" x14ac:dyDescent="0.3">
      <c r="P575316" s="83"/>
    </row>
    <row r="575317" spans="16:16" x14ac:dyDescent="0.3">
      <c r="P575317" s="83"/>
    </row>
    <row r="575318" spans="16:16" x14ac:dyDescent="0.3">
      <c r="P575318" s="83"/>
    </row>
    <row r="575319" spans="16:16" x14ac:dyDescent="0.3">
      <c r="P575319" s="83"/>
    </row>
    <row r="575320" spans="16:16" x14ac:dyDescent="0.3">
      <c r="P575320" s="83"/>
    </row>
    <row r="575321" spans="16:16" x14ac:dyDescent="0.3">
      <c r="P575321" s="83"/>
    </row>
    <row r="575322" spans="16:16" x14ac:dyDescent="0.3">
      <c r="P575322" s="83"/>
    </row>
    <row r="575323" spans="16:16" x14ac:dyDescent="0.3">
      <c r="P575323" s="83"/>
    </row>
    <row r="575324" spans="16:16" x14ac:dyDescent="0.3">
      <c r="P575324" s="83"/>
    </row>
    <row r="575325" spans="16:16" x14ac:dyDescent="0.3">
      <c r="P575325" s="83"/>
    </row>
    <row r="575326" spans="16:16" x14ac:dyDescent="0.3">
      <c r="P575326" s="83"/>
    </row>
    <row r="575327" spans="16:16" x14ac:dyDescent="0.3">
      <c r="P575327" s="83"/>
    </row>
    <row r="575328" spans="16:16" x14ac:dyDescent="0.3">
      <c r="P575328" s="83"/>
    </row>
    <row r="575329" spans="16:16" x14ac:dyDescent="0.3">
      <c r="P575329" s="83"/>
    </row>
    <row r="575330" spans="16:16" x14ac:dyDescent="0.3">
      <c r="P575330" s="83"/>
    </row>
    <row r="575331" spans="16:16" x14ac:dyDescent="0.3">
      <c r="P575331" s="83"/>
    </row>
    <row r="575332" spans="16:16" x14ac:dyDescent="0.3">
      <c r="P575332" s="83"/>
    </row>
    <row r="575333" spans="16:16" x14ac:dyDescent="0.3">
      <c r="P575333" s="83"/>
    </row>
    <row r="575334" spans="16:16" x14ac:dyDescent="0.3">
      <c r="P575334" s="83"/>
    </row>
    <row r="575335" spans="16:16" x14ac:dyDescent="0.3">
      <c r="P575335" s="83"/>
    </row>
    <row r="575336" spans="16:16" x14ac:dyDescent="0.3">
      <c r="P575336" s="83"/>
    </row>
    <row r="575337" spans="16:16" x14ac:dyDescent="0.3">
      <c r="P575337" s="83"/>
    </row>
    <row r="575338" spans="16:16" x14ac:dyDescent="0.3">
      <c r="P575338" s="83"/>
    </row>
    <row r="575339" spans="16:16" x14ac:dyDescent="0.3">
      <c r="P575339" s="83"/>
    </row>
    <row r="575340" spans="16:16" x14ac:dyDescent="0.3">
      <c r="P575340" s="83"/>
    </row>
    <row r="575341" spans="16:16" x14ac:dyDescent="0.3">
      <c r="P575341" s="83"/>
    </row>
    <row r="575342" spans="16:16" x14ac:dyDescent="0.3">
      <c r="P575342" s="83"/>
    </row>
    <row r="575343" spans="16:16" x14ac:dyDescent="0.3">
      <c r="P575343" s="83"/>
    </row>
    <row r="575344" spans="16:16" x14ac:dyDescent="0.3">
      <c r="P575344" s="83"/>
    </row>
    <row r="575345" spans="16:16" x14ac:dyDescent="0.3">
      <c r="P575345" s="83"/>
    </row>
    <row r="575346" spans="16:16" x14ac:dyDescent="0.3">
      <c r="P575346" s="83"/>
    </row>
    <row r="575347" spans="16:16" x14ac:dyDescent="0.3">
      <c r="P575347" s="83"/>
    </row>
    <row r="575348" spans="16:16" x14ac:dyDescent="0.3">
      <c r="P575348" s="83"/>
    </row>
    <row r="575349" spans="16:16" x14ac:dyDescent="0.3">
      <c r="P575349" s="83"/>
    </row>
    <row r="575350" spans="16:16" x14ac:dyDescent="0.3">
      <c r="P575350" s="83"/>
    </row>
    <row r="575351" spans="16:16" x14ac:dyDescent="0.3">
      <c r="P575351" s="83"/>
    </row>
    <row r="575352" spans="16:16" x14ac:dyDescent="0.3">
      <c r="P575352" s="83"/>
    </row>
    <row r="575353" spans="16:16" x14ac:dyDescent="0.3">
      <c r="P575353" s="83"/>
    </row>
    <row r="575354" spans="16:16" x14ac:dyDescent="0.3">
      <c r="P575354" s="83"/>
    </row>
    <row r="575355" spans="16:16" x14ac:dyDescent="0.3">
      <c r="P575355" s="83"/>
    </row>
    <row r="575356" spans="16:16" x14ac:dyDescent="0.3">
      <c r="P575356" s="83"/>
    </row>
    <row r="575357" spans="16:16" x14ac:dyDescent="0.3">
      <c r="P575357" s="83"/>
    </row>
    <row r="575358" spans="16:16" x14ac:dyDescent="0.3">
      <c r="P575358" s="83"/>
    </row>
    <row r="575359" spans="16:16" x14ac:dyDescent="0.3">
      <c r="P575359" s="83"/>
    </row>
    <row r="575360" spans="16:16" x14ac:dyDescent="0.3">
      <c r="P575360" s="83"/>
    </row>
    <row r="575361" spans="16:16" x14ac:dyDescent="0.3">
      <c r="P575361" s="83"/>
    </row>
    <row r="575362" spans="16:16" x14ac:dyDescent="0.3">
      <c r="P575362" s="83"/>
    </row>
    <row r="575363" spans="16:16" x14ac:dyDescent="0.3">
      <c r="P575363" s="83"/>
    </row>
    <row r="575364" spans="16:16" x14ac:dyDescent="0.3">
      <c r="P575364" s="83"/>
    </row>
    <row r="575365" spans="16:16" x14ac:dyDescent="0.3">
      <c r="P575365" s="83"/>
    </row>
    <row r="575366" spans="16:16" x14ac:dyDescent="0.3">
      <c r="P575366" s="83"/>
    </row>
    <row r="575367" spans="16:16" x14ac:dyDescent="0.3">
      <c r="P575367" s="83"/>
    </row>
    <row r="575368" spans="16:16" x14ac:dyDescent="0.3">
      <c r="P575368" s="83"/>
    </row>
    <row r="575369" spans="16:16" x14ac:dyDescent="0.3">
      <c r="P575369" s="83"/>
    </row>
    <row r="575370" spans="16:16" x14ac:dyDescent="0.3">
      <c r="P575370" s="83"/>
    </row>
    <row r="575371" spans="16:16" x14ac:dyDescent="0.3">
      <c r="P575371" s="83"/>
    </row>
    <row r="575372" spans="16:16" x14ac:dyDescent="0.3">
      <c r="P575372" s="83"/>
    </row>
    <row r="575373" spans="16:16" x14ac:dyDescent="0.3">
      <c r="P575373" s="83"/>
    </row>
    <row r="575374" spans="16:16" x14ac:dyDescent="0.3">
      <c r="P575374" s="83"/>
    </row>
    <row r="575375" spans="16:16" x14ac:dyDescent="0.3">
      <c r="P575375" s="83"/>
    </row>
    <row r="575376" spans="16:16" x14ac:dyDescent="0.3">
      <c r="P575376" s="83"/>
    </row>
    <row r="575377" spans="16:16" x14ac:dyDescent="0.3">
      <c r="P575377" s="83"/>
    </row>
    <row r="575378" spans="16:16" x14ac:dyDescent="0.3">
      <c r="P575378" s="83"/>
    </row>
    <row r="575379" spans="16:16" x14ac:dyDescent="0.3">
      <c r="P575379" s="83"/>
    </row>
    <row r="575380" spans="16:16" x14ac:dyDescent="0.3">
      <c r="P575380" s="83"/>
    </row>
    <row r="575381" spans="16:16" x14ac:dyDescent="0.3">
      <c r="P575381" s="83"/>
    </row>
    <row r="575382" spans="16:16" x14ac:dyDescent="0.3">
      <c r="P575382" s="83"/>
    </row>
    <row r="575383" spans="16:16" x14ac:dyDescent="0.3">
      <c r="P575383" s="83"/>
    </row>
    <row r="575384" spans="16:16" x14ac:dyDescent="0.3">
      <c r="P575384" s="83"/>
    </row>
    <row r="575385" spans="16:16" x14ac:dyDescent="0.3">
      <c r="P575385" s="83"/>
    </row>
    <row r="575386" spans="16:16" x14ac:dyDescent="0.3">
      <c r="P575386" s="83"/>
    </row>
    <row r="575387" spans="16:16" x14ac:dyDescent="0.3">
      <c r="P575387" s="83"/>
    </row>
    <row r="575388" spans="16:16" x14ac:dyDescent="0.3">
      <c r="P575388" s="83"/>
    </row>
    <row r="575389" spans="16:16" x14ac:dyDescent="0.3">
      <c r="P575389" s="83"/>
    </row>
    <row r="575390" spans="16:16" x14ac:dyDescent="0.3">
      <c r="P575390" s="83"/>
    </row>
    <row r="575391" spans="16:16" x14ac:dyDescent="0.3">
      <c r="P575391" s="83"/>
    </row>
    <row r="575392" spans="16:16" x14ac:dyDescent="0.3">
      <c r="P575392" s="83"/>
    </row>
    <row r="575393" spans="16:16" x14ac:dyDescent="0.3">
      <c r="P575393" s="83"/>
    </row>
    <row r="575394" spans="16:16" x14ac:dyDescent="0.3">
      <c r="P575394" s="83"/>
    </row>
    <row r="575395" spans="16:16" x14ac:dyDescent="0.3">
      <c r="P575395" s="83"/>
    </row>
    <row r="575396" spans="16:16" x14ac:dyDescent="0.3">
      <c r="P575396" s="83"/>
    </row>
    <row r="575397" spans="16:16" x14ac:dyDescent="0.3">
      <c r="P575397" s="83"/>
    </row>
    <row r="575398" spans="16:16" x14ac:dyDescent="0.3">
      <c r="P575398" s="83"/>
    </row>
    <row r="575399" spans="16:16" x14ac:dyDescent="0.3">
      <c r="P575399" s="83"/>
    </row>
    <row r="575400" spans="16:16" x14ac:dyDescent="0.3">
      <c r="P575400" s="83"/>
    </row>
    <row r="575401" spans="16:16" x14ac:dyDescent="0.3">
      <c r="P575401" s="83"/>
    </row>
    <row r="575402" spans="16:16" x14ac:dyDescent="0.3">
      <c r="P575402" s="83"/>
    </row>
    <row r="575403" spans="16:16" x14ac:dyDescent="0.3">
      <c r="P575403" s="83"/>
    </row>
    <row r="575404" spans="16:16" x14ac:dyDescent="0.3">
      <c r="P575404" s="83"/>
    </row>
    <row r="575405" spans="16:16" x14ac:dyDescent="0.3">
      <c r="P575405" s="83"/>
    </row>
    <row r="575406" spans="16:16" x14ac:dyDescent="0.3">
      <c r="P575406" s="83"/>
    </row>
    <row r="575407" spans="16:16" x14ac:dyDescent="0.3">
      <c r="P575407" s="83"/>
    </row>
    <row r="575408" spans="16:16" x14ac:dyDescent="0.3">
      <c r="P575408" s="83"/>
    </row>
    <row r="575409" spans="16:16" x14ac:dyDescent="0.3">
      <c r="P575409" s="83"/>
    </row>
    <row r="575410" spans="16:16" x14ac:dyDescent="0.3">
      <c r="P575410" s="83"/>
    </row>
    <row r="575411" spans="16:16" x14ac:dyDescent="0.3">
      <c r="P575411" s="83"/>
    </row>
    <row r="575412" spans="16:16" x14ac:dyDescent="0.3">
      <c r="P575412" s="83"/>
    </row>
    <row r="575413" spans="16:16" x14ac:dyDescent="0.3">
      <c r="P575413" s="83"/>
    </row>
    <row r="575414" spans="16:16" x14ac:dyDescent="0.3">
      <c r="P575414" s="83"/>
    </row>
    <row r="575415" spans="16:16" x14ac:dyDescent="0.3">
      <c r="P575415" s="83"/>
    </row>
    <row r="575416" spans="16:16" x14ac:dyDescent="0.3">
      <c r="P575416" s="83"/>
    </row>
    <row r="575417" spans="16:16" x14ac:dyDescent="0.3">
      <c r="P575417" s="83"/>
    </row>
    <row r="575418" spans="16:16" x14ac:dyDescent="0.3">
      <c r="P575418" s="83"/>
    </row>
    <row r="575419" spans="16:16" x14ac:dyDescent="0.3">
      <c r="P575419" s="83"/>
    </row>
    <row r="575420" spans="16:16" x14ac:dyDescent="0.3">
      <c r="P575420" s="83"/>
    </row>
    <row r="575421" spans="16:16" x14ac:dyDescent="0.3">
      <c r="P575421" s="83"/>
    </row>
    <row r="575422" spans="16:16" x14ac:dyDescent="0.3">
      <c r="P575422" s="83"/>
    </row>
    <row r="575423" spans="16:16" x14ac:dyDescent="0.3">
      <c r="P575423" s="83"/>
    </row>
    <row r="575424" spans="16:16" x14ac:dyDescent="0.3">
      <c r="P575424" s="83"/>
    </row>
    <row r="575425" spans="16:16" x14ac:dyDescent="0.3">
      <c r="P575425" s="83"/>
    </row>
    <row r="575426" spans="16:16" x14ac:dyDescent="0.3">
      <c r="P575426" s="83"/>
    </row>
    <row r="575427" spans="16:16" x14ac:dyDescent="0.3">
      <c r="P575427" s="83"/>
    </row>
    <row r="575428" spans="16:16" x14ac:dyDescent="0.3">
      <c r="P575428" s="83"/>
    </row>
    <row r="575429" spans="16:16" x14ac:dyDescent="0.3">
      <c r="P575429" s="83"/>
    </row>
    <row r="575430" spans="16:16" x14ac:dyDescent="0.3">
      <c r="P575430" s="83"/>
    </row>
    <row r="575431" spans="16:16" x14ac:dyDescent="0.3">
      <c r="P575431" s="83"/>
    </row>
    <row r="575432" spans="16:16" x14ac:dyDescent="0.3">
      <c r="P575432" s="83"/>
    </row>
    <row r="575433" spans="16:16" x14ac:dyDescent="0.3">
      <c r="P575433" s="83"/>
    </row>
    <row r="575434" spans="16:16" x14ac:dyDescent="0.3">
      <c r="P575434" s="83"/>
    </row>
    <row r="575435" spans="16:16" x14ac:dyDescent="0.3">
      <c r="P575435" s="83"/>
    </row>
    <row r="575436" spans="16:16" x14ac:dyDescent="0.3">
      <c r="P575436" s="83"/>
    </row>
    <row r="575437" spans="16:16" x14ac:dyDescent="0.3">
      <c r="P575437" s="83"/>
    </row>
    <row r="575438" spans="16:16" x14ac:dyDescent="0.3">
      <c r="P575438" s="83"/>
    </row>
    <row r="575439" spans="16:16" x14ac:dyDescent="0.3">
      <c r="P575439" s="83"/>
    </row>
    <row r="575440" spans="16:16" x14ac:dyDescent="0.3">
      <c r="P575440" s="83"/>
    </row>
    <row r="575441" spans="16:16" x14ac:dyDescent="0.3">
      <c r="P575441" s="83"/>
    </row>
    <row r="575442" spans="16:16" x14ac:dyDescent="0.3">
      <c r="P575442" s="83"/>
    </row>
    <row r="575443" spans="16:16" x14ac:dyDescent="0.3">
      <c r="P575443" s="83"/>
    </row>
    <row r="575444" spans="16:16" x14ac:dyDescent="0.3">
      <c r="P575444" s="83"/>
    </row>
    <row r="575445" spans="16:16" x14ac:dyDescent="0.3">
      <c r="P575445" s="83"/>
    </row>
    <row r="575446" spans="16:16" x14ac:dyDescent="0.3">
      <c r="P575446" s="83"/>
    </row>
    <row r="575447" spans="16:16" x14ac:dyDescent="0.3">
      <c r="P575447" s="83"/>
    </row>
    <row r="575448" spans="16:16" x14ac:dyDescent="0.3">
      <c r="P575448" s="83"/>
    </row>
    <row r="575449" spans="16:16" x14ac:dyDescent="0.3">
      <c r="P575449" s="83"/>
    </row>
    <row r="575450" spans="16:16" x14ac:dyDescent="0.3">
      <c r="P575450" s="83"/>
    </row>
    <row r="575451" spans="16:16" x14ac:dyDescent="0.3">
      <c r="P575451" s="83"/>
    </row>
    <row r="575452" spans="16:16" x14ac:dyDescent="0.3">
      <c r="P575452" s="83"/>
    </row>
    <row r="575453" spans="16:16" x14ac:dyDescent="0.3">
      <c r="P575453" s="83"/>
    </row>
    <row r="575454" spans="16:16" x14ac:dyDescent="0.3">
      <c r="P575454" s="83"/>
    </row>
    <row r="575455" spans="16:16" x14ac:dyDescent="0.3">
      <c r="P575455" s="83"/>
    </row>
    <row r="575456" spans="16:16" x14ac:dyDescent="0.3">
      <c r="P575456" s="83"/>
    </row>
    <row r="575457" spans="16:16" x14ac:dyDescent="0.3">
      <c r="P575457" s="83"/>
    </row>
    <row r="575458" spans="16:16" x14ac:dyDescent="0.3">
      <c r="P575458" s="83"/>
    </row>
    <row r="575459" spans="16:16" x14ac:dyDescent="0.3">
      <c r="P575459" s="83"/>
    </row>
    <row r="575460" spans="16:16" x14ac:dyDescent="0.3">
      <c r="P575460" s="83"/>
    </row>
    <row r="575461" spans="16:16" x14ac:dyDescent="0.3">
      <c r="P575461" s="83"/>
    </row>
    <row r="575462" spans="16:16" x14ac:dyDescent="0.3">
      <c r="P575462" s="83"/>
    </row>
    <row r="575463" spans="16:16" x14ac:dyDescent="0.3">
      <c r="P575463" s="83"/>
    </row>
    <row r="575464" spans="16:16" x14ac:dyDescent="0.3">
      <c r="P575464" s="83"/>
    </row>
    <row r="575465" spans="16:16" x14ac:dyDescent="0.3">
      <c r="P575465" s="83"/>
    </row>
    <row r="575466" spans="16:16" x14ac:dyDescent="0.3">
      <c r="P575466" s="83"/>
    </row>
    <row r="575467" spans="16:16" x14ac:dyDescent="0.3">
      <c r="P575467" s="83"/>
    </row>
    <row r="575468" spans="16:16" x14ac:dyDescent="0.3">
      <c r="P575468" s="83"/>
    </row>
    <row r="575469" spans="16:16" x14ac:dyDescent="0.3">
      <c r="P575469" s="83"/>
    </row>
    <row r="575470" spans="16:16" x14ac:dyDescent="0.3">
      <c r="P575470" s="83"/>
    </row>
    <row r="575471" spans="16:16" x14ac:dyDescent="0.3">
      <c r="P575471" s="83"/>
    </row>
    <row r="575472" spans="16:16" x14ac:dyDescent="0.3">
      <c r="P575472" s="83"/>
    </row>
    <row r="575473" spans="16:16" x14ac:dyDescent="0.3">
      <c r="P575473" s="83"/>
    </row>
    <row r="575474" spans="16:16" x14ac:dyDescent="0.3">
      <c r="P575474" s="83"/>
    </row>
    <row r="575475" spans="16:16" x14ac:dyDescent="0.3">
      <c r="P575475" s="83"/>
    </row>
    <row r="575476" spans="16:16" x14ac:dyDescent="0.3">
      <c r="P575476" s="83"/>
    </row>
    <row r="575477" spans="16:16" x14ac:dyDescent="0.3">
      <c r="P575477" s="83"/>
    </row>
    <row r="575478" spans="16:16" x14ac:dyDescent="0.3">
      <c r="P575478" s="83"/>
    </row>
    <row r="575479" spans="16:16" x14ac:dyDescent="0.3">
      <c r="P575479" s="83"/>
    </row>
    <row r="575480" spans="16:16" x14ac:dyDescent="0.3">
      <c r="P575480" s="83"/>
    </row>
    <row r="575481" spans="16:16" x14ac:dyDescent="0.3">
      <c r="P575481" s="83"/>
    </row>
    <row r="575482" spans="16:16" x14ac:dyDescent="0.3">
      <c r="P575482" s="83"/>
    </row>
    <row r="575483" spans="16:16" x14ac:dyDescent="0.3">
      <c r="P575483" s="83"/>
    </row>
    <row r="575484" spans="16:16" x14ac:dyDescent="0.3">
      <c r="P575484" s="83"/>
    </row>
    <row r="575485" spans="16:16" x14ac:dyDescent="0.3">
      <c r="P575485" s="83"/>
    </row>
    <row r="575486" spans="16:16" x14ac:dyDescent="0.3">
      <c r="P575486" s="83"/>
    </row>
    <row r="575487" spans="16:16" x14ac:dyDescent="0.3">
      <c r="P575487" s="83"/>
    </row>
    <row r="575488" spans="16:16" x14ac:dyDescent="0.3">
      <c r="P575488" s="83"/>
    </row>
    <row r="575489" spans="16:16" x14ac:dyDescent="0.3">
      <c r="P575489" s="83"/>
    </row>
    <row r="575490" spans="16:16" x14ac:dyDescent="0.3">
      <c r="P575490" s="83"/>
    </row>
    <row r="575491" spans="16:16" x14ac:dyDescent="0.3">
      <c r="P575491" s="83"/>
    </row>
    <row r="575492" spans="16:16" x14ac:dyDescent="0.3">
      <c r="P575492" s="83"/>
    </row>
    <row r="575493" spans="16:16" x14ac:dyDescent="0.3">
      <c r="P575493" s="83"/>
    </row>
    <row r="575494" spans="16:16" x14ac:dyDescent="0.3">
      <c r="P575494" s="83"/>
    </row>
    <row r="575495" spans="16:16" x14ac:dyDescent="0.3">
      <c r="P575495" s="83"/>
    </row>
    <row r="575496" spans="16:16" x14ac:dyDescent="0.3">
      <c r="P575496" s="83"/>
    </row>
    <row r="575497" spans="16:16" x14ac:dyDescent="0.3">
      <c r="P575497" s="83"/>
    </row>
    <row r="575498" spans="16:16" x14ac:dyDescent="0.3">
      <c r="P575498" s="83"/>
    </row>
    <row r="575499" spans="16:16" x14ac:dyDescent="0.3">
      <c r="P575499" s="83"/>
    </row>
    <row r="575500" spans="16:16" x14ac:dyDescent="0.3">
      <c r="P575500" s="83"/>
    </row>
    <row r="575501" spans="16:16" x14ac:dyDescent="0.3">
      <c r="P575501" s="83"/>
    </row>
    <row r="575502" spans="16:16" x14ac:dyDescent="0.3">
      <c r="P575502" s="83"/>
    </row>
    <row r="575503" spans="16:16" x14ac:dyDescent="0.3">
      <c r="P575503" s="83"/>
    </row>
    <row r="575504" spans="16:16" x14ac:dyDescent="0.3">
      <c r="P575504" s="83"/>
    </row>
    <row r="575505" spans="16:16" x14ac:dyDescent="0.3">
      <c r="P575505" s="83"/>
    </row>
    <row r="575506" spans="16:16" x14ac:dyDescent="0.3">
      <c r="P575506" s="83"/>
    </row>
    <row r="575507" spans="16:16" x14ac:dyDescent="0.3">
      <c r="P575507" s="83"/>
    </row>
    <row r="575508" spans="16:16" x14ac:dyDescent="0.3">
      <c r="P575508" s="83"/>
    </row>
    <row r="575509" spans="16:16" x14ac:dyDescent="0.3">
      <c r="P575509" s="83"/>
    </row>
    <row r="575510" spans="16:16" x14ac:dyDescent="0.3">
      <c r="P575510" s="83"/>
    </row>
    <row r="575511" spans="16:16" x14ac:dyDescent="0.3">
      <c r="P575511" s="83"/>
    </row>
    <row r="575512" spans="16:16" x14ac:dyDescent="0.3">
      <c r="P575512" s="83"/>
    </row>
    <row r="575513" spans="16:16" x14ac:dyDescent="0.3">
      <c r="P575513" s="83"/>
    </row>
    <row r="575514" spans="16:16" x14ac:dyDescent="0.3">
      <c r="P575514" s="83"/>
    </row>
    <row r="575515" spans="16:16" x14ac:dyDescent="0.3">
      <c r="P575515" s="83"/>
    </row>
    <row r="575516" spans="16:16" x14ac:dyDescent="0.3">
      <c r="P575516" s="83"/>
    </row>
    <row r="575517" spans="16:16" x14ac:dyDescent="0.3">
      <c r="P575517" s="83"/>
    </row>
    <row r="575518" spans="16:16" x14ac:dyDescent="0.3">
      <c r="P575518" s="83"/>
    </row>
    <row r="575519" spans="16:16" x14ac:dyDescent="0.3">
      <c r="P575519" s="83"/>
    </row>
    <row r="575520" spans="16:16" x14ac:dyDescent="0.3">
      <c r="P575520" s="83"/>
    </row>
    <row r="575521" spans="16:16" x14ac:dyDescent="0.3">
      <c r="P575521" s="83"/>
    </row>
    <row r="575522" spans="16:16" x14ac:dyDescent="0.3">
      <c r="P575522" s="83"/>
    </row>
    <row r="575523" spans="16:16" x14ac:dyDescent="0.3">
      <c r="P575523" s="83"/>
    </row>
    <row r="575524" spans="16:16" x14ac:dyDescent="0.3">
      <c r="P575524" s="83"/>
    </row>
    <row r="575525" spans="16:16" x14ac:dyDescent="0.3">
      <c r="P575525" s="83"/>
    </row>
    <row r="575526" spans="16:16" x14ac:dyDescent="0.3">
      <c r="P575526" s="83"/>
    </row>
    <row r="575527" spans="16:16" x14ac:dyDescent="0.3">
      <c r="P575527" s="83"/>
    </row>
    <row r="575528" spans="16:16" x14ac:dyDescent="0.3">
      <c r="P575528" s="83"/>
    </row>
    <row r="575529" spans="16:16" x14ac:dyDescent="0.3">
      <c r="P575529" s="83"/>
    </row>
    <row r="575530" spans="16:16" x14ac:dyDescent="0.3">
      <c r="P575530" s="83"/>
    </row>
    <row r="575531" spans="16:16" x14ac:dyDescent="0.3">
      <c r="P575531" s="83"/>
    </row>
    <row r="575532" spans="16:16" x14ac:dyDescent="0.3">
      <c r="P575532" s="83"/>
    </row>
    <row r="575533" spans="16:16" x14ac:dyDescent="0.3">
      <c r="P575533" s="83"/>
    </row>
    <row r="575534" spans="16:16" x14ac:dyDescent="0.3">
      <c r="P575534" s="83"/>
    </row>
    <row r="575535" spans="16:16" x14ac:dyDescent="0.3">
      <c r="P575535" s="83"/>
    </row>
    <row r="575536" spans="16:16" x14ac:dyDescent="0.3">
      <c r="P575536" s="83"/>
    </row>
    <row r="575537" spans="16:16" x14ac:dyDescent="0.3">
      <c r="P575537" s="83"/>
    </row>
    <row r="575538" spans="16:16" x14ac:dyDescent="0.3">
      <c r="P575538" s="83"/>
    </row>
    <row r="575539" spans="16:16" x14ac:dyDescent="0.3">
      <c r="P575539" s="83"/>
    </row>
    <row r="575540" spans="16:16" x14ac:dyDescent="0.3">
      <c r="P575540" s="83"/>
    </row>
    <row r="575541" spans="16:16" x14ac:dyDescent="0.3">
      <c r="P575541" s="83"/>
    </row>
    <row r="575542" spans="16:16" x14ac:dyDescent="0.3">
      <c r="P575542" s="83"/>
    </row>
    <row r="575543" spans="16:16" x14ac:dyDescent="0.3">
      <c r="P575543" s="83"/>
    </row>
    <row r="575544" spans="16:16" x14ac:dyDescent="0.3">
      <c r="P575544" s="83"/>
    </row>
    <row r="575545" spans="16:16" x14ac:dyDescent="0.3">
      <c r="P575545" s="83"/>
    </row>
    <row r="575546" spans="16:16" x14ac:dyDescent="0.3">
      <c r="P575546" s="83"/>
    </row>
    <row r="575547" spans="16:16" x14ac:dyDescent="0.3">
      <c r="P575547" s="83"/>
    </row>
    <row r="575548" spans="16:16" x14ac:dyDescent="0.3">
      <c r="P575548" s="83"/>
    </row>
    <row r="575549" spans="16:16" x14ac:dyDescent="0.3">
      <c r="P575549" s="83"/>
    </row>
    <row r="575550" spans="16:16" x14ac:dyDescent="0.3">
      <c r="P575550" s="83"/>
    </row>
    <row r="575551" spans="16:16" x14ac:dyDescent="0.3">
      <c r="P575551" s="83"/>
    </row>
    <row r="575552" spans="16:16" x14ac:dyDescent="0.3">
      <c r="P575552" s="83"/>
    </row>
    <row r="575553" spans="16:16" x14ac:dyDescent="0.3">
      <c r="P575553" s="83"/>
    </row>
    <row r="575554" spans="16:16" x14ac:dyDescent="0.3">
      <c r="P575554" s="83"/>
    </row>
    <row r="575555" spans="16:16" x14ac:dyDescent="0.3">
      <c r="P575555" s="83"/>
    </row>
    <row r="575556" spans="16:16" x14ac:dyDescent="0.3">
      <c r="P575556" s="83"/>
    </row>
    <row r="575557" spans="16:16" x14ac:dyDescent="0.3">
      <c r="P575557" s="83"/>
    </row>
    <row r="575558" spans="16:16" x14ac:dyDescent="0.3">
      <c r="P575558" s="83"/>
    </row>
    <row r="575559" spans="16:16" x14ac:dyDescent="0.3">
      <c r="P575559" s="83"/>
    </row>
    <row r="575560" spans="16:16" x14ac:dyDescent="0.3">
      <c r="P575560" s="83"/>
    </row>
    <row r="575561" spans="16:16" x14ac:dyDescent="0.3">
      <c r="P575561" s="83"/>
    </row>
    <row r="575562" spans="16:16" x14ac:dyDescent="0.3">
      <c r="P575562" s="83"/>
    </row>
    <row r="575563" spans="16:16" x14ac:dyDescent="0.3">
      <c r="P575563" s="83"/>
    </row>
    <row r="575564" spans="16:16" x14ac:dyDescent="0.3">
      <c r="P575564" s="83"/>
    </row>
    <row r="575565" spans="16:16" x14ac:dyDescent="0.3">
      <c r="P575565" s="83"/>
    </row>
    <row r="575566" spans="16:16" x14ac:dyDescent="0.3">
      <c r="P575566" s="83"/>
    </row>
    <row r="575567" spans="16:16" x14ac:dyDescent="0.3">
      <c r="P575567" s="83"/>
    </row>
    <row r="575568" spans="16:16" x14ac:dyDescent="0.3">
      <c r="P575568" s="83"/>
    </row>
    <row r="575569" spans="16:16" x14ac:dyDescent="0.3">
      <c r="P575569" s="83"/>
    </row>
    <row r="575570" spans="16:16" x14ac:dyDescent="0.3">
      <c r="P575570" s="83"/>
    </row>
    <row r="575571" spans="16:16" x14ac:dyDescent="0.3">
      <c r="P575571" s="83"/>
    </row>
    <row r="575572" spans="16:16" x14ac:dyDescent="0.3">
      <c r="P575572" s="83"/>
    </row>
    <row r="575573" spans="16:16" x14ac:dyDescent="0.3">
      <c r="P575573" s="83"/>
    </row>
    <row r="575574" spans="16:16" x14ac:dyDescent="0.3">
      <c r="P575574" s="83"/>
    </row>
    <row r="575575" spans="16:16" x14ac:dyDescent="0.3">
      <c r="P575575" s="83"/>
    </row>
    <row r="575576" spans="16:16" x14ac:dyDescent="0.3">
      <c r="P575576" s="83"/>
    </row>
    <row r="575577" spans="16:16" x14ac:dyDescent="0.3">
      <c r="P575577" s="83"/>
    </row>
    <row r="575578" spans="16:16" x14ac:dyDescent="0.3">
      <c r="P575578" s="83"/>
    </row>
    <row r="575579" spans="16:16" x14ac:dyDescent="0.3">
      <c r="P575579" s="83"/>
    </row>
    <row r="575580" spans="16:16" x14ac:dyDescent="0.3">
      <c r="P575580" s="83"/>
    </row>
    <row r="575581" spans="16:16" x14ac:dyDescent="0.3">
      <c r="P575581" s="83"/>
    </row>
    <row r="575582" spans="16:16" x14ac:dyDescent="0.3">
      <c r="P575582" s="83"/>
    </row>
    <row r="575583" spans="16:16" x14ac:dyDescent="0.3">
      <c r="P575583" s="83"/>
    </row>
    <row r="575584" spans="16:16" x14ac:dyDescent="0.3">
      <c r="P575584" s="83"/>
    </row>
    <row r="575585" spans="16:16" x14ac:dyDescent="0.3">
      <c r="P575585" s="83"/>
    </row>
    <row r="575586" spans="16:16" x14ac:dyDescent="0.3">
      <c r="P575586" s="83"/>
    </row>
    <row r="575587" spans="16:16" x14ac:dyDescent="0.3">
      <c r="P575587" s="83"/>
    </row>
    <row r="575588" spans="16:16" x14ac:dyDescent="0.3">
      <c r="P575588" s="83"/>
    </row>
    <row r="575589" spans="16:16" x14ac:dyDescent="0.3">
      <c r="P575589" s="83"/>
    </row>
    <row r="575590" spans="16:16" x14ac:dyDescent="0.3">
      <c r="P575590" s="83"/>
    </row>
    <row r="575591" spans="16:16" x14ac:dyDescent="0.3">
      <c r="P575591" s="83"/>
    </row>
    <row r="575592" spans="16:16" x14ac:dyDescent="0.3">
      <c r="P575592" s="83"/>
    </row>
    <row r="575593" spans="16:16" x14ac:dyDescent="0.3">
      <c r="P575593" s="83"/>
    </row>
    <row r="575594" spans="16:16" x14ac:dyDescent="0.3">
      <c r="P575594" s="83"/>
    </row>
    <row r="575595" spans="16:16" x14ac:dyDescent="0.3">
      <c r="P575595" s="83"/>
    </row>
    <row r="575596" spans="16:16" x14ac:dyDescent="0.3">
      <c r="P575596" s="83"/>
    </row>
    <row r="575597" spans="16:16" x14ac:dyDescent="0.3">
      <c r="P575597" s="83"/>
    </row>
    <row r="575598" spans="16:16" x14ac:dyDescent="0.3">
      <c r="P575598" s="83"/>
    </row>
    <row r="575599" spans="16:16" x14ac:dyDescent="0.3">
      <c r="P575599" s="83"/>
    </row>
    <row r="575600" spans="16:16" x14ac:dyDescent="0.3">
      <c r="P575600" s="83"/>
    </row>
    <row r="575601" spans="16:16" x14ac:dyDescent="0.3">
      <c r="P575601" s="83"/>
    </row>
    <row r="575602" spans="16:16" x14ac:dyDescent="0.3">
      <c r="P575602" s="83"/>
    </row>
    <row r="575603" spans="16:16" x14ac:dyDescent="0.3">
      <c r="P575603" s="83"/>
    </row>
    <row r="575604" spans="16:16" x14ac:dyDescent="0.3">
      <c r="P575604" s="83"/>
    </row>
    <row r="575605" spans="16:16" x14ac:dyDescent="0.3">
      <c r="P575605" s="83"/>
    </row>
    <row r="575606" spans="16:16" x14ac:dyDescent="0.3">
      <c r="P575606" s="83"/>
    </row>
    <row r="575607" spans="16:16" x14ac:dyDescent="0.3">
      <c r="P575607" s="83"/>
    </row>
    <row r="575608" spans="16:16" x14ac:dyDescent="0.3">
      <c r="P575608" s="83"/>
    </row>
    <row r="575609" spans="16:16" x14ac:dyDescent="0.3">
      <c r="P575609" s="83"/>
    </row>
    <row r="575610" spans="16:16" x14ac:dyDescent="0.3">
      <c r="P575610" s="83"/>
    </row>
    <row r="575611" spans="16:16" x14ac:dyDescent="0.3">
      <c r="P575611" s="83"/>
    </row>
    <row r="575612" spans="16:16" x14ac:dyDescent="0.3">
      <c r="P575612" s="83"/>
    </row>
    <row r="575613" spans="16:16" x14ac:dyDescent="0.3">
      <c r="P575613" s="83"/>
    </row>
    <row r="575614" spans="16:16" x14ac:dyDescent="0.3">
      <c r="P575614" s="83"/>
    </row>
    <row r="575615" spans="16:16" x14ac:dyDescent="0.3">
      <c r="P575615" s="83"/>
    </row>
    <row r="575616" spans="16:16" x14ac:dyDescent="0.3">
      <c r="P575616" s="83"/>
    </row>
    <row r="575617" spans="16:16" x14ac:dyDescent="0.3">
      <c r="P575617" s="83"/>
    </row>
    <row r="575618" spans="16:16" x14ac:dyDescent="0.3">
      <c r="P575618" s="83"/>
    </row>
    <row r="575619" spans="16:16" x14ac:dyDescent="0.3">
      <c r="P575619" s="83"/>
    </row>
    <row r="575620" spans="16:16" x14ac:dyDescent="0.3">
      <c r="P575620" s="83"/>
    </row>
    <row r="575621" spans="16:16" x14ac:dyDescent="0.3">
      <c r="P575621" s="83"/>
    </row>
    <row r="575622" spans="16:16" x14ac:dyDescent="0.3">
      <c r="P575622" s="83"/>
    </row>
    <row r="575623" spans="16:16" x14ac:dyDescent="0.3">
      <c r="P575623" s="83"/>
    </row>
    <row r="575624" spans="16:16" x14ac:dyDescent="0.3">
      <c r="P575624" s="83"/>
    </row>
    <row r="575625" spans="16:16" x14ac:dyDescent="0.3">
      <c r="P575625" s="83"/>
    </row>
    <row r="575626" spans="16:16" x14ac:dyDescent="0.3">
      <c r="P575626" s="83"/>
    </row>
    <row r="575627" spans="16:16" x14ac:dyDescent="0.3">
      <c r="P575627" s="83"/>
    </row>
    <row r="575628" spans="16:16" x14ac:dyDescent="0.3">
      <c r="P575628" s="83"/>
    </row>
    <row r="575629" spans="16:16" x14ac:dyDescent="0.3">
      <c r="P575629" s="83"/>
    </row>
    <row r="575630" spans="16:16" x14ac:dyDescent="0.3">
      <c r="P575630" s="83"/>
    </row>
    <row r="575631" spans="16:16" x14ac:dyDescent="0.3">
      <c r="P575631" s="83"/>
    </row>
    <row r="575632" spans="16:16" x14ac:dyDescent="0.3">
      <c r="P575632" s="83"/>
    </row>
    <row r="575633" spans="16:16" x14ac:dyDescent="0.3">
      <c r="P575633" s="83"/>
    </row>
    <row r="575634" spans="16:16" x14ac:dyDescent="0.3">
      <c r="P575634" s="83"/>
    </row>
    <row r="575635" spans="16:16" x14ac:dyDescent="0.3">
      <c r="P575635" s="83"/>
    </row>
    <row r="575636" spans="16:16" x14ac:dyDescent="0.3">
      <c r="P575636" s="83"/>
    </row>
    <row r="575637" spans="16:16" x14ac:dyDescent="0.3">
      <c r="P575637" s="83"/>
    </row>
    <row r="575638" spans="16:16" x14ac:dyDescent="0.3">
      <c r="P575638" s="83"/>
    </row>
    <row r="575639" spans="16:16" x14ac:dyDescent="0.3">
      <c r="P575639" s="83"/>
    </row>
    <row r="575640" spans="16:16" x14ac:dyDescent="0.3">
      <c r="P575640" s="83"/>
    </row>
    <row r="575641" spans="16:16" x14ac:dyDescent="0.3">
      <c r="P575641" s="83"/>
    </row>
    <row r="575642" spans="16:16" x14ac:dyDescent="0.3">
      <c r="P575642" s="83"/>
    </row>
    <row r="575643" spans="16:16" x14ac:dyDescent="0.3">
      <c r="P575643" s="83"/>
    </row>
    <row r="575644" spans="16:16" x14ac:dyDescent="0.3">
      <c r="P575644" s="83"/>
    </row>
    <row r="575645" spans="16:16" x14ac:dyDescent="0.3">
      <c r="P575645" s="83"/>
    </row>
    <row r="575646" spans="16:16" x14ac:dyDescent="0.3">
      <c r="P575646" s="83"/>
    </row>
    <row r="575647" spans="16:16" x14ac:dyDescent="0.3">
      <c r="P575647" s="83"/>
    </row>
    <row r="575648" spans="16:16" x14ac:dyDescent="0.3">
      <c r="P575648" s="83"/>
    </row>
    <row r="575649" spans="16:16" x14ac:dyDescent="0.3">
      <c r="P575649" s="83"/>
    </row>
    <row r="575650" spans="16:16" x14ac:dyDescent="0.3">
      <c r="P575650" s="83"/>
    </row>
    <row r="575651" spans="16:16" x14ac:dyDescent="0.3">
      <c r="P575651" s="83"/>
    </row>
    <row r="575652" spans="16:16" x14ac:dyDescent="0.3">
      <c r="P575652" s="83"/>
    </row>
    <row r="575653" spans="16:16" x14ac:dyDescent="0.3">
      <c r="P575653" s="83"/>
    </row>
    <row r="575654" spans="16:16" x14ac:dyDescent="0.3">
      <c r="P575654" s="83"/>
    </row>
    <row r="575655" spans="16:16" x14ac:dyDescent="0.3">
      <c r="P575655" s="83"/>
    </row>
    <row r="575656" spans="16:16" x14ac:dyDescent="0.3">
      <c r="P575656" s="83"/>
    </row>
    <row r="575657" spans="16:16" x14ac:dyDescent="0.3">
      <c r="P575657" s="83"/>
    </row>
    <row r="575658" spans="16:16" x14ac:dyDescent="0.3">
      <c r="P575658" s="83"/>
    </row>
    <row r="575659" spans="16:16" x14ac:dyDescent="0.3">
      <c r="P575659" s="83"/>
    </row>
    <row r="575660" spans="16:16" x14ac:dyDescent="0.3">
      <c r="P575660" s="83"/>
    </row>
    <row r="575661" spans="16:16" x14ac:dyDescent="0.3">
      <c r="P575661" s="83"/>
    </row>
    <row r="575662" spans="16:16" x14ac:dyDescent="0.3">
      <c r="P575662" s="83"/>
    </row>
    <row r="575663" spans="16:16" x14ac:dyDescent="0.3">
      <c r="P575663" s="83"/>
    </row>
    <row r="575664" spans="16:16" x14ac:dyDescent="0.3">
      <c r="P575664" s="83"/>
    </row>
    <row r="575665" spans="16:16" x14ac:dyDescent="0.3">
      <c r="P575665" s="83"/>
    </row>
    <row r="575666" spans="16:16" x14ac:dyDescent="0.3">
      <c r="P575666" s="83"/>
    </row>
    <row r="575667" spans="16:16" x14ac:dyDescent="0.3">
      <c r="P575667" s="83"/>
    </row>
    <row r="575668" spans="16:16" x14ac:dyDescent="0.3">
      <c r="P575668" s="83"/>
    </row>
    <row r="575669" spans="16:16" x14ac:dyDescent="0.3">
      <c r="P575669" s="83"/>
    </row>
    <row r="575670" spans="16:16" x14ac:dyDescent="0.3">
      <c r="P575670" s="83"/>
    </row>
    <row r="575671" spans="16:16" x14ac:dyDescent="0.3">
      <c r="P575671" s="83"/>
    </row>
    <row r="575672" spans="16:16" x14ac:dyDescent="0.3">
      <c r="P575672" s="83"/>
    </row>
    <row r="575673" spans="16:16" x14ac:dyDescent="0.3">
      <c r="P575673" s="83"/>
    </row>
    <row r="575674" spans="16:16" x14ac:dyDescent="0.3">
      <c r="P575674" s="83"/>
    </row>
    <row r="575675" spans="16:16" x14ac:dyDescent="0.3">
      <c r="P575675" s="83"/>
    </row>
    <row r="575676" spans="16:16" x14ac:dyDescent="0.3">
      <c r="P575676" s="83"/>
    </row>
    <row r="575677" spans="16:16" x14ac:dyDescent="0.3">
      <c r="P575677" s="83"/>
    </row>
    <row r="575678" spans="16:16" x14ac:dyDescent="0.3">
      <c r="P575678" s="83"/>
    </row>
    <row r="575679" spans="16:16" x14ac:dyDescent="0.3">
      <c r="P575679" s="83"/>
    </row>
    <row r="575680" spans="16:16" x14ac:dyDescent="0.3">
      <c r="P575680" s="83"/>
    </row>
    <row r="575681" spans="16:16" x14ac:dyDescent="0.3">
      <c r="P575681" s="83"/>
    </row>
    <row r="575682" spans="16:16" x14ac:dyDescent="0.3">
      <c r="P575682" s="83"/>
    </row>
    <row r="575683" spans="16:16" x14ac:dyDescent="0.3">
      <c r="P575683" s="83"/>
    </row>
    <row r="575684" spans="16:16" x14ac:dyDescent="0.3">
      <c r="P575684" s="83"/>
    </row>
    <row r="575685" spans="16:16" x14ac:dyDescent="0.3">
      <c r="P575685" s="83"/>
    </row>
    <row r="575686" spans="16:16" x14ac:dyDescent="0.3">
      <c r="P575686" s="83"/>
    </row>
    <row r="575687" spans="16:16" x14ac:dyDescent="0.3">
      <c r="P575687" s="83"/>
    </row>
    <row r="575688" spans="16:16" x14ac:dyDescent="0.3">
      <c r="P575688" s="83"/>
    </row>
    <row r="575689" spans="16:16" x14ac:dyDescent="0.3">
      <c r="P575689" s="83"/>
    </row>
    <row r="575690" spans="16:16" x14ac:dyDescent="0.3">
      <c r="P575690" s="83"/>
    </row>
    <row r="575691" spans="16:16" x14ac:dyDescent="0.3">
      <c r="P575691" s="83"/>
    </row>
    <row r="575692" spans="16:16" x14ac:dyDescent="0.3">
      <c r="P575692" s="83"/>
    </row>
    <row r="575693" spans="16:16" x14ac:dyDescent="0.3">
      <c r="P575693" s="83"/>
    </row>
    <row r="575694" spans="16:16" x14ac:dyDescent="0.3">
      <c r="P575694" s="83"/>
    </row>
    <row r="575695" spans="16:16" x14ac:dyDescent="0.3">
      <c r="P575695" s="83"/>
    </row>
    <row r="575696" spans="16:16" x14ac:dyDescent="0.3">
      <c r="P575696" s="83"/>
    </row>
    <row r="575697" spans="16:16" x14ac:dyDescent="0.3">
      <c r="P575697" s="83"/>
    </row>
    <row r="575698" spans="16:16" x14ac:dyDescent="0.3">
      <c r="P575698" s="83"/>
    </row>
    <row r="575699" spans="16:16" x14ac:dyDescent="0.3">
      <c r="P575699" s="83"/>
    </row>
    <row r="575700" spans="16:16" x14ac:dyDescent="0.3">
      <c r="P575700" s="83"/>
    </row>
    <row r="575701" spans="16:16" x14ac:dyDescent="0.3">
      <c r="P575701" s="83"/>
    </row>
    <row r="575702" spans="16:16" x14ac:dyDescent="0.3">
      <c r="P575702" s="83"/>
    </row>
    <row r="575703" spans="16:16" x14ac:dyDescent="0.3">
      <c r="P575703" s="83"/>
    </row>
    <row r="575704" spans="16:16" x14ac:dyDescent="0.3">
      <c r="P575704" s="83"/>
    </row>
    <row r="575705" spans="16:16" x14ac:dyDescent="0.3">
      <c r="P575705" s="83"/>
    </row>
    <row r="575706" spans="16:16" x14ac:dyDescent="0.3">
      <c r="P575706" s="83"/>
    </row>
    <row r="575707" spans="16:16" x14ac:dyDescent="0.3">
      <c r="P575707" s="83"/>
    </row>
    <row r="575708" spans="16:16" x14ac:dyDescent="0.3">
      <c r="P575708" s="83"/>
    </row>
    <row r="575709" spans="16:16" x14ac:dyDescent="0.3">
      <c r="P575709" s="83"/>
    </row>
    <row r="575710" spans="16:16" x14ac:dyDescent="0.3">
      <c r="P575710" s="83"/>
    </row>
    <row r="575711" spans="16:16" x14ac:dyDescent="0.3">
      <c r="P575711" s="83"/>
    </row>
    <row r="575712" spans="16:16" x14ac:dyDescent="0.3">
      <c r="P575712" s="83"/>
    </row>
    <row r="575713" spans="16:16" x14ac:dyDescent="0.3">
      <c r="P575713" s="83"/>
    </row>
    <row r="575714" spans="16:16" x14ac:dyDescent="0.3">
      <c r="P575714" s="83"/>
    </row>
    <row r="575715" spans="16:16" x14ac:dyDescent="0.3">
      <c r="P575715" s="83"/>
    </row>
    <row r="575716" spans="16:16" x14ac:dyDescent="0.3">
      <c r="P575716" s="83"/>
    </row>
    <row r="575717" spans="16:16" x14ac:dyDescent="0.3">
      <c r="P575717" s="83"/>
    </row>
    <row r="575718" spans="16:16" x14ac:dyDescent="0.3">
      <c r="P575718" s="83"/>
    </row>
    <row r="575719" spans="16:16" x14ac:dyDescent="0.3">
      <c r="P575719" s="83"/>
    </row>
    <row r="575720" spans="16:16" x14ac:dyDescent="0.3">
      <c r="P575720" s="83"/>
    </row>
    <row r="575721" spans="16:16" x14ac:dyDescent="0.3">
      <c r="P575721" s="83"/>
    </row>
    <row r="575722" spans="16:16" x14ac:dyDescent="0.3">
      <c r="P575722" s="83"/>
    </row>
    <row r="575723" spans="16:16" x14ac:dyDescent="0.3">
      <c r="P575723" s="83"/>
    </row>
    <row r="575724" spans="16:16" x14ac:dyDescent="0.3">
      <c r="P575724" s="83"/>
    </row>
    <row r="575725" spans="16:16" x14ac:dyDescent="0.3">
      <c r="P575725" s="83"/>
    </row>
    <row r="575726" spans="16:16" x14ac:dyDescent="0.3">
      <c r="P575726" s="83"/>
    </row>
    <row r="575727" spans="16:16" x14ac:dyDescent="0.3">
      <c r="P575727" s="83"/>
    </row>
    <row r="575728" spans="16:16" x14ac:dyDescent="0.3">
      <c r="P575728" s="83"/>
    </row>
    <row r="575729" spans="16:16" x14ac:dyDescent="0.3">
      <c r="P575729" s="83"/>
    </row>
    <row r="575730" spans="16:16" x14ac:dyDescent="0.3">
      <c r="P575730" s="83"/>
    </row>
    <row r="575731" spans="16:16" x14ac:dyDescent="0.3">
      <c r="P575731" s="83"/>
    </row>
    <row r="575732" spans="16:16" x14ac:dyDescent="0.3">
      <c r="P575732" s="83"/>
    </row>
    <row r="575733" spans="16:16" x14ac:dyDescent="0.3">
      <c r="P575733" s="83"/>
    </row>
    <row r="575734" spans="16:16" x14ac:dyDescent="0.3">
      <c r="P575734" s="83"/>
    </row>
    <row r="575735" spans="16:16" x14ac:dyDescent="0.3">
      <c r="P575735" s="83"/>
    </row>
    <row r="575736" spans="16:16" x14ac:dyDescent="0.3">
      <c r="P575736" s="83"/>
    </row>
    <row r="575737" spans="16:16" x14ac:dyDescent="0.3">
      <c r="P575737" s="83"/>
    </row>
    <row r="575738" spans="16:16" x14ac:dyDescent="0.3">
      <c r="P575738" s="83"/>
    </row>
    <row r="575739" spans="16:16" x14ac:dyDescent="0.3">
      <c r="P575739" s="83"/>
    </row>
    <row r="575740" spans="16:16" x14ac:dyDescent="0.3">
      <c r="P575740" s="83"/>
    </row>
    <row r="575741" spans="16:16" x14ac:dyDescent="0.3">
      <c r="P575741" s="83"/>
    </row>
    <row r="575742" spans="16:16" x14ac:dyDescent="0.3">
      <c r="P575742" s="83"/>
    </row>
    <row r="575743" spans="16:16" x14ac:dyDescent="0.3">
      <c r="P575743" s="83"/>
    </row>
    <row r="575744" spans="16:16" x14ac:dyDescent="0.3">
      <c r="P575744" s="83"/>
    </row>
    <row r="575745" spans="16:16" x14ac:dyDescent="0.3">
      <c r="P575745" s="83"/>
    </row>
    <row r="575746" spans="16:16" x14ac:dyDescent="0.3">
      <c r="P575746" s="83"/>
    </row>
    <row r="575747" spans="16:16" x14ac:dyDescent="0.3">
      <c r="P575747" s="83"/>
    </row>
    <row r="575748" spans="16:16" x14ac:dyDescent="0.3">
      <c r="P575748" s="83"/>
    </row>
    <row r="575749" spans="16:16" x14ac:dyDescent="0.3">
      <c r="P575749" s="83"/>
    </row>
    <row r="575750" spans="16:16" x14ac:dyDescent="0.3">
      <c r="P575750" s="83"/>
    </row>
    <row r="575751" spans="16:16" x14ac:dyDescent="0.3">
      <c r="P575751" s="83"/>
    </row>
    <row r="575752" spans="16:16" x14ac:dyDescent="0.3">
      <c r="P575752" s="83"/>
    </row>
    <row r="575753" spans="16:16" x14ac:dyDescent="0.3">
      <c r="P575753" s="83"/>
    </row>
    <row r="575754" spans="16:16" x14ac:dyDescent="0.3">
      <c r="P575754" s="83"/>
    </row>
    <row r="575755" spans="16:16" x14ac:dyDescent="0.3">
      <c r="P575755" s="83"/>
    </row>
    <row r="575756" spans="16:16" x14ac:dyDescent="0.3">
      <c r="P575756" s="83"/>
    </row>
    <row r="575757" spans="16:16" x14ac:dyDescent="0.3">
      <c r="P575757" s="83"/>
    </row>
    <row r="575758" spans="16:16" x14ac:dyDescent="0.3">
      <c r="P575758" s="83"/>
    </row>
    <row r="575759" spans="16:16" x14ac:dyDescent="0.3">
      <c r="P575759" s="83"/>
    </row>
    <row r="575760" spans="16:16" x14ac:dyDescent="0.3">
      <c r="P575760" s="83"/>
    </row>
    <row r="575761" spans="16:16" x14ac:dyDescent="0.3">
      <c r="P575761" s="83"/>
    </row>
    <row r="575762" spans="16:16" x14ac:dyDescent="0.3">
      <c r="P575762" s="83"/>
    </row>
    <row r="575763" spans="16:16" x14ac:dyDescent="0.3">
      <c r="P575763" s="83"/>
    </row>
    <row r="575764" spans="16:16" x14ac:dyDescent="0.3">
      <c r="P575764" s="83"/>
    </row>
    <row r="575765" spans="16:16" x14ac:dyDescent="0.3">
      <c r="P575765" s="83"/>
    </row>
    <row r="575766" spans="16:16" x14ac:dyDescent="0.3">
      <c r="P575766" s="83"/>
    </row>
    <row r="575767" spans="16:16" x14ac:dyDescent="0.3">
      <c r="P575767" s="83"/>
    </row>
    <row r="575768" spans="16:16" x14ac:dyDescent="0.3">
      <c r="P575768" s="83"/>
    </row>
    <row r="575769" spans="16:16" x14ac:dyDescent="0.3">
      <c r="P575769" s="83"/>
    </row>
    <row r="575770" spans="16:16" x14ac:dyDescent="0.3">
      <c r="P575770" s="83"/>
    </row>
    <row r="575771" spans="16:16" x14ac:dyDescent="0.3">
      <c r="P575771" s="83"/>
    </row>
    <row r="575772" spans="16:16" x14ac:dyDescent="0.3">
      <c r="P575772" s="83"/>
    </row>
    <row r="575773" spans="16:16" x14ac:dyDescent="0.3">
      <c r="P575773" s="83"/>
    </row>
    <row r="575774" spans="16:16" x14ac:dyDescent="0.3">
      <c r="P575774" s="83"/>
    </row>
    <row r="575775" spans="16:16" x14ac:dyDescent="0.3">
      <c r="P575775" s="83"/>
    </row>
    <row r="575776" spans="16:16" x14ac:dyDescent="0.3">
      <c r="P575776" s="83"/>
    </row>
    <row r="575777" spans="16:16" x14ac:dyDescent="0.3">
      <c r="P575777" s="83"/>
    </row>
    <row r="575778" spans="16:16" x14ac:dyDescent="0.3">
      <c r="P575778" s="83"/>
    </row>
    <row r="575779" spans="16:16" x14ac:dyDescent="0.3">
      <c r="P575779" s="83"/>
    </row>
    <row r="575780" spans="16:16" x14ac:dyDescent="0.3">
      <c r="P575780" s="83"/>
    </row>
    <row r="575781" spans="16:16" x14ac:dyDescent="0.3">
      <c r="P575781" s="83"/>
    </row>
    <row r="575782" spans="16:16" x14ac:dyDescent="0.3">
      <c r="P575782" s="83"/>
    </row>
    <row r="575783" spans="16:16" x14ac:dyDescent="0.3">
      <c r="P575783" s="83"/>
    </row>
    <row r="575784" spans="16:16" x14ac:dyDescent="0.3">
      <c r="P575784" s="83"/>
    </row>
    <row r="575785" spans="16:16" x14ac:dyDescent="0.3">
      <c r="P575785" s="83"/>
    </row>
    <row r="575786" spans="16:16" x14ac:dyDescent="0.3">
      <c r="P575786" s="83"/>
    </row>
    <row r="575787" spans="16:16" x14ac:dyDescent="0.3">
      <c r="P575787" s="83"/>
    </row>
    <row r="575788" spans="16:16" x14ac:dyDescent="0.3">
      <c r="P575788" s="83"/>
    </row>
    <row r="575789" spans="16:16" x14ac:dyDescent="0.3">
      <c r="P575789" s="83"/>
    </row>
    <row r="575790" spans="16:16" x14ac:dyDescent="0.3">
      <c r="P575790" s="83"/>
    </row>
    <row r="575791" spans="16:16" x14ac:dyDescent="0.3">
      <c r="P575791" s="83"/>
    </row>
    <row r="575792" spans="16:16" x14ac:dyDescent="0.3">
      <c r="P575792" s="83"/>
    </row>
    <row r="575793" spans="16:16" x14ac:dyDescent="0.3">
      <c r="P575793" s="83"/>
    </row>
    <row r="575794" spans="16:16" x14ac:dyDescent="0.3">
      <c r="P575794" s="83"/>
    </row>
    <row r="575795" spans="16:16" x14ac:dyDescent="0.3">
      <c r="P575795" s="83"/>
    </row>
    <row r="575796" spans="16:16" x14ac:dyDescent="0.3">
      <c r="P575796" s="83"/>
    </row>
    <row r="575797" spans="16:16" x14ac:dyDescent="0.3">
      <c r="P575797" s="83"/>
    </row>
    <row r="575798" spans="16:16" x14ac:dyDescent="0.3">
      <c r="P575798" s="83"/>
    </row>
    <row r="575799" spans="16:16" x14ac:dyDescent="0.3">
      <c r="P575799" s="83"/>
    </row>
    <row r="575800" spans="16:16" x14ac:dyDescent="0.3">
      <c r="P575800" s="83"/>
    </row>
    <row r="575801" spans="16:16" x14ac:dyDescent="0.3">
      <c r="P575801" s="83"/>
    </row>
    <row r="575802" spans="16:16" x14ac:dyDescent="0.3">
      <c r="P575802" s="83"/>
    </row>
    <row r="575803" spans="16:16" x14ac:dyDescent="0.3">
      <c r="P575803" s="83"/>
    </row>
    <row r="575804" spans="16:16" x14ac:dyDescent="0.3">
      <c r="P575804" s="83"/>
    </row>
    <row r="575805" spans="16:16" x14ac:dyDescent="0.3">
      <c r="P575805" s="83"/>
    </row>
    <row r="575806" spans="16:16" x14ac:dyDescent="0.3">
      <c r="P575806" s="83"/>
    </row>
    <row r="575807" spans="16:16" x14ac:dyDescent="0.3">
      <c r="P575807" s="83"/>
    </row>
    <row r="575808" spans="16:16" x14ac:dyDescent="0.3">
      <c r="P575808" s="83"/>
    </row>
    <row r="575809" spans="16:16" x14ac:dyDescent="0.3">
      <c r="P575809" s="83"/>
    </row>
    <row r="575810" spans="16:16" x14ac:dyDescent="0.3">
      <c r="P575810" s="83"/>
    </row>
    <row r="575811" spans="16:16" x14ac:dyDescent="0.3">
      <c r="P575811" s="83"/>
    </row>
    <row r="575812" spans="16:16" x14ac:dyDescent="0.3">
      <c r="P575812" s="83"/>
    </row>
    <row r="575813" spans="16:16" x14ac:dyDescent="0.3">
      <c r="P575813" s="83"/>
    </row>
    <row r="575814" spans="16:16" x14ac:dyDescent="0.3">
      <c r="P575814" s="83"/>
    </row>
    <row r="575815" spans="16:16" x14ac:dyDescent="0.3">
      <c r="P575815" s="83"/>
    </row>
    <row r="575816" spans="16:16" x14ac:dyDescent="0.3">
      <c r="P575816" s="83"/>
    </row>
    <row r="575817" spans="16:16" x14ac:dyDescent="0.3">
      <c r="P575817" s="83"/>
    </row>
    <row r="575818" spans="16:16" x14ac:dyDescent="0.3">
      <c r="P575818" s="83"/>
    </row>
    <row r="575819" spans="16:16" x14ac:dyDescent="0.3">
      <c r="P575819" s="83"/>
    </row>
    <row r="575820" spans="16:16" x14ac:dyDescent="0.3">
      <c r="P575820" s="83"/>
    </row>
    <row r="575821" spans="16:16" x14ac:dyDescent="0.3">
      <c r="P575821" s="83"/>
    </row>
    <row r="575822" spans="16:16" x14ac:dyDescent="0.3">
      <c r="P575822" s="83"/>
    </row>
    <row r="575823" spans="16:16" x14ac:dyDescent="0.3">
      <c r="P575823" s="83"/>
    </row>
    <row r="575824" spans="16:16" x14ac:dyDescent="0.3">
      <c r="P575824" s="83"/>
    </row>
    <row r="575825" spans="16:16" x14ac:dyDescent="0.3">
      <c r="P575825" s="83"/>
    </row>
    <row r="575826" spans="16:16" x14ac:dyDescent="0.3">
      <c r="P575826" s="83"/>
    </row>
    <row r="575827" spans="16:16" x14ac:dyDescent="0.3">
      <c r="P575827" s="83"/>
    </row>
    <row r="575828" spans="16:16" x14ac:dyDescent="0.3">
      <c r="P575828" s="83"/>
    </row>
    <row r="575829" spans="16:16" x14ac:dyDescent="0.3">
      <c r="P575829" s="83"/>
    </row>
    <row r="575830" spans="16:16" x14ac:dyDescent="0.3">
      <c r="P575830" s="83"/>
    </row>
    <row r="575831" spans="16:16" x14ac:dyDescent="0.3">
      <c r="P575831" s="83"/>
    </row>
    <row r="575832" spans="16:16" x14ac:dyDescent="0.3">
      <c r="P575832" s="83"/>
    </row>
    <row r="575833" spans="16:16" x14ac:dyDescent="0.3">
      <c r="P575833" s="83"/>
    </row>
    <row r="575834" spans="16:16" x14ac:dyDescent="0.3">
      <c r="P575834" s="83"/>
    </row>
    <row r="575835" spans="16:16" x14ac:dyDescent="0.3">
      <c r="P575835" s="83"/>
    </row>
    <row r="575836" spans="16:16" x14ac:dyDescent="0.3">
      <c r="P575836" s="83"/>
    </row>
    <row r="575837" spans="16:16" x14ac:dyDescent="0.3">
      <c r="P575837" s="83"/>
    </row>
    <row r="575838" spans="16:16" x14ac:dyDescent="0.3">
      <c r="P575838" s="83"/>
    </row>
    <row r="575839" spans="16:16" x14ac:dyDescent="0.3">
      <c r="P575839" s="83"/>
    </row>
    <row r="575840" spans="16:16" x14ac:dyDescent="0.3">
      <c r="P575840" s="83"/>
    </row>
    <row r="575841" spans="16:16" x14ac:dyDescent="0.3">
      <c r="P575841" s="83"/>
    </row>
    <row r="575842" spans="16:16" x14ac:dyDescent="0.3">
      <c r="P575842" s="83"/>
    </row>
    <row r="575843" spans="16:16" x14ac:dyDescent="0.3">
      <c r="P575843" s="83"/>
    </row>
    <row r="575844" spans="16:16" x14ac:dyDescent="0.3">
      <c r="P575844" s="83"/>
    </row>
    <row r="575845" spans="16:16" x14ac:dyDescent="0.3">
      <c r="P575845" s="83"/>
    </row>
    <row r="575846" spans="16:16" x14ac:dyDescent="0.3">
      <c r="P575846" s="83"/>
    </row>
    <row r="575847" spans="16:16" x14ac:dyDescent="0.3">
      <c r="P575847" s="83"/>
    </row>
    <row r="575848" spans="16:16" x14ac:dyDescent="0.3">
      <c r="P575848" s="83"/>
    </row>
    <row r="575849" spans="16:16" x14ac:dyDescent="0.3">
      <c r="P575849" s="83"/>
    </row>
    <row r="575850" spans="16:16" x14ac:dyDescent="0.3">
      <c r="P575850" s="83"/>
    </row>
    <row r="575851" spans="16:16" x14ac:dyDescent="0.3">
      <c r="P575851" s="83"/>
    </row>
    <row r="575852" spans="16:16" x14ac:dyDescent="0.3">
      <c r="P575852" s="83"/>
    </row>
    <row r="575853" spans="16:16" x14ac:dyDescent="0.3">
      <c r="P575853" s="83"/>
    </row>
    <row r="575854" spans="16:16" x14ac:dyDescent="0.3">
      <c r="P575854" s="83"/>
    </row>
    <row r="575855" spans="16:16" x14ac:dyDescent="0.3">
      <c r="P575855" s="83"/>
    </row>
    <row r="575856" spans="16:16" x14ac:dyDescent="0.3">
      <c r="P575856" s="83"/>
    </row>
    <row r="575857" spans="16:16" x14ac:dyDescent="0.3">
      <c r="P575857" s="83"/>
    </row>
    <row r="575858" spans="16:16" x14ac:dyDescent="0.3">
      <c r="P575858" s="83"/>
    </row>
    <row r="575859" spans="16:16" x14ac:dyDescent="0.3">
      <c r="P575859" s="83"/>
    </row>
    <row r="575860" spans="16:16" x14ac:dyDescent="0.3">
      <c r="P575860" s="83"/>
    </row>
    <row r="575861" spans="16:16" x14ac:dyDescent="0.3">
      <c r="P575861" s="83"/>
    </row>
    <row r="575862" spans="16:16" x14ac:dyDescent="0.3">
      <c r="P575862" s="83"/>
    </row>
    <row r="575863" spans="16:16" x14ac:dyDescent="0.3">
      <c r="P575863" s="83"/>
    </row>
    <row r="575864" spans="16:16" x14ac:dyDescent="0.3">
      <c r="P575864" s="83"/>
    </row>
    <row r="575865" spans="16:16" x14ac:dyDescent="0.3">
      <c r="P575865" s="83"/>
    </row>
    <row r="575866" spans="16:16" x14ac:dyDescent="0.3">
      <c r="P575866" s="83"/>
    </row>
    <row r="575867" spans="16:16" x14ac:dyDescent="0.3">
      <c r="P575867" s="83"/>
    </row>
    <row r="575868" spans="16:16" x14ac:dyDescent="0.3">
      <c r="P575868" s="83"/>
    </row>
    <row r="575869" spans="16:16" x14ac:dyDescent="0.3">
      <c r="P575869" s="83"/>
    </row>
    <row r="575870" spans="16:16" x14ac:dyDescent="0.3">
      <c r="P575870" s="83"/>
    </row>
    <row r="575871" spans="16:16" x14ac:dyDescent="0.3">
      <c r="P575871" s="83"/>
    </row>
    <row r="575872" spans="16:16" x14ac:dyDescent="0.3">
      <c r="P575872" s="83"/>
    </row>
    <row r="575873" spans="16:16" x14ac:dyDescent="0.3">
      <c r="P575873" s="83"/>
    </row>
    <row r="575874" spans="16:16" x14ac:dyDescent="0.3">
      <c r="P575874" s="83"/>
    </row>
    <row r="575875" spans="16:16" x14ac:dyDescent="0.3">
      <c r="P575875" s="83"/>
    </row>
    <row r="575876" spans="16:16" x14ac:dyDescent="0.3">
      <c r="P575876" s="83"/>
    </row>
    <row r="575877" spans="16:16" x14ac:dyDescent="0.3">
      <c r="P575877" s="83"/>
    </row>
    <row r="575878" spans="16:16" x14ac:dyDescent="0.3">
      <c r="P575878" s="83"/>
    </row>
    <row r="575879" spans="16:16" x14ac:dyDescent="0.3">
      <c r="P575879" s="83"/>
    </row>
    <row r="575880" spans="16:16" x14ac:dyDescent="0.3">
      <c r="P575880" s="83"/>
    </row>
    <row r="575881" spans="16:16" x14ac:dyDescent="0.3">
      <c r="P575881" s="83"/>
    </row>
    <row r="575882" spans="16:16" x14ac:dyDescent="0.3">
      <c r="P575882" s="83"/>
    </row>
    <row r="575883" spans="16:16" x14ac:dyDescent="0.3">
      <c r="P575883" s="83"/>
    </row>
    <row r="575884" spans="16:16" x14ac:dyDescent="0.3">
      <c r="P575884" s="83"/>
    </row>
    <row r="575885" spans="16:16" x14ac:dyDescent="0.3">
      <c r="P575885" s="83"/>
    </row>
    <row r="575886" spans="16:16" x14ac:dyDescent="0.3">
      <c r="P575886" s="83"/>
    </row>
    <row r="575887" spans="16:16" x14ac:dyDescent="0.3">
      <c r="P575887" s="83"/>
    </row>
    <row r="575888" spans="16:16" x14ac:dyDescent="0.3">
      <c r="P575888" s="83"/>
    </row>
    <row r="575889" spans="16:16" x14ac:dyDescent="0.3">
      <c r="P575889" s="83"/>
    </row>
    <row r="575890" spans="16:16" x14ac:dyDescent="0.3">
      <c r="P575890" s="83"/>
    </row>
    <row r="575891" spans="16:16" x14ac:dyDescent="0.3">
      <c r="P575891" s="83"/>
    </row>
    <row r="575892" spans="16:16" x14ac:dyDescent="0.3">
      <c r="P575892" s="83"/>
    </row>
    <row r="575893" spans="16:16" x14ac:dyDescent="0.3">
      <c r="P575893" s="83"/>
    </row>
    <row r="575894" spans="16:16" x14ac:dyDescent="0.3">
      <c r="P575894" s="83"/>
    </row>
    <row r="575895" spans="16:16" x14ac:dyDescent="0.3">
      <c r="P575895" s="83"/>
    </row>
    <row r="575896" spans="16:16" x14ac:dyDescent="0.3">
      <c r="P575896" s="83"/>
    </row>
    <row r="575897" spans="16:16" x14ac:dyDescent="0.3">
      <c r="P575897" s="83"/>
    </row>
    <row r="575898" spans="16:16" x14ac:dyDescent="0.3">
      <c r="P575898" s="83"/>
    </row>
    <row r="575899" spans="16:16" x14ac:dyDescent="0.3">
      <c r="P575899" s="83"/>
    </row>
    <row r="575900" spans="16:16" x14ac:dyDescent="0.3">
      <c r="P575900" s="83"/>
    </row>
    <row r="575901" spans="16:16" x14ac:dyDescent="0.3">
      <c r="P575901" s="83"/>
    </row>
    <row r="575902" spans="16:16" x14ac:dyDescent="0.3">
      <c r="P575902" s="83"/>
    </row>
    <row r="575903" spans="16:16" x14ac:dyDescent="0.3">
      <c r="P575903" s="83"/>
    </row>
    <row r="575904" spans="16:16" x14ac:dyDescent="0.3">
      <c r="P575904" s="83"/>
    </row>
    <row r="575905" spans="16:16" x14ac:dyDescent="0.3">
      <c r="P575905" s="83"/>
    </row>
    <row r="575906" spans="16:16" x14ac:dyDescent="0.3">
      <c r="P575906" s="83"/>
    </row>
    <row r="575907" spans="16:16" x14ac:dyDescent="0.3">
      <c r="P575907" s="83"/>
    </row>
    <row r="575908" spans="16:16" x14ac:dyDescent="0.3">
      <c r="P575908" s="83"/>
    </row>
    <row r="575909" spans="16:16" x14ac:dyDescent="0.3">
      <c r="P575909" s="83"/>
    </row>
    <row r="575910" spans="16:16" x14ac:dyDescent="0.3">
      <c r="P575910" s="83"/>
    </row>
    <row r="575911" spans="16:16" x14ac:dyDescent="0.3">
      <c r="P575911" s="83"/>
    </row>
    <row r="575912" spans="16:16" x14ac:dyDescent="0.3">
      <c r="P575912" s="83"/>
    </row>
    <row r="575913" spans="16:16" x14ac:dyDescent="0.3">
      <c r="P575913" s="83"/>
    </row>
    <row r="575914" spans="16:16" x14ac:dyDescent="0.3">
      <c r="P575914" s="83"/>
    </row>
    <row r="575915" spans="16:16" x14ac:dyDescent="0.3">
      <c r="P575915" s="83"/>
    </row>
    <row r="575916" spans="16:16" x14ac:dyDescent="0.3">
      <c r="P575916" s="83"/>
    </row>
    <row r="575917" spans="16:16" x14ac:dyDescent="0.3">
      <c r="P575917" s="83"/>
    </row>
    <row r="575918" spans="16:16" x14ac:dyDescent="0.3">
      <c r="P575918" s="83"/>
    </row>
    <row r="575919" spans="16:16" x14ac:dyDescent="0.3">
      <c r="P575919" s="83"/>
    </row>
    <row r="575920" spans="16:16" x14ac:dyDescent="0.3">
      <c r="P575920" s="83"/>
    </row>
    <row r="575921" spans="16:16" x14ac:dyDescent="0.3">
      <c r="P575921" s="83"/>
    </row>
    <row r="575922" spans="16:16" x14ac:dyDescent="0.3">
      <c r="P575922" s="83"/>
    </row>
    <row r="575923" spans="16:16" x14ac:dyDescent="0.3">
      <c r="P575923" s="83"/>
    </row>
    <row r="575924" spans="16:16" x14ac:dyDescent="0.3">
      <c r="P575924" s="83"/>
    </row>
    <row r="575925" spans="16:16" x14ac:dyDescent="0.3">
      <c r="P575925" s="83"/>
    </row>
    <row r="575926" spans="16:16" x14ac:dyDescent="0.3">
      <c r="P575926" s="83"/>
    </row>
    <row r="575927" spans="16:16" x14ac:dyDescent="0.3">
      <c r="P575927" s="83"/>
    </row>
    <row r="575928" spans="16:16" x14ac:dyDescent="0.3">
      <c r="P575928" s="83"/>
    </row>
    <row r="575929" spans="16:16" x14ac:dyDescent="0.3">
      <c r="P575929" s="83"/>
    </row>
    <row r="575930" spans="16:16" x14ac:dyDescent="0.3">
      <c r="P575930" s="83"/>
    </row>
    <row r="575931" spans="16:16" x14ac:dyDescent="0.3">
      <c r="P575931" s="83"/>
    </row>
    <row r="575932" spans="16:16" x14ac:dyDescent="0.3">
      <c r="P575932" s="83"/>
    </row>
    <row r="575933" spans="16:16" x14ac:dyDescent="0.3">
      <c r="P575933" s="83"/>
    </row>
    <row r="575934" spans="16:16" x14ac:dyDescent="0.3">
      <c r="P575934" s="83"/>
    </row>
    <row r="575935" spans="16:16" x14ac:dyDescent="0.3">
      <c r="P575935" s="83"/>
    </row>
    <row r="575936" spans="16:16" x14ac:dyDescent="0.3">
      <c r="P575936" s="83"/>
    </row>
    <row r="575937" spans="16:16" x14ac:dyDescent="0.3">
      <c r="P575937" s="83"/>
    </row>
    <row r="575938" spans="16:16" x14ac:dyDescent="0.3">
      <c r="P575938" s="83"/>
    </row>
    <row r="575939" spans="16:16" x14ac:dyDescent="0.3">
      <c r="P575939" s="83"/>
    </row>
    <row r="575940" spans="16:16" x14ac:dyDescent="0.3">
      <c r="P575940" s="83"/>
    </row>
    <row r="575941" spans="16:16" x14ac:dyDescent="0.3">
      <c r="P575941" s="83"/>
    </row>
    <row r="575942" spans="16:16" x14ac:dyDescent="0.3">
      <c r="P575942" s="83"/>
    </row>
    <row r="575943" spans="16:16" x14ac:dyDescent="0.3">
      <c r="P575943" s="83"/>
    </row>
    <row r="575944" spans="16:16" x14ac:dyDescent="0.3">
      <c r="P575944" s="83"/>
    </row>
    <row r="575945" spans="16:16" x14ac:dyDescent="0.3">
      <c r="P575945" s="83"/>
    </row>
    <row r="575946" spans="16:16" x14ac:dyDescent="0.3">
      <c r="P575946" s="83"/>
    </row>
    <row r="575947" spans="16:16" x14ac:dyDescent="0.3">
      <c r="P575947" s="83"/>
    </row>
    <row r="575948" spans="16:16" x14ac:dyDescent="0.3">
      <c r="P575948" s="83"/>
    </row>
    <row r="575949" spans="16:16" x14ac:dyDescent="0.3">
      <c r="P575949" s="83"/>
    </row>
    <row r="575950" spans="16:16" x14ac:dyDescent="0.3">
      <c r="P575950" s="83"/>
    </row>
    <row r="575951" spans="16:16" x14ac:dyDescent="0.3">
      <c r="P575951" s="83"/>
    </row>
    <row r="575952" spans="16:16" x14ac:dyDescent="0.3">
      <c r="P575952" s="83"/>
    </row>
    <row r="575953" spans="16:16" x14ac:dyDescent="0.3">
      <c r="P575953" s="83"/>
    </row>
    <row r="575954" spans="16:16" x14ac:dyDescent="0.3">
      <c r="P575954" s="83"/>
    </row>
    <row r="575955" spans="16:16" x14ac:dyDescent="0.3">
      <c r="P575955" s="83"/>
    </row>
    <row r="575956" spans="16:16" x14ac:dyDescent="0.3">
      <c r="P575956" s="83"/>
    </row>
    <row r="575957" spans="16:16" x14ac:dyDescent="0.3">
      <c r="P575957" s="83"/>
    </row>
    <row r="575958" spans="16:16" x14ac:dyDescent="0.3">
      <c r="P575958" s="83"/>
    </row>
    <row r="575959" spans="16:16" x14ac:dyDescent="0.3">
      <c r="P575959" s="83"/>
    </row>
    <row r="575960" spans="16:16" x14ac:dyDescent="0.3">
      <c r="P575960" s="83"/>
    </row>
    <row r="575961" spans="16:16" x14ac:dyDescent="0.3">
      <c r="P575961" s="83"/>
    </row>
    <row r="575962" spans="16:16" x14ac:dyDescent="0.3">
      <c r="P575962" s="83"/>
    </row>
    <row r="575963" spans="16:16" x14ac:dyDescent="0.3">
      <c r="P575963" s="83"/>
    </row>
    <row r="575964" spans="16:16" x14ac:dyDescent="0.3">
      <c r="P575964" s="83"/>
    </row>
    <row r="575965" spans="16:16" x14ac:dyDescent="0.3">
      <c r="P575965" s="83"/>
    </row>
    <row r="575966" spans="16:16" x14ac:dyDescent="0.3">
      <c r="P575966" s="83"/>
    </row>
    <row r="575967" spans="16:16" x14ac:dyDescent="0.3">
      <c r="P575967" s="83"/>
    </row>
    <row r="575968" spans="16:16" x14ac:dyDescent="0.3">
      <c r="P575968" s="83"/>
    </row>
    <row r="575969" spans="16:16" x14ac:dyDescent="0.3">
      <c r="P575969" s="83"/>
    </row>
    <row r="575970" spans="16:16" x14ac:dyDescent="0.3">
      <c r="P575970" s="83"/>
    </row>
    <row r="575971" spans="16:16" x14ac:dyDescent="0.3">
      <c r="P575971" s="83"/>
    </row>
    <row r="575972" spans="16:16" x14ac:dyDescent="0.3">
      <c r="P575972" s="83"/>
    </row>
    <row r="575973" spans="16:16" x14ac:dyDescent="0.3">
      <c r="P575973" s="83"/>
    </row>
    <row r="575974" spans="16:16" x14ac:dyDescent="0.3">
      <c r="P575974" s="83"/>
    </row>
    <row r="575975" spans="16:16" x14ac:dyDescent="0.3">
      <c r="P575975" s="83"/>
    </row>
    <row r="575976" spans="16:16" x14ac:dyDescent="0.3">
      <c r="P575976" s="83"/>
    </row>
    <row r="575977" spans="16:16" x14ac:dyDescent="0.3">
      <c r="P575977" s="83"/>
    </row>
    <row r="575978" spans="16:16" x14ac:dyDescent="0.3">
      <c r="P575978" s="83"/>
    </row>
    <row r="575979" spans="16:16" x14ac:dyDescent="0.3">
      <c r="P575979" s="83"/>
    </row>
    <row r="575980" spans="16:16" x14ac:dyDescent="0.3">
      <c r="P575980" s="83"/>
    </row>
    <row r="575981" spans="16:16" x14ac:dyDescent="0.3">
      <c r="P575981" s="83"/>
    </row>
    <row r="575982" spans="16:16" x14ac:dyDescent="0.3">
      <c r="P575982" s="83"/>
    </row>
    <row r="575983" spans="16:16" x14ac:dyDescent="0.3">
      <c r="P575983" s="83"/>
    </row>
    <row r="575984" spans="16:16" x14ac:dyDescent="0.3">
      <c r="P575984" s="83"/>
    </row>
    <row r="575985" spans="16:16" x14ac:dyDescent="0.3">
      <c r="P575985" s="83"/>
    </row>
    <row r="575986" spans="16:16" x14ac:dyDescent="0.3">
      <c r="P575986" s="83"/>
    </row>
    <row r="575987" spans="16:16" x14ac:dyDescent="0.3">
      <c r="P575987" s="83"/>
    </row>
    <row r="575988" spans="16:16" x14ac:dyDescent="0.3">
      <c r="P575988" s="83"/>
    </row>
    <row r="575989" spans="16:16" x14ac:dyDescent="0.3">
      <c r="P575989" s="83"/>
    </row>
    <row r="575990" spans="16:16" x14ac:dyDescent="0.3">
      <c r="P575990" s="83"/>
    </row>
    <row r="575991" spans="16:16" x14ac:dyDescent="0.3">
      <c r="P575991" s="83"/>
    </row>
    <row r="575992" spans="16:16" x14ac:dyDescent="0.3">
      <c r="P575992" s="83"/>
    </row>
    <row r="575993" spans="16:16" x14ac:dyDescent="0.3">
      <c r="P575993" s="83"/>
    </row>
    <row r="575994" spans="16:16" x14ac:dyDescent="0.3">
      <c r="P575994" s="83"/>
    </row>
    <row r="575995" spans="16:16" x14ac:dyDescent="0.3">
      <c r="P575995" s="83"/>
    </row>
    <row r="575996" spans="16:16" x14ac:dyDescent="0.3">
      <c r="P575996" s="83"/>
    </row>
    <row r="575997" spans="16:16" x14ac:dyDescent="0.3">
      <c r="P575997" s="83"/>
    </row>
    <row r="575998" spans="16:16" x14ac:dyDescent="0.3">
      <c r="P575998" s="83"/>
    </row>
    <row r="575999" spans="16:16" x14ac:dyDescent="0.3">
      <c r="P575999" s="83"/>
    </row>
    <row r="576000" spans="16:16" x14ac:dyDescent="0.3">
      <c r="P576000" s="83"/>
    </row>
    <row r="576001" spans="16:16" x14ac:dyDescent="0.3">
      <c r="P576001" s="83"/>
    </row>
    <row r="576002" spans="16:16" x14ac:dyDescent="0.3">
      <c r="P576002" s="83"/>
    </row>
    <row r="576003" spans="16:16" x14ac:dyDescent="0.3">
      <c r="P576003" s="83"/>
    </row>
    <row r="576004" spans="16:16" x14ac:dyDescent="0.3">
      <c r="P576004" s="83"/>
    </row>
    <row r="576005" spans="16:16" x14ac:dyDescent="0.3">
      <c r="P576005" s="83"/>
    </row>
    <row r="576006" spans="16:16" x14ac:dyDescent="0.3">
      <c r="P576006" s="83"/>
    </row>
    <row r="576007" spans="16:16" x14ac:dyDescent="0.3">
      <c r="P576007" s="83"/>
    </row>
    <row r="576008" spans="16:16" x14ac:dyDescent="0.3">
      <c r="P576008" s="83"/>
    </row>
    <row r="576009" spans="16:16" x14ac:dyDescent="0.3">
      <c r="P576009" s="83"/>
    </row>
    <row r="576010" spans="16:16" x14ac:dyDescent="0.3">
      <c r="P576010" s="83"/>
    </row>
    <row r="576011" spans="16:16" x14ac:dyDescent="0.3">
      <c r="P576011" s="83"/>
    </row>
    <row r="576012" spans="16:16" x14ac:dyDescent="0.3">
      <c r="P576012" s="83"/>
    </row>
    <row r="576013" spans="16:16" x14ac:dyDescent="0.3">
      <c r="P576013" s="83"/>
    </row>
    <row r="576014" spans="16:16" x14ac:dyDescent="0.3">
      <c r="P576014" s="83"/>
    </row>
    <row r="576015" spans="16:16" x14ac:dyDescent="0.3">
      <c r="P576015" s="83"/>
    </row>
    <row r="576016" spans="16:16" x14ac:dyDescent="0.3">
      <c r="P576016" s="83"/>
    </row>
    <row r="576017" spans="16:16" x14ac:dyDescent="0.3">
      <c r="P576017" s="83"/>
    </row>
    <row r="576018" spans="16:16" x14ac:dyDescent="0.3">
      <c r="P576018" s="83"/>
    </row>
    <row r="576019" spans="16:16" x14ac:dyDescent="0.3">
      <c r="P576019" s="83"/>
    </row>
    <row r="576020" spans="16:16" x14ac:dyDescent="0.3">
      <c r="P576020" s="83"/>
    </row>
    <row r="576021" spans="16:16" x14ac:dyDescent="0.3">
      <c r="P576021" s="83"/>
    </row>
    <row r="576022" spans="16:16" x14ac:dyDescent="0.3">
      <c r="P576022" s="83"/>
    </row>
    <row r="576023" spans="16:16" x14ac:dyDescent="0.3">
      <c r="P576023" s="83"/>
    </row>
    <row r="576024" spans="16:16" x14ac:dyDescent="0.3">
      <c r="P576024" s="83"/>
    </row>
    <row r="576025" spans="16:16" x14ac:dyDescent="0.3">
      <c r="P576025" s="83"/>
    </row>
    <row r="576026" spans="16:16" x14ac:dyDescent="0.3">
      <c r="P576026" s="83"/>
    </row>
    <row r="576027" spans="16:16" x14ac:dyDescent="0.3">
      <c r="P576027" s="83"/>
    </row>
    <row r="576028" spans="16:16" x14ac:dyDescent="0.3">
      <c r="P576028" s="83"/>
    </row>
    <row r="576029" spans="16:16" x14ac:dyDescent="0.3">
      <c r="P576029" s="83"/>
    </row>
    <row r="576030" spans="16:16" x14ac:dyDescent="0.3">
      <c r="P576030" s="83"/>
    </row>
    <row r="576031" spans="16:16" x14ac:dyDescent="0.3">
      <c r="P576031" s="83"/>
    </row>
    <row r="576032" spans="16:16" x14ac:dyDescent="0.3">
      <c r="P576032" s="83"/>
    </row>
    <row r="576033" spans="16:16" x14ac:dyDescent="0.3">
      <c r="P576033" s="83"/>
    </row>
    <row r="576034" spans="16:16" x14ac:dyDescent="0.3">
      <c r="P576034" s="83"/>
    </row>
    <row r="576035" spans="16:16" x14ac:dyDescent="0.3">
      <c r="P576035" s="83"/>
    </row>
    <row r="576036" spans="16:16" x14ac:dyDescent="0.3">
      <c r="P576036" s="83"/>
    </row>
    <row r="576037" spans="16:16" x14ac:dyDescent="0.3">
      <c r="P576037" s="83"/>
    </row>
    <row r="576038" spans="16:16" x14ac:dyDescent="0.3">
      <c r="P576038" s="83"/>
    </row>
    <row r="576039" spans="16:16" x14ac:dyDescent="0.3">
      <c r="P576039" s="83"/>
    </row>
    <row r="576040" spans="16:16" x14ac:dyDescent="0.3">
      <c r="P576040" s="83"/>
    </row>
    <row r="576041" spans="16:16" x14ac:dyDescent="0.3">
      <c r="P576041" s="83"/>
    </row>
    <row r="576042" spans="16:16" x14ac:dyDescent="0.3">
      <c r="P576042" s="83"/>
    </row>
    <row r="576043" spans="16:16" x14ac:dyDescent="0.3">
      <c r="P576043" s="83"/>
    </row>
    <row r="576044" spans="16:16" x14ac:dyDescent="0.3">
      <c r="P576044" s="83"/>
    </row>
    <row r="576045" spans="16:16" x14ac:dyDescent="0.3">
      <c r="P576045" s="83"/>
    </row>
    <row r="576046" spans="16:16" x14ac:dyDescent="0.3">
      <c r="P576046" s="83"/>
    </row>
    <row r="576047" spans="16:16" x14ac:dyDescent="0.3">
      <c r="P576047" s="83"/>
    </row>
    <row r="576048" spans="16:16" x14ac:dyDescent="0.3">
      <c r="P576048" s="83"/>
    </row>
    <row r="576049" spans="16:16" x14ac:dyDescent="0.3">
      <c r="P576049" s="83"/>
    </row>
    <row r="576050" spans="16:16" x14ac:dyDescent="0.3">
      <c r="P576050" s="83"/>
    </row>
    <row r="576051" spans="16:16" x14ac:dyDescent="0.3">
      <c r="P576051" s="83"/>
    </row>
    <row r="576052" spans="16:16" x14ac:dyDescent="0.3">
      <c r="P576052" s="83"/>
    </row>
    <row r="576053" spans="16:16" x14ac:dyDescent="0.3">
      <c r="P576053" s="83"/>
    </row>
    <row r="576054" spans="16:16" x14ac:dyDescent="0.3">
      <c r="P576054" s="83"/>
    </row>
    <row r="576055" spans="16:16" x14ac:dyDescent="0.3">
      <c r="P576055" s="83"/>
    </row>
    <row r="576056" spans="16:16" x14ac:dyDescent="0.3">
      <c r="P576056" s="83"/>
    </row>
    <row r="576057" spans="16:16" x14ac:dyDescent="0.3">
      <c r="P576057" s="83"/>
    </row>
    <row r="576058" spans="16:16" x14ac:dyDescent="0.3">
      <c r="P576058" s="83"/>
    </row>
    <row r="576059" spans="16:16" x14ac:dyDescent="0.3">
      <c r="P576059" s="83"/>
    </row>
    <row r="576060" spans="16:16" x14ac:dyDescent="0.3">
      <c r="P576060" s="83"/>
    </row>
    <row r="576061" spans="16:16" x14ac:dyDescent="0.3">
      <c r="P576061" s="83"/>
    </row>
    <row r="576062" spans="16:16" x14ac:dyDescent="0.3">
      <c r="P576062" s="83"/>
    </row>
    <row r="576063" spans="16:16" x14ac:dyDescent="0.3">
      <c r="P576063" s="83"/>
    </row>
    <row r="576064" spans="16:16" x14ac:dyDescent="0.3">
      <c r="P576064" s="83"/>
    </row>
    <row r="576065" spans="16:16" x14ac:dyDescent="0.3">
      <c r="P576065" s="83"/>
    </row>
    <row r="576066" spans="16:16" x14ac:dyDescent="0.3">
      <c r="P576066" s="83"/>
    </row>
    <row r="576067" spans="16:16" x14ac:dyDescent="0.3">
      <c r="P576067" s="83"/>
    </row>
    <row r="576068" spans="16:16" x14ac:dyDescent="0.3">
      <c r="P576068" s="83"/>
    </row>
    <row r="576069" spans="16:16" x14ac:dyDescent="0.3">
      <c r="P576069" s="83"/>
    </row>
    <row r="576070" spans="16:16" x14ac:dyDescent="0.3">
      <c r="P576070" s="83"/>
    </row>
    <row r="576071" spans="16:16" x14ac:dyDescent="0.3">
      <c r="P576071" s="83"/>
    </row>
    <row r="576072" spans="16:16" x14ac:dyDescent="0.3">
      <c r="P576072" s="83"/>
    </row>
    <row r="576073" spans="16:16" x14ac:dyDescent="0.3">
      <c r="P576073" s="83"/>
    </row>
    <row r="576074" spans="16:16" x14ac:dyDescent="0.3">
      <c r="P576074" s="83"/>
    </row>
    <row r="576075" spans="16:16" x14ac:dyDescent="0.3">
      <c r="P576075" s="83"/>
    </row>
    <row r="576076" spans="16:16" x14ac:dyDescent="0.3">
      <c r="P576076" s="83"/>
    </row>
    <row r="576077" spans="16:16" x14ac:dyDescent="0.3">
      <c r="P576077" s="83"/>
    </row>
    <row r="576078" spans="16:16" x14ac:dyDescent="0.3">
      <c r="P576078" s="83"/>
    </row>
    <row r="576079" spans="16:16" x14ac:dyDescent="0.3">
      <c r="P576079" s="83"/>
    </row>
    <row r="576080" spans="16:16" x14ac:dyDescent="0.3">
      <c r="P576080" s="83"/>
    </row>
    <row r="576081" spans="16:16" x14ac:dyDescent="0.3">
      <c r="P576081" s="83"/>
    </row>
    <row r="576082" spans="16:16" x14ac:dyDescent="0.3">
      <c r="P576082" s="83"/>
    </row>
    <row r="576083" spans="16:16" x14ac:dyDescent="0.3">
      <c r="P576083" s="83"/>
    </row>
    <row r="576084" spans="16:16" x14ac:dyDescent="0.3">
      <c r="P576084" s="83"/>
    </row>
    <row r="576085" spans="16:16" x14ac:dyDescent="0.3">
      <c r="P576085" s="83"/>
    </row>
    <row r="576086" spans="16:16" x14ac:dyDescent="0.3">
      <c r="P576086" s="83"/>
    </row>
    <row r="576087" spans="16:16" x14ac:dyDescent="0.3">
      <c r="P576087" s="83"/>
    </row>
    <row r="576088" spans="16:16" x14ac:dyDescent="0.3">
      <c r="P576088" s="83"/>
    </row>
    <row r="576089" spans="16:16" x14ac:dyDescent="0.3">
      <c r="P576089" s="83"/>
    </row>
    <row r="576090" spans="16:16" x14ac:dyDescent="0.3">
      <c r="P576090" s="83"/>
    </row>
    <row r="576091" spans="16:16" x14ac:dyDescent="0.3">
      <c r="P576091" s="83"/>
    </row>
    <row r="576092" spans="16:16" x14ac:dyDescent="0.3">
      <c r="P576092" s="83"/>
    </row>
    <row r="576093" spans="16:16" x14ac:dyDescent="0.3">
      <c r="P576093" s="83"/>
    </row>
    <row r="576094" spans="16:16" x14ac:dyDescent="0.3">
      <c r="P576094" s="83"/>
    </row>
    <row r="576095" spans="16:16" x14ac:dyDescent="0.3">
      <c r="P576095" s="83"/>
    </row>
    <row r="576096" spans="16:16" x14ac:dyDescent="0.3">
      <c r="P576096" s="83"/>
    </row>
    <row r="576097" spans="16:16" x14ac:dyDescent="0.3">
      <c r="P576097" s="83"/>
    </row>
    <row r="576098" spans="16:16" x14ac:dyDescent="0.3">
      <c r="P576098" s="83"/>
    </row>
    <row r="576099" spans="16:16" x14ac:dyDescent="0.3">
      <c r="P576099" s="83"/>
    </row>
    <row r="576100" spans="16:16" x14ac:dyDescent="0.3">
      <c r="P576100" s="83"/>
    </row>
    <row r="576101" spans="16:16" x14ac:dyDescent="0.3">
      <c r="P576101" s="83"/>
    </row>
    <row r="576102" spans="16:16" x14ac:dyDescent="0.3">
      <c r="P576102" s="83"/>
    </row>
    <row r="576103" spans="16:16" x14ac:dyDescent="0.3">
      <c r="P576103" s="83"/>
    </row>
    <row r="576104" spans="16:16" x14ac:dyDescent="0.3">
      <c r="P576104" s="83"/>
    </row>
    <row r="576105" spans="16:16" x14ac:dyDescent="0.3">
      <c r="P576105" s="83"/>
    </row>
    <row r="576106" spans="16:16" x14ac:dyDescent="0.3">
      <c r="P576106" s="83"/>
    </row>
    <row r="576107" spans="16:16" x14ac:dyDescent="0.3">
      <c r="P576107" s="83"/>
    </row>
    <row r="576108" spans="16:16" x14ac:dyDescent="0.3">
      <c r="P576108" s="83"/>
    </row>
    <row r="576109" spans="16:16" x14ac:dyDescent="0.3">
      <c r="P576109" s="83"/>
    </row>
    <row r="576110" spans="16:16" x14ac:dyDescent="0.3">
      <c r="P576110" s="83"/>
    </row>
    <row r="576111" spans="16:16" x14ac:dyDescent="0.3">
      <c r="P576111" s="83"/>
    </row>
    <row r="576112" spans="16:16" x14ac:dyDescent="0.3">
      <c r="P576112" s="83"/>
    </row>
    <row r="576113" spans="16:16" x14ac:dyDescent="0.3">
      <c r="P576113" s="83"/>
    </row>
    <row r="576114" spans="16:16" x14ac:dyDescent="0.3">
      <c r="P576114" s="83"/>
    </row>
    <row r="576115" spans="16:16" x14ac:dyDescent="0.3">
      <c r="P576115" s="83"/>
    </row>
    <row r="576116" spans="16:16" x14ac:dyDescent="0.3">
      <c r="P576116" s="83"/>
    </row>
    <row r="576117" spans="16:16" x14ac:dyDescent="0.3">
      <c r="P576117" s="83"/>
    </row>
    <row r="576118" spans="16:16" x14ac:dyDescent="0.3">
      <c r="P576118" s="83"/>
    </row>
    <row r="576119" spans="16:16" x14ac:dyDescent="0.3">
      <c r="P576119" s="83"/>
    </row>
    <row r="576120" spans="16:16" x14ac:dyDescent="0.3">
      <c r="P576120" s="83"/>
    </row>
    <row r="576121" spans="16:16" x14ac:dyDescent="0.3">
      <c r="P576121" s="83"/>
    </row>
    <row r="576122" spans="16:16" x14ac:dyDescent="0.3">
      <c r="P576122" s="83"/>
    </row>
    <row r="576123" spans="16:16" x14ac:dyDescent="0.3">
      <c r="P576123" s="83"/>
    </row>
    <row r="576124" spans="16:16" x14ac:dyDescent="0.3">
      <c r="P576124" s="83"/>
    </row>
    <row r="576125" spans="16:16" x14ac:dyDescent="0.3">
      <c r="P576125" s="83"/>
    </row>
    <row r="576126" spans="16:16" x14ac:dyDescent="0.3">
      <c r="P576126" s="83"/>
    </row>
    <row r="576127" spans="16:16" x14ac:dyDescent="0.3">
      <c r="P576127" s="83"/>
    </row>
    <row r="576128" spans="16:16" x14ac:dyDescent="0.3">
      <c r="P576128" s="83"/>
    </row>
    <row r="576129" spans="16:16" x14ac:dyDescent="0.3">
      <c r="P576129" s="83"/>
    </row>
    <row r="576130" spans="16:16" x14ac:dyDescent="0.3">
      <c r="P576130" s="83"/>
    </row>
    <row r="576131" spans="16:16" x14ac:dyDescent="0.3">
      <c r="P576131" s="83"/>
    </row>
    <row r="576132" spans="16:16" x14ac:dyDescent="0.3">
      <c r="P576132" s="83"/>
    </row>
    <row r="576133" spans="16:16" x14ac:dyDescent="0.3">
      <c r="P576133" s="83"/>
    </row>
    <row r="576134" spans="16:16" x14ac:dyDescent="0.3">
      <c r="P576134" s="83"/>
    </row>
    <row r="576135" spans="16:16" x14ac:dyDescent="0.3">
      <c r="P576135" s="83"/>
    </row>
    <row r="576136" spans="16:16" x14ac:dyDescent="0.3">
      <c r="P576136" s="83"/>
    </row>
    <row r="576137" spans="16:16" x14ac:dyDescent="0.3">
      <c r="P576137" s="83"/>
    </row>
    <row r="576138" spans="16:16" x14ac:dyDescent="0.3">
      <c r="P576138" s="83"/>
    </row>
    <row r="576139" spans="16:16" x14ac:dyDescent="0.3">
      <c r="P576139" s="83"/>
    </row>
    <row r="576140" spans="16:16" x14ac:dyDescent="0.3">
      <c r="P576140" s="83"/>
    </row>
    <row r="576141" spans="16:16" x14ac:dyDescent="0.3">
      <c r="P576141" s="83"/>
    </row>
    <row r="576142" spans="16:16" x14ac:dyDescent="0.3">
      <c r="P576142" s="83"/>
    </row>
    <row r="576143" spans="16:16" x14ac:dyDescent="0.3">
      <c r="P576143" s="83"/>
    </row>
    <row r="576144" spans="16:16" x14ac:dyDescent="0.3">
      <c r="P576144" s="83"/>
    </row>
    <row r="576145" spans="16:16" x14ac:dyDescent="0.3">
      <c r="P576145" s="83"/>
    </row>
    <row r="576146" spans="16:16" x14ac:dyDescent="0.3">
      <c r="P576146" s="83"/>
    </row>
    <row r="576147" spans="16:16" x14ac:dyDescent="0.3">
      <c r="P576147" s="83"/>
    </row>
    <row r="576148" spans="16:16" x14ac:dyDescent="0.3">
      <c r="P576148" s="83"/>
    </row>
    <row r="576149" spans="16:16" x14ac:dyDescent="0.3">
      <c r="P576149" s="83"/>
    </row>
    <row r="576150" spans="16:16" x14ac:dyDescent="0.3">
      <c r="P576150" s="83"/>
    </row>
    <row r="576151" spans="16:16" x14ac:dyDescent="0.3">
      <c r="P576151" s="83"/>
    </row>
    <row r="576152" spans="16:16" x14ac:dyDescent="0.3">
      <c r="P576152" s="83"/>
    </row>
    <row r="576153" spans="16:16" x14ac:dyDescent="0.3">
      <c r="P576153" s="83"/>
    </row>
    <row r="576154" spans="16:16" x14ac:dyDescent="0.3">
      <c r="P576154" s="83"/>
    </row>
    <row r="576155" spans="16:16" x14ac:dyDescent="0.3">
      <c r="P576155" s="83"/>
    </row>
    <row r="576156" spans="16:16" x14ac:dyDescent="0.3">
      <c r="P576156" s="83"/>
    </row>
    <row r="576157" spans="16:16" x14ac:dyDescent="0.3">
      <c r="P576157" s="83"/>
    </row>
    <row r="576158" spans="16:16" x14ac:dyDescent="0.3">
      <c r="P576158" s="83"/>
    </row>
    <row r="576159" spans="16:16" x14ac:dyDescent="0.3">
      <c r="P576159" s="83"/>
    </row>
    <row r="576160" spans="16:16" x14ac:dyDescent="0.3">
      <c r="P576160" s="83"/>
    </row>
    <row r="576161" spans="16:16" x14ac:dyDescent="0.3">
      <c r="P576161" s="83"/>
    </row>
    <row r="576162" spans="16:16" x14ac:dyDescent="0.3">
      <c r="P576162" s="83"/>
    </row>
    <row r="576163" spans="16:16" x14ac:dyDescent="0.3">
      <c r="P576163" s="83"/>
    </row>
    <row r="576164" spans="16:16" x14ac:dyDescent="0.3">
      <c r="P576164" s="83"/>
    </row>
    <row r="576165" spans="16:16" x14ac:dyDescent="0.3">
      <c r="P576165" s="83"/>
    </row>
    <row r="576166" spans="16:16" x14ac:dyDescent="0.3">
      <c r="P576166" s="83"/>
    </row>
    <row r="576167" spans="16:16" x14ac:dyDescent="0.3">
      <c r="P576167" s="83"/>
    </row>
    <row r="576168" spans="16:16" x14ac:dyDescent="0.3">
      <c r="P576168" s="83"/>
    </row>
    <row r="576169" spans="16:16" x14ac:dyDescent="0.3">
      <c r="P576169" s="83"/>
    </row>
    <row r="576170" spans="16:16" x14ac:dyDescent="0.3">
      <c r="P576170" s="83"/>
    </row>
    <row r="576171" spans="16:16" x14ac:dyDescent="0.3">
      <c r="P576171" s="83"/>
    </row>
    <row r="576172" spans="16:16" x14ac:dyDescent="0.3">
      <c r="P576172" s="83"/>
    </row>
    <row r="576173" spans="16:16" x14ac:dyDescent="0.3">
      <c r="P576173" s="83"/>
    </row>
    <row r="576174" spans="16:16" x14ac:dyDescent="0.3">
      <c r="P576174" s="83"/>
    </row>
    <row r="576175" spans="16:16" x14ac:dyDescent="0.3">
      <c r="P576175" s="83"/>
    </row>
    <row r="576176" spans="16:16" x14ac:dyDescent="0.3">
      <c r="P576176" s="83"/>
    </row>
    <row r="576177" spans="16:16" x14ac:dyDescent="0.3">
      <c r="P576177" s="83"/>
    </row>
    <row r="576178" spans="16:16" x14ac:dyDescent="0.3">
      <c r="P576178" s="83"/>
    </row>
    <row r="576179" spans="16:16" x14ac:dyDescent="0.3">
      <c r="P576179" s="83"/>
    </row>
    <row r="576180" spans="16:16" x14ac:dyDescent="0.3">
      <c r="P576180" s="83"/>
    </row>
    <row r="576181" spans="16:16" x14ac:dyDescent="0.3">
      <c r="P576181" s="83"/>
    </row>
    <row r="576182" spans="16:16" x14ac:dyDescent="0.3">
      <c r="P576182" s="83"/>
    </row>
    <row r="576183" spans="16:16" x14ac:dyDescent="0.3">
      <c r="P576183" s="83"/>
    </row>
    <row r="576184" spans="16:16" x14ac:dyDescent="0.3">
      <c r="P576184" s="83"/>
    </row>
    <row r="576185" spans="16:16" x14ac:dyDescent="0.3">
      <c r="P576185" s="83"/>
    </row>
    <row r="576186" spans="16:16" x14ac:dyDescent="0.3">
      <c r="P576186" s="83"/>
    </row>
    <row r="576187" spans="16:16" x14ac:dyDescent="0.3">
      <c r="P576187" s="83"/>
    </row>
    <row r="576188" spans="16:16" x14ac:dyDescent="0.3">
      <c r="P576188" s="83"/>
    </row>
    <row r="576189" spans="16:16" x14ac:dyDescent="0.3">
      <c r="P576189" s="83"/>
    </row>
    <row r="576190" spans="16:16" x14ac:dyDescent="0.3">
      <c r="P576190" s="83"/>
    </row>
    <row r="576191" spans="16:16" x14ac:dyDescent="0.3">
      <c r="P576191" s="83"/>
    </row>
    <row r="576192" spans="16:16" x14ac:dyDescent="0.3">
      <c r="P576192" s="83"/>
    </row>
    <row r="576193" spans="16:16" x14ac:dyDescent="0.3">
      <c r="P576193" s="83"/>
    </row>
    <row r="576194" spans="16:16" x14ac:dyDescent="0.3">
      <c r="P576194" s="83"/>
    </row>
    <row r="576195" spans="16:16" x14ac:dyDescent="0.3">
      <c r="P576195" s="83"/>
    </row>
    <row r="576196" spans="16:16" x14ac:dyDescent="0.3">
      <c r="P576196" s="83"/>
    </row>
    <row r="576197" spans="16:16" x14ac:dyDescent="0.3">
      <c r="P576197" s="83"/>
    </row>
    <row r="576198" spans="16:16" x14ac:dyDescent="0.3">
      <c r="P576198" s="83"/>
    </row>
    <row r="576199" spans="16:16" x14ac:dyDescent="0.3">
      <c r="P576199" s="83"/>
    </row>
    <row r="576200" spans="16:16" x14ac:dyDescent="0.3">
      <c r="P576200" s="83"/>
    </row>
    <row r="576201" spans="16:16" x14ac:dyDescent="0.3">
      <c r="P576201" s="83"/>
    </row>
    <row r="576202" spans="16:16" x14ac:dyDescent="0.3">
      <c r="P576202" s="83"/>
    </row>
    <row r="576203" spans="16:16" x14ac:dyDescent="0.3">
      <c r="P576203" s="83"/>
    </row>
    <row r="576204" spans="16:16" x14ac:dyDescent="0.3">
      <c r="P576204" s="83"/>
    </row>
    <row r="576205" spans="16:16" x14ac:dyDescent="0.3">
      <c r="P576205" s="83"/>
    </row>
    <row r="576206" spans="16:16" x14ac:dyDescent="0.3">
      <c r="P576206" s="83"/>
    </row>
    <row r="576207" spans="16:16" x14ac:dyDescent="0.3">
      <c r="P576207" s="83"/>
    </row>
    <row r="576208" spans="16:16" x14ac:dyDescent="0.3">
      <c r="P576208" s="83"/>
    </row>
    <row r="576209" spans="16:16" x14ac:dyDescent="0.3">
      <c r="P576209" s="83"/>
    </row>
    <row r="576210" spans="16:16" x14ac:dyDescent="0.3">
      <c r="P576210" s="83"/>
    </row>
    <row r="576211" spans="16:16" x14ac:dyDescent="0.3">
      <c r="P576211" s="83"/>
    </row>
    <row r="576212" spans="16:16" x14ac:dyDescent="0.3">
      <c r="P576212" s="83"/>
    </row>
    <row r="576213" spans="16:16" x14ac:dyDescent="0.3">
      <c r="P576213" s="83"/>
    </row>
    <row r="576214" spans="16:16" x14ac:dyDescent="0.3">
      <c r="P576214" s="83"/>
    </row>
    <row r="576215" spans="16:16" x14ac:dyDescent="0.3">
      <c r="P576215" s="83"/>
    </row>
    <row r="576216" spans="16:16" x14ac:dyDescent="0.3">
      <c r="P576216" s="83"/>
    </row>
    <row r="576217" spans="16:16" x14ac:dyDescent="0.3">
      <c r="P576217" s="83"/>
    </row>
    <row r="576218" spans="16:16" x14ac:dyDescent="0.3">
      <c r="P576218" s="83"/>
    </row>
    <row r="576219" spans="16:16" x14ac:dyDescent="0.3">
      <c r="P576219" s="83"/>
    </row>
    <row r="576220" spans="16:16" x14ac:dyDescent="0.3">
      <c r="P576220" s="83"/>
    </row>
    <row r="576221" spans="16:16" x14ac:dyDescent="0.3">
      <c r="P576221" s="83"/>
    </row>
    <row r="576222" spans="16:16" x14ac:dyDescent="0.3">
      <c r="P576222" s="83"/>
    </row>
    <row r="576223" spans="16:16" x14ac:dyDescent="0.3">
      <c r="P576223" s="83"/>
    </row>
    <row r="576224" spans="16:16" x14ac:dyDescent="0.3">
      <c r="P576224" s="83"/>
    </row>
    <row r="576225" spans="16:16" x14ac:dyDescent="0.3">
      <c r="P576225" s="83"/>
    </row>
    <row r="576226" spans="16:16" x14ac:dyDescent="0.3">
      <c r="P576226" s="83"/>
    </row>
    <row r="576227" spans="16:16" x14ac:dyDescent="0.3">
      <c r="P576227" s="83"/>
    </row>
    <row r="576228" spans="16:16" x14ac:dyDescent="0.3">
      <c r="P576228" s="83"/>
    </row>
    <row r="576229" spans="16:16" x14ac:dyDescent="0.3">
      <c r="P576229" s="83"/>
    </row>
    <row r="576230" spans="16:16" x14ac:dyDescent="0.3">
      <c r="P576230" s="83"/>
    </row>
    <row r="576231" spans="16:16" x14ac:dyDescent="0.3">
      <c r="P576231" s="83"/>
    </row>
    <row r="576232" spans="16:16" x14ac:dyDescent="0.3">
      <c r="P576232" s="83"/>
    </row>
    <row r="576233" spans="16:16" x14ac:dyDescent="0.3">
      <c r="P576233" s="83"/>
    </row>
    <row r="576234" spans="16:16" x14ac:dyDescent="0.3">
      <c r="P576234" s="83"/>
    </row>
    <row r="576235" spans="16:16" x14ac:dyDescent="0.3">
      <c r="P576235" s="83"/>
    </row>
    <row r="576236" spans="16:16" x14ac:dyDescent="0.3">
      <c r="P576236" s="83"/>
    </row>
    <row r="576237" spans="16:16" x14ac:dyDescent="0.3">
      <c r="P576237" s="83"/>
    </row>
    <row r="576238" spans="16:16" x14ac:dyDescent="0.3">
      <c r="P576238" s="83"/>
    </row>
    <row r="576239" spans="16:16" x14ac:dyDescent="0.3">
      <c r="P576239" s="83"/>
    </row>
    <row r="576240" spans="16:16" x14ac:dyDescent="0.3">
      <c r="P576240" s="83"/>
    </row>
    <row r="576241" spans="16:16" x14ac:dyDescent="0.3">
      <c r="P576241" s="83"/>
    </row>
    <row r="576242" spans="16:16" x14ac:dyDescent="0.3">
      <c r="P576242" s="83"/>
    </row>
    <row r="576243" spans="16:16" x14ac:dyDescent="0.3">
      <c r="P576243" s="83"/>
    </row>
    <row r="576244" spans="16:16" x14ac:dyDescent="0.3">
      <c r="P576244" s="83"/>
    </row>
    <row r="576245" spans="16:16" x14ac:dyDescent="0.3">
      <c r="P576245" s="83"/>
    </row>
    <row r="576246" spans="16:16" x14ac:dyDescent="0.3">
      <c r="P576246" s="83"/>
    </row>
    <row r="576247" spans="16:16" x14ac:dyDescent="0.3">
      <c r="P576247" s="83"/>
    </row>
    <row r="576248" spans="16:16" x14ac:dyDescent="0.3">
      <c r="P576248" s="83"/>
    </row>
    <row r="576249" spans="16:16" x14ac:dyDescent="0.3">
      <c r="P576249" s="83"/>
    </row>
    <row r="576250" spans="16:16" x14ac:dyDescent="0.3">
      <c r="P576250" s="83"/>
    </row>
    <row r="576251" spans="16:16" x14ac:dyDescent="0.3">
      <c r="P576251" s="83"/>
    </row>
    <row r="576252" spans="16:16" x14ac:dyDescent="0.3">
      <c r="P576252" s="83"/>
    </row>
    <row r="576253" spans="16:16" x14ac:dyDescent="0.3">
      <c r="P576253" s="83"/>
    </row>
    <row r="576254" spans="16:16" x14ac:dyDescent="0.3">
      <c r="P576254" s="83"/>
    </row>
    <row r="576255" spans="16:16" x14ac:dyDescent="0.3">
      <c r="P576255" s="83"/>
    </row>
    <row r="576256" spans="16:16" x14ac:dyDescent="0.3">
      <c r="P576256" s="83"/>
    </row>
    <row r="576257" spans="16:16" x14ac:dyDescent="0.3">
      <c r="P576257" s="83"/>
    </row>
    <row r="576258" spans="16:16" x14ac:dyDescent="0.3">
      <c r="P576258" s="83"/>
    </row>
    <row r="576259" spans="16:16" x14ac:dyDescent="0.3">
      <c r="P576259" s="83"/>
    </row>
    <row r="576260" spans="16:16" x14ac:dyDescent="0.3">
      <c r="P576260" s="83"/>
    </row>
    <row r="576261" spans="16:16" x14ac:dyDescent="0.3">
      <c r="P576261" s="83"/>
    </row>
    <row r="576262" spans="16:16" x14ac:dyDescent="0.3">
      <c r="P576262" s="83"/>
    </row>
    <row r="576263" spans="16:16" x14ac:dyDescent="0.3">
      <c r="P576263" s="83"/>
    </row>
    <row r="576264" spans="16:16" x14ac:dyDescent="0.3">
      <c r="P576264" s="83"/>
    </row>
    <row r="576265" spans="16:16" x14ac:dyDescent="0.3">
      <c r="P576265" s="83"/>
    </row>
    <row r="576266" spans="16:16" x14ac:dyDescent="0.3">
      <c r="P576266" s="83"/>
    </row>
    <row r="576267" spans="16:16" x14ac:dyDescent="0.3">
      <c r="P576267" s="83"/>
    </row>
    <row r="576268" spans="16:16" x14ac:dyDescent="0.3">
      <c r="P576268" s="83"/>
    </row>
    <row r="576269" spans="16:16" x14ac:dyDescent="0.3">
      <c r="P576269" s="83"/>
    </row>
    <row r="576270" spans="16:16" x14ac:dyDescent="0.3">
      <c r="P576270" s="83"/>
    </row>
    <row r="576271" spans="16:16" x14ac:dyDescent="0.3">
      <c r="P576271" s="83"/>
    </row>
    <row r="576272" spans="16:16" x14ac:dyDescent="0.3">
      <c r="P576272" s="83"/>
    </row>
    <row r="576273" spans="16:16" x14ac:dyDescent="0.3">
      <c r="P576273" s="83"/>
    </row>
    <row r="576274" spans="16:16" x14ac:dyDescent="0.3">
      <c r="P576274" s="83"/>
    </row>
    <row r="576275" spans="16:16" x14ac:dyDescent="0.3">
      <c r="P576275" s="83"/>
    </row>
    <row r="576276" spans="16:16" x14ac:dyDescent="0.3">
      <c r="P576276" s="83"/>
    </row>
    <row r="576277" spans="16:16" x14ac:dyDescent="0.3">
      <c r="P576277" s="83"/>
    </row>
    <row r="576278" spans="16:16" x14ac:dyDescent="0.3">
      <c r="P576278" s="83"/>
    </row>
    <row r="576279" spans="16:16" x14ac:dyDescent="0.3">
      <c r="P576279" s="83"/>
    </row>
    <row r="576280" spans="16:16" x14ac:dyDescent="0.3">
      <c r="P576280" s="83"/>
    </row>
    <row r="576281" spans="16:16" x14ac:dyDescent="0.3">
      <c r="P576281" s="83"/>
    </row>
    <row r="576282" spans="16:16" x14ac:dyDescent="0.3">
      <c r="P576282" s="83"/>
    </row>
    <row r="576283" spans="16:16" x14ac:dyDescent="0.3">
      <c r="P576283" s="83"/>
    </row>
    <row r="576284" spans="16:16" x14ac:dyDescent="0.3">
      <c r="P576284" s="83"/>
    </row>
    <row r="576285" spans="16:16" x14ac:dyDescent="0.3">
      <c r="P576285" s="83"/>
    </row>
    <row r="576286" spans="16:16" x14ac:dyDescent="0.3">
      <c r="P576286" s="83"/>
    </row>
    <row r="576287" spans="16:16" x14ac:dyDescent="0.3">
      <c r="P576287" s="83"/>
    </row>
    <row r="576288" spans="16:16" x14ac:dyDescent="0.3">
      <c r="P576288" s="83"/>
    </row>
    <row r="576289" spans="16:16" x14ac:dyDescent="0.3">
      <c r="P576289" s="83"/>
    </row>
    <row r="576290" spans="16:16" x14ac:dyDescent="0.3">
      <c r="P576290" s="83"/>
    </row>
    <row r="576291" spans="16:16" x14ac:dyDescent="0.3">
      <c r="P576291" s="83"/>
    </row>
    <row r="576292" spans="16:16" x14ac:dyDescent="0.3">
      <c r="P576292" s="83"/>
    </row>
    <row r="576293" spans="16:16" x14ac:dyDescent="0.3">
      <c r="P576293" s="83"/>
    </row>
    <row r="576294" spans="16:16" x14ac:dyDescent="0.3">
      <c r="P576294" s="83"/>
    </row>
    <row r="576295" spans="16:16" x14ac:dyDescent="0.3">
      <c r="P576295" s="83"/>
    </row>
    <row r="576296" spans="16:16" x14ac:dyDescent="0.3">
      <c r="P576296" s="83"/>
    </row>
    <row r="576297" spans="16:16" x14ac:dyDescent="0.3">
      <c r="P576297" s="83"/>
    </row>
    <row r="576298" spans="16:16" x14ac:dyDescent="0.3">
      <c r="P576298" s="83"/>
    </row>
    <row r="576299" spans="16:16" x14ac:dyDescent="0.3">
      <c r="P576299" s="83"/>
    </row>
    <row r="576300" spans="16:16" x14ac:dyDescent="0.3">
      <c r="P576300" s="83"/>
    </row>
    <row r="576301" spans="16:16" x14ac:dyDescent="0.3">
      <c r="P576301" s="83"/>
    </row>
    <row r="576302" spans="16:16" x14ac:dyDescent="0.3">
      <c r="P576302" s="83"/>
    </row>
    <row r="576303" spans="16:16" x14ac:dyDescent="0.3">
      <c r="P576303" s="83"/>
    </row>
    <row r="576304" spans="16:16" x14ac:dyDescent="0.3">
      <c r="P576304" s="83"/>
    </row>
    <row r="576305" spans="16:16" x14ac:dyDescent="0.3">
      <c r="P576305" s="83"/>
    </row>
    <row r="576306" spans="16:16" x14ac:dyDescent="0.3">
      <c r="P576306" s="83"/>
    </row>
    <row r="576307" spans="16:16" x14ac:dyDescent="0.3">
      <c r="P576307" s="83"/>
    </row>
    <row r="576308" spans="16:16" x14ac:dyDescent="0.3">
      <c r="P576308" s="83"/>
    </row>
    <row r="576309" spans="16:16" x14ac:dyDescent="0.3">
      <c r="P576309" s="83"/>
    </row>
    <row r="576310" spans="16:16" x14ac:dyDescent="0.3">
      <c r="P576310" s="83"/>
    </row>
    <row r="576311" spans="16:16" x14ac:dyDescent="0.3">
      <c r="P576311" s="83"/>
    </row>
    <row r="576312" spans="16:16" x14ac:dyDescent="0.3">
      <c r="P576312" s="83"/>
    </row>
    <row r="576313" spans="16:16" x14ac:dyDescent="0.3">
      <c r="P576313" s="83"/>
    </row>
    <row r="576314" spans="16:16" x14ac:dyDescent="0.3">
      <c r="P576314" s="83"/>
    </row>
    <row r="576315" spans="16:16" x14ac:dyDescent="0.3">
      <c r="P576315" s="83"/>
    </row>
    <row r="576316" spans="16:16" x14ac:dyDescent="0.3">
      <c r="P576316" s="83"/>
    </row>
    <row r="576317" spans="16:16" x14ac:dyDescent="0.3">
      <c r="P576317" s="83"/>
    </row>
    <row r="576318" spans="16:16" x14ac:dyDescent="0.3">
      <c r="P576318" s="83"/>
    </row>
    <row r="576319" spans="16:16" x14ac:dyDescent="0.3">
      <c r="P576319" s="83"/>
    </row>
    <row r="576320" spans="16:16" x14ac:dyDescent="0.3">
      <c r="P576320" s="83"/>
    </row>
    <row r="576321" spans="16:16" x14ac:dyDescent="0.3">
      <c r="P576321" s="83"/>
    </row>
    <row r="576322" spans="16:16" x14ac:dyDescent="0.3">
      <c r="P576322" s="83"/>
    </row>
    <row r="576323" spans="16:16" x14ac:dyDescent="0.3">
      <c r="P576323" s="83"/>
    </row>
    <row r="576324" spans="16:16" x14ac:dyDescent="0.3">
      <c r="P576324" s="83"/>
    </row>
    <row r="576325" spans="16:16" x14ac:dyDescent="0.3">
      <c r="P576325" s="83"/>
    </row>
    <row r="576326" spans="16:16" x14ac:dyDescent="0.3">
      <c r="P576326" s="83"/>
    </row>
    <row r="576327" spans="16:16" x14ac:dyDescent="0.3">
      <c r="P576327" s="83"/>
    </row>
    <row r="576328" spans="16:16" x14ac:dyDescent="0.3">
      <c r="P576328" s="83"/>
    </row>
    <row r="576329" spans="16:16" x14ac:dyDescent="0.3">
      <c r="P576329" s="83"/>
    </row>
    <row r="576330" spans="16:16" x14ac:dyDescent="0.3">
      <c r="P576330" s="83"/>
    </row>
    <row r="576331" spans="16:16" x14ac:dyDescent="0.3">
      <c r="P576331" s="83"/>
    </row>
    <row r="576332" spans="16:16" x14ac:dyDescent="0.3">
      <c r="P576332" s="83"/>
    </row>
    <row r="576333" spans="16:16" x14ac:dyDescent="0.3">
      <c r="P576333" s="83"/>
    </row>
    <row r="576334" spans="16:16" x14ac:dyDescent="0.3">
      <c r="P576334" s="83"/>
    </row>
    <row r="576335" spans="16:16" x14ac:dyDescent="0.3">
      <c r="P576335" s="83"/>
    </row>
    <row r="576336" spans="16:16" x14ac:dyDescent="0.3">
      <c r="P576336" s="83"/>
    </row>
    <row r="576337" spans="16:16" x14ac:dyDescent="0.3">
      <c r="P576337" s="83"/>
    </row>
    <row r="576338" spans="16:16" x14ac:dyDescent="0.3">
      <c r="P576338" s="83"/>
    </row>
    <row r="576339" spans="16:16" x14ac:dyDescent="0.3">
      <c r="P576339" s="83"/>
    </row>
    <row r="576340" spans="16:16" x14ac:dyDescent="0.3">
      <c r="P576340" s="83"/>
    </row>
    <row r="576341" spans="16:16" x14ac:dyDescent="0.3">
      <c r="P576341" s="83"/>
    </row>
    <row r="576342" spans="16:16" x14ac:dyDescent="0.3">
      <c r="P576342" s="83"/>
    </row>
    <row r="576343" spans="16:16" x14ac:dyDescent="0.3">
      <c r="P576343" s="83"/>
    </row>
    <row r="576344" spans="16:16" x14ac:dyDescent="0.3">
      <c r="P576344" s="83"/>
    </row>
    <row r="576345" spans="16:16" x14ac:dyDescent="0.3">
      <c r="P576345" s="83"/>
    </row>
    <row r="576346" spans="16:16" x14ac:dyDescent="0.3">
      <c r="P576346" s="83"/>
    </row>
    <row r="576347" spans="16:16" x14ac:dyDescent="0.3">
      <c r="P576347" s="83"/>
    </row>
    <row r="576348" spans="16:16" x14ac:dyDescent="0.3">
      <c r="P576348" s="83"/>
    </row>
    <row r="576349" spans="16:16" x14ac:dyDescent="0.3">
      <c r="P576349" s="83"/>
    </row>
    <row r="576350" spans="16:16" x14ac:dyDescent="0.3">
      <c r="P576350" s="83"/>
    </row>
    <row r="576351" spans="16:16" x14ac:dyDescent="0.3">
      <c r="P576351" s="83"/>
    </row>
    <row r="576352" spans="16:16" x14ac:dyDescent="0.3">
      <c r="P576352" s="83"/>
    </row>
    <row r="576353" spans="16:16" x14ac:dyDescent="0.3">
      <c r="P576353" s="83"/>
    </row>
    <row r="576354" spans="16:16" x14ac:dyDescent="0.3">
      <c r="P576354" s="83"/>
    </row>
    <row r="576355" spans="16:16" x14ac:dyDescent="0.3">
      <c r="P576355" s="83"/>
    </row>
    <row r="576356" spans="16:16" x14ac:dyDescent="0.3">
      <c r="P576356" s="83"/>
    </row>
    <row r="576357" spans="16:16" x14ac:dyDescent="0.3">
      <c r="P576357" s="83"/>
    </row>
    <row r="576358" spans="16:16" x14ac:dyDescent="0.3">
      <c r="P576358" s="83"/>
    </row>
    <row r="576359" spans="16:16" x14ac:dyDescent="0.3">
      <c r="P576359" s="83"/>
    </row>
    <row r="576360" spans="16:16" x14ac:dyDescent="0.3">
      <c r="P576360" s="83"/>
    </row>
    <row r="576361" spans="16:16" x14ac:dyDescent="0.3">
      <c r="P576361" s="83"/>
    </row>
    <row r="576362" spans="16:16" x14ac:dyDescent="0.3">
      <c r="P576362" s="83"/>
    </row>
    <row r="576363" spans="16:16" x14ac:dyDescent="0.3">
      <c r="P576363" s="83"/>
    </row>
    <row r="576364" spans="16:16" x14ac:dyDescent="0.3">
      <c r="P576364" s="83"/>
    </row>
    <row r="576365" spans="16:16" x14ac:dyDescent="0.3">
      <c r="P576365" s="83"/>
    </row>
    <row r="576366" spans="16:16" x14ac:dyDescent="0.3">
      <c r="P576366" s="83"/>
    </row>
    <row r="576367" spans="16:16" x14ac:dyDescent="0.3">
      <c r="P576367" s="83"/>
    </row>
    <row r="576368" spans="16:16" x14ac:dyDescent="0.3">
      <c r="P576368" s="83"/>
    </row>
    <row r="576369" spans="16:16" x14ac:dyDescent="0.3">
      <c r="P576369" s="83"/>
    </row>
    <row r="576370" spans="16:16" x14ac:dyDescent="0.3">
      <c r="P576370" s="83"/>
    </row>
    <row r="576371" spans="16:16" x14ac:dyDescent="0.3">
      <c r="P576371" s="83"/>
    </row>
    <row r="576372" spans="16:16" x14ac:dyDescent="0.3">
      <c r="P576372" s="83"/>
    </row>
    <row r="576373" spans="16:16" x14ac:dyDescent="0.3">
      <c r="P576373" s="83"/>
    </row>
    <row r="576374" spans="16:16" x14ac:dyDescent="0.3">
      <c r="P576374" s="83"/>
    </row>
    <row r="576375" spans="16:16" x14ac:dyDescent="0.3">
      <c r="P576375" s="83"/>
    </row>
    <row r="576376" spans="16:16" x14ac:dyDescent="0.3">
      <c r="P576376" s="83"/>
    </row>
    <row r="576377" spans="16:16" x14ac:dyDescent="0.3">
      <c r="P576377" s="83"/>
    </row>
    <row r="576378" spans="16:16" x14ac:dyDescent="0.3">
      <c r="P576378" s="83"/>
    </row>
    <row r="576379" spans="16:16" x14ac:dyDescent="0.3">
      <c r="P576379" s="83"/>
    </row>
    <row r="576380" spans="16:16" x14ac:dyDescent="0.3">
      <c r="P576380" s="83"/>
    </row>
    <row r="576381" spans="16:16" x14ac:dyDescent="0.3">
      <c r="P576381" s="83"/>
    </row>
    <row r="576382" spans="16:16" x14ac:dyDescent="0.3">
      <c r="P576382" s="83"/>
    </row>
    <row r="576383" spans="16:16" x14ac:dyDescent="0.3">
      <c r="P576383" s="83"/>
    </row>
    <row r="576384" spans="16:16" x14ac:dyDescent="0.3">
      <c r="P576384" s="83"/>
    </row>
    <row r="576385" spans="16:16" x14ac:dyDescent="0.3">
      <c r="P576385" s="83"/>
    </row>
    <row r="576386" spans="16:16" x14ac:dyDescent="0.3">
      <c r="P576386" s="83"/>
    </row>
    <row r="576387" spans="16:16" x14ac:dyDescent="0.3">
      <c r="P576387" s="83"/>
    </row>
    <row r="576388" spans="16:16" x14ac:dyDescent="0.3">
      <c r="P576388" s="83"/>
    </row>
    <row r="576389" spans="16:16" x14ac:dyDescent="0.3">
      <c r="P576389" s="83"/>
    </row>
    <row r="576390" spans="16:16" x14ac:dyDescent="0.3">
      <c r="P576390" s="83"/>
    </row>
    <row r="576391" spans="16:16" x14ac:dyDescent="0.3">
      <c r="P576391" s="83"/>
    </row>
    <row r="576392" spans="16:16" x14ac:dyDescent="0.3">
      <c r="P576392" s="83"/>
    </row>
    <row r="576393" spans="16:16" x14ac:dyDescent="0.3">
      <c r="P576393" s="83"/>
    </row>
    <row r="576394" spans="16:16" x14ac:dyDescent="0.3">
      <c r="P576394" s="83"/>
    </row>
    <row r="576395" spans="16:16" x14ac:dyDescent="0.3">
      <c r="P576395" s="83"/>
    </row>
    <row r="576396" spans="16:16" x14ac:dyDescent="0.3">
      <c r="P576396" s="83"/>
    </row>
    <row r="576397" spans="16:16" x14ac:dyDescent="0.3">
      <c r="P576397" s="83"/>
    </row>
    <row r="576398" spans="16:16" x14ac:dyDescent="0.3">
      <c r="P576398" s="83"/>
    </row>
    <row r="576399" spans="16:16" x14ac:dyDescent="0.3">
      <c r="P576399" s="83"/>
    </row>
    <row r="576400" spans="16:16" x14ac:dyDescent="0.3">
      <c r="P576400" s="83"/>
    </row>
    <row r="576401" spans="16:16" x14ac:dyDescent="0.3">
      <c r="P576401" s="83"/>
    </row>
    <row r="576402" spans="16:16" x14ac:dyDescent="0.3">
      <c r="P576402" s="83"/>
    </row>
    <row r="576403" spans="16:16" x14ac:dyDescent="0.3">
      <c r="P576403" s="83"/>
    </row>
    <row r="576404" spans="16:16" x14ac:dyDescent="0.3">
      <c r="P576404" s="83"/>
    </row>
    <row r="576405" spans="16:16" x14ac:dyDescent="0.3">
      <c r="P576405" s="83"/>
    </row>
    <row r="576406" spans="16:16" x14ac:dyDescent="0.3">
      <c r="P576406" s="83"/>
    </row>
    <row r="576407" spans="16:16" x14ac:dyDescent="0.3">
      <c r="P576407" s="83"/>
    </row>
    <row r="576408" spans="16:16" x14ac:dyDescent="0.3">
      <c r="P576408" s="83"/>
    </row>
    <row r="576409" spans="16:16" x14ac:dyDescent="0.3">
      <c r="P576409" s="83"/>
    </row>
    <row r="576410" spans="16:16" x14ac:dyDescent="0.3">
      <c r="P576410" s="83"/>
    </row>
    <row r="576411" spans="16:16" x14ac:dyDescent="0.3">
      <c r="P576411" s="83"/>
    </row>
    <row r="576412" spans="16:16" x14ac:dyDescent="0.3">
      <c r="P576412" s="83"/>
    </row>
    <row r="576413" spans="16:16" x14ac:dyDescent="0.3">
      <c r="P576413" s="83"/>
    </row>
    <row r="576414" spans="16:16" x14ac:dyDescent="0.3">
      <c r="P576414" s="83"/>
    </row>
    <row r="576415" spans="16:16" x14ac:dyDescent="0.3">
      <c r="P576415" s="83"/>
    </row>
    <row r="576416" spans="16:16" x14ac:dyDescent="0.3">
      <c r="P576416" s="83"/>
    </row>
    <row r="576417" spans="16:16" x14ac:dyDescent="0.3">
      <c r="P576417" s="83"/>
    </row>
    <row r="576418" spans="16:16" x14ac:dyDescent="0.3">
      <c r="P576418" s="83"/>
    </row>
    <row r="576419" spans="16:16" x14ac:dyDescent="0.3">
      <c r="P576419" s="83"/>
    </row>
    <row r="576420" spans="16:16" x14ac:dyDescent="0.3">
      <c r="P576420" s="83"/>
    </row>
    <row r="576421" spans="16:16" x14ac:dyDescent="0.3">
      <c r="P576421" s="83"/>
    </row>
    <row r="576422" spans="16:16" x14ac:dyDescent="0.3">
      <c r="P576422" s="83"/>
    </row>
    <row r="576423" spans="16:16" x14ac:dyDescent="0.3">
      <c r="P576423" s="83"/>
    </row>
    <row r="576424" spans="16:16" x14ac:dyDescent="0.3">
      <c r="P576424" s="83"/>
    </row>
    <row r="576425" spans="16:16" x14ac:dyDescent="0.3">
      <c r="P576425" s="83"/>
    </row>
    <row r="576426" spans="16:16" x14ac:dyDescent="0.3">
      <c r="P576426" s="83"/>
    </row>
    <row r="576427" spans="16:16" x14ac:dyDescent="0.3">
      <c r="P576427" s="83"/>
    </row>
    <row r="576428" spans="16:16" x14ac:dyDescent="0.3">
      <c r="P576428" s="83"/>
    </row>
    <row r="576429" spans="16:16" x14ac:dyDescent="0.3">
      <c r="P576429" s="83"/>
    </row>
    <row r="576430" spans="16:16" x14ac:dyDescent="0.3">
      <c r="P576430" s="83"/>
    </row>
    <row r="576431" spans="16:16" x14ac:dyDescent="0.3">
      <c r="P576431" s="83"/>
    </row>
    <row r="576432" spans="16:16" x14ac:dyDescent="0.3">
      <c r="P576432" s="83"/>
    </row>
    <row r="576433" spans="16:16" x14ac:dyDescent="0.3">
      <c r="P576433" s="83"/>
    </row>
    <row r="576434" spans="16:16" x14ac:dyDescent="0.3">
      <c r="P576434" s="83"/>
    </row>
    <row r="576435" spans="16:16" x14ac:dyDescent="0.3">
      <c r="P576435" s="83"/>
    </row>
    <row r="576436" spans="16:16" x14ac:dyDescent="0.3">
      <c r="P576436" s="83"/>
    </row>
    <row r="576437" spans="16:16" x14ac:dyDescent="0.3">
      <c r="P576437" s="83"/>
    </row>
    <row r="576438" spans="16:16" x14ac:dyDescent="0.3">
      <c r="P576438" s="83"/>
    </row>
    <row r="576439" spans="16:16" x14ac:dyDescent="0.3">
      <c r="P576439" s="83"/>
    </row>
    <row r="576440" spans="16:16" x14ac:dyDescent="0.3">
      <c r="P576440" s="83"/>
    </row>
    <row r="576441" spans="16:16" x14ac:dyDescent="0.3">
      <c r="P576441" s="83"/>
    </row>
    <row r="576442" spans="16:16" x14ac:dyDescent="0.3">
      <c r="P576442" s="83"/>
    </row>
    <row r="576443" spans="16:16" x14ac:dyDescent="0.3">
      <c r="P576443" s="83"/>
    </row>
    <row r="576444" spans="16:16" x14ac:dyDescent="0.3">
      <c r="P576444" s="83"/>
    </row>
    <row r="576445" spans="16:16" x14ac:dyDescent="0.3">
      <c r="P576445" s="83"/>
    </row>
    <row r="576446" spans="16:16" x14ac:dyDescent="0.3">
      <c r="P576446" s="83"/>
    </row>
    <row r="576447" spans="16:16" x14ac:dyDescent="0.3">
      <c r="P576447" s="83"/>
    </row>
    <row r="576448" spans="16:16" x14ac:dyDescent="0.3">
      <c r="P576448" s="83"/>
    </row>
    <row r="576449" spans="16:16" x14ac:dyDescent="0.3">
      <c r="P576449" s="83"/>
    </row>
    <row r="576450" spans="16:16" x14ac:dyDescent="0.3">
      <c r="P576450" s="83"/>
    </row>
    <row r="576451" spans="16:16" x14ac:dyDescent="0.3">
      <c r="P576451" s="83"/>
    </row>
    <row r="576452" spans="16:16" x14ac:dyDescent="0.3">
      <c r="P576452" s="83"/>
    </row>
    <row r="576453" spans="16:16" x14ac:dyDescent="0.3">
      <c r="P576453" s="83"/>
    </row>
    <row r="576454" spans="16:16" x14ac:dyDescent="0.3">
      <c r="P576454" s="83"/>
    </row>
    <row r="576455" spans="16:16" x14ac:dyDescent="0.3">
      <c r="P576455" s="83"/>
    </row>
    <row r="576456" spans="16:16" x14ac:dyDescent="0.3">
      <c r="P576456" s="83"/>
    </row>
    <row r="576457" spans="16:16" x14ac:dyDescent="0.3">
      <c r="P576457" s="83"/>
    </row>
    <row r="576458" spans="16:16" x14ac:dyDescent="0.3">
      <c r="P576458" s="83"/>
    </row>
    <row r="576459" spans="16:16" x14ac:dyDescent="0.3">
      <c r="P576459" s="83"/>
    </row>
    <row r="576460" spans="16:16" x14ac:dyDescent="0.3">
      <c r="P576460" s="83"/>
    </row>
    <row r="576461" spans="16:16" x14ac:dyDescent="0.3">
      <c r="P576461" s="83"/>
    </row>
    <row r="576462" spans="16:16" x14ac:dyDescent="0.3">
      <c r="P576462" s="83"/>
    </row>
    <row r="576463" spans="16:16" x14ac:dyDescent="0.3">
      <c r="P576463" s="83"/>
    </row>
    <row r="576464" spans="16:16" x14ac:dyDescent="0.3">
      <c r="P576464" s="83"/>
    </row>
    <row r="576465" spans="16:16" x14ac:dyDescent="0.3">
      <c r="P576465" s="83"/>
    </row>
    <row r="576466" spans="16:16" x14ac:dyDescent="0.3">
      <c r="P576466" s="83"/>
    </row>
    <row r="576467" spans="16:16" x14ac:dyDescent="0.3">
      <c r="P576467" s="83"/>
    </row>
    <row r="576468" spans="16:16" x14ac:dyDescent="0.3">
      <c r="P576468" s="83"/>
    </row>
    <row r="576469" spans="16:16" x14ac:dyDescent="0.3">
      <c r="P576469" s="83"/>
    </row>
    <row r="576470" spans="16:16" x14ac:dyDescent="0.3">
      <c r="P576470" s="83"/>
    </row>
    <row r="576471" spans="16:16" x14ac:dyDescent="0.3">
      <c r="P576471" s="83"/>
    </row>
    <row r="576472" spans="16:16" x14ac:dyDescent="0.3">
      <c r="P576472" s="83"/>
    </row>
    <row r="576473" spans="16:16" x14ac:dyDescent="0.3">
      <c r="P576473" s="83"/>
    </row>
    <row r="576474" spans="16:16" x14ac:dyDescent="0.3">
      <c r="P576474" s="83"/>
    </row>
    <row r="576475" spans="16:16" x14ac:dyDescent="0.3">
      <c r="P576475" s="83"/>
    </row>
    <row r="576476" spans="16:16" x14ac:dyDescent="0.3">
      <c r="P576476" s="83"/>
    </row>
    <row r="576477" spans="16:16" x14ac:dyDescent="0.3">
      <c r="P576477" s="83"/>
    </row>
    <row r="576478" spans="16:16" x14ac:dyDescent="0.3">
      <c r="P576478" s="83"/>
    </row>
    <row r="576479" spans="16:16" x14ac:dyDescent="0.3">
      <c r="P576479" s="83"/>
    </row>
    <row r="576480" spans="16:16" x14ac:dyDescent="0.3">
      <c r="P576480" s="83"/>
    </row>
    <row r="576481" spans="16:16" x14ac:dyDescent="0.3">
      <c r="P576481" s="83"/>
    </row>
    <row r="576482" spans="16:16" x14ac:dyDescent="0.3">
      <c r="P576482" s="83"/>
    </row>
    <row r="576483" spans="16:16" x14ac:dyDescent="0.3">
      <c r="P576483" s="83"/>
    </row>
    <row r="576484" spans="16:16" x14ac:dyDescent="0.3">
      <c r="P576484" s="83"/>
    </row>
    <row r="576485" spans="16:16" x14ac:dyDescent="0.3">
      <c r="P576485" s="83"/>
    </row>
    <row r="576486" spans="16:16" x14ac:dyDescent="0.3">
      <c r="P576486" s="83"/>
    </row>
    <row r="576487" spans="16:16" x14ac:dyDescent="0.3">
      <c r="P576487" s="83"/>
    </row>
    <row r="576488" spans="16:16" x14ac:dyDescent="0.3">
      <c r="P576488" s="83"/>
    </row>
    <row r="576489" spans="16:16" x14ac:dyDescent="0.3">
      <c r="P576489" s="83"/>
    </row>
    <row r="576490" spans="16:16" x14ac:dyDescent="0.3">
      <c r="P576490" s="83"/>
    </row>
    <row r="576491" spans="16:16" x14ac:dyDescent="0.3">
      <c r="P576491" s="83"/>
    </row>
    <row r="576492" spans="16:16" x14ac:dyDescent="0.3">
      <c r="P576492" s="83"/>
    </row>
    <row r="576493" spans="16:16" x14ac:dyDescent="0.3">
      <c r="P576493" s="83"/>
    </row>
    <row r="576494" spans="16:16" x14ac:dyDescent="0.3">
      <c r="P576494" s="83"/>
    </row>
    <row r="576495" spans="16:16" x14ac:dyDescent="0.3">
      <c r="P576495" s="83"/>
    </row>
    <row r="576496" spans="16:16" x14ac:dyDescent="0.3">
      <c r="P576496" s="83"/>
    </row>
    <row r="576497" spans="16:16" x14ac:dyDescent="0.3">
      <c r="P576497" s="83"/>
    </row>
    <row r="576498" spans="16:16" x14ac:dyDescent="0.3">
      <c r="P576498" s="83"/>
    </row>
    <row r="576499" spans="16:16" x14ac:dyDescent="0.3">
      <c r="P576499" s="83"/>
    </row>
    <row r="576500" spans="16:16" x14ac:dyDescent="0.3">
      <c r="P576500" s="83"/>
    </row>
    <row r="576501" spans="16:16" x14ac:dyDescent="0.3">
      <c r="P576501" s="83"/>
    </row>
    <row r="576502" spans="16:16" x14ac:dyDescent="0.3">
      <c r="P576502" s="83"/>
    </row>
    <row r="576503" spans="16:16" x14ac:dyDescent="0.3">
      <c r="P576503" s="83"/>
    </row>
    <row r="576504" spans="16:16" x14ac:dyDescent="0.3">
      <c r="P576504" s="83"/>
    </row>
    <row r="576505" spans="16:16" x14ac:dyDescent="0.3">
      <c r="P576505" s="83"/>
    </row>
    <row r="576506" spans="16:16" x14ac:dyDescent="0.3">
      <c r="P576506" s="83"/>
    </row>
    <row r="576507" spans="16:16" x14ac:dyDescent="0.3">
      <c r="P576507" s="83"/>
    </row>
    <row r="576508" spans="16:16" x14ac:dyDescent="0.3">
      <c r="P576508" s="83"/>
    </row>
    <row r="576509" spans="16:16" x14ac:dyDescent="0.3">
      <c r="P576509" s="83"/>
    </row>
    <row r="576510" spans="16:16" x14ac:dyDescent="0.3">
      <c r="P576510" s="83"/>
    </row>
    <row r="576511" spans="16:16" x14ac:dyDescent="0.3">
      <c r="P576511" s="83"/>
    </row>
    <row r="576512" spans="16:16" x14ac:dyDescent="0.3">
      <c r="P576512" s="83"/>
    </row>
    <row r="576513" spans="16:16" x14ac:dyDescent="0.3">
      <c r="P576513" s="83"/>
    </row>
    <row r="576514" spans="16:16" x14ac:dyDescent="0.3">
      <c r="P576514" s="83"/>
    </row>
    <row r="576515" spans="16:16" x14ac:dyDescent="0.3">
      <c r="P576515" s="83"/>
    </row>
    <row r="576516" spans="16:16" x14ac:dyDescent="0.3">
      <c r="P576516" s="83"/>
    </row>
    <row r="576517" spans="16:16" x14ac:dyDescent="0.3">
      <c r="P576517" s="83"/>
    </row>
    <row r="576518" spans="16:16" x14ac:dyDescent="0.3">
      <c r="P576518" s="83"/>
    </row>
    <row r="576519" spans="16:16" x14ac:dyDescent="0.3">
      <c r="P576519" s="83"/>
    </row>
    <row r="576520" spans="16:16" x14ac:dyDescent="0.3">
      <c r="P576520" s="83"/>
    </row>
    <row r="576521" spans="16:16" x14ac:dyDescent="0.3">
      <c r="P576521" s="83"/>
    </row>
    <row r="576522" spans="16:16" x14ac:dyDescent="0.3">
      <c r="P576522" s="83"/>
    </row>
    <row r="576523" spans="16:16" x14ac:dyDescent="0.3">
      <c r="P576523" s="83"/>
    </row>
    <row r="576524" spans="16:16" x14ac:dyDescent="0.3">
      <c r="P576524" s="83"/>
    </row>
    <row r="576525" spans="16:16" x14ac:dyDescent="0.3">
      <c r="P576525" s="83"/>
    </row>
    <row r="576526" spans="16:16" x14ac:dyDescent="0.3">
      <c r="P576526" s="83"/>
    </row>
    <row r="576527" spans="16:16" x14ac:dyDescent="0.3">
      <c r="P576527" s="83"/>
    </row>
    <row r="576528" spans="16:16" x14ac:dyDescent="0.3">
      <c r="P576528" s="83"/>
    </row>
    <row r="576529" spans="16:16" x14ac:dyDescent="0.3">
      <c r="P576529" s="83"/>
    </row>
    <row r="576530" spans="16:16" x14ac:dyDescent="0.3">
      <c r="P576530" s="83"/>
    </row>
    <row r="576531" spans="16:16" x14ac:dyDescent="0.3">
      <c r="P576531" s="83"/>
    </row>
    <row r="576532" spans="16:16" x14ac:dyDescent="0.3">
      <c r="P576532" s="83"/>
    </row>
    <row r="576533" spans="16:16" x14ac:dyDescent="0.3">
      <c r="P576533" s="83"/>
    </row>
    <row r="576534" spans="16:16" x14ac:dyDescent="0.3">
      <c r="P576534" s="83"/>
    </row>
    <row r="576535" spans="16:16" x14ac:dyDescent="0.3">
      <c r="P576535" s="83"/>
    </row>
    <row r="576536" spans="16:16" x14ac:dyDescent="0.3">
      <c r="P576536" s="83"/>
    </row>
    <row r="576537" spans="16:16" x14ac:dyDescent="0.3">
      <c r="P576537" s="83"/>
    </row>
    <row r="576538" spans="16:16" x14ac:dyDescent="0.3">
      <c r="P576538" s="83"/>
    </row>
    <row r="576539" spans="16:16" x14ac:dyDescent="0.3">
      <c r="P576539" s="83"/>
    </row>
    <row r="576540" spans="16:16" x14ac:dyDescent="0.3">
      <c r="P576540" s="83"/>
    </row>
    <row r="576541" spans="16:16" x14ac:dyDescent="0.3">
      <c r="P576541" s="83"/>
    </row>
    <row r="576542" spans="16:16" x14ac:dyDescent="0.3">
      <c r="P576542" s="83"/>
    </row>
    <row r="576543" spans="16:16" x14ac:dyDescent="0.3">
      <c r="P576543" s="83"/>
    </row>
    <row r="576544" spans="16:16" x14ac:dyDescent="0.3">
      <c r="P576544" s="83"/>
    </row>
    <row r="576545" spans="16:16" x14ac:dyDescent="0.3">
      <c r="P576545" s="83"/>
    </row>
    <row r="576546" spans="16:16" x14ac:dyDescent="0.3">
      <c r="P576546" s="83"/>
    </row>
    <row r="576547" spans="16:16" x14ac:dyDescent="0.3">
      <c r="P576547" s="83"/>
    </row>
    <row r="576548" spans="16:16" x14ac:dyDescent="0.3">
      <c r="P576548" s="83"/>
    </row>
    <row r="576549" spans="16:16" x14ac:dyDescent="0.3">
      <c r="P576549" s="83"/>
    </row>
    <row r="576550" spans="16:16" x14ac:dyDescent="0.3">
      <c r="P576550" s="83"/>
    </row>
    <row r="576551" spans="16:16" x14ac:dyDescent="0.3">
      <c r="P576551" s="83"/>
    </row>
    <row r="576552" spans="16:16" x14ac:dyDescent="0.3">
      <c r="P576552" s="83"/>
    </row>
    <row r="576553" spans="16:16" x14ac:dyDescent="0.3">
      <c r="P576553" s="83"/>
    </row>
    <row r="576554" spans="16:16" x14ac:dyDescent="0.3">
      <c r="P576554" s="83"/>
    </row>
    <row r="576555" spans="16:16" x14ac:dyDescent="0.3">
      <c r="P576555" s="83"/>
    </row>
    <row r="576556" spans="16:16" x14ac:dyDescent="0.3">
      <c r="P576556" s="83"/>
    </row>
    <row r="576557" spans="16:16" x14ac:dyDescent="0.3">
      <c r="P576557" s="83"/>
    </row>
    <row r="576558" spans="16:16" x14ac:dyDescent="0.3">
      <c r="P576558" s="83"/>
    </row>
    <row r="576559" spans="16:16" x14ac:dyDescent="0.3">
      <c r="P576559" s="83"/>
    </row>
    <row r="576560" spans="16:16" x14ac:dyDescent="0.3">
      <c r="P576560" s="83"/>
    </row>
    <row r="576561" spans="16:16" x14ac:dyDescent="0.3">
      <c r="P576561" s="83"/>
    </row>
    <row r="576562" spans="16:16" x14ac:dyDescent="0.3">
      <c r="P576562" s="83"/>
    </row>
    <row r="576563" spans="16:16" x14ac:dyDescent="0.3">
      <c r="P576563" s="83"/>
    </row>
    <row r="576564" spans="16:16" x14ac:dyDescent="0.3">
      <c r="P576564" s="83"/>
    </row>
    <row r="576565" spans="16:16" x14ac:dyDescent="0.3">
      <c r="P576565" s="83"/>
    </row>
    <row r="576566" spans="16:16" x14ac:dyDescent="0.3">
      <c r="P576566" s="83"/>
    </row>
    <row r="576567" spans="16:16" x14ac:dyDescent="0.3">
      <c r="P576567" s="83"/>
    </row>
    <row r="576568" spans="16:16" x14ac:dyDescent="0.3">
      <c r="P576568" s="83"/>
    </row>
    <row r="576569" spans="16:16" x14ac:dyDescent="0.3">
      <c r="P576569" s="83"/>
    </row>
    <row r="576570" spans="16:16" x14ac:dyDescent="0.3">
      <c r="P576570" s="83"/>
    </row>
    <row r="576571" spans="16:16" x14ac:dyDescent="0.3">
      <c r="P576571" s="83"/>
    </row>
    <row r="576572" spans="16:16" x14ac:dyDescent="0.3">
      <c r="P576572" s="83"/>
    </row>
    <row r="576573" spans="16:16" x14ac:dyDescent="0.3">
      <c r="P576573" s="83"/>
    </row>
    <row r="576574" spans="16:16" x14ac:dyDescent="0.3">
      <c r="P576574" s="83"/>
    </row>
    <row r="576575" spans="16:16" x14ac:dyDescent="0.3">
      <c r="P576575" s="83"/>
    </row>
    <row r="576576" spans="16:16" x14ac:dyDescent="0.3">
      <c r="P576576" s="83"/>
    </row>
    <row r="576577" spans="16:16" x14ac:dyDescent="0.3">
      <c r="P576577" s="83"/>
    </row>
    <row r="576578" spans="16:16" x14ac:dyDescent="0.3">
      <c r="P576578" s="83"/>
    </row>
    <row r="576579" spans="16:16" x14ac:dyDescent="0.3">
      <c r="P576579" s="83"/>
    </row>
    <row r="576580" spans="16:16" x14ac:dyDescent="0.3">
      <c r="P576580" s="83"/>
    </row>
    <row r="576581" spans="16:16" x14ac:dyDescent="0.3">
      <c r="P576581" s="83"/>
    </row>
    <row r="576582" spans="16:16" x14ac:dyDescent="0.3">
      <c r="P576582" s="83"/>
    </row>
    <row r="576583" spans="16:16" x14ac:dyDescent="0.3">
      <c r="P576583" s="83"/>
    </row>
    <row r="576584" spans="16:16" x14ac:dyDescent="0.3">
      <c r="P576584" s="83"/>
    </row>
    <row r="576585" spans="16:16" x14ac:dyDescent="0.3">
      <c r="P576585" s="83"/>
    </row>
    <row r="576586" spans="16:16" x14ac:dyDescent="0.3">
      <c r="P576586" s="83"/>
    </row>
    <row r="576587" spans="16:16" x14ac:dyDescent="0.3">
      <c r="P576587" s="83"/>
    </row>
    <row r="576588" spans="16:16" x14ac:dyDescent="0.3">
      <c r="P576588" s="83"/>
    </row>
    <row r="576589" spans="16:16" x14ac:dyDescent="0.3">
      <c r="P576589" s="83"/>
    </row>
    <row r="576590" spans="16:16" x14ac:dyDescent="0.3">
      <c r="P576590" s="83"/>
    </row>
    <row r="576591" spans="16:16" x14ac:dyDescent="0.3">
      <c r="P576591" s="83"/>
    </row>
    <row r="576592" spans="16:16" x14ac:dyDescent="0.3">
      <c r="P576592" s="83"/>
    </row>
    <row r="576593" spans="16:16" x14ac:dyDescent="0.3">
      <c r="P576593" s="83"/>
    </row>
    <row r="576594" spans="16:16" x14ac:dyDescent="0.3">
      <c r="P576594" s="83"/>
    </row>
    <row r="576595" spans="16:16" x14ac:dyDescent="0.3">
      <c r="P576595" s="83"/>
    </row>
    <row r="576596" spans="16:16" x14ac:dyDescent="0.3">
      <c r="P576596" s="83"/>
    </row>
    <row r="576597" spans="16:16" x14ac:dyDescent="0.3">
      <c r="P576597" s="83"/>
    </row>
    <row r="576598" spans="16:16" x14ac:dyDescent="0.3">
      <c r="P576598" s="83"/>
    </row>
    <row r="576599" spans="16:16" x14ac:dyDescent="0.3">
      <c r="P576599" s="83"/>
    </row>
    <row r="576600" spans="16:16" x14ac:dyDescent="0.3">
      <c r="P576600" s="83"/>
    </row>
    <row r="576601" spans="16:16" x14ac:dyDescent="0.3">
      <c r="P576601" s="83"/>
    </row>
    <row r="576602" spans="16:16" x14ac:dyDescent="0.3">
      <c r="P576602" s="83"/>
    </row>
    <row r="576603" spans="16:16" x14ac:dyDescent="0.3">
      <c r="P576603" s="83"/>
    </row>
    <row r="576604" spans="16:16" x14ac:dyDescent="0.3">
      <c r="P576604" s="83"/>
    </row>
    <row r="576605" spans="16:16" x14ac:dyDescent="0.3">
      <c r="P576605" s="83"/>
    </row>
    <row r="576606" spans="16:16" x14ac:dyDescent="0.3">
      <c r="P576606" s="83"/>
    </row>
    <row r="576607" spans="16:16" x14ac:dyDescent="0.3">
      <c r="P576607" s="83"/>
    </row>
    <row r="576608" spans="16:16" x14ac:dyDescent="0.3">
      <c r="P576608" s="83"/>
    </row>
    <row r="576609" spans="16:16" x14ac:dyDescent="0.3">
      <c r="P576609" s="83"/>
    </row>
    <row r="576610" spans="16:16" x14ac:dyDescent="0.3">
      <c r="P576610" s="83"/>
    </row>
    <row r="576611" spans="16:16" x14ac:dyDescent="0.3">
      <c r="P576611" s="83"/>
    </row>
    <row r="576612" spans="16:16" x14ac:dyDescent="0.3">
      <c r="P576612" s="83"/>
    </row>
    <row r="576613" spans="16:16" x14ac:dyDescent="0.3">
      <c r="P576613" s="83"/>
    </row>
    <row r="576614" spans="16:16" x14ac:dyDescent="0.3">
      <c r="P576614" s="83"/>
    </row>
    <row r="576615" spans="16:16" x14ac:dyDescent="0.3">
      <c r="P576615" s="83"/>
    </row>
    <row r="576616" spans="16:16" x14ac:dyDescent="0.3">
      <c r="P576616" s="83"/>
    </row>
    <row r="576617" spans="16:16" x14ac:dyDescent="0.3">
      <c r="P576617" s="83"/>
    </row>
    <row r="576618" spans="16:16" x14ac:dyDescent="0.3">
      <c r="P576618" s="83"/>
    </row>
    <row r="576619" spans="16:16" x14ac:dyDescent="0.3">
      <c r="P576619" s="83"/>
    </row>
    <row r="576620" spans="16:16" x14ac:dyDescent="0.3">
      <c r="P576620" s="83"/>
    </row>
    <row r="576621" spans="16:16" x14ac:dyDescent="0.3">
      <c r="P576621" s="83"/>
    </row>
    <row r="576622" spans="16:16" x14ac:dyDescent="0.3">
      <c r="P576622" s="83"/>
    </row>
    <row r="576623" spans="16:16" x14ac:dyDescent="0.3">
      <c r="P576623" s="83"/>
    </row>
    <row r="576624" spans="16:16" x14ac:dyDescent="0.3">
      <c r="P576624" s="83"/>
    </row>
    <row r="576625" spans="16:16" x14ac:dyDescent="0.3">
      <c r="P576625" s="83"/>
    </row>
    <row r="576626" spans="16:16" x14ac:dyDescent="0.3">
      <c r="P576626" s="83"/>
    </row>
    <row r="576627" spans="16:16" x14ac:dyDescent="0.3">
      <c r="P576627" s="83"/>
    </row>
    <row r="576628" spans="16:16" x14ac:dyDescent="0.3">
      <c r="P576628" s="83"/>
    </row>
    <row r="576629" spans="16:16" x14ac:dyDescent="0.3">
      <c r="P576629" s="83"/>
    </row>
    <row r="576630" spans="16:16" x14ac:dyDescent="0.3">
      <c r="P576630" s="83"/>
    </row>
    <row r="576631" spans="16:16" x14ac:dyDescent="0.3">
      <c r="P576631" s="83"/>
    </row>
    <row r="576632" spans="16:16" x14ac:dyDescent="0.3">
      <c r="P576632" s="83"/>
    </row>
    <row r="576633" spans="16:16" x14ac:dyDescent="0.3">
      <c r="P576633" s="83"/>
    </row>
    <row r="576634" spans="16:16" x14ac:dyDescent="0.3">
      <c r="P576634" s="83"/>
    </row>
    <row r="576635" spans="16:16" x14ac:dyDescent="0.3">
      <c r="P576635" s="83"/>
    </row>
    <row r="576636" spans="16:16" x14ac:dyDescent="0.3">
      <c r="P576636" s="83"/>
    </row>
    <row r="576637" spans="16:16" x14ac:dyDescent="0.3">
      <c r="P576637" s="83"/>
    </row>
    <row r="576638" spans="16:16" x14ac:dyDescent="0.3">
      <c r="P576638" s="83"/>
    </row>
    <row r="576639" spans="16:16" x14ac:dyDescent="0.3">
      <c r="P576639" s="83"/>
    </row>
    <row r="576640" spans="16:16" x14ac:dyDescent="0.3">
      <c r="P576640" s="83"/>
    </row>
    <row r="576641" spans="16:16" x14ac:dyDescent="0.3">
      <c r="P576641" s="83"/>
    </row>
    <row r="576642" spans="16:16" x14ac:dyDescent="0.3">
      <c r="P576642" s="83"/>
    </row>
    <row r="576643" spans="16:16" x14ac:dyDescent="0.3">
      <c r="P576643" s="83"/>
    </row>
    <row r="576644" spans="16:16" x14ac:dyDescent="0.3">
      <c r="P576644" s="83"/>
    </row>
    <row r="576645" spans="16:16" x14ac:dyDescent="0.3">
      <c r="P576645" s="83"/>
    </row>
    <row r="576646" spans="16:16" x14ac:dyDescent="0.3">
      <c r="P576646" s="83"/>
    </row>
    <row r="576647" spans="16:16" x14ac:dyDescent="0.3">
      <c r="P576647" s="83"/>
    </row>
    <row r="576648" spans="16:16" x14ac:dyDescent="0.3">
      <c r="P576648" s="83"/>
    </row>
    <row r="576649" spans="16:16" x14ac:dyDescent="0.3">
      <c r="P576649" s="83"/>
    </row>
    <row r="576650" spans="16:16" x14ac:dyDescent="0.3">
      <c r="P576650" s="83"/>
    </row>
    <row r="576651" spans="16:16" x14ac:dyDescent="0.3">
      <c r="P576651" s="83"/>
    </row>
    <row r="576652" spans="16:16" x14ac:dyDescent="0.3">
      <c r="P576652" s="83"/>
    </row>
    <row r="576653" spans="16:16" x14ac:dyDescent="0.3">
      <c r="P576653" s="83"/>
    </row>
    <row r="576654" spans="16:16" x14ac:dyDescent="0.3">
      <c r="P576654" s="83"/>
    </row>
    <row r="576655" spans="16:16" x14ac:dyDescent="0.3">
      <c r="P576655" s="83"/>
    </row>
    <row r="576656" spans="16:16" x14ac:dyDescent="0.3">
      <c r="P576656" s="83"/>
    </row>
    <row r="576657" spans="16:16" x14ac:dyDescent="0.3">
      <c r="P576657" s="83"/>
    </row>
    <row r="576658" spans="16:16" x14ac:dyDescent="0.3">
      <c r="P576658" s="83"/>
    </row>
    <row r="576659" spans="16:16" x14ac:dyDescent="0.3">
      <c r="P576659" s="83"/>
    </row>
    <row r="576660" spans="16:16" x14ac:dyDescent="0.3">
      <c r="P576660" s="83"/>
    </row>
    <row r="576661" spans="16:16" x14ac:dyDescent="0.3">
      <c r="P576661" s="83"/>
    </row>
    <row r="576662" spans="16:16" x14ac:dyDescent="0.3">
      <c r="P576662" s="83"/>
    </row>
    <row r="576663" spans="16:16" x14ac:dyDescent="0.3">
      <c r="P576663" s="83"/>
    </row>
    <row r="576664" spans="16:16" x14ac:dyDescent="0.3">
      <c r="P576664" s="83"/>
    </row>
    <row r="576665" spans="16:16" x14ac:dyDescent="0.3">
      <c r="P576665" s="83"/>
    </row>
    <row r="576666" spans="16:16" x14ac:dyDescent="0.3">
      <c r="P576666" s="83"/>
    </row>
    <row r="576667" spans="16:16" x14ac:dyDescent="0.3">
      <c r="P576667" s="83"/>
    </row>
    <row r="576668" spans="16:16" x14ac:dyDescent="0.3">
      <c r="P576668" s="83"/>
    </row>
    <row r="576669" spans="16:16" x14ac:dyDescent="0.3">
      <c r="P576669" s="83"/>
    </row>
    <row r="576670" spans="16:16" x14ac:dyDescent="0.3">
      <c r="P576670" s="83"/>
    </row>
    <row r="576671" spans="16:16" x14ac:dyDescent="0.3">
      <c r="P576671" s="83"/>
    </row>
    <row r="576672" spans="16:16" x14ac:dyDescent="0.3">
      <c r="P576672" s="83"/>
    </row>
    <row r="576673" spans="16:16" x14ac:dyDescent="0.3">
      <c r="P576673" s="83"/>
    </row>
    <row r="576674" spans="16:16" x14ac:dyDescent="0.3">
      <c r="P576674" s="83"/>
    </row>
    <row r="576675" spans="16:16" x14ac:dyDescent="0.3">
      <c r="P576675" s="83"/>
    </row>
    <row r="576676" spans="16:16" x14ac:dyDescent="0.3">
      <c r="P576676" s="83"/>
    </row>
    <row r="576677" spans="16:16" x14ac:dyDescent="0.3">
      <c r="P576677" s="83"/>
    </row>
    <row r="576678" spans="16:16" x14ac:dyDescent="0.3">
      <c r="P576678" s="83"/>
    </row>
    <row r="576679" spans="16:16" x14ac:dyDescent="0.3">
      <c r="P576679" s="83"/>
    </row>
    <row r="576680" spans="16:16" x14ac:dyDescent="0.3">
      <c r="P576680" s="83"/>
    </row>
    <row r="576681" spans="16:16" x14ac:dyDescent="0.3">
      <c r="P576681" s="83"/>
    </row>
    <row r="576682" spans="16:16" x14ac:dyDescent="0.3">
      <c r="P576682" s="83"/>
    </row>
    <row r="576683" spans="16:16" x14ac:dyDescent="0.3">
      <c r="P576683" s="83"/>
    </row>
    <row r="576684" spans="16:16" x14ac:dyDescent="0.3">
      <c r="P576684" s="83"/>
    </row>
    <row r="576685" spans="16:16" x14ac:dyDescent="0.3">
      <c r="P576685" s="83"/>
    </row>
    <row r="576686" spans="16:16" x14ac:dyDescent="0.3">
      <c r="P576686" s="83"/>
    </row>
    <row r="576687" spans="16:16" x14ac:dyDescent="0.3">
      <c r="P576687" s="83"/>
    </row>
    <row r="576688" spans="16:16" x14ac:dyDescent="0.3">
      <c r="P576688" s="83"/>
    </row>
    <row r="576689" spans="16:16" x14ac:dyDescent="0.3">
      <c r="P576689" s="83"/>
    </row>
    <row r="576690" spans="16:16" x14ac:dyDescent="0.3">
      <c r="P576690" s="83"/>
    </row>
    <row r="576691" spans="16:16" x14ac:dyDescent="0.3">
      <c r="P576691" s="83"/>
    </row>
    <row r="576692" spans="16:16" x14ac:dyDescent="0.3">
      <c r="P576692" s="83"/>
    </row>
    <row r="576693" spans="16:16" x14ac:dyDescent="0.3">
      <c r="P576693" s="83"/>
    </row>
    <row r="576694" spans="16:16" x14ac:dyDescent="0.3">
      <c r="P576694" s="83"/>
    </row>
    <row r="576695" spans="16:16" x14ac:dyDescent="0.3">
      <c r="P576695" s="83"/>
    </row>
    <row r="576696" spans="16:16" x14ac:dyDescent="0.3">
      <c r="P576696" s="83"/>
    </row>
    <row r="576697" spans="16:16" x14ac:dyDescent="0.3">
      <c r="P576697" s="83"/>
    </row>
    <row r="576698" spans="16:16" x14ac:dyDescent="0.3">
      <c r="P576698" s="83"/>
    </row>
    <row r="576699" spans="16:16" x14ac:dyDescent="0.3">
      <c r="P576699" s="83"/>
    </row>
    <row r="576700" spans="16:16" x14ac:dyDescent="0.3">
      <c r="P576700" s="83"/>
    </row>
    <row r="576701" spans="16:16" x14ac:dyDescent="0.3">
      <c r="P576701" s="83"/>
    </row>
    <row r="576702" spans="16:16" x14ac:dyDescent="0.3">
      <c r="P576702" s="83"/>
    </row>
    <row r="576703" spans="16:16" x14ac:dyDescent="0.3">
      <c r="P576703" s="83"/>
    </row>
    <row r="576704" spans="16:16" x14ac:dyDescent="0.3">
      <c r="P576704" s="83"/>
    </row>
    <row r="576705" spans="16:16" x14ac:dyDescent="0.3">
      <c r="P576705" s="83"/>
    </row>
    <row r="576706" spans="16:16" x14ac:dyDescent="0.3">
      <c r="P576706" s="83"/>
    </row>
    <row r="576707" spans="16:16" x14ac:dyDescent="0.3">
      <c r="P576707" s="83"/>
    </row>
    <row r="576708" spans="16:16" x14ac:dyDescent="0.3">
      <c r="P576708" s="83"/>
    </row>
    <row r="576709" spans="16:16" x14ac:dyDescent="0.3">
      <c r="P576709" s="83"/>
    </row>
    <row r="576710" spans="16:16" x14ac:dyDescent="0.3">
      <c r="P576710" s="83"/>
    </row>
    <row r="576711" spans="16:16" x14ac:dyDescent="0.3">
      <c r="P576711" s="83"/>
    </row>
    <row r="576712" spans="16:16" x14ac:dyDescent="0.3">
      <c r="P576712" s="83"/>
    </row>
    <row r="576713" spans="16:16" x14ac:dyDescent="0.3">
      <c r="P576713" s="83"/>
    </row>
    <row r="576714" spans="16:16" x14ac:dyDescent="0.3">
      <c r="P576714" s="83"/>
    </row>
    <row r="576715" spans="16:16" x14ac:dyDescent="0.3">
      <c r="P576715" s="83"/>
    </row>
    <row r="576716" spans="16:16" x14ac:dyDescent="0.3">
      <c r="P576716" s="83"/>
    </row>
    <row r="576717" spans="16:16" x14ac:dyDescent="0.3">
      <c r="P576717" s="83"/>
    </row>
    <row r="576718" spans="16:16" x14ac:dyDescent="0.3">
      <c r="P576718" s="83"/>
    </row>
    <row r="576719" spans="16:16" x14ac:dyDescent="0.3">
      <c r="P576719" s="83"/>
    </row>
    <row r="576720" spans="16:16" x14ac:dyDescent="0.3">
      <c r="P576720" s="83"/>
    </row>
    <row r="576721" spans="16:16" x14ac:dyDescent="0.3">
      <c r="P576721" s="83"/>
    </row>
    <row r="576722" spans="16:16" x14ac:dyDescent="0.3">
      <c r="P576722" s="83"/>
    </row>
    <row r="576723" spans="16:16" x14ac:dyDescent="0.3">
      <c r="P576723" s="83"/>
    </row>
    <row r="576724" spans="16:16" x14ac:dyDescent="0.3">
      <c r="P576724" s="83"/>
    </row>
    <row r="576725" spans="16:16" x14ac:dyDescent="0.3">
      <c r="P576725" s="83"/>
    </row>
    <row r="576726" spans="16:16" x14ac:dyDescent="0.3">
      <c r="P576726" s="83"/>
    </row>
    <row r="576727" spans="16:16" x14ac:dyDescent="0.3">
      <c r="P576727" s="83"/>
    </row>
    <row r="576728" spans="16:16" x14ac:dyDescent="0.3">
      <c r="P576728" s="83"/>
    </row>
    <row r="576729" spans="16:16" x14ac:dyDescent="0.3">
      <c r="P576729" s="83"/>
    </row>
    <row r="576730" spans="16:16" x14ac:dyDescent="0.3">
      <c r="P576730" s="83"/>
    </row>
    <row r="576731" spans="16:16" x14ac:dyDescent="0.3">
      <c r="P576731" s="83"/>
    </row>
    <row r="576732" spans="16:16" x14ac:dyDescent="0.3">
      <c r="P576732" s="83"/>
    </row>
    <row r="576733" spans="16:16" x14ac:dyDescent="0.3">
      <c r="P576733" s="83"/>
    </row>
    <row r="576734" spans="16:16" x14ac:dyDescent="0.3">
      <c r="P576734" s="83"/>
    </row>
    <row r="576735" spans="16:16" x14ac:dyDescent="0.3">
      <c r="P576735" s="83"/>
    </row>
    <row r="576736" spans="16:16" x14ac:dyDescent="0.3">
      <c r="P576736" s="83"/>
    </row>
    <row r="576737" spans="16:16" x14ac:dyDescent="0.3">
      <c r="P576737" s="83"/>
    </row>
    <row r="576738" spans="16:16" x14ac:dyDescent="0.3">
      <c r="P576738" s="83"/>
    </row>
    <row r="576739" spans="16:16" x14ac:dyDescent="0.3">
      <c r="P576739" s="83"/>
    </row>
    <row r="576740" spans="16:16" x14ac:dyDescent="0.3">
      <c r="P576740" s="83"/>
    </row>
    <row r="576741" spans="16:16" x14ac:dyDescent="0.3">
      <c r="P576741" s="83"/>
    </row>
    <row r="576742" spans="16:16" x14ac:dyDescent="0.3">
      <c r="P576742" s="83"/>
    </row>
    <row r="576743" spans="16:16" x14ac:dyDescent="0.3">
      <c r="P576743" s="83"/>
    </row>
    <row r="576744" spans="16:16" x14ac:dyDescent="0.3">
      <c r="P576744" s="83"/>
    </row>
    <row r="576745" spans="16:16" x14ac:dyDescent="0.3">
      <c r="P576745" s="83"/>
    </row>
    <row r="576746" spans="16:16" x14ac:dyDescent="0.3">
      <c r="P576746" s="83"/>
    </row>
    <row r="576747" spans="16:16" x14ac:dyDescent="0.3">
      <c r="P576747" s="83"/>
    </row>
    <row r="576748" spans="16:16" x14ac:dyDescent="0.3">
      <c r="P576748" s="83"/>
    </row>
    <row r="576749" spans="16:16" x14ac:dyDescent="0.3">
      <c r="P576749" s="83"/>
    </row>
    <row r="576750" spans="16:16" x14ac:dyDescent="0.3">
      <c r="P576750" s="83"/>
    </row>
    <row r="576751" spans="16:16" x14ac:dyDescent="0.3">
      <c r="P576751" s="83"/>
    </row>
    <row r="576752" spans="16:16" x14ac:dyDescent="0.3">
      <c r="P576752" s="83"/>
    </row>
    <row r="576753" spans="16:16" x14ac:dyDescent="0.3">
      <c r="P576753" s="83"/>
    </row>
    <row r="576754" spans="16:16" x14ac:dyDescent="0.3">
      <c r="P576754" s="83"/>
    </row>
    <row r="576755" spans="16:16" x14ac:dyDescent="0.3">
      <c r="P576755" s="83"/>
    </row>
    <row r="576756" spans="16:16" x14ac:dyDescent="0.3">
      <c r="P576756" s="83"/>
    </row>
    <row r="576757" spans="16:16" x14ac:dyDescent="0.3">
      <c r="P576757" s="83"/>
    </row>
    <row r="576758" spans="16:16" x14ac:dyDescent="0.3">
      <c r="P576758" s="83"/>
    </row>
    <row r="576759" spans="16:16" x14ac:dyDescent="0.3">
      <c r="P576759" s="83"/>
    </row>
    <row r="576760" spans="16:16" x14ac:dyDescent="0.3">
      <c r="P576760" s="83"/>
    </row>
    <row r="576761" spans="16:16" x14ac:dyDescent="0.3">
      <c r="P576761" s="83"/>
    </row>
    <row r="576762" spans="16:16" x14ac:dyDescent="0.3">
      <c r="P576762" s="83"/>
    </row>
    <row r="576763" spans="16:16" x14ac:dyDescent="0.3">
      <c r="P576763" s="83"/>
    </row>
    <row r="576764" spans="16:16" x14ac:dyDescent="0.3">
      <c r="P576764" s="83"/>
    </row>
    <row r="576765" spans="16:16" x14ac:dyDescent="0.3">
      <c r="P576765" s="83"/>
    </row>
    <row r="576766" spans="16:16" x14ac:dyDescent="0.3">
      <c r="P576766" s="83"/>
    </row>
    <row r="576767" spans="16:16" x14ac:dyDescent="0.3">
      <c r="P576767" s="83"/>
    </row>
    <row r="576768" spans="16:16" x14ac:dyDescent="0.3">
      <c r="P576768" s="83"/>
    </row>
    <row r="576769" spans="16:16" x14ac:dyDescent="0.3">
      <c r="P576769" s="83"/>
    </row>
    <row r="576770" spans="16:16" x14ac:dyDescent="0.3">
      <c r="P576770" s="83"/>
    </row>
    <row r="576771" spans="16:16" x14ac:dyDescent="0.3">
      <c r="P576771" s="83"/>
    </row>
    <row r="576772" spans="16:16" x14ac:dyDescent="0.3">
      <c r="P576772" s="83"/>
    </row>
    <row r="576773" spans="16:16" x14ac:dyDescent="0.3">
      <c r="P576773" s="83"/>
    </row>
    <row r="576774" spans="16:16" x14ac:dyDescent="0.3">
      <c r="P576774" s="83"/>
    </row>
    <row r="576775" spans="16:16" x14ac:dyDescent="0.3">
      <c r="P576775" s="83"/>
    </row>
    <row r="576776" spans="16:16" x14ac:dyDescent="0.3">
      <c r="P576776" s="83"/>
    </row>
    <row r="576777" spans="16:16" x14ac:dyDescent="0.3">
      <c r="P576777" s="83"/>
    </row>
    <row r="576778" spans="16:16" x14ac:dyDescent="0.3">
      <c r="P576778" s="83"/>
    </row>
    <row r="576779" spans="16:16" x14ac:dyDescent="0.3">
      <c r="P576779" s="83"/>
    </row>
    <row r="576780" spans="16:16" x14ac:dyDescent="0.3">
      <c r="P576780" s="83"/>
    </row>
    <row r="576781" spans="16:16" x14ac:dyDescent="0.3">
      <c r="P576781" s="83"/>
    </row>
    <row r="576782" spans="16:16" x14ac:dyDescent="0.3">
      <c r="P576782" s="83"/>
    </row>
    <row r="576783" spans="16:16" x14ac:dyDescent="0.3">
      <c r="P576783" s="83"/>
    </row>
    <row r="576784" spans="16:16" x14ac:dyDescent="0.3">
      <c r="P576784" s="83"/>
    </row>
    <row r="576785" spans="16:16" x14ac:dyDescent="0.3">
      <c r="P576785" s="83"/>
    </row>
    <row r="576786" spans="16:16" x14ac:dyDescent="0.3">
      <c r="P576786" s="83"/>
    </row>
    <row r="576787" spans="16:16" x14ac:dyDescent="0.3">
      <c r="P576787" s="83"/>
    </row>
    <row r="576788" spans="16:16" x14ac:dyDescent="0.3">
      <c r="P576788" s="83"/>
    </row>
    <row r="576789" spans="16:16" x14ac:dyDescent="0.3">
      <c r="P576789" s="83"/>
    </row>
    <row r="576790" spans="16:16" x14ac:dyDescent="0.3">
      <c r="P576790" s="83"/>
    </row>
    <row r="576791" spans="16:16" x14ac:dyDescent="0.3">
      <c r="P576791" s="83"/>
    </row>
    <row r="576792" spans="16:16" x14ac:dyDescent="0.3">
      <c r="P576792" s="83"/>
    </row>
    <row r="576793" spans="16:16" x14ac:dyDescent="0.3">
      <c r="P576793" s="83"/>
    </row>
    <row r="576794" spans="16:16" x14ac:dyDescent="0.3">
      <c r="P576794" s="83"/>
    </row>
    <row r="576795" spans="16:16" x14ac:dyDescent="0.3">
      <c r="P576795" s="83"/>
    </row>
    <row r="576796" spans="16:16" x14ac:dyDescent="0.3">
      <c r="P576796" s="83"/>
    </row>
    <row r="576797" spans="16:16" x14ac:dyDescent="0.3">
      <c r="P576797" s="83"/>
    </row>
    <row r="576798" spans="16:16" x14ac:dyDescent="0.3">
      <c r="P576798" s="83"/>
    </row>
    <row r="576799" spans="16:16" x14ac:dyDescent="0.3">
      <c r="P576799" s="83"/>
    </row>
    <row r="576800" spans="16:16" x14ac:dyDescent="0.3">
      <c r="P576800" s="83"/>
    </row>
    <row r="576801" spans="16:16" x14ac:dyDescent="0.3">
      <c r="P576801" s="83"/>
    </row>
    <row r="576802" spans="16:16" x14ac:dyDescent="0.3">
      <c r="P576802" s="83"/>
    </row>
    <row r="576803" spans="16:16" x14ac:dyDescent="0.3">
      <c r="P576803" s="83"/>
    </row>
    <row r="576804" spans="16:16" x14ac:dyDescent="0.3">
      <c r="P576804" s="83"/>
    </row>
    <row r="576805" spans="16:16" x14ac:dyDescent="0.3">
      <c r="P576805" s="83"/>
    </row>
    <row r="576806" spans="16:16" x14ac:dyDescent="0.3">
      <c r="P576806" s="83"/>
    </row>
    <row r="576807" spans="16:16" x14ac:dyDescent="0.3">
      <c r="P576807" s="83"/>
    </row>
    <row r="576808" spans="16:16" x14ac:dyDescent="0.3">
      <c r="P576808" s="83"/>
    </row>
    <row r="576809" spans="16:16" x14ac:dyDescent="0.3">
      <c r="P576809" s="83"/>
    </row>
    <row r="576810" spans="16:16" x14ac:dyDescent="0.3">
      <c r="P576810" s="83"/>
    </row>
    <row r="576811" spans="16:16" x14ac:dyDescent="0.3">
      <c r="P576811" s="83"/>
    </row>
    <row r="576812" spans="16:16" x14ac:dyDescent="0.3">
      <c r="P576812" s="83"/>
    </row>
    <row r="576813" spans="16:16" x14ac:dyDescent="0.3">
      <c r="P576813" s="83"/>
    </row>
    <row r="576814" spans="16:16" x14ac:dyDescent="0.3">
      <c r="P576814" s="83"/>
    </row>
    <row r="576815" spans="16:16" x14ac:dyDescent="0.3">
      <c r="P576815" s="83"/>
    </row>
    <row r="576816" spans="16:16" x14ac:dyDescent="0.3">
      <c r="P576816" s="83"/>
    </row>
    <row r="576817" spans="16:16" x14ac:dyDescent="0.3">
      <c r="P576817" s="83"/>
    </row>
    <row r="576818" spans="16:16" x14ac:dyDescent="0.3">
      <c r="P576818" s="83"/>
    </row>
    <row r="576819" spans="16:16" x14ac:dyDescent="0.3">
      <c r="P576819" s="83"/>
    </row>
    <row r="576820" spans="16:16" x14ac:dyDescent="0.3">
      <c r="P576820" s="83"/>
    </row>
    <row r="576821" spans="16:16" x14ac:dyDescent="0.3">
      <c r="P576821" s="83"/>
    </row>
    <row r="576822" spans="16:16" x14ac:dyDescent="0.3">
      <c r="P576822" s="83"/>
    </row>
    <row r="576823" spans="16:16" x14ac:dyDescent="0.3">
      <c r="P576823" s="83"/>
    </row>
    <row r="576824" spans="16:16" x14ac:dyDescent="0.3">
      <c r="P576824" s="83"/>
    </row>
    <row r="576825" spans="16:16" x14ac:dyDescent="0.3">
      <c r="P576825" s="83"/>
    </row>
    <row r="576826" spans="16:16" x14ac:dyDescent="0.3">
      <c r="P576826" s="83"/>
    </row>
    <row r="576827" spans="16:16" x14ac:dyDescent="0.3">
      <c r="P576827" s="83"/>
    </row>
    <row r="576828" spans="16:16" x14ac:dyDescent="0.3">
      <c r="P576828" s="83"/>
    </row>
    <row r="576829" spans="16:16" x14ac:dyDescent="0.3">
      <c r="P576829" s="83"/>
    </row>
    <row r="576830" spans="16:16" x14ac:dyDescent="0.3">
      <c r="P576830" s="83"/>
    </row>
    <row r="576831" spans="16:16" x14ac:dyDescent="0.3">
      <c r="P576831" s="83"/>
    </row>
    <row r="576832" spans="16:16" x14ac:dyDescent="0.3">
      <c r="P576832" s="83"/>
    </row>
    <row r="576833" spans="16:16" x14ac:dyDescent="0.3">
      <c r="P576833" s="83"/>
    </row>
    <row r="576834" spans="16:16" x14ac:dyDescent="0.3">
      <c r="P576834" s="83"/>
    </row>
    <row r="576835" spans="16:16" x14ac:dyDescent="0.3">
      <c r="P576835" s="83"/>
    </row>
    <row r="576836" spans="16:16" x14ac:dyDescent="0.3">
      <c r="P576836" s="83"/>
    </row>
    <row r="576837" spans="16:16" x14ac:dyDescent="0.3">
      <c r="P576837" s="83"/>
    </row>
    <row r="576838" spans="16:16" x14ac:dyDescent="0.3">
      <c r="P576838" s="83"/>
    </row>
    <row r="576839" spans="16:16" x14ac:dyDescent="0.3">
      <c r="P576839" s="83"/>
    </row>
    <row r="576840" spans="16:16" x14ac:dyDescent="0.3">
      <c r="P576840" s="83"/>
    </row>
    <row r="576841" spans="16:16" x14ac:dyDescent="0.3">
      <c r="P576841" s="83"/>
    </row>
    <row r="576842" spans="16:16" x14ac:dyDescent="0.3">
      <c r="P576842" s="83"/>
    </row>
    <row r="576843" spans="16:16" x14ac:dyDescent="0.3">
      <c r="P576843" s="83"/>
    </row>
    <row r="576844" spans="16:16" x14ac:dyDescent="0.3">
      <c r="P576844" s="83"/>
    </row>
    <row r="576845" spans="16:16" x14ac:dyDescent="0.3">
      <c r="P576845" s="83"/>
    </row>
    <row r="576846" spans="16:16" x14ac:dyDescent="0.3">
      <c r="P576846" s="83"/>
    </row>
    <row r="576847" spans="16:16" x14ac:dyDescent="0.3">
      <c r="P576847" s="83"/>
    </row>
    <row r="576848" spans="16:16" x14ac:dyDescent="0.3">
      <c r="P576848" s="83"/>
    </row>
    <row r="576849" spans="16:16" x14ac:dyDescent="0.3">
      <c r="P576849" s="83"/>
    </row>
    <row r="576850" spans="16:16" x14ac:dyDescent="0.3">
      <c r="P576850" s="83"/>
    </row>
    <row r="576851" spans="16:16" x14ac:dyDescent="0.3">
      <c r="P576851" s="83"/>
    </row>
    <row r="576852" spans="16:16" x14ac:dyDescent="0.3">
      <c r="P576852" s="83"/>
    </row>
    <row r="576853" spans="16:16" x14ac:dyDescent="0.3">
      <c r="P576853" s="83"/>
    </row>
    <row r="576854" spans="16:16" x14ac:dyDescent="0.3">
      <c r="P576854" s="83"/>
    </row>
    <row r="576855" spans="16:16" x14ac:dyDescent="0.3">
      <c r="P576855" s="83"/>
    </row>
    <row r="576856" spans="16:16" x14ac:dyDescent="0.3">
      <c r="P576856" s="83"/>
    </row>
    <row r="576857" spans="16:16" x14ac:dyDescent="0.3">
      <c r="P576857" s="83"/>
    </row>
    <row r="576858" spans="16:16" x14ac:dyDescent="0.3">
      <c r="P576858" s="83"/>
    </row>
    <row r="576859" spans="16:16" x14ac:dyDescent="0.3">
      <c r="P576859" s="83"/>
    </row>
    <row r="576860" spans="16:16" x14ac:dyDescent="0.3">
      <c r="P576860" s="83"/>
    </row>
    <row r="576861" spans="16:16" x14ac:dyDescent="0.3">
      <c r="P576861" s="83"/>
    </row>
    <row r="576862" spans="16:16" x14ac:dyDescent="0.3">
      <c r="P576862" s="83"/>
    </row>
    <row r="576863" spans="16:16" x14ac:dyDescent="0.3">
      <c r="P576863" s="83"/>
    </row>
    <row r="576864" spans="16:16" x14ac:dyDescent="0.3">
      <c r="P576864" s="83"/>
    </row>
    <row r="576865" spans="16:16" x14ac:dyDescent="0.3">
      <c r="P576865" s="83"/>
    </row>
    <row r="576866" spans="16:16" x14ac:dyDescent="0.3">
      <c r="P576866" s="83"/>
    </row>
    <row r="576867" spans="16:16" x14ac:dyDescent="0.3">
      <c r="P576867" s="83"/>
    </row>
    <row r="576868" spans="16:16" x14ac:dyDescent="0.3">
      <c r="P576868" s="83"/>
    </row>
    <row r="576869" spans="16:16" x14ac:dyDescent="0.3">
      <c r="P576869" s="83"/>
    </row>
    <row r="576870" spans="16:16" x14ac:dyDescent="0.3">
      <c r="P576870" s="83"/>
    </row>
    <row r="576871" spans="16:16" x14ac:dyDescent="0.3">
      <c r="P576871" s="83"/>
    </row>
    <row r="576872" spans="16:16" x14ac:dyDescent="0.3">
      <c r="P576872" s="83"/>
    </row>
    <row r="576873" spans="16:16" x14ac:dyDescent="0.3">
      <c r="P576873" s="83"/>
    </row>
    <row r="576874" spans="16:16" x14ac:dyDescent="0.3">
      <c r="P576874" s="83"/>
    </row>
    <row r="576875" spans="16:16" x14ac:dyDescent="0.3">
      <c r="P576875" s="83"/>
    </row>
    <row r="576876" spans="16:16" x14ac:dyDescent="0.3">
      <c r="P576876" s="83"/>
    </row>
    <row r="576877" spans="16:16" x14ac:dyDescent="0.3">
      <c r="P576877" s="83"/>
    </row>
    <row r="576878" spans="16:16" x14ac:dyDescent="0.3">
      <c r="P576878" s="83"/>
    </row>
    <row r="576879" spans="16:16" x14ac:dyDescent="0.3">
      <c r="P576879" s="83"/>
    </row>
    <row r="576880" spans="16:16" x14ac:dyDescent="0.3">
      <c r="P576880" s="83"/>
    </row>
    <row r="576881" spans="16:16" x14ac:dyDescent="0.3">
      <c r="P576881" s="83"/>
    </row>
    <row r="576882" spans="16:16" x14ac:dyDescent="0.3">
      <c r="P576882" s="83"/>
    </row>
    <row r="576883" spans="16:16" x14ac:dyDescent="0.3">
      <c r="P576883" s="83"/>
    </row>
    <row r="576884" spans="16:16" x14ac:dyDescent="0.3">
      <c r="P576884" s="83"/>
    </row>
    <row r="576885" spans="16:16" x14ac:dyDescent="0.3">
      <c r="P576885" s="83"/>
    </row>
    <row r="576886" spans="16:16" x14ac:dyDescent="0.3">
      <c r="P576886" s="83"/>
    </row>
    <row r="576887" spans="16:16" x14ac:dyDescent="0.3">
      <c r="P576887" s="83"/>
    </row>
    <row r="576888" spans="16:16" x14ac:dyDescent="0.3">
      <c r="P576888" s="83"/>
    </row>
    <row r="576889" spans="16:16" x14ac:dyDescent="0.3">
      <c r="P576889" s="83"/>
    </row>
    <row r="576890" spans="16:16" x14ac:dyDescent="0.3">
      <c r="P576890" s="83"/>
    </row>
    <row r="576891" spans="16:16" x14ac:dyDescent="0.3">
      <c r="P576891" s="83"/>
    </row>
    <row r="576892" spans="16:16" x14ac:dyDescent="0.3">
      <c r="P576892" s="83"/>
    </row>
    <row r="576893" spans="16:16" x14ac:dyDescent="0.3">
      <c r="P576893" s="83"/>
    </row>
    <row r="576894" spans="16:16" x14ac:dyDescent="0.3">
      <c r="P576894" s="83"/>
    </row>
    <row r="576895" spans="16:16" x14ac:dyDescent="0.3">
      <c r="P576895" s="83"/>
    </row>
    <row r="576896" spans="16:16" x14ac:dyDescent="0.3">
      <c r="P576896" s="83"/>
    </row>
    <row r="576897" spans="16:16" x14ac:dyDescent="0.3">
      <c r="P576897" s="83"/>
    </row>
    <row r="576898" spans="16:16" x14ac:dyDescent="0.3">
      <c r="P576898" s="83"/>
    </row>
    <row r="576899" spans="16:16" x14ac:dyDescent="0.3">
      <c r="P576899" s="83"/>
    </row>
    <row r="576900" spans="16:16" x14ac:dyDescent="0.3">
      <c r="P576900" s="83"/>
    </row>
    <row r="576901" spans="16:16" x14ac:dyDescent="0.3">
      <c r="P576901" s="83"/>
    </row>
    <row r="576902" spans="16:16" x14ac:dyDescent="0.3">
      <c r="P576902" s="83"/>
    </row>
    <row r="576903" spans="16:16" x14ac:dyDescent="0.3">
      <c r="P576903" s="83"/>
    </row>
    <row r="576904" spans="16:16" x14ac:dyDescent="0.3">
      <c r="P576904" s="83"/>
    </row>
    <row r="576905" spans="16:16" x14ac:dyDescent="0.3">
      <c r="P576905" s="83"/>
    </row>
    <row r="576906" spans="16:16" x14ac:dyDescent="0.3">
      <c r="P576906" s="83"/>
    </row>
    <row r="576907" spans="16:16" x14ac:dyDescent="0.3">
      <c r="P576907" s="83"/>
    </row>
    <row r="576908" spans="16:16" x14ac:dyDescent="0.3">
      <c r="P576908" s="83"/>
    </row>
    <row r="576909" spans="16:16" x14ac:dyDescent="0.3">
      <c r="P576909" s="83"/>
    </row>
    <row r="576910" spans="16:16" x14ac:dyDescent="0.3">
      <c r="P576910" s="83"/>
    </row>
    <row r="576911" spans="16:16" x14ac:dyDescent="0.3">
      <c r="P576911" s="83"/>
    </row>
    <row r="576912" spans="16:16" x14ac:dyDescent="0.3">
      <c r="P576912" s="83"/>
    </row>
    <row r="576913" spans="16:16" x14ac:dyDescent="0.3">
      <c r="P576913" s="83"/>
    </row>
    <row r="576914" spans="16:16" x14ac:dyDescent="0.3">
      <c r="P576914" s="83"/>
    </row>
    <row r="576915" spans="16:16" x14ac:dyDescent="0.3">
      <c r="P576915" s="83"/>
    </row>
    <row r="576916" spans="16:16" x14ac:dyDescent="0.3">
      <c r="P576916" s="83"/>
    </row>
    <row r="576917" spans="16:16" x14ac:dyDescent="0.3">
      <c r="P576917" s="83"/>
    </row>
    <row r="576918" spans="16:16" x14ac:dyDescent="0.3">
      <c r="P576918" s="83"/>
    </row>
    <row r="576919" spans="16:16" x14ac:dyDescent="0.3">
      <c r="P576919" s="83"/>
    </row>
    <row r="576920" spans="16:16" x14ac:dyDescent="0.3">
      <c r="P576920" s="83"/>
    </row>
    <row r="576921" spans="16:16" x14ac:dyDescent="0.3">
      <c r="P576921" s="83"/>
    </row>
    <row r="576922" spans="16:16" x14ac:dyDescent="0.3">
      <c r="P576922" s="83"/>
    </row>
    <row r="576923" spans="16:16" x14ac:dyDescent="0.3">
      <c r="P576923" s="83"/>
    </row>
    <row r="576924" spans="16:16" x14ac:dyDescent="0.3">
      <c r="P576924" s="83"/>
    </row>
    <row r="576925" spans="16:16" x14ac:dyDescent="0.3">
      <c r="P576925" s="83"/>
    </row>
    <row r="576926" spans="16:16" x14ac:dyDescent="0.3">
      <c r="P576926" s="83"/>
    </row>
    <row r="576927" spans="16:16" x14ac:dyDescent="0.3">
      <c r="P576927" s="83"/>
    </row>
    <row r="576928" spans="16:16" x14ac:dyDescent="0.3">
      <c r="P576928" s="83"/>
    </row>
    <row r="576929" spans="16:16" x14ac:dyDescent="0.3">
      <c r="P576929" s="83"/>
    </row>
    <row r="576930" spans="16:16" x14ac:dyDescent="0.3">
      <c r="P576930" s="83"/>
    </row>
    <row r="576931" spans="16:16" x14ac:dyDescent="0.3">
      <c r="P576931" s="83"/>
    </row>
    <row r="576932" spans="16:16" x14ac:dyDescent="0.3">
      <c r="P576932" s="83"/>
    </row>
    <row r="576933" spans="16:16" x14ac:dyDescent="0.3">
      <c r="P576933" s="83"/>
    </row>
    <row r="576934" spans="16:16" x14ac:dyDescent="0.3">
      <c r="P576934" s="83"/>
    </row>
    <row r="576935" spans="16:16" x14ac:dyDescent="0.3">
      <c r="P576935" s="83"/>
    </row>
    <row r="576936" spans="16:16" x14ac:dyDescent="0.3">
      <c r="P576936" s="83"/>
    </row>
    <row r="576937" spans="16:16" x14ac:dyDescent="0.3">
      <c r="P576937" s="83"/>
    </row>
    <row r="576938" spans="16:16" x14ac:dyDescent="0.3">
      <c r="P576938" s="83"/>
    </row>
    <row r="576939" spans="16:16" x14ac:dyDescent="0.3">
      <c r="P576939" s="83"/>
    </row>
    <row r="576940" spans="16:16" x14ac:dyDescent="0.3">
      <c r="P576940" s="83"/>
    </row>
    <row r="576941" spans="16:16" x14ac:dyDescent="0.3">
      <c r="P576941" s="83"/>
    </row>
    <row r="576942" spans="16:16" x14ac:dyDescent="0.3">
      <c r="P576942" s="83"/>
    </row>
    <row r="576943" spans="16:16" x14ac:dyDescent="0.3">
      <c r="P576943" s="83"/>
    </row>
    <row r="576944" spans="16:16" x14ac:dyDescent="0.3">
      <c r="P576944" s="83"/>
    </row>
    <row r="576945" spans="16:16" x14ac:dyDescent="0.3">
      <c r="P576945" s="83"/>
    </row>
    <row r="576946" spans="16:16" x14ac:dyDescent="0.3">
      <c r="P576946" s="83"/>
    </row>
    <row r="576947" spans="16:16" x14ac:dyDescent="0.3">
      <c r="P576947" s="83"/>
    </row>
    <row r="576948" spans="16:16" x14ac:dyDescent="0.3">
      <c r="P576948" s="83"/>
    </row>
    <row r="576949" spans="16:16" x14ac:dyDescent="0.3">
      <c r="P576949" s="83"/>
    </row>
    <row r="576950" spans="16:16" x14ac:dyDescent="0.3">
      <c r="P576950" s="83"/>
    </row>
    <row r="576951" spans="16:16" x14ac:dyDescent="0.3">
      <c r="P576951" s="83"/>
    </row>
    <row r="576952" spans="16:16" x14ac:dyDescent="0.3">
      <c r="P576952" s="83"/>
    </row>
    <row r="576953" spans="16:16" x14ac:dyDescent="0.3">
      <c r="P576953" s="83"/>
    </row>
    <row r="576954" spans="16:16" x14ac:dyDescent="0.3">
      <c r="P576954" s="83"/>
    </row>
    <row r="576955" spans="16:16" x14ac:dyDescent="0.3">
      <c r="P576955" s="83"/>
    </row>
    <row r="576956" spans="16:16" x14ac:dyDescent="0.3">
      <c r="P576956" s="83"/>
    </row>
    <row r="576957" spans="16:16" x14ac:dyDescent="0.3">
      <c r="P576957" s="83"/>
    </row>
    <row r="576958" spans="16:16" x14ac:dyDescent="0.3">
      <c r="P576958" s="83"/>
    </row>
    <row r="576959" spans="16:16" x14ac:dyDescent="0.3">
      <c r="P576959" s="83"/>
    </row>
    <row r="576960" spans="16:16" x14ac:dyDescent="0.3">
      <c r="P576960" s="83"/>
    </row>
    <row r="576961" spans="16:16" x14ac:dyDescent="0.3">
      <c r="P576961" s="83"/>
    </row>
    <row r="576962" spans="16:16" x14ac:dyDescent="0.3">
      <c r="P576962" s="83"/>
    </row>
    <row r="576963" spans="16:16" x14ac:dyDescent="0.3">
      <c r="P576963" s="83"/>
    </row>
    <row r="576964" spans="16:16" x14ac:dyDescent="0.3">
      <c r="P576964" s="83"/>
    </row>
    <row r="576965" spans="16:16" x14ac:dyDescent="0.3">
      <c r="P576965" s="83"/>
    </row>
    <row r="576966" spans="16:16" x14ac:dyDescent="0.3">
      <c r="P576966" s="83"/>
    </row>
    <row r="576967" spans="16:16" x14ac:dyDescent="0.3">
      <c r="P576967" s="83"/>
    </row>
    <row r="576968" spans="16:16" x14ac:dyDescent="0.3">
      <c r="P576968" s="83"/>
    </row>
    <row r="576969" spans="16:16" x14ac:dyDescent="0.3">
      <c r="P576969" s="83"/>
    </row>
    <row r="576970" spans="16:16" x14ac:dyDescent="0.3">
      <c r="P576970" s="83"/>
    </row>
    <row r="576971" spans="16:16" x14ac:dyDescent="0.3">
      <c r="P576971" s="83"/>
    </row>
    <row r="576972" spans="16:16" x14ac:dyDescent="0.3">
      <c r="P576972" s="83"/>
    </row>
    <row r="576973" spans="16:16" x14ac:dyDescent="0.3">
      <c r="P576973" s="83"/>
    </row>
    <row r="576974" spans="16:16" x14ac:dyDescent="0.3">
      <c r="P576974" s="83"/>
    </row>
    <row r="576975" spans="16:16" x14ac:dyDescent="0.3">
      <c r="P576975" s="83"/>
    </row>
    <row r="576976" spans="16:16" x14ac:dyDescent="0.3">
      <c r="P576976" s="83"/>
    </row>
    <row r="576977" spans="16:16" x14ac:dyDescent="0.3">
      <c r="P576977" s="83"/>
    </row>
    <row r="576978" spans="16:16" x14ac:dyDescent="0.3">
      <c r="P576978" s="83"/>
    </row>
    <row r="576979" spans="16:16" x14ac:dyDescent="0.3">
      <c r="P576979" s="83"/>
    </row>
    <row r="576980" spans="16:16" x14ac:dyDescent="0.3">
      <c r="P576980" s="83"/>
    </row>
    <row r="576981" spans="16:16" x14ac:dyDescent="0.3">
      <c r="P576981" s="83"/>
    </row>
    <row r="576982" spans="16:16" x14ac:dyDescent="0.3">
      <c r="P576982" s="83"/>
    </row>
    <row r="576983" spans="16:16" x14ac:dyDescent="0.3">
      <c r="P576983" s="83"/>
    </row>
    <row r="576984" spans="16:16" x14ac:dyDescent="0.3">
      <c r="P576984" s="83"/>
    </row>
    <row r="576985" spans="16:16" x14ac:dyDescent="0.3">
      <c r="P576985" s="83"/>
    </row>
    <row r="576986" spans="16:16" x14ac:dyDescent="0.3">
      <c r="P576986" s="83"/>
    </row>
    <row r="576987" spans="16:16" x14ac:dyDescent="0.3">
      <c r="P576987" s="83"/>
    </row>
    <row r="576988" spans="16:16" x14ac:dyDescent="0.3">
      <c r="P576988" s="83"/>
    </row>
    <row r="576989" spans="16:16" x14ac:dyDescent="0.3">
      <c r="P576989" s="83"/>
    </row>
    <row r="576990" spans="16:16" x14ac:dyDescent="0.3">
      <c r="P576990" s="83"/>
    </row>
    <row r="576991" spans="16:16" x14ac:dyDescent="0.3">
      <c r="P576991" s="83"/>
    </row>
    <row r="576992" spans="16:16" x14ac:dyDescent="0.3">
      <c r="P576992" s="83"/>
    </row>
    <row r="576993" spans="16:16" x14ac:dyDescent="0.3">
      <c r="P576993" s="83"/>
    </row>
    <row r="576994" spans="16:16" x14ac:dyDescent="0.3">
      <c r="P576994" s="83"/>
    </row>
    <row r="576995" spans="16:16" x14ac:dyDescent="0.3">
      <c r="P576995" s="83"/>
    </row>
    <row r="576996" spans="16:16" x14ac:dyDescent="0.3">
      <c r="P576996" s="83"/>
    </row>
    <row r="576997" spans="16:16" x14ac:dyDescent="0.3">
      <c r="P576997" s="83"/>
    </row>
    <row r="576998" spans="16:16" x14ac:dyDescent="0.3">
      <c r="P576998" s="83"/>
    </row>
    <row r="576999" spans="16:16" x14ac:dyDescent="0.3">
      <c r="P576999" s="83"/>
    </row>
    <row r="577000" spans="16:16" x14ac:dyDescent="0.3">
      <c r="P577000" s="83"/>
    </row>
    <row r="577001" spans="16:16" x14ac:dyDescent="0.3">
      <c r="P577001" s="83"/>
    </row>
    <row r="577002" spans="16:16" x14ac:dyDescent="0.3">
      <c r="P577002" s="83"/>
    </row>
    <row r="577003" spans="16:16" x14ac:dyDescent="0.3">
      <c r="P577003" s="83"/>
    </row>
    <row r="577004" spans="16:16" x14ac:dyDescent="0.3">
      <c r="P577004" s="83"/>
    </row>
    <row r="577005" spans="16:16" x14ac:dyDescent="0.3">
      <c r="P577005" s="83"/>
    </row>
    <row r="577006" spans="16:16" x14ac:dyDescent="0.3">
      <c r="P577006" s="83"/>
    </row>
    <row r="577007" spans="16:16" x14ac:dyDescent="0.3">
      <c r="P577007" s="83"/>
    </row>
    <row r="577008" spans="16:16" x14ac:dyDescent="0.3">
      <c r="P577008" s="83"/>
    </row>
    <row r="577009" spans="16:16" x14ac:dyDescent="0.3">
      <c r="P577009" s="83"/>
    </row>
    <row r="577010" spans="16:16" x14ac:dyDescent="0.3">
      <c r="P577010" s="83"/>
    </row>
    <row r="577011" spans="16:16" x14ac:dyDescent="0.3">
      <c r="P577011" s="83"/>
    </row>
    <row r="577012" spans="16:16" x14ac:dyDescent="0.3">
      <c r="P577012" s="83"/>
    </row>
    <row r="577013" spans="16:16" x14ac:dyDescent="0.3">
      <c r="P577013" s="83"/>
    </row>
    <row r="577014" spans="16:16" x14ac:dyDescent="0.3">
      <c r="P577014" s="83"/>
    </row>
    <row r="577015" spans="16:16" x14ac:dyDescent="0.3">
      <c r="P577015" s="83"/>
    </row>
    <row r="577016" spans="16:16" x14ac:dyDescent="0.3">
      <c r="P577016" s="83"/>
    </row>
    <row r="577017" spans="16:16" x14ac:dyDescent="0.3">
      <c r="P577017" s="83"/>
    </row>
    <row r="577018" spans="16:16" x14ac:dyDescent="0.3">
      <c r="P577018" s="83"/>
    </row>
    <row r="577019" spans="16:16" x14ac:dyDescent="0.3">
      <c r="P577019" s="83"/>
    </row>
    <row r="577020" spans="16:16" x14ac:dyDescent="0.3">
      <c r="P577020" s="83"/>
    </row>
    <row r="577021" spans="16:16" x14ac:dyDescent="0.3">
      <c r="P577021" s="83"/>
    </row>
    <row r="577022" spans="16:16" x14ac:dyDescent="0.3">
      <c r="P577022" s="83"/>
    </row>
    <row r="577023" spans="16:16" x14ac:dyDescent="0.3">
      <c r="P577023" s="83"/>
    </row>
    <row r="577024" spans="16:16" x14ac:dyDescent="0.3">
      <c r="P577024" s="83"/>
    </row>
    <row r="577025" spans="16:16" x14ac:dyDescent="0.3">
      <c r="P577025" s="83"/>
    </row>
    <row r="577026" spans="16:16" x14ac:dyDescent="0.3">
      <c r="P577026" s="83"/>
    </row>
    <row r="577027" spans="16:16" x14ac:dyDescent="0.3">
      <c r="P577027" s="83"/>
    </row>
    <row r="577028" spans="16:16" x14ac:dyDescent="0.3">
      <c r="P577028" s="83"/>
    </row>
    <row r="577029" spans="16:16" x14ac:dyDescent="0.3">
      <c r="P577029" s="83"/>
    </row>
    <row r="577030" spans="16:16" x14ac:dyDescent="0.3">
      <c r="P577030" s="83"/>
    </row>
    <row r="577031" spans="16:16" x14ac:dyDescent="0.3">
      <c r="P577031" s="83"/>
    </row>
    <row r="577032" spans="16:16" x14ac:dyDescent="0.3">
      <c r="P577032" s="83"/>
    </row>
    <row r="577033" spans="16:16" x14ac:dyDescent="0.3">
      <c r="P577033" s="83"/>
    </row>
    <row r="577034" spans="16:16" x14ac:dyDescent="0.3">
      <c r="P577034" s="83"/>
    </row>
    <row r="577035" spans="16:16" x14ac:dyDescent="0.3">
      <c r="P577035" s="83"/>
    </row>
    <row r="577036" spans="16:16" x14ac:dyDescent="0.3">
      <c r="P577036" s="83"/>
    </row>
    <row r="577037" spans="16:16" x14ac:dyDescent="0.3">
      <c r="P577037" s="83"/>
    </row>
    <row r="577038" spans="16:16" x14ac:dyDescent="0.3">
      <c r="P577038" s="83"/>
    </row>
    <row r="577039" spans="16:16" x14ac:dyDescent="0.3">
      <c r="P577039" s="83"/>
    </row>
    <row r="577040" spans="16:16" x14ac:dyDescent="0.3">
      <c r="P577040" s="83"/>
    </row>
    <row r="577041" spans="16:16" x14ac:dyDescent="0.3">
      <c r="P577041" s="83"/>
    </row>
    <row r="577042" spans="16:16" x14ac:dyDescent="0.3">
      <c r="P577042" s="83"/>
    </row>
    <row r="577043" spans="16:16" x14ac:dyDescent="0.3">
      <c r="P577043" s="83"/>
    </row>
    <row r="577044" spans="16:16" x14ac:dyDescent="0.3">
      <c r="P577044" s="83"/>
    </row>
    <row r="577045" spans="16:16" x14ac:dyDescent="0.3">
      <c r="P577045" s="83"/>
    </row>
    <row r="577046" spans="16:16" x14ac:dyDescent="0.3">
      <c r="P577046" s="83"/>
    </row>
    <row r="577047" spans="16:16" x14ac:dyDescent="0.3">
      <c r="P577047" s="83"/>
    </row>
    <row r="577048" spans="16:16" x14ac:dyDescent="0.3">
      <c r="P577048" s="83"/>
    </row>
    <row r="577049" spans="16:16" x14ac:dyDescent="0.3">
      <c r="P577049" s="83"/>
    </row>
    <row r="577050" spans="16:16" x14ac:dyDescent="0.3">
      <c r="P577050" s="83"/>
    </row>
    <row r="577051" spans="16:16" x14ac:dyDescent="0.3">
      <c r="P577051" s="83"/>
    </row>
    <row r="577052" spans="16:16" x14ac:dyDescent="0.3">
      <c r="P577052" s="83"/>
    </row>
    <row r="577053" spans="16:16" x14ac:dyDescent="0.3">
      <c r="P577053" s="83"/>
    </row>
    <row r="577054" spans="16:16" x14ac:dyDescent="0.3">
      <c r="P577054" s="83"/>
    </row>
    <row r="577055" spans="16:16" x14ac:dyDescent="0.3">
      <c r="P577055" s="83"/>
    </row>
    <row r="577056" spans="16:16" x14ac:dyDescent="0.3">
      <c r="P577056" s="83"/>
    </row>
    <row r="577057" spans="16:16" x14ac:dyDescent="0.3">
      <c r="P577057" s="83"/>
    </row>
    <row r="577058" spans="16:16" x14ac:dyDescent="0.3">
      <c r="P577058" s="83"/>
    </row>
    <row r="577059" spans="16:16" x14ac:dyDescent="0.3">
      <c r="P577059" s="83"/>
    </row>
    <row r="577060" spans="16:16" x14ac:dyDescent="0.3">
      <c r="P577060" s="83"/>
    </row>
    <row r="577061" spans="16:16" x14ac:dyDescent="0.3">
      <c r="P577061" s="83"/>
    </row>
    <row r="577062" spans="16:16" x14ac:dyDescent="0.3">
      <c r="P577062" s="83"/>
    </row>
    <row r="577063" spans="16:16" x14ac:dyDescent="0.3">
      <c r="P577063" s="83"/>
    </row>
    <row r="577064" spans="16:16" x14ac:dyDescent="0.3">
      <c r="P577064" s="83"/>
    </row>
    <row r="577065" spans="16:16" x14ac:dyDescent="0.3">
      <c r="P577065" s="83"/>
    </row>
    <row r="577066" spans="16:16" x14ac:dyDescent="0.3">
      <c r="P577066" s="83"/>
    </row>
    <row r="577067" spans="16:16" x14ac:dyDescent="0.3">
      <c r="P577067" s="83"/>
    </row>
    <row r="577068" spans="16:16" x14ac:dyDescent="0.3">
      <c r="P577068" s="83"/>
    </row>
    <row r="577069" spans="16:16" x14ac:dyDescent="0.3">
      <c r="P577069" s="83"/>
    </row>
    <row r="577070" spans="16:16" x14ac:dyDescent="0.3">
      <c r="P577070" s="83"/>
    </row>
    <row r="577071" spans="16:16" x14ac:dyDescent="0.3">
      <c r="P577071" s="83"/>
    </row>
    <row r="577072" spans="16:16" x14ac:dyDescent="0.3">
      <c r="P577072" s="83"/>
    </row>
    <row r="577073" spans="16:16" x14ac:dyDescent="0.3">
      <c r="P577073" s="83"/>
    </row>
    <row r="577074" spans="16:16" x14ac:dyDescent="0.3">
      <c r="P577074" s="83"/>
    </row>
    <row r="577075" spans="16:16" x14ac:dyDescent="0.3">
      <c r="P577075" s="83"/>
    </row>
    <row r="577076" spans="16:16" x14ac:dyDescent="0.3">
      <c r="P577076" s="83"/>
    </row>
    <row r="577077" spans="16:16" x14ac:dyDescent="0.3">
      <c r="P577077" s="83"/>
    </row>
    <row r="577078" spans="16:16" x14ac:dyDescent="0.3">
      <c r="P577078" s="83"/>
    </row>
    <row r="577079" spans="16:16" x14ac:dyDescent="0.3">
      <c r="P577079" s="83"/>
    </row>
    <row r="577080" spans="16:16" x14ac:dyDescent="0.3">
      <c r="P577080" s="83"/>
    </row>
    <row r="577081" spans="16:16" x14ac:dyDescent="0.3">
      <c r="P577081" s="83"/>
    </row>
    <row r="577082" spans="16:16" x14ac:dyDescent="0.3">
      <c r="P577082" s="83"/>
    </row>
    <row r="577083" spans="16:16" x14ac:dyDescent="0.3">
      <c r="P577083" s="83"/>
    </row>
    <row r="577084" spans="16:16" x14ac:dyDescent="0.3">
      <c r="P577084" s="83"/>
    </row>
    <row r="577085" spans="16:16" x14ac:dyDescent="0.3">
      <c r="P577085" s="83"/>
    </row>
    <row r="577086" spans="16:16" x14ac:dyDescent="0.3">
      <c r="P577086" s="83"/>
    </row>
    <row r="577087" spans="16:16" x14ac:dyDescent="0.3">
      <c r="P577087" s="83"/>
    </row>
    <row r="577088" spans="16:16" x14ac:dyDescent="0.3">
      <c r="P577088" s="83"/>
    </row>
    <row r="577089" spans="16:16" x14ac:dyDescent="0.3">
      <c r="P577089" s="83"/>
    </row>
    <row r="577090" spans="16:16" x14ac:dyDescent="0.3">
      <c r="P577090" s="83"/>
    </row>
    <row r="577091" spans="16:16" x14ac:dyDescent="0.3">
      <c r="P577091" s="83"/>
    </row>
    <row r="577092" spans="16:16" x14ac:dyDescent="0.3">
      <c r="P577092" s="83"/>
    </row>
    <row r="577093" spans="16:16" x14ac:dyDescent="0.3">
      <c r="P577093" s="83"/>
    </row>
    <row r="577094" spans="16:16" x14ac:dyDescent="0.3">
      <c r="P577094" s="83"/>
    </row>
    <row r="577095" spans="16:16" x14ac:dyDescent="0.3">
      <c r="P577095" s="83"/>
    </row>
    <row r="577096" spans="16:16" x14ac:dyDescent="0.3">
      <c r="P577096" s="83"/>
    </row>
    <row r="577097" spans="16:16" x14ac:dyDescent="0.3">
      <c r="P577097" s="83"/>
    </row>
    <row r="577098" spans="16:16" x14ac:dyDescent="0.3">
      <c r="P577098" s="83"/>
    </row>
    <row r="577099" spans="16:16" x14ac:dyDescent="0.3">
      <c r="P577099" s="83"/>
    </row>
    <row r="577100" spans="16:16" x14ac:dyDescent="0.3">
      <c r="P577100" s="83"/>
    </row>
    <row r="577101" spans="16:16" x14ac:dyDescent="0.3">
      <c r="P577101" s="83"/>
    </row>
    <row r="577102" spans="16:16" x14ac:dyDescent="0.3">
      <c r="P577102" s="83"/>
    </row>
    <row r="577103" spans="16:16" x14ac:dyDescent="0.3">
      <c r="P577103" s="83"/>
    </row>
    <row r="577104" spans="16:16" x14ac:dyDescent="0.3">
      <c r="P577104" s="83"/>
    </row>
    <row r="577105" spans="16:16" x14ac:dyDescent="0.3">
      <c r="P577105" s="83"/>
    </row>
    <row r="577106" spans="16:16" x14ac:dyDescent="0.3">
      <c r="P577106" s="83"/>
    </row>
    <row r="577107" spans="16:16" x14ac:dyDescent="0.3">
      <c r="P577107" s="83"/>
    </row>
    <row r="577108" spans="16:16" x14ac:dyDescent="0.3">
      <c r="P577108" s="83"/>
    </row>
    <row r="577109" spans="16:16" x14ac:dyDescent="0.3">
      <c r="P577109" s="83"/>
    </row>
    <row r="577110" spans="16:16" x14ac:dyDescent="0.3">
      <c r="P577110" s="83"/>
    </row>
    <row r="577111" spans="16:16" x14ac:dyDescent="0.3">
      <c r="P577111" s="83"/>
    </row>
    <row r="577112" spans="16:16" x14ac:dyDescent="0.3">
      <c r="P577112" s="83"/>
    </row>
    <row r="577113" spans="16:16" x14ac:dyDescent="0.3">
      <c r="P577113" s="83"/>
    </row>
    <row r="577114" spans="16:16" x14ac:dyDescent="0.3">
      <c r="P577114" s="83"/>
    </row>
    <row r="577115" spans="16:16" x14ac:dyDescent="0.3">
      <c r="P577115" s="83"/>
    </row>
    <row r="577116" spans="16:16" x14ac:dyDescent="0.3">
      <c r="P577116" s="83"/>
    </row>
    <row r="577117" spans="16:16" x14ac:dyDescent="0.3">
      <c r="P577117" s="83"/>
    </row>
    <row r="577118" spans="16:16" x14ac:dyDescent="0.3">
      <c r="P577118" s="83"/>
    </row>
    <row r="577119" spans="16:16" x14ac:dyDescent="0.3">
      <c r="P577119" s="83"/>
    </row>
    <row r="577120" spans="16:16" x14ac:dyDescent="0.3">
      <c r="P577120" s="83"/>
    </row>
    <row r="577121" spans="16:16" x14ac:dyDescent="0.3">
      <c r="P577121" s="83"/>
    </row>
    <row r="577122" spans="16:16" x14ac:dyDescent="0.3">
      <c r="P577122" s="83"/>
    </row>
    <row r="577123" spans="16:16" x14ac:dyDescent="0.3">
      <c r="P577123" s="83"/>
    </row>
    <row r="577124" spans="16:16" x14ac:dyDescent="0.3">
      <c r="P577124" s="83"/>
    </row>
    <row r="577125" spans="16:16" x14ac:dyDescent="0.3">
      <c r="P577125" s="83"/>
    </row>
    <row r="577126" spans="16:16" x14ac:dyDescent="0.3">
      <c r="P577126" s="83"/>
    </row>
    <row r="577127" spans="16:16" x14ac:dyDescent="0.3">
      <c r="P577127" s="83"/>
    </row>
    <row r="577128" spans="16:16" x14ac:dyDescent="0.3">
      <c r="P577128" s="83"/>
    </row>
    <row r="577129" spans="16:16" x14ac:dyDescent="0.3">
      <c r="P577129" s="83"/>
    </row>
    <row r="577130" spans="16:16" x14ac:dyDescent="0.3">
      <c r="P577130" s="83"/>
    </row>
    <row r="577131" spans="16:16" x14ac:dyDescent="0.3">
      <c r="P577131" s="83"/>
    </row>
    <row r="577132" spans="16:16" x14ac:dyDescent="0.3">
      <c r="P577132" s="83"/>
    </row>
    <row r="577133" spans="16:16" x14ac:dyDescent="0.3">
      <c r="P577133" s="83"/>
    </row>
    <row r="577134" spans="16:16" x14ac:dyDescent="0.3">
      <c r="P577134" s="83"/>
    </row>
    <row r="577135" spans="16:16" x14ac:dyDescent="0.3">
      <c r="P577135" s="83"/>
    </row>
    <row r="577136" spans="16:16" x14ac:dyDescent="0.3">
      <c r="P577136" s="83"/>
    </row>
    <row r="577137" spans="16:16" x14ac:dyDescent="0.3">
      <c r="P577137" s="83"/>
    </row>
    <row r="577138" spans="16:16" x14ac:dyDescent="0.3">
      <c r="P577138" s="83"/>
    </row>
    <row r="577139" spans="16:16" x14ac:dyDescent="0.3">
      <c r="P577139" s="83"/>
    </row>
    <row r="577140" spans="16:16" x14ac:dyDescent="0.3">
      <c r="P577140" s="83"/>
    </row>
    <row r="577141" spans="16:16" x14ac:dyDescent="0.3">
      <c r="P577141" s="83"/>
    </row>
    <row r="577142" spans="16:16" x14ac:dyDescent="0.3">
      <c r="P577142" s="83"/>
    </row>
    <row r="577143" spans="16:16" x14ac:dyDescent="0.3">
      <c r="P577143" s="83"/>
    </row>
    <row r="577144" spans="16:16" x14ac:dyDescent="0.3">
      <c r="P577144" s="83"/>
    </row>
    <row r="577145" spans="16:16" x14ac:dyDescent="0.3">
      <c r="P577145" s="83"/>
    </row>
    <row r="577146" spans="16:16" x14ac:dyDescent="0.3">
      <c r="P577146" s="83"/>
    </row>
    <row r="577147" spans="16:16" x14ac:dyDescent="0.3">
      <c r="P577147" s="83"/>
    </row>
    <row r="577148" spans="16:16" x14ac:dyDescent="0.3">
      <c r="P577148" s="83"/>
    </row>
    <row r="577149" spans="16:16" x14ac:dyDescent="0.3">
      <c r="P577149" s="83"/>
    </row>
    <row r="577150" spans="16:16" x14ac:dyDescent="0.3">
      <c r="P577150" s="83"/>
    </row>
    <row r="577151" spans="16:16" x14ac:dyDescent="0.3">
      <c r="P577151" s="83"/>
    </row>
    <row r="577152" spans="16:16" x14ac:dyDescent="0.3">
      <c r="P577152" s="83"/>
    </row>
    <row r="577153" spans="16:16" x14ac:dyDescent="0.3">
      <c r="P577153" s="83"/>
    </row>
    <row r="577154" spans="16:16" x14ac:dyDescent="0.3">
      <c r="P577154" s="83"/>
    </row>
    <row r="577155" spans="16:16" x14ac:dyDescent="0.3">
      <c r="P577155" s="83"/>
    </row>
    <row r="577156" spans="16:16" x14ac:dyDescent="0.3">
      <c r="P577156" s="83"/>
    </row>
    <row r="577157" spans="16:16" x14ac:dyDescent="0.3">
      <c r="P577157" s="83"/>
    </row>
    <row r="577158" spans="16:16" x14ac:dyDescent="0.3">
      <c r="P577158" s="83"/>
    </row>
    <row r="577159" spans="16:16" x14ac:dyDescent="0.3">
      <c r="P577159" s="83"/>
    </row>
    <row r="577160" spans="16:16" x14ac:dyDescent="0.3">
      <c r="P577160" s="83"/>
    </row>
    <row r="577161" spans="16:16" x14ac:dyDescent="0.3">
      <c r="P577161" s="83"/>
    </row>
    <row r="577162" spans="16:16" x14ac:dyDescent="0.3">
      <c r="P577162" s="83"/>
    </row>
    <row r="577163" spans="16:16" x14ac:dyDescent="0.3">
      <c r="P577163" s="83"/>
    </row>
    <row r="577164" spans="16:16" x14ac:dyDescent="0.3">
      <c r="P577164" s="83"/>
    </row>
    <row r="577165" spans="16:16" x14ac:dyDescent="0.3">
      <c r="P577165" s="83"/>
    </row>
    <row r="577166" spans="16:16" x14ac:dyDescent="0.3">
      <c r="P577166" s="83"/>
    </row>
    <row r="577167" spans="16:16" x14ac:dyDescent="0.3">
      <c r="P577167" s="83"/>
    </row>
    <row r="577168" spans="16:16" x14ac:dyDescent="0.3">
      <c r="P577168" s="83"/>
    </row>
    <row r="577169" spans="16:16" x14ac:dyDescent="0.3">
      <c r="P577169" s="83"/>
    </row>
    <row r="577170" spans="16:16" x14ac:dyDescent="0.3">
      <c r="P577170" s="83"/>
    </row>
    <row r="577171" spans="16:16" x14ac:dyDescent="0.3">
      <c r="P577171" s="83"/>
    </row>
    <row r="577172" spans="16:16" x14ac:dyDescent="0.3">
      <c r="P577172" s="83"/>
    </row>
    <row r="577173" spans="16:16" x14ac:dyDescent="0.3">
      <c r="P577173" s="83"/>
    </row>
    <row r="577174" spans="16:16" x14ac:dyDescent="0.3">
      <c r="P577174" s="83"/>
    </row>
    <row r="577175" spans="16:16" x14ac:dyDescent="0.3">
      <c r="P577175" s="83"/>
    </row>
    <row r="577176" spans="16:16" x14ac:dyDescent="0.3">
      <c r="P577176" s="83"/>
    </row>
    <row r="577177" spans="16:16" x14ac:dyDescent="0.3">
      <c r="P577177" s="83"/>
    </row>
    <row r="577178" spans="16:16" x14ac:dyDescent="0.3">
      <c r="P577178" s="83"/>
    </row>
    <row r="577179" spans="16:16" x14ac:dyDescent="0.3">
      <c r="P577179" s="83"/>
    </row>
    <row r="577180" spans="16:16" x14ac:dyDescent="0.3">
      <c r="P577180" s="83"/>
    </row>
    <row r="577181" spans="16:16" x14ac:dyDescent="0.3">
      <c r="P577181" s="83"/>
    </row>
    <row r="577182" spans="16:16" x14ac:dyDescent="0.3">
      <c r="P577182" s="83"/>
    </row>
    <row r="577183" spans="16:16" x14ac:dyDescent="0.3">
      <c r="P577183" s="83"/>
    </row>
    <row r="577184" spans="16:16" x14ac:dyDescent="0.3">
      <c r="P577184" s="83"/>
    </row>
    <row r="577185" spans="16:16" x14ac:dyDescent="0.3">
      <c r="P577185" s="83"/>
    </row>
    <row r="577186" spans="16:16" x14ac:dyDescent="0.3">
      <c r="P577186" s="83"/>
    </row>
    <row r="577187" spans="16:16" x14ac:dyDescent="0.3">
      <c r="P577187" s="83"/>
    </row>
    <row r="577188" spans="16:16" x14ac:dyDescent="0.3">
      <c r="P577188" s="83"/>
    </row>
    <row r="577189" spans="16:16" x14ac:dyDescent="0.3">
      <c r="P577189" s="83"/>
    </row>
    <row r="577190" spans="16:16" x14ac:dyDescent="0.3">
      <c r="P577190" s="83"/>
    </row>
    <row r="577191" spans="16:16" x14ac:dyDescent="0.3">
      <c r="P577191" s="83"/>
    </row>
    <row r="577192" spans="16:16" x14ac:dyDescent="0.3">
      <c r="P577192" s="83"/>
    </row>
    <row r="577193" spans="16:16" x14ac:dyDescent="0.3">
      <c r="P577193" s="83"/>
    </row>
    <row r="577194" spans="16:16" x14ac:dyDescent="0.3">
      <c r="P577194" s="83"/>
    </row>
    <row r="577195" spans="16:16" x14ac:dyDescent="0.3">
      <c r="P577195" s="83"/>
    </row>
    <row r="577196" spans="16:16" x14ac:dyDescent="0.3">
      <c r="P577196" s="83"/>
    </row>
    <row r="577197" spans="16:16" x14ac:dyDescent="0.3">
      <c r="P577197" s="83"/>
    </row>
    <row r="577198" spans="16:16" x14ac:dyDescent="0.3">
      <c r="P577198" s="83"/>
    </row>
    <row r="577199" spans="16:16" x14ac:dyDescent="0.3">
      <c r="P577199" s="83"/>
    </row>
    <row r="577200" spans="16:16" x14ac:dyDescent="0.3">
      <c r="P577200" s="83"/>
    </row>
    <row r="577201" spans="16:16" x14ac:dyDescent="0.3">
      <c r="P577201" s="83"/>
    </row>
    <row r="577202" spans="16:16" x14ac:dyDescent="0.3">
      <c r="P577202" s="83"/>
    </row>
    <row r="577203" spans="16:16" x14ac:dyDescent="0.3">
      <c r="P577203" s="83"/>
    </row>
    <row r="577204" spans="16:16" x14ac:dyDescent="0.3">
      <c r="P577204" s="83"/>
    </row>
    <row r="577205" spans="16:16" x14ac:dyDescent="0.3">
      <c r="P577205" s="83"/>
    </row>
    <row r="577206" spans="16:16" x14ac:dyDescent="0.3">
      <c r="P577206" s="83"/>
    </row>
    <row r="577207" spans="16:16" x14ac:dyDescent="0.3">
      <c r="P577207" s="83"/>
    </row>
    <row r="577208" spans="16:16" x14ac:dyDescent="0.3">
      <c r="P577208" s="83"/>
    </row>
    <row r="577209" spans="16:16" x14ac:dyDescent="0.3">
      <c r="P577209" s="83"/>
    </row>
    <row r="577210" spans="16:16" x14ac:dyDescent="0.3">
      <c r="P577210" s="83"/>
    </row>
    <row r="577211" spans="16:16" x14ac:dyDescent="0.3">
      <c r="P577211" s="83"/>
    </row>
    <row r="577212" spans="16:16" x14ac:dyDescent="0.3">
      <c r="P577212" s="83"/>
    </row>
    <row r="577213" spans="16:16" x14ac:dyDescent="0.3">
      <c r="P577213" s="83"/>
    </row>
    <row r="577214" spans="16:16" x14ac:dyDescent="0.3">
      <c r="P577214" s="83"/>
    </row>
    <row r="577215" spans="16:16" x14ac:dyDescent="0.3">
      <c r="P577215" s="83"/>
    </row>
    <row r="577216" spans="16:16" x14ac:dyDescent="0.3">
      <c r="P577216" s="83"/>
    </row>
    <row r="577217" spans="16:16" x14ac:dyDescent="0.3">
      <c r="P577217" s="83"/>
    </row>
    <row r="577218" spans="16:16" x14ac:dyDescent="0.3">
      <c r="P577218" s="83"/>
    </row>
    <row r="577219" spans="16:16" x14ac:dyDescent="0.3">
      <c r="P577219" s="83"/>
    </row>
    <row r="577220" spans="16:16" x14ac:dyDescent="0.3">
      <c r="P577220" s="83"/>
    </row>
    <row r="577221" spans="16:16" x14ac:dyDescent="0.3">
      <c r="P577221" s="83"/>
    </row>
    <row r="577222" spans="16:16" x14ac:dyDescent="0.3">
      <c r="P577222" s="83"/>
    </row>
    <row r="577223" spans="16:16" x14ac:dyDescent="0.3">
      <c r="P577223" s="83"/>
    </row>
    <row r="577224" spans="16:16" x14ac:dyDescent="0.3">
      <c r="P577224" s="83"/>
    </row>
    <row r="577225" spans="16:16" x14ac:dyDescent="0.3">
      <c r="P577225" s="83"/>
    </row>
    <row r="577226" spans="16:16" x14ac:dyDescent="0.3">
      <c r="P577226" s="83"/>
    </row>
    <row r="577227" spans="16:16" x14ac:dyDescent="0.3">
      <c r="P577227" s="83"/>
    </row>
    <row r="577228" spans="16:16" x14ac:dyDescent="0.3">
      <c r="P577228" s="83"/>
    </row>
    <row r="577229" spans="16:16" x14ac:dyDescent="0.3">
      <c r="P577229" s="83"/>
    </row>
    <row r="577230" spans="16:16" x14ac:dyDescent="0.3">
      <c r="P577230" s="83"/>
    </row>
    <row r="577231" spans="16:16" x14ac:dyDescent="0.3">
      <c r="P577231" s="83"/>
    </row>
    <row r="577232" spans="16:16" x14ac:dyDescent="0.3">
      <c r="P577232" s="83"/>
    </row>
    <row r="577233" spans="16:16" x14ac:dyDescent="0.3">
      <c r="P577233" s="83"/>
    </row>
    <row r="577234" spans="16:16" x14ac:dyDescent="0.3">
      <c r="P577234" s="83"/>
    </row>
    <row r="577235" spans="16:16" x14ac:dyDescent="0.3">
      <c r="P577235" s="83"/>
    </row>
    <row r="577236" spans="16:16" x14ac:dyDescent="0.3">
      <c r="P577236" s="83"/>
    </row>
    <row r="577237" spans="16:16" x14ac:dyDescent="0.3">
      <c r="P577237" s="83"/>
    </row>
    <row r="577238" spans="16:16" x14ac:dyDescent="0.3">
      <c r="P577238" s="83"/>
    </row>
    <row r="577239" spans="16:16" x14ac:dyDescent="0.3">
      <c r="P577239" s="83"/>
    </row>
    <row r="577240" spans="16:16" x14ac:dyDescent="0.3">
      <c r="P577240" s="83"/>
    </row>
    <row r="577241" spans="16:16" x14ac:dyDescent="0.3">
      <c r="P577241" s="83"/>
    </row>
    <row r="577242" spans="16:16" x14ac:dyDescent="0.3">
      <c r="P577242" s="83"/>
    </row>
    <row r="577243" spans="16:16" x14ac:dyDescent="0.3">
      <c r="P577243" s="83"/>
    </row>
    <row r="577244" spans="16:16" x14ac:dyDescent="0.3">
      <c r="P577244" s="83"/>
    </row>
    <row r="577245" spans="16:16" x14ac:dyDescent="0.3">
      <c r="P577245" s="83"/>
    </row>
    <row r="577246" spans="16:16" x14ac:dyDescent="0.3">
      <c r="P577246" s="83"/>
    </row>
    <row r="577247" spans="16:16" x14ac:dyDescent="0.3">
      <c r="P577247" s="83"/>
    </row>
    <row r="577248" spans="16:16" x14ac:dyDescent="0.3">
      <c r="P577248" s="83"/>
    </row>
    <row r="577249" spans="16:16" x14ac:dyDescent="0.3">
      <c r="P577249" s="83"/>
    </row>
    <row r="577250" spans="16:16" x14ac:dyDescent="0.3">
      <c r="P577250" s="83"/>
    </row>
    <row r="577251" spans="16:16" x14ac:dyDescent="0.3">
      <c r="P577251" s="83"/>
    </row>
    <row r="577252" spans="16:16" x14ac:dyDescent="0.3">
      <c r="P577252" s="83"/>
    </row>
    <row r="577253" spans="16:16" x14ac:dyDescent="0.3">
      <c r="P577253" s="83"/>
    </row>
    <row r="577254" spans="16:16" x14ac:dyDescent="0.3">
      <c r="P577254" s="83"/>
    </row>
    <row r="577255" spans="16:16" x14ac:dyDescent="0.3">
      <c r="P577255" s="83"/>
    </row>
    <row r="577256" spans="16:16" x14ac:dyDescent="0.3">
      <c r="P577256" s="83"/>
    </row>
    <row r="577257" spans="16:16" x14ac:dyDescent="0.3">
      <c r="P577257" s="83"/>
    </row>
    <row r="577258" spans="16:16" x14ac:dyDescent="0.3">
      <c r="P577258" s="83"/>
    </row>
    <row r="577259" spans="16:16" x14ac:dyDescent="0.3">
      <c r="P577259" s="83"/>
    </row>
    <row r="577260" spans="16:16" x14ac:dyDescent="0.3">
      <c r="P577260" s="83"/>
    </row>
    <row r="577261" spans="16:16" x14ac:dyDescent="0.3">
      <c r="P577261" s="83"/>
    </row>
    <row r="577262" spans="16:16" x14ac:dyDescent="0.3">
      <c r="P577262" s="83"/>
    </row>
    <row r="577263" spans="16:16" x14ac:dyDescent="0.3">
      <c r="P577263" s="83"/>
    </row>
    <row r="577264" spans="16:16" x14ac:dyDescent="0.3">
      <c r="P577264" s="83"/>
    </row>
    <row r="577265" spans="16:16" x14ac:dyDescent="0.3">
      <c r="P577265" s="83"/>
    </row>
    <row r="577266" spans="16:16" x14ac:dyDescent="0.3">
      <c r="P577266" s="83"/>
    </row>
    <row r="577267" spans="16:16" x14ac:dyDescent="0.3">
      <c r="P577267" s="83"/>
    </row>
    <row r="577268" spans="16:16" x14ac:dyDescent="0.3">
      <c r="P577268" s="83"/>
    </row>
    <row r="577269" spans="16:16" x14ac:dyDescent="0.3">
      <c r="P577269" s="83"/>
    </row>
    <row r="577270" spans="16:16" x14ac:dyDescent="0.3">
      <c r="P577270" s="83"/>
    </row>
    <row r="577271" spans="16:16" x14ac:dyDescent="0.3">
      <c r="P577271" s="83"/>
    </row>
    <row r="577272" spans="16:16" x14ac:dyDescent="0.3">
      <c r="P577272" s="83"/>
    </row>
    <row r="577273" spans="16:16" x14ac:dyDescent="0.3">
      <c r="P577273" s="83"/>
    </row>
    <row r="577274" spans="16:16" x14ac:dyDescent="0.3">
      <c r="P577274" s="83"/>
    </row>
    <row r="577275" spans="16:16" x14ac:dyDescent="0.3">
      <c r="P577275" s="83"/>
    </row>
    <row r="577276" spans="16:16" x14ac:dyDescent="0.3">
      <c r="P577276" s="83"/>
    </row>
    <row r="577277" spans="16:16" x14ac:dyDescent="0.3">
      <c r="P577277" s="83"/>
    </row>
    <row r="577278" spans="16:16" x14ac:dyDescent="0.3">
      <c r="P577278" s="83"/>
    </row>
    <row r="577279" spans="16:16" x14ac:dyDescent="0.3">
      <c r="P577279" s="83"/>
    </row>
    <row r="577280" spans="16:16" x14ac:dyDescent="0.3">
      <c r="P577280" s="83"/>
    </row>
    <row r="577281" spans="16:16" x14ac:dyDescent="0.3">
      <c r="P577281" s="83"/>
    </row>
    <row r="577282" spans="16:16" x14ac:dyDescent="0.3">
      <c r="P577282" s="83"/>
    </row>
    <row r="577283" spans="16:16" x14ac:dyDescent="0.3">
      <c r="P577283" s="83"/>
    </row>
    <row r="577284" spans="16:16" x14ac:dyDescent="0.3">
      <c r="P577284" s="83"/>
    </row>
    <row r="577285" spans="16:16" x14ac:dyDescent="0.3">
      <c r="P577285" s="83"/>
    </row>
    <row r="577286" spans="16:16" x14ac:dyDescent="0.3">
      <c r="P577286" s="83"/>
    </row>
    <row r="577287" spans="16:16" x14ac:dyDescent="0.3">
      <c r="P577287" s="83"/>
    </row>
    <row r="577288" spans="16:16" x14ac:dyDescent="0.3">
      <c r="P577288" s="83"/>
    </row>
    <row r="577289" spans="16:16" x14ac:dyDescent="0.3">
      <c r="P577289" s="83"/>
    </row>
    <row r="577290" spans="16:16" x14ac:dyDescent="0.3">
      <c r="P577290" s="83"/>
    </row>
    <row r="577291" spans="16:16" x14ac:dyDescent="0.3">
      <c r="P577291" s="83"/>
    </row>
    <row r="577292" spans="16:16" x14ac:dyDescent="0.3">
      <c r="P577292" s="83"/>
    </row>
    <row r="577293" spans="16:16" x14ac:dyDescent="0.3">
      <c r="P577293" s="83"/>
    </row>
    <row r="577294" spans="16:16" x14ac:dyDescent="0.3">
      <c r="P577294" s="83"/>
    </row>
    <row r="577295" spans="16:16" x14ac:dyDescent="0.3">
      <c r="P577295" s="83"/>
    </row>
    <row r="577296" spans="16:16" x14ac:dyDescent="0.3">
      <c r="P577296" s="83"/>
    </row>
    <row r="577297" spans="16:16" x14ac:dyDescent="0.3">
      <c r="P577297" s="83"/>
    </row>
    <row r="577298" spans="16:16" x14ac:dyDescent="0.3">
      <c r="P577298" s="83"/>
    </row>
    <row r="577299" spans="16:16" x14ac:dyDescent="0.3">
      <c r="P577299" s="83"/>
    </row>
    <row r="577300" spans="16:16" x14ac:dyDescent="0.3">
      <c r="P577300" s="83"/>
    </row>
    <row r="577301" spans="16:16" x14ac:dyDescent="0.3">
      <c r="P577301" s="83"/>
    </row>
    <row r="577302" spans="16:16" x14ac:dyDescent="0.3">
      <c r="P577302" s="83"/>
    </row>
    <row r="577303" spans="16:16" x14ac:dyDescent="0.3">
      <c r="P577303" s="83"/>
    </row>
    <row r="577304" spans="16:16" x14ac:dyDescent="0.3">
      <c r="P577304" s="83"/>
    </row>
    <row r="577305" spans="16:16" x14ac:dyDescent="0.3">
      <c r="P577305" s="83"/>
    </row>
    <row r="577306" spans="16:16" x14ac:dyDescent="0.3">
      <c r="P577306" s="83"/>
    </row>
    <row r="577307" spans="16:16" x14ac:dyDescent="0.3">
      <c r="P577307" s="83"/>
    </row>
    <row r="577308" spans="16:16" x14ac:dyDescent="0.3">
      <c r="P577308" s="83"/>
    </row>
    <row r="577309" spans="16:16" x14ac:dyDescent="0.3">
      <c r="P577309" s="83"/>
    </row>
    <row r="577310" spans="16:16" x14ac:dyDescent="0.3">
      <c r="P577310" s="83"/>
    </row>
    <row r="577311" spans="16:16" x14ac:dyDescent="0.3">
      <c r="P577311" s="83"/>
    </row>
    <row r="577312" spans="16:16" x14ac:dyDescent="0.3">
      <c r="P577312" s="83"/>
    </row>
    <row r="577313" spans="16:16" x14ac:dyDescent="0.3">
      <c r="P577313" s="83"/>
    </row>
    <row r="577314" spans="16:16" x14ac:dyDescent="0.3">
      <c r="P577314" s="83"/>
    </row>
    <row r="577315" spans="16:16" x14ac:dyDescent="0.3">
      <c r="P577315" s="83"/>
    </row>
    <row r="577316" spans="16:16" x14ac:dyDescent="0.3">
      <c r="P577316" s="83"/>
    </row>
    <row r="577317" spans="16:16" x14ac:dyDescent="0.3">
      <c r="P577317" s="83"/>
    </row>
    <row r="577318" spans="16:16" x14ac:dyDescent="0.3">
      <c r="P577318" s="83"/>
    </row>
    <row r="577319" spans="16:16" x14ac:dyDescent="0.3">
      <c r="P577319" s="83"/>
    </row>
    <row r="577320" spans="16:16" x14ac:dyDescent="0.3">
      <c r="P577320" s="83"/>
    </row>
    <row r="577321" spans="16:16" x14ac:dyDescent="0.3">
      <c r="P577321" s="83"/>
    </row>
    <row r="577322" spans="16:16" x14ac:dyDescent="0.3">
      <c r="P577322" s="83"/>
    </row>
    <row r="577323" spans="16:16" x14ac:dyDescent="0.3">
      <c r="P577323" s="83"/>
    </row>
    <row r="577324" spans="16:16" x14ac:dyDescent="0.3">
      <c r="P577324" s="83"/>
    </row>
    <row r="577325" spans="16:16" x14ac:dyDescent="0.3">
      <c r="P577325" s="83"/>
    </row>
    <row r="577326" spans="16:16" x14ac:dyDescent="0.3">
      <c r="P577326" s="83"/>
    </row>
    <row r="577327" spans="16:16" x14ac:dyDescent="0.3">
      <c r="P577327" s="83"/>
    </row>
    <row r="577328" spans="16:16" x14ac:dyDescent="0.3">
      <c r="P577328" s="83"/>
    </row>
    <row r="577329" spans="16:16" x14ac:dyDescent="0.3">
      <c r="P577329" s="83"/>
    </row>
    <row r="577330" spans="16:16" x14ac:dyDescent="0.3">
      <c r="P577330" s="83"/>
    </row>
    <row r="577331" spans="16:16" x14ac:dyDescent="0.3">
      <c r="P577331" s="83"/>
    </row>
    <row r="577332" spans="16:16" x14ac:dyDescent="0.3">
      <c r="P577332" s="83"/>
    </row>
    <row r="577333" spans="16:16" x14ac:dyDescent="0.3">
      <c r="P577333" s="83"/>
    </row>
    <row r="577334" spans="16:16" x14ac:dyDescent="0.3">
      <c r="P577334" s="83"/>
    </row>
    <row r="577335" spans="16:16" x14ac:dyDescent="0.3">
      <c r="P577335" s="83"/>
    </row>
    <row r="577336" spans="16:16" x14ac:dyDescent="0.3">
      <c r="P577336" s="83"/>
    </row>
    <row r="577337" spans="16:16" x14ac:dyDescent="0.3">
      <c r="P577337" s="83"/>
    </row>
    <row r="577338" spans="16:16" x14ac:dyDescent="0.3">
      <c r="P577338" s="83"/>
    </row>
    <row r="577339" spans="16:16" x14ac:dyDescent="0.3">
      <c r="P577339" s="83"/>
    </row>
    <row r="577340" spans="16:16" x14ac:dyDescent="0.3">
      <c r="P577340" s="83"/>
    </row>
    <row r="577341" spans="16:16" x14ac:dyDescent="0.3">
      <c r="P577341" s="83"/>
    </row>
    <row r="577342" spans="16:16" x14ac:dyDescent="0.3">
      <c r="P577342" s="83"/>
    </row>
    <row r="577343" spans="16:16" x14ac:dyDescent="0.3">
      <c r="P577343" s="83"/>
    </row>
    <row r="577344" spans="16:16" x14ac:dyDescent="0.3">
      <c r="P577344" s="83"/>
    </row>
    <row r="577345" spans="16:16" x14ac:dyDescent="0.3">
      <c r="P577345" s="83"/>
    </row>
    <row r="577346" spans="16:16" x14ac:dyDescent="0.3">
      <c r="P577346" s="83"/>
    </row>
    <row r="577347" spans="16:16" x14ac:dyDescent="0.3">
      <c r="P577347" s="83"/>
    </row>
    <row r="577348" spans="16:16" x14ac:dyDescent="0.3">
      <c r="P577348" s="83"/>
    </row>
    <row r="577349" spans="16:16" x14ac:dyDescent="0.3">
      <c r="P577349" s="83"/>
    </row>
    <row r="577350" spans="16:16" x14ac:dyDescent="0.3">
      <c r="P577350" s="83"/>
    </row>
    <row r="577351" spans="16:16" x14ac:dyDescent="0.3">
      <c r="P577351" s="83"/>
    </row>
    <row r="577352" spans="16:16" x14ac:dyDescent="0.3">
      <c r="P577352" s="83"/>
    </row>
    <row r="577353" spans="16:16" x14ac:dyDescent="0.3">
      <c r="P577353" s="83"/>
    </row>
    <row r="577354" spans="16:16" x14ac:dyDescent="0.3">
      <c r="P577354" s="83"/>
    </row>
    <row r="577355" spans="16:16" x14ac:dyDescent="0.3">
      <c r="P577355" s="83"/>
    </row>
    <row r="577356" spans="16:16" x14ac:dyDescent="0.3">
      <c r="P577356" s="83"/>
    </row>
    <row r="577357" spans="16:16" x14ac:dyDescent="0.3">
      <c r="P577357" s="83"/>
    </row>
    <row r="577358" spans="16:16" x14ac:dyDescent="0.3">
      <c r="P577358" s="83"/>
    </row>
    <row r="577359" spans="16:16" x14ac:dyDescent="0.3">
      <c r="P577359" s="83"/>
    </row>
    <row r="577360" spans="16:16" x14ac:dyDescent="0.3">
      <c r="P577360" s="83"/>
    </row>
    <row r="577361" spans="16:16" x14ac:dyDescent="0.3">
      <c r="P577361" s="83"/>
    </row>
    <row r="577362" spans="16:16" x14ac:dyDescent="0.3">
      <c r="P577362" s="83"/>
    </row>
    <row r="577363" spans="16:16" x14ac:dyDescent="0.3">
      <c r="P577363" s="83"/>
    </row>
    <row r="577364" spans="16:16" x14ac:dyDescent="0.3">
      <c r="P577364" s="83"/>
    </row>
    <row r="577365" spans="16:16" x14ac:dyDescent="0.3">
      <c r="P577365" s="83"/>
    </row>
    <row r="577366" spans="16:16" x14ac:dyDescent="0.3">
      <c r="P577366" s="83"/>
    </row>
    <row r="577367" spans="16:16" x14ac:dyDescent="0.3">
      <c r="P577367" s="83"/>
    </row>
    <row r="577368" spans="16:16" x14ac:dyDescent="0.3">
      <c r="P577368" s="83"/>
    </row>
    <row r="577369" spans="16:16" x14ac:dyDescent="0.3">
      <c r="P577369" s="83"/>
    </row>
    <row r="577370" spans="16:16" x14ac:dyDescent="0.3">
      <c r="P577370" s="83"/>
    </row>
    <row r="577371" spans="16:16" x14ac:dyDescent="0.3">
      <c r="P577371" s="83"/>
    </row>
    <row r="577372" spans="16:16" x14ac:dyDescent="0.3">
      <c r="P577372" s="83"/>
    </row>
    <row r="577373" spans="16:16" x14ac:dyDescent="0.3">
      <c r="P577373" s="83"/>
    </row>
    <row r="577374" spans="16:16" x14ac:dyDescent="0.3">
      <c r="P577374" s="83"/>
    </row>
    <row r="577375" spans="16:16" x14ac:dyDescent="0.3">
      <c r="P577375" s="83"/>
    </row>
    <row r="577376" spans="16:16" x14ac:dyDescent="0.3">
      <c r="P577376" s="83"/>
    </row>
    <row r="577377" spans="16:16" x14ac:dyDescent="0.3">
      <c r="P577377" s="83"/>
    </row>
    <row r="577378" spans="16:16" x14ac:dyDescent="0.3">
      <c r="P577378" s="83"/>
    </row>
    <row r="577379" spans="16:16" x14ac:dyDescent="0.3">
      <c r="P577379" s="83"/>
    </row>
    <row r="577380" spans="16:16" x14ac:dyDescent="0.3">
      <c r="P577380" s="83"/>
    </row>
    <row r="577381" spans="16:16" x14ac:dyDescent="0.3">
      <c r="P577381" s="83"/>
    </row>
    <row r="577382" spans="16:16" x14ac:dyDescent="0.3">
      <c r="P577382" s="83"/>
    </row>
    <row r="577383" spans="16:16" x14ac:dyDescent="0.3">
      <c r="P577383" s="83"/>
    </row>
    <row r="577384" spans="16:16" x14ac:dyDescent="0.3">
      <c r="P577384" s="83"/>
    </row>
    <row r="577385" spans="16:16" x14ac:dyDescent="0.3">
      <c r="P577385" s="83"/>
    </row>
    <row r="577386" spans="16:16" x14ac:dyDescent="0.3">
      <c r="P577386" s="83"/>
    </row>
    <row r="577387" spans="16:16" x14ac:dyDescent="0.3">
      <c r="P577387" s="83"/>
    </row>
    <row r="577388" spans="16:16" x14ac:dyDescent="0.3">
      <c r="P577388" s="83"/>
    </row>
    <row r="577389" spans="16:16" x14ac:dyDescent="0.3">
      <c r="P577389" s="83"/>
    </row>
    <row r="577390" spans="16:16" x14ac:dyDescent="0.3">
      <c r="P577390" s="83"/>
    </row>
    <row r="577391" spans="16:16" x14ac:dyDescent="0.3">
      <c r="P577391" s="83"/>
    </row>
    <row r="577392" spans="16:16" x14ac:dyDescent="0.3">
      <c r="P577392" s="83"/>
    </row>
    <row r="577393" spans="16:16" x14ac:dyDescent="0.3">
      <c r="P577393" s="83"/>
    </row>
    <row r="577394" spans="16:16" x14ac:dyDescent="0.3">
      <c r="P577394" s="83"/>
    </row>
    <row r="577395" spans="16:16" x14ac:dyDescent="0.3">
      <c r="P577395" s="83"/>
    </row>
    <row r="577396" spans="16:16" x14ac:dyDescent="0.3">
      <c r="P577396" s="83"/>
    </row>
    <row r="577397" spans="16:16" x14ac:dyDescent="0.3">
      <c r="P577397" s="83"/>
    </row>
    <row r="577398" spans="16:16" x14ac:dyDescent="0.3">
      <c r="P577398" s="83"/>
    </row>
    <row r="577399" spans="16:16" x14ac:dyDescent="0.3">
      <c r="P577399" s="83"/>
    </row>
    <row r="577400" spans="16:16" x14ac:dyDescent="0.3">
      <c r="P577400" s="83"/>
    </row>
    <row r="577401" spans="16:16" x14ac:dyDescent="0.3">
      <c r="P577401" s="83"/>
    </row>
    <row r="577402" spans="16:16" x14ac:dyDescent="0.3">
      <c r="P577402" s="83"/>
    </row>
    <row r="577403" spans="16:16" x14ac:dyDescent="0.3">
      <c r="P577403" s="83"/>
    </row>
    <row r="577404" spans="16:16" x14ac:dyDescent="0.3">
      <c r="P577404" s="83"/>
    </row>
    <row r="577405" spans="16:16" x14ac:dyDescent="0.3">
      <c r="P577405" s="83"/>
    </row>
    <row r="577406" spans="16:16" x14ac:dyDescent="0.3">
      <c r="P577406" s="83"/>
    </row>
    <row r="577407" spans="16:16" x14ac:dyDescent="0.3">
      <c r="P577407" s="83"/>
    </row>
    <row r="577408" spans="16:16" x14ac:dyDescent="0.3">
      <c r="P577408" s="83"/>
    </row>
    <row r="577409" spans="16:16" x14ac:dyDescent="0.3">
      <c r="P577409" s="83"/>
    </row>
    <row r="577410" spans="16:16" x14ac:dyDescent="0.3">
      <c r="P577410" s="83"/>
    </row>
    <row r="577411" spans="16:16" x14ac:dyDescent="0.3">
      <c r="P577411" s="83"/>
    </row>
    <row r="577412" spans="16:16" x14ac:dyDescent="0.3">
      <c r="P577412" s="83"/>
    </row>
    <row r="577413" spans="16:16" x14ac:dyDescent="0.3">
      <c r="P577413" s="83"/>
    </row>
    <row r="577414" spans="16:16" x14ac:dyDescent="0.3">
      <c r="P577414" s="83"/>
    </row>
    <row r="577415" spans="16:16" x14ac:dyDescent="0.3">
      <c r="P577415" s="83"/>
    </row>
    <row r="577416" spans="16:16" x14ac:dyDescent="0.3">
      <c r="P577416" s="83"/>
    </row>
    <row r="577417" spans="16:16" x14ac:dyDescent="0.3">
      <c r="P577417" s="83"/>
    </row>
    <row r="577418" spans="16:16" x14ac:dyDescent="0.3">
      <c r="P577418" s="83"/>
    </row>
    <row r="577419" spans="16:16" x14ac:dyDescent="0.3">
      <c r="P577419" s="83"/>
    </row>
    <row r="577420" spans="16:16" x14ac:dyDescent="0.3">
      <c r="P577420" s="83"/>
    </row>
    <row r="577421" spans="16:16" x14ac:dyDescent="0.3">
      <c r="P577421" s="83"/>
    </row>
    <row r="577422" spans="16:16" x14ac:dyDescent="0.3">
      <c r="P577422" s="83"/>
    </row>
    <row r="577423" spans="16:16" x14ac:dyDescent="0.3">
      <c r="P577423" s="83"/>
    </row>
    <row r="577424" spans="16:16" x14ac:dyDescent="0.3">
      <c r="P577424" s="83"/>
    </row>
    <row r="577425" spans="16:16" x14ac:dyDescent="0.3">
      <c r="P577425" s="83"/>
    </row>
    <row r="577426" spans="16:16" x14ac:dyDescent="0.3">
      <c r="P577426" s="83"/>
    </row>
    <row r="577427" spans="16:16" x14ac:dyDescent="0.3">
      <c r="P577427" s="83"/>
    </row>
    <row r="577428" spans="16:16" x14ac:dyDescent="0.3">
      <c r="P577428" s="83"/>
    </row>
    <row r="577429" spans="16:16" x14ac:dyDescent="0.3">
      <c r="P577429" s="83"/>
    </row>
    <row r="577430" spans="16:16" x14ac:dyDescent="0.3">
      <c r="P577430" s="83"/>
    </row>
    <row r="577431" spans="16:16" x14ac:dyDescent="0.3">
      <c r="P577431" s="83"/>
    </row>
    <row r="577432" spans="16:16" x14ac:dyDescent="0.3">
      <c r="P577432" s="83"/>
    </row>
    <row r="577433" spans="16:16" x14ac:dyDescent="0.3">
      <c r="P577433" s="83"/>
    </row>
    <row r="577434" spans="16:16" x14ac:dyDescent="0.3">
      <c r="P577434" s="83"/>
    </row>
    <row r="577435" spans="16:16" x14ac:dyDescent="0.3">
      <c r="P577435" s="83"/>
    </row>
    <row r="577436" spans="16:16" x14ac:dyDescent="0.3">
      <c r="P577436" s="83"/>
    </row>
    <row r="577437" spans="16:16" x14ac:dyDescent="0.3">
      <c r="P577437" s="83"/>
    </row>
    <row r="577438" spans="16:16" x14ac:dyDescent="0.3">
      <c r="P577438" s="83"/>
    </row>
    <row r="577439" spans="16:16" x14ac:dyDescent="0.3">
      <c r="P577439" s="83"/>
    </row>
    <row r="577440" spans="16:16" x14ac:dyDescent="0.3">
      <c r="P577440" s="83"/>
    </row>
    <row r="577441" spans="16:16" x14ac:dyDescent="0.3">
      <c r="P577441" s="83"/>
    </row>
    <row r="577442" spans="16:16" x14ac:dyDescent="0.3">
      <c r="P577442" s="83"/>
    </row>
    <row r="577443" spans="16:16" x14ac:dyDescent="0.3">
      <c r="P577443" s="83"/>
    </row>
    <row r="577444" spans="16:16" x14ac:dyDescent="0.3">
      <c r="P577444" s="83"/>
    </row>
    <row r="577445" spans="16:16" x14ac:dyDescent="0.3">
      <c r="P577445" s="83"/>
    </row>
    <row r="577446" spans="16:16" x14ac:dyDescent="0.3">
      <c r="P577446" s="83"/>
    </row>
    <row r="577447" spans="16:16" x14ac:dyDescent="0.3">
      <c r="P577447" s="83"/>
    </row>
    <row r="577448" spans="16:16" x14ac:dyDescent="0.3">
      <c r="P577448" s="83"/>
    </row>
    <row r="577449" spans="16:16" x14ac:dyDescent="0.3">
      <c r="P577449" s="83"/>
    </row>
    <row r="577450" spans="16:16" x14ac:dyDescent="0.3">
      <c r="P577450" s="83"/>
    </row>
    <row r="577451" spans="16:16" x14ac:dyDescent="0.3">
      <c r="P577451" s="83"/>
    </row>
    <row r="577452" spans="16:16" x14ac:dyDescent="0.3">
      <c r="P577452" s="83"/>
    </row>
    <row r="577453" spans="16:16" x14ac:dyDescent="0.3">
      <c r="P577453" s="83"/>
    </row>
    <row r="577454" spans="16:16" x14ac:dyDescent="0.3">
      <c r="P577454" s="83"/>
    </row>
    <row r="577455" spans="16:16" x14ac:dyDescent="0.3">
      <c r="P577455" s="83"/>
    </row>
    <row r="577456" spans="16:16" x14ac:dyDescent="0.3">
      <c r="P577456" s="83"/>
    </row>
    <row r="577457" spans="16:16" x14ac:dyDescent="0.3">
      <c r="P577457" s="83"/>
    </row>
    <row r="577458" spans="16:16" x14ac:dyDescent="0.3">
      <c r="P577458" s="83"/>
    </row>
    <row r="577459" spans="16:16" x14ac:dyDescent="0.3">
      <c r="P577459" s="83"/>
    </row>
    <row r="577460" spans="16:16" x14ac:dyDescent="0.3">
      <c r="P577460" s="83"/>
    </row>
    <row r="577461" spans="16:16" x14ac:dyDescent="0.3">
      <c r="P577461" s="83"/>
    </row>
    <row r="577462" spans="16:16" x14ac:dyDescent="0.3">
      <c r="P577462" s="83"/>
    </row>
    <row r="577463" spans="16:16" x14ac:dyDescent="0.3">
      <c r="P577463" s="83"/>
    </row>
    <row r="577464" spans="16:16" x14ac:dyDescent="0.3">
      <c r="P577464" s="83"/>
    </row>
    <row r="577465" spans="16:16" x14ac:dyDescent="0.3">
      <c r="P577465" s="83"/>
    </row>
    <row r="577466" spans="16:16" x14ac:dyDescent="0.3">
      <c r="P577466" s="83"/>
    </row>
    <row r="577467" spans="16:16" x14ac:dyDescent="0.3">
      <c r="P577467" s="83"/>
    </row>
    <row r="577468" spans="16:16" x14ac:dyDescent="0.3">
      <c r="P577468" s="83"/>
    </row>
    <row r="577469" spans="16:16" x14ac:dyDescent="0.3">
      <c r="P577469" s="83"/>
    </row>
    <row r="577470" spans="16:16" x14ac:dyDescent="0.3">
      <c r="P577470" s="83"/>
    </row>
    <row r="577471" spans="16:16" x14ac:dyDescent="0.3">
      <c r="P577471" s="83"/>
    </row>
    <row r="577472" spans="16:16" x14ac:dyDescent="0.3">
      <c r="P577472" s="83"/>
    </row>
    <row r="577473" spans="16:16" x14ac:dyDescent="0.3">
      <c r="P577473" s="83"/>
    </row>
    <row r="577474" spans="16:16" x14ac:dyDescent="0.3">
      <c r="P577474" s="83"/>
    </row>
    <row r="577475" spans="16:16" x14ac:dyDescent="0.3">
      <c r="P577475" s="83"/>
    </row>
    <row r="577476" spans="16:16" x14ac:dyDescent="0.3">
      <c r="P577476" s="83"/>
    </row>
    <row r="577477" spans="16:16" x14ac:dyDescent="0.3">
      <c r="P577477" s="83"/>
    </row>
    <row r="577478" spans="16:16" x14ac:dyDescent="0.3">
      <c r="P577478" s="83"/>
    </row>
    <row r="577479" spans="16:16" x14ac:dyDescent="0.3">
      <c r="P577479" s="83"/>
    </row>
    <row r="577480" spans="16:16" x14ac:dyDescent="0.3">
      <c r="P577480" s="83"/>
    </row>
    <row r="577481" spans="16:16" x14ac:dyDescent="0.3">
      <c r="P577481" s="83"/>
    </row>
    <row r="577482" spans="16:16" x14ac:dyDescent="0.3">
      <c r="P577482" s="83"/>
    </row>
    <row r="577483" spans="16:16" x14ac:dyDescent="0.3">
      <c r="P577483" s="83"/>
    </row>
    <row r="577484" spans="16:16" x14ac:dyDescent="0.3">
      <c r="P577484" s="83"/>
    </row>
    <row r="577485" spans="16:16" x14ac:dyDescent="0.3">
      <c r="P577485" s="83"/>
    </row>
    <row r="577486" spans="16:16" x14ac:dyDescent="0.3">
      <c r="P577486" s="83"/>
    </row>
    <row r="577487" spans="16:16" x14ac:dyDescent="0.3">
      <c r="P577487" s="83"/>
    </row>
    <row r="577488" spans="16:16" x14ac:dyDescent="0.3">
      <c r="P577488" s="83"/>
    </row>
    <row r="577489" spans="16:16" x14ac:dyDescent="0.3">
      <c r="P577489" s="83"/>
    </row>
    <row r="577490" spans="16:16" x14ac:dyDescent="0.3">
      <c r="P577490" s="83"/>
    </row>
    <row r="577491" spans="16:16" x14ac:dyDescent="0.3">
      <c r="P577491" s="83"/>
    </row>
    <row r="577492" spans="16:16" x14ac:dyDescent="0.3">
      <c r="P577492" s="83"/>
    </row>
    <row r="577493" spans="16:16" x14ac:dyDescent="0.3">
      <c r="P577493" s="83"/>
    </row>
    <row r="577494" spans="16:16" x14ac:dyDescent="0.3">
      <c r="P577494" s="83"/>
    </row>
    <row r="577495" spans="16:16" x14ac:dyDescent="0.3">
      <c r="P577495" s="83"/>
    </row>
    <row r="577496" spans="16:16" x14ac:dyDescent="0.3">
      <c r="P577496" s="83"/>
    </row>
    <row r="577497" spans="16:16" x14ac:dyDescent="0.3">
      <c r="P577497" s="83"/>
    </row>
    <row r="577498" spans="16:16" x14ac:dyDescent="0.3">
      <c r="P577498" s="83"/>
    </row>
    <row r="577499" spans="16:16" x14ac:dyDescent="0.3">
      <c r="P577499" s="83"/>
    </row>
    <row r="577500" spans="16:16" x14ac:dyDescent="0.3">
      <c r="P577500" s="83"/>
    </row>
    <row r="577501" spans="16:16" x14ac:dyDescent="0.3">
      <c r="P577501" s="83"/>
    </row>
    <row r="577502" spans="16:16" x14ac:dyDescent="0.3">
      <c r="P577502" s="83"/>
    </row>
    <row r="577503" spans="16:16" x14ac:dyDescent="0.3">
      <c r="P577503" s="83"/>
    </row>
    <row r="577504" spans="16:16" x14ac:dyDescent="0.3">
      <c r="P577504" s="83"/>
    </row>
    <row r="577505" spans="16:16" x14ac:dyDescent="0.3">
      <c r="P577505" s="83"/>
    </row>
    <row r="577506" spans="16:16" x14ac:dyDescent="0.3">
      <c r="P577506" s="83"/>
    </row>
    <row r="577507" spans="16:16" x14ac:dyDescent="0.3">
      <c r="P577507" s="83"/>
    </row>
    <row r="577508" spans="16:16" x14ac:dyDescent="0.3">
      <c r="P577508" s="83"/>
    </row>
    <row r="577509" spans="16:16" x14ac:dyDescent="0.3">
      <c r="P577509" s="83"/>
    </row>
    <row r="577510" spans="16:16" x14ac:dyDescent="0.3">
      <c r="P577510" s="83"/>
    </row>
    <row r="577511" spans="16:16" x14ac:dyDescent="0.3">
      <c r="P577511" s="83"/>
    </row>
    <row r="577512" spans="16:16" x14ac:dyDescent="0.3">
      <c r="P577512" s="83"/>
    </row>
    <row r="577513" spans="16:16" x14ac:dyDescent="0.3">
      <c r="P577513" s="83"/>
    </row>
    <row r="577514" spans="16:16" x14ac:dyDescent="0.3">
      <c r="P577514" s="83"/>
    </row>
    <row r="577515" spans="16:16" x14ac:dyDescent="0.3">
      <c r="P577515" s="83"/>
    </row>
    <row r="577516" spans="16:16" x14ac:dyDescent="0.3">
      <c r="P577516" s="83"/>
    </row>
    <row r="577517" spans="16:16" x14ac:dyDescent="0.3">
      <c r="P577517" s="83"/>
    </row>
    <row r="577518" spans="16:16" x14ac:dyDescent="0.3">
      <c r="P577518" s="83"/>
    </row>
    <row r="577519" spans="16:16" x14ac:dyDescent="0.3">
      <c r="P577519" s="83"/>
    </row>
    <row r="577520" spans="16:16" x14ac:dyDescent="0.3">
      <c r="P577520" s="83"/>
    </row>
    <row r="577521" spans="16:16" x14ac:dyDescent="0.3">
      <c r="P577521" s="83"/>
    </row>
    <row r="577522" spans="16:16" x14ac:dyDescent="0.3">
      <c r="P577522" s="83"/>
    </row>
    <row r="577523" spans="16:16" x14ac:dyDescent="0.3">
      <c r="P577523" s="83"/>
    </row>
    <row r="577524" spans="16:16" x14ac:dyDescent="0.3">
      <c r="P577524" s="83"/>
    </row>
    <row r="577525" spans="16:16" x14ac:dyDescent="0.3">
      <c r="P577525" s="83"/>
    </row>
    <row r="577526" spans="16:16" x14ac:dyDescent="0.3">
      <c r="P577526" s="83"/>
    </row>
    <row r="577527" spans="16:16" x14ac:dyDescent="0.3">
      <c r="P577527" s="83"/>
    </row>
    <row r="577528" spans="16:16" x14ac:dyDescent="0.3">
      <c r="P577528" s="83"/>
    </row>
    <row r="577529" spans="16:16" x14ac:dyDescent="0.3">
      <c r="P577529" s="83"/>
    </row>
    <row r="577530" spans="16:16" x14ac:dyDescent="0.3">
      <c r="P577530" s="83"/>
    </row>
    <row r="577531" spans="16:16" x14ac:dyDescent="0.3">
      <c r="P577531" s="83"/>
    </row>
    <row r="577532" spans="16:16" x14ac:dyDescent="0.3">
      <c r="P577532" s="83"/>
    </row>
    <row r="577533" spans="16:16" x14ac:dyDescent="0.3">
      <c r="P577533" s="83"/>
    </row>
    <row r="577534" spans="16:16" x14ac:dyDescent="0.3">
      <c r="P577534" s="83"/>
    </row>
    <row r="577535" spans="16:16" x14ac:dyDescent="0.3">
      <c r="P577535" s="83"/>
    </row>
    <row r="577536" spans="16:16" x14ac:dyDescent="0.3">
      <c r="P577536" s="83"/>
    </row>
    <row r="577537" spans="16:16" x14ac:dyDescent="0.3">
      <c r="P577537" s="83"/>
    </row>
    <row r="577538" spans="16:16" x14ac:dyDescent="0.3">
      <c r="P577538" s="83"/>
    </row>
    <row r="577539" spans="16:16" x14ac:dyDescent="0.3">
      <c r="P577539" s="83"/>
    </row>
    <row r="577540" spans="16:16" x14ac:dyDescent="0.3">
      <c r="P577540" s="83"/>
    </row>
    <row r="577541" spans="16:16" x14ac:dyDescent="0.3">
      <c r="P577541" s="83"/>
    </row>
    <row r="577542" spans="16:16" x14ac:dyDescent="0.3">
      <c r="P577542" s="83"/>
    </row>
    <row r="577543" spans="16:16" x14ac:dyDescent="0.3">
      <c r="P577543" s="83"/>
    </row>
    <row r="577544" spans="16:16" x14ac:dyDescent="0.3">
      <c r="P577544" s="83"/>
    </row>
    <row r="577545" spans="16:16" x14ac:dyDescent="0.3">
      <c r="P577545" s="83"/>
    </row>
    <row r="577546" spans="16:16" x14ac:dyDescent="0.3">
      <c r="P577546" s="83"/>
    </row>
    <row r="577547" spans="16:16" x14ac:dyDescent="0.3">
      <c r="P577547" s="83"/>
    </row>
    <row r="577548" spans="16:16" x14ac:dyDescent="0.3">
      <c r="P577548" s="83"/>
    </row>
    <row r="577549" spans="16:16" x14ac:dyDescent="0.3">
      <c r="P577549" s="83"/>
    </row>
    <row r="577550" spans="16:16" x14ac:dyDescent="0.3">
      <c r="P577550" s="83"/>
    </row>
    <row r="577551" spans="16:16" x14ac:dyDescent="0.3">
      <c r="P577551" s="83"/>
    </row>
    <row r="577552" spans="16:16" x14ac:dyDescent="0.3">
      <c r="P577552" s="83"/>
    </row>
    <row r="577553" spans="16:16" x14ac:dyDescent="0.3">
      <c r="P577553" s="83"/>
    </row>
    <row r="577554" spans="16:16" x14ac:dyDescent="0.3">
      <c r="P577554" s="83"/>
    </row>
    <row r="577555" spans="16:16" x14ac:dyDescent="0.3">
      <c r="P577555" s="83"/>
    </row>
    <row r="577556" spans="16:16" x14ac:dyDescent="0.3">
      <c r="P577556" s="83"/>
    </row>
    <row r="577557" spans="16:16" x14ac:dyDescent="0.3">
      <c r="P577557" s="83"/>
    </row>
    <row r="577558" spans="16:16" x14ac:dyDescent="0.3">
      <c r="P577558" s="83"/>
    </row>
    <row r="577559" spans="16:16" x14ac:dyDescent="0.3">
      <c r="P577559" s="83"/>
    </row>
    <row r="577560" spans="16:16" x14ac:dyDescent="0.3">
      <c r="P577560" s="83"/>
    </row>
    <row r="577561" spans="16:16" x14ac:dyDescent="0.3">
      <c r="P577561" s="83"/>
    </row>
    <row r="577562" spans="16:16" x14ac:dyDescent="0.3">
      <c r="P577562" s="83"/>
    </row>
    <row r="577563" spans="16:16" x14ac:dyDescent="0.3">
      <c r="P577563" s="83"/>
    </row>
    <row r="577564" spans="16:16" x14ac:dyDescent="0.3">
      <c r="P577564" s="83"/>
    </row>
    <row r="577565" spans="16:16" x14ac:dyDescent="0.3">
      <c r="P577565" s="83"/>
    </row>
    <row r="577566" spans="16:16" x14ac:dyDescent="0.3">
      <c r="P577566" s="83"/>
    </row>
    <row r="577567" spans="16:16" x14ac:dyDescent="0.3">
      <c r="P577567" s="83"/>
    </row>
    <row r="577568" spans="16:16" x14ac:dyDescent="0.3">
      <c r="P577568" s="83"/>
    </row>
    <row r="577569" spans="16:16" x14ac:dyDescent="0.3">
      <c r="P577569" s="83"/>
    </row>
    <row r="577570" spans="16:16" x14ac:dyDescent="0.3">
      <c r="P577570" s="83"/>
    </row>
    <row r="577571" spans="16:16" x14ac:dyDescent="0.3">
      <c r="P577571" s="83"/>
    </row>
    <row r="577572" spans="16:16" x14ac:dyDescent="0.3">
      <c r="P577572" s="83"/>
    </row>
    <row r="577573" spans="16:16" x14ac:dyDescent="0.3">
      <c r="P577573" s="83"/>
    </row>
    <row r="577574" spans="16:16" x14ac:dyDescent="0.3">
      <c r="P577574" s="83"/>
    </row>
    <row r="577575" spans="16:16" x14ac:dyDescent="0.3">
      <c r="P577575" s="83"/>
    </row>
    <row r="577576" spans="16:16" x14ac:dyDescent="0.3">
      <c r="P577576" s="83"/>
    </row>
    <row r="577577" spans="16:16" x14ac:dyDescent="0.3">
      <c r="P577577" s="83"/>
    </row>
    <row r="577578" spans="16:16" x14ac:dyDescent="0.3">
      <c r="P577578" s="83"/>
    </row>
    <row r="577579" spans="16:16" x14ac:dyDescent="0.3">
      <c r="P577579" s="83"/>
    </row>
    <row r="577580" spans="16:16" x14ac:dyDescent="0.3">
      <c r="P577580" s="83"/>
    </row>
    <row r="577581" spans="16:16" x14ac:dyDescent="0.3">
      <c r="P577581" s="83"/>
    </row>
    <row r="577582" spans="16:16" x14ac:dyDescent="0.3">
      <c r="P577582" s="83"/>
    </row>
    <row r="577583" spans="16:16" x14ac:dyDescent="0.3">
      <c r="P577583" s="83"/>
    </row>
    <row r="577584" spans="16:16" x14ac:dyDescent="0.3">
      <c r="P577584" s="83"/>
    </row>
    <row r="577585" spans="16:16" x14ac:dyDescent="0.3">
      <c r="P577585" s="83"/>
    </row>
    <row r="577586" spans="16:16" x14ac:dyDescent="0.3">
      <c r="P577586" s="83"/>
    </row>
    <row r="577587" spans="16:16" x14ac:dyDescent="0.3">
      <c r="P577587" s="83"/>
    </row>
    <row r="577588" spans="16:16" x14ac:dyDescent="0.3">
      <c r="P577588" s="83"/>
    </row>
    <row r="577589" spans="16:16" x14ac:dyDescent="0.3">
      <c r="P577589" s="83"/>
    </row>
    <row r="577590" spans="16:16" x14ac:dyDescent="0.3">
      <c r="P577590" s="83"/>
    </row>
    <row r="577591" spans="16:16" x14ac:dyDescent="0.3">
      <c r="P577591" s="83"/>
    </row>
    <row r="577592" spans="16:16" x14ac:dyDescent="0.3">
      <c r="P577592" s="83"/>
    </row>
    <row r="577593" spans="16:16" x14ac:dyDescent="0.3">
      <c r="P577593" s="83"/>
    </row>
    <row r="577594" spans="16:16" x14ac:dyDescent="0.3">
      <c r="P577594" s="83"/>
    </row>
    <row r="577595" spans="16:16" x14ac:dyDescent="0.3">
      <c r="P577595" s="83"/>
    </row>
    <row r="577596" spans="16:16" x14ac:dyDescent="0.3">
      <c r="P577596" s="83"/>
    </row>
    <row r="577597" spans="16:16" x14ac:dyDescent="0.3">
      <c r="P577597" s="83"/>
    </row>
    <row r="577598" spans="16:16" x14ac:dyDescent="0.3">
      <c r="P577598" s="83"/>
    </row>
    <row r="577599" spans="16:16" x14ac:dyDescent="0.3">
      <c r="P577599" s="83"/>
    </row>
    <row r="577600" spans="16:16" x14ac:dyDescent="0.3">
      <c r="P577600" s="83"/>
    </row>
    <row r="577601" spans="16:16" x14ac:dyDescent="0.3">
      <c r="P577601" s="83"/>
    </row>
    <row r="577602" spans="16:16" x14ac:dyDescent="0.3">
      <c r="P577602" s="83"/>
    </row>
    <row r="577603" spans="16:16" x14ac:dyDescent="0.3">
      <c r="P577603" s="83"/>
    </row>
    <row r="577604" spans="16:16" x14ac:dyDescent="0.3">
      <c r="P577604" s="83"/>
    </row>
    <row r="577605" spans="16:16" x14ac:dyDescent="0.3">
      <c r="P577605" s="83"/>
    </row>
    <row r="577606" spans="16:16" x14ac:dyDescent="0.3">
      <c r="P577606" s="83"/>
    </row>
    <row r="577607" spans="16:16" x14ac:dyDescent="0.3">
      <c r="P577607" s="83"/>
    </row>
    <row r="577608" spans="16:16" x14ac:dyDescent="0.3">
      <c r="P577608" s="83"/>
    </row>
    <row r="577609" spans="16:16" x14ac:dyDescent="0.3">
      <c r="P577609" s="83"/>
    </row>
    <row r="577610" spans="16:16" x14ac:dyDescent="0.3">
      <c r="P577610" s="83"/>
    </row>
    <row r="577611" spans="16:16" x14ac:dyDescent="0.3">
      <c r="P577611" s="83"/>
    </row>
    <row r="577612" spans="16:16" x14ac:dyDescent="0.3">
      <c r="P577612" s="83"/>
    </row>
    <row r="577613" spans="16:16" x14ac:dyDescent="0.3">
      <c r="P577613" s="83"/>
    </row>
    <row r="577614" spans="16:16" x14ac:dyDescent="0.3">
      <c r="P577614" s="83"/>
    </row>
    <row r="577615" spans="16:16" x14ac:dyDescent="0.3">
      <c r="P577615" s="83"/>
    </row>
    <row r="577616" spans="16:16" x14ac:dyDescent="0.3">
      <c r="P577616" s="83"/>
    </row>
    <row r="577617" spans="16:16" x14ac:dyDescent="0.3">
      <c r="P577617" s="83"/>
    </row>
    <row r="577618" spans="16:16" x14ac:dyDescent="0.3">
      <c r="P577618" s="83"/>
    </row>
    <row r="577619" spans="16:16" x14ac:dyDescent="0.3">
      <c r="P577619" s="83"/>
    </row>
    <row r="577620" spans="16:16" x14ac:dyDescent="0.3">
      <c r="P577620" s="83"/>
    </row>
    <row r="577621" spans="16:16" x14ac:dyDescent="0.3">
      <c r="P577621" s="83"/>
    </row>
    <row r="577622" spans="16:16" x14ac:dyDescent="0.3">
      <c r="P577622" s="83"/>
    </row>
    <row r="577623" spans="16:16" x14ac:dyDescent="0.3">
      <c r="P577623" s="83"/>
    </row>
    <row r="577624" spans="16:16" x14ac:dyDescent="0.3">
      <c r="P577624" s="83"/>
    </row>
    <row r="577625" spans="16:16" x14ac:dyDescent="0.3">
      <c r="P577625" s="83"/>
    </row>
    <row r="577626" spans="16:16" x14ac:dyDescent="0.3">
      <c r="P577626" s="83"/>
    </row>
    <row r="577627" spans="16:16" x14ac:dyDescent="0.3">
      <c r="P577627" s="83"/>
    </row>
    <row r="577628" spans="16:16" x14ac:dyDescent="0.3">
      <c r="P577628" s="83"/>
    </row>
    <row r="577629" spans="16:16" x14ac:dyDescent="0.3">
      <c r="P577629" s="83"/>
    </row>
    <row r="577630" spans="16:16" x14ac:dyDescent="0.3">
      <c r="P577630" s="83"/>
    </row>
    <row r="577631" spans="16:16" x14ac:dyDescent="0.3">
      <c r="P577631" s="83"/>
    </row>
    <row r="577632" spans="16:16" x14ac:dyDescent="0.3">
      <c r="P577632" s="83"/>
    </row>
    <row r="577633" spans="16:16" x14ac:dyDescent="0.3">
      <c r="P577633" s="83"/>
    </row>
    <row r="577634" spans="16:16" x14ac:dyDescent="0.3">
      <c r="P577634" s="83"/>
    </row>
    <row r="577635" spans="16:16" x14ac:dyDescent="0.3">
      <c r="P577635" s="83"/>
    </row>
    <row r="577636" spans="16:16" x14ac:dyDescent="0.3">
      <c r="P577636" s="83"/>
    </row>
    <row r="577637" spans="16:16" x14ac:dyDescent="0.3">
      <c r="P577637" s="83"/>
    </row>
    <row r="577638" spans="16:16" x14ac:dyDescent="0.3">
      <c r="P577638" s="83"/>
    </row>
    <row r="577639" spans="16:16" x14ac:dyDescent="0.3">
      <c r="P577639" s="83"/>
    </row>
    <row r="577640" spans="16:16" x14ac:dyDescent="0.3">
      <c r="P577640" s="83"/>
    </row>
    <row r="577641" spans="16:16" x14ac:dyDescent="0.3">
      <c r="P577641" s="83"/>
    </row>
    <row r="577642" spans="16:16" x14ac:dyDescent="0.3">
      <c r="P577642" s="83"/>
    </row>
    <row r="577643" spans="16:16" x14ac:dyDescent="0.3">
      <c r="P577643" s="83"/>
    </row>
    <row r="577644" spans="16:16" x14ac:dyDescent="0.3">
      <c r="P577644" s="83"/>
    </row>
    <row r="577645" spans="16:16" x14ac:dyDescent="0.3">
      <c r="P577645" s="83"/>
    </row>
    <row r="577646" spans="16:16" x14ac:dyDescent="0.3">
      <c r="P577646" s="83"/>
    </row>
    <row r="577647" spans="16:16" x14ac:dyDescent="0.3">
      <c r="P577647" s="83"/>
    </row>
    <row r="577648" spans="16:16" x14ac:dyDescent="0.3">
      <c r="P577648" s="83"/>
    </row>
    <row r="577649" spans="16:16" x14ac:dyDescent="0.3">
      <c r="P577649" s="83"/>
    </row>
    <row r="577650" spans="16:16" x14ac:dyDescent="0.3">
      <c r="P577650" s="83"/>
    </row>
    <row r="577651" spans="16:16" x14ac:dyDescent="0.3">
      <c r="P577651" s="83"/>
    </row>
    <row r="577652" spans="16:16" x14ac:dyDescent="0.3">
      <c r="P577652" s="83"/>
    </row>
    <row r="577653" spans="16:16" x14ac:dyDescent="0.3">
      <c r="P577653" s="83"/>
    </row>
    <row r="577654" spans="16:16" x14ac:dyDescent="0.3">
      <c r="P577654" s="83"/>
    </row>
    <row r="577655" spans="16:16" x14ac:dyDescent="0.3">
      <c r="P577655" s="83"/>
    </row>
    <row r="577656" spans="16:16" x14ac:dyDescent="0.3">
      <c r="P577656" s="83"/>
    </row>
    <row r="577657" spans="16:16" x14ac:dyDescent="0.3">
      <c r="P577657" s="83"/>
    </row>
    <row r="577658" spans="16:16" x14ac:dyDescent="0.3">
      <c r="P577658" s="83"/>
    </row>
    <row r="577659" spans="16:16" x14ac:dyDescent="0.3">
      <c r="P577659" s="83"/>
    </row>
    <row r="577660" spans="16:16" x14ac:dyDescent="0.3">
      <c r="P577660" s="83"/>
    </row>
    <row r="577661" spans="16:16" x14ac:dyDescent="0.3">
      <c r="P577661" s="83"/>
    </row>
    <row r="577662" spans="16:16" x14ac:dyDescent="0.3">
      <c r="P577662" s="83"/>
    </row>
    <row r="577663" spans="16:16" x14ac:dyDescent="0.3">
      <c r="P577663" s="83"/>
    </row>
    <row r="577664" spans="16:16" x14ac:dyDescent="0.3">
      <c r="P577664" s="83"/>
    </row>
    <row r="577665" spans="16:16" x14ac:dyDescent="0.3">
      <c r="P577665" s="83"/>
    </row>
    <row r="577666" spans="16:16" x14ac:dyDescent="0.3">
      <c r="P577666" s="83"/>
    </row>
    <row r="577667" spans="16:16" x14ac:dyDescent="0.3">
      <c r="P577667" s="83"/>
    </row>
    <row r="577668" spans="16:16" x14ac:dyDescent="0.3">
      <c r="P577668" s="83"/>
    </row>
    <row r="577669" spans="16:16" x14ac:dyDescent="0.3">
      <c r="P577669" s="83"/>
    </row>
    <row r="577670" spans="16:16" x14ac:dyDescent="0.3">
      <c r="P577670" s="83"/>
    </row>
    <row r="577671" spans="16:16" x14ac:dyDescent="0.3">
      <c r="P577671" s="83"/>
    </row>
    <row r="577672" spans="16:16" x14ac:dyDescent="0.3">
      <c r="P577672" s="83"/>
    </row>
    <row r="577673" spans="16:16" x14ac:dyDescent="0.3">
      <c r="P577673" s="83"/>
    </row>
    <row r="577674" spans="16:16" x14ac:dyDescent="0.3">
      <c r="P577674" s="83"/>
    </row>
    <row r="577675" spans="16:16" x14ac:dyDescent="0.3">
      <c r="P577675" s="83"/>
    </row>
    <row r="577676" spans="16:16" x14ac:dyDescent="0.3">
      <c r="P577676" s="83"/>
    </row>
    <row r="577677" spans="16:16" x14ac:dyDescent="0.3">
      <c r="P577677" s="83"/>
    </row>
    <row r="577678" spans="16:16" x14ac:dyDescent="0.3">
      <c r="P577678" s="83"/>
    </row>
    <row r="577679" spans="16:16" x14ac:dyDescent="0.3">
      <c r="P577679" s="83"/>
    </row>
    <row r="577680" spans="16:16" x14ac:dyDescent="0.3">
      <c r="P577680" s="83"/>
    </row>
    <row r="577681" spans="16:16" x14ac:dyDescent="0.3">
      <c r="P577681" s="83"/>
    </row>
    <row r="577682" spans="16:16" x14ac:dyDescent="0.3">
      <c r="P577682" s="83"/>
    </row>
    <row r="577683" spans="16:16" x14ac:dyDescent="0.3">
      <c r="P577683" s="83"/>
    </row>
    <row r="577684" spans="16:16" x14ac:dyDescent="0.3">
      <c r="P577684" s="83"/>
    </row>
    <row r="577685" spans="16:16" x14ac:dyDescent="0.3">
      <c r="P577685" s="83"/>
    </row>
    <row r="577686" spans="16:16" x14ac:dyDescent="0.3">
      <c r="P577686" s="83"/>
    </row>
    <row r="577687" spans="16:16" x14ac:dyDescent="0.3">
      <c r="P577687" s="83"/>
    </row>
    <row r="577688" spans="16:16" x14ac:dyDescent="0.3">
      <c r="P577688" s="83"/>
    </row>
    <row r="577689" spans="16:16" x14ac:dyDescent="0.3">
      <c r="P577689" s="83"/>
    </row>
    <row r="577690" spans="16:16" x14ac:dyDescent="0.3">
      <c r="P577690" s="83"/>
    </row>
    <row r="577691" spans="16:16" x14ac:dyDescent="0.3">
      <c r="P577691" s="83"/>
    </row>
    <row r="577692" spans="16:16" x14ac:dyDescent="0.3">
      <c r="P577692" s="83"/>
    </row>
    <row r="577693" spans="16:16" x14ac:dyDescent="0.3">
      <c r="P577693" s="83"/>
    </row>
    <row r="577694" spans="16:16" x14ac:dyDescent="0.3">
      <c r="P577694" s="83"/>
    </row>
    <row r="577695" spans="16:16" x14ac:dyDescent="0.3">
      <c r="P577695" s="83"/>
    </row>
    <row r="577696" spans="16:16" x14ac:dyDescent="0.3">
      <c r="P577696" s="83"/>
    </row>
    <row r="577697" spans="16:16" x14ac:dyDescent="0.3">
      <c r="P577697" s="83"/>
    </row>
    <row r="577698" spans="16:16" x14ac:dyDescent="0.3">
      <c r="P577698" s="83"/>
    </row>
    <row r="577699" spans="16:16" x14ac:dyDescent="0.3">
      <c r="P577699" s="83"/>
    </row>
    <row r="577700" spans="16:16" x14ac:dyDescent="0.3">
      <c r="P577700" s="83"/>
    </row>
    <row r="577701" spans="16:16" x14ac:dyDescent="0.3">
      <c r="P577701" s="83"/>
    </row>
    <row r="577702" spans="16:16" x14ac:dyDescent="0.3">
      <c r="P577702" s="83"/>
    </row>
    <row r="577703" spans="16:16" x14ac:dyDescent="0.3">
      <c r="P577703" s="83"/>
    </row>
    <row r="577704" spans="16:16" x14ac:dyDescent="0.3">
      <c r="P577704" s="83"/>
    </row>
    <row r="577705" spans="16:16" x14ac:dyDescent="0.3">
      <c r="P577705" s="83"/>
    </row>
    <row r="577706" spans="16:16" x14ac:dyDescent="0.3">
      <c r="P577706" s="83"/>
    </row>
    <row r="577707" spans="16:16" x14ac:dyDescent="0.3">
      <c r="P577707" s="83"/>
    </row>
    <row r="577708" spans="16:16" x14ac:dyDescent="0.3">
      <c r="P577708" s="83"/>
    </row>
    <row r="577709" spans="16:16" x14ac:dyDescent="0.3">
      <c r="P577709" s="83"/>
    </row>
    <row r="577710" spans="16:16" x14ac:dyDescent="0.3">
      <c r="P577710" s="83"/>
    </row>
    <row r="577711" spans="16:16" x14ac:dyDescent="0.3">
      <c r="P577711" s="83"/>
    </row>
    <row r="577712" spans="16:16" x14ac:dyDescent="0.3">
      <c r="P577712" s="83"/>
    </row>
    <row r="577713" spans="16:16" x14ac:dyDescent="0.3">
      <c r="P577713" s="83"/>
    </row>
    <row r="577714" spans="16:16" x14ac:dyDescent="0.3">
      <c r="P577714" s="83"/>
    </row>
    <row r="577715" spans="16:16" x14ac:dyDescent="0.3">
      <c r="P577715" s="83"/>
    </row>
    <row r="577716" spans="16:16" x14ac:dyDescent="0.3">
      <c r="P577716" s="83"/>
    </row>
    <row r="577717" spans="16:16" x14ac:dyDescent="0.3">
      <c r="P577717" s="83"/>
    </row>
    <row r="577718" spans="16:16" x14ac:dyDescent="0.3">
      <c r="P577718" s="83"/>
    </row>
    <row r="577719" spans="16:16" x14ac:dyDescent="0.3">
      <c r="P577719" s="83"/>
    </row>
    <row r="577720" spans="16:16" x14ac:dyDescent="0.3">
      <c r="P577720" s="83"/>
    </row>
    <row r="577721" spans="16:16" x14ac:dyDescent="0.3">
      <c r="P577721" s="83"/>
    </row>
    <row r="577722" spans="16:16" x14ac:dyDescent="0.3">
      <c r="P577722" s="83"/>
    </row>
    <row r="577723" spans="16:16" x14ac:dyDescent="0.3">
      <c r="P577723" s="83"/>
    </row>
    <row r="577724" spans="16:16" x14ac:dyDescent="0.3">
      <c r="P577724" s="83"/>
    </row>
    <row r="577725" spans="16:16" x14ac:dyDescent="0.3">
      <c r="P577725" s="83"/>
    </row>
    <row r="577726" spans="16:16" x14ac:dyDescent="0.3">
      <c r="P577726" s="83"/>
    </row>
    <row r="577727" spans="16:16" x14ac:dyDescent="0.3">
      <c r="P577727" s="83"/>
    </row>
    <row r="577728" spans="16:16" x14ac:dyDescent="0.3">
      <c r="P577728" s="83"/>
    </row>
    <row r="577729" spans="16:16" x14ac:dyDescent="0.3">
      <c r="P577729" s="83"/>
    </row>
    <row r="577730" spans="16:16" x14ac:dyDescent="0.3">
      <c r="P577730" s="83"/>
    </row>
    <row r="577731" spans="16:16" x14ac:dyDescent="0.3">
      <c r="P577731" s="83"/>
    </row>
    <row r="577732" spans="16:16" x14ac:dyDescent="0.3">
      <c r="P577732" s="83"/>
    </row>
    <row r="577733" spans="16:16" x14ac:dyDescent="0.3">
      <c r="P577733" s="83"/>
    </row>
    <row r="577734" spans="16:16" x14ac:dyDescent="0.3">
      <c r="P577734" s="83"/>
    </row>
    <row r="577735" spans="16:16" x14ac:dyDescent="0.3">
      <c r="P577735" s="83"/>
    </row>
    <row r="577736" spans="16:16" x14ac:dyDescent="0.3">
      <c r="P577736" s="83"/>
    </row>
    <row r="577737" spans="16:16" x14ac:dyDescent="0.3">
      <c r="P577737" s="83"/>
    </row>
    <row r="577738" spans="16:16" x14ac:dyDescent="0.3">
      <c r="P577738" s="83"/>
    </row>
    <row r="577739" spans="16:16" x14ac:dyDescent="0.3">
      <c r="P577739" s="83"/>
    </row>
    <row r="577740" spans="16:16" x14ac:dyDescent="0.3">
      <c r="P577740" s="83"/>
    </row>
    <row r="577741" spans="16:16" x14ac:dyDescent="0.3">
      <c r="P577741" s="83"/>
    </row>
    <row r="577742" spans="16:16" x14ac:dyDescent="0.3">
      <c r="P577742" s="83"/>
    </row>
    <row r="577743" spans="16:16" x14ac:dyDescent="0.3">
      <c r="P577743" s="83"/>
    </row>
    <row r="577744" spans="16:16" x14ac:dyDescent="0.3">
      <c r="P577744" s="83"/>
    </row>
    <row r="577745" spans="16:16" x14ac:dyDescent="0.3">
      <c r="P577745" s="83"/>
    </row>
    <row r="577746" spans="16:16" x14ac:dyDescent="0.3">
      <c r="P577746" s="83"/>
    </row>
    <row r="577747" spans="16:16" x14ac:dyDescent="0.3">
      <c r="P577747" s="83"/>
    </row>
    <row r="577748" spans="16:16" x14ac:dyDescent="0.3">
      <c r="P577748" s="83"/>
    </row>
    <row r="577749" spans="16:16" x14ac:dyDescent="0.3">
      <c r="P577749" s="83"/>
    </row>
    <row r="577750" spans="16:16" x14ac:dyDescent="0.3">
      <c r="P577750" s="83"/>
    </row>
    <row r="577751" spans="16:16" x14ac:dyDescent="0.3">
      <c r="P577751" s="83"/>
    </row>
    <row r="577752" spans="16:16" x14ac:dyDescent="0.3">
      <c r="P577752" s="83"/>
    </row>
    <row r="577753" spans="16:16" x14ac:dyDescent="0.3">
      <c r="P577753" s="83"/>
    </row>
    <row r="577754" spans="16:16" x14ac:dyDescent="0.3">
      <c r="P577754" s="83"/>
    </row>
    <row r="577755" spans="16:16" x14ac:dyDescent="0.3">
      <c r="P577755" s="83"/>
    </row>
    <row r="577756" spans="16:16" x14ac:dyDescent="0.3">
      <c r="P577756" s="83"/>
    </row>
    <row r="577757" spans="16:16" x14ac:dyDescent="0.3">
      <c r="P577757" s="83"/>
    </row>
    <row r="577758" spans="16:16" x14ac:dyDescent="0.3">
      <c r="P577758" s="83"/>
    </row>
    <row r="577759" spans="16:16" x14ac:dyDescent="0.3">
      <c r="P577759" s="83"/>
    </row>
    <row r="577760" spans="16:16" x14ac:dyDescent="0.3">
      <c r="P577760" s="83"/>
    </row>
    <row r="577761" spans="16:16" x14ac:dyDescent="0.3">
      <c r="P577761" s="83"/>
    </row>
    <row r="577762" spans="16:16" x14ac:dyDescent="0.3">
      <c r="P577762" s="83"/>
    </row>
    <row r="577763" spans="16:16" x14ac:dyDescent="0.3">
      <c r="P577763" s="83"/>
    </row>
    <row r="577764" spans="16:16" x14ac:dyDescent="0.3">
      <c r="P577764" s="83"/>
    </row>
    <row r="577765" spans="16:16" x14ac:dyDescent="0.3">
      <c r="P577765" s="83"/>
    </row>
    <row r="577766" spans="16:16" x14ac:dyDescent="0.3">
      <c r="P577766" s="83"/>
    </row>
    <row r="577767" spans="16:16" x14ac:dyDescent="0.3">
      <c r="P577767" s="83"/>
    </row>
    <row r="577768" spans="16:16" x14ac:dyDescent="0.3">
      <c r="P577768" s="83"/>
    </row>
    <row r="577769" spans="16:16" x14ac:dyDescent="0.3">
      <c r="P577769" s="83"/>
    </row>
    <row r="577770" spans="16:16" x14ac:dyDescent="0.3">
      <c r="P577770" s="83"/>
    </row>
    <row r="577771" spans="16:16" x14ac:dyDescent="0.3">
      <c r="P577771" s="83"/>
    </row>
    <row r="577772" spans="16:16" x14ac:dyDescent="0.3">
      <c r="P577772" s="83"/>
    </row>
    <row r="577773" spans="16:16" x14ac:dyDescent="0.3">
      <c r="P577773" s="83"/>
    </row>
    <row r="577774" spans="16:16" x14ac:dyDescent="0.3">
      <c r="P577774" s="83"/>
    </row>
    <row r="577775" spans="16:16" x14ac:dyDescent="0.3">
      <c r="P577775" s="83"/>
    </row>
    <row r="577776" spans="16:16" x14ac:dyDescent="0.3">
      <c r="P577776" s="83"/>
    </row>
    <row r="577777" spans="16:16" x14ac:dyDescent="0.3">
      <c r="P577777" s="83"/>
    </row>
    <row r="577778" spans="16:16" x14ac:dyDescent="0.3">
      <c r="P577778" s="83"/>
    </row>
    <row r="577779" spans="16:16" x14ac:dyDescent="0.3">
      <c r="P577779" s="83"/>
    </row>
    <row r="577780" spans="16:16" x14ac:dyDescent="0.3">
      <c r="P577780" s="83"/>
    </row>
    <row r="577781" spans="16:16" x14ac:dyDescent="0.3">
      <c r="P577781" s="83"/>
    </row>
    <row r="577782" spans="16:16" x14ac:dyDescent="0.3">
      <c r="P577782" s="83"/>
    </row>
    <row r="577783" spans="16:16" x14ac:dyDescent="0.3">
      <c r="P577783" s="83"/>
    </row>
    <row r="577784" spans="16:16" x14ac:dyDescent="0.3">
      <c r="P577784" s="83"/>
    </row>
    <row r="577785" spans="16:16" x14ac:dyDescent="0.3">
      <c r="P577785" s="83"/>
    </row>
    <row r="577786" spans="16:16" x14ac:dyDescent="0.3">
      <c r="P577786" s="83"/>
    </row>
    <row r="577787" spans="16:16" x14ac:dyDescent="0.3">
      <c r="P577787" s="83"/>
    </row>
    <row r="577788" spans="16:16" x14ac:dyDescent="0.3">
      <c r="P577788" s="83"/>
    </row>
    <row r="577789" spans="16:16" x14ac:dyDescent="0.3">
      <c r="P577789" s="83"/>
    </row>
    <row r="577790" spans="16:16" x14ac:dyDescent="0.3">
      <c r="P577790" s="83"/>
    </row>
    <row r="577791" spans="16:16" x14ac:dyDescent="0.3">
      <c r="P577791" s="83"/>
    </row>
    <row r="577792" spans="16:16" x14ac:dyDescent="0.3">
      <c r="P577792" s="83"/>
    </row>
    <row r="577793" spans="16:16" x14ac:dyDescent="0.3">
      <c r="P577793" s="83"/>
    </row>
    <row r="577794" spans="16:16" x14ac:dyDescent="0.3">
      <c r="P577794" s="83"/>
    </row>
    <row r="577795" spans="16:16" x14ac:dyDescent="0.3">
      <c r="P577795" s="83"/>
    </row>
    <row r="577796" spans="16:16" x14ac:dyDescent="0.3">
      <c r="P577796" s="83"/>
    </row>
    <row r="577797" spans="16:16" x14ac:dyDescent="0.3">
      <c r="P577797" s="83"/>
    </row>
    <row r="577798" spans="16:16" x14ac:dyDescent="0.3">
      <c r="P577798" s="83"/>
    </row>
    <row r="577799" spans="16:16" x14ac:dyDescent="0.3">
      <c r="P577799" s="83"/>
    </row>
    <row r="577800" spans="16:16" x14ac:dyDescent="0.3">
      <c r="P577800" s="83"/>
    </row>
    <row r="577801" spans="16:16" x14ac:dyDescent="0.3">
      <c r="P577801" s="83"/>
    </row>
    <row r="577802" spans="16:16" x14ac:dyDescent="0.3">
      <c r="P577802" s="83"/>
    </row>
    <row r="577803" spans="16:16" x14ac:dyDescent="0.3">
      <c r="P577803" s="83"/>
    </row>
    <row r="577804" spans="16:16" x14ac:dyDescent="0.3">
      <c r="P577804" s="83"/>
    </row>
    <row r="577805" spans="16:16" x14ac:dyDescent="0.3">
      <c r="P577805" s="83"/>
    </row>
    <row r="577806" spans="16:16" x14ac:dyDescent="0.3">
      <c r="P577806" s="83"/>
    </row>
    <row r="577807" spans="16:16" x14ac:dyDescent="0.3">
      <c r="P577807" s="83"/>
    </row>
    <row r="577808" spans="16:16" x14ac:dyDescent="0.3">
      <c r="P577808" s="83"/>
    </row>
    <row r="577809" spans="16:16" x14ac:dyDescent="0.3">
      <c r="P577809" s="83"/>
    </row>
    <row r="577810" spans="16:16" x14ac:dyDescent="0.3">
      <c r="P577810" s="83"/>
    </row>
    <row r="577811" spans="16:16" x14ac:dyDescent="0.3">
      <c r="P577811" s="83"/>
    </row>
    <row r="577812" spans="16:16" x14ac:dyDescent="0.3">
      <c r="P577812" s="83"/>
    </row>
    <row r="577813" spans="16:16" x14ac:dyDescent="0.3">
      <c r="P577813" s="83"/>
    </row>
    <row r="577814" spans="16:16" x14ac:dyDescent="0.3">
      <c r="P577814" s="83"/>
    </row>
    <row r="577815" spans="16:16" x14ac:dyDescent="0.3">
      <c r="P577815" s="83"/>
    </row>
    <row r="577816" spans="16:16" x14ac:dyDescent="0.3">
      <c r="P577816" s="83"/>
    </row>
    <row r="577817" spans="16:16" x14ac:dyDescent="0.3">
      <c r="P577817" s="83"/>
    </row>
    <row r="577818" spans="16:16" x14ac:dyDescent="0.3">
      <c r="P577818" s="83"/>
    </row>
    <row r="577819" spans="16:16" x14ac:dyDescent="0.3">
      <c r="P577819" s="83"/>
    </row>
    <row r="577820" spans="16:16" x14ac:dyDescent="0.3">
      <c r="P577820" s="83"/>
    </row>
    <row r="577821" spans="16:16" x14ac:dyDescent="0.3">
      <c r="P577821" s="83"/>
    </row>
    <row r="577822" spans="16:16" x14ac:dyDescent="0.3">
      <c r="P577822" s="83"/>
    </row>
    <row r="577823" spans="16:16" x14ac:dyDescent="0.3">
      <c r="P577823" s="83"/>
    </row>
    <row r="577824" spans="16:16" x14ac:dyDescent="0.3">
      <c r="P577824" s="83"/>
    </row>
    <row r="577825" spans="16:16" x14ac:dyDescent="0.3">
      <c r="P577825" s="83"/>
    </row>
    <row r="577826" spans="16:16" x14ac:dyDescent="0.3">
      <c r="P577826" s="83"/>
    </row>
    <row r="577827" spans="16:16" x14ac:dyDescent="0.3">
      <c r="P577827" s="83"/>
    </row>
    <row r="577828" spans="16:16" x14ac:dyDescent="0.3">
      <c r="P577828" s="83"/>
    </row>
    <row r="577829" spans="16:16" x14ac:dyDescent="0.3">
      <c r="P577829" s="83"/>
    </row>
    <row r="577830" spans="16:16" x14ac:dyDescent="0.3">
      <c r="P577830" s="83"/>
    </row>
    <row r="577831" spans="16:16" x14ac:dyDescent="0.3">
      <c r="P577831" s="83"/>
    </row>
    <row r="577832" spans="16:16" x14ac:dyDescent="0.3">
      <c r="P577832" s="83"/>
    </row>
    <row r="577833" spans="16:16" x14ac:dyDescent="0.3">
      <c r="P577833" s="83"/>
    </row>
    <row r="577834" spans="16:16" x14ac:dyDescent="0.3">
      <c r="P577834" s="83"/>
    </row>
    <row r="577835" spans="16:16" x14ac:dyDescent="0.3">
      <c r="P577835" s="83"/>
    </row>
    <row r="577836" spans="16:16" x14ac:dyDescent="0.3">
      <c r="P577836" s="83"/>
    </row>
    <row r="577837" spans="16:16" x14ac:dyDescent="0.3">
      <c r="P577837" s="83"/>
    </row>
    <row r="577838" spans="16:16" x14ac:dyDescent="0.3">
      <c r="P577838" s="83"/>
    </row>
    <row r="577839" spans="16:16" x14ac:dyDescent="0.3">
      <c r="P577839" s="83"/>
    </row>
    <row r="577840" spans="16:16" x14ac:dyDescent="0.3">
      <c r="P577840" s="83"/>
    </row>
    <row r="577841" spans="16:16" x14ac:dyDescent="0.3">
      <c r="P577841" s="83"/>
    </row>
    <row r="577842" spans="16:16" x14ac:dyDescent="0.3">
      <c r="P577842" s="83"/>
    </row>
    <row r="577843" spans="16:16" x14ac:dyDescent="0.3">
      <c r="P577843" s="83"/>
    </row>
    <row r="577844" spans="16:16" x14ac:dyDescent="0.3">
      <c r="P577844" s="83"/>
    </row>
    <row r="577845" spans="16:16" x14ac:dyDescent="0.3">
      <c r="P577845" s="83"/>
    </row>
    <row r="577846" spans="16:16" x14ac:dyDescent="0.3">
      <c r="P577846" s="83"/>
    </row>
    <row r="577847" spans="16:16" x14ac:dyDescent="0.3">
      <c r="P577847" s="83"/>
    </row>
    <row r="577848" spans="16:16" x14ac:dyDescent="0.3">
      <c r="P577848" s="83"/>
    </row>
    <row r="577849" spans="16:16" x14ac:dyDescent="0.3">
      <c r="P577849" s="83"/>
    </row>
    <row r="577850" spans="16:16" x14ac:dyDescent="0.3">
      <c r="P577850" s="83"/>
    </row>
    <row r="577851" spans="16:16" x14ac:dyDescent="0.3">
      <c r="P577851" s="83"/>
    </row>
    <row r="577852" spans="16:16" x14ac:dyDescent="0.3">
      <c r="P577852" s="83"/>
    </row>
    <row r="577853" spans="16:16" x14ac:dyDescent="0.3">
      <c r="P577853" s="83"/>
    </row>
    <row r="577854" spans="16:16" x14ac:dyDescent="0.3">
      <c r="P577854" s="83"/>
    </row>
    <row r="577855" spans="16:16" x14ac:dyDescent="0.3">
      <c r="P577855" s="83"/>
    </row>
    <row r="577856" spans="16:16" x14ac:dyDescent="0.3">
      <c r="P577856" s="83"/>
    </row>
    <row r="577857" spans="16:16" x14ac:dyDescent="0.3">
      <c r="P577857" s="83"/>
    </row>
    <row r="577858" spans="16:16" x14ac:dyDescent="0.3">
      <c r="P577858" s="83"/>
    </row>
    <row r="577859" spans="16:16" x14ac:dyDescent="0.3">
      <c r="P577859" s="83"/>
    </row>
    <row r="577860" spans="16:16" x14ac:dyDescent="0.3">
      <c r="P577860" s="83"/>
    </row>
    <row r="577861" spans="16:16" x14ac:dyDescent="0.3">
      <c r="P577861" s="83"/>
    </row>
    <row r="577862" spans="16:16" x14ac:dyDescent="0.3">
      <c r="P577862" s="83"/>
    </row>
    <row r="577863" spans="16:16" x14ac:dyDescent="0.3">
      <c r="P577863" s="83"/>
    </row>
    <row r="577864" spans="16:16" x14ac:dyDescent="0.3">
      <c r="P577864" s="83"/>
    </row>
    <row r="577865" spans="16:16" x14ac:dyDescent="0.3">
      <c r="P577865" s="83"/>
    </row>
    <row r="577866" spans="16:16" x14ac:dyDescent="0.3">
      <c r="P577866" s="83"/>
    </row>
    <row r="577867" spans="16:16" x14ac:dyDescent="0.3">
      <c r="P577867" s="83"/>
    </row>
    <row r="577868" spans="16:16" x14ac:dyDescent="0.3">
      <c r="P577868" s="83"/>
    </row>
    <row r="577869" spans="16:16" x14ac:dyDescent="0.3">
      <c r="P577869" s="83"/>
    </row>
    <row r="577870" spans="16:16" x14ac:dyDescent="0.3">
      <c r="P577870" s="83"/>
    </row>
    <row r="577871" spans="16:16" x14ac:dyDescent="0.3">
      <c r="P577871" s="83"/>
    </row>
    <row r="577872" spans="16:16" x14ac:dyDescent="0.3">
      <c r="P577872" s="83"/>
    </row>
    <row r="577873" spans="16:16" x14ac:dyDescent="0.3">
      <c r="P577873" s="83"/>
    </row>
    <row r="577874" spans="16:16" x14ac:dyDescent="0.3">
      <c r="P577874" s="83"/>
    </row>
    <row r="577875" spans="16:16" x14ac:dyDescent="0.3">
      <c r="P577875" s="83"/>
    </row>
    <row r="577876" spans="16:16" x14ac:dyDescent="0.3">
      <c r="P577876" s="83"/>
    </row>
    <row r="577877" spans="16:16" x14ac:dyDescent="0.3">
      <c r="P577877" s="83"/>
    </row>
    <row r="577878" spans="16:16" x14ac:dyDescent="0.3">
      <c r="P577878" s="83"/>
    </row>
    <row r="577879" spans="16:16" x14ac:dyDescent="0.3">
      <c r="P577879" s="83"/>
    </row>
    <row r="577880" spans="16:16" x14ac:dyDescent="0.3">
      <c r="P577880" s="83"/>
    </row>
    <row r="577881" spans="16:16" x14ac:dyDescent="0.3">
      <c r="P577881" s="83"/>
    </row>
    <row r="577882" spans="16:16" x14ac:dyDescent="0.3">
      <c r="P577882" s="83"/>
    </row>
    <row r="577883" spans="16:16" x14ac:dyDescent="0.3">
      <c r="P577883" s="83"/>
    </row>
    <row r="577884" spans="16:16" x14ac:dyDescent="0.3">
      <c r="P577884" s="83"/>
    </row>
    <row r="577885" spans="16:16" x14ac:dyDescent="0.3">
      <c r="P577885" s="83"/>
    </row>
    <row r="577886" spans="16:16" x14ac:dyDescent="0.3">
      <c r="P577886" s="83"/>
    </row>
    <row r="577887" spans="16:16" x14ac:dyDescent="0.3">
      <c r="P577887" s="83"/>
    </row>
    <row r="577888" spans="16:16" x14ac:dyDescent="0.3">
      <c r="P577888" s="83"/>
    </row>
    <row r="577889" spans="16:16" x14ac:dyDescent="0.3">
      <c r="P577889" s="83"/>
    </row>
    <row r="577890" spans="16:16" x14ac:dyDescent="0.3">
      <c r="P577890" s="83"/>
    </row>
    <row r="577891" spans="16:16" x14ac:dyDescent="0.3">
      <c r="P577891" s="83"/>
    </row>
    <row r="577892" spans="16:16" x14ac:dyDescent="0.3">
      <c r="P577892" s="83"/>
    </row>
    <row r="577893" spans="16:16" x14ac:dyDescent="0.3">
      <c r="P577893" s="83"/>
    </row>
    <row r="577894" spans="16:16" x14ac:dyDescent="0.3">
      <c r="P577894" s="83"/>
    </row>
    <row r="577895" spans="16:16" x14ac:dyDescent="0.3">
      <c r="P577895" s="83"/>
    </row>
    <row r="577896" spans="16:16" x14ac:dyDescent="0.3">
      <c r="P577896" s="83"/>
    </row>
    <row r="577897" spans="16:16" x14ac:dyDescent="0.3">
      <c r="P577897" s="83"/>
    </row>
    <row r="577898" spans="16:16" x14ac:dyDescent="0.3">
      <c r="P577898" s="83"/>
    </row>
    <row r="577899" spans="16:16" x14ac:dyDescent="0.3">
      <c r="P577899" s="83"/>
    </row>
    <row r="577900" spans="16:16" x14ac:dyDescent="0.3">
      <c r="P577900" s="83"/>
    </row>
    <row r="577901" spans="16:16" x14ac:dyDescent="0.3">
      <c r="P577901" s="83"/>
    </row>
    <row r="577902" spans="16:16" x14ac:dyDescent="0.3">
      <c r="P577902" s="83"/>
    </row>
    <row r="577903" spans="16:16" x14ac:dyDescent="0.3">
      <c r="P577903" s="83"/>
    </row>
    <row r="577904" spans="16:16" x14ac:dyDescent="0.3">
      <c r="P577904" s="83"/>
    </row>
    <row r="577905" spans="16:16" x14ac:dyDescent="0.3">
      <c r="P577905" s="83"/>
    </row>
    <row r="577906" spans="16:16" x14ac:dyDescent="0.3">
      <c r="P577906" s="83"/>
    </row>
    <row r="577907" spans="16:16" x14ac:dyDescent="0.3">
      <c r="P577907" s="83"/>
    </row>
    <row r="577908" spans="16:16" x14ac:dyDescent="0.3">
      <c r="P577908" s="83"/>
    </row>
    <row r="577909" spans="16:16" x14ac:dyDescent="0.3">
      <c r="P577909" s="83"/>
    </row>
    <row r="577910" spans="16:16" x14ac:dyDescent="0.3">
      <c r="P577910" s="83"/>
    </row>
    <row r="577911" spans="16:16" x14ac:dyDescent="0.3">
      <c r="P577911" s="83"/>
    </row>
    <row r="577912" spans="16:16" x14ac:dyDescent="0.3">
      <c r="P577912" s="83"/>
    </row>
    <row r="577913" spans="16:16" x14ac:dyDescent="0.3">
      <c r="P577913" s="83"/>
    </row>
    <row r="577914" spans="16:16" x14ac:dyDescent="0.3">
      <c r="P577914" s="83"/>
    </row>
    <row r="577915" spans="16:16" x14ac:dyDescent="0.3">
      <c r="P577915" s="83"/>
    </row>
    <row r="577916" spans="16:16" x14ac:dyDescent="0.3">
      <c r="P577916" s="83"/>
    </row>
    <row r="577917" spans="16:16" x14ac:dyDescent="0.3">
      <c r="P577917" s="83"/>
    </row>
    <row r="577918" spans="16:16" x14ac:dyDescent="0.3">
      <c r="P577918" s="83"/>
    </row>
    <row r="577919" spans="16:16" x14ac:dyDescent="0.3">
      <c r="P577919" s="83"/>
    </row>
    <row r="577920" spans="16:16" x14ac:dyDescent="0.3">
      <c r="P577920" s="83"/>
    </row>
    <row r="577921" spans="16:16" x14ac:dyDescent="0.3">
      <c r="P577921" s="83"/>
    </row>
    <row r="577922" spans="16:16" x14ac:dyDescent="0.3">
      <c r="P577922" s="83"/>
    </row>
    <row r="577923" spans="16:16" x14ac:dyDescent="0.3">
      <c r="P577923" s="83"/>
    </row>
    <row r="577924" spans="16:16" x14ac:dyDescent="0.3">
      <c r="P577924" s="83"/>
    </row>
    <row r="577925" spans="16:16" x14ac:dyDescent="0.3">
      <c r="P577925" s="83"/>
    </row>
    <row r="577926" spans="16:16" x14ac:dyDescent="0.3">
      <c r="P577926" s="83"/>
    </row>
    <row r="577927" spans="16:16" x14ac:dyDescent="0.3">
      <c r="P577927" s="83"/>
    </row>
    <row r="577928" spans="16:16" x14ac:dyDescent="0.3">
      <c r="P577928" s="83"/>
    </row>
    <row r="577929" spans="16:16" x14ac:dyDescent="0.3">
      <c r="P577929" s="83"/>
    </row>
    <row r="577930" spans="16:16" x14ac:dyDescent="0.3">
      <c r="P577930" s="83"/>
    </row>
    <row r="577931" spans="16:16" x14ac:dyDescent="0.3">
      <c r="P577931" s="83"/>
    </row>
    <row r="577932" spans="16:16" x14ac:dyDescent="0.3">
      <c r="P577932" s="83"/>
    </row>
    <row r="577933" spans="16:16" x14ac:dyDescent="0.3">
      <c r="P577933" s="83"/>
    </row>
    <row r="577934" spans="16:16" x14ac:dyDescent="0.3">
      <c r="P577934" s="83"/>
    </row>
    <row r="577935" spans="16:16" x14ac:dyDescent="0.3">
      <c r="P577935" s="83"/>
    </row>
    <row r="577936" spans="16:16" x14ac:dyDescent="0.3">
      <c r="P577936" s="83"/>
    </row>
    <row r="577937" spans="16:16" x14ac:dyDescent="0.3">
      <c r="P577937" s="83"/>
    </row>
    <row r="577938" spans="16:16" x14ac:dyDescent="0.3">
      <c r="P577938" s="83"/>
    </row>
    <row r="577939" spans="16:16" x14ac:dyDescent="0.3">
      <c r="P577939" s="83"/>
    </row>
    <row r="577940" spans="16:16" x14ac:dyDescent="0.3">
      <c r="P577940" s="83"/>
    </row>
    <row r="577941" spans="16:16" x14ac:dyDescent="0.3">
      <c r="P577941" s="83"/>
    </row>
    <row r="577942" spans="16:16" x14ac:dyDescent="0.3">
      <c r="P577942" s="83"/>
    </row>
    <row r="577943" spans="16:16" x14ac:dyDescent="0.3">
      <c r="P577943" s="83"/>
    </row>
    <row r="577944" spans="16:16" x14ac:dyDescent="0.3">
      <c r="P577944" s="83"/>
    </row>
    <row r="577945" spans="16:16" x14ac:dyDescent="0.3">
      <c r="P577945" s="83"/>
    </row>
    <row r="577946" spans="16:16" x14ac:dyDescent="0.3">
      <c r="P577946" s="83"/>
    </row>
    <row r="577947" spans="16:16" x14ac:dyDescent="0.3">
      <c r="P577947" s="83"/>
    </row>
    <row r="577948" spans="16:16" x14ac:dyDescent="0.3">
      <c r="P577948" s="83"/>
    </row>
    <row r="577949" spans="16:16" x14ac:dyDescent="0.3">
      <c r="P577949" s="83"/>
    </row>
    <row r="577950" spans="16:16" x14ac:dyDescent="0.3">
      <c r="P577950" s="83"/>
    </row>
    <row r="577951" spans="16:16" x14ac:dyDescent="0.3">
      <c r="P577951" s="83"/>
    </row>
    <row r="577952" spans="16:16" x14ac:dyDescent="0.3">
      <c r="P577952" s="83"/>
    </row>
    <row r="577953" spans="16:16" x14ac:dyDescent="0.3">
      <c r="P577953" s="83"/>
    </row>
    <row r="577954" spans="16:16" x14ac:dyDescent="0.3">
      <c r="P577954" s="83"/>
    </row>
    <row r="577955" spans="16:16" x14ac:dyDescent="0.3">
      <c r="P577955" s="83"/>
    </row>
    <row r="577956" spans="16:16" x14ac:dyDescent="0.3">
      <c r="P577956" s="83"/>
    </row>
    <row r="577957" spans="16:16" x14ac:dyDescent="0.3">
      <c r="P577957" s="83"/>
    </row>
    <row r="577958" spans="16:16" x14ac:dyDescent="0.3">
      <c r="P577958" s="83"/>
    </row>
    <row r="577959" spans="16:16" x14ac:dyDescent="0.3">
      <c r="P577959" s="83"/>
    </row>
    <row r="577960" spans="16:16" x14ac:dyDescent="0.3">
      <c r="P577960" s="83"/>
    </row>
    <row r="577961" spans="16:16" x14ac:dyDescent="0.3">
      <c r="P577961" s="83"/>
    </row>
    <row r="577962" spans="16:16" x14ac:dyDescent="0.3">
      <c r="P577962" s="83"/>
    </row>
    <row r="577963" spans="16:16" x14ac:dyDescent="0.3">
      <c r="P577963" s="83"/>
    </row>
    <row r="577964" spans="16:16" x14ac:dyDescent="0.3">
      <c r="P577964" s="83"/>
    </row>
    <row r="577965" spans="16:16" x14ac:dyDescent="0.3">
      <c r="P577965" s="83"/>
    </row>
    <row r="577966" spans="16:16" x14ac:dyDescent="0.3">
      <c r="P577966" s="83"/>
    </row>
    <row r="577967" spans="16:16" x14ac:dyDescent="0.3">
      <c r="P577967" s="83"/>
    </row>
    <row r="577968" spans="16:16" x14ac:dyDescent="0.3">
      <c r="P577968" s="83"/>
    </row>
    <row r="577969" spans="16:16" x14ac:dyDescent="0.3">
      <c r="P577969" s="83"/>
    </row>
    <row r="577970" spans="16:16" x14ac:dyDescent="0.3">
      <c r="P577970" s="83"/>
    </row>
    <row r="577971" spans="16:16" x14ac:dyDescent="0.3">
      <c r="P577971" s="83"/>
    </row>
    <row r="577972" spans="16:16" x14ac:dyDescent="0.3">
      <c r="P577972" s="83"/>
    </row>
    <row r="577973" spans="16:16" x14ac:dyDescent="0.3">
      <c r="P577973" s="83"/>
    </row>
    <row r="577974" spans="16:16" x14ac:dyDescent="0.3">
      <c r="P577974" s="83"/>
    </row>
    <row r="577975" spans="16:16" x14ac:dyDescent="0.3">
      <c r="P577975" s="83"/>
    </row>
    <row r="577976" spans="16:16" x14ac:dyDescent="0.3">
      <c r="P577976" s="83"/>
    </row>
    <row r="577977" spans="16:16" x14ac:dyDescent="0.3">
      <c r="P577977" s="83"/>
    </row>
    <row r="577978" spans="16:16" x14ac:dyDescent="0.3">
      <c r="P577978" s="83"/>
    </row>
    <row r="577979" spans="16:16" x14ac:dyDescent="0.3">
      <c r="P577979" s="83"/>
    </row>
    <row r="577980" spans="16:16" x14ac:dyDescent="0.3">
      <c r="P577980" s="83"/>
    </row>
    <row r="577981" spans="16:16" x14ac:dyDescent="0.3">
      <c r="P577981" s="83"/>
    </row>
    <row r="577982" spans="16:16" x14ac:dyDescent="0.3">
      <c r="P577982" s="83"/>
    </row>
    <row r="577983" spans="16:16" x14ac:dyDescent="0.3">
      <c r="P577983" s="83"/>
    </row>
    <row r="577984" spans="16:16" x14ac:dyDescent="0.3">
      <c r="P577984" s="83"/>
    </row>
    <row r="577985" spans="16:16" x14ac:dyDescent="0.3">
      <c r="P577985" s="83"/>
    </row>
    <row r="577986" spans="16:16" x14ac:dyDescent="0.3">
      <c r="P577986" s="83"/>
    </row>
    <row r="577987" spans="16:16" x14ac:dyDescent="0.3">
      <c r="P577987" s="83"/>
    </row>
    <row r="577988" spans="16:16" x14ac:dyDescent="0.3">
      <c r="P577988" s="83"/>
    </row>
    <row r="577989" spans="16:16" x14ac:dyDescent="0.3">
      <c r="P577989" s="83"/>
    </row>
    <row r="577990" spans="16:16" x14ac:dyDescent="0.3">
      <c r="P577990" s="83"/>
    </row>
    <row r="577991" spans="16:16" x14ac:dyDescent="0.3">
      <c r="P577991" s="83"/>
    </row>
    <row r="577992" spans="16:16" x14ac:dyDescent="0.3">
      <c r="P577992" s="83"/>
    </row>
    <row r="577993" spans="16:16" x14ac:dyDescent="0.3">
      <c r="P577993" s="83"/>
    </row>
    <row r="577994" spans="16:16" x14ac:dyDescent="0.3">
      <c r="P577994" s="83"/>
    </row>
    <row r="577995" spans="16:16" x14ac:dyDescent="0.3">
      <c r="P577995" s="83"/>
    </row>
    <row r="577996" spans="16:16" x14ac:dyDescent="0.3">
      <c r="P577996" s="83"/>
    </row>
    <row r="577997" spans="16:16" x14ac:dyDescent="0.3">
      <c r="P577997" s="83"/>
    </row>
    <row r="577998" spans="16:16" x14ac:dyDescent="0.3">
      <c r="P577998" s="83"/>
    </row>
    <row r="577999" spans="16:16" x14ac:dyDescent="0.3">
      <c r="P577999" s="83"/>
    </row>
    <row r="578000" spans="16:16" x14ac:dyDescent="0.3">
      <c r="P578000" s="83"/>
    </row>
    <row r="578001" spans="16:16" x14ac:dyDescent="0.3">
      <c r="P578001" s="83"/>
    </row>
    <row r="578002" spans="16:16" x14ac:dyDescent="0.3">
      <c r="P578002" s="83"/>
    </row>
    <row r="578003" spans="16:16" x14ac:dyDescent="0.3">
      <c r="P578003" s="83"/>
    </row>
    <row r="578004" spans="16:16" x14ac:dyDescent="0.3">
      <c r="P578004" s="83"/>
    </row>
    <row r="578005" spans="16:16" x14ac:dyDescent="0.3">
      <c r="P578005" s="83"/>
    </row>
    <row r="578006" spans="16:16" x14ac:dyDescent="0.3">
      <c r="P578006" s="83"/>
    </row>
    <row r="578007" spans="16:16" x14ac:dyDescent="0.3">
      <c r="P578007" s="83"/>
    </row>
    <row r="578008" spans="16:16" x14ac:dyDescent="0.3">
      <c r="P578008" s="83"/>
    </row>
    <row r="578009" spans="16:16" x14ac:dyDescent="0.3">
      <c r="P578009" s="83"/>
    </row>
    <row r="578010" spans="16:16" x14ac:dyDescent="0.3">
      <c r="P578010" s="83"/>
    </row>
    <row r="578011" spans="16:16" x14ac:dyDescent="0.3">
      <c r="P578011" s="83"/>
    </row>
    <row r="578012" spans="16:16" x14ac:dyDescent="0.3">
      <c r="P578012" s="83"/>
    </row>
    <row r="578013" spans="16:16" x14ac:dyDescent="0.3">
      <c r="P578013" s="83"/>
    </row>
    <row r="578014" spans="16:16" x14ac:dyDescent="0.3">
      <c r="P578014" s="83"/>
    </row>
    <row r="578015" spans="16:16" x14ac:dyDescent="0.3">
      <c r="P578015" s="83"/>
    </row>
    <row r="578016" spans="16:16" x14ac:dyDescent="0.3">
      <c r="P578016" s="83"/>
    </row>
    <row r="578017" spans="16:16" x14ac:dyDescent="0.3">
      <c r="P578017" s="83"/>
    </row>
    <row r="578018" spans="16:16" x14ac:dyDescent="0.3">
      <c r="P578018" s="83"/>
    </row>
    <row r="578019" spans="16:16" x14ac:dyDescent="0.3">
      <c r="P578019" s="83"/>
    </row>
    <row r="578020" spans="16:16" x14ac:dyDescent="0.3">
      <c r="P578020" s="83"/>
    </row>
    <row r="578021" spans="16:16" x14ac:dyDescent="0.3">
      <c r="P578021" s="83"/>
    </row>
    <row r="578022" spans="16:16" x14ac:dyDescent="0.3">
      <c r="P578022" s="83"/>
    </row>
    <row r="578023" spans="16:16" x14ac:dyDescent="0.3">
      <c r="P578023" s="83"/>
    </row>
    <row r="578024" spans="16:16" x14ac:dyDescent="0.3">
      <c r="P578024" s="83"/>
    </row>
    <row r="578025" spans="16:16" x14ac:dyDescent="0.3">
      <c r="P578025" s="83"/>
    </row>
    <row r="578026" spans="16:16" x14ac:dyDescent="0.3">
      <c r="P578026" s="83"/>
    </row>
    <row r="578027" spans="16:16" x14ac:dyDescent="0.3">
      <c r="P578027" s="83"/>
    </row>
    <row r="578028" spans="16:16" x14ac:dyDescent="0.3">
      <c r="P578028" s="83"/>
    </row>
    <row r="578029" spans="16:16" x14ac:dyDescent="0.3">
      <c r="P578029" s="83"/>
    </row>
    <row r="578030" spans="16:16" x14ac:dyDescent="0.3">
      <c r="P578030" s="83"/>
    </row>
    <row r="578031" spans="16:16" x14ac:dyDescent="0.3">
      <c r="P578031" s="83"/>
    </row>
    <row r="578032" spans="16:16" x14ac:dyDescent="0.3">
      <c r="P578032" s="83"/>
    </row>
    <row r="578033" spans="16:16" x14ac:dyDescent="0.3">
      <c r="P578033" s="83"/>
    </row>
    <row r="578034" spans="16:16" x14ac:dyDescent="0.3">
      <c r="P578034" s="83"/>
    </row>
    <row r="578035" spans="16:16" x14ac:dyDescent="0.3">
      <c r="P578035" s="83"/>
    </row>
    <row r="578036" spans="16:16" x14ac:dyDescent="0.3">
      <c r="P578036" s="83"/>
    </row>
    <row r="578037" spans="16:16" x14ac:dyDescent="0.3">
      <c r="P578037" s="83"/>
    </row>
    <row r="578038" spans="16:16" x14ac:dyDescent="0.3">
      <c r="P578038" s="83"/>
    </row>
    <row r="578039" spans="16:16" x14ac:dyDescent="0.3">
      <c r="P578039" s="83"/>
    </row>
    <row r="578040" spans="16:16" x14ac:dyDescent="0.3">
      <c r="P578040" s="83"/>
    </row>
    <row r="578041" spans="16:16" x14ac:dyDescent="0.3">
      <c r="P578041" s="83"/>
    </row>
    <row r="578042" spans="16:16" x14ac:dyDescent="0.3">
      <c r="P578042" s="83"/>
    </row>
    <row r="578043" spans="16:16" x14ac:dyDescent="0.3">
      <c r="P578043" s="83"/>
    </row>
    <row r="578044" spans="16:16" x14ac:dyDescent="0.3">
      <c r="P578044" s="83"/>
    </row>
    <row r="578045" spans="16:16" x14ac:dyDescent="0.3">
      <c r="P578045" s="83"/>
    </row>
    <row r="578046" spans="16:16" x14ac:dyDescent="0.3">
      <c r="P578046" s="83"/>
    </row>
    <row r="578047" spans="16:16" x14ac:dyDescent="0.3">
      <c r="P578047" s="83"/>
    </row>
    <row r="578048" spans="16:16" x14ac:dyDescent="0.3">
      <c r="P578048" s="83"/>
    </row>
    <row r="578049" spans="16:16" x14ac:dyDescent="0.3">
      <c r="P578049" s="83"/>
    </row>
    <row r="578050" spans="16:16" x14ac:dyDescent="0.3">
      <c r="P578050" s="83"/>
    </row>
    <row r="578051" spans="16:16" x14ac:dyDescent="0.3">
      <c r="P578051" s="83"/>
    </row>
    <row r="578052" spans="16:16" x14ac:dyDescent="0.3">
      <c r="P578052" s="83"/>
    </row>
    <row r="578053" spans="16:16" x14ac:dyDescent="0.3">
      <c r="P578053" s="83"/>
    </row>
    <row r="578054" spans="16:16" x14ac:dyDescent="0.3">
      <c r="P578054" s="83"/>
    </row>
    <row r="578055" spans="16:16" x14ac:dyDescent="0.3">
      <c r="P578055" s="83"/>
    </row>
    <row r="578056" spans="16:16" x14ac:dyDescent="0.3">
      <c r="P578056" s="83"/>
    </row>
    <row r="578057" spans="16:16" x14ac:dyDescent="0.3">
      <c r="P578057" s="83"/>
    </row>
    <row r="578058" spans="16:16" x14ac:dyDescent="0.3">
      <c r="P578058" s="83"/>
    </row>
    <row r="578059" spans="16:16" x14ac:dyDescent="0.3">
      <c r="P578059" s="83"/>
    </row>
    <row r="578060" spans="16:16" x14ac:dyDescent="0.3">
      <c r="P578060" s="83"/>
    </row>
    <row r="578061" spans="16:16" x14ac:dyDescent="0.3">
      <c r="P578061" s="83"/>
    </row>
    <row r="578062" spans="16:16" x14ac:dyDescent="0.3">
      <c r="P578062" s="83"/>
    </row>
    <row r="578063" spans="16:16" x14ac:dyDescent="0.3">
      <c r="P578063" s="83"/>
    </row>
    <row r="578064" spans="16:16" x14ac:dyDescent="0.3">
      <c r="P578064" s="83"/>
    </row>
    <row r="578065" spans="16:16" x14ac:dyDescent="0.3">
      <c r="P578065" s="83"/>
    </row>
    <row r="578066" spans="16:16" x14ac:dyDescent="0.3">
      <c r="P578066" s="83"/>
    </row>
    <row r="578067" spans="16:16" x14ac:dyDescent="0.3">
      <c r="P578067" s="83"/>
    </row>
    <row r="578068" spans="16:16" x14ac:dyDescent="0.3">
      <c r="P578068" s="83"/>
    </row>
    <row r="578069" spans="16:16" x14ac:dyDescent="0.3">
      <c r="P578069" s="83"/>
    </row>
    <row r="578070" spans="16:16" x14ac:dyDescent="0.3">
      <c r="P578070" s="83"/>
    </row>
    <row r="578071" spans="16:16" x14ac:dyDescent="0.3">
      <c r="P578071" s="83"/>
    </row>
    <row r="578072" spans="16:16" x14ac:dyDescent="0.3">
      <c r="P578072" s="83"/>
    </row>
    <row r="578073" spans="16:16" x14ac:dyDescent="0.3">
      <c r="P578073" s="83"/>
    </row>
    <row r="578074" spans="16:16" x14ac:dyDescent="0.3">
      <c r="P578074" s="83"/>
    </row>
    <row r="578075" spans="16:16" x14ac:dyDescent="0.3">
      <c r="P578075" s="83"/>
    </row>
    <row r="578076" spans="16:16" x14ac:dyDescent="0.3">
      <c r="P578076" s="83"/>
    </row>
    <row r="578077" spans="16:16" x14ac:dyDescent="0.3">
      <c r="P578077" s="83"/>
    </row>
    <row r="578078" spans="16:16" x14ac:dyDescent="0.3">
      <c r="P578078" s="83"/>
    </row>
    <row r="578079" spans="16:16" x14ac:dyDescent="0.3">
      <c r="P578079" s="83"/>
    </row>
    <row r="578080" spans="16:16" x14ac:dyDescent="0.3">
      <c r="P578080" s="83"/>
    </row>
    <row r="578081" spans="16:16" x14ac:dyDescent="0.3">
      <c r="P578081" s="83"/>
    </row>
    <row r="578082" spans="16:16" x14ac:dyDescent="0.3">
      <c r="P578082" s="83"/>
    </row>
    <row r="578083" spans="16:16" x14ac:dyDescent="0.3">
      <c r="P578083" s="83"/>
    </row>
    <row r="578084" spans="16:16" x14ac:dyDescent="0.3">
      <c r="P578084" s="83"/>
    </row>
    <row r="578085" spans="16:16" x14ac:dyDescent="0.3">
      <c r="P578085" s="83"/>
    </row>
    <row r="578086" spans="16:16" x14ac:dyDescent="0.3">
      <c r="P578086" s="83"/>
    </row>
    <row r="578087" spans="16:16" x14ac:dyDescent="0.3">
      <c r="P578087" s="83"/>
    </row>
    <row r="578088" spans="16:16" x14ac:dyDescent="0.3">
      <c r="P578088" s="83"/>
    </row>
    <row r="578089" spans="16:16" x14ac:dyDescent="0.3">
      <c r="P578089" s="83"/>
    </row>
    <row r="578090" spans="16:16" x14ac:dyDescent="0.3">
      <c r="P578090" s="83"/>
    </row>
    <row r="578091" spans="16:16" x14ac:dyDescent="0.3">
      <c r="P578091" s="83"/>
    </row>
    <row r="578092" spans="16:16" x14ac:dyDescent="0.3">
      <c r="P578092" s="83"/>
    </row>
    <row r="578093" spans="16:16" x14ac:dyDescent="0.3">
      <c r="P578093" s="83"/>
    </row>
    <row r="578094" spans="16:16" x14ac:dyDescent="0.3">
      <c r="P578094" s="83"/>
    </row>
    <row r="578095" spans="16:16" x14ac:dyDescent="0.3">
      <c r="P578095" s="83"/>
    </row>
    <row r="578096" spans="16:16" x14ac:dyDescent="0.3">
      <c r="P578096" s="83"/>
    </row>
    <row r="578097" spans="16:16" x14ac:dyDescent="0.3">
      <c r="P578097" s="83"/>
    </row>
    <row r="578098" spans="16:16" x14ac:dyDescent="0.3">
      <c r="P578098" s="83"/>
    </row>
    <row r="578099" spans="16:16" x14ac:dyDescent="0.3">
      <c r="P578099" s="83"/>
    </row>
    <row r="578100" spans="16:16" x14ac:dyDescent="0.3">
      <c r="P578100" s="83"/>
    </row>
    <row r="578101" spans="16:16" x14ac:dyDescent="0.3">
      <c r="P578101" s="83"/>
    </row>
    <row r="578102" spans="16:16" x14ac:dyDescent="0.3">
      <c r="P578102" s="83"/>
    </row>
    <row r="578103" spans="16:16" x14ac:dyDescent="0.3">
      <c r="P578103" s="83"/>
    </row>
    <row r="578104" spans="16:16" x14ac:dyDescent="0.3">
      <c r="P578104" s="83"/>
    </row>
    <row r="578105" spans="16:16" x14ac:dyDescent="0.3">
      <c r="P578105" s="83"/>
    </row>
    <row r="578106" spans="16:16" x14ac:dyDescent="0.3">
      <c r="P578106" s="83"/>
    </row>
    <row r="578107" spans="16:16" x14ac:dyDescent="0.3">
      <c r="P578107" s="83"/>
    </row>
    <row r="578108" spans="16:16" x14ac:dyDescent="0.3">
      <c r="P578108" s="83"/>
    </row>
    <row r="578109" spans="16:16" x14ac:dyDescent="0.3">
      <c r="P578109" s="83"/>
    </row>
    <row r="578110" spans="16:16" x14ac:dyDescent="0.3">
      <c r="P578110" s="83"/>
    </row>
    <row r="578111" spans="16:16" x14ac:dyDescent="0.3">
      <c r="P578111" s="83"/>
    </row>
    <row r="578112" spans="16:16" x14ac:dyDescent="0.3">
      <c r="P578112" s="83"/>
    </row>
    <row r="578113" spans="16:16" x14ac:dyDescent="0.3">
      <c r="P578113" s="83"/>
    </row>
    <row r="578114" spans="16:16" x14ac:dyDescent="0.3">
      <c r="P578114" s="83"/>
    </row>
    <row r="578115" spans="16:16" x14ac:dyDescent="0.3">
      <c r="P578115" s="83"/>
    </row>
    <row r="578116" spans="16:16" x14ac:dyDescent="0.3">
      <c r="P578116" s="83"/>
    </row>
    <row r="578117" spans="16:16" x14ac:dyDescent="0.3">
      <c r="P578117" s="83"/>
    </row>
    <row r="578118" spans="16:16" x14ac:dyDescent="0.3">
      <c r="P578118" s="83"/>
    </row>
    <row r="578119" spans="16:16" x14ac:dyDescent="0.3">
      <c r="P578119" s="83"/>
    </row>
    <row r="578120" spans="16:16" x14ac:dyDescent="0.3">
      <c r="P578120" s="83"/>
    </row>
    <row r="578121" spans="16:16" x14ac:dyDescent="0.3">
      <c r="P578121" s="83"/>
    </row>
    <row r="578122" spans="16:16" x14ac:dyDescent="0.3">
      <c r="P578122" s="83"/>
    </row>
    <row r="578123" spans="16:16" x14ac:dyDescent="0.3">
      <c r="P578123" s="83"/>
    </row>
    <row r="578124" spans="16:16" x14ac:dyDescent="0.3">
      <c r="P578124" s="83"/>
    </row>
    <row r="578125" spans="16:16" x14ac:dyDescent="0.3">
      <c r="P578125" s="83"/>
    </row>
    <row r="578126" spans="16:16" x14ac:dyDescent="0.3">
      <c r="P578126" s="83"/>
    </row>
    <row r="578127" spans="16:16" x14ac:dyDescent="0.3">
      <c r="P578127" s="83"/>
    </row>
    <row r="578128" spans="16:16" x14ac:dyDescent="0.3">
      <c r="P578128" s="83"/>
    </row>
    <row r="578129" spans="16:16" x14ac:dyDescent="0.3">
      <c r="P578129" s="83"/>
    </row>
    <row r="578130" spans="16:16" x14ac:dyDescent="0.3">
      <c r="P578130" s="83"/>
    </row>
    <row r="578131" spans="16:16" x14ac:dyDescent="0.3">
      <c r="P578131" s="83"/>
    </row>
    <row r="578132" spans="16:16" x14ac:dyDescent="0.3">
      <c r="P578132" s="83"/>
    </row>
    <row r="578133" spans="16:16" x14ac:dyDescent="0.3">
      <c r="P578133" s="83"/>
    </row>
    <row r="578134" spans="16:16" x14ac:dyDescent="0.3">
      <c r="P578134" s="83"/>
    </row>
    <row r="578135" spans="16:16" x14ac:dyDescent="0.3">
      <c r="P578135" s="83"/>
    </row>
    <row r="578136" spans="16:16" x14ac:dyDescent="0.3">
      <c r="P578136" s="83"/>
    </row>
    <row r="578137" spans="16:16" x14ac:dyDescent="0.3">
      <c r="P578137" s="83"/>
    </row>
    <row r="578138" spans="16:16" x14ac:dyDescent="0.3">
      <c r="P578138" s="83"/>
    </row>
    <row r="578139" spans="16:16" x14ac:dyDescent="0.3">
      <c r="P578139" s="83"/>
    </row>
    <row r="578140" spans="16:16" x14ac:dyDescent="0.3">
      <c r="P578140" s="83"/>
    </row>
    <row r="578141" spans="16:16" x14ac:dyDescent="0.3">
      <c r="P578141" s="83"/>
    </row>
    <row r="578142" spans="16:16" x14ac:dyDescent="0.3">
      <c r="P578142" s="83"/>
    </row>
    <row r="578143" spans="16:16" x14ac:dyDescent="0.3">
      <c r="P578143" s="83"/>
    </row>
    <row r="578144" spans="16:16" x14ac:dyDescent="0.3">
      <c r="P578144" s="83"/>
    </row>
    <row r="578145" spans="16:16" x14ac:dyDescent="0.3">
      <c r="P578145" s="83"/>
    </row>
    <row r="578146" spans="16:16" x14ac:dyDescent="0.3">
      <c r="P578146" s="83"/>
    </row>
    <row r="578147" spans="16:16" x14ac:dyDescent="0.3">
      <c r="P578147" s="83"/>
    </row>
    <row r="578148" spans="16:16" x14ac:dyDescent="0.3">
      <c r="P578148" s="83"/>
    </row>
    <row r="578149" spans="16:16" x14ac:dyDescent="0.3">
      <c r="P578149" s="83"/>
    </row>
    <row r="578150" spans="16:16" x14ac:dyDescent="0.3">
      <c r="P578150" s="83"/>
    </row>
    <row r="578151" spans="16:16" x14ac:dyDescent="0.3">
      <c r="P578151" s="83"/>
    </row>
    <row r="578152" spans="16:16" x14ac:dyDescent="0.3">
      <c r="P578152" s="83"/>
    </row>
    <row r="578153" spans="16:16" x14ac:dyDescent="0.3">
      <c r="P578153" s="83"/>
    </row>
    <row r="578154" spans="16:16" x14ac:dyDescent="0.3">
      <c r="P578154" s="83"/>
    </row>
    <row r="578155" spans="16:16" x14ac:dyDescent="0.3">
      <c r="P578155" s="83"/>
    </row>
    <row r="578156" spans="16:16" x14ac:dyDescent="0.3">
      <c r="P578156" s="83"/>
    </row>
    <row r="578157" spans="16:16" x14ac:dyDescent="0.3">
      <c r="P578157" s="83"/>
    </row>
    <row r="578158" spans="16:16" x14ac:dyDescent="0.3">
      <c r="P578158" s="83"/>
    </row>
    <row r="578159" spans="16:16" x14ac:dyDescent="0.3">
      <c r="P578159" s="83"/>
    </row>
    <row r="578160" spans="16:16" x14ac:dyDescent="0.3">
      <c r="P578160" s="83"/>
    </row>
    <row r="578161" spans="16:16" x14ac:dyDescent="0.3">
      <c r="P578161" s="83"/>
    </row>
    <row r="578162" spans="16:16" x14ac:dyDescent="0.3">
      <c r="P578162" s="83"/>
    </row>
    <row r="578163" spans="16:16" x14ac:dyDescent="0.3">
      <c r="P578163" s="83"/>
    </row>
    <row r="578164" spans="16:16" x14ac:dyDescent="0.3">
      <c r="P578164" s="83"/>
    </row>
    <row r="578165" spans="16:16" x14ac:dyDescent="0.3">
      <c r="P578165" s="83"/>
    </row>
    <row r="578166" spans="16:16" x14ac:dyDescent="0.3">
      <c r="P578166" s="83"/>
    </row>
    <row r="578167" spans="16:16" x14ac:dyDescent="0.3">
      <c r="P578167" s="83"/>
    </row>
    <row r="578168" spans="16:16" x14ac:dyDescent="0.3">
      <c r="P578168" s="83"/>
    </row>
    <row r="578169" spans="16:16" x14ac:dyDescent="0.3">
      <c r="P578169" s="83"/>
    </row>
    <row r="578170" spans="16:16" x14ac:dyDescent="0.3">
      <c r="P578170" s="83"/>
    </row>
    <row r="578171" spans="16:16" x14ac:dyDescent="0.3">
      <c r="P578171" s="83"/>
    </row>
    <row r="578172" spans="16:16" x14ac:dyDescent="0.3">
      <c r="P578172" s="83"/>
    </row>
    <row r="578173" spans="16:16" x14ac:dyDescent="0.3">
      <c r="P578173" s="83"/>
    </row>
    <row r="578174" spans="16:16" x14ac:dyDescent="0.3">
      <c r="P578174" s="83"/>
    </row>
    <row r="578175" spans="16:16" x14ac:dyDescent="0.3">
      <c r="P578175" s="83"/>
    </row>
    <row r="578176" spans="16:16" x14ac:dyDescent="0.3">
      <c r="P578176" s="83"/>
    </row>
    <row r="578177" spans="16:16" x14ac:dyDescent="0.3">
      <c r="P578177" s="83"/>
    </row>
    <row r="578178" spans="16:16" x14ac:dyDescent="0.3">
      <c r="P578178" s="83"/>
    </row>
    <row r="578179" spans="16:16" x14ac:dyDescent="0.3">
      <c r="P578179" s="83"/>
    </row>
    <row r="578180" spans="16:16" x14ac:dyDescent="0.3">
      <c r="P578180" s="83"/>
    </row>
    <row r="578181" spans="16:16" x14ac:dyDescent="0.3">
      <c r="P578181" s="83"/>
    </row>
    <row r="578182" spans="16:16" x14ac:dyDescent="0.3">
      <c r="P578182" s="83"/>
    </row>
    <row r="578183" spans="16:16" x14ac:dyDescent="0.3">
      <c r="P578183" s="83"/>
    </row>
    <row r="578184" spans="16:16" x14ac:dyDescent="0.3">
      <c r="P578184" s="83"/>
    </row>
    <row r="578185" spans="16:16" x14ac:dyDescent="0.3">
      <c r="P578185" s="83"/>
    </row>
    <row r="578186" spans="16:16" x14ac:dyDescent="0.3">
      <c r="P578186" s="83"/>
    </row>
    <row r="578187" spans="16:16" x14ac:dyDescent="0.3">
      <c r="P578187" s="83"/>
    </row>
    <row r="578188" spans="16:16" x14ac:dyDescent="0.3">
      <c r="P578188" s="83"/>
    </row>
    <row r="578189" spans="16:16" x14ac:dyDescent="0.3">
      <c r="P578189" s="83"/>
    </row>
    <row r="578190" spans="16:16" x14ac:dyDescent="0.3">
      <c r="P578190" s="83"/>
    </row>
    <row r="578191" spans="16:16" x14ac:dyDescent="0.3">
      <c r="P578191" s="83"/>
    </row>
    <row r="578192" spans="16:16" x14ac:dyDescent="0.3">
      <c r="P578192" s="83"/>
    </row>
    <row r="578193" spans="16:16" x14ac:dyDescent="0.3">
      <c r="P578193" s="83"/>
    </row>
    <row r="578194" spans="16:16" x14ac:dyDescent="0.3">
      <c r="P578194" s="83"/>
    </row>
    <row r="578195" spans="16:16" x14ac:dyDescent="0.3">
      <c r="P578195" s="83"/>
    </row>
    <row r="578196" spans="16:16" x14ac:dyDescent="0.3">
      <c r="P578196" s="83"/>
    </row>
    <row r="578197" spans="16:16" x14ac:dyDescent="0.3">
      <c r="P578197" s="83"/>
    </row>
    <row r="578198" spans="16:16" x14ac:dyDescent="0.3">
      <c r="P578198" s="83"/>
    </row>
    <row r="578199" spans="16:16" x14ac:dyDescent="0.3">
      <c r="P578199" s="83"/>
    </row>
    <row r="578200" spans="16:16" x14ac:dyDescent="0.3">
      <c r="P578200" s="83"/>
    </row>
    <row r="578201" spans="16:16" x14ac:dyDescent="0.3">
      <c r="P578201" s="83"/>
    </row>
    <row r="578202" spans="16:16" x14ac:dyDescent="0.3">
      <c r="P578202" s="83"/>
    </row>
    <row r="578203" spans="16:16" x14ac:dyDescent="0.3">
      <c r="P578203" s="83"/>
    </row>
    <row r="578204" spans="16:16" x14ac:dyDescent="0.3">
      <c r="P578204" s="83"/>
    </row>
    <row r="578205" spans="16:16" x14ac:dyDescent="0.3">
      <c r="P578205" s="83"/>
    </row>
    <row r="578206" spans="16:16" x14ac:dyDescent="0.3">
      <c r="P578206" s="83"/>
    </row>
    <row r="578207" spans="16:16" x14ac:dyDescent="0.3">
      <c r="P578207" s="83"/>
    </row>
    <row r="578208" spans="16:16" x14ac:dyDescent="0.3">
      <c r="P578208" s="83"/>
    </row>
    <row r="578209" spans="16:16" x14ac:dyDescent="0.3">
      <c r="P578209" s="83"/>
    </row>
    <row r="578210" spans="16:16" x14ac:dyDescent="0.3">
      <c r="P578210" s="83"/>
    </row>
    <row r="578211" spans="16:16" x14ac:dyDescent="0.3">
      <c r="P578211" s="83"/>
    </row>
    <row r="578212" spans="16:16" x14ac:dyDescent="0.3">
      <c r="P578212" s="83"/>
    </row>
    <row r="578213" spans="16:16" x14ac:dyDescent="0.3">
      <c r="P578213" s="83"/>
    </row>
    <row r="578214" spans="16:16" x14ac:dyDescent="0.3">
      <c r="P578214" s="83"/>
    </row>
    <row r="578215" spans="16:16" x14ac:dyDescent="0.3">
      <c r="P578215" s="83"/>
    </row>
    <row r="578216" spans="16:16" x14ac:dyDescent="0.3">
      <c r="P578216" s="83"/>
    </row>
    <row r="578217" spans="16:16" x14ac:dyDescent="0.3">
      <c r="P578217" s="83"/>
    </row>
    <row r="578218" spans="16:16" x14ac:dyDescent="0.3">
      <c r="P578218" s="83"/>
    </row>
    <row r="578219" spans="16:16" x14ac:dyDescent="0.3">
      <c r="P578219" s="83"/>
    </row>
    <row r="578220" spans="16:16" x14ac:dyDescent="0.3">
      <c r="P578220" s="83"/>
    </row>
    <row r="578221" spans="16:16" x14ac:dyDescent="0.3">
      <c r="P578221" s="83"/>
    </row>
    <row r="578222" spans="16:16" x14ac:dyDescent="0.3">
      <c r="P578222" s="83"/>
    </row>
    <row r="578223" spans="16:16" x14ac:dyDescent="0.3">
      <c r="P578223" s="83"/>
    </row>
    <row r="578224" spans="16:16" x14ac:dyDescent="0.3">
      <c r="P578224" s="83"/>
    </row>
    <row r="578225" spans="16:16" x14ac:dyDescent="0.3">
      <c r="P578225" s="83"/>
    </row>
    <row r="578226" spans="16:16" x14ac:dyDescent="0.3">
      <c r="P578226" s="83"/>
    </row>
    <row r="578227" spans="16:16" x14ac:dyDescent="0.3">
      <c r="P578227" s="83"/>
    </row>
    <row r="578228" spans="16:16" x14ac:dyDescent="0.3">
      <c r="P578228" s="83"/>
    </row>
    <row r="578229" spans="16:16" x14ac:dyDescent="0.3">
      <c r="P578229" s="83"/>
    </row>
    <row r="578230" spans="16:16" x14ac:dyDescent="0.3">
      <c r="P578230" s="83"/>
    </row>
    <row r="578231" spans="16:16" x14ac:dyDescent="0.3">
      <c r="P578231" s="83"/>
    </row>
    <row r="578232" spans="16:16" x14ac:dyDescent="0.3">
      <c r="P578232" s="83"/>
    </row>
    <row r="578233" spans="16:16" x14ac:dyDescent="0.3">
      <c r="P578233" s="83"/>
    </row>
    <row r="578234" spans="16:16" x14ac:dyDescent="0.3">
      <c r="P578234" s="83"/>
    </row>
    <row r="578235" spans="16:16" x14ac:dyDescent="0.3">
      <c r="P578235" s="83"/>
    </row>
    <row r="578236" spans="16:16" x14ac:dyDescent="0.3">
      <c r="P578236" s="83"/>
    </row>
    <row r="578237" spans="16:16" x14ac:dyDescent="0.3">
      <c r="P578237" s="83"/>
    </row>
    <row r="578238" spans="16:16" x14ac:dyDescent="0.3">
      <c r="P578238" s="83"/>
    </row>
    <row r="578239" spans="16:16" x14ac:dyDescent="0.3">
      <c r="P578239" s="83"/>
    </row>
    <row r="578240" spans="16:16" x14ac:dyDescent="0.3">
      <c r="P578240" s="83"/>
    </row>
    <row r="578241" spans="16:16" x14ac:dyDescent="0.3">
      <c r="P578241" s="83"/>
    </row>
    <row r="578242" spans="16:16" x14ac:dyDescent="0.3">
      <c r="P578242" s="83"/>
    </row>
    <row r="578243" spans="16:16" x14ac:dyDescent="0.3">
      <c r="P578243" s="83"/>
    </row>
    <row r="578244" spans="16:16" x14ac:dyDescent="0.3">
      <c r="P578244" s="83"/>
    </row>
    <row r="578245" spans="16:16" x14ac:dyDescent="0.3">
      <c r="P578245" s="83"/>
    </row>
    <row r="578246" spans="16:16" x14ac:dyDescent="0.3">
      <c r="P578246" s="83"/>
    </row>
    <row r="578247" spans="16:16" x14ac:dyDescent="0.3">
      <c r="P578247" s="83"/>
    </row>
    <row r="578248" spans="16:16" x14ac:dyDescent="0.3">
      <c r="P578248" s="83"/>
    </row>
    <row r="578249" spans="16:16" x14ac:dyDescent="0.3">
      <c r="P578249" s="83"/>
    </row>
    <row r="578250" spans="16:16" x14ac:dyDescent="0.3">
      <c r="P578250" s="83"/>
    </row>
    <row r="578251" spans="16:16" x14ac:dyDescent="0.3">
      <c r="P578251" s="83"/>
    </row>
    <row r="578252" spans="16:16" x14ac:dyDescent="0.3">
      <c r="P578252" s="83"/>
    </row>
    <row r="578253" spans="16:16" x14ac:dyDescent="0.3">
      <c r="P578253" s="83"/>
    </row>
    <row r="578254" spans="16:16" x14ac:dyDescent="0.3">
      <c r="P578254" s="83"/>
    </row>
    <row r="578255" spans="16:16" x14ac:dyDescent="0.3">
      <c r="P578255" s="83"/>
    </row>
    <row r="578256" spans="16:16" x14ac:dyDescent="0.3">
      <c r="P578256" s="83"/>
    </row>
    <row r="578257" spans="16:16" x14ac:dyDescent="0.3">
      <c r="P578257" s="83"/>
    </row>
    <row r="578258" spans="16:16" x14ac:dyDescent="0.3">
      <c r="P578258" s="83"/>
    </row>
    <row r="578259" spans="16:16" x14ac:dyDescent="0.3">
      <c r="P578259" s="83"/>
    </row>
    <row r="578260" spans="16:16" x14ac:dyDescent="0.3">
      <c r="P578260" s="83"/>
    </row>
    <row r="578261" spans="16:16" x14ac:dyDescent="0.3">
      <c r="P578261" s="83"/>
    </row>
    <row r="578262" spans="16:16" x14ac:dyDescent="0.3">
      <c r="P578262" s="83"/>
    </row>
    <row r="578263" spans="16:16" x14ac:dyDescent="0.3">
      <c r="P578263" s="83"/>
    </row>
    <row r="578264" spans="16:16" x14ac:dyDescent="0.3">
      <c r="P578264" s="83"/>
    </row>
    <row r="578265" spans="16:16" x14ac:dyDescent="0.3">
      <c r="P578265" s="83"/>
    </row>
    <row r="578266" spans="16:16" x14ac:dyDescent="0.3">
      <c r="P578266" s="83"/>
    </row>
    <row r="578267" spans="16:16" x14ac:dyDescent="0.3">
      <c r="P578267" s="83"/>
    </row>
    <row r="578268" spans="16:16" x14ac:dyDescent="0.3">
      <c r="P578268" s="83"/>
    </row>
    <row r="578269" spans="16:16" x14ac:dyDescent="0.3">
      <c r="P578269" s="83"/>
    </row>
    <row r="578270" spans="16:16" x14ac:dyDescent="0.3">
      <c r="P578270" s="83"/>
    </row>
    <row r="578271" spans="16:16" x14ac:dyDescent="0.3">
      <c r="P578271" s="83"/>
    </row>
    <row r="578272" spans="16:16" x14ac:dyDescent="0.3">
      <c r="P578272" s="83"/>
    </row>
    <row r="578273" spans="16:16" x14ac:dyDescent="0.3">
      <c r="P578273" s="83"/>
    </row>
    <row r="578274" spans="16:16" x14ac:dyDescent="0.3">
      <c r="P578274" s="83"/>
    </row>
    <row r="578275" spans="16:16" x14ac:dyDescent="0.3">
      <c r="P578275" s="83"/>
    </row>
    <row r="578276" spans="16:16" x14ac:dyDescent="0.3">
      <c r="P578276" s="83"/>
    </row>
    <row r="578277" spans="16:16" x14ac:dyDescent="0.3">
      <c r="P578277" s="83"/>
    </row>
    <row r="578278" spans="16:16" x14ac:dyDescent="0.3">
      <c r="P578278" s="83"/>
    </row>
    <row r="578279" spans="16:16" x14ac:dyDescent="0.3">
      <c r="P578279" s="83"/>
    </row>
    <row r="578280" spans="16:16" x14ac:dyDescent="0.3">
      <c r="P578280" s="83"/>
    </row>
    <row r="578281" spans="16:16" x14ac:dyDescent="0.3">
      <c r="P578281" s="83"/>
    </row>
    <row r="578282" spans="16:16" x14ac:dyDescent="0.3">
      <c r="P578282" s="83"/>
    </row>
    <row r="578283" spans="16:16" x14ac:dyDescent="0.3">
      <c r="P578283" s="83"/>
    </row>
    <row r="578284" spans="16:16" x14ac:dyDescent="0.3">
      <c r="P578284" s="83"/>
    </row>
    <row r="578285" spans="16:16" x14ac:dyDescent="0.3">
      <c r="P578285" s="83"/>
    </row>
    <row r="578286" spans="16:16" x14ac:dyDescent="0.3">
      <c r="P578286" s="83"/>
    </row>
    <row r="578287" spans="16:16" x14ac:dyDescent="0.3">
      <c r="P578287" s="83"/>
    </row>
    <row r="578288" spans="16:16" x14ac:dyDescent="0.3">
      <c r="P578288" s="83"/>
    </row>
    <row r="578289" spans="16:16" x14ac:dyDescent="0.3">
      <c r="P578289" s="83"/>
    </row>
    <row r="578290" spans="16:16" x14ac:dyDescent="0.3">
      <c r="P578290" s="83"/>
    </row>
    <row r="578291" spans="16:16" x14ac:dyDescent="0.3">
      <c r="P578291" s="83"/>
    </row>
    <row r="578292" spans="16:16" x14ac:dyDescent="0.3">
      <c r="P578292" s="83"/>
    </row>
    <row r="578293" spans="16:16" x14ac:dyDescent="0.3">
      <c r="P578293" s="83"/>
    </row>
    <row r="578294" spans="16:16" x14ac:dyDescent="0.3">
      <c r="P578294" s="83"/>
    </row>
    <row r="578295" spans="16:16" x14ac:dyDescent="0.3">
      <c r="P578295" s="83"/>
    </row>
    <row r="578296" spans="16:16" x14ac:dyDescent="0.3">
      <c r="P578296" s="83"/>
    </row>
    <row r="578297" spans="16:16" x14ac:dyDescent="0.3">
      <c r="P578297" s="83"/>
    </row>
    <row r="578298" spans="16:16" x14ac:dyDescent="0.3">
      <c r="P578298" s="83"/>
    </row>
    <row r="578299" spans="16:16" x14ac:dyDescent="0.3">
      <c r="P578299" s="83"/>
    </row>
    <row r="578300" spans="16:16" x14ac:dyDescent="0.3">
      <c r="P578300" s="83"/>
    </row>
    <row r="578301" spans="16:16" x14ac:dyDescent="0.3">
      <c r="P578301" s="83"/>
    </row>
    <row r="578302" spans="16:16" x14ac:dyDescent="0.3">
      <c r="P578302" s="83"/>
    </row>
    <row r="578303" spans="16:16" x14ac:dyDescent="0.3">
      <c r="P578303" s="83"/>
    </row>
    <row r="578304" spans="16:16" x14ac:dyDescent="0.3">
      <c r="P578304" s="83"/>
    </row>
    <row r="578305" spans="16:16" x14ac:dyDescent="0.3">
      <c r="P578305" s="83"/>
    </row>
    <row r="578306" spans="16:16" x14ac:dyDescent="0.3">
      <c r="P578306" s="83"/>
    </row>
    <row r="578307" spans="16:16" x14ac:dyDescent="0.3">
      <c r="P578307" s="83"/>
    </row>
    <row r="578308" spans="16:16" x14ac:dyDescent="0.3">
      <c r="P578308" s="83"/>
    </row>
    <row r="578309" spans="16:16" x14ac:dyDescent="0.3">
      <c r="P578309" s="83"/>
    </row>
    <row r="578310" spans="16:16" x14ac:dyDescent="0.3">
      <c r="P578310" s="83"/>
    </row>
    <row r="578311" spans="16:16" x14ac:dyDescent="0.3">
      <c r="P578311" s="83"/>
    </row>
    <row r="578312" spans="16:16" x14ac:dyDescent="0.3">
      <c r="P578312" s="83"/>
    </row>
    <row r="578313" spans="16:16" x14ac:dyDescent="0.3">
      <c r="P578313" s="83"/>
    </row>
    <row r="578314" spans="16:16" x14ac:dyDescent="0.3">
      <c r="P578314" s="83"/>
    </row>
    <row r="578315" spans="16:16" x14ac:dyDescent="0.3">
      <c r="P578315" s="83"/>
    </row>
    <row r="578316" spans="16:16" x14ac:dyDescent="0.3">
      <c r="P578316" s="83"/>
    </row>
    <row r="578317" spans="16:16" x14ac:dyDescent="0.3">
      <c r="P578317" s="83"/>
    </row>
    <row r="578318" spans="16:16" x14ac:dyDescent="0.3">
      <c r="P578318" s="83"/>
    </row>
    <row r="578319" spans="16:16" x14ac:dyDescent="0.3">
      <c r="P578319" s="83"/>
    </row>
    <row r="578320" spans="16:16" x14ac:dyDescent="0.3">
      <c r="P578320" s="83"/>
    </row>
    <row r="578321" spans="16:16" x14ac:dyDescent="0.3">
      <c r="P578321" s="83"/>
    </row>
    <row r="578322" spans="16:16" x14ac:dyDescent="0.3">
      <c r="P578322" s="83"/>
    </row>
    <row r="578323" spans="16:16" x14ac:dyDescent="0.3">
      <c r="P578323" s="83"/>
    </row>
    <row r="578324" spans="16:16" x14ac:dyDescent="0.3">
      <c r="P578324" s="83"/>
    </row>
    <row r="578325" spans="16:16" x14ac:dyDescent="0.3">
      <c r="P578325" s="83"/>
    </row>
    <row r="578326" spans="16:16" x14ac:dyDescent="0.3">
      <c r="P578326" s="83"/>
    </row>
    <row r="578327" spans="16:16" x14ac:dyDescent="0.3">
      <c r="P578327" s="83"/>
    </row>
    <row r="578328" spans="16:16" x14ac:dyDescent="0.3">
      <c r="P578328" s="83"/>
    </row>
    <row r="578329" spans="16:16" x14ac:dyDescent="0.3">
      <c r="P578329" s="83"/>
    </row>
    <row r="578330" spans="16:16" x14ac:dyDescent="0.3">
      <c r="P578330" s="83"/>
    </row>
    <row r="578331" spans="16:16" x14ac:dyDescent="0.3">
      <c r="P578331" s="83"/>
    </row>
    <row r="578332" spans="16:16" x14ac:dyDescent="0.3">
      <c r="P578332" s="83"/>
    </row>
    <row r="578333" spans="16:16" x14ac:dyDescent="0.3">
      <c r="P578333" s="83"/>
    </row>
    <row r="578334" spans="16:16" x14ac:dyDescent="0.3">
      <c r="P578334" s="83"/>
    </row>
    <row r="578335" spans="16:16" x14ac:dyDescent="0.3">
      <c r="P578335" s="83"/>
    </row>
    <row r="578336" spans="16:16" x14ac:dyDescent="0.3">
      <c r="P578336" s="83"/>
    </row>
    <row r="578337" spans="16:16" x14ac:dyDescent="0.3">
      <c r="P578337" s="83"/>
    </row>
    <row r="578338" spans="16:16" x14ac:dyDescent="0.3">
      <c r="P578338" s="83"/>
    </row>
    <row r="578339" spans="16:16" x14ac:dyDescent="0.3">
      <c r="P578339" s="83"/>
    </row>
    <row r="578340" spans="16:16" x14ac:dyDescent="0.3">
      <c r="P578340" s="83"/>
    </row>
    <row r="578341" spans="16:16" x14ac:dyDescent="0.3">
      <c r="P578341" s="83"/>
    </row>
    <row r="578342" spans="16:16" x14ac:dyDescent="0.3">
      <c r="P578342" s="83"/>
    </row>
    <row r="578343" spans="16:16" x14ac:dyDescent="0.3">
      <c r="P578343" s="83"/>
    </row>
    <row r="578344" spans="16:16" x14ac:dyDescent="0.3">
      <c r="P578344" s="83"/>
    </row>
    <row r="578345" spans="16:16" x14ac:dyDescent="0.3">
      <c r="P578345" s="83"/>
    </row>
    <row r="578346" spans="16:16" x14ac:dyDescent="0.3">
      <c r="P578346" s="83"/>
    </row>
    <row r="578347" spans="16:16" x14ac:dyDescent="0.3">
      <c r="P578347" s="83"/>
    </row>
    <row r="578348" spans="16:16" x14ac:dyDescent="0.3">
      <c r="P578348" s="83"/>
    </row>
    <row r="578349" spans="16:16" x14ac:dyDescent="0.3">
      <c r="P578349" s="83"/>
    </row>
    <row r="578350" spans="16:16" x14ac:dyDescent="0.3">
      <c r="P578350" s="83"/>
    </row>
    <row r="578351" spans="16:16" x14ac:dyDescent="0.3">
      <c r="P578351" s="83"/>
    </row>
    <row r="578352" spans="16:16" x14ac:dyDescent="0.3">
      <c r="P578352" s="83"/>
    </row>
    <row r="578353" spans="16:16" x14ac:dyDescent="0.3">
      <c r="P578353" s="83"/>
    </row>
    <row r="578354" spans="16:16" x14ac:dyDescent="0.3">
      <c r="P578354" s="83"/>
    </row>
    <row r="578355" spans="16:16" x14ac:dyDescent="0.3">
      <c r="P578355" s="83"/>
    </row>
    <row r="578356" spans="16:16" x14ac:dyDescent="0.3">
      <c r="P578356" s="83"/>
    </row>
    <row r="578357" spans="16:16" x14ac:dyDescent="0.3">
      <c r="P578357" s="83"/>
    </row>
    <row r="578358" spans="16:16" x14ac:dyDescent="0.3">
      <c r="P578358" s="83"/>
    </row>
    <row r="578359" spans="16:16" x14ac:dyDescent="0.3">
      <c r="P578359" s="83"/>
    </row>
    <row r="578360" spans="16:16" x14ac:dyDescent="0.3">
      <c r="P578360" s="83"/>
    </row>
    <row r="578361" spans="16:16" x14ac:dyDescent="0.3">
      <c r="P578361" s="83"/>
    </row>
    <row r="578362" spans="16:16" x14ac:dyDescent="0.3">
      <c r="P578362" s="83"/>
    </row>
    <row r="578363" spans="16:16" x14ac:dyDescent="0.3">
      <c r="P578363" s="83"/>
    </row>
    <row r="578364" spans="16:16" x14ac:dyDescent="0.3">
      <c r="P578364" s="83"/>
    </row>
    <row r="578365" spans="16:16" x14ac:dyDescent="0.3">
      <c r="P578365" s="83"/>
    </row>
    <row r="578366" spans="16:16" x14ac:dyDescent="0.3">
      <c r="P578366" s="83"/>
    </row>
    <row r="578367" spans="16:16" x14ac:dyDescent="0.3">
      <c r="P578367" s="83"/>
    </row>
    <row r="578368" spans="16:16" x14ac:dyDescent="0.3">
      <c r="P578368" s="83"/>
    </row>
    <row r="578369" spans="16:16" x14ac:dyDescent="0.3">
      <c r="P578369" s="83"/>
    </row>
    <row r="578370" spans="16:16" x14ac:dyDescent="0.3">
      <c r="P578370" s="83"/>
    </row>
    <row r="578371" spans="16:16" x14ac:dyDescent="0.3">
      <c r="P578371" s="83"/>
    </row>
    <row r="578372" spans="16:16" x14ac:dyDescent="0.3">
      <c r="P578372" s="83"/>
    </row>
    <row r="578373" spans="16:16" x14ac:dyDescent="0.3">
      <c r="P578373" s="83"/>
    </row>
    <row r="578374" spans="16:16" x14ac:dyDescent="0.3">
      <c r="P578374" s="83"/>
    </row>
    <row r="578375" spans="16:16" x14ac:dyDescent="0.3">
      <c r="P578375" s="83"/>
    </row>
    <row r="578376" spans="16:16" x14ac:dyDescent="0.3">
      <c r="P578376" s="83"/>
    </row>
    <row r="578377" spans="16:16" x14ac:dyDescent="0.3">
      <c r="P578377" s="83"/>
    </row>
    <row r="578378" spans="16:16" x14ac:dyDescent="0.3">
      <c r="P578378" s="83"/>
    </row>
    <row r="578379" spans="16:16" x14ac:dyDescent="0.3">
      <c r="P578379" s="83"/>
    </row>
    <row r="578380" spans="16:16" x14ac:dyDescent="0.3">
      <c r="P578380" s="83"/>
    </row>
    <row r="578381" spans="16:16" x14ac:dyDescent="0.3">
      <c r="P578381" s="83"/>
    </row>
    <row r="578382" spans="16:16" x14ac:dyDescent="0.3">
      <c r="P578382" s="83"/>
    </row>
    <row r="578383" spans="16:16" x14ac:dyDescent="0.3">
      <c r="P578383" s="83"/>
    </row>
    <row r="578384" spans="16:16" x14ac:dyDescent="0.3">
      <c r="P578384" s="83"/>
    </row>
    <row r="578385" spans="16:16" x14ac:dyDescent="0.3">
      <c r="P578385" s="83"/>
    </row>
    <row r="578386" spans="16:16" x14ac:dyDescent="0.3">
      <c r="P578386" s="83"/>
    </row>
    <row r="578387" spans="16:16" x14ac:dyDescent="0.3">
      <c r="P578387" s="83"/>
    </row>
    <row r="578388" spans="16:16" x14ac:dyDescent="0.3">
      <c r="P578388" s="83"/>
    </row>
    <row r="578389" spans="16:16" x14ac:dyDescent="0.3">
      <c r="P578389" s="83"/>
    </row>
    <row r="578390" spans="16:16" x14ac:dyDescent="0.3">
      <c r="P578390" s="83"/>
    </row>
    <row r="578391" spans="16:16" x14ac:dyDescent="0.3">
      <c r="P578391" s="83"/>
    </row>
    <row r="578392" spans="16:16" x14ac:dyDescent="0.3">
      <c r="P578392" s="83"/>
    </row>
    <row r="578393" spans="16:16" x14ac:dyDescent="0.3">
      <c r="P578393" s="83"/>
    </row>
    <row r="578394" spans="16:16" x14ac:dyDescent="0.3">
      <c r="P578394" s="83"/>
    </row>
    <row r="578395" spans="16:16" x14ac:dyDescent="0.3">
      <c r="P578395" s="83"/>
    </row>
    <row r="578396" spans="16:16" x14ac:dyDescent="0.3">
      <c r="P578396" s="83"/>
    </row>
    <row r="578397" spans="16:16" x14ac:dyDescent="0.3">
      <c r="P578397" s="83"/>
    </row>
    <row r="578398" spans="16:16" x14ac:dyDescent="0.3">
      <c r="P578398" s="83"/>
    </row>
    <row r="578399" spans="16:16" x14ac:dyDescent="0.3">
      <c r="P578399" s="83"/>
    </row>
    <row r="578400" spans="16:16" x14ac:dyDescent="0.3">
      <c r="P578400" s="83"/>
    </row>
    <row r="578401" spans="16:16" x14ac:dyDescent="0.3">
      <c r="P578401" s="83"/>
    </row>
    <row r="578402" spans="16:16" x14ac:dyDescent="0.3">
      <c r="P578402" s="83"/>
    </row>
    <row r="578403" spans="16:16" x14ac:dyDescent="0.3">
      <c r="P578403" s="83"/>
    </row>
    <row r="578404" spans="16:16" x14ac:dyDescent="0.3">
      <c r="P578404" s="83"/>
    </row>
    <row r="578405" spans="16:16" x14ac:dyDescent="0.3">
      <c r="P578405" s="83"/>
    </row>
    <row r="578406" spans="16:16" x14ac:dyDescent="0.3">
      <c r="P578406" s="83"/>
    </row>
    <row r="578407" spans="16:16" x14ac:dyDescent="0.3">
      <c r="P578407" s="83"/>
    </row>
    <row r="578408" spans="16:16" x14ac:dyDescent="0.3">
      <c r="P578408" s="83"/>
    </row>
    <row r="578409" spans="16:16" x14ac:dyDescent="0.3">
      <c r="P578409" s="83"/>
    </row>
    <row r="578410" spans="16:16" x14ac:dyDescent="0.3">
      <c r="P578410" s="83"/>
    </row>
    <row r="578411" spans="16:16" x14ac:dyDescent="0.3">
      <c r="P578411" s="83"/>
    </row>
    <row r="578412" spans="16:16" x14ac:dyDescent="0.3">
      <c r="P578412" s="83"/>
    </row>
    <row r="578413" spans="16:16" x14ac:dyDescent="0.3">
      <c r="P578413" s="83"/>
    </row>
    <row r="578414" spans="16:16" x14ac:dyDescent="0.3">
      <c r="P578414" s="83"/>
    </row>
    <row r="578415" spans="16:16" x14ac:dyDescent="0.3">
      <c r="P578415" s="83"/>
    </row>
    <row r="578416" spans="16:16" x14ac:dyDescent="0.3">
      <c r="P578416" s="83"/>
    </row>
    <row r="578417" spans="16:16" x14ac:dyDescent="0.3">
      <c r="P578417" s="83"/>
    </row>
    <row r="578418" spans="16:16" x14ac:dyDescent="0.3">
      <c r="P578418" s="83"/>
    </row>
    <row r="578419" spans="16:16" x14ac:dyDescent="0.3">
      <c r="P578419" s="83"/>
    </row>
    <row r="578420" spans="16:16" x14ac:dyDescent="0.3">
      <c r="P578420" s="83"/>
    </row>
    <row r="578421" spans="16:16" x14ac:dyDescent="0.3">
      <c r="P578421" s="83"/>
    </row>
    <row r="578422" spans="16:16" x14ac:dyDescent="0.3">
      <c r="P578422" s="83"/>
    </row>
    <row r="578423" spans="16:16" x14ac:dyDescent="0.3">
      <c r="P578423" s="83"/>
    </row>
    <row r="578424" spans="16:16" x14ac:dyDescent="0.3">
      <c r="P578424" s="83"/>
    </row>
    <row r="578425" spans="16:16" x14ac:dyDescent="0.3">
      <c r="P578425" s="83"/>
    </row>
    <row r="578426" spans="16:16" x14ac:dyDescent="0.3">
      <c r="P578426" s="83"/>
    </row>
    <row r="578427" spans="16:16" x14ac:dyDescent="0.3">
      <c r="P578427" s="83"/>
    </row>
    <row r="578428" spans="16:16" x14ac:dyDescent="0.3">
      <c r="P578428" s="83"/>
    </row>
    <row r="578429" spans="16:16" x14ac:dyDescent="0.3">
      <c r="P578429" s="83"/>
    </row>
    <row r="578430" spans="16:16" x14ac:dyDescent="0.3">
      <c r="P578430" s="83"/>
    </row>
    <row r="578431" spans="16:16" x14ac:dyDescent="0.3">
      <c r="P578431" s="83"/>
    </row>
    <row r="578432" spans="16:16" x14ac:dyDescent="0.3">
      <c r="P578432" s="83"/>
    </row>
    <row r="578433" spans="16:16" x14ac:dyDescent="0.3">
      <c r="P578433" s="83"/>
    </row>
    <row r="578434" spans="16:16" x14ac:dyDescent="0.3">
      <c r="P578434" s="83"/>
    </row>
    <row r="578435" spans="16:16" x14ac:dyDescent="0.3">
      <c r="P578435" s="83"/>
    </row>
    <row r="578436" spans="16:16" x14ac:dyDescent="0.3">
      <c r="P578436" s="83"/>
    </row>
    <row r="578437" spans="16:16" x14ac:dyDescent="0.3">
      <c r="P578437" s="83"/>
    </row>
    <row r="578438" spans="16:16" x14ac:dyDescent="0.3">
      <c r="P578438" s="83"/>
    </row>
    <row r="578439" spans="16:16" x14ac:dyDescent="0.3">
      <c r="P578439" s="83"/>
    </row>
    <row r="578440" spans="16:16" x14ac:dyDescent="0.3">
      <c r="P578440" s="83"/>
    </row>
    <row r="578441" spans="16:16" x14ac:dyDescent="0.3">
      <c r="P578441" s="83"/>
    </row>
    <row r="578442" spans="16:16" x14ac:dyDescent="0.3">
      <c r="P578442" s="83"/>
    </row>
    <row r="578443" spans="16:16" x14ac:dyDescent="0.3">
      <c r="P578443" s="83"/>
    </row>
    <row r="578444" spans="16:16" x14ac:dyDescent="0.3">
      <c r="P578444" s="83"/>
    </row>
    <row r="578445" spans="16:16" x14ac:dyDescent="0.3">
      <c r="P578445" s="83"/>
    </row>
    <row r="578446" spans="16:16" x14ac:dyDescent="0.3">
      <c r="P578446" s="83"/>
    </row>
    <row r="578447" spans="16:16" x14ac:dyDescent="0.3">
      <c r="P578447" s="83"/>
    </row>
    <row r="578448" spans="16:16" x14ac:dyDescent="0.3">
      <c r="P578448" s="83"/>
    </row>
    <row r="578449" spans="16:16" x14ac:dyDescent="0.3">
      <c r="P578449" s="83"/>
    </row>
    <row r="578450" spans="16:16" x14ac:dyDescent="0.3">
      <c r="P578450" s="83"/>
    </row>
    <row r="578451" spans="16:16" x14ac:dyDescent="0.3">
      <c r="P578451" s="83"/>
    </row>
    <row r="578452" spans="16:16" x14ac:dyDescent="0.3">
      <c r="P578452" s="83"/>
    </row>
    <row r="578453" spans="16:16" x14ac:dyDescent="0.3">
      <c r="P578453" s="83"/>
    </row>
    <row r="578454" spans="16:16" x14ac:dyDescent="0.3">
      <c r="P578454" s="83"/>
    </row>
    <row r="578455" spans="16:16" x14ac:dyDescent="0.3">
      <c r="P578455" s="83"/>
    </row>
    <row r="578456" spans="16:16" x14ac:dyDescent="0.3">
      <c r="P578456" s="83"/>
    </row>
    <row r="578457" spans="16:16" x14ac:dyDescent="0.3">
      <c r="P578457" s="83"/>
    </row>
    <row r="578458" spans="16:16" x14ac:dyDescent="0.3">
      <c r="P578458" s="83"/>
    </row>
    <row r="578459" spans="16:16" x14ac:dyDescent="0.3">
      <c r="P578459" s="83"/>
    </row>
    <row r="578460" spans="16:16" x14ac:dyDescent="0.3">
      <c r="P578460" s="83"/>
    </row>
    <row r="578461" spans="16:16" x14ac:dyDescent="0.3">
      <c r="P578461" s="83"/>
    </row>
    <row r="578462" spans="16:16" x14ac:dyDescent="0.3">
      <c r="P578462" s="83"/>
    </row>
    <row r="578463" spans="16:16" x14ac:dyDescent="0.3">
      <c r="P578463" s="83"/>
    </row>
    <row r="578464" spans="16:16" x14ac:dyDescent="0.3">
      <c r="P578464" s="83"/>
    </row>
    <row r="578465" spans="16:16" x14ac:dyDescent="0.3">
      <c r="P578465" s="83"/>
    </row>
    <row r="578466" spans="16:16" x14ac:dyDescent="0.3">
      <c r="P578466" s="83"/>
    </row>
    <row r="578467" spans="16:16" x14ac:dyDescent="0.3">
      <c r="P578467" s="83"/>
    </row>
    <row r="578468" spans="16:16" x14ac:dyDescent="0.3">
      <c r="P578468" s="83"/>
    </row>
    <row r="578469" spans="16:16" x14ac:dyDescent="0.3">
      <c r="P578469" s="83"/>
    </row>
    <row r="578470" spans="16:16" x14ac:dyDescent="0.3">
      <c r="P578470" s="83"/>
    </row>
    <row r="578471" spans="16:16" x14ac:dyDescent="0.3">
      <c r="P578471" s="83"/>
    </row>
    <row r="578472" spans="16:16" x14ac:dyDescent="0.3">
      <c r="P578472" s="83"/>
    </row>
    <row r="578473" spans="16:16" x14ac:dyDescent="0.3">
      <c r="P578473" s="83"/>
    </row>
    <row r="578474" spans="16:16" x14ac:dyDescent="0.3">
      <c r="P578474" s="83"/>
    </row>
    <row r="578475" spans="16:16" x14ac:dyDescent="0.3">
      <c r="P578475" s="83"/>
    </row>
    <row r="578476" spans="16:16" x14ac:dyDescent="0.3">
      <c r="P578476" s="83"/>
    </row>
    <row r="578477" spans="16:16" x14ac:dyDescent="0.3">
      <c r="P578477" s="83"/>
    </row>
    <row r="578478" spans="16:16" x14ac:dyDescent="0.3">
      <c r="P578478" s="83"/>
    </row>
    <row r="578479" spans="16:16" x14ac:dyDescent="0.3">
      <c r="P578479" s="83"/>
    </row>
    <row r="578480" spans="16:16" x14ac:dyDescent="0.3">
      <c r="P578480" s="83"/>
    </row>
    <row r="578481" spans="16:16" x14ac:dyDescent="0.3">
      <c r="P578481" s="83"/>
    </row>
    <row r="578482" spans="16:16" x14ac:dyDescent="0.3">
      <c r="P578482" s="83"/>
    </row>
    <row r="578483" spans="16:16" x14ac:dyDescent="0.3">
      <c r="P578483" s="83"/>
    </row>
    <row r="578484" spans="16:16" x14ac:dyDescent="0.3">
      <c r="P578484" s="83"/>
    </row>
    <row r="578485" spans="16:16" x14ac:dyDescent="0.3">
      <c r="P578485" s="83"/>
    </row>
    <row r="578486" spans="16:16" x14ac:dyDescent="0.3">
      <c r="P578486" s="83"/>
    </row>
    <row r="578487" spans="16:16" x14ac:dyDescent="0.3">
      <c r="P578487" s="83"/>
    </row>
    <row r="578488" spans="16:16" x14ac:dyDescent="0.3">
      <c r="P578488" s="83"/>
    </row>
    <row r="578489" spans="16:16" x14ac:dyDescent="0.3">
      <c r="P578489" s="83"/>
    </row>
    <row r="578490" spans="16:16" x14ac:dyDescent="0.3">
      <c r="P578490" s="83"/>
    </row>
    <row r="578491" spans="16:16" x14ac:dyDescent="0.3">
      <c r="P578491" s="83"/>
    </row>
    <row r="578492" spans="16:16" x14ac:dyDescent="0.3">
      <c r="P578492" s="83"/>
    </row>
    <row r="578493" spans="16:16" x14ac:dyDescent="0.3">
      <c r="P578493" s="83"/>
    </row>
    <row r="578494" spans="16:16" x14ac:dyDescent="0.3">
      <c r="P578494" s="83"/>
    </row>
    <row r="578495" spans="16:16" x14ac:dyDescent="0.3">
      <c r="P578495" s="83"/>
    </row>
    <row r="578496" spans="16:16" x14ac:dyDescent="0.3">
      <c r="P578496" s="83"/>
    </row>
    <row r="578497" spans="16:16" x14ac:dyDescent="0.3">
      <c r="P578497" s="83"/>
    </row>
    <row r="578498" spans="16:16" x14ac:dyDescent="0.3">
      <c r="P578498" s="83"/>
    </row>
    <row r="578499" spans="16:16" x14ac:dyDescent="0.3">
      <c r="P578499" s="83"/>
    </row>
    <row r="578500" spans="16:16" x14ac:dyDescent="0.3">
      <c r="P578500" s="83"/>
    </row>
    <row r="578501" spans="16:16" x14ac:dyDescent="0.3">
      <c r="P578501" s="83"/>
    </row>
    <row r="578502" spans="16:16" x14ac:dyDescent="0.3">
      <c r="P578502" s="83"/>
    </row>
    <row r="578503" spans="16:16" x14ac:dyDescent="0.3">
      <c r="P578503" s="83"/>
    </row>
    <row r="578504" spans="16:16" x14ac:dyDescent="0.3">
      <c r="P578504" s="83"/>
    </row>
    <row r="578505" spans="16:16" x14ac:dyDescent="0.3">
      <c r="P578505" s="83"/>
    </row>
    <row r="578506" spans="16:16" x14ac:dyDescent="0.3">
      <c r="P578506" s="83"/>
    </row>
    <row r="578507" spans="16:16" x14ac:dyDescent="0.3">
      <c r="P578507" s="83"/>
    </row>
    <row r="578508" spans="16:16" x14ac:dyDescent="0.3">
      <c r="P578508" s="83"/>
    </row>
    <row r="578509" spans="16:16" x14ac:dyDescent="0.3">
      <c r="P578509" s="83"/>
    </row>
    <row r="578510" spans="16:16" x14ac:dyDescent="0.3">
      <c r="P578510" s="83"/>
    </row>
    <row r="578511" spans="16:16" x14ac:dyDescent="0.3">
      <c r="P578511" s="83"/>
    </row>
    <row r="578512" spans="16:16" x14ac:dyDescent="0.3">
      <c r="P578512" s="83"/>
    </row>
    <row r="578513" spans="16:16" x14ac:dyDescent="0.3">
      <c r="P578513" s="83"/>
    </row>
    <row r="578514" spans="16:16" x14ac:dyDescent="0.3">
      <c r="P578514" s="83"/>
    </row>
    <row r="578515" spans="16:16" x14ac:dyDescent="0.3">
      <c r="P578515" s="83"/>
    </row>
    <row r="578516" spans="16:16" x14ac:dyDescent="0.3">
      <c r="P578516" s="83"/>
    </row>
    <row r="578517" spans="16:16" x14ac:dyDescent="0.3">
      <c r="P578517" s="83"/>
    </row>
    <row r="578518" spans="16:16" x14ac:dyDescent="0.3">
      <c r="P578518" s="83"/>
    </row>
    <row r="578519" spans="16:16" x14ac:dyDescent="0.3">
      <c r="P578519" s="83"/>
    </row>
    <row r="578520" spans="16:16" x14ac:dyDescent="0.3">
      <c r="P578520" s="83"/>
    </row>
    <row r="578521" spans="16:16" x14ac:dyDescent="0.3">
      <c r="P578521" s="83"/>
    </row>
    <row r="578522" spans="16:16" x14ac:dyDescent="0.3">
      <c r="P578522" s="83"/>
    </row>
    <row r="578523" spans="16:16" x14ac:dyDescent="0.3">
      <c r="P578523" s="83"/>
    </row>
    <row r="578524" spans="16:16" x14ac:dyDescent="0.3">
      <c r="P578524" s="83"/>
    </row>
    <row r="578525" spans="16:16" x14ac:dyDescent="0.3">
      <c r="P578525" s="83"/>
    </row>
    <row r="578526" spans="16:16" x14ac:dyDescent="0.3">
      <c r="P578526" s="83"/>
    </row>
    <row r="578527" spans="16:16" x14ac:dyDescent="0.3">
      <c r="P578527" s="83"/>
    </row>
    <row r="578528" spans="16:16" x14ac:dyDescent="0.3">
      <c r="P578528" s="83"/>
    </row>
    <row r="578529" spans="16:16" x14ac:dyDescent="0.3">
      <c r="P578529" s="83"/>
    </row>
    <row r="578530" spans="16:16" x14ac:dyDescent="0.3">
      <c r="P578530" s="83"/>
    </row>
    <row r="578531" spans="16:16" x14ac:dyDescent="0.3">
      <c r="P578531" s="83"/>
    </row>
    <row r="578532" spans="16:16" x14ac:dyDescent="0.3">
      <c r="P578532" s="83"/>
    </row>
    <row r="578533" spans="16:16" x14ac:dyDescent="0.3">
      <c r="P578533" s="83"/>
    </row>
    <row r="578534" spans="16:16" x14ac:dyDescent="0.3">
      <c r="P578534" s="83"/>
    </row>
    <row r="578535" spans="16:16" x14ac:dyDescent="0.3">
      <c r="P578535" s="83"/>
    </row>
    <row r="578536" spans="16:16" x14ac:dyDescent="0.3">
      <c r="P578536" s="83"/>
    </row>
    <row r="578537" spans="16:16" x14ac:dyDescent="0.3">
      <c r="P578537" s="83"/>
    </row>
    <row r="578538" spans="16:16" x14ac:dyDescent="0.3">
      <c r="P578538" s="83"/>
    </row>
    <row r="578539" spans="16:16" x14ac:dyDescent="0.3">
      <c r="P578539" s="83"/>
    </row>
    <row r="578540" spans="16:16" x14ac:dyDescent="0.3">
      <c r="P578540" s="83"/>
    </row>
    <row r="578541" spans="16:16" x14ac:dyDescent="0.3">
      <c r="P578541" s="83"/>
    </row>
    <row r="578542" spans="16:16" x14ac:dyDescent="0.3">
      <c r="P578542" s="83"/>
    </row>
    <row r="578543" spans="16:16" x14ac:dyDescent="0.3">
      <c r="P578543" s="83"/>
    </row>
    <row r="578544" spans="16:16" x14ac:dyDescent="0.3">
      <c r="P578544" s="83"/>
    </row>
    <row r="578545" spans="16:16" x14ac:dyDescent="0.3">
      <c r="P578545" s="83"/>
    </row>
    <row r="578546" spans="16:16" x14ac:dyDescent="0.3">
      <c r="P578546" s="83"/>
    </row>
    <row r="578547" spans="16:16" x14ac:dyDescent="0.3">
      <c r="P578547" s="83"/>
    </row>
    <row r="578548" spans="16:16" x14ac:dyDescent="0.3">
      <c r="P578548" s="83"/>
    </row>
    <row r="578549" spans="16:16" x14ac:dyDescent="0.3">
      <c r="P578549" s="83"/>
    </row>
    <row r="578550" spans="16:16" x14ac:dyDescent="0.3">
      <c r="P578550" s="83"/>
    </row>
    <row r="578551" spans="16:16" x14ac:dyDescent="0.3">
      <c r="P578551" s="83"/>
    </row>
    <row r="578552" spans="16:16" x14ac:dyDescent="0.3">
      <c r="P578552" s="83"/>
    </row>
    <row r="578553" spans="16:16" x14ac:dyDescent="0.3">
      <c r="P578553" s="83"/>
    </row>
    <row r="578554" spans="16:16" x14ac:dyDescent="0.3">
      <c r="P578554" s="83"/>
    </row>
    <row r="578555" spans="16:16" x14ac:dyDescent="0.3">
      <c r="P578555" s="83"/>
    </row>
    <row r="578556" spans="16:16" x14ac:dyDescent="0.3">
      <c r="P578556" s="83"/>
    </row>
    <row r="578557" spans="16:16" x14ac:dyDescent="0.3">
      <c r="P578557" s="83"/>
    </row>
    <row r="578558" spans="16:16" x14ac:dyDescent="0.3">
      <c r="P578558" s="83"/>
    </row>
    <row r="578559" spans="16:16" x14ac:dyDescent="0.3">
      <c r="P578559" s="83"/>
    </row>
    <row r="578560" spans="16:16" x14ac:dyDescent="0.3">
      <c r="P578560" s="83"/>
    </row>
    <row r="578561" spans="16:16" x14ac:dyDescent="0.3">
      <c r="P578561" s="83"/>
    </row>
    <row r="578562" spans="16:16" x14ac:dyDescent="0.3">
      <c r="P578562" s="83"/>
    </row>
    <row r="578563" spans="16:16" x14ac:dyDescent="0.3">
      <c r="P578563" s="83"/>
    </row>
    <row r="578564" spans="16:16" x14ac:dyDescent="0.3">
      <c r="P578564" s="83"/>
    </row>
    <row r="578565" spans="16:16" x14ac:dyDescent="0.3">
      <c r="P578565" s="83"/>
    </row>
    <row r="578566" spans="16:16" x14ac:dyDescent="0.3">
      <c r="P578566" s="83"/>
    </row>
    <row r="578567" spans="16:16" x14ac:dyDescent="0.3">
      <c r="P578567" s="83"/>
    </row>
    <row r="578568" spans="16:16" x14ac:dyDescent="0.3">
      <c r="P578568" s="83"/>
    </row>
    <row r="578569" spans="16:16" x14ac:dyDescent="0.3">
      <c r="P578569" s="83"/>
    </row>
    <row r="578570" spans="16:16" x14ac:dyDescent="0.3">
      <c r="P578570" s="83"/>
    </row>
    <row r="578571" spans="16:16" x14ac:dyDescent="0.3">
      <c r="P578571" s="83"/>
    </row>
    <row r="578572" spans="16:16" x14ac:dyDescent="0.3">
      <c r="P578572" s="83"/>
    </row>
    <row r="578573" spans="16:16" x14ac:dyDescent="0.3">
      <c r="P578573" s="83"/>
    </row>
    <row r="578574" spans="16:16" x14ac:dyDescent="0.3">
      <c r="P578574" s="83"/>
    </row>
    <row r="578575" spans="16:16" x14ac:dyDescent="0.3">
      <c r="P578575" s="83"/>
    </row>
    <row r="578576" spans="16:16" x14ac:dyDescent="0.3">
      <c r="P578576" s="83"/>
    </row>
    <row r="578577" spans="16:16" x14ac:dyDescent="0.3">
      <c r="P578577" s="83"/>
    </row>
    <row r="578578" spans="16:16" x14ac:dyDescent="0.3">
      <c r="P578578" s="83"/>
    </row>
    <row r="578579" spans="16:16" x14ac:dyDescent="0.3">
      <c r="P578579" s="83"/>
    </row>
    <row r="578580" spans="16:16" x14ac:dyDescent="0.3">
      <c r="P578580" s="83"/>
    </row>
    <row r="578581" spans="16:16" x14ac:dyDescent="0.3">
      <c r="P578581" s="83"/>
    </row>
    <row r="578582" spans="16:16" x14ac:dyDescent="0.3">
      <c r="P578582" s="83"/>
    </row>
    <row r="578583" spans="16:16" x14ac:dyDescent="0.3">
      <c r="P578583" s="83"/>
    </row>
    <row r="578584" spans="16:16" x14ac:dyDescent="0.3">
      <c r="P578584" s="83"/>
    </row>
    <row r="578585" spans="16:16" x14ac:dyDescent="0.3">
      <c r="P578585" s="83"/>
    </row>
    <row r="578586" spans="16:16" x14ac:dyDescent="0.3">
      <c r="P578586" s="83"/>
    </row>
    <row r="578587" spans="16:16" x14ac:dyDescent="0.3">
      <c r="P578587" s="83"/>
    </row>
    <row r="578588" spans="16:16" x14ac:dyDescent="0.3">
      <c r="P578588" s="83"/>
    </row>
    <row r="578589" spans="16:16" x14ac:dyDescent="0.3">
      <c r="P578589" s="83"/>
    </row>
    <row r="578590" spans="16:16" x14ac:dyDescent="0.3">
      <c r="P578590" s="83"/>
    </row>
    <row r="578591" spans="16:16" x14ac:dyDescent="0.3">
      <c r="P578591" s="83"/>
    </row>
    <row r="578592" spans="16:16" x14ac:dyDescent="0.3">
      <c r="P578592" s="83"/>
    </row>
    <row r="578593" spans="16:16" x14ac:dyDescent="0.3">
      <c r="P578593" s="83"/>
    </row>
    <row r="578594" spans="16:16" x14ac:dyDescent="0.3">
      <c r="P578594" s="83"/>
    </row>
    <row r="578595" spans="16:16" x14ac:dyDescent="0.3">
      <c r="P578595" s="83"/>
    </row>
    <row r="578596" spans="16:16" x14ac:dyDescent="0.3">
      <c r="P578596" s="83"/>
    </row>
    <row r="578597" spans="16:16" x14ac:dyDescent="0.3">
      <c r="P578597" s="83"/>
    </row>
    <row r="578598" spans="16:16" x14ac:dyDescent="0.3">
      <c r="P578598" s="83"/>
    </row>
    <row r="578599" spans="16:16" x14ac:dyDescent="0.3">
      <c r="P578599" s="83"/>
    </row>
    <row r="578600" spans="16:16" x14ac:dyDescent="0.3">
      <c r="P578600" s="83"/>
    </row>
    <row r="578601" spans="16:16" x14ac:dyDescent="0.3">
      <c r="P578601" s="83"/>
    </row>
    <row r="578602" spans="16:16" x14ac:dyDescent="0.3">
      <c r="P578602" s="83"/>
    </row>
    <row r="578603" spans="16:16" x14ac:dyDescent="0.3">
      <c r="P578603" s="83"/>
    </row>
    <row r="578604" spans="16:16" x14ac:dyDescent="0.3">
      <c r="P578604" s="83"/>
    </row>
    <row r="578605" spans="16:16" x14ac:dyDescent="0.3">
      <c r="P578605" s="83"/>
    </row>
    <row r="578606" spans="16:16" x14ac:dyDescent="0.3">
      <c r="P578606" s="83"/>
    </row>
    <row r="578607" spans="16:16" x14ac:dyDescent="0.3">
      <c r="P578607" s="83"/>
    </row>
    <row r="578608" spans="16:16" x14ac:dyDescent="0.3">
      <c r="P578608" s="83"/>
    </row>
    <row r="578609" spans="16:16" x14ac:dyDescent="0.3">
      <c r="P578609" s="83"/>
    </row>
    <row r="578610" spans="16:16" x14ac:dyDescent="0.3">
      <c r="P578610" s="83"/>
    </row>
    <row r="578611" spans="16:16" x14ac:dyDescent="0.3">
      <c r="P578611" s="83"/>
    </row>
    <row r="578612" spans="16:16" x14ac:dyDescent="0.3">
      <c r="P578612" s="83"/>
    </row>
    <row r="578613" spans="16:16" x14ac:dyDescent="0.3">
      <c r="P578613" s="83"/>
    </row>
    <row r="578614" spans="16:16" x14ac:dyDescent="0.3">
      <c r="P578614" s="83"/>
    </row>
    <row r="578615" spans="16:16" x14ac:dyDescent="0.3">
      <c r="P578615" s="83"/>
    </row>
    <row r="578616" spans="16:16" x14ac:dyDescent="0.3">
      <c r="P578616" s="83"/>
    </row>
    <row r="578617" spans="16:16" x14ac:dyDescent="0.3">
      <c r="P578617" s="83"/>
    </row>
    <row r="578618" spans="16:16" x14ac:dyDescent="0.3">
      <c r="P578618" s="83"/>
    </row>
    <row r="578619" spans="16:16" x14ac:dyDescent="0.3">
      <c r="P578619" s="83"/>
    </row>
    <row r="578620" spans="16:16" x14ac:dyDescent="0.3">
      <c r="P578620" s="83"/>
    </row>
    <row r="578621" spans="16:16" x14ac:dyDescent="0.3">
      <c r="P578621" s="83"/>
    </row>
    <row r="578622" spans="16:16" x14ac:dyDescent="0.3">
      <c r="P578622" s="83"/>
    </row>
    <row r="578623" spans="16:16" x14ac:dyDescent="0.3">
      <c r="P578623" s="83"/>
    </row>
    <row r="578624" spans="16:16" x14ac:dyDescent="0.3">
      <c r="P578624" s="83"/>
    </row>
    <row r="578625" spans="16:16" x14ac:dyDescent="0.3">
      <c r="P578625" s="83"/>
    </row>
    <row r="578626" spans="16:16" x14ac:dyDescent="0.3">
      <c r="P578626" s="83"/>
    </row>
    <row r="578627" spans="16:16" x14ac:dyDescent="0.3">
      <c r="P578627" s="83"/>
    </row>
    <row r="578628" spans="16:16" x14ac:dyDescent="0.3">
      <c r="P578628" s="83"/>
    </row>
    <row r="578629" spans="16:16" x14ac:dyDescent="0.3">
      <c r="P578629" s="83"/>
    </row>
    <row r="578630" spans="16:16" x14ac:dyDescent="0.3">
      <c r="P578630" s="83"/>
    </row>
    <row r="578631" spans="16:16" x14ac:dyDescent="0.3">
      <c r="P578631" s="83"/>
    </row>
    <row r="578632" spans="16:16" x14ac:dyDescent="0.3">
      <c r="P578632" s="83"/>
    </row>
    <row r="578633" spans="16:16" x14ac:dyDescent="0.3">
      <c r="P578633" s="83"/>
    </row>
    <row r="578634" spans="16:16" x14ac:dyDescent="0.3">
      <c r="P578634" s="83"/>
    </row>
    <row r="578635" spans="16:16" x14ac:dyDescent="0.3">
      <c r="P578635" s="83"/>
    </row>
    <row r="578636" spans="16:16" x14ac:dyDescent="0.3">
      <c r="P578636" s="83"/>
    </row>
    <row r="578637" spans="16:16" x14ac:dyDescent="0.3">
      <c r="P578637" s="83"/>
    </row>
    <row r="578638" spans="16:16" x14ac:dyDescent="0.3">
      <c r="P578638" s="83"/>
    </row>
    <row r="578639" spans="16:16" x14ac:dyDescent="0.3">
      <c r="P578639" s="83"/>
    </row>
    <row r="578640" spans="16:16" x14ac:dyDescent="0.3">
      <c r="P578640" s="83"/>
    </row>
    <row r="578641" spans="16:16" x14ac:dyDescent="0.3">
      <c r="P578641" s="83"/>
    </row>
    <row r="578642" spans="16:16" x14ac:dyDescent="0.3">
      <c r="P578642" s="83"/>
    </row>
    <row r="578643" spans="16:16" x14ac:dyDescent="0.3">
      <c r="P578643" s="83"/>
    </row>
    <row r="578644" spans="16:16" x14ac:dyDescent="0.3">
      <c r="P578644" s="83"/>
    </row>
    <row r="578645" spans="16:16" x14ac:dyDescent="0.3">
      <c r="P578645" s="83"/>
    </row>
    <row r="578646" spans="16:16" x14ac:dyDescent="0.3">
      <c r="P578646" s="83"/>
    </row>
    <row r="578647" spans="16:16" x14ac:dyDescent="0.3">
      <c r="P578647" s="83"/>
    </row>
    <row r="578648" spans="16:16" x14ac:dyDescent="0.3">
      <c r="P578648" s="83"/>
    </row>
    <row r="578649" spans="16:16" x14ac:dyDescent="0.3">
      <c r="P578649" s="83"/>
    </row>
    <row r="578650" spans="16:16" x14ac:dyDescent="0.3">
      <c r="P578650" s="83"/>
    </row>
    <row r="578651" spans="16:16" x14ac:dyDescent="0.3">
      <c r="P578651" s="83"/>
    </row>
    <row r="578652" spans="16:16" x14ac:dyDescent="0.3">
      <c r="P578652" s="83"/>
    </row>
    <row r="578653" spans="16:16" x14ac:dyDescent="0.3">
      <c r="P578653" s="83"/>
    </row>
    <row r="578654" spans="16:16" x14ac:dyDescent="0.3">
      <c r="P578654" s="83"/>
    </row>
    <row r="578655" spans="16:16" x14ac:dyDescent="0.3">
      <c r="P578655" s="83"/>
    </row>
    <row r="578656" spans="16:16" x14ac:dyDescent="0.3">
      <c r="P578656" s="83"/>
    </row>
    <row r="578657" spans="16:16" x14ac:dyDescent="0.3">
      <c r="P578657" s="83"/>
    </row>
    <row r="578658" spans="16:16" x14ac:dyDescent="0.3">
      <c r="P578658" s="83"/>
    </row>
    <row r="578659" spans="16:16" x14ac:dyDescent="0.3">
      <c r="P578659" s="83"/>
    </row>
    <row r="578660" spans="16:16" x14ac:dyDescent="0.3">
      <c r="P578660" s="83"/>
    </row>
    <row r="578661" spans="16:16" x14ac:dyDescent="0.3">
      <c r="P578661" s="83"/>
    </row>
    <row r="578662" spans="16:16" x14ac:dyDescent="0.3">
      <c r="P578662" s="83"/>
    </row>
    <row r="578663" spans="16:16" x14ac:dyDescent="0.3">
      <c r="P578663" s="83"/>
    </row>
    <row r="578664" spans="16:16" x14ac:dyDescent="0.3">
      <c r="P578664" s="83"/>
    </row>
    <row r="578665" spans="16:16" x14ac:dyDescent="0.3">
      <c r="P578665" s="83"/>
    </row>
    <row r="578666" spans="16:16" x14ac:dyDescent="0.3">
      <c r="P578666" s="83"/>
    </row>
    <row r="578667" spans="16:16" x14ac:dyDescent="0.3">
      <c r="P578667" s="83"/>
    </row>
    <row r="578668" spans="16:16" x14ac:dyDescent="0.3">
      <c r="P578668" s="83"/>
    </row>
    <row r="578669" spans="16:16" x14ac:dyDescent="0.3">
      <c r="P578669" s="83"/>
    </row>
    <row r="578670" spans="16:16" x14ac:dyDescent="0.3">
      <c r="P578670" s="83"/>
    </row>
    <row r="578671" spans="16:16" x14ac:dyDescent="0.3">
      <c r="P578671" s="83"/>
    </row>
    <row r="578672" spans="16:16" x14ac:dyDescent="0.3">
      <c r="P578672" s="83"/>
    </row>
    <row r="578673" spans="16:16" x14ac:dyDescent="0.3">
      <c r="P578673" s="83"/>
    </row>
    <row r="578674" spans="16:16" x14ac:dyDescent="0.3">
      <c r="P578674" s="83"/>
    </row>
    <row r="578675" spans="16:16" x14ac:dyDescent="0.3">
      <c r="P578675" s="83"/>
    </row>
    <row r="578676" spans="16:16" x14ac:dyDescent="0.3">
      <c r="P578676" s="83"/>
    </row>
    <row r="578677" spans="16:16" x14ac:dyDescent="0.3">
      <c r="P578677" s="83"/>
    </row>
    <row r="578678" spans="16:16" x14ac:dyDescent="0.3">
      <c r="P578678" s="83"/>
    </row>
    <row r="578679" spans="16:16" x14ac:dyDescent="0.3">
      <c r="P578679" s="83"/>
    </row>
    <row r="578680" spans="16:16" x14ac:dyDescent="0.3">
      <c r="P578680" s="83"/>
    </row>
    <row r="578681" spans="16:16" x14ac:dyDescent="0.3">
      <c r="P578681" s="83"/>
    </row>
    <row r="578682" spans="16:16" x14ac:dyDescent="0.3">
      <c r="P578682" s="83"/>
    </row>
    <row r="578683" spans="16:16" x14ac:dyDescent="0.3">
      <c r="P578683" s="83"/>
    </row>
    <row r="578684" spans="16:16" x14ac:dyDescent="0.3">
      <c r="P578684" s="83"/>
    </row>
    <row r="578685" spans="16:16" x14ac:dyDescent="0.3">
      <c r="P578685" s="83"/>
    </row>
    <row r="578686" spans="16:16" x14ac:dyDescent="0.3">
      <c r="P578686" s="83"/>
    </row>
    <row r="578687" spans="16:16" x14ac:dyDescent="0.3">
      <c r="P578687" s="83"/>
    </row>
    <row r="578688" spans="16:16" x14ac:dyDescent="0.3">
      <c r="P578688" s="83"/>
    </row>
    <row r="578689" spans="16:16" x14ac:dyDescent="0.3">
      <c r="P578689" s="83"/>
    </row>
    <row r="578690" spans="16:16" x14ac:dyDescent="0.3">
      <c r="P578690" s="83"/>
    </row>
    <row r="578691" spans="16:16" x14ac:dyDescent="0.3">
      <c r="P578691" s="83"/>
    </row>
    <row r="578692" spans="16:16" x14ac:dyDescent="0.3">
      <c r="P578692" s="83"/>
    </row>
    <row r="578693" spans="16:16" x14ac:dyDescent="0.3">
      <c r="P578693" s="83"/>
    </row>
    <row r="578694" spans="16:16" x14ac:dyDescent="0.3">
      <c r="P578694" s="83"/>
    </row>
    <row r="578695" spans="16:16" x14ac:dyDescent="0.3">
      <c r="P578695" s="83"/>
    </row>
    <row r="578696" spans="16:16" x14ac:dyDescent="0.3">
      <c r="P578696" s="83"/>
    </row>
    <row r="578697" spans="16:16" x14ac:dyDescent="0.3">
      <c r="P578697" s="83"/>
    </row>
    <row r="578698" spans="16:16" x14ac:dyDescent="0.3">
      <c r="P578698" s="83"/>
    </row>
    <row r="578699" spans="16:16" x14ac:dyDescent="0.3">
      <c r="P578699" s="83"/>
    </row>
    <row r="578700" spans="16:16" x14ac:dyDescent="0.3">
      <c r="P578700" s="83"/>
    </row>
    <row r="578701" spans="16:16" x14ac:dyDescent="0.3">
      <c r="P578701" s="83"/>
    </row>
    <row r="578702" spans="16:16" x14ac:dyDescent="0.3">
      <c r="P578702" s="83"/>
    </row>
    <row r="578703" spans="16:16" x14ac:dyDescent="0.3">
      <c r="P578703" s="83"/>
    </row>
    <row r="578704" spans="16:16" x14ac:dyDescent="0.3">
      <c r="P578704" s="83"/>
    </row>
    <row r="578705" spans="16:16" x14ac:dyDescent="0.3">
      <c r="P578705" s="83"/>
    </row>
    <row r="578706" spans="16:16" x14ac:dyDescent="0.3">
      <c r="P578706" s="83"/>
    </row>
    <row r="578707" spans="16:16" x14ac:dyDescent="0.3">
      <c r="P578707" s="83"/>
    </row>
    <row r="578708" spans="16:16" x14ac:dyDescent="0.3">
      <c r="P578708" s="83"/>
    </row>
    <row r="578709" spans="16:16" x14ac:dyDescent="0.3">
      <c r="P578709" s="83"/>
    </row>
    <row r="578710" spans="16:16" x14ac:dyDescent="0.3">
      <c r="P578710" s="83"/>
    </row>
    <row r="578711" spans="16:16" x14ac:dyDescent="0.3">
      <c r="P578711" s="83"/>
    </row>
    <row r="578712" spans="16:16" x14ac:dyDescent="0.3">
      <c r="P578712" s="83"/>
    </row>
    <row r="578713" spans="16:16" x14ac:dyDescent="0.3">
      <c r="P578713" s="83"/>
    </row>
    <row r="578714" spans="16:16" x14ac:dyDescent="0.3">
      <c r="P578714" s="83"/>
    </row>
    <row r="578715" spans="16:16" x14ac:dyDescent="0.3">
      <c r="P578715" s="83"/>
    </row>
    <row r="578716" spans="16:16" x14ac:dyDescent="0.3">
      <c r="P578716" s="83"/>
    </row>
    <row r="578717" spans="16:16" x14ac:dyDescent="0.3">
      <c r="P578717" s="83"/>
    </row>
    <row r="578718" spans="16:16" x14ac:dyDescent="0.3">
      <c r="P578718" s="83"/>
    </row>
    <row r="578719" spans="16:16" x14ac:dyDescent="0.3">
      <c r="P578719" s="83"/>
    </row>
    <row r="578720" spans="16:16" x14ac:dyDescent="0.3">
      <c r="P578720" s="83"/>
    </row>
    <row r="578721" spans="16:16" x14ac:dyDescent="0.3">
      <c r="P578721" s="83"/>
    </row>
    <row r="578722" spans="16:16" x14ac:dyDescent="0.3">
      <c r="P578722" s="83"/>
    </row>
    <row r="578723" spans="16:16" x14ac:dyDescent="0.3">
      <c r="P578723" s="83"/>
    </row>
    <row r="578724" spans="16:16" x14ac:dyDescent="0.3">
      <c r="P578724" s="83"/>
    </row>
    <row r="578725" spans="16:16" x14ac:dyDescent="0.3">
      <c r="P578725" s="83"/>
    </row>
    <row r="578726" spans="16:16" x14ac:dyDescent="0.3">
      <c r="P578726" s="83"/>
    </row>
    <row r="578727" spans="16:16" x14ac:dyDescent="0.3">
      <c r="P578727" s="83"/>
    </row>
    <row r="578728" spans="16:16" x14ac:dyDescent="0.3">
      <c r="P578728" s="83"/>
    </row>
    <row r="578729" spans="16:16" x14ac:dyDescent="0.3">
      <c r="P578729" s="83"/>
    </row>
    <row r="578730" spans="16:16" x14ac:dyDescent="0.3">
      <c r="P578730" s="83"/>
    </row>
    <row r="578731" spans="16:16" x14ac:dyDescent="0.3">
      <c r="P578731" s="83"/>
    </row>
    <row r="578732" spans="16:16" x14ac:dyDescent="0.3">
      <c r="P578732" s="83"/>
    </row>
    <row r="578733" spans="16:16" x14ac:dyDescent="0.3">
      <c r="P578733" s="83"/>
    </row>
    <row r="578734" spans="16:16" x14ac:dyDescent="0.3">
      <c r="P578734" s="83"/>
    </row>
    <row r="578735" spans="16:16" x14ac:dyDescent="0.3">
      <c r="P578735" s="83"/>
    </row>
    <row r="578736" spans="16:16" x14ac:dyDescent="0.3">
      <c r="P578736" s="83"/>
    </row>
    <row r="578737" spans="16:16" x14ac:dyDescent="0.3">
      <c r="P578737" s="83"/>
    </row>
    <row r="578738" spans="16:16" x14ac:dyDescent="0.3">
      <c r="P578738" s="83"/>
    </row>
    <row r="578739" spans="16:16" x14ac:dyDescent="0.3">
      <c r="P578739" s="83"/>
    </row>
    <row r="578740" spans="16:16" x14ac:dyDescent="0.3">
      <c r="P578740" s="83"/>
    </row>
    <row r="578741" spans="16:16" x14ac:dyDescent="0.3">
      <c r="P578741" s="83"/>
    </row>
    <row r="578742" spans="16:16" x14ac:dyDescent="0.3">
      <c r="P578742" s="83"/>
    </row>
    <row r="578743" spans="16:16" x14ac:dyDescent="0.3">
      <c r="P578743" s="83"/>
    </row>
    <row r="578744" spans="16:16" x14ac:dyDescent="0.3">
      <c r="P578744" s="83"/>
    </row>
    <row r="578745" spans="16:16" x14ac:dyDescent="0.3">
      <c r="P578745" s="83"/>
    </row>
    <row r="578746" spans="16:16" x14ac:dyDescent="0.3">
      <c r="P578746" s="83"/>
    </row>
    <row r="578747" spans="16:16" x14ac:dyDescent="0.3">
      <c r="P578747" s="83"/>
    </row>
    <row r="578748" spans="16:16" x14ac:dyDescent="0.3">
      <c r="P578748" s="83"/>
    </row>
    <row r="578749" spans="16:16" x14ac:dyDescent="0.3">
      <c r="P578749" s="83"/>
    </row>
    <row r="578750" spans="16:16" x14ac:dyDescent="0.3">
      <c r="P578750" s="83"/>
    </row>
    <row r="578751" spans="16:16" x14ac:dyDescent="0.3">
      <c r="P578751" s="83"/>
    </row>
    <row r="578752" spans="16:16" x14ac:dyDescent="0.3">
      <c r="P578752" s="83"/>
    </row>
    <row r="578753" spans="16:16" x14ac:dyDescent="0.3">
      <c r="P578753" s="83"/>
    </row>
    <row r="578754" spans="16:16" x14ac:dyDescent="0.3">
      <c r="P578754" s="83"/>
    </row>
    <row r="578755" spans="16:16" x14ac:dyDescent="0.3">
      <c r="P578755" s="83"/>
    </row>
    <row r="578756" spans="16:16" x14ac:dyDescent="0.3">
      <c r="P578756" s="83"/>
    </row>
    <row r="578757" spans="16:16" x14ac:dyDescent="0.3">
      <c r="P578757" s="83"/>
    </row>
    <row r="578758" spans="16:16" x14ac:dyDescent="0.3">
      <c r="P578758" s="83"/>
    </row>
    <row r="578759" spans="16:16" x14ac:dyDescent="0.3">
      <c r="P578759" s="83"/>
    </row>
    <row r="578760" spans="16:16" x14ac:dyDescent="0.3">
      <c r="P578760" s="83"/>
    </row>
    <row r="578761" spans="16:16" x14ac:dyDescent="0.3">
      <c r="P578761" s="83"/>
    </row>
    <row r="578762" spans="16:16" x14ac:dyDescent="0.3">
      <c r="P578762" s="83"/>
    </row>
    <row r="578763" spans="16:16" x14ac:dyDescent="0.3">
      <c r="P578763" s="83"/>
    </row>
    <row r="578764" spans="16:16" x14ac:dyDescent="0.3">
      <c r="P578764" s="83"/>
    </row>
    <row r="578765" spans="16:16" x14ac:dyDescent="0.3">
      <c r="P578765" s="83"/>
    </row>
    <row r="578766" spans="16:16" x14ac:dyDescent="0.3">
      <c r="P578766" s="83"/>
    </row>
    <row r="578767" spans="16:16" x14ac:dyDescent="0.3">
      <c r="P578767" s="83"/>
    </row>
    <row r="578768" spans="16:16" x14ac:dyDescent="0.3">
      <c r="P578768" s="83"/>
    </row>
    <row r="578769" spans="16:16" x14ac:dyDescent="0.3">
      <c r="P578769" s="83"/>
    </row>
    <row r="578770" spans="16:16" x14ac:dyDescent="0.3">
      <c r="P578770" s="83"/>
    </row>
    <row r="578771" spans="16:16" x14ac:dyDescent="0.3">
      <c r="P578771" s="83"/>
    </row>
    <row r="578772" spans="16:16" x14ac:dyDescent="0.3">
      <c r="P578772" s="83"/>
    </row>
    <row r="578773" spans="16:16" x14ac:dyDescent="0.3">
      <c r="P578773" s="83"/>
    </row>
    <row r="578774" spans="16:16" x14ac:dyDescent="0.3">
      <c r="P578774" s="83"/>
    </row>
    <row r="578775" spans="16:16" x14ac:dyDescent="0.3">
      <c r="P578775" s="83"/>
    </row>
    <row r="578776" spans="16:16" x14ac:dyDescent="0.3">
      <c r="P578776" s="83"/>
    </row>
    <row r="578777" spans="16:16" x14ac:dyDescent="0.3">
      <c r="P578777" s="83"/>
    </row>
    <row r="578778" spans="16:16" x14ac:dyDescent="0.3">
      <c r="P578778" s="83"/>
    </row>
    <row r="578779" spans="16:16" x14ac:dyDescent="0.3">
      <c r="P578779" s="83"/>
    </row>
    <row r="578780" spans="16:16" x14ac:dyDescent="0.3">
      <c r="P578780" s="83"/>
    </row>
    <row r="578781" spans="16:16" x14ac:dyDescent="0.3">
      <c r="P578781" s="83"/>
    </row>
    <row r="578782" spans="16:16" x14ac:dyDescent="0.3">
      <c r="P578782" s="83"/>
    </row>
    <row r="578783" spans="16:16" x14ac:dyDescent="0.3">
      <c r="P578783" s="83"/>
    </row>
    <row r="578784" spans="16:16" x14ac:dyDescent="0.3">
      <c r="P578784" s="83"/>
    </row>
    <row r="578785" spans="16:16" x14ac:dyDescent="0.3">
      <c r="P578785" s="83"/>
    </row>
    <row r="578786" spans="16:16" x14ac:dyDescent="0.3">
      <c r="P578786" s="83"/>
    </row>
    <row r="578787" spans="16:16" x14ac:dyDescent="0.3">
      <c r="P578787" s="83"/>
    </row>
    <row r="578788" spans="16:16" x14ac:dyDescent="0.3">
      <c r="P578788" s="83"/>
    </row>
    <row r="578789" spans="16:16" x14ac:dyDescent="0.3">
      <c r="P578789" s="83"/>
    </row>
    <row r="578790" spans="16:16" x14ac:dyDescent="0.3">
      <c r="P578790" s="83"/>
    </row>
    <row r="578791" spans="16:16" x14ac:dyDescent="0.3">
      <c r="P578791" s="83"/>
    </row>
    <row r="578792" spans="16:16" x14ac:dyDescent="0.3">
      <c r="P578792" s="83"/>
    </row>
    <row r="578793" spans="16:16" x14ac:dyDescent="0.3">
      <c r="P578793" s="83"/>
    </row>
    <row r="578794" spans="16:16" x14ac:dyDescent="0.3">
      <c r="P578794" s="83"/>
    </row>
    <row r="578795" spans="16:16" x14ac:dyDescent="0.3">
      <c r="P578795" s="83"/>
    </row>
    <row r="578796" spans="16:16" x14ac:dyDescent="0.3">
      <c r="P578796" s="83"/>
    </row>
    <row r="578797" spans="16:16" x14ac:dyDescent="0.3">
      <c r="P578797" s="83"/>
    </row>
    <row r="578798" spans="16:16" x14ac:dyDescent="0.3">
      <c r="P578798" s="83"/>
    </row>
    <row r="578799" spans="16:16" x14ac:dyDescent="0.3">
      <c r="P578799" s="83"/>
    </row>
    <row r="578800" spans="16:16" x14ac:dyDescent="0.3">
      <c r="P578800" s="83"/>
    </row>
    <row r="578801" spans="16:16" x14ac:dyDescent="0.3">
      <c r="P578801" s="83"/>
    </row>
    <row r="578802" spans="16:16" x14ac:dyDescent="0.3">
      <c r="P578802" s="83"/>
    </row>
    <row r="578803" spans="16:16" x14ac:dyDescent="0.3">
      <c r="P578803" s="83"/>
    </row>
    <row r="578804" spans="16:16" x14ac:dyDescent="0.3">
      <c r="P578804" s="83"/>
    </row>
    <row r="578805" spans="16:16" x14ac:dyDescent="0.3">
      <c r="P578805" s="83"/>
    </row>
    <row r="578806" spans="16:16" x14ac:dyDescent="0.3">
      <c r="P578806" s="83"/>
    </row>
    <row r="578807" spans="16:16" x14ac:dyDescent="0.3">
      <c r="P578807" s="83"/>
    </row>
    <row r="578808" spans="16:16" x14ac:dyDescent="0.3">
      <c r="P578808" s="83"/>
    </row>
    <row r="578809" spans="16:16" x14ac:dyDescent="0.3">
      <c r="P578809" s="83"/>
    </row>
    <row r="578810" spans="16:16" x14ac:dyDescent="0.3">
      <c r="P578810" s="83"/>
    </row>
    <row r="578811" spans="16:16" x14ac:dyDescent="0.3">
      <c r="P578811" s="83"/>
    </row>
    <row r="578812" spans="16:16" x14ac:dyDescent="0.3">
      <c r="P578812" s="83"/>
    </row>
    <row r="578813" spans="16:16" x14ac:dyDescent="0.3">
      <c r="P578813" s="83"/>
    </row>
    <row r="578814" spans="16:16" x14ac:dyDescent="0.3">
      <c r="P578814" s="83"/>
    </row>
    <row r="578815" spans="16:16" x14ac:dyDescent="0.3">
      <c r="P578815" s="83"/>
    </row>
    <row r="578816" spans="16:16" x14ac:dyDescent="0.3">
      <c r="P578816" s="83"/>
    </row>
    <row r="578817" spans="16:16" x14ac:dyDescent="0.3">
      <c r="P578817" s="83"/>
    </row>
    <row r="578818" spans="16:16" x14ac:dyDescent="0.3">
      <c r="P578818" s="83"/>
    </row>
    <row r="578819" spans="16:16" x14ac:dyDescent="0.3">
      <c r="P578819" s="83"/>
    </row>
    <row r="578820" spans="16:16" x14ac:dyDescent="0.3">
      <c r="P578820" s="83"/>
    </row>
    <row r="578821" spans="16:16" x14ac:dyDescent="0.3">
      <c r="P578821" s="83"/>
    </row>
    <row r="578822" spans="16:16" x14ac:dyDescent="0.3">
      <c r="P578822" s="83"/>
    </row>
    <row r="578823" spans="16:16" x14ac:dyDescent="0.3">
      <c r="P578823" s="83"/>
    </row>
    <row r="578824" spans="16:16" x14ac:dyDescent="0.3">
      <c r="P578824" s="83"/>
    </row>
    <row r="578825" spans="16:16" x14ac:dyDescent="0.3">
      <c r="P578825" s="83"/>
    </row>
    <row r="578826" spans="16:16" x14ac:dyDescent="0.3">
      <c r="P578826" s="83"/>
    </row>
    <row r="578827" spans="16:16" x14ac:dyDescent="0.3">
      <c r="P578827" s="83"/>
    </row>
    <row r="578828" spans="16:16" x14ac:dyDescent="0.3">
      <c r="P578828" s="83"/>
    </row>
    <row r="578829" spans="16:16" x14ac:dyDescent="0.3">
      <c r="P578829" s="83"/>
    </row>
    <row r="578830" spans="16:16" x14ac:dyDescent="0.3">
      <c r="P578830" s="83"/>
    </row>
    <row r="578831" spans="16:16" x14ac:dyDescent="0.3">
      <c r="P578831" s="83"/>
    </row>
    <row r="578832" spans="16:16" x14ac:dyDescent="0.3">
      <c r="P578832" s="83"/>
    </row>
    <row r="578833" spans="16:16" x14ac:dyDescent="0.3">
      <c r="P578833" s="83"/>
    </row>
    <row r="578834" spans="16:16" x14ac:dyDescent="0.3">
      <c r="P578834" s="83"/>
    </row>
    <row r="578835" spans="16:16" x14ac:dyDescent="0.3">
      <c r="P578835" s="83"/>
    </row>
    <row r="578836" spans="16:16" x14ac:dyDescent="0.3">
      <c r="P578836" s="83"/>
    </row>
    <row r="578837" spans="16:16" x14ac:dyDescent="0.3">
      <c r="P578837" s="83"/>
    </row>
    <row r="578838" spans="16:16" x14ac:dyDescent="0.3">
      <c r="P578838" s="83"/>
    </row>
    <row r="578839" spans="16:16" x14ac:dyDescent="0.3">
      <c r="P578839" s="83"/>
    </row>
    <row r="578840" spans="16:16" x14ac:dyDescent="0.3">
      <c r="P578840" s="83"/>
    </row>
    <row r="578841" spans="16:16" x14ac:dyDescent="0.3">
      <c r="P578841" s="83"/>
    </row>
    <row r="578842" spans="16:16" x14ac:dyDescent="0.3">
      <c r="P578842" s="83"/>
    </row>
    <row r="578843" spans="16:16" x14ac:dyDescent="0.3">
      <c r="P578843" s="83"/>
    </row>
    <row r="578844" spans="16:16" x14ac:dyDescent="0.3">
      <c r="P578844" s="83"/>
    </row>
    <row r="578845" spans="16:16" x14ac:dyDescent="0.3">
      <c r="P578845" s="83"/>
    </row>
    <row r="578846" spans="16:16" x14ac:dyDescent="0.3">
      <c r="P578846" s="83"/>
    </row>
    <row r="578847" spans="16:16" x14ac:dyDescent="0.3">
      <c r="P578847" s="83"/>
    </row>
    <row r="578848" spans="16:16" x14ac:dyDescent="0.3">
      <c r="P578848" s="83"/>
    </row>
    <row r="578849" spans="16:16" x14ac:dyDescent="0.3">
      <c r="P578849" s="83"/>
    </row>
    <row r="578850" spans="16:16" x14ac:dyDescent="0.3">
      <c r="P578850" s="83"/>
    </row>
    <row r="578851" spans="16:16" x14ac:dyDescent="0.3">
      <c r="P578851" s="83"/>
    </row>
    <row r="578852" spans="16:16" x14ac:dyDescent="0.3">
      <c r="P578852" s="83"/>
    </row>
    <row r="578853" spans="16:16" x14ac:dyDescent="0.3">
      <c r="P578853" s="83"/>
    </row>
    <row r="578854" spans="16:16" x14ac:dyDescent="0.3">
      <c r="P578854" s="83"/>
    </row>
    <row r="578855" spans="16:16" x14ac:dyDescent="0.3">
      <c r="P578855" s="83"/>
    </row>
    <row r="578856" spans="16:16" x14ac:dyDescent="0.3">
      <c r="P578856" s="83"/>
    </row>
    <row r="578857" spans="16:16" x14ac:dyDescent="0.3">
      <c r="P578857" s="83"/>
    </row>
    <row r="578858" spans="16:16" x14ac:dyDescent="0.3">
      <c r="P578858" s="83"/>
    </row>
    <row r="578859" spans="16:16" x14ac:dyDescent="0.3">
      <c r="P578859" s="83"/>
    </row>
    <row r="578860" spans="16:16" x14ac:dyDescent="0.3">
      <c r="P578860" s="83"/>
    </row>
    <row r="578861" spans="16:16" x14ac:dyDescent="0.3">
      <c r="P578861" s="83"/>
    </row>
    <row r="578862" spans="16:16" x14ac:dyDescent="0.3">
      <c r="P578862" s="83"/>
    </row>
    <row r="578863" spans="16:16" x14ac:dyDescent="0.3">
      <c r="P578863" s="83"/>
    </row>
    <row r="578864" spans="16:16" x14ac:dyDescent="0.3">
      <c r="P578864" s="83"/>
    </row>
    <row r="578865" spans="16:16" x14ac:dyDescent="0.3">
      <c r="P578865" s="83"/>
    </row>
    <row r="578866" spans="16:16" x14ac:dyDescent="0.3">
      <c r="P578866" s="83"/>
    </row>
    <row r="578867" spans="16:16" x14ac:dyDescent="0.3">
      <c r="P578867" s="83"/>
    </row>
    <row r="578868" spans="16:16" x14ac:dyDescent="0.3">
      <c r="P578868" s="83"/>
    </row>
    <row r="578869" spans="16:16" x14ac:dyDescent="0.3">
      <c r="P578869" s="83"/>
    </row>
    <row r="578870" spans="16:16" x14ac:dyDescent="0.3">
      <c r="P578870" s="83"/>
    </row>
    <row r="578871" spans="16:16" x14ac:dyDescent="0.3">
      <c r="P578871" s="83"/>
    </row>
    <row r="578872" spans="16:16" x14ac:dyDescent="0.3">
      <c r="P578872" s="83"/>
    </row>
    <row r="578873" spans="16:16" x14ac:dyDescent="0.3">
      <c r="P578873" s="83"/>
    </row>
    <row r="578874" spans="16:16" x14ac:dyDescent="0.3">
      <c r="P578874" s="83"/>
    </row>
    <row r="578875" spans="16:16" x14ac:dyDescent="0.3">
      <c r="P578875" s="83"/>
    </row>
    <row r="578876" spans="16:16" x14ac:dyDescent="0.3">
      <c r="P578876" s="83"/>
    </row>
    <row r="578877" spans="16:16" x14ac:dyDescent="0.3">
      <c r="P578877" s="83"/>
    </row>
    <row r="578878" spans="16:16" x14ac:dyDescent="0.3">
      <c r="P578878" s="83"/>
    </row>
    <row r="578879" spans="16:16" x14ac:dyDescent="0.3">
      <c r="P578879" s="83"/>
    </row>
    <row r="578880" spans="16:16" x14ac:dyDescent="0.3">
      <c r="P578880" s="83"/>
    </row>
    <row r="578881" spans="16:16" x14ac:dyDescent="0.3">
      <c r="P578881" s="83"/>
    </row>
    <row r="578882" spans="16:16" x14ac:dyDescent="0.3">
      <c r="P578882" s="83"/>
    </row>
    <row r="578883" spans="16:16" x14ac:dyDescent="0.3">
      <c r="P578883" s="83"/>
    </row>
    <row r="578884" spans="16:16" x14ac:dyDescent="0.3">
      <c r="P578884" s="83"/>
    </row>
    <row r="578885" spans="16:16" x14ac:dyDescent="0.3">
      <c r="P578885" s="83"/>
    </row>
    <row r="578886" spans="16:16" x14ac:dyDescent="0.3">
      <c r="P578886" s="83"/>
    </row>
    <row r="578887" spans="16:16" x14ac:dyDescent="0.3">
      <c r="P578887" s="83"/>
    </row>
    <row r="578888" spans="16:16" x14ac:dyDescent="0.3">
      <c r="P578888" s="83"/>
    </row>
    <row r="578889" spans="16:16" x14ac:dyDescent="0.3">
      <c r="P578889" s="83"/>
    </row>
    <row r="578890" spans="16:16" x14ac:dyDescent="0.3">
      <c r="P578890" s="83"/>
    </row>
    <row r="578891" spans="16:16" x14ac:dyDescent="0.3">
      <c r="P578891" s="83"/>
    </row>
    <row r="578892" spans="16:16" x14ac:dyDescent="0.3">
      <c r="P578892" s="83"/>
    </row>
    <row r="578893" spans="16:16" x14ac:dyDescent="0.3">
      <c r="P578893" s="83"/>
    </row>
    <row r="578894" spans="16:16" x14ac:dyDescent="0.3">
      <c r="P578894" s="83"/>
    </row>
    <row r="578895" spans="16:16" x14ac:dyDescent="0.3">
      <c r="P578895" s="83"/>
    </row>
    <row r="578896" spans="16:16" x14ac:dyDescent="0.3">
      <c r="P578896" s="83"/>
    </row>
    <row r="578897" spans="16:16" x14ac:dyDescent="0.3">
      <c r="P578897" s="83"/>
    </row>
    <row r="578898" spans="16:16" x14ac:dyDescent="0.3">
      <c r="P578898" s="83"/>
    </row>
    <row r="578899" spans="16:16" x14ac:dyDescent="0.3">
      <c r="P578899" s="83"/>
    </row>
    <row r="578900" spans="16:16" x14ac:dyDescent="0.3">
      <c r="P578900" s="83"/>
    </row>
    <row r="578901" spans="16:16" x14ac:dyDescent="0.3">
      <c r="P578901" s="83"/>
    </row>
    <row r="578902" spans="16:16" x14ac:dyDescent="0.3">
      <c r="P578902" s="83"/>
    </row>
    <row r="578903" spans="16:16" x14ac:dyDescent="0.3">
      <c r="P578903" s="83"/>
    </row>
    <row r="578904" spans="16:16" x14ac:dyDescent="0.3">
      <c r="P578904" s="83"/>
    </row>
    <row r="578905" spans="16:16" x14ac:dyDescent="0.3">
      <c r="P578905" s="83"/>
    </row>
    <row r="578906" spans="16:16" x14ac:dyDescent="0.3">
      <c r="P578906" s="83"/>
    </row>
    <row r="578907" spans="16:16" x14ac:dyDescent="0.3">
      <c r="P578907" s="83"/>
    </row>
    <row r="578908" spans="16:16" x14ac:dyDescent="0.3">
      <c r="P578908" s="83"/>
    </row>
    <row r="578909" spans="16:16" x14ac:dyDescent="0.3">
      <c r="P578909" s="83"/>
    </row>
    <row r="578910" spans="16:16" x14ac:dyDescent="0.3">
      <c r="P578910" s="83"/>
    </row>
    <row r="578911" spans="16:16" x14ac:dyDescent="0.3">
      <c r="P578911" s="83"/>
    </row>
    <row r="578912" spans="16:16" x14ac:dyDescent="0.3">
      <c r="P578912" s="83"/>
    </row>
    <row r="578913" spans="16:16" x14ac:dyDescent="0.3">
      <c r="P578913" s="83"/>
    </row>
    <row r="578914" spans="16:16" x14ac:dyDescent="0.3">
      <c r="P578914" s="83"/>
    </row>
    <row r="578915" spans="16:16" x14ac:dyDescent="0.3">
      <c r="P578915" s="83"/>
    </row>
    <row r="578916" spans="16:16" x14ac:dyDescent="0.3">
      <c r="P578916" s="83"/>
    </row>
    <row r="578917" spans="16:16" x14ac:dyDescent="0.3">
      <c r="P578917" s="83"/>
    </row>
    <row r="578918" spans="16:16" x14ac:dyDescent="0.3">
      <c r="P578918" s="83"/>
    </row>
    <row r="578919" spans="16:16" x14ac:dyDescent="0.3">
      <c r="P578919" s="83"/>
    </row>
    <row r="578920" spans="16:16" x14ac:dyDescent="0.3">
      <c r="P578920" s="83"/>
    </row>
    <row r="578921" spans="16:16" x14ac:dyDescent="0.3">
      <c r="P578921" s="83"/>
    </row>
    <row r="578922" spans="16:16" x14ac:dyDescent="0.3">
      <c r="P578922" s="83"/>
    </row>
    <row r="578923" spans="16:16" x14ac:dyDescent="0.3">
      <c r="P578923" s="83"/>
    </row>
    <row r="578924" spans="16:16" x14ac:dyDescent="0.3">
      <c r="P578924" s="83"/>
    </row>
    <row r="578925" spans="16:16" x14ac:dyDescent="0.3">
      <c r="P578925" s="83"/>
    </row>
    <row r="578926" spans="16:16" x14ac:dyDescent="0.3">
      <c r="P578926" s="83"/>
    </row>
    <row r="578927" spans="16:16" x14ac:dyDescent="0.3">
      <c r="P578927" s="83"/>
    </row>
    <row r="578928" spans="16:16" x14ac:dyDescent="0.3">
      <c r="P578928" s="83"/>
    </row>
    <row r="578929" spans="16:16" x14ac:dyDescent="0.3">
      <c r="P578929" s="83"/>
    </row>
    <row r="578930" spans="16:16" x14ac:dyDescent="0.3">
      <c r="P578930" s="83"/>
    </row>
    <row r="578931" spans="16:16" x14ac:dyDescent="0.3">
      <c r="P578931" s="83"/>
    </row>
    <row r="578932" spans="16:16" x14ac:dyDescent="0.3">
      <c r="P578932" s="83"/>
    </row>
    <row r="578933" spans="16:16" x14ac:dyDescent="0.3">
      <c r="P578933" s="83"/>
    </row>
    <row r="578934" spans="16:16" x14ac:dyDescent="0.3">
      <c r="P578934" s="83"/>
    </row>
    <row r="578935" spans="16:16" x14ac:dyDescent="0.3">
      <c r="P578935" s="83"/>
    </row>
    <row r="578936" spans="16:16" x14ac:dyDescent="0.3">
      <c r="P578936" s="83"/>
    </row>
    <row r="578937" spans="16:16" x14ac:dyDescent="0.3">
      <c r="P578937" s="83"/>
    </row>
    <row r="578938" spans="16:16" x14ac:dyDescent="0.3">
      <c r="P578938" s="83"/>
    </row>
    <row r="578939" spans="16:16" x14ac:dyDescent="0.3">
      <c r="P578939" s="83"/>
    </row>
    <row r="578940" spans="16:16" x14ac:dyDescent="0.3">
      <c r="P578940" s="83"/>
    </row>
    <row r="578941" spans="16:16" x14ac:dyDescent="0.3">
      <c r="P578941" s="83"/>
    </row>
    <row r="578942" spans="16:16" x14ac:dyDescent="0.3">
      <c r="P578942" s="83"/>
    </row>
    <row r="578943" spans="16:16" x14ac:dyDescent="0.3">
      <c r="P578943" s="83"/>
    </row>
    <row r="578944" spans="16:16" x14ac:dyDescent="0.3">
      <c r="P578944" s="83"/>
    </row>
    <row r="578945" spans="16:16" x14ac:dyDescent="0.3">
      <c r="P578945" s="83"/>
    </row>
    <row r="578946" spans="16:16" x14ac:dyDescent="0.3">
      <c r="P578946" s="83"/>
    </row>
    <row r="578947" spans="16:16" x14ac:dyDescent="0.3">
      <c r="P578947" s="83"/>
    </row>
    <row r="578948" spans="16:16" x14ac:dyDescent="0.3">
      <c r="P578948" s="83"/>
    </row>
    <row r="578949" spans="16:16" x14ac:dyDescent="0.3">
      <c r="P578949" s="83"/>
    </row>
    <row r="578950" spans="16:16" x14ac:dyDescent="0.3">
      <c r="P578950" s="83"/>
    </row>
    <row r="578951" spans="16:16" x14ac:dyDescent="0.3">
      <c r="P578951" s="83"/>
    </row>
    <row r="578952" spans="16:16" x14ac:dyDescent="0.3">
      <c r="P578952" s="83"/>
    </row>
    <row r="578953" spans="16:16" x14ac:dyDescent="0.3">
      <c r="P578953" s="83"/>
    </row>
    <row r="578954" spans="16:16" x14ac:dyDescent="0.3">
      <c r="P578954" s="83"/>
    </row>
    <row r="578955" spans="16:16" x14ac:dyDescent="0.3">
      <c r="P578955" s="83"/>
    </row>
    <row r="578956" spans="16:16" x14ac:dyDescent="0.3">
      <c r="P578956" s="83"/>
    </row>
    <row r="578957" spans="16:16" x14ac:dyDescent="0.3">
      <c r="P578957" s="83"/>
    </row>
    <row r="578958" spans="16:16" x14ac:dyDescent="0.3">
      <c r="P578958" s="83"/>
    </row>
    <row r="578959" spans="16:16" x14ac:dyDescent="0.3">
      <c r="P578959" s="83"/>
    </row>
    <row r="578960" spans="16:16" x14ac:dyDescent="0.3">
      <c r="P578960" s="83"/>
    </row>
    <row r="578961" spans="16:16" x14ac:dyDescent="0.3">
      <c r="P578961" s="83"/>
    </row>
    <row r="578962" spans="16:16" x14ac:dyDescent="0.3">
      <c r="P578962" s="83"/>
    </row>
    <row r="578963" spans="16:16" x14ac:dyDescent="0.3">
      <c r="P578963" s="83"/>
    </row>
    <row r="578964" spans="16:16" x14ac:dyDescent="0.3">
      <c r="P578964" s="83"/>
    </row>
    <row r="578965" spans="16:16" x14ac:dyDescent="0.3">
      <c r="P578965" s="83"/>
    </row>
    <row r="578966" spans="16:16" x14ac:dyDescent="0.3">
      <c r="P578966" s="83"/>
    </row>
    <row r="578967" spans="16:16" x14ac:dyDescent="0.3">
      <c r="P578967" s="83"/>
    </row>
    <row r="578968" spans="16:16" x14ac:dyDescent="0.3">
      <c r="P578968" s="83"/>
    </row>
    <row r="578969" spans="16:16" x14ac:dyDescent="0.3">
      <c r="P578969" s="83"/>
    </row>
    <row r="578970" spans="16:16" x14ac:dyDescent="0.3">
      <c r="P578970" s="83"/>
    </row>
    <row r="578971" spans="16:16" x14ac:dyDescent="0.3">
      <c r="P578971" s="83"/>
    </row>
    <row r="578972" spans="16:16" x14ac:dyDescent="0.3">
      <c r="P578972" s="83"/>
    </row>
    <row r="578973" spans="16:16" x14ac:dyDescent="0.3">
      <c r="P578973" s="83"/>
    </row>
    <row r="578974" spans="16:16" x14ac:dyDescent="0.3">
      <c r="P578974" s="83"/>
    </row>
    <row r="578975" spans="16:16" x14ac:dyDescent="0.3">
      <c r="P578975" s="83"/>
    </row>
    <row r="578976" spans="16:16" x14ac:dyDescent="0.3">
      <c r="P578976" s="83"/>
    </row>
    <row r="578977" spans="16:16" x14ac:dyDescent="0.3">
      <c r="P578977" s="83"/>
    </row>
    <row r="578978" spans="16:16" x14ac:dyDescent="0.3">
      <c r="P578978" s="83"/>
    </row>
    <row r="578979" spans="16:16" x14ac:dyDescent="0.3">
      <c r="P578979" s="83"/>
    </row>
    <row r="578980" spans="16:16" x14ac:dyDescent="0.3">
      <c r="P578980" s="83"/>
    </row>
    <row r="578981" spans="16:16" x14ac:dyDescent="0.3">
      <c r="P578981" s="83"/>
    </row>
    <row r="578982" spans="16:16" x14ac:dyDescent="0.3">
      <c r="P578982" s="83"/>
    </row>
    <row r="578983" spans="16:16" x14ac:dyDescent="0.3">
      <c r="P578983" s="83"/>
    </row>
    <row r="578984" spans="16:16" x14ac:dyDescent="0.3">
      <c r="P578984" s="83"/>
    </row>
    <row r="578985" spans="16:16" x14ac:dyDescent="0.3">
      <c r="P578985" s="83"/>
    </row>
    <row r="578986" spans="16:16" x14ac:dyDescent="0.3">
      <c r="P578986" s="83"/>
    </row>
    <row r="578987" spans="16:16" x14ac:dyDescent="0.3">
      <c r="P578987" s="83"/>
    </row>
    <row r="578988" spans="16:16" x14ac:dyDescent="0.3">
      <c r="P578988" s="83"/>
    </row>
    <row r="578989" spans="16:16" x14ac:dyDescent="0.3">
      <c r="P578989" s="83"/>
    </row>
    <row r="578990" spans="16:16" x14ac:dyDescent="0.3">
      <c r="P578990" s="83"/>
    </row>
    <row r="578991" spans="16:16" x14ac:dyDescent="0.3">
      <c r="P578991" s="83"/>
    </row>
    <row r="578992" spans="16:16" x14ac:dyDescent="0.3">
      <c r="P578992" s="83"/>
    </row>
    <row r="578993" spans="16:16" x14ac:dyDescent="0.3">
      <c r="P578993" s="83"/>
    </row>
    <row r="578994" spans="16:16" x14ac:dyDescent="0.3">
      <c r="P578994" s="83"/>
    </row>
    <row r="578995" spans="16:16" x14ac:dyDescent="0.3">
      <c r="P578995" s="83"/>
    </row>
    <row r="578996" spans="16:16" x14ac:dyDescent="0.3">
      <c r="P578996" s="83"/>
    </row>
    <row r="578997" spans="16:16" x14ac:dyDescent="0.3">
      <c r="P578997" s="83"/>
    </row>
    <row r="578998" spans="16:16" x14ac:dyDescent="0.3">
      <c r="P578998" s="83"/>
    </row>
    <row r="578999" spans="16:16" x14ac:dyDescent="0.3">
      <c r="P578999" s="83"/>
    </row>
    <row r="579000" spans="16:16" x14ac:dyDescent="0.3">
      <c r="P579000" s="83"/>
    </row>
    <row r="579001" spans="16:16" x14ac:dyDescent="0.3">
      <c r="P579001" s="83"/>
    </row>
    <row r="579002" spans="16:16" x14ac:dyDescent="0.3">
      <c r="P579002" s="83"/>
    </row>
    <row r="579003" spans="16:16" x14ac:dyDescent="0.3">
      <c r="P579003" s="83"/>
    </row>
    <row r="579004" spans="16:16" x14ac:dyDescent="0.3">
      <c r="P579004" s="83"/>
    </row>
    <row r="579005" spans="16:16" x14ac:dyDescent="0.3">
      <c r="P579005" s="83"/>
    </row>
    <row r="579006" spans="16:16" x14ac:dyDescent="0.3">
      <c r="P579006" s="83"/>
    </row>
    <row r="579007" spans="16:16" x14ac:dyDescent="0.3">
      <c r="P579007" s="83"/>
    </row>
    <row r="579008" spans="16:16" x14ac:dyDescent="0.3">
      <c r="P579008" s="83"/>
    </row>
    <row r="579009" spans="16:16" x14ac:dyDescent="0.3">
      <c r="P579009" s="83"/>
    </row>
    <row r="579010" spans="16:16" x14ac:dyDescent="0.3">
      <c r="P579010" s="83"/>
    </row>
    <row r="579011" spans="16:16" x14ac:dyDescent="0.3">
      <c r="P579011" s="83"/>
    </row>
    <row r="579012" spans="16:16" x14ac:dyDescent="0.3">
      <c r="P579012" s="83"/>
    </row>
    <row r="579013" spans="16:16" x14ac:dyDescent="0.3">
      <c r="P579013" s="83"/>
    </row>
    <row r="579014" spans="16:16" x14ac:dyDescent="0.3">
      <c r="P579014" s="83"/>
    </row>
    <row r="579015" spans="16:16" x14ac:dyDescent="0.3">
      <c r="P579015" s="83"/>
    </row>
    <row r="579016" spans="16:16" x14ac:dyDescent="0.3">
      <c r="P579016" s="83"/>
    </row>
    <row r="579017" spans="16:16" x14ac:dyDescent="0.3">
      <c r="P579017" s="83"/>
    </row>
    <row r="579018" spans="16:16" x14ac:dyDescent="0.3">
      <c r="P579018" s="83"/>
    </row>
    <row r="579019" spans="16:16" x14ac:dyDescent="0.3">
      <c r="P579019" s="83"/>
    </row>
    <row r="579020" spans="16:16" x14ac:dyDescent="0.3">
      <c r="P579020" s="83"/>
    </row>
    <row r="579021" spans="16:16" x14ac:dyDescent="0.3">
      <c r="P579021" s="83"/>
    </row>
    <row r="579022" spans="16:16" x14ac:dyDescent="0.3">
      <c r="P579022" s="83"/>
    </row>
    <row r="579023" spans="16:16" x14ac:dyDescent="0.3">
      <c r="P579023" s="83"/>
    </row>
    <row r="579024" spans="16:16" x14ac:dyDescent="0.3">
      <c r="P579024" s="83"/>
    </row>
    <row r="579025" spans="16:16" x14ac:dyDescent="0.3">
      <c r="P579025" s="83"/>
    </row>
    <row r="579026" spans="16:16" x14ac:dyDescent="0.3">
      <c r="P579026" s="83"/>
    </row>
    <row r="579027" spans="16:16" x14ac:dyDescent="0.3">
      <c r="P579027" s="83"/>
    </row>
    <row r="579028" spans="16:16" x14ac:dyDescent="0.3">
      <c r="P579028" s="83"/>
    </row>
    <row r="579029" spans="16:16" x14ac:dyDescent="0.3">
      <c r="P579029" s="83"/>
    </row>
    <row r="579030" spans="16:16" x14ac:dyDescent="0.3">
      <c r="P579030" s="83"/>
    </row>
    <row r="579031" spans="16:16" x14ac:dyDescent="0.3">
      <c r="P579031" s="83"/>
    </row>
    <row r="579032" spans="16:16" x14ac:dyDescent="0.3">
      <c r="P579032" s="83"/>
    </row>
    <row r="579033" spans="16:16" x14ac:dyDescent="0.3">
      <c r="P579033" s="83"/>
    </row>
    <row r="579034" spans="16:16" x14ac:dyDescent="0.3">
      <c r="P579034" s="83"/>
    </row>
    <row r="579035" spans="16:16" x14ac:dyDescent="0.3">
      <c r="P579035" s="83"/>
    </row>
    <row r="579036" spans="16:16" x14ac:dyDescent="0.3">
      <c r="P579036" s="83"/>
    </row>
    <row r="579037" spans="16:16" x14ac:dyDescent="0.3">
      <c r="P579037" s="83"/>
    </row>
    <row r="579038" spans="16:16" x14ac:dyDescent="0.3">
      <c r="P579038" s="83"/>
    </row>
    <row r="579039" spans="16:16" x14ac:dyDescent="0.3">
      <c r="P579039" s="83"/>
    </row>
    <row r="579040" spans="16:16" x14ac:dyDescent="0.3">
      <c r="P579040" s="83"/>
    </row>
    <row r="579041" spans="16:16" x14ac:dyDescent="0.3">
      <c r="P579041" s="83"/>
    </row>
    <row r="579042" spans="16:16" x14ac:dyDescent="0.3">
      <c r="P579042" s="83"/>
    </row>
    <row r="579043" spans="16:16" x14ac:dyDescent="0.3">
      <c r="P579043" s="83"/>
    </row>
    <row r="579044" spans="16:16" x14ac:dyDescent="0.3">
      <c r="P579044" s="83"/>
    </row>
    <row r="579045" spans="16:16" x14ac:dyDescent="0.3">
      <c r="P579045" s="83"/>
    </row>
    <row r="579046" spans="16:16" x14ac:dyDescent="0.3">
      <c r="P579046" s="83"/>
    </row>
    <row r="579047" spans="16:16" x14ac:dyDescent="0.3">
      <c r="P579047" s="83"/>
    </row>
    <row r="579048" spans="16:16" x14ac:dyDescent="0.3">
      <c r="P579048" s="83"/>
    </row>
    <row r="579049" spans="16:16" x14ac:dyDescent="0.3">
      <c r="P579049" s="83"/>
    </row>
    <row r="579050" spans="16:16" x14ac:dyDescent="0.3">
      <c r="P579050" s="83"/>
    </row>
    <row r="579051" spans="16:16" x14ac:dyDescent="0.3">
      <c r="P579051" s="83"/>
    </row>
    <row r="579052" spans="16:16" x14ac:dyDescent="0.3">
      <c r="P579052" s="83"/>
    </row>
    <row r="579053" spans="16:16" x14ac:dyDescent="0.3">
      <c r="P579053" s="83"/>
    </row>
    <row r="579054" spans="16:16" x14ac:dyDescent="0.3">
      <c r="P579054" s="83"/>
    </row>
    <row r="579055" spans="16:16" x14ac:dyDescent="0.3">
      <c r="P579055" s="83"/>
    </row>
    <row r="579056" spans="16:16" x14ac:dyDescent="0.3">
      <c r="P579056" s="83"/>
    </row>
    <row r="579057" spans="16:16" x14ac:dyDescent="0.3">
      <c r="P579057" s="83"/>
    </row>
    <row r="579058" spans="16:16" x14ac:dyDescent="0.3">
      <c r="P579058" s="83"/>
    </row>
    <row r="579059" spans="16:16" x14ac:dyDescent="0.3">
      <c r="P579059" s="83"/>
    </row>
    <row r="579060" spans="16:16" x14ac:dyDescent="0.3">
      <c r="P579060" s="83"/>
    </row>
    <row r="579061" spans="16:16" x14ac:dyDescent="0.3">
      <c r="P579061" s="83"/>
    </row>
    <row r="579062" spans="16:16" x14ac:dyDescent="0.3">
      <c r="P579062" s="83"/>
    </row>
    <row r="579063" spans="16:16" x14ac:dyDescent="0.3">
      <c r="P579063" s="83"/>
    </row>
    <row r="579064" spans="16:16" x14ac:dyDescent="0.3">
      <c r="P579064" s="83"/>
    </row>
    <row r="579065" spans="16:16" x14ac:dyDescent="0.3">
      <c r="P579065" s="83"/>
    </row>
    <row r="579066" spans="16:16" x14ac:dyDescent="0.3">
      <c r="P579066" s="83"/>
    </row>
    <row r="579067" spans="16:16" x14ac:dyDescent="0.3">
      <c r="P579067" s="83"/>
    </row>
    <row r="579068" spans="16:16" x14ac:dyDescent="0.3">
      <c r="P579068" s="83"/>
    </row>
    <row r="579069" spans="16:16" x14ac:dyDescent="0.3">
      <c r="P579069" s="83"/>
    </row>
    <row r="579070" spans="16:16" x14ac:dyDescent="0.3">
      <c r="P579070" s="83"/>
    </row>
    <row r="579071" spans="16:16" x14ac:dyDescent="0.3">
      <c r="P579071" s="83"/>
    </row>
    <row r="579072" spans="16:16" x14ac:dyDescent="0.3">
      <c r="P579072" s="83"/>
    </row>
    <row r="579073" spans="16:16" x14ac:dyDescent="0.3">
      <c r="P579073" s="83"/>
    </row>
    <row r="579074" spans="16:16" x14ac:dyDescent="0.3">
      <c r="P579074" s="83"/>
    </row>
    <row r="579075" spans="16:16" x14ac:dyDescent="0.3">
      <c r="P579075" s="83"/>
    </row>
    <row r="579076" spans="16:16" x14ac:dyDescent="0.3">
      <c r="P579076" s="83"/>
    </row>
    <row r="579077" spans="16:16" x14ac:dyDescent="0.3">
      <c r="P579077" s="83"/>
    </row>
    <row r="579078" spans="16:16" x14ac:dyDescent="0.3">
      <c r="P579078" s="83"/>
    </row>
    <row r="579079" spans="16:16" x14ac:dyDescent="0.3">
      <c r="P579079" s="83"/>
    </row>
    <row r="579080" spans="16:16" x14ac:dyDescent="0.3">
      <c r="P579080" s="83"/>
    </row>
    <row r="579081" spans="16:16" x14ac:dyDescent="0.3">
      <c r="P579081" s="83"/>
    </row>
    <row r="579082" spans="16:16" x14ac:dyDescent="0.3">
      <c r="P579082" s="83"/>
    </row>
    <row r="579083" spans="16:16" x14ac:dyDescent="0.3">
      <c r="P579083" s="83"/>
    </row>
    <row r="579084" spans="16:16" x14ac:dyDescent="0.3">
      <c r="P579084" s="83"/>
    </row>
    <row r="579085" spans="16:16" x14ac:dyDescent="0.3">
      <c r="P579085" s="83"/>
    </row>
    <row r="579086" spans="16:16" x14ac:dyDescent="0.3">
      <c r="P579086" s="83"/>
    </row>
    <row r="579087" spans="16:16" x14ac:dyDescent="0.3">
      <c r="P579087" s="83"/>
    </row>
    <row r="579088" spans="16:16" x14ac:dyDescent="0.3">
      <c r="P579088" s="83"/>
    </row>
    <row r="579089" spans="16:16" x14ac:dyDescent="0.3">
      <c r="P579089" s="83"/>
    </row>
    <row r="579090" spans="16:16" x14ac:dyDescent="0.3">
      <c r="P579090" s="83"/>
    </row>
    <row r="579091" spans="16:16" x14ac:dyDescent="0.3">
      <c r="P579091" s="83"/>
    </row>
    <row r="579092" spans="16:16" x14ac:dyDescent="0.3">
      <c r="P579092" s="83"/>
    </row>
    <row r="579093" spans="16:16" x14ac:dyDescent="0.3">
      <c r="P579093" s="83"/>
    </row>
    <row r="579094" spans="16:16" x14ac:dyDescent="0.3">
      <c r="P579094" s="83"/>
    </row>
    <row r="579095" spans="16:16" x14ac:dyDescent="0.3">
      <c r="P579095" s="83"/>
    </row>
    <row r="579096" spans="16:16" x14ac:dyDescent="0.3">
      <c r="P579096" s="83"/>
    </row>
    <row r="579097" spans="16:16" x14ac:dyDescent="0.3">
      <c r="P579097" s="83"/>
    </row>
    <row r="579098" spans="16:16" x14ac:dyDescent="0.3">
      <c r="P579098" s="83"/>
    </row>
    <row r="579099" spans="16:16" x14ac:dyDescent="0.3">
      <c r="P579099" s="83"/>
    </row>
    <row r="579100" spans="16:16" x14ac:dyDescent="0.3">
      <c r="P579100" s="83"/>
    </row>
    <row r="579101" spans="16:16" x14ac:dyDescent="0.3">
      <c r="P579101" s="83"/>
    </row>
    <row r="579102" spans="16:16" x14ac:dyDescent="0.3">
      <c r="P579102" s="83"/>
    </row>
    <row r="579103" spans="16:16" x14ac:dyDescent="0.3">
      <c r="P579103" s="83"/>
    </row>
    <row r="579104" spans="16:16" x14ac:dyDescent="0.3">
      <c r="P579104" s="83"/>
    </row>
    <row r="579105" spans="16:16" x14ac:dyDescent="0.3">
      <c r="P579105" s="83"/>
    </row>
    <row r="579106" spans="16:16" x14ac:dyDescent="0.3">
      <c r="P579106" s="83"/>
    </row>
    <row r="579107" spans="16:16" x14ac:dyDescent="0.3">
      <c r="P579107" s="83"/>
    </row>
    <row r="579108" spans="16:16" x14ac:dyDescent="0.3">
      <c r="P579108" s="83"/>
    </row>
    <row r="579109" spans="16:16" x14ac:dyDescent="0.3">
      <c r="P579109" s="83"/>
    </row>
    <row r="579110" spans="16:16" x14ac:dyDescent="0.3">
      <c r="P579110" s="83"/>
    </row>
    <row r="579111" spans="16:16" x14ac:dyDescent="0.3">
      <c r="P579111" s="83"/>
    </row>
    <row r="579112" spans="16:16" x14ac:dyDescent="0.3">
      <c r="P579112" s="83"/>
    </row>
    <row r="579113" spans="16:16" x14ac:dyDescent="0.3">
      <c r="P579113" s="83"/>
    </row>
    <row r="579114" spans="16:16" x14ac:dyDescent="0.3">
      <c r="P579114" s="83"/>
    </row>
    <row r="579115" spans="16:16" x14ac:dyDescent="0.3">
      <c r="P579115" s="83"/>
    </row>
    <row r="579116" spans="16:16" x14ac:dyDescent="0.3">
      <c r="P579116" s="83"/>
    </row>
    <row r="579117" spans="16:16" x14ac:dyDescent="0.3">
      <c r="P579117" s="83"/>
    </row>
    <row r="579118" spans="16:16" x14ac:dyDescent="0.3">
      <c r="P579118" s="83"/>
    </row>
    <row r="579119" spans="16:16" x14ac:dyDescent="0.3">
      <c r="P579119" s="83"/>
    </row>
    <row r="579120" spans="16:16" x14ac:dyDescent="0.3">
      <c r="P579120" s="83"/>
    </row>
    <row r="579121" spans="16:16" x14ac:dyDescent="0.3">
      <c r="P579121" s="83"/>
    </row>
    <row r="579122" spans="16:16" x14ac:dyDescent="0.3">
      <c r="P579122" s="83"/>
    </row>
    <row r="579123" spans="16:16" x14ac:dyDescent="0.3">
      <c r="P579123" s="83"/>
    </row>
    <row r="579124" spans="16:16" x14ac:dyDescent="0.3">
      <c r="P579124" s="83"/>
    </row>
    <row r="579125" spans="16:16" x14ac:dyDescent="0.3">
      <c r="P579125" s="83"/>
    </row>
    <row r="579126" spans="16:16" x14ac:dyDescent="0.3">
      <c r="P579126" s="83"/>
    </row>
    <row r="579127" spans="16:16" x14ac:dyDescent="0.3">
      <c r="P579127" s="83"/>
    </row>
    <row r="579128" spans="16:16" x14ac:dyDescent="0.3">
      <c r="P579128" s="83"/>
    </row>
    <row r="579129" spans="16:16" x14ac:dyDescent="0.3">
      <c r="P579129" s="83"/>
    </row>
    <row r="579130" spans="16:16" x14ac:dyDescent="0.3">
      <c r="P579130" s="83"/>
    </row>
    <row r="579131" spans="16:16" x14ac:dyDescent="0.3">
      <c r="P579131" s="83"/>
    </row>
    <row r="579132" spans="16:16" x14ac:dyDescent="0.3">
      <c r="P579132" s="83"/>
    </row>
    <row r="579133" spans="16:16" x14ac:dyDescent="0.3">
      <c r="P579133" s="83"/>
    </row>
    <row r="579134" spans="16:16" x14ac:dyDescent="0.3">
      <c r="P579134" s="83"/>
    </row>
    <row r="579135" spans="16:16" x14ac:dyDescent="0.3">
      <c r="P579135" s="83"/>
    </row>
    <row r="579136" spans="16:16" x14ac:dyDescent="0.3">
      <c r="P579136" s="83"/>
    </row>
    <row r="579137" spans="16:16" x14ac:dyDescent="0.3">
      <c r="P579137" s="83"/>
    </row>
    <row r="579138" spans="16:16" x14ac:dyDescent="0.3">
      <c r="P579138" s="83"/>
    </row>
    <row r="579139" spans="16:16" x14ac:dyDescent="0.3">
      <c r="P579139" s="83"/>
    </row>
    <row r="579140" spans="16:16" x14ac:dyDescent="0.3">
      <c r="P579140" s="83"/>
    </row>
    <row r="579141" spans="16:16" x14ac:dyDescent="0.3">
      <c r="P579141" s="83"/>
    </row>
    <row r="579142" spans="16:16" x14ac:dyDescent="0.3">
      <c r="P579142" s="83"/>
    </row>
    <row r="579143" spans="16:16" x14ac:dyDescent="0.3">
      <c r="P579143" s="83"/>
    </row>
    <row r="579144" spans="16:16" x14ac:dyDescent="0.3">
      <c r="P579144" s="83"/>
    </row>
    <row r="579145" spans="16:16" x14ac:dyDescent="0.3">
      <c r="P579145" s="83"/>
    </row>
    <row r="579146" spans="16:16" x14ac:dyDescent="0.3">
      <c r="P579146" s="83"/>
    </row>
    <row r="579147" spans="16:16" x14ac:dyDescent="0.3">
      <c r="P579147" s="83"/>
    </row>
    <row r="579148" spans="16:16" x14ac:dyDescent="0.3">
      <c r="P579148" s="83"/>
    </row>
    <row r="579149" spans="16:16" x14ac:dyDescent="0.3">
      <c r="P579149" s="83"/>
    </row>
    <row r="579150" spans="16:16" x14ac:dyDescent="0.3">
      <c r="P579150" s="83"/>
    </row>
    <row r="579151" spans="16:16" x14ac:dyDescent="0.3">
      <c r="P579151" s="83"/>
    </row>
    <row r="579152" spans="16:16" x14ac:dyDescent="0.3">
      <c r="P579152" s="83"/>
    </row>
    <row r="579153" spans="16:16" x14ac:dyDescent="0.3">
      <c r="P579153" s="83"/>
    </row>
    <row r="579154" spans="16:16" x14ac:dyDescent="0.3">
      <c r="P579154" s="83"/>
    </row>
    <row r="579155" spans="16:16" x14ac:dyDescent="0.3">
      <c r="P579155" s="83"/>
    </row>
    <row r="579156" spans="16:16" x14ac:dyDescent="0.3">
      <c r="P579156" s="83"/>
    </row>
    <row r="579157" spans="16:16" x14ac:dyDescent="0.3">
      <c r="P579157" s="83"/>
    </row>
    <row r="579158" spans="16:16" x14ac:dyDescent="0.3">
      <c r="P579158" s="83"/>
    </row>
    <row r="579159" spans="16:16" x14ac:dyDescent="0.3">
      <c r="P579159" s="83"/>
    </row>
    <row r="579160" spans="16:16" x14ac:dyDescent="0.3">
      <c r="P579160" s="83"/>
    </row>
    <row r="579161" spans="16:16" x14ac:dyDescent="0.3">
      <c r="P579161" s="83"/>
    </row>
    <row r="579162" spans="16:16" x14ac:dyDescent="0.3">
      <c r="P579162" s="83"/>
    </row>
    <row r="579163" spans="16:16" x14ac:dyDescent="0.3">
      <c r="P579163" s="83"/>
    </row>
    <row r="579164" spans="16:16" x14ac:dyDescent="0.3">
      <c r="P579164" s="83"/>
    </row>
    <row r="579165" spans="16:16" x14ac:dyDescent="0.3">
      <c r="P579165" s="83"/>
    </row>
    <row r="579166" spans="16:16" x14ac:dyDescent="0.3">
      <c r="P579166" s="83"/>
    </row>
    <row r="579167" spans="16:16" x14ac:dyDescent="0.3">
      <c r="P579167" s="83"/>
    </row>
    <row r="579168" spans="16:16" x14ac:dyDescent="0.3">
      <c r="P579168" s="83"/>
    </row>
    <row r="579169" spans="16:16" x14ac:dyDescent="0.3">
      <c r="P579169" s="83"/>
    </row>
    <row r="579170" spans="16:16" x14ac:dyDescent="0.3">
      <c r="P579170" s="83"/>
    </row>
    <row r="579171" spans="16:16" x14ac:dyDescent="0.3">
      <c r="P579171" s="83"/>
    </row>
    <row r="579172" spans="16:16" x14ac:dyDescent="0.3">
      <c r="P579172" s="83"/>
    </row>
    <row r="579173" spans="16:16" x14ac:dyDescent="0.3">
      <c r="P579173" s="83"/>
    </row>
    <row r="579174" spans="16:16" x14ac:dyDescent="0.3">
      <c r="P579174" s="83"/>
    </row>
    <row r="579175" spans="16:16" x14ac:dyDescent="0.3">
      <c r="P579175" s="83"/>
    </row>
    <row r="579176" spans="16:16" x14ac:dyDescent="0.3">
      <c r="P579176" s="83"/>
    </row>
    <row r="579177" spans="16:16" x14ac:dyDescent="0.3">
      <c r="P579177" s="83"/>
    </row>
    <row r="579178" spans="16:16" x14ac:dyDescent="0.3">
      <c r="P579178" s="83"/>
    </row>
    <row r="579179" spans="16:16" x14ac:dyDescent="0.3">
      <c r="P579179" s="83"/>
    </row>
    <row r="579180" spans="16:16" x14ac:dyDescent="0.3">
      <c r="P579180" s="83"/>
    </row>
    <row r="579181" spans="16:16" x14ac:dyDescent="0.3">
      <c r="P579181" s="83"/>
    </row>
    <row r="579182" spans="16:16" x14ac:dyDescent="0.3">
      <c r="P579182" s="83"/>
    </row>
    <row r="579183" spans="16:16" x14ac:dyDescent="0.3">
      <c r="P579183" s="83"/>
    </row>
    <row r="579184" spans="16:16" x14ac:dyDescent="0.3">
      <c r="P579184" s="83"/>
    </row>
    <row r="579185" spans="16:16" x14ac:dyDescent="0.3">
      <c r="P579185" s="83"/>
    </row>
    <row r="579186" spans="16:16" x14ac:dyDescent="0.3">
      <c r="P579186" s="83"/>
    </row>
    <row r="579187" spans="16:16" x14ac:dyDescent="0.3">
      <c r="P579187" s="83"/>
    </row>
    <row r="579188" spans="16:16" x14ac:dyDescent="0.3">
      <c r="P579188" s="83"/>
    </row>
    <row r="579189" spans="16:16" x14ac:dyDescent="0.3">
      <c r="P579189" s="83"/>
    </row>
    <row r="579190" spans="16:16" x14ac:dyDescent="0.3">
      <c r="P579190" s="83"/>
    </row>
    <row r="579191" spans="16:16" x14ac:dyDescent="0.3">
      <c r="P579191" s="83"/>
    </row>
    <row r="579192" spans="16:16" x14ac:dyDescent="0.3">
      <c r="P579192" s="83"/>
    </row>
    <row r="579193" spans="16:16" x14ac:dyDescent="0.3">
      <c r="P579193" s="83"/>
    </row>
    <row r="579194" spans="16:16" x14ac:dyDescent="0.3">
      <c r="P579194" s="83"/>
    </row>
    <row r="579195" spans="16:16" x14ac:dyDescent="0.3">
      <c r="P579195" s="83"/>
    </row>
    <row r="579196" spans="16:16" x14ac:dyDescent="0.3">
      <c r="P579196" s="83"/>
    </row>
    <row r="579197" spans="16:16" x14ac:dyDescent="0.3">
      <c r="P579197" s="83"/>
    </row>
    <row r="579198" spans="16:16" x14ac:dyDescent="0.3">
      <c r="P579198" s="83"/>
    </row>
    <row r="579199" spans="16:16" x14ac:dyDescent="0.3">
      <c r="P579199" s="83"/>
    </row>
    <row r="579200" spans="16:16" x14ac:dyDescent="0.3">
      <c r="P579200" s="83"/>
    </row>
    <row r="579201" spans="16:16" x14ac:dyDescent="0.3">
      <c r="P579201" s="83"/>
    </row>
    <row r="579202" spans="16:16" x14ac:dyDescent="0.3">
      <c r="P579202" s="83"/>
    </row>
    <row r="579203" spans="16:16" x14ac:dyDescent="0.3">
      <c r="P579203" s="83"/>
    </row>
    <row r="579204" spans="16:16" x14ac:dyDescent="0.3">
      <c r="P579204" s="83"/>
    </row>
    <row r="579205" spans="16:16" x14ac:dyDescent="0.3">
      <c r="P579205" s="83"/>
    </row>
    <row r="579206" spans="16:16" x14ac:dyDescent="0.3">
      <c r="P579206" s="83"/>
    </row>
    <row r="579207" spans="16:16" x14ac:dyDescent="0.3">
      <c r="P579207" s="83"/>
    </row>
    <row r="579208" spans="16:16" x14ac:dyDescent="0.3">
      <c r="P579208" s="83"/>
    </row>
    <row r="579209" spans="16:16" x14ac:dyDescent="0.3">
      <c r="P579209" s="83"/>
    </row>
    <row r="579210" spans="16:16" x14ac:dyDescent="0.3">
      <c r="P579210" s="83"/>
    </row>
    <row r="579211" spans="16:16" x14ac:dyDescent="0.3">
      <c r="P579211" s="83"/>
    </row>
    <row r="579212" spans="16:16" x14ac:dyDescent="0.3">
      <c r="P579212" s="83"/>
    </row>
    <row r="579213" spans="16:16" x14ac:dyDescent="0.3">
      <c r="P579213" s="83"/>
    </row>
    <row r="579214" spans="16:16" x14ac:dyDescent="0.3">
      <c r="P579214" s="83"/>
    </row>
    <row r="579215" spans="16:16" x14ac:dyDescent="0.3">
      <c r="P579215" s="83"/>
    </row>
    <row r="579216" spans="16:16" x14ac:dyDescent="0.3">
      <c r="P579216" s="83"/>
    </row>
    <row r="579217" spans="16:16" x14ac:dyDescent="0.3">
      <c r="P579217" s="83"/>
    </row>
    <row r="579218" spans="16:16" x14ac:dyDescent="0.3">
      <c r="P579218" s="83"/>
    </row>
    <row r="579219" spans="16:16" x14ac:dyDescent="0.3">
      <c r="P579219" s="83"/>
    </row>
    <row r="579220" spans="16:16" x14ac:dyDescent="0.3">
      <c r="P579220" s="83"/>
    </row>
    <row r="579221" spans="16:16" x14ac:dyDescent="0.3">
      <c r="P579221" s="83"/>
    </row>
    <row r="579222" spans="16:16" x14ac:dyDescent="0.3">
      <c r="P579222" s="83"/>
    </row>
    <row r="579223" spans="16:16" x14ac:dyDescent="0.3">
      <c r="P579223" s="83"/>
    </row>
    <row r="579224" spans="16:16" x14ac:dyDescent="0.3">
      <c r="P579224" s="83"/>
    </row>
    <row r="579225" spans="16:16" x14ac:dyDescent="0.3">
      <c r="P579225" s="83"/>
    </row>
    <row r="579226" spans="16:16" x14ac:dyDescent="0.3">
      <c r="P579226" s="83"/>
    </row>
    <row r="579227" spans="16:16" x14ac:dyDescent="0.3">
      <c r="P579227" s="83"/>
    </row>
    <row r="579228" spans="16:16" x14ac:dyDescent="0.3">
      <c r="P579228" s="83"/>
    </row>
    <row r="579229" spans="16:16" x14ac:dyDescent="0.3">
      <c r="P579229" s="83"/>
    </row>
    <row r="579230" spans="16:16" x14ac:dyDescent="0.3">
      <c r="P579230" s="83"/>
    </row>
    <row r="579231" spans="16:16" x14ac:dyDescent="0.3">
      <c r="P579231" s="83"/>
    </row>
    <row r="579232" spans="16:16" x14ac:dyDescent="0.3">
      <c r="P579232" s="83"/>
    </row>
    <row r="579233" spans="16:16" x14ac:dyDescent="0.3">
      <c r="P579233" s="83"/>
    </row>
    <row r="579234" spans="16:16" x14ac:dyDescent="0.3">
      <c r="P579234" s="83"/>
    </row>
    <row r="579235" spans="16:16" x14ac:dyDescent="0.3">
      <c r="P579235" s="83"/>
    </row>
    <row r="579236" spans="16:16" x14ac:dyDescent="0.3">
      <c r="P579236" s="83"/>
    </row>
    <row r="579237" spans="16:16" x14ac:dyDescent="0.3">
      <c r="P579237" s="83"/>
    </row>
    <row r="579238" spans="16:16" x14ac:dyDescent="0.3">
      <c r="P579238" s="83"/>
    </row>
    <row r="579239" spans="16:16" x14ac:dyDescent="0.3">
      <c r="P579239" s="83"/>
    </row>
    <row r="579240" spans="16:16" x14ac:dyDescent="0.3">
      <c r="P579240" s="83"/>
    </row>
    <row r="579241" spans="16:16" x14ac:dyDescent="0.3">
      <c r="P579241" s="83"/>
    </row>
    <row r="579242" spans="16:16" x14ac:dyDescent="0.3">
      <c r="P579242" s="83"/>
    </row>
    <row r="579243" spans="16:16" x14ac:dyDescent="0.3">
      <c r="P579243" s="83"/>
    </row>
    <row r="579244" spans="16:16" x14ac:dyDescent="0.3">
      <c r="P579244" s="83"/>
    </row>
    <row r="579245" spans="16:16" x14ac:dyDescent="0.3">
      <c r="P579245" s="83"/>
    </row>
    <row r="579246" spans="16:16" x14ac:dyDescent="0.3">
      <c r="P579246" s="83"/>
    </row>
    <row r="579247" spans="16:16" x14ac:dyDescent="0.3">
      <c r="P579247" s="83"/>
    </row>
    <row r="579248" spans="16:16" x14ac:dyDescent="0.3">
      <c r="P579248" s="83"/>
    </row>
    <row r="579249" spans="16:16" x14ac:dyDescent="0.3">
      <c r="P579249" s="83"/>
    </row>
    <row r="579250" spans="16:16" x14ac:dyDescent="0.3">
      <c r="P579250" s="83"/>
    </row>
    <row r="579251" spans="16:16" x14ac:dyDescent="0.3">
      <c r="P579251" s="83"/>
    </row>
    <row r="579252" spans="16:16" x14ac:dyDescent="0.3">
      <c r="P579252" s="83"/>
    </row>
    <row r="579253" spans="16:16" x14ac:dyDescent="0.3">
      <c r="P579253" s="83"/>
    </row>
    <row r="579254" spans="16:16" x14ac:dyDescent="0.3">
      <c r="P579254" s="83"/>
    </row>
    <row r="579255" spans="16:16" x14ac:dyDescent="0.3">
      <c r="P579255" s="83"/>
    </row>
    <row r="579256" spans="16:16" x14ac:dyDescent="0.3">
      <c r="P579256" s="83"/>
    </row>
    <row r="579257" spans="16:16" x14ac:dyDescent="0.3">
      <c r="P579257" s="83"/>
    </row>
    <row r="579258" spans="16:16" x14ac:dyDescent="0.3">
      <c r="P579258" s="83"/>
    </row>
    <row r="579259" spans="16:16" x14ac:dyDescent="0.3">
      <c r="P579259" s="83"/>
    </row>
    <row r="579260" spans="16:16" x14ac:dyDescent="0.3">
      <c r="P579260" s="83"/>
    </row>
    <row r="579261" spans="16:16" x14ac:dyDescent="0.3">
      <c r="P579261" s="83"/>
    </row>
    <row r="579262" spans="16:16" x14ac:dyDescent="0.3">
      <c r="P579262" s="83"/>
    </row>
    <row r="579263" spans="16:16" x14ac:dyDescent="0.3">
      <c r="P579263" s="83"/>
    </row>
    <row r="579264" spans="16:16" x14ac:dyDescent="0.3">
      <c r="P579264" s="83"/>
    </row>
    <row r="579265" spans="16:16" x14ac:dyDescent="0.3">
      <c r="P579265" s="83"/>
    </row>
    <row r="579266" spans="16:16" x14ac:dyDescent="0.3">
      <c r="P579266" s="83"/>
    </row>
    <row r="579267" spans="16:16" x14ac:dyDescent="0.3">
      <c r="P579267" s="83"/>
    </row>
    <row r="579268" spans="16:16" x14ac:dyDescent="0.3">
      <c r="P579268" s="83"/>
    </row>
    <row r="579269" spans="16:16" x14ac:dyDescent="0.3">
      <c r="P579269" s="83"/>
    </row>
    <row r="579270" spans="16:16" x14ac:dyDescent="0.3">
      <c r="P579270" s="83"/>
    </row>
    <row r="579271" spans="16:16" x14ac:dyDescent="0.3">
      <c r="P579271" s="83"/>
    </row>
    <row r="579272" spans="16:16" x14ac:dyDescent="0.3">
      <c r="P579272" s="83"/>
    </row>
    <row r="579273" spans="16:16" x14ac:dyDescent="0.3">
      <c r="P579273" s="83"/>
    </row>
    <row r="579274" spans="16:16" x14ac:dyDescent="0.3">
      <c r="P579274" s="83"/>
    </row>
    <row r="579275" spans="16:16" x14ac:dyDescent="0.3">
      <c r="P579275" s="83"/>
    </row>
    <row r="579276" spans="16:16" x14ac:dyDescent="0.3">
      <c r="P579276" s="83"/>
    </row>
    <row r="579277" spans="16:16" x14ac:dyDescent="0.3">
      <c r="P579277" s="83"/>
    </row>
    <row r="579278" spans="16:16" x14ac:dyDescent="0.3">
      <c r="P579278" s="83"/>
    </row>
    <row r="579279" spans="16:16" x14ac:dyDescent="0.3">
      <c r="P579279" s="83"/>
    </row>
    <row r="579280" spans="16:16" x14ac:dyDescent="0.3">
      <c r="P579280" s="83"/>
    </row>
    <row r="579281" spans="16:16" x14ac:dyDescent="0.3">
      <c r="P579281" s="83"/>
    </row>
    <row r="579282" spans="16:16" x14ac:dyDescent="0.3">
      <c r="P579282" s="83"/>
    </row>
    <row r="579283" spans="16:16" x14ac:dyDescent="0.3">
      <c r="P579283" s="83"/>
    </row>
    <row r="579284" spans="16:16" x14ac:dyDescent="0.3">
      <c r="P579284" s="83"/>
    </row>
    <row r="579285" spans="16:16" x14ac:dyDescent="0.3">
      <c r="P579285" s="83"/>
    </row>
    <row r="579286" spans="16:16" x14ac:dyDescent="0.3">
      <c r="P579286" s="83"/>
    </row>
    <row r="579287" spans="16:16" x14ac:dyDescent="0.3">
      <c r="P579287" s="83"/>
    </row>
    <row r="579288" spans="16:16" x14ac:dyDescent="0.3">
      <c r="P579288" s="83"/>
    </row>
    <row r="579289" spans="16:16" x14ac:dyDescent="0.3">
      <c r="P579289" s="83"/>
    </row>
    <row r="579290" spans="16:16" x14ac:dyDescent="0.3">
      <c r="P579290" s="83"/>
    </row>
    <row r="579291" spans="16:16" x14ac:dyDescent="0.3">
      <c r="P579291" s="83"/>
    </row>
    <row r="579292" spans="16:16" x14ac:dyDescent="0.3">
      <c r="P579292" s="83"/>
    </row>
    <row r="579293" spans="16:16" x14ac:dyDescent="0.3">
      <c r="P579293" s="83"/>
    </row>
    <row r="579294" spans="16:16" x14ac:dyDescent="0.3">
      <c r="P579294" s="83"/>
    </row>
    <row r="579295" spans="16:16" x14ac:dyDescent="0.3">
      <c r="P579295" s="83"/>
    </row>
    <row r="579296" spans="16:16" x14ac:dyDescent="0.3">
      <c r="P579296" s="83"/>
    </row>
    <row r="579297" spans="16:16" x14ac:dyDescent="0.3">
      <c r="P579297" s="83"/>
    </row>
    <row r="579298" spans="16:16" x14ac:dyDescent="0.3">
      <c r="P579298" s="83"/>
    </row>
    <row r="579299" spans="16:16" x14ac:dyDescent="0.3">
      <c r="P579299" s="83"/>
    </row>
    <row r="579300" spans="16:16" x14ac:dyDescent="0.3">
      <c r="P579300" s="83"/>
    </row>
    <row r="579301" spans="16:16" x14ac:dyDescent="0.3">
      <c r="P579301" s="83"/>
    </row>
    <row r="579302" spans="16:16" x14ac:dyDescent="0.3">
      <c r="P579302" s="83"/>
    </row>
    <row r="579303" spans="16:16" x14ac:dyDescent="0.3">
      <c r="P579303" s="83"/>
    </row>
    <row r="579304" spans="16:16" x14ac:dyDescent="0.3">
      <c r="P579304" s="83"/>
    </row>
    <row r="579305" spans="16:16" x14ac:dyDescent="0.3">
      <c r="P579305" s="83"/>
    </row>
    <row r="579306" spans="16:16" x14ac:dyDescent="0.3">
      <c r="P579306" s="83"/>
    </row>
    <row r="579307" spans="16:16" x14ac:dyDescent="0.3">
      <c r="P579307" s="83"/>
    </row>
    <row r="579308" spans="16:16" x14ac:dyDescent="0.3">
      <c r="P579308" s="83"/>
    </row>
    <row r="579309" spans="16:16" x14ac:dyDescent="0.3">
      <c r="P579309" s="83"/>
    </row>
    <row r="579310" spans="16:16" x14ac:dyDescent="0.3">
      <c r="P579310" s="83"/>
    </row>
    <row r="579311" spans="16:16" x14ac:dyDescent="0.3">
      <c r="P579311" s="83"/>
    </row>
    <row r="579312" spans="16:16" x14ac:dyDescent="0.3">
      <c r="P579312" s="83"/>
    </row>
    <row r="579313" spans="16:16" x14ac:dyDescent="0.3">
      <c r="P579313" s="83"/>
    </row>
    <row r="579314" spans="16:16" x14ac:dyDescent="0.3">
      <c r="P579314" s="83"/>
    </row>
    <row r="579315" spans="16:16" x14ac:dyDescent="0.3">
      <c r="P579315" s="83"/>
    </row>
    <row r="579316" spans="16:16" x14ac:dyDescent="0.3">
      <c r="P579316" s="83"/>
    </row>
    <row r="579317" spans="16:16" x14ac:dyDescent="0.3">
      <c r="P579317" s="83"/>
    </row>
    <row r="579318" spans="16:16" x14ac:dyDescent="0.3">
      <c r="P579318" s="83"/>
    </row>
    <row r="579319" spans="16:16" x14ac:dyDescent="0.3">
      <c r="P579319" s="83"/>
    </row>
    <row r="579320" spans="16:16" x14ac:dyDescent="0.3">
      <c r="P579320" s="83"/>
    </row>
    <row r="579321" spans="16:16" x14ac:dyDescent="0.3">
      <c r="P579321" s="83"/>
    </row>
    <row r="579322" spans="16:16" x14ac:dyDescent="0.3">
      <c r="P579322" s="83"/>
    </row>
    <row r="579323" spans="16:16" x14ac:dyDescent="0.3">
      <c r="P579323" s="83"/>
    </row>
    <row r="579324" spans="16:16" x14ac:dyDescent="0.3">
      <c r="P579324" s="83"/>
    </row>
    <row r="579325" spans="16:16" x14ac:dyDescent="0.3">
      <c r="P579325" s="83"/>
    </row>
    <row r="579326" spans="16:16" x14ac:dyDescent="0.3">
      <c r="P579326" s="83"/>
    </row>
    <row r="579327" spans="16:16" x14ac:dyDescent="0.3">
      <c r="P579327" s="83"/>
    </row>
    <row r="579328" spans="16:16" x14ac:dyDescent="0.3">
      <c r="P579328" s="83"/>
    </row>
    <row r="579329" spans="16:16" x14ac:dyDescent="0.3">
      <c r="P579329" s="83"/>
    </row>
    <row r="579330" spans="16:16" x14ac:dyDescent="0.3">
      <c r="P579330" s="83"/>
    </row>
    <row r="579331" spans="16:16" x14ac:dyDescent="0.3">
      <c r="P579331" s="83"/>
    </row>
    <row r="579332" spans="16:16" x14ac:dyDescent="0.3">
      <c r="P579332" s="83"/>
    </row>
    <row r="579333" spans="16:16" x14ac:dyDescent="0.3">
      <c r="P579333" s="83"/>
    </row>
    <row r="579334" spans="16:16" x14ac:dyDescent="0.3">
      <c r="P579334" s="83"/>
    </row>
    <row r="579335" spans="16:16" x14ac:dyDescent="0.3">
      <c r="P579335" s="83"/>
    </row>
    <row r="579336" spans="16:16" x14ac:dyDescent="0.3">
      <c r="P579336" s="83"/>
    </row>
    <row r="579337" spans="16:16" x14ac:dyDescent="0.3">
      <c r="P579337" s="83"/>
    </row>
    <row r="579338" spans="16:16" x14ac:dyDescent="0.3">
      <c r="P579338" s="83"/>
    </row>
    <row r="579339" spans="16:16" x14ac:dyDescent="0.3">
      <c r="P579339" s="83"/>
    </row>
    <row r="579340" spans="16:16" x14ac:dyDescent="0.3">
      <c r="P579340" s="83"/>
    </row>
    <row r="579341" spans="16:16" x14ac:dyDescent="0.3">
      <c r="P579341" s="83"/>
    </row>
    <row r="579342" spans="16:16" x14ac:dyDescent="0.3">
      <c r="P579342" s="83"/>
    </row>
    <row r="579343" spans="16:16" x14ac:dyDescent="0.3">
      <c r="P579343" s="83"/>
    </row>
    <row r="579344" spans="16:16" x14ac:dyDescent="0.3">
      <c r="P579344" s="83"/>
    </row>
    <row r="579345" spans="16:16" x14ac:dyDescent="0.3">
      <c r="P579345" s="83"/>
    </row>
    <row r="579346" spans="16:16" x14ac:dyDescent="0.3">
      <c r="P579346" s="83"/>
    </row>
    <row r="579347" spans="16:16" x14ac:dyDescent="0.3">
      <c r="P579347" s="83"/>
    </row>
    <row r="579348" spans="16:16" x14ac:dyDescent="0.3">
      <c r="P579348" s="83"/>
    </row>
    <row r="579349" spans="16:16" x14ac:dyDescent="0.3">
      <c r="P579349" s="83"/>
    </row>
    <row r="579350" spans="16:16" x14ac:dyDescent="0.3">
      <c r="P579350" s="83"/>
    </row>
    <row r="579351" spans="16:16" x14ac:dyDescent="0.3">
      <c r="P579351" s="83"/>
    </row>
    <row r="579352" spans="16:16" x14ac:dyDescent="0.3">
      <c r="P579352" s="83"/>
    </row>
    <row r="579353" spans="16:16" x14ac:dyDescent="0.3">
      <c r="P579353" s="83"/>
    </row>
    <row r="579354" spans="16:16" x14ac:dyDescent="0.3">
      <c r="P579354" s="83"/>
    </row>
    <row r="579355" spans="16:16" x14ac:dyDescent="0.3">
      <c r="P579355" s="83"/>
    </row>
    <row r="579356" spans="16:16" x14ac:dyDescent="0.3">
      <c r="P579356" s="83"/>
    </row>
    <row r="579357" spans="16:16" x14ac:dyDescent="0.3">
      <c r="P579357" s="83"/>
    </row>
    <row r="579358" spans="16:16" x14ac:dyDescent="0.3">
      <c r="P579358" s="83"/>
    </row>
    <row r="579359" spans="16:16" x14ac:dyDescent="0.3">
      <c r="P579359" s="83"/>
    </row>
    <row r="579360" spans="16:16" x14ac:dyDescent="0.3">
      <c r="P579360" s="83"/>
    </row>
    <row r="579361" spans="16:16" x14ac:dyDescent="0.3">
      <c r="P579361" s="83"/>
    </row>
    <row r="579362" spans="16:16" x14ac:dyDescent="0.3">
      <c r="P579362" s="83"/>
    </row>
    <row r="579363" spans="16:16" x14ac:dyDescent="0.3">
      <c r="P579363" s="83"/>
    </row>
    <row r="579364" spans="16:16" x14ac:dyDescent="0.3">
      <c r="P579364" s="83"/>
    </row>
    <row r="579365" spans="16:16" x14ac:dyDescent="0.3">
      <c r="P579365" s="83"/>
    </row>
    <row r="579366" spans="16:16" x14ac:dyDescent="0.3">
      <c r="P579366" s="83"/>
    </row>
    <row r="579367" spans="16:16" x14ac:dyDescent="0.3">
      <c r="P579367" s="83"/>
    </row>
    <row r="579368" spans="16:16" x14ac:dyDescent="0.3">
      <c r="P579368" s="83"/>
    </row>
    <row r="579369" spans="16:16" x14ac:dyDescent="0.3">
      <c r="P579369" s="83"/>
    </row>
    <row r="579370" spans="16:16" x14ac:dyDescent="0.3">
      <c r="P579370" s="83"/>
    </row>
    <row r="579371" spans="16:16" x14ac:dyDescent="0.3">
      <c r="P579371" s="83"/>
    </row>
    <row r="579372" spans="16:16" x14ac:dyDescent="0.3">
      <c r="P579372" s="83"/>
    </row>
    <row r="579373" spans="16:16" x14ac:dyDescent="0.3">
      <c r="P579373" s="83"/>
    </row>
    <row r="579374" spans="16:16" x14ac:dyDescent="0.3">
      <c r="P579374" s="83"/>
    </row>
    <row r="579375" spans="16:16" x14ac:dyDescent="0.3">
      <c r="P579375" s="83"/>
    </row>
    <row r="579376" spans="16:16" x14ac:dyDescent="0.3">
      <c r="P579376" s="83"/>
    </row>
    <row r="579377" spans="16:16" x14ac:dyDescent="0.3">
      <c r="P579377" s="83"/>
    </row>
    <row r="579378" spans="16:16" x14ac:dyDescent="0.3">
      <c r="P579378" s="83"/>
    </row>
    <row r="579379" spans="16:16" x14ac:dyDescent="0.3">
      <c r="P579379" s="83"/>
    </row>
    <row r="579380" spans="16:16" x14ac:dyDescent="0.3">
      <c r="P579380" s="83"/>
    </row>
    <row r="579381" spans="16:16" x14ac:dyDescent="0.3">
      <c r="P579381" s="83"/>
    </row>
    <row r="579382" spans="16:16" x14ac:dyDescent="0.3">
      <c r="P579382" s="83"/>
    </row>
    <row r="579383" spans="16:16" x14ac:dyDescent="0.3">
      <c r="P579383" s="83"/>
    </row>
    <row r="579384" spans="16:16" x14ac:dyDescent="0.3">
      <c r="P579384" s="83"/>
    </row>
    <row r="579385" spans="16:16" x14ac:dyDescent="0.3">
      <c r="P579385" s="83"/>
    </row>
    <row r="579386" spans="16:16" x14ac:dyDescent="0.3">
      <c r="P579386" s="83"/>
    </row>
    <row r="579387" spans="16:16" x14ac:dyDescent="0.3">
      <c r="P579387" s="83"/>
    </row>
    <row r="579388" spans="16:16" x14ac:dyDescent="0.3">
      <c r="P579388" s="83"/>
    </row>
    <row r="579389" spans="16:16" x14ac:dyDescent="0.3">
      <c r="P579389" s="83"/>
    </row>
    <row r="579390" spans="16:16" x14ac:dyDescent="0.3">
      <c r="P579390" s="83"/>
    </row>
    <row r="579391" spans="16:16" x14ac:dyDescent="0.3">
      <c r="P579391" s="83"/>
    </row>
    <row r="579392" spans="16:16" x14ac:dyDescent="0.3">
      <c r="P579392" s="83"/>
    </row>
    <row r="579393" spans="16:16" x14ac:dyDescent="0.3">
      <c r="P579393" s="83"/>
    </row>
    <row r="579394" spans="16:16" x14ac:dyDescent="0.3">
      <c r="P579394" s="83"/>
    </row>
    <row r="579395" spans="16:16" x14ac:dyDescent="0.3">
      <c r="P579395" s="83"/>
    </row>
    <row r="579396" spans="16:16" x14ac:dyDescent="0.3">
      <c r="P579396" s="83"/>
    </row>
    <row r="579397" spans="16:16" x14ac:dyDescent="0.3">
      <c r="P579397" s="83"/>
    </row>
    <row r="579398" spans="16:16" x14ac:dyDescent="0.3">
      <c r="P579398" s="83"/>
    </row>
    <row r="579399" spans="16:16" x14ac:dyDescent="0.3">
      <c r="P579399" s="83"/>
    </row>
    <row r="579400" spans="16:16" x14ac:dyDescent="0.3">
      <c r="P579400" s="83"/>
    </row>
    <row r="579401" spans="16:16" x14ac:dyDescent="0.3">
      <c r="P579401" s="83"/>
    </row>
    <row r="579402" spans="16:16" x14ac:dyDescent="0.3">
      <c r="P579402" s="83"/>
    </row>
    <row r="579403" spans="16:16" x14ac:dyDescent="0.3">
      <c r="P579403" s="83"/>
    </row>
    <row r="579404" spans="16:16" x14ac:dyDescent="0.3">
      <c r="P579404" s="83"/>
    </row>
    <row r="579405" spans="16:16" x14ac:dyDescent="0.3">
      <c r="P579405" s="83"/>
    </row>
    <row r="579406" spans="16:16" x14ac:dyDescent="0.3">
      <c r="P579406" s="83"/>
    </row>
    <row r="579407" spans="16:16" x14ac:dyDescent="0.3">
      <c r="P579407" s="83"/>
    </row>
    <row r="579408" spans="16:16" x14ac:dyDescent="0.3">
      <c r="P579408" s="83"/>
    </row>
    <row r="579409" spans="16:16" x14ac:dyDescent="0.3">
      <c r="P579409" s="83"/>
    </row>
    <row r="579410" spans="16:16" x14ac:dyDescent="0.3">
      <c r="P579410" s="83"/>
    </row>
    <row r="579411" spans="16:16" x14ac:dyDescent="0.3">
      <c r="P579411" s="83"/>
    </row>
    <row r="579412" spans="16:16" x14ac:dyDescent="0.3">
      <c r="P579412" s="83"/>
    </row>
    <row r="579413" spans="16:16" x14ac:dyDescent="0.3">
      <c r="P579413" s="83"/>
    </row>
    <row r="579414" spans="16:16" x14ac:dyDescent="0.3">
      <c r="P579414" s="83"/>
    </row>
    <row r="579415" spans="16:16" x14ac:dyDescent="0.3">
      <c r="P579415" s="83"/>
    </row>
    <row r="579416" spans="16:16" x14ac:dyDescent="0.3">
      <c r="P579416" s="83"/>
    </row>
    <row r="579417" spans="16:16" x14ac:dyDescent="0.3">
      <c r="P579417" s="83"/>
    </row>
    <row r="579418" spans="16:16" x14ac:dyDescent="0.3">
      <c r="P579418" s="83"/>
    </row>
    <row r="579419" spans="16:16" x14ac:dyDescent="0.3">
      <c r="P579419" s="83"/>
    </row>
    <row r="579420" spans="16:16" x14ac:dyDescent="0.3">
      <c r="P579420" s="83"/>
    </row>
    <row r="579421" spans="16:16" x14ac:dyDescent="0.3">
      <c r="P579421" s="83"/>
    </row>
    <row r="579422" spans="16:16" x14ac:dyDescent="0.3">
      <c r="P579422" s="83"/>
    </row>
    <row r="579423" spans="16:16" x14ac:dyDescent="0.3">
      <c r="P579423" s="83"/>
    </row>
    <row r="579424" spans="16:16" x14ac:dyDescent="0.3">
      <c r="P579424" s="83"/>
    </row>
    <row r="579425" spans="16:16" x14ac:dyDescent="0.3">
      <c r="P579425" s="83"/>
    </row>
    <row r="579426" spans="16:16" x14ac:dyDescent="0.3">
      <c r="P579426" s="83"/>
    </row>
    <row r="579427" spans="16:16" x14ac:dyDescent="0.3">
      <c r="P579427" s="83"/>
    </row>
    <row r="579428" spans="16:16" x14ac:dyDescent="0.3">
      <c r="P579428" s="83"/>
    </row>
    <row r="579429" spans="16:16" x14ac:dyDescent="0.3">
      <c r="P579429" s="83"/>
    </row>
    <row r="579430" spans="16:16" x14ac:dyDescent="0.3">
      <c r="P579430" s="83"/>
    </row>
    <row r="579431" spans="16:16" x14ac:dyDescent="0.3">
      <c r="P579431" s="83"/>
    </row>
    <row r="579432" spans="16:16" x14ac:dyDescent="0.3">
      <c r="P579432" s="83"/>
    </row>
    <row r="579433" spans="16:16" x14ac:dyDescent="0.3">
      <c r="P579433" s="83"/>
    </row>
    <row r="579434" spans="16:16" x14ac:dyDescent="0.3">
      <c r="P579434" s="83"/>
    </row>
    <row r="579435" spans="16:16" x14ac:dyDescent="0.3">
      <c r="P579435" s="83"/>
    </row>
    <row r="579436" spans="16:16" x14ac:dyDescent="0.3">
      <c r="P579436" s="83"/>
    </row>
    <row r="579437" spans="16:16" x14ac:dyDescent="0.3">
      <c r="P579437" s="83"/>
    </row>
    <row r="579438" spans="16:16" x14ac:dyDescent="0.3">
      <c r="P579438" s="83"/>
    </row>
    <row r="579439" spans="16:16" x14ac:dyDescent="0.3">
      <c r="P579439" s="83"/>
    </row>
    <row r="579440" spans="16:16" x14ac:dyDescent="0.3">
      <c r="P579440" s="83"/>
    </row>
    <row r="579441" spans="16:16" x14ac:dyDescent="0.3">
      <c r="P579441" s="83"/>
    </row>
    <row r="579442" spans="16:16" x14ac:dyDescent="0.3">
      <c r="P579442" s="83"/>
    </row>
    <row r="579443" spans="16:16" x14ac:dyDescent="0.3">
      <c r="P579443" s="83"/>
    </row>
    <row r="579444" spans="16:16" x14ac:dyDescent="0.3">
      <c r="P579444" s="83"/>
    </row>
    <row r="579445" spans="16:16" x14ac:dyDescent="0.3">
      <c r="P579445" s="83"/>
    </row>
    <row r="579446" spans="16:16" x14ac:dyDescent="0.3">
      <c r="P579446" s="83"/>
    </row>
    <row r="579447" spans="16:16" x14ac:dyDescent="0.3">
      <c r="P579447" s="83"/>
    </row>
    <row r="579448" spans="16:16" x14ac:dyDescent="0.3">
      <c r="P579448" s="83"/>
    </row>
    <row r="579449" spans="16:16" x14ac:dyDescent="0.3">
      <c r="P579449" s="83"/>
    </row>
    <row r="579450" spans="16:16" x14ac:dyDescent="0.3">
      <c r="P579450" s="83"/>
    </row>
    <row r="579451" spans="16:16" x14ac:dyDescent="0.3">
      <c r="P579451" s="83"/>
    </row>
    <row r="579452" spans="16:16" x14ac:dyDescent="0.3">
      <c r="P579452" s="83"/>
    </row>
    <row r="579453" spans="16:16" x14ac:dyDescent="0.3">
      <c r="P579453" s="83"/>
    </row>
    <row r="579454" spans="16:16" x14ac:dyDescent="0.3">
      <c r="P579454" s="83"/>
    </row>
    <row r="579455" spans="16:16" x14ac:dyDescent="0.3">
      <c r="P579455" s="83"/>
    </row>
    <row r="579456" spans="16:16" x14ac:dyDescent="0.3">
      <c r="P579456" s="83"/>
    </row>
    <row r="579457" spans="16:16" x14ac:dyDescent="0.3">
      <c r="P579457" s="83"/>
    </row>
    <row r="579458" spans="16:16" x14ac:dyDescent="0.3">
      <c r="P579458" s="83"/>
    </row>
    <row r="579459" spans="16:16" x14ac:dyDescent="0.3">
      <c r="P579459" s="83"/>
    </row>
    <row r="579460" spans="16:16" x14ac:dyDescent="0.3">
      <c r="P579460" s="83"/>
    </row>
    <row r="579461" spans="16:16" x14ac:dyDescent="0.3">
      <c r="P579461" s="83"/>
    </row>
    <row r="579462" spans="16:16" x14ac:dyDescent="0.3">
      <c r="P579462" s="83"/>
    </row>
    <row r="579463" spans="16:16" x14ac:dyDescent="0.3">
      <c r="P579463" s="83"/>
    </row>
    <row r="579464" spans="16:16" x14ac:dyDescent="0.3">
      <c r="P579464" s="83"/>
    </row>
    <row r="579465" spans="16:16" x14ac:dyDescent="0.3">
      <c r="P579465" s="83"/>
    </row>
    <row r="579466" spans="16:16" x14ac:dyDescent="0.3">
      <c r="P579466" s="83"/>
    </row>
    <row r="579467" spans="16:16" x14ac:dyDescent="0.3">
      <c r="P579467" s="83"/>
    </row>
    <row r="579468" spans="16:16" x14ac:dyDescent="0.3">
      <c r="P579468" s="83"/>
    </row>
    <row r="579469" spans="16:16" x14ac:dyDescent="0.3">
      <c r="P579469" s="83"/>
    </row>
    <row r="579470" spans="16:16" x14ac:dyDescent="0.3">
      <c r="P579470" s="83"/>
    </row>
    <row r="579471" spans="16:16" x14ac:dyDescent="0.3">
      <c r="P579471" s="83"/>
    </row>
    <row r="579472" spans="16:16" x14ac:dyDescent="0.3">
      <c r="P579472" s="83"/>
    </row>
    <row r="579473" spans="16:16" x14ac:dyDescent="0.3">
      <c r="P579473" s="83"/>
    </row>
    <row r="579474" spans="16:16" x14ac:dyDescent="0.3">
      <c r="P579474" s="83"/>
    </row>
    <row r="579475" spans="16:16" x14ac:dyDescent="0.3">
      <c r="P579475" s="83"/>
    </row>
    <row r="579476" spans="16:16" x14ac:dyDescent="0.3">
      <c r="P579476" s="83"/>
    </row>
    <row r="579477" spans="16:16" x14ac:dyDescent="0.3">
      <c r="P579477" s="83"/>
    </row>
    <row r="579478" spans="16:16" x14ac:dyDescent="0.3">
      <c r="P579478" s="83"/>
    </row>
    <row r="579479" spans="16:16" x14ac:dyDescent="0.3">
      <c r="P579479" s="83"/>
    </row>
    <row r="579480" spans="16:16" x14ac:dyDescent="0.3">
      <c r="P579480" s="83"/>
    </row>
    <row r="579481" spans="16:16" x14ac:dyDescent="0.3">
      <c r="P579481" s="83"/>
    </row>
    <row r="579482" spans="16:16" x14ac:dyDescent="0.3">
      <c r="P579482" s="83"/>
    </row>
    <row r="579483" spans="16:16" x14ac:dyDescent="0.3">
      <c r="P579483" s="83"/>
    </row>
    <row r="579484" spans="16:16" x14ac:dyDescent="0.3">
      <c r="P579484" s="83"/>
    </row>
    <row r="579485" spans="16:16" x14ac:dyDescent="0.3">
      <c r="P579485" s="83"/>
    </row>
    <row r="579486" spans="16:16" x14ac:dyDescent="0.3">
      <c r="P579486" s="83"/>
    </row>
    <row r="579487" spans="16:16" x14ac:dyDescent="0.3">
      <c r="P579487" s="83"/>
    </row>
    <row r="579488" spans="16:16" x14ac:dyDescent="0.3">
      <c r="P579488" s="83"/>
    </row>
    <row r="579489" spans="16:16" x14ac:dyDescent="0.3">
      <c r="P579489" s="83"/>
    </row>
    <row r="579490" spans="16:16" x14ac:dyDescent="0.3">
      <c r="P579490" s="83"/>
    </row>
    <row r="579491" spans="16:16" x14ac:dyDescent="0.3">
      <c r="P579491" s="83"/>
    </row>
    <row r="579492" spans="16:16" x14ac:dyDescent="0.3">
      <c r="P579492" s="83"/>
    </row>
    <row r="579493" spans="16:16" x14ac:dyDescent="0.3">
      <c r="P579493" s="83"/>
    </row>
    <row r="579494" spans="16:16" x14ac:dyDescent="0.3">
      <c r="P579494" s="83"/>
    </row>
    <row r="579495" spans="16:16" x14ac:dyDescent="0.3">
      <c r="P579495" s="83"/>
    </row>
    <row r="579496" spans="16:16" x14ac:dyDescent="0.3">
      <c r="P579496" s="83"/>
    </row>
    <row r="579497" spans="16:16" x14ac:dyDescent="0.3">
      <c r="P579497" s="83"/>
    </row>
    <row r="579498" spans="16:16" x14ac:dyDescent="0.3">
      <c r="P579498" s="83"/>
    </row>
    <row r="579499" spans="16:16" x14ac:dyDescent="0.3">
      <c r="P579499" s="83"/>
    </row>
    <row r="579500" spans="16:16" x14ac:dyDescent="0.3">
      <c r="P579500" s="83"/>
    </row>
    <row r="579501" spans="16:16" x14ac:dyDescent="0.3">
      <c r="P579501" s="83"/>
    </row>
    <row r="579502" spans="16:16" x14ac:dyDescent="0.3">
      <c r="P579502" s="83"/>
    </row>
    <row r="579503" spans="16:16" x14ac:dyDescent="0.3">
      <c r="P579503" s="83"/>
    </row>
    <row r="579504" spans="16:16" x14ac:dyDescent="0.3">
      <c r="P579504" s="83"/>
    </row>
    <row r="579505" spans="16:16" x14ac:dyDescent="0.3">
      <c r="P579505" s="83"/>
    </row>
    <row r="579506" spans="16:16" x14ac:dyDescent="0.3">
      <c r="P579506" s="83"/>
    </row>
    <row r="579507" spans="16:16" x14ac:dyDescent="0.3">
      <c r="P579507" s="83"/>
    </row>
    <row r="579508" spans="16:16" x14ac:dyDescent="0.3">
      <c r="P579508" s="83"/>
    </row>
    <row r="579509" spans="16:16" x14ac:dyDescent="0.3">
      <c r="P579509" s="83"/>
    </row>
    <row r="579510" spans="16:16" x14ac:dyDescent="0.3">
      <c r="P579510" s="83"/>
    </row>
    <row r="579511" spans="16:16" x14ac:dyDescent="0.3">
      <c r="P579511" s="83"/>
    </row>
    <row r="579512" spans="16:16" x14ac:dyDescent="0.3">
      <c r="P579512" s="83"/>
    </row>
    <row r="579513" spans="16:16" x14ac:dyDescent="0.3">
      <c r="P579513" s="83"/>
    </row>
    <row r="579514" spans="16:16" x14ac:dyDescent="0.3">
      <c r="P579514" s="83"/>
    </row>
    <row r="579515" spans="16:16" x14ac:dyDescent="0.3">
      <c r="P579515" s="83"/>
    </row>
    <row r="579516" spans="16:16" x14ac:dyDescent="0.3">
      <c r="P579516" s="83"/>
    </row>
    <row r="579517" spans="16:16" x14ac:dyDescent="0.3">
      <c r="P579517" s="83"/>
    </row>
    <row r="579518" spans="16:16" x14ac:dyDescent="0.3">
      <c r="P579518" s="83"/>
    </row>
    <row r="579519" spans="16:16" x14ac:dyDescent="0.3">
      <c r="P579519" s="83"/>
    </row>
    <row r="579520" spans="16:16" x14ac:dyDescent="0.3">
      <c r="P579520" s="83"/>
    </row>
    <row r="579521" spans="16:16" x14ac:dyDescent="0.3">
      <c r="P579521" s="83"/>
    </row>
    <row r="579522" spans="16:16" x14ac:dyDescent="0.3">
      <c r="P579522" s="83"/>
    </row>
    <row r="579523" spans="16:16" x14ac:dyDescent="0.3">
      <c r="P579523" s="83"/>
    </row>
    <row r="579524" spans="16:16" x14ac:dyDescent="0.3">
      <c r="P579524" s="83"/>
    </row>
    <row r="579525" spans="16:16" x14ac:dyDescent="0.3">
      <c r="P579525" s="83"/>
    </row>
    <row r="579526" spans="16:16" x14ac:dyDescent="0.3">
      <c r="P579526" s="83"/>
    </row>
    <row r="579527" spans="16:16" x14ac:dyDescent="0.3">
      <c r="P579527" s="83"/>
    </row>
    <row r="579528" spans="16:16" x14ac:dyDescent="0.3">
      <c r="P579528" s="83"/>
    </row>
    <row r="579529" spans="16:16" x14ac:dyDescent="0.3">
      <c r="P579529" s="83"/>
    </row>
    <row r="579530" spans="16:16" x14ac:dyDescent="0.3">
      <c r="P579530" s="83"/>
    </row>
    <row r="579531" spans="16:16" x14ac:dyDescent="0.3">
      <c r="P579531" s="83"/>
    </row>
    <row r="579532" spans="16:16" x14ac:dyDescent="0.3">
      <c r="P579532" s="83"/>
    </row>
    <row r="579533" spans="16:16" x14ac:dyDescent="0.3">
      <c r="P579533" s="83"/>
    </row>
    <row r="579534" spans="16:16" x14ac:dyDescent="0.3">
      <c r="P579534" s="83"/>
    </row>
    <row r="579535" spans="16:16" x14ac:dyDescent="0.3">
      <c r="P579535" s="83"/>
    </row>
    <row r="579536" spans="16:16" x14ac:dyDescent="0.3">
      <c r="P579536" s="83"/>
    </row>
    <row r="579537" spans="16:16" x14ac:dyDescent="0.3">
      <c r="P579537" s="83"/>
    </row>
    <row r="579538" spans="16:16" x14ac:dyDescent="0.3">
      <c r="P579538" s="83"/>
    </row>
    <row r="579539" spans="16:16" x14ac:dyDescent="0.3">
      <c r="P579539" s="83"/>
    </row>
    <row r="579540" spans="16:16" x14ac:dyDescent="0.3">
      <c r="P579540" s="83"/>
    </row>
    <row r="579541" spans="16:16" x14ac:dyDescent="0.3">
      <c r="P579541" s="83"/>
    </row>
    <row r="579542" spans="16:16" x14ac:dyDescent="0.3">
      <c r="P579542" s="83"/>
    </row>
    <row r="579543" spans="16:16" x14ac:dyDescent="0.3">
      <c r="P579543" s="83"/>
    </row>
    <row r="579544" spans="16:16" x14ac:dyDescent="0.3">
      <c r="P579544" s="83"/>
    </row>
    <row r="579545" spans="16:16" x14ac:dyDescent="0.3">
      <c r="P579545" s="83"/>
    </row>
    <row r="579546" spans="16:16" x14ac:dyDescent="0.3">
      <c r="P579546" s="83"/>
    </row>
    <row r="579547" spans="16:16" x14ac:dyDescent="0.3">
      <c r="P579547" s="83"/>
    </row>
    <row r="579548" spans="16:16" x14ac:dyDescent="0.3">
      <c r="P579548" s="83"/>
    </row>
    <row r="579549" spans="16:16" x14ac:dyDescent="0.3">
      <c r="P579549" s="83"/>
    </row>
    <row r="579550" spans="16:16" x14ac:dyDescent="0.3">
      <c r="P579550" s="83"/>
    </row>
    <row r="579551" spans="16:16" x14ac:dyDescent="0.3">
      <c r="P579551" s="83"/>
    </row>
    <row r="579552" spans="16:16" x14ac:dyDescent="0.3">
      <c r="P579552" s="83"/>
    </row>
    <row r="579553" spans="16:16" x14ac:dyDescent="0.3">
      <c r="P579553" s="83"/>
    </row>
    <row r="579554" spans="16:16" x14ac:dyDescent="0.3">
      <c r="P579554" s="83"/>
    </row>
    <row r="579555" spans="16:16" x14ac:dyDescent="0.3">
      <c r="P579555" s="83"/>
    </row>
    <row r="579556" spans="16:16" x14ac:dyDescent="0.3">
      <c r="P579556" s="83"/>
    </row>
    <row r="579557" spans="16:16" x14ac:dyDescent="0.3">
      <c r="P579557" s="83"/>
    </row>
    <row r="579558" spans="16:16" x14ac:dyDescent="0.3">
      <c r="P579558" s="83"/>
    </row>
    <row r="579559" spans="16:16" x14ac:dyDescent="0.3">
      <c r="P579559" s="83"/>
    </row>
    <row r="579560" spans="16:16" x14ac:dyDescent="0.3">
      <c r="P579560" s="83"/>
    </row>
    <row r="579561" spans="16:16" x14ac:dyDescent="0.3">
      <c r="P579561" s="83"/>
    </row>
    <row r="579562" spans="16:16" x14ac:dyDescent="0.3">
      <c r="P579562" s="83"/>
    </row>
    <row r="579563" spans="16:16" x14ac:dyDescent="0.3">
      <c r="P579563" s="83"/>
    </row>
    <row r="579564" spans="16:16" x14ac:dyDescent="0.3">
      <c r="P579564" s="83"/>
    </row>
    <row r="579565" spans="16:16" x14ac:dyDescent="0.3">
      <c r="P579565" s="83"/>
    </row>
    <row r="579566" spans="16:16" x14ac:dyDescent="0.3">
      <c r="P579566" s="83"/>
    </row>
    <row r="579567" spans="16:16" x14ac:dyDescent="0.3">
      <c r="P579567" s="83"/>
    </row>
    <row r="579568" spans="16:16" x14ac:dyDescent="0.3">
      <c r="P579568" s="83"/>
    </row>
    <row r="579569" spans="16:16" x14ac:dyDescent="0.3">
      <c r="P579569" s="83"/>
    </row>
    <row r="579570" spans="16:16" x14ac:dyDescent="0.3">
      <c r="P579570" s="83"/>
    </row>
    <row r="579571" spans="16:16" x14ac:dyDescent="0.3">
      <c r="P579571" s="83"/>
    </row>
    <row r="579572" spans="16:16" x14ac:dyDescent="0.3">
      <c r="P579572" s="83"/>
    </row>
    <row r="579573" spans="16:16" x14ac:dyDescent="0.3">
      <c r="P579573" s="83"/>
    </row>
    <row r="579574" spans="16:16" x14ac:dyDescent="0.3">
      <c r="P579574" s="83"/>
    </row>
    <row r="579575" spans="16:16" x14ac:dyDescent="0.3">
      <c r="P579575" s="83"/>
    </row>
    <row r="579576" spans="16:16" x14ac:dyDescent="0.3">
      <c r="P579576" s="83"/>
    </row>
    <row r="579577" spans="16:16" x14ac:dyDescent="0.3">
      <c r="P579577" s="83"/>
    </row>
    <row r="579578" spans="16:16" x14ac:dyDescent="0.3">
      <c r="P579578" s="83"/>
    </row>
    <row r="579579" spans="16:16" x14ac:dyDescent="0.3">
      <c r="P579579" s="83"/>
    </row>
    <row r="579580" spans="16:16" x14ac:dyDescent="0.3">
      <c r="P579580" s="83"/>
    </row>
    <row r="579581" spans="16:16" x14ac:dyDescent="0.3">
      <c r="P579581" s="83"/>
    </row>
    <row r="579582" spans="16:16" x14ac:dyDescent="0.3">
      <c r="P579582" s="83"/>
    </row>
    <row r="579583" spans="16:16" x14ac:dyDescent="0.3">
      <c r="P579583" s="83"/>
    </row>
    <row r="579584" spans="16:16" x14ac:dyDescent="0.3">
      <c r="P579584" s="83"/>
    </row>
    <row r="579585" spans="16:16" x14ac:dyDescent="0.3">
      <c r="P579585" s="83"/>
    </row>
    <row r="579586" spans="16:16" x14ac:dyDescent="0.3">
      <c r="P579586" s="83"/>
    </row>
    <row r="579587" spans="16:16" x14ac:dyDescent="0.3">
      <c r="P579587" s="83"/>
    </row>
    <row r="579588" spans="16:16" x14ac:dyDescent="0.3">
      <c r="P579588" s="83"/>
    </row>
    <row r="579589" spans="16:16" x14ac:dyDescent="0.3">
      <c r="P579589" s="83"/>
    </row>
    <row r="579590" spans="16:16" x14ac:dyDescent="0.3">
      <c r="P579590" s="83"/>
    </row>
    <row r="579591" spans="16:16" x14ac:dyDescent="0.3">
      <c r="P579591" s="83"/>
    </row>
    <row r="579592" spans="16:16" x14ac:dyDescent="0.3">
      <c r="P579592" s="83"/>
    </row>
    <row r="579593" spans="16:16" x14ac:dyDescent="0.3">
      <c r="P579593" s="83"/>
    </row>
    <row r="579594" spans="16:16" x14ac:dyDescent="0.3">
      <c r="P579594" s="83"/>
    </row>
    <row r="579595" spans="16:16" x14ac:dyDescent="0.3">
      <c r="P579595" s="83"/>
    </row>
    <row r="579596" spans="16:16" x14ac:dyDescent="0.3">
      <c r="P579596" s="83"/>
    </row>
    <row r="579597" spans="16:16" x14ac:dyDescent="0.3">
      <c r="P579597" s="83"/>
    </row>
    <row r="579598" spans="16:16" x14ac:dyDescent="0.3">
      <c r="P579598" s="83"/>
    </row>
    <row r="579599" spans="16:16" x14ac:dyDescent="0.3">
      <c r="P579599" s="83"/>
    </row>
    <row r="579600" spans="16:16" x14ac:dyDescent="0.3">
      <c r="P579600" s="83"/>
    </row>
    <row r="579601" spans="16:16" x14ac:dyDescent="0.3">
      <c r="P579601" s="83"/>
    </row>
    <row r="579602" spans="16:16" x14ac:dyDescent="0.3">
      <c r="P579602" s="83"/>
    </row>
    <row r="579603" spans="16:16" x14ac:dyDescent="0.3">
      <c r="P579603" s="83"/>
    </row>
    <row r="579604" spans="16:16" x14ac:dyDescent="0.3">
      <c r="P579604" s="83"/>
    </row>
    <row r="579605" spans="16:16" x14ac:dyDescent="0.3">
      <c r="P579605" s="83"/>
    </row>
    <row r="579606" spans="16:16" x14ac:dyDescent="0.3">
      <c r="P579606" s="83"/>
    </row>
    <row r="579607" spans="16:16" x14ac:dyDescent="0.3">
      <c r="P579607" s="83"/>
    </row>
    <row r="579608" spans="16:16" x14ac:dyDescent="0.3">
      <c r="P579608" s="83"/>
    </row>
    <row r="579609" spans="16:16" x14ac:dyDescent="0.3">
      <c r="P579609" s="83"/>
    </row>
    <row r="579610" spans="16:16" x14ac:dyDescent="0.3">
      <c r="P579610" s="83"/>
    </row>
    <row r="579611" spans="16:16" x14ac:dyDescent="0.3">
      <c r="P579611" s="83"/>
    </row>
    <row r="579612" spans="16:16" x14ac:dyDescent="0.3">
      <c r="P579612" s="83"/>
    </row>
    <row r="579613" spans="16:16" x14ac:dyDescent="0.3">
      <c r="P579613" s="83"/>
    </row>
    <row r="579614" spans="16:16" x14ac:dyDescent="0.3">
      <c r="P579614" s="83"/>
    </row>
    <row r="579615" spans="16:16" x14ac:dyDescent="0.3">
      <c r="P579615" s="83"/>
    </row>
    <row r="579616" spans="16:16" x14ac:dyDescent="0.3">
      <c r="P579616" s="83"/>
    </row>
    <row r="579617" spans="16:16" x14ac:dyDescent="0.3">
      <c r="P579617" s="83"/>
    </row>
    <row r="579618" spans="16:16" x14ac:dyDescent="0.3">
      <c r="P579618" s="83"/>
    </row>
    <row r="579619" spans="16:16" x14ac:dyDescent="0.3">
      <c r="P579619" s="83"/>
    </row>
    <row r="579620" spans="16:16" x14ac:dyDescent="0.3">
      <c r="P579620" s="83"/>
    </row>
    <row r="579621" spans="16:16" x14ac:dyDescent="0.3">
      <c r="P579621" s="83"/>
    </row>
    <row r="579622" spans="16:16" x14ac:dyDescent="0.3">
      <c r="P579622" s="83"/>
    </row>
    <row r="579623" spans="16:16" x14ac:dyDescent="0.3">
      <c r="P579623" s="83"/>
    </row>
    <row r="579624" spans="16:16" x14ac:dyDescent="0.3">
      <c r="P579624" s="83"/>
    </row>
    <row r="579625" spans="16:16" x14ac:dyDescent="0.3">
      <c r="P579625" s="83"/>
    </row>
    <row r="579626" spans="16:16" x14ac:dyDescent="0.3">
      <c r="P579626" s="83"/>
    </row>
    <row r="579627" spans="16:16" x14ac:dyDescent="0.3">
      <c r="P579627" s="83"/>
    </row>
    <row r="579628" spans="16:16" x14ac:dyDescent="0.3">
      <c r="P579628" s="83"/>
    </row>
    <row r="579629" spans="16:16" x14ac:dyDescent="0.3">
      <c r="P579629" s="83"/>
    </row>
    <row r="579630" spans="16:16" x14ac:dyDescent="0.3">
      <c r="P579630" s="83"/>
    </row>
    <row r="579631" spans="16:16" x14ac:dyDescent="0.3">
      <c r="P579631" s="83"/>
    </row>
    <row r="579632" spans="16:16" x14ac:dyDescent="0.3">
      <c r="P579632" s="83"/>
    </row>
    <row r="579633" spans="16:16" x14ac:dyDescent="0.3">
      <c r="P579633" s="83"/>
    </row>
    <row r="579634" spans="16:16" x14ac:dyDescent="0.3">
      <c r="P579634" s="83"/>
    </row>
    <row r="579635" spans="16:16" x14ac:dyDescent="0.3">
      <c r="P579635" s="83"/>
    </row>
    <row r="579636" spans="16:16" x14ac:dyDescent="0.3">
      <c r="P579636" s="83"/>
    </row>
    <row r="579637" spans="16:16" x14ac:dyDescent="0.3">
      <c r="P579637" s="83"/>
    </row>
    <row r="579638" spans="16:16" x14ac:dyDescent="0.3">
      <c r="P579638" s="83"/>
    </row>
    <row r="579639" spans="16:16" x14ac:dyDescent="0.3">
      <c r="P579639" s="83"/>
    </row>
    <row r="579640" spans="16:16" x14ac:dyDescent="0.3">
      <c r="P579640" s="83"/>
    </row>
    <row r="579641" spans="16:16" x14ac:dyDescent="0.3">
      <c r="P579641" s="83"/>
    </row>
    <row r="579642" spans="16:16" x14ac:dyDescent="0.3">
      <c r="P579642" s="83"/>
    </row>
    <row r="579643" spans="16:16" x14ac:dyDescent="0.3">
      <c r="P579643" s="83"/>
    </row>
    <row r="579644" spans="16:16" x14ac:dyDescent="0.3">
      <c r="P579644" s="83"/>
    </row>
    <row r="579645" spans="16:16" x14ac:dyDescent="0.3">
      <c r="P579645" s="83"/>
    </row>
    <row r="579646" spans="16:16" x14ac:dyDescent="0.3">
      <c r="P579646" s="83"/>
    </row>
    <row r="579647" spans="16:16" x14ac:dyDescent="0.3">
      <c r="P579647" s="83"/>
    </row>
    <row r="579648" spans="16:16" x14ac:dyDescent="0.3">
      <c r="P579648" s="83"/>
    </row>
    <row r="579649" spans="16:16" x14ac:dyDescent="0.3">
      <c r="P579649" s="83"/>
    </row>
    <row r="579650" spans="16:16" x14ac:dyDescent="0.3">
      <c r="P579650" s="83"/>
    </row>
    <row r="579651" spans="16:16" x14ac:dyDescent="0.3">
      <c r="P579651" s="83"/>
    </row>
    <row r="579652" spans="16:16" x14ac:dyDescent="0.3">
      <c r="P579652" s="83"/>
    </row>
    <row r="579653" spans="16:16" x14ac:dyDescent="0.3">
      <c r="P579653" s="83"/>
    </row>
    <row r="579654" spans="16:16" x14ac:dyDescent="0.3">
      <c r="P579654" s="83"/>
    </row>
    <row r="579655" spans="16:16" x14ac:dyDescent="0.3">
      <c r="P579655" s="83"/>
    </row>
    <row r="579656" spans="16:16" x14ac:dyDescent="0.3">
      <c r="P579656" s="83"/>
    </row>
    <row r="579657" spans="16:16" x14ac:dyDescent="0.3">
      <c r="P579657" s="83"/>
    </row>
    <row r="579658" spans="16:16" x14ac:dyDescent="0.3">
      <c r="P579658" s="83"/>
    </row>
    <row r="579659" spans="16:16" x14ac:dyDescent="0.3">
      <c r="P579659" s="83"/>
    </row>
    <row r="579660" spans="16:16" x14ac:dyDescent="0.3">
      <c r="P579660" s="83"/>
    </row>
    <row r="579661" spans="16:16" x14ac:dyDescent="0.3">
      <c r="P579661" s="83"/>
    </row>
    <row r="579662" spans="16:16" x14ac:dyDescent="0.3">
      <c r="P579662" s="83"/>
    </row>
    <row r="579663" spans="16:16" x14ac:dyDescent="0.3">
      <c r="P579663" s="83"/>
    </row>
    <row r="579664" spans="16:16" x14ac:dyDescent="0.3">
      <c r="P579664" s="83"/>
    </row>
    <row r="579665" spans="16:16" x14ac:dyDescent="0.3">
      <c r="P579665" s="83"/>
    </row>
    <row r="579666" spans="16:16" x14ac:dyDescent="0.3">
      <c r="P579666" s="83"/>
    </row>
    <row r="579667" spans="16:16" x14ac:dyDescent="0.3">
      <c r="P579667" s="83"/>
    </row>
    <row r="579668" spans="16:16" x14ac:dyDescent="0.3">
      <c r="P579668" s="83"/>
    </row>
    <row r="579669" spans="16:16" x14ac:dyDescent="0.3">
      <c r="P579669" s="83"/>
    </row>
    <row r="579670" spans="16:16" x14ac:dyDescent="0.3">
      <c r="P579670" s="83"/>
    </row>
    <row r="579671" spans="16:16" x14ac:dyDescent="0.3">
      <c r="P579671" s="83"/>
    </row>
    <row r="579672" spans="16:16" x14ac:dyDescent="0.3">
      <c r="P579672" s="83"/>
    </row>
    <row r="579673" spans="16:16" x14ac:dyDescent="0.3">
      <c r="P579673" s="83"/>
    </row>
    <row r="579674" spans="16:16" x14ac:dyDescent="0.3">
      <c r="P579674" s="83"/>
    </row>
    <row r="579675" spans="16:16" x14ac:dyDescent="0.3">
      <c r="P579675" s="83"/>
    </row>
    <row r="579676" spans="16:16" x14ac:dyDescent="0.3">
      <c r="P579676" s="83"/>
    </row>
    <row r="579677" spans="16:16" x14ac:dyDescent="0.3">
      <c r="P579677" s="83"/>
    </row>
    <row r="579678" spans="16:16" x14ac:dyDescent="0.3">
      <c r="P579678" s="83"/>
    </row>
    <row r="579679" spans="16:16" x14ac:dyDescent="0.3">
      <c r="P579679" s="83"/>
    </row>
    <row r="579680" spans="16:16" x14ac:dyDescent="0.3">
      <c r="P579680" s="83"/>
    </row>
    <row r="579681" spans="16:16" x14ac:dyDescent="0.3">
      <c r="P579681" s="83"/>
    </row>
    <row r="579682" spans="16:16" x14ac:dyDescent="0.3">
      <c r="P579682" s="83"/>
    </row>
    <row r="579683" spans="16:16" x14ac:dyDescent="0.3">
      <c r="P579683" s="83"/>
    </row>
    <row r="579684" spans="16:16" x14ac:dyDescent="0.3">
      <c r="P579684" s="83"/>
    </row>
    <row r="579685" spans="16:16" x14ac:dyDescent="0.3">
      <c r="P579685" s="83"/>
    </row>
    <row r="579686" spans="16:16" x14ac:dyDescent="0.3">
      <c r="P579686" s="83"/>
    </row>
    <row r="579687" spans="16:16" x14ac:dyDescent="0.3">
      <c r="P579687" s="83"/>
    </row>
    <row r="579688" spans="16:16" x14ac:dyDescent="0.3">
      <c r="P579688" s="83"/>
    </row>
    <row r="579689" spans="16:16" x14ac:dyDescent="0.3">
      <c r="P579689" s="83"/>
    </row>
    <row r="579690" spans="16:16" x14ac:dyDescent="0.3">
      <c r="P579690" s="83"/>
    </row>
    <row r="579691" spans="16:16" x14ac:dyDescent="0.3">
      <c r="P579691" s="83"/>
    </row>
    <row r="579692" spans="16:16" x14ac:dyDescent="0.3">
      <c r="P579692" s="83"/>
    </row>
    <row r="579693" spans="16:16" x14ac:dyDescent="0.3">
      <c r="P579693" s="83"/>
    </row>
    <row r="579694" spans="16:16" x14ac:dyDescent="0.3">
      <c r="P579694" s="83"/>
    </row>
    <row r="579695" spans="16:16" x14ac:dyDescent="0.3">
      <c r="P579695" s="83"/>
    </row>
    <row r="579696" spans="16:16" x14ac:dyDescent="0.3">
      <c r="P579696" s="83"/>
    </row>
    <row r="579697" spans="16:16" x14ac:dyDescent="0.3">
      <c r="P579697" s="83"/>
    </row>
    <row r="579698" spans="16:16" x14ac:dyDescent="0.3">
      <c r="P579698" s="83"/>
    </row>
    <row r="579699" spans="16:16" x14ac:dyDescent="0.3">
      <c r="P579699" s="83"/>
    </row>
    <row r="579700" spans="16:16" x14ac:dyDescent="0.3">
      <c r="P579700" s="83"/>
    </row>
    <row r="579701" spans="16:16" x14ac:dyDescent="0.3">
      <c r="P579701" s="83"/>
    </row>
    <row r="579702" spans="16:16" x14ac:dyDescent="0.3">
      <c r="P579702" s="83"/>
    </row>
    <row r="579703" spans="16:16" x14ac:dyDescent="0.3">
      <c r="P579703" s="83"/>
    </row>
    <row r="579704" spans="16:16" x14ac:dyDescent="0.3">
      <c r="P579704" s="83"/>
    </row>
    <row r="579705" spans="16:16" x14ac:dyDescent="0.3">
      <c r="P579705" s="83"/>
    </row>
    <row r="579706" spans="16:16" x14ac:dyDescent="0.3">
      <c r="P579706" s="83"/>
    </row>
    <row r="579707" spans="16:16" x14ac:dyDescent="0.3">
      <c r="P579707" s="83"/>
    </row>
    <row r="579708" spans="16:16" x14ac:dyDescent="0.3">
      <c r="P579708" s="83"/>
    </row>
    <row r="579709" spans="16:16" x14ac:dyDescent="0.3">
      <c r="P579709" s="83"/>
    </row>
    <row r="579710" spans="16:16" x14ac:dyDescent="0.3">
      <c r="P579710" s="83"/>
    </row>
    <row r="579711" spans="16:16" x14ac:dyDescent="0.3">
      <c r="P579711" s="83"/>
    </row>
    <row r="579712" spans="16:16" x14ac:dyDescent="0.3">
      <c r="P579712" s="83"/>
    </row>
    <row r="579713" spans="16:16" x14ac:dyDescent="0.3">
      <c r="P579713" s="83"/>
    </row>
    <row r="579714" spans="16:16" x14ac:dyDescent="0.3">
      <c r="P579714" s="83"/>
    </row>
    <row r="579715" spans="16:16" x14ac:dyDescent="0.3">
      <c r="P579715" s="83"/>
    </row>
    <row r="579716" spans="16:16" x14ac:dyDescent="0.3">
      <c r="P579716" s="83"/>
    </row>
    <row r="579717" spans="16:16" x14ac:dyDescent="0.3">
      <c r="P579717" s="83"/>
    </row>
    <row r="579718" spans="16:16" x14ac:dyDescent="0.3">
      <c r="P579718" s="83"/>
    </row>
    <row r="579719" spans="16:16" x14ac:dyDescent="0.3">
      <c r="P579719" s="83"/>
    </row>
    <row r="579720" spans="16:16" x14ac:dyDescent="0.3">
      <c r="P579720" s="83"/>
    </row>
    <row r="579721" spans="16:16" x14ac:dyDescent="0.3">
      <c r="P579721" s="83"/>
    </row>
    <row r="579722" spans="16:16" x14ac:dyDescent="0.3">
      <c r="P579722" s="83"/>
    </row>
    <row r="579723" spans="16:16" x14ac:dyDescent="0.3">
      <c r="P579723" s="83"/>
    </row>
    <row r="579724" spans="16:16" x14ac:dyDescent="0.3">
      <c r="P579724" s="83"/>
    </row>
    <row r="579725" spans="16:16" x14ac:dyDescent="0.3">
      <c r="P579725" s="83"/>
    </row>
    <row r="579726" spans="16:16" x14ac:dyDescent="0.3">
      <c r="P579726" s="83"/>
    </row>
    <row r="579727" spans="16:16" x14ac:dyDescent="0.3">
      <c r="P579727" s="83"/>
    </row>
    <row r="579728" spans="16:16" x14ac:dyDescent="0.3">
      <c r="P579728" s="83"/>
    </row>
    <row r="579729" spans="16:16" x14ac:dyDescent="0.3">
      <c r="P579729" s="83"/>
    </row>
    <row r="579730" spans="16:16" x14ac:dyDescent="0.3">
      <c r="P579730" s="83"/>
    </row>
    <row r="579731" spans="16:16" x14ac:dyDescent="0.3">
      <c r="P579731" s="83"/>
    </row>
    <row r="579732" spans="16:16" x14ac:dyDescent="0.3">
      <c r="P579732" s="83"/>
    </row>
    <row r="579733" spans="16:16" x14ac:dyDescent="0.3">
      <c r="P579733" s="83"/>
    </row>
    <row r="579734" spans="16:16" x14ac:dyDescent="0.3">
      <c r="P579734" s="83"/>
    </row>
    <row r="579735" spans="16:16" x14ac:dyDescent="0.3">
      <c r="P579735" s="83"/>
    </row>
    <row r="579736" spans="16:16" x14ac:dyDescent="0.3">
      <c r="P579736" s="83"/>
    </row>
    <row r="579737" spans="16:16" x14ac:dyDescent="0.3">
      <c r="P579737" s="83"/>
    </row>
    <row r="579738" spans="16:16" x14ac:dyDescent="0.3">
      <c r="P579738" s="83"/>
    </row>
    <row r="579739" spans="16:16" x14ac:dyDescent="0.3">
      <c r="P579739" s="83"/>
    </row>
    <row r="579740" spans="16:16" x14ac:dyDescent="0.3">
      <c r="P579740" s="83"/>
    </row>
    <row r="579741" spans="16:16" x14ac:dyDescent="0.3">
      <c r="P579741" s="83"/>
    </row>
    <row r="579742" spans="16:16" x14ac:dyDescent="0.3">
      <c r="P579742" s="83"/>
    </row>
    <row r="579743" spans="16:16" x14ac:dyDescent="0.3">
      <c r="P579743" s="83"/>
    </row>
    <row r="579744" spans="16:16" x14ac:dyDescent="0.3">
      <c r="P579744" s="83"/>
    </row>
    <row r="579745" spans="16:16" x14ac:dyDescent="0.3">
      <c r="P579745" s="83"/>
    </row>
    <row r="579746" spans="16:16" x14ac:dyDescent="0.3">
      <c r="P579746" s="83"/>
    </row>
    <row r="579747" spans="16:16" x14ac:dyDescent="0.3">
      <c r="P579747" s="83"/>
    </row>
    <row r="579748" spans="16:16" x14ac:dyDescent="0.3">
      <c r="P579748" s="83"/>
    </row>
    <row r="579749" spans="16:16" x14ac:dyDescent="0.3">
      <c r="P579749" s="83"/>
    </row>
    <row r="579750" spans="16:16" x14ac:dyDescent="0.3">
      <c r="P579750" s="83"/>
    </row>
    <row r="579751" spans="16:16" x14ac:dyDescent="0.3">
      <c r="P579751" s="83"/>
    </row>
    <row r="579752" spans="16:16" x14ac:dyDescent="0.3">
      <c r="P579752" s="83"/>
    </row>
    <row r="579753" spans="16:16" x14ac:dyDescent="0.3">
      <c r="P579753" s="83"/>
    </row>
    <row r="579754" spans="16:16" x14ac:dyDescent="0.3">
      <c r="P579754" s="83"/>
    </row>
    <row r="579755" spans="16:16" x14ac:dyDescent="0.3">
      <c r="P579755" s="83"/>
    </row>
    <row r="579756" spans="16:16" x14ac:dyDescent="0.3">
      <c r="P579756" s="83"/>
    </row>
    <row r="579757" spans="16:16" x14ac:dyDescent="0.3">
      <c r="P579757" s="83"/>
    </row>
    <row r="579758" spans="16:16" x14ac:dyDescent="0.3">
      <c r="P579758" s="83"/>
    </row>
    <row r="579759" spans="16:16" x14ac:dyDescent="0.3">
      <c r="P579759" s="83"/>
    </row>
    <row r="579760" spans="16:16" x14ac:dyDescent="0.3">
      <c r="P579760" s="83"/>
    </row>
    <row r="579761" spans="16:16" x14ac:dyDescent="0.3">
      <c r="P579761" s="83"/>
    </row>
    <row r="579762" spans="16:16" x14ac:dyDescent="0.3">
      <c r="P579762" s="83"/>
    </row>
    <row r="579763" spans="16:16" x14ac:dyDescent="0.3">
      <c r="P579763" s="83"/>
    </row>
    <row r="579764" spans="16:16" x14ac:dyDescent="0.3">
      <c r="P579764" s="83"/>
    </row>
    <row r="579765" spans="16:16" x14ac:dyDescent="0.3">
      <c r="P579765" s="83"/>
    </row>
    <row r="579766" spans="16:16" x14ac:dyDescent="0.3">
      <c r="P579766" s="83"/>
    </row>
    <row r="579767" spans="16:16" x14ac:dyDescent="0.3">
      <c r="P579767" s="83"/>
    </row>
    <row r="579768" spans="16:16" x14ac:dyDescent="0.3">
      <c r="P579768" s="83"/>
    </row>
    <row r="579769" spans="16:16" x14ac:dyDescent="0.3">
      <c r="P579769" s="83"/>
    </row>
    <row r="579770" spans="16:16" x14ac:dyDescent="0.3">
      <c r="P579770" s="83"/>
    </row>
    <row r="579771" spans="16:16" x14ac:dyDescent="0.3">
      <c r="P579771" s="83"/>
    </row>
    <row r="579772" spans="16:16" x14ac:dyDescent="0.3">
      <c r="P579772" s="83"/>
    </row>
    <row r="579773" spans="16:16" x14ac:dyDescent="0.3">
      <c r="P579773" s="83"/>
    </row>
    <row r="579774" spans="16:16" x14ac:dyDescent="0.3">
      <c r="P579774" s="83"/>
    </row>
    <row r="579775" spans="16:16" x14ac:dyDescent="0.3">
      <c r="P579775" s="83"/>
    </row>
    <row r="579776" spans="16:16" x14ac:dyDescent="0.3">
      <c r="P579776" s="83"/>
    </row>
    <row r="579777" spans="16:16" x14ac:dyDescent="0.3">
      <c r="P579777" s="83"/>
    </row>
    <row r="579778" spans="16:16" x14ac:dyDescent="0.3">
      <c r="P579778" s="83"/>
    </row>
    <row r="579779" spans="16:16" x14ac:dyDescent="0.3">
      <c r="P579779" s="83"/>
    </row>
    <row r="579780" spans="16:16" x14ac:dyDescent="0.3">
      <c r="P579780" s="83"/>
    </row>
    <row r="579781" spans="16:16" x14ac:dyDescent="0.3">
      <c r="P579781" s="83"/>
    </row>
    <row r="579782" spans="16:16" x14ac:dyDescent="0.3">
      <c r="P579782" s="83"/>
    </row>
    <row r="579783" spans="16:16" x14ac:dyDescent="0.3">
      <c r="P579783" s="83"/>
    </row>
    <row r="579784" spans="16:16" x14ac:dyDescent="0.3">
      <c r="P579784" s="83"/>
    </row>
    <row r="579785" spans="16:16" x14ac:dyDescent="0.3">
      <c r="P579785" s="83"/>
    </row>
    <row r="579786" spans="16:16" x14ac:dyDescent="0.3">
      <c r="P579786" s="83"/>
    </row>
    <row r="579787" spans="16:16" x14ac:dyDescent="0.3">
      <c r="P579787" s="83"/>
    </row>
    <row r="579788" spans="16:16" x14ac:dyDescent="0.3">
      <c r="P579788" s="83"/>
    </row>
    <row r="579789" spans="16:16" x14ac:dyDescent="0.3">
      <c r="P579789" s="83"/>
    </row>
    <row r="579790" spans="16:16" x14ac:dyDescent="0.3">
      <c r="P579790" s="83"/>
    </row>
    <row r="579791" spans="16:16" x14ac:dyDescent="0.3">
      <c r="P579791" s="83"/>
    </row>
    <row r="579792" spans="16:16" x14ac:dyDescent="0.3">
      <c r="P579792" s="83"/>
    </row>
    <row r="579793" spans="16:16" x14ac:dyDescent="0.3">
      <c r="P579793" s="83"/>
    </row>
    <row r="579794" spans="16:16" x14ac:dyDescent="0.3">
      <c r="P579794" s="83"/>
    </row>
    <row r="579795" spans="16:16" x14ac:dyDescent="0.3">
      <c r="P579795" s="83"/>
    </row>
    <row r="579796" spans="16:16" x14ac:dyDescent="0.3">
      <c r="P579796" s="83"/>
    </row>
    <row r="579797" spans="16:16" x14ac:dyDescent="0.3">
      <c r="P579797" s="83"/>
    </row>
    <row r="579798" spans="16:16" x14ac:dyDescent="0.3">
      <c r="P579798" s="83"/>
    </row>
    <row r="579799" spans="16:16" x14ac:dyDescent="0.3">
      <c r="P579799" s="83"/>
    </row>
    <row r="579800" spans="16:16" x14ac:dyDescent="0.3">
      <c r="P579800" s="83"/>
    </row>
    <row r="579801" spans="16:16" x14ac:dyDescent="0.3">
      <c r="P579801" s="83"/>
    </row>
    <row r="579802" spans="16:16" x14ac:dyDescent="0.3">
      <c r="P579802" s="83"/>
    </row>
    <row r="579803" spans="16:16" x14ac:dyDescent="0.3">
      <c r="P579803" s="83"/>
    </row>
    <row r="579804" spans="16:16" x14ac:dyDescent="0.3">
      <c r="P579804" s="83"/>
    </row>
    <row r="579805" spans="16:16" x14ac:dyDescent="0.3">
      <c r="P579805" s="83"/>
    </row>
    <row r="579806" spans="16:16" x14ac:dyDescent="0.3">
      <c r="P579806" s="83"/>
    </row>
    <row r="579807" spans="16:16" x14ac:dyDescent="0.3">
      <c r="P579807" s="83"/>
    </row>
    <row r="579808" spans="16:16" x14ac:dyDescent="0.3">
      <c r="P579808" s="83"/>
    </row>
    <row r="579809" spans="16:16" x14ac:dyDescent="0.3">
      <c r="P579809" s="83"/>
    </row>
    <row r="579810" spans="16:16" x14ac:dyDescent="0.3">
      <c r="P579810" s="83"/>
    </row>
    <row r="579811" spans="16:16" x14ac:dyDescent="0.3">
      <c r="P579811" s="83"/>
    </row>
    <row r="579812" spans="16:16" x14ac:dyDescent="0.3">
      <c r="P579812" s="83"/>
    </row>
    <row r="579813" spans="16:16" x14ac:dyDescent="0.3">
      <c r="P579813" s="83"/>
    </row>
    <row r="579814" spans="16:16" x14ac:dyDescent="0.3">
      <c r="P579814" s="83"/>
    </row>
    <row r="579815" spans="16:16" x14ac:dyDescent="0.3">
      <c r="P579815" s="83"/>
    </row>
    <row r="579816" spans="16:16" x14ac:dyDescent="0.3">
      <c r="P579816" s="83"/>
    </row>
    <row r="579817" spans="16:16" x14ac:dyDescent="0.3">
      <c r="P579817" s="83"/>
    </row>
    <row r="579818" spans="16:16" x14ac:dyDescent="0.3">
      <c r="P579818" s="83"/>
    </row>
    <row r="579819" spans="16:16" x14ac:dyDescent="0.3">
      <c r="P579819" s="83"/>
    </row>
    <row r="579820" spans="16:16" x14ac:dyDescent="0.3">
      <c r="P579820" s="83"/>
    </row>
    <row r="579821" spans="16:16" x14ac:dyDescent="0.3">
      <c r="P579821" s="83"/>
    </row>
    <row r="579822" spans="16:16" x14ac:dyDescent="0.3">
      <c r="P579822" s="83"/>
    </row>
    <row r="579823" spans="16:16" x14ac:dyDescent="0.3">
      <c r="P579823" s="83"/>
    </row>
    <row r="579824" spans="16:16" x14ac:dyDescent="0.3">
      <c r="P579824" s="83"/>
    </row>
    <row r="579825" spans="16:16" x14ac:dyDescent="0.3">
      <c r="P579825" s="83"/>
    </row>
    <row r="579826" spans="16:16" x14ac:dyDescent="0.3">
      <c r="P579826" s="83"/>
    </row>
    <row r="579827" spans="16:16" x14ac:dyDescent="0.3">
      <c r="P579827" s="83"/>
    </row>
    <row r="579828" spans="16:16" x14ac:dyDescent="0.3">
      <c r="P579828" s="83"/>
    </row>
    <row r="579829" spans="16:16" x14ac:dyDescent="0.3">
      <c r="P579829" s="83"/>
    </row>
    <row r="579830" spans="16:16" x14ac:dyDescent="0.3">
      <c r="P579830" s="83"/>
    </row>
    <row r="579831" spans="16:16" x14ac:dyDescent="0.3">
      <c r="P579831" s="83"/>
    </row>
    <row r="579832" spans="16:16" x14ac:dyDescent="0.3">
      <c r="P579832" s="83"/>
    </row>
    <row r="579833" spans="16:16" x14ac:dyDescent="0.3">
      <c r="P579833" s="83"/>
    </row>
    <row r="579834" spans="16:16" x14ac:dyDescent="0.3">
      <c r="P579834" s="83"/>
    </row>
    <row r="579835" spans="16:16" x14ac:dyDescent="0.3">
      <c r="P579835" s="83"/>
    </row>
    <row r="579836" spans="16:16" x14ac:dyDescent="0.3">
      <c r="P579836" s="83"/>
    </row>
    <row r="579837" spans="16:16" x14ac:dyDescent="0.3">
      <c r="P579837" s="83"/>
    </row>
    <row r="579838" spans="16:16" x14ac:dyDescent="0.3">
      <c r="P579838" s="83"/>
    </row>
    <row r="579839" spans="16:16" x14ac:dyDescent="0.3">
      <c r="P579839" s="83"/>
    </row>
    <row r="579840" spans="16:16" x14ac:dyDescent="0.3">
      <c r="P579840" s="83"/>
    </row>
    <row r="579841" spans="16:16" x14ac:dyDescent="0.3">
      <c r="P579841" s="83"/>
    </row>
    <row r="579842" spans="16:16" x14ac:dyDescent="0.3">
      <c r="P579842" s="83"/>
    </row>
    <row r="579843" spans="16:16" x14ac:dyDescent="0.3">
      <c r="P579843" s="83"/>
    </row>
    <row r="579844" spans="16:16" x14ac:dyDescent="0.3">
      <c r="P579844" s="83"/>
    </row>
    <row r="579845" spans="16:16" x14ac:dyDescent="0.3">
      <c r="P579845" s="83"/>
    </row>
    <row r="579846" spans="16:16" x14ac:dyDescent="0.3">
      <c r="P579846" s="83"/>
    </row>
    <row r="579847" spans="16:16" x14ac:dyDescent="0.3">
      <c r="P579847" s="83"/>
    </row>
    <row r="579848" spans="16:16" x14ac:dyDescent="0.3">
      <c r="P579848" s="83"/>
    </row>
    <row r="579849" spans="16:16" x14ac:dyDescent="0.3">
      <c r="P579849" s="83"/>
    </row>
    <row r="579850" spans="16:16" x14ac:dyDescent="0.3">
      <c r="P579850" s="83"/>
    </row>
    <row r="579851" spans="16:16" x14ac:dyDescent="0.3">
      <c r="P579851" s="83"/>
    </row>
    <row r="579852" spans="16:16" x14ac:dyDescent="0.3">
      <c r="P579852" s="83"/>
    </row>
    <row r="579853" spans="16:16" x14ac:dyDescent="0.3">
      <c r="P579853" s="83"/>
    </row>
    <row r="579854" spans="16:16" x14ac:dyDescent="0.3">
      <c r="P579854" s="83"/>
    </row>
    <row r="579855" spans="16:16" x14ac:dyDescent="0.3">
      <c r="P579855" s="83"/>
    </row>
    <row r="579856" spans="16:16" x14ac:dyDescent="0.3">
      <c r="P579856" s="83"/>
    </row>
    <row r="579857" spans="16:16" x14ac:dyDescent="0.3">
      <c r="P579857" s="83"/>
    </row>
    <row r="579858" spans="16:16" x14ac:dyDescent="0.3">
      <c r="P579858" s="83"/>
    </row>
    <row r="579859" spans="16:16" x14ac:dyDescent="0.3">
      <c r="P579859" s="83"/>
    </row>
    <row r="579860" spans="16:16" x14ac:dyDescent="0.3">
      <c r="P579860" s="83"/>
    </row>
    <row r="579861" spans="16:16" x14ac:dyDescent="0.3">
      <c r="P579861" s="83"/>
    </row>
    <row r="579862" spans="16:16" x14ac:dyDescent="0.3">
      <c r="P579862" s="83"/>
    </row>
    <row r="579863" spans="16:16" x14ac:dyDescent="0.3">
      <c r="P579863" s="83"/>
    </row>
    <row r="579864" spans="16:16" x14ac:dyDescent="0.3">
      <c r="P579864" s="83"/>
    </row>
    <row r="579865" spans="16:16" x14ac:dyDescent="0.3">
      <c r="P579865" s="83"/>
    </row>
    <row r="579866" spans="16:16" x14ac:dyDescent="0.3">
      <c r="P579866" s="83"/>
    </row>
    <row r="579867" spans="16:16" x14ac:dyDescent="0.3">
      <c r="P579867" s="83"/>
    </row>
    <row r="579868" spans="16:16" x14ac:dyDescent="0.3">
      <c r="P579868" s="83"/>
    </row>
    <row r="579869" spans="16:16" x14ac:dyDescent="0.3">
      <c r="P579869" s="83"/>
    </row>
    <row r="579870" spans="16:16" x14ac:dyDescent="0.3">
      <c r="P579870" s="83"/>
    </row>
    <row r="579871" spans="16:16" x14ac:dyDescent="0.3">
      <c r="P579871" s="83"/>
    </row>
    <row r="579872" spans="16:16" x14ac:dyDescent="0.3">
      <c r="P579872" s="83"/>
    </row>
    <row r="579873" spans="16:16" x14ac:dyDescent="0.3">
      <c r="P579873" s="83"/>
    </row>
    <row r="579874" spans="16:16" x14ac:dyDescent="0.3">
      <c r="P579874" s="83"/>
    </row>
    <row r="579875" spans="16:16" x14ac:dyDescent="0.3">
      <c r="P579875" s="83"/>
    </row>
    <row r="579876" spans="16:16" x14ac:dyDescent="0.3">
      <c r="P579876" s="83"/>
    </row>
    <row r="579877" spans="16:16" x14ac:dyDescent="0.3">
      <c r="P579877" s="83"/>
    </row>
    <row r="579878" spans="16:16" x14ac:dyDescent="0.3">
      <c r="P579878" s="83"/>
    </row>
    <row r="579879" spans="16:16" x14ac:dyDescent="0.3">
      <c r="P579879" s="83"/>
    </row>
    <row r="579880" spans="16:16" x14ac:dyDescent="0.3">
      <c r="P579880" s="83"/>
    </row>
    <row r="579881" spans="16:16" x14ac:dyDescent="0.3">
      <c r="P579881" s="83"/>
    </row>
    <row r="579882" spans="16:16" x14ac:dyDescent="0.3">
      <c r="P579882" s="83"/>
    </row>
    <row r="579883" spans="16:16" x14ac:dyDescent="0.3">
      <c r="P579883" s="83"/>
    </row>
    <row r="579884" spans="16:16" x14ac:dyDescent="0.3">
      <c r="P579884" s="83"/>
    </row>
    <row r="579885" spans="16:16" x14ac:dyDescent="0.3">
      <c r="P579885" s="83"/>
    </row>
    <row r="579886" spans="16:16" x14ac:dyDescent="0.3">
      <c r="P579886" s="83"/>
    </row>
    <row r="579887" spans="16:16" x14ac:dyDescent="0.3">
      <c r="P579887" s="83"/>
    </row>
    <row r="579888" spans="16:16" x14ac:dyDescent="0.3">
      <c r="P579888" s="83"/>
    </row>
    <row r="579889" spans="16:16" x14ac:dyDescent="0.3">
      <c r="P579889" s="83"/>
    </row>
    <row r="579890" spans="16:16" x14ac:dyDescent="0.3">
      <c r="P579890" s="83"/>
    </row>
    <row r="579891" spans="16:16" x14ac:dyDescent="0.3">
      <c r="P579891" s="83"/>
    </row>
    <row r="579892" spans="16:16" x14ac:dyDescent="0.3">
      <c r="P579892" s="83"/>
    </row>
    <row r="579893" spans="16:16" x14ac:dyDescent="0.3">
      <c r="P579893" s="83"/>
    </row>
    <row r="579894" spans="16:16" x14ac:dyDescent="0.3">
      <c r="P579894" s="83"/>
    </row>
    <row r="579895" spans="16:16" x14ac:dyDescent="0.3">
      <c r="P579895" s="83"/>
    </row>
    <row r="579896" spans="16:16" x14ac:dyDescent="0.3">
      <c r="P579896" s="83"/>
    </row>
    <row r="579897" spans="16:16" x14ac:dyDescent="0.3">
      <c r="P579897" s="83"/>
    </row>
    <row r="579898" spans="16:16" x14ac:dyDescent="0.3">
      <c r="P579898" s="83"/>
    </row>
    <row r="579899" spans="16:16" x14ac:dyDescent="0.3">
      <c r="P579899" s="83"/>
    </row>
    <row r="579900" spans="16:16" x14ac:dyDescent="0.3">
      <c r="P579900" s="83"/>
    </row>
    <row r="579901" spans="16:16" x14ac:dyDescent="0.3">
      <c r="P579901" s="83"/>
    </row>
    <row r="579902" spans="16:16" x14ac:dyDescent="0.3">
      <c r="P579902" s="83"/>
    </row>
    <row r="579903" spans="16:16" x14ac:dyDescent="0.3">
      <c r="P579903" s="83"/>
    </row>
    <row r="579904" spans="16:16" x14ac:dyDescent="0.3">
      <c r="P579904" s="83"/>
    </row>
    <row r="579905" spans="16:16" x14ac:dyDescent="0.3">
      <c r="P579905" s="83"/>
    </row>
    <row r="579906" spans="16:16" x14ac:dyDescent="0.3">
      <c r="P579906" s="83"/>
    </row>
    <row r="579907" spans="16:16" x14ac:dyDescent="0.3">
      <c r="P579907" s="83"/>
    </row>
    <row r="579908" spans="16:16" x14ac:dyDescent="0.3">
      <c r="P579908" s="83"/>
    </row>
    <row r="579909" spans="16:16" x14ac:dyDescent="0.3">
      <c r="P579909" s="83"/>
    </row>
    <row r="579910" spans="16:16" x14ac:dyDescent="0.3">
      <c r="P579910" s="83"/>
    </row>
    <row r="579911" spans="16:16" x14ac:dyDescent="0.3">
      <c r="P579911" s="83"/>
    </row>
    <row r="579912" spans="16:16" x14ac:dyDescent="0.3">
      <c r="P579912" s="83"/>
    </row>
    <row r="579913" spans="16:16" x14ac:dyDescent="0.3">
      <c r="P579913" s="83"/>
    </row>
    <row r="579914" spans="16:16" x14ac:dyDescent="0.3">
      <c r="P579914" s="83"/>
    </row>
    <row r="579915" spans="16:16" x14ac:dyDescent="0.3">
      <c r="P579915" s="83"/>
    </row>
    <row r="579916" spans="16:16" x14ac:dyDescent="0.3">
      <c r="P579916" s="83"/>
    </row>
    <row r="579917" spans="16:16" x14ac:dyDescent="0.3">
      <c r="P579917" s="83"/>
    </row>
    <row r="579918" spans="16:16" x14ac:dyDescent="0.3">
      <c r="P579918" s="83"/>
    </row>
    <row r="579919" spans="16:16" x14ac:dyDescent="0.3">
      <c r="P579919" s="83"/>
    </row>
    <row r="579920" spans="16:16" x14ac:dyDescent="0.3">
      <c r="P579920" s="83"/>
    </row>
    <row r="579921" spans="16:16" x14ac:dyDescent="0.3">
      <c r="P579921" s="83"/>
    </row>
    <row r="579922" spans="16:16" x14ac:dyDescent="0.3">
      <c r="P579922" s="83"/>
    </row>
    <row r="579923" spans="16:16" x14ac:dyDescent="0.3">
      <c r="P579923" s="83"/>
    </row>
    <row r="579924" spans="16:16" x14ac:dyDescent="0.3">
      <c r="P579924" s="83"/>
    </row>
    <row r="579925" spans="16:16" x14ac:dyDescent="0.3">
      <c r="P579925" s="83"/>
    </row>
    <row r="579926" spans="16:16" x14ac:dyDescent="0.3">
      <c r="P579926" s="83"/>
    </row>
    <row r="579927" spans="16:16" x14ac:dyDescent="0.3">
      <c r="P579927" s="83"/>
    </row>
    <row r="579928" spans="16:16" x14ac:dyDescent="0.3">
      <c r="P579928" s="83"/>
    </row>
    <row r="579929" spans="16:16" x14ac:dyDescent="0.3">
      <c r="P579929" s="83"/>
    </row>
    <row r="579930" spans="16:16" x14ac:dyDescent="0.3">
      <c r="P579930" s="83"/>
    </row>
    <row r="579931" spans="16:16" x14ac:dyDescent="0.3">
      <c r="P579931" s="83"/>
    </row>
    <row r="579932" spans="16:16" x14ac:dyDescent="0.3">
      <c r="P579932" s="83"/>
    </row>
    <row r="579933" spans="16:16" x14ac:dyDescent="0.3">
      <c r="P579933" s="83"/>
    </row>
    <row r="579934" spans="16:16" x14ac:dyDescent="0.3">
      <c r="P579934" s="83"/>
    </row>
    <row r="579935" spans="16:16" x14ac:dyDescent="0.3">
      <c r="P579935" s="83"/>
    </row>
    <row r="579936" spans="16:16" x14ac:dyDescent="0.3">
      <c r="P579936" s="83"/>
    </row>
    <row r="579937" spans="16:16" x14ac:dyDescent="0.3">
      <c r="P579937" s="83"/>
    </row>
    <row r="579938" spans="16:16" x14ac:dyDescent="0.3">
      <c r="P579938" s="83"/>
    </row>
    <row r="579939" spans="16:16" x14ac:dyDescent="0.3">
      <c r="P579939" s="83"/>
    </row>
    <row r="579940" spans="16:16" x14ac:dyDescent="0.3">
      <c r="P579940" s="83"/>
    </row>
    <row r="579941" spans="16:16" x14ac:dyDescent="0.3">
      <c r="P579941" s="83"/>
    </row>
    <row r="579942" spans="16:16" x14ac:dyDescent="0.3">
      <c r="P579942" s="83"/>
    </row>
    <row r="579943" spans="16:16" x14ac:dyDescent="0.3">
      <c r="P579943" s="83"/>
    </row>
    <row r="579944" spans="16:16" x14ac:dyDescent="0.3">
      <c r="P579944" s="83"/>
    </row>
    <row r="579945" spans="16:16" x14ac:dyDescent="0.3">
      <c r="P579945" s="83"/>
    </row>
    <row r="579946" spans="16:16" x14ac:dyDescent="0.3">
      <c r="P579946" s="83"/>
    </row>
    <row r="579947" spans="16:16" x14ac:dyDescent="0.3">
      <c r="P579947" s="83"/>
    </row>
    <row r="579948" spans="16:16" x14ac:dyDescent="0.3">
      <c r="P579948" s="83"/>
    </row>
    <row r="579949" spans="16:16" x14ac:dyDescent="0.3">
      <c r="P579949" s="83"/>
    </row>
    <row r="579950" spans="16:16" x14ac:dyDescent="0.3">
      <c r="P579950" s="83"/>
    </row>
    <row r="579951" spans="16:16" x14ac:dyDescent="0.3">
      <c r="P579951" s="83"/>
    </row>
    <row r="579952" spans="16:16" x14ac:dyDescent="0.3">
      <c r="P579952" s="83"/>
    </row>
    <row r="579953" spans="16:16" x14ac:dyDescent="0.3">
      <c r="P579953" s="83"/>
    </row>
    <row r="579954" spans="16:16" x14ac:dyDescent="0.3">
      <c r="P579954" s="83"/>
    </row>
    <row r="579955" spans="16:16" x14ac:dyDescent="0.3">
      <c r="P579955" s="83"/>
    </row>
    <row r="579956" spans="16:16" x14ac:dyDescent="0.3">
      <c r="P579956" s="83"/>
    </row>
    <row r="579957" spans="16:16" x14ac:dyDescent="0.3">
      <c r="P579957" s="83"/>
    </row>
    <row r="579958" spans="16:16" x14ac:dyDescent="0.3">
      <c r="P579958" s="83"/>
    </row>
    <row r="579959" spans="16:16" x14ac:dyDescent="0.3">
      <c r="P579959" s="83"/>
    </row>
    <row r="579960" spans="16:16" x14ac:dyDescent="0.3">
      <c r="P579960" s="83"/>
    </row>
    <row r="579961" spans="16:16" x14ac:dyDescent="0.3">
      <c r="P579961" s="83"/>
    </row>
    <row r="579962" spans="16:16" x14ac:dyDescent="0.3">
      <c r="P579962" s="83"/>
    </row>
    <row r="579963" spans="16:16" x14ac:dyDescent="0.3">
      <c r="P579963" s="83"/>
    </row>
    <row r="579964" spans="16:16" x14ac:dyDescent="0.3">
      <c r="P579964" s="83"/>
    </row>
    <row r="579965" spans="16:16" x14ac:dyDescent="0.3">
      <c r="P579965" s="83"/>
    </row>
    <row r="579966" spans="16:16" x14ac:dyDescent="0.3">
      <c r="P579966" s="83"/>
    </row>
    <row r="579967" spans="16:16" x14ac:dyDescent="0.3">
      <c r="P579967" s="83"/>
    </row>
    <row r="579968" spans="16:16" x14ac:dyDescent="0.3">
      <c r="P579968" s="83"/>
    </row>
    <row r="579969" spans="16:16" x14ac:dyDescent="0.3">
      <c r="P579969" s="83"/>
    </row>
    <row r="579970" spans="16:16" x14ac:dyDescent="0.3">
      <c r="P579970" s="83"/>
    </row>
    <row r="579971" spans="16:16" x14ac:dyDescent="0.3">
      <c r="P579971" s="83"/>
    </row>
    <row r="579972" spans="16:16" x14ac:dyDescent="0.3">
      <c r="P579972" s="83"/>
    </row>
    <row r="579973" spans="16:16" x14ac:dyDescent="0.3">
      <c r="P579973" s="83"/>
    </row>
    <row r="579974" spans="16:16" x14ac:dyDescent="0.3">
      <c r="P579974" s="83"/>
    </row>
    <row r="579975" spans="16:16" x14ac:dyDescent="0.3">
      <c r="P579975" s="83"/>
    </row>
    <row r="579976" spans="16:16" x14ac:dyDescent="0.3">
      <c r="P579976" s="83"/>
    </row>
    <row r="579977" spans="16:16" x14ac:dyDescent="0.3">
      <c r="P579977" s="83"/>
    </row>
    <row r="579978" spans="16:16" x14ac:dyDescent="0.3">
      <c r="P579978" s="83"/>
    </row>
    <row r="579979" spans="16:16" x14ac:dyDescent="0.3">
      <c r="P579979" s="83"/>
    </row>
    <row r="579980" spans="16:16" x14ac:dyDescent="0.3">
      <c r="P579980" s="83"/>
    </row>
    <row r="579981" spans="16:16" x14ac:dyDescent="0.3">
      <c r="P579981" s="83"/>
    </row>
    <row r="579982" spans="16:16" x14ac:dyDescent="0.3">
      <c r="P579982" s="83"/>
    </row>
    <row r="579983" spans="16:16" x14ac:dyDescent="0.3">
      <c r="P579983" s="83"/>
    </row>
    <row r="579984" spans="16:16" x14ac:dyDescent="0.3">
      <c r="P579984" s="83"/>
    </row>
    <row r="579985" spans="16:16" x14ac:dyDescent="0.3">
      <c r="P579985" s="83"/>
    </row>
    <row r="579986" spans="16:16" x14ac:dyDescent="0.3">
      <c r="P579986" s="83"/>
    </row>
    <row r="579987" spans="16:16" x14ac:dyDescent="0.3">
      <c r="P579987" s="83"/>
    </row>
    <row r="579988" spans="16:16" x14ac:dyDescent="0.3">
      <c r="P579988" s="83"/>
    </row>
    <row r="579989" spans="16:16" x14ac:dyDescent="0.3">
      <c r="P579989" s="83"/>
    </row>
    <row r="579990" spans="16:16" x14ac:dyDescent="0.3">
      <c r="P579990" s="83"/>
    </row>
    <row r="579991" spans="16:16" x14ac:dyDescent="0.3">
      <c r="P579991" s="83"/>
    </row>
    <row r="579992" spans="16:16" x14ac:dyDescent="0.3">
      <c r="P579992" s="83"/>
    </row>
    <row r="579993" spans="16:16" x14ac:dyDescent="0.3">
      <c r="P579993" s="83"/>
    </row>
    <row r="579994" spans="16:16" x14ac:dyDescent="0.3">
      <c r="P579994" s="83"/>
    </row>
    <row r="579995" spans="16:16" x14ac:dyDescent="0.3">
      <c r="P579995" s="83"/>
    </row>
    <row r="579996" spans="16:16" x14ac:dyDescent="0.3">
      <c r="P579996" s="83"/>
    </row>
    <row r="579997" spans="16:16" x14ac:dyDescent="0.3">
      <c r="P579997" s="83"/>
    </row>
    <row r="579998" spans="16:16" x14ac:dyDescent="0.3">
      <c r="P579998" s="83"/>
    </row>
    <row r="579999" spans="16:16" x14ac:dyDescent="0.3">
      <c r="P579999" s="83"/>
    </row>
    <row r="580000" spans="16:16" x14ac:dyDescent="0.3">
      <c r="P580000" s="83"/>
    </row>
    <row r="580001" spans="16:16" x14ac:dyDescent="0.3">
      <c r="P580001" s="83"/>
    </row>
    <row r="580002" spans="16:16" x14ac:dyDescent="0.3">
      <c r="P580002" s="83"/>
    </row>
    <row r="580003" spans="16:16" x14ac:dyDescent="0.3">
      <c r="P580003" s="83"/>
    </row>
    <row r="580004" spans="16:16" x14ac:dyDescent="0.3">
      <c r="P580004" s="83"/>
    </row>
    <row r="580005" spans="16:16" x14ac:dyDescent="0.3">
      <c r="P580005" s="83"/>
    </row>
    <row r="580006" spans="16:16" x14ac:dyDescent="0.3">
      <c r="P580006" s="83"/>
    </row>
    <row r="580007" spans="16:16" x14ac:dyDescent="0.3">
      <c r="P580007" s="83"/>
    </row>
    <row r="580008" spans="16:16" x14ac:dyDescent="0.3">
      <c r="P580008" s="83"/>
    </row>
    <row r="580009" spans="16:16" x14ac:dyDescent="0.3">
      <c r="P580009" s="83"/>
    </row>
    <row r="580010" spans="16:16" x14ac:dyDescent="0.3">
      <c r="P580010" s="83"/>
    </row>
    <row r="580011" spans="16:16" x14ac:dyDescent="0.3">
      <c r="P580011" s="83"/>
    </row>
    <row r="580012" spans="16:16" x14ac:dyDescent="0.3">
      <c r="P580012" s="83"/>
    </row>
    <row r="580013" spans="16:16" x14ac:dyDescent="0.3">
      <c r="P580013" s="83"/>
    </row>
    <row r="580014" spans="16:16" x14ac:dyDescent="0.3">
      <c r="P580014" s="83"/>
    </row>
    <row r="580015" spans="16:16" x14ac:dyDescent="0.3">
      <c r="P580015" s="83"/>
    </row>
    <row r="580016" spans="16:16" x14ac:dyDescent="0.3">
      <c r="P580016" s="83"/>
    </row>
    <row r="580017" spans="16:16" x14ac:dyDescent="0.3">
      <c r="P580017" s="83"/>
    </row>
    <row r="580018" spans="16:16" x14ac:dyDescent="0.3">
      <c r="P580018" s="83"/>
    </row>
    <row r="580019" spans="16:16" x14ac:dyDescent="0.3">
      <c r="P580019" s="83"/>
    </row>
    <row r="580020" spans="16:16" x14ac:dyDescent="0.3">
      <c r="P580020" s="83"/>
    </row>
    <row r="580021" spans="16:16" x14ac:dyDescent="0.3">
      <c r="P580021" s="83"/>
    </row>
    <row r="580022" spans="16:16" x14ac:dyDescent="0.3">
      <c r="P580022" s="83"/>
    </row>
    <row r="580023" spans="16:16" x14ac:dyDescent="0.3">
      <c r="P580023" s="83"/>
    </row>
    <row r="580024" spans="16:16" x14ac:dyDescent="0.3">
      <c r="P580024" s="83"/>
    </row>
    <row r="580025" spans="16:16" x14ac:dyDescent="0.3">
      <c r="P580025" s="83"/>
    </row>
    <row r="580026" spans="16:16" x14ac:dyDescent="0.3">
      <c r="P580026" s="83"/>
    </row>
    <row r="580027" spans="16:16" x14ac:dyDescent="0.3">
      <c r="P580027" s="83"/>
    </row>
    <row r="580028" spans="16:16" x14ac:dyDescent="0.3">
      <c r="P580028" s="83"/>
    </row>
    <row r="580029" spans="16:16" x14ac:dyDescent="0.3">
      <c r="P580029" s="83"/>
    </row>
    <row r="580030" spans="16:16" x14ac:dyDescent="0.3">
      <c r="P580030" s="83"/>
    </row>
    <row r="580031" spans="16:16" x14ac:dyDescent="0.3">
      <c r="P580031" s="83"/>
    </row>
    <row r="580032" spans="16:16" x14ac:dyDescent="0.3">
      <c r="P580032" s="83"/>
    </row>
    <row r="580033" spans="16:16" x14ac:dyDescent="0.3">
      <c r="P580033" s="83"/>
    </row>
    <row r="580034" spans="16:16" x14ac:dyDescent="0.3">
      <c r="P580034" s="83"/>
    </row>
    <row r="580035" spans="16:16" x14ac:dyDescent="0.3">
      <c r="P580035" s="83"/>
    </row>
    <row r="580036" spans="16:16" x14ac:dyDescent="0.3">
      <c r="P580036" s="83"/>
    </row>
    <row r="580037" spans="16:16" x14ac:dyDescent="0.3">
      <c r="P580037" s="83"/>
    </row>
    <row r="580038" spans="16:16" x14ac:dyDescent="0.3">
      <c r="P580038" s="83"/>
    </row>
    <row r="580039" spans="16:16" x14ac:dyDescent="0.3">
      <c r="P580039" s="83"/>
    </row>
    <row r="580040" spans="16:16" x14ac:dyDescent="0.3">
      <c r="P580040" s="83"/>
    </row>
    <row r="580041" spans="16:16" x14ac:dyDescent="0.3">
      <c r="P580041" s="83"/>
    </row>
    <row r="580042" spans="16:16" x14ac:dyDescent="0.3">
      <c r="P580042" s="83"/>
    </row>
    <row r="580043" spans="16:16" x14ac:dyDescent="0.3">
      <c r="P580043" s="83"/>
    </row>
    <row r="580044" spans="16:16" x14ac:dyDescent="0.3">
      <c r="P580044" s="83"/>
    </row>
    <row r="580045" spans="16:16" x14ac:dyDescent="0.3">
      <c r="P580045" s="83"/>
    </row>
    <row r="580046" spans="16:16" x14ac:dyDescent="0.3">
      <c r="P580046" s="83"/>
    </row>
    <row r="580047" spans="16:16" x14ac:dyDescent="0.3">
      <c r="P580047" s="83"/>
    </row>
    <row r="580048" spans="16:16" x14ac:dyDescent="0.3">
      <c r="P580048" s="83"/>
    </row>
    <row r="580049" spans="16:16" x14ac:dyDescent="0.3">
      <c r="P580049" s="83"/>
    </row>
    <row r="580050" spans="16:16" x14ac:dyDescent="0.3">
      <c r="P580050" s="83"/>
    </row>
    <row r="580051" spans="16:16" x14ac:dyDescent="0.3">
      <c r="P580051" s="83"/>
    </row>
    <row r="580052" spans="16:16" x14ac:dyDescent="0.3">
      <c r="P580052" s="83"/>
    </row>
    <row r="580053" spans="16:16" x14ac:dyDescent="0.3">
      <c r="P580053" s="83"/>
    </row>
    <row r="580054" spans="16:16" x14ac:dyDescent="0.3">
      <c r="P580054" s="83"/>
    </row>
    <row r="580055" spans="16:16" x14ac:dyDescent="0.3">
      <c r="P580055" s="83"/>
    </row>
    <row r="580056" spans="16:16" x14ac:dyDescent="0.3">
      <c r="P580056" s="83"/>
    </row>
    <row r="580057" spans="16:16" x14ac:dyDescent="0.3">
      <c r="P580057" s="83"/>
    </row>
    <row r="580058" spans="16:16" x14ac:dyDescent="0.3">
      <c r="P580058" s="83"/>
    </row>
    <row r="580059" spans="16:16" x14ac:dyDescent="0.3">
      <c r="P580059" s="83"/>
    </row>
    <row r="580060" spans="16:16" x14ac:dyDescent="0.3">
      <c r="P580060" s="83"/>
    </row>
    <row r="580061" spans="16:16" x14ac:dyDescent="0.3">
      <c r="P580061" s="83"/>
    </row>
    <row r="580062" spans="16:16" x14ac:dyDescent="0.3">
      <c r="P580062" s="83"/>
    </row>
    <row r="580063" spans="16:16" x14ac:dyDescent="0.3">
      <c r="P580063" s="83"/>
    </row>
    <row r="580064" spans="16:16" x14ac:dyDescent="0.3">
      <c r="P580064" s="83"/>
    </row>
    <row r="580065" spans="16:16" x14ac:dyDescent="0.3">
      <c r="P580065" s="83"/>
    </row>
    <row r="580066" spans="16:16" x14ac:dyDescent="0.3">
      <c r="P580066" s="83"/>
    </row>
    <row r="580067" spans="16:16" x14ac:dyDescent="0.3">
      <c r="P580067" s="83"/>
    </row>
    <row r="580068" spans="16:16" x14ac:dyDescent="0.3">
      <c r="P580068" s="83"/>
    </row>
    <row r="580069" spans="16:16" x14ac:dyDescent="0.3">
      <c r="P580069" s="83"/>
    </row>
    <row r="580070" spans="16:16" x14ac:dyDescent="0.3">
      <c r="P580070" s="83"/>
    </row>
    <row r="580071" spans="16:16" x14ac:dyDescent="0.3">
      <c r="P580071" s="83"/>
    </row>
    <row r="580072" spans="16:16" x14ac:dyDescent="0.3">
      <c r="P580072" s="83"/>
    </row>
    <row r="580073" spans="16:16" x14ac:dyDescent="0.3">
      <c r="P580073" s="83"/>
    </row>
    <row r="580074" spans="16:16" x14ac:dyDescent="0.3">
      <c r="P580074" s="83"/>
    </row>
    <row r="580075" spans="16:16" x14ac:dyDescent="0.3">
      <c r="P580075" s="83"/>
    </row>
    <row r="580076" spans="16:16" x14ac:dyDescent="0.3">
      <c r="P580076" s="83"/>
    </row>
    <row r="580077" spans="16:16" x14ac:dyDescent="0.3">
      <c r="P580077" s="83"/>
    </row>
    <row r="580078" spans="16:16" x14ac:dyDescent="0.3">
      <c r="P580078" s="83"/>
    </row>
    <row r="580079" spans="16:16" x14ac:dyDescent="0.3">
      <c r="P580079" s="83"/>
    </row>
    <row r="580080" spans="16:16" x14ac:dyDescent="0.3">
      <c r="P580080" s="83"/>
    </row>
    <row r="580081" spans="16:16" x14ac:dyDescent="0.3">
      <c r="P580081" s="83"/>
    </row>
    <row r="580082" spans="16:16" x14ac:dyDescent="0.3">
      <c r="P580082" s="83"/>
    </row>
    <row r="580083" spans="16:16" x14ac:dyDescent="0.3">
      <c r="P580083" s="83"/>
    </row>
    <row r="580084" spans="16:16" x14ac:dyDescent="0.3">
      <c r="P580084" s="83"/>
    </row>
    <row r="580085" spans="16:16" x14ac:dyDescent="0.3">
      <c r="P580085" s="83"/>
    </row>
    <row r="580086" spans="16:16" x14ac:dyDescent="0.3">
      <c r="P580086" s="83"/>
    </row>
    <row r="580087" spans="16:16" x14ac:dyDescent="0.3">
      <c r="P580087" s="83"/>
    </row>
    <row r="580088" spans="16:16" x14ac:dyDescent="0.3">
      <c r="P580088" s="83"/>
    </row>
    <row r="580089" spans="16:16" x14ac:dyDescent="0.3">
      <c r="P580089" s="83"/>
    </row>
    <row r="580090" spans="16:16" x14ac:dyDescent="0.3">
      <c r="P580090" s="83"/>
    </row>
    <row r="580091" spans="16:16" x14ac:dyDescent="0.3">
      <c r="P580091" s="83"/>
    </row>
    <row r="580092" spans="16:16" x14ac:dyDescent="0.3">
      <c r="P580092" s="83"/>
    </row>
    <row r="580093" spans="16:16" x14ac:dyDescent="0.3">
      <c r="P580093" s="83"/>
    </row>
    <row r="580094" spans="16:16" x14ac:dyDescent="0.3">
      <c r="P580094" s="83"/>
    </row>
    <row r="580095" spans="16:16" x14ac:dyDescent="0.3">
      <c r="P580095" s="83"/>
    </row>
    <row r="580096" spans="16:16" x14ac:dyDescent="0.3">
      <c r="P580096" s="83"/>
    </row>
    <row r="580097" spans="16:16" x14ac:dyDescent="0.3">
      <c r="P580097" s="83"/>
    </row>
    <row r="580098" spans="16:16" x14ac:dyDescent="0.3">
      <c r="P580098" s="83"/>
    </row>
    <row r="580099" spans="16:16" x14ac:dyDescent="0.3">
      <c r="P580099" s="83"/>
    </row>
    <row r="580100" spans="16:16" x14ac:dyDescent="0.3">
      <c r="P580100" s="83"/>
    </row>
    <row r="580101" spans="16:16" x14ac:dyDescent="0.3">
      <c r="P580101" s="83"/>
    </row>
    <row r="580102" spans="16:16" x14ac:dyDescent="0.3">
      <c r="P580102" s="83"/>
    </row>
    <row r="580103" spans="16:16" x14ac:dyDescent="0.3">
      <c r="P580103" s="83"/>
    </row>
    <row r="580104" spans="16:16" x14ac:dyDescent="0.3">
      <c r="P580104" s="83"/>
    </row>
    <row r="580105" spans="16:16" x14ac:dyDescent="0.3">
      <c r="P580105" s="83"/>
    </row>
    <row r="580106" spans="16:16" x14ac:dyDescent="0.3">
      <c r="P580106" s="83"/>
    </row>
    <row r="580107" spans="16:16" x14ac:dyDescent="0.3">
      <c r="P580107" s="83"/>
    </row>
    <row r="580108" spans="16:16" x14ac:dyDescent="0.3">
      <c r="P580108" s="83"/>
    </row>
    <row r="580109" spans="16:16" x14ac:dyDescent="0.3">
      <c r="P580109" s="83"/>
    </row>
    <row r="580110" spans="16:16" x14ac:dyDescent="0.3">
      <c r="P580110" s="83"/>
    </row>
    <row r="580111" spans="16:16" x14ac:dyDescent="0.3">
      <c r="P580111" s="83"/>
    </row>
    <row r="580112" spans="16:16" x14ac:dyDescent="0.3">
      <c r="P580112" s="83"/>
    </row>
    <row r="580113" spans="16:16" x14ac:dyDescent="0.3">
      <c r="P580113" s="83"/>
    </row>
    <row r="580114" spans="16:16" x14ac:dyDescent="0.3">
      <c r="P580114" s="83"/>
    </row>
    <row r="580115" spans="16:16" x14ac:dyDescent="0.3">
      <c r="P580115" s="83"/>
    </row>
    <row r="580116" spans="16:16" x14ac:dyDescent="0.3">
      <c r="P580116" s="83"/>
    </row>
    <row r="580117" spans="16:16" x14ac:dyDescent="0.3">
      <c r="P580117" s="83"/>
    </row>
    <row r="580118" spans="16:16" x14ac:dyDescent="0.3">
      <c r="P580118" s="83"/>
    </row>
    <row r="580119" spans="16:16" x14ac:dyDescent="0.3">
      <c r="P580119" s="83"/>
    </row>
    <row r="580120" spans="16:16" x14ac:dyDescent="0.3">
      <c r="P580120" s="83"/>
    </row>
    <row r="580121" spans="16:16" x14ac:dyDescent="0.3">
      <c r="P580121" s="83"/>
    </row>
    <row r="580122" spans="16:16" x14ac:dyDescent="0.3">
      <c r="P580122" s="83"/>
    </row>
    <row r="580123" spans="16:16" x14ac:dyDescent="0.3">
      <c r="P580123" s="83"/>
    </row>
    <row r="580124" spans="16:16" x14ac:dyDescent="0.3">
      <c r="P580124" s="83"/>
    </row>
    <row r="580125" spans="16:16" x14ac:dyDescent="0.3">
      <c r="P580125" s="83"/>
    </row>
    <row r="580126" spans="16:16" x14ac:dyDescent="0.3">
      <c r="P580126" s="83"/>
    </row>
    <row r="580127" spans="16:16" x14ac:dyDescent="0.3">
      <c r="P580127" s="83"/>
    </row>
    <row r="580128" spans="16:16" x14ac:dyDescent="0.3">
      <c r="P580128" s="83"/>
    </row>
    <row r="580129" spans="16:16" x14ac:dyDescent="0.3">
      <c r="P580129" s="83"/>
    </row>
    <row r="580130" spans="16:16" x14ac:dyDescent="0.3">
      <c r="P580130" s="83"/>
    </row>
    <row r="580131" spans="16:16" x14ac:dyDescent="0.3">
      <c r="P580131" s="83"/>
    </row>
    <row r="580132" spans="16:16" x14ac:dyDescent="0.3">
      <c r="P580132" s="83"/>
    </row>
    <row r="580133" spans="16:16" x14ac:dyDescent="0.3">
      <c r="P580133" s="83"/>
    </row>
    <row r="580134" spans="16:16" x14ac:dyDescent="0.3">
      <c r="P580134" s="83"/>
    </row>
    <row r="580135" spans="16:16" x14ac:dyDescent="0.3">
      <c r="P580135" s="83"/>
    </row>
    <row r="580136" spans="16:16" x14ac:dyDescent="0.3">
      <c r="P580136" s="83"/>
    </row>
    <row r="580137" spans="16:16" x14ac:dyDescent="0.3">
      <c r="P580137" s="83"/>
    </row>
    <row r="580138" spans="16:16" x14ac:dyDescent="0.3">
      <c r="P580138" s="83"/>
    </row>
    <row r="580139" spans="16:16" x14ac:dyDescent="0.3">
      <c r="P580139" s="83"/>
    </row>
    <row r="580140" spans="16:16" x14ac:dyDescent="0.3">
      <c r="P580140" s="83"/>
    </row>
    <row r="580141" spans="16:16" x14ac:dyDescent="0.3">
      <c r="P580141" s="83"/>
    </row>
    <row r="580142" spans="16:16" x14ac:dyDescent="0.3">
      <c r="P580142" s="83"/>
    </row>
    <row r="580143" spans="16:16" x14ac:dyDescent="0.3">
      <c r="P580143" s="83"/>
    </row>
    <row r="580144" spans="16:16" x14ac:dyDescent="0.3">
      <c r="P580144" s="83"/>
    </row>
    <row r="580145" spans="16:16" x14ac:dyDescent="0.3">
      <c r="P580145" s="83"/>
    </row>
    <row r="580146" spans="16:16" x14ac:dyDescent="0.3">
      <c r="P580146" s="83"/>
    </row>
    <row r="580147" spans="16:16" x14ac:dyDescent="0.3">
      <c r="P580147" s="83"/>
    </row>
    <row r="580148" spans="16:16" x14ac:dyDescent="0.3">
      <c r="P580148" s="83"/>
    </row>
    <row r="580149" spans="16:16" x14ac:dyDescent="0.3">
      <c r="P580149" s="83"/>
    </row>
    <row r="580150" spans="16:16" x14ac:dyDescent="0.3">
      <c r="P580150" s="83"/>
    </row>
    <row r="580151" spans="16:16" x14ac:dyDescent="0.3">
      <c r="P580151" s="83"/>
    </row>
    <row r="580152" spans="16:16" x14ac:dyDescent="0.3">
      <c r="P580152" s="83"/>
    </row>
    <row r="580153" spans="16:16" x14ac:dyDescent="0.3">
      <c r="P580153" s="83"/>
    </row>
    <row r="580154" spans="16:16" x14ac:dyDescent="0.3">
      <c r="P580154" s="83"/>
    </row>
    <row r="580155" spans="16:16" x14ac:dyDescent="0.3">
      <c r="P580155" s="83"/>
    </row>
    <row r="580156" spans="16:16" x14ac:dyDescent="0.3">
      <c r="P580156" s="83"/>
    </row>
    <row r="580157" spans="16:16" x14ac:dyDescent="0.3">
      <c r="P580157" s="83"/>
    </row>
    <row r="580158" spans="16:16" x14ac:dyDescent="0.3">
      <c r="P580158" s="83"/>
    </row>
    <row r="580159" spans="16:16" x14ac:dyDescent="0.3">
      <c r="P580159" s="83"/>
    </row>
    <row r="580160" spans="16:16" x14ac:dyDescent="0.3">
      <c r="P580160" s="83"/>
    </row>
    <row r="580161" spans="16:16" x14ac:dyDescent="0.3">
      <c r="P580161" s="83"/>
    </row>
    <row r="580162" spans="16:16" x14ac:dyDescent="0.3">
      <c r="P580162" s="83"/>
    </row>
    <row r="580163" spans="16:16" x14ac:dyDescent="0.3">
      <c r="P580163" s="83"/>
    </row>
    <row r="580164" spans="16:16" x14ac:dyDescent="0.3">
      <c r="P580164" s="83"/>
    </row>
    <row r="580165" spans="16:16" x14ac:dyDescent="0.3">
      <c r="P580165" s="83"/>
    </row>
    <row r="580166" spans="16:16" x14ac:dyDescent="0.3">
      <c r="P580166" s="83"/>
    </row>
    <row r="580167" spans="16:16" x14ac:dyDescent="0.3">
      <c r="P580167" s="83"/>
    </row>
    <row r="580168" spans="16:16" x14ac:dyDescent="0.3">
      <c r="P580168" s="83"/>
    </row>
    <row r="580169" spans="16:16" x14ac:dyDescent="0.3">
      <c r="P580169" s="83"/>
    </row>
    <row r="580170" spans="16:16" x14ac:dyDescent="0.3">
      <c r="P580170" s="83"/>
    </row>
    <row r="580171" spans="16:16" x14ac:dyDescent="0.3">
      <c r="P580171" s="83"/>
    </row>
    <row r="580172" spans="16:16" x14ac:dyDescent="0.3">
      <c r="P580172" s="83"/>
    </row>
    <row r="580173" spans="16:16" x14ac:dyDescent="0.3">
      <c r="P580173" s="83"/>
    </row>
    <row r="580174" spans="16:16" x14ac:dyDescent="0.3">
      <c r="P580174" s="83"/>
    </row>
    <row r="580175" spans="16:16" x14ac:dyDescent="0.3">
      <c r="P580175" s="83"/>
    </row>
    <row r="580176" spans="16:16" x14ac:dyDescent="0.3">
      <c r="P580176" s="83"/>
    </row>
    <row r="580177" spans="16:16" x14ac:dyDescent="0.3">
      <c r="P580177" s="83"/>
    </row>
    <row r="580178" spans="16:16" x14ac:dyDescent="0.3">
      <c r="P580178" s="83"/>
    </row>
    <row r="580179" spans="16:16" x14ac:dyDescent="0.3">
      <c r="P580179" s="83"/>
    </row>
    <row r="580180" spans="16:16" x14ac:dyDescent="0.3">
      <c r="P580180" s="83"/>
    </row>
    <row r="580181" spans="16:16" x14ac:dyDescent="0.3">
      <c r="P580181" s="83"/>
    </row>
    <row r="580182" spans="16:16" x14ac:dyDescent="0.3">
      <c r="P580182" s="83"/>
    </row>
    <row r="580183" spans="16:16" x14ac:dyDescent="0.3">
      <c r="P580183" s="83"/>
    </row>
    <row r="580184" spans="16:16" x14ac:dyDescent="0.3">
      <c r="P580184" s="83"/>
    </row>
    <row r="580185" spans="16:16" x14ac:dyDescent="0.3">
      <c r="P580185" s="83"/>
    </row>
    <row r="580186" spans="16:16" x14ac:dyDescent="0.3">
      <c r="P580186" s="83"/>
    </row>
    <row r="580187" spans="16:16" x14ac:dyDescent="0.3">
      <c r="P580187" s="83"/>
    </row>
    <row r="580188" spans="16:16" x14ac:dyDescent="0.3">
      <c r="P580188" s="83"/>
    </row>
    <row r="580189" spans="16:16" x14ac:dyDescent="0.3">
      <c r="P580189" s="83"/>
    </row>
    <row r="580190" spans="16:16" x14ac:dyDescent="0.3">
      <c r="P580190" s="83"/>
    </row>
    <row r="580191" spans="16:16" x14ac:dyDescent="0.3">
      <c r="P580191" s="83"/>
    </row>
    <row r="580192" spans="16:16" x14ac:dyDescent="0.3">
      <c r="P580192" s="83"/>
    </row>
    <row r="580193" spans="16:16" x14ac:dyDescent="0.3">
      <c r="P580193" s="83"/>
    </row>
    <row r="580194" spans="16:16" x14ac:dyDescent="0.3">
      <c r="P580194" s="83"/>
    </row>
    <row r="580195" spans="16:16" x14ac:dyDescent="0.3">
      <c r="P580195" s="83"/>
    </row>
    <row r="580196" spans="16:16" x14ac:dyDescent="0.3">
      <c r="P580196" s="83"/>
    </row>
    <row r="580197" spans="16:16" x14ac:dyDescent="0.3">
      <c r="P580197" s="83"/>
    </row>
    <row r="580198" spans="16:16" x14ac:dyDescent="0.3">
      <c r="P580198" s="83"/>
    </row>
    <row r="580199" spans="16:16" x14ac:dyDescent="0.3">
      <c r="P580199" s="83"/>
    </row>
    <row r="580200" spans="16:16" x14ac:dyDescent="0.3">
      <c r="P580200" s="83"/>
    </row>
    <row r="580201" spans="16:16" x14ac:dyDescent="0.3">
      <c r="P580201" s="83"/>
    </row>
    <row r="580202" spans="16:16" x14ac:dyDescent="0.3">
      <c r="P580202" s="83"/>
    </row>
    <row r="580203" spans="16:16" x14ac:dyDescent="0.3">
      <c r="P580203" s="83"/>
    </row>
    <row r="580204" spans="16:16" x14ac:dyDescent="0.3">
      <c r="P580204" s="83"/>
    </row>
    <row r="580205" spans="16:16" x14ac:dyDescent="0.3">
      <c r="P580205" s="83"/>
    </row>
    <row r="580206" spans="16:16" x14ac:dyDescent="0.3">
      <c r="P580206" s="83"/>
    </row>
    <row r="580207" spans="16:16" x14ac:dyDescent="0.3">
      <c r="P580207" s="83"/>
    </row>
    <row r="580208" spans="16:16" x14ac:dyDescent="0.3">
      <c r="P580208" s="83"/>
    </row>
    <row r="580209" spans="16:16" x14ac:dyDescent="0.3">
      <c r="P580209" s="83"/>
    </row>
    <row r="580210" spans="16:16" x14ac:dyDescent="0.3">
      <c r="P580210" s="83"/>
    </row>
    <row r="580211" spans="16:16" x14ac:dyDescent="0.3">
      <c r="P580211" s="83"/>
    </row>
    <row r="580212" spans="16:16" x14ac:dyDescent="0.3">
      <c r="P580212" s="83"/>
    </row>
    <row r="580213" spans="16:16" x14ac:dyDescent="0.3">
      <c r="P580213" s="83"/>
    </row>
    <row r="580214" spans="16:16" x14ac:dyDescent="0.3">
      <c r="P580214" s="83"/>
    </row>
    <row r="580215" spans="16:16" x14ac:dyDescent="0.3">
      <c r="P580215" s="83"/>
    </row>
    <row r="580216" spans="16:16" x14ac:dyDescent="0.3">
      <c r="P580216" s="83"/>
    </row>
    <row r="580217" spans="16:16" x14ac:dyDescent="0.3">
      <c r="P580217" s="83"/>
    </row>
    <row r="580218" spans="16:16" x14ac:dyDescent="0.3">
      <c r="P580218" s="83"/>
    </row>
    <row r="580219" spans="16:16" x14ac:dyDescent="0.3">
      <c r="P580219" s="83"/>
    </row>
    <row r="580220" spans="16:16" x14ac:dyDescent="0.3">
      <c r="P580220" s="83"/>
    </row>
    <row r="580221" spans="16:16" x14ac:dyDescent="0.3">
      <c r="P580221" s="83"/>
    </row>
    <row r="580222" spans="16:16" x14ac:dyDescent="0.3">
      <c r="P580222" s="83"/>
    </row>
    <row r="580223" spans="16:16" x14ac:dyDescent="0.3">
      <c r="P580223" s="83"/>
    </row>
    <row r="580224" spans="16:16" x14ac:dyDescent="0.3">
      <c r="P580224" s="83"/>
    </row>
    <row r="580225" spans="16:16" x14ac:dyDescent="0.3">
      <c r="P580225" s="83"/>
    </row>
    <row r="580226" spans="16:16" x14ac:dyDescent="0.3">
      <c r="P580226" s="83"/>
    </row>
    <row r="580227" spans="16:16" x14ac:dyDescent="0.3">
      <c r="P580227" s="83"/>
    </row>
    <row r="580228" spans="16:16" x14ac:dyDescent="0.3">
      <c r="P580228" s="83"/>
    </row>
    <row r="580229" spans="16:16" x14ac:dyDescent="0.3">
      <c r="P580229" s="83"/>
    </row>
    <row r="580230" spans="16:16" x14ac:dyDescent="0.3">
      <c r="P580230" s="83"/>
    </row>
    <row r="580231" spans="16:16" x14ac:dyDescent="0.3">
      <c r="P580231" s="83"/>
    </row>
    <row r="580232" spans="16:16" x14ac:dyDescent="0.3">
      <c r="P580232" s="83"/>
    </row>
    <row r="580233" spans="16:16" x14ac:dyDescent="0.3">
      <c r="P580233" s="83"/>
    </row>
    <row r="580234" spans="16:16" x14ac:dyDescent="0.3">
      <c r="P580234" s="83"/>
    </row>
    <row r="580235" spans="16:16" x14ac:dyDescent="0.3">
      <c r="P580235" s="83"/>
    </row>
    <row r="580236" spans="16:16" x14ac:dyDescent="0.3">
      <c r="P580236" s="83"/>
    </row>
    <row r="580237" spans="16:16" x14ac:dyDescent="0.3">
      <c r="P580237" s="83"/>
    </row>
    <row r="580238" spans="16:16" x14ac:dyDescent="0.3">
      <c r="P580238" s="83"/>
    </row>
    <row r="580239" spans="16:16" x14ac:dyDescent="0.3">
      <c r="P580239" s="83"/>
    </row>
    <row r="580240" spans="16:16" x14ac:dyDescent="0.3">
      <c r="P580240" s="83"/>
    </row>
    <row r="580241" spans="16:16" x14ac:dyDescent="0.3">
      <c r="P580241" s="83"/>
    </row>
    <row r="580242" spans="16:16" x14ac:dyDescent="0.3">
      <c r="P580242" s="83"/>
    </row>
    <row r="580243" spans="16:16" x14ac:dyDescent="0.3">
      <c r="P580243" s="83"/>
    </row>
    <row r="580244" spans="16:16" x14ac:dyDescent="0.3">
      <c r="P580244" s="83"/>
    </row>
    <row r="580245" spans="16:16" x14ac:dyDescent="0.3">
      <c r="P580245" s="83"/>
    </row>
    <row r="580246" spans="16:16" x14ac:dyDescent="0.3">
      <c r="P580246" s="83"/>
    </row>
    <row r="580247" spans="16:16" x14ac:dyDescent="0.3">
      <c r="P580247" s="83"/>
    </row>
    <row r="580248" spans="16:16" x14ac:dyDescent="0.3">
      <c r="P580248" s="83"/>
    </row>
    <row r="580249" spans="16:16" x14ac:dyDescent="0.3">
      <c r="P580249" s="83"/>
    </row>
    <row r="580250" spans="16:16" x14ac:dyDescent="0.3">
      <c r="P580250" s="83"/>
    </row>
    <row r="580251" spans="16:16" x14ac:dyDescent="0.3">
      <c r="P580251" s="83"/>
    </row>
    <row r="580252" spans="16:16" x14ac:dyDescent="0.3">
      <c r="P580252" s="83"/>
    </row>
    <row r="580253" spans="16:16" x14ac:dyDescent="0.3">
      <c r="P580253" s="83"/>
    </row>
    <row r="580254" spans="16:16" x14ac:dyDescent="0.3">
      <c r="P580254" s="83"/>
    </row>
    <row r="580255" spans="16:16" x14ac:dyDescent="0.3">
      <c r="P580255" s="83"/>
    </row>
    <row r="580256" spans="16:16" x14ac:dyDescent="0.3">
      <c r="P580256" s="83"/>
    </row>
    <row r="580257" spans="16:16" x14ac:dyDescent="0.3">
      <c r="P580257" s="83"/>
    </row>
    <row r="580258" spans="16:16" x14ac:dyDescent="0.3">
      <c r="P580258" s="83"/>
    </row>
    <row r="580259" spans="16:16" x14ac:dyDescent="0.3">
      <c r="P580259" s="83"/>
    </row>
    <row r="580260" spans="16:16" x14ac:dyDescent="0.3">
      <c r="P580260" s="83"/>
    </row>
    <row r="580261" spans="16:16" x14ac:dyDescent="0.3">
      <c r="P580261" s="83"/>
    </row>
    <row r="580262" spans="16:16" x14ac:dyDescent="0.3">
      <c r="P580262" s="83"/>
    </row>
    <row r="580263" spans="16:16" x14ac:dyDescent="0.3">
      <c r="P580263" s="83"/>
    </row>
    <row r="580264" spans="16:16" x14ac:dyDescent="0.3">
      <c r="P580264" s="83"/>
    </row>
    <row r="580265" spans="16:16" x14ac:dyDescent="0.3">
      <c r="P580265" s="83"/>
    </row>
    <row r="580266" spans="16:16" x14ac:dyDescent="0.3">
      <c r="P580266" s="83"/>
    </row>
    <row r="580267" spans="16:16" x14ac:dyDescent="0.3">
      <c r="P580267" s="83"/>
    </row>
    <row r="580268" spans="16:16" x14ac:dyDescent="0.3">
      <c r="P580268" s="83"/>
    </row>
    <row r="580269" spans="16:16" x14ac:dyDescent="0.3">
      <c r="P580269" s="83"/>
    </row>
    <row r="580270" spans="16:16" x14ac:dyDescent="0.3">
      <c r="P580270" s="83"/>
    </row>
    <row r="580271" spans="16:16" x14ac:dyDescent="0.3">
      <c r="P580271" s="83"/>
    </row>
    <row r="580272" spans="16:16" x14ac:dyDescent="0.3">
      <c r="P580272" s="83"/>
    </row>
    <row r="580273" spans="16:16" x14ac:dyDescent="0.3">
      <c r="P580273" s="83"/>
    </row>
    <row r="580274" spans="16:16" x14ac:dyDescent="0.3">
      <c r="P580274" s="83"/>
    </row>
    <row r="580275" spans="16:16" x14ac:dyDescent="0.3">
      <c r="P580275" s="83"/>
    </row>
    <row r="580276" spans="16:16" x14ac:dyDescent="0.3">
      <c r="P580276" s="83"/>
    </row>
    <row r="580277" spans="16:16" x14ac:dyDescent="0.3">
      <c r="P580277" s="83"/>
    </row>
    <row r="580278" spans="16:16" x14ac:dyDescent="0.3">
      <c r="P580278" s="83"/>
    </row>
    <row r="580279" spans="16:16" x14ac:dyDescent="0.3">
      <c r="P580279" s="83"/>
    </row>
    <row r="580280" spans="16:16" x14ac:dyDescent="0.3">
      <c r="P580280" s="83"/>
    </row>
    <row r="580281" spans="16:16" x14ac:dyDescent="0.3">
      <c r="P580281" s="83"/>
    </row>
    <row r="580282" spans="16:16" x14ac:dyDescent="0.3">
      <c r="P580282" s="83"/>
    </row>
    <row r="580283" spans="16:16" x14ac:dyDescent="0.3">
      <c r="P580283" s="83"/>
    </row>
    <row r="580284" spans="16:16" x14ac:dyDescent="0.3">
      <c r="P580284" s="83"/>
    </row>
    <row r="580285" spans="16:16" x14ac:dyDescent="0.3">
      <c r="P580285" s="83"/>
    </row>
    <row r="580286" spans="16:16" x14ac:dyDescent="0.3">
      <c r="P580286" s="83"/>
    </row>
    <row r="580287" spans="16:16" x14ac:dyDescent="0.3">
      <c r="P580287" s="83"/>
    </row>
    <row r="580288" spans="16:16" x14ac:dyDescent="0.3">
      <c r="P580288" s="83"/>
    </row>
    <row r="580289" spans="16:16" x14ac:dyDescent="0.3">
      <c r="P580289" s="83"/>
    </row>
    <row r="580290" spans="16:16" x14ac:dyDescent="0.3">
      <c r="P580290" s="83"/>
    </row>
    <row r="580291" spans="16:16" x14ac:dyDescent="0.3">
      <c r="P580291" s="83"/>
    </row>
    <row r="580292" spans="16:16" x14ac:dyDescent="0.3">
      <c r="P580292" s="83"/>
    </row>
    <row r="580293" spans="16:16" x14ac:dyDescent="0.3">
      <c r="P580293" s="83"/>
    </row>
    <row r="580294" spans="16:16" x14ac:dyDescent="0.3">
      <c r="P580294" s="83"/>
    </row>
    <row r="580295" spans="16:16" x14ac:dyDescent="0.3">
      <c r="P580295" s="83"/>
    </row>
    <row r="580296" spans="16:16" x14ac:dyDescent="0.3">
      <c r="P580296" s="83"/>
    </row>
    <row r="580297" spans="16:16" x14ac:dyDescent="0.3">
      <c r="P580297" s="83"/>
    </row>
    <row r="580298" spans="16:16" x14ac:dyDescent="0.3">
      <c r="P580298" s="83"/>
    </row>
    <row r="580299" spans="16:16" x14ac:dyDescent="0.3">
      <c r="P580299" s="83"/>
    </row>
    <row r="580300" spans="16:16" x14ac:dyDescent="0.3">
      <c r="P580300" s="83"/>
    </row>
    <row r="580301" spans="16:16" x14ac:dyDescent="0.3">
      <c r="P580301" s="83"/>
    </row>
    <row r="580302" spans="16:16" x14ac:dyDescent="0.3">
      <c r="P580302" s="83"/>
    </row>
    <row r="580303" spans="16:16" x14ac:dyDescent="0.3">
      <c r="P580303" s="83"/>
    </row>
    <row r="580304" spans="16:16" x14ac:dyDescent="0.3">
      <c r="P580304" s="83"/>
    </row>
    <row r="580305" spans="16:16" x14ac:dyDescent="0.3">
      <c r="P580305" s="83"/>
    </row>
    <row r="580306" spans="16:16" x14ac:dyDescent="0.3">
      <c r="P580306" s="83"/>
    </row>
    <row r="580307" spans="16:16" x14ac:dyDescent="0.3">
      <c r="P580307" s="83"/>
    </row>
    <row r="580308" spans="16:16" x14ac:dyDescent="0.3">
      <c r="P580308" s="83"/>
    </row>
    <row r="580309" spans="16:16" x14ac:dyDescent="0.3">
      <c r="P580309" s="83"/>
    </row>
    <row r="580310" spans="16:16" x14ac:dyDescent="0.3">
      <c r="P580310" s="83"/>
    </row>
    <row r="580311" spans="16:16" x14ac:dyDescent="0.3">
      <c r="P580311" s="83"/>
    </row>
    <row r="580312" spans="16:16" x14ac:dyDescent="0.3">
      <c r="P580312" s="83"/>
    </row>
    <row r="580313" spans="16:16" x14ac:dyDescent="0.3">
      <c r="P580313" s="83"/>
    </row>
    <row r="580314" spans="16:16" x14ac:dyDescent="0.3">
      <c r="P580314" s="83"/>
    </row>
    <row r="580315" spans="16:16" x14ac:dyDescent="0.3">
      <c r="P580315" s="83"/>
    </row>
    <row r="580316" spans="16:16" x14ac:dyDescent="0.3">
      <c r="P580316" s="83"/>
    </row>
    <row r="580317" spans="16:16" x14ac:dyDescent="0.3">
      <c r="P580317" s="83"/>
    </row>
    <row r="580318" spans="16:16" x14ac:dyDescent="0.3">
      <c r="P580318" s="83"/>
    </row>
    <row r="580319" spans="16:16" x14ac:dyDescent="0.3">
      <c r="P580319" s="83"/>
    </row>
    <row r="580320" spans="16:16" x14ac:dyDescent="0.3">
      <c r="P580320" s="83"/>
    </row>
    <row r="580321" spans="16:16" x14ac:dyDescent="0.3">
      <c r="P580321" s="83"/>
    </row>
    <row r="580322" spans="16:16" x14ac:dyDescent="0.3">
      <c r="P580322" s="83"/>
    </row>
    <row r="580323" spans="16:16" x14ac:dyDescent="0.3">
      <c r="P580323" s="83"/>
    </row>
    <row r="580324" spans="16:16" x14ac:dyDescent="0.3">
      <c r="P580324" s="83"/>
    </row>
    <row r="580325" spans="16:16" x14ac:dyDescent="0.3">
      <c r="P580325" s="83"/>
    </row>
    <row r="580326" spans="16:16" x14ac:dyDescent="0.3">
      <c r="P580326" s="83"/>
    </row>
    <row r="580327" spans="16:16" x14ac:dyDescent="0.3">
      <c r="P580327" s="83"/>
    </row>
    <row r="580328" spans="16:16" x14ac:dyDescent="0.3">
      <c r="P580328" s="83"/>
    </row>
    <row r="580329" spans="16:16" x14ac:dyDescent="0.3">
      <c r="P580329" s="83"/>
    </row>
    <row r="580330" spans="16:16" x14ac:dyDescent="0.3">
      <c r="P580330" s="83"/>
    </row>
    <row r="580331" spans="16:16" x14ac:dyDescent="0.3">
      <c r="P580331" s="83"/>
    </row>
    <row r="580332" spans="16:16" x14ac:dyDescent="0.3">
      <c r="P580332" s="83"/>
    </row>
    <row r="580333" spans="16:16" x14ac:dyDescent="0.3">
      <c r="P580333" s="83"/>
    </row>
    <row r="580334" spans="16:16" x14ac:dyDescent="0.3">
      <c r="P580334" s="83"/>
    </row>
    <row r="580335" spans="16:16" x14ac:dyDescent="0.3">
      <c r="P580335" s="83"/>
    </row>
    <row r="580336" spans="16:16" x14ac:dyDescent="0.3">
      <c r="P580336" s="83"/>
    </row>
    <row r="580337" spans="16:16" x14ac:dyDescent="0.3">
      <c r="P580337" s="83"/>
    </row>
    <row r="580338" spans="16:16" x14ac:dyDescent="0.3">
      <c r="P580338" s="83"/>
    </row>
    <row r="580339" spans="16:16" x14ac:dyDescent="0.3">
      <c r="P580339" s="83"/>
    </row>
    <row r="580340" spans="16:16" x14ac:dyDescent="0.3">
      <c r="P580340" s="83"/>
    </row>
    <row r="580341" spans="16:16" x14ac:dyDescent="0.3">
      <c r="P580341" s="83"/>
    </row>
    <row r="580342" spans="16:16" x14ac:dyDescent="0.3">
      <c r="P580342" s="83"/>
    </row>
    <row r="580343" spans="16:16" x14ac:dyDescent="0.3">
      <c r="P580343" s="83"/>
    </row>
    <row r="580344" spans="16:16" x14ac:dyDescent="0.3">
      <c r="P580344" s="83"/>
    </row>
    <row r="580345" spans="16:16" x14ac:dyDescent="0.3">
      <c r="P580345" s="83"/>
    </row>
    <row r="580346" spans="16:16" x14ac:dyDescent="0.3">
      <c r="P580346" s="83"/>
    </row>
    <row r="580347" spans="16:16" x14ac:dyDescent="0.3">
      <c r="P580347" s="83"/>
    </row>
    <row r="580348" spans="16:16" x14ac:dyDescent="0.3">
      <c r="P580348" s="83"/>
    </row>
    <row r="580349" spans="16:16" x14ac:dyDescent="0.3">
      <c r="P580349" s="83"/>
    </row>
    <row r="580350" spans="16:16" x14ac:dyDescent="0.3">
      <c r="P580350" s="83"/>
    </row>
    <row r="580351" spans="16:16" x14ac:dyDescent="0.3">
      <c r="P580351" s="83"/>
    </row>
    <row r="580352" spans="16:16" x14ac:dyDescent="0.3">
      <c r="P580352" s="83"/>
    </row>
    <row r="580353" spans="16:16" x14ac:dyDescent="0.3">
      <c r="P580353" s="83"/>
    </row>
    <row r="580354" spans="16:16" x14ac:dyDescent="0.3">
      <c r="P580354" s="83"/>
    </row>
    <row r="580355" spans="16:16" x14ac:dyDescent="0.3">
      <c r="P580355" s="83"/>
    </row>
    <row r="580356" spans="16:16" x14ac:dyDescent="0.3">
      <c r="P580356" s="83"/>
    </row>
    <row r="580357" spans="16:16" x14ac:dyDescent="0.3">
      <c r="P580357" s="83"/>
    </row>
    <row r="580358" spans="16:16" x14ac:dyDescent="0.3">
      <c r="P580358" s="83"/>
    </row>
    <row r="580359" spans="16:16" x14ac:dyDescent="0.3">
      <c r="P580359" s="83"/>
    </row>
    <row r="580360" spans="16:16" x14ac:dyDescent="0.3">
      <c r="P580360" s="83"/>
    </row>
    <row r="580361" spans="16:16" x14ac:dyDescent="0.3">
      <c r="P580361" s="83"/>
    </row>
    <row r="580362" spans="16:16" x14ac:dyDescent="0.3">
      <c r="P580362" s="83"/>
    </row>
    <row r="580363" spans="16:16" x14ac:dyDescent="0.3">
      <c r="P580363" s="83"/>
    </row>
    <row r="580364" spans="16:16" x14ac:dyDescent="0.3">
      <c r="P580364" s="83"/>
    </row>
    <row r="580365" spans="16:16" x14ac:dyDescent="0.3">
      <c r="P580365" s="83"/>
    </row>
    <row r="580366" spans="16:16" x14ac:dyDescent="0.3">
      <c r="P580366" s="83"/>
    </row>
    <row r="580367" spans="16:16" x14ac:dyDescent="0.3">
      <c r="P580367" s="83"/>
    </row>
    <row r="580368" spans="16:16" x14ac:dyDescent="0.3">
      <c r="P580368" s="83"/>
    </row>
    <row r="580369" spans="16:16" x14ac:dyDescent="0.3">
      <c r="P580369" s="83"/>
    </row>
    <row r="580370" spans="16:16" x14ac:dyDescent="0.3">
      <c r="P580370" s="83"/>
    </row>
    <row r="580371" spans="16:16" x14ac:dyDescent="0.3">
      <c r="P580371" s="83"/>
    </row>
    <row r="580372" spans="16:16" x14ac:dyDescent="0.3">
      <c r="P580372" s="83"/>
    </row>
    <row r="580373" spans="16:16" x14ac:dyDescent="0.3">
      <c r="P580373" s="83"/>
    </row>
    <row r="580374" spans="16:16" x14ac:dyDescent="0.3">
      <c r="P580374" s="83"/>
    </row>
    <row r="580375" spans="16:16" x14ac:dyDescent="0.3">
      <c r="P580375" s="83"/>
    </row>
    <row r="580376" spans="16:16" x14ac:dyDescent="0.3">
      <c r="P580376" s="83"/>
    </row>
    <row r="580377" spans="16:16" x14ac:dyDescent="0.3">
      <c r="P580377" s="83"/>
    </row>
    <row r="580378" spans="16:16" x14ac:dyDescent="0.3">
      <c r="P580378" s="83"/>
    </row>
    <row r="580379" spans="16:16" x14ac:dyDescent="0.3">
      <c r="P580379" s="83"/>
    </row>
    <row r="580380" spans="16:16" x14ac:dyDescent="0.3">
      <c r="P580380" s="83"/>
    </row>
    <row r="580381" spans="16:16" x14ac:dyDescent="0.3">
      <c r="P580381" s="83"/>
    </row>
    <row r="580382" spans="16:16" x14ac:dyDescent="0.3">
      <c r="P580382" s="83"/>
    </row>
    <row r="580383" spans="16:16" x14ac:dyDescent="0.3">
      <c r="P580383" s="83"/>
    </row>
    <row r="580384" spans="16:16" x14ac:dyDescent="0.3">
      <c r="P580384" s="83"/>
    </row>
    <row r="580385" spans="16:16" x14ac:dyDescent="0.3">
      <c r="P580385" s="83"/>
    </row>
    <row r="580386" spans="16:16" x14ac:dyDescent="0.3">
      <c r="P580386" s="83"/>
    </row>
    <row r="580387" spans="16:16" x14ac:dyDescent="0.3">
      <c r="P580387" s="83"/>
    </row>
    <row r="580388" spans="16:16" x14ac:dyDescent="0.3">
      <c r="P580388" s="83"/>
    </row>
    <row r="580389" spans="16:16" x14ac:dyDescent="0.3">
      <c r="P580389" s="83"/>
    </row>
    <row r="580390" spans="16:16" x14ac:dyDescent="0.3">
      <c r="P580390" s="83"/>
    </row>
    <row r="580391" spans="16:16" x14ac:dyDescent="0.3">
      <c r="P580391" s="83"/>
    </row>
    <row r="580392" spans="16:16" x14ac:dyDescent="0.3">
      <c r="P580392" s="83"/>
    </row>
    <row r="580393" spans="16:16" x14ac:dyDescent="0.3">
      <c r="P580393" s="83"/>
    </row>
    <row r="580394" spans="16:16" x14ac:dyDescent="0.3">
      <c r="P580394" s="83"/>
    </row>
    <row r="580395" spans="16:16" x14ac:dyDescent="0.3">
      <c r="P580395" s="83"/>
    </row>
    <row r="580396" spans="16:16" x14ac:dyDescent="0.3">
      <c r="P580396" s="83"/>
    </row>
    <row r="580397" spans="16:16" x14ac:dyDescent="0.3">
      <c r="P580397" s="83"/>
    </row>
    <row r="580398" spans="16:16" x14ac:dyDescent="0.3">
      <c r="P580398" s="83"/>
    </row>
    <row r="580399" spans="16:16" x14ac:dyDescent="0.3">
      <c r="P580399" s="83"/>
    </row>
    <row r="580400" spans="16:16" x14ac:dyDescent="0.3">
      <c r="P580400" s="83"/>
    </row>
    <row r="580401" spans="16:16" x14ac:dyDescent="0.3">
      <c r="P580401" s="83"/>
    </row>
    <row r="580402" spans="16:16" x14ac:dyDescent="0.3">
      <c r="P580402" s="83"/>
    </row>
    <row r="580403" spans="16:16" x14ac:dyDescent="0.3">
      <c r="P580403" s="83"/>
    </row>
    <row r="580404" spans="16:16" x14ac:dyDescent="0.3">
      <c r="P580404" s="83"/>
    </row>
    <row r="580405" spans="16:16" x14ac:dyDescent="0.3">
      <c r="P580405" s="83"/>
    </row>
    <row r="580406" spans="16:16" x14ac:dyDescent="0.3">
      <c r="P580406" s="83"/>
    </row>
    <row r="580407" spans="16:16" x14ac:dyDescent="0.3">
      <c r="P580407" s="83"/>
    </row>
    <row r="580408" spans="16:16" x14ac:dyDescent="0.3">
      <c r="P580408" s="83"/>
    </row>
    <row r="580409" spans="16:16" x14ac:dyDescent="0.3">
      <c r="P580409" s="83"/>
    </row>
    <row r="580410" spans="16:16" x14ac:dyDescent="0.3">
      <c r="P580410" s="83"/>
    </row>
    <row r="580411" spans="16:16" x14ac:dyDescent="0.3">
      <c r="P580411" s="83"/>
    </row>
    <row r="580412" spans="16:16" x14ac:dyDescent="0.3">
      <c r="P580412" s="83"/>
    </row>
    <row r="580413" spans="16:16" x14ac:dyDescent="0.3">
      <c r="P580413" s="83"/>
    </row>
    <row r="580414" spans="16:16" x14ac:dyDescent="0.3">
      <c r="P580414" s="83"/>
    </row>
    <row r="580415" spans="16:16" x14ac:dyDescent="0.3">
      <c r="P580415" s="83"/>
    </row>
    <row r="580416" spans="16:16" x14ac:dyDescent="0.3">
      <c r="P580416" s="83"/>
    </row>
    <row r="580417" spans="16:16" x14ac:dyDescent="0.3">
      <c r="P580417" s="83"/>
    </row>
    <row r="580418" spans="16:16" x14ac:dyDescent="0.3">
      <c r="P580418" s="83"/>
    </row>
    <row r="580419" spans="16:16" x14ac:dyDescent="0.3">
      <c r="P580419" s="83"/>
    </row>
    <row r="580420" spans="16:16" x14ac:dyDescent="0.3">
      <c r="P580420" s="83"/>
    </row>
    <row r="580421" spans="16:16" x14ac:dyDescent="0.3">
      <c r="P580421" s="83"/>
    </row>
    <row r="580422" spans="16:16" x14ac:dyDescent="0.3">
      <c r="P580422" s="83"/>
    </row>
    <row r="580423" spans="16:16" x14ac:dyDescent="0.3">
      <c r="P580423" s="83"/>
    </row>
    <row r="580424" spans="16:16" x14ac:dyDescent="0.3">
      <c r="P580424" s="83"/>
    </row>
    <row r="580425" spans="16:16" x14ac:dyDescent="0.3">
      <c r="P580425" s="83"/>
    </row>
    <row r="580426" spans="16:16" x14ac:dyDescent="0.3">
      <c r="P580426" s="83"/>
    </row>
    <row r="580427" spans="16:16" x14ac:dyDescent="0.3">
      <c r="P580427" s="83"/>
    </row>
    <row r="580428" spans="16:16" x14ac:dyDescent="0.3">
      <c r="P580428" s="83"/>
    </row>
    <row r="580429" spans="16:16" x14ac:dyDescent="0.3">
      <c r="P580429" s="83"/>
    </row>
    <row r="580430" spans="16:16" x14ac:dyDescent="0.3">
      <c r="P580430" s="83"/>
    </row>
    <row r="580431" spans="16:16" x14ac:dyDescent="0.3">
      <c r="P580431" s="83"/>
    </row>
    <row r="580432" spans="16:16" x14ac:dyDescent="0.3">
      <c r="P580432" s="83"/>
    </row>
    <row r="580433" spans="16:16" x14ac:dyDescent="0.3">
      <c r="P580433" s="83"/>
    </row>
    <row r="580434" spans="16:16" x14ac:dyDescent="0.3">
      <c r="P580434" s="83"/>
    </row>
    <row r="580435" spans="16:16" x14ac:dyDescent="0.3">
      <c r="P580435" s="83"/>
    </row>
    <row r="580436" spans="16:16" x14ac:dyDescent="0.3">
      <c r="P580436" s="83"/>
    </row>
    <row r="580437" spans="16:16" x14ac:dyDescent="0.3">
      <c r="P580437" s="83"/>
    </row>
    <row r="580438" spans="16:16" x14ac:dyDescent="0.3">
      <c r="P580438" s="83"/>
    </row>
    <row r="580439" spans="16:16" x14ac:dyDescent="0.3">
      <c r="P580439" s="83"/>
    </row>
    <row r="580440" spans="16:16" x14ac:dyDescent="0.3">
      <c r="P580440" s="83"/>
    </row>
    <row r="580441" spans="16:16" x14ac:dyDescent="0.3">
      <c r="P580441" s="83"/>
    </row>
    <row r="580442" spans="16:16" x14ac:dyDescent="0.3">
      <c r="P580442" s="83"/>
    </row>
    <row r="580443" spans="16:16" x14ac:dyDescent="0.3">
      <c r="P580443" s="83"/>
    </row>
    <row r="580444" spans="16:16" x14ac:dyDescent="0.3">
      <c r="P580444" s="83"/>
    </row>
    <row r="580445" spans="16:16" x14ac:dyDescent="0.3">
      <c r="P580445" s="83"/>
    </row>
    <row r="580446" spans="16:16" x14ac:dyDescent="0.3">
      <c r="P580446" s="83"/>
    </row>
    <row r="580447" spans="16:16" x14ac:dyDescent="0.3">
      <c r="P580447" s="83"/>
    </row>
    <row r="580448" spans="16:16" x14ac:dyDescent="0.3">
      <c r="P580448" s="83"/>
    </row>
    <row r="580449" spans="16:16" x14ac:dyDescent="0.3">
      <c r="P580449" s="83"/>
    </row>
    <row r="580450" spans="16:16" x14ac:dyDescent="0.3">
      <c r="P580450" s="83"/>
    </row>
    <row r="580451" spans="16:16" x14ac:dyDescent="0.3">
      <c r="P580451" s="83"/>
    </row>
    <row r="580452" spans="16:16" x14ac:dyDescent="0.3">
      <c r="P580452" s="83"/>
    </row>
    <row r="580453" spans="16:16" x14ac:dyDescent="0.3">
      <c r="P580453" s="83"/>
    </row>
    <row r="580454" spans="16:16" x14ac:dyDescent="0.3">
      <c r="P580454" s="83"/>
    </row>
    <row r="580455" spans="16:16" x14ac:dyDescent="0.3">
      <c r="P580455" s="83"/>
    </row>
    <row r="580456" spans="16:16" x14ac:dyDescent="0.3">
      <c r="P580456" s="83"/>
    </row>
    <row r="580457" spans="16:16" x14ac:dyDescent="0.3">
      <c r="P580457" s="83"/>
    </row>
    <row r="580458" spans="16:16" x14ac:dyDescent="0.3">
      <c r="P580458" s="83"/>
    </row>
    <row r="580459" spans="16:16" x14ac:dyDescent="0.3">
      <c r="P580459" s="83"/>
    </row>
    <row r="580460" spans="16:16" x14ac:dyDescent="0.3">
      <c r="P580460" s="83"/>
    </row>
    <row r="580461" spans="16:16" x14ac:dyDescent="0.3">
      <c r="P580461" s="83"/>
    </row>
    <row r="580462" spans="16:16" x14ac:dyDescent="0.3">
      <c r="P580462" s="83"/>
    </row>
    <row r="580463" spans="16:16" x14ac:dyDescent="0.3">
      <c r="P580463" s="83"/>
    </row>
    <row r="580464" spans="16:16" x14ac:dyDescent="0.3">
      <c r="P580464" s="83"/>
    </row>
    <row r="580465" spans="16:16" x14ac:dyDescent="0.3">
      <c r="P580465" s="83"/>
    </row>
    <row r="580466" spans="16:16" x14ac:dyDescent="0.3">
      <c r="P580466" s="83"/>
    </row>
    <row r="580467" spans="16:16" x14ac:dyDescent="0.3">
      <c r="P580467" s="83"/>
    </row>
    <row r="580468" spans="16:16" x14ac:dyDescent="0.3">
      <c r="P580468" s="83"/>
    </row>
    <row r="580469" spans="16:16" x14ac:dyDescent="0.3">
      <c r="P580469" s="83"/>
    </row>
    <row r="580470" spans="16:16" x14ac:dyDescent="0.3">
      <c r="P580470" s="83"/>
    </row>
    <row r="580471" spans="16:16" x14ac:dyDescent="0.3">
      <c r="P580471" s="83"/>
    </row>
    <row r="580472" spans="16:16" x14ac:dyDescent="0.3">
      <c r="P580472" s="83"/>
    </row>
    <row r="580473" spans="16:16" x14ac:dyDescent="0.3">
      <c r="P580473" s="83"/>
    </row>
    <row r="580474" spans="16:16" x14ac:dyDescent="0.3">
      <c r="P580474" s="83"/>
    </row>
    <row r="580475" spans="16:16" x14ac:dyDescent="0.3">
      <c r="P580475" s="83"/>
    </row>
    <row r="580476" spans="16:16" x14ac:dyDescent="0.3">
      <c r="P580476" s="83"/>
    </row>
    <row r="580477" spans="16:16" x14ac:dyDescent="0.3">
      <c r="P580477" s="83"/>
    </row>
    <row r="580478" spans="16:16" x14ac:dyDescent="0.3">
      <c r="P580478" s="83"/>
    </row>
    <row r="580479" spans="16:16" x14ac:dyDescent="0.3">
      <c r="P580479" s="83"/>
    </row>
    <row r="580480" spans="16:16" x14ac:dyDescent="0.3">
      <c r="P580480" s="83"/>
    </row>
    <row r="580481" spans="16:16" x14ac:dyDescent="0.3">
      <c r="P580481" s="83"/>
    </row>
    <row r="580482" spans="16:16" x14ac:dyDescent="0.3">
      <c r="P580482" s="83"/>
    </row>
    <row r="580483" spans="16:16" x14ac:dyDescent="0.3">
      <c r="P580483" s="83"/>
    </row>
    <row r="580484" spans="16:16" x14ac:dyDescent="0.3">
      <c r="P580484" s="83"/>
    </row>
    <row r="580485" spans="16:16" x14ac:dyDescent="0.3">
      <c r="P580485" s="83"/>
    </row>
    <row r="580486" spans="16:16" x14ac:dyDescent="0.3">
      <c r="P580486" s="83"/>
    </row>
    <row r="580487" spans="16:16" x14ac:dyDescent="0.3">
      <c r="P580487" s="83"/>
    </row>
    <row r="580488" spans="16:16" x14ac:dyDescent="0.3">
      <c r="P580488" s="83"/>
    </row>
    <row r="580489" spans="16:16" x14ac:dyDescent="0.3">
      <c r="P580489" s="83"/>
    </row>
    <row r="580490" spans="16:16" x14ac:dyDescent="0.3">
      <c r="P580490" s="83"/>
    </row>
    <row r="580491" spans="16:16" x14ac:dyDescent="0.3">
      <c r="P580491" s="83"/>
    </row>
    <row r="580492" spans="16:16" x14ac:dyDescent="0.3">
      <c r="P580492" s="83"/>
    </row>
    <row r="580493" spans="16:16" x14ac:dyDescent="0.3">
      <c r="P580493" s="83"/>
    </row>
    <row r="580494" spans="16:16" x14ac:dyDescent="0.3">
      <c r="P580494" s="83"/>
    </row>
    <row r="580495" spans="16:16" x14ac:dyDescent="0.3">
      <c r="P580495" s="83"/>
    </row>
    <row r="580496" spans="16:16" x14ac:dyDescent="0.3">
      <c r="P580496" s="83"/>
    </row>
    <row r="580497" spans="16:16" x14ac:dyDescent="0.3">
      <c r="P580497" s="83"/>
    </row>
    <row r="580498" spans="16:16" x14ac:dyDescent="0.3">
      <c r="P580498" s="83"/>
    </row>
    <row r="580499" spans="16:16" x14ac:dyDescent="0.3">
      <c r="P580499" s="83"/>
    </row>
    <row r="580500" spans="16:16" x14ac:dyDescent="0.3">
      <c r="P580500" s="83"/>
    </row>
    <row r="580501" spans="16:16" x14ac:dyDescent="0.3">
      <c r="P580501" s="83"/>
    </row>
    <row r="580502" spans="16:16" x14ac:dyDescent="0.3">
      <c r="P580502" s="83"/>
    </row>
    <row r="580503" spans="16:16" x14ac:dyDescent="0.3">
      <c r="P580503" s="83"/>
    </row>
    <row r="580504" spans="16:16" x14ac:dyDescent="0.3">
      <c r="P580504" s="83"/>
    </row>
    <row r="580505" spans="16:16" x14ac:dyDescent="0.3">
      <c r="P580505" s="83"/>
    </row>
    <row r="580506" spans="16:16" x14ac:dyDescent="0.3">
      <c r="P580506" s="83"/>
    </row>
    <row r="580507" spans="16:16" x14ac:dyDescent="0.3">
      <c r="P580507" s="83"/>
    </row>
    <row r="580508" spans="16:16" x14ac:dyDescent="0.3">
      <c r="P580508" s="83"/>
    </row>
    <row r="580509" spans="16:16" x14ac:dyDescent="0.3">
      <c r="P580509" s="83"/>
    </row>
    <row r="580510" spans="16:16" x14ac:dyDescent="0.3">
      <c r="P580510" s="83"/>
    </row>
    <row r="580511" spans="16:16" x14ac:dyDescent="0.3">
      <c r="P580511" s="83"/>
    </row>
    <row r="580512" spans="16:16" x14ac:dyDescent="0.3">
      <c r="P580512" s="83"/>
    </row>
    <row r="580513" spans="16:16" x14ac:dyDescent="0.3">
      <c r="P580513" s="83"/>
    </row>
    <row r="580514" spans="16:16" x14ac:dyDescent="0.3">
      <c r="P580514" s="83"/>
    </row>
    <row r="580515" spans="16:16" x14ac:dyDescent="0.3">
      <c r="P580515" s="83"/>
    </row>
    <row r="580516" spans="16:16" x14ac:dyDescent="0.3">
      <c r="P580516" s="83"/>
    </row>
    <row r="580517" spans="16:16" x14ac:dyDescent="0.3">
      <c r="P580517" s="83"/>
    </row>
    <row r="580518" spans="16:16" x14ac:dyDescent="0.3">
      <c r="P580518" s="83"/>
    </row>
    <row r="580519" spans="16:16" x14ac:dyDescent="0.3">
      <c r="P580519" s="83"/>
    </row>
    <row r="580520" spans="16:16" x14ac:dyDescent="0.3">
      <c r="P580520" s="83"/>
    </row>
    <row r="580521" spans="16:16" x14ac:dyDescent="0.3">
      <c r="P580521" s="83"/>
    </row>
    <row r="580522" spans="16:16" x14ac:dyDescent="0.3">
      <c r="P580522" s="83"/>
    </row>
    <row r="580523" spans="16:16" x14ac:dyDescent="0.3">
      <c r="P580523" s="83"/>
    </row>
    <row r="580524" spans="16:16" x14ac:dyDescent="0.3">
      <c r="P580524" s="83"/>
    </row>
    <row r="580525" spans="16:16" x14ac:dyDescent="0.3">
      <c r="P580525" s="83"/>
    </row>
    <row r="580526" spans="16:16" x14ac:dyDescent="0.3">
      <c r="P580526" s="83"/>
    </row>
    <row r="580527" spans="16:16" x14ac:dyDescent="0.3">
      <c r="P580527" s="83"/>
    </row>
    <row r="580528" spans="16:16" x14ac:dyDescent="0.3">
      <c r="P580528" s="83"/>
    </row>
    <row r="580529" spans="16:16" x14ac:dyDescent="0.3">
      <c r="P580529" s="83"/>
    </row>
    <row r="580530" spans="16:16" x14ac:dyDescent="0.3">
      <c r="P580530" s="83"/>
    </row>
    <row r="580531" spans="16:16" x14ac:dyDescent="0.3">
      <c r="P580531" s="83"/>
    </row>
    <row r="580532" spans="16:16" x14ac:dyDescent="0.3">
      <c r="P580532" s="83"/>
    </row>
    <row r="580533" spans="16:16" x14ac:dyDescent="0.3">
      <c r="P580533" s="83"/>
    </row>
    <row r="580534" spans="16:16" x14ac:dyDescent="0.3">
      <c r="P580534" s="83"/>
    </row>
    <row r="580535" spans="16:16" x14ac:dyDescent="0.3">
      <c r="P580535" s="83"/>
    </row>
    <row r="580536" spans="16:16" x14ac:dyDescent="0.3">
      <c r="P580536" s="83"/>
    </row>
    <row r="580537" spans="16:16" x14ac:dyDescent="0.3">
      <c r="P580537" s="83"/>
    </row>
    <row r="580538" spans="16:16" x14ac:dyDescent="0.3">
      <c r="P580538" s="83"/>
    </row>
    <row r="580539" spans="16:16" x14ac:dyDescent="0.3">
      <c r="P580539" s="83"/>
    </row>
    <row r="580540" spans="16:16" x14ac:dyDescent="0.3">
      <c r="P580540" s="83"/>
    </row>
    <row r="580541" spans="16:16" x14ac:dyDescent="0.3">
      <c r="P580541" s="83"/>
    </row>
    <row r="580542" spans="16:16" x14ac:dyDescent="0.3">
      <c r="P580542" s="83"/>
    </row>
    <row r="580543" spans="16:16" x14ac:dyDescent="0.3">
      <c r="P580543" s="83"/>
    </row>
    <row r="580544" spans="16:16" x14ac:dyDescent="0.3">
      <c r="P580544" s="83"/>
    </row>
    <row r="580545" spans="16:16" x14ac:dyDescent="0.3">
      <c r="P580545" s="83"/>
    </row>
    <row r="580546" spans="16:16" x14ac:dyDescent="0.3">
      <c r="P580546" s="83"/>
    </row>
    <row r="580547" spans="16:16" x14ac:dyDescent="0.3">
      <c r="P580547" s="83"/>
    </row>
    <row r="580548" spans="16:16" x14ac:dyDescent="0.3">
      <c r="P580548" s="83"/>
    </row>
    <row r="580549" spans="16:16" x14ac:dyDescent="0.3">
      <c r="P580549" s="83"/>
    </row>
    <row r="580550" spans="16:16" x14ac:dyDescent="0.3">
      <c r="P580550" s="83"/>
    </row>
    <row r="580551" spans="16:16" x14ac:dyDescent="0.3">
      <c r="P580551" s="83"/>
    </row>
    <row r="580552" spans="16:16" x14ac:dyDescent="0.3">
      <c r="P580552" s="83"/>
    </row>
    <row r="580553" spans="16:16" x14ac:dyDescent="0.3">
      <c r="P580553" s="83"/>
    </row>
    <row r="580554" spans="16:16" x14ac:dyDescent="0.3">
      <c r="P580554" s="83"/>
    </row>
    <row r="580555" spans="16:16" x14ac:dyDescent="0.3">
      <c r="P580555" s="83"/>
    </row>
    <row r="580556" spans="16:16" x14ac:dyDescent="0.3">
      <c r="P580556" s="83"/>
    </row>
    <row r="580557" spans="16:16" x14ac:dyDescent="0.3">
      <c r="P580557" s="83"/>
    </row>
    <row r="580558" spans="16:16" x14ac:dyDescent="0.3">
      <c r="P580558" s="83"/>
    </row>
    <row r="580559" spans="16:16" x14ac:dyDescent="0.3">
      <c r="P580559" s="83"/>
    </row>
    <row r="580560" spans="16:16" x14ac:dyDescent="0.3">
      <c r="P580560" s="83"/>
    </row>
    <row r="580561" spans="16:16" x14ac:dyDescent="0.3">
      <c r="P580561" s="83"/>
    </row>
    <row r="580562" spans="16:16" x14ac:dyDescent="0.3">
      <c r="P580562" s="83"/>
    </row>
    <row r="580563" spans="16:16" x14ac:dyDescent="0.3">
      <c r="P580563" s="83"/>
    </row>
    <row r="580564" spans="16:16" x14ac:dyDescent="0.3">
      <c r="P580564" s="83"/>
    </row>
    <row r="580565" spans="16:16" x14ac:dyDescent="0.3">
      <c r="P580565" s="83"/>
    </row>
    <row r="580566" spans="16:16" x14ac:dyDescent="0.3">
      <c r="P580566" s="83"/>
    </row>
    <row r="580567" spans="16:16" x14ac:dyDescent="0.3">
      <c r="P580567" s="83"/>
    </row>
    <row r="580568" spans="16:16" x14ac:dyDescent="0.3">
      <c r="P580568" s="83"/>
    </row>
    <row r="580569" spans="16:16" x14ac:dyDescent="0.3">
      <c r="P580569" s="83"/>
    </row>
    <row r="580570" spans="16:16" x14ac:dyDescent="0.3">
      <c r="P580570" s="83"/>
    </row>
    <row r="580571" spans="16:16" x14ac:dyDescent="0.3">
      <c r="P580571" s="83"/>
    </row>
    <row r="580572" spans="16:16" x14ac:dyDescent="0.3">
      <c r="P580572" s="83"/>
    </row>
    <row r="580573" spans="16:16" x14ac:dyDescent="0.3">
      <c r="P580573" s="83"/>
    </row>
    <row r="580574" spans="16:16" x14ac:dyDescent="0.3">
      <c r="P580574" s="83"/>
    </row>
    <row r="580575" spans="16:16" x14ac:dyDescent="0.3">
      <c r="P580575" s="83"/>
    </row>
    <row r="580576" spans="16:16" x14ac:dyDescent="0.3">
      <c r="P580576" s="83"/>
    </row>
    <row r="580577" spans="16:16" x14ac:dyDescent="0.3">
      <c r="P580577" s="83"/>
    </row>
    <row r="580578" spans="16:16" x14ac:dyDescent="0.3">
      <c r="P580578" s="83"/>
    </row>
    <row r="580579" spans="16:16" x14ac:dyDescent="0.3">
      <c r="P580579" s="83"/>
    </row>
    <row r="580580" spans="16:16" x14ac:dyDescent="0.3">
      <c r="P580580" s="83"/>
    </row>
    <row r="580581" spans="16:16" x14ac:dyDescent="0.3">
      <c r="P580581" s="83"/>
    </row>
    <row r="580582" spans="16:16" x14ac:dyDescent="0.3">
      <c r="P580582" s="83"/>
    </row>
    <row r="580583" spans="16:16" x14ac:dyDescent="0.3">
      <c r="P580583" s="83"/>
    </row>
    <row r="580584" spans="16:16" x14ac:dyDescent="0.3">
      <c r="P580584" s="83"/>
    </row>
    <row r="580585" spans="16:16" x14ac:dyDescent="0.3">
      <c r="P580585" s="83"/>
    </row>
    <row r="580586" spans="16:16" x14ac:dyDescent="0.3">
      <c r="P580586" s="83"/>
    </row>
    <row r="580587" spans="16:16" x14ac:dyDescent="0.3">
      <c r="P580587" s="83"/>
    </row>
    <row r="580588" spans="16:16" x14ac:dyDescent="0.3">
      <c r="P580588" s="83"/>
    </row>
    <row r="580589" spans="16:16" x14ac:dyDescent="0.3">
      <c r="P580589" s="83"/>
    </row>
    <row r="580590" spans="16:16" x14ac:dyDescent="0.3">
      <c r="P580590" s="83"/>
    </row>
    <row r="580591" spans="16:16" x14ac:dyDescent="0.3">
      <c r="P580591" s="83"/>
    </row>
    <row r="580592" spans="16:16" x14ac:dyDescent="0.3">
      <c r="P580592" s="83"/>
    </row>
    <row r="580593" spans="16:16" x14ac:dyDescent="0.3">
      <c r="P580593" s="83"/>
    </row>
    <row r="580594" spans="16:16" x14ac:dyDescent="0.3">
      <c r="P580594" s="83"/>
    </row>
    <row r="580595" spans="16:16" x14ac:dyDescent="0.3">
      <c r="P580595" s="83"/>
    </row>
    <row r="580596" spans="16:16" x14ac:dyDescent="0.3">
      <c r="P580596" s="83"/>
    </row>
    <row r="580597" spans="16:16" x14ac:dyDescent="0.3">
      <c r="P580597" s="83"/>
    </row>
    <row r="580598" spans="16:16" x14ac:dyDescent="0.3">
      <c r="P580598" s="83"/>
    </row>
    <row r="580599" spans="16:16" x14ac:dyDescent="0.3">
      <c r="P580599" s="83"/>
    </row>
    <row r="580600" spans="16:16" x14ac:dyDescent="0.3">
      <c r="P580600" s="83"/>
    </row>
    <row r="580601" spans="16:16" x14ac:dyDescent="0.3">
      <c r="P580601" s="83"/>
    </row>
    <row r="580602" spans="16:16" x14ac:dyDescent="0.3">
      <c r="P580602" s="83"/>
    </row>
    <row r="580603" spans="16:16" x14ac:dyDescent="0.3">
      <c r="P580603" s="83"/>
    </row>
    <row r="580604" spans="16:16" x14ac:dyDescent="0.3">
      <c r="P580604" s="83"/>
    </row>
    <row r="580605" spans="16:16" x14ac:dyDescent="0.3">
      <c r="P580605" s="83"/>
    </row>
    <row r="580606" spans="16:16" x14ac:dyDescent="0.3">
      <c r="P580606" s="83"/>
    </row>
    <row r="580607" spans="16:16" x14ac:dyDescent="0.3">
      <c r="P580607" s="83"/>
    </row>
    <row r="580608" spans="16:16" x14ac:dyDescent="0.3">
      <c r="P580608" s="83"/>
    </row>
    <row r="580609" spans="16:16" x14ac:dyDescent="0.3">
      <c r="P580609" s="83"/>
    </row>
    <row r="580610" spans="16:16" x14ac:dyDescent="0.3">
      <c r="P580610" s="83"/>
    </row>
    <row r="580611" spans="16:16" x14ac:dyDescent="0.3">
      <c r="P580611" s="83"/>
    </row>
    <row r="580612" spans="16:16" x14ac:dyDescent="0.3">
      <c r="P580612" s="83"/>
    </row>
    <row r="580613" spans="16:16" x14ac:dyDescent="0.3">
      <c r="P580613" s="83"/>
    </row>
    <row r="580614" spans="16:16" x14ac:dyDescent="0.3">
      <c r="P580614" s="83"/>
    </row>
    <row r="580615" spans="16:16" x14ac:dyDescent="0.3">
      <c r="P580615" s="83"/>
    </row>
    <row r="580616" spans="16:16" x14ac:dyDescent="0.3">
      <c r="P580616" s="83"/>
    </row>
    <row r="580617" spans="16:16" x14ac:dyDescent="0.3">
      <c r="P580617" s="83"/>
    </row>
    <row r="580618" spans="16:16" x14ac:dyDescent="0.3">
      <c r="P580618" s="83"/>
    </row>
    <row r="580619" spans="16:16" x14ac:dyDescent="0.3">
      <c r="P580619" s="83"/>
    </row>
    <row r="580620" spans="16:16" x14ac:dyDescent="0.3">
      <c r="P580620" s="83"/>
    </row>
    <row r="580621" spans="16:16" x14ac:dyDescent="0.3">
      <c r="P580621" s="83"/>
    </row>
    <row r="580622" spans="16:16" x14ac:dyDescent="0.3">
      <c r="P580622" s="83"/>
    </row>
    <row r="580623" spans="16:16" x14ac:dyDescent="0.3">
      <c r="P580623" s="83"/>
    </row>
    <row r="580624" spans="16:16" x14ac:dyDescent="0.3">
      <c r="P580624" s="83"/>
    </row>
    <row r="580625" spans="16:16" x14ac:dyDescent="0.3">
      <c r="P580625" s="83"/>
    </row>
    <row r="580626" spans="16:16" x14ac:dyDescent="0.3">
      <c r="P580626" s="83"/>
    </row>
    <row r="580627" spans="16:16" x14ac:dyDescent="0.3">
      <c r="P580627" s="83"/>
    </row>
    <row r="580628" spans="16:16" x14ac:dyDescent="0.3">
      <c r="P580628" s="83"/>
    </row>
    <row r="580629" spans="16:16" x14ac:dyDescent="0.3">
      <c r="P580629" s="83"/>
    </row>
    <row r="580630" spans="16:16" x14ac:dyDescent="0.3">
      <c r="P580630" s="83"/>
    </row>
    <row r="580631" spans="16:16" x14ac:dyDescent="0.3">
      <c r="P580631" s="83"/>
    </row>
    <row r="580632" spans="16:16" x14ac:dyDescent="0.3">
      <c r="P580632" s="83"/>
    </row>
    <row r="580633" spans="16:16" x14ac:dyDescent="0.3">
      <c r="P580633" s="83"/>
    </row>
    <row r="580634" spans="16:16" x14ac:dyDescent="0.3">
      <c r="P580634" s="83"/>
    </row>
    <row r="580635" spans="16:16" x14ac:dyDescent="0.3">
      <c r="P580635" s="83"/>
    </row>
    <row r="580636" spans="16:16" x14ac:dyDescent="0.3">
      <c r="P580636" s="83"/>
    </row>
    <row r="580637" spans="16:16" x14ac:dyDescent="0.3">
      <c r="P580637" s="83"/>
    </row>
    <row r="580638" spans="16:16" x14ac:dyDescent="0.3">
      <c r="P580638" s="83"/>
    </row>
    <row r="580639" spans="16:16" x14ac:dyDescent="0.3">
      <c r="P580639" s="83"/>
    </row>
    <row r="580640" spans="16:16" x14ac:dyDescent="0.3">
      <c r="P580640" s="83"/>
    </row>
    <row r="580641" spans="16:16" x14ac:dyDescent="0.3">
      <c r="P580641" s="83"/>
    </row>
    <row r="580642" spans="16:16" x14ac:dyDescent="0.3">
      <c r="P580642" s="83"/>
    </row>
    <row r="580643" spans="16:16" x14ac:dyDescent="0.3">
      <c r="P580643" s="83"/>
    </row>
    <row r="580644" spans="16:16" x14ac:dyDescent="0.3">
      <c r="P580644" s="83"/>
    </row>
    <row r="580645" spans="16:16" x14ac:dyDescent="0.3">
      <c r="P580645" s="83"/>
    </row>
    <row r="580646" spans="16:16" x14ac:dyDescent="0.3">
      <c r="P580646" s="83"/>
    </row>
    <row r="580647" spans="16:16" x14ac:dyDescent="0.3">
      <c r="P580647" s="83"/>
    </row>
    <row r="580648" spans="16:16" x14ac:dyDescent="0.3">
      <c r="P580648" s="83"/>
    </row>
    <row r="580649" spans="16:16" x14ac:dyDescent="0.3">
      <c r="P580649" s="83"/>
    </row>
    <row r="580650" spans="16:16" x14ac:dyDescent="0.3">
      <c r="P580650" s="83"/>
    </row>
    <row r="580651" spans="16:16" x14ac:dyDescent="0.3">
      <c r="P580651" s="83"/>
    </row>
    <row r="580652" spans="16:16" x14ac:dyDescent="0.3">
      <c r="P580652" s="83"/>
    </row>
    <row r="580653" spans="16:16" x14ac:dyDescent="0.3">
      <c r="P580653" s="83"/>
    </row>
    <row r="580654" spans="16:16" x14ac:dyDescent="0.3">
      <c r="P580654" s="83"/>
    </row>
    <row r="580655" spans="16:16" x14ac:dyDescent="0.3">
      <c r="P580655" s="83"/>
    </row>
    <row r="580656" spans="16:16" x14ac:dyDescent="0.3">
      <c r="P580656" s="83"/>
    </row>
    <row r="580657" spans="16:16" x14ac:dyDescent="0.3">
      <c r="P580657" s="83"/>
    </row>
    <row r="580658" spans="16:16" x14ac:dyDescent="0.3">
      <c r="P580658" s="83"/>
    </row>
    <row r="580659" spans="16:16" x14ac:dyDescent="0.3">
      <c r="P580659" s="83"/>
    </row>
    <row r="580660" spans="16:16" x14ac:dyDescent="0.3">
      <c r="P580660" s="83"/>
    </row>
    <row r="580661" spans="16:16" x14ac:dyDescent="0.3">
      <c r="P580661" s="83"/>
    </row>
    <row r="580662" spans="16:16" x14ac:dyDescent="0.3">
      <c r="P580662" s="83"/>
    </row>
    <row r="580663" spans="16:16" x14ac:dyDescent="0.3">
      <c r="P580663" s="83"/>
    </row>
    <row r="580664" spans="16:16" x14ac:dyDescent="0.3">
      <c r="P580664" s="83"/>
    </row>
    <row r="580665" spans="16:16" x14ac:dyDescent="0.3">
      <c r="P580665" s="83"/>
    </row>
    <row r="580666" spans="16:16" x14ac:dyDescent="0.3">
      <c r="P580666" s="83"/>
    </row>
    <row r="580667" spans="16:16" x14ac:dyDescent="0.3">
      <c r="P580667" s="83"/>
    </row>
    <row r="580668" spans="16:16" x14ac:dyDescent="0.3">
      <c r="P580668" s="83"/>
    </row>
    <row r="580669" spans="16:16" x14ac:dyDescent="0.3">
      <c r="P580669" s="83"/>
    </row>
    <row r="580670" spans="16:16" x14ac:dyDescent="0.3">
      <c r="P580670" s="83"/>
    </row>
    <row r="580671" spans="16:16" x14ac:dyDescent="0.3">
      <c r="P580671" s="83"/>
    </row>
    <row r="580672" spans="16:16" x14ac:dyDescent="0.3">
      <c r="P580672" s="83"/>
    </row>
    <row r="580673" spans="16:16" x14ac:dyDescent="0.3">
      <c r="P580673" s="83"/>
    </row>
    <row r="580674" spans="16:16" x14ac:dyDescent="0.3">
      <c r="P580674" s="83"/>
    </row>
    <row r="580675" spans="16:16" x14ac:dyDescent="0.3">
      <c r="P580675" s="83"/>
    </row>
    <row r="580676" spans="16:16" x14ac:dyDescent="0.3">
      <c r="P580676" s="83"/>
    </row>
    <row r="580677" spans="16:16" x14ac:dyDescent="0.3">
      <c r="P580677" s="83"/>
    </row>
    <row r="580678" spans="16:16" x14ac:dyDescent="0.3">
      <c r="P580678" s="83"/>
    </row>
    <row r="580679" spans="16:16" x14ac:dyDescent="0.3">
      <c r="P580679" s="83"/>
    </row>
    <row r="580680" spans="16:16" x14ac:dyDescent="0.3">
      <c r="P580680" s="83"/>
    </row>
    <row r="580681" spans="16:16" x14ac:dyDescent="0.3">
      <c r="P580681" s="83"/>
    </row>
    <row r="580682" spans="16:16" x14ac:dyDescent="0.3">
      <c r="P580682" s="83"/>
    </row>
    <row r="580683" spans="16:16" x14ac:dyDescent="0.3">
      <c r="P580683" s="83"/>
    </row>
    <row r="580684" spans="16:16" x14ac:dyDescent="0.3">
      <c r="P580684" s="83"/>
    </row>
    <row r="580685" spans="16:16" x14ac:dyDescent="0.3">
      <c r="P580685" s="83"/>
    </row>
    <row r="580686" spans="16:16" x14ac:dyDescent="0.3">
      <c r="P580686" s="83"/>
    </row>
    <row r="580687" spans="16:16" x14ac:dyDescent="0.3">
      <c r="P580687" s="83"/>
    </row>
    <row r="580688" spans="16:16" x14ac:dyDescent="0.3">
      <c r="P580688" s="83"/>
    </row>
    <row r="580689" spans="16:16" x14ac:dyDescent="0.3">
      <c r="P580689" s="83"/>
    </row>
    <row r="580690" spans="16:16" x14ac:dyDescent="0.3">
      <c r="P580690" s="83"/>
    </row>
    <row r="580691" spans="16:16" x14ac:dyDescent="0.3">
      <c r="P580691" s="83"/>
    </row>
    <row r="580692" spans="16:16" x14ac:dyDescent="0.3">
      <c r="P580692" s="83"/>
    </row>
    <row r="580693" spans="16:16" x14ac:dyDescent="0.3">
      <c r="P580693" s="83"/>
    </row>
    <row r="580694" spans="16:16" x14ac:dyDescent="0.3">
      <c r="P580694" s="83"/>
    </row>
    <row r="580695" spans="16:16" x14ac:dyDescent="0.3">
      <c r="P580695" s="83"/>
    </row>
    <row r="580696" spans="16:16" x14ac:dyDescent="0.3">
      <c r="P580696" s="83"/>
    </row>
    <row r="580697" spans="16:16" x14ac:dyDescent="0.3">
      <c r="P580697" s="83"/>
    </row>
    <row r="580698" spans="16:16" x14ac:dyDescent="0.3">
      <c r="P580698" s="83"/>
    </row>
    <row r="580699" spans="16:16" x14ac:dyDescent="0.3">
      <c r="P580699" s="83"/>
    </row>
    <row r="580700" spans="16:16" x14ac:dyDescent="0.3">
      <c r="P580700" s="83"/>
    </row>
    <row r="580701" spans="16:16" x14ac:dyDescent="0.3">
      <c r="P580701" s="83"/>
    </row>
    <row r="580702" spans="16:16" x14ac:dyDescent="0.3">
      <c r="P580702" s="83"/>
    </row>
    <row r="580703" spans="16:16" x14ac:dyDescent="0.3">
      <c r="P580703" s="83"/>
    </row>
    <row r="580704" spans="16:16" x14ac:dyDescent="0.3">
      <c r="P580704" s="83"/>
    </row>
    <row r="580705" spans="16:16" x14ac:dyDescent="0.3">
      <c r="P580705" s="83"/>
    </row>
    <row r="580706" spans="16:16" x14ac:dyDescent="0.3">
      <c r="P580706" s="83"/>
    </row>
    <row r="580707" spans="16:16" x14ac:dyDescent="0.3">
      <c r="P580707" s="83"/>
    </row>
    <row r="580708" spans="16:16" x14ac:dyDescent="0.3">
      <c r="P580708" s="83"/>
    </row>
    <row r="580709" spans="16:16" x14ac:dyDescent="0.3">
      <c r="P580709" s="83"/>
    </row>
    <row r="580710" spans="16:16" x14ac:dyDescent="0.3">
      <c r="P580710" s="83"/>
    </row>
    <row r="580711" spans="16:16" x14ac:dyDescent="0.3">
      <c r="P580711" s="83"/>
    </row>
    <row r="580712" spans="16:16" x14ac:dyDescent="0.3">
      <c r="P580712" s="83"/>
    </row>
    <row r="580713" spans="16:16" x14ac:dyDescent="0.3">
      <c r="P580713" s="83"/>
    </row>
    <row r="580714" spans="16:16" x14ac:dyDescent="0.3">
      <c r="P580714" s="83"/>
    </row>
    <row r="580715" spans="16:16" x14ac:dyDescent="0.3">
      <c r="P580715" s="83"/>
    </row>
    <row r="580716" spans="16:16" x14ac:dyDescent="0.3">
      <c r="P580716" s="83"/>
    </row>
    <row r="580717" spans="16:16" x14ac:dyDescent="0.3">
      <c r="P580717" s="83"/>
    </row>
    <row r="580718" spans="16:16" x14ac:dyDescent="0.3">
      <c r="P580718" s="83"/>
    </row>
    <row r="580719" spans="16:16" x14ac:dyDescent="0.3">
      <c r="P580719" s="83"/>
    </row>
    <row r="580720" spans="16:16" x14ac:dyDescent="0.3">
      <c r="P580720" s="83"/>
    </row>
    <row r="580721" spans="16:16" x14ac:dyDescent="0.3">
      <c r="P580721" s="83"/>
    </row>
    <row r="580722" spans="16:16" x14ac:dyDescent="0.3">
      <c r="P580722" s="83"/>
    </row>
    <row r="580723" spans="16:16" x14ac:dyDescent="0.3">
      <c r="P580723" s="83"/>
    </row>
    <row r="580724" spans="16:16" x14ac:dyDescent="0.3">
      <c r="P580724" s="83"/>
    </row>
    <row r="580725" spans="16:16" x14ac:dyDescent="0.3">
      <c r="P580725" s="83"/>
    </row>
    <row r="580726" spans="16:16" x14ac:dyDescent="0.3">
      <c r="P580726" s="83"/>
    </row>
    <row r="580727" spans="16:16" x14ac:dyDescent="0.3">
      <c r="P580727" s="83"/>
    </row>
    <row r="580728" spans="16:16" x14ac:dyDescent="0.3">
      <c r="P580728" s="83"/>
    </row>
    <row r="580729" spans="16:16" x14ac:dyDescent="0.3">
      <c r="P580729" s="83"/>
    </row>
    <row r="580730" spans="16:16" x14ac:dyDescent="0.3">
      <c r="P580730" s="83"/>
    </row>
    <row r="580731" spans="16:16" x14ac:dyDescent="0.3">
      <c r="P580731" s="83"/>
    </row>
    <row r="580732" spans="16:16" x14ac:dyDescent="0.3">
      <c r="P580732" s="83"/>
    </row>
    <row r="580733" spans="16:16" x14ac:dyDescent="0.3">
      <c r="P580733" s="83"/>
    </row>
    <row r="580734" spans="16:16" x14ac:dyDescent="0.3">
      <c r="P580734" s="83"/>
    </row>
    <row r="580735" spans="16:16" x14ac:dyDescent="0.3">
      <c r="P580735" s="83"/>
    </row>
    <row r="580736" spans="16:16" x14ac:dyDescent="0.3">
      <c r="P580736" s="83"/>
    </row>
    <row r="580737" spans="16:16" x14ac:dyDescent="0.3">
      <c r="P580737" s="83"/>
    </row>
    <row r="580738" spans="16:16" x14ac:dyDescent="0.3">
      <c r="P580738" s="83"/>
    </row>
    <row r="580739" spans="16:16" x14ac:dyDescent="0.3">
      <c r="P580739" s="83"/>
    </row>
    <row r="580740" spans="16:16" x14ac:dyDescent="0.3">
      <c r="P580740" s="83"/>
    </row>
    <row r="580741" spans="16:16" x14ac:dyDescent="0.3">
      <c r="P580741" s="83"/>
    </row>
    <row r="580742" spans="16:16" x14ac:dyDescent="0.3">
      <c r="P580742" s="83"/>
    </row>
    <row r="580743" spans="16:16" x14ac:dyDescent="0.3">
      <c r="P580743" s="83"/>
    </row>
    <row r="580744" spans="16:16" x14ac:dyDescent="0.3">
      <c r="P580744" s="83"/>
    </row>
    <row r="580745" spans="16:16" x14ac:dyDescent="0.3">
      <c r="P580745" s="83"/>
    </row>
    <row r="580746" spans="16:16" x14ac:dyDescent="0.3">
      <c r="P580746" s="83"/>
    </row>
    <row r="580747" spans="16:16" x14ac:dyDescent="0.3">
      <c r="P580747" s="83"/>
    </row>
    <row r="580748" spans="16:16" x14ac:dyDescent="0.3">
      <c r="P580748" s="83"/>
    </row>
    <row r="580749" spans="16:16" x14ac:dyDescent="0.3">
      <c r="P580749" s="83"/>
    </row>
    <row r="580750" spans="16:16" x14ac:dyDescent="0.3">
      <c r="P580750" s="83"/>
    </row>
    <row r="580751" spans="16:16" x14ac:dyDescent="0.3">
      <c r="P580751" s="83"/>
    </row>
    <row r="580752" spans="16:16" x14ac:dyDescent="0.3">
      <c r="P580752" s="83"/>
    </row>
    <row r="580753" spans="16:16" x14ac:dyDescent="0.3">
      <c r="P580753" s="83"/>
    </row>
    <row r="580754" spans="16:16" x14ac:dyDescent="0.3">
      <c r="P580754" s="83"/>
    </row>
    <row r="580755" spans="16:16" x14ac:dyDescent="0.3">
      <c r="P580755" s="83"/>
    </row>
    <row r="580756" spans="16:16" x14ac:dyDescent="0.3">
      <c r="P580756" s="83"/>
    </row>
    <row r="580757" spans="16:16" x14ac:dyDescent="0.3">
      <c r="P580757" s="83"/>
    </row>
    <row r="580758" spans="16:16" x14ac:dyDescent="0.3">
      <c r="P580758" s="83"/>
    </row>
    <row r="580759" spans="16:16" x14ac:dyDescent="0.3">
      <c r="P580759" s="83"/>
    </row>
    <row r="580760" spans="16:16" x14ac:dyDescent="0.3">
      <c r="P580760" s="83"/>
    </row>
    <row r="580761" spans="16:16" x14ac:dyDescent="0.3">
      <c r="P580761" s="83"/>
    </row>
    <row r="580762" spans="16:16" x14ac:dyDescent="0.3">
      <c r="P580762" s="83"/>
    </row>
    <row r="580763" spans="16:16" x14ac:dyDescent="0.3">
      <c r="P580763" s="83"/>
    </row>
    <row r="580764" spans="16:16" x14ac:dyDescent="0.3">
      <c r="P580764" s="83"/>
    </row>
    <row r="580765" spans="16:16" x14ac:dyDescent="0.3">
      <c r="P580765" s="83"/>
    </row>
    <row r="580766" spans="16:16" x14ac:dyDescent="0.3">
      <c r="P580766" s="83"/>
    </row>
    <row r="580767" spans="16:16" x14ac:dyDescent="0.3">
      <c r="P580767" s="83"/>
    </row>
    <row r="580768" spans="16:16" x14ac:dyDescent="0.3">
      <c r="P580768" s="83"/>
    </row>
    <row r="580769" spans="16:16" x14ac:dyDescent="0.3">
      <c r="P580769" s="83"/>
    </row>
    <row r="580770" spans="16:16" x14ac:dyDescent="0.3">
      <c r="P580770" s="83"/>
    </row>
    <row r="580771" spans="16:16" x14ac:dyDescent="0.3">
      <c r="P580771" s="83"/>
    </row>
    <row r="580772" spans="16:16" x14ac:dyDescent="0.3">
      <c r="P580772" s="83"/>
    </row>
    <row r="580773" spans="16:16" x14ac:dyDescent="0.3">
      <c r="P580773" s="83"/>
    </row>
    <row r="580774" spans="16:16" x14ac:dyDescent="0.3">
      <c r="P580774" s="83"/>
    </row>
    <row r="580775" spans="16:16" x14ac:dyDescent="0.3">
      <c r="P580775" s="83"/>
    </row>
    <row r="580776" spans="16:16" x14ac:dyDescent="0.3">
      <c r="P580776" s="83"/>
    </row>
    <row r="580777" spans="16:16" x14ac:dyDescent="0.3">
      <c r="P580777" s="83"/>
    </row>
    <row r="580778" spans="16:16" x14ac:dyDescent="0.3">
      <c r="P580778" s="83"/>
    </row>
    <row r="580779" spans="16:16" x14ac:dyDescent="0.3">
      <c r="P580779" s="83"/>
    </row>
    <row r="580780" spans="16:16" x14ac:dyDescent="0.3">
      <c r="P580780" s="83"/>
    </row>
    <row r="580781" spans="16:16" x14ac:dyDescent="0.3">
      <c r="P580781" s="83"/>
    </row>
    <row r="580782" spans="16:16" x14ac:dyDescent="0.3">
      <c r="P580782" s="83"/>
    </row>
    <row r="580783" spans="16:16" x14ac:dyDescent="0.3">
      <c r="P580783" s="83"/>
    </row>
    <row r="580784" spans="16:16" x14ac:dyDescent="0.3">
      <c r="P580784" s="83"/>
    </row>
    <row r="580785" spans="16:16" x14ac:dyDescent="0.3">
      <c r="P580785" s="83"/>
    </row>
    <row r="580786" spans="16:16" x14ac:dyDescent="0.3">
      <c r="P580786" s="83"/>
    </row>
    <row r="580787" spans="16:16" x14ac:dyDescent="0.3">
      <c r="P580787" s="83"/>
    </row>
    <row r="580788" spans="16:16" x14ac:dyDescent="0.3">
      <c r="P580788" s="83"/>
    </row>
    <row r="580789" spans="16:16" x14ac:dyDescent="0.3">
      <c r="P580789" s="83"/>
    </row>
    <row r="580790" spans="16:16" x14ac:dyDescent="0.3">
      <c r="P580790" s="83"/>
    </row>
    <row r="580791" spans="16:16" x14ac:dyDescent="0.3">
      <c r="P580791" s="83"/>
    </row>
    <row r="580792" spans="16:16" x14ac:dyDescent="0.3">
      <c r="P580792" s="83"/>
    </row>
    <row r="580793" spans="16:16" x14ac:dyDescent="0.3">
      <c r="P580793" s="83"/>
    </row>
    <row r="580794" spans="16:16" x14ac:dyDescent="0.3">
      <c r="P580794" s="83"/>
    </row>
    <row r="580795" spans="16:16" x14ac:dyDescent="0.3">
      <c r="P580795" s="83"/>
    </row>
    <row r="580796" spans="16:16" x14ac:dyDescent="0.3">
      <c r="P580796" s="83"/>
    </row>
    <row r="580797" spans="16:16" x14ac:dyDescent="0.3">
      <c r="P580797" s="83"/>
    </row>
    <row r="580798" spans="16:16" x14ac:dyDescent="0.3">
      <c r="P580798" s="83"/>
    </row>
    <row r="580799" spans="16:16" x14ac:dyDescent="0.3">
      <c r="P580799" s="83"/>
    </row>
    <row r="580800" spans="16:16" x14ac:dyDescent="0.3">
      <c r="P580800" s="83"/>
    </row>
    <row r="580801" spans="16:16" x14ac:dyDescent="0.3">
      <c r="P580801" s="83"/>
    </row>
    <row r="580802" spans="16:16" x14ac:dyDescent="0.3">
      <c r="P580802" s="83"/>
    </row>
    <row r="580803" spans="16:16" x14ac:dyDescent="0.3">
      <c r="P580803" s="83"/>
    </row>
    <row r="580804" spans="16:16" x14ac:dyDescent="0.3">
      <c r="P580804" s="83"/>
    </row>
    <row r="580805" spans="16:16" x14ac:dyDescent="0.3">
      <c r="P580805" s="83"/>
    </row>
    <row r="580806" spans="16:16" x14ac:dyDescent="0.3">
      <c r="P580806" s="83"/>
    </row>
    <row r="580807" spans="16:16" x14ac:dyDescent="0.3">
      <c r="P580807" s="83"/>
    </row>
    <row r="580808" spans="16:16" x14ac:dyDescent="0.3">
      <c r="P580808" s="83"/>
    </row>
    <row r="580809" spans="16:16" x14ac:dyDescent="0.3">
      <c r="P580809" s="83"/>
    </row>
    <row r="580810" spans="16:16" x14ac:dyDescent="0.3">
      <c r="P580810" s="83"/>
    </row>
    <row r="580811" spans="16:16" x14ac:dyDescent="0.3">
      <c r="P580811" s="83"/>
    </row>
    <row r="580812" spans="16:16" x14ac:dyDescent="0.3">
      <c r="P580812" s="83"/>
    </row>
    <row r="580813" spans="16:16" x14ac:dyDescent="0.3">
      <c r="P580813" s="83"/>
    </row>
    <row r="580814" spans="16:16" x14ac:dyDescent="0.3">
      <c r="P580814" s="83"/>
    </row>
    <row r="580815" spans="16:16" x14ac:dyDescent="0.3">
      <c r="P580815" s="83"/>
    </row>
    <row r="580816" spans="16:16" x14ac:dyDescent="0.3">
      <c r="P580816" s="83"/>
    </row>
    <row r="580817" spans="16:16" x14ac:dyDescent="0.3">
      <c r="P580817" s="83"/>
    </row>
    <row r="580818" spans="16:16" x14ac:dyDescent="0.3">
      <c r="P580818" s="83"/>
    </row>
    <row r="580819" spans="16:16" x14ac:dyDescent="0.3">
      <c r="P580819" s="83"/>
    </row>
    <row r="580820" spans="16:16" x14ac:dyDescent="0.3">
      <c r="P580820" s="83"/>
    </row>
    <row r="580821" spans="16:16" x14ac:dyDescent="0.3">
      <c r="P580821" s="83"/>
    </row>
    <row r="580822" spans="16:16" x14ac:dyDescent="0.3">
      <c r="P580822" s="83"/>
    </row>
    <row r="580823" spans="16:16" x14ac:dyDescent="0.3">
      <c r="P580823" s="83"/>
    </row>
    <row r="580824" spans="16:16" x14ac:dyDescent="0.3">
      <c r="P580824" s="83"/>
    </row>
    <row r="580825" spans="16:16" x14ac:dyDescent="0.3">
      <c r="P580825" s="83"/>
    </row>
    <row r="580826" spans="16:16" x14ac:dyDescent="0.3">
      <c r="P580826" s="83"/>
    </row>
    <row r="580827" spans="16:16" x14ac:dyDescent="0.3">
      <c r="P580827" s="83"/>
    </row>
    <row r="580828" spans="16:16" x14ac:dyDescent="0.3">
      <c r="P580828" s="83"/>
    </row>
    <row r="580829" spans="16:16" x14ac:dyDescent="0.3">
      <c r="P580829" s="83"/>
    </row>
    <row r="580830" spans="16:16" x14ac:dyDescent="0.3">
      <c r="P580830" s="83"/>
    </row>
    <row r="580831" spans="16:16" x14ac:dyDescent="0.3">
      <c r="P580831" s="83"/>
    </row>
    <row r="580832" spans="16:16" x14ac:dyDescent="0.3">
      <c r="P580832" s="83"/>
    </row>
    <row r="580833" spans="16:16" x14ac:dyDescent="0.3">
      <c r="P580833" s="83"/>
    </row>
    <row r="580834" spans="16:16" x14ac:dyDescent="0.3">
      <c r="P580834" s="83"/>
    </row>
    <row r="580835" spans="16:16" x14ac:dyDescent="0.3">
      <c r="P580835" s="83"/>
    </row>
    <row r="580836" spans="16:16" x14ac:dyDescent="0.3">
      <c r="P580836" s="83"/>
    </row>
    <row r="580837" spans="16:16" x14ac:dyDescent="0.3">
      <c r="P580837" s="83"/>
    </row>
    <row r="580838" spans="16:16" x14ac:dyDescent="0.3">
      <c r="P580838" s="83"/>
    </row>
    <row r="580839" spans="16:16" x14ac:dyDescent="0.3">
      <c r="P580839" s="83"/>
    </row>
    <row r="580840" spans="16:16" x14ac:dyDescent="0.3">
      <c r="P580840" s="83"/>
    </row>
    <row r="580841" spans="16:16" x14ac:dyDescent="0.3">
      <c r="P580841" s="83"/>
    </row>
    <row r="580842" spans="16:16" x14ac:dyDescent="0.3">
      <c r="P580842" s="83"/>
    </row>
    <row r="580843" spans="16:16" x14ac:dyDescent="0.3">
      <c r="P580843" s="83"/>
    </row>
    <row r="580844" spans="16:16" x14ac:dyDescent="0.3">
      <c r="P580844" s="83"/>
    </row>
    <row r="580845" spans="16:16" x14ac:dyDescent="0.3">
      <c r="P580845" s="83"/>
    </row>
    <row r="580846" spans="16:16" x14ac:dyDescent="0.3">
      <c r="P580846" s="83"/>
    </row>
    <row r="580847" spans="16:16" x14ac:dyDescent="0.3">
      <c r="P580847" s="83"/>
    </row>
    <row r="580848" spans="16:16" x14ac:dyDescent="0.3">
      <c r="P580848" s="83"/>
    </row>
    <row r="580849" spans="16:16" x14ac:dyDescent="0.3">
      <c r="P580849" s="83"/>
    </row>
    <row r="580850" spans="16:16" x14ac:dyDescent="0.3">
      <c r="P580850" s="83"/>
    </row>
    <row r="580851" spans="16:16" x14ac:dyDescent="0.3">
      <c r="P580851" s="83"/>
    </row>
    <row r="580852" spans="16:16" x14ac:dyDescent="0.3">
      <c r="P580852" s="83"/>
    </row>
    <row r="580853" spans="16:16" x14ac:dyDescent="0.3">
      <c r="P580853" s="83"/>
    </row>
    <row r="580854" spans="16:16" x14ac:dyDescent="0.3">
      <c r="P580854" s="83"/>
    </row>
    <row r="580855" spans="16:16" x14ac:dyDescent="0.3">
      <c r="P580855" s="83"/>
    </row>
    <row r="580856" spans="16:16" x14ac:dyDescent="0.3">
      <c r="P580856" s="83"/>
    </row>
    <row r="580857" spans="16:16" x14ac:dyDescent="0.3">
      <c r="P580857" s="83"/>
    </row>
    <row r="580858" spans="16:16" x14ac:dyDescent="0.3">
      <c r="P580858" s="83"/>
    </row>
    <row r="580859" spans="16:16" x14ac:dyDescent="0.3">
      <c r="P580859" s="83"/>
    </row>
    <row r="580860" spans="16:16" x14ac:dyDescent="0.3">
      <c r="P580860" s="83"/>
    </row>
    <row r="580861" spans="16:16" x14ac:dyDescent="0.3">
      <c r="P580861" s="83"/>
    </row>
    <row r="580862" spans="16:16" x14ac:dyDescent="0.3">
      <c r="P580862" s="83"/>
    </row>
    <row r="580863" spans="16:16" x14ac:dyDescent="0.3">
      <c r="P580863" s="83"/>
    </row>
    <row r="580864" spans="16:16" x14ac:dyDescent="0.3">
      <c r="P580864" s="83"/>
    </row>
    <row r="580865" spans="16:16" x14ac:dyDescent="0.3">
      <c r="P580865" s="83"/>
    </row>
    <row r="580866" spans="16:16" x14ac:dyDescent="0.3">
      <c r="P580866" s="83"/>
    </row>
    <row r="580867" spans="16:16" x14ac:dyDescent="0.3">
      <c r="P580867" s="83"/>
    </row>
    <row r="580868" spans="16:16" x14ac:dyDescent="0.3">
      <c r="P580868" s="83"/>
    </row>
    <row r="580869" spans="16:16" x14ac:dyDescent="0.3">
      <c r="P580869" s="83"/>
    </row>
    <row r="580870" spans="16:16" x14ac:dyDescent="0.3">
      <c r="P580870" s="83"/>
    </row>
    <row r="580871" spans="16:16" x14ac:dyDescent="0.3">
      <c r="P580871" s="83"/>
    </row>
    <row r="580872" spans="16:16" x14ac:dyDescent="0.3">
      <c r="P580872" s="83"/>
    </row>
    <row r="580873" spans="16:16" x14ac:dyDescent="0.3">
      <c r="P580873" s="83"/>
    </row>
    <row r="580874" spans="16:16" x14ac:dyDescent="0.3">
      <c r="P580874" s="83"/>
    </row>
    <row r="580875" spans="16:16" x14ac:dyDescent="0.3">
      <c r="P580875" s="83"/>
    </row>
    <row r="580876" spans="16:16" x14ac:dyDescent="0.3">
      <c r="P580876" s="83"/>
    </row>
    <row r="580877" spans="16:16" x14ac:dyDescent="0.3">
      <c r="P580877" s="83"/>
    </row>
    <row r="580878" spans="16:16" x14ac:dyDescent="0.3">
      <c r="P580878" s="83"/>
    </row>
    <row r="580879" spans="16:16" x14ac:dyDescent="0.3">
      <c r="P580879" s="83"/>
    </row>
    <row r="580880" spans="16:16" x14ac:dyDescent="0.3">
      <c r="P580880" s="83"/>
    </row>
    <row r="580881" spans="16:16" x14ac:dyDescent="0.3">
      <c r="P580881" s="83"/>
    </row>
    <row r="580882" spans="16:16" x14ac:dyDescent="0.3">
      <c r="P580882" s="83"/>
    </row>
    <row r="580883" spans="16:16" x14ac:dyDescent="0.3">
      <c r="P580883" s="83"/>
    </row>
    <row r="580884" spans="16:16" x14ac:dyDescent="0.3">
      <c r="P580884" s="83"/>
    </row>
    <row r="580885" spans="16:16" x14ac:dyDescent="0.3">
      <c r="P580885" s="83"/>
    </row>
    <row r="580886" spans="16:16" x14ac:dyDescent="0.3">
      <c r="P580886" s="83"/>
    </row>
    <row r="580887" spans="16:16" x14ac:dyDescent="0.3">
      <c r="P580887" s="83"/>
    </row>
    <row r="580888" spans="16:16" x14ac:dyDescent="0.3">
      <c r="P580888" s="83"/>
    </row>
    <row r="580889" spans="16:16" x14ac:dyDescent="0.3">
      <c r="P580889" s="83"/>
    </row>
    <row r="580890" spans="16:16" x14ac:dyDescent="0.3">
      <c r="P580890" s="83"/>
    </row>
    <row r="580891" spans="16:16" x14ac:dyDescent="0.3">
      <c r="P580891" s="83"/>
    </row>
    <row r="580892" spans="16:16" x14ac:dyDescent="0.3">
      <c r="P580892" s="83"/>
    </row>
    <row r="580893" spans="16:16" x14ac:dyDescent="0.3">
      <c r="P580893" s="83"/>
    </row>
    <row r="580894" spans="16:16" x14ac:dyDescent="0.3">
      <c r="P580894" s="83"/>
    </row>
    <row r="580895" spans="16:16" x14ac:dyDescent="0.3">
      <c r="P580895" s="83"/>
    </row>
    <row r="580896" spans="16:16" x14ac:dyDescent="0.3">
      <c r="P580896" s="83"/>
    </row>
    <row r="580897" spans="16:16" x14ac:dyDescent="0.3">
      <c r="P580897" s="83"/>
    </row>
    <row r="580898" spans="16:16" x14ac:dyDescent="0.3">
      <c r="P580898" s="83"/>
    </row>
    <row r="580899" spans="16:16" x14ac:dyDescent="0.3">
      <c r="P580899" s="83"/>
    </row>
    <row r="580900" spans="16:16" x14ac:dyDescent="0.3">
      <c r="P580900" s="83"/>
    </row>
    <row r="580901" spans="16:16" x14ac:dyDescent="0.3">
      <c r="P580901" s="83"/>
    </row>
    <row r="580902" spans="16:16" x14ac:dyDescent="0.3">
      <c r="P580902" s="83"/>
    </row>
    <row r="580903" spans="16:16" x14ac:dyDescent="0.3">
      <c r="P580903" s="83"/>
    </row>
    <row r="580904" spans="16:16" x14ac:dyDescent="0.3">
      <c r="P580904" s="83"/>
    </row>
    <row r="580905" spans="16:16" x14ac:dyDescent="0.3">
      <c r="P580905" s="83"/>
    </row>
    <row r="580906" spans="16:16" x14ac:dyDescent="0.3">
      <c r="P580906" s="83"/>
    </row>
    <row r="580907" spans="16:16" x14ac:dyDescent="0.3">
      <c r="P580907" s="83"/>
    </row>
    <row r="580908" spans="16:16" x14ac:dyDescent="0.3">
      <c r="P580908" s="83"/>
    </row>
    <row r="580909" spans="16:16" x14ac:dyDescent="0.3">
      <c r="P580909" s="83"/>
    </row>
    <row r="580910" spans="16:16" x14ac:dyDescent="0.3">
      <c r="P580910" s="83"/>
    </row>
    <row r="580911" spans="16:16" x14ac:dyDescent="0.3">
      <c r="P580911" s="83"/>
    </row>
    <row r="580912" spans="16:16" x14ac:dyDescent="0.3">
      <c r="P580912" s="83"/>
    </row>
    <row r="580913" spans="16:16" x14ac:dyDescent="0.3">
      <c r="P580913" s="83"/>
    </row>
    <row r="580914" spans="16:16" x14ac:dyDescent="0.3">
      <c r="P580914" s="83"/>
    </row>
    <row r="580915" spans="16:16" x14ac:dyDescent="0.3">
      <c r="P580915" s="83"/>
    </row>
    <row r="580916" spans="16:16" x14ac:dyDescent="0.3">
      <c r="P580916" s="83"/>
    </row>
    <row r="580917" spans="16:16" x14ac:dyDescent="0.3">
      <c r="P580917" s="83"/>
    </row>
    <row r="580918" spans="16:16" x14ac:dyDescent="0.3">
      <c r="P580918" s="83"/>
    </row>
    <row r="580919" spans="16:16" x14ac:dyDescent="0.3">
      <c r="P580919" s="83"/>
    </row>
    <row r="580920" spans="16:16" x14ac:dyDescent="0.3">
      <c r="P580920" s="83"/>
    </row>
    <row r="580921" spans="16:16" x14ac:dyDescent="0.3">
      <c r="P580921" s="83"/>
    </row>
    <row r="580922" spans="16:16" x14ac:dyDescent="0.3">
      <c r="P580922" s="83"/>
    </row>
    <row r="580923" spans="16:16" x14ac:dyDescent="0.3">
      <c r="P580923" s="83"/>
    </row>
    <row r="580924" spans="16:16" x14ac:dyDescent="0.3">
      <c r="P580924" s="83"/>
    </row>
    <row r="580925" spans="16:16" x14ac:dyDescent="0.3">
      <c r="P580925" s="83"/>
    </row>
    <row r="580926" spans="16:16" x14ac:dyDescent="0.3">
      <c r="P580926" s="83"/>
    </row>
    <row r="580927" spans="16:16" x14ac:dyDescent="0.3">
      <c r="P580927" s="83"/>
    </row>
    <row r="580928" spans="16:16" x14ac:dyDescent="0.3">
      <c r="P580928" s="83"/>
    </row>
    <row r="580929" spans="16:16" x14ac:dyDescent="0.3">
      <c r="P580929" s="83"/>
    </row>
    <row r="580930" spans="16:16" x14ac:dyDescent="0.3">
      <c r="P580930" s="83"/>
    </row>
    <row r="580931" spans="16:16" x14ac:dyDescent="0.3">
      <c r="P580931" s="83"/>
    </row>
    <row r="580932" spans="16:16" x14ac:dyDescent="0.3">
      <c r="P580932" s="83"/>
    </row>
    <row r="580933" spans="16:16" x14ac:dyDescent="0.3">
      <c r="P580933" s="83"/>
    </row>
    <row r="580934" spans="16:16" x14ac:dyDescent="0.3">
      <c r="P580934" s="83"/>
    </row>
    <row r="580935" spans="16:16" x14ac:dyDescent="0.3">
      <c r="P580935" s="83"/>
    </row>
    <row r="580936" spans="16:16" x14ac:dyDescent="0.3">
      <c r="P580936" s="83"/>
    </row>
    <row r="580937" spans="16:16" x14ac:dyDescent="0.3">
      <c r="P580937" s="83"/>
    </row>
    <row r="580938" spans="16:16" x14ac:dyDescent="0.3">
      <c r="P580938" s="83"/>
    </row>
    <row r="580939" spans="16:16" x14ac:dyDescent="0.3">
      <c r="P580939" s="83"/>
    </row>
    <row r="580940" spans="16:16" x14ac:dyDescent="0.3">
      <c r="P580940" s="83"/>
    </row>
    <row r="580941" spans="16:16" x14ac:dyDescent="0.3">
      <c r="P580941" s="83"/>
    </row>
    <row r="580942" spans="16:16" x14ac:dyDescent="0.3">
      <c r="P580942" s="83"/>
    </row>
    <row r="580943" spans="16:16" x14ac:dyDescent="0.3">
      <c r="P580943" s="83"/>
    </row>
    <row r="580944" spans="16:16" x14ac:dyDescent="0.3">
      <c r="P580944" s="83"/>
    </row>
    <row r="580945" spans="16:16" x14ac:dyDescent="0.3">
      <c r="P580945" s="83"/>
    </row>
    <row r="580946" spans="16:16" x14ac:dyDescent="0.3">
      <c r="P580946" s="83"/>
    </row>
    <row r="580947" spans="16:16" x14ac:dyDescent="0.3">
      <c r="P580947" s="83"/>
    </row>
    <row r="580948" spans="16:16" x14ac:dyDescent="0.3">
      <c r="P580948" s="83"/>
    </row>
    <row r="580949" spans="16:16" x14ac:dyDescent="0.3">
      <c r="P580949" s="83"/>
    </row>
    <row r="580950" spans="16:16" x14ac:dyDescent="0.3">
      <c r="P580950" s="83"/>
    </row>
    <row r="580951" spans="16:16" x14ac:dyDescent="0.3">
      <c r="P580951" s="83"/>
    </row>
    <row r="580952" spans="16:16" x14ac:dyDescent="0.3">
      <c r="P580952" s="83"/>
    </row>
    <row r="580953" spans="16:16" x14ac:dyDescent="0.3">
      <c r="P580953" s="83"/>
    </row>
    <row r="580954" spans="16:16" x14ac:dyDescent="0.3">
      <c r="P580954" s="83"/>
    </row>
    <row r="580955" spans="16:16" x14ac:dyDescent="0.3">
      <c r="P580955" s="83"/>
    </row>
    <row r="580956" spans="16:16" x14ac:dyDescent="0.3">
      <c r="P580956" s="83"/>
    </row>
    <row r="580957" spans="16:16" x14ac:dyDescent="0.3">
      <c r="P580957" s="83"/>
    </row>
    <row r="580958" spans="16:16" x14ac:dyDescent="0.3">
      <c r="P580958" s="83"/>
    </row>
    <row r="580959" spans="16:16" x14ac:dyDescent="0.3">
      <c r="P580959" s="83"/>
    </row>
    <row r="580960" spans="16:16" x14ac:dyDescent="0.3">
      <c r="P580960" s="83"/>
    </row>
    <row r="580961" spans="16:16" x14ac:dyDescent="0.3">
      <c r="P580961" s="83"/>
    </row>
    <row r="580962" spans="16:16" x14ac:dyDescent="0.3">
      <c r="P580962" s="83"/>
    </row>
    <row r="580963" spans="16:16" x14ac:dyDescent="0.3">
      <c r="P580963" s="83"/>
    </row>
    <row r="580964" spans="16:16" x14ac:dyDescent="0.3">
      <c r="P580964" s="83"/>
    </row>
    <row r="580965" spans="16:16" x14ac:dyDescent="0.3">
      <c r="P580965" s="83"/>
    </row>
    <row r="580966" spans="16:16" x14ac:dyDescent="0.3">
      <c r="P580966" s="83"/>
    </row>
    <row r="580967" spans="16:16" x14ac:dyDescent="0.3">
      <c r="P580967" s="83"/>
    </row>
    <row r="580968" spans="16:16" x14ac:dyDescent="0.3">
      <c r="P580968" s="83"/>
    </row>
    <row r="580969" spans="16:16" x14ac:dyDescent="0.3">
      <c r="P580969" s="83"/>
    </row>
    <row r="580970" spans="16:16" x14ac:dyDescent="0.3">
      <c r="P580970" s="83"/>
    </row>
    <row r="580971" spans="16:16" x14ac:dyDescent="0.3">
      <c r="P580971" s="83"/>
    </row>
    <row r="580972" spans="16:16" x14ac:dyDescent="0.3">
      <c r="P580972" s="83"/>
    </row>
    <row r="580973" spans="16:16" x14ac:dyDescent="0.3">
      <c r="P580973" s="83"/>
    </row>
    <row r="580974" spans="16:16" x14ac:dyDescent="0.3">
      <c r="P580974" s="83"/>
    </row>
    <row r="580975" spans="16:16" x14ac:dyDescent="0.3">
      <c r="P580975" s="83"/>
    </row>
    <row r="580976" spans="16:16" x14ac:dyDescent="0.3">
      <c r="P580976" s="83"/>
    </row>
    <row r="580977" spans="16:16" x14ac:dyDescent="0.3">
      <c r="P580977" s="83"/>
    </row>
    <row r="580978" spans="16:16" x14ac:dyDescent="0.3">
      <c r="P580978" s="83"/>
    </row>
    <row r="580979" spans="16:16" x14ac:dyDescent="0.3">
      <c r="P580979" s="83"/>
    </row>
    <row r="580980" spans="16:16" x14ac:dyDescent="0.3">
      <c r="P580980" s="83"/>
    </row>
    <row r="580981" spans="16:16" x14ac:dyDescent="0.3">
      <c r="P580981" s="83"/>
    </row>
    <row r="580982" spans="16:16" x14ac:dyDescent="0.3">
      <c r="P580982" s="83"/>
    </row>
    <row r="580983" spans="16:16" x14ac:dyDescent="0.3">
      <c r="P580983" s="83"/>
    </row>
    <row r="580984" spans="16:16" x14ac:dyDescent="0.3">
      <c r="P580984" s="83"/>
    </row>
    <row r="580985" spans="16:16" x14ac:dyDescent="0.3">
      <c r="P580985" s="83"/>
    </row>
    <row r="580986" spans="16:16" x14ac:dyDescent="0.3">
      <c r="P580986" s="83"/>
    </row>
    <row r="580987" spans="16:16" x14ac:dyDescent="0.3">
      <c r="P580987" s="83"/>
    </row>
    <row r="580988" spans="16:16" x14ac:dyDescent="0.3">
      <c r="P580988" s="83"/>
    </row>
    <row r="580989" spans="16:16" x14ac:dyDescent="0.3">
      <c r="P580989" s="83"/>
    </row>
    <row r="580990" spans="16:16" x14ac:dyDescent="0.3">
      <c r="P580990" s="83"/>
    </row>
    <row r="580991" spans="16:16" x14ac:dyDescent="0.3">
      <c r="P580991" s="83"/>
    </row>
    <row r="580992" spans="16:16" x14ac:dyDescent="0.3">
      <c r="P580992" s="83"/>
    </row>
    <row r="580993" spans="16:16" x14ac:dyDescent="0.3">
      <c r="P580993" s="83"/>
    </row>
    <row r="580994" spans="16:16" x14ac:dyDescent="0.3">
      <c r="P580994" s="83"/>
    </row>
    <row r="580995" spans="16:16" x14ac:dyDescent="0.3">
      <c r="P580995" s="83"/>
    </row>
    <row r="580996" spans="16:16" x14ac:dyDescent="0.3">
      <c r="P580996" s="83"/>
    </row>
    <row r="580997" spans="16:16" x14ac:dyDescent="0.3">
      <c r="P580997" s="83"/>
    </row>
    <row r="580998" spans="16:16" x14ac:dyDescent="0.3">
      <c r="P580998" s="83"/>
    </row>
    <row r="580999" spans="16:16" x14ac:dyDescent="0.3">
      <c r="P580999" s="83"/>
    </row>
    <row r="581000" spans="16:16" x14ac:dyDescent="0.3">
      <c r="P581000" s="83"/>
    </row>
    <row r="581001" spans="16:16" x14ac:dyDescent="0.3">
      <c r="P581001" s="83"/>
    </row>
    <row r="581002" spans="16:16" x14ac:dyDescent="0.3">
      <c r="P581002" s="83"/>
    </row>
    <row r="581003" spans="16:16" x14ac:dyDescent="0.3">
      <c r="P581003" s="83"/>
    </row>
    <row r="581004" spans="16:16" x14ac:dyDescent="0.3">
      <c r="P581004" s="83"/>
    </row>
    <row r="581005" spans="16:16" x14ac:dyDescent="0.3">
      <c r="P581005" s="83"/>
    </row>
    <row r="581006" spans="16:16" x14ac:dyDescent="0.3">
      <c r="P581006" s="83"/>
    </row>
    <row r="581007" spans="16:16" x14ac:dyDescent="0.3">
      <c r="P581007" s="83"/>
    </row>
    <row r="581008" spans="16:16" x14ac:dyDescent="0.3">
      <c r="P581008" s="83"/>
    </row>
    <row r="581009" spans="16:16" x14ac:dyDescent="0.3">
      <c r="P581009" s="83"/>
    </row>
    <row r="581010" spans="16:16" x14ac:dyDescent="0.3">
      <c r="P581010" s="83"/>
    </row>
    <row r="581011" spans="16:16" x14ac:dyDescent="0.3">
      <c r="P581011" s="83"/>
    </row>
    <row r="581012" spans="16:16" x14ac:dyDescent="0.3">
      <c r="P581012" s="83"/>
    </row>
    <row r="581013" spans="16:16" x14ac:dyDescent="0.3">
      <c r="P581013" s="83"/>
    </row>
    <row r="581014" spans="16:16" x14ac:dyDescent="0.3">
      <c r="P581014" s="83"/>
    </row>
    <row r="581015" spans="16:16" x14ac:dyDescent="0.3">
      <c r="P581015" s="83"/>
    </row>
    <row r="581016" spans="16:16" x14ac:dyDescent="0.3">
      <c r="P581016" s="83"/>
    </row>
    <row r="581017" spans="16:16" x14ac:dyDescent="0.3">
      <c r="P581017" s="83"/>
    </row>
    <row r="581018" spans="16:16" x14ac:dyDescent="0.3">
      <c r="P581018" s="83"/>
    </row>
    <row r="581019" spans="16:16" x14ac:dyDescent="0.3">
      <c r="P581019" s="83"/>
    </row>
    <row r="581020" spans="16:16" x14ac:dyDescent="0.3">
      <c r="P581020" s="83"/>
    </row>
    <row r="581021" spans="16:16" x14ac:dyDescent="0.3">
      <c r="P581021" s="83"/>
    </row>
    <row r="581022" spans="16:16" x14ac:dyDescent="0.3">
      <c r="P581022" s="83"/>
    </row>
    <row r="581023" spans="16:16" x14ac:dyDescent="0.3">
      <c r="P581023" s="83"/>
    </row>
    <row r="581024" spans="16:16" x14ac:dyDescent="0.3">
      <c r="P581024" s="83"/>
    </row>
    <row r="581025" spans="16:16" x14ac:dyDescent="0.3">
      <c r="P581025" s="83"/>
    </row>
    <row r="581026" spans="16:16" x14ac:dyDescent="0.3">
      <c r="P581026" s="83"/>
    </row>
    <row r="581027" spans="16:16" x14ac:dyDescent="0.3">
      <c r="P581027" s="83"/>
    </row>
    <row r="581028" spans="16:16" x14ac:dyDescent="0.3">
      <c r="P581028" s="83"/>
    </row>
    <row r="581029" spans="16:16" x14ac:dyDescent="0.3">
      <c r="P581029" s="83"/>
    </row>
    <row r="581030" spans="16:16" x14ac:dyDescent="0.3">
      <c r="P581030" s="83"/>
    </row>
    <row r="581031" spans="16:16" x14ac:dyDescent="0.3">
      <c r="P581031" s="83"/>
    </row>
    <row r="581032" spans="16:16" x14ac:dyDescent="0.3">
      <c r="P581032" s="83"/>
    </row>
    <row r="581033" spans="16:16" x14ac:dyDescent="0.3">
      <c r="P581033" s="83"/>
    </row>
    <row r="581034" spans="16:16" x14ac:dyDescent="0.3">
      <c r="P581034" s="83"/>
    </row>
    <row r="581035" spans="16:16" x14ac:dyDescent="0.3">
      <c r="P581035" s="83"/>
    </row>
    <row r="581036" spans="16:16" x14ac:dyDescent="0.3">
      <c r="P581036" s="83"/>
    </row>
    <row r="581037" spans="16:16" x14ac:dyDescent="0.3">
      <c r="P581037" s="83"/>
    </row>
    <row r="581038" spans="16:16" x14ac:dyDescent="0.3">
      <c r="P581038" s="83"/>
    </row>
    <row r="581039" spans="16:16" x14ac:dyDescent="0.3">
      <c r="P581039" s="83"/>
    </row>
    <row r="581040" spans="16:16" x14ac:dyDescent="0.3">
      <c r="P581040" s="83"/>
    </row>
    <row r="581041" spans="16:16" x14ac:dyDescent="0.3">
      <c r="P581041" s="83"/>
    </row>
    <row r="581042" spans="16:16" x14ac:dyDescent="0.3">
      <c r="P581042" s="83"/>
    </row>
    <row r="581043" spans="16:16" x14ac:dyDescent="0.3">
      <c r="P581043" s="83"/>
    </row>
    <row r="581044" spans="16:16" x14ac:dyDescent="0.3">
      <c r="P581044" s="83"/>
    </row>
    <row r="581045" spans="16:16" x14ac:dyDescent="0.3">
      <c r="P581045" s="83"/>
    </row>
    <row r="581046" spans="16:16" x14ac:dyDescent="0.3">
      <c r="P581046" s="83"/>
    </row>
    <row r="581047" spans="16:16" x14ac:dyDescent="0.3">
      <c r="P581047" s="83"/>
    </row>
    <row r="581048" spans="16:16" x14ac:dyDescent="0.3">
      <c r="P581048" s="83"/>
    </row>
    <row r="581049" spans="16:16" x14ac:dyDescent="0.3">
      <c r="P581049" s="83"/>
    </row>
    <row r="581050" spans="16:16" x14ac:dyDescent="0.3">
      <c r="P581050" s="83"/>
    </row>
    <row r="581051" spans="16:16" x14ac:dyDescent="0.3">
      <c r="P581051" s="83"/>
    </row>
    <row r="581052" spans="16:16" x14ac:dyDescent="0.3">
      <c r="P581052" s="83"/>
    </row>
    <row r="581053" spans="16:16" x14ac:dyDescent="0.3">
      <c r="P581053" s="83"/>
    </row>
    <row r="581054" spans="16:16" x14ac:dyDescent="0.3">
      <c r="P581054" s="83"/>
    </row>
    <row r="581055" spans="16:16" x14ac:dyDescent="0.3">
      <c r="P581055" s="83"/>
    </row>
    <row r="581056" spans="16:16" x14ac:dyDescent="0.3">
      <c r="P581056" s="83"/>
    </row>
    <row r="581057" spans="16:16" x14ac:dyDescent="0.3">
      <c r="P581057" s="83"/>
    </row>
    <row r="581058" spans="16:16" x14ac:dyDescent="0.3">
      <c r="P581058" s="83"/>
    </row>
    <row r="581059" spans="16:16" x14ac:dyDescent="0.3">
      <c r="P581059" s="83"/>
    </row>
    <row r="581060" spans="16:16" x14ac:dyDescent="0.3">
      <c r="P581060" s="83"/>
    </row>
    <row r="581061" spans="16:16" x14ac:dyDescent="0.3">
      <c r="P581061" s="83"/>
    </row>
    <row r="581062" spans="16:16" x14ac:dyDescent="0.3">
      <c r="P581062" s="83"/>
    </row>
    <row r="581063" spans="16:16" x14ac:dyDescent="0.3">
      <c r="P581063" s="83"/>
    </row>
    <row r="581064" spans="16:16" x14ac:dyDescent="0.3">
      <c r="P581064" s="83"/>
    </row>
    <row r="581065" spans="16:16" x14ac:dyDescent="0.3">
      <c r="P581065" s="83"/>
    </row>
    <row r="581066" spans="16:16" x14ac:dyDescent="0.3">
      <c r="P581066" s="83"/>
    </row>
    <row r="581067" spans="16:16" x14ac:dyDescent="0.3">
      <c r="P581067" s="83"/>
    </row>
    <row r="581068" spans="16:16" x14ac:dyDescent="0.3">
      <c r="P581068" s="83"/>
    </row>
    <row r="581069" spans="16:16" x14ac:dyDescent="0.3">
      <c r="P581069" s="83"/>
    </row>
    <row r="581070" spans="16:16" x14ac:dyDescent="0.3">
      <c r="P581070" s="83"/>
    </row>
    <row r="581071" spans="16:16" x14ac:dyDescent="0.3">
      <c r="P581071" s="83"/>
    </row>
    <row r="581072" spans="16:16" x14ac:dyDescent="0.3">
      <c r="P581072" s="83"/>
    </row>
    <row r="581073" spans="16:16" x14ac:dyDescent="0.3">
      <c r="P581073" s="83"/>
    </row>
    <row r="581074" spans="16:16" x14ac:dyDescent="0.3">
      <c r="P581074" s="83"/>
    </row>
    <row r="581075" spans="16:16" x14ac:dyDescent="0.3">
      <c r="P581075" s="83"/>
    </row>
    <row r="581076" spans="16:16" x14ac:dyDescent="0.3">
      <c r="P581076" s="83"/>
    </row>
    <row r="581077" spans="16:16" x14ac:dyDescent="0.3">
      <c r="P581077" s="83"/>
    </row>
    <row r="581078" spans="16:16" x14ac:dyDescent="0.3">
      <c r="P581078" s="83"/>
    </row>
    <row r="581079" spans="16:16" x14ac:dyDescent="0.3">
      <c r="P581079" s="83"/>
    </row>
    <row r="581080" spans="16:16" x14ac:dyDescent="0.3">
      <c r="P581080" s="83"/>
    </row>
    <row r="581081" spans="16:16" x14ac:dyDescent="0.3">
      <c r="P581081" s="83"/>
    </row>
    <row r="581082" spans="16:16" x14ac:dyDescent="0.3">
      <c r="P581082" s="83"/>
    </row>
    <row r="581083" spans="16:16" x14ac:dyDescent="0.3">
      <c r="P581083" s="83"/>
    </row>
    <row r="581084" spans="16:16" x14ac:dyDescent="0.3">
      <c r="P581084" s="83"/>
    </row>
    <row r="581085" spans="16:16" x14ac:dyDescent="0.3">
      <c r="P581085" s="83"/>
    </row>
    <row r="581086" spans="16:16" x14ac:dyDescent="0.3">
      <c r="P581086" s="83"/>
    </row>
    <row r="581087" spans="16:16" x14ac:dyDescent="0.3">
      <c r="P581087" s="83"/>
    </row>
    <row r="581088" spans="16:16" x14ac:dyDescent="0.3">
      <c r="P581088" s="83"/>
    </row>
    <row r="581089" spans="16:16" x14ac:dyDescent="0.3">
      <c r="P581089" s="83"/>
    </row>
    <row r="581090" spans="16:16" x14ac:dyDescent="0.3">
      <c r="P581090" s="83"/>
    </row>
    <row r="581091" spans="16:16" x14ac:dyDescent="0.3">
      <c r="P581091" s="83"/>
    </row>
    <row r="581092" spans="16:16" x14ac:dyDescent="0.3">
      <c r="P581092" s="83"/>
    </row>
    <row r="581093" spans="16:16" x14ac:dyDescent="0.3">
      <c r="P581093" s="83"/>
    </row>
    <row r="581094" spans="16:16" x14ac:dyDescent="0.3">
      <c r="P581094" s="83"/>
    </row>
    <row r="581095" spans="16:16" x14ac:dyDescent="0.3">
      <c r="P581095" s="83"/>
    </row>
    <row r="581096" spans="16:16" x14ac:dyDescent="0.3">
      <c r="P581096" s="83"/>
    </row>
    <row r="581097" spans="16:16" x14ac:dyDescent="0.3">
      <c r="P581097" s="83"/>
    </row>
    <row r="581098" spans="16:16" x14ac:dyDescent="0.3">
      <c r="P581098" s="83"/>
    </row>
    <row r="581099" spans="16:16" x14ac:dyDescent="0.3">
      <c r="P581099" s="83"/>
    </row>
    <row r="581100" spans="16:16" x14ac:dyDescent="0.3">
      <c r="P581100" s="83"/>
    </row>
    <row r="581101" spans="16:16" x14ac:dyDescent="0.3">
      <c r="P581101" s="83"/>
    </row>
    <row r="581102" spans="16:16" x14ac:dyDescent="0.3">
      <c r="P581102" s="83"/>
    </row>
    <row r="581103" spans="16:16" x14ac:dyDescent="0.3">
      <c r="P581103" s="83"/>
    </row>
    <row r="581104" spans="16:16" x14ac:dyDescent="0.3">
      <c r="P581104" s="83"/>
    </row>
    <row r="581105" spans="16:16" x14ac:dyDescent="0.3">
      <c r="P581105" s="83"/>
    </row>
    <row r="581106" spans="16:16" x14ac:dyDescent="0.3">
      <c r="P581106" s="83"/>
    </row>
    <row r="581107" spans="16:16" x14ac:dyDescent="0.3">
      <c r="P581107" s="83"/>
    </row>
    <row r="581108" spans="16:16" x14ac:dyDescent="0.3">
      <c r="P581108" s="83"/>
    </row>
    <row r="581109" spans="16:16" x14ac:dyDescent="0.3">
      <c r="P581109" s="83"/>
    </row>
    <row r="581110" spans="16:16" x14ac:dyDescent="0.3">
      <c r="P581110" s="83"/>
    </row>
    <row r="581111" spans="16:16" x14ac:dyDescent="0.3">
      <c r="P581111" s="83"/>
    </row>
    <row r="581112" spans="16:16" x14ac:dyDescent="0.3">
      <c r="P581112" s="83"/>
    </row>
    <row r="581113" spans="16:16" x14ac:dyDescent="0.3">
      <c r="P581113" s="83"/>
    </row>
    <row r="581114" spans="16:16" x14ac:dyDescent="0.3">
      <c r="P581114" s="83"/>
    </row>
    <row r="581115" spans="16:16" x14ac:dyDescent="0.3">
      <c r="P581115" s="83"/>
    </row>
    <row r="581116" spans="16:16" x14ac:dyDescent="0.3">
      <c r="P581116" s="83"/>
    </row>
    <row r="581117" spans="16:16" x14ac:dyDescent="0.3">
      <c r="P581117" s="83"/>
    </row>
    <row r="581118" spans="16:16" x14ac:dyDescent="0.3">
      <c r="P581118" s="83"/>
    </row>
    <row r="581119" spans="16:16" x14ac:dyDescent="0.3">
      <c r="P581119" s="83"/>
    </row>
    <row r="581120" spans="16:16" x14ac:dyDescent="0.3">
      <c r="P581120" s="83"/>
    </row>
    <row r="581121" spans="16:16" x14ac:dyDescent="0.3">
      <c r="P581121" s="83"/>
    </row>
    <row r="581122" spans="16:16" x14ac:dyDescent="0.3">
      <c r="P581122" s="83"/>
    </row>
    <row r="581123" spans="16:16" x14ac:dyDescent="0.3">
      <c r="P581123" s="83"/>
    </row>
    <row r="581124" spans="16:16" x14ac:dyDescent="0.3">
      <c r="P581124" s="83"/>
    </row>
    <row r="581125" spans="16:16" x14ac:dyDescent="0.3">
      <c r="P581125" s="83"/>
    </row>
    <row r="581126" spans="16:16" x14ac:dyDescent="0.3">
      <c r="P581126" s="83"/>
    </row>
    <row r="581127" spans="16:16" x14ac:dyDescent="0.3">
      <c r="P581127" s="83"/>
    </row>
    <row r="581128" spans="16:16" x14ac:dyDescent="0.3">
      <c r="P581128" s="83"/>
    </row>
    <row r="581129" spans="16:16" x14ac:dyDescent="0.3">
      <c r="P581129" s="83"/>
    </row>
    <row r="581130" spans="16:16" x14ac:dyDescent="0.3">
      <c r="P581130" s="83"/>
    </row>
    <row r="581131" spans="16:16" x14ac:dyDescent="0.3">
      <c r="P581131" s="83"/>
    </row>
    <row r="581132" spans="16:16" x14ac:dyDescent="0.3">
      <c r="P581132" s="83"/>
    </row>
    <row r="581133" spans="16:16" x14ac:dyDescent="0.3">
      <c r="P581133" s="83"/>
    </row>
    <row r="581134" spans="16:16" x14ac:dyDescent="0.3">
      <c r="P581134" s="83"/>
    </row>
    <row r="581135" spans="16:16" x14ac:dyDescent="0.3">
      <c r="P581135" s="83"/>
    </row>
    <row r="581136" spans="16:16" x14ac:dyDescent="0.3">
      <c r="P581136" s="83"/>
    </row>
    <row r="581137" spans="16:16" x14ac:dyDescent="0.3">
      <c r="P581137" s="83"/>
    </row>
    <row r="581138" spans="16:16" x14ac:dyDescent="0.3">
      <c r="P581138" s="83"/>
    </row>
    <row r="581139" spans="16:16" x14ac:dyDescent="0.3">
      <c r="P581139" s="83"/>
    </row>
    <row r="581140" spans="16:16" x14ac:dyDescent="0.3">
      <c r="P581140" s="83"/>
    </row>
    <row r="581141" spans="16:16" x14ac:dyDescent="0.3">
      <c r="P581141" s="83"/>
    </row>
    <row r="581142" spans="16:16" x14ac:dyDescent="0.3">
      <c r="P581142" s="83"/>
    </row>
    <row r="581143" spans="16:16" x14ac:dyDescent="0.3">
      <c r="P581143" s="83"/>
    </row>
    <row r="581144" spans="16:16" x14ac:dyDescent="0.3">
      <c r="P581144" s="83"/>
    </row>
    <row r="581145" spans="16:16" x14ac:dyDescent="0.3">
      <c r="P581145" s="83"/>
    </row>
    <row r="581146" spans="16:16" x14ac:dyDescent="0.3">
      <c r="P581146" s="83"/>
    </row>
    <row r="581147" spans="16:16" x14ac:dyDescent="0.3">
      <c r="P581147" s="83"/>
    </row>
    <row r="581148" spans="16:16" x14ac:dyDescent="0.3">
      <c r="P581148" s="83"/>
    </row>
    <row r="581149" spans="16:16" x14ac:dyDescent="0.3">
      <c r="P581149" s="83"/>
    </row>
    <row r="581150" spans="16:16" x14ac:dyDescent="0.3">
      <c r="P581150" s="83"/>
    </row>
    <row r="581151" spans="16:16" x14ac:dyDescent="0.3">
      <c r="P581151" s="83"/>
    </row>
    <row r="581152" spans="16:16" x14ac:dyDescent="0.3">
      <c r="P581152" s="83"/>
    </row>
    <row r="581153" spans="16:16" x14ac:dyDescent="0.3">
      <c r="P581153" s="83"/>
    </row>
    <row r="581154" spans="16:16" x14ac:dyDescent="0.3">
      <c r="P581154" s="83"/>
    </row>
    <row r="581155" spans="16:16" x14ac:dyDescent="0.3">
      <c r="P581155" s="83"/>
    </row>
    <row r="581156" spans="16:16" x14ac:dyDescent="0.3">
      <c r="P581156" s="83"/>
    </row>
    <row r="581157" spans="16:16" x14ac:dyDescent="0.3">
      <c r="P581157" s="83"/>
    </row>
    <row r="581158" spans="16:16" x14ac:dyDescent="0.3">
      <c r="P581158" s="83"/>
    </row>
    <row r="581159" spans="16:16" x14ac:dyDescent="0.3">
      <c r="P581159" s="83"/>
    </row>
    <row r="581160" spans="16:16" x14ac:dyDescent="0.3">
      <c r="P581160" s="83"/>
    </row>
    <row r="581161" spans="16:16" x14ac:dyDescent="0.3">
      <c r="P581161" s="83"/>
    </row>
    <row r="581162" spans="16:16" x14ac:dyDescent="0.3">
      <c r="P581162" s="83"/>
    </row>
    <row r="581163" spans="16:16" x14ac:dyDescent="0.3">
      <c r="P581163" s="83"/>
    </row>
    <row r="581164" spans="16:16" x14ac:dyDescent="0.3">
      <c r="P581164" s="83"/>
    </row>
    <row r="581165" spans="16:16" x14ac:dyDescent="0.3">
      <c r="P581165" s="83"/>
    </row>
    <row r="581166" spans="16:16" x14ac:dyDescent="0.3">
      <c r="P581166" s="83"/>
    </row>
    <row r="581167" spans="16:16" x14ac:dyDescent="0.3">
      <c r="P581167" s="83"/>
    </row>
    <row r="581168" spans="16:16" x14ac:dyDescent="0.3">
      <c r="P581168" s="83"/>
    </row>
    <row r="581169" spans="16:16" x14ac:dyDescent="0.3">
      <c r="P581169" s="83"/>
    </row>
    <row r="581170" spans="16:16" x14ac:dyDescent="0.3">
      <c r="P581170" s="83"/>
    </row>
    <row r="581171" spans="16:16" x14ac:dyDescent="0.3">
      <c r="P581171" s="83"/>
    </row>
    <row r="581172" spans="16:16" x14ac:dyDescent="0.3">
      <c r="P581172" s="83"/>
    </row>
    <row r="581173" spans="16:16" x14ac:dyDescent="0.3">
      <c r="P581173" s="83"/>
    </row>
    <row r="581174" spans="16:16" x14ac:dyDescent="0.3">
      <c r="P581174" s="83"/>
    </row>
    <row r="581175" spans="16:16" x14ac:dyDescent="0.3">
      <c r="P581175" s="83"/>
    </row>
    <row r="581176" spans="16:16" x14ac:dyDescent="0.3">
      <c r="P581176" s="83"/>
    </row>
    <row r="581177" spans="16:16" x14ac:dyDescent="0.3">
      <c r="P581177" s="83"/>
    </row>
    <row r="581178" spans="16:16" x14ac:dyDescent="0.3">
      <c r="P581178" s="83"/>
    </row>
    <row r="581179" spans="16:16" x14ac:dyDescent="0.3">
      <c r="P581179" s="83"/>
    </row>
    <row r="581180" spans="16:16" x14ac:dyDescent="0.3">
      <c r="P581180" s="83"/>
    </row>
    <row r="581181" spans="16:16" x14ac:dyDescent="0.3">
      <c r="P581181" s="83"/>
    </row>
    <row r="581182" spans="16:16" x14ac:dyDescent="0.3">
      <c r="P581182" s="83"/>
    </row>
    <row r="581183" spans="16:16" x14ac:dyDescent="0.3">
      <c r="P581183" s="83"/>
    </row>
    <row r="581184" spans="16:16" x14ac:dyDescent="0.3">
      <c r="P581184" s="83"/>
    </row>
    <row r="581185" spans="16:16" x14ac:dyDescent="0.3">
      <c r="P581185" s="83"/>
    </row>
    <row r="581186" spans="16:16" x14ac:dyDescent="0.3">
      <c r="P581186" s="83"/>
    </row>
    <row r="581187" spans="16:16" x14ac:dyDescent="0.3">
      <c r="P581187" s="83"/>
    </row>
    <row r="581188" spans="16:16" x14ac:dyDescent="0.3">
      <c r="P581188" s="83"/>
    </row>
    <row r="581189" spans="16:16" x14ac:dyDescent="0.3">
      <c r="P581189" s="83"/>
    </row>
    <row r="581190" spans="16:16" x14ac:dyDescent="0.3">
      <c r="P581190" s="83"/>
    </row>
    <row r="581191" spans="16:16" x14ac:dyDescent="0.3">
      <c r="P581191" s="83"/>
    </row>
    <row r="581192" spans="16:16" x14ac:dyDescent="0.3">
      <c r="P581192" s="83"/>
    </row>
    <row r="581193" spans="16:16" x14ac:dyDescent="0.3">
      <c r="P581193" s="83"/>
    </row>
    <row r="581194" spans="16:16" x14ac:dyDescent="0.3">
      <c r="P581194" s="83"/>
    </row>
    <row r="581195" spans="16:16" x14ac:dyDescent="0.3">
      <c r="P581195" s="83"/>
    </row>
    <row r="581196" spans="16:16" x14ac:dyDescent="0.3">
      <c r="P581196" s="83"/>
    </row>
    <row r="581197" spans="16:16" x14ac:dyDescent="0.3">
      <c r="P581197" s="83"/>
    </row>
    <row r="581198" spans="16:16" x14ac:dyDescent="0.3">
      <c r="P581198" s="83"/>
    </row>
    <row r="581199" spans="16:16" x14ac:dyDescent="0.3">
      <c r="P581199" s="83"/>
    </row>
    <row r="581200" spans="16:16" x14ac:dyDescent="0.3">
      <c r="P581200" s="83"/>
    </row>
    <row r="581201" spans="16:16" x14ac:dyDescent="0.3">
      <c r="P581201" s="83"/>
    </row>
    <row r="581202" spans="16:16" x14ac:dyDescent="0.3">
      <c r="P581202" s="83"/>
    </row>
    <row r="581203" spans="16:16" x14ac:dyDescent="0.3">
      <c r="P581203" s="83"/>
    </row>
    <row r="581204" spans="16:16" x14ac:dyDescent="0.3">
      <c r="P581204" s="83"/>
    </row>
    <row r="581205" spans="16:16" x14ac:dyDescent="0.3">
      <c r="P581205" s="83"/>
    </row>
    <row r="581206" spans="16:16" x14ac:dyDescent="0.3">
      <c r="P581206" s="83"/>
    </row>
    <row r="581207" spans="16:16" x14ac:dyDescent="0.3">
      <c r="P581207" s="83"/>
    </row>
    <row r="581208" spans="16:16" x14ac:dyDescent="0.3">
      <c r="P581208" s="83"/>
    </row>
    <row r="581209" spans="16:16" x14ac:dyDescent="0.3">
      <c r="P581209" s="83"/>
    </row>
    <row r="581210" spans="16:16" x14ac:dyDescent="0.3">
      <c r="P581210" s="83"/>
    </row>
    <row r="581211" spans="16:16" x14ac:dyDescent="0.3">
      <c r="P581211" s="83"/>
    </row>
    <row r="581212" spans="16:16" x14ac:dyDescent="0.3">
      <c r="P581212" s="83"/>
    </row>
    <row r="581213" spans="16:16" x14ac:dyDescent="0.3">
      <c r="P581213" s="83"/>
    </row>
    <row r="581214" spans="16:16" x14ac:dyDescent="0.3">
      <c r="P581214" s="83"/>
    </row>
    <row r="581215" spans="16:16" x14ac:dyDescent="0.3">
      <c r="P581215" s="83"/>
    </row>
    <row r="581216" spans="16:16" x14ac:dyDescent="0.3">
      <c r="P581216" s="83"/>
    </row>
    <row r="581217" spans="16:16" x14ac:dyDescent="0.3">
      <c r="P581217" s="83"/>
    </row>
    <row r="581218" spans="16:16" x14ac:dyDescent="0.3">
      <c r="P581218" s="83"/>
    </row>
    <row r="581219" spans="16:16" x14ac:dyDescent="0.3">
      <c r="P581219" s="83"/>
    </row>
    <row r="581220" spans="16:16" x14ac:dyDescent="0.3">
      <c r="P581220" s="83"/>
    </row>
    <row r="581221" spans="16:16" x14ac:dyDescent="0.3">
      <c r="P581221" s="83"/>
    </row>
    <row r="581222" spans="16:16" x14ac:dyDescent="0.3">
      <c r="P581222" s="83"/>
    </row>
    <row r="581223" spans="16:16" x14ac:dyDescent="0.3">
      <c r="P581223" s="83"/>
    </row>
    <row r="581224" spans="16:16" x14ac:dyDescent="0.3">
      <c r="P581224" s="83"/>
    </row>
    <row r="581225" spans="16:16" x14ac:dyDescent="0.3">
      <c r="P581225" s="83"/>
    </row>
    <row r="581226" spans="16:16" x14ac:dyDescent="0.3">
      <c r="P581226" s="83"/>
    </row>
    <row r="581227" spans="16:16" x14ac:dyDescent="0.3">
      <c r="P581227" s="83"/>
    </row>
    <row r="581228" spans="16:16" x14ac:dyDescent="0.3">
      <c r="P581228" s="83"/>
    </row>
    <row r="581229" spans="16:16" x14ac:dyDescent="0.3">
      <c r="P581229" s="83"/>
    </row>
    <row r="581230" spans="16:16" x14ac:dyDescent="0.3">
      <c r="P581230" s="83"/>
    </row>
    <row r="581231" spans="16:16" x14ac:dyDescent="0.3">
      <c r="P581231" s="83"/>
    </row>
    <row r="581232" spans="16:16" x14ac:dyDescent="0.3">
      <c r="P581232" s="83"/>
    </row>
    <row r="581233" spans="16:16" x14ac:dyDescent="0.3">
      <c r="P581233" s="83"/>
    </row>
    <row r="581234" spans="16:16" x14ac:dyDescent="0.3">
      <c r="P581234" s="83"/>
    </row>
    <row r="581235" spans="16:16" x14ac:dyDescent="0.3">
      <c r="P581235" s="83"/>
    </row>
    <row r="581236" spans="16:16" x14ac:dyDescent="0.3">
      <c r="P581236" s="83"/>
    </row>
    <row r="581237" spans="16:16" x14ac:dyDescent="0.3">
      <c r="P581237" s="83"/>
    </row>
    <row r="581238" spans="16:16" x14ac:dyDescent="0.3">
      <c r="P581238" s="83"/>
    </row>
    <row r="581239" spans="16:16" x14ac:dyDescent="0.3">
      <c r="P581239" s="83"/>
    </row>
    <row r="581240" spans="16:16" x14ac:dyDescent="0.3">
      <c r="P581240" s="83"/>
    </row>
    <row r="581241" spans="16:16" x14ac:dyDescent="0.3">
      <c r="P581241" s="83"/>
    </row>
    <row r="581242" spans="16:16" x14ac:dyDescent="0.3">
      <c r="P581242" s="83"/>
    </row>
    <row r="581243" spans="16:16" x14ac:dyDescent="0.3">
      <c r="P581243" s="83"/>
    </row>
    <row r="581244" spans="16:16" x14ac:dyDescent="0.3">
      <c r="P581244" s="83"/>
    </row>
    <row r="581245" spans="16:16" x14ac:dyDescent="0.3">
      <c r="P581245" s="83"/>
    </row>
    <row r="581246" spans="16:16" x14ac:dyDescent="0.3">
      <c r="P581246" s="83"/>
    </row>
    <row r="581247" spans="16:16" x14ac:dyDescent="0.3">
      <c r="P581247" s="83"/>
    </row>
    <row r="581248" spans="16:16" x14ac:dyDescent="0.3">
      <c r="P581248" s="83"/>
    </row>
    <row r="581249" spans="16:16" x14ac:dyDescent="0.3">
      <c r="P581249" s="83"/>
    </row>
    <row r="581250" spans="16:16" x14ac:dyDescent="0.3">
      <c r="P581250" s="83"/>
    </row>
    <row r="581251" spans="16:16" x14ac:dyDescent="0.3">
      <c r="P581251" s="83"/>
    </row>
    <row r="581252" spans="16:16" x14ac:dyDescent="0.3">
      <c r="P581252" s="83"/>
    </row>
    <row r="581253" spans="16:16" x14ac:dyDescent="0.3">
      <c r="P581253" s="83"/>
    </row>
    <row r="581254" spans="16:16" x14ac:dyDescent="0.3">
      <c r="P581254" s="83"/>
    </row>
    <row r="581255" spans="16:16" x14ac:dyDescent="0.3">
      <c r="P581255" s="83"/>
    </row>
    <row r="581256" spans="16:16" x14ac:dyDescent="0.3">
      <c r="P581256" s="83"/>
    </row>
    <row r="581257" spans="16:16" x14ac:dyDescent="0.3">
      <c r="P581257" s="83"/>
    </row>
    <row r="581258" spans="16:16" x14ac:dyDescent="0.3">
      <c r="P581258" s="83"/>
    </row>
    <row r="581259" spans="16:16" x14ac:dyDescent="0.3">
      <c r="P581259" s="83"/>
    </row>
    <row r="581260" spans="16:16" x14ac:dyDescent="0.3">
      <c r="P581260" s="83"/>
    </row>
    <row r="581261" spans="16:16" x14ac:dyDescent="0.3">
      <c r="P581261" s="83"/>
    </row>
    <row r="581262" spans="16:16" x14ac:dyDescent="0.3">
      <c r="P581262" s="83"/>
    </row>
    <row r="581263" spans="16:16" x14ac:dyDescent="0.3">
      <c r="P581263" s="83"/>
    </row>
    <row r="581264" spans="16:16" x14ac:dyDescent="0.3">
      <c r="P581264" s="83"/>
    </row>
    <row r="581265" spans="16:16" x14ac:dyDescent="0.3">
      <c r="P581265" s="83"/>
    </row>
    <row r="581266" spans="16:16" x14ac:dyDescent="0.3">
      <c r="P581266" s="83"/>
    </row>
    <row r="581267" spans="16:16" x14ac:dyDescent="0.3">
      <c r="P581267" s="83"/>
    </row>
    <row r="581268" spans="16:16" x14ac:dyDescent="0.3">
      <c r="P581268" s="83"/>
    </row>
    <row r="581269" spans="16:16" x14ac:dyDescent="0.3">
      <c r="P581269" s="83"/>
    </row>
    <row r="581270" spans="16:16" x14ac:dyDescent="0.3">
      <c r="P581270" s="83"/>
    </row>
    <row r="581271" spans="16:16" x14ac:dyDescent="0.3">
      <c r="P581271" s="83"/>
    </row>
    <row r="581272" spans="16:16" x14ac:dyDescent="0.3">
      <c r="P581272" s="83"/>
    </row>
    <row r="581273" spans="16:16" x14ac:dyDescent="0.3">
      <c r="P581273" s="83"/>
    </row>
    <row r="581274" spans="16:16" x14ac:dyDescent="0.3">
      <c r="P581274" s="83"/>
    </row>
    <row r="581275" spans="16:16" x14ac:dyDescent="0.3">
      <c r="P581275" s="83"/>
    </row>
    <row r="581276" spans="16:16" x14ac:dyDescent="0.3">
      <c r="P581276" s="83"/>
    </row>
    <row r="581277" spans="16:16" x14ac:dyDescent="0.3">
      <c r="P581277" s="83"/>
    </row>
    <row r="581278" spans="16:16" x14ac:dyDescent="0.3">
      <c r="P581278" s="83"/>
    </row>
    <row r="581279" spans="16:16" x14ac:dyDescent="0.3">
      <c r="P581279" s="83"/>
    </row>
    <row r="581280" spans="16:16" x14ac:dyDescent="0.3">
      <c r="P581280" s="83"/>
    </row>
    <row r="581281" spans="16:16" x14ac:dyDescent="0.3">
      <c r="P581281" s="83"/>
    </row>
    <row r="581282" spans="16:16" x14ac:dyDescent="0.3">
      <c r="P581282" s="83"/>
    </row>
    <row r="581283" spans="16:16" x14ac:dyDescent="0.3">
      <c r="P581283" s="83"/>
    </row>
    <row r="581284" spans="16:16" x14ac:dyDescent="0.3">
      <c r="P581284" s="83"/>
    </row>
    <row r="581285" spans="16:16" x14ac:dyDescent="0.3">
      <c r="P581285" s="83"/>
    </row>
    <row r="581286" spans="16:16" x14ac:dyDescent="0.3">
      <c r="P581286" s="83"/>
    </row>
    <row r="581287" spans="16:16" x14ac:dyDescent="0.3">
      <c r="P581287" s="83"/>
    </row>
    <row r="581288" spans="16:16" x14ac:dyDescent="0.3">
      <c r="P581288" s="83"/>
    </row>
    <row r="581289" spans="16:16" x14ac:dyDescent="0.3">
      <c r="P581289" s="83"/>
    </row>
    <row r="581290" spans="16:16" x14ac:dyDescent="0.3">
      <c r="P581290" s="83"/>
    </row>
    <row r="581291" spans="16:16" x14ac:dyDescent="0.3">
      <c r="P581291" s="83"/>
    </row>
    <row r="581292" spans="16:16" x14ac:dyDescent="0.3">
      <c r="P581292" s="83"/>
    </row>
    <row r="581293" spans="16:16" x14ac:dyDescent="0.3">
      <c r="P581293" s="83"/>
    </row>
    <row r="581294" spans="16:16" x14ac:dyDescent="0.3">
      <c r="P581294" s="83"/>
    </row>
    <row r="581295" spans="16:16" x14ac:dyDescent="0.3">
      <c r="P581295" s="83"/>
    </row>
    <row r="581296" spans="16:16" x14ac:dyDescent="0.3">
      <c r="P581296" s="83"/>
    </row>
    <row r="581297" spans="16:16" x14ac:dyDescent="0.3">
      <c r="P581297" s="83"/>
    </row>
    <row r="581298" spans="16:16" x14ac:dyDescent="0.3">
      <c r="P581298" s="83"/>
    </row>
    <row r="581299" spans="16:16" x14ac:dyDescent="0.3">
      <c r="P581299" s="83"/>
    </row>
    <row r="581300" spans="16:16" x14ac:dyDescent="0.3">
      <c r="P581300" s="83"/>
    </row>
    <row r="581301" spans="16:16" x14ac:dyDescent="0.3">
      <c r="P581301" s="83"/>
    </row>
    <row r="581302" spans="16:16" x14ac:dyDescent="0.3">
      <c r="P581302" s="83"/>
    </row>
    <row r="581303" spans="16:16" x14ac:dyDescent="0.3">
      <c r="P581303" s="83"/>
    </row>
    <row r="581304" spans="16:16" x14ac:dyDescent="0.3">
      <c r="P581304" s="83"/>
    </row>
    <row r="581305" spans="16:16" x14ac:dyDescent="0.3">
      <c r="P581305" s="83"/>
    </row>
    <row r="581306" spans="16:16" x14ac:dyDescent="0.3">
      <c r="P581306" s="83"/>
    </row>
    <row r="581307" spans="16:16" x14ac:dyDescent="0.3">
      <c r="P581307" s="83"/>
    </row>
    <row r="581308" spans="16:16" x14ac:dyDescent="0.3">
      <c r="P581308" s="83"/>
    </row>
    <row r="581309" spans="16:16" x14ac:dyDescent="0.3">
      <c r="P581309" s="83"/>
    </row>
    <row r="581310" spans="16:16" x14ac:dyDescent="0.3">
      <c r="P581310" s="83"/>
    </row>
    <row r="581311" spans="16:16" x14ac:dyDescent="0.3">
      <c r="P581311" s="83"/>
    </row>
    <row r="581312" spans="16:16" x14ac:dyDescent="0.3">
      <c r="P581312" s="83"/>
    </row>
    <row r="581313" spans="16:16" x14ac:dyDescent="0.3">
      <c r="P581313" s="83"/>
    </row>
    <row r="581314" spans="16:16" x14ac:dyDescent="0.3">
      <c r="P581314" s="83"/>
    </row>
    <row r="581315" spans="16:16" x14ac:dyDescent="0.3">
      <c r="P581315" s="83"/>
    </row>
    <row r="581316" spans="16:16" x14ac:dyDescent="0.3">
      <c r="P581316" s="83"/>
    </row>
    <row r="581317" spans="16:16" x14ac:dyDescent="0.3">
      <c r="P581317" s="83"/>
    </row>
    <row r="581318" spans="16:16" x14ac:dyDescent="0.3">
      <c r="P581318" s="83"/>
    </row>
    <row r="581319" spans="16:16" x14ac:dyDescent="0.3">
      <c r="P581319" s="83"/>
    </row>
    <row r="581320" spans="16:16" x14ac:dyDescent="0.3">
      <c r="P581320" s="83"/>
    </row>
    <row r="581321" spans="16:16" x14ac:dyDescent="0.3">
      <c r="P581321" s="83"/>
    </row>
    <row r="581322" spans="16:16" x14ac:dyDescent="0.3">
      <c r="P581322" s="83"/>
    </row>
    <row r="581323" spans="16:16" x14ac:dyDescent="0.3">
      <c r="P581323" s="83"/>
    </row>
    <row r="581324" spans="16:16" x14ac:dyDescent="0.3">
      <c r="P581324" s="83"/>
    </row>
    <row r="581325" spans="16:16" x14ac:dyDescent="0.3">
      <c r="P581325" s="83"/>
    </row>
    <row r="581326" spans="16:16" x14ac:dyDescent="0.3">
      <c r="P581326" s="83"/>
    </row>
    <row r="581327" spans="16:16" x14ac:dyDescent="0.3">
      <c r="P581327" s="83"/>
    </row>
    <row r="581328" spans="16:16" x14ac:dyDescent="0.3">
      <c r="P581328" s="83"/>
    </row>
    <row r="581329" spans="16:16" x14ac:dyDescent="0.3">
      <c r="P581329" s="83"/>
    </row>
    <row r="581330" spans="16:16" x14ac:dyDescent="0.3">
      <c r="P581330" s="83"/>
    </row>
    <row r="581331" spans="16:16" x14ac:dyDescent="0.3">
      <c r="P581331" s="83"/>
    </row>
    <row r="581332" spans="16:16" x14ac:dyDescent="0.3">
      <c r="P581332" s="83"/>
    </row>
    <row r="581333" spans="16:16" x14ac:dyDescent="0.3">
      <c r="P581333" s="83"/>
    </row>
    <row r="581334" spans="16:16" x14ac:dyDescent="0.3">
      <c r="P581334" s="83"/>
    </row>
    <row r="581335" spans="16:16" x14ac:dyDescent="0.3">
      <c r="P581335" s="83"/>
    </row>
    <row r="581336" spans="16:16" x14ac:dyDescent="0.3">
      <c r="P581336" s="83"/>
    </row>
    <row r="581337" spans="16:16" x14ac:dyDescent="0.3">
      <c r="P581337" s="83"/>
    </row>
    <row r="581338" spans="16:16" x14ac:dyDescent="0.3">
      <c r="P581338" s="83"/>
    </row>
    <row r="581339" spans="16:16" x14ac:dyDescent="0.3">
      <c r="P581339" s="83"/>
    </row>
    <row r="581340" spans="16:16" x14ac:dyDescent="0.3">
      <c r="P581340" s="83"/>
    </row>
    <row r="581341" spans="16:16" x14ac:dyDescent="0.3">
      <c r="P581341" s="83"/>
    </row>
    <row r="581342" spans="16:16" x14ac:dyDescent="0.3">
      <c r="P581342" s="83"/>
    </row>
    <row r="581343" spans="16:16" x14ac:dyDescent="0.3">
      <c r="P581343" s="83"/>
    </row>
    <row r="581344" spans="16:16" x14ac:dyDescent="0.3">
      <c r="P581344" s="83"/>
    </row>
    <row r="581345" spans="16:16" x14ac:dyDescent="0.3">
      <c r="P581345" s="83"/>
    </row>
    <row r="581346" spans="16:16" x14ac:dyDescent="0.3">
      <c r="P581346" s="83"/>
    </row>
    <row r="581347" spans="16:16" x14ac:dyDescent="0.3">
      <c r="P581347" s="83"/>
    </row>
    <row r="581348" spans="16:16" x14ac:dyDescent="0.3">
      <c r="P581348" s="83"/>
    </row>
    <row r="581349" spans="16:16" x14ac:dyDescent="0.3">
      <c r="P581349" s="83"/>
    </row>
    <row r="581350" spans="16:16" x14ac:dyDescent="0.3">
      <c r="P581350" s="83"/>
    </row>
    <row r="581351" spans="16:16" x14ac:dyDescent="0.3">
      <c r="P581351" s="83"/>
    </row>
    <row r="581352" spans="16:16" x14ac:dyDescent="0.3">
      <c r="P581352" s="83"/>
    </row>
    <row r="581353" spans="16:16" x14ac:dyDescent="0.3">
      <c r="P581353" s="83"/>
    </row>
    <row r="581354" spans="16:16" x14ac:dyDescent="0.3">
      <c r="P581354" s="83"/>
    </row>
    <row r="581355" spans="16:16" x14ac:dyDescent="0.3">
      <c r="P581355" s="83"/>
    </row>
    <row r="581356" spans="16:16" x14ac:dyDescent="0.3">
      <c r="P581356" s="83"/>
    </row>
    <row r="581357" spans="16:16" x14ac:dyDescent="0.3">
      <c r="P581357" s="83"/>
    </row>
    <row r="581358" spans="16:16" x14ac:dyDescent="0.3">
      <c r="P581358" s="83"/>
    </row>
    <row r="581359" spans="16:16" x14ac:dyDescent="0.3">
      <c r="P581359" s="83"/>
    </row>
    <row r="581360" spans="16:16" x14ac:dyDescent="0.3">
      <c r="P581360" s="83"/>
    </row>
    <row r="581361" spans="16:16" x14ac:dyDescent="0.3">
      <c r="P581361" s="83"/>
    </row>
    <row r="581362" spans="16:16" x14ac:dyDescent="0.3">
      <c r="P581362" s="83"/>
    </row>
    <row r="581363" spans="16:16" x14ac:dyDescent="0.3">
      <c r="P581363" s="83"/>
    </row>
    <row r="581364" spans="16:16" x14ac:dyDescent="0.3">
      <c r="P581364" s="83"/>
    </row>
    <row r="581365" spans="16:16" x14ac:dyDescent="0.3">
      <c r="P581365" s="83"/>
    </row>
    <row r="581366" spans="16:16" x14ac:dyDescent="0.3">
      <c r="P581366" s="83"/>
    </row>
    <row r="581367" spans="16:16" x14ac:dyDescent="0.3">
      <c r="P581367" s="83"/>
    </row>
    <row r="581368" spans="16:16" x14ac:dyDescent="0.3">
      <c r="P581368" s="83"/>
    </row>
    <row r="581369" spans="16:16" x14ac:dyDescent="0.3">
      <c r="P581369" s="83"/>
    </row>
    <row r="581370" spans="16:16" x14ac:dyDescent="0.3">
      <c r="P581370" s="83"/>
    </row>
    <row r="581371" spans="16:16" x14ac:dyDescent="0.3">
      <c r="P581371" s="83"/>
    </row>
    <row r="581372" spans="16:16" x14ac:dyDescent="0.3">
      <c r="P581372" s="83"/>
    </row>
    <row r="581373" spans="16:16" x14ac:dyDescent="0.3">
      <c r="P581373" s="83"/>
    </row>
    <row r="581374" spans="16:16" x14ac:dyDescent="0.3">
      <c r="P581374" s="83"/>
    </row>
    <row r="581375" spans="16:16" x14ac:dyDescent="0.3">
      <c r="P581375" s="83"/>
    </row>
    <row r="581376" spans="16:16" x14ac:dyDescent="0.3">
      <c r="P581376" s="83"/>
    </row>
    <row r="581377" spans="16:16" x14ac:dyDescent="0.3">
      <c r="P581377" s="83"/>
    </row>
    <row r="581378" spans="16:16" x14ac:dyDescent="0.3">
      <c r="P581378" s="83"/>
    </row>
    <row r="581379" spans="16:16" x14ac:dyDescent="0.3">
      <c r="P581379" s="83"/>
    </row>
    <row r="581380" spans="16:16" x14ac:dyDescent="0.3">
      <c r="P581380" s="83"/>
    </row>
    <row r="581381" spans="16:16" x14ac:dyDescent="0.3">
      <c r="P581381" s="83"/>
    </row>
    <row r="581382" spans="16:16" x14ac:dyDescent="0.3">
      <c r="P581382" s="83"/>
    </row>
    <row r="581383" spans="16:16" x14ac:dyDescent="0.3">
      <c r="P581383" s="83"/>
    </row>
    <row r="581384" spans="16:16" x14ac:dyDescent="0.3">
      <c r="P581384" s="83"/>
    </row>
    <row r="581385" spans="16:16" x14ac:dyDescent="0.3">
      <c r="P581385" s="83"/>
    </row>
    <row r="581386" spans="16:16" x14ac:dyDescent="0.3">
      <c r="P581386" s="83"/>
    </row>
    <row r="581387" spans="16:16" x14ac:dyDescent="0.3">
      <c r="P581387" s="83"/>
    </row>
    <row r="581388" spans="16:16" x14ac:dyDescent="0.3">
      <c r="P581388" s="83"/>
    </row>
    <row r="581389" spans="16:16" x14ac:dyDescent="0.3">
      <c r="P581389" s="83"/>
    </row>
    <row r="581390" spans="16:16" x14ac:dyDescent="0.3">
      <c r="P581390" s="83"/>
    </row>
    <row r="581391" spans="16:16" x14ac:dyDescent="0.3">
      <c r="P581391" s="83"/>
    </row>
    <row r="581392" spans="16:16" x14ac:dyDescent="0.3">
      <c r="P581392" s="83"/>
    </row>
    <row r="581393" spans="16:16" x14ac:dyDescent="0.3">
      <c r="P581393" s="83"/>
    </row>
    <row r="581394" spans="16:16" x14ac:dyDescent="0.3">
      <c r="P581394" s="83"/>
    </row>
    <row r="581395" spans="16:16" x14ac:dyDescent="0.3">
      <c r="P581395" s="83"/>
    </row>
    <row r="581396" spans="16:16" x14ac:dyDescent="0.3">
      <c r="P581396" s="83"/>
    </row>
    <row r="581397" spans="16:16" x14ac:dyDescent="0.3">
      <c r="P581397" s="83"/>
    </row>
    <row r="581398" spans="16:16" x14ac:dyDescent="0.3">
      <c r="P581398" s="83"/>
    </row>
    <row r="581399" spans="16:16" x14ac:dyDescent="0.3">
      <c r="P581399" s="83"/>
    </row>
    <row r="581400" spans="16:16" x14ac:dyDescent="0.3">
      <c r="P581400" s="83"/>
    </row>
    <row r="581401" spans="16:16" x14ac:dyDescent="0.3">
      <c r="P581401" s="83"/>
    </row>
    <row r="581402" spans="16:16" x14ac:dyDescent="0.3">
      <c r="P581402" s="83"/>
    </row>
    <row r="581403" spans="16:16" x14ac:dyDescent="0.3">
      <c r="P581403" s="83"/>
    </row>
    <row r="581404" spans="16:16" x14ac:dyDescent="0.3">
      <c r="P581404" s="83"/>
    </row>
    <row r="581405" spans="16:16" x14ac:dyDescent="0.3">
      <c r="P581405" s="83"/>
    </row>
    <row r="581406" spans="16:16" x14ac:dyDescent="0.3">
      <c r="P581406" s="83"/>
    </row>
    <row r="581407" spans="16:16" x14ac:dyDescent="0.3">
      <c r="P581407" s="83"/>
    </row>
    <row r="581408" spans="16:16" x14ac:dyDescent="0.3">
      <c r="P581408" s="83"/>
    </row>
    <row r="581409" spans="16:16" x14ac:dyDescent="0.3">
      <c r="P581409" s="83"/>
    </row>
    <row r="581410" spans="16:16" x14ac:dyDescent="0.3">
      <c r="P581410" s="83"/>
    </row>
    <row r="581411" spans="16:16" x14ac:dyDescent="0.3">
      <c r="P581411" s="83"/>
    </row>
    <row r="581412" spans="16:16" x14ac:dyDescent="0.3">
      <c r="P581412" s="83"/>
    </row>
    <row r="581413" spans="16:16" x14ac:dyDescent="0.3">
      <c r="P581413" s="83"/>
    </row>
    <row r="581414" spans="16:16" x14ac:dyDescent="0.3">
      <c r="P581414" s="83"/>
    </row>
    <row r="581415" spans="16:16" x14ac:dyDescent="0.3">
      <c r="P581415" s="83"/>
    </row>
    <row r="581416" spans="16:16" x14ac:dyDescent="0.3">
      <c r="P581416" s="83"/>
    </row>
    <row r="581417" spans="16:16" x14ac:dyDescent="0.3">
      <c r="P581417" s="83"/>
    </row>
    <row r="581418" spans="16:16" x14ac:dyDescent="0.3">
      <c r="P581418" s="83"/>
    </row>
    <row r="581419" spans="16:16" x14ac:dyDescent="0.3">
      <c r="P581419" s="83"/>
    </row>
    <row r="581420" spans="16:16" x14ac:dyDescent="0.3">
      <c r="P581420" s="83"/>
    </row>
    <row r="581421" spans="16:16" x14ac:dyDescent="0.3">
      <c r="P581421" s="83"/>
    </row>
    <row r="581422" spans="16:16" x14ac:dyDescent="0.3">
      <c r="P581422" s="83"/>
    </row>
    <row r="581423" spans="16:16" x14ac:dyDescent="0.3">
      <c r="P581423" s="83"/>
    </row>
    <row r="581424" spans="16:16" x14ac:dyDescent="0.3">
      <c r="P581424" s="83"/>
    </row>
    <row r="581425" spans="16:16" x14ac:dyDescent="0.3">
      <c r="P581425" s="83"/>
    </row>
    <row r="581426" spans="16:16" x14ac:dyDescent="0.3">
      <c r="P581426" s="83"/>
    </row>
    <row r="581427" spans="16:16" x14ac:dyDescent="0.3">
      <c r="P581427" s="83"/>
    </row>
    <row r="581428" spans="16:16" x14ac:dyDescent="0.3">
      <c r="P581428" s="83"/>
    </row>
    <row r="581429" spans="16:16" x14ac:dyDescent="0.3">
      <c r="P581429" s="83"/>
    </row>
    <row r="581430" spans="16:16" x14ac:dyDescent="0.3">
      <c r="P581430" s="83"/>
    </row>
    <row r="581431" spans="16:16" x14ac:dyDescent="0.3">
      <c r="P581431" s="83"/>
    </row>
    <row r="581432" spans="16:16" x14ac:dyDescent="0.3">
      <c r="P581432" s="83"/>
    </row>
    <row r="581433" spans="16:16" x14ac:dyDescent="0.3">
      <c r="P581433" s="83"/>
    </row>
    <row r="581434" spans="16:16" x14ac:dyDescent="0.3">
      <c r="P581434" s="83"/>
    </row>
    <row r="581435" spans="16:16" x14ac:dyDescent="0.3">
      <c r="P581435" s="83"/>
    </row>
    <row r="581436" spans="16:16" x14ac:dyDescent="0.3">
      <c r="P581436" s="83"/>
    </row>
    <row r="581437" spans="16:16" x14ac:dyDescent="0.3">
      <c r="P581437" s="83"/>
    </row>
    <row r="581438" spans="16:16" x14ac:dyDescent="0.3">
      <c r="P581438" s="83"/>
    </row>
    <row r="581439" spans="16:16" x14ac:dyDescent="0.3">
      <c r="P581439" s="83"/>
    </row>
    <row r="581440" spans="16:16" x14ac:dyDescent="0.3">
      <c r="P581440" s="83"/>
    </row>
    <row r="581441" spans="16:16" x14ac:dyDescent="0.3">
      <c r="P581441" s="83"/>
    </row>
    <row r="581442" spans="16:16" x14ac:dyDescent="0.3">
      <c r="P581442" s="83"/>
    </row>
    <row r="581443" spans="16:16" x14ac:dyDescent="0.3">
      <c r="P581443" s="83"/>
    </row>
    <row r="581444" spans="16:16" x14ac:dyDescent="0.3">
      <c r="P581444" s="83"/>
    </row>
    <row r="581445" spans="16:16" x14ac:dyDescent="0.3">
      <c r="P581445" s="83"/>
    </row>
    <row r="581446" spans="16:16" x14ac:dyDescent="0.3">
      <c r="P581446" s="83"/>
    </row>
    <row r="581447" spans="16:16" x14ac:dyDescent="0.3">
      <c r="P581447" s="83"/>
    </row>
    <row r="581448" spans="16:16" x14ac:dyDescent="0.3">
      <c r="P581448" s="83"/>
    </row>
    <row r="581449" spans="16:16" x14ac:dyDescent="0.3">
      <c r="P581449" s="83"/>
    </row>
    <row r="581450" spans="16:16" x14ac:dyDescent="0.3">
      <c r="P581450" s="83"/>
    </row>
    <row r="581451" spans="16:16" x14ac:dyDescent="0.3">
      <c r="P581451" s="83"/>
    </row>
    <row r="581452" spans="16:16" x14ac:dyDescent="0.3">
      <c r="P581452" s="83"/>
    </row>
    <row r="581453" spans="16:16" x14ac:dyDescent="0.3">
      <c r="P581453" s="83"/>
    </row>
    <row r="581454" spans="16:16" x14ac:dyDescent="0.3">
      <c r="P581454" s="83"/>
    </row>
    <row r="581455" spans="16:16" x14ac:dyDescent="0.3">
      <c r="P581455" s="83"/>
    </row>
    <row r="581456" spans="16:16" x14ac:dyDescent="0.3">
      <c r="P581456" s="83"/>
    </row>
    <row r="581457" spans="16:16" x14ac:dyDescent="0.3">
      <c r="P581457" s="83"/>
    </row>
    <row r="581458" spans="16:16" x14ac:dyDescent="0.3">
      <c r="P581458" s="83"/>
    </row>
    <row r="581459" spans="16:16" x14ac:dyDescent="0.3">
      <c r="P581459" s="83"/>
    </row>
    <row r="581460" spans="16:16" x14ac:dyDescent="0.3">
      <c r="P581460" s="83"/>
    </row>
    <row r="581461" spans="16:16" x14ac:dyDescent="0.3">
      <c r="P581461" s="83"/>
    </row>
    <row r="581462" spans="16:16" x14ac:dyDescent="0.3">
      <c r="P581462" s="83"/>
    </row>
    <row r="581463" spans="16:16" x14ac:dyDescent="0.3">
      <c r="P581463" s="83"/>
    </row>
    <row r="581464" spans="16:16" x14ac:dyDescent="0.3">
      <c r="P581464" s="83"/>
    </row>
    <row r="581465" spans="16:16" x14ac:dyDescent="0.3">
      <c r="P581465" s="83"/>
    </row>
    <row r="581466" spans="16:16" x14ac:dyDescent="0.3">
      <c r="P581466" s="83"/>
    </row>
    <row r="581467" spans="16:16" x14ac:dyDescent="0.3">
      <c r="P581467" s="83"/>
    </row>
    <row r="581468" spans="16:16" x14ac:dyDescent="0.3">
      <c r="P581468" s="83"/>
    </row>
    <row r="581469" spans="16:16" x14ac:dyDescent="0.3">
      <c r="P581469" s="83"/>
    </row>
    <row r="581470" spans="16:16" x14ac:dyDescent="0.3">
      <c r="P581470" s="83"/>
    </row>
    <row r="581471" spans="16:16" x14ac:dyDescent="0.3">
      <c r="P581471" s="83"/>
    </row>
    <row r="581472" spans="16:16" x14ac:dyDescent="0.3">
      <c r="P581472" s="83"/>
    </row>
    <row r="581473" spans="16:16" x14ac:dyDescent="0.3">
      <c r="P581473" s="83"/>
    </row>
    <row r="581474" spans="16:16" x14ac:dyDescent="0.3">
      <c r="P581474" s="83"/>
    </row>
    <row r="581475" spans="16:16" x14ac:dyDescent="0.3">
      <c r="P581475" s="83"/>
    </row>
    <row r="581476" spans="16:16" x14ac:dyDescent="0.3">
      <c r="P581476" s="83"/>
    </row>
    <row r="581477" spans="16:16" x14ac:dyDescent="0.3">
      <c r="P581477" s="83"/>
    </row>
    <row r="581478" spans="16:16" x14ac:dyDescent="0.3">
      <c r="P581478" s="83"/>
    </row>
    <row r="581479" spans="16:16" x14ac:dyDescent="0.3">
      <c r="P581479" s="83"/>
    </row>
    <row r="581480" spans="16:16" x14ac:dyDescent="0.3">
      <c r="P581480" s="83"/>
    </row>
    <row r="581481" spans="16:16" x14ac:dyDescent="0.3">
      <c r="P581481" s="83"/>
    </row>
    <row r="581482" spans="16:16" x14ac:dyDescent="0.3">
      <c r="P581482" s="83"/>
    </row>
    <row r="581483" spans="16:16" x14ac:dyDescent="0.3">
      <c r="P581483" s="83"/>
    </row>
    <row r="581484" spans="16:16" x14ac:dyDescent="0.3">
      <c r="P581484" s="83"/>
    </row>
    <row r="581485" spans="16:16" x14ac:dyDescent="0.3">
      <c r="P581485" s="83"/>
    </row>
    <row r="581486" spans="16:16" x14ac:dyDescent="0.3">
      <c r="P581486" s="83"/>
    </row>
    <row r="581487" spans="16:16" x14ac:dyDescent="0.3">
      <c r="P581487" s="83"/>
    </row>
    <row r="581488" spans="16:16" x14ac:dyDescent="0.3">
      <c r="P581488" s="83"/>
    </row>
    <row r="581489" spans="16:16" x14ac:dyDescent="0.3">
      <c r="P581489" s="83"/>
    </row>
    <row r="581490" spans="16:16" x14ac:dyDescent="0.3">
      <c r="P581490" s="83"/>
    </row>
    <row r="581491" spans="16:16" x14ac:dyDescent="0.3">
      <c r="P581491" s="83"/>
    </row>
    <row r="581492" spans="16:16" x14ac:dyDescent="0.3">
      <c r="P581492" s="83"/>
    </row>
    <row r="581493" spans="16:16" x14ac:dyDescent="0.3">
      <c r="P581493" s="83"/>
    </row>
    <row r="581494" spans="16:16" x14ac:dyDescent="0.3">
      <c r="P581494" s="83"/>
    </row>
    <row r="581495" spans="16:16" x14ac:dyDescent="0.3">
      <c r="P581495" s="83"/>
    </row>
    <row r="581496" spans="16:16" x14ac:dyDescent="0.3">
      <c r="P581496" s="83"/>
    </row>
    <row r="581497" spans="16:16" x14ac:dyDescent="0.3">
      <c r="P581497" s="83"/>
    </row>
    <row r="581498" spans="16:16" x14ac:dyDescent="0.3">
      <c r="P581498" s="83"/>
    </row>
    <row r="581499" spans="16:16" x14ac:dyDescent="0.3">
      <c r="P581499" s="83"/>
    </row>
    <row r="581500" spans="16:16" x14ac:dyDescent="0.3">
      <c r="P581500" s="83"/>
    </row>
    <row r="581501" spans="16:16" x14ac:dyDescent="0.3">
      <c r="P581501" s="83"/>
    </row>
    <row r="581502" spans="16:16" x14ac:dyDescent="0.3">
      <c r="P581502" s="83"/>
    </row>
    <row r="581503" spans="16:16" x14ac:dyDescent="0.3">
      <c r="P581503" s="83"/>
    </row>
    <row r="581504" spans="16:16" x14ac:dyDescent="0.3">
      <c r="P581504" s="83"/>
    </row>
    <row r="581505" spans="16:16" x14ac:dyDescent="0.3">
      <c r="P581505" s="83"/>
    </row>
    <row r="581506" spans="16:16" x14ac:dyDescent="0.3">
      <c r="P581506" s="83"/>
    </row>
    <row r="581507" spans="16:16" x14ac:dyDescent="0.3">
      <c r="P581507" s="83"/>
    </row>
    <row r="581508" spans="16:16" x14ac:dyDescent="0.3">
      <c r="P581508" s="83"/>
    </row>
    <row r="581509" spans="16:16" x14ac:dyDescent="0.3">
      <c r="P581509" s="83"/>
    </row>
    <row r="581510" spans="16:16" x14ac:dyDescent="0.3">
      <c r="P581510" s="83"/>
    </row>
    <row r="581511" spans="16:16" x14ac:dyDescent="0.3">
      <c r="P581511" s="83"/>
    </row>
    <row r="581512" spans="16:16" x14ac:dyDescent="0.3">
      <c r="P581512" s="83"/>
    </row>
    <row r="581513" spans="16:16" x14ac:dyDescent="0.3">
      <c r="P581513" s="83"/>
    </row>
    <row r="581514" spans="16:16" x14ac:dyDescent="0.3">
      <c r="P581514" s="83"/>
    </row>
    <row r="581515" spans="16:16" x14ac:dyDescent="0.3">
      <c r="P581515" s="83"/>
    </row>
    <row r="581516" spans="16:16" x14ac:dyDescent="0.3">
      <c r="P581516" s="83"/>
    </row>
    <row r="581517" spans="16:16" x14ac:dyDescent="0.3">
      <c r="P581517" s="83"/>
    </row>
    <row r="581518" spans="16:16" x14ac:dyDescent="0.3">
      <c r="P581518" s="83"/>
    </row>
    <row r="581519" spans="16:16" x14ac:dyDescent="0.3">
      <c r="P581519" s="83"/>
    </row>
    <row r="581520" spans="16:16" x14ac:dyDescent="0.3">
      <c r="P581520" s="83"/>
    </row>
    <row r="581521" spans="16:16" x14ac:dyDescent="0.3">
      <c r="P581521" s="83"/>
    </row>
    <row r="581522" spans="16:16" x14ac:dyDescent="0.3">
      <c r="P581522" s="83"/>
    </row>
    <row r="581523" spans="16:16" x14ac:dyDescent="0.3">
      <c r="P581523" s="83"/>
    </row>
    <row r="581524" spans="16:16" x14ac:dyDescent="0.3">
      <c r="P581524" s="83"/>
    </row>
    <row r="581525" spans="16:16" x14ac:dyDescent="0.3">
      <c r="P581525" s="83"/>
    </row>
    <row r="581526" spans="16:16" x14ac:dyDescent="0.3">
      <c r="P581526" s="83"/>
    </row>
    <row r="581527" spans="16:16" x14ac:dyDescent="0.3">
      <c r="P581527" s="83"/>
    </row>
    <row r="581528" spans="16:16" x14ac:dyDescent="0.3">
      <c r="P581528" s="83"/>
    </row>
    <row r="581529" spans="16:16" x14ac:dyDescent="0.3">
      <c r="P581529" s="83"/>
    </row>
    <row r="581530" spans="16:16" x14ac:dyDescent="0.3">
      <c r="P581530" s="83"/>
    </row>
    <row r="581531" spans="16:16" x14ac:dyDescent="0.3">
      <c r="P581531" s="83"/>
    </row>
    <row r="581532" spans="16:16" x14ac:dyDescent="0.3">
      <c r="P581532" s="83"/>
    </row>
    <row r="581533" spans="16:16" x14ac:dyDescent="0.3">
      <c r="P581533" s="83"/>
    </row>
    <row r="581534" spans="16:16" x14ac:dyDescent="0.3">
      <c r="P581534" s="83"/>
    </row>
    <row r="581535" spans="16:16" x14ac:dyDescent="0.3">
      <c r="P581535" s="83"/>
    </row>
    <row r="581536" spans="16:16" x14ac:dyDescent="0.3">
      <c r="P581536" s="83"/>
    </row>
    <row r="581537" spans="16:16" x14ac:dyDescent="0.3">
      <c r="P581537" s="83"/>
    </row>
    <row r="581538" spans="16:16" x14ac:dyDescent="0.3">
      <c r="P581538" s="83"/>
    </row>
    <row r="581539" spans="16:16" x14ac:dyDescent="0.3">
      <c r="P581539" s="83"/>
    </row>
    <row r="581540" spans="16:16" x14ac:dyDescent="0.3">
      <c r="P581540" s="83"/>
    </row>
    <row r="581541" spans="16:16" x14ac:dyDescent="0.3">
      <c r="P581541" s="83"/>
    </row>
    <row r="581542" spans="16:16" x14ac:dyDescent="0.3">
      <c r="P581542" s="83"/>
    </row>
    <row r="581543" spans="16:16" x14ac:dyDescent="0.3">
      <c r="P581543" s="83"/>
    </row>
    <row r="581544" spans="16:16" x14ac:dyDescent="0.3">
      <c r="P581544" s="83"/>
    </row>
    <row r="581545" spans="16:16" x14ac:dyDescent="0.3">
      <c r="P581545" s="83"/>
    </row>
    <row r="581546" spans="16:16" x14ac:dyDescent="0.3">
      <c r="P581546" s="83"/>
    </row>
    <row r="581547" spans="16:16" x14ac:dyDescent="0.3">
      <c r="P581547" s="83"/>
    </row>
    <row r="581548" spans="16:16" x14ac:dyDescent="0.3">
      <c r="P581548" s="83"/>
    </row>
    <row r="581549" spans="16:16" x14ac:dyDescent="0.3">
      <c r="P581549" s="83"/>
    </row>
    <row r="581550" spans="16:16" x14ac:dyDescent="0.3">
      <c r="P581550" s="83"/>
    </row>
    <row r="581551" spans="16:16" x14ac:dyDescent="0.3">
      <c r="P581551" s="83"/>
    </row>
    <row r="581552" spans="16:16" x14ac:dyDescent="0.3">
      <c r="P581552" s="83"/>
    </row>
    <row r="581553" spans="16:16" x14ac:dyDescent="0.3">
      <c r="P581553" s="83"/>
    </row>
    <row r="581554" spans="16:16" x14ac:dyDescent="0.3">
      <c r="P581554" s="83"/>
    </row>
    <row r="581555" spans="16:16" x14ac:dyDescent="0.3">
      <c r="P581555" s="83"/>
    </row>
    <row r="581556" spans="16:16" x14ac:dyDescent="0.3">
      <c r="P581556" s="83"/>
    </row>
    <row r="581557" spans="16:16" x14ac:dyDescent="0.3">
      <c r="P581557" s="83"/>
    </row>
    <row r="581558" spans="16:16" x14ac:dyDescent="0.3">
      <c r="P581558" s="83"/>
    </row>
    <row r="581559" spans="16:16" x14ac:dyDescent="0.3">
      <c r="P581559" s="83"/>
    </row>
    <row r="581560" spans="16:16" x14ac:dyDescent="0.3">
      <c r="P581560" s="83"/>
    </row>
    <row r="581561" spans="16:16" x14ac:dyDescent="0.3">
      <c r="P581561" s="83"/>
    </row>
    <row r="581562" spans="16:16" x14ac:dyDescent="0.3">
      <c r="P581562" s="83"/>
    </row>
    <row r="581563" spans="16:16" x14ac:dyDescent="0.3">
      <c r="P581563" s="83"/>
    </row>
    <row r="581564" spans="16:16" x14ac:dyDescent="0.3">
      <c r="P581564" s="83"/>
    </row>
    <row r="581565" spans="16:16" x14ac:dyDescent="0.3">
      <c r="P581565" s="83"/>
    </row>
    <row r="581566" spans="16:16" x14ac:dyDescent="0.3">
      <c r="P581566" s="83"/>
    </row>
    <row r="581567" spans="16:16" x14ac:dyDescent="0.3">
      <c r="P581567" s="83"/>
    </row>
    <row r="581568" spans="16:16" x14ac:dyDescent="0.3">
      <c r="P581568" s="83"/>
    </row>
    <row r="581569" spans="16:16" x14ac:dyDescent="0.3">
      <c r="P581569" s="83"/>
    </row>
    <row r="581570" spans="16:16" x14ac:dyDescent="0.3">
      <c r="P581570" s="83"/>
    </row>
    <row r="581571" spans="16:16" x14ac:dyDescent="0.3">
      <c r="P581571" s="83"/>
    </row>
    <row r="581572" spans="16:16" x14ac:dyDescent="0.3">
      <c r="P581572" s="83"/>
    </row>
    <row r="581573" spans="16:16" x14ac:dyDescent="0.3">
      <c r="P581573" s="83"/>
    </row>
    <row r="581574" spans="16:16" x14ac:dyDescent="0.3">
      <c r="P581574" s="83"/>
    </row>
    <row r="581575" spans="16:16" x14ac:dyDescent="0.3">
      <c r="P581575" s="83"/>
    </row>
    <row r="581576" spans="16:16" x14ac:dyDescent="0.3">
      <c r="P581576" s="83"/>
    </row>
    <row r="581577" spans="16:16" x14ac:dyDescent="0.3">
      <c r="P581577" s="83"/>
    </row>
    <row r="581578" spans="16:16" x14ac:dyDescent="0.3">
      <c r="P581578" s="83"/>
    </row>
    <row r="581579" spans="16:16" x14ac:dyDescent="0.3">
      <c r="P581579" s="83"/>
    </row>
    <row r="581580" spans="16:16" x14ac:dyDescent="0.3">
      <c r="P581580" s="83"/>
    </row>
    <row r="581581" spans="16:16" x14ac:dyDescent="0.3">
      <c r="P581581" s="83"/>
    </row>
    <row r="581582" spans="16:16" x14ac:dyDescent="0.3">
      <c r="P581582" s="83"/>
    </row>
    <row r="581583" spans="16:16" x14ac:dyDescent="0.3">
      <c r="P581583" s="83"/>
    </row>
    <row r="581584" spans="16:16" x14ac:dyDescent="0.3">
      <c r="P581584" s="83"/>
    </row>
    <row r="581585" spans="16:16" x14ac:dyDescent="0.3">
      <c r="P581585" s="83"/>
    </row>
    <row r="581586" spans="16:16" x14ac:dyDescent="0.3">
      <c r="P581586" s="83"/>
    </row>
    <row r="581587" spans="16:16" x14ac:dyDescent="0.3">
      <c r="P581587" s="83"/>
    </row>
    <row r="581588" spans="16:16" x14ac:dyDescent="0.3">
      <c r="P581588" s="83"/>
    </row>
    <row r="581589" spans="16:16" x14ac:dyDescent="0.3">
      <c r="P581589" s="83"/>
    </row>
    <row r="581590" spans="16:16" x14ac:dyDescent="0.3">
      <c r="P581590" s="83"/>
    </row>
    <row r="581591" spans="16:16" x14ac:dyDescent="0.3">
      <c r="P581591" s="83"/>
    </row>
    <row r="581592" spans="16:16" x14ac:dyDescent="0.3">
      <c r="P581592" s="83"/>
    </row>
    <row r="581593" spans="16:16" x14ac:dyDescent="0.3">
      <c r="P581593" s="83"/>
    </row>
    <row r="581594" spans="16:16" x14ac:dyDescent="0.3">
      <c r="P581594" s="83"/>
    </row>
    <row r="581595" spans="16:16" x14ac:dyDescent="0.3">
      <c r="P581595" s="83"/>
    </row>
    <row r="581596" spans="16:16" x14ac:dyDescent="0.3">
      <c r="P581596" s="83"/>
    </row>
    <row r="581597" spans="16:16" x14ac:dyDescent="0.3">
      <c r="P581597" s="83"/>
    </row>
    <row r="581598" spans="16:16" x14ac:dyDescent="0.3">
      <c r="P581598" s="83"/>
    </row>
    <row r="581599" spans="16:16" x14ac:dyDescent="0.3">
      <c r="P581599" s="83"/>
    </row>
    <row r="581600" spans="16:16" x14ac:dyDescent="0.3">
      <c r="P581600" s="83"/>
    </row>
    <row r="581601" spans="16:16" x14ac:dyDescent="0.3">
      <c r="P581601" s="83"/>
    </row>
    <row r="581602" spans="16:16" x14ac:dyDescent="0.3">
      <c r="P581602" s="83"/>
    </row>
    <row r="581603" spans="16:16" x14ac:dyDescent="0.3">
      <c r="P581603" s="83"/>
    </row>
    <row r="581604" spans="16:16" x14ac:dyDescent="0.3">
      <c r="P581604" s="83"/>
    </row>
    <row r="581605" spans="16:16" x14ac:dyDescent="0.3">
      <c r="P581605" s="83"/>
    </row>
    <row r="581606" spans="16:16" x14ac:dyDescent="0.3">
      <c r="P581606" s="83"/>
    </row>
    <row r="581607" spans="16:16" x14ac:dyDescent="0.3">
      <c r="P581607" s="83"/>
    </row>
    <row r="581608" spans="16:16" x14ac:dyDescent="0.3">
      <c r="P581608" s="83"/>
    </row>
    <row r="581609" spans="16:16" x14ac:dyDescent="0.3">
      <c r="P581609" s="83"/>
    </row>
    <row r="581610" spans="16:16" x14ac:dyDescent="0.3">
      <c r="P581610" s="83"/>
    </row>
    <row r="581611" spans="16:16" x14ac:dyDescent="0.3">
      <c r="P581611" s="83"/>
    </row>
    <row r="581612" spans="16:16" x14ac:dyDescent="0.3">
      <c r="P581612" s="83"/>
    </row>
    <row r="581613" spans="16:16" x14ac:dyDescent="0.3">
      <c r="P581613" s="83"/>
    </row>
    <row r="581614" spans="16:16" x14ac:dyDescent="0.3">
      <c r="P581614" s="83"/>
    </row>
    <row r="581615" spans="16:16" x14ac:dyDescent="0.3">
      <c r="P581615" s="83"/>
    </row>
    <row r="581616" spans="16:16" x14ac:dyDescent="0.3">
      <c r="P581616" s="83"/>
    </row>
    <row r="581617" spans="16:16" x14ac:dyDescent="0.3">
      <c r="P581617" s="83"/>
    </row>
    <row r="581618" spans="16:16" x14ac:dyDescent="0.3">
      <c r="P581618" s="83"/>
    </row>
    <row r="581619" spans="16:16" x14ac:dyDescent="0.3">
      <c r="P581619" s="83"/>
    </row>
    <row r="581620" spans="16:16" x14ac:dyDescent="0.3">
      <c r="P581620" s="83"/>
    </row>
    <row r="581621" spans="16:16" x14ac:dyDescent="0.3">
      <c r="P581621" s="83"/>
    </row>
    <row r="581622" spans="16:16" x14ac:dyDescent="0.3">
      <c r="P581622" s="83"/>
    </row>
    <row r="581623" spans="16:16" x14ac:dyDescent="0.3">
      <c r="P581623" s="83"/>
    </row>
    <row r="581624" spans="16:16" x14ac:dyDescent="0.3">
      <c r="P581624" s="83"/>
    </row>
    <row r="581625" spans="16:16" x14ac:dyDescent="0.3">
      <c r="P581625" s="83"/>
    </row>
    <row r="581626" spans="16:16" x14ac:dyDescent="0.3">
      <c r="P581626" s="83"/>
    </row>
    <row r="581627" spans="16:16" x14ac:dyDescent="0.3">
      <c r="P581627" s="83"/>
    </row>
    <row r="581628" spans="16:16" x14ac:dyDescent="0.3">
      <c r="P581628" s="83"/>
    </row>
    <row r="581629" spans="16:16" x14ac:dyDescent="0.3">
      <c r="P581629" s="83"/>
    </row>
    <row r="581630" spans="16:16" x14ac:dyDescent="0.3">
      <c r="P581630" s="83"/>
    </row>
    <row r="581631" spans="16:16" x14ac:dyDescent="0.3">
      <c r="P581631" s="83"/>
    </row>
    <row r="581632" spans="16:16" x14ac:dyDescent="0.3">
      <c r="P581632" s="83"/>
    </row>
    <row r="581633" spans="16:16" x14ac:dyDescent="0.3">
      <c r="P581633" s="83"/>
    </row>
    <row r="581634" spans="16:16" x14ac:dyDescent="0.3">
      <c r="P581634" s="83"/>
    </row>
    <row r="581635" spans="16:16" x14ac:dyDescent="0.3">
      <c r="P581635" s="83"/>
    </row>
    <row r="581636" spans="16:16" x14ac:dyDescent="0.3">
      <c r="P581636" s="83"/>
    </row>
    <row r="581637" spans="16:16" x14ac:dyDescent="0.3">
      <c r="P581637" s="83"/>
    </row>
    <row r="581638" spans="16:16" x14ac:dyDescent="0.3">
      <c r="P581638" s="83"/>
    </row>
    <row r="581639" spans="16:16" x14ac:dyDescent="0.3">
      <c r="P581639" s="83"/>
    </row>
    <row r="581640" spans="16:16" x14ac:dyDescent="0.3">
      <c r="P581640" s="83"/>
    </row>
    <row r="581641" spans="16:16" x14ac:dyDescent="0.3">
      <c r="P581641" s="83"/>
    </row>
    <row r="581642" spans="16:16" x14ac:dyDescent="0.3">
      <c r="P581642" s="83"/>
    </row>
    <row r="581643" spans="16:16" x14ac:dyDescent="0.3">
      <c r="P581643" s="83"/>
    </row>
    <row r="581644" spans="16:16" x14ac:dyDescent="0.3">
      <c r="P581644" s="83"/>
    </row>
    <row r="581645" spans="16:16" x14ac:dyDescent="0.3">
      <c r="P581645" s="83"/>
    </row>
    <row r="581646" spans="16:16" x14ac:dyDescent="0.3">
      <c r="P581646" s="83"/>
    </row>
    <row r="581647" spans="16:16" x14ac:dyDescent="0.3">
      <c r="P581647" s="83"/>
    </row>
    <row r="581648" spans="16:16" x14ac:dyDescent="0.3">
      <c r="P581648" s="83"/>
    </row>
    <row r="581649" spans="16:16" x14ac:dyDescent="0.3">
      <c r="P581649" s="83"/>
    </row>
    <row r="581650" spans="16:16" x14ac:dyDescent="0.3">
      <c r="P581650" s="83"/>
    </row>
    <row r="581651" spans="16:16" x14ac:dyDescent="0.3">
      <c r="P581651" s="83"/>
    </row>
    <row r="581652" spans="16:16" x14ac:dyDescent="0.3">
      <c r="P581652" s="83"/>
    </row>
    <row r="581653" spans="16:16" x14ac:dyDescent="0.3">
      <c r="P581653" s="83"/>
    </row>
    <row r="581654" spans="16:16" x14ac:dyDescent="0.3">
      <c r="P581654" s="83"/>
    </row>
    <row r="581655" spans="16:16" x14ac:dyDescent="0.3">
      <c r="P581655" s="83"/>
    </row>
    <row r="581656" spans="16:16" x14ac:dyDescent="0.3">
      <c r="P581656" s="83"/>
    </row>
    <row r="581657" spans="16:16" x14ac:dyDescent="0.3">
      <c r="P581657" s="83"/>
    </row>
    <row r="581658" spans="16:16" x14ac:dyDescent="0.3">
      <c r="P581658" s="83"/>
    </row>
    <row r="581659" spans="16:16" x14ac:dyDescent="0.3">
      <c r="P581659" s="83"/>
    </row>
    <row r="581660" spans="16:16" x14ac:dyDescent="0.3">
      <c r="P581660" s="83"/>
    </row>
    <row r="581661" spans="16:16" x14ac:dyDescent="0.3">
      <c r="P581661" s="83"/>
    </row>
    <row r="581662" spans="16:16" x14ac:dyDescent="0.3">
      <c r="P581662" s="83"/>
    </row>
    <row r="581663" spans="16:16" x14ac:dyDescent="0.3">
      <c r="P581663" s="83"/>
    </row>
    <row r="581664" spans="16:16" x14ac:dyDescent="0.3">
      <c r="P581664" s="83"/>
    </row>
    <row r="581665" spans="16:16" x14ac:dyDescent="0.3">
      <c r="P581665" s="83"/>
    </row>
    <row r="581666" spans="16:16" x14ac:dyDescent="0.3">
      <c r="P581666" s="83"/>
    </row>
    <row r="581667" spans="16:16" x14ac:dyDescent="0.3">
      <c r="P581667" s="83"/>
    </row>
    <row r="581668" spans="16:16" x14ac:dyDescent="0.3">
      <c r="P581668" s="83"/>
    </row>
    <row r="581669" spans="16:16" x14ac:dyDescent="0.3">
      <c r="P581669" s="83"/>
    </row>
    <row r="581670" spans="16:16" x14ac:dyDescent="0.3">
      <c r="P581670" s="83"/>
    </row>
    <row r="581671" spans="16:16" x14ac:dyDescent="0.3">
      <c r="P581671" s="83"/>
    </row>
    <row r="581672" spans="16:16" x14ac:dyDescent="0.3">
      <c r="P581672" s="83"/>
    </row>
    <row r="581673" spans="16:16" x14ac:dyDescent="0.3">
      <c r="P581673" s="83"/>
    </row>
    <row r="581674" spans="16:16" x14ac:dyDescent="0.3">
      <c r="P581674" s="83"/>
    </row>
    <row r="581675" spans="16:16" x14ac:dyDescent="0.3">
      <c r="P581675" s="83"/>
    </row>
    <row r="581676" spans="16:16" x14ac:dyDescent="0.3">
      <c r="P581676" s="83"/>
    </row>
    <row r="581677" spans="16:16" x14ac:dyDescent="0.3">
      <c r="P581677" s="83"/>
    </row>
    <row r="581678" spans="16:16" x14ac:dyDescent="0.3">
      <c r="P581678" s="83"/>
    </row>
    <row r="581679" spans="16:16" x14ac:dyDescent="0.3">
      <c r="P581679" s="83"/>
    </row>
    <row r="581680" spans="16:16" x14ac:dyDescent="0.3">
      <c r="P581680" s="83"/>
    </row>
    <row r="581681" spans="16:16" x14ac:dyDescent="0.3">
      <c r="P581681" s="83"/>
    </row>
    <row r="581682" spans="16:16" x14ac:dyDescent="0.3">
      <c r="P581682" s="83"/>
    </row>
    <row r="581683" spans="16:16" x14ac:dyDescent="0.3">
      <c r="P581683" s="83"/>
    </row>
    <row r="581684" spans="16:16" x14ac:dyDescent="0.3">
      <c r="P581684" s="83"/>
    </row>
    <row r="581685" spans="16:16" x14ac:dyDescent="0.3">
      <c r="P581685" s="83"/>
    </row>
    <row r="581686" spans="16:16" x14ac:dyDescent="0.3">
      <c r="P581686" s="83"/>
    </row>
    <row r="581687" spans="16:16" x14ac:dyDescent="0.3">
      <c r="P581687" s="83"/>
    </row>
    <row r="581688" spans="16:16" x14ac:dyDescent="0.3">
      <c r="P581688" s="83"/>
    </row>
    <row r="581689" spans="16:16" x14ac:dyDescent="0.3">
      <c r="P581689" s="83"/>
    </row>
    <row r="581690" spans="16:16" x14ac:dyDescent="0.3">
      <c r="P581690" s="83"/>
    </row>
    <row r="581691" spans="16:16" x14ac:dyDescent="0.3">
      <c r="P581691" s="83"/>
    </row>
    <row r="581692" spans="16:16" x14ac:dyDescent="0.3">
      <c r="P581692" s="83"/>
    </row>
    <row r="581693" spans="16:16" x14ac:dyDescent="0.3">
      <c r="P581693" s="83"/>
    </row>
    <row r="581694" spans="16:16" x14ac:dyDescent="0.3">
      <c r="P581694" s="83"/>
    </row>
    <row r="581695" spans="16:16" x14ac:dyDescent="0.3">
      <c r="P581695" s="83"/>
    </row>
    <row r="581696" spans="16:16" x14ac:dyDescent="0.3">
      <c r="P581696" s="83"/>
    </row>
    <row r="581697" spans="16:16" x14ac:dyDescent="0.3">
      <c r="P581697" s="83"/>
    </row>
    <row r="581698" spans="16:16" x14ac:dyDescent="0.3">
      <c r="P581698" s="83"/>
    </row>
    <row r="581699" spans="16:16" x14ac:dyDescent="0.3">
      <c r="P581699" s="83"/>
    </row>
    <row r="581700" spans="16:16" x14ac:dyDescent="0.3">
      <c r="P581700" s="83"/>
    </row>
    <row r="581701" spans="16:16" x14ac:dyDescent="0.3">
      <c r="P581701" s="83"/>
    </row>
    <row r="581702" spans="16:16" x14ac:dyDescent="0.3">
      <c r="P581702" s="83"/>
    </row>
    <row r="581703" spans="16:16" x14ac:dyDescent="0.3">
      <c r="P581703" s="83"/>
    </row>
    <row r="581704" spans="16:16" x14ac:dyDescent="0.3">
      <c r="P581704" s="83"/>
    </row>
    <row r="581705" spans="16:16" x14ac:dyDescent="0.3">
      <c r="P581705" s="83"/>
    </row>
    <row r="581706" spans="16:16" x14ac:dyDescent="0.3">
      <c r="P581706" s="83"/>
    </row>
    <row r="581707" spans="16:16" x14ac:dyDescent="0.3">
      <c r="P581707" s="83"/>
    </row>
    <row r="581708" spans="16:16" x14ac:dyDescent="0.3">
      <c r="P581708" s="83"/>
    </row>
    <row r="581709" spans="16:16" x14ac:dyDescent="0.3">
      <c r="P581709" s="83"/>
    </row>
    <row r="581710" spans="16:16" x14ac:dyDescent="0.3">
      <c r="P581710" s="83"/>
    </row>
    <row r="581711" spans="16:16" x14ac:dyDescent="0.3">
      <c r="P581711" s="83"/>
    </row>
    <row r="581712" spans="16:16" x14ac:dyDescent="0.3">
      <c r="P581712" s="83"/>
    </row>
    <row r="581713" spans="16:16" x14ac:dyDescent="0.3">
      <c r="P581713" s="83"/>
    </row>
    <row r="581714" spans="16:16" x14ac:dyDescent="0.3">
      <c r="P581714" s="83"/>
    </row>
    <row r="581715" spans="16:16" x14ac:dyDescent="0.3">
      <c r="P581715" s="83"/>
    </row>
    <row r="581716" spans="16:16" x14ac:dyDescent="0.3">
      <c r="P581716" s="83"/>
    </row>
    <row r="581717" spans="16:16" x14ac:dyDescent="0.3">
      <c r="P581717" s="83"/>
    </row>
    <row r="581718" spans="16:16" x14ac:dyDescent="0.3">
      <c r="P581718" s="83"/>
    </row>
    <row r="581719" spans="16:16" x14ac:dyDescent="0.3">
      <c r="P581719" s="83"/>
    </row>
    <row r="581720" spans="16:16" x14ac:dyDescent="0.3">
      <c r="P581720" s="83"/>
    </row>
    <row r="581721" spans="16:16" x14ac:dyDescent="0.3">
      <c r="P581721" s="83"/>
    </row>
    <row r="581722" spans="16:16" x14ac:dyDescent="0.3">
      <c r="P581722" s="83"/>
    </row>
    <row r="581723" spans="16:16" x14ac:dyDescent="0.3">
      <c r="P581723" s="83"/>
    </row>
    <row r="581724" spans="16:16" x14ac:dyDescent="0.3">
      <c r="P581724" s="83"/>
    </row>
    <row r="581725" spans="16:16" x14ac:dyDescent="0.3">
      <c r="P581725" s="83"/>
    </row>
    <row r="581726" spans="16:16" x14ac:dyDescent="0.3">
      <c r="P581726" s="83"/>
    </row>
    <row r="581727" spans="16:16" x14ac:dyDescent="0.3">
      <c r="P581727" s="83"/>
    </row>
    <row r="581728" spans="16:16" x14ac:dyDescent="0.3">
      <c r="P581728" s="83"/>
    </row>
    <row r="581729" spans="16:16" x14ac:dyDescent="0.3">
      <c r="P581729" s="83"/>
    </row>
    <row r="581730" spans="16:16" x14ac:dyDescent="0.3">
      <c r="P581730" s="83"/>
    </row>
    <row r="581731" spans="16:16" x14ac:dyDescent="0.3">
      <c r="P581731" s="83"/>
    </row>
    <row r="581732" spans="16:16" x14ac:dyDescent="0.3">
      <c r="P581732" s="83"/>
    </row>
    <row r="581733" spans="16:16" x14ac:dyDescent="0.3">
      <c r="P581733" s="83"/>
    </row>
    <row r="581734" spans="16:16" x14ac:dyDescent="0.3">
      <c r="P581734" s="83"/>
    </row>
    <row r="581735" spans="16:16" x14ac:dyDescent="0.3">
      <c r="P581735" s="83"/>
    </row>
    <row r="581736" spans="16:16" x14ac:dyDescent="0.3">
      <c r="P581736" s="83"/>
    </row>
    <row r="581737" spans="16:16" x14ac:dyDescent="0.3">
      <c r="P581737" s="83"/>
    </row>
    <row r="581738" spans="16:16" x14ac:dyDescent="0.3">
      <c r="P581738" s="83"/>
    </row>
    <row r="581739" spans="16:16" x14ac:dyDescent="0.3">
      <c r="P581739" s="83"/>
    </row>
    <row r="581740" spans="16:16" x14ac:dyDescent="0.3">
      <c r="P581740" s="83"/>
    </row>
    <row r="581741" spans="16:16" x14ac:dyDescent="0.3">
      <c r="P581741" s="83"/>
    </row>
    <row r="581742" spans="16:16" x14ac:dyDescent="0.3">
      <c r="P581742" s="83"/>
    </row>
    <row r="581743" spans="16:16" x14ac:dyDescent="0.3">
      <c r="P581743" s="83"/>
    </row>
    <row r="581744" spans="16:16" x14ac:dyDescent="0.3">
      <c r="P581744" s="83"/>
    </row>
    <row r="581745" spans="16:16" x14ac:dyDescent="0.3">
      <c r="P581745" s="83"/>
    </row>
    <row r="581746" spans="16:16" x14ac:dyDescent="0.3">
      <c r="P581746" s="83"/>
    </row>
    <row r="581747" spans="16:16" x14ac:dyDescent="0.3">
      <c r="P581747" s="83"/>
    </row>
    <row r="581748" spans="16:16" x14ac:dyDescent="0.3">
      <c r="P581748" s="83"/>
    </row>
    <row r="581749" spans="16:16" x14ac:dyDescent="0.3">
      <c r="P581749" s="83"/>
    </row>
    <row r="581750" spans="16:16" x14ac:dyDescent="0.3">
      <c r="P581750" s="83"/>
    </row>
    <row r="581751" spans="16:16" x14ac:dyDescent="0.3">
      <c r="P581751" s="83"/>
    </row>
    <row r="581752" spans="16:16" x14ac:dyDescent="0.3">
      <c r="P581752" s="83"/>
    </row>
    <row r="581753" spans="16:16" x14ac:dyDescent="0.3">
      <c r="P581753" s="83"/>
    </row>
    <row r="581754" spans="16:16" x14ac:dyDescent="0.3">
      <c r="P581754" s="83"/>
    </row>
    <row r="581755" spans="16:16" x14ac:dyDescent="0.3">
      <c r="P581755" s="83"/>
    </row>
    <row r="581756" spans="16:16" x14ac:dyDescent="0.3">
      <c r="P581756" s="83"/>
    </row>
    <row r="581757" spans="16:16" x14ac:dyDescent="0.3">
      <c r="P581757" s="83"/>
    </row>
    <row r="581758" spans="16:16" x14ac:dyDescent="0.3">
      <c r="P581758" s="83"/>
    </row>
    <row r="581759" spans="16:16" x14ac:dyDescent="0.3">
      <c r="P581759" s="83"/>
    </row>
    <row r="581760" spans="16:16" x14ac:dyDescent="0.3">
      <c r="P581760" s="83"/>
    </row>
    <row r="581761" spans="16:16" x14ac:dyDescent="0.3">
      <c r="P581761" s="83"/>
    </row>
    <row r="581762" spans="16:16" x14ac:dyDescent="0.3">
      <c r="P581762" s="83"/>
    </row>
    <row r="581763" spans="16:16" x14ac:dyDescent="0.3">
      <c r="P581763" s="83"/>
    </row>
    <row r="581764" spans="16:16" x14ac:dyDescent="0.3">
      <c r="P581764" s="83"/>
    </row>
    <row r="581765" spans="16:16" x14ac:dyDescent="0.3">
      <c r="P581765" s="83"/>
    </row>
    <row r="581766" spans="16:16" x14ac:dyDescent="0.3">
      <c r="P581766" s="83"/>
    </row>
    <row r="581767" spans="16:16" x14ac:dyDescent="0.3">
      <c r="P581767" s="83"/>
    </row>
    <row r="581768" spans="16:16" x14ac:dyDescent="0.3">
      <c r="P581768" s="83"/>
    </row>
    <row r="581769" spans="16:16" x14ac:dyDescent="0.3">
      <c r="P581769" s="83"/>
    </row>
    <row r="581770" spans="16:16" x14ac:dyDescent="0.3">
      <c r="P581770" s="83"/>
    </row>
    <row r="581771" spans="16:16" x14ac:dyDescent="0.3">
      <c r="P581771" s="83"/>
    </row>
    <row r="581772" spans="16:16" x14ac:dyDescent="0.3">
      <c r="P581772" s="83"/>
    </row>
    <row r="581773" spans="16:16" x14ac:dyDescent="0.3">
      <c r="P581773" s="83"/>
    </row>
    <row r="581774" spans="16:16" x14ac:dyDescent="0.3">
      <c r="P581774" s="83"/>
    </row>
    <row r="581775" spans="16:16" x14ac:dyDescent="0.3">
      <c r="P581775" s="83"/>
    </row>
    <row r="581776" spans="16:16" x14ac:dyDescent="0.3">
      <c r="P581776" s="83"/>
    </row>
    <row r="581777" spans="16:16" x14ac:dyDescent="0.3">
      <c r="P581777" s="83"/>
    </row>
    <row r="581778" spans="16:16" x14ac:dyDescent="0.3">
      <c r="P581778" s="83"/>
    </row>
    <row r="581779" spans="16:16" x14ac:dyDescent="0.3">
      <c r="P581779" s="83"/>
    </row>
    <row r="581780" spans="16:16" x14ac:dyDescent="0.3">
      <c r="P581780" s="83"/>
    </row>
    <row r="581781" spans="16:16" x14ac:dyDescent="0.3">
      <c r="P581781" s="83"/>
    </row>
    <row r="581782" spans="16:16" x14ac:dyDescent="0.3">
      <c r="P581782" s="83"/>
    </row>
    <row r="581783" spans="16:16" x14ac:dyDescent="0.3">
      <c r="P581783" s="83"/>
    </row>
    <row r="581784" spans="16:16" x14ac:dyDescent="0.3">
      <c r="P581784" s="83"/>
    </row>
    <row r="581785" spans="16:16" x14ac:dyDescent="0.3">
      <c r="P581785" s="83"/>
    </row>
    <row r="581786" spans="16:16" x14ac:dyDescent="0.3">
      <c r="P581786" s="83"/>
    </row>
    <row r="581787" spans="16:16" x14ac:dyDescent="0.3">
      <c r="P581787" s="83"/>
    </row>
    <row r="581788" spans="16:16" x14ac:dyDescent="0.3">
      <c r="P581788" s="83"/>
    </row>
    <row r="581789" spans="16:16" x14ac:dyDescent="0.3">
      <c r="P581789" s="83"/>
    </row>
    <row r="581790" spans="16:16" x14ac:dyDescent="0.3">
      <c r="P581790" s="83"/>
    </row>
    <row r="581791" spans="16:16" x14ac:dyDescent="0.3">
      <c r="P581791" s="83"/>
    </row>
    <row r="581792" spans="16:16" x14ac:dyDescent="0.3">
      <c r="P581792" s="83"/>
    </row>
    <row r="581793" spans="16:16" x14ac:dyDescent="0.3">
      <c r="P581793" s="83"/>
    </row>
    <row r="581794" spans="16:16" x14ac:dyDescent="0.3">
      <c r="P581794" s="83"/>
    </row>
    <row r="581795" spans="16:16" x14ac:dyDescent="0.3">
      <c r="P581795" s="83"/>
    </row>
    <row r="581796" spans="16:16" x14ac:dyDescent="0.3">
      <c r="P581796" s="83"/>
    </row>
    <row r="581797" spans="16:16" x14ac:dyDescent="0.3">
      <c r="P581797" s="83"/>
    </row>
    <row r="581798" spans="16:16" x14ac:dyDescent="0.3">
      <c r="P581798" s="83"/>
    </row>
    <row r="581799" spans="16:16" x14ac:dyDescent="0.3">
      <c r="P581799" s="83"/>
    </row>
    <row r="581800" spans="16:16" x14ac:dyDescent="0.3">
      <c r="P581800" s="83"/>
    </row>
    <row r="581801" spans="16:16" x14ac:dyDescent="0.3">
      <c r="P581801" s="83"/>
    </row>
    <row r="581802" spans="16:16" x14ac:dyDescent="0.3">
      <c r="P581802" s="83"/>
    </row>
    <row r="581803" spans="16:16" x14ac:dyDescent="0.3">
      <c r="P581803" s="83"/>
    </row>
    <row r="581804" spans="16:16" x14ac:dyDescent="0.3">
      <c r="P581804" s="83"/>
    </row>
    <row r="581805" spans="16:16" x14ac:dyDescent="0.3">
      <c r="P581805" s="83"/>
    </row>
    <row r="581806" spans="16:16" x14ac:dyDescent="0.3">
      <c r="P581806" s="83"/>
    </row>
    <row r="581807" spans="16:16" x14ac:dyDescent="0.3">
      <c r="P581807" s="83"/>
    </row>
    <row r="581808" spans="16:16" x14ac:dyDescent="0.3">
      <c r="P581808" s="83"/>
    </row>
    <row r="581809" spans="16:16" x14ac:dyDescent="0.3">
      <c r="P581809" s="83"/>
    </row>
    <row r="581810" spans="16:16" x14ac:dyDescent="0.3">
      <c r="P581810" s="83"/>
    </row>
    <row r="581811" spans="16:16" x14ac:dyDescent="0.3">
      <c r="P581811" s="83"/>
    </row>
    <row r="581812" spans="16:16" x14ac:dyDescent="0.3">
      <c r="P581812" s="83"/>
    </row>
    <row r="581813" spans="16:16" x14ac:dyDescent="0.3">
      <c r="P581813" s="83"/>
    </row>
    <row r="581814" spans="16:16" x14ac:dyDescent="0.3">
      <c r="P581814" s="83"/>
    </row>
    <row r="581815" spans="16:16" x14ac:dyDescent="0.3">
      <c r="P581815" s="83"/>
    </row>
    <row r="581816" spans="16:16" x14ac:dyDescent="0.3">
      <c r="P581816" s="83"/>
    </row>
    <row r="581817" spans="16:16" x14ac:dyDescent="0.3">
      <c r="P581817" s="83"/>
    </row>
    <row r="581818" spans="16:16" x14ac:dyDescent="0.3">
      <c r="P581818" s="83"/>
    </row>
    <row r="581819" spans="16:16" x14ac:dyDescent="0.3">
      <c r="P581819" s="83"/>
    </row>
    <row r="581820" spans="16:16" x14ac:dyDescent="0.3">
      <c r="P581820" s="83"/>
    </row>
    <row r="581821" spans="16:16" x14ac:dyDescent="0.3">
      <c r="P581821" s="83"/>
    </row>
    <row r="581822" spans="16:16" x14ac:dyDescent="0.3">
      <c r="P581822" s="83"/>
    </row>
    <row r="581823" spans="16:16" x14ac:dyDescent="0.3">
      <c r="P581823" s="83"/>
    </row>
    <row r="581824" spans="16:16" x14ac:dyDescent="0.3">
      <c r="P581824" s="83"/>
    </row>
    <row r="581825" spans="16:16" x14ac:dyDescent="0.3">
      <c r="P581825" s="83"/>
    </row>
    <row r="581826" spans="16:16" x14ac:dyDescent="0.3">
      <c r="P581826" s="83"/>
    </row>
    <row r="581827" spans="16:16" x14ac:dyDescent="0.3">
      <c r="P581827" s="83"/>
    </row>
    <row r="581828" spans="16:16" x14ac:dyDescent="0.3">
      <c r="P581828" s="83"/>
    </row>
    <row r="581829" spans="16:16" x14ac:dyDescent="0.3">
      <c r="P581829" s="83"/>
    </row>
    <row r="581830" spans="16:16" x14ac:dyDescent="0.3">
      <c r="P581830" s="83"/>
    </row>
    <row r="581831" spans="16:16" x14ac:dyDescent="0.3">
      <c r="P581831" s="83"/>
    </row>
    <row r="581832" spans="16:16" x14ac:dyDescent="0.3">
      <c r="P581832" s="83"/>
    </row>
    <row r="581833" spans="16:16" x14ac:dyDescent="0.3">
      <c r="P581833" s="83"/>
    </row>
    <row r="581834" spans="16:16" x14ac:dyDescent="0.3">
      <c r="P581834" s="83"/>
    </row>
    <row r="581835" spans="16:16" x14ac:dyDescent="0.3">
      <c r="P581835" s="83"/>
    </row>
    <row r="581836" spans="16:16" x14ac:dyDescent="0.3">
      <c r="P581836" s="83"/>
    </row>
    <row r="581837" spans="16:16" x14ac:dyDescent="0.3">
      <c r="P581837" s="83"/>
    </row>
    <row r="581838" spans="16:16" x14ac:dyDescent="0.3">
      <c r="P581838" s="83"/>
    </row>
    <row r="581839" spans="16:16" x14ac:dyDescent="0.3">
      <c r="P581839" s="83"/>
    </row>
    <row r="581840" spans="16:16" x14ac:dyDescent="0.3">
      <c r="P581840" s="83"/>
    </row>
    <row r="581841" spans="16:16" x14ac:dyDescent="0.3">
      <c r="P581841" s="83"/>
    </row>
    <row r="581842" spans="16:16" x14ac:dyDescent="0.3">
      <c r="P581842" s="83"/>
    </row>
    <row r="581843" spans="16:16" x14ac:dyDescent="0.3">
      <c r="P581843" s="83"/>
    </row>
    <row r="581844" spans="16:16" x14ac:dyDescent="0.3">
      <c r="P581844" s="83"/>
    </row>
    <row r="581845" spans="16:16" x14ac:dyDescent="0.3">
      <c r="P581845" s="83"/>
    </row>
    <row r="581846" spans="16:16" x14ac:dyDescent="0.3">
      <c r="P581846" s="83"/>
    </row>
    <row r="581847" spans="16:16" x14ac:dyDescent="0.3">
      <c r="P581847" s="83"/>
    </row>
    <row r="581848" spans="16:16" x14ac:dyDescent="0.3">
      <c r="P581848" s="83"/>
    </row>
    <row r="581849" spans="16:16" x14ac:dyDescent="0.3">
      <c r="P581849" s="83"/>
    </row>
    <row r="581850" spans="16:16" x14ac:dyDescent="0.3">
      <c r="P581850" s="83"/>
    </row>
    <row r="581851" spans="16:16" x14ac:dyDescent="0.3">
      <c r="P581851" s="83"/>
    </row>
    <row r="581852" spans="16:16" x14ac:dyDescent="0.3">
      <c r="P581852" s="83"/>
    </row>
    <row r="581853" spans="16:16" x14ac:dyDescent="0.3">
      <c r="P581853" s="83"/>
    </row>
    <row r="581854" spans="16:16" x14ac:dyDescent="0.3">
      <c r="P581854" s="83"/>
    </row>
    <row r="581855" spans="16:16" x14ac:dyDescent="0.3">
      <c r="P581855" s="83"/>
    </row>
    <row r="581856" spans="16:16" x14ac:dyDescent="0.3">
      <c r="P581856" s="83"/>
    </row>
    <row r="581857" spans="16:16" x14ac:dyDescent="0.3">
      <c r="P581857" s="83"/>
    </row>
    <row r="581858" spans="16:16" x14ac:dyDescent="0.3">
      <c r="P581858" s="83"/>
    </row>
    <row r="581859" spans="16:16" x14ac:dyDescent="0.3">
      <c r="P581859" s="83"/>
    </row>
    <row r="581860" spans="16:16" x14ac:dyDescent="0.3">
      <c r="P581860" s="83"/>
    </row>
    <row r="581861" spans="16:16" x14ac:dyDescent="0.3">
      <c r="P581861" s="83"/>
    </row>
    <row r="581862" spans="16:16" x14ac:dyDescent="0.3">
      <c r="P581862" s="83"/>
    </row>
    <row r="581863" spans="16:16" x14ac:dyDescent="0.3">
      <c r="P581863" s="83"/>
    </row>
    <row r="581864" spans="16:16" x14ac:dyDescent="0.3">
      <c r="P581864" s="83"/>
    </row>
    <row r="581865" spans="16:16" x14ac:dyDescent="0.3">
      <c r="P581865" s="83"/>
    </row>
    <row r="581866" spans="16:16" x14ac:dyDescent="0.3">
      <c r="P581866" s="83"/>
    </row>
    <row r="581867" spans="16:16" x14ac:dyDescent="0.3">
      <c r="P581867" s="83"/>
    </row>
    <row r="581868" spans="16:16" x14ac:dyDescent="0.3">
      <c r="P581868" s="83"/>
    </row>
    <row r="581869" spans="16:16" x14ac:dyDescent="0.3">
      <c r="P581869" s="83"/>
    </row>
    <row r="581870" spans="16:16" x14ac:dyDescent="0.3">
      <c r="P581870" s="83"/>
    </row>
    <row r="581871" spans="16:16" x14ac:dyDescent="0.3">
      <c r="P581871" s="83"/>
    </row>
    <row r="581872" spans="16:16" x14ac:dyDescent="0.3">
      <c r="P581872" s="83"/>
    </row>
    <row r="581873" spans="16:16" x14ac:dyDescent="0.3">
      <c r="P581873" s="83"/>
    </row>
    <row r="581874" spans="16:16" x14ac:dyDescent="0.3">
      <c r="P581874" s="83"/>
    </row>
    <row r="581875" spans="16:16" x14ac:dyDescent="0.3">
      <c r="P581875" s="83"/>
    </row>
    <row r="581876" spans="16:16" x14ac:dyDescent="0.3">
      <c r="P581876" s="83"/>
    </row>
    <row r="581877" spans="16:16" x14ac:dyDescent="0.3">
      <c r="P581877" s="83"/>
    </row>
    <row r="581878" spans="16:16" x14ac:dyDescent="0.3">
      <c r="P581878" s="83"/>
    </row>
    <row r="581879" spans="16:16" x14ac:dyDescent="0.3">
      <c r="P581879" s="83"/>
    </row>
    <row r="581880" spans="16:16" x14ac:dyDescent="0.3">
      <c r="P581880" s="83"/>
    </row>
    <row r="581881" spans="16:16" x14ac:dyDescent="0.3">
      <c r="P581881" s="83"/>
    </row>
    <row r="581882" spans="16:16" x14ac:dyDescent="0.3">
      <c r="P581882" s="83"/>
    </row>
    <row r="581883" spans="16:16" x14ac:dyDescent="0.3">
      <c r="P581883" s="83"/>
    </row>
    <row r="581884" spans="16:16" x14ac:dyDescent="0.3">
      <c r="P581884" s="83"/>
    </row>
    <row r="581885" spans="16:16" x14ac:dyDescent="0.3">
      <c r="P581885" s="83"/>
    </row>
    <row r="581886" spans="16:16" x14ac:dyDescent="0.3">
      <c r="P581886" s="83"/>
    </row>
    <row r="581887" spans="16:16" x14ac:dyDescent="0.3">
      <c r="P581887" s="83"/>
    </row>
    <row r="581888" spans="16:16" x14ac:dyDescent="0.3">
      <c r="P581888" s="83"/>
    </row>
    <row r="581889" spans="16:16" x14ac:dyDescent="0.3">
      <c r="P581889" s="83"/>
    </row>
    <row r="581890" spans="16:16" x14ac:dyDescent="0.3">
      <c r="P581890" s="83"/>
    </row>
    <row r="581891" spans="16:16" x14ac:dyDescent="0.3">
      <c r="P581891" s="83"/>
    </row>
    <row r="581892" spans="16:16" x14ac:dyDescent="0.3">
      <c r="P581892" s="83"/>
    </row>
    <row r="581893" spans="16:16" x14ac:dyDescent="0.3">
      <c r="P581893" s="83"/>
    </row>
    <row r="581894" spans="16:16" x14ac:dyDescent="0.3">
      <c r="P581894" s="83"/>
    </row>
    <row r="581895" spans="16:16" x14ac:dyDescent="0.3">
      <c r="P581895" s="83"/>
    </row>
    <row r="581896" spans="16:16" x14ac:dyDescent="0.3">
      <c r="P581896" s="83"/>
    </row>
    <row r="581897" spans="16:16" x14ac:dyDescent="0.3">
      <c r="P581897" s="83"/>
    </row>
    <row r="581898" spans="16:16" x14ac:dyDescent="0.3">
      <c r="P581898" s="83"/>
    </row>
    <row r="581899" spans="16:16" x14ac:dyDescent="0.3">
      <c r="P581899" s="83"/>
    </row>
    <row r="581900" spans="16:16" x14ac:dyDescent="0.3">
      <c r="P581900" s="83"/>
    </row>
    <row r="581901" spans="16:16" x14ac:dyDescent="0.3">
      <c r="P581901" s="83"/>
    </row>
    <row r="581902" spans="16:16" x14ac:dyDescent="0.3">
      <c r="P581902" s="83"/>
    </row>
    <row r="581903" spans="16:16" x14ac:dyDescent="0.3">
      <c r="P581903" s="83"/>
    </row>
    <row r="581904" spans="16:16" x14ac:dyDescent="0.3">
      <c r="P581904" s="83"/>
    </row>
    <row r="581905" spans="16:16" x14ac:dyDescent="0.3">
      <c r="P581905" s="83"/>
    </row>
    <row r="581906" spans="16:16" x14ac:dyDescent="0.3">
      <c r="P581906" s="83"/>
    </row>
    <row r="581907" spans="16:16" x14ac:dyDescent="0.3">
      <c r="P581907" s="83"/>
    </row>
    <row r="581908" spans="16:16" x14ac:dyDescent="0.3">
      <c r="P581908" s="83"/>
    </row>
    <row r="581909" spans="16:16" x14ac:dyDescent="0.3">
      <c r="P581909" s="83"/>
    </row>
    <row r="581910" spans="16:16" x14ac:dyDescent="0.3">
      <c r="P581910" s="83"/>
    </row>
    <row r="581911" spans="16:16" x14ac:dyDescent="0.3">
      <c r="P581911" s="83"/>
    </row>
    <row r="581912" spans="16:16" x14ac:dyDescent="0.3">
      <c r="P581912" s="83"/>
    </row>
    <row r="581913" spans="16:16" x14ac:dyDescent="0.3">
      <c r="P581913" s="83"/>
    </row>
    <row r="581914" spans="16:16" x14ac:dyDescent="0.3">
      <c r="P581914" s="83"/>
    </row>
    <row r="581915" spans="16:16" x14ac:dyDescent="0.3">
      <c r="P581915" s="83"/>
    </row>
    <row r="581916" spans="16:16" x14ac:dyDescent="0.3">
      <c r="P581916" s="83"/>
    </row>
    <row r="581917" spans="16:16" x14ac:dyDescent="0.3">
      <c r="P581917" s="83"/>
    </row>
    <row r="581918" spans="16:16" x14ac:dyDescent="0.3">
      <c r="P581918" s="83"/>
    </row>
    <row r="581919" spans="16:16" x14ac:dyDescent="0.3">
      <c r="P581919" s="83"/>
    </row>
    <row r="581920" spans="16:16" x14ac:dyDescent="0.3">
      <c r="P581920" s="83"/>
    </row>
    <row r="581921" spans="16:16" x14ac:dyDescent="0.3">
      <c r="P581921" s="83"/>
    </row>
    <row r="581922" spans="16:16" x14ac:dyDescent="0.3">
      <c r="P581922" s="83"/>
    </row>
    <row r="581923" spans="16:16" x14ac:dyDescent="0.3">
      <c r="P581923" s="83"/>
    </row>
    <row r="581924" spans="16:16" x14ac:dyDescent="0.3">
      <c r="P581924" s="83"/>
    </row>
    <row r="581925" spans="16:16" x14ac:dyDescent="0.3">
      <c r="P581925" s="83"/>
    </row>
    <row r="581926" spans="16:16" x14ac:dyDescent="0.3">
      <c r="P581926" s="83"/>
    </row>
    <row r="581927" spans="16:16" x14ac:dyDescent="0.3">
      <c r="P581927" s="83"/>
    </row>
    <row r="581928" spans="16:16" x14ac:dyDescent="0.3">
      <c r="P581928" s="83"/>
    </row>
    <row r="581929" spans="16:16" x14ac:dyDescent="0.3">
      <c r="P581929" s="83"/>
    </row>
    <row r="581930" spans="16:16" x14ac:dyDescent="0.3">
      <c r="P581930" s="83"/>
    </row>
    <row r="581931" spans="16:16" x14ac:dyDescent="0.3">
      <c r="P581931" s="83"/>
    </row>
    <row r="581932" spans="16:16" x14ac:dyDescent="0.3">
      <c r="P581932" s="83"/>
    </row>
    <row r="581933" spans="16:16" x14ac:dyDescent="0.3">
      <c r="P581933" s="83"/>
    </row>
    <row r="581934" spans="16:16" x14ac:dyDescent="0.3">
      <c r="P581934" s="83"/>
    </row>
    <row r="581935" spans="16:16" x14ac:dyDescent="0.3">
      <c r="P581935" s="83"/>
    </row>
    <row r="581936" spans="16:16" x14ac:dyDescent="0.3">
      <c r="P581936" s="83"/>
    </row>
    <row r="581937" spans="16:16" x14ac:dyDescent="0.3">
      <c r="P581937" s="83"/>
    </row>
    <row r="581938" spans="16:16" x14ac:dyDescent="0.3">
      <c r="P581938" s="83"/>
    </row>
    <row r="581939" spans="16:16" x14ac:dyDescent="0.3">
      <c r="P581939" s="83"/>
    </row>
    <row r="581940" spans="16:16" x14ac:dyDescent="0.3">
      <c r="P581940" s="83"/>
    </row>
    <row r="581941" spans="16:16" x14ac:dyDescent="0.3">
      <c r="P581941" s="83"/>
    </row>
    <row r="581942" spans="16:16" x14ac:dyDescent="0.3">
      <c r="P581942" s="83"/>
    </row>
    <row r="581943" spans="16:16" x14ac:dyDescent="0.3">
      <c r="P581943" s="83"/>
    </row>
    <row r="581944" spans="16:16" x14ac:dyDescent="0.3">
      <c r="P581944" s="83"/>
    </row>
    <row r="581945" spans="16:16" x14ac:dyDescent="0.3">
      <c r="P581945" s="83"/>
    </row>
    <row r="581946" spans="16:16" x14ac:dyDescent="0.3">
      <c r="P581946" s="83"/>
    </row>
    <row r="581947" spans="16:16" x14ac:dyDescent="0.3">
      <c r="P581947" s="83"/>
    </row>
    <row r="581948" spans="16:16" x14ac:dyDescent="0.3">
      <c r="P581948" s="83"/>
    </row>
    <row r="581949" spans="16:16" x14ac:dyDescent="0.3">
      <c r="P581949" s="83"/>
    </row>
    <row r="581950" spans="16:16" x14ac:dyDescent="0.3">
      <c r="P581950" s="83"/>
    </row>
    <row r="581951" spans="16:16" x14ac:dyDescent="0.3">
      <c r="P581951" s="83"/>
    </row>
    <row r="581952" spans="16:16" x14ac:dyDescent="0.3">
      <c r="P581952" s="83"/>
    </row>
    <row r="581953" spans="16:16" x14ac:dyDescent="0.3">
      <c r="P581953" s="83"/>
    </row>
    <row r="581954" spans="16:16" x14ac:dyDescent="0.3">
      <c r="P581954" s="83"/>
    </row>
    <row r="581955" spans="16:16" x14ac:dyDescent="0.3">
      <c r="P581955" s="83"/>
    </row>
    <row r="581956" spans="16:16" x14ac:dyDescent="0.3">
      <c r="P581956" s="83"/>
    </row>
    <row r="581957" spans="16:16" x14ac:dyDescent="0.3">
      <c r="P581957" s="83"/>
    </row>
    <row r="581958" spans="16:16" x14ac:dyDescent="0.3">
      <c r="P581958" s="83"/>
    </row>
    <row r="581959" spans="16:16" x14ac:dyDescent="0.3">
      <c r="P581959" s="83"/>
    </row>
    <row r="581960" spans="16:16" x14ac:dyDescent="0.3">
      <c r="P581960" s="83"/>
    </row>
    <row r="581961" spans="16:16" x14ac:dyDescent="0.3">
      <c r="P581961" s="83"/>
    </row>
    <row r="581962" spans="16:16" x14ac:dyDescent="0.3">
      <c r="P581962" s="83"/>
    </row>
    <row r="581963" spans="16:16" x14ac:dyDescent="0.3">
      <c r="P581963" s="83"/>
    </row>
    <row r="581964" spans="16:16" x14ac:dyDescent="0.3">
      <c r="P581964" s="83"/>
    </row>
    <row r="581965" spans="16:16" x14ac:dyDescent="0.3">
      <c r="P581965" s="83"/>
    </row>
    <row r="581966" spans="16:16" x14ac:dyDescent="0.3">
      <c r="P581966" s="83"/>
    </row>
    <row r="581967" spans="16:16" x14ac:dyDescent="0.3">
      <c r="P581967" s="83"/>
    </row>
    <row r="581968" spans="16:16" x14ac:dyDescent="0.3">
      <c r="P581968" s="83"/>
    </row>
    <row r="581969" spans="16:16" x14ac:dyDescent="0.3">
      <c r="P581969" s="83"/>
    </row>
    <row r="581970" spans="16:16" x14ac:dyDescent="0.3">
      <c r="P581970" s="83"/>
    </row>
    <row r="581971" spans="16:16" x14ac:dyDescent="0.3">
      <c r="P581971" s="83"/>
    </row>
    <row r="581972" spans="16:16" x14ac:dyDescent="0.3">
      <c r="P581972" s="83"/>
    </row>
    <row r="581973" spans="16:16" x14ac:dyDescent="0.3">
      <c r="P581973" s="83"/>
    </row>
    <row r="581974" spans="16:16" x14ac:dyDescent="0.3">
      <c r="P581974" s="83"/>
    </row>
    <row r="581975" spans="16:16" x14ac:dyDescent="0.3">
      <c r="P581975" s="83"/>
    </row>
    <row r="581976" spans="16:16" x14ac:dyDescent="0.3">
      <c r="P581976" s="83"/>
    </row>
    <row r="581977" spans="16:16" x14ac:dyDescent="0.3">
      <c r="P581977" s="83"/>
    </row>
    <row r="581978" spans="16:16" x14ac:dyDescent="0.3">
      <c r="P581978" s="83"/>
    </row>
    <row r="581979" spans="16:16" x14ac:dyDescent="0.3">
      <c r="P581979" s="83"/>
    </row>
    <row r="581980" spans="16:16" x14ac:dyDescent="0.3">
      <c r="P581980" s="83"/>
    </row>
    <row r="581981" spans="16:16" x14ac:dyDescent="0.3">
      <c r="P581981" s="83"/>
    </row>
    <row r="581982" spans="16:16" x14ac:dyDescent="0.3">
      <c r="P581982" s="83"/>
    </row>
    <row r="581983" spans="16:16" x14ac:dyDescent="0.3">
      <c r="P581983" s="83"/>
    </row>
    <row r="581984" spans="16:16" x14ac:dyDescent="0.3">
      <c r="P581984" s="83"/>
    </row>
    <row r="581985" spans="16:16" x14ac:dyDescent="0.3">
      <c r="P581985" s="83"/>
    </row>
    <row r="581986" spans="16:16" x14ac:dyDescent="0.3">
      <c r="P581986" s="83"/>
    </row>
    <row r="581987" spans="16:16" x14ac:dyDescent="0.3">
      <c r="P581987" s="83"/>
    </row>
    <row r="581988" spans="16:16" x14ac:dyDescent="0.3">
      <c r="P581988" s="83"/>
    </row>
    <row r="581989" spans="16:16" x14ac:dyDescent="0.3">
      <c r="P581989" s="83"/>
    </row>
    <row r="581990" spans="16:16" x14ac:dyDescent="0.3">
      <c r="P581990" s="83"/>
    </row>
    <row r="581991" spans="16:16" x14ac:dyDescent="0.3">
      <c r="P581991" s="83"/>
    </row>
    <row r="581992" spans="16:16" x14ac:dyDescent="0.3">
      <c r="P581992" s="83"/>
    </row>
    <row r="581993" spans="16:16" x14ac:dyDescent="0.3">
      <c r="P581993" s="83"/>
    </row>
    <row r="581994" spans="16:16" x14ac:dyDescent="0.3">
      <c r="P581994" s="83"/>
    </row>
    <row r="581995" spans="16:16" x14ac:dyDescent="0.3">
      <c r="P581995" s="83"/>
    </row>
    <row r="581996" spans="16:16" x14ac:dyDescent="0.3">
      <c r="P581996" s="83"/>
    </row>
    <row r="581997" spans="16:16" x14ac:dyDescent="0.3">
      <c r="P581997" s="83"/>
    </row>
    <row r="581998" spans="16:16" x14ac:dyDescent="0.3">
      <c r="P581998" s="83"/>
    </row>
    <row r="581999" spans="16:16" x14ac:dyDescent="0.3">
      <c r="P581999" s="83"/>
    </row>
    <row r="582000" spans="16:16" x14ac:dyDescent="0.3">
      <c r="P582000" s="83"/>
    </row>
    <row r="582001" spans="16:16" x14ac:dyDescent="0.3">
      <c r="P582001" s="83"/>
    </row>
    <row r="582002" spans="16:16" x14ac:dyDescent="0.3">
      <c r="P582002" s="83"/>
    </row>
    <row r="582003" spans="16:16" x14ac:dyDescent="0.3">
      <c r="P582003" s="83"/>
    </row>
    <row r="582004" spans="16:16" x14ac:dyDescent="0.3">
      <c r="P582004" s="83"/>
    </row>
    <row r="582005" spans="16:16" x14ac:dyDescent="0.3">
      <c r="P582005" s="83"/>
    </row>
    <row r="582006" spans="16:16" x14ac:dyDescent="0.3">
      <c r="P582006" s="83"/>
    </row>
    <row r="582007" spans="16:16" x14ac:dyDescent="0.3">
      <c r="P582007" s="83"/>
    </row>
    <row r="582008" spans="16:16" x14ac:dyDescent="0.3">
      <c r="P582008" s="83"/>
    </row>
    <row r="582009" spans="16:16" x14ac:dyDescent="0.3">
      <c r="P582009" s="83"/>
    </row>
    <row r="582010" spans="16:16" x14ac:dyDescent="0.3">
      <c r="P582010" s="83"/>
    </row>
    <row r="582011" spans="16:16" x14ac:dyDescent="0.3">
      <c r="P582011" s="83"/>
    </row>
    <row r="582012" spans="16:16" x14ac:dyDescent="0.3">
      <c r="P582012" s="83"/>
    </row>
    <row r="582013" spans="16:16" x14ac:dyDescent="0.3">
      <c r="P582013" s="83"/>
    </row>
    <row r="582014" spans="16:16" x14ac:dyDescent="0.3">
      <c r="P582014" s="83"/>
    </row>
    <row r="582015" spans="16:16" x14ac:dyDescent="0.3">
      <c r="P582015" s="83"/>
    </row>
    <row r="582016" spans="16:16" x14ac:dyDescent="0.3">
      <c r="P582016" s="83"/>
    </row>
    <row r="582017" spans="16:16" x14ac:dyDescent="0.3">
      <c r="P582017" s="83"/>
    </row>
    <row r="582018" spans="16:16" x14ac:dyDescent="0.3">
      <c r="P582018" s="83"/>
    </row>
    <row r="582019" spans="16:16" x14ac:dyDescent="0.3">
      <c r="P582019" s="83"/>
    </row>
    <row r="582020" spans="16:16" x14ac:dyDescent="0.3">
      <c r="P582020" s="83"/>
    </row>
    <row r="582021" spans="16:16" x14ac:dyDescent="0.3">
      <c r="P582021" s="83"/>
    </row>
    <row r="582022" spans="16:16" x14ac:dyDescent="0.3">
      <c r="P582022" s="83"/>
    </row>
    <row r="582023" spans="16:16" x14ac:dyDescent="0.3">
      <c r="P582023" s="83"/>
    </row>
    <row r="582024" spans="16:16" x14ac:dyDescent="0.3">
      <c r="P582024" s="83"/>
    </row>
    <row r="582025" spans="16:16" x14ac:dyDescent="0.3">
      <c r="P582025" s="83"/>
    </row>
    <row r="582026" spans="16:16" x14ac:dyDescent="0.3">
      <c r="P582026" s="83"/>
    </row>
    <row r="582027" spans="16:16" x14ac:dyDescent="0.3">
      <c r="P582027" s="83"/>
    </row>
    <row r="582028" spans="16:16" x14ac:dyDescent="0.3">
      <c r="P582028" s="83"/>
    </row>
    <row r="582029" spans="16:16" x14ac:dyDescent="0.3">
      <c r="P582029" s="83"/>
    </row>
    <row r="582030" spans="16:16" x14ac:dyDescent="0.3">
      <c r="P582030" s="83"/>
    </row>
    <row r="582031" spans="16:16" x14ac:dyDescent="0.3">
      <c r="P582031" s="83"/>
    </row>
    <row r="582032" spans="16:16" x14ac:dyDescent="0.3">
      <c r="P582032" s="83"/>
    </row>
    <row r="582033" spans="16:16" x14ac:dyDescent="0.3">
      <c r="P582033" s="83"/>
    </row>
    <row r="582034" spans="16:16" x14ac:dyDescent="0.3">
      <c r="P582034" s="83"/>
    </row>
    <row r="582035" spans="16:16" x14ac:dyDescent="0.3">
      <c r="P582035" s="83"/>
    </row>
    <row r="582036" spans="16:16" x14ac:dyDescent="0.3">
      <c r="P582036" s="83"/>
    </row>
    <row r="582037" spans="16:16" x14ac:dyDescent="0.3">
      <c r="P582037" s="83"/>
    </row>
    <row r="582038" spans="16:16" x14ac:dyDescent="0.3">
      <c r="P582038" s="83"/>
    </row>
    <row r="582039" spans="16:16" x14ac:dyDescent="0.3">
      <c r="P582039" s="83"/>
    </row>
    <row r="582040" spans="16:16" x14ac:dyDescent="0.3">
      <c r="P582040" s="83"/>
    </row>
    <row r="582041" spans="16:16" x14ac:dyDescent="0.3">
      <c r="P582041" s="83"/>
    </row>
    <row r="582042" spans="16:16" x14ac:dyDescent="0.3">
      <c r="P582042" s="83"/>
    </row>
    <row r="582043" spans="16:16" x14ac:dyDescent="0.3">
      <c r="P582043" s="83"/>
    </row>
    <row r="582044" spans="16:16" x14ac:dyDescent="0.3">
      <c r="P582044" s="83"/>
    </row>
    <row r="582045" spans="16:16" x14ac:dyDescent="0.3">
      <c r="P582045" s="83"/>
    </row>
    <row r="582046" spans="16:16" x14ac:dyDescent="0.3">
      <c r="P582046" s="83"/>
    </row>
    <row r="582047" spans="16:16" x14ac:dyDescent="0.3">
      <c r="P582047" s="83"/>
    </row>
    <row r="582048" spans="16:16" x14ac:dyDescent="0.3">
      <c r="P582048" s="83"/>
    </row>
    <row r="582049" spans="16:16" x14ac:dyDescent="0.3">
      <c r="P582049" s="83"/>
    </row>
    <row r="582050" spans="16:16" x14ac:dyDescent="0.3">
      <c r="P582050" s="83"/>
    </row>
    <row r="582051" spans="16:16" x14ac:dyDescent="0.3">
      <c r="P582051" s="83"/>
    </row>
    <row r="582052" spans="16:16" x14ac:dyDescent="0.3">
      <c r="P582052" s="83"/>
    </row>
    <row r="582053" spans="16:16" x14ac:dyDescent="0.3">
      <c r="P582053" s="83"/>
    </row>
    <row r="582054" spans="16:16" x14ac:dyDescent="0.3">
      <c r="P582054" s="83"/>
    </row>
    <row r="582055" spans="16:16" x14ac:dyDescent="0.3">
      <c r="P582055" s="83"/>
    </row>
    <row r="582056" spans="16:16" x14ac:dyDescent="0.3">
      <c r="P582056" s="83"/>
    </row>
    <row r="582057" spans="16:16" x14ac:dyDescent="0.3">
      <c r="P582057" s="83"/>
    </row>
    <row r="582058" spans="16:16" x14ac:dyDescent="0.3">
      <c r="P582058" s="83"/>
    </row>
    <row r="582059" spans="16:16" x14ac:dyDescent="0.3">
      <c r="P582059" s="83"/>
    </row>
    <row r="582060" spans="16:16" x14ac:dyDescent="0.3">
      <c r="P582060" s="83"/>
    </row>
    <row r="582061" spans="16:16" x14ac:dyDescent="0.3">
      <c r="P582061" s="83"/>
    </row>
    <row r="582062" spans="16:16" x14ac:dyDescent="0.3">
      <c r="P582062" s="83"/>
    </row>
    <row r="582063" spans="16:16" x14ac:dyDescent="0.3">
      <c r="P582063" s="83"/>
    </row>
    <row r="582064" spans="16:16" x14ac:dyDescent="0.3">
      <c r="P582064" s="83"/>
    </row>
    <row r="582065" spans="16:16" x14ac:dyDescent="0.3">
      <c r="P582065" s="83"/>
    </row>
    <row r="582066" spans="16:16" x14ac:dyDescent="0.3">
      <c r="P582066" s="83"/>
    </row>
    <row r="582067" spans="16:16" x14ac:dyDescent="0.3">
      <c r="P582067" s="83"/>
    </row>
    <row r="582068" spans="16:16" x14ac:dyDescent="0.3">
      <c r="P582068" s="83"/>
    </row>
    <row r="582069" spans="16:16" x14ac:dyDescent="0.3">
      <c r="P582069" s="83"/>
    </row>
    <row r="582070" spans="16:16" x14ac:dyDescent="0.3">
      <c r="P582070" s="83"/>
    </row>
    <row r="582071" spans="16:16" x14ac:dyDescent="0.3">
      <c r="P582071" s="83"/>
    </row>
    <row r="582072" spans="16:16" x14ac:dyDescent="0.3">
      <c r="P582072" s="83"/>
    </row>
    <row r="582073" spans="16:16" x14ac:dyDescent="0.3">
      <c r="P582073" s="83"/>
    </row>
    <row r="582074" spans="16:16" x14ac:dyDescent="0.3">
      <c r="P582074" s="83"/>
    </row>
    <row r="582075" spans="16:16" x14ac:dyDescent="0.3">
      <c r="P582075" s="83"/>
    </row>
    <row r="582076" spans="16:16" x14ac:dyDescent="0.3">
      <c r="P582076" s="83"/>
    </row>
    <row r="582077" spans="16:16" x14ac:dyDescent="0.3">
      <c r="P582077" s="83"/>
    </row>
    <row r="582078" spans="16:16" x14ac:dyDescent="0.3">
      <c r="P582078" s="83"/>
    </row>
    <row r="582079" spans="16:16" x14ac:dyDescent="0.3">
      <c r="P582079" s="83"/>
    </row>
    <row r="582080" spans="16:16" x14ac:dyDescent="0.3">
      <c r="P582080" s="83"/>
    </row>
    <row r="582081" spans="16:16" x14ac:dyDescent="0.3">
      <c r="P582081" s="83"/>
    </row>
    <row r="582082" spans="16:16" x14ac:dyDescent="0.3">
      <c r="P582082" s="83"/>
    </row>
    <row r="582083" spans="16:16" x14ac:dyDescent="0.3">
      <c r="P582083" s="83"/>
    </row>
    <row r="582084" spans="16:16" x14ac:dyDescent="0.3">
      <c r="P582084" s="83"/>
    </row>
    <row r="582085" spans="16:16" x14ac:dyDescent="0.3">
      <c r="P582085" s="83"/>
    </row>
    <row r="582086" spans="16:16" x14ac:dyDescent="0.3">
      <c r="P582086" s="83"/>
    </row>
    <row r="582087" spans="16:16" x14ac:dyDescent="0.3">
      <c r="P582087" s="83"/>
    </row>
    <row r="582088" spans="16:16" x14ac:dyDescent="0.3">
      <c r="P582088" s="83"/>
    </row>
    <row r="582089" spans="16:16" x14ac:dyDescent="0.3">
      <c r="P582089" s="83"/>
    </row>
    <row r="582090" spans="16:16" x14ac:dyDescent="0.3">
      <c r="P582090" s="83"/>
    </row>
    <row r="582091" spans="16:16" x14ac:dyDescent="0.3">
      <c r="P582091" s="83"/>
    </row>
    <row r="582092" spans="16:16" x14ac:dyDescent="0.3">
      <c r="P582092" s="83"/>
    </row>
    <row r="582093" spans="16:16" x14ac:dyDescent="0.3">
      <c r="P582093" s="83"/>
    </row>
    <row r="582094" spans="16:16" x14ac:dyDescent="0.3">
      <c r="P582094" s="83"/>
    </row>
    <row r="582095" spans="16:16" x14ac:dyDescent="0.3">
      <c r="P582095" s="83"/>
    </row>
    <row r="582096" spans="16:16" x14ac:dyDescent="0.3">
      <c r="P582096" s="83"/>
    </row>
    <row r="582097" spans="16:16" x14ac:dyDescent="0.3">
      <c r="P582097" s="83"/>
    </row>
    <row r="582098" spans="16:16" x14ac:dyDescent="0.3">
      <c r="P582098" s="83"/>
    </row>
    <row r="582099" spans="16:16" x14ac:dyDescent="0.3">
      <c r="P582099" s="83"/>
    </row>
    <row r="582100" spans="16:16" x14ac:dyDescent="0.3">
      <c r="P582100" s="83"/>
    </row>
    <row r="582101" spans="16:16" x14ac:dyDescent="0.3">
      <c r="P582101" s="83"/>
    </row>
    <row r="582102" spans="16:16" x14ac:dyDescent="0.3">
      <c r="P582102" s="83"/>
    </row>
    <row r="582103" spans="16:16" x14ac:dyDescent="0.3">
      <c r="P582103" s="83"/>
    </row>
    <row r="582104" spans="16:16" x14ac:dyDescent="0.3">
      <c r="P582104" s="83"/>
    </row>
    <row r="582105" spans="16:16" x14ac:dyDescent="0.3">
      <c r="P582105" s="83"/>
    </row>
    <row r="582106" spans="16:16" x14ac:dyDescent="0.3">
      <c r="P582106" s="83"/>
    </row>
    <row r="582107" spans="16:16" x14ac:dyDescent="0.3">
      <c r="P582107" s="83"/>
    </row>
    <row r="582108" spans="16:16" x14ac:dyDescent="0.3">
      <c r="P582108" s="83"/>
    </row>
    <row r="582109" spans="16:16" x14ac:dyDescent="0.3">
      <c r="P582109" s="83"/>
    </row>
    <row r="582110" spans="16:16" x14ac:dyDescent="0.3">
      <c r="P582110" s="83"/>
    </row>
    <row r="582111" spans="16:16" x14ac:dyDescent="0.3">
      <c r="P582111" s="83"/>
    </row>
    <row r="582112" spans="16:16" x14ac:dyDescent="0.3">
      <c r="P582112" s="83"/>
    </row>
    <row r="582113" spans="16:16" x14ac:dyDescent="0.3">
      <c r="P582113" s="83"/>
    </row>
    <row r="582114" spans="16:16" x14ac:dyDescent="0.3">
      <c r="P582114" s="83"/>
    </row>
    <row r="582115" spans="16:16" x14ac:dyDescent="0.3">
      <c r="P582115" s="83"/>
    </row>
    <row r="582116" spans="16:16" x14ac:dyDescent="0.3">
      <c r="P582116" s="83"/>
    </row>
    <row r="582117" spans="16:16" x14ac:dyDescent="0.3">
      <c r="P582117" s="83"/>
    </row>
    <row r="582118" spans="16:16" x14ac:dyDescent="0.3">
      <c r="P582118" s="83"/>
    </row>
    <row r="582119" spans="16:16" x14ac:dyDescent="0.3">
      <c r="P582119" s="83"/>
    </row>
    <row r="582120" spans="16:16" x14ac:dyDescent="0.3">
      <c r="P582120" s="83"/>
    </row>
    <row r="582121" spans="16:16" x14ac:dyDescent="0.3">
      <c r="P582121" s="83"/>
    </row>
    <row r="582122" spans="16:16" x14ac:dyDescent="0.3">
      <c r="P582122" s="83"/>
    </row>
    <row r="582123" spans="16:16" x14ac:dyDescent="0.3">
      <c r="P582123" s="83"/>
    </row>
    <row r="582124" spans="16:16" x14ac:dyDescent="0.3">
      <c r="P582124" s="83"/>
    </row>
    <row r="582125" spans="16:16" x14ac:dyDescent="0.3">
      <c r="P582125" s="83"/>
    </row>
    <row r="582126" spans="16:16" x14ac:dyDescent="0.3">
      <c r="P582126" s="83"/>
    </row>
    <row r="582127" spans="16:16" x14ac:dyDescent="0.3">
      <c r="P582127" s="83"/>
    </row>
    <row r="582128" spans="16:16" x14ac:dyDescent="0.3">
      <c r="P582128" s="83"/>
    </row>
    <row r="582129" spans="16:16" x14ac:dyDescent="0.3">
      <c r="P582129" s="83"/>
    </row>
    <row r="582130" spans="16:16" x14ac:dyDescent="0.3">
      <c r="P582130" s="83"/>
    </row>
    <row r="582131" spans="16:16" x14ac:dyDescent="0.3">
      <c r="P582131" s="83"/>
    </row>
    <row r="582132" spans="16:16" x14ac:dyDescent="0.3">
      <c r="P582132" s="83"/>
    </row>
    <row r="582133" spans="16:16" x14ac:dyDescent="0.3">
      <c r="P582133" s="83"/>
    </row>
    <row r="582134" spans="16:16" x14ac:dyDescent="0.3">
      <c r="P582134" s="83"/>
    </row>
    <row r="582135" spans="16:16" x14ac:dyDescent="0.3">
      <c r="P582135" s="83"/>
    </row>
    <row r="582136" spans="16:16" x14ac:dyDescent="0.3">
      <c r="P582136" s="83"/>
    </row>
    <row r="582137" spans="16:16" x14ac:dyDescent="0.3">
      <c r="P582137" s="83"/>
    </row>
    <row r="582138" spans="16:16" x14ac:dyDescent="0.3">
      <c r="P582138" s="83"/>
    </row>
    <row r="582139" spans="16:16" x14ac:dyDescent="0.3">
      <c r="P582139" s="83"/>
    </row>
    <row r="582140" spans="16:16" x14ac:dyDescent="0.3">
      <c r="P582140" s="83"/>
    </row>
    <row r="582141" spans="16:16" x14ac:dyDescent="0.3">
      <c r="P582141" s="83"/>
    </row>
    <row r="582142" spans="16:16" x14ac:dyDescent="0.3">
      <c r="P582142" s="83"/>
    </row>
    <row r="582143" spans="16:16" x14ac:dyDescent="0.3">
      <c r="P582143" s="83"/>
    </row>
    <row r="582144" spans="16:16" x14ac:dyDescent="0.3">
      <c r="P582144" s="83"/>
    </row>
    <row r="582145" spans="16:16" x14ac:dyDescent="0.3">
      <c r="P582145" s="83"/>
    </row>
    <row r="582146" spans="16:16" x14ac:dyDescent="0.3">
      <c r="P582146" s="83"/>
    </row>
    <row r="582147" spans="16:16" x14ac:dyDescent="0.3">
      <c r="P582147" s="83"/>
    </row>
    <row r="582148" spans="16:16" x14ac:dyDescent="0.3">
      <c r="P582148" s="83"/>
    </row>
    <row r="582149" spans="16:16" x14ac:dyDescent="0.3">
      <c r="P582149" s="83"/>
    </row>
    <row r="582150" spans="16:16" x14ac:dyDescent="0.3">
      <c r="P582150" s="83"/>
    </row>
    <row r="582151" spans="16:16" x14ac:dyDescent="0.3">
      <c r="P582151" s="83"/>
    </row>
    <row r="582152" spans="16:16" x14ac:dyDescent="0.3">
      <c r="P582152" s="83"/>
    </row>
    <row r="582153" spans="16:16" x14ac:dyDescent="0.3">
      <c r="P582153" s="83"/>
    </row>
    <row r="582154" spans="16:16" x14ac:dyDescent="0.3">
      <c r="P582154" s="83"/>
    </row>
    <row r="582155" spans="16:16" x14ac:dyDescent="0.3">
      <c r="P582155" s="83"/>
    </row>
    <row r="582156" spans="16:16" x14ac:dyDescent="0.3">
      <c r="P582156" s="83"/>
    </row>
    <row r="582157" spans="16:16" x14ac:dyDescent="0.3">
      <c r="P582157" s="83"/>
    </row>
    <row r="582158" spans="16:16" x14ac:dyDescent="0.3">
      <c r="P582158" s="83"/>
    </row>
    <row r="582159" spans="16:16" x14ac:dyDescent="0.3">
      <c r="P582159" s="83"/>
    </row>
    <row r="582160" spans="16:16" x14ac:dyDescent="0.3">
      <c r="P582160" s="83"/>
    </row>
    <row r="582161" spans="16:16" x14ac:dyDescent="0.3">
      <c r="P582161" s="83"/>
    </row>
    <row r="582162" spans="16:16" x14ac:dyDescent="0.3">
      <c r="P582162" s="83"/>
    </row>
    <row r="582163" spans="16:16" x14ac:dyDescent="0.3">
      <c r="P582163" s="83"/>
    </row>
    <row r="582164" spans="16:16" x14ac:dyDescent="0.3">
      <c r="P582164" s="83"/>
    </row>
    <row r="582165" spans="16:16" x14ac:dyDescent="0.3">
      <c r="P582165" s="83"/>
    </row>
    <row r="582166" spans="16:16" x14ac:dyDescent="0.3">
      <c r="P582166" s="83"/>
    </row>
    <row r="582167" spans="16:16" x14ac:dyDescent="0.3">
      <c r="P582167" s="83"/>
    </row>
    <row r="582168" spans="16:16" x14ac:dyDescent="0.3">
      <c r="P582168" s="83"/>
    </row>
    <row r="582169" spans="16:16" x14ac:dyDescent="0.3">
      <c r="P582169" s="83"/>
    </row>
    <row r="582170" spans="16:16" x14ac:dyDescent="0.3">
      <c r="P582170" s="83"/>
    </row>
    <row r="582171" spans="16:16" x14ac:dyDescent="0.3">
      <c r="P582171" s="83"/>
    </row>
    <row r="582172" spans="16:16" x14ac:dyDescent="0.3">
      <c r="P582172" s="83"/>
    </row>
    <row r="582173" spans="16:16" x14ac:dyDescent="0.3">
      <c r="P582173" s="83"/>
    </row>
    <row r="582174" spans="16:16" x14ac:dyDescent="0.3">
      <c r="P582174" s="83"/>
    </row>
    <row r="582175" spans="16:16" x14ac:dyDescent="0.3">
      <c r="P582175" s="83"/>
    </row>
    <row r="582176" spans="16:16" x14ac:dyDescent="0.3">
      <c r="P582176" s="83"/>
    </row>
    <row r="582177" spans="16:16" x14ac:dyDescent="0.3">
      <c r="P582177" s="83"/>
    </row>
    <row r="582178" spans="16:16" x14ac:dyDescent="0.3">
      <c r="P582178" s="83"/>
    </row>
    <row r="582179" spans="16:16" x14ac:dyDescent="0.3">
      <c r="P582179" s="83"/>
    </row>
    <row r="582180" spans="16:16" x14ac:dyDescent="0.3">
      <c r="P582180" s="83"/>
    </row>
    <row r="582181" spans="16:16" x14ac:dyDescent="0.3">
      <c r="P582181" s="83"/>
    </row>
    <row r="582182" spans="16:16" x14ac:dyDescent="0.3">
      <c r="P582182" s="83"/>
    </row>
    <row r="582183" spans="16:16" x14ac:dyDescent="0.3">
      <c r="P582183" s="83"/>
    </row>
    <row r="582184" spans="16:16" x14ac:dyDescent="0.3">
      <c r="P582184" s="83"/>
    </row>
    <row r="582185" spans="16:16" x14ac:dyDescent="0.3">
      <c r="P582185" s="83"/>
    </row>
    <row r="582186" spans="16:16" x14ac:dyDescent="0.3">
      <c r="P582186" s="83"/>
    </row>
    <row r="582187" spans="16:16" x14ac:dyDescent="0.3">
      <c r="P582187" s="83"/>
    </row>
    <row r="582188" spans="16:16" x14ac:dyDescent="0.3">
      <c r="P582188" s="83"/>
    </row>
    <row r="582189" spans="16:16" x14ac:dyDescent="0.3">
      <c r="P582189" s="83"/>
    </row>
    <row r="582190" spans="16:16" x14ac:dyDescent="0.3">
      <c r="P582190" s="83"/>
    </row>
    <row r="582191" spans="16:16" x14ac:dyDescent="0.3">
      <c r="P582191" s="83"/>
    </row>
    <row r="582192" spans="16:16" x14ac:dyDescent="0.3">
      <c r="P582192" s="83"/>
    </row>
    <row r="582193" spans="16:16" x14ac:dyDescent="0.3">
      <c r="P582193" s="83"/>
    </row>
    <row r="582194" spans="16:16" x14ac:dyDescent="0.3">
      <c r="P582194" s="83"/>
    </row>
    <row r="582195" spans="16:16" x14ac:dyDescent="0.3">
      <c r="P582195" s="83"/>
    </row>
    <row r="582196" spans="16:16" x14ac:dyDescent="0.3">
      <c r="P582196" s="83"/>
    </row>
    <row r="582197" spans="16:16" x14ac:dyDescent="0.3">
      <c r="P582197" s="83"/>
    </row>
    <row r="582198" spans="16:16" x14ac:dyDescent="0.3">
      <c r="P582198" s="83"/>
    </row>
    <row r="582199" spans="16:16" x14ac:dyDescent="0.3">
      <c r="P582199" s="83"/>
    </row>
    <row r="582200" spans="16:16" x14ac:dyDescent="0.3">
      <c r="P582200" s="83"/>
    </row>
    <row r="582201" spans="16:16" x14ac:dyDescent="0.3">
      <c r="P582201" s="83"/>
    </row>
    <row r="582202" spans="16:16" x14ac:dyDescent="0.3">
      <c r="P582202" s="83"/>
    </row>
    <row r="582203" spans="16:16" x14ac:dyDescent="0.3">
      <c r="P582203" s="83"/>
    </row>
    <row r="582204" spans="16:16" x14ac:dyDescent="0.3">
      <c r="P582204" s="83"/>
    </row>
    <row r="582205" spans="16:16" x14ac:dyDescent="0.3">
      <c r="P582205" s="83"/>
    </row>
    <row r="582206" spans="16:16" x14ac:dyDescent="0.3">
      <c r="P582206" s="83"/>
    </row>
    <row r="582207" spans="16:16" x14ac:dyDescent="0.3">
      <c r="P582207" s="83"/>
    </row>
    <row r="582208" spans="16:16" x14ac:dyDescent="0.3">
      <c r="P582208" s="83"/>
    </row>
    <row r="582209" spans="16:16" x14ac:dyDescent="0.3">
      <c r="P582209" s="83"/>
    </row>
    <row r="582210" spans="16:16" x14ac:dyDescent="0.3">
      <c r="P582210" s="83"/>
    </row>
    <row r="582211" spans="16:16" x14ac:dyDescent="0.3">
      <c r="P582211" s="83"/>
    </row>
    <row r="582212" spans="16:16" x14ac:dyDescent="0.3">
      <c r="P582212" s="83"/>
    </row>
    <row r="582213" spans="16:16" x14ac:dyDescent="0.3">
      <c r="P582213" s="83"/>
    </row>
    <row r="582214" spans="16:16" x14ac:dyDescent="0.3">
      <c r="P582214" s="83"/>
    </row>
    <row r="582215" spans="16:16" x14ac:dyDescent="0.3">
      <c r="P582215" s="83"/>
    </row>
    <row r="582216" spans="16:16" x14ac:dyDescent="0.3">
      <c r="P582216" s="83"/>
    </row>
    <row r="582217" spans="16:16" x14ac:dyDescent="0.3">
      <c r="P582217" s="83"/>
    </row>
    <row r="582218" spans="16:16" x14ac:dyDescent="0.3">
      <c r="P582218" s="83"/>
    </row>
    <row r="582219" spans="16:16" x14ac:dyDescent="0.3">
      <c r="P582219" s="83"/>
    </row>
    <row r="582220" spans="16:16" x14ac:dyDescent="0.3">
      <c r="P582220" s="83"/>
    </row>
    <row r="582221" spans="16:16" x14ac:dyDescent="0.3">
      <c r="P582221" s="83"/>
    </row>
    <row r="582222" spans="16:16" x14ac:dyDescent="0.3">
      <c r="P582222" s="83"/>
    </row>
    <row r="582223" spans="16:16" x14ac:dyDescent="0.3">
      <c r="P582223" s="83"/>
    </row>
    <row r="582224" spans="16:16" x14ac:dyDescent="0.3">
      <c r="P582224" s="83"/>
    </row>
    <row r="582225" spans="16:16" x14ac:dyDescent="0.3">
      <c r="P582225" s="83"/>
    </row>
    <row r="582226" spans="16:16" x14ac:dyDescent="0.3">
      <c r="P582226" s="83"/>
    </row>
    <row r="582227" spans="16:16" x14ac:dyDescent="0.3">
      <c r="P582227" s="83"/>
    </row>
    <row r="582228" spans="16:16" x14ac:dyDescent="0.3">
      <c r="P582228" s="83"/>
    </row>
    <row r="582229" spans="16:16" x14ac:dyDescent="0.3">
      <c r="P582229" s="83"/>
    </row>
    <row r="582230" spans="16:16" x14ac:dyDescent="0.3">
      <c r="P582230" s="83"/>
    </row>
    <row r="582231" spans="16:16" x14ac:dyDescent="0.3">
      <c r="P582231" s="83"/>
    </row>
    <row r="582232" spans="16:16" x14ac:dyDescent="0.3">
      <c r="P582232" s="83"/>
    </row>
    <row r="582233" spans="16:16" x14ac:dyDescent="0.3">
      <c r="P582233" s="83"/>
    </row>
    <row r="582234" spans="16:16" x14ac:dyDescent="0.3">
      <c r="P582234" s="83"/>
    </row>
    <row r="582235" spans="16:16" x14ac:dyDescent="0.3">
      <c r="P582235" s="83"/>
    </row>
    <row r="582236" spans="16:16" x14ac:dyDescent="0.3">
      <c r="P582236" s="83"/>
    </row>
    <row r="582237" spans="16:16" x14ac:dyDescent="0.3">
      <c r="P582237" s="83"/>
    </row>
    <row r="582238" spans="16:16" x14ac:dyDescent="0.3">
      <c r="P582238" s="83"/>
    </row>
    <row r="582239" spans="16:16" x14ac:dyDescent="0.3">
      <c r="P582239" s="83"/>
    </row>
    <row r="582240" spans="16:16" x14ac:dyDescent="0.3">
      <c r="P582240" s="83"/>
    </row>
    <row r="582241" spans="16:16" x14ac:dyDescent="0.3">
      <c r="P582241" s="83"/>
    </row>
    <row r="582242" spans="16:16" x14ac:dyDescent="0.3">
      <c r="P582242" s="83"/>
    </row>
    <row r="582243" spans="16:16" x14ac:dyDescent="0.3">
      <c r="P582243" s="83"/>
    </row>
    <row r="582244" spans="16:16" x14ac:dyDescent="0.3">
      <c r="P582244" s="83"/>
    </row>
    <row r="582245" spans="16:16" x14ac:dyDescent="0.3">
      <c r="P582245" s="83"/>
    </row>
    <row r="582246" spans="16:16" x14ac:dyDescent="0.3">
      <c r="P582246" s="83"/>
    </row>
    <row r="582247" spans="16:16" x14ac:dyDescent="0.3">
      <c r="P582247" s="83"/>
    </row>
    <row r="582248" spans="16:16" x14ac:dyDescent="0.3">
      <c r="P582248" s="83"/>
    </row>
    <row r="582249" spans="16:16" x14ac:dyDescent="0.3">
      <c r="P582249" s="83"/>
    </row>
    <row r="582250" spans="16:16" x14ac:dyDescent="0.3">
      <c r="P582250" s="83"/>
    </row>
    <row r="582251" spans="16:16" x14ac:dyDescent="0.3">
      <c r="P582251" s="83"/>
    </row>
    <row r="582252" spans="16:16" x14ac:dyDescent="0.3">
      <c r="P582252" s="83"/>
    </row>
    <row r="582253" spans="16:16" x14ac:dyDescent="0.3">
      <c r="P582253" s="83"/>
    </row>
    <row r="582254" spans="16:16" x14ac:dyDescent="0.3">
      <c r="P582254" s="83"/>
    </row>
    <row r="582255" spans="16:16" x14ac:dyDescent="0.3">
      <c r="P582255" s="83"/>
    </row>
    <row r="582256" spans="16:16" x14ac:dyDescent="0.3">
      <c r="P582256" s="83"/>
    </row>
    <row r="582257" spans="16:16" x14ac:dyDescent="0.3">
      <c r="P582257" s="83"/>
    </row>
    <row r="582258" spans="16:16" x14ac:dyDescent="0.3">
      <c r="P582258" s="83"/>
    </row>
    <row r="582259" spans="16:16" x14ac:dyDescent="0.3">
      <c r="P582259" s="83"/>
    </row>
    <row r="582260" spans="16:16" x14ac:dyDescent="0.3">
      <c r="P582260" s="83"/>
    </row>
    <row r="582261" spans="16:16" x14ac:dyDescent="0.3">
      <c r="P582261" s="83"/>
    </row>
    <row r="582262" spans="16:16" x14ac:dyDescent="0.3">
      <c r="P582262" s="83"/>
    </row>
    <row r="582263" spans="16:16" x14ac:dyDescent="0.3">
      <c r="P582263" s="83"/>
    </row>
    <row r="582264" spans="16:16" x14ac:dyDescent="0.3">
      <c r="P582264" s="83"/>
    </row>
    <row r="582265" spans="16:16" x14ac:dyDescent="0.3">
      <c r="P582265" s="83"/>
    </row>
    <row r="582266" spans="16:16" x14ac:dyDescent="0.3">
      <c r="P582266" s="83"/>
    </row>
    <row r="582267" spans="16:16" x14ac:dyDescent="0.3">
      <c r="P582267" s="83"/>
    </row>
    <row r="582268" spans="16:16" x14ac:dyDescent="0.3">
      <c r="P582268" s="83"/>
    </row>
    <row r="582269" spans="16:16" x14ac:dyDescent="0.3">
      <c r="P582269" s="83"/>
    </row>
    <row r="582270" spans="16:16" x14ac:dyDescent="0.3">
      <c r="P582270" s="83"/>
    </row>
    <row r="582271" spans="16:16" x14ac:dyDescent="0.3">
      <c r="P582271" s="83"/>
    </row>
    <row r="582272" spans="16:16" x14ac:dyDescent="0.3">
      <c r="P582272" s="83"/>
    </row>
    <row r="582273" spans="16:16" x14ac:dyDescent="0.3">
      <c r="P582273" s="83"/>
    </row>
    <row r="582274" spans="16:16" x14ac:dyDescent="0.3">
      <c r="P582274" s="83"/>
    </row>
    <row r="582275" spans="16:16" x14ac:dyDescent="0.3">
      <c r="P582275" s="83"/>
    </row>
    <row r="582276" spans="16:16" x14ac:dyDescent="0.3">
      <c r="P582276" s="83"/>
    </row>
    <row r="582277" spans="16:16" x14ac:dyDescent="0.3">
      <c r="P582277" s="83"/>
    </row>
    <row r="582278" spans="16:16" x14ac:dyDescent="0.3">
      <c r="P582278" s="83"/>
    </row>
    <row r="582279" spans="16:16" x14ac:dyDescent="0.3">
      <c r="P582279" s="83"/>
    </row>
    <row r="582280" spans="16:16" x14ac:dyDescent="0.3">
      <c r="P582280" s="83"/>
    </row>
    <row r="582281" spans="16:16" x14ac:dyDescent="0.3">
      <c r="P582281" s="83"/>
    </row>
    <row r="582282" spans="16:16" x14ac:dyDescent="0.3">
      <c r="P582282" s="83"/>
    </row>
    <row r="582283" spans="16:16" x14ac:dyDescent="0.3">
      <c r="P582283" s="83"/>
    </row>
    <row r="582284" spans="16:16" x14ac:dyDescent="0.3">
      <c r="P582284" s="83"/>
    </row>
    <row r="582285" spans="16:16" x14ac:dyDescent="0.3">
      <c r="P582285" s="83"/>
    </row>
    <row r="582286" spans="16:16" x14ac:dyDescent="0.3">
      <c r="P582286" s="83"/>
    </row>
    <row r="582287" spans="16:16" x14ac:dyDescent="0.3">
      <c r="P582287" s="83"/>
    </row>
    <row r="582288" spans="16:16" x14ac:dyDescent="0.3">
      <c r="P582288" s="83"/>
    </row>
    <row r="582289" spans="16:16" x14ac:dyDescent="0.3">
      <c r="P582289" s="83"/>
    </row>
    <row r="582290" spans="16:16" x14ac:dyDescent="0.3">
      <c r="P582290" s="83"/>
    </row>
    <row r="582291" spans="16:16" x14ac:dyDescent="0.3">
      <c r="P582291" s="83"/>
    </row>
    <row r="582292" spans="16:16" x14ac:dyDescent="0.3">
      <c r="P582292" s="83"/>
    </row>
    <row r="582293" spans="16:16" x14ac:dyDescent="0.3">
      <c r="P582293" s="83"/>
    </row>
    <row r="582294" spans="16:16" x14ac:dyDescent="0.3">
      <c r="P582294" s="83"/>
    </row>
    <row r="582295" spans="16:16" x14ac:dyDescent="0.3">
      <c r="P582295" s="83"/>
    </row>
    <row r="582296" spans="16:16" x14ac:dyDescent="0.3">
      <c r="P582296" s="83"/>
    </row>
    <row r="582297" spans="16:16" x14ac:dyDescent="0.3">
      <c r="P582297" s="83"/>
    </row>
    <row r="582298" spans="16:16" x14ac:dyDescent="0.3">
      <c r="P582298" s="83"/>
    </row>
    <row r="582299" spans="16:16" x14ac:dyDescent="0.3">
      <c r="P582299" s="83"/>
    </row>
    <row r="582300" spans="16:16" x14ac:dyDescent="0.3">
      <c r="P582300" s="83"/>
    </row>
    <row r="582301" spans="16:16" x14ac:dyDescent="0.3">
      <c r="P582301" s="83"/>
    </row>
    <row r="582302" spans="16:16" x14ac:dyDescent="0.3">
      <c r="P582302" s="83"/>
    </row>
    <row r="582303" spans="16:16" x14ac:dyDescent="0.3">
      <c r="P582303" s="83"/>
    </row>
    <row r="582304" spans="16:16" x14ac:dyDescent="0.3">
      <c r="P582304" s="83"/>
    </row>
    <row r="582305" spans="16:16" x14ac:dyDescent="0.3">
      <c r="P582305" s="83"/>
    </row>
    <row r="582306" spans="16:16" x14ac:dyDescent="0.3">
      <c r="P582306" s="83"/>
    </row>
    <row r="582307" spans="16:16" x14ac:dyDescent="0.3">
      <c r="P582307" s="83"/>
    </row>
    <row r="582308" spans="16:16" x14ac:dyDescent="0.3">
      <c r="P582308" s="83"/>
    </row>
    <row r="582309" spans="16:16" x14ac:dyDescent="0.3">
      <c r="P582309" s="83"/>
    </row>
    <row r="582310" spans="16:16" x14ac:dyDescent="0.3">
      <c r="P582310" s="83"/>
    </row>
    <row r="582311" spans="16:16" x14ac:dyDescent="0.3">
      <c r="P582311" s="83"/>
    </row>
    <row r="582312" spans="16:16" x14ac:dyDescent="0.3">
      <c r="P582312" s="83"/>
    </row>
    <row r="582313" spans="16:16" x14ac:dyDescent="0.3">
      <c r="P582313" s="83"/>
    </row>
    <row r="582314" spans="16:16" x14ac:dyDescent="0.3">
      <c r="P582314" s="83"/>
    </row>
    <row r="582315" spans="16:16" x14ac:dyDescent="0.3">
      <c r="P582315" s="83"/>
    </row>
    <row r="582316" spans="16:16" x14ac:dyDescent="0.3">
      <c r="P582316" s="83"/>
    </row>
    <row r="582317" spans="16:16" x14ac:dyDescent="0.3">
      <c r="P582317" s="83"/>
    </row>
    <row r="582318" spans="16:16" x14ac:dyDescent="0.3">
      <c r="P582318" s="83"/>
    </row>
    <row r="582319" spans="16:16" x14ac:dyDescent="0.3">
      <c r="P582319" s="83"/>
    </row>
    <row r="582320" spans="16:16" x14ac:dyDescent="0.3">
      <c r="P582320" s="83"/>
    </row>
    <row r="582321" spans="16:16" x14ac:dyDescent="0.3">
      <c r="P582321" s="83"/>
    </row>
    <row r="582322" spans="16:16" x14ac:dyDescent="0.3">
      <c r="P582322" s="83"/>
    </row>
    <row r="582323" spans="16:16" x14ac:dyDescent="0.3">
      <c r="P582323" s="83"/>
    </row>
    <row r="582324" spans="16:16" x14ac:dyDescent="0.3">
      <c r="P582324" s="83"/>
    </row>
    <row r="582325" spans="16:16" x14ac:dyDescent="0.3">
      <c r="P582325" s="83"/>
    </row>
    <row r="582326" spans="16:16" x14ac:dyDescent="0.3">
      <c r="P582326" s="83"/>
    </row>
    <row r="582327" spans="16:16" x14ac:dyDescent="0.3">
      <c r="P582327" s="83"/>
    </row>
    <row r="582328" spans="16:16" x14ac:dyDescent="0.3">
      <c r="P582328" s="83"/>
    </row>
    <row r="582329" spans="16:16" x14ac:dyDescent="0.3">
      <c r="P582329" s="83"/>
    </row>
    <row r="582330" spans="16:16" x14ac:dyDescent="0.3">
      <c r="P582330" s="83"/>
    </row>
    <row r="582331" spans="16:16" x14ac:dyDescent="0.3">
      <c r="P582331" s="83"/>
    </row>
    <row r="582332" spans="16:16" x14ac:dyDescent="0.3">
      <c r="P582332" s="83"/>
    </row>
    <row r="582333" spans="16:16" x14ac:dyDescent="0.3">
      <c r="P582333" s="83"/>
    </row>
    <row r="582334" spans="16:16" x14ac:dyDescent="0.3">
      <c r="P582334" s="83"/>
    </row>
    <row r="582335" spans="16:16" x14ac:dyDescent="0.3">
      <c r="P582335" s="83"/>
    </row>
    <row r="582336" spans="16:16" x14ac:dyDescent="0.3">
      <c r="P582336" s="83"/>
    </row>
    <row r="582337" spans="16:16" x14ac:dyDescent="0.3">
      <c r="P582337" s="83"/>
    </row>
    <row r="582338" spans="16:16" x14ac:dyDescent="0.3">
      <c r="P582338" s="83"/>
    </row>
    <row r="582339" spans="16:16" x14ac:dyDescent="0.3">
      <c r="P582339" s="83"/>
    </row>
    <row r="582340" spans="16:16" x14ac:dyDescent="0.3">
      <c r="P582340" s="83"/>
    </row>
    <row r="582341" spans="16:16" x14ac:dyDescent="0.3">
      <c r="P582341" s="83"/>
    </row>
    <row r="582342" spans="16:16" x14ac:dyDescent="0.3">
      <c r="P582342" s="83"/>
    </row>
    <row r="582343" spans="16:16" x14ac:dyDescent="0.3">
      <c r="P582343" s="83"/>
    </row>
    <row r="582344" spans="16:16" x14ac:dyDescent="0.3">
      <c r="P582344" s="83"/>
    </row>
    <row r="582345" spans="16:16" x14ac:dyDescent="0.3">
      <c r="P582345" s="83"/>
    </row>
    <row r="582346" spans="16:16" x14ac:dyDescent="0.3">
      <c r="P582346" s="83"/>
    </row>
    <row r="582347" spans="16:16" x14ac:dyDescent="0.3">
      <c r="P582347" s="83"/>
    </row>
    <row r="582348" spans="16:16" x14ac:dyDescent="0.3">
      <c r="P582348" s="83"/>
    </row>
    <row r="582349" spans="16:16" x14ac:dyDescent="0.3">
      <c r="P582349" s="83"/>
    </row>
    <row r="582350" spans="16:16" x14ac:dyDescent="0.3">
      <c r="P582350" s="83"/>
    </row>
    <row r="582351" spans="16:16" x14ac:dyDescent="0.3">
      <c r="P582351" s="83"/>
    </row>
    <row r="582352" spans="16:16" x14ac:dyDescent="0.3">
      <c r="P582352" s="83"/>
    </row>
    <row r="582353" spans="16:16" x14ac:dyDescent="0.3">
      <c r="P582353" s="83"/>
    </row>
    <row r="582354" spans="16:16" x14ac:dyDescent="0.3">
      <c r="P582354" s="83"/>
    </row>
    <row r="582355" spans="16:16" x14ac:dyDescent="0.3">
      <c r="P582355" s="83"/>
    </row>
    <row r="582356" spans="16:16" x14ac:dyDescent="0.3">
      <c r="P582356" s="83"/>
    </row>
    <row r="582357" spans="16:16" x14ac:dyDescent="0.3">
      <c r="P582357" s="83"/>
    </row>
    <row r="582358" spans="16:16" x14ac:dyDescent="0.3">
      <c r="P582358" s="83"/>
    </row>
    <row r="582359" spans="16:16" x14ac:dyDescent="0.3">
      <c r="P582359" s="83"/>
    </row>
    <row r="582360" spans="16:16" x14ac:dyDescent="0.3">
      <c r="P582360" s="83"/>
    </row>
    <row r="582361" spans="16:16" x14ac:dyDescent="0.3">
      <c r="P582361" s="83"/>
    </row>
    <row r="582362" spans="16:16" x14ac:dyDescent="0.3">
      <c r="P582362" s="83"/>
    </row>
    <row r="582363" spans="16:16" x14ac:dyDescent="0.3">
      <c r="P582363" s="83"/>
    </row>
    <row r="582364" spans="16:16" x14ac:dyDescent="0.3">
      <c r="P582364" s="83"/>
    </row>
    <row r="582365" spans="16:16" x14ac:dyDescent="0.3">
      <c r="P582365" s="83"/>
    </row>
    <row r="582366" spans="16:16" x14ac:dyDescent="0.3">
      <c r="P582366" s="83"/>
    </row>
    <row r="582367" spans="16:16" x14ac:dyDescent="0.3">
      <c r="P582367" s="83"/>
    </row>
    <row r="582368" spans="16:16" x14ac:dyDescent="0.3">
      <c r="P582368" s="83"/>
    </row>
    <row r="582369" spans="16:16" x14ac:dyDescent="0.3">
      <c r="P582369" s="83"/>
    </row>
    <row r="582370" spans="16:16" x14ac:dyDescent="0.3">
      <c r="P582370" s="83"/>
    </row>
    <row r="582371" spans="16:16" x14ac:dyDescent="0.3">
      <c r="P582371" s="83"/>
    </row>
    <row r="582372" spans="16:16" x14ac:dyDescent="0.3">
      <c r="P582372" s="83"/>
    </row>
    <row r="582373" spans="16:16" x14ac:dyDescent="0.3">
      <c r="P582373" s="83"/>
    </row>
    <row r="582374" spans="16:16" x14ac:dyDescent="0.3">
      <c r="P582374" s="83"/>
    </row>
    <row r="582375" spans="16:16" x14ac:dyDescent="0.3">
      <c r="P582375" s="83"/>
    </row>
    <row r="582376" spans="16:16" x14ac:dyDescent="0.3">
      <c r="P582376" s="83"/>
    </row>
    <row r="582377" spans="16:16" x14ac:dyDescent="0.3">
      <c r="P582377" s="83"/>
    </row>
    <row r="582378" spans="16:16" x14ac:dyDescent="0.3">
      <c r="P582378" s="83"/>
    </row>
    <row r="582379" spans="16:16" x14ac:dyDescent="0.3">
      <c r="P582379" s="83"/>
    </row>
    <row r="582380" spans="16:16" x14ac:dyDescent="0.3">
      <c r="P582380" s="83"/>
    </row>
    <row r="582381" spans="16:16" x14ac:dyDescent="0.3">
      <c r="P582381" s="83"/>
    </row>
    <row r="582382" spans="16:16" x14ac:dyDescent="0.3">
      <c r="P582382" s="83"/>
    </row>
    <row r="582383" spans="16:16" x14ac:dyDescent="0.3">
      <c r="P582383" s="83"/>
    </row>
    <row r="582384" spans="16:16" x14ac:dyDescent="0.3">
      <c r="P582384" s="83"/>
    </row>
    <row r="582385" spans="16:16" x14ac:dyDescent="0.3">
      <c r="P582385" s="83"/>
    </row>
    <row r="582386" spans="16:16" x14ac:dyDescent="0.3">
      <c r="P582386" s="83"/>
    </row>
    <row r="582387" spans="16:16" x14ac:dyDescent="0.3">
      <c r="P582387" s="83"/>
    </row>
    <row r="582388" spans="16:16" x14ac:dyDescent="0.3">
      <c r="P582388" s="83"/>
    </row>
    <row r="582389" spans="16:16" x14ac:dyDescent="0.3">
      <c r="P582389" s="83"/>
    </row>
    <row r="582390" spans="16:16" x14ac:dyDescent="0.3">
      <c r="P582390" s="83"/>
    </row>
    <row r="582391" spans="16:16" x14ac:dyDescent="0.3">
      <c r="P582391" s="83"/>
    </row>
    <row r="582392" spans="16:16" x14ac:dyDescent="0.3">
      <c r="P582392" s="83"/>
    </row>
    <row r="582393" spans="16:16" x14ac:dyDescent="0.3">
      <c r="P582393" s="83"/>
    </row>
    <row r="582394" spans="16:16" x14ac:dyDescent="0.3">
      <c r="P582394" s="83"/>
    </row>
    <row r="582395" spans="16:16" x14ac:dyDescent="0.3">
      <c r="P582395" s="83"/>
    </row>
    <row r="582396" spans="16:16" x14ac:dyDescent="0.3">
      <c r="P582396" s="83"/>
    </row>
    <row r="582397" spans="16:16" x14ac:dyDescent="0.3">
      <c r="P582397" s="83"/>
    </row>
    <row r="582398" spans="16:16" x14ac:dyDescent="0.3">
      <c r="P582398" s="83"/>
    </row>
    <row r="582399" spans="16:16" x14ac:dyDescent="0.3">
      <c r="P582399" s="83"/>
    </row>
    <row r="582400" spans="16:16" x14ac:dyDescent="0.3">
      <c r="P582400" s="83"/>
    </row>
    <row r="582401" spans="16:16" x14ac:dyDescent="0.3">
      <c r="P582401" s="83"/>
    </row>
    <row r="582402" spans="16:16" x14ac:dyDescent="0.3">
      <c r="P582402" s="83"/>
    </row>
    <row r="582403" spans="16:16" x14ac:dyDescent="0.3">
      <c r="P582403" s="83"/>
    </row>
    <row r="582404" spans="16:16" x14ac:dyDescent="0.3">
      <c r="P582404" s="83"/>
    </row>
    <row r="582405" spans="16:16" x14ac:dyDescent="0.3">
      <c r="P582405" s="83"/>
    </row>
    <row r="582406" spans="16:16" x14ac:dyDescent="0.3">
      <c r="P582406" s="83"/>
    </row>
    <row r="582407" spans="16:16" x14ac:dyDescent="0.3">
      <c r="P582407" s="83"/>
    </row>
    <row r="582408" spans="16:16" x14ac:dyDescent="0.3">
      <c r="P582408" s="83"/>
    </row>
    <row r="582409" spans="16:16" x14ac:dyDescent="0.3">
      <c r="P582409" s="83"/>
    </row>
    <row r="582410" spans="16:16" x14ac:dyDescent="0.3">
      <c r="P582410" s="83"/>
    </row>
    <row r="582411" spans="16:16" x14ac:dyDescent="0.3">
      <c r="P582411" s="83"/>
    </row>
    <row r="582412" spans="16:16" x14ac:dyDescent="0.3">
      <c r="P582412" s="83"/>
    </row>
    <row r="582413" spans="16:16" x14ac:dyDescent="0.3">
      <c r="P582413" s="83"/>
    </row>
    <row r="582414" spans="16:16" x14ac:dyDescent="0.3">
      <c r="P582414" s="83"/>
    </row>
    <row r="582415" spans="16:16" x14ac:dyDescent="0.3">
      <c r="P582415" s="83"/>
    </row>
    <row r="582416" spans="16:16" x14ac:dyDescent="0.3">
      <c r="P582416" s="83"/>
    </row>
    <row r="582417" spans="16:16" x14ac:dyDescent="0.3">
      <c r="P582417" s="83"/>
    </row>
    <row r="582418" spans="16:16" x14ac:dyDescent="0.3">
      <c r="P582418" s="83"/>
    </row>
    <row r="582419" spans="16:16" x14ac:dyDescent="0.3">
      <c r="P582419" s="83"/>
    </row>
    <row r="582420" spans="16:16" x14ac:dyDescent="0.3">
      <c r="P582420" s="83"/>
    </row>
    <row r="582421" spans="16:16" x14ac:dyDescent="0.3">
      <c r="P582421" s="83"/>
    </row>
    <row r="582422" spans="16:16" x14ac:dyDescent="0.3">
      <c r="P582422" s="83"/>
    </row>
    <row r="582423" spans="16:16" x14ac:dyDescent="0.3">
      <c r="P582423" s="83"/>
    </row>
    <row r="582424" spans="16:16" x14ac:dyDescent="0.3">
      <c r="P582424" s="83"/>
    </row>
    <row r="582425" spans="16:16" x14ac:dyDescent="0.3">
      <c r="P582425" s="83"/>
    </row>
    <row r="582426" spans="16:16" x14ac:dyDescent="0.3">
      <c r="P582426" s="83"/>
    </row>
    <row r="582427" spans="16:16" x14ac:dyDescent="0.3">
      <c r="P582427" s="83"/>
    </row>
    <row r="582428" spans="16:16" x14ac:dyDescent="0.3">
      <c r="P582428" s="83"/>
    </row>
    <row r="582429" spans="16:16" x14ac:dyDescent="0.3">
      <c r="P582429" s="83"/>
    </row>
    <row r="582430" spans="16:16" x14ac:dyDescent="0.3">
      <c r="P582430" s="83"/>
    </row>
    <row r="582431" spans="16:16" x14ac:dyDescent="0.3">
      <c r="P582431" s="83"/>
    </row>
    <row r="582432" spans="16:16" x14ac:dyDescent="0.3">
      <c r="P582432" s="83"/>
    </row>
    <row r="582433" spans="16:16" x14ac:dyDescent="0.3">
      <c r="P582433" s="83"/>
    </row>
    <row r="582434" spans="16:16" x14ac:dyDescent="0.3">
      <c r="P582434" s="83"/>
    </row>
    <row r="582435" spans="16:16" x14ac:dyDescent="0.3">
      <c r="P582435" s="83"/>
    </row>
    <row r="582436" spans="16:16" x14ac:dyDescent="0.3">
      <c r="P582436" s="83"/>
    </row>
    <row r="582437" spans="16:16" x14ac:dyDescent="0.3">
      <c r="P582437" s="83"/>
    </row>
    <row r="582438" spans="16:16" x14ac:dyDescent="0.3">
      <c r="P582438" s="83"/>
    </row>
    <row r="582439" spans="16:16" x14ac:dyDescent="0.3">
      <c r="P582439" s="83"/>
    </row>
    <row r="582440" spans="16:16" x14ac:dyDescent="0.3">
      <c r="P582440" s="83"/>
    </row>
    <row r="582441" spans="16:16" x14ac:dyDescent="0.3">
      <c r="P582441" s="83"/>
    </row>
    <row r="582442" spans="16:16" x14ac:dyDescent="0.3">
      <c r="P582442" s="83"/>
    </row>
    <row r="582443" spans="16:16" x14ac:dyDescent="0.3">
      <c r="P582443" s="83"/>
    </row>
    <row r="582444" spans="16:16" x14ac:dyDescent="0.3">
      <c r="P582444" s="83"/>
    </row>
    <row r="582445" spans="16:16" x14ac:dyDescent="0.3">
      <c r="P582445" s="83"/>
    </row>
    <row r="582446" spans="16:16" x14ac:dyDescent="0.3">
      <c r="P582446" s="83"/>
    </row>
    <row r="582447" spans="16:16" x14ac:dyDescent="0.3">
      <c r="P582447" s="83"/>
    </row>
    <row r="582448" spans="16:16" x14ac:dyDescent="0.3">
      <c r="P582448" s="83"/>
    </row>
    <row r="582449" spans="16:16" x14ac:dyDescent="0.3">
      <c r="P582449" s="83"/>
    </row>
    <row r="582450" spans="16:16" x14ac:dyDescent="0.3">
      <c r="P582450" s="83"/>
    </row>
    <row r="582451" spans="16:16" x14ac:dyDescent="0.3">
      <c r="P582451" s="83"/>
    </row>
    <row r="582452" spans="16:16" x14ac:dyDescent="0.3">
      <c r="P582452" s="83"/>
    </row>
    <row r="582453" spans="16:16" x14ac:dyDescent="0.3">
      <c r="P582453" s="83"/>
    </row>
    <row r="582454" spans="16:16" x14ac:dyDescent="0.3">
      <c r="P582454" s="83"/>
    </row>
    <row r="582455" spans="16:16" x14ac:dyDescent="0.3">
      <c r="P582455" s="83"/>
    </row>
    <row r="582456" spans="16:16" x14ac:dyDescent="0.3">
      <c r="P582456" s="83"/>
    </row>
    <row r="582457" spans="16:16" x14ac:dyDescent="0.3">
      <c r="P582457" s="83"/>
    </row>
    <row r="582458" spans="16:16" x14ac:dyDescent="0.3">
      <c r="P582458" s="83"/>
    </row>
    <row r="582459" spans="16:16" x14ac:dyDescent="0.3">
      <c r="P582459" s="83"/>
    </row>
    <row r="582460" spans="16:16" x14ac:dyDescent="0.3">
      <c r="P582460" s="83"/>
    </row>
    <row r="582461" spans="16:16" x14ac:dyDescent="0.3">
      <c r="P582461" s="83"/>
    </row>
    <row r="582462" spans="16:16" x14ac:dyDescent="0.3">
      <c r="P582462" s="83"/>
    </row>
    <row r="582463" spans="16:16" x14ac:dyDescent="0.3">
      <c r="P582463" s="83"/>
    </row>
    <row r="582464" spans="16:16" x14ac:dyDescent="0.3">
      <c r="P582464" s="83"/>
    </row>
    <row r="582465" spans="16:16" x14ac:dyDescent="0.3">
      <c r="P582465" s="83"/>
    </row>
    <row r="582466" spans="16:16" x14ac:dyDescent="0.3">
      <c r="P582466" s="83"/>
    </row>
    <row r="582467" spans="16:16" x14ac:dyDescent="0.3">
      <c r="P582467" s="83"/>
    </row>
    <row r="582468" spans="16:16" x14ac:dyDescent="0.3">
      <c r="P582468" s="83"/>
    </row>
    <row r="582469" spans="16:16" x14ac:dyDescent="0.3">
      <c r="P582469" s="83"/>
    </row>
    <row r="582470" spans="16:16" x14ac:dyDescent="0.3">
      <c r="P582470" s="83"/>
    </row>
    <row r="582471" spans="16:16" x14ac:dyDescent="0.3">
      <c r="P582471" s="83"/>
    </row>
    <row r="582472" spans="16:16" x14ac:dyDescent="0.3">
      <c r="P582472" s="83"/>
    </row>
    <row r="582473" spans="16:16" x14ac:dyDescent="0.3">
      <c r="P582473" s="83"/>
    </row>
    <row r="582474" spans="16:16" x14ac:dyDescent="0.3">
      <c r="P582474" s="83"/>
    </row>
    <row r="582475" spans="16:16" x14ac:dyDescent="0.3">
      <c r="P582475" s="83"/>
    </row>
    <row r="582476" spans="16:16" x14ac:dyDescent="0.3">
      <c r="P582476" s="83"/>
    </row>
    <row r="582477" spans="16:16" x14ac:dyDescent="0.3">
      <c r="P582477" s="83"/>
    </row>
    <row r="582478" spans="16:16" x14ac:dyDescent="0.3">
      <c r="P582478" s="83"/>
    </row>
    <row r="582479" spans="16:16" x14ac:dyDescent="0.3">
      <c r="P582479" s="83"/>
    </row>
    <row r="582480" spans="16:16" x14ac:dyDescent="0.3">
      <c r="P582480" s="83"/>
    </row>
    <row r="582481" spans="16:16" x14ac:dyDescent="0.3">
      <c r="P582481" s="83"/>
    </row>
    <row r="582482" spans="16:16" x14ac:dyDescent="0.3">
      <c r="P582482" s="83"/>
    </row>
    <row r="582483" spans="16:16" x14ac:dyDescent="0.3">
      <c r="P582483" s="83"/>
    </row>
    <row r="582484" spans="16:16" x14ac:dyDescent="0.3">
      <c r="P582484" s="83"/>
    </row>
    <row r="582485" spans="16:16" x14ac:dyDescent="0.3">
      <c r="P582485" s="83"/>
    </row>
    <row r="582486" spans="16:16" x14ac:dyDescent="0.3">
      <c r="P582486" s="83"/>
    </row>
    <row r="582487" spans="16:16" x14ac:dyDescent="0.3">
      <c r="P582487" s="83"/>
    </row>
    <row r="582488" spans="16:16" x14ac:dyDescent="0.3">
      <c r="P582488" s="83"/>
    </row>
    <row r="582489" spans="16:16" x14ac:dyDescent="0.3">
      <c r="P582489" s="83"/>
    </row>
    <row r="582490" spans="16:16" x14ac:dyDescent="0.3">
      <c r="P582490" s="83"/>
    </row>
    <row r="582491" spans="16:16" x14ac:dyDescent="0.3">
      <c r="P582491" s="83"/>
    </row>
    <row r="582492" spans="16:16" x14ac:dyDescent="0.3">
      <c r="P582492" s="83"/>
    </row>
    <row r="582493" spans="16:16" x14ac:dyDescent="0.3">
      <c r="P582493" s="83"/>
    </row>
    <row r="582494" spans="16:16" x14ac:dyDescent="0.3">
      <c r="P582494" s="83"/>
    </row>
    <row r="582495" spans="16:16" x14ac:dyDescent="0.3">
      <c r="P582495" s="83"/>
    </row>
    <row r="582496" spans="16:16" x14ac:dyDescent="0.3">
      <c r="P582496" s="83"/>
    </row>
    <row r="582497" spans="16:16" x14ac:dyDescent="0.3">
      <c r="P582497" s="83"/>
    </row>
    <row r="582498" spans="16:16" x14ac:dyDescent="0.3">
      <c r="P582498" s="83"/>
    </row>
    <row r="582499" spans="16:16" x14ac:dyDescent="0.3">
      <c r="P582499" s="83"/>
    </row>
    <row r="582500" spans="16:16" x14ac:dyDescent="0.3">
      <c r="P582500" s="83"/>
    </row>
    <row r="582501" spans="16:16" x14ac:dyDescent="0.3">
      <c r="P582501" s="83"/>
    </row>
    <row r="582502" spans="16:16" x14ac:dyDescent="0.3">
      <c r="P582502" s="83"/>
    </row>
    <row r="582503" spans="16:16" x14ac:dyDescent="0.3">
      <c r="P582503" s="83"/>
    </row>
    <row r="582504" spans="16:16" x14ac:dyDescent="0.3">
      <c r="P582504" s="83"/>
    </row>
    <row r="582505" spans="16:16" x14ac:dyDescent="0.3">
      <c r="P582505" s="83"/>
    </row>
    <row r="582506" spans="16:16" x14ac:dyDescent="0.3">
      <c r="P582506" s="83"/>
    </row>
    <row r="582507" spans="16:16" x14ac:dyDescent="0.3">
      <c r="P582507" s="83"/>
    </row>
    <row r="582508" spans="16:16" x14ac:dyDescent="0.3">
      <c r="P582508" s="83"/>
    </row>
    <row r="582509" spans="16:16" x14ac:dyDescent="0.3">
      <c r="P582509" s="83"/>
    </row>
    <row r="582510" spans="16:16" x14ac:dyDescent="0.3">
      <c r="P582510" s="83"/>
    </row>
    <row r="582511" spans="16:16" x14ac:dyDescent="0.3">
      <c r="P582511" s="83"/>
    </row>
    <row r="582512" spans="16:16" x14ac:dyDescent="0.3">
      <c r="P582512" s="83"/>
    </row>
    <row r="582513" spans="16:16" x14ac:dyDescent="0.3">
      <c r="P582513" s="83"/>
    </row>
    <row r="582514" spans="16:16" x14ac:dyDescent="0.3">
      <c r="P582514" s="83"/>
    </row>
    <row r="582515" spans="16:16" x14ac:dyDescent="0.3">
      <c r="P582515" s="83"/>
    </row>
    <row r="582516" spans="16:16" x14ac:dyDescent="0.3">
      <c r="P582516" s="83"/>
    </row>
    <row r="582517" spans="16:16" x14ac:dyDescent="0.3">
      <c r="P582517" s="83"/>
    </row>
    <row r="582518" spans="16:16" x14ac:dyDescent="0.3">
      <c r="P582518" s="83"/>
    </row>
    <row r="582519" spans="16:16" x14ac:dyDescent="0.3">
      <c r="P582519" s="83"/>
    </row>
    <row r="582520" spans="16:16" x14ac:dyDescent="0.3">
      <c r="P582520" s="83"/>
    </row>
    <row r="582521" spans="16:16" x14ac:dyDescent="0.3">
      <c r="P582521" s="83"/>
    </row>
    <row r="582522" spans="16:16" x14ac:dyDescent="0.3">
      <c r="P582522" s="83"/>
    </row>
    <row r="582523" spans="16:16" x14ac:dyDescent="0.3">
      <c r="P582523" s="83"/>
    </row>
    <row r="582524" spans="16:16" x14ac:dyDescent="0.3">
      <c r="P582524" s="83"/>
    </row>
    <row r="582525" spans="16:16" x14ac:dyDescent="0.3">
      <c r="P582525" s="83"/>
    </row>
    <row r="582526" spans="16:16" x14ac:dyDescent="0.3">
      <c r="P582526" s="83"/>
    </row>
    <row r="582527" spans="16:16" x14ac:dyDescent="0.3">
      <c r="P582527" s="83"/>
    </row>
    <row r="582528" spans="16:16" x14ac:dyDescent="0.3">
      <c r="P582528" s="83"/>
    </row>
    <row r="582529" spans="16:16" x14ac:dyDescent="0.3">
      <c r="P582529" s="83"/>
    </row>
    <row r="582530" spans="16:16" x14ac:dyDescent="0.3">
      <c r="P582530" s="83"/>
    </row>
    <row r="582531" spans="16:16" x14ac:dyDescent="0.3">
      <c r="P582531" s="83"/>
    </row>
    <row r="582532" spans="16:16" x14ac:dyDescent="0.3">
      <c r="P582532" s="83"/>
    </row>
    <row r="582533" spans="16:16" x14ac:dyDescent="0.3">
      <c r="P582533" s="83"/>
    </row>
    <row r="582534" spans="16:16" x14ac:dyDescent="0.3">
      <c r="P582534" s="83"/>
    </row>
    <row r="582535" spans="16:16" x14ac:dyDescent="0.3">
      <c r="P582535" s="83"/>
    </row>
    <row r="582536" spans="16:16" x14ac:dyDescent="0.3">
      <c r="P582536" s="83"/>
    </row>
    <row r="582537" spans="16:16" x14ac:dyDescent="0.3">
      <c r="P582537" s="83"/>
    </row>
    <row r="582538" spans="16:16" x14ac:dyDescent="0.3">
      <c r="P582538" s="83"/>
    </row>
    <row r="582539" spans="16:16" x14ac:dyDescent="0.3">
      <c r="P582539" s="83"/>
    </row>
    <row r="582540" spans="16:16" x14ac:dyDescent="0.3">
      <c r="P582540" s="83"/>
    </row>
    <row r="582541" spans="16:16" x14ac:dyDescent="0.3">
      <c r="P582541" s="83"/>
    </row>
    <row r="582542" spans="16:16" x14ac:dyDescent="0.3">
      <c r="P582542" s="83"/>
    </row>
    <row r="582543" spans="16:16" x14ac:dyDescent="0.3">
      <c r="P582543" s="83"/>
    </row>
    <row r="582544" spans="16:16" x14ac:dyDescent="0.3">
      <c r="P582544" s="83"/>
    </row>
    <row r="582545" spans="16:16" x14ac:dyDescent="0.3">
      <c r="P582545" s="83"/>
    </row>
    <row r="582546" spans="16:16" x14ac:dyDescent="0.3">
      <c r="P582546" s="83"/>
    </row>
    <row r="582547" spans="16:16" x14ac:dyDescent="0.3">
      <c r="P582547" s="83"/>
    </row>
    <row r="582548" spans="16:16" x14ac:dyDescent="0.3">
      <c r="P582548" s="83"/>
    </row>
    <row r="582549" spans="16:16" x14ac:dyDescent="0.3">
      <c r="P582549" s="83"/>
    </row>
    <row r="582550" spans="16:16" x14ac:dyDescent="0.3">
      <c r="P582550" s="83"/>
    </row>
    <row r="582551" spans="16:16" x14ac:dyDescent="0.3">
      <c r="P582551" s="83"/>
    </row>
    <row r="582552" spans="16:16" x14ac:dyDescent="0.3">
      <c r="P582552" s="83"/>
    </row>
    <row r="582553" spans="16:16" x14ac:dyDescent="0.3">
      <c r="P582553" s="83"/>
    </row>
    <row r="582554" spans="16:16" x14ac:dyDescent="0.3">
      <c r="P582554" s="83"/>
    </row>
    <row r="582555" spans="16:16" x14ac:dyDescent="0.3">
      <c r="P582555" s="83"/>
    </row>
    <row r="582556" spans="16:16" x14ac:dyDescent="0.3">
      <c r="P582556" s="83"/>
    </row>
    <row r="582557" spans="16:16" x14ac:dyDescent="0.3">
      <c r="P582557" s="83"/>
    </row>
    <row r="582558" spans="16:16" x14ac:dyDescent="0.3">
      <c r="P582558" s="83"/>
    </row>
    <row r="582559" spans="16:16" x14ac:dyDescent="0.3">
      <c r="P582559" s="83"/>
    </row>
    <row r="582560" spans="16:16" x14ac:dyDescent="0.3">
      <c r="P582560" s="83"/>
    </row>
    <row r="582561" spans="16:16" x14ac:dyDescent="0.3">
      <c r="P582561" s="83"/>
    </row>
    <row r="582562" spans="16:16" x14ac:dyDescent="0.3">
      <c r="P582562" s="83"/>
    </row>
    <row r="582563" spans="16:16" x14ac:dyDescent="0.3">
      <c r="P582563" s="83"/>
    </row>
    <row r="582564" spans="16:16" x14ac:dyDescent="0.3">
      <c r="P582564" s="83"/>
    </row>
    <row r="582565" spans="16:16" x14ac:dyDescent="0.3">
      <c r="P582565" s="83"/>
    </row>
    <row r="582566" spans="16:16" x14ac:dyDescent="0.3">
      <c r="P582566" s="83"/>
    </row>
    <row r="582567" spans="16:16" x14ac:dyDescent="0.3">
      <c r="P582567" s="83"/>
    </row>
    <row r="582568" spans="16:16" x14ac:dyDescent="0.3">
      <c r="P582568" s="83"/>
    </row>
    <row r="582569" spans="16:16" x14ac:dyDescent="0.3">
      <c r="P582569" s="83"/>
    </row>
    <row r="582570" spans="16:16" x14ac:dyDescent="0.3">
      <c r="P582570" s="83"/>
    </row>
    <row r="582571" spans="16:16" x14ac:dyDescent="0.3">
      <c r="P582571" s="83"/>
    </row>
    <row r="582572" spans="16:16" x14ac:dyDescent="0.3">
      <c r="P582572" s="83"/>
    </row>
    <row r="582573" spans="16:16" x14ac:dyDescent="0.3">
      <c r="P582573" s="83"/>
    </row>
    <row r="582574" spans="16:16" x14ac:dyDescent="0.3">
      <c r="P582574" s="83"/>
    </row>
    <row r="582575" spans="16:16" x14ac:dyDescent="0.3">
      <c r="P582575" s="83"/>
    </row>
    <row r="582576" spans="16:16" x14ac:dyDescent="0.3">
      <c r="P582576" s="83"/>
    </row>
    <row r="582577" spans="16:16" x14ac:dyDescent="0.3">
      <c r="P582577" s="83"/>
    </row>
    <row r="582578" spans="16:16" x14ac:dyDescent="0.3">
      <c r="P582578" s="83"/>
    </row>
    <row r="582579" spans="16:16" x14ac:dyDescent="0.3">
      <c r="P582579" s="83"/>
    </row>
    <row r="582580" spans="16:16" x14ac:dyDescent="0.3">
      <c r="P582580" s="83"/>
    </row>
    <row r="582581" spans="16:16" x14ac:dyDescent="0.3">
      <c r="P582581" s="83"/>
    </row>
    <row r="582582" spans="16:16" x14ac:dyDescent="0.3">
      <c r="P582582" s="83"/>
    </row>
    <row r="582583" spans="16:16" x14ac:dyDescent="0.3">
      <c r="P582583" s="83"/>
    </row>
    <row r="582584" spans="16:16" x14ac:dyDescent="0.3">
      <c r="P582584" s="83"/>
    </row>
    <row r="582585" spans="16:16" x14ac:dyDescent="0.3">
      <c r="P582585" s="83"/>
    </row>
    <row r="582586" spans="16:16" x14ac:dyDescent="0.3">
      <c r="P582586" s="83"/>
    </row>
    <row r="582587" spans="16:16" x14ac:dyDescent="0.3">
      <c r="P582587" s="83"/>
    </row>
    <row r="582588" spans="16:16" x14ac:dyDescent="0.3">
      <c r="P582588" s="83"/>
    </row>
    <row r="582589" spans="16:16" x14ac:dyDescent="0.3">
      <c r="P582589" s="83"/>
    </row>
    <row r="582590" spans="16:16" x14ac:dyDescent="0.3">
      <c r="P582590" s="83"/>
    </row>
    <row r="582591" spans="16:16" x14ac:dyDescent="0.3">
      <c r="P582591" s="83"/>
    </row>
    <row r="582592" spans="16:16" x14ac:dyDescent="0.3">
      <c r="P582592" s="83"/>
    </row>
    <row r="582593" spans="16:16" x14ac:dyDescent="0.3">
      <c r="P582593" s="83"/>
    </row>
    <row r="582594" spans="16:16" x14ac:dyDescent="0.3">
      <c r="P582594" s="83"/>
    </row>
    <row r="582595" spans="16:16" x14ac:dyDescent="0.3">
      <c r="P582595" s="83"/>
    </row>
    <row r="582596" spans="16:16" x14ac:dyDescent="0.3">
      <c r="P582596" s="83"/>
    </row>
    <row r="582597" spans="16:16" x14ac:dyDescent="0.3">
      <c r="P582597" s="83"/>
    </row>
    <row r="582598" spans="16:16" x14ac:dyDescent="0.3">
      <c r="P582598" s="83"/>
    </row>
    <row r="582599" spans="16:16" x14ac:dyDescent="0.3">
      <c r="P582599" s="83"/>
    </row>
    <row r="582600" spans="16:16" x14ac:dyDescent="0.3">
      <c r="P582600" s="83"/>
    </row>
    <row r="582601" spans="16:16" x14ac:dyDescent="0.3">
      <c r="P582601" s="83"/>
    </row>
    <row r="582602" spans="16:16" x14ac:dyDescent="0.3">
      <c r="P582602" s="83"/>
    </row>
    <row r="582603" spans="16:16" x14ac:dyDescent="0.3">
      <c r="P582603" s="83"/>
    </row>
    <row r="582604" spans="16:16" x14ac:dyDescent="0.3">
      <c r="P582604" s="83"/>
    </row>
    <row r="582605" spans="16:16" x14ac:dyDescent="0.3">
      <c r="P582605" s="83"/>
    </row>
    <row r="582606" spans="16:16" x14ac:dyDescent="0.3">
      <c r="P582606" s="83"/>
    </row>
    <row r="582607" spans="16:16" x14ac:dyDescent="0.3">
      <c r="P582607" s="83"/>
    </row>
    <row r="582608" spans="16:16" x14ac:dyDescent="0.3">
      <c r="P582608" s="83"/>
    </row>
    <row r="582609" spans="16:16" x14ac:dyDescent="0.3">
      <c r="P582609" s="83"/>
    </row>
    <row r="582610" spans="16:16" x14ac:dyDescent="0.3">
      <c r="P582610" s="83"/>
    </row>
    <row r="582611" spans="16:16" x14ac:dyDescent="0.3">
      <c r="P582611" s="83"/>
    </row>
    <row r="582612" spans="16:16" x14ac:dyDescent="0.3">
      <c r="P582612" s="83"/>
    </row>
    <row r="582613" spans="16:16" x14ac:dyDescent="0.3">
      <c r="P582613" s="83"/>
    </row>
    <row r="582614" spans="16:16" x14ac:dyDescent="0.3">
      <c r="P582614" s="83"/>
    </row>
    <row r="582615" spans="16:16" x14ac:dyDescent="0.3">
      <c r="P582615" s="83"/>
    </row>
    <row r="582616" spans="16:16" x14ac:dyDescent="0.3">
      <c r="P582616" s="83"/>
    </row>
    <row r="582617" spans="16:16" x14ac:dyDescent="0.3">
      <c r="P582617" s="83"/>
    </row>
    <row r="582618" spans="16:16" x14ac:dyDescent="0.3">
      <c r="P582618" s="83"/>
    </row>
    <row r="582619" spans="16:16" x14ac:dyDescent="0.3">
      <c r="P582619" s="83"/>
    </row>
    <row r="582620" spans="16:16" x14ac:dyDescent="0.3">
      <c r="P582620" s="83"/>
    </row>
    <row r="582621" spans="16:16" x14ac:dyDescent="0.3">
      <c r="P582621" s="83"/>
    </row>
    <row r="582622" spans="16:16" x14ac:dyDescent="0.3">
      <c r="P582622" s="83"/>
    </row>
    <row r="582623" spans="16:16" x14ac:dyDescent="0.3">
      <c r="P582623" s="83"/>
    </row>
    <row r="582624" spans="16:16" x14ac:dyDescent="0.3">
      <c r="P582624" s="83"/>
    </row>
    <row r="582625" spans="16:16" x14ac:dyDescent="0.3">
      <c r="P582625" s="83"/>
    </row>
    <row r="582626" spans="16:16" x14ac:dyDescent="0.3">
      <c r="P582626" s="83"/>
    </row>
    <row r="582627" spans="16:16" x14ac:dyDescent="0.3">
      <c r="P582627" s="83"/>
    </row>
    <row r="582628" spans="16:16" x14ac:dyDescent="0.3">
      <c r="P582628" s="83"/>
    </row>
    <row r="582629" spans="16:16" x14ac:dyDescent="0.3">
      <c r="P582629" s="83"/>
    </row>
    <row r="582630" spans="16:16" x14ac:dyDescent="0.3">
      <c r="P582630" s="83"/>
    </row>
    <row r="582631" spans="16:16" x14ac:dyDescent="0.3">
      <c r="P582631" s="83"/>
    </row>
    <row r="582632" spans="16:16" x14ac:dyDescent="0.3">
      <c r="P582632" s="83"/>
    </row>
    <row r="582633" spans="16:16" x14ac:dyDescent="0.3">
      <c r="P582633" s="83"/>
    </row>
    <row r="582634" spans="16:16" x14ac:dyDescent="0.3">
      <c r="P582634" s="83"/>
    </row>
    <row r="582635" spans="16:16" x14ac:dyDescent="0.3">
      <c r="P582635" s="83"/>
    </row>
    <row r="582636" spans="16:16" x14ac:dyDescent="0.3">
      <c r="P582636" s="83"/>
    </row>
    <row r="582637" spans="16:16" x14ac:dyDescent="0.3">
      <c r="P582637" s="83"/>
    </row>
    <row r="582638" spans="16:16" x14ac:dyDescent="0.3">
      <c r="P582638" s="83"/>
    </row>
    <row r="582639" spans="16:16" x14ac:dyDescent="0.3">
      <c r="P582639" s="83"/>
    </row>
    <row r="582640" spans="16:16" x14ac:dyDescent="0.3">
      <c r="P582640" s="83"/>
    </row>
    <row r="582641" spans="16:16" x14ac:dyDescent="0.3">
      <c r="P582641" s="83"/>
    </row>
    <row r="582642" spans="16:16" x14ac:dyDescent="0.3">
      <c r="P582642" s="83"/>
    </row>
    <row r="582643" spans="16:16" x14ac:dyDescent="0.3">
      <c r="P582643" s="83"/>
    </row>
    <row r="582644" spans="16:16" x14ac:dyDescent="0.3">
      <c r="P582644" s="83"/>
    </row>
    <row r="582645" spans="16:16" x14ac:dyDescent="0.3">
      <c r="P582645" s="83"/>
    </row>
    <row r="582646" spans="16:16" x14ac:dyDescent="0.3">
      <c r="P582646" s="83"/>
    </row>
    <row r="582647" spans="16:16" x14ac:dyDescent="0.3">
      <c r="P582647" s="83"/>
    </row>
    <row r="582648" spans="16:16" x14ac:dyDescent="0.3">
      <c r="P582648" s="83"/>
    </row>
    <row r="582649" spans="16:16" x14ac:dyDescent="0.3">
      <c r="P582649" s="83"/>
    </row>
    <row r="582650" spans="16:16" x14ac:dyDescent="0.3">
      <c r="P582650" s="83"/>
    </row>
    <row r="582651" spans="16:16" x14ac:dyDescent="0.3">
      <c r="P582651" s="83"/>
    </row>
    <row r="582652" spans="16:16" x14ac:dyDescent="0.3">
      <c r="P582652" s="83"/>
    </row>
    <row r="582653" spans="16:16" x14ac:dyDescent="0.3">
      <c r="P582653" s="83"/>
    </row>
    <row r="582654" spans="16:16" x14ac:dyDescent="0.3">
      <c r="P582654" s="83"/>
    </row>
    <row r="582655" spans="16:16" x14ac:dyDescent="0.3">
      <c r="P582655" s="83"/>
    </row>
    <row r="582656" spans="16:16" x14ac:dyDescent="0.3">
      <c r="P582656" s="83"/>
    </row>
    <row r="582657" spans="16:16" x14ac:dyDescent="0.3">
      <c r="P582657" s="83"/>
    </row>
    <row r="582658" spans="16:16" x14ac:dyDescent="0.3">
      <c r="P582658" s="83"/>
    </row>
    <row r="582659" spans="16:16" x14ac:dyDescent="0.3">
      <c r="P582659" s="83"/>
    </row>
    <row r="582660" spans="16:16" x14ac:dyDescent="0.3">
      <c r="P582660" s="83"/>
    </row>
    <row r="582661" spans="16:16" x14ac:dyDescent="0.3">
      <c r="P582661" s="83"/>
    </row>
    <row r="582662" spans="16:16" x14ac:dyDescent="0.3">
      <c r="P582662" s="83"/>
    </row>
    <row r="582663" spans="16:16" x14ac:dyDescent="0.3">
      <c r="P582663" s="83"/>
    </row>
    <row r="582664" spans="16:16" x14ac:dyDescent="0.3">
      <c r="P582664" s="83"/>
    </row>
    <row r="582665" spans="16:16" x14ac:dyDescent="0.3">
      <c r="P582665" s="83"/>
    </row>
    <row r="582666" spans="16:16" x14ac:dyDescent="0.3">
      <c r="P582666" s="83"/>
    </row>
    <row r="582667" spans="16:16" x14ac:dyDescent="0.3">
      <c r="P582667" s="83"/>
    </row>
    <row r="582668" spans="16:16" x14ac:dyDescent="0.3">
      <c r="P582668" s="83"/>
    </row>
    <row r="582669" spans="16:16" x14ac:dyDescent="0.3">
      <c r="P582669" s="83"/>
    </row>
    <row r="582670" spans="16:16" x14ac:dyDescent="0.3">
      <c r="P582670" s="83"/>
    </row>
    <row r="582671" spans="16:16" x14ac:dyDescent="0.3">
      <c r="P582671" s="83"/>
    </row>
    <row r="582672" spans="16:16" x14ac:dyDescent="0.3">
      <c r="P582672" s="83"/>
    </row>
    <row r="582673" spans="16:16" x14ac:dyDescent="0.3">
      <c r="P582673" s="83"/>
    </row>
    <row r="582674" spans="16:16" x14ac:dyDescent="0.3">
      <c r="P582674" s="83"/>
    </row>
    <row r="582675" spans="16:16" x14ac:dyDescent="0.3">
      <c r="P582675" s="83"/>
    </row>
    <row r="582676" spans="16:16" x14ac:dyDescent="0.3">
      <c r="P582676" s="83"/>
    </row>
    <row r="582677" spans="16:16" x14ac:dyDescent="0.3">
      <c r="P582677" s="83"/>
    </row>
    <row r="582678" spans="16:16" x14ac:dyDescent="0.3">
      <c r="P582678" s="83"/>
    </row>
    <row r="582679" spans="16:16" x14ac:dyDescent="0.3">
      <c r="P582679" s="83"/>
    </row>
    <row r="582680" spans="16:16" x14ac:dyDescent="0.3">
      <c r="P582680" s="83"/>
    </row>
    <row r="582681" spans="16:16" x14ac:dyDescent="0.3">
      <c r="P582681" s="83"/>
    </row>
    <row r="582682" spans="16:16" x14ac:dyDescent="0.3">
      <c r="P582682" s="83"/>
    </row>
    <row r="582683" spans="16:16" x14ac:dyDescent="0.3">
      <c r="P582683" s="83"/>
    </row>
    <row r="582684" spans="16:16" x14ac:dyDescent="0.3">
      <c r="P582684" s="83"/>
    </row>
    <row r="582685" spans="16:16" x14ac:dyDescent="0.3">
      <c r="P582685" s="83"/>
    </row>
    <row r="582686" spans="16:16" x14ac:dyDescent="0.3">
      <c r="P582686" s="83"/>
    </row>
    <row r="582687" spans="16:16" x14ac:dyDescent="0.3">
      <c r="P582687" s="83"/>
    </row>
    <row r="582688" spans="16:16" x14ac:dyDescent="0.3">
      <c r="P582688" s="83"/>
    </row>
    <row r="582689" spans="16:16" x14ac:dyDescent="0.3">
      <c r="P582689" s="83"/>
    </row>
    <row r="582690" spans="16:16" x14ac:dyDescent="0.3">
      <c r="P582690" s="83"/>
    </row>
    <row r="582691" spans="16:16" x14ac:dyDescent="0.3">
      <c r="P582691" s="83"/>
    </row>
    <row r="582692" spans="16:16" x14ac:dyDescent="0.3">
      <c r="P582692" s="83"/>
    </row>
    <row r="582693" spans="16:16" x14ac:dyDescent="0.3">
      <c r="P582693" s="83"/>
    </row>
    <row r="582694" spans="16:16" x14ac:dyDescent="0.3">
      <c r="P582694" s="83"/>
    </row>
    <row r="582695" spans="16:16" x14ac:dyDescent="0.3">
      <c r="P582695" s="83"/>
    </row>
    <row r="582696" spans="16:16" x14ac:dyDescent="0.3">
      <c r="P582696" s="83"/>
    </row>
    <row r="582697" spans="16:16" x14ac:dyDescent="0.3">
      <c r="P582697" s="83"/>
    </row>
    <row r="582698" spans="16:16" x14ac:dyDescent="0.3">
      <c r="P582698" s="83"/>
    </row>
    <row r="582699" spans="16:16" x14ac:dyDescent="0.3">
      <c r="P582699" s="83"/>
    </row>
    <row r="582700" spans="16:16" x14ac:dyDescent="0.3">
      <c r="P582700" s="83"/>
    </row>
    <row r="582701" spans="16:16" x14ac:dyDescent="0.3">
      <c r="P582701" s="83"/>
    </row>
    <row r="582702" spans="16:16" x14ac:dyDescent="0.3">
      <c r="P582702" s="83"/>
    </row>
    <row r="582703" spans="16:16" x14ac:dyDescent="0.3">
      <c r="P582703" s="83"/>
    </row>
    <row r="582704" spans="16:16" x14ac:dyDescent="0.3">
      <c r="P582704" s="83"/>
    </row>
    <row r="582705" spans="16:16" x14ac:dyDescent="0.3">
      <c r="P582705" s="83"/>
    </row>
    <row r="582706" spans="16:16" x14ac:dyDescent="0.3">
      <c r="P582706" s="83"/>
    </row>
    <row r="582707" spans="16:16" x14ac:dyDescent="0.3">
      <c r="P582707" s="83"/>
    </row>
    <row r="582708" spans="16:16" x14ac:dyDescent="0.3">
      <c r="P582708" s="83"/>
    </row>
    <row r="582709" spans="16:16" x14ac:dyDescent="0.3">
      <c r="P582709" s="83"/>
    </row>
    <row r="582710" spans="16:16" x14ac:dyDescent="0.3">
      <c r="P582710" s="83"/>
    </row>
    <row r="582711" spans="16:16" x14ac:dyDescent="0.3">
      <c r="P582711" s="83"/>
    </row>
    <row r="582712" spans="16:16" x14ac:dyDescent="0.3">
      <c r="P582712" s="83"/>
    </row>
    <row r="582713" spans="16:16" x14ac:dyDescent="0.3">
      <c r="P582713" s="83"/>
    </row>
    <row r="582714" spans="16:16" x14ac:dyDescent="0.3">
      <c r="P582714" s="83"/>
    </row>
    <row r="582715" spans="16:16" x14ac:dyDescent="0.3">
      <c r="P582715" s="83"/>
    </row>
    <row r="582716" spans="16:16" x14ac:dyDescent="0.3">
      <c r="P582716" s="83"/>
    </row>
    <row r="582717" spans="16:16" x14ac:dyDescent="0.3">
      <c r="P582717" s="83"/>
    </row>
    <row r="582718" spans="16:16" x14ac:dyDescent="0.3">
      <c r="P582718" s="83"/>
    </row>
    <row r="582719" spans="16:16" x14ac:dyDescent="0.3">
      <c r="P582719" s="83"/>
    </row>
    <row r="582720" spans="16:16" x14ac:dyDescent="0.3">
      <c r="P582720" s="83"/>
    </row>
    <row r="582721" spans="16:16" x14ac:dyDescent="0.3">
      <c r="P582721" s="83"/>
    </row>
    <row r="582722" spans="16:16" x14ac:dyDescent="0.3">
      <c r="P582722" s="83"/>
    </row>
    <row r="582723" spans="16:16" x14ac:dyDescent="0.3">
      <c r="P582723" s="83"/>
    </row>
    <row r="582724" spans="16:16" x14ac:dyDescent="0.3">
      <c r="P582724" s="83"/>
    </row>
    <row r="582725" spans="16:16" x14ac:dyDescent="0.3">
      <c r="P582725" s="83"/>
    </row>
    <row r="582726" spans="16:16" x14ac:dyDescent="0.3">
      <c r="P582726" s="83"/>
    </row>
    <row r="582727" spans="16:16" x14ac:dyDescent="0.3">
      <c r="P582727" s="83"/>
    </row>
    <row r="582728" spans="16:16" x14ac:dyDescent="0.3">
      <c r="P582728" s="83"/>
    </row>
    <row r="582729" spans="16:16" x14ac:dyDescent="0.3">
      <c r="P582729" s="83"/>
    </row>
    <row r="582730" spans="16:16" x14ac:dyDescent="0.3">
      <c r="P582730" s="83"/>
    </row>
    <row r="582731" spans="16:16" x14ac:dyDescent="0.3">
      <c r="P582731" s="83"/>
    </row>
    <row r="582732" spans="16:16" x14ac:dyDescent="0.3">
      <c r="P582732" s="83"/>
    </row>
    <row r="582733" spans="16:16" x14ac:dyDescent="0.3">
      <c r="P582733" s="83"/>
    </row>
    <row r="582734" spans="16:16" x14ac:dyDescent="0.3">
      <c r="P582734" s="83"/>
    </row>
    <row r="582735" spans="16:16" x14ac:dyDescent="0.3">
      <c r="P582735" s="83"/>
    </row>
    <row r="582736" spans="16:16" x14ac:dyDescent="0.3">
      <c r="P582736" s="83"/>
    </row>
    <row r="582737" spans="16:16" x14ac:dyDescent="0.3">
      <c r="P582737" s="83"/>
    </row>
    <row r="582738" spans="16:16" x14ac:dyDescent="0.3">
      <c r="P582738" s="83"/>
    </row>
    <row r="582739" spans="16:16" x14ac:dyDescent="0.3">
      <c r="P582739" s="83"/>
    </row>
    <row r="582740" spans="16:16" x14ac:dyDescent="0.3">
      <c r="P582740" s="83"/>
    </row>
    <row r="582741" spans="16:16" x14ac:dyDescent="0.3">
      <c r="P582741" s="83"/>
    </row>
    <row r="582742" spans="16:16" x14ac:dyDescent="0.3">
      <c r="P582742" s="83"/>
    </row>
    <row r="582743" spans="16:16" x14ac:dyDescent="0.3">
      <c r="P582743" s="83"/>
    </row>
    <row r="582744" spans="16:16" x14ac:dyDescent="0.3">
      <c r="P582744" s="83"/>
    </row>
    <row r="582745" spans="16:16" x14ac:dyDescent="0.3">
      <c r="P582745" s="83"/>
    </row>
    <row r="582746" spans="16:16" x14ac:dyDescent="0.3">
      <c r="P582746" s="83"/>
    </row>
    <row r="582747" spans="16:16" x14ac:dyDescent="0.3">
      <c r="P582747" s="83"/>
    </row>
    <row r="582748" spans="16:16" x14ac:dyDescent="0.3">
      <c r="P582748" s="83"/>
    </row>
    <row r="582749" spans="16:16" x14ac:dyDescent="0.3">
      <c r="P582749" s="83"/>
    </row>
    <row r="582750" spans="16:16" x14ac:dyDescent="0.3">
      <c r="P582750" s="83"/>
    </row>
    <row r="582751" spans="16:16" x14ac:dyDescent="0.3">
      <c r="P582751" s="83"/>
    </row>
    <row r="582752" spans="16:16" x14ac:dyDescent="0.3">
      <c r="P582752" s="83"/>
    </row>
    <row r="582753" spans="16:16" x14ac:dyDescent="0.3">
      <c r="P582753" s="83"/>
    </row>
    <row r="582754" spans="16:16" x14ac:dyDescent="0.3">
      <c r="P582754" s="83"/>
    </row>
    <row r="582755" spans="16:16" x14ac:dyDescent="0.3">
      <c r="P582755" s="83"/>
    </row>
    <row r="582756" spans="16:16" x14ac:dyDescent="0.3">
      <c r="P582756" s="83"/>
    </row>
    <row r="582757" spans="16:16" x14ac:dyDescent="0.3">
      <c r="P582757" s="83"/>
    </row>
    <row r="582758" spans="16:16" x14ac:dyDescent="0.3">
      <c r="P582758" s="83"/>
    </row>
    <row r="582759" spans="16:16" x14ac:dyDescent="0.3">
      <c r="P582759" s="83"/>
    </row>
    <row r="582760" spans="16:16" x14ac:dyDescent="0.3">
      <c r="P582760" s="83"/>
    </row>
    <row r="582761" spans="16:16" x14ac:dyDescent="0.3">
      <c r="P582761" s="83"/>
    </row>
    <row r="582762" spans="16:16" x14ac:dyDescent="0.3">
      <c r="P582762" s="83"/>
    </row>
    <row r="582763" spans="16:16" x14ac:dyDescent="0.3">
      <c r="P582763" s="83"/>
    </row>
    <row r="582764" spans="16:16" x14ac:dyDescent="0.3">
      <c r="P582764" s="83"/>
    </row>
    <row r="582765" spans="16:16" x14ac:dyDescent="0.3">
      <c r="P582765" s="83"/>
    </row>
    <row r="582766" spans="16:16" x14ac:dyDescent="0.3">
      <c r="P582766" s="83"/>
    </row>
    <row r="582767" spans="16:16" x14ac:dyDescent="0.3">
      <c r="P582767" s="83"/>
    </row>
    <row r="582768" spans="16:16" x14ac:dyDescent="0.3">
      <c r="P582768" s="83"/>
    </row>
    <row r="582769" spans="16:16" x14ac:dyDescent="0.3">
      <c r="P582769" s="83"/>
    </row>
    <row r="582770" spans="16:16" x14ac:dyDescent="0.3">
      <c r="P582770" s="83"/>
    </row>
    <row r="582771" spans="16:16" x14ac:dyDescent="0.3">
      <c r="P582771" s="83"/>
    </row>
    <row r="582772" spans="16:16" x14ac:dyDescent="0.3">
      <c r="P582772" s="83"/>
    </row>
    <row r="582773" spans="16:16" x14ac:dyDescent="0.3">
      <c r="P582773" s="83"/>
    </row>
    <row r="582774" spans="16:16" x14ac:dyDescent="0.3">
      <c r="P582774" s="83"/>
    </row>
    <row r="582775" spans="16:16" x14ac:dyDescent="0.3">
      <c r="P582775" s="83"/>
    </row>
    <row r="582776" spans="16:16" x14ac:dyDescent="0.3">
      <c r="P582776" s="83"/>
    </row>
    <row r="582777" spans="16:16" x14ac:dyDescent="0.3">
      <c r="P582777" s="83"/>
    </row>
    <row r="582778" spans="16:16" x14ac:dyDescent="0.3">
      <c r="P582778" s="83"/>
    </row>
    <row r="582779" spans="16:16" x14ac:dyDescent="0.3">
      <c r="P582779" s="83"/>
    </row>
    <row r="582780" spans="16:16" x14ac:dyDescent="0.3">
      <c r="P582780" s="83"/>
    </row>
    <row r="582781" spans="16:16" x14ac:dyDescent="0.3">
      <c r="P582781" s="83"/>
    </row>
    <row r="582782" spans="16:16" x14ac:dyDescent="0.3">
      <c r="P582782" s="83"/>
    </row>
    <row r="582783" spans="16:16" x14ac:dyDescent="0.3">
      <c r="P582783" s="83"/>
    </row>
    <row r="582784" spans="16:16" x14ac:dyDescent="0.3">
      <c r="P582784" s="83"/>
    </row>
    <row r="582785" spans="16:16" x14ac:dyDescent="0.3">
      <c r="P582785" s="83"/>
    </row>
    <row r="582786" spans="16:16" x14ac:dyDescent="0.3">
      <c r="P582786" s="83"/>
    </row>
    <row r="582787" spans="16:16" x14ac:dyDescent="0.3">
      <c r="P582787" s="83"/>
    </row>
    <row r="582788" spans="16:16" x14ac:dyDescent="0.3">
      <c r="P582788" s="83"/>
    </row>
    <row r="582789" spans="16:16" x14ac:dyDescent="0.3">
      <c r="P582789" s="83"/>
    </row>
    <row r="582790" spans="16:16" x14ac:dyDescent="0.3">
      <c r="P582790" s="83"/>
    </row>
    <row r="582791" spans="16:16" x14ac:dyDescent="0.3">
      <c r="P582791" s="83"/>
    </row>
    <row r="582792" spans="16:16" x14ac:dyDescent="0.3">
      <c r="P582792" s="83"/>
    </row>
    <row r="582793" spans="16:16" x14ac:dyDescent="0.3">
      <c r="P582793" s="83"/>
    </row>
    <row r="582794" spans="16:16" x14ac:dyDescent="0.3">
      <c r="P582794" s="83"/>
    </row>
    <row r="582795" spans="16:16" x14ac:dyDescent="0.3">
      <c r="P582795" s="83"/>
    </row>
    <row r="582796" spans="16:16" x14ac:dyDescent="0.3">
      <c r="P582796" s="83"/>
    </row>
    <row r="582797" spans="16:16" x14ac:dyDescent="0.3">
      <c r="P582797" s="83"/>
    </row>
    <row r="582798" spans="16:16" x14ac:dyDescent="0.3">
      <c r="P582798" s="83"/>
    </row>
    <row r="582799" spans="16:16" x14ac:dyDescent="0.3">
      <c r="P582799" s="83"/>
    </row>
    <row r="582800" spans="16:16" x14ac:dyDescent="0.3">
      <c r="P582800" s="83"/>
    </row>
    <row r="582801" spans="16:16" x14ac:dyDescent="0.3">
      <c r="P582801" s="83"/>
    </row>
    <row r="582802" spans="16:16" x14ac:dyDescent="0.3">
      <c r="P582802" s="83"/>
    </row>
    <row r="582803" spans="16:16" x14ac:dyDescent="0.3">
      <c r="P582803" s="83"/>
    </row>
    <row r="582804" spans="16:16" x14ac:dyDescent="0.3">
      <c r="P582804" s="83"/>
    </row>
    <row r="582805" spans="16:16" x14ac:dyDescent="0.3">
      <c r="P582805" s="83"/>
    </row>
    <row r="582806" spans="16:16" x14ac:dyDescent="0.3">
      <c r="P582806" s="83"/>
    </row>
    <row r="582807" spans="16:16" x14ac:dyDescent="0.3">
      <c r="P582807" s="83"/>
    </row>
    <row r="582808" spans="16:16" x14ac:dyDescent="0.3">
      <c r="P582808" s="83"/>
    </row>
    <row r="582809" spans="16:16" x14ac:dyDescent="0.3">
      <c r="P582809" s="83"/>
    </row>
    <row r="582810" spans="16:16" x14ac:dyDescent="0.3">
      <c r="P582810" s="83"/>
    </row>
    <row r="582811" spans="16:16" x14ac:dyDescent="0.3">
      <c r="P582811" s="83"/>
    </row>
    <row r="582812" spans="16:16" x14ac:dyDescent="0.3">
      <c r="P582812" s="83"/>
    </row>
    <row r="582813" spans="16:16" x14ac:dyDescent="0.3">
      <c r="P582813" s="83"/>
    </row>
    <row r="582814" spans="16:16" x14ac:dyDescent="0.3">
      <c r="P582814" s="83"/>
    </row>
    <row r="582815" spans="16:16" x14ac:dyDescent="0.3">
      <c r="P582815" s="83"/>
    </row>
    <row r="582816" spans="16:16" x14ac:dyDescent="0.3">
      <c r="P582816" s="83"/>
    </row>
    <row r="582817" spans="16:16" x14ac:dyDescent="0.3">
      <c r="P582817" s="83"/>
    </row>
    <row r="582818" spans="16:16" x14ac:dyDescent="0.3">
      <c r="P582818" s="83"/>
    </row>
    <row r="582819" spans="16:16" x14ac:dyDescent="0.3">
      <c r="P582819" s="83"/>
    </row>
    <row r="582820" spans="16:16" x14ac:dyDescent="0.3">
      <c r="P582820" s="83"/>
    </row>
    <row r="582821" spans="16:16" x14ac:dyDescent="0.3">
      <c r="P582821" s="83"/>
    </row>
    <row r="582822" spans="16:16" x14ac:dyDescent="0.3">
      <c r="P582822" s="83"/>
    </row>
    <row r="582823" spans="16:16" x14ac:dyDescent="0.3">
      <c r="P582823" s="83"/>
    </row>
    <row r="582824" spans="16:16" x14ac:dyDescent="0.3">
      <c r="P582824" s="83"/>
    </row>
    <row r="582825" spans="16:16" x14ac:dyDescent="0.3">
      <c r="P582825" s="83"/>
    </row>
    <row r="582826" spans="16:16" x14ac:dyDescent="0.3">
      <c r="P582826" s="83"/>
    </row>
    <row r="582827" spans="16:16" x14ac:dyDescent="0.3">
      <c r="P582827" s="83"/>
    </row>
    <row r="582828" spans="16:16" x14ac:dyDescent="0.3">
      <c r="P582828" s="83"/>
    </row>
    <row r="582829" spans="16:16" x14ac:dyDescent="0.3">
      <c r="P582829" s="83"/>
    </row>
    <row r="582830" spans="16:16" x14ac:dyDescent="0.3">
      <c r="P582830" s="83"/>
    </row>
    <row r="582831" spans="16:16" x14ac:dyDescent="0.3">
      <c r="P582831" s="83"/>
    </row>
    <row r="582832" spans="16:16" x14ac:dyDescent="0.3">
      <c r="P582832" s="83"/>
    </row>
    <row r="582833" spans="16:16" x14ac:dyDescent="0.3">
      <c r="P582833" s="83"/>
    </row>
    <row r="582834" spans="16:16" x14ac:dyDescent="0.3">
      <c r="P582834" s="83"/>
    </row>
    <row r="582835" spans="16:16" x14ac:dyDescent="0.3">
      <c r="P582835" s="83"/>
    </row>
    <row r="582836" spans="16:16" x14ac:dyDescent="0.3">
      <c r="P582836" s="83"/>
    </row>
    <row r="582837" spans="16:16" x14ac:dyDescent="0.3">
      <c r="P582837" s="83"/>
    </row>
    <row r="582838" spans="16:16" x14ac:dyDescent="0.3">
      <c r="P582838" s="83"/>
    </row>
    <row r="582839" spans="16:16" x14ac:dyDescent="0.3">
      <c r="P582839" s="83"/>
    </row>
    <row r="582840" spans="16:16" x14ac:dyDescent="0.3">
      <c r="P582840" s="83"/>
    </row>
    <row r="582841" spans="16:16" x14ac:dyDescent="0.3">
      <c r="P582841" s="83"/>
    </row>
    <row r="582842" spans="16:16" x14ac:dyDescent="0.3">
      <c r="P582842" s="83"/>
    </row>
    <row r="582843" spans="16:16" x14ac:dyDescent="0.3">
      <c r="P582843" s="83"/>
    </row>
    <row r="582844" spans="16:16" x14ac:dyDescent="0.3">
      <c r="P582844" s="83"/>
    </row>
    <row r="582845" spans="16:16" x14ac:dyDescent="0.3">
      <c r="P582845" s="83"/>
    </row>
    <row r="582846" spans="16:16" x14ac:dyDescent="0.3">
      <c r="P582846" s="83"/>
    </row>
    <row r="582847" spans="16:16" x14ac:dyDescent="0.3">
      <c r="P582847" s="83"/>
    </row>
    <row r="582848" spans="16:16" x14ac:dyDescent="0.3">
      <c r="P582848" s="83"/>
    </row>
    <row r="582849" spans="16:16" x14ac:dyDescent="0.3">
      <c r="P582849" s="83"/>
    </row>
    <row r="582850" spans="16:16" x14ac:dyDescent="0.3">
      <c r="P582850" s="83"/>
    </row>
    <row r="582851" spans="16:16" x14ac:dyDescent="0.3">
      <c r="P582851" s="83"/>
    </row>
    <row r="582852" spans="16:16" x14ac:dyDescent="0.3">
      <c r="P582852" s="83"/>
    </row>
    <row r="582853" spans="16:16" x14ac:dyDescent="0.3">
      <c r="P582853" s="83"/>
    </row>
    <row r="582854" spans="16:16" x14ac:dyDescent="0.3">
      <c r="P582854" s="83"/>
    </row>
    <row r="582855" spans="16:16" x14ac:dyDescent="0.3">
      <c r="P582855" s="83"/>
    </row>
    <row r="582856" spans="16:16" x14ac:dyDescent="0.3">
      <c r="P582856" s="83"/>
    </row>
    <row r="582857" spans="16:16" x14ac:dyDescent="0.3">
      <c r="P582857" s="83"/>
    </row>
    <row r="582858" spans="16:16" x14ac:dyDescent="0.3">
      <c r="P582858" s="83"/>
    </row>
    <row r="582859" spans="16:16" x14ac:dyDescent="0.3">
      <c r="P582859" s="83"/>
    </row>
    <row r="582860" spans="16:16" x14ac:dyDescent="0.3">
      <c r="P582860" s="83"/>
    </row>
    <row r="582861" spans="16:16" x14ac:dyDescent="0.3">
      <c r="P582861" s="83"/>
    </row>
    <row r="582862" spans="16:16" x14ac:dyDescent="0.3">
      <c r="P582862" s="83"/>
    </row>
    <row r="582863" spans="16:16" x14ac:dyDescent="0.3">
      <c r="P582863" s="83"/>
    </row>
    <row r="582864" spans="16:16" x14ac:dyDescent="0.3">
      <c r="P582864" s="83"/>
    </row>
    <row r="582865" spans="16:16" x14ac:dyDescent="0.3">
      <c r="P582865" s="83"/>
    </row>
    <row r="582866" spans="16:16" x14ac:dyDescent="0.3">
      <c r="P582866" s="83"/>
    </row>
    <row r="582867" spans="16:16" x14ac:dyDescent="0.3">
      <c r="P582867" s="83"/>
    </row>
    <row r="582868" spans="16:16" x14ac:dyDescent="0.3">
      <c r="P582868" s="83"/>
    </row>
    <row r="582869" spans="16:16" x14ac:dyDescent="0.3">
      <c r="P582869" s="83"/>
    </row>
    <row r="582870" spans="16:16" x14ac:dyDescent="0.3">
      <c r="P582870" s="83"/>
    </row>
    <row r="582871" spans="16:16" x14ac:dyDescent="0.3">
      <c r="P582871" s="83"/>
    </row>
    <row r="582872" spans="16:16" x14ac:dyDescent="0.3">
      <c r="P582872" s="83"/>
    </row>
    <row r="582873" spans="16:16" x14ac:dyDescent="0.3">
      <c r="P582873" s="83"/>
    </row>
    <row r="582874" spans="16:16" x14ac:dyDescent="0.3">
      <c r="P582874" s="83"/>
    </row>
    <row r="582875" spans="16:16" x14ac:dyDescent="0.3">
      <c r="P582875" s="83"/>
    </row>
    <row r="582876" spans="16:16" x14ac:dyDescent="0.3">
      <c r="P582876" s="83"/>
    </row>
    <row r="582877" spans="16:16" x14ac:dyDescent="0.3">
      <c r="P582877" s="83"/>
    </row>
    <row r="582878" spans="16:16" x14ac:dyDescent="0.3">
      <c r="P582878" s="83"/>
    </row>
    <row r="582879" spans="16:16" x14ac:dyDescent="0.3">
      <c r="P582879" s="83"/>
    </row>
    <row r="582880" spans="16:16" x14ac:dyDescent="0.3">
      <c r="P582880" s="83"/>
    </row>
    <row r="582881" spans="16:16" x14ac:dyDescent="0.3">
      <c r="P582881" s="83"/>
    </row>
    <row r="582882" spans="16:16" x14ac:dyDescent="0.3">
      <c r="P582882" s="83"/>
    </row>
    <row r="582883" spans="16:16" x14ac:dyDescent="0.3">
      <c r="P582883" s="83"/>
    </row>
    <row r="582884" spans="16:16" x14ac:dyDescent="0.3">
      <c r="P582884" s="83"/>
    </row>
    <row r="582885" spans="16:16" x14ac:dyDescent="0.3">
      <c r="P582885" s="83"/>
    </row>
    <row r="582886" spans="16:16" x14ac:dyDescent="0.3">
      <c r="P582886" s="83"/>
    </row>
    <row r="582887" spans="16:16" x14ac:dyDescent="0.3">
      <c r="P582887" s="83"/>
    </row>
    <row r="582888" spans="16:16" x14ac:dyDescent="0.3">
      <c r="P582888" s="83"/>
    </row>
    <row r="582889" spans="16:16" x14ac:dyDescent="0.3">
      <c r="P582889" s="83"/>
    </row>
    <row r="582890" spans="16:16" x14ac:dyDescent="0.3">
      <c r="P582890" s="83"/>
    </row>
    <row r="582891" spans="16:16" x14ac:dyDescent="0.3">
      <c r="P582891" s="83"/>
    </row>
    <row r="582892" spans="16:16" x14ac:dyDescent="0.3">
      <c r="P582892" s="83"/>
    </row>
    <row r="582893" spans="16:16" x14ac:dyDescent="0.3">
      <c r="P582893" s="83"/>
    </row>
    <row r="582894" spans="16:16" x14ac:dyDescent="0.3">
      <c r="P582894" s="83"/>
    </row>
    <row r="582895" spans="16:16" x14ac:dyDescent="0.3">
      <c r="P582895" s="83"/>
    </row>
    <row r="582896" spans="16:16" x14ac:dyDescent="0.3">
      <c r="P582896" s="83"/>
    </row>
    <row r="582897" spans="16:16" x14ac:dyDescent="0.3">
      <c r="P582897" s="83"/>
    </row>
    <row r="582898" spans="16:16" x14ac:dyDescent="0.3">
      <c r="P582898" s="83"/>
    </row>
    <row r="582899" spans="16:16" x14ac:dyDescent="0.3">
      <c r="P582899" s="83"/>
    </row>
    <row r="582900" spans="16:16" x14ac:dyDescent="0.3">
      <c r="P582900" s="83"/>
    </row>
    <row r="582901" spans="16:16" x14ac:dyDescent="0.3">
      <c r="P582901" s="83"/>
    </row>
    <row r="582902" spans="16:16" x14ac:dyDescent="0.3">
      <c r="P582902" s="83"/>
    </row>
    <row r="582903" spans="16:16" x14ac:dyDescent="0.3">
      <c r="P582903" s="83"/>
    </row>
    <row r="582904" spans="16:16" x14ac:dyDescent="0.3">
      <c r="P582904" s="83"/>
    </row>
    <row r="582905" spans="16:16" x14ac:dyDescent="0.3">
      <c r="P582905" s="83"/>
    </row>
    <row r="582906" spans="16:16" x14ac:dyDescent="0.3">
      <c r="P582906" s="83"/>
    </row>
    <row r="582907" spans="16:16" x14ac:dyDescent="0.3">
      <c r="P582907" s="83"/>
    </row>
    <row r="582908" spans="16:16" x14ac:dyDescent="0.3">
      <c r="P582908" s="83"/>
    </row>
    <row r="582909" spans="16:16" x14ac:dyDescent="0.3">
      <c r="P582909" s="83"/>
    </row>
    <row r="582910" spans="16:16" x14ac:dyDescent="0.3">
      <c r="P582910" s="83"/>
    </row>
    <row r="582911" spans="16:16" x14ac:dyDescent="0.3">
      <c r="P582911" s="83"/>
    </row>
    <row r="582912" spans="16:16" x14ac:dyDescent="0.3">
      <c r="P582912" s="83"/>
    </row>
    <row r="582913" spans="16:16" x14ac:dyDescent="0.3">
      <c r="P582913" s="83"/>
    </row>
    <row r="582914" spans="16:16" x14ac:dyDescent="0.3">
      <c r="P582914" s="83"/>
    </row>
    <row r="582915" spans="16:16" x14ac:dyDescent="0.3">
      <c r="P582915" s="83"/>
    </row>
    <row r="582916" spans="16:16" x14ac:dyDescent="0.3">
      <c r="P582916" s="83"/>
    </row>
    <row r="582917" spans="16:16" x14ac:dyDescent="0.3">
      <c r="P582917" s="83"/>
    </row>
    <row r="582918" spans="16:16" x14ac:dyDescent="0.3">
      <c r="P582918" s="83"/>
    </row>
    <row r="582919" spans="16:16" x14ac:dyDescent="0.3">
      <c r="P582919" s="83"/>
    </row>
    <row r="582920" spans="16:16" x14ac:dyDescent="0.3">
      <c r="P582920" s="83"/>
    </row>
    <row r="582921" spans="16:16" x14ac:dyDescent="0.3">
      <c r="P582921" s="83"/>
    </row>
    <row r="582922" spans="16:16" x14ac:dyDescent="0.3">
      <c r="P582922" s="83"/>
    </row>
    <row r="582923" spans="16:16" x14ac:dyDescent="0.3">
      <c r="P582923" s="83"/>
    </row>
    <row r="582924" spans="16:16" x14ac:dyDescent="0.3">
      <c r="P582924" s="83"/>
    </row>
    <row r="582925" spans="16:16" x14ac:dyDescent="0.3">
      <c r="P582925" s="83"/>
    </row>
    <row r="582926" spans="16:16" x14ac:dyDescent="0.3">
      <c r="P582926" s="83"/>
    </row>
    <row r="582927" spans="16:16" x14ac:dyDescent="0.3">
      <c r="P582927" s="83"/>
    </row>
    <row r="582928" spans="16:16" x14ac:dyDescent="0.3">
      <c r="P582928" s="83"/>
    </row>
    <row r="582929" spans="16:16" x14ac:dyDescent="0.3">
      <c r="P582929" s="83"/>
    </row>
    <row r="582930" spans="16:16" x14ac:dyDescent="0.3">
      <c r="P582930" s="83"/>
    </row>
    <row r="582931" spans="16:16" x14ac:dyDescent="0.3">
      <c r="P582931" s="83"/>
    </row>
    <row r="582932" spans="16:16" x14ac:dyDescent="0.3">
      <c r="P582932" s="83"/>
    </row>
    <row r="582933" spans="16:16" x14ac:dyDescent="0.3">
      <c r="P582933" s="83"/>
    </row>
    <row r="582934" spans="16:16" x14ac:dyDescent="0.3">
      <c r="P582934" s="83"/>
    </row>
    <row r="582935" spans="16:16" x14ac:dyDescent="0.3">
      <c r="P582935" s="83"/>
    </row>
    <row r="582936" spans="16:16" x14ac:dyDescent="0.3">
      <c r="P582936" s="83"/>
    </row>
    <row r="582937" spans="16:16" x14ac:dyDescent="0.3">
      <c r="P582937" s="83"/>
    </row>
    <row r="582938" spans="16:16" x14ac:dyDescent="0.3">
      <c r="P582938" s="83"/>
    </row>
    <row r="582939" spans="16:16" x14ac:dyDescent="0.3">
      <c r="P582939" s="83"/>
    </row>
    <row r="582940" spans="16:16" x14ac:dyDescent="0.3">
      <c r="P582940" s="83"/>
    </row>
    <row r="582941" spans="16:16" x14ac:dyDescent="0.3">
      <c r="P582941" s="83"/>
    </row>
    <row r="582942" spans="16:16" x14ac:dyDescent="0.3">
      <c r="P582942" s="83"/>
    </row>
    <row r="582943" spans="16:16" x14ac:dyDescent="0.3">
      <c r="P582943" s="83"/>
    </row>
    <row r="582944" spans="16:16" x14ac:dyDescent="0.3">
      <c r="P582944" s="83"/>
    </row>
    <row r="582945" spans="16:16" x14ac:dyDescent="0.3">
      <c r="P582945" s="83"/>
    </row>
    <row r="582946" spans="16:16" x14ac:dyDescent="0.3">
      <c r="P582946" s="83"/>
    </row>
    <row r="582947" spans="16:16" x14ac:dyDescent="0.3">
      <c r="P582947" s="83"/>
    </row>
    <row r="582948" spans="16:16" x14ac:dyDescent="0.3">
      <c r="P582948" s="83"/>
    </row>
    <row r="582949" spans="16:16" x14ac:dyDescent="0.3">
      <c r="P582949" s="83"/>
    </row>
    <row r="582950" spans="16:16" x14ac:dyDescent="0.3">
      <c r="P582950" s="83"/>
    </row>
    <row r="582951" spans="16:16" x14ac:dyDescent="0.3">
      <c r="P582951" s="83"/>
    </row>
    <row r="582952" spans="16:16" x14ac:dyDescent="0.3">
      <c r="P582952" s="83"/>
    </row>
    <row r="582953" spans="16:16" x14ac:dyDescent="0.3">
      <c r="P582953" s="83"/>
    </row>
    <row r="582954" spans="16:16" x14ac:dyDescent="0.3">
      <c r="P582954" s="83"/>
    </row>
    <row r="582955" spans="16:16" x14ac:dyDescent="0.3">
      <c r="P582955" s="83"/>
    </row>
    <row r="582956" spans="16:16" x14ac:dyDescent="0.3">
      <c r="P582956" s="83"/>
    </row>
    <row r="582957" spans="16:16" x14ac:dyDescent="0.3">
      <c r="P582957" s="83"/>
    </row>
    <row r="582958" spans="16:16" x14ac:dyDescent="0.3">
      <c r="P582958" s="83"/>
    </row>
    <row r="582959" spans="16:16" x14ac:dyDescent="0.3">
      <c r="P582959" s="83"/>
    </row>
    <row r="582960" spans="16:16" x14ac:dyDescent="0.3">
      <c r="P582960" s="83"/>
    </row>
    <row r="582961" spans="16:16" x14ac:dyDescent="0.3">
      <c r="P582961" s="83"/>
    </row>
    <row r="582962" spans="16:16" x14ac:dyDescent="0.3">
      <c r="P582962" s="83"/>
    </row>
    <row r="582963" spans="16:16" x14ac:dyDescent="0.3">
      <c r="P582963" s="83"/>
    </row>
    <row r="582964" spans="16:16" x14ac:dyDescent="0.3">
      <c r="P582964" s="83"/>
    </row>
    <row r="582965" spans="16:16" x14ac:dyDescent="0.3">
      <c r="P582965" s="83"/>
    </row>
    <row r="582966" spans="16:16" x14ac:dyDescent="0.3">
      <c r="P582966" s="83"/>
    </row>
    <row r="582967" spans="16:16" x14ac:dyDescent="0.3">
      <c r="P582967" s="83"/>
    </row>
    <row r="582968" spans="16:16" x14ac:dyDescent="0.3">
      <c r="P582968" s="83"/>
    </row>
    <row r="582969" spans="16:16" x14ac:dyDescent="0.3">
      <c r="P582969" s="83"/>
    </row>
    <row r="582970" spans="16:16" x14ac:dyDescent="0.3">
      <c r="P582970" s="83"/>
    </row>
    <row r="582971" spans="16:16" x14ac:dyDescent="0.3">
      <c r="P582971" s="83"/>
    </row>
    <row r="582972" spans="16:16" x14ac:dyDescent="0.3">
      <c r="P582972" s="83"/>
    </row>
    <row r="582973" spans="16:16" x14ac:dyDescent="0.3">
      <c r="P582973" s="83"/>
    </row>
    <row r="582974" spans="16:16" x14ac:dyDescent="0.3">
      <c r="P582974" s="83"/>
    </row>
    <row r="582975" spans="16:16" x14ac:dyDescent="0.3">
      <c r="P582975" s="83"/>
    </row>
    <row r="582976" spans="16:16" x14ac:dyDescent="0.3">
      <c r="P582976" s="83"/>
    </row>
    <row r="582977" spans="16:16" x14ac:dyDescent="0.3">
      <c r="P582977" s="83"/>
    </row>
    <row r="582978" spans="16:16" x14ac:dyDescent="0.3">
      <c r="P582978" s="83"/>
    </row>
    <row r="582979" spans="16:16" x14ac:dyDescent="0.3">
      <c r="P582979" s="83"/>
    </row>
    <row r="582980" spans="16:16" x14ac:dyDescent="0.3">
      <c r="P582980" s="83"/>
    </row>
    <row r="582981" spans="16:16" x14ac:dyDescent="0.3">
      <c r="P582981" s="83"/>
    </row>
    <row r="582982" spans="16:16" x14ac:dyDescent="0.3">
      <c r="P582982" s="83"/>
    </row>
    <row r="582983" spans="16:16" x14ac:dyDescent="0.3">
      <c r="P582983" s="83"/>
    </row>
    <row r="582984" spans="16:16" x14ac:dyDescent="0.3">
      <c r="P582984" s="83"/>
    </row>
    <row r="582985" spans="16:16" x14ac:dyDescent="0.3">
      <c r="P582985" s="83"/>
    </row>
    <row r="582986" spans="16:16" x14ac:dyDescent="0.3">
      <c r="P582986" s="83"/>
    </row>
    <row r="582987" spans="16:16" x14ac:dyDescent="0.3">
      <c r="P582987" s="83"/>
    </row>
    <row r="582988" spans="16:16" x14ac:dyDescent="0.3">
      <c r="P582988" s="83"/>
    </row>
    <row r="582989" spans="16:16" x14ac:dyDescent="0.3">
      <c r="P582989" s="83"/>
    </row>
    <row r="582990" spans="16:16" x14ac:dyDescent="0.3">
      <c r="P582990" s="83"/>
    </row>
    <row r="582991" spans="16:16" x14ac:dyDescent="0.3">
      <c r="P582991" s="83"/>
    </row>
    <row r="582992" spans="16:16" x14ac:dyDescent="0.3">
      <c r="P582992" s="83"/>
    </row>
    <row r="582993" spans="16:16" x14ac:dyDescent="0.3">
      <c r="P582993" s="83"/>
    </row>
    <row r="582994" spans="16:16" x14ac:dyDescent="0.3">
      <c r="P582994" s="83"/>
    </row>
    <row r="582995" spans="16:16" x14ac:dyDescent="0.3">
      <c r="P582995" s="83"/>
    </row>
    <row r="582996" spans="16:16" x14ac:dyDescent="0.3">
      <c r="P582996" s="83"/>
    </row>
    <row r="582997" spans="16:16" x14ac:dyDescent="0.3">
      <c r="P582997" s="83"/>
    </row>
    <row r="582998" spans="16:16" x14ac:dyDescent="0.3">
      <c r="P582998" s="83"/>
    </row>
    <row r="582999" spans="16:16" x14ac:dyDescent="0.3">
      <c r="P582999" s="83"/>
    </row>
    <row r="583000" spans="16:16" x14ac:dyDescent="0.3">
      <c r="P583000" s="83"/>
    </row>
    <row r="583001" spans="16:16" x14ac:dyDescent="0.3">
      <c r="P583001" s="83"/>
    </row>
    <row r="583002" spans="16:16" x14ac:dyDescent="0.3">
      <c r="P583002" s="83"/>
    </row>
    <row r="583003" spans="16:16" x14ac:dyDescent="0.3">
      <c r="P583003" s="83"/>
    </row>
    <row r="583004" spans="16:16" x14ac:dyDescent="0.3">
      <c r="P583004" s="83"/>
    </row>
    <row r="583005" spans="16:16" x14ac:dyDescent="0.3">
      <c r="P583005" s="83"/>
    </row>
    <row r="583006" spans="16:16" x14ac:dyDescent="0.3">
      <c r="P583006" s="83"/>
    </row>
    <row r="583007" spans="16:16" x14ac:dyDescent="0.3">
      <c r="P583007" s="83"/>
    </row>
    <row r="583008" spans="16:16" x14ac:dyDescent="0.3">
      <c r="P583008" s="83"/>
    </row>
    <row r="583009" spans="16:16" x14ac:dyDescent="0.3">
      <c r="P583009" s="83"/>
    </row>
    <row r="583010" spans="16:16" x14ac:dyDescent="0.3">
      <c r="P583010" s="83"/>
    </row>
    <row r="583011" spans="16:16" x14ac:dyDescent="0.3">
      <c r="P583011" s="83"/>
    </row>
    <row r="583012" spans="16:16" x14ac:dyDescent="0.3">
      <c r="P583012" s="83"/>
    </row>
    <row r="583013" spans="16:16" x14ac:dyDescent="0.3">
      <c r="P583013" s="83"/>
    </row>
    <row r="583014" spans="16:16" x14ac:dyDescent="0.3">
      <c r="P583014" s="83"/>
    </row>
    <row r="583015" spans="16:16" x14ac:dyDescent="0.3">
      <c r="P583015" s="83"/>
    </row>
    <row r="583016" spans="16:16" x14ac:dyDescent="0.3">
      <c r="P583016" s="83"/>
    </row>
    <row r="583017" spans="16:16" x14ac:dyDescent="0.3">
      <c r="P583017" s="83"/>
    </row>
    <row r="583018" spans="16:16" x14ac:dyDescent="0.3">
      <c r="P583018" s="83"/>
    </row>
    <row r="583019" spans="16:16" x14ac:dyDescent="0.3">
      <c r="P583019" s="83"/>
    </row>
    <row r="583020" spans="16:16" x14ac:dyDescent="0.3">
      <c r="P583020" s="83"/>
    </row>
    <row r="583021" spans="16:16" x14ac:dyDescent="0.3">
      <c r="P583021" s="83"/>
    </row>
    <row r="583022" spans="16:16" x14ac:dyDescent="0.3">
      <c r="P583022" s="83"/>
    </row>
    <row r="583023" spans="16:16" x14ac:dyDescent="0.3">
      <c r="P583023" s="83"/>
    </row>
    <row r="583024" spans="16:16" x14ac:dyDescent="0.3">
      <c r="P583024" s="83"/>
    </row>
    <row r="583025" spans="16:16" x14ac:dyDescent="0.3">
      <c r="P583025" s="83"/>
    </row>
    <row r="583026" spans="16:16" x14ac:dyDescent="0.3">
      <c r="P583026" s="83"/>
    </row>
    <row r="583027" spans="16:16" x14ac:dyDescent="0.3">
      <c r="P583027" s="83"/>
    </row>
    <row r="583028" spans="16:16" x14ac:dyDescent="0.3">
      <c r="P583028" s="83"/>
    </row>
    <row r="583029" spans="16:16" x14ac:dyDescent="0.3">
      <c r="P583029" s="83"/>
    </row>
    <row r="583030" spans="16:16" x14ac:dyDescent="0.3">
      <c r="P583030" s="83"/>
    </row>
    <row r="583031" spans="16:16" x14ac:dyDescent="0.3">
      <c r="P583031" s="83"/>
    </row>
    <row r="583032" spans="16:16" x14ac:dyDescent="0.3">
      <c r="P583032" s="83"/>
    </row>
    <row r="583033" spans="16:16" x14ac:dyDescent="0.3">
      <c r="P583033" s="83"/>
    </row>
    <row r="583034" spans="16:16" x14ac:dyDescent="0.3">
      <c r="P583034" s="83"/>
    </row>
    <row r="583035" spans="16:16" x14ac:dyDescent="0.3">
      <c r="P583035" s="83"/>
    </row>
    <row r="583036" spans="16:16" x14ac:dyDescent="0.3">
      <c r="P583036" s="83"/>
    </row>
    <row r="583037" spans="16:16" x14ac:dyDescent="0.3">
      <c r="P583037" s="83"/>
    </row>
    <row r="583038" spans="16:16" x14ac:dyDescent="0.3">
      <c r="P583038" s="83"/>
    </row>
    <row r="583039" spans="16:16" x14ac:dyDescent="0.3">
      <c r="P583039" s="83"/>
    </row>
    <row r="583040" spans="16:16" x14ac:dyDescent="0.3">
      <c r="P583040" s="83"/>
    </row>
    <row r="583041" spans="16:16" x14ac:dyDescent="0.3">
      <c r="P583041" s="83"/>
    </row>
    <row r="583042" spans="16:16" x14ac:dyDescent="0.3">
      <c r="P583042" s="83"/>
    </row>
    <row r="583043" spans="16:16" x14ac:dyDescent="0.3">
      <c r="P583043" s="83"/>
    </row>
    <row r="583044" spans="16:16" x14ac:dyDescent="0.3">
      <c r="P583044" s="83"/>
    </row>
    <row r="583045" spans="16:16" x14ac:dyDescent="0.3">
      <c r="P583045" s="83"/>
    </row>
    <row r="583046" spans="16:16" x14ac:dyDescent="0.3">
      <c r="P583046" s="83"/>
    </row>
    <row r="583047" spans="16:16" x14ac:dyDescent="0.3">
      <c r="P583047" s="83"/>
    </row>
    <row r="583048" spans="16:16" x14ac:dyDescent="0.3">
      <c r="P583048" s="83"/>
    </row>
    <row r="583049" spans="16:16" x14ac:dyDescent="0.3">
      <c r="P583049" s="83"/>
    </row>
    <row r="583050" spans="16:16" x14ac:dyDescent="0.3">
      <c r="P583050" s="83"/>
    </row>
    <row r="583051" spans="16:16" x14ac:dyDescent="0.3">
      <c r="P583051" s="83"/>
    </row>
    <row r="583052" spans="16:16" x14ac:dyDescent="0.3">
      <c r="P583052" s="83"/>
    </row>
    <row r="583053" spans="16:16" x14ac:dyDescent="0.3">
      <c r="P583053" s="83"/>
    </row>
    <row r="583054" spans="16:16" x14ac:dyDescent="0.3">
      <c r="P583054" s="83"/>
    </row>
    <row r="583055" spans="16:16" x14ac:dyDescent="0.3">
      <c r="P583055" s="83"/>
    </row>
    <row r="583056" spans="16:16" x14ac:dyDescent="0.3">
      <c r="P583056" s="83"/>
    </row>
    <row r="583057" spans="16:16" x14ac:dyDescent="0.3">
      <c r="P583057" s="83"/>
    </row>
    <row r="583058" spans="16:16" x14ac:dyDescent="0.3">
      <c r="P583058" s="83"/>
    </row>
    <row r="583059" spans="16:16" x14ac:dyDescent="0.3">
      <c r="P583059" s="83"/>
    </row>
    <row r="583060" spans="16:16" x14ac:dyDescent="0.3">
      <c r="P583060" s="83"/>
    </row>
    <row r="583061" spans="16:16" x14ac:dyDescent="0.3">
      <c r="P583061" s="83"/>
    </row>
    <row r="583062" spans="16:16" x14ac:dyDescent="0.3">
      <c r="P583062" s="83"/>
    </row>
    <row r="583063" spans="16:16" x14ac:dyDescent="0.3">
      <c r="P583063" s="83"/>
    </row>
    <row r="583064" spans="16:16" x14ac:dyDescent="0.3">
      <c r="P583064" s="83"/>
    </row>
    <row r="583065" spans="16:16" x14ac:dyDescent="0.3">
      <c r="P583065" s="83"/>
    </row>
    <row r="583066" spans="16:16" x14ac:dyDescent="0.3">
      <c r="P583066" s="83"/>
    </row>
    <row r="583067" spans="16:16" x14ac:dyDescent="0.3">
      <c r="P583067" s="83"/>
    </row>
    <row r="583068" spans="16:16" x14ac:dyDescent="0.3">
      <c r="P583068" s="83"/>
    </row>
    <row r="583069" spans="16:16" x14ac:dyDescent="0.3">
      <c r="P583069" s="83"/>
    </row>
    <row r="583070" spans="16:16" x14ac:dyDescent="0.3">
      <c r="P583070" s="83"/>
    </row>
    <row r="583071" spans="16:16" x14ac:dyDescent="0.3">
      <c r="P583071" s="83"/>
    </row>
    <row r="583072" spans="16:16" x14ac:dyDescent="0.3">
      <c r="P583072" s="83"/>
    </row>
    <row r="583073" spans="16:16" x14ac:dyDescent="0.3">
      <c r="P583073" s="83"/>
    </row>
    <row r="583074" spans="16:16" x14ac:dyDescent="0.3">
      <c r="P583074" s="83"/>
    </row>
    <row r="583075" spans="16:16" x14ac:dyDescent="0.3">
      <c r="P583075" s="83"/>
    </row>
    <row r="583076" spans="16:16" x14ac:dyDescent="0.3">
      <c r="P583076" s="83"/>
    </row>
    <row r="583077" spans="16:16" x14ac:dyDescent="0.3">
      <c r="P583077" s="83"/>
    </row>
    <row r="583078" spans="16:16" x14ac:dyDescent="0.3">
      <c r="P583078" s="83"/>
    </row>
    <row r="583079" spans="16:16" x14ac:dyDescent="0.3">
      <c r="P583079" s="83"/>
    </row>
    <row r="583080" spans="16:16" x14ac:dyDescent="0.3">
      <c r="P583080" s="83"/>
    </row>
    <row r="583081" spans="16:16" x14ac:dyDescent="0.3">
      <c r="P583081" s="83"/>
    </row>
    <row r="583082" spans="16:16" x14ac:dyDescent="0.3">
      <c r="P583082" s="83"/>
    </row>
    <row r="583083" spans="16:16" x14ac:dyDescent="0.3">
      <c r="P583083" s="83"/>
    </row>
    <row r="583084" spans="16:16" x14ac:dyDescent="0.3">
      <c r="P583084" s="83"/>
    </row>
    <row r="583085" spans="16:16" x14ac:dyDescent="0.3">
      <c r="P583085" s="83"/>
    </row>
    <row r="583086" spans="16:16" x14ac:dyDescent="0.3">
      <c r="P583086" s="83"/>
    </row>
    <row r="583087" spans="16:16" x14ac:dyDescent="0.3">
      <c r="P583087" s="83"/>
    </row>
    <row r="583088" spans="16:16" x14ac:dyDescent="0.3">
      <c r="P583088" s="83"/>
    </row>
    <row r="583089" spans="16:16" x14ac:dyDescent="0.3">
      <c r="P583089" s="83"/>
    </row>
    <row r="583090" spans="16:16" x14ac:dyDescent="0.3">
      <c r="P583090" s="83"/>
    </row>
    <row r="583091" spans="16:16" x14ac:dyDescent="0.3">
      <c r="P583091" s="83"/>
    </row>
    <row r="583092" spans="16:16" x14ac:dyDescent="0.3">
      <c r="P583092" s="83"/>
    </row>
    <row r="583093" spans="16:16" x14ac:dyDescent="0.3">
      <c r="P583093" s="83"/>
    </row>
    <row r="583094" spans="16:16" x14ac:dyDescent="0.3">
      <c r="P583094" s="83"/>
    </row>
    <row r="583095" spans="16:16" x14ac:dyDescent="0.3">
      <c r="P583095" s="83"/>
    </row>
    <row r="583096" spans="16:16" x14ac:dyDescent="0.3">
      <c r="P583096" s="83"/>
    </row>
    <row r="583097" spans="16:16" x14ac:dyDescent="0.3">
      <c r="P583097" s="83"/>
    </row>
    <row r="583098" spans="16:16" x14ac:dyDescent="0.3">
      <c r="P583098" s="83"/>
    </row>
    <row r="583099" spans="16:16" x14ac:dyDescent="0.3">
      <c r="P583099" s="83"/>
    </row>
    <row r="583100" spans="16:16" x14ac:dyDescent="0.3">
      <c r="P583100" s="83"/>
    </row>
    <row r="583101" spans="16:16" x14ac:dyDescent="0.3">
      <c r="P583101" s="83"/>
    </row>
    <row r="583102" spans="16:16" x14ac:dyDescent="0.3">
      <c r="P583102" s="83"/>
    </row>
    <row r="583103" spans="16:16" x14ac:dyDescent="0.3">
      <c r="P583103" s="83"/>
    </row>
    <row r="583104" spans="16:16" x14ac:dyDescent="0.3">
      <c r="P583104" s="83"/>
    </row>
    <row r="583105" spans="16:16" x14ac:dyDescent="0.3">
      <c r="P583105" s="83"/>
    </row>
    <row r="583106" spans="16:16" x14ac:dyDescent="0.3">
      <c r="P583106" s="83"/>
    </row>
    <row r="583107" spans="16:16" x14ac:dyDescent="0.3">
      <c r="P583107" s="83"/>
    </row>
    <row r="583108" spans="16:16" x14ac:dyDescent="0.3">
      <c r="P583108" s="83"/>
    </row>
    <row r="583109" spans="16:16" x14ac:dyDescent="0.3">
      <c r="P583109" s="83"/>
    </row>
    <row r="583110" spans="16:16" x14ac:dyDescent="0.3">
      <c r="P583110" s="83"/>
    </row>
    <row r="583111" spans="16:16" x14ac:dyDescent="0.3">
      <c r="P583111" s="83"/>
    </row>
    <row r="583112" spans="16:16" x14ac:dyDescent="0.3">
      <c r="P583112" s="83"/>
    </row>
    <row r="583113" spans="16:16" x14ac:dyDescent="0.3">
      <c r="P583113" s="83"/>
    </row>
    <row r="583114" spans="16:16" x14ac:dyDescent="0.3">
      <c r="P583114" s="83"/>
    </row>
    <row r="583115" spans="16:16" x14ac:dyDescent="0.3">
      <c r="P583115" s="83"/>
    </row>
    <row r="583116" spans="16:16" x14ac:dyDescent="0.3">
      <c r="P583116" s="83"/>
    </row>
    <row r="583117" spans="16:16" x14ac:dyDescent="0.3">
      <c r="P583117" s="83"/>
    </row>
    <row r="583118" spans="16:16" x14ac:dyDescent="0.3">
      <c r="P583118" s="83"/>
    </row>
    <row r="583119" spans="16:16" x14ac:dyDescent="0.3">
      <c r="P583119" s="83"/>
    </row>
    <row r="583120" spans="16:16" x14ac:dyDescent="0.3">
      <c r="P583120" s="83"/>
    </row>
    <row r="583121" spans="16:16" x14ac:dyDescent="0.3">
      <c r="P583121" s="83"/>
    </row>
    <row r="583122" spans="16:16" x14ac:dyDescent="0.3">
      <c r="P583122" s="83"/>
    </row>
    <row r="583123" spans="16:16" x14ac:dyDescent="0.3">
      <c r="P583123" s="83"/>
    </row>
    <row r="583124" spans="16:16" x14ac:dyDescent="0.3">
      <c r="P583124" s="83"/>
    </row>
    <row r="583125" spans="16:16" x14ac:dyDescent="0.3">
      <c r="P583125" s="83"/>
    </row>
    <row r="583126" spans="16:16" x14ac:dyDescent="0.3">
      <c r="P583126" s="83"/>
    </row>
    <row r="583127" spans="16:16" x14ac:dyDescent="0.3">
      <c r="P583127" s="83"/>
    </row>
    <row r="583128" spans="16:16" x14ac:dyDescent="0.3">
      <c r="P583128" s="83"/>
    </row>
    <row r="583129" spans="16:16" x14ac:dyDescent="0.3">
      <c r="P583129" s="83"/>
    </row>
    <row r="583130" spans="16:16" x14ac:dyDescent="0.3">
      <c r="P583130" s="83"/>
    </row>
    <row r="583131" spans="16:16" x14ac:dyDescent="0.3">
      <c r="P583131" s="83"/>
    </row>
    <row r="583132" spans="16:16" x14ac:dyDescent="0.3">
      <c r="P583132" s="83"/>
    </row>
    <row r="583133" spans="16:16" x14ac:dyDescent="0.3">
      <c r="P583133" s="83"/>
    </row>
    <row r="583134" spans="16:16" x14ac:dyDescent="0.3">
      <c r="P583134" s="83"/>
    </row>
    <row r="583135" spans="16:16" x14ac:dyDescent="0.3">
      <c r="P583135" s="83"/>
    </row>
    <row r="583136" spans="16:16" x14ac:dyDescent="0.3">
      <c r="P583136" s="83"/>
    </row>
    <row r="583137" spans="16:16" x14ac:dyDescent="0.3">
      <c r="P583137" s="83"/>
    </row>
    <row r="583138" spans="16:16" x14ac:dyDescent="0.3">
      <c r="P583138" s="83"/>
    </row>
    <row r="583139" spans="16:16" x14ac:dyDescent="0.3">
      <c r="P583139" s="83"/>
    </row>
    <row r="583140" spans="16:16" x14ac:dyDescent="0.3">
      <c r="P583140" s="83"/>
    </row>
    <row r="583141" spans="16:16" x14ac:dyDescent="0.3">
      <c r="P583141" s="83"/>
    </row>
    <row r="583142" spans="16:16" x14ac:dyDescent="0.3">
      <c r="P583142" s="83"/>
    </row>
    <row r="583143" spans="16:16" x14ac:dyDescent="0.3">
      <c r="P583143" s="83"/>
    </row>
    <row r="583144" spans="16:16" x14ac:dyDescent="0.3">
      <c r="P583144" s="83"/>
    </row>
    <row r="583145" spans="16:16" x14ac:dyDescent="0.3">
      <c r="P583145" s="83"/>
    </row>
    <row r="583146" spans="16:16" x14ac:dyDescent="0.3">
      <c r="P583146" s="83"/>
    </row>
    <row r="583147" spans="16:16" x14ac:dyDescent="0.3">
      <c r="P583147" s="83"/>
    </row>
    <row r="583148" spans="16:16" x14ac:dyDescent="0.3">
      <c r="P583148" s="83"/>
    </row>
    <row r="583149" spans="16:16" x14ac:dyDescent="0.3">
      <c r="P583149" s="83"/>
    </row>
    <row r="583150" spans="16:16" x14ac:dyDescent="0.3">
      <c r="P583150" s="83"/>
    </row>
    <row r="583151" spans="16:16" x14ac:dyDescent="0.3">
      <c r="P583151" s="83"/>
    </row>
    <row r="583152" spans="16:16" x14ac:dyDescent="0.3">
      <c r="P583152" s="83"/>
    </row>
    <row r="583153" spans="16:16" x14ac:dyDescent="0.3">
      <c r="P583153" s="83"/>
    </row>
    <row r="583154" spans="16:16" x14ac:dyDescent="0.3">
      <c r="P583154" s="83"/>
    </row>
    <row r="583155" spans="16:16" x14ac:dyDescent="0.3">
      <c r="P583155" s="83"/>
    </row>
    <row r="583156" spans="16:16" x14ac:dyDescent="0.3">
      <c r="P583156" s="83"/>
    </row>
    <row r="583157" spans="16:16" x14ac:dyDescent="0.3">
      <c r="P583157" s="83"/>
    </row>
    <row r="583158" spans="16:16" x14ac:dyDescent="0.3">
      <c r="P583158" s="83"/>
    </row>
    <row r="583159" spans="16:16" x14ac:dyDescent="0.3">
      <c r="P583159" s="83"/>
    </row>
    <row r="583160" spans="16:16" x14ac:dyDescent="0.3">
      <c r="P583160" s="83"/>
    </row>
    <row r="583161" spans="16:16" x14ac:dyDescent="0.3">
      <c r="P583161" s="83"/>
    </row>
    <row r="583162" spans="16:16" x14ac:dyDescent="0.3">
      <c r="P583162" s="83"/>
    </row>
    <row r="583163" spans="16:16" x14ac:dyDescent="0.3">
      <c r="P583163" s="83"/>
    </row>
    <row r="583164" spans="16:16" x14ac:dyDescent="0.3">
      <c r="P583164" s="83"/>
    </row>
    <row r="583165" spans="16:16" x14ac:dyDescent="0.3">
      <c r="P583165" s="83"/>
    </row>
    <row r="583166" spans="16:16" x14ac:dyDescent="0.3">
      <c r="P583166" s="83"/>
    </row>
    <row r="583167" spans="16:16" x14ac:dyDescent="0.3">
      <c r="P583167" s="83"/>
    </row>
    <row r="583168" spans="16:16" x14ac:dyDescent="0.3">
      <c r="P583168" s="83"/>
    </row>
    <row r="583169" spans="16:16" x14ac:dyDescent="0.3">
      <c r="P583169" s="83"/>
    </row>
    <row r="583170" spans="16:16" x14ac:dyDescent="0.3">
      <c r="P583170" s="83"/>
    </row>
    <row r="583171" spans="16:16" x14ac:dyDescent="0.3">
      <c r="P583171" s="83"/>
    </row>
    <row r="583172" spans="16:16" x14ac:dyDescent="0.3">
      <c r="P583172" s="83"/>
    </row>
    <row r="583173" spans="16:16" x14ac:dyDescent="0.3">
      <c r="P583173" s="83"/>
    </row>
    <row r="583174" spans="16:16" x14ac:dyDescent="0.3">
      <c r="P583174" s="83"/>
    </row>
    <row r="583175" spans="16:16" x14ac:dyDescent="0.3">
      <c r="P583175" s="83"/>
    </row>
    <row r="583176" spans="16:16" x14ac:dyDescent="0.3">
      <c r="P583176" s="83"/>
    </row>
    <row r="583177" spans="16:16" x14ac:dyDescent="0.3">
      <c r="P583177" s="83"/>
    </row>
    <row r="583178" spans="16:16" x14ac:dyDescent="0.3">
      <c r="P583178" s="83"/>
    </row>
    <row r="583179" spans="16:16" x14ac:dyDescent="0.3">
      <c r="P583179" s="83"/>
    </row>
    <row r="583180" spans="16:16" x14ac:dyDescent="0.3">
      <c r="P583180" s="83"/>
    </row>
    <row r="583181" spans="16:16" x14ac:dyDescent="0.3">
      <c r="P583181" s="83"/>
    </row>
    <row r="583182" spans="16:16" x14ac:dyDescent="0.3">
      <c r="P583182" s="83"/>
    </row>
    <row r="583183" spans="16:16" x14ac:dyDescent="0.3">
      <c r="P583183" s="83"/>
    </row>
    <row r="583184" spans="16:16" x14ac:dyDescent="0.3">
      <c r="P583184" s="83"/>
    </row>
    <row r="583185" spans="16:16" x14ac:dyDescent="0.3">
      <c r="P583185" s="83"/>
    </row>
    <row r="583186" spans="16:16" x14ac:dyDescent="0.3">
      <c r="P583186" s="83"/>
    </row>
    <row r="583187" spans="16:16" x14ac:dyDescent="0.3">
      <c r="P583187" s="83"/>
    </row>
    <row r="583188" spans="16:16" x14ac:dyDescent="0.3">
      <c r="P583188" s="83"/>
    </row>
    <row r="583189" spans="16:16" x14ac:dyDescent="0.3">
      <c r="P583189" s="83"/>
    </row>
    <row r="583190" spans="16:16" x14ac:dyDescent="0.3">
      <c r="P583190" s="83"/>
    </row>
    <row r="583191" spans="16:16" x14ac:dyDescent="0.3">
      <c r="P583191" s="83"/>
    </row>
    <row r="583192" spans="16:16" x14ac:dyDescent="0.3">
      <c r="P583192" s="83"/>
    </row>
    <row r="583193" spans="16:16" x14ac:dyDescent="0.3">
      <c r="P583193" s="83"/>
    </row>
    <row r="583194" spans="16:16" x14ac:dyDescent="0.3">
      <c r="P583194" s="83"/>
    </row>
    <row r="583195" spans="16:16" x14ac:dyDescent="0.3">
      <c r="P583195" s="83"/>
    </row>
    <row r="583196" spans="16:16" x14ac:dyDescent="0.3">
      <c r="P583196" s="83"/>
    </row>
    <row r="583197" spans="16:16" x14ac:dyDescent="0.3">
      <c r="P583197" s="83"/>
    </row>
    <row r="583198" spans="16:16" x14ac:dyDescent="0.3">
      <c r="P583198" s="83"/>
    </row>
    <row r="583199" spans="16:16" x14ac:dyDescent="0.3">
      <c r="P583199" s="83"/>
    </row>
    <row r="583200" spans="16:16" x14ac:dyDescent="0.3">
      <c r="P583200" s="83"/>
    </row>
    <row r="583201" spans="16:16" x14ac:dyDescent="0.3">
      <c r="P583201" s="83"/>
    </row>
    <row r="583202" spans="16:16" x14ac:dyDescent="0.3">
      <c r="P583202" s="83"/>
    </row>
    <row r="583203" spans="16:16" x14ac:dyDescent="0.3">
      <c r="P583203" s="83"/>
    </row>
    <row r="583204" spans="16:16" x14ac:dyDescent="0.3">
      <c r="P583204" s="83"/>
    </row>
    <row r="583205" spans="16:16" x14ac:dyDescent="0.3">
      <c r="P583205" s="83"/>
    </row>
    <row r="583206" spans="16:16" x14ac:dyDescent="0.3">
      <c r="P583206" s="83"/>
    </row>
    <row r="583207" spans="16:16" x14ac:dyDescent="0.3">
      <c r="P583207" s="83"/>
    </row>
    <row r="583208" spans="16:16" x14ac:dyDescent="0.3">
      <c r="P583208" s="83"/>
    </row>
    <row r="583209" spans="16:16" x14ac:dyDescent="0.3">
      <c r="P583209" s="83"/>
    </row>
    <row r="583210" spans="16:16" x14ac:dyDescent="0.3">
      <c r="P583210" s="83"/>
    </row>
    <row r="583211" spans="16:16" x14ac:dyDescent="0.3">
      <c r="P583211" s="83"/>
    </row>
    <row r="583212" spans="16:16" x14ac:dyDescent="0.3">
      <c r="P583212" s="83"/>
    </row>
    <row r="583213" spans="16:16" x14ac:dyDescent="0.3">
      <c r="P583213" s="83"/>
    </row>
    <row r="583214" spans="16:16" x14ac:dyDescent="0.3">
      <c r="P583214" s="83"/>
    </row>
    <row r="583215" spans="16:16" x14ac:dyDescent="0.3">
      <c r="P583215" s="83"/>
    </row>
    <row r="583216" spans="16:16" x14ac:dyDescent="0.3">
      <c r="P583216" s="83"/>
    </row>
    <row r="583217" spans="16:16" x14ac:dyDescent="0.3">
      <c r="P583217" s="83"/>
    </row>
    <row r="583218" spans="16:16" x14ac:dyDescent="0.3">
      <c r="P583218" s="83"/>
    </row>
    <row r="583219" spans="16:16" x14ac:dyDescent="0.3">
      <c r="P583219" s="83"/>
    </row>
    <row r="583220" spans="16:16" x14ac:dyDescent="0.3">
      <c r="P583220" s="83"/>
    </row>
    <row r="583221" spans="16:16" x14ac:dyDescent="0.3">
      <c r="P583221" s="83"/>
    </row>
    <row r="583222" spans="16:16" x14ac:dyDescent="0.3">
      <c r="P583222" s="83"/>
    </row>
    <row r="583223" spans="16:16" x14ac:dyDescent="0.3">
      <c r="P583223" s="83"/>
    </row>
    <row r="583224" spans="16:16" x14ac:dyDescent="0.3">
      <c r="P583224" s="83"/>
    </row>
    <row r="583225" spans="16:16" x14ac:dyDescent="0.3">
      <c r="P583225" s="83"/>
    </row>
    <row r="583226" spans="16:16" x14ac:dyDescent="0.3">
      <c r="P583226" s="83"/>
    </row>
    <row r="583227" spans="16:16" x14ac:dyDescent="0.3">
      <c r="P583227" s="83"/>
    </row>
    <row r="583228" spans="16:16" x14ac:dyDescent="0.3">
      <c r="P583228" s="83"/>
    </row>
    <row r="583229" spans="16:16" x14ac:dyDescent="0.3">
      <c r="P583229" s="83"/>
    </row>
    <row r="583230" spans="16:16" x14ac:dyDescent="0.3">
      <c r="P583230" s="83"/>
    </row>
    <row r="583231" spans="16:16" x14ac:dyDescent="0.3">
      <c r="P583231" s="83"/>
    </row>
    <row r="583232" spans="16:16" x14ac:dyDescent="0.3">
      <c r="P583232" s="83"/>
    </row>
    <row r="583233" spans="16:16" x14ac:dyDescent="0.3">
      <c r="P583233" s="83"/>
    </row>
    <row r="583234" spans="16:16" x14ac:dyDescent="0.3">
      <c r="P583234" s="83"/>
    </row>
    <row r="583235" spans="16:16" x14ac:dyDescent="0.3">
      <c r="P583235" s="83"/>
    </row>
    <row r="583236" spans="16:16" x14ac:dyDescent="0.3">
      <c r="P583236" s="83"/>
    </row>
    <row r="583237" spans="16:16" x14ac:dyDescent="0.3">
      <c r="P583237" s="83"/>
    </row>
    <row r="583238" spans="16:16" x14ac:dyDescent="0.3">
      <c r="P583238" s="83"/>
    </row>
    <row r="583239" spans="16:16" x14ac:dyDescent="0.3">
      <c r="P583239" s="83"/>
    </row>
    <row r="583240" spans="16:16" x14ac:dyDescent="0.3">
      <c r="P583240" s="83"/>
    </row>
    <row r="583241" spans="16:16" x14ac:dyDescent="0.3">
      <c r="P583241" s="83"/>
    </row>
    <row r="583242" spans="16:16" x14ac:dyDescent="0.3">
      <c r="P583242" s="83"/>
    </row>
    <row r="583243" spans="16:16" x14ac:dyDescent="0.3">
      <c r="P583243" s="83"/>
    </row>
    <row r="583244" spans="16:16" x14ac:dyDescent="0.3">
      <c r="P583244" s="83"/>
    </row>
    <row r="583245" spans="16:16" x14ac:dyDescent="0.3">
      <c r="P583245" s="83"/>
    </row>
    <row r="583246" spans="16:16" x14ac:dyDescent="0.3">
      <c r="P583246" s="83"/>
    </row>
    <row r="583247" spans="16:16" x14ac:dyDescent="0.3">
      <c r="P583247" s="83"/>
    </row>
    <row r="583248" spans="16:16" x14ac:dyDescent="0.3">
      <c r="P583248" s="83"/>
    </row>
    <row r="583249" spans="16:16" x14ac:dyDescent="0.3">
      <c r="P583249" s="83"/>
    </row>
    <row r="583250" spans="16:16" x14ac:dyDescent="0.3">
      <c r="P583250" s="83"/>
    </row>
    <row r="583251" spans="16:16" x14ac:dyDescent="0.3">
      <c r="P583251" s="83"/>
    </row>
    <row r="583252" spans="16:16" x14ac:dyDescent="0.3">
      <c r="P583252" s="83"/>
    </row>
    <row r="583253" spans="16:16" x14ac:dyDescent="0.3">
      <c r="P583253" s="83"/>
    </row>
    <row r="583254" spans="16:16" x14ac:dyDescent="0.3">
      <c r="P583254" s="83"/>
    </row>
    <row r="583255" spans="16:16" x14ac:dyDescent="0.3">
      <c r="P583255" s="83"/>
    </row>
    <row r="583256" spans="16:16" x14ac:dyDescent="0.3">
      <c r="P583256" s="83"/>
    </row>
    <row r="583257" spans="16:16" x14ac:dyDescent="0.3">
      <c r="P583257" s="83"/>
    </row>
    <row r="583258" spans="16:16" x14ac:dyDescent="0.3">
      <c r="P583258" s="83"/>
    </row>
    <row r="583259" spans="16:16" x14ac:dyDescent="0.3">
      <c r="P583259" s="83"/>
    </row>
    <row r="583260" spans="16:16" x14ac:dyDescent="0.3">
      <c r="P583260" s="83"/>
    </row>
    <row r="583261" spans="16:16" x14ac:dyDescent="0.3">
      <c r="P583261" s="83"/>
    </row>
    <row r="583262" spans="16:16" x14ac:dyDescent="0.3">
      <c r="P583262" s="83"/>
    </row>
    <row r="583263" spans="16:16" x14ac:dyDescent="0.3">
      <c r="P583263" s="83"/>
    </row>
    <row r="583264" spans="16:16" x14ac:dyDescent="0.3">
      <c r="P583264" s="83"/>
    </row>
    <row r="583265" spans="16:16" x14ac:dyDescent="0.3">
      <c r="P583265" s="83"/>
    </row>
    <row r="583266" spans="16:16" x14ac:dyDescent="0.3">
      <c r="P583266" s="83"/>
    </row>
    <row r="583267" spans="16:16" x14ac:dyDescent="0.3">
      <c r="P583267" s="83"/>
    </row>
    <row r="583268" spans="16:16" x14ac:dyDescent="0.3">
      <c r="P583268" s="83"/>
    </row>
    <row r="583269" spans="16:16" x14ac:dyDescent="0.3">
      <c r="P583269" s="83"/>
    </row>
    <row r="583270" spans="16:16" x14ac:dyDescent="0.3">
      <c r="P583270" s="83"/>
    </row>
    <row r="583271" spans="16:16" x14ac:dyDescent="0.3">
      <c r="P583271" s="83"/>
    </row>
    <row r="583272" spans="16:16" x14ac:dyDescent="0.3">
      <c r="P583272" s="83"/>
    </row>
    <row r="583273" spans="16:16" x14ac:dyDescent="0.3">
      <c r="P583273" s="83"/>
    </row>
    <row r="583274" spans="16:16" x14ac:dyDescent="0.3">
      <c r="P583274" s="83"/>
    </row>
    <row r="583275" spans="16:16" x14ac:dyDescent="0.3">
      <c r="P583275" s="83"/>
    </row>
    <row r="583276" spans="16:16" x14ac:dyDescent="0.3">
      <c r="P583276" s="83"/>
    </row>
    <row r="583277" spans="16:16" x14ac:dyDescent="0.3">
      <c r="P583277" s="83"/>
    </row>
    <row r="583278" spans="16:16" x14ac:dyDescent="0.3">
      <c r="P583278" s="83"/>
    </row>
    <row r="583279" spans="16:16" x14ac:dyDescent="0.3">
      <c r="P583279" s="83"/>
    </row>
    <row r="583280" spans="16:16" x14ac:dyDescent="0.3">
      <c r="P583280" s="83"/>
    </row>
    <row r="583281" spans="16:16" x14ac:dyDescent="0.3">
      <c r="P583281" s="83"/>
    </row>
    <row r="583282" spans="16:16" x14ac:dyDescent="0.3">
      <c r="P583282" s="83"/>
    </row>
    <row r="583283" spans="16:16" x14ac:dyDescent="0.3">
      <c r="P583283" s="83"/>
    </row>
    <row r="583284" spans="16:16" x14ac:dyDescent="0.3">
      <c r="P583284" s="83"/>
    </row>
    <row r="583285" spans="16:16" x14ac:dyDescent="0.3">
      <c r="P583285" s="83"/>
    </row>
    <row r="583286" spans="16:16" x14ac:dyDescent="0.3">
      <c r="P583286" s="83"/>
    </row>
    <row r="583287" spans="16:16" x14ac:dyDescent="0.3">
      <c r="P583287" s="83"/>
    </row>
    <row r="583288" spans="16:16" x14ac:dyDescent="0.3">
      <c r="P583288" s="83"/>
    </row>
    <row r="583289" spans="16:16" x14ac:dyDescent="0.3">
      <c r="P583289" s="83"/>
    </row>
    <row r="583290" spans="16:16" x14ac:dyDescent="0.3">
      <c r="P583290" s="83"/>
    </row>
    <row r="583291" spans="16:16" x14ac:dyDescent="0.3">
      <c r="P583291" s="83"/>
    </row>
    <row r="583292" spans="16:16" x14ac:dyDescent="0.3">
      <c r="P583292" s="83"/>
    </row>
    <row r="583293" spans="16:16" x14ac:dyDescent="0.3">
      <c r="P583293" s="83"/>
    </row>
    <row r="583294" spans="16:16" x14ac:dyDescent="0.3">
      <c r="P583294" s="83"/>
    </row>
    <row r="583295" spans="16:16" x14ac:dyDescent="0.3">
      <c r="P583295" s="83"/>
    </row>
    <row r="583296" spans="16:16" x14ac:dyDescent="0.3">
      <c r="P583296" s="83"/>
    </row>
    <row r="583297" spans="16:16" x14ac:dyDescent="0.3">
      <c r="P583297" s="83"/>
    </row>
    <row r="583298" spans="16:16" x14ac:dyDescent="0.3">
      <c r="P583298" s="83"/>
    </row>
    <row r="583299" spans="16:16" x14ac:dyDescent="0.3">
      <c r="P583299" s="83"/>
    </row>
    <row r="583300" spans="16:16" x14ac:dyDescent="0.3">
      <c r="P583300" s="83"/>
    </row>
    <row r="583301" spans="16:16" x14ac:dyDescent="0.3">
      <c r="P583301" s="83"/>
    </row>
    <row r="583302" spans="16:16" x14ac:dyDescent="0.3">
      <c r="P583302" s="83"/>
    </row>
    <row r="583303" spans="16:16" x14ac:dyDescent="0.3">
      <c r="P583303" s="83"/>
    </row>
    <row r="583304" spans="16:16" x14ac:dyDescent="0.3">
      <c r="P583304" s="83"/>
    </row>
    <row r="583305" spans="16:16" x14ac:dyDescent="0.3">
      <c r="P583305" s="83"/>
    </row>
    <row r="583306" spans="16:16" x14ac:dyDescent="0.3">
      <c r="P583306" s="83"/>
    </row>
    <row r="583307" spans="16:16" x14ac:dyDescent="0.3">
      <c r="P583307" s="83"/>
    </row>
    <row r="583308" spans="16:16" x14ac:dyDescent="0.3">
      <c r="P583308" s="83"/>
    </row>
    <row r="583309" spans="16:16" x14ac:dyDescent="0.3">
      <c r="P583309" s="83"/>
    </row>
    <row r="583310" spans="16:16" x14ac:dyDescent="0.3">
      <c r="P583310" s="83"/>
    </row>
    <row r="583311" spans="16:16" x14ac:dyDescent="0.3">
      <c r="P583311" s="83"/>
    </row>
    <row r="583312" spans="16:16" x14ac:dyDescent="0.3">
      <c r="P583312" s="83"/>
    </row>
    <row r="583313" spans="16:16" x14ac:dyDescent="0.3">
      <c r="P583313" s="83"/>
    </row>
    <row r="583314" spans="16:16" x14ac:dyDescent="0.3">
      <c r="P583314" s="83"/>
    </row>
    <row r="583315" spans="16:16" x14ac:dyDescent="0.3">
      <c r="P583315" s="83"/>
    </row>
    <row r="583316" spans="16:16" x14ac:dyDescent="0.3">
      <c r="P583316" s="83"/>
    </row>
    <row r="583317" spans="16:16" x14ac:dyDescent="0.3">
      <c r="P583317" s="83"/>
    </row>
    <row r="583318" spans="16:16" x14ac:dyDescent="0.3">
      <c r="P583318" s="83"/>
    </row>
    <row r="583319" spans="16:16" x14ac:dyDescent="0.3">
      <c r="P583319" s="83"/>
    </row>
    <row r="583320" spans="16:16" x14ac:dyDescent="0.3">
      <c r="P583320" s="83"/>
    </row>
    <row r="583321" spans="16:16" x14ac:dyDescent="0.3">
      <c r="P583321" s="83"/>
    </row>
    <row r="583322" spans="16:16" x14ac:dyDescent="0.3">
      <c r="P583322" s="83"/>
    </row>
    <row r="583323" spans="16:16" x14ac:dyDescent="0.3">
      <c r="P583323" s="83"/>
    </row>
    <row r="583324" spans="16:16" x14ac:dyDescent="0.3">
      <c r="P583324" s="83"/>
    </row>
    <row r="583325" spans="16:16" x14ac:dyDescent="0.3">
      <c r="P583325" s="83"/>
    </row>
    <row r="583326" spans="16:16" x14ac:dyDescent="0.3">
      <c r="P583326" s="83"/>
    </row>
    <row r="583327" spans="16:16" x14ac:dyDescent="0.3">
      <c r="P583327" s="83"/>
    </row>
    <row r="583328" spans="16:16" x14ac:dyDescent="0.3">
      <c r="P583328" s="83"/>
    </row>
    <row r="583329" spans="16:16" x14ac:dyDescent="0.3">
      <c r="P583329" s="83"/>
    </row>
    <row r="583330" spans="16:16" x14ac:dyDescent="0.3">
      <c r="P583330" s="83"/>
    </row>
    <row r="583331" spans="16:16" x14ac:dyDescent="0.3">
      <c r="P583331" s="83"/>
    </row>
    <row r="583332" spans="16:16" x14ac:dyDescent="0.3">
      <c r="P583332" s="83"/>
    </row>
    <row r="583333" spans="16:16" x14ac:dyDescent="0.3">
      <c r="P583333" s="83"/>
    </row>
    <row r="583334" spans="16:16" x14ac:dyDescent="0.3">
      <c r="P583334" s="83"/>
    </row>
    <row r="583335" spans="16:16" x14ac:dyDescent="0.3">
      <c r="P583335" s="83"/>
    </row>
    <row r="583336" spans="16:16" x14ac:dyDescent="0.3">
      <c r="P583336" s="83"/>
    </row>
    <row r="583337" spans="16:16" x14ac:dyDescent="0.3">
      <c r="P583337" s="83"/>
    </row>
    <row r="583338" spans="16:16" x14ac:dyDescent="0.3">
      <c r="P583338" s="83"/>
    </row>
    <row r="583339" spans="16:16" x14ac:dyDescent="0.3">
      <c r="P583339" s="83"/>
    </row>
    <row r="583340" spans="16:16" x14ac:dyDescent="0.3">
      <c r="P583340" s="83"/>
    </row>
    <row r="583341" spans="16:16" x14ac:dyDescent="0.3">
      <c r="P583341" s="83"/>
    </row>
    <row r="583342" spans="16:16" x14ac:dyDescent="0.3">
      <c r="P583342" s="83"/>
    </row>
    <row r="583343" spans="16:16" x14ac:dyDescent="0.3">
      <c r="P583343" s="83"/>
    </row>
    <row r="583344" spans="16:16" x14ac:dyDescent="0.3">
      <c r="P583344" s="83"/>
    </row>
    <row r="583345" spans="16:16" x14ac:dyDescent="0.3">
      <c r="P583345" s="83"/>
    </row>
    <row r="583346" spans="16:16" x14ac:dyDescent="0.3">
      <c r="P583346" s="83"/>
    </row>
    <row r="583347" spans="16:16" x14ac:dyDescent="0.3">
      <c r="P583347" s="83"/>
    </row>
    <row r="583348" spans="16:16" x14ac:dyDescent="0.3">
      <c r="P583348" s="83"/>
    </row>
    <row r="583349" spans="16:16" x14ac:dyDescent="0.3">
      <c r="P583349" s="83"/>
    </row>
    <row r="583350" spans="16:16" x14ac:dyDescent="0.3">
      <c r="P583350" s="83"/>
    </row>
    <row r="583351" spans="16:16" x14ac:dyDescent="0.3">
      <c r="P583351" s="83"/>
    </row>
    <row r="583352" spans="16:16" x14ac:dyDescent="0.3">
      <c r="P583352" s="83"/>
    </row>
    <row r="583353" spans="16:16" x14ac:dyDescent="0.3">
      <c r="P583353" s="83"/>
    </row>
    <row r="583354" spans="16:16" x14ac:dyDescent="0.3">
      <c r="P583354" s="83"/>
    </row>
    <row r="583355" spans="16:16" x14ac:dyDescent="0.3">
      <c r="P583355" s="83"/>
    </row>
    <row r="583356" spans="16:16" x14ac:dyDescent="0.3">
      <c r="P583356" s="83"/>
    </row>
    <row r="583357" spans="16:16" x14ac:dyDescent="0.3">
      <c r="P583357" s="83"/>
    </row>
    <row r="583358" spans="16:16" x14ac:dyDescent="0.3">
      <c r="P583358" s="83"/>
    </row>
    <row r="583359" spans="16:16" x14ac:dyDescent="0.3">
      <c r="P583359" s="83"/>
    </row>
    <row r="583360" spans="16:16" x14ac:dyDescent="0.3">
      <c r="P583360" s="83"/>
    </row>
    <row r="583361" spans="16:16" x14ac:dyDescent="0.3">
      <c r="P583361" s="83"/>
    </row>
    <row r="583362" spans="16:16" x14ac:dyDescent="0.3">
      <c r="P583362" s="83"/>
    </row>
    <row r="583363" spans="16:16" x14ac:dyDescent="0.3">
      <c r="P583363" s="83"/>
    </row>
    <row r="583364" spans="16:16" x14ac:dyDescent="0.3">
      <c r="P583364" s="83"/>
    </row>
    <row r="583365" spans="16:16" x14ac:dyDescent="0.3">
      <c r="P583365" s="83"/>
    </row>
    <row r="583366" spans="16:16" x14ac:dyDescent="0.3">
      <c r="P583366" s="83"/>
    </row>
    <row r="583367" spans="16:16" x14ac:dyDescent="0.3">
      <c r="P583367" s="83"/>
    </row>
    <row r="583368" spans="16:16" x14ac:dyDescent="0.3">
      <c r="P583368" s="83"/>
    </row>
    <row r="583369" spans="16:16" x14ac:dyDescent="0.3">
      <c r="P583369" s="83"/>
    </row>
    <row r="583370" spans="16:16" x14ac:dyDescent="0.3">
      <c r="P583370" s="83"/>
    </row>
    <row r="583371" spans="16:16" x14ac:dyDescent="0.3">
      <c r="P583371" s="83"/>
    </row>
    <row r="583372" spans="16:16" x14ac:dyDescent="0.3">
      <c r="P583372" s="83"/>
    </row>
    <row r="583373" spans="16:16" x14ac:dyDescent="0.3">
      <c r="P583373" s="83"/>
    </row>
    <row r="583374" spans="16:16" x14ac:dyDescent="0.3">
      <c r="P583374" s="83"/>
    </row>
    <row r="583375" spans="16:16" x14ac:dyDescent="0.3">
      <c r="P583375" s="83"/>
    </row>
    <row r="583376" spans="16:16" x14ac:dyDescent="0.3">
      <c r="P583376" s="83"/>
    </row>
    <row r="583377" spans="16:16" x14ac:dyDescent="0.3">
      <c r="P583377" s="83"/>
    </row>
    <row r="583378" spans="16:16" x14ac:dyDescent="0.3">
      <c r="P583378" s="83"/>
    </row>
    <row r="583379" spans="16:16" x14ac:dyDescent="0.3">
      <c r="P583379" s="83"/>
    </row>
    <row r="583380" spans="16:16" x14ac:dyDescent="0.3">
      <c r="P583380" s="83"/>
    </row>
    <row r="583381" spans="16:16" x14ac:dyDescent="0.3">
      <c r="P583381" s="83"/>
    </row>
    <row r="583382" spans="16:16" x14ac:dyDescent="0.3">
      <c r="P583382" s="83"/>
    </row>
    <row r="583383" spans="16:16" x14ac:dyDescent="0.3">
      <c r="P583383" s="83"/>
    </row>
    <row r="583384" spans="16:16" x14ac:dyDescent="0.3">
      <c r="P583384" s="83"/>
    </row>
    <row r="583385" spans="16:16" x14ac:dyDescent="0.3">
      <c r="P583385" s="83"/>
    </row>
    <row r="583386" spans="16:16" x14ac:dyDescent="0.3">
      <c r="P583386" s="83"/>
    </row>
    <row r="583387" spans="16:16" x14ac:dyDescent="0.3">
      <c r="P583387" s="83"/>
    </row>
    <row r="583388" spans="16:16" x14ac:dyDescent="0.3">
      <c r="P583388" s="83"/>
    </row>
    <row r="583389" spans="16:16" x14ac:dyDescent="0.3">
      <c r="P583389" s="83"/>
    </row>
    <row r="583390" spans="16:16" x14ac:dyDescent="0.3">
      <c r="P583390" s="83"/>
    </row>
    <row r="583391" spans="16:16" x14ac:dyDescent="0.3">
      <c r="P583391" s="83"/>
    </row>
    <row r="583392" spans="16:16" x14ac:dyDescent="0.3">
      <c r="P583392" s="83"/>
    </row>
    <row r="583393" spans="16:16" x14ac:dyDescent="0.3">
      <c r="P583393" s="83"/>
    </row>
    <row r="583394" spans="16:16" x14ac:dyDescent="0.3">
      <c r="P583394" s="83"/>
    </row>
    <row r="583395" spans="16:16" x14ac:dyDescent="0.3">
      <c r="P583395" s="83"/>
    </row>
    <row r="583396" spans="16:16" x14ac:dyDescent="0.3">
      <c r="P583396" s="83"/>
    </row>
    <row r="583397" spans="16:16" x14ac:dyDescent="0.3">
      <c r="P583397" s="83"/>
    </row>
    <row r="583398" spans="16:16" x14ac:dyDescent="0.3">
      <c r="P583398" s="83"/>
    </row>
    <row r="583399" spans="16:16" x14ac:dyDescent="0.3">
      <c r="P583399" s="83"/>
    </row>
    <row r="583400" spans="16:16" x14ac:dyDescent="0.3">
      <c r="P583400" s="83"/>
    </row>
    <row r="583401" spans="16:16" x14ac:dyDescent="0.3">
      <c r="P583401" s="83"/>
    </row>
    <row r="583402" spans="16:16" x14ac:dyDescent="0.3">
      <c r="P583402" s="83"/>
    </row>
    <row r="583403" spans="16:16" x14ac:dyDescent="0.3">
      <c r="P583403" s="83"/>
    </row>
    <row r="583404" spans="16:16" x14ac:dyDescent="0.3">
      <c r="P583404" s="83"/>
    </row>
    <row r="583405" spans="16:16" x14ac:dyDescent="0.3">
      <c r="P583405" s="83"/>
    </row>
    <row r="583406" spans="16:16" x14ac:dyDescent="0.3">
      <c r="P583406" s="83"/>
    </row>
    <row r="583407" spans="16:16" x14ac:dyDescent="0.3">
      <c r="P583407" s="83"/>
    </row>
    <row r="583408" spans="16:16" x14ac:dyDescent="0.3">
      <c r="P583408" s="83"/>
    </row>
    <row r="583409" spans="16:16" x14ac:dyDescent="0.3">
      <c r="P583409" s="83"/>
    </row>
    <row r="583410" spans="16:16" x14ac:dyDescent="0.3">
      <c r="P583410" s="83"/>
    </row>
    <row r="583411" spans="16:16" x14ac:dyDescent="0.3">
      <c r="P583411" s="83"/>
    </row>
    <row r="583412" spans="16:16" x14ac:dyDescent="0.3">
      <c r="P583412" s="83"/>
    </row>
    <row r="583413" spans="16:16" x14ac:dyDescent="0.3">
      <c r="P583413" s="83"/>
    </row>
    <row r="583414" spans="16:16" x14ac:dyDescent="0.3">
      <c r="P583414" s="83"/>
    </row>
    <row r="583415" spans="16:16" x14ac:dyDescent="0.3">
      <c r="P583415" s="83"/>
    </row>
    <row r="583416" spans="16:16" x14ac:dyDescent="0.3">
      <c r="P583416" s="83"/>
    </row>
    <row r="583417" spans="16:16" x14ac:dyDescent="0.3">
      <c r="P583417" s="83"/>
    </row>
    <row r="583418" spans="16:16" x14ac:dyDescent="0.3">
      <c r="P583418" s="83"/>
    </row>
    <row r="583419" spans="16:16" x14ac:dyDescent="0.3">
      <c r="P583419" s="83"/>
    </row>
    <row r="583420" spans="16:16" x14ac:dyDescent="0.3">
      <c r="P583420" s="83"/>
    </row>
    <row r="583421" spans="16:16" x14ac:dyDescent="0.3">
      <c r="P583421" s="83"/>
    </row>
    <row r="583422" spans="16:16" x14ac:dyDescent="0.3">
      <c r="P583422" s="83"/>
    </row>
    <row r="583423" spans="16:16" x14ac:dyDescent="0.3">
      <c r="P583423" s="83"/>
    </row>
    <row r="583424" spans="16:16" x14ac:dyDescent="0.3">
      <c r="P583424" s="83"/>
    </row>
    <row r="583425" spans="16:16" x14ac:dyDescent="0.3">
      <c r="P583425" s="83"/>
    </row>
    <row r="583426" spans="16:16" x14ac:dyDescent="0.3">
      <c r="P583426" s="83"/>
    </row>
    <row r="583427" spans="16:16" x14ac:dyDescent="0.3">
      <c r="P583427" s="83"/>
    </row>
    <row r="583428" spans="16:16" x14ac:dyDescent="0.3">
      <c r="P583428" s="83"/>
    </row>
    <row r="583429" spans="16:16" x14ac:dyDescent="0.3">
      <c r="P583429" s="83"/>
    </row>
    <row r="583430" spans="16:16" x14ac:dyDescent="0.3">
      <c r="P583430" s="83"/>
    </row>
    <row r="583431" spans="16:16" x14ac:dyDescent="0.3">
      <c r="P583431" s="83"/>
    </row>
    <row r="583432" spans="16:16" x14ac:dyDescent="0.3">
      <c r="P583432" s="83"/>
    </row>
    <row r="583433" spans="16:16" x14ac:dyDescent="0.3">
      <c r="P583433" s="83"/>
    </row>
    <row r="583434" spans="16:16" x14ac:dyDescent="0.3">
      <c r="P583434" s="83"/>
    </row>
    <row r="583435" spans="16:16" x14ac:dyDescent="0.3">
      <c r="P583435" s="83"/>
    </row>
    <row r="583436" spans="16:16" x14ac:dyDescent="0.3">
      <c r="P583436" s="83"/>
    </row>
    <row r="583437" spans="16:16" x14ac:dyDescent="0.3">
      <c r="P583437" s="83"/>
    </row>
    <row r="583438" spans="16:16" x14ac:dyDescent="0.3">
      <c r="P583438" s="83"/>
    </row>
    <row r="583439" spans="16:16" x14ac:dyDescent="0.3">
      <c r="P583439" s="83"/>
    </row>
    <row r="583440" spans="16:16" x14ac:dyDescent="0.3">
      <c r="P583440" s="83"/>
    </row>
    <row r="583441" spans="16:16" x14ac:dyDescent="0.3">
      <c r="P583441" s="83"/>
    </row>
    <row r="583442" spans="16:16" x14ac:dyDescent="0.3">
      <c r="P583442" s="83"/>
    </row>
    <row r="583443" spans="16:16" x14ac:dyDescent="0.3">
      <c r="P583443" s="83"/>
    </row>
    <row r="583444" spans="16:16" x14ac:dyDescent="0.3">
      <c r="P583444" s="83"/>
    </row>
    <row r="583445" spans="16:16" x14ac:dyDescent="0.3">
      <c r="P583445" s="83"/>
    </row>
    <row r="583446" spans="16:16" x14ac:dyDescent="0.3">
      <c r="P583446" s="83"/>
    </row>
    <row r="583447" spans="16:16" x14ac:dyDescent="0.3">
      <c r="P583447" s="83"/>
    </row>
    <row r="583448" spans="16:16" x14ac:dyDescent="0.3">
      <c r="P583448" s="83"/>
    </row>
    <row r="583449" spans="16:16" x14ac:dyDescent="0.3">
      <c r="P583449" s="83"/>
    </row>
    <row r="583450" spans="16:16" x14ac:dyDescent="0.3">
      <c r="P583450" s="83"/>
    </row>
    <row r="583451" spans="16:16" x14ac:dyDescent="0.3">
      <c r="P583451" s="83"/>
    </row>
    <row r="583452" spans="16:16" x14ac:dyDescent="0.3">
      <c r="P583452" s="83"/>
    </row>
    <row r="583453" spans="16:16" x14ac:dyDescent="0.3">
      <c r="P583453" s="83"/>
    </row>
    <row r="583454" spans="16:16" x14ac:dyDescent="0.3">
      <c r="P583454" s="83"/>
    </row>
    <row r="583455" spans="16:16" x14ac:dyDescent="0.3">
      <c r="P583455" s="83"/>
    </row>
    <row r="583456" spans="16:16" x14ac:dyDescent="0.3">
      <c r="P583456" s="83"/>
    </row>
    <row r="583457" spans="16:16" x14ac:dyDescent="0.3">
      <c r="P583457" s="83"/>
    </row>
    <row r="583458" spans="16:16" x14ac:dyDescent="0.3">
      <c r="P583458" s="83"/>
    </row>
    <row r="583459" spans="16:16" x14ac:dyDescent="0.3">
      <c r="P583459" s="83"/>
    </row>
    <row r="583460" spans="16:16" x14ac:dyDescent="0.3">
      <c r="P583460" s="83"/>
    </row>
    <row r="583461" spans="16:16" x14ac:dyDescent="0.3">
      <c r="P583461" s="83"/>
    </row>
    <row r="583462" spans="16:16" x14ac:dyDescent="0.3">
      <c r="P583462" s="83"/>
    </row>
    <row r="583463" spans="16:16" x14ac:dyDescent="0.3">
      <c r="P583463" s="83"/>
    </row>
    <row r="583464" spans="16:16" x14ac:dyDescent="0.3">
      <c r="P583464" s="83"/>
    </row>
    <row r="583465" spans="16:16" x14ac:dyDescent="0.3">
      <c r="P583465" s="83"/>
    </row>
    <row r="583466" spans="16:16" x14ac:dyDescent="0.3">
      <c r="P583466" s="83"/>
    </row>
    <row r="583467" spans="16:16" x14ac:dyDescent="0.3">
      <c r="P583467" s="83"/>
    </row>
    <row r="583468" spans="16:16" x14ac:dyDescent="0.3">
      <c r="P583468" s="83"/>
    </row>
    <row r="583469" spans="16:16" x14ac:dyDescent="0.3">
      <c r="P583469" s="83"/>
    </row>
    <row r="583470" spans="16:16" x14ac:dyDescent="0.3">
      <c r="P583470" s="83"/>
    </row>
    <row r="583471" spans="16:16" x14ac:dyDescent="0.3">
      <c r="P583471" s="83"/>
    </row>
    <row r="583472" spans="16:16" x14ac:dyDescent="0.3">
      <c r="P583472" s="83"/>
    </row>
    <row r="583473" spans="16:16" x14ac:dyDescent="0.3">
      <c r="P583473" s="83"/>
    </row>
    <row r="583474" spans="16:16" x14ac:dyDescent="0.3">
      <c r="P583474" s="83"/>
    </row>
    <row r="583475" spans="16:16" x14ac:dyDescent="0.3">
      <c r="P583475" s="83"/>
    </row>
    <row r="583476" spans="16:16" x14ac:dyDescent="0.3">
      <c r="P583476" s="83"/>
    </row>
    <row r="583477" spans="16:16" x14ac:dyDescent="0.3">
      <c r="P583477" s="83"/>
    </row>
    <row r="583478" spans="16:16" x14ac:dyDescent="0.3">
      <c r="P583478" s="83"/>
    </row>
    <row r="583479" spans="16:16" x14ac:dyDescent="0.3">
      <c r="P583479" s="83"/>
    </row>
    <row r="583480" spans="16:16" x14ac:dyDescent="0.3">
      <c r="P583480" s="83"/>
    </row>
    <row r="583481" spans="16:16" x14ac:dyDescent="0.3">
      <c r="P583481" s="83"/>
    </row>
    <row r="583482" spans="16:16" x14ac:dyDescent="0.3">
      <c r="P583482" s="83"/>
    </row>
    <row r="583483" spans="16:16" x14ac:dyDescent="0.3">
      <c r="P583483" s="83"/>
    </row>
    <row r="583484" spans="16:16" x14ac:dyDescent="0.3">
      <c r="P583484" s="83"/>
    </row>
    <row r="583485" spans="16:16" x14ac:dyDescent="0.3">
      <c r="P583485" s="83"/>
    </row>
    <row r="583486" spans="16:16" x14ac:dyDescent="0.3">
      <c r="P583486" s="83"/>
    </row>
    <row r="583487" spans="16:16" x14ac:dyDescent="0.3">
      <c r="P583487" s="83"/>
    </row>
    <row r="583488" spans="16:16" x14ac:dyDescent="0.3">
      <c r="P583488" s="83"/>
    </row>
    <row r="583489" spans="16:16" x14ac:dyDescent="0.3">
      <c r="P583489" s="83"/>
    </row>
    <row r="583490" spans="16:16" x14ac:dyDescent="0.3">
      <c r="P583490" s="83"/>
    </row>
    <row r="583491" spans="16:16" x14ac:dyDescent="0.3">
      <c r="P583491" s="83"/>
    </row>
    <row r="583492" spans="16:16" x14ac:dyDescent="0.3">
      <c r="P583492" s="83"/>
    </row>
    <row r="583493" spans="16:16" x14ac:dyDescent="0.3">
      <c r="P583493" s="83"/>
    </row>
    <row r="583494" spans="16:16" x14ac:dyDescent="0.3">
      <c r="P583494" s="83"/>
    </row>
    <row r="583495" spans="16:16" x14ac:dyDescent="0.3">
      <c r="P583495" s="83"/>
    </row>
    <row r="583496" spans="16:16" x14ac:dyDescent="0.3">
      <c r="P583496" s="83"/>
    </row>
    <row r="583497" spans="16:16" x14ac:dyDescent="0.3">
      <c r="P583497" s="83"/>
    </row>
    <row r="583498" spans="16:16" x14ac:dyDescent="0.3">
      <c r="P583498" s="83"/>
    </row>
    <row r="583499" spans="16:16" x14ac:dyDescent="0.3">
      <c r="P583499" s="83"/>
    </row>
    <row r="583500" spans="16:16" x14ac:dyDescent="0.3">
      <c r="P583500" s="83"/>
    </row>
    <row r="583501" spans="16:16" x14ac:dyDescent="0.3">
      <c r="P583501" s="83"/>
    </row>
    <row r="583502" spans="16:16" x14ac:dyDescent="0.3">
      <c r="P583502" s="83"/>
    </row>
    <row r="583503" spans="16:16" x14ac:dyDescent="0.3">
      <c r="P583503" s="83"/>
    </row>
    <row r="583504" spans="16:16" x14ac:dyDescent="0.3">
      <c r="P583504" s="83"/>
    </row>
    <row r="583505" spans="16:16" x14ac:dyDescent="0.3">
      <c r="P583505" s="83"/>
    </row>
    <row r="583506" spans="16:16" x14ac:dyDescent="0.3">
      <c r="P583506" s="83"/>
    </row>
    <row r="583507" spans="16:16" x14ac:dyDescent="0.3">
      <c r="P583507" s="83"/>
    </row>
    <row r="583508" spans="16:16" x14ac:dyDescent="0.3">
      <c r="P583508" s="83"/>
    </row>
    <row r="583509" spans="16:16" x14ac:dyDescent="0.3">
      <c r="P583509" s="83"/>
    </row>
    <row r="583510" spans="16:16" x14ac:dyDescent="0.3">
      <c r="P583510" s="83"/>
    </row>
    <row r="583511" spans="16:16" x14ac:dyDescent="0.3">
      <c r="P583511" s="83"/>
    </row>
    <row r="583512" spans="16:16" x14ac:dyDescent="0.3">
      <c r="P583512" s="83"/>
    </row>
    <row r="583513" spans="16:16" x14ac:dyDescent="0.3">
      <c r="P583513" s="83"/>
    </row>
    <row r="583514" spans="16:16" x14ac:dyDescent="0.3">
      <c r="P583514" s="83"/>
    </row>
    <row r="583515" spans="16:16" x14ac:dyDescent="0.3">
      <c r="P583515" s="83"/>
    </row>
    <row r="583516" spans="16:16" x14ac:dyDescent="0.3">
      <c r="P583516" s="83"/>
    </row>
    <row r="583517" spans="16:16" x14ac:dyDescent="0.3">
      <c r="P583517" s="83"/>
    </row>
    <row r="583518" spans="16:16" x14ac:dyDescent="0.3">
      <c r="P583518" s="83"/>
    </row>
    <row r="583519" spans="16:16" x14ac:dyDescent="0.3">
      <c r="P583519" s="83"/>
    </row>
    <row r="583520" spans="16:16" x14ac:dyDescent="0.3">
      <c r="P583520" s="83"/>
    </row>
    <row r="583521" spans="16:16" x14ac:dyDescent="0.3">
      <c r="P583521" s="83"/>
    </row>
    <row r="583522" spans="16:16" x14ac:dyDescent="0.3">
      <c r="P583522" s="83"/>
    </row>
    <row r="583523" spans="16:16" x14ac:dyDescent="0.3">
      <c r="P583523" s="83"/>
    </row>
    <row r="583524" spans="16:16" x14ac:dyDescent="0.3">
      <c r="P583524" s="83"/>
    </row>
    <row r="583525" spans="16:16" x14ac:dyDescent="0.3">
      <c r="P583525" s="83"/>
    </row>
    <row r="583526" spans="16:16" x14ac:dyDescent="0.3">
      <c r="P583526" s="83"/>
    </row>
    <row r="583527" spans="16:16" x14ac:dyDescent="0.3">
      <c r="P583527" s="83"/>
    </row>
    <row r="583528" spans="16:16" x14ac:dyDescent="0.3">
      <c r="P583528" s="83"/>
    </row>
    <row r="583529" spans="16:16" x14ac:dyDescent="0.3">
      <c r="P583529" s="83"/>
    </row>
    <row r="583530" spans="16:16" x14ac:dyDescent="0.3">
      <c r="P583530" s="83"/>
    </row>
    <row r="583531" spans="16:16" x14ac:dyDescent="0.3">
      <c r="P583531" s="83"/>
    </row>
    <row r="583532" spans="16:16" x14ac:dyDescent="0.3">
      <c r="P583532" s="83"/>
    </row>
    <row r="583533" spans="16:16" x14ac:dyDescent="0.3">
      <c r="P583533" s="83"/>
    </row>
    <row r="583534" spans="16:16" x14ac:dyDescent="0.3">
      <c r="P583534" s="83"/>
    </row>
    <row r="583535" spans="16:16" x14ac:dyDescent="0.3">
      <c r="P583535" s="83"/>
    </row>
    <row r="583536" spans="16:16" x14ac:dyDescent="0.3">
      <c r="P583536" s="83"/>
    </row>
    <row r="583537" spans="16:16" x14ac:dyDescent="0.3">
      <c r="P583537" s="83"/>
    </row>
    <row r="583538" spans="16:16" x14ac:dyDescent="0.3">
      <c r="P583538" s="83"/>
    </row>
    <row r="583539" spans="16:16" x14ac:dyDescent="0.3">
      <c r="P583539" s="83"/>
    </row>
    <row r="583540" spans="16:16" x14ac:dyDescent="0.3">
      <c r="P583540" s="83"/>
    </row>
    <row r="583541" spans="16:16" x14ac:dyDescent="0.3">
      <c r="P583541" s="83"/>
    </row>
    <row r="583542" spans="16:16" x14ac:dyDescent="0.3">
      <c r="P583542" s="83"/>
    </row>
    <row r="583543" spans="16:16" x14ac:dyDescent="0.3">
      <c r="P583543" s="83"/>
    </row>
    <row r="583544" spans="16:16" x14ac:dyDescent="0.3">
      <c r="P583544" s="83"/>
    </row>
    <row r="583545" spans="16:16" x14ac:dyDescent="0.3">
      <c r="P583545" s="83"/>
    </row>
    <row r="583546" spans="16:16" x14ac:dyDescent="0.3">
      <c r="P583546" s="83"/>
    </row>
    <row r="583547" spans="16:16" x14ac:dyDescent="0.3">
      <c r="P583547" s="83"/>
    </row>
    <row r="583548" spans="16:16" x14ac:dyDescent="0.3">
      <c r="P583548" s="83"/>
    </row>
    <row r="583549" spans="16:16" x14ac:dyDescent="0.3">
      <c r="P583549" s="83"/>
    </row>
    <row r="583550" spans="16:16" x14ac:dyDescent="0.3">
      <c r="P583550" s="83"/>
    </row>
    <row r="583551" spans="16:16" x14ac:dyDescent="0.3">
      <c r="P583551" s="83"/>
    </row>
    <row r="583552" spans="16:16" x14ac:dyDescent="0.3">
      <c r="P583552" s="83"/>
    </row>
    <row r="583553" spans="16:16" x14ac:dyDescent="0.3">
      <c r="P583553" s="83"/>
    </row>
    <row r="583554" spans="16:16" x14ac:dyDescent="0.3">
      <c r="P583554" s="83"/>
    </row>
    <row r="583555" spans="16:16" x14ac:dyDescent="0.3">
      <c r="P583555" s="83"/>
    </row>
    <row r="583556" spans="16:16" x14ac:dyDescent="0.3">
      <c r="P583556" s="83"/>
    </row>
    <row r="583557" spans="16:16" x14ac:dyDescent="0.3">
      <c r="P583557" s="83"/>
    </row>
    <row r="583558" spans="16:16" x14ac:dyDescent="0.3">
      <c r="P583558" s="83"/>
    </row>
    <row r="583559" spans="16:16" x14ac:dyDescent="0.3">
      <c r="P583559" s="83"/>
    </row>
    <row r="583560" spans="16:16" x14ac:dyDescent="0.3">
      <c r="P583560" s="83"/>
    </row>
    <row r="583561" spans="16:16" x14ac:dyDescent="0.3">
      <c r="P583561" s="83"/>
    </row>
    <row r="583562" spans="16:16" x14ac:dyDescent="0.3">
      <c r="P583562" s="83"/>
    </row>
    <row r="583563" spans="16:16" x14ac:dyDescent="0.3">
      <c r="P583563" s="83"/>
    </row>
    <row r="583564" spans="16:16" x14ac:dyDescent="0.3">
      <c r="P583564" s="83"/>
    </row>
    <row r="583565" spans="16:16" x14ac:dyDescent="0.3">
      <c r="P583565" s="83"/>
    </row>
    <row r="583566" spans="16:16" x14ac:dyDescent="0.3">
      <c r="P583566" s="83"/>
    </row>
    <row r="583567" spans="16:16" x14ac:dyDescent="0.3">
      <c r="P583567" s="83"/>
    </row>
    <row r="583568" spans="16:16" x14ac:dyDescent="0.3">
      <c r="P583568" s="83"/>
    </row>
    <row r="583569" spans="16:16" x14ac:dyDescent="0.3">
      <c r="P583569" s="83"/>
    </row>
    <row r="583570" spans="16:16" x14ac:dyDescent="0.3">
      <c r="P583570" s="83"/>
    </row>
    <row r="583571" spans="16:16" x14ac:dyDescent="0.3">
      <c r="P583571" s="83"/>
    </row>
    <row r="583572" spans="16:16" x14ac:dyDescent="0.3">
      <c r="P583572" s="83"/>
    </row>
    <row r="583573" spans="16:16" x14ac:dyDescent="0.3">
      <c r="P583573" s="83"/>
    </row>
    <row r="583574" spans="16:16" x14ac:dyDescent="0.3">
      <c r="P583574" s="83"/>
    </row>
    <row r="583575" spans="16:16" x14ac:dyDescent="0.3">
      <c r="P583575" s="83"/>
    </row>
    <row r="583576" spans="16:16" x14ac:dyDescent="0.3">
      <c r="P583576" s="83"/>
    </row>
    <row r="583577" spans="16:16" x14ac:dyDescent="0.3">
      <c r="P583577" s="83"/>
    </row>
    <row r="583578" spans="16:16" x14ac:dyDescent="0.3">
      <c r="P583578" s="83"/>
    </row>
    <row r="583579" spans="16:16" x14ac:dyDescent="0.3">
      <c r="P583579" s="83"/>
    </row>
    <row r="583580" spans="16:16" x14ac:dyDescent="0.3">
      <c r="P583580" s="83"/>
    </row>
    <row r="583581" spans="16:16" x14ac:dyDescent="0.3">
      <c r="P583581" s="83"/>
    </row>
    <row r="583582" spans="16:16" x14ac:dyDescent="0.3">
      <c r="P583582" s="83"/>
    </row>
    <row r="583583" spans="16:16" x14ac:dyDescent="0.3">
      <c r="P583583" s="83"/>
    </row>
    <row r="583584" spans="16:16" x14ac:dyDescent="0.3">
      <c r="P583584" s="83"/>
    </row>
    <row r="583585" spans="16:16" x14ac:dyDescent="0.3">
      <c r="P583585" s="83"/>
    </row>
    <row r="583586" spans="16:16" x14ac:dyDescent="0.3">
      <c r="P583586" s="83"/>
    </row>
    <row r="583587" spans="16:16" x14ac:dyDescent="0.3">
      <c r="P583587" s="83"/>
    </row>
    <row r="583588" spans="16:16" x14ac:dyDescent="0.3">
      <c r="P583588" s="83"/>
    </row>
    <row r="583589" spans="16:16" x14ac:dyDescent="0.3">
      <c r="P583589" s="83"/>
    </row>
    <row r="583590" spans="16:16" x14ac:dyDescent="0.3">
      <c r="P583590" s="83"/>
    </row>
    <row r="583591" spans="16:16" x14ac:dyDescent="0.3">
      <c r="P583591" s="83"/>
    </row>
    <row r="583592" spans="16:16" x14ac:dyDescent="0.3">
      <c r="P583592" s="83"/>
    </row>
    <row r="583593" spans="16:16" x14ac:dyDescent="0.3">
      <c r="P583593" s="83"/>
    </row>
    <row r="583594" spans="16:16" x14ac:dyDescent="0.3">
      <c r="P583594" s="83"/>
    </row>
    <row r="583595" spans="16:16" x14ac:dyDescent="0.3">
      <c r="P583595" s="83"/>
    </row>
    <row r="583596" spans="16:16" x14ac:dyDescent="0.3">
      <c r="P583596" s="83"/>
    </row>
    <row r="583597" spans="16:16" x14ac:dyDescent="0.3">
      <c r="P583597" s="83"/>
    </row>
    <row r="583598" spans="16:16" x14ac:dyDescent="0.3">
      <c r="P583598" s="83"/>
    </row>
    <row r="583599" spans="16:16" x14ac:dyDescent="0.3">
      <c r="P583599" s="83"/>
    </row>
    <row r="583600" spans="16:16" x14ac:dyDescent="0.3">
      <c r="P583600" s="83"/>
    </row>
    <row r="583601" spans="16:16" x14ac:dyDescent="0.3">
      <c r="P583601" s="83"/>
    </row>
    <row r="583602" spans="16:16" x14ac:dyDescent="0.3">
      <c r="P583602" s="83"/>
    </row>
    <row r="583603" spans="16:16" x14ac:dyDescent="0.3">
      <c r="P583603" s="83"/>
    </row>
    <row r="583604" spans="16:16" x14ac:dyDescent="0.3">
      <c r="P583604" s="83"/>
    </row>
    <row r="583605" spans="16:16" x14ac:dyDescent="0.3">
      <c r="P583605" s="83"/>
    </row>
    <row r="583606" spans="16:16" x14ac:dyDescent="0.3">
      <c r="P583606" s="83"/>
    </row>
    <row r="583607" spans="16:16" x14ac:dyDescent="0.3">
      <c r="P583607" s="83"/>
    </row>
    <row r="583608" spans="16:16" x14ac:dyDescent="0.3">
      <c r="P583608" s="83"/>
    </row>
    <row r="583609" spans="16:16" x14ac:dyDescent="0.3">
      <c r="P583609" s="83"/>
    </row>
    <row r="583610" spans="16:16" x14ac:dyDescent="0.3">
      <c r="P583610" s="83"/>
    </row>
    <row r="583611" spans="16:16" x14ac:dyDescent="0.3">
      <c r="P583611" s="83"/>
    </row>
    <row r="583612" spans="16:16" x14ac:dyDescent="0.3">
      <c r="P583612" s="83"/>
    </row>
    <row r="583613" spans="16:16" x14ac:dyDescent="0.3">
      <c r="P583613" s="83"/>
    </row>
    <row r="583614" spans="16:16" x14ac:dyDescent="0.3">
      <c r="P583614" s="83"/>
    </row>
    <row r="583615" spans="16:16" x14ac:dyDescent="0.3">
      <c r="P583615" s="83"/>
    </row>
    <row r="583616" spans="16:16" x14ac:dyDescent="0.3">
      <c r="P583616" s="83"/>
    </row>
    <row r="583617" spans="16:16" x14ac:dyDescent="0.3">
      <c r="P583617" s="83"/>
    </row>
    <row r="583618" spans="16:16" x14ac:dyDescent="0.3">
      <c r="P583618" s="83"/>
    </row>
    <row r="583619" spans="16:16" x14ac:dyDescent="0.3">
      <c r="P583619" s="83"/>
    </row>
    <row r="583620" spans="16:16" x14ac:dyDescent="0.3">
      <c r="P583620" s="83"/>
    </row>
    <row r="583621" spans="16:16" x14ac:dyDescent="0.3">
      <c r="P583621" s="83"/>
    </row>
    <row r="583622" spans="16:16" x14ac:dyDescent="0.3">
      <c r="P583622" s="83"/>
    </row>
    <row r="583623" spans="16:16" x14ac:dyDescent="0.3">
      <c r="P583623" s="83"/>
    </row>
    <row r="583624" spans="16:16" x14ac:dyDescent="0.3">
      <c r="P583624" s="83"/>
    </row>
    <row r="583625" spans="16:16" x14ac:dyDescent="0.3">
      <c r="P583625" s="83"/>
    </row>
    <row r="583626" spans="16:16" x14ac:dyDescent="0.3">
      <c r="P583626" s="83"/>
    </row>
    <row r="583627" spans="16:16" x14ac:dyDescent="0.3">
      <c r="P583627" s="83"/>
    </row>
    <row r="583628" spans="16:16" x14ac:dyDescent="0.3">
      <c r="P583628" s="83"/>
    </row>
    <row r="583629" spans="16:16" x14ac:dyDescent="0.3">
      <c r="P583629" s="83"/>
    </row>
    <row r="583630" spans="16:16" x14ac:dyDescent="0.3">
      <c r="P583630" s="83"/>
    </row>
    <row r="583631" spans="16:16" x14ac:dyDescent="0.3">
      <c r="P583631" s="83"/>
    </row>
    <row r="583632" spans="16:16" x14ac:dyDescent="0.3">
      <c r="P583632" s="83"/>
    </row>
    <row r="583633" spans="16:16" x14ac:dyDescent="0.3">
      <c r="P583633" s="83"/>
    </row>
    <row r="583634" spans="16:16" x14ac:dyDescent="0.3">
      <c r="P583634" s="83"/>
    </row>
    <row r="583635" spans="16:16" x14ac:dyDescent="0.3">
      <c r="P583635" s="83"/>
    </row>
    <row r="583636" spans="16:16" x14ac:dyDescent="0.3">
      <c r="P583636" s="83"/>
    </row>
    <row r="583637" spans="16:16" x14ac:dyDescent="0.3">
      <c r="P583637" s="83"/>
    </row>
    <row r="583638" spans="16:16" x14ac:dyDescent="0.3">
      <c r="P583638" s="83"/>
    </row>
    <row r="583639" spans="16:16" x14ac:dyDescent="0.3">
      <c r="P583639" s="83"/>
    </row>
    <row r="583640" spans="16:16" x14ac:dyDescent="0.3">
      <c r="P583640" s="83"/>
    </row>
    <row r="583641" spans="16:16" x14ac:dyDescent="0.3">
      <c r="P583641" s="83"/>
    </row>
    <row r="583642" spans="16:16" x14ac:dyDescent="0.3">
      <c r="P583642" s="83"/>
    </row>
    <row r="583643" spans="16:16" x14ac:dyDescent="0.3">
      <c r="P583643" s="83"/>
    </row>
    <row r="583644" spans="16:16" x14ac:dyDescent="0.3">
      <c r="P583644" s="83"/>
    </row>
    <row r="583645" spans="16:16" x14ac:dyDescent="0.3">
      <c r="P583645" s="83"/>
    </row>
    <row r="583646" spans="16:16" x14ac:dyDescent="0.3">
      <c r="P583646" s="83"/>
    </row>
    <row r="583647" spans="16:16" x14ac:dyDescent="0.3">
      <c r="P583647" s="83"/>
    </row>
    <row r="583648" spans="16:16" x14ac:dyDescent="0.3">
      <c r="P583648" s="83"/>
    </row>
    <row r="583649" spans="16:16" x14ac:dyDescent="0.3">
      <c r="P583649" s="83"/>
    </row>
    <row r="583650" spans="16:16" x14ac:dyDescent="0.3">
      <c r="P583650" s="83"/>
    </row>
    <row r="583651" spans="16:16" x14ac:dyDescent="0.3">
      <c r="P583651" s="83"/>
    </row>
    <row r="583652" spans="16:16" x14ac:dyDescent="0.3">
      <c r="P583652" s="83"/>
    </row>
    <row r="583653" spans="16:16" x14ac:dyDescent="0.3">
      <c r="P583653" s="83"/>
    </row>
    <row r="583654" spans="16:16" x14ac:dyDescent="0.3">
      <c r="P583654" s="83"/>
    </row>
    <row r="583655" spans="16:16" x14ac:dyDescent="0.3">
      <c r="P583655" s="83"/>
    </row>
    <row r="583656" spans="16:16" x14ac:dyDescent="0.3">
      <c r="P583656" s="83"/>
    </row>
    <row r="583657" spans="16:16" x14ac:dyDescent="0.3">
      <c r="P583657" s="83"/>
    </row>
    <row r="583658" spans="16:16" x14ac:dyDescent="0.3">
      <c r="P583658" s="83"/>
    </row>
    <row r="583659" spans="16:16" x14ac:dyDescent="0.3">
      <c r="P583659" s="83"/>
    </row>
    <row r="583660" spans="16:16" x14ac:dyDescent="0.3">
      <c r="P583660" s="83"/>
    </row>
    <row r="583661" spans="16:16" x14ac:dyDescent="0.3">
      <c r="P583661" s="83"/>
    </row>
    <row r="583662" spans="16:16" x14ac:dyDescent="0.3">
      <c r="P583662" s="83"/>
    </row>
    <row r="583663" spans="16:16" x14ac:dyDescent="0.3">
      <c r="P583663" s="83"/>
    </row>
    <row r="583664" spans="16:16" x14ac:dyDescent="0.3">
      <c r="P583664" s="83"/>
    </row>
    <row r="583665" spans="16:16" x14ac:dyDescent="0.3">
      <c r="P583665" s="83"/>
    </row>
    <row r="583666" spans="16:16" x14ac:dyDescent="0.3">
      <c r="P583666" s="83"/>
    </row>
    <row r="583667" spans="16:16" x14ac:dyDescent="0.3">
      <c r="P583667" s="83"/>
    </row>
    <row r="583668" spans="16:16" x14ac:dyDescent="0.3">
      <c r="P583668" s="83"/>
    </row>
    <row r="583669" spans="16:16" x14ac:dyDescent="0.3">
      <c r="P583669" s="83"/>
    </row>
    <row r="583670" spans="16:16" x14ac:dyDescent="0.3">
      <c r="P583670" s="83"/>
    </row>
    <row r="583671" spans="16:16" x14ac:dyDescent="0.3">
      <c r="P583671" s="83"/>
    </row>
    <row r="583672" spans="16:16" x14ac:dyDescent="0.3">
      <c r="P583672" s="83"/>
    </row>
    <row r="583673" spans="16:16" x14ac:dyDescent="0.3">
      <c r="P583673" s="83"/>
    </row>
    <row r="583674" spans="16:16" x14ac:dyDescent="0.3">
      <c r="P583674" s="83"/>
    </row>
    <row r="583675" spans="16:16" x14ac:dyDescent="0.3">
      <c r="P583675" s="83"/>
    </row>
    <row r="583676" spans="16:16" x14ac:dyDescent="0.3">
      <c r="P583676" s="83"/>
    </row>
    <row r="583677" spans="16:16" x14ac:dyDescent="0.3">
      <c r="P583677" s="83"/>
    </row>
    <row r="583678" spans="16:16" x14ac:dyDescent="0.3">
      <c r="P583678" s="83"/>
    </row>
    <row r="583679" spans="16:16" x14ac:dyDescent="0.3">
      <c r="P583679" s="83"/>
    </row>
    <row r="583680" spans="16:16" x14ac:dyDescent="0.3">
      <c r="P583680" s="83"/>
    </row>
    <row r="583681" spans="16:16" x14ac:dyDescent="0.3">
      <c r="P583681" s="83"/>
    </row>
    <row r="583682" spans="16:16" x14ac:dyDescent="0.3">
      <c r="P583682" s="83"/>
    </row>
    <row r="583683" spans="16:16" x14ac:dyDescent="0.3">
      <c r="P583683" s="83"/>
    </row>
    <row r="583684" spans="16:16" x14ac:dyDescent="0.3">
      <c r="P583684" s="83"/>
    </row>
    <row r="583685" spans="16:16" x14ac:dyDescent="0.3">
      <c r="P583685" s="83"/>
    </row>
    <row r="583686" spans="16:16" x14ac:dyDescent="0.3">
      <c r="P583686" s="83"/>
    </row>
    <row r="583687" spans="16:16" x14ac:dyDescent="0.3">
      <c r="P583687" s="83"/>
    </row>
    <row r="583688" spans="16:16" x14ac:dyDescent="0.3">
      <c r="P583688" s="83"/>
    </row>
    <row r="583689" spans="16:16" x14ac:dyDescent="0.3">
      <c r="P583689" s="83"/>
    </row>
    <row r="583690" spans="16:16" x14ac:dyDescent="0.3">
      <c r="P583690" s="83"/>
    </row>
    <row r="583691" spans="16:16" x14ac:dyDescent="0.3">
      <c r="P583691" s="83"/>
    </row>
    <row r="583692" spans="16:16" x14ac:dyDescent="0.3">
      <c r="P583692" s="83"/>
    </row>
    <row r="583693" spans="16:16" x14ac:dyDescent="0.3">
      <c r="P583693" s="83"/>
    </row>
    <row r="583694" spans="16:16" x14ac:dyDescent="0.3">
      <c r="P583694" s="83"/>
    </row>
    <row r="583695" spans="16:16" x14ac:dyDescent="0.3">
      <c r="P583695" s="83"/>
    </row>
    <row r="583696" spans="16:16" x14ac:dyDescent="0.3">
      <c r="P583696" s="83"/>
    </row>
    <row r="583697" spans="16:16" x14ac:dyDescent="0.3">
      <c r="P583697" s="83"/>
    </row>
    <row r="583698" spans="16:16" x14ac:dyDescent="0.3">
      <c r="P583698" s="83"/>
    </row>
    <row r="583699" spans="16:16" x14ac:dyDescent="0.3">
      <c r="P583699" s="83"/>
    </row>
    <row r="583700" spans="16:16" x14ac:dyDescent="0.3">
      <c r="P583700" s="83"/>
    </row>
    <row r="583701" spans="16:16" x14ac:dyDescent="0.3">
      <c r="P583701" s="83"/>
    </row>
    <row r="583702" spans="16:16" x14ac:dyDescent="0.3">
      <c r="P583702" s="83"/>
    </row>
    <row r="583703" spans="16:16" x14ac:dyDescent="0.3">
      <c r="P583703" s="83"/>
    </row>
    <row r="583704" spans="16:16" x14ac:dyDescent="0.3">
      <c r="P583704" s="83"/>
    </row>
    <row r="583705" spans="16:16" x14ac:dyDescent="0.3">
      <c r="P583705" s="83"/>
    </row>
    <row r="583706" spans="16:16" x14ac:dyDescent="0.3">
      <c r="P583706" s="83"/>
    </row>
    <row r="583707" spans="16:16" x14ac:dyDescent="0.3">
      <c r="P583707" s="83"/>
    </row>
    <row r="583708" spans="16:16" x14ac:dyDescent="0.3">
      <c r="P583708" s="83"/>
    </row>
    <row r="583709" spans="16:16" x14ac:dyDescent="0.3">
      <c r="P583709" s="83"/>
    </row>
    <row r="583710" spans="16:16" x14ac:dyDescent="0.3">
      <c r="P583710" s="83"/>
    </row>
    <row r="583711" spans="16:16" x14ac:dyDescent="0.3">
      <c r="P583711" s="83"/>
    </row>
    <row r="583712" spans="16:16" x14ac:dyDescent="0.3">
      <c r="P583712" s="83"/>
    </row>
    <row r="583713" spans="16:16" x14ac:dyDescent="0.3">
      <c r="P583713" s="83"/>
    </row>
    <row r="583714" spans="16:16" x14ac:dyDescent="0.3">
      <c r="P583714" s="83"/>
    </row>
    <row r="583715" spans="16:16" x14ac:dyDescent="0.3">
      <c r="P583715" s="83"/>
    </row>
    <row r="583716" spans="16:16" x14ac:dyDescent="0.3">
      <c r="P583716" s="83"/>
    </row>
    <row r="583717" spans="16:16" x14ac:dyDescent="0.3">
      <c r="P583717" s="83"/>
    </row>
    <row r="583718" spans="16:16" x14ac:dyDescent="0.3">
      <c r="P583718" s="83"/>
    </row>
    <row r="583719" spans="16:16" x14ac:dyDescent="0.3">
      <c r="P583719" s="83"/>
    </row>
    <row r="583720" spans="16:16" x14ac:dyDescent="0.3">
      <c r="P583720" s="83"/>
    </row>
    <row r="583721" spans="16:16" x14ac:dyDescent="0.3">
      <c r="P583721" s="83"/>
    </row>
    <row r="583722" spans="16:16" x14ac:dyDescent="0.3">
      <c r="P583722" s="83"/>
    </row>
    <row r="583723" spans="16:16" x14ac:dyDescent="0.3">
      <c r="P583723" s="83"/>
    </row>
    <row r="583724" spans="16:16" x14ac:dyDescent="0.3">
      <c r="P583724" s="83"/>
    </row>
    <row r="583725" spans="16:16" x14ac:dyDescent="0.3">
      <c r="P583725" s="83"/>
    </row>
    <row r="583726" spans="16:16" x14ac:dyDescent="0.3">
      <c r="P583726" s="83"/>
    </row>
    <row r="583727" spans="16:16" x14ac:dyDescent="0.3">
      <c r="P583727" s="83"/>
    </row>
    <row r="583728" spans="16:16" x14ac:dyDescent="0.3">
      <c r="P583728" s="83"/>
    </row>
    <row r="583729" spans="16:16" x14ac:dyDescent="0.3">
      <c r="P583729" s="83"/>
    </row>
    <row r="583730" spans="16:16" x14ac:dyDescent="0.3">
      <c r="P583730" s="83"/>
    </row>
    <row r="583731" spans="16:16" x14ac:dyDescent="0.3">
      <c r="P583731" s="83"/>
    </row>
    <row r="583732" spans="16:16" x14ac:dyDescent="0.3">
      <c r="P583732" s="83"/>
    </row>
    <row r="583733" spans="16:16" x14ac:dyDescent="0.3">
      <c r="P583733" s="83"/>
    </row>
    <row r="583734" spans="16:16" x14ac:dyDescent="0.3">
      <c r="P583734" s="83"/>
    </row>
    <row r="583735" spans="16:16" x14ac:dyDescent="0.3">
      <c r="P583735" s="83"/>
    </row>
    <row r="583736" spans="16:16" x14ac:dyDescent="0.3">
      <c r="P583736" s="83"/>
    </row>
    <row r="583737" spans="16:16" x14ac:dyDescent="0.3">
      <c r="P583737" s="83"/>
    </row>
    <row r="583738" spans="16:16" x14ac:dyDescent="0.3">
      <c r="P583738" s="83"/>
    </row>
    <row r="583739" spans="16:16" x14ac:dyDescent="0.3">
      <c r="P583739" s="83"/>
    </row>
    <row r="583740" spans="16:16" x14ac:dyDescent="0.3">
      <c r="P583740" s="83"/>
    </row>
    <row r="583741" spans="16:16" x14ac:dyDescent="0.3">
      <c r="P583741" s="83"/>
    </row>
    <row r="583742" spans="16:16" x14ac:dyDescent="0.3">
      <c r="P583742" s="83"/>
    </row>
    <row r="583743" spans="16:16" x14ac:dyDescent="0.3">
      <c r="P583743" s="83"/>
    </row>
    <row r="583744" spans="16:16" x14ac:dyDescent="0.3">
      <c r="P583744" s="83"/>
    </row>
    <row r="583745" spans="16:16" x14ac:dyDescent="0.3">
      <c r="P583745" s="83"/>
    </row>
    <row r="583746" spans="16:16" x14ac:dyDescent="0.3">
      <c r="P583746" s="83"/>
    </row>
    <row r="583747" spans="16:16" x14ac:dyDescent="0.3">
      <c r="P583747" s="83"/>
    </row>
    <row r="583748" spans="16:16" x14ac:dyDescent="0.3">
      <c r="P583748" s="83"/>
    </row>
    <row r="583749" spans="16:16" x14ac:dyDescent="0.3">
      <c r="P583749" s="83"/>
    </row>
    <row r="583750" spans="16:16" x14ac:dyDescent="0.3">
      <c r="P583750" s="83"/>
    </row>
    <row r="583751" spans="16:16" x14ac:dyDescent="0.3">
      <c r="P583751" s="83"/>
    </row>
    <row r="583752" spans="16:16" x14ac:dyDescent="0.3">
      <c r="P583752" s="83"/>
    </row>
    <row r="583753" spans="16:16" x14ac:dyDescent="0.3">
      <c r="P583753" s="83"/>
    </row>
    <row r="583754" spans="16:16" x14ac:dyDescent="0.3">
      <c r="P583754" s="83"/>
    </row>
    <row r="583755" spans="16:16" x14ac:dyDescent="0.3">
      <c r="P583755" s="83"/>
    </row>
    <row r="583756" spans="16:16" x14ac:dyDescent="0.3">
      <c r="P583756" s="83"/>
    </row>
    <row r="583757" spans="16:16" x14ac:dyDescent="0.3">
      <c r="P583757" s="83"/>
    </row>
    <row r="583758" spans="16:16" x14ac:dyDescent="0.3">
      <c r="P583758" s="83"/>
    </row>
    <row r="583759" spans="16:16" x14ac:dyDescent="0.3">
      <c r="P583759" s="83"/>
    </row>
    <row r="583760" spans="16:16" x14ac:dyDescent="0.3">
      <c r="P583760" s="83"/>
    </row>
    <row r="583761" spans="16:16" x14ac:dyDescent="0.3">
      <c r="P583761" s="83"/>
    </row>
    <row r="583762" spans="16:16" x14ac:dyDescent="0.3">
      <c r="P583762" s="83"/>
    </row>
    <row r="583763" spans="16:16" x14ac:dyDescent="0.3">
      <c r="P583763" s="83"/>
    </row>
    <row r="583764" spans="16:16" x14ac:dyDescent="0.3">
      <c r="P583764" s="83"/>
    </row>
    <row r="583765" spans="16:16" x14ac:dyDescent="0.3">
      <c r="P583765" s="83"/>
    </row>
    <row r="583766" spans="16:16" x14ac:dyDescent="0.3">
      <c r="P583766" s="83"/>
    </row>
    <row r="583767" spans="16:16" x14ac:dyDescent="0.3">
      <c r="P583767" s="83"/>
    </row>
    <row r="583768" spans="16:16" x14ac:dyDescent="0.3">
      <c r="P583768" s="83"/>
    </row>
    <row r="583769" spans="16:16" x14ac:dyDescent="0.3">
      <c r="P583769" s="83"/>
    </row>
    <row r="583770" spans="16:16" x14ac:dyDescent="0.3">
      <c r="P583770" s="83"/>
    </row>
    <row r="583771" spans="16:16" x14ac:dyDescent="0.3">
      <c r="P583771" s="83"/>
    </row>
    <row r="583772" spans="16:16" x14ac:dyDescent="0.3">
      <c r="P583772" s="83"/>
    </row>
    <row r="583773" spans="16:16" x14ac:dyDescent="0.3">
      <c r="P583773" s="83"/>
    </row>
    <row r="583774" spans="16:16" x14ac:dyDescent="0.3">
      <c r="P583774" s="83"/>
    </row>
    <row r="583775" spans="16:16" x14ac:dyDescent="0.3">
      <c r="P583775" s="83"/>
    </row>
    <row r="583776" spans="16:16" x14ac:dyDescent="0.3">
      <c r="P583776" s="83"/>
    </row>
    <row r="583777" spans="16:16" x14ac:dyDescent="0.3">
      <c r="P583777" s="83"/>
    </row>
    <row r="583778" spans="16:16" x14ac:dyDescent="0.3">
      <c r="P583778" s="83"/>
    </row>
    <row r="583779" spans="16:16" x14ac:dyDescent="0.3">
      <c r="P583779" s="83"/>
    </row>
    <row r="583780" spans="16:16" x14ac:dyDescent="0.3">
      <c r="P583780" s="83"/>
    </row>
    <row r="583781" spans="16:16" x14ac:dyDescent="0.3">
      <c r="P583781" s="83"/>
    </row>
    <row r="583782" spans="16:16" x14ac:dyDescent="0.3">
      <c r="P583782" s="83"/>
    </row>
    <row r="583783" spans="16:16" x14ac:dyDescent="0.3">
      <c r="P583783" s="83"/>
    </row>
    <row r="583784" spans="16:16" x14ac:dyDescent="0.3">
      <c r="P583784" s="83"/>
    </row>
    <row r="583785" spans="16:16" x14ac:dyDescent="0.3">
      <c r="P583785" s="83"/>
    </row>
    <row r="583786" spans="16:16" x14ac:dyDescent="0.3">
      <c r="P583786" s="83"/>
    </row>
    <row r="583787" spans="16:16" x14ac:dyDescent="0.3">
      <c r="P583787" s="83"/>
    </row>
    <row r="583788" spans="16:16" x14ac:dyDescent="0.3">
      <c r="P583788" s="83"/>
    </row>
    <row r="583789" spans="16:16" x14ac:dyDescent="0.3">
      <c r="P583789" s="83"/>
    </row>
    <row r="583790" spans="16:16" x14ac:dyDescent="0.3">
      <c r="P583790" s="83"/>
    </row>
    <row r="583791" spans="16:16" x14ac:dyDescent="0.3">
      <c r="P583791" s="83"/>
    </row>
    <row r="583792" spans="16:16" x14ac:dyDescent="0.3">
      <c r="P583792" s="83"/>
    </row>
    <row r="583793" spans="16:16" x14ac:dyDescent="0.3">
      <c r="P583793" s="83"/>
    </row>
    <row r="583794" spans="16:16" x14ac:dyDescent="0.3">
      <c r="P583794" s="83"/>
    </row>
    <row r="583795" spans="16:16" x14ac:dyDescent="0.3">
      <c r="P583795" s="83"/>
    </row>
    <row r="583796" spans="16:16" x14ac:dyDescent="0.3">
      <c r="P583796" s="83"/>
    </row>
    <row r="583797" spans="16:16" x14ac:dyDescent="0.3">
      <c r="P583797" s="83"/>
    </row>
    <row r="583798" spans="16:16" x14ac:dyDescent="0.3">
      <c r="P583798" s="83"/>
    </row>
    <row r="583799" spans="16:16" x14ac:dyDescent="0.3">
      <c r="P583799" s="83"/>
    </row>
    <row r="583800" spans="16:16" x14ac:dyDescent="0.3">
      <c r="P583800" s="83"/>
    </row>
    <row r="583801" spans="16:16" x14ac:dyDescent="0.3">
      <c r="P583801" s="83"/>
    </row>
    <row r="583802" spans="16:16" x14ac:dyDescent="0.3">
      <c r="P583802" s="83"/>
    </row>
    <row r="583803" spans="16:16" x14ac:dyDescent="0.3">
      <c r="P583803" s="83"/>
    </row>
    <row r="583804" spans="16:16" x14ac:dyDescent="0.3">
      <c r="P583804" s="83"/>
    </row>
    <row r="583805" spans="16:16" x14ac:dyDescent="0.3">
      <c r="P583805" s="83"/>
    </row>
    <row r="583806" spans="16:16" x14ac:dyDescent="0.3">
      <c r="P583806" s="83"/>
    </row>
    <row r="583807" spans="16:16" x14ac:dyDescent="0.3">
      <c r="P583807" s="83"/>
    </row>
    <row r="583808" spans="16:16" x14ac:dyDescent="0.3">
      <c r="P583808" s="83"/>
    </row>
    <row r="583809" spans="16:16" x14ac:dyDescent="0.3">
      <c r="P583809" s="83"/>
    </row>
    <row r="583810" spans="16:16" x14ac:dyDescent="0.3">
      <c r="P583810" s="83"/>
    </row>
    <row r="583811" spans="16:16" x14ac:dyDescent="0.3">
      <c r="P583811" s="83"/>
    </row>
    <row r="583812" spans="16:16" x14ac:dyDescent="0.3">
      <c r="P583812" s="83"/>
    </row>
    <row r="583813" spans="16:16" x14ac:dyDescent="0.3">
      <c r="P583813" s="83"/>
    </row>
    <row r="583814" spans="16:16" x14ac:dyDescent="0.3">
      <c r="P583814" s="83"/>
    </row>
    <row r="583815" spans="16:16" x14ac:dyDescent="0.3">
      <c r="P583815" s="83"/>
    </row>
    <row r="583816" spans="16:16" x14ac:dyDescent="0.3">
      <c r="P583816" s="83"/>
    </row>
    <row r="583817" spans="16:16" x14ac:dyDescent="0.3">
      <c r="P583817" s="83"/>
    </row>
    <row r="583818" spans="16:16" x14ac:dyDescent="0.3">
      <c r="P583818" s="83"/>
    </row>
    <row r="583819" spans="16:16" x14ac:dyDescent="0.3">
      <c r="P583819" s="83"/>
    </row>
    <row r="583820" spans="16:16" x14ac:dyDescent="0.3">
      <c r="P583820" s="83"/>
    </row>
    <row r="583821" spans="16:16" x14ac:dyDescent="0.3">
      <c r="P583821" s="83"/>
    </row>
    <row r="583822" spans="16:16" x14ac:dyDescent="0.3">
      <c r="P583822" s="83"/>
    </row>
    <row r="583823" spans="16:16" x14ac:dyDescent="0.3">
      <c r="P583823" s="83"/>
    </row>
    <row r="583824" spans="16:16" x14ac:dyDescent="0.3">
      <c r="P583824" s="83"/>
    </row>
    <row r="583825" spans="16:16" x14ac:dyDescent="0.3">
      <c r="P583825" s="83"/>
    </row>
    <row r="583826" spans="16:16" x14ac:dyDescent="0.3">
      <c r="P583826" s="83"/>
    </row>
    <row r="583827" spans="16:16" x14ac:dyDescent="0.3">
      <c r="P583827" s="83"/>
    </row>
    <row r="583828" spans="16:16" x14ac:dyDescent="0.3">
      <c r="P583828" s="83"/>
    </row>
    <row r="583829" spans="16:16" x14ac:dyDescent="0.3">
      <c r="P583829" s="83"/>
    </row>
    <row r="583830" spans="16:16" x14ac:dyDescent="0.3">
      <c r="P583830" s="83"/>
    </row>
    <row r="583831" spans="16:16" x14ac:dyDescent="0.3">
      <c r="P583831" s="83"/>
    </row>
    <row r="583832" spans="16:16" x14ac:dyDescent="0.3">
      <c r="P583832" s="83"/>
    </row>
    <row r="583833" spans="16:16" x14ac:dyDescent="0.3">
      <c r="P583833" s="83"/>
    </row>
    <row r="583834" spans="16:16" x14ac:dyDescent="0.3">
      <c r="P583834" s="83"/>
    </row>
    <row r="583835" spans="16:16" x14ac:dyDescent="0.3">
      <c r="P583835" s="83"/>
    </row>
    <row r="583836" spans="16:16" x14ac:dyDescent="0.3">
      <c r="P583836" s="83"/>
    </row>
    <row r="583837" spans="16:16" x14ac:dyDescent="0.3">
      <c r="P583837" s="83"/>
    </row>
    <row r="583838" spans="16:16" x14ac:dyDescent="0.3">
      <c r="P583838" s="83"/>
    </row>
    <row r="583839" spans="16:16" x14ac:dyDescent="0.3">
      <c r="P583839" s="83"/>
    </row>
    <row r="583840" spans="16:16" x14ac:dyDescent="0.3">
      <c r="P583840" s="83"/>
    </row>
    <row r="583841" spans="16:16" x14ac:dyDescent="0.3">
      <c r="P583841" s="83"/>
    </row>
    <row r="583842" spans="16:16" x14ac:dyDescent="0.3">
      <c r="P583842" s="83"/>
    </row>
    <row r="583843" spans="16:16" x14ac:dyDescent="0.3">
      <c r="P583843" s="83"/>
    </row>
    <row r="583844" spans="16:16" x14ac:dyDescent="0.3">
      <c r="P583844" s="83"/>
    </row>
    <row r="583845" spans="16:16" x14ac:dyDescent="0.3">
      <c r="P583845" s="83"/>
    </row>
    <row r="583846" spans="16:16" x14ac:dyDescent="0.3">
      <c r="P583846" s="83"/>
    </row>
    <row r="583847" spans="16:16" x14ac:dyDescent="0.3">
      <c r="P583847" s="83"/>
    </row>
    <row r="583848" spans="16:16" x14ac:dyDescent="0.3">
      <c r="P583848" s="83"/>
    </row>
    <row r="583849" spans="16:16" x14ac:dyDescent="0.3">
      <c r="P583849" s="83"/>
    </row>
    <row r="583850" spans="16:16" x14ac:dyDescent="0.3">
      <c r="P583850" s="83"/>
    </row>
    <row r="583851" spans="16:16" x14ac:dyDescent="0.3">
      <c r="P583851" s="83"/>
    </row>
    <row r="583852" spans="16:16" x14ac:dyDescent="0.3">
      <c r="P583852" s="83"/>
    </row>
    <row r="583853" spans="16:16" x14ac:dyDescent="0.3">
      <c r="P583853" s="83"/>
    </row>
    <row r="583854" spans="16:16" x14ac:dyDescent="0.3">
      <c r="P583854" s="83"/>
    </row>
    <row r="583855" spans="16:16" x14ac:dyDescent="0.3">
      <c r="P583855" s="83"/>
    </row>
    <row r="583856" spans="16:16" x14ac:dyDescent="0.3">
      <c r="P583856" s="83"/>
    </row>
    <row r="583857" spans="16:16" x14ac:dyDescent="0.3">
      <c r="P583857" s="83"/>
    </row>
    <row r="583858" spans="16:16" x14ac:dyDescent="0.3">
      <c r="P583858" s="83"/>
    </row>
    <row r="583859" spans="16:16" x14ac:dyDescent="0.3">
      <c r="P583859" s="83"/>
    </row>
    <row r="583860" spans="16:16" x14ac:dyDescent="0.3">
      <c r="P583860" s="83"/>
    </row>
    <row r="583861" spans="16:16" x14ac:dyDescent="0.3">
      <c r="P583861" s="83"/>
    </row>
    <row r="583862" spans="16:16" x14ac:dyDescent="0.3">
      <c r="P583862" s="83"/>
    </row>
    <row r="583863" spans="16:16" x14ac:dyDescent="0.3">
      <c r="P583863" s="83"/>
    </row>
    <row r="583864" spans="16:16" x14ac:dyDescent="0.3">
      <c r="P583864" s="83"/>
    </row>
    <row r="583865" spans="16:16" x14ac:dyDescent="0.3">
      <c r="P583865" s="83"/>
    </row>
    <row r="583866" spans="16:16" x14ac:dyDescent="0.3">
      <c r="P583866" s="83"/>
    </row>
    <row r="583867" spans="16:16" x14ac:dyDescent="0.3">
      <c r="P583867" s="83"/>
    </row>
    <row r="583868" spans="16:16" x14ac:dyDescent="0.3">
      <c r="P583868" s="83"/>
    </row>
    <row r="583869" spans="16:16" x14ac:dyDescent="0.3">
      <c r="P583869" s="83"/>
    </row>
    <row r="583870" spans="16:16" x14ac:dyDescent="0.3">
      <c r="P583870" s="83"/>
    </row>
    <row r="583871" spans="16:16" x14ac:dyDescent="0.3">
      <c r="P583871" s="83"/>
    </row>
    <row r="583872" spans="16:16" x14ac:dyDescent="0.3">
      <c r="P583872" s="83"/>
    </row>
    <row r="583873" spans="16:16" x14ac:dyDescent="0.3">
      <c r="P583873" s="83"/>
    </row>
    <row r="583874" spans="16:16" x14ac:dyDescent="0.3">
      <c r="P583874" s="83"/>
    </row>
    <row r="583875" spans="16:16" x14ac:dyDescent="0.3">
      <c r="P583875" s="83"/>
    </row>
    <row r="583876" spans="16:16" x14ac:dyDescent="0.3">
      <c r="P583876" s="83"/>
    </row>
    <row r="583877" spans="16:16" x14ac:dyDescent="0.3">
      <c r="P583877" s="83"/>
    </row>
    <row r="583878" spans="16:16" x14ac:dyDescent="0.3">
      <c r="P583878" s="83"/>
    </row>
    <row r="583879" spans="16:16" x14ac:dyDescent="0.3">
      <c r="P583879" s="83"/>
    </row>
    <row r="583880" spans="16:16" x14ac:dyDescent="0.3">
      <c r="P583880" s="83"/>
    </row>
    <row r="583881" spans="16:16" x14ac:dyDescent="0.3">
      <c r="P583881" s="83"/>
    </row>
    <row r="583882" spans="16:16" x14ac:dyDescent="0.3">
      <c r="P583882" s="83"/>
    </row>
    <row r="583883" spans="16:16" x14ac:dyDescent="0.3">
      <c r="P583883" s="83"/>
    </row>
    <row r="583884" spans="16:16" x14ac:dyDescent="0.3">
      <c r="P583884" s="83"/>
    </row>
    <row r="583885" spans="16:16" x14ac:dyDescent="0.3">
      <c r="P583885" s="83"/>
    </row>
    <row r="583886" spans="16:16" x14ac:dyDescent="0.3">
      <c r="P583886" s="83"/>
    </row>
    <row r="583887" spans="16:16" x14ac:dyDescent="0.3">
      <c r="P583887" s="83"/>
    </row>
    <row r="583888" spans="16:16" x14ac:dyDescent="0.3">
      <c r="P583888" s="83"/>
    </row>
    <row r="583889" spans="16:16" x14ac:dyDescent="0.3">
      <c r="P583889" s="83"/>
    </row>
    <row r="583890" spans="16:16" x14ac:dyDescent="0.3">
      <c r="P583890" s="83"/>
    </row>
    <row r="583891" spans="16:16" x14ac:dyDescent="0.3">
      <c r="P583891" s="83"/>
    </row>
    <row r="583892" spans="16:16" x14ac:dyDescent="0.3">
      <c r="P583892" s="83"/>
    </row>
    <row r="583893" spans="16:16" x14ac:dyDescent="0.3">
      <c r="P583893" s="83"/>
    </row>
    <row r="583894" spans="16:16" x14ac:dyDescent="0.3">
      <c r="P583894" s="83"/>
    </row>
    <row r="583895" spans="16:16" x14ac:dyDescent="0.3">
      <c r="P583895" s="83"/>
    </row>
    <row r="583896" spans="16:16" x14ac:dyDescent="0.3">
      <c r="P583896" s="83"/>
    </row>
    <row r="583897" spans="16:16" x14ac:dyDescent="0.3">
      <c r="P583897" s="83"/>
    </row>
    <row r="583898" spans="16:16" x14ac:dyDescent="0.3">
      <c r="P583898" s="83"/>
    </row>
    <row r="583899" spans="16:16" x14ac:dyDescent="0.3">
      <c r="P583899" s="83"/>
    </row>
    <row r="583900" spans="16:16" x14ac:dyDescent="0.3">
      <c r="P583900" s="83"/>
    </row>
    <row r="583901" spans="16:16" x14ac:dyDescent="0.3">
      <c r="P583901" s="83"/>
    </row>
    <row r="583902" spans="16:16" x14ac:dyDescent="0.3">
      <c r="P583902" s="83"/>
    </row>
    <row r="583903" spans="16:16" x14ac:dyDescent="0.3">
      <c r="P583903" s="83"/>
    </row>
    <row r="583904" spans="16:16" x14ac:dyDescent="0.3">
      <c r="P583904" s="83"/>
    </row>
    <row r="583905" spans="16:16" x14ac:dyDescent="0.3">
      <c r="P583905" s="83"/>
    </row>
    <row r="583906" spans="16:16" x14ac:dyDescent="0.3">
      <c r="P583906" s="83"/>
    </row>
    <row r="583907" spans="16:16" x14ac:dyDescent="0.3">
      <c r="P583907" s="83"/>
    </row>
    <row r="583908" spans="16:16" x14ac:dyDescent="0.3">
      <c r="P583908" s="83"/>
    </row>
    <row r="583909" spans="16:16" x14ac:dyDescent="0.3">
      <c r="P583909" s="83"/>
    </row>
    <row r="583910" spans="16:16" x14ac:dyDescent="0.3">
      <c r="P583910" s="83"/>
    </row>
    <row r="583911" spans="16:16" x14ac:dyDescent="0.3">
      <c r="P583911" s="83"/>
    </row>
    <row r="583912" spans="16:16" x14ac:dyDescent="0.3">
      <c r="P583912" s="83"/>
    </row>
    <row r="583913" spans="16:16" x14ac:dyDescent="0.3">
      <c r="P583913" s="83"/>
    </row>
    <row r="583914" spans="16:16" x14ac:dyDescent="0.3">
      <c r="P583914" s="83"/>
    </row>
    <row r="583915" spans="16:16" x14ac:dyDescent="0.3">
      <c r="P583915" s="83"/>
    </row>
    <row r="583916" spans="16:16" x14ac:dyDescent="0.3">
      <c r="P583916" s="83"/>
    </row>
    <row r="583917" spans="16:16" x14ac:dyDescent="0.3">
      <c r="P583917" s="83"/>
    </row>
    <row r="583918" spans="16:16" x14ac:dyDescent="0.3">
      <c r="P583918" s="83"/>
    </row>
    <row r="583919" spans="16:16" x14ac:dyDescent="0.3">
      <c r="P583919" s="83"/>
    </row>
    <row r="583920" spans="16:16" x14ac:dyDescent="0.3">
      <c r="P583920" s="83"/>
    </row>
    <row r="583921" spans="16:16" x14ac:dyDescent="0.3">
      <c r="P583921" s="83"/>
    </row>
    <row r="583922" spans="16:16" x14ac:dyDescent="0.3">
      <c r="P583922" s="83"/>
    </row>
    <row r="583923" spans="16:16" x14ac:dyDescent="0.3">
      <c r="P583923" s="83"/>
    </row>
    <row r="583924" spans="16:16" x14ac:dyDescent="0.3">
      <c r="P583924" s="83"/>
    </row>
    <row r="583925" spans="16:16" x14ac:dyDescent="0.3">
      <c r="P583925" s="83"/>
    </row>
    <row r="583926" spans="16:16" x14ac:dyDescent="0.3">
      <c r="P583926" s="83"/>
    </row>
    <row r="583927" spans="16:16" x14ac:dyDescent="0.3">
      <c r="P583927" s="83"/>
    </row>
    <row r="583928" spans="16:16" x14ac:dyDescent="0.3">
      <c r="P583928" s="83"/>
    </row>
    <row r="583929" spans="16:16" x14ac:dyDescent="0.3">
      <c r="P583929" s="83"/>
    </row>
    <row r="583930" spans="16:16" x14ac:dyDescent="0.3">
      <c r="P583930" s="83"/>
    </row>
    <row r="583931" spans="16:16" x14ac:dyDescent="0.3">
      <c r="P583931" s="83"/>
    </row>
    <row r="583932" spans="16:16" x14ac:dyDescent="0.3">
      <c r="P583932" s="83"/>
    </row>
    <row r="583933" spans="16:16" x14ac:dyDescent="0.3">
      <c r="P583933" s="83"/>
    </row>
    <row r="583934" spans="16:16" x14ac:dyDescent="0.3">
      <c r="P583934" s="83"/>
    </row>
    <row r="583935" spans="16:16" x14ac:dyDescent="0.3">
      <c r="P583935" s="83"/>
    </row>
    <row r="583936" spans="16:16" x14ac:dyDescent="0.3">
      <c r="P583936" s="83"/>
    </row>
    <row r="583937" spans="16:16" x14ac:dyDescent="0.3">
      <c r="P583937" s="83"/>
    </row>
    <row r="583938" spans="16:16" x14ac:dyDescent="0.3">
      <c r="P583938" s="83"/>
    </row>
    <row r="583939" spans="16:16" x14ac:dyDescent="0.3">
      <c r="P583939" s="83"/>
    </row>
    <row r="583940" spans="16:16" x14ac:dyDescent="0.3">
      <c r="P583940" s="83"/>
    </row>
    <row r="583941" spans="16:16" x14ac:dyDescent="0.3">
      <c r="P583941" s="83"/>
    </row>
    <row r="583942" spans="16:16" x14ac:dyDescent="0.3">
      <c r="P583942" s="83"/>
    </row>
    <row r="583943" spans="16:16" x14ac:dyDescent="0.3">
      <c r="P583943" s="83"/>
    </row>
    <row r="583944" spans="16:16" x14ac:dyDescent="0.3">
      <c r="P583944" s="83"/>
    </row>
    <row r="583945" spans="16:16" x14ac:dyDescent="0.3">
      <c r="P583945" s="83"/>
    </row>
    <row r="583946" spans="16:16" x14ac:dyDescent="0.3">
      <c r="P583946" s="83"/>
    </row>
    <row r="583947" spans="16:16" x14ac:dyDescent="0.3">
      <c r="P583947" s="83"/>
    </row>
    <row r="583948" spans="16:16" x14ac:dyDescent="0.3">
      <c r="P583948" s="83"/>
    </row>
    <row r="583949" spans="16:16" x14ac:dyDescent="0.3">
      <c r="P583949" s="83"/>
    </row>
    <row r="583950" spans="16:16" x14ac:dyDescent="0.3">
      <c r="P583950" s="83"/>
    </row>
    <row r="583951" spans="16:16" x14ac:dyDescent="0.3">
      <c r="P583951" s="83"/>
    </row>
    <row r="583952" spans="16:16" x14ac:dyDescent="0.3">
      <c r="P583952" s="83"/>
    </row>
    <row r="583953" spans="16:16" x14ac:dyDescent="0.3">
      <c r="P583953" s="83"/>
    </row>
    <row r="583954" spans="16:16" x14ac:dyDescent="0.3">
      <c r="P583954" s="83"/>
    </row>
    <row r="583955" spans="16:16" x14ac:dyDescent="0.3">
      <c r="P583955" s="83"/>
    </row>
    <row r="583956" spans="16:16" x14ac:dyDescent="0.3">
      <c r="P583956" s="83"/>
    </row>
    <row r="583957" spans="16:16" x14ac:dyDescent="0.3">
      <c r="P583957" s="83"/>
    </row>
    <row r="583958" spans="16:16" x14ac:dyDescent="0.3">
      <c r="P583958" s="83"/>
    </row>
    <row r="583959" spans="16:16" x14ac:dyDescent="0.3">
      <c r="P583959" s="83"/>
    </row>
    <row r="583960" spans="16:16" x14ac:dyDescent="0.3">
      <c r="P583960" s="83"/>
    </row>
    <row r="583961" spans="16:16" x14ac:dyDescent="0.3">
      <c r="P583961" s="83"/>
    </row>
    <row r="583962" spans="16:16" x14ac:dyDescent="0.3">
      <c r="P583962" s="83"/>
    </row>
    <row r="583963" spans="16:16" x14ac:dyDescent="0.3">
      <c r="P583963" s="83"/>
    </row>
    <row r="583964" spans="16:16" x14ac:dyDescent="0.3">
      <c r="P583964" s="83"/>
    </row>
    <row r="583965" spans="16:16" x14ac:dyDescent="0.3">
      <c r="P583965" s="83"/>
    </row>
    <row r="583966" spans="16:16" x14ac:dyDescent="0.3">
      <c r="P583966" s="83"/>
    </row>
    <row r="583967" spans="16:16" x14ac:dyDescent="0.3">
      <c r="P583967" s="83"/>
    </row>
    <row r="583968" spans="16:16" x14ac:dyDescent="0.3">
      <c r="P583968" s="83"/>
    </row>
    <row r="583969" spans="16:16" x14ac:dyDescent="0.3">
      <c r="P583969" s="83"/>
    </row>
    <row r="583970" spans="16:16" x14ac:dyDescent="0.3">
      <c r="P583970" s="83"/>
    </row>
    <row r="583971" spans="16:16" x14ac:dyDescent="0.3">
      <c r="P583971" s="83"/>
    </row>
    <row r="583972" spans="16:16" x14ac:dyDescent="0.3">
      <c r="P583972" s="83"/>
    </row>
    <row r="583973" spans="16:16" x14ac:dyDescent="0.3">
      <c r="P583973" s="83"/>
    </row>
    <row r="583974" spans="16:16" x14ac:dyDescent="0.3">
      <c r="P583974" s="83"/>
    </row>
    <row r="583975" spans="16:16" x14ac:dyDescent="0.3">
      <c r="P583975" s="83"/>
    </row>
    <row r="583976" spans="16:16" x14ac:dyDescent="0.3">
      <c r="P583976" s="83"/>
    </row>
    <row r="583977" spans="16:16" x14ac:dyDescent="0.3">
      <c r="P583977" s="83"/>
    </row>
    <row r="583978" spans="16:16" x14ac:dyDescent="0.3">
      <c r="P583978" s="83"/>
    </row>
    <row r="583979" spans="16:16" x14ac:dyDescent="0.3">
      <c r="P583979" s="83"/>
    </row>
    <row r="583980" spans="16:16" x14ac:dyDescent="0.3">
      <c r="P583980" s="83"/>
    </row>
    <row r="583981" spans="16:16" x14ac:dyDescent="0.3">
      <c r="P583981" s="83"/>
    </row>
    <row r="583982" spans="16:16" x14ac:dyDescent="0.3">
      <c r="P583982" s="83"/>
    </row>
    <row r="583983" spans="16:16" x14ac:dyDescent="0.3">
      <c r="P583983" s="83"/>
    </row>
    <row r="583984" spans="16:16" x14ac:dyDescent="0.3">
      <c r="P583984" s="83"/>
    </row>
    <row r="583985" spans="16:16" x14ac:dyDescent="0.3">
      <c r="P583985" s="83"/>
    </row>
    <row r="583986" spans="16:16" x14ac:dyDescent="0.3">
      <c r="P583986" s="83"/>
    </row>
    <row r="583987" spans="16:16" x14ac:dyDescent="0.3">
      <c r="P583987" s="83"/>
    </row>
    <row r="583988" spans="16:16" x14ac:dyDescent="0.3">
      <c r="P583988" s="83"/>
    </row>
    <row r="583989" spans="16:16" x14ac:dyDescent="0.3">
      <c r="P583989" s="83"/>
    </row>
    <row r="583990" spans="16:16" x14ac:dyDescent="0.3">
      <c r="P583990" s="83"/>
    </row>
    <row r="583991" spans="16:16" x14ac:dyDescent="0.3">
      <c r="P583991" s="83"/>
    </row>
    <row r="583992" spans="16:16" x14ac:dyDescent="0.3">
      <c r="P583992" s="83"/>
    </row>
    <row r="583993" spans="16:16" x14ac:dyDescent="0.3">
      <c r="P583993" s="83"/>
    </row>
    <row r="583994" spans="16:16" x14ac:dyDescent="0.3">
      <c r="P583994" s="83"/>
    </row>
    <row r="583995" spans="16:16" x14ac:dyDescent="0.3">
      <c r="P583995" s="83"/>
    </row>
    <row r="583996" spans="16:16" x14ac:dyDescent="0.3">
      <c r="P583996" s="83"/>
    </row>
    <row r="583997" spans="16:16" x14ac:dyDescent="0.3">
      <c r="P583997" s="83"/>
    </row>
    <row r="583998" spans="16:16" x14ac:dyDescent="0.3">
      <c r="P583998" s="83"/>
    </row>
    <row r="583999" spans="16:16" x14ac:dyDescent="0.3">
      <c r="P583999" s="83"/>
    </row>
    <row r="584000" spans="16:16" x14ac:dyDescent="0.3">
      <c r="P584000" s="83"/>
    </row>
    <row r="584001" spans="16:16" x14ac:dyDescent="0.3">
      <c r="P584001" s="83"/>
    </row>
    <row r="584002" spans="16:16" x14ac:dyDescent="0.3">
      <c r="P584002" s="83"/>
    </row>
    <row r="584003" spans="16:16" x14ac:dyDescent="0.3">
      <c r="P584003" s="83"/>
    </row>
    <row r="584004" spans="16:16" x14ac:dyDescent="0.3">
      <c r="P584004" s="83"/>
    </row>
    <row r="584005" spans="16:16" x14ac:dyDescent="0.3">
      <c r="P584005" s="83"/>
    </row>
    <row r="584006" spans="16:16" x14ac:dyDescent="0.3">
      <c r="P584006" s="83"/>
    </row>
    <row r="584007" spans="16:16" x14ac:dyDescent="0.3">
      <c r="P584007" s="83"/>
    </row>
    <row r="584008" spans="16:16" x14ac:dyDescent="0.3">
      <c r="P584008" s="83"/>
    </row>
    <row r="584009" spans="16:16" x14ac:dyDescent="0.3">
      <c r="P584009" s="83"/>
    </row>
    <row r="584010" spans="16:16" x14ac:dyDescent="0.3">
      <c r="P584010" s="83"/>
    </row>
    <row r="584011" spans="16:16" x14ac:dyDescent="0.3">
      <c r="P584011" s="83"/>
    </row>
    <row r="584012" spans="16:16" x14ac:dyDescent="0.3">
      <c r="P584012" s="83"/>
    </row>
    <row r="584013" spans="16:16" x14ac:dyDescent="0.3">
      <c r="P584013" s="83"/>
    </row>
    <row r="584014" spans="16:16" x14ac:dyDescent="0.3">
      <c r="P584014" s="83"/>
    </row>
    <row r="584015" spans="16:16" x14ac:dyDescent="0.3">
      <c r="P584015" s="83"/>
    </row>
    <row r="584016" spans="16:16" x14ac:dyDescent="0.3">
      <c r="P584016" s="83"/>
    </row>
    <row r="584017" spans="16:16" x14ac:dyDescent="0.3">
      <c r="P584017" s="83"/>
    </row>
    <row r="584018" spans="16:16" x14ac:dyDescent="0.3">
      <c r="P584018" s="83"/>
    </row>
    <row r="584019" spans="16:16" x14ac:dyDescent="0.3">
      <c r="P584019" s="83"/>
    </row>
    <row r="584020" spans="16:16" x14ac:dyDescent="0.3">
      <c r="P584020" s="83"/>
    </row>
    <row r="584021" spans="16:16" x14ac:dyDescent="0.3">
      <c r="P584021" s="83"/>
    </row>
    <row r="584022" spans="16:16" x14ac:dyDescent="0.3">
      <c r="P584022" s="83"/>
    </row>
    <row r="584023" spans="16:16" x14ac:dyDescent="0.3">
      <c r="P584023" s="83"/>
    </row>
    <row r="584024" spans="16:16" x14ac:dyDescent="0.3">
      <c r="P584024" s="83"/>
    </row>
    <row r="584025" spans="16:16" x14ac:dyDescent="0.3">
      <c r="P584025" s="83"/>
    </row>
    <row r="584026" spans="16:16" x14ac:dyDescent="0.3">
      <c r="P584026" s="83"/>
    </row>
    <row r="584027" spans="16:16" x14ac:dyDescent="0.3">
      <c r="P584027" s="83"/>
    </row>
    <row r="584028" spans="16:16" x14ac:dyDescent="0.3">
      <c r="P584028" s="83"/>
    </row>
    <row r="584029" spans="16:16" x14ac:dyDescent="0.3">
      <c r="P584029" s="83"/>
    </row>
    <row r="584030" spans="16:16" x14ac:dyDescent="0.3">
      <c r="P584030" s="83"/>
    </row>
    <row r="584031" spans="16:16" x14ac:dyDescent="0.3">
      <c r="P584031" s="83"/>
    </row>
    <row r="584032" spans="16:16" x14ac:dyDescent="0.3">
      <c r="P584032" s="83"/>
    </row>
    <row r="584033" spans="16:16" x14ac:dyDescent="0.3">
      <c r="P584033" s="83"/>
    </row>
    <row r="584034" spans="16:16" x14ac:dyDescent="0.3">
      <c r="P584034" s="83"/>
    </row>
    <row r="584035" spans="16:16" x14ac:dyDescent="0.3">
      <c r="P584035" s="83"/>
    </row>
    <row r="584036" spans="16:16" x14ac:dyDescent="0.3">
      <c r="P584036" s="83"/>
    </row>
    <row r="584037" spans="16:16" x14ac:dyDescent="0.3">
      <c r="P584037" s="83"/>
    </row>
    <row r="584038" spans="16:16" x14ac:dyDescent="0.3">
      <c r="P584038" s="83"/>
    </row>
    <row r="584039" spans="16:16" x14ac:dyDescent="0.3">
      <c r="P584039" s="83"/>
    </row>
    <row r="584040" spans="16:16" x14ac:dyDescent="0.3">
      <c r="P584040" s="83"/>
    </row>
    <row r="584041" spans="16:16" x14ac:dyDescent="0.3">
      <c r="P584041" s="83"/>
    </row>
    <row r="584042" spans="16:16" x14ac:dyDescent="0.3">
      <c r="P584042" s="83"/>
    </row>
    <row r="584043" spans="16:16" x14ac:dyDescent="0.3">
      <c r="P584043" s="83"/>
    </row>
    <row r="584044" spans="16:16" x14ac:dyDescent="0.3">
      <c r="P584044" s="83"/>
    </row>
    <row r="584045" spans="16:16" x14ac:dyDescent="0.3">
      <c r="P584045" s="83"/>
    </row>
    <row r="584046" spans="16:16" x14ac:dyDescent="0.3">
      <c r="P584046" s="83"/>
    </row>
    <row r="584047" spans="16:16" x14ac:dyDescent="0.3">
      <c r="P584047" s="83"/>
    </row>
    <row r="584048" spans="16:16" x14ac:dyDescent="0.3">
      <c r="P584048" s="83"/>
    </row>
    <row r="584049" spans="16:16" x14ac:dyDescent="0.3">
      <c r="P584049" s="83"/>
    </row>
    <row r="584050" spans="16:16" x14ac:dyDescent="0.3">
      <c r="P584050" s="83"/>
    </row>
    <row r="584051" spans="16:16" x14ac:dyDescent="0.3">
      <c r="P584051" s="83"/>
    </row>
    <row r="584052" spans="16:16" x14ac:dyDescent="0.3">
      <c r="P584052" s="83"/>
    </row>
    <row r="584053" spans="16:16" x14ac:dyDescent="0.3">
      <c r="P584053" s="83"/>
    </row>
    <row r="584054" spans="16:16" x14ac:dyDescent="0.3">
      <c r="P584054" s="83"/>
    </row>
    <row r="584055" spans="16:16" x14ac:dyDescent="0.3">
      <c r="P584055" s="83"/>
    </row>
    <row r="584056" spans="16:16" x14ac:dyDescent="0.3">
      <c r="P584056" s="83"/>
    </row>
    <row r="584057" spans="16:16" x14ac:dyDescent="0.3">
      <c r="P584057" s="83"/>
    </row>
    <row r="584058" spans="16:16" x14ac:dyDescent="0.3">
      <c r="P584058" s="83"/>
    </row>
    <row r="584059" spans="16:16" x14ac:dyDescent="0.3">
      <c r="P584059" s="83"/>
    </row>
    <row r="584060" spans="16:16" x14ac:dyDescent="0.3">
      <c r="P584060" s="83"/>
    </row>
    <row r="584061" spans="16:16" x14ac:dyDescent="0.3">
      <c r="P584061" s="83"/>
    </row>
    <row r="584062" spans="16:16" x14ac:dyDescent="0.3">
      <c r="P584062" s="83"/>
    </row>
    <row r="584063" spans="16:16" x14ac:dyDescent="0.3">
      <c r="P584063" s="83"/>
    </row>
    <row r="584064" spans="16:16" x14ac:dyDescent="0.3">
      <c r="P584064" s="83"/>
    </row>
    <row r="584065" spans="16:16" x14ac:dyDescent="0.3">
      <c r="P584065" s="83"/>
    </row>
    <row r="584066" spans="16:16" x14ac:dyDescent="0.3">
      <c r="P584066" s="83"/>
    </row>
    <row r="584067" spans="16:16" x14ac:dyDescent="0.3">
      <c r="P584067" s="83"/>
    </row>
    <row r="584068" spans="16:16" x14ac:dyDescent="0.3">
      <c r="P584068" s="83"/>
    </row>
    <row r="584069" spans="16:16" x14ac:dyDescent="0.3">
      <c r="P584069" s="83"/>
    </row>
    <row r="584070" spans="16:16" x14ac:dyDescent="0.3">
      <c r="P584070" s="83"/>
    </row>
    <row r="584071" spans="16:16" x14ac:dyDescent="0.3">
      <c r="P584071" s="83"/>
    </row>
    <row r="584072" spans="16:16" x14ac:dyDescent="0.3">
      <c r="P584072" s="83"/>
    </row>
    <row r="584073" spans="16:16" x14ac:dyDescent="0.3">
      <c r="P584073" s="83"/>
    </row>
    <row r="584074" spans="16:16" x14ac:dyDescent="0.3">
      <c r="P584074" s="83"/>
    </row>
    <row r="584075" spans="16:16" x14ac:dyDescent="0.3">
      <c r="P584075" s="83"/>
    </row>
    <row r="584076" spans="16:16" x14ac:dyDescent="0.3">
      <c r="P584076" s="83"/>
    </row>
    <row r="584077" spans="16:16" x14ac:dyDescent="0.3">
      <c r="P584077" s="83"/>
    </row>
    <row r="584078" spans="16:16" x14ac:dyDescent="0.3">
      <c r="P584078" s="83"/>
    </row>
    <row r="584079" spans="16:16" x14ac:dyDescent="0.3">
      <c r="P584079" s="83"/>
    </row>
    <row r="584080" spans="16:16" x14ac:dyDescent="0.3">
      <c r="P584080" s="83"/>
    </row>
    <row r="584081" spans="16:16" x14ac:dyDescent="0.3">
      <c r="P584081" s="83"/>
    </row>
    <row r="584082" spans="16:16" x14ac:dyDescent="0.3">
      <c r="P584082" s="83"/>
    </row>
    <row r="584083" spans="16:16" x14ac:dyDescent="0.3">
      <c r="P584083" s="83"/>
    </row>
    <row r="584084" spans="16:16" x14ac:dyDescent="0.3">
      <c r="P584084" s="83"/>
    </row>
    <row r="584085" spans="16:16" x14ac:dyDescent="0.3">
      <c r="P584085" s="83"/>
    </row>
    <row r="584086" spans="16:16" x14ac:dyDescent="0.3">
      <c r="P584086" s="83"/>
    </row>
    <row r="584087" spans="16:16" x14ac:dyDescent="0.3">
      <c r="P584087" s="83"/>
    </row>
    <row r="584088" spans="16:16" x14ac:dyDescent="0.3">
      <c r="P584088" s="83"/>
    </row>
    <row r="584089" spans="16:16" x14ac:dyDescent="0.3">
      <c r="P584089" s="83"/>
    </row>
    <row r="584090" spans="16:16" x14ac:dyDescent="0.3">
      <c r="P584090" s="83"/>
    </row>
    <row r="584091" spans="16:16" x14ac:dyDescent="0.3">
      <c r="P584091" s="83"/>
    </row>
    <row r="584092" spans="16:16" x14ac:dyDescent="0.3">
      <c r="P584092" s="83"/>
    </row>
    <row r="584093" spans="16:16" x14ac:dyDescent="0.3">
      <c r="P584093" s="83"/>
    </row>
    <row r="584094" spans="16:16" x14ac:dyDescent="0.3">
      <c r="P584094" s="83"/>
    </row>
    <row r="584095" spans="16:16" x14ac:dyDescent="0.3">
      <c r="P584095" s="83"/>
    </row>
    <row r="584096" spans="16:16" x14ac:dyDescent="0.3">
      <c r="P584096" s="83"/>
    </row>
    <row r="584097" spans="16:16" x14ac:dyDescent="0.3">
      <c r="P584097" s="83"/>
    </row>
    <row r="584098" spans="16:16" x14ac:dyDescent="0.3">
      <c r="P584098" s="83"/>
    </row>
    <row r="584099" spans="16:16" x14ac:dyDescent="0.3">
      <c r="P584099" s="83"/>
    </row>
    <row r="584100" spans="16:16" x14ac:dyDescent="0.3">
      <c r="P584100" s="83"/>
    </row>
    <row r="584101" spans="16:16" x14ac:dyDescent="0.3">
      <c r="P584101" s="83"/>
    </row>
    <row r="584102" spans="16:16" x14ac:dyDescent="0.3">
      <c r="P584102" s="83"/>
    </row>
    <row r="584103" spans="16:16" x14ac:dyDescent="0.3">
      <c r="P584103" s="83"/>
    </row>
    <row r="584104" spans="16:16" x14ac:dyDescent="0.3">
      <c r="P584104" s="83"/>
    </row>
    <row r="584105" spans="16:16" x14ac:dyDescent="0.3">
      <c r="P584105" s="83"/>
    </row>
    <row r="584106" spans="16:16" x14ac:dyDescent="0.3">
      <c r="P584106" s="83"/>
    </row>
    <row r="584107" spans="16:16" x14ac:dyDescent="0.3">
      <c r="P584107" s="83"/>
    </row>
    <row r="584108" spans="16:16" x14ac:dyDescent="0.3">
      <c r="P584108" s="83"/>
    </row>
    <row r="584109" spans="16:16" x14ac:dyDescent="0.3">
      <c r="P584109" s="83"/>
    </row>
    <row r="584110" spans="16:16" x14ac:dyDescent="0.3">
      <c r="P584110" s="83"/>
    </row>
    <row r="584111" spans="16:16" x14ac:dyDescent="0.3">
      <c r="P584111" s="83"/>
    </row>
    <row r="584112" spans="16:16" x14ac:dyDescent="0.3">
      <c r="P584112" s="83"/>
    </row>
    <row r="584113" spans="16:16" x14ac:dyDescent="0.3">
      <c r="P584113" s="83"/>
    </row>
    <row r="584114" spans="16:16" x14ac:dyDescent="0.3">
      <c r="P584114" s="83"/>
    </row>
    <row r="584115" spans="16:16" x14ac:dyDescent="0.3">
      <c r="P584115" s="83"/>
    </row>
    <row r="584116" spans="16:16" x14ac:dyDescent="0.3">
      <c r="P584116" s="83"/>
    </row>
    <row r="584117" spans="16:16" x14ac:dyDescent="0.3">
      <c r="P584117" s="83"/>
    </row>
    <row r="584118" spans="16:16" x14ac:dyDescent="0.3">
      <c r="P584118" s="83"/>
    </row>
    <row r="584119" spans="16:16" x14ac:dyDescent="0.3">
      <c r="P584119" s="83"/>
    </row>
    <row r="584120" spans="16:16" x14ac:dyDescent="0.3">
      <c r="P584120" s="83"/>
    </row>
    <row r="584121" spans="16:16" x14ac:dyDescent="0.3">
      <c r="P584121" s="83"/>
    </row>
    <row r="584122" spans="16:16" x14ac:dyDescent="0.3">
      <c r="P584122" s="83"/>
    </row>
    <row r="584123" spans="16:16" x14ac:dyDescent="0.3">
      <c r="P584123" s="83"/>
    </row>
    <row r="584124" spans="16:16" x14ac:dyDescent="0.3">
      <c r="P584124" s="83"/>
    </row>
    <row r="584125" spans="16:16" x14ac:dyDescent="0.3">
      <c r="P584125" s="83"/>
    </row>
    <row r="584126" spans="16:16" x14ac:dyDescent="0.3">
      <c r="P584126" s="83"/>
    </row>
    <row r="584127" spans="16:16" x14ac:dyDescent="0.3">
      <c r="P584127" s="83"/>
    </row>
    <row r="584128" spans="16:16" x14ac:dyDescent="0.3">
      <c r="P584128" s="83"/>
    </row>
    <row r="584129" spans="16:16" x14ac:dyDescent="0.3">
      <c r="P584129" s="83"/>
    </row>
    <row r="584130" spans="16:16" x14ac:dyDescent="0.3">
      <c r="P584130" s="83"/>
    </row>
    <row r="584131" spans="16:16" x14ac:dyDescent="0.3">
      <c r="P584131" s="83"/>
    </row>
    <row r="584132" spans="16:16" x14ac:dyDescent="0.3">
      <c r="P584132" s="83"/>
    </row>
    <row r="584133" spans="16:16" x14ac:dyDescent="0.3">
      <c r="P584133" s="83"/>
    </row>
    <row r="584134" spans="16:16" x14ac:dyDescent="0.3">
      <c r="P584134" s="83"/>
    </row>
    <row r="584135" spans="16:16" x14ac:dyDescent="0.3">
      <c r="P584135" s="83"/>
    </row>
    <row r="584136" spans="16:16" x14ac:dyDescent="0.3">
      <c r="P584136" s="83"/>
    </row>
    <row r="584137" spans="16:16" x14ac:dyDescent="0.3">
      <c r="P584137" s="83"/>
    </row>
    <row r="584138" spans="16:16" x14ac:dyDescent="0.3">
      <c r="P584138" s="83"/>
    </row>
    <row r="584139" spans="16:16" x14ac:dyDescent="0.3">
      <c r="P584139" s="83"/>
    </row>
    <row r="584140" spans="16:16" x14ac:dyDescent="0.3">
      <c r="P584140" s="83"/>
    </row>
    <row r="584141" spans="16:16" x14ac:dyDescent="0.3">
      <c r="P584141" s="83"/>
    </row>
    <row r="584142" spans="16:16" x14ac:dyDescent="0.3">
      <c r="P584142" s="83"/>
    </row>
    <row r="584143" spans="16:16" x14ac:dyDescent="0.3">
      <c r="P584143" s="83"/>
    </row>
    <row r="584144" spans="16:16" x14ac:dyDescent="0.3">
      <c r="P584144" s="83"/>
    </row>
    <row r="584145" spans="16:16" x14ac:dyDescent="0.3">
      <c r="P584145" s="83"/>
    </row>
    <row r="584146" spans="16:16" x14ac:dyDescent="0.3">
      <c r="P584146" s="83"/>
    </row>
    <row r="584147" spans="16:16" x14ac:dyDescent="0.3">
      <c r="P584147" s="83"/>
    </row>
    <row r="584148" spans="16:16" x14ac:dyDescent="0.3">
      <c r="P584148" s="83"/>
    </row>
    <row r="584149" spans="16:16" x14ac:dyDescent="0.3">
      <c r="P584149" s="83"/>
    </row>
    <row r="584150" spans="16:16" x14ac:dyDescent="0.3">
      <c r="P584150" s="83"/>
    </row>
    <row r="584151" spans="16:16" x14ac:dyDescent="0.3">
      <c r="P584151" s="83"/>
    </row>
    <row r="584152" spans="16:16" x14ac:dyDescent="0.3">
      <c r="P584152" s="83"/>
    </row>
    <row r="584153" spans="16:16" x14ac:dyDescent="0.3">
      <c r="P584153" s="83"/>
    </row>
    <row r="584154" spans="16:16" x14ac:dyDescent="0.3">
      <c r="P584154" s="83"/>
    </row>
    <row r="584155" spans="16:16" x14ac:dyDescent="0.3">
      <c r="P584155" s="83"/>
    </row>
    <row r="584156" spans="16:16" x14ac:dyDescent="0.3">
      <c r="P584156" s="83"/>
    </row>
    <row r="584157" spans="16:16" x14ac:dyDescent="0.3">
      <c r="P584157" s="83"/>
    </row>
    <row r="584158" spans="16:16" x14ac:dyDescent="0.3">
      <c r="P584158" s="83"/>
    </row>
    <row r="584159" spans="16:16" x14ac:dyDescent="0.3">
      <c r="P584159" s="83"/>
    </row>
    <row r="584160" spans="16:16" x14ac:dyDescent="0.3">
      <c r="P584160" s="83"/>
    </row>
    <row r="584161" spans="16:16" x14ac:dyDescent="0.3">
      <c r="P584161" s="83"/>
    </row>
    <row r="584162" spans="16:16" x14ac:dyDescent="0.3">
      <c r="P584162" s="83"/>
    </row>
    <row r="584163" spans="16:16" x14ac:dyDescent="0.3">
      <c r="P584163" s="83"/>
    </row>
    <row r="584164" spans="16:16" x14ac:dyDescent="0.3">
      <c r="P584164" s="83"/>
    </row>
    <row r="584165" spans="16:16" x14ac:dyDescent="0.3">
      <c r="P584165" s="83"/>
    </row>
    <row r="584166" spans="16:16" x14ac:dyDescent="0.3">
      <c r="P584166" s="83"/>
    </row>
    <row r="584167" spans="16:16" x14ac:dyDescent="0.3">
      <c r="P584167" s="83"/>
    </row>
    <row r="584168" spans="16:16" x14ac:dyDescent="0.3">
      <c r="P584168" s="83"/>
    </row>
    <row r="584169" spans="16:16" x14ac:dyDescent="0.3">
      <c r="P584169" s="83"/>
    </row>
    <row r="584170" spans="16:16" x14ac:dyDescent="0.3">
      <c r="P584170" s="83"/>
    </row>
    <row r="584171" spans="16:16" x14ac:dyDescent="0.3">
      <c r="P584171" s="83"/>
    </row>
    <row r="584172" spans="16:16" x14ac:dyDescent="0.3">
      <c r="P584172" s="83"/>
    </row>
    <row r="584173" spans="16:16" x14ac:dyDescent="0.3">
      <c r="P584173" s="83"/>
    </row>
    <row r="584174" spans="16:16" x14ac:dyDescent="0.3">
      <c r="P584174" s="83"/>
    </row>
    <row r="584175" spans="16:16" x14ac:dyDescent="0.3">
      <c r="P584175" s="83"/>
    </row>
    <row r="584176" spans="16:16" x14ac:dyDescent="0.3">
      <c r="P584176" s="83"/>
    </row>
    <row r="584177" spans="16:16" x14ac:dyDescent="0.3">
      <c r="P584177" s="83"/>
    </row>
    <row r="584178" spans="16:16" x14ac:dyDescent="0.3">
      <c r="P584178" s="83"/>
    </row>
    <row r="584179" spans="16:16" x14ac:dyDescent="0.3">
      <c r="P584179" s="83"/>
    </row>
    <row r="584180" spans="16:16" x14ac:dyDescent="0.3">
      <c r="P584180" s="83"/>
    </row>
    <row r="584181" spans="16:16" x14ac:dyDescent="0.3">
      <c r="P584181" s="83"/>
    </row>
    <row r="584182" spans="16:16" x14ac:dyDescent="0.3">
      <c r="P584182" s="83"/>
    </row>
    <row r="584183" spans="16:16" x14ac:dyDescent="0.3">
      <c r="P584183" s="83"/>
    </row>
    <row r="584184" spans="16:16" x14ac:dyDescent="0.3">
      <c r="P584184" s="83"/>
    </row>
    <row r="584185" spans="16:16" x14ac:dyDescent="0.3">
      <c r="P584185" s="83"/>
    </row>
    <row r="584186" spans="16:16" x14ac:dyDescent="0.3">
      <c r="P584186" s="83"/>
    </row>
    <row r="584187" spans="16:16" x14ac:dyDescent="0.3">
      <c r="P584187" s="83"/>
    </row>
    <row r="584188" spans="16:16" x14ac:dyDescent="0.3">
      <c r="P584188" s="83"/>
    </row>
    <row r="584189" spans="16:16" x14ac:dyDescent="0.3">
      <c r="P584189" s="83"/>
    </row>
    <row r="584190" spans="16:16" x14ac:dyDescent="0.3">
      <c r="P584190" s="83"/>
    </row>
    <row r="584191" spans="16:16" x14ac:dyDescent="0.3">
      <c r="P584191" s="83"/>
    </row>
    <row r="584192" spans="16:16" x14ac:dyDescent="0.3">
      <c r="P584192" s="83"/>
    </row>
    <row r="584193" spans="16:16" x14ac:dyDescent="0.3">
      <c r="P584193" s="83"/>
    </row>
    <row r="584194" spans="16:16" x14ac:dyDescent="0.3">
      <c r="P584194" s="83"/>
    </row>
    <row r="584195" spans="16:16" x14ac:dyDescent="0.3">
      <c r="P584195" s="83"/>
    </row>
    <row r="584196" spans="16:16" x14ac:dyDescent="0.3">
      <c r="P584196" s="83"/>
    </row>
    <row r="584197" spans="16:16" x14ac:dyDescent="0.3">
      <c r="P584197" s="83"/>
    </row>
    <row r="584198" spans="16:16" x14ac:dyDescent="0.3">
      <c r="P584198" s="83"/>
    </row>
    <row r="584199" spans="16:16" x14ac:dyDescent="0.3">
      <c r="P584199" s="83"/>
    </row>
    <row r="584200" spans="16:16" x14ac:dyDescent="0.3">
      <c r="P584200" s="83"/>
    </row>
    <row r="584201" spans="16:16" x14ac:dyDescent="0.3">
      <c r="P584201" s="83"/>
    </row>
    <row r="584202" spans="16:16" x14ac:dyDescent="0.3">
      <c r="P584202" s="83"/>
    </row>
    <row r="584203" spans="16:16" x14ac:dyDescent="0.3">
      <c r="P584203" s="83"/>
    </row>
    <row r="584204" spans="16:16" x14ac:dyDescent="0.3">
      <c r="P584204" s="83"/>
    </row>
    <row r="584205" spans="16:16" x14ac:dyDescent="0.3">
      <c r="P584205" s="83"/>
    </row>
    <row r="584206" spans="16:16" x14ac:dyDescent="0.3">
      <c r="P584206" s="83"/>
    </row>
    <row r="584207" spans="16:16" x14ac:dyDescent="0.3">
      <c r="P584207" s="83"/>
    </row>
    <row r="584208" spans="16:16" x14ac:dyDescent="0.3">
      <c r="P584208" s="83"/>
    </row>
    <row r="584209" spans="16:16" x14ac:dyDescent="0.3">
      <c r="P584209" s="83"/>
    </row>
    <row r="584210" spans="16:16" x14ac:dyDescent="0.3">
      <c r="P584210" s="83"/>
    </row>
    <row r="584211" spans="16:16" x14ac:dyDescent="0.3">
      <c r="P584211" s="83"/>
    </row>
    <row r="584212" spans="16:16" x14ac:dyDescent="0.3">
      <c r="P584212" s="83"/>
    </row>
    <row r="584213" spans="16:16" x14ac:dyDescent="0.3">
      <c r="P584213" s="83"/>
    </row>
    <row r="584214" spans="16:16" x14ac:dyDescent="0.3">
      <c r="P584214" s="83"/>
    </row>
    <row r="584215" spans="16:16" x14ac:dyDescent="0.3">
      <c r="P584215" s="83"/>
    </row>
    <row r="584216" spans="16:16" x14ac:dyDescent="0.3">
      <c r="P584216" s="83"/>
    </row>
    <row r="584217" spans="16:16" x14ac:dyDescent="0.3">
      <c r="P584217" s="83"/>
    </row>
    <row r="584218" spans="16:16" x14ac:dyDescent="0.3">
      <c r="P584218" s="83"/>
    </row>
    <row r="584219" spans="16:16" x14ac:dyDescent="0.3">
      <c r="P584219" s="83"/>
    </row>
    <row r="584220" spans="16:16" x14ac:dyDescent="0.3">
      <c r="P584220" s="83"/>
    </row>
    <row r="584221" spans="16:16" x14ac:dyDescent="0.3">
      <c r="P584221" s="83"/>
    </row>
    <row r="584222" spans="16:16" x14ac:dyDescent="0.3">
      <c r="P584222" s="83"/>
    </row>
    <row r="584223" spans="16:16" x14ac:dyDescent="0.3">
      <c r="P584223" s="83"/>
    </row>
    <row r="584224" spans="16:16" x14ac:dyDescent="0.3">
      <c r="P584224" s="83"/>
    </row>
    <row r="584225" spans="16:16" x14ac:dyDescent="0.3">
      <c r="P584225" s="83"/>
    </row>
    <row r="584226" spans="16:16" x14ac:dyDescent="0.3">
      <c r="P584226" s="83"/>
    </row>
    <row r="584227" spans="16:16" x14ac:dyDescent="0.3">
      <c r="P584227" s="83"/>
    </row>
    <row r="584228" spans="16:16" x14ac:dyDescent="0.3">
      <c r="P584228" s="83"/>
    </row>
    <row r="584229" spans="16:16" x14ac:dyDescent="0.3">
      <c r="P584229" s="83"/>
    </row>
    <row r="584230" spans="16:16" x14ac:dyDescent="0.3">
      <c r="P584230" s="83"/>
    </row>
    <row r="584231" spans="16:16" x14ac:dyDescent="0.3">
      <c r="P584231" s="83"/>
    </row>
    <row r="584232" spans="16:16" x14ac:dyDescent="0.3">
      <c r="P584232" s="83"/>
    </row>
    <row r="584233" spans="16:16" x14ac:dyDescent="0.3">
      <c r="P584233" s="83"/>
    </row>
    <row r="584234" spans="16:16" x14ac:dyDescent="0.3">
      <c r="P584234" s="83"/>
    </row>
    <row r="584235" spans="16:16" x14ac:dyDescent="0.3">
      <c r="P584235" s="83"/>
    </row>
    <row r="584236" spans="16:16" x14ac:dyDescent="0.3">
      <c r="P584236" s="83"/>
    </row>
    <row r="584237" spans="16:16" x14ac:dyDescent="0.3">
      <c r="P584237" s="83"/>
    </row>
    <row r="584238" spans="16:16" x14ac:dyDescent="0.3">
      <c r="P584238" s="83"/>
    </row>
    <row r="584239" spans="16:16" x14ac:dyDescent="0.3">
      <c r="P584239" s="83"/>
    </row>
    <row r="584240" spans="16:16" x14ac:dyDescent="0.3">
      <c r="P584240" s="83"/>
    </row>
    <row r="584241" spans="16:16" x14ac:dyDescent="0.3">
      <c r="P584241" s="83"/>
    </row>
    <row r="584242" spans="16:16" x14ac:dyDescent="0.3">
      <c r="P584242" s="83"/>
    </row>
    <row r="584243" spans="16:16" x14ac:dyDescent="0.3">
      <c r="P584243" s="83"/>
    </row>
    <row r="584244" spans="16:16" x14ac:dyDescent="0.3">
      <c r="P584244" s="83"/>
    </row>
    <row r="584245" spans="16:16" x14ac:dyDescent="0.3">
      <c r="P584245" s="83"/>
    </row>
    <row r="584246" spans="16:16" x14ac:dyDescent="0.3">
      <c r="P584246" s="83"/>
    </row>
    <row r="584247" spans="16:16" x14ac:dyDescent="0.3">
      <c r="P584247" s="83"/>
    </row>
    <row r="584248" spans="16:16" x14ac:dyDescent="0.3">
      <c r="P584248" s="83"/>
    </row>
    <row r="584249" spans="16:16" x14ac:dyDescent="0.3">
      <c r="P584249" s="83"/>
    </row>
    <row r="584250" spans="16:16" x14ac:dyDescent="0.3">
      <c r="P584250" s="83"/>
    </row>
    <row r="584251" spans="16:16" x14ac:dyDescent="0.3">
      <c r="P584251" s="83"/>
    </row>
    <row r="584252" spans="16:16" x14ac:dyDescent="0.3">
      <c r="P584252" s="83"/>
    </row>
    <row r="584253" spans="16:16" x14ac:dyDescent="0.3">
      <c r="P584253" s="83"/>
    </row>
    <row r="584254" spans="16:16" x14ac:dyDescent="0.3">
      <c r="P584254" s="83"/>
    </row>
    <row r="584255" spans="16:16" x14ac:dyDescent="0.3">
      <c r="P584255" s="83"/>
    </row>
    <row r="584256" spans="16:16" x14ac:dyDescent="0.3">
      <c r="P584256" s="83"/>
    </row>
    <row r="584257" spans="16:16" x14ac:dyDescent="0.3">
      <c r="P584257" s="83"/>
    </row>
    <row r="584258" spans="16:16" x14ac:dyDescent="0.3">
      <c r="P584258" s="83"/>
    </row>
    <row r="584259" spans="16:16" x14ac:dyDescent="0.3">
      <c r="P584259" s="83"/>
    </row>
    <row r="584260" spans="16:16" x14ac:dyDescent="0.3">
      <c r="P584260" s="83"/>
    </row>
    <row r="584261" spans="16:16" x14ac:dyDescent="0.3">
      <c r="P584261" s="83"/>
    </row>
    <row r="584262" spans="16:16" x14ac:dyDescent="0.3">
      <c r="P584262" s="83"/>
    </row>
    <row r="584263" spans="16:16" x14ac:dyDescent="0.3">
      <c r="P584263" s="83"/>
    </row>
    <row r="584264" spans="16:16" x14ac:dyDescent="0.3">
      <c r="P584264" s="83"/>
    </row>
    <row r="584265" spans="16:16" x14ac:dyDescent="0.3">
      <c r="P584265" s="83"/>
    </row>
    <row r="584266" spans="16:16" x14ac:dyDescent="0.3">
      <c r="P584266" s="83"/>
    </row>
    <row r="584267" spans="16:16" x14ac:dyDescent="0.3">
      <c r="P584267" s="83"/>
    </row>
    <row r="584268" spans="16:16" x14ac:dyDescent="0.3">
      <c r="P584268" s="83"/>
    </row>
    <row r="584269" spans="16:16" x14ac:dyDescent="0.3">
      <c r="P584269" s="83"/>
    </row>
    <row r="584270" spans="16:16" x14ac:dyDescent="0.3">
      <c r="P584270" s="83"/>
    </row>
    <row r="584271" spans="16:16" x14ac:dyDescent="0.3">
      <c r="P584271" s="83"/>
    </row>
    <row r="584272" spans="16:16" x14ac:dyDescent="0.3">
      <c r="P584272" s="83"/>
    </row>
    <row r="584273" spans="16:16" x14ac:dyDescent="0.3">
      <c r="P584273" s="83"/>
    </row>
    <row r="584274" spans="16:16" x14ac:dyDescent="0.3">
      <c r="P584274" s="83"/>
    </row>
    <row r="584275" spans="16:16" x14ac:dyDescent="0.3">
      <c r="P584275" s="83"/>
    </row>
    <row r="584276" spans="16:16" x14ac:dyDescent="0.3">
      <c r="P584276" s="83"/>
    </row>
    <row r="584277" spans="16:16" x14ac:dyDescent="0.3">
      <c r="P584277" s="83"/>
    </row>
    <row r="584278" spans="16:16" x14ac:dyDescent="0.3">
      <c r="P584278" s="83"/>
    </row>
    <row r="584279" spans="16:16" x14ac:dyDescent="0.3">
      <c r="P584279" s="83"/>
    </row>
    <row r="584280" spans="16:16" x14ac:dyDescent="0.3">
      <c r="P584280" s="83"/>
    </row>
    <row r="584281" spans="16:16" x14ac:dyDescent="0.3">
      <c r="P584281" s="83"/>
    </row>
    <row r="584282" spans="16:16" x14ac:dyDescent="0.3">
      <c r="P584282" s="83"/>
    </row>
    <row r="584283" spans="16:16" x14ac:dyDescent="0.3">
      <c r="P584283" s="83"/>
    </row>
    <row r="584284" spans="16:16" x14ac:dyDescent="0.3">
      <c r="P584284" s="83"/>
    </row>
    <row r="584285" spans="16:16" x14ac:dyDescent="0.3">
      <c r="P584285" s="83"/>
    </row>
    <row r="584286" spans="16:16" x14ac:dyDescent="0.3">
      <c r="P584286" s="83"/>
    </row>
    <row r="584287" spans="16:16" x14ac:dyDescent="0.3">
      <c r="P584287" s="83"/>
    </row>
    <row r="584288" spans="16:16" x14ac:dyDescent="0.3">
      <c r="P584288" s="83"/>
    </row>
    <row r="584289" spans="16:16" x14ac:dyDescent="0.3">
      <c r="P584289" s="83"/>
    </row>
    <row r="584290" spans="16:16" x14ac:dyDescent="0.3">
      <c r="P584290" s="83"/>
    </row>
    <row r="584291" spans="16:16" x14ac:dyDescent="0.3">
      <c r="P584291" s="83"/>
    </row>
    <row r="584292" spans="16:16" x14ac:dyDescent="0.3">
      <c r="P584292" s="83"/>
    </row>
    <row r="584293" spans="16:16" x14ac:dyDescent="0.3">
      <c r="P584293" s="83"/>
    </row>
    <row r="584294" spans="16:16" x14ac:dyDescent="0.3">
      <c r="P584294" s="83"/>
    </row>
    <row r="584295" spans="16:16" x14ac:dyDescent="0.3">
      <c r="P584295" s="83"/>
    </row>
    <row r="584296" spans="16:16" x14ac:dyDescent="0.3">
      <c r="P584296" s="83"/>
    </row>
    <row r="584297" spans="16:16" x14ac:dyDescent="0.3">
      <c r="P584297" s="83"/>
    </row>
    <row r="584298" spans="16:16" x14ac:dyDescent="0.3">
      <c r="P584298" s="83"/>
    </row>
    <row r="584299" spans="16:16" x14ac:dyDescent="0.3">
      <c r="P584299" s="83"/>
    </row>
    <row r="584300" spans="16:16" x14ac:dyDescent="0.3">
      <c r="P584300" s="83"/>
    </row>
    <row r="584301" spans="16:16" x14ac:dyDescent="0.3">
      <c r="P584301" s="83"/>
    </row>
    <row r="584302" spans="16:16" x14ac:dyDescent="0.3">
      <c r="P584302" s="83"/>
    </row>
    <row r="584303" spans="16:16" x14ac:dyDescent="0.3">
      <c r="P584303" s="83"/>
    </row>
    <row r="584304" spans="16:16" x14ac:dyDescent="0.3">
      <c r="P584304" s="83"/>
    </row>
    <row r="584305" spans="16:16" x14ac:dyDescent="0.3">
      <c r="P584305" s="83"/>
    </row>
    <row r="584306" spans="16:16" x14ac:dyDescent="0.3">
      <c r="P584306" s="83"/>
    </row>
    <row r="584307" spans="16:16" x14ac:dyDescent="0.3">
      <c r="P584307" s="83"/>
    </row>
    <row r="584308" spans="16:16" x14ac:dyDescent="0.3">
      <c r="P584308" s="83"/>
    </row>
    <row r="584309" spans="16:16" x14ac:dyDescent="0.3">
      <c r="P584309" s="83"/>
    </row>
    <row r="584310" spans="16:16" x14ac:dyDescent="0.3">
      <c r="P584310" s="83"/>
    </row>
    <row r="584311" spans="16:16" x14ac:dyDescent="0.3">
      <c r="P584311" s="83"/>
    </row>
    <row r="584312" spans="16:16" x14ac:dyDescent="0.3">
      <c r="P584312" s="83"/>
    </row>
    <row r="584313" spans="16:16" x14ac:dyDescent="0.3">
      <c r="P584313" s="83"/>
    </row>
    <row r="584314" spans="16:16" x14ac:dyDescent="0.3">
      <c r="P584314" s="83"/>
    </row>
    <row r="584315" spans="16:16" x14ac:dyDescent="0.3">
      <c r="P584315" s="83"/>
    </row>
    <row r="584316" spans="16:16" x14ac:dyDescent="0.3">
      <c r="P584316" s="83"/>
    </row>
    <row r="584317" spans="16:16" x14ac:dyDescent="0.3">
      <c r="P584317" s="83"/>
    </row>
    <row r="584318" spans="16:16" x14ac:dyDescent="0.3">
      <c r="P584318" s="83"/>
    </row>
    <row r="584319" spans="16:16" x14ac:dyDescent="0.3">
      <c r="P584319" s="83"/>
    </row>
    <row r="584320" spans="16:16" x14ac:dyDescent="0.3">
      <c r="P584320" s="83"/>
    </row>
    <row r="584321" spans="16:16" x14ac:dyDescent="0.3">
      <c r="P584321" s="83"/>
    </row>
    <row r="584322" spans="16:16" x14ac:dyDescent="0.3">
      <c r="P584322" s="83"/>
    </row>
    <row r="584323" spans="16:16" x14ac:dyDescent="0.3">
      <c r="P584323" s="83"/>
    </row>
    <row r="584324" spans="16:16" x14ac:dyDescent="0.3">
      <c r="P584324" s="83"/>
    </row>
    <row r="584325" spans="16:16" x14ac:dyDescent="0.3">
      <c r="P584325" s="83"/>
    </row>
    <row r="584326" spans="16:16" x14ac:dyDescent="0.3">
      <c r="P584326" s="83"/>
    </row>
    <row r="584327" spans="16:16" x14ac:dyDescent="0.3">
      <c r="P584327" s="83"/>
    </row>
    <row r="584328" spans="16:16" x14ac:dyDescent="0.3">
      <c r="P584328" s="83"/>
    </row>
    <row r="584329" spans="16:16" x14ac:dyDescent="0.3">
      <c r="P584329" s="83"/>
    </row>
    <row r="584330" spans="16:16" x14ac:dyDescent="0.3">
      <c r="P584330" s="83"/>
    </row>
    <row r="584331" spans="16:16" x14ac:dyDescent="0.3">
      <c r="P584331" s="83"/>
    </row>
    <row r="584332" spans="16:16" x14ac:dyDescent="0.3">
      <c r="P584332" s="83"/>
    </row>
    <row r="584333" spans="16:16" x14ac:dyDescent="0.3">
      <c r="P584333" s="83"/>
    </row>
    <row r="584334" spans="16:16" x14ac:dyDescent="0.3">
      <c r="P584334" s="83"/>
    </row>
    <row r="584335" spans="16:16" x14ac:dyDescent="0.3">
      <c r="P584335" s="83"/>
    </row>
    <row r="584336" spans="16:16" x14ac:dyDescent="0.3">
      <c r="P584336" s="83"/>
    </row>
    <row r="584337" spans="16:16" x14ac:dyDescent="0.3">
      <c r="P584337" s="83"/>
    </row>
    <row r="584338" spans="16:16" x14ac:dyDescent="0.3">
      <c r="P584338" s="83"/>
    </row>
    <row r="584339" spans="16:16" x14ac:dyDescent="0.3">
      <c r="P584339" s="83"/>
    </row>
    <row r="584340" spans="16:16" x14ac:dyDescent="0.3">
      <c r="P584340" s="83"/>
    </row>
    <row r="584341" spans="16:16" x14ac:dyDescent="0.3">
      <c r="P584341" s="83"/>
    </row>
    <row r="584342" spans="16:16" x14ac:dyDescent="0.3">
      <c r="P584342" s="83"/>
    </row>
    <row r="584343" spans="16:16" x14ac:dyDescent="0.3">
      <c r="P584343" s="83"/>
    </row>
    <row r="584344" spans="16:16" x14ac:dyDescent="0.3">
      <c r="P584344" s="83"/>
    </row>
    <row r="584345" spans="16:16" x14ac:dyDescent="0.3">
      <c r="P584345" s="83"/>
    </row>
    <row r="584346" spans="16:16" x14ac:dyDescent="0.3">
      <c r="P584346" s="83"/>
    </row>
    <row r="584347" spans="16:16" x14ac:dyDescent="0.3">
      <c r="P584347" s="83"/>
    </row>
    <row r="584348" spans="16:16" x14ac:dyDescent="0.3">
      <c r="P584348" s="83"/>
    </row>
    <row r="584349" spans="16:16" x14ac:dyDescent="0.3">
      <c r="P584349" s="83"/>
    </row>
    <row r="584350" spans="16:16" x14ac:dyDescent="0.3">
      <c r="P584350" s="83"/>
    </row>
    <row r="584351" spans="16:16" x14ac:dyDescent="0.3">
      <c r="P584351" s="83"/>
    </row>
    <row r="584352" spans="16:16" x14ac:dyDescent="0.3">
      <c r="P584352" s="83"/>
    </row>
    <row r="584353" spans="16:16" x14ac:dyDescent="0.3">
      <c r="P584353" s="83"/>
    </row>
    <row r="584354" spans="16:16" x14ac:dyDescent="0.3">
      <c r="P584354" s="83"/>
    </row>
    <row r="584355" spans="16:16" x14ac:dyDescent="0.3">
      <c r="P584355" s="83"/>
    </row>
    <row r="584356" spans="16:16" x14ac:dyDescent="0.3">
      <c r="P584356" s="83"/>
    </row>
    <row r="584357" spans="16:16" x14ac:dyDescent="0.3">
      <c r="P584357" s="83"/>
    </row>
    <row r="584358" spans="16:16" x14ac:dyDescent="0.3">
      <c r="P584358" s="83"/>
    </row>
    <row r="584359" spans="16:16" x14ac:dyDescent="0.3">
      <c r="P584359" s="83"/>
    </row>
    <row r="584360" spans="16:16" x14ac:dyDescent="0.3">
      <c r="P584360" s="83"/>
    </row>
    <row r="584361" spans="16:16" x14ac:dyDescent="0.3">
      <c r="P584361" s="83"/>
    </row>
    <row r="584362" spans="16:16" x14ac:dyDescent="0.3">
      <c r="P584362" s="83"/>
    </row>
    <row r="584363" spans="16:16" x14ac:dyDescent="0.3">
      <c r="P584363" s="83"/>
    </row>
    <row r="584364" spans="16:16" x14ac:dyDescent="0.3">
      <c r="P584364" s="83"/>
    </row>
    <row r="584365" spans="16:16" x14ac:dyDescent="0.3">
      <c r="P584365" s="83"/>
    </row>
    <row r="584366" spans="16:16" x14ac:dyDescent="0.3">
      <c r="P584366" s="83"/>
    </row>
    <row r="584367" spans="16:16" x14ac:dyDescent="0.3">
      <c r="P584367" s="83"/>
    </row>
    <row r="584368" spans="16:16" x14ac:dyDescent="0.3">
      <c r="P584368" s="83"/>
    </row>
    <row r="584369" spans="16:16" x14ac:dyDescent="0.3">
      <c r="P584369" s="83"/>
    </row>
    <row r="584370" spans="16:16" x14ac:dyDescent="0.3">
      <c r="P584370" s="83"/>
    </row>
    <row r="584371" spans="16:16" x14ac:dyDescent="0.3">
      <c r="P584371" s="83"/>
    </row>
    <row r="584372" spans="16:16" x14ac:dyDescent="0.3">
      <c r="P584372" s="83"/>
    </row>
    <row r="584373" spans="16:16" x14ac:dyDescent="0.3">
      <c r="P584373" s="83"/>
    </row>
    <row r="584374" spans="16:16" x14ac:dyDescent="0.3">
      <c r="P584374" s="83"/>
    </row>
    <row r="584375" spans="16:16" x14ac:dyDescent="0.3">
      <c r="P584375" s="83"/>
    </row>
    <row r="584376" spans="16:16" x14ac:dyDescent="0.3">
      <c r="P584376" s="83"/>
    </row>
    <row r="584377" spans="16:16" x14ac:dyDescent="0.3">
      <c r="P584377" s="83"/>
    </row>
    <row r="584378" spans="16:16" x14ac:dyDescent="0.3">
      <c r="P584378" s="83"/>
    </row>
    <row r="584379" spans="16:16" x14ac:dyDescent="0.3">
      <c r="P584379" s="83"/>
    </row>
    <row r="584380" spans="16:16" x14ac:dyDescent="0.3">
      <c r="P584380" s="83"/>
    </row>
    <row r="584381" spans="16:16" x14ac:dyDescent="0.3">
      <c r="P584381" s="83"/>
    </row>
    <row r="584382" spans="16:16" x14ac:dyDescent="0.3">
      <c r="P584382" s="83"/>
    </row>
    <row r="584383" spans="16:16" x14ac:dyDescent="0.3">
      <c r="P584383" s="83"/>
    </row>
    <row r="584384" spans="16:16" x14ac:dyDescent="0.3">
      <c r="P584384" s="83"/>
    </row>
    <row r="584385" spans="16:16" x14ac:dyDescent="0.3">
      <c r="P584385" s="83"/>
    </row>
    <row r="584386" spans="16:16" x14ac:dyDescent="0.3">
      <c r="P584386" s="83"/>
    </row>
    <row r="584387" spans="16:16" x14ac:dyDescent="0.3">
      <c r="P584387" s="83"/>
    </row>
    <row r="584388" spans="16:16" x14ac:dyDescent="0.3">
      <c r="P584388" s="83"/>
    </row>
    <row r="584389" spans="16:16" x14ac:dyDescent="0.3">
      <c r="P584389" s="83"/>
    </row>
    <row r="584390" spans="16:16" x14ac:dyDescent="0.3">
      <c r="P584390" s="83"/>
    </row>
    <row r="584391" spans="16:16" x14ac:dyDescent="0.3">
      <c r="P584391" s="83"/>
    </row>
    <row r="584392" spans="16:16" x14ac:dyDescent="0.3">
      <c r="P584392" s="83"/>
    </row>
    <row r="584393" spans="16:16" x14ac:dyDescent="0.3">
      <c r="P584393" s="83"/>
    </row>
    <row r="584394" spans="16:16" x14ac:dyDescent="0.3">
      <c r="P584394" s="83"/>
    </row>
    <row r="584395" spans="16:16" x14ac:dyDescent="0.3">
      <c r="P584395" s="83"/>
    </row>
    <row r="584396" spans="16:16" x14ac:dyDescent="0.3">
      <c r="P584396" s="83"/>
    </row>
    <row r="584397" spans="16:16" x14ac:dyDescent="0.3">
      <c r="P584397" s="83"/>
    </row>
    <row r="584398" spans="16:16" x14ac:dyDescent="0.3">
      <c r="P584398" s="83"/>
    </row>
    <row r="584399" spans="16:16" x14ac:dyDescent="0.3">
      <c r="P584399" s="83"/>
    </row>
    <row r="584400" spans="16:16" x14ac:dyDescent="0.3">
      <c r="P584400" s="83"/>
    </row>
    <row r="584401" spans="16:16" x14ac:dyDescent="0.3">
      <c r="P584401" s="83"/>
    </row>
    <row r="584402" spans="16:16" x14ac:dyDescent="0.3">
      <c r="P584402" s="83"/>
    </row>
    <row r="584403" spans="16:16" x14ac:dyDescent="0.3">
      <c r="P584403" s="83"/>
    </row>
    <row r="584404" spans="16:16" x14ac:dyDescent="0.3">
      <c r="P584404" s="83"/>
    </row>
    <row r="584405" spans="16:16" x14ac:dyDescent="0.3">
      <c r="P584405" s="83"/>
    </row>
    <row r="584406" spans="16:16" x14ac:dyDescent="0.3">
      <c r="P584406" s="83"/>
    </row>
    <row r="584407" spans="16:16" x14ac:dyDescent="0.3">
      <c r="P584407" s="83"/>
    </row>
    <row r="584408" spans="16:16" x14ac:dyDescent="0.3">
      <c r="P584408" s="83"/>
    </row>
    <row r="584409" spans="16:16" x14ac:dyDescent="0.3">
      <c r="P584409" s="83"/>
    </row>
    <row r="584410" spans="16:16" x14ac:dyDescent="0.3">
      <c r="P584410" s="83"/>
    </row>
    <row r="584411" spans="16:16" x14ac:dyDescent="0.3">
      <c r="P584411" s="83"/>
    </row>
    <row r="584412" spans="16:16" x14ac:dyDescent="0.3">
      <c r="P584412" s="83"/>
    </row>
    <row r="584413" spans="16:16" x14ac:dyDescent="0.3">
      <c r="P584413" s="83"/>
    </row>
    <row r="584414" spans="16:16" x14ac:dyDescent="0.3">
      <c r="P584414" s="83"/>
    </row>
    <row r="584415" spans="16:16" x14ac:dyDescent="0.3">
      <c r="P584415" s="83"/>
    </row>
    <row r="584416" spans="16:16" x14ac:dyDescent="0.3">
      <c r="P584416" s="83"/>
    </row>
    <row r="584417" spans="16:16" x14ac:dyDescent="0.3">
      <c r="P584417" s="83"/>
    </row>
    <row r="584418" spans="16:16" x14ac:dyDescent="0.3">
      <c r="P584418" s="83"/>
    </row>
    <row r="584419" spans="16:16" x14ac:dyDescent="0.3">
      <c r="P584419" s="83"/>
    </row>
    <row r="584420" spans="16:16" x14ac:dyDescent="0.3">
      <c r="P584420" s="83"/>
    </row>
    <row r="584421" spans="16:16" x14ac:dyDescent="0.3">
      <c r="P584421" s="83"/>
    </row>
    <row r="584422" spans="16:16" x14ac:dyDescent="0.3">
      <c r="P584422" s="83"/>
    </row>
    <row r="584423" spans="16:16" x14ac:dyDescent="0.3">
      <c r="P584423" s="83"/>
    </row>
    <row r="584424" spans="16:16" x14ac:dyDescent="0.3">
      <c r="P584424" s="83"/>
    </row>
    <row r="584425" spans="16:16" x14ac:dyDescent="0.3">
      <c r="P584425" s="83"/>
    </row>
    <row r="584426" spans="16:16" x14ac:dyDescent="0.3">
      <c r="P584426" s="83"/>
    </row>
    <row r="584427" spans="16:16" x14ac:dyDescent="0.3">
      <c r="P584427" s="83"/>
    </row>
    <row r="584428" spans="16:16" x14ac:dyDescent="0.3">
      <c r="P584428" s="83"/>
    </row>
    <row r="584429" spans="16:16" x14ac:dyDescent="0.3">
      <c r="P584429" s="83"/>
    </row>
    <row r="584430" spans="16:16" x14ac:dyDescent="0.3">
      <c r="P584430" s="83"/>
    </row>
    <row r="584431" spans="16:16" x14ac:dyDescent="0.3">
      <c r="P584431" s="83"/>
    </row>
    <row r="584432" spans="16:16" x14ac:dyDescent="0.3">
      <c r="P584432" s="83"/>
    </row>
    <row r="584433" spans="16:16" x14ac:dyDescent="0.3">
      <c r="P584433" s="83"/>
    </row>
    <row r="584434" spans="16:16" x14ac:dyDescent="0.3">
      <c r="P584434" s="83"/>
    </row>
    <row r="584435" spans="16:16" x14ac:dyDescent="0.3">
      <c r="P584435" s="83"/>
    </row>
    <row r="584436" spans="16:16" x14ac:dyDescent="0.3">
      <c r="P584436" s="83"/>
    </row>
    <row r="584437" spans="16:16" x14ac:dyDescent="0.3">
      <c r="P584437" s="83"/>
    </row>
    <row r="584438" spans="16:16" x14ac:dyDescent="0.3">
      <c r="P584438" s="83"/>
    </row>
    <row r="584439" spans="16:16" x14ac:dyDescent="0.3">
      <c r="P584439" s="83"/>
    </row>
    <row r="584440" spans="16:16" x14ac:dyDescent="0.3">
      <c r="P584440" s="83"/>
    </row>
    <row r="584441" spans="16:16" x14ac:dyDescent="0.3">
      <c r="P584441" s="83"/>
    </row>
    <row r="584442" spans="16:16" x14ac:dyDescent="0.3">
      <c r="P584442" s="83"/>
    </row>
    <row r="584443" spans="16:16" x14ac:dyDescent="0.3">
      <c r="P584443" s="83"/>
    </row>
    <row r="584444" spans="16:16" x14ac:dyDescent="0.3">
      <c r="P584444" s="83"/>
    </row>
    <row r="584445" spans="16:16" x14ac:dyDescent="0.3">
      <c r="P584445" s="83"/>
    </row>
    <row r="584446" spans="16:16" x14ac:dyDescent="0.3">
      <c r="P584446" s="83"/>
    </row>
    <row r="584447" spans="16:16" x14ac:dyDescent="0.3">
      <c r="P584447" s="83"/>
    </row>
    <row r="584448" spans="16:16" x14ac:dyDescent="0.3">
      <c r="P584448" s="83"/>
    </row>
    <row r="584449" spans="16:16" x14ac:dyDescent="0.3">
      <c r="P584449" s="83"/>
    </row>
    <row r="584450" spans="16:16" x14ac:dyDescent="0.3">
      <c r="P584450" s="83"/>
    </row>
    <row r="584451" spans="16:16" x14ac:dyDescent="0.3">
      <c r="P584451" s="83"/>
    </row>
    <row r="584452" spans="16:16" x14ac:dyDescent="0.3">
      <c r="P584452" s="83"/>
    </row>
    <row r="584453" spans="16:16" x14ac:dyDescent="0.3">
      <c r="P584453" s="83"/>
    </row>
    <row r="584454" spans="16:16" x14ac:dyDescent="0.3">
      <c r="P584454" s="83"/>
    </row>
    <row r="584455" spans="16:16" x14ac:dyDescent="0.3">
      <c r="P584455" s="83"/>
    </row>
    <row r="584456" spans="16:16" x14ac:dyDescent="0.3">
      <c r="P584456" s="83"/>
    </row>
    <row r="584457" spans="16:16" x14ac:dyDescent="0.3">
      <c r="P584457" s="83"/>
    </row>
    <row r="584458" spans="16:16" x14ac:dyDescent="0.3">
      <c r="P584458" s="83"/>
    </row>
    <row r="584459" spans="16:16" x14ac:dyDescent="0.3">
      <c r="P584459" s="83"/>
    </row>
    <row r="584460" spans="16:16" x14ac:dyDescent="0.3">
      <c r="P584460" s="83"/>
    </row>
    <row r="584461" spans="16:16" x14ac:dyDescent="0.3">
      <c r="P584461" s="83"/>
    </row>
    <row r="584462" spans="16:16" x14ac:dyDescent="0.3">
      <c r="P584462" s="83"/>
    </row>
    <row r="584463" spans="16:16" x14ac:dyDescent="0.3">
      <c r="P584463" s="83"/>
    </row>
    <row r="584464" spans="16:16" x14ac:dyDescent="0.3">
      <c r="P584464" s="83"/>
    </row>
    <row r="584465" spans="16:16" x14ac:dyDescent="0.3">
      <c r="P584465" s="83"/>
    </row>
    <row r="584466" spans="16:16" x14ac:dyDescent="0.3">
      <c r="P584466" s="83"/>
    </row>
    <row r="584467" spans="16:16" x14ac:dyDescent="0.3">
      <c r="P584467" s="83"/>
    </row>
    <row r="584468" spans="16:16" x14ac:dyDescent="0.3">
      <c r="P584468" s="83"/>
    </row>
    <row r="584469" spans="16:16" x14ac:dyDescent="0.3">
      <c r="P584469" s="83"/>
    </row>
    <row r="584470" spans="16:16" x14ac:dyDescent="0.3">
      <c r="P584470" s="83"/>
    </row>
    <row r="584471" spans="16:16" x14ac:dyDescent="0.3">
      <c r="P584471" s="83"/>
    </row>
    <row r="584472" spans="16:16" x14ac:dyDescent="0.3">
      <c r="P584472" s="83"/>
    </row>
    <row r="584473" spans="16:16" x14ac:dyDescent="0.3">
      <c r="P584473" s="83"/>
    </row>
    <row r="584474" spans="16:16" x14ac:dyDescent="0.3">
      <c r="P584474" s="83"/>
    </row>
    <row r="584475" spans="16:16" x14ac:dyDescent="0.3">
      <c r="P584475" s="83"/>
    </row>
    <row r="584476" spans="16:16" x14ac:dyDescent="0.3">
      <c r="P584476" s="83"/>
    </row>
    <row r="584477" spans="16:16" x14ac:dyDescent="0.3">
      <c r="P584477" s="83"/>
    </row>
    <row r="584478" spans="16:16" x14ac:dyDescent="0.3">
      <c r="P584478" s="83"/>
    </row>
    <row r="584479" spans="16:16" x14ac:dyDescent="0.3">
      <c r="P584479" s="83"/>
    </row>
    <row r="584480" spans="16:16" x14ac:dyDescent="0.3">
      <c r="P584480" s="83"/>
    </row>
    <row r="584481" spans="16:16" x14ac:dyDescent="0.3">
      <c r="P584481" s="83"/>
    </row>
    <row r="584482" spans="16:16" x14ac:dyDescent="0.3">
      <c r="P584482" s="83"/>
    </row>
    <row r="584483" spans="16:16" x14ac:dyDescent="0.3">
      <c r="P584483" s="83"/>
    </row>
    <row r="584484" spans="16:16" x14ac:dyDescent="0.3">
      <c r="P584484" s="83"/>
    </row>
    <row r="584485" spans="16:16" x14ac:dyDescent="0.3">
      <c r="P584485" s="83"/>
    </row>
    <row r="584486" spans="16:16" x14ac:dyDescent="0.3">
      <c r="P584486" s="83"/>
    </row>
    <row r="584487" spans="16:16" x14ac:dyDescent="0.3">
      <c r="P584487" s="83"/>
    </row>
    <row r="584488" spans="16:16" x14ac:dyDescent="0.3">
      <c r="P584488" s="83"/>
    </row>
    <row r="584489" spans="16:16" x14ac:dyDescent="0.3">
      <c r="P584489" s="83"/>
    </row>
    <row r="584490" spans="16:16" x14ac:dyDescent="0.3">
      <c r="P584490" s="83"/>
    </row>
    <row r="584491" spans="16:16" x14ac:dyDescent="0.3">
      <c r="P584491" s="83"/>
    </row>
    <row r="584492" spans="16:16" x14ac:dyDescent="0.3">
      <c r="P584492" s="83"/>
    </row>
    <row r="584493" spans="16:16" x14ac:dyDescent="0.3">
      <c r="P584493" s="83"/>
    </row>
    <row r="584494" spans="16:16" x14ac:dyDescent="0.3">
      <c r="P584494" s="83"/>
    </row>
    <row r="584495" spans="16:16" x14ac:dyDescent="0.3">
      <c r="P584495" s="83"/>
    </row>
    <row r="584496" spans="16:16" x14ac:dyDescent="0.3">
      <c r="P584496" s="83"/>
    </row>
    <row r="584497" spans="16:16" x14ac:dyDescent="0.3">
      <c r="P584497" s="83"/>
    </row>
    <row r="584498" spans="16:16" x14ac:dyDescent="0.3">
      <c r="P584498" s="83"/>
    </row>
    <row r="584499" spans="16:16" x14ac:dyDescent="0.3">
      <c r="P584499" s="83"/>
    </row>
    <row r="584500" spans="16:16" x14ac:dyDescent="0.3">
      <c r="P584500" s="83"/>
    </row>
    <row r="584501" spans="16:16" x14ac:dyDescent="0.3">
      <c r="P584501" s="83"/>
    </row>
    <row r="584502" spans="16:16" x14ac:dyDescent="0.3">
      <c r="P584502" s="83"/>
    </row>
    <row r="584503" spans="16:16" x14ac:dyDescent="0.3">
      <c r="P584503" s="83"/>
    </row>
    <row r="584504" spans="16:16" x14ac:dyDescent="0.3">
      <c r="P584504" s="83"/>
    </row>
    <row r="584505" spans="16:16" x14ac:dyDescent="0.3">
      <c r="P584505" s="83"/>
    </row>
    <row r="584506" spans="16:16" x14ac:dyDescent="0.3">
      <c r="P584506" s="83"/>
    </row>
    <row r="584507" spans="16:16" x14ac:dyDescent="0.3">
      <c r="P584507" s="83"/>
    </row>
    <row r="584508" spans="16:16" x14ac:dyDescent="0.3">
      <c r="P584508" s="83"/>
    </row>
    <row r="584509" spans="16:16" x14ac:dyDescent="0.3">
      <c r="P584509" s="83"/>
    </row>
    <row r="584510" spans="16:16" x14ac:dyDescent="0.3">
      <c r="P584510" s="83"/>
    </row>
    <row r="584511" spans="16:16" x14ac:dyDescent="0.3">
      <c r="P584511" s="83"/>
    </row>
    <row r="584512" spans="16:16" x14ac:dyDescent="0.3">
      <c r="P584512" s="83"/>
    </row>
    <row r="584513" spans="16:16" x14ac:dyDescent="0.3">
      <c r="P584513" s="83"/>
    </row>
    <row r="584514" spans="16:16" x14ac:dyDescent="0.3">
      <c r="P584514" s="83"/>
    </row>
    <row r="584515" spans="16:16" x14ac:dyDescent="0.3">
      <c r="P584515" s="83"/>
    </row>
    <row r="584516" spans="16:16" x14ac:dyDescent="0.3">
      <c r="P584516" s="83"/>
    </row>
    <row r="584517" spans="16:16" x14ac:dyDescent="0.3">
      <c r="P584517" s="83"/>
    </row>
    <row r="584518" spans="16:16" x14ac:dyDescent="0.3">
      <c r="P584518" s="83"/>
    </row>
    <row r="584519" spans="16:16" x14ac:dyDescent="0.3">
      <c r="P584519" s="83"/>
    </row>
    <row r="584520" spans="16:16" x14ac:dyDescent="0.3">
      <c r="P584520" s="83"/>
    </row>
    <row r="584521" spans="16:16" x14ac:dyDescent="0.3">
      <c r="P584521" s="83"/>
    </row>
    <row r="584522" spans="16:16" x14ac:dyDescent="0.3">
      <c r="P584522" s="83"/>
    </row>
    <row r="584523" spans="16:16" x14ac:dyDescent="0.3">
      <c r="P584523" s="83"/>
    </row>
    <row r="584524" spans="16:16" x14ac:dyDescent="0.3">
      <c r="P584524" s="83"/>
    </row>
    <row r="584525" spans="16:16" x14ac:dyDescent="0.3">
      <c r="P584525" s="83"/>
    </row>
    <row r="584526" spans="16:16" x14ac:dyDescent="0.3">
      <c r="P584526" s="83"/>
    </row>
    <row r="584527" spans="16:16" x14ac:dyDescent="0.3">
      <c r="P584527" s="83"/>
    </row>
    <row r="584528" spans="16:16" x14ac:dyDescent="0.3">
      <c r="P584528" s="83"/>
    </row>
    <row r="584529" spans="16:16" x14ac:dyDescent="0.3">
      <c r="P584529" s="83"/>
    </row>
    <row r="584530" spans="16:16" x14ac:dyDescent="0.3">
      <c r="P584530" s="83"/>
    </row>
    <row r="584531" spans="16:16" x14ac:dyDescent="0.3">
      <c r="P584531" s="83"/>
    </row>
    <row r="584532" spans="16:16" x14ac:dyDescent="0.3">
      <c r="P584532" s="83"/>
    </row>
    <row r="584533" spans="16:16" x14ac:dyDescent="0.3">
      <c r="P584533" s="83"/>
    </row>
    <row r="584534" spans="16:16" x14ac:dyDescent="0.3">
      <c r="P584534" s="83"/>
    </row>
    <row r="584535" spans="16:16" x14ac:dyDescent="0.3">
      <c r="P584535" s="83"/>
    </row>
    <row r="584536" spans="16:16" x14ac:dyDescent="0.3">
      <c r="P584536" s="83"/>
    </row>
    <row r="584537" spans="16:16" x14ac:dyDescent="0.3">
      <c r="P584537" s="83"/>
    </row>
    <row r="584538" spans="16:16" x14ac:dyDescent="0.3">
      <c r="P584538" s="83"/>
    </row>
    <row r="584539" spans="16:16" x14ac:dyDescent="0.3">
      <c r="P584539" s="83"/>
    </row>
    <row r="584540" spans="16:16" x14ac:dyDescent="0.3">
      <c r="P584540" s="83"/>
    </row>
    <row r="584541" spans="16:16" x14ac:dyDescent="0.3">
      <c r="P584541" s="83"/>
    </row>
    <row r="584542" spans="16:16" x14ac:dyDescent="0.3">
      <c r="P584542" s="83"/>
    </row>
    <row r="584543" spans="16:16" x14ac:dyDescent="0.3">
      <c r="P584543" s="83"/>
    </row>
    <row r="584544" spans="16:16" x14ac:dyDescent="0.3">
      <c r="P584544" s="83"/>
    </row>
    <row r="584545" spans="16:16" x14ac:dyDescent="0.3">
      <c r="P584545" s="83"/>
    </row>
    <row r="584546" spans="16:16" x14ac:dyDescent="0.3">
      <c r="P584546" s="83"/>
    </row>
    <row r="584547" spans="16:16" x14ac:dyDescent="0.3">
      <c r="P584547" s="83"/>
    </row>
    <row r="584548" spans="16:16" x14ac:dyDescent="0.3">
      <c r="P584548" s="83"/>
    </row>
    <row r="584549" spans="16:16" x14ac:dyDescent="0.3">
      <c r="P584549" s="83"/>
    </row>
    <row r="584550" spans="16:16" x14ac:dyDescent="0.3">
      <c r="P584550" s="83"/>
    </row>
    <row r="584551" spans="16:16" x14ac:dyDescent="0.3">
      <c r="P584551" s="83"/>
    </row>
    <row r="584552" spans="16:16" x14ac:dyDescent="0.3">
      <c r="P584552" s="83"/>
    </row>
    <row r="584553" spans="16:16" x14ac:dyDescent="0.3">
      <c r="P584553" s="83"/>
    </row>
    <row r="584554" spans="16:16" x14ac:dyDescent="0.3">
      <c r="P584554" s="83"/>
    </row>
    <row r="584555" spans="16:16" x14ac:dyDescent="0.3">
      <c r="P584555" s="83"/>
    </row>
    <row r="584556" spans="16:16" x14ac:dyDescent="0.3">
      <c r="P584556" s="83"/>
    </row>
    <row r="584557" spans="16:16" x14ac:dyDescent="0.3">
      <c r="P584557" s="83"/>
    </row>
    <row r="584558" spans="16:16" x14ac:dyDescent="0.3">
      <c r="P584558" s="83"/>
    </row>
    <row r="584559" spans="16:16" x14ac:dyDescent="0.3">
      <c r="P584559" s="83"/>
    </row>
    <row r="584560" spans="16:16" x14ac:dyDescent="0.3">
      <c r="P584560" s="83"/>
    </row>
    <row r="584561" spans="16:16" x14ac:dyDescent="0.3">
      <c r="P584561" s="83"/>
    </row>
    <row r="584562" spans="16:16" x14ac:dyDescent="0.3">
      <c r="P584562" s="83"/>
    </row>
    <row r="584563" spans="16:16" x14ac:dyDescent="0.3">
      <c r="P584563" s="83"/>
    </row>
    <row r="584564" spans="16:16" x14ac:dyDescent="0.3">
      <c r="P584564" s="83"/>
    </row>
    <row r="584565" spans="16:16" x14ac:dyDescent="0.3">
      <c r="P584565" s="83"/>
    </row>
    <row r="584566" spans="16:16" x14ac:dyDescent="0.3">
      <c r="P584566" s="83"/>
    </row>
    <row r="584567" spans="16:16" x14ac:dyDescent="0.3">
      <c r="P584567" s="83"/>
    </row>
    <row r="584568" spans="16:16" x14ac:dyDescent="0.3">
      <c r="P584568" s="83"/>
    </row>
    <row r="584569" spans="16:16" x14ac:dyDescent="0.3">
      <c r="P584569" s="83"/>
    </row>
    <row r="584570" spans="16:16" x14ac:dyDescent="0.3">
      <c r="P584570" s="83"/>
    </row>
    <row r="584571" spans="16:16" x14ac:dyDescent="0.3">
      <c r="P584571" s="83"/>
    </row>
    <row r="584572" spans="16:16" x14ac:dyDescent="0.3">
      <c r="P584572" s="83"/>
    </row>
    <row r="584573" spans="16:16" x14ac:dyDescent="0.3">
      <c r="P584573" s="83"/>
    </row>
    <row r="584574" spans="16:16" x14ac:dyDescent="0.3">
      <c r="P584574" s="83"/>
    </row>
    <row r="584575" spans="16:16" x14ac:dyDescent="0.3">
      <c r="P584575" s="83"/>
    </row>
    <row r="584576" spans="16:16" x14ac:dyDescent="0.3">
      <c r="P584576" s="83"/>
    </row>
    <row r="584577" spans="16:16" x14ac:dyDescent="0.3">
      <c r="P584577" s="83"/>
    </row>
    <row r="584578" spans="16:16" x14ac:dyDescent="0.3">
      <c r="P584578" s="83"/>
    </row>
    <row r="584579" spans="16:16" x14ac:dyDescent="0.3">
      <c r="P584579" s="83"/>
    </row>
    <row r="584580" spans="16:16" x14ac:dyDescent="0.3">
      <c r="P584580" s="83"/>
    </row>
    <row r="584581" spans="16:16" x14ac:dyDescent="0.3">
      <c r="P584581" s="83"/>
    </row>
    <row r="584582" spans="16:16" x14ac:dyDescent="0.3">
      <c r="P584582" s="83"/>
    </row>
    <row r="584583" spans="16:16" x14ac:dyDescent="0.3">
      <c r="P584583" s="83"/>
    </row>
    <row r="584584" spans="16:16" x14ac:dyDescent="0.3">
      <c r="P584584" s="83"/>
    </row>
    <row r="584585" spans="16:16" x14ac:dyDescent="0.3">
      <c r="P584585" s="83"/>
    </row>
    <row r="584586" spans="16:16" x14ac:dyDescent="0.3">
      <c r="P584586" s="83"/>
    </row>
    <row r="584587" spans="16:16" x14ac:dyDescent="0.3">
      <c r="P584587" s="83"/>
    </row>
    <row r="584588" spans="16:16" x14ac:dyDescent="0.3">
      <c r="P584588" s="83"/>
    </row>
    <row r="584589" spans="16:16" x14ac:dyDescent="0.3">
      <c r="P584589" s="83"/>
    </row>
    <row r="584590" spans="16:16" x14ac:dyDescent="0.3">
      <c r="P584590" s="83"/>
    </row>
    <row r="584591" spans="16:16" x14ac:dyDescent="0.3">
      <c r="P584591" s="83"/>
    </row>
    <row r="584592" spans="16:16" x14ac:dyDescent="0.3">
      <c r="P584592" s="83"/>
    </row>
    <row r="584593" spans="16:16" x14ac:dyDescent="0.3">
      <c r="P584593" s="83"/>
    </row>
    <row r="584594" spans="16:16" x14ac:dyDescent="0.3">
      <c r="P584594" s="83"/>
    </row>
    <row r="584595" spans="16:16" x14ac:dyDescent="0.3">
      <c r="P584595" s="83"/>
    </row>
    <row r="584596" spans="16:16" x14ac:dyDescent="0.3">
      <c r="P584596" s="83"/>
    </row>
    <row r="584597" spans="16:16" x14ac:dyDescent="0.3">
      <c r="P584597" s="83"/>
    </row>
    <row r="584598" spans="16:16" x14ac:dyDescent="0.3">
      <c r="P584598" s="83"/>
    </row>
    <row r="584599" spans="16:16" x14ac:dyDescent="0.3">
      <c r="P584599" s="83"/>
    </row>
    <row r="584600" spans="16:16" x14ac:dyDescent="0.3">
      <c r="P584600" s="83"/>
    </row>
    <row r="584601" spans="16:16" x14ac:dyDescent="0.3">
      <c r="P584601" s="83"/>
    </row>
    <row r="584602" spans="16:16" x14ac:dyDescent="0.3">
      <c r="P584602" s="83"/>
    </row>
    <row r="584603" spans="16:16" x14ac:dyDescent="0.3">
      <c r="P584603" s="83"/>
    </row>
    <row r="584604" spans="16:16" x14ac:dyDescent="0.3">
      <c r="P584604" s="83"/>
    </row>
    <row r="584605" spans="16:16" x14ac:dyDescent="0.3">
      <c r="P584605" s="83"/>
    </row>
    <row r="584606" spans="16:16" x14ac:dyDescent="0.3">
      <c r="P584606" s="83"/>
    </row>
    <row r="584607" spans="16:16" x14ac:dyDescent="0.3">
      <c r="P584607" s="83"/>
    </row>
    <row r="584608" spans="16:16" x14ac:dyDescent="0.3">
      <c r="P584608" s="83"/>
    </row>
    <row r="584609" spans="16:16" x14ac:dyDescent="0.3">
      <c r="P584609" s="83"/>
    </row>
    <row r="584610" spans="16:16" x14ac:dyDescent="0.3">
      <c r="P584610" s="83"/>
    </row>
    <row r="584611" spans="16:16" x14ac:dyDescent="0.3">
      <c r="P584611" s="83"/>
    </row>
    <row r="584612" spans="16:16" x14ac:dyDescent="0.3">
      <c r="P584612" s="83"/>
    </row>
    <row r="584613" spans="16:16" x14ac:dyDescent="0.3">
      <c r="P584613" s="83"/>
    </row>
    <row r="584614" spans="16:16" x14ac:dyDescent="0.3">
      <c r="P584614" s="83"/>
    </row>
    <row r="584615" spans="16:16" x14ac:dyDescent="0.3">
      <c r="P584615" s="83"/>
    </row>
    <row r="584616" spans="16:16" x14ac:dyDescent="0.3">
      <c r="P584616" s="83"/>
    </row>
    <row r="584617" spans="16:16" x14ac:dyDescent="0.3">
      <c r="P584617" s="83"/>
    </row>
    <row r="584618" spans="16:16" x14ac:dyDescent="0.3">
      <c r="P584618" s="83"/>
    </row>
    <row r="584619" spans="16:16" x14ac:dyDescent="0.3">
      <c r="P584619" s="83"/>
    </row>
    <row r="584620" spans="16:16" x14ac:dyDescent="0.3">
      <c r="P584620" s="83"/>
    </row>
    <row r="584621" spans="16:16" x14ac:dyDescent="0.3">
      <c r="P584621" s="83"/>
    </row>
    <row r="584622" spans="16:16" x14ac:dyDescent="0.3">
      <c r="P584622" s="83"/>
    </row>
    <row r="584623" spans="16:16" x14ac:dyDescent="0.3">
      <c r="P584623" s="83"/>
    </row>
    <row r="584624" spans="16:16" x14ac:dyDescent="0.3">
      <c r="P584624" s="83"/>
    </row>
    <row r="584625" spans="16:16" x14ac:dyDescent="0.3">
      <c r="P584625" s="83"/>
    </row>
    <row r="584626" spans="16:16" x14ac:dyDescent="0.3">
      <c r="P584626" s="83"/>
    </row>
    <row r="584627" spans="16:16" x14ac:dyDescent="0.3">
      <c r="P584627" s="83"/>
    </row>
    <row r="584628" spans="16:16" x14ac:dyDescent="0.3">
      <c r="P584628" s="83"/>
    </row>
    <row r="584629" spans="16:16" x14ac:dyDescent="0.3">
      <c r="P584629" s="83"/>
    </row>
    <row r="584630" spans="16:16" x14ac:dyDescent="0.3">
      <c r="P584630" s="83"/>
    </row>
    <row r="584631" spans="16:16" x14ac:dyDescent="0.3">
      <c r="P584631" s="83"/>
    </row>
    <row r="584632" spans="16:16" x14ac:dyDescent="0.3">
      <c r="P584632" s="83"/>
    </row>
    <row r="584633" spans="16:16" x14ac:dyDescent="0.3">
      <c r="P584633" s="83"/>
    </row>
    <row r="584634" spans="16:16" x14ac:dyDescent="0.3">
      <c r="P584634" s="83"/>
    </row>
    <row r="584635" spans="16:16" x14ac:dyDescent="0.3">
      <c r="P584635" s="83"/>
    </row>
    <row r="584636" spans="16:16" x14ac:dyDescent="0.3">
      <c r="P584636" s="83"/>
    </row>
    <row r="584637" spans="16:16" x14ac:dyDescent="0.3">
      <c r="P584637" s="83"/>
    </row>
    <row r="584638" spans="16:16" x14ac:dyDescent="0.3">
      <c r="P584638" s="83"/>
    </row>
    <row r="584639" spans="16:16" x14ac:dyDescent="0.3">
      <c r="P584639" s="83"/>
    </row>
    <row r="584640" spans="16:16" x14ac:dyDescent="0.3">
      <c r="P584640" s="83"/>
    </row>
    <row r="584641" spans="16:16" x14ac:dyDescent="0.3">
      <c r="P584641" s="83"/>
    </row>
    <row r="584642" spans="16:16" x14ac:dyDescent="0.3">
      <c r="P584642" s="83"/>
    </row>
    <row r="584643" spans="16:16" x14ac:dyDescent="0.3">
      <c r="P584643" s="83"/>
    </row>
    <row r="584644" spans="16:16" x14ac:dyDescent="0.3">
      <c r="P584644" s="83"/>
    </row>
    <row r="584645" spans="16:16" x14ac:dyDescent="0.3">
      <c r="P584645" s="83"/>
    </row>
    <row r="584646" spans="16:16" x14ac:dyDescent="0.3">
      <c r="P584646" s="83"/>
    </row>
    <row r="584647" spans="16:16" x14ac:dyDescent="0.3">
      <c r="P584647" s="83"/>
    </row>
    <row r="584648" spans="16:16" x14ac:dyDescent="0.3">
      <c r="P584648" s="83"/>
    </row>
    <row r="584649" spans="16:16" x14ac:dyDescent="0.3">
      <c r="P584649" s="83"/>
    </row>
    <row r="584650" spans="16:16" x14ac:dyDescent="0.3">
      <c r="P584650" s="83"/>
    </row>
    <row r="584651" spans="16:16" x14ac:dyDescent="0.3">
      <c r="P584651" s="83"/>
    </row>
    <row r="584652" spans="16:16" x14ac:dyDescent="0.3">
      <c r="P584652" s="83"/>
    </row>
    <row r="584653" spans="16:16" x14ac:dyDescent="0.3">
      <c r="P584653" s="83"/>
    </row>
    <row r="584654" spans="16:16" x14ac:dyDescent="0.3">
      <c r="P584654" s="83"/>
    </row>
    <row r="584655" spans="16:16" x14ac:dyDescent="0.3">
      <c r="P584655" s="83"/>
    </row>
    <row r="584656" spans="16:16" x14ac:dyDescent="0.3">
      <c r="P584656" s="83"/>
    </row>
    <row r="584657" spans="16:16" x14ac:dyDescent="0.3">
      <c r="P584657" s="83"/>
    </row>
    <row r="584658" spans="16:16" x14ac:dyDescent="0.3">
      <c r="P584658" s="83"/>
    </row>
    <row r="584659" spans="16:16" x14ac:dyDescent="0.3">
      <c r="P584659" s="83"/>
    </row>
    <row r="584660" spans="16:16" x14ac:dyDescent="0.3">
      <c r="P584660" s="83"/>
    </row>
    <row r="584661" spans="16:16" x14ac:dyDescent="0.3">
      <c r="P584661" s="83"/>
    </row>
    <row r="584662" spans="16:16" x14ac:dyDescent="0.3">
      <c r="P584662" s="83"/>
    </row>
    <row r="584663" spans="16:16" x14ac:dyDescent="0.3">
      <c r="P584663" s="83"/>
    </row>
    <row r="584664" spans="16:16" x14ac:dyDescent="0.3">
      <c r="P584664" s="83"/>
    </row>
    <row r="584665" spans="16:16" x14ac:dyDescent="0.3">
      <c r="P584665" s="83"/>
    </row>
    <row r="584666" spans="16:16" x14ac:dyDescent="0.3">
      <c r="P584666" s="83"/>
    </row>
    <row r="584667" spans="16:16" x14ac:dyDescent="0.3">
      <c r="P584667" s="83"/>
    </row>
    <row r="584668" spans="16:16" x14ac:dyDescent="0.3">
      <c r="P584668" s="83"/>
    </row>
    <row r="584669" spans="16:16" x14ac:dyDescent="0.3">
      <c r="P584669" s="83"/>
    </row>
    <row r="584670" spans="16:16" x14ac:dyDescent="0.3">
      <c r="P584670" s="83"/>
    </row>
    <row r="584671" spans="16:16" x14ac:dyDescent="0.3">
      <c r="P584671" s="83"/>
    </row>
    <row r="584672" spans="16:16" x14ac:dyDescent="0.3">
      <c r="P584672" s="83"/>
    </row>
    <row r="584673" spans="16:16" x14ac:dyDescent="0.3">
      <c r="P584673" s="83"/>
    </row>
    <row r="584674" spans="16:16" x14ac:dyDescent="0.3">
      <c r="P584674" s="83"/>
    </row>
    <row r="584675" spans="16:16" x14ac:dyDescent="0.3">
      <c r="P584675" s="83"/>
    </row>
    <row r="584676" spans="16:16" x14ac:dyDescent="0.3">
      <c r="P584676" s="83"/>
    </row>
    <row r="584677" spans="16:16" x14ac:dyDescent="0.3">
      <c r="P584677" s="83"/>
    </row>
    <row r="584678" spans="16:16" x14ac:dyDescent="0.3">
      <c r="P584678" s="83"/>
    </row>
    <row r="584679" spans="16:16" x14ac:dyDescent="0.3">
      <c r="P584679" s="83"/>
    </row>
    <row r="584680" spans="16:16" x14ac:dyDescent="0.3">
      <c r="P584680" s="83"/>
    </row>
    <row r="584681" spans="16:16" x14ac:dyDescent="0.3">
      <c r="P584681" s="83"/>
    </row>
    <row r="584682" spans="16:16" x14ac:dyDescent="0.3">
      <c r="P584682" s="83"/>
    </row>
    <row r="584683" spans="16:16" x14ac:dyDescent="0.3">
      <c r="P584683" s="83"/>
    </row>
    <row r="584684" spans="16:16" x14ac:dyDescent="0.3">
      <c r="P584684" s="83"/>
    </row>
    <row r="584685" spans="16:16" x14ac:dyDescent="0.3">
      <c r="P584685" s="83"/>
    </row>
    <row r="584686" spans="16:16" x14ac:dyDescent="0.3">
      <c r="P584686" s="83"/>
    </row>
    <row r="584687" spans="16:16" x14ac:dyDescent="0.3">
      <c r="P584687" s="83"/>
    </row>
    <row r="584688" spans="16:16" x14ac:dyDescent="0.3">
      <c r="P584688" s="83"/>
    </row>
    <row r="584689" spans="16:16" x14ac:dyDescent="0.3">
      <c r="P584689" s="83"/>
    </row>
    <row r="584690" spans="16:16" x14ac:dyDescent="0.3">
      <c r="P584690" s="83"/>
    </row>
    <row r="584691" spans="16:16" x14ac:dyDescent="0.3">
      <c r="P584691" s="83"/>
    </row>
    <row r="584692" spans="16:16" x14ac:dyDescent="0.3">
      <c r="P584692" s="83"/>
    </row>
    <row r="584693" spans="16:16" x14ac:dyDescent="0.3">
      <c r="P584693" s="83"/>
    </row>
    <row r="584694" spans="16:16" x14ac:dyDescent="0.3">
      <c r="P584694" s="83"/>
    </row>
    <row r="584695" spans="16:16" x14ac:dyDescent="0.3">
      <c r="P584695" s="83"/>
    </row>
    <row r="584696" spans="16:16" x14ac:dyDescent="0.3">
      <c r="P584696" s="83"/>
    </row>
    <row r="584697" spans="16:16" x14ac:dyDescent="0.3">
      <c r="P584697" s="83"/>
    </row>
    <row r="584698" spans="16:16" x14ac:dyDescent="0.3">
      <c r="P584698" s="83"/>
    </row>
    <row r="584699" spans="16:16" x14ac:dyDescent="0.3">
      <c r="P584699" s="83"/>
    </row>
    <row r="584700" spans="16:16" x14ac:dyDescent="0.3">
      <c r="P584700" s="83"/>
    </row>
    <row r="584701" spans="16:16" x14ac:dyDescent="0.3">
      <c r="P584701" s="83"/>
    </row>
    <row r="584702" spans="16:16" x14ac:dyDescent="0.3">
      <c r="P584702" s="83"/>
    </row>
    <row r="584703" spans="16:16" x14ac:dyDescent="0.3">
      <c r="P584703" s="83"/>
    </row>
    <row r="584704" spans="16:16" x14ac:dyDescent="0.3">
      <c r="P584704" s="83"/>
    </row>
    <row r="584705" spans="16:16" x14ac:dyDescent="0.3">
      <c r="P584705" s="83"/>
    </row>
    <row r="584706" spans="16:16" x14ac:dyDescent="0.3">
      <c r="P584706" s="83"/>
    </row>
    <row r="584707" spans="16:16" x14ac:dyDescent="0.3">
      <c r="P584707" s="83"/>
    </row>
    <row r="584708" spans="16:16" x14ac:dyDescent="0.3">
      <c r="P584708" s="83"/>
    </row>
    <row r="584709" spans="16:16" x14ac:dyDescent="0.3">
      <c r="P584709" s="83"/>
    </row>
    <row r="584710" spans="16:16" x14ac:dyDescent="0.3">
      <c r="P584710" s="83"/>
    </row>
    <row r="584711" spans="16:16" x14ac:dyDescent="0.3">
      <c r="P584711" s="83"/>
    </row>
    <row r="584712" spans="16:16" x14ac:dyDescent="0.3">
      <c r="P584712" s="83"/>
    </row>
    <row r="584713" spans="16:16" x14ac:dyDescent="0.3">
      <c r="P584713" s="83"/>
    </row>
    <row r="584714" spans="16:16" x14ac:dyDescent="0.3">
      <c r="P584714" s="83"/>
    </row>
    <row r="584715" spans="16:16" x14ac:dyDescent="0.3">
      <c r="P584715" s="83"/>
    </row>
    <row r="584716" spans="16:16" x14ac:dyDescent="0.3">
      <c r="P584716" s="83"/>
    </row>
    <row r="584717" spans="16:16" x14ac:dyDescent="0.3">
      <c r="P584717" s="83"/>
    </row>
    <row r="584718" spans="16:16" x14ac:dyDescent="0.3">
      <c r="P584718" s="83"/>
    </row>
    <row r="584719" spans="16:16" x14ac:dyDescent="0.3">
      <c r="P584719" s="83"/>
    </row>
    <row r="584720" spans="16:16" x14ac:dyDescent="0.3">
      <c r="P584720" s="83"/>
    </row>
    <row r="584721" spans="16:16" x14ac:dyDescent="0.3">
      <c r="P584721" s="83"/>
    </row>
    <row r="584722" spans="16:16" x14ac:dyDescent="0.3">
      <c r="P584722" s="83"/>
    </row>
    <row r="584723" spans="16:16" x14ac:dyDescent="0.3">
      <c r="P584723" s="83"/>
    </row>
    <row r="584724" spans="16:16" x14ac:dyDescent="0.3">
      <c r="P584724" s="83"/>
    </row>
    <row r="584725" spans="16:16" x14ac:dyDescent="0.3">
      <c r="P584725" s="83"/>
    </row>
    <row r="584726" spans="16:16" x14ac:dyDescent="0.3">
      <c r="P584726" s="83"/>
    </row>
    <row r="584727" spans="16:16" x14ac:dyDescent="0.3">
      <c r="P584727" s="83"/>
    </row>
    <row r="584728" spans="16:16" x14ac:dyDescent="0.3">
      <c r="P584728" s="83"/>
    </row>
    <row r="584729" spans="16:16" x14ac:dyDescent="0.3">
      <c r="P584729" s="83"/>
    </row>
    <row r="584730" spans="16:16" x14ac:dyDescent="0.3">
      <c r="P584730" s="83"/>
    </row>
    <row r="584731" spans="16:16" x14ac:dyDescent="0.3">
      <c r="P584731" s="83"/>
    </row>
    <row r="584732" spans="16:16" x14ac:dyDescent="0.3">
      <c r="P584732" s="83"/>
    </row>
    <row r="584733" spans="16:16" x14ac:dyDescent="0.3">
      <c r="P584733" s="83"/>
    </row>
    <row r="584734" spans="16:16" x14ac:dyDescent="0.3">
      <c r="P584734" s="83"/>
    </row>
    <row r="584735" spans="16:16" x14ac:dyDescent="0.3">
      <c r="P584735" s="83"/>
    </row>
    <row r="584736" spans="16:16" x14ac:dyDescent="0.3">
      <c r="P584736" s="83"/>
    </row>
    <row r="584737" spans="16:16" x14ac:dyDescent="0.3">
      <c r="P584737" s="83"/>
    </row>
    <row r="584738" spans="16:16" x14ac:dyDescent="0.3">
      <c r="P584738" s="83"/>
    </row>
    <row r="584739" spans="16:16" x14ac:dyDescent="0.3">
      <c r="P584739" s="83"/>
    </row>
    <row r="584740" spans="16:16" x14ac:dyDescent="0.3">
      <c r="P584740" s="83"/>
    </row>
    <row r="584741" spans="16:16" x14ac:dyDescent="0.3">
      <c r="P584741" s="83"/>
    </row>
    <row r="584742" spans="16:16" x14ac:dyDescent="0.3">
      <c r="P584742" s="83"/>
    </row>
    <row r="584743" spans="16:16" x14ac:dyDescent="0.3">
      <c r="P584743" s="83"/>
    </row>
    <row r="584744" spans="16:16" x14ac:dyDescent="0.3">
      <c r="P584744" s="83"/>
    </row>
    <row r="584745" spans="16:16" x14ac:dyDescent="0.3">
      <c r="P584745" s="83"/>
    </row>
    <row r="584746" spans="16:16" x14ac:dyDescent="0.3">
      <c r="P584746" s="83"/>
    </row>
    <row r="584747" spans="16:16" x14ac:dyDescent="0.3">
      <c r="P584747" s="83"/>
    </row>
    <row r="584748" spans="16:16" x14ac:dyDescent="0.3">
      <c r="P584748" s="83"/>
    </row>
    <row r="584749" spans="16:16" x14ac:dyDescent="0.3">
      <c r="P584749" s="83"/>
    </row>
    <row r="584750" spans="16:16" x14ac:dyDescent="0.3">
      <c r="P584750" s="83"/>
    </row>
    <row r="584751" spans="16:16" x14ac:dyDescent="0.3">
      <c r="P584751" s="83"/>
    </row>
    <row r="584752" spans="16:16" x14ac:dyDescent="0.3">
      <c r="P584752" s="83"/>
    </row>
    <row r="584753" spans="16:16" x14ac:dyDescent="0.3">
      <c r="P584753" s="83"/>
    </row>
    <row r="584754" spans="16:16" x14ac:dyDescent="0.3">
      <c r="P584754" s="83"/>
    </row>
    <row r="584755" spans="16:16" x14ac:dyDescent="0.3">
      <c r="P584755" s="83"/>
    </row>
    <row r="584756" spans="16:16" x14ac:dyDescent="0.3">
      <c r="P584756" s="83"/>
    </row>
    <row r="584757" spans="16:16" x14ac:dyDescent="0.3">
      <c r="P584757" s="83"/>
    </row>
    <row r="584758" spans="16:16" x14ac:dyDescent="0.3">
      <c r="P584758" s="83"/>
    </row>
    <row r="584759" spans="16:16" x14ac:dyDescent="0.3">
      <c r="P584759" s="83"/>
    </row>
    <row r="584760" spans="16:16" x14ac:dyDescent="0.3">
      <c r="P584760" s="83"/>
    </row>
    <row r="584761" spans="16:16" x14ac:dyDescent="0.3">
      <c r="P584761" s="83"/>
    </row>
    <row r="584762" spans="16:16" x14ac:dyDescent="0.3">
      <c r="P584762" s="83"/>
    </row>
    <row r="584763" spans="16:16" x14ac:dyDescent="0.3">
      <c r="P584763" s="83"/>
    </row>
    <row r="584764" spans="16:16" x14ac:dyDescent="0.3">
      <c r="P584764" s="83"/>
    </row>
    <row r="584765" spans="16:16" x14ac:dyDescent="0.3">
      <c r="P584765" s="83"/>
    </row>
    <row r="584766" spans="16:16" x14ac:dyDescent="0.3">
      <c r="P584766" s="83"/>
    </row>
    <row r="584767" spans="16:16" x14ac:dyDescent="0.3">
      <c r="P584767" s="83"/>
    </row>
    <row r="584768" spans="16:16" x14ac:dyDescent="0.3">
      <c r="P584768" s="83"/>
    </row>
    <row r="584769" spans="16:16" x14ac:dyDescent="0.3">
      <c r="P584769" s="83"/>
    </row>
    <row r="584770" spans="16:16" x14ac:dyDescent="0.3">
      <c r="P584770" s="83"/>
    </row>
    <row r="584771" spans="16:16" x14ac:dyDescent="0.3">
      <c r="P584771" s="83"/>
    </row>
    <row r="584772" spans="16:16" x14ac:dyDescent="0.3">
      <c r="P584772" s="83"/>
    </row>
    <row r="584773" spans="16:16" x14ac:dyDescent="0.3">
      <c r="P584773" s="83"/>
    </row>
    <row r="584774" spans="16:16" x14ac:dyDescent="0.3">
      <c r="P584774" s="83"/>
    </row>
    <row r="584775" spans="16:16" x14ac:dyDescent="0.3">
      <c r="P584775" s="83"/>
    </row>
    <row r="584776" spans="16:16" x14ac:dyDescent="0.3">
      <c r="P584776" s="83"/>
    </row>
    <row r="584777" spans="16:16" x14ac:dyDescent="0.3">
      <c r="P584777" s="83"/>
    </row>
    <row r="584778" spans="16:16" x14ac:dyDescent="0.3">
      <c r="P584778" s="83"/>
    </row>
    <row r="584779" spans="16:16" x14ac:dyDescent="0.3">
      <c r="P584779" s="83"/>
    </row>
    <row r="584780" spans="16:16" x14ac:dyDescent="0.3">
      <c r="P584780" s="83"/>
    </row>
    <row r="584781" spans="16:16" x14ac:dyDescent="0.3">
      <c r="P584781" s="83"/>
    </row>
    <row r="584782" spans="16:16" x14ac:dyDescent="0.3">
      <c r="P584782" s="83"/>
    </row>
    <row r="584783" spans="16:16" x14ac:dyDescent="0.3">
      <c r="P584783" s="83"/>
    </row>
    <row r="584784" spans="16:16" x14ac:dyDescent="0.3">
      <c r="P584784" s="83"/>
    </row>
    <row r="584785" spans="16:16" x14ac:dyDescent="0.3">
      <c r="P584785" s="83"/>
    </row>
    <row r="584786" spans="16:16" x14ac:dyDescent="0.3">
      <c r="P584786" s="83"/>
    </row>
    <row r="584787" spans="16:16" x14ac:dyDescent="0.3">
      <c r="P584787" s="83"/>
    </row>
    <row r="584788" spans="16:16" x14ac:dyDescent="0.3">
      <c r="P584788" s="83"/>
    </row>
    <row r="584789" spans="16:16" x14ac:dyDescent="0.3">
      <c r="P584789" s="83"/>
    </row>
    <row r="584790" spans="16:16" x14ac:dyDescent="0.3">
      <c r="P584790" s="83"/>
    </row>
    <row r="584791" spans="16:16" x14ac:dyDescent="0.3">
      <c r="P584791" s="83"/>
    </row>
    <row r="584792" spans="16:16" x14ac:dyDescent="0.3">
      <c r="P584792" s="83"/>
    </row>
    <row r="584793" spans="16:16" x14ac:dyDescent="0.3">
      <c r="P584793" s="83"/>
    </row>
    <row r="584794" spans="16:16" x14ac:dyDescent="0.3">
      <c r="P584794" s="83"/>
    </row>
    <row r="584795" spans="16:16" x14ac:dyDescent="0.3">
      <c r="P584795" s="83"/>
    </row>
    <row r="584796" spans="16:16" x14ac:dyDescent="0.3">
      <c r="P584796" s="83"/>
    </row>
    <row r="584797" spans="16:16" x14ac:dyDescent="0.3">
      <c r="P584797" s="83"/>
    </row>
    <row r="584798" spans="16:16" x14ac:dyDescent="0.3">
      <c r="P584798" s="83"/>
    </row>
    <row r="584799" spans="16:16" x14ac:dyDescent="0.3">
      <c r="P584799" s="83"/>
    </row>
    <row r="584800" spans="16:16" x14ac:dyDescent="0.3">
      <c r="P584800" s="83"/>
    </row>
    <row r="584801" spans="16:16" x14ac:dyDescent="0.3">
      <c r="P584801" s="83"/>
    </row>
    <row r="584802" spans="16:16" x14ac:dyDescent="0.3">
      <c r="P584802" s="83"/>
    </row>
    <row r="584803" spans="16:16" x14ac:dyDescent="0.3">
      <c r="P584803" s="83"/>
    </row>
    <row r="584804" spans="16:16" x14ac:dyDescent="0.3">
      <c r="P584804" s="83"/>
    </row>
    <row r="584805" spans="16:16" x14ac:dyDescent="0.3">
      <c r="P584805" s="83"/>
    </row>
    <row r="584806" spans="16:16" x14ac:dyDescent="0.3">
      <c r="P584806" s="83"/>
    </row>
    <row r="584807" spans="16:16" x14ac:dyDescent="0.3">
      <c r="P584807" s="83"/>
    </row>
    <row r="584808" spans="16:16" x14ac:dyDescent="0.3">
      <c r="P584808" s="83"/>
    </row>
    <row r="584809" spans="16:16" x14ac:dyDescent="0.3">
      <c r="P584809" s="83"/>
    </row>
    <row r="584810" spans="16:16" x14ac:dyDescent="0.3">
      <c r="P584810" s="83"/>
    </row>
    <row r="584811" spans="16:16" x14ac:dyDescent="0.3">
      <c r="P584811" s="83"/>
    </row>
    <row r="584812" spans="16:16" x14ac:dyDescent="0.3">
      <c r="P584812" s="83"/>
    </row>
    <row r="584813" spans="16:16" x14ac:dyDescent="0.3">
      <c r="P584813" s="83"/>
    </row>
    <row r="584814" spans="16:16" x14ac:dyDescent="0.3">
      <c r="P584814" s="83"/>
    </row>
    <row r="584815" spans="16:16" x14ac:dyDescent="0.3">
      <c r="P584815" s="83"/>
    </row>
    <row r="584816" spans="16:16" x14ac:dyDescent="0.3">
      <c r="P584816" s="83"/>
    </row>
    <row r="584817" spans="16:16" x14ac:dyDescent="0.3">
      <c r="P584817" s="83"/>
    </row>
    <row r="584818" spans="16:16" x14ac:dyDescent="0.3">
      <c r="P584818" s="83"/>
    </row>
    <row r="584819" spans="16:16" x14ac:dyDescent="0.3">
      <c r="P584819" s="83"/>
    </row>
    <row r="584820" spans="16:16" x14ac:dyDescent="0.3">
      <c r="P584820" s="83"/>
    </row>
    <row r="584821" spans="16:16" x14ac:dyDescent="0.3">
      <c r="P584821" s="83"/>
    </row>
    <row r="584822" spans="16:16" x14ac:dyDescent="0.3">
      <c r="P584822" s="83"/>
    </row>
    <row r="584823" spans="16:16" x14ac:dyDescent="0.3">
      <c r="P584823" s="83"/>
    </row>
    <row r="584824" spans="16:16" x14ac:dyDescent="0.3">
      <c r="P584824" s="83"/>
    </row>
    <row r="584825" spans="16:16" x14ac:dyDescent="0.3">
      <c r="P584825" s="83"/>
    </row>
    <row r="584826" spans="16:16" x14ac:dyDescent="0.3">
      <c r="P584826" s="83"/>
    </row>
    <row r="584827" spans="16:16" x14ac:dyDescent="0.3">
      <c r="P584827" s="83"/>
    </row>
    <row r="584828" spans="16:16" x14ac:dyDescent="0.3">
      <c r="P584828" s="83"/>
    </row>
    <row r="584829" spans="16:16" x14ac:dyDescent="0.3">
      <c r="P584829" s="83"/>
    </row>
    <row r="584830" spans="16:16" x14ac:dyDescent="0.3">
      <c r="P584830" s="83"/>
    </row>
    <row r="584831" spans="16:16" x14ac:dyDescent="0.3">
      <c r="P584831" s="83"/>
    </row>
    <row r="584832" spans="16:16" x14ac:dyDescent="0.3">
      <c r="P584832" s="83"/>
    </row>
    <row r="584833" spans="16:16" x14ac:dyDescent="0.3">
      <c r="P584833" s="83"/>
    </row>
    <row r="584834" spans="16:16" x14ac:dyDescent="0.3">
      <c r="P584834" s="83"/>
    </row>
    <row r="584835" spans="16:16" x14ac:dyDescent="0.3">
      <c r="P584835" s="83"/>
    </row>
    <row r="584836" spans="16:16" x14ac:dyDescent="0.3">
      <c r="P584836" s="83"/>
    </row>
    <row r="584837" spans="16:16" x14ac:dyDescent="0.3">
      <c r="P584837" s="83"/>
    </row>
    <row r="584838" spans="16:16" x14ac:dyDescent="0.3">
      <c r="P584838" s="83"/>
    </row>
    <row r="584839" spans="16:16" x14ac:dyDescent="0.3">
      <c r="P584839" s="83"/>
    </row>
    <row r="584840" spans="16:16" x14ac:dyDescent="0.3">
      <c r="P584840" s="83"/>
    </row>
    <row r="584841" spans="16:16" x14ac:dyDescent="0.3">
      <c r="P584841" s="83"/>
    </row>
    <row r="584842" spans="16:16" x14ac:dyDescent="0.3">
      <c r="P584842" s="83"/>
    </row>
    <row r="584843" spans="16:16" x14ac:dyDescent="0.3">
      <c r="P584843" s="83"/>
    </row>
    <row r="584844" spans="16:16" x14ac:dyDescent="0.3">
      <c r="P584844" s="83"/>
    </row>
    <row r="584845" spans="16:16" x14ac:dyDescent="0.3">
      <c r="P584845" s="83"/>
    </row>
    <row r="584846" spans="16:16" x14ac:dyDescent="0.3">
      <c r="P584846" s="83"/>
    </row>
    <row r="584847" spans="16:16" x14ac:dyDescent="0.3">
      <c r="P584847" s="83"/>
    </row>
    <row r="584848" spans="16:16" x14ac:dyDescent="0.3">
      <c r="P584848" s="83"/>
    </row>
    <row r="584849" spans="16:16" x14ac:dyDescent="0.3">
      <c r="P584849" s="83"/>
    </row>
    <row r="584850" spans="16:16" x14ac:dyDescent="0.3">
      <c r="P584850" s="83"/>
    </row>
    <row r="584851" spans="16:16" x14ac:dyDescent="0.3">
      <c r="P584851" s="83"/>
    </row>
    <row r="584852" spans="16:16" x14ac:dyDescent="0.3">
      <c r="P584852" s="83"/>
    </row>
    <row r="584853" spans="16:16" x14ac:dyDescent="0.3">
      <c r="P584853" s="83"/>
    </row>
    <row r="584854" spans="16:16" x14ac:dyDescent="0.3">
      <c r="P584854" s="83"/>
    </row>
    <row r="584855" spans="16:16" x14ac:dyDescent="0.3">
      <c r="P584855" s="83"/>
    </row>
    <row r="584856" spans="16:16" x14ac:dyDescent="0.3">
      <c r="P584856" s="83"/>
    </row>
    <row r="584857" spans="16:16" x14ac:dyDescent="0.3">
      <c r="P584857" s="83"/>
    </row>
    <row r="584858" spans="16:16" x14ac:dyDescent="0.3">
      <c r="P584858" s="83"/>
    </row>
    <row r="584859" spans="16:16" x14ac:dyDescent="0.3">
      <c r="P584859" s="83"/>
    </row>
    <row r="584860" spans="16:16" x14ac:dyDescent="0.3">
      <c r="P584860" s="83"/>
    </row>
    <row r="584861" spans="16:16" x14ac:dyDescent="0.3">
      <c r="P584861" s="83"/>
    </row>
    <row r="584862" spans="16:16" x14ac:dyDescent="0.3">
      <c r="P584862" s="83"/>
    </row>
    <row r="584863" spans="16:16" x14ac:dyDescent="0.3">
      <c r="P584863" s="83"/>
    </row>
    <row r="584864" spans="16:16" x14ac:dyDescent="0.3">
      <c r="P584864" s="83"/>
    </row>
    <row r="584865" spans="16:16" x14ac:dyDescent="0.3">
      <c r="P584865" s="83"/>
    </row>
    <row r="584866" spans="16:16" x14ac:dyDescent="0.3">
      <c r="P584866" s="83"/>
    </row>
    <row r="584867" spans="16:16" x14ac:dyDescent="0.3">
      <c r="P584867" s="83"/>
    </row>
    <row r="584868" spans="16:16" x14ac:dyDescent="0.3">
      <c r="P584868" s="83"/>
    </row>
    <row r="584869" spans="16:16" x14ac:dyDescent="0.3">
      <c r="P584869" s="83"/>
    </row>
    <row r="584870" spans="16:16" x14ac:dyDescent="0.3">
      <c r="P584870" s="83"/>
    </row>
    <row r="584871" spans="16:16" x14ac:dyDescent="0.3">
      <c r="P584871" s="83"/>
    </row>
    <row r="584872" spans="16:16" x14ac:dyDescent="0.3">
      <c r="P584872" s="83"/>
    </row>
    <row r="584873" spans="16:16" x14ac:dyDescent="0.3">
      <c r="P584873" s="83"/>
    </row>
    <row r="584874" spans="16:16" x14ac:dyDescent="0.3">
      <c r="P584874" s="83"/>
    </row>
    <row r="584875" spans="16:16" x14ac:dyDescent="0.3">
      <c r="P584875" s="83"/>
    </row>
    <row r="584876" spans="16:16" x14ac:dyDescent="0.3">
      <c r="P584876" s="83"/>
    </row>
    <row r="584877" spans="16:16" x14ac:dyDescent="0.3">
      <c r="P584877" s="83"/>
    </row>
    <row r="584878" spans="16:16" x14ac:dyDescent="0.3">
      <c r="P584878" s="83"/>
    </row>
    <row r="584879" spans="16:16" x14ac:dyDescent="0.3">
      <c r="P584879" s="83"/>
    </row>
    <row r="584880" spans="16:16" x14ac:dyDescent="0.3">
      <c r="P584880" s="83"/>
    </row>
    <row r="584881" spans="16:16" x14ac:dyDescent="0.3">
      <c r="P584881" s="83"/>
    </row>
    <row r="584882" spans="16:16" x14ac:dyDescent="0.3">
      <c r="P584882" s="83"/>
    </row>
    <row r="584883" spans="16:16" x14ac:dyDescent="0.3">
      <c r="P584883" s="83"/>
    </row>
    <row r="584884" spans="16:16" x14ac:dyDescent="0.3">
      <c r="P584884" s="83"/>
    </row>
    <row r="584885" spans="16:16" x14ac:dyDescent="0.3">
      <c r="P584885" s="83"/>
    </row>
    <row r="584886" spans="16:16" x14ac:dyDescent="0.3">
      <c r="P584886" s="83"/>
    </row>
    <row r="584887" spans="16:16" x14ac:dyDescent="0.3">
      <c r="P584887" s="83"/>
    </row>
    <row r="584888" spans="16:16" x14ac:dyDescent="0.3">
      <c r="P584888" s="83"/>
    </row>
    <row r="584889" spans="16:16" x14ac:dyDescent="0.3">
      <c r="P584889" s="83"/>
    </row>
    <row r="584890" spans="16:16" x14ac:dyDescent="0.3">
      <c r="P584890" s="83"/>
    </row>
    <row r="584891" spans="16:16" x14ac:dyDescent="0.3">
      <c r="P584891" s="83"/>
    </row>
    <row r="584892" spans="16:16" x14ac:dyDescent="0.3">
      <c r="P584892" s="83"/>
    </row>
    <row r="584893" spans="16:16" x14ac:dyDescent="0.3">
      <c r="P584893" s="83"/>
    </row>
    <row r="584894" spans="16:16" x14ac:dyDescent="0.3">
      <c r="P584894" s="83"/>
    </row>
    <row r="584895" spans="16:16" x14ac:dyDescent="0.3">
      <c r="P584895" s="83"/>
    </row>
    <row r="584896" spans="16:16" x14ac:dyDescent="0.3">
      <c r="P584896" s="83"/>
    </row>
    <row r="584897" spans="16:16" x14ac:dyDescent="0.3">
      <c r="P584897" s="83"/>
    </row>
    <row r="584898" spans="16:16" x14ac:dyDescent="0.3">
      <c r="P584898" s="83"/>
    </row>
    <row r="584899" spans="16:16" x14ac:dyDescent="0.3">
      <c r="P584899" s="83"/>
    </row>
    <row r="584900" spans="16:16" x14ac:dyDescent="0.3">
      <c r="P584900" s="83"/>
    </row>
    <row r="584901" spans="16:16" x14ac:dyDescent="0.3">
      <c r="P584901" s="83"/>
    </row>
    <row r="584902" spans="16:16" x14ac:dyDescent="0.3">
      <c r="P584902" s="83"/>
    </row>
    <row r="584903" spans="16:16" x14ac:dyDescent="0.3">
      <c r="P584903" s="83"/>
    </row>
    <row r="584904" spans="16:16" x14ac:dyDescent="0.3">
      <c r="P584904" s="83"/>
    </row>
    <row r="584905" spans="16:16" x14ac:dyDescent="0.3">
      <c r="P584905" s="83"/>
    </row>
    <row r="584906" spans="16:16" x14ac:dyDescent="0.3">
      <c r="P584906" s="83"/>
    </row>
    <row r="584907" spans="16:16" x14ac:dyDescent="0.3">
      <c r="P584907" s="83"/>
    </row>
    <row r="584908" spans="16:16" x14ac:dyDescent="0.3">
      <c r="P584908" s="83"/>
    </row>
    <row r="584909" spans="16:16" x14ac:dyDescent="0.3">
      <c r="P584909" s="83"/>
    </row>
    <row r="584910" spans="16:16" x14ac:dyDescent="0.3">
      <c r="P584910" s="83"/>
    </row>
    <row r="584911" spans="16:16" x14ac:dyDescent="0.3">
      <c r="P584911" s="83"/>
    </row>
    <row r="584912" spans="16:16" x14ac:dyDescent="0.3">
      <c r="P584912" s="83"/>
    </row>
    <row r="584913" spans="16:16" x14ac:dyDescent="0.3">
      <c r="P584913" s="83"/>
    </row>
    <row r="584914" spans="16:16" x14ac:dyDescent="0.3">
      <c r="P584914" s="83"/>
    </row>
    <row r="584915" spans="16:16" x14ac:dyDescent="0.3">
      <c r="P584915" s="83"/>
    </row>
    <row r="584916" spans="16:16" x14ac:dyDescent="0.3">
      <c r="P584916" s="83"/>
    </row>
    <row r="584917" spans="16:16" x14ac:dyDescent="0.3">
      <c r="P584917" s="83"/>
    </row>
    <row r="584918" spans="16:16" x14ac:dyDescent="0.3">
      <c r="P584918" s="83"/>
    </row>
    <row r="584919" spans="16:16" x14ac:dyDescent="0.3">
      <c r="P584919" s="83"/>
    </row>
    <row r="584920" spans="16:16" x14ac:dyDescent="0.3">
      <c r="P584920" s="83"/>
    </row>
    <row r="584921" spans="16:16" x14ac:dyDescent="0.3">
      <c r="P584921" s="83"/>
    </row>
    <row r="584922" spans="16:16" x14ac:dyDescent="0.3">
      <c r="P584922" s="83"/>
    </row>
    <row r="584923" spans="16:16" x14ac:dyDescent="0.3">
      <c r="P584923" s="83"/>
    </row>
    <row r="584924" spans="16:16" x14ac:dyDescent="0.3">
      <c r="P584924" s="83"/>
    </row>
    <row r="584925" spans="16:16" x14ac:dyDescent="0.3">
      <c r="P584925" s="83"/>
    </row>
    <row r="584926" spans="16:16" x14ac:dyDescent="0.3">
      <c r="P584926" s="83"/>
    </row>
    <row r="584927" spans="16:16" x14ac:dyDescent="0.3">
      <c r="P584927" s="83"/>
    </row>
    <row r="584928" spans="16:16" x14ac:dyDescent="0.3">
      <c r="P584928" s="83"/>
    </row>
    <row r="584929" spans="16:16" x14ac:dyDescent="0.3">
      <c r="P584929" s="83"/>
    </row>
    <row r="584930" spans="16:16" x14ac:dyDescent="0.3">
      <c r="P584930" s="83"/>
    </row>
    <row r="584931" spans="16:16" x14ac:dyDescent="0.3">
      <c r="P584931" s="83"/>
    </row>
    <row r="584932" spans="16:16" x14ac:dyDescent="0.3">
      <c r="P584932" s="83"/>
    </row>
    <row r="584933" spans="16:16" x14ac:dyDescent="0.3">
      <c r="P584933" s="83"/>
    </row>
    <row r="584934" spans="16:16" x14ac:dyDescent="0.3">
      <c r="P584934" s="83"/>
    </row>
    <row r="584935" spans="16:16" x14ac:dyDescent="0.3">
      <c r="P584935" s="83"/>
    </row>
    <row r="584936" spans="16:16" x14ac:dyDescent="0.3">
      <c r="P584936" s="83"/>
    </row>
    <row r="584937" spans="16:16" x14ac:dyDescent="0.3">
      <c r="P584937" s="83"/>
    </row>
    <row r="584938" spans="16:16" x14ac:dyDescent="0.3">
      <c r="P584938" s="83"/>
    </row>
    <row r="584939" spans="16:16" x14ac:dyDescent="0.3">
      <c r="P584939" s="83"/>
    </row>
    <row r="584940" spans="16:16" x14ac:dyDescent="0.3">
      <c r="P584940" s="83"/>
    </row>
    <row r="584941" spans="16:16" x14ac:dyDescent="0.3">
      <c r="P584941" s="83"/>
    </row>
    <row r="584942" spans="16:16" x14ac:dyDescent="0.3">
      <c r="P584942" s="83"/>
    </row>
    <row r="584943" spans="16:16" x14ac:dyDescent="0.3">
      <c r="P584943" s="83"/>
    </row>
    <row r="584944" spans="16:16" x14ac:dyDescent="0.3">
      <c r="P584944" s="83"/>
    </row>
    <row r="584945" spans="16:16" x14ac:dyDescent="0.3">
      <c r="P584945" s="83"/>
    </row>
    <row r="584946" spans="16:16" x14ac:dyDescent="0.3">
      <c r="P584946" s="83"/>
    </row>
    <row r="584947" spans="16:16" x14ac:dyDescent="0.3">
      <c r="P584947" s="83"/>
    </row>
    <row r="584948" spans="16:16" x14ac:dyDescent="0.3">
      <c r="P584948" s="83"/>
    </row>
    <row r="584949" spans="16:16" x14ac:dyDescent="0.3">
      <c r="P584949" s="83"/>
    </row>
    <row r="584950" spans="16:16" x14ac:dyDescent="0.3">
      <c r="P584950" s="83"/>
    </row>
    <row r="584951" spans="16:16" x14ac:dyDescent="0.3">
      <c r="P584951" s="83"/>
    </row>
    <row r="584952" spans="16:16" x14ac:dyDescent="0.3">
      <c r="P584952" s="83"/>
    </row>
    <row r="584953" spans="16:16" x14ac:dyDescent="0.3">
      <c r="P584953" s="83"/>
    </row>
    <row r="584954" spans="16:16" x14ac:dyDescent="0.3">
      <c r="P584954" s="83"/>
    </row>
    <row r="584955" spans="16:16" x14ac:dyDescent="0.3">
      <c r="P584955" s="83"/>
    </row>
    <row r="584956" spans="16:16" x14ac:dyDescent="0.3">
      <c r="P584956" s="83"/>
    </row>
    <row r="584957" spans="16:16" x14ac:dyDescent="0.3">
      <c r="P584957" s="83"/>
    </row>
    <row r="584958" spans="16:16" x14ac:dyDescent="0.3">
      <c r="P584958" s="83"/>
    </row>
    <row r="584959" spans="16:16" x14ac:dyDescent="0.3">
      <c r="P584959" s="83"/>
    </row>
    <row r="584960" spans="16:16" x14ac:dyDescent="0.3">
      <c r="P584960" s="83"/>
    </row>
    <row r="584961" spans="16:16" x14ac:dyDescent="0.3">
      <c r="P584961" s="83"/>
    </row>
    <row r="584962" spans="16:16" x14ac:dyDescent="0.3">
      <c r="P584962" s="83"/>
    </row>
    <row r="584963" spans="16:16" x14ac:dyDescent="0.3">
      <c r="P584963" s="83"/>
    </row>
    <row r="584964" spans="16:16" x14ac:dyDescent="0.3">
      <c r="P584964" s="83"/>
    </row>
    <row r="584965" spans="16:16" x14ac:dyDescent="0.3">
      <c r="P584965" s="83"/>
    </row>
    <row r="584966" spans="16:16" x14ac:dyDescent="0.3">
      <c r="P584966" s="83"/>
    </row>
    <row r="584967" spans="16:16" x14ac:dyDescent="0.3">
      <c r="P584967" s="83"/>
    </row>
    <row r="584968" spans="16:16" x14ac:dyDescent="0.3">
      <c r="P584968" s="83"/>
    </row>
    <row r="584969" spans="16:16" x14ac:dyDescent="0.3">
      <c r="P584969" s="83"/>
    </row>
    <row r="584970" spans="16:16" x14ac:dyDescent="0.3">
      <c r="P584970" s="83"/>
    </row>
    <row r="584971" spans="16:16" x14ac:dyDescent="0.3">
      <c r="P584971" s="83"/>
    </row>
    <row r="584972" spans="16:16" x14ac:dyDescent="0.3">
      <c r="P584972" s="83"/>
    </row>
    <row r="584973" spans="16:16" x14ac:dyDescent="0.3">
      <c r="P584973" s="83"/>
    </row>
    <row r="584974" spans="16:16" x14ac:dyDescent="0.3">
      <c r="P584974" s="83"/>
    </row>
    <row r="584975" spans="16:16" x14ac:dyDescent="0.3">
      <c r="P584975" s="83"/>
    </row>
    <row r="584976" spans="16:16" x14ac:dyDescent="0.3">
      <c r="P584976" s="83"/>
    </row>
    <row r="584977" spans="16:16" x14ac:dyDescent="0.3">
      <c r="P584977" s="83"/>
    </row>
    <row r="584978" spans="16:16" x14ac:dyDescent="0.3">
      <c r="P584978" s="83"/>
    </row>
    <row r="584979" spans="16:16" x14ac:dyDescent="0.3">
      <c r="P584979" s="83"/>
    </row>
    <row r="584980" spans="16:16" x14ac:dyDescent="0.3">
      <c r="P584980" s="83"/>
    </row>
    <row r="584981" spans="16:16" x14ac:dyDescent="0.3">
      <c r="P584981" s="83"/>
    </row>
    <row r="584982" spans="16:16" x14ac:dyDescent="0.3">
      <c r="P584982" s="83"/>
    </row>
    <row r="584983" spans="16:16" x14ac:dyDescent="0.3">
      <c r="P584983" s="83"/>
    </row>
    <row r="584984" spans="16:16" x14ac:dyDescent="0.3">
      <c r="P584984" s="83"/>
    </row>
    <row r="584985" spans="16:16" x14ac:dyDescent="0.3">
      <c r="P584985" s="83"/>
    </row>
    <row r="584986" spans="16:16" x14ac:dyDescent="0.3">
      <c r="P584986" s="83"/>
    </row>
    <row r="584987" spans="16:16" x14ac:dyDescent="0.3">
      <c r="P584987" s="83"/>
    </row>
    <row r="584988" spans="16:16" x14ac:dyDescent="0.3">
      <c r="P584988" s="83"/>
    </row>
    <row r="584989" spans="16:16" x14ac:dyDescent="0.3">
      <c r="P584989" s="83"/>
    </row>
    <row r="584990" spans="16:16" x14ac:dyDescent="0.3">
      <c r="P584990" s="83"/>
    </row>
    <row r="584991" spans="16:16" x14ac:dyDescent="0.3">
      <c r="P584991" s="83"/>
    </row>
    <row r="584992" spans="16:16" x14ac:dyDescent="0.3">
      <c r="P584992" s="83"/>
    </row>
    <row r="584993" spans="16:16" x14ac:dyDescent="0.3">
      <c r="P584993" s="83"/>
    </row>
    <row r="584994" spans="16:16" x14ac:dyDescent="0.3">
      <c r="P584994" s="83"/>
    </row>
    <row r="584995" spans="16:16" x14ac:dyDescent="0.3">
      <c r="P584995" s="83"/>
    </row>
    <row r="584996" spans="16:16" x14ac:dyDescent="0.3">
      <c r="P584996" s="83"/>
    </row>
    <row r="584997" spans="16:16" x14ac:dyDescent="0.3">
      <c r="P584997" s="83"/>
    </row>
    <row r="584998" spans="16:16" x14ac:dyDescent="0.3">
      <c r="P584998" s="83"/>
    </row>
    <row r="584999" spans="16:16" x14ac:dyDescent="0.3">
      <c r="P584999" s="83"/>
    </row>
    <row r="585000" spans="16:16" x14ac:dyDescent="0.3">
      <c r="P585000" s="83"/>
    </row>
    <row r="585001" spans="16:16" x14ac:dyDescent="0.3">
      <c r="P585001" s="83"/>
    </row>
    <row r="585002" spans="16:16" x14ac:dyDescent="0.3">
      <c r="P585002" s="83"/>
    </row>
    <row r="585003" spans="16:16" x14ac:dyDescent="0.3">
      <c r="P585003" s="83"/>
    </row>
    <row r="585004" spans="16:16" x14ac:dyDescent="0.3">
      <c r="P585004" s="83"/>
    </row>
    <row r="585005" spans="16:16" x14ac:dyDescent="0.3">
      <c r="P585005" s="83"/>
    </row>
    <row r="585006" spans="16:16" x14ac:dyDescent="0.3">
      <c r="P585006" s="83"/>
    </row>
    <row r="585007" spans="16:16" x14ac:dyDescent="0.3">
      <c r="P585007" s="83"/>
    </row>
    <row r="585008" spans="16:16" x14ac:dyDescent="0.3">
      <c r="P585008" s="83"/>
    </row>
    <row r="585009" spans="16:16" x14ac:dyDescent="0.3">
      <c r="P585009" s="83"/>
    </row>
    <row r="585010" spans="16:16" x14ac:dyDescent="0.3">
      <c r="P585010" s="83"/>
    </row>
    <row r="585011" spans="16:16" x14ac:dyDescent="0.3">
      <c r="P585011" s="83"/>
    </row>
    <row r="585012" spans="16:16" x14ac:dyDescent="0.3">
      <c r="P585012" s="83"/>
    </row>
    <row r="585013" spans="16:16" x14ac:dyDescent="0.3">
      <c r="P585013" s="83"/>
    </row>
    <row r="585014" spans="16:16" x14ac:dyDescent="0.3">
      <c r="P585014" s="83"/>
    </row>
    <row r="585015" spans="16:16" x14ac:dyDescent="0.3">
      <c r="P585015" s="83"/>
    </row>
    <row r="585016" spans="16:16" x14ac:dyDescent="0.3">
      <c r="P585016" s="83"/>
    </row>
    <row r="585017" spans="16:16" x14ac:dyDescent="0.3">
      <c r="P585017" s="83"/>
    </row>
    <row r="585018" spans="16:16" x14ac:dyDescent="0.3">
      <c r="P585018" s="83"/>
    </row>
    <row r="585019" spans="16:16" x14ac:dyDescent="0.3">
      <c r="P585019" s="83"/>
    </row>
    <row r="585020" spans="16:16" x14ac:dyDescent="0.3">
      <c r="P585020" s="83"/>
    </row>
    <row r="585021" spans="16:16" x14ac:dyDescent="0.3">
      <c r="P585021" s="83"/>
    </row>
    <row r="585022" spans="16:16" x14ac:dyDescent="0.3">
      <c r="P585022" s="83"/>
    </row>
    <row r="585023" spans="16:16" x14ac:dyDescent="0.3">
      <c r="P585023" s="83"/>
    </row>
    <row r="585024" spans="16:16" x14ac:dyDescent="0.3">
      <c r="P585024" s="83"/>
    </row>
    <row r="585025" spans="16:16" x14ac:dyDescent="0.3">
      <c r="P585025" s="83"/>
    </row>
    <row r="585026" spans="16:16" x14ac:dyDescent="0.3">
      <c r="P585026" s="83"/>
    </row>
    <row r="585027" spans="16:16" x14ac:dyDescent="0.3">
      <c r="P585027" s="83"/>
    </row>
    <row r="585028" spans="16:16" x14ac:dyDescent="0.3">
      <c r="P585028" s="83"/>
    </row>
    <row r="585029" spans="16:16" x14ac:dyDescent="0.3">
      <c r="P585029" s="83"/>
    </row>
    <row r="585030" spans="16:16" x14ac:dyDescent="0.3">
      <c r="P585030" s="83"/>
    </row>
    <row r="585031" spans="16:16" x14ac:dyDescent="0.3">
      <c r="P585031" s="83"/>
    </row>
    <row r="585032" spans="16:16" x14ac:dyDescent="0.3">
      <c r="P585032" s="83"/>
    </row>
    <row r="585033" spans="16:16" x14ac:dyDescent="0.3">
      <c r="P585033" s="83"/>
    </row>
    <row r="585034" spans="16:16" x14ac:dyDescent="0.3">
      <c r="P585034" s="83"/>
    </row>
    <row r="585035" spans="16:16" x14ac:dyDescent="0.3">
      <c r="P585035" s="83"/>
    </row>
    <row r="585036" spans="16:16" x14ac:dyDescent="0.3">
      <c r="P585036" s="83"/>
    </row>
    <row r="585037" spans="16:16" x14ac:dyDescent="0.3">
      <c r="P585037" s="83"/>
    </row>
    <row r="585038" spans="16:16" x14ac:dyDescent="0.3">
      <c r="P585038" s="83"/>
    </row>
    <row r="585039" spans="16:16" x14ac:dyDescent="0.3">
      <c r="P585039" s="83"/>
    </row>
    <row r="585040" spans="16:16" x14ac:dyDescent="0.3">
      <c r="P585040" s="83"/>
    </row>
    <row r="585041" spans="16:16" x14ac:dyDescent="0.3">
      <c r="P585041" s="83"/>
    </row>
    <row r="585042" spans="16:16" x14ac:dyDescent="0.3">
      <c r="P585042" s="83"/>
    </row>
    <row r="585043" spans="16:16" x14ac:dyDescent="0.3">
      <c r="P585043" s="83"/>
    </row>
    <row r="585044" spans="16:16" x14ac:dyDescent="0.3">
      <c r="P585044" s="83"/>
    </row>
    <row r="585045" spans="16:16" x14ac:dyDescent="0.3">
      <c r="P585045" s="83"/>
    </row>
    <row r="585046" spans="16:16" x14ac:dyDescent="0.3">
      <c r="P585046" s="83"/>
    </row>
    <row r="585047" spans="16:16" x14ac:dyDescent="0.3">
      <c r="P585047" s="83"/>
    </row>
    <row r="585048" spans="16:16" x14ac:dyDescent="0.3">
      <c r="P585048" s="83"/>
    </row>
    <row r="585049" spans="16:16" x14ac:dyDescent="0.3">
      <c r="P585049" s="83"/>
    </row>
    <row r="585050" spans="16:16" x14ac:dyDescent="0.3">
      <c r="P585050" s="83"/>
    </row>
    <row r="585051" spans="16:16" x14ac:dyDescent="0.3">
      <c r="P585051" s="83"/>
    </row>
    <row r="585052" spans="16:16" x14ac:dyDescent="0.3">
      <c r="P585052" s="83"/>
    </row>
    <row r="585053" spans="16:16" x14ac:dyDescent="0.3">
      <c r="P585053" s="83"/>
    </row>
    <row r="585054" spans="16:16" x14ac:dyDescent="0.3">
      <c r="P585054" s="83"/>
    </row>
    <row r="585055" spans="16:16" x14ac:dyDescent="0.3">
      <c r="P585055" s="83"/>
    </row>
    <row r="585056" spans="16:16" x14ac:dyDescent="0.3">
      <c r="P585056" s="83"/>
    </row>
    <row r="585057" spans="16:16" x14ac:dyDescent="0.3">
      <c r="P585057" s="83"/>
    </row>
    <row r="585058" spans="16:16" x14ac:dyDescent="0.3">
      <c r="P585058" s="83"/>
    </row>
    <row r="585059" spans="16:16" x14ac:dyDescent="0.3">
      <c r="P585059" s="83"/>
    </row>
    <row r="585060" spans="16:16" x14ac:dyDescent="0.3">
      <c r="P585060" s="83"/>
    </row>
    <row r="585061" spans="16:16" x14ac:dyDescent="0.3">
      <c r="P585061" s="83"/>
    </row>
    <row r="585062" spans="16:16" x14ac:dyDescent="0.3">
      <c r="P585062" s="83"/>
    </row>
    <row r="585063" spans="16:16" x14ac:dyDescent="0.3">
      <c r="P585063" s="83"/>
    </row>
    <row r="585064" spans="16:16" x14ac:dyDescent="0.3">
      <c r="P585064" s="83"/>
    </row>
    <row r="585065" spans="16:16" x14ac:dyDescent="0.3">
      <c r="P585065" s="83"/>
    </row>
    <row r="585066" spans="16:16" x14ac:dyDescent="0.3">
      <c r="P585066" s="83"/>
    </row>
    <row r="585067" spans="16:16" x14ac:dyDescent="0.3">
      <c r="P585067" s="83"/>
    </row>
    <row r="585068" spans="16:16" x14ac:dyDescent="0.3">
      <c r="P585068" s="83"/>
    </row>
    <row r="585069" spans="16:16" x14ac:dyDescent="0.3">
      <c r="P585069" s="83"/>
    </row>
    <row r="585070" spans="16:16" x14ac:dyDescent="0.3">
      <c r="P585070" s="83"/>
    </row>
    <row r="585071" spans="16:16" x14ac:dyDescent="0.3">
      <c r="P585071" s="83"/>
    </row>
    <row r="585072" spans="16:16" x14ac:dyDescent="0.3">
      <c r="P585072" s="83"/>
    </row>
    <row r="585073" spans="16:16" x14ac:dyDescent="0.3">
      <c r="P585073" s="83"/>
    </row>
    <row r="585074" spans="16:16" x14ac:dyDescent="0.3">
      <c r="P585074" s="83"/>
    </row>
    <row r="585075" spans="16:16" x14ac:dyDescent="0.3">
      <c r="P585075" s="83"/>
    </row>
    <row r="585076" spans="16:16" x14ac:dyDescent="0.3">
      <c r="P585076" s="83"/>
    </row>
    <row r="585077" spans="16:16" x14ac:dyDescent="0.3">
      <c r="P585077" s="83"/>
    </row>
    <row r="585078" spans="16:16" x14ac:dyDescent="0.3">
      <c r="P585078" s="83"/>
    </row>
    <row r="585079" spans="16:16" x14ac:dyDescent="0.3">
      <c r="P585079" s="83"/>
    </row>
    <row r="585080" spans="16:16" x14ac:dyDescent="0.3">
      <c r="P585080" s="83"/>
    </row>
    <row r="585081" spans="16:16" x14ac:dyDescent="0.3">
      <c r="P585081" s="83"/>
    </row>
    <row r="585082" spans="16:16" x14ac:dyDescent="0.3">
      <c r="P585082" s="83"/>
    </row>
    <row r="585083" spans="16:16" x14ac:dyDescent="0.3">
      <c r="P585083" s="83"/>
    </row>
    <row r="585084" spans="16:16" x14ac:dyDescent="0.3">
      <c r="P585084" s="83"/>
    </row>
    <row r="585085" spans="16:16" x14ac:dyDescent="0.3">
      <c r="P585085" s="83"/>
    </row>
    <row r="585086" spans="16:16" x14ac:dyDescent="0.3">
      <c r="P585086" s="83"/>
    </row>
    <row r="585087" spans="16:16" x14ac:dyDescent="0.3">
      <c r="P585087" s="83"/>
    </row>
    <row r="585088" spans="16:16" x14ac:dyDescent="0.3">
      <c r="P585088" s="83"/>
    </row>
    <row r="585089" spans="16:16" x14ac:dyDescent="0.3">
      <c r="P585089" s="83"/>
    </row>
    <row r="585090" spans="16:16" x14ac:dyDescent="0.3">
      <c r="P585090" s="83"/>
    </row>
    <row r="585091" spans="16:16" x14ac:dyDescent="0.3">
      <c r="P585091" s="83"/>
    </row>
    <row r="585092" spans="16:16" x14ac:dyDescent="0.3">
      <c r="P585092" s="83"/>
    </row>
    <row r="585093" spans="16:16" x14ac:dyDescent="0.3">
      <c r="P585093" s="83"/>
    </row>
    <row r="585094" spans="16:16" x14ac:dyDescent="0.3">
      <c r="P585094" s="83"/>
    </row>
    <row r="585095" spans="16:16" x14ac:dyDescent="0.3">
      <c r="P585095" s="83"/>
    </row>
    <row r="585096" spans="16:16" x14ac:dyDescent="0.3">
      <c r="P585096" s="83"/>
    </row>
    <row r="585097" spans="16:16" x14ac:dyDescent="0.3">
      <c r="P585097" s="83"/>
    </row>
    <row r="585098" spans="16:16" x14ac:dyDescent="0.3">
      <c r="P585098" s="83"/>
    </row>
    <row r="585099" spans="16:16" x14ac:dyDescent="0.3">
      <c r="P585099" s="83"/>
    </row>
    <row r="585100" spans="16:16" x14ac:dyDescent="0.3">
      <c r="P585100" s="83"/>
    </row>
    <row r="585101" spans="16:16" x14ac:dyDescent="0.3">
      <c r="P585101" s="83"/>
    </row>
    <row r="585102" spans="16:16" x14ac:dyDescent="0.3">
      <c r="P585102" s="83"/>
    </row>
    <row r="585103" spans="16:16" x14ac:dyDescent="0.3">
      <c r="P585103" s="83"/>
    </row>
    <row r="585104" spans="16:16" x14ac:dyDescent="0.3">
      <c r="P585104" s="83"/>
    </row>
    <row r="585105" spans="16:16" x14ac:dyDescent="0.3">
      <c r="P585105" s="83"/>
    </row>
    <row r="585106" spans="16:16" x14ac:dyDescent="0.3">
      <c r="P585106" s="83"/>
    </row>
    <row r="585107" spans="16:16" x14ac:dyDescent="0.3">
      <c r="P585107" s="83"/>
    </row>
    <row r="585108" spans="16:16" x14ac:dyDescent="0.3">
      <c r="P585108" s="83"/>
    </row>
    <row r="585109" spans="16:16" x14ac:dyDescent="0.3">
      <c r="P585109" s="83"/>
    </row>
    <row r="585110" spans="16:16" x14ac:dyDescent="0.3">
      <c r="P585110" s="83"/>
    </row>
    <row r="585111" spans="16:16" x14ac:dyDescent="0.3">
      <c r="P585111" s="83"/>
    </row>
    <row r="585112" spans="16:16" x14ac:dyDescent="0.3">
      <c r="P585112" s="83"/>
    </row>
    <row r="585113" spans="16:16" x14ac:dyDescent="0.3">
      <c r="P585113" s="83"/>
    </row>
    <row r="585114" spans="16:16" x14ac:dyDescent="0.3">
      <c r="P585114" s="83"/>
    </row>
    <row r="585115" spans="16:16" x14ac:dyDescent="0.3">
      <c r="P585115" s="83"/>
    </row>
    <row r="585116" spans="16:16" x14ac:dyDescent="0.3">
      <c r="P585116" s="83"/>
    </row>
    <row r="585117" spans="16:16" x14ac:dyDescent="0.3">
      <c r="P585117" s="83"/>
    </row>
    <row r="585118" spans="16:16" x14ac:dyDescent="0.3">
      <c r="P585118" s="83"/>
    </row>
    <row r="585119" spans="16:16" x14ac:dyDescent="0.3">
      <c r="P585119" s="83"/>
    </row>
    <row r="585120" spans="16:16" x14ac:dyDescent="0.3">
      <c r="P585120" s="83"/>
    </row>
    <row r="585121" spans="16:16" x14ac:dyDescent="0.3">
      <c r="P585121" s="83"/>
    </row>
    <row r="585122" spans="16:16" x14ac:dyDescent="0.3">
      <c r="P585122" s="83"/>
    </row>
    <row r="585123" spans="16:16" x14ac:dyDescent="0.3">
      <c r="P585123" s="83"/>
    </row>
    <row r="585124" spans="16:16" x14ac:dyDescent="0.3">
      <c r="P585124" s="83"/>
    </row>
    <row r="585125" spans="16:16" x14ac:dyDescent="0.3">
      <c r="P585125" s="83"/>
    </row>
    <row r="585126" spans="16:16" x14ac:dyDescent="0.3">
      <c r="P585126" s="83"/>
    </row>
    <row r="585127" spans="16:16" x14ac:dyDescent="0.3">
      <c r="P585127" s="83"/>
    </row>
    <row r="585128" spans="16:16" x14ac:dyDescent="0.3">
      <c r="P585128" s="83"/>
    </row>
    <row r="585129" spans="16:16" x14ac:dyDescent="0.3">
      <c r="P585129" s="83"/>
    </row>
    <row r="585130" spans="16:16" x14ac:dyDescent="0.3">
      <c r="P585130" s="83"/>
    </row>
    <row r="585131" spans="16:16" x14ac:dyDescent="0.3">
      <c r="P585131" s="83"/>
    </row>
    <row r="585132" spans="16:16" x14ac:dyDescent="0.3">
      <c r="P585132" s="83"/>
    </row>
    <row r="585133" spans="16:16" x14ac:dyDescent="0.3">
      <c r="P585133" s="83"/>
    </row>
    <row r="585134" spans="16:16" x14ac:dyDescent="0.3">
      <c r="P585134" s="83"/>
    </row>
    <row r="585135" spans="16:16" x14ac:dyDescent="0.3">
      <c r="P585135" s="83"/>
    </row>
    <row r="585136" spans="16:16" x14ac:dyDescent="0.3">
      <c r="P585136" s="83"/>
    </row>
    <row r="585137" spans="16:16" x14ac:dyDescent="0.3">
      <c r="P585137" s="83"/>
    </row>
    <row r="585138" spans="16:16" x14ac:dyDescent="0.3">
      <c r="P585138" s="83"/>
    </row>
    <row r="585139" spans="16:16" x14ac:dyDescent="0.3">
      <c r="P585139" s="83"/>
    </row>
    <row r="585140" spans="16:16" x14ac:dyDescent="0.3">
      <c r="P585140" s="83"/>
    </row>
    <row r="585141" spans="16:16" x14ac:dyDescent="0.3">
      <c r="P585141" s="83"/>
    </row>
    <row r="585142" spans="16:16" x14ac:dyDescent="0.3">
      <c r="P585142" s="83"/>
    </row>
    <row r="585143" spans="16:16" x14ac:dyDescent="0.3">
      <c r="P585143" s="83"/>
    </row>
    <row r="585144" spans="16:16" x14ac:dyDescent="0.3">
      <c r="P585144" s="83"/>
    </row>
    <row r="585145" spans="16:16" x14ac:dyDescent="0.3">
      <c r="P585145" s="83"/>
    </row>
    <row r="585146" spans="16:16" x14ac:dyDescent="0.3">
      <c r="P585146" s="83"/>
    </row>
    <row r="585147" spans="16:16" x14ac:dyDescent="0.3">
      <c r="P585147" s="83"/>
    </row>
    <row r="585148" spans="16:16" x14ac:dyDescent="0.3">
      <c r="P585148" s="83"/>
    </row>
    <row r="585149" spans="16:16" x14ac:dyDescent="0.3">
      <c r="P585149" s="83"/>
    </row>
    <row r="585150" spans="16:16" x14ac:dyDescent="0.3">
      <c r="P585150" s="83"/>
    </row>
    <row r="585151" spans="16:16" x14ac:dyDescent="0.3">
      <c r="P585151" s="83"/>
    </row>
    <row r="585152" spans="16:16" x14ac:dyDescent="0.3">
      <c r="P585152" s="83"/>
    </row>
    <row r="585153" spans="16:16" x14ac:dyDescent="0.3">
      <c r="P585153" s="83"/>
    </row>
    <row r="585154" spans="16:16" x14ac:dyDescent="0.3">
      <c r="P585154" s="83"/>
    </row>
    <row r="585155" spans="16:16" x14ac:dyDescent="0.3">
      <c r="P585155" s="83"/>
    </row>
    <row r="585156" spans="16:16" x14ac:dyDescent="0.3">
      <c r="P585156" s="83"/>
    </row>
    <row r="585157" spans="16:16" x14ac:dyDescent="0.3">
      <c r="P585157" s="83"/>
    </row>
    <row r="585158" spans="16:16" x14ac:dyDescent="0.3">
      <c r="P585158" s="83"/>
    </row>
    <row r="585159" spans="16:16" x14ac:dyDescent="0.3">
      <c r="P585159" s="83"/>
    </row>
    <row r="585160" spans="16:16" x14ac:dyDescent="0.3">
      <c r="P585160" s="83"/>
    </row>
    <row r="585161" spans="16:16" x14ac:dyDescent="0.3">
      <c r="P585161" s="83"/>
    </row>
    <row r="585162" spans="16:16" x14ac:dyDescent="0.3">
      <c r="P585162" s="83"/>
    </row>
    <row r="585163" spans="16:16" x14ac:dyDescent="0.3">
      <c r="P585163" s="83"/>
    </row>
    <row r="585164" spans="16:16" x14ac:dyDescent="0.3">
      <c r="P585164" s="83"/>
    </row>
    <row r="585165" spans="16:16" x14ac:dyDescent="0.3">
      <c r="P585165" s="83"/>
    </row>
    <row r="585166" spans="16:16" x14ac:dyDescent="0.3">
      <c r="P585166" s="83"/>
    </row>
    <row r="585167" spans="16:16" x14ac:dyDescent="0.3">
      <c r="P585167" s="83"/>
    </row>
    <row r="585168" spans="16:16" x14ac:dyDescent="0.3">
      <c r="P585168" s="83"/>
    </row>
    <row r="585169" spans="16:16" x14ac:dyDescent="0.3">
      <c r="P585169" s="83"/>
    </row>
    <row r="585170" spans="16:16" x14ac:dyDescent="0.3">
      <c r="P585170" s="83"/>
    </row>
    <row r="585171" spans="16:16" x14ac:dyDescent="0.3">
      <c r="P585171" s="83"/>
    </row>
    <row r="585172" spans="16:16" x14ac:dyDescent="0.3">
      <c r="P585172" s="83"/>
    </row>
    <row r="585173" spans="16:16" x14ac:dyDescent="0.3">
      <c r="P585173" s="83"/>
    </row>
    <row r="585174" spans="16:16" x14ac:dyDescent="0.3">
      <c r="P585174" s="83"/>
    </row>
    <row r="585175" spans="16:16" x14ac:dyDescent="0.3">
      <c r="P585175" s="83"/>
    </row>
    <row r="585176" spans="16:16" x14ac:dyDescent="0.3">
      <c r="P585176" s="83"/>
    </row>
    <row r="585177" spans="16:16" x14ac:dyDescent="0.3">
      <c r="P585177" s="83"/>
    </row>
    <row r="585178" spans="16:16" x14ac:dyDescent="0.3">
      <c r="P585178" s="83"/>
    </row>
    <row r="585179" spans="16:16" x14ac:dyDescent="0.3">
      <c r="P585179" s="83"/>
    </row>
    <row r="585180" spans="16:16" x14ac:dyDescent="0.3">
      <c r="P585180" s="83"/>
    </row>
    <row r="585181" spans="16:16" x14ac:dyDescent="0.3">
      <c r="P585181" s="83"/>
    </row>
    <row r="585182" spans="16:16" x14ac:dyDescent="0.3">
      <c r="P585182" s="83"/>
    </row>
    <row r="585183" spans="16:16" x14ac:dyDescent="0.3">
      <c r="P585183" s="83"/>
    </row>
    <row r="585184" spans="16:16" x14ac:dyDescent="0.3">
      <c r="P585184" s="83"/>
    </row>
    <row r="585185" spans="16:16" x14ac:dyDescent="0.3">
      <c r="P585185" s="83"/>
    </row>
    <row r="585186" spans="16:16" x14ac:dyDescent="0.3">
      <c r="P585186" s="83"/>
    </row>
    <row r="585187" spans="16:16" x14ac:dyDescent="0.3">
      <c r="P585187" s="83"/>
    </row>
    <row r="585188" spans="16:16" x14ac:dyDescent="0.3">
      <c r="P585188" s="83"/>
    </row>
    <row r="585189" spans="16:16" x14ac:dyDescent="0.3">
      <c r="P585189" s="83"/>
    </row>
    <row r="585190" spans="16:16" x14ac:dyDescent="0.3">
      <c r="P585190" s="83"/>
    </row>
    <row r="585191" spans="16:16" x14ac:dyDescent="0.3">
      <c r="P585191" s="83"/>
    </row>
    <row r="585192" spans="16:16" x14ac:dyDescent="0.3">
      <c r="P585192" s="83"/>
    </row>
    <row r="585193" spans="16:16" x14ac:dyDescent="0.3">
      <c r="P585193" s="83"/>
    </row>
    <row r="585194" spans="16:16" x14ac:dyDescent="0.3">
      <c r="P585194" s="83"/>
    </row>
    <row r="585195" spans="16:16" x14ac:dyDescent="0.3">
      <c r="P585195" s="83"/>
    </row>
    <row r="585196" spans="16:16" x14ac:dyDescent="0.3">
      <c r="P585196" s="83"/>
    </row>
    <row r="585197" spans="16:16" x14ac:dyDescent="0.3">
      <c r="P585197" s="83"/>
    </row>
    <row r="585198" spans="16:16" x14ac:dyDescent="0.3">
      <c r="P585198" s="83"/>
    </row>
    <row r="585199" spans="16:16" x14ac:dyDescent="0.3">
      <c r="P585199" s="83"/>
    </row>
    <row r="585200" spans="16:16" x14ac:dyDescent="0.3">
      <c r="P585200" s="83"/>
    </row>
    <row r="585201" spans="16:16" x14ac:dyDescent="0.3">
      <c r="P585201" s="83"/>
    </row>
    <row r="585202" spans="16:16" x14ac:dyDescent="0.3">
      <c r="P585202" s="83"/>
    </row>
    <row r="585203" spans="16:16" x14ac:dyDescent="0.3">
      <c r="P585203" s="83"/>
    </row>
    <row r="585204" spans="16:16" x14ac:dyDescent="0.3">
      <c r="P585204" s="83"/>
    </row>
    <row r="585205" spans="16:16" x14ac:dyDescent="0.3">
      <c r="P585205" s="83"/>
    </row>
    <row r="585206" spans="16:16" x14ac:dyDescent="0.3">
      <c r="P585206" s="83"/>
    </row>
    <row r="585207" spans="16:16" x14ac:dyDescent="0.3">
      <c r="P585207" s="83"/>
    </row>
    <row r="585208" spans="16:16" x14ac:dyDescent="0.3">
      <c r="P585208" s="83"/>
    </row>
    <row r="585209" spans="16:16" x14ac:dyDescent="0.3">
      <c r="P585209" s="83"/>
    </row>
    <row r="585210" spans="16:16" x14ac:dyDescent="0.3">
      <c r="P585210" s="83"/>
    </row>
    <row r="585211" spans="16:16" x14ac:dyDescent="0.3">
      <c r="P585211" s="83"/>
    </row>
    <row r="585212" spans="16:16" x14ac:dyDescent="0.3">
      <c r="P585212" s="83"/>
    </row>
    <row r="585213" spans="16:16" x14ac:dyDescent="0.3">
      <c r="P585213" s="83"/>
    </row>
    <row r="585214" spans="16:16" x14ac:dyDescent="0.3">
      <c r="P585214" s="83"/>
    </row>
    <row r="585215" spans="16:16" x14ac:dyDescent="0.3">
      <c r="P585215" s="83"/>
    </row>
    <row r="585216" spans="16:16" x14ac:dyDescent="0.3">
      <c r="P585216" s="83"/>
    </row>
    <row r="585217" spans="16:16" x14ac:dyDescent="0.3">
      <c r="P585217" s="83"/>
    </row>
    <row r="585218" spans="16:16" x14ac:dyDescent="0.3">
      <c r="P585218" s="83"/>
    </row>
    <row r="585219" spans="16:16" x14ac:dyDescent="0.3">
      <c r="P585219" s="83"/>
    </row>
    <row r="585220" spans="16:16" x14ac:dyDescent="0.3">
      <c r="P585220" s="83"/>
    </row>
    <row r="585221" spans="16:16" x14ac:dyDescent="0.3">
      <c r="P585221" s="83"/>
    </row>
    <row r="585222" spans="16:16" x14ac:dyDescent="0.3">
      <c r="P585222" s="83"/>
    </row>
    <row r="585223" spans="16:16" x14ac:dyDescent="0.3">
      <c r="P585223" s="83"/>
    </row>
    <row r="585224" spans="16:16" x14ac:dyDescent="0.3">
      <c r="P585224" s="83"/>
    </row>
    <row r="585225" spans="16:16" x14ac:dyDescent="0.3">
      <c r="P585225" s="83"/>
    </row>
    <row r="585226" spans="16:16" x14ac:dyDescent="0.3">
      <c r="P585226" s="83"/>
    </row>
    <row r="585227" spans="16:16" x14ac:dyDescent="0.3">
      <c r="P585227" s="83"/>
    </row>
    <row r="585228" spans="16:16" x14ac:dyDescent="0.3">
      <c r="P585228" s="83"/>
    </row>
    <row r="585229" spans="16:16" x14ac:dyDescent="0.3">
      <c r="P585229" s="83"/>
    </row>
    <row r="585230" spans="16:16" x14ac:dyDescent="0.3">
      <c r="P585230" s="83"/>
    </row>
    <row r="585231" spans="16:16" x14ac:dyDescent="0.3">
      <c r="P585231" s="83"/>
    </row>
    <row r="585232" spans="16:16" x14ac:dyDescent="0.3">
      <c r="P585232" s="83"/>
    </row>
    <row r="585233" spans="16:16" x14ac:dyDescent="0.3">
      <c r="P585233" s="83"/>
    </row>
    <row r="585234" spans="16:16" x14ac:dyDescent="0.3">
      <c r="P585234" s="83"/>
    </row>
    <row r="585235" spans="16:16" x14ac:dyDescent="0.3">
      <c r="P585235" s="83"/>
    </row>
    <row r="585236" spans="16:16" x14ac:dyDescent="0.3">
      <c r="P585236" s="83"/>
    </row>
    <row r="585237" spans="16:16" x14ac:dyDescent="0.3">
      <c r="P585237" s="83"/>
    </row>
    <row r="585238" spans="16:16" x14ac:dyDescent="0.3">
      <c r="P585238" s="83"/>
    </row>
    <row r="585239" spans="16:16" x14ac:dyDescent="0.3">
      <c r="P585239" s="83"/>
    </row>
    <row r="585240" spans="16:16" x14ac:dyDescent="0.3">
      <c r="P585240" s="83"/>
    </row>
    <row r="585241" spans="16:16" x14ac:dyDescent="0.3">
      <c r="P585241" s="83"/>
    </row>
    <row r="585242" spans="16:16" x14ac:dyDescent="0.3">
      <c r="P585242" s="83"/>
    </row>
    <row r="585243" spans="16:16" x14ac:dyDescent="0.3">
      <c r="P585243" s="83"/>
    </row>
    <row r="585244" spans="16:16" x14ac:dyDescent="0.3">
      <c r="P585244" s="83"/>
    </row>
    <row r="585245" spans="16:16" x14ac:dyDescent="0.3">
      <c r="P585245" s="83"/>
    </row>
    <row r="585246" spans="16:16" x14ac:dyDescent="0.3">
      <c r="P585246" s="83"/>
    </row>
    <row r="585247" spans="16:16" x14ac:dyDescent="0.3">
      <c r="P585247" s="83"/>
    </row>
    <row r="585248" spans="16:16" x14ac:dyDescent="0.3">
      <c r="P585248" s="83"/>
    </row>
    <row r="585249" spans="16:16" x14ac:dyDescent="0.3">
      <c r="P585249" s="83"/>
    </row>
    <row r="585250" spans="16:16" x14ac:dyDescent="0.3">
      <c r="P585250" s="83"/>
    </row>
    <row r="585251" spans="16:16" x14ac:dyDescent="0.3">
      <c r="P585251" s="83"/>
    </row>
    <row r="585252" spans="16:16" x14ac:dyDescent="0.3">
      <c r="P585252" s="83"/>
    </row>
    <row r="585253" spans="16:16" x14ac:dyDescent="0.3">
      <c r="P585253" s="83"/>
    </row>
    <row r="585254" spans="16:16" x14ac:dyDescent="0.3">
      <c r="P585254" s="83"/>
    </row>
    <row r="585255" spans="16:16" x14ac:dyDescent="0.3">
      <c r="P585255" s="83"/>
    </row>
    <row r="585256" spans="16:16" x14ac:dyDescent="0.3">
      <c r="P585256" s="83"/>
    </row>
    <row r="585257" spans="16:16" x14ac:dyDescent="0.3">
      <c r="P585257" s="83"/>
    </row>
    <row r="585258" spans="16:16" x14ac:dyDescent="0.3">
      <c r="P585258" s="83"/>
    </row>
    <row r="585259" spans="16:16" x14ac:dyDescent="0.3">
      <c r="P585259" s="83"/>
    </row>
    <row r="585260" spans="16:16" x14ac:dyDescent="0.3">
      <c r="P585260" s="83"/>
    </row>
    <row r="585261" spans="16:16" x14ac:dyDescent="0.3">
      <c r="P585261" s="83"/>
    </row>
    <row r="585262" spans="16:16" x14ac:dyDescent="0.3">
      <c r="P585262" s="83"/>
    </row>
    <row r="585263" spans="16:16" x14ac:dyDescent="0.3">
      <c r="P585263" s="83"/>
    </row>
    <row r="585264" spans="16:16" x14ac:dyDescent="0.3">
      <c r="P585264" s="83"/>
    </row>
    <row r="585265" spans="16:16" x14ac:dyDescent="0.3">
      <c r="P585265" s="83"/>
    </row>
    <row r="585266" spans="16:16" x14ac:dyDescent="0.3">
      <c r="P585266" s="83"/>
    </row>
    <row r="585267" spans="16:16" x14ac:dyDescent="0.3">
      <c r="P585267" s="83"/>
    </row>
    <row r="585268" spans="16:16" x14ac:dyDescent="0.3">
      <c r="P585268" s="83"/>
    </row>
    <row r="585269" spans="16:16" x14ac:dyDescent="0.3">
      <c r="P585269" s="83"/>
    </row>
    <row r="585270" spans="16:16" x14ac:dyDescent="0.3">
      <c r="P585270" s="83"/>
    </row>
    <row r="585271" spans="16:16" x14ac:dyDescent="0.3">
      <c r="P585271" s="83"/>
    </row>
    <row r="585272" spans="16:16" x14ac:dyDescent="0.3">
      <c r="P585272" s="83"/>
    </row>
    <row r="585273" spans="16:16" x14ac:dyDescent="0.3">
      <c r="P585273" s="83"/>
    </row>
    <row r="585274" spans="16:16" x14ac:dyDescent="0.3">
      <c r="P585274" s="83"/>
    </row>
    <row r="585275" spans="16:16" x14ac:dyDescent="0.3">
      <c r="P585275" s="83"/>
    </row>
    <row r="585276" spans="16:16" x14ac:dyDescent="0.3">
      <c r="P585276" s="83"/>
    </row>
    <row r="585277" spans="16:16" x14ac:dyDescent="0.3">
      <c r="P585277" s="83"/>
    </row>
    <row r="585278" spans="16:16" x14ac:dyDescent="0.3">
      <c r="P585278" s="83"/>
    </row>
    <row r="585279" spans="16:16" x14ac:dyDescent="0.3">
      <c r="P585279" s="83"/>
    </row>
    <row r="585280" spans="16:16" x14ac:dyDescent="0.3">
      <c r="P585280" s="83"/>
    </row>
    <row r="585281" spans="16:16" x14ac:dyDescent="0.3">
      <c r="P585281" s="83"/>
    </row>
    <row r="585282" spans="16:16" x14ac:dyDescent="0.3">
      <c r="P585282" s="83"/>
    </row>
    <row r="585283" spans="16:16" x14ac:dyDescent="0.3">
      <c r="P585283" s="83"/>
    </row>
    <row r="585284" spans="16:16" x14ac:dyDescent="0.3">
      <c r="P585284" s="83"/>
    </row>
    <row r="585285" spans="16:16" x14ac:dyDescent="0.3">
      <c r="P585285" s="83"/>
    </row>
    <row r="585286" spans="16:16" x14ac:dyDescent="0.3">
      <c r="P585286" s="83"/>
    </row>
    <row r="585287" spans="16:16" x14ac:dyDescent="0.3">
      <c r="P585287" s="83"/>
    </row>
    <row r="585288" spans="16:16" x14ac:dyDescent="0.3">
      <c r="P585288" s="83"/>
    </row>
    <row r="585289" spans="16:16" x14ac:dyDescent="0.3">
      <c r="P585289" s="83"/>
    </row>
    <row r="585290" spans="16:16" x14ac:dyDescent="0.3">
      <c r="P585290" s="83"/>
    </row>
    <row r="585291" spans="16:16" x14ac:dyDescent="0.3">
      <c r="P585291" s="83"/>
    </row>
    <row r="585292" spans="16:16" x14ac:dyDescent="0.3">
      <c r="P585292" s="83"/>
    </row>
    <row r="585293" spans="16:16" x14ac:dyDescent="0.3">
      <c r="P585293" s="83"/>
    </row>
    <row r="585294" spans="16:16" x14ac:dyDescent="0.3">
      <c r="P585294" s="83"/>
    </row>
    <row r="585295" spans="16:16" x14ac:dyDescent="0.3">
      <c r="P585295" s="83"/>
    </row>
    <row r="585296" spans="16:16" x14ac:dyDescent="0.3">
      <c r="P585296" s="83"/>
    </row>
    <row r="585297" spans="16:16" x14ac:dyDescent="0.3">
      <c r="P585297" s="83"/>
    </row>
    <row r="585298" spans="16:16" x14ac:dyDescent="0.3">
      <c r="P585298" s="83"/>
    </row>
    <row r="585299" spans="16:16" x14ac:dyDescent="0.3">
      <c r="P585299" s="83"/>
    </row>
    <row r="585300" spans="16:16" x14ac:dyDescent="0.3">
      <c r="P585300" s="83"/>
    </row>
    <row r="585301" spans="16:16" x14ac:dyDescent="0.3">
      <c r="P585301" s="83"/>
    </row>
    <row r="585302" spans="16:16" x14ac:dyDescent="0.3">
      <c r="P585302" s="83"/>
    </row>
    <row r="585303" spans="16:16" x14ac:dyDescent="0.3">
      <c r="P585303" s="83"/>
    </row>
    <row r="585304" spans="16:16" x14ac:dyDescent="0.3">
      <c r="P585304" s="83"/>
    </row>
    <row r="585305" spans="16:16" x14ac:dyDescent="0.3">
      <c r="P585305" s="83"/>
    </row>
    <row r="585306" spans="16:16" x14ac:dyDescent="0.3">
      <c r="P585306" s="83"/>
    </row>
    <row r="585307" spans="16:16" x14ac:dyDescent="0.3">
      <c r="P585307" s="83"/>
    </row>
    <row r="585308" spans="16:16" x14ac:dyDescent="0.3">
      <c r="P585308" s="83"/>
    </row>
    <row r="585309" spans="16:16" x14ac:dyDescent="0.3">
      <c r="P585309" s="83"/>
    </row>
    <row r="585310" spans="16:16" x14ac:dyDescent="0.3">
      <c r="P585310" s="83"/>
    </row>
    <row r="585311" spans="16:16" x14ac:dyDescent="0.3">
      <c r="P585311" s="83"/>
    </row>
    <row r="585312" spans="16:16" x14ac:dyDescent="0.3">
      <c r="P585312" s="83"/>
    </row>
    <row r="585313" spans="16:16" x14ac:dyDescent="0.3">
      <c r="P585313" s="83"/>
    </row>
    <row r="585314" spans="16:16" x14ac:dyDescent="0.3">
      <c r="P585314" s="83"/>
    </row>
    <row r="585315" spans="16:16" x14ac:dyDescent="0.3">
      <c r="P585315" s="83"/>
    </row>
    <row r="585316" spans="16:16" x14ac:dyDescent="0.3">
      <c r="P585316" s="83"/>
    </row>
    <row r="585317" spans="16:16" x14ac:dyDescent="0.3">
      <c r="P585317" s="83"/>
    </row>
    <row r="585318" spans="16:16" x14ac:dyDescent="0.3">
      <c r="P585318" s="83"/>
    </row>
    <row r="585319" spans="16:16" x14ac:dyDescent="0.3">
      <c r="P585319" s="83"/>
    </row>
    <row r="585320" spans="16:16" x14ac:dyDescent="0.3">
      <c r="P585320" s="83"/>
    </row>
    <row r="585321" spans="16:16" x14ac:dyDescent="0.3">
      <c r="P585321" s="83"/>
    </row>
    <row r="585322" spans="16:16" x14ac:dyDescent="0.3">
      <c r="P585322" s="83"/>
    </row>
    <row r="585323" spans="16:16" x14ac:dyDescent="0.3">
      <c r="P585323" s="83"/>
    </row>
    <row r="585324" spans="16:16" x14ac:dyDescent="0.3">
      <c r="P585324" s="83"/>
    </row>
    <row r="585325" spans="16:16" x14ac:dyDescent="0.3">
      <c r="P585325" s="83"/>
    </row>
    <row r="585326" spans="16:16" x14ac:dyDescent="0.3">
      <c r="P585326" s="83"/>
    </row>
    <row r="585327" spans="16:16" x14ac:dyDescent="0.3">
      <c r="P585327" s="83"/>
    </row>
    <row r="585328" spans="16:16" x14ac:dyDescent="0.3">
      <c r="P585328" s="83"/>
    </row>
    <row r="585329" spans="16:16" x14ac:dyDescent="0.3">
      <c r="P585329" s="83"/>
    </row>
    <row r="585330" spans="16:16" x14ac:dyDescent="0.3">
      <c r="P585330" s="83"/>
    </row>
    <row r="585331" spans="16:16" x14ac:dyDescent="0.3">
      <c r="P585331" s="83"/>
    </row>
    <row r="585332" spans="16:16" x14ac:dyDescent="0.3">
      <c r="P585332" s="83"/>
    </row>
    <row r="585333" spans="16:16" x14ac:dyDescent="0.3">
      <c r="P585333" s="83"/>
    </row>
    <row r="585334" spans="16:16" x14ac:dyDescent="0.3">
      <c r="P585334" s="83"/>
    </row>
    <row r="585335" spans="16:16" x14ac:dyDescent="0.3">
      <c r="P585335" s="83"/>
    </row>
    <row r="585336" spans="16:16" x14ac:dyDescent="0.3">
      <c r="P585336" s="83"/>
    </row>
    <row r="585337" spans="16:16" x14ac:dyDescent="0.3">
      <c r="P585337" s="83"/>
    </row>
    <row r="585338" spans="16:16" x14ac:dyDescent="0.3">
      <c r="P585338" s="83"/>
    </row>
    <row r="585339" spans="16:16" x14ac:dyDescent="0.3">
      <c r="P585339" s="83"/>
    </row>
    <row r="585340" spans="16:16" x14ac:dyDescent="0.3">
      <c r="P585340" s="83"/>
    </row>
    <row r="585341" spans="16:16" x14ac:dyDescent="0.3">
      <c r="P585341" s="83"/>
    </row>
    <row r="585342" spans="16:16" x14ac:dyDescent="0.3">
      <c r="P585342" s="83"/>
    </row>
    <row r="585343" spans="16:16" x14ac:dyDescent="0.3">
      <c r="P585343" s="83"/>
    </row>
    <row r="585344" spans="16:16" x14ac:dyDescent="0.3">
      <c r="P585344" s="83"/>
    </row>
    <row r="585345" spans="16:16" x14ac:dyDescent="0.3">
      <c r="P585345" s="83"/>
    </row>
    <row r="585346" spans="16:16" x14ac:dyDescent="0.3">
      <c r="P585346" s="83"/>
    </row>
    <row r="585347" spans="16:16" x14ac:dyDescent="0.3">
      <c r="P585347" s="83"/>
    </row>
    <row r="585348" spans="16:16" x14ac:dyDescent="0.3">
      <c r="P585348" s="83"/>
    </row>
    <row r="585349" spans="16:16" x14ac:dyDescent="0.3">
      <c r="P585349" s="83"/>
    </row>
    <row r="585350" spans="16:16" x14ac:dyDescent="0.3">
      <c r="P585350" s="83"/>
    </row>
    <row r="585351" spans="16:16" x14ac:dyDescent="0.3">
      <c r="P585351" s="83"/>
    </row>
    <row r="585352" spans="16:16" x14ac:dyDescent="0.3">
      <c r="P585352" s="83"/>
    </row>
    <row r="585353" spans="16:16" x14ac:dyDescent="0.3">
      <c r="P585353" s="83"/>
    </row>
    <row r="585354" spans="16:16" x14ac:dyDescent="0.3">
      <c r="P585354" s="83"/>
    </row>
    <row r="585355" spans="16:16" x14ac:dyDescent="0.3">
      <c r="P585355" s="83"/>
    </row>
    <row r="585356" spans="16:16" x14ac:dyDescent="0.3">
      <c r="P585356" s="83"/>
    </row>
    <row r="585357" spans="16:16" x14ac:dyDescent="0.3">
      <c r="P585357" s="83"/>
    </row>
    <row r="585358" spans="16:16" x14ac:dyDescent="0.3">
      <c r="P585358" s="83"/>
    </row>
    <row r="585359" spans="16:16" x14ac:dyDescent="0.3">
      <c r="P585359" s="83"/>
    </row>
    <row r="585360" spans="16:16" x14ac:dyDescent="0.3">
      <c r="P585360" s="83"/>
    </row>
    <row r="585361" spans="16:16" x14ac:dyDescent="0.3">
      <c r="P585361" s="83"/>
    </row>
    <row r="585362" spans="16:16" x14ac:dyDescent="0.3">
      <c r="P585362" s="83"/>
    </row>
    <row r="585363" spans="16:16" x14ac:dyDescent="0.3">
      <c r="P585363" s="83"/>
    </row>
    <row r="585364" spans="16:16" x14ac:dyDescent="0.3">
      <c r="P585364" s="83"/>
    </row>
    <row r="585365" spans="16:16" x14ac:dyDescent="0.3">
      <c r="P585365" s="83"/>
    </row>
    <row r="585366" spans="16:16" x14ac:dyDescent="0.3">
      <c r="P585366" s="83"/>
    </row>
    <row r="585367" spans="16:16" x14ac:dyDescent="0.3">
      <c r="P585367" s="83"/>
    </row>
    <row r="585368" spans="16:16" x14ac:dyDescent="0.3">
      <c r="P585368" s="83"/>
    </row>
    <row r="585369" spans="16:16" x14ac:dyDescent="0.3">
      <c r="P585369" s="83"/>
    </row>
    <row r="585370" spans="16:16" x14ac:dyDescent="0.3">
      <c r="P585370" s="83"/>
    </row>
    <row r="585371" spans="16:16" x14ac:dyDescent="0.3">
      <c r="P585371" s="83"/>
    </row>
    <row r="585372" spans="16:16" x14ac:dyDescent="0.3">
      <c r="P585372" s="83"/>
    </row>
    <row r="585373" spans="16:16" x14ac:dyDescent="0.3">
      <c r="P585373" s="83"/>
    </row>
    <row r="585374" spans="16:16" x14ac:dyDescent="0.3">
      <c r="P585374" s="83"/>
    </row>
    <row r="585375" spans="16:16" x14ac:dyDescent="0.3">
      <c r="P585375" s="83"/>
    </row>
    <row r="585376" spans="16:16" x14ac:dyDescent="0.3">
      <c r="P585376" s="83"/>
    </row>
    <row r="585377" spans="16:16" x14ac:dyDescent="0.3">
      <c r="P585377" s="83"/>
    </row>
    <row r="585378" spans="16:16" x14ac:dyDescent="0.3">
      <c r="P585378" s="83"/>
    </row>
    <row r="585379" spans="16:16" x14ac:dyDescent="0.3">
      <c r="P585379" s="83"/>
    </row>
    <row r="585380" spans="16:16" x14ac:dyDescent="0.3">
      <c r="P585380" s="83"/>
    </row>
    <row r="585381" spans="16:16" x14ac:dyDescent="0.3">
      <c r="P585381" s="83"/>
    </row>
    <row r="585382" spans="16:16" x14ac:dyDescent="0.3">
      <c r="P585382" s="83"/>
    </row>
    <row r="585383" spans="16:16" x14ac:dyDescent="0.3">
      <c r="P585383" s="83"/>
    </row>
    <row r="585384" spans="16:16" x14ac:dyDescent="0.3">
      <c r="P585384" s="83"/>
    </row>
    <row r="585385" spans="16:16" x14ac:dyDescent="0.3">
      <c r="P585385" s="83"/>
    </row>
    <row r="585386" spans="16:16" x14ac:dyDescent="0.3">
      <c r="P585386" s="83"/>
    </row>
    <row r="585387" spans="16:16" x14ac:dyDescent="0.3">
      <c r="P585387" s="83"/>
    </row>
    <row r="585388" spans="16:16" x14ac:dyDescent="0.3">
      <c r="P585388" s="83"/>
    </row>
    <row r="585389" spans="16:16" x14ac:dyDescent="0.3">
      <c r="P585389" s="83"/>
    </row>
    <row r="585390" spans="16:16" x14ac:dyDescent="0.3">
      <c r="P585390" s="83"/>
    </row>
    <row r="585391" spans="16:16" x14ac:dyDescent="0.3">
      <c r="P585391" s="83"/>
    </row>
    <row r="585392" spans="16:16" x14ac:dyDescent="0.3">
      <c r="P585392" s="83"/>
    </row>
    <row r="585393" spans="16:16" x14ac:dyDescent="0.3">
      <c r="P585393" s="83"/>
    </row>
    <row r="585394" spans="16:16" x14ac:dyDescent="0.3">
      <c r="P585394" s="83"/>
    </row>
    <row r="585395" spans="16:16" x14ac:dyDescent="0.3">
      <c r="P585395" s="83"/>
    </row>
    <row r="585396" spans="16:16" x14ac:dyDescent="0.3">
      <c r="P585396" s="83"/>
    </row>
    <row r="585397" spans="16:16" x14ac:dyDescent="0.3">
      <c r="P585397" s="83"/>
    </row>
    <row r="585398" spans="16:16" x14ac:dyDescent="0.3">
      <c r="P585398" s="83"/>
    </row>
    <row r="585399" spans="16:16" x14ac:dyDescent="0.3">
      <c r="P585399" s="83"/>
    </row>
    <row r="585400" spans="16:16" x14ac:dyDescent="0.3">
      <c r="P585400" s="83"/>
    </row>
    <row r="585401" spans="16:16" x14ac:dyDescent="0.3">
      <c r="P585401" s="83"/>
    </row>
    <row r="585402" spans="16:16" x14ac:dyDescent="0.3">
      <c r="P585402" s="83"/>
    </row>
    <row r="585403" spans="16:16" x14ac:dyDescent="0.3">
      <c r="P585403" s="83"/>
    </row>
    <row r="585404" spans="16:16" x14ac:dyDescent="0.3">
      <c r="P585404" s="83"/>
    </row>
    <row r="585405" spans="16:16" x14ac:dyDescent="0.3">
      <c r="P585405" s="83"/>
    </row>
    <row r="585406" spans="16:16" x14ac:dyDescent="0.3">
      <c r="P585406" s="83"/>
    </row>
    <row r="585407" spans="16:16" x14ac:dyDescent="0.3">
      <c r="P585407" s="83"/>
    </row>
    <row r="585408" spans="16:16" x14ac:dyDescent="0.3">
      <c r="P585408" s="83"/>
    </row>
    <row r="585409" spans="16:16" x14ac:dyDescent="0.3">
      <c r="P585409" s="83"/>
    </row>
    <row r="585410" spans="16:16" x14ac:dyDescent="0.3">
      <c r="P585410" s="83"/>
    </row>
    <row r="585411" spans="16:16" x14ac:dyDescent="0.3">
      <c r="P585411" s="83"/>
    </row>
    <row r="585412" spans="16:16" x14ac:dyDescent="0.3">
      <c r="P585412" s="83"/>
    </row>
    <row r="585413" spans="16:16" x14ac:dyDescent="0.3">
      <c r="P585413" s="83"/>
    </row>
    <row r="585414" spans="16:16" x14ac:dyDescent="0.3">
      <c r="P585414" s="83"/>
    </row>
    <row r="585415" spans="16:16" x14ac:dyDescent="0.3">
      <c r="P585415" s="83"/>
    </row>
    <row r="585416" spans="16:16" x14ac:dyDescent="0.3">
      <c r="P585416" s="83"/>
    </row>
    <row r="585417" spans="16:16" x14ac:dyDescent="0.3">
      <c r="P585417" s="83"/>
    </row>
    <row r="585418" spans="16:16" x14ac:dyDescent="0.3">
      <c r="P585418" s="83"/>
    </row>
    <row r="585419" spans="16:16" x14ac:dyDescent="0.3">
      <c r="P585419" s="83"/>
    </row>
    <row r="585420" spans="16:16" x14ac:dyDescent="0.3">
      <c r="P585420" s="83"/>
    </row>
    <row r="585421" spans="16:16" x14ac:dyDescent="0.3">
      <c r="P585421" s="83"/>
    </row>
    <row r="585422" spans="16:16" x14ac:dyDescent="0.3">
      <c r="P585422" s="83"/>
    </row>
    <row r="585423" spans="16:16" x14ac:dyDescent="0.3">
      <c r="P585423" s="83"/>
    </row>
    <row r="585424" spans="16:16" x14ac:dyDescent="0.3">
      <c r="P585424" s="83"/>
    </row>
    <row r="585425" spans="16:16" x14ac:dyDescent="0.3">
      <c r="P585425" s="83"/>
    </row>
    <row r="585426" spans="16:16" x14ac:dyDescent="0.3">
      <c r="P585426" s="83"/>
    </row>
    <row r="585427" spans="16:16" x14ac:dyDescent="0.3">
      <c r="P585427" s="83"/>
    </row>
    <row r="585428" spans="16:16" x14ac:dyDescent="0.3">
      <c r="P585428" s="83"/>
    </row>
    <row r="585429" spans="16:16" x14ac:dyDescent="0.3">
      <c r="P585429" s="83"/>
    </row>
    <row r="585430" spans="16:16" x14ac:dyDescent="0.3">
      <c r="P585430" s="83"/>
    </row>
    <row r="585431" spans="16:16" x14ac:dyDescent="0.3">
      <c r="P585431" s="83"/>
    </row>
    <row r="585432" spans="16:16" x14ac:dyDescent="0.3">
      <c r="P585432" s="83"/>
    </row>
    <row r="585433" spans="16:16" x14ac:dyDescent="0.3">
      <c r="P585433" s="83"/>
    </row>
    <row r="585434" spans="16:16" x14ac:dyDescent="0.3">
      <c r="P585434" s="83"/>
    </row>
    <row r="585435" spans="16:16" x14ac:dyDescent="0.3">
      <c r="P585435" s="83"/>
    </row>
    <row r="585436" spans="16:16" x14ac:dyDescent="0.3">
      <c r="P585436" s="83"/>
    </row>
    <row r="585437" spans="16:16" x14ac:dyDescent="0.3">
      <c r="P585437" s="83"/>
    </row>
    <row r="585438" spans="16:16" x14ac:dyDescent="0.3">
      <c r="P585438" s="83"/>
    </row>
    <row r="585439" spans="16:16" x14ac:dyDescent="0.3">
      <c r="P585439" s="83"/>
    </row>
    <row r="585440" spans="16:16" x14ac:dyDescent="0.3">
      <c r="P585440" s="83"/>
    </row>
    <row r="585441" spans="16:16" x14ac:dyDescent="0.3">
      <c r="P585441" s="83"/>
    </row>
    <row r="585442" spans="16:16" x14ac:dyDescent="0.3">
      <c r="P585442" s="83"/>
    </row>
    <row r="585443" spans="16:16" x14ac:dyDescent="0.3">
      <c r="P585443" s="83"/>
    </row>
    <row r="585444" spans="16:16" x14ac:dyDescent="0.3">
      <c r="P585444" s="83"/>
    </row>
    <row r="585445" spans="16:16" x14ac:dyDescent="0.3">
      <c r="P585445" s="83"/>
    </row>
    <row r="585446" spans="16:16" x14ac:dyDescent="0.3">
      <c r="P585446" s="83"/>
    </row>
    <row r="585447" spans="16:16" x14ac:dyDescent="0.3">
      <c r="P585447" s="83"/>
    </row>
    <row r="585448" spans="16:16" x14ac:dyDescent="0.3">
      <c r="P585448" s="83"/>
    </row>
    <row r="585449" spans="16:16" x14ac:dyDescent="0.3">
      <c r="P585449" s="83"/>
    </row>
    <row r="585450" spans="16:16" x14ac:dyDescent="0.3">
      <c r="P585450" s="83"/>
    </row>
    <row r="585451" spans="16:16" x14ac:dyDescent="0.3">
      <c r="P585451" s="83"/>
    </row>
    <row r="585452" spans="16:16" x14ac:dyDescent="0.3">
      <c r="P585452" s="83"/>
    </row>
    <row r="585453" spans="16:16" x14ac:dyDescent="0.3">
      <c r="P585453" s="83"/>
    </row>
    <row r="585454" spans="16:16" x14ac:dyDescent="0.3">
      <c r="P585454" s="83"/>
    </row>
    <row r="585455" spans="16:16" x14ac:dyDescent="0.3">
      <c r="P585455" s="83"/>
    </row>
    <row r="585456" spans="16:16" x14ac:dyDescent="0.3">
      <c r="P585456" s="83"/>
    </row>
    <row r="585457" spans="16:16" x14ac:dyDescent="0.3">
      <c r="P585457" s="83"/>
    </row>
    <row r="585458" spans="16:16" x14ac:dyDescent="0.3">
      <c r="P585458" s="83"/>
    </row>
    <row r="585459" spans="16:16" x14ac:dyDescent="0.3">
      <c r="P585459" s="83"/>
    </row>
    <row r="585460" spans="16:16" x14ac:dyDescent="0.3">
      <c r="P585460" s="83"/>
    </row>
    <row r="585461" spans="16:16" x14ac:dyDescent="0.3">
      <c r="P585461" s="83"/>
    </row>
    <row r="585462" spans="16:16" x14ac:dyDescent="0.3">
      <c r="P585462" s="83"/>
    </row>
    <row r="585463" spans="16:16" x14ac:dyDescent="0.3">
      <c r="P585463" s="83"/>
    </row>
    <row r="585464" spans="16:16" x14ac:dyDescent="0.3">
      <c r="P585464" s="83"/>
    </row>
    <row r="585465" spans="16:16" x14ac:dyDescent="0.3">
      <c r="P585465" s="83"/>
    </row>
    <row r="585466" spans="16:16" x14ac:dyDescent="0.3">
      <c r="P585466" s="83"/>
    </row>
    <row r="585467" spans="16:16" x14ac:dyDescent="0.3">
      <c r="P585467" s="83"/>
    </row>
    <row r="585468" spans="16:16" x14ac:dyDescent="0.3">
      <c r="P585468" s="83"/>
    </row>
    <row r="585469" spans="16:16" x14ac:dyDescent="0.3">
      <c r="P585469" s="83"/>
    </row>
    <row r="585470" spans="16:16" x14ac:dyDescent="0.3">
      <c r="P585470" s="83"/>
    </row>
    <row r="585471" spans="16:16" x14ac:dyDescent="0.3">
      <c r="P585471" s="83"/>
    </row>
    <row r="585472" spans="16:16" x14ac:dyDescent="0.3">
      <c r="P585472" s="83"/>
    </row>
    <row r="585473" spans="16:16" x14ac:dyDescent="0.3">
      <c r="P585473" s="83"/>
    </row>
    <row r="585474" spans="16:16" x14ac:dyDescent="0.3">
      <c r="P585474" s="83"/>
    </row>
    <row r="585475" spans="16:16" x14ac:dyDescent="0.3">
      <c r="P585475" s="83"/>
    </row>
    <row r="585476" spans="16:16" x14ac:dyDescent="0.3">
      <c r="P585476" s="83"/>
    </row>
    <row r="585477" spans="16:16" x14ac:dyDescent="0.3">
      <c r="P585477" s="83"/>
    </row>
    <row r="585478" spans="16:16" x14ac:dyDescent="0.3">
      <c r="P585478" s="83"/>
    </row>
    <row r="585479" spans="16:16" x14ac:dyDescent="0.3">
      <c r="P585479" s="83"/>
    </row>
    <row r="585480" spans="16:16" x14ac:dyDescent="0.3">
      <c r="P585480" s="83"/>
    </row>
    <row r="585481" spans="16:16" x14ac:dyDescent="0.3">
      <c r="P585481" s="83"/>
    </row>
    <row r="585482" spans="16:16" x14ac:dyDescent="0.3">
      <c r="P585482" s="83"/>
    </row>
    <row r="585483" spans="16:16" x14ac:dyDescent="0.3">
      <c r="P585483" s="83"/>
    </row>
    <row r="585484" spans="16:16" x14ac:dyDescent="0.3">
      <c r="P585484" s="83"/>
    </row>
    <row r="585485" spans="16:16" x14ac:dyDescent="0.3">
      <c r="P585485" s="83"/>
    </row>
    <row r="585486" spans="16:16" x14ac:dyDescent="0.3">
      <c r="P585486" s="83"/>
    </row>
    <row r="585487" spans="16:16" x14ac:dyDescent="0.3">
      <c r="P585487" s="83"/>
    </row>
    <row r="585488" spans="16:16" x14ac:dyDescent="0.3">
      <c r="P585488" s="83"/>
    </row>
    <row r="585489" spans="16:16" x14ac:dyDescent="0.3">
      <c r="P585489" s="83"/>
    </row>
    <row r="585490" spans="16:16" x14ac:dyDescent="0.3">
      <c r="P585490" s="83"/>
    </row>
    <row r="585491" spans="16:16" x14ac:dyDescent="0.3">
      <c r="P585491" s="83"/>
    </row>
    <row r="585492" spans="16:16" x14ac:dyDescent="0.3">
      <c r="P585492" s="83"/>
    </row>
    <row r="585493" spans="16:16" x14ac:dyDescent="0.3">
      <c r="P585493" s="83"/>
    </row>
    <row r="585494" spans="16:16" x14ac:dyDescent="0.3">
      <c r="P585494" s="83"/>
    </row>
    <row r="585495" spans="16:16" x14ac:dyDescent="0.3">
      <c r="P585495" s="83"/>
    </row>
    <row r="585496" spans="16:16" x14ac:dyDescent="0.3">
      <c r="P585496" s="83"/>
    </row>
    <row r="585497" spans="16:16" x14ac:dyDescent="0.3">
      <c r="P585497" s="83"/>
    </row>
    <row r="585498" spans="16:16" x14ac:dyDescent="0.3">
      <c r="P585498" s="83"/>
    </row>
    <row r="585499" spans="16:16" x14ac:dyDescent="0.3">
      <c r="P585499" s="83"/>
    </row>
    <row r="585500" spans="16:16" x14ac:dyDescent="0.3">
      <c r="P585500" s="83"/>
    </row>
    <row r="585501" spans="16:16" x14ac:dyDescent="0.3">
      <c r="P585501" s="83"/>
    </row>
    <row r="585502" spans="16:16" x14ac:dyDescent="0.3">
      <c r="P585502" s="83"/>
    </row>
    <row r="585503" spans="16:16" x14ac:dyDescent="0.3">
      <c r="P585503" s="83"/>
    </row>
    <row r="585504" spans="16:16" x14ac:dyDescent="0.3">
      <c r="P585504" s="83"/>
    </row>
    <row r="585505" spans="16:16" x14ac:dyDescent="0.3">
      <c r="P585505" s="83"/>
    </row>
    <row r="585506" spans="16:16" x14ac:dyDescent="0.3">
      <c r="P585506" s="83"/>
    </row>
    <row r="585507" spans="16:16" x14ac:dyDescent="0.3">
      <c r="P585507" s="83"/>
    </row>
    <row r="585508" spans="16:16" x14ac:dyDescent="0.3">
      <c r="P585508" s="83"/>
    </row>
    <row r="585509" spans="16:16" x14ac:dyDescent="0.3">
      <c r="P585509" s="83"/>
    </row>
    <row r="585510" spans="16:16" x14ac:dyDescent="0.3">
      <c r="P585510" s="83"/>
    </row>
    <row r="585511" spans="16:16" x14ac:dyDescent="0.3">
      <c r="P585511" s="83"/>
    </row>
    <row r="585512" spans="16:16" x14ac:dyDescent="0.3">
      <c r="P585512" s="83"/>
    </row>
    <row r="585513" spans="16:16" x14ac:dyDescent="0.3">
      <c r="P585513" s="83"/>
    </row>
    <row r="585514" spans="16:16" x14ac:dyDescent="0.3">
      <c r="P585514" s="83"/>
    </row>
    <row r="585515" spans="16:16" x14ac:dyDescent="0.3">
      <c r="P585515" s="83"/>
    </row>
    <row r="585516" spans="16:16" x14ac:dyDescent="0.3">
      <c r="P585516" s="83"/>
    </row>
    <row r="585517" spans="16:16" x14ac:dyDescent="0.3">
      <c r="P585517" s="83"/>
    </row>
    <row r="585518" spans="16:16" x14ac:dyDescent="0.3">
      <c r="P585518" s="83"/>
    </row>
    <row r="585519" spans="16:16" x14ac:dyDescent="0.3">
      <c r="P585519" s="83"/>
    </row>
    <row r="585520" spans="16:16" x14ac:dyDescent="0.3">
      <c r="P585520" s="83"/>
    </row>
    <row r="585521" spans="16:16" x14ac:dyDescent="0.3">
      <c r="P585521" s="83"/>
    </row>
    <row r="585522" spans="16:16" x14ac:dyDescent="0.3">
      <c r="P585522" s="83"/>
    </row>
    <row r="585523" spans="16:16" x14ac:dyDescent="0.3">
      <c r="P585523" s="83"/>
    </row>
    <row r="585524" spans="16:16" x14ac:dyDescent="0.3">
      <c r="P585524" s="83"/>
    </row>
    <row r="585525" spans="16:16" x14ac:dyDescent="0.3">
      <c r="P585525" s="83"/>
    </row>
    <row r="585526" spans="16:16" x14ac:dyDescent="0.3">
      <c r="P585526" s="83"/>
    </row>
    <row r="585527" spans="16:16" x14ac:dyDescent="0.3">
      <c r="P585527" s="83"/>
    </row>
    <row r="585528" spans="16:16" x14ac:dyDescent="0.3">
      <c r="P585528" s="83"/>
    </row>
    <row r="585529" spans="16:16" x14ac:dyDescent="0.3">
      <c r="P585529" s="83"/>
    </row>
    <row r="585530" spans="16:16" x14ac:dyDescent="0.3">
      <c r="P585530" s="83"/>
    </row>
    <row r="585531" spans="16:16" x14ac:dyDescent="0.3">
      <c r="P585531" s="83"/>
    </row>
    <row r="585532" spans="16:16" x14ac:dyDescent="0.3">
      <c r="P585532" s="83"/>
    </row>
    <row r="585533" spans="16:16" x14ac:dyDescent="0.3">
      <c r="P585533" s="83"/>
    </row>
    <row r="585534" spans="16:16" x14ac:dyDescent="0.3">
      <c r="P585534" s="83"/>
    </row>
    <row r="585535" spans="16:16" x14ac:dyDescent="0.3">
      <c r="P585535" s="83"/>
    </row>
    <row r="585536" spans="16:16" x14ac:dyDescent="0.3">
      <c r="P585536" s="83"/>
    </row>
    <row r="585537" spans="16:16" x14ac:dyDescent="0.3">
      <c r="P585537" s="83"/>
    </row>
    <row r="585538" spans="16:16" x14ac:dyDescent="0.3">
      <c r="P585538" s="83"/>
    </row>
    <row r="585539" spans="16:16" x14ac:dyDescent="0.3">
      <c r="P585539" s="83"/>
    </row>
    <row r="585540" spans="16:16" x14ac:dyDescent="0.3">
      <c r="P585540" s="83"/>
    </row>
    <row r="585541" spans="16:16" x14ac:dyDescent="0.3">
      <c r="P585541" s="83"/>
    </row>
    <row r="585542" spans="16:16" x14ac:dyDescent="0.3">
      <c r="P585542" s="83"/>
    </row>
    <row r="585543" spans="16:16" x14ac:dyDescent="0.3">
      <c r="P585543" s="83"/>
    </row>
    <row r="585544" spans="16:16" x14ac:dyDescent="0.3">
      <c r="P585544" s="83"/>
    </row>
    <row r="585545" spans="16:16" x14ac:dyDescent="0.3">
      <c r="P585545" s="83"/>
    </row>
    <row r="585546" spans="16:16" x14ac:dyDescent="0.3">
      <c r="P585546" s="83"/>
    </row>
    <row r="585547" spans="16:16" x14ac:dyDescent="0.3">
      <c r="P585547" s="83"/>
    </row>
    <row r="585548" spans="16:16" x14ac:dyDescent="0.3">
      <c r="P585548" s="83"/>
    </row>
    <row r="585549" spans="16:16" x14ac:dyDescent="0.3">
      <c r="P585549" s="83"/>
    </row>
    <row r="585550" spans="16:16" x14ac:dyDescent="0.3">
      <c r="P585550" s="83"/>
    </row>
    <row r="585551" spans="16:16" x14ac:dyDescent="0.3">
      <c r="P585551" s="83"/>
    </row>
    <row r="585552" spans="16:16" x14ac:dyDescent="0.3">
      <c r="P585552" s="83"/>
    </row>
    <row r="585553" spans="16:16" x14ac:dyDescent="0.3">
      <c r="P585553" s="83"/>
    </row>
    <row r="585554" spans="16:16" x14ac:dyDescent="0.3">
      <c r="P585554" s="83"/>
    </row>
    <row r="585555" spans="16:16" x14ac:dyDescent="0.3">
      <c r="P585555" s="83"/>
    </row>
    <row r="585556" spans="16:16" x14ac:dyDescent="0.3">
      <c r="P585556" s="83"/>
    </row>
    <row r="585557" spans="16:16" x14ac:dyDescent="0.3">
      <c r="P585557" s="83"/>
    </row>
    <row r="585558" spans="16:16" x14ac:dyDescent="0.3">
      <c r="P585558" s="83"/>
    </row>
    <row r="585559" spans="16:16" x14ac:dyDescent="0.3">
      <c r="P585559" s="83"/>
    </row>
    <row r="585560" spans="16:16" x14ac:dyDescent="0.3">
      <c r="P585560" s="83"/>
    </row>
    <row r="585561" spans="16:16" x14ac:dyDescent="0.3">
      <c r="P585561" s="83"/>
    </row>
    <row r="585562" spans="16:16" x14ac:dyDescent="0.3">
      <c r="P585562" s="83"/>
    </row>
    <row r="585563" spans="16:16" x14ac:dyDescent="0.3">
      <c r="P585563" s="83"/>
    </row>
    <row r="585564" spans="16:16" x14ac:dyDescent="0.3">
      <c r="P585564" s="83"/>
    </row>
    <row r="585565" spans="16:16" x14ac:dyDescent="0.3">
      <c r="P585565" s="83"/>
    </row>
    <row r="585566" spans="16:16" x14ac:dyDescent="0.3">
      <c r="P585566" s="83"/>
    </row>
    <row r="585567" spans="16:16" x14ac:dyDescent="0.3">
      <c r="P585567" s="83"/>
    </row>
    <row r="585568" spans="16:16" x14ac:dyDescent="0.3">
      <c r="P585568" s="83"/>
    </row>
    <row r="585569" spans="16:16" x14ac:dyDescent="0.3">
      <c r="P585569" s="83"/>
    </row>
    <row r="585570" spans="16:16" x14ac:dyDescent="0.3">
      <c r="P585570" s="83"/>
    </row>
    <row r="585571" spans="16:16" x14ac:dyDescent="0.3">
      <c r="P585571" s="83"/>
    </row>
    <row r="585572" spans="16:16" x14ac:dyDescent="0.3">
      <c r="P585572" s="83"/>
    </row>
    <row r="585573" spans="16:16" x14ac:dyDescent="0.3">
      <c r="P585573" s="83"/>
    </row>
    <row r="585574" spans="16:16" x14ac:dyDescent="0.3">
      <c r="P585574" s="83"/>
    </row>
    <row r="585575" spans="16:16" x14ac:dyDescent="0.3">
      <c r="P585575" s="83"/>
    </row>
    <row r="585576" spans="16:16" x14ac:dyDescent="0.3">
      <c r="P585576" s="83"/>
    </row>
    <row r="585577" spans="16:16" x14ac:dyDescent="0.3">
      <c r="P585577" s="83"/>
    </row>
    <row r="585578" spans="16:16" x14ac:dyDescent="0.3">
      <c r="P585578" s="83"/>
    </row>
    <row r="585579" spans="16:16" x14ac:dyDescent="0.3">
      <c r="P585579" s="83"/>
    </row>
    <row r="585580" spans="16:16" x14ac:dyDescent="0.3">
      <c r="P585580" s="83"/>
    </row>
    <row r="585581" spans="16:16" x14ac:dyDescent="0.3">
      <c r="P585581" s="83"/>
    </row>
    <row r="585582" spans="16:16" x14ac:dyDescent="0.3">
      <c r="P585582" s="83"/>
    </row>
    <row r="585583" spans="16:16" x14ac:dyDescent="0.3">
      <c r="P585583" s="83"/>
    </row>
    <row r="585584" spans="16:16" x14ac:dyDescent="0.3">
      <c r="P585584" s="83"/>
    </row>
    <row r="585585" spans="16:16" x14ac:dyDescent="0.3">
      <c r="P585585" s="83"/>
    </row>
    <row r="585586" spans="16:16" x14ac:dyDescent="0.3">
      <c r="P585586" s="83"/>
    </row>
    <row r="585587" spans="16:16" x14ac:dyDescent="0.3">
      <c r="P585587" s="83"/>
    </row>
    <row r="585588" spans="16:16" x14ac:dyDescent="0.3">
      <c r="P585588" s="83"/>
    </row>
    <row r="585589" spans="16:16" x14ac:dyDescent="0.3">
      <c r="P585589" s="83"/>
    </row>
    <row r="585590" spans="16:16" x14ac:dyDescent="0.3">
      <c r="P585590" s="83"/>
    </row>
    <row r="585591" spans="16:16" x14ac:dyDescent="0.3">
      <c r="P585591" s="83"/>
    </row>
    <row r="585592" spans="16:16" x14ac:dyDescent="0.3">
      <c r="P585592" s="83"/>
    </row>
    <row r="585593" spans="16:16" x14ac:dyDescent="0.3">
      <c r="P585593" s="83"/>
    </row>
    <row r="585594" spans="16:16" x14ac:dyDescent="0.3">
      <c r="P585594" s="83"/>
    </row>
    <row r="585595" spans="16:16" x14ac:dyDescent="0.3">
      <c r="P585595" s="83"/>
    </row>
    <row r="585596" spans="16:16" x14ac:dyDescent="0.3">
      <c r="P585596" s="83"/>
    </row>
    <row r="585597" spans="16:16" x14ac:dyDescent="0.3">
      <c r="P585597" s="83"/>
    </row>
    <row r="585598" spans="16:16" x14ac:dyDescent="0.3">
      <c r="P585598" s="83"/>
    </row>
    <row r="585599" spans="16:16" x14ac:dyDescent="0.3">
      <c r="P585599" s="83"/>
    </row>
    <row r="585600" spans="16:16" x14ac:dyDescent="0.3">
      <c r="P585600" s="83"/>
    </row>
    <row r="585601" spans="16:16" x14ac:dyDescent="0.3">
      <c r="P585601" s="83"/>
    </row>
    <row r="585602" spans="16:16" x14ac:dyDescent="0.3">
      <c r="P585602" s="83"/>
    </row>
    <row r="585603" spans="16:16" x14ac:dyDescent="0.3">
      <c r="P585603" s="83"/>
    </row>
    <row r="585604" spans="16:16" x14ac:dyDescent="0.3">
      <c r="P585604" s="83"/>
    </row>
    <row r="585605" spans="16:16" x14ac:dyDescent="0.3">
      <c r="P585605" s="83"/>
    </row>
    <row r="585606" spans="16:16" x14ac:dyDescent="0.3">
      <c r="P585606" s="83"/>
    </row>
    <row r="585607" spans="16:16" x14ac:dyDescent="0.3">
      <c r="P585607" s="83"/>
    </row>
    <row r="585608" spans="16:16" x14ac:dyDescent="0.3">
      <c r="P585608" s="83"/>
    </row>
    <row r="585609" spans="16:16" x14ac:dyDescent="0.3">
      <c r="P585609" s="83"/>
    </row>
    <row r="585610" spans="16:16" x14ac:dyDescent="0.3">
      <c r="P585610" s="83"/>
    </row>
    <row r="585611" spans="16:16" x14ac:dyDescent="0.3">
      <c r="P585611" s="83"/>
    </row>
    <row r="585612" spans="16:16" x14ac:dyDescent="0.3">
      <c r="P585612" s="83"/>
    </row>
    <row r="585613" spans="16:16" x14ac:dyDescent="0.3">
      <c r="P585613" s="83"/>
    </row>
    <row r="585614" spans="16:16" x14ac:dyDescent="0.3">
      <c r="P585614" s="83"/>
    </row>
    <row r="585615" spans="16:16" x14ac:dyDescent="0.3">
      <c r="P585615" s="83"/>
    </row>
    <row r="585616" spans="16:16" x14ac:dyDescent="0.3">
      <c r="P585616" s="83"/>
    </row>
    <row r="585617" spans="16:16" x14ac:dyDescent="0.3">
      <c r="P585617" s="83"/>
    </row>
    <row r="585618" spans="16:16" x14ac:dyDescent="0.3">
      <c r="P585618" s="83"/>
    </row>
    <row r="585619" spans="16:16" x14ac:dyDescent="0.3">
      <c r="P585619" s="83"/>
    </row>
    <row r="585620" spans="16:16" x14ac:dyDescent="0.3">
      <c r="P585620" s="83"/>
    </row>
    <row r="585621" spans="16:16" x14ac:dyDescent="0.3">
      <c r="P585621" s="83"/>
    </row>
    <row r="585622" spans="16:16" x14ac:dyDescent="0.3">
      <c r="P585622" s="83"/>
    </row>
    <row r="585623" spans="16:16" x14ac:dyDescent="0.3">
      <c r="P585623" s="83"/>
    </row>
    <row r="585624" spans="16:16" x14ac:dyDescent="0.3">
      <c r="P585624" s="83"/>
    </row>
    <row r="585625" spans="16:16" x14ac:dyDescent="0.3">
      <c r="P585625" s="83"/>
    </row>
    <row r="585626" spans="16:16" x14ac:dyDescent="0.3">
      <c r="P585626" s="83"/>
    </row>
    <row r="585627" spans="16:16" x14ac:dyDescent="0.3">
      <c r="P585627" s="83"/>
    </row>
    <row r="585628" spans="16:16" x14ac:dyDescent="0.3">
      <c r="P585628" s="83"/>
    </row>
    <row r="585629" spans="16:16" x14ac:dyDescent="0.3">
      <c r="P585629" s="83"/>
    </row>
    <row r="585630" spans="16:16" x14ac:dyDescent="0.3">
      <c r="P585630" s="83"/>
    </row>
    <row r="585631" spans="16:16" x14ac:dyDescent="0.3">
      <c r="P585631" s="83"/>
    </row>
    <row r="585632" spans="16:16" x14ac:dyDescent="0.3">
      <c r="P585632" s="83"/>
    </row>
    <row r="585633" spans="16:16" x14ac:dyDescent="0.3">
      <c r="P585633" s="83"/>
    </row>
    <row r="585634" spans="16:16" x14ac:dyDescent="0.3">
      <c r="P585634" s="83"/>
    </row>
    <row r="585635" spans="16:16" x14ac:dyDescent="0.3">
      <c r="P585635" s="83"/>
    </row>
    <row r="585636" spans="16:16" x14ac:dyDescent="0.3">
      <c r="P585636" s="83"/>
    </row>
    <row r="585637" spans="16:16" x14ac:dyDescent="0.3">
      <c r="P585637" s="83"/>
    </row>
    <row r="585638" spans="16:16" x14ac:dyDescent="0.3">
      <c r="P585638" s="83"/>
    </row>
    <row r="585639" spans="16:16" x14ac:dyDescent="0.3">
      <c r="P585639" s="83"/>
    </row>
    <row r="585640" spans="16:16" x14ac:dyDescent="0.3">
      <c r="P585640" s="83"/>
    </row>
    <row r="585641" spans="16:16" x14ac:dyDescent="0.3">
      <c r="P585641" s="83"/>
    </row>
    <row r="585642" spans="16:16" x14ac:dyDescent="0.3">
      <c r="P585642" s="83"/>
    </row>
    <row r="585643" spans="16:16" x14ac:dyDescent="0.3">
      <c r="P585643" s="83"/>
    </row>
    <row r="585644" spans="16:16" x14ac:dyDescent="0.3">
      <c r="P585644" s="83"/>
    </row>
    <row r="585645" spans="16:16" x14ac:dyDescent="0.3">
      <c r="P585645" s="83"/>
    </row>
    <row r="585646" spans="16:16" x14ac:dyDescent="0.3">
      <c r="P585646" s="83"/>
    </row>
    <row r="585647" spans="16:16" x14ac:dyDescent="0.3">
      <c r="P585647" s="83"/>
    </row>
    <row r="585648" spans="16:16" x14ac:dyDescent="0.3">
      <c r="P585648" s="83"/>
    </row>
    <row r="585649" spans="16:16" x14ac:dyDescent="0.3">
      <c r="P585649" s="83"/>
    </row>
    <row r="585650" spans="16:16" x14ac:dyDescent="0.3">
      <c r="P585650" s="83"/>
    </row>
    <row r="585651" spans="16:16" x14ac:dyDescent="0.3">
      <c r="P585651" s="83"/>
    </row>
    <row r="585652" spans="16:16" x14ac:dyDescent="0.3">
      <c r="P585652" s="83"/>
    </row>
    <row r="585653" spans="16:16" x14ac:dyDescent="0.3">
      <c r="P585653" s="83"/>
    </row>
    <row r="585654" spans="16:16" x14ac:dyDescent="0.3">
      <c r="P585654" s="83"/>
    </row>
    <row r="585655" spans="16:16" x14ac:dyDescent="0.3">
      <c r="P585655" s="83"/>
    </row>
    <row r="585656" spans="16:16" x14ac:dyDescent="0.3">
      <c r="P585656" s="83"/>
    </row>
    <row r="585657" spans="16:16" x14ac:dyDescent="0.3">
      <c r="P585657" s="83"/>
    </row>
    <row r="585658" spans="16:16" x14ac:dyDescent="0.3">
      <c r="P585658" s="83"/>
    </row>
    <row r="585659" spans="16:16" x14ac:dyDescent="0.3">
      <c r="P585659" s="83"/>
    </row>
    <row r="585660" spans="16:16" x14ac:dyDescent="0.3">
      <c r="P585660" s="83"/>
    </row>
    <row r="585661" spans="16:16" x14ac:dyDescent="0.3">
      <c r="P585661" s="83"/>
    </row>
    <row r="585662" spans="16:16" x14ac:dyDescent="0.3">
      <c r="P585662" s="83"/>
    </row>
    <row r="585663" spans="16:16" x14ac:dyDescent="0.3">
      <c r="P585663" s="83"/>
    </row>
    <row r="585664" spans="16:16" x14ac:dyDescent="0.3">
      <c r="P585664" s="83"/>
    </row>
    <row r="585665" spans="16:16" x14ac:dyDescent="0.3">
      <c r="P585665" s="83"/>
    </row>
    <row r="585666" spans="16:16" x14ac:dyDescent="0.3">
      <c r="P585666" s="83"/>
    </row>
    <row r="585667" spans="16:16" x14ac:dyDescent="0.3">
      <c r="P585667" s="83"/>
    </row>
    <row r="585668" spans="16:16" x14ac:dyDescent="0.3">
      <c r="P585668" s="83"/>
    </row>
    <row r="585669" spans="16:16" x14ac:dyDescent="0.3">
      <c r="P585669" s="83"/>
    </row>
    <row r="585670" spans="16:16" x14ac:dyDescent="0.3">
      <c r="P585670" s="83"/>
    </row>
    <row r="585671" spans="16:16" x14ac:dyDescent="0.3">
      <c r="P585671" s="83"/>
    </row>
    <row r="585672" spans="16:16" x14ac:dyDescent="0.3">
      <c r="P585672" s="83"/>
    </row>
    <row r="585673" spans="16:16" x14ac:dyDescent="0.3">
      <c r="P585673" s="83"/>
    </row>
    <row r="585674" spans="16:16" x14ac:dyDescent="0.3">
      <c r="P585674" s="83"/>
    </row>
    <row r="585675" spans="16:16" x14ac:dyDescent="0.3">
      <c r="P585675" s="83"/>
    </row>
    <row r="585676" spans="16:16" x14ac:dyDescent="0.3">
      <c r="P585676" s="83"/>
    </row>
    <row r="585677" spans="16:16" x14ac:dyDescent="0.3">
      <c r="P585677" s="83"/>
    </row>
    <row r="585678" spans="16:16" x14ac:dyDescent="0.3">
      <c r="P585678" s="83"/>
    </row>
    <row r="585679" spans="16:16" x14ac:dyDescent="0.3">
      <c r="P585679" s="83"/>
    </row>
    <row r="585680" spans="16:16" x14ac:dyDescent="0.3">
      <c r="P585680" s="83"/>
    </row>
    <row r="585681" spans="16:16" x14ac:dyDescent="0.3">
      <c r="P585681" s="83"/>
    </row>
    <row r="585682" spans="16:16" x14ac:dyDescent="0.3">
      <c r="P585682" s="83"/>
    </row>
    <row r="585683" spans="16:16" x14ac:dyDescent="0.3">
      <c r="P585683" s="83"/>
    </row>
    <row r="585684" spans="16:16" x14ac:dyDescent="0.3">
      <c r="P585684" s="83"/>
    </row>
    <row r="585685" spans="16:16" x14ac:dyDescent="0.3">
      <c r="P585685" s="83"/>
    </row>
    <row r="585686" spans="16:16" x14ac:dyDescent="0.3">
      <c r="P585686" s="83"/>
    </row>
    <row r="585687" spans="16:16" x14ac:dyDescent="0.3">
      <c r="P585687" s="83"/>
    </row>
    <row r="585688" spans="16:16" x14ac:dyDescent="0.3">
      <c r="P585688" s="83"/>
    </row>
    <row r="585689" spans="16:16" x14ac:dyDescent="0.3">
      <c r="P585689" s="83"/>
    </row>
    <row r="585690" spans="16:16" x14ac:dyDescent="0.3">
      <c r="P585690" s="83"/>
    </row>
    <row r="585691" spans="16:16" x14ac:dyDescent="0.3">
      <c r="P585691" s="83"/>
    </row>
    <row r="585692" spans="16:16" x14ac:dyDescent="0.3">
      <c r="P585692" s="83"/>
    </row>
    <row r="585693" spans="16:16" x14ac:dyDescent="0.3">
      <c r="P585693" s="83"/>
    </row>
    <row r="585694" spans="16:16" x14ac:dyDescent="0.3">
      <c r="P585694" s="83"/>
    </row>
    <row r="585695" spans="16:16" x14ac:dyDescent="0.3">
      <c r="P585695" s="83"/>
    </row>
    <row r="585696" spans="16:16" x14ac:dyDescent="0.3">
      <c r="P585696" s="83"/>
    </row>
    <row r="585697" spans="16:16" x14ac:dyDescent="0.3">
      <c r="P585697" s="83"/>
    </row>
    <row r="585698" spans="16:16" x14ac:dyDescent="0.3">
      <c r="P585698" s="83"/>
    </row>
    <row r="585699" spans="16:16" x14ac:dyDescent="0.3">
      <c r="P585699" s="83"/>
    </row>
    <row r="585700" spans="16:16" x14ac:dyDescent="0.3">
      <c r="P585700" s="83"/>
    </row>
    <row r="585701" spans="16:16" x14ac:dyDescent="0.3">
      <c r="P585701" s="83"/>
    </row>
    <row r="585702" spans="16:16" x14ac:dyDescent="0.3">
      <c r="P585702" s="83"/>
    </row>
    <row r="585703" spans="16:16" x14ac:dyDescent="0.3">
      <c r="P585703" s="83"/>
    </row>
    <row r="585704" spans="16:16" x14ac:dyDescent="0.3">
      <c r="P585704" s="83"/>
    </row>
    <row r="585705" spans="16:16" x14ac:dyDescent="0.3">
      <c r="P585705" s="83"/>
    </row>
    <row r="585706" spans="16:16" x14ac:dyDescent="0.3">
      <c r="P585706" s="83"/>
    </row>
    <row r="585707" spans="16:16" x14ac:dyDescent="0.3">
      <c r="P585707" s="83"/>
    </row>
    <row r="585708" spans="16:16" x14ac:dyDescent="0.3">
      <c r="P585708" s="83"/>
    </row>
    <row r="585709" spans="16:16" x14ac:dyDescent="0.3">
      <c r="P585709" s="83"/>
    </row>
    <row r="585710" spans="16:16" x14ac:dyDescent="0.3">
      <c r="P585710" s="83"/>
    </row>
    <row r="585711" spans="16:16" x14ac:dyDescent="0.3">
      <c r="P585711" s="83"/>
    </row>
    <row r="585712" spans="16:16" x14ac:dyDescent="0.3">
      <c r="P585712" s="83"/>
    </row>
    <row r="585713" spans="16:16" x14ac:dyDescent="0.3">
      <c r="P585713" s="83"/>
    </row>
    <row r="585714" spans="16:16" x14ac:dyDescent="0.3">
      <c r="P585714" s="83"/>
    </row>
    <row r="585715" spans="16:16" x14ac:dyDescent="0.3">
      <c r="P585715" s="83"/>
    </row>
    <row r="585716" spans="16:16" x14ac:dyDescent="0.3">
      <c r="P585716" s="83"/>
    </row>
    <row r="585717" spans="16:16" x14ac:dyDescent="0.3">
      <c r="P585717" s="83"/>
    </row>
    <row r="585718" spans="16:16" x14ac:dyDescent="0.3">
      <c r="P585718" s="83"/>
    </row>
    <row r="585719" spans="16:16" x14ac:dyDescent="0.3">
      <c r="P585719" s="83"/>
    </row>
    <row r="585720" spans="16:16" x14ac:dyDescent="0.3">
      <c r="P585720" s="83"/>
    </row>
    <row r="585721" spans="16:16" x14ac:dyDescent="0.3">
      <c r="P585721" s="83"/>
    </row>
    <row r="585722" spans="16:16" x14ac:dyDescent="0.3">
      <c r="P585722" s="83"/>
    </row>
    <row r="585723" spans="16:16" x14ac:dyDescent="0.3">
      <c r="P585723" s="83"/>
    </row>
    <row r="585724" spans="16:16" x14ac:dyDescent="0.3">
      <c r="P585724" s="83"/>
    </row>
    <row r="585725" spans="16:16" x14ac:dyDescent="0.3">
      <c r="P585725" s="83"/>
    </row>
    <row r="585726" spans="16:16" x14ac:dyDescent="0.3">
      <c r="P585726" s="83"/>
    </row>
    <row r="585727" spans="16:16" x14ac:dyDescent="0.3">
      <c r="P585727" s="83"/>
    </row>
    <row r="585728" spans="16:16" x14ac:dyDescent="0.3">
      <c r="P585728" s="83"/>
    </row>
    <row r="585729" spans="16:16" x14ac:dyDescent="0.3">
      <c r="P585729" s="83"/>
    </row>
    <row r="585730" spans="16:16" x14ac:dyDescent="0.3">
      <c r="P585730" s="83"/>
    </row>
    <row r="585731" spans="16:16" x14ac:dyDescent="0.3">
      <c r="P585731" s="83"/>
    </row>
    <row r="585732" spans="16:16" x14ac:dyDescent="0.3">
      <c r="P585732" s="83"/>
    </row>
    <row r="585733" spans="16:16" x14ac:dyDescent="0.3">
      <c r="P585733" s="83"/>
    </row>
    <row r="585734" spans="16:16" x14ac:dyDescent="0.3">
      <c r="P585734" s="83"/>
    </row>
    <row r="585735" spans="16:16" x14ac:dyDescent="0.3">
      <c r="P585735" s="83"/>
    </row>
    <row r="585736" spans="16:16" x14ac:dyDescent="0.3">
      <c r="P585736" s="83"/>
    </row>
    <row r="585737" spans="16:16" x14ac:dyDescent="0.3">
      <c r="P585737" s="83"/>
    </row>
    <row r="585738" spans="16:16" x14ac:dyDescent="0.3">
      <c r="P585738" s="83"/>
    </row>
    <row r="585739" spans="16:16" x14ac:dyDescent="0.3">
      <c r="P585739" s="83"/>
    </row>
    <row r="585740" spans="16:16" x14ac:dyDescent="0.3">
      <c r="P585740" s="83"/>
    </row>
    <row r="585741" spans="16:16" x14ac:dyDescent="0.3">
      <c r="P585741" s="83"/>
    </row>
    <row r="585742" spans="16:16" x14ac:dyDescent="0.3">
      <c r="P585742" s="83"/>
    </row>
    <row r="585743" spans="16:16" x14ac:dyDescent="0.3">
      <c r="P585743" s="83"/>
    </row>
    <row r="585744" spans="16:16" x14ac:dyDescent="0.3">
      <c r="P585744" s="83"/>
    </row>
    <row r="585745" spans="16:16" x14ac:dyDescent="0.3">
      <c r="P585745" s="83"/>
    </row>
    <row r="585746" spans="16:16" x14ac:dyDescent="0.3">
      <c r="P585746" s="83"/>
    </row>
    <row r="585747" spans="16:16" x14ac:dyDescent="0.3">
      <c r="P585747" s="83"/>
    </row>
    <row r="585748" spans="16:16" x14ac:dyDescent="0.3">
      <c r="P585748" s="83"/>
    </row>
    <row r="585749" spans="16:16" x14ac:dyDescent="0.3">
      <c r="P585749" s="83"/>
    </row>
    <row r="585750" spans="16:16" x14ac:dyDescent="0.3">
      <c r="P585750" s="83"/>
    </row>
    <row r="585751" spans="16:16" x14ac:dyDescent="0.3">
      <c r="P585751" s="83"/>
    </row>
    <row r="585752" spans="16:16" x14ac:dyDescent="0.3">
      <c r="P585752" s="83"/>
    </row>
    <row r="585753" spans="16:16" x14ac:dyDescent="0.3">
      <c r="P585753" s="83"/>
    </row>
    <row r="585754" spans="16:16" x14ac:dyDescent="0.3">
      <c r="P585754" s="83"/>
    </row>
    <row r="585755" spans="16:16" x14ac:dyDescent="0.3">
      <c r="P585755" s="83"/>
    </row>
    <row r="585756" spans="16:16" x14ac:dyDescent="0.3">
      <c r="P585756" s="83"/>
    </row>
    <row r="585757" spans="16:16" x14ac:dyDescent="0.3">
      <c r="P585757" s="83"/>
    </row>
    <row r="585758" spans="16:16" x14ac:dyDescent="0.3">
      <c r="P585758" s="83"/>
    </row>
    <row r="585759" spans="16:16" x14ac:dyDescent="0.3">
      <c r="P585759" s="83"/>
    </row>
    <row r="585760" spans="16:16" x14ac:dyDescent="0.3">
      <c r="P585760" s="83"/>
    </row>
    <row r="585761" spans="16:16" x14ac:dyDescent="0.3">
      <c r="P585761" s="83"/>
    </row>
    <row r="585762" spans="16:16" x14ac:dyDescent="0.3">
      <c r="P585762" s="83"/>
    </row>
    <row r="585763" spans="16:16" x14ac:dyDescent="0.3">
      <c r="P585763" s="83"/>
    </row>
    <row r="585764" spans="16:16" x14ac:dyDescent="0.3">
      <c r="P585764" s="83"/>
    </row>
    <row r="585765" spans="16:16" x14ac:dyDescent="0.3">
      <c r="P585765" s="83"/>
    </row>
    <row r="585766" spans="16:16" x14ac:dyDescent="0.3">
      <c r="P585766" s="83"/>
    </row>
    <row r="585767" spans="16:16" x14ac:dyDescent="0.3">
      <c r="P585767" s="83"/>
    </row>
    <row r="585768" spans="16:16" x14ac:dyDescent="0.3">
      <c r="P585768" s="83"/>
    </row>
    <row r="585769" spans="16:16" x14ac:dyDescent="0.3">
      <c r="P585769" s="83"/>
    </row>
    <row r="585770" spans="16:16" x14ac:dyDescent="0.3">
      <c r="P585770" s="83"/>
    </row>
    <row r="585771" spans="16:16" x14ac:dyDescent="0.3">
      <c r="P585771" s="83"/>
    </row>
    <row r="585772" spans="16:16" x14ac:dyDescent="0.3">
      <c r="P585772" s="83"/>
    </row>
    <row r="585773" spans="16:16" x14ac:dyDescent="0.3">
      <c r="P585773" s="83"/>
    </row>
    <row r="585774" spans="16:16" x14ac:dyDescent="0.3">
      <c r="P585774" s="83"/>
    </row>
    <row r="585775" spans="16:16" x14ac:dyDescent="0.3">
      <c r="P585775" s="83"/>
    </row>
    <row r="585776" spans="16:16" x14ac:dyDescent="0.3">
      <c r="P585776" s="83"/>
    </row>
    <row r="585777" spans="16:16" x14ac:dyDescent="0.3">
      <c r="P585777" s="83"/>
    </row>
    <row r="585778" spans="16:16" x14ac:dyDescent="0.3">
      <c r="P585778" s="83"/>
    </row>
    <row r="585779" spans="16:16" x14ac:dyDescent="0.3">
      <c r="P585779" s="83"/>
    </row>
    <row r="585780" spans="16:16" x14ac:dyDescent="0.3">
      <c r="P585780" s="83"/>
    </row>
    <row r="585781" spans="16:16" x14ac:dyDescent="0.3">
      <c r="P585781" s="83"/>
    </row>
    <row r="585782" spans="16:16" x14ac:dyDescent="0.3">
      <c r="P585782" s="83"/>
    </row>
    <row r="585783" spans="16:16" x14ac:dyDescent="0.3">
      <c r="P585783" s="83"/>
    </row>
    <row r="585784" spans="16:16" x14ac:dyDescent="0.3">
      <c r="P585784" s="83"/>
    </row>
    <row r="585785" spans="16:16" x14ac:dyDescent="0.3">
      <c r="P585785" s="83"/>
    </row>
    <row r="585786" spans="16:16" x14ac:dyDescent="0.3">
      <c r="P585786" s="83"/>
    </row>
    <row r="585787" spans="16:16" x14ac:dyDescent="0.3">
      <c r="P585787" s="83"/>
    </row>
    <row r="585788" spans="16:16" x14ac:dyDescent="0.3">
      <c r="P585788" s="83"/>
    </row>
    <row r="585789" spans="16:16" x14ac:dyDescent="0.3">
      <c r="P585789" s="83"/>
    </row>
    <row r="585790" spans="16:16" x14ac:dyDescent="0.3">
      <c r="P585790" s="83"/>
    </row>
    <row r="585791" spans="16:16" x14ac:dyDescent="0.3">
      <c r="P585791" s="83"/>
    </row>
    <row r="585792" spans="16:16" x14ac:dyDescent="0.3">
      <c r="P585792" s="83"/>
    </row>
    <row r="585793" spans="16:16" x14ac:dyDescent="0.3">
      <c r="P585793" s="83"/>
    </row>
    <row r="585794" spans="16:16" x14ac:dyDescent="0.3">
      <c r="P585794" s="83"/>
    </row>
    <row r="585795" spans="16:16" x14ac:dyDescent="0.3">
      <c r="P585795" s="83"/>
    </row>
    <row r="585796" spans="16:16" x14ac:dyDescent="0.3">
      <c r="P585796" s="83"/>
    </row>
    <row r="585797" spans="16:16" x14ac:dyDescent="0.3">
      <c r="P585797" s="83"/>
    </row>
    <row r="585798" spans="16:16" x14ac:dyDescent="0.3">
      <c r="P585798" s="83"/>
    </row>
    <row r="585799" spans="16:16" x14ac:dyDescent="0.3">
      <c r="P585799" s="83"/>
    </row>
    <row r="585800" spans="16:16" x14ac:dyDescent="0.3">
      <c r="P585800" s="83"/>
    </row>
    <row r="585801" spans="16:16" x14ac:dyDescent="0.3">
      <c r="P585801" s="83"/>
    </row>
    <row r="585802" spans="16:16" x14ac:dyDescent="0.3">
      <c r="P585802" s="83"/>
    </row>
    <row r="585803" spans="16:16" x14ac:dyDescent="0.3">
      <c r="P585803" s="83"/>
    </row>
    <row r="585804" spans="16:16" x14ac:dyDescent="0.3">
      <c r="P585804" s="83"/>
    </row>
    <row r="585805" spans="16:16" x14ac:dyDescent="0.3">
      <c r="P585805" s="83"/>
    </row>
    <row r="585806" spans="16:16" x14ac:dyDescent="0.3">
      <c r="P585806" s="83"/>
    </row>
    <row r="585807" spans="16:16" x14ac:dyDescent="0.3">
      <c r="P585807" s="83"/>
    </row>
    <row r="585808" spans="16:16" x14ac:dyDescent="0.3">
      <c r="P585808" s="83"/>
    </row>
    <row r="585809" spans="16:16" x14ac:dyDescent="0.3">
      <c r="P585809" s="83"/>
    </row>
    <row r="585810" spans="16:16" x14ac:dyDescent="0.3">
      <c r="P585810" s="83"/>
    </row>
    <row r="585811" spans="16:16" x14ac:dyDescent="0.3">
      <c r="P585811" s="83"/>
    </row>
    <row r="585812" spans="16:16" x14ac:dyDescent="0.3">
      <c r="P585812" s="83"/>
    </row>
    <row r="585813" spans="16:16" x14ac:dyDescent="0.3">
      <c r="P585813" s="83"/>
    </row>
    <row r="585814" spans="16:16" x14ac:dyDescent="0.3">
      <c r="P585814" s="83"/>
    </row>
    <row r="585815" spans="16:16" x14ac:dyDescent="0.3">
      <c r="P585815" s="83"/>
    </row>
    <row r="585816" spans="16:16" x14ac:dyDescent="0.3">
      <c r="P585816" s="83"/>
    </row>
    <row r="585817" spans="16:16" x14ac:dyDescent="0.3">
      <c r="P585817" s="83"/>
    </row>
    <row r="585818" spans="16:16" x14ac:dyDescent="0.3">
      <c r="P585818" s="83"/>
    </row>
    <row r="585819" spans="16:16" x14ac:dyDescent="0.3">
      <c r="P585819" s="83"/>
    </row>
    <row r="585820" spans="16:16" x14ac:dyDescent="0.3">
      <c r="P585820" s="83"/>
    </row>
    <row r="585821" spans="16:16" x14ac:dyDescent="0.3">
      <c r="P585821" s="83"/>
    </row>
    <row r="585822" spans="16:16" x14ac:dyDescent="0.3">
      <c r="P585822" s="83"/>
    </row>
    <row r="585823" spans="16:16" x14ac:dyDescent="0.3">
      <c r="P585823" s="83"/>
    </row>
    <row r="585824" spans="16:16" x14ac:dyDescent="0.3">
      <c r="P585824" s="83"/>
    </row>
    <row r="585825" spans="16:16" x14ac:dyDescent="0.3">
      <c r="P585825" s="83"/>
    </row>
    <row r="585826" spans="16:16" x14ac:dyDescent="0.3">
      <c r="P585826" s="83"/>
    </row>
    <row r="585827" spans="16:16" x14ac:dyDescent="0.3">
      <c r="P585827" s="83"/>
    </row>
    <row r="585828" spans="16:16" x14ac:dyDescent="0.3">
      <c r="P585828" s="83"/>
    </row>
    <row r="585829" spans="16:16" x14ac:dyDescent="0.3">
      <c r="P585829" s="83"/>
    </row>
    <row r="585830" spans="16:16" x14ac:dyDescent="0.3">
      <c r="P585830" s="83"/>
    </row>
    <row r="585831" spans="16:16" x14ac:dyDescent="0.3">
      <c r="P585831" s="83"/>
    </row>
    <row r="585832" spans="16:16" x14ac:dyDescent="0.3">
      <c r="P585832" s="83"/>
    </row>
    <row r="585833" spans="16:16" x14ac:dyDescent="0.3">
      <c r="P585833" s="83"/>
    </row>
    <row r="585834" spans="16:16" x14ac:dyDescent="0.3">
      <c r="P585834" s="83"/>
    </row>
    <row r="585835" spans="16:16" x14ac:dyDescent="0.3">
      <c r="P585835" s="83"/>
    </row>
    <row r="585836" spans="16:16" x14ac:dyDescent="0.3">
      <c r="P585836" s="83"/>
    </row>
    <row r="585837" spans="16:16" x14ac:dyDescent="0.3">
      <c r="P585837" s="83"/>
    </row>
    <row r="585838" spans="16:16" x14ac:dyDescent="0.3">
      <c r="P585838" s="83"/>
    </row>
    <row r="585839" spans="16:16" x14ac:dyDescent="0.3">
      <c r="P585839" s="83"/>
    </row>
    <row r="585840" spans="16:16" x14ac:dyDescent="0.3">
      <c r="P585840" s="83"/>
    </row>
    <row r="585841" spans="16:16" x14ac:dyDescent="0.3">
      <c r="P585841" s="83"/>
    </row>
    <row r="585842" spans="16:16" x14ac:dyDescent="0.3">
      <c r="P585842" s="83"/>
    </row>
    <row r="585843" spans="16:16" x14ac:dyDescent="0.3">
      <c r="P585843" s="83"/>
    </row>
    <row r="585844" spans="16:16" x14ac:dyDescent="0.3">
      <c r="P585844" s="83"/>
    </row>
    <row r="585845" spans="16:16" x14ac:dyDescent="0.3">
      <c r="P585845" s="83"/>
    </row>
    <row r="585846" spans="16:16" x14ac:dyDescent="0.3">
      <c r="P585846" s="83"/>
    </row>
    <row r="585847" spans="16:16" x14ac:dyDescent="0.3">
      <c r="P585847" s="83"/>
    </row>
    <row r="585848" spans="16:16" x14ac:dyDescent="0.3">
      <c r="P585848" s="83"/>
    </row>
    <row r="585849" spans="16:16" x14ac:dyDescent="0.3">
      <c r="P585849" s="83"/>
    </row>
    <row r="585850" spans="16:16" x14ac:dyDescent="0.3">
      <c r="P585850" s="83"/>
    </row>
    <row r="585851" spans="16:16" x14ac:dyDescent="0.3">
      <c r="P585851" s="83"/>
    </row>
    <row r="585852" spans="16:16" x14ac:dyDescent="0.3">
      <c r="P585852" s="83"/>
    </row>
    <row r="585853" spans="16:16" x14ac:dyDescent="0.3">
      <c r="P585853" s="83"/>
    </row>
    <row r="585854" spans="16:16" x14ac:dyDescent="0.3">
      <c r="P585854" s="83"/>
    </row>
    <row r="585855" spans="16:16" x14ac:dyDescent="0.3">
      <c r="P585855" s="83"/>
    </row>
    <row r="585856" spans="16:16" x14ac:dyDescent="0.3">
      <c r="P585856" s="83"/>
    </row>
    <row r="585857" spans="16:16" x14ac:dyDescent="0.3">
      <c r="P585857" s="83"/>
    </row>
    <row r="585858" spans="16:16" x14ac:dyDescent="0.3">
      <c r="P585858" s="83"/>
    </row>
    <row r="585859" spans="16:16" x14ac:dyDescent="0.3">
      <c r="P585859" s="83"/>
    </row>
    <row r="585860" spans="16:16" x14ac:dyDescent="0.3">
      <c r="P585860" s="83"/>
    </row>
    <row r="585861" spans="16:16" x14ac:dyDescent="0.3">
      <c r="P585861" s="83"/>
    </row>
    <row r="585862" spans="16:16" x14ac:dyDescent="0.3">
      <c r="P585862" s="83"/>
    </row>
    <row r="585863" spans="16:16" x14ac:dyDescent="0.3">
      <c r="P585863" s="83"/>
    </row>
    <row r="585864" spans="16:16" x14ac:dyDescent="0.3">
      <c r="P585864" s="83"/>
    </row>
    <row r="585865" spans="16:16" x14ac:dyDescent="0.3">
      <c r="P585865" s="83"/>
    </row>
    <row r="585866" spans="16:16" x14ac:dyDescent="0.3">
      <c r="P585866" s="83"/>
    </row>
    <row r="585867" spans="16:16" x14ac:dyDescent="0.3">
      <c r="P585867" s="83"/>
    </row>
    <row r="585868" spans="16:16" x14ac:dyDescent="0.3">
      <c r="P585868" s="83"/>
    </row>
    <row r="585869" spans="16:16" x14ac:dyDescent="0.3">
      <c r="P585869" s="83"/>
    </row>
    <row r="585870" spans="16:16" x14ac:dyDescent="0.3">
      <c r="P585870" s="83"/>
    </row>
    <row r="585871" spans="16:16" x14ac:dyDescent="0.3">
      <c r="P585871" s="83"/>
    </row>
    <row r="585872" spans="16:16" x14ac:dyDescent="0.3">
      <c r="P585872" s="83"/>
    </row>
    <row r="585873" spans="16:16" x14ac:dyDescent="0.3">
      <c r="P585873" s="83"/>
    </row>
    <row r="585874" spans="16:16" x14ac:dyDescent="0.3">
      <c r="P585874" s="83"/>
    </row>
    <row r="585875" spans="16:16" x14ac:dyDescent="0.3">
      <c r="P585875" s="83"/>
    </row>
    <row r="585876" spans="16:16" x14ac:dyDescent="0.3">
      <c r="P585876" s="83"/>
    </row>
    <row r="585877" spans="16:16" x14ac:dyDescent="0.3">
      <c r="P585877" s="83"/>
    </row>
    <row r="585878" spans="16:16" x14ac:dyDescent="0.3">
      <c r="P585878" s="83"/>
    </row>
    <row r="585879" spans="16:16" x14ac:dyDescent="0.3">
      <c r="P585879" s="83"/>
    </row>
    <row r="585880" spans="16:16" x14ac:dyDescent="0.3">
      <c r="P585880" s="83"/>
    </row>
    <row r="585881" spans="16:16" x14ac:dyDescent="0.3">
      <c r="P585881" s="83"/>
    </row>
    <row r="585882" spans="16:16" x14ac:dyDescent="0.3">
      <c r="P585882" s="83"/>
    </row>
    <row r="585883" spans="16:16" x14ac:dyDescent="0.3">
      <c r="P585883" s="83"/>
    </row>
    <row r="585884" spans="16:16" x14ac:dyDescent="0.3">
      <c r="P585884" s="83"/>
    </row>
    <row r="585885" spans="16:16" x14ac:dyDescent="0.3">
      <c r="P585885" s="83"/>
    </row>
    <row r="585886" spans="16:16" x14ac:dyDescent="0.3">
      <c r="P585886" s="83"/>
    </row>
    <row r="585887" spans="16:16" x14ac:dyDescent="0.3">
      <c r="P585887" s="83"/>
    </row>
    <row r="585888" spans="16:16" x14ac:dyDescent="0.3">
      <c r="P585888" s="83"/>
    </row>
    <row r="585889" spans="16:16" x14ac:dyDescent="0.3">
      <c r="P585889" s="83"/>
    </row>
    <row r="585890" spans="16:16" x14ac:dyDescent="0.3">
      <c r="P585890" s="83"/>
    </row>
    <row r="585891" spans="16:16" x14ac:dyDescent="0.3">
      <c r="P585891" s="83"/>
    </row>
    <row r="585892" spans="16:16" x14ac:dyDescent="0.3">
      <c r="P585892" s="83"/>
    </row>
    <row r="585893" spans="16:16" x14ac:dyDescent="0.3">
      <c r="P585893" s="83"/>
    </row>
    <row r="585894" spans="16:16" x14ac:dyDescent="0.3">
      <c r="P585894" s="83"/>
    </row>
    <row r="585895" spans="16:16" x14ac:dyDescent="0.3">
      <c r="P585895" s="83"/>
    </row>
    <row r="585896" spans="16:16" x14ac:dyDescent="0.3">
      <c r="P585896" s="83"/>
    </row>
    <row r="585897" spans="16:16" x14ac:dyDescent="0.3">
      <c r="P585897" s="83"/>
    </row>
    <row r="585898" spans="16:16" x14ac:dyDescent="0.3">
      <c r="P585898" s="83"/>
    </row>
    <row r="585899" spans="16:16" x14ac:dyDescent="0.3">
      <c r="P585899" s="83"/>
    </row>
    <row r="585900" spans="16:16" x14ac:dyDescent="0.3">
      <c r="P585900" s="83"/>
    </row>
    <row r="585901" spans="16:16" x14ac:dyDescent="0.3">
      <c r="P585901" s="83"/>
    </row>
    <row r="585902" spans="16:16" x14ac:dyDescent="0.3">
      <c r="P585902" s="83"/>
    </row>
    <row r="585903" spans="16:16" x14ac:dyDescent="0.3">
      <c r="P585903" s="83"/>
    </row>
    <row r="585904" spans="16:16" x14ac:dyDescent="0.3">
      <c r="P585904" s="83"/>
    </row>
    <row r="585905" spans="16:16" x14ac:dyDescent="0.3">
      <c r="P585905" s="83"/>
    </row>
    <row r="585906" spans="16:16" x14ac:dyDescent="0.3">
      <c r="P585906" s="83"/>
    </row>
    <row r="585907" spans="16:16" x14ac:dyDescent="0.3">
      <c r="P585907" s="83"/>
    </row>
    <row r="585908" spans="16:16" x14ac:dyDescent="0.3">
      <c r="P585908" s="83"/>
    </row>
    <row r="585909" spans="16:16" x14ac:dyDescent="0.3">
      <c r="P585909" s="83"/>
    </row>
    <row r="585910" spans="16:16" x14ac:dyDescent="0.3">
      <c r="P585910" s="83"/>
    </row>
    <row r="585911" spans="16:16" x14ac:dyDescent="0.3">
      <c r="P585911" s="83"/>
    </row>
    <row r="585912" spans="16:16" x14ac:dyDescent="0.3">
      <c r="P585912" s="83"/>
    </row>
    <row r="585913" spans="16:16" x14ac:dyDescent="0.3">
      <c r="P585913" s="83"/>
    </row>
    <row r="585914" spans="16:16" x14ac:dyDescent="0.3">
      <c r="P585914" s="83"/>
    </row>
    <row r="585915" spans="16:16" x14ac:dyDescent="0.3">
      <c r="P585915" s="83"/>
    </row>
    <row r="585916" spans="16:16" x14ac:dyDescent="0.3">
      <c r="P585916" s="83"/>
    </row>
    <row r="585917" spans="16:16" x14ac:dyDescent="0.3">
      <c r="P585917" s="83"/>
    </row>
    <row r="585918" spans="16:16" x14ac:dyDescent="0.3">
      <c r="P585918" s="83"/>
    </row>
    <row r="585919" spans="16:16" x14ac:dyDescent="0.3">
      <c r="P585919" s="83"/>
    </row>
    <row r="585920" spans="16:16" x14ac:dyDescent="0.3">
      <c r="P585920" s="83"/>
    </row>
    <row r="585921" spans="16:16" x14ac:dyDescent="0.3">
      <c r="P585921" s="83"/>
    </row>
    <row r="585922" spans="16:16" x14ac:dyDescent="0.3">
      <c r="P585922" s="83"/>
    </row>
    <row r="585923" spans="16:16" x14ac:dyDescent="0.3">
      <c r="P585923" s="83"/>
    </row>
    <row r="585924" spans="16:16" x14ac:dyDescent="0.3">
      <c r="P585924" s="83"/>
    </row>
    <row r="585925" spans="16:16" x14ac:dyDescent="0.3">
      <c r="P585925" s="83"/>
    </row>
    <row r="585926" spans="16:16" x14ac:dyDescent="0.3">
      <c r="P585926" s="83"/>
    </row>
    <row r="585927" spans="16:16" x14ac:dyDescent="0.3">
      <c r="P585927" s="83"/>
    </row>
    <row r="585928" spans="16:16" x14ac:dyDescent="0.3">
      <c r="P585928" s="83"/>
    </row>
    <row r="585929" spans="16:16" x14ac:dyDescent="0.3">
      <c r="P585929" s="83"/>
    </row>
    <row r="585930" spans="16:16" x14ac:dyDescent="0.3">
      <c r="P585930" s="83"/>
    </row>
    <row r="585931" spans="16:16" x14ac:dyDescent="0.3">
      <c r="P585931" s="83"/>
    </row>
    <row r="585932" spans="16:16" x14ac:dyDescent="0.3">
      <c r="P585932" s="83"/>
    </row>
    <row r="585933" spans="16:16" x14ac:dyDescent="0.3">
      <c r="P585933" s="83"/>
    </row>
    <row r="585934" spans="16:16" x14ac:dyDescent="0.3">
      <c r="P585934" s="83"/>
    </row>
    <row r="585935" spans="16:16" x14ac:dyDescent="0.3">
      <c r="P585935" s="83"/>
    </row>
    <row r="585936" spans="16:16" x14ac:dyDescent="0.3">
      <c r="P585936" s="83"/>
    </row>
    <row r="585937" spans="16:16" x14ac:dyDescent="0.3">
      <c r="P585937" s="83"/>
    </row>
    <row r="585938" spans="16:16" x14ac:dyDescent="0.3">
      <c r="P585938" s="83"/>
    </row>
    <row r="585939" spans="16:16" x14ac:dyDescent="0.3">
      <c r="P585939" s="83"/>
    </row>
    <row r="585940" spans="16:16" x14ac:dyDescent="0.3">
      <c r="P585940" s="83"/>
    </row>
    <row r="585941" spans="16:16" x14ac:dyDescent="0.3">
      <c r="P585941" s="83"/>
    </row>
    <row r="585942" spans="16:16" x14ac:dyDescent="0.3">
      <c r="P585942" s="83"/>
    </row>
    <row r="585943" spans="16:16" x14ac:dyDescent="0.3">
      <c r="P585943" s="83"/>
    </row>
    <row r="585944" spans="16:16" x14ac:dyDescent="0.3">
      <c r="P585944" s="83"/>
    </row>
    <row r="585945" spans="16:16" x14ac:dyDescent="0.3">
      <c r="P585945" s="83"/>
    </row>
    <row r="585946" spans="16:16" x14ac:dyDescent="0.3">
      <c r="P585946" s="83"/>
    </row>
    <row r="585947" spans="16:16" x14ac:dyDescent="0.3">
      <c r="P585947" s="83"/>
    </row>
    <row r="585948" spans="16:16" x14ac:dyDescent="0.3">
      <c r="P585948" s="83"/>
    </row>
    <row r="585949" spans="16:16" x14ac:dyDescent="0.3">
      <c r="P585949" s="83"/>
    </row>
    <row r="585950" spans="16:16" x14ac:dyDescent="0.3">
      <c r="P585950" s="83"/>
    </row>
    <row r="585951" spans="16:16" x14ac:dyDescent="0.3">
      <c r="P585951" s="83"/>
    </row>
    <row r="585952" spans="16:16" x14ac:dyDescent="0.3">
      <c r="P585952" s="83"/>
    </row>
    <row r="585953" spans="16:16" x14ac:dyDescent="0.3">
      <c r="P585953" s="83"/>
    </row>
    <row r="585954" spans="16:16" x14ac:dyDescent="0.3">
      <c r="P585954" s="83"/>
    </row>
    <row r="585955" spans="16:16" x14ac:dyDescent="0.3">
      <c r="P585955" s="83"/>
    </row>
    <row r="585956" spans="16:16" x14ac:dyDescent="0.3">
      <c r="P585956" s="83"/>
    </row>
    <row r="585957" spans="16:16" x14ac:dyDescent="0.3">
      <c r="P585957" s="83"/>
    </row>
    <row r="585958" spans="16:16" x14ac:dyDescent="0.3">
      <c r="P585958" s="83"/>
    </row>
    <row r="585959" spans="16:16" x14ac:dyDescent="0.3">
      <c r="P585959" s="83"/>
    </row>
    <row r="585960" spans="16:16" x14ac:dyDescent="0.3">
      <c r="P585960" s="83"/>
    </row>
    <row r="585961" spans="16:16" x14ac:dyDescent="0.3">
      <c r="P585961" s="83"/>
    </row>
    <row r="585962" spans="16:16" x14ac:dyDescent="0.3">
      <c r="P585962" s="83"/>
    </row>
    <row r="585963" spans="16:16" x14ac:dyDescent="0.3">
      <c r="P585963" s="83"/>
    </row>
    <row r="585964" spans="16:16" x14ac:dyDescent="0.3">
      <c r="P585964" s="83"/>
    </row>
    <row r="585965" spans="16:16" x14ac:dyDescent="0.3">
      <c r="P585965" s="83"/>
    </row>
    <row r="585966" spans="16:16" x14ac:dyDescent="0.3">
      <c r="P585966" s="83"/>
    </row>
    <row r="585967" spans="16:16" x14ac:dyDescent="0.3">
      <c r="P585967" s="83"/>
    </row>
    <row r="585968" spans="16:16" x14ac:dyDescent="0.3">
      <c r="P585968" s="83"/>
    </row>
    <row r="585969" spans="16:16" x14ac:dyDescent="0.3">
      <c r="P585969" s="83"/>
    </row>
    <row r="585970" spans="16:16" x14ac:dyDescent="0.3">
      <c r="P585970" s="83"/>
    </row>
    <row r="585971" spans="16:16" x14ac:dyDescent="0.3">
      <c r="P585971" s="83"/>
    </row>
    <row r="585972" spans="16:16" x14ac:dyDescent="0.3">
      <c r="P585972" s="83"/>
    </row>
    <row r="585973" spans="16:16" x14ac:dyDescent="0.3">
      <c r="P585973" s="83"/>
    </row>
    <row r="585974" spans="16:16" x14ac:dyDescent="0.3">
      <c r="P585974" s="83"/>
    </row>
    <row r="585975" spans="16:16" x14ac:dyDescent="0.3">
      <c r="P585975" s="83"/>
    </row>
    <row r="585976" spans="16:16" x14ac:dyDescent="0.3">
      <c r="P585976" s="83"/>
    </row>
    <row r="585977" spans="16:16" x14ac:dyDescent="0.3">
      <c r="P585977" s="83"/>
    </row>
    <row r="585978" spans="16:16" x14ac:dyDescent="0.3">
      <c r="P585978" s="83"/>
    </row>
    <row r="585979" spans="16:16" x14ac:dyDescent="0.3">
      <c r="P585979" s="83"/>
    </row>
    <row r="585980" spans="16:16" x14ac:dyDescent="0.3">
      <c r="P585980" s="83"/>
    </row>
    <row r="585981" spans="16:16" x14ac:dyDescent="0.3">
      <c r="P585981" s="83"/>
    </row>
    <row r="585982" spans="16:16" x14ac:dyDescent="0.3">
      <c r="P585982" s="83"/>
    </row>
    <row r="585983" spans="16:16" x14ac:dyDescent="0.3">
      <c r="P585983" s="83"/>
    </row>
    <row r="585984" spans="16:16" x14ac:dyDescent="0.3">
      <c r="P585984" s="83"/>
    </row>
    <row r="585985" spans="16:16" x14ac:dyDescent="0.3">
      <c r="P585985" s="83"/>
    </row>
    <row r="585986" spans="16:16" x14ac:dyDescent="0.3">
      <c r="P585986" s="83"/>
    </row>
    <row r="585987" spans="16:16" x14ac:dyDescent="0.3">
      <c r="P585987" s="83"/>
    </row>
    <row r="585988" spans="16:16" x14ac:dyDescent="0.3">
      <c r="P585988" s="83"/>
    </row>
    <row r="585989" spans="16:16" x14ac:dyDescent="0.3">
      <c r="P585989" s="83"/>
    </row>
    <row r="585990" spans="16:16" x14ac:dyDescent="0.3">
      <c r="P585990" s="83"/>
    </row>
    <row r="585991" spans="16:16" x14ac:dyDescent="0.3">
      <c r="P585991" s="83"/>
    </row>
    <row r="585992" spans="16:16" x14ac:dyDescent="0.3">
      <c r="P585992" s="83"/>
    </row>
    <row r="585993" spans="16:16" x14ac:dyDescent="0.3">
      <c r="P585993" s="83"/>
    </row>
    <row r="585994" spans="16:16" x14ac:dyDescent="0.3">
      <c r="P585994" s="83"/>
    </row>
    <row r="585995" spans="16:16" x14ac:dyDescent="0.3">
      <c r="P585995" s="83"/>
    </row>
    <row r="585996" spans="16:16" x14ac:dyDescent="0.3">
      <c r="P585996" s="83"/>
    </row>
    <row r="585997" spans="16:16" x14ac:dyDescent="0.3">
      <c r="P585997" s="83"/>
    </row>
    <row r="585998" spans="16:16" x14ac:dyDescent="0.3">
      <c r="P585998" s="83"/>
    </row>
    <row r="585999" spans="16:16" x14ac:dyDescent="0.3">
      <c r="P585999" s="83"/>
    </row>
    <row r="586000" spans="16:16" x14ac:dyDescent="0.3">
      <c r="P586000" s="83"/>
    </row>
    <row r="586001" spans="16:16" x14ac:dyDescent="0.3">
      <c r="P586001" s="83"/>
    </row>
    <row r="586002" spans="16:16" x14ac:dyDescent="0.3">
      <c r="P586002" s="83"/>
    </row>
    <row r="586003" spans="16:16" x14ac:dyDescent="0.3">
      <c r="P586003" s="83"/>
    </row>
    <row r="586004" spans="16:16" x14ac:dyDescent="0.3">
      <c r="P586004" s="83"/>
    </row>
    <row r="586005" spans="16:16" x14ac:dyDescent="0.3">
      <c r="P586005" s="83"/>
    </row>
    <row r="586006" spans="16:16" x14ac:dyDescent="0.3">
      <c r="P586006" s="83"/>
    </row>
    <row r="586007" spans="16:16" x14ac:dyDescent="0.3">
      <c r="P586007" s="83"/>
    </row>
    <row r="586008" spans="16:16" x14ac:dyDescent="0.3">
      <c r="P586008" s="83"/>
    </row>
    <row r="586009" spans="16:16" x14ac:dyDescent="0.3">
      <c r="P586009" s="83"/>
    </row>
    <row r="586010" spans="16:16" x14ac:dyDescent="0.3">
      <c r="P586010" s="83"/>
    </row>
    <row r="586011" spans="16:16" x14ac:dyDescent="0.3">
      <c r="P586011" s="83"/>
    </row>
    <row r="586012" spans="16:16" x14ac:dyDescent="0.3">
      <c r="P586012" s="83"/>
    </row>
    <row r="586013" spans="16:16" x14ac:dyDescent="0.3">
      <c r="P586013" s="83"/>
    </row>
    <row r="586014" spans="16:16" x14ac:dyDescent="0.3">
      <c r="P586014" s="83"/>
    </row>
    <row r="586015" spans="16:16" x14ac:dyDescent="0.3">
      <c r="P586015" s="83"/>
    </row>
    <row r="586016" spans="16:16" x14ac:dyDescent="0.3">
      <c r="P586016" s="83"/>
    </row>
    <row r="586017" spans="16:16" x14ac:dyDescent="0.3">
      <c r="P586017" s="83"/>
    </row>
    <row r="586018" spans="16:16" x14ac:dyDescent="0.3">
      <c r="P586018" s="83"/>
    </row>
    <row r="586019" spans="16:16" x14ac:dyDescent="0.3">
      <c r="P586019" s="83"/>
    </row>
    <row r="586020" spans="16:16" x14ac:dyDescent="0.3">
      <c r="P586020" s="83"/>
    </row>
    <row r="586021" spans="16:16" x14ac:dyDescent="0.3">
      <c r="P586021" s="83"/>
    </row>
    <row r="586022" spans="16:16" x14ac:dyDescent="0.3">
      <c r="P586022" s="83"/>
    </row>
    <row r="586023" spans="16:16" x14ac:dyDescent="0.3">
      <c r="P586023" s="83"/>
    </row>
    <row r="586024" spans="16:16" x14ac:dyDescent="0.3">
      <c r="P586024" s="83"/>
    </row>
    <row r="586025" spans="16:16" x14ac:dyDescent="0.3">
      <c r="P586025" s="83"/>
    </row>
    <row r="586026" spans="16:16" x14ac:dyDescent="0.3">
      <c r="P586026" s="83"/>
    </row>
    <row r="586027" spans="16:16" x14ac:dyDescent="0.3">
      <c r="P586027" s="83"/>
    </row>
    <row r="586028" spans="16:16" x14ac:dyDescent="0.3">
      <c r="P586028" s="83"/>
    </row>
    <row r="586029" spans="16:16" x14ac:dyDescent="0.3">
      <c r="P586029" s="83"/>
    </row>
    <row r="586030" spans="16:16" x14ac:dyDescent="0.3">
      <c r="P586030" s="83"/>
    </row>
    <row r="586031" spans="16:16" x14ac:dyDescent="0.3">
      <c r="P586031" s="83"/>
    </row>
    <row r="586032" spans="16:16" x14ac:dyDescent="0.3">
      <c r="P586032" s="83"/>
    </row>
    <row r="586033" spans="16:16" x14ac:dyDescent="0.3">
      <c r="P586033" s="83"/>
    </row>
    <row r="586034" spans="16:16" x14ac:dyDescent="0.3">
      <c r="P586034" s="83"/>
    </row>
    <row r="586035" spans="16:16" x14ac:dyDescent="0.3">
      <c r="P586035" s="83"/>
    </row>
    <row r="586036" spans="16:16" x14ac:dyDescent="0.3">
      <c r="P586036" s="83"/>
    </row>
    <row r="586037" spans="16:16" x14ac:dyDescent="0.3">
      <c r="P586037" s="83"/>
    </row>
    <row r="586038" spans="16:16" x14ac:dyDescent="0.3">
      <c r="P586038" s="83"/>
    </row>
    <row r="586039" spans="16:16" x14ac:dyDescent="0.3">
      <c r="P586039" s="83"/>
    </row>
    <row r="586040" spans="16:16" x14ac:dyDescent="0.3">
      <c r="P586040" s="83"/>
    </row>
    <row r="586041" spans="16:16" x14ac:dyDescent="0.3">
      <c r="P586041" s="83"/>
    </row>
    <row r="586042" spans="16:16" x14ac:dyDescent="0.3">
      <c r="P586042" s="83"/>
    </row>
    <row r="586043" spans="16:16" x14ac:dyDescent="0.3">
      <c r="P586043" s="83"/>
    </row>
    <row r="586044" spans="16:16" x14ac:dyDescent="0.3">
      <c r="P586044" s="83"/>
    </row>
    <row r="586045" spans="16:16" x14ac:dyDescent="0.3">
      <c r="P586045" s="83"/>
    </row>
    <row r="586046" spans="16:16" x14ac:dyDescent="0.3">
      <c r="P586046" s="83"/>
    </row>
    <row r="586047" spans="16:16" x14ac:dyDescent="0.3">
      <c r="P586047" s="83"/>
    </row>
    <row r="586048" spans="16:16" x14ac:dyDescent="0.3">
      <c r="P586048" s="83"/>
    </row>
    <row r="586049" spans="16:16" x14ac:dyDescent="0.3">
      <c r="P586049" s="83"/>
    </row>
    <row r="586050" spans="16:16" x14ac:dyDescent="0.3">
      <c r="P586050" s="83"/>
    </row>
    <row r="586051" spans="16:16" x14ac:dyDescent="0.3">
      <c r="P586051" s="83"/>
    </row>
    <row r="586052" spans="16:16" x14ac:dyDescent="0.3">
      <c r="P586052" s="83"/>
    </row>
    <row r="586053" spans="16:16" x14ac:dyDescent="0.3">
      <c r="P586053" s="83"/>
    </row>
    <row r="586054" spans="16:16" x14ac:dyDescent="0.3">
      <c r="P586054" s="83"/>
    </row>
    <row r="586055" spans="16:16" x14ac:dyDescent="0.3">
      <c r="P586055" s="83"/>
    </row>
    <row r="586056" spans="16:16" x14ac:dyDescent="0.3">
      <c r="P586056" s="83"/>
    </row>
    <row r="586057" spans="16:16" x14ac:dyDescent="0.3">
      <c r="P586057" s="83"/>
    </row>
    <row r="586058" spans="16:16" x14ac:dyDescent="0.3">
      <c r="P586058" s="83"/>
    </row>
    <row r="586059" spans="16:16" x14ac:dyDescent="0.3">
      <c r="P586059" s="83"/>
    </row>
    <row r="586060" spans="16:16" x14ac:dyDescent="0.3">
      <c r="P586060" s="83"/>
    </row>
    <row r="586061" spans="16:16" x14ac:dyDescent="0.3">
      <c r="P586061" s="83"/>
    </row>
    <row r="586062" spans="16:16" x14ac:dyDescent="0.3">
      <c r="P586062" s="83"/>
    </row>
    <row r="586063" spans="16:16" x14ac:dyDescent="0.3">
      <c r="P586063" s="83"/>
    </row>
    <row r="586064" spans="16:16" x14ac:dyDescent="0.3">
      <c r="P586064" s="83"/>
    </row>
    <row r="586065" spans="16:16" x14ac:dyDescent="0.3">
      <c r="P586065" s="83"/>
    </row>
    <row r="586066" spans="16:16" x14ac:dyDescent="0.3">
      <c r="P586066" s="83"/>
    </row>
    <row r="586067" spans="16:16" x14ac:dyDescent="0.3">
      <c r="P586067" s="83"/>
    </row>
    <row r="586068" spans="16:16" x14ac:dyDescent="0.3">
      <c r="P586068" s="83"/>
    </row>
    <row r="586069" spans="16:16" x14ac:dyDescent="0.3">
      <c r="P586069" s="83"/>
    </row>
    <row r="586070" spans="16:16" x14ac:dyDescent="0.3">
      <c r="P586070" s="83"/>
    </row>
    <row r="586071" spans="16:16" x14ac:dyDescent="0.3">
      <c r="P586071" s="83"/>
    </row>
    <row r="586072" spans="16:16" x14ac:dyDescent="0.3">
      <c r="P586072" s="83"/>
    </row>
    <row r="586073" spans="16:16" x14ac:dyDescent="0.3">
      <c r="P586073" s="83"/>
    </row>
    <row r="586074" spans="16:16" x14ac:dyDescent="0.3">
      <c r="P586074" s="83"/>
    </row>
    <row r="586075" spans="16:16" x14ac:dyDescent="0.3">
      <c r="P586075" s="83"/>
    </row>
    <row r="586076" spans="16:16" x14ac:dyDescent="0.3">
      <c r="P586076" s="83"/>
    </row>
    <row r="586077" spans="16:16" x14ac:dyDescent="0.3">
      <c r="P586077" s="83"/>
    </row>
    <row r="586078" spans="16:16" x14ac:dyDescent="0.3">
      <c r="P586078" s="83"/>
    </row>
    <row r="586079" spans="16:16" x14ac:dyDescent="0.3">
      <c r="P586079" s="83"/>
    </row>
    <row r="586080" spans="16:16" x14ac:dyDescent="0.3">
      <c r="P586080" s="83"/>
    </row>
    <row r="586081" spans="16:16" x14ac:dyDescent="0.3">
      <c r="P586081" s="83"/>
    </row>
    <row r="586082" spans="16:16" x14ac:dyDescent="0.3">
      <c r="P586082" s="83"/>
    </row>
    <row r="586083" spans="16:16" x14ac:dyDescent="0.3">
      <c r="P586083" s="83"/>
    </row>
    <row r="586084" spans="16:16" x14ac:dyDescent="0.3">
      <c r="P586084" s="83"/>
    </row>
    <row r="586085" spans="16:16" x14ac:dyDescent="0.3">
      <c r="P586085" s="83"/>
    </row>
    <row r="586086" spans="16:16" x14ac:dyDescent="0.3">
      <c r="P586086" s="83"/>
    </row>
    <row r="586087" spans="16:16" x14ac:dyDescent="0.3">
      <c r="P586087" s="83"/>
    </row>
    <row r="586088" spans="16:16" x14ac:dyDescent="0.3">
      <c r="P586088" s="83"/>
    </row>
    <row r="586089" spans="16:16" x14ac:dyDescent="0.3">
      <c r="P586089" s="83"/>
    </row>
    <row r="586090" spans="16:16" x14ac:dyDescent="0.3">
      <c r="P586090" s="83"/>
    </row>
    <row r="586091" spans="16:16" x14ac:dyDescent="0.3">
      <c r="P586091" s="83"/>
    </row>
    <row r="586092" spans="16:16" x14ac:dyDescent="0.3">
      <c r="P586092" s="83"/>
    </row>
    <row r="586093" spans="16:16" x14ac:dyDescent="0.3">
      <c r="P586093" s="83"/>
    </row>
    <row r="586094" spans="16:16" x14ac:dyDescent="0.3">
      <c r="P586094" s="83"/>
    </row>
    <row r="586095" spans="16:16" x14ac:dyDescent="0.3">
      <c r="P586095" s="83"/>
    </row>
    <row r="586096" spans="16:16" x14ac:dyDescent="0.3">
      <c r="P586096" s="83"/>
    </row>
    <row r="586097" spans="16:16" x14ac:dyDescent="0.3">
      <c r="P586097" s="83"/>
    </row>
    <row r="586098" spans="16:16" x14ac:dyDescent="0.3">
      <c r="P586098" s="83"/>
    </row>
    <row r="586099" spans="16:16" x14ac:dyDescent="0.3">
      <c r="P586099" s="83"/>
    </row>
    <row r="586100" spans="16:16" x14ac:dyDescent="0.3">
      <c r="P586100" s="83"/>
    </row>
    <row r="586101" spans="16:16" x14ac:dyDescent="0.3">
      <c r="P586101" s="83"/>
    </row>
    <row r="586102" spans="16:16" x14ac:dyDescent="0.3">
      <c r="P586102" s="83"/>
    </row>
    <row r="586103" spans="16:16" x14ac:dyDescent="0.3">
      <c r="P586103" s="83"/>
    </row>
    <row r="586104" spans="16:16" x14ac:dyDescent="0.3">
      <c r="P586104" s="83"/>
    </row>
    <row r="586105" spans="16:16" x14ac:dyDescent="0.3">
      <c r="P586105" s="83"/>
    </row>
    <row r="586106" spans="16:16" x14ac:dyDescent="0.3">
      <c r="P586106" s="83"/>
    </row>
    <row r="586107" spans="16:16" x14ac:dyDescent="0.3">
      <c r="P586107" s="83"/>
    </row>
    <row r="586108" spans="16:16" x14ac:dyDescent="0.3">
      <c r="P586108" s="83"/>
    </row>
    <row r="586109" spans="16:16" x14ac:dyDescent="0.3">
      <c r="P586109" s="83"/>
    </row>
    <row r="586110" spans="16:16" x14ac:dyDescent="0.3">
      <c r="P586110" s="83"/>
    </row>
    <row r="586111" spans="16:16" x14ac:dyDescent="0.3">
      <c r="P586111" s="83"/>
    </row>
    <row r="586112" spans="16:16" x14ac:dyDescent="0.3">
      <c r="P586112" s="83"/>
    </row>
    <row r="586113" spans="16:16" x14ac:dyDescent="0.3">
      <c r="P586113" s="83"/>
    </row>
    <row r="586114" spans="16:16" x14ac:dyDescent="0.3">
      <c r="P586114" s="83"/>
    </row>
    <row r="586115" spans="16:16" x14ac:dyDescent="0.3">
      <c r="P586115" s="83"/>
    </row>
    <row r="586116" spans="16:16" x14ac:dyDescent="0.3">
      <c r="P586116" s="83"/>
    </row>
    <row r="586117" spans="16:16" x14ac:dyDescent="0.3">
      <c r="P586117" s="83"/>
    </row>
    <row r="586118" spans="16:16" x14ac:dyDescent="0.3">
      <c r="P586118" s="83"/>
    </row>
    <row r="586119" spans="16:16" x14ac:dyDescent="0.3">
      <c r="P586119" s="83"/>
    </row>
    <row r="586120" spans="16:16" x14ac:dyDescent="0.3">
      <c r="P586120" s="83"/>
    </row>
    <row r="586121" spans="16:16" x14ac:dyDescent="0.3">
      <c r="P586121" s="83"/>
    </row>
    <row r="586122" spans="16:16" x14ac:dyDescent="0.3">
      <c r="P586122" s="83"/>
    </row>
    <row r="586123" spans="16:16" x14ac:dyDescent="0.3">
      <c r="P586123" s="83"/>
    </row>
    <row r="586124" spans="16:16" x14ac:dyDescent="0.3">
      <c r="P586124" s="83"/>
    </row>
    <row r="586125" spans="16:16" x14ac:dyDescent="0.3">
      <c r="P586125" s="83"/>
    </row>
    <row r="586126" spans="16:16" x14ac:dyDescent="0.3">
      <c r="P586126" s="83"/>
    </row>
    <row r="586127" spans="16:16" x14ac:dyDescent="0.3">
      <c r="P586127" s="83"/>
    </row>
    <row r="586128" spans="16:16" x14ac:dyDescent="0.3">
      <c r="P586128" s="83"/>
    </row>
    <row r="586129" spans="16:16" x14ac:dyDescent="0.3">
      <c r="P586129" s="83"/>
    </row>
    <row r="586130" spans="16:16" x14ac:dyDescent="0.3">
      <c r="P586130" s="83"/>
    </row>
    <row r="586131" spans="16:16" x14ac:dyDescent="0.3">
      <c r="P586131" s="83"/>
    </row>
    <row r="586132" spans="16:16" x14ac:dyDescent="0.3">
      <c r="P586132" s="83"/>
    </row>
    <row r="586133" spans="16:16" x14ac:dyDescent="0.3">
      <c r="P586133" s="83"/>
    </row>
    <row r="586134" spans="16:16" x14ac:dyDescent="0.3">
      <c r="P586134" s="83"/>
    </row>
    <row r="586135" spans="16:16" x14ac:dyDescent="0.3">
      <c r="P586135" s="83"/>
    </row>
    <row r="586136" spans="16:16" x14ac:dyDescent="0.3">
      <c r="P586136" s="83"/>
    </row>
    <row r="586137" spans="16:16" x14ac:dyDescent="0.3">
      <c r="P586137" s="83"/>
    </row>
    <row r="586138" spans="16:16" x14ac:dyDescent="0.3">
      <c r="P586138" s="83"/>
    </row>
    <row r="586139" spans="16:16" x14ac:dyDescent="0.3">
      <c r="P586139" s="83"/>
    </row>
    <row r="586140" spans="16:16" x14ac:dyDescent="0.3">
      <c r="P586140" s="83"/>
    </row>
    <row r="586141" spans="16:16" x14ac:dyDescent="0.3">
      <c r="P586141" s="83"/>
    </row>
    <row r="586142" spans="16:16" x14ac:dyDescent="0.3">
      <c r="P586142" s="83"/>
    </row>
    <row r="586143" spans="16:16" x14ac:dyDescent="0.3">
      <c r="P586143" s="83"/>
    </row>
    <row r="586144" spans="16:16" x14ac:dyDescent="0.3">
      <c r="P586144" s="83"/>
    </row>
    <row r="586145" spans="16:16" x14ac:dyDescent="0.3">
      <c r="P586145" s="83"/>
    </row>
    <row r="586146" spans="16:16" x14ac:dyDescent="0.3">
      <c r="P586146" s="83"/>
    </row>
    <row r="586147" spans="16:16" x14ac:dyDescent="0.3">
      <c r="P586147" s="83"/>
    </row>
    <row r="586148" spans="16:16" x14ac:dyDescent="0.3">
      <c r="P586148" s="83"/>
    </row>
    <row r="586149" spans="16:16" x14ac:dyDescent="0.3">
      <c r="P586149" s="83"/>
    </row>
    <row r="586150" spans="16:16" x14ac:dyDescent="0.3">
      <c r="P586150" s="83"/>
    </row>
    <row r="586151" spans="16:16" x14ac:dyDescent="0.3">
      <c r="P586151" s="83"/>
    </row>
    <row r="586152" spans="16:16" x14ac:dyDescent="0.3">
      <c r="P586152" s="83"/>
    </row>
    <row r="586153" spans="16:16" x14ac:dyDescent="0.3">
      <c r="P586153" s="83"/>
    </row>
    <row r="586154" spans="16:16" x14ac:dyDescent="0.3">
      <c r="P586154" s="83"/>
    </row>
    <row r="586155" spans="16:16" x14ac:dyDescent="0.3">
      <c r="P586155" s="83"/>
    </row>
    <row r="586156" spans="16:16" x14ac:dyDescent="0.3">
      <c r="P586156" s="83"/>
    </row>
    <row r="586157" spans="16:16" x14ac:dyDescent="0.3">
      <c r="P586157" s="83"/>
    </row>
    <row r="586158" spans="16:16" x14ac:dyDescent="0.3">
      <c r="P586158" s="83"/>
    </row>
    <row r="586159" spans="16:16" x14ac:dyDescent="0.3">
      <c r="P586159" s="83"/>
    </row>
    <row r="586160" spans="16:16" x14ac:dyDescent="0.3">
      <c r="P586160" s="83"/>
    </row>
    <row r="586161" spans="16:16" x14ac:dyDescent="0.3">
      <c r="P586161" s="83"/>
    </row>
    <row r="586162" spans="16:16" x14ac:dyDescent="0.3">
      <c r="P586162" s="83"/>
    </row>
    <row r="586163" spans="16:16" x14ac:dyDescent="0.3">
      <c r="P586163" s="83"/>
    </row>
    <row r="586164" spans="16:16" x14ac:dyDescent="0.3">
      <c r="P586164" s="83"/>
    </row>
    <row r="586165" spans="16:16" x14ac:dyDescent="0.3">
      <c r="P586165" s="83"/>
    </row>
    <row r="586166" spans="16:16" x14ac:dyDescent="0.3">
      <c r="P586166" s="83"/>
    </row>
    <row r="586167" spans="16:16" x14ac:dyDescent="0.3">
      <c r="P586167" s="83"/>
    </row>
    <row r="586168" spans="16:16" x14ac:dyDescent="0.3">
      <c r="P586168" s="83"/>
    </row>
    <row r="586169" spans="16:16" x14ac:dyDescent="0.3">
      <c r="P586169" s="83"/>
    </row>
    <row r="586170" spans="16:16" x14ac:dyDescent="0.3">
      <c r="P586170" s="83"/>
    </row>
    <row r="586171" spans="16:16" x14ac:dyDescent="0.3">
      <c r="P586171" s="83"/>
    </row>
    <row r="586172" spans="16:16" x14ac:dyDescent="0.3">
      <c r="P586172" s="83"/>
    </row>
    <row r="586173" spans="16:16" x14ac:dyDescent="0.3">
      <c r="P586173" s="83"/>
    </row>
    <row r="586174" spans="16:16" x14ac:dyDescent="0.3">
      <c r="P586174" s="83"/>
    </row>
    <row r="586175" spans="16:16" x14ac:dyDescent="0.3">
      <c r="P586175" s="83"/>
    </row>
    <row r="586176" spans="16:16" x14ac:dyDescent="0.3">
      <c r="P586176" s="83"/>
    </row>
    <row r="586177" spans="16:16" x14ac:dyDescent="0.3">
      <c r="P586177" s="83"/>
    </row>
    <row r="586178" spans="16:16" x14ac:dyDescent="0.3">
      <c r="P586178" s="83"/>
    </row>
    <row r="586179" spans="16:16" x14ac:dyDescent="0.3">
      <c r="P586179" s="83"/>
    </row>
    <row r="586180" spans="16:16" x14ac:dyDescent="0.3">
      <c r="P586180" s="83"/>
    </row>
    <row r="586181" spans="16:16" x14ac:dyDescent="0.3">
      <c r="P586181" s="83"/>
    </row>
    <row r="586182" spans="16:16" x14ac:dyDescent="0.3">
      <c r="P586182" s="83"/>
    </row>
    <row r="586183" spans="16:16" x14ac:dyDescent="0.3">
      <c r="P586183" s="83"/>
    </row>
    <row r="586184" spans="16:16" x14ac:dyDescent="0.3">
      <c r="P586184" s="83"/>
    </row>
    <row r="586185" spans="16:16" x14ac:dyDescent="0.3">
      <c r="P586185" s="83"/>
    </row>
    <row r="586186" spans="16:16" x14ac:dyDescent="0.3">
      <c r="P586186" s="83"/>
    </row>
    <row r="586187" spans="16:16" x14ac:dyDescent="0.3">
      <c r="P586187" s="83"/>
    </row>
    <row r="586188" spans="16:16" x14ac:dyDescent="0.3">
      <c r="P586188" s="83"/>
    </row>
    <row r="586189" spans="16:16" x14ac:dyDescent="0.3">
      <c r="P586189" s="83"/>
    </row>
    <row r="586190" spans="16:16" x14ac:dyDescent="0.3">
      <c r="P586190" s="83"/>
    </row>
    <row r="586191" spans="16:16" x14ac:dyDescent="0.3">
      <c r="P586191" s="83"/>
    </row>
    <row r="586192" spans="16:16" x14ac:dyDescent="0.3">
      <c r="P586192" s="83"/>
    </row>
    <row r="586193" spans="16:16" x14ac:dyDescent="0.3">
      <c r="P586193" s="83"/>
    </row>
    <row r="586194" spans="16:16" x14ac:dyDescent="0.3">
      <c r="P586194" s="83"/>
    </row>
    <row r="586195" spans="16:16" x14ac:dyDescent="0.3">
      <c r="P586195" s="83"/>
    </row>
    <row r="586196" spans="16:16" x14ac:dyDescent="0.3">
      <c r="P586196" s="83"/>
    </row>
    <row r="586197" spans="16:16" x14ac:dyDescent="0.3">
      <c r="P586197" s="83"/>
    </row>
    <row r="586198" spans="16:16" x14ac:dyDescent="0.3">
      <c r="P586198" s="83"/>
    </row>
    <row r="586199" spans="16:16" x14ac:dyDescent="0.3">
      <c r="P586199" s="83"/>
    </row>
    <row r="586200" spans="16:16" x14ac:dyDescent="0.3">
      <c r="P586200" s="83"/>
    </row>
    <row r="586201" spans="16:16" x14ac:dyDescent="0.3">
      <c r="P586201" s="83"/>
    </row>
    <row r="586202" spans="16:16" x14ac:dyDescent="0.3">
      <c r="P586202" s="83"/>
    </row>
    <row r="586203" spans="16:16" x14ac:dyDescent="0.3">
      <c r="P586203" s="83"/>
    </row>
    <row r="586204" spans="16:16" x14ac:dyDescent="0.3">
      <c r="P586204" s="83"/>
    </row>
    <row r="586205" spans="16:16" x14ac:dyDescent="0.3">
      <c r="P586205" s="83"/>
    </row>
    <row r="586206" spans="16:16" x14ac:dyDescent="0.3">
      <c r="P586206" s="83"/>
    </row>
    <row r="586207" spans="16:16" x14ac:dyDescent="0.3">
      <c r="P586207" s="83"/>
    </row>
    <row r="586208" spans="16:16" x14ac:dyDescent="0.3">
      <c r="P586208" s="83"/>
    </row>
    <row r="586209" spans="16:16" x14ac:dyDescent="0.3">
      <c r="P586209" s="83"/>
    </row>
    <row r="586210" spans="16:16" x14ac:dyDescent="0.3">
      <c r="P586210" s="83"/>
    </row>
    <row r="586211" spans="16:16" x14ac:dyDescent="0.3">
      <c r="P586211" s="83"/>
    </row>
    <row r="586212" spans="16:16" x14ac:dyDescent="0.3">
      <c r="P586212" s="83"/>
    </row>
    <row r="586213" spans="16:16" x14ac:dyDescent="0.3">
      <c r="P586213" s="83"/>
    </row>
    <row r="586214" spans="16:16" x14ac:dyDescent="0.3">
      <c r="P586214" s="83"/>
    </row>
    <row r="586215" spans="16:16" x14ac:dyDescent="0.3">
      <c r="P586215" s="83"/>
    </row>
    <row r="586216" spans="16:16" x14ac:dyDescent="0.3">
      <c r="P586216" s="83"/>
    </row>
    <row r="586217" spans="16:16" x14ac:dyDescent="0.3">
      <c r="P586217" s="83"/>
    </row>
    <row r="586218" spans="16:16" x14ac:dyDescent="0.3">
      <c r="P586218" s="83"/>
    </row>
    <row r="586219" spans="16:16" x14ac:dyDescent="0.3">
      <c r="P586219" s="83"/>
    </row>
    <row r="586220" spans="16:16" x14ac:dyDescent="0.3">
      <c r="P586220" s="83"/>
    </row>
    <row r="586221" spans="16:16" x14ac:dyDescent="0.3">
      <c r="P586221" s="83"/>
    </row>
    <row r="586222" spans="16:16" x14ac:dyDescent="0.3">
      <c r="P586222" s="83"/>
    </row>
    <row r="586223" spans="16:16" x14ac:dyDescent="0.3">
      <c r="P586223" s="83"/>
    </row>
    <row r="586224" spans="16:16" x14ac:dyDescent="0.3">
      <c r="P586224" s="83"/>
    </row>
    <row r="586225" spans="16:16" x14ac:dyDescent="0.3">
      <c r="P586225" s="83"/>
    </row>
    <row r="586226" spans="16:16" x14ac:dyDescent="0.3">
      <c r="P586226" s="83"/>
    </row>
    <row r="586227" spans="16:16" x14ac:dyDescent="0.3">
      <c r="P586227" s="83"/>
    </row>
    <row r="586228" spans="16:16" x14ac:dyDescent="0.3">
      <c r="P586228" s="83"/>
    </row>
    <row r="586229" spans="16:16" x14ac:dyDescent="0.3">
      <c r="P586229" s="83"/>
    </row>
    <row r="586230" spans="16:16" x14ac:dyDescent="0.3">
      <c r="P586230" s="83"/>
    </row>
    <row r="586231" spans="16:16" x14ac:dyDescent="0.3">
      <c r="P586231" s="83"/>
    </row>
    <row r="586232" spans="16:16" x14ac:dyDescent="0.3">
      <c r="P586232" s="83"/>
    </row>
    <row r="586233" spans="16:16" x14ac:dyDescent="0.3">
      <c r="P586233" s="83"/>
    </row>
    <row r="586234" spans="16:16" x14ac:dyDescent="0.3">
      <c r="P586234" s="83"/>
    </row>
    <row r="586235" spans="16:16" x14ac:dyDescent="0.3">
      <c r="P586235" s="83"/>
    </row>
    <row r="586236" spans="16:16" x14ac:dyDescent="0.3">
      <c r="P586236" s="83"/>
    </row>
    <row r="586237" spans="16:16" x14ac:dyDescent="0.3">
      <c r="P586237" s="83"/>
    </row>
    <row r="586238" spans="16:16" x14ac:dyDescent="0.3">
      <c r="P586238" s="83"/>
    </row>
    <row r="586239" spans="16:16" x14ac:dyDescent="0.3">
      <c r="P586239" s="83"/>
    </row>
    <row r="586240" spans="16:16" x14ac:dyDescent="0.3">
      <c r="P586240" s="83"/>
    </row>
    <row r="586241" spans="16:16" x14ac:dyDescent="0.3">
      <c r="P586241" s="83"/>
    </row>
    <row r="586242" spans="16:16" x14ac:dyDescent="0.3">
      <c r="P586242" s="83"/>
    </row>
    <row r="586243" spans="16:16" x14ac:dyDescent="0.3">
      <c r="P586243" s="83"/>
    </row>
    <row r="586244" spans="16:16" x14ac:dyDescent="0.3">
      <c r="P586244" s="83"/>
    </row>
    <row r="586245" spans="16:16" x14ac:dyDescent="0.3">
      <c r="P586245" s="83"/>
    </row>
    <row r="586246" spans="16:16" x14ac:dyDescent="0.3">
      <c r="P586246" s="83"/>
    </row>
    <row r="586247" spans="16:16" x14ac:dyDescent="0.3">
      <c r="P586247" s="83"/>
    </row>
    <row r="586248" spans="16:16" x14ac:dyDescent="0.3">
      <c r="P586248" s="83"/>
    </row>
    <row r="586249" spans="16:16" x14ac:dyDescent="0.3">
      <c r="P586249" s="83"/>
    </row>
    <row r="586250" spans="16:16" x14ac:dyDescent="0.3">
      <c r="P586250" s="83"/>
    </row>
    <row r="586251" spans="16:16" x14ac:dyDescent="0.3">
      <c r="P586251" s="83"/>
    </row>
    <row r="586252" spans="16:16" x14ac:dyDescent="0.3">
      <c r="P586252" s="83"/>
    </row>
    <row r="586253" spans="16:16" x14ac:dyDescent="0.3">
      <c r="P586253" s="83"/>
    </row>
    <row r="586254" spans="16:16" x14ac:dyDescent="0.3">
      <c r="P586254" s="83"/>
    </row>
    <row r="586255" spans="16:16" x14ac:dyDescent="0.3">
      <c r="P586255" s="83"/>
    </row>
    <row r="586256" spans="16:16" x14ac:dyDescent="0.3">
      <c r="P586256" s="83"/>
    </row>
    <row r="586257" spans="16:16" x14ac:dyDescent="0.3">
      <c r="P586257" s="83"/>
    </row>
    <row r="586258" spans="16:16" x14ac:dyDescent="0.3">
      <c r="P586258" s="83"/>
    </row>
    <row r="586259" spans="16:16" x14ac:dyDescent="0.3">
      <c r="P586259" s="83"/>
    </row>
    <row r="586260" spans="16:16" x14ac:dyDescent="0.3">
      <c r="P586260" s="83"/>
    </row>
    <row r="586261" spans="16:16" x14ac:dyDescent="0.3">
      <c r="P586261" s="83"/>
    </row>
    <row r="586262" spans="16:16" x14ac:dyDescent="0.3">
      <c r="P586262" s="83"/>
    </row>
    <row r="586263" spans="16:16" x14ac:dyDescent="0.3">
      <c r="P586263" s="83"/>
    </row>
    <row r="586264" spans="16:16" x14ac:dyDescent="0.3">
      <c r="P586264" s="83"/>
    </row>
    <row r="586265" spans="16:16" x14ac:dyDescent="0.3">
      <c r="P586265" s="83"/>
    </row>
    <row r="586266" spans="16:16" x14ac:dyDescent="0.3">
      <c r="P586266" s="83"/>
    </row>
    <row r="586267" spans="16:16" x14ac:dyDescent="0.3">
      <c r="P586267" s="83"/>
    </row>
    <row r="586268" spans="16:16" x14ac:dyDescent="0.3">
      <c r="P586268" s="83"/>
    </row>
    <row r="586269" spans="16:16" x14ac:dyDescent="0.3">
      <c r="P586269" s="83"/>
    </row>
    <row r="586270" spans="16:16" x14ac:dyDescent="0.3">
      <c r="P586270" s="83"/>
    </row>
    <row r="586271" spans="16:16" x14ac:dyDescent="0.3">
      <c r="P586271" s="83"/>
    </row>
    <row r="586272" spans="16:16" x14ac:dyDescent="0.3">
      <c r="P586272" s="83"/>
    </row>
    <row r="586273" spans="16:16" x14ac:dyDescent="0.3">
      <c r="P586273" s="83"/>
    </row>
    <row r="586274" spans="16:16" x14ac:dyDescent="0.3">
      <c r="P586274" s="83"/>
    </row>
    <row r="586275" spans="16:16" x14ac:dyDescent="0.3">
      <c r="P586275" s="83"/>
    </row>
    <row r="586276" spans="16:16" x14ac:dyDescent="0.3">
      <c r="P586276" s="83"/>
    </row>
    <row r="586277" spans="16:16" x14ac:dyDescent="0.3">
      <c r="P586277" s="83"/>
    </row>
    <row r="586278" spans="16:16" x14ac:dyDescent="0.3">
      <c r="P586278" s="83"/>
    </row>
    <row r="586279" spans="16:16" x14ac:dyDescent="0.3">
      <c r="P586279" s="83"/>
    </row>
    <row r="586280" spans="16:16" x14ac:dyDescent="0.3">
      <c r="P586280" s="83"/>
    </row>
    <row r="586281" spans="16:16" x14ac:dyDescent="0.3">
      <c r="P586281" s="83"/>
    </row>
    <row r="586282" spans="16:16" x14ac:dyDescent="0.3">
      <c r="P586282" s="83"/>
    </row>
    <row r="586283" spans="16:16" x14ac:dyDescent="0.3">
      <c r="P586283" s="83"/>
    </row>
    <row r="586284" spans="16:16" x14ac:dyDescent="0.3">
      <c r="P586284" s="83"/>
    </row>
    <row r="586285" spans="16:16" x14ac:dyDescent="0.3">
      <c r="P586285" s="83"/>
    </row>
    <row r="586286" spans="16:16" x14ac:dyDescent="0.3">
      <c r="P586286" s="83"/>
    </row>
    <row r="586287" spans="16:16" x14ac:dyDescent="0.3">
      <c r="P586287" s="83"/>
    </row>
    <row r="586288" spans="16:16" x14ac:dyDescent="0.3">
      <c r="P586288" s="83"/>
    </row>
    <row r="586289" spans="16:16" x14ac:dyDescent="0.3">
      <c r="P586289" s="83"/>
    </row>
    <row r="586290" spans="16:16" x14ac:dyDescent="0.3">
      <c r="P586290" s="83"/>
    </row>
    <row r="586291" spans="16:16" x14ac:dyDescent="0.3">
      <c r="P586291" s="83"/>
    </row>
    <row r="586292" spans="16:16" x14ac:dyDescent="0.3">
      <c r="P586292" s="83"/>
    </row>
    <row r="586293" spans="16:16" x14ac:dyDescent="0.3">
      <c r="P586293" s="83"/>
    </row>
    <row r="586294" spans="16:16" x14ac:dyDescent="0.3">
      <c r="P586294" s="83"/>
    </row>
    <row r="586295" spans="16:16" x14ac:dyDescent="0.3">
      <c r="P586295" s="83"/>
    </row>
    <row r="586296" spans="16:16" x14ac:dyDescent="0.3">
      <c r="P586296" s="83"/>
    </row>
    <row r="586297" spans="16:16" x14ac:dyDescent="0.3">
      <c r="P586297" s="83"/>
    </row>
    <row r="586298" spans="16:16" x14ac:dyDescent="0.3">
      <c r="P586298" s="83"/>
    </row>
    <row r="586299" spans="16:16" x14ac:dyDescent="0.3">
      <c r="P586299" s="83"/>
    </row>
    <row r="586300" spans="16:16" x14ac:dyDescent="0.3">
      <c r="P586300" s="83"/>
    </row>
    <row r="586301" spans="16:16" x14ac:dyDescent="0.3">
      <c r="P586301" s="83"/>
    </row>
    <row r="586302" spans="16:16" x14ac:dyDescent="0.3">
      <c r="P586302" s="83"/>
    </row>
    <row r="586303" spans="16:16" x14ac:dyDescent="0.3">
      <c r="P586303" s="83"/>
    </row>
    <row r="586304" spans="16:16" x14ac:dyDescent="0.3">
      <c r="P586304" s="83"/>
    </row>
    <row r="586305" spans="16:16" x14ac:dyDescent="0.3">
      <c r="P586305" s="83"/>
    </row>
    <row r="586306" spans="16:16" x14ac:dyDescent="0.3">
      <c r="P586306" s="83"/>
    </row>
    <row r="586307" spans="16:16" x14ac:dyDescent="0.3">
      <c r="P586307" s="83"/>
    </row>
    <row r="586308" spans="16:16" x14ac:dyDescent="0.3">
      <c r="P586308" s="83"/>
    </row>
    <row r="586309" spans="16:16" x14ac:dyDescent="0.3">
      <c r="P586309" s="83"/>
    </row>
    <row r="586310" spans="16:16" x14ac:dyDescent="0.3">
      <c r="P586310" s="83"/>
    </row>
    <row r="586311" spans="16:16" x14ac:dyDescent="0.3">
      <c r="P586311" s="83"/>
    </row>
    <row r="586312" spans="16:16" x14ac:dyDescent="0.3">
      <c r="P586312" s="83"/>
    </row>
    <row r="586313" spans="16:16" x14ac:dyDescent="0.3">
      <c r="P586313" s="83"/>
    </row>
    <row r="586314" spans="16:16" x14ac:dyDescent="0.3">
      <c r="P586314" s="83"/>
    </row>
    <row r="586315" spans="16:16" x14ac:dyDescent="0.3">
      <c r="P586315" s="83"/>
    </row>
    <row r="586316" spans="16:16" x14ac:dyDescent="0.3">
      <c r="P586316" s="83"/>
    </row>
    <row r="586317" spans="16:16" x14ac:dyDescent="0.3">
      <c r="P586317" s="83"/>
    </row>
    <row r="586318" spans="16:16" x14ac:dyDescent="0.3">
      <c r="P586318" s="83"/>
    </row>
    <row r="586319" spans="16:16" x14ac:dyDescent="0.3">
      <c r="P586319" s="83"/>
    </row>
    <row r="586320" spans="16:16" x14ac:dyDescent="0.3">
      <c r="P586320" s="83"/>
    </row>
    <row r="586321" spans="16:16" x14ac:dyDescent="0.3">
      <c r="P586321" s="83"/>
    </row>
    <row r="586322" spans="16:16" x14ac:dyDescent="0.3">
      <c r="P586322" s="83"/>
    </row>
    <row r="586323" spans="16:16" x14ac:dyDescent="0.3">
      <c r="P586323" s="83"/>
    </row>
    <row r="586324" spans="16:16" x14ac:dyDescent="0.3">
      <c r="P586324" s="83"/>
    </row>
    <row r="586325" spans="16:16" x14ac:dyDescent="0.3">
      <c r="P586325" s="83"/>
    </row>
    <row r="586326" spans="16:16" x14ac:dyDescent="0.3">
      <c r="P586326" s="83"/>
    </row>
    <row r="586327" spans="16:16" x14ac:dyDescent="0.3">
      <c r="P586327" s="83"/>
    </row>
    <row r="586328" spans="16:16" x14ac:dyDescent="0.3">
      <c r="P586328" s="83"/>
    </row>
    <row r="586329" spans="16:16" x14ac:dyDescent="0.3">
      <c r="P586329" s="83"/>
    </row>
    <row r="586330" spans="16:16" x14ac:dyDescent="0.3">
      <c r="P586330" s="83"/>
    </row>
    <row r="586331" spans="16:16" x14ac:dyDescent="0.3">
      <c r="P586331" s="83"/>
    </row>
    <row r="586332" spans="16:16" x14ac:dyDescent="0.3">
      <c r="P586332" s="83"/>
    </row>
    <row r="586333" spans="16:16" x14ac:dyDescent="0.3">
      <c r="P586333" s="83"/>
    </row>
    <row r="586334" spans="16:16" x14ac:dyDescent="0.3">
      <c r="P586334" s="83"/>
    </row>
    <row r="586335" spans="16:16" x14ac:dyDescent="0.3">
      <c r="P586335" s="83"/>
    </row>
    <row r="586336" spans="16:16" x14ac:dyDescent="0.3">
      <c r="P586336" s="83"/>
    </row>
    <row r="586337" spans="16:16" x14ac:dyDescent="0.3">
      <c r="P586337" s="83"/>
    </row>
    <row r="586338" spans="16:16" x14ac:dyDescent="0.3">
      <c r="P586338" s="83"/>
    </row>
    <row r="586339" spans="16:16" x14ac:dyDescent="0.3">
      <c r="P586339" s="83"/>
    </row>
    <row r="586340" spans="16:16" x14ac:dyDescent="0.3">
      <c r="P586340" s="83"/>
    </row>
    <row r="586341" spans="16:16" x14ac:dyDescent="0.3">
      <c r="P586341" s="83"/>
    </row>
    <row r="586342" spans="16:16" x14ac:dyDescent="0.3">
      <c r="P586342" s="83"/>
    </row>
    <row r="586343" spans="16:16" x14ac:dyDescent="0.3">
      <c r="P586343" s="83"/>
    </row>
    <row r="586344" spans="16:16" x14ac:dyDescent="0.3">
      <c r="P586344" s="83"/>
    </row>
    <row r="586345" spans="16:16" x14ac:dyDescent="0.3">
      <c r="P586345" s="83"/>
    </row>
    <row r="586346" spans="16:16" x14ac:dyDescent="0.3">
      <c r="P586346" s="83"/>
    </row>
    <row r="586347" spans="16:16" x14ac:dyDescent="0.3">
      <c r="P586347" s="83"/>
    </row>
    <row r="586348" spans="16:16" x14ac:dyDescent="0.3">
      <c r="P586348" s="83"/>
    </row>
    <row r="586349" spans="16:16" x14ac:dyDescent="0.3">
      <c r="P586349" s="83"/>
    </row>
    <row r="586350" spans="16:16" x14ac:dyDescent="0.3">
      <c r="P586350" s="83"/>
    </row>
    <row r="586351" spans="16:16" x14ac:dyDescent="0.3">
      <c r="P586351" s="83"/>
    </row>
    <row r="586352" spans="16:16" x14ac:dyDescent="0.3">
      <c r="P586352" s="83"/>
    </row>
    <row r="586353" spans="16:16" x14ac:dyDescent="0.3">
      <c r="P586353" s="83"/>
    </row>
    <row r="586354" spans="16:16" x14ac:dyDescent="0.3">
      <c r="P586354" s="83"/>
    </row>
    <row r="586355" spans="16:16" x14ac:dyDescent="0.3">
      <c r="P586355" s="83"/>
    </row>
    <row r="586356" spans="16:16" x14ac:dyDescent="0.3">
      <c r="P586356" s="83"/>
    </row>
    <row r="586357" spans="16:16" x14ac:dyDescent="0.3">
      <c r="P586357" s="83"/>
    </row>
    <row r="586358" spans="16:16" x14ac:dyDescent="0.3">
      <c r="P586358" s="83"/>
    </row>
    <row r="586359" spans="16:16" x14ac:dyDescent="0.3">
      <c r="P586359" s="83"/>
    </row>
    <row r="586360" spans="16:16" x14ac:dyDescent="0.3">
      <c r="P586360" s="83"/>
    </row>
    <row r="586361" spans="16:16" x14ac:dyDescent="0.3">
      <c r="P586361" s="83"/>
    </row>
    <row r="586362" spans="16:16" x14ac:dyDescent="0.3">
      <c r="P586362" s="83"/>
    </row>
    <row r="586363" spans="16:16" x14ac:dyDescent="0.3">
      <c r="P586363" s="83"/>
    </row>
    <row r="586364" spans="16:16" x14ac:dyDescent="0.3">
      <c r="P586364" s="83"/>
    </row>
    <row r="586365" spans="16:16" x14ac:dyDescent="0.3">
      <c r="P586365" s="83"/>
    </row>
    <row r="586366" spans="16:16" x14ac:dyDescent="0.3">
      <c r="P586366" s="83"/>
    </row>
    <row r="586367" spans="16:16" x14ac:dyDescent="0.3">
      <c r="P586367" s="83"/>
    </row>
    <row r="586368" spans="16:16" x14ac:dyDescent="0.3">
      <c r="P586368" s="83"/>
    </row>
    <row r="586369" spans="16:16" x14ac:dyDescent="0.3">
      <c r="P586369" s="83"/>
    </row>
    <row r="586370" spans="16:16" x14ac:dyDescent="0.3">
      <c r="P586370" s="83"/>
    </row>
    <row r="586371" spans="16:16" x14ac:dyDescent="0.3">
      <c r="P586371" s="83"/>
    </row>
    <row r="586372" spans="16:16" x14ac:dyDescent="0.3">
      <c r="P586372" s="83"/>
    </row>
    <row r="586373" spans="16:16" x14ac:dyDescent="0.3">
      <c r="P586373" s="83"/>
    </row>
    <row r="586374" spans="16:16" x14ac:dyDescent="0.3">
      <c r="P586374" s="83"/>
    </row>
    <row r="586375" spans="16:16" x14ac:dyDescent="0.3">
      <c r="P586375" s="83"/>
    </row>
    <row r="586376" spans="16:16" x14ac:dyDescent="0.3">
      <c r="P586376" s="83"/>
    </row>
    <row r="586377" spans="16:16" x14ac:dyDescent="0.3">
      <c r="P586377" s="83"/>
    </row>
    <row r="586378" spans="16:16" x14ac:dyDescent="0.3">
      <c r="P586378" s="83"/>
    </row>
    <row r="586379" spans="16:16" x14ac:dyDescent="0.3">
      <c r="P586379" s="83"/>
    </row>
    <row r="586380" spans="16:16" x14ac:dyDescent="0.3">
      <c r="P586380" s="83"/>
    </row>
    <row r="586381" spans="16:16" x14ac:dyDescent="0.3">
      <c r="P586381" s="83"/>
    </row>
    <row r="586382" spans="16:16" x14ac:dyDescent="0.3">
      <c r="P586382" s="83"/>
    </row>
    <row r="586383" spans="16:16" x14ac:dyDescent="0.3">
      <c r="P586383" s="83"/>
    </row>
    <row r="586384" spans="16:16" x14ac:dyDescent="0.3">
      <c r="P586384" s="83"/>
    </row>
    <row r="586385" spans="16:16" x14ac:dyDescent="0.3">
      <c r="P586385" s="83"/>
    </row>
    <row r="586386" spans="16:16" x14ac:dyDescent="0.3">
      <c r="P586386" s="83"/>
    </row>
    <row r="586387" spans="16:16" x14ac:dyDescent="0.3">
      <c r="P586387" s="83"/>
    </row>
    <row r="586388" spans="16:16" x14ac:dyDescent="0.3">
      <c r="P586388" s="83"/>
    </row>
    <row r="586389" spans="16:16" x14ac:dyDescent="0.3">
      <c r="P586389" s="83"/>
    </row>
    <row r="586390" spans="16:16" x14ac:dyDescent="0.3">
      <c r="P586390" s="83"/>
    </row>
    <row r="586391" spans="16:16" x14ac:dyDescent="0.3">
      <c r="P586391" s="83"/>
    </row>
    <row r="586392" spans="16:16" x14ac:dyDescent="0.3">
      <c r="P586392" s="83"/>
    </row>
    <row r="586393" spans="16:16" x14ac:dyDescent="0.3">
      <c r="P586393" s="83"/>
    </row>
    <row r="586394" spans="16:16" x14ac:dyDescent="0.3">
      <c r="P586394" s="83"/>
    </row>
    <row r="586395" spans="16:16" x14ac:dyDescent="0.3">
      <c r="P586395" s="83"/>
    </row>
    <row r="586396" spans="16:16" x14ac:dyDescent="0.3">
      <c r="P586396" s="83"/>
    </row>
    <row r="586397" spans="16:16" x14ac:dyDescent="0.3">
      <c r="P586397" s="83"/>
    </row>
    <row r="586398" spans="16:16" x14ac:dyDescent="0.3">
      <c r="P586398" s="83"/>
    </row>
    <row r="586399" spans="16:16" x14ac:dyDescent="0.3">
      <c r="P586399" s="83"/>
    </row>
    <row r="586400" spans="16:16" x14ac:dyDescent="0.3">
      <c r="P586400" s="83"/>
    </row>
    <row r="586401" spans="16:16" x14ac:dyDescent="0.3">
      <c r="P586401" s="83"/>
    </row>
    <row r="586402" spans="16:16" x14ac:dyDescent="0.3">
      <c r="P586402" s="83"/>
    </row>
    <row r="586403" spans="16:16" x14ac:dyDescent="0.3">
      <c r="P586403" s="83"/>
    </row>
    <row r="586404" spans="16:16" x14ac:dyDescent="0.3">
      <c r="P586404" s="83"/>
    </row>
    <row r="586405" spans="16:16" x14ac:dyDescent="0.3">
      <c r="P586405" s="83"/>
    </row>
    <row r="586406" spans="16:16" x14ac:dyDescent="0.3">
      <c r="P586406" s="83"/>
    </row>
    <row r="586407" spans="16:16" x14ac:dyDescent="0.3">
      <c r="P586407" s="83"/>
    </row>
    <row r="586408" spans="16:16" x14ac:dyDescent="0.3">
      <c r="P586408" s="83"/>
    </row>
    <row r="586409" spans="16:16" x14ac:dyDescent="0.3">
      <c r="P586409" s="83"/>
    </row>
    <row r="586410" spans="16:16" x14ac:dyDescent="0.3">
      <c r="P586410" s="83"/>
    </row>
    <row r="586411" spans="16:16" x14ac:dyDescent="0.3">
      <c r="P586411" s="83"/>
    </row>
    <row r="586412" spans="16:16" x14ac:dyDescent="0.3">
      <c r="P586412" s="83"/>
    </row>
    <row r="586413" spans="16:16" x14ac:dyDescent="0.3">
      <c r="P586413" s="83"/>
    </row>
    <row r="586414" spans="16:16" x14ac:dyDescent="0.3">
      <c r="P586414" s="83"/>
    </row>
    <row r="586415" spans="16:16" x14ac:dyDescent="0.3">
      <c r="P586415" s="83"/>
    </row>
    <row r="586416" spans="16:16" x14ac:dyDescent="0.3">
      <c r="P586416" s="83"/>
    </row>
    <row r="586417" spans="16:16" x14ac:dyDescent="0.3">
      <c r="P586417" s="83"/>
    </row>
    <row r="586418" spans="16:16" x14ac:dyDescent="0.3">
      <c r="P586418" s="83"/>
    </row>
    <row r="586419" spans="16:16" x14ac:dyDescent="0.3">
      <c r="P586419" s="83"/>
    </row>
    <row r="586420" spans="16:16" x14ac:dyDescent="0.3">
      <c r="P586420" s="83"/>
    </row>
    <row r="586421" spans="16:16" x14ac:dyDescent="0.3">
      <c r="P586421" s="83"/>
    </row>
    <row r="586422" spans="16:16" x14ac:dyDescent="0.3">
      <c r="P586422" s="83"/>
    </row>
    <row r="586423" spans="16:16" x14ac:dyDescent="0.3">
      <c r="P586423" s="83"/>
    </row>
    <row r="586424" spans="16:16" x14ac:dyDescent="0.3">
      <c r="P586424" s="83"/>
    </row>
    <row r="586425" spans="16:16" x14ac:dyDescent="0.3">
      <c r="P586425" s="83"/>
    </row>
    <row r="586426" spans="16:16" x14ac:dyDescent="0.3">
      <c r="P586426" s="83"/>
    </row>
    <row r="586427" spans="16:16" x14ac:dyDescent="0.3">
      <c r="P586427" s="83"/>
    </row>
    <row r="586428" spans="16:16" x14ac:dyDescent="0.3">
      <c r="P586428" s="83"/>
    </row>
    <row r="586429" spans="16:16" x14ac:dyDescent="0.3">
      <c r="P586429" s="83"/>
    </row>
    <row r="586430" spans="16:16" x14ac:dyDescent="0.3">
      <c r="P586430" s="83"/>
    </row>
    <row r="586431" spans="16:16" x14ac:dyDescent="0.3">
      <c r="P586431" s="83"/>
    </row>
    <row r="586432" spans="16:16" x14ac:dyDescent="0.3">
      <c r="P586432" s="83"/>
    </row>
    <row r="586433" spans="16:16" x14ac:dyDescent="0.3">
      <c r="P586433" s="83"/>
    </row>
    <row r="586434" spans="16:16" x14ac:dyDescent="0.3">
      <c r="P586434" s="83"/>
    </row>
    <row r="586435" spans="16:16" x14ac:dyDescent="0.3">
      <c r="P586435" s="83"/>
    </row>
    <row r="586436" spans="16:16" x14ac:dyDescent="0.3">
      <c r="P586436" s="83"/>
    </row>
    <row r="586437" spans="16:16" x14ac:dyDescent="0.3">
      <c r="P586437" s="83"/>
    </row>
    <row r="586438" spans="16:16" x14ac:dyDescent="0.3">
      <c r="P586438" s="83"/>
    </row>
    <row r="586439" spans="16:16" x14ac:dyDescent="0.3">
      <c r="P586439" s="83"/>
    </row>
    <row r="586440" spans="16:16" x14ac:dyDescent="0.3">
      <c r="P586440" s="83"/>
    </row>
    <row r="586441" spans="16:16" x14ac:dyDescent="0.3">
      <c r="P586441" s="83"/>
    </row>
    <row r="586442" spans="16:16" x14ac:dyDescent="0.3">
      <c r="P586442" s="83"/>
    </row>
    <row r="586443" spans="16:16" x14ac:dyDescent="0.3">
      <c r="P586443" s="83"/>
    </row>
    <row r="586444" spans="16:16" x14ac:dyDescent="0.3">
      <c r="P586444" s="83"/>
    </row>
    <row r="586445" spans="16:16" x14ac:dyDescent="0.3">
      <c r="P586445" s="83"/>
    </row>
    <row r="586446" spans="16:16" x14ac:dyDescent="0.3">
      <c r="P586446" s="83"/>
    </row>
    <row r="586447" spans="16:16" x14ac:dyDescent="0.3">
      <c r="P586447" s="83"/>
    </row>
    <row r="586448" spans="16:16" x14ac:dyDescent="0.3">
      <c r="P586448" s="83"/>
    </row>
    <row r="586449" spans="16:16" x14ac:dyDescent="0.3">
      <c r="P586449" s="83"/>
    </row>
    <row r="586450" spans="16:16" x14ac:dyDescent="0.3">
      <c r="P586450" s="83"/>
    </row>
    <row r="586451" spans="16:16" x14ac:dyDescent="0.3">
      <c r="P586451" s="83"/>
    </row>
    <row r="586452" spans="16:16" x14ac:dyDescent="0.3">
      <c r="P586452" s="83"/>
    </row>
    <row r="586453" spans="16:16" x14ac:dyDescent="0.3">
      <c r="P586453" s="83"/>
    </row>
    <row r="586454" spans="16:16" x14ac:dyDescent="0.3">
      <c r="P586454" s="83"/>
    </row>
    <row r="586455" spans="16:16" x14ac:dyDescent="0.3">
      <c r="P586455" s="83"/>
    </row>
    <row r="586456" spans="16:16" x14ac:dyDescent="0.3">
      <c r="P586456" s="83"/>
    </row>
    <row r="586457" spans="16:16" x14ac:dyDescent="0.3">
      <c r="P586457" s="83"/>
    </row>
    <row r="586458" spans="16:16" x14ac:dyDescent="0.3">
      <c r="P586458" s="83"/>
    </row>
    <row r="586459" spans="16:16" x14ac:dyDescent="0.3">
      <c r="P586459" s="83"/>
    </row>
    <row r="586460" spans="16:16" x14ac:dyDescent="0.3">
      <c r="P586460" s="83"/>
    </row>
    <row r="586461" spans="16:16" x14ac:dyDescent="0.3">
      <c r="P586461" s="83"/>
    </row>
    <row r="586462" spans="16:16" x14ac:dyDescent="0.3">
      <c r="P586462" s="83"/>
    </row>
    <row r="586463" spans="16:16" x14ac:dyDescent="0.3">
      <c r="P586463" s="83"/>
    </row>
    <row r="586464" spans="16:16" x14ac:dyDescent="0.3">
      <c r="P586464" s="83"/>
    </row>
    <row r="586465" spans="16:16" x14ac:dyDescent="0.3">
      <c r="P586465" s="83"/>
    </row>
    <row r="586466" spans="16:16" x14ac:dyDescent="0.3">
      <c r="P586466" s="83"/>
    </row>
    <row r="586467" spans="16:16" x14ac:dyDescent="0.3">
      <c r="P586467" s="83"/>
    </row>
    <row r="586468" spans="16:16" x14ac:dyDescent="0.3">
      <c r="P586468" s="83"/>
    </row>
    <row r="586469" spans="16:16" x14ac:dyDescent="0.3">
      <c r="P586469" s="83"/>
    </row>
    <row r="586470" spans="16:16" x14ac:dyDescent="0.3">
      <c r="P586470" s="83"/>
    </row>
    <row r="586471" spans="16:16" x14ac:dyDescent="0.3">
      <c r="P586471" s="83"/>
    </row>
    <row r="586472" spans="16:16" x14ac:dyDescent="0.3">
      <c r="P586472" s="83"/>
    </row>
    <row r="586473" spans="16:16" x14ac:dyDescent="0.3">
      <c r="P586473" s="83"/>
    </row>
    <row r="586474" spans="16:16" x14ac:dyDescent="0.3">
      <c r="P586474" s="83"/>
    </row>
    <row r="586475" spans="16:16" x14ac:dyDescent="0.3">
      <c r="P586475" s="83"/>
    </row>
    <row r="586476" spans="16:16" x14ac:dyDescent="0.3">
      <c r="P586476" s="83"/>
    </row>
    <row r="586477" spans="16:16" x14ac:dyDescent="0.3">
      <c r="P586477" s="83"/>
    </row>
    <row r="586478" spans="16:16" x14ac:dyDescent="0.3">
      <c r="P586478" s="83"/>
    </row>
    <row r="586479" spans="16:16" x14ac:dyDescent="0.3">
      <c r="P586479" s="83"/>
    </row>
    <row r="586480" spans="16:16" x14ac:dyDescent="0.3">
      <c r="P586480" s="83"/>
    </row>
    <row r="586481" spans="16:16" x14ac:dyDescent="0.3">
      <c r="P586481" s="83"/>
    </row>
    <row r="586482" spans="16:16" x14ac:dyDescent="0.3">
      <c r="P586482" s="83"/>
    </row>
    <row r="586483" spans="16:16" x14ac:dyDescent="0.3">
      <c r="P586483" s="83"/>
    </row>
    <row r="586484" spans="16:16" x14ac:dyDescent="0.3">
      <c r="P586484" s="83"/>
    </row>
    <row r="586485" spans="16:16" x14ac:dyDescent="0.3">
      <c r="P586485" s="83"/>
    </row>
    <row r="586486" spans="16:16" x14ac:dyDescent="0.3">
      <c r="P586486" s="83"/>
    </row>
    <row r="586487" spans="16:16" x14ac:dyDescent="0.3">
      <c r="P586487" s="83"/>
    </row>
    <row r="586488" spans="16:16" x14ac:dyDescent="0.3">
      <c r="P586488" s="83"/>
    </row>
    <row r="586489" spans="16:16" x14ac:dyDescent="0.3">
      <c r="P586489" s="83"/>
    </row>
    <row r="586490" spans="16:16" x14ac:dyDescent="0.3">
      <c r="P586490" s="83"/>
    </row>
    <row r="586491" spans="16:16" x14ac:dyDescent="0.3">
      <c r="P586491" s="83"/>
    </row>
    <row r="586492" spans="16:16" x14ac:dyDescent="0.3">
      <c r="P586492" s="83"/>
    </row>
    <row r="586493" spans="16:16" x14ac:dyDescent="0.3">
      <c r="P586493" s="83"/>
    </row>
    <row r="586494" spans="16:16" x14ac:dyDescent="0.3">
      <c r="P586494" s="83"/>
    </row>
    <row r="586495" spans="16:16" x14ac:dyDescent="0.3">
      <c r="P586495" s="83"/>
    </row>
    <row r="586496" spans="16:16" x14ac:dyDescent="0.3">
      <c r="P586496" s="83"/>
    </row>
    <row r="586497" spans="16:16" x14ac:dyDescent="0.3">
      <c r="P586497" s="83"/>
    </row>
    <row r="586498" spans="16:16" x14ac:dyDescent="0.3">
      <c r="P586498" s="83"/>
    </row>
    <row r="586499" spans="16:16" x14ac:dyDescent="0.3">
      <c r="P586499" s="83"/>
    </row>
    <row r="586500" spans="16:16" x14ac:dyDescent="0.3">
      <c r="P586500" s="83"/>
    </row>
    <row r="586501" spans="16:16" x14ac:dyDescent="0.3">
      <c r="P586501" s="83"/>
    </row>
    <row r="586502" spans="16:16" x14ac:dyDescent="0.3">
      <c r="P586502" s="83"/>
    </row>
    <row r="586503" spans="16:16" x14ac:dyDescent="0.3">
      <c r="P586503" s="83"/>
    </row>
    <row r="586504" spans="16:16" x14ac:dyDescent="0.3">
      <c r="P586504" s="83"/>
    </row>
    <row r="586505" spans="16:16" x14ac:dyDescent="0.3">
      <c r="P586505" s="83"/>
    </row>
    <row r="586506" spans="16:16" x14ac:dyDescent="0.3">
      <c r="P586506" s="83"/>
    </row>
    <row r="586507" spans="16:16" x14ac:dyDescent="0.3">
      <c r="P586507" s="83"/>
    </row>
    <row r="586508" spans="16:16" x14ac:dyDescent="0.3">
      <c r="P586508" s="83"/>
    </row>
    <row r="586509" spans="16:16" x14ac:dyDescent="0.3">
      <c r="P586509" s="83"/>
    </row>
    <row r="586510" spans="16:16" x14ac:dyDescent="0.3">
      <c r="P586510" s="83"/>
    </row>
    <row r="586511" spans="16:16" x14ac:dyDescent="0.3">
      <c r="P586511" s="83"/>
    </row>
    <row r="586512" spans="16:16" x14ac:dyDescent="0.3">
      <c r="P586512" s="83"/>
    </row>
    <row r="586513" spans="16:16" x14ac:dyDescent="0.3">
      <c r="P586513" s="83"/>
    </row>
    <row r="586514" spans="16:16" x14ac:dyDescent="0.3">
      <c r="P586514" s="83"/>
    </row>
    <row r="586515" spans="16:16" x14ac:dyDescent="0.3">
      <c r="P586515" s="83"/>
    </row>
    <row r="586516" spans="16:16" x14ac:dyDescent="0.3">
      <c r="P586516" s="83"/>
    </row>
    <row r="586517" spans="16:16" x14ac:dyDescent="0.3">
      <c r="P586517" s="83"/>
    </row>
    <row r="586518" spans="16:16" x14ac:dyDescent="0.3">
      <c r="P586518" s="83"/>
    </row>
    <row r="586519" spans="16:16" x14ac:dyDescent="0.3">
      <c r="P586519" s="83"/>
    </row>
    <row r="586520" spans="16:16" x14ac:dyDescent="0.3">
      <c r="P586520" s="83"/>
    </row>
    <row r="586521" spans="16:16" x14ac:dyDescent="0.3">
      <c r="P586521" s="83"/>
    </row>
    <row r="586522" spans="16:16" x14ac:dyDescent="0.3">
      <c r="P586522" s="83"/>
    </row>
    <row r="586523" spans="16:16" x14ac:dyDescent="0.3">
      <c r="P586523" s="83"/>
    </row>
    <row r="586524" spans="16:16" x14ac:dyDescent="0.3">
      <c r="P586524" s="83"/>
    </row>
    <row r="586525" spans="16:16" x14ac:dyDescent="0.3">
      <c r="P586525" s="83"/>
    </row>
    <row r="586526" spans="16:16" x14ac:dyDescent="0.3">
      <c r="P586526" s="83"/>
    </row>
    <row r="586527" spans="16:16" x14ac:dyDescent="0.3">
      <c r="P586527" s="83"/>
    </row>
    <row r="586528" spans="16:16" x14ac:dyDescent="0.3">
      <c r="P586528" s="83"/>
    </row>
    <row r="586529" spans="16:16" x14ac:dyDescent="0.3">
      <c r="P586529" s="83"/>
    </row>
    <row r="586530" spans="16:16" x14ac:dyDescent="0.3">
      <c r="P586530" s="83"/>
    </row>
    <row r="586531" spans="16:16" x14ac:dyDescent="0.3">
      <c r="P586531" s="83"/>
    </row>
    <row r="586532" spans="16:16" x14ac:dyDescent="0.3">
      <c r="P586532" s="83"/>
    </row>
    <row r="586533" spans="16:16" x14ac:dyDescent="0.3">
      <c r="P586533" s="83"/>
    </row>
    <row r="586534" spans="16:16" x14ac:dyDescent="0.3">
      <c r="P586534" s="83"/>
    </row>
    <row r="586535" spans="16:16" x14ac:dyDescent="0.3">
      <c r="P586535" s="83"/>
    </row>
    <row r="586536" spans="16:16" x14ac:dyDescent="0.3">
      <c r="P586536" s="83"/>
    </row>
    <row r="586537" spans="16:16" x14ac:dyDescent="0.3">
      <c r="P586537" s="83"/>
    </row>
    <row r="586538" spans="16:16" x14ac:dyDescent="0.3">
      <c r="P586538" s="83"/>
    </row>
    <row r="586539" spans="16:16" x14ac:dyDescent="0.3">
      <c r="P586539" s="83"/>
    </row>
    <row r="586540" spans="16:16" x14ac:dyDescent="0.3">
      <c r="P586540" s="83"/>
    </row>
    <row r="586541" spans="16:16" x14ac:dyDescent="0.3">
      <c r="P586541" s="83"/>
    </row>
    <row r="586542" spans="16:16" x14ac:dyDescent="0.3">
      <c r="P586542" s="83"/>
    </row>
    <row r="586543" spans="16:16" x14ac:dyDescent="0.3">
      <c r="P586543" s="83"/>
    </row>
    <row r="586544" spans="16:16" x14ac:dyDescent="0.3">
      <c r="P586544" s="83"/>
    </row>
    <row r="586545" spans="16:16" x14ac:dyDescent="0.3">
      <c r="P586545" s="83"/>
    </row>
    <row r="586546" spans="16:16" x14ac:dyDescent="0.3">
      <c r="P586546" s="83"/>
    </row>
    <row r="586547" spans="16:16" x14ac:dyDescent="0.3">
      <c r="P586547" s="83"/>
    </row>
    <row r="586548" spans="16:16" x14ac:dyDescent="0.3">
      <c r="P586548" s="83"/>
    </row>
    <row r="586549" spans="16:16" x14ac:dyDescent="0.3">
      <c r="P586549" s="83"/>
    </row>
    <row r="586550" spans="16:16" x14ac:dyDescent="0.3">
      <c r="P586550" s="83"/>
    </row>
    <row r="586551" spans="16:16" x14ac:dyDescent="0.3">
      <c r="P586551" s="83"/>
    </row>
    <row r="586552" spans="16:16" x14ac:dyDescent="0.3">
      <c r="P586552" s="83"/>
    </row>
    <row r="586553" spans="16:16" x14ac:dyDescent="0.3">
      <c r="P586553" s="83"/>
    </row>
    <row r="586554" spans="16:16" x14ac:dyDescent="0.3">
      <c r="P586554" s="83"/>
    </row>
    <row r="586555" spans="16:16" x14ac:dyDescent="0.3">
      <c r="P586555" s="83"/>
    </row>
    <row r="586556" spans="16:16" x14ac:dyDescent="0.3">
      <c r="P586556" s="83"/>
    </row>
    <row r="586557" spans="16:16" x14ac:dyDescent="0.3">
      <c r="P586557" s="83"/>
    </row>
    <row r="586558" spans="16:16" x14ac:dyDescent="0.3">
      <c r="P586558" s="83"/>
    </row>
    <row r="586559" spans="16:16" x14ac:dyDescent="0.3">
      <c r="P586559" s="83"/>
    </row>
    <row r="586560" spans="16:16" x14ac:dyDescent="0.3">
      <c r="P586560" s="83"/>
    </row>
    <row r="586561" spans="16:16" x14ac:dyDescent="0.3">
      <c r="P586561" s="83"/>
    </row>
    <row r="586562" spans="16:16" x14ac:dyDescent="0.3">
      <c r="P586562" s="83"/>
    </row>
    <row r="586563" spans="16:16" x14ac:dyDescent="0.3">
      <c r="P586563" s="83"/>
    </row>
    <row r="586564" spans="16:16" x14ac:dyDescent="0.3">
      <c r="P586564" s="83"/>
    </row>
    <row r="586565" spans="16:16" x14ac:dyDescent="0.3">
      <c r="P586565" s="83"/>
    </row>
    <row r="586566" spans="16:16" x14ac:dyDescent="0.3">
      <c r="P586566" s="83"/>
    </row>
    <row r="586567" spans="16:16" x14ac:dyDescent="0.3">
      <c r="P586567" s="83"/>
    </row>
    <row r="586568" spans="16:16" x14ac:dyDescent="0.3">
      <c r="P586568" s="83"/>
    </row>
    <row r="586569" spans="16:16" x14ac:dyDescent="0.3">
      <c r="P586569" s="83"/>
    </row>
    <row r="586570" spans="16:16" x14ac:dyDescent="0.3">
      <c r="P586570" s="83"/>
    </row>
    <row r="586571" spans="16:16" x14ac:dyDescent="0.3">
      <c r="P586571" s="83"/>
    </row>
    <row r="586572" spans="16:16" x14ac:dyDescent="0.3">
      <c r="P586572" s="83"/>
    </row>
    <row r="586573" spans="16:16" x14ac:dyDescent="0.3">
      <c r="P586573" s="83"/>
    </row>
    <row r="586574" spans="16:16" x14ac:dyDescent="0.3">
      <c r="P586574" s="83"/>
    </row>
    <row r="586575" spans="16:16" x14ac:dyDescent="0.3">
      <c r="P586575" s="83"/>
    </row>
    <row r="586576" spans="16:16" x14ac:dyDescent="0.3">
      <c r="P586576" s="83"/>
    </row>
    <row r="586577" spans="16:16" x14ac:dyDescent="0.3">
      <c r="P586577" s="83"/>
    </row>
    <row r="586578" spans="16:16" x14ac:dyDescent="0.3">
      <c r="P586578" s="83"/>
    </row>
    <row r="586579" spans="16:16" x14ac:dyDescent="0.3">
      <c r="P586579" s="83"/>
    </row>
    <row r="586580" spans="16:16" x14ac:dyDescent="0.3">
      <c r="P586580" s="83"/>
    </row>
    <row r="586581" spans="16:16" x14ac:dyDescent="0.3">
      <c r="P586581" s="83"/>
    </row>
    <row r="586582" spans="16:16" x14ac:dyDescent="0.3">
      <c r="P586582" s="83"/>
    </row>
    <row r="586583" spans="16:16" x14ac:dyDescent="0.3">
      <c r="P586583" s="83"/>
    </row>
    <row r="586584" spans="16:16" x14ac:dyDescent="0.3">
      <c r="P586584" s="83"/>
    </row>
    <row r="586585" spans="16:16" x14ac:dyDescent="0.3">
      <c r="P586585" s="83"/>
    </row>
    <row r="586586" spans="16:16" x14ac:dyDescent="0.3">
      <c r="P586586" s="83"/>
    </row>
    <row r="586587" spans="16:16" x14ac:dyDescent="0.3">
      <c r="P586587" s="83"/>
    </row>
    <row r="586588" spans="16:16" x14ac:dyDescent="0.3">
      <c r="P586588" s="83"/>
    </row>
    <row r="586589" spans="16:16" x14ac:dyDescent="0.3">
      <c r="P586589" s="83"/>
    </row>
    <row r="586590" spans="16:16" x14ac:dyDescent="0.3">
      <c r="P586590" s="83"/>
    </row>
    <row r="586591" spans="16:16" x14ac:dyDescent="0.3">
      <c r="P586591" s="83"/>
    </row>
    <row r="586592" spans="16:16" x14ac:dyDescent="0.3">
      <c r="P586592" s="83"/>
    </row>
    <row r="586593" spans="16:16" x14ac:dyDescent="0.3">
      <c r="P586593" s="83"/>
    </row>
    <row r="586594" spans="16:16" x14ac:dyDescent="0.3">
      <c r="P586594" s="83"/>
    </row>
    <row r="586595" spans="16:16" x14ac:dyDescent="0.3">
      <c r="P586595" s="83"/>
    </row>
    <row r="586596" spans="16:16" x14ac:dyDescent="0.3">
      <c r="P586596" s="83"/>
    </row>
    <row r="586597" spans="16:16" x14ac:dyDescent="0.3">
      <c r="P586597" s="83"/>
    </row>
    <row r="586598" spans="16:16" x14ac:dyDescent="0.3">
      <c r="P586598" s="83"/>
    </row>
    <row r="586599" spans="16:16" x14ac:dyDescent="0.3">
      <c r="P586599" s="83"/>
    </row>
    <row r="586600" spans="16:16" x14ac:dyDescent="0.3">
      <c r="P586600" s="83"/>
    </row>
    <row r="586601" spans="16:16" x14ac:dyDescent="0.3">
      <c r="P586601" s="83"/>
    </row>
    <row r="586602" spans="16:16" x14ac:dyDescent="0.3">
      <c r="P586602" s="83"/>
    </row>
    <row r="586603" spans="16:16" x14ac:dyDescent="0.3">
      <c r="P586603" s="83"/>
    </row>
    <row r="586604" spans="16:16" x14ac:dyDescent="0.3">
      <c r="P586604" s="83"/>
    </row>
    <row r="586605" spans="16:16" x14ac:dyDescent="0.3">
      <c r="P586605" s="83"/>
    </row>
    <row r="586606" spans="16:16" x14ac:dyDescent="0.3">
      <c r="P586606" s="83"/>
    </row>
    <row r="586607" spans="16:16" x14ac:dyDescent="0.3">
      <c r="P586607" s="83"/>
    </row>
    <row r="586608" spans="16:16" x14ac:dyDescent="0.3">
      <c r="P586608" s="83"/>
    </row>
    <row r="586609" spans="16:16" x14ac:dyDescent="0.3">
      <c r="P586609" s="83"/>
    </row>
    <row r="586610" spans="16:16" x14ac:dyDescent="0.3">
      <c r="P586610" s="83"/>
    </row>
    <row r="586611" spans="16:16" x14ac:dyDescent="0.3">
      <c r="P586611" s="83"/>
    </row>
    <row r="586612" spans="16:16" x14ac:dyDescent="0.3">
      <c r="P586612" s="83"/>
    </row>
    <row r="586613" spans="16:16" x14ac:dyDescent="0.3">
      <c r="P586613" s="83"/>
    </row>
    <row r="586614" spans="16:16" x14ac:dyDescent="0.3">
      <c r="P586614" s="83"/>
    </row>
    <row r="586615" spans="16:16" x14ac:dyDescent="0.3">
      <c r="P586615" s="83"/>
    </row>
    <row r="586616" spans="16:16" x14ac:dyDescent="0.3">
      <c r="P586616" s="83"/>
    </row>
    <row r="586617" spans="16:16" x14ac:dyDescent="0.3">
      <c r="P586617" s="83"/>
    </row>
    <row r="586618" spans="16:16" x14ac:dyDescent="0.3">
      <c r="P586618" s="83"/>
    </row>
    <row r="586619" spans="16:16" x14ac:dyDescent="0.3">
      <c r="P586619" s="83"/>
    </row>
    <row r="586620" spans="16:16" x14ac:dyDescent="0.3">
      <c r="P586620" s="83"/>
    </row>
    <row r="586621" spans="16:16" x14ac:dyDescent="0.3">
      <c r="P586621" s="83"/>
    </row>
    <row r="586622" spans="16:16" x14ac:dyDescent="0.3">
      <c r="P586622" s="83"/>
    </row>
    <row r="586623" spans="16:16" x14ac:dyDescent="0.3">
      <c r="P586623" s="83"/>
    </row>
    <row r="586624" spans="16:16" x14ac:dyDescent="0.3">
      <c r="P586624" s="83"/>
    </row>
    <row r="586625" spans="16:16" x14ac:dyDescent="0.3">
      <c r="P586625" s="83"/>
    </row>
    <row r="586626" spans="16:16" x14ac:dyDescent="0.3">
      <c r="P586626" s="83"/>
    </row>
    <row r="586627" spans="16:16" x14ac:dyDescent="0.3">
      <c r="P586627" s="83"/>
    </row>
    <row r="586628" spans="16:16" x14ac:dyDescent="0.3">
      <c r="P586628" s="83"/>
    </row>
    <row r="586629" spans="16:16" x14ac:dyDescent="0.3">
      <c r="P586629" s="83"/>
    </row>
    <row r="586630" spans="16:16" x14ac:dyDescent="0.3">
      <c r="P586630" s="83"/>
    </row>
    <row r="586631" spans="16:16" x14ac:dyDescent="0.3">
      <c r="P586631" s="83"/>
    </row>
    <row r="586632" spans="16:16" x14ac:dyDescent="0.3">
      <c r="P586632" s="83"/>
    </row>
    <row r="586633" spans="16:16" x14ac:dyDescent="0.3">
      <c r="P586633" s="83"/>
    </row>
    <row r="586634" spans="16:16" x14ac:dyDescent="0.3">
      <c r="P586634" s="83"/>
    </row>
    <row r="586635" spans="16:16" x14ac:dyDescent="0.3">
      <c r="P586635" s="83"/>
    </row>
    <row r="586636" spans="16:16" x14ac:dyDescent="0.3">
      <c r="P586636" s="83"/>
    </row>
    <row r="586637" spans="16:16" x14ac:dyDescent="0.3">
      <c r="P586637" s="83"/>
    </row>
    <row r="586638" spans="16:16" x14ac:dyDescent="0.3">
      <c r="P586638" s="83"/>
    </row>
    <row r="586639" spans="16:16" x14ac:dyDescent="0.3">
      <c r="P586639" s="83"/>
    </row>
    <row r="586640" spans="16:16" x14ac:dyDescent="0.3">
      <c r="P586640" s="83"/>
    </row>
    <row r="586641" spans="16:16" x14ac:dyDescent="0.3">
      <c r="P586641" s="83"/>
    </row>
    <row r="586642" spans="16:16" x14ac:dyDescent="0.3">
      <c r="P586642" s="83"/>
    </row>
    <row r="586643" spans="16:16" x14ac:dyDescent="0.3">
      <c r="P586643" s="83"/>
    </row>
    <row r="586644" spans="16:16" x14ac:dyDescent="0.3">
      <c r="P586644" s="83"/>
    </row>
    <row r="586645" spans="16:16" x14ac:dyDescent="0.3">
      <c r="P586645" s="83"/>
    </row>
    <row r="586646" spans="16:16" x14ac:dyDescent="0.3">
      <c r="P586646" s="83"/>
    </row>
    <row r="586647" spans="16:16" x14ac:dyDescent="0.3">
      <c r="P586647" s="83"/>
    </row>
    <row r="586648" spans="16:16" x14ac:dyDescent="0.3">
      <c r="P586648" s="83"/>
    </row>
    <row r="586649" spans="16:16" x14ac:dyDescent="0.3">
      <c r="P586649" s="83"/>
    </row>
    <row r="586650" spans="16:16" x14ac:dyDescent="0.3">
      <c r="P586650" s="83"/>
    </row>
    <row r="586651" spans="16:16" x14ac:dyDescent="0.3">
      <c r="P586651" s="83"/>
    </row>
    <row r="586652" spans="16:16" x14ac:dyDescent="0.3">
      <c r="P586652" s="83"/>
    </row>
    <row r="586653" spans="16:16" x14ac:dyDescent="0.3">
      <c r="P586653" s="83"/>
    </row>
    <row r="586654" spans="16:16" x14ac:dyDescent="0.3">
      <c r="P586654" s="83"/>
    </row>
    <row r="586655" spans="16:16" x14ac:dyDescent="0.3">
      <c r="P586655" s="83"/>
    </row>
    <row r="586656" spans="16:16" x14ac:dyDescent="0.3">
      <c r="P586656" s="83"/>
    </row>
    <row r="586657" spans="16:16" x14ac:dyDescent="0.3">
      <c r="P586657" s="83"/>
    </row>
    <row r="586658" spans="16:16" x14ac:dyDescent="0.3">
      <c r="P586658" s="83"/>
    </row>
    <row r="586659" spans="16:16" x14ac:dyDescent="0.3">
      <c r="P586659" s="83"/>
    </row>
    <row r="586660" spans="16:16" x14ac:dyDescent="0.3">
      <c r="P586660" s="83"/>
    </row>
    <row r="586661" spans="16:16" x14ac:dyDescent="0.3">
      <c r="P586661" s="83"/>
    </row>
    <row r="586662" spans="16:16" x14ac:dyDescent="0.3">
      <c r="P586662" s="83"/>
    </row>
    <row r="586663" spans="16:16" x14ac:dyDescent="0.3">
      <c r="P586663" s="83"/>
    </row>
    <row r="586664" spans="16:16" x14ac:dyDescent="0.3">
      <c r="P586664" s="83"/>
    </row>
    <row r="586665" spans="16:16" x14ac:dyDescent="0.3">
      <c r="P586665" s="83"/>
    </row>
    <row r="586666" spans="16:16" x14ac:dyDescent="0.3">
      <c r="P586666" s="83"/>
    </row>
    <row r="586667" spans="16:16" x14ac:dyDescent="0.3">
      <c r="P586667" s="83"/>
    </row>
    <row r="586668" spans="16:16" x14ac:dyDescent="0.3">
      <c r="P586668" s="83"/>
    </row>
    <row r="586669" spans="16:16" x14ac:dyDescent="0.3">
      <c r="P586669" s="83"/>
    </row>
    <row r="586670" spans="16:16" x14ac:dyDescent="0.3">
      <c r="P586670" s="83"/>
    </row>
    <row r="586671" spans="16:16" x14ac:dyDescent="0.3">
      <c r="P586671" s="83"/>
    </row>
    <row r="586672" spans="16:16" x14ac:dyDescent="0.3">
      <c r="P586672" s="83"/>
    </row>
    <row r="586673" spans="16:16" x14ac:dyDescent="0.3">
      <c r="P586673" s="83"/>
    </row>
    <row r="586674" spans="16:16" x14ac:dyDescent="0.3">
      <c r="P586674" s="83"/>
    </row>
    <row r="586675" spans="16:16" x14ac:dyDescent="0.3">
      <c r="P586675" s="83"/>
    </row>
    <row r="586676" spans="16:16" x14ac:dyDescent="0.3">
      <c r="P586676" s="83"/>
    </row>
    <row r="586677" spans="16:16" x14ac:dyDescent="0.3">
      <c r="P586677" s="83"/>
    </row>
    <row r="586678" spans="16:16" x14ac:dyDescent="0.3">
      <c r="P586678" s="83"/>
    </row>
    <row r="586679" spans="16:16" x14ac:dyDescent="0.3">
      <c r="P586679" s="83"/>
    </row>
    <row r="586680" spans="16:16" x14ac:dyDescent="0.3">
      <c r="P586680" s="83"/>
    </row>
    <row r="586681" spans="16:16" x14ac:dyDescent="0.3">
      <c r="P586681" s="83"/>
    </row>
    <row r="586682" spans="16:16" x14ac:dyDescent="0.3">
      <c r="P586682" s="83"/>
    </row>
    <row r="586683" spans="16:16" x14ac:dyDescent="0.3">
      <c r="P586683" s="83"/>
    </row>
    <row r="586684" spans="16:16" x14ac:dyDescent="0.3">
      <c r="P586684" s="83"/>
    </row>
    <row r="586685" spans="16:16" x14ac:dyDescent="0.3">
      <c r="P586685" s="83"/>
    </row>
    <row r="586686" spans="16:16" x14ac:dyDescent="0.3">
      <c r="P586686" s="83"/>
    </row>
    <row r="586687" spans="16:16" x14ac:dyDescent="0.3">
      <c r="P586687" s="83"/>
    </row>
    <row r="586688" spans="16:16" x14ac:dyDescent="0.3">
      <c r="P586688" s="83"/>
    </row>
    <row r="586689" spans="16:16" x14ac:dyDescent="0.3">
      <c r="P586689" s="83"/>
    </row>
    <row r="586690" spans="16:16" x14ac:dyDescent="0.3">
      <c r="P586690" s="83"/>
    </row>
    <row r="586691" spans="16:16" x14ac:dyDescent="0.3">
      <c r="P586691" s="83"/>
    </row>
    <row r="586692" spans="16:16" x14ac:dyDescent="0.3">
      <c r="P586692" s="83"/>
    </row>
    <row r="586693" spans="16:16" x14ac:dyDescent="0.3">
      <c r="P586693" s="83"/>
    </row>
    <row r="586694" spans="16:16" x14ac:dyDescent="0.3">
      <c r="P586694" s="83"/>
    </row>
    <row r="586695" spans="16:16" x14ac:dyDescent="0.3">
      <c r="P586695" s="83"/>
    </row>
    <row r="586696" spans="16:16" x14ac:dyDescent="0.3">
      <c r="P586696" s="83"/>
    </row>
    <row r="586697" spans="16:16" x14ac:dyDescent="0.3">
      <c r="P586697" s="83"/>
    </row>
    <row r="586698" spans="16:16" x14ac:dyDescent="0.3">
      <c r="P586698" s="83"/>
    </row>
    <row r="586699" spans="16:16" x14ac:dyDescent="0.3">
      <c r="P586699" s="83"/>
    </row>
    <row r="586700" spans="16:16" x14ac:dyDescent="0.3">
      <c r="P586700" s="83"/>
    </row>
    <row r="586701" spans="16:16" x14ac:dyDescent="0.3">
      <c r="P586701" s="83"/>
    </row>
    <row r="586702" spans="16:16" x14ac:dyDescent="0.3">
      <c r="P586702" s="83"/>
    </row>
    <row r="586703" spans="16:16" x14ac:dyDescent="0.3">
      <c r="P586703" s="83"/>
    </row>
    <row r="586704" spans="16:16" x14ac:dyDescent="0.3">
      <c r="P586704" s="83"/>
    </row>
    <row r="586705" spans="16:16" x14ac:dyDescent="0.3">
      <c r="P586705" s="83"/>
    </row>
    <row r="586706" spans="16:16" x14ac:dyDescent="0.3">
      <c r="P586706" s="83"/>
    </row>
    <row r="586707" spans="16:16" x14ac:dyDescent="0.3">
      <c r="P586707" s="83"/>
    </row>
    <row r="586708" spans="16:16" x14ac:dyDescent="0.3">
      <c r="P586708" s="83"/>
    </row>
    <row r="586709" spans="16:16" x14ac:dyDescent="0.3">
      <c r="P586709" s="83"/>
    </row>
    <row r="586710" spans="16:16" x14ac:dyDescent="0.3">
      <c r="P586710" s="83"/>
    </row>
    <row r="586711" spans="16:16" x14ac:dyDescent="0.3">
      <c r="P586711" s="83"/>
    </row>
    <row r="586712" spans="16:16" x14ac:dyDescent="0.3">
      <c r="P586712" s="83"/>
    </row>
    <row r="586713" spans="16:16" x14ac:dyDescent="0.3">
      <c r="P586713" s="83"/>
    </row>
    <row r="586714" spans="16:16" x14ac:dyDescent="0.3">
      <c r="P586714" s="83"/>
    </row>
    <row r="586715" spans="16:16" x14ac:dyDescent="0.3">
      <c r="P586715" s="83"/>
    </row>
    <row r="586716" spans="16:16" x14ac:dyDescent="0.3">
      <c r="P586716" s="83"/>
    </row>
    <row r="586717" spans="16:16" x14ac:dyDescent="0.3">
      <c r="P586717" s="83"/>
    </row>
    <row r="586718" spans="16:16" x14ac:dyDescent="0.3">
      <c r="P586718" s="83"/>
    </row>
    <row r="586719" spans="16:16" x14ac:dyDescent="0.3">
      <c r="P586719" s="83"/>
    </row>
    <row r="586720" spans="16:16" x14ac:dyDescent="0.3">
      <c r="P586720" s="83"/>
    </row>
    <row r="586721" spans="16:16" x14ac:dyDescent="0.3">
      <c r="P586721" s="83"/>
    </row>
    <row r="586722" spans="16:16" x14ac:dyDescent="0.3">
      <c r="P586722" s="83"/>
    </row>
    <row r="586723" spans="16:16" x14ac:dyDescent="0.3">
      <c r="P586723" s="83"/>
    </row>
    <row r="586724" spans="16:16" x14ac:dyDescent="0.3">
      <c r="P586724" s="83"/>
    </row>
    <row r="586725" spans="16:16" x14ac:dyDescent="0.3">
      <c r="P586725" s="83"/>
    </row>
    <row r="586726" spans="16:16" x14ac:dyDescent="0.3">
      <c r="P586726" s="83"/>
    </row>
    <row r="586727" spans="16:16" x14ac:dyDescent="0.3">
      <c r="P586727" s="83"/>
    </row>
    <row r="586728" spans="16:16" x14ac:dyDescent="0.3">
      <c r="P586728" s="83"/>
    </row>
    <row r="586729" spans="16:16" x14ac:dyDescent="0.3">
      <c r="P586729" s="83"/>
    </row>
    <row r="586730" spans="16:16" x14ac:dyDescent="0.3">
      <c r="P586730" s="83"/>
    </row>
    <row r="586731" spans="16:16" x14ac:dyDescent="0.3">
      <c r="P586731" s="83"/>
    </row>
    <row r="586732" spans="16:16" x14ac:dyDescent="0.3">
      <c r="P586732" s="83"/>
    </row>
    <row r="586733" spans="16:16" x14ac:dyDescent="0.3">
      <c r="P586733" s="83"/>
    </row>
    <row r="586734" spans="16:16" x14ac:dyDescent="0.3">
      <c r="P586734" s="83"/>
    </row>
    <row r="586735" spans="16:16" x14ac:dyDescent="0.3">
      <c r="P586735" s="83"/>
    </row>
    <row r="586736" spans="16:16" x14ac:dyDescent="0.3">
      <c r="P586736" s="83"/>
    </row>
    <row r="586737" spans="16:16" x14ac:dyDescent="0.3">
      <c r="P586737" s="83"/>
    </row>
    <row r="586738" spans="16:16" x14ac:dyDescent="0.3">
      <c r="P586738" s="83"/>
    </row>
    <row r="586739" spans="16:16" x14ac:dyDescent="0.3">
      <c r="P586739" s="83"/>
    </row>
    <row r="586740" spans="16:16" x14ac:dyDescent="0.3">
      <c r="P586740" s="83"/>
    </row>
    <row r="586741" spans="16:16" x14ac:dyDescent="0.3">
      <c r="P586741" s="83"/>
    </row>
    <row r="586742" spans="16:16" x14ac:dyDescent="0.3">
      <c r="P586742" s="83"/>
    </row>
    <row r="586743" spans="16:16" x14ac:dyDescent="0.3">
      <c r="P586743" s="83"/>
    </row>
    <row r="586744" spans="16:16" x14ac:dyDescent="0.3">
      <c r="P586744" s="83"/>
    </row>
    <row r="586745" spans="16:16" x14ac:dyDescent="0.3">
      <c r="P586745" s="83"/>
    </row>
    <row r="586746" spans="16:16" x14ac:dyDescent="0.3">
      <c r="P586746" s="83"/>
    </row>
    <row r="586747" spans="16:16" x14ac:dyDescent="0.3">
      <c r="P586747" s="83"/>
    </row>
    <row r="586748" spans="16:16" x14ac:dyDescent="0.3">
      <c r="P586748" s="83"/>
    </row>
    <row r="586749" spans="16:16" x14ac:dyDescent="0.3">
      <c r="P586749" s="83"/>
    </row>
    <row r="586750" spans="16:16" x14ac:dyDescent="0.3">
      <c r="P586750" s="83"/>
    </row>
    <row r="586751" spans="16:16" x14ac:dyDescent="0.3">
      <c r="P586751" s="83"/>
    </row>
    <row r="586752" spans="16:16" x14ac:dyDescent="0.3">
      <c r="P586752" s="83"/>
    </row>
    <row r="586753" spans="16:16" x14ac:dyDescent="0.3">
      <c r="P586753" s="83"/>
    </row>
    <row r="586754" spans="16:16" x14ac:dyDescent="0.3">
      <c r="P586754" s="83"/>
    </row>
    <row r="586755" spans="16:16" x14ac:dyDescent="0.3">
      <c r="P586755" s="83"/>
    </row>
    <row r="586756" spans="16:16" x14ac:dyDescent="0.3">
      <c r="P586756" s="83"/>
    </row>
    <row r="586757" spans="16:16" x14ac:dyDescent="0.3">
      <c r="P586757" s="83"/>
    </row>
    <row r="586758" spans="16:16" x14ac:dyDescent="0.3">
      <c r="P586758" s="83"/>
    </row>
    <row r="586759" spans="16:16" x14ac:dyDescent="0.3">
      <c r="P586759" s="83"/>
    </row>
    <row r="586760" spans="16:16" x14ac:dyDescent="0.3">
      <c r="P586760" s="83"/>
    </row>
    <row r="586761" spans="16:16" x14ac:dyDescent="0.3">
      <c r="P586761" s="83"/>
    </row>
    <row r="586762" spans="16:16" x14ac:dyDescent="0.3">
      <c r="P586762" s="83"/>
    </row>
    <row r="586763" spans="16:16" x14ac:dyDescent="0.3">
      <c r="P586763" s="83"/>
    </row>
    <row r="586764" spans="16:16" x14ac:dyDescent="0.3">
      <c r="P586764" s="83"/>
    </row>
    <row r="586765" spans="16:16" x14ac:dyDescent="0.3">
      <c r="P586765" s="83"/>
    </row>
    <row r="586766" spans="16:16" x14ac:dyDescent="0.3">
      <c r="P586766" s="83"/>
    </row>
    <row r="586767" spans="16:16" x14ac:dyDescent="0.3">
      <c r="P586767" s="83"/>
    </row>
    <row r="586768" spans="16:16" x14ac:dyDescent="0.3">
      <c r="P586768" s="83"/>
    </row>
    <row r="586769" spans="16:16" x14ac:dyDescent="0.3">
      <c r="P586769" s="83"/>
    </row>
    <row r="586770" spans="16:16" x14ac:dyDescent="0.3">
      <c r="P586770" s="83"/>
    </row>
    <row r="586771" spans="16:16" x14ac:dyDescent="0.3">
      <c r="P586771" s="83"/>
    </row>
    <row r="586772" spans="16:16" x14ac:dyDescent="0.3">
      <c r="P586772" s="83"/>
    </row>
    <row r="586773" spans="16:16" x14ac:dyDescent="0.3">
      <c r="P586773" s="83"/>
    </row>
    <row r="586774" spans="16:16" x14ac:dyDescent="0.3">
      <c r="P586774" s="83"/>
    </row>
    <row r="586775" spans="16:16" x14ac:dyDescent="0.3">
      <c r="P586775" s="83"/>
    </row>
    <row r="586776" spans="16:16" x14ac:dyDescent="0.3">
      <c r="P586776" s="83"/>
    </row>
    <row r="586777" spans="16:16" x14ac:dyDescent="0.3">
      <c r="P586777" s="83"/>
    </row>
    <row r="586778" spans="16:16" x14ac:dyDescent="0.3">
      <c r="P586778" s="83"/>
    </row>
    <row r="586779" spans="16:16" x14ac:dyDescent="0.3">
      <c r="P586779" s="83"/>
    </row>
    <row r="586780" spans="16:16" x14ac:dyDescent="0.3">
      <c r="P586780" s="83"/>
    </row>
    <row r="586781" spans="16:16" x14ac:dyDescent="0.3">
      <c r="P586781" s="83"/>
    </row>
    <row r="586782" spans="16:16" x14ac:dyDescent="0.3">
      <c r="P586782" s="83"/>
    </row>
    <row r="586783" spans="16:16" x14ac:dyDescent="0.3">
      <c r="P586783" s="83"/>
    </row>
    <row r="586784" spans="16:16" x14ac:dyDescent="0.3">
      <c r="P586784" s="83"/>
    </row>
    <row r="586785" spans="16:16" x14ac:dyDescent="0.3">
      <c r="P586785" s="83"/>
    </row>
    <row r="586786" spans="16:16" x14ac:dyDescent="0.3">
      <c r="P586786" s="83"/>
    </row>
    <row r="586787" spans="16:16" x14ac:dyDescent="0.3">
      <c r="P586787" s="83"/>
    </row>
    <row r="586788" spans="16:16" x14ac:dyDescent="0.3">
      <c r="P586788" s="83"/>
    </row>
    <row r="586789" spans="16:16" x14ac:dyDescent="0.3">
      <c r="P586789" s="83"/>
    </row>
    <row r="586790" spans="16:16" x14ac:dyDescent="0.3">
      <c r="P586790" s="83"/>
    </row>
    <row r="586791" spans="16:16" x14ac:dyDescent="0.3">
      <c r="P586791" s="83"/>
    </row>
    <row r="586792" spans="16:16" x14ac:dyDescent="0.3">
      <c r="P586792" s="83"/>
    </row>
    <row r="586793" spans="16:16" x14ac:dyDescent="0.3">
      <c r="P586793" s="83"/>
    </row>
    <row r="586794" spans="16:16" x14ac:dyDescent="0.3">
      <c r="P586794" s="83"/>
    </row>
    <row r="586795" spans="16:16" x14ac:dyDescent="0.3">
      <c r="P586795" s="83"/>
    </row>
    <row r="586796" spans="16:16" x14ac:dyDescent="0.3">
      <c r="P586796" s="83"/>
    </row>
    <row r="586797" spans="16:16" x14ac:dyDescent="0.3">
      <c r="P586797" s="83"/>
    </row>
    <row r="586798" spans="16:16" x14ac:dyDescent="0.3">
      <c r="P586798" s="83"/>
    </row>
    <row r="586799" spans="16:16" x14ac:dyDescent="0.3">
      <c r="P586799" s="83"/>
    </row>
    <row r="586800" spans="16:16" x14ac:dyDescent="0.3">
      <c r="P586800" s="83"/>
    </row>
    <row r="586801" spans="16:16" x14ac:dyDescent="0.3">
      <c r="P586801" s="83"/>
    </row>
    <row r="586802" spans="16:16" x14ac:dyDescent="0.3">
      <c r="P586802" s="83"/>
    </row>
    <row r="586803" spans="16:16" x14ac:dyDescent="0.3">
      <c r="P586803" s="83"/>
    </row>
    <row r="586804" spans="16:16" x14ac:dyDescent="0.3">
      <c r="P586804" s="83"/>
    </row>
    <row r="586805" spans="16:16" x14ac:dyDescent="0.3">
      <c r="P586805" s="83"/>
    </row>
    <row r="586806" spans="16:16" x14ac:dyDescent="0.3">
      <c r="P586806" s="83"/>
    </row>
    <row r="586807" spans="16:16" x14ac:dyDescent="0.3">
      <c r="P586807" s="83"/>
    </row>
    <row r="586808" spans="16:16" x14ac:dyDescent="0.3">
      <c r="P586808" s="83"/>
    </row>
    <row r="586809" spans="16:16" x14ac:dyDescent="0.3">
      <c r="P586809" s="83"/>
    </row>
    <row r="586810" spans="16:16" x14ac:dyDescent="0.3">
      <c r="P586810" s="83"/>
    </row>
    <row r="586811" spans="16:16" x14ac:dyDescent="0.3">
      <c r="P586811" s="83"/>
    </row>
    <row r="586812" spans="16:16" x14ac:dyDescent="0.3">
      <c r="P586812" s="83"/>
    </row>
    <row r="586813" spans="16:16" x14ac:dyDescent="0.3">
      <c r="P586813" s="83"/>
    </row>
    <row r="586814" spans="16:16" x14ac:dyDescent="0.3">
      <c r="P586814" s="83"/>
    </row>
    <row r="586815" spans="16:16" x14ac:dyDescent="0.3">
      <c r="P586815" s="83"/>
    </row>
    <row r="586816" spans="16:16" x14ac:dyDescent="0.3">
      <c r="P586816" s="83"/>
    </row>
    <row r="586817" spans="16:16" x14ac:dyDescent="0.3">
      <c r="P586817" s="83"/>
    </row>
    <row r="586818" spans="16:16" x14ac:dyDescent="0.3">
      <c r="P586818" s="83"/>
    </row>
    <row r="586819" spans="16:16" x14ac:dyDescent="0.3">
      <c r="P586819" s="83"/>
    </row>
    <row r="586820" spans="16:16" x14ac:dyDescent="0.3">
      <c r="P586820" s="83"/>
    </row>
    <row r="586821" spans="16:16" x14ac:dyDescent="0.3">
      <c r="P586821" s="83"/>
    </row>
    <row r="586822" spans="16:16" x14ac:dyDescent="0.3">
      <c r="P586822" s="83"/>
    </row>
    <row r="586823" spans="16:16" x14ac:dyDescent="0.3">
      <c r="P586823" s="83"/>
    </row>
    <row r="586824" spans="16:16" x14ac:dyDescent="0.3">
      <c r="P586824" s="83"/>
    </row>
    <row r="586825" spans="16:16" x14ac:dyDescent="0.3">
      <c r="P586825" s="83"/>
    </row>
    <row r="586826" spans="16:16" x14ac:dyDescent="0.3">
      <c r="P586826" s="83"/>
    </row>
    <row r="586827" spans="16:16" x14ac:dyDescent="0.3">
      <c r="P586827" s="83"/>
    </row>
    <row r="586828" spans="16:16" x14ac:dyDescent="0.3">
      <c r="P586828" s="83"/>
    </row>
    <row r="586829" spans="16:16" x14ac:dyDescent="0.3">
      <c r="P586829" s="83"/>
    </row>
    <row r="586830" spans="16:16" x14ac:dyDescent="0.3">
      <c r="P586830" s="83"/>
    </row>
    <row r="586831" spans="16:16" x14ac:dyDescent="0.3">
      <c r="P586831" s="83"/>
    </row>
    <row r="586832" spans="16:16" x14ac:dyDescent="0.3">
      <c r="P586832" s="83"/>
    </row>
    <row r="586833" spans="16:16" x14ac:dyDescent="0.3">
      <c r="P586833" s="83"/>
    </row>
    <row r="586834" spans="16:16" x14ac:dyDescent="0.3">
      <c r="P586834" s="83"/>
    </row>
    <row r="586835" spans="16:16" x14ac:dyDescent="0.3">
      <c r="P586835" s="83"/>
    </row>
    <row r="586836" spans="16:16" x14ac:dyDescent="0.3">
      <c r="P586836" s="83"/>
    </row>
    <row r="586837" spans="16:16" x14ac:dyDescent="0.3">
      <c r="P586837" s="83"/>
    </row>
    <row r="586838" spans="16:16" x14ac:dyDescent="0.3">
      <c r="P586838" s="83"/>
    </row>
    <row r="586839" spans="16:16" x14ac:dyDescent="0.3">
      <c r="P586839" s="83"/>
    </row>
    <row r="586840" spans="16:16" x14ac:dyDescent="0.3">
      <c r="P586840" s="83"/>
    </row>
    <row r="586841" spans="16:16" x14ac:dyDescent="0.3">
      <c r="P586841" s="83"/>
    </row>
    <row r="586842" spans="16:16" x14ac:dyDescent="0.3">
      <c r="P586842" s="83"/>
    </row>
    <row r="586843" spans="16:16" x14ac:dyDescent="0.3">
      <c r="P586843" s="83"/>
    </row>
    <row r="586844" spans="16:16" x14ac:dyDescent="0.3">
      <c r="P586844" s="83"/>
    </row>
    <row r="586845" spans="16:16" x14ac:dyDescent="0.3">
      <c r="P586845" s="83"/>
    </row>
    <row r="586846" spans="16:16" x14ac:dyDescent="0.3">
      <c r="P586846" s="83"/>
    </row>
    <row r="586847" spans="16:16" x14ac:dyDescent="0.3">
      <c r="P586847" s="83"/>
    </row>
    <row r="586848" spans="16:16" x14ac:dyDescent="0.3">
      <c r="P586848" s="83"/>
    </row>
    <row r="586849" spans="16:16" x14ac:dyDescent="0.3">
      <c r="P586849" s="83"/>
    </row>
    <row r="586850" spans="16:16" x14ac:dyDescent="0.3">
      <c r="P586850" s="83"/>
    </row>
    <row r="586851" spans="16:16" x14ac:dyDescent="0.3">
      <c r="P586851" s="83"/>
    </row>
    <row r="586852" spans="16:16" x14ac:dyDescent="0.3">
      <c r="P586852" s="83"/>
    </row>
    <row r="586853" spans="16:16" x14ac:dyDescent="0.3">
      <c r="P586853" s="83"/>
    </row>
    <row r="586854" spans="16:16" x14ac:dyDescent="0.3">
      <c r="P586854" s="83"/>
    </row>
    <row r="586855" spans="16:16" x14ac:dyDescent="0.3">
      <c r="P586855" s="83"/>
    </row>
    <row r="586856" spans="16:16" x14ac:dyDescent="0.3">
      <c r="P586856" s="83"/>
    </row>
    <row r="586857" spans="16:16" x14ac:dyDescent="0.3">
      <c r="P586857" s="83"/>
    </row>
    <row r="586858" spans="16:16" x14ac:dyDescent="0.3">
      <c r="P586858" s="83"/>
    </row>
    <row r="586859" spans="16:16" x14ac:dyDescent="0.3">
      <c r="P586859" s="83"/>
    </row>
    <row r="586860" spans="16:16" x14ac:dyDescent="0.3">
      <c r="P586860" s="83"/>
    </row>
    <row r="586861" spans="16:16" x14ac:dyDescent="0.3">
      <c r="P586861" s="83"/>
    </row>
    <row r="586862" spans="16:16" x14ac:dyDescent="0.3">
      <c r="P586862" s="83"/>
    </row>
    <row r="586863" spans="16:16" x14ac:dyDescent="0.3">
      <c r="P586863" s="83"/>
    </row>
    <row r="586864" spans="16:16" x14ac:dyDescent="0.3">
      <c r="P586864" s="83"/>
    </row>
    <row r="586865" spans="16:16" x14ac:dyDescent="0.3">
      <c r="P586865" s="83"/>
    </row>
    <row r="586866" spans="16:16" x14ac:dyDescent="0.3">
      <c r="P586866" s="83"/>
    </row>
    <row r="586867" spans="16:16" x14ac:dyDescent="0.3">
      <c r="P586867" s="83"/>
    </row>
    <row r="586868" spans="16:16" x14ac:dyDescent="0.3">
      <c r="P586868" s="83"/>
    </row>
    <row r="586869" spans="16:16" x14ac:dyDescent="0.3">
      <c r="P586869" s="83"/>
    </row>
    <row r="586870" spans="16:16" x14ac:dyDescent="0.3">
      <c r="P586870" s="83"/>
    </row>
    <row r="586871" spans="16:16" x14ac:dyDescent="0.3">
      <c r="P586871" s="83"/>
    </row>
    <row r="586872" spans="16:16" x14ac:dyDescent="0.3">
      <c r="P586872" s="83"/>
    </row>
    <row r="586873" spans="16:16" x14ac:dyDescent="0.3">
      <c r="P586873" s="83"/>
    </row>
    <row r="586874" spans="16:16" x14ac:dyDescent="0.3">
      <c r="P586874" s="83"/>
    </row>
    <row r="586875" spans="16:16" x14ac:dyDescent="0.3">
      <c r="P586875" s="83"/>
    </row>
    <row r="586876" spans="16:16" x14ac:dyDescent="0.3">
      <c r="P586876" s="83"/>
    </row>
    <row r="586877" spans="16:16" x14ac:dyDescent="0.3">
      <c r="P586877" s="83"/>
    </row>
    <row r="586878" spans="16:16" x14ac:dyDescent="0.3">
      <c r="P586878" s="83"/>
    </row>
    <row r="586879" spans="16:16" x14ac:dyDescent="0.3">
      <c r="P586879" s="83"/>
    </row>
    <row r="586880" spans="16:16" x14ac:dyDescent="0.3">
      <c r="P586880" s="83"/>
    </row>
    <row r="586881" spans="16:16" x14ac:dyDescent="0.3">
      <c r="P586881" s="83"/>
    </row>
    <row r="586882" spans="16:16" x14ac:dyDescent="0.3">
      <c r="P586882" s="83"/>
    </row>
    <row r="586883" spans="16:16" x14ac:dyDescent="0.3">
      <c r="P586883" s="83"/>
    </row>
    <row r="586884" spans="16:16" x14ac:dyDescent="0.3">
      <c r="P586884" s="83"/>
    </row>
    <row r="586885" spans="16:16" x14ac:dyDescent="0.3">
      <c r="P586885" s="83"/>
    </row>
    <row r="586886" spans="16:16" x14ac:dyDescent="0.3">
      <c r="P586886" s="83"/>
    </row>
    <row r="586887" spans="16:16" x14ac:dyDescent="0.3">
      <c r="P586887" s="83"/>
    </row>
    <row r="586888" spans="16:16" x14ac:dyDescent="0.3">
      <c r="P586888" s="83"/>
    </row>
    <row r="586889" spans="16:16" x14ac:dyDescent="0.3">
      <c r="P586889" s="83"/>
    </row>
    <row r="586890" spans="16:16" x14ac:dyDescent="0.3">
      <c r="P586890" s="83"/>
    </row>
    <row r="586891" spans="16:16" x14ac:dyDescent="0.3">
      <c r="P586891" s="83"/>
    </row>
    <row r="586892" spans="16:16" x14ac:dyDescent="0.3">
      <c r="P586892" s="83"/>
    </row>
    <row r="586893" spans="16:16" x14ac:dyDescent="0.3">
      <c r="P586893" s="83"/>
    </row>
    <row r="586894" spans="16:16" x14ac:dyDescent="0.3">
      <c r="P586894" s="83"/>
    </row>
    <row r="586895" spans="16:16" x14ac:dyDescent="0.3">
      <c r="P586895" s="83"/>
    </row>
    <row r="586896" spans="16:16" x14ac:dyDescent="0.3">
      <c r="P586896" s="83"/>
    </row>
    <row r="586897" spans="16:16" x14ac:dyDescent="0.3">
      <c r="P586897" s="83"/>
    </row>
    <row r="586898" spans="16:16" x14ac:dyDescent="0.3">
      <c r="P586898" s="83"/>
    </row>
    <row r="586899" spans="16:16" x14ac:dyDescent="0.3">
      <c r="P586899" s="83"/>
    </row>
    <row r="586900" spans="16:16" x14ac:dyDescent="0.3">
      <c r="P586900" s="83"/>
    </row>
    <row r="586901" spans="16:16" x14ac:dyDescent="0.3">
      <c r="P586901" s="83"/>
    </row>
    <row r="586902" spans="16:16" x14ac:dyDescent="0.3">
      <c r="P586902" s="83"/>
    </row>
    <row r="586903" spans="16:16" x14ac:dyDescent="0.3">
      <c r="P586903" s="83"/>
    </row>
    <row r="586904" spans="16:16" x14ac:dyDescent="0.3">
      <c r="P586904" s="83"/>
    </row>
    <row r="586905" spans="16:16" x14ac:dyDescent="0.3">
      <c r="P586905" s="83"/>
    </row>
    <row r="586906" spans="16:16" x14ac:dyDescent="0.3">
      <c r="P586906" s="83"/>
    </row>
    <row r="586907" spans="16:16" x14ac:dyDescent="0.3">
      <c r="P586907" s="83"/>
    </row>
    <row r="586908" spans="16:16" x14ac:dyDescent="0.3">
      <c r="P586908" s="83"/>
    </row>
    <row r="586909" spans="16:16" x14ac:dyDescent="0.3">
      <c r="P586909" s="83"/>
    </row>
    <row r="586910" spans="16:16" x14ac:dyDescent="0.3">
      <c r="P586910" s="83"/>
    </row>
    <row r="586911" spans="16:16" x14ac:dyDescent="0.3">
      <c r="P586911" s="83"/>
    </row>
    <row r="586912" spans="16:16" x14ac:dyDescent="0.3">
      <c r="P586912" s="83"/>
    </row>
    <row r="586913" spans="16:16" x14ac:dyDescent="0.3">
      <c r="P586913" s="83"/>
    </row>
    <row r="586914" spans="16:16" x14ac:dyDescent="0.3">
      <c r="P586914" s="83"/>
    </row>
    <row r="586915" spans="16:16" x14ac:dyDescent="0.3">
      <c r="P586915" s="83"/>
    </row>
    <row r="586916" spans="16:16" x14ac:dyDescent="0.3">
      <c r="P586916" s="83"/>
    </row>
    <row r="586917" spans="16:16" x14ac:dyDescent="0.3">
      <c r="P586917" s="83"/>
    </row>
    <row r="586918" spans="16:16" x14ac:dyDescent="0.3">
      <c r="P586918" s="83"/>
    </row>
    <row r="586919" spans="16:16" x14ac:dyDescent="0.3">
      <c r="P586919" s="83"/>
    </row>
    <row r="586920" spans="16:16" x14ac:dyDescent="0.3">
      <c r="P586920" s="83"/>
    </row>
    <row r="586921" spans="16:16" x14ac:dyDescent="0.3">
      <c r="P586921" s="83"/>
    </row>
    <row r="586922" spans="16:16" x14ac:dyDescent="0.3">
      <c r="P586922" s="83"/>
    </row>
    <row r="586923" spans="16:16" x14ac:dyDescent="0.3">
      <c r="P586923" s="83"/>
    </row>
    <row r="586924" spans="16:16" x14ac:dyDescent="0.3">
      <c r="P586924" s="83"/>
    </row>
    <row r="586925" spans="16:16" x14ac:dyDescent="0.3">
      <c r="P586925" s="83"/>
    </row>
    <row r="586926" spans="16:16" x14ac:dyDescent="0.3">
      <c r="P586926" s="83"/>
    </row>
    <row r="586927" spans="16:16" x14ac:dyDescent="0.3">
      <c r="P586927" s="83"/>
    </row>
    <row r="586928" spans="16:16" x14ac:dyDescent="0.3">
      <c r="P586928" s="83"/>
    </row>
    <row r="586929" spans="16:16" x14ac:dyDescent="0.3">
      <c r="P586929" s="83"/>
    </row>
    <row r="586930" spans="16:16" x14ac:dyDescent="0.3">
      <c r="P586930" s="83"/>
    </row>
    <row r="586931" spans="16:16" x14ac:dyDescent="0.3">
      <c r="P586931" s="83"/>
    </row>
    <row r="586932" spans="16:16" x14ac:dyDescent="0.3">
      <c r="P586932" s="83"/>
    </row>
    <row r="586933" spans="16:16" x14ac:dyDescent="0.3">
      <c r="P586933" s="83"/>
    </row>
    <row r="586934" spans="16:16" x14ac:dyDescent="0.3">
      <c r="P586934" s="83"/>
    </row>
    <row r="586935" spans="16:16" x14ac:dyDescent="0.3">
      <c r="P586935" s="83"/>
    </row>
    <row r="586936" spans="16:16" x14ac:dyDescent="0.3">
      <c r="P586936" s="83"/>
    </row>
    <row r="586937" spans="16:16" x14ac:dyDescent="0.3">
      <c r="P586937" s="83"/>
    </row>
    <row r="586938" spans="16:16" x14ac:dyDescent="0.3">
      <c r="P586938" s="83"/>
    </row>
    <row r="586939" spans="16:16" x14ac:dyDescent="0.3">
      <c r="P586939" s="83"/>
    </row>
    <row r="586940" spans="16:16" x14ac:dyDescent="0.3">
      <c r="P586940" s="83"/>
    </row>
    <row r="586941" spans="16:16" x14ac:dyDescent="0.3">
      <c r="P586941" s="83"/>
    </row>
    <row r="586942" spans="16:16" x14ac:dyDescent="0.3">
      <c r="P586942" s="83"/>
    </row>
    <row r="586943" spans="16:16" x14ac:dyDescent="0.3">
      <c r="P586943" s="83"/>
    </row>
    <row r="586944" spans="16:16" x14ac:dyDescent="0.3">
      <c r="P586944" s="83"/>
    </row>
    <row r="586945" spans="16:16" x14ac:dyDescent="0.3">
      <c r="P586945" s="83"/>
    </row>
    <row r="586946" spans="16:16" x14ac:dyDescent="0.3">
      <c r="P586946" s="83"/>
    </row>
    <row r="586947" spans="16:16" x14ac:dyDescent="0.3">
      <c r="P586947" s="83"/>
    </row>
    <row r="586948" spans="16:16" x14ac:dyDescent="0.3">
      <c r="P586948" s="83"/>
    </row>
    <row r="586949" spans="16:16" x14ac:dyDescent="0.3">
      <c r="P586949" s="83"/>
    </row>
    <row r="586950" spans="16:16" x14ac:dyDescent="0.3">
      <c r="P586950" s="83"/>
    </row>
    <row r="586951" spans="16:16" x14ac:dyDescent="0.3">
      <c r="P586951" s="83"/>
    </row>
    <row r="586952" spans="16:16" x14ac:dyDescent="0.3">
      <c r="P586952" s="83"/>
    </row>
    <row r="586953" spans="16:16" x14ac:dyDescent="0.3">
      <c r="P586953" s="83"/>
    </row>
    <row r="586954" spans="16:16" x14ac:dyDescent="0.3">
      <c r="P586954" s="83"/>
    </row>
    <row r="586955" spans="16:16" x14ac:dyDescent="0.3">
      <c r="P586955" s="83"/>
    </row>
    <row r="586956" spans="16:16" x14ac:dyDescent="0.3">
      <c r="P586956" s="83"/>
    </row>
    <row r="586957" spans="16:16" x14ac:dyDescent="0.3">
      <c r="P586957" s="83"/>
    </row>
    <row r="586958" spans="16:16" x14ac:dyDescent="0.3">
      <c r="P586958" s="83"/>
    </row>
    <row r="586959" spans="16:16" x14ac:dyDescent="0.3">
      <c r="P586959" s="83"/>
    </row>
    <row r="586960" spans="16:16" x14ac:dyDescent="0.3">
      <c r="P586960" s="83"/>
    </row>
    <row r="586961" spans="16:16" x14ac:dyDescent="0.3">
      <c r="P586961" s="83"/>
    </row>
    <row r="586962" spans="16:16" x14ac:dyDescent="0.3">
      <c r="P586962" s="83"/>
    </row>
    <row r="586963" spans="16:16" x14ac:dyDescent="0.3">
      <c r="P586963" s="83"/>
    </row>
    <row r="586964" spans="16:16" x14ac:dyDescent="0.3">
      <c r="P586964" s="83"/>
    </row>
    <row r="586965" spans="16:16" x14ac:dyDescent="0.3">
      <c r="P586965" s="83"/>
    </row>
    <row r="586966" spans="16:16" x14ac:dyDescent="0.3">
      <c r="P586966" s="83"/>
    </row>
    <row r="586967" spans="16:16" x14ac:dyDescent="0.3">
      <c r="P586967" s="83"/>
    </row>
    <row r="586968" spans="16:16" x14ac:dyDescent="0.3">
      <c r="P586968" s="83"/>
    </row>
    <row r="586969" spans="16:16" x14ac:dyDescent="0.3">
      <c r="P586969" s="83"/>
    </row>
    <row r="586970" spans="16:16" x14ac:dyDescent="0.3">
      <c r="P586970" s="83"/>
    </row>
    <row r="586971" spans="16:16" x14ac:dyDescent="0.3">
      <c r="P586971" s="83"/>
    </row>
    <row r="586972" spans="16:16" x14ac:dyDescent="0.3">
      <c r="P586972" s="83"/>
    </row>
    <row r="586973" spans="16:16" x14ac:dyDescent="0.3">
      <c r="P586973" s="83"/>
    </row>
    <row r="586974" spans="16:16" x14ac:dyDescent="0.3">
      <c r="P586974" s="83"/>
    </row>
    <row r="586975" spans="16:16" x14ac:dyDescent="0.3">
      <c r="P586975" s="83"/>
    </row>
    <row r="586976" spans="16:16" x14ac:dyDescent="0.3">
      <c r="P586976" s="83"/>
    </row>
    <row r="586977" spans="16:16" x14ac:dyDescent="0.3">
      <c r="P586977" s="83"/>
    </row>
    <row r="586978" spans="16:16" x14ac:dyDescent="0.3">
      <c r="P586978" s="83"/>
    </row>
    <row r="586979" spans="16:16" x14ac:dyDescent="0.3">
      <c r="P586979" s="83"/>
    </row>
    <row r="586980" spans="16:16" x14ac:dyDescent="0.3">
      <c r="P586980" s="83"/>
    </row>
    <row r="586981" spans="16:16" x14ac:dyDescent="0.3">
      <c r="P586981" s="83"/>
    </row>
    <row r="586982" spans="16:16" x14ac:dyDescent="0.3">
      <c r="P586982" s="83"/>
    </row>
    <row r="586983" spans="16:16" x14ac:dyDescent="0.3">
      <c r="P586983" s="83"/>
    </row>
    <row r="586984" spans="16:16" x14ac:dyDescent="0.3">
      <c r="P586984" s="83"/>
    </row>
    <row r="586985" spans="16:16" x14ac:dyDescent="0.3">
      <c r="P586985" s="83"/>
    </row>
    <row r="586986" spans="16:16" x14ac:dyDescent="0.3">
      <c r="P586986" s="83"/>
    </row>
    <row r="586987" spans="16:16" x14ac:dyDescent="0.3">
      <c r="P586987" s="83"/>
    </row>
    <row r="586988" spans="16:16" x14ac:dyDescent="0.3">
      <c r="P586988" s="83"/>
    </row>
    <row r="586989" spans="16:16" x14ac:dyDescent="0.3">
      <c r="P586989" s="83"/>
    </row>
    <row r="586990" spans="16:16" x14ac:dyDescent="0.3">
      <c r="P586990" s="83"/>
    </row>
    <row r="586991" spans="16:16" x14ac:dyDescent="0.3">
      <c r="P586991" s="83"/>
    </row>
    <row r="586992" spans="16:16" x14ac:dyDescent="0.3">
      <c r="P586992" s="83"/>
    </row>
    <row r="586993" spans="16:16" x14ac:dyDescent="0.3">
      <c r="P586993" s="83"/>
    </row>
    <row r="586994" spans="16:16" x14ac:dyDescent="0.3">
      <c r="P586994" s="83"/>
    </row>
    <row r="586995" spans="16:16" x14ac:dyDescent="0.3">
      <c r="P586995" s="83"/>
    </row>
    <row r="586996" spans="16:16" x14ac:dyDescent="0.3">
      <c r="P586996" s="83"/>
    </row>
    <row r="586997" spans="16:16" x14ac:dyDescent="0.3">
      <c r="P586997" s="83"/>
    </row>
    <row r="586998" spans="16:16" x14ac:dyDescent="0.3">
      <c r="P586998" s="83"/>
    </row>
    <row r="586999" spans="16:16" x14ac:dyDescent="0.3">
      <c r="P586999" s="83"/>
    </row>
    <row r="587000" spans="16:16" x14ac:dyDescent="0.3">
      <c r="P587000" s="83"/>
    </row>
    <row r="587001" spans="16:16" x14ac:dyDescent="0.3">
      <c r="P587001" s="83"/>
    </row>
    <row r="587002" spans="16:16" x14ac:dyDescent="0.3">
      <c r="P587002" s="83"/>
    </row>
    <row r="587003" spans="16:16" x14ac:dyDescent="0.3">
      <c r="P587003" s="83"/>
    </row>
    <row r="587004" spans="16:16" x14ac:dyDescent="0.3">
      <c r="P587004" s="83"/>
    </row>
    <row r="587005" spans="16:16" x14ac:dyDescent="0.3">
      <c r="P587005" s="83"/>
    </row>
    <row r="587006" spans="16:16" x14ac:dyDescent="0.3">
      <c r="P587006" s="83"/>
    </row>
    <row r="587007" spans="16:16" x14ac:dyDescent="0.3">
      <c r="P587007" s="83"/>
    </row>
    <row r="587008" spans="16:16" x14ac:dyDescent="0.3">
      <c r="P587008" s="83"/>
    </row>
    <row r="587009" spans="16:16" x14ac:dyDescent="0.3">
      <c r="P587009" s="83"/>
    </row>
    <row r="587010" spans="16:16" x14ac:dyDescent="0.3">
      <c r="P587010" s="83"/>
    </row>
    <row r="587011" spans="16:16" x14ac:dyDescent="0.3">
      <c r="P587011" s="83"/>
    </row>
    <row r="587012" spans="16:16" x14ac:dyDescent="0.3">
      <c r="P587012" s="83"/>
    </row>
    <row r="587013" spans="16:16" x14ac:dyDescent="0.3">
      <c r="P587013" s="83"/>
    </row>
    <row r="587014" spans="16:16" x14ac:dyDescent="0.3">
      <c r="P587014" s="83"/>
    </row>
    <row r="587015" spans="16:16" x14ac:dyDescent="0.3">
      <c r="P587015" s="83"/>
    </row>
    <row r="587016" spans="16:16" x14ac:dyDescent="0.3">
      <c r="P587016" s="83"/>
    </row>
    <row r="587017" spans="16:16" x14ac:dyDescent="0.3">
      <c r="P587017" s="83"/>
    </row>
    <row r="587018" spans="16:16" x14ac:dyDescent="0.3">
      <c r="P587018" s="83"/>
    </row>
    <row r="587019" spans="16:16" x14ac:dyDescent="0.3">
      <c r="P587019" s="83"/>
    </row>
    <row r="587020" spans="16:16" x14ac:dyDescent="0.3">
      <c r="P587020" s="83"/>
    </row>
    <row r="587021" spans="16:16" x14ac:dyDescent="0.3">
      <c r="P587021" s="83"/>
    </row>
    <row r="587022" spans="16:16" x14ac:dyDescent="0.3">
      <c r="P587022" s="83"/>
    </row>
    <row r="587023" spans="16:16" x14ac:dyDescent="0.3">
      <c r="P587023" s="83"/>
    </row>
    <row r="587024" spans="16:16" x14ac:dyDescent="0.3">
      <c r="P587024" s="83"/>
    </row>
    <row r="587025" spans="16:16" x14ac:dyDescent="0.3">
      <c r="P587025" s="83"/>
    </row>
    <row r="587026" spans="16:16" x14ac:dyDescent="0.3">
      <c r="P587026" s="83"/>
    </row>
    <row r="587027" spans="16:16" x14ac:dyDescent="0.3">
      <c r="P587027" s="83"/>
    </row>
    <row r="587028" spans="16:16" x14ac:dyDescent="0.3">
      <c r="P587028" s="83"/>
    </row>
    <row r="587029" spans="16:16" x14ac:dyDescent="0.3">
      <c r="P587029" s="83"/>
    </row>
    <row r="587030" spans="16:16" x14ac:dyDescent="0.3">
      <c r="P587030" s="83"/>
    </row>
    <row r="587031" spans="16:16" x14ac:dyDescent="0.3">
      <c r="P587031" s="83"/>
    </row>
    <row r="587032" spans="16:16" x14ac:dyDescent="0.3">
      <c r="P587032" s="83"/>
    </row>
    <row r="587033" spans="16:16" x14ac:dyDescent="0.3">
      <c r="P587033" s="83"/>
    </row>
    <row r="587034" spans="16:16" x14ac:dyDescent="0.3">
      <c r="P587034" s="83"/>
    </row>
    <row r="587035" spans="16:16" x14ac:dyDescent="0.3">
      <c r="P587035" s="83"/>
    </row>
    <row r="587036" spans="16:16" x14ac:dyDescent="0.3">
      <c r="P587036" s="83"/>
    </row>
    <row r="587037" spans="16:16" x14ac:dyDescent="0.3">
      <c r="P587037" s="83"/>
    </row>
    <row r="587038" spans="16:16" x14ac:dyDescent="0.3">
      <c r="P587038" s="83"/>
    </row>
    <row r="587039" spans="16:16" x14ac:dyDescent="0.3">
      <c r="P587039" s="83"/>
    </row>
    <row r="587040" spans="16:16" x14ac:dyDescent="0.3">
      <c r="P587040" s="83"/>
    </row>
    <row r="587041" spans="16:16" x14ac:dyDescent="0.3">
      <c r="P587041" s="83"/>
    </row>
    <row r="587042" spans="16:16" x14ac:dyDescent="0.3">
      <c r="P587042" s="83"/>
    </row>
    <row r="587043" spans="16:16" x14ac:dyDescent="0.3">
      <c r="P587043" s="83"/>
    </row>
    <row r="587044" spans="16:16" x14ac:dyDescent="0.3">
      <c r="P587044" s="83"/>
    </row>
    <row r="587045" spans="16:16" x14ac:dyDescent="0.3">
      <c r="P587045" s="83"/>
    </row>
    <row r="587046" spans="16:16" x14ac:dyDescent="0.3">
      <c r="P587046" s="83"/>
    </row>
    <row r="587047" spans="16:16" x14ac:dyDescent="0.3">
      <c r="P587047" s="83"/>
    </row>
    <row r="587048" spans="16:16" x14ac:dyDescent="0.3">
      <c r="P587048" s="83"/>
    </row>
    <row r="587049" spans="16:16" x14ac:dyDescent="0.3">
      <c r="P587049" s="83"/>
    </row>
    <row r="587050" spans="16:16" x14ac:dyDescent="0.3">
      <c r="P587050" s="83"/>
    </row>
    <row r="587051" spans="16:16" x14ac:dyDescent="0.3">
      <c r="P587051" s="83"/>
    </row>
    <row r="587052" spans="16:16" x14ac:dyDescent="0.3">
      <c r="P587052" s="83"/>
    </row>
    <row r="587053" spans="16:16" x14ac:dyDescent="0.3">
      <c r="P587053" s="83"/>
    </row>
    <row r="587054" spans="16:16" x14ac:dyDescent="0.3">
      <c r="P587054" s="83"/>
    </row>
    <row r="587055" spans="16:16" x14ac:dyDescent="0.3">
      <c r="P587055" s="83"/>
    </row>
    <row r="587056" spans="16:16" x14ac:dyDescent="0.3">
      <c r="P587056" s="83"/>
    </row>
    <row r="587057" spans="16:16" x14ac:dyDescent="0.3">
      <c r="P587057" s="83"/>
    </row>
    <row r="587058" spans="16:16" x14ac:dyDescent="0.3">
      <c r="P587058" s="83"/>
    </row>
    <row r="587059" spans="16:16" x14ac:dyDescent="0.3">
      <c r="P587059" s="83"/>
    </row>
    <row r="587060" spans="16:16" x14ac:dyDescent="0.3">
      <c r="P587060" s="83"/>
    </row>
    <row r="587061" spans="16:16" x14ac:dyDescent="0.3">
      <c r="P587061" s="83"/>
    </row>
    <row r="587062" spans="16:16" x14ac:dyDescent="0.3">
      <c r="P587062" s="83"/>
    </row>
    <row r="587063" spans="16:16" x14ac:dyDescent="0.3">
      <c r="P587063" s="83"/>
    </row>
    <row r="587064" spans="16:16" x14ac:dyDescent="0.3">
      <c r="P587064" s="83"/>
    </row>
    <row r="587065" spans="16:16" x14ac:dyDescent="0.3">
      <c r="P587065" s="83"/>
    </row>
    <row r="587066" spans="16:16" x14ac:dyDescent="0.3">
      <c r="P587066" s="83"/>
    </row>
    <row r="587067" spans="16:16" x14ac:dyDescent="0.3">
      <c r="P587067" s="83"/>
    </row>
    <row r="587068" spans="16:16" x14ac:dyDescent="0.3">
      <c r="P587068" s="83"/>
    </row>
    <row r="587069" spans="16:16" x14ac:dyDescent="0.3">
      <c r="P587069" s="83"/>
    </row>
    <row r="587070" spans="16:16" x14ac:dyDescent="0.3">
      <c r="P587070" s="83"/>
    </row>
    <row r="587071" spans="16:16" x14ac:dyDescent="0.3">
      <c r="P587071" s="83"/>
    </row>
    <row r="587072" spans="16:16" x14ac:dyDescent="0.3">
      <c r="P587072" s="83"/>
    </row>
    <row r="587073" spans="16:16" x14ac:dyDescent="0.3">
      <c r="P587073" s="83"/>
    </row>
    <row r="587074" spans="16:16" x14ac:dyDescent="0.3">
      <c r="P587074" s="83"/>
    </row>
    <row r="587075" spans="16:16" x14ac:dyDescent="0.3">
      <c r="P587075" s="83"/>
    </row>
    <row r="587076" spans="16:16" x14ac:dyDescent="0.3">
      <c r="P587076" s="83"/>
    </row>
    <row r="587077" spans="16:16" x14ac:dyDescent="0.3">
      <c r="P587077" s="83"/>
    </row>
    <row r="587078" spans="16:16" x14ac:dyDescent="0.3">
      <c r="P587078" s="83"/>
    </row>
    <row r="587079" spans="16:16" x14ac:dyDescent="0.3">
      <c r="P587079" s="83"/>
    </row>
    <row r="587080" spans="16:16" x14ac:dyDescent="0.3">
      <c r="P587080" s="83"/>
    </row>
    <row r="587081" spans="16:16" x14ac:dyDescent="0.3">
      <c r="P587081" s="83"/>
    </row>
    <row r="587082" spans="16:16" x14ac:dyDescent="0.3">
      <c r="P587082" s="83"/>
    </row>
    <row r="587083" spans="16:16" x14ac:dyDescent="0.3">
      <c r="P587083" s="83"/>
    </row>
    <row r="587084" spans="16:16" x14ac:dyDescent="0.3">
      <c r="P587084" s="83"/>
    </row>
    <row r="587085" spans="16:16" x14ac:dyDescent="0.3">
      <c r="P587085" s="83"/>
    </row>
    <row r="587086" spans="16:16" x14ac:dyDescent="0.3">
      <c r="P587086" s="83"/>
    </row>
    <row r="587087" spans="16:16" x14ac:dyDescent="0.3">
      <c r="P587087" s="83"/>
    </row>
    <row r="587088" spans="16:16" x14ac:dyDescent="0.3">
      <c r="P587088" s="83"/>
    </row>
    <row r="587089" spans="16:16" x14ac:dyDescent="0.3">
      <c r="P587089" s="83"/>
    </row>
    <row r="587090" spans="16:16" x14ac:dyDescent="0.3">
      <c r="P587090" s="83"/>
    </row>
    <row r="587091" spans="16:16" x14ac:dyDescent="0.3">
      <c r="P587091" s="83"/>
    </row>
    <row r="587092" spans="16:16" x14ac:dyDescent="0.3">
      <c r="P587092" s="83"/>
    </row>
    <row r="587093" spans="16:16" x14ac:dyDescent="0.3">
      <c r="P587093" s="83"/>
    </row>
    <row r="587094" spans="16:16" x14ac:dyDescent="0.3">
      <c r="P587094" s="83"/>
    </row>
    <row r="587095" spans="16:16" x14ac:dyDescent="0.3">
      <c r="P587095" s="83"/>
    </row>
    <row r="587096" spans="16:16" x14ac:dyDescent="0.3">
      <c r="P587096" s="83"/>
    </row>
    <row r="587097" spans="16:16" x14ac:dyDescent="0.3">
      <c r="P587097" s="83"/>
    </row>
    <row r="587098" spans="16:16" x14ac:dyDescent="0.3">
      <c r="P587098" s="83"/>
    </row>
    <row r="587099" spans="16:16" x14ac:dyDescent="0.3">
      <c r="P587099" s="83"/>
    </row>
    <row r="587100" spans="16:16" x14ac:dyDescent="0.3">
      <c r="P587100" s="83"/>
    </row>
    <row r="587101" spans="16:16" x14ac:dyDescent="0.3">
      <c r="P587101" s="83"/>
    </row>
    <row r="587102" spans="16:16" x14ac:dyDescent="0.3">
      <c r="P587102" s="83"/>
    </row>
    <row r="587103" spans="16:16" x14ac:dyDescent="0.3">
      <c r="P587103" s="83"/>
    </row>
    <row r="587104" spans="16:16" x14ac:dyDescent="0.3">
      <c r="P587104" s="83"/>
    </row>
    <row r="587105" spans="16:16" x14ac:dyDescent="0.3">
      <c r="P587105" s="83"/>
    </row>
    <row r="587106" spans="16:16" x14ac:dyDescent="0.3">
      <c r="P587106" s="83"/>
    </row>
    <row r="587107" spans="16:16" x14ac:dyDescent="0.3">
      <c r="P587107" s="83"/>
    </row>
    <row r="587108" spans="16:16" x14ac:dyDescent="0.3">
      <c r="P587108" s="83"/>
    </row>
    <row r="587109" spans="16:16" x14ac:dyDescent="0.3">
      <c r="P587109" s="83"/>
    </row>
    <row r="587110" spans="16:16" x14ac:dyDescent="0.3">
      <c r="P587110" s="83"/>
    </row>
    <row r="587111" spans="16:16" x14ac:dyDescent="0.3">
      <c r="P587111" s="83"/>
    </row>
    <row r="587112" spans="16:16" x14ac:dyDescent="0.3">
      <c r="P587112" s="83"/>
    </row>
    <row r="587113" spans="16:16" x14ac:dyDescent="0.3">
      <c r="P587113" s="83"/>
    </row>
    <row r="587114" spans="16:16" x14ac:dyDescent="0.3">
      <c r="P587114" s="83"/>
    </row>
    <row r="587115" spans="16:16" x14ac:dyDescent="0.3">
      <c r="P587115" s="83"/>
    </row>
    <row r="587116" spans="16:16" x14ac:dyDescent="0.3">
      <c r="P587116" s="83"/>
    </row>
    <row r="587117" spans="16:16" x14ac:dyDescent="0.3">
      <c r="P587117" s="83"/>
    </row>
    <row r="587118" spans="16:16" x14ac:dyDescent="0.3">
      <c r="P587118" s="83"/>
    </row>
    <row r="587119" spans="16:16" x14ac:dyDescent="0.3">
      <c r="P587119" s="83"/>
    </row>
    <row r="587120" spans="16:16" x14ac:dyDescent="0.3">
      <c r="P587120" s="83"/>
    </row>
    <row r="587121" spans="16:16" x14ac:dyDescent="0.3">
      <c r="P587121" s="83"/>
    </row>
    <row r="587122" spans="16:16" x14ac:dyDescent="0.3">
      <c r="P587122" s="83"/>
    </row>
    <row r="587123" spans="16:16" x14ac:dyDescent="0.3">
      <c r="P587123" s="83"/>
    </row>
    <row r="587124" spans="16:16" x14ac:dyDescent="0.3">
      <c r="P587124" s="83"/>
    </row>
    <row r="587125" spans="16:16" x14ac:dyDescent="0.3">
      <c r="P587125" s="83"/>
    </row>
    <row r="587126" spans="16:16" x14ac:dyDescent="0.3">
      <c r="P587126" s="83"/>
    </row>
    <row r="587127" spans="16:16" x14ac:dyDescent="0.3">
      <c r="P587127" s="83"/>
    </row>
    <row r="587128" spans="16:16" x14ac:dyDescent="0.3">
      <c r="P587128" s="83"/>
    </row>
    <row r="587129" spans="16:16" x14ac:dyDescent="0.3">
      <c r="P587129" s="83"/>
    </row>
    <row r="587130" spans="16:16" x14ac:dyDescent="0.3">
      <c r="P587130" s="83"/>
    </row>
    <row r="587131" spans="16:16" x14ac:dyDescent="0.3">
      <c r="P587131" s="83"/>
    </row>
    <row r="587132" spans="16:16" x14ac:dyDescent="0.3">
      <c r="P587132" s="83"/>
    </row>
    <row r="587133" spans="16:16" x14ac:dyDescent="0.3">
      <c r="P587133" s="83"/>
    </row>
    <row r="587134" spans="16:16" x14ac:dyDescent="0.3">
      <c r="P587134" s="83"/>
    </row>
    <row r="587135" spans="16:16" x14ac:dyDescent="0.3">
      <c r="P587135" s="83"/>
    </row>
    <row r="587136" spans="16:16" x14ac:dyDescent="0.3">
      <c r="P587136" s="83"/>
    </row>
    <row r="587137" spans="16:16" x14ac:dyDescent="0.3">
      <c r="P587137" s="83"/>
    </row>
    <row r="587138" spans="16:16" x14ac:dyDescent="0.3">
      <c r="P587138" s="83"/>
    </row>
    <row r="587139" spans="16:16" x14ac:dyDescent="0.3">
      <c r="P587139" s="83"/>
    </row>
    <row r="587140" spans="16:16" x14ac:dyDescent="0.3">
      <c r="P587140" s="83"/>
    </row>
    <row r="587141" spans="16:16" x14ac:dyDescent="0.3">
      <c r="P587141" s="83"/>
    </row>
    <row r="587142" spans="16:16" x14ac:dyDescent="0.3">
      <c r="P587142" s="83"/>
    </row>
    <row r="587143" spans="16:16" x14ac:dyDescent="0.3">
      <c r="P587143" s="83"/>
    </row>
    <row r="587144" spans="16:16" x14ac:dyDescent="0.3">
      <c r="P587144" s="83"/>
    </row>
    <row r="587145" spans="16:16" x14ac:dyDescent="0.3">
      <c r="P587145" s="83"/>
    </row>
    <row r="587146" spans="16:16" x14ac:dyDescent="0.3">
      <c r="P587146" s="83"/>
    </row>
    <row r="587147" spans="16:16" x14ac:dyDescent="0.3">
      <c r="P587147" s="83"/>
    </row>
    <row r="587148" spans="16:16" x14ac:dyDescent="0.3">
      <c r="P587148" s="83"/>
    </row>
    <row r="587149" spans="16:16" x14ac:dyDescent="0.3">
      <c r="P587149" s="83"/>
    </row>
    <row r="587150" spans="16:16" x14ac:dyDescent="0.3">
      <c r="P587150" s="83"/>
    </row>
    <row r="587151" spans="16:16" x14ac:dyDescent="0.3">
      <c r="P587151" s="83"/>
    </row>
    <row r="587152" spans="16:16" x14ac:dyDescent="0.3">
      <c r="P587152" s="83"/>
    </row>
    <row r="587153" spans="16:16" x14ac:dyDescent="0.3">
      <c r="P587153" s="83"/>
    </row>
    <row r="587154" spans="16:16" x14ac:dyDescent="0.3">
      <c r="P587154" s="83"/>
    </row>
    <row r="587155" spans="16:16" x14ac:dyDescent="0.3">
      <c r="P587155" s="83"/>
    </row>
    <row r="587156" spans="16:16" x14ac:dyDescent="0.3">
      <c r="P587156" s="83"/>
    </row>
    <row r="587157" spans="16:16" x14ac:dyDescent="0.3">
      <c r="P587157" s="83"/>
    </row>
    <row r="587158" spans="16:16" x14ac:dyDescent="0.3">
      <c r="P587158" s="83"/>
    </row>
    <row r="587159" spans="16:16" x14ac:dyDescent="0.3">
      <c r="P587159" s="83"/>
    </row>
    <row r="587160" spans="16:16" x14ac:dyDescent="0.3">
      <c r="P587160" s="83"/>
    </row>
    <row r="587161" spans="16:16" x14ac:dyDescent="0.3">
      <c r="P587161" s="83"/>
    </row>
    <row r="587162" spans="16:16" x14ac:dyDescent="0.3">
      <c r="P587162" s="83"/>
    </row>
    <row r="587163" spans="16:16" x14ac:dyDescent="0.3">
      <c r="P587163" s="83"/>
    </row>
    <row r="587164" spans="16:16" x14ac:dyDescent="0.3">
      <c r="P587164" s="83"/>
    </row>
    <row r="587165" spans="16:16" x14ac:dyDescent="0.3">
      <c r="P587165" s="83"/>
    </row>
    <row r="587166" spans="16:16" x14ac:dyDescent="0.3">
      <c r="P587166" s="83"/>
    </row>
    <row r="587167" spans="16:16" x14ac:dyDescent="0.3">
      <c r="P587167" s="83"/>
    </row>
    <row r="587168" spans="16:16" x14ac:dyDescent="0.3">
      <c r="P587168" s="83"/>
    </row>
    <row r="587169" spans="16:16" x14ac:dyDescent="0.3">
      <c r="P587169" s="83"/>
    </row>
    <row r="587170" spans="16:16" x14ac:dyDescent="0.3">
      <c r="P587170" s="83"/>
    </row>
    <row r="587171" spans="16:16" x14ac:dyDescent="0.3">
      <c r="P587171" s="83"/>
    </row>
    <row r="587172" spans="16:16" x14ac:dyDescent="0.3">
      <c r="P587172" s="83"/>
    </row>
    <row r="587173" spans="16:16" x14ac:dyDescent="0.3">
      <c r="P587173" s="83"/>
    </row>
    <row r="587174" spans="16:16" x14ac:dyDescent="0.3">
      <c r="P587174" s="83"/>
    </row>
    <row r="587175" spans="16:16" x14ac:dyDescent="0.3">
      <c r="P587175" s="83"/>
    </row>
    <row r="587176" spans="16:16" x14ac:dyDescent="0.3">
      <c r="P587176" s="83"/>
    </row>
    <row r="587177" spans="16:16" x14ac:dyDescent="0.3">
      <c r="P587177" s="83"/>
    </row>
    <row r="587178" spans="16:16" x14ac:dyDescent="0.3">
      <c r="P587178" s="83"/>
    </row>
    <row r="587179" spans="16:16" x14ac:dyDescent="0.3">
      <c r="P587179" s="83"/>
    </row>
    <row r="587180" spans="16:16" x14ac:dyDescent="0.3">
      <c r="P587180" s="83"/>
    </row>
    <row r="587181" spans="16:16" x14ac:dyDescent="0.3">
      <c r="P587181" s="83"/>
    </row>
    <row r="587182" spans="16:16" x14ac:dyDescent="0.3">
      <c r="P587182" s="83"/>
    </row>
    <row r="587183" spans="16:16" x14ac:dyDescent="0.3">
      <c r="P587183" s="83"/>
    </row>
    <row r="587184" spans="16:16" x14ac:dyDescent="0.3">
      <c r="P587184" s="83"/>
    </row>
    <row r="587185" spans="16:16" x14ac:dyDescent="0.3">
      <c r="P587185" s="83"/>
    </row>
    <row r="587186" spans="16:16" x14ac:dyDescent="0.3">
      <c r="P587186" s="83"/>
    </row>
    <row r="587187" spans="16:16" x14ac:dyDescent="0.3">
      <c r="P587187" s="83"/>
    </row>
    <row r="587188" spans="16:16" x14ac:dyDescent="0.3">
      <c r="P587188" s="83"/>
    </row>
    <row r="587189" spans="16:16" x14ac:dyDescent="0.3">
      <c r="P587189" s="83"/>
    </row>
    <row r="587190" spans="16:16" x14ac:dyDescent="0.3">
      <c r="P587190" s="83"/>
    </row>
    <row r="587191" spans="16:16" x14ac:dyDescent="0.3">
      <c r="P587191" s="83"/>
    </row>
    <row r="587192" spans="16:16" x14ac:dyDescent="0.3">
      <c r="P587192" s="83"/>
    </row>
    <row r="587193" spans="16:16" x14ac:dyDescent="0.3">
      <c r="P587193" s="83"/>
    </row>
    <row r="587194" spans="16:16" x14ac:dyDescent="0.3">
      <c r="P587194" s="83"/>
    </row>
    <row r="587195" spans="16:16" x14ac:dyDescent="0.3">
      <c r="P587195" s="83"/>
    </row>
    <row r="587196" spans="16:16" x14ac:dyDescent="0.3">
      <c r="P587196" s="83"/>
    </row>
    <row r="587197" spans="16:16" x14ac:dyDescent="0.3">
      <c r="P587197" s="83"/>
    </row>
    <row r="587198" spans="16:16" x14ac:dyDescent="0.3">
      <c r="P587198" s="83"/>
    </row>
    <row r="587199" spans="16:16" x14ac:dyDescent="0.3">
      <c r="P587199" s="83"/>
    </row>
    <row r="587200" spans="16:16" x14ac:dyDescent="0.3">
      <c r="P587200" s="83"/>
    </row>
    <row r="587201" spans="16:16" x14ac:dyDescent="0.3">
      <c r="P587201" s="83"/>
    </row>
    <row r="587202" spans="16:16" x14ac:dyDescent="0.3">
      <c r="P587202" s="83"/>
    </row>
    <row r="587203" spans="16:16" x14ac:dyDescent="0.3">
      <c r="P587203" s="83"/>
    </row>
    <row r="587204" spans="16:16" x14ac:dyDescent="0.3">
      <c r="P587204" s="83"/>
    </row>
    <row r="587205" spans="16:16" x14ac:dyDescent="0.3">
      <c r="P587205" s="83"/>
    </row>
    <row r="587206" spans="16:16" x14ac:dyDescent="0.3">
      <c r="P587206" s="83"/>
    </row>
    <row r="587207" spans="16:16" x14ac:dyDescent="0.3">
      <c r="P587207" s="83"/>
    </row>
    <row r="587208" spans="16:16" x14ac:dyDescent="0.3">
      <c r="P587208" s="83"/>
    </row>
    <row r="587209" spans="16:16" x14ac:dyDescent="0.3">
      <c r="P587209" s="83"/>
    </row>
    <row r="587210" spans="16:16" x14ac:dyDescent="0.3">
      <c r="P587210" s="83"/>
    </row>
    <row r="587211" spans="16:16" x14ac:dyDescent="0.3">
      <c r="P587211" s="83"/>
    </row>
    <row r="587212" spans="16:16" x14ac:dyDescent="0.3">
      <c r="P587212" s="83"/>
    </row>
    <row r="587213" spans="16:16" x14ac:dyDescent="0.3">
      <c r="P587213" s="83"/>
    </row>
    <row r="587214" spans="16:16" x14ac:dyDescent="0.3">
      <c r="P587214" s="83"/>
    </row>
    <row r="587215" spans="16:16" x14ac:dyDescent="0.3">
      <c r="P587215" s="83"/>
    </row>
    <row r="587216" spans="16:16" x14ac:dyDescent="0.3">
      <c r="P587216" s="83"/>
    </row>
    <row r="587217" spans="16:16" x14ac:dyDescent="0.3">
      <c r="P587217" s="83"/>
    </row>
    <row r="587218" spans="16:16" x14ac:dyDescent="0.3">
      <c r="P587218" s="83"/>
    </row>
    <row r="587219" spans="16:16" x14ac:dyDescent="0.3">
      <c r="P587219" s="83"/>
    </row>
    <row r="587220" spans="16:16" x14ac:dyDescent="0.3">
      <c r="P587220" s="83"/>
    </row>
    <row r="587221" spans="16:16" x14ac:dyDescent="0.3">
      <c r="P587221" s="83"/>
    </row>
    <row r="587222" spans="16:16" x14ac:dyDescent="0.3">
      <c r="P587222" s="83"/>
    </row>
    <row r="587223" spans="16:16" x14ac:dyDescent="0.3">
      <c r="P587223" s="83"/>
    </row>
    <row r="587224" spans="16:16" x14ac:dyDescent="0.3">
      <c r="P587224" s="83"/>
    </row>
    <row r="587225" spans="16:16" x14ac:dyDescent="0.3">
      <c r="P587225" s="83"/>
    </row>
    <row r="587226" spans="16:16" x14ac:dyDescent="0.3">
      <c r="P587226" s="83"/>
    </row>
    <row r="587227" spans="16:16" x14ac:dyDescent="0.3">
      <c r="P587227" s="83"/>
    </row>
    <row r="587228" spans="16:16" x14ac:dyDescent="0.3">
      <c r="P587228" s="83"/>
    </row>
    <row r="587229" spans="16:16" x14ac:dyDescent="0.3">
      <c r="P587229" s="83"/>
    </row>
    <row r="587230" spans="16:16" x14ac:dyDescent="0.3">
      <c r="P587230" s="83"/>
    </row>
    <row r="587231" spans="16:16" x14ac:dyDescent="0.3">
      <c r="P587231" s="83"/>
    </row>
    <row r="587232" spans="16:16" x14ac:dyDescent="0.3">
      <c r="P587232" s="83"/>
    </row>
    <row r="587233" spans="16:16" x14ac:dyDescent="0.3">
      <c r="P587233" s="83"/>
    </row>
    <row r="587234" spans="16:16" x14ac:dyDescent="0.3">
      <c r="P587234" s="83"/>
    </row>
    <row r="587235" spans="16:16" x14ac:dyDescent="0.3">
      <c r="P587235" s="83"/>
    </row>
    <row r="587236" spans="16:16" x14ac:dyDescent="0.3">
      <c r="P587236" s="83"/>
    </row>
    <row r="587237" spans="16:16" x14ac:dyDescent="0.3">
      <c r="P587237" s="83"/>
    </row>
    <row r="587238" spans="16:16" x14ac:dyDescent="0.3">
      <c r="P587238" s="83"/>
    </row>
    <row r="587239" spans="16:16" x14ac:dyDescent="0.3">
      <c r="P587239" s="83"/>
    </row>
    <row r="587240" spans="16:16" x14ac:dyDescent="0.3">
      <c r="P587240" s="83"/>
    </row>
    <row r="587241" spans="16:16" x14ac:dyDescent="0.3">
      <c r="P587241" s="83"/>
    </row>
    <row r="587242" spans="16:16" x14ac:dyDescent="0.3">
      <c r="P587242" s="83"/>
    </row>
    <row r="587243" spans="16:16" x14ac:dyDescent="0.3">
      <c r="P587243" s="83"/>
    </row>
    <row r="587244" spans="16:16" x14ac:dyDescent="0.3">
      <c r="P587244" s="83"/>
    </row>
    <row r="587245" spans="16:16" x14ac:dyDescent="0.3">
      <c r="P587245" s="83"/>
    </row>
    <row r="587246" spans="16:16" x14ac:dyDescent="0.3">
      <c r="P587246" s="83"/>
    </row>
    <row r="587247" spans="16:16" x14ac:dyDescent="0.3">
      <c r="P587247" s="83"/>
    </row>
    <row r="587248" spans="16:16" x14ac:dyDescent="0.3">
      <c r="P587248" s="83"/>
    </row>
    <row r="587249" spans="16:16" x14ac:dyDescent="0.3">
      <c r="P587249" s="83"/>
    </row>
    <row r="587250" spans="16:16" x14ac:dyDescent="0.3">
      <c r="P587250" s="83"/>
    </row>
    <row r="587251" spans="16:16" x14ac:dyDescent="0.3">
      <c r="P587251" s="83"/>
    </row>
    <row r="587252" spans="16:16" x14ac:dyDescent="0.3">
      <c r="P587252" s="83"/>
    </row>
    <row r="587253" spans="16:16" x14ac:dyDescent="0.3">
      <c r="P587253" s="83"/>
    </row>
    <row r="587254" spans="16:16" x14ac:dyDescent="0.3">
      <c r="P587254" s="83"/>
    </row>
    <row r="587255" spans="16:16" x14ac:dyDescent="0.3">
      <c r="P587255" s="83"/>
    </row>
    <row r="587256" spans="16:16" x14ac:dyDescent="0.3">
      <c r="P587256" s="83"/>
    </row>
    <row r="587257" spans="16:16" x14ac:dyDescent="0.3">
      <c r="P587257" s="83"/>
    </row>
    <row r="587258" spans="16:16" x14ac:dyDescent="0.3">
      <c r="P587258" s="83"/>
    </row>
    <row r="587259" spans="16:16" x14ac:dyDescent="0.3">
      <c r="P587259" s="83"/>
    </row>
    <row r="587260" spans="16:16" x14ac:dyDescent="0.3">
      <c r="P587260" s="83"/>
    </row>
    <row r="587261" spans="16:16" x14ac:dyDescent="0.3">
      <c r="P587261" s="83"/>
    </row>
    <row r="587262" spans="16:16" x14ac:dyDescent="0.3">
      <c r="P587262" s="83"/>
    </row>
    <row r="587263" spans="16:16" x14ac:dyDescent="0.3">
      <c r="P587263" s="83"/>
    </row>
    <row r="587264" spans="16:16" x14ac:dyDescent="0.3">
      <c r="P587264" s="83"/>
    </row>
    <row r="587265" spans="16:16" x14ac:dyDescent="0.3">
      <c r="P587265" s="83"/>
    </row>
    <row r="587266" spans="16:16" x14ac:dyDescent="0.3">
      <c r="P587266" s="83"/>
    </row>
    <row r="587267" spans="16:16" x14ac:dyDescent="0.3">
      <c r="P587267" s="83"/>
    </row>
    <row r="587268" spans="16:16" x14ac:dyDescent="0.3">
      <c r="P587268" s="83"/>
    </row>
    <row r="587269" spans="16:16" x14ac:dyDescent="0.3">
      <c r="P587269" s="83"/>
    </row>
    <row r="587270" spans="16:16" x14ac:dyDescent="0.3">
      <c r="P587270" s="83"/>
    </row>
    <row r="587271" spans="16:16" x14ac:dyDescent="0.3">
      <c r="P587271" s="83"/>
    </row>
    <row r="587272" spans="16:16" x14ac:dyDescent="0.3">
      <c r="P587272" s="83"/>
    </row>
    <row r="587273" spans="16:16" x14ac:dyDescent="0.3">
      <c r="P587273" s="83"/>
    </row>
    <row r="587274" spans="16:16" x14ac:dyDescent="0.3">
      <c r="P587274" s="83"/>
    </row>
    <row r="587275" spans="16:16" x14ac:dyDescent="0.3">
      <c r="P587275" s="83"/>
    </row>
    <row r="587276" spans="16:16" x14ac:dyDescent="0.3">
      <c r="P587276" s="83"/>
    </row>
    <row r="587277" spans="16:16" x14ac:dyDescent="0.3">
      <c r="P587277" s="83"/>
    </row>
    <row r="587278" spans="16:16" x14ac:dyDescent="0.3">
      <c r="P587278" s="83"/>
    </row>
    <row r="587279" spans="16:16" x14ac:dyDescent="0.3">
      <c r="P587279" s="83"/>
    </row>
    <row r="587280" spans="16:16" x14ac:dyDescent="0.3">
      <c r="P587280" s="83"/>
    </row>
    <row r="587281" spans="16:16" x14ac:dyDescent="0.3">
      <c r="P587281" s="83"/>
    </row>
    <row r="587282" spans="16:16" x14ac:dyDescent="0.3">
      <c r="P587282" s="83"/>
    </row>
    <row r="587283" spans="16:16" x14ac:dyDescent="0.3">
      <c r="P587283" s="83"/>
    </row>
    <row r="587284" spans="16:16" x14ac:dyDescent="0.3">
      <c r="P587284" s="83"/>
    </row>
    <row r="587285" spans="16:16" x14ac:dyDescent="0.3">
      <c r="P587285" s="83"/>
    </row>
    <row r="587286" spans="16:16" x14ac:dyDescent="0.3">
      <c r="P587286" s="83"/>
    </row>
    <row r="587287" spans="16:16" x14ac:dyDescent="0.3">
      <c r="P587287" s="83"/>
    </row>
    <row r="587288" spans="16:16" x14ac:dyDescent="0.3">
      <c r="P587288" s="83"/>
    </row>
    <row r="587289" spans="16:16" x14ac:dyDescent="0.3">
      <c r="P587289" s="83"/>
    </row>
    <row r="587290" spans="16:16" x14ac:dyDescent="0.3">
      <c r="P587290" s="83"/>
    </row>
    <row r="587291" spans="16:16" x14ac:dyDescent="0.3">
      <c r="P587291" s="83"/>
    </row>
    <row r="587292" spans="16:16" x14ac:dyDescent="0.3">
      <c r="P587292" s="83"/>
    </row>
    <row r="587293" spans="16:16" x14ac:dyDescent="0.3">
      <c r="P587293" s="83"/>
    </row>
    <row r="587294" spans="16:16" x14ac:dyDescent="0.3">
      <c r="P587294" s="83"/>
    </row>
    <row r="587295" spans="16:16" x14ac:dyDescent="0.3">
      <c r="P587295" s="83"/>
    </row>
    <row r="587296" spans="16:16" x14ac:dyDescent="0.3">
      <c r="P587296" s="83"/>
    </row>
    <row r="587297" spans="16:16" x14ac:dyDescent="0.3">
      <c r="P587297" s="83"/>
    </row>
    <row r="587298" spans="16:16" x14ac:dyDescent="0.3">
      <c r="P587298" s="83"/>
    </row>
    <row r="587299" spans="16:16" x14ac:dyDescent="0.3">
      <c r="P587299" s="83"/>
    </row>
    <row r="587300" spans="16:16" x14ac:dyDescent="0.3">
      <c r="P587300" s="83"/>
    </row>
    <row r="587301" spans="16:16" x14ac:dyDescent="0.3">
      <c r="P587301" s="83"/>
    </row>
    <row r="587302" spans="16:16" x14ac:dyDescent="0.3">
      <c r="P587302" s="83"/>
    </row>
    <row r="587303" spans="16:16" x14ac:dyDescent="0.3">
      <c r="P587303" s="83"/>
    </row>
    <row r="587304" spans="16:16" x14ac:dyDescent="0.3">
      <c r="P587304" s="83"/>
    </row>
    <row r="587305" spans="16:16" x14ac:dyDescent="0.3">
      <c r="P587305" s="83"/>
    </row>
    <row r="587306" spans="16:16" x14ac:dyDescent="0.3">
      <c r="P587306" s="83"/>
    </row>
    <row r="587307" spans="16:16" x14ac:dyDescent="0.3">
      <c r="P587307" s="83"/>
    </row>
    <row r="587308" spans="16:16" x14ac:dyDescent="0.3">
      <c r="P587308" s="83"/>
    </row>
    <row r="587309" spans="16:16" x14ac:dyDescent="0.3">
      <c r="P587309" s="83"/>
    </row>
    <row r="587310" spans="16:16" x14ac:dyDescent="0.3">
      <c r="P587310" s="83"/>
    </row>
    <row r="587311" spans="16:16" x14ac:dyDescent="0.3">
      <c r="P587311" s="83"/>
    </row>
    <row r="587312" spans="16:16" x14ac:dyDescent="0.3">
      <c r="P587312" s="83"/>
    </row>
    <row r="587313" spans="16:16" x14ac:dyDescent="0.3">
      <c r="P587313" s="83"/>
    </row>
    <row r="587314" spans="16:16" x14ac:dyDescent="0.3">
      <c r="P587314" s="83"/>
    </row>
    <row r="587315" spans="16:16" x14ac:dyDescent="0.3">
      <c r="P587315" s="83"/>
    </row>
    <row r="587316" spans="16:16" x14ac:dyDescent="0.3">
      <c r="P587316" s="83"/>
    </row>
    <row r="587317" spans="16:16" x14ac:dyDescent="0.3">
      <c r="P587317" s="83"/>
    </row>
    <row r="587318" spans="16:16" x14ac:dyDescent="0.3">
      <c r="P587318" s="83"/>
    </row>
    <row r="587319" spans="16:16" x14ac:dyDescent="0.3">
      <c r="P587319" s="83"/>
    </row>
    <row r="587320" spans="16:16" x14ac:dyDescent="0.3">
      <c r="P587320" s="83"/>
    </row>
    <row r="587321" spans="16:16" x14ac:dyDescent="0.3">
      <c r="P587321" s="83"/>
    </row>
    <row r="587322" spans="16:16" x14ac:dyDescent="0.3">
      <c r="P587322" s="83"/>
    </row>
    <row r="587323" spans="16:16" x14ac:dyDescent="0.3">
      <c r="P587323" s="83"/>
    </row>
    <row r="587324" spans="16:16" x14ac:dyDescent="0.3">
      <c r="P587324" s="83"/>
    </row>
    <row r="587325" spans="16:16" x14ac:dyDescent="0.3">
      <c r="P587325" s="83"/>
    </row>
    <row r="587326" spans="16:16" x14ac:dyDescent="0.3">
      <c r="P587326" s="83"/>
    </row>
    <row r="587327" spans="16:16" x14ac:dyDescent="0.3">
      <c r="P587327" s="83"/>
    </row>
    <row r="587328" spans="16:16" x14ac:dyDescent="0.3">
      <c r="P587328" s="83"/>
    </row>
    <row r="587329" spans="16:16" x14ac:dyDescent="0.3">
      <c r="P587329" s="83"/>
    </row>
    <row r="587330" spans="16:16" x14ac:dyDescent="0.3">
      <c r="P587330" s="83"/>
    </row>
    <row r="587331" spans="16:16" x14ac:dyDescent="0.3">
      <c r="P587331" s="83"/>
    </row>
    <row r="587332" spans="16:16" x14ac:dyDescent="0.3">
      <c r="P587332" s="83"/>
    </row>
    <row r="587333" spans="16:16" x14ac:dyDescent="0.3">
      <c r="P587333" s="83"/>
    </row>
    <row r="587334" spans="16:16" x14ac:dyDescent="0.3">
      <c r="P587334" s="83"/>
    </row>
    <row r="587335" spans="16:16" x14ac:dyDescent="0.3">
      <c r="P587335" s="83"/>
    </row>
    <row r="587336" spans="16:16" x14ac:dyDescent="0.3">
      <c r="P587336" s="83"/>
    </row>
    <row r="587337" spans="16:16" x14ac:dyDescent="0.3">
      <c r="P587337" s="83"/>
    </row>
    <row r="587338" spans="16:16" x14ac:dyDescent="0.3">
      <c r="P587338" s="83"/>
    </row>
    <row r="587339" spans="16:16" x14ac:dyDescent="0.3">
      <c r="P587339" s="83"/>
    </row>
    <row r="587340" spans="16:16" x14ac:dyDescent="0.3">
      <c r="P587340" s="83"/>
    </row>
    <row r="587341" spans="16:16" x14ac:dyDescent="0.3">
      <c r="P587341" s="83"/>
    </row>
    <row r="587342" spans="16:16" x14ac:dyDescent="0.3">
      <c r="P587342" s="83"/>
    </row>
    <row r="587343" spans="16:16" x14ac:dyDescent="0.3">
      <c r="P587343" s="83"/>
    </row>
    <row r="587344" spans="16:16" x14ac:dyDescent="0.3">
      <c r="P587344" s="83"/>
    </row>
    <row r="587345" spans="16:16" x14ac:dyDescent="0.3">
      <c r="P587345" s="83"/>
    </row>
    <row r="587346" spans="16:16" x14ac:dyDescent="0.3">
      <c r="P587346" s="83"/>
    </row>
    <row r="587347" spans="16:16" x14ac:dyDescent="0.3">
      <c r="P587347" s="83"/>
    </row>
    <row r="587348" spans="16:16" x14ac:dyDescent="0.3">
      <c r="P587348" s="83"/>
    </row>
    <row r="587349" spans="16:16" x14ac:dyDescent="0.3">
      <c r="P587349" s="83"/>
    </row>
    <row r="587350" spans="16:16" x14ac:dyDescent="0.3">
      <c r="P587350" s="83"/>
    </row>
    <row r="587351" spans="16:16" x14ac:dyDescent="0.3">
      <c r="P587351" s="83"/>
    </row>
    <row r="587352" spans="16:16" x14ac:dyDescent="0.3">
      <c r="P587352" s="83"/>
    </row>
    <row r="587353" spans="16:16" x14ac:dyDescent="0.3">
      <c r="P587353" s="83"/>
    </row>
    <row r="587354" spans="16:16" x14ac:dyDescent="0.3">
      <c r="P587354" s="83"/>
    </row>
    <row r="587355" spans="16:16" x14ac:dyDescent="0.3">
      <c r="P587355" s="83"/>
    </row>
    <row r="587356" spans="16:16" x14ac:dyDescent="0.3">
      <c r="P587356" s="83"/>
    </row>
    <row r="587357" spans="16:16" x14ac:dyDescent="0.3">
      <c r="P587357" s="83"/>
    </row>
    <row r="587358" spans="16:16" x14ac:dyDescent="0.3">
      <c r="P587358" s="83"/>
    </row>
    <row r="587359" spans="16:16" x14ac:dyDescent="0.3">
      <c r="P587359" s="83"/>
    </row>
    <row r="587360" spans="16:16" x14ac:dyDescent="0.3">
      <c r="P587360" s="83"/>
    </row>
    <row r="587361" spans="16:16" x14ac:dyDescent="0.3">
      <c r="P587361" s="83"/>
    </row>
    <row r="587362" spans="16:16" x14ac:dyDescent="0.3">
      <c r="P587362" s="83"/>
    </row>
    <row r="587363" spans="16:16" x14ac:dyDescent="0.3">
      <c r="P587363" s="83"/>
    </row>
    <row r="587364" spans="16:16" x14ac:dyDescent="0.3">
      <c r="P587364" s="83"/>
    </row>
    <row r="587365" spans="16:16" x14ac:dyDescent="0.3">
      <c r="P587365" s="83"/>
    </row>
    <row r="587366" spans="16:16" x14ac:dyDescent="0.3">
      <c r="P587366" s="83"/>
    </row>
    <row r="587367" spans="16:16" x14ac:dyDescent="0.3">
      <c r="P587367" s="83"/>
    </row>
    <row r="587368" spans="16:16" x14ac:dyDescent="0.3">
      <c r="P587368" s="83"/>
    </row>
    <row r="587369" spans="16:16" x14ac:dyDescent="0.3">
      <c r="P587369" s="83"/>
    </row>
    <row r="587370" spans="16:16" x14ac:dyDescent="0.3">
      <c r="P587370" s="83"/>
    </row>
    <row r="587371" spans="16:16" x14ac:dyDescent="0.3">
      <c r="P587371" s="83"/>
    </row>
    <row r="587372" spans="16:16" x14ac:dyDescent="0.3">
      <c r="P587372" s="83"/>
    </row>
    <row r="587373" spans="16:16" x14ac:dyDescent="0.3">
      <c r="P587373" s="83"/>
    </row>
    <row r="587374" spans="16:16" x14ac:dyDescent="0.3">
      <c r="P587374" s="83"/>
    </row>
    <row r="587375" spans="16:16" x14ac:dyDescent="0.3">
      <c r="P587375" s="83"/>
    </row>
    <row r="587376" spans="16:16" x14ac:dyDescent="0.3">
      <c r="P587376" s="83"/>
    </row>
    <row r="587377" spans="16:16" x14ac:dyDescent="0.3">
      <c r="P587377" s="83"/>
    </row>
    <row r="587378" spans="16:16" x14ac:dyDescent="0.3">
      <c r="P587378" s="83"/>
    </row>
    <row r="587379" spans="16:16" x14ac:dyDescent="0.3">
      <c r="P587379" s="83"/>
    </row>
    <row r="587380" spans="16:16" x14ac:dyDescent="0.3">
      <c r="P587380" s="83"/>
    </row>
    <row r="587381" spans="16:16" x14ac:dyDescent="0.3">
      <c r="P587381" s="83"/>
    </row>
    <row r="587382" spans="16:16" x14ac:dyDescent="0.3">
      <c r="P587382" s="83"/>
    </row>
    <row r="587383" spans="16:16" x14ac:dyDescent="0.3">
      <c r="P587383" s="83"/>
    </row>
    <row r="587384" spans="16:16" x14ac:dyDescent="0.3">
      <c r="P587384" s="83"/>
    </row>
    <row r="587385" spans="16:16" x14ac:dyDescent="0.3">
      <c r="P587385" s="83"/>
    </row>
    <row r="587386" spans="16:16" x14ac:dyDescent="0.3">
      <c r="P587386" s="83"/>
    </row>
    <row r="587387" spans="16:16" x14ac:dyDescent="0.3">
      <c r="P587387" s="83"/>
    </row>
    <row r="587388" spans="16:16" x14ac:dyDescent="0.3">
      <c r="P587388" s="83"/>
    </row>
    <row r="587389" spans="16:16" x14ac:dyDescent="0.3">
      <c r="P587389" s="83"/>
    </row>
    <row r="587390" spans="16:16" x14ac:dyDescent="0.3">
      <c r="P587390" s="83"/>
    </row>
    <row r="587391" spans="16:16" x14ac:dyDescent="0.3">
      <c r="P587391" s="83"/>
    </row>
    <row r="587392" spans="16:16" x14ac:dyDescent="0.3">
      <c r="P587392" s="83"/>
    </row>
    <row r="587393" spans="16:16" x14ac:dyDescent="0.3">
      <c r="P587393" s="83"/>
    </row>
    <row r="587394" spans="16:16" x14ac:dyDescent="0.3">
      <c r="P587394" s="83"/>
    </row>
    <row r="587395" spans="16:16" x14ac:dyDescent="0.3">
      <c r="P587395" s="83"/>
    </row>
    <row r="587396" spans="16:16" x14ac:dyDescent="0.3">
      <c r="P587396" s="83"/>
    </row>
    <row r="587397" spans="16:16" x14ac:dyDescent="0.3">
      <c r="P587397" s="83"/>
    </row>
    <row r="587398" spans="16:16" x14ac:dyDescent="0.3">
      <c r="P587398" s="83"/>
    </row>
    <row r="587399" spans="16:16" x14ac:dyDescent="0.3">
      <c r="P587399" s="83"/>
    </row>
    <row r="587400" spans="16:16" x14ac:dyDescent="0.3">
      <c r="P587400" s="83"/>
    </row>
    <row r="587401" spans="16:16" x14ac:dyDescent="0.3">
      <c r="P587401" s="83"/>
    </row>
    <row r="587402" spans="16:16" x14ac:dyDescent="0.3">
      <c r="P587402" s="83"/>
    </row>
    <row r="587403" spans="16:16" x14ac:dyDescent="0.3">
      <c r="P587403" s="83"/>
    </row>
    <row r="587404" spans="16:16" x14ac:dyDescent="0.3">
      <c r="P587404" s="83"/>
    </row>
    <row r="587405" spans="16:16" x14ac:dyDescent="0.3">
      <c r="P587405" s="83"/>
    </row>
    <row r="587406" spans="16:16" x14ac:dyDescent="0.3">
      <c r="P587406" s="83"/>
    </row>
    <row r="587407" spans="16:16" x14ac:dyDescent="0.3">
      <c r="P587407" s="83"/>
    </row>
    <row r="587408" spans="16:16" x14ac:dyDescent="0.3">
      <c r="P587408" s="83"/>
    </row>
    <row r="587409" spans="16:16" x14ac:dyDescent="0.3">
      <c r="P587409" s="83"/>
    </row>
    <row r="587410" spans="16:16" x14ac:dyDescent="0.3">
      <c r="P587410" s="83"/>
    </row>
    <row r="587411" spans="16:16" x14ac:dyDescent="0.3">
      <c r="P587411" s="83"/>
    </row>
    <row r="587412" spans="16:16" x14ac:dyDescent="0.3">
      <c r="P587412" s="83"/>
    </row>
    <row r="587413" spans="16:16" x14ac:dyDescent="0.3">
      <c r="P587413" s="83"/>
    </row>
    <row r="587414" spans="16:16" x14ac:dyDescent="0.3">
      <c r="P587414" s="83"/>
    </row>
    <row r="587415" spans="16:16" x14ac:dyDescent="0.3">
      <c r="P587415" s="83"/>
    </row>
    <row r="587416" spans="16:16" x14ac:dyDescent="0.3">
      <c r="P587416" s="83"/>
    </row>
    <row r="587417" spans="16:16" x14ac:dyDescent="0.3">
      <c r="P587417" s="83"/>
    </row>
    <row r="587418" spans="16:16" x14ac:dyDescent="0.3">
      <c r="P587418" s="83"/>
    </row>
    <row r="587419" spans="16:16" x14ac:dyDescent="0.3">
      <c r="P587419" s="83"/>
    </row>
    <row r="587420" spans="16:16" x14ac:dyDescent="0.3">
      <c r="P587420" s="83"/>
    </row>
    <row r="587421" spans="16:16" x14ac:dyDescent="0.3">
      <c r="P587421" s="83"/>
    </row>
    <row r="587422" spans="16:16" x14ac:dyDescent="0.3">
      <c r="P587422" s="83"/>
    </row>
    <row r="587423" spans="16:16" x14ac:dyDescent="0.3">
      <c r="P587423" s="83"/>
    </row>
    <row r="587424" spans="16:16" x14ac:dyDescent="0.3">
      <c r="P587424" s="83"/>
    </row>
    <row r="587425" spans="16:16" x14ac:dyDescent="0.3">
      <c r="P587425" s="83"/>
    </row>
    <row r="587426" spans="16:16" x14ac:dyDescent="0.3">
      <c r="P587426" s="83"/>
    </row>
    <row r="587427" spans="16:16" x14ac:dyDescent="0.3">
      <c r="P587427" s="83"/>
    </row>
    <row r="587428" spans="16:16" x14ac:dyDescent="0.3">
      <c r="P587428" s="83"/>
    </row>
    <row r="587429" spans="16:16" x14ac:dyDescent="0.3">
      <c r="P587429" s="83"/>
    </row>
    <row r="587430" spans="16:16" x14ac:dyDescent="0.3">
      <c r="P587430" s="83"/>
    </row>
    <row r="587431" spans="16:16" x14ac:dyDescent="0.3">
      <c r="P587431" s="83"/>
    </row>
    <row r="587432" spans="16:16" x14ac:dyDescent="0.3">
      <c r="P587432" s="83"/>
    </row>
    <row r="587433" spans="16:16" x14ac:dyDescent="0.3">
      <c r="P587433" s="83"/>
    </row>
    <row r="587434" spans="16:16" x14ac:dyDescent="0.3">
      <c r="P587434" s="83"/>
    </row>
    <row r="587435" spans="16:16" x14ac:dyDescent="0.3">
      <c r="P587435" s="83"/>
    </row>
    <row r="587436" spans="16:16" x14ac:dyDescent="0.3">
      <c r="P587436" s="83"/>
    </row>
    <row r="587437" spans="16:16" x14ac:dyDescent="0.3">
      <c r="P587437" s="83"/>
    </row>
    <row r="587438" spans="16:16" x14ac:dyDescent="0.3">
      <c r="P587438" s="83"/>
    </row>
    <row r="587439" spans="16:16" x14ac:dyDescent="0.3">
      <c r="P587439" s="83"/>
    </row>
    <row r="587440" spans="16:16" x14ac:dyDescent="0.3">
      <c r="P587440" s="83"/>
    </row>
    <row r="587441" spans="16:16" x14ac:dyDescent="0.3">
      <c r="P587441" s="83"/>
    </row>
    <row r="587442" spans="16:16" x14ac:dyDescent="0.3">
      <c r="P587442" s="83"/>
    </row>
    <row r="587443" spans="16:16" x14ac:dyDescent="0.3">
      <c r="P587443" s="83"/>
    </row>
    <row r="587444" spans="16:16" x14ac:dyDescent="0.3">
      <c r="P587444" s="83"/>
    </row>
    <row r="587445" spans="16:16" x14ac:dyDescent="0.3">
      <c r="P587445" s="83"/>
    </row>
    <row r="587446" spans="16:16" x14ac:dyDescent="0.3">
      <c r="P587446" s="83"/>
    </row>
    <row r="587447" spans="16:16" x14ac:dyDescent="0.3">
      <c r="P587447" s="83"/>
    </row>
    <row r="587448" spans="16:16" x14ac:dyDescent="0.3">
      <c r="P587448" s="83"/>
    </row>
    <row r="587449" spans="16:16" x14ac:dyDescent="0.3">
      <c r="P587449" s="83"/>
    </row>
    <row r="587450" spans="16:16" x14ac:dyDescent="0.3">
      <c r="P587450" s="83"/>
    </row>
    <row r="587451" spans="16:16" x14ac:dyDescent="0.3">
      <c r="P587451" s="83"/>
    </row>
    <row r="587452" spans="16:16" x14ac:dyDescent="0.3">
      <c r="P587452" s="83"/>
    </row>
    <row r="587453" spans="16:16" x14ac:dyDescent="0.3">
      <c r="P587453" s="83"/>
    </row>
    <row r="587454" spans="16:16" x14ac:dyDescent="0.3">
      <c r="P587454" s="83"/>
    </row>
    <row r="587455" spans="16:16" x14ac:dyDescent="0.3">
      <c r="P587455" s="83"/>
    </row>
    <row r="587456" spans="16:16" x14ac:dyDescent="0.3">
      <c r="P587456" s="83"/>
    </row>
    <row r="587457" spans="16:16" x14ac:dyDescent="0.3">
      <c r="P587457" s="83"/>
    </row>
    <row r="587458" spans="16:16" x14ac:dyDescent="0.3">
      <c r="P587458" s="83"/>
    </row>
    <row r="587459" spans="16:16" x14ac:dyDescent="0.3">
      <c r="P587459" s="83"/>
    </row>
    <row r="587460" spans="16:16" x14ac:dyDescent="0.3">
      <c r="P587460" s="83"/>
    </row>
    <row r="587461" spans="16:16" x14ac:dyDescent="0.3">
      <c r="P587461" s="83"/>
    </row>
    <row r="587462" spans="16:16" x14ac:dyDescent="0.3">
      <c r="P587462" s="83"/>
    </row>
    <row r="587463" spans="16:16" x14ac:dyDescent="0.3">
      <c r="P587463" s="83"/>
    </row>
    <row r="587464" spans="16:16" x14ac:dyDescent="0.3">
      <c r="P587464" s="83"/>
    </row>
    <row r="587465" spans="16:16" x14ac:dyDescent="0.3">
      <c r="P587465" s="83"/>
    </row>
    <row r="587466" spans="16:16" x14ac:dyDescent="0.3">
      <c r="P587466" s="83"/>
    </row>
    <row r="587467" spans="16:16" x14ac:dyDescent="0.3">
      <c r="P587467" s="83"/>
    </row>
    <row r="587468" spans="16:16" x14ac:dyDescent="0.3">
      <c r="P587468" s="83"/>
    </row>
    <row r="587469" spans="16:16" x14ac:dyDescent="0.3">
      <c r="P587469" s="83"/>
    </row>
    <row r="587470" spans="16:16" x14ac:dyDescent="0.3">
      <c r="P587470" s="83"/>
    </row>
    <row r="587471" spans="16:16" x14ac:dyDescent="0.3">
      <c r="P587471" s="83"/>
    </row>
    <row r="587472" spans="16:16" x14ac:dyDescent="0.3">
      <c r="P587472" s="83"/>
    </row>
    <row r="587473" spans="16:16" x14ac:dyDescent="0.3">
      <c r="P587473" s="83"/>
    </row>
    <row r="587474" spans="16:16" x14ac:dyDescent="0.3">
      <c r="P587474" s="83"/>
    </row>
    <row r="587475" spans="16:16" x14ac:dyDescent="0.3">
      <c r="P587475" s="83"/>
    </row>
    <row r="587476" spans="16:16" x14ac:dyDescent="0.3">
      <c r="P587476" s="83"/>
    </row>
    <row r="587477" spans="16:16" x14ac:dyDescent="0.3">
      <c r="P587477" s="83"/>
    </row>
    <row r="587478" spans="16:16" x14ac:dyDescent="0.3">
      <c r="P587478" s="83"/>
    </row>
    <row r="587479" spans="16:16" x14ac:dyDescent="0.3">
      <c r="P587479" s="83"/>
    </row>
    <row r="587480" spans="16:16" x14ac:dyDescent="0.3">
      <c r="P587480" s="83"/>
    </row>
    <row r="587481" spans="16:16" x14ac:dyDescent="0.3">
      <c r="P587481" s="83"/>
    </row>
    <row r="587482" spans="16:16" x14ac:dyDescent="0.3">
      <c r="P587482" s="83"/>
    </row>
    <row r="587483" spans="16:16" x14ac:dyDescent="0.3">
      <c r="P587483" s="83"/>
    </row>
    <row r="587484" spans="16:16" x14ac:dyDescent="0.3">
      <c r="P587484" s="83"/>
    </row>
    <row r="587485" spans="16:16" x14ac:dyDescent="0.3">
      <c r="P587485" s="83"/>
    </row>
    <row r="587486" spans="16:16" x14ac:dyDescent="0.3">
      <c r="P587486" s="83"/>
    </row>
    <row r="587487" spans="16:16" x14ac:dyDescent="0.3">
      <c r="P587487" s="83"/>
    </row>
    <row r="587488" spans="16:16" x14ac:dyDescent="0.3">
      <c r="P587488" s="83"/>
    </row>
    <row r="587489" spans="16:16" x14ac:dyDescent="0.3">
      <c r="P587489" s="83"/>
    </row>
    <row r="587490" spans="16:16" x14ac:dyDescent="0.3">
      <c r="P587490" s="83"/>
    </row>
    <row r="587491" spans="16:16" x14ac:dyDescent="0.3">
      <c r="P587491" s="83"/>
    </row>
    <row r="587492" spans="16:16" x14ac:dyDescent="0.3">
      <c r="P587492" s="83"/>
    </row>
    <row r="587493" spans="16:16" x14ac:dyDescent="0.3">
      <c r="P587493" s="83"/>
    </row>
    <row r="587494" spans="16:16" x14ac:dyDescent="0.3">
      <c r="P587494" s="83"/>
    </row>
    <row r="587495" spans="16:16" x14ac:dyDescent="0.3">
      <c r="P587495" s="83"/>
    </row>
    <row r="587496" spans="16:16" x14ac:dyDescent="0.3">
      <c r="P587496" s="83"/>
    </row>
    <row r="587497" spans="16:16" x14ac:dyDescent="0.3">
      <c r="P587497" s="83"/>
    </row>
    <row r="587498" spans="16:16" x14ac:dyDescent="0.3">
      <c r="P587498" s="83"/>
    </row>
    <row r="587499" spans="16:16" x14ac:dyDescent="0.3">
      <c r="P587499" s="83"/>
    </row>
    <row r="587500" spans="16:16" x14ac:dyDescent="0.3">
      <c r="P587500" s="83"/>
    </row>
    <row r="587501" spans="16:16" x14ac:dyDescent="0.3">
      <c r="P587501" s="83"/>
    </row>
    <row r="587502" spans="16:16" x14ac:dyDescent="0.3">
      <c r="P587502" s="83"/>
    </row>
    <row r="587503" spans="16:16" x14ac:dyDescent="0.3">
      <c r="P587503" s="83"/>
    </row>
    <row r="587504" spans="16:16" x14ac:dyDescent="0.3">
      <c r="P587504" s="83"/>
    </row>
    <row r="587505" spans="16:16" x14ac:dyDescent="0.3">
      <c r="P587505" s="83"/>
    </row>
    <row r="587506" spans="16:16" x14ac:dyDescent="0.3">
      <c r="P587506" s="83"/>
    </row>
    <row r="587507" spans="16:16" x14ac:dyDescent="0.3">
      <c r="P587507" s="83"/>
    </row>
    <row r="587508" spans="16:16" x14ac:dyDescent="0.3">
      <c r="P587508" s="83"/>
    </row>
    <row r="587509" spans="16:16" x14ac:dyDescent="0.3">
      <c r="P587509" s="83"/>
    </row>
    <row r="587510" spans="16:16" x14ac:dyDescent="0.3">
      <c r="P587510" s="83"/>
    </row>
    <row r="587511" spans="16:16" x14ac:dyDescent="0.3">
      <c r="P587511" s="83"/>
    </row>
    <row r="587512" spans="16:16" x14ac:dyDescent="0.3">
      <c r="P587512" s="83"/>
    </row>
    <row r="587513" spans="16:16" x14ac:dyDescent="0.3">
      <c r="P587513" s="83"/>
    </row>
    <row r="587514" spans="16:16" x14ac:dyDescent="0.3">
      <c r="P587514" s="83"/>
    </row>
    <row r="587515" spans="16:16" x14ac:dyDescent="0.3">
      <c r="P587515" s="83"/>
    </row>
    <row r="587516" spans="16:16" x14ac:dyDescent="0.3">
      <c r="P587516" s="83"/>
    </row>
    <row r="587517" spans="16:16" x14ac:dyDescent="0.3">
      <c r="P587517" s="83"/>
    </row>
    <row r="587518" spans="16:16" x14ac:dyDescent="0.3">
      <c r="P587518" s="83"/>
    </row>
    <row r="587519" spans="16:16" x14ac:dyDescent="0.3">
      <c r="P587519" s="83"/>
    </row>
    <row r="587520" spans="16:16" x14ac:dyDescent="0.3">
      <c r="P587520" s="83"/>
    </row>
    <row r="587521" spans="16:16" x14ac:dyDescent="0.3">
      <c r="P587521" s="83"/>
    </row>
    <row r="587522" spans="16:16" x14ac:dyDescent="0.3">
      <c r="P587522" s="83"/>
    </row>
    <row r="587523" spans="16:16" x14ac:dyDescent="0.3">
      <c r="P587523" s="83"/>
    </row>
    <row r="587524" spans="16:16" x14ac:dyDescent="0.3">
      <c r="P587524" s="83"/>
    </row>
    <row r="587525" spans="16:16" x14ac:dyDescent="0.3">
      <c r="P587525" s="83"/>
    </row>
    <row r="587526" spans="16:16" x14ac:dyDescent="0.3">
      <c r="P587526" s="83"/>
    </row>
    <row r="587527" spans="16:16" x14ac:dyDescent="0.3">
      <c r="P587527" s="83"/>
    </row>
    <row r="587528" spans="16:16" x14ac:dyDescent="0.3">
      <c r="P587528" s="83"/>
    </row>
    <row r="587529" spans="16:16" x14ac:dyDescent="0.3">
      <c r="P587529" s="83"/>
    </row>
    <row r="587530" spans="16:16" x14ac:dyDescent="0.3">
      <c r="P587530" s="83"/>
    </row>
    <row r="587531" spans="16:16" x14ac:dyDescent="0.3">
      <c r="P587531" s="83"/>
    </row>
    <row r="587532" spans="16:16" x14ac:dyDescent="0.3">
      <c r="P587532" s="83"/>
    </row>
    <row r="587533" spans="16:16" x14ac:dyDescent="0.3">
      <c r="P587533" s="83"/>
    </row>
    <row r="587534" spans="16:16" x14ac:dyDescent="0.3">
      <c r="P587534" s="83"/>
    </row>
    <row r="587535" spans="16:16" x14ac:dyDescent="0.3">
      <c r="P587535" s="83"/>
    </row>
    <row r="587536" spans="16:16" x14ac:dyDescent="0.3">
      <c r="P587536" s="83"/>
    </row>
    <row r="587537" spans="16:16" x14ac:dyDescent="0.3">
      <c r="P587537" s="83"/>
    </row>
    <row r="587538" spans="16:16" x14ac:dyDescent="0.3">
      <c r="P587538" s="83"/>
    </row>
    <row r="587539" spans="16:16" x14ac:dyDescent="0.3">
      <c r="P587539" s="83"/>
    </row>
    <row r="587540" spans="16:16" x14ac:dyDescent="0.3">
      <c r="P587540" s="83"/>
    </row>
    <row r="587541" spans="16:16" x14ac:dyDescent="0.3">
      <c r="P587541" s="83"/>
    </row>
    <row r="587542" spans="16:16" x14ac:dyDescent="0.3">
      <c r="P587542" s="83"/>
    </row>
    <row r="587543" spans="16:16" x14ac:dyDescent="0.3">
      <c r="P587543" s="83"/>
    </row>
    <row r="587544" spans="16:16" x14ac:dyDescent="0.3">
      <c r="P587544" s="83"/>
    </row>
    <row r="587545" spans="16:16" x14ac:dyDescent="0.3">
      <c r="P587545" s="83"/>
    </row>
    <row r="587546" spans="16:16" x14ac:dyDescent="0.3">
      <c r="P587546" s="83"/>
    </row>
    <row r="587547" spans="16:16" x14ac:dyDescent="0.3">
      <c r="P587547" s="83"/>
    </row>
    <row r="587548" spans="16:16" x14ac:dyDescent="0.3">
      <c r="P587548" s="83"/>
    </row>
    <row r="587549" spans="16:16" x14ac:dyDescent="0.3">
      <c r="P587549" s="83"/>
    </row>
    <row r="587550" spans="16:16" x14ac:dyDescent="0.3">
      <c r="P587550" s="83"/>
    </row>
    <row r="587551" spans="16:16" x14ac:dyDescent="0.3">
      <c r="P587551" s="83"/>
    </row>
    <row r="587552" spans="16:16" x14ac:dyDescent="0.3">
      <c r="P587552" s="83"/>
    </row>
    <row r="587553" spans="16:16" x14ac:dyDescent="0.3">
      <c r="P587553" s="83"/>
    </row>
    <row r="587554" spans="16:16" x14ac:dyDescent="0.3">
      <c r="P587554" s="83"/>
    </row>
    <row r="587555" spans="16:16" x14ac:dyDescent="0.3">
      <c r="P587555" s="83"/>
    </row>
    <row r="587556" spans="16:16" x14ac:dyDescent="0.3">
      <c r="P587556" s="83"/>
    </row>
    <row r="587557" spans="16:16" x14ac:dyDescent="0.3">
      <c r="P587557" s="83"/>
    </row>
    <row r="587558" spans="16:16" x14ac:dyDescent="0.3">
      <c r="P587558" s="83"/>
    </row>
    <row r="587559" spans="16:16" x14ac:dyDescent="0.3">
      <c r="P587559" s="83"/>
    </row>
    <row r="587560" spans="16:16" x14ac:dyDescent="0.3">
      <c r="P587560" s="83"/>
    </row>
    <row r="587561" spans="16:16" x14ac:dyDescent="0.3">
      <c r="P587561" s="83"/>
    </row>
    <row r="587562" spans="16:16" x14ac:dyDescent="0.3">
      <c r="P587562" s="83"/>
    </row>
    <row r="587563" spans="16:16" x14ac:dyDescent="0.3">
      <c r="P587563" s="83"/>
    </row>
    <row r="587564" spans="16:16" x14ac:dyDescent="0.3">
      <c r="P587564" s="83"/>
    </row>
    <row r="587565" spans="16:16" x14ac:dyDescent="0.3">
      <c r="P587565" s="83"/>
    </row>
    <row r="587566" spans="16:16" x14ac:dyDescent="0.3">
      <c r="P587566" s="83"/>
    </row>
    <row r="587567" spans="16:16" x14ac:dyDescent="0.3">
      <c r="P587567" s="83"/>
    </row>
    <row r="587568" spans="16:16" x14ac:dyDescent="0.3">
      <c r="P587568" s="83"/>
    </row>
    <row r="587569" spans="16:16" x14ac:dyDescent="0.3">
      <c r="P587569" s="83"/>
    </row>
    <row r="587570" spans="16:16" x14ac:dyDescent="0.3">
      <c r="P587570" s="83"/>
    </row>
    <row r="587571" spans="16:16" x14ac:dyDescent="0.3">
      <c r="P587571" s="83"/>
    </row>
    <row r="587572" spans="16:16" x14ac:dyDescent="0.3">
      <c r="P587572" s="83"/>
    </row>
    <row r="587573" spans="16:16" x14ac:dyDescent="0.3">
      <c r="P587573" s="83"/>
    </row>
    <row r="587574" spans="16:16" x14ac:dyDescent="0.3">
      <c r="P587574" s="83"/>
    </row>
    <row r="587575" spans="16:16" x14ac:dyDescent="0.3">
      <c r="P587575" s="83"/>
    </row>
    <row r="587576" spans="16:16" x14ac:dyDescent="0.3">
      <c r="P587576" s="83"/>
    </row>
    <row r="587577" spans="16:16" x14ac:dyDescent="0.3">
      <c r="P587577" s="83"/>
    </row>
    <row r="587578" spans="16:16" x14ac:dyDescent="0.3">
      <c r="P587578" s="83"/>
    </row>
    <row r="587579" spans="16:16" x14ac:dyDescent="0.3">
      <c r="P587579" s="83"/>
    </row>
    <row r="587580" spans="16:16" x14ac:dyDescent="0.3">
      <c r="P587580" s="83"/>
    </row>
    <row r="587581" spans="16:16" x14ac:dyDescent="0.3">
      <c r="P587581" s="83"/>
    </row>
    <row r="587582" spans="16:16" x14ac:dyDescent="0.3">
      <c r="P587582" s="83"/>
    </row>
    <row r="587583" spans="16:16" x14ac:dyDescent="0.3">
      <c r="P587583" s="83"/>
    </row>
    <row r="587584" spans="16:16" x14ac:dyDescent="0.3">
      <c r="P587584" s="83"/>
    </row>
    <row r="587585" spans="16:16" x14ac:dyDescent="0.3">
      <c r="P587585" s="83"/>
    </row>
    <row r="587586" spans="16:16" x14ac:dyDescent="0.3">
      <c r="P587586" s="83"/>
    </row>
    <row r="587587" spans="16:16" x14ac:dyDescent="0.3">
      <c r="P587587" s="83"/>
    </row>
    <row r="587588" spans="16:16" x14ac:dyDescent="0.3">
      <c r="P587588" s="83"/>
    </row>
    <row r="587589" spans="16:16" x14ac:dyDescent="0.3">
      <c r="P587589" s="83"/>
    </row>
    <row r="587590" spans="16:16" x14ac:dyDescent="0.3">
      <c r="P587590" s="83"/>
    </row>
    <row r="587591" spans="16:16" x14ac:dyDescent="0.3">
      <c r="P587591" s="83"/>
    </row>
    <row r="587592" spans="16:16" x14ac:dyDescent="0.3">
      <c r="P587592" s="83"/>
    </row>
    <row r="587593" spans="16:16" x14ac:dyDescent="0.3">
      <c r="P587593" s="83"/>
    </row>
    <row r="587594" spans="16:16" x14ac:dyDescent="0.3">
      <c r="P587594" s="83"/>
    </row>
    <row r="587595" spans="16:16" x14ac:dyDescent="0.3">
      <c r="P587595" s="83"/>
    </row>
    <row r="587596" spans="16:16" x14ac:dyDescent="0.3">
      <c r="P587596" s="83"/>
    </row>
    <row r="587597" spans="16:16" x14ac:dyDescent="0.3">
      <c r="P587597" s="83"/>
    </row>
    <row r="587598" spans="16:16" x14ac:dyDescent="0.3">
      <c r="P587598" s="83"/>
    </row>
    <row r="587599" spans="16:16" x14ac:dyDescent="0.3">
      <c r="P587599" s="83"/>
    </row>
    <row r="587600" spans="16:16" x14ac:dyDescent="0.3">
      <c r="P587600" s="83"/>
    </row>
    <row r="587601" spans="16:16" x14ac:dyDescent="0.3">
      <c r="P587601" s="83"/>
    </row>
    <row r="587602" spans="16:16" x14ac:dyDescent="0.3">
      <c r="P587602" s="83"/>
    </row>
    <row r="587603" spans="16:16" x14ac:dyDescent="0.3">
      <c r="P587603" s="83"/>
    </row>
    <row r="587604" spans="16:16" x14ac:dyDescent="0.3">
      <c r="P587604" s="83"/>
    </row>
    <row r="587605" spans="16:16" x14ac:dyDescent="0.3">
      <c r="P587605" s="83"/>
    </row>
    <row r="587606" spans="16:16" x14ac:dyDescent="0.3">
      <c r="P587606" s="83"/>
    </row>
    <row r="587607" spans="16:16" x14ac:dyDescent="0.3">
      <c r="P587607" s="83"/>
    </row>
    <row r="587608" spans="16:16" x14ac:dyDescent="0.3">
      <c r="P587608" s="83"/>
    </row>
    <row r="587609" spans="16:16" x14ac:dyDescent="0.3">
      <c r="P587609" s="83"/>
    </row>
    <row r="587610" spans="16:16" x14ac:dyDescent="0.3">
      <c r="P587610" s="83"/>
    </row>
    <row r="587611" spans="16:16" x14ac:dyDescent="0.3">
      <c r="P587611" s="83"/>
    </row>
    <row r="587612" spans="16:16" x14ac:dyDescent="0.3">
      <c r="P587612" s="83"/>
    </row>
    <row r="587613" spans="16:16" x14ac:dyDescent="0.3">
      <c r="P587613" s="83"/>
    </row>
    <row r="587614" spans="16:16" x14ac:dyDescent="0.3">
      <c r="P587614" s="83"/>
    </row>
    <row r="587615" spans="16:16" x14ac:dyDescent="0.3">
      <c r="P587615" s="83"/>
    </row>
    <row r="587616" spans="16:16" x14ac:dyDescent="0.3">
      <c r="P587616" s="83"/>
    </row>
    <row r="587617" spans="16:16" x14ac:dyDescent="0.3">
      <c r="P587617" s="83"/>
    </row>
    <row r="587618" spans="16:16" x14ac:dyDescent="0.3">
      <c r="P587618" s="83"/>
    </row>
    <row r="587619" spans="16:16" x14ac:dyDescent="0.3">
      <c r="P587619" s="83"/>
    </row>
    <row r="587620" spans="16:16" x14ac:dyDescent="0.3">
      <c r="P587620" s="83"/>
    </row>
    <row r="587621" spans="16:16" x14ac:dyDescent="0.3">
      <c r="P587621" s="83"/>
    </row>
    <row r="587622" spans="16:16" x14ac:dyDescent="0.3">
      <c r="P587622" s="83"/>
    </row>
    <row r="587623" spans="16:16" x14ac:dyDescent="0.3">
      <c r="P587623" s="83"/>
    </row>
    <row r="587624" spans="16:16" x14ac:dyDescent="0.3">
      <c r="P587624" s="83"/>
    </row>
    <row r="587625" spans="16:16" x14ac:dyDescent="0.3">
      <c r="P587625" s="83"/>
    </row>
    <row r="587626" spans="16:16" x14ac:dyDescent="0.3">
      <c r="P587626" s="83"/>
    </row>
    <row r="587627" spans="16:16" x14ac:dyDescent="0.3">
      <c r="P587627" s="83"/>
    </row>
    <row r="587628" spans="16:16" x14ac:dyDescent="0.3">
      <c r="P587628" s="83"/>
    </row>
    <row r="587629" spans="16:16" x14ac:dyDescent="0.3">
      <c r="P587629" s="83"/>
    </row>
    <row r="587630" spans="16:16" x14ac:dyDescent="0.3">
      <c r="P587630" s="83"/>
    </row>
    <row r="587631" spans="16:16" x14ac:dyDescent="0.3">
      <c r="P587631" s="83"/>
    </row>
    <row r="587632" spans="16:16" x14ac:dyDescent="0.3">
      <c r="P587632" s="83"/>
    </row>
    <row r="587633" spans="16:16" x14ac:dyDescent="0.3">
      <c r="P587633" s="83"/>
    </row>
    <row r="587634" spans="16:16" x14ac:dyDescent="0.3">
      <c r="P587634" s="83"/>
    </row>
    <row r="587635" spans="16:16" x14ac:dyDescent="0.3">
      <c r="P587635" s="83"/>
    </row>
    <row r="587636" spans="16:16" x14ac:dyDescent="0.3">
      <c r="P587636" s="83"/>
    </row>
    <row r="587637" spans="16:16" x14ac:dyDescent="0.3">
      <c r="P587637" s="83"/>
    </row>
    <row r="587638" spans="16:16" x14ac:dyDescent="0.3">
      <c r="P587638" s="83"/>
    </row>
    <row r="587639" spans="16:16" x14ac:dyDescent="0.3">
      <c r="P587639" s="83"/>
    </row>
    <row r="587640" spans="16:16" x14ac:dyDescent="0.3">
      <c r="P587640" s="83"/>
    </row>
    <row r="587641" spans="16:16" x14ac:dyDescent="0.3">
      <c r="P587641" s="83"/>
    </row>
    <row r="587642" spans="16:16" x14ac:dyDescent="0.3">
      <c r="P587642" s="83"/>
    </row>
    <row r="587643" spans="16:16" x14ac:dyDescent="0.3">
      <c r="P587643" s="83"/>
    </row>
    <row r="587644" spans="16:16" x14ac:dyDescent="0.3">
      <c r="P587644" s="83"/>
    </row>
    <row r="587645" spans="16:16" x14ac:dyDescent="0.3">
      <c r="P587645" s="83"/>
    </row>
    <row r="587646" spans="16:16" x14ac:dyDescent="0.3">
      <c r="P587646" s="83"/>
    </row>
    <row r="587647" spans="16:16" x14ac:dyDescent="0.3">
      <c r="P587647" s="83"/>
    </row>
    <row r="587648" spans="16:16" x14ac:dyDescent="0.3">
      <c r="P587648" s="83"/>
    </row>
    <row r="587649" spans="16:16" x14ac:dyDescent="0.3">
      <c r="P587649" s="83"/>
    </row>
    <row r="587650" spans="16:16" x14ac:dyDescent="0.3">
      <c r="P587650" s="83"/>
    </row>
    <row r="587651" spans="16:16" x14ac:dyDescent="0.3">
      <c r="P587651" s="83"/>
    </row>
    <row r="587652" spans="16:16" x14ac:dyDescent="0.3">
      <c r="P587652" s="83"/>
    </row>
    <row r="587653" spans="16:16" x14ac:dyDescent="0.3">
      <c r="P587653" s="83"/>
    </row>
    <row r="587654" spans="16:16" x14ac:dyDescent="0.3">
      <c r="P587654" s="83"/>
    </row>
    <row r="587655" spans="16:16" x14ac:dyDescent="0.3">
      <c r="P587655" s="83"/>
    </row>
    <row r="587656" spans="16:16" x14ac:dyDescent="0.3">
      <c r="P587656" s="83"/>
    </row>
    <row r="587657" spans="16:16" x14ac:dyDescent="0.3">
      <c r="P587657" s="83"/>
    </row>
    <row r="587658" spans="16:16" x14ac:dyDescent="0.3">
      <c r="P587658" s="83"/>
    </row>
    <row r="587659" spans="16:16" x14ac:dyDescent="0.3">
      <c r="P587659" s="83"/>
    </row>
    <row r="587660" spans="16:16" x14ac:dyDescent="0.3">
      <c r="P587660" s="83"/>
    </row>
    <row r="587661" spans="16:16" x14ac:dyDescent="0.3">
      <c r="P587661" s="83"/>
    </row>
    <row r="587662" spans="16:16" x14ac:dyDescent="0.3">
      <c r="P587662" s="83"/>
    </row>
    <row r="587663" spans="16:16" x14ac:dyDescent="0.3">
      <c r="P587663" s="83"/>
    </row>
    <row r="587664" spans="16:16" x14ac:dyDescent="0.3">
      <c r="P587664" s="83"/>
    </row>
    <row r="587665" spans="16:16" x14ac:dyDescent="0.3">
      <c r="P587665" s="83"/>
    </row>
    <row r="587666" spans="16:16" x14ac:dyDescent="0.3">
      <c r="P587666" s="83"/>
    </row>
    <row r="587667" spans="16:16" x14ac:dyDescent="0.3">
      <c r="P587667" s="83"/>
    </row>
    <row r="587668" spans="16:16" x14ac:dyDescent="0.3">
      <c r="P587668" s="83"/>
    </row>
    <row r="587669" spans="16:16" x14ac:dyDescent="0.3">
      <c r="P587669" s="83"/>
    </row>
    <row r="587670" spans="16:16" x14ac:dyDescent="0.3">
      <c r="P587670" s="83"/>
    </row>
    <row r="587671" spans="16:16" x14ac:dyDescent="0.3">
      <c r="P587671" s="83"/>
    </row>
    <row r="587672" spans="16:16" x14ac:dyDescent="0.3">
      <c r="P587672" s="83"/>
    </row>
    <row r="587673" spans="16:16" x14ac:dyDescent="0.3">
      <c r="P587673" s="83"/>
    </row>
    <row r="587674" spans="16:16" x14ac:dyDescent="0.3">
      <c r="P587674" s="83"/>
    </row>
    <row r="587675" spans="16:16" x14ac:dyDescent="0.3">
      <c r="P587675" s="83"/>
    </row>
    <row r="587676" spans="16:16" x14ac:dyDescent="0.3">
      <c r="P587676" s="83"/>
    </row>
    <row r="587677" spans="16:16" x14ac:dyDescent="0.3">
      <c r="P587677" s="83"/>
    </row>
    <row r="587678" spans="16:16" x14ac:dyDescent="0.3">
      <c r="P587678" s="83"/>
    </row>
    <row r="587679" spans="16:16" x14ac:dyDescent="0.3">
      <c r="P587679" s="83"/>
    </row>
    <row r="587680" spans="16:16" x14ac:dyDescent="0.3">
      <c r="P587680" s="83"/>
    </row>
    <row r="587681" spans="16:16" x14ac:dyDescent="0.3">
      <c r="P587681" s="83"/>
    </row>
    <row r="587682" spans="16:16" x14ac:dyDescent="0.3">
      <c r="P587682" s="83"/>
    </row>
    <row r="587683" spans="16:16" x14ac:dyDescent="0.3">
      <c r="P587683" s="83"/>
    </row>
    <row r="587684" spans="16:16" x14ac:dyDescent="0.3">
      <c r="P587684" s="83"/>
    </row>
    <row r="587685" spans="16:16" x14ac:dyDescent="0.3">
      <c r="P587685" s="83"/>
    </row>
    <row r="587686" spans="16:16" x14ac:dyDescent="0.3">
      <c r="P587686" s="83"/>
    </row>
    <row r="587687" spans="16:16" x14ac:dyDescent="0.3">
      <c r="P587687" s="83"/>
    </row>
    <row r="587688" spans="16:16" x14ac:dyDescent="0.3">
      <c r="P587688" s="83"/>
    </row>
    <row r="587689" spans="16:16" x14ac:dyDescent="0.3">
      <c r="P587689" s="83"/>
    </row>
    <row r="587690" spans="16:16" x14ac:dyDescent="0.3">
      <c r="P587690" s="83"/>
    </row>
    <row r="587691" spans="16:16" x14ac:dyDescent="0.3">
      <c r="P587691" s="83"/>
    </row>
    <row r="587692" spans="16:16" x14ac:dyDescent="0.3">
      <c r="P587692" s="83"/>
    </row>
    <row r="587693" spans="16:16" x14ac:dyDescent="0.3">
      <c r="P587693" s="83"/>
    </row>
    <row r="587694" spans="16:16" x14ac:dyDescent="0.3">
      <c r="P587694" s="83"/>
    </row>
    <row r="587695" spans="16:16" x14ac:dyDescent="0.3">
      <c r="P587695" s="83"/>
    </row>
    <row r="587696" spans="16:16" x14ac:dyDescent="0.3">
      <c r="P587696" s="83"/>
    </row>
    <row r="587697" spans="16:16" x14ac:dyDescent="0.3">
      <c r="P587697" s="83"/>
    </row>
    <row r="587698" spans="16:16" x14ac:dyDescent="0.3">
      <c r="P587698" s="83"/>
    </row>
    <row r="587699" spans="16:16" x14ac:dyDescent="0.3">
      <c r="P587699" s="83"/>
    </row>
    <row r="587700" spans="16:16" x14ac:dyDescent="0.3">
      <c r="P587700" s="83"/>
    </row>
    <row r="587701" spans="16:16" x14ac:dyDescent="0.3">
      <c r="P587701" s="83"/>
    </row>
    <row r="587702" spans="16:16" x14ac:dyDescent="0.3">
      <c r="P587702" s="83"/>
    </row>
    <row r="587703" spans="16:16" x14ac:dyDescent="0.3">
      <c r="P587703" s="83"/>
    </row>
    <row r="587704" spans="16:16" x14ac:dyDescent="0.3">
      <c r="P587704" s="83"/>
    </row>
    <row r="587705" spans="16:16" x14ac:dyDescent="0.3">
      <c r="P587705" s="83"/>
    </row>
    <row r="587706" spans="16:16" x14ac:dyDescent="0.3">
      <c r="P587706" s="83"/>
    </row>
    <row r="587707" spans="16:16" x14ac:dyDescent="0.3">
      <c r="P587707" s="83"/>
    </row>
    <row r="587708" spans="16:16" x14ac:dyDescent="0.3">
      <c r="P587708" s="83"/>
    </row>
    <row r="587709" spans="16:16" x14ac:dyDescent="0.3">
      <c r="P587709" s="83"/>
    </row>
    <row r="587710" spans="16:16" x14ac:dyDescent="0.3">
      <c r="P587710" s="83"/>
    </row>
    <row r="587711" spans="16:16" x14ac:dyDescent="0.3">
      <c r="P587711" s="83"/>
    </row>
    <row r="587712" spans="16:16" x14ac:dyDescent="0.3">
      <c r="P587712" s="83"/>
    </row>
    <row r="587713" spans="16:16" x14ac:dyDescent="0.3">
      <c r="P587713" s="83"/>
    </row>
    <row r="587714" spans="16:16" x14ac:dyDescent="0.3">
      <c r="P587714" s="83"/>
    </row>
    <row r="587715" spans="16:16" x14ac:dyDescent="0.3">
      <c r="P587715" s="83"/>
    </row>
    <row r="587716" spans="16:16" x14ac:dyDescent="0.3">
      <c r="P587716" s="83"/>
    </row>
    <row r="587717" spans="16:16" x14ac:dyDescent="0.3">
      <c r="P587717" s="83"/>
    </row>
    <row r="587718" spans="16:16" x14ac:dyDescent="0.3">
      <c r="P587718" s="83"/>
    </row>
    <row r="587719" spans="16:16" x14ac:dyDescent="0.3">
      <c r="P587719" s="83"/>
    </row>
    <row r="587720" spans="16:16" x14ac:dyDescent="0.3">
      <c r="P587720" s="83"/>
    </row>
    <row r="587721" spans="16:16" x14ac:dyDescent="0.3">
      <c r="P587721" s="83"/>
    </row>
    <row r="587722" spans="16:16" x14ac:dyDescent="0.3">
      <c r="P587722" s="83"/>
    </row>
    <row r="587723" spans="16:16" x14ac:dyDescent="0.3">
      <c r="P587723" s="83"/>
    </row>
    <row r="587724" spans="16:16" x14ac:dyDescent="0.3">
      <c r="P587724" s="83"/>
    </row>
    <row r="587725" spans="16:16" x14ac:dyDescent="0.3">
      <c r="P587725" s="83"/>
    </row>
    <row r="587726" spans="16:16" x14ac:dyDescent="0.3">
      <c r="P587726" s="83"/>
    </row>
    <row r="587727" spans="16:16" x14ac:dyDescent="0.3">
      <c r="P587727" s="83"/>
    </row>
    <row r="587728" spans="16:16" x14ac:dyDescent="0.3">
      <c r="P587728" s="83"/>
    </row>
    <row r="587729" spans="16:16" x14ac:dyDescent="0.3">
      <c r="P587729" s="83"/>
    </row>
    <row r="587730" spans="16:16" x14ac:dyDescent="0.3">
      <c r="P587730" s="83"/>
    </row>
    <row r="587731" spans="16:16" x14ac:dyDescent="0.3">
      <c r="P587731" s="83"/>
    </row>
    <row r="587732" spans="16:16" x14ac:dyDescent="0.3">
      <c r="P587732" s="83"/>
    </row>
    <row r="587733" spans="16:16" x14ac:dyDescent="0.3">
      <c r="P587733" s="83"/>
    </row>
    <row r="587734" spans="16:16" x14ac:dyDescent="0.3">
      <c r="P587734" s="83"/>
    </row>
    <row r="587735" spans="16:16" x14ac:dyDescent="0.3">
      <c r="P587735" s="83"/>
    </row>
    <row r="587736" spans="16:16" x14ac:dyDescent="0.3">
      <c r="P587736" s="83"/>
    </row>
    <row r="587737" spans="16:16" x14ac:dyDescent="0.3">
      <c r="P587737" s="83"/>
    </row>
    <row r="587738" spans="16:16" x14ac:dyDescent="0.3">
      <c r="P587738" s="83"/>
    </row>
    <row r="587739" spans="16:16" x14ac:dyDescent="0.3">
      <c r="P587739" s="83"/>
    </row>
    <row r="587740" spans="16:16" x14ac:dyDescent="0.3">
      <c r="P587740" s="83"/>
    </row>
    <row r="587741" spans="16:16" x14ac:dyDescent="0.3">
      <c r="P587741" s="83"/>
    </row>
    <row r="587742" spans="16:16" x14ac:dyDescent="0.3">
      <c r="P587742" s="83"/>
    </row>
    <row r="587743" spans="16:16" x14ac:dyDescent="0.3">
      <c r="P587743" s="83"/>
    </row>
    <row r="587744" spans="16:16" x14ac:dyDescent="0.3">
      <c r="P587744" s="83"/>
    </row>
    <row r="587745" spans="16:16" x14ac:dyDescent="0.3">
      <c r="P587745" s="83"/>
    </row>
    <row r="587746" spans="16:16" x14ac:dyDescent="0.3">
      <c r="P587746" s="83"/>
    </row>
    <row r="587747" spans="16:16" x14ac:dyDescent="0.3">
      <c r="P587747" s="83"/>
    </row>
    <row r="587748" spans="16:16" x14ac:dyDescent="0.3">
      <c r="P587748" s="83"/>
    </row>
    <row r="587749" spans="16:16" x14ac:dyDescent="0.3">
      <c r="P587749" s="83"/>
    </row>
    <row r="587750" spans="16:16" x14ac:dyDescent="0.3">
      <c r="P587750" s="83"/>
    </row>
    <row r="587751" spans="16:16" x14ac:dyDescent="0.3">
      <c r="P587751" s="83"/>
    </row>
    <row r="587752" spans="16:16" x14ac:dyDescent="0.3">
      <c r="P587752" s="83"/>
    </row>
    <row r="587753" spans="16:16" x14ac:dyDescent="0.3">
      <c r="P587753" s="83"/>
    </row>
    <row r="587754" spans="16:16" x14ac:dyDescent="0.3">
      <c r="P587754" s="83"/>
    </row>
    <row r="587755" spans="16:16" x14ac:dyDescent="0.3">
      <c r="P587755" s="83"/>
    </row>
    <row r="587756" spans="16:16" x14ac:dyDescent="0.3">
      <c r="P587756" s="83"/>
    </row>
    <row r="587757" spans="16:16" x14ac:dyDescent="0.3">
      <c r="P587757" s="83"/>
    </row>
    <row r="587758" spans="16:16" x14ac:dyDescent="0.3">
      <c r="P587758" s="83"/>
    </row>
    <row r="587759" spans="16:16" x14ac:dyDescent="0.3">
      <c r="P587759" s="83"/>
    </row>
    <row r="587760" spans="16:16" x14ac:dyDescent="0.3">
      <c r="P587760" s="83"/>
    </row>
    <row r="587761" spans="16:16" x14ac:dyDescent="0.3">
      <c r="P587761" s="83"/>
    </row>
    <row r="587762" spans="16:16" x14ac:dyDescent="0.3">
      <c r="P587762" s="83"/>
    </row>
    <row r="587763" spans="16:16" x14ac:dyDescent="0.3">
      <c r="P587763" s="83"/>
    </row>
    <row r="587764" spans="16:16" x14ac:dyDescent="0.3">
      <c r="P587764" s="83"/>
    </row>
    <row r="587765" spans="16:16" x14ac:dyDescent="0.3">
      <c r="P587765" s="83"/>
    </row>
    <row r="587766" spans="16:16" x14ac:dyDescent="0.3">
      <c r="P587766" s="83"/>
    </row>
    <row r="587767" spans="16:16" x14ac:dyDescent="0.3">
      <c r="P587767" s="83"/>
    </row>
    <row r="587768" spans="16:16" x14ac:dyDescent="0.3">
      <c r="P587768" s="83"/>
    </row>
    <row r="587769" spans="16:16" x14ac:dyDescent="0.3">
      <c r="P587769" s="83"/>
    </row>
    <row r="587770" spans="16:16" x14ac:dyDescent="0.3">
      <c r="P587770" s="83"/>
    </row>
    <row r="587771" spans="16:16" x14ac:dyDescent="0.3">
      <c r="P587771" s="83"/>
    </row>
    <row r="587772" spans="16:16" x14ac:dyDescent="0.3">
      <c r="P587772" s="83"/>
    </row>
    <row r="587773" spans="16:16" x14ac:dyDescent="0.3">
      <c r="P587773" s="83"/>
    </row>
    <row r="587774" spans="16:16" x14ac:dyDescent="0.3">
      <c r="P587774" s="83"/>
    </row>
    <row r="587775" spans="16:16" x14ac:dyDescent="0.3">
      <c r="P587775" s="83"/>
    </row>
    <row r="587776" spans="16:16" x14ac:dyDescent="0.3">
      <c r="P587776" s="83"/>
    </row>
    <row r="587777" spans="16:16" x14ac:dyDescent="0.3">
      <c r="P587777" s="83"/>
    </row>
    <row r="587778" spans="16:16" x14ac:dyDescent="0.3">
      <c r="P587778" s="83"/>
    </row>
    <row r="587779" spans="16:16" x14ac:dyDescent="0.3">
      <c r="P587779" s="83"/>
    </row>
    <row r="587780" spans="16:16" x14ac:dyDescent="0.3">
      <c r="P587780" s="83"/>
    </row>
    <row r="587781" spans="16:16" x14ac:dyDescent="0.3">
      <c r="P587781" s="83"/>
    </row>
    <row r="587782" spans="16:16" x14ac:dyDescent="0.3">
      <c r="P587782" s="83"/>
    </row>
    <row r="587783" spans="16:16" x14ac:dyDescent="0.3">
      <c r="P587783" s="83"/>
    </row>
    <row r="587784" spans="16:16" x14ac:dyDescent="0.3">
      <c r="P587784" s="83"/>
    </row>
    <row r="587785" spans="16:16" x14ac:dyDescent="0.3">
      <c r="P587785" s="83"/>
    </row>
    <row r="587786" spans="16:16" x14ac:dyDescent="0.3">
      <c r="P587786" s="83"/>
    </row>
    <row r="587787" spans="16:16" x14ac:dyDescent="0.3">
      <c r="P587787" s="83"/>
    </row>
    <row r="587788" spans="16:16" x14ac:dyDescent="0.3">
      <c r="P587788" s="83"/>
    </row>
    <row r="587789" spans="16:16" x14ac:dyDescent="0.3">
      <c r="P587789" s="83"/>
    </row>
    <row r="587790" spans="16:16" x14ac:dyDescent="0.3">
      <c r="P587790" s="83"/>
    </row>
    <row r="587791" spans="16:16" x14ac:dyDescent="0.3">
      <c r="P587791" s="83"/>
    </row>
    <row r="587792" spans="16:16" x14ac:dyDescent="0.3">
      <c r="P587792" s="83"/>
    </row>
    <row r="587793" spans="16:16" x14ac:dyDescent="0.3">
      <c r="P587793" s="83"/>
    </row>
    <row r="587794" spans="16:16" x14ac:dyDescent="0.3">
      <c r="P587794" s="83"/>
    </row>
    <row r="587795" spans="16:16" x14ac:dyDescent="0.3">
      <c r="P587795" s="83"/>
    </row>
    <row r="587796" spans="16:16" x14ac:dyDescent="0.3">
      <c r="P587796" s="83"/>
    </row>
    <row r="587797" spans="16:16" x14ac:dyDescent="0.3">
      <c r="P587797" s="83"/>
    </row>
    <row r="587798" spans="16:16" x14ac:dyDescent="0.3">
      <c r="P587798" s="83"/>
    </row>
    <row r="587799" spans="16:16" x14ac:dyDescent="0.3">
      <c r="P587799" s="83"/>
    </row>
    <row r="587800" spans="16:16" x14ac:dyDescent="0.3">
      <c r="P587800" s="83"/>
    </row>
    <row r="587801" spans="16:16" x14ac:dyDescent="0.3">
      <c r="P587801" s="83"/>
    </row>
    <row r="587802" spans="16:16" x14ac:dyDescent="0.3">
      <c r="P587802" s="83"/>
    </row>
    <row r="587803" spans="16:16" x14ac:dyDescent="0.3">
      <c r="P587803" s="83"/>
    </row>
    <row r="587804" spans="16:16" x14ac:dyDescent="0.3">
      <c r="P587804" s="83"/>
    </row>
    <row r="587805" spans="16:16" x14ac:dyDescent="0.3">
      <c r="P587805" s="83"/>
    </row>
    <row r="587806" spans="16:16" x14ac:dyDescent="0.3">
      <c r="P587806" s="83"/>
    </row>
    <row r="587807" spans="16:16" x14ac:dyDescent="0.3">
      <c r="P587807" s="83"/>
    </row>
    <row r="587808" spans="16:16" x14ac:dyDescent="0.3">
      <c r="P587808" s="83"/>
    </row>
    <row r="587809" spans="16:16" x14ac:dyDescent="0.3">
      <c r="P587809" s="83"/>
    </row>
    <row r="587810" spans="16:16" x14ac:dyDescent="0.3">
      <c r="P587810" s="83"/>
    </row>
    <row r="587811" spans="16:16" x14ac:dyDescent="0.3">
      <c r="P587811" s="83"/>
    </row>
    <row r="587812" spans="16:16" x14ac:dyDescent="0.3">
      <c r="P587812" s="83"/>
    </row>
    <row r="587813" spans="16:16" x14ac:dyDescent="0.3">
      <c r="P587813" s="83"/>
    </row>
    <row r="587814" spans="16:16" x14ac:dyDescent="0.3">
      <c r="P587814" s="83"/>
    </row>
    <row r="587815" spans="16:16" x14ac:dyDescent="0.3">
      <c r="P587815" s="83"/>
    </row>
    <row r="587816" spans="16:16" x14ac:dyDescent="0.3">
      <c r="P587816" s="83"/>
    </row>
    <row r="587817" spans="16:16" x14ac:dyDescent="0.3">
      <c r="P587817" s="83"/>
    </row>
    <row r="587818" spans="16:16" x14ac:dyDescent="0.3">
      <c r="P587818" s="83"/>
    </row>
    <row r="587819" spans="16:16" x14ac:dyDescent="0.3">
      <c r="P587819" s="83"/>
    </row>
    <row r="587820" spans="16:16" x14ac:dyDescent="0.3">
      <c r="P587820" s="83"/>
    </row>
    <row r="587821" spans="16:16" x14ac:dyDescent="0.3">
      <c r="P587821" s="83"/>
    </row>
    <row r="587822" spans="16:16" x14ac:dyDescent="0.3">
      <c r="P587822" s="83"/>
    </row>
    <row r="587823" spans="16:16" x14ac:dyDescent="0.3">
      <c r="P587823" s="83"/>
    </row>
    <row r="587824" spans="16:16" x14ac:dyDescent="0.3">
      <c r="P587824" s="83"/>
    </row>
    <row r="587825" spans="16:16" x14ac:dyDescent="0.3">
      <c r="P587825" s="83"/>
    </row>
    <row r="587826" spans="16:16" x14ac:dyDescent="0.3">
      <c r="P587826" s="83"/>
    </row>
    <row r="587827" spans="16:16" x14ac:dyDescent="0.3">
      <c r="P587827" s="83"/>
    </row>
    <row r="587828" spans="16:16" x14ac:dyDescent="0.3">
      <c r="P587828" s="83"/>
    </row>
    <row r="587829" spans="16:16" x14ac:dyDescent="0.3">
      <c r="P587829" s="83"/>
    </row>
    <row r="587830" spans="16:16" x14ac:dyDescent="0.3">
      <c r="P587830" s="83"/>
    </row>
    <row r="587831" spans="16:16" x14ac:dyDescent="0.3">
      <c r="P587831" s="83"/>
    </row>
    <row r="587832" spans="16:16" x14ac:dyDescent="0.3">
      <c r="P587832" s="83"/>
    </row>
    <row r="587833" spans="16:16" x14ac:dyDescent="0.3">
      <c r="P587833" s="83"/>
    </row>
    <row r="587834" spans="16:16" x14ac:dyDescent="0.3">
      <c r="P587834" s="83"/>
    </row>
    <row r="587835" spans="16:16" x14ac:dyDescent="0.3">
      <c r="P587835" s="83"/>
    </row>
    <row r="587836" spans="16:16" x14ac:dyDescent="0.3">
      <c r="P587836" s="83"/>
    </row>
    <row r="587837" spans="16:16" x14ac:dyDescent="0.3">
      <c r="P587837" s="83"/>
    </row>
    <row r="587838" spans="16:16" x14ac:dyDescent="0.3">
      <c r="P587838" s="83"/>
    </row>
    <row r="587839" spans="16:16" x14ac:dyDescent="0.3">
      <c r="P587839" s="83"/>
    </row>
    <row r="587840" spans="16:16" x14ac:dyDescent="0.3">
      <c r="P587840" s="83"/>
    </row>
    <row r="587841" spans="16:16" x14ac:dyDescent="0.3">
      <c r="P587841" s="83"/>
    </row>
    <row r="587842" spans="16:16" x14ac:dyDescent="0.3">
      <c r="P587842" s="83"/>
    </row>
    <row r="587843" spans="16:16" x14ac:dyDescent="0.3">
      <c r="P587843" s="83"/>
    </row>
    <row r="587844" spans="16:16" x14ac:dyDescent="0.3">
      <c r="P587844" s="83"/>
    </row>
    <row r="587845" spans="16:16" x14ac:dyDescent="0.3">
      <c r="P587845" s="83"/>
    </row>
    <row r="587846" spans="16:16" x14ac:dyDescent="0.3">
      <c r="P587846" s="83"/>
    </row>
    <row r="587847" spans="16:16" x14ac:dyDescent="0.3">
      <c r="P587847" s="83"/>
    </row>
    <row r="587848" spans="16:16" x14ac:dyDescent="0.3">
      <c r="P587848" s="83"/>
    </row>
    <row r="587849" spans="16:16" x14ac:dyDescent="0.3">
      <c r="P587849" s="83"/>
    </row>
    <row r="587850" spans="16:16" x14ac:dyDescent="0.3">
      <c r="P587850" s="83"/>
    </row>
    <row r="587851" spans="16:16" x14ac:dyDescent="0.3">
      <c r="P587851" s="83"/>
    </row>
    <row r="587852" spans="16:16" x14ac:dyDescent="0.3">
      <c r="P587852" s="83"/>
    </row>
    <row r="587853" spans="16:16" x14ac:dyDescent="0.3">
      <c r="P587853" s="83"/>
    </row>
    <row r="587854" spans="16:16" x14ac:dyDescent="0.3">
      <c r="P587854" s="83"/>
    </row>
    <row r="587855" spans="16:16" x14ac:dyDescent="0.3">
      <c r="P587855" s="83"/>
    </row>
    <row r="587856" spans="16:16" x14ac:dyDescent="0.3">
      <c r="P587856" s="83"/>
    </row>
    <row r="587857" spans="16:16" x14ac:dyDescent="0.3">
      <c r="P587857" s="83"/>
    </row>
    <row r="587858" spans="16:16" x14ac:dyDescent="0.3">
      <c r="P587858" s="83"/>
    </row>
    <row r="587859" spans="16:16" x14ac:dyDescent="0.3">
      <c r="P587859" s="83"/>
    </row>
    <row r="587860" spans="16:16" x14ac:dyDescent="0.3">
      <c r="P587860" s="83"/>
    </row>
    <row r="587861" spans="16:16" x14ac:dyDescent="0.3">
      <c r="P587861" s="83"/>
    </row>
    <row r="587862" spans="16:16" x14ac:dyDescent="0.3">
      <c r="P587862" s="83"/>
    </row>
    <row r="587863" spans="16:16" x14ac:dyDescent="0.3">
      <c r="P587863" s="83"/>
    </row>
    <row r="587864" spans="16:16" x14ac:dyDescent="0.3">
      <c r="P587864" s="83"/>
    </row>
    <row r="587865" spans="16:16" x14ac:dyDescent="0.3">
      <c r="P587865" s="83"/>
    </row>
    <row r="587866" spans="16:16" x14ac:dyDescent="0.3">
      <c r="P587866" s="83"/>
    </row>
    <row r="587867" spans="16:16" x14ac:dyDescent="0.3">
      <c r="P587867" s="83"/>
    </row>
    <row r="587868" spans="16:16" x14ac:dyDescent="0.3">
      <c r="P587868" s="83"/>
    </row>
    <row r="587869" spans="16:16" x14ac:dyDescent="0.3">
      <c r="P587869" s="83"/>
    </row>
    <row r="587870" spans="16:16" x14ac:dyDescent="0.3">
      <c r="P587870" s="83"/>
    </row>
    <row r="587871" spans="16:16" x14ac:dyDescent="0.3">
      <c r="P587871" s="83"/>
    </row>
    <row r="587872" spans="16:16" x14ac:dyDescent="0.3">
      <c r="P587872" s="83"/>
    </row>
    <row r="587873" spans="16:16" x14ac:dyDescent="0.3">
      <c r="P587873" s="83"/>
    </row>
    <row r="587874" spans="16:16" x14ac:dyDescent="0.3">
      <c r="P587874" s="83"/>
    </row>
    <row r="587875" spans="16:16" x14ac:dyDescent="0.3">
      <c r="P587875" s="83"/>
    </row>
    <row r="587876" spans="16:16" x14ac:dyDescent="0.3">
      <c r="P587876" s="83"/>
    </row>
    <row r="587877" spans="16:16" x14ac:dyDescent="0.3">
      <c r="P587877" s="83"/>
    </row>
    <row r="587878" spans="16:16" x14ac:dyDescent="0.3">
      <c r="P587878" s="83"/>
    </row>
    <row r="587879" spans="16:16" x14ac:dyDescent="0.3">
      <c r="P587879" s="83"/>
    </row>
    <row r="587880" spans="16:16" x14ac:dyDescent="0.3">
      <c r="P587880" s="83"/>
    </row>
    <row r="587881" spans="16:16" x14ac:dyDescent="0.3">
      <c r="P587881" s="83"/>
    </row>
    <row r="587882" spans="16:16" x14ac:dyDescent="0.3">
      <c r="P587882" s="83"/>
    </row>
    <row r="587883" spans="16:16" x14ac:dyDescent="0.3">
      <c r="P587883" s="83"/>
    </row>
    <row r="587884" spans="16:16" x14ac:dyDescent="0.3">
      <c r="P587884" s="83"/>
    </row>
    <row r="587885" spans="16:16" x14ac:dyDescent="0.3">
      <c r="P587885" s="83"/>
    </row>
    <row r="587886" spans="16:16" x14ac:dyDescent="0.3">
      <c r="P587886" s="83"/>
    </row>
    <row r="587887" spans="16:16" x14ac:dyDescent="0.3">
      <c r="P587887" s="83"/>
    </row>
    <row r="587888" spans="16:16" x14ac:dyDescent="0.3">
      <c r="P587888" s="83"/>
    </row>
    <row r="587889" spans="16:16" x14ac:dyDescent="0.3">
      <c r="P587889" s="83"/>
    </row>
    <row r="587890" spans="16:16" x14ac:dyDescent="0.3">
      <c r="P587890" s="83"/>
    </row>
    <row r="587891" spans="16:16" x14ac:dyDescent="0.3">
      <c r="P587891" s="83"/>
    </row>
    <row r="587892" spans="16:16" x14ac:dyDescent="0.3">
      <c r="P587892" s="83"/>
    </row>
    <row r="587893" spans="16:16" x14ac:dyDescent="0.3">
      <c r="P587893" s="83"/>
    </row>
    <row r="587894" spans="16:16" x14ac:dyDescent="0.3">
      <c r="P587894" s="83"/>
    </row>
    <row r="587895" spans="16:16" x14ac:dyDescent="0.3">
      <c r="P587895" s="83"/>
    </row>
    <row r="587896" spans="16:16" x14ac:dyDescent="0.3">
      <c r="P587896" s="83"/>
    </row>
    <row r="587897" spans="16:16" x14ac:dyDescent="0.3">
      <c r="P587897" s="83"/>
    </row>
    <row r="587898" spans="16:16" x14ac:dyDescent="0.3">
      <c r="P587898" s="83"/>
    </row>
    <row r="587899" spans="16:16" x14ac:dyDescent="0.3">
      <c r="P587899" s="83"/>
    </row>
    <row r="587900" spans="16:16" x14ac:dyDescent="0.3">
      <c r="P587900" s="83"/>
    </row>
    <row r="587901" spans="16:16" x14ac:dyDescent="0.3">
      <c r="P587901" s="83"/>
    </row>
    <row r="587902" spans="16:16" x14ac:dyDescent="0.3">
      <c r="P587902" s="83"/>
    </row>
    <row r="587903" spans="16:16" x14ac:dyDescent="0.3">
      <c r="P587903" s="83"/>
    </row>
    <row r="587904" spans="16:16" x14ac:dyDescent="0.3">
      <c r="P587904" s="83"/>
    </row>
    <row r="587905" spans="16:16" x14ac:dyDescent="0.3">
      <c r="P587905" s="83"/>
    </row>
    <row r="587906" spans="16:16" x14ac:dyDescent="0.3">
      <c r="P587906" s="83"/>
    </row>
    <row r="587907" spans="16:16" x14ac:dyDescent="0.3">
      <c r="P587907" s="83"/>
    </row>
    <row r="587908" spans="16:16" x14ac:dyDescent="0.3">
      <c r="P587908" s="83"/>
    </row>
    <row r="587909" spans="16:16" x14ac:dyDescent="0.3">
      <c r="P587909" s="83"/>
    </row>
    <row r="587910" spans="16:16" x14ac:dyDescent="0.3">
      <c r="P587910" s="83"/>
    </row>
    <row r="587911" spans="16:16" x14ac:dyDescent="0.3">
      <c r="P587911" s="83"/>
    </row>
    <row r="587912" spans="16:16" x14ac:dyDescent="0.3">
      <c r="P587912" s="83"/>
    </row>
    <row r="587913" spans="16:16" x14ac:dyDescent="0.3">
      <c r="P587913" s="83"/>
    </row>
    <row r="587914" spans="16:16" x14ac:dyDescent="0.3">
      <c r="P587914" s="83"/>
    </row>
    <row r="587915" spans="16:16" x14ac:dyDescent="0.3">
      <c r="P587915" s="83"/>
    </row>
    <row r="587916" spans="16:16" x14ac:dyDescent="0.3">
      <c r="P587916" s="83"/>
    </row>
    <row r="587917" spans="16:16" x14ac:dyDescent="0.3">
      <c r="P587917" s="83"/>
    </row>
    <row r="587918" spans="16:16" x14ac:dyDescent="0.3">
      <c r="P587918" s="83"/>
    </row>
    <row r="587919" spans="16:16" x14ac:dyDescent="0.3">
      <c r="P587919" s="83"/>
    </row>
    <row r="587920" spans="16:16" x14ac:dyDescent="0.3">
      <c r="P587920" s="83"/>
    </row>
    <row r="587921" spans="16:16" x14ac:dyDescent="0.3">
      <c r="P587921" s="83"/>
    </row>
    <row r="587922" spans="16:16" x14ac:dyDescent="0.3">
      <c r="P587922" s="83"/>
    </row>
    <row r="587923" spans="16:16" x14ac:dyDescent="0.3">
      <c r="P587923" s="83"/>
    </row>
    <row r="587924" spans="16:16" x14ac:dyDescent="0.3">
      <c r="P587924" s="83"/>
    </row>
    <row r="587925" spans="16:16" x14ac:dyDescent="0.3">
      <c r="P587925" s="83"/>
    </row>
    <row r="587926" spans="16:16" x14ac:dyDescent="0.3">
      <c r="P587926" s="83"/>
    </row>
    <row r="587927" spans="16:16" x14ac:dyDescent="0.3">
      <c r="P587927" s="83"/>
    </row>
    <row r="587928" spans="16:16" x14ac:dyDescent="0.3">
      <c r="P587928" s="83"/>
    </row>
    <row r="587929" spans="16:16" x14ac:dyDescent="0.3">
      <c r="P587929" s="83"/>
    </row>
    <row r="587930" spans="16:16" x14ac:dyDescent="0.3">
      <c r="P587930" s="83"/>
    </row>
    <row r="587931" spans="16:16" x14ac:dyDescent="0.3">
      <c r="P587931" s="83"/>
    </row>
    <row r="587932" spans="16:16" x14ac:dyDescent="0.3">
      <c r="P587932" s="83"/>
    </row>
    <row r="587933" spans="16:16" x14ac:dyDescent="0.3">
      <c r="P587933" s="83"/>
    </row>
    <row r="587934" spans="16:16" x14ac:dyDescent="0.3">
      <c r="P587934" s="83"/>
    </row>
    <row r="587935" spans="16:16" x14ac:dyDescent="0.3">
      <c r="P587935" s="83"/>
    </row>
    <row r="587936" spans="16:16" x14ac:dyDescent="0.3">
      <c r="P587936" s="83"/>
    </row>
    <row r="587937" spans="16:16" x14ac:dyDescent="0.3">
      <c r="P587937" s="83"/>
    </row>
    <row r="587938" spans="16:16" x14ac:dyDescent="0.3">
      <c r="P587938" s="83"/>
    </row>
    <row r="587939" spans="16:16" x14ac:dyDescent="0.3">
      <c r="P587939" s="83"/>
    </row>
    <row r="587940" spans="16:16" x14ac:dyDescent="0.3">
      <c r="P587940" s="83"/>
    </row>
    <row r="587941" spans="16:16" x14ac:dyDescent="0.3">
      <c r="P587941" s="83"/>
    </row>
    <row r="587942" spans="16:16" x14ac:dyDescent="0.3">
      <c r="P587942" s="83"/>
    </row>
    <row r="587943" spans="16:16" x14ac:dyDescent="0.3">
      <c r="P587943" s="83"/>
    </row>
    <row r="587944" spans="16:16" x14ac:dyDescent="0.3">
      <c r="P587944" s="83"/>
    </row>
    <row r="587945" spans="16:16" x14ac:dyDescent="0.3">
      <c r="P587945" s="83"/>
    </row>
    <row r="587946" spans="16:16" x14ac:dyDescent="0.3">
      <c r="P587946" s="83"/>
    </row>
    <row r="587947" spans="16:16" x14ac:dyDescent="0.3">
      <c r="P587947" s="83"/>
    </row>
    <row r="587948" spans="16:16" x14ac:dyDescent="0.3">
      <c r="P587948" s="83"/>
    </row>
    <row r="587949" spans="16:16" x14ac:dyDescent="0.3">
      <c r="P587949" s="83"/>
    </row>
    <row r="587950" spans="16:16" x14ac:dyDescent="0.3">
      <c r="P587950" s="83"/>
    </row>
    <row r="587951" spans="16:16" x14ac:dyDescent="0.3">
      <c r="P587951" s="83"/>
    </row>
    <row r="587952" spans="16:16" x14ac:dyDescent="0.3">
      <c r="P587952" s="83"/>
    </row>
    <row r="587953" spans="16:16" x14ac:dyDescent="0.3">
      <c r="P587953" s="83"/>
    </row>
    <row r="587954" spans="16:16" x14ac:dyDescent="0.3">
      <c r="P587954" s="83"/>
    </row>
    <row r="587955" spans="16:16" x14ac:dyDescent="0.3">
      <c r="P587955" s="83"/>
    </row>
    <row r="587956" spans="16:16" x14ac:dyDescent="0.3">
      <c r="P587956" s="83"/>
    </row>
    <row r="587957" spans="16:16" x14ac:dyDescent="0.3">
      <c r="P587957" s="83"/>
    </row>
    <row r="587958" spans="16:16" x14ac:dyDescent="0.3">
      <c r="P587958" s="83"/>
    </row>
    <row r="587959" spans="16:16" x14ac:dyDescent="0.3">
      <c r="P587959" s="83"/>
    </row>
    <row r="587960" spans="16:16" x14ac:dyDescent="0.3">
      <c r="P587960" s="83"/>
    </row>
    <row r="587961" spans="16:16" x14ac:dyDescent="0.3">
      <c r="P587961" s="83"/>
    </row>
    <row r="587962" spans="16:16" x14ac:dyDescent="0.3">
      <c r="P587962" s="83"/>
    </row>
    <row r="587963" spans="16:16" x14ac:dyDescent="0.3">
      <c r="P587963" s="83"/>
    </row>
    <row r="587964" spans="16:16" x14ac:dyDescent="0.3">
      <c r="P587964" s="83"/>
    </row>
    <row r="587965" spans="16:16" x14ac:dyDescent="0.3">
      <c r="P587965" s="83"/>
    </row>
    <row r="587966" spans="16:16" x14ac:dyDescent="0.3">
      <c r="P587966" s="83"/>
    </row>
    <row r="587967" spans="16:16" x14ac:dyDescent="0.3">
      <c r="P587967" s="83"/>
    </row>
    <row r="587968" spans="16:16" x14ac:dyDescent="0.3">
      <c r="P587968" s="83"/>
    </row>
    <row r="587969" spans="16:16" x14ac:dyDescent="0.3">
      <c r="P587969" s="83"/>
    </row>
    <row r="587970" spans="16:16" x14ac:dyDescent="0.3">
      <c r="P587970" s="83"/>
    </row>
    <row r="587971" spans="16:16" x14ac:dyDescent="0.3">
      <c r="P587971" s="83"/>
    </row>
    <row r="587972" spans="16:16" x14ac:dyDescent="0.3">
      <c r="P587972" s="83"/>
    </row>
    <row r="587973" spans="16:16" x14ac:dyDescent="0.3">
      <c r="P587973" s="83"/>
    </row>
    <row r="587974" spans="16:16" x14ac:dyDescent="0.3">
      <c r="P587974" s="83"/>
    </row>
    <row r="587975" spans="16:16" x14ac:dyDescent="0.3">
      <c r="P587975" s="83"/>
    </row>
    <row r="587976" spans="16:16" x14ac:dyDescent="0.3">
      <c r="P587976" s="83"/>
    </row>
    <row r="587977" spans="16:16" x14ac:dyDescent="0.3">
      <c r="P587977" s="83"/>
    </row>
    <row r="587978" spans="16:16" x14ac:dyDescent="0.3">
      <c r="P587978" s="83"/>
    </row>
    <row r="587979" spans="16:16" x14ac:dyDescent="0.3">
      <c r="P587979" s="83"/>
    </row>
    <row r="587980" spans="16:16" x14ac:dyDescent="0.3">
      <c r="P587980" s="83"/>
    </row>
    <row r="587981" spans="16:16" x14ac:dyDescent="0.3">
      <c r="P587981" s="83"/>
    </row>
    <row r="587982" spans="16:16" x14ac:dyDescent="0.3">
      <c r="P587982" s="83"/>
    </row>
    <row r="587983" spans="16:16" x14ac:dyDescent="0.3">
      <c r="P587983" s="83"/>
    </row>
    <row r="587984" spans="16:16" x14ac:dyDescent="0.3">
      <c r="P587984" s="83"/>
    </row>
    <row r="587985" spans="16:16" x14ac:dyDescent="0.3">
      <c r="P587985" s="83"/>
    </row>
    <row r="587986" spans="16:16" x14ac:dyDescent="0.3">
      <c r="P587986" s="83"/>
    </row>
    <row r="587987" spans="16:16" x14ac:dyDescent="0.3">
      <c r="P587987" s="83"/>
    </row>
    <row r="587988" spans="16:16" x14ac:dyDescent="0.3">
      <c r="P587988" s="83"/>
    </row>
    <row r="587989" spans="16:16" x14ac:dyDescent="0.3">
      <c r="P587989" s="83"/>
    </row>
    <row r="587990" spans="16:16" x14ac:dyDescent="0.3">
      <c r="P587990" s="83"/>
    </row>
    <row r="587991" spans="16:16" x14ac:dyDescent="0.3">
      <c r="P587991" s="83"/>
    </row>
    <row r="587992" spans="16:16" x14ac:dyDescent="0.3">
      <c r="P587992" s="83"/>
    </row>
    <row r="587993" spans="16:16" x14ac:dyDescent="0.3">
      <c r="P587993" s="83"/>
    </row>
    <row r="587994" spans="16:16" x14ac:dyDescent="0.3">
      <c r="P587994" s="83"/>
    </row>
    <row r="587995" spans="16:16" x14ac:dyDescent="0.3">
      <c r="P587995" s="83"/>
    </row>
    <row r="587996" spans="16:16" x14ac:dyDescent="0.3">
      <c r="P587996" s="83"/>
    </row>
    <row r="587997" spans="16:16" x14ac:dyDescent="0.3">
      <c r="P587997" s="83"/>
    </row>
    <row r="587998" spans="16:16" x14ac:dyDescent="0.3">
      <c r="P587998" s="83"/>
    </row>
    <row r="587999" spans="16:16" x14ac:dyDescent="0.3">
      <c r="P587999" s="83"/>
    </row>
    <row r="588000" spans="16:16" x14ac:dyDescent="0.3">
      <c r="P588000" s="83"/>
    </row>
    <row r="588001" spans="16:16" x14ac:dyDescent="0.3">
      <c r="P588001" s="83"/>
    </row>
    <row r="588002" spans="16:16" x14ac:dyDescent="0.3">
      <c r="P588002" s="83"/>
    </row>
    <row r="588003" spans="16:16" x14ac:dyDescent="0.3">
      <c r="P588003" s="83"/>
    </row>
    <row r="588004" spans="16:16" x14ac:dyDescent="0.3">
      <c r="P588004" s="83"/>
    </row>
    <row r="588005" spans="16:16" x14ac:dyDescent="0.3">
      <c r="P588005" s="83"/>
    </row>
    <row r="588006" spans="16:16" x14ac:dyDescent="0.3">
      <c r="P588006" s="83"/>
    </row>
    <row r="588007" spans="16:16" x14ac:dyDescent="0.3">
      <c r="P588007" s="83"/>
    </row>
    <row r="588008" spans="16:16" x14ac:dyDescent="0.3">
      <c r="P588008" s="83"/>
    </row>
    <row r="588009" spans="16:16" x14ac:dyDescent="0.3">
      <c r="P588009" s="83"/>
    </row>
    <row r="588010" spans="16:16" x14ac:dyDescent="0.3">
      <c r="P588010" s="83"/>
    </row>
    <row r="588011" spans="16:16" x14ac:dyDescent="0.3">
      <c r="P588011" s="83"/>
    </row>
    <row r="588012" spans="16:16" x14ac:dyDescent="0.3">
      <c r="P588012" s="83"/>
    </row>
    <row r="588013" spans="16:16" x14ac:dyDescent="0.3">
      <c r="P588013" s="83"/>
    </row>
    <row r="588014" spans="16:16" x14ac:dyDescent="0.3">
      <c r="P588014" s="83"/>
    </row>
    <row r="588015" spans="16:16" x14ac:dyDescent="0.3">
      <c r="P588015" s="83"/>
    </row>
    <row r="588016" spans="16:16" x14ac:dyDescent="0.3">
      <c r="P588016" s="83"/>
    </row>
    <row r="588017" spans="16:16" x14ac:dyDescent="0.3">
      <c r="P588017" s="83"/>
    </row>
    <row r="588018" spans="16:16" x14ac:dyDescent="0.3">
      <c r="P588018" s="83"/>
    </row>
    <row r="588019" spans="16:16" x14ac:dyDescent="0.3">
      <c r="P588019" s="83"/>
    </row>
    <row r="588020" spans="16:16" x14ac:dyDescent="0.3">
      <c r="P588020" s="83"/>
    </row>
    <row r="588021" spans="16:16" x14ac:dyDescent="0.3">
      <c r="P588021" s="83"/>
    </row>
    <row r="588022" spans="16:16" x14ac:dyDescent="0.3">
      <c r="P588022" s="83"/>
    </row>
    <row r="588023" spans="16:16" x14ac:dyDescent="0.3">
      <c r="P588023" s="83"/>
    </row>
    <row r="588024" spans="16:16" x14ac:dyDescent="0.3">
      <c r="P588024" s="83"/>
    </row>
    <row r="588025" spans="16:16" x14ac:dyDescent="0.3">
      <c r="P588025" s="83"/>
    </row>
    <row r="588026" spans="16:16" x14ac:dyDescent="0.3">
      <c r="P588026" s="83"/>
    </row>
    <row r="588027" spans="16:16" x14ac:dyDescent="0.3">
      <c r="P588027" s="83"/>
    </row>
    <row r="588028" spans="16:16" x14ac:dyDescent="0.3">
      <c r="P588028" s="83"/>
    </row>
    <row r="588029" spans="16:16" x14ac:dyDescent="0.3">
      <c r="P588029" s="83"/>
    </row>
    <row r="588030" spans="16:16" x14ac:dyDescent="0.3">
      <c r="P588030" s="83"/>
    </row>
    <row r="588031" spans="16:16" x14ac:dyDescent="0.3">
      <c r="P588031" s="83"/>
    </row>
    <row r="588032" spans="16:16" x14ac:dyDescent="0.3">
      <c r="P588032" s="83"/>
    </row>
    <row r="588033" spans="16:16" x14ac:dyDescent="0.3">
      <c r="P588033" s="83"/>
    </row>
    <row r="588034" spans="16:16" x14ac:dyDescent="0.3">
      <c r="P588034" s="83"/>
    </row>
    <row r="588035" spans="16:16" x14ac:dyDescent="0.3">
      <c r="P588035" s="83"/>
    </row>
    <row r="588036" spans="16:16" x14ac:dyDescent="0.3">
      <c r="P588036" s="83"/>
    </row>
    <row r="588037" spans="16:16" x14ac:dyDescent="0.3">
      <c r="P588037" s="83"/>
    </row>
    <row r="588038" spans="16:16" x14ac:dyDescent="0.3">
      <c r="P588038" s="83"/>
    </row>
    <row r="588039" spans="16:16" x14ac:dyDescent="0.3">
      <c r="P588039" s="83"/>
    </row>
    <row r="588040" spans="16:16" x14ac:dyDescent="0.3">
      <c r="P588040" s="83"/>
    </row>
    <row r="588041" spans="16:16" x14ac:dyDescent="0.3">
      <c r="P588041" s="83"/>
    </row>
    <row r="588042" spans="16:16" x14ac:dyDescent="0.3">
      <c r="P588042" s="83"/>
    </row>
    <row r="588043" spans="16:16" x14ac:dyDescent="0.3">
      <c r="P588043" s="83"/>
    </row>
    <row r="588044" spans="16:16" x14ac:dyDescent="0.3">
      <c r="P588044" s="83"/>
    </row>
    <row r="588045" spans="16:16" x14ac:dyDescent="0.3">
      <c r="P588045" s="83"/>
    </row>
    <row r="588046" spans="16:16" x14ac:dyDescent="0.3">
      <c r="P588046" s="83"/>
    </row>
    <row r="588047" spans="16:16" x14ac:dyDescent="0.3">
      <c r="P588047" s="83"/>
    </row>
    <row r="588048" spans="16:16" x14ac:dyDescent="0.3">
      <c r="P588048" s="83"/>
    </row>
    <row r="588049" spans="16:16" x14ac:dyDescent="0.3">
      <c r="P588049" s="83"/>
    </row>
    <row r="588050" spans="16:16" x14ac:dyDescent="0.3">
      <c r="P588050" s="83"/>
    </row>
    <row r="588051" spans="16:16" x14ac:dyDescent="0.3">
      <c r="P588051" s="83"/>
    </row>
    <row r="588052" spans="16:16" x14ac:dyDescent="0.3">
      <c r="P588052" s="83"/>
    </row>
    <row r="588053" spans="16:16" x14ac:dyDescent="0.3">
      <c r="P588053" s="83"/>
    </row>
    <row r="588054" spans="16:16" x14ac:dyDescent="0.3">
      <c r="P588054" s="83"/>
    </row>
    <row r="588055" spans="16:16" x14ac:dyDescent="0.3">
      <c r="P588055" s="83"/>
    </row>
    <row r="588056" spans="16:16" x14ac:dyDescent="0.3">
      <c r="P588056" s="83"/>
    </row>
    <row r="588057" spans="16:16" x14ac:dyDescent="0.3">
      <c r="P588057" s="83"/>
    </row>
    <row r="588058" spans="16:16" x14ac:dyDescent="0.3">
      <c r="P588058" s="83"/>
    </row>
    <row r="588059" spans="16:16" x14ac:dyDescent="0.3">
      <c r="P588059" s="83"/>
    </row>
    <row r="588060" spans="16:16" x14ac:dyDescent="0.3">
      <c r="P588060" s="83"/>
    </row>
    <row r="588061" spans="16:16" x14ac:dyDescent="0.3">
      <c r="P588061" s="83"/>
    </row>
    <row r="588062" spans="16:16" x14ac:dyDescent="0.3">
      <c r="P588062" s="83"/>
    </row>
    <row r="588063" spans="16:16" x14ac:dyDescent="0.3">
      <c r="P588063" s="83"/>
    </row>
    <row r="588064" spans="16:16" x14ac:dyDescent="0.3">
      <c r="P588064" s="83"/>
    </row>
    <row r="588065" spans="16:16" x14ac:dyDescent="0.3">
      <c r="P588065" s="83"/>
    </row>
    <row r="588066" spans="16:16" x14ac:dyDescent="0.3">
      <c r="P588066" s="83"/>
    </row>
    <row r="588067" spans="16:16" x14ac:dyDescent="0.3">
      <c r="P588067" s="83"/>
    </row>
    <row r="588068" spans="16:16" x14ac:dyDescent="0.3">
      <c r="P588068" s="83"/>
    </row>
    <row r="588069" spans="16:16" x14ac:dyDescent="0.3">
      <c r="P588069" s="83"/>
    </row>
    <row r="588070" spans="16:16" x14ac:dyDescent="0.3">
      <c r="P588070" s="83"/>
    </row>
    <row r="588071" spans="16:16" x14ac:dyDescent="0.3">
      <c r="P588071" s="83"/>
    </row>
    <row r="588072" spans="16:16" x14ac:dyDescent="0.3">
      <c r="P588072" s="83"/>
    </row>
    <row r="588073" spans="16:16" x14ac:dyDescent="0.3">
      <c r="P588073" s="83"/>
    </row>
    <row r="588074" spans="16:16" x14ac:dyDescent="0.3">
      <c r="P588074" s="83"/>
    </row>
    <row r="588075" spans="16:16" x14ac:dyDescent="0.3">
      <c r="P588075" s="83"/>
    </row>
    <row r="588076" spans="16:16" x14ac:dyDescent="0.3">
      <c r="P588076" s="83"/>
    </row>
    <row r="588077" spans="16:16" x14ac:dyDescent="0.3">
      <c r="P588077" s="83"/>
    </row>
    <row r="588078" spans="16:16" x14ac:dyDescent="0.3">
      <c r="P588078" s="83"/>
    </row>
    <row r="588079" spans="16:16" x14ac:dyDescent="0.3">
      <c r="P588079" s="83"/>
    </row>
    <row r="588080" spans="16:16" x14ac:dyDescent="0.3">
      <c r="P588080" s="83"/>
    </row>
    <row r="588081" spans="16:16" x14ac:dyDescent="0.3">
      <c r="P588081" s="83"/>
    </row>
    <row r="588082" spans="16:16" x14ac:dyDescent="0.3">
      <c r="P588082" s="83"/>
    </row>
    <row r="588083" spans="16:16" x14ac:dyDescent="0.3">
      <c r="P588083" s="83"/>
    </row>
    <row r="588084" spans="16:16" x14ac:dyDescent="0.3">
      <c r="P588084" s="83"/>
    </row>
    <row r="588085" spans="16:16" x14ac:dyDescent="0.3">
      <c r="P588085" s="83"/>
    </row>
    <row r="588086" spans="16:16" x14ac:dyDescent="0.3">
      <c r="P588086" s="83"/>
    </row>
    <row r="588087" spans="16:16" x14ac:dyDescent="0.3">
      <c r="P588087" s="83"/>
    </row>
    <row r="588088" spans="16:16" x14ac:dyDescent="0.3">
      <c r="P588088" s="83"/>
    </row>
    <row r="588089" spans="16:16" x14ac:dyDescent="0.3">
      <c r="P588089" s="83"/>
    </row>
    <row r="588090" spans="16:16" x14ac:dyDescent="0.3">
      <c r="P588090" s="83"/>
    </row>
    <row r="588091" spans="16:16" x14ac:dyDescent="0.3">
      <c r="P588091" s="83"/>
    </row>
    <row r="588092" spans="16:16" x14ac:dyDescent="0.3">
      <c r="P588092" s="83"/>
    </row>
    <row r="588093" spans="16:16" x14ac:dyDescent="0.3">
      <c r="P588093" s="83"/>
    </row>
    <row r="588094" spans="16:16" x14ac:dyDescent="0.3">
      <c r="P588094" s="83"/>
    </row>
    <row r="588095" spans="16:16" x14ac:dyDescent="0.3">
      <c r="P588095" s="83"/>
    </row>
    <row r="588096" spans="16:16" x14ac:dyDescent="0.3">
      <c r="P588096" s="83"/>
    </row>
    <row r="588097" spans="16:16" x14ac:dyDescent="0.3">
      <c r="P588097" s="83"/>
    </row>
    <row r="588098" spans="16:16" x14ac:dyDescent="0.3">
      <c r="P588098" s="83"/>
    </row>
    <row r="588099" spans="16:16" x14ac:dyDescent="0.3">
      <c r="P588099" s="83"/>
    </row>
    <row r="588100" spans="16:16" x14ac:dyDescent="0.3">
      <c r="P588100" s="83"/>
    </row>
    <row r="588101" spans="16:16" x14ac:dyDescent="0.3">
      <c r="P588101" s="83"/>
    </row>
    <row r="588102" spans="16:16" x14ac:dyDescent="0.3">
      <c r="P588102" s="83"/>
    </row>
    <row r="588103" spans="16:16" x14ac:dyDescent="0.3">
      <c r="P588103" s="83"/>
    </row>
    <row r="588104" spans="16:16" x14ac:dyDescent="0.3">
      <c r="P588104" s="83"/>
    </row>
    <row r="588105" spans="16:16" x14ac:dyDescent="0.3">
      <c r="P588105" s="83"/>
    </row>
    <row r="588106" spans="16:16" x14ac:dyDescent="0.3">
      <c r="P588106" s="83"/>
    </row>
    <row r="588107" spans="16:16" x14ac:dyDescent="0.3">
      <c r="P588107" s="83"/>
    </row>
    <row r="588108" spans="16:16" x14ac:dyDescent="0.3">
      <c r="P588108" s="83"/>
    </row>
    <row r="588109" spans="16:16" x14ac:dyDescent="0.3">
      <c r="P588109" s="83"/>
    </row>
    <row r="588110" spans="16:16" x14ac:dyDescent="0.3">
      <c r="P588110" s="83"/>
    </row>
    <row r="588111" spans="16:16" x14ac:dyDescent="0.3">
      <c r="P588111" s="83"/>
    </row>
    <row r="588112" spans="16:16" x14ac:dyDescent="0.3">
      <c r="P588112" s="83"/>
    </row>
    <row r="588113" spans="16:16" x14ac:dyDescent="0.3">
      <c r="P588113" s="83"/>
    </row>
    <row r="588114" spans="16:16" x14ac:dyDescent="0.3">
      <c r="P588114" s="83"/>
    </row>
    <row r="588115" spans="16:16" x14ac:dyDescent="0.3">
      <c r="P588115" s="83"/>
    </row>
    <row r="588116" spans="16:16" x14ac:dyDescent="0.3">
      <c r="P588116" s="83"/>
    </row>
    <row r="588117" spans="16:16" x14ac:dyDescent="0.3">
      <c r="P588117" s="83"/>
    </row>
    <row r="588118" spans="16:16" x14ac:dyDescent="0.3">
      <c r="P588118" s="83"/>
    </row>
    <row r="588119" spans="16:16" x14ac:dyDescent="0.3">
      <c r="P588119" s="83"/>
    </row>
    <row r="588120" spans="16:16" x14ac:dyDescent="0.3">
      <c r="P588120" s="83"/>
    </row>
    <row r="588121" spans="16:16" x14ac:dyDescent="0.3">
      <c r="P588121" s="83"/>
    </row>
    <row r="588122" spans="16:16" x14ac:dyDescent="0.3">
      <c r="P588122" s="83"/>
    </row>
    <row r="588123" spans="16:16" x14ac:dyDescent="0.3">
      <c r="P588123" s="83"/>
    </row>
    <row r="588124" spans="16:16" x14ac:dyDescent="0.3">
      <c r="P588124" s="83"/>
    </row>
    <row r="588125" spans="16:16" x14ac:dyDescent="0.3">
      <c r="P588125" s="83"/>
    </row>
    <row r="588126" spans="16:16" x14ac:dyDescent="0.3">
      <c r="P588126" s="83"/>
    </row>
    <row r="588127" spans="16:16" x14ac:dyDescent="0.3">
      <c r="P588127" s="83"/>
    </row>
    <row r="588128" spans="16:16" x14ac:dyDescent="0.3">
      <c r="P588128" s="83"/>
    </row>
    <row r="588129" spans="16:16" x14ac:dyDescent="0.3">
      <c r="P588129" s="83"/>
    </row>
    <row r="588130" spans="16:16" x14ac:dyDescent="0.3">
      <c r="P588130" s="83"/>
    </row>
    <row r="588131" spans="16:16" x14ac:dyDescent="0.3">
      <c r="P588131" s="83"/>
    </row>
    <row r="588132" spans="16:16" x14ac:dyDescent="0.3">
      <c r="P588132" s="83"/>
    </row>
    <row r="588133" spans="16:16" x14ac:dyDescent="0.3">
      <c r="P588133" s="83"/>
    </row>
    <row r="588134" spans="16:16" x14ac:dyDescent="0.3">
      <c r="P588134" s="83"/>
    </row>
    <row r="588135" spans="16:16" x14ac:dyDescent="0.3">
      <c r="P588135" s="83"/>
    </row>
    <row r="588136" spans="16:16" x14ac:dyDescent="0.3">
      <c r="P588136" s="83"/>
    </row>
    <row r="588137" spans="16:16" x14ac:dyDescent="0.3">
      <c r="P588137" s="83"/>
    </row>
    <row r="588138" spans="16:16" x14ac:dyDescent="0.3">
      <c r="P588138" s="83"/>
    </row>
    <row r="588139" spans="16:16" x14ac:dyDescent="0.3">
      <c r="P588139" s="83"/>
    </row>
    <row r="588140" spans="16:16" x14ac:dyDescent="0.3">
      <c r="P588140" s="83"/>
    </row>
    <row r="588141" spans="16:16" x14ac:dyDescent="0.3">
      <c r="P588141" s="83"/>
    </row>
    <row r="588142" spans="16:16" x14ac:dyDescent="0.3">
      <c r="P588142" s="83"/>
    </row>
    <row r="588143" spans="16:16" x14ac:dyDescent="0.3">
      <c r="P588143" s="83"/>
    </row>
    <row r="588144" spans="16:16" x14ac:dyDescent="0.3">
      <c r="P588144" s="83"/>
    </row>
    <row r="588145" spans="16:16" x14ac:dyDescent="0.3">
      <c r="P588145" s="83"/>
    </row>
    <row r="588146" spans="16:16" x14ac:dyDescent="0.3">
      <c r="P588146" s="83"/>
    </row>
    <row r="588147" spans="16:16" x14ac:dyDescent="0.3">
      <c r="P588147" s="83"/>
    </row>
    <row r="588148" spans="16:16" x14ac:dyDescent="0.3">
      <c r="P588148" s="83"/>
    </row>
    <row r="588149" spans="16:16" x14ac:dyDescent="0.3">
      <c r="P588149" s="83"/>
    </row>
    <row r="588150" spans="16:16" x14ac:dyDescent="0.3">
      <c r="P588150" s="83"/>
    </row>
    <row r="588151" spans="16:16" x14ac:dyDescent="0.3">
      <c r="P588151" s="83"/>
    </row>
    <row r="588152" spans="16:16" x14ac:dyDescent="0.3">
      <c r="P588152" s="83"/>
    </row>
    <row r="588153" spans="16:16" x14ac:dyDescent="0.3">
      <c r="P588153" s="83"/>
    </row>
    <row r="588154" spans="16:16" x14ac:dyDescent="0.3">
      <c r="P588154" s="83"/>
    </row>
    <row r="588155" spans="16:16" x14ac:dyDescent="0.3">
      <c r="P588155" s="83"/>
    </row>
    <row r="588156" spans="16:16" x14ac:dyDescent="0.3">
      <c r="P588156" s="83"/>
    </row>
    <row r="588157" spans="16:16" x14ac:dyDescent="0.3">
      <c r="P588157" s="83"/>
    </row>
    <row r="588158" spans="16:16" x14ac:dyDescent="0.3">
      <c r="P588158" s="83"/>
    </row>
    <row r="588159" spans="16:16" x14ac:dyDescent="0.3">
      <c r="P588159" s="83"/>
    </row>
    <row r="588160" spans="16:16" x14ac:dyDescent="0.3">
      <c r="P588160" s="83"/>
    </row>
    <row r="588161" spans="16:16" x14ac:dyDescent="0.3">
      <c r="P588161" s="83"/>
    </row>
    <row r="588162" spans="16:16" x14ac:dyDescent="0.3">
      <c r="P588162" s="83"/>
    </row>
    <row r="588163" spans="16:16" x14ac:dyDescent="0.3">
      <c r="P588163" s="83"/>
    </row>
    <row r="588164" spans="16:16" x14ac:dyDescent="0.3">
      <c r="P588164" s="83"/>
    </row>
    <row r="588165" spans="16:16" x14ac:dyDescent="0.3">
      <c r="P588165" s="83"/>
    </row>
    <row r="588166" spans="16:16" x14ac:dyDescent="0.3">
      <c r="P588166" s="83"/>
    </row>
    <row r="588167" spans="16:16" x14ac:dyDescent="0.3">
      <c r="P588167" s="83"/>
    </row>
    <row r="588168" spans="16:16" x14ac:dyDescent="0.3">
      <c r="P588168" s="83"/>
    </row>
    <row r="588169" spans="16:16" x14ac:dyDescent="0.3">
      <c r="P588169" s="83"/>
    </row>
    <row r="588170" spans="16:16" x14ac:dyDescent="0.3">
      <c r="P588170" s="83"/>
    </row>
    <row r="588171" spans="16:16" x14ac:dyDescent="0.3">
      <c r="P588171" s="83"/>
    </row>
    <row r="588172" spans="16:16" x14ac:dyDescent="0.3">
      <c r="P588172" s="83"/>
    </row>
    <row r="588173" spans="16:16" x14ac:dyDescent="0.3">
      <c r="P588173" s="83"/>
    </row>
    <row r="588174" spans="16:16" x14ac:dyDescent="0.3">
      <c r="P588174" s="83"/>
    </row>
    <row r="588175" spans="16:16" x14ac:dyDescent="0.3">
      <c r="P588175" s="83"/>
    </row>
    <row r="588176" spans="16:16" x14ac:dyDescent="0.3">
      <c r="P588176" s="83"/>
    </row>
    <row r="588177" spans="16:16" x14ac:dyDescent="0.3">
      <c r="P588177" s="83"/>
    </row>
    <row r="588178" spans="16:16" x14ac:dyDescent="0.3">
      <c r="P588178" s="83"/>
    </row>
    <row r="588179" spans="16:16" x14ac:dyDescent="0.3">
      <c r="P588179" s="83"/>
    </row>
    <row r="588180" spans="16:16" x14ac:dyDescent="0.3">
      <c r="P588180" s="83"/>
    </row>
    <row r="588181" spans="16:16" x14ac:dyDescent="0.3">
      <c r="P588181" s="83"/>
    </row>
    <row r="588182" spans="16:16" x14ac:dyDescent="0.3">
      <c r="P588182" s="83"/>
    </row>
    <row r="588183" spans="16:16" x14ac:dyDescent="0.3">
      <c r="P588183" s="83"/>
    </row>
    <row r="588184" spans="16:16" x14ac:dyDescent="0.3">
      <c r="P588184" s="83"/>
    </row>
    <row r="588185" spans="16:16" x14ac:dyDescent="0.3">
      <c r="P588185" s="83"/>
    </row>
    <row r="588186" spans="16:16" x14ac:dyDescent="0.3">
      <c r="P588186" s="83"/>
    </row>
    <row r="588187" spans="16:16" x14ac:dyDescent="0.3">
      <c r="P588187" s="83"/>
    </row>
    <row r="588188" spans="16:16" x14ac:dyDescent="0.3">
      <c r="P588188" s="83"/>
    </row>
    <row r="588189" spans="16:16" x14ac:dyDescent="0.3">
      <c r="P588189" s="83"/>
    </row>
    <row r="588190" spans="16:16" x14ac:dyDescent="0.3">
      <c r="P588190" s="83"/>
    </row>
    <row r="588191" spans="16:16" x14ac:dyDescent="0.3">
      <c r="P588191" s="83"/>
    </row>
    <row r="588192" spans="16:16" x14ac:dyDescent="0.3">
      <c r="P588192" s="83"/>
    </row>
    <row r="588193" spans="16:16" x14ac:dyDescent="0.3">
      <c r="P588193" s="83"/>
    </row>
    <row r="588194" spans="16:16" x14ac:dyDescent="0.3">
      <c r="P588194" s="83"/>
    </row>
    <row r="588195" spans="16:16" x14ac:dyDescent="0.3">
      <c r="P588195" s="83"/>
    </row>
    <row r="588196" spans="16:16" x14ac:dyDescent="0.3">
      <c r="P588196" s="83"/>
    </row>
    <row r="588197" spans="16:16" x14ac:dyDescent="0.3">
      <c r="P588197" s="83"/>
    </row>
    <row r="588198" spans="16:16" x14ac:dyDescent="0.3">
      <c r="P588198" s="83"/>
    </row>
    <row r="588199" spans="16:16" x14ac:dyDescent="0.3">
      <c r="P588199" s="83"/>
    </row>
    <row r="588200" spans="16:16" x14ac:dyDescent="0.3">
      <c r="P588200" s="83"/>
    </row>
    <row r="588201" spans="16:16" x14ac:dyDescent="0.3">
      <c r="P588201" s="83"/>
    </row>
    <row r="588202" spans="16:16" x14ac:dyDescent="0.3">
      <c r="P588202" s="83"/>
    </row>
    <row r="588203" spans="16:16" x14ac:dyDescent="0.3">
      <c r="P588203" s="83"/>
    </row>
    <row r="588204" spans="16:16" x14ac:dyDescent="0.3">
      <c r="P588204" s="83"/>
    </row>
    <row r="588205" spans="16:16" x14ac:dyDescent="0.3">
      <c r="P588205" s="83"/>
    </row>
    <row r="588206" spans="16:16" x14ac:dyDescent="0.3">
      <c r="P588206" s="83"/>
    </row>
    <row r="588207" spans="16:16" x14ac:dyDescent="0.3">
      <c r="P588207" s="83"/>
    </row>
    <row r="588208" spans="16:16" x14ac:dyDescent="0.3">
      <c r="P588208" s="83"/>
    </row>
    <row r="588209" spans="16:16" x14ac:dyDescent="0.3">
      <c r="P588209" s="83"/>
    </row>
    <row r="588210" spans="16:16" x14ac:dyDescent="0.3">
      <c r="P588210" s="83"/>
    </row>
    <row r="588211" spans="16:16" x14ac:dyDescent="0.3">
      <c r="P588211" s="83"/>
    </row>
    <row r="588212" spans="16:16" x14ac:dyDescent="0.3">
      <c r="P588212" s="83"/>
    </row>
    <row r="588213" spans="16:16" x14ac:dyDescent="0.3">
      <c r="P588213" s="83"/>
    </row>
    <row r="588214" spans="16:16" x14ac:dyDescent="0.3">
      <c r="P588214" s="83"/>
    </row>
    <row r="588215" spans="16:16" x14ac:dyDescent="0.3">
      <c r="P588215" s="83"/>
    </row>
    <row r="588216" spans="16:16" x14ac:dyDescent="0.3">
      <c r="P588216" s="83"/>
    </row>
    <row r="588217" spans="16:16" x14ac:dyDescent="0.3">
      <c r="P588217" s="83"/>
    </row>
    <row r="588218" spans="16:16" x14ac:dyDescent="0.3">
      <c r="P588218" s="83"/>
    </row>
    <row r="588219" spans="16:16" x14ac:dyDescent="0.3">
      <c r="P588219" s="83"/>
    </row>
    <row r="588220" spans="16:16" x14ac:dyDescent="0.3">
      <c r="P588220" s="83"/>
    </row>
    <row r="588221" spans="16:16" x14ac:dyDescent="0.3">
      <c r="P588221" s="83"/>
    </row>
    <row r="588222" spans="16:16" x14ac:dyDescent="0.3">
      <c r="P588222" s="83"/>
    </row>
    <row r="588223" spans="16:16" x14ac:dyDescent="0.3">
      <c r="P588223" s="83"/>
    </row>
    <row r="588224" spans="16:16" x14ac:dyDescent="0.3">
      <c r="P588224" s="83"/>
    </row>
    <row r="588225" spans="16:16" x14ac:dyDescent="0.3">
      <c r="P588225" s="83"/>
    </row>
    <row r="588226" spans="16:16" x14ac:dyDescent="0.3">
      <c r="P588226" s="83"/>
    </row>
    <row r="588227" spans="16:16" x14ac:dyDescent="0.3">
      <c r="P588227" s="83"/>
    </row>
    <row r="588228" spans="16:16" x14ac:dyDescent="0.3">
      <c r="P588228" s="83"/>
    </row>
    <row r="588229" spans="16:16" x14ac:dyDescent="0.3">
      <c r="P588229" s="83"/>
    </row>
    <row r="588230" spans="16:16" x14ac:dyDescent="0.3">
      <c r="P588230" s="83"/>
    </row>
    <row r="588231" spans="16:16" x14ac:dyDescent="0.3">
      <c r="P588231" s="83"/>
    </row>
    <row r="588232" spans="16:16" x14ac:dyDescent="0.3">
      <c r="P588232" s="83"/>
    </row>
    <row r="588233" spans="16:16" x14ac:dyDescent="0.3">
      <c r="P588233" s="83"/>
    </row>
    <row r="588234" spans="16:16" x14ac:dyDescent="0.3">
      <c r="P588234" s="83"/>
    </row>
    <row r="588235" spans="16:16" x14ac:dyDescent="0.3">
      <c r="P588235" s="83"/>
    </row>
    <row r="588236" spans="16:16" x14ac:dyDescent="0.3">
      <c r="P588236" s="83"/>
    </row>
    <row r="588237" spans="16:16" x14ac:dyDescent="0.3">
      <c r="P588237" s="83"/>
    </row>
    <row r="588238" spans="16:16" x14ac:dyDescent="0.3">
      <c r="P588238" s="83"/>
    </row>
    <row r="588239" spans="16:16" x14ac:dyDescent="0.3">
      <c r="P588239" s="83"/>
    </row>
    <row r="588240" spans="16:16" x14ac:dyDescent="0.3">
      <c r="P588240" s="83"/>
    </row>
    <row r="588241" spans="16:16" x14ac:dyDescent="0.3">
      <c r="P588241" s="83"/>
    </row>
    <row r="588242" spans="16:16" x14ac:dyDescent="0.3">
      <c r="P588242" s="83"/>
    </row>
    <row r="588243" spans="16:16" x14ac:dyDescent="0.3">
      <c r="P588243" s="83"/>
    </row>
    <row r="588244" spans="16:16" x14ac:dyDescent="0.3">
      <c r="P588244" s="83"/>
    </row>
    <row r="588245" spans="16:16" x14ac:dyDescent="0.3">
      <c r="P588245" s="83"/>
    </row>
    <row r="588246" spans="16:16" x14ac:dyDescent="0.3">
      <c r="P588246" s="83"/>
    </row>
    <row r="588247" spans="16:16" x14ac:dyDescent="0.3">
      <c r="P588247" s="83"/>
    </row>
    <row r="588248" spans="16:16" x14ac:dyDescent="0.3">
      <c r="P588248" s="83"/>
    </row>
    <row r="588249" spans="16:16" x14ac:dyDescent="0.3">
      <c r="P588249" s="83"/>
    </row>
    <row r="588250" spans="16:16" x14ac:dyDescent="0.3">
      <c r="P588250" s="83"/>
    </row>
    <row r="588251" spans="16:16" x14ac:dyDescent="0.3">
      <c r="P588251" s="83"/>
    </row>
    <row r="588252" spans="16:16" x14ac:dyDescent="0.3">
      <c r="P588252" s="83"/>
    </row>
    <row r="588253" spans="16:16" x14ac:dyDescent="0.3">
      <c r="P588253" s="83"/>
    </row>
    <row r="588254" spans="16:16" x14ac:dyDescent="0.3">
      <c r="P588254" s="83"/>
    </row>
    <row r="588255" spans="16:16" x14ac:dyDescent="0.3">
      <c r="P588255" s="83"/>
    </row>
    <row r="588256" spans="16:16" x14ac:dyDescent="0.3">
      <c r="P588256" s="83"/>
    </row>
    <row r="588257" spans="16:16" x14ac:dyDescent="0.3">
      <c r="P588257" s="83"/>
    </row>
    <row r="588258" spans="16:16" x14ac:dyDescent="0.3">
      <c r="P588258" s="83"/>
    </row>
    <row r="588259" spans="16:16" x14ac:dyDescent="0.3">
      <c r="P588259" s="83"/>
    </row>
    <row r="588260" spans="16:16" x14ac:dyDescent="0.3">
      <c r="P588260" s="83"/>
    </row>
    <row r="588261" spans="16:16" x14ac:dyDescent="0.3">
      <c r="P588261" s="83"/>
    </row>
    <row r="588262" spans="16:16" x14ac:dyDescent="0.3">
      <c r="P588262" s="83"/>
    </row>
    <row r="588263" spans="16:16" x14ac:dyDescent="0.3">
      <c r="P588263" s="83"/>
    </row>
    <row r="588264" spans="16:16" x14ac:dyDescent="0.3">
      <c r="P588264" s="83"/>
    </row>
    <row r="588265" spans="16:16" x14ac:dyDescent="0.3">
      <c r="P588265" s="83"/>
    </row>
    <row r="588266" spans="16:16" x14ac:dyDescent="0.3">
      <c r="P588266" s="83"/>
    </row>
    <row r="588267" spans="16:16" x14ac:dyDescent="0.3">
      <c r="P588267" s="83"/>
    </row>
    <row r="588268" spans="16:16" x14ac:dyDescent="0.3">
      <c r="P588268" s="83"/>
    </row>
    <row r="588269" spans="16:16" x14ac:dyDescent="0.3">
      <c r="P588269" s="83"/>
    </row>
    <row r="588270" spans="16:16" x14ac:dyDescent="0.3">
      <c r="P588270" s="83"/>
    </row>
    <row r="588271" spans="16:16" x14ac:dyDescent="0.3">
      <c r="P588271" s="83"/>
    </row>
    <row r="588272" spans="16:16" x14ac:dyDescent="0.3">
      <c r="P588272" s="83"/>
    </row>
    <row r="588273" spans="16:16" x14ac:dyDescent="0.3">
      <c r="P588273" s="83"/>
    </row>
    <row r="588274" spans="16:16" x14ac:dyDescent="0.3">
      <c r="P588274" s="83"/>
    </row>
    <row r="588275" spans="16:16" x14ac:dyDescent="0.3">
      <c r="P588275" s="83"/>
    </row>
    <row r="588276" spans="16:16" x14ac:dyDescent="0.3">
      <c r="P588276" s="83"/>
    </row>
    <row r="588277" spans="16:16" x14ac:dyDescent="0.3">
      <c r="P588277" s="83"/>
    </row>
    <row r="588278" spans="16:16" x14ac:dyDescent="0.3">
      <c r="P588278" s="83"/>
    </row>
    <row r="588279" spans="16:16" x14ac:dyDescent="0.3">
      <c r="P588279" s="83"/>
    </row>
    <row r="588280" spans="16:16" x14ac:dyDescent="0.3">
      <c r="P588280" s="83"/>
    </row>
    <row r="588281" spans="16:16" x14ac:dyDescent="0.3">
      <c r="P588281" s="83"/>
    </row>
    <row r="588282" spans="16:16" x14ac:dyDescent="0.3">
      <c r="P588282" s="83"/>
    </row>
    <row r="588283" spans="16:16" x14ac:dyDescent="0.3">
      <c r="P588283" s="83"/>
    </row>
    <row r="588284" spans="16:16" x14ac:dyDescent="0.3">
      <c r="P588284" s="83"/>
    </row>
    <row r="588285" spans="16:16" x14ac:dyDescent="0.3">
      <c r="P588285" s="83"/>
    </row>
    <row r="588286" spans="16:16" x14ac:dyDescent="0.3">
      <c r="P588286" s="83"/>
    </row>
    <row r="588287" spans="16:16" x14ac:dyDescent="0.3">
      <c r="P588287" s="83"/>
    </row>
    <row r="588288" spans="16:16" x14ac:dyDescent="0.3">
      <c r="P588288" s="83"/>
    </row>
    <row r="588289" spans="16:16" x14ac:dyDescent="0.3">
      <c r="P588289" s="83"/>
    </row>
    <row r="588290" spans="16:16" x14ac:dyDescent="0.3">
      <c r="P588290" s="83"/>
    </row>
    <row r="588291" spans="16:16" x14ac:dyDescent="0.3">
      <c r="P588291" s="83"/>
    </row>
    <row r="588292" spans="16:16" x14ac:dyDescent="0.3">
      <c r="P588292" s="83"/>
    </row>
    <row r="588293" spans="16:16" x14ac:dyDescent="0.3">
      <c r="P588293" s="83"/>
    </row>
    <row r="588294" spans="16:16" x14ac:dyDescent="0.3">
      <c r="P588294" s="83"/>
    </row>
    <row r="588295" spans="16:16" x14ac:dyDescent="0.3">
      <c r="P588295" s="83"/>
    </row>
    <row r="588296" spans="16:16" x14ac:dyDescent="0.3">
      <c r="P588296" s="83"/>
    </row>
    <row r="588297" spans="16:16" x14ac:dyDescent="0.3">
      <c r="P588297" s="83"/>
    </row>
    <row r="588298" spans="16:16" x14ac:dyDescent="0.3">
      <c r="P588298" s="83"/>
    </row>
    <row r="588299" spans="16:16" x14ac:dyDescent="0.3">
      <c r="P588299" s="83"/>
    </row>
    <row r="588300" spans="16:16" x14ac:dyDescent="0.3">
      <c r="P588300" s="83"/>
    </row>
    <row r="588301" spans="16:16" x14ac:dyDescent="0.3">
      <c r="P588301" s="83"/>
    </row>
    <row r="588302" spans="16:16" x14ac:dyDescent="0.3">
      <c r="P588302" s="83"/>
    </row>
    <row r="588303" spans="16:16" x14ac:dyDescent="0.3">
      <c r="P588303" s="83"/>
    </row>
    <row r="588304" spans="16:16" x14ac:dyDescent="0.3">
      <c r="P588304" s="83"/>
    </row>
    <row r="588305" spans="16:16" x14ac:dyDescent="0.3">
      <c r="P588305" s="83"/>
    </row>
    <row r="588306" spans="16:16" x14ac:dyDescent="0.3">
      <c r="P588306" s="83"/>
    </row>
    <row r="588307" spans="16:16" x14ac:dyDescent="0.3">
      <c r="P588307" s="83"/>
    </row>
    <row r="588308" spans="16:16" x14ac:dyDescent="0.3">
      <c r="P588308" s="83"/>
    </row>
    <row r="588309" spans="16:16" x14ac:dyDescent="0.3">
      <c r="P588309" s="83"/>
    </row>
    <row r="588310" spans="16:16" x14ac:dyDescent="0.3">
      <c r="P588310" s="83"/>
    </row>
    <row r="588311" spans="16:16" x14ac:dyDescent="0.3">
      <c r="P588311" s="83"/>
    </row>
    <row r="588312" spans="16:16" x14ac:dyDescent="0.3">
      <c r="P588312" s="83"/>
    </row>
    <row r="588313" spans="16:16" x14ac:dyDescent="0.3">
      <c r="P588313" s="83"/>
    </row>
    <row r="588314" spans="16:16" x14ac:dyDescent="0.3">
      <c r="P588314" s="83"/>
    </row>
    <row r="588315" spans="16:16" x14ac:dyDescent="0.3">
      <c r="P588315" s="83"/>
    </row>
    <row r="588316" spans="16:16" x14ac:dyDescent="0.3">
      <c r="P588316" s="83"/>
    </row>
    <row r="588317" spans="16:16" x14ac:dyDescent="0.3">
      <c r="P588317" s="83"/>
    </row>
    <row r="588318" spans="16:16" x14ac:dyDescent="0.3">
      <c r="P588318" s="83"/>
    </row>
    <row r="588319" spans="16:16" x14ac:dyDescent="0.3">
      <c r="P588319" s="83"/>
    </row>
    <row r="588320" spans="16:16" x14ac:dyDescent="0.3">
      <c r="P588320" s="83"/>
    </row>
    <row r="588321" spans="16:16" x14ac:dyDescent="0.3">
      <c r="P588321" s="83"/>
    </row>
    <row r="588322" spans="16:16" x14ac:dyDescent="0.3">
      <c r="P588322" s="83"/>
    </row>
    <row r="588323" spans="16:16" x14ac:dyDescent="0.3">
      <c r="P588323" s="83"/>
    </row>
    <row r="588324" spans="16:16" x14ac:dyDescent="0.3">
      <c r="P588324" s="83"/>
    </row>
    <row r="588325" spans="16:16" x14ac:dyDescent="0.3">
      <c r="P588325" s="83"/>
    </row>
    <row r="588326" spans="16:16" x14ac:dyDescent="0.3">
      <c r="P588326" s="83"/>
    </row>
    <row r="588327" spans="16:16" x14ac:dyDescent="0.3">
      <c r="P588327" s="83"/>
    </row>
    <row r="588328" spans="16:16" x14ac:dyDescent="0.3">
      <c r="P588328" s="83"/>
    </row>
    <row r="588329" spans="16:16" x14ac:dyDescent="0.3">
      <c r="P588329" s="83"/>
    </row>
    <row r="588330" spans="16:16" x14ac:dyDescent="0.3">
      <c r="P588330" s="83"/>
    </row>
    <row r="588331" spans="16:16" x14ac:dyDescent="0.3">
      <c r="P588331" s="83"/>
    </row>
    <row r="588332" spans="16:16" x14ac:dyDescent="0.3">
      <c r="P588332" s="83"/>
    </row>
    <row r="588333" spans="16:16" x14ac:dyDescent="0.3">
      <c r="P588333" s="83"/>
    </row>
    <row r="588334" spans="16:16" x14ac:dyDescent="0.3">
      <c r="P588334" s="83"/>
    </row>
    <row r="588335" spans="16:16" x14ac:dyDescent="0.3">
      <c r="P588335" s="83"/>
    </row>
    <row r="588336" spans="16:16" x14ac:dyDescent="0.3">
      <c r="P588336" s="83"/>
    </row>
    <row r="588337" spans="16:16" x14ac:dyDescent="0.3">
      <c r="P588337" s="83"/>
    </row>
    <row r="588338" spans="16:16" x14ac:dyDescent="0.3">
      <c r="P588338" s="83"/>
    </row>
    <row r="588339" spans="16:16" x14ac:dyDescent="0.3">
      <c r="P588339" s="83"/>
    </row>
    <row r="588340" spans="16:16" x14ac:dyDescent="0.3">
      <c r="P588340" s="83"/>
    </row>
    <row r="588341" spans="16:16" x14ac:dyDescent="0.3">
      <c r="P588341" s="83"/>
    </row>
    <row r="588342" spans="16:16" x14ac:dyDescent="0.3">
      <c r="P588342" s="83"/>
    </row>
    <row r="588343" spans="16:16" x14ac:dyDescent="0.3">
      <c r="P588343" s="83"/>
    </row>
    <row r="588344" spans="16:16" x14ac:dyDescent="0.3">
      <c r="P588344" s="83"/>
    </row>
    <row r="588345" spans="16:16" x14ac:dyDescent="0.3">
      <c r="P588345" s="83"/>
    </row>
    <row r="588346" spans="16:16" x14ac:dyDescent="0.3">
      <c r="P588346" s="83"/>
    </row>
    <row r="588347" spans="16:16" x14ac:dyDescent="0.3">
      <c r="P588347" s="83"/>
    </row>
    <row r="588348" spans="16:16" x14ac:dyDescent="0.3">
      <c r="P588348" s="83"/>
    </row>
    <row r="588349" spans="16:16" x14ac:dyDescent="0.3">
      <c r="P588349" s="83"/>
    </row>
    <row r="588350" spans="16:16" x14ac:dyDescent="0.3">
      <c r="P588350" s="83"/>
    </row>
    <row r="588351" spans="16:16" x14ac:dyDescent="0.3">
      <c r="P588351" s="83"/>
    </row>
    <row r="588352" spans="16:16" x14ac:dyDescent="0.3">
      <c r="P588352" s="83"/>
    </row>
    <row r="588353" spans="16:16" x14ac:dyDescent="0.3">
      <c r="P588353" s="83"/>
    </row>
    <row r="588354" spans="16:16" x14ac:dyDescent="0.3">
      <c r="P588354" s="83"/>
    </row>
    <row r="588355" spans="16:16" x14ac:dyDescent="0.3">
      <c r="P588355" s="83"/>
    </row>
    <row r="588356" spans="16:16" x14ac:dyDescent="0.3">
      <c r="P588356" s="83"/>
    </row>
    <row r="588357" spans="16:16" x14ac:dyDescent="0.3">
      <c r="P588357" s="83"/>
    </row>
    <row r="588358" spans="16:16" x14ac:dyDescent="0.3">
      <c r="P588358" s="83"/>
    </row>
    <row r="588359" spans="16:16" x14ac:dyDescent="0.3">
      <c r="P588359" s="83"/>
    </row>
    <row r="588360" spans="16:16" x14ac:dyDescent="0.3">
      <c r="P588360" s="83"/>
    </row>
    <row r="588361" spans="16:16" x14ac:dyDescent="0.3">
      <c r="P588361" s="83"/>
    </row>
    <row r="588362" spans="16:16" x14ac:dyDescent="0.3">
      <c r="P588362" s="83"/>
    </row>
    <row r="588363" spans="16:16" x14ac:dyDescent="0.3">
      <c r="P588363" s="83"/>
    </row>
    <row r="588364" spans="16:16" x14ac:dyDescent="0.3">
      <c r="P588364" s="83"/>
    </row>
    <row r="588365" spans="16:16" x14ac:dyDescent="0.3">
      <c r="P588365" s="83"/>
    </row>
    <row r="588366" spans="16:16" x14ac:dyDescent="0.3">
      <c r="P588366" s="83"/>
    </row>
    <row r="588367" spans="16:16" x14ac:dyDescent="0.3">
      <c r="P588367" s="83"/>
    </row>
    <row r="588368" spans="16:16" x14ac:dyDescent="0.3">
      <c r="P588368" s="83"/>
    </row>
    <row r="588369" spans="16:16" x14ac:dyDescent="0.3">
      <c r="P588369" s="83"/>
    </row>
    <row r="588370" spans="16:16" x14ac:dyDescent="0.3">
      <c r="P588370" s="83"/>
    </row>
    <row r="588371" spans="16:16" x14ac:dyDescent="0.3">
      <c r="P588371" s="83"/>
    </row>
    <row r="588372" spans="16:16" x14ac:dyDescent="0.3">
      <c r="P588372" s="83"/>
    </row>
    <row r="588373" spans="16:16" x14ac:dyDescent="0.3">
      <c r="P588373" s="83"/>
    </row>
    <row r="588374" spans="16:16" x14ac:dyDescent="0.3">
      <c r="P588374" s="83"/>
    </row>
    <row r="588375" spans="16:16" x14ac:dyDescent="0.3">
      <c r="P588375" s="83"/>
    </row>
    <row r="588376" spans="16:16" x14ac:dyDescent="0.3">
      <c r="P588376" s="83"/>
    </row>
    <row r="588377" spans="16:16" x14ac:dyDescent="0.3">
      <c r="P588377" s="83"/>
    </row>
    <row r="588378" spans="16:16" x14ac:dyDescent="0.3">
      <c r="P588378" s="83"/>
    </row>
    <row r="588379" spans="16:16" x14ac:dyDescent="0.3">
      <c r="P588379" s="83"/>
    </row>
    <row r="588380" spans="16:16" x14ac:dyDescent="0.3">
      <c r="P588380" s="83"/>
    </row>
    <row r="588381" spans="16:16" x14ac:dyDescent="0.3">
      <c r="P588381" s="83"/>
    </row>
    <row r="588382" spans="16:16" x14ac:dyDescent="0.3">
      <c r="P588382" s="83"/>
    </row>
    <row r="588383" spans="16:16" x14ac:dyDescent="0.3">
      <c r="P588383" s="83"/>
    </row>
    <row r="588384" spans="16:16" x14ac:dyDescent="0.3">
      <c r="P588384" s="83"/>
    </row>
    <row r="588385" spans="16:16" x14ac:dyDescent="0.3">
      <c r="P588385" s="83"/>
    </row>
    <row r="588386" spans="16:16" x14ac:dyDescent="0.3">
      <c r="P588386" s="83"/>
    </row>
    <row r="588387" spans="16:16" x14ac:dyDescent="0.3">
      <c r="P588387" s="83"/>
    </row>
    <row r="588388" spans="16:16" x14ac:dyDescent="0.3">
      <c r="P588388" s="83"/>
    </row>
    <row r="588389" spans="16:16" x14ac:dyDescent="0.3">
      <c r="P588389" s="83"/>
    </row>
    <row r="588390" spans="16:16" x14ac:dyDescent="0.3">
      <c r="P588390" s="83"/>
    </row>
    <row r="588391" spans="16:16" x14ac:dyDescent="0.3">
      <c r="P588391" s="83"/>
    </row>
    <row r="588392" spans="16:16" x14ac:dyDescent="0.3">
      <c r="P588392" s="83"/>
    </row>
    <row r="588393" spans="16:16" x14ac:dyDescent="0.3">
      <c r="P588393" s="83"/>
    </row>
    <row r="588394" spans="16:16" x14ac:dyDescent="0.3">
      <c r="P588394" s="83"/>
    </row>
    <row r="588395" spans="16:16" x14ac:dyDescent="0.3">
      <c r="P588395" s="83"/>
    </row>
    <row r="588396" spans="16:16" x14ac:dyDescent="0.3">
      <c r="P588396" s="83"/>
    </row>
    <row r="588397" spans="16:16" x14ac:dyDescent="0.3">
      <c r="P588397" s="83"/>
    </row>
    <row r="588398" spans="16:16" x14ac:dyDescent="0.3">
      <c r="P588398" s="83"/>
    </row>
    <row r="588399" spans="16:16" x14ac:dyDescent="0.3">
      <c r="P588399" s="83"/>
    </row>
    <row r="588400" spans="16:16" x14ac:dyDescent="0.3">
      <c r="P588400" s="83"/>
    </row>
    <row r="588401" spans="16:16" x14ac:dyDescent="0.3">
      <c r="P588401" s="83"/>
    </row>
    <row r="588402" spans="16:16" x14ac:dyDescent="0.3">
      <c r="P588402" s="83"/>
    </row>
    <row r="588403" spans="16:16" x14ac:dyDescent="0.3">
      <c r="P588403" s="83"/>
    </row>
    <row r="588404" spans="16:16" x14ac:dyDescent="0.3">
      <c r="P588404" s="83"/>
    </row>
    <row r="588405" spans="16:16" x14ac:dyDescent="0.3">
      <c r="P588405" s="83"/>
    </row>
    <row r="588406" spans="16:16" x14ac:dyDescent="0.3">
      <c r="P588406" s="83"/>
    </row>
    <row r="588407" spans="16:16" x14ac:dyDescent="0.3">
      <c r="P588407" s="83"/>
    </row>
    <row r="588408" spans="16:16" x14ac:dyDescent="0.3">
      <c r="P588408" s="83"/>
    </row>
    <row r="588409" spans="16:16" x14ac:dyDescent="0.3">
      <c r="P588409" s="83"/>
    </row>
    <row r="588410" spans="16:16" x14ac:dyDescent="0.3">
      <c r="P588410" s="83"/>
    </row>
    <row r="588411" spans="16:16" x14ac:dyDescent="0.3">
      <c r="P588411" s="83"/>
    </row>
    <row r="588412" spans="16:16" x14ac:dyDescent="0.3">
      <c r="P588412" s="83"/>
    </row>
    <row r="588413" spans="16:16" x14ac:dyDescent="0.3">
      <c r="P588413" s="83"/>
    </row>
    <row r="588414" spans="16:16" x14ac:dyDescent="0.3">
      <c r="P588414" s="83"/>
    </row>
    <row r="588415" spans="16:16" x14ac:dyDescent="0.3">
      <c r="P588415" s="83"/>
    </row>
    <row r="588416" spans="16:16" x14ac:dyDescent="0.3">
      <c r="P588416" s="83"/>
    </row>
    <row r="588417" spans="16:16" x14ac:dyDescent="0.3">
      <c r="P588417" s="83"/>
    </row>
    <row r="588418" spans="16:16" x14ac:dyDescent="0.3">
      <c r="P588418" s="83"/>
    </row>
    <row r="588419" spans="16:16" x14ac:dyDescent="0.3">
      <c r="P588419" s="83"/>
    </row>
    <row r="588420" spans="16:16" x14ac:dyDescent="0.3">
      <c r="P588420" s="83"/>
    </row>
    <row r="588421" spans="16:16" x14ac:dyDescent="0.3">
      <c r="P588421" s="83"/>
    </row>
    <row r="588422" spans="16:16" x14ac:dyDescent="0.3">
      <c r="P588422" s="83"/>
    </row>
    <row r="588423" spans="16:16" x14ac:dyDescent="0.3">
      <c r="P588423" s="83"/>
    </row>
    <row r="588424" spans="16:16" x14ac:dyDescent="0.3">
      <c r="P588424" s="83"/>
    </row>
    <row r="588425" spans="16:16" x14ac:dyDescent="0.3">
      <c r="P588425" s="83"/>
    </row>
    <row r="588426" spans="16:16" x14ac:dyDescent="0.3">
      <c r="P588426" s="83"/>
    </row>
    <row r="588427" spans="16:16" x14ac:dyDescent="0.3">
      <c r="P588427" s="83"/>
    </row>
    <row r="588428" spans="16:16" x14ac:dyDescent="0.3">
      <c r="P588428" s="83"/>
    </row>
    <row r="588429" spans="16:16" x14ac:dyDescent="0.3">
      <c r="P588429" s="83"/>
    </row>
    <row r="588430" spans="16:16" x14ac:dyDescent="0.3">
      <c r="P588430" s="83"/>
    </row>
    <row r="588431" spans="16:16" x14ac:dyDescent="0.3">
      <c r="P588431" s="83"/>
    </row>
    <row r="588432" spans="16:16" x14ac:dyDescent="0.3">
      <c r="P588432" s="83"/>
    </row>
    <row r="588433" spans="16:16" x14ac:dyDescent="0.3">
      <c r="P588433" s="83"/>
    </row>
    <row r="588434" spans="16:16" x14ac:dyDescent="0.3">
      <c r="P588434" s="83"/>
    </row>
    <row r="588435" spans="16:16" x14ac:dyDescent="0.3">
      <c r="P588435" s="83"/>
    </row>
    <row r="588436" spans="16:16" x14ac:dyDescent="0.3">
      <c r="P588436" s="83"/>
    </row>
    <row r="588437" spans="16:16" x14ac:dyDescent="0.3">
      <c r="P588437" s="83"/>
    </row>
    <row r="588438" spans="16:16" x14ac:dyDescent="0.3">
      <c r="P588438" s="83"/>
    </row>
    <row r="588439" spans="16:16" x14ac:dyDescent="0.3">
      <c r="P588439" s="83"/>
    </row>
    <row r="588440" spans="16:16" x14ac:dyDescent="0.3">
      <c r="P588440" s="83"/>
    </row>
    <row r="588441" spans="16:16" x14ac:dyDescent="0.3">
      <c r="P588441" s="83"/>
    </row>
    <row r="588442" spans="16:16" x14ac:dyDescent="0.3">
      <c r="P588442" s="83"/>
    </row>
    <row r="588443" spans="16:16" x14ac:dyDescent="0.3">
      <c r="P588443" s="83"/>
    </row>
    <row r="588444" spans="16:16" x14ac:dyDescent="0.3">
      <c r="P588444" s="83"/>
    </row>
    <row r="588445" spans="16:16" x14ac:dyDescent="0.3">
      <c r="P588445" s="83"/>
    </row>
    <row r="588446" spans="16:16" x14ac:dyDescent="0.3">
      <c r="P588446" s="83"/>
    </row>
    <row r="588447" spans="16:16" x14ac:dyDescent="0.3">
      <c r="P588447" s="83"/>
    </row>
    <row r="588448" spans="16:16" x14ac:dyDescent="0.3">
      <c r="P588448" s="83"/>
    </row>
    <row r="588449" spans="16:16" x14ac:dyDescent="0.3">
      <c r="P588449" s="83"/>
    </row>
    <row r="588450" spans="16:16" x14ac:dyDescent="0.3">
      <c r="P588450" s="83"/>
    </row>
    <row r="588451" spans="16:16" x14ac:dyDescent="0.3">
      <c r="P588451" s="83"/>
    </row>
    <row r="588452" spans="16:16" x14ac:dyDescent="0.3">
      <c r="P588452" s="83"/>
    </row>
    <row r="588453" spans="16:16" x14ac:dyDescent="0.3">
      <c r="P588453" s="83"/>
    </row>
    <row r="588454" spans="16:16" x14ac:dyDescent="0.3">
      <c r="P588454" s="83"/>
    </row>
    <row r="588455" spans="16:16" x14ac:dyDescent="0.3">
      <c r="P588455" s="83"/>
    </row>
    <row r="588456" spans="16:16" x14ac:dyDescent="0.3">
      <c r="P588456" s="83"/>
    </row>
    <row r="588457" spans="16:16" x14ac:dyDescent="0.3">
      <c r="P588457" s="83"/>
    </row>
    <row r="588458" spans="16:16" x14ac:dyDescent="0.3">
      <c r="P588458" s="83"/>
    </row>
    <row r="588459" spans="16:16" x14ac:dyDescent="0.3">
      <c r="P588459" s="83"/>
    </row>
    <row r="588460" spans="16:16" x14ac:dyDescent="0.3">
      <c r="P588460" s="83"/>
    </row>
    <row r="588461" spans="16:16" x14ac:dyDescent="0.3">
      <c r="P588461" s="83"/>
    </row>
    <row r="588462" spans="16:16" x14ac:dyDescent="0.3">
      <c r="P588462" s="83"/>
    </row>
    <row r="588463" spans="16:16" x14ac:dyDescent="0.3">
      <c r="P588463" s="83"/>
    </row>
    <row r="588464" spans="16:16" x14ac:dyDescent="0.3">
      <c r="P588464" s="83"/>
    </row>
    <row r="588465" spans="16:16" x14ac:dyDescent="0.3">
      <c r="P588465" s="83"/>
    </row>
    <row r="588466" spans="16:16" x14ac:dyDescent="0.3">
      <c r="P588466" s="83"/>
    </row>
    <row r="588467" spans="16:16" x14ac:dyDescent="0.3">
      <c r="P588467" s="83"/>
    </row>
    <row r="588468" spans="16:16" x14ac:dyDescent="0.3">
      <c r="P588468" s="83"/>
    </row>
    <row r="588469" spans="16:16" x14ac:dyDescent="0.3">
      <c r="P588469" s="83"/>
    </row>
    <row r="588470" spans="16:16" x14ac:dyDescent="0.3">
      <c r="P588470" s="83"/>
    </row>
    <row r="588471" spans="16:16" x14ac:dyDescent="0.3">
      <c r="P588471" s="83"/>
    </row>
    <row r="588472" spans="16:16" x14ac:dyDescent="0.3">
      <c r="P588472" s="83"/>
    </row>
    <row r="588473" spans="16:16" x14ac:dyDescent="0.3">
      <c r="P588473" s="83"/>
    </row>
    <row r="588474" spans="16:16" x14ac:dyDescent="0.3">
      <c r="P588474" s="83"/>
    </row>
    <row r="588475" spans="16:16" x14ac:dyDescent="0.3">
      <c r="P588475" s="83"/>
    </row>
    <row r="588476" spans="16:16" x14ac:dyDescent="0.3">
      <c r="P588476" s="83"/>
    </row>
    <row r="588477" spans="16:16" x14ac:dyDescent="0.3">
      <c r="P588477" s="83"/>
    </row>
    <row r="588478" spans="16:16" x14ac:dyDescent="0.3">
      <c r="P588478" s="83"/>
    </row>
    <row r="588479" spans="16:16" x14ac:dyDescent="0.3">
      <c r="P588479" s="83"/>
    </row>
    <row r="588480" spans="16:16" x14ac:dyDescent="0.3">
      <c r="P588480" s="83"/>
    </row>
    <row r="588481" spans="16:16" x14ac:dyDescent="0.3">
      <c r="P588481" s="83"/>
    </row>
    <row r="588482" spans="16:16" x14ac:dyDescent="0.3">
      <c r="P588482" s="83"/>
    </row>
    <row r="588483" spans="16:16" x14ac:dyDescent="0.3">
      <c r="P588483" s="83"/>
    </row>
    <row r="588484" spans="16:16" x14ac:dyDescent="0.3">
      <c r="P588484" s="83"/>
    </row>
    <row r="588485" spans="16:16" x14ac:dyDescent="0.3">
      <c r="P588485" s="83"/>
    </row>
    <row r="588486" spans="16:16" x14ac:dyDescent="0.3">
      <c r="P588486" s="83"/>
    </row>
    <row r="588487" spans="16:16" x14ac:dyDescent="0.3">
      <c r="P588487" s="83"/>
    </row>
    <row r="588488" spans="16:16" x14ac:dyDescent="0.3">
      <c r="P588488" s="83"/>
    </row>
    <row r="588489" spans="16:16" x14ac:dyDescent="0.3">
      <c r="P588489" s="83"/>
    </row>
    <row r="588490" spans="16:16" x14ac:dyDescent="0.3">
      <c r="P588490" s="83"/>
    </row>
    <row r="588491" spans="16:16" x14ac:dyDescent="0.3">
      <c r="P588491" s="83"/>
    </row>
    <row r="588492" spans="16:16" x14ac:dyDescent="0.3">
      <c r="P588492" s="83"/>
    </row>
    <row r="588493" spans="16:16" x14ac:dyDescent="0.3">
      <c r="P588493" s="83"/>
    </row>
    <row r="588494" spans="16:16" x14ac:dyDescent="0.3">
      <c r="P588494" s="83"/>
    </row>
    <row r="588495" spans="16:16" x14ac:dyDescent="0.3">
      <c r="P588495" s="83"/>
    </row>
    <row r="588496" spans="16:16" x14ac:dyDescent="0.3">
      <c r="P588496" s="83"/>
    </row>
    <row r="588497" spans="16:16" x14ac:dyDescent="0.3">
      <c r="P588497" s="83"/>
    </row>
    <row r="588498" spans="16:16" x14ac:dyDescent="0.3">
      <c r="P588498" s="83"/>
    </row>
    <row r="588499" spans="16:16" x14ac:dyDescent="0.3">
      <c r="P588499" s="83"/>
    </row>
    <row r="588500" spans="16:16" x14ac:dyDescent="0.3">
      <c r="P588500" s="83"/>
    </row>
    <row r="588501" spans="16:16" x14ac:dyDescent="0.3">
      <c r="P588501" s="83"/>
    </row>
    <row r="588502" spans="16:16" x14ac:dyDescent="0.3">
      <c r="P588502" s="83"/>
    </row>
    <row r="588503" spans="16:16" x14ac:dyDescent="0.3">
      <c r="P588503" s="83"/>
    </row>
    <row r="588504" spans="16:16" x14ac:dyDescent="0.3">
      <c r="P588504" s="83"/>
    </row>
    <row r="588505" spans="16:16" x14ac:dyDescent="0.3">
      <c r="P588505" s="83"/>
    </row>
    <row r="588506" spans="16:16" x14ac:dyDescent="0.3">
      <c r="P588506" s="83"/>
    </row>
    <row r="588507" spans="16:16" x14ac:dyDescent="0.3">
      <c r="P588507" s="83"/>
    </row>
    <row r="588508" spans="16:16" x14ac:dyDescent="0.3">
      <c r="P588508" s="83"/>
    </row>
    <row r="588509" spans="16:16" x14ac:dyDescent="0.3">
      <c r="P588509" s="83"/>
    </row>
    <row r="588510" spans="16:16" x14ac:dyDescent="0.3">
      <c r="P588510" s="83"/>
    </row>
    <row r="588511" spans="16:16" x14ac:dyDescent="0.3">
      <c r="P588511" s="83"/>
    </row>
    <row r="588512" spans="16:16" x14ac:dyDescent="0.3">
      <c r="P588512" s="83"/>
    </row>
    <row r="588513" spans="16:16" x14ac:dyDescent="0.3">
      <c r="P588513" s="83"/>
    </row>
    <row r="588514" spans="16:16" x14ac:dyDescent="0.3">
      <c r="P588514" s="83"/>
    </row>
    <row r="588515" spans="16:16" x14ac:dyDescent="0.3">
      <c r="P588515" s="83"/>
    </row>
    <row r="588516" spans="16:16" x14ac:dyDescent="0.3">
      <c r="P588516" s="83"/>
    </row>
    <row r="588517" spans="16:16" x14ac:dyDescent="0.3">
      <c r="P588517" s="83"/>
    </row>
    <row r="588518" spans="16:16" x14ac:dyDescent="0.3">
      <c r="P588518" s="83"/>
    </row>
    <row r="588519" spans="16:16" x14ac:dyDescent="0.3">
      <c r="P588519" s="83"/>
    </row>
    <row r="588520" spans="16:16" x14ac:dyDescent="0.3">
      <c r="P588520" s="83"/>
    </row>
    <row r="588521" spans="16:16" x14ac:dyDescent="0.3">
      <c r="P588521" s="83"/>
    </row>
    <row r="588522" spans="16:16" x14ac:dyDescent="0.3">
      <c r="P588522" s="83"/>
    </row>
    <row r="588523" spans="16:16" x14ac:dyDescent="0.3">
      <c r="P588523" s="83"/>
    </row>
    <row r="588524" spans="16:16" x14ac:dyDescent="0.3">
      <c r="P588524" s="83"/>
    </row>
    <row r="588525" spans="16:16" x14ac:dyDescent="0.3">
      <c r="P588525" s="83"/>
    </row>
    <row r="588526" spans="16:16" x14ac:dyDescent="0.3">
      <c r="P588526" s="83"/>
    </row>
    <row r="588527" spans="16:16" x14ac:dyDescent="0.3">
      <c r="P588527" s="83"/>
    </row>
    <row r="588528" spans="16:16" x14ac:dyDescent="0.3">
      <c r="P588528" s="83"/>
    </row>
    <row r="588529" spans="16:16" x14ac:dyDescent="0.3">
      <c r="P588529" s="83"/>
    </row>
    <row r="588530" spans="16:16" x14ac:dyDescent="0.3">
      <c r="P588530" s="83"/>
    </row>
    <row r="588531" spans="16:16" x14ac:dyDescent="0.3">
      <c r="P588531" s="83"/>
    </row>
    <row r="588532" spans="16:16" x14ac:dyDescent="0.3">
      <c r="P588532" s="83"/>
    </row>
    <row r="588533" spans="16:16" x14ac:dyDescent="0.3">
      <c r="P588533" s="83"/>
    </row>
    <row r="588534" spans="16:16" x14ac:dyDescent="0.3">
      <c r="P588534" s="83"/>
    </row>
    <row r="588535" spans="16:16" x14ac:dyDescent="0.3">
      <c r="P588535" s="83"/>
    </row>
    <row r="588536" spans="16:16" x14ac:dyDescent="0.3">
      <c r="P588536" s="83"/>
    </row>
    <row r="588537" spans="16:16" x14ac:dyDescent="0.3">
      <c r="P588537" s="83"/>
    </row>
    <row r="588538" spans="16:16" x14ac:dyDescent="0.3">
      <c r="P588538" s="83"/>
    </row>
    <row r="588539" spans="16:16" x14ac:dyDescent="0.3">
      <c r="P588539" s="83"/>
    </row>
    <row r="588540" spans="16:16" x14ac:dyDescent="0.3">
      <c r="P588540" s="83"/>
    </row>
    <row r="588541" spans="16:16" x14ac:dyDescent="0.3">
      <c r="P588541" s="83"/>
    </row>
    <row r="588542" spans="16:16" x14ac:dyDescent="0.3">
      <c r="P588542" s="83"/>
    </row>
    <row r="588543" spans="16:16" x14ac:dyDescent="0.3">
      <c r="P588543" s="83"/>
    </row>
    <row r="588544" spans="16:16" x14ac:dyDescent="0.3">
      <c r="P588544" s="83"/>
    </row>
    <row r="588545" spans="16:16" x14ac:dyDescent="0.3">
      <c r="P588545" s="83"/>
    </row>
    <row r="588546" spans="16:16" x14ac:dyDescent="0.3">
      <c r="P588546" s="83"/>
    </row>
    <row r="588547" spans="16:16" x14ac:dyDescent="0.3">
      <c r="P588547" s="83"/>
    </row>
    <row r="588548" spans="16:16" x14ac:dyDescent="0.3">
      <c r="P588548" s="83"/>
    </row>
    <row r="588549" spans="16:16" x14ac:dyDescent="0.3">
      <c r="P588549" s="83"/>
    </row>
    <row r="588550" spans="16:16" x14ac:dyDescent="0.3">
      <c r="P588550" s="83"/>
    </row>
    <row r="588551" spans="16:16" x14ac:dyDescent="0.3">
      <c r="P588551" s="83"/>
    </row>
    <row r="588552" spans="16:16" x14ac:dyDescent="0.3">
      <c r="P588552" s="83"/>
    </row>
    <row r="588553" spans="16:16" x14ac:dyDescent="0.3">
      <c r="P588553" s="83"/>
    </row>
    <row r="588554" spans="16:16" x14ac:dyDescent="0.3">
      <c r="P588554" s="83"/>
    </row>
    <row r="588555" spans="16:16" x14ac:dyDescent="0.3">
      <c r="P588555" s="83"/>
    </row>
    <row r="588556" spans="16:16" x14ac:dyDescent="0.3">
      <c r="P588556" s="83"/>
    </row>
    <row r="588557" spans="16:16" x14ac:dyDescent="0.3">
      <c r="P588557" s="83"/>
    </row>
    <row r="588558" spans="16:16" x14ac:dyDescent="0.3">
      <c r="P588558" s="83"/>
    </row>
    <row r="588559" spans="16:16" x14ac:dyDescent="0.3">
      <c r="P588559" s="83"/>
    </row>
    <row r="588560" spans="16:16" x14ac:dyDescent="0.3">
      <c r="P588560" s="83"/>
    </row>
    <row r="588561" spans="16:16" x14ac:dyDescent="0.3">
      <c r="P588561" s="83"/>
    </row>
    <row r="588562" spans="16:16" x14ac:dyDescent="0.3">
      <c r="P588562" s="83"/>
    </row>
    <row r="588563" spans="16:16" x14ac:dyDescent="0.3">
      <c r="P588563" s="83"/>
    </row>
    <row r="588564" spans="16:16" x14ac:dyDescent="0.3">
      <c r="P588564" s="83"/>
    </row>
    <row r="588565" spans="16:16" x14ac:dyDescent="0.3">
      <c r="P588565" s="83"/>
    </row>
    <row r="588566" spans="16:16" x14ac:dyDescent="0.3">
      <c r="P588566" s="83"/>
    </row>
    <row r="588567" spans="16:16" x14ac:dyDescent="0.3">
      <c r="P588567" s="83"/>
    </row>
    <row r="588568" spans="16:16" x14ac:dyDescent="0.3">
      <c r="P588568" s="83"/>
    </row>
    <row r="588569" spans="16:16" x14ac:dyDescent="0.3">
      <c r="P588569" s="83"/>
    </row>
    <row r="588570" spans="16:16" x14ac:dyDescent="0.3">
      <c r="P588570" s="83"/>
    </row>
    <row r="588571" spans="16:16" x14ac:dyDescent="0.3">
      <c r="P588571" s="83"/>
    </row>
    <row r="588572" spans="16:16" x14ac:dyDescent="0.3">
      <c r="P588572" s="83"/>
    </row>
    <row r="588573" spans="16:16" x14ac:dyDescent="0.3">
      <c r="P588573" s="83"/>
    </row>
    <row r="588574" spans="16:16" x14ac:dyDescent="0.3">
      <c r="P588574" s="83"/>
    </row>
    <row r="588575" spans="16:16" x14ac:dyDescent="0.3">
      <c r="P588575" s="83"/>
    </row>
    <row r="588576" spans="16:16" x14ac:dyDescent="0.3">
      <c r="P588576" s="83"/>
    </row>
    <row r="588577" spans="16:16" x14ac:dyDescent="0.3">
      <c r="P588577" s="83"/>
    </row>
    <row r="588578" spans="16:16" x14ac:dyDescent="0.3">
      <c r="P588578" s="83"/>
    </row>
    <row r="588579" spans="16:16" x14ac:dyDescent="0.3">
      <c r="P588579" s="83"/>
    </row>
    <row r="588580" spans="16:16" x14ac:dyDescent="0.3">
      <c r="P588580" s="83"/>
    </row>
    <row r="588581" spans="16:16" x14ac:dyDescent="0.3">
      <c r="P588581" s="83"/>
    </row>
    <row r="588582" spans="16:16" x14ac:dyDescent="0.3">
      <c r="P588582" s="83"/>
    </row>
    <row r="588583" spans="16:16" x14ac:dyDescent="0.3">
      <c r="P588583" s="83"/>
    </row>
    <row r="588584" spans="16:16" x14ac:dyDescent="0.3">
      <c r="P588584" s="83"/>
    </row>
    <row r="588585" spans="16:16" x14ac:dyDescent="0.3">
      <c r="P588585" s="83"/>
    </row>
    <row r="588586" spans="16:16" x14ac:dyDescent="0.3">
      <c r="P588586" s="83"/>
    </row>
    <row r="588587" spans="16:16" x14ac:dyDescent="0.3">
      <c r="P588587" s="83"/>
    </row>
    <row r="588588" spans="16:16" x14ac:dyDescent="0.3">
      <c r="P588588" s="83"/>
    </row>
    <row r="588589" spans="16:16" x14ac:dyDescent="0.3">
      <c r="P588589" s="83"/>
    </row>
    <row r="588590" spans="16:16" x14ac:dyDescent="0.3">
      <c r="P588590" s="83"/>
    </row>
    <row r="588591" spans="16:16" x14ac:dyDescent="0.3">
      <c r="P588591" s="83"/>
    </row>
    <row r="588592" spans="16:16" x14ac:dyDescent="0.3">
      <c r="P588592" s="83"/>
    </row>
    <row r="588593" spans="16:16" x14ac:dyDescent="0.3">
      <c r="P588593" s="83"/>
    </row>
    <row r="588594" spans="16:16" x14ac:dyDescent="0.3">
      <c r="P588594" s="83"/>
    </row>
    <row r="588595" spans="16:16" x14ac:dyDescent="0.3">
      <c r="P588595" s="83"/>
    </row>
    <row r="588596" spans="16:16" x14ac:dyDescent="0.3">
      <c r="P588596" s="83"/>
    </row>
    <row r="588597" spans="16:16" x14ac:dyDescent="0.3">
      <c r="P588597" s="83"/>
    </row>
    <row r="588598" spans="16:16" x14ac:dyDescent="0.3">
      <c r="P588598" s="83"/>
    </row>
    <row r="588599" spans="16:16" x14ac:dyDescent="0.3">
      <c r="P588599" s="83"/>
    </row>
    <row r="588600" spans="16:16" x14ac:dyDescent="0.3">
      <c r="P588600" s="83"/>
    </row>
    <row r="588601" spans="16:16" x14ac:dyDescent="0.3">
      <c r="P588601" s="83"/>
    </row>
    <row r="588602" spans="16:16" x14ac:dyDescent="0.3">
      <c r="P588602" s="83"/>
    </row>
    <row r="588603" spans="16:16" x14ac:dyDescent="0.3">
      <c r="P588603" s="83"/>
    </row>
    <row r="588604" spans="16:16" x14ac:dyDescent="0.3">
      <c r="P588604" s="83"/>
    </row>
    <row r="588605" spans="16:16" x14ac:dyDescent="0.3">
      <c r="P588605" s="83"/>
    </row>
    <row r="588606" spans="16:16" x14ac:dyDescent="0.3">
      <c r="P588606" s="83"/>
    </row>
    <row r="588607" spans="16:16" x14ac:dyDescent="0.3">
      <c r="P588607" s="83"/>
    </row>
    <row r="588608" spans="16:16" x14ac:dyDescent="0.3">
      <c r="P588608" s="83"/>
    </row>
    <row r="588609" spans="16:16" x14ac:dyDescent="0.3">
      <c r="P588609" s="83"/>
    </row>
    <row r="588610" spans="16:16" x14ac:dyDescent="0.3">
      <c r="P588610" s="83"/>
    </row>
    <row r="588611" spans="16:16" x14ac:dyDescent="0.3">
      <c r="P588611" s="83"/>
    </row>
    <row r="588612" spans="16:16" x14ac:dyDescent="0.3">
      <c r="P588612" s="83"/>
    </row>
    <row r="588613" spans="16:16" x14ac:dyDescent="0.3">
      <c r="P588613" s="83"/>
    </row>
    <row r="588614" spans="16:16" x14ac:dyDescent="0.3">
      <c r="P588614" s="83"/>
    </row>
    <row r="588615" spans="16:16" x14ac:dyDescent="0.3">
      <c r="P588615" s="83"/>
    </row>
    <row r="588616" spans="16:16" x14ac:dyDescent="0.3">
      <c r="P588616" s="83"/>
    </row>
    <row r="588617" spans="16:16" x14ac:dyDescent="0.3">
      <c r="P588617" s="83"/>
    </row>
    <row r="588618" spans="16:16" x14ac:dyDescent="0.3">
      <c r="P588618" s="83"/>
    </row>
    <row r="588619" spans="16:16" x14ac:dyDescent="0.3">
      <c r="P588619" s="83"/>
    </row>
    <row r="588620" spans="16:16" x14ac:dyDescent="0.3">
      <c r="P588620" s="83"/>
    </row>
    <row r="588621" spans="16:16" x14ac:dyDescent="0.3">
      <c r="P588621" s="83"/>
    </row>
    <row r="588622" spans="16:16" x14ac:dyDescent="0.3">
      <c r="P588622" s="83"/>
    </row>
    <row r="588623" spans="16:16" x14ac:dyDescent="0.3">
      <c r="P588623" s="83"/>
    </row>
    <row r="588624" spans="16:16" x14ac:dyDescent="0.3">
      <c r="P588624" s="83"/>
    </row>
    <row r="588625" spans="16:16" x14ac:dyDescent="0.3">
      <c r="P588625" s="83"/>
    </row>
    <row r="588626" spans="16:16" x14ac:dyDescent="0.3">
      <c r="P588626" s="83"/>
    </row>
    <row r="588627" spans="16:16" x14ac:dyDescent="0.3">
      <c r="P588627" s="83"/>
    </row>
    <row r="588628" spans="16:16" x14ac:dyDescent="0.3">
      <c r="P588628" s="83"/>
    </row>
    <row r="588629" spans="16:16" x14ac:dyDescent="0.3">
      <c r="P588629" s="83"/>
    </row>
    <row r="588630" spans="16:16" x14ac:dyDescent="0.3">
      <c r="P588630" s="83"/>
    </row>
    <row r="588631" spans="16:16" x14ac:dyDescent="0.3">
      <c r="P588631" s="83"/>
    </row>
    <row r="588632" spans="16:16" x14ac:dyDescent="0.3">
      <c r="P588632" s="83"/>
    </row>
    <row r="588633" spans="16:16" x14ac:dyDescent="0.3">
      <c r="P588633" s="83"/>
    </row>
    <row r="588634" spans="16:16" x14ac:dyDescent="0.3">
      <c r="P588634" s="83"/>
    </row>
    <row r="588635" spans="16:16" x14ac:dyDescent="0.3">
      <c r="P588635" s="83"/>
    </row>
    <row r="588636" spans="16:16" x14ac:dyDescent="0.3">
      <c r="P588636" s="83"/>
    </row>
    <row r="588637" spans="16:16" x14ac:dyDescent="0.3">
      <c r="P588637" s="83"/>
    </row>
    <row r="588638" spans="16:16" x14ac:dyDescent="0.3">
      <c r="P588638" s="83"/>
    </row>
    <row r="588639" spans="16:16" x14ac:dyDescent="0.3">
      <c r="P588639" s="83"/>
    </row>
    <row r="588640" spans="16:16" x14ac:dyDescent="0.3">
      <c r="P588640" s="83"/>
    </row>
    <row r="588641" spans="16:16" x14ac:dyDescent="0.3">
      <c r="P588641" s="83"/>
    </row>
    <row r="588642" spans="16:16" x14ac:dyDescent="0.3">
      <c r="P588642" s="83"/>
    </row>
    <row r="588643" spans="16:16" x14ac:dyDescent="0.3">
      <c r="P588643" s="83"/>
    </row>
    <row r="588644" spans="16:16" x14ac:dyDescent="0.3">
      <c r="P588644" s="83"/>
    </row>
    <row r="588645" spans="16:16" x14ac:dyDescent="0.3">
      <c r="P588645" s="83"/>
    </row>
    <row r="588646" spans="16:16" x14ac:dyDescent="0.3">
      <c r="P588646" s="83"/>
    </row>
    <row r="588647" spans="16:16" x14ac:dyDescent="0.3">
      <c r="P588647" s="83"/>
    </row>
    <row r="588648" spans="16:16" x14ac:dyDescent="0.3">
      <c r="P588648" s="83"/>
    </row>
    <row r="588649" spans="16:16" x14ac:dyDescent="0.3">
      <c r="P588649" s="83"/>
    </row>
    <row r="588650" spans="16:16" x14ac:dyDescent="0.3">
      <c r="P588650" s="83"/>
    </row>
    <row r="588651" spans="16:16" x14ac:dyDescent="0.3">
      <c r="P588651" s="83"/>
    </row>
    <row r="588652" spans="16:16" x14ac:dyDescent="0.3">
      <c r="P588652" s="83"/>
    </row>
    <row r="588653" spans="16:16" x14ac:dyDescent="0.3">
      <c r="P588653" s="83"/>
    </row>
    <row r="588654" spans="16:16" x14ac:dyDescent="0.3">
      <c r="P588654" s="83"/>
    </row>
    <row r="588655" spans="16:16" x14ac:dyDescent="0.3">
      <c r="P588655" s="83"/>
    </row>
    <row r="588656" spans="16:16" x14ac:dyDescent="0.3">
      <c r="P588656" s="83"/>
    </row>
    <row r="588657" spans="16:16" x14ac:dyDescent="0.3">
      <c r="P588657" s="83"/>
    </row>
    <row r="588658" spans="16:16" x14ac:dyDescent="0.3">
      <c r="P588658" s="83"/>
    </row>
    <row r="588659" spans="16:16" x14ac:dyDescent="0.3">
      <c r="P588659" s="83"/>
    </row>
    <row r="588660" spans="16:16" x14ac:dyDescent="0.3">
      <c r="P588660" s="83"/>
    </row>
    <row r="588661" spans="16:16" x14ac:dyDescent="0.3">
      <c r="P588661" s="83"/>
    </row>
    <row r="588662" spans="16:16" x14ac:dyDescent="0.3">
      <c r="P588662" s="83"/>
    </row>
    <row r="588663" spans="16:16" x14ac:dyDescent="0.3">
      <c r="P588663" s="83"/>
    </row>
    <row r="588664" spans="16:16" x14ac:dyDescent="0.3">
      <c r="P588664" s="83"/>
    </row>
    <row r="588665" spans="16:16" x14ac:dyDescent="0.3">
      <c r="P588665" s="83"/>
    </row>
    <row r="588666" spans="16:16" x14ac:dyDescent="0.3">
      <c r="P588666" s="83"/>
    </row>
    <row r="588667" spans="16:16" x14ac:dyDescent="0.3">
      <c r="P588667" s="83"/>
    </row>
    <row r="588668" spans="16:16" x14ac:dyDescent="0.3">
      <c r="P588668" s="83"/>
    </row>
    <row r="588669" spans="16:16" x14ac:dyDescent="0.3">
      <c r="P588669" s="83"/>
    </row>
    <row r="588670" spans="16:16" x14ac:dyDescent="0.3">
      <c r="P588670" s="83"/>
    </row>
    <row r="588671" spans="16:16" x14ac:dyDescent="0.3">
      <c r="P588671" s="83"/>
    </row>
    <row r="588672" spans="16:16" x14ac:dyDescent="0.3">
      <c r="P588672" s="83"/>
    </row>
    <row r="588673" spans="16:16" x14ac:dyDescent="0.3">
      <c r="P588673" s="83"/>
    </row>
    <row r="588674" spans="16:16" x14ac:dyDescent="0.3">
      <c r="P588674" s="83"/>
    </row>
    <row r="588675" spans="16:16" x14ac:dyDescent="0.3">
      <c r="P588675" s="83"/>
    </row>
    <row r="588676" spans="16:16" x14ac:dyDescent="0.3">
      <c r="P588676" s="83"/>
    </row>
    <row r="588677" spans="16:16" x14ac:dyDescent="0.3">
      <c r="P588677" s="83"/>
    </row>
    <row r="588678" spans="16:16" x14ac:dyDescent="0.3">
      <c r="P588678" s="83"/>
    </row>
    <row r="588679" spans="16:16" x14ac:dyDescent="0.3">
      <c r="P588679" s="83"/>
    </row>
    <row r="588680" spans="16:16" x14ac:dyDescent="0.3">
      <c r="P588680" s="83"/>
    </row>
    <row r="588681" spans="16:16" x14ac:dyDescent="0.3">
      <c r="P588681" s="83"/>
    </row>
    <row r="588682" spans="16:16" x14ac:dyDescent="0.3">
      <c r="P588682" s="83"/>
    </row>
    <row r="588683" spans="16:16" x14ac:dyDescent="0.3">
      <c r="P588683" s="83"/>
    </row>
    <row r="588684" spans="16:16" x14ac:dyDescent="0.3">
      <c r="P588684" s="83"/>
    </row>
    <row r="588685" spans="16:16" x14ac:dyDescent="0.3">
      <c r="P588685" s="83"/>
    </row>
    <row r="588686" spans="16:16" x14ac:dyDescent="0.3">
      <c r="P588686" s="83"/>
    </row>
    <row r="588687" spans="16:16" x14ac:dyDescent="0.3">
      <c r="P588687" s="83"/>
    </row>
    <row r="588688" spans="16:16" x14ac:dyDescent="0.3">
      <c r="P588688" s="83"/>
    </row>
    <row r="588689" spans="16:16" x14ac:dyDescent="0.3">
      <c r="P588689" s="83"/>
    </row>
    <row r="588690" spans="16:16" x14ac:dyDescent="0.3">
      <c r="P588690" s="83"/>
    </row>
    <row r="588691" spans="16:16" x14ac:dyDescent="0.3">
      <c r="P588691" s="83"/>
    </row>
    <row r="588692" spans="16:16" x14ac:dyDescent="0.3">
      <c r="P588692" s="83"/>
    </row>
    <row r="588693" spans="16:16" x14ac:dyDescent="0.3">
      <c r="P588693" s="83"/>
    </row>
    <row r="588694" spans="16:16" x14ac:dyDescent="0.3">
      <c r="P588694" s="83"/>
    </row>
    <row r="588695" spans="16:16" x14ac:dyDescent="0.3">
      <c r="P588695" s="83"/>
    </row>
    <row r="588696" spans="16:16" x14ac:dyDescent="0.3">
      <c r="P588696" s="83"/>
    </row>
    <row r="588697" spans="16:16" x14ac:dyDescent="0.3">
      <c r="P588697" s="83"/>
    </row>
    <row r="588698" spans="16:16" x14ac:dyDescent="0.3">
      <c r="P588698" s="83"/>
    </row>
    <row r="588699" spans="16:16" x14ac:dyDescent="0.3">
      <c r="P588699" s="83"/>
    </row>
    <row r="588700" spans="16:16" x14ac:dyDescent="0.3">
      <c r="P588700" s="83"/>
    </row>
    <row r="588701" spans="16:16" x14ac:dyDescent="0.3">
      <c r="P588701" s="83"/>
    </row>
    <row r="588702" spans="16:16" x14ac:dyDescent="0.3">
      <c r="P588702" s="83"/>
    </row>
    <row r="588703" spans="16:16" x14ac:dyDescent="0.3">
      <c r="P588703" s="83"/>
    </row>
    <row r="588704" spans="16:16" x14ac:dyDescent="0.3">
      <c r="P588704" s="83"/>
    </row>
    <row r="588705" spans="16:16" x14ac:dyDescent="0.3">
      <c r="P588705" s="83"/>
    </row>
    <row r="588706" spans="16:16" x14ac:dyDescent="0.3">
      <c r="P588706" s="83"/>
    </row>
    <row r="588707" spans="16:16" x14ac:dyDescent="0.3">
      <c r="P588707" s="83"/>
    </row>
    <row r="588708" spans="16:16" x14ac:dyDescent="0.3">
      <c r="P588708" s="83"/>
    </row>
    <row r="588709" spans="16:16" x14ac:dyDescent="0.3">
      <c r="P588709" s="83"/>
    </row>
    <row r="588710" spans="16:16" x14ac:dyDescent="0.3">
      <c r="P588710" s="83"/>
    </row>
    <row r="588711" spans="16:16" x14ac:dyDescent="0.3">
      <c r="P588711" s="83"/>
    </row>
    <row r="588712" spans="16:16" x14ac:dyDescent="0.3">
      <c r="P588712" s="83"/>
    </row>
    <row r="588713" spans="16:16" x14ac:dyDescent="0.3">
      <c r="P588713" s="83"/>
    </row>
    <row r="588714" spans="16:16" x14ac:dyDescent="0.3">
      <c r="P588714" s="83"/>
    </row>
    <row r="588715" spans="16:16" x14ac:dyDescent="0.3">
      <c r="P588715" s="83"/>
    </row>
    <row r="588716" spans="16:16" x14ac:dyDescent="0.3">
      <c r="P588716" s="83"/>
    </row>
    <row r="588717" spans="16:16" x14ac:dyDescent="0.3">
      <c r="P588717" s="83"/>
    </row>
    <row r="588718" spans="16:16" x14ac:dyDescent="0.3">
      <c r="P588718" s="83"/>
    </row>
    <row r="588719" spans="16:16" x14ac:dyDescent="0.3">
      <c r="P588719" s="83"/>
    </row>
    <row r="588720" spans="16:16" x14ac:dyDescent="0.3">
      <c r="P588720" s="83"/>
    </row>
    <row r="588721" spans="16:16" x14ac:dyDescent="0.3">
      <c r="P588721" s="83"/>
    </row>
    <row r="588722" spans="16:16" x14ac:dyDescent="0.3">
      <c r="P588722" s="83"/>
    </row>
    <row r="588723" spans="16:16" x14ac:dyDescent="0.3">
      <c r="P588723" s="83"/>
    </row>
    <row r="588724" spans="16:16" x14ac:dyDescent="0.3">
      <c r="P588724" s="83"/>
    </row>
    <row r="588725" spans="16:16" x14ac:dyDescent="0.3">
      <c r="P588725" s="83"/>
    </row>
    <row r="588726" spans="16:16" x14ac:dyDescent="0.3">
      <c r="P588726" s="83"/>
    </row>
    <row r="588727" spans="16:16" x14ac:dyDescent="0.3">
      <c r="P588727" s="83"/>
    </row>
    <row r="588728" spans="16:16" x14ac:dyDescent="0.3">
      <c r="P588728" s="83"/>
    </row>
    <row r="588729" spans="16:16" x14ac:dyDescent="0.3">
      <c r="P588729" s="83"/>
    </row>
    <row r="588730" spans="16:16" x14ac:dyDescent="0.3">
      <c r="P588730" s="83"/>
    </row>
    <row r="588731" spans="16:16" x14ac:dyDescent="0.3">
      <c r="P588731" s="83"/>
    </row>
    <row r="588732" spans="16:16" x14ac:dyDescent="0.3">
      <c r="P588732" s="83"/>
    </row>
    <row r="588733" spans="16:16" x14ac:dyDescent="0.3">
      <c r="P588733" s="83"/>
    </row>
    <row r="588734" spans="16:16" x14ac:dyDescent="0.3">
      <c r="P588734" s="83"/>
    </row>
    <row r="588735" spans="16:16" x14ac:dyDescent="0.3">
      <c r="P588735" s="83"/>
    </row>
    <row r="588736" spans="16:16" x14ac:dyDescent="0.3">
      <c r="P588736" s="83"/>
    </row>
    <row r="588737" spans="16:16" x14ac:dyDescent="0.3">
      <c r="P588737" s="83"/>
    </row>
    <row r="588738" spans="16:16" x14ac:dyDescent="0.3">
      <c r="P588738" s="83"/>
    </row>
    <row r="588739" spans="16:16" x14ac:dyDescent="0.3">
      <c r="P588739" s="83"/>
    </row>
    <row r="588740" spans="16:16" x14ac:dyDescent="0.3">
      <c r="P588740" s="83"/>
    </row>
    <row r="588741" spans="16:16" x14ac:dyDescent="0.3">
      <c r="P588741" s="83"/>
    </row>
    <row r="588742" spans="16:16" x14ac:dyDescent="0.3">
      <c r="P588742" s="83"/>
    </row>
    <row r="588743" spans="16:16" x14ac:dyDescent="0.3">
      <c r="P588743" s="83"/>
    </row>
    <row r="588744" spans="16:16" x14ac:dyDescent="0.3">
      <c r="P588744" s="83"/>
    </row>
    <row r="588745" spans="16:16" x14ac:dyDescent="0.3">
      <c r="P588745" s="83"/>
    </row>
    <row r="588746" spans="16:16" x14ac:dyDescent="0.3">
      <c r="P588746" s="83"/>
    </row>
    <row r="588747" spans="16:16" x14ac:dyDescent="0.3">
      <c r="P588747" s="83"/>
    </row>
    <row r="588748" spans="16:16" x14ac:dyDescent="0.3">
      <c r="P588748" s="83"/>
    </row>
    <row r="588749" spans="16:16" x14ac:dyDescent="0.3">
      <c r="P588749" s="83"/>
    </row>
    <row r="588750" spans="16:16" x14ac:dyDescent="0.3">
      <c r="P588750" s="83"/>
    </row>
    <row r="588751" spans="16:16" x14ac:dyDescent="0.3">
      <c r="P588751" s="83"/>
    </row>
    <row r="588752" spans="16:16" x14ac:dyDescent="0.3">
      <c r="P588752" s="83"/>
    </row>
    <row r="588753" spans="16:16" x14ac:dyDescent="0.3">
      <c r="P588753" s="83"/>
    </row>
    <row r="588754" spans="16:16" x14ac:dyDescent="0.3">
      <c r="P588754" s="83"/>
    </row>
    <row r="588755" spans="16:16" x14ac:dyDescent="0.3">
      <c r="P588755" s="83"/>
    </row>
    <row r="588756" spans="16:16" x14ac:dyDescent="0.3">
      <c r="P588756" s="83"/>
    </row>
    <row r="588757" spans="16:16" x14ac:dyDescent="0.3">
      <c r="P588757" s="83"/>
    </row>
    <row r="588758" spans="16:16" x14ac:dyDescent="0.3">
      <c r="P588758" s="83"/>
    </row>
    <row r="588759" spans="16:16" x14ac:dyDescent="0.3">
      <c r="P588759" s="83"/>
    </row>
    <row r="588760" spans="16:16" x14ac:dyDescent="0.3">
      <c r="P588760" s="83"/>
    </row>
    <row r="588761" spans="16:16" x14ac:dyDescent="0.3">
      <c r="P588761" s="83"/>
    </row>
    <row r="588762" spans="16:16" x14ac:dyDescent="0.3">
      <c r="P588762" s="83"/>
    </row>
    <row r="588763" spans="16:16" x14ac:dyDescent="0.3">
      <c r="P588763" s="83"/>
    </row>
    <row r="588764" spans="16:16" x14ac:dyDescent="0.3">
      <c r="P588764" s="83"/>
    </row>
    <row r="588765" spans="16:16" x14ac:dyDescent="0.3">
      <c r="P588765" s="83"/>
    </row>
    <row r="588766" spans="16:16" x14ac:dyDescent="0.3">
      <c r="P588766" s="83"/>
    </row>
    <row r="588767" spans="16:16" x14ac:dyDescent="0.3">
      <c r="P588767" s="83"/>
    </row>
    <row r="588768" spans="16:16" x14ac:dyDescent="0.3">
      <c r="P588768" s="83"/>
    </row>
    <row r="588769" spans="16:16" x14ac:dyDescent="0.3">
      <c r="P588769" s="83"/>
    </row>
    <row r="588770" spans="16:16" x14ac:dyDescent="0.3">
      <c r="P588770" s="83"/>
    </row>
    <row r="588771" spans="16:16" x14ac:dyDescent="0.3">
      <c r="P588771" s="83"/>
    </row>
    <row r="588772" spans="16:16" x14ac:dyDescent="0.3">
      <c r="P588772" s="83"/>
    </row>
    <row r="588773" spans="16:16" x14ac:dyDescent="0.3">
      <c r="P588773" s="83"/>
    </row>
    <row r="588774" spans="16:16" x14ac:dyDescent="0.3">
      <c r="P588774" s="83"/>
    </row>
    <row r="588775" spans="16:16" x14ac:dyDescent="0.3">
      <c r="P588775" s="83"/>
    </row>
    <row r="588776" spans="16:16" x14ac:dyDescent="0.3">
      <c r="P588776" s="83"/>
    </row>
    <row r="588777" spans="16:16" x14ac:dyDescent="0.3">
      <c r="P588777" s="83"/>
    </row>
    <row r="588778" spans="16:16" x14ac:dyDescent="0.3">
      <c r="P588778" s="83"/>
    </row>
    <row r="588779" spans="16:16" x14ac:dyDescent="0.3">
      <c r="P588779" s="83"/>
    </row>
    <row r="588780" spans="16:16" x14ac:dyDescent="0.3">
      <c r="P588780" s="83"/>
    </row>
    <row r="588781" spans="16:16" x14ac:dyDescent="0.3">
      <c r="P588781" s="83"/>
    </row>
    <row r="588782" spans="16:16" x14ac:dyDescent="0.3">
      <c r="P588782" s="83"/>
    </row>
    <row r="588783" spans="16:16" x14ac:dyDescent="0.3">
      <c r="P588783" s="83"/>
    </row>
    <row r="588784" spans="16:16" x14ac:dyDescent="0.3">
      <c r="P588784" s="83"/>
    </row>
    <row r="588785" spans="16:16" x14ac:dyDescent="0.3">
      <c r="P588785" s="83"/>
    </row>
    <row r="588786" spans="16:16" x14ac:dyDescent="0.3">
      <c r="P588786" s="83"/>
    </row>
    <row r="588787" spans="16:16" x14ac:dyDescent="0.3">
      <c r="P588787" s="83"/>
    </row>
    <row r="588788" spans="16:16" x14ac:dyDescent="0.3">
      <c r="P588788" s="83"/>
    </row>
    <row r="588789" spans="16:16" x14ac:dyDescent="0.3">
      <c r="P588789" s="83"/>
    </row>
    <row r="588790" spans="16:16" x14ac:dyDescent="0.3">
      <c r="P588790" s="83"/>
    </row>
    <row r="588791" spans="16:16" x14ac:dyDescent="0.3">
      <c r="P588791" s="83"/>
    </row>
    <row r="588792" spans="16:16" x14ac:dyDescent="0.3">
      <c r="P588792" s="83"/>
    </row>
    <row r="588793" spans="16:16" x14ac:dyDescent="0.3">
      <c r="P588793" s="83"/>
    </row>
    <row r="588794" spans="16:16" x14ac:dyDescent="0.3">
      <c r="P588794" s="83"/>
    </row>
    <row r="588795" spans="16:16" x14ac:dyDescent="0.3">
      <c r="P588795" s="83"/>
    </row>
    <row r="588796" spans="16:16" x14ac:dyDescent="0.3">
      <c r="P588796" s="83"/>
    </row>
    <row r="588797" spans="16:16" x14ac:dyDescent="0.3">
      <c r="P588797" s="83"/>
    </row>
    <row r="588798" spans="16:16" x14ac:dyDescent="0.3">
      <c r="P588798" s="83"/>
    </row>
    <row r="588799" spans="16:16" x14ac:dyDescent="0.3">
      <c r="P588799" s="83"/>
    </row>
    <row r="588800" spans="16:16" x14ac:dyDescent="0.3">
      <c r="P588800" s="83"/>
    </row>
    <row r="588801" spans="16:16" x14ac:dyDescent="0.3">
      <c r="P588801" s="83"/>
    </row>
    <row r="588802" spans="16:16" x14ac:dyDescent="0.3">
      <c r="P588802" s="83"/>
    </row>
    <row r="588803" spans="16:16" x14ac:dyDescent="0.3">
      <c r="P588803" s="83"/>
    </row>
    <row r="588804" spans="16:16" x14ac:dyDescent="0.3">
      <c r="P588804" s="83"/>
    </row>
    <row r="588805" spans="16:16" x14ac:dyDescent="0.3">
      <c r="P588805" s="83"/>
    </row>
    <row r="588806" spans="16:16" x14ac:dyDescent="0.3">
      <c r="P588806" s="83"/>
    </row>
    <row r="588807" spans="16:16" x14ac:dyDescent="0.3">
      <c r="P588807" s="83"/>
    </row>
    <row r="588808" spans="16:16" x14ac:dyDescent="0.3">
      <c r="P588808" s="83"/>
    </row>
    <row r="588809" spans="16:16" x14ac:dyDescent="0.3">
      <c r="P588809" s="83"/>
    </row>
    <row r="588810" spans="16:16" x14ac:dyDescent="0.3">
      <c r="P588810" s="83"/>
    </row>
    <row r="588811" spans="16:16" x14ac:dyDescent="0.3">
      <c r="P588811" s="83"/>
    </row>
    <row r="588812" spans="16:16" x14ac:dyDescent="0.3">
      <c r="P588812" s="83"/>
    </row>
    <row r="588813" spans="16:16" x14ac:dyDescent="0.3">
      <c r="P588813" s="83"/>
    </row>
    <row r="588814" spans="16:16" x14ac:dyDescent="0.3">
      <c r="P588814" s="83"/>
    </row>
    <row r="588815" spans="16:16" x14ac:dyDescent="0.3">
      <c r="P588815" s="83"/>
    </row>
    <row r="588816" spans="16:16" x14ac:dyDescent="0.3">
      <c r="P588816" s="83"/>
    </row>
    <row r="588817" spans="16:16" x14ac:dyDescent="0.3">
      <c r="P588817" s="83"/>
    </row>
    <row r="588818" spans="16:16" x14ac:dyDescent="0.3">
      <c r="P588818" s="83"/>
    </row>
    <row r="588819" spans="16:16" x14ac:dyDescent="0.3">
      <c r="P588819" s="83"/>
    </row>
    <row r="588820" spans="16:16" x14ac:dyDescent="0.3">
      <c r="P588820" s="83"/>
    </row>
    <row r="588821" spans="16:16" x14ac:dyDescent="0.3">
      <c r="P588821" s="83"/>
    </row>
    <row r="588822" spans="16:16" x14ac:dyDescent="0.3">
      <c r="P588822" s="83"/>
    </row>
    <row r="588823" spans="16:16" x14ac:dyDescent="0.3">
      <c r="P588823" s="83"/>
    </row>
    <row r="588824" spans="16:16" x14ac:dyDescent="0.3">
      <c r="P588824" s="83"/>
    </row>
    <row r="588825" spans="16:16" x14ac:dyDescent="0.3">
      <c r="P588825" s="83"/>
    </row>
    <row r="588826" spans="16:16" x14ac:dyDescent="0.3">
      <c r="P588826" s="83"/>
    </row>
    <row r="588827" spans="16:16" x14ac:dyDescent="0.3">
      <c r="P588827" s="83"/>
    </row>
    <row r="588828" spans="16:16" x14ac:dyDescent="0.3">
      <c r="P588828" s="83"/>
    </row>
    <row r="588829" spans="16:16" x14ac:dyDescent="0.3">
      <c r="P588829" s="83"/>
    </row>
    <row r="588830" spans="16:16" x14ac:dyDescent="0.3">
      <c r="P588830" s="83"/>
    </row>
    <row r="588831" spans="16:16" x14ac:dyDescent="0.3">
      <c r="P588831" s="83"/>
    </row>
    <row r="588832" spans="16:16" x14ac:dyDescent="0.3">
      <c r="P588832" s="83"/>
    </row>
    <row r="588833" spans="16:16" x14ac:dyDescent="0.3">
      <c r="P588833" s="83"/>
    </row>
    <row r="588834" spans="16:16" x14ac:dyDescent="0.3">
      <c r="P588834" s="83"/>
    </row>
    <row r="588835" spans="16:16" x14ac:dyDescent="0.3">
      <c r="P588835" s="83"/>
    </row>
    <row r="588836" spans="16:16" x14ac:dyDescent="0.3">
      <c r="P588836" s="83"/>
    </row>
    <row r="588837" spans="16:16" x14ac:dyDescent="0.3">
      <c r="P588837" s="83"/>
    </row>
    <row r="588838" spans="16:16" x14ac:dyDescent="0.3">
      <c r="P588838" s="83"/>
    </row>
    <row r="588839" spans="16:16" x14ac:dyDescent="0.3">
      <c r="P588839" s="83"/>
    </row>
    <row r="588840" spans="16:16" x14ac:dyDescent="0.3">
      <c r="P588840" s="83"/>
    </row>
    <row r="588841" spans="16:16" x14ac:dyDescent="0.3">
      <c r="P588841" s="83"/>
    </row>
    <row r="588842" spans="16:16" x14ac:dyDescent="0.3">
      <c r="P588842" s="83"/>
    </row>
    <row r="588843" spans="16:16" x14ac:dyDescent="0.3">
      <c r="P588843" s="83"/>
    </row>
    <row r="588844" spans="16:16" x14ac:dyDescent="0.3">
      <c r="P588844" s="83"/>
    </row>
    <row r="588845" spans="16:16" x14ac:dyDescent="0.3">
      <c r="P588845" s="83"/>
    </row>
    <row r="588846" spans="16:16" x14ac:dyDescent="0.3">
      <c r="P588846" s="83"/>
    </row>
    <row r="588847" spans="16:16" x14ac:dyDescent="0.3">
      <c r="P588847" s="83"/>
    </row>
    <row r="588848" spans="16:16" x14ac:dyDescent="0.3">
      <c r="P588848" s="83"/>
    </row>
    <row r="588849" spans="16:16" x14ac:dyDescent="0.3">
      <c r="P588849" s="83"/>
    </row>
    <row r="588850" spans="16:16" x14ac:dyDescent="0.3">
      <c r="P588850" s="83"/>
    </row>
    <row r="588851" spans="16:16" x14ac:dyDescent="0.3">
      <c r="P588851" s="83"/>
    </row>
    <row r="588852" spans="16:16" x14ac:dyDescent="0.3">
      <c r="P588852" s="83"/>
    </row>
    <row r="588853" spans="16:16" x14ac:dyDescent="0.3">
      <c r="P588853" s="83"/>
    </row>
    <row r="588854" spans="16:16" x14ac:dyDescent="0.3">
      <c r="P588854" s="83"/>
    </row>
    <row r="588855" spans="16:16" x14ac:dyDescent="0.3">
      <c r="P588855" s="83"/>
    </row>
    <row r="588856" spans="16:16" x14ac:dyDescent="0.3">
      <c r="P588856" s="83"/>
    </row>
    <row r="588857" spans="16:16" x14ac:dyDescent="0.3">
      <c r="P588857" s="83"/>
    </row>
    <row r="588858" spans="16:16" x14ac:dyDescent="0.3">
      <c r="P588858" s="83"/>
    </row>
    <row r="588859" spans="16:16" x14ac:dyDescent="0.3">
      <c r="P588859" s="83"/>
    </row>
    <row r="588860" spans="16:16" x14ac:dyDescent="0.3">
      <c r="P588860" s="83"/>
    </row>
    <row r="588861" spans="16:16" x14ac:dyDescent="0.3">
      <c r="P588861" s="83"/>
    </row>
    <row r="588862" spans="16:16" x14ac:dyDescent="0.3">
      <c r="P588862" s="83"/>
    </row>
    <row r="588863" spans="16:16" x14ac:dyDescent="0.3">
      <c r="P588863" s="83"/>
    </row>
    <row r="588864" spans="16:16" x14ac:dyDescent="0.3">
      <c r="P588864" s="83"/>
    </row>
    <row r="588865" spans="16:16" x14ac:dyDescent="0.3">
      <c r="P588865" s="83"/>
    </row>
    <row r="588866" spans="16:16" x14ac:dyDescent="0.3">
      <c r="P588866" s="83"/>
    </row>
    <row r="588867" spans="16:16" x14ac:dyDescent="0.3">
      <c r="P588867" s="83"/>
    </row>
    <row r="588868" spans="16:16" x14ac:dyDescent="0.3">
      <c r="P588868" s="83"/>
    </row>
    <row r="588869" spans="16:16" x14ac:dyDescent="0.3">
      <c r="P588869" s="83"/>
    </row>
    <row r="588870" spans="16:16" x14ac:dyDescent="0.3">
      <c r="P588870" s="83"/>
    </row>
    <row r="588871" spans="16:16" x14ac:dyDescent="0.3">
      <c r="P588871" s="83"/>
    </row>
    <row r="588872" spans="16:16" x14ac:dyDescent="0.3">
      <c r="P588872" s="83"/>
    </row>
    <row r="588873" spans="16:16" x14ac:dyDescent="0.3">
      <c r="P588873" s="83"/>
    </row>
    <row r="588874" spans="16:16" x14ac:dyDescent="0.3">
      <c r="P588874" s="83"/>
    </row>
    <row r="588875" spans="16:16" x14ac:dyDescent="0.3">
      <c r="P588875" s="83"/>
    </row>
    <row r="588876" spans="16:16" x14ac:dyDescent="0.3">
      <c r="P588876" s="83"/>
    </row>
    <row r="588877" spans="16:16" x14ac:dyDescent="0.3">
      <c r="P588877" s="83"/>
    </row>
    <row r="588878" spans="16:16" x14ac:dyDescent="0.3">
      <c r="P588878" s="83"/>
    </row>
    <row r="588879" spans="16:16" x14ac:dyDescent="0.3">
      <c r="P588879" s="83"/>
    </row>
    <row r="588880" spans="16:16" x14ac:dyDescent="0.3">
      <c r="P588880" s="83"/>
    </row>
    <row r="588881" spans="16:16" x14ac:dyDescent="0.3">
      <c r="P588881" s="83"/>
    </row>
    <row r="588882" spans="16:16" x14ac:dyDescent="0.3">
      <c r="P588882" s="83"/>
    </row>
    <row r="588883" spans="16:16" x14ac:dyDescent="0.3">
      <c r="P588883" s="83"/>
    </row>
    <row r="588884" spans="16:16" x14ac:dyDescent="0.3">
      <c r="P588884" s="83"/>
    </row>
    <row r="588885" spans="16:16" x14ac:dyDescent="0.3">
      <c r="P588885" s="83"/>
    </row>
    <row r="588886" spans="16:16" x14ac:dyDescent="0.3">
      <c r="P588886" s="83"/>
    </row>
    <row r="588887" spans="16:16" x14ac:dyDescent="0.3">
      <c r="P588887" s="83"/>
    </row>
    <row r="588888" spans="16:16" x14ac:dyDescent="0.3">
      <c r="P588888" s="83"/>
    </row>
    <row r="588889" spans="16:16" x14ac:dyDescent="0.3">
      <c r="P588889" s="83"/>
    </row>
    <row r="588890" spans="16:16" x14ac:dyDescent="0.3">
      <c r="P588890" s="83"/>
    </row>
    <row r="588891" spans="16:16" x14ac:dyDescent="0.3">
      <c r="P588891" s="83"/>
    </row>
    <row r="588892" spans="16:16" x14ac:dyDescent="0.3">
      <c r="P588892" s="83"/>
    </row>
    <row r="588893" spans="16:16" x14ac:dyDescent="0.3">
      <c r="P588893" s="83"/>
    </row>
    <row r="588894" spans="16:16" x14ac:dyDescent="0.3">
      <c r="P588894" s="83"/>
    </row>
    <row r="588895" spans="16:16" x14ac:dyDescent="0.3">
      <c r="P588895" s="83"/>
    </row>
    <row r="588896" spans="16:16" x14ac:dyDescent="0.3">
      <c r="P588896" s="83"/>
    </row>
    <row r="588897" spans="16:16" x14ac:dyDescent="0.3">
      <c r="P588897" s="83"/>
    </row>
    <row r="588898" spans="16:16" x14ac:dyDescent="0.3">
      <c r="P588898" s="83"/>
    </row>
    <row r="588899" spans="16:16" x14ac:dyDescent="0.3">
      <c r="P588899" s="83"/>
    </row>
    <row r="588900" spans="16:16" x14ac:dyDescent="0.3">
      <c r="P588900" s="83"/>
    </row>
    <row r="588901" spans="16:16" x14ac:dyDescent="0.3">
      <c r="P588901" s="83"/>
    </row>
    <row r="588902" spans="16:16" x14ac:dyDescent="0.3">
      <c r="P588902" s="83"/>
    </row>
    <row r="588903" spans="16:16" x14ac:dyDescent="0.3">
      <c r="P588903" s="83"/>
    </row>
    <row r="588904" spans="16:16" x14ac:dyDescent="0.3">
      <c r="P588904" s="83"/>
    </row>
    <row r="588905" spans="16:16" x14ac:dyDescent="0.3">
      <c r="P588905" s="83"/>
    </row>
    <row r="588906" spans="16:16" x14ac:dyDescent="0.3">
      <c r="P588906" s="83"/>
    </row>
    <row r="588907" spans="16:16" x14ac:dyDescent="0.3">
      <c r="P588907" s="83"/>
    </row>
    <row r="588908" spans="16:16" x14ac:dyDescent="0.3">
      <c r="P588908" s="83"/>
    </row>
    <row r="588909" spans="16:16" x14ac:dyDescent="0.3">
      <c r="P588909" s="83"/>
    </row>
    <row r="588910" spans="16:16" x14ac:dyDescent="0.3">
      <c r="P588910" s="83"/>
    </row>
    <row r="588911" spans="16:16" x14ac:dyDescent="0.3">
      <c r="P588911" s="83"/>
    </row>
    <row r="588912" spans="16:16" x14ac:dyDescent="0.3">
      <c r="P588912" s="83"/>
    </row>
    <row r="588913" spans="16:16" x14ac:dyDescent="0.3">
      <c r="P588913" s="83"/>
    </row>
    <row r="588914" spans="16:16" x14ac:dyDescent="0.3">
      <c r="P588914" s="83"/>
    </row>
    <row r="588915" spans="16:16" x14ac:dyDescent="0.3">
      <c r="P588915" s="83"/>
    </row>
    <row r="588916" spans="16:16" x14ac:dyDescent="0.3">
      <c r="P588916" s="83"/>
    </row>
    <row r="588917" spans="16:16" x14ac:dyDescent="0.3">
      <c r="P588917" s="83"/>
    </row>
    <row r="588918" spans="16:16" x14ac:dyDescent="0.3">
      <c r="P588918" s="83"/>
    </row>
    <row r="588919" spans="16:16" x14ac:dyDescent="0.3">
      <c r="P588919" s="83"/>
    </row>
    <row r="588920" spans="16:16" x14ac:dyDescent="0.3">
      <c r="P588920" s="83"/>
    </row>
    <row r="588921" spans="16:16" x14ac:dyDescent="0.3">
      <c r="P588921" s="83"/>
    </row>
    <row r="588922" spans="16:16" x14ac:dyDescent="0.3">
      <c r="P588922" s="83"/>
    </row>
    <row r="588923" spans="16:16" x14ac:dyDescent="0.3">
      <c r="P588923" s="83"/>
    </row>
    <row r="588924" spans="16:16" x14ac:dyDescent="0.3">
      <c r="P588924" s="83"/>
    </row>
    <row r="588925" spans="16:16" x14ac:dyDescent="0.3">
      <c r="P588925" s="83"/>
    </row>
    <row r="588926" spans="16:16" x14ac:dyDescent="0.3">
      <c r="P588926" s="83"/>
    </row>
    <row r="588927" spans="16:16" x14ac:dyDescent="0.3">
      <c r="P588927" s="83"/>
    </row>
    <row r="588928" spans="16:16" x14ac:dyDescent="0.3">
      <c r="P588928" s="83"/>
    </row>
    <row r="588929" spans="16:16" x14ac:dyDescent="0.3">
      <c r="P588929" s="83"/>
    </row>
    <row r="588930" spans="16:16" x14ac:dyDescent="0.3">
      <c r="P588930" s="83"/>
    </row>
    <row r="588931" spans="16:16" x14ac:dyDescent="0.3">
      <c r="P588931" s="83"/>
    </row>
    <row r="588932" spans="16:16" x14ac:dyDescent="0.3">
      <c r="P588932" s="83"/>
    </row>
    <row r="588933" spans="16:16" x14ac:dyDescent="0.3">
      <c r="P588933" s="83"/>
    </row>
    <row r="588934" spans="16:16" x14ac:dyDescent="0.3">
      <c r="P588934" s="83"/>
    </row>
    <row r="588935" spans="16:16" x14ac:dyDescent="0.3">
      <c r="P588935" s="83"/>
    </row>
    <row r="588936" spans="16:16" x14ac:dyDescent="0.3">
      <c r="P588936" s="83"/>
    </row>
    <row r="588937" spans="16:16" x14ac:dyDescent="0.3">
      <c r="P588937" s="83"/>
    </row>
    <row r="588938" spans="16:16" x14ac:dyDescent="0.3">
      <c r="P588938" s="83"/>
    </row>
    <row r="588939" spans="16:16" x14ac:dyDescent="0.3">
      <c r="P588939" s="83"/>
    </row>
    <row r="588940" spans="16:16" x14ac:dyDescent="0.3">
      <c r="P588940" s="83"/>
    </row>
    <row r="588941" spans="16:16" x14ac:dyDescent="0.3">
      <c r="P588941" s="83"/>
    </row>
    <row r="588942" spans="16:16" x14ac:dyDescent="0.3">
      <c r="P588942" s="83"/>
    </row>
    <row r="588943" spans="16:16" x14ac:dyDescent="0.3">
      <c r="P588943" s="83"/>
    </row>
    <row r="588944" spans="16:16" x14ac:dyDescent="0.3">
      <c r="P588944" s="83"/>
    </row>
    <row r="588945" spans="16:16" x14ac:dyDescent="0.3">
      <c r="P588945" s="83"/>
    </row>
    <row r="588946" spans="16:16" x14ac:dyDescent="0.3">
      <c r="P588946" s="83"/>
    </row>
    <row r="588947" spans="16:16" x14ac:dyDescent="0.3">
      <c r="P588947" s="83"/>
    </row>
    <row r="588948" spans="16:16" x14ac:dyDescent="0.3">
      <c r="P588948" s="83"/>
    </row>
    <row r="588949" spans="16:16" x14ac:dyDescent="0.3">
      <c r="P588949" s="83"/>
    </row>
    <row r="588950" spans="16:16" x14ac:dyDescent="0.3">
      <c r="P588950" s="83"/>
    </row>
    <row r="588951" spans="16:16" x14ac:dyDescent="0.3">
      <c r="P588951" s="83"/>
    </row>
    <row r="588952" spans="16:16" x14ac:dyDescent="0.3">
      <c r="P588952" s="83"/>
    </row>
    <row r="588953" spans="16:16" x14ac:dyDescent="0.3">
      <c r="P588953" s="83"/>
    </row>
    <row r="588954" spans="16:16" x14ac:dyDescent="0.3">
      <c r="P588954" s="83"/>
    </row>
    <row r="588955" spans="16:16" x14ac:dyDescent="0.3">
      <c r="P588955" s="83"/>
    </row>
    <row r="588956" spans="16:16" x14ac:dyDescent="0.3">
      <c r="P588956" s="83"/>
    </row>
    <row r="588957" spans="16:16" x14ac:dyDescent="0.3">
      <c r="P588957" s="83"/>
    </row>
    <row r="588958" spans="16:16" x14ac:dyDescent="0.3">
      <c r="P588958" s="83"/>
    </row>
    <row r="588959" spans="16:16" x14ac:dyDescent="0.3">
      <c r="P588959" s="83"/>
    </row>
    <row r="588960" spans="16:16" x14ac:dyDescent="0.3">
      <c r="P588960" s="83"/>
    </row>
    <row r="588961" spans="16:16" x14ac:dyDescent="0.3">
      <c r="P588961" s="83"/>
    </row>
    <row r="588962" spans="16:16" x14ac:dyDescent="0.3">
      <c r="P588962" s="83"/>
    </row>
    <row r="588963" spans="16:16" x14ac:dyDescent="0.3">
      <c r="P588963" s="83"/>
    </row>
    <row r="588964" spans="16:16" x14ac:dyDescent="0.3">
      <c r="P588964" s="83"/>
    </row>
    <row r="588965" spans="16:16" x14ac:dyDescent="0.3">
      <c r="P588965" s="83"/>
    </row>
    <row r="588966" spans="16:16" x14ac:dyDescent="0.3">
      <c r="P588966" s="83"/>
    </row>
    <row r="588967" spans="16:16" x14ac:dyDescent="0.3">
      <c r="P588967" s="83"/>
    </row>
    <row r="588968" spans="16:16" x14ac:dyDescent="0.3">
      <c r="P588968" s="83"/>
    </row>
    <row r="588969" spans="16:16" x14ac:dyDescent="0.3">
      <c r="P588969" s="83"/>
    </row>
    <row r="588970" spans="16:16" x14ac:dyDescent="0.3">
      <c r="P588970" s="83"/>
    </row>
    <row r="588971" spans="16:16" x14ac:dyDescent="0.3">
      <c r="P588971" s="83"/>
    </row>
    <row r="588972" spans="16:16" x14ac:dyDescent="0.3">
      <c r="P588972" s="83"/>
    </row>
    <row r="588973" spans="16:16" x14ac:dyDescent="0.3">
      <c r="P588973" s="83"/>
    </row>
    <row r="588974" spans="16:16" x14ac:dyDescent="0.3">
      <c r="P588974" s="83"/>
    </row>
    <row r="588975" spans="16:16" x14ac:dyDescent="0.3">
      <c r="P588975" s="83"/>
    </row>
    <row r="588976" spans="16:16" x14ac:dyDescent="0.3">
      <c r="P588976" s="83"/>
    </row>
    <row r="588977" spans="16:16" x14ac:dyDescent="0.3">
      <c r="P588977" s="83"/>
    </row>
    <row r="588978" spans="16:16" x14ac:dyDescent="0.3">
      <c r="P588978" s="83"/>
    </row>
    <row r="588979" spans="16:16" x14ac:dyDescent="0.3">
      <c r="P588979" s="83"/>
    </row>
    <row r="588980" spans="16:16" x14ac:dyDescent="0.3">
      <c r="P588980" s="83"/>
    </row>
    <row r="588981" spans="16:16" x14ac:dyDescent="0.3">
      <c r="P588981" s="83"/>
    </row>
    <row r="588982" spans="16:16" x14ac:dyDescent="0.3">
      <c r="P588982" s="83"/>
    </row>
    <row r="588983" spans="16:16" x14ac:dyDescent="0.3">
      <c r="P588983" s="83"/>
    </row>
    <row r="588984" spans="16:16" x14ac:dyDescent="0.3">
      <c r="P588984" s="83"/>
    </row>
    <row r="588985" spans="16:16" x14ac:dyDescent="0.3">
      <c r="P588985" s="83"/>
    </row>
    <row r="588986" spans="16:16" x14ac:dyDescent="0.3">
      <c r="P588986" s="83"/>
    </row>
    <row r="588987" spans="16:16" x14ac:dyDescent="0.3">
      <c r="P588987" s="83"/>
    </row>
    <row r="588988" spans="16:16" x14ac:dyDescent="0.3">
      <c r="P588988" s="83"/>
    </row>
    <row r="588989" spans="16:16" x14ac:dyDescent="0.3">
      <c r="P588989" s="83"/>
    </row>
    <row r="588990" spans="16:16" x14ac:dyDescent="0.3">
      <c r="P588990" s="83"/>
    </row>
    <row r="588991" spans="16:16" x14ac:dyDescent="0.3">
      <c r="P588991" s="83"/>
    </row>
    <row r="588992" spans="16:16" x14ac:dyDescent="0.3">
      <c r="P588992" s="83"/>
    </row>
    <row r="588993" spans="16:16" x14ac:dyDescent="0.3">
      <c r="P588993" s="83"/>
    </row>
    <row r="588994" spans="16:16" x14ac:dyDescent="0.3">
      <c r="P588994" s="83"/>
    </row>
    <row r="588995" spans="16:16" x14ac:dyDescent="0.3">
      <c r="P588995" s="83"/>
    </row>
    <row r="588996" spans="16:16" x14ac:dyDescent="0.3">
      <c r="P588996" s="83"/>
    </row>
    <row r="588997" spans="16:16" x14ac:dyDescent="0.3">
      <c r="P588997" s="83"/>
    </row>
    <row r="588998" spans="16:16" x14ac:dyDescent="0.3">
      <c r="P588998" s="83"/>
    </row>
    <row r="588999" spans="16:16" x14ac:dyDescent="0.3">
      <c r="P588999" s="83"/>
    </row>
    <row r="589000" spans="16:16" x14ac:dyDescent="0.3">
      <c r="P589000" s="83"/>
    </row>
    <row r="589001" spans="16:16" x14ac:dyDescent="0.3">
      <c r="P589001" s="83"/>
    </row>
    <row r="589002" spans="16:16" x14ac:dyDescent="0.3">
      <c r="P589002" s="83"/>
    </row>
    <row r="589003" spans="16:16" x14ac:dyDescent="0.3">
      <c r="P589003" s="83"/>
    </row>
    <row r="589004" spans="16:16" x14ac:dyDescent="0.3">
      <c r="P589004" s="83"/>
    </row>
    <row r="589005" spans="16:16" x14ac:dyDescent="0.3">
      <c r="P589005" s="83"/>
    </row>
    <row r="589006" spans="16:16" x14ac:dyDescent="0.3">
      <c r="P589006" s="83"/>
    </row>
    <row r="589007" spans="16:16" x14ac:dyDescent="0.3">
      <c r="P589007" s="83"/>
    </row>
    <row r="589008" spans="16:16" x14ac:dyDescent="0.3">
      <c r="P589008" s="83"/>
    </row>
    <row r="589009" spans="16:16" x14ac:dyDescent="0.3">
      <c r="P589009" s="83"/>
    </row>
    <row r="589010" spans="16:16" x14ac:dyDescent="0.3">
      <c r="P589010" s="83"/>
    </row>
    <row r="589011" spans="16:16" x14ac:dyDescent="0.3">
      <c r="P589011" s="83"/>
    </row>
    <row r="589012" spans="16:16" x14ac:dyDescent="0.3">
      <c r="P589012" s="83"/>
    </row>
    <row r="589013" spans="16:16" x14ac:dyDescent="0.3">
      <c r="P589013" s="83"/>
    </row>
    <row r="589014" spans="16:16" x14ac:dyDescent="0.3">
      <c r="P589014" s="83"/>
    </row>
    <row r="589015" spans="16:16" x14ac:dyDescent="0.3">
      <c r="P589015" s="83"/>
    </row>
    <row r="589016" spans="16:16" x14ac:dyDescent="0.3">
      <c r="P589016" s="83"/>
    </row>
    <row r="589017" spans="16:16" x14ac:dyDescent="0.3">
      <c r="P589017" s="83"/>
    </row>
    <row r="589018" spans="16:16" x14ac:dyDescent="0.3">
      <c r="P589018" s="83"/>
    </row>
    <row r="589019" spans="16:16" x14ac:dyDescent="0.3">
      <c r="P589019" s="83"/>
    </row>
    <row r="589020" spans="16:16" x14ac:dyDescent="0.3">
      <c r="P589020" s="83"/>
    </row>
    <row r="589021" spans="16:16" x14ac:dyDescent="0.3">
      <c r="P589021" s="83"/>
    </row>
    <row r="589022" spans="16:16" x14ac:dyDescent="0.3">
      <c r="P589022" s="83"/>
    </row>
    <row r="589023" spans="16:16" x14ac:dyDescent="0.3">
      <c r="P589023" s="83"/>
    </row>
    <row r="589024" spans="16:16" x14ac:dyDescent="0.3">
      <c r="P589024" s="83"/>
    </row>
    <row r="589025" spans="16:16" x14ac:dyDescent="0.3">
      <c r="P589025" s="83"/>
    </row>
    <row r="589026" spans="16:16" x14ac:dyDescent="0.3">
      <c r="P589026" s="83"/>
    </row>
    <row r="589027" spans="16:16" x14ac:dyDescent="0.3">
      <c r="P589027" s="83"/>
    </row>
    <row r="589028" spans="16:16" x14ac:dyDescent="0.3">
      <c r="P589028" s="83"/>
    </row>
    <row r="589029" spans="16:16" x14ac:dyDescent="0.3">
      <c r="P589029" s="83"/>
    </row>
    <row r="589030" spans="16:16" x14ac:dyDescent="0.3">
      <c r="P589030" s="83"/>
    </row>
    <row r="589031" spans="16:16" x14ac:dyDescent="0.3">
      <c r="P589031" s="83"/>
    </row>
    <row r="589032" spans="16:16" x14ac:dyDescent="0.3">
      <c r="P589032" s="83"/>
    </row>
    <row r="589033" spans="16:16" x14ac:dyDescent="0.3">
      <c r="P589033" s="83"/>
    </row>
    <row r="589034" spans="16:16" x14ac:dyDescent="0.3">
      <c r="P589034" s="83"/>
    </row>
    <row r="589035" spans="16:16" x14ac:dyDescent="0.3">
      <c r="P589035" s="83"/>
    </row>
    <row r="589036" spans="16:16" x14ac:dyDescent="0.3">
      <c r="P589036" s="83"/>
    </row>
    <row r="589037" spans="16:16" x14ac:dyDescent="0.3">
      <c r="P589037" s="83"/>
    </row>
    <row r="589038" spans="16:16" x14ac:dyDescent="0.3">
      <c r="P589038" s="83"/>
    </row>
    <row r="589039" spans="16:16" x14ac:dyDescent="0.3">
      <c r="P589039" s="83"/>
    </row>
    <row r="589040" spans="16:16" x14ac:dyDescent="0.3">
      <c r="P589040" s="83"/>
    </row>
    <row r="589041" spans="16:16" x14ac:dyDescent="0.3">
      <c r="P589041" s="83"/>
    </row>
    <row r="589042" spans="16:16" x14ac:dyDescent="0.3">
      <c r="P589042" s="83"/>
    </row>
    <row r="589043" spans="16:16" x14ac:dyDescent="0.3">
      <c r="P589043" s="83"/>
    </row>
    <row r="589044" spans="16:16" x14ac:dyDescent="0.3">
      <c r="P589044" s="83"/>
    </row>
    <row r="589045" spans="16:16" x14ac:dyDescent="0.3">
      <c r="P589045" s="83"/>
    </row>
    <row r="589046" spans="16:16" x14ac:dyDescent="0.3">
      <c r="P589046" s="83"/>
    </row>
    <row r="589047" spans="16:16" x14ac:dyDescent="0.3">
      <c r="P589047" s="83"/>
    </row>
    <row r="589048" spans="16:16" x14ac:dyDescent="0.3">
      <c r="P589048" s="83"/>
    </row>
    <row r="589049" spans="16:16" x14ac:dyDescent="0.3">
      <c r="P589049" s="83"/>
    </row>
    <row r="589050" spans="16:16" x14ac:dyDescent="0.3">
      <c r="P589050" s="83"/>
    </row>
    <row r="589051" spans="16:16" x14ac:dyDescent="0.3">
      <c r="P589051" s="83"/>
    </row>
    <row r="589052" spans="16:16" x14ac:dyDescent="0.3">
      <c r="P589052" s="83"/>
    </row>
    <row r="589053" spans="16:16" x14ac:dyDescent="0.3">
      <c r="P589053" s="83"/>
    </row>
    <row r="589054" spans="16:16" x14ac:dyDescent="0.3">
      <c r="P589054" s="83"/>
    </row>
    <row r="589055" spans="16:16" x14ac:dyDescent="0.3">
      <c r="P589055" s="83"/>
    </row>
    <row r="589056" spans="16:16" x14ac:dyDescent="0.3">
      <c r="P589056" s="83"/>
    </row>
    <row r="589057" spans="16:16" x14ac:dyDescent="0.3">
      <c r="P589057" s="83"/>
    </row>
    <row r="589058" spans="16:16" x14ac:dyDescent="0.3">
      <c r="P589058" s="83"/>
    </row>
    <row r="589059" spans="16:16" x14ac:dyDescent="0.3">
      <c r="P589059" s="83"/>
    </row>
    <row r="589060" spans="16:16" x14ac:dyDescent="0.3">
      <c r="P589060" s="83"/>
    </row>
    <row r="589061" spans="16:16" x14ac:dyDescent="0.3">
      <c r="P589061" s="83"/>
    </row>
    <row r="589062" spans="16:16" x14ac:dyDescent="0.3">
      <c r="P589062" s="83"/>
    </row>
    <row r="589063" spans="16:16" x14ac:dyDescent="0.3">
      <c r="P589063" s="83"/>
    </row>
    <row r="589064" spans="16:16" x14ac:dyDescent="0.3">
      <c r="P589064" s="83"/>
    </row>
    <row r="589065" spans="16:16" x14ac:dyDescent="0.3">
      <c r="P589065" s="83"/>
    </row>
    <row r="589066" spans="16:16" x14ac:dyDescent="0.3">
      <c r="P589066" s="83"/>
    </row>
    <row r="589067" spans="16:16" x14ac:dyDescent="0.3">
      <c r="P589067" s="83"/>
    </row>
    <row r="589068" spans="16:16" x14ac:dyDescent="0.3">
      <c r="P589068" s="83"/>
    </row>
    <row r="589069" spans="16:16" x14ac:dyDescent="0.3">
      <c r="P589069" s="83"/>
    </row>
    <row r="589070" spans="16:16" x14ac:dyDescent="0.3">
      <c r="P589070" s="83"/>
    </row>
    <row r="589071" spans="16:16" x14ac:dyDescent="0.3">
      <c r="P589071" s="83"/>
    </row>
    <row r="589072" spans="16:16" x14ac:dyDescent="0.3">
      <c r="P589072" s="83"/>
    </row>
    <row r="589073" spans="16:16" x14ac:dyDescent="0.3">
      <c r="P589073" s="83"/>
    </row>
    <row r="589074" spans="16:16" x14ac:dyDescent="0.3">
      <c r="P589074" s="83"/>
    </row>
    <row r="589075" spans="16:16" x14ac:dyDescent="0.3">
      <c r="P589075" s="83"/>
    </row>
    <row r="589076" spans="16:16" x14ac:dyDescent="0.3">
      <c r="P589076" s="83"/>
    </row>
    <row r="589077" spans="16:16" x14ac:dyDescent="0.3">
      <c r="P589077" s="83"/>
    </row>
    <row r="589078" spans="16:16" x14ac:dyDescent="0.3">
      <c r="P589078" s="83"/>
    </row>
    <row r="589079" spans="16:16" x14ac:dyDescent="0.3">
      <c r="P589079" s="83"/>
    </row>
    <row r="589080" spans="16:16" x14ac:dyDescent="0.3">
      <c r="P589080" s="83"/>
    </row>
    <row r="589081" spans="16:16" x14ac:dyDescent="0.3">
      <c r="P589081" s="83"/>
    </row>
    <row r="589082" spans="16:16" x14ac:dyDescent="0.3">
      <c r="P589082" s="83"/>
    </row>
    <row r="589083" spans="16:16" x14ac:dyDescent="0.3">
      <c r="P589083" s="83"/>
    </row>
    <row r="589084" spans="16:16" x14ac:dyDescent="0.3">
      <c r="P589084" s="83"/>
    </row>
    <row r="589085" spans="16:16" x14ac:dyDescent="0.3">
      <c r="P589085" s="83"/>
    </row>
    <row r="589086" spans="16:16" x14ac:dyDescent="0.3">
      <c r="P589086" s="83"/>
    </row>
    <row r="589087" spans="16:16" x14ac:dyDescent="0.3">
      <c r="P589087" s="83"/>
    </row>
    <row r="589088" spans="16:16" x14ac:dyDescent="0.3">
      <c r="P589088" s="83"/>
    </row>
    <row r="589089" spans="16:16" x14ac:dyDescent="0.3">
      <c r="P589089" s="83"/>
    </row>
    <row r="589090" spans="16:16" x14ac:dyDescent="0.3">
      <c r="P589090" s="83"/>
    </row>
    <row r="589091" spans="16:16" x14ac:dyDescent="0.3">
      <c r="P589091" s="83"/>
    </row>
    <row r="589092" spans="16:16" x14ac:dyDescent="0.3">
      <c r="P589092" s="83"/>
    </row>
    <row r="589093" spans="16:16" x14ac:dyDescent="0.3">
      <c r="P589093" s="83"/>
    </row>
    <row r="589094" spans="16:16" x14ac:dyDescent="0.3">
      <c r="P589094" s="83"/>
    </row>
    <row r="589095" spans="16:16" x14ac:dyDescent="0.3">
      <c r="P589095" s="83"/>
    </row>
    <row r="589096" spans="16:16" x14ac:dyDescent="0.3">
      <c r="P589096" s="83"/>
    </row>
    <row r="589097" spans="16:16" x14ac:dyDescent="0.3">
      <c r="P589097" s="83"/>
    </row>
    <row r="589098" spans="16:16" x14ac:dyDescent="0.3">
      <c r="P589098" s="83"/>
    </row>
    <row r="589099" spans="16:16" x14ac:dyDescent="0.3">
      <c r="P589099" s="83"/>
    </row>
    <row r="589100" spans="16:16" x14ac:dyDescent="0.3">
      <c r="P589100" s="83"/>
    </row>
    <row r="589101" spans="16:16" x14ac:dyDescent="0.3">
      <c r="P589101" s="83"/>
    </row>
    <row r="589102" spans="16:16" x14ac:dyDescent="0.3">
      <c r="P589102" s="83"/>
    </row>
    <row r="589103" spans="16:16" x14ac:dyDescent="0.3">
      <c r="P589103" s="83"/>
    </row>
    <row r="589104" spans="16:16" x14ac:dyDescent="0.3">
      <c r="P589104" s="83"/>
    </row>
    <row r="589105" spans="16:16" x14ac:dyDescent="0.3">
      <c r="P589105" s="83"/>
    </row>
    <row r="589106" spans="16:16" x14ac:dyDescent="0.3">
      <c r="P589106" s="83"/>
    </row>
    <row r="589107" spans="16:16" x14ac:dyDescent="0.3">
      <c r="P589107" s="83"/>
    </row>
    <row r="589108" spans="16:16" x14ac:dyDescent="0.3">
      <c r="P589108" s="83"/>
    </row>
    <row r="589109" spans="16:16" x14ac:dyDescent="0.3">
      <c r="P589109" s="83"/>
    </row>
    <row r="589110" spans="16:16" x14ac:dyDescent="0.3">
      <c r="P589110" s="83"/>
    </row>
    <row r="589111" spans="16:16" x14ac:dyDescent="0.3">
      <c r="P589111" s="83"/>
    </row>
    <row r="589112" spans="16:16" x14ac:dyDescent="0.3">
      <c r="P589112" s="83"/>
    </row>
    <row r="589113" spans="16:16" x14ac:dyDescent="0.3">
      <c r="P589113" s="83"/>
    </row>
    <row r="589114" spans="16:16" x14ac:dyDescent="0.3">
      <c r="P589114" s="83"/>
    </row>
    <row r="589115" spans="16:16" x14ac:dyDescent="0.3">
      <c r="P589115" s="83"/>
    </row>
    <row r="589116" spans="16:16" x14ac:dyDescent="0.3">
      <c r="P589116" s="83"/>
    </row>
    <row r="589117" spans="16:16" x14ac:dyDescent="0.3">
      <c r="P589117" s="83"/>
    </row>
    <row r="589118" spans="16:16" x14ac:dyDescent="0.3">
      <c r="P589118" s="83"/>
    </row>
    <row r="589119" spans="16:16" x14ac:dyDescent="0.3">
      <c r="P589119" s="83"/>
    </row>
    <row r="589120" spans="16:16" x14ac:dyDescent="0.3">
      <c r="P589120" s="83"/>
    </row>
    <row r="589121" spans="16:16" x14ac:dyDescent="0.3">
      <c r="P589121" s="83"/>
    </row>
    <row r="589122" spans="16:16" x14ac:dyDescent="0.3">
      <c r="P589122" s="83"/>
    </row>
    <row r="589123" spans="16:16" x14ac:dyDescent="0.3">
      <c r="P589123" s="83"/>
    </row>
    <row r="589124" spans="16:16" x14ac:dyDescent="0.3">
      <c r="P589124" s="83"/>
    </row>
    <row r="589125" spans="16:16" x14ac:dyDescent="0.3">
      <c r="P589125" s="83"/>
    </row>
    <row r="589126" spans="16:16" x14ac:dyDescent="0.3">
      <c r="P589126" s="83"/>
    </row>
    <row r="589127" spans="16:16" x14ac:dyDescent="0.3">
      <c r="P589127" s="83"/>
    </row>
    <row r="589128" spans="16:16" x14ac:dyDescent="0.3">
      <c r="P589128" s="83"/>
    </row>
    <row r="589129" spans="16:16" x14ac:dyDescent="0.3">
      <c r="P589129" s="83"/>
    </row>
    <row r="589130" spans="16:16" x14ac:dyDescent="0.3">
      <c r="P589130" s="83"/>
    </row>
    <row r="589131" spans="16:16" x14ac:dyDescent="0.3">
      <c r="P589131" s="83"/>
    </row>
    <row r="589132" spans="16:16" x14ac:dyDescent="0.3">
      <c r="P589132" s="83"/>
    </row>
    <row r="589133" spans="16:16" x14ac:dyDescent="0.3">
      <c r="P589133" s="83"/>
    </row>
    <row r="589134" spans="16:16" x14ac:dyDescent="0.3">
      <c r="P589134" s="83"/>
    </row>
    <row r="589135" spans="16:16" x14ac:dyDescent="0.3">
      <c r="P589135" s="83"/>
    </row>
    <row r="589136" spans="16:16" x14ac:dyDescent="0.3">
      <c r="P589136" s="83"/>
    </row>
    <row r="589137" spans="16:16" x14ac:dyDescent="0.3">
      <c r="P589137" s="83"/>
    </row>
    <row r="589138" spans="16:16" x14ac:dyDescent="0.3">
      <c r="P589138" s="83"/>
    </row>
    <row r="589139" spans="16:16" x14ac:dyDescent="0.3">
      <c r="P589139" s="83"/>
    </row>
    <row r="589140" spans="16:16" x14ac:dyDescent="0.3">
      <c r="P589140" s="83"/>
    </row>
    <row r="589141" spans="16:16" x14ac:dyDescent="0.3">
      <c r="P589141" s="83"/>
    </row>
    <row r="589142" spans="16:16" x14ac:dyDescent="0.3">
      <c r="P589142" s="83"/>
    </row>
    <row r="589143" spans="16:16" x14ac:dyDescent="0.3">
      <c r="P589143" s="83"/>
    </row>
    <row r="589144" spans="16:16" x14ac:dyDescent="0.3">
      <c r="P589144" s="83"/>
    </row>
    <row r="589145" spans="16:16" x14ac:dyDescent="0.3">
      <c r="P589145" s="83"/>
    </row>
    <row r="589146" spans="16:16" x14ac:dyDescent="0.3">
      <c r="P589146" s="83"/>
    </row>
    <row r="589147" spans="16:16" x14ac:dyDescent="0.3">
      <c r="P589147" s="83"/>
    </row>
    <row r="589148" spans="16:16" x14ac:dyDescent="0.3">
      <c r="P589148" s="83"/>
    </row>
    <row r="589149" spans="16:16" x14ac:dyDescent="0.3">
      <c r="P589149" s="83"/>
    </row>
    <row r="589150" spans="16:16" x14ac:dyDescent="0.3">
      <c r="P589150" s="83"/>
    </row>
    <row r="589151" spans="16:16" x14ac:dyDescent="0.3">
      <c r="P589151" s="83"/>
    </row>
    <row r="589152" spans="16:16" x14ac:dyDescent="0.3">
      <c r="P589152" s="83"/>
    </row>
    <row r="589153" spans="16:16" x14ac:dyDescent="0.3">
      <c r="P589153" s="83"/>
    </row>
    <row r="589154" spans="16:16" x14ac:dyDescent="0.3">
      <c r="P589154" s="83"/>
    </row>
    <row r="589155" spans="16:16" x14ac:dyDescent="0.3">
      <c r="P589155" s="83"/>
    </row>
    <row r="589156" spans="16:16" x14ac:dyDescent="0.3">
      <c r="P589156" s="83"/>
    </row>
    <row r="589157" spans="16:16" x14ac:dyDescent="0.3">
      <c r="P589157" s="83"/>
    </row>
    <row r="589158" spans="16:16" x14ac:dyDescent="0.3">
      <c r="P589158" s="83"/>
    </row>
    <row r="589159" spans="16:16" x14ac:dyDescent="0.3">
      <c r="P589159" s="83"/>
    </row>
    <row r="589160" spans="16:16" x14ac:dyDescent="0.3">
      <c r="P589160" s="83"/>
    </row>
    <row r="589161" spans="16:16" x14ac:dyDescent="0.3">
      <c r="P589161" s="83"/>
    </row>
    <row r="589162" spans="16:16" x14ac:dyDescent="0.3">
      <c r="P589162" s="83"/>
    </row>
    <row r="589163" spans="16:16" x14ac:dyDescent="0.3">
      <c r="P589163" s="83"/>
    </row>
    <row r="589164" spans="16:16" x14ac:dyDescent="0.3">
      <c r="P589164" s="83"/>
    </row>
    <row r="589165" spans="16:16" x14ac:dyDescent="0.3">
      <c r="P589165" s="83"/>
    </row>
    <row r="589166" spans="16:16" x14ac:dyDescent="0.3">
      <c r="P589166" s="83"/>
    </row>
    <row r="589167" spans="16:16" x14ac:dyDescent="0.3">
      <c r="P589167" s="83"/>
    </row>
    <row r="589168" spans="16:16" x14ac:dyDescent="0.3">
      <c r="P589168" s="83"/>
    </row>
    <row r="589169" spans="16:16" x14ac:dyDescent="0.3">
      <c r="P589169" s="83"/>
    </row>
    <row r="589170" spans="16:16" x14ac:dyDescent="0.3">
      <c r="P589170" s="83"/>
    </row>
    <row r="589171" spans="16:16" x14ac:dyDescent="0.3">
      <c r="P589171" s="83"/>
    </row>
    <row r="589172" spans="16:16" x14ac:dyDescent="0.3">
      <c r="P589172" s="83"/>
    </row>
    <row r="589173" spans="16:16" x14ac:dyDescent="0.3">
      <c r="P589173" s="83"/>
    </row>
    <row r="589174" spans="16:16" x14ac:dyDescent="0.3">
      <c r="P589174" s="83"/>
    </row>
    <row r="589175" spans="16:16" x14ac:dyDescent="0.3">
      <c r="P589175" s="83"/>
    </row>
    <row r="589176" spans="16:16" x14ac:dyDescent="0.3">
      <c r="P589176" s="83"/>
    </row>
    <row r="589177" spans="16:16" x14ac:dyDescent="0.3">
      <c r="P589177" s="83"/>
    </row>
    <row r="589178" spans="16:16" x14ac:dyDescent="0.3">
      <c r="P589178" s="83"/>
    </row>
    <row r="589179" spans="16:16" x14ac:dyDescent="0.3">
      <c r="P589179" s="83"/>
    </row>
    <row r="589180" spans="16:16" x14ac:dyDescent="0.3">
      <c r="P589180" s="83"/>
    </row>
    <row r="589181" spans="16:16" x14ac:dyDescent="0.3">
      <c r="P589181" s="83"/>
    </row>
    <row r="589182" spans="16:16" x14ac:dyDescent="0.3">
      <c r="P589182" s="83"/>
    </row>
    <row r="589183" spans="16:16" x14ac:dyDescent="0.3">
      <c r="P589183" s="83"/>
    </row>
    <row r="589184" spans="16:16" x14ac:dyDescent="0.3">
      <c r="P589184" s="83"/>
    </row>
    <row r="589185" spans="16:16" x14ac:dyDescent="0.3">
      <c r="P589185" s="83"/>
    </row>
    <row r="589186" spans="16:16" x14ac:dyDescent="0.3">
      <c r="P589186" s="83"/>
    </row>
    <row r="589187" spans="16:16" x14ac:dyDescent="0.3">
      <c r="P589187" s="83"/>
    </row>
    <row r="589188" spans="16:16" x14ac:dyDescent="0.3">
      <c r="P589188" s="83"/>
    </row>
    <row r="589189" spans="16:16" x14ac:dyDescent="0.3">
      <c r="P589189" s="83"/>
    </row>
    <row r="589190" spans="16:16" x14ac:dyDescent="0.3">
      <c r="P589190" s="83"/>
    </row>
    <row r="589191" spans="16:16" x14ac:dyDescent="0.3">
      <c r="P589191" s="83"/>
    </row>
    <row r="589192" spans="16:16" x14ac:dyDescent="0.3">
      <c r="P589192" s="83"/>
    </row>
    <row r="589193" spans="16:16" x14ac:dyDescent="0.3">
      <c r="P589193" s="83"/>
    </row>
    <row r="589194" spans="16:16" x14ac:dyDescent="0.3">
      <c r="P589194" s="83"/>
    </row>
    <row r="589195" spans="16:16" x14ac:dyDescent="0.3">
      <c r="P589195" s="83"/>
    </row>
    <row r="589196" spans="16:16" x14ac:dyDescent="0.3">
      <c r="P589196" s="83"/>
    </row>
    <row r="589197" spans="16:16" x14ac:dyDescent="0.3">
      <c r="P589197" s="83"/>
    </row>
    <row r="589198" spans="16:16" x14ac:dyDescent="0.3">
      <c r="P589198" s="83"/>
    </row>
    <row r="589199" spans="16:16" x14ac:dyDescent="0.3">
      <c r="P589199" s="83"/>
    </row>
    <row r="589200" spans="16:16" x14ac:dyDescent="0.3">
      <c r="P589200" s="83"/>
    </row>
    <row r="589201" spans="16:16" x14ac:dyDescent="0.3">
      <c r="P589201" s="83"/>
    </row>
    <row r="589202" spans="16:16" x14ac:dyDescent="0.3">
      <c r="P589202" s="83"/>
    </row>
    <row r="589203" spans="16:16" x14ac:dyDescent="0.3">
      <c r="P589203" s="83"/>
    </row>
    <row r="589204" spans="16:16" x14ac:dyDescent="0.3">
      <c r="P589204" s="83"/>
    </row>
    <row r="589205" spans="16:16" x14ac:dyDescent="0.3">
      <c r="P589205" s="83"/>
    </row>
    <row r="589206" spans="16:16" x14ac:dyDescent="0.3">
      <c r="P589206" s="83"/>
    </row>
    <row r="589207" spans="16:16" x14ac:dyDescent="0.3">
      <c r="P589207" s="83"/>
    </row>
    <row r="589208" spans="16:16" x14ac:dyDescent="0.3">
      <c r="P589208" s="83"/>
    </row>
    <row r="589209" spans="16:16" x14ac:dyDescent="0.3">
      <c r="P589209" s="83"/>
    </row>
    <row r="589210" spans="16:16" x14ac:dyDescent="0.3">
      <c r="P589210" s="83"/>
    </row>
    <row r="589211" spans="16:16" x14ac:dyDescent="0.3">
      <c r="P589211" s="83"/>
    </row>
    <row r="589212" spans="16:16" x14ac:dyDescent="0.3">
      <c r="P589212" s="83"/>
    </row>
    <row r="589213" spans="16:16" x14ac:dyDescent="0.3">
      <c r="P589213" s="83"/>
    </row>
    <row r="589214" spans="16:16" x14ac:dyDescent="0.3">
      <c r="P589214" s="83"/>
    </row>
    <row r="589215" spans="16:16" x14ac:dyDescent="0.3">
      <c r="P589215" s="83"/>
    </row>
    <row r="589216" spans="16:16" x14ac:dyDescent="0.3">
      <c r="P589216" s="83"/>
    </row>
    <row r="589217" spans="16:16" x14ac:dyDescent="0.3">
      <c r="P589217" s="83"/>
    </row>
    <row r="589218" spans="16:16" x14ac:dyDescent="0.3">
      <c r="P589218" s="83"/>
    </row>
    <row r="589219" spans="16:16" x14ac:dyDescent="0.3">
      <c r="P589219" s="83"/>
    </row>
    <row r="589220" spans="16:16" x14ac:dyDescent="0.3">
      <c r="P589220" s="83"/>
    </row>
    <row r="589221" spans="16:16" x14ac:dyDescent="0.3">
      <c r="P589221" s="83"/>
    </row>
    <row r="589222" spans="16:16" x14ac:dyDescent="0.3">
      <c r="P589222" s="83"/>
    </row>
    <row r="589223" spans="16:16" x14ac:dyDescent="0.3">
      <c r="P589223" s="83"/>
    </row>
    <row r="589224" spans="16:16" x14ac:dyDescent="0.3">
      <c r="P589224" s="83"/>
    </row>
    <row r="589225" spans="16:16" x14ac:dyDescent="0.3">
      <c r="P589225" s="83"/>
    </row>
    <row r="589226" spans="16:16" x14ac:dyDescent="0.3">
      <c r="P589226" s="83"/>
    </row>
    <row r="589227" spans="16:16" x14ac:dyDescent="0.3">
      <c r="P589227" s="83"/>
    </row>
    <row r="589228" spans="16:16" x14ac:dyDescent="0.3">
      <c r="P589228" s="83"/>
    </row>
    <row r="589229" spans="16:16" x14ac:dyDescent="0.3">
      <c r="P589229" s="83"/>
    </row>
    <row r="589230" spans="16:16" x14ac:dyDescent="0.3">
      <c r="P589230" s="83"/>
    </row>
    <row r="589231" spans="16:16" x14ac:dyDescent="0.3">
      <c r="P589231" s="83"/>
    </row>
    <row r="589232" spans="16:16" x14ac:dyDescent="0.3">
      <c r="P589232" s="83"/>
    </row>
    <row r="589233" spans="16:16" x14ac:dyDescent="0.3">
      <c r="P589233" s="83"/>
    </row>
    <row r="589234" spans="16:16" x14ac:dyDescent="0.3">
      <c r="P589234" s="83"/>
    </row>
    <row r="589235" spans="16:16" x14ac:dyDescent="0.3">
      <c r="P589235" s="83"/>
    </row>
    <row r="589236" spans="16:16" x14ac:dyDescent="0.3">
      <c r="P589236" s="83"/>
    </row>
    <row r="589237" spans="16:16" x14ac:dyDescent="0.3">
      <c r="P589237" s="83"/>
    </row>
    <row r="589238" spans="16:16" x14ac:dyDescent="0.3">
      <c r="P589238" s="83"/>
    </row>
    <row r="589239" spans="16:16" x14ac:dyDescent="0.3">
      <c r="P589239" s="83"/>
    </row>
    <row r="589240" spans="16:16" x14ac:dyDescent="0.3">
      <c r="P589240" s="83"/>
    </row>
    <row r="589241" spans="16:16" x14ac:dyDescent="0.3">
      <c r="P589241" s="83"/>
    </row>
    <row r="589242" spans="16:16" x14ac:dyDescent="0.3">
      <c r="P589242" s="83"/>
    </row>
    <row r="589243" spans="16:16" x14ac:dyDescent="0.3">
      <c r="P589243" s="83"/>
    </row>
    <row r="589244" spans="16:16" x14ac:dyDescent="0.3">
      <c r="P589244" s="83"/>
    </row>
    <row r="589245" spans="16:16" x14ac:dyDescent="0.3">
      <c r="P589245" s="83"/>
    </row>
    <row r="589246" spans="16:16" x14ac:dyDescent="0.3">
      <c r="P589246" s="83"/>
    </row>
    <row r="589247" spans="16:16" x14ac:dyDescent="0.3">
      <c r="P589247" s="83"/>
    </row>
    <row r="589248" spans="16:16" x14ac:dyDescent="0.3">
      <c r="P589248" s="83"/>
    </row>
    <row r="589249" spans="16:16" x14ac:dyDescent="0.3">
      <c r="P589249" s="83"/>
    </row>
    <row r="589250" spans="16:16" x14ac:dyDescent="0.3">
      <c r="P589250" s="83"/>
    </row>
    <row r="589251" spans="16:16" x14ac:dyDescent="0.3">
      <c r="P589251" s="83"/>
    </row>
    <row r="589252" spans="16:16" x14ac:dyDescent="0.3">
      <c r="P589252" s="83"/>
    </row>
    <row r="589253" spans="16:16" x14ac:dyDescent="0.3">
      <c r="P589253" s="83"/>
    </row>
    <row r="589254" spans="16:16" x14ac:dyDescent="0.3">
      <c r="P589254" s="83"/>
    </row>
    <row r="589255" spans="16:16" x14ac:dyDescent="0.3">
      <c r="P589255" s="83"/>
    </row>
    <row r="589256" spans="16:16" x14ac:dyDescent="0.3">
      <c r="P589256" s="83"/>
    </row>
    <row r="589257" spans="16:16" x14ac:dyDescent="0.3">
      <c r="P589257" s="83"/>
    </row>
    <row r="589258" spans="16:16" x14ac:dyDescent="0.3">
      <c r="P589258" s="83"/>
    </row>
    <row r="589259" spans="16:16" x14ac:dyDescent="0.3">
      <c r="P589259" s="83"/>
    </row>
    <row r="589260" spans="16:16" x14ac:dyDescent="0.3">
      <c r="P589260" s="83"/>
    </row>
    <row r="589261" spans="16:16" x14ac:dyDescent="0.3">
      <c r="P589261" s="83"/>
    </row>
    <row r="589262" spans="16:16" x14ac:dyDescent="0.3">
      <c r="P589262" s="83"/>
    </row>
    <row r="589263" spans="16:16" x14ac:dyDescent="0.3">
      <c r="P589263" s="83"/>
    </row>
    <row r="589264" spans="16:16" x14ac:dyDescent="0.3">
      <c r="P589264" s="83"/>
    </row>
    <row r="589265" spans="16:16" x14ac:dyDescent="0.3">
      <c r="P589265" s="83"/>
    </row>
    <row r="589266" spans="16:16" x14ac:dyDescent="0.3">
      <c r="P589266" s="83"/>
    </row>
    <row r="589267" spans="16:16" x14ac:dyDescent="0.3">
      <c r="P589267" s="83"/>
    </row>
    <row r="589268" spans="16:16" x14ac:dyDescent="0.3">
      <c r="P589268" s="83"/>
    </row>
    <row r="589269" spans="16:16" x14ac:dyDescent="0.3">
      <c r="P589269" s="83"/>
    </row>
    <row r="589270" spans="16:16" x14ac:dyDescent="0.3">
      <c r="P589270" s="83"/>
    </row>
    <row r="589271" spans="16:16" x14ac:dyDescent="0.3">
      <c r="P589271" s="83"/>
    </row>
    <row r="589272" spans="16:16" x14ac:dyDescent="0.3">
      <c r="P589272" s="83"/>
    </row>
    <row r="589273" spans="16:16" x14ac:dyDescent="0.3">
      <c r="P589273" s="83"/>
    </row>
    <row r="589274" spans="16:16" x14ac:dyDescent="0.3">
      <c r="P589274" s="83"/>
    </row>
    <row r="589275" spans="16:16" x14ac:dyDescent="0.3">
      <c r="P589275" s="83"/>
    </row>
    <row r="589276" spans="16:16" x14ac:dyDescent="0.3">
      <c r="P589276" s="83"/>
    </row>
    <row r="589277" spans="16:16" x14ac:dyDescent="0.3">
      <c r="P589277" s="83"/>
    </row>
    <row r="589278" spans="16:16" x14ac:dyDescent="0.3">
      <c r="P589278" s="83"/>
    </row>
    <row r="589279" spans="16:16" x14ac:dyDescent="0.3">
      <c r="P589279" s="83"/>
    </row>
    <row r="589280" spans="16:16" x14ac:dyDescent="0.3">
      <c r="P589280" s="83"/>
    </row>
    <row r="589281" spans="16:16" x14ac:dyDescent="0.3">
      <c r="P589281" s="83"/>
    </row>
    <row r="589282" spans="16:16" x14ac:dyDescent="0.3">
      <c r="P589282" s="83"/>
    </row>
    <row r="589283" spans="16:16" x14ac:dyDescent="0.3">
      <c r="P589283" s="83"/>
    </row>
    <row r="589284" spans="16:16" x14ac:dyDescent="0.3">
      <c r="P589284" s="83"/>
    </row>
    <row r="589285" spans="16:16" x14ac:dyDescent="0.3">
      <c r="P589285" s="83"/>
    </row>
    <row r="589286" spans="16:16" x14ac:dyDescent="0.3">
      <c r="P589286" s="83"/>
    </row>
    <row r="589287" spans="16:16" x14ac:dyDescent="0.3">
      <c r="P589287" s="83"/>
    </row>
    <row r="589288" spans="16:16" x14ac:dyDescent="0.3">
      <c r="P589288" s="83"/>
    </row>
    <row r="589289" spans="16:16" x14ac:dyDescent="0.3">
      <c r="P589289" s="83"/>
    </row>
    <row r="589290" spans="16:16" x14ac:dyDescent="0.3">
      <c r="P589290" s="83"/>
    </row>
    <row r="589291" spans="16:16" x14ac:dyDescent="0.3">
      <c r="P589291" s="83"/>
    </row>
    <row r="589292" spans="16:16" x14ac:dyDescent="0.3">
      <c r="P589292" s="83"/>
    </row>
    <row r="589293" spans="16:16" x14ac:dyDescent="0.3">
      <c r="P589293" s="83"/>
    </row>
    <row r="589294" spans="16:16" x14ac:dyDescent="0.3">
      <c r="P589294" s="83"/>
    </row>
    <row r="589295" spans="16:16" x14ac:dyDescent="0.3">
      <c r="P589295" s="83"/>
    </row>
    <row r="589296" spans="16:16" x14ac:dyDescent="0.3">
      <c r="P589296" s="83"/>
    </row>
    <row r="589297" spans="16:16" x14ac:dyDescent="0.3">
      <c r="P589297" s="83"/>
    </row>
    <row r="589298" spans="16:16" x14ac:dyDescent="0.3">
      <c r="P589298" s="83"/>
    </row>
    <row r="589299" spans="16:16" x14ac:dyDescent="0.3">
      <c r="P589299" s="83"/>
    </row>
    <row r="589300" spans="16:16" x14ac:dyDescent="0.3">
      <c r="P589300" s="83"/>
    </row>
    <row r="589301" spans="16:16" x14ac:dyDescent="0.3">
      <c r="P589301" s="83"/>
    </row>
    <row r="589302" spans="16:16" x14ac:dyDescent="0.3">
      <c r="P589302" s="83"/>
    </row>
    <row r="589303" spans="16:16" x14ac:dyDescent="0.3">
      <c r="P589303" s="83"/>
    </row>
    <row r="589304" spans="16:16" x14ac:dyDescent="0.3">
      <c r="P589304" s="83"/>
    </row>
    <row r="589305" spans="16:16" x14ac:dyDescent="0.3">
      <c r="P589305" s="83"/>
    </row>
    <row r="589306" spans="16:16" x14ac:dyDescent="0.3">
      <c r="P589306" s="83"/>
    </row>
    <row r="589307" spans="16:16" x14ac:dyDescent="0.3">
      <c r="P589307" s="83"/>
    </row>
    <row r="589308" spans="16:16" x14ac:dyDescent="0.3">
      <c r="P589308" s="83"/>
    </row>
    <row r="589309" spans="16:16" x14ac:dyDescent="0.3">
      <c r="P589309" s="83"/>
    </row>
    <row r="589310" spans="16:16" x14ac:dyDescent="0.3">
      <c r="P589310" s="83"/>
    </row>
    <row r="589311" spans="16:16" x14ac:dyDescent="0.3">
      <c r="P589311" s="83"/>
    </row>
    <row r="589312" spans="16:16" x14ac:dyDescent="0.3">
      <c r="P589312" s="83"/>
    </row>
    <row r="589313" spans="16:16" x14ac:dyDescent="0.3">
      <c r="P589313" s="83"/>
    </row>
    <row r="589314" spans="16:16" x14ac:dyDescent="0.3">
      <c r="P589314" s="83"/>
    </row>
    <row r="589315" spans="16:16" x14ac:dyDescent="0.3">
      <c r="P589315" s="83"/>
    </row>
    <row r="589316" spans="16:16" x14ac:dyDescent="0.3">
      <c r="P589316" s="83"/>
    </row>
    <row r="589317" spans="16:16" x14ac:dyDescent="0.3">
      <c r="P589317" s="83"/>
    </row>
    <row r="589318" spans="16:16" x14ac:dyDescent="0.3">
      <c r="P589318" s="83"/>
    </row>
    <row r="589319" spans="16:16" x14ac:dyDescent="0.3">
      <c r="P589319" s="83"/>
    </row>
    <row r="589320" spans="16:16" x14ac:dyDescent="0.3">
      <c r="P589320" s="83"/>
    </row>
    <row r="589321" spans="16:16" x14ac:dyDescent="0.3">
      <c r="P589321" s="83"/>
    </row>
    <row r="589322" spans="16:16" x14ac:dyDescent="0.3">
      <c r="P589322" s="83"/>
    </row>
    <row r="589323" spans="16:16" x14ac:dyDescent="0.3">
      <c r="P589323" s="83"/>
    </row>
    <row r="589324" spans="16:16" x14ac:dyDescent="0.3">
      <c r="P589324" s="83"/>
    </row>
    <row r="589325" spans="16:16" x14ac:dyDescent="0.3">
      <c r="P589325" s="83"/>
    </row>
    <row r="589326" spans="16:16" x14ac:dyDescent="0.3">
      <c r="P589326" s="83"/>
    </row>
    <row r="589327" spans="16:16" x14ac:dyDescent="0.3">
      <c r="P589327" s="83"/>
    </row>
    <row r="589328" spans="16:16" x14ac:dyDescent="0.3">
      <c r="P589328" s="83"/>
    </row>
    <row r="589329" spans="16:16" x14ac:dyDescent="0.3">
      <c r="P589329" s="83"/>
    </row>
    <row r="589330" spans="16:16" x14ac:dyDescent="0.3">
      <c r="P589330" s="83"/>
    </row>
    <row r="589331" spans="16:16" x14ac:dyDescent="0.3">
      <c r="P589331" s="83"/>
    </row>
    <row r="589332" spans="16:16" x14ac:dyDescent="0.3">
      <c r="P589332" s="83"/>
    </row>
    <row r="589333" spans="16:16" x14ac:dyDescent="0.3">
      <c r="P589333" s="83"/>
    </row>
    <row r="589334" spans="16:16" x14ac:dyDescent="0.3">
      <c r="P589334" s="83"/>
    </row>
    <row r="589335" spans="16:16" x14ac:dyDescent="0.3">
      <c r="P589335" s="83"/>
    </row>
    <row r="589336" spans="16:16" x14ac:dyDescent="0.3">
      <c r="P589336" s="83"/>
    </row>
    <row r="589337" spans="16:16" x14ac:dyDescent="0.3">
      <c r="P589337" s="83"/>
    </row>
    <row r="589338" spans="16:16" x14ac:dyDescent="0.3">
      <c r="P589338" s="83"/>
    </row>
    <row r="589339" spans="16:16" x14ac:dyDescent="0.3">
      <c r="P589339" s="83"/>
    </row>
    <row r="589340" spans="16:16" x14ac:dyDescent="0.3">
      <c r="P589340" s="83"/>
    </row>
    <row r="589341" spans="16:16" x14ac:dyDescent="0.3">
      <c r="P589341" s="83"/>
    </row>
    <row r="589342" spans="16:16" x14ac:dyDescent="0.3">
      <c r="P589342" s="83"/>
    </row>
    <row r="589343" spans="16:16" x14ac:dyDescent="0.3">
      <c r="P589343" s="83"/>
    </row>
    <row r="589344" spans="16:16" x14ac:dyDescent="0.3">
      <c r="P589344" s="83"/>
    </row>
    <row r="589345" spans="16:16" x14ac:dyDescent="0.3">
      <c r="P589345" s="83"/>
    </row>
    <row r="589346" spans="16:16" x14ac:dyDescent="0.3">
      <c r="P589346" s="83"/>
    </row>
    <row r="589347" spans="16:16" x14ac:dyDescent="0.3">
      <c r="P589347" s="83"/>
    </row>
    <row r="589348" spans="16:16" x14ac:dyDescent="0.3">
      <c r="P589348" s="83"/>
    </row>
    <row r="589349" spans="16:16" x14ac:dyDescent="0.3">
      <c r="P589349" s="83"/>
    </row>
    <row r="589350" spans="16:16" x14ac:dyDescent="0.3">
      <c r="P589350" s="83"/>
    </row>
    <row r="589351" spans="16:16" x14ac:dyDescent="0.3">
      <c r="P589351" s="83"/>
    </row>
    <row r="589352" spans="16:16" x14ac:dyDescent="0.3">
      <c r="P589352" s="83"/>
    </row>
    <row r="589353" spans="16:16" x14ac:dyDescent="0.3">
      <c r="P589353" s="83"/>
    </row>
    <row r="589354" spans="16:16" x14ac:dyDescent="0.3">
      <c r="P589354" s="83"/>
    </row>
    <row r="589355" spans="16:16" x14ac:dyDescent="0.3">
      <c r="P589355" s="83"/>
    </row>
    <row r="589356" spans="16:16" x14ac:dyDescent="0.3">
      <c r="P589356" s="83"/>
    </row>
    <row r="589357" spans="16:16" x14ac:dyDescent="0.3">
      <c r="P589357" s="83"/>
    </row>
    <row r="589358" spans="16:16" x14ac:dyDescent="0.3">
      <c r="P589358" s="83"/>
    </row>
    <row r="589359" spans="16:16" x14ac:dyDescent="0.3">
      <c r="P589359" s="83"/>
    </row>
    <row r="589360" spans="16:16" x14ac:dyDescent="0.3">
      <c r="P589360" s="83"/>
    </row>
    <row r="589361" spans="16:16" x14ac:dyDescent="0.3">
      <c r="P589361" s="83"/>
    </row>
    <row r="589362" spans="16:16" x14ac:dyDescent="0.3">
      <c r="P589362" s="83"/>
    </row>
    <row r="589363" spans="16:16" x14ac:dyDescent="0.3">
      <c r="P589363" s="83"/>
    </row>
    <row r="589364" spans="16:16" x14ac:dyDescent="0.3">
      <c r="P589364" s="83"/>
    </row>
    <row r="589365" spans="16:16" x14ac:dyDescent="0.3">
      <c r="P589365" s="83"/>
    </row>
    <row r="589366" spans="16:16" x14ac:dyDescent="0.3">
      <c r="P589366" s="83"/>
    </row>
    <row r="589367" spans="16:16" x14ac:dyDescent="0.3">
      <c r="P589367" s="83"/>
    </row>
    <row r="589368" spans="16:16" x14ac:dyDescent="0.3">
      <c r="P589368" s="83"/>
    </row>
    <row r="589369" spans="16:16" x14ac:dyDescent="0.3">
      <c r="P589369" s="83"/>
    </row>
    <row r="589370" spans="16:16" x14ac:dyDescent="0.3">
      <c r="P589370" s="83"/>
    </row>
    <row r="589371" spans="16:16" x14ac:dyDescent="0.3">
      <c r="P589371" s="83"/>
    </row>
    <row r="589372" spans="16:16" x14ac:dyDescent="0.3">
      <c r="P589372" s="83"/>
    </row>
    <row r="589373" spans="16:16" x14ac:dyDescent="0.3">
      <c r="P589373" s="83"/>
    </row>
    <row r="589374" spans="16:16" x14ac:dyDescent="0.3">
      <c r="P589374" s="83"/>
    </row>
    <row r="589375" spans="16:16" x14ac:dyDescent="0.3">
      <c r="P589375" s="83"/>
    </row>
    <row r="589376" spans="16:16" x14ac:dyDescent="0.3">
      <c r="P589376" s="83"/>
    </row>
    <row r="589377" spans="16:16" x14ac:dyDescent="0.3">
      <c r="P589377" s="83"/>
    </row>
    <row r="589378" spans="16:16" x14ac:dyDescent="0.3">
      <c r="P589378" s="83"/>
    </row>
    <row r="589379" spans="16:16" x14ac:dyDescent="0.3">
      <c r="P589379" s="83"/>
    </row>
    <row r="589380" spans="16:16" x14ac:dyDescent="0.3">
      <c r="P589380" s="83"/>
    </row>
    <row r="589381" spans="16:16" x14ac:dyDescent="0.3">
      <c r="P589381" s="83"/>
    </row>
    <row r="589382" spans="16:16" x14ac:dyDescent="0.3">
      <c r="P589382" s="83"/>
    </row>
    <row r="589383" spans="16:16" x14ac:dyDescent="0.3">
      <c r="P589383" s="83"/>
    </row>
    <row r="589384" spans="16:16" x14ac:dyDescent="0.3">
      <c r="P589384" s="83"/>
    </row>
    <row r="589385" spans="16:16" x14ac:dyDescent="0.3">
      <c r="P589385" s="83"/>
    </row>
    <row r="589386" spans="16:16" x14ac:dyDescent="0.3">
      <c r="P589386" s="83"/>
    </row>
    <row r="589387" spans="16:16" x14ac:dyDescent="0.3">
      <c r="P589387" s="83"/>
    </row>
    <row r="589388" spans="16:16" x14ac:dyDescent="0.3">
      <c r="P589388" s="83"/>
    </row>
    <row r="589389" spans="16:16" x14ac:dyDescent="0.3">
      <c r="P589389" s="83"/>
    </row>
    <row r="589390" spans="16:16" x14ac:dyDescent="0.3">
      <c r="P589390" s="83"/>
    </row>
    <row r="589391" spans="16:16" x14ac:dyDescent="0.3">
      <c r="P589391" s="83"/>
    </row>
    <row r="589392" spans="16:16" x14ac:dyDescent="0.3">
      <c r="P589392" s="83"/>
    </row>
    <row r="589393" spans="16:16" x14ac:dyDescent="0.3">
      <c r="P589393" s="83"/>
    </row>
    <row r="589394" spans="16:16" x14ac:dyDescent="0.3">
      <c r="P589394" s="83"/>
    </row>
    <row r="589395" spans="16:16" x14ac:dyDescent="0.3">
      <c r="P589395" s="83"/>
    </row>
    <row r="589396" spans="16:16" x14ac:dyDescent="0.3">
      <c r="P589396" s="83"/>
    </row>
    <row r="589397" spans="16:16" x14ac:dyDescent="0.3">
      <c r="P589397" s="83"/>
    </row>
    <row r="589398" spans="16:16" x14ac:dyDescent="0.3">
      <c r="P589398" s="83"/>
    </row>
    <row r="589399" spans="16:16" x14ac:dyDescent="0.3">
      <c r="P589399" s="83"/>
    </row>
    <row r="589400" spans="16:16" x14ac:dyDescent="0.3">
      <c r="P589400" s="83"/>
    </row>
    <row r="589401" spans="16:16" x14ac:dyDescent="0.3">
      <c r="P589401" s="83"/>
    </row>
    <row r="589402" spans="16:16" x14ac:dyDescent="0.3">
      <c r="P589402" s="83"/>
    </row>
    <row r="589403" spans="16:16" x14ac:dyDescent="0.3">
      <c r="P589403" s="83"/>
    </row>
    <row r="589404" spans="16:16" x14ac:dyDescent="0.3">
      <c r="P589404" s="83"/>
    </row>
    <row r="589405" spans="16:16" x14ac:dyDescent="0.3">
      <c r="P589405" s="83"/>
    </row>
    <row r="589406" spans="16:16" x14ac:dyDescent="0.3">
      <c r="P589406" s="83"/>
    </row>
    <row r="589407" spans="16:16" x14ac:dyDescent="0.3">
      <c r="P589407" s="83"/>
    </row>
    <row r="589408" spans="16:16" x14ac:dyDescent="0.3">
      <c r="P589408" s="83"/>
    </row>
    <row r="589409" spans="16:16" x14ac:dyDescent="0.3">
      <c r="P589409" s="83"/>
    </row>
    <row r="589410" spans="16:16" x14ac:dyDescent="0.3">
      <c r="P589410" s="83"/>
    </row>
    <row r="589411" spans="16:16" x14ac:dyDescent="0.3">
      <c r="P589411" s="83"/>
    </row>
    <row r="589412" spans="16:16" x14ac:dyDescent="0.3">
      <c r="P589412" s="83"/>
    </row>
    <row r="589413" spans="16:16" x14ac:dyDescent="0.3">
      <c r="P589413" s="83"/>
    </row>
    <row r="589414" spans="16:16" x14ac:dyDescent="0.3">
      <c r="P589414" s="83"/>
    </row>
    <row r="589415" spans="16:16" x14ac:dyDescent="0.3">
      <c r="P589415" s="83"/>
    </row>
    <row r="589416" spans="16:16" x14ac:dyDescent="0.3">
      <c r="P589416" s="83"/>
    </row>
    <row r="589417" spans="16:16" x14ac:dyDescent="0.3">
      <c r="P589417" s="83"/>
    </row>
    <row r="589418" spans="16:16" x14ac:dyDescent="0.3">
      <c r="P589418" s="83"/>
    </row>
    <row r="589419" spans="16:16" x14ac:dyDescent="0.3">
      <c r="P589419" s="83"/>
    </row>
    <row r="589420" spans="16:16" x14ac:dyDescent="0.3">
      <c r="P589420" s="83"/>
    </row>
    <row r="589421" spans="16:16" x14ac:dyDescent="0.3">
      <c r="P589421" s="83"/>
    </row>
    <row r="589422" spans="16:16" x14ac:dyDescent="0.3">
      <c r="P589422" s="83"/>
    </row>
    <row r="589423" spans="16:16" x14ac:dyDescent="0.3">
      <c r="P589423" s="83"/>
    </row>
    <row r="589424" spans="16:16" x14ac:dyDescent="0.3">
      <c r="P589424" s="83"/>
    </row>
    <row r="589425" spans="16:16" x14ac:dyDescent="0.3">
      <c r="P589425" s="83"/>
    </row>
    <row r="589426" spans="16:16" x14ac:dyDescent="0.3">
      <c r="P589426" s="83"/>
    </row>
    <row r="589427" spans="16:16" x14ac:dyDescent="0.3">
      <c r="P589427" s="83"/>
    </row>
    <row r="589428" spans="16:16" x14ac:dyDescent="0.3">
      <c r="P589428" s="83"/>
    </row>
    <row r="589429" spans="16:16" x14ac:dyDescent="0.3">
      <c r="P589429" s="83"/>
    </row>
    <row r="589430" spans="16:16" x14ac:dyDescent="0.3">
      <c r="P589430" s="83"/>
    </row>
    <row r="589431" spans="16:16" x14ac:dyDescent="0.3">
      <c r="P589431" s="83"/>
    </row>
    <row r="589432" spans="16:16" x14ac:dyDescent="0.3">
      <c r="P589432" s="83"/>
    </row>
    <row r="589433" spans="16:16" x14ac:dyDescent="0.3">
      <c r="P589433" s="83"/>
    </row>
    <row r="589434" spans="16:16" x14ac:dyDescent="0.3">
      <c r="P589434" s="83"/>
    </row>
    <row r="589435" spans="16:16" x14ac:dyDescent="0.3">
      <c r="P589435" s="83"/>
    </row>
    <row r="589436" spans="16:16" x14ac:dyDescent="0.3">
      <c r="P589436" s="83"/>
    </row>
    <row r="589437" spans="16:16" x14ac:dyDescent="0.3">
      <c r="P589437" s="83"/>
    </row>
    <row r="589438" spans="16:16" x14ac:dyDescent="0.3">
      <c r="P589438" s="83"/>
    </row>
    <row r="589439" spans="16:16" x14ac:dyDescent="0.3">
      <c r="P589439" s="83"/>
    </row>
    <row r="589440" spans="16:16" x14ac:dyDescent="0.3">
      <c r="P589440" s="83"/>
    </row>
    <row r="589441" spans="16:16" x14ac:dyDescent="0.3">
      <c r="P589441" s="83"/>
    </row>
    <row r="589442" spans="16:16" x14ac:dyDescent="0.3">
      <c r="P589442" s="83"/>
    </row>
    <row r="589443" spans="16:16" x14ac:dyDescent="0.3">
      <c r="P589443" s="83"/>
    </row>
    <row r="589444" spans="16:16" x14ac:dyDescent="0.3">
      <c r="P589444" s="83"/>
    </row>
    <row r="589445" spans="16:16" x14ac:dyDescent="0.3">
      <c r="P589445" s="83"/>
    </row>
    <row r="589446" spans="16:16" x14ac:dyDescent="0.3">
      <c r="P589446" s="83"/>
    </row>
    <row r="589447" spans="16:16" x14ac:dyDescent="0.3">
      <c r="P589447" s="83"/>
    </row>
    <row r="589448" spans="16:16" x14ac:dyDescent="0.3">
      <c r="P589448" s="83"/>
    </row>
    <row r="589449" spans="16:16" x14ac:dyDescent="0.3">
      <c r="P589449" s="83"/>
    </row>
    <row r="589450" spans="16:16" x14ac:dyDescent="0.3">
      <c r="P589450" s="83"/>
    </row>
    <row r="589451" spans="16:16" x14ac:dyDescent="0.3">
      <c r="P589451" s="83"/>
    </row>
    <row r="589452" spans="16:16" x14ac:dyDescent="0.3">
      <c r="P589452" s="83"/>
    </row>
    <row r="589453" spans="16:16" x14ac:dyDescent="0.3">
      <c r="P589453" s="83"/>
    </row>
    <row r="589454" spans="16:16" x14ac:dyDescent="0.3">
      <c r="P589454" s="83"/>
    </row>
    <row r="589455" spans="16:16" x14ac:dyDescent="0.3">
      <c r="P589455" s="83"/>
    </row>
    <row r="589456" spans="16:16" x14ac:dyDescent="0.3">
      <c r="P589456" s="83"/>
    </row>
    <row r="589457" spans="16:16" x14ac:dyDescent="0.3">
      <c r="P589457" s="83"/>
    </row>
    <row r="589458" spans="16:16" x14ac:dyDescent="0.3">
      <c r="P589458" s="83"/>
    </row>
    <row r="589459" spans="16:16" x14ac:dyDescent="0.3">
      <c r="P589459" s="83"/>
    </row>
    <row r="589460" spans="16:16" x14ac:dyDescent="0.3">
      <c r="P589460" s="83"/>
    </row>
    <row r="589461" spans="16:16" x14ac:dyDescent="0.3">
      <c r="P589461" s="83"/>
    </row>
    <row r="589462" spans="16:16" x14ac:dyDescent="0.3">
      <c r="P589462" s="83"/>
    </row>
    <row r="589463" spans="16:16" x14ac:dyDescent="0.3">
      <c r="P589463" s="83"/>
    </row>
    <row r="589464" spans="16:16" x14ac:dyDescent="0.3">
      <c r="P589464" s="83"/>
    </row>
    <row r="589465" spans="16:16" x14ac:dyDescent="0.3">
      <c r="P589465" s="83"/>
    </row>
    <row r="589466" spans="16:16" x14ac:dyDescent="0.3">
      <c r="P589466" s="83"/>
    </row>
    <row r="589467" spans="16:16" x14ac:dyDescent="0.3">
      <c r="P589467" s="83"/>
    </row>
    <row r="589468" spans="16:16" x14ac:dyDescent="0.3">
      <c r="P589468" s="83"/>
    </row>
    <row r="589469" spans="16:16" x14ac:dyDescent="0.3">
      <c r="P589469" s="83"/>
    </row>
    <row r="589470" spans="16:16" x14ac:dyDescent="0.3">
      <c r="P589470" s="83"/>
    </row>
    <row r="589471" spans="16:16" x14ac:dyDescent="0.3">
      <c r="P589471" s="83"/>
    </row>
    <row r="589472" spans="16:16" x14ac:dyDescent="0.3">
      <c r="P589472" s="83"/>
    </row>
    <row r="589473" spans="16:16" x14ac:dyDescent="0.3">
      <c r="P589473" s="83"/>
    </row>
    <row r="589474" spans="16:16" x14ac:dyDescent="0.3">
      <c r="P589474" s="83"/>
    </row>
    <row r="589475" spans="16:16" x14ac:dyDescent="0.3">
      <c r="P589475" s="83"/>
    </row>
    <row r="589476" spans="16:16" x14ac:dyDescent="0.3">
      <c r="P589476" s="83"/>
    </row>
    <row r="589477" spans="16:16" x14ac:dyDescent="0.3">
      <c r="P589477" s="83"/>
    </row>
    <row r="589478" spans="16:16" x14ac:dyDescent="0.3">
      <c r="P589478" s="83"/>
    </row>
    <row r="589479" spans="16:16" x14ac:dyDescent="0.3">
      <c r="P589479" s="83"/>
    </row>
    <row r="589480" spans="16:16" x14ac:dyDescent="0.3">
      <c r="P589480" s="83"/>
    </row>
    <row r="589481" spans="16:16" x14ac:dyDescent="0.3">
      <c r="P589481" s="83"/>
    </row>
    <row r="589482" spans="16:16" x14ac:dyDescent="0.3">
      <c r="P589482" s="83"/>
    </row>
    <row r="589483" spans="16:16" x14ac:dyDescent="0.3">
      <c r="P589483" s="83"/>
    </row>
    <row r="589484" spans="16:16" x14ac:dyDescent="0.3">
      <c r="P589484" s="83"/>
    </row>
    <row r="589485" spans="16:16" x14ac:dyDescent="0.3">
      <c r="P589485" s="83"/>
    </row>
    <row r="589486" spans="16:16" x14ac:dyDescent="0.3">
      <c r="P589486" s="83"/>
    </row>
    <row r="589487" spans="16:16" x14ac:dyDescent="0.3">
      <c r="P589487" s="83"/>
    </row>
    <row r="589488" spans="16:16" x14ac:dyDescent="0.3">
      <c r="P589488" s="83"/>
    </row>
    <row r="589489" spans="16:16" x14ac:dyDescent="0.3">
      <c r="P589489" s="83"/>
    </row>
    <row r="589490" spans="16:16" x14ac:dyDescent="0.3">
      <c r="P589490" s="83"/>
    </row>
    <row r="589491" spans="16:16" x14ac:dyDescent="0.3">
      <c r="P589491" s="83"/>
    </row>
    <row r="589492" spans="16:16" x14ac:dyDescent="0.3">
      <c r="P589492" s="83"/>
    </row>
    <row r="589493" spans="16:16" x14ac:dyDescent="0.3">
      <c r="P589493" s="83"/>
    </row>
    <row r="589494" spans="16:16" x14ac:dyDescent="0.3">
      <c r="P589494" s="83"/>
    </row>
    <row r="589495" spans="16:16" x14ac:dyDescent="0.3">
      <c r="P589495" s="83"/>
    </row>
    <row r="589496" spans="16:16" x14ac:dyDescent="0.3">
      <c r="P589496" s="83"/>
    </row>
    <row r="589497" spans="16:16" x14ac:dyDescent="0.3">
      <c r="P589497" s="83"/>
    </row>
    <row r="589498" spans="16:16" x14ac:dyDescent="0.3">
      <c r="P589498" s="83"/>
    </row>
    <row r="589499" spans="16:16" x14ac:dyDescent="0.3">
      <c r="P589499" s="83"/>
    </row>
    <row r="589500" spans="16:16" x14ac:dyDescent="0.3">
      <c r="P589500" s="83"/>
    </row>
    <row r="589501" spans="16:16" x14ac:dyDescent="0.3">
      <c r="P589501" s="83"/>
    </row>
    <row r="589502" spans="16:16" x14ac:dyDescent="0.3">
      <c r="P589502" s="83"/>
    </row>
    <row r="589503" spans="16:16" x14ac:dyDescent="0.3">
      <c r="P589503" s="83"/>
    </row>
    <row r="589504" spans="16:16" x14ac:dyDescent="0.3">
      <c r="P589504" s="83"/>
    </row>
    <row r="589505" spans="16:16" x14ac:dyDescent="0.3">
      <c r="P589505" s="83"/>
    </row>
    <row r="589506" spans="16:16" x14ac:dyDescent="0.3">
      <c r="P589506" s="83"/>
    </row>
    <row r="589507" spans="16:16" x14ac:dyDescent="0.3">
      <c r="P589507" s="83"/>
    </row>
    <row r="589508" spans="16:16" x14ac:dyDescent="0.3">
      <c r="P589508" s="83"/>
    </row>
    <row r="589509" spans="16:16" x14ac:dyDescent="0.3">
      <c r="P589509" s="83"/>
    </row>
    <row r="589510" spans="16:16" x14ac:dyDescent="0.3">
      <c r="P589510" s="83"/>
    </row>
    <row r="589511" spans="16:16" x14ac:dyDescent="0.3">
      <c r="P589511" s="83"/>
    </row>
    <row r="589512" spans="16:16" x14ac:dyDescent="0.3">
      <c r="P589512" s="83"/>
    </row>
    <row r="589513" spans="16:16" x14ac:dyDescent="0.3">
      <c r="P589513" s="83"/>
    </row>
    <row r="589514" spans="16:16" x14ac:dyDescent="0.3">
      <c r="P589514" s="83"/>
    </row>
    <row r="589515" spans="16:16" x14ac:dyDescent="0.3">
      <c r="P589515" s="83"/>
    </row>
    <row r="589516" spans="16:16" x14ac:dyDescent="0.3">
      <c r="P589516" s="83"/>
    </row>
    <row r="589517" spans="16:16" x14ac:dyDescent="0.3">
      <c r="P589517" s="83"/>
    </row>
    <row r="589518" spans="16:16" x14ac:dyDescent="0.3">
      <c r="P589518" s="83"/>
    </row>
    <row r="589519" spans="16:16" x14ac:dyDescent="0.3">
      <c r="P589519" s="83"/>
    </row>
    <row r="589520" spans="16:16" x14ac:dyDescent="0.3">
      <c r="P589520" s="83"/>
    </row>
    <row r="589521" spans="16:16" x14ac:dyDescent="0.3">
      <c r="P589521" s="83"/>
    </row>
    <row r="589522" spans="16:16" x14ac:dyDescent="0.3">
      <c r="P589522" s="83"/>
    </row>
    <row r="589523" spans="16:16" x14ac:dyDescent="0.3">
      <c r="P589523" s="83"/>
    </row>
    <row r="589524" spans="16:16" x14ac:dyDescent="0.3">
      <c r="P589524" s="83"/>
    </row>
    <row r="589525" spans="16:16" x14ac:dyDescent="0.3">
      <c r="P589525" s="83"/>
    </row>
    <row r="589526" spans="16:16" x14ac:dyDescent="0.3">
      <c r="P589526" s="83"/>
    </row>
    <row r="589527" spans="16:16" x14ac:dyDescent="0.3">
      <c r="P589527" s="83"/>
    </row>
    <row r="589528" spans="16:16" x14ac:dyDescent="0.3">
      <c r="P589528" s="83"/>
    </row>
    <row r="589529" spans="16:16" x14ac:dyDescent="0.3">
      <c r="P589529" s="83"/>
    </row>
    <row r="589530" spans="16:16" x14ac:dyDescent="0.3">
      <c r="P589530" s="83"/>
    </row>
    <row r="589531" spans="16:16" x14ac:dyDescent="0.3">
      <c r="P589531" s="83"/>
    </row>
    <row r="589532" spans="16:16" x14ac:dyDescent="0.3">
      <c r="P589532" s="83"/>
    </row>
    <row r="589533" spans="16:16" x14ac:dyDescent="0.3">
      <c r="P589533" s="83"/>
    </row>
    <row r="589534" spans="16:16" x14ac:dyDescent="0.3">
      <c r="P589534" s="83"/>
    </row>
    <row r="589535" spans="16:16" x14ac:dyDescent="0.3">
      <c r="P589535" s="83"/>
    </row>
    <row r="589536" spans="16:16" x14ac:dyDescent="0.3">
      <c r="P589536" s="83"/>
    </row>
    <row r="589537" spans="16:16" x14ac:dyDescent="0.3">
      <c r="P589537" s="83"/>
    </row>
    <row r="589538" spans="16:16" x14ac:dyDescent="0.3">
      <c r="P589538" s="83"/>
    </row>
    <row r="589539" spans="16:16" x14ac:dyDescent="0.3">
      <c r="P589539" s="83"/>
    </row>
    <row r="589540" spans="16:16" x14ac:dyDescent="0.3">
      <c r="P589540" s="83"/>
    </row>
    <row r="589541" spans="16:16" x14ac:dyDescent="0.3">
      <c r="P589541" s="83"/>
    </row>
    <row r="589542" spans="16:16" x14ac:dyDescent="0.3">
      <c r="P589542" s="83"/>
    </row>
    <row r="589543" spans="16:16" x14ac:dyDescent="0.3">
      <c r="P589543" s="83"/>
    </row>
    <row r="589544" spans="16:16" x14ac:dyDescent="0.3">
      <c r="P589544" s="83"/>
    </row>
    <row r="589545" spans="16:16" x14ac:dyDescent="0.3">
      <c r="P589545" s="83"/>
    </row>
    <row r="589546" spans="16:16" x14ac:dyDescent="0.3">
      <c r="P589546" s="83"/>
    </row>
    <row r="589547" spans="16:16" x14ac:dyDescent="0.3">
      <c r="P589547" s="83"/>
    </row>
    <row r="589548" spans="16:16" x14ac:dyDescent="0.3">
      <c r="P589548" s="83"/>
    </row>
    <row r="589549" spans="16:16" x14ac:dyDescent="0.3">
      <c r="P589549" s="83"/>
    </row>
    <row r="589550" spans="16:16" x14ac:dyDescent="0.3">
      <c r="P589550" s="83"/>
    </row>
    <row r="589551" spans="16:16" x14ac:dyDescent="0.3">
      <c r="P589551" s="83"/>
    </row>
    <row r="589552" spans="16:16" x14ac:dyDescent="0.3">
      <c r="P589552" s="83"/>
    </row>
    <row r="589553" spans="16:16" x14ac:dyDescent="0.3">
      <c r="P589553" s="83"/>
    </row>
    <row r="589554" spans="16:16" x14ac:dyDescent="0.3">
      <c r="P589554" s="83"/>
    </row>
    <row r="589555" spans="16:16" x14ac:dyDescent="0.3">
      <c r="P589555" s="83"/>
    </row>
    <row r="589556" spans="16:16" x14ac:dyDescent="0.3">
      <c r="P589556" s="83"/>
    </row>
    <row r="589557" spans="16:16" x14ac:dyDescent="0.3">
      <c r="P589557" s="83"/>
    </row>
    <row r="589558" spans="16:16" x14ac:dyDescent="0.3">
      <c r="P589558" s="83"/>
    </row>
    <row r="589559" spans="16:16" x14ac:dyDescent="0.3">
      <c r="P589559" s="83"/>
    </row>
    <row r="589560" spans="16:16" x14ac:dyDescent="0.3">
      <c r="P589560" s="83"/>
    </row>
    <row r="589561" spans="16:16" x14ac:dyDescent="0.3">
      <c r="P589561" s="83"/>
    </row>
    <row r="589562" spans="16:16" x14ac:dyDescent="0.3">
      <c r="P589562" s="83"/>
    </row>
    <row r="589563" spans="16:16" x14ac:dyDescent="0.3">
      <c r="P589563" s="83"/>
    </row>
    <row r="589564" spans="16:16" x14ac:dyDescent="0.3">
      <c r="P589564" s="83"/>
    </row>
    <row r="589565" spans="16:16" x14ac:dyDescent="0.3">
      <c r="P589565" s="83"/>
    </row>
    <row r="589566" spans="16:16" x14ac:dyDescent="0.3">
      <c r="P589566" s="83"/>
    </row>
    <row r="589567" spans="16:16" x14ac:dyDescent="0.3">
      <c r="P589567" s="83"/>
    </row>
    <row r="589568" spans="16:16" x14ac:dyDescent="0.3">
      <c r="P589568" s="83"/>
    </row>
    <row r="589569" spans="16:16" x14ac:dyDescent="0.3">
      <c r="P589569" s="83"/>
    </row>
    <row r="589570" spans="16:16" x14ac:dyDescent="0.3">
      <c r="P589570" s="83"/>
    </row>
    <row r="589571" spans="16:16" x14ac:dyDescent="0.3">
      <c r="P589571" s="83"/>
    </row>
    <row r="589572" spans="16:16" x14ac:dyDescent="0.3">
      <c r="P589572" s="83"/>
    </row>
    <row r="589573" spans="16:16" x14ac:dyDescent="0.3">
      <c r="P589573" s="83"/>
    </row>
    <row r="589574" spans="16:16" x14ac:dyDescent="0.3">
      <c r="P589574" s="83"/>
    </row>
    <row r="589575" spans="16:16" x14ac:dyDescent="0.3">
      <c r="P589575" s="83"/>
    </row>
    <row r="589576" spans="16:16" x14ac:dyDescent="0.3">
      <c r="P589576" s="83"/>
    </row>
    <row r="589577" spans="16:16" x14ac:dyDescent="0.3">
      <c r="P589577" s="83"/>
    </row>
    <row r="589578" spans="16:16" x14ac:dyDescent="0.3">
      <c r="P589578" s="83"/>
    </row>
    <row r="589579" spans="16:16" x14ac:dyDescent="0.3">
      <c r="P589579" s="83"/>
    </row>
    <row r="589580" spans="16:16" x14ac:dyDescent="0.3">
      <c r="P589580" s="83"/>
    </row>
    <row r="589581" spans="16:16" x14ac:dyDescent="0.3">
      <c r="P589581" s="83"/>
    </row>
    <row r="589582" spans="16:16" x14ac:dyDescent="0.3">
      <c r="P589582" s="83"/>
    </row>
    <row r="589583" spans="16:16" x14ac:dyDescent="0.3">
      <c r="P589583" s="83"/>
    </row>
    <row r="589584" spans="16:16" x14ac:dyDescent="0.3">
      <c r="P589584" s="83"/>
    </row>
    <row r="589585" spans="16:16" x14ac:dyDescent="0.3">
      <c r="P589585" s="83"/>
    </row>
    <row r="589586" spans="16:16" x14ac:dyDescent="0.3">
      <c r="P589586" s="83"/>
    </row>
    <row r="589587" spans="16:16" x14ac:dyDescent="0.3">
      <c r="P589587" s="83"/>
    </row>
    <row r="589588" spans="16:16" x14ac:dyDescent="0.3">
      <c r="P589588" s="83"/>
    </row>
    <row r="589589" spans="16:16" x14ac:dyDescent="0.3">
      <c r="P589589" s="83"/>
    </row>
    <row r="589590" spans="16:16" x14ac:dyDescent="0.3">
      <c r="P589590" s="83"/>
    </row>
    <row r="589591" spans="16:16" x14ac:dyDescent="0.3">
      <c r="P589591" s="83"/>
    </row>
    <row r="589592" spans="16:16" x14ac:dyDescent="0.3">
      <c r="P589592" s="83"/>
    </row>
    <row r="589593" spans="16:16" x14ac:dyDescent="0.3">
      <c r="P589593" s="83"/>
    </row>
    <row r="589594" spans="16:16" x14ac:dyDescent="0.3">
      <c r="P589594" s="83"/>
    </row>
    <row r="589595" spans="16:16" x14ac:dyDescent="0.3">
      <c r="P589595" s="83"/>
    </row>
    <row r="589596" spans="16:16" x14ac:dyDescent="0.3">
      <c r="P589596" s="83"/>
    </row>
    <row r="589597" spans="16:16" x14ac:dyDescent="0.3">
      <c r="P589597" s="83"/>
    </row>
    <row r="589598" spans="16:16" x14ac:dyDescent="0.3">
      <c r="P589598" s="83"/>
    </row>
    <row r="589599" spans="16:16" x14ac:dyDescent="0.3">
      <c r="P589599" s="83"/>
    </row>
    <row r="589600" spans="16:16" x14ac:dyDescent="0.3">
      <c r="P589600" s="83"/>
    </row>
    <row r="589601" spans="16:16" x14ac:dyDescent="0.3">
      <c r="P589601" s="83"/>
    </row>
    <row r="589602" spans="16:16" x14ac:dyDescent="0.3">
      <c r="P589602" s="83"/>
    </row>
    <row r="589603" spans="16:16" x14ac:dyDescent="0.3">
      <c r="P589603" s="83"/>
    </row>
    <row r="589604" spans="16:16" x14ac:dyDescent="0.3">
      <c r="P589604" s="83"/>
    </row>
    <row r="589605" spans="16:16" x14ac:dyDescent="0.3">
      <c r="P589605" s="83"/>
    </row>
    <row r="589606" spans="16:16" x14ac:dyDescent="0.3">
      <c r="P589606" s="83"/>
    </row>
    <row r="589607" spans="16:16" x14ac:dyDescent="0.3">
      <c r="P589607" s="83"/>
    </row>
    <row r="589608" spans="16:16" x14ac:dyDescent="0.3">
      <c r="P589608" s="83"/>
    </row>
    <row r="589609" spans="16:16" x14ac:dyDescent="0.3">
      <c r="P589609" s="83"/>
    </row>
    <row r="589610" spans="16:16" x14ac:dyDescent="0.3">
      <c r="P589610" s="83"/>
    </row>
    <row r="589611" spans="16:16" x14ac:dyDescent="0.3">
      <c r="P589611" s="83"/>
    </row>
    <row r="589612" spans="16:16" x14ac:dyDescent="0.3">
      <c r="P589612" s="83"/>
    </row>
    <row r="589613" spans="16:16" x14ac:dyDescent="0.3">
      <c r="P589613" s="83"/>
    </row>
    <row r="589614" spans="16:16" x14ac:dyDescent="0.3">
      <c r="P589614" s="83"/>
    </row>
    <row r="589615" spans="16:16" x14ac:dyDescent="0.3">
      <c r="P589615" s="83"/>
    </row>
    <row r="589616" spans="16:16" x14ac:dyDescent="0.3">
      <c r="P589616" s="83"/>
    </row>
    <row r="589617" spans="16:16" x14ac:dyDescent="0.3">
      <c r="P589617" s="83"/>
    </row>
    <row r="589618" spans="16:16" x14ac:dyDescent="0.3">
      <c r="P589618" s="83"/>
    </row>
    <row r="589619" spans="16:16" x14ac:dyDescent="0.3">
      <c r="P589619" s="83"/>
    </row>
    <row r="589620" spans="16:16" x14ac:dyDescent="0.3">
      <c r="P589620" s="83"/>
    </row>
    <row r="589621" spans="16:16" x14ac:dyDescent="0.3">
      <c r="P589621" s="83"/>
    </row>
    <row r="589622" spans="16:16" x14ac:dyDescent="0.3">
      <c r="P589622" s="83"/>
    </row>
    <row r="589623" spans="16:16" x14ac:dyDescent="0.3">
      <c r="P589623" s="83"/>
    </row>
    <row r="589624" spans="16:16" x14ac:dyDescent="0.3">
      <c r="P589624" s="83"/>
    </row>
    <row r="589625" spans="16:16" x14ac:dyDescent="0.3">
      <c r="P589625" s="83"/>
    </row>
    <row r="589626" spans="16:16" x14ac:dyDescent="0.3">
      <c r="P589626" s="83"/>
    </row>
    <row r="589627" spans="16:16" x14ac:dyDescent="0.3">
      <c r="P589627" s="83"/>
    </row>
    <row r="589628" spans="16:16" x14ac:dyDescent="0.3">
      <c r="P589628" s="83"/>
    </row>
    <row r="589629" spans="16:16" x14ac:dyDescent="0.3">
      <c r="P589629" s="83"/>
    </row>
    <row r="589630" spans="16:16" x14ac:dyDescent="0.3">
      <c r="P589630" s="83"/>
    </row>
    <row r="589631" spans="16:16" x14ac:dyDescent="0.3">
      <c r="P589631" s="83"/>
    </row>
    <row r="589632" spans="16:16" x14ac:dyDescent="0.3">
      <c r="P589632" s="83"/>
    </row>
    <row r="589633" spans="16:16" x14ac:dyDescent="0.3">
      <c r="P589633" s="83"/>
    </row>
    <row r="589634" spans="16:16" x14ac:dyDescent="0.3">
      <c r="P589634" s="83"/>
    </row>
    <row r="589635" spans="16:16" x14ac:dyDescent="0.3">
      <c r="P589635" s="83"/>
    </row>
    <row r="589636" spans="16:16" x14ac:dyDescent="0.3">
      <c r="P589636" s="83"/>
    </row>
    <row r="589637" spans="16:16" x14ac:dyDescent="0.3">
      <c r="P589637" s="83"/>
    </row>
    <row r="589638" spans="16:16" x14ac:dyDescent="0.3">
      <c r="P589638" s="83"/>
    </row>
    <row r="589639" spans="16:16" x14ac:dyDescent="0.3">
      <c r="P589639" s="83"/>
    </row>
    <row r="589640" spans="16:16" x14ac:dyDescent="0.3">
      <c r="P589640" s="83"/>
    </row>
    <row r="589641" spans="16:16" x14ac:dyDescent="0.3">
      <c r="P589641" s="83"/>
    </row>
    <row r="589642" spans="16:16" x14ac:dyDescent="0.3">
      <c r="P589642" s="83"/>
    </row>
    <row r="589643" spans="16:16" x14ac:dyDescent="0.3">
      <c r="P589643" s="83"/>
    </row>
    <row r="589644" spans="16:16" x14ac:dyDescent="0.3">
      <c r="P589644" s="83"/>
    </row>
    <row r="589645" spans="16:16" x14ac:dyDescent="0.3">
      <c r="P589645" s="83"/>
    </row>
    <row r="589646" spans="16:16" x14ac:dyDescent="0.3">
      <c r="P589646" s="83"/>
    </row>
    <row r="589647" spans="16:16" x14ac:dyDescent="0.3">
      <c r="P589647" s="83"/>
    </row>
    <row r="589648" spans="16:16" x14ac:dyDescent="0.3">
      <c r="P589648" s="83"/>
    </row>
    <row r="589649" spans="16:16" x14ac:dyDescent="0.3">
      <c r="P589649" s="83"/>
    </row>
    <row r="589650" spans="16:16" x14ac:dyDescent="0.3">
      <c r="P589650" s="83"/>
    </row>
    <row r="589651" spans="16:16" x14ac:dyDescent="0.3">
      <c r="P589651" s="83"/>
    </row>
    <row r="589652" spans="16:16" x14ac:dyDescent="0.3">
      <c r="P589652" s="83"/>
    </row>
    <row r="589653" spans="16:16" x14ac:dyDescent="0.3">
      <c r="P589653" s="83"/>
    </row>
    <row r="589654" spans="16:16" x14ac:dyDescent="0.3">
      <c r="P589654" s="83"/>
    </row>
    <row r="589655" spans="16:16" x14ac:dyDescent="0.3">
      <c r="P589655" s="83"/>
    </row>
    <row r="589656" spans="16:16" x14ac:dyDescent="0.3">
      <c r="P589656" s="83"/>
    </row>
    <row r="589657" spans="16:16" x14ac:dyDescent="0.3">
      <c r="P589657" s="83"/>
    </row>
    <row r="589658" spans="16:16" x14ac:dyDescent="0.3">
      <c r="P589658" s="83"/>
    </row>
    <row r="589659" spans="16:16" x14ac:dyDescent="0.3">
      <c r="P589659" s="83"/>
    </row>
    <row r="589660" spans="16:16" x14ac:dyDescent="0.3">
      <c r="P589660" s="83"/>
    </row>
    <row r="589661" spans="16:16" x14ac:dyDescent="0.3">
      <c r="P589661" s="83"/>
    </row>
    <row r="589662" spans="16:16" x14ac:dyDescent="0.3">
      <c r="P589662" s="83"/>
    </row>
    <row r="589663" spans="16:16" x14ac:dyDescent="0.3">
      <c r="P589663" s="83"/>
    </row>
    <row r="589664" spans="16:16" x14ac:dyDescent="0.3">
      <c r="P589664" s="83"/>
    </row>
    <row r="589665" spans="16:16" x14ac:dyDescent="0.3">
      <c r="P589665" s="83"/>
    </row>
    <row r="589666" spans="16:16" x14ac:dyDescent="0.3">
      <c r="P589666" s="83"/>
    </row>
    <row r="589667" spans="16:16" x14ac:dyDescent="0.3">
      <c r="P589667" s="83"/>
    </row>
    <row r="589668" spans="16:16" x14ac:dyDescent="0.3">
      <c r="P589668" s="83"/>
    </row>
    <row r="589669" spans="16:16" x14ac:dyDescent="0.3">
      <c r="P589669" s="83"/>
    </row>
    <row r="589670" spans="16:16" x14ac:dyDescent="0.3">
      <c r="P589670" s="83"/>
    </row>
    <row r="589671" spans="16:16" x14ac:dyDescent="0.3">
      <c r="P589671" s="83"/>
    </row>
    <row r="589672" spans="16:16" x14ac:dyDescent="0.3">
      <c r="P589672" s="83"/>
    </row>
    <row r="589673" spans="16:16" x14ac:dyDescent="0.3">
      <c r="P589673" s="83"/>
    </row>
    <row r="589674" spans="16:16" x14ac:dyDescent="0.3">
      <c r="P589674" s="83"/>
    </row>
    <row r="589675" spans="16:16" x14ac:dyDescent="0.3">
      <c r="P589675" s="83"/>
    </row>
    <row r="589676" spans="16:16" x14ac:dyDescent="0.3">
      <c r="P589676" s="83"/>
    </row>
    <row r="589677" spans="16:16" x14ac:dyDescent="0.3">
      <c r="P589677" s="83"/>
    </row>
    <row r="589678" spans="16:16" x14ac:dyDescent="0.3">
      <c r="P589678" s="83"/>
    </row>
    <row r="589679" spans="16:16" x14ac:dyDescent="0.3">
      <c r="P589679" s="83"/>
    </row>
    <row r="589680" spans="16:16" x14ac:dyDescent="0.3">
      <c r="P589680" s="83"/>
    </row>
    <row r="589681" spans="16:16" x14ac:dyDescent="0.3">
      <c r="P589681" s="83"/>
    </row>
    <row r="589682" spans="16:16" x14ac:dyDescent="0.3">
      <c r="P589682" s="83"/>
    </row>
    <row r="589683" spans="16:16" x14ac:dyDescent="0.3">
      <c r="P589683" s="83"/>
    </row>
    <row r="589684" spans="16:16" x14ac:dyDescent="0.3">
      <c r="P589684" s="83"/>
    </row>
    <row r="589685" spans="16:16" x14ac:dyDescent="0.3">
      <c r="P589685" s="83"/>
    </row>
    <row r="589686" spans="16:16" x14ac:dyDescent="0.3">
      <c r="P589686" s="83"/>
    </row>
    <row r="589687" spans="16:16" x14ac:dyDescent="0.3">
      <c r="P589687" s="83"/>
    </row>
    <row r="589688" spans="16:16" x14ac:dyDescent="0.3">
      <c r="P589688" s="83"/>
    </row>
    <row r="589689" spans="16:16" x14ac:dyDescent="0.3">
      <c r="P589689" s="83"/>
    </row>
    <row r="589690" spans="16:16" x14ac:dyDescent="0.3">
      <c r="P589690" s="83"/>
    </row>
    <row r="589691" spans="16:16" x14ac:dyDescent="0.3">
      <c r="P589691" s="83"/>
    </row>
    <row r="589692" spans="16:16" x14ac:dyDescent="0.3">
      <c r="P589692" s="83"/>
    </row>
    <row r="589693" spans="16:16" x14ac:dyDescent="0.3">
      <c r="P589693" s="83"/>
    </row>
    <row r="589694" spans="16:16" x14ac:dyDescent="0.3">
      <c r="P589694" s="83"/>
    </row>
    <row r="589695" spans="16:16" x14ac:dyDescent="0.3">
      <c r="P589695" s="83"/>
    </row>
    <row r="589696" spans="16:16" x14ac:dyDescent="0.3">
      <c r="P589696" s="83"/>
    </row>
    <row r="589697" spans="16:16" x14ac:dyDescent="0.3">
      <c r="P589697" s="83"/>
    </row>
    <row r="589698" spans="16:16" x14ac:dyDescent="0.3">
      <c r="P589698" s="83"/>
    </row>
    <row r="589699" spans="16:16" x14ac:dyDescent="0.3">
      <c r="P589699" s="83"/>
    </row>
    <row r="589700" spans="16:16" x14ac:dyDescent="0.3">
      <c r="P589700" s="83"/>
    </row>
    <row r="589701" spans="16:16" x14ac:dyDescent="0.3">
      <c r="P589701" s="83"/>
    </row>
    <row r="589702" spans="16:16" x14ac:dyDescent="0.3">
      <c r="P589702" s="83"/>
    </row>
    <row r="589703" spans="16:16" x14ac:dyDescent="0.3">
      <c r="P589703" s="83"/>
    </row>
    <row r="589704" spans="16:16" x14ac:dyDescent="0.3">
      <c r="P589704" s="83"/>
    </row>
    <row r="589705" spans="16:16" x14ac:dyDescent="0.3">
      <c r="P589705" s="83"/>
    </row>
    <row r="589706" spans="16:16" x14ac:dyDescent="0.3">
      <c r="P589706" s="83"/>
    </row>
    <row r="589707" spans="16:16" x14ac:dyDescent="0.3">
      <c r="P589707" s="83"/>
    </row>
    <row r="589708" spans="16:16" x14ac:dyDescent="0.3">
      <c r="P589708" s="83"/>
    </row>
    <row r="589709" spans="16:16" x14ac:dyDescent="0.3">
      <c r="P589709" s="83"/>
    </row>
    <row r="589710" spans="16:16" x14ac:dyDescent="0.3">
      <c r="P589710" s="83"/>
    </row>
    <row r="589711" spans="16:16" x14ac:dyDescent="0.3">
      <c r="P589711" s="83"/>
    </row>
    <row r="589712" spans="16:16" x14ac:dyDescent="0.3">
      <c r="P589712" s="83"/>
    </row>
    <row r="589713" spans="16:16" x14ac:dyDescent="0.3">
      <c r="P589713" s="83"/>
    </row>
    <row r="589714" spans="16:16" x14ac:dyDescent="0.3">
      <c r="P589714" s="83"/>
    </row>
    <row r="589715" spans="16:16" x14ac:dyDescent="0.3">
      <c r="P589715" s="83"/>
    </row>
    <row r="589716" spans="16:16" x14ac:dyDescent="0.3">
      <c r="P589716" s="83"/>
    </row>
    <row r="589717" spans="16:16" x14ac:dyDescent="0.3">
      <c r="P589717" s="83"/>
    </row>
    <row r="589718" spans="16:16" x14ac:dyDescent="0.3">
      <c r="P589718" s="83"/>
    </row>
    <row r="589719" spans="16:16" x14ac:dyDescent="0.3">
      <c r="P589719" s="83"/>
    </row>
    <row r="589720" spans="16:16" x14ac:dyDescent="0.3">
      <c r="P589720" s="83"/>
    </row>
    <row r="589721" spans="16:16" x14ac:dyDescent="0.3">
      <c r="P589721" s="83"/>
    </row>
    <row r="589722" spans="16:16" x14ac:dyDescent="0.3">
      <c r="P589722" s="83"/>
    </row>
    <row r="589723" spans="16:16" x14ac:dyDescent="0.3">
      <c r="P589723" s="83"/>
    </row>
    <row r="589724" spans="16:16" x14ac:dyDescent="0.3">
      <c r="P589724" s="83"/>
    </row>
    <row r="589725" spans="16:16" x14ac:dyDescent="0.3">
      <c r="P589725" s="83"/>
    </row>
    <row r="589726" spans="16:16" x14ac:dyDescent="0.3">
      <c r="P589726" s="83"/>
    </row>
    <row r="589727" spans="16:16" x14ac:dyDescent="0.3">
      <c r="P589727" s="83"/>
    </row>
    <row r="589728" spans="16:16" x14ac:dyDescent="0.3">
      <c r="P589728" s="83"/>
    </row>
    <row r="589729" spans="16:16" x14ac:dyDescent="0.3">
      <c r="P589729" s="83"/>
    </row>
    <row r="589730" spans="16:16" x14ac:dyDescent="0.3">
      <c r="P589730" s="83"/>
    </row>
    <row r="589731" spans="16:16" x14ac:dyDescent="0.3">
      <c r="P589731" s="83"/>
    </row>
    <row r="589732" spans="16:16" x14ac:dyDescent="0.3">
      <c r="P589732" s="83"/>
    </row>
    <row r="589733" spans="16:16" x14ac:dyDescent="0.3">
      <c r="P589733" s="83"/>
    </row>
    <row r="589734" spans="16:16" x14ac:dyDescent="0.3">
      <c r="P589734" s="83"/>
    </row>
    <row r="589735" spans="16:16" x14ac:dyDescent="0.3">
      <c r="P589735" s="83"/>
    </row>
    <row r="589736" spans="16:16" x14ac:dyDescent="0.3">
      <c r="P589736" s="83"/>
    </row>
    <row r="589737" spans="16:16" x14ac:dyDescent="0.3">
      <c r="P589737" s="83"/>
    </row>
    <row r="589738" spans="16:16" x14ac:dyDescent="0.3">
      <c r="P589738" s="83"/>
    </row>
    <row r="589739" spans="16:16" x14ac:dyDescent="0.3">
      <c r="P589739" s="83"/>
    </row>
    <row r="589740" spans="16:16" x14ac:dyDescent="0.3">
      <c r="P589740" s="83"/>
    </row>
    <row r="589741" spans="16:16" x14ac:dyDescent="0.3">
      <c r="P589741" s="83"/>
    </row>
    <row r="589742" spans="16:16" x14ac:dyDescent="0.3">
      <c r="P589742" s="83"/>
    </row>
    <row r="589743" spans="16:16" x14ac:dyDescent="0.3">
      <c r="P589743" s="83"/>
    </row>
    <row r="589744" spans="16:16" x14ac:dyDescent="0.3">
      <c r="P589744" s="83"/>
    </row>
    <row r="589745" spans="16:16" x14ac:dyDescent="0.3">
      <c r="P589745" s="83"/>
    </row>
    <row r="589746" spans="16:16" x14ac:dyDescent="0.3">
      <c r="P589746" s="83"/>
    </row>
    <row r="589747" spans="16:16" x14ac:dyDescent="0.3">
      <c r="P589747" s="83"/>
    </row>
    <row r="589748" spans="16:16" x14ac:dyDescent="0.3">
      <c r="P589748" s="83"/>
    </row>
    <row r="589749" spans="16:16" x14ac:dyDescent="0.3">
      <c r="P589749" s="83"/>
    </row>
    <row r="589750" spans="16:16" x14ac:dyDescent="0.3">
      <c r="P589750" s="83"/>
    </row>
    <row r="589751" spans="16:16" x14ac:dyDescent="0.3">
      <c r="P589751" s="83"/>
    </row>
    <row r="589752" spans="16:16" x14ac:dyDescent="0.3">
      <c r="P589752" s="83"/>
    </row>
    <row r="589753" spans="16:16" x14ac:dyDescent="0.3">
      <c r="P589753" s="83"/>
    </row>
    <row r="589754" spans="16:16" x14ac:dyDescent="0.3">
      <c r="P589754" s="83"/>
    </row>
    <row r="589755" spans="16:16" x14ac:dyDescent="0.3">
      <c r="P589755" s="83"/>
    </row>
    <row r="589756" spans="16:16" x14ac:dyDescent="0.3">
      <c r="P589756" s="83"/>
    </row>
    <row r="589757" spans="16:16" x14ac:dyDescent="0.3">
      <c r="P589757" s="83"/>
    </row>
    <row r="589758" spans="16:16" x14ac:dyDescent="0.3">
      <c r="P589758" s="83"/>
    </row>
    <row r="589759" spans="16:16" x14ac:dyDescent="0.3">
      <c r="P589759" s="83"/>
    </row>
    <row r="589760" spans="16:16" x14ac:dyDescent="0.3">
      <c r="P589760" s="83"/>
    </row>
    <row r="589761" spans="16:16" x14ac:dyDescent="0.3">
      <c r="P589761" s="83"/>
    </row>
    <row r="589762" spans="16:16" x14ac:dyDescent="0.3">
      <c r="P589762" s="83"/>
    </row>
    <row r="589763" spans="16:16" x14ac:dyDescent="0.3">
      <c r="P589763" s="83"/>
    </row>
    <row r="589764" spans="16:16" x14ac:dyDescent="0.3">
      <c r="P589764" s="83"/>
    </row>
    <row r="589765" spans="16:16" x14ac:dyDescent="0.3">
      <c r="P589765" s="83"/>
    </row>
    <row r="589766" spans="16:16" x14ac:dyDescent="0.3">
      <c r="P589766" s="83"/>
    </row>
    <row r="589767" spans="16:16" x14ac:dyDescent="0.3">
      <c r="P589767" s="83"/>
    </row>
    <row r="589768" spans="16:16" x14ac:dyDescent="0.3">
      <c r="P589768" s="83"/>
    </row>
    <row r="589769" spans="16:16" x14ac:dyDescent="0.3">
      <c r="P589769" s="83"/>
    </row>
    <row r="589770" spans="16:16" x14ac:dyDescent="0.3">
      <c r="P589770" s="83"/>
    </row>
    <row r="589771" spans="16:16" x14ac:dyDescent="0.3">
      <c r="P589771" s="83"/>
    </row>
    <row r="589772" spans="16:16" x14ac:dyDescent="0.3">
      <c r="P589772" s="83"/>
    </row>
    <row r="589773" spans="16:16" x14ac:dyDescent="0.3">
      <c r="P589773" s="83"/>
    </row>
    <row r="589774" spans="16:16" x14ac:dyDescent="0.3">
      <c r="P589774" s="83"/>
    </row>
    <row r="589775" spans="16:16" x14ac:dyDescent="0.3">
      <c r="P589775" s="83"/>
    </row>
    <row r="589776" spans="16:16" x14ac:dyDescent="0.3">
      <c r="P589776" s="83"/>
    </row>
    <row r="589777" spans="16:16" x14ac:dyDescent="0.3">
      <c r="P589777" s="83"/>
    </row>
    <row r="589778" spans="16:16" x14ac:dyDescent="0.3">
      <c r="P589778" s="83"/>
    </row>
    <row r="589779" spans="16:16" x14ac:dyDescent="0.3">
      <c r="P589779" s="83"/>
    </row>
    <row r="589780" spans="16:16" x14ac:dyDescent="0.3">
      <c r="P589780" s="83"/>
    </row>
    <row r="589781" spans="16:16" x14ac:dyDescent="0.3">
      <c r="P589781" s="83"/>
    </row>
    <row r="589782" spans="16:16" x14ac:dyDescent="0.3">
      <c r="P589782" s="83"/>
    </row>
    <row r="589783" spans="16:16" x14ac:dyDescent="0.3">
      <c r="P589783" s="83"/>
    </row>
    <row r="589784" spans="16:16" x14ac:dyDescent="0.3">
      <c r="P589784" s="83"/>
    </row>
    <row r="589785" spans="16:16" x14ac:dyDescent="0.3">
      <c r="P589785" s="83"/>
    </row>
    <row r="589786" spans="16:16" x14ac:dyDescent="0.3">
      <c r="P589786" s="83"/>
    </row>
    <row r="589787" spans="16:16" x14ac:dyDescent="0.3">
      <c r="P589787" s="83"/>
    </row>
    <row r="589788" spans="16:16" x14ac:dyDescent="0.3">
      <c r="P589788" s="83"/>
    </row>
    <row r="589789" spans="16:16" x14ac:dyDescent="0.3">
      <c r="P589789" s="83"/>
    </row>
    <row r="589790" spans="16:16" x14ac:dyDescent="0.3">
      <c r="P589790" s="83"/>
    </row>
    <row r="589791" spans="16:16" x14ac:dyDescent="0.3">
      <c r="P589791" s="83"/>
    </row>
    <row r="589792" spans="16:16" x14ac:dyDescent="0.3">
      <c r="P589792" s="83"/>
    </row>
    <row r="589793" spans="16:16" x14ac:dyDescent="0.3">
      <c r="P589793" s="83"/>
    </row>
    <row r="589794" spans="16:16" x14ac:dyDescent="0.3">
      <c r="P589794" s="83"/>
    </row>
    <row r="589795" spans="16:16" x14ac:dyDescent="0.3">
      <c r="P589795" s="83"/>
    </row>
    <row r="589796" spans="16:16" x14ac:dyDescent="0.3">
      <c r="P589796" s="83"/>
    </row>
    <row r="589797" spans="16:16" x14ac:dyDescent="0.3">
      <c r="P589797" s="83"/>
    </row>
    <row r="589798" spans="16:16" x14ac:dyDescent="0.3">
      <c r="P589798" s="83"/>
    </row>
    <row r="589799" spans="16:16" x14ac:dyDescent="0.3">
      <c r="P589799" s="83"/>
    </row>
    <row r="589800" spans="16:16" x14ac:dyDescent="0.3">
      <c r="P589800" s="83"/>
    </row>
    <row r="589801" spans="16:16" x14ac:dyDescent="0.3">
      <c r="P589801" s="83"/>
    </row>
    <row r="589802" spans="16:16" x14ac:dyDescent="0.3">
      <c r="P589802" s="83"/>
    </row>
    <row r="589803" spans="16:16" x14ac:dyDescent="0.3">
      <c r="P589803" s="83"/>
    </row>
    <row r="589804" spans="16:16" x14ac:dyDescent="0.3">
      <c r="P589804" s="83"/>
    </row>
    <row r="589805" spans="16:16" x14ac:dyDescent="0.3">
      <c r="P589805" s="83"/>
    </row>
    <row r="589806" spans="16:16" x14ac:dyDescent="0.3">
      <c r="P589806" s="83"/>
    </row>
    <row r="589807" spans="16:16" x14ac:dyDescent="0.3">
      <c r="P589807" s="83"/>
    </row>
    <row r="589808" spans="16:16" x14ac:dyDescent="0.3">
      <c r="P589808" s="83"/>
    </row>
    <row r="589809" spans="16:16" x14ac:dyDescent="0.3">
      <c r="P589809" s="83"/>
    </row>
    <row r="589810" spans="16:16" x14ac:dyDescent="0.3">
      <c r="P589810" s="83"/>
    </row>
    <row r="589811" spans="16:16" x14ac:dyDescent="0.3">
      <c r="P589811" s="83"/>
    </row>
    <row r="589812" spans="16:16" x14ac:dyDescent="0.3">
      <c r="P589812" s="83"/>
    </row>
    <row r="589813" spans="16:16" x14ac:dyDescent="0.3">
      <c r="P589813" s="83"/>
    </row>
    <row r="589814" spans="16:16" x14ac:dyDescent="0.3">
      <c r="P589814" s="83"/>
    </row>
    <row r="589815" spans="16:16" x14ac:dyDescent="0.3">
      <c r="P589815" s="83"/>
    </row>
    <row r="589816" spans="16:16" x14ac:dyDescent="0.3">
      <c r="P589816" s="83"/>
    </row>
    <row r="589817" spans="16:16" x14ac:dyDescent="0.3">
      <c r="P589817" s="83"/>
    </row>
    <row r="589818" spans="16:16" x14ac:dyDescent="0.3">
      <c r="P589818" s="83"/>
    </row>
    <row r="589819" spans="16:16" x14ac:dyDescent="0.3">
      <c r="P589819" s="83"/>
    </row>
    <row r="589820" spans="16:16" x14ac:dyDescent="0.3">
      <c r="P589820" s="83"/>
    </row>
    <row r="589821" spans="16:16" x14ac:dyDescent="0.3">
      <c r="P589821" s="83"/>
    </row>
    <row r="589822" spans="16:16" x14ac:dyDescent="0.3">
      <c r="P589822" s="83"/>
    </row>
    <row r="589823" spans="16:16" x14ac:dyDescent="0.3">
      <c r="P589823" s="83"/>
    </row>
    <row r="589824" spans="16:16" x14ac:dyDescent="0.3">
      <c r="P589824" s="83"/>
    </row>
    <row r="589825" spans="16:16" x14ac:dyDescent="0.3">
      <c r="P589825" s="83"/>
    </row>
    <row r="589826" spans="16:16" x14ac:dyDescent="0.3">
      <c r="P589826" s="83"/>
    </row>
    <row r="589827" spans="16:16" x14ac:dyDescent="0.3">
      <c r="P589827" s="83"/>
    </row>
    <row r="589828" spans="16:16" x14ac:dyDescent="0.3">
      <c r="P589828" s="83"/>
    </row>
    <row r="589829" spans="16:16" x14ac:dyDescent="0.3">
      <c r="P589829" s="83"/>
    </row>
    <row r="589830" spans="16:16" x14ac:dyDescent="0.3">
      <c r="P589830" s="83"/>
    </row>
    <row r="589831" spans="16:16" x14ac:dyDescent="0.3">
      <c r="P589831" s="83"/>
    </row>
    <row r="589832" spans="16:16" x14ac:dyDescent="0.3">
      <c r="P589832" s="83"/>
    </row>
    <row r="589833" spans="16:16" x14ac:dyDescent="0.3">
      <c r="P589833" s="83"/>
    </row>
    <row r="589834" spans="16:16" x14ac:dyDescent="0.3">
      <c r="P589834" s="83"/>
    </row>
    <row r="589835" spans="16:16" x14ac:dyDescent="0.3">
      <c r="P589835" s="83"/>
    </row>
    <row r="589836" spans="16:16" x14ac:dyDescent="0.3">
      <c r="P589836" s="83"/>
    </row>
    <row r="589837" spans="16:16" x14ac:dyDescent="0.3">
      <c r="P589837" s="83"/>
    </row>
    <row r="589838" spans="16:16" x14ac:dyDescent="0.3">
      <c r="P589838" s="83"/>
    </row>
    <row r="589839" spans="16:16" x14ac:dyDescent="0.3">
      <c r="P589839" s="83"/>
    </row>
    <row r="589840" spans="16:16" x14ac:dyDescent="0.3">
      <c r="P589840" s="83"/>
    </row>
    <row r="589841" spans="16:16" x14ac:dyDescent="0.3">
      <c r="P589841" s="83"/>
    </row>
    <row r="589842" spans="16:16" x14ac:dyDescent="0.3">
      <c r="P589842" s="83"/>
    </row>
    <row r="589843" spans="16:16" x14ac:dyDescent="0.3">
      <c r="P589843" s="83"/>
    </row>
    <row r="589844" spans="16:16" x14ac:dyDescent="0.3">
      <c r="P589844" s="83"/>
    </row>
    <row r="589845" spans="16:16" x14ac:dyDescent="0.3">
      <c r="P589845" s="83"/>
    </row>
    <row r="589846" spans="16:16" x14ac:dyDescent="0.3">
      <c r="P589846" s="83"/>
    </row>
    <row r="589847" spans="16:16" x14ac:dyDescent="0.3">
      <c r="P589847" s="83"/>
    </row>
    <row r="589848" spans="16:16" x14ac:dyDescent="0.3">
      <c r="P589848" s="83"/>
    </row>
    <row r="589849" spans="16:16" x14ac:dyDescent="0.3">
      <c r="P589849" s="83"/>
    </row>
    <row r="589850" spans="16:16" x14ac:dyDescent="0.3">
      <c r="P589850" s="83"/>
    </row>
    <row r="589851" spans="16:16" x14ac:dyDescent="0.3">
      <c r="P589851" s="83"/>
    </row>
    <row r="589852" spans="16:16" x14ac:dyDescent="0.3">
      <c r="P589852" s="83"/>
    </row>
    <row r="589853" spans="16:16" x14ac:dyDescent="0.3">
      <c r="P589853" s="83"/>
    </row>
    <row r="589854" spans="16:16" x14ac:dyDescent="0.3">
      <c r="P589854" s="83"/>
    </row>
    <row r="589855" spans="16:16" x14ac:dyDescent="0.3">
      <c r="P589855" s="83"/>
    </row>
    <row r="589856" spans="16:16" x14ac:dyDescent="0.3">
      <c r="P589856" s="83"/>
    </row>
    <row r="589857" spans="16:16" x14ac:dyDescent="0.3">
      <c r="P589857" s="83"/>
    </row>
    <row r="589858" spans="16:16" x14ac:dyDescent="0.3">
      <c r="P589858" s="83"/>
    </row>
    <row r="589859" spans="16:16" x14ac:dyDescent="0.3">
      <c r="P589859" s="83"/>
    </row>
    <row r="589860" spans="16:16" x14ac:dyDescent="0.3">
      <c r="P589860" s="83"/>
    </row>
    <row r="589861" spans="16:16" x14ac:dyDescent="0.3">
      <c r="P589861" s="83"/>
    </row>
    <row r="589862" spans="16:16" x14ac:dyDescent="0.3">
      <c r="P589862" s="83"/>
    </row>
    <row r="589863" spans="16:16" x14ac:dyDescent="0.3">
      <c r="P589863" s="83"/>
    </row>
    <row r="589864" spans="16:16" x14ac:dyDescent="0.3">
      <c r="P589864" s="83"/>
    </row>
    <row r="589865" spans="16:16" x14ac:dyDescent="0.3">
      <c r="P589865" s="83"/>
    </row>
    <row r="589866" spans="16:16" x14ac:dyDescent="0.3">
      <c r="P589866" s="83"/>
    </row>
    <row r="589867" spans="16:16" x14ac:dyDescent="0.3">
      <c r="P589867" s="83"/>
    </row>
    <row r="589868" spans="16:16" x14ac:dyDescent="0.3">
      <c r="P589868" s="83"/>
    </row>
    <row r="589869" spans="16:16" x14ac:dyDescent="0.3">
      <c r="P589869" s="83"/>
    </row>
    <row r="589870" spans="16:16" x14ac:dyDescent="0.3">
      <c r="P589870" s="83"/>
    </row>
    <row r="589871" spans="16:16" x14ac:dyDescent="0.3">
      <c r="P589871" s="83"/>
    </row>
    <row r="589872" spans="16:16" x14ac:dyDescent="0.3">
      <c r="P589872" s="83"/>
    </row>
    <row r="589873" spans="16:16" x14ac:dyDescent="0.3">
      <c r="P589873" s="83"/>
    </row>
    <row r="589874" spans="16:16" x14ac:dyDescent="0.3">
      <c r="P589874" s="83"/>
    </row>
    <row r="589875" spans="16:16" x14ac:dyDescent="0.3">
      <c r="P589875" s="83"/>
    </row>
    <row r="589876" spans="16:16" x14ac:dyDescent="0.3">
      <c r="P589876" s="83"/>
    </row>
    <row r="589877" spans="16:16" x14ac:dyDescent="0.3">
      <c r="P589877" s="83"/>
    </row>
    <row r="589878" spans="16:16" x14ac:dyDescent="0.3">
      <c r="P589878" s="83"/>
    </row>
    <row r="589879" spans="16:16" x14ac:dyDescent="0.3">
      <c r="P589879" s="83"/>
    </row>
    <row r="589880" spans="16:16" x14ac:dyDescent="0.3">
      <c r="P589880" s="83"/>
    </row>
    <row r="589881" spans="16:16" x14ac:dyDescent="0.3">
      <c r="P589881" s="83"/>
    </row>
    <row r="589882" spans="16:16" x14ac:dyDescent="0.3">
      <c r="P589882" s="83"/>
    </row>
    <row r="589883" spans="16:16" x14ac:dyDescent="0.3">
      <c r="P589883" s="83"/>
    </row>
    <row r="589884" spans="16:16" x14ac:dyDescent="0.3">
      <c r="P589884" s="83"/>
    </row>
    <row r="589885" spans="16:16" x14ac:dyDescent="0.3">
      <c r="P589885" s="83"/>
    </row>
    <row r="589886" spans="16:16" x14ac:dyDescent="0.3">
      <c r="P589886" s="83"/>
    </row>
    <row r="589887" spans="16:16" x14ac:dyDescent="0.3">
      <c r="P589887" s="83"/>
    </row>
    <row r="589888" spans="16:16" x14ac:dyDescent="0.3">
      <c r="P589888" s="83"/>
    </row>
    <row r="589889" spans="16:16" x14ac:dyDescent="0.3">
      <c r="P589889" s="83"/>
    </row>
    <row r="589890" spans="16:16" x14ac:dyDescent="0.3">
      <c r="P589890" s="83"/>
    </row>
    <row r="589891" spans="16:16" x14ac:dyDescent="0.3">
      <c r="P589891" s="83"/>
    </row>
    <row r="589892" spans="16:16" x14ac:dyDescent="0.3">
      <c r="P589892" s="83"/>
    </row>
    <row r="589893" spans="16:16" x14ac:dyDescent="0.3">
      <c r="P589893" s="83"/>
    </row>
    <row r="589894" spans="16:16" x14ac:dyDescent="0.3">
      <c r="P589894" s="83"/>
    </row>
    <row r="589895" spans="16:16" x14ac:dyDescent="0.3">
      <c r="P589895" s="83"/>
    </row>
    <row r="589896" spans="16:16" x14ac:dyDescent="0.3">
      <c r="P589896" s="83"/>
    </row>
    <row r="589897" spans="16:16" x14ac:dyDescent="0.3">
      <c r="P589897" s="83"/>
    </row>
    <row r="589898" spans="16:16" x14ac:dyDescent="0.3">
      <c r="P589898" s="83"/>
    </row>
    <row r="589899" spans="16:16" x14ac:dyDescent="0.3">
      <c r="P589899" s="83"/>
    </row>
    <row r="589900" spans="16:16" x14ac:dyDescent="0.3">
      <c r="P589900" s="83"/>
    </row>
    <row r="589901" spans="16:16" x14ac:dyDescent="0.3">
      <c r="P589901" s="83"/>
    </row>
    <row r="589902" spans="16:16" x14ac:dyDescent="0.3">
      <c r="P589902" s="83"/>
    </row>
    <row r="589903" spans="16:16" x14ac:dyDescent="0.3">
      <c r="P589903" s="83"/>
    </row>
    <row r="589904" spans="16:16" x14ac:dyDescent="0.3">
      <c r="P589904" s="83"/>
    </row>
    <row r="589905" spans="16:16" x14ac:dyDescent="0.3">
      <c r="P589905" s="83"/>
    </row>
    <row r="589906" spans="16:16" x14ac:dyDescent="0.3">
      <c r="P589906" s="83"/>
    </row>
    <row r="589907" spans="16:16" x14ac:dyDescent="0.3">
      <c r="P589907" s="83"/>
    </row>
    <row r="589908" spans="16:16" x14ac:dyDescent="0.3">
      <c r="P589908" s="83"/>
    </row>
    <row r="589909" spans="16:16" x14ac:dyDescent="0.3">
      <c r="P589909" s="83"/>
    </row>
    <row r="589910" spans="16:16" x14ac:dyDescent="0.3">
      <c r="P589910" s="83"/>
    </row>
    <row r="589911" spans="16:16" x14ac:dyDescent="0.3">
      <c r="P589911" s="83"/>
    </row>
    <row r="589912" spans="16:16" x14ac:dyDescent="0.3">
      <c r="P589912" s="83"/>
    </row>
    <row r="589913" spans="16:16" x14ac:dyDescent="0.3">
      <c r="P589913" s="83"/>
    </row>
    <row r="589914" spans="16:16" x14ac:dyDescent="0.3">
      <c r="P589914" s="83"/>
    </row>
    <row r="589915" spans="16:16" x14ac:dyDescent="0.3">
      <c r="P589915" s="83"/>
    </row>
    <row r="589916" spans="16:16" x14ac:dyDescent="0.3">
      <c r="P589916" s="83"/>
    </row>
    <row r="589917" spans="16:16" x14ac:dyDescent="0.3">
      <c r="P589917" s="83"/>
    </row>
    <row r="589918" spans="16:16" x14ac:dyDescent="0.3">
      <c r="P589918" s="83"/>
    </row>
    <row r="589919" spans="16:16" x14ac:dyDescent="0.3">
      <c r="P589919" s="83"/>
    </row>
    <row r="589920" spans="16:16" x14ac:dyDescent="0.3">
      <c r="P589920" s="83"/>
    </row>
    <row r="589921" spans="16:16" x14ac:dyDescent="0.3">
      <c r="P589921" s="83"/>
    </row>
    <row r="589922" spans="16:16" x14ac:dyDescent="0.3">
      <c r="P589922" s="83"/>
    </row>
    <row r="589923" spans="16:16" x14ac:dyDescent="0.3">
      <c r="P589923" s="83"/>
    </row>
    <row r="589924" spans="16:16" x14ac:dyDescent="0.3">
      <c r="P589924" s="83"/>
    </row>
    <row r="589925" spans="16:16" x14ac:dyDescent="0.3">
      <c r="P589925" s="83"/>
    </row>
    <row r="589926" spans="16:16" x14ac:dyDescent="0.3">
      <c r="P589926" s="83"/>
    </row>
    <row r="589927" spans="16:16" x14ac:dyDescent="0.3">
      <c r="P589927" s="83"/>
    </row>
    <row r="589928" spans="16:16" x14ac:dyDescent="0.3">
      <c r="P589928" s="83"/>
    </row>
    <row r="589929" spans="16:16" x14ac:dyDescent="0.3">
      <c r="P589929" s="83"/>
    </row>
    <row r="589930" spans="16:16" x14ac:dyDescent="0.3">
      <c r="P589930" s="83"/>
    </row>
    <row r="589931" spans="16:16" x14ac:dyDescent="0.3">
      <c r="P589931" s="83"/>
    </row>
    <row r="589932" spans="16:16" x14ac:dyDescent="0.3">
      <c r="P589932" s="83"/>
    </row>
    <row r="589933" spans="16:16" x14ac:dyDescent="0.3">
      <c r="P589933" s="83"/>
    </row>
    <row r="589934" spans="16:16" x14ac:dyDescent="0.3">
      <c r="P589934" s="83"/>
    </row>
    <row r="589935" spans="16:16" x14ac:dyDescent="0.3">
      <c r="P589935" s="83"/>
    </row>
    <row r="589936" spans="16:16" x14ac:dyDescent="0.3">
      <c r="P589936" s="83"/>
    </row>
    <row r="589937" spans="16:16" x14ac:dyDescent="0.3">
      <c r="P589937" s="83"/>
    </row>
    <row r="589938" spans="16:16" x14ac:dyDescent="0.3">
      <c r="P589938" s="83"/>
    </row>
    <row r="589939" spans="16:16" x14ac:dyDescent="0.3">
      <c r="P589939" s="83"/>
    </row>
    <row r="589940" spans="16:16" x14ac:dyDescent="0.3">
      <c r="P589940" s="83"/>
    </row>
    <row r="589941" spans="16:16" x14ac:dyDescent="0.3">
      <c r="P589941" s="83"/>
    </row>
    <row r="589942" spans="16:16" x14ac:dyDescent="0.3">
      <c r="P589942" s="83"/>
    </row>
    <row r="589943" spans="16:16" x14ac:dyDescent="0.3">
      <c r="P589943" s="83"/>
    </row>
    <row r="589944" spans="16:16" x14ac:dyDescent="0.3">
      <c r="P589944" s="83"/>
    </row>
    <row r="589945" spans="16:16" x14ac:dyDescent="0.3">
      <c r="P589945" s="83"/>
    </row>
    <row r="589946" spans="16:16" x14ac:dyDescent="0.3">
      <c r="P589946" s="83"/>
    </row>
    <row r="589947" spans="16:16" x14ac:dyDescent="0.3">
      <c r="P589947" s="83"/>
    </row>
    <row r="589948" spans="16:16" x14ac:dyDescent="0.3">
      <c r="P589948" s="83"/>
    </row>
    <row r="589949" spans="16:16" x14ac:dyDescent="0.3">
      <c r="P589949" s="83"/>
    </row>
    <row r="589950" spans="16:16" x14ac:dyDescent="0.3">
      <c r="P589950" s="83"/>
    </row>
    <row r="589951" spans="16:16" x14ac:dyDescent="0.3">
      <c r="P589951" s="83"/>
    </row>
    <row r="589952" spans="16:16" x14ac:dyDescent="0.3">
      <c r="P589952" s="83"/>
    </row>
    <row r="589953" spans="16:16" x14ac:dyDescent="0.3">
      <c r="P589953" s="83"/>
    </row>
    <row r="589954" spans="16:16" x14ac:dyDescent="0.3">
      <c r="P589954" s="83"/>
    </row>
    <row r="589955" spans="16:16" x14ac:dyDescent="0.3">
      <c r="P589955" s="83"/>
    </row>
    <row r="589956" spans="16:16" x14ac:dyDescent="0.3">
      <c r="P589956" s="83"/>
    </row>
    <row r="589957" spans="16:16" x14ac:dyDescent="0.3">
      <c r="P589957" s="83"/>
    </row>
    <row r="589958" spans="16:16" x14ac:dyDescent="0.3">
      <c r="P589958" s="83"/>
    </row>
    <row r="589959" spans="16:16" x14ac:dyDescent="0.3">
      <c r="P589959" s="83"/>
    </row>
    <row r="589960" spans="16:16" x14ac:dyDescent="0.3">
      <c r="P589960" s="83"/>
    </row>
    <row r="589961" spans="16:16" x14ac:dyDescent="0.3">
      <c r="P589961" s="83"/>
    </row>
    <row r="589962" spans="16:16" x14ac:dyDescent="0.3">
      <c r="P589962" s="83"/>
    </row>
    <row r="589963" spans="16:16" x14ac:dyDescent="0.3">
      <c r="P589963" s="83"/>
    </row>
    <row r="589964" spans="16:16" x14ac:dyDescent="0.3">
      <c r="P589964" s="83"/>
    </row>
    <row r="589965" spans="16:16" x14ac:dyDescent="0.3">
      <c r="P589965" s="83"/>
    </row>
    <row r="589966" spans="16:16" x14ac:dyDescent="0.3">
      <c r="P589966" s="83"/>
    </row>
    <row r="589967" spans="16:16" x14ac:dyDescent="0.3">
      <c r="P589967" s="83"/>
    </row>
    <row r="589968" spans="16:16" x14ac:dyDescent="0.3">
      <c r="P589968" s="83"/>
    </row>
    <row r="589969" spans="16:16" x14ac:dyDescent="0.3">
      <c r="P589969" s="83"/>
    </row>
    <row r="589970" spans="16:16" x14ac:dyDescent="0.3">
      <c r="P589970" s="83"/>
    </row>
    <row r="589971" spans="16:16" x14ac:dyDescent="0.3">
      <c r="P589971" s="83"/>
    </row>
    <row r="589972" spans="16:16" x14ac:dyDescent="0.3">
      <c r="P589972" s="83"/>
    </row>
    <row r="589973" spans="16:16" x14ac:dyDescent="0.3">
      <c r="P589973" s="83"/>
    </row>
    <row r="589974" spans="16:16" x14ac:dyDescent="0.3">
      <c r="P589974" s="83"/>
    </row>
    <row r="589975" spans="16:16" x14ac:dyDescent="0.3">
      <c r="P589975" s="83"/>
    </row>
    <row r="589976" spans="16:16" x14ac:dyDescent="0.3">
      <c r="P589976" s="83"/>
    </row>
    <row r="589977" spans="16:16" x14ac:dyDescent="0.3">
      <c r="P589977" s="83"/>
    </row>
    <row r="589978" spans="16:16" x14ac:dyDescent="0.3">
      <c r="P589978" s="83"/>
    </row>
    <row r="589979" spans="16:16" x14ac:dyDescent="0.3">
      <c r="P589979" s="83"/>
    </row>
    <row r="589980" spans="16:16" x14ac:dyDescent="0.3">
      <c r="P589980" s="83"/>
    </row>
    <row r="589981" spans="16:16" x14ac:dyDescent="0.3">
      <c r="P589981" s="83"/>
    </row>
    <row r="589982" spans="16:16" x14ac:dyDescent="0.3">
      <c r="P589982" s="83"/>
    </row>
    <row r="589983" spans="16:16" x14ac:dyDescent="0.3">
      <c r="P589983" s="83"/>
    </row>
    <row r="589984" spans="16:16" x14ac:dyDescent="0.3">
      <c r="P589984" s="83"/>
    </row>
    <row r="589985" spans="16:16" x14ac:dyDescent="0.3">
      <c r="P589985" s="83"/>
    </row>
    <row r="589986" spans="16:16" x14ac:dyDescent="0.3">
      <c r="P589986" s="83"/>
    </row>
    <row r="589987" spans="16:16" x14ac:dyDescent="0.3">
      <c r="P589987" s="83"/>
    </row>
    <row r="589988" spans="16:16" x14ac:dyDescent="0.3">
      <c r="P589988" s="83"/>
    </row>
    <row r="589989" spans="16:16" x14ac:dyDescent="0.3">
      <c r="P589989" s="83"/>
    </row>
    <row r="589990" spans="16:16" x14ac:dyDescent="0.3">
      <c r="P589990" s="83"/>
    </row>
    <row r="589991" spans="16:16" x14ac:dyDescent="0.3">
      <c r="P589991" s="83"/>
    </row>
    <row r="589992" spans="16:16" x14ac:dyDescent="0.3">
      <c r="P589992" s="83"/>
    </row>
    <row r="589993" spans="16:16" x14ac:dyDescent="0.3">
      <c r="P589993" s="83"/>
    </row>
    <row r="589994" spans="16:16" x14ac:dyDescent="0.3">
      <c r="P589994" s="83"/>
    </row>
    <row r="589995" spans="16:16" x14ac:dyDescent="0.3">
      <c r="P589995" s="83"/>
    </row>
    <row r="589996" spans="16:16" x14ac:dyDescent="0.3">
      <c r="P589996" s="83"/>
    </row>
    <row r="589997" spans="16:16" x14ac:dyDescent="0.3">
      <c r="P589997" s="83"/>
    </row>
    <row r="589998" spans="16:16" x14ac:dyDescent="0.3">
      <c r="P589998" s="83"/>
    </row>
    <row r="589999" spans="16:16" x14ac:dyDescent="0.3">
      <c r="P589999" s="83"/>
    </row>
    <row r="590000" spans="16:16" x14ac:dyDescent="0.3">
      <c r="P590000" s="83"/>
    </row>
    <row r="590001" spans="16:16" x14ac:dyDescent="0.3">
      <c r="P590001" s="83"/>
    </row>
    <row r="590002" spans="16:16" x14ac:dyDescent="0.3">
      <c r="P590002" s="83"/>
    </row>
    <row r="590003" spans="16:16" x14ac:dyDescent="0.3">
      <c r="P590003" s="83"/>
    </row>
    <row r="590004" spans="16:16" x14ac:dyDescent="0.3">
      <c r="P590004" s="83"/>
    </row>
    <row r="590005" spans="16:16" x14ac:dyDescent="0.3">
      <c r="P590005" s="83"/>
    </row>
    <row r="590006" spans="16:16" x14ac:dyDescent="0.3">
      <c r="P590006" s="83"/>
    </row>
    <row r="590007" spans="16:16" x14ac:dyDescent="0.3">
      <c r="P590007" s="83"/>
    </row>
    <row r="590008" spans="16:16" x14ac:dyDescent="0.3">
      <c r="P590008" s="83"/>
    </row>
    <row r="590009" spans="16:16" x14ac:dyDescent="0.3">
      <c r="P590009" s="83"/>
    </row>
    <row r="590010" spans="16:16" x14ac:dyDescent="0.3">
      <c r="P590010" s="83"/>
    </row>
    <row r="590011" spans="16:16" x14ac:dyDescent="0.3">
      <c r="P590011" s="83"/>
    </row>
    <row r="590012" spans="16:16" x14ac:dyDescent="0.3">
      <c r="P590012" s="83"/>
    </row>
    <row r="590013" spans="16:16" x14ac:dyDescent="0.3">
      <c r="P590013" s="83"/>
    </row>
    <row r="590014" spans="16:16" x14ac:dyDescent="0.3">
      <c r="P590014" s="83"/>
    </row>
    <row r="590015" spans="16:16" x14ac:dyDescent="0.3">
      <c r="P590015" s="83"/>
    </row>
    <row r="590016" spans="16:16" x14ac:dyDescent="0.3">
      <c r="P590016" s="83"/>
    </row>
    <row r="590017" spans="16:16" x14ac:dyDescent="0.3">
      <c r="P590017" s="83"/>
    </row>
    <row r="590018" spans="16:16" x14ac:dyDescent="0.3">
      <c r="P590018" s="83"/>
    </row>
    <row r="590019" spans="16:16" x14ac:dyDescent="0.3">
      <c r="P590019" s="83"/>
    </row>
    <row r="590020" spans="16:16" x14ac:dyDescent="0.3">
      <c r="P590020" s="83"/>
    </row>
    <row r="590021" spans="16:16" x14ac:dyDescent="0.3">
      <c r="P590021" s="83"/>
    </row>
    <row r="590022" spans="16:16" x14ac:dyDescent="0.3">
      <c r="P590022" s="83"/>
    </row>
    <row r="590023" spans="16:16" x14ac:dyDescent="0.3">
      <c r="P590023" s="83"/>
    </row>
    <row r="590024" spans="16:16" x14ac:dyDescent="0.3">
      <c r="P590024" s="83"/>
    </row>
    <row r="590025" spans="16:16" x14ac:dyDescent="0.3">
      <c r="P590025" s="83"/>
    </row>
    <row r="590026" spans="16:16" x14ac:dyDescent="0.3">
      <c r="P590026" s="83"/>
    </row>
    <row r="590027" spans="16:16" x14ac:dyDescent="0.3">
      <c r="P590027" s="83"/>
    </row>
    <row r="590028" spans="16:16" x14ac:dyDescent="0.3">
      <c r="P590028" s="83"/>
    </row>
    <row r="590029" spans="16:16" x14ac:dyDescent="0.3">
      <c r="P590029" s="83"/>
    </row>
    <row r="590030" spans="16:16" x14ac:dyDescent="0.3">
      <c r="P590030" s="83"/>
    </row>
    <row r="590031" spans="16:16" x14ac:dyDescent="0.3">
      <c r="P590031" s="83"/>
    </row>
    <row r="590032" spans="16:16" x14ac:dyDescent="0.3">
      <c r="P590032" s="83"/>
    </row>
    <row r="590033" spans="16:16" x14ac:dyDescent="0.3">
      <c r="P590033" s="83"/>
    </row>
    <row r="590034" spans="16:16" x14ac:dyDescent="0.3">
      <c r="P590034" s="83"/>
    </row>
    <row r="590035" spans="16:16" x14ac:dyDescent="0.3">
      <c r="P590035" s="83"/>
    </row>
    <row r="590036" spans="16:16" x14ac:dyDescent="0.3">
      <c r="P590036" s="83"/>
    </row>
    <row r="590037" spans="16:16" x14ac:dyDescent="0.3">
      <c r="P590037" s="83"/>
    </row>
    <row r="590038" spans="16:16" x14ac:dyDescent="0.3">
      <c r="P590038" s="83"/>
    </row>
    <row r="590039" spans="16:16" x14ac:dyDescent="0.3">
      <c r="P590039" s="83"/>
    </row>
    <row r="590040" spans="16:16" x14ac:dyDescent="0.3">
      <c r="P590040" s="83"/>
    </row>
    <row r="590041" spans="16:16" x14ac:dyDescent="0.3">
      <c r="P590041" s="83"/>
    </row>
    <row r="590042" spans="16:16" x14ac:dyDescent="0.3">
      <c r="P590042" s="83"/>
    </row>
    <row r="590043" spans="16:16" x14ac:dyDescent="0.3">
      <c r="P590043" s="83"/>
    </row>
    <row r="590044" spans="16:16" x14ac:dyDescent="0.3">
      <c r="P590044" s="83"/>
    </row>
    <row r="590045" spans="16:16" x14ac:dyDescent="0.3">
      <c r="P590045" s="83"/>
    </row>
    <row r="590046" spans="16:16" x14ac:dyDescent="0.3">
      <c r="P590046" s="83"/>
    </row>
    <row r="590047" spans="16:16" x14ac:dyDescent="0.3">
      <c r="P590047" s="83"/>
    </row>
    <row r="590048" spans="16:16" x14ac:dyDescent="0.3">
      <c r="P590048" s="83"/>
    </row>
    <row r="590049" spans="16:16" x14ac:dyDescent="0.3">
      <c r="P590049" s="83"/>
    </row>
    <row r="590050" spans="16:16" x14ac:dyDescent="0.3">
      <c r="P590050" s="83"/>
    </row>
    <row r="590051" spans="16:16" x14ac:dyDescent="0.3">
      <c r="P590051" s="83"/>
    </row>
    <row r="590052" spans="16:16" x14ac:dyDescent="0.3">
      <c r="P590052" s="83"/>
    </row>
    <row r="590053" spans="16:16" x14ac:dyDescent="0.3">
      <c r="P590053" s="83"/>
    </row>
    <row r="590054" spans="16:16" x14ac:dyDescent="0.3">
      <c r="P590054" s="83"/>
    </row>
    <row r="590055" spans="16:16" x14ac:dyDescent="0.3">
      <c r="P590055" s="83"/>
    </row>
    <row r="590056" spans="16:16" x14ac:dyDescent="0.3">
      <c r="P590056" s="83"/>
    </row>
    <row r="590057" spans="16:16" x14ac:dyDescent="0.3">
      <c r="P590057" s="83"/>
    </row>
    <row r="590058" spans="16:16" x14ac:dyDescent="0.3">
      <c r="P590058" s="83"/>
    </row>
    <row r="590059" spans="16:16" x14ac:dyDescent="0.3">
      <c r="P590059" s="83"/>
    </row>
    <row r="590060" spans="16:16" x14ac:dyDescent="0.3">
      <c r="P590060" s="83"/>
    </row>
    <row r="590061" spans="16:16" x14ac:dyDescent="0.3">
      <c r="P590061" s="83"/>
    </row>
    <row r="590062" spans="16:16" x14ac:dyDescent="0.3">
      <c r="P590062" s="83"/>
    </row>
    <row r="590063" spans="16:16" x14ac:dyDescent="0.3">
      <c r="P590063" s="83"/>
    </row>
    <row r="590064" spans="16:16" x14ac:dyDescent="0.3">
      <c r="P590064" s="83"/>
    </row>
    <row r="590065" spans="16:16" x14ac:dyDescent="0.3">
      <c r="P590065" s="83"/>
    </row>
    <row r="590066" spans="16:16" x14ac:dyDescent="0.3">
      <c r="P590066" s="83"/>
    </row>
    <row r="590067" spans="16:16" x14ac:dyDescent="0.3">
      <c r="P590067" s="83"/>
    </row>
    <row r="590068" spans="16:16" x14ac:dyDescent="0.3">
      <c r="P590068" s="83"/>
    </row>
    <row r="590069" spans="16:16" x14ac:dyDescent="0.3">
      <c r="P590069" s="83"/>
    </row>
    <row r="590070" spans="16:16" x14ac:dyDescent="0.3">
      <c r="P590070" s="83"/>
    </row>
    <row r="590071" spans="16:16" x14ac:dyDescent="0.3">
      <c r="P590071" s="83"/>
    </row>
    <row r="590072" spans="16:16" x14ac:dyDescent="0.3">
      <c r="P590072" s="83"/>
    </row>
    <row r="590073" spans="16:16" x14ac:dyDescent="0.3">
      <c r="P590073" s="83"/>
    </row>
    <row r="590074" spans="16:16" x14ac:dyDescent="0.3">
      <c r="P590074" s="83"/>
    </row>
    <row r="590075" spans="16:16" x14ac:dyDescent="0.3">
      <c r="P590075" s="83"/>
    </row>
    <row r="590076" spans="16:16" x14ac:dyDescent="0.3">
      <c r="P590076" s="83"/>
    </row>
    <row r="590077" spans="16:16" x14ac:dyDescent="0.3">
      <c r="P590077" s="83"/>
    </row>
    <row r="590078" spans="16:16" x14ac:dyDescent="0.3">
      <c r="P590078" s="83"/>
    </row>
    <row r="590079" spans="16:16" x14ac:dyDescent="0.3">
      <c r="P590079" s="83"/>
    </row>
    <row r="590080" spans="16:16" x14ac:dyDescent="0.3">
      <c r="P590080" s="83"/>
    </row>
    <row r="590081" spans="16:16" x14ac:dyDescent="0.3">
      <c r="P590081" s="83"/>
    </row>
    <row r="590082" spans="16:16" x14ac:dyDescent="0.3">
      <c r="P590082" s="83"/>
    </row>
    <row r="590083" spans="16:16" x14ac:dyDescent="0.3">
      <c r="P590083" s="83"/>
    </row>
    <row r="590084" spans="16:16" x14ac:dyDescent="0.3">
      <c r="P590084" s="83"/>
    </row>
    <row r="590085" spans="16:16" x14ac:dyDescent="0.3">
      <c r="P590085" s="83"/>
    </row>
    <row r="590086" spans="16:16" x14ac:dyDescent="0.3">
      <c r="P590086" s="83"/>
    </row>
    <row r="590087" spans="16:16" x14ac:dyDescent="0.3">
      <c r="P590087" s="83"/>
    </row>
    <row r="590088" spans="16:16" x14ac:dyDescent="0.3">
      <c r="P590088" s="83"/>
    </row>
    <row r="590089" spans="16:16" x14ac:dyDescent="0.3">
      <c r="P590089" s="83"/>
    </row>
    <row r="590090" spans="16:16" x14ac:dyDescent="0.3">
      <c r="P590090" s="83"/>
    </row>
    <row r="590091" spans="16:16" x14ac:dyDescent="0.3">
      <c r="P590091" s="83"/>
    </row>
    <row r="590092" spans="16:16" x14ac:dyDescent="0.3">
      <c r="P590092" s="83"/>
    </row>
    <row r="590093" spans="16:16" x14ac:dyDescent="0.3">
      <c r="P590093" s="83"/>
    </row>
    <row r="590094" spans="16:16" x14ac:dyDescent="0.3">
      <c r="P590094" s="83"/>
    </row>
    <row r="590095" spans="16:16" x14ac:dyDescent="0.3">
      <c r="P590095" s="83"/>
    </row>
    <row r="590096" spans="16:16" x14ac:dyDescent="0.3">
      <c r="P590096" s="83"/>
    </row>
    <row r="590097" spans="16:16" x14ac:dyDescent="0.3">
      <c r="P590097" s="83"/>
    </row>
    <row r="590098" spans="16:16" x14ac:dyDescent="0.3">
      <c r="P590098" s="83"/>
    </row>
    <row r="590099" spans="16:16" x14ac:dyDescent="0.3">
      <c r="P590099" s="83"/>
    </row>
    <row r="590100" spans="16:16" x14ac:dyDescent="0.3">
      <c r="P590100" s="83"/>
    </row>
    <row r="590101" spans="16:16" x14ac:dyDescent="0.3">
      <c r="P590101" s="83"/>
    </row>
    <row r="590102" spans="16:16" x14ac:dyDescent="0.3">
      <c r="P590102" s="83"/>
    </row>
    <row r="590103" spans="16:16" x14ac:dyDescent="0.3">
      <c r="P590103" s="83"/>
    </row>
    <row r="590104" spans="16:16" x14ac:dyDescent="0.3">
      <c r="P590104" s="83"/>
    </row>
    <row r="590105" spans="16:16" x14ac:dyDescent="0.3">
      <c r="P590105" s="83"/>
    </row>
    <row r="590106" spans="16:16" x14ac:dyDescent="0.3">
      <c r="P590106" s="83"/>
    </row>
    <row r="590107" spans="16:16" x14ac:dyDescent="0.3">
      <c r="P590107" s="83"/>
    </row>
    <row r="590108" spans="16:16" x14ac:dyDescent="0.3">
      <c r="P590108" s="83"/>
    </row>
    <row r="590109" spans="16:16" x14ac:dyDescent="0.3">
      <c r="P590109" s="83"/>
    </row>
    <row r="590110" spans="16:16" x14ac:dyDescent="0.3">
      <c r="P590110" s="83"/>
    </row>
    <row r="590111" spans="16:16" x14ac:dyDescent="0.3">
      <c r="P590111" s="83"/>
    </row>
    <row r="590112" spans="16:16" x14ac:dyDescent="0.3">
      <c r="P590112" s="83"/>
    </row>
    <row r="590113" spans="16:16" x14ac:dyDescent="0.3">
      <c r="P590113" s="83"/>
    </row>
    <row r="590114" spans="16:16" x14ac:dyDescent="0.3">
      <c r="P590114" s="83"/>
    </row>
    <row r="590115" spans="16:16" x14ac:dyDescent="0.3">
      <c r="P590115" s="83"/>
    </row>
    <row r="590116" spans="16:16" x14ac:dyDescent="0.3">
      <c r="P590116" s="83"/>
    </row>
    <row r="590117" spans="16:16" x14ac:dyDescent="0.3">
      <c r="P590117" s="83"/>
    </row>
    <row r="590118" spans="16:16" x14ac:dyDescent="0.3">
      <c r="P590118" s="83"/>
    </row>
    <row r="590119" spans="16:16" x14ac:dyDescent="0.3">
      <c r="P590119" s="83"/>
    </row>
    <row r="590120" spans="16:16" x14ac:dyDescent="0.3">
      <c r="P590120" s="83"/>
    </row>
    <row r="590121" spans="16:16" x14ac:dyDescent="0.3">
      <c r="P590121" s="83"/>
    </row>
    <row r="590122" spans="16:16" x14ac:dyDescent="0.3">
      <c r="P590122" s="83"/>
    </row>
    <row r="590123" spans="16:16" x14ac:dyDescent="0.3">
      <c r="P590123" s="83"/>
    </row>
    <row r="590124" spans="16:16" x14ac:dyDescent="0.3">
      <c r="P590124" s="83"/>
    </row>
    <row r="590125" spans="16:16" x14ac:dyDescent="0.3">
      <c r="P590125" s="83"/>
    </row>
    <row r="590126" spans="16:16" x14ac:dyDescent="0.3">
      <c r="P590126" s="83"/>
    </row>
    <row r="590127" spans="16:16" x14ac:dyDescent="0.3">
      <c r="P590127" s="83"/>
    </row>
    <row r="590128" spans="16:16" x14ac:dyDescent="0.3">
      <c r="P590128" s="83"/>
    </row>
    <row r="590129" spans="16:16" x14ac:dyDescent="0.3">
      <c r="P590129" s="83"/>
    </row>
    <row r="590130" spans="16:16" x14ac:dyDescent="0.3">
      <c r="P590130" s="83"/>
    </row>
    <row r="590131" spans="16:16" x14ac:dyDescent="0.3">
      <c r="P590131" s="83"/>
    </row>
    <row r="590132" spans="16:16" x14ac:dyDescent="0.3">
      <c r="P590132" s="83"/>
    </row>
    <row r="590133" spans="16:16" x14ac:dyDescent="0.3">
      <c r="P590133" s="83"/>
    </row>
    <row r="590134" spans="16:16" x14ac:dyDescent="0.3">
      <c r="P590134" s="83"/>
    </row>
    <row r="590135" spans="16:16" x14ac:dyDescent="0.3">
      <c r="P590135" s="83"/>
    </row>
    <row r="590136" spans="16:16" x14ac:dyDescent="0.3">
      <c r="P590136" s="83"/>
    </row>
    <row r="590137" spans="16:16" x14ac:dyDescent="0.3">
      <c r="P590137" s="83"/>
    </row>
    <row r="590138" spans="16:16" x14ac:dyDescent="0.3">
      <c r="P590138" s="83"/>
    </row>
    <row r="590139" spans="16:16" x14ac:dyDescent="0.3">
      <c r="P590139" s="83"/>
    </row>
    <row r="590140" spans="16:16" x14ac:dyDescent="0.3">
      <c r="P590140" s="83"/>
    </row>
    <row r="590141" spans="16:16" x14ac:dyDescent="0.3">
      <c r="P590141" s="83"/>
    </row>
    <row r="590142" spans="16:16" x14ac:dyDescent="0.3">
      <c r="P590142" s="83"/>
    </row>
    <row r="590143" spans="16:16" x14ac:dyDescent="0.3">
      <c r="P590143" s="83"/>
    </row>
    <row r="590144" spans="16:16" x14ac:dyDescent="0.3">
      <c r="P590144" s="83"/>
    </row>
    <row r="590145" spans="16:16" x14ac:dyDescent="0.3">
      <c r="P590145" s="83"/>
    </row>
    <row r="590146" spans="16:16" x14ac:dyDescent="0.3">
      <c r="P590146" s="83"/>
    </row>
    <row r="590147" spans="16:16" x14ac:dyDescent="0.3">
      <c r="P590147" s="83"/>
    </row>
    <row r="590148" spans="16:16" x14ac:dyDescent="0.3">
      <c r="P590148" s="83"/>
    </row>
    <row r="590149" spans="16:16" x14ac:dyDescent="0.3">
      <c r="P590149" s="83"/>
    </row>
    <row r="590150" spans="16:16" x14ac:dyDescent="0.3">
      <c r="P590150" s="83"/>
    </row>
    <row r="590151" spans="16:16" x14ac:dyDescent="0.3">
      <c r="P590151" s="83"/>
    </row>
    <row r="590152" spans="16:16" x14ac:dyDescent="0.3">
      <c r="P590152" s="83"/>
    </row>
    <row r="590153" spans="16:16" x14ac:dyDescent="0.3">
      <c r="P590153" s="83"/>
    </row>
    <row r="590154" spans="16:16" x14ac:dyDescent="0.3">
      <c r="P590154" s="83"/>
    </row>
    <row r="590155" spans="16:16" x14ac:dyDescent="0.3">
      <c r="P590155" s="83"/>
    </row>
    <row r="590156" spans="16:16" x14ac:dyDescent="0.3">
      <c r="P590156" s="83"/>
    </row>
    <row r="590157" spans="16:16" x14ac:dyDescent="0.3">
      <c r="P590157" s="83"/>
    </row>
    <row r="590158" spans="16:16" x14ac:dyDescent="0.3">
      <c r="P590158" s="83"/>
    </row>
    <row r="590159" spans="16:16" x14ac:dyDescent="0.3">
      <c r="P590159" s="83"/>
    </row>
    <row r="590160" spans="16:16" x14ac:dyDescent="0.3">
      <c r="P590160" s="83"/>
    </row>
    <row r="590161" spans="16:16" x14ac:dyDescent="0.3">
      <c r="P590161" s="83"/>
    </row>
    <row r="590162" spans="16:16" x14ac:dyDescent="0.3">
      <c r="P590162" s="83"/>
    </row>
    <row r="590163" spans="16:16" x14ac:dyDescent="0.3">
      <c r="P590163" s="83"/>
    </row>
    <row r="590164" spans="16:16" x14ac:dyDescent="0.3">
      <c r="P590164" s="83"/>
    </row>
    <row r="590165" spans="16:16" x14ac:dyDescent="0.3">
      <c r="P590165" s="83"/>
    </row>
    <row r="590166" spans="16:16" x14ac:dyDescent="0.3">
      <c r="P590166" s="83"/>
    </row>
    <row r="590167" spans="16:16" x14ac:dyDescent="0.3">
      <c r="P590167" s="83"/>
    </row>
    <row r="590168" spans="16:16" x14ac:dyDescent="0.3">
      <c r="P590168" s="83"/>
    </row>
    <row r="590169" spans="16:16" x14ac:dyDescent="0.3">
      <c r="P590169" s="83"/>
    </row>
    <row r="590170" spans="16:16" x14ac:dyDescent="0.3">
      <c r="P590170" s="83"/>
    </row>
    <row r="590171" spans="16:16" x14ac:dyDescent="0.3">
      <c r="P590171" s="83"/>
    </row>
    <row r="590172" spans="16:16" x14ac:dyDescent="0.3">
      <c r="P590172" s="83"/>
    </row>
    <row r="590173" spans="16:16" x14ac:dyDescent="0.3">
      <c r="P590173" s="83"/>
    </row>
    <row r="590174" spans="16:16" x14ac:dyDescent="0.3">
      <c r="P590174" s="83"/>
    </row>
    <row r="590175" spans="16:16" x14ac:dyDescent="0.3">
      <c r="P590175" s="83"/>
    </row>
    <row r="590176" spans="16:16" x14ac:dyDescent="0.3">
      <c r="P590176" s="83"/>
    </row>
    <row r="590177" spans="16:16" x14ac:dyDescent="0.3">
      <c r="P590177" s="83"/>
    </row>
    <row r="590178" spans="16:16" x14ac:dyDescent="0.3">
      <c r="P590178" s="83"/>
    </row>
    <row r="590179" spans="16:16" x14ac:dyDescent="0.3">
      <c r="P590179" s="83"/>
    </row>
    <row r="590180" spans="16:16" x14ac:dyDescent="0.3">
      <c r="P590180" s="83"/>
    </row>
    <row r="590181" spans="16:16" x14ac:dyDescent="0.3">
      <c r="P590181" s="83"/>
    </row>
    <row r="590182" spans="16:16" x14ac:dyDescent="0.3">
      <c r="P590182" s="83"/>
    </row>
    <row r="590183" spans="16:16" x14ac:dyDescent="0.3">
      <c r="P590183" s="83"/>
    </row>
    <row r="590184" spans="16:16" x14ac:dyDescent="0.3">
      <c r="P590184" s="83"/>
    </row>
    <row r="590185" spans="16:16" x14ac:dyDescent="0.3">
      <c r="P590185" s="83"/>
    </row>
    <row r="590186" spans="16:16" x14ac:dyDescent="0.3">
      <c r="P590186" s="83"/>
    </row>
    <row r="590187" spans="16:16" x14ac:dyDescent="0.3">
      <c r="P590187" s="83"/>
    </row>
    <row r="590188" spans="16:16" x14ac:dyDescent="0.3">
      <c r="P590188" s="83"/>
    </row>
    <row r="590189" spans="16:16" x14ac:dyDescent="0.3">
      <c r="P590189" s="83"/>
    </row>
    <row r="590190" spans="16:16" x14ac:dyDescent="0.3">
      <c r="P590190" s="83"/>
    </row>
    <row r="590191" spans="16:16" x14ac:dyDescent="0.3">
      <c r="P590191" s="83"/>
    </row>
    <row r="590192" spans="16:16" x14ac:dyDescent="0.3">
      <c r="P590192" s="83"/>
    </row>
    <row r="590193" spans="16:16" x14ac:dyDescent="0.3">
      <c r="P590193" s="83"/>
    </row>
    <row r="590194" spans="16:16" x14ac:dyDescent="0.3">
      <c r="P590194" s="83"/>
    </row>
    <row r="590195" spans="16:16" x14ac:dyDescent="0.3">
      <c r="P590195" s="83"/>
    </row>
    <row r="590196" spans="16:16" x14ac:dyDescent="0.3">
      <c r="P590196" s="83"/>
    </row>
    <row r="590197" spans="16:16" x14ac:dyDescent="0.3">
      <c r="P590197" s="83"/>
    </row>
    <row r="590198" spans="16:16" x14ac:dyDescent="0.3">
      <c r="P590198" s="83"/>
    </row>
    <row r="590199" spans="16:16" x14ac:dyDescent="0.3">
      <c r="P590199" s="83"/>
    </row>
    <row r="590200" spans="16:16" x14ac:dyDescent="0.3">
      <c r="P590200" s="83"/>
    </row>
    <row r="590201" spans="16:16" x14ac:dyDescent="0.3">
      <c r="P590201" s="83"/>
    </row>
    <row r="590202" spans="16:16" x14ac:dyDescent="0.3">
      <c r="P590202" s="83"/>
    </row>
    <row r="590203" spans="16:16" x14ac:dyDescent="0.3">
      <c r="P590203" s="83"/>
    </row>
    <row r="590204" spans="16:16" x14ac:dyDescent="0.3">
      <c r="P590204" s="83"/>
    </row>
    <row r="590205" spans="16:16" x14ac:dyDescent="0.3">
      <c r="P590205" s="83"/>
    </row>
    <row r="590206" spans="16:16" x14ac:dyDescent="0.3">
      <c r="P590206" s="83"/>
    </row>
    <row r="590207" spans="16:16" x14ac:dyDescent="0.3">
      <c r="P590207" s="83"/>
    </row>
    <row r="590208" spans="16:16" x14ac:dyDescent="0.3">
      <c r="P590208" s="83"/>
    </row>
    <row r="590209" spans="16:16" x14ac:dyDescent="0.3">
      <c r="P590209" s="83"/>
    </row>
    <row r="590210" spans="16:16" x14ac:dyDescent="0.3">
      <c r="P590210" s="83"/>
    </row>
    <row r="590211" spans="16:16" x14ac:dyDescent="0.3">
      <c r="P590211" s="83"/>
    </row>
    <row r="590212" spans="16:16" x14ac:dyDescent="0.3">
      <c r="P590212" s="83"/>
    </row>
    <row r="590213" spans="16:16" x14ac:dyDescent="0.3">
      <c r="P590213" s="83"/>
    </row>
    <row r="590214" spans="16:16" x14ac:dyDescent="0.3">
      <c r="P590214" s="83"/>
    </row>
    <row r="590215" spans="16:16" x14ac:dyDescent="0.3">
      <c r="P590215" s="83"/>
    </row>
    <row r="590216" spans="16:16" x14ac:dyDescent="0.3">
      <c r="P590216" s="83"/>
    </row>
    <row r="590217" spans="16:16" x14ac:dyDescent="0.3">
      <c r="P590217" s="83"/>
    </row>
    <row r="590218" spans="16:16" x14ac:dyDescent="0.3">
      <c r="P590218" s="83"/>
    </row>
    <row r="590219" spans="16:16" x14ac:dyDescent="0.3">
      <c r="P590219" s="83"/>
    </row>
    <row r="590220" spans="16:16" x14ac:dyDescent="0.3">
      <c r="P590220" s="83"/>
    </row>
    <row r="590221" spans="16:16" x14ac:dyDescent="0.3">
      <c r="P590221" s="83"/>
    </row>
    <row r="590222" spans="16:16" x14ac:dyDescent="0.3">
      <c r="P590222" s="83"/>
    </row>
    <row r="590223" spans="16:16" x14ac:dyDescent="0.3">
      <c r="P590223" s="83"/>
    </row>
    <row r="590224" spans="16:16" x14ac:dyDescent="0.3">
      <c r="P590224" s="83"/>
    </row>
    <row r="590225" spans="16:16" x14ac:dyDescent="0.3">
      <c r="P590225" s="83"/>
    </row>
    <row r="590226" spans="16:16" x14ac:dyDescent="0.3">
      <c r="P590226" s="83"/>
    </row>
    <row r="590227" spans="16:16" x14ac:dyDescent="0.3">
      <c r="P590227" s="83"/>
    </row>
    <row r="590228" spans="16:16" x14ac:dyDescent="0.3">
      <c r="P590228" s="83"/>
    </row>
    <row r="590229" spans="16:16" x14ac:dyDescent="0.3">
      <c r="P590229" s="83"/>
    </row>
    <row r="590230" spans="16:16" x14ac:dyDescent="0.3">
      <c r="P590230" s="83"/>
    </row>
    <row r="590231" spans="16:16" x14ac:dyDescent="0.3">
      <c r="P590231" s="83"/>
    </row>
    <row r="590232" spans="16:16" x14ac:dyDescent="0.3">
      <c r="P590232" s="83"/>
    </row>
    <row r="590233" spans="16:16" x14ac:dyDescent="0.3">
      <c r="P590233" s="83"/>
    </row>
    <row r="590234" spans="16:16" x14ac:dyDescent="0.3">
      <c r="P590234" s="83"/>
    </row>
    <row r="590235" spans="16:16" x14ac:dyDescent="0.3">
      <c r="P590235" s="83"/>
    </row>
    <row r="590236" spans="16:16" x14ac:dyDescent="0.3">
      <c r="P590236" s="83"/>
    </row>
    <row r="590237" spans="16:16" x14ac:dyDescent="0.3">
      <c r="P590237" s="83"/>
    </row>
    <row r="590238" spans="16:16" x14ac:dyDescent="0.3">
      <c r="P590238" s="83"/>
    </row>
    <row r="590239" spans="16:16" x14ac:dyDescent="0.3">
      <c r="P590239" s="83"/>
    </row>
    <row r="590240" spans="16:16" x14ac:dyDescent="0.3">
      <c r="P590240" s="83"/>
    </row>
    <row r="590241" spans="16:16" x14ac:dyDescent="0.3">
      <c r="P590241" s="83"/>
    </row>
    <row r="590242" spans="16:16" x14ac:dyDescent="0.3">
      <c r="P590242" s="83"/>
    </row>
    <row r="590243" spans="16:16" x14ac:dyDescent="0.3">
      <c r="P590243" s="83"/>
    </row>
    <row r="590244" spans="16:16" x14ac:dyDescent="0.3">
      <c r="P590244" s="83"/>
    </row>
    <row r="590245" spans="16:16" x14ac:dyDescent="0.3">
      <c r="P590245" s="83"/>
    </row>
    <row r="590246" spans="16:16" x14ac:dyDescent="0.3">
      <c r="P590246" s="83"/>
    </row>
    <row r="590247" spans="16:16" x14ac:dyDescent="0.3">
      <c r="P590247" s="83"/>
    </row>
    <row r="590248" spans="16:16" x14ac:dyDescent="0.3">
      <c r="P590248" s="83"/>
    </row>
    <row r="590249" spans="16:16" x14ac:dyDescent="0.3">
      <c r="P590249" s="83"/>
    </row>
    <row r="590250" spans="16:16" x14ac:dyDescent="0.3">
      <c r="P590250" s="83"/>
    </row>
    <row r="590251" spans="16:16" x14ac:dyDescent="0.3">
      <c r="P590251" s="83"/>
    </row>
    <row r="590252" spans="16:16" x14ac:dyDescent="0.3">
      <c r="P590252" s="83"/>
    </row>
    <row r="590253" spans="16:16" x14ac:dyDescent="0.3">
      <c r="P590253" s="83"/>
    </row>
    <row r="590254" spans="16:16" x14ac:dyDescent="0.3">
      <c r="P590254" s="83"/>
    </row>
    <row r="590255" spans="16:16" x14ac:dyDescent="0.3">
      <c r="P590255" s="83"/>
    </row>
    <row r="590256" spans="16:16" x14ac:dyDescent="0.3">
      <c r="P590256" s="83"/>
    </row>
    <row r="590257" spans="16:16" x14ac:dyDescent="0.3">
      <c r="P590257" s="83"/>
    </row>
    <row r="590258" spans="16:16" x14ac:dyDescent="0.3">
      <c r="P590258" s="83"/>
    </row>
    <row r="590259" spans="16:16" x14ac:dyDescent="0.3">
      <c r="P590259" s="83"/>
    </row>
    <row r="590260" spans="16:16" x14ac:dyDescent="0.3">
      <c r="P590260" s="83"/>
    </row>
    <row r="590261" spans="16:16" x14ac:dyDescent="0.3">
      <c r="P590261" s="83"/>
    </row>
    <row r="590262" spans="16:16" x14ac:dyDescent="0.3">
      <c r="P590262" s="83"/>
    </row>
    <row r="590263" spans="16:16" x14ac:dyDescent="0.3">
      <c r="P590263" s="83"/>
    </row>
    <row r="590264" spans="16:16" x14ac:dyDescent="0.3">
      <c r="P590264" s="83"/>
    </row>
    <row r="590265" spans="16:16" x14ac:dyDescent="0.3">
      <c r="P590265" s="83"/>
    </row>
    <row r="590266" spans="16:16" x14ac:dyDescent="0.3">
      <c r="P590266" s="83"/>
    </row>
    <row r="590267" spans="16:16" x14ac:dyDescent="0.3">
      <c r="P590267" s="83"/>
    </row>
    <row r="590268" spans="16:16" x14ac:dyDescent="0.3">
      <c r="P590268" s="83"/>
    </row>
    <row r="590269" spans="16:16" x14ac:dyDescent="0.3">
      <c r="P590269" s="83"/>
    </row>
    <row r="590270" spans="16:16" x14ac:dyDescent="0.3">
      <c r="P590270" s="83"/>
    </row>
    <row r="590271" spans="16:16" x14ac:dyDescent="0.3">
      <c r="P590271" s="83"/>
    </row>
    <row r="590272" spans="16:16" x14ac:dyDescent="0.3">
      <c r="P590272" s="83"/>
    </row>
    <row r="590273" spans="16:16" x14ac:dyDescent="0.3">
      <c r="P590273" s="83"/>
    </row>
    <row r="590274" spans="16:16" x14ac:dyDescent="0.3">
      <c r="P590274" s="83"/>
    </row>
    <row r="590275" spans="16:16" x14ac:dyDescent="0.3">
      <c r="P590275" s="83"/>
    </row>
    <row r="590276" spans="16:16" x14ac:dyDescent="0.3">
      <c r="P590276" s="83"/>
    </row>
    <row r="590277" spans="16:16" x14ac:dyDescent="0.3">
      <c r="P590277" s="83"/>
    </row>
    <row r="590278" spans="16:16" x14ac:dyDescent="0.3">
      <c r="P590278" s="83"/>
    </row>
    <row r="590279" spans="16:16" x14ac:dyDescent="0.3">
      <c r="P590279" s="83"/>
    </row>
    <row r="590280" spans="16:16" x14ac:dyDescent="0.3">
      <c r="P590280" s="83"/>
    </row>
    <row r="590281" spans="16:16" x14ac:dyDescent="0.3">
      <c r="P590281" s="83"/>
    </row>
    <row r="590282" spans="16:16" x14ac:dyDescent="0.3">
      <c r="P590282" s="83"/>
    </row>
    <row r="590283" spans="16:16" x14ac:dyDescent="0.3">
      <c r="P590283" s="83"/>
    </row>
    <row r="590284" spans="16:16" x14ac:dyDescent="0.3">
      <c r="P590284" s="83"/>
    </row>
    <row r="590285" spans="16:16" x14ac:dyDescent="0.3">
      <c r="P590285" s="83"/>
    </row>
    <row r="590286" spans="16:16" x14ac:dyDescent="0.3">
      <c r="P590286" s="83"/>
    </row>
    <row r="590287" spans="16:16" x14ac:dyDescent="0.3">
      <c r="P590287" s="83"/>
    </row>
    <row r="590288" spans="16:16" x14ac:dyDescent="0.3">
      <c r="P590288" s="83"/>
    </row>
    <row r="590289" spans="16:16" x14ac:dyDescent="0.3">
      <c r="P590289" s="83"/>
    </row>
    <row r="590290" spans="16:16" x14ac:dyDescent="0.3">
      <c r="P590290" s="83"/>
    </row>
    <row r="590291" spans="16:16" x14ac:dyDescent="0.3">
      <c r="P590291" s="83"/>
    </row>
    <row r="590292" spans="16:16" x14ac:dyDescent="0.3">
      <c r="P590292" s="83"/>
    </row>
    <row r="590293" spans="16:16" x14ac:dyDescent="0.3">
      <c r="P590293" s="83"/>
    </row>
    <row r="590294" spans="16:16" x14ac:dyDescent="0.3">
      <c r="P590294" s="83"/>
    </row>
    <row r="590295" spans="16:16" x14ac:dyDescent="0.3">
      <c r="P590295" s="83"/>
    </row>
    <row r="590296" spans="16:16" x14ac:dyDescent="0.3">
      <c r="P590296" s="83"/>
    </row>
    <row r="590297" spans="16:16" x14ac:dyDescent="0.3">
      <c r="P590297" s="83"/>
    </row>
    <row r="590298" spans="16:16" x14ac:dyDescent="0.3">
      <c r="P590298" s="83"/>
    </row>
    <row r="590299" spans="16:16" x14ac:dyDescent="0.3">
      <c r="P590299" s="83"/>
    </row>
    <row r="590300" spans="16:16" x14ac:dyDescent="0.3">
      <c r="P590300" s="83"/>
    </row>
    <row r="590301" spans="16:16" x14ac:dyDescent="0.3">
      <c r="P590301" s="83"/>
    </row>
    <row r="590302" spans="16:16" x14ac:dyDescent="0.3">
      <c r="P590302" s="83"/>
    </row>
    <row r="590303" spans="16:16" x14ac:dyDescent="0.3">
      <c r="P590303" s="83"/>
    </row>
    <row r="590304" spans="16:16" x14ac:dyDescent="0.3">
      <c r="P590304" s="83"/>
    </row>
    <row r="590305" spans="16:16" x14ac:dyDescent="0.3">
      <c r="P590305" s="83"/>
    </row>
    <row r="590306" spans="16:16" x14ac:dyDescent="0.3">
      <c r="P590306" s="83"/>
    </row>
    <row r="590307" spans="16:16" x14ac:dyDescent="0.3">
      <c r="P590307" s="83"/>
    </row>
    <row r="590308" spans="16:16" x14ac:dyDescent="0.3">
      <c r="P590308" s="83"/>
    </row>
    <row r="590309" spans="16:16" x14ac:dyDescent="0.3">
      <c r="P590309" s="83"/>
    </row>
    <row r="590310" spans="16:16" x14ac:dyDescent="0.3">
      <c r="P590310" s="83"/>
    </row>
    <row r="590311" spans="16:16" x14ac:dyDescent="0.3">
      <c r="P590311" s="83"/>
    </row>
    <row r="590312" spans="16:16" x14ac:dyDescent="0.3">
      <c r="P590312" s="83"/>
    </row>
    <row r="590313" spans="16:16" x14ac:dyDescent="0.3">
      <c r="P590313" s="83"/>
    </row>
    <row r="590314" spans="16:16" x14ac:dyDescent="0.3">
      <c r="P590314" s="83"/>
    </row>
    <row r="590315" spans="16:16" x14ac:dyDescent="0.3">
      <c r="P590315" s="83"/>
    </row>
    <row r="590316" spans="16:16" x14ac:dyDescent="0.3">
      <c r="P590316" s="83"/>
    </row>
    <row r="590317" spans="16:16" x14ac:dyDescent="0.3">
      <c r="P590317" s="83"/>
    </row>
    <row r="590318" spans="16:16" x14ac:dyDescent="0.3">
      <c r="P590318" s="83"/>
    </row>
    <row r="590319" spans="16:16" x14ac:dyDescent="0.3">
      <c r="P590319" s="83"/>
    </row>
    <row r="590320" spans="16:16" x14ac:dyDescent="0.3">
      <c r="P590320" s="83"/>
    </row>
    <row r="590321" spans="16:16" x14ac:dyDescent="0.3">
      <c r="P590321" s="83"/>
    </row>
    <row r="590322" spans="16:16" x14ac:dyDescent="0.3">
      <c r="P590322" s="83"/>
    </row>
    <row r="590323" spans="16:16" x14ac:dyDescent="0.3">
      <c r="P590323" s="83"/>
    </row>
    <row r="590324" spans="16:16" x14ac:dyDescent="0.3">
      <c r="P590324" s="83"/>
    </row>
    <row r="590325" spans="16:16" x14ac:dyDescent="0.3">
      <c r="P590325" s="83"/>
    </row>
    <row r="590326" spans="16:16" x14ac:dyDescent="0.3">
      <c r="P590326" s="83"/>
    </row>
    <row r="590327" spans="16:16" x14ac:dyDescent="0.3">
      <c r="P590327" s="83"/>
    </row>
    <row r="590328" spans="16:16" x14ac:dyDescent="0.3">
      <c r="P590328" s="83"/>
    </row>
    <row r="590329" spans="16:16" x14ac:dyDescent="0.3">
      <c r="P590329" s="83"/>
    </row>
    <row r="590330" spans="16:16" x14ac:dyDescent="0.3">
      <c r="P590330" s="83"/>
    </row>
    <row r="590331" spans="16:16" x14ac:dyDescent="0.3">
      <c r="P590331" s="83"/>
    </row>
    <row r="590332" spans="16:16" x14ac:dyDescent="0.3">
      <c r="P590332" s="83"/>
    </row>
    <row r="590333" spans="16:16" x14ac:dyDescent="0.3">
      <c r="P590333" s="83"/>
    </row>
    <row r="590334" spans="16:16" x14ac:dyDescent="0.3">
      <c r="P590334" s="83"/>
    </row>
    <row r="590335" spans="16:16" x14ac:dyDescent="0.3">
      <c r="P590335" s="83"/>
    </row>
    <row r="590336" spans="16:16" x14ac:dyDescent="0.3">
      <c r="P590336" s="83"/>
    </row>
    <row r="590337" spans="16:16" x14ac:dyDescent="0.3">
      <c r="P590337" s="83"/>
    </row>
    <row r="590338" spans="16:16" x14ac:dyDescent="0.3">
      <c r="P590338" s="83"/>
    </row>
    <row r="590339" spans="16:16" x14ac:dyDescent="0.3">
      <c r="P590339" s="83"/>
    </row>
    <row r="590340" spans="16:16" x14ac:dyDescent="0.3">
      <c r="P590340" s="83"/>
    </row>
    <row r="590341" spans="16:16" x14ac:dyDescent="0.3">
      <c r="P590341" s="83"/>
    </row>
    <row r="590342" spans="16:16" x14ac:dyDescent="0.3">
      <c r="P590342" s="83"/>
    </row>
    <row r="590343" spans="16:16" x14ac:dyDescent="0.3">
      <c r="P590343" s="83"/>
    </row>
    <row r="590344" spans="16:16" x14ac:dyDescent="0.3">
      <c r="P590344" s="83"/>
    </row>
    <row r="590345" spans="16:16" x14ac:dyDescent="0.3">
      <c r="P590345" s="83"/>
    </row>
    <row r="590346" spans="16:16" x14ac:dyDescent="0.3">
      <c r="P590346" s="83"/>
    </row>
    <row r="590347" spans="16:16" x14ac:dyDescent="0.3">
      <c r="P590347" s="83"/>
    </row>
    <row r="590348" spans="16:16" x14ac:dyDescent="0.3">
      <c r="P590348" s="83"/>
    </row>
    <row r="590349" spans="16:16" x14ac:dyDescent="0.3">
      <c r="P590349" s="83"/>
    </row>
    <row r="590350" spans="16:16" x14ac:dyDescent="0.3">
      <c r="P590350" s="83"/>
    </row>
    <row r="590351" spans="16:16" x14ac:dyDescent="0.3">
      <c r="P590351" s="83"/>
    </row>
    <row r="590352" spans="16:16" x14ac:dyDescent="0.3">
      <c r="P590352" s="83"/>
    </row>
    <row r="590353" spans="16:16" x14ac:dyDescent="0.3">
      <c r="P590353" s="83"/>
    </row>
    <row r="590354" spans="16:16" x14ac:dyDescent="0.3">
      <c r="P590354" s="83"/>
    </row>
    <row r="590355" spans="16:16" x14ac:dyDescent="0.3">
      <c r="P590355" s="83"/>
    </row>
    <row r="590356" spans="16:16" x14ac:dyDescent="0.3">
      <c r="P590356" s="83"/>
    </row>
    <row r="590357" spans="16:16" x14ac:dyDescent="0.3">
      <c r="P590357" s="83"/>
    </row>
    <row r="590358" spans="16:16" x14ac:dyDescent="0.3">
      <c r="P590358" s="83"/>
    </row>
    <row r="590359" spans="16:16" x14ac:dyDescent="0.3">
      <c r="P590359" s="83"/>
    </row>
    <row r="590360" spans="16:16" x14ac:dyDescent="0.3">
      <c r="P590360" s="83"/>
    </row>
    <row r="590361" spans="16:16" x14ac:dyDescent="0.3">
      <c r="P590361" s="83"/>
    </row>
    <row r="590362" spans="16:16" x14ac:dyDescent="0.3">
      <c r="P590362" s="83"/>
    </row>
    <row r="590363" spans="16:16" x14ac:dyDescent="0.3">
      <c r="P590363" s="83"/>
    </row>
    <row r="590364" spans="16:16" x14ac:dyDescent="0.3">
      <c r="P590364" s="83"/>
    </row>
    <row r="590365" spans="16:16" x14ac:dyDescent="0.3">
      <c r="P590365" s="83"/>
    </row>
    <row r="590366" spans="16:16" x14ac:dyDescent="0.3">
      <c r="P590366" s="83"/>
    </row>
    <row r="590367" spans="16:16" x14ac:dyDescent="0.3">
      <c r="P590367" s="83"/>
    </row>
    <row r="590368" spans="16:16" x14ac:dyDescent="0.3">
      <c r="P590368" s="83"/>
    </row>
    <row r="590369" spans="16:16" x14ac:dyDescent="0.3">
      <c r="P590369" s="83"/>
    </row>
    <row r="590370" spans="16:16" x14ac:dyDescent="0.3">
      <c r="P590370" s="83"/>
    </row>
    <row r="590371" spans="16:16" x14ac:dyDescent="0.3">
      <c r="P590371" s="83"/>
    </row>
    <row r="590372" spans="16:16" x14ac:dyDescent="0.3">
      <c r="P590372" s="83"/>
    </row>
    <row r="590373" spans="16:16" x14ac:dyDescent="0.3">
      <c r="P590373" s="83"/>
    </row>
    <row r="590374" spans="16:16" x14ac:dyDescent="0.3">
      <c r="P590374" s="83"/>
    </row>
    <row r="590375" spans="16:16" x14ac:dyDescent="0.3">
      <c r="P590375" s="83"/>
    </row>
    <row r="590376" spans="16:16" x14ac:dyDescent="0.3">
      <c r="P590376" s="83"/>
    </row>
    <row r="590377" spans="16:16" x14ac:dyDescent="0.3">
      <c r="P590377" s="83"/>
    </row>
    <row r="590378" spans="16:16" x14ac:dyDescent="0.3">
      <c r="P590378" s="83"/>
    </row>
    <row r="590379" spans="16:16" x14ac:dyDescent="0.3">
      <c r="P590379" s="83"/>
    </row>
    <row r="590380" spans="16:16" x14ac:dyDescent="0.3">
      <c r="P590380" s="83"/>
    </row>
    <row r="590381" spans="16:16" x14ac:dyDescent="0.3">
      <c r="P590381" s="83"/>
    </row>
    <row r="590382" spans="16:16" x14ac:dyDescent="0.3">
      <c r="P590382" s="83"/>
    </row>
    <row r="590383" spans="16:16" x14ac:dyDescent="0.3">
      <c r="P590383" s="83"/>
    </row>
    <row r="590384" spans="16:16" x14ac:dyDescent="0.3">
      <c r="P590384" s="83"/>
    </row>
    <row r="590385" spans="16:16" x14ac:dyDescent="0.3">
      <c r="P590385" s="83"/>
    </row>
    <row r="590386" spans="16:16" x14ac:dyDescent="0.3">
      <c r="P590386" s="83"/>
    </row>
    <row r="590387" spans="16:16" x14ac:dyDescent="0.3">
      <c r="P590387" s="83"/>
    </row>
    <row r="590388" spans="16:16" x14ac:dyDescent="0.3">
      <c r="P590388" s="83"/>
    </row>
    <row r="590389" spans="16:16" x14ac:dyDescent="0.3">
      <c r="P590389" s="83"/>
    </row>
    <row r="590390" spans="16:16" x14ac:dyDescent="0.3">
      <c r="P590390" s="83"/>
    </row>
    <row r="590391" spans="16:16" x14ac:dyDescent="0.3">
      <c r="P590391" s="83"/>
    </row>
    <row r="590392" spans="16:16" x14ac:dyDescent="0.3">
      <c r="P590392" s="83"/>
    </row>
    <row r="590393" spans="16:16" x14ac:dyDescent="0.3">
      <c r="P590393" s="83"/>
    </row>
    <row r="590394" spans="16:16" x14ac:dyDescent="0.3">
      <c r="P590394" s="83"/>
    </row>
    <row r="590395" spans="16:16" x14ac:dyDescent="0.3">
      <c r="P590395" s="83"/>
    </row>
    <row r="590396" spans="16:16" x14ac:dyDescent="0.3">
      <c r="P590396" s="83"/>
    </row>
    <row r="590397" spans="16:16" x14ac:dyDescent="0.3">
      <c r="P590397" s="83"/>
    </row>
    <row r="590398" spans="16:16" x14ac:dyDescent="0.3">
      <c r="P590398" s="83"/>
    </row>
    <row r="590399" spans="16:16" x14ac:dyDescent="0.3">
      <c r="P590399" s="83"/>
    </row>
    <row r="590400" spans="16:16" x14ac:dyDescent="0.3">
      <c r="P590400" s="83"/>
    </row>
    <row r="590401" spans="16:16" x14ac:dyDescent="0.3">
      <c r="P590401" s="83"/>
    </row>
    <row r="590402" spans="16:16" x14ac:dyDescent="0.3">
      <c r="P590402" s="83"/>
    </row>
    <row r="590403" spans="16:16" x14ac:dyDescent="0.3">
      <c r="P590403" s="83"/>
    </row>
    <row r="590404" spans="16:16" x14ac:dyDescent="0.3">
      <c r="P590404" s="83"/>
    </row>
    <row r="590405" spans="16:16" x14ac:dyDescent="0.3">
      <c r="P590405" s="83"/>
    </row>
    <row r="590406" spans="16:16" x14ac:dyDescent="0.3">
      <c r="P590406" s="83"/>
    </row>
    <row r="590407" spans="16:16" x14ac:dyDescent="0.3">
      <c r="P590407" s="83"/>
    </row>
    <row r="590408" spans="16:16" x14ac:dyDescent="0.3">
      <c r="P590408" s="83"/>
    </row>
    <row r="590409" spans="16:16" x14ac:dyDescent="0.3">
      <c r="P590409" s="83"/>
    </row>
    <row r="590410" spans="16:16" x14ac:dyDescent="0.3">
      <c r="P590410" s="83"/>
    </row>
    <row r="590411" spans="16:16" x14ac:dyDescent="0.3">
      <c r="P590411" s="83"/>
    </row>
    <row r="590412" spans="16:16" x14ac:dyDescent="0.3">
      <c r="P590412" s="83"/>
    </row>
    <row r="590413" spans="16:16" x14ac:dyDescent="0.3">
      <c r="P590413" s="83"/>
    </row>
    <row r="590414" spans="16:16" x14ac:dyDescent="0.3">
      <c r="P590414" s="83"/>
    </row>
    <row r="590415" spans="16:16" x14ac:dyDescent="0.3">
      <c r="P590415" s="83"/>
    </row>
    <row r="590416" spans="16:16" x14ac:dyDescent="0.3">
      <c r="P590416" s="83"/>
    </row>
    <row r="590417" spans="16:16" x14ac:dyDescent="0.3">
      <c r="P590417" s="83"/>
    </row>
    <row r="590418" spans="16:16" x14ac:dyDescent="0.3">
      <c r="P590418" s="83"/>
    </row>
    <row r="590419" spans="16:16" x14ac:dyDescent="0.3">
      <c r="P590419" s="83"/>
    </row>
    <row r="590420" spans="16:16" x14ac:dyDescent="0.3">
      <c r="P590420" s="83"/>
    </row>
    <row r="590421" spans="16:16" x14ac:dyDescent="0.3">
      <c r="P590421" s="83"/>
    </row>
    <row r="590422" spans="16:16" x14ac:dyDescent="0.3">
      <c r="P590422" s="83"/>
    </row>
    <row r="590423" spans="16:16" x14ac:dyDescent="0.3">
      <c r="P590423" s="83"/>
    </row>
    <row r="590424" spans="16:16" x14ac:dyDescent="0.3">
      <c r="P590424" s="83"/>
    </row>
    <row r="590425" spans="16:16" x14ac:dyDescent="0.3">
      <c r="P590425" s="83"/>
    </row>
    <row r="590426" spans="16:16" x14ac:dyDescent="0.3">
      <c r="P590426" s="83"/>
    </row>
    <row r="590427" spans="16:16" x14ac:dyDescent="0.3">
      <c r="P590427" s="83"/>
    </row>
    <row r="590428" spans="16:16" x14ac:dyDescent="0.3">
      <c r="P590428" s="83"/>
    </row>
    <row r="590429" spans="16:16" x14ac:dyDescent="0.3">
      <c r="P590429" s="83"/>
    </row>
    <row r="590430" spans="16:16" x14ac:dyDescent="0.3">
      <c r="P590430" s="83"/>
    </row>
    <row r="590431" spans="16:16" x14ac:dyDescent="0.3">
      <c r="P590431" s="83"/>
    </row>
    <row r="590432" spans="16:16" x14ac:dyDescent="0.3">
      <c r="P590432" s="83"/>
    </row>
    <row r="590433" spans="16:16" x14ac:dyDescent="0.3">
      <c r="P590433" s="83"/>
    </row>
    <row r="590434" spans="16:16" x14ac:dyDescent="0.3">
      <c r="P590434" s="83"/>
    </row>
    <row r="590435" spans="16:16" x14ac:dyDescent="0.3">
      <c r="P590435" s="83"/>
    </row>
    <row r="590436" spans="16:16" x14ac:dyDescent="0.3">
      <c r="P590436" s="83"/>
    </row>
    <row r="590437" spans="16:16" x14ac:dyDescent="0.3">
      <c r="P590437" s="83"/>
    </row>
    <row r="590438" spans="16:16" x14ac:dyDescent="0.3">
      <c r="P590438" s="83"/>
    </row>
    <row r="590439" spans="16:16" x14ac:dyDescent="0.3">
      <c r="P590439" s="83"/>
    </row>
    <row r="590440" spans="16:16" x14ac:dyDescent="0.3">
      <c r="P590440" s="83"/>
    </row>
    <row r="590441" spans="16:16" x14ac:dyDescent="0.3">
      <c r="P590441" s="83"/>
    </row>
    <row r="590442" spans="16:16" x14ac:dyDescent="0.3">
      <c r="P590442" s="83"/>
    </row>
    <row r="590443" spans="16:16" x14ac:dyDescent="0.3">
      <c r="P590443" s="83"/>
    </row>
    <row r="590444" spans="16:16" x14ac:dyDescent="0.3">
      <c r="P590444" s="83"/>
    </row>
    <row r="590445" spans="16:16" x14ac:dyDescent="0.3">
      <c r="P590445" s="83"/>
    </row>
    <row r="590446" spans="16:16" x14ac:dyDescent="0.3">
      <c r="P590446" s="83"/>
    </row>
    <row r="590447" spans="16:16" x14ac:dyDescent="0.3">
      <c r="P590447" s="83"/>
    </row>
    <row r="590448" spans="16:16" x14ac:dyDescent="0.3">
      <c r="P590448" s="83"/>
    </row>
    <row r="590449" spans="16:16" x14ac:dyDescent="0.3">
      <c r="P590449" s="83"/>
    </row>
    <row r="590450" spans="16:16" x14ac:dyDescent="0.3">
      <c r="P590450" s="83"/>
    </row>
    <row r="590451" spans="16:16" x14ac:dyDescent="0.3">
      <c r="P590451" s="83"/>
    </row>
    <row r="590452" spans="16:16" x14ac:dyDescent="0.3">
      <c r="P590452" s="83"/>
    </row>
    <row r="590453" spans="16:16" x14ac:dyDescent="0.3">
      <c r="P590453" s="83"/>
    </row>
    <row r="590454" spans="16:16" x14ac:dyDescent="0.3">
      <c r="P590454" s="83"/>
    </row>
    <row r="590455" spans="16:16" x14ac:dyDescent="0.3">
      <c r="P590455" s="83"/>
    </row>
    <row r="590456" spans="16:16" x14ac:dyDescent="0.3">
      <c r="P590456" s="83"/>
    </row>
    <row r="590457" spans="16:16" x14ac:dyDescent="0.3">
      <c r="P590457" s="83"/>
    </row>
    <row r="590458" spans="16:16" x14ac:dyDescent="0.3">
      <c r="P590458" s="83"/>
    </row>
    <row r="590459" spans="16:16" x14ac:dyDescent="0.3">
      <c r="P590459" s="83"/>
    </row>
    <row r="590460" spans="16:16" x14ac:dyDescent="0.3">
      <c r="P590460" s="83"/>
    </row>
    <row r="590461" spans="16:16" x14ac:dyDescent="0.3">
      <c r="P590461" s="83"/>
    </row>
    <row r="590462" spans="16:16" x14ac:dyDescent="0.3">
      <c r="P590462" s="83"/>
    </row>
    <row r="590463" spans="16:16" x14ac:dyDescent="0.3">
      <c r="P590463" s="83"/>
    </row>
    <row r="590464" spans="16:16" x14ac:dyDescent="0.3">
      <c r="P590464" s="83"/>
    </row>
    <row r="590465" spans="16:16" x14ac:dyDescent="0.3">
      <c r="P590465" s="83"/>
    </row>
    <row r="590466" spans="16:16" x14ac:dyDescent="0.3">
      <c r="P590466" s="83"/>
    </row>
    <row r="590467" spans="16:16" x14ac:dyDescent="0.3">
      <c r="P590467" s="83"/>
    </row>
    <row r="590468" spans="16:16" x14ac:dyDescent="0.3">
      <c r="P590468" s="83"/>
    </row>
    <row r="590469" spans="16:16" x14ac:dyDescent="0.3">
      <c r="P590469" s="83"/>
    </row>
    <row r="590470" spans="16:16" x14ac:dyDescent="0.3">
      <c r="P590470" s="83"/>
    </row>
    <row r="590471" spans="16:16" x14ac:dyDescent="0.3">
      <c r="P590471" s="83"/>
    </row>
    <row r="590472" spans="16:16" x14ac:dyDescent="0.3">
      <c r="P590472" s="83"/>
    </row>
    <row r="590473" spans="16:16" x14ac:dyDescent="0.3">
      <c r="P590473" s="83"/>
    </row>
    <row r="590474" spans="16:16" x14ac:dyDescent="0.3">
      <c r="P590474" s="83"/>
    </row>
    <row r="590475" spans="16:16" x14ac:dyDescent="0.3">
      <c r="P590475" s="83"/>
    </row>
    <row r="590476" spans="16:16" x14ac:dyDescent="0.3">
      <c r="P590476" s="83"/>
    </row>
    <row r="590477" spans="16:16" x14ac:dyDescent="0.3">
      <c r="P590477" s="83"/>
    </row>
    <row r="590478" spans="16:16" x14ac:dyDescent="0.3">
      <c r="P590478" s="83"/>
    </row>
    <row r="590479" spans="16:16" x14ac:dyDescent="0.3">
      <c r="P590479" s="83"/>
    </row>
    <row r="590480" spans="16:16" x14ac:dyDescent="0.3">
      <c r="P590480" s="83"/>
    </row>
    <row r="590481" spans="16:16" x14ac:dyDescent="0.3">
      <c r="P590481" s="83"/>
    </row>
    <row r="590482" spans="16:16" x14ac:dyDescent="0.3">
      <c r="P590482" s="83"/>
    </row>
    <row r="590483" spans="16:16" x14ac:dyDescent="0.3">
      <c r="P590483" s="83"/>
    </row>
    <row r="590484" spans="16:16" x14ac:dyDescent="0.3">
      <c r="P590484" s="83"/>
    </row>
    <row r="590485" spans="16:16" x14ac:dyDescent="0.3">
      <c r="P590485" s="83"/>
    </row>
    <row r="590486" spans="16:16" x14ac:dyDescent="0.3">
      <c r="P590486" s="83"/>
    </row>
    <row r="590487" spans="16:16" x14ac:dyDescent="0.3">
      <c r="P590487" s="83"/>
    </row>
    <row r="590488" spans="16:16" x14ac:dyDescent="0.3">
      <c r="P590488" s="83"/>
    </row>
    <row r="590489" spans="16:16" x14ac:dyDescent="0.3">
      <c r="P590489" s="83"/>
    </row>
    <row r="590490" spans="16:16" x14ac:dyDescent="0.3">
      <c r="P590490" s="83"/>
    </row>
    <row r="590491" spans="16:16" x14ac:dyDescent="0.3">
      <c r="P590491" s="83"/>
    </row>
    <row r="590492" spans="16:16" x14ac:dyDescent="0.3">
      <c r="P590492" s="83"/>
    </row>
    <row r="590493" spans="16:16" x14ac:dyDescent="0.3">
      <c r="P590493" s="83"/>
    </row>
    <row r="590494" spans="16:16" x14ac:dyDescent="0.3">
      <c r="P590494" s="83"/>
    </row>
    <row r="590495" spans="16:16" x14ac:dyDescent="0.3">
      <c r="P590495" s="83"/>
    </row>
    <row r="590496" spans="16:16" x14ac:dyDescent="0.3">
      <c r="P590496" s="83"/>
    </row>
    <row r="590497" spans="16:16" x14ac:dyDescent="0.3">
      <c r="P590497" s="83"/>
    </row>
    <row r="590498" spans="16:16" x14ac:dyDescent="0.3">
      <c r="P590498" s="83"/>
    </row>
    <row r="590499" spans="16:16" x14ac:dyDescent="0.3">
      <c r="P590499" s="83"/>
    </row>
    <row r="590500" spans="16:16" x14ac:dyDescent="0.3">
      <c r="P590500" s="83"/>
    </row>
    <row r="590501" spans="16:16" x14ac:dyDescent="0.3">
      <c r="P590501" s="83"/>
    </row>
    <row r="590502" spans="16:16" x14ac:dyDescent="0.3">
      <c r="P590502" s="83"/>
    </row>
    <row r="590503" spans="16:16" x14ac:dyDescent="0.3">
      <c r="P590503" s="83"/>
    </row>
    <row r="590504" spans="16:16" x14ac:dyDescent="0.3">
      <c r="P590504" s="83"/>
    </row>
    <row r="590505" spans="16:16" x14ac:dyDescent="0.3">
      <c r="P590505" s="83"/>
    </row>
    <row r="590506" spans="16:16" x14ac:dyDescent="0.3">
      <c r="P590506" s="83"/>
    </row>
    <row r="590507" spans="16:16" x14ac:dyDescent="0.3">
      <c r="P590507" s="83"/>
    </row>
    <row r="590508" spans="16:16" x14ac:dyDescent="0.3">
      <c r="P590508" s="83"/>
    </row>
    <row r="590509" spans="16:16" x14ac:dyDescent="0.3">
      <c r="P590509" s="83"/>
    </row>
    <row r="590510" spans="16:16" x14ac:dyDescent="0.3">
      <c r="P590510" s="83"/>
    </row>
    <row r="590511" spans="16:16" x14ac:dyDescent="0.3">
      <c r="P590511" s="83"/>
    </row>
    <row r="590512" spans="16:16" x14ac:dyDescent="0.3">
      <c r="P590512" s="83"/>
    </row>
    <row r="590513" spans="16:16" x14ac:dyDescent="0.3">
      <c r="P590513" s="83"/>
    </row>
    <row r="590514" spans="16:16" x14ac:dyDescent="0.3">
      <c r="P590514" s="83"/>
    </row>
    <row r="590515" spans="16:16" x14ac:dyDescent="0.3">
      <c r="P590515" s="83"/>
    </row>
    <row r="590516" spans="16:16" x14ac:dyDescent="0.3">
      <c r="P590516" s="83"/>
    </row>
    <row r="590517" spans="16:16" x14ac:dyDescent="0.3">
      <c r="P590517" s="83"/>
    </row>
    <row r="590518" spans="16:16" x14ac:dyDescent="0.3">
      <c r="P590518" s="83"/>
    </row>
    <row r="590519" spans="16:16" x14ac:dyDescent="0.3">
      <c r="P590519" s="83"/>
    </row>
    <row r="590520" spans="16:16" x14ac:dyDescent="0.3">
      <c r="P590520" s="83"/>
    </row>
    <row r="590521" spans="16:16" x14ac:dyDescent="0.3">
      <c r="P590521" s="83"/>
    </row>
    <row r="590522" spans="16:16" x14ac:dyDescent="0.3">
      <c r="P590522" s="83"/>
    </row>
    <row r="590523" spans="16:16" x14ac:dyDescent="0.3">
      <c r="P590523" s="83"/>
    </row>
    <row r="590524" spans="16:16" x14ac:dyDescent="0.3">
      <c r="P590524" s="83"/>
    </row>
    <row r="590525" spans="16:16" x14ac:dyDescent="0.3">
      <c r="P590525" s="83"/>
    </row>
    <row r="590526" spans="16:16" x14ac:dyDescent="0.3">
      <c r="P590526" s="83"/>
    </row>
    <row r="590527" spans="16:16" x14ac:dyDescent="0.3">
      <c r="P590527" s="83"/>
    </row>
    <row r="590528" spans="16:16" x14ac:dyDescent="0.3">
      <c r="P590528" s="83"/>
    </row>
    <row r="590529" spans="16:16" x14ac:dyDescent="0.3">
      <c r="P590529" s="83"/>
    </row>
    <row r="590530" spans="16:16" x14ac:dyDescent="0.3">
      <c r="P590530" s="83"/>
    </row>
    <row r="590531" spans="16:16" x14ac:dyDescent="0.3">
      <c r="P590531" s="83"/>
    </row>
    <row r="590532" spans="16:16" x14ac:dyDescent="0.3">
      <c r="P590532" s="83"/>
    </row>
    <row r="590533" spans="16:16" x14ac:dyDescent="0.3">
      <c r="P590533" s="83"/>
    </row>
    <row r="590534" spans="16:16" x14ac:dyDescent="0.3">
      <c r="P590534" s="83"/>
    </row>
    <row r="590535" spans="16:16" x14ac:dyDescent="0.3">
      <c r="P590535" s="83"/>
    </row>
    <row r="590536" spans="16:16" x14ac:dyDescent="0.3">
      <c r="P590536" s="83"/>
    </row>
    <row r="590537" spans="16:16" x14ac:dyDescent="0.3">
      <c r="P590537" s="83"/>
    </row>
    <row r="590538" spans="16:16" x14ac:dyDescent="0.3">
      <c r="P590538" s="83"/>
    </row>
    <row r="590539" spans="16:16" x14ac:dyDescent="0.3">
      <c r="P590539" s="83"/>
    </row>
    <row r="590540" spans="16:16" x14ac:dyDescent="0.3">
      <c r="P590540" s="83"/>
    </row>
    <row r="590541" spans="16:16" x14ac:dyDescent="0.3">
      <c r="P590541" s="83"/>
    </row>
    <row r="590542" spans="16:16" x14ac:dyDescent="0.3">
      <c r="P590542" s="83"/>
    </row>
    <row r="590543" spans="16:16" x14ac:dyDescent="0.3">
      <c r="P590543" s="83"/>
    </row>
    <row r="590544" spans="16:16" x14ac:dyDescent="0.3">
      <c r="P590544" s="83"/>
    </row>
    <row r="590545" spans="16:16" x14ac:dyDescent="0.3">
      <c r="P590545" s="83"/>
    </row>
    <row r="590546" spans="16:16" x14ac:dyDescent="0.3">
      <c r="P590546" s="83"/>
    </row>
    <row r="590547" spans="16:16" x14ac:dyDescent="0.3">
      <c r="P590547" s="83"/>
    </row>
    <row r="590548" spans="16:16" x14ac:dyDescent="0.3">
      <c r="P590548" s="83"/>
    </row>
    <row r="590549" spans="16:16" x14ac:dyDescent="0.3">
      <c r="P590549" s="83"/>
    </row>
    <row r="590550" spans="16:16" x14ac:dyDescent="0.3">
      <c r="P590550" s="83"/>
    </row>
    <row r="590551" spans="16:16" x14ac:dyDescent="0.3">
      <c r="P590551" s="83"/>
    </row>
    <row r="590552" spans="16:16" x14ac:dyDescent="0.3">
      <c r="P590552" s="83"/>
    </row>
    <row r="590553" spans="16:16" x14ac:dyDescent="0.3">
      <c r="P590553" s="83"/>
    </row>
    <row r="590554" spans="16:16" x14ac:dyDescent="0.3">
      <c r="P590554" s="83"/>
    </row>
    <row r="590555" spans="16:16" x14ac:dyDescent="0.3">
      <c r="P590555" s="83"/>
    </row>
    <row r="590556" spans="16:16" x14ac:dyDescent="0.3">
      <c r="P590556" s="83"/>
    </row>
    <row r="590557" spans="16:16" x14ac:dyDescent="0.3">
      <c r="P590557" s="83"/>
    </row>
    <row r="590558" spans="16:16" x14ac:dyDescent="0.3">
      <c r="P590558" s="83"/>
    </row>
    <row r="590559" spans="16:16" x14ac:dyDescent="0.3">
      <c r="P590559" s="83"/>
    </row>
    <row r="590560" spans="16:16" x14ac:dyDescent="0.3">
      <c r="P590560" s="83"/>
    </row>
    <row r="590561" spans="16:16" x14ac:dyDescent="0.3">
      <c r="P590561" s="83"/>
    </row>
    <row r="590562" spans="16:16" x14ac:dyDescent="0.3">
      <c r="P590562" s="83"/>
    </row>
    <row r="590563" spans="16:16" x14ac:dyDescent="0.3">
      <c r="P590563" s="83"/>
    </row>
    <row r="590564" spans="16:16" x14ac:dyDescent="0.3">
      <c r="P590564" s="83"/>
    </row>
    <row r="590565" spans="16:16" x14ac:dyDescent="0.3">
      <c r="P590565" s="83"/>
    </row>
    <row r="590566" spans="16:16" x14ac:dyDescent="0.3">
      <c r="P590566" s="83"/>
    </row>
    <row r="590567" spans="16:16" x14ac:dyDescent="0.3">
      <c r="P590567" s="83"/>
    </row>
    <row r="590568" spans="16:16" x14ac:dyDescent="0.3">
      <c r="P590568" s="83"/>
    </row>
    <row r="590569" spans="16:16" x14ac:dyDescent="0.3">
      <c r="P590569" s="83"/>
    </row>
    <row r="590570" spans="16:16" x14ac:dyDescent="0.3">
      <c r="P590570" s="83"/>
    </row>
    <row r="590571" spans="16:16" x14ac:dyDescent="0.3">
      <c r="P590571" s="83"/>
    </row>
    <row r="590572" spans="16:16" x14ac:dyDescent="0.3">
      <c r="P590572" s="83"/>
    </row>
    <row r="590573" spans="16:16" x14ac:dyDescent="0.3">
      <c r="P590573" s="83"/>
    </row>
    <row r="590574" spans="16:16" x14ac:dyDescent="0.3">
      <c r="P590574" s="83"/>
    </row>
    <row r="590575" spans="16:16" x14ac:dyDescent="0.3">
      <c r="P590575" s="83"/>
    </row>
    <row r="590576" spans="16:16" x14ac:dyDescent="0.3">
      <c r="P590576" s="83"/>
    </row>
    <row r="590577" spans="16:16" x14ac:dyDescent="0.3">
      <c r="P590577" s="83"/>
    </row>
    <row r="590578" spans="16:16" x14ac:dyDescent="0.3">
      <c r="P590578" s="83"/>
    </row>
    <row r="590579" spans="16:16" x14ac:dyDescent="0.3">
      <c r="P590579" s="83"/>
    </row>
    <row r="590580" spans="16:16" x14ac:dyDescent="0.3">
      <c r="P590580" s="83"/>
    </row>
    <row r="590581" spans="16:16" x14ac:dyDescent="0.3">
      <c r="P590581" s="83"/>
    </row>
    <row r="590582" spans="16:16" x14ac:dyDescent="0.3">
      <c r="P590582" s="83"/>
    </row>
    <row r="590583" spans="16:16" x14ac:dyDescent="0.3">
      <c r="P590583" s="83"/>
    </row>
    <row r="590584" spans="16:16" x14ac:dyDescent="0.3">
      <c r="P590584" s="83"/>
    </row>
    <row r="590585" spans="16:16" x14ac:dyDescent="0.3">
      <c r="P590585" s="83"/>
    </row>
    <row r="590586" spans="16:16" x14ac:dyDescent="0.3">
      <c r="P590586" s="83"/>
    </row>
    <row r="590587" spans="16:16" x14ac:dyDescent="0.3">
      <c r="P590587" s="83"/>
    </row>
    <row r="590588" spans="16:16" x14ac:dyDescent="0.3">
      <c r="P590588" s="83"/>
    </row>
    <row r="590589" spans="16:16" x14ac:dyDescent="0.3">
      <c r="P590589" s="83"/>
    </row>
    <row r="590590" spans="16:16" x14ac:dyDescent="0.3">
      <c r="P590590" s="83"/>
    </row>
    <row r="590591" spans="16:16" x14ac:dyDescent="0.3">
      <c r="P590591" s="83"/>
    </row>
    <row r="590592" spans="16:16" x14ac:dyDescent="0.3">
      <c r="P590592" s="83"/>
    </row>
    <row r="590593" spans="16:16" x14ac:dyDescent="0.3">
      <c r="P590593" s="83"/>
    </row>
    <row r="590594" spans="16:16" x14ac:dyDescent="0.3">
      <c r="P590594" s="83"/>
    </row>
    <row r="590595" spans="16:16" x14ac:dyDescent="0.3">
      <c r="P590595" s="83"/>
    </row>
    <row r="590596" spans="16:16" x14ac:dyDescent="0.3">
      <c r="P590596" s="83"/>
    </row>
    <row r="590597" spans="16:16" x14ac:dyDescent="0.3">
      <c r="P590597" s="83"/>
    </row>
    <row r="590598" spans="16:16" x14ac:dyDescent="0.3">
      <c r="P590598" s="83"/>
    </row>
    <row r="590599" spans="16:16" x14ac:dyDescent="0.3">
      <c r="P590599" s="83"/>
    </row>
    <row r="590600" spans="16:16" x14ac:dyDescent="0.3">
      <c r="P590600" s="83"/>
    </row>
    <row r="590601" spans="16:16" x14ac:dyDescent="0.3">
      <c r="P590601" s="83"/>
    </row>
    <row r="590602" spans="16:16" x14ac:dyDescent="0.3">
      <c r="P590602" s="83"/>
    </row>
    <row r="590603" spans="16:16" x14ac:dyDescent="0.3">
      <c r="P590603" s="83"/>
    </row>
    <row r="590604" spans="16:16" x14ac:dyDescent="0.3">
      <c r="P590604" s="83"/>
    </row>
    <row r="590605" spans="16:16" x14ac:dyDescent="0.3">
      <c r="P590605" s="83"/>
    </row>
    <row r="590606" spans="16:16" x14ac:dyDescent="0.3">
      <c r="P590606" s="83"/>
    </row>
    <row r="590607" spans="16:16" x14ac:dyDescent="0.3">
      <c r="P590607" s="83"/>
    </row>
    <row r="590608" spans="16:16" x14ac:dyDescent="0.3">
      <c r="P590608" s="83"/>
    </row>
    <row r="590609" spans="16:16" x14ac:dyDescent="0.3">
      <c r="P590609" s="83"/>
    </row>
    <row r="590610" spans="16:16" x14ac:dyDescent="0.3">
      <c r="P590610" s="83"/>
    </row>
    <row r="590611" spans="16:16" x14ac:dyDescent="0.3">
      <c r="P590611" s="83"/>
    </row>
    <row r="590612" spans="16:16" x14ac:dyDescent="0.3">
      <c r="P590612" s="83"/>
    </row>
    <row r="590613" spans="16:16" x14ac:dyDescent="0.3">
      <c r="P590613" s="83"/>
    </row>
    <row r="590614" spans="16:16" x14ac:dyDescent="0.3">
      <c r="P590614" s="83"/>
    </row>
    <row r="590615" spans="16:16" x14ac:dyDescent="0.3">
      <c r="P590615" s="83"/>
    </row>
    <row r="590616" spans="16:16" x14ac:dyDescent="0.3">
      <c r="P590616" s="83"/>
    </row>
    <row r="590617" spans="16:16" x14ac:dyDescent="0.3">
      <c r="P590617" s="83"/>
    </row>
    <row r="590618" spans="16:16" x14ac:dyDescent="0.3">
      <c r="P590618" s="83"/>
    </row>
    <row r="590619" spans="16:16" x14ac:dyDescent="0.3">
      <c r="P590619" s="83"/>
    </row>
    <row r="590620" spans="16:16" x14ac:dyDescent="0.3">
      <c r="P590620" s="83"/>
    </row>
    <row r="590621" spans="16:16" x14ac:dyDescent="0.3">
      <c r="P590621" s="83"/>
    </row>
    <row r="590622" spans="16:16" x14ac:dyDescent="0.3">
      <c r="P590622" s="83"/>
    </row>
    <row r="590623" spans="16:16" x14ac:dyDescent="0.3">
      <c r="P590623" s="83"/>
    </row>
    <row r="590624" spans="16:16" x14ac:dyDescent="0.3">
      <c r="P590624" s="83"/>
    </row>
    <row r="590625" spans="16:16" x14ac:dyDescent="0.3">
      <c r="P590625" s="83"/>
    </row>
    <row r="590626" spans="16:16" x14ac:dyDescent="0.3">
      <c r="P590626" s="83"/>
    </row>
    <row r="590627" spans="16:16" x14ac:dyDescent="0.3">
      <c r="P590627" s="83"/>
    </row>
    <row r="590628" spans="16:16" x14ac:dyDescent="0.3">
      <c r="P590628" s="83"/>
    </row>
    <row r="590629" spans="16:16" x14ac:dyDescent="0.3">
      <c r="P590629" s="83"/>
    </row>
    <row r="590630" spans="16:16" x14ac:dyDescent="0.3">
      <c r="P590630" s="83"/>
    </row>
    <row r="590631" spans="16:16" x14ac:dyDescent="0.3">
      <c r="P590631" s="83"/>
    </row>
    <row r="590632" spans="16:16" x14ac:dyDescent="0.3">
      <c r="P590632" s="83"/>
    </row>
    <row r="590633" spans="16:16" x14ac:dyDescent="0.3">
      <c r="P590633" s="83"/>
    </row>
    <row r="590634" spans="16:16" x14ac:dyDescent="0.3">
      <c r="P590634" s="83"/>
    </row>
    <row r="590635" spans="16:16" x14ac:dyDescent="0.3">
      <c r="P590635" s="83"/>
    </row>
    <row r="590636" spans="16:16" x14ac:dyDescent="0.3">
      <c r="P590636" s="83"/>
    </row>
    <row r="590637" spans="16:16" x14ac:dyDescent="0.3">
      <c r="P590637" s="83"/>
    </row>
    <row r="590638" spans="16:16" x14ac:dyDescent="0.3">
      <c r="P590638" s="83"/>
    </row>
    <row r="590639" spans="16:16" x14ac:dyDescent="0.3">
      <c r="P590639" s="83"/>
    </row>
    <row r="590640" spans="16:16" x14ac:dyDescent="0.3">
      <c r="P590640" s="83"/>
    </row>
    <row r="590641" spans="16:16" x14ac:dyDescent="0.3">
      <c r="P590641" s="83"/>
    </row>
    <row r="590642" spans="16:16" x14ac:dyDescent="0.3">
      <c r="P590642" s="83"/>
    </row>
    <row r="590643" spans="16:16" x14ac:dyDescent="0.3">
      <c r="P590643" s="83"/>
    </row>
    <row r="590644" spans="16:16" x14ac:dyDescent="0.3">
      <c r="P590644" s="83"/>
    </row>
    <row r="590645" spans="16:16" x14ac:dyDescent="0.3">
      <c r="P590645" s="83"/>
    </row>
    <row r="590646" spans="16:16" x14ac:dyDescent="0.3">
      <c r="P590646" s="83"/>
    </row>
    <row r="590647" spans="16:16" x14ac:dyDescent="0.3">
      <c r="P590647" s="83"/>
    </row>
    <row r="590648" spans="16:16" x14ac:dyDescent="0.3">
      <c r="P590648" s="83"/>
    </row>
    <row r="590649" spans="16:16" x14ac:dyDescent="0.3">
      <c r="P590649" s="83"/>
    </row>
    <row r="590650" spans="16:16" x14ac:dyDescent="0.3">
      <c r="P590650" s="83"/>
    </row>
    <row r="590651" spans="16:16" x14ac:dyDescent="0.3">
      <c r="P590651" s="83"/>
    </row>
    <row r="590652" spans="16:16" x14ac:dyDescent="0.3">
      <c r="P590652" s="83"/>
    </row>
    <row r="590653" spans="16:16" x14ac:dyDescent="0.3">
      <c r="P590653" s="83"/>
    </row>
    <row r="590654" spans="16:16" x14ac:dyDescent="0.3">
      <c r="P590654" s="83"/>
    </row>
    <row r="590655" spans="16:16" x14ac:dyDescent="0.3">
      <c r="P590655" s="83"/>
    </row>
    <row r="590656" spans="16:16" x14ac:dyDescent="0.3">
      <c r="P590656" s="83"/>
    </row>
    <row r="590657" spans="16:16" x14ac:dyDescent="0.3">
      <c r="P590657" s="83"/>
    </row>
    <row r="590658" spans="16:16" x14ac:dyDescent="0.3">
      <c r="P590658" s="83"/>
    </row>
    <row r="590659" spans="16:16" x14ac:dyDescent="0.3">
      <c r="P590659" s="83"/>
    </row>
    <row r="590660" spans="16:16" x14ac:dyDescent="0.3">
      <c r="P590660" s="83"/>
    </row>
    <row r="590661" spans="16:16" x14ac:dyDescent="0.3">
      <c r="P590661" s="83"/>
    </row>
    <row r="590662" spans="16:16" x14ac:dyDescent="0.3">
      <c r="P590662" s="83"/>
    </row>
    <row r="590663" spans="16:16" x14ac:dyDescent="0.3">
      <c r="P590663" s="83"/>
    </row>
    <row r="590664" spans="16:16" x14ac:dyDescent="0.3">
      <c r="P590664" s="83"/>
    </row>
    <row r="590665" spans="16:16" x14ac:dyDescent="0.3">
      <c r="P590665" s="83"/>
    </row>
    <row r="590666" spans="16:16" x14ac:dyDescent="0.3">
      <c r="P590666" s="83"/>
    </row>
    <row r="590667" spans="16:16" x14ac:dyDescent="0.3">
      <c r="P590667" s="83"/>
    </row>
    <row r="590668" spans="16:16" x14ac:dyDescent="0.3">
      <c r="P590668" s="83"/>
    </row>
    <row r="590669" spans="16:16" x14ac:dyDescent="0.3">
      <c r="P590669" s="83"/>
    </row>
    <row r="590670" spans="16:16" x14ac:dyDescent="0.3">
      <c r="P590670" s="83"/>
    </row>
    <row r="590671" spans="16:16" x14ac:dyDescent="0.3">
      <c r="P590671" s="83"/>
    </row>
    <row r="590672" spans="16:16" x14ac:dyDescent="0.3">
      <c r="P590672" s="83"/>
    </row>
    <row r="590673" spans="16:16" x14ac:dyDescent="0.3">
      <c r="P590673" s="83"/>
    </row>
    <row r="590674" spans="16:16" x14ac:dyDescent="0.3">
      <c r="P590674" s="83"/>
    </row>
    <row r="590675" spans="16:16" x14ac:dyDescent="0.3">
      <c r="P590675" s="83"/>
    </row>
    <row r="590676" spans="16:16" x14ac:dyDescent="0.3">
      <c r="P590676" s="83"/>
    </row>
    <row r="590677" spans="16:16" x14ac:dyDescent="0.3">
      <c r="P590677" s="83"/>
    </row>
    <row r="590678" spans="16:16" x14ac:dyDescent="0.3">
      <c r="P590678" s="83"/>
    </row>
    <row r="590679" spans="16:16" x14ac:dyDescent="0.3">
      <c r="P590679" s="83"/>
    </row>
    <row r="590680" spans="16:16" x14ac:dyDescent="0.3">
      <c r="P590680" s="83"/>
    </row>
    <row r="590681" spans="16:16" x14ac:dyDescent="0.3">
      <c r="P590681" s="83"/>
    </row>
    <row r="590682" spans="16:16" x14ac:dyDescent="0.3">
      <c r="P590682" s="83"/>
    </row>
    <row r="590683" spans="16:16" x14ac:dyDescent="0.3">
      <c r="P590683" s="83"/>
    </row>
    <row r="590684" spans="16:16" x14ac:dyDescent="0.3">
      <c r="P590684" s="83"/>
    </row>
    <row r="590685" spans="16:16" x14ac:dyDescent="0.3">
      <c r="P590685" s="83"/>
    </row>
    <row r="590686" spans="16:16" x14ac:dyDescent="0.3">
      <c r="P590686" s="83"/>
    </row>
    <row r="590687" spans="16:16" x14ac:dyDescent="0.3">
      <c r="P590687" s="83"/>
    </row>
    <row r="590688" spans="16:16" x14ac:dyDescent="0.3">
      <c r="P590688" s="83"/>
    </row>
    <row r="590689" spans="16:16" x14ac:dyDescent="0.3">
      <c r="P590689" s="83"/>
    </row>
    <row r="590690" spans="16:16" x14ac:dyDescent="0.3">
      <c r="P590690" s="83"/>
    </row>
    <row r="590691" spans="16:16" x14ac:dyDescent="0.3">
      <c r="P590691" s="83"/>
    </row>
    <row r="590692" spans="16:16" x14ac:dyDescent="0.3">
      <c r="P590692" s="83"/>
    </row>
    <row r="590693" spans="16:16" x14ac:dyDescent="0.3">
      <c r="P590693" s="83"/>
    </row>
    <row r="590694" spans="16:16" x14ac:dyDescent="0.3">
      <c r="P590694" s="83"/>
    </row>
    <row r="590695" spans="16:16" x14ac:dyDescent="0.3">
      <c r="P590695" s="83"/>
    </row>
    <row r="590696" spans="16:16" x14ac:dyDescent="0.3">
      <c r="P590696" s="83"/>
    </row>
    <row r="590697" spans="16:16" x14ac:dyDescent="0.3">
      <c r="P590697" s="83"/>
    </row>
    <row r="590698" spans="16:16" x14ac:dyDescent="0.3">
      <c r="P590698" s="83"/>
    </row>
    <row r="590699" spans="16:16" x14ac:dyDescent="0.3">
      <c r="P590699" s="83"/>
    </row>
    <row r="590700" spans="16:16" x14ac:dyDescent="0.3">
      <c r="P590700" s="83"/>
    </row>
    <row r="590701" spans="16:16" x14ac:dyDescent="0.3">
      <c r="P590701" s="83"/>
    </row>
    <row r="590702" spans="16:16" x14ac:dyDescent="0.3">
      <c r="P590702" s="83"/>
    </row>
    <row r="590703" spans="16:16" x14ac:dyDescent="0.3">
      <c r="P590703" s="83"/>
    </row>
    <row r="590704" spans="16:16" x14ac:dyDescent="0.3">
      <c r="P590704" s="83"/>
    </row>
    <row r="590705" spans="16:16" x14ac:dyDescent="0.3">
      <c r="P590705" s="83"/>
    </row>
    <row r="590706" spans="16:16" x14ac:dyDescent="0.3">
      <c r="P590706" s="83"/>
    </row>
    <row r="590707" spans="16:16" x14ac:dyDescent="0.3">
      <c r="P590707" s="83"/>
    </row>
    <row r="590708" spans="16:16" x14ac:dyDescent="0.3">
      <c r="P590708" s="83"/>
    </row>
    <row r="590709" spans="16:16" x14ac:dyDescent="0.3">
      <c r="P590709" s="83"/>
    </row>
    <row r="590710" spans="16:16" x14ac:dyDescent="0.3">
      <c r="P590710" s="83"/>
    </row>
    <row r="590711" spans="16:16" x14ac:dyDescent="0.3">
      <c r="P590711" s="83"/>
    </row>
    <row r="590712" spans="16:16" x14ac:dyDescent="0.3">
      <c r="P590712" s="83"/>
    </row>
    <row r="590713" spans="16:16" x14ac:dyDescent="0.3">
      <c r="P590713" s="83"/>
    </row>
    <row r="590714" spans="16:16" x14ac:dyDescent="0.3">
      <c r="P590714" s="83"/>
    </row>
    <row r="590715" spans="16:16" x14ac:dyDescent="0.3">
      <c r="P590715" s="83"/>
    </row>
    <row r="590716" spans="16:16" x14ac:dyDescent="0.3">
      <c r="P590716" s="83"/>
    </row>
    <row r="590717" spans="16:16" x14ac:dyDescent="0.3">
      <c r="P590717" s="83"/>
    </row>
    <row r="590718" spans="16:16" x14ac:dyDescent="0.3">
      <c r="P590718" s="83"/>
    </row>
    <row r="590719" spans="16:16" x14ac:dyDescent="0.3">
      <c r="P590719" s="83"/>
    </row>
    <row r="590720" spans="16:16" x14ac:dyDescent="0.3">
      <c r="P590720" s="83"/>
    </row>
    <row r="590721" spans="16:16" x14ac:dyDescent="0.3">
      <c r="P590721" s="83"/>
    </row>
    <row r="590722" spans="16:16" x14ac:dyDescent="0.3">
      <c r="P590722" s="83"/>
    </row>
    <row r="590723" spans="16:16" x14ac:dyDescent="0.3">
      <c r="P590723" s="83"/>
    </row>
    <row r="590724" spans="16:16" x14ac:dyDescent="0.3">
      <c r="P590724" s="83"/>
    </row>
    <row r="590725" spans="16:16" x14ac:dyDescent="0.3">
      <c r="P590725" s="83"/>
    </row>
    <row r="590726" spans="16:16" x14ac:dyDescent="0.3">
      <c r="P590726" s="83"/>
    </row>
    <row r="590727" spans="16:16" x14ac:dyDescent="0.3">
      <c r="P590727" s="83"/>
    </row>
    <row r="590728" spans="16:16" x14ac:dyDescent="0.3">
      <c r="P590728" s="83"/>
    </row>
    <row r="590729" spans="16:16" x14ac:dyDescent="0.3">
      <c r="P590729" s="83"/>
    </row>
    <row r="590730" spans="16:16" x14ac:dyDescent="0.3">
      <c r="P590730" s="83"/>
    </row>
    <row r="590731" spans="16:16" x14ac:dyDescent="0.3">
      <c r="P590731" s="83"/>
    </row>
    <row r="590732" spans="16:16" x14ac:dyDescent="0.3">
      <c r="P590732" s="83"/>
    </row>
    <row r="590733" spans="16:16" x14ac:dyDescent="0.3">
      <c r="P590733" s="83"/>
    </row>
    <row r="590734" spans="16:16" x14ac:dyDescent="0.3">
      <c r="P590734" s="83"/>
    </row>
    <row r="590735" spans="16:16" x14ac:dyDescent="0.3">
      <c r="P590735" s="83"/>
    </row>
    <row r="590736" spans="16:16" x14ac:dyDescent="0.3">
      <c r="P590736" s="83"/>
    </row>
    <row r="590737" spans="16:16" x14ac:dyDescent="0.3">
      <c r="P590737" s="83"/>
    </row>
    <row r="590738" spans="16:16" x14ac:dyDescent="0.3">
      <c r="P590738" s="83"/>
    </row>
    <row r="590739" spans="16:16" x14ac:dyDescent="0.3">
      <c r="P590739" s="83"/>
    </row>
    <row r="590740" spans="16:16" x14ac:dyDescent="0.3">
      <c r="P590740" s="83"/>
    </row>
    <row r="590741" spans="16:16" x14ac:dyDescent="0.3">
      <c r="P590741" s="83"/>
    </row>
    <row r="590742" spans="16:16" x14ac:dyDescent="0.3">
      <c r="P590742" s="83"/>
    </row>
    <row r="590743" spans="16:16" x14ac:dyDescent="0.3">
      <c r="P590743" s="83"/>
    </row>
    <row r="590744" spans="16:16" x14ac:dyDescent="0.3">
      <c r="P590744" s="83"/>
    </row>
    <row r="590745" spans="16:16" x14ac:dyDescent="0.3">
      <c r="P590745" s="83"/>
    </row>
    <row r="590746" spans="16:16" x14ac:dyDescent="0.3">
      <c r="P590746" s="83"/>
    </row>
    <row r="590747" spans="16:16" x14ac:dyDescent="0.3">
      <c r="P590747" s="83"/>
    </row>
    <row r="590748" spans="16:16" x14ac:dyDescent="0.3">
      <c r="P590748" s="83"/>
    </row>
    <row r="590749" spans="16:16" x14ac:dyDescent="0.3">
      <c r="P590749" s="83"/>
    </row>
    <row r="590750" spans="16:16" x14ac:dyDescent="0.3">
      <c r="P590750" s="83"/>
    </row>
    <row r="590751" spans="16:16" x14ac:dyDescent="0.3">
      <c r="P590751" s="83"/>
    </row>
    <row r="590752" spans="16:16" x14ac:dyDescent="0.3">
      <c r="P590752" s="83"/>
    </row>
    <row r="590753" spans="16:16" x14ac:dyDescent="0.3">
      <c r="P590753" s="83"/>
    </row>
    <row r="590754" spans="16:16" x14ac:dyDescent="0.3">
      <c r="P590754" s="83"/>
    </row>
    <row r="590755" spans="16:16" x14ac:dyDescent="0.3">
      <c r="P590755" s="83"/>
    </row>
    <row r="590756" spans="16:16" x14ac:dyDescent="0.3">
      <c r="P590756" s="83"/>
    </row>
    <row r="590757" spans="16:16" x14ac:dyDescent="0.3">
      <c r="P590757" s="83"/>
    </row>
    <row r="590758" spans="16:16" x14ac:dyDescent="0.3">
      <c r="P590758" s="83"/>
    </row>
    <row r="590759" spans="16:16" x14ac:dyDescent="0.3">
      <c r="P590759" s="83"/>
    </row>
    <row r="590760" spans="16:16" x14ac:dyDescent="0.3">
      <c r="P590760" s="83"/>
    </row>
    <row r="590761" spans="16:16" x14ac:dyDescent="0.3">
      <c r="P590761" s="83"/>
    </row>
    <row r="590762" spans="16:16" x14ac:dyDescent="0.3">
      <c r="P590762" s="83"/>
    </row>
    <row r="590763" spans="16:16" x14ac:dyDescent="0.3">
      <c r="P590763" s="83"/>
    </row>
    <row r="590764" spans="16:16" x14ac:dyDescent="0.3">
      <c r="P590764" s="83"/>
    </row>
    <row r="590765" spans="16:16" x14ac:dyDescent="0.3">
      <c r="P590765" s="83"/>
    </row>
    <row r="590766" spans="16:16" x14ac:dyDescent="0.3">
      <c r="P590766" s="83"/>
    </row>
    <row r="590767" spans="16:16" x14ac:dyDescent="0.3">
      <c r="P590767" s="83"/>
    </row>
    <row r="590768" spans="16:16" x14ac:dyDescent="0.3">
      <c r="P590768" s="83"/>
    </row>
    <row r="590769" spans="16:16" x14ac:dyDescent="0.3">
      <c r="P590769" s="83"/>
    </row>
    <row r="590770" spans="16:16" x14ac:dyDescent="0.3">
      <c r="P590770" s="83"/>
    </row>
    <row r="590771" spans="16:16" x14ac:dyDescent="0.3">
      <c r="P590771" s="83"/>
    </row>
    <row r="590772" spans="16:16" x14ac:dyDescent="0.3">
      <c r="P590772" s="83"/>
    </row>
    <row r="590773" spans="16:16" x14ac:dyDescent="0.3">
      <c r="P590773" s="83"/>
    </row>
    <row r="590774" spans="16:16" x14ac:dyDescent="0.3">
      <c r="P590774" s="83"/>
    </row>
    <row r="590775" spans="16:16" x14ac:dyDescent="0.3">
      <c r="P590775" s="83"/>
    </row>
    <row r="590776" spans="16:16" x14ac:dyDescent="0.3">
      <c r="P590776" s="83"/>
    </row>
    <row r="590777" spans="16:16" x14ac:dyDescent="0.3">
      <c r="P590777" s="83"/>
    </row>
    <row r="590778" spans="16:16" x14ac:dyDescent="0.3">
      <c r="P590778" s="83"/>
    </row>
    <row r="590779" spans="16:16" x14ac:dyDescent="0.3">
      <c r="P590779" s="83"/>
    </row>
    <row r="590780" spans="16:16" x14ac:dyDescent="0.3">
      <c r="P590780" s="83"/>
    </row>
    <row r="590781" spans="16:16" x14ac:dyDescent="0.3">
      <c r="P590781" s="83"/>
    </row>
    <row r="590782" spans="16:16" x14ac:dyDescent="0.3">
      <c r="P590782" s="83"/>
    </row>
    <row r="590783" spans="16:16" x14ac:dyDescent="0.3">
      <c r="P590783" s="83"/>
    </row>
    <row r="590784" spans="16:16" x14ac:dyDescent="0.3">
      <c r="P590784" s="83"/>
    </row>
    <row r="590785" spans="16:16" x14ac:dyDescent="0.3">
      <c r="P590785" s="83"/>
    </row>
    <row r="590786" spans="16:16" x14ac:dyDescent="0.3">
      <c r="P590786" s="83"/>
    </row>
    <row r="590787" spans="16:16" x14ac:dyDescent="0.3">
      <c r="P590787" s="83"/>
    </row>
    <row r="590788" spans="16:16" x14ac:dyDescent="0.3">
      <c r="P590788" s="83"/>
    </row>
    <row r="590789" spans="16:16" x14ac:dyDescent="0.3">
      <c r="P590789" s="83"/>
    </row>
    <row r="590790" spans="16:16" x14ac:dyDescent="0.3">
      <c r="P590790" s="83"/>
    </row>
    <row r="590791" spans="16:16" x14ac:dyDescent="0.3">
      <c r="P590791" s="83"/>
    </row>
    <row r="590792" spans="16:16" x14ac:dyDescent="0.3">
      <c r="P590792" s="83"/>
    </row>
    <row r="590793" spans="16:16" x14ac:dyDescent="0.3">
      <c r="P590793" s="83"/>
    </row>
    <row r="590794" spans="16:16" x14ac:dyDescent="0.3">
      <c r="P590794" s="83"/>
    </row>
    <row r="590795" spans="16:16" x14ac:dyDescent="0.3">
      <c r="P590795" s="83"/>
    </row>
    <row r="590796" spans="16:16" x14ac:dyDescent="0.3">
      <c r="P590796" s="83"/>
    </row>
    <row r="590797" spans="16:16" x14ac:dyDescent="0.3">
      <c r="P590797" s="83"/>
    </row>
    <row r="590798" spans="16:16" x14ac:dyDescent="0.3">
      <c r="P590798" s="83"/>
    </row>
    <row r="590799" spans="16:16" x14ac:dyDescent="0.3">
      <c r="P590799" s="83"/>
    </row>
    <row r="590800" spans="16:16" x14ac:dyDescent="0.3">
      <c r="P590800" s="83"/>
    </row>
    <row r="590801" spans="16:16" x14ac:dyDescent="0.3">
      <c r="P590801" s="83"/>
    </row>
    <row r="590802" spans="16:16" x14ac:dyDescent="0.3">
      <c r="P590802" s="83"/>
    </row>
    <row r="590803" spans="16:16" x14ac:dyDescent="0.3">
      <c r="P590803" s="83"/>
    </row>
    <row r="590804" spans="16:16" x14ac:dyDescent="0.3">
      <c r="P590804" s="83"/>
    </row>
    <row r="590805" spans="16:16" x14ac:dyDescent="0.3">
      <c r="P590805" s="83"/>
    </row>
    <row r="590806" spans="16:16" x14ac:dyDescent="0.3">
      <c r="P590806" s="83"/>
    </row>
    <row r="590807" spans="16:16" x14ac:dyDescent="0.3">
      <c r="P590807" s="83"/>
    </row>
    <row r="590808" spans="16:16" x14ac:dyDescent="0.3">
      <c r="P590808" s="83"/>
    </row>
    <row r="590809" spans="16:16" x14ac:dyDescent="0.3">
      <c r="P590809" s="83"/>
    </row>
    <row r="590810" spans="16:16" x14ac:dyDescent="0.3">
      <c r="P590810" s="83"/>
    </row>
    <row r="590811" spans="16:16" x14ac:dyDescent="0.3">
      <c r="P590811" s="83"/>
    </row>
    <row r="590812" spans="16:16" x14ac:dyDescent="0.3">
      <c r="P590812" s="83"/>
    </row>
    <row r="590813" spans="16:16" x14ac:dyDescent="0.3">
      <c r="P590813" s="83"/>
    </row>
    <row r="590814" spans="16:16" x14ac:dyDescent="0.3">
      <c r="P590814" s="83"/>
    </row>
    <row r="590815" spans="16:16" x14ac:dyDescent="0.3">
      <c r="P590815" s="83"/>
    </row>
    <row r="590816" spans="16:16" x14ac:dyDescent="0.3">
      <c r="P590816" s="83"/>
    </row>
    <row r="590817" spans="16:16" x14ac:dyDescent="0.3">
      <c r="P590817" s="83"/>
    </row>
    <row r="590818" spans="16:16" x14ac:dyDescent="0.3">
      <c r="P590818" s="83"/>
    </row>
    <row r="590819" spans="16:16" x14ac:dyDescent="0.3">
      <c r="P590819" s="83"/>
    </row>
    <row r="590820" spans="16:16" x14ac:dyDescent="0.3">
      <c r="P590820" s="83"/>
    </row>
    <row r="590821" spans="16:16" x14ac:dyDescent="0.3">
      <c r="P590821" s="83"/>
    </row>
    <row r="590822" spans="16:16" x14ac:dyDescent="0.3">
      <c r="P590822" s="83"/>
    </row>
    <row r="590823" spans="16:16" x14ac:dyDescent="0.3">
      <c r="P590823" s="83"/>
    </row>
    <row r="590824" spans="16:16" x14ac:dyDescent="0.3">
      <c r="P590824" s="83"/>
    </row>
    <row r="590825" spans="16:16" x14ac:dyDescent="0.3">
      <c r="P590825" s="83"/>
    </row>
    <row r="590826" spans="16:16" x14ac:dyDescent="0.3">
      <c r="P590826" s="83"/>
    </row>
    <row r="590827" spans="16:16" x14ac:dyDescent="0.3">
      <c r="P590827" s="83"/>
    </row>
    <row r="590828" spans="16:16" x14ac:dyDescent="0.3">
      <c r="P590828" s="83"/>
    </row>
    <row r="590829" spans="16:16" x14ac:dyDescent="0.3">
      <c r="P590829" s="83"/>
    </row>
    <row r="590830" spans="16:16" x14ac:dyDescent="0.3">
      <c r="P590830" s="83"/>
    </row>
    <row r="590831" spans="16:16" x14ac:dyDescent="0.3">
      <c r="P590831" s="83"/>
    </row>
    <row r="590832" spans="16:16" x14ac:dyDescent="0.3">
      <c r="P590832" s="83"/>
    </row>
    <row r="590833" spans="16:16" x14ac:dyDescent="0.3">
      <c r="P590833" s="83"/>
    </row>
    <row r="590834" spans="16:16" x14ac:dyDescent="0.3">
      <c r="P590834" s="83"/>
    </row>
    <row r="590835" spans="16:16" x14ac:dyDescent="0.3">
      <c r="P590835" s="83"/>
    </row>
    <row r="590836" spans="16:16" x14ac:dyDescent="0.3">
      <c r="P590836" s="83"/>
    </row>
    <row r="590837" spans="16:16" x14ac:dyDescent="0.3">
      <c r="P590837" s="83"/>
    </row>
    <row r="590838" spans="16:16" x14ac:dyDescent="0.3">
      <c r="P590838" s="83"/>
    </row>
    <row r="590839" spans="16:16" x14ac:dyDescent="0.3">
      <c r="P590839" s="83"/>
    </row>
    <row r="590840" spans="16:16" x14ac:dyDescent="0.3">
      <c r="P590840" s="83"/>
    </row>
    <row r="590841" spans="16:16" x14ac:dyDescent="0.3">
      <c r="P590841" s="83"/>
    </row>
    <row r="590842" spans="16:16" x14ac:dyDescent="0.3">
      <c r="P590842" s="83"/>
    </row>
    <row r="590843" spans="16:16" x14ac:dyDescent="0.3">
      <c r="P590843" s="83"/>
    </row>
    <row r="590844" spans="16:16" x14ac:dyDescent="0.3">
      <c r="P590844" s="83"/>
    </row>
    <row r="590845" spans="16:16" x14ac:dyDescent="0.3">
      <c r="P590845" s="83"/>
    </row>
    <row r="590846" spans="16:16" x14ac:dyDescent="0.3">
      <c r="P590846" s="83"/>
    </row>
    <row r="590847" spans="16:16" x14ac:dyDescent="0.3">
      <c r="P590847" s="83"/>
    </row>
    <row r="590848" spans="16:16" x14ac:dyDescent="0.3">
      <c r="P590848" s="83"/>
    </row>
    <row r="590849" spans="16:16" x14ac:dyDescent="0.3">
      <c r="P590849" s="83"/>
    </row>
    <row r="590850" spans="16:16" x14ac:dyDescent="0.3">
      <c r="P590850" s="83"/>
    </row>
    <row r="590851" spans="16:16" x14ac:dyDescent="0.3">
      <c r="P590851" s="83"/>
    </row>
    <row r="590852" spans="16:16" x14ac:dyDescent="0.3">
      <c r="P590852" s="83"/>
    </row>
    <row r="590853" spans="16:16" x14ac:dyDescent="0.3">
      <c r="P590853" s="83"/>
    </row>
    <row r="590854" spans="16:16" x14ac:dyDescent="0.3">
      <c r="P590854" s="83"/>
    </row>
    <row r="590855" spans="16:16" x14ac:dyDescent="0.3">
      <c r="P590855" s="83"/>
    </row>
    <row r="590856" spans="16:16" x14ac:dyDescent="0.3">
      <c r="P590856" s="83"/>
    </row>
    <row r="590857" spans="16:16" x14ac:dyDescent="0.3">
      <c r="P590857" s="83"/>
    </row>
    <row r="590858" spans="16:16" x14ac:dyDescent="0.3">
      <c r="P590858" s="83"/>
    </row>
    <row r="590859" spans="16:16" x14ac:dyDescent="0.3">
      <c r="P590859" s="83"/>
    </row>
    <row r="590860" spans="16:16" x14ac:dyDescent="0.3">
      <c r="P590860" s="83"/>
    </row>
    <row r="590861" spans="16:16" x14ac:dyDescent="0.3">
      <c r="P590861" s="83"/>
    </row>
    <row r="590862" spans="16:16" x14ac:dyDescent="0.3">
      <c r="P590862" s="83"/>
    </row>
    <row r="590863" spans="16:16" x14ac:dyDescent="0.3">
      <c r="P590863" s="83"/>
    </row>
    <row r="590864" spans="16:16" x14ac:dyDescent="0.3">
      <c r="P590864" s="83"/>
    </row>
    <row r="590865" spans="16:16" x14ac:dyDescent="0.3">
      <c r="P590865" s="83"/>
    </row>
    <row r="590866" spans="16:16" x14ac:dyDescent="0.3">
      <c r="P590866" s="83"/>
    </row>
    <row r="590867" spans="16:16" x14ac:dyDescent="0.3">
      <c r="P590867" s="83"/>
    </row>
    <row r="590868" spans="16:16" x14ac:dyDescent="0.3">
      <c r="P590868" s="83"/>
    </row>
    <row r="590869" spans="16:16" x14ac:dyDescent="0.3">
      <c r="P590869" s="83"/>
    </row>
    <row r="590870" spans="16:16" x14ac:dyDescent="0.3">
      <c r="P590870" s="83"/>
    </row>
    <row r="590871" spans="16:16" x14ac:dyDescent="0.3">
      <c r="P590871" s="83"/>
    </row>
    <row r="590872" spans="16:16" x14ac:dyDescent="0.3">
      <c r="P590872" s="83"/>
    </row>
    <row r="590873" spans="16:16" x14ac:dyDescent="0.3">
      <c r="P590873" s="83"/>
    </row>
    <row r="590874" spans="16:16" x14ac:dyDescent="0.3">
      <c r="P590874" s="83"/>
    </row>
    <row r="590875" spans="16:16" x14ac:dyDescent="0.3">
      <c r="P590875" s="83"/>
    </row>
    <row r="590876" spans="16:16" x14ac:dyDescent="0.3">
      <c r="P590876" s="83"/>
    </row>
    <row r="590877" spans="16:16" x14ac:dyDescent="0.3">
      <c r="P590877" s="83"/>
    </row>
    <row r="590878" spans="16:16" x14ac:dyDescent="0.3">
      <c r="P590878" s="83"/>
    </row>
    <row r="590879" spans="16:16" x14ac:dyDescent="0.3">
      <c r="P590879" s="83"/>
    </row>
    <row r="590880" spans="16:16" x14ac:dyDescent="0.3">
      <c r="P590880" s="83"/>
    </row>
    <row r="590881" spans="16:16" x14ac:dyDescent="0.3">
      <c r="P590881" s="83"/>
    </row>
    <row r="590882" spans="16:16" x14ac:dyDescent="0.3">
      <c r="P590882" s="83"/>
    </row>
    <row r="590883" spans="16:16" x14ac:dyDescent="0.3">
      <c r="P590883" s="83"/>
    </row>
    <row r="590884" spans="16:16" x14ac:dyDescent="0.3">
      <c r="P590884" s="83"/>
    </row>
    <row r="590885" spans="16:16" x14ac:dyDescent="0.3">
      <c r="P590885" s="83"/>
    </row>
    <row r="590886" spans="16:16" x14ac:dyDescent="0.3">
      <c r="P590886" s="83"/>
    </row>
    <row r="590887" spans="16:16" x14ac:dyDescent="0.3">
      <c r="P590887" s="83"/>
    </row>
    <row r="590888" spans="16:16" x14ac:dyDescent="0.3">
      <c r="P590888" s="83"/>
    </row>
    <row r="590889" spans="16:16" x14ac:dyDescent="0.3">
      <c r="P590889" s="83"/>
    </row>
    <row r="590890" spans="16:16" x14ac:dyDescent="0.3">
      <c r="P590890" s="83"/>
    </row>
    <row r="590891" spans="16:16" x14ac:dyDescent="0.3">
      <c r="P590891" s="83"/>
    </row>
    <row r="590892" spans="16:16" x14ac:dyDescent="0.3">
      <c r="P590892" s="83"/>
    </row>
    <row r="590893" spans="16:16" x14ac:dyDescent="0.3">
      <c r="P590893" s="83"/>
    </row>
    <row r="590894" spans="16:16" x14ac:dyDescent="0.3">
      <c r="P590894" s="83"/>
    </row>
    <row r="590895" spans="16:16" x14ac:dyDescent="0.3">
      <c r="P590895" s="83"/>
    </row>
    <row r="590896" spans="16:16" x14ac:dyDescent="0.3">
      <c r="P590896" s="83"/>
    </row>
    <row r="590897" spans="16:16" x14ac:dyDescent="0.3">
      <c r="P590897" s="83"/>
    </row>
    <row r="590898" spans="16:16" x14ac:dyDescent="0.3">
      <c r="P590898" s="83"/>
    </row>
    <row r="590899" spans="16:16" x14ac:dyDescent="0.3">
      <c r="P590899" s="83"/>
    </row>
    <row r="590900" spans="16:16" x14ac:dyDescent="0.3">
      <c r="P590900" s="83"/>
    </row>
    <row r="590901" spans="16:16" x14ac:dyDescent="0.3">
      <c r="P590901" s="83"/>
    </row>
    <row r="590902" spans="16:16" x14ac:dyDescent="0.3">
      <c r="P590902" s="83"/>
    </row>
    <row r="590903" spans="16:16" x14ac:dyDescent="0.3">
      <c r="P590903" s="83"/>
    </row>
    <row r="590904" spans="16:16" x14ac:dyDescent="0.3">
      <c r="P590904" s="83"/>
    </row>
    <row r="590905" spans="16:16" x14ac:dyDescent="0.3">
      <c r="P590905" s="83"/>
    </row>
    <row r="590906" spans="16:16" x14ac:dyDescent="0.3">
      <c r="P590906" s="83"/>
    </row>
    <row r="590907" spans="16:16" x14ac:dyDescent="0.3">
      <c r="P590907" s="83"/>
    </row>
    <row r="590908" spans="16:16" x14ac:dyDescent="0.3">
      <c r="P590908" s="83"/>
    </row>
    <row r="590909" spans="16:16" x14ac:dyDescent="0.3">
      <c r="P590909" s="83"/>
    </row>
    <row r="590910" spans="16:16" x14ac:dyDescent="0.3">
      <c r="P590910" s="83"/>
    </row>
    <row r="590911" spans="16:16" x14ac:dyDescent="0.3">
      <c r="P590911" s="83"/>
    </row>
    <row r="590912" spans="16:16" x14ac:dyDescent="0.3">
      <c r="P590912" s="83"/>
    </row>
    <row r="590913" spans="16:16" x14ac:dyDescent="0.3">
      <c r="P590913" s="83"/>
    </row>
    <row r="590914" spans="16:16" x14ac:dyDescent="0.3">
      <c r="P590914" s="83"/>
    </row>
    <row r="590915" spans="16:16" x14ac:dyDescent="0.3">
      <c r="P590915" s="83"/>
    </row>
    <row r="590916" spans="16:16" x14ac:dyDescent="0.3">
      <c r="P590916" s="83"/>
    </row>
    <row r="590917" spans="16:16" x14ac:dyDescent="0.3">
      <c r="P590917" s="83"/>
    </row>
    <row r="590918" spans="16:16" x14ac:dyDescent="0.3">
      <c r="P590918" s="83"/>
    </row>
    <row r="590919" spans="16:16" x14ac:dyDescent="0.3">
      <c r="P590919" s="83"/>
    </row>
    <row r="590920" spans="16:16" x14ac:dyDescent="0.3">
      <c r="P590920" s="83"/>
    </row>
    <row r="590921" spans="16:16" x14ac:dyDescent="0.3">
      <c r="P590921" s="83"/>
    </row>
    <row r="590922" spans="16:16" x14ac:dyDescent="0.3">
      <c r="P590922" s="83"/>
    </row>
    <row r="590923" spans="16:16" x14ac:dyDescent="0.3">
      <c r="P590923" s="83"/>
    </row>
    <row r="590924" spans="16:16" x14ac:dyDescent="0.3">
      <c r="P590924" s="83"/>
    </row>
    <row r="590925" spans="16:16" x14ac:dyDescent="0.3">
      <c r="P590925" s="83"/>
    </row>
    <row r="590926" spans="16:16" x14ac:dyDescent="0.3">
      <c r="P590926" s="83"/>
    </row>
    <row r="590927" spans="16:16" x14ac:dyDescent="0.3">
      <c r="P590927" s="83"/>
    </row>
    <row r="590928" spans="16:16" x14ac:dyDescent="0.3">
      <c r="P590928" s="83"/>
    </row>
    <row r="590929" spans="16:16" x14ac:dyDescent="0.3">
      <c r="P590929" s="83"/>
    </row>
    <row r="590930" spans="16:16" x14ac:dyDescent="0.3">
      <c r="P590930" s="83"/>
    </row>
    <row r="590931" spans="16:16" x14ac:dyDescent="0.3">
      <c r="P590931" s="83"/>
    </row>
    <row r="590932" spans="16:16" x14ac:dyDescent="0.3">
      <c r="P590932" s="83"/>
    </row>
    <row r="590933" spans="16:16" x14ac:dyDescent="0.3">
      <c r="P590933" s="83"/>
    </row>
    <row r="590934" spans="16:16" x14ac:dyDescent="0.3">
      <c r="P590934" s="83"/>
    </row>
    <row r="590935" spans="16:16" x14ac:dyDescent="0.3">
      <c r="P590935" s="83"/>
    </row>
    <row r="590936" spans="16:16" x14ac:dyDescent="0.3">
      <c r="P590936" s="83"/>
    </row>
    <row r="590937" spans="16:16" x14ac:dyDescent="0.3">
      <c r="P590937" s="83"/>
    </row>
    <row r="590938" spans="16:16" x14ac:dyDescent="0.3">
      <c r="P590938" s="83"/>
    </row>
    <row r="590939" spans="16:16" x14ac:dyDescent="0.3">
      <c r="P590939" s="83"/>
    </row>
    <row r="590940" spans="16:16" x14ac:dyDescent="0.3">
      <c r="P590940" s="83"/>
    </row>
    <row r="590941" spans="16:16" x14ac:dyDescent="0.3">
      <c r="P590941" s="83"/>
    </row>
    <row r="590942" spans="16:16" x14ac:dyDescent="0.3">
      <c r="P590942" s="83"/>
    </row>
    <row r="590943" spans="16:16" x14ac:dyDescent="0.3">
      <c r="P590943" s="83"/>
    </row>
    <row r="590944" spans="16:16" x14ac:dyDescent="0.3">
      <c r="P590944" s="83"/>
    </row>
    <row r="590945" spans="16:16" x14ac:dyDescent="0.3">
      <c r="P590945" s="83"/>
    </row>
    <row r="590946" spans="16:16" x14ac:dyDescent="0.3">
      <c r="P590946" s="83"/>
    </row>
    <row r="590947" spans="16:16" x14ac:dyDescent="0.3">
      <c r="P590947" s="83"/>
    </row>
    <row r="590948" spans="16:16" x14ac:dyDescent="0.3">
      <c r="P590948" s="83"/>
    </row>
    <row r="590949" spans="16:16" x14ac:dyDescent="0.3">
      <c r="P590949" s="83"/>
    </row>
    <row r="590950" spans="16:16" x14ac:dyDescent="0.3">
      <c r="P590950" s="83"/>
    </row>
    <row r="590951" spans="16:16" x14ac:dyDescent="0.3">
      <c r="P590951" s="83"/>
    </row>
    <row r="590952" spans="16:16" x14ac:dyDescent="0.3">
      <c r="P590952" s="83"/>
    </row>
    <row r="590953" spans="16:16" x14ac:dyDescent="0.3">
      <c r="P590953" s="83"/>
    </row>
    <row r="590954" spans="16:16" x14ac:dyDescent="0.3">
      <c r="P590954" s="83"/>
    </row>
    <row r="590955" spans="16:16" x14ac:dyDescent="0.3">
      <c r="P590955" s="83"/>
    </row>
    <row r="590956" spans="16:16" x14ac:dyDescent="0.3">
      <c r="P590956" s="83"/>
    </row>
    <row r="590957" spans="16:16" x14ac:dyDescent="0.3">
      <c r="P590957" s="83"/>
    </row>
    <row r="590958" spans="16:16" x14ac:dyDescent="0.3">
      <c r="P590958" s="83"/>
    </row>
    <row r="590959" spans="16:16" x14ac:dyDescent="0.3">
      <c r="P590959" s="83"/>
    </row>
    <row r="590960" spans="16:16" x14ac:dyDescent="0.3">
      <c r="P590960" s="83"/>
    </row>
    <row r="590961" spans="16:16" x14ac:dyDescent="0.3">
      <c r="P590961" s="83"/>
    </row>
    <row r="590962" spans="16:16" x14ac:dyDescent="0.3">
      <c r="P590962" s="83"/>
    </row>
    <row r="590963" spans="16:16" x14ac:dyDescent="0.3">
      <c r="P590963" s="83"/>
    </row>
    <row r="590964" spans="16:16" x14ac:dyDescent="0.3">
      <c r="P590964" s="83"/>
    </row>
    <row r="590965" spans="16:16" x14ac:dyDescent="0.3">
      <c r="P590965" s="83"/>
    </row>
    <row r="590966" spans="16:16" x14ac:dyDescent="0.3">
      <c r="P590966" s="83"/>
    </row>
    <row r="590967" spans="16:16" x14ac:dyDescent="0.3">
      <c r="P590967" s="83"/>
    </row>
    <row r="590968" spans="16:16" x14ac:dyDescent="0.3">
      <c r="P590968" s="83"/>
    </row>
    <row r="590969" spans="16:16" x14ac:dyDescent="0.3">
      <c r="P590969" s="83"/>
    </row>
    <row r="590970" spans="16:16" x14ac:dyDescent="0.3">
      <c r="P590970" s="83"/>
    </row>
    <row r="590971" spans="16:16" x14ac:dyDescent="0.3">
      <c r="P590971" s="83"/>
    </row>
    <row r="590972" spans="16:16" x14ac:dyDescent="0.3">
      <c r="P590972" s="83"/>
    </row>
    <row r="590973" spans="16:16" x14ac:dyDescent="0.3">
      <c r="P590973" s="83"/>
    </row>
    <row r="590974" spans="16:16" x14ac:dyDescent="0.3">
      <c r="P590974" s="83"/>
    </row>
    <row r="590975" spans="16:16" x14ac:dyDescent="0.3">
      <c r="P590975" s="83"/>
    </row>
    <row r="590976" spans="16:16" x14ac:dyDescent="0.3">
      <c r="P590976" s="83"/>
    </row>
    <row r="590977" spans="16:16" x14ac:dyDescent="0.3">
      <c r="P590977" s="83"/>
    </row>
    <row r="590978" spans="16:16" x14ac:dyDescent="0.3">
      <c r="P590978" s="83"/>
    </row>
    <row r="590979" spans="16:16" x14ac:dyDescent="0.3">
      <c r="P590979" s="83"/>
    </row>
    <row r="590980" spans="16:16" x14ac:dyDescent="0.3">
      <c r="P590980" s="83"/>
    </row>
    <row r="590981" spans="16:16" x14ac:dyDescent="0.3">
      <c r="P590981" s="83"/>
    </row>
    <row r="590982" spans="16:16" x14ac:dyDescent="0.3">
      <c r="P590982" s="83"/>
    </row>
    <row r="590983" spans="16:16" x14ac:dyDescent="0.3">
      <c r="P590983" s="83"/>
    </row>
    <row r="590984" spans="16:16" x14ac:dyDescent="0.3">
      <c r="P590984" s="83"/>
    </row>
    <row r="590985" spans="16:16" x14ac:dyDescent="0.3">
      <c r="P590985" s="83"/>
    </row>
    <row r="590986" spans="16:16" x14ac:dyDescent="0.3">
      <c r="P590986" s="83"/>
    </row>
    <row r="590987" spans="16:16" x14ac:dyDescent="0.3">
      <c r="P590987" s="83"/>
    </row>
    <row r="590988" spans="16:16" x14ac:dyDescent="0.3">
      <c r="P590988" s="83"/>
    </row>
    <row r="590989" spans="16:16" x14ac:dyDescent="0.3">
      <c r="P590989" s="83"/>
    </row>
    <row r="590990" spans="16:16" x14ac:dyDescent="0.3">
      <c r="P590990" s="83"/>
    </row>
    <row r="590991" spans="16:16" x14ac:dyDescent="0.3">
      <c r="P590991" s="83"/>
    </row>
    <row r="590992" spans="16:16" x14ac:dyDescent="0.3">
      <c r="P590992" s="83"/>
    </row>
    <row r="590993" spans="16:16" x14ac:dyDescent="0.3">
      <c r="P590993" s="83"/>
    </row>
    <row r="590994" spans="16:16" x14ac:dyDescent="0.3">
      <c r="P590994" s="83"/>
    </row>
    <row r="590995" spans="16:16" x14ac:dyDescent="0.3">
      <c r="P590995" s="83"/>
    </row>
    <row r="590996" spans="16:16" x14ac:dyDescent="0.3">
      <c r="P590996" s="83"/>
    </row>
    <row r="590997" spans="16:16" x14ac:dyDescent="0.3">
      <c r="P590997" s="83"/>
    </row>
    <row r="590998" spans="16:16" x14ac:dyDescent="0.3">
      <c r="P590998" s="83"/>
    </row>
    <row r="590999" spans="16:16" x14ac:dyDescent="0.3">
      <c r="P590999" s="83"/>
    </row>
    <row r="591000" spans="16:16" x14ac:dyDescent="0.3">
      <c r="P591000" s="83"/>
    </row>
    <row r="591001" spans="16:16" x14ac:dyDescent="0.3">
      <c r="P591001" s="83"/>
    </row>
    <row r="591002" spans="16:16" x14ac:dyDescent="0.3">
      <c r="P591002" s="83"/>
    </row>
    <row r="591003" spans="16:16" x14ac:dyDescent="0.3">
      <c r="P591003" s="83"/>
    </row>
    <row r="591004" spans="16:16" x14ac:dyDescent="0.3">
      <c r="P591004" s="83"/>
    </row>
    <row r="591005" spans="16:16" x14ac:dyDescent="0.3">
      <c r="P591005" s="83"/>
    </row>
    <row r="591006" spans="16:16" x14ac:dyDescent="0.3">
      <c r="P591006" s="83"/>
    </row>
    <row r="591007" spans="16:16" x14ac:dyDescent="0.3">
      <c r="P591007" s="83"/>
    </row>
    <row r="591008" spans="16:16" x14ac:dyDescent="0.3">
      <c r="P591008" s="83"/>
    </row>
    <row r="591009" spans="16:16" x14ac:dyDescent="0.3">
      <c r="P591009" s="83"/>
    </row>
    <row r="591010" spans="16:16" x14ac:dyDescent="0.3">
      <c r="P591010" s="83"/>
    </row>
    <row r="591011" spans="16:16" x14ac:dyDescent="0.3">
      <c r="P591011" s="83"/>
    </row>
    <row r="591012" spans="16:16" x14ac:dyDescent="0.3">
      <c r="P591012" s="83"/>
    </row>
    <row r="591013" spans="16:16" x14ac:dyDescent="0.3">
      <c r="P591013" s="83"/>
    </row>
    <row r="591014" spans="16:16" x14ac:dyDescent="0.3">
      <c r="P591014" s="83"/>
    </row>
    <row r="591015" spans="16:16" x14ac:dyDescent="0.3">
      <c r="P591015" s="83"/>
    </row>
    <row r="591016" spans="16:16" x14ac:dyDescent="0.3">
      <c r="P591016" s="83"/>
    </row>
    <row r="591017" spans="16:16" x14ac:dyDescent="0.3">
      <c r="P591017" s="83"/>
    </row>
    <row r="591018" spans="16:16" x14ac:dyDescent="0.3">
      <c r="P591018" s="83"/>
    </row>
    <row r="591019" spans="16:16" x14ac:dyDescent="0.3">
      <c r="P591019" s="83"/>
    </row>
    <row r="591020" spans="16:16" x14ac:dyDescent="0.3">
      <c r="P591020" s="83"/>
    </row>
    <row r="591021" spans="16:16" x14ac:dyDescent="0.3">
      <c r="P591021" s="83"/>
    </row>
    <row r="591022" spans="16:16" x14ac:dyDescent="0.3">
      <c r="P591022" s="83"/>
    </row>
    <row r="591023" spans="16:16" x14ac:dyDescent="0.3">
      <c r="P591023" s="83"/>
    </row>
    <row r="591024" spans="16:16" x14ac:dyDescent="0.3">
      <c r="P591024" s="83"/>
    </row>
    <row r="591025" spans="16:16" x14ac:dyDescent="0.3">
      <c r="P591025" s="83"/>
    </row>
    <row r="591026" spans="16:16" x14ac:dyDescent="0.3">
      <c r="P591026" s="83"/>
    </row>
    <row r="591027" spans="16:16" x14ac:dyDescent="0.3">
      <c r="P591027" s="83"/>
    </row>
    <row r="591028" spans="16:16" x14ac:dyDescent="0.3">
      <c r="P591028" s="83"/>
    </row>
    <row r="591029" spans="16:16" x14ac:dyDescent="0.3">
      <c r="P591029" s="83"/>
    </row>
    <row r="591030" spans="16:16" x14ac:dyDescent="0.3">
      <c r="P591030" s="83"/>
    </row>
    <row r="591031" spans="16:16" x14ac:dyDescent="0.3">
      <c r="P591031" s="83"/>
    </row>
    <row r="591032" spans="16:16" x14ac:dyDescent="0.3">
      <c r="P591032" s="83"/>
    </row>
    <row r="591033" spans="16:16" x14ac:dyDescent="0.3">
      <c r="P591033" s="83"/>
    </row>
    <row r="591034" spans="16:16" x14ac:dyDescent="0.3">
      <c r="P591034" s="83"/>
    </row>
    <row r="591035" spans="16:16" x14ac:dyDescent="0.3">
      <c r="P591035" s="83"/>
    </row>
    <row r="591036" spans="16:16" x14ac:dyDescent="0.3">
      <c r="P591036" s="83"/>
    </row>
    <row r="591037" spans="16:16" x14ac:dyDescent="0.3">
      <c r="P591037" s="83"/>
    </row>
    <row r="591038" spans="16:16" x14ac:dyDescent="0.3">
      <c r="P591038" s="83"/>
    </row>
    <row r="591039" spans="16:16" x14ac:dyDescent="0.3">
      <c r="P591039" s="83"/>
    </row>
    <row r="591040" spans="16:16" x14ac:dyDescent="0.3">
      <c r="P591040" s="83"/>
    </row>
    <row r="591041" spans="16:16" x14ac:dyDescent="0.3">
      <c r="P591041" s="83"/>
    </row>
    <row r="591042" spans="16:16" x14ac:dyDescent="0.3">
      <c r="P591042" s="83"/>
    </row>
    <row r="591043" spans="16:16" x14ac:dyDescent="0.3">
      <c r="P591043" s="83"/>
    </row>
    <row r="591044" spans="16:16" x14ac:dyDescent="0.3">
      <c r="P591044" s="83"/>
    </row>
    <row r="591045" spans="16:16" x14ac:dyDescent="0.3">
      <c r="P591045" s="83"/>
    </row>
    <row r="591046" spans="16:16" x14ac:dyDescent="0.3">
      <c r="P591046" s="83"/>
    </row>
    <row r="591047" spans="16:16" x14ac:dyDescent="0.3">
      <c r="P591047" s="83"/>
    </row>
    <row r="591048" spans="16:16" x14ac:dyDescent="0.3">
      <c r="P591048" s="83"/>
    </row>
    <row r="591049" spans="16:16" x14ac:dyDescent="0.3">
      <c r="P591049" s="83"/>
    </row>
    <row r="591050" spans="16:16" x14ac:dyDescent="0.3">
      <c r="P591050" s="83"/>
    </row>
    <row r="591051" spans="16:16" x14ac:dyDescent="0.3">
      <c r="P591051" s="83"/>
    </row>
    <row r="591052" spans="16:16" x14ac:dyDescent="0.3">
      <c r="P591052" s="83"/>
    </row>
    <row r="591053" spans="16:16" x14ac:dyDescent="0.3">
      <c r="P591053" s="83"/>
    </row>
    <row r="591054" spans="16:16" x14ac:dyDescent="0.3">
      <c r="P591054" s="83"/>
    </row>
    <row r="591055" spans="16:16" x14ac:dyDescent="0.3">
      <c r="P591055" s="83"/>
    </row>
    <row r="591056" spans="16:16" x14ac:dyDescent="0.3">
      <c r="P591056" s="83"/>
    </row>
    <row r="591057" spans="16:16" x14ac:dyDescent="0.3">
      <c r="P591057" s="83"/>
    </row>
    <row r="591058" spans="16:16" x14ac:dyDescent="0.3">
      <c r="P591058" s="83"/>
    </row>
    <row r="591059" spans="16:16" x14ac:dyDescent="0.3">
      <c r="P591059" s="83"/>
    </row>
    <row r="591060" spans="16:16" x14ac:dyDescent="0.3">
      <c r="P591060" s="83"/>
    </row>
    <row r="591061" spans="16:16" x14ac:dyDescent="0.3">
      <c r="P591061" s="83"/>
    </row>
    <row r="591062" spans="16:16" x14ac:dyDescent="0.3">
      <c r="P591062" s="83"/>
    </row>
    <row r="591063" spans="16:16" x14ac:dyDescent="0.3">
      <c r="P591063" s="83"/>
    </row>
    <row r="591064" spans="16:16" x14ac:dyDescent="0.3">
      <c r="P591064" s="83"/>
    </row>
    <row r="591065" spans="16:16" x14ac:dyDescent="0.3">
      <c r="P591065" s="83"/>
    </row>
    <row r="591066" spans="16:16" x14ac:dyDescent="0.3">
      <c r="P591066" s="83"/>
    </row>
    <row r="591067" spans="16:16" x14ac:dyDescent="0.3">
      <c r="P591067" s="83"/>
    </row>
    <row r="591068" spans="16:16" x14ac:dyDescent="0.3">
      <c r="P591068" s="83"/>
    </row>
    <row r="591069" spans="16:16" x14ac:dyDescent="0.3">
      <c r="P591069" s="83"/>
    </row>
    <row r="591070" spans="16:16" x14ac:dyDescent="0.3">
      <c r="P591070" s="83"/>
    </row>
    <row r="591071" spans="16:16" x14ac:dyDescent="0.3">
      <c r="P591071" s="83"/>
    </row>
    <row r="591072" spans="16:16" x14ac:dyDescent="0.3">
      <c r="P591072" s="83"/>
    </row>
    <row r="591073" spans="16:16" x14ac:dyDescent="0.3">
      <c r="P591073" s="83"/>
    </row>
    <row r="591074" spans="16:16" x14ac:dyDescent="0.3">
      <c r="P591074" s="83"/>
    </row>
    <row r="591075" spans="16:16" x14ac:dyDescent="0.3">
      <c r="P591075" s="83"/>
    </row>
    <row r="591076" spans="16:16" x14ac:dyDescent="0.3">
      <c r="P591076" s="83"/>
    </row>
    <row r="591077" spans="16:16" x14ac:dyDescent="0.3">
      <c r="P591077" s="83"/>
    </row>
    <row r="591078" spans="16:16" x14ac:dyDescent="0.3">
      <c r="P591078" s="83"/>
    </row>
    <row r="591079" spans="16:16" x14ac:dyDescent="0.3">
      <c r="P591079" s="83"/>
    </row>
    <row r="591080" spans="16:16" x14ac:dyDescent="0.3">
      <c r="P591080" s="83"/>
    </row>
    <row r="591081" spans="16:16" x14ac:dyDescent="0.3">
      <c r="P591081" s="83"/>
    </row>
    <row r="591082" spans="16:16" x14ac:dyDescent="0.3">
      <c r="P591082" s="83"/>
    </row>
    <row r="591083" spans="16:16" x14ac:dyDescent="0.3">
      <c r="P591083" s="83"/>
    </row>
    <row r="591084" spans="16:16" x14ac:dyDescent="0.3">
      <c r="P591084" s="83"/>
    </row>
    <row r="591085" spans="16:16" x14ac:dyDescent="0.3">
      <c r="P591085" s="83"/>
    </row>
    <row r="591086" spans="16:16" x14ac:dyDescent="0.3">
      <c r="P591086" s="83"/>
    </row>
    <row r="591087" spans="16:16" x14ac:dyDescent="0.3">
      <c r="P591087" s="83"/>
    </row>
    <row r="591088" spans="16:16" x14ac:dyDescent="0.3">
      <c r="P591088" s="83"/>
    </row>
    <row r="591089" spans="16:16" x14ac:dyDescent="0.3">
      <c r="P591089" s="83"/>
    </row>
    <row r="591090" spans="16:16" x14ac:dyDescent="0.3">
      <c r="P591090" s="83"/>
    </row>
    <row r="591091" spans="16:16" x14ac:dyDescent="0.3">
      <c r="P591091" s="83"/>
    </row>
    <row r="591092" spans="16:16" x14ac:dyDescent="0.3">
      <c r="P591092" s="83"/>
    </row>
    <row r="591093" spans="16:16" x14ac:dyDescent="0.3">
      <c r="P591093" s="83"/>
    </row>
    <row r="591094" spans="16:16" x14ac:dyDescent="0.3">
      <c r="P591094" s="83"/>
    </row>
    <row r="591095" spans="16:16" x14ac:dyDescent="0.3">
      <c r="P591095" s="83"/>
    </row>
    <row r="591096" spans="16:16" x14ac:dyDescent="0.3">
      <c r="P591096" s="83"/>
    </row>
    <row r="591097" spans="16:16" x14ac:dyDescent="0.3">
      <c r="P591097" s="83"/>
    </row>
    <row r="591098" spans="16:16" x14ac:dyDescent="0.3">
      <c r="P591098" s="83"/>
    </row>
    <row r="591099" spans="16:16" x14ac:dyDescent="0.3">
      <c r="P591099" s="83"/>
    </row>
    <row r="591100" spans="16:16" x14ac:dyDescent="0.3">
      <c r="P591100" s="83"/>
    </row>
    <row r="591101" spans="16:16" x14ac:dyDescent="0.3">
      <c r="P591101" s="83"/>
    </row>
    <row r="591102" spans="16:16" x14ac:dyDescent="0.3">
      <c r="P591102" s="83"/>
    </row>
    <row r="591103" spans="16:16" x14ac:dyDescent="0.3">
      <c r="P591103" s="83"/>
    </row>
    <row r="591104" spans="16:16" x14ac:dyDescent="0.3">
      <c r="P591104" s="83"/>
    </row>
    <row r="591105" spans="16:16" x14ac:dyDescent="0.3">
      <c r="P591105" s="83"/>
    </row>
    <row r="591106" spans="16:16" x14ac:dyDescent="0.3">
      <c r="P591106" s="83"/>
    </row>
    <row r="591107" spans="16:16" x14ac:dyDescent="0.3">
      <c r="P591107" s="83"/>
    </row>
    <row r="591108" spans="16:16" x14ac:dyDescent="0.3">
      <c r="P591108" s="83"/>
    </row>
    <row r="591109" spans="16:16" x14ac:dyDescent="0.3">
      <c r="P591109" s="83"/>
    </row>
    <row r="591110" spans="16:16" x14ac:dyDescent="0.3">
      <c r="P591110" s="83"/>
    </row>
    <row r="591111" spans="16:16" x14ac:dyDescent="0.3">
      <c r="P591111" s="83"/>
    </row>
    <row r="591112" spans="16:16" x14ac:dyDescent="0.3">
      <c r="P591112" s="83"/>
    </row>
    <row r="591113" spans="16:16" x14ac:dyDescent="0.3">
      <c r="P591113" s="83"/>
    </row>
    <row r="591114" spans="16:16" x14ac:dyDescent="0.3">
      <c r="P591114" s="83"/>
    </row>
    <row r="591115" spans="16:16" x14ac:dyDescent="0.3">
      <c r="P591115" s="83"/>
    </row>
    <row r="591116" spans="16:16" x14ac:dyDescent="0.3">
      <c r="P591116" s="83"/>
    </row>
    <row r="591117" spans="16:16" x14ac:dyDescent="0.3">
      <c r="P591117" s="83"/>
    </row>
    <row r="591118" spans="16:16" x14ac:dyDescent="0.3">
      <c r="P591118" s="83"/>
    </row>
    <row r="591119" spans="16:16" x14ac:dyDescent="0.3">
      <c r="P591119" s="83"/>
    </row>
    <row r="591120" spans="16:16" x14ac:dyDescent="0.3">
      <c r="P591120" s="83"/>
    </row>
    <row r="591121" spans="16:16" x14ac:dyDescent="0.3">
      <c r="P591121" s="83"/>
    </row>
    <row r="591122" spans="16:16" x14ac:dyDescent="0.3">
      <c r="P591122" s="83"/>
    </row>
    <row r="591123" spans="16:16" x14ac:dyDescent="0.3">
      <c r="P591123" s="83"/>
    </row>
    <row r="591124" spans="16:16" x14ac:dyDescent="0.3">
      <c r="P591124" s="83"/>
    </row>
    <row r="591125" spans="16:16" x14ac:dyDescent="0.3">
      <c r="P591125" s="83"/>
    </row>
    <row r="591126" spans="16:16" x14ac:dyDescent="0.3">
      <c r="P591126" s="83"/>
    </row>
    <row r="591127" spans="16:16" x14ac:dyDescent="0.3">
      <c r="P591127" s="83"/>
    </row>
    <row r="591128" spans="16:16" x14ac:dyDescent="0.3">
      <c r="P591128" s="83"/>
    </row>
    <row r="591129" spans="16:16" x14ac:dyDescent="0.3">
      <c r="P591129" s="83"/>
    </row>
    <row r="591130" spans="16:16" x14ac:dyDescent="0.3">
      <c r="P591130" s="83"/>
    </row>
    <row r="591131" spans="16:16" x14ac:dyDescent="0.3">
      <c r="P591131" s="83"/>
    </row>
    <row r="591132" spans="16:16" x14ac:dyDescent="0.3">
      <c r="P591132" s="83"/>
    </row>
    <row r="591133" spans="16:16" x14ac:dyDescent="0.3">
      <c r="P591133" s="83"/>
    </row>
    <row r="591134" spans="16:16" x14ac:dyDescent="0.3">
      <c r="P591134" s="83"/>
    </row>
    <row r="591135" spans="16:16" x14ac:dyDescent="0.3">
      <c r="P591135" s="83"/>
    </row>
    <row r="591136" spans="16:16" x14ac:dyDescent="0.3">
      <c r="P591136" s="83"/>
    </row>
    <row r="591137" spans="16:16" x14ac:dyDescent="0.3">
      <c r="P591137" s="83"/>
    </row>
    <row r="591138" spans="16:16" x14ac:dyDescent="0.3">
      <c r="P591138" s="83"/>
    </row>
    <row r="591139" spans="16:16" x14ac:dyDescent="0.3">
      <c r="P591139" s="83"/>
    </row>
    <row r="591140" spans="16:16" x14ac:dyDescent="0.3">
      <c r="P591140" s="83"/>
    </row>
    <row r="591141" spans="16:16" x14ac:dyDescent="0.3">
      <c r="P591141" s="83"/>
    </row>
    <row r="591142" spans="16:16" x14ac:dyDescent="0.3">
      <c r="P591142" s="83"/>
    </row>
    <row r="591143" spans="16:16" x14ac:dyDescent="0.3">
      <c r="P591143" s="83"/>
    </row>
    <row r="591144" spans="16:16" x14ac:dyDescent="0.3">
      <c r="P591144" s="83"/>
    </row>
    <row r="591145" spans="16:16" x14ac:dyDescent="0.3">
      <c r="P591145" s="83"/>
    </row>
    <row r="591146" spans="16:16" x14ac:dyDescent="0.3">
      <c r="P591146" s="83"/>
    </row>
    <row r="591147" spans="16:16" x14ac:dyDescent="0.3">
      <c r="P591147" s="83"/>
    </row>
    <row r="591148" spans="16:16" x14ac:dyDescent="0.3">
      <c r="P591148" s="83"/>
    </row>
    <row r="591149" spans="16:16" x14ac:dyDescent="0.3">
      <c r="P591149" s="83"/>
    </row>
    <row r="591150" spans="16:16" x14ac:dyDescent="0.3">
      <c r="P591150" s="83"/>
    </row>
    <row r="591151" spans="16:16" x14ac:dyDescent="0.3">
      <c r="P591151" s="83"/>
    </row>
    <row r="591152" spans="16:16" x14ac:dyDescent="0.3">
      <c r="P591152" s="83"/>
    </row>
    <row r="591153" spans="16:16" x14ac:dyDescent="0.3">
      <c r="P591153" s="83"/>
    </row>
    <row r="591154" spans="16:16" x14ac:dyDescent="0.3">
      <c r="P591154" s="83"/>
    </row>
    <row r="591155" spans="16:16" x14ac:dyDescent="0.3">
      <c r="P591155" s="83"/>
    </row>
    <row r="591156" spans="16:16" x14ac:dyDescent="0.3">
      <c r="P591156" s="83"/>
    </row>
    <row r="591157" spans="16:16" x14ac:dyDescent="0.3">
      <c r="P591157" s="83"/>
    </row>
    <row r="591158" spans="16:16" x14ac:dyDescent="0.3">
      <c r="P591158" s="83"/>
    </row>
    <row r="591159" spans="16:16" x14ac:dyDescent="0.3">
      <c r="P591159" s="83"/>
    </row>
    <row r="591160" spans="16:16" x14ac:dyDescent="0.3">
      <c r="P591160" s="83"/>
    </row>
    <row r="591161" spans="16:16" x14ac:dyDescent="0.3">
      <c r="P591161" s="83"/>
    </row>
    <row r="591162" spans="16:16" x14ac:dyDescent="0.3">
      <c r="P591162" s="83"/>
    </row>
    <row r="591163" spans="16:16" x14ac:dyDescent="0.3">
      <c r="P591163" s="83"/>
    </row>
    <row r="591164" spans="16:16" x14ac:dyDescent="0.3">
      <c r="P591164" s="83"/>
    </row>
    <row r="591165" spans="16:16" x14ac:dyDescent="0.3">
      <c r="P591165" s="83"/>
    </row>
    <row r="591166" spans="16:16" x14ac:dyDescent="0.3">
      <c r="P591166" s="83"/>
    </row>
    <row r="591167" spans="16:16" x14ac:dyDescent="0.3">
      <c r="P591167" s="83"/>
    </row>
    <row r="591168" spans="16:16" x14ac:dyDescent="0.3">
      <c r="P591168" s="83"/>
    </row>
    <row r="591169" spans="16:16" x14ac:dyDescent="0.3">
      <c r="P591169" s="83"/>
    </row>
    <row r="591170" spans="16:16" x14ac:dyDescent="0.3">
      <c r="P591170" s="83"/>
    </row>
    <row r="591171" spans="16:16" x14ac:dyDescent="0.3">
      <c r="P591171" s="83"/>
    </row>
    <row r="591172" spans="16:16" x14ac:dyDescent="0.3">
      <c r="P591172" s="83"/>
    </row>
    <row r="591173" spans="16:16" x14ac:dyDescent="0.3">
      <c r="P591173" s="83"/>
    </row>
    <row r="591174" spans="16:16" x14ac:dyDescent="0.3">
      <c r="P591174" s="83"/>
    </row>
    <row r="591175" spans="16:16" x14ac:dyDescent="0.3">
      <c r="P591175" s="83"/>
    </row>
    <row r="591176" spans="16:16" x14ac:dyDescent="0.3">
      <c r="P591176" s="83"/>
    </row>
    <row r="591177" spans="16:16" x14ac:dyDescent="0.3">
      <c r="P591177" s="83"/>
    </row>
    <row r="591178" spans="16:16" x14ac:dyDescent="0.3">
      <c r="P591178" s="83"/>
    </row>
    <row r="591179" spans="16:16" x14ac:dyDescent="0.3">
      <c r="P591179" s="83"/>
    </row>
    <row r="591180" spans="16:16" x14ac:dyDescent="0.3">
      <c r="P591180" s="83"/>
    </row>
    <row r="591181" spans="16:16" x14ac:dyDescent="0.3">
      <c r="P591181" s="83"/>
    </row>
    <row r="591182" spans="16:16" x14ac:dyDescent="0.3">
      <c r="P591182" s="83"/>
    </row>
    <row r="591183" spans="16:16" x14ac:dyDescent="0.3">
      <c r="P591183" s="83"/>
    </row>
    <row r="591184" spans="16:16" x14ac:dyDescent="0.3">
      <c r="P591184" s="83"/>
    </row>
    <row r="591185" spans="16:16" x14ac:dyDescent="0.3">
      <c r="P591185" s="83"/>
    </row>
    <row r="591186" spans="16:16" x14ac:dyDescent="0.3">
      <c r="P591186" s="83"/>
    </row>
    <row r="591187" spans="16:16" x14ac:dyDescent="0.3">
      <c r="P591187" s="83"/>
    </row>
    <row r="591188" spans="16:16" x14ac:dyDescent="0.3">
      <c r="P591188" s="83"/>
    </row>
    <row r="591189" spans="16:16" x14ac:dyDescent="0.3">
      <c r="P591189" s="83"/>
    </row>
    <row r="591190" spans="16:16" x14ac:dyDescent="0.3">
      <c r="P591190" s="83"/>
    </row>
    <row r="591191" spans="16:16" x14ac:dyDescent="0.3">
      <c r="P591191" s="83"/>
    </row>
    <row r="591192" spans="16:16" x14ac:dyDescent="0.3">
      <c r="P591192" s="83"/>
    </row>
    <row r="591193" spans="16:16" x14ac:dyDescent="0.3">
      <c r="P591193" s="83"/>
    </row>
    <row r="591194" spans="16:16" x14ac:dyDescent="0.3">
      <c r="P591194" s="83"/>
    </row>
    <row r="591195" spans="16:16" x14ac:dyDescent="0.3">
      <c r="P591195" s="83"/>
    </row>
    <row r="591196" spans="16:16" x14ac:dyDescent="0.3">
      <c r="P591196" s="83"/>
    </row>
    <row r="591197" spans="16:16" x14ac:dyDescent="0.3">
      <c r="P591197" s="83"/>
    </row>
    <row r="591198" spans="16:16" x14ac:dyDescent="0.3">
      <c r="P591198" s="83"/>
    </row>
    <row r="591199" spans="16:16" x14ac:dyDescent="0.3">
      <c r="P591199" s="83"/>
    </row>
    <row r="591200" spans="16:16" x14ac:dyDescent="0.3">
      <c r="P591200" s="83"/>
    </row>
    <row r="591201" spans="16:16" x14ac:dyDescent="0.3">
      <c r="P591201" s="83"/>
    </row>
    <row r="591202" spans="16:16" x14ac:dyDescent="0.3">
      <c r="P591202" s="83"/>
    </row>
    <row r="591203" spans="16:16" x14ac:dyDescent="0.3">
      <c r="P591203" s="83"/>
    </row>
    <row r="591204" spans="16:16" x14ac:dyDescent="0.3">
      <c r="P591204" s="83"/>
    </row>
    <row r="591205" spans="16:16" x14ac:dyDescent="0.3">
      <c r="P591205" s="83"/>
    </row>
    <row r="591206" spans="16:16" x14ac:dyDescent="0.3">
      <c r="P591206" s="83"/>
    </row>
    <row r="591207" spans="16:16" x14ac:dyDescent="0.3">
      <c r="P591207" s="83"/>
    </row>
    <row r="591208" spans="16:16" x14ac:dyDescent="0.3">
      <c r="P591208" s="83"/>
    </row>
    <row r="591209" spans="16:16" x14ac:dyDescent="0.3">
      <c r="P591209" s="83"/>
    </row>
    <row r="591210" spans="16:16" x14ac:dyDescent="0.3">
      <c r="P591210" s="83"/>
    </row>
    <row r="591211" spans="16:16" x14ac:dyDescent="0.3">
      <c r="P591211" s="83"/>
    </row>
    <row r="591212" spans="16:16" x14ac:dyDescent="0.3">
      <c r="P591212" s="83"/>
    </row>
    <row r="591213" spans="16:16" x14ac:dyDescent="0.3">
      <c r="P591213" s="83"/>
    </row>
    <row r="591214" spans="16:16" x14ac:dyDescent="0.3">
      <c r="P591214" s="83"/>
    </row>
    <row r="591215" spans="16:16" x14ac:dyDescent="0.3">
      <c r="P591215" s="83"/>
    </row>
    <row r="591216" spans="16:16" x14ac:dyDescent="0.3">
      <c r="P591216" s="83"/>
    </row>
    <row r="591217" spans="16:16" x14ac:dyDescent="0.3">
      <c r="P591217" s="83"/>
    </row>
    <row r="591218" spans="16:16" x14ac:dyDescent="0.3">
      <c r="P591218" s="83"/>
    </row>
    <row r="591219" spans="16:16" x14ac:dyDescent="0.3">
      <c r="P591219" s="83"/>
    </row>
    <row r="591220" spans="16:16" x14ac:dyDescent="0.3">
      <c r="P591220" s="83"/>
    </row>
    <row r="591221" spans="16:16" x14ac:dyDescent="0.3">
      <c r="P591221" s="83"/>
    </row>
    <row r="591222" spans="16:16" x14ac:dyDescent="0.3">
      <c r="P591222" s="83"/>
    </row>
    <row r="591223" spans="16:16" x14ac:dyDescent="0.3">
      <c r="P591223" s="83"/>
    </row>
    <row r="591224" spans="16:16" x14ac:dyDescent="0.3">
      <c r="P591224" s="83"/>
    </row>
    <row r="591225" spans="16:16" x14ac:dyDescent="0.3">
      <c r="P591225" s="83"/>
    </row>
    <row r="591226" spans="16:16" x14ac:dyDescent="0.3">
      <c r="P591226" s="83"/>
    </row>
    <row r="591227" spans="16:16" x14ac:dyDescent="0.3">
      <c r="P591227" s="83"/>
    </row>
    <row r="591228" spans="16:16" x14ac:dyDescent="0.3">
      <c r="P591228" s="83"/>
    </row>
    <row r="591229" spans="16:16" x14ac:dyDescent="0.3">
      <c r="P591229" s="83"/>
    </row>
    <row r="591230" spans="16:16" x14ac:dyDescent="0.3">
      <c r="P591230" s="83"/>
    </row>
    <row r="591231" spans="16:16" x14ac:dyDescent="0.3">
      <c r="P591231" s="83"/>
    </row>
    <row r="591232" spans="16:16" x14ac:dyDescent="0.3">
      <c r="P591232" s="83"/>
    </row>
    <row r="591233" spans="16:16" x14ac:dyDescent="0.3">
      <c r="P591233" s="83"/>
    </row>
    <row r="591234" spans="16:16" x14ac:dyDescent="0.3">
      <c r="P591234" s="83"/>
    </row>
    <row r="591235" spans="16:16" x14ac:dyDescent="0.3">
      <c r="P591235" s="83"/>
    </row>
    <row r="591236" spans="16:16" x14ac:dyDescent="0.3">
      <c r="P591236" s="83"/>
    </row>
    <row r="591237" spans="16:16" x14ac:dyDescent="0.3">
      <c r="P591237" s="83"/>
    </row>
    <row r="591238" spans="16:16" x14ac:dyDescent="0.3">
      <c r="P591238" s="83"/>
    </row>
    <row r="591239" spans="16:16" x14ac:dyDescent="0.3">
      <c r="P591239" s="83"/>
    </row>
    <row r="591240" spans="16:16" x14ac:dyDescent="0.3">
      <c r="P591240" s="83"/>
    </row>
    <row r="591241" spans="16:16" x14ac:dyDescent="0.3">
      <c r="P591241" s="83"/>
    </row>
    <row r="591242" spans="16:16" x14ac:dyDescent="0.3">
      <c r="P591242" s="83"/>
    </row>
    <row r="591243" spans="16:16" x14ac:dyDescent="0.3">
      <c r="P591243" s="83"/>
    </row>
    <row r="591244" spans="16:16" x14ac:dyDescent="0.3">
      <c r="P591244" s="83"/>
    </row>
    <row r="591245" spans="16:16" x14ac:dyDescent="0.3">
      <c r="P591245" s="83"/>
    </row>
    <row r="591246" spans="16:16" x14ac:dyDescent="0.3">
      <c r="P591246" s="83"/>
    </row>
    <row r="591247" spans="16:16" x14ac:dyDescent="0.3">
      <c r="P591247" s="83"/>
    </row>
    <row r="591248" spans="16:16" x14ac:dyDescent="0.3">
      <c r="P591248" s="83"/>
    </row>
    <row r="591249" spans="16:16" x14ac:dyDescent="0.3">
      <c r="P591249" s="83"/>
    </row>
    <row r="591250" spans="16:16" x14ac:dyDescent="0.3">
      <c r="P591250" s="83"/>
    </row>
    <row r="591251" spans="16:16" x14ac:dyDescent="0.3">
      <c r="P591251" s="83"/>
    </row>
    <row r="591252" spans="16:16" x14ac:dyDescent="0.3">
      <c r="P591252" s="83"/>
    </row>
    <row r="591253" spans="16:16" x14ac:dyDescent="0.3">
      <c r="P591253" s="83"/>
    </row>
    <row r="591254" spans="16:16" x14ac:dyDescent="0.3">
      <c r="P591254" s="83"/>
    </row>
    <row r="591255" spans="16:16" x14ac:dyDescent="0.3">
      <c r="P591255" s="83"/>
    </row>
    <row r="591256" spans="16:16" x14ac:dyDescent="0.3">
      <c r="P591256" s="83"/>
    </row>
    <row r="591257" spans="16:16" x14ac:dyDescent="0.3">
      <c r="P591257" s="83"/>
    </row>
    <row r="591258" spans="16:16" x14ac:dyDescent="0.3">
      <c r="P591258" s="83"/>
    </row>
    <row r="591259" spans="16:16" x14ac:dyDescent="0.3">
      <c r="P591259" s="83"/>
    </row>
    <row r="591260" spans="16:16" x14ac:dyDescent="0.3">
      <c r="P591260" s="83"/>
    </row>
    <row r="591261" spans="16:16" x14ac:dyDescent="0.3">
      <c r="P591261" s="83"/>
    </row>
    <row r="591262" spans="16:16" x14ac:dyDescent="0.3">
      <c r="P591262" s="83"/>
    </row>
    <row r="591263" spans="16:16" x14ac:dyDescent="0.3">
      <c r="P591263" s="83"/>
    </row>
    <row r="591264" spans="16:16" x14ac:dyDescent="0.3">
      <c r="P591264" s="83"/>
    </row>
    <row r="591265" spans="16:16" x14ac:dyDescent="0.3">
      <c r="P591265" s="83"/>
    </row>
    <row r="591266" spans="16:16" x14ac:dyDescent="0.3">
      <c r="P591266" s="83"/>
    </row>
    <row r="591267" spans="16:16" x14ac:dyDescent="0.3">
      <c r="P591267" s="83"/>
    </row>
    <row r="591268" spans="16:16" x14ac:dyDescent="0.3">
      <c r="P591268" s="83"/>
    </row>
    <row r="591269" spans="16:16" x14ac:dyDescent="0.3">
      <c r="P591269" s="83"/>
    </row>
    <row r="591270" spans="16:16" x14ac:dyDescent="0.3">
      <c r="P591270" s="83"/>
    </row>
    <row r="591271" spans="16:16" x14ac:dyDescent="0.3">
      <c r="P591271" s="83"/>
    </row>
    <row r="591272" spans="16:16" x14ac:dyDescent="0.3">
      <c r="P591272" s="83"/>
    </row>
    <row r="591273" spans="16:16" x14ac:dyDescent="0.3">
      <c r="P591273" s="83"/>
    </row>
    <row r="591274" spans="16:16" x14ac:dyDescent="0.3">
      <c r="P591274" s="83"/>
    </row>
    <row r="591275" spans="16:16" x14ac:dyDescent="0.3">
      <c r="P591275" s="83"/>
    </row>
    <row r="591276" spans="16:16" x14ac:dyDescent="0.3">
      <c r="P591276" s="83"/>
    </row>
    <row r="591277" spans="16:16" x14ac:dyDescent="0.3">
      <c r="P591277" s="83"/>
    </row>
    <row r="591278" spans="16:16" x14ac:dyDescent="0.3">
      <c r="P591278" s="83"/>
    </row>
    <row r="591279" spans="16:16" x14ac:dyDescent="0.3">
      <c r="P591279" s="83"/>
    </row>
    <row r="591280" spans="16:16" x14ac:dyDescent="0.3">
      <c r="P591280" s="83"/>
    </row>
    <row r="591281" spans="16:16" x14ac:dyDescent="0.3">
      <c r="P591281" s="83"/>
    </row>
    <row r="591282" spans="16:16" x14ac:dyDescent="0.3">
      <c r="P591282" s="83"/>
    </row>
    <row r="591283" spans="16:16" x14ac:dyDescent="0.3">
      <c r="P591283" s="83"/>
    </row>
    <row r="591284" spans="16:16" x14ac:dyDescent="0.3">
      <c r="P591284" s="83"/>
    </row>
    <row r="591285" spans="16:16" x14ac:dyDescent="0.3">
      <c r="P591285" s="83"/>
    </row>
    <row r="591286" spans="16:16" x14ac:dyDescent="0.3">
      <c r="P591286" s="83"/>
    </row>
    <row r="591287" spans="16:16" x14ac:dyDescent="0.3">
      <c r="P591287" s="83"/>
    </row>
    <row r="591288" spans="16:16" x14ac:dyDescent="0.3">
      <c r="P591288" s="83"/>
    </row>
    <row r="591289" spans="16:16" x14ac:dyDescent="0.3">
      <c r="P591289" s="83"/>
    </row>
    <row r="591290" spans="16:16" x14ac:dyDescent="0.3">
      <c r="P591290" s="83"/>
    </row>
    <row r="591291" spans="16:16" x14ac:dyDescent="0.3">
      <c r="P591291" s="83"/>
    </row>
    <row r="591292" spans="16:16" x14ac:dyDescent="0.3">
      <c r="P591292" s="83"/>
    </row>
    <row r="591293" spans="16:16" x14ac:dyDescent="0.3">
      <c r="P591293" s="83"/>
    </row>
    <row r="591294" spans="16:16" x14ac:dyDescent="0.3">
      <c r="P591294" s="83"/>
    </row>
    <row r="591295" spans="16:16" x14ac:dyDescent="0.3">
      <c r="P591295" s="83"/>
    </row>
    <row r="591296" spans="16:16" x14ac:dyDescent="0.3">
      <c r="P591296" s="83"/>
    </row>
    <row r="591297" spans="16:16" x14ac:dyDescent="0.3">
      <c r="P591297" s="83"/>
    </row>
    <row r="591298" spans="16:16" x14ac:dyDescent="0.3">
      <c r="P591298" s="83"/>
    </row>
    <row r="591299" spans="16:16" x14ac:dyDescent="0.3">
      <c r="P591299" s="83"/>
    </row>
    <row r="591300" spans="16:16" x14ac:dyDescent="0.3">
      <c r="P591300" s="83"/>
    </row>
    <row r="591301" spans="16:16" x14ac:dyDescent="0.3">
      <c r="P591301" s="83"/>
    </row>
    <row r="591302" spans="16:16" x14ac:dyDescent="0.3">
      <c r="P591302" s="83"/>
    </row>
    <row r="591303" spans="16:16" x14ac:dyDescent="0.3">
      <c r="P591303" s="83"/>
    </row>
    <row r="591304" spans="16:16" x14ac:dyDescent="0.3">
      <c r="P591304" s="83"/>
    </row>
    <row r="591305" spans="16:16" x14ac:dyDescent="0.3">
      <c r="P591305" s="83"/>
    </row>
    <row r="591306" spans="16:16" x14ac:dyDescent="0.3">
      <c r="P591306" s="83"/>
    </row>
    <row r="591307" spans="16:16" x14ac:dyDescent="0.3">
      <c r="P591307" s="83"/>
    </row>
    <row r="591308" spans="16:16" x14ac:dyDescent="0.3">
      <c r="P591308" s="83"/>
    </row>
    <row r="591309" spans="16:16" x14ac:dyDescent="0.3">
      <c r="P591309" s="83"/>
    </row>
    <row r="591310" spans="16:16" x14ac:dyDescent="0.3">
      <c r="P591310" s="83"/>
    </row>
    <row r="591311" spans="16:16" x14ac:dyDescent="0.3">
      <c r="P591311" s="83"/>
    </row>
    <row r="591312" spans="16:16" x14ac:dyDescent="0.3">
      <c r="P591312" s="83"/>
    </row>
    <row r="591313" spans="16:16" x14ac:dyDescent="0.3">
      <c r="P591313" s="83"/>
    </row>
    <row r="591314" spans="16:16" x14ac:dyDescent="0.3">
      <c r="P591314" s="83"/>
    </row>
    <row r="591315" spans="16:16" x14ac:dyDescent="0.3">
      <c r="P591315" s="83"/>
    </row>
    <row r="591316" spans="16:16" x14ac:dyDescent="0.3">
      <c r="P591316" s="83"/>
    </row>
    <row r="591317" spans="16:16" x14ac:dyDescent="0.3">
      <c r="P591317" s="83"/>
    </row>
    <row r="591318" spans="16:16" x14ac:dyDescent="0.3">
      <c r="P591318" s="83"/>
    </row>
    <row r="591319" spans="16:16" x14ac:dyDescent="0.3">
      <c r="P591319" s="83"/>
    </row>
    <row r="591320" spans="16:16" x14ac:dyDescent="0.3">
      <c r="P591320" s="83"/>
    </row>
    <row r="591321" spans="16:16" x14ac:dyDescent="0.3">
      <c r="P591321" s="83"/>
    </row>
    <row r="591322" spans="16:16" x14ac:dyDescent="0.3">
      <c r="P591322" s="83"/>
    </row>
    <row r="591323" spans="16:16" x14ac:dyDescent="0.3">
      <c r="P591323" s="83"/>
    </row>
    <row r="591324" spans="16:16" x14ac:dyDescent="0.3">
      <c r="P591324" s="83"/>
    </row>
    <row r="591325" spans="16:16" x14ac:dyDescent="0.3">
      <c r="P591325" s="83"/>
    </row>
    <row r="591326" spans="16:16" x14ac:dyDescent="0.3">
      <c r="P591326" s="83"/>
    </row>
    <row r="591327" spans="16:16" x14ac:dyDescent="0.3">
      <c r="P591327" s="83"/>
    </row>
    <row r="591328" spans="16:16" x14ac:dyDescent="0.3">
      <c r="P591328" s="83"/>
    </row>
    <row r="591329" spans="16:16" x14ac:dyDescent="0.3">
      <c r="P591329" s="83"/>
    </row>
    <row r="591330" spans="16:16" x14ac:dyDescent="0.3">
      <c r="P591330" s="83"/>
    </row>
    <row r="591331" spans="16:16" x14ac:dyDescent="0.3">
      <c r="P591331" s="83"/>
    </row>
    <row r="591332" spans="16:16" x14ac:dyDescent="0.3">
      <c r="P591332" s="83"/>
    </row>
    <row r="591333" spans="16:16" x14ac:dyDescent="0.3">
      <c r="P591333" s="83"/>
    </row>
    <row r="591334" spans="16:16" x14ac:dyDescent="0.3">
      <c r="P591334" s="83"/>
    </row>
    <row r="591335" spans="16:16" x14ac:dyDescent="0.3">
      <c r="P591335" s="83"/>
    </row>
    <row r="591336" spans="16:16" x14ac:dyDescent="0.3">
      <c r="P591336" s="83"/>
    </row>
    <row r="591337" spans="16:16" x14ac:dyDescent="0.3">
      <c r="P591337" s="83"/>
    </row>
    <row r="591338" spans="16:16" x14ac:dyDescent="0.3">
      <c r="P591338" s="83"/>
    </row>
    <row r="591339" spans="16:16" x14ac:dyDescent="0.3">
      <c r="P591339" s="83"/>
    </row>
    <row r="591340" spans="16:16" x14ac:dyDescent="0.3">
      <c r="P591340" s="83"/>
    </row>
    <row r="591341" spans="16:16" x14ac:dyDescent="0.3">
      <c r="P591341" s="83"/>
    </row>
    <row r="591342" spans="16:16" x14ac:dyDescent="0.3">
      <c r="P591342" s="83"/>
    </row>
    <row r="591343" spans="16:16" x14ac:dyDescent="0.3">
      <c r="P591343" s="83"/>
    </row>
    <row r="591344" spans="16:16" x14ac:dyDescent="0.3">
      <c r="P591344" s="83"/>
    </row>
    <row r="591345" spans="16:16" x14ac:dyDescent="0.3">
      <c r="P591345" s="83"/>
    </row>
    <row r="591346" spans="16:16" x14ac:dyDescent="0.3">
      <c r="P591346" s="83"/>
    </row>
    <row r="591347" spans="16:16" x14ac:dyDescent="0.3">
      <c r="P591347" s="83"/>
    </row>
    <row r="591348" spans="16:16" x14ac:dyDescent="0.3">
      <c r="P591348" s="83"/>
    </row>
    <row r="591349" spans="16:16" x14ac:dyDescent="0.3">
      <c r="P591349" s="83"/>
    </row>
    <row r="591350" spans="16:16" x14ac:dyDescent="0.3">
      <c r="P591350" s="83"/>
    </row>
    <row r="591351" spans="16:16" x14ac:dyDescent="0.3">
      <c r="P591351" s="83"/>
    </row>
    <row r="591352" spans="16:16" x14ac:dyDescent="0.3">
      <c r="P591352" s="83"/>
    </row>
    <row r="591353" spans="16:16" x14ac:dyDescent="0.3">
      <c r="P591353" s="83"/>
    </row>
    <row r="591354" spans="16:16" x14ac:dyDescent="0.3">
      <c r="P591354" s="83"/>
    </row>
    <row r="591355" spans="16:16" x14ac:dyDescent="0.3">
      <c r="P591355" s="83"/>
    </row>
    <row r="591356" spans="16:16" x14ac:dyDescent="0.3">
      <c r="P591356" s="83"/>
    </row>
    <row r="591357" spans="16:16" x14ac:dyDescent="0.3">
      <c r="P591357" s="83"/>
    </row>
    <row r="591358" spans="16:16" x14ac:dyDescent="0.3">
      <c r="P591358" s="83"/>
    </row>
    <row r="591359" spans="16:16" x14ac:dyDescent="0.3">
      <c r="P591359" s="83"/>
    </row>
    <row r="591360" spans="16:16" x14ac:dyDescent="0.3">
      <c r="P591360" s="83"/>
    </row>
    <row r="591361" spans="16:16" x14ac:dyDescent="0.3">
      <c r="P591361" s="83"/>
    </row>
    <row r="591362" spans="16:16" x14ac:dyDescent="0.3">
      <c r="P591362" s="83"/>
    </row>
    <row r="591363" spans="16:16" x14ac:dyDescent="0.3">
      <c r="P591363" s="83"/>
    </row>
    <row r="591364" spans="16:16" x14ac:dyDescent="0.3">
      <c r="P591364" s="83"/>
    </row>
    <row r="591365" spans="16:16" x14ac:dyDescent="0.3">
      <c r="P591365" s="83"/>
    </row>
    <row r="591366" spans="16:16" x14ac:dyDescent="0.3">
      <c r="P591366" s="83"/>
    </row>
    <row r="591367" spans="16:16" x14ac:dyDescent="0.3">
      <c r="P591367" s="83"/>
    </row>
    <row r="591368" spans="16:16" x14ac:dyDescent="0.3">
      <c r="P591368" s="83"/>
    </row>
    <row r="591369" spans="16:16" x14ac:dyDescent="0.3">
      <c r="P591369" s="83"/>
    </row>
    <row r="591370" spans="16:16" x14ac:dyDescent="0.3">
      <c r="P591370" s="83"/>
    </row>
    <row r="591371" spans="16:16" x14ac:dyDescent="0.3">
      <c r="P591371" s="83"/>
    </row>
    <row r="591372" spans="16:16" x14ac:dyDescent="0.3">
      <c r="P591372" s="83"/>
    </row>
    <row r="591373" spans="16:16" x14ac:dyDescent="0.3">
      <c r="P591373" s="83"/>
    </row>
    <row r="591374" spans="16:16" x14ac:dyDescent="0.3">
      <c r="P591374" s="83"/>
    </row>
    <row r="591375" spans="16:16" x14ac:dyDescent="0.3">
      <c r="P591375" s="83"/>
    </row>
    <row r="591376" spans="16:16" x14ac:dyDescent="0.3">
      <c r="P591376" s="83"/>
    </row>
    <row r="591377" spans="16:16" x14ac:dyDescent="0.3">
      <c r="P591377" s="83"/>
    </row>
    <row r="591378" spans="16:16" x14ac:dyDescent="0.3">
      <c r="P591378" s="83"/>
    </row>
    <row r="591379" spans="16:16" x14ac:dyDescent="0.3">
      <c r="P591379" s="83"/>
    </row>
    <row r="591380" spans="16:16" x14ac:dyDescent="0.3">
      <c r="P591380" s="83"/>
    </row>
    <row r="591381" spans="16:16" x14ac:dyDescent="0.3">
      <c r="P591381" s="83"/>
    </row>
    <row r="591382" spans="16:16" x14ac:dyDescent="0.3">
      <c r="P591382" s="83"/>
    </row>
    <row r="591383" spans="16:16" x14ac:dyDescent="0.3">
      <c r="P591383" s="83"/>
    </row>
    <row r="591384" spans="16:16" x14ac:dyDescent="0.3">
      <c r="P591384" s="83"/>
    </row>
    <row r="591385" spans="16:16" x14ac:dyDescent="0.3">
      <c r="P591385" s="83"/>
    </row>
    <row r="591386" spans="16:16" x14ac:dyDescent="0.3">
      <c r="P591386" s="83"/>
    </row>
    <row r="591387" spans="16:16" x14ac:dyDescent="0.3">
      <c r="P591387" s="83"/>
    </row>
    <row r="591388" spans="16:16" x14ac:dyDescent="0.3">
      <c r="P591388" s="83"/>
    </row>
    <row r="591389" spans="16:16" x14ac:dyDescent="0.3">
      <c r="P591389" s="83"/>
    </row>
    <row r="591390" spans="16:16" x14ac:dyDescent="0.3">
      <c r="P591390" s="83"/>
    </row>
    <row r="591391" spans="16:16" x14ac:dyDescent="0.3">
      <c r="P591391" s="83"/>
    </row>
    <row r="591392" spans="16:16" x14ac:dyDescent="0.3">
      <c r="P591392" s="83"/>
    </row>
    <row r="591393" spans="16:16" x14ac:dyDescent="0.3">
      <c r="P591393" s="83"/>
    </row>
    <row r="591394" spans="16:16" x14ac:dyDescent="0.3">
      <c r="P591394" s="83"/>
    </row>
    <row r="591395" spans="16:16" x14ac:dyDescent="0.3">
      <c r="P591395" s="83"/>
    </row>
    <row r="591396" spans="16:16" x14ac:dyDescent="0.3">
      <c r="P591396" s="83"/>
    </row>
    <row r="591397" spans="16:16" x14ac:dyDescent="0.3">
      <c r="P591397" s="83"/>
    </row>
    <row r="591398" spans="16:16" x14ac:dyDescent="0.3">
      <c r="P591398" s="83"/>
    </row>
    <row r="591399" spans="16:16" x14ac:dyDescent="0.3">
      <c r="P591399" s="83"/>
    </row>
    <row r="591400" spans="16:16" x14ac:dyDescent="0.3">
      <c r="P591400" s="83"/>
    </row>
    <row r="591401" spans="16:16" x14ac:dyDescent="0.3">
      <c r="P591401" s="83"/>
    </row>
    <row r="591402" spans="16:16" x14ac:dyDescent="0.3">
      <c r="P591402" s="83"/>
    </row>
    <row r="591403" spans="16:16" x14ac:dyDescent="0.3">
      <c r="P591403" s="83"/>
    </row>
    <row r="591404" spans="16:16" x14ac:dyDescent="0.3">
      <c r="P591404" s="83"/>
    </row>
    <row r="591405" spans="16:16" x14ac:dyDescent="0.3">
      <c r="P591405" s="83"/>
    </row>
    <row r="591406" spans="16:16" x14ac:dyDescent="0.3">
      <c r="P591406" s="83"/>
    </row>
    <row r="591407" spans="16:16" x14ac:dyDescent="0.3">
      <c r="P591407" s="83"/>
    </row>
    <row r="591408" spans="16:16" x14ac:dyDescent="0.3">
      <c r="P591408" s="83"/>
    </row>
    <row r="591409" spans="16:16" x14ac:dyDescent="0.3">
      <c r="P591409" s="83"/>
    </row>
    <row r="591410" spans="16:16" x14ac:dyDescent="0.3">
      <c r="P591410" s="83"/>
    </row>
    <row r="591411" spans="16:16" x14ac:dyDescent="0.3">
      <c r="P591411" s="83"/>
    </row>
    <row r="591412" spans="16:16" x14ac:dyDescent="0.3">
      <c r="P591412" s="83"/>
    </row>
    <row r="591413" spans="16:16" x14ac:dyDescent="0.3">
      <c r="P591413" s="83"/>
    </row>
    <row r="591414" spans="16:16" x14ac:dyDescent="0.3">
      <c r="P591414" s="83"/>
    </row>
    <row r="591415" spans="16:16" x14ac:dyDescent="0.3">
      <c r="P591415" s="83"/>
    </row>
    <row r="591416" spans="16:16" x14ac:dyDescent="0.3">
      <c r="P591416" s="83"/>
    </row>
    <row r="591417" spans="16:16" x14ac:dyDescent="0.3">
      <c r="P591417" s="83"/>
    </row>
    <row r="591418" spans="16:16" x14ac:dyDescent="0.3">
      <c r="P591418" s="83"/>
    </row>
    <row r="591419" spans="16:16" x14ac:dyDescent="0.3">
      <c r="P591419" s="83"/>
    </row>
    <row r="591420" spans="16:16" x14ac:dyDescent="0.3">
      <c r="P591420" s="83"/>
    </row>
    <row r="591421" spans="16:16" x14ac:dyDescent="0.3">
      <c r="P591421" s="83"/>
    </row>
    <row r="591422" spans="16:16" x14ac:dyDescent="0.3">
      <c r="P591422" s="83"/>
    </row>
    <row r="591423" spans="16:16" x14ac:dyDescent="0.3">
      <c r="P591423" s="83"/>
    </row>
    <row r="591424" spans="16:16" x14ac:dyDescent="0.3">
      <c r="P591424" s="83"/>
    </row>
    <row r="591425" spans="16:16" x14ac:dyDescent="0.3">
      <c r="P591425" s="83"/>
    </row>
    <row r="591426" spans="16:16" x14ac:dyDescent="0.3">
      <c r="P591426" s="83"/>
    </row>
    <row r="591427" spans="16:16" x14ac:dyDescent="0.3">
      <c r="P591427" s="83"/>
    </row>
    <row r="591428" spans="16:16" x14ac:dyDescent="0.3">
      <c r="P591428" s="83"/>
    </row>
    <row r="591429" spans="16:16" x14ac:dyDescent="0.3">
      <c r="P591429" s="83"/>
    </row>
    <row r="591430" spans="16:16" x14ac:dyDescent="0.3">
      <c r="P591430" s="83"/>
    </row>
    <row r="591431" spans="16:16" x14ac:dyDescent="0.3">
      <c r="P591431" s="83"/>
    </row>
    <row r="591432" spans="16:16" x14ac:dyDescent="0.3">
      <c r="P591432" s="83"/>
    </row>
    <row r="591433" spans="16:16" x14ac:dyDescent="0.3">
      <c r="P591433" s="83"/>
    </row>
    <row r="591434" spans="16:16" x14ac:dyDescent="0.3">
      <c r="P591434" s="83"/>
    </row>
    <row r="591435" spans="16:16" x14ac:dyDescent="0.3">
      <c r="P591435" s="83"/>
    </row>
    <row r="591436" spans="16:16" x14ac:dyDescent="0.3">
      <c r="P591436" s="83"/>
    </row>
    <row r="591437" spans="16:16" x14ac:dyDescent="0.3">
      <c r="P591437" s="83"/>
    </row>
    <row r="591438" spans="16:16" x14ac:dyDescent="0.3">
      <c r="P591438" s="83"/>
    </row>
    <row r="591439" spans="16:16" x14ac:dyDescent="0.3">
      <c r="P591439" s="83"/>
    </row>
    <row r="591440" spans="16:16" x14ac:dyDescent="0.3">
      <c r="P591440" s="83"/>
    </row>
    <row r="591441" spans="16:16" x14ac:dyDescent="0.3">
      <c r="P591441" s="83"/>
    </row>
    <row r="591442" spans="16:16" x14ac:dyDescent="0.3">
      <c r="P591442" s="83"/>
    </row>
    <row r="591443" spans="16:16" x14ac:dyDescent="0.3">
      <c r="P591443" s="83"/>
    </row>
    <row r="591444" spans="16:16" x14ac:dyDescent="0.3">
      <c r="P591444" s="83"/>
    </row>
    <row r="591445" spans="16:16" x14ac:dyDescent="0.3">
      <c r="P591445" s="83"/>
    </row>
    <row r="591446" spans="16:16" x14ac:dyDescent="0.3">
      <c r="P591446" s="83"/>
    </row>
    <row r="591447" spans="16:16" x14ac:dyDescent="0.3">
      <c r="P591447" s="83"/>
    </row>
    <row r="591448" spans="16:16" x14ac:dyDescent="0.3">
      <c r="P591448" s="83"/>
    </row>
    <row r="591449" spans="16:16" x14ac:dyDescent="0.3">
      <c r="P591449" s="83"/>
    </row>
    <row r="591450" spans="16:16" x14ac:dyDescent="0.3">
      <c r="P591450" s="83"/>
    </row>
    <row r="591451" spans="16:16" x14ac:dyDescent="0.3">
      <c r="P591451" s="83"/>
    </row>
    <row r="591452" spans="16:16" x14ac:dyDescent="0.3">
      <c r="P591452" s="83"/>
    </row>
    <row r="591453" spans="16:16" x14ac:dyDescent="0.3">
      <c r="P591453" s="83"/>
    </row>
    <row r="591454" spans="16:16" x14ac:dyDescent="0.3">
      <c r="P591454" s="83"/>
    </row>
    <row r="591455" spans="16:16" x14ac:dyDescent="0.3">
      <c r="P591455" s="83"/>
    </row>
    <row r="591456" spans="16:16" x14ac:dyDescent="0.3">
      <c r="P591456" s="83"/>
    </row>
    <row r="591457" spans="16:16" x14ac:dyDescent="0.3">
      <c r="P591457" s="83"/>
    </row>
    <row r="591458" spans="16:16" x14ac:dyDescent="0.3">
      <c r="P591458" s="83"/>
    </row>
    <row r="591459" spans="16:16" x14ac:dyDescent="0.3">
      <c r="P591459" s="83"/>
    </row>
    <row r="591460" spans="16:16" x14ac:dyDescent="0.3">
      <c r="P591460" s="83"/>
    </row>
    <row r="591461" spans="16:16" x14ac:dyDescent="0.3">
      <c r="P591461" s="83"/>
    </row>
    <row r="591462" spans="16:16" x14ac:dyDescent="0.3">
      <c r="P591462" s="83"/>
    </row>
    <row r="591463" spans="16:16" x14ac:dyDescent="0.3">
      <c r="P591463" s="83"/>
    </row>
    <row r="591464" spans="16:16" x14ac:dyDescent="0.3">
      <c r="P591464" s="83"/>
    </row>
    <row r="591465" spans="16:16" x14ac:dyDescent="0.3">
      <c r="P591465" s="83"/>
    </row>
    <row r="591466" spans="16:16" x14ac:dyDescent="0.3">
      <c r="P591466" s="83"/>
    </row>
    <row r="591467" spans="16:16" x14ac:dyDescent="0.3">
      <c r="P591467" s="83"/>
    </row>
    <row r="591468" spans="16:16" x14ac:dyDescent="0.3">
      <c r="P591468" s="83"/>
    </row>
    <row r="591469" spans="16:16" x14ac:dyDescent="0.3">
      <c r="P591469" s="83"/>
    </row>
    <row r="591470" spans="16:16" x14ac:dyDescent="0.3">
      <c r="P591470" s="83"/>
    </row>
    <row r="591471" spans="16:16" x14ac:dyDescent="0.3">
      <c r="P591471" s="83"/>
    </row>
    <row r="591472" spans="16:16" x14ac:dyDescent="0.3">
      <c r="P591472" s="83"/>
    </row>
    <row r="591473" spans="16:16" x14ac:dyDescent="0.3">
      <c r="P591473" s="83"/>
    </row>
    <row r="591474" spans="16:16" x14ac:dyDescent="0.3">
      <c r="P591474" s="83"/>
    </row>
    <row r="591475" spans="16:16" x14ac:dyDescent="0.3">
      <c r="P591475" s="83"/>
    </row>
    <row r="591476" spans="16:16" x14ac:dyDescent="0.3">
      <c r="P591476" s="83"/>
    </row>
    <row r="591477" spans="16:16" x14ac:dyDescent="0.3">
      <c r="P591477" s="83"/>
    </row>
    <row r="591478" spans="16:16" x14ac:dyDescent="0.3">
      <c r="P591478" s="83"/>
    </row>
    <row r="591479" spans="16:16" x14ac:dyDescent="0.3">
      <c r="P591479" s="83"/>
    </row>
    <row r="591480" spans="16:16" x14ac:dyDescent="0.3">
      <c r="P591480" s="83"/>
    </row>
    <row r="591481" spans="16:16" x14ac:dyDescent="0.3">
      <c r="P591481" s="83"/>
    </row>
    <row r="591482" spans="16:16" x14ac:dyDescent="0.3">
      <c r="P591482" s="83"/>
    </row>
    <row r="591483" spans="16:16" x14ac:dyDescent="0.3">
      <c r="P591483" s="83"/>
    </row>
    <row r="591484" spans="16:16" x14ac:dyDescent="0.3">
      <c r="P591484" s="83"/>
    </row>
    <row r="591485" spans="16:16" x14ac:dyDescent="0.3">
      <c r="P591485" s="83"/>
    </row>
    <row r="591486" spans="16:16" x14ac:dyDescent="0.3">
      <c r="P591486" s="83"/>
    </row>
    <row r="591487" spans="16:16" x14ac:dyDescent="0.3">
      <c r="P591487" s="83"/>
    </row>
    <row r="591488" spans="16:16" x14ac:dyDescent="0.3">
      <c r="P591488" s="83"/>
    </row>
    <row r="591489" spans="16:16" x14ac:dyDescent="0.3">
      <c r="P591489" s="83"/>
    </row>
    <row r="591490" spans="16:16" x14ac:dyDescent="0.3">
      <c r="P591490" s="83"/>
    </row>
    <row r="591491" spans="16:16" x14ac:dyDescent="0.3">
      <c r="P591491" s="83"/>
    </row>
    <row r="591492" spans="16:16" x14ac:dyDescent="0.3">
      <c r="P591492" s="83"/>
    </row>
    <row r="591493" spans="16:16" x14ac:dyDescent="0.3">
      <c r="P591493" s="83"/>
    </row>
    <row r="591494" spans="16:16" x14ac:dyDescent="0.3">
      <c r="P591494" s="83"/>
    </row>
    <row r="591495" spans="16:16" x14ac:dyDescent="0.3">
      <c r="P591495" s="83"/>
    </row>
    <row r="591496" spans="16:16" x14ac:dyDescent="0.3">
      <c r="P591496" s="83"/>
    </row>
    <row r="591497" spans="16:16" x14ac:dyDescent="0.3">
      <c r="P591497" s="83"/>
    </row>
    <row r="591498" spans="16:16" x14ac:dyDescent="0.3">
      <c r="P591498" s="83"/>
    </row>
    <row r="591499" spans="16:16" x14ac:dyDescent="0.3">
      <c r="P591499" s="83"/>
    </row>
    <row r="591500" spans="16:16" x14ac:dyDescent="0.3">
      <c r="P591500" s="83"/>
    </row>
    <row r="591501" spans="16:16" x14ac:dyDescent="0.3">
      <c r="P591501" s="83"/>
    </row>
    <row r="591502" spans="16:16" x14ac:dyDescent="0.3">
      <c r="P591502" s="83"/>
    </row>
    <row r="591503" spans="16:16" x14ac:dyDescent="0.3">
      <c r="P591503" s="83"/>
    </row>
    <row r="591504" spans="16:16" x14ac:dyDescent="0.3">
      <c r="P591504" s="83"/>
    </row>
    <row r="591505" spans="16:16" x14ac:dyDescent="0.3">
      <c r="P591505" s="83"/>
    </row>
    <row r="591506" spans="16:16" x14ac:dyDescent="0.3">
      <c r="P591506" s="83"/>
    </row>
    <row r="591507" spans="16:16" x14ac:dyDescent="0.3">
      <c r="P591507" s="83"/>
    </row>
    <row r="591508" spans="16:16" x14ac:dyDescent="0.3">
      <c r="P591508" s="83"/>
    </row>
    <row r="591509" spans="16:16" x14ac:dyDescent="0.3">
      <c r="P591509" s="83"/>
    </row>
    <row r="591510" spans="16:16" x14ac:dyDescent="0.3">
      <c r="P591510" s="83"/>
    </row>
    <row r="591511" spans="16:16" x14ac:dyDescent="0.3">
      <c r="P591511" s="83"/>
    </row>
    <row r="591512" spans="16:16" x14ac:dyDescent="0.3">
      <c r="P591512" s="83"/>
    </row>
    <row r="591513" spans="16:16" x14ac:dyDescent="0.3">
      <c r="P591513" s="83"/>
    </row>
    <row r="591514" spans="16:16" x14ac:dyDescent="0.3">
      <c r="P591514" s="83"/>
    </row>
    <row r="591515" spans="16:16" x14ac:dyDescent="0.3">
      <c r="P591515" s="83"/>
    </row>
    <row r="591516" spans="16:16" x14ac:dyDescent="0.3">
      <c r="P591516" s="83"/>
    </row>
    <row r="591517" spans="16:16" x14ac:dyDescent="0.3">
      <c r="P591517" s="83"/>
    </row>
    <row r="591518" spans="16:16" x14ac:dyDescent="0.3">
      <c r="P591518" s="83"/>
    </row>
    <row r="591519" spans="16:16" x14ac:dyDescent="0.3">
      <c r="P591519" s="83"/>
    </row>
    <row r="591520" spans="16:16" x14ac:dyDescent="0.3">
      <c r="P591520" s="83"/>
    </row>
    <row r="591521" spans="16:16" x14ac:dyDescent="0.3">
      <c r="P591521" s="83"/>
    </row>
    <row r="591522" spans="16:16" x14ac:dyDescent="0.3">
      <c r="P591522" s="83"/>
    </row>
    <row r="591523" spans="16:16" x14ac:dyDescent="0.3">
      <c r="P591523" s="83"/>
    </row>
    <row r="591524" spans="16:16" x14ac:dyDescent="0.3">
      <c r="P591524" s="83"/>
    </row>
    <row r="591525" spans="16:16" x14ac:dyDescent="0.3">
      <c r="P591525" s="83"/>
    </row>
    <row r="591526" spans="16:16" x14ac:dyDescent="0.3">
      <c r="P591526" s="83"/>
    </row>
    <row r="591527" spans="16:16" x14ac:dyDescent="0.3">
      <c r="P591527" s="83"/>
    </row>
    <row r="591528" spans="16:16" x14ac:dyDescent="0.3">
      <c r="P591528" s="83"/>
    </row>
    <row r="591529" spans="16:16" x14ac:dyDescent="0.3">
      <c r="P591529" s="83"/>
    </row>
    <row r="591530" spans="16:16" x14ac:dyDescent="0.3">
      <c r="P591530" s="83"/>
    </row>
    <row r="591531" spans="16:16" x14ac:dyDescent="0.3">
      <c r="P591531" s="83"/>
    </row>
    <row r="591532" spans="16:16" x14ac:dyDescent="0.3">
      <c r="P591532" s="83"/>
    </row>
    <row r="591533" spans="16:16" x14ac:dyDescent="0.3">
      <c r="P591533" s="83"/>
    </row>
    <row r="591534" spans="16:16" x14ac:dyDescent="0.3">
      <c r="P591534" s="83"/>
    </row>
    <row r="591535" spans="16:16" x14ac:dyDescent="0.3">
      <c r="P591535" s="83"/>
    </row>
    <row r="591536" spans="16:16" x14ac:dyDescent="0.3">
      <c r="P591536" s="83"/>
    </row>
    <row r="591537" spans="16:16" x14ac:dyDescent="0.3">
      <c r="P591537" s="83"/>
    </row>
    <row r="591538" spans="16:16" x14ac:dyDescent="0.3">
      <c r="P591538" s="83"/>
    </row>
    <row r="591539" spans="16:16" x14ac:dyDescent="0.3">
      <c r="P591539" s="83"/>
    </row>
    <row r="591540" spans="16:16" x14ac:dyDescent="0.3">
      <c r="P591540" s="83"/>
    </row>
    <row r="591541" spans="16:16" x14ac:dyDescent="0.3">
      <c r="P591541" s="83"/>
    </row>
    <row r="591542" spans="16:16" x14ac:dyDescent="0.3">
      <c r="P591542" s="83"/>
    </row>
    <row r="591543" spans="16:16" x14ac:dyDescent="0.3">
      <c r="P591543" s="83"/>
    </row>
    <row r="591544" spans="16:16" x14ac:dyDescent="0.3">
      <c r="P591544" s="83"/>
    </row>
    <row r="591545" spans="16:16" x14ac:dyDescent="0.3">
      <c r="P591545" s="83"/>
    </row>
    <row r="591546" spans="16:16" x14ac:dyDescent="0.3">
      <c r="P591546" s="83"/>
    </row>
    <row r="591547" spans="16:16" x14ac:dyDescent="0.3">
      <c r="P591547" s="83"/>
    </row>
    <row r="591548" spans="16:16" x14ac:dyDescent="0.3">
      <c r="P591548" s="83"/>
    </row>
    <row r="591549" spans="16:16" x14ac:dyDescent="0.3">
      <c r="P591549" s="83"/>
    </row>
    <row r="591550" spans="16:16" x14ac:dyDescent="0.3">
      <c r="P591550" s="83"/>
    </row>
    <row r="591551" spans="16:16" x14ac:dyDescent="0.3">
      <c r="P591551" s="83"/>
    </row>
    <row r="591552" spans="16:16" x14ac:dyDescent="0.3">
      <c r="P591552" s="83"/>
    </row>
    <row r="591553" spans="16:16" x14ac:dyDescent="0.3">
      <c r="P591553" s="83"/>
    </row>
    <row r="591554" spans="16:16" x14ac:dyDescent="0.3">
      <c r="P591554" s="83"/>
    </row>
    <row r="591555" spans="16:16" x14ac:dyDescent="0.3">
      <c r="P591555" s="83"/>
    </row>
    <row r="591556" spans="16:16" x14ac:dyDescent="0.3">
      <c r="P591556" s="83"/>
    </row>
    <row r="591557" spans="16:16" x14ac:dyDescent="0.3">
      <c r="P591557" s="83"/>
    </row>
    <row r="591558" spans="16:16" x14ac:dyDescent="0.3">
      <c r="P591558" s="83"/>
    </row>
    <row r="591559" spans="16:16" x14ac:dyDescent="0.3">
      <c r="P591559" s="83"/>
    </row>
    <row r="591560" spans="16:16" x14ac:dyDescent="0.3">
      <c r="P591560" s="83"/>
    </row>
    <row r="591561" spans="16:16" x14ac:dyDescent="0.3">
      <c r="P591561" s="83"/>
    </row>
    <row r="591562" spans="16:16" x14ac:dyDescent="0.3">
      <c r="P591562" s="83"/>
    </row>
    <row r="591563" spans="16:16" x14ac:dyDescent="0.3">
      <c r="P591563" s="83"/>
    </row>
    <row r="591564" spans="16:16" x14ac:dyDescent="0.3">
      <c r="P591564" s="83"/>
    </row>
    <row r="591565" spans="16:16" x14ac:dyDescent="0.3">
      <c r="P591565" s="83"/>
    </row>
    <row r="591566" spans="16:16" x14ac:dyDescent="0.3">
      <c r="P591566" s="83"/>
    </row>
    <row r="591567" spans="16:16" x14ac:dyDescent="0.3">
      <c r="P591567" s="83"/>
    </row>
    <row r="591568" spans="16:16" x14ac:dyDescent="0.3">
      <c r="P591568" s="83"/>
    </row>
    <row r="591569" spans="16:16" x14ac:dyDescent="0.3">
      <c r="P591569" s="83"/>
    </row>
    <row r="591570" spans="16:16" x14ac:dyDescent="0.3">
      <c r="P591570" s="83"/>
    </row>
    <row r="591571" spans="16:16" x14ac:dyDescent="0.3">
      <c r="P591571" s="83"/>
    </row>
    <row r="591572" spans="16:16" x14ac:dyDescent="0.3">
      <c r="P591572" s="83"/>
    </row>
    <row r="591573" spans="16:16" x14ac:dyDescent="0.3">
      <c r="P591573" s="83"/>
    </row>
    <row r="591574" spans="16:16" x14ac:dyDescent="0.3">
      <c r="P591574" s="83"/>
    </row>
    <row r="591575" spans="16:16" x14ac:dyDescent="0.3">
      <c r="P591575" s="83"/>
    </row>
    <row r="591576" spans="16:16" x14ac:dyDescent="0.3">
      <c r="P591576" s="83"/>
    </row>
    <row r="591577" spans="16:16" x14ac:dyDescent="0.3">
      <c r="P591577" s="83"/>
    </row>
    <row r="591578" spans="16:16" x14ac:dyDescent="0.3">
      <c r="P591578" s="83"/>
    </row>
    <row r="591579" spans="16:16" x14ac:dyDescent="0.3">
      <c r="P591579" s="83"/>
    </row>
    <row r="591580" spans="16:16" x14ac:dyDescent="0.3">
      <c r="P591580" s="83"/>
    </row>
    <row r="591581" spans="16:16" x14ac:dyDescent="0.3">
      <c r="P591581" s="83"/>
    </row>
    <row r="591582" spans="16:16" x14ac:dyDescent="0.3">
      <c r="P591582" s="83"/>
    </row>
    <row r="591583" spans="16:16" x14ac:dyDescent="0.3">
      <c r="P591583" s="83"/>
    </row>
    <row r="591584" spans="16:16" x14ac:dyDescent="0.3">
      <c r="P591584" s="83"/>
    </row>
    <row r="591585" spans="16:16" x14ac:dyDescent="0.3">
      <c r="P591585" s="83"/>
    </row>
    <row r="591586" spans="16:16" x14ac:dyDescent="0.3">
      <c r="P591586" s="83"/>
    </row>
    <row r="591587" spans="16:16" x14ac:dyDescent="0.3">
      <c r="P591587" s="83"/>
    </row>
    <row r="591588" spans="16:16" x14ac:dyDescent="0.3">
      <c r="P591588" s="83"/>
    </row>
    <row r="591589" spans="16:16" x14ac:dyDescent="0.3">
      <c r="P591589" s="83"/>
    </row>
    <row r="591590" spans="16:16" x14ac:dyDescent="0.3">
      <c r="P591590" s="83"/>
    </row>
    <row r="591591" spans="16:16" x14ac:dyDescent="0.3">
      <c r="P591591" s="83"/>
    </row>
    <row r="591592" spans="16:16" x14ac:dyDescent="0.3">
      <c r="P591592" s="83"/>
    </row>
    <row r="591593" spans="16:16" x14ac:dyDescent="0.3">
      <c r="P591593" s="83"/>
    </row>
    <row r="591594" spans="16:16" x14ac:dyDescent="0.3">
      <c r="P591594" s="83"/>
    </row>
    <row r="591595" spans="16:16" x14ac:dyDescent="0.3">
      <c r="P591595" s="83"/>
    </row>
    <row r="591596" spans="16:16" x14ac:dyDescent="0.3">
      <c r="P591596" s="83"/>
    </row>
    <row r="591597" spans="16:16" x14ac:dyDescent="0.3">
      <c r="P591597" s="83"/>
    </row>
    <row r="591598" spans="16:16" x14ac:dyDescent="0.3">
      <c r="P591598" s="83"/>
    </row>
    <row r="591599" spans="16:16" x14ac:dyDescent="0.3">
      <c r="P591599" s="83"/>
    </row>
    <row r="591600" spans="16:16" x14ac:dyDescent="0.3">
      <c r="P591600" s="83"/>
    </row>
    <row r="591601" spans="16:16" x14ac:dyDescent="0.3">
      <c r="P591601" s="83"/>
    </row>
    <row r="591602" spans="16:16" x14ac:dyDescent="0.3">
      <c r="P591602" s="83"/>
    </row>
    <row r="591603" spans="16:16" x14ac:dyDescent="0.3">
      <c r="P591603" s="83"/>
    </row>
    <row r="591604" spans="16:16" x14ac:dyDescent="0.3">
      <c r="P591604" s="83"/>
    </row>
    <row r="591605" spans="16:16" x14ac:dyDescent="0.3">
      <c r="P591605" s="83"/>
    </row>
    <row r="591606" spans="16:16" x14ac:dyDescent="0.3">
      <c r="P591606" s="83"/>
    </row>
    <row r="591607" spans="16:16" x14ac:dyDescent="0.3">
      <c r="P591607" s="83"/>
    </row>
    <row r="591608" spans="16:16" x14ac:dyDescent="0.3">
      <c r="P591608" s="83"/>
    </row>
    <row r="591609" spans="16:16" x14ac:dyDescent="0.3">
      <c r="P591609" s="83"/>
    </row>
    <row r="591610" spans="16:16" x14ac:dyDescent="0.3">
      <c r="P591610" s="83"/>
    </row>
    <row r="591611" spans="16:16" x14ac:dyDescent="0.3">
      <c r="P591611" s="83"/>
    </row>
    <row r="591612" spans="16:16" x14ac:dyDescent="0.3">
      <c r="P591612" s="83"/>
    </row>
    <row r="591613" spans="16:16" x14ac:dyDescent="0.3">
      <c r="P591613" s="83"/>
    </row>
    <row r="591614" spans="16:16" x14ac:dyDescent="0.3">
      <c r="P591614" s="83"/>
    </row>
    <row r="591615" spans="16:16" x14ac:dyDescent="0.3">
      <c r="P591615" s="83"/>
    </row>
    <row r="591616" spans="16:16" x14ac:dyDescent="0.3">
      <c r="P591616" s="83"/>
    </row>
    <row r="591617" spans="16:16" x14ac:dyDescent="0.3">
      <c r="P591617" s="83"/>
    </row>
    <row r="591618" spans="16:16" x14ac:dyDescent="0.3">
      <c r="P591618" s="83"/>
    </row>
    <row r="591619" spans="16:16" x14ac:dyDescent="0.3">
      <c r="P591619" s="83"/>
    </row>
    <row r="591620" spans="16:16" x14ac:dyDescent="0.3">
      <c r="P591620" s="83"/>
    </row>
    <row r="591621" spans="16:16" x14ac:dyDescent="0.3">
      <c r="P591621" s="83"/>
    </row>
    <row r="591622" spans="16:16" x14ac:dyDescent="0.3">
      <c r="P591622" s="83"/>
    </row>
    <row r="591623" spans="16:16" x14ac:dyDescent="0.3">
      <c r="P591623" s="83"/>
    </row>
    <row r="591624" spans="16:16" x14ac:dyDescent="0.3">
      <c r="P591624" s="83"/>
    </row>
    <row r="591625" spans="16:16" x14ac:dyDescent="0.3">
      <c r="P591625" s="83"/>
    </row>
    <row r="591626" spans="16:16" x14ac:dyDescent="0.3">
      <c r="P591626" s="83"/>
    </row>
    <row r="591627" spans="16:16" x14ac:dyDescent="0.3">
      <c r="P591627" s="83"/>
    </row>
    <row r="591628" spans="16:16" x14ac:dyDescent="0.3">
      <c r="P591628" s="83"/>
    </row>
    <row r="591629" spans="16:16" x14ac:dyDescent="0.3">
      <c r="P591629" s="83"/>
    </row>
    <row r="591630" spans="16:16" x14ac:dyDescent="0.3">
      <c r="P591630" s="83"/>
    </row>
    <row r="591631" spans="16:16" x14ac:dyDescent="0.3">
      <c r="P591631" s="83"/>
    </row>
    <row r="591632" spans="16:16" x14ac:dyDescent="0.3">
      <c r="P591632" s="83"/>
    </row>
    <row r="591633" spans="16:16" x14ac:dyDescent="0.3">
      <c r="P591633" s="83"/>
    </row>
    <row r="591634" spans="16:16" x14ac:dyDescent="0.3">
      <c r="P591634" s="83"/>
    </row>
    <row r="591635" spans="16:16" x14ac:dyDescent="0.3">
      <c r="P591635" s="83"/>
    </row>
    <row r="591636" spans="16:16" x14ac:dyDescent="0.3">
      <c r="P591636" s="83"/>
    </row>
    <row r="591637" spans="16:16" x14ac:dyDescent="0.3">
      <c r="P591637" s="83"/>
    </row>
    <row r="591638" spans="16:16" x14ac:dyDescent="0.3">
      <c r="P591638" s="83"/>
    </row>
    <row r="591639" spans="16:16" x14ac:dyDescent="0.3">
      <c r="P591639" s="83"/>
    </row>
    <row r="591640" spans="16:16" x14ac:dyDescent="0.3">
      <c r="P591640" s="83"/>
    </row>
    <row r="591641" spans="16:16" x14ac:dyDescent="0.3">
      <c r="P591641" s="83"/>
    </row>
    <row r="591642" spans="16:16" x14ac:dyDescent="0.3">
      <c r="P591642" s="83"/>
    </row>
    <row r="591643" spans="16:16" x14ac:dyDescent="0.3">
      <c r="P591643" s="83"/>
    </row>
    <row r="591644" spans="16:16" x14ac:dyDescent="0.3">
      <c r="P591644" s="83"/>
    </row>
    <row r="591645" spans="16:16" x14ac:dyDescent="0.3">
      <c r="P591645" s="83"/>
    </row>
    <row r="591646" spans="16:16" x14ac:dyDescent="0.3">
      <c r="P591646" s="83"/>
    </row>
    <row r="591647" spans="16:16" x14ac:dyDescent="0.3">
      <c r="P591647" s="83"/>
    </row>
    <row r="591648" spans="16:16" x14ac:dyDescent="0.3">
      <c r="P591648" s="83"/>
    </row>
    <row r="591649" spans="16:16" x14ac:dyDescent="0.3">
      <c r="P591649" s="83"/>
    </row>
    <row r="591650" spans="16:16" x14ac:dyDescent="0.3">
      <c r="P591650" s="83"/>
    </row>
    <row r="591651" spans="16:16" x14ac:dyDescent="0.3">
      <c r="P591651" s="83"/>
    </row>
    <row r="591652" spans="16:16" x14ac:dyDescent="0.3">
      <c r="P591652" s="83"/>
    </row>
    <row r="591653" spans="16:16" x14ac:dyDescent="0.3">
      <c r="P591653" s="83"/>
    </row>
    <row r="591654" spans="16:16" x14ac:dyDescent="0.3">
      <c r="P591654" s="83"/>
    </row>
    <row r="591655" spans="16:16" x14ac:dyDescent="0.3">
      <c r="P591655" s="83"/>
    </row>
    <row r="591656" spans="16:16" x14ac:dyDescent="0.3">
      <c r="P591656" s="83"/>
    </row>
    <row r="591657" spans="16:16" x14ac:dyDescent="0.3">
      <c r="P591657" s="83"/>
    </row>
    <row r="591658" spans="16:16" x14ac:dyDescent="0.3">
      <c r="P591658" s="83"/>
    </row>
    <row r="591659" spans="16:16" x14ac:dyDescent="0.3">
      <c r="P591659" s="83"/>
    </row>
    <row r="591660" spans="16:16" x14ac:dyDescent="0.3">
      <c r="P591660" s="83"/>
    </row>
    <row r="591661" spans="16:16" x14ac:dyDescent="0.3">
      <c r="P591661" s="83"/>
    </row>
    <row r="591662" spans="16:16" x14ac:dyDescent="0.3">
      <c r="P591662" s="83"/>
    </row>
    <row r="591663" spans="16:16" x14ac:dyDescent="0.3">
      <c r="P591663" s="83"/>
    </row>
    <row r="591664" spans="16:16" x14ac:dyDescent="0.3">
      <c r="P591664" s="83"/>
    </row>
    <row r="591665" spans="16:16" x14ac:dyDescent="0.3">
      <c r="P591665" s="83"/>
    </row>
    <row r="591666" spans="16:16" x14ac:dyDescent="0.3">
      <c r="P591666" s="83"/>
    </row>
    <row r="591667" spans="16:16" x14ac:dyDescent="0.3">
      <c r="P591667" s="83"/>
    </row>
    <row r="591668" spans="16:16" x14ac:dyDescent="0.3">
      <c r="P591668" s="83"/>
    </row>
    <row r="591669" spans="16:16" x14ac:dyDescent="0.3">
      <c r="P591669" s="83"/>
    </row>
    <row r="591670" spans="16:16" x14ac:dyDescent="0.3">
      <c r="P591670" s="83"/>
    </row>
    <row r="591671" spans="16:16" x14ac:dyDescent="0.3">
      <c r="P591671" s="83"/>
    </row>
    <row r="591672" spans="16:16" x14ac:dyDescent="0.3">
      <c r="P591672" s="83"/>
    </row>
    <row r="591673" spans="16:16" x14ac:dyDescent="0.3">
      <c r="P591673" s="83"/>
    </row>
    <row r="591674" spans="16:16" x14ac:dyDescent="0.3">
      <c r="P591674" s="83"/>
    </row>
    <row r="591675" spans="16:16" x14ac:dyDescent="0.3">
      <c r="P591675" s="83"/>
    </row>
    <row r="591676" spans="16:16" x14ac:dyDescent="0.3">
      <c r="P591676" s="83"/>
    </row>
    <row r="591677" spans="16:16" x14ac:dyDescent="0.3">
      <c r="P591677" s="83"/>
    </row>
    <row r="591678" spans="16:16" x14ac:dyDescent="0.3">
      <c r="P591678" s="83"/>
    </row>
    <row r="591679" spans="16:16" x14ac:dyDescent="0.3">
      <c r="P591679" s="83"/>
    </row>
    <row r="591680" spans="16:16" x14ac:dyDescent="0.3">
      <c r="P591680" s="83"/>
    </row>
    <row r="591681" spans="16:16" x14ac:dyDescent="0.3">
      <c r="P591681" s="83"/>
    </row>
    <row r="591682" spans="16:16" x14ac:dyDescent="0.3">
      <c r="P591682" s="83"/>
    </row>
    <row r="591683" spans="16:16" x14ac:dyDescent="0.3">
      <c r="P591683" s="83"/>
    </row>
    <row r="591684" spans="16:16" x14ac:dyDescent="0.3">
      <c r="P591684" s="83"/>
    </row>
    <row r="591685" spans="16:16" x14ac:dyDescent="0.3">
      <c r="P591685" s="83"/>
    </row>
    <row r="591686" spans="16:16" x14ac:dyDescent="0.3">
      <c r="P591686" s="83"/>
    </row>
    <row r="591687" spans="16:16" x14ac:dyDescent="0.3">
      <c r="P591687" s="83"/>
    </row>
    <row r="591688" spans="16:16" x14ac:dyDescent="0.3">
      <c r="P591688" s="83"/>
    </row>
    <row r="591689" spans="16:16" x14ac:dyDescent="0.3">
      <c r="P591689" s="83"/>
    </row>
    <row r="591690" spans="16:16" x14ac:dyDescent="0.3">
      <c r="P591690" s="83"/>
    </row>
    <row r="591691" spans="16:16" x14ac:dyDescent="0.3">
      <c r="P591691" s="83"/>
    </row>
    <row r="591692" spans="16:16" x14ac:dyDescent="0.3">
      <c r="P591692" s="83"/>
    </row>
    <row r="591693" spans="16:16" x14ac:dyDescent="0.3">
      <c r="P591693" s="83"/>
    </row>
    <row r="591694" spans="16:16" x14ac:dyDescent="0.3">
      <c r="P591694" s="83"/>
    </row>
    <row r="591695" spans="16:16" x14ac:dyDescent="0.3">
      <c r="P591695" s="83"/>
    </row>
    <row r="591696" spans="16:16" x14ac:dyDescent="0.3">
      <c r="P591696" s="83"/>
    </row>
    <row r="591697" spans="16:16" x14ac:dyDescent="0.3">
      <c r="P591697" s="83"/>
    </row>
    <row r="591698" spans="16:16" x14ac:dyDescent="0.3">
      <c r="P591698" s="83"/>
    </row>
    <row r="591699" spans="16:16" x14ac:dyDescent="0.3">
      <c r="P591699" s="83"/>
    </row>
    <row r="591700" spans="16:16" x14ac:dyDescent="0.3">
      <c r="P591700" s="83"/>
    </row>
    <row r="591701" spans="16:16" x14ac:dyDescent="0.3">
      <c r="P591701" s="83"/>
    </row>
    <row r="591702" spans="16:16" x14ac:dyDescent="0.3">
      <c r="P591702" s="83"/>
    </row>
    <row r="591703" spans="16:16" x14ac:dyDescent="0.3">
      <c r="P591703" s="83"/>
    </row>
    <row r="591704" spans="16:16" x14ac:dyDescent="0.3">
      <c r="P591704" s="83"/>
    </row>
    <row r="591705" spans="16:16" x14ac:dyDescent="0.3">
      <c r="P591705" s="83"/>
    </row>
    <row r="591706" spans="16:16" x14ac:dyDescent="0.3">
      <c r="P591706" s="83"/>
    </row>
    <row r="591707" spans="16:16" x14ac:dyDescent="0.3">
      <c r="P591707" s="83"/>
    </row>
    <row r="591708" spans="16:16" x14ac:dyDescent="0.3">
      <c r="P591708" s="83"/>
    </row>
    <row r="591709" spans="16:16" x14ac:dyDescent="0.3">
      <c r="P591709" s="83"/>
    </row>
    <row r="591710" spans="16:16" x14ac:dyDescent="0.3">
      <c r="P591710" s="83"/>
    </row>
    <row r="591711" spans="16:16" x14ac:dyDescent="0.3">
      <c r="P591711" s="83"/>
    </row>
    <row r="591712" spans="16:16" x14ac:dyDescent="0.3">
      <c r="P591712" s="83"/>
    </row>
    <row r="591713" spans="16:16" x14ac:dyDescent="0.3">
      <c r="P591713" s="83"/>
    </row>
    <row r="591714" spans="16:16" x14ac:dyDescent="0.3">
      <c r="P591714" s="83"/>
    </row>
    <row r="591715" spans="16:16" x14ac:dyDescent="0.3">
      <c r="P591715" s="83"/>
    </row>
    <row r="591716" spans="16:16" x14ac:dyDescent="0.3">
      <c r="P591716" s="83"/>
    </row>
    <row r="591717" spans="16:16" x14ac:dyDescent="0.3">
      <c r="P591717" s="83"/>
    </row>
    <row r="591718" spans="16:16" x14ac:dyDescent="0.3">
      <c r="P591718" s="83"/>
    </row>
    <row r="591719" spans="16:16" x14ac:dyDescent="0.3">
      <c r="P591719" s="83"/>
    </row>
    <row r="591720" spans="16:16" x14ac:dyDescent="0.3">
      <c r="P591720" s="83"/>
    </row>
    <row r="591721" spans="16:16" x14ac:dyDescent="0.3">
      <c r="P591721" s="83"/>
    </row>
    <row r="591722" spans="16:16" x14ac:dyDescent="0.3">
      <c r="P591722" s="83"/>
    </row>
    <row r="591723" spans="16:16" x14ac:dyDescent="0.3">
      <c r="P591723" s="83"/>
    </row>
    <row r="591724" spans="16:16" x14ac:dyDescent="0.3">
      <c r="P591724" s="83"/>
    </row>
    <row r="591725" spans="16:16" x14ac:dyDescent="0.3">
      <c r="P591725" s="83"/>
    </row>
    <row r="591726" spans="16:16" x14ac:dyDescent="0.3">
      <c r="P591726" s="83"/>
    </row>
    <row r="591727" spans="16:16" x14ac:dyDescent="0.3">
      <c r="P591727" s="83"/>
    </row>
    <row r="591728" spans="16:16" x14ac:dyDescent="0.3">
      <c r="P591728" s="83"/>
    </row>
    <row r="591729" spans="16:16" x14ac:dyDescent="0.3">
      <c r="P591729" s="83"/>
    </row>
    <row r="591730" spans="16:16" x14ac:dyDescent="0.3">
      <c r="P591730" s="83"/>
    </row>
    <row r="591731" spans="16:16" x14ac:dyDescent="0.3">
      <c r="P591731" s="83"/>
    </row>
    <row r="591732" spans="16:16" x14ac:dyDescent="0.3">
      <c r="P591732" s="83"/>
    </row>
    <row r="591733" spans="16:16" x14ac:dyDescent="0.3">
      <c r="P591733" s="83"/>
    </row>
    <row r="591734" spans="16:16" x14ac:dyDescent="0.3">
      <c r="P591734" s="83"/>
    </row>
    <row r="591735" spans="16:16" x14ac:dyDescent="0.3">
      <c r="P591735" s="83"/>
    </row>
    <row r="591736" spans="16:16" x14ac:dyDescent="0.3">
      <c r="P591736" s="83"/>
    </row>
    <row r="591737" spans="16:16" x14ac:dyDescent="0.3">
      <c r="P591737" s="83"/>
    </row>
    <row r="591738" spans="16:16" x14ac:dyDescent="0.3">
      <c r="P591738" s="83"/>
    </row>
    <row r="591739" spans="16:16" x14ac:dyDescent="0.3">
      <c r="P591739" s="83"/>
    </row>
    <row r="591740" spans="16:16" x14ac:dyDescent="0.3">
      <c r="P591740" s="83"/>
    </row>
    <row r="591741" spans="16:16" x14ac:dyDescent="0.3">
      <c r="P591741" s="83"/>
    </row>
    <row r="591742" spans="16:16" x14ac:dyDescent="0.3">
      <c r="P591742" s="83"/>
    </row>
    <row r="591743" spans="16:16" x14ac:dyDescent="0.3">
      <c r="P591743" s="83"/>
    </row>
    <row r="591744" spans="16:16" x14ac:dyDescent="0.3">
      <c r="P591744" s="83"/>
    </row>
    <row r="591745" spans="16:16" x14ac:dyDescent="0.3">
      <c r="P591745" s="83"/>
    </row>
    <row r="591746" spans="16:16" x14ac:dyDescent="0.3">
      <c r="P591746" s="83"/>
    </row>
    <row r="591747" spans="16:16" x14ac:dyDescent="0.3">
      <c r="P591747" s="83"/>
    </row>
    <row r="591748" spans="16:16" x14ac:dyDescent="0.3">
      <c r="P591748" s="83"/>
    </row>
    <row r="591749" spans="16:16" x14ac:dyDescent="0.3">
      <c r="P591749" s="83"/>
    </row>
    <row r="591750" spans="16:16" x14ac:dyDescent="0.3">
      <c r="P591750" s="83"/>
    </row>
    <row r="591751" spans="16:16" x14ac:dyDescent="0.3">
      <c r="P591751" s="83"/>
    </row>
    <row r="591752" spans="16:16" x14ac:dyDescent="0.3">
      <c r="P591752" s="83"/>
    </row>
    <row r="591753" spans="16:16" x14ac:dyDescent="0.3">
      <c r="P591753" s="83"/>
    </row>
    <row r="591754" spans="16:16" x14ac:dyDescent="0.3">
      <c r="P591754" s="83"/>
    </row>
    <row r="591755" spans="16:16" x14ac:dyDescent="0.3">
      <c r="P591755" s="83"/>
    </row>
    <row r="591756" spans="16:16" x14ac:dyDescent="0.3">
      <c r="P591756" s="83"/>
    </row>
    <row r="591757" spans="16:16" x14ac:dyDescent="0.3">
      <c r="P591757" s="83"/>
    </row>
    <row r="591758" spans="16:16" x14ac:dyDescent="0.3">
      <c r="P591758" s="83"/>
    </row>
    <row r="591759" spans="16:16" x14ac:dyDescent="0.3">
      <c r="P591759" s="83"/>
    </row>
    <row r="591760" spans="16:16" x14ac:dyDescent="0.3">
      <c r="P591760" s="83"/>
    </row>
    <row r="591761" spans="16:16" x14ac:dyDescent="0.3">
      <c r="P591761" s="83"/>
    </row>
    <row r="591762" spans="16:16" x14ac:dyDescent="0.3">
      <c r="P591762" s="83"/>
    </row>
    <row r="591763" spans="16:16" x14ac:dyDescent="0.3">
      <c r="P591763" s="83"/>
    </row>
    <row r="591764" spans="16:16" x14ac:dyDescent="0.3">
      <c r="P591764" s="83"/>
    </row>
    <row r="591765" spans="16:16" x14ac:dyDescent="0.3">
      <c r="P591765" s="83"/>
    </row>
    <row r="591766" spans="16:16" x14ac:dyDescent="0.3">
      <c r="P591766" s="83"/>
    </row>
    <row r="591767" spans="16:16" x14ac:dyDescent="0.3">
      <c r="P591767" s="83"/>
    </row>
    <row r="591768" spans="16:16" x14ac:dyDescent="0.3">
      <c r="P591768" s="83"/>
    </row>
    <row r="591769" spans="16:16" x14ac:dyDescent="0.3">
      <c r="P591769" s="83"/>
    </row>
    <row r="591770" spans="16:16" x14ac:dyDescent="0.3">
      <c r="P591770" s="83"/>
    </row>
    <row r="591771" spans="16:16" x14ac:dyDescent="0.3">
      <c r="P591771" s="83"/>
    </row>
    <row r="591772" spans="16:16" x14ac:dyDescent="0.3">
      <c r="P591772" s="83"/>
    </row>
    <row r="591773" spans="16:16" x14ac:dyDescent="0.3">
      <c r="P591773" s="83"/>
    </row>
    <row r="591774" spans="16:16" x14ac:dyDescent="0.3">
      <c r="P591774" s="83"/>
    </row>
    <row r="591775" spans="16:16" x14ac:dyDescent="0.3">
      <c r="P591775" s="83"/>
    </row>
    <row r="591776" spans="16:16" x14ac:dyDescent="0.3">
      <c r="P591776" s="83"/>
    </row>
    <row r="591777" spans="16:16" x14ac:dyDescent="0.3">
      <c r="P591777" s="83"/>
    </row>
    <row r="591778" spans="16:16" x14ac:dyDescent="0.3">
      <c r="P591778" s="83"/>
    </row>
    <row r="591779" spans="16:16" x14ac:dyDescent="0.3">
      <c r="P591779" s="83"/>
    </row>
    <row r="591780" spans="16:16" x14ac:dyDescent="0.3">
      <c r="P591780" s="83"/>
    </row>
    <row r="591781" spans="16:16" x14ac:dyDescent="0.3">
      <c r="P591781" s="83"/>
    </row>
    <row r="591782" spans="16:16" x14ac:dyDescent="0.3">
      <c r="P591782" s="83"/>
    </row>
    <row r="591783" spans="16:16" x14ac:dyDescent="0.3">
      <c r="P591783" s="83"/>
    </row>
    <row r="591784" spans="16:16" x14ac:dyDescent="0.3">
      <c r="P591784" s="83"/>
    </row>
    <row r="591785" spans="16:16" x14ac:dyDescent="0.3">
      <c r="P591785" s="83"/>
    </row>
    <row r="591786" spans="16:16" x14ac:dyDescent="0.3">
      <c r="P591786" s="83"/>
    </row>
    <row r="591787" spans="16:16" x14ac:dyDescent="0.3">
      <c r="P591787" s="83"/>
    </row>
    <row r="591788" spans="16:16" x14ac:dyDescent="0.3">
      <c r="P591788" s="83"/>
    </row>
    <row r="591789" spans="16:16" x14ac:dyDescent="0.3">
      <c r="P591789" s="83"/>
    </row>
    <row r="591790" spans="16:16" x14ac:dyDescent="0.3">
      <c r="P591790" s="83"/>
    </row>
    <row r="591791" spans="16:16" x14ac:dyDescent="0.3">
      <c r="P591791" s="83"/>
    </row>
    <row r="591792" spans="16:16" x14ac:dyDescent="0.3">
      <c r="P591792" s="83"/>
    </row>
    <row r="591793" spans="16:16" x14ac:dyDescent="0.3">
      <c r="P591793" s="83"/>
    </row>
    <row r="591794" spans="16:16" x14ac:dyDescent="0.3">
      <c r="P591794" s="83"/>
    </row>
    <row r="591795" spans="16:16" x14ac:dyDescent="0.3">
      <c r="P591795" s="83"/>
    </row>
    <row r="591796" spans="16:16" x14ac:dyDescent="0.3">
      <c r="P591796" s="83"/>
    </row>
    <row r="591797" spans="16:16" x14ac:dyDescent="0.3">
      <c r="P591797" s="83"/>
    </row>
    <row r="591798" spans="16:16" x14ac:dyDescent="0.3">
      <c r="P591798" s="83"/>
    </row>
    <row r="591799" spans="16:16" x14ac:dyDescent="0.3">
      <c r="P591799" s="83"/>
    </row>
    <row r="591800" spans="16:16" x14ac:dyDescent="0.3">
      <c r="P591800" s="83"/>
    </row>
    <row r="591801" spans="16:16" x14ac:dyDescent="0.3">
      <c r="P591801" s="83"/>
    </row>
    <row r="591802" spans="16:16" x14ac:dyDescent="0.3">
      <c r="P591802" s="83"/>
    </row>
    <row r="591803" spans="16:16" x14ac:dyDescent="0.3">
      <c r="P591803" s="83"/>
    </row>
    <row r="591804" spans="16:16" x14ac:dyDescent="0.3">
      <c r="P591804" s="83"/>
    </row>
    <row r="591805" spans="16:16" x14ac:dyDescent="0.3">
      <c r="P591805" s="83"/>
    </row>
    <row r="591806" spans="16:16" x14ac:dyDescent="0.3">
      <c r="P591806" s="83"/>
    </row>
    <row r="591807" spans="16:16" x14ac:dyDescent="0.3">
      <c r="P591807" s="83"/>
    </row>
    <row r="591808" spans="16:16" x14ac:dyDescent="0.3">
      <c r="P591808" s="83"/>
    </row>
    <row r="591809" spans="16:16" x14ac:dyDescent="0.3">
      <c r="P591809" s="83"/>
    </row>
    <row r="591810" spans="16:16" x14ac:dyDescent="0.3">
      <c r="P591810" s="83"/>
    </row>
    <row r="591811" spans="16:16" x14ac:dyDescent="0.3">
      <c r="P591811" s="83"/>
    </row>
    <row r="591812" spans="16:16" x14ac:dyDescent="0.3">
      <c r="P591812" s="83"/>
    </row>
    <row r="591813" spans="16:16" x14ac:dyDescent="0.3">
      <c r="P591813" s="83"/>
    </row>
    <row r="591814" spans="16:16" x14ac:dyDescent="0.3">
      <c r="P591814" s="83"/>
    </row>
    <row r="591815" spans="16:16" x14ac:dyDescent="0.3">
      <c r="P591815" s="83"/>
    </row>
    <row r="591816" spans="16:16" x14ac:dyDescent="0.3">
      <c r="P591816" s="83"/>
    </row>
    <row r="591817" spans="16:16" x14ac:dyDescent="0.3">
      <c r="P591817" s="83"/>
    </row>
    <row r="591818" spans="16:16" x14ac:dyDescent="0.3">
      <c r="P591818" s="83"/>
    </row>
    <row r="591819" spans="16:16" x14ac:dyDescent="0.3">
      <c r="P591819" s="83"/>
    </row>
    <row r="591820" spans="16:16" x14ac:dyDescent="0.3">
      <c r="P591820" s="83"/>
    </row>
    <row r="591821" spans="16:16" x14ac:dyDescent="0.3">
      <c r="P591821" s="83"/>
    </row>
    <row r="591822" spans="16:16" x14ac:dyDescent="0.3">
      <c r="P591822" s="83"/>
    </row>
    <row r="591823" spans="16:16" x14ac:dyDescent="0.3">
      <c r="P591823" s="83"/>
    </row>
    <row r="591824" spans="16:16" x14ac:dyDescent="0.3">
      <c r="P591824" s="83"/>
    </row>
    <row r="591825" spans="16:16" x14ac:dyDescent="0.3">
      <c r="P591825" s="83"/>
    </row>
    <row r="591826" spans="16:16" x14ac:dyDescent="0.3">
      <c r="P591826" s="83"/>
    </row>
    <row r="591827" spans="16:16" x14ac:dyDescent="0.3">
      <c r="P591827" s="83"/>
    </row>
    <row r="591828" spans="16:16" x14ac:dyDescent="0.3">
      <c r="P591828" s="83"/>
    </row>
    <row r="591829" spans="16:16" x14ac:dyDescent="0.3">
      <c r="P591829" s="83"/>
    </row>
    <row r="591830" spans="16:16" x14ac:dyDescent="0.3">
      <c r="P591830" s="83"/>
    </row>
    <row r="591831" spans="16:16" x14ac:dyDescent="0.3">
      <c r="P591831" s="83"/>
    </row>
    <row r="591832" spans="16:16" x14ac:dyDescent="0.3">
      <c r="P591832" s="83"/>
    </row>
    <row r="591833" spans="16:16" x14ac:dyDescent="0.3">
      <c r="P591833" s="83"/>
    </row>
    <row r="591834" spans="16:16" x14ac:dyDescent="0.3">
      <c r="P591834" s="83"/>
    </row>
    <row r="591835" spans="16:16" x14ac:dyDescent="0.3">
      <c r="P591835" s="83"/>
    </row>
    <row r="591836" spans="16:16" x14ac:dyDescent="0.3">
      <c r="P591836" s="83"/>
    </row>
    <row r="591837" spans="16:16" x14ac:dyDescent="0.3">
      <c r="P591837" s="83"/>
    </row>
    <row r="591838" spans="16:16" x14ac:dyDescent="0.3">
      <c r="P591838" s="83"/>
    </row>
    <row r="591839" spans="16:16" x14ac:dyDescent="0.3">
      <c r="P591839" s="83"/>
    </row>
    <row r="591840" spans="16:16" x14ac:dyDescent="0.3">
      <c r="P591840" s="83"/>
    </row>
    <row r="591841" spans="16:16" x14ac:dyDescent="0.3">
      <c r="P591841" s="83"/>
    </row>
    <row r="591842" spans="16:16" x14ac:dyDescent="0.3">
      <c r="P591842" s="83"/>
    </row>
    <row r="591843" spans="16:16" x14ac:dyDescent="0.3">
      <c r="P591843" s="83"/>
    </row>
    <row r="591844" spans="16:16" x14ac:dyDescent="0.3">
      <c r="P591844" s="83"/>
    </row>
    <row r="591845" spans="16:16" x14ac:dyDescent="0.3">
      <c r="P591845" s="83"/>
    </row>
    <row r="591846" spans="16:16" x14ac:dyDescent="0.3">
      <c r="P591846" s="83"/>
    </row>
    <row r="591847" spans="16:16" x14ac:dyDescent="0.3">
      <c r="P591847" s="83"/>
    </row>
    <row r="591848" spans="16:16" x14ac:dyDescent="0.3">
      <c r="P591848" s="83"/>
    </row>
    <row r="591849" spans="16:16" x14ac:dyDescent="0.3">
      <c r="P591849" s="83"/>
    </row>
    <row r="591850" spans="16:16" x14ac:dyDescent="0.3">
      <c r="P591850" s="83"/>
    </row>
    <row r="591851" spans="16:16" x14ac:dyDescent="0.3">
      <c r="P591851" s="83"/>
    </row>
    <row r="591852" spans="16:16" x14ac:dyDescent="0.3">
      <c r="P591852" s="83"/>
    </row>
    <row r="591853" spans="16:16" x14ac:dyDescent="0.3">
      <c r="P591853" s="83"/>
    </row>
    <row r="591854" spans="16:16" x14ac:dyDescent="0.3">
      <c r="P591854" s="83"/>
    </row>
    <row r="591855" spans="16:16" x14ac:dyDescent="0.3">
      <c r="P591855" s="83"/>
    </row>
    <row r="591856" spans="16:16" x14ac:dyDescent="0.3">
      <c r="P591856" s="83"/>
    </row>
    <row r="591857" spans="16:16" x14ac:dyDescent="0.3">
      <c r="P591857" s="83"/>
    </row>
    <row r="591858" spans="16:16" x14ac:dyDescent="0.3">
      <c r="P591858" s="83"/>
    </row>
    <row r="591859" spans="16:16" x14ac:dyDescent="0.3">
      <c r="P591859" s="83"/>
    </row>
    <row r="591860" spans="16:16" x14ac:dyDescent="0.3">
      <c r="P591860" s="83"/>
    </row>
    <row r="591861" spans="16:16" x14ac:dyDescent="0.3">
      <c r="P591861" s="83"/>
    </row>
    <row r="591862" spans="16:16" x14ac:dyDescent="0.3">
      <c r="P591862" s="83"/>
    </row>
    <row r="591863" spans="16:16" x14ac:dyDescent="0.3">
      <c r="P591863" s="83"/>
    </row>
    <row r="591864" spans="16:16" x14ac:dyDescent="0.3">
      <c r="P591864" s="83"/>
    </row>
    <row r="591865" spans="16:16" x14ac:dyDescent="0.3">
      <c r="P591865" s="83"/>
    </row>
    <row r="591866" spans="16:16" x14ac:dyDescent="0.3">
      <c r="P591866" s="83"/>
    </row>
    <row r="591867" spans="16:16" x14ac:dyDescent="0.3">
      <c r="P591867" s="83"/>
    </row>
    <row r="591868" spans="16:16" x14ac:dyDescent="0.3">
      <c r="P591868" s="83"/>
    </row>
    <row r="591869" spans="16:16" x14ac:dyDescent="0.3">
      <c r="P591869" s="83"/>
    </row>
    <row r="591870" spans="16:16" x14ac:dyDescent="0.3">
      <c r="P591870" s="83"/>
    </row>
    <row r="591871" spans="16:16" x14ac:dyDescent="0.3">
      <c r="P591871" s="83"/>
    </row>
    <row r="591872" spans="16:16" x14ac:dyDescent="0.3">
      <c r="P591872" s="83"/>
    </row>
    <row r="591873" spans="16:16" x14ac:dyDescent="0.3">
      <c r="P591873" s="83"/>
    </row>
    <row r="591874" spans="16:16" x14ac:dyDescent="0.3">
      <c r="P591874" s="83"/>
    </row>
    <row r="591875" spans="16:16" x14ac:dyDescent="0.3">
      <c r="P591875" s="83"/>
    </row>
    <row r="591876" spans="16:16" x14ac:dyDescent="0.3">
      <c r="P591876" s="83"/>
    </row>
    <row r="591877" spans="16:16" x14ac:dyDescent="0.3">
      <c r="P591877" s="83"/>
    </row>
    <row r="591878" spans="16:16" x14ac:dyDescent="0.3">
      <c r="P591878" s="83"/>
    </row>
    <row r="591879" spans="16:16" x14ac:dyDescent="0.3">
      <c r="P591879" s="83"/>
    </row>
    <row r="591880" spans="16:16" x14ac:dyDescent="0.3">
      <c r="P591880" s="83"/>
    </row>
    <row r="591881" spans="16:16" x14ac:dyDescent="0.3">
      <c r="P591881" s="83"/>
    </row>
    <row r="591882" spans="16:16" x14ac:dyDescent="0.3">
      <c r="P591882" s="83"/>
    </row>
    <row r="591883" spans="16:16" x14ac:dyDescent="0.3">
      <c r="P591883" s="83"/>
    </row>
    <row r="591884" spans="16:16" x14ac:dyDescent="0.3">
      <c r="P591884" s="83"/>
    </row>
    <row r="591885" spans="16:16" x14ac:dyDescent="0.3">
      <c r="P591885" s="83"/>
    </row>
    <row r="591886" spans="16:16" x14ac:dyDescent="0.3">
      <c r="P591886" s="83"/>
    </row>
    <row r="591887" spans="16:16" x14ac:dyDescent="0.3">
      <c r="P591887" s="83"/>
    </row>
    <row r="591888" spans="16:16" x14ac:dyDescent="0.3">
      <c r="P591888" s="83"/>
    </row>
    <row r="591889" spans="16:16" x14ac:dyDescent="0.3">
      <c r="P591889" s="83"/>
    </row>
    <row r="591890" spans="16:16" x14ac:dyDescent="0.3">
      <c r="P591890" s="83"/>
    </row>
    <row r="591891" spans="16:16" x14ac:dyDescent="0.3">
      <c r="P591891" s="83"/>
    </row>
    <row r="591892" spans="16:16" x14ac:dyDescent="0.3">
      <c r="P591892" s="83"/>
    </row>
    <row r="591893" spans="16:16" x14ac:dyDescent="0.3">
      <c r="P591893" s="83"/>
    </row>
    <row r="591894" spans="16:16" x14ac:dyDescent="0.3">
      <c r="P591894" s="83"/>
    </row>
    <row r="591895" spans="16:16" x14ac:dyDescent="0.3">
      <c r="P591895" s="83"/>
    </row>
    <row r="591896" spans="16:16" x14ac:dyDescent="0.3">
      <c r="P591896" s="83"/>
    </row>
    <row r="591897" spans="16:16" x14ac:dyDescent="0.3">
      <c r="P591897" s="83"/>
    </row>
    <row r="591898" spans="16:16" x14ac:dyDescent="0.3">
      <c r="P591898" s="83"/>
    </row>
    <row r="591899" spans="16:16" x14ac:dyDescent="0.3">
      <c r="P591899" s="83"/>
    </row>
    <row r="591900" spans="16:16" x14ac:dyDescent="0.3">
      <c r="P591900" s="83"/>
    </row>
    <row r="591901" spans="16:16" x14ac:dyDescent="0.3">
      <c r="P591901" s="83"/>
    </row>
    <row r="591902" spans="16:16" x14ac:dyDescent="0.3">
      <c r="P591902" s="83"/>
    </row>
    <row r="591903" spans="16:16" x14ac:dyDescent="0.3">
      <c r="P591903" s="83"/>
    </row>
    <row r="591904" spans="16:16" x14ac:dyDescent="0.3">
      <c r="P591904" s="83"/>
    </row>
    <row r="591905" spans="16:16" x14ac:dyDescent="0.3">
      <c r="P591905" s="83"/>
    </row>
    <row r="591906" spans="16:16" x14ac:dyDescent="0.3">
      <c r="P591906" s="83"/>
    </row>
    <row r="591907" spans="16:16" x14ac:dyDescent="0.3">
      <c r="P591907" s="83"/>
    </row>
    <row r="591908" spans="16:16" x14ac:dyDescent="0.3">
      <c r="P591908" s="83"/>
    </row>
    <row r="591909" spans="16:16" x14ac:dyDescent="0.3">
      <c r="P591909" s="83"/>
    </row>
    <row r="591910" spans="16:16" x14ac:dyDescent="0.3">
      <c r="P591910" s="83"/>
    </row>
    <row r="591911" spans="16:16" x14ac:dyDescent="0.3">
      <c r="P591911" s="83"/>
    </row>
    <row r="591912" spans="16:16" x14ac:dyDescent="0.3">
      <c r="P591912" s="83"/>
    </row>
    <row r="591913" spans="16:16" x14ac:dyDescent="0.3">
      <c r="P591913" s="83"/>
    </row>
    <row r="591914" spans="16:16" x14ac:dyDescent="0.3">
      <c r="P591914" s="83"/>
    </row>
    <row r="591915" spans="16:16" x14ac:dyDescent="0.3">
      <c r="P591915" s="83"/>
    </row>
    <row r="591916" spans="16:16" x14ac:dyDescent="0.3">
      <c r="P591916" s="83"/>
    </row>
    <row r="591917" spans="16:16" x14ac:dyDescent="0.3">
      <c r="P591917" s="83"/>
    </row>
    <row r="591918" spans="16:16" x14ac:dyDescent="0.3">
      <c r="P591918" s="83"/>
    </row>
    <row r="591919" spans="16:16" x14ac:dyDescent="0.3">
      <c r="P591919" s="83"/>
    </row>
    <row r="591920" spans="16:16" x14ac:dyDescent="0.3">
      <c r="P591920" s="83"/>
    </row>
    <row r="591921" spans="16:16" x14ac:dyDescent="0.3">
      <c r="P591921" s="83"/>
    </row>
    <row r="591922" spans="16:16" x14ac:dyDescent="0.3">
      <c r="P591922" s="83"/>
    </row>
    <row r="591923" spans="16:16" x14ac:dyDescent="0.3">
      <c r="P591923" s="83"/>
    </row>
    <row r="591924" spans="16:16" x14ac:dyDescent="0.3">
      <c r="P591924" s="83"/>
    </row>
    <row r="591925" spans="16:16" x14ac:dyDescent="0.3">
      <c r="P591925" s="83"/>
    </row>
    <row r="591926" spans="16:16" x14ac:dyDescent="0.3">
      <c r="P591926" s="83"/>
    </row>
    <row r="591927" spans="16:16" x14ac:dyDescent="0.3">
      <c r="P591927" s="83"/>
    </row>
    <row r="591928" spans="16:16" x14ac:dyDescent="0.3">
      <c r="P591928" s="83"/>
    </row>
    <row r="591929" spans="16:16" x14ac:dyDescent="0.3">
      <c r="P591929" s="83"/>
    </row>
    <row r="591930" spans="16:16" x14ac:dyDescent="0.3">
      <c r="P591930" s="83"/>
    </row>
    <row r="591931" spans="16:16" x14ac:dyDescent="0.3">
      <c r="P591931" s="83"/>
    </row>
    <row r="591932" spans="16:16" x14ac:dyDescent="0.3">
      <c r="P591932" s="83"/>
    </row>
    <row r="591933" spans="16:16" x14ac:dyDescent="0.3">
      <c r="P591933" s="83"/>
    </row>
    <row r="591934" spans="16:16" x14ac:dyDescent="0.3">
      <c r="P591934" s="83"/>
    </row>
    <row r="591935" spans="16:16" x14ac:dyDescent="0.3">
      <c r="P591935" s="83"/>
    </row>
    <row r="591936" spans="16:16" x14ac:dyDescent="0.3">
      <c r="P591936" s="83"/>
    </row>
    <row r="591937" spans="16:16" x14ac:dyDescent="0.3">
      <c r="P591937" s="83"/>
    </row>
    <row r="591938" spans="16:16" x14ac:dyDescent="0.3">
      <c r="P591938" s="83"/>
    </row>
    <row r="591939" spans="16:16" x14ac:dyDescent="0.3">
      <c r="P591939" s="83"/>
    </row>
    <row r="591940" spans="16:16" x14ac:dyDescent="0.3">
      <c r="P591940" s="83"/>
    </row>
    <row r="591941" spans="16:16" x14ac:dyDescent="0.3">
      <c r="P591941" s="83"/>
    </row>
    <row r="591942" spans="16:16" x14ac:dyDescent="0.3">
      <c r="P591942" s="83"/>
    </row>
    <row r="591943" spans="16:16" x14ac:dyDescent="0.3">
      <c r="P591943" s="83"/>
    </row>
    <row r="591944" spans="16:16" x14ac:dyDescent="0.3">
      <c r="P591944" s="83"/>
    </row>
    <row r="591945" spans="16:16" x14ac:dyDescent="0.3">
      <c r="P591945" s="83"/>
    </row>
    <row r="591946" spans="16:16" x14ac:dyDescent="0.3">
      <c r="P591946" s="83"/>
    </row>
    <row r="591947" spans="16:16" x14ac:dyDescent="0.3">
      <c r="P591947" s="83"/>
    </row>
    <row r="591948" spans="16:16" x14ac:dyDescent="0.3">
      <c r="P591948" s="83"/>
    </row>
    <row r="591949" spans="16:16" x14ac:dyDescent="0.3">
      <c r="P591949" s="83"/>
    </row>
    <row r="591950" spans="16:16" x14ac:dyDescent="0.3">
      <c r="P591950" s="83"/>
    </row>
    <row r="591951" spans="16:16" x14ac:dyDescent="0.3">
      <c r="P591951" s="83"/>
    </row>
    <row r="591952" spans="16:16" x14ac:dyDescent="0.3">
      <c r="P591952" s="83"/>
    </row>
    <row r="591953" spans="16:16" x14ac:dyDescent="0.3">
      <c r="P591953" s="83"/>
    </row>
    <row r="591954" spans="16:16" x14ac:dyDescent="0.3">
      <c r="P591954" s="83"/>
    </row>
    <row r="591955" spans="16:16" x14ac:dyDescent="0.3">
      <c r="P591955" s="83"/>
    </row>
    <row r="591956" spans="16:16" x14ac:dyDescent="0.3">
      <c r="P591956" s="83"/>
    </row>
    <row r="591957" spans="16:16" x14ac:dyDescent="0.3">
      <c r="P591957" s="83"/>
    </row>
    <row r="591958" spans="16:16" x14ac:dyDescent="0.3">
      <c r="P591958" s="83"/>
    </row>
    <row r="591959" spans="16:16" x14ac:dyDescent="0.3">
      <c r="P591959" s="83"/>
    </row>
    <row r="591960" spans="16:16" x14ac:dyDescent="0.3">
      <c r="P591960" s="83"/>
    </row>
    <row r="591961" spans="16:16" x14ac:dyDescent="0.3">
      <c r="P591961" s="83"/>
    </row>
    <row r="591962" spans="16:16" x14ac:dyDescent="0.3">
      <c r="P591962" s="83"/>
    </row>
    <row r="591963" spans="16:16" x14ac:dyDescent="0.3">
      <c r="P591963" s="83"/>
    </row>
    <row r="591964" spans="16:16" x14ac:dyDescent="0.3">
      <c r="P591964" s="83"/>
    </row>
    <row r="591965" spans="16:16" x14ac:dyDescent="0.3">
      <c r="P591965" s="83"/>
    </row>
    <row r="591966" spans="16:16" x14ac:dyDescent="0.3">
      <c r="P591966" s="83"/>
    </row>
    <row r="591967" spans="16:16" x14ac:dyDescent="0.3">
      <c r="P591967" s="83"/>
    </row>
    <row r="591968" spans="16:16" x14ac:dyDescent="0.3">
      <c r="P591968" s="83"/>
    </row>
    <row r="591969" spans="16:16" x14ac:dyDescent="0.3">
      <c r="P591969" s="83"/>
    </row>
    <row r="591970" spans="16:16" x14ac:dyDescent="0.3">
      <c r="P591970" s="83"/>
    </row>
    <row r="591971" spans="16:16" x14ac:dyDescent="0.3">
      <c r="P591971" s="83"/>
    </row>
    <row r="591972" spans="16:16" x14ac:dyDescent="0.3">
      <c r="P591972" s="83"/>
    </row>
    <row r="591973" spans="16:16" x14ac:dyDescent="0.3">
      <c r="P591973" s="83"/>
    </row>
    <row r="591974" spans="16:16" x14ac:dyDescent="0.3">
      <c r="P591974" s="83"/>
    </row>
    <row r="591975" spans="16:16" x14ac:dyDescent="0.3">
      <c r="P591975" s="83"/>
    </row>
    <row r="591976" spans="16:16" x14ac:dyDescent="0.3">
      <c r="P591976" s="83"/>
    </row>
    <row r="591977" spans="16:16" x14ac:dyDescent="0.3">
      <c r="P591977" s="83"/>
    </row>
    <row r="591978" spans="16:16" x14ac:dyDescent="0.3">
      <c r="P591978" s="83"/>
    </row>
    <row r="591979" spans="16:16" x14ac:dyDescent="0.3">
      <c r="P591979" s="83"/>
    </row>
    <row r="591980" spans="16:16" x14ac:dyDescent="0.3">
      <c r="P591980" s="83"/>
    </row>
    <row r="591981" spans="16:16" x14ac:dyDescent="0.3">
      <c r="P591981" s="83"/>
    </row>
    <row r="591982" spans="16:16" x14ac:dyDescent="0.3">
      <c r="P591982" s="83"/>
    </row>
    <row r="591983" spans="16:16" x14ac:dyDescent="0.3">
      <c r="P591983" s="83"/>
    </row>
    <row r="591984" spans="16:16" x14ac:dyDescent="0.3">
      <c r="P591984" s="83"/>
    </row>
    <row r="591985" spans="16:16" x14ac:dyDescent="0.3">
      <c r="P591985" s="83"/>
    </row>
    <row r="591986" spans="16:16" x14ac:dyDescent="0.3">
      <c r="P591986" s="83"/>
    </row>
    <row r="591987" spans="16:16" x14ac:dyDescent="0.3">
      <c r="P591987" s="83"/>
    </row>
    <row r="591988" spans="16:16" x14ac:dyDescent="0.3">
      <c r="P591988" s="83"/>
    </row>
    <row r="591989" spans="16:16" x14ac:dyDescent="0.3">
      <c r="P591989" s="83"/>
    </row>
    <row r="591990" spans="16:16" x14ac:dyDescent="0.3">
      <c r="P591990" s="83"/>
    </row>
    <row r="591991" spans="16:16" x14ac:dyDescent="0.3">
      <c r="P591991" s="83"/>
    </row>
    <row r="591992" spans="16:16" x14ac:dyDescent="0.3">
      <c r="P591992" s="83"/>
    </row>
    <row r="591993" spans="16:16" x14ac:dyDescent="0.3">
      <c r="P591993" s="83"/>
    </row>
    <row r="591994" spans="16:16" x14ac:dyDescent="0.3">
      <c r="P591994" s="83"/>
    </row>
    <row r="591995" spans="16:16" x14ac:dyDescent="0.3">
      <c r="P591995" s="83"/>
    </row>
    <row r="591996" spans="16:16" x14ac:dyDescent="0.3">
      <c r="P591996" s="83"/>
    </row>
    <row r="591997" spans="16:16" x14ac:dyDescent="0.3">
      <c r="P591997" s="83"/>
    </row>
    <row r="591998" spans="16:16" x14ac:dyDescent="0.3">
      <c r="P591998" s="83"/>
    </row>
    <row r="591999" spans="16:16" x14ac:dyDescent="0.3">
      <c r="P591999" s="83"/>
    </row>
    <row r="592000" spans="16:16" x14ac:dyDescent="0.3">
      <c r="P592000" s="83"/>
    </row>
    <row r="592001" spans="16:16" x14ac:dyDescent="0.3">
      <c r="P592001" s="83"/>
    </row>
    <row r="592002" spans="16:16" x14ac:dyDescent="0.3">
      <c r="P592002" s="83"/>
    </row>
    <row r="592003" spans="16:16" x14ac:dyDescent="0.3">
      <c r="P592003" s="83"/>
    </row>
    <row r="592004" spans="16:16" x14ac:dyDescent="0.3">
      <c r="P592004" s="83"/>
    </row>
    <row r="592005" spans="16:16" x14ac:dyDescent="0.3">
      <c r="P592005" s="83"/>
    </row>
    <row r="592006" spans="16:16" x14ac:dyDescent="0.3">
      <c r="P592006" s="83"/>
    </row>
    <row r="592007" spans="16:16" x14ac:dyDescent="0.3">
      <c r="P592007" s="83"/>
    </row>
    <row r="592008" spans="16:16" x14ac:dyDescent="0.3">
      <c r="P592008" s="83"/>
    </row>
    <row r="592009" spans="16:16" x14ac:dyDescent="0.3">
      <c r="P592009" s="83"/>
    </row>
    <row r="592010" spans="16:16" x14ac:dyDescent="0.3">
      <c r="P592010" s="83"/>
    </row>
    <row r="592011" spans="16:16" x14ac:dyDescent="0.3">
      <c r="P592011" s="83"/>
    </row>
    <row r="592012" spans="16:16" x14ac:dyDescent="0.3">
      <c r="P592012" s="83"/>
    </row>
    <row r="592013" spans="16:16" x14ac:dyDescent="0.3">
      <c r="P592013" s="83"/>
    </row>
    <row r="592014" spans="16:16" x14ac:dyDescent="0.3">
      <c r="P592014" s="83"/>
    </row>
    <row r="592015" spans="16:16" x14ac:dyDescent="0.3">
      <c r="P592015" s="83"/>
    </row>
    <row r="592016" spans="16:16" x14ac:dyDescent="0.3">
      <c r="P592016" s="83"/>
    </row>
    <row r="592017" spans="16:16" x14ac:dyDescent="0.3">
      <c r="P592017" s="83"/>
    </row>
    <row r="592018" spans="16:16" x14ac:dyDescent="0.3">
      <c r="P592018" s="83"/>
    </row>
    <row r="592019" spans="16:16" x14ac:dyDescent="0.3">
      <c r="P592019" s="83"/>
    </row>
    <row r="592020" spans="16:16" x14ac:dyDescent="0.3">
      <c r="P592020" s="83"/>
    </row>
    <row r="592021" spans="16:16" x14ac:dyDescent="0.3">
      <c r="P592021" s="83"/>
    </row>
    <row r="592022" spans="16:16" x14ac:dyDescent="0.3">
      <c r="P592022" s="83"/>
    </row>
    <row r="592023" spans="16:16" x14ac:dyDescent="0.3">
      <c r="P592023" s="83"/>
    </row>
    <row r="592024" spans="16:16" x14ac:dyDescent="0.3">
      <c r="P592024" s="83"/>
    </row>
    <row r="592025" spans="16:16" x14ac:dyDescent="0.3">
      <c r="P592025" s="83"/>
    </row>
    <row r="592026" spans="16:16" x14ac:dyDescent="0.3">
      <c r="P592026" s="83"/>
    </row>
    <row r="592027" spans="16:16" x14ac:dyDescent="0.3">
      <c r="P592027" s="83"/>
    </row>
    <row r="592028" spans="16:16" x14ac:dyDescent="0.3">
      <c r="P592028" s="83"/>
    </row>
    <row r="592029" spans="16:16" x14ac:dyDescent="0.3">
      <c r="P592029" s="83"/>
    </row>
    <row r="592030" spans="16:16" x14ac:dyDescent="0.3">
      <c r="P592030" s="83"/>
    </row>
    <row r="592031" spans="16:16" x14ac:dyDescent="0.3">
      <c r="P592031" s="83"/>
    </row>
    <row r="592032" spans="16:16" x14ac:dyDescent="0.3">
      <c r="P592032" s="83"/>
    </row>
    <row r="592033" spans="16:16" x14ac:dyDescent="0.3">
      <c r="P592033" s="83"/>
    </row>
    <row r="592034" spans="16:16" x14ac:dyDescent="0.3">
      <c r="P592034" s="83"/>
    </row>
    <row r="592035" spans="16:16" x14ac:dyDescent="0.3">
      <c r="P592035" s="83"/>
    </row>
    <row r="592036" spans="16:16" x14ac:dyDescent="0.3">
      <c r="P592036" s="83"/>
    </row>
    <row r="592037" spans="16:16" x14ac:dyDescent="0.3">
      <c r="P592037" s="83"/>
    </row>
    <row r="592038" spans="16:16" x14ac:dyDescent="0.3">
      <c r="P592038" s="83"/>
    </row>
    <row r="592039" spans="16:16" x14ac:dyDescent="0.3">
      <c r="P592039" s="83"/>
    </row>
    <row r="592040" spans="16:16" x14ac:dyDescent="0.3">
      <c r="P592040" s="83"/>
    </row>
    <row r="592041" spans="16:16" x14ac:dyDescent="0.3">
      <c r="P592041" s="83"/>
    </row>
    <row r="592042" spans="16:16" x14ac:dyDescent="0.3">
      <c r="P592042" s="83"/>
    </row>
    <row r="592043" spans="16:16" x14ac:dyDescent="0.3">
      <c r="P592043" s="83"/>
    </row>
    <row r="592044" spans="16:16" x14ac:dyDescent="0.3">
      <c r="P592044" s="83"/>
    </row>
    <row r="592045" spans="16:16" x14ac:dyDescent="0.3">
      <c r="P592045" s="83"/>
    </row>
    <row r="592046" spans="16:16" x14ac:dyDescent="0.3">
      <c r="P592046" s="83"/>
    </row>
    <row r="592047" spans="16:16" x14ac:dyDescent="0.3">
      <c r="P592047" s="83"/>
    </row>
    <row r="592048" spans="16:16" x14ac:dyDescent="0.3">
      <c r="P592048" s="83"/>
    </row>
    <row r="592049" spans="16:16" x14ac:dyDescent="0.3">
      <c r="P592049" s="83"/>
    </row>
    <row r="592050" spans="16:16" x14ac:dyDescent="0.3">
      <c r="P592050" s="83"/>
    </row>
    <row r="592051" spans="16:16" x14ac:dyDescent="0.3">
      <c r="P592051" s="83"/>
    </row>
    <row r="592052" spans="16:16" x14ac:dyDescent="0.3">
      <c r="P592052" s="83"/>
    </row>
    <row r="592053" spans="16:16" x14ac:dyDescent="0.3">
      <c r="P592053" s="83"/>
    </row>
    <row r="592054" spans="16:16" x14ac:dyDescent="0.3">
      <c r="P592054" s="83"/>
    </row>
    <row r="592055" spans="16:16" x14ac:dyDescent="0.3">
      <c r="P592055" s="83"/>
    </row>
    <row r="592056" spans="16:16" x14ac:dyDescent="0.3">
      <c r="P592056" s="83"/>
    </row>
    <row r="592057" spans="16:16" x14ac:dyDescent="0.3">
      <c r="P592057" s="83"/>
    </row>
    <row r="592058" spans="16:16" x14ac:dyDescent="0.3">
      <c r="P592058" s="83"/>
    </row>
    <row r="592059" spans="16:16" x14ac:dyDescent="0.3">
      <c r="P592059" s="83"/>
    </row>
    <row r="592060" spans="16:16" x14ac:dyDescent="0.3">
      <c r="P592060" s="83"/>
    </row>
    <row r="592061" spans="16:16" x14ac:dyDescent="0.3">
      <c r="P592061" s="83"/>
    </row>
    <row r="592062" spans="16:16" x14ac:dyDescent="0.3">
      <c r="P592062" s="83"/>
    </row>
    <row r="592063" spans="16:16" x14ac:dyDescent="0.3">
      <c r="P592063" s="83"/>
    </row>
    <row r="592064" spans="16:16" x14ac:dyDescent="0.3">
      <c r="P592064" s="83"/>
    </row>
    <row r="592065" spans="16:16" x14ac:dyDescent="0.3">
      <c r="P592065" s="83"/>
    </row>
    <row r="592066" spans="16:16" x14ac:dyDescent="0.3">
      <c r="P592066" s="83"/>
    </row>
    <row r="592067" spans="16:16" x14ac:dyDescent="0.3">
      <c r="P592067" s="83"/>
    </row>
    <row r="592068" spans="16:16" x14ac:dyDescent="0.3">
      <c r="P592068" s="83"/>
    </row>
    <row r="592069" spans="16:16" x14ac:dyDescent="0.3">
      <c r="P592069" s="83"/>
    </row>
    <row r="592070" spans="16:16" x14ac:dyDescent="0.3">
      <c r="P592070" s="83"/>
    </row>
    <row r="592071" spans="16:16" x14ac:dyDescent="0.3">
      <c r="P592071" s="83"/>
    </row>
    <row r="592072" spans="16:16" x14ac:dyDescent="0.3">
      <c r="P592072" s="83"/>
    </row>
    <row r="592073" spans="16:16" x14ac:dyDescent="0.3">
      <c r="P592073" s="83"/>
    </row>
    <row r="592074" spans="16:16" x14ac:dyDescent="0.3">
      <c r="P592074" s="83"/>
    </row>
    <row r="592075" spans="16:16" x14ac:dyDescent="0.3">
      <c r="P592075" s="83"/>
    </row>
    <row r="592076" spans="16:16" x14ac:dyDescent="0.3">
      <c r="P592076" s="83"/>
    </row>
    <row r="592077" spans="16:16" x14ac:dyDescent="0.3">
      <c r="P592077" s="83"/>
    </row>
    <row r="592078" spans="16:16" x14ac:dyDescent="0.3">
      <c r="P592078" s="83"/>
    </row>
    <row r="592079" spans="16:16" x14ac:dyDescent="0.3">
      <c r="P592079" s="83"/>
    </row>
    <row r="592080" spans="16:16" x14ac:dyDescent="0.3">
      <c r="P592080" s="83"/>
    </row>
    <row r="592081" spans="16:16" x14ac:dyDescent="0.3">
      <c r="P592081" s="83"/>
    </row>
    <row r="592082" spans="16:16" x14ac:dyDescent="0.3">
      <c r="P592082" s="83"/>
    </row>
    <row r="592083" spans="16:16" x14ac:dyDescent="0.3">
      <c r="P592083" s="83"/>
    </row>
    <row r="592084" spans="16:16" x14ac:dyDescent="0.3">
      <c r="P592084" s="83"/>
    </row>
    <row r="592085" spans="16:16" x14ac:dyDescent="0.3">
      <c r="P592085" s="83"/>
    </row>
    <row r="592086" spans="16:16" x14ac:dyDescent="0.3">
      <c r="P592086" s="83"/>
    </row>
    <row r="592087" spans="16:16" x14ac:dyDescent="0.3">
      <c r="P592087" s="83"/>
    </row>
    <row r="592088" spans="16:16" x14ac:dyDescent="0.3">
      <c r="P592088" s="83"/>
    </row>
    <row r="592089" spans="16:16" x14ac:dyDescent="0.3">
      <c r="P592089" s="83"/>
    </row>
    <row r="592090" spans="16:16" x14ac:dyDescent="0.3">
      <c r="P592090" s="83"/>
    </row>
    <row r="592091" spans="16:16" x14ac:dyDescent="0.3">
      <c r="P592091" s="83"/>
    </row>
    <row r="592092" spans="16:16" x14ac:dyDescent="0.3">
      <c r="P592092" s="83"/>
    </row>
    <row r="592093" spans="16:16" x14ac:dyDescent="0.3">
      <c r="P592093" s="83"/>
    </row>
    <row r="592094" spans="16:16" x14ac:dyDescent="0.3">
      <c r="P592094" s="83"/>
    </row>
    <row r="592095" spans="16:16" x14ac:dyDescent="0.3">
      <c r="P592095" s="83"/>
    </row>
    <row r="592096" spans="16:16" x14ac:dyDescent="0.3">
      <c r="P592096" s="83"/>
    </row>
    <row r="592097" spans="16:16" x14ac:dyDescent="0.3">
      <c r="P592097" s="83"/>
    </row>
    <row r="592098" spans="16:16" x14ac:dyDescent="0.3">
      <c r="P592098" s="83"/>
    </row>
    <row r="592099" spans="16:16" x14ac:dyDescent="0.3">
      <c r="P592099" s="83"/>
    </row>
    <row r="592100" spans="16:16" x14ac:dyDescent="0.3">
      <c r="P592100" s="83"/>
    </row>
    <row r="592101" spans="16:16" x14ac:dyDescent="0.3">
      <c r="P592101" s="83"/>
    </row>
    <row r="592102" spans="16:16" x14ac:dyDescent="0.3">
      <c r="P592102" s="83"/>
    </row>
    <row r="592103" spans="16:16" x14ac:dyDescent="0.3">
      <c r="P592103" s="83"/>
    </row>
    <row r="592104" spans="16:16" x14ac:dyDescent="0.3">
      <c r="P592104" s="83"/>
    </row>
    <row r="592105" spans="16:16" x14ac:dyDescent="0.3">
      <c r="P592105" s="83"/>
    </row>
    <row r="592106" spans="16:16" x14ac:dyDescent="0.3">
      <c r="P592106" s="83"/>
    </row>
    <row r="592107" spans="16:16" x14ac:dyDescent="0.3">
      <c r="P592107" s="83"/>
    </row>
    <row r="592108" spans="16:16" x14ac:dyDescent="0.3">
      <c r="P592108" s="83"/>
    </row>
    <row r="592109" spans="16:16" x14ac:dyDescent="0.3">
      <c r="P592109" s="83"/>
    </row>
    <row r="592110" spans="16:16" x14ac:dyDescent="0.3">
      <c r="P592110" s="83"/>
    </row>
    <row r="592111" spans="16:16" x14ac:dyDescent="0.3">
      <c r="P592111" s="83"/>
    </row>
    <row r="592112" spans="16:16" x14ac:dyDescent="0.3">
      <c r="P592112" s="83"/>
    </row>
    <row r="592113" spans="16:16" x14ac:dyDescent="0.3">
      <c r="P592113" s="83"/>
    </row>
    <row r="592114" spans="16:16" x14ac:dyDescent="0.3">
      <c r="P592114" s="83"/>
    </row>
    <row r="592115" spans="16:16" x14ac:dyDescent="0.3">
      <c r="P592115" s="83"/>
    </row>
    <row r="592116" spans="16:16" x14ac:dyDescent="0.3">
      <c r="P592116" s="83"/>
    </row>
    <row r="592117" spans="16:16" x14ac:dyDescent="0.3">
      <c r="P592117" s="83"/>
    </row>
    <row r="592118" spans="16:16" x14ac:dyDescent="0.3">
      <c r="P592118" s="83"/>
    </row>
    <row r="592119" spans="16:16" x14ac:dyDescent="0.3">
      <c r="P592119" s="83"/>
    </row>
    <row r="592120" spans="16:16" x14ac:dyDescent="0.3">
      <c r="P592120" s="83"/>
    </row>
    <row r="592121" spans="16:16" x14ac:dyDescent="0.3">
      <c r="P592121" s="83"/>
    </row>
    <row r="592122" spans="16:16" x14ac:dyDescent="0.3">
      <c r="P592122" s="83"/>
    </row>
    <row r="592123" spans="16:16" x14ac:dyDescent="0.3">
      <c r="P592123" s="83"/>
    </row>
    <row r="592124" spans="16:16" x14ac:dyDescent="0.3">
      <c r="P592124" s="83"/>
    </row>
    <row r="592125" spans="16:16" x14ac:dyDescent="0.3">
      <c r="P592125" s="83"/>
    </row>
    <row r="592126" spans="16:16" x14ac:dyDescent="0.3">
      <c r="P592126" s="83"/>
    </row>
    <row r="592127" spans="16:16" x14ac:dyDescent="0.3">
      <c r="P592127" s="83"/>
    </row>
    <row r="592128" spans="16:16" x14ac:dyDescent="0.3">
      <c r="P592128" s="83"/>
    </row>
    <row r="592129" spans="16:16" x14ac:dyDescent="0.3">
      <c r="P592129" s="83"/>
    </row>
    <row r="592130" spans="16:16" x14ac:dyDescent="0.3">
      <c r="P592130" s="83"/>
    </row>
    <row r="592131" spans="16:16" x14ac:dyDescent="0.3">
      <c r="P592131" s="83"/>
    </row>
    <row r="592132" spans="16:16" x14ac:dyDescent="0.3">
      <c r="P592132" s="83"/>
    </row>
    <row r="592133" spans="16:16" x14ac:dyDescent="0.3">
      <c r="P592133" s="83"/>
    </row>
    <row r="592134" spans="16:16" x14ac:dyDescent="0.3">
      <c r="P592134" s="83"/>
    </row>
    <row r="592135" spans="16:16" x14ac:dyDescent="0.3">
      <c r="P592135" s="83"/>
    </row>
    <row r="592136" spans="16:16" x14ac:dyDescent="0.3">
      <c r="P592136" s="83"/>
    </row>
    <row r="592137" spans="16:16" x14ac:dyDescent="0.3">
      <c r="P592137" s="83"/>
    </row>
    <row r="592138" spans="16:16" x14ac:dyDescent="0.3">
      <c r="P592138" s="83"/>
    </row>
    <row r="592139" spans="16:16" x14ac:dyDescent="0.3">
      <c r="P592139" s="83"/>
    </row>
    <row r="592140" spans="16:16" x14ac:dyDescent="0.3">
      <c r="P592140" s="83"/>
    </row>
    <row r="592141" spans="16:16" x14ac:dyDescent="0.3">
      <c r="P592141" s="83"/>
    </row>
    <row r="592142" spans="16:16" x14ac:dyDescent="0.3">
      <c r="P592142" s="83"/>
    </row>
    <row r="592143" spans="16:16" x14ac:dyDescent="0.3">
      <c r="P592143" s="83"/>
    </row>
    <row r="592144" spans="16:16" x14ac:dyDescent="0.3">
      <c r="P592144" s="83"/>
    </row>
    <row r="592145" spans="16:16" x14ac:dyDescent="0.3">
      <c r="P592145" s="83"/>
    </row>
    <row r="592146" spans="16:16" x14ac:dyDescent="0.3">
      <c r="P592146" s="83"/>
    </row>
    <row r="592147" spans="16:16" x14ac:dyDescent="0.3">
      <c r="P592147" s="83"/>
    </row>
    <row r="592148" spans="16:16" x14ac:dyDescent="0.3">
      <c r="P592148" s="83"/>
    </row>
    <row r="592149" spans="16:16" x14ac:dyDescent="0.3">
      <c r="P592149" s="83"/>
    </row>
    <row r="592150" spans="16:16" x14ac:dyDescent="0.3">
      <c r="P592150" s="83"/>
    </row>
    <row r="592151" spans="16:16" x14ac:dyDescent="0.3">
      <c r="P592151" s="83"/>
    </row>
    <row r="592152" spans="16:16" x14ac:dyDescent="0.3">
      <c r="P592152" s="83"/>
    </row>
    <row r="592153" spans="16:16" x14ac:dyDescent="0.3">
      <c r="P592153" s="83"/>
    </row>
    <row r="592154" spans="16:16" x14ac:dyDescent="0.3">
      <c r="P592154" s="83"/>
    </row>
    <row r="592155" spans="16:16" x14ac:dyDescent="0.3">
      <c r="P592155" s="83"/>
    </row>
    <row r="592156" spans="16:16" x14ac:dyDescent="0.3">
      <c r="P592156" s="83"/>
    </row>
    <row r="592157" spans="16:16" x14ac:dyDescent="0.3">
      <c r="P592157" s="83"/>
    </row>
    <row r="592158" spans="16:16" x14ac:dyDescent="0.3">
      <c r="P592158" s="83"/>
    </row>
    <row r="592159" spans="16:16" x14ac:dyDescent="0.3">
      <c r="P592159" s="83"/>
    </row>
    <row r="592160" spans="16:16" x14ac:dyDescent="0.3">
      <c r="P592160" s="83"/>
    </row>
    <row r="592161" spans="16:16" x14ac:dyDescent="0.3">
      <c r="P592161" s="83"/>
    </row>
    <row r="592162" spans="16:16" x14ac:dyDescent="0.3">
      <c r="P592162" s="83"/>
    </row>
    <row r="592163" spans="16:16" x14ac:dyDescent="0.3">
      <c r="P592163" s="83"/>
    </row>
    <row r="592164" spans="16:16" x14ac:dyDescent="0.3">
      <c r="P592164" s="83"/>
    </row>
    <row r="592165" spans="16:16" x14ac:dyDescent="0.3">
      <c r="P592165" s="83"/>
    </row>
    <row r="592166" spans="16:16" x14ac:dyDescent="0.3">
      <c r="P592166" s="83"/>
    </row>
    <row r="592167" spans="16:16" x14ac:dyDescent="0.3">
      <c r="P592167" s="83"/>
    </row>
    <row r="592168" spans="16:16" x14ac:dyDescent="0.3">
      <c r="P592168" s="83"/>
    </row>
    <row r="592169" spans="16:16" x14ac:dyDescent="0.3">
      <c r="P592169" s="83"/>
    </row>
    <row r="592170" spans="16:16" x14ac:dyDescent="0.3">
      <c r="P592170" s="83"/>
    </row>
    <row r="592171" spans="16:16" x14ac:dyDescent="0.3">
      <c r="P592171" s="83"/>
    </row>
    <row r="592172" spans="16:16" x14ac:dyDescent="0.3">
      <c r="P592172" s="83"/>
    </row>
    <row r="592173" spans="16:16" x14ac:dyDescent="0.3">
      <c r="P592173" s="83"/>
    </row>
    <row r="592174" spans="16:16" x14ac:dyDescent="0.3">
      <c r="P592174" s="83"/>
    </row>
    <row r="592175" spans="16:16" x14ac:dyDescent="0.3">
      <c r="P592175" s="83"/>
    </row>
    <row r="592176" spans="16:16" x14ac:dyDescent="0.3">
      <c r="P592176" s="83"/>
    </row>
    <row r="592177" spans="16:16" x14ac:dyDescent="0.3">
      <c r="P592177" s="83"/>
    </row>
    <row r="592178" spans="16:16" x14ac:dyDescent="0.3">
      <c r="P592178" s="83"/>
    </row>
    <row r="592179" spans="16:16" x14ac:dyDescent="0.3">
      <c r="P592179" s="83"/>
    </row>
    <row r="592180" spans="16:16" x14ac:dyDescent="0.3">
      <c r="P592180" s="83"/>
    </row>
    <row r="592181" spans="16:16" x14ac:dyDescent="0.3">
      <c r="P592181" s="83"/>
    </row>
    <row r="592182" spans="16:16" x14ac:dyDescent="0.3">
      <c r="P592182" s="83"/>
    </row>
    <row r="592183" spans="16:16" x14ac:dyDescent="0.3">
      <c r="P592183" s="83"/>
    </row>
    <row r="592184" spans="16:16" x14ac:dyDescent="0.3">
      <c r="P592184" s="83"/>
    </row>
    <row r="592185" spans="16:16" x14ac:dyDescent="0.3">
      <c r="P592185" s="83"/>
    </row>
    <row r="592186" spans="16:16" x14ac:dyDescent="0.3">
      <c r="P592186" s="83"/>
    </row>
    <row r="592187" spans="16:16" x14ac:dyDescent="0.3">
      <c r="P592187" s="83"/>
    </row>
    <row r="592188" spans="16:16" x14ac:dyDescent="0.3">
      <c r="P592188" s="83"/>
    </row>
    <row r="592189" spans="16:16" x14ac:dyDescent="0.3">
      <c r="P592189" s="83"/>
    </row>
    <row r="592190" spans="16:16" x14ac:dyDescent="0.3">
      <c r="P592190" s="83"/>
    </row>
    <row r="592191" spans="16:16" x14ac:dyDescent="0.3">
      <c r="P592191" s="83"/>
    </row>
    <row r="592192" spans="16:16" x14ac:dyDescent="0.3">
      <c r="P592192" s="83"/>
    </row>
    <row r="592193" spans="16:16" x14ac:dyDescent="0.3">
      <c r="P592193" s="83"/>
    </row>
    <row r="592194" spans="16:16" x14ac:dyDescent="0.3">
      <c r="P592194" s="83"/>
    </row>
    <row r="592195" spans="16:16" x14ac:dyDescent="0.3">
      <c r="P592195" s="83"/>
    </row>
    <row r="592196" spans="16:16" x14ac:dyDescent="0.3">
      <c r="P592196" s="83"/>
    </row>
    <row r="592197" spans="16:16" x14ac:dyDescent="0.3">
      <c r="P592197" s="83"/>
    </row>
    <row r="592198" spans="16:16" x14ac:dyDescent="0.3">
      <c r="P592198" s="83"/>
    </row>
    <row r="592199" spans="16:16" x14ac:dyDescent="0.3">
      <c r="P592199" s="83"/>
    </row>
    <row r="592200" spans="16:16" x14ac:dyDescent="0.3">
      <c r="P592200" s="83"/>
    </row>
    <row r="592201" spans="16:16" x14ac:dyDescent="0.3">
      <c r="P592201" s="83"/>
    </row>
    <row r="592202" spans="16:16" x14ac:dyDescent="0.3">
      <c r="P592202" s="83"/>
    </row>
    <row r="592203" spans="16:16" x14ac:dyDescent="0.3">
      <c r="P592203" s="83"/>
    </row>
    <row r="592204" spans="16:16" x14ac:dyDescent="0.3">
      <c r="P592204" s="83"/>
    </row>
    <row r="592205" spans="16:16" x14ac:dyDescent="0.3">
      <c r="P592205" s="83"/>
    </row>
    <row r="592206" spans="16:16" x14ac:dyDescent="0.3">
      <c r="P592206" s="83"/>
    </row>
    <row r="592207" spans="16:16" x14ac:dyDescent="0.3">
      <c r="P592207" s="83"/>
    </row>
    <row r="592208" spans="16:16" x14ac:dyDescent="0.3">
      <c r="P592208" s="83"/>
    </row>
    <row r="592209" spans="16:16" x14ac:dyDescent="0.3">
      <c r="P592209" s="83"/>
    </row>
    <row r="592210" spans="16:16" x14ac:dyDescent="0.3">
      <c r="P592210" s="83"/>
    </row>
    <row r="592211" spans="16:16" x14ac:dyDescent="0.3">
      <c r="P592211" s="83"/>
    </row>
    <row r="592212" spans="16:16" x14ac:dyDescent="0.3">
      <c r="P592212" s="83"/>
    </row>
    <row r="592213" spans="16:16" x14ac:dyDescent="0.3">
      <c r="P592213" s="83"/>
    </row>
    <row r="592214" spans="16:16" x14ac:dyDescent="0.3">
      <c r="P592214" s="83"/>
    </row>
    <row r="592215" spans="16:16" x14ac:dyDescent="0.3">
      <c r="P592215" s="83"/>
    </row>
    <row r="592216" spans="16:16" x14ac:dyDescent="0.3">
      <c r="P592216" s="83"/>
    </row>
    <row r="592217" spans="16:16" x14ac:dyDescent="0.3">
      <c r="P592217" s="83"/>
    </row>
    <row r="592218" spans="16:16" x14ac:dyDescent="0.3">
      <c r="P592218" s="83"/>
    </row>
    <row r="592219" spans="16:16" x14ac:dyDescent="0.3">
      <c r="P592219" s="83"/>
    </row>
    <row r="592220" spans="16:16" x14ac:dyDescent="0.3">
      <c r="P592220" s="83"/>
    </row>
    <row r="592221" spans="16:16" x14ac:dyDescent="0.3">
      <c r="P592221" s="83"/>
    </row>
    <row r="592222" spans="16:16" x14ac:dyDescent="0.3">
      <c r="P592222" s="83"/>
    </row>
    <row r="592223" spans="16:16" x14ac:dyDescent="0.3">
      <c r="P592223" s="83"/>
    </row>
    <row r="592224" spans="16:16" x14ac:dyDescent="0.3">
      <c r="P592224" s="83"/>
    </row>
    <row r="592225" spans="16:16" x14ac:dyDescent="0.3">
      <c r="P592225" s="83"/>
    </row>
    <row r="592226" spans="16:16" x14ac:dyDescent="0.3">
      <c r="P592226" s="83"/>
    </row>
    <row r="592227" spans="16:16" x14ac:dyDescent="0.3">
      <c r="P592227" s="83"/>
    </row>
    <row r="592228" spans="16:16" x14ac:dyDescent="0.3">
      <c r="P592228" s="83"/>
    </row>
    <row r="592229" spans="16:16" x14ac:dyDescent="0.3">
      <c r="P592229" s="83"/>
    </row>
    <row r="592230" spans="16:16" x14ac:dyDescent="0.3">
      <c r="P592230" s="83"/>
    </row>
    <row r="592231" spans="16:16" x14ac:dyDescent="0.3">
      <c r="P592231" s="83"/>
    </row>
    <row r="592232" spans="16:16" x14ac:dyDescent="0.3">
      <c r="P592232" s="83"/>
    </row>
    <row r="592233" spans="16:16" x14ac:dyDescent="0.3">
      <c r="P592233" s="83"/>
    </row>
    <row r="592234" spans="16:16" x14ac:dyDescent="0.3">
      <c r="P592234" s="83"/>
    </row>
    <row r="592235" spans="16:16" x14ac:dyDescent="0.3">
      <c r="P592235" s="83"/>
    </row>
    <row r="592236" spans="16:16" x14ac:dyDescent="0.3">
      <c r="P592236" s="83"/>
    </row>
    <row r="592237" spans="16:16" x14ac:dyDescent="0.3">
      <c r="P592237" s="83"/>
    </row>
    <row r="592238" spans="16:16" x14ac:dyDescent="0.3">
      <c r="P592238" s="83"/>
    </row>
    <row r="592239" spans="16:16" x14ac:dyDescent="0.3">
      <c r="P592239" s="83"/>
    </row>
    <row r="592240" spans="16:16" x14ac:dyDescent="0.3">
      <c r="P592240" s="83"/>
    </row>
    <row r="592241" spans="16:16" x14ac:dyDescent="0.3">
      <c r="P592241" s="83"/>
    </row>
    <row r="592242" spans="16:16" x14ac:dyDescent="0.3">
      <c r="P592242" s="83"/>
    </row>
    <row r="592243" spans="16:16" x14ac:dyDescent="0.3">
      <c r="P592243" s="83"/>
    </row>
    <row r="592244" spans="16:16" x14ac:dyDescent="0.3">
      <c r="P592244" s="83"/>
    </row>
    <row r="592245" spans="16:16" x14ac:dyDescent="0.3">
      <c r="P592245" s="83"/>
    </row>
    <row r="592246" spans="16:16" x14ac:dyDescent="0.3">
      <c r="P592246" s="83"/>
    </row>
    <row r="592247" spans="16:16" x14ac:dyDescent="0.3">
      <c r="P592247" s="83"/>
    </row>
    <row r="592248" spans="16:16" x14ac:dyDescent="0.3">
      <c r="P592248" s="83"/>
    </row>
    <row r="592249" spans="16:16" x14ac:dyDescent="0.3">
      <c r="P592249" s="83"/>
    </row>
    <row r="592250" spans="16:16" x14ac:dyDescent="0.3">
      <c r="P592250" s="83"/>
    </row>
    <row r="592251" spans="16:16" x14ac:dyDescent="0.3">
      <c r="P592251" s="83"/>
    </row>
    <row r="592252" spans="16:16" x14ac:dyDescent="0.3">
      <c r="P592252" s="83"/>
    </row>
    <row r="592253" spans="16:16" x14ac:dyDescent="0.3">
      <c r="P592253" s="83"/>
    </row>
    <row r="592254" spans="16:16" x14ac:dyDescent="0.3">
      <c r="P592254" s="83"/>
    </row>
    <row r="592255" spans="16:16" x14ac:dyDescent="0.3">
      <c r="P592255" s="83"/>
    </row>
    <row r="592256" spans="16:16" x14ac:dyDescent="0.3">
      <c r="P592256" s="83"/>
    </row>
    <row r="592257" spans="16:16" x14ac:dyDescent="0.3">
      <c r="P592257" s="83"/>
    </row>
    <row r="592258" spans="16:16" x14ac:dyDescent="0.3">
      <c r="P592258" s="83"/>
    </row>
    <row r="592259" spans="16:16" x14ac:dyDescent="0.3">
      <c r="P592259" s="83"/>
    </row>
    <row r="592260" spans="16:16" x14ac:dyDescent="0.3">
      <c r="P592260" s="83"/>
    </row>
    <row r="592261" spans="16:16" x14ac:dyDescent="0.3">
      <c r="P592261" s="83"/>
    </row>
    <row r="592262" spans="16:16" x14ac:dyDescent="0.3">
      <c r="P592262" s="83"/>
    </row>
    <row r="592263" spans="16:16" x14ac:dyDescent="0.3">
      <c r="P592263" s="83"/>
    </row>
    <row r="592264" spans="16:16" x14ac:dyDescent="0.3">
      <c r="P592264" s="83"/>
    </row>
    <row r="592265" spans="16:16" x14ac:dyDescent="0.3">
      <c r="P592265" s="83"/>
    </row>
    <row r="592266" spans="16:16" x14ac:dyDescent="0.3">
      <c r="P592266" s="83"/>
    </row>
    <row r="592267" spans="16:16" x14ac:dyDescent="0.3">
      <c r="P592267" s="83"/>
    </row>
    <row r="592268" spans="16:16" x14ac:dyDescent="0.3">
      <c r="P592268" s="83"/>
    </row>
    <row r="592269" spans="16:16" x14ac:dyDescent="0.3">
      <c r="P592269" s="83"/>
    </row>
    <row r="592270" spans="16:16" x14ac:dyDescent="0.3">
      <c r="P592270" s="83"/>
    </row>
    <row r="592271" spans="16:16" x14ac:dyDescent="0.3">
      <c r="P592271" s="83"/>
    </row>
    <row r="592272" spans="16:16" x14ac:dyDescent="0.3">
      <c r="P592272" s="83"/>
    </row>
    <row r="592273" spans="16:16" x14ac:dyDescent="0.3">
      <c r="P592273" s="83"/>
    </row>
    <row r="592274" spans="16:16" x14ac:dyDescent="0.3">
      <c r="P592274" s="83"/>
    </row>
    <row r="592275" spans="16:16" x14ac:dyDescent="0.3">
      <c r="P592275" s="83"/>
    </row>
    <row r="592276" spans="16:16" x14ac:dyDescent="0.3">
      <c r="P592276" s="83"/>
    </row>
    <row r="592277" spans="16:16" x14ac:dyDescent="0.3">
      <c r="P592277" s="83"/>
    </row>
    <row r="592278" spans="16:16" x14ac:dyDescent="0.3">
      <c r="P592278" s="83"/>
    </row>
    <row r="592279" spans="16:16" x14ac:dyDescent="0.3">
      <c r="P592279" s="83"/>
    </row>
    <row r="592280" spans="16:16" x14ac:dyDescent="0.3">
      <c r="P592280" s="83"/>
    </row>
    <row r="592281" spans="16:16" x14ac:dyDescent="0.3">
      <c r="P592281" s="83"/>
    </row>
    <row r="592282" spans="16:16" x14ac:dyDescent="0.3">
      <c r="P592282" s="83"/>
    </row>
    <row r="592283" spans="16:16" x14ac:dyDescent="0.3">
      <c r="P592283" s="83"/>
    </row>
    <row r="592284" spans="16:16" x14ac:dyDescent="0.3">
      <c r="P592284" s="83"/>
    </row>
    <row r="592285" spans="16:16" x14ac:dyDescent="0.3">
      <c r="P592285" s="83"/>
    </row>
    <row r="592286" spans="16:16" x14ac:dyDescent="0.3">
      <c r="P592286" s="83"/>
    </row>
    <row r="592287" spans="16:16" x14ac:dyDescent="0.3">
      <c r="P592287" s="83"/>
    </row>
    <row r="592288" spans="16:16" x14ac:dyDescent="0.3">
      <c r="P592288" s="83"/>
    </row>
    <row r="592289" spans="16:16" x14ac:dyDescent="0.3">
      <c r="P592289" s="83"/>
    </row>
    <row r="592290" spans="16:16" x14ac:dyDescent="0.3">
      <c r="P592290" s="83"/>
    </row>
    <row r="592291" spans="16:16" x14ac:dyDescent="0.3">
      <c r="P592291" s="83"/>
    </row>
    <row r="592292" spans="16:16" x14ac:dyDescent="0.3">
      <c r="P592292" s="83"/>
    </row>
    <row r="592293" spans="16:16" x14ac:dyDescent="0.3">
      <c r="P592293" s="83"/>
    </row>
    <row r="592294" spans="16:16" x14ac:dyDescent="0.3">
      <c r="P592294" s="83"/>
    </row>
    <row r="592295" spans="16:16" x14ac:dyDescent="0.3">
      <c r="P592295" s="83"/>
    </row>
    <row r="592296" spans="16:16" x14ac:dyDescent="0.3">
      <c r="P592296" s="83"/>
    </row>
    <row r="592297" spans="16:16" x14ac:dyDescent="0.3">
      <c r="P592297" s="83"/>
    </row>
    <row r="592298" spans="16:16" x14ac:dyDescent="0.3">
      <c r="P592298" s="83"/>
    </row>
    <row r="592299" spans="16:16" x14ac:dyDescent="0.3">
      <c r="P592299" s="83"/>
    </row>
    <row r="592300" spans="16:16" x14ac:dyDescent="0.3">
      <c r="P592300" s="83"/>
    </row>
    <row r="592301" spans="16:16" x14ac:dyDescent="0.3">
      <c r="P592301" s="83"/>
    </row>
    <row r="592302" spans="16:16" x14ac:dyDescent="0.3">
      <c r="P592302" s="83"/>
    </row>
    <row r="592303" spans="16:16" x14ac:dyDescent="0.3">
      <c r="P592303" s="83"/>
    </row>
    <row r="592304" spans="16:16" x14ac:dyDescent="0.3">
      <c r="P592304" s="83"/>
    </row>
    <row r="592305" spans="16:16" x14ac:dyDescent="0.3">
      <c r="P592305" s="83"/>
    </row>
    <row r="592306" spans="16:16" x14ac:dyDescent="0.3">
      <c r="P592306" s="83"/>
    </row>
    <row r="592307" spans="16:16" x14ac:dyDescent="0.3">
      <c r="P592307" s="83"/>
    </row>
    <row r="592308" spans="16:16" x14ac:dyDescent="0.3">
      <c r="P592308" s="83"/>
    </row>
    <row r="592309" spans="16:16" x14ac:dyDescent="0.3">
      <c r="P592309" s="83"/>
    </row>
    <row r="592310" spans="16:16" x14ac:dyDescent="0.3">
      <c r="P592310" s="83"/>
    </row>
    <row r="592311" spans="16:16" x14ac:dyDescent="0.3">
      <c r="P592311" s="83"/>
    </row>
    <row r="592312" spans="16:16" x14ac:dyDescent="0.3">
      <c r="P592312" s="83"/>
    </row>
    <row r="592313" spans="16:16" x14ac:dyDescent="0.3">
      <c r="P592313" s="83"/>
    </row>
    <row r="592314" spans="16:16" x14ac:dyDescent="0.3">
      <c r="P592314" s="83"/>
    </row>
    <row r="592315" spans="16:16" x14ac:dyDescent="0.3">
      <c r="P592315" s="83"/>
    </row>
    <row r="592316" spans="16:16" x14ac:dyDescent="0.3">
      <c r="P592316" s="83"/>
    </row>
    <row r="592317" spans="16:16" x14ac:dyDescent="0.3">
      <c r="P592317" s="83"/>
    </row>
    <row r="592318" spans="16:16" x14ac:dyDescent="0.3">
      <c r="P592318" s="83"/>
    </row>
    <row r="592319" spans="16:16" x14ac:dyDescent="0.3">
      <c r="P592319" s="83"/>
    </row>
    <row r="592320" spans="16:16" x14ac:dyDescent="0.3">
      <c r="P592320" s="83"/>
    </row>
    <row r="592321" spans="16:16" x14ac:dyDescent="0.3">
      <c r="P592321" s="83"/>
    </row>
    <row r="592322" spans="16:16" x14ac:dyDescent="0.3">
      <c r="P592322" s="83"/>
    </row>
    <row r="592323" spans="16:16" x14ac:dyDescent="0.3">
      <c r="P592323" s="83"/>
    </row>
    <row r="592324" spans="16:16" x14ac:dyDescent="0.3">
      <c r="P592324" s="83"/>
    </row>
    <row r="592325" spans="16:16" x14ac:dyDescent="0.3">
      <c r="P592325" s="83"/>
    </row>
    <row r="592326" spans="16:16" x14ac:dyDescent="0.3">
      <c r="P592326" s="83"/>
    </row>
    <row r="592327" spans="16:16" x14ac:dyDescent="0.3">
      <c r="P592327" s="83"/>
    </row>
    <row r="592328" spans="16:16" x14ac:dyDescent="0.3">
      <c r="P592328" s="83"/>
    </row>
    <row r="592329" spans="16:16" x14ac:dyDescent="0.3">
      <c r="P592329" s="83"/>
    </row>
    <row r="592330" spans="16:16" x14ac:dyDescent="0.3">
      <c r="P592330" s="83"/>
    </row>
    <row r="592331" spans="16:16" x14ac:dyDescent="0.3">
      <c r="P592331" s="83"/>
    </row>
    <row r="592332" spans="16:16" x14ac:dyDescent="0.3">
      <c r="P592332" s="83"/>
    </row>
    <row r="592333" spans="16:16" x14ac:dyDescent="0.3">
      <c r="P592333" s="83"/>
    </row>
    <row r="592334" spans="16:16" x14ac:dyDescent="0.3">
      <c r="P592334" s="83"/>
    </row>
    <row r="592335" spans="16:16" x14ac:dyDescent="0.3">
      <c r="P592335" s="83"/>
    </row>
    <row r="592336" spans="16:16" x14ac:dyDescent="0.3">
      <c r="P592336" s="83"/>
    </row>
    <row r="592337" spans="16:16" x14ac:dyDescent="0.3">
      <c r="P592337" s="83"/>
    </row>
    <row r="592338" spans="16:16" x14ac:dyDescent="0.3">
      <c r="P592338" s="83"/>
    </row>
    <row r="592339" spans="16:16" x14ac:dyDescent="0.3">
      <c r="P592339" s="83"/>
    </row>
    <row r="592340" spans="16:16" x14ac:dyDescent="0.3">
      <c r="P592340" s="83"/>
    </row>
    <row r="592341" spans="16:16" x14ac:dyDescent="0.3">
      <c r="P592341" s="83"/>
    </row>
    <row r="592342" spans="16:16" x14ac:dyDescent="0.3">
      <c r="P592342" s="83"/>
    </row>
    <row r="592343" spans="16:16" x14ac:dyDescent="0.3">
      <c r="P592343" s="83"/>
    </row>
    <row r="592344" spans="16:16" x14ac:dyDescent="0.3">
      <c r="P592344" s="83"/>
    </row>
    <row r="592345" spans="16:16" x14ac:dyDescent="0.3">
      <c r="P592345" s="83"/>
    </row>
    <row r="592346" spans="16:16" x14ac:dyDescent="0.3">
      <c r="P592346" s="83"/>
    </row>
    <row r="592347" spans="16:16" x14ac:dyDescent="0.3">
      <c r="P592347" s="83"/>
    </row>
    <row r="592348" spans="16:16" x14ac:dyDescent="0.3">
      <c r="P592348" s="83"/>
    </row>
    <row r="592349" spans="16:16" x14ac:dyDescent="0.3">
      <c r="P592349" s="83"/>
    </row>
    <row r="592350" spans="16:16" x14ac:dyDescent="0.3">
      <c r="P592350" s="83"/>
    </row>
    <row r="592351" spans="16:16" x14ac:dyDescent="0.3">
      <c r="P592351" s="83"/>
    </row>
    <row r="592352" spans="16:16" x14ac:dyDescent="0.3">
      <c r="P592352" s="83"/>
    </row>
    <row r="592353" spans="16:16" x14ac:dyDescent="0.3">
      <c r="P592353" s="83"/>
    </row>
    <row r="592354" spans="16:16" x14ac:dyDescent="0.3">
      <c r="P592354" s="83"/>
    </row>
    <row r="592355" spans="16:16" x14ac:dyDescent="0.3">
      <c r="P592355" s="83"/>
    </row>
    <row r="592356" spans="16:16" x14ac:dyDescent="0.3">
      <c r="P592356" s="83"/>
    </row>
    <row r="592357" spans="16:16" x14ac:dyDescent="0.3">
      <c r="P592357" s="83"/>
    </row>
    <row r="592358" spans="16:16" x14ac:dyDescent="0.3">
      <c r="P592358" s="83"/>
    </row>
    <row r="592359" spans="16:16" x14ac:dyDescent="0.3">
      <c r="P592359" s="83"/>
    </row>
    <row r="592360" spans="16:16" x14ac:dyDescent="0.3">
      <c r="P592360" s="83"/>
    </row>
    <row r="592361" spans="16:16" x14ac:dyDescent="0.3">
      <c r="P592361" s="83"/>
    </row>
    <row r="592362" spans="16:16" x14ac:dyDescent="0.3">
      <c r="P592362" s="83"/>
    </row>
    <row r="592363" spans="16:16" x14ac:dyDescent="0.3">
      <c r="P592363" s="83"/>
    </row>
    <row r="592364" spans="16:16" x14ac:dyDescent="0.3">
      <c r="P592364" s="83"/>
    </row>
    <row r="592365" spans="16:16" x14ac:dyDescent="0.3">
      <c r="P592365" s="83"/>
    </row>
    <row r="592366" spans="16:16" x14ac:dyDescent="0.3">
      <c r="P592366" s="83"/>
    </row>
    <row r="592367" spans="16:16" x14ac:dyDescent="0.3">
      <c r="P592367" s="83"/>
    </row>
    <row r="592368" spans="16:16" x14ac:dyDescent="0.3">
      <c r="P592368" s="83"/>
    </row>
    <row r="592369" spans="16:16" x14ac:dyDescent="0.3">
      <c r="P592369" s="83"/>
    </row>
    <row r="592370" spans="16:16" x14ac:dyDescent="0.3">
      <c r="P592370" s="83"/>
    </row>
    <row r="592371" spans="16:16" x14ac:dyDescent="0.3">
      <c r="P592371" s="83"/>
    </row>
    <row r="592372" spans="16:16" x14ac:dyDescent="0.3">
      <c r="P592372" s="83"/>
    </row>
    <row r="592373" spans="16:16" x14ac:dyDescent="0.3">
      <c r="P592373" s="83"/>
    </row>
    <row r="592374" spans="16:16" x14ac:dyDescent="0.3">
      <c r="P592374" s="83"/>
    </row>
    <row r="592375" spans="16:16" x14ac:dyDescent="0.3">
      <c r="P592375" s="83"/>
    </row>
    <row r="592376" spans="16:16" x14ac:dyDescent="0.3">
      <c r="P592376" s="83"/>
    </row>
    <row r="592377" spans="16:16" x14ac:dyDescent="0.3">
      <c r="P592377" s="83"/>
    </row>
    <row r="592378" spans="16:16" x14ac:dyDescent="0.3">
      <c r="P592378" s="83"/>
    </row>
    <row r="592379" spans="16:16" x14ac:dyDescent="0.3">
      <c r="P592379" s="83"/>
    </row>
    <row r="592380" spans="16:16" x14ac:dyDescent="0.3">
      <c r="P592380" s="83"/>
    </row>
    <row r="592381" spans="16:16" x14ac:dyDescent="0.3">
      <c r="P592381" s="83"/>
    </row>
    <row r="592382" spans="16:16" x14ac:dyDescent="0.3">
      <c r="P592382" s="83"/>
    </row>
    <row r="592383" spans="16:16" x14ac:dyDescent="0.3">
      <c r="P592383" s="83"/>
    </row>
    <row r="592384" spans="16:16" x14ac:dyDescent="0.3">
      <c r="P592384" s="83"/>
    </row>
    <row r="592385" spans="16:16" x14ac:dyDescent="0.3">
      <c r="P592385" s="83"/>
    </row>
    <row r="592386" spans="16:16" x14ac:dyDescent="0.3">
      <c r="P592386" s="83"/>
    </row>
    <row r="592387" spans="16:16" x14ac:dyDescent="0.3">
      <c r="P592387" s="83"/>
    </row>
    <row r="592388" spans="16:16" x14ac:dyDescent="0.3">
      <c r="P592388" s="83"/>
    </row>
    <row r="592389" spans="16:16" x14ac:dyDescent="0.3">
      <c r="P592389" s="83"/>
    </row>
    <row r="592390" spans="16:16" x14ac:dyDescent="0.3">
      <c r="P592390" s="83"/>
    </row>
    <row r="592391" spans="16:16" x14ac:dyDescent="0.3">
      <c r="P592391" s="83"/>
    </row>
    <row r="592392" spans="16:16" x14ac:dyDescent="0.3">
      <c r="P592392" s="83"/>
    </row>
    <row r="592393" spans="16:16" x14ac:dyDescent="0.3">
      <c r="P592393" s="83"/>
    </row>
    <row r="592394" spans="16:16" x14ac:dyDescent="0.3">
      <c r="P592394" s="83"/>
    </row>
    <row r="592395" spans="16:16" x14ac:dyDescent="0.3">
      <c r="P592395" s="83"/>
    </row>
    <row r="592396" spans="16:16" x14ac:dyDescent="0.3">
      <c r="P592396" s="83"/>
    </row>
    <row r="592397" spans="16:16" x14ac:dyDescent="0.3">
      <c r="P592397" s="83"/>
    </row>
    <row r="592398" spans="16:16" x14ac:dyDescent="0.3">
      <c r="P592398" s="83"/>
    </row>
    <row r="592399" spans="16:16" x14ac:dyDescent="0.3">
      <c r="P592399" s="83"/>
    </row>
    <row r="592400" spans="16:16" x14ac:dyDescent="0.3">
      <c r="P592400" s="83"/>
    </row>
    <row r="592401" spans="16:16" x14ac:dyDescent="0.3">
      <c r="P592401" s="83"/>
    </row>
    <row r="592402" spans="16:16" x14ac:dyDescent="0.3">
      <c r="P592402" s="83"/>
    </row>
    <row r="592403" spans="16:16" x14ac:dyDescent="0.3">
      <c r="P592403" s="83"/>
    </row>
    <row r="592404" spans="16:16" x14ac:dyDescent="0.3">
      <c r="P592404" s="83"/>
    </row>
    <row r="592405" spans="16:16" x14ac:dyDescent="0.3">
      <c r="P592405" s="83"/>
    </row>
    <row r="592406" spans="16:16" x14ac:dyDescent="0.3">
      <c r="P592406" s="83"/>
    </row>
    <row r="592407" spans="16:16" x14ac:dyDescent="0.3">
      <c r="P592407" s="83"/>
    </row>
    <row r="592408" spans="16:16" x14ac:dyDescent="0.3">
      <c r="P592408" s="83"/>
    </row>
    <row r="592409" spans="16:16" x14ac:dyDescent="0.3">
      <c r="P592409" s="83"/>
    </row>
    <row r="592410" spans="16:16" x14ac:dyDescent="0.3">
      <c r="P592410" s="83"/>
    </row>
    <row r="592411" spans="16:16" x14ac:dyDescent="0.3">
      <c r="P592411" s="83"/>
    </row>
    <row r="592412" spans="16:16" x14ac:dyDescent="0.3">
      <c r="P592412" s="83"/>
    </row>
    <row r="592413" spans="16:16" x14ac:dyDescent="0.3">
      <c r="P592413" s="83"/>
    </row>
    <row r="592414" spans="16:16" x14ac:dyDescent="0.3">
      <c r="P592414" s="83"/>
    </row>
    <row r="592415" spans="16:16" x14ac:dyDescent="0.3">
      <c r="P592415" s="83"/>
    </row>
    <row r="592416" spans="16:16" x14ac:dyDescent="0.3">
      <c r="P592416" s="83"/>
    </row>
    <row r="592417" spans="16:16" x14ac:dyDescent="0.3">
      <c r="P592417" s="83"/>
    </row>
    <row r="592418" spans="16:16" x14ac:dyDescent="0.3">
      <c r="P592418" s="83"/>
    </row>
    <row r="592419" spans="16:16" x14ac:dyDescent="0.3">
      <c r="P592419" s="83"/>
    </row>
    <row r="592420" spans="16:16" x14ac:dyDescent="0.3">
      <c r="P592420" s="83"/>
    </row>
    <row r="592421" spans="16:16" x14ac:dyDescent="0.3">
      <c r="P592421" s="83"/>
    </row>
    <row r="592422" spans="16:16" x14ac:dyDescent="0.3">
      <c r="P592422" s="83"/>
    </row>
    <row r="592423" spans="16:16" x14ac:dyDescent="0.3">
      <c r="P592423" s="83"/>
    </row>
    <row r="592424" spans="16:16" x14ac:dyDescent="0.3">
      <c r="P592424" s="83"/>
    </row>
    <row r="592425" spans="16:16" x14ac:dyDescent="0.3">
      <c r="P592425" s="83"/>
    </row>
    <row r="592426" spans="16:16" x14ac:dyDescent="0.3">
      <c r="P592426" s="83"/>
    </row>
    <row r="592427" spans="16:16" x14ac:dyDescent="0.3">
      <c r="P592427" s="83"/>
    </row>
    <row r="592428" spans="16:16" x14ac:dyDescent="0.3">
      <c r="P592428" s="83"/>
    </row>
    <row r="592429" spans="16:16" x14ac:dyDescent="0.3">
      <c r="P592429" s="83"/>
    </row>
    <row r="592430" spans="16:16" x14ac:dyDescent="0.3">
      <c r="P592430" s="83"/>
    </row>
    <row r="592431" spans="16:16" x14ac:dyDescent="0.3">
      <c r="P592431" s="83"/>
    </row>
    <row r="592432" spans="16:16" x14ac:dyDescent="0.3">
      <c r="P592432" s="83"/>
    </row>
    <row r="592433" spans="16:16" x14ac:dyDescent="0.3">
      <c r="P592433" s="83"/>
    </row>
    <row r="592434" spans="16:16" x14ac:dyDescent="0.3">
      <c r="P592434" s="83"/>
    </row>
    <row r="592435" spans="16:16" x14ac:dyDescent="0.3">
      <c r="P592435" s="83"/>
    </row>
    <row r="592436" spans="16:16" x14ac:dyDescent="0.3">
      <c r="P592436" s="83"/>
    </row>
    <row r="592437" spans="16:16" x14ac:dyDescent="0.3">
      <c r="P592437" s="83"/>
    </row>
    <row r="592438" spans="16:16" x14ac:dyDescent="0.3">
      <c r="P592438" s="83"/>
    </row>
    <row r="592439" spans="16:16" x14ac:dyDescent="0.3">
      <c r="P592439" s="83"/>
    </row>
    <row r="592440" spans="16:16" x14ac:dyDescent="0.3">
      <c r="P592440" s="83"/>
    </row>
    <row r="592441" spans="16:16" x14ac:dyDescent="0.3">
      <c r="P592441" s="83"/>
    </row>
    <row r="592442" spans="16:16" x14ac:dyDescent="0.3">
      <c r="P592442" s="83"/>
    </row>
    <row r="592443" spans="16:16" x14ac:dyDescent="0.3">
      <c r="P592443" s="83"/>
    </row>
    <row r="592444" spans="16:16" x14ac:dyDescent="0.3">
      <c r="P592444" s="83"/>
    </row>
    <row r="592445" spans="16:16" x14ac:dyDescent="0.3">
      <c r="P592445" s="83"/>
    </row>
    <row r="592446" spans="16:16" x14ac:dyDescent="0.3">
      <c r="P592446" s="83"/>
    </row>
    <row r="592447" spans="16:16" x14ac:dyDescent="0.3">
      <c r="P592447" s="83"/>
    </row>
    <row r="592448" spans="16:16" x14ac:dyDescent="0.3">
      <c r="P592448" s="83"/>
    </row>
    <row r="592449" spans="16:16" x14ac:dyDescent="0.3">
      <c r="P592449" s="83"/>
    </row>
    <row r="592450" spans="16:16" x14ac:dyDescent="0.3">
      <c r="P592450" s="83"/>
    </row>
    <row r="592451" spans="16:16" x14ac:dyDescent="0.3">
      <c r="P592451" s="83"/>
    </row>
    <row r="592452" spans="16:16" x14ac:dyDescent="0.3">
      <c r="P592452" s="83"/>
    </row>
    <row r="592453" spans="16:16" x14ac:dyDescent="0.3">
      <c r="P592453" s="83"/>
    </row>
    <row r="592454" spans="16:16" x14ac:dyDescent="0.3">
      <c r="P592454" s="83"/>
    </row>
    <row r="592455" spans="16:16" x14ac:dyDescent="0.3">
      <c r="P592455" s="83"/>
    </row>
    <row r="592456" spans="16:16" x14ac:dyDescent="0.3">
      <c r="P592456" s="83"/>
    </row>
    <row r="592457" spans="16:16" x14ac:dyDescent="0.3">
      <c r="P592457" s="83"/>
    </row>
    <row r="592458" spans="16:16" x14ac:dyDescent="0.3">
      <c r="P592458" s="83"/>
    </row>
    <row r="592459" spans="16:16" x14ac:dyDescent="0.3">
      <c r="P592459" s="83"/>
    </row>
    <row r="592460" spans="16:16" x14ac:dyDescent="0.3">
      <c r="P592460" s="83"/>
    </row>
    <row r="592461" spans="16:16" x14ac:dyDescent="0.3">
      <c r="P592461" s="83"/>
    </row>
    <row r="592462" spans="16:16" x14ac:dyDescent="0.3">
      <c r="P592462" s="83"/>
    </row>
    <row r="592463" spans="16:16" x14ac:dyDescent="0.3">
      <c r="P592463" s="83"/>
    </row>
    <row r="592464" spans="16:16" x14ac:dyDescent="0.3">
      <c r="P592464" s="83"/>
    </row>
    <row r="592465" spans="16:16" x14ac:dyDescent="0.3">
      <c r="P592465" s="83"/>
    </row>
    <row r="592466" spans="16:16" x14ac:dyDescent="0.3">
      <c r="P592466" s="83"/>
    </row>
    <row r="592467" spans="16:16" x14ac:dyDescent="0.3">
      <c r="P592467" s="83"/>
    </row>
    <row r="592468" spans="16:16" x14ac:dyDescent="0.3">
      <c r="P592468" s="83"/>
    </row>
    <row r="592469" spans="16:16" x14ac:dyDescent="0.3">
      <c r="P592469" s="83"/>
    </row>
    <row r="592470" spans="16:16" x14ac:dyDescent="0.3">
      <c r="P592470" s="83"/>
    </row>
    <row r="592471" spans="16:16" x14ac:dyDescent="0.3">
      <c r="P592471" s="83"/>
    </row>
    <row r="592472" spans="16:16" x14ac:dyDescent="0.3">
      <c r="P592472" s="83"/>
    </row>
    <row r="592473" spans="16:16" x14ac:dyDescent="0.3">
      <c r="P592473" s="83"/>
    </row>
    <row r="592474" spans="16:16" x14ac:dyDescent="0.3">
      <c r="P592474" s="83"/>
    </row>
    <row r="592475" spans="16:16" x14ac:dyDescent="0.3">
      <c r="P592475" s="83"/>
    </row>
    <row r="592476" spans="16:16" x14ac:dyDescent="0.3">
      <c r="P592476" s="83"/>
    </row>
    <row r="592477" spans="16:16" x14ac:dyDescent="0.3">
      <c r="P592477" s="83"/>
    </row>
    <row r="592478" spans="16:16" x14ac:dyDescent="0.3">
      <c r="P592478" s="83"/>
    </row>
    <row r="592479" spans="16:16" x14ac:dyDescent="0.3">
      <c r="P592479" s="83"/>
    </row>
    <row r="592480" spans="16:16" x14ac:dyDescent="0.3">
      <c r="P592480" s="83"/>
    </row>
    <row r="592481" spans="16:16" x14ac:dyDescent="0.3">
      <c r="P592481" s="83"/>
    </row>
    <row r="592482" spans="16:16" x14ac:dyDescent="0.3">
      <c r="P592482" s="83"/>
    </row>
    <row r="592483" spans="16:16" x14ac:dyDescent="0.3">
      <c r="P592483" s="83"/>
    </row>
    <row r="592484" spans="16:16" x14ac:dyDescent="0.3">
      <c r="P592484" s="83"/>
    </row>
    <row r="592485" spans="16:16" x14ac:dyDescent="0.3">
      <c r="P592485" s="83"/>
    </row>
    <row r="592486" spans="16:16" x14ac:dyDescent="0.3">
      <c r="P592486" s="83"/>
    </row>
    <row r="592487" spans="16:16" x14ac:dyDescent="0.3">
      <c r="P592487" s="83"/>
    </row>
    <row r="592488" spans="16:16" x14ac:dyDescent="0.3">
      <c r="P592488" s="83"/>
    </row>
    <row r="592489" spans="16:16" x14ac:dyDescent="0.3">
      <c r="P592489" s="83"/>
    </row>
    <row r="592490" spans="16:16" x14ac:dyDescent="0.3">
      <c r="P592490" s="83"/>
    </row>
    <row r="592491" spans="16:16" x14ac:dyDescent="0.3">
      <c r="P592491" s="83"/>
    </row>
    <row r="592492" spans="16:16" x14ac:dyDescent="0.3">
      <c r="P592492" s="83"/>
    </row>
    <row r="592493" spans="16:16" x14ac:dyDescent="0.3">
      <c r="P592493" s="83"/>
    </row>
    <row r="592494" spans="16:16" x14ac:dyDescent="0.3">
      <c r="P592494" s="83"/>
    </row>
    <row r="592495" spans="16:16" x14ac:dyDescent="0.3">
      <c r="P592495" s="83"/>
    </row>
    <row r="592496" spans="16:16" x14ac:dyDescent="0.3">
      <c r="P592496" s="83"/>
    </row>
    <row r="592497" spans="16:16" x14ac:dyDescent="0.3">
      <c r="P592497" s="83"/>
    </row>
    <row r="592498" spans="16:16" x14ac:dyDescent="0.3">
      <c r="P592498" s="83"/>
    </row>
    <row r="592499" spans="16:16" x14ac:dyDescent="0.3">
      <c r="P592499" s="83"/>
    </row>
    <row r="592500" spans="16:16" x14ac:dyDescent="0.3">
      <c r="P592500" s="83"/>
    </row>
    <row r="592501" spans="16:16" x14ac:dyDescent="0.3">
      <c r="P592501" s="83"/>
    </row>
    <row r="592502" spans="16:16" x14ac:dyDescent="0.3">
      <c r="P592502" s="83"/>
    </row>
    <row r="592503" spans="16:16" x14ac:dyDescent="0.3">
      <c r="P592503" s="83"/>
    </row>
    <row r="592504" spans="16:16" x14ac:dyDescent="0.3">
      <c r="P592504" s="83"/>
    </row>
    <row r="592505" spans="16:16" x14ac:dyDescent="0.3">
      <c r="P592505" s="83"/>
    </row>
    <row r="592506" spans="16:16" x14ac:dyDescent="0.3">
      <c r="P592506" s="83"/>
    </row>
    <row r="592507" spans="16:16" x14ac:dyDescent="0.3">
      <c r="P592507" s="83"/>
    </row>
    <row r="592508" spans="16:16" x14ac:dyDescent="0.3">
      <c r="P592508" s="83"/>
    </row>
    <row r="592509" spans="16:16" x14ac:dyDescent="0.3">
      <c r="P592509" s="83"/>
    </row>
    <row r="592510" spans="16:16" x14ac:dyDescent="0.3">
      <c r="P592510" s="83"/>
    </row>
    <row r="592511" spans="16:16" x14ac:dyDescent="0.3">
      <c r="P592511" s="83"/>
    </row>
    <row r="592512" spans="16:16" x14ac:dyDescent="0.3">
      <c r="P592512" s="83"/>
    </row>
    <row r="592513" spans="16:16" x14ac:dyDescent="0.3">
      <c r="P592513" s="83"/>
    </row>
    <row r="592514" spans="16:16" x14ac:dyDescent="0.3">
      <c r="P592514" s="83"/>
    </row>
    <row r="592515" spans="16:16" x14ac:dyDescent="0.3">
      <c r="P592515" s="83"/>
    </row>
    <row r="592516" spans="16:16" x14ac:dyDescent="0.3">
      <c r="P592516" s="83"/>
    </row>
    <row r="592517" spans="16:16" x14ac:dyDescent="0.3">
      <c r="P592517" s="83"/>
    </row>
    <row r="592518" spans="16:16" x14ac:dyDescent="0.3">
      <c r="P592518" s="83"/>
    </row>
    <row r="592519" spans="16:16" x14ac:dyDescent="0.3">
      <c r="P592519" s="83"/>
    </row>
    <row r="592520" spans="16:16" x14ac:dyDescent="0.3">
      <c r="P592520" s="83"/>
    </row>
    <row r="592521" spans="16:16" x14ac:dyDescent="0.3">
      <c r="P592521" s="83"/>
    </row>
    <row r="592522" spans="16:16" x14ac:dyDescent="0.3">
      <c r="P592522" s="83"/>
    </row>
    <row r="592523" spans="16:16" x14ac:dyDescent="0.3">
      <c r="P592523" s="83"/>
    </row>
    <row r="592524" spans="16:16" x14ac:dyDescent="0.3">
      <c r="P592524" s="83"/>
    </row>
    <row r="592525" spans="16:16" x14ac:dyDescent="0.3">
      <c r="P592525" s="83"/>
    </row>
    <row r="592526" spans="16:16" x14ac:dyDescent="0.3">
      <c r="P592526" s="83"/>
    </row>
    <row r="592527" spans="16:16" x14ac:dyDescent="0.3">
      <c r="P592527" s="83"/>
    </row>
    <row r="592528" spans="16:16" x14ac:dyDescent="0.3">
      <c r="P592528" s="83"/>
    </row>
    <row r="592529" spans="16:16" x14ac:dyDescent="0.3">
      <c r="P592529" s="83"/>
    </row>
    <row r="592530" spans="16:16" x14ac:dyDescent="0.3">
      <c r="P592530" s="83"/>
    </row>
    <row r="592531" spans="16:16" x14ac:dyDescent="0.3">
      <c r="P592531" s="83"/>
    </row>
    <row r="592532" spans="16:16" x14ac:dyDescent="0.3">
      <c r="P592532" s="83"/>
    </row>
    <row r="592533" spans="16:16" x14ac:dyDescent="0.3">
      <c r="P592533" s="83"/>
    </row>
    <row r="592534" spans="16:16" x14ac:dyDescent="0.3">
      <c r="P592534" s="83"/>
    </row>
    <row r="592535" spans="16:16" x14ac:dyDescent="0.3">
      <c r="P592535" s="83"/>
    </row>
    <row r="592536" spans="16:16" x14ac:dyDescent="0.3">
      <c r="P592536" s="83"/>
    </row>
    <row r="592537" spans="16:16" x14ac:dyDescent="0.3">
      <c r="P592537" s="83"/>
    </row>
    <row r="592538" spans="16:16" x14ac:dyDescent="0.3">
      <c r="P592538" s="83"/>
    </row>
    <row r="592539" spans="16:16" x14ac:dyDescent="0.3">
      <c r="P592539" s="83"/>
    </row>
    <row r="592540" spans="16:16" x14ac:dyDescent="0.3">
      <c r="P592540" s="83"/>
    </row>
    <row r="592541" spans="16:16" x14ac:dyDescent="0.3">
      <c r="P592541" s="83"/>
    </row>
    <row r="592542" spans="16:16" x14ac:dyDescent="0.3">
      <c r="P592542" s="83"/>
    </row>
    <row r="592543" spans="16:16" x14ac:dyDescent="0.3">
      <c r="P592543" s="83"/>
    </row>
    <row r="592544" spans="16:16" x14ac:dyDescent="0.3">
      <c r="P592544" s="83"/>
    </row>
    <row r="592545" spans="16:16" x14ac:dyDescent="0.3">
      <c r="P592545" s="83"/>
    </row>
    <row r="592546" spans="16:16" x14ac:dyDescent="0.3">
      <c r="P592546" s="83"/>
    </row>
    <row r="592547" spans="16:16" x14ac:dyDescent="0.3">
      <c r="P592547" s="83"/>
    </row>
    <row r="592548" spans="16:16" x14ac:dyDescent="0.3">
      <c r="P592548" s="83"/>
    </row>
    <row r="592549" spans="16:16" x14ac:dyDescent="0.3">
      <c r="P592549" s="83"/>
    </row>
    <row r="592550" spans="16:16" x14ac:dyDescent="0.3">
      <c r="P592550" s="83"/>
    </row>
    <row r="592551" spans="16:16" x14ac:dyDescent="0.3">
      <c r="P592551" s="83"/>
    </row>
    <row r="592552" spans="16:16" x14ac:dyDescent="0.3">
      <c r="P592552" s="83"/>
    </row>
    <row r="592553" spans="16:16" x14ac:dyDescent="0.3">
      <c r="P592553" s="83"/>
    </row>
    <row r="592554" spans="16:16" x14ac:dyDescent="0.3">
      <c r="P592554" s="83"/>
    </row>
    <row r="592555" spans="16:16" x14ac:dyDescent="0.3">
      <c r="P592555" s="83"/>
    </row>
    <row r="592556" spans="16:16" x14ac:dyDescent="0.3">
      <c r="P592556" s="83"/>
    </row>
    <row r="592557" spans="16:16" x14ac:dyDescent="0.3">
      <c r="P592557" s="83"/>
    </row>
    <row r="592558" spans="16:16" x14ac:dyDescent="0.3">
      <c r="P592558" s="83"/>
    </row>
    <row r="592559" spans="16:16" x14ac:dyDescent="0.3">
      <c r="P592559" s="83"/>
    </row>
    <row r="592560" spans="16:16" x14ac:dyDescent="0.3">
      <c r="P592560" s="83"/>
    </row>
    <row r="592561" spans="16:16" x14ac:dyDescent="0.3">
      <c r="P592561" s="83"/>
    </row>
    <row r="592562" spans="16:16" x14ac:dyDescent="0.3">
      <c r="P592562" s="83"/>
    </row>
    <row r="592563" spans="16:16" x14ac:dyDescent="0.3">
      <c r="P592563" s="83"/>
    </row>
    <row r="592564" spans="16:16" x14ac:dyDescent="0.3">
      <c r="P592564" s="83"/>
    </row>
    <row r="592565" spans="16:16" x14ac:dyDescent="0.3">
      <c r="P592565" s="83"/>
    </row>
    <row r="592566" spans="16:16" x14ac:dyDescent="0.3">
      <c r="P592566" s="83"/>
    </row>
    <row r="592567" spans="16:16" x14ac:dyDescent="0.3">
      <c r="P592567" s="83"/>
    </row>
    <row r="592568" spans="16:16" x14ac:dyDescent="0.3">
      <c r="P592568" s="83"/>
    </row>
    <row r="592569" spans="16:16" x14ac:dyDescent="0.3">
      <c r="P592569" s="83"/>
    </row>
    <row r="592570" spans="16:16" x14ac:dyDescent="0.3">
      <c r="P592570" s="83"/>
    </row>
    <row r="592571" spans="16:16" x14ac:dyDescent="0.3">
      <c r="P592571" s="83"/>
    </row>
    <row r="592572" spans="16:16" x14ac:dyDescent="0.3">
      <c r="P592572" s="83"/>
    </row>
    <row r="592573" spans="16:16" x14ac:dyDescent="0.3">
      <c r="P592573" s="83"/>
    </row>
    <row r="592574" spans="16:16" x14ac:dyDescent="0.3">
      <c r="P592574" s="83"/>
    </row>
    <row r="592575" spans="16:16" x14ac:dyDescent="0.3">
      <c r="P592575" s="83"/>
    </row>
    <row r="592576" spans="16:16" x14ac:dyDescent="0.3">
      <c r="P592576" s="83"/>
    </row>
    <row r="592577" spans="16:16" x14ac:dyDescent="0.3">
      <c r="P592577" s="83"/>
    </row>
    <row r="592578" spans="16:16" x14ac:dyDescent="0.3">
      <c r="P592578" s="83"/>
    </row>
    <row r="592579" spans="16:16" x14ac:dyDescent="0.3">
      <c r="P592579" s="83"/>
    </row>
    <row r="592580" spans="16:16" x14ac:dyDescent="0.3">
      <c r="P592580" s="83"/>
    </row>
    <row r="592581" spans="16:16" x14ac:dyDescent="0.3">
      <c r="P592581" s="83"/>
    </row>
    <row r="592582" spans="16:16" x14ac:dyDescent="0.3">
      <c r="P592582" s="83"/>
    </row>
    <row r="592583" spans="16:16" x14ac:dyDescent="0.3">
      <c r="P592583" s="83"/>
    </row>
    <row r="592584" spans="16:16" x14ac:dyDescent="0.3">
      <c r="P592584" s="83"/>
    </row>
    <row r="592585" spans="16:16" x14ac:dyDescent="0.3">
      <c r="P592585" s="83"/>
    </row>
    <row r="592586" spans="16:16" x14ac:dyDescent="0.3">
      <c r="P592586" s="83"/>
    </row>
    <row r="592587" spans="16:16" x14ac:dyDescent="0.3">
      <c r="P592587" s="83"/>
    </row>
    <row r="592588" spans="16:16" x14ac:dyDescent="0.3">
      <c r="P592588" s="83"/>
    </row>
    <row r="592589" spans="16:16" x14ac:dyDescent="0.3">
      <c r="P592589" s="83"/>
    </row>
    <row r="592590" spans="16:16" x14ac:dyDescent="0.3">
      <c r="P592590" s="83"/>
    </row>
    <row r="592591" spans="16:16" x14ac:dyDescent="0.3">
      <c r="P592591" s="83"/>
    </row>
    <row r="592592" spans="16:16" x14ac:dyDescent="0.3">
      <c r="P592592" s="83"/>
    </row>
    <row r="592593" spans="16:16" x14ac:dyDescent="0.3">
      <c r="P592593" s="83"/>
    </row>
    <row r="592594" spans="16:16" x14ac:dyDescent="0.3">
      <c r="P592594" s="83"/>
    </row>
    <row r="592595" spans="16:16" x14ac:dyDescent="0.3">
      <c r="P592595" s="83"/>
    </row>
    <row r="592596" spans="16:16" x14ac:dyDescent="0.3">
      <c r="P592596" s="83"/>
    </row>
    <row r="592597" spans="16:16" x14ac:dyDescent="0.3">
      <c r="P592597" s="83"/>
    </row>
    <row r="592598" spans="16:16" x14ac:dyDescent="0.3">
      <c r="P592598" s="83"/>
    </row>
    <row r="592599" spans="16:16" x14ac:dyDescent="0.3">
      <c r="P592599" s="83"/>
    </row>
    <row r="592600" spans="16:16" x14ac:dyDescent="0.3">
      <c r="P592600" s="83"/>
    </row>
    <row r="592601" spans="16:16" x14ac:dyDescent="0.3">
      <c r="P592601" s="83"/>
    </row>
    <row r="592602" spans="16:16" x14ac:dyDescent="0.3">
      <c r="P592602" s="83"/>
    </row>
    <row r="592603" spans="16:16" x14ac:dyDescent="0.3">
      <c r="P592603" s="83"/>
    </row>
    <row r="592604" spans="16:16" x14ac:dyDescent="0.3">
      <c r="P592604" s="83"/>
    </row>
    <row r="592605" spans="16:16" x14ac:dyDescent="0.3">
      <c r="P592605" s="83"/>
    </row>
    <row r="592606" spans="16:16" x14ac:dyDescent="0.3">
      <c r="P592606" s="83"/>
    </row>
    <row r="592607" spans="16:16" x14ac:dyDescent="0.3">
      <c r="P592607" s="83"/>
    </row>
    <row r="592608" spans="16:16" x14ac:dyDescent="0.3">
      <c r="P592608" s="83"/>
    </row>
    <row r="592609" spans="16:16" x14ac:dyDescent="0.3">
      <c r="P592609" s="83"/>
    </row>
    <row r="592610" spans="16:16" x14ac:dyDescent="0.3">
      <c r="P592610" s="83"/>
    </row>
    <row r="592611" spans="16:16" x14ac:dyDescent="0.3">
      <c r="P592611" s="83"/>
    </row>
    <row r="592612" spans="16:16" x14ac:dyDescent="0.3">
      <c r="P592612" s="83"/>
    </row>
    <row r="592613" spans="16:16" x14ac:dyDescent="0.3">
      <c r="P592613" s="83"/>
    </row>
    <row r="592614" spans="16:16" x14ac:dyDescent="0.3">
      <c r="P592614" s="83"/>
    </row>
    <row r="592615" spans="16:16" x14ac:dyDescent="0.3">
      <c r="P592615" s="83"/>
    </row>
    <row r="592616" spans="16:16" x14ac:dyDescent="0.3">
      <c r="P592616" s="83"/>
    </row>
    <row r="592617" spans="16:16" x14ac:dyDescent="0.3">
      <c r="P592617" s="83"/>
    </row>
    <row r="592618" spans="16:16" x14ac:dyDescent="0.3">
      <c r="P592618" s="83"/>
    </row>
    <row r="592619" spans="16:16" x14ac:dyDescent="0.3">
      <c r="P592619" s="83"/>
    </row>
    <row r="592620" spans="16:16" x14ac:dyDescent="0.3">
      <c r="P592620" s="83"/>
    </row>
    <row r="592621" spans="16:16" x14ac:dyDescent="0.3">
      <c r="P592621" s="83"/>
    </row>
    <row r="592622" spans="16:16" x14ac:dyDescent="0.3">
      <c r="P592622" s="83"/>
    </row>
    <row r="592623" spans="16:16" x14ac:dyDescent="0.3">
      <c r="P592623" s="83"/>
    </row>
    <row r="592624" spans="16:16" x14ac:dyDescent="0.3">
      <c r="P592624" s="83"/>
    </row>
    <row r="592625" spans="16:16" x14ac:dyDescent="0.3">
      <c r="P592625" s="83"/>
    </row>
    <row r="592626" spans="16:16" x14ac:dyDescent="0.3">
      <c r="P592626" s="83"/>
    </row>
    <row r="592627" spans="16:16" x14ac:dyDescent="0.3">
      <c r="P592627" s="83"/>
    </row>
    <row r="592628" spans="16:16" x14ac:dyDescent="0.3">
      <c r="P592628" s="83"/>
    </row>
    <row r="592629" spans="16:16" x14ac:dyDescent="0.3">
      <c r="P592629" s="83"/>
    </row>
    <row r="592630" spans="16:16" x14ac:dyDescent="0.3">
      <c r="P592630" s="83"/>
    </row>
    <row r="592631" spans="16:16" x14ac:dyDescent="0.3">
      <c r="P592631" s="83"/>
    </row>
    <row r="592632" spans="16:16" x14ac:dyDescent="0.3">
      <c r="P592632" s="83"/>
    </row>
    <row r="592633" spans="16:16" x14ac:dyDescent="0.3">
      <c r="P592633" s="83"/>
    </row>
    <row r="592634" spans="16:16" x14ac:dyDescent="0.3">
      <c r="P592634" s="83"/>
    </row>
    <row r="592635" spans="16:16" x14ac:dyDescent="0.3">
      <c r="P592635" s="83"/>
    </row>
    <row r="592636" spans="16:16" x14ac:dyDescent="0.3">
      <c r="P592636" s="83"/>
    </row>
    <row r="592637" spans="16:16" x14ac:dyDescent="0.3">
      <c r="P592637" s="83"/>
    </row>
    <row r="592638" spans="16:16" x14ac:dyDescent="0.3">
      <c r="P592638" s="83"/>
    </row>
    <row r="592639" spans="16:16" x14ac:dyDescent="0.3">
      <c r="P592639" s="83"/>
    </row>
    <row r="592640" spans="16:16" x14ac:dyDescent="0.3">
      <c r="P592640" s="83"/>
    </row>
    <row r="592641" spans="16:16" x14ac:dyDescent="0.3">
      <c r="P592641" s="83"/>
    </row>
    <row r="592642" spans="16:16" x14ac:dyDescent="0.3">
      <c r="P592642" s="83"/>
    </row>
    <row r="592643" spans="16:16" x14ac:dyDescent="0.3">
      <c r="P592643" s="83"/>
    </row>
    <row r="592644" spans="16:16" x14ac:dyDescent="0.3">
      <c r="P592644" s="83"/>
    </row>
    <row r="592645" spans="16:16" x14ac:dyDescent="0.3">
      <c r="P592645" s="83"/>
    </row>
    <row r="592646" spans="16:16" x14ac:dyDescent="0.3">
      <c r="P592646" s="83"/>
    </row>
    <row r="592647" spans="16:16" x14ac:dyDescent="0.3">
      <c r="P592647" s="83"/>
    </row>
    <row r="592648" spans="16:16" x14ac:dyDescent="0.3">
      <c r="P592648" s="83"/>
    </row>
    <row r="592649" spans="16:16" x14ac:dyDescent="0.3">
      <c r="P592649" s="83"/>
    </row>
    <row r="592650" spans="16:16" x14ac:dyDescent="0.3">
      <c r="P592650" s="83"/>
    </row>
    <row r="592651" spans="16:16" x14ac:dyDescent="0.3">
      <c r="P592651" s="83"/>
    </row>
    <row r="592652" spans="16:16" x14ac:dyDescent="0.3">
      <c r="P592652" s="83"/>
    </row>
    <row r="592653" spans="16:16" x14ac:dyDescent="0.3">
      <c r="P592653" s="83"/>
    </row>
    <row r="592654" spans="16:16" x14ac:dyDescent="0.3">
      <c r="P592654" s="83"/>
    </row>
    <row r="592655" spans="16:16" x14ac:dyDescent="0.3">
      <c r="P592655" s="83"/>
    </row>
    <row r="592656" spans="16:16" x14ac:dyDescent="0.3">
      <c r="P592656" s="83"/>
    </row>
    <row r="592657" spans="16:16" x14ac:dyDescent="0.3">
      <c r="P592657" s="83"/>
    </row>
    <row r="592658" spans="16:16" x14ac:dyDescent="0.3">
      <c r="P592658" s="83"/>
    </row>
    <row r="592659" spans="16:16" x14ac:dyDescent="0.3">
      <c r="P592659" s="83"/>
    </row>
    <row r="592660" spans="16:16" x14ac:dyDescent="0.3">
      <c r="P592660" s="83"/>
    </row>
    <row r="592661" spans="16:16" x14ac:dyDescent="0.3">
      <c r="P592661" s="83"/>
    </row>
    <row r="592662" spans="16:16" x14ac:dyDescent="0.3">
      <c r="P592662" s="83"/>
    </row>
    <row r="592663" spans="16:16" x14ac:dyDescent="0.3">
      <c r="P592663" s="83"/>
    </row>
    <row r="592664" spans="16:16" x14ac:dyDescent="0.3">
      <c r="P592664" s="83"/>
    </row>
    <row r="592665" spans="16:16" x14ac:dyDescent="0.3">
      <c r="P592665" s="83"/>
    </row>
    <row r="592666" spans="16:16" x14ac:dyDescent="0.3">
      <c r="P592666" s="83"/>
    </row>
    <row r="592667" spans="16:16" x14ac:dyDescent="0.3">
      <c r="P592667" s="83"/>
    </row>
    <row r="592668" spans="16:16" x14ac:dyDescent="0.3">
      <c r="P592668" s="83"/>
    </row>
    <row r="592669" spans="16:16" x14ac:dyDescent="0.3">
      <c r="P592669" s="83"/>
    </row>
    <row r="592670" spans="16:16" x14ac:dyDescent="0.3">
      <c r="P592670" s="83"/>
    </row>
    <row r="592671" spans="16:16" x14ac:dyDescent="0.3">
      <c r="P592671" s="83"/>
    </row>
    <row r="592672" spans="16:16" x14ac:dyDescent="0.3">
      <c r="P592672" s="83"/>
    </row>
    <row r="592673" spans="16:16" x14ac:dyDescent="0.3">
      <c r="P592673" s="83"/>
    </row>
    <row r="592674" spans="16:16" x14ac:dyDescent="0.3">
      <c r="P592674" s="83"/>
    </row>
    <row r="592675" spans="16:16" x14ac:dyDescent="0.3">
      <c r="P592675" s="83"/>
    </row>
    <row r="592676" spans="16:16" x14ac:dyDescent="0.3">
      <c r="P592676" s="83"/>
    </row>
    <row r="592677" spans="16:16" x14ac:dyDescent="0.3">
      <c r="P592677" s="83"/>
    </row>
    <row r="592678" spans="16:16" x14ac:dyDescent="0.3">
      <c r="P592678" s="83"/>
    </row>
    <row r="592679" spans="16:16" x14ac:dyDescent="0.3">
      <c r="P592679" s="83"/>
    </row>
    <row r="592680" spans="16:16" x14ac:dyDescent="0.3">
      <c r="P592680" s="83"/>
    </row>
    <row r="592681" spans="16:16" x14ac:dyDescent="0.3">
      <c r="P592681" s="83"/>
    </row>
    <row r="592682" spans="16:16" x14ac:dyDescent="0.3">
      <c r="P592682" s="83"/>
    </row>
    <row r="592683" spans="16:16" x14ac:dyDescent="0.3">
      <c r="P592683" s="83"/>
    </row>
    <row r="592684" spans="16:16" x14ac:dyDescent="0.3">
      <c r="P592684" s="83"/>
    </row>
    <row r="592685" spans="16:16" x14ac:dyDescent="0.3">
      <c r="P592685" s="83"/>
    </row>
    <row r="592686" spans="16:16" x14ac:dyDescent="0.3">
      <c r="P592686" s="83"/>
    </row>
    <row r="592687" spans="16:16" x14ac:dyDescent="0.3">
      <c r="P592687" s="83"/>
    </row>
    <row r="592688" spans="16:16" x14ac:dyDescent="0.3">
      <c r="P592688" s="83"/>
    </row>
    <row r="592689" spans="16:16" x14ac:dyDescent="0.3">
      <c r="P592689" s="83"/>
    </row>
    <row r="592690" spans="16:16" x14ac:dyDescent="0.3">
      <c r="P592690" s="83"/>
    </row>
    <row r="592691" spans="16:16" x14ac:dyDescent="0.3">
      <c r="P592691" s="83"/>
    </row>
    <row r="592692" spans="16:16" x14ac:dyDescent="0.3">
      <c r="P592692" s="83"/>
    </row>
    <row r="592693" spans="16:16" x14ac:dyDescent="0.3">
      <c r="P592693" s="83"/>
    </row>
    <row r="592694" spans="16:16" x14ac:dyDescent="0.3">
      <c r="P592694" s="83"/>
    </row>
    <row r="592695" spans="16:16" x14ac:dyDescent="0.3">
      <c r="P592695" s="83"/>
    </row>
    <row r="592696" spans="16:16" x14ac:dyDescent="0.3">
      <c r="P592696" s="83"/>
    </row>
    <row r="592697" spans="16:16" x14ac:dyDescent="0.3">
      <c r="P592697" s="83"/>
    </row>
    <row r="592698" spans="16:16" x14ac:dyDescent="0.3">
      <c r="P592698" s="83"/>
    </row>
    <row r="592699" spans="16:16" x14ac:dyDescent="0.3">
      <c r="P592699" s="83"/>
    </row>
    <row r="592700" spans="16:16" x14ac:dyDescent="0.3">
      <c r="P592700" s="83"/>
    </row>
    <row r="592701" spans="16:16" x14ac:dyDescent="0.3">
      <c r="P592701" s="83"/>
    </row>
    <row r="592702" spans="16:16" x14ac:dyDescent="0.3">
      <c r="P592702" s="83"/>
    </row>
    <row r="592703" spans="16:16" x14ac:dyDescent="0.3">
      <c r="P592703" s="83"/>
    </row>
    <row r="592704" spans="16:16" x14ac:dyDescent="0.3">
      <c r="P592704" s="83"/>
    </row>
    <row r="592705" spans="16:16" x14ac:dyDescent="0.3">
      <c r="P592705" s="83"/>
    </row>
    <row r="592706" spans="16:16" x14ac:dyDescent="0.3">
      <c r="P592706" s="83"/>
    </row>
    <row r="592707" spans="16:16" x14ac:dyDescent="0.3">
      <c r="P592707" s="83"/>
    </row>
    <row r="592708" spans="16:16" x14ac:dyDescent="0.3">
      <c r="P592708" s="83"/>
    </row>
    <row r="592709" spans="16:16" x14ac:dyDescent="0.3">
      <c r="P592709" s="83"/>
    </row>
    <row r="592710" spans="16:16" x14ac:dyDescent="0.3">
      <c r="P592710" s="83"/>
    </row>
    <row r="592711" spans="16:16" x14ac:dyDescent="0.3">
      <c r="P592711" s="83"/>
    </row>
    <row r="592712" spans="16:16" x14ac:dyDescent="0.3">
      <c r="P592712" s="83"/>
    </row>
    <row r="592713" spans="16:16" x14ac:dyDescent="0.3">
      <c r="P592713" s="83"/>
    </row>
    <row r="592714" spans="16:16" x14ac:dyDescent="0.3">
      <c r="P592714" s="83"/>
    </row>
    <row r="592715" spans="16:16" x14ac:dyDescent="0.3">
      <c r="P592715" s="83"/>
    </row>
    <row r="592716" spans="16:16" x14ac:dyDescent="0.3">
      <c r="P592716" s="83"/>
    </row>
    <row r="592717" spans="16:16" x14ac:dyDescent="0.3">
      <c r="P592717" s="83"/>
    </row>
    <row r="592718" spans="16:16" x14ac:dyDescent="0.3">
      <c r="P592718" s="83"/>
    </row>
    <row r="592719" spans="16:16" x14ac:dyDescent="0.3">
      <c r="P592719" s="83"/>
    </row>
    <row r="592720" spans="16:16" x14ac:dyDescent="0.3">
      <c r="P592720" s="83"/>
    </row>
    <row r="592721" spans="16:16" x14ac:dyDescent="0.3">
      <c r="P592721" s="83"/>
    </row>
    <row r="592722" spans="16:16" x14ac:dyDescent="0.3">
      <c r="P592722" s="83"/>
    </row>
    <row r="592723" spans="16:16" x14ac:dyDescent="0.3">
      <c r="P592723" s="83"/>
    </row>
    <row r="592724" spans="16:16" x14ac:dyDescent="0.3">
      <c r="P592724" s="83"/>
    </row>
    <row r="592725" spans="16:16" x14ac:dyDescent="0.3">
      <c r="P592725" s="83"/>
    </row>
    <row r="592726" spans="16:16" x14ac:dyDescent="0.3">
      <c r="P592726" s="83"/>
    </row>
    <row r="592727" spans="16:16" x14ac:dyDescent="0.3">
      <c r="P592727" s="83"/>
    </row>
    <row r="592728" spans="16:16" x14ac:dyDescent="0.3">
      <c r="P592728" s="83"/>
    </row>
    <row r="592729" spans="16:16" x14ac:dyDescent="0.3">
      <c r="P592729" s="83"/>
    </row>
    <row r="592730" spans="16:16" x14ac:dyDescent="0.3">
      <c r="P592730" s="83"/>
    </row>
    <row r="592731" spans="16:16" x14ac:dyDescent="0.3">
      <c r="P592731" s="83"/>
    </row>
    <row r="592732" spans="16:16" x14ac:dyDescent="0.3">
      <c r="P592732" s="83"/>
    </row>
    <row r="592733" spans="16:16" x14ac:dyDescent="0.3">
      <c r="P592733" s="83"/>
    </row>
    <row r="592734" spans="16:16" x14ac:dyDescent="0.3">
      <c r="P592734" s="83"/>
    </row>
    <row r="592735" spans="16:16" x14ac:dyDescent="0.3">
      <c r="P592735" s="83"/>
    </row>
    <row r="592736" spans="16:16" x14ac:dyDescent="0.3">
      <c r="P592736" s="83"/>
    </row>
    <row r="592737" spans="16:16" x14ac:dyDescent="0.3">
      <c r="P592737" s="83"/>
    </row>
    <row r="592738" spans="16:16" x14ac:dyDescent="0.3">
      <c r="P592738" s="83"/>
    </row>
    <row r="592739" spans="16:16" x14ac:dyDescent="0.3">
      <c r="P592739" s="83"/>
    </row>
    <row r="592740" spans="16:16" x14ac:dyDescent="0.3">
      <c r="P592740" s="83"/>
    </row>
    <row r="592741" spans="16:16" x14ac:dyDescent="0.3">
      <c r="P592741" s="83"/>
    </row>
    <row r="592742" spans="16:16" x14ac:dyDescent="0.3">
      <c r="P592742" s="83"/>
    </row>
    <row r="592743" spans="16:16" x14ac:dyDescent="0.3">
      <c r="P592743" s="83"/>
    </row>
    <row r="592744" spans="16:16" x14ac:dyDescent="0.3">
      <c r="P592744" s="83"/>
    </row>
    <row r="592745" spans="16:16" x14ac:dyDescent="0.3">
      <c r="P592745" s="83"/>
    </row>
    <row r="592746" spans="16:16" x14ac:dyDescent="0.3">
      <c r="P592746" s="83"/>
    </row>
    <row r="592747" spans="16:16" x14ac:dyDescent="0.3">
      <c r="P592747" s="83"/>
    </row>
    <row r="592748" spans="16:16" x14ac:dyDescent="0.3">
      <c r="P592748" s="83"/>
    </row>
    <row r="592749" spans="16:16" x14ac:dyDescent="0.3">
      <c r="P592749" s="83"/>
    </row>
    <row r="592750" spans="16:16" x14ac:dyDescent="0.3">
      <c r="P592750" s="83"/>
    </row>
    <row r="592751" spans="16:16" x14ac:dyDescent="0.3">
      <c r="P592751" s="83"/>
    </row>
    <row r="592752" spans="16:16" x14ac:dyDescent="0.3">
      <c r="P592752" s="83"/>
    </row>
    <row r="592753" spans="16:16" x14ac:dyDescent="0.3">
      <c r="P592753" s="83"/>
    </row>
    <row r="592754" spans="16:16" x14ac:dyDescent="0.3">
      <c r="P592754" s="83"/>
    </row>
    <row r="592755" spans="16:16" x14ac:dyDescent="0.3">
      <c r="P592755" s="83"/>
    </row>
    <row r="592756" spans="16:16" x14ac:dyDescent="0.3">
      <c r="P592756" s="83"/>
    </row>
    <row r="592757" spans="16:16" x14ac:dyDescent="0.3">
      <c r="P592757" s="83"/>
    </row>
    <row r="592758" spans="16:16" x14ac:dyDescent="0.3">
      <c r="P592758" s="83"/>
    </row>
    <row r="592759" spans="16:16" x14ac:dyDescent="0.3">
      <c r="P592759" s="83"/>
    </row>
    <row r="592760" spans="16:16" x14ac:dyDescent="0.3">
      <c r="P592760" s="83"/>
    </row>
    <row r="592761" spans="16:16" x14ac:dyDescent="0.3">
      <c r="P592761" s="83"/>
    </row>
    <row r="592762" spans="16:16" x14ac:dyDescent="0.3">
      <c r="P592762" s="83"/>
    </row>
    <row r="592763" spans="16:16" x14ac:dyDescent="0.3">
      <c r="P592763" s="83"/>
    </row>
    <row r="592764" spans="16:16" x14ac:dyDescent="0.3">
      <c r="P592764" s="83"/>
    </row>
    <row r="592765" spans="16:16" x14ac:dyDescent="0.3">
      <c r="P592765" s="83"/>
    </row>
    <row r="592766" spans="16:16" x14ac:dyDescent="0.3">
      <c r="P592766" s="83"/>
    </row>
    <row r="592767" spans="16:16" x14ac:dyDescent="0.3">
      <c r="P592767" s="83"/>
    </row>
    <row r="592768" spans="16:16" x14ac:dyDescent="0.3">
      <c r="P592768" s="83"/>
    </row>
    <row r="592769" spans="16:16" x14ac:dyDescent="0.3">
      <c r="P592769" s="83"/>
    </row>
    <row r="592770" spans="16:16" x14ac:dyDescent="0.3">
      <c r="P592770" s="83"/>
    </row>
    <row r="592771" spans="16:16" x14ac:dyDescent="0.3">
      <c r="P592771" s="83"/>
    </row>
    <row r="592772" spans="16:16" x14ac:dyDescent="0.3">
      <c r="P592772" s="83"/>
    </row>
    <row r="592773" spans="16:16" x14ac:dyDescent="0.3">
      <c r="P592773" s="83"/>
    </row>
    <row r="592774" spans="16:16" x14ac:dyDescent="0.3">
      <c r="P592774" s="83"/>
    </row>
    <row r="592775" spans="16:16" x14ac:dyDescent="0.3">
      <c r="P592775" s="83"/>
    </row>
    <row r="592776" spans="16:16" x14ac:dyDescent="0.3">
      <c r="P592776" s="83"/>
    </row>
    <row r="592777" spans="16:16" x14ac:dyDescent="0.3">
      <c r="P592777" s="83"/>
    </row>
    <row r="592778" spans="16:16" x14ac:dyDescent="0.3">
      <c r="P592778" s="83"/>
    </row>
    <row r="592779" spans="16:16" x14ac:dyDescent="0.3">
      <c r="P592779" s="83"/>
    </row>
    <row r="592780" spans="16:16" x14ac:dyDescent="0.3">
      <c r="P592780" s="83"/>
    </row>
    <row r="592781" spans="16:16" x14ac:dyDescent="0.3">
      <c r="P592781" s="83"/>
    </row>
    <row r="592782" spans="16:16" x14ac:dyDescent="0.3">
      <c r="P592782" s="83"/>
    </row>
    <row r="592783" spans="16:16" x14ac:dyDescent="0.3">
      <c r="P592783" s="83"/>
    </row>
    <row r="592784" spans="16:16" x14ac:dyDescent="0.3">
      <c r="P592784" s="83"/>
    </row>
    <row r="592785" spans="16:16" x14ac:dyDescent="0.3">
      <c r="P592785" s="83"/>
    </row>
    <row r="592786" spans="16:16" x14ac:dyDescent="0.3">
      <c r="P592786" s="83"/>
    </row>
    <row r="592787" spans="16:16" x14ac:dyDescent="0.3">
      <c r="P592787" s="83"/>
    </row>
    <row r="592788" spans="16:16" x14ac:dyDescent="0.3">
      <c r="P592788" s="83"/>
    </row>
    <row r="592789" spans="16:16" x14ac:dyDescent="0.3">
      <c r="P592789" s="83"/>
    </row>
    <row r="592790" spans="16:16" x14ac:dyDescent="0.3">
      <c r="P592790" s="83"/>
    </row>
    <row r="592791" spans="16:16" x14ac:dyDescent="0.3">
      <c r="P592791" s="83"/>
    </row>
    <row r="592792" spans="16:16" x14ac:dyDescent="0.3">
      <c r="P592792" s="83"/>
    </row>
    <row r="592793" spans="16:16" x14ac:dyDescent="0.3">
      <c r="P592793" s="83"/>
    </row>
    <row r="592794" spans="16:16" x14ac:dyDescent="0.3">
      <c r="P592794" s="83"/>
    </row>
    <row r="592795" spans="16:16" x14ac:dyDescent="0.3">
      <c r="P592795" s="83"/>
    </row>
    <row r="592796" spans="16:16" x14ac:dyDescent="0.3">
      <c r="P592796" s="83"/>
    </row>
    <row r="592797" spans="16:16" x14ac:dyDescent="0.3">
      <c r="P592797" s="83"/>
    </row>
    <row r="592798" spans="16:16" x14ac:dyDescent="0.3">
      <c r="P592798" s="83"/>
    </row>
    <row r="592799" spans="16:16" x14ac:dyDescent="0.3">
      <c r="P592799" s="83"/>
    </row>
    <row r="592800" spans="16:16" x14ac:dyDescent="0.3">
      <c r="P592800" s="83"/>
    </row>
    <row r="592801" spans="16:16" x14ac:dyDescent="0.3">
      <c r="P592801" s="83"/>
    </row>
    <row r="592802" spans="16:16" x14ac:dyDescent="0.3">
      <c r="P592802" s="83"/>
    </row>
    <row r="592803" spans="16:16" x14ac:dyDescent="0.3">
      <c r="P592803" s="83"/>
    </row>
    <row r="592804" spans="16:16" x14ac:dyDescent="0.3">
      <c r="P592804" s="83"/>
    </row>
    <row r="592805" spans="16:16" x14ac:dyDescent="0.3">
      <c r="P592805" s="83"/>
    </row>
    <row r="592806" spans="16:16" x14ac:dyDescent="0.3">
      <c r="P592806" s="83"/>
    </row>
    <row r="592807" spans="16:16" x14ac:dyDescent="0.3">
      <c r="P592807" s="83"/>
    </row>
    <row r="592808" spans="16:16" x14ac:dyDescent="0.3">
      <c r="P592808" s="83"/>
    </row>
    <row r="592809" spans="16:16" x14ac:dyDescent="0.3">
      <c r="P592809" s="83"/>
    </row>
    <row r="592810" spans="16:16" x14ac:dyDescent="0.3">
      <c r="P592810" s="83"/>
    </row>
    <row r="592811" spans="16:16" x14ac:dyDescent="0.3">
      <c r="P592811" s="83"/>
    </row>
    <row r="592812" spans="16:16" x14ac:dyDescent="0.3">
      <c r="P592812" s="83"/>
    </row>
    <row r="592813" spans="16:16" x14ac:dyDescent="0.3">
      <c r="P592813" s="83"/>
    </row>
    <row r="592814" spans="16:16" x14ac:dyDescent="0.3">
      <c r="P592814" s="83"/>
    </row>
    <row r="592815" spans="16:16" x14ac:dyDescent="0.3">
      <c r="P592815" s="83"/>
    </row>
    <row r="592816" spans="16:16" x14ac:dyDescent="0.3">
      <c r="P592816" s="83"/>
    </row>
    <row r="592817" spans="16:16" x14ac:dyDescent="0.3">
      <c r="P592817" s="83"/>
    </row>
    <row r="592818" spans="16:16" x14ac:dyDescent="0.3">
      <c r="P592818" s="83"/>
    </row>
    <row r="592819" spans="16:16" x14ac:dyDescent="0.3">
      <c r="P592819" s="83"/>
    </row>
    <row r="592820" spans="16:16" x14ac:dyDescent="0.3">
      <c r="P592820" s="83"/>
    </row>
    <row r="592821" spans="16:16" x14ac:dyDescent="0.3">
      <c r="P592821" s="83"/>
    </row>
    <row r="592822" spans="16:16" x14ac:dyDescent="0.3">
      <c r="P592822" s="83"/>
    </row>
    <row r="592823" spans="16:16" x14ac:dyDescent="0.3">
      <c r="P592823" s="83"/>
    </row>
    <row r="592824" spans="16:16" x14ac:dyDescent="0.3">
      <c r="P592824" s="83"/>
    </row>
    <row r="592825" spans="16:16" x14ac:dyDescent="0.3">
      <c r="P592825" s="83"/>
    </row>
    <row r="592826" spans="16:16" x14ac:dyDescent="0.3">
      <c r="P592826" s="83"/>
    </row>
    <row r="592827" spans="16:16" x14ac:dyDescent="0.3">
      <c r="P592827" s="83"/>
    </row>
    <row r="592828" spans="16:16" x14ac:dyDescent="0.3">
      <c r="P592828" s="83"/>
    </row>
    <row r="592829" spans="16:16" x14ac:dyDescent="0.3">
      <c r="P592829" s="83"/>
    </row>
    <row r="592830" spans="16:16" x14ac:dyDescent="0.3">
      <c r="P592830" s="83"/>
    </row>
    <row r="592831" spans="16:16" x14ac:dyDescent="0.3">
      <c r="P592831" s="83"/>
    </row>
    <row r="592832" spans="16:16" x14ac:dyDescent="0.3">
      <c r="P592832" s="83"/>
    </row>
    <row r="592833" spans="16:16" x14ac:dyDescent="0.3">
      <c r="P592833" s="83"/>
    </row>
    <row r="592834" spans="16:16" x14ac:dyDescent="0.3">
      <c r="P592834" s="83"/>
    </row>
    <row r="592835" spans="16:16" x14ac:dyDescent="0.3">
      <c r="P592835" s="83"/>
    </row>
    <row r="592836" spans="16:16" x14ac:dyDescent="0.3">
      <c r="P592836" s="83"/>
    </row>
    <row r="592837" spans="16:16" x14ac:dyDescent="0.3">
      <c r="P592837" s="83"/>
    </row>
    <row r="592838" spans="16:16" x14ac:dyDescent="0.3">
      <c r="P592838" s="83"/>
    </row>
    <row r="592839" spans="16:16" x14ac:dyDescent="0.3">
      <c r="P592839" s="83"/>
    </row>
    <row r="592840" spans="16:16" x14ac:dyDescent="0.3">
      <c r="P592840" s="83"/>
    </row>
    <row r="592841" spans="16:16" x14ac:dyDescent="0.3">
      <c r="P592841" s="83"/>
    </row>
    <row r="592842" spans="16:16" x14ac:dyDescent="0.3">
      <c r="P592842" s="83"/>
    </row>
    <row r="592843" spans="16:16" x14ac:dyDescent="0.3">
      <c r="P592843" s="83"/>
    </row>
    <row r="592844" spans="16:16" x14ac:dyDescent="0.3">
      <c r="P592844" s="83"/>
    </row>
    <row r="592845" spans="16:16" x14ac:dyDescent="0.3">
      <c r="P592845" s="83"/>
    </row>
    <row r="592846" spans="16:16" x14ac:dyDescent="0.3">
      <c r="P592846" s="83"/>
    </row>
    <row r="592847" spans="16:16" x14ac:dyDescent="0.3">
      <c r="P592847" s="83"/>
    </row>
    <row r="592848" spans="16:16" x14ac:dyDescent="0.3">
      <c r="P592848" s="83"/>
    </row>
    <row r="592849" spans="16:16" x14ac:dyDescent="0.3">
      <c r="P592849" s="83"/>
    </row>
    <row r="592850" spans="16:16" x14ac:dyDescent="0.3">
      <c r="P592850" s="83"/>
    </row>
    <row r="592851" spans="16:16" x14ac:dyDescent="0.3">
      <c r="P592851" s="83"/>
    </row>
    <row r="592852" spans="16:16" x14ac:dyDescent="0.3">
      <c r="P592852" s="83"/>
    </row>
    <row r="592853" spans="16:16" x14ac:dyDescent="0.3">
      <c r="P592853" s="83"/>
    </row>
    <row r="592854" spans="16:16" x14ac:dyDescent="0.3">
      <c r="P592854" s="83"/>
    </row>
    <row r="592855" spans="16:16" x14ac:dyDescent="0.3">
      <c r="P592855" s="83"/>
    </row>
    <row r="592856" spans="16:16" x14ac:dyDescent="0.3">
      <c r="P592856" s="83"/>
    </row>
    <row r="592857" spans="16:16" x14ac:dyDescent="0.3">
      <c r="P592857" s="83"/>
    </row>
    <row r="592858" spans="16:16" x14ac:dyDescent="0.3">
      <c r="P592858" s="83"/>
    </row>
    <row r="592859" spans="16:16" x14ac:dyDescent="0.3">
      <c r="P592859" s="83"/>
    </row>
    <row r="592860" spans="16:16" x14ac:dyDescent="0.3">
      <c r="P592860" s="83"/>
    </row>
    <row r="592861" spans="16:16" x14ac:dyDescent="0.3">
      <c r="P592861" s="83"/>
    </row>
    <row r="592862" spans="16:16" x14ac:dyDescent="0.3">
      <c r="P592862" s="83"/>
    </row>
    <row r="592863" spans="16:16" x14ac:dyDescent="0.3">
      <c r="P592863" s="83"/>
    </row>
    <row r="592864" spans="16:16" x14ac:dyDescent="0.3">
      <c r="P592864" s="83"/>
    </row>
    <row r="592865" spans="16:16" x14ac:dyDescent="0.3">
      <c r="P592865" s="83"/>
    </row>
    <row r="592866" spans="16:16" x14ac:dyDescent="0.3">
      <c r="P592866" s="83"/>
    </row>
    <row r="592867" spans="16:16" x14ac:dyDescent="0.3">
      <c r="P592867" s="83"/>
    </row>
    <row r="592868" spans="16:16" x14ac:dyDescent="0.3">
      <c r="P592868" s="83"/>
    </row>
    <row r="592869" spans="16:16" x14ac:dyDescent="0.3">
      <c r="P592869" s="83"/>
    </row>
    <row r="592870" spans="16:16" x14ac:dyDescent="0.3">
      <c r="P592870" s="83"/>
    </row>
    <row r="592871" spans="16:16" x14ac:dyDescent="0.3">
      <c r="P592871" s="83"/>
    </row>
    <row r="592872" spans="16:16" x14ac:dyDescent="0.3">
      <c r="P592872" s="83"/>
    </row>
    <row r="592873" spans="16:16" x14ac:dyDescent="0.3">
      <c r="P592873" s="83"/>
    </row>
    <row r="592874" spans="16:16" x14ac:dyDescent="0.3">
      <c r="P592874" s="83"/>
    </row>
    <row r="592875" spans="16:16" x14ac:dyDescent="0.3">
      <c r="P592875" s="83"/>
    </row>
    <row r="592876" spans="16:16" x14ac:dyDescent="0.3">
      <c r="P592876" s="83"/>
    </row>
    <row r="592877" spans="16:16" x14ac:dyDescent="0.3">
      <c r="P592877" s="83"/>
    </row>
    <row r="592878" spans="16:16" x14ac:dyDescent="0.3">
      <c r="P592878" s="83"/>
    </row>
    <row r="592879" spans="16:16" x14ac:dyDescent="0.3">
      <c r="P592879" s="83"/>
    </row>
    <row r="592880" spans="16:16" x14ac:dyDescent="0.3">
      <c r="P592880" s="83"/>
    </row>
    <row r="592881" spans="16:16" x14ac:dyDescent="0.3">
      <c r="P592881" s="83"/>
    </row>
    <row r="592882" spans="16:16" x14ac:dyDescent="0.3">
      <c r="P592882" s="83"/>
    </row>
    <row r="592883" spans="16:16" x14ac:dyDescent="0.3">
      <c r="P592883" s="83"/>
    </row>
    <row r="592884" spans="16:16" x14ac:dyDescent="0.3">
      <c r="P592884" s="83"/>
    </row>
    <row r="592885" spans="16:16" x14ac:dyDescent="0.3">
      <c r="P592885" s="83"/>
    </row>
    <row r="592886" spans="16:16" x14ac:dyDescent="0.3">
      <c r="P592886" s="83"/>
    </row>
    <row r="592887" spans="16:16" x14ac:dyDescent="0.3">
      <c r="P592887" s="83"/>
    </row>
    <row r="592888" spans="16:16" x14ac:dyDescent="0.3">
      <c r="P592888" s="83"/>
    </row>
    <row r="592889" spans="16:16" x14ac:dyDescent="0.3">
      <c r="P592889" s="83"/>
    </row>
    <row r="592890" spans="16:16" x14ac:dyDescent="0.3">
      <c r="P592890" s="83"/>
    </row>
    <row r="592891" spans="16:16" x14ac:dyDescent="0.3">
      <c r="P592891" s="83"/>
    </row>
    <row r="592892" spans="16:16" x14ac:dyDescent="0.3">
      <c r="P592892" s="83"/>
    </row>
    <row r="592893" spans="16:16" x14ac:dyDescent="0.3">
      <c r="P592893" s="83"/>
    </row>
    <row r="592894" spans="16:16" x14ac:dyDescent="0.3">
      <c r="P592894" s="83"/>
    </row>
    <row r="592895" spans="16:16" x14ac:dyDescent="0.3">
      <c r="P592895" s="83"/>
    </row>
    <row r="592896" spans="16:16" x14ac:dyDescent="0.3">
      <c r="P592896" s="83"/>
    </row>
    <row r="592897" spans="16:16" x14ac:dyDescent="0.3">
      <c r="P592897" s="83"/>
    </row>
    <row r="592898" spans="16:16" x14ac:dyDescent="0.3">
      <c r="P592898" s="83"/>
    </row>
    <row r="592899" spans="16:16" x14ac:dyDescent="0.3">
      <c r="P592899" s="83"/>
    </row>
    <row r="592900" spans="16:16" x14ac:dyDescent="0.3">
      <c r="P592900" s="83"/>
    </row>
    <row r="592901" spans="16:16" x14ac:dyDescent="0.3">
      <c r="P592901" s="83"/>
    </row>
    <row r="592902" spans="16:16" x14ac:dyDescent="0.3">
      <c r="P592902" s="83"/>
    </row>
    <row r="592903" spans="16:16" x14ac:dyDescent="0.3">
      <c r="P592903" s="83"/>
    </row>
    <row r="592904" spans="16:16" x14ac:dyDescent="0.3">
      <c r="P592904" s="83"/>
    </row>
    <row r="592905" spans="16:16" x14ac:dyDescent="0.3">
      <c r="P592905" s="83"/>
    </row>
    <row r="592906" spans="16:16" x14ac:dyDescent="0.3">
      <c r="P592906" s="83"/>
    </row>
    <row r="592907" spans="16:16" x14ac:dyDescent="0.3">
      <c r="P592907" s="83"/>
    </row>
    <row r="592908" spans="16:16" x14ac:dyDescent="0.3">
      <c r="P592908" s="83"/>
    </row>
    <row r="592909" spans="16:16" x14ac:dyDescent="0.3">
      <c r="P592909" s="83"/>
    </row>
    <row r="592910" spans="16:16" x14ac:dyDescent="0.3">
      <c r="P592910" s="83"/>
    </row>
    <row r="592911" spans="16:16" x14ac:dyDescent="0.3">
      <c r="P592911" s="83"/>
    </row>
    <row r="592912" spans="16:16" x14ac:dyDescent="0.3">
      <c r="P592912" s="83"/>
    </row>
    <row r="592913" spans="16:16" x14ac:dyDescent="0.3">
      <c r="P592913" s="83"/>
    </row>
    <row r="592914" spans="16:16" x14ac:dyDescent="0.3">
      <c r="P592914" s="83"/>
    </row>
    <row r="592915" spans="16:16" x14ac:dyDescent="0.3">
      <c r="P592915" s="83"/>
    </row>
    <row r="592916" spans="16:16" x14ac:dyDescent="0.3">
      <c r="P592916" s="83"/>
    </row>
    <row r="592917" spans="16:16" x14ac:dyDescent="0.3">
      <c r="P592917" s="83"/>
    </row>
    <row r="592918" spans="16:16" x14ac:dyDescent="0.3">
      <c r="P592918" s="83"/>
    </row>
    <row r="592919" spans="16:16" x14ac:dyDescent="0.3">
      <c r="P592919" s="83"/>
    </row>
    <row r="592920" spans="16:16" x14ac:dyDescent="0.3">
      <c r="P592920" s="83"/>
    </row>
    <row r="592921" spans="16:16" x14ac:dyDescent="0.3">
      <c r="P592921" s="83"/>
    </row>
    <row r="592922" spans="16:16" x14ac:dyDescent="0.3">
      <c r="P592922" s="83"/>
    </row>
    <row r="592923" spans="16:16" x14ac:dyDescent="0.3">
      <c r="P592923" s="83"/>
    </row>
    <row r="592924" spans="16:16" x14ac:dyDescent="0.3">
      <c r="P592924" s="83"/>
    </row>
    <row r="592925" spans="16:16" x14ac:dyDescent="0.3">
      <c r="P592925" s="83"/>
    </row>
    <row r="592926" spans="16:16" x14ac:dyDescent="0.3">
      <c r="P592926" s="83"/>
    </row>
    <row r="592927" spans="16:16" x14ac:dyDescent="0.3">
      <c r="P592927" s="83"/>
    </row>
    <row r="592928" spans="16:16" x14ac:dyDescent="0.3">
      <c r="P592928" s="83"/>
    </row>
    <row r="592929" spans="16:16" x14ac:dyDescent="0.3">
      <c r="P592929" s="83"/>
    </row>
    <row r="592930" spans="16:16" x14ac:dyDescent="0.3">
      <c r="P592930" s="83"/>
    </row>
    <row r="592931" spans="16:16" x14ac:dyDescent="0.3">
      <c r="P592931" s="83"/>
    </row>
    <row r="592932" spans="16:16" x14ac:dyDescent="0.3">
      <c r="P592932" s="83"/>
    </row>
    <row r="592933" spans="16:16" x14ac:dyDescent="0.3">
      <c r="P592933" s="83"/>
    </row>
    <row r="592934" spans="16:16" x14ac:dyDescent="0.3">
      <c r="P592934" s="83"/>
    </row>
    <row r="592935" spans="16:16" x14ac:dyDescent="0.3">
      <c r="P592935" s="83"/>
    </row>
    <row r="592936" spans="16:16" x14ac:dyDescent="0.3">
      <c r="P592936" s="83"/>
    </row>
    <row r="592937" spans="16:16" x14ac:dyDescent="0.3">
      <c r="P592937" s="83"/>
    </row>
    <row r="592938" spans="16:16" x14ac:dyDescent="0.3">
      <c r="P592938" s="83"/>
    </row>
    <row r="592939" spans="16:16" x14ac:dyDescent="0.3">
      <c r="P592939" s="83"/>
    </row>
    <row r="592940" spans="16:16" x14ac:dyDescent="0.3">
      <c r="P592940" s="83"/>
    </row>
    <row r="592941" spans="16:16" x14ac:dyDescent="0.3">
      <c r="P592941" s="83"/>
    </row>
    <row r="592942" spans="16:16" x14ac:dyDescent="0.3">
      <c r="P592942" s="83"/>
    </row>
    <row r="592943" spans="16:16" x14ac:dyDescent="0.3">
      <c r="P592943" s="83"/>
    </row>
    <row r="592944" spans="16:16" x14ac:dyDescent="0.3">
      <c r="P592944" s="83"/>
    </row>
    <row r="592945" spans="16:16" x14ac:dyDescent="0.3">
      <c r="P592945" s="83"/>
    </row>
    <row r="592946" spans="16:16" x14ac:dyDescent="0.3">
      <c r="P592946" s="83"/>
    </row>
    <row r="592947" spans="16:16" x14ac:dyDescent="0.3">
      <c r="P592947" s="83"/>
    </row>
    <row r="592948" spans="16:16" x14ac:dyDescent="0.3">
      <c r="P592948" s="83"/>
    </row>
    <row r="592949" spans="16:16" x14ac:dyDescent="0.3">
      <c r="P592949" s="83"/>
    </row>
    <row r="592950" spans="16:16" x14ac:dyDescent="0.3">
      <c r="P592950" s="83"/>
    </row>
    <row r="592951" spans="16:16" x14ac:dyDescent="0.3">
      <c r="P592951" s="83"/>
    </row>
    <row r="592952" spans="16:16" x14ac:dyDescent="0.3">
      <c r="P592952" s="83"/>
    </row>
    <row r="592953" spans="16:16" x14ac:dyDescent="0.3">
      <c r="P592953" s="83"/>
    </row>
    <row r="592954" spans="16:16" x14ac:dyDescent="0.3">
      <c r="P592954" s="83"/>
    </row>
    <row r="592955" spans="16:16" x14ac:dyDescent="0.3">
      <c r="P592955" s="83"/>
    </row>
    <row r="592956" spans="16:16" x14ac:dyDescent="0.3">
      <c r="P592956" s="83"/>
    </row>
    <row r="592957" spans="16:16" x14ac:dyDescent="0.3">
      <c r="P592957" s="83"/>
    </row>
    <row r="592958" spans="16:16" x14ac:dyDescent="0.3">
      <c r="P592958" s="83"/>
    </row>
    <row r="592959" spans="16:16" x14ac:dyDescent="0.3">
      <c r="P592959" s="83"/>
    </row>
    <row r="592960" spans="16:16" x14ac:dyDescent="0.3">
      <c r="P592960" s="83"/>
    </row>
    <row r="592961" spans="16:16" x14ac:dyDescent="0.3">
      <c r="P592961" s="83"/>
    </row>
    <row r="592962" spans="16:16" x14ac:dyDescent="0.3">
      <c r="P592962" s="83"/>
    </row>
    <row r="592963" spans="16:16" x14ac:dyDescent="0.3">
      <c r="P592963" s="83"/>
    </row>
    <row r="592964" spans="16:16" x14ac:dyDescent="0.3">
      <c r="P592964" s="83"/>
    </row>
    <row r="592965" spans="16:16" x14ac:dyDescent="0.3">
      <c r="P592965" s="83"/>
    </row>
    <row r="592966" spans="16:16" x14ac:dyDescent="0.3">
      <c r="P592966" s="83"/>
    </row>
    <row r="592967" spans="16:16" x14ac:dyDescent="0.3">
      <c r="P592967" s="83"/>
    </row>
    <row r="592968" spans="16:16" x14ac:dyDescent="0.3">
      <c r="P592968" s="83"/>
    </row>
    <row r="592969" spans="16:16" x14ac:dyDescent="0.3">
      <c r="P592969" s="83"/>
    </row>
    <row r="592970" spans="16:16" x14ac:dyDescent="0.3">
      <c r="P592970" s="83"/>
    </row>
    <row r="592971" spans="16:16" x14ac:dyDescent="0.3">
      <c r="P592971" s="83"/>
    </row>
    <row r="592972" spans="16:16" x14ac:dyDescent="0.3">
      <c r="P592972" s="83"/>
    </row>
    <row r="592973" spans="16:16" x14ac:dyDescent="0.3">
      <c r="P592973" s="83"/>
    </row>
    <row r="592974" spans="16:16" x14ac:dyDescent="0.3">
      <c r="P592974" s="83"/>
    </row>
    <row r="592975" spans="16:16" x14ac:dyDescent="0.3">
      <c r="P592975" s="83"/>
    </row>
    <row r="592976" spans="16:16" x14ac:dyDescent="0.3">
      <c r="P592976" s="83"/>
    </row>
    <row r="592977" spans="16:16" x14ac:dyDescent="0.3">
      <c r="P592977" s="83"/>
    </row>
    <row r="592978" spans="16:16" x14ac:dyDescent="0.3">
      <c r="P592978" s="83"/>
    </row>
    <row r="592979" spans="16:16" x14ac:dyDescent="0.3">
      <c r="P592979" s="83"/>
    </row>
    <row r="592980" spans="16:16" x14ac:dyDescent="0.3">
      <c r="P592980" s="83"/>
    </row>
    <row r="592981" spans="16:16" x14ac:dyDescent="0.3">
      <c r="P592981" s="83"/>
    </row>
    <row r="592982" spans="16:16" x14ac:dyDescent="0.3">
      <c r="P592982" s="83"/>
    </row>
    <row r="592983" spans="16:16" x14ac:dyDescent="0.3">
      <c r="P592983" s="83"/>
    </row>
    <row r="592984" spans="16:16" x14ac:dyDescent="0.3">
      <c r="P592984" s="83"/>
    </row>
    <row r="592985" spans="16:16" x14ac:dyDescent="0.3">
      <c r="P592985" s="83"/>
    </row>
    <row r="592986" spans="16:16" x14ac:dyDescent="0.3">
      <c r="P592986" s="83"/>
    </row>
    <row r="592987" spans="16:16" x14ac:dyDescent="0.3">
      <c r="P592987" s="83"/>
    </row>
    <row r="592988" spans="16:16" x14ac:dyDescent="0.3">
      <c r="P592988" s="83"/>
    </row>
    <row r="592989" spans="16:16" x14ac:dyDescent="0.3">
      <c r="P592989" s="83"/>
    </row>
    <row r="592990" spans="16:16" x14ac:dyDescent="0.3">
      <c r="P592990" s="83"/>
    </row>
    <row r="592991" spans="16:16" x14ac:dyDescent="0.3">
      <c r="P592991" s="83"/>
    </row>
    <row r="592992" spans="16:16" x14ac:dyDescent="0.3">
      <c r="P592992" s="83"/>
    </row>
    <row r="592993" spans="16:16" x14ac:dyDescent="0.3">
      <c r="P592993" s="83"/>
    </row>
    <row r="592994" spans="16:16" x14ac:dyDescent="0.3">
      <c r="P592994" s="83"/>
    </row>
    <row r="592995" spans="16:16" x14ac:dyDescent="0.3">
      <c r="P592995" s="83"/>
    </row>
    <row r="592996" spans="16:16" x14ac:dyDescent="0.3">
      <c r="P592996" s="83"/>
    </row>
    <row r="592997" spans="16:16" x14ac:dyDescent="0.3">
      <c r="P592997" s="83"/>
    </row>
    <row r="592998" spans="16:16" x14ac:dyDescent="0.3">
      <c r="P592998" s="83"/>
    </row>
    <row r="592999" spans="16:16" x14ac:dyDescent="0.3">
      <c r="P592999" s="83"/>
    </row>
    <row r="593000" spans="16:16" x14ac:dyDescent="0.3">
      <c r="P593000" s="83"/>
    </row>
    <row r="593001" spans="16:16" x14ac:dyDescent="0.3">
      <c r="P593001" s="83"/>
    </row>
    <row r="593002" spans="16:16" x14ac:dyDescent="0.3">
      <c r="P593002" s="83"/>
    </row>
    <row r="593003" spans="16:16" x14ac:dyDescent="0.3">
      <c r="P593003" s="83"/>
    </row>
    <row r="593004" spans="16:16" x14ac:dyDescent="0.3">
      <c r="P593004" s="83"/>
    </row>
    <row r="593005" spans="16:16" x14ac:dyDescent="0.3">
      <c r="P593005" s="83"/>
    </row>
    <row r="593006" spans="16:16" x14ac:dyDescent="0.3">
      <c r="P593006" s="83"/>
    </row>
    <row r="593007" spans="16:16" x14ac:dyDescent="0.3">
      <c r="P593007" s="83"/>
    </row>
    <row r="593008" spans="16:16" x14ac:dyDescent="0.3">
      <c r="P593008" s="83"/>
    </row>
    <row r="593009" spans="16:16" x14ac:dyDescent="0.3">
      <c r="P593009" s="83"/>
    </row>
    <row r="593010" spans="16:16" x14ac:dyDescent="0.3">
      <c r="P593010" s="83"/>
    </row>
    <row r="593011" spans="16:16" x14ac:dyDescent="0.3">
      <c r="P593011" s="83"/>
    </row>
    <row r="593012" spans="16:16" x14ac:dyDescent="0.3">
      <c r="P593012" s="83"/>
    </row>
    <row r="593013" spans="16:16" x14ac:dyDescent="0.3">
      <c r="P593013" s="83"/>
    </row>
    <row r="593014" spans="16:16" x14ac:dyDescent="0.3">
      <c r="P593014" s="83"/>
    </row>
    <row r="593015" spans="16:16" x14ac:dyDescent="0.3">
      <c r="P593015" s="83"/>
    </row>
    <row r="593016" spans="16:16" x14ac:dyDescent="0.3">
      <c r="P593016" s="83"/>
    </row>
    <row r="593017" spans="16:16" x14ac:dyDescent="0.3">
      <c r="P593017" s="83"/>
    </row>
    <row r="593018" spans="16:16" x14ac:dyDescent="0.3">
      <c r="P593018" s="83"/>
    </row>
    <row r="593019" spans="16:16" x14ac:dyDescent="0.3">
      <c r="P593019" s="83"/>
    </row>
    <row r="593020" spans="16:16" x14ac:dyDescent="0.3">
      <c r="P593020" s="83"/>
    </row>
    <row r="593021" spans="16:16" x14ac:dyDescent="0.3">
      <c r="P593021" s="83"/>
    </row>
    <row r="593022" spans="16:16" x14ac:dyDescent="0.3">
      <c r="P593022" s="83"/>
    </row>
    <row r="593023" spans="16:16" x14ac:dyDescent="0.3">
      <c r="P593023" s="83"/>
    </row>
    <row r="593024" spans="16:16" x14ac:dyDescent="0.3">
      <c r="P593024" s="83"/>
    </row>
    <row r="593025" spans="16:16" x14ac:dyDescent="0.3">
      <c r="P593025" s="83"/>
    </row>
    <row r="593026" spans="16:16" x14ac:dyDescent="0.3">
      <c r="P593026" s="83"/>
    </row>
    <row r="593027" spans="16:16" x14ac:dyDescent="0.3">
      <c r="P593027" s="83"/>
    </row>
    <row r="593028" spans="16:16" x14ac:dyDescent="0.3">
      <c r="P593028" s="83"/>
    </row>
    <row r="593029" spans="16:16" x14ac:dyDescent="0.3">
      <c r="P593029" s="83"/>
    </row>
    <row r="593030" spans="16:16" x14ac:dyDescent="0.3">
      <c r="P593030" s="83"/>
    </row>
    <row r="593031" spans="16:16" x14ac:dyDescent="0.3">
      <c r="P593031" s="83"/>
    </row>
    <row r="593032" spans="16:16" x14ac:dyDescent="0.3">
      <c r="P593032" s="83"/>
    </row>
    <row r="593033" spans="16:16" x14ac:dyDescent="0.3">
      <c r="P593033" s="83"/>
    </row>
    <row r="593034" spans="16:16" x14ac:dyDescent="0.3">
      <c r="P593034" s="83"/>
    </row>
    <row r="593035" spans="16:16" x14ac:dyDescent="0.3">
      <c r="P593035" s="83"/>
    </row>
    <row r="593036" spans="16:16" x14ac:dyDescent="0.3">
      <c r="P593036" s="83"/>
    </row>
    <row r="593037" spans="16:16" x14ac:dyDescent="0.3">
      <c r="P593037" s="83"/>
    </row>
    <row r="593038" spans="16:16" x14ac:dyDescent="0.3">
      <c r="P593038" s="83"/>
    </row>
    <row r="593039" spans="16:16" x14ac:dyDescent="0.3">
      <c r="P593039" s="83"/>
    </row>
    <row r="593040" spans="16:16" x14ac:dyDescent="0.3">
      <c r="P593040" s="83"/>
    </row>
    <row r="593041" spans="16:16" x14ac:dyDescent="0.3">
      <c r="P593041" s="83"/>
    </row>
    <row r="593042" spans="16:16" x14ac:dyDescent="0.3">
      <c r="P593042" s="83"/>
    </row>
    <row r="593043" spans="16:16" x14ac:dyDescent="0.3">
      <c r="P593043" s="83"/>
    </row>
    <row r="593044" spans="16:16" x14ac:dyDescent="0.3">
      <c r="P593044" s="83"/>
    </row>
    <row r="593045" spans="16:16" x14ac:dyDescent="0.3">
      <c r="P593045" s="83"/>
    </row>
    <row r="593046" spans="16:16" x14ac:dyDescent="0.3">
      <c r="P593046" s="83"/>
    </row>
    <row r="593047" spans="16:16" x14ac:dyDescent="0.3">
      <c r="P593047" s="83"/>
    </row>
    <row r="593048" spans="16:16" x14ac:dyDescent="0.3">
      <c r="P593048" s="83"/>
    </row>
    <row r="593049" spans="16:16" x14ac:dyDescent="0.3">
      <c r="P593049" s="83"/>
    </row>
    <row r="593050" spans="16:16" x14ac:dyDescent="0.3">
      <c r="P593050" s="83"/>
    </row>
    <row r="593051" spans="16:16" x14ac:dyDescent="0.3">
      <c r="P593051" s="83"/>
    </row>
    <row r="593052" spans="16:16" x14ac:dyDescent="0.3">
      <c r="P593052" s="83"/>
    </row>
    <row r="593053" spans="16:16" x14ac:dyDescent="0.3">
      <c r="P593053" s="83"/>
    </row>
    <row r="593054" spans="16:16" x14ac:dyDescent="0.3">
      <c r="P593054" s="83"/>
    </row>
    <row r="593055" spans="16:16" x14ac:dyDescent="0.3">
      <c r="P593055" s="83"/>
    </row>
    <row r="593056" spans="16:16" x14ac:dyDescent="0.3">
      <c r="P593056" s="83"/>
    </row>
    <row r="593057" spans="16:16" x14ac:dyDescent="0.3">
      <c r="P593057" s="83"/>
    </row>
    <row r="593058" spans="16:16" x14ac:dyDescent="0.3">
      <c r="P593058" s="83"/>
    </row>
    <row r="593059" spans="16:16" x14ac:dyDescent="0.3">
      <c r="P593059" s="83"/>
    </row>
    <row r="593060" spans="16:16" x14ac:dyDescent="0.3">
      <c r="P593060" s="83"/>
    </row>
    <row r="593061" spans="16:16" x14ac:dyDescent="0.3">
      <c r="P593061" s="83"/>
    </row>
    <row r="593062" spans="16:16" x14ac:dyDescent="0.3">
      <c r="P593062" s="83"/>
    </row>
    <row r="593063" spans="16:16" x14ac:dyDescent="0.3">
      <c r="P593063" s="83"/>
    </row>
    <row r="593064" spans="16:16" x14ac:dyDescent="0.3">
      <c r="P593064" s="83"/>
    </row>
    <row r="593065" spans="16:16" x14ac:dyDescent="0.3">
      <c r="P593065" s="83"/>
    </row>
    <row r="593066" spans="16:16" x14ac:dyDescent="0.3">
      <c r="P593066" s="83"/>
    </row>
    <row r="593067" spans="16:16" x14ac:dyDescent="0.3">
      <c r="P593067" s="83"/>
    </row>
    <row r="593068" spans="16:16" x14ac:dyDescent="0.3">
      <c r="P593068" s="83"/>
    </row>
    <row r="593069" spans="16:16" x14ac:dyDescent="0.3">
      <c r="P593069" s="83"/>
    </row>
    <row r="593070" spans="16:16" x14ac:dyDescent="0.3">
      <c r="P593070" s="83"/>
    </row>
    <row r="593071" spans="16:16" x14ac:dyDescent="0.3">
      <c r="P593071" s="83"/>
    </row>
    <row r="593072" spans="16:16" x14ac:dyDescent="0.3">
      <c r="P593072" s="83"/>
    </row>
    <row r="593073" spans="16:16" x14ac:dyDescent="0.3">
      <c r="P593073" s="83"/>
    </row>
    <row r="593074" spans="16:16" x14ac:dyDescent="0.3">
      <c r="P593074" s="83"/>
    </row>
    <row r="593075" spans="16:16" x14ac:dyDescent="0.3">
      <c r="P593075" s="83"/>
    </row>
    <row r="593076" spans="16:16" x14ac:dyDescent="0.3">
      <c r="P593076" s="83"/>
    </row>
    <row r="593077" spans="16:16" x14ac:dyDescent="0.3">
      <c r="P593077" s="83"/>
    </row>
    <row r="593078" spans="16:16" x14ac:dyDescent="0.3">
      <c r="P593078" s="83"/>
    </row>
    <row r="593079" spans="16:16" x14ac:dyDescent="0.3">
      <c r="P593079" s="83"/>
    </row>
    <row r="593080" spans="16:16" x14ac:dyDescent="0.3">
      <c r="P593080" s="83"/>
    </row>
    <row r="593081" spans="16:16" x14ac:dyDescent="0.3">
      <c r="P593081" s="83"/>
    </row>
    <row r="593082" spans="16:16" x14ac:dyDescent="0.3">
      <c r="P593082" s="83"/>
    </row>
    <row r="593083" spans="16:16" x14ac:dyDescent="0.3">
      <c r="P593083" s="83"/>
    </row>
    <row r="593084" spans="16:16" x14ac:dyDescent="0.3">
      <c r="P593084" s="83"/>
    </row>
    <row r="593085" spans="16:16" x14ac:dyDescent="0.3">
      <c r="P593085" s="83"/>
    </row>
    <row r="593086" spans="16:16" x14ac:dyDescent="0.3">
      <c r="P593086" s="83"/>
    </row>
    <row r="593087" spans="16:16" x14ac:dyDescent="0.3">
      <c r="P593087" s="83"/>
    </row>
    <row r="593088" spans="16:16" x14ac:dyDescent="0.3">
      <c r="P593088" s="83"/>
    </row>
    <row r="593089" spans="16:16" x14ac:dyDescent="0.3">
      <c r="P593089" s="83"/>
    </row>
    <row r="593090" spans="16:16" x14ac:dyDescent="0.3">
      <c r="P593090" s="83"/>
    </row>
    <row r="593091" spans="16:16" x14ac:dyDescent="0.3">
      <c r="P593091" s="83"/>
    </row>
    <row r="593092" spans="16:16" x14ac:dyDescent="0.3">
      <c r="P593092" s="83"/>
    </row>
    <row r="593093" spans="16:16" x14ac:dyDescent="0.3">
      <c r="P593093" s="83"/>
    </row>
    <row r="593094" spans="16:16" x14ac:dyDescent="0.3">
      <c r="P593094" s="83"/>
    </row>
    <row r="593095" spans="16:16" x14ac:dyDescent="0.3">
      <c r="P593095" s="83"/>
    </row>
    <row r="593096" spans="16:16" x14ac:dyDescent="0.3">
      <c r="P593096" s="83"/>
    </row>
    <row r="593097" spans="16:16" x14ac:dyDescent="0.3">
      <c r="P593097" s="83"/>
    </row>
    <row r="593098" spans="16:16" x14ac:dyDescent="0.3">
      <c r="P593098" s="83"/>
    </row>
    <row r="593099" spans="16:16" x14ac:dyDescent="0.3">
      <c r="P593099" s="83"/>
    </row>
    <row r="593100" spans="16:16" x14ac:dyDescent="0.3">
      <c r="P593100" s="83"/>
    </row>
    <row r="593101" spans="16:16" x14ac:dyDescent="0.3">
      <c r="P593101" s="83"/>
    </row>
    <row r="593102" spans="16:16" x14ac:dyDescent="0.3">
      <c r="P593102" s="83"/>
    </row>
    <row r="593103" spans="16:16" x14ac:dyDescent="0.3">
      <c r="P593103" s="83"/>
    </row>
    <row r="593104" spans="16:16" x14ac:dyDescent="0.3">
      <c r="P593104" s="83"/>
    </row>
    <row r="593105" spans="16:16" x14ac:dyDescent="0.3">
      <c r="P593105" s="83"/>
    </row>
    <row r="593106" spans="16:16" x14ac:dyDescent="0.3">
      <c r="P593106" s="83"/>
    </row>
    <row r="593107" spans="16:16" x14ac:dyDescent="0.3">
      <c r="P593107" s="83"/>
    </row>
    <row r="593108" spans="16:16" x14ac:dyDescent="0.3">
      <c r="P593108" s="83"/>
    </row>
    <row r="593109" spans="16:16" x14ac:dyDescent="0.3">
      <c r="P593109" s="83"/>
    </row>
    <row r="593110" spans="16:16" x14ac:dyDescent="0.3">
      <c r="P593110" s="83"/>
    </row>
    <row r="593111" spans="16:16" x14ac:dyDescent="0.3">
      <c r="P593111" s="83"/>
    </row>
    <row r="593112" spans="16:16" x14ac:dyDescent="0.3">
      <c r="P593112" s="83"/>
    </row>
    <row r="593113" spans="16:16" x14ac:dyDescent="0.3">
      <c r="P593113" s="83"/>
    </row>
    <row r="593114" spans="16:16" x14ac:dyDescent="0.3">
      <c r="P593114" s="83"/>
    </row>
    <row r="593115" spans="16:16" x14ac:dyDescent="0.3">
      <c r="P593115" s="83"/>
    </row>
    <row r="593116" spans="16:16" x14ac:dyDescent="0.3">
      <c r="P593116" s="83"/>
    </row>
    <row r="593117" spans="16:16" x14ac:dyDescent="0.3">
      <c r="P593117" s="83"/>
    </row>
    <row r="593118" spans="16:16" x14ac:dyDescent="0.3">
      <c r="P593118" s="83"/>
    </row>
    <row r="593119" spans="16:16" x14ac:dyDescent="0.3">
      <c r="P593119" s="83"/>
    </row>
    <row r="593120" spans="16:16" x14ac:dyDescent="0.3">
      <c r="P593120" s="83"/>
    </row>
    <row r="593121" spans="16:16" x14ac:dyDescent="0.3">
      <c r="P593121" s="83"/>
    </row>
    <row r="593122" spans="16:16" x14ac:dyDescent="0.3">
      <c r="P593122" s="83"/>
    </row>
    <row r="593123" spans="16:16" x14ac:dyDescent="0.3">
      <c r="P593123" s="83"/>
    </row>
    <row r="593124" spans="16:16" x14ac:dyDescent="0.3">
      <c r="P593124" s="83"/>
    </row>
    <row r="593125" spans="16:16" x14ac:dyDescent="0.3">
      <c r="P593125" s="83"/>
    </row>
    <row r="593126" spans="16:16" x14ac:dyDescent="0.3">
      <c r="P593126" s="83"/>
    </row>
    <row r="593127" spans="16:16" x14ac:dyDescent="0.3">
      <c r="P593127" s="83"/>
    </row>
    <row r="593128" spans="16:16" x14ac:dyDescent="0.3">
      <c r="P593128" s="83"/>
    </row>
    <row r="593129" spans="16:16" x14ac:dyDescent="0.3">
      <c r="P593129" s="83"/>
    </row>
    <row r="593130" spans="16:16" x14ac:dyDescent="0.3">
      <c r="P593130" s="83"/>
    </row>
    <row r="593131" spans="16:16" x14ac:dyDescent="0.3">
      <c r="P593131" s="83"/>
    </row>
    <row r="593132" spans="16:16" x14ac:dyDescent="0.3">
      <c r="P593132" s="83"/>
    </row>
    <row r="593133" spans="16:16" x14ac:dyDescent="0.3">
      <c r="P593133" s="83"/>
    </row>
    <row r="593134" spans="16:16" x14ac:dyDescent="0.3">
      <c r="P593134" s="83"/>
    </row>
    <row r="593135" spans="16:16" x14ac:dyDescent="0.3">
      <c r="P593135" s="83"/>
    </row>
    <row r="593136" spans="16:16" x14ac:dyDescent="0.3">
      <c r="P593136" s="83"/>
    </row>
    <row r="593137" spans="16:16" x14ac:dyDescent="0.3">
      <c r="P593137" s="83"/>
    </row>
    <row r="593138" spans="16:16" x14ac:dyDescent="0.3">
      <c r="P593138" s="83"/>
    </row>
    <row r="593139" spans="16:16" x14ac:dyDescent="0.3">
      <c r="P593139" s="83"/>
    </row>
    <row r="593140" spans="16:16" x14ac:dyDescent="0.3">
      <c r="P593140" s="83"/>
    </row>
    <row r="593141" spans="16:16" x14ac:dyDescent="0.3">
      <c r="P593141" s="83"/>
    </row>
    <row r="593142" spans="16:16" x14ac:dyDescent="0.3">
      <c r="P593142" s="83"/>
    </row>
    <row r="593143" spans="16:16" x14ac:dyDescent="0.3">
      <c r="P593143" s="83"/>
    </row>
    <row r="593144" spans="16:16" x14ac:dyDescent="0.3">
      <c r="P593144" s="83"/>
    </row>
    <row r="593145" spans="16:16" x14ac:dyDescent="0.3">
      <c r="P593145" s="83"/>
    </row>
    <row r="593146" spans="16:16" x14ac:dyDescent="0.3">
      <c r="P593146" s="83"/>
    </row>
    <row r="593147" spans="16:16" x14ac:dyDescent="0.3">
      <c r="P593147" s="83"/>
    </row>
    <row r="593148" spans="16:16" x14ac:dyDescent="0.3">
      <c r="P593148" s="83"/>
    </row>
    <row r="593149" spans="16:16" x14ac:dyDescent="0.3">
      <c r="P593149" s="83"/>
    </row>
    <row r="593150" spans="16:16" x14ac:dyDescent="0.3">
      <c r="P593150" s="83"/>
    </row>
    <row r="593151" spans="16:16" x14ac:dyDescent="0.3">
      <c r="P593151" s="83"/>
    </row>
    <row r="593152" spans="16:16" x14ac:dyDescent="0.3">
      <c r="P593152" s="83"/>
    </row>
    <row r="593153" spans="16:16" x14ac:dyDescent="0.3">
      <c r="P593153" s="83"/>
    </row>
    <row r="593154" spans="16:16" x14ac:dyDescent="0.3">
      <c r="P593154" s="83"/>
    </row>
    <row r="593155" spans="16:16" x14ac:dyDescent="0.3">
      <c r="P593155" s="83"/>
    </row>
    <row r="593156" spans="16:16" x14ac:dyDescent="0.3">
      <c r="P593156" s="83"/>
    </row>
    <row r="593157" spans="16:16" x14ac:dyDescent="0.3">
      <c r="P593157" s="83"/>
    </row>
    <row r="593158" spans="16:16" x14ac:dyDescent="0.3">
      <c r="P593158" s="83"/>
    </row>
    <row r="593159" spans="16:16" x14ac:dyDescent="0.3">
      <c r="P593159" s="83"/>
    </row>
    <row r="593160" spans="16:16" x14ac:dyDescent="0.3">
      <c r="P593160" s="83"/>
    </row>
    <row r="593161" spans="16:16" x14ac:dyDescent="0.3">
      <c r="P593161" s="83"/>
    </row>
    <row r="593162" spans="16:16" x14ac:dyDescent="0.3">
      <c r="P593162" s="83"/>
    </row>
    <row r="593163" spans="16:16" x14ac:dyDescent="0.3">
      <c r="P593163" s="83"/>
    </row>
    <row r="593164" spans="16:16" x14ac:dyDescent="0.3">
      <c r="P593164" s="83"/>
    </row>
    <row r="593165" spans="16:16" x14ac:dyDescent="0.3">
      <c r="P593165" s="83"/>
    </row>
    <row r="593166" spans="16:16" x14ac:dyDescent="0.3">
      <c r="P593166" s="83"/>
    </row>
    <row r="593167" spans="16:16" x14ac:dyDescent="0.3">
      <c r="P593167" s="83"/>
    </row>
    <row r="593168" spans="16:16" x14ac:dyDescent="0.3">
      <c r="P593168" s="83"/>
    </row>
    <row r="593169" spans="16:16" x14ac:dyDescent="0.3">
      <c r="P593169" s="83"/>
    </row>
    <row r="593170" spans="16:16" x14ac:dyDescent="0.3">
      <c r="P593170" s="83"/>
    </row>
    <row r="593171" spans="16:16" x14ac:dyDescent="0.3">
      <c r="P593171" s="83"/>
    </row>
    <row r="593172" spans="16:16" x14ac:dyDescent="0.3">
      <c r="P593172" s="83"/>
    </row>
    <row r="593173" spans="16:16" x14ac:dyDescent="0.3">
      <c r="P593173" s="83"/>
    </row>
    <row r="593174" spans="16:16" x14ac:dyDescent="0.3">
      <c r="P593174" s="83"/>
    </row>
    <row r="593175" spans="16:16" x14ac:dyDescent="0.3">
      <c r="P593175" s="83"/>
    </row>
    <row r="593176" spans="16:16" x14ac:dyDescent="0.3">
      <c r="P593176" s="83"/>
    </row>
    <row r="593177" spans="16:16" x14ac:dyDescent="0.3">
      <c r="P593177" s="83"/>
    </row>
    <row r="593178" spans="16:16" x14ac:dyDescent="0.3">
      <c r="P593178" s="83"/>
    </row>
    <row r="593179" spans="16:16" x14ac:dyDescent="0.3">
      <c r="P593179" s="83"/>
    </row>
    <row r="593180" spans="16:16" x14ac:dyDescent="0.3">
      <c r="P593180" s="83"/>
    </row>
    <row r="593181" spans="16:16" x14ac:dyDescent="0.3">
      <c r="P593181" s="83"/>
    </row>
    <row r="593182" spans="16:16" x14ac:dyDescent="0.3">
      <c r="P593182" s="83"/>
    </row>
    <row r="593183" spans="16:16" x14ac:dyDescent="0.3">
      <c r="P593183" s="83"/>
    </row>
    <row r="593184" spans="16:16" x14ac:dyDescent="0.3">
      <c r="P593184" s="83"/>
    </row>
    <row r="593185" spans="16:16" x14ac:dyDescent="0.3">
      <c r="P593185" s="83"/>
    </row>
    <row r="593186" spans="16:16" x14ac:dyDescent="0.3">
      <c r="P593186" s="83"/>
    </row>
    <row r="593187" spans="16:16" x14ac:dyDescent="0.3">
      <c r="P593187" s="83"/>
    </row>
    <row r="593188" spans="16:16" x14ac:dyDescent="0.3">
      <c r="P593188" s="83"/>
    </row>
    <row r="593189" spans="16:16" x14ac:dyDescent="0.3">
      <c r="P593189" s="83"/>
    </row>
    <row r="593190" spans="16:16" x14ac:dyDescent="0.3">
      <c r="P593190" s="83"/>
    </row>
    <row r="593191" spans="16:16" x14ac:dyDescent="0.3">
      <c r="P593191" s="83"/>
    </row>
    <row r="593192" spans="16:16" x14ac:dyDescent="0.3">
      <c r="P593192" s="83"/>
    </row>
    <row r="593193" spans="16:16" x14ac:dyDescent="0.3">
      <c r="P593193" s="83"/>
    </row>
    <row r="593194" spans="16:16" x14ac:dyDescent="0.3">
      <c r="P593194" s="83"/>
    </row>
    <row r="593195" spans="16:16" x14ac:dyDescent="0.3">
      <c r="P593195" s="83"/>
    </row>
    <row r="593196" spans="16:16" x14ac:dyDescent="0.3">
      <c r="P593196" s="83"/>
    </row>
    <row r="593197" spans="16:16" x14ac:dyDescent="0.3">
      <c r="P593197" s="83"/>
    </row>
    <row r="593198" spans="16:16" x14ac:dyDescent="0.3">
      <c r="P593198" s="83"/>
    </row>
    <row r="593199" spans="16:16" x14ac:dyDescent="0.3">
      <c r="P593199" s="83"/>
    </row>
    <row r="593200" spans="16:16" x14ac:dyDescent="0.3">
      <c r="P593200" s="83"/>
    </row>
    <row r="593201" spans="16:16" x14ac:dyDescent="0.3">
      <c r="P593201" s="83"/>
    </row>
    <row r="593202" spans="16:16" x14ac:dyDescent="0.3">
      <c r="P593202" s="83"/>
    </row>
    <row r="593203" spans="16:16" x14ac:dyDescent="0.3">
      <c r="P593203" s="83"/>
    </row>
    <row r="593204" spans="16:16" x14ac:dyDescent="0.3">
      <c r="P593204" s="83"/>
    </row>
    <row r="593205" spans="16:16" x14ac:dyDescent="0.3">
      <c r="P593205" s="83"/>
    </row>
    <row r="593206" spans="16:16" x14ac:dyDescent="0.3">
      <c r="P593206" s="83"/>
    </row>
    <row r="593207" spans="16:16" x14ac:dyDescent="0.3">
      <c r="P593207" s="83"/>
    </row>
    <row r="593208" spans="16:16" x14ac:dyDescent="0.3">
      <c r="P593208" s="83"/>
    </row>
    <row r="593209" spans="16:16" x14ac:dyDescent="0.3">
      <c r="P593209" s="83"/>
    </row>
    <row r="593210" spans="16:16" x14ac:dyDescent="0.3">
      <c r="P593210" s="83"/>
    </row>
    <row r="593211" spans="16:16" x14ac:dyDescent="0.3">
      <c r="P593211" s="83"/>
    </row>
    <row r="593212" spans="16:16" x14ac:dyDescent="0.3">
      <c r="P593212" s="83"/>
    </row>
    <row r="593213" spans="16:16" x14ac:dyDescent="0.3">
      <c r="P593213" s="83"/>
    </row>
    <row r="593214" spans="16:16" x14ac:dyDescent="0.3">
      <c r="P593214" s="83"/>
    </row>
    <row r="593215" spans="16:16" x14ac:dyDescent="0.3">
      <c r="P593215" s="83"/>
    </row>
    <row r="593216" spans="16:16" x14ac:dyDescent="0.3">
      <c r="P593216" s="83"/>
    </row>
    <row r="593217" spans="16:16" x14ac:dyDescent="0.3">
      <c r="P593217" s="83"/>
    </row>
    <row r="593218" spans="16:16" x14ac:dyDescent="0.3">
      <c r="P593218" s="83"/>
    </row>
    <row r="593219" spans="16:16" x14ac:dyDescent="0.3">
      <c r="P593219" s="83"/>
    </row>
    <row r="593220" spans="16:16" x14ac:dyDescent="0.3">
      <c r="P593220" s="83"/>
    </row>
    <row r="593221" spans="16:16" x14ac:dyDescent="0.3">
      <c r="P593221" s="83"/>
    </row>
    <row r="593222" spans="16:16" x14ac:dyDescent="0.3">
      <c r="P593222" s="83"/>
    </row>
    <row r="593223" spans="16:16" x14ac:dyDescent="0.3">
      <c r="P593223" s="83"/>
    </row>
    <row r="593224" spans="16:16" x14ac:dyDescent="0.3">
      <c r="P593224" s="83"/>
    </row>
    <row r="593225" spans="16:16" x14ac:dyDescent="0.3">
      <c r="P593225" s="83"/>
    </row>
    <row r="593226" spans="16:16" x14ac:dyDescent="0.3">
      <c r="P593226" s="83"/>
    </row>
    <row r="593227" spans="16:16" x14ac:dyDescent="0.3">
      <c r="P593227" s="83"/>
    </row>
    <row r="593228" spans="16:16" x14ac:dyDescent="0.3">
      <c r="P593228" s="83"/>
    </row>
    <row r="593229" spans="16:16" x14ac:dyDescent="0.3">
      <c r="P593229" s="83"/>
    </row>
    <row r="593230" spans="16:16" x14ac:dyDescent="0.3">
      <c r="P593230" s="83"/>
    </row>
    <row r="593231" spans="16:16" x14ac:dyDescent="0.3">
      <c r="P593231" s="83"/>
    </row>
    <row r="593232" spans="16:16" x14ac:dyDescent="0.3">
      <c r="P593232" s="83"/>
    </row>
    <row r="593233" spans="16:16" x14ac:dyDescent="0.3">
      <c r="P593233" s="83"/>
    </row>
    <row r="593234" spans="16:16" x14ac:dyDescent="0.3">
      <c r="P593234" s="83"/>
    </row>
    <row r="593235" spans="16:16" x14ac:dyDescent="0.3">
      <c r="P593235" s="83"/>
    </row>
    <row r="593236" spans="16:16" x14ac:dyDescent="0.3">
      <c r="P593236" s="83"/>
    </row>
    <row r="593237" spans="16:16" x14ac:dyDescent="0.3">
      <c r="P593237" s="83"/>
    </row>
    <row r="593238" spans="16:16" x14ac:dyDescent="0.3">
      <c r="P593238" s="83"/>
    </row>
    <row r="593239" spans="16:16" x14ac:dyDescent="0.3">
      <c r="P593239" s="83"/>
    </row>
    <row r="593240" spans="16:16" x14ac:dyDescent="0.3">
      <c r="P593240" s="83"/>
    </row>
    <row r="593241" spans="16:16" x14ac:dyDescent="0.3">
      <c r="P593241" s="83"/>
    </row>
    <row r="593242" spans="16:16" x14ac:dyDescent="0.3">
      <c r="P593242" s="83"/>
    </row>
    <row r="593243" spans="16:16" x14ac:dyDescent="0.3">
      <c r="P593243" s="83"/>
    </row>
    <row r="593244" spans="16:16" x14ac:dyDescent="0.3">
      <c r="P593244" s="83"/>
    </row>
    <row r="593245" spans="16:16" x14ac:dyDescent="0.3">
      <c r="P593245" s="83"/>
    </row>
    <row r="593246" spans="16:16" x14ac:dyDescent="0.3">
      <c r="P593246" s="83"/>
    </row>
    <row r="593247" spans="16:16" x14ac:dyDescent="0.3">
      <c r="P593247" s="83"/>
    </row>
    <row r="593248" spans="16:16" x14ac:dyDescent="0.3">
      <c r="P593248" s="83"/>
    </row>
    <row r="593249" spans="16:16" x14ac:dyDescent="0.3">
      <c r="P593249" s="83"/>
    </row>
    <row r="593250" spans="16:16" x14ac:dyDescent="0.3">
      <c r="P593250" s="83"/>
    </row>
    <row r="593251" spans="16:16" x14ac:dyDescent="0.3">
      <c r="P593251" s="83"/>
    </row>
    <row r="593252" spans="16:16" x14ac:dyDescent="0.3">
      <c r="P593252" s="83"/>
    </row>
    <row r="593253" spans="16:16" x14ac:dyDescent="0.3">
      <c r="P593253" s="83"/>
    </row>
    <row r="593254" spans="16:16" x14ac:dyDescent="0.3">
      <c r="P593254" s="83"/>
    </row>
    <row r="593255" spans="16:16" x14ac:dyDescent="0.3">
      <c r="P593255" s="83"/>
    </row>
    <row r="593256" spans="16:16" x14ac:dyDescent="0.3">
      <c r="P593256" s="83"/>
    </row>
    <row r="593257" spans="16:16" x14ac:dyDescent="0.3">
      <c r="P593257" s="83"/>
    </row>
    <row r="593258" spans="16:16" x14ac:dyDescent="0.3">
      <c r="P593258" s="83"/>
    </row>
    <row r="593259" spans="16:16" x14ac:dyDescent="0.3">
      <c r="P593259" s="83"/>
    </row>
    <row r="593260" spans="16:16" x14ac:dyDescent="0.3">
      <c r="P593260" s="83"/>
    </row>
    <row r="593261" spans="16:16" x14ac:dyDescent="0.3">
      <c r="P593261" s="83"/>
    </row>
    <row r="593262" spans="16:16" x14ac:dyDescent="0.3">
      <c r="P593262" s="83"/>
    </row>
    <row r="593263" spans="16:16" x14ac:dyDescent="0.3">
      <c r="P593263" s="83"/>
    </row>
    <row r="593264" spans="16:16" x14ac:dyDescent="0.3">
      <c r="P593264" s="83"/>
    </row>
    <row r="593265" spans="16:16" x14ac:dyDescent="0.3">
      <c r="P593265" s="83"/>
    </row>
    <row r="593266" spans="16:16" x14ac:dyDescent="0.3">
      <c r="P593266" s="83"/>
    </row>
    <row r="593267" spans="16:16" x14ac:dyDescent="0.3">
      <c r="P593267" s="83"/>
    </row>
    <row r="593268" spans="16:16" x14ac:dyDescent="0.3">
      <c r="P593268" s="83"/>
    </row>
    <row r="593269" spans="16:16" x14ac:dyDescent="0.3">
      <c r="P593269" s="83"/>
    </row>
    <row r="593270" spans="16:16" x14ac:dyDescent="0.3">
      <c r="P593270" s="83"/>
    </row>
    <row r="593271" spans="16:16" x14ac:dyDescent="0.3">
      <c r="P593271" s="83"/>
    </row>
    <row r="593272" spans="16:16" x14ac:dyDescent="0.3">
      <c r="P593272" s="83"/>
    </row>
    <row r="593273" spans="16:16" x14ac:dyDescent="0.3">
      <c r="P593273" s="83"/>
    </row>
    <row r="593274" spans="16:16" x14ac:dyDescent="0.3">
      <c r="P593274" s="83"/>
    </row>
    <row r="593275" spans="16:16" x14ac:dyDescent="0.3">
      <c r="P593275" s="83"/>
    </row>
    <row r="593276" spans="16:16" x14ac:dyDescent="0.3">
      <c r="P593276" s="83"/>
    </row>
    <row r="593277" spans="16:16" x14ac:dyDescent="0.3">
      <c r="P593277" s="83"/>
    </row>
    <row r="593278" spans="16:16" x14ac:dyDescent="0.3">
      <c r="P593278" s="83"/>
    </row>
    <row r="593279" spans="16:16" x14ac:dyDescent="0.3">
      <c r="P593279" s="83"/>
    </row>
    <row r="593280" spans="16:16" x14ac:dyDescent="0.3">
      <c r="P593280" s="83"/>
    </row>
    <row r="593281" spans="16:16" x14ac:dyDescent="0.3">
      <c r="P593281" s="83"/>
    </row>
    <row r="593282" spans="16:16" x14ac:dyDescent="0.3">
      <c r="P593282" s="83"/>
    </row>
    <row r="593283" spans="16:16" x14ac:dyDescent="0.3">
      <c r="P593283" s="83"/>
    </row>
    <row r="593284" spans="16:16" x14ac:dyDescent="0.3">
      <c r="P593284" s="83"/>
    </row>
    <row r="593285" spans="16:16" x14ac:dyDescent="0.3">
      <c r="P593285" s="83"/>
    </row>
    <row r="593286" spans="16:16" x14ac:dyDescent="0.3">
      <c r="P593286" s="83"/>
    </row>
    <row r="593287" spans="16:16" x14ac:dyDescent="0.3">
      <c r="P593287" s="83"/>
    </row>
    <row r="593288" spans="16:16" x14ac:dyDescent="0.3">
      <c r="P593288" s="83"/>
    </row>
    <row r="593289" spans="16:16" x14ac:dyDescent="0.3">
      <c r="P593289" s="83"/>
    </row>
    <row r="593290" spans="16:16" x14ac:dyDescent="0.3">
      <c r="P593290" s="83"/>
    </row>
    <row r="593291" spans="16:16" x14ac:dyDescent="0.3">
      <c r="P593291" s="83"/>
    </row>
    <row r="593292" spans="16:16" x14ac:dyDescent="0.3">
      <c r="P593292" s="83"/>
    </row>
    <row r="593293" spans="16:16" x14ac:dyDescent="0.3">
      <c r="P593293" s="83"/>
    </row>
    <row r="593294" spans="16:16" x14ac:dyDescent="0.3">
      <c r="P593294" s="83"/>
    </row>
    <row r="593295" spans="16:16" x14ac:dyDescent="0.3">
      <c r="P593295" s="83"/>
    </row>
    <row r="593296" spans="16:16" x14ac:dyDescent="0.3">
      <c r="P593296" s="83"/>
    </row>
    <row r="593297" spans="16:16" x14ac:dyDescent="0.3">
      <c r="P593297" s="83"/>
    </row>
    <row r="593298" spans="16:16" x14ac:dyDescent="0.3">
      <c r="P593298" s="83"/>
    </row>
    <row r="593299" spans="16:16" x14ac:dyDescent="0.3">
      <c r="P593299" s="83"/>
    </row>
    <row r="593300" spans="16:16" x14ac:dyDescent="0.3">
      <c r="P593300" s="83"/>
    </row>
    <row r="593301" spans="16:16" x14ac:dyDescent="0.3">
      <c r="P593301" s="83"/>
    </row>
    <row r="593302" spans="16:16" x14ac:dyDescent="0.3">
      <c r="P593302" s="83"/>
    </row>
    <row r="593303" spans="16:16" x14ac:dyDescent="0.3">
      <c r="P593303" s="83"/>
    </row>
    <row r="593304" spans="16:16" x14ac:dyDescent="0.3">
      <c r="P593304" s="83"/>
    </row>
    <row r="593305" spans="16:16" x14ac:dyDescent="0.3">
      <c r="P593305" s="83"/>
    </row>
    <row r="593306" spans="16:16" x14ac:dyDescent="0.3">
      <c r="P593306" s="83"/>
    </row>
    <row r="593307" spans="16:16" x14ac:dyDescent="0.3">
      <c r="P593307" s="83"/>
    </row>
    <row r="593308" spans="16:16" x14ac:dyDescent="0.3">
      <c r="P593308" s="83"/>
    </row>
    <row r="593309" spans="16:16" x14ac:dyDescent="0.3">
      <c r="P593309" s="83"/>
    </row>
    <row r="593310" spans="16:16" x14ac:dyDescent="0.3">
      <c r="P593310" s="83"/>
    </row>
    <row r="593311" spans="16:16" x14ac:dyDescent="0.3">
      <c r="P593311" s="83"/>
    </row>
    <row r="593312" spans="16:16" x14ac:dyDescent="0.3">
      <c r="P593312" s="83"/>
    </row>
    <row r="593313" spans="16:16" x14ac:dyDescent="0.3">
      <c r="P593313" s="83"/>
    </row>
    <row r="593314" spans="16:16" x14ac:dyDescent="0.3">
      <c r="P593314" s="83"/>
    </row>
    <row r="593315" spans="16:16" x14ac:dyDescent="0.3">
      <c r="P593315" s="83"/>
    </row>
    <row r="593316" spans="16:16" x14ac:dyDescent="0.3">
      <c r="P593316" s="83"/>
    </row>
    <row r="593317" spans="16:16" x14ac:dyDescent="0.3">
      <c r="P593317" s="83"/>
    </row>
    <row r="593318" spans="16:16" x14ac:dyDescent="0.3">
      <c r="P593318" s="83"/>
    </row>
    <row r="593319" spans="16:16" x14ac:dyDescent="0.3">
      <c r="P593319" s="83"/>
    </row>
    <row r="593320" spans="16:16" x14ac:dyDescent="0.3">
      <c r="P593320" s="83"/>
    </row>
    <row r="593321" spans="16:16" x14ac:dyDescent="0.3">
      <c r="P593321" s="83"/>
    </row>
    <row r="593322" spans="16:16" x14ac:dyDescent="0.3">
      <c r="P593322" s="83"/>
    </row>
    <row r="593323" spans="16:16" x14ac:dyDescent="0.3">
      <c r="P593323" s="83"/>
    </row>
    <row r="593324" spans="16:16" x14ac:dyDescent="0.3">
      <c r="P593324" s="83"/>
    </row>
    <row r="593325" spans="16:16" x14ac:dyDescent="0.3">
      <c r="P593325" s="83"/>
    </row>
    <row r="593326" spans="16:16" x14ac:dyDescent="0.3">
      <c r="P593326" s="83"/>
    </row>
    <row r="593327" spans="16:16" x14ac:dyDescent="0.3">
      <c r="P593327" s="83"/>
    </row>
    <row r="593328" spans="16:16" x14ac:dyDescent="0.3">
      <c r="P593328" s="83"/>
    </row>
    <row r="593329" spans="16:16" x14ac:dyDescent="0.3">
      <c r="P593329" s="83"/>
    </row>
    <row r="593330" spans="16:16" x14ac:dyDescent="0.3">
      <c r="P593330" s="83"/>
    </row>
    <row r="593331" spans="16:16" x14ac:dyDescent="0.3">
      <c r="P593331" s="83"/>
    </row>
    <row r="593332" spans="16:16" x14ac:dyDescent="0.3">
      <c r="P593332" s="83"/>
    </row>
    <row r="593333" spans="16:16" x14ac:dyDescent="0.3">
      <c r="P593333" s="83"/>
    </row>
    <row r="593334" spans="16:16" x14ac:dyDescent="0.3">
      <c r="P593334" s="83"/>
    </row>
    <row r="593335" spans="16:16" x14ac:dyDescent="0.3">
      <c r="P593335" s="83"/>
    </row>
    <row r="593336" spans="16:16" x14ac:dyDescent="0.3">
      <c r="P593336" s="83"/>
    </row>
    <row r="593337" spans="16:16" x14ac:dyDescent="0.3">
      <c r="P593337" s="83"/>
    </row>
    <row r="593338" spans="16:16" x14ac:dyDescent="0.3">
      <c r="P593338" s="83"/>
    </row>
    <row r="593339" spans="16:16" x14ac:dyDescent="0.3">
      <c r="P593339" s="83"/>
    </row>
    <row r="593340" spans="16:16" x14ac:dyDescent="0.3">
      <c r="P593340" s="83"/>
    </row>
    <row r="593341" spans="16:16" x14ac:dyDescent="0.3">
      <c r="P593341" s="83"/>
    </row>
    <row r="593342" spans="16:16" x14ac:dyDescent="0.3">
      <c r="P593342" s="83"/>
    </row>
    <row r="593343" spans="16:16" x14ac:dyDescent="0.3">
      <c r="P593343" s="83"/>
    </row>
    <row r="593344" spans="16:16" x14ac:dyDescent="0.3">
      <c r="P593344" s="83"/>
    </row>
    <row r="593345" spans="16:16" x14ac:dyDescent="0.3">
      <c r="P593345" s="83"/>
    </row>
    <row r="593346" spans="16:16" x14ac:dyDescent="0.3">
      <c r="P593346" s="83"/>
    </row>
    <row r="593347" spans="16:16" x14ac:dyDescent="0.3">
      <c r="P593347" s="83"/>
    </row>
    <row r="593348" spans="16:16" x14ac:dyDescent="0.3">
      <c r="P593348" s="83"/>
    </row>
    <row r="593349" spans="16:16" x14ac:dyDescent="0.3">
      <c r="P593349" s="83"/>
    </row>
    <row r="593350" spans="16:16" x14ac:dyDescent="0.3">
      <c r="P593350" s="83"/>
    </row>
    <row r="593351" spans="16:16" x14ac:dyDescent="0.3">
      <c r="P593351" s="83"/>
    </row>
    <row r="593352" spans="16:16" x14ac:dyDescent="0.3">
      <c r="P593352" s="83"/>
    </row>
    <row r="593353" spans="16:16" x14ac:dyDescent="0.3">
      <c r="P593353" s="83"/>
    </row>
    <row r="593354" spans="16:16" x14ac:dyDescent="0.3">
      <c r="P593354" s="83"/>
    </row>
    <row r="593355" spans="16:16" x14ac:dyDescent="0.3">
      <c r="P593355" s="83"/>
    </row>
    <row r="593356" spans="16:16" x14ac:dyDescent="0.3">
      <c r="P593356" s="83"/>
    </row>
    <row r="593357" spans="16:16" x14ac:dyDescent="0.3">
      <c r="P593357" s="83"/>
    </row>
    <row r="593358" spans="16:16" x14ac:dyDescent="0.3">
      <c r="P593358" s="83"/>
    </row>
    <row r="593359" spans="16:16" x14ac:dyDescent="0.3">
      <c r="P593359" s="83"/>
    </row>
    <row r="593360" spans="16:16" x14ac:dyDescent="0.3">
      <c r="P593360" s="83"/>
    </row>
    <row r="593361" spans="16:16" x14ac:dyDescent="0.3">
      <c r="P593361" s="83"/>
    </row>
    <row r="593362" spans="16:16" x14ac:dyDescent="0.3">
      <c r="P593362" s="83"/>
    </row>
    <row r="593363" spans="16:16" x14ac:dyDescent="0.3">
      <c r="P593363" s="83"/>
    </row>
    <row r="593364" spans="16:16" x14ac:dyDescent="0.3">
      <c r="P593364" s="83"/>
    </row>
    <row r="593365" spans="16:16" x14ac:dyDescent="0.3">
      <c r="P593365" s="83"/>
    </row>
    <row r="593366" spans="16:16" x14ac:dyDescent="0.3">
      <c r="P593366" s="83"/>
    </row>
    <row r="593367" spans="16:16" x14ac:dyDescent="0.3">
      <c r="P593367" s="83"/>
    </row>
    <row r="593368" spans="16:16" x14ac:dyDescent="0.3">
      <c r="P593368" s="83"/>
    </row>
    <row r="593369" spans="16:16" x14ac:dyDescent="0.3">
      <c r="P593369" s="83"/>
    </row>
    <row r="593370" spans="16:16" x14ac:dyDescent="0.3">
      <c r="P593370" s="83"/>
    </row>
    <row r="593371" spans="16:16" x14ac:dyDescent="0.3">
      <c r="P593371" s="83"/>
    </row>
    <row r="593372" spans="16:16" x14ac:dyDescent="0.3">
      <c r="P593372" s="83"/>
    </row>
    <row r="593373" spans="16:16" x14ac:dyDescent="0.3">
      <c r="P593373" s="83"/>
    </row>
    <row r="593374" spans="16:16" x14ac:dyDescent="0.3">
      <c r="P593374" s="83"/>
    </row>
    <row r="593375" spans="16:16" x14ac:dyDescent="0.3">
      <c r="P593375" s="83"/>
    </row>
    <row r="593376" spans="16:16" x14ac:dyDescent="0.3">
      <c r="P593376" s="83"/>
    </row>
    <row r="593377" spans="16:16" x14ac:dyDescent="0.3">
      <c r="P593377" s="83"/>
    </row>
    <row r="593378" spans="16:16" x14ac:dyDescent="0.3">
      <c r="P593378" s="83"/>
    </row>
    <row r="593379" spans="16:16" x14ac:dyDescent="0.3">
      <c r="P593379" s="83"/>
    </row>
    <row r="593380" spans="16:16" x14ac:dyDescent="0.3">
      <c r="P593380" s="83"/>
    </row>
    <row r="593381" spans="16:16" x14ac:dyDescent="0.3">
      <c r="P593381" s="83"/>
    </row>
    <row r="593382" spans="16:16" x14ac:dyDescent="0.3">
      <c r="P593382" s="83"/>
    </row>
    <row r="593383" spans="16:16" x14ac:dyDescent="0.3">
      <c r="P593383" s="83"/>
    </row>
    <row r="593384" spans="16:16" x14ac:dyDescent="0.3">
      <c r="P593384" s="83"/>
    </row>
    <row r="593385" spans="16:16" x14ac:dyDescent="0.3">
      <c r="P593385" s="83"/>
    </row>
    <row r="593386" spans="16:16" x14ac:dyDescent="0.3">
      <c r="P593386" s="83"/>
    </row>
    <row r="593387" spans="16:16" x14ac:dyDescent="0.3">
      <c r="P593387" s="83"/>
    </row>
    <row r="593388" spans="16:16" x14ac:dyDescent="0.3">
      <c r="P593388" s="83"/>
    </row>
    <row r="593389" spans="16:16" x14ac:dyDescent="0.3">
      <c r="P593389" s="83"/>
    </row>
    <row r="593390" spans="16:16" x14ac:dyDescent="0.3">
      <c r="P593390" s="83"/>
    </row>
    <row r="593391" spans="16:16" x14ac:dyDescent="0.3">
      <c r="P593391" s="83"/>
    </row>
    <row r="593392" spans="16:16" x14ac:dyDescent="0.3">
      <c r="P593392" s="83"/>
    </row>
    <row r="593393" spans="16:16" x14ac:dyDescent="0.3">
      <c r="P593393" s="83"/>
    </row>
    <row r="593394" spans="16:16" x14ac:dyDescent="0.3">
      <c r="P593394" s="83"/>
    </row>
    <row r="593395" spans="16:16" x14ac:dyDescent="0.3">
      <c r="P593395" s="83"/>
    </row>
    <row r="593396" spans="16:16" x14ac:dyDescent="0.3">
      <c r="P593396" s="83"/>
    </row>
    <row r="593397" spans="16:16" x14ac:dyDescent="0.3">
      <c r="P593397" s="83"/>
    </row>
    <row r="593398" spans="16:16" x14ac:dyDescent="0.3">
      <c r="P593398" s="83"/>
    </row>
    <row r="593399" spans="16:16" x14ac:dyDescent="0.3">
      <c r="P593399" s="83"/>
    </row>
    <row r="593400" spans="16:16" x14ac:dyDescent="0.3">
      <c r="P593400" s="83"/>
    </row>
    <row r="593401" spans="16:16" x14ac:dyDescent="0.3">
      <c r="P593401" s="83"/>
    </row>
    <row r="593402" spans="16:16" x14ac:dyDescent="0.3">
      <c r="P593402" s="83"/>
    </row>
    <row r="593403" spans="16:16" x14ac:dyDescent="0.3">
      <c r="P593403" s="83"/>
    </row>
    <row r="593404" spans="16:16" x14ac:dyDescent="0.3">
      <c r="P593404" s="83"/>
    </row>
    <row r="593405" spans="16:16" x14ac:dyDescent="0.3">
      <c r="P593405" s="83"/>
    </row>
    <row r="593406" spans="16:16" x14ac:dyDescent="0.3">
      <c r="P593406" s="83"/>
    </row>
    <row r="593407" spans="16:16" x14ac:dyDescent="0.3">
      <c r="P593407" s="83"/>
    </row>
    <row r="593408" spans="16:16" x14ac:dyDescent="0.3">
      <c r="P593408" s="83"/>
    </row>
    <row r="593409" spans="16:16" x14ac:dyDescent="0.3">
      <c r="P593409" s="83"/>
    </row>
    <row r="593410" spans="16:16" x14ac:dyDescent="0.3">
      <c r="P593410" s="83"/>
    </row>
    <row r="593411" spans="16:16" x14ac:dyDescent="0.3">
      <c r="P593411" s="83"/>
    </row>
    <row r="593412" spans="16:16" x14ac:dyDescent="0.3">
      <c r="P593412" s="83"/>
    </row>
    <row r="593413" spans="16:16" x14ac:dyDescent="0.3">
      <c r="P593413" s="83"/>
    </row>
    <row r="593414" spans="16:16" x14ac:dyDescent="0.3">
      <c r="P593414" s="83"/>
    </row>
    <row r="593415" spans="16:16" x14ac:dyDescent="0.3">
      <c r="P593415" s="83"/>
    </row>
    <row r="593416" spans="16:16" x14ac:dyDescent="0.3">
      <c r="P593416" s="83"/>
    </row>
    <row r="593417" spans="16:16" x14ac:dyDescent="0.3">
      <c r="P593417" s="83"/>
    </row>
    <row r="593418" spans="16:16" x14ac:dyDescent="0.3">
      <c r="P593418" s="83"/>
    </row>
    <row r="593419" spans="16:16" x14ac:dyDescent="0.3">
      <c r="P593419" s="83"/>
    </row>
    <row r="593420" spans="16:16" x14ac:dyDescent="0.3">
      <c r="P593420" s="83"/>
    </row>
    <row r="593421" spans="16:16" x14ac:dyDescent="0.3">
      <c r="P593421" s="83"/>
    </row>
    <row r="593422" spans="16:16" x14ac:dyDescent="0.3">
      <c r="P593422" s="83"/>
    </row>
    <row r="593423" spans="16:16" x14ac:dyDescent="0.3">
      <c r="P593423" s="83"/>
    </row>
    <row r="593424" spans="16:16" x14ac:dyDescent="0.3">
      <c r="P593424" s="83"/>
    </row>
    <row r="593425" spans="16:16" x14ac:dyDescent="0.3">
      <c r="P593425" s="83"/>
    </row>
    <row r="593426" spans="16:16" x14ac:dyDescent="0.3">
      <c r="P593426" s="83"/>
    </row>
    <row r="593427" spans="16:16" x14ac:dyDescent="0.3">
      <c r="P593427" s="83"/>
    </row>
    <row r="593428" spans="16:16" x14ac:dyDescent="0.3">
      <c r="P593428" s="83"/>
    </row>
    <row r="593429" spans="16:16" x14ac:dyDescent="0.3">
      <c r="P593429" s="83"/>
    </row>
    <row r="593430" spans="16:16" x14ac:dyDescent="0.3">
      <c r="P593430" s="83"/>
    </row>
    <row r="593431" spans="16:16" x14ac:dyDescent="0.3">
      <c r="P593431" s="83"/>
    </row>
    <row r="593432" spans="16:16" x14ac:dyDescent="0.3">
      <c r="P593432" s="83"/>
    </row>
    <row r="593433" spans="16:16" x14ac:dyDescent="0.3">
      <c r="P593433" s="83"/>
    </row>
    <row r="593434" spans="16:16" x14ac:dyDescent="0.3">
      <c r="P593434" s="83"/>
    </row>
    <row r="593435" spans="16:16" x14ac:dyDescent="0.3">
      <c r="P593435" s="83"/>
    </row>
    <row r="593436" spans="16:16" x14ac:dyDescent="0.3">
      <c r="P593436" s="83"/>
    </row>
    <row r="593437" spans="16:16" x14ac:dyDescent="0.3">
      <c r="P593437" s="83"/>
    </row>
    <row r="593438" spans="16:16" x14ac:dyDescent="0.3">
      <c r="P593438" s="83"/>
    </row>
    <row r="593439" spans="16:16" x14ac:dyDescent="0.3">
      <c r="P593439" s="83"/>
    </row>
    <row r="593440" spans="16:16" x14ac:dyDescent="0.3">
      <c r="P593440" s="83"/>
    </row>
    <row r="593441" spans="16:16" x14ac:dyDescent="0.3">
      <c r="P593441" s="83"/>
    </row>
    <row r="593442" spans="16:16" x14ac:dyDescent="0.3">
      <c r="P593442" s="83"/>
    </row>
    <row r="593443" spans="16:16" x14ac:dyDescent="0.3">
      <c r="P593443" s="83"/>
    </row>
    <row r="593444" spans="16:16" x14ac:dyDescent="0.3">
      <c r="P593444" s="83"/>
    </row>
    <row r="593445" spans="16:16" x14ac:dyDescent="0.3">
      <c r="P593445" s="83"/>
    </row>
    <row r="593446" spans="16:16" x14ac:dyDescent="0.3">
      <c r="P593446" s="83"/>
    </row>
    <row r="593447" spans="16:16" x14ac:dyDescent="0.3">
      <c r="P593447" s="83"/>
    </row>
    <row r="593448" spans="16:16" x14ac:dyDescent="0.3">
      <c r="P593448" s="83"/>
    </row>
    <row r="593449" spans="16:16" x14ac:dyDescent="0.3">
      <c r="P593449" s="83"/>
    </row>
    <row r="593450" spans="16:16" x14ac:dyDescent="0.3">
      <c r="P593450" s="83"/>
    </row>
    <row r="593451" spans="16:16" x14ac:dyDescent="0.3">
      <c r="P593451" s="83"/>
    </row>
    <row r="593452" spans="16:16" x14ac:dyDescent="0.3">
      <c r="P593452" s="83"/>
    </row>
    <row r="593453" spans="16:16" x14ac:dyDescent="0.3">
      <c r="P593453" s="83"/>
    </row>
    <row r="593454" spans="16:16" x14ac:dyDescent="0.3">
      <c r="P593454" s="83"/>
    </row>
    <row r="593455" spans="16:16" x14ac:dyDescent="0.3">
      <c r="P593455" s="83"/>
    </row>
    <row r="593456" spans="16:16" x14ac:dyDescent="0.3">
      <c r="P593456" s="83"/>
    </row>
    <row r="593457" spans="16:16" x14ac:dyDescent="0.3">
      <c r="P593457" s="83"/>
    </row>
    <row r="593458" spans="16:16" x14ac:dyDescent="0.3">
      <c r="P593458" s="83"/>
    </row>
    <row r="593459" spans="16:16" x14ac:dyDescent="0.3">
      <c r="P593459" s="83"/>
    </row>
    <row r="593460" spans="16:16" x14ac:dyDescent="0.3">
      <c r="P593460" s="83"/>
    </row>
    <row r="593461" spans="16:16" x14ac:dyDescent="0.3">
      <c r="P593461" s="83"/>
    </row>
    <row r="593462" spans="16:16" x14ac:dyDescent="0.3">
      <c r="P593462" s="83"/>
    </row>
    <row r="593463" spans="16:16" x14ac:dyDescent="0.3">
      <c r="P593463" s="83"/>
    </row>
    <row r="593464" spans="16:16" x14ac:dyDescent="0.3">
      <c r="P593464" s="83"/>
    </row>
    <row r="593465" spans="16:16" x14ac:dyDescent="0.3">
      <c r="P593465" s="83"/>
    </row>
    <row r="593466" spans="16:16" x14ac:dyDescent="0.3">
      <c r="P593466" s="83"/>
    </row>
    <row r="593467" spans="16:16" x14ac:dyDescent="0.3">
      <c r="P593467" s="83"/>
    </row>
    <row r="593468" spans="16:16" x14ac:dyDescent="0.3">
      <c r="P593468" s="83"/>
    </row>
    <row r="593469" spans="16:16" x14ac:dyDescent="0.3">
      <c r="P593469" s="83"/>
    </row>
    <row r="593470" spans="16:16" x14ac:dyDescent="0.3">
      <c r="P593470" s="83"/>
    </row>
    <row r="593471" spans="16:16" x14ac:dyDescent="0.3">
      <c r="P593471" s="83"/>
    </row>
    <row r="593472" spans="16:16" x14ac:dyDescent="0.3">
      <c r="P593472" s="83"/>
    </row>
    <row r="593473" spans="16:16" x14ac:dyDescent="0.3">
      <c r="P593473" s="83"/>
    </row>
    <row r="593474" spans="16:16" x14ac:dyDescent="0.3">
      <c r="P593474" s="83"/>
    </row>
    <row r="593475" spans="16:16" x14ac:dyDescent="0.3">
      <c r="P593475" s="83"/>
    </row>
    <row r="593476" spans="16:16" x14ac:dyDescent="0.3">
      <c r="P593476" s="83"/>
    </row>
    <row r="593477" spans="16:16" x14ac:dyDescent="0.3">
      <c r="P593477" s="83"/>
    </row>
    <row r="593478" spans="16:16" x14ac:dyDescent="0.3">
      <c r="P593478" s="83"/>
    </row>
    <row r="593479" spans="16:16" x14ac:dyDescent="0.3">
      <c r="P593479" s="83"/>
    </row>
    <row r="593480" spans="16:16" x14ac:dyDescent="0.3">
      <c r="P593480" s="83"/>
    </row>
    <row r="593481" spans="16:16" x14ac:dyDescent="0.3">
      <c r="P593481" s="83"/>
    </row>
    <row r="593482" spans="16:16" x14ac:dyDescent="0.3">
      <c r="P593482" s="83"/>
    </row>
    <row r="593483" spans="16:16" x14ac:dyDescent="0.3">
      <c r="P593483" s="83"/>
    </row>
    <row r="593484" spans="16:16" x14ac:dyDescent="0.3">
      <c r="P593484" s="83"/>
    </row>
    <row r="593485" spans="16:16" x14ac:dyDescent="0.3">
      <c r="P593485" s="83"/>
    </row>
    <row r="593486" spans="16:16" x14ac:dyDescent="0.3">
      <c r="P593486" s="83"/>
    </row>
    <row r="593487" spans="16:16" x14ac:dyDescent="0.3">
      <c r="P593487" s="83"/>
    </row>
    <row r="593488" spans="16:16" x14ac:dyDescent="0.3">
      <c r="P593488" s="83"/>
    </row>
    <row r="593489" spans="16:16" x14ac:dyDescent="0.3">
      <c r="P593489" s="83"/>
    </row>
    <row r="593490" spans="16:16" x14ac:dyDescent="0.3">
      <c r="P593490" s="83"/>
    </row>
    <row r="593491" spans="16:16" x14ac:dyDescent="0.3">
      <c r="P593491" s="83"/>
    </row>
    <row r="593492" spans="16:16" x14ac:dyDescent="0.3">
      <c r="P593492" s="83"/>
    </row>
    <row r="593493" spans="16:16" x14ac:dyDescent="0.3">
      <c r="P593493" s="83"/>
    </row>
    <row r="593494" spans="16:16" x14ac:dyDescent="0.3">
      <c r="P593494" s="83"/>
    </row>
    <row r="593495" spans="16:16" x14ac:dyDescent="0.3">
      <c r="P593495" s="83"/>
    </row>
    <row r="593496" spans="16:16" x14ac:dyDescent="0.3">
      <c r="P593496" s="83"/>
    </row>
    <row r="593497" spans="16:16" x14ac:dyDescent="0.3">
      <c r="P593497" s="83"/>
    </row>
    <row r="593498" spans="16:16" x14ac:dyDescent="0.3">
      <c r="P593498" s="83"/>
    </row>
    <row r="593499" spans="16:16" x14ac:dyDescent="0.3">
      <c r="P593499" s="83"/>
    </row>
    <row r="593500" spans="16:16" x14ac:dyDescent="0.3">
      <c r="P593500" s="83"/>
    </row>
    <row r="593501" spans="16:16" x14ac:dyDescent="0.3">
      <c r="P593501" s="83"/>
    </row>
    <row r="593502" spans="16:16" x14ac:dyDescent="0.3">
      <c r="P593502" s="83"/>
    </row>
    <row r="593503" spans="16:16" x14ac:dyDescent="0.3">
      <c r="P593503" s="83"/>
    </row>
    <row r="593504" spans="16:16" x14ac:dyDescent="0.3">
      <c r="P593504" s="83"/>
    </row>
    <row r="593505" spans="16:16" x14ac:dyDescent="0.3">
      <c r="P593505" s="83"/>
    </row>
    <row r="593506" spans="16:16" x14ac:dyDescent="0.3">
      <c r="P593506" s="83"/>
    </row>
    <row r="593507" spans="16:16" x14ac:dyDescent="0.3">
      <c r="P593507" s="83"/>
    </row>
    <row r="593508" spans="16:16" x14ac:dyDescent="0.3">
      <c r="P593508" s="83"/>
    </row>
    <row r="593509" spans="16:16" x14ac:dyDescent="0.3">
      <c r="P593509" s="83"/>
    </row>
    <row r="593510" spans="16:16" x14ac:dyDescent="0.3">
      <c r="P593510" s="83"/>
    </row>
    <row r="593511" spans="16:16" x14ac:dyDescent="0.3">
      <c r="P593511" s="83"/>
    </row>
    <row r="593512" spans="16:16" x14ac:dyDescent="0.3">
      <c r="P593512" s="83"/>
    </row>
    <row r="593513" spans="16:16" x14ac:dyDescent="0.3">
      <c r="P593513" s="83"/>
    </row>
    <row r="593514" spans="16:16" x14ac:dyDescent="0.3">
      <c r="P593514" s="83"/>
    </row>
    <row r="593515" spans="16:16" x14ac:dyDescent="0.3">
      <c r="P593515" s="83"/>
    </row>
    <row r="593516" spans="16:16" x14ac:dyDescent="0.3">
      <c r="P593516" s="83"/>
    </row>
    <row r="593517" spans="16:16" x14ac:dyDescent="0.3">
      <c r="P593517" s="83"/>
    </row>
    <row r="593518" spans="16:16" x14ac:dyDescent="0.3">
      <c r="P593518" s="83"/>
    </row>
    <row r="593519" spans="16:16" x14ac:dyDescent="0.3">
      <c r="P593519" s="83"/>
    </row>
    <row r="593520" spans="16:16" x14ac:dyDescent="0.3">
      <c r="P593520" s="83"/>
    </row>
    <row r="593521" spans="16:16" x14ac:dyDescent="0.3">
      <c r="P593521" s="83"/>
    </row>
    <row r="593522" spans="16:16" x14ac:dyDescent="0.3">
      <c r="P593522" s="83"/>
    </row>
    <row r="593523" spans="16:16" x14ac:dyDescent="0.3">
      <c r="P593523" s="83"/>
    </row>
    <row r="593524" spans="16:16" x14ac:dyDescent="0.3">
      <c r="P593524" s="83"/>
    </row>
    <row r="593525" spans="16:16" x14ac:dyDescent="0.3">
      <c r="P593525" s="83"/>
    </row>
    <row r="593526" spans="16:16" x14ac:dyDescent="0.3">
      <c r="P593526" s="83"/>
    </row>
    <row r="593527" spans="16:16" x14ac:dyDescent="0.3">
      <c r="P593527" s="83"/>
    </row>
    <row r="593528" spans="16:16" x14ac:dyDescent="0.3">
      <c r="P593528" s="83"/>
    </row>
    <row r="593529" spans="16:16" x14ac:dyDescent="0.3">
      <c r="P593529" s="83"/>
    </row>
    <row r="593530" spans="16:16" x14ac:dyDescent="0.3">
      <c r="P593530" s="83"/>
    </row>
    <row r="593531" spans="16:16" x14ac:dyDescent="0.3">
      <c r="P593531" s="83"/>
    </row>
    <row r="593532" spans="16:16" x14ac:dyDescent="0.3">
      <c r="P593532" s="83"/>
    </row>
    <row r="593533" spans="16:16" x14ac:dyDescent="0.3">
      <c r="P593533" s="83"/>
    </row>
    <row r="593534" spans="16:16" x14ac:dyDescent="0.3">
      <c r="P593534" s="83"/>
    </row>
    <row r="593535" spans="16:16" x14ac:dyDescent="0.3">
      <c r="P593535" s="83"/>
    </row>
    <row r="593536" spans="16:16" x14ac:dyDescent="0.3">
      <c r="P593536" s="83"/>
    </row>
    <row r="593537" spans="16:16" x14ac:dyDescent="0.3">
      <c r="P593537" s="83"/>
    </row>
    <row r="593538" spans="16:16" x14ac:dyDescent="0.3">
      <c r="P593538" s="83"/>
    </row>
    <row r="593539" spans="16:16" x14ac:dyDescent="0.3">
      <c r="P593539" s="83"/>
    </row>
    <row r="593540" spans="16:16" x14ac:dyDescent="0.3">
      <c r="P593540" s="83"/>
    </row>
    <row r="593541" spans="16:16" x14ac:dyDescent="0.3">
      <c r="P593541" s="83"/>
    </row>
    <row r="593542" spans="16:16" x14ac:dyDescent="0.3">
      <c r="P593542" s="83"/>
    </row>
    <row r="593543" spans="16:16" x14ac:dyDescent="0.3">
      <c r="P593543" s="83"/>
    </row>
    <row r="593544" spans="16:16" x14ac:dyDescent="0.3">
      <c r="P593544" s="83"/>
    </row>
    <row r="593545" spans="16:16" x14ac:dyDescent="0.3">
      <c r="P593545" s="83"/>
    </row>
    <row r="593546" spans="16:16" x14ac:dyDescent="0.3">
      <c r="P593546" s="83"/>
    </row>
    <row r="593547" spans="16:16" x14ac:dyDescent="0.3">
      <c r="P593547" s="83"/>
    </row>
    <row r="593548" spans="16:16" x14ac:dyDescent="0.3">
      <c r="P593548" s="83"/>
    </row>
    <row r="593549" spans="16:16" x14ac:dyDescent="0.3">
      <c r="P593549" s="83"/>
    </row>
    <row r="593550" spans="16:16" x14ac:dyDescent="0.3">
      <c r="P593550" s="83"/>
    </row>
    <row r="593551" spans="16:16" x14ac:dyDescent="0.3">
      <c r="P593551" s="83"/>
    </row>
    <row r="593552" spans="16:16" x14ac:dyDescent="0.3">
      <c r="P593552" s="83"/>
    </row>
    <row r="593553" spans="16:16" x14ac:dyDescent="0.3">
      <c r="P593553" s="83"/>
    </row>
    <row r="593554" spans="16:16" x14ac:dyDescent="0.3">
      <c r="P593554" s="83"/>
    </row>
    <row r="593555" spans="16:16" x14ac:dyDescent="0.3">
      <c r="P593555" s="83"/>
    </row>
    <row r="593556" spans="16:16" x14ac:dyDescent="0.3">
      <c r="P593556" s="83"/>
    </row>
    <row r="593557" spans="16:16" x14ac:dyDescent="0.3">
      <c r="P593557" s="83"/>
    </row>
    <row r="593558" spans="16:16" x14ac:dyDescent="0.3">
      <c r="P593558" s="83"/>
    </row>
    <row r="593559" spans="16:16" x14ac:dyDescent="0.3">
      <c r="P593559" s="83"/>
    </row>
    <row r="593560" spans="16:16" x14ac:dyDescent="0.3">
      <c r="P593560" s="83"/>
    </row>
    <row r="593561" spans="16:16" x14ac:dyDescent="0.3">
      <c r="P593561" s="83"/>
    </row>
    <row r="593562" spans="16:16" x14ac:dyDescent="0.3">
      <c r="P593562" s="83"/>
    </row>
    <row r="593563" spans="16:16" x14ac:dyDescent="0.3">
      <c r="P593563" s="83"/>
    </row>
    <row r="593564" spans="16:16" x14ac:dyDescent="0.3">
      <c r="P593564" s="83"/>
    </row>
    <row r="593565" spans="16:16" x14ac:dyDescent="0.3">
      <c r="P593565" s="83"/>
    </row>
    <row r="593566" spans="16:16" x14ac:dyDescent="0.3">
      <c r="P593566" s="83"/>
    </row>
    <row r="593567" spans="16:16" x14ac:dyDescent="0.3">
      <c r="P593567" s="83"/>
    </row>
    <row r="593568" spans="16:16" x14ac:dyDescent="0.3">
      <c r="P593568" s="83"/>
    </row>
    <row r="593569" spans="16:16" x14ac:dyDescent="0.3">
      <c r="P593569" s="83"/>
    </row>
    <row r="593570" spans="16:16" x14ac:dyDescent="0.3">
      <c r="P593570" s="83"/>
    </row>
    <row r="593571" spans="16:16" x14ac:dyDescent="0.3">
      <c r="P593571" s="83"/>
    </row>
    <row r="593572" spans="16:16" x14ac:dyDescent="0.3">
      <c r="P593572" s="83"/>
    </row>
    <row r="593573" spans="16:16" x14ac:dyDescent="0.3">
      <c r="P593573" s="83"/>
    </row>
    <row r="593574" spans="16:16" x14ac:dyDescent="0.3">
      <c r="P593574" s="83"/>
    </row>
    <row r="593575" spans="16:16" x14ac:dyDescent="0.3">
      <c r="P593575" s="83"/>
    </row>
    <row r="593576" spans="16:16" x14ac:dyDescent="0.3">
      <c r="P593576" s="83"/>
    </row>
    <row r="593577" spans="16:16" x14ac:dyDescent="0.3">
      <c r="P593577" s="83"/>
    </row>
    <row r="593578" spans="16:16" x14ac:dyDescent="0.3">
      <c r="P593578" s="83"/>
    </row>
    <row r="593579" spans="16:16" x14ac:dyDescent="0.3">
      <c r="P593579" s="83"/>
    </row>
    <row r="593580" spans="16:16" x14ac:dyDescent="0.3">
      <c r="P593580" s="83"/>
    </row>
    <row r="593581" spans="16:16" x14ac:dyDescent="0.3">
      <c r="P593581" s="83"/>
    </row>
    <row r="593582" spans="16:16" x14ac:dyDescent="0.3">
      <c r="P593582" s="83"/>
    </row>
    <row r="593583" spans="16:16" x14ac:dyDescent="0.3">
      <c r="P593583" s="83"/>
    </row>
    <row r="593584" spans="16:16" x14ac:dyDescent="0.3">
      <c r="P593584" s="83"/>
    </row>
    <row r="593585" spans="16:16" x14ac:dyDescent="0.3">
      <c r="P593585" s="83"/>
    </row>
    <row r="593586" spans="16:16" x14ac:dyDescent="0.3">
      <c r="P593586" s="83"/>
    </row>
    <row r="593587" spans="16:16" x14ac:dyDescent="0.3">
      <c r="P593587" s="83"/>
    </row>
    <row r="593588" spans="16:16" x14ac:dyDescent="0.3">
      <c r="P593588" s="83"/>
    </row>
    <row r="593589" spans="16:16" x14ac:dyDescent="0.3">
      <c r="P593589" s="83"/>
    </row>
    <row r="593590" spans="16:16" x14ac:dyDescent="0.3">
      <c r="P593590" s="83"/>
    </row>
    <row r="593591" spans="16:16" x14ac:dyDescent="0.3">
      <c r="P593591" s="83"/>
    </row>
    <row r="593592" spans="16:16" x14ac:dyDescent="0.3">
      <c r="P593592" s="83"/>
    </row>
    <row r="593593" spans="16:16" x14ac:dyDescent="0.3">
      <c r="P593593" s="83"/>
    </row>
    <row r="593594" spans="16:16" x14ac:dyDescent="0.3">
      <c r="P593594" s="83"/>
    </row>
    <row r="593595" spans="16:16" x14ac:dyDescent="0.3">
      <c r="P593595" s="83"/>
    </row>
    <row r="593596" spans="16:16" x14ac:dyDescent="0.3">
      <c r="P593596" s="83"/>
    </row>
    <row r="593597" spans="16:16" x14ac:dyDescent="0.3">
      <c r="P593597" s="83"/>
    </row>
    <row r="593598" spans="16:16" x14ac:dyDescent="0.3">
      <c r="P593598" s="83"/>
    </row>
    <row r="593599" spans="16:16" x14ac:dyDescent="0.3">
      <c r="P593599" s="83"/>
    </row>
    <row r="593600" spans="16:16" x14ac:dyDescent="0.3">
      <c r="P593600" s="83"/>
    </row>
    <row r="593601" spans="16:16" x14ac:dyDescent="0.3">
      <c r="P593601" s="83"/>
    </row>
    <row r="593602" spans="16:16" x14ac:dyDescent="0.3">
      <c r="P593602" s="83"/>
    </row>
    <row r="593603" spans="16:16" x14ac:dyDescent="0.3">
      <c r="P593603" s="83"/>
    </row>
    <row r="593604" spans="16:16" x14ac:dyDescent="0.3">
      <c r="P593604" s="83"/>
    </row>
    <row r="593605" spans="16:16" x14ac:dyDescent="0.3">
      <c r="P593605" s="83"/>
    </row>
    <row r="593606" spans="16:16" x14ac:dyDescent="0.3">
      <c r="P593606" s="83"/>
    </row>
    <row r="593607" spans="16:16" x14ac:dyDescent="0.3">
      <c r="P593607" s="83"/>
    </row>
    <row r="593608" spans="16:16" x14ac:dyDescent="0.3">
      <c r="P593608" s="83"/>
    </row>
    <row r="593609" spans="16:16" x14ac:dyDescent="0.3">
      <c r="P593609" s="83"/>
    </row>
    <row r="593610" spans="16:16" x14ac:dyDescent="0.3">
      <c r="P593610" s="83"/>
    </row>
    <row r="593611" spans="16:16" x14ac:dyDescent="0.3">
      <c r="P593611" s="83"/>
    </row>
    <row r="593612" spans="16:16" x14ac:dyDescent="0.3">
      <c r="P593612" s="83"/>
    </row>
    <row r="593613" spans="16:16" x14ac:dyDescent="0.3">
      <c r="P593613" s="83"/>
    </row>
    <row r="593614" spans="16:16" x14ac:dyDescent="0.3">
      <c r="P593614" s="83"/>
    </row>
    <row r="593615" spans="16:16" x14ac:dyDescent="0.3">
      <c r="P593615" s="83"/>
    </row>
    <row r="593616" spans="16:16" x14ac:dyDescent="0.3">
      <c r="P593616" s="83"/>
    </row>
    <row r="593617" spans="16:16" x14ac:dyDescent="0.3">
      <c r="P593617" s="83"/>
    </row>
    <row r="593618" spans="16:16" x14ac:dyDescent="0.3">
      <c r="P593618" s="83"/>
    </row>
    <row r="593619" spans="16:16" x14ac:dyDescent="0.3">
      <c r="P593619" s="83"/>
    </row>
    <row r="593620" spans="16:16" x14ac:dyDescent="0.3">
      <c r="P593620" s="83"/>
    </row>
    <row r="593621" spans="16:16" x14ac:dyDescent="0.3">
      <c r="P593621" s="83"/>
    </row>
    <row r="593622" spans="16:16" x14ac:dyDescent="0.3">
      <c r="P593622" s="83"/>
    </row>
    <row r="593623" spans="16:16" x14ac:dyDescent="0.3">
      <c r="P593623" s="83"/>
    </row>
    <row r="593624" spans="16:16" x14ac:dyDescent="0.3">
      <c r="P593624" s="83"/>
    </row>
    <row r="593625" spans="16:16" x14ac:dyDescent="0.3">
      <c r="P593625" s="83"/>
    </row>
    <row r="593626" spans="16:16" x14ac:dyDescent="0.3">
      <c r="P593626" s="83"/>
    </row>
    <row r="593627" spans="16:16" x14ac:dyDescent="0.3">
      <c r="P593627" s="83"/>
    </row>
    <row r="593628" spans="16:16" x14ac:dyDescent="0.3">
      <c r="P593628" s="83"/>
    </row>
    <row r="593629" spans="16:16" x14ac:dyDescent="0.3">
      <c r="P593629" s="83"/>
    </row>
    <row r="593630" spans="16:16" x14ac:dyDescent="0.3">
      <c r="P593630" s="83"/>
    </row>
    <row r="593631" spans="16:16" x14ac:dyDescent="0.3">
      <c r="P593631" s="83"/>
    </row>
    <row r="593632" spans="16:16" x14ac:dyDescent="0.3">
      <c r="P593632" s="83"/>
    </row>
    <row r="593633" spans="16:16" x14ac:dyDescent="0.3">
      <c r="P593633" s="83"/>
    </row>
    <row r="593634" spans="16:16" x14ac:dyDescent="0.3">
      <c r="P593634" s="83"/>
    </row>
    <row r="593635" spans="16:16" x14ac:dyDescent="0.3">
      <c r="P593635" s="83"/>
    </row>
    <row r="593636" spans="16:16" x14ac:dyDescent="0.3">
      <c r="P593636" s="83"/>
    </row>
    <row r="593637" spans="16:16" x14ac:dyDescent="0.3">
      <c r="P593637" s="83"/>
    </row>
    <row r="593638" spans="16:16" x14ac:dyDescent="0.3">
      <c r="P593638" s="83"/>
    </row>
    <row r="593639" spans="16:16" x14ac:dyDescent="0.3">
      <c r="P593639" s="83"/>
    </row>
    <row r="593640" spans="16:16" x14ac:dyDescent="0.3">
      <c r="P593640" s="83"/>
    </row>
    <row r="593641" spans="16:16" x14ac:dyDescent="0.3">
      <c r="P593641" s="83"/>
    </row>
    <row r="593642" spans="16:16" x14ac:dyDescent="0.3">
      <c r="P593642" s="83"/>
    </row>
    <row r="593643" spans="16:16" x14ac:dyDescent="0.3">
      <c r="P593643" s="83"/>
    </row>
    <row r="593644" spans="16:16" x14ac:dyDescent="0.3">
      <c r="P593644" s="83"/>
    </row>
    <row r="593645" spans="16:16" x14ac:dyDescent="0.3">
      <c r="P593645" s="83"/>
    </row>
    <row r="593646" spans="16:16" x14ac:dyDescent="0.3">
      <c r="P593646" s="83"/>
    </row>
    <row r="593647" spans="16:16" x14ac:dyDescent="0.3">
      <c r="P593647" s="83"/>
    </row>
    <row r="593648" spans="16:16" x14ac:dyDescent="0.3">
      <c r="P593648" s="83"/>
    </row>
    <row r="593649" spans="16:16" x14ac:dyDescent="0.3">
      <c r="P593649" s="83"/>
    </row>
    <row r="593650" spans="16:16" x14ac:dyDescent="0.3">
      <c r="P593650" s="83"/>
    </row>
    <row r="593651" spans="16:16" x14ac:dyDescent="0.3">
      <c r="P593651" s="83"/>
    </row>
    <row r="593652" spans="16:16" x14ac:dyDescent="0.3">
      <c r="P593652" s="83"/>
    </row>
    <row r="593653" spans="16:16" x14ac:dyDescent="0.3">
      <c r="P593653" s="83"/>
    </row>
    <row r="593654" spans="16:16" x14ac:dyDescent="0.3">
      <c r="P593654" s="83"/>
    </row>
    <row r="593655" spans="16:16" x14ac:dyDescent="0.3">
      <c r="P593655" s="83"/>
    </row>
    <row r="593656" spans="16:16" x14ac:dyDescent="0.3">
      <c r="P593656" s="83"/>
    </row>
    <row r="593657" spans="16:16" x14ac:dyDescent="0.3">
      <c r="P593657" s="83"/>
    </row>
    <row r="593658" spans="16:16" x14ac:dyDescent="0.3">
      <c r="P593658" s="83"/>
    </row>
    <row r="593659" spans="16:16" x14ac:dyDescent="0.3">
      <c r="P593659" s="83"/>
    </row>
    <row r="593660" spans="16:16" x14ac:dyDescent="0.3">
      <c r="P593660" s="83"/>
    </row>
    <row r="593661" spans="16:16" x14ac:dyDescent="0.3">
      <c r="P593661" s="83"/>
    </row>
    <row r="593662" spans="16:16" x14ac:dyDescent="0.3">
      <c r="P593662" s="83"/>
    </row>
    <row r="593663" spans="16:16" x14ac:dyDescent="0.3">
      <c r="P593663" s="83"/>
    </row>
    <row r="593664" spans="16:16" x14ac:dyDescent="0.3">
      <c r="P593664" s="83"/>
    </row>
    <row r="593665" spans="16:16" x14ac:dyDescent="0.3">
      <c r="P593665" s="83"/>
    </row>
    <row r="593666" spans="16:16" x14ac:dyDescent="0.3">
      <c r="P593666" s="83"/>
    </row>
    <row r="593667" spans="16:16" x14ac:dyDescent="0.3">
      <c r="P593667" s="83"/>
    </row>
    <row r="593668" spans="16:16" x14ac:dyDescent="0.3">
      <c r="P593668" s="83"/>
    </row>
    <row r="593669" spans="16:16" x14ac:dyDescent="0.3">
      <c r="P593669" s="83"/>
    </row>
    <row r="593670" spans="16:16" x14ac:dyDescent="0.3">
      <c r="P593670" s="83"/>
    </row>
    <row r="593671" spans="16:16" x14ac:dyDescent="0.3">
      <c r="P593671" s="83"/>
    </row>
    <row r="593672" spans="16:16" x14ac:dyDescent="0.3">
      <c r="P593672" s="83"/>
    </row>
    <row r="593673" spans="16:16" x14ac:dyDescent="0.3">
      <c r="P593673" s="83"/>
    </row>
    <row r="593674" spans="16:16" x14ac:dyDescent="0.3">
      <c r="P593674" s="83"/>
    </row>
    <row r="593675" spans="16:16" x14ac:dyDescent="0.3">
      <c r="P593675" s="83"/>
    </row>
    <row r="593676" spans="16:16" x14ac:dyDescent="0.3">
      <c r="P593676" s="83"/>
    </row>
    <row r="593677" spans="16:16" x14ac:dyDescent="0.3">
      <c r="P593677" s="83"/>
    </row>
    <row r="593678" spans="16:16" x14ac:dyDescent="0.3">
      <c r="P593678" s="83"/>
    </row>
    <row r="593679" spans="16:16" x14ac:dyDescent="0.3">
      <c r="P593679" s="83"/>
    </row>
    <row r="593680" spans="16:16" x14ac:dyDescent="0.3">
      <c r="P593680" s="83"/>
    </row>
    <row r="593681" spans="16:16" x14ac:dyDescent="0.3">
      <c r="P593681" s="83"/>
    </row>
    <row r="593682" spans="16:16" x14ac:dyDescent="0.3">
      <c r="P593682" s="83"/>
    </row>
    <row r="593683" spans="16:16" x14ac:dyDescent="0.3">
      <c r="P593683" s="83"/>
    </row>
    <row r="593684" spans="16:16" x14ac:dyDescent="0.3">
      <c r="P593684" s="83"/>
    </row>
    <row r="593685" spans="16:16" x14ac:dyDescent="0.3">
      <c r="P593685" s="83"/>
    </row>
    <row r="593686" spans="16:16" x14ac:dyDescent="0.3">
      <c r="P593686" s="83"/>
    </row>
    <row r="593687" spans="16:16" x14ac:dyDescent="0.3">
      <c r="P593687" s="83"/>
    </row>
    <row r="593688" spans="16:16" x14ac:dyDescent="0.3">
      <c r="P593688" s="83"/>
    </row>
    <row r="593689" spans="16:16" x14ac:dyDescent="0.3">
      <c r="P593689" s="83"/>
    </row>
    <row r="593690" spans="16:16" x14ac:dyDescent="0.3">
      <c r="P593690" s="83"/>
    </row>
    <row r="593691" spans="16:16" x14ac:dyDescent="0.3">
      <c r="P593691" s="83"/>
    </row>
    <row r="593692" spans="16:16" x14ac:dyDescent="0.3">
      <c r="P593692" s="83"/>
    </row>
    <row r="593693" spans="16:16" x14ac:dyDescent="0.3">
      <c r="P593693" s="83"/>
    </row>
    <row r="593694" spans="16:16" x14ac:dyDescent="0.3">
      <c r="P593694" s="83"/>
    </row>
    <row r="593695" spans="16:16" x14ac:dyDescent="0.3">
      <c r="P593695" s="83"/>
    </row>
    <row r="593696" spans="16:16" x14ac:dyDescent="0.3">
      <c r="P593696" s="83"/>
    </row>
    <row r="593697" spans="16:16" x14ac:dyDescent="0.3">
      <c r="P593697" s="83"/>
    </row>
    <row r="593698" spans="16:16" x14ac:dyDescent="0.3">
      <c r="P593698" s="83"/>
    </row>
    <row r="593699" spans="16:16" x14ac:dyDescent="0.3">
      <c r="P593699" s="83"/>
    </row>
    <row r="593700" spans="16:16" x14ac:dyDescent="0.3">
      <c r="P593700" s="83"/>
    </row>
    <row r="593701" spans="16:16" x14ac:dyDescent="0.3">
      <c r="P593701" s="83"/>
    </row>
    <row r="593702" spans="16:16" x14ac:dyDescent="0.3">
      <c r="P593702" s="83"/>
    </row>
    <row r="593703" spans="16:16" x14ac:dyDescent="0.3">
      <c r="P593703" s="83"/>
    </row>
    <row r="593704" spans="16:16" x14ac:dyDescent="0.3">
      <c r="P593704" s="83"/>
    </row>
    <row r="593705" spans="16:16" x14ac:dyDescent="0.3">
      <c r="P593705" s="83"/>
    </row>
    <row r="593706" spans="16:16" x14ac:dyDescent="0.3">
      <c r="P593706" s="83"/>
    </row>
    <row r="593707" spans="16:16" x14ac:dyDescent="0.3">
      <c r="P593707" s="83"/>
    </row>
    <row r="593708" spans="16:16" x14ac:dyDescent="0.3">
      <c r="P593708" s="83"/>
    </row>
    <row r="593709" spans="16:16" x14ac:dyDescent="0.3">
      <c r="P593709" s="83"/>
    </row>
    <row r="593710" spans="16:16" x14ac:dyDescent="0.3">
      <c r="P593710" s="83"/>
    </row>
    <row r="593711" spans="16:16" x14ac:dyDescent="0.3">
      <c r="P593711" s="83"/>
    </row>
    <row r="593712" spans="16:16" x14ac:dyDescent="0.3">
      <c r="P593712" s="83"/>
    </row>
    <row r="593713" spans="16:16" x14ac:dyDescent="0.3">
      <c r="P593713" s="83"/>
    </row>
    <row r="593714" spans="16:16" x14ac:dyDescent="0.3">
      <c r="P593714" s="83"/>
    </row>
    <row r="593715" spans="16:16" x14ac:dyDescent="0.3">
      <c r="P593715" s="83"/>
    </row>
    <row r="593716" spans="16:16" x14ac:dyDescent="0.3">
      <c r="P593716" s="83"/>
    </row>
    <row r="593717" spans="16:16" x14ac:dyDescent="0.3">
      <c r="P593717" s="83"/>
    </row>
    <row r="593718" spans="16:16" x14ac:dyDescent="0.3">
      <c r="P593718" s="83"/>
    </row>
    <row r="593719" spans="16:16" x14ac:dyDescent="0.3">
      <c r="P593719" s="83"/>
    </row>
    <row r="593720" spans="16:16" x14ac:dyDescent="0.3">
      <c r="P593720" s="83"/>
    </row>
    <row r="593721" spans="16:16" x14ac:dyDescent="0.3">
      <c r="P593721" s="83"/>
    </row>
    <row r="593722" spans="16:16" x14ac:dyDescent="0.3">
      <c r="P593722" s="83"/>
    </row>
    <row r="593723" spans="16:16" x14ac:dyDescent="0.3">
      <c r="P593723" s="83"/>
    </row>
    <row r="593724" spans="16:16" x14ac:dyDescent="0.3">
      <c r="P593724" s="83"/>
    </row>
    <row r="593725" spans="16:16" x14ac:dyDescent="0.3">
      <c r="P593725" s="83"/>
    </row>
    <row r="593726" spans="16:16" x14ac:dyDescent="0.3">
      <c r="P593726" s="83"/>
    </row>
    <row r="593727" spans="16:16" x14ac:dyDescent="0.3">
      <c r="P593727" s="83"/>
    </row>
    <row r="593728" spans="16:16" x14ac:dyDescent="0.3">
      <c r="P593728" s="83"/>
    </row>
    <row r="593729" spans="16:16" x14ac:dyDescent="0.3">
      <c r="P593729" s="83"/>
    </row>
    <row r="593730" spans="16:16" x14ac:dyDescent="0.3">
      <c r="P593730" s="83"/>
    </row>
    <row r="593731" spans="16:16" x14ac:dyDescent="0.3">
      <c r="P593731" s="83"/>
    </row>
    <row r="593732" spans="16:16" x14ac:dyDescent="0.3">
      <c r="P593732" s="83"/>
    </row>
    <row r="593733" spans="16:16" x14ac:dyDescent="0.3">
      <c r="P593733" s="83"/>
    </row>
    <row r="593734" spans="16:16" x14ac:dyDescent="0.3">
      <c r="P593734" s="83"/>
    </row>
    <row r="593735" spans="16:16" x14ac:dyDescent="0.3">
      <c r="P593735" s="83"/>
    </row>
    <row r="593736" spans="16:16" x14ac:dyDescent="0.3">
      <c r="P593736" s="83"/>
    </row>
    <row r="593737" spans="16:16" x14ac:dyDescent="0.3">
      <c r="P593737" s="83"/>
    </row>
    <row r="593738" spans="16:16" x14ac:dyDescent="0.3">
      <c r="P593738" s="83"/>
    </row>
    <row r="593739" spans="16:16" x14ac:dyDescent="0.3">
      <c r="P593739" s="83"/>
    </row>
    <row r="593740" spans="16:16" x14ac:dyDescent="0.3">
      <c r="P593740" s="83"/>
    </row>
    <row r="593741" spans="16:16" x14ac:dyDescent="0.3">
      <c r="P593741" s="83"/>
    </row>
    <row r="593742" spans="16:16" x14ac:dyDescent="0.3">
      <c r="P593742" s="83"/>
    </row>
    <row r="593743" spans="16:16" x14ac:dyDescent="0.3">
      <c r="P593743" s="83"/>
    </row>
    <row r="593744" spans="16:16" x14ac:dyDescent="0.3">
      <c r="P593744" s="83"/>
    </row>
    <row r="593745" spans="16:16" x14ac:dyDescent="0.3">
      <c r="P593745" s="83"/>
    </row>
    <row r="593746" spans="16:16" x14ac:dyDescent="0.3">
      <c r="P593746" s="83"/>
    </row>
    <row r="593747" spans="16:16" x14ac:dyDescent="0.3">
      <c r="P593747" s="83"/>
    </row>
    <row r="593748" spans="16:16" x14ac:dyDescent="0.3">
      <c r="P593748" s="83"/>
    </row>
    <row r="593749" spans="16:16" x14ac:dyDescent="0.3">
      <c r="P593749" s="83"/>
    </row>
    <row r="593750" spans="16:16" x14ac:dyDescent="0.3">
      <c r="P593750" s="83"/>
    </row>
    <row r="593751" spans="16:16" x14ac:dyDescent="0.3">
      <c r="P593751" s="83"/>
    </row>
    <row r="593752" spans="16:16" x14ac:dyDescent="0.3">
      <c r="P593752" s="83"/>
    </row>
    <row r="593753" spans="16:16" x14ac:dyDescent="0.3">
      <c r="P593753" s="83"/>
    </row>
    <row r="593754" spans="16:16" x14ac:dyDescent="0.3">
      <c r="P593754" s="83"/>
    </row>
    <row r="593755" spans="16:16" x14ac:dyDescent="0.3">
      <c r="P593755" s="83"/>
    </row>
    <row r="593756" spans="16:16" x14ac:dyDescent="0.3">
      <c r="P593756" s="83"/>
    </row>
    <row r="593757" spans="16:16" x14ac:dyDescent="0.3">
      <c r="P593757" s="83"/>
    </row>
    <row r="593758" spans="16:16" x14ac:dyDescent="0.3">
      <c r="P593758" s="83"/>
    </row>
    <row r="593759" spans="16:16" x14ac:dyDescent="0.3">
      <c r="P593759" s="83"/>
    </row>
    <row r="593760" spans="16:16" x14ac:dyDescent="0.3">
      <c r="P593760" s="83"/>
    </row>
    <row r="593761" spans="16:16" x14ac:dyDescent="0.3">
      <c r="P593761" s="83"/>
    </row>
    <row r="593762" spans="16:16" x14ac:dyDescent="0.3">
      <c r="P593762" s="83"/>
    </row>
    <row r="593763" spans="16:16" x14ac:dyDescent="0.3">
      <c r="P593763" s="83"/>
    </row>
    <row r="593764" spans="16:16" x14ac:dyDescent="0.3">
      <c r="P593764" s="83"/>
    </row>
    <row r="593765" spans="16:16" x14ac:dyDescent="0.3">
      <c r="P593765" s="83"/>
    </row>
    <row r="593766" spans="16:16" x14ac:dyDescent="0.3">
      <c r="P593766" s="83"/>
    </row>
    <row r="593767" spans="16:16" x14ac:dyDescent="0.3">
      <c r="P593767" s="83"/>
    </row>
    <row r="593768" spans="16:16" x14ac:dyDescent="0.3">
      <c r="P593768" s="83"/>
    </row>
    <row r="593769" spans="16:16" x14ac:dyDescent="0.3">
      <c r="P593769" s="83"/>
    </row>
    <row r="593770" spans="16:16" x14ac:dyDescent="0.3">
      <c r="P593770" s="83"/>
    </row>
    <row r="593771" spans="16:16" x14ac:dyDescent="0.3">
      <c r="P593771" s="83"/>
    </row>
    <row r="593772" spans="16:16" x14ac:dyDescent="0.3">
      <c r="P593772" s="83"/>
    </row>
    <row r="593773" spans="16:16" x14ac:dyDescent="0.3">
      <c r="P593773" s="83"/>
    </row>
    <row r="593774" spans="16:16" x14ac:dyDescent="0.3">
      <c r="P593774" s="83"/>
    </row>
    <row r="593775" spans="16:16" x14ac:dyDescent="0.3">
      <c r="P593775" s="83"/>
    </row>
    <row r="593776" spans="16:16" x14ac:dyDescent="0.3">
      <c r="P593776" s="83"/>
    </row>
    <row r="593777" spans="16:16" x14ac:dyDescent="0.3">
      <c r="P593777" s="83"/>
    </row>
    <row r="593778" spans="16:16" x14ac:dyDescent="0.3">
      <c r="P593778" s="83"/>
    </row>
    <row r="593779" spans="16:16" x14ac:dyDescent="0.3">
      <c r="P593779" s="83"/>
    </row>
    <row r="593780" spans="16:16" x14ac:dyDescent="0.3">
      <c r="P593780" s="83"/>
    </row>
    <row r="593781" spans="16:16" x14ac:dyDescent="0.3">
      <c r="P593781" s="83"/>
    </row>
    <row r="593782" spans="16:16" x14ac:dyDescent="0.3">
      <c r="P593782" s="83"/>
    </row>
    <row r="593783" spans="16:16" x14ac:dyDescent="0.3">
      <c r="P593783" s="83"/>
    </row>
    <row r="593784" spans="16:16" x14ac:dyDescent="0.3">
      <c r="P593784" s="83"/>
    </row>
    <row r="593785" spans="16:16" x14ac:dyDescent="0.3">
      <c r="P593785" s="83"/>
    </row>
    <row r="593786" spans="16:16" x14ac:dyDescent="0.3">
      <c r="P593786" s="83"/>
    </row>
    <row r="593787" spans="16:16" x14ac:dyDescent="0.3">
      <c r="P593787" s="83"/>
    </row>
    <row r="593788" spans="16:16" x14ac:dyDescent="0.3">
      <c r="P593788" s="83"/>
    </row>
    <row r="593789" spans="16:16" x14ac:dyDescent="0.3">
      <c r="P593789" s="83"/>
    </row>
    <row r="593790" spans="16:16" x14ac:dyDescent="0.3">
      <c r="P593790" s="83"/>
    </row>
    <row r="593791" spans="16:16" x14ac:dyDescent="0.3">
      <c r="P593791" s="83"/>
    </row>
    <row r="593792" spans="16:16" x14ac:dyDescent="0.3">
      <c r="P593792" s="83"/>
    </row>
    <row r="593793" spans="16:16" x14ac:dyDescent="0.3">
      <c r="P593793" s="83"/>
    </row>
    <row r="593794" spans="16:16" x14ac:dyDescent="0.3">
      <c r="P593794" s="83"/>
    </row>
    <row r="593795" spans="16:16" x14ac:dyDescent="0.3">
      <c r="P593795" s="83"/>
    </row>
    <row r="593796" spans="16:16" x14ac:dyDescent="0.3">
      <c r="P593796" s="83"/>
    </row>
    <row r="593797" spans="16:16" x14ac:dyDescent="0.3">
      <c r="P593797" s="83"/>
    </row>
    <row r="593798" spans="16:16" x14ac:dyDescent="0.3">
      <c r="P593798" s="83"/>
    </row>
    <row r="593799" spans="16:16" x14ac:dyDescent="0.3">
      <c r="P593799" s="83"/>
    </row>
    <row r="593800" spans="16:16" x14ac:dyDescent="0.3">
      <c r="P593800" s="83"/>
    </row>
    <row r="593801" spans="16:16" x14ac:dyDescent="0.3">
      <c r="P593801" s="83"/>
    </row>
    <row r="593802" spans="16:16" x14ac:dyDescent="0.3">
      <c r="P593802" s="83"/>
    </row>
    <row r="593803" spans="16:16" x14ac:dyDescent="0.3">
      <c r="P593803" s="83"/>
    </row>
    <row r="593804" spans="16:16" x14ac:dyDescent="0.3">
      <c r="P593804" s="83"/>
    </row>
    <row r="593805" spans="16:16" x14ac:dyDescent="0.3">
      <c r="P593805" s="83"/>
    </row>
    <row r="593806" spans="16:16" x14ac:dyDescent="0.3">
      <c r="P593806" s="83"/>
    </row>
    <row r="593807" spans="16:16" x14ac:dyDescent="0.3">
      <c r="P593807" s="83"/>
    </row>
    <row r="593808" spans="16:16" x14ac:dyDescent="0.3">
      <c r="P593808" s="83"/>
    </row>
    <row r="593809" spans="16:16" x14ac:dyDescent="0.3">
      <c r="P593809" s="83"/>
    </row>
    <row r="593810" spans="16:16" x14ac:dyDescent="0.3">
      <c r="P593810" s="83"/>
    </row>
    <row r="593811" spans="16:16" x14ac:dyDescent="0.3">
      <c r="P593811" s="83"/>
    </row>
    <row r="593812" spans="16:16" x14ac:dyDescent="0.3">
      <c r="P593812" s="83"/>
    </row>
    <row r="593813" spans="16:16" x14ac:dyDescent="0.3">
      <c r="P593813" s="83"/>
    </row>
    <row r="593814" spans="16:16" x14ac:dyDescent="0.3">
      <c r="P593814" s="83"/>
    </row>
    <row r="593815" spans="16:16" x14ac:dyDescent="0.3">
      <c r="P593815" s="83"/>
    </row>
    <row r="593816" spans="16:16" x14ac:dyDescent="0.3">
      <c r="P593816" s="83"/>
    </row>
    <row r="593817" spans="16:16" x14ac:dyDescent="0.3">
      <c r="P593817" s="83"/>
    </row>
    <row r="593818" spans="16:16" x14ac:dyDescent="0.3">
      <c r="P593818" s="83"/>
    </row>
    <row r="593819" spans="16:16" x14ac:dyDescent="0.3">
      <c r="P593819" s="83"/>
    </row>
    <row r="593820" spans="16:16" x14ac:dyDescent="0.3">
      <c r="P593820" s="83"/>
    </row>
    <row r="593821" spans="16:16" x14ac:dyDescent="0.3">
      <c r="P593821" s="83"/>
    </row>
    <row r="593822" spans="16:16" x14ac:dyDescent="0.3">
      <c r="P593822" s="83"/>
    </row>
    <row r="593823" spans="16:16" x14ac:dyDescent="0.3">
      <c r="P593823" s="83"/>
    </row>
    <row r="593824" spans="16:16" x14ac:dyDescent="0.3">
      <c r="P593824" s="83"/>
    </row>
    <row r="593825" spans="16:16" x14ac:dyDescent="0.3">
      <c r="P593825" s="83"/>
    </row>
    <row r="593826" spans="16:16" x14ac:dyDescent="0.3">
      <c r="P593826" s="83"/>
    </row>
    <row r="593827" spans="16:16" x14ac:dyDescent="0.3">
      <c r="P593827" s="83"/>
    </row>
    <row r="593828" spans="16:16" x14ac:dyDescent="0.3">
      <c r="P593828" s="83"/>
    </row>
    <row r="593829" spans="16:16" x14ac:dyDescent="0.3">
      <c r="P593829" s="83"/>
    </row>
    <row r="593830" spans="16:16" x14ac:dyDescent="0.3">
      <c r="P593830" s="83"/>
    </row>
    <row r="593831" spans="16:16" x14ac:dyDescent="0.3">
      <c r="P593831" s="83"/>
    </row>
    <row r="593832" spans="16:16" x14ac:dyDescent="0.3">
      <c r="P593832" s="83"/>
    </row>
    <row r="593833" spans="16:16" x14ac:dyDescent="0.3">
      <c r="P593833" s="83"/>
    </row>
    <row r="593834" spans="16:16" x14ac:dyDescent="0.3">
      <c r="P593834" s="83"/>
    </row>
    <row r="593835" spans="16:16" x14ac:dyDescent="0.3">
      <c r="P593835" s="83"/>
    </row>
    <row r="593836" spans="16:16" x14ac:dyDescent="0.3">
      <c r="P593836" s="83"/>
    </row>
    <row r="593837" spans="16:16" x14ac:dyDescent="0.3">
      <c r="P593837" s="83"/>
    </row>
    <row r="593838" spans="16:16" x14ac:dyDescent="0.3">
      <c r="P593838" s="83"/>
    </row>
    <row r="593839" spans="16:16" x14ac:dyDescent="0.3">
      <c r="P593839" s="83"/>
    </row>
    <row r="593840" spans="16:16" x14ac:dyDescent="0.3">
      <c r="P593840" s="83"/>
    </row>
    <row r="593841" spans="16:16" x14ac:dyDescent="0.3">
      <c r="P593841" s="83"/>
    </row>
    <row r="593842" spans="16:16" x14ac:dyDescent="0.3">
      <c r="P593842" s="83"/>
    </row>
    <row r="593843" spans="16:16" x14ac:dyDescent="0.3">
      <c r="P593843" s="83"/>
    </row>
    <row r="593844" spans="16:16" x14ac:dyDescent="0.3">
      <c r="P593844" s="83"/>
    </row>
    <row r="593845" spans="16:16" x14ac:dyDescent="0.3">
      <c r="P593845" s="83"/>
    </row>
    <row r="593846" spans="16:16" x14ac:dyDescent="0.3">
      <c r="P593846" s="83"/>
    </row>
    <row r="593847" spans="16:16" x14ac:dyDescent="0.3">
      <c r="P593847" s="83"/>
    </row>
    <row r="593848" spans="16:16" x14ac:dyDescent="0.3">
      <c r="P593848" s="83"/>
    </row>
    <row r="593849" spans="16:16" x14ac:dyDescent="0.3">
      <c r="P593849" s="83"/>
    </row>
    <row r="593850" spans="16:16" x14ac:dyDescent="0.3">
      <c r="P593850" s="83"/>
    </row>
    <row r="593851" spans="16:16" x14ac:dyDescent="0.3">
      <c r="P593851" s="83"/>
    </row>
    <row r="593852" spans="16:16" x14ac:dyDescent="0.3">
      <c r="P593852" s="83"/>
    </row>
    <row r="593853" spans="16:16" x14ac:dyDescent="0.3">
      <c r="P593853" s="83"/>
    </row>
    <row r="593854" spans="16:16" x14ac:dyDescent="0.3">
      <c r="P593854" s="83"/>
    </row>
    <row r="593855" spans="16:16" x14ac:dyDescent="0.3">
      <c r="P593855" s="83"/>
    </row>
    <row r="593856" spans="16:16" x14ac:dyDescent="0.3">
      <c r="P593856" s="83"/>
    </row>
    <row r="593857" spans="16:16" x14ac:dyDescent="0.3">
      <c r="P593857" s="83"/>
    </row>
    <row r="593858" spans="16:16" x14ac:dyDescent="0.3">
      <c r="P593858" s="83"/>
    </row>
    <row r="593859" spans="16:16" x14ac:dyDescent="0.3">
      <c r="P593859" s="83"/>
    </row>
    <row r="593860" spans="16:16" x14ac:dyDescent="0.3">
      <c r="P593860" s="83"/>
    </row>
    <row r="593861" spans="16:16" x14ac:dyDescent="0.3">
      <c r="P593861" s="83"/>
    </row>
    <row r="593862" spans="16:16" x14ac:dyDescent="0.3">
      <c r="P593862" s="83"/>
    </row>
    <row r="593863" spans="16:16" x14ac:dyDescent="0.3">
      <c r="P593863" s="83"/>
    </row>
    <row r="593864" spans="16:16" x14ac:dyDescent="0.3">
      <c r="P593864" s="83"/>
    </row>
    <row r="593865" spans="16:16" x14ac:dyDescent="0.3">
      <c r="P593865" s="83"/>
    </row>
    <row r="593866" spans="16:16" x14ac:dyDescent="0.3">
      <c r="P593866" s="83"/>
    </row>
    <row r="593867" spans="16:16" x14ac:dyDescent="0.3">
      <c r="P593867" s="83"/>
    </row>
    <row r="593868" spans="16:16" x14ac:dyDescent="0.3">
      <c r="P593868" s="83"/>
    </row>
    <row r="593869" spans="16:16" x14ac:dyDescent="0.3">
      <c r="P593869" s="83"/>
    </row>
    <row r="593870" spans="16:16" x14ac:dyDescent="0.3">
      <c r="P593870" s="83"/>
    </row>
    <row r="593871" spans="16:16" x14ac:dyDescent="0.3">
      <c r="P593871" s="83"/>
    </row>
    <row r="593872" spans="16:16" x14ac:dyDescent="0.3">
      <c r="P593872" s="83"/>
    </row>
    <row r="593873" spans="16:16" x14ac:dyDescent="0.3">
      <c r="P593873" s="83"/>
    </row>
    <row r="593874" spans="16:16" x14ac:dyDescent="0.3">
      <c r="P593874" s="83"/>
    </row>
    <row r="593875" spans="16:16" x14ac:dyDescent="0.3">
      <c r="P593875" s="83"/>
    </row>
    <row r="593876" spans="16:16" x14ac:dyDescent="0.3">
      <c r="P593876" s="83"/>
    </row>
    <row r="593877" spans="16:16" x14ac:dyDescent="0.3">
      <c r="P593877" s="83"/>
    </row>
    <row r="593878" spans="16:16" x14ac:dyDescent="0.3">
      <c r="P593878" s="83"/>
    </row>
    <row r="593879" spans="16:16" x14ac:dyDescent="0.3">
      <c r="P593879" s="83"/>
    </row>
    <row r="593880" spans="16:16" x14ac:dyDescent="0.3">
      <c r="P593880" s="83"/>
    </row>
    <row r="593881" spans="16:16" x14ac:dyDescent="0.3">
      <c r="P593881" s="83"/>
    </row>
    <row r="593882" spans="16:16" x14ac:dyDescent="0.3">
      <c r="P593882" s="83"/>
    </row>
    <row r="593883" spans="16:16" x14ac:dyDescent="0.3">
      <c r="P593883" s="83"/>
    </row>
    <row r="593884" spans="16:16" x14ac:dyDescent="0.3">
      <c r="P593884" s="83"/>
    </row>
    <row r="593885" spans="16:16" x14ac:dyDescent="0.3">
      <c r="P593885" s="83"/>
    </row>
    <row r="593886" spans="16:16" x14ac:dyDescent="0.3">
      <c r="P593886" s="83"/>
    </row>
    <row r="593887" spans="16:16" x14ac:dyDescent="0.3">
      <c r="P593887" s="83"/>
    </row>
    <row r="593888" spans="16:16" x14ac:dyDescent="0.3">
      <c r="P593888" s="83"/>
    </row>
    <row r="593889" spans="16:16" x14ac:dyDescent="0.3">
      <c r="P593889" s="83"/>
    </row>
    <row r="593890" spans="16:16" x14ac:dyDescent="0.3">
      <c r="P593890" s="83"/>
    </row>
    <row r="593891" spans="16:16" x14ac:dyDescent="0.3">
      <c r="P593891" s="83"/>
    </row>
    <row r="593892" spans="16:16" x14ac:dyDescent="0.3">
      <c r="P593892" s="83"/>
    </row>
    <row r="593893" spans="16:16" x14ac:dyDescent="0.3">
      <c r="P593893" s="83"/>
    </row>
    <row r="593894" spans="16:16" x14ac:dyDescent="0.3">
      <c r="P593894" s="83"/>
    </row>
    <row r="593895" spans="16:16" x14ac:dyDescent="0.3">
      <c r="P593895" s="83"/>
    </row>
    <row r="593896" spans="16:16" x14ac:dyDescent="0.3">
      <c r="P593896" s="83"/>
    </row>
    <row r="593897" spans="16:16" x14ac:dyDescent="0.3">
      <c r="P593897" s="83"/>
    </row>
    <row r="593898" spans="16:16" x14ac:dyDescent="0.3">
      <c r="P593898" s="83"/>
    </row>
    <row r="593899" spans="16:16" x14ac:dyDescent="0.3">
      <c r="P593899" s="83"/>
    </row>
    <row r="593900" spans="16:16" x14ac:dyDescent="0.3">
      <c r="P593900" s="83"/>
    </row>
    <row r="593901" spans="16:16" x14ac:dyDescent="0.3">
      <c r="P593901" s="83"/>
    </row>
    <row r="593902" spans="16:16" x14ac:dyDescent="0.3">
      <c r="P593902" s="83"/>
    </row>
    <row r="593903" spans="16:16" x14ac:dyDescent="0.3">
      <c r="P593903" s="83"/>
    </row>
    <row r="593904" spans="16:16" x14ac:dyDescent="0.3">
      <c r="P593904" s="83"/>
    </row>
    <row r="593905" spans="16:16" x14ac:dyDescent="0.3">
      <c r="P593905" s="83"/>
    </row>
    <row r="593906" spans="16:16" x14ac:dyDescent="0.3">
      <c r="P593906" s="83"/>
    </row>
    <row r="593907" spans="16:16" x14ac:dyDescent="0.3">
      <c r="P593907" s="83"/>
    </row>
    <row r="593908" spans="16:16" x14ac:dyDescent="0.3">
      <c r="P593908" s="83"/>
    </row>
    <row r="593909" spans="16:16" x14ac:dyDescent="0.3">
      <c r="P593909" s="83"/>
    </row>
    <row r="593910" spans="16:16" x14ac:dyDescent="0.3">
      <c r="P593910" s="83"/>
    </row>
    <row r="593911" spans="16:16" x14ac:dyDescent="0.3">
      <c r="P593911" s="83"/>
    </row>
    <row r="593912" spans="16:16" x14ac:dyDescent="0.3">
      <c r="P593912" s="83"/>
    </row>
    <row r="593913" spans="16:16" x14ac:dyDescent="0.3">
      <c r="P593913" s="83"/>
    </row>
    <row r="593914" spans="16:16" x14ac:dyDescent="0.3">
      <c r="P593914" s="83"/>
    </row>
    <row r="593915" spans="16:16" x14ac:dyDescent="0.3">
      <c r="P593915" s="83"/>
    </row>
    <row r="593916" spans="16:16" x14ac:dyDescent="0.3">
      <c r="P593916" s="83"/>
    </row>
    <row r="593917" spans="16:16" x14ac:dyDescent="0.3">
      <c r="P593917" s="83"/>
    </row>
    <row r="593918" spans="16:16" x14ac:dyDescent="0.3">
      <c r="P593918" s="83"/>
    </row>
    <row r="593919" spans="16:16" x14ac:dyDescent="0.3">
      <c r="P593919" s="83"/>
    </row>
    <row r="593920" spans="16:16" x14ac:dyDescent="0.3">
      <c r="P593920" s="83"/>
    </row>
    <row r="593921" spans="16:16" x14ac:dyDescent="0.3">
      <c r="P593921" s="83"/>
    </row>
    <row r="593922" spans="16:16" x14ac:dyDescent="0.3">
      <c r="P593922" s="83"/>
    </row>
    <row r="593923" spans="16:16" x14ac:dyDescent="0.3">
      <c r="P593923" s="83"/>
    </row>
    <row r="593924" spans="16:16" x14ac:dyDescent="0.3">
      <c r="P593924" s="83"/>
    </row>
    <row r="593925" spans="16:16" x14ac:dyDescent="0.3">
      <c r="P593925" s="83"/>
    </row>
    <row r="593926" spans="16:16" x14ac:dyDescent="0.3">
      <c r="P593926" s="83"/>
    </row>
    <row r="593927" spans="16:16" x14ac:dyDescent="0.3">
      <c r="P593927" s="83"/>
    </row>
    <row r="593928" spans="16:16" x14ac:dyDescent="0.3">
      <c r="P593928" s="83"/>
    </row>
    <row r="593929" spans="16:16" x14ac:dyDescent="0.3">
      <c r="P593929" s="83"/>
    </row>
    <row r="593930" spans="16:16" x14ac:dyDescent="0.3">
      <c r="P593930" s="83"/>
    </row>
    <row r="593931" spans="16:16" x14ac:dyDescent="0.3">
      <c r="P593931" s="83"/>
    </row>
    <row r="593932" spans="16:16" x14ac:dyDescent="0.3">
      <c r="P593932" s="83"/>
    </row>
    <row r="593933" spans="16:16" x14ac:dyDescent="0.3">
      <c r="P593933" s="83"/>
    </row>
    <row r="593934" spans="16:16" x14ac:dyDescent="0.3">
      <c r="P593934" s="83"/>
    </row>
    <row r="593935" spans="16:16" x14ac:dyDescent="0.3">
      <c r="P593935" s="83"/>
    </row>
    <row r="593936" spans="16:16" x14ac:dyDescent="0.3">
      <c r="P593936" s="83"/>
    </row>
    <row r="593937" spans="16:16" x14ac:dyDescent="0.3">
      <c r="P593937" s="83"/>
    </row>
    <row r="593938" spans="16:16" x14ac:dyDescent="0.3">
      <c r="P593938" s="83"/>
    </row>
    <row r="593939" spans="16:16" x14ac:dyDescent="0.3">
      <c r="P593939" s="83"/>
    </row>
    <row r="593940" spans="16:16" x14ac:dyDescent="0.3">
      <c r="P593940" s="83"/>
    </row>
    <row r="593941" spans="16:16" x14ac:dyDescent="0.3">
      <c r="P593941" s="83"/>
    </row>
    <row r="593942" spans="16:16" x14ac:dyDescent="0.3">
      <c r="P593942" s="83"/>
    </row>
    <row r="593943" spans="16:16" x14ac:dyDescent="0.3">
      <c r="P593943" s="83"/>
    </row>
    <row r="593944" spans="16:16" x14ac:dyDescent="0.3">
      <c r="P593944" s="83"/>
    </row>
    <row r="593945" spans="16:16" x14ac:dyDescent="0.3">
      <c r="P593945" s="83"/>
    </row>
    <row r="593946" spans="16:16" x14ac:dyDescent="0.3">
      <c r="P593946" s="83"/>
    </row>
    <row r="593947" spans="16:16" x14ac:dyDescent="0.3">
      <c r="P593947" s="83"/>
    </row>
    <row r="593948" spans="16:16" x14ac:dyDescent="0.3">
      <c r="P593948" s="83"/>
    </row>
    <row r="593949" spans="16:16" x14ac:dyDescent="0.3">
      <c r="P593949" s="83"/>
    </row>
    <row r="593950" spans="16:16" x14ac:dyDescent="0.3">
      <c r="P593950" s="83"/>
    </row>
    <row r="593951" spans="16:16" x14ac:dyDescent="0.3">
      <c r="P593951" s="83"/>
    </row>
    <row r="593952" spans="16:16" x14ac:dyDescent="0.3">
      <c r="P593952" s="83"/>
    </row>
    <row r="593953" spans="16:16" x14ac:dyDescent="0.3">
      <c r="P593953" s="83"/>
    </row>
    <row r="593954" spans="16:16" x14ac:dyDescent="0.3">
      <c r="P593954" s="83"/>
    </row>
    <row r="593955" spans="16:16" x14ac:dyDescent="0.3">
      <c r="P593955" s="83"/>
    </row>
    <row r="593956" spans="16:16" x14ac:dyDescent="0.3">
      <c r="P593956" s="83"/>
    </row>
    <row r="593957" spans="16:16" x14ac:dyDescent="0.3">
      <c r="P593957" s="83"/>
    </row>
    <row r="593958" spans="16:16" x14ac:dyDescent="0.3">
      <c r="P593958" s="83"/>
    </row>
    <row r="593959" spans="16:16" x14ac:dyDescent="0.3">
      <c r="P593959" s="83"/>
    </row>
    <row r="593960" spans="16:16" x14ac:dyDescent="0.3">
      <c r="P593960" s="83"/>
    </row>
    <row r="593961" spans="16:16" x14ac:dyDescent="0.3">
      <c r="P593961" s="83"/>
    </row>
    <row r="593962" spans="16:16" x14ac:dyDescent="0.3">
      <c r="P593962" s="83"/>
    </row>
    <row r="593963" spans="16:16" x14ac:dyDescent="0.3">
      <c r="P593963" s="83"/>
    </row>
    <row r="593964" spans="16:16" x14ac:dyDescent="0.3">
      <c r="P593964" s="83"/>
    </row>
    <row r="593965" spans="16:16" x14ac:dyDescent="0.3">
      <c r="P593965" s="83"/>
    </row>
    <row r="593966" spans="16:16" x14ac:dyDescent="0.3">
      <c r="P593966" s="83"/>
    </row>
    <row r="593967" spans="16:16" x14ac:dyDescent="0.3">
      <c r="P593967" s="83"/>
    </row>
    <row r="593968" spans="16:16" x14ac:dyDescent="0.3">
      <c r="P593968" s="83"/>
    </row>
    <row r="593969" spans="16:16" x14ac:dyDescent="0.3">
      <c r="P593969" s="83"/>
    </row>
    <row r="593970" spans="16:16" x14ac:dyDescent="0.3">
      <c r="P593970" s="83"/>
    </row>
    <row r="593971" spans="16:16" x14ac:dyDescent="0.3">
      <c r="P593971" s="83"/>
    </row>
    <row r="593972" spans="16:16" x14ac:dyDescent="0.3">
      <c r="P593972" s="83"/>
    </row>
    <row r="593973" spans="16:16" x14ac:dyDescent="0.3">
      <c r="P593973" s="83"/>
    </row>
    <row r="593974" spans="16:16" x14ac:dyDescent="0.3">
      <c r="P593974" s="83"/>
    </row>
    <row r="593975" spans="16:16" x14ac:dyDescent="0.3">
      <c r="P593975" s="83"/>
    </row>
    <row r="593976" spans="16:16" x14ac:dyDescent="0.3">
      <c r="P593976" s="83"/>
    </row>
    <row r="593977" spans="16:16" x14ac:dyDescent="0.3">
      <c r="P593977" s="83"/>
    </row>
    <row r="593978" spans="16:16" x14ac:dyDescent="0.3">
      <c r="P593978" s="83"/>
    </row>
    <row r="593979" spans="16:16" x14ac:dyDescent="0.3">
      <c r="P593979" s="83"/>
    </row>
    <row r="593980" spans="16:16" x14ac:dyDescent="0.3">
      <c r="P593980" s="83"/>
    </row>
    <row r="593981" spans="16:16" x14ac:dyDescent="0.3">
      <c r="P593981" s="83"/>
    </row>
    <row r="593982" spans="16:16" x14ac:dyDescent="0.3">
      <c r="P593982" s="83"/>
    </row>
    <row r="593983" spans="16:16" x14ac:dyDescent="0.3">
      <c r="P593983" s="83"/>
    </row>
    <row r="593984" spans="16:16" x14ac:dyDescent="0.3">
      <c r="P593984" s="83"/>
    </row>
    <row r="593985" spans="16:16" x14ac:dyDescent="0.3">
      <c r="P593985" s="83"/>
    </row>
    <row r="593986" spans="16:16" x14ac:dyDescent="0.3">
      <c r="P593986" s="83"/>
    </row>
    <row r="593987" spans="16:16" x14ac:dyDescent="0.3">
      <c r="P593987" s="83"/>
    </row>
    <row r="593988" spans="16:16" x14ac:dyDescent="0.3">
      <c r="P593988" s="83"/>
    </row>
    <row r="593989" spans="16:16" x14ac:dyDescent="0.3">
      <c r="P593989" s="83"/>
    </row>
    <row r="593990" spans="16:16" x14ac:dyDescent="0.3">
      <c r="P593990" s="83"/>
    </row>
    <row r="593991" spans="16:16" x14ac:dyDescent="0.3">
      <c r="P593991" s="83"/>
    </row>
    <row r="593992" spans="16:16" x14ac:dyDescent="0.3">
      <c r="P593992" s="83"/>
    </row>
    <row r="593993" spans="16:16" x14ac:dyDescent="0.3">
      <c r="P593993" s="83"/>
    </row>
    <row r="593994" spans="16:16" x14ac:dyDescent="0.3">
      <c r="P593994" s="83"/>
    </row>
    <row r="593995" spans="16:16" x14ac:dyDescent="0.3">
      <c r="P593995" s="83"/>
    </row>
    <row r="593996" spans="16:16" x14ac:dyDescent="0.3">
      <c r="P593996" s="83"/>
    </row>
    <row r="593997" spans="16:16" x14ac:dyDescent="0.3">
      <c r="P593997" s="83"/>
    </row>
    <row r="593998" spans="16:16" x14ac:dyDescent="0.3">
      <c r="P593998" s="83"/>
    </row>
    <row r="593999" spans="16:16" x14ac:dyDescent="0.3">
      <c r="P593999" s="83"/>
    </row>
    <row r="594000" spans="16:16" x14ac:dyDescent="0.3">
      <c r="P594000" s="83"/>
    </row>
    <row r="594001" spans="16:16" x14ac:dyDescent="0.3">
      <c r="P594001" s="83"/>
    </row>
    <row r="594002" spans="16:16" x14ac:dyDescent="0.3">
      <c r="P594002" s="83"/>
    </row>
    <row r="594003" spans="16:16" x14ac:dyDescent="0.3">
      <c r="P594003" s="83"/>
    </row>
    <row r="594004" spans="16:16" x14ac:dyDescent="0.3">
      <c r="P594004" s="83"/>
    </row>
    <row r="594005" spans="16:16" x14ac:dyDescent="0.3">
      <c r="P594005" s="83"/>
    </row>
    <row r="594006" spans="16:16" x14ac:dyDescent="0.3">
      <c r="P594006" s="83"/>
    </row>
    <row r="594007" spans="16:16" x14ac:dyDescent="0.3">
      <c r="P594007" s="83"/>
    </row>
    <row r="594008" spans="16:16" x14ac:dyDescent="0.3">
      <c r="P594008" s="83"/>
    </row>
    <row r="594009" spans="16:16" x14ac:dyDescent="0.3">
      <c r="P594009" s="83"/>
    </row>
    <row r="594010" spans="16:16" x14ac:dyDescent="0.3">
      <c r="P594010" s="83"/>
    </row>
    <row r="594011" spans="16:16" x14ac:dyDescent="0.3">
      <c r="P594011" s="83"/>
    </row>
    <row r="594012" spans="16:16" x14ac:dyDescent="0.3">
      <c r="P594012" s="83"/>
    </row>
    <row r="594013" spans="16:16" x14ac:dyDescent="0.3">
      <c r="P594013" s="83"/>
    </row>
    <row r="594014" spans="16:16" x14ac:dyDescent="0.3">
      <c r="P594014" s="83"/>
    </row>
    <row r="594015" spans="16:16" x14ac:dyDescent="0.3">
      <c r="P594015" s="83"/>
    </row>
    <row r="594016" spans="16:16" x14ac:dyDescent="0.3">
      <c r="P594016" s="83"/>
    </row>
    <row r="594017" spans="16:16" x14ac:dyDescent="0.3">
      <c r="P594017" s="83"/>
    </row>
    <row r="594018" spans="16:16" x14ac:dyDescent="0.3">
      <c r="P594018" s="83"/>
    </row>
    <row r="594019" spans="16:16" x14ac:dyDescent="0.3">
      <c r="P594019" s="83"/>
    </row>
    <row r="594020" spans="16:16" x14ac:dyDescent="0.3">
      <c r="P594020" s="83"/>
    </row>
    <row r="594021" spans="16:16" x14ac:dyDescent="0.3">
      <c r="P594021" s="83"/>
    </row>
    <row r="594022" spans="16:16" x14ac:dyDescent="0.3">
      <c r="P594022" s="83"/>
    </row>
    <row r="594023" spans="16:16" x14ac:dyDescent="0.3">
      <c r="P594023" s="83"/>
    </row>
    <row r="594024" spans="16:16" x14ac:dyDescent="0.3">
      <c r="P594024" s="83"/>
    </row>
    <row r="594025" spans="16:16" x14ac:dyDescent="0.3">
      <c r="P594025" s="83"/>
    </row>
    <row r="594026" spans="16:16" x14ac:dyDescent="0.3">
      <c r="P594026" s="83"/>
    </row>
    <row r="594027" spans="16:16" x14ac:dyDescent="0.3">
      <c r="P594027" s="83"/>
    </row>
    <row r="594028" spans="16:16" x14ac:dyDescent="0.3">
      <c r="P594028" s="83"/>
    </row>
    <row r="594029" spans="16:16" x14ac:dyDescent="0.3">
      <c r="P594029" s="83"/>
    </row>
    <row r="594030" spans="16:16" x14ac:dyDescent="0.3">
      <c r="P594030" s="83"/>
    </row>
    <row r="594031" spans="16:16" x14ac:dyDescent="0.3">
      <c r="P594031" s="83"/>
    </row>
    <row r="594032" spans="16:16" x14ac:dyDescent="0.3">
      <c r="P594032" s="83"/>
    </row>
    <row r="594033" spans="16:16" x14ac:dyDescent="0.3">
      <c r="P594033" s="83"/>
    </row>
    <row r="594034" spans="16:16" x14ac:dyDescent="0.3">
      <c r="P594034" s="83"/>
    </row>
    <row r="594035" spans="16:16" x14ac:dyDescent="0.3">
      <c r="P594035" s="83"/>
    </row>
    <row r="594036" spans="16:16" x14ac:dyDescent="0.3">
      <c r="P594036" s="83"/>
    </row>
    <row r="594037" spans="16:16" x14ac:dyDescent="0.3">
      <c r="P594037" s="83"/>
    </row>
    <row r="594038" spans="16:16" x14ac:dyDescent="0.3">
      <c r="P594038" s="83"/>
    </row>
    <row r="594039" spans="16:16" x14ac:dyDescent="0.3">
      <c r="P594039" s="83"/>
    </row>
    <row r="594040" spans="16:16" x14ac:dyDescent="0.3">
      <c r="P594040" s="83"/>
    </row>
    <row r="594041" spans="16:16" x14ac:dyDescent="0.3">
      <c r="P594041" s="83"/>
    </row>
    <row r="594042" spans="16:16" x14ac:dyDescent="0.3">
      <c r="P594042" s="83"/>
    </row>
    <row r="594043" spans="16:16" x14ac:dyDescent="0.3">
      <c r="P594043" s="83"/>
    </row>
    <row r="594044" spans="16:16" x14ac:dyDescent="0.3">
      <c r="P594044" s="83"/>
    </row>
    <row r="594045" spans="16:16" x14ac:dyDescent="0.3">
      <c r="P594045" s="83"/>
    </row>
    <row r="594046" spans="16:16" x14ac:dyDescent="0.3">
      <c r="P594046" s="83"/>
    </row>
    <row r="594047" spans="16:16" x14ac:dyDescent="0.3">
      <c r="P594047" s="83"/>
    </row>
    <row r="594048" spans="16:16" x14ac:dyDescent="0.3">
      <c r="P594048" s="83"/>
    </row>
    <row r="594049" spans="16:16" x14ac:dyDescent="0.3">
      <c r="P594049" s="83"/>
    </row>
    <row r="594050" spans="16:16" x14ac:dyDescent="0.3">
      <c r="P594050" s="83"/>
    </row>
    <row r="594051" spans="16:16" x14ac:dyDescent="0.3">
      <c r="P594051" s="83"/>
    </row>
    <row r="594052" spans="16:16" x14ac:dyDescent="0.3">
      <c r="P594052" s="83"/>
    </row>
    <row r="594053" spans="16:16" x14ac:dyDescent="0.3">
      <c r="P594053" s="83"/>
    </row>
    <row r="594054" spans="16:16" x14ac:dyDescent="0.3">
      <c r="P594054" s="83"/>
    </row>
    <row r="594055" spans="16:16" x14ac:dyDescent="0.3">
      <c r="P594055" s="83"/>
    </row>
    <row r="594056" spans="16:16" x14ac:dyDescent="0.3">
      <c r="P594056" s="83"/>
    </row>
    <row r="594057" spans="16:16" x14ac:dyDescent="0.3">
      <c r="P594057" s="83"/>
    </row>
    <row r="594058" spans="16:16" x14ac:dyDescent="0.3">
      <c r="P594058" s="83"/>
    </row>
    <row r="594059" spans="16:16" x14ac:dyDescent="0.3">
      <c r="P594059" s="83"/>
    </row>
    <row r="594060" spans="16:16" x14ac:dyDescent="0.3">
      <c r="P594060" s="83"/>
    </row>
    <row r="594061" spans="16:16" x14ac:dyDescent="0.3">
      <c r="P594061" s="83"/>
    </row>
    <row r="594062" spans="16:16" x14ac:dyDescent="0.3">
      <c r="P594062" s="83"/>
    </row>
    <row r="594063" spans="16:16" x14ac:dyDescent="0.3">
      <c r="P594063" s="83"/>
    </row>
    <row r="594064" spans="16:16" x14ac:dyDescent="0.3">
      <c r="P594064" s="83"/>
    </row>
    <row r="594065" spans="16:16" x14ac:dyDescent="0.3">
      <c r="P594065" s="83"/>
    </row>
    <row r="594066" spans="16:16" x14ac:dyDescent="0.3">
      <c r="P594066" s="83"/>
    </row>
    <row r="594067" spans="16:16" x14ac:dyDescent="0.3">
      <c r="P594067" s="83"/>
    </row>
    <row r="594068" spans="16:16" x14ac:dyDescent="0.3">
      <c r="P594068" s="83"/>
    </row>
    <row r="594069" spans="16:16" x14ac:dyDescent="0.3">
      <c r="P594069" s="83"/>
    </row>
    <row r="594070" spans="16:16" x14ac:dyDescent="0.3">
      <c r="P594070" s="83"/>
    </row>
    <row r="594071" spans="16:16" x14ac:dyDescent="0.3">
      <c r="P594071" s="83"/>
    </row>
    <row r="594072" spans="16:16" x14ac:dyDescent="0.3">
      <c r="P594072" s="83"/>
    </row>
    <row r="594073" spans="16:16" x14ac:dyDescent="0.3">
      <c r="P594073" s="83"/>
    </row>
    <row r="594074" spans="16:16" x14ac:dyDescent="0.3">
      <c r="P594074" s="83"/>
    </row>
    <row r="594075" spans="16:16" x14ac:dyDescent="0.3">
      <c r="P594075" s="83"/>
    </row>
    <row r="594076" spans="16:16" x14ac:dyDescent="0.3">
      <c r="P594076" s="83"/>
    </row>
    <row r="594077" spans="16:16" x14ac:dyDescent="0.3">
      <c r="P594077" s="83"/>
    </row>
    <row r="594078" spans="16:16" x14ac:dyDescent="0.3">
      <c r="P594078" s="83"/>
    </row>
    <row r="594079" spans="16:16" x14ac:dyDescent="0.3">
      <c r="P594079" s="83"/>
    </row>
    <row r="594080" spans="16:16" x14ac:dyDescent="0.3">
      <c r="P594080" s="83"/>
    </row>
    <row r="594081" spans="16:16" x14ac:dyDescent="0.3">
      <c r="P594081" s="83"/>
    </row>
    <row r="594082" spans="16:16" x14ac:dyDescent="0.3">
      <c r="P594082" s="83"/>
    </row>
    <row r="594083" spans="16:16" x14ac:dyDescent="0.3">
      <c r="P594083" s="83"/>
    </row>
    <row r="594084" spans="16:16" x14ac:dyDescent="0.3">
      <c r="P594084" s="83"/>
    </row>
    <row r="594085" spans="16:16" x14ac:dyDescent="0.3">
      <c r="P594085" s="83"/>
    </row>
    <row r="594086" spans="16:16" x14ac:dyDescent="0.3">
      <c r="P594086" s="83"/>
    </row>
    <row r="594087" spans="16:16" x14ac:dyDescent="0.3">
      <c r="P594087" s="83"/>
    </row>
    <row r="594088" spans="16:16" x14ac:dyDescent="0.3">
      <c r="P594088" s="83"/>
    </row>
    <row r="594089" spans="16:16" x14ac:dyDescent="0.3">
      <c r="P594089" s="83"/>
    </row>
    <row r="594090" spans="16:16" x14ac:dyDescent="0.3">
      <c r="P594090" s="83"/>
    </row>
    <row r="594091" spans="16:16" x14ac:dyDescent="0.3">
      <c r="P594091" s="83"/>
    </row>
    <row r="594092" spans="16:16" x14ac:dyDescent="0.3">
      <c r="P594092" s="83"/>
    </row>
    <row r="594093" spans="16:16" x14ac:dyDescent="0.3">
      <c r="P594093" s="83"/>
    </row>
    <row r="594094" spans="16:16" x14ac:dyDescent="0.3">
      <c r="P594094" s="83"/>
    </row>
    <row r="594095" spans="16:16" x14ac:dyDescent="0.3">
      <c r="P594095" s="83"/>
    </row>
    <row r="594096" spans="16:16" x14ac:dyDescent="0.3">
      <c r="P594096" s="83"/>
    </row>
    <row r="594097" spans="16:16" x14ac:dyDescent="0.3">
      <c r="P594097" s="83"/>
    </row>
    <row r="594098" spans="16:16" x14ac:dyDescent="0.3">
      <c r="P594098" s="83"/>
    </row>
    <row r="594099" spans="16:16" x14ac:dyDescent="0.3">
      <c r="P594099" s="83"/>
    </row>
    <row r="594100" spans="16:16" x14ac:dyDescent="0.3">
      <c r="P594100" s="83"/>
    </row>
    <row r="594101" spans="16:16" x14ac:dyDescent="0.3">
      <c r="P594101" s="83"/>
    </row>
    <row r="594102" spans="16:16" x14ac:dyDescent="0.3">
      <c r="P594102" s="83"/>
    </row>
    <row r="594103" spans="16:16" x14ac:dyDescent="0.3">
      <c r="P594103" s="83"/>
    </row>
    <row r="594104" spans="16:16" x14ac:dyDescent="0.3">
      <c r="P594104" s="83"/>
    </row>
    <row r="594105" spans="16:16" x14ac:dyDescent="0.3">
      <c r="P594105" s="83"/>
    </row>
    <row r="594106" spans="16:16" x14ac:dyDescent="0.3">
      <c r="P594106" s="83"/>
    </row>
    <row r="594107" spans="16:16" x14ac:dyDescent="0.3">
      <c r="P594107" s="83"/>
    </row>
    <row r="594108" spans="16:16" x14ac:dyDescent="0.3">
      <c r="P594108" s="83"/>
    </row>
    <row r="594109" spans="16:16" x14ac:dyDescent="0.3">
      <c r="P594109" s="83"/>
    </row>
    <row r="594110" spans="16:16" x14ac:dyDescent="0.3">
      <c r="P594110" s="83"/>
    </row>
    <row r="594111" spans="16:16" x14ac:dyDescent="0.3">
      <c r="P594111" s="83"/>
    </row>
    <row r="594112" spans="16:16" x14ac:dyDescent="0.3">
      <c r="P594112" s="83"/>
    </row>
    <row r="594113" spans="16:16" x14ac:dyDescent="0.3">
      <c r="P594113" s="83"/>
    </row>
    <row r="594114" spans="16:16" x14ac:dyDescent="0.3">
      <c r="P594114" s="83"/>
    </row>
    <row r="594115" spans="16:16" x14ac:dyDescent="0.3">
      <c r="P594115" s="83"/>
    </row>
    <row r="594116" spans="16:16" x14ac:dyDescent="0.3">
      <c r="P594116" s="83"/>
    </row>
    <row r="594117" spans="16:16" x14ac:dyDescent="0.3">
      <c r="P594117" s="83"/>
    </row>
    <row r="594118" spans="16:16" x14ac:dyDescent="0.3">
      <c r="P594118" s="83"/>
    </row>
    <row r="594119" spans="16:16" x14ac:dyDescent="0.3">
      <c r="P594119" s="83"/>
    </row>
    <row r="594120" spans="16:16" x14ac:dyDescent="0.3">
      <c r="P594120" s="83"/>
    </row>
    <row r="594121" spans="16:16" x14ac:dyDescent="0.3">
      <c r="P594121" s="83"/>
    </row>
    <row r="594122" spans="16:16" x14ac:dyDescent="0.3">
      <c r="P594122" s="83"/>
    </row>
    <row r="594123" spans="16:16" x14ac:dyDescent="0.3">
      <c r="P594123" s="83"/>
    </row>
    <row r="594124" spans="16:16" x14ac:dyDescent="0.3">
      <c r="P594124" s="83"/>
    </row>
    <row r="594125" spans="16:16" x14ac:dyDescent="0.3">
      <c r="P594125" s="83"/>
    </row>
    <row r="594126" spans="16:16" x14ac:dyDescent="0.3">
      <c r="P594126" s="83"/>
    </row>
    <row r="594127" spans="16:16" x14ac:dyDescent="0.3">
      <c r="P594127" s="83"/>
    </row>
    <row r="594128" spans="16:16" x14ac:dyDescent="0.3">
      <c r="P594128" s="83"/>
    </row>
    <row r="594129" spans="16:16" x14ac:dyDescent="0.3">
      <c r="P594129" s="83"/>
    </row>
    <row r="594130" spans="16:16" x14ac:dyDescent="0.3">
      <c r="P594130" s="83"/>
    </row>
    <row r="594131" spans="16:16" x14ac:dyDescent="0.3">
      <c r="P594131" s="83"/>
    </row>
    <row r="594132" spans="16:16" x14ac:dyDescent="0.3">
      <c r="P594132" s="83"/>
    </row>
    <row r="594133" spans="16:16" x14ac:dyDescent="0.3">
      <c r="P594133" s="83"/>
    </row>
    <row r="594134" spans="16:16" x14ac:dyDescent="0.3">
      <c r="P594134" s="83"/>
    </row>
    <row r="594135" spans="16:16" x14ac:dyDescent="0.3">
      <c r="P594135" s="83"/>
    </row>
    <row r="594136" spans="16:16" x14ac:dyDescent="0.3">
      <c r="P594136" s="83"/>
    </row>
    <row r="594137" spans="16:16" x14ac:dyDescent="0.3">
      <c r="P594137" s="83"/>
    </row>
    <row r="594138" spans="16:16" x14ac:dyDescent="0.3">
      <c r="P594138" s="83"/>
    </row>
    <row r="594139" spans="16:16" x14ac:dyDescent="0.3">
      <c r="P594139" s="83"/>
    </row>
    <row r="594140" spans="16:16" x14ac:dyDescent="0.3">
      <c r="P594140" s="83"/>
    </row>
    <row r="594141" spans="16:16" x14ac:dyDescent="0.3">
      <c r="P594141" s="83"/>
    </row>
    <row r="594142" spans="16:16" x14ac:dyDescent="0.3">
      <c r="P594142" s="83"/>
    </row>
    <row r="594143" spans="16:16" x14ac:dyDescent="0.3">
      <c r="P594143" s="83"/>
    </row>
    <row r="594144" spans="16:16" x14ac:dyDescent="0.3">
      <c r="P594144" s="83"/>
    </row>
    <row r="594145" spans="16:16" x14ac:dyDescent="0.3">
      <c r="P594145" s="83"/>
    </row>
    <row r="594146" spans="16:16" x14ac:dyDescent="0.3">
      <c r="P594146" s="83"/>
    </row>
    <row r="594147" spans="16:16" x14ac:dyDescent="0.3">
      <c r="P594147" s="83"/>
    </row>
    <row r="594148" spans="16:16" x14ac:dyDescent="0.3">
      <c r="P594148" s="83"/>
    </row>
    <row r="594149" spans="16:16" x14ac:dyDescent="0.3">
      <c r="P594149" s="83"/>
    </row>
    <row r="594150" spans="16:16" x14ac:dyDescent="0.3">
      <c r="P594150" s="83"/>
    </row>
    <row r="594151" spans="16:16" x14ac:dyDescent="0.3">
      <c r="P594151" s="83"/>
    </row>
    <row r="594152" spans="16:16" x14ac:dyDescent="0.3">
      <c r="P594152" s="83"/>
    </row>
    <row r="594153" spans="16:16" x14ac:dyDescent="0.3">
      <c r="P594153" s="83"/>
    </row>
    <row r="594154" spans="16:16" x14ac:dyDescent="0.3">
      <c r="P594154" s="83"/>
    </row>
    <row r="594155" spans="16:16" x14ac:dyDescent="0.3">
      <c r="P594155" s="83"/>
    </row>
    <row r="594156" spans="16:16" x14ac:dyDescent="0.3">
      <c r="P594156" s="83"/>
    </row>
    <row r="594157" spans="16:16" x14ac:dyDescent="0.3">
      <c r="P594157" s="83"/>
    </row>
    <row r="594158" spans="16:16" x14ac:dyDescent="0.3">
      <c r="P594158" s="83"/>
    </row>
    <row r="594159" spans="16:16" x14ac:dyDescent="0.3">
      <c r="P594159" s="83"/>
    </row>
    <row r="594160" spans="16:16" x14ac:dyDescent="0.3">
      <c r="P594160" s="83"/>
    </row>
    <row r="594161" spans="16:16" x14ac:dyDescent="0.3">
      <c r="P594161" s="83"/>
    </row>
    <row r="594162" spans="16:16" x14ac:dyDescent="0.3">
      <c r="P594162" s="83"/>
    </row>
    <row r="594163" spans="16:16" x14ac:dyDescent="0.3">
      <c r="P594163" s="83"/>
    </row>
    <row r="594164" spans="16:16" x14ac:dyDescent="0.3">
      <c r="P594164" s="83"/>
    </row>
    <row r="594165" spans="16:16" x14ac:dyDescent="0.3">
      <c r="P594165" s="83"/>
    </row>
    <row r="594166" spans="16:16" x14ac:dyDescent="0.3">
      <c r="P594166" s="83"/>
    </row>
    <row r="594167" spans="16:16" x14ac:dyDescent="0.3">
      <c r="P594167" s="83"/>
    </row>
    <row r="594168" spans="16:16" x14ac:dyDescent="0.3">
      <c r="P594168" s="83"/>
    </row>
    <row r="594169" spans="16:16" x14ac:dyDescent="0.3">
      <c r="P594169" s="83"/>
    </row>
    <row r="594170" spans="16:16" x14ac:dyDescent="0.3">
      <c r="P594170" s="83"/>
    </row>
    <row r="594171" spans="16:16" x14ac:dyDescent="0.3">
      <c r="P594171" s="83"/>
    </row>
    <row r="594172" spans="16:16" x14ac:dyDescent="0.3">
      <c r="P594172" s="83"/>
    </row>
    <row r="594173" spans="16:16" x14ac:dyDescent="0.3">
      <c r="P594173" s="83"/>
    </row>
    <row r="594174" spans="16:16" x14ac:dyDescent="0.3">
      <c r="P594174" s="83"/>
    </row>
    <row r="594175" spans="16:16" x14ac:dyDescent="0.3">
      <c r="P594175" s="83"/>
    </row>
    <row r="594176" spans="16:16" x14ac:dyDescent="0.3">
      <c r="P594176" s="83"/>
    </row>
    <row r="594177" spans="16:16" x14ac:dyDescent="0.3">
      <c r="P594177" s="83"/>
    </row>
    <row r="594178" spans="16:16" x14ac:dyDescent="0.3">
      <c r="P594178" s="83"/>
    </row>
    <row r="594179" spans="16:16" x14ac:dyDescent="0.3">
      <c r="P594179" s="83"/>
    </row>
    <row r="594180" spans="16:16" x14ac:dyDescent="0.3">
      <c r="P594180" s="83"/>
    </row>
    <row r="594181" spans="16:16" x14ac:dyDescent="0.3">
      <c r="P594181" s="83"/>
    </row>
    <row r="594182" spans="16:16" x14ac:dyDescent="0.3">
      <c r="P594182" s="83"/>
    </row>
    <row r="594183" spans="16:16" x14ac:dyDescent="0.3">
      <c r="P594183" s="83"/>
    </row>
    <row r="594184" spans="16:16" x14ac:dyDescent="0.3">
      <c r="P594184" s="83"/>
    </row>
    <row r="594185" spans="16:16" x14ac:dyDescent="0.3">
      <c r="P594185" s="83"/>
    </row>
    <row r="594186" spans="16:16" x14ac:dyDescent="0.3">
      <c r="P594186" s="83"/>
    </row>
    <row r="594187" spans="16:16" x14ac:dyDescent="0.3">
      <c r="P594187" s="83"/>
    </row>
    <row r="594188" spans="16:16" x14ac:dyDescent="0.3">
      <c r="P594188" s="83"/>
    </row>
    <row r="594189" spans="16:16" x14ac:dyDescent="0.3">
      <c r="P594189" s="83"/>
    </row>
    <row r="594190" spans="16:16" x14ac:dyDescent="0.3">
      <c r="P594190" s="83"/>
    </row>
    <row r="594191" spans="16:16" x14ac:dyDescent="0.3">
      <c r="P594191" s="83"/>
    </row>
    <row r="594192" spans="16:16" x14ac:dyDescent="0.3">
      <c r="P594192" s="83"/>
    </row>
    <row r="594193" spans="16:16" x14ac:dyDescent="0.3">
      <c r="P594193" s="83"/>
    </row>
    <row r="594194" spans="16:16" x14ac:dyDescent="0.3">
      <c r="P594194" s="83"/>
    </row>
    <row r="594195" spans="16:16" x14ac:dyDescent="0.3">
      <c r="P594195" s="83"/>
    </row>
    <row r="594196" spans="16:16" x14ac:dyDescent="0.3">
      <c r="P594196" s="83"/>
    </row>
    <row r="594197" spans="16:16" x14ac:dyDescent="0.3">
      <c r="P594197" s="83"/>
    </row>
    <row r="594198" spans="16:16" x14ac:dyDescent="0.3">
      <c r="P594198" s="83"/>
    </row>
    <row r="594199" spans="16:16" x14ac:dyDescent="0.3">
      <c r="P594199" s="83"/>
    </row>
    <row r="594200" spans="16:16" x14ac:dyDescent="0.3">
      <c r="P594200" s="83"/>
    </row>
    <row r="594201" spans="16:16" x14ac:dyDescent="0.3">
      <c r="P594201" s="83"/>
    </row>
    <row r="594202" spans="16:16" x14ac:dyDescent="0.3">
      <c r="P594202" s="83"/>
    </row>
    <row r="594203" spans="16:16" x14ac:dyDescent="0.3">
      <c r="P594203" s="83"/>
    </row>
    <row r="594204" spans="16:16" x14ac:dyDescent="0.3">
      <c r="P594204" s="83"/>
    </row>
    <row r="594205" spans="16:16" x14ac:dyDescent="0.3">
      <c r="P594205" s="83"/>
    </row>
    <row r="594206" spans="16:16" x14ac:dyDescent="0.3">
      <c r="P594206" s="83"/>
    </row>
    <row r="594207" spans="16:16" x14ac:dyDescent="0.3">
      <c r="P594207" s="83"/>
    </row>
    <row r="594208" spans="16:16" x14ac:dyDescent="0.3">
      <c r="P594208" s="83"/>
    </row>
    <row r="594209" spans="16:16" x14ac:dyDescent="0.3">
      <c r="P594209" s="83"/>
    </row>
    <row r="594210" spans="16:16" x14ac:dyDescent="0.3">
      <c r="P594210" s="83"/>
    </row>
    <row r="594211" spans="16:16" x14ac:dyDescent="0.3">
      <c r="P594211" s="83"/>
    </row>
    <row r="594212" spans="16:16" x14ac:dyDescent="0.3">
      <c r="P594212" s="83"/>
    </row>
    <row r="594213" spans="16:16" x14ac:dyDescent="0.3">
      <c r="P594213" s="83"/>
    </row>
    <row r="594214" spans="16:16" x14ac:dyDescent="0.3">
      <c r="P594214" s="83"/>
    </row>
    <row r="594215" spans="16:16" x14ac:dyDescent="0.3">
      <c r="P594215" s="83"/>
    </row>
    <row r="594216" spans="16:16" x14ac:dyDescent="0.3">
      <c r="P594216" s="83"/>
    </row>
    <row r="594217" spans="16:16" x14ac:dyDescent="0.3">
      <c r="P594217" s="83"/>
    </row>
    <row r="594218" spans="16:16" x14ac:dyDescent="0.3">
      <c r="P594218" s="83"/>
    </row>
    <row r="594219" spans="16:16" x14ac:dyDescent="0.3">
      <c r="P594219" s="83"/>
    </row>
    <row r="594220" spans="16:16" x14ac:dyDescent="0.3">
      <c r="P594220" s="83"/>
    </row>
    <row r="594221" spans="16:16" x14ac:dyDescent="0.3">
      <c r="P594221" s="83"/>
    </row>
    <row r="594222" spans="16:16" x14ac:dyDescent="0.3">
      <c r="P594222" s="83"/>
    </row>
    <row r="594223" spans="16:16" x14ac:dyDescent="0.3">
      <c r="P594223" s="83"/>
    </row>
    <row r="594224" spans="16:16" x14ac:dyDescent="0.3">
      <c r="P594224" s="83"/>
    </row>
    <row r="594225" spans="16:16" x14ac:dyDescent="0.3">
      <c r="P594225" s="83"/>
    </row>
    <row r="594226" spans="16:16" x14ac:dyDescent="0.3">
      <c r="P594226" s="83"/>
    </row>
    <row r="594227" spans="16:16" x14ac:dyDescent="0.3">
      <c r="P594227" s="83"/>
    </row>
    <row r="594228" spans="16:16" x14ac:dyDescent="0.3">
      <c r="P594228" s="83"/>
    </row>
    <row r="594229" spans="16:16" x14ac:dyDescent="0.3">
      <c r="P594229" s="83"/>
    </row>
    <row r="594230" spans="16:16" x14ac:dyDescent="0.3">
      <c r="P594230" s="83"/>
    </row>
    <row r="594231" spans="16:16" x14ac:dyDescent="0.3">
      <c r="P594231" s="83"/>
    </row>
    <row r="594232" spans="16:16" x14ac:dyDescent="0.3">
      <c r="P594232" s="83"/>
    </row>
    <row r="594233" spans="16:16" x14ac:dyDescent="0.3">
      <c r="P594233" s="83"/>
    </row>
    <row r="594234" spans="16:16" x14ac:dyDescent="0.3">
      <c r="P594234" s="83"/>
    </row>
    <row r="594235" spans="16:16" x14ac:dyDescent="0.3">
      <c r="P594235" s="83"/>
    </row>
    <row r="594236" spans="16:16" x14ac:dyDescent="0.3">
      <c r="P594236" s="83"/>
    </row>
    <row r="594237" spans="16:16" x14ac:dyDescent="0.3">
      <c r="P594237" s="83"/>
    </row>
    <row r="594238" spans="16:16" x14ac:dyDescent="0.3">
      <c r="P594238" s="83"/>
    </row>
    <row r="594239" spans="16:16" x14ac:dyDescent="0.3">
      <c r="P594239" s="83"/>
    </row>
    <row r="594240" spans="16:16" x14ac:dyDescent="0.3">
      <c r="P594240" s="83"/>
    </row>
    <row r="594241" spans="16:16" x14ac:dyDescent="0.3">
      <c r="P594241" s="83"/>
    </row>
    <row r="594242" spans="16:16" x14ac:dyDescent="0.3">
      <c r="P594242" s="83"/>
    </row>
    <row r="594243" spans="16:16" x14ac:dyDescent="0.3">
      <c r="P594243" s="83"/>
    </row>
    <row r="594244" spans="16:16" x14ac:dyDescent="0.3">
      <c r="P594244" s="83"/>
    </row>
    <row r="594245" spans="16:16" x14ac:dyDescent="0.3">
      <c r="P594245" s="83"/>
    </row>
    <row r="594246" spans="16:16" x14ac:dyDescent="0.3">
      <c r="P594246" s="83"/>
    </row>
    <row r="594247" spans="16:16" x14ac:dyDescent="0.3">
      <c r="P594247" s="83"/>
    </row>
    <row r="594248" spans="16:16" x14ac:dyDescent="0.3">
      <c r="P594248" s="83"/>
    </row>
    <row r="594249" spans="16:16" x14ac:dyDescent="0.3">
      <c r="P594249" s="83"/>
    </row>
    <row r="594250" spans="16:16" x14ac:dyDescent="0.3">
      <c r="P594250" s="83"/>
    </row>
    <row r="594251" spans="16:16" x14ac:dyDescent="0.3">
      <c r="P594251" s="83"/>
    </row>
    <row r="594252" spans="16:16" x14ac:dyDescent="0.3">
      <c r="P594252" s="83"/>
    </row>
    <row r="594253" spans="16:16" x14ac:dyDescent="0.3">
      <c r="P594253" s="83"/>
    </row>
    <row r="594254" spans="16:16" x14ac:dyDescent="0.3">
      <c r="P594254" s="83"/>
    </row>
    <row r="594255" spans="16:16" x14ac:dyDescent="0.3">
      <c r="P594255" s="83"/>
    </row>
    <row r="594256" spans="16:16" x14ac:dyDescent="0.3">
      <c r="P594256" s="83"/>
    </row>
    <row r="594257" spans="16:16" x14ac:dyDescent="0.3">
      <c r="P594257" s="83"/>
    </row>
    <row r="594258" spans="16:16" x14ac:dyDescent="0.3">
      <c r="P594258" s="83"/>
    </row>
    <row r="594259" spans="16:16" x14ac:dyDescent="0.3">
      <c r="P594259" s="83"/>
    </row>
    <row r="594260" spans="16:16" x14ac:dyDescent="0.3">
      <c r="P594260" s="83"/>
    </row>
    <row r="594261" spans="16:16" x14ac:dyDescent="0.3">
      <c r="P594261" s="83"/>
    </row>
    <row r="594262" spans="16:16" x14ac:dyDescent="0.3">
      <c r="P594262" s="83"/>
    </row>
    <row r="594263" spans="16:16" x14ac:dyDescent="0.3">
      <c r="P594263" s="83"/>
    </row>
    <row r="594264" spans="16:16" x14ac:dyDescent="0.3">
      <c r="P594264" s="83"/>
    </row>
    <row r="594265" spans="16:16" x14ac:dyDescent="0.3">
      <c r="P594265" s="83"/>
    </row>
    <row r="594266" spans="16:16" x14ac:dyDescent="0.3">
      <c r="P594266" s="83"/>
    </row>
    <row r="594267" spans="16:16" x14ac:dyDescent="0.3">
      <c r="P594267" s="83"/>
    </row>
    <row r="594268" spans="16:16" x14ac:dyDescent="0.3">
      <c r="P594268" s="83"/>
    </row>
    <row r="594269" spans="16:16" x14ac:dyDescent="0.3">
      <c r="P594269" s="83"/>
    </row>
    <row r="594270" spans="16:16" x14ac:dyDescent="0.3">
      <c r="P594270" s="83"/>
    </row>
    <row r="594271" spans="16:16" x14ac:dyDescent="0.3">
      <c r="P594271" s="83"/>
    </row>
    <row r="594272" spans="16:16" x14ac:dyDescent="0.3">
      <c r="P594272" s="83"/>
    </row>
    <row r="594273" spans="16:16" x14ac:dyDescent="0.3">
      <c r="P594273" s="83"/>
    </row>
    <row r="594274" spans="16:16" x14ac:dyDescent="0.3">
      <c r="P594274" s="83"/>
    </row>
    <row r="594275" spans="16:16" x14ac:dyDescent="0.3">
      <c r="P594275" s="83"/>
    </row>
    <row r="594276" spans="16:16" x14ac:dyDescent="0.3">
      <c r="P594276" s="83"/>
    </row>
    <row r="594277" spans="16:16" x14ac:dyDescent="0.3">
      <c r="P594277" s="83"/>
    </row>
    <row r="594278" spans="16:16" x14ac:dyDescent="0.3">
      <c r="P594278" s="83"/>
    </row>
    <row r="594279" spans="16:16" x14ac:dyDescent="0.3">
      <c r="P594279" s="83"/>
    </row>
    <row r="594280" spans="16:16" x14ac:dyDescent="0.3">
      <c r="P594280" s="83"/>
    </row>
    <row r="594281" spans="16:16" x14ac:dyDescent="0.3">
      <c r="P594281" s="83"/>
    </row>
    <row r="594282" spans="16:16" x14ac:dyDescent="0.3">
      <c r="P594282" s="83"/>
    </row>
    <row r="594283" spans="16:16" x14ac:dyDescent="0.3">
      <c r="P594283" s="83"/>
    </row>
    <row r="594284" spans="16:16" x14ac:dyDescent="0.3">
      <c r="P594284" s="83"/>
    </row>
    <row r="594285" spans="16:16" x14ac:dyDescent="0.3">
      <c r="P594285" s="83"/>
    </row>
    <row r="594286" spans="16:16" x14ac:dyDescent="0.3">
      <c r="P594286" s="83"/>
    </row>
    <row r="594287" spans="16:16" x14ac:dyDescent="0.3">
      <c r="P594287" s="83"/>
    </row>
    <row r="594288" spans="16:16" x14ac:dyDescent="0.3">
      <c r="P594288" s="83"/>
    </row>
    <row r="594289" spans="16:16" x14ac:dyDescent="0.3">
      <c r="P594289" s="83"/>
    </row>
    <row r="594290" spans="16:16" x14ac:dyDescent="0.3">
      <c r="P594290" s="83"/>
    </row>
    <row r="594291" spans="16:16" x14ac:dyDescent="0.3">
      <c r="P594291" s="83"/>
    </row>
    <row r="594292" spans="16:16" x14ac:dyDescent="0.3">
      <c r="P594292" s="83"/>
    </row>
    <row r="594293" spans="16:16" x14ac:dyDescent="0.3">
      <c r="P594293" s="83"/>
    </row>
    <row r="594294" spans="16:16" x14ac:dyDescent="0.3">
      <c r="P594294" s="83"/>
    </row>
    <row r="594295" spans="16:16" x14ac:dyDescent="0.3">
      <c r="P594295" s="83"/>
    </row>
    <row r="594296" spans="16:16" x14ac:dyDescent="0.3">
      <c r="P594296" s="83"/>
    </row>
    <row r="594297" spans="16:16" x14ac:dyDescent="0.3">
      <c r="P594297" s="83"/>
    </row>
    <row r="594298" spans="16:16" x14ac:dyDescent="0.3">
      <c r="P594298" s="83"/>
    </row>
    <row r="594299" spans="16:16" x14ac:dyDescent="0.3">
      <c r="P594299" s="83"/>
    </row>
    <row r="594300" spans="16:16" x14ac:dyDescent="0.3">
      <c r="P594300" s="83"/>
    </row>
    <row r="594301" spans="16:16" x14ac:dyDescent="0.3">
      <c r="P594301" s="83"/>
    </row>
    <row r="594302" spans="16:16" x14ac:dyDescent="0.3">
      <c r="P594302" s="83"/>
    </row>
    <row r="594303" spans="16:16" x14ac:dyDescent="0.3">
      <c r="P594303" s="83"/>
    </row>
    <row r="594304" spans="16:16" x14ac:dyDescent="0.3">
      <c r="P594304" s="83"/>
    </row>
    <row r="594305" spans="16:16" x14ac:dyDescent="0.3">
      <c r="P594305" s="83"/>
    </row>
    <row r="594306" spans="16:16" x14ac:dyDescent="0.3">
      <c r="P594306" s="83"/>
    </row>
    <row r="594307" spans="16:16" x14ac:dyDescent="0.3">
      <c r="P594307" s="83"/>
    </row>
    <row r="594308" spans="16:16" x14ac:dyDescent="0.3">
      <c r="P594308" s="83"/>
    </row>
    <row r="594309" spans="16:16" x14ac:dyDescent="0.3">
      <c r="P594309" s="83"/>
    </row>
    <row r="594310" spans="16:16" x14ac:dyDescent="0.3">
      <c r="P594310" s="83"/>
    </row>
    <row r="594311" spans="16:16" x14ac:dyDescent="0.3">
      <c r="P594311" s="83"/>
    </row>
    <row r="594312" spans="16:16" x14ac:dyDescent="0.3">
      <c r="P594312" s="83"/>
    </row>
    <row r="594313" spans="16:16" x14ac:dyDescent="0.3">
      <c r="P594313" s="83"/>
    </row>
    <row r="594314" spans="16:16" x14ac:dyDescent="0.3">
      <c r="P594314" s="83"/>
    </row>
    <row r="594315" spans="16:16" x14ac:dyDescent="0.3">
      <c r="P594315" s="83"/>
    </row>
    <row r="594316" spans="16:16" x14ac:dyDescent="0.3">
      <c r="P594316" s="83"/>
    </row>
    <row r="594317" spans="16:16" x14ac:dyDescent="0.3">
      <c r="P594317" s="83"/>
    </row>
    <row r="594318" spans="16:16" x14ac:dyDescent="0.3">
      <c r="P594318" s="83"/>
    </row>
    <row r="594319" spans="16:16" x14ac:dyDescent="0.3">
      <c r="P594319" s="83"/>
    </row>
    <row r="594320" spans="16:16" x14ac:dyDescent="0.3">
      <c r="P594320" s="83"/>
    </row>
    <row r="594321" spans="16:16" x14ac:dyDescent="0.3">
      <c r="P594321" s="83"/>
    </row>
    <row r="594322" spans="16:16" x14ac:dyDescent="0.3">
      <c r="P594322" s="83"/>
    </row>
    <row r="594323" spans="16:16" x14ac:dyDescent="0.3">
      <c r="P594323" s="83"/>
    </row>
    <row r="594324" spans="16:16" x14ac:dyDescent="0.3">
      <c r="P594324" s="83"/>
    </row>
    <row r="594325" spans="16:16" x14ac:dyDescent="0.3">
      <c r="P594325" s="83"/>
    </row>
    <row r="594326" spans="16:16" x14ac:dyDescent="0.3">
      <c r="P594326" s="83"/>
    </row>
    <row r="594327" spans="16:16" x14ac:dyDescent="0.3">
      <c r="P594327" s="83"/>
    </row>
    <row r="594328" spans="16:16" x14ac:dyDescent="0.3">
      <c r="P594328" s="83"/>
    </row>
    <row r="594329" spans="16:16" x14ac:dyDescent="0.3">
      <c r="P594329" s="83"/>
    </row>
    <row r="594330" spans="16:16" x14ac:dyDescent="0.3">
      <c r="P594330" s="83"/>
    </row>
    <row r="594331" spans="16:16" x14ac:dyDescent="0.3">
      <c r="P594331" s="83"/>
    </row>
    <row r="594332" spans="16:16" x14ac:dyDescent="0.3">
      <c r="P594332" s="83"/>
    </row>
    <row r="594333" spans="16:16" x14ac:dyDescent="0.3">
      <c r="P594333" s="83"/>
    </row>
    <row r="594334" spans="16:16" x14ac:dyDescent="0.3">
      <c r="P594334" s="83"/>
    </row>
    <row r="594335" spans="16:16" x14ac:dyDescent="0.3">
      <c r="P594335" s="83"/>
    </row>
    <row r="594336" spans="16:16" x14ac:dyDescent="0.3">
      <c r="P594336" s="83"/>
    </row>
    <row r="594337" spans="16:16" x14ac:dyDescent="0.3">
      <c r="P594337" s="83"/>
    </row>
    <row r="594338" spans="16:16" x14ac:dyDescent="0.3">
      <c r="P594338" s="83"/>
    </row>
    <row r="594339" spans="16:16" x14ac:dyDescent="0.3">
      <c r="P594339" s="83"/>
    </row>
    <row r="594340" spans="16:16" x14ac:dyDescent="0.3">
      <c r="P594340" s="83"/>
    </row>
    <row r="594341" spans="16:16" x14ac:dyDescent="0.3">
      <c r="P594341" s="83"/>
    </row>
    <row r="594342" spans="16:16" x14ac:dyDescent="0.3">
      <c r="P594342" s="83"/>
    </row>
    <row r="594343" spans="16:16" x14ac:dyDescent="0.3">
      <c r="P594343" s="83"/>
    </row>
    <row r="594344" spans="16:16" x14ac:dyDescent="0.3">
      <c r="P594344" s="83"/>
    </row>
    <row r="594345" spans="16:16" x14ac:dyDescent="0.3">
      <c r="P594345" s="83"/>
    </row>
    <row r="594346" spans="16:16" x14ac:dyDescent="0.3">
      <c r="P594346" s="83"/>
    </row>
    <row r="594347" spans="16:16" x14ac:dyDescent="0.3">
      <c r="P594347" s="83"/>
    </row>
    <row r="594348" spans="16:16" x14ac:dyDescent="0.3">
      <c r="P594348" s="83"/>
    </row>
    <row r="594349" spans="16:16" x14ac:dyDescent="0.3">
      <c r="P594349" s="83"/>
    </row>
    <row r="594350" spans="16:16" x14ac:dyDescent="0.3">
      <c r="P594350" s="83"/>
    </row>
    <row r="594351" spans="16:16" x14ac:dyDescent="0.3">
      <c r="P594351" s="83"/>
    </row>
    <row r="594352" spans="16:16" x14ac:dyDescent="0.3">
      <c r="P594352" s="83"/>
    </row>
    <row r="594353" spans="16:16" x14ac:dyDescent="0.3">
      <c r="P594353" s="83"/>
    </row>
    <row r="594354" spans="16:16" x14ac:dyDescent="0.3">
      <c r="P594354" s="83"/>
    </row>
    <row r="594355" spans="16:16" x14ac:dyDescent="0.3">
      <c r="P594355" s="83"/>
    </row>
    <row r="594356" spans="16:16" x14ac:dyDescent="0.3">
      <c r="P594356" s="83"/>
    </row>
    <row r="594357" spans="16:16" x14ac:dyDescent="0.3">
      <c r="P594357" s="83"/>
    </row>
    <row r="594358" spans="16:16" x14ac:dyDescent="0.3">
      <c r="P594358" s="83"/>
    </row>
    <row r="594359" spans="16:16" x14ac:dyDescent="0.3">
      <c r="P594359" s="83"/>
    </row>
    <row r="594360" spans="16:16" x14ac:dyDescent="0.3">
      <c r="P594360" s="83"/>
    </row>
    <row r="594361" spans="16:16" x14ac:dyDescent="0.3">
      <c r="P594361" s="83"/>
    </row>
    <row r="594362" spans="16:16" x14ac:dyDescent="0.3">
      <c r="P594362" s="83"/>
    </row>
    <row r="594363" spans="16:16" x14ac:dyDescent="0.3">
      <c r="P594363" s="83"/>
    </row>
    <row r="594364" spans="16:16" x14ac:dyDescent="0.3">
      <c r="P594364" s="83"/>
    </row>
    <row r="594365" spans="16:16" x14ac:dyDescent="0.3">
      <c r="P594365" s="83"/>
    </row>
    <row r="594366" spans="16:16" x14ac:dyDescent="0.3">
      <c r="P594366" s="83"/>
    </row>
    <row r="594367" spans="16:16" x14ac:dyDescent="0.3">
      <c r="P594367" s="83"/>
    </row>
    <row r="594368" spans="16:16" x14ac:dyDescent="0.3">
      <c r="P594368" s="83"/>
    </row>
    <row r="594369" spans="16:16" x14ac:dyDescent="0.3">
      <c r="P594369" s="83"/>
    </row>
    <row r="594370" spans="16:16" x14ac:dyDescent="0.3">
      <c r="P594370" s="83"/>
    </row>
    <row r="594371" spans="16:16" x14ac:dyDescent="0.3">
      <c r="P594371" s="83"/>
    </row>
    <row r="594372" spans="16:16" x14ac:dyDescent="0.3">
      <c r="P594372" s="83"/>
    </row>
    <row r="594373" spans="16:16" x14ac:dyDescent="0.3">
      <c r="P594373" s="83"/>
    </row>
    <row r="594374" spans="16:16" x14ac:dyDescent="0.3">
      <c r="P594374" s="83"/>
    </row>
    <row r="594375" spans="16:16" x14ac:dyDescent="0.3">
      <c r="P594375" s="83"/>
    </row>
    <row r="594376" spans="16:16" x14ac:dyDescent="0.3">
      <c r="P594376" s="83"/>
    </row>
    <row r="594377" spans="16:16" x14ac:dyDescent="0.3">
      <c r="P594377" s="83"/>
    </row>
    <row r="594378" spans="16:16" x14ac:dyDescent="0.3">
      <c r="P594378" s="83"/>
    </row>
    <row r="594379" spans="16:16" x14ac:dyDescent="0.3">
      <c r="P594379" s="83"/>
    </row>
    <row r="594380" spans="16:16" x14ac:dyDescent="0.3">
      <c r="P594380" s="83"/>
    </row>
    <row r="594381" spans="16:16" x14ac:dyDescent="0.3">
      <c r="P594381" s="83"/>
    </row>
    <row r="594382" spans="16:16" x14ac:dyDescent="0.3">
      <c r="P594382" s="83"/>
    </row>
    <row r="594383" spans="16:16" x14ac:dyDescent="0.3">
      <c r="P594383" s="83"/>
    </row>
    <row r="594384" spans="16:16" x14ac:dyDescent="0.3">
      <c r="P594384" s="83"/>
    </row>
    <row r="594385" spans="16:16" x14ac:dyDescent="0.3">
      <c r="P594385" s="83"/>
    </row>
    <row r="594386" spans="16:16" x14ac:dyDescent="0.3">
      <c r="P594386" s="83"/>
    </row>
    <row r="594387" spans="16:16" x14ac:dyDescent="0.3">
      <c r="P594387" s="83"/>
    </row>
    <row r="594388" spans="16:16" x14ac:dyDescent="0.3">
      <c r="P594388" s="83"/>
    </row>
    <row r="594389" spans="16:16" x14ac:dyDescent="0.3">
      <c r="P594389" s="83"/>
    </row>
    <row r="594390" spans="16:16" x14ac:dyDescent="0.3">
      <c r="P594390" s="83"/>
    </row>
    <row r="594391" spans="16:16" x14ac:dyDescent="0.3">
      <c r="P594391" s="83"/>
    </row>
    <row r="594392" spans="16:16" x14ac:dyDescent="0.3">
      <c r="P594392" s="83"/>
    </row>
    <row r="594393" spans="16:16" x14ac:dyDescent="0.3">
      <c r="P594393" s="83"/>
    </row>
    <row r="594394" spans="16:16" x14ac:dyDescent="0.3">
      <c r="P594394" s="83"/>
    </row>
    <row r="594395" spans="16:16" x14ac:dyDescent="0.3">
      <c r="P594395" s="83"/>
    </row>
    <row r="594396" spans="16:16" x14ac:dyDescent="0.3">
      <c r="P594396" s="83"/>
    </row>
    <row r="594397" spans="16:16" x14ac:dyDescent="0.3">
      <c r="P594397" s="83"/>
    </row>
    <row r="594398" spans="16:16" x14ac:dyDescent="0.3">
      <c r="P594398" s="83"/>
    </row>
    <row r="594399" spans="16:16" x14ac:dyDescent="0.3">
      <c r="P594399" s="83"/>
    </row>
    <row r="594400" spans="16:16" x14ac:dyDescent="0.3">
      <c r="P594400" s="83"/>
    </row>
    <row r="594401" spans="16:16" x14ac:dyDescent="0.3">
      <c r="P594401" s="83"/>
    </row>
    <row r="594402" spans="16:16" x14ac:dyDescent="0.3">
      <c r="P594402" s="83"/>
    </row>
    <row r="594403" spans="16:16" x14ac:dyDescent="0.3">
      <c r="P594403" s="83"/>
    </row>
    <row r="594404" spans="16:16" x14ac:dyDescent="0.3">
      <c r="P594404" s="83"/>
    </row>
    <row r="594405" spans="16:16" x14ac:dyDescent="0.3">
      <c r="P594405" s="83"/>
    </row>
    <row r="594406" spans="16:16" x14ac:dyDescent="0.3">
      <c r="P594406" s="83"/>
    </row>
    <row r="594407" spans="16:16" x14ac:dyDescent="0.3">
      <c r="P594407" s="83"/>
    </row>
    <row r="594408" spans="16:16" x14ac:dyDescent="0.3">
      <c r="P594408" s="83"/>
    </row>
    <row r="594409" spans="16:16" x14ac:dyDescent="0.3">
      <c r="P594409" s="83"/>
    </row>
    <row r="594410" spans="16:16" x14ac:dyDescent="0.3">
      <c r="P594410" s="83"/>
    </row>
    <row r="594411" spans="16:16" x14ac:dyDescent="0.3">
      <c r="P594411" s="83"/>
    </row>
    <row r="594412" spans="16:16" x14ac:dyDescent="0.3">
      <c r="P594412" s="83"/>
    </row>
    <row r="594413" spans="16:16" x14ac:dyDescent="0.3">
      <c r="P594413" s="83"/>
    </row>
    <row r="594414" spans="16:16" x14ac:dyDescent="0.3">
      <c r="P594414" s="83"/>
    </row>
    <row r="594415" spans="16:16" x14ac:dyDescent="0.3">
      <c r="P594415" s="83"/>
    </row>
    <row r="594416" spans="16:16" x14ac:dyDescent="0.3">
      <c r="P594416" s="83"/>
    </row>
    <row r="594417" spans="16:16" x14ac:dyDescent="0.3">
      <c r="P594417" s="83"/>
    </row>
    <row r="594418" spans="16:16" x14ac:dyDescent="0.3">
      <c r="P594418" s="83"/>
    </row>
    <row r="594419" spans="16:16" x14ac:dyDescent="0.3">
      <c r="P594419" s="83"/>
    </row>
    <row r="594420" spans="16:16" x14ac:dyDescent="0.3">
      <c r="P594420" s="83"/>
    </row>
    <row r="594421" spans="16:16" x14ac:dyDescent="0.3">
      <c r="P594421" s="83"/>
    </row>
    <row r="594422" spans="16:16" x14ac:dyDescent="0.3">
      <c r="P594422" s="83"/>
    </row>
    <row r="594423" spans="16:16" x14ac:dyDescent="0.3">
      <c r="P594423" s="83"/>
    </row>
    <row r="594424" spans="16:16" x14ac:dyDescent="0.3">
      <c r="P594424" s="83"/>
    </row>
    <row r="594425" spans="16:16" x14ac:dyDescent="0.3">
      <c r="P594425" s="83"/>
    </row>
    <row r="594426" spans="16:16" x14ac:dyDescent="0.3">
      <c r="P594426" s="83"/>
    </row>
    <row r="594427" spans="16:16" x14ac:dyDescent="0.3">
      <c r="P594427" s="83"/>
    </row>
    <row r="594428" spans="16:16" x14ac:dyDescent="0.3">
      <c r="P594428" s="83"/>
    </row>
    <row r="594429" spans="16:16" x14ac:dyDescent="0.3">
      <c r="P594429" s="83"/>
    </row>
    <row r="594430" spans="16:16" x14ac:dyDescent="0.3">
      <c r="P594430" s="83"/>
    </row>
    <row r="594431" spans="16:16" x14ac:dyDescent="0.3">
      <c r="P594431" s="83"/>
    </row>
    <row r="594432" spans="16:16" x14ac:dyDescent="0.3">
      <c r="P594432" s="83"/>
    </row>
    <row r="594433" spans="16:16" x14ac:dyDescent="0.3">
      <c r="P594433" s="83"/>
    </row>
    <row r="594434" spans="16:16" x14ac:dyDescent="0.3">
      <c r="P594434" s="83"/>
    </row>
    <row r="594435" spans="16:16" x14ac:dyDescent="0.3">
      <c r="P594435" s="83"/>
    </row>
    <row r="594436" spans="16:16" x14ac:dyDescent="0.3">
      <c r="P594436" s="83"/>
    </row>
    <row r="594437" spans="16:16" x14ac:dyDescent="0.3">
      <c r="P594437" s="83"/>
    </row>
    <row r="594438" spans="16:16" x14ac:dyDescent="0.3">
      <c r="P594438" s="83"/>
    </row>
    <row r="594439" spans="16:16" x14ac:dyDescent="0.3">
      <c r="P594439" s="83"/>
    </row>
    <row r="594440" spans="16:16" x14ac:dyDescent="0.3">
      <c r="P594440" s="83"/>
    </row>
    <row r="594441" spans="16:16" x14ac:dyDescent="0.3">
      <c r="P594441" s="83"/>
    </row>
    <row r="594442" spans="16:16" x14ac:dyDescent="0.3">
      <c r="P594442" s="83"/>
    </row>
    <row r="594443" spans="16:16" x14ac:dyDescent="0.3">
      <c r="P594443" s="83"/>
    </row>
    <row r="594444" spans="16:16" x14ac:dyDescent="0.3">
      <c r="P594444" s="83"/>
    </row>
    <row r="594445" spans="16:16" x14ac:dyDescent="0.3">
      <c r="P594445" s="83"/>
    </row>
    <row r="594446" spans="16:16" x14ac:dyDescent="0.3">
      <c r="P594446" s="83"/>
    </row>
    <row r="594447" spans="16:16" x14ac:dyDescent="0.3">
      <c r="P594447" s="83"/>
    </row>
    <row r="594448" spans="16:16" x14ac:dyDescent="0.3">
      <c r="P594448" s="83"/>
    </row>
    <row r="594449" spans="16:16" x14ac:dyDescent="0.3">
      <c r="P594449" s="83"/>
    </row>
    <row r="594450" spans="16:16" x14ac:dyDescent="0.3">
      <c r="P594450" s="83"/>
    </row>
    <row r="594451" spans="16:16" x14ac:dyDescent="0.3">
      <c r="P594451" s="83"/>
    </row>
    <row r="594452" spans="16:16" x14ac:dyDescent="0.3">
      <c r="P594452" s="83"/>
    </row>
    <row r="594453" spans="16:16" x14ac:dyDescent="0.3">
      <c r="P594453" s="83"/>
    </row>
    <row r="594454" spans="16:16" x14ac:dyDescent="0.3">
      <c r="P594454" s="83"/>
    </row>
    <row r="594455" spans="16:16" x14ac:dyDescent="0.3">
      <c r="P594455" s="83"/>
    </row>
    <row r="594456" spans="16:16" x14ac:dyDescent="0.3">
      <c r="P594456" s="83"/>
    </row>
    <row r="594457" spans="16:16" x14ac:dyDescent="0.3">
      <c r="P594457" s="83"/>
    </row>
    <row r="594458" spans="16:16" x14ac:dyDescent="0.3">
      <c r="P594458" s="83"/>
    </row>
    <row r="594459" spans="16:16" x14ac:dyDescent="0.3">
      <c r="P594459" s="83"/>
    </row>
    <row r="594460" spans="16:16" x14ac:dyDescent="0.3">
      <c r="P594460" s="83"/>
    </row>
    <row r="594461" spans="16:16" x14ac:dyDescent="0.3">
      <c r="P594461" s="83"/>
    </row>
    <row r="594462" spans="16:16" x14ac:dyDescent="0.3">
      <c r="P594462" s="83"/>
    </row>
    <row r="594463" spans="16:16" x14ac:dyDescent="0.3">
      <c r="P594463" s="83"/>
    </row>
    <row r="594464" spans="16:16" x14ac:dyDescent="0.3">
      <c r="P594464" s="83"/>
    </row>
    <row r="594465" spans="16:16" x14ac:dyDescent="0.3">
      <c r="P594465" s="83"/>
    </row>
    <row r="594466" spans="16:16" x14ac:dyDescent="0.3">
      <c r="P594466" s="83"/>
    </row>
    <row r="594467" spans="16:16" x14ac:dyDescent="0.3">
      <c r="P594467" s="83"/>
    </row>
    <row r="594468" spans="16:16" x14ac:dyDescent="0.3">
      <c r="P594468" s="83"/>
    </row>
    <row r="594469" spans="16:16" x14ac:dyDescent="0.3">
      <c r="P594469" s="83"/>
    </row>
    <row r="594470" spans="16:16" x14ac:dyDescent="0.3">
      <c r="P594470" s="83"/>
    </row>
    <row r="594471" spans="16:16" x14ac:dyDescent="0.3">
      <c r="P594471" s="83"/>
    </row>
    <row r="594472" spans="16:16" x14ac:dyDescent="0.3">
      <c r="P594472" s="83"/>
    </row>
    <row r="594473" spans="16:16" x14ac:dyDescent="0.3">
      <c r="P594473" s="83"/>
    </row>
    <row r="594474" spans="16:16" x14ac:dyDescent="0.3">
      <c r="P594474" s="83"/>
    </row>
    <row r="594475" spans="16:16" x14ac:dyDescent="0.3">
      <c r="P594475" s="83"/>
    </row>
    <row r="594476" spans="16:16" x14ac:dyDescent="0.3">
      <c r="P594476" s="83"/>
    </row>
    <row r="594477" spans="16:16" x14ac:dyDescent="0.3">
      <c r="P594477" s="83"/>
    </row>
    <row r="594478" spans="16:16" x14ac:dyDescent="0.3">
      <c r="P594478" s="83"/>
    </row>
    <row r="594479" spans="16:16" x14ac:dyDescent="0.3">
      <c r="P594479" s="83"/>
    </row>
    <row r="594480" spans="16:16" x14ac:dyDescent="0.3">
      <c r="P594480" s="83"/>
    </row>
    <row r="594481" spans="16:16" x14ac:dyDescent="0.3">
      <c r="P594481" s="83"/>
    </row>
    <row r="594482" spans="16:16" x14ac:dyDescent="0.3">
      <c r="P594482" s="83"/>
    </row>
    <row r="594483" spans="16:16" x14ac:dyDescent="0.3">
      <c r="P594483" s="83"/>
    </row>
    <row r="594484" spans="16:16" x14ac:dyDescent="0.3">
      <c r="P594484" s="83"/>
    </row>
    <row r="594485" spans="16:16" x14ac:dyDescent="0.3">
      <c r="P594485" s="83"/>
    </row>
    <row r="594486" spans="16:16" x14ac:dyDescent="0.3">
      <c r="P594486" s="83"/>
    </row>
    <row r="594487" spans="16:16" x14ac:dyDescent="0.3">
      <c r="P594487" s="83"/>
    </row>
    <row r="594488" spans="16:16" x14ac:dyDescent="0.3">
      <c r="P594488" s="83"/>
    </row>
    <row r="594489" spans="16:16" x14ac:dyDescent="0.3">
      <c r="P594489" s="83"/>
    </row>
    <row r="594490" spans="16:16" x14ac:dyDescent="0.3">
      <c r="P594490" s="83"/>
    </row>
    <row r="594491" spans="16:16" x14ac:dyDescent="0.3">
      <c r="P594491" s="83"/>
    </row>
    <row r="594492" spans="16:16" x14ac:dyDescent="0.3">
      <c r="P594492" s="83"/>
    </row>
    <row r="594493" spans="16:16" x14ac:dyDescent="0.3">
      <c r="P594493" s="83"/>
    </row>
    <row r="594494" spans="16:16" x14ac:dyDescent="0.3">
      <c r="P594494" s="83"/>
    </row>
    <row r="594495" spans="16:16" x14ac:dyDescent="0.3">
      <c r="P594495" s="83"/>
    </row>
    <row r="594496" spans="16:16" x14ac:dyDescent="0.3">
      <c r="P594496" s="83"/>
    </row>
    <row r="594497" spans="16:16" x14ac:dyDescent="0.3">
      <c r="P594497" s="83"/>
    </row>
    <row r="594498" spans="16:16" x14ac:dyDescent="0.3">
      <c r="P594498" s="83"/>
    </row>
    <row r="594499" spans="16:16" x14ac:dyDescent="0.3">
      <c r="P594499" s="83"/>
    </row>
    <row r="594500" spans="16:16" x14ac:dyDescent="0.3">
      <c r="P594500" s="83"/>
    </row>
    <row r="594501" spans="16:16" x14ac:dyDescent="0.3">
      <c r="P594501" s="83"/>
    </row>
    <row r="594502" spans="16:16" x14ac:dyDescent="0.3">
      <c r="P594502" s="83"/>
    </row>
    <row r="594503" spans="16:16" x14ac:dyDescent="0.3">
      <c r="P594503" s="83"/>
    </row>
    <row r="594504" spans="16:16" x14ac:dyDescent="0.3">
      <c r="P594504" s="83"/>
    </row>
    <row r="594505" spans="16:16" x14ac:dyDescent="0.3">
      <c r="P594505" s="83"/>
    </row>
    <row r="594506" spans="16:16" x14ac:dyDescent="0.3">
      <c r="P594506" s="83"/>
    </row>
    <row r="594507" spans="16:16" x14ac:dyDescent="0.3">
      <c r="P594507" s="83"/>
    </row>
    <row r="594508" spans="16:16" x14ac:dyDescent="0.3">
      <c r="P594508" s="83"/>
    </row>
    <row r="594509" spans="16:16" x14ac:dyDescent="0.3">
      <c r="P594509" s="83"/>
    </row>
    <row r="594510" spans="16:16" x14ac:dyDescent="0.3">
      <c r="P594510" s="83"/>
    </row>
    <row r="594511" spans="16:16" x14ac:dyDescent="0.3">
      <c r="P594511" s="83"/>
    </row>
    <row r="594512" spans="16:16" x14ac:dyDescent="0.3">
      <c r="P594512" s="83"/>
    </row>
    <row r="594513" spans="16:16" x14ac:dyDescent="0.3">
      <c r="P594513" s="83"/>
    </row>
    <row r="594514" spans="16:16" x14ac:dyDescent="0.3">
      <c r="P594514" s="83"/>
    </row>
    <row r="594515" spans="16:16" x14ac:dyDescent="0.3">
      <c r="P594515" s="83"/>
    </row>
    <row r="594516" spans="16:16" x14ac:dyDescent="0.3">
      <c r="P594516" s="83"/>
    </row>
    <row r="594517" spans="16:16" x14ac:dyDescent="0.3">
      <c r="P594517" s="83"/>
    </row>
    <row r="594518" spans="16:16" x14ac:dyDescent="0.3">
      <c r="P594518" s="83"/>
    </row>
    <row r="594519" spans="16:16" x14ac:dyDescent="0.3">
      <c r="P594519" s="83"/>
    </row>
    <row r="594520" spans="16:16" x14ac:dyDescent="0.3">
      <c r="P594520" s="83"/>
    </row>
    <row r="594521" spans="16:16" x14ac:dyDescent="0.3">
      <c r="P594521" s="83"/>
    </row>
    <row r="594522" spans="16:16" x14ac:dyDescent="0.3">
      <c r="P594522" s="83"/>
    </row>
    <row r="594523" spans="16:16" x14ac:dyDescent="0.3">
      <c r="P594523" s="83"/>
    </row>
    <row r="594524" spans="16:16" x14ac:dyDescent="0.3">
      <c r="P594524" s="83"/>
    </row>
    <row r="594525" spans="16:16" x14ac:dyDescent="0.3">
      <c r="P594525" s="83"/>
    </row>
    <row r="594526" spans="16:16" x14ac:dyDescent="0.3">
      <c r="P594526" s="83"/>
    </row>
    <row r="594527" spans="16:16" x14ac:dyDescent="0.3">
      <c r="P594527" s="83"/>
    </row>
    <row r="594528" spans="16:16" x14ac:dyDescent="0.3">
      <c r="P594528" s="83"/>
    </row>
    <row r="594529" spans="16:16" x14ac:dyDescent="0.3">
      <c r="P594529" s="83"/>
    </row>
    <row r="594530" spans="16:16" x14ac:dyDescent="0.3">
      <c r="P594530" s="83"/>
    </row>
    <row r="594531" spans="16:16" x14ac:dyDescent="0.3">
      <c r="P594531" s="83"/>
    </row>
    <row r="594532" spans="16:16" x14ac:dyDescent="0.3">
      <c r="P594532" s="83"/>
    </row>
    <row r="594533" spans="16:16" x14ac:dyDescent="0.3">
      <c r="P594533" s="83"/>
    </row>
    <row r="594534" spans="16:16" x14ac:dyDescent="0.3">
      <c r="P594534" s="83"/>
    </row>
    <row r="594535" spans="16:16" x14ac:dyDescent="0.3">
      <c r="P594535" s="83"/>
    </row>
    <row r="594536" spans="16:16" x14ac:dyDescent="0.3">
      <c r="P594536" s="83"/>
    </row>
    <row r="594537" spans="16:16" x14ac:dyDescent="0.3">
      <c r="P594537" s="83"/>
    </row>
    <row r="594538" spans="16:16" x14ac:dyDescent="0.3">
      <c r="P594538" s="83"/>
    </row>
    <row r="594539" spans="16:16" x14ac:dyDescent="0.3">
      <c r="P594539" s="83"/>
    </row>
    <row r="594540" spans="16:16" x14ac:dyDescent="0.3">
      <c r="P594540" s="83"/>
    </row>
    <row r="594541" spans="16:16" x14ac:dyDescent="0.3">
      <c r="P594541" s="83"/>
    </row>
    <row r="594542" spans="16:16" x14ac:dyDescent="0.3">
      <c r="P594542" s="83"/>
    </row>
    <row r="594543" spans="16:16" x14ac:dyDescent="0.3">
      <c r="P594543" s="83"/>
    </row>
    <row r="594544" spans="16:16" x14ac:dyDescent="0.3">
      <c r="P594544" s="83"/>
    </row>
    <row r="594545" spans="16:16" x14ac:dyDescent="0.3">
      <c r="P594545" s="83"/>
    </row>
    <row r="594546" spans="16:16" x14ac:dyDescent="0.3">
      <c r="P594546" s="83"/>
    </row>
    <row r="594547" spans="16:16" x14ac:dyDescent="0.3">
      <c r="P594547" s="83"/>
    </row>
    <row r="594548" spans="16:16" x14ac:dyDescent="0.3">
      <c r="P594548" s="83"/>
    </row>
    <row r="594549" spans="16:16" x14ac:dyDescent="0.3">
      <c r="P594549" s="83"/>
    </row>
    <row r="594550" spans="16:16" x14ac:dyDescent="0.3">
      <c r="P594550" s="83"/>
    </row>
    <row r="594551" spans="16:16" x14ac:dyDescent="0.3">
      <c r="P594551" s="83"/>
    </row>
    <row r="594552" spans="16:16" x14ac:dyDescent="0.3">
      <c r="P594552" s="83"/>
    </row>
    <row r="594553" spans="16:16" x14ac:dyDescent="0.3">
      <c r="P594553" s="83"/>
    </row>
    <row r="594554" spans="16:16" x14ac:dyDescent="0.3">
      <c r="P594554" s="83"/>
    </row>
    <row r="594555" spans="16:16" x14ac:dyDescent="0.3">
      <c r="P594555" s="83"/>
    </row>
    <row r="594556" spans="16:16" x14ac:dyDescent="0.3">
      <c r="P594556" s="83"/>
    </row>
    <row r="594557" spans="16:16" x14ac:dyDescent="0.3">
      <c r="P594557" s="83"/>
    </row>
    <row r="594558" spans="16:16" x14ac:dyDescent="0.3">
      <c r="P594558" s="83"/>
    </row>
    <row r="594559" spans="16:16" x14ac:dyDescent="0.3">
      <c r="P594559" s="83"/>
    </row>
    <row r="594560" spans="16:16" x14ac:dyDescent="0.3">
      <c r="P594560" s="83"/>
    </row>
    <row r="594561" spans="16:16" x14ac:dyDescent="0.3">
      <c r="P594561" s="83"/>
    </row>
    <row r="594562" spans="16:16" x14ac:dyDescent="0.3">
      <c r="P594562" s="83"/>
    </row>
    <row r="594563" spans="16:16" x14ac:dyDescent="0.3">
      <c r="P594563" s="83"/>
    </row>
    <row r="594564" spans="16:16" x14ac:dyDescent="0.3">
      <c r="P594564" s="83"/>
    </row>
    <row r="594565" spans="16:16" x14ac:dyDescent="0.3">
      <c r="P594565" s="83"/>
    </row>
    <row r="594566" spans="16:16" x14ac:dyDescent="0.3">
      <c r="P594566" s="83"/>
    </row>
    <row r="594567" spans="16:16" x14ac:dyDescent="0.3">
      <c r="P594567" s="83"/>
    </row>
    <row r="594568" spans="16:16" x14ac:dyDescent="0.3">
      <c r="P594568" s="83"/>
    </row>
    <row r="594569" spans="16:16" x14ac:dyDescent="0.3">
      <c r="P594569" s="83"/>
    </row>
    <row r="594570" spans="16:16" x14ac:dyDescent="0.3">
      <c r="P594570" s="83"/>
    </row>
    <row r="594571" spans="16:16" x14ac:dyDescent="0.3">
      <c r="P594571" s="83"/>
    </row>
    <row r="594572" spans="16:16" x14ac:dyDescent="0.3">
      <c r="P594572" s="83"/>
    </row>
    <row r="594573" spans="16:16" x14ac:dyDescent="0.3">
      <c r="P594573" s="83"/>
    </row>
    <row r="594574" spans="16:16" x14ac:dyDescent="0.3">
      <c r="P594574" s="83"/>
    </row>
    <row r="594575" spans="16:16" x14ac:dyDescent="0.3">
      <c r="P594575" s="83"/>
    </row>
    <row r="594576" spans="16:16" x14ac:dyDescent="0.3">
      <c r="P594576" s="83"/>
    </row>
    <row r="594577" spans="16:16" x14ac:dyDescent="0.3">
      <c r="P594577" s="83"/>
    </row>
    <row r="594578" spans="16:16" x14ac:dyDescent="0.3">
      <c r="P594578" s="83"/>
    </row>
    <row r="594579" spans="16:16" x14ac:dyDescent="0.3">
      <c r="P594579" s="83"/>
    </row>
    <row r="594580" spans="16:16" x14ac:dyDescent="0.3">
      <c r="P594580" s="83"/>
    </row>
    <row r="594581" spans="16:16" x14ac:dyDescent="0.3">
      <c r="P594581" s="83"/>
    </row>
    <row r="594582" spans="16:16" x14ac:dyDescent="0.3">
      <c r="P594582" s="83"/>
    </row>
    <row r="594583" spans="16:16" x14ac:dyDescent="0.3">
      <c r="P594583" s="83"/>
    </row>
    <row r="594584" spans="16:16" x14ac:dyDescent="0.3">
      <c r="P594584" s="83"/>
    </row>
    <row r="594585" spans="16:16" x14ac:dyDescent="0.3">
      <c r="P594585" s="83"/>
    </row>
    <row r="594586" spans="16:16" x14ac:dyDescent="0.3">
      <c r="P594586" s="83"/>
    </row>
    <row r="594587" spans="16:16" x14ac:dyDescent="0.3">
      <c r="P594587" s="83"/>
    </row>
    <row r="594588" spans="16:16" x14ac:dyDescent="0.3">
      <c r="P594588" s="83"/>
    </row>
    <row r="594589" spans="16:16" x14ac:dyDescent="0.3">
      <c r="P594589" s="83"/>
    </row>
    <row r="594590" spans="16:16" x14ac:dyDescent="0.3">
      <c r="P594590" s="83"/>
    </row>
    <row r="594591" spans="16:16" x14ac:dyDescent="0.3">
      <c r="P594591" s="83"/>
    </row>
    <row r="594592" spans="16:16" x14ac:dyDescent="0.3">
      <c r="P594592" s="83"/>
    </row>
    <row r="594593" spans="16:16" x14ac:dyDescent="0.3">
      <c r="P594593" s="83"/>
    </row>
    <row r="594594" spans="16:16" x14ac:dyDescent="0.3">
      <c r="P594594" s="83"/>
    </row>
    <row r="594595" spans="16:16" x14ac:dyDescent="0.3">
      <c r="P594595" s="83"/>
    </row>
    <row r="594596" spans="16:16" x14ac:dyDescent="0.3">
      <c r="P594596" s="83"/>
    </row>
    <row r="594597" spans="16:16" x14ac:dyDescent="0.3">
      <c r="P594597" s="83"/>
    </row>
    <row r="594598" spans="16:16" x14ac:dyDescent="0.3">
      <c r="P594598" s="83"/>
    </row>
    <row r="594599" spans="16:16" x14ac:dyDescent="0.3">
      <c r="P594599" s="83"/>
    </row>
    <row r="594600" spans="16:16" x14ac:dyDescent="0.3">
      <c r="P594600" s="83"/>
    </row>
    <row r="594601" spans="16:16" x14ac:dyDescent="0.3">
      <c r="P594601" s="83"/>
    </row>
    <row r="594602" spans="16:16" x14ac:dyDescent="0.3">
      <c r="P594602" s="83"/>
    </row>
    <row r="594603" spans="16:16" x14ac:dyDescent="0.3">
      <c r="P594603" s="83"/>
    </row>
    <row r="594604" spans="16:16" x14ac:dyDescent="0.3">
      <c r="P594604" s="83"/>
    </row>
    <row r="594605" spans="16:16" x14ac:dyDescent="0.3">
      <c r="P594605" s="83"/>
    </row>
    <row r="594606" spans="16:16" x14ac:dyDescent="0.3">
      <c r="P594606" s="83"/>
    </row>
    <row r="594607" spans="16:16" x14ac:dyDescent="0.3">
      <c r="P594607" s="83"/>
    </row>
    <row r="594608" spans="16:16" x14ac:dyDescent="0.3">
      <c r="P594608" s="83"/>
    </row>
    <row r="594609" spans="16:16" x14ac:dyDescent="0.3">
      <c r="P594609" s="83"/>
    </row>
    <row r="594610" spans="16:16" x14ac:dyDescent="0.3">
      <c r="P594610" s="83"/>
    </row>
    <row r="594611" spans="16:16" x14ac:dyDescent="0.3">
      <c r="P594611" s="83"/>
    </row>
    <row r="594612" spans="16:16" x14ac:dyDescent="0.3">
      <c r="P594612" s="83"/>
    </row>
    <row r="594613" spans="16:16" x14ac:dyDescent="0.3">
      <c r="P594613" s="83"/>
    </row>
    <row r="594614" spans="16:16" x14ac:dyDescent="0.3">
      <c r="P594614" s="83"/>
    </row>
    <row r="594615" spans="16:16" x14ac:dyDescent="0.3">
      <c r="P594615" s="83"/>
    </row>
    <row r="594616" spans="16:16" x14ac:dyDescent="0.3">
      <c r="P594616" s="83"/>
    </row>
    <row r="594617" spans="16:16" x14ac:dyDescent="0.3">
      <c r="P594617" s="83"/>
    </row>
    <row r="594618" spans="16:16" x14ac:dyDescent="0.3">
      <c r="P594618" s="83"/>
    </row>
    <row r="594619" spans="16:16" x14ac:dyDescent="0.3">
      <c r="P594619" s="83"/>
    </row>
    <row r="594620" spans="16:16" x14ac:dyDescent="0.3">
      <c r="P594620" s="83"/>
    </row>
    <row r="594621" spans="16:16" x14ac:dyDescent="0.3">
      <c r="P594621" s="83"/>
    </row>
    <row r="594622" spans="16:16" x14ac:dyDescent="0.3">
      <c r="P594622" s="83"/>
    </row>
    <row r="594623" spans="16:16" x14ac:dyDescent="0.3">
      <c r="P594623" s="83"/>
    </row>
    <row r="594624" spans="16:16" x14ac:dyDescent="0.3">
      <c r="P594624" s="83"/>
    </row>
    <row r="594625" spans="16:16" x14ac:dyDescent="0.3">
      <c r="P594625" s="83"/>
    </row>
    <row r="594626" spans="16:16" x14ac:dyDescent="0.3">
      <c r="P594626" s="83"/>
    </row>
    <row r="594627" spans="16:16" x14ac:dyDescent="0.3">
      <c r="P594627" s="83"/>
    </row>
    <row r="594628" spans="16:16" x14ac:dyDescent="0.3">
      <c r="P594628" s="83"/>
    </row>
    <row r="594629" spans="16:16" x14ac:dyDescent="0.3">
      <c r="P594629" s="83"/>
    </row>
    <row r="594630" spans="16:16" x14ac:dyDescent="0.3">
      <c r="P594630" s="83"/>
    </row>
    <row r="594631" spans="16:16" x14ac:dyDescent="0.3">
      <c r="P594631" s="83"/>
    </row>
    <row r="594632" spans="16:16" x14ac:dyDescent="0.3">
      <c r="P594632" s="83"/>
    </row>
    <row r="594633" spans="16:16" x14ac:dyDescent="0.3">
      <c r="P594633" s="83"/>
    </row>
    <row r="594634" spans="16:16" x14ac:dyDescent="0.3">
      <c r="P594634" s="83"/>
    </row>
    <row r="594635" spans="16:16" x14ac:dyDescent="0.3">
      <c r="P594635" s="83"/>
    </row>
    <row r="594636" spans="16:16" x14ac:dyDescent="0.3">
      <c r="P594636" s="83"/>
    </row>
    <row r="594637" spans="16:16" x14ac:dyDescent="0.3">
      <c r="P594637" s="83"/>
    </row>
    <row r="594638" spans="16:16" x14ac:dyDescent="0.3">
      <c r="P594638" s="83"/>
    </row>
    <row r="594639" spans="16:16" x14ac:dyDescent="0.3">
      <c r="P594639" s="83"/>
    </row>
    <row r="594640" spans="16:16" x14ac:dyDescent="0.3">
      <c r="P594640" s="83"/>
    </row>
    <row r="594641" spans="16:16" x14ac:dyDescent="0.3">
      <c r="P594641" s="83"/>
    </row>
    <row r="594642" spans="16:16" x14ac:dyDescent="0.3">
      <c r="P594642" s="83"/>
    </row>
    <row r="594643" spans="16:16" x14ac:dyDescent="0.3">
      <c r="P594643" s="83"/>
    </row>
    <row r="594644" spans="16:16" x14ac:dyDescent="0.3">
      <c r="P594644" s="83"/>
    </row>
    <row r="594645" spans="16:16" x14ac:dyDescent="0.3">
      <c r="P594645" s="83"/>
    </row>
    <row r="594646" spans="16:16" x14ac:dyDescent="0.3">
      <c r="P594646" s="83"/>
    </row>
    <row r="594647" spans="16:16" x14ac:dyDescent="0.3">
      <c r="P594647" s="83"/>
    </row>
    <row r="594648" spans="16:16" x14ac:dyDescent="0.3">
      <c r="P594648" s="83"/>
    </row>
    <row r="594649" spans="16:16" x14ac:dyDescent="0.3">
      <c r="P594649" s="83"/>
    </row>
    <row r="594650" spans="16:16" x14ac:dyDescent="0.3">
      <c r="P594650" s="83"/>
    </row>
    <row r="594651" spans="16:16" x14ac:dyDescent="0.3">
      <c r="P594651" s="83"/>
    </row>
    <row r="594652" spans="16:16" x14ac:dyDescent="0.3">
      <c r="P594652" s="83"/>
    </row>
    <row r="594653" spans="16:16" x14ac:dyDescent="0.3">
      <c r="P594653" s="83"/>
    </row>
    <row r="594654" spans="16:16" x14ac:dyDescent="0.3">
      <c r="P594654" s="83"/>
    </row>
    <row r="594655" spans="16:16" x14ac:dyDescent="0.3">
      <c r="P594655" s="83"/>
    </row>
    <row r="594656" spans="16:16" x14ac:dyDescent="0.3">
      <c r="P594656" s="83"/>
    </row>
    <row r="594657" spans="16:16" x14ac:dyDescent="0.3">
      <c r="P594657" s="83"/>
    </row>
    <row r="594658" spans="16:16" x14ac:dyDescent="0.3">
      <c r="P594658" s="83"/>
    </row>
    <row r="594659" spans="16:16" x14ac:dyDescent="0.3">
      <c r="P594659" s="83"/>
    </row>
    <row r="594660" spans="16:16" x14ac:dyDescent="0.3">
      <c r="P594660" s="83"/>
    </row>
    <row r="594661" spans="16:16" x14ac:dyDescent="0.3">
      <c r="P594661" s="83"/>
    </row>
    <row r="594662" spans="16:16" x14ac:dyDescent="0.3">
      <c r="P594662" s="83"/>
    </row>
    <row r="594663" spans="16:16" x14ac:dyDescent="0.3">
      <c r="P594663" s="83"/>
    </row>
    <row r="594664" spans="16:16" x14ac:dyDescent="0.3">
      <c r="P594664" s="83"/>
    </row>
    <row r="594665" spans="16:16" x14ac:dyDescent="0.3">
      <c r="P594665" s="83"/>
    </row>
    <row r="594666" spans="16:16" x14ac:dyDescent="0.3">
      <c r="P594666" s="83"/>
    </row>
    <row r="594667" spans="16:16" x14ac:dyDescent="0.3">
      <c r="P594667" s="83"/>
    </row>
    <row r="594668" spans="16:16" x14ac:dyDescent="0.3">
      <c r="P594668" s="83"/>
    </row>
    <row r="594669" spans="16:16" x14ac:dyDescent="0.3">
      <c r="P594669" s="83"/>
    </row>
    <row r="594670" spans="16:16" x14ac:dyDescent="0.3">
      <c r="P594670" s="83"/>
    </row>
    <row r="594671" spans="16:16" x14ac:dyDescent="0.3">
      <c r="P594671" s="83"/>
    </row>
    <row r="594672" spans="16:16" x14ac:dyDescent="0.3">
      <c r="P594672" s="83"/>
    </row>
    <row r="594673" spans="16:16" x14ac:dyDescent="0.3">
      <c r="P594673" s="83"/>
    </row>
    <row r="594674" spans="16:16" x14ac:dyDescent="0.3">
      <c r="P594674" s="83"/>
    </row>
    <row r="594675" spans="16:16" x14ac:dyDescent="0.3">
      <c r="P594675" s="83"/>
    </row>
    <row r="594676" spans="16:16" x14ac:dyDescent="0.3">
      <c r="P594676" s="83"/>
    </row>
    <row r="594677" spans="16:16" x14ac:dyDescent="0.3">
      <c r="P594677" s="83"/>
    </row>
    <row r="594678" spans="16:16" x14ac:dyDescent="0.3">
      <c r="P594678" s="83"/>
    </row>
    <row r="594679" spans="16:16" x14ac:dyDescent="0.3">
      <c r="P594679" s="83"/>
    </row>
    <row r="594680" spans="16:16" x14ac:dyDescent="0.3">
      <c r="P594680" s="83"/>
    </row>
    <row r="594681" spans="16:16" x14ac:dyDescent="0.3">
      <c r="P594681" s="83"/>
    </row>
    <row r="594682" spans="16:16" x14ac:dyDescent="0.3">
      <c r="P594682" s="83"/>
    </row>
    <row r="594683" spans="16:16" x14ac:dyDescent="0.3">
      <c r="P594683" s="83"/>
    </row>
    <row r="594684" spans="16:16" x14ac:dyDescent="0.3">
      <c r="P594684" s="83"/>
    </row>
    <row r="594685" spans="16:16" x14ac:dyDescent="0.3">
      <c r="P594685" s="83"/>
    </row>
    <row r="594686" spans="16:16" x14ac:dyDescent="0.3">
      <c r="P594686" s="83"/>
    </row>
    <row r="594687" spans="16:16" x14ac:dyDescent="0.3">
      <c r="P594687" s="83"/>
    </row>
    <row r="594688" spans="16:16" x14ac:dyDescent="0.3">
      <c r="P594688" s="83"/>
    </row>
    <row r="594689" spans="16:16" x14ac:dyDescent="0.3">
      <c r="P594689" s="83"/>
    </row>
    <row r="594690" spans="16:16" x14ac:dyDescent="0.3">
      <c r="P594690" s="83"/>
    </row>
    <row r="594691" spans="16:16" x14ac:dyDescent="0.3">
      <c r="P594691" s="83"/>
    </row>
    <row r="594692" spans="16:16" x14ac:dyDescent="0.3">
      <c r="P594692" s="83"/>
    </row>
    <row r="594693" spans="16:16" x14ac:dyDescent="0.3">
      <c r="P594693" s="83"/>
    </row>
    <row r="594694" spans="16:16" x14ac:dyDescent="0.3">
      <c r="P594694" s="83"/>
    </row>
    <row r="594695" spans="16:16" x14ac:dyDescent="0.3">
      <c r="P594695" s="83"/>
    </row>
    <row r="594696" spans="16:16" x14ac:dyDescent="0.3">
      <c r="P594696" s="83"/>
    </row>
    <row r="594697" spans="16:16" x14ac:dyDescent="0.3">
      <c r="P594697" s="83"/>
    </row>
    <row r="594698" spans="16:16" x14ac:dyDescent="0.3">
      <c r="P594698" s="83"/>
    </row>
    <row r="594699" spans="16:16" x14ac:dyDescent="0.3">
      <c r="P594699" s="83"/>
    </row>
    <row r="594700" spans="16:16" x14ac:dyDescent="0.3">
      <c r="P594700" s="83"/>
    </row>
    <row r="594701" spans="16:16" x14ac:dyDescent="0.3">
      <c r="P594701" s="83"/>
    </row>
    <row r="594702" spans="16:16" x14ac:dyDescent="0.3">
      <c r="P594702" s="83"/>
    </row>
    <row r="594703" spans="16:16" x14ac:dyDescent="0.3">
      <c r="P594703" s="83"/>
    </row>
    <row r="594704" spans="16:16" x14ac:dyDescent="0.3">
      <c r="P594704" s="83"/>
    </row>
    <row r="594705" spans="16:16" x14ac:dyDescent="0.3">
      <c r="P594705" s="83"/>
    </row>
    <row r="594706" spans="16:16" x14ac:dyDescent="0.3">
      <c r="P594706" s="83"/>
    </row>
    <row r="594707" spans="16:16" x14ac:dyDescent="0.3">
      <c r="P594707" s="83"/>
    </row>
    <row r="594708" spans="16:16" x14ac:dyDescent="0.3">
      <c r="P594708" s="83"/>
    </row>
    <row r="594709" spans="16:16" x14ac:dyDescent="0.3">
      <c r="P594709" s="83"/>
    </row>
    <row r="594710" spans="16:16" x14ac:dyDescent="0.3">
      <c r="P594710" s="83"/>
    </row>
    <row r="594711" spans="16:16" x14ac:dyDescent="0.3">
      <c r="P594711" s="83"/>
    </row>
    <row r="594712" spans="16:16" x14ac:dyDescent="0.3">
      <c r="P594712" s="83"/>
    </row>
    <row r="594713" spans="16:16" x14ac:dyDescent="0.3">
      <c r="P594713" s="83"/>
    </row>
    <row r="594714" spans="16:16" x14ac:dyDescent="0.3">
      <c r="P594714" s="83"/>
    </row>
    <row r="594715" spans="16:16" x14ac:dyDescent="0.3">
      <c r="P594715" s="83"/>
    </row>
    <row r="594716" spans="16:16" x14ac:dyDescent="0.3">
      <c r="P594716" s="83"/>
    </row>
    <row r="594717" spans="16:16" x14ac:dyDescent="0.3">
      <c r="P594717" s="83"/>
    </row>
    <row r="594718" spans="16:16" x14ac:dyDescent="0.3">
      <c r="P594718" s="83"/>
    </row>
    <row r="594719" spans="16:16" x14ac:dyDescent="0.3">
      <c r="P594719" s="83"/>
    </row>
    <row r="594720" spans="16:16" x14ac:dyDescent="0.3">
      <c r="P594720" s="83"/>
    </row>
    <row r="594721" spans="16:16" x14ac:dyDescent="0.3">
      <c r="P594721" s="83"/>
    </row>
    <row r="594722" spans="16:16" x14ac:dyDescent="0.3">
      <c r="P594722" s="83"/>
    </row>
    <row r="594723" spans="16:16" x14ac:dyDescent="0.3">
      <c r="P594723" s="83"/>
    </row>
    <row r="594724" spans="16:16" x14ac:dyDescent="0.3">
      <c r="P594724" s="83"/>
    </row>
    <row r="594725" spans="16:16" x14ac:dyDescent="0.3">
      <c r="P594725" s="83"/>
    </row>
    <row r="594726" spans="16:16" x14ac:dyDescent="0.3">
      <c r="P594726" s="83"/>
    </row>
    <row r="594727" spans="16:16" x14ac:dyDescent="0.3">
      <c r="P594727" s="83"/>
    </row>
    <row r="594728" spans="16:16" x14ac:dyDescent="0.3">
      <c r="P594728" s="83"/>
    </row>
    <row r="594729" spans="16:16" x14ac:dyDescent="0.3">
      <c r="P594729" s="83"/>
    </row>
    <row r="594730" spans="16:16" x14ac:dyDescent="0.3">
      <c r="P594730" s="83"/>
    </row>
    <row r="594731" spans="16:16" x14ac:dyDescent="0.3">
      <c r="P594731" s="83"/>
    </row>
    <row r="594732" spans="16:16" x14ac:dyDescent="0.3">
      <c r="P594732" s="83"/>
    </row>
    <row r="594733" spans="16:16" x14ac:dyDescent="0.3">
      <c r="P594733" s="83"/>
    </row>
    <row r="594734" spans="16:16" x14ac:dyDescent="0.3">
      <c r="P594734" s="83"/>
    </row>
    <row r="594735" spans="16:16" x14ac:dyDescent="0.3">
      <c r="P594735" s="83"/>
    </row>
    <row r="594736" spans="16:16" x14ac:dyDescent="0.3">
      <c r="P594736" s="83"/>
    </row>
    <row r="594737" spans="16:16" x14ac:dyDescent="0.3">
      <c r="P594737" s="83"/>
    </row>
    <row r="594738" spans="16:16" x14ac:dyDescent="0.3">
      <c r="P594738" s="83"/>
    </row>
    <row r="594739" spans="16:16" x14ac:dyDescent="0.3">
      <c r="P594739" s="83"/>
    </row>
    <row r="594740" spans="16:16" x14ac:dyDescent="0.3">
      <c r="P594740" s="83"/>
    </row>
    <row r="594741" spans="16:16" x14ac:dyDescent="0.3">
      <c r="P594741" s="83"/>
    </row>
    <row r="594742" spans="16:16" x14ac:dyDescent="0.3">
      <c r="P594742" s="83"/>
    </row>
    <row r="594743" spans="16:16" x14ac:dyDescent="0.3">
      <c r="P594743" s="83"/>
    </row>
    <row r="594744" spans="16:16" x14ac:dyDescent="0.3">
      <c r="P594744" s="83"/>
    </row>
    <row r="594745" spans="16:16" x14ac:dyDescent="0.3">
      <c r="P594745" s="83"/>
    </row>
    <row r="594746" spans="16:16" x14ac:dyDescent="0.3">
      <c r="P594746" s="83"/>
    </row>
    <row r="594747" spans="16:16" x14ac:dyDescent="0.3">
      <c r="P594747" s="83"/>
    </row>
    <row r="594748" spans="16:16" x14ac:dyDescent="0.3">
      <c r="P594748" s="83"/>
    </row>
    <row r="594749" spans="16:16" x14ac:dyDescent="0.3">
      <c r="P594749" s="83"/>
    </row>
    <row r="594750" spans="16:16" x14ac:dyDescent="0.3">
      <c r="P594750" s="83"/>
    </row>
    <row r="594751" spans="16:16" x14ac:dyDescent="0.3">
      <c r="P594751" s="83"/>
    </row>
    <row r="594752" spans="16:16" x14ac:dyDescent="0.3">
      <c r="P594752" s="83"/>
    </row>
    <row r="594753" spans="16:16" x14ac:dyDescent="0.3">
      <c r="P594753" s="83"/>
    </row>
    <row r="594754" spans="16:16" x14ac:dyDescent="0.3">
      <c r="P594754" s="83"/>
    </row>
    <row r="594755" spans="16:16" x14ac:dyDescent="0.3">
      <c r="P594755" s="83"/>
    </row>
    <row r="594756" spans="16:16" x14ac:dyDescent="0.3">
      <c r="P594756" s="83"/>
    </row>
    <row r="594757" spans="16:16" x14ac:dyDescent="0.3">
      <c r="P594757" s="83"/>
    </row>
    <row r="594758" spans="16:16" x14ac:dyDescent="0.3">
      <c r="P594758" s="83"/>
    </row>
    <row r="594759" spans="16:16" x14ac:dyDescent="0.3">
      <c r="P594759" s="83"/>
    </row>
    <row r="594760" spans="16:16" x14ac:dyDescent="0.3">
      <c r="P594760" s="83"/>
    </row>
    <row r="594761" spans="16:16" x14ac:dyDescent="0.3">
      <c r="P594761" s="83"/>
    </row>
    <row r="594762" spans="16:16" x14ac:dyDescent="0.3">
      <c r="P594762" s="83"/>
    </row>
    <row r="594763" spans="16:16" x14ac:dyDescent="0.3">
      <c r="P594763" s="83"/>
    </row>
    <row r="594764" spans="16:16" x14ac:dyDescent="0.3">
      <c r="P594764" s="83"/>
    </row>
    <row r="594765" spans="16:16" x14ac:dyDescent="0.3">
      <c r="P594765" s="83"/>
    </row>
    <row r="594766" spans="16:16" x14ac:dyDescent="0.3">
      <c r="P594766" s="83"/>
    </row>
    <row r="594767" spans="16:16" x14ac:dyDescent="0.3">
      <c r="P594767" s="83"/>
    </row>
    <row r="594768" spans="16:16" x14ac:dyDescent="0.3">
      <c r="P594768" s="83"/>
    </row>
    <row r="594769" spans="16:16" x14ac:dyDescent="0.3">
      <c r="P594769" s="83"/>
    </row>
    <row r="594770" spans="16:16" x14ac:dyDescent="0.3">
      <c r="P594770" s="83"/>
    </row>
    <row r="594771" spans="16:16" x14ac:dyDescent="0.3">
      <c r="P594771" s="83"/>
    </row>
    <row r="594772" spans="16:16" x14ac:dyDescent="0.3">
      <c r="P594772" s="83"/>
    </row>
    <row r="594773" spans="16:16" x14ac:dyDescent="0.3">
      <c r="P594773" s="83"/>
    </row>
    <row r="594774" spans="16:16" x14ac:dyDescent="0.3">
      <c r="P594774" s="83"/>
    </row>
    <row r="594775" spans="16:16" x14ac:dyDescent="0.3">
      <c r="P594775" s="83"/>
    </row>
    <row r="594776" spans="16:16" x14ac:dyDescent="0.3">
      <c r="P594776" s="83"/>
    </row>
    <row r="594777" spans="16:16" x14ac:dyDescent="0.3">
      <c r="P594777" s="83"/>
    </row>
    <row r="594778" spans="16:16" x14ac:dyDescent="0.3">
      <c r="P594778" s="83"/>
    </row>
    <row r="594779" spans="16:16" x14ac:dyDescent="0.3">
      <c r="P594779" s="83"/>
    </row>
    <row r="594780" spans="16:16" x14ac:dyDescent="0.3">
      <c r="P594780" s="83"/>
    </row>
    <row r="594781" spans="16:16" x14ac:dyDescent="0.3">
      <c r="P594781" s="83"/>
    </row>
    <row r="594782" spans="16:16" x14ac:dyDescent="0.3">
      <c r="P594782" s="83"/>
    </row>
    <row r="594783" spans="16:16" x14ac:dyDescent="0.3">
      <c r="P594783" s="83"/>
    </row>
    <row r="594784" spans="16:16" x14ac:dyDescent="0.3">
      <c r="P594784" s="83"/>
    </row>
    <row r="594785" spans="16:16" x14ac:dyDescent="0.3">
      <c r="P594785" s="83"/>
    </row>
    <row r="594786" spans="16:16" x14ac:dyDescent="0.3">
      <c r="P594786" s="83"/>
    </row>
    <row r="594787" spans="16:16" x14ac:dyDescent="0.3">
      <c r="P594787" s="83"/>
    </row>
    <row r="594788" spans="16:16" x14ac:dyDescent="0.3">
      <c r="P594788" s="83"/>
    </row>
    <row r="594789" spans="16:16" x14ac:dyDescent="0.3">
      <c r="P594789" s="83"/>
    </row>
    <row r="594790" spans="16:16" x14ac:dyDescent="0.3">
      <c r="P594790" s="83"/>
    </row>
    <row r="594791" spans="16:16" x14ac:dyDescent="0.3">
      <c r="P594791" s="83"/>
    </row>
    <row r="594792" spans="16:16" x14ac:dyDescent="0.3">
      <c r="P594792" s="83"/>
    </row>
    <row r="594793" spans="16:16" x14ac:dyDescent="0.3">
      <c r="P594793" s="83"/>
    </row>
    <row r="594794" spans="16:16" x14ac:dyDescent="0.3">
      <c r="P594794" s="83"/>
    </row>
    <row r="594795" spans="16:16" x14ac:dyDescent="0.3">
      <c r="P594795" s="83"/>
    </row>
    <row r="594796" spans="16:16" x14ac:dyDescent="0.3">
      <c r="P594796" s="83"/>
    </row>
    <row r="594797" spans="16:16" x14ac:dyDescent="0.3">
      <c r="P594797" s="83"/>
    </row>
    <row r="594798" spans="16:16" x14ac:dyDescent="0.3">
      <c r="P594798" s="83"/>
    </row>
    <row r="594799" spans="16:16" x14ac:dyDescent="0.3">
      <c r="P594799" s="83"/>
    </row>
    <row r="594800" spans="16:16" x14ac:dyDescent="0.3">
      <c r="P594800" s="83"/>
    </row>
    <row r="594801" spans="16:16" x14ac:dyDescent="0.3">
      <c r="P594801" s="83"/>
    </row>
    <row r="594802" spans="16:16" x14ac:dyDescent="0.3">
      <c r="P594802" s="83"/>
    </row>
    <row r="594803" spans="16:16" x14ac:dyDescent="0.3">
      <c r="P594803" s="83"/>
    </row>
    <row r="594804" spans="16:16" x14ac:dyDescent="0.3">
      <c r="P594804" s="83"/>
    </row>
    <row r="594805" spans="16:16" x14ac:dyDescent="0.3">
      <c r="P594805" s="83"/>
    </row>
    <row r="594806" spans="16:16" x14ac:dyDescent="0.3">
      <c r="P594806" s="83"/>
    </row>
    <row r="594807" spans="16:16" x14ac:dyDescent="0.3">
      <c r="P594807" s="83"/>
    </row>
    <row r="594808" spans="16:16" x14ac:dyDescent="0.3">
      <c r="P594808" s="83"/>
    </row>
    <row r="594809" spans="16:16" x14ac:dyDescent="0.3">
      <c r="P594809" s="83"/>
    </row>
    <row r="594810" spans="16:16" x14ac:dyDescent="0.3">
      <c r="P594810" s="83"/>
    </row>
    <row r="594811" spans="16:16" x14ac:dyDescent="0.3">
      <c r="P594811" s="83"/>
    </row>
    <row r="594812" spans="16:16" x14ac:dyDescent="0.3">
      <c r="P594812" s="83"/>
    </row>
    <row r="594813" spans="16:16" x14ac:dyDescent="0.3">
      <c r="P594813" s="83"/>
    </row>
    <row r="594814" spans="16:16" x14ac:dyDescent="0.3">
      <c r="P594814" s="83"/>
    </row>
    <row r="594815" spans="16:16" x14ac:dyDescent="0.3">
      <c r="P594815" s="83"/>
    </row>
    <row r="594816" spans="16:16" x14ac:dyDescent="0.3">
      <c r="P594816" s="83"/>
    </row>
    <row r="594817" spans="16:16" x14ac:dyDescent="0.3">
      <c r="P594817" s="83"/>
    </row>
    <row r="594818" spans="16:16" x14ac:dyDescent="0.3">
      <c r="P594818" s="83"/>
    </row>
    <row r="594819" spans="16:16" x14ac:dyDescent="0.3">
      <c r="P594819" s="83"/>
    </row>
    <row r="594820" spans="16:16" x14ac:dyDescent="0.3">
      <c r="P594820" s="83"/>
    </row>
    <row r="594821" spans="16:16" x14ac:dyDescent="0.3">
      <c r="P594821" s="83"/>
    </row>
    <row r="594822" spans="16:16" x14ac:dyDescent="0.3">
      <c r="P594822" s="83"/>
    </row>
    <row r="594823" spans="16:16" x14ac:dyDescent="0.3">
      <c r="P594823" s="83"/>
    </row>
    <row r="594824" spans="16:16" x14ac:dyDescent="0.3">
      <c r="P594824" s="83"/>
    </row>
    <row r="594825" spans="16:16" x14ac:dyDescent="0.3">
      <c r="P594825" s="83"/>
    </row>
    <row r="594826" spans="16:16" x14ac:dyDescent="0.3">
      <c r="P594826" s="83"/>
    </row>
    <row r="594827" spans="16:16" x14ac:dyDescent="0.3">
      <c r="P594827" s="83"/>
    </row>
    <row r="594828" spans="16:16" x14ac:dyDescent="0.3">
      <c r="P594828" s="83"/>
    </row>
    <row r="594829" spans="16:16" x14ac:dyDescent="0.3">
      <c r="P594829" s="83"/>
    </row>
    <row r="594830" spans="16:16" x14ac:dyDescent="0.3">
      <c r="P594830" s="83"/>
    </row>
    <row r="594831" spans="16:16" x14ac:dyDescent="0.3">
      <c r="P594831" s="83"/>
    </row>
    <row r="594832" spans="16:16" x14ac:dyDescent="0.3">
      <c r="P594832" s="83"/>
    </row>
    <row r="594833" spans="16:16" x14ac:dyDescent="0.3">
      <c r="P594833" s="83"/>
    </row>
    <row r="594834" spans="16:16" x14ac:dyDescent="0.3">
      <c r="P594834" s="83"/>
    </row>
    <row r="594835" spans="16:16" x14ac:dyDescent="0.3">
      <c r="P594835" s="83"/>
    </row>
    <row r="594836" spans="16:16" x14ac:dyDescent="0.3">
      <c r="P594836" s="83"/>
    </row>
    <row r="594837" spans="16:16" x14ac:dyDescent="0.3">
      <c r="P594837" s="83"/>
    </row>
    <row r="594838" spans="16:16" x14ac:dyDescent="0.3">
      <c r="P594838" s="83"/>
    </row>
    <row r="594839" spans="16:16" x14ac:dyDescent="0.3">
      <c r="P594839" s="83"/>
    </row>
    <row r="594840" spans="16:16" x14ac:dyDescent="0.3">
      <c r="P594840" s="83"/>
    </row>
    <row r="594841" spans="16:16" x14ac:dyDescent="0.3">
      <c r="P594841" s="83"/>
    </row>
    <row r="594842" spans="16:16" x14ac:dyDescent="0.3">
      <c r="P594842" s="83"/>
    </row>
    <row r="594843" spans="16:16" x14ac:dyDescent="0.3">
      <c r="P594843" s="83"/>
    </row>
    <row r="594844" spans="16:16" x14ac:dyDescent="0.3">
      <c r="P594844" s="83"/>
    </row>
    <row r="594845" spans="16:16" x14ac:dyDescent="0.3">
      <c r="P594845" s="83"/>
    </row>
    <row r="594846" spans="16:16" x14ac:dyDescent="0.3">
      <c r="P594846" s="83"/>
    </row>
    <row r="594847" spans="16:16" x14ac:dyDescent="0.3">
      <c r="P594847" s="83"/>
    </row>
    <row r="594848" spans="16:16" x14ac:dyDescent="0.3">
      <c r="P594848" s="83"/>
    </row>
    <row r="594849" spans="16:16" x14ac:dyDescent="0.3">
      <c r="P594849" s="83"/>
    </row>
    <row r="594850" spans="16:16" x14ac:dyDescent="0.3">
      <c r="P594850" s="83"/>
    </row>
    <row r="594851" spans="16:16" x14ac:dyDescent="0.3">
      <c r="P594851" s="83"/>
    </row>
    <row r="594852" spans="16:16" x14ac:dyDescent="0.3">
      <c r="P594852" s="83"/>
    </row>
    <row r="594853" spans="16:16" x14ac:dyDescent="0.3">
      <c r="P594853" s="83"/>
    </row>
    <row r="594854" spans="16:16" x14ac:dyDescent="0.3">
      <c r="P594854" s="83"/>
    </row>
    <row r="594855" spans="16:16" x14ac:dyDescent="0.3">
      <c r="P594855" s="83"/>
    </row>
    <row r="594856" spans="16:16" x14ac:dyDescent="0.3">
      <c r="P594856" s="83"/>
    </row>
    <row r="594857" spans="16:16" x14ac:dyDescent="0.3">
      <c r="P594857" s="83"/>
    </row>
    <row r="594858" spans="16:16" x14ac:dyDescent="0.3">
      <c r="P594858" s="83"/>
    </row>
    <row r="594859" spans="16:16" x14ac:dyDescent="0.3">
      <c r="P594859" s="83"/>
    </row>
    <row r="594860" spans="16:16" x14ac:dyDescent="0.3">
      <c r="P594860" s="83"/>
    </row>
    <row r="594861" spans="16:16" x14ac:dyDescent="0.3">
      <c r="P594861" s="83"/>
    </row>
    <row r="594862" spans="16:16" x14ac:dyDescent="0.3">
      <c r="P594862" s="83"/>
    </row>
    <row r="594863" spans="16:16" x14ac:dyDescent="0.3">
      <c r="P594863" s="83"/>
    </row>
    <row r="594864" spans="16:16" x14ac:dyDescent="0.3">
      <c r="P594864" s="83"/>
    </row>
    <row r="594865" spans="16:16" x14ac:dyDescent="0.3">
      <c r="P594865" s="83"/>
    </row>
    <row r="594866" spans="16:16" x14ac:dyDescent="0.3">
      <c r="P594866" s="83"/>
    </row>
    <row r="594867" spans="16:16" x14ac:dyDescent="0.3">
      <c r="P594867" s="83"/>
    </row>
    <row r="594868" spans="16:16" x14ac:dyDescent="0.3">
      <c r="P594868" s="83"/>
    </row>
    <row r="594869" spans="16:16" x14ac:dyDescent="0.3">
      <c r="P594869" s="83"/>
    </row>
    <row r="594870" spans="16:16" x14ac:dyDescent="0.3">
      <c r="P594870" s="83"/>
    </row>
    <row r="594871" spans="16:16" x14ac:dyDescent="0.3">
      <c r="P594871" s="83"/>
    </row>
    <row r="594872" spans="16:16" x14ac:dyDescent="0.3">
      <c r="P594872" s="83"/>
    </row>
    <row r="594873" spans="16:16" x14ac:dyDescent="0.3">
      <c r="P594873" s="83"/>
    </row>
    <row r="594874" spans="16:16" x14ac:dyDescent="0.3">
      <c r="P594874" s="83"/>
    </row>
    <row r="594875" spans="16:16" x14ac:dyDescent="0.3">
      <c r="P594875" s="83"/>
    </row>
    <row r="594876" spans="16:16" x14ac:dyDescent="0.3">
      <c r="P594876" s="83"/>
    </row>
    <row r="594877" spans="16:16" x14ac:dyDescent="0.3">
      <c r="P594877" s="83"/>
    </row>
    <row r="594878" spans="16:16" x14ac:dyDescent="0.3">
      <c r="P594878" s="83"/>
    </row>
    <row r="594879" spans="16:16" x14ac:dyDescent="0.3">
      <c r="P594879" s="83"/>
    </row>
    <row r="594880" spans="16:16" x14ac:dyDescent="0.3">
      <c r="P594880" s="83"/>
    </row>
    <row r="594881" spans="16:16" x14ac:dyDescent="0.3">
      <c r="P594881" s="83"/>
    </row>
    <row r="594882" spans="16:16" x14ac:dyDescent="0.3">
      <c r="P594882" s="83"/>
    </row>
    <row r="594883" spans="16:16" x14ac:dyDescent="0.3">
      <c r="P594883" s="83"/>
    </row>
    <row r="594884" spans="16:16" x14ac:dyDescent="0.3">
      <c r="P594884" s="83"/>
    </row>
    <row r="594885" spans="16:16" x14ac:dyDescent="0.3">
      <c r="P594885" s="83"/>
    </row>
    <row r="594886" spans="16:16" x14ac:dyDescent="0.3">
      <c r="P594886" s="83"/>
    </row>
    <row r="594887" spans="16:16" x14ac:dyDescent="0.3">
      <c r="P594887" s="83"/>
    </row>
    <row r="594888" spans="16:16" x14ac:dyDescent="0.3">
      <c r="P594888" s="83"/>
    </row>
    <row r="594889" spans="16:16" x14ac:dyDescent="0.3">
      <c r="P594889" s="83"/>
    </row>
    <row r="594890" spans="16:16" x14ac:dyDescent="0.3">
      <c r="P594890" s="83"/>
    </row>
    <row r="594891" spans="16:16" x14ac:dyDescent="0.3">
      <c r="P594891" s="83"/>
    </row>
    <row r="594892" spans="16:16" x14ac:dyDescent="0.3">
      <c r="P594892" s="83"/>
    </row>
    <row r="594893" spans="16:16" x14ac:dyDescent="0.3">
      <c r="P594893" s="83"/>
    </row>
    <row r="594894" spans="16:16" x14ac:dyDescent="0.3">
      <c r="P594894" s="83"/>
    </row>
    <row r="594895" spans="16:16" x14ac:dyDescent="0.3">
      <c r="P594895" s="83"/>
    </row>
    <row r="594896" spans="16:16" x14ac:dyDescent="0.3">
      <c r="P594896" s="83"/>
    </row>
    <row r="594897" spans="16:16" x14ac:dyDescent="0.3">
      <c r="P594897" s="83"/>
    </row>
    <row r="594898" spans="16:16" x14ac:dyDescent="0.3">
      <c r="P594898" s="83"/>
    </row>
    <row r="594899" spans="16:16" x14ac:dyDescent="0.3">
      <c r="P594899" s="83"/>
    </row>
    <row r="594900" spans="16:16" x14ac:dyDescent="0.3">
      <c r="P594900" s="83"/>
    </row>
    <row r="594901" spans="16:16" x14ac:dyDescent="0.3">
      <c r="P594901" s="83"/>
    </row>
    <row r="594902" spans="16:16" x14ac:dyDescent="0.3">
      <c r="P594902" s="83"/>
    </row>
    <row r="594903" spans="16:16" x14ac:dyDescent="0.3">
      <c r="P594903" s="83"/>
    </row>
    <row r="594904" spans="16:16" x14ac:dyDescent="0.3">
      <c r="P594904" s="83"/>
    </row>
    <row r="594905" spans="16:16" x14ac:dyDescent="0.3">
      <c r="P594905" s="83"/>
    </row>
    <row r="594906" spans="16:16" x14ac:dyDescent="0.3">
      <c r="P594906" s="83"/>
    </row>
    <row r="594907" spans="16:16" x14ac:dyDescent="0.3">
      <c r="P594907" s="83"/>
    </row>
    <row r="594908" spans="16:16" x14ac:dyDescent="0.3">
      <c r="P594908" s="83"/>
    </row>
    <row r="594909" spans="16:16" x14ac:dyDescent="0.3">
      <c r="P594909" s="83"/>
    </row>
    <row r="594910" spans="16:16" x14ac:dyDescent="0.3">
      <c r="P594910" s="83"/>
    </row>
    <row r="594911" spans="16:16" x14ac:dyDescent="0.3">
      <c r="P594911" s="83"/>
    </row>
    <row r="594912" spans="16:16" x14ac:dyDescent="0.3">
      <c r="P594912" s="83"/>
    </row>
    <row r="594913" spans="16:16" x14ac:dyDescent="0.3">
      <c r="P594913" s="83"/>
    </row>
    <row r="594914" spans="16:16" x14ac:dyDescent="0.3">
      <c r="P594914" s="83"/>
    </row>
    <row r="594915" spans="16:16" x14ac:dyDescent="0.3">
      <c r="P594915" s="83"/>
    </row>
    <row r="594916" spans="16:16" x14ac:dyDescent="0.3">
      <c r="P594916" s="83"/>
    </row>
    <row r="594917" spans="16:16" x14ac:dyDescent="0.3">
      <c r="P594917" s="83"/>
    </row>
    <row r="594918" spans="16:16" x14ac:dyDescent="0.3">
      <c r="P594918" s="83"/>
    </row>
    <row r="594919" spans="16:16" x14ac:dyDescent="0.3">
      <c r="P594919" s="83"/>
    </row>
    <row r="594920" spans="16:16" x14ac:dyDescent="0.3">
      <c r="P594920" s="83"/>
    </row>
    <row r="594921" spans="16:16" x14ac:dyDescent="0.3">
      <c r="P594921" s="83"/>
    </row>
    <row r="594922" spans="16:16" x14ac:dyDescent="0.3">
      <c r="P594922" s="83"/>
    </row>
    <row r="594923" spans="16:16" x14ac:dyDescent="0.3">
      <c r="P594923" s="83"/>
    </row>
    <row r="594924" spans="16:16" x14ac:dyDescent="0.3">
      <c r="P594924" s="83"/>
    </row>
    <row r="594925" spans="16:16" x14ac:dyDescent="0.3">
      <c r="P594925" s="83"/>
    </row>
    <row r="594926" spans="16:16" x14ac:dyDescent="0.3">
      <c r="P594926" s="83"/>
    </row>
    <row r="594927" spans="16:16" x14ac:dyDescent="0.3">
      <c r="P594927" s="83"/>
    </row>
    <row r="594928" spans="16:16" x14ac:dyDescent="0.3">
      <c r="P594928" s="83"/>
    </row>
    <row r="594929" spans="16:16" x14ac:dyDescent="0.3">
      <c r="P594929" s="83"/>
    </row>
    <row r="594930" spans="16:16" x14ac:dyDescent="0.3">
      <c r="P594930" s="83"/>
    </row>
    <row r="594931" spans="16:16" x14ac:dyDescent="0.3">
      <c r="P594931" s="83"/>
    </row>
    <row r="594932" spans="16:16" x14ac:dyDescent="0.3">
      <c r="P594932" s="83"/>
    </row>
    <row r="594933" spans="16:16" x14ac:dyDescent="0.3">
      <c r="P594933" s="83"/>
    </row>
    <row r="594934" spans="16:16" x14ac:dyDescent="0.3">
      <c r="P594934" s="83"/>
    </row>
    <row r="594935" spans="16:16" x14ac:dyDescent="0.3">
      <c r="P594935" s="83"/>
    </row>
    <row r="594936" spans="16:16" x14ac:dyDescent="0.3">
      <c r="P594936" s="83"/>
    </row>
    <row r="594937" spans="16:16" x14ac:dyDescent="0.3">
      <c r="P594937" s="83"/>
    </row>
    <row r="594938" spans="16:16" x14ac:dyDescent="0.3">
      <c r="P594938" s="83"/>
    </row>
    <row r="594939" spans="16:16" x14ac:dyDescent="0.3">
      <c r="P594939" s="83"/>
    </row>
    <row r="594940" spans="16:16" x14ac:dyDescent="0.3">
      <c r="P594940" s="83"/>
    </row>
    <row r="594941" spans="16:16" x14ac:dyDescent="0.3">
      <c r="P594941" s="83"/>
    </row>
    <row r="594942" spans="16:16" x14ac:dyDescent="0.3">
      <c r="P594942" s="83"/>
    </row>
    <row r="594943" spans="16:16" x14ac:dyDescent="0.3">
      <c r="P594943" s="83"/>
    </row>
    <row r="594944" spans="16:16" x14ac:dyDescent="0.3">
      <c r="P594944" s="83"/>
    </row>
    <row r="594945" spans="16:16" x14ac:dyDescent="0.3">
      <c r="P594945" s="83"/>
    </row>
    <row r="594946" spans="16:16" x14ac:dyDescent="0.3">
      <c r="P594946" s="83"/>
    </row>
    <row r="594947" spans="16:16" x14ac:dyDescent="0.3">
      <c r="P594947" s="83"/>
    </row>
    <row r="594948" spans="16:16" x14ac:dyDescent="0.3">
      <c r="P594948" s="83"/>
    </row>
    <row r="594949" spans="16:16" x14ac:dyDescent="0.3">
      <c r="P594949" s="83"/>
    </row>
    <row r="594950" spans="16:16" x14ac:dyDescent="0.3">
      <c r="P594950" s="83"/>
    </row>
    <row r="594951" spans="16:16" x14ac:dyDescent="0.3">
      <c r="P594951" s="83"/>
    </row>
    <row r="594952" spans="16:16" x14ac:dyDescent="0.3">
      <c r="P594952" s="83"/>
    </row>
    <row r="594953" spans="16:16" x14ac:dyDescent="0.3">
      <c r="P594953" s="83"/>
    </row>
    <row r="594954" spans="16:16" x14ac:dyDescent="0.3">
      <c r="P594954" s="83"/>
    </row>
    <row r="594955" spans="16:16" x14ac:dyDescent="0.3">
      <c r="P594955" s="83"/>
    </row>
    <row r="594956" spans="16:16" x14ac:dyDescent="0.3">
      <c r="P594956" s="83"/>
    </row>
    <row r="594957" spans="16:16" x14ac:dyDescent="0.3">
      <c r="P594957" s="83"/>
    </row>
    <row r="594958" spans="16:16" x14ac:dyDescent="0.3">
      <c r="P594958" s="83"/>
    </row>
    <row r="594959" spans="16:16" x14ac:dyDescent="0.3">
      <c r="P594959" s="83"/>
    </row>
    <row r="594960" spans="16:16" x14ac:dyDescent="0.3">
      <c r="P594960" s="83"/>
    </row>
    <row r="594961" spans="16:16" x14ac:dyDescent="0.3">
      <c r="P594961" s="83"/>
    </row>
    <row r="594962" spans="16:16" x14ac:dyDescent="0.3">
      <c r="P594962" s="83"/>
    </row>
    <row r="594963" spans="16:16" x14ac:dyDescent="0.3">
      <c r="P594963" s="83"/>
    </row>
    <row r="594964" spans="16:16" x14ac:dyDescent="0.3">
      <c r="P594964" s="83"/>
    </row>
    <row r="594965" spans="16:16" x14ac:dyDescent="0.3">
      <c r="P594965" s="83"/>
    </row>
    <row r="594966" spans="16:16" x14ac:dyDescent="0.3">
      <c r="P594966" s="83"/>
    </row>
    <row r="594967" spans="16:16" x14ac:dyDescent="0.3">
      <c r="P594967" s="83"/>
    </row>
    <row r="594968" spans="16:16" x14ac:dyDescent="0.3">
      <c r="P594968" s="83"/>
    </row>
    <row r="594969" spans="16:16" x14ac:dyDescent="0.3">
      <c r="P594969" s="83"/>
    </row>
    <row r="594970" spans="16:16" x14ac:dyDescent="0.3">
      <c r="P594970" s="83"/>
    </row>
    <row r="594971" spans="16:16" x14ac:dyDescent="0.3">
      <c r="P594971" s="83"/>
    </row>
    <row r="594972" spans="16:16" x14ac:dyDescent="0.3">
      <c r="P594972" s="83"/>
    </row>
    <row r="594973" spans="16:16" x14ac:dyDescent="0.3">
      <c r="P594973" s="83"/>
    </row>
    <row r="594974" spans="16:16" x14ac:dyDescent="0.3">
      <c r="P594974" s="83"/>
    </row>
    <row r="594975" spans="16:16" x14ac:dyDescent="0.3">
      <c r="P594975" s="83"/>
    </row>
    <row r="594976" spans="16:16" x14ac:dyDescent="0.3">
      <c r="P594976" s="83"/>
    </row>
    <row r="594977" spans="16:16" x14ac:dyDescent="0.3">
      <c r="P594977" s="83"/>
    </row>
    <row r="594978" spans="16:16" x14ac:dyDescent="0.3">
      <c r="P594978" s="83"/>
    </row>
    <row r="594979" spans="16:16" x14ac:dyDescent="0.3">
      <c r="P594979" s="83"/>
    </row>
    <row r="594980" spans="16:16" x14ac:dyDescent="0.3">
      <c r="P594980" s="83"/>
    </row>
    <row r="594981" spans="16:16" x14ac:dyDescent="0.3">
      <c r="P594981" s="83"/>
    </row>
    <row r="594982" spans="16:16" x14ac:dyDescent="0.3">
      <c r="P594982" s="83"/>
    </row>
    <row r="594983" spans="16:16" x14ac:dyDescent="0.3">
      <c r="P594983" s="83"/>
    </row>
    <row r="594984" spans="16:16" x14ac:dyDescent="0.3">
      <c r="P594984" s="83"/>
    </row>
    <row r="594985" spans="16:16" x14ac:dyDescent="0.3">
      <c r="P594985" s="83"/>
    </row>
    <row r="594986" spans="16:16" x14ac:dyDescent="0.3">
      <c r="P594986" s="83"/>
    </row>
    <row r="594987" spans="16:16" x14ac:dyDescent="0.3">
      <c r="P594987" s="83"/>
    </row>
    <row r="594988" spans="16:16" x14ac:dyDescent="0.3">
      <c r="P594988" s="83"/>
    </row>
    <row r="594989" spans="16:16" x14ac:dyDescent="0.3">
      <c r="P594989" s="83"/>
    </row>
    <row r="594990" spans="16:16" x14ac:dyDescent="0.3">
      <c r="P594990" s="83"/>
    </row>
    <row r="594991" spans="16:16" x14ac:dyDescent="0.3">
      <c r="P594991" s="83"/>
    </row>
    <row r="594992" spans="16:16" x14ac:dyDescent="0.3">
      <c r="P594992" s="83"/>
    </row>
    <row r="594993" spans="16:16" x14ac:dyDescent="0.3">
      <c r="P594993" s="83"/>
    </row>
    <row r="594994" spans="16:16" x14ac:dyDescent="0.3">
      <c r="P594994" s="83"/>
    </row>
    <row r="594995" spans="16:16" x14ac:dyDescent="0.3">
      <c r="P594995" s="83"/>
    </row>
    <row r="594996" spans="16:16" x14ac:dyDescent="0.3">
      <c r="P594996" s="83"/>
    </row>
    <row r="594997" spans="16:16" x14ac:dyDescent="0.3">
      <c r="P594997" s="83"/>
    </row>
    <row r="594998" spans="16:16" x14ac:dyDescent="0.3">
      <c r="P594998" s="83"/>
    </row>
    <row r="594999" spans="16:16" x14ac:dyDescent="0.3">
      <c r="P594999" s="83"/>
    </row>
    <row r="595000" spans="16:16" x14ac:dyDescent="0.3">
      <c r="P595000" s="83"/>
    </row>
    <row r="595001" spans="16:16" x14ac:dyDescent="0.3">
      <c r="P595001" s="83"/>
    </row>
    <row r="595002" spans="16:16" x14ac:dyDescent="0.3">
      <c r="P595002" s="83"/>
    </row>
    <row r="595003" spans="16:16" x14ac:dyDescent="0.3">
      <c r="P595003" s="83"/>
    </row>
    <row r="595004" spans="16:16" x14ac:dyDescent="0.3">
      <c r="P595004" s="83"/>
    </row>
    <row r="595005" spans="16:16" x14ac:dyDescent="0.3">
      <c r="P595005" s="83"/>
    </row>
    <row r="595006" spans="16:16" x14ac:dyDescent="0.3">
      <c r="P595006" s="83"/>
    </row>
    <row r="595007" spans="16:16" x14ac:dyDescent="0.3">
      <c r="P595007" s="83"/>
    </row>
    <row r="595008" spans="16:16" x14ac:dyDescent="0.3">
      <c r="P595008" s="83"/>
    </row>
    <row r="595009" spans="16:16" x14ac:dyDescent="0.3">
      <c r="P595009" s="83"/>
    </row>
    <row r="595010" spans="16:16" x14ac:dyDescent="0.3">
      <c r="P595010" s="83"/>
    </row>
    <row r="595011" spans="16:16" x14ac:dyDescent="0.3">
      <c r="P595011" s="83"/>
    </row>
    <row r="595012" spans="16:16" x14ac:dyDescent="0.3">
      <c r="P595012" s="83"/>
    </row>
    <row r="595013" spans="16:16" x14ac:dyDescent="0.3">
      <c r="P595013" s="83"/>
    </row>
    <row r="595014" spans="16:16" x14ac:dyDescent="0.3">
      <c r="P595014" s="83"/>
    </row>
    <row r="595015" spans="16:16" x14ac:dyDescent="0.3">
      <c r="P595015" s="83"/>
    </row>
    <row r="595016" spans="16:16" x14ac:dyDescent="0.3">
      <c r="P595016" s="83"/>
    </row>
    <row r="595017" spans="16:16" x14ac:dyDescent="0.3">
      <c r="P595017" s="83"/>
    </row>
    <row r="595018" spans="16:16" x14ac:dyDescent="0.3">
      <c r="P595018" s="83"/>
    </row>
    <row r="595019" spans="16:16" x14ac:dyDescent="0.3">
      <c r="P595019" s="83"/>
    </row>
    <row r="595020" spans="16:16" x14ac:dyDescent="0.3">
      <c r="P595020" s="83"/>
    </row>
    <row r="595021" spans="16:16" x14ac:dyDescent="0.3">
      <c r="P595021" s="83"/>
    </row>
    <row r="595022" spans="16:16" x14ac:dyDescent="0.3">
      <c r="P595022" s="83"/>
    </row>
    <row r="595023" spans="16:16" x14ac:dyDescent="0.3">
      <c r="P595023" s="83"/>
    </row>
    <row r="595024" spans="16:16" x14ac:dyDescent="0.3">
      <c r="P595024" s="83"/>
    </row>
    <row r="595025" spans="16:16" x14ac:dyDescent="0.3">
      <c r="P595025" s="83"/>
    </row>
    <row r="595026" spans="16:16" x14ac:dyDescent="0.3">
      <c r="P595026" s="83"/>
    </row>
    <row r="595027" spans="16:16" x14ac:dyDescent="0.3">
      <c r="P595027" s="83"/>
    </row>
    <row r="595028" spans="16:16" x14ac:dyDescent="0.3">
      <c r="P595028" s="83"/>
    </row>
    <row r="595029" spans="16:16" x14ac:dyDescent="0.3">
      <c r="P595029" s="83"/>
    </row>
    <row r="595030" spans="16:16" x14ac:dyDescent="0.3">
      <c r="P595030" s="83"/>
    </row>
    <row r="595031" spans="16:16" x14ac:dyDescent="0.3">
      <c r="P595031" s="83"/>
    </row>
    <row r="595032" spans="16:16" x14ac:dyDescent="0.3">
      <c r="P595032" s="83"/>
    </row>
    <row r="595033" spans="16:16" x14ac:dyDescent="0.3">
      <c r="P595033" s="83"/>
    </row>
    <row r="595034" spans="16:16" x14ac:dyDescent="0.3">
      <c r="P595034" s="83"/>
    </row>
    <row r="595035" spans="16:16" x14ac:dyDescent="0.3">
      <c r="P595035" s="83"/>
    </row>
    <row r="595036" spans="16:16" x14ac:dyDescent="0.3">
      <c r="P595036" s="83"/>
    </row>
    <row r="595037" spans="16:16" x14ac:dyDescent="0.3">
      <c r="P595037" s="83"/>
    </row>
    <row r="595038" spans="16:16" x14ac:dyDescent="0.3">
      <c r="P595038" s="83"/>
    </row>
    <row r="595039" spans="16:16" x14ac:dyDescent="0.3">
      <c r="P595039" s="83"/>
    </row>
    <row r="595040" spans="16:16" x14ac:dyDescent="0.3">
      <c r="P595040" s="83"/>
    </row>
    <row r="595041" spans="16:16" x14ac:dyDescent="0.3">
      <c r="P595041" s="83"/>
    </row>
    <row r="595042" spans="16:16" x14ac:dyDescent="0.3">
      <c r="P595042" s="83"/>
    </row>
    <row r="595043" spans="16:16" x14ac:dyDescent="0.3">
      <c r="P595043" s="83"/>
    </row>
    <row r="595044" spans="16:16" x14ac:dyDescent="0.3">
      <c r="P595044" s="83"/>
    </row>
    <row r="595045" spans="16:16" x14ac:dyDescent="0.3">
      <c r="P595045" s="83"/>
    </row>
    <row r="595046" spans="16:16" x14ac:dyDescent="0.3">
      <c r="P595046" s="83"/>
    </row>
    <row r="595047" spans="16:16" x14ac:dyDescent="0.3">
      <c r="P595047" s="83"/>
    </row>
    <row r="595048" spans="16:16" x14ac:dyDescent="0.3">
      <c r="P595048" s="83"/>
    </row>
    <row r="595049" spans="16:16" x14ac:dyDescent="0.3">
      <c r="P595049" s="83"/>
    </row>
    <row r="595050" spans="16:16" x14ac:dyDescent="0.3">
      <c r="P595050" s="83"/>
    </row>
    <row r="595051" spans="16:16" x14ac:dyDescent="0.3">
      <c r="P595051" s="83"/>
    </row>
    <row r="595052" spans="16:16" x14ac:dyDescent="0.3">
      <c r="P595052" s="83"/>
    </row>
    <row r="595053" spans="16:16" x14ac:dyDescent="0.3">
      <c r="P595053" s="83"/>
    </row>
    <row r="595054" spans="16:16" x14ac:dyDescent="0.3">
      <c r="P595054" s="83"/>
    </row>
    <row r="595055" spans="16:16" x14ac:dyDescent="0.3">
      <c r="P595055" s="83"/>
    </row>
    <row r="595056" spans="16:16" x14ac:dyDescent="0.3">
      <c r="P595056" s="83"/>
    </row>
    <row r="595057" spans="16:16" x14ac:dyDescent="0.3">
      <c r="P595057" s="83"/>
    </row>
    <row r="595058" spans="16:16" x14ac:dyDescent="0.3">
      <c r="P595058" s="83"/>
    </row>
    <row r="595059" spans="16:16" x14ac:dyDescent="0.3">
      <c r="P595059" s="83"/>
    </row>
    <row r="595060" spans="16:16" x14ac:dyDescent="0.3">
      <c r="P595060" s="83"/>
    </row>
    <row r="595061" spans="16:16" x14ac:dyDescent="0.3">
      <c r="P595061" s="83"/>
    </row>
    <row r="595062" spans="16:16" x14ac:dyDescent="0.3">
      <c r="P595062" s="83"/>
    </row>
    <row r="595063" spans="16:16" x14ac:dyDescent="0.3">
      <c r="P595063" s="83"/>
    </row>
    <row r="595064" spans="16:16" x14ac:dyDescent="0.3">
      <c r="P595064" s="83"/>
    </row>
    <row r="595065" spans="16:16" x14ac:dyDescent="0.3">
      <c r="P595065" s="83"/>
    </row>
    <row r="595066" spans="16:16" x14ac:dyDescent="0.3">
      <c r="P595066" s="83"/>
    </row>
    <row r="595067" spans="16:16" x14ac:dyDescent="0.3">
      <c r="P595067" s="83"/>
    </row>
    <row r="595068" spans="16:16" x14ac:dyDescent="0.3">
      <c r="P595068" s="83"/>
    </row>
    <row r="595069" spans="16:16" x14ac:dyDescent="0.3">
      <c r="P595069" s="83"/>
    </row>
    <row r="595070" spans="16:16" x14ac:dyDescent="0.3">
      <c r="P595070" s="83"/>
    </row>
    <row r="595071" spans="16:16" x14ac:dyDescent="0.3">
      <c r="P595071" s="83"/>
    </row>
    <row r="595072" spans="16:16" x14ac:dyDescent="0.3">
      <c r="P595072" s="83"/>
    </row>
    <row r="595073" spans="16:16" x14ac:dyDescent="0.3">
      <c r="P595073" s="83"/>
    </row>
    <row r="595074" spans="16:16" x14ac:dyDescent="0.3">
      <c r="P595074" s="83"/>
    </row>
    <row r="595075" spans="16:16" x14ac:dyDescent="0.3">
      <c r="P595075" s="83"/>
    </row>
    <row r="595076" spans="16:16" x14ac:dyDescent="0.3">
      <c r="P595076" s="83"/>
    </row>
    <row r="595077" spans="16:16" x14ac:dyDescent="0.3">
      <c r="P595077" s="83"/>
    </row>
    <row r="595078" spans="16:16" x14ac:dyDescent="0.3">
      <c r="P595078" s="83"/>
    </row>
    <row r="595079" spans="16:16" x14ac:dyDescent="0.3">
      <c r="P595079" s="83"/>
    </row>
    <row r="595080" spans="16:16" x14ac:dyDescent="0.3">
      <c r="P595080" s="83"/>
    </row>
    <row r="595081" spans="16:16" x14ac:dyDescent="0.3">
      <c r="P595081" s="83"/>
    </row>
    <row r="595082" spans="16:16" x14ac:dyDescent="0.3">
      <c r="P595082" s="83"/>
    </row>
    <row r="595083" spans="16:16" x14ac:dyDescent="0.3">
      <c r="P595083" s="83"/>
    </row>
    <row r="595084" spans="16:16" x14ac:dyDescent="0.3">
      <c r="P595084" s="83"/>
    </row>
    <row r="595085" spans="16:16" x14ac:dyDescent="0.3">
      <c r="P595085" s="83"/>
    </row>
    <row r="595086" spans="16:16" x14ac:dyDescent="0.3">
      <c r="P595086" s="83"/>
    </row>
    <row r="595087" spans="16:16" x14ac:dyDescent="0.3">
      <c r="P595087" s="83"/>
    </row>
    <row r="595088" spans="16:16" x14ac:dyDescent="0.3">
      <c r="P595088" s="83"/>
    </row>
    <row r="595089" spans="16:16" x14ac:dyDescent="0.3">
      <c r="P595089" s="83"/>
    </row>
    <row r="595090" spans="16:16" x14ac:dyDescent="0.3">
      <c r="P595090" s="83"/>
    </row>
    <row r="595091" spans="16:16" x14ac:dyDescent="0.3">
      <c r="P595091" s="83"/>
    </row>
    <row r="595092" spans="16:16" x14ac:dyDescent="0.3">
      <c r="P595092" s="83"/>
    </row>
    <row r="595093" spans="16:16" x14ac:dyDescent="0.3">
      <c r="P595093" s="83"/>
    </row>
    <row r="595094" spans="16:16" x14ac:dyDescent="0.3">
      <c r="P595094" s="83"/>
    </row>
    <row r="595095" spans="16:16" x14ac:dyDescent="0.3">
      <c r="P595095" s="83"/>
    </row>
    <row r="595096" spans="16:16" x14ac:dyDescent="0.3">
      <c r="P595096" s="83"/>
    </row>
    <row r="595097" spans="16:16" x14ac:dyDescent="0.3">
      <c r="P595097" s="83"/>
    </row>
    <row r="595098" spans="16:16" x14ac:dyDescent="0.3">
      <c r="P595098" s="83"/>
    </row>
    <row r="595099" spans="16:16" x14ac:dyDescent="0.3">
      <c r="P595099" s="83"/>
    </row>
    <row r="595100" spans="16:16" x14ac:dyDescent="0.3">
      <c r="P595100" s="83"/>
    </row>
    <row r="595101" spans="16:16" x14ac:dyDescent="0.3">
      <c r="P595101" s="83"/>
    </row>
    <row r="595102" spans="16:16" x14ac:dyDescent="0.3">
      <c r="P595102" s="83"/>
    </row>
    <row r="595103" spans="16:16" x14ac:dyDescent="0.3">
      <c r="P595103" s="83"/>
    </row>
    <row r="595104" spans="16:16" x14ac:dyDescent="0.3">
      <c r="P595104" s="83"/>
    </row>
    <row r="595105" spans="16:16" x14ac:dyDescent="0.3">
      <c r="P595105" s="83"/>
    </row>
    <row r="595106" spans="16:16" x14ac:dyDescent="0.3">
      <c r="P595106" s="83"/>
    </row>
    <row r="595107" spans="16:16" x14ac:dyDescent="0.3">
      <c r="P595107" s="83"/>
    </row>
    <row r="595108" spans="16:16" x14ac:dyDescent="0.3">
      <c r="P595108" s="83"/>
    </row>
    <row r="595109" spans="16:16" x14ac:dyDescent="0.3">
      <c r="P595109" s="83"/>
    </row>
    <row r="595110" spans="16:16" x14ac:dyDescent="0.3">
      <c r="P595110" s="83"/>
    </row>
    <row r="595111" spans="16:16" x14ac:dyDescent="0.3">
      <c r="P595111" s="83"/>
    </row>
    <row r="595112" spans="16:16" x14ac:dyDescent="0.3">
      <c r="P595112" s="83"/>
    </row>
    <row r="595113" spans="16:16" x14ac:dyDescent="0.3">
      <c r="P595113" s="83"/>
    </row>
    <row r="595114" spans="16:16" x14ac:dyDescent="0.3">
      <c r="P595114" s="83"/>
    </row>
    <row r="595115" spans="16:16" x14ac:dyDescent="0.3">
      <c r="P595115" s="83"/>
    </row>
    <row r="595116" spans="16:16" x14ac:dyDescent="0.3">
      <c r="P595116" s="83"/>
    </row>
    <row r="595117" spans="16:16" x14ac:dyDescent="0.3">
      <c r="P595117" s="83"/>
    </row>
    <row r="595118" spans="16:16" x14ac:dyDescent="0.3">
      <c r="P595118" s="83"/>
    </row>
    <row r="595119" spans="16:16" x14ac:dyDescent="0.3">
      <c r="P595119" s="83"/>
    </row>
    <row r="595120" spans="16:16" x14ac:dyDescent="0.3">
      <c r="P595120" s="83"/>
    </row>
    <row r="595121" spans="16:16" x14ac:dyDescent="0.3">
      <c r="P595121" s="83"/>
    </row>
    <row r="595122" spans="16:16" x14ac:dyDescent="0.3">
      <c r="P595122" s="83"/>
    </row>
    <row r="595123" spans="16:16" x14ac:dyDescent="0.3">
      <c r="P595123" s="83"/>
    </row>
    <row r="595124" spans="16:16" x14ac:dyDescent="0.3">
      <c r="P595124" s="83"/>
    </row>
    <row r="595125" spans="16:16" x14ac:dyDescent="0.3">
      <c r="P595125" s="83"/>
    </row>
    <row r="595126" spans="16:16" x14ac:dyDescent="0.3">
      <c r="P595126" s="83"/>
    </row>
    <row r="595127" spans="16:16" x14ac:dyDescent="0.3">
      <c r="P595127" s="83"/>
    </row>
    <row r="595128" spans="16:16" x14ac:dyDescent="0.3">
      <c r="P595128" s="83"/>
    </row>
    <row r="595129" spans="16:16" x14ac:dyDescent="0.3">
      <c r="P595129" s="83"/>
    </row>
    <row r="595130" spans="16:16" x14ac:dyDescent="0.3">
      <c r="P595130" s="83"/>
    </row>
    <row r="595131" spans="16:16" x14ac:dyDescent="0.3">
      <c r="P595131" s="83"/>
    </row>
    <row r="595132" spans="16:16" x14ac:dyDescent="0.3">
      <c r="P595132" s="83"/>
    </row>
    <row r="595133" spans="16:16" x14ac:dyDescent="0.3">
      <c r="P595133" s="83"/>
    </row>
    <row r="595134" spans="16:16" x14ac:dyDescent="0.3">
      <c r="P595134" s="83"/>
    </row>
    <row r="595135" spans="16:16" x14ac:dyDescent="0.3">
      <c r="P595135" s="83"/>
    </row>
    <row r="595136" spans="16:16" x14ac:dyDescent="0.3">
      <c r="P595136" s="83"/>
    </row>
    <row r="595137" spans="16:16" x14ac:dyDescent="0.3">
      <c r="P595137" s="83"/>
    </row>
    <row r="595138" spans="16:16" x14ac:dyDescent="0.3">
      <c r="P595138" s="83"/>
    </row>
    <row r="595139" spans="16:16" x14ac:dyDescent="0.3">
      <c r="P595139" s="83"/>
    </row>
    <row r="595140" spans="16:16" x14ac:dyDescent="0.3">
      <c r="P595140" s="83"/>
    </row>
    <row r="595141" spans="16:16" x14ac:dyDescent="0.3">
      <c r="P595141" s="83"/>
    </row>
    <row r="595142" spans="16:16" x14ac:dyDescent="0.3">
      <c r="P595142" s="83"/>
    </row>
    <row r="595143" spans="16:16" x14ac:dyDescent="0.3">
      <c r="P595143" s="83"/>
    </row>
    <row r="595144" spans="16:16" x14ac:dyDescent="0.3">
      <c r="P595144" s="83"/>
    </row>
    <row r="595145" spans="16:16" x14ac:dyDescent="0.3">
      <c r="P595145" s="83"/>
    </row>
    <row r="595146" spans="16:16" x14ac:dyDescent="0.3">
      <c r="P595146" s="83"/>
    </row>
    <row r="595147" spans="16:16" x14ac:dyDescent="0.3">
      <c r="P595147" s="83"/>
    </row>
    <row r="595148" spans="16:16" x14ac:dyDescent="0.3">
      <c r="P595148" s="83"/>
    </row>
    <row r="595149" spans="16:16" x14ac:dyDescent="0.3">
      <c r="P595149" s="83"/>
    </row>
    <row r="595150" spans="16:16" x14ac:dyDescent="0.3">
      <c r="P595150" s="83"/>
    </row>
    <row r="595151" spans="16:16" x14ac:dyDescent="0.3">
      <c r="P595151" s="83"/>
    </row>
    <row r="595152" spans="16:16" x14ac:dyDescent="0.3">
      <c r="P595152" s="83"/>
    </row>
    <row r="595153" spans="16:16" x14ac:dyDescent="0.3">
      <c r="P595153" s="83"/>
    </row>
    <row r="595154" spans="16:16" x14ac:dyDescent="0.3">
      <c r="P595154" s="83"/>
    </row>
    <row r="595155" spans="16:16" x14ac:dyDescent="0.3">
      <c r="P595155" s="83"/>
    </row>
    <row r="595156" spans="16:16" x14ac:dyDescent="0.3">
      <c r="P595156" s="83"/>
    </row>
    <row r="595157" spans="16:16" x14ac:dyDescent="0.3">
      <c r="P595157" s="83"/>
    </row>
    <row r="595158" spans="16:16" x14ac:dyDescent="0.3">
      <c r="P595158" s="83"/>
    </row>
    <row r="595159" spans="16:16" x14ac:dyDescent="0.3">
      <c r="P595159" s="83"/>
    </row>
    <row r="595160" spans="16:16" x14ac:dyDescent="0.3">
      <c r="P595160" s="83"/>
    </row>
    <row r="595161" spans="16:16" x14ac:dyDescent="0.3">
      <c r="P595161" s="83"/>
    </row>
    <row r="595162" spans="16:16" x14ac:dyDescent="0.3">
      <c r="P595162" s="83"/>
    </row>
    <row r="595163" spans="16:16" x14ac:dyDescent="0.3">
      <c r="P595163" s="83"/>
    </row>
    <row r="595164" spans="16:16" x14ac:dyDescent="0.3">
      <c r="P595164" s="83"/>
    </row>
    <row r="595165" spans="16:16" x14ac:dyDescent="0.3">
      <c r="P595165" s="83"/>
    </row>
    <row r="595166" spans="16:16" x14ac:dyDescent="0.3">
      <c r="P595166" s="83"/>
    </row>
    <row r="595167" spans="16:16" x14ac:dyDescent="0.3">
      <c r="P595167" s="83"/>
    </row>
    <row r="595168" spans="16:16" x14ac:dyDescent="0.3">
      <c r="P595168" s="83"/>
    </row>
    <row r="595169" spans="16:16" x14ac:dyDescent="0.3">
      <c r="P595169" s="83"/>
    </row>
    <row r="595170" spans="16:16" x14ac:dyDescent="0.3">
      <c r="P595170" s="83"/>
    </row>
    <row r="595171" spans="16:16" x14ac:dyDescent="0.3">
      <c r="P595171" s="83"/>
    </row>
    <row r="595172" spans="16:16" x14ac:dyDescent="0.3">
      <c r="P595172" s="83"/>
    </row>
    <row r="595173" spans="16:16" x14ac:dyDescent="0.3">
      <c r="P595173" s="83"/>
    </row>
    <row r="595174" spans="16:16" x14ac:dyDescent="0.3">
      <c r="P595174" s="83"/>
    </row>
    <row r="595175" spans="16:16" x14ac:dyDescent="0.3">
      <c r="P595175" s="83"/>
    </row>
    <row r="595176" spans="16:16" x14ac:dyDescent="0.3">
      <c r="P595176" s="83"/>
    </row>
    <row r="595177" spans="16:16" x14ac:dyDescent="0.3">
      <c r="P595177" s="83"/>
    </row>
    <row r="595178" spans="16:16" x14ac:dyDescent="0.3">
      <c r="P595178" s="83"/>
    </row>
    <row r="595179" spans="16:16" x14ac:dyDescent="0.3">
      <c r="P595179" s="83"/>
    </row>
    <row r="595180" spans="16:16" x14ac:dyDescent="0.3">
      <c r="P595180" s="83"/>
    </row>
    <row r="595181" spans="16:16" x14ac:dyDescent="0.3">
      <c r="P595181" s="83"/>
    </row>
    <row r="595182" spans="16:16" x14ac:dyDescent="0.3">
      <c r="P595182" s="83"/>
    </row>
    <row r="595183" spans="16:16" x14ac:dyDescent="0.3">
      <c r="P595183" s="83"/>
    </row>
    <row r="595184" spans="16:16" x14ac:dyDescent="0.3">
      <c r="P595184" s="83"/>
    </row>
    <row r="595185" spans="16:16" x14ac:dyDescent="0.3">
      <c r="P595185" s="83"/>
    </row>
    <row r="595186" spans="16:16" x14ac:dyDescent="0.3">
      <c r="P595186" s="83"/>
    </row>
    <row r="595187" spans="16:16" x14ac:dyDescent="0.3">
      <c r="P595187" s="83"/>
    </row>
    <row r="595188" spans="16:16" x14ac:dyDescent="0.3">
      <c r="P595188" s="83"/>
    </row>
    <row r="595189" spans="16:16" x14ac:dyDescent="0.3">
      <c r="P595189" s="83"/>
    </row>
    <row r="595190" spans="16:16" x14ac:dyDescent="0.3">
      <c r="P595190" s="83"/>
    </row>
    <row r="595191" spans="16:16" x14ac:dyDescent="0.3">
      <c r="P595191" s="83"/>
    </row>
    <row r="595192" spans="16:16" x14ac:dyDescent="0.3">
      <c r="P595192" s="83"/>
    </row>
    <row r="595193" spans="16:16" x14ac:dyDescent="0.3">
      <c r="P595193" s="83"/>
    </row>
    <row r="595194" spans="16:16" x14ac:dyDescent="0.3">
      <c r="P595194" s="83"/>
    </row>
    <row r="595195" spans="16:16" x14ac:dyDescent="0.3">
      <c r="P595195" s="83"/>
    </row>
    <row r="595196" spans="16:16" x14ac:dyDescent="0.3">
      <c r="P595196" s="83"/>
    </row>
    <row r="595197" spans="16:16" x14ac:dyDescent="0.3">
      <c r="P595197" s="83"/>
    </row>
    <row r="595198" spans="16:16" x14ac:dyDescent="0.3">
      <c r="P595198" s="83"/>
    </row>
    <row r="595199" spans="16:16" x14ac:dyDescent="0.3">
      <c r="P595199" s="83"/>
    </row>
    <row r="595200" spans="16:16" x14ac:dyDescent="0.3">
      <c r="P595200" s="83"/>
    </row>
    <row r="595201" spans="16:16" x14ac:dyDescent="0.3">
      <c r="P595201" s="83"/>
    </row>
    <row r="595202" spans="16:16" x14ac:dyDescent="0.3">
      <c r="P595202" s="83"/>
    </row>
    <row r="595203" spans="16:16" x14ac:dyDescent="0.3">
      <c r="P595203" s="83"/>
    </row>
    <row r="595204" spans="16:16" x14ac:dyDescent="0.3">
      <c r="P595204" s="83"/>
    </row>
    <row r="595205" spans="16:16" x14ac:dyDescent="0.3">
      <c r="P595205" s="83"/>
    </row>
    <row r="595206" spans="16:16" x14ac:dyDescent="0.3">
      <c r="P595206" s="83"/>
    </row>
    <row r="595207" spans="16:16" x14ac:dyDescent="0.3">
      <c r="P595207" s="83"/>
    </row>
    <row r="595208" spans="16:16" x14ac:dyDescent="0.3">
      <c r="P595208" s="83"/>
    </row>
    <row r="595209" spans="16:16" x14ac:dyDescent="0.3">
      <c r="P595209" s="83"/>
    </row>
    <row r="595210" spans="16:16" x14ac:dyDescent="0.3">
      <c r="P595210" s="83"/>
    </row>
    <row r="595211" spans="16:16" x14ac:dyDescent="0.3">
      <c r="P595211" s="83"/>
    </row>
    <row r="595212" spans="16:16" x14ac:dyDescent="0.3">
      <c r="P595212" s="83"/>
    </row>
    <row r="595213" spans="16:16" x14ac:dyDescent="0.3">
      <c r="P595213" s="83"/>
    </row>
    <row r="595214" spans="16:16" x14ac:dyDescent="0.3">
      <c r="P595214" s="83"/>
    </row>
    <row r="595215" spans="16:16" x14ac:dyDescent="0.3">
      <c r="P595215" s="83"/>
    </row>
    <row r="595216" spans="16:16" x14ac:dyDescent="0.3">
      <c r="P595216" s="83"/>
    </row>
    <row r="595217" spans="16:16" x14ac:dyDescent="0.3">
      <c r="P595217" s="83"/>
    </row>
    <row r="595218" spans="16:16" x14ac:dyDescent="0.3">
      <c r="P595218" s="83"/>
    </row>
    <row r="595219" spans="16:16" x14ac:dyDescent="0.3">
      <c r="P595219" s="83"/>
    </row>
    <row r="595220" spans="16:16" x14ac:dyDescent="0.3">
      <c r="P595220" s="83"/>
    </row>
    <row r="595221" spans="16:16" x14ac:dyDescent="0.3">
      <c r="P595221" s="83"/>
    </row>
    <row r="595222" spans="16:16" x14ac:dyDescent="0.3">
      <c r="P595222" s="83"/>
    </row>
    <row r="595223" spans="16:16" x14ac:dyDescent="0.3">
      <c r="P595223" s="83"/>
    </row>
    <row r="595224" spans="16:16" x14ac:dyDescent="0.3">
      <c r="P595224" s="83"/>
    </row>
    <row r="595225" spans="16:16" x14ac:dyDescent="0.3">
      <c r="P595225" s="83"/>
    </row>
    <row r="595226" spans="16:16" x14ac:dyDescent="0.3">
      <c r="P595226" s="83"/>
    </row>
    <row r="595227" spans="16:16" x14ac:dyDescent="0.3">
      <c r="P595227" s="83"/>
    </row>
    <row r="595228" spans="16:16" x14ac:dyDescent="0.3">
      <c r="P595228" s="83"/>
    </row>
    <row r="595229" spans="16:16" x14ac:dyDescent="0.3">
      <c r="P595229" s="83"/>
    </row>
    <row r="595230" spans="16:16" x14ac:dyDescent="0.3">
      <c r="P595230" s="83"/>
    </row>
    <row r="595231" spans="16:16" x14ac:dyDescent="0.3">
      <c r="P595231" s="83"/>
    </row>
    <row r="595232" spans="16:16" x14ac:dyDescent="0.3">
      <c r="P595232" s="83"/>
    </row>
    <row r="595233" spans="16:16" x14ac:dyDescent="0.3">
      <c r="P595233" s="83"/>
    </row>
    <row r="595234" spans="16:16" x14ac:dyDescent="0.3">
      <c r="P595234" s="83"/>
    </row>
    <row r="595235" spans="16:16" x14ac:dyDescent="0.3">
      <c r="P595235" s="83"/>
    </row>
    <row r="595236" spans="16:16" x14ac:dyDescent="0.3">
      <c r="P595236" s="83"/>
    </row>
    <row r="595237" spans="16:16" x14ac:dyDescent="0.3">
      <c r="P595237" s="83"/>
    </row>
    <row r="595238" spans="16:16" x14ac:dyDescent="0.3">
      <c r="P595238" s="83"/>
    </row>
    <row r="595239" spans="16:16" x14ac:dyDescent="0.3">
      <c r="P595239" s="83"/>
    </row>
    <row r="595240" spans="16:16" x14ac:dyDescent="0.3">
      <c r="P595240" s="83"/>
    </row>
    <row r="595241" spans="16:16" x14ac:dyDescent="0.3">
      <c r="P595241" s="83"/>
    </row>
    <row r="595242" spans="16:16" x14ac:dyDescent="0.3">
      <c r="P595242" s="83"/>
    </row>
    <row r="595243" spans="16:16" x14ac:dyDescent="0.3">
      <c r="P595243" s="83"/>
    </row>
    <row r="595244" spans="16:16" x14ac:dyDescent="0.3">
      <c r="P595244" s="83"/>
    </row>
    <row r="595245" spans="16:16" x14ac:dyDescent="0.3">
      <c r="P595245" s="83"/>
    </row>
    <row r="595246" spans="16:16" x14ac:dyDescent="0.3">
      <c r="P595246" s="83"/>
    </row>
    <row r="595247" spans="16:16" x14ac:dyDescent="0.3">
      <c r="P595247" s="83"/>
    </row>
    <row r="595248" spans="16:16" x14ac:dyDescent="0.3">
      <c r="P595248" s="83"/>
    </row>
    <row r="595249" spans="16:16" x14ac:dyDescent="0.3">
      <c r="P595249" s="83"/>
    </row>
    <row r="595250" spans="16:16" x14ac:dyDescent="0.3">
      <c r="P595250" s="83"/>
    </row>
    <row r="595251" spans="16:16" x14ac:dyDescent="0.3">
      <c r="P595251" s="83"/>
    </row>
    <row r="595252" spans="16:16" x14ac:dyDescent="0.3">
      <c r="P595252" s="83"/>
    </row>
    <row r="595253" spans="16:16" x14ac:dyDescent="0.3">
      <c r="P595253" s="83"/>
    </row>
    <row r="595254" spans="16:16" x14ac:dyDescent="0.3">
      <c r="P595254" s="83"/>
    </row>
    <row r="595255" spans="16:16" x14ac:dyDescent="0.3">
      <c r="P595255" s="83"/>
    </row>
    <row r="595256" spans="16:16" x14ac:dyDescent="0.3">
      <c r="P595256" s="83"/>
    </row>
    <row r="595257" spans="16:16" x14ac:dyDescent="0.3">
      <c r="P595257" s="83"/>
    </row>
    <row r="595258" spans="16:16" x14ac:dyDescent="0.3">
      <c r="P595258" s="83"/>
    </row>
    <row r="595259" spans="16:16" x14ac:dyDescent="0.3">
      <c r="P595259" s="83"/>
    </row>
    <row r="595260" spans="16:16" x14ac:dyDescent="0.3">
      <c r="P595260" s="83"/>
    </row>
    <row r="595261" spans="16:16" x14ac:dyDescent="0.3">
      <c r="P595261" s="83"/>
    </row>
    <row r="595262" spans="16:16" x14ac:dyDescent="0.3">
      <c r="P595262" s="83"/>
    </row>
    <row r="595263" spans="16:16" x14ac:dyDescent="0.3">
      <c r="P595263" s="83"/>
    </row>
    <row r="595264" spans="16:16" x14ac:dyDescent="0.3">
      <c r="P595264" s="83"/>
    </row>
    <row r="595265" spans="16:16" x14ac:dyDescent="0.3">
      <c r="P595265" s="83"/>
    </row>
    <row r="595266" spans="16:16" x14ac:dyDescent="0.3">
      <c r="P595266" s="83"/>
    </row>
    <row r="595267" spans="16:16" x14ac:dyDescent="0.3">
      <c r="P595267" s="83"/>
    </row>
    <row r="595268" spans="16:16" x14ac:dyDescent="0.3">
      <c r="P595268" s="83"/>
    </row>
    <row r="595269" spans="16:16" x14ac:dyDescent="0.3">
      <c r="P595269" s="83"/>
    </row>
    <row r="595270" spans="16:16" x14ac:dyDescent="0.3">
      <c r="P595270" s="83"/>
    </row>
    <row r="595271" spans="16:16" x14ac:dyDescent="0.3">
      <c r="P595271" s="83"/>
    </row>
    <row r="595272" spans="16:16" x14ac:dyDescent="0.3">
      <c r="P595272" s="83"/>
    </row>
    <row r="595273" spans="16:16" x14ac:dyDescent="0.3">
      <c r="P595273" s="83"/>
    </row>
    <row r="595274" spans="16:16" x14ac:dyDescent="0.3">
      <c r="P595274" s="83"/>
    </row>
    <row r="595275" spans="16:16" x14ac:dyDescent="0.3">
      <c r="P595275" s="83"/>
    </row>
    <row r="595276" spans="16:16" x14ac:dyDescent="0.3">
      <c r="P595276" s="83"/>
    </row>
    <row r="595277" spans="16:16" x14ac:dyDescent="0.3">
      <c r="P595277" s="83"/>
    </row>
    <row r="595278" spans="16:16" x14ac:dyDescent="0.3">
      <c r="P595278" s="83"/>
    </row>
    <row r="595279" spans="16:16" x14ac:dyDescent="0.3">
      <c r="P595279" s="83"/>
    </row>
    <row r="595280" spans="16:16" x14ac:dyDescent="0.3">
      <c r="P595280" s="83"/>
    </row>
    <row r="595281" spans="16:16" x14ac:dyDescent="0.3">
      <c r="P595281" s="83"/>
    </row>
    <row r="595282" spans="16:16" x14ac:dyDescent="0.3">
      <c r="P595282" s="83"/>
    </row>
    <row r="595283" spans="16:16" x14ac:dyDescent="0.3">
      <c r="P595283" s="83"/>
    </row>
    <row r="595284" spans="16:16" x14ac:dyDescent="0.3">
      <c r="P595284" s="83"/>
    </row>
    <row r="595285" spans="16:16" x14ac:dyDescent="0.3">
      <c r="P595285" s="83"/>
    </row>
    <row r="595286" spans="16:16" x14ac:dyDescent="0.3">
      <c r="P595286" s="83"/>
    </row>
    <row r="595287" spans="16:16" x14ac:dyDescent="0.3">
      <c r="P595287" s="83"/>
    </row>
    <row r="595288" spans="16:16" x14ac:dyDescent="0.3">
      <c r="P595288" s="83"/>
    </row>
    <row r="595289" spans="16:16" x14ac:dyDescent="0.3">
      <c r="P595289" s="83"/>
    </row>
    <row r="595290" spans="16:16" x14ac:dyDescent="0.3">
      <c r="P595290" s="83"/>
    </row>
    <row r="595291" spans="16:16" x14ac:dyDescent="0.3">
      <c r="P595291" s="83"/>
    </row>
    <row r="595292" spans="16:16" x14ac:dyDescent="0.3">
      <c r="P595292" s="83"/>
    </row>
    <row r="595293" spans="16:16" x14ac:dyDescent="0.3">
      <c r="P595293" s="83"/>
    </row>
    <row r="595294" spans="16:16" x14ac:dyDescent="0.3">
      <c r="P595294" s="83"/>
    </row>
    <row r="595295" spans="16:16" x14ac:dyDescent="0.3">
      <c r="P595295" s="83"/>
    </row>
    <row r="595296" spans="16:16" x14ac:dyDescent="0.3">
      <c r="P595296" s="83"/>
    </row>
    <row r="595297" spans="16:16" x14ac:dyDescent="0.3">
      <c r="P595297" s="83"/>
    </row>
    <row r="595298" spans="16:16" x14ac:dyDescent="0.3">
      <c r="P595298" s="83"/>
    </row>
    <row r="595299" spans="16:16" x14ac:dyDescent="0.3">
      <c r="P595299" s="83"/>
    </row>
    <row r="595300" spans="16:16" x14ac:dyDescent="0.3">
      <c r="P595300" s="83"/>
    </row>
    <row r="595301" spans="16:16" x14ac:dyDescent="0.3">
      <c r="P595301" s="83"/>
    </row>
    <row r="595302" spans="16:16" x14ac:dyDescent="0.3">
      <c r="P595302" s="83"/>
    </row>
    <row r="595303" spans="16:16" x14ac:dyDescent="0.3">
      <c r="P595303" s="83"/>
    </row>
    <row r="595304" spans="16:16" x14ac:dyDescent="0.3">
      <c r="P595304" s="83"/>
    </row>
    <row r="595305" spans="16:16" x14ac:dyDescent="0.3">
      <c r="P595305" s="83"/>
    </row>
    <row r="595306" spans="16:16" x14ac:dyDescent="0.3">
      <c r="P595306" s="83"/>
    </row>
    <row r="595307" spans="16:16" x14ac:dyDescent="0.3">
      <c r="P595307" s="83"/>
    </row>
    <row r="595308" spans="16:16" x14ac:dyDescent="0.3">
      <c r="P595308" s="83"/>
    </row>
    <row r="595309" spans="16:16" x14ac:dyDescent="0.3">
      <c r="P595309" s="83"/>
    </row>
    <row r="595310" spans="16:16" x14ac:dyDescent="0.3">
      <c r="P595310" s="83"/>
    </row>
    <row r="595311" spans="16:16" x14ac:dyDescent="0.3">
      <c r="P595311" s="83"/>
    </row>
    <row r="595312" spans="16:16" x14ac:dyDescent="0.3">
      <c r="P595312" s="83"/>
    </row>
    <row r="595313" spans="16:16" x14ac:dyDescent="0.3">
      <c r="P595313" s="83"/>
    </row>
    <row r="595314" spans="16:16" x14ac:dyDescent="0.3">
      <c r="P595314" s="83"/>
    </row>
    <row r="595315" spans="16:16" x14ac:dyDescent="0.3">
      <c r="P595315" s="83"/>
    </row>
    <row r="595316" spans="16:16" x14ac:dyDescent="0.3">
      <c r="P595316" s="83"/>
    </row>
    <row r="595317" spans="16:16" x14ac:dyDescent="0.3">
      <c r="P595317" s="83"/>
    </row>
    <row r="595318" spans="16:16" x14ac:dyDescent="0.3">
      <c r="P595318" s="83"/>
    </row>
    <row r="595319" spans="16:16" x14ac:dyDescent="0.3">
      <c r="P595319" s="83"/>
    </row>
    <row r="595320" spans="16:16" x14ac:dyDescent="0.3">
      <c r="P595320" s="83"/>
    </row>
    <row r="595321" spans="16:16" x14ac:dyDescent="0.3">
      <c r="P595321" s="83"/>
    </row>
    <row r="595322" spans="16:16" x14ac:dyDescent="0.3">
      <c r="P595322" s="83"/>
    </row>
    <row r="595323" spans="16:16" x14ac:dyDescent="0.3">
      <c r="P595323" s="83"/>
    </row>
    <row r="595324" spans="16:16" x14ac:dyDescent="0.3">
      <c r="P595324" s="83"/>
    </row>
    <row r="595325" spans="16:16" x14ac:dyDescent="0.3">
      <c r="P595325" s="83"/>
    </row>
    <row r="595326" spans="16:16" x14ac:dyDescent="0.3">
      <c r="P595326" s="83"/>
    </row>
    <row r="595327" spans="16:16" x14ac:dyDescent="0.3">
      <c r="P595327" s="83"/>
    </row>
    <row r="595328" spans="16:16" x14ac:dyDescent="0.3">
      <c r="P595328" s="83"/>
    </row>
    <row r="595329" spans="16:16" x14ac:dyDescent="0.3">
      <c r="P595329" s="83"/>
    </row>
    <row r="595330" spans="16:16" x14ac:dyDescent="0.3">
      <c r="P595330" s="83"/>
    </row>
    <row r="595331" spans="16:16" x14ac:dyDescent="0.3">
      <c r="P595331" s="83"/>
    </row>
    <row r="595332" spans="16:16" x14ac:dyDescent="0.3">
      <c r="P595332" s="83"/>
    </row>
    <row r="595333" spans="16:16" x14ac:dyDescent="0.3">
      <c r="P595333" s="83"/>
    </row>
    <row r="595334" spans="16:16" x14ac:dyDescent="0.3">
      <c r="P595334" s="83"/>
    </row>
    <row r="595335" spans="16:16" x14ac:dyDescent="0.3">
      <c r="P595335" s="83"/>
    </row>
    <row r="595336" spans="16:16" x14ac:dyDescent="0.3">
      <c r="P595336" s="83"/>
    </row>
    <row r="595337" spans="16:16" x14ac:dyDescent="0.3">
      <c r="P595337" s="83"/>
    </row>
    <row r="595338" spans="16:16" x14ac:dyDescent="0.3">
      <c r="P595338" s="83"/>
    </row>
    <row r="595339" spans="16:16" x14ac:dyDescent="0.3">
      <c r="P595339" s="83"/>
    </row>
    <row r="595340" spans="16:16" x14ac:dyDescent="0.3">
      <c r="P595340" s="83"/>
    </row>
    <row r="595341" spans="16:16" x14ac:dyDescent="0.3">
      <c r="P595341" s="83"/>
    </row>
    <row r="595342" spans="16:16" x14ac:dyDescent="0.3">
      <c r="P595342" s="83"/>
    </row>
    <row r="595343" spans="16:16" x14ac:dyDescent="0.3">
      <c r="P595343" s="83"/>
    </row>
    <row r="595344" spans="16:16" x14ac:dyDescent="0.3">
      <c r="P595344" s="83"/>
    </row>
    <row r="595345" spans="16:16" x14ac:dyDescent="0.3">
      <c r="P595345" s="83"/>
    </row>
    <row r="595346" spans="16:16" x14ac:dyDescent="0.3">
      <c r="P595346" s="83"/>
    </row>
    <row r="595347" spans="16:16" x14ac:dyDescent="0.3">
      <c r="P595347" s="83"/>
    </row>
    <row r="595348" spans="16:16" x14ac:dyDescent="0.3">
      <c r="P595348" s="83"/>
    </row>
    <row r="595349" spans="16:16" x14ac:dyDescent="0.3">
      <c r="P595349" s="83"/>
    </row>
    <row r="595350" spans="16:16" x14ac:dyDescent="0.3">
      <c r="P595350" s="83"/>
    </row>
    <row r="595351" spans="16:16" x14ac:dyDescent="0.3">
      <c r="P595351" s="83"/>
    </row>
    <row r="595352" spans="16:16" x14ac:dyDescent="0.3">
      <c r="P595352" s="83"/>
    </row>
    <row r="595353" spans="16:16" x14ac:dyDescent="0.3">
      <c r="P595353" s="83"/>
    </row>
    <row r="595354" spans="16:16" x14ac:dyDescent="0.3">
      <c r="P595354" s="83"/>
    </row>
    <row r="595355" spans="16:16" x14ac:dyDescent="0.3">
      <c r="P595355" s="83"/>
    </row>
    <row r="595356" spans="16:16" x14ac:dyDescent="0.3">
      <c r="P595356" s="83"/>
    </row>
    <row r="595357" spans="16:16" x14ac:dyDescent="0.3">
      <c r="P595357" s="83"/>
    </row>
    <row r="595358" spans="16:16" x14ac:dyDescent="0.3">
      <c r="P595358" s="83"/>
    </row>
    <row r="595359" spans="16:16" x14ac:dyDescent="0.3">
      <c r="P595359" s="83"/>
    </row>
    <row r="595360" spans="16:16" x14ac:dyDescent="0.3">
      <c r="P595360" s="83"/>
    </row>
    <row r="595361" spans="16:16" x14ac:dyDescent="0.3">
      <c r="P595361" s="83"/>
    </row>
    <row r="595362" spans="16:16" x14ac:dyDescent="0.3">
      <c r="P595362" s="83"/>
    </row>
    <row r="595363" spans="16:16" x14ac:dyDescent="0.3">
      <c r="P595363" s="83"/>
    </row>
    <row r="595364" spans="16:16" x14ac:dyDescent="0.3">
      <c r="P595364" s="83"/>
    </row>
    <row r="595365" spans="16:16" x14ac:dyDescent="0.3">
      <c r="P595365" s="83"/>
    </row>
    <row r="595366" spans="16:16" x14ac:dyDescent="0.3">
      <c r="P595366" s="83"/>
    </row>
    <row r="595367" spans="16:16" x14ac:dyDescent="0.3">
      <c r="P595367" s="83"/>
    </row>
    <row r="595368" spans="16:16" x14ac:dyDescent="0.3">
      <c r="P595368" s="83"/>
    </row>
    <row r="595369" spans="16:16" x14ac:dyDescent="0.3">
      <c r="P595369" s="83"/>
    </row>
    <row r="595370" spans="16:16" x14ac:dyDescent="0.3">
      <c r="P595370" s="83"/>
    </row>
    <row r="595371" spans="16:16" x14ac:dyDescent="0.3">
      <c r="P595371" s="83"/>
    </row>
    <row r="595372" spans="16:16" x14ac:dyDescent="0.3">
      <c r="P595372" s="83"/>
    </row>
    <row r="595373" spans="16:16" x14ac:dyDescent="0.3">
      <c r="P595373" s="83"/>
    </row>
    <row r="595374" spans="16:16" x14ac:dyDescent="0.3">
      <c r="P595374" s="83"/>
    </row>
    <row r="595375" spans="16:16" x14ac:dyDescent="0.3">
      <c r="P595375" s="83"/>
    </row>
    <row r="595376" spans="16:16" x14ac:dyDescent="0.3">
      <c r="P595376" s="83"/>
    </row>
    <row r="595377" spans="16:16" x14ac:dyDescent="0.3">
      <c r="P595377" s="83"/>
    </row>
    <row r="595378" spans="16:16" x14ac:dyDescent="0.3">
      <c r="P595378" s="83"/>
    </row>
    <row r="595379" spans="16:16" x14ac:dyDescent="0.3">
      <c r="P595379" s="83"/>
    </row>
    <row r="595380" spans="16:16" x14ac:dyDescent="0.3">
      <c r="P595380" s="83"/>
    </row>
    <row r="595381" spans="16:16" x14ac:dyDescent="0.3">
      <c r="P595381" s="83"/>
    </row>
    <row r="595382" spans="16:16" x14ac:dyDescent="0.3">
      <c r="P595382" s="83"/>
    </row>
    <row r="595383" spans="16:16" x14ac:dyDescent="0.3">
      <c r="P595383" s="83"/>
    </row>
    <row r="595384" spans="16:16" x14ac:dyDescent="0.3">
      <c r="P595384" s="83"/>
    </row>
    <row r="595385" spans="16:16" x14ac:dyDescent="0.3">
      <c r="P595385" s="83"/>
    </row>
    <row r="595386" spans="16:16" x14ac:dyDescent="0.3">
      <c r="P595386" s="83"/>
    </row>
    <row r="595387" spans="16:16" x14ac:dyDescent="0.3">
      <c r="P595387" s="83"/>
    </row>
    <row r="595388" spans="16:16" x14ac:dyDescent="0.3">
      <c r="P595388" s="83"/>
    </row>
    <row r="595389" spans="16:16" x14ac:dyDescent="0.3">
      <c r="P595389" s="83"/>
    </row>
    <row r="595390" spans="16:16" x14ac:dyDescent="0.3">
      <c r="P595390" s="83"/>
    </row>
    <row r="595391" spans="16:16" x14ac:dyDescent="0.3">
      <c r="P595391" s="83"/>
    </row>
    <row r="595392" spans="16:16" x14ac:dyDescent="0.3">
      <c r="P595392" s="83"/>
    </row>
    <row r="595393" spans="16:16" x14ac:dyDescent="0.3">
      <c r="P595393" s="83"/>
    </row>
    <row r="595394" spans="16:16" x14ac:dyDescent="0.3">
      <c r="P595394" s="83"/>
    </row>
    <row r="595395" spans="16:16" x14ac:dyDescent="0.3">
      <c r="P595395" s="83"/>
    </row>
    <row r="595396" spans="16:16" x14ac:dyDescent="0.3">
      <c r="P595396" s="83"/>
    </row>
    <row r="595397" spans="16:16" x14ac:dyDescent="0.3">
      <c r="P595397" s="83"/>
    </row>
    <row r="595398" spans="16:16" x14ac:dyDescent="0.3">
      <c r="P595398" s="83"/>
    </row>
    <row r="595399" spans="16:16" x14ac:dyDescent="0.3">
      <c r="P595399" s="83"/>
    </row>
    <row r="595400" spans="16:16" x14ac:dyDescent="0.3">
      <c r="P595400" s="83"/>
    </row>
    <row r="595401" spans="16:16" x14ac:dyDescent="0.3">
      <c r="P595401" s="83"/>
    </row>
    <row r="595402" spans="16:16" x14ac:dyDescent="0.3">
      <c r="P595402" s="83"/>
    </row>
    <row r="595403" spans="16:16" x14ac:dyDescent="0.3">
      <c r="P595403" s="83"/>
    </row>
    <row r="595404" spans="16:16" x14ac:dyDescent="0.3">
      <c r="P595404" s="83"/>
    </row>
    <row r="595405" spans="16:16" x14ac:dyDescent="0.3">
      <c r="P595405" s="83"/>
    </row>
    <row r="595406" spans="16:16" x14ac:dyDescent="0.3">
      <c r="P595406" s="83"/>
    </row>
    <row r="595407" spans="16:16" x14ac:dyDescent="0.3">
      <c r="P595407" s="83"/>
    </row>
    <row r="595408" spans="16:16" x14ac:dyDescent="0.3">
      <c r="P595408" s="83"/>
    </row>
    <row r="595409" spans="16:16" x14ac:dyDescent="0.3">
      <c r="P595409" s="83"/>
    </row>
    <row r="595410" spans="16:16" x14ac:dyDescent="0.3">
      <c r="P595410" s="83"/>
    </row>
    <row r="595411" spans="16:16" x14ac:dyDescent="0.3">
      <c r="P595411" s="83"/>
    </row>
    <row r="595412" spans="16:16" x14ac:dyDescent="0.3">
      <c r="P595412" s="83"/>
    </row>
    <row r="595413" spans="16:16" x14ac:dyDescent="0.3">
      <c r="P595413" s="83"/>
    </row>
    <row r="595414" spans="16:16" x14ac:dyDescent="0.3">
      <c r="P595414" s="83"/>
    </row>
    <row r="595415" spans="16:16" x14ac:dyDescent="0.3">
      <c r="P595415" s="83"/>
    </row>
    <row r="595416" spans="16:16" x14ac:dyDescent="0.3">
      <c r="P595416" s="83"/>
    </row>
    <row r="595417" spans="16:16" x14ac:dyDescent="0.3">
      <c r="P595417" s="83"/>
    </row>
    <row r="595418" spans="16:16" x14ac:dyDescent="0.3">
      <c r="P595418" s="83"/>
    </row>
    <row r="595419" spans="16:16" x14ac:dyDescent="0.3">
      <c r="P595419" s="83"/>
    </row>
    <row r="595420" spans="16:16" x14ac:dyDescent="0.3">
      <c r="P595420" s="83"/>
    </row>
    <row r="595421" spans="16:16" x14ac:dyDescent="0.3">
      <c r="P595421" s="83"/>
    </row>
    <row r="595422" spans="16:16" x14ac:dyDescent="0.3">
      <c r="P595422" s="83"/>
    </row>
    <row r="595423" spans="16:16" x14ac:dyDescent="0.3">
      <c r="P595423" s="83"/>
    </row>
    <row r="595424" spans="16:16" x14ac:dyDescent="0.3">
      <c r="P595424" s="83"/>
    </row>
    <row r="595425" spans="16:16" x14ac:dyDescent="0.3">
      <c r="P595425" s="83"/>
    </row>
    <row r="595426" spans="16:16" x14ac:dyDescent="0.3">
      <c r="P595426" s="83"/>
    </row>
    <row r="595427" spans="16:16" x14ac:dyDescent="0.3">
      <c r="P595427" s="83"/>
    </row>
    <row r="595428" spans="16:16" x14ac:dyDescent="0.3">
      <c r="P595428" s="83"/>
    </row>
    <row r="595429" spans="16:16" x14ac:dyDescent="0.3">
      <c r="P595429" s="83"/>
    </row>
    <row r="595430" spans="16:16" x14ac:dyDescent="0.3">
      <c r="P595430" s="83"/>
    </row>
    <row r="595431" spans="16:16" x14ac:dyDescent="0.3">
      <c r="P595431" s="83"/>
    </row>
    <row r="595432" spans="16:16" x14ac:dyDescent="0.3">
      <c r="P595432" s="83"/>
    </row>
    <row r="595433" spans="16:16" x14ac:dyDescent="0.3">
      <c r="P595433" s="83"/>
    </row>
    <row r="595434" spans="16:16" x14ac:dyDescent="0.3">
      <c r="P595434" s="83"/>
    </row>
    <row r="595435" spans="16:16" x14ac:dyDescent="0.3">
      <c r="P595435" s="83"/>
    </row>
    <row r="595436" spans="16:16" x14ac:dyDescent="0.3">
      <c r="P595436" s="83"/>
    </row>
    <row r="595437" spans="16:16" x14ac:dyDescent="0.3">
      <c r="P595437" s="83"/>
    </row>
    <row r="595438" spans="16:16" x14ac:dyDescent="0.3">
      <c r="P595438" s="83"/>
    </row>
    <row r="595439" spans="16:16" x14ac:dyDescent="0.3">
      <c r="P595439" s="83"/>
    </row>
    <row r="595440" spans="16:16" x14ac:dyDescent="0.3">
      <c r="P595440" s="83"/>
    </row>
    <row r="595441" spans="16:16" x14ac:dyDescent="0.3">
      <c r="P595441" s="83"/>
    </row>
    <row r="595442" spans="16:16" x14ac:dyDescent="0.3">
      <c r="P595442" s="83"/>
    </row>
    <row r="595443" spans="16:16" x14ac:dyDescent="0.3">
      <c r="P595443" s="83"/>
    </row>
    <row r="595444" spans="16:16" x14ac:dyDescent="0.3">
      <c r="P595444" s="83"/>
    </row>
    <row r="595445" spans="16:16" x14ac:dyDescent="0.3">
      <c r="P595445" s="83"/>
    </row>
    <row r="595446" spans="16:16" x14ac:dyDescent="0.3">
      <c r="P595446" s="83"/>
    </row>
    <row r="595447" spans="16:16" x14ac:dyDescent="0.3">
      <c r="P595447" s="83"/>
    </row>
    <row r="595448" spans="16:16" x14ac:dyDescent="0.3">
      <c r="P595448" s="83"/>
    </row>
    <row r="595449" spans="16:16" x14ac:dyDescent="0.3">
      <c r="P595449" s="83"/>
    </row>
    <row r="595450" spans="16:16" x14ac:dyDescent="0.3">
      <c r="P595450" s="83"/>
    </row>
    <row r="595451" spans="16:16" x14ac:dyDescent="0.3">
      <c r="P595451" s="83"/>
    </row>
    <row r="595452" spans="16:16" x14ac:dyDescent="0.3">
      <c r="P595452" s="83"/>
    </row>
    <row r="595453" spans="16:16" x14ac:dyDescent="0.3">
      <c r="P595453" s="83"/>
    </row>
    <row r="595454" spans="16:16" x14ac:dyDescent="0.3">
      <c r="P595454" s="83"/>
    </row>
    <row r="595455" spans="16:16" x14ac:dyDescent="0.3">
      <c r="P595455" s="83"/>
    </row>
    <row r="595456" spans="16:16" x14ac:dyDescent="0.3">
      <c r="P595456" s="83"/>
    </row>
    <row r="595457" spans="16:16" x14ac:dyDescent="0.3">
      <c r="P595457" s="83"/>
    </row>
    <row r="595458" spans="16:16" x14ac:dyDescent="0.3">
      <c r="P595458" s="83"/>
    </row>
    <row r="595459" spans="16:16" x14ac:dyDescent="0.3">
      <c r="P595459" s="83"/>
    </row>
    <row r="595460" spans="16:16" x14ac:dyDescent="0.3">
      <c r="P595460" s="83"/>
    </row>
    <row r="595461" spans="16:16" x14ac:dyDescent="0.3">
      <c r="P595461" s="83"/>
    </row>
    <row r="595462" spans="16:16" x14ac:dyDescent="0.3">
      <c r="P595462" s="83"/>
    </row>
    <row r="595463" spans="16:16" x14ac:dyDescent="0.3">
      <c r="P595463" s="83"/>
    </row>
    <row r="595464" spans="16:16" x14ac:dyDescent="0.3">
      <c r="P595464" s="83"/>
    </row>
    <row r="595465" spans="16:16" x14ac:dyDescent="0.3">
      <c r="P595465" s="83"/>
    </row>
    <row r="595466" spans="16:16" x14ac:dyDescent="0.3">
      <c r="P595466" s="83"/>
    </row>
    <row r="595467" spans="16:16" x14ac:dyDescent="0.3">
      <c r="P595467" s="83"/>
    </row>
    <row r="595468" spans="16:16" x14ac:dyDescent="0.3">
      <c r="P595468" s="83"/>
    </row>
    <row r="595469" spans="16:16" x14ac:dyDescent="0.3">
      <c r="P595469" s="83"/>
    </row>
    <row r="595470" spans="16:16" x14ac:dyDescent="0.3">
      <c r="P595470" s="83"/>
    </row>
    <row r="595471" spans="16:16" x14ac:dyDescent="0.3">
      <c r="P595471" s="83"/>
    </row>
    <row r="595472" spans="16:16" x14ac:dyDescent="0.3">
      <c r="P595472" s="83"/>
    </row>
    <row r="595473" spans="16:16" x14ac:dyDescent="0.3">
      <c r="P595473" s="83"/>
    </row>
    <row r="595474" spans="16:16" x14ac:dyDescent="0.3">
      <c r="P595474" s="83"/>
    </row>
    <row r="595475" spans="16:16" x14ac:dyDescent="0.3">
      <c r="P595475" s="83"/>
    </row>
    <row r="595476" spans="16:16" x14ac:dyDescent="0.3">
      <c r="P595476" s="83"/>
    </row>
    <row r="595477" spans="16:16" x14ac:dyDescent="0.3">
      <c r="P595477" s="83"/>
    </row>
    <row r="595478" spans="16:16" x14ac:dyDescent="0.3">
      <c r="P595478" s="83"/>
    </row>
    <row r="595479" spans="16:16" x14ac:dyDescent="0.3">
      <c r="P595479" s="83"/>
    </row>
    <row r="595480" spans="16:16" x14ac:dyDescent="0.3">
      <c r="P595480" s="83"/>
    </row>
    <row r="595481" spans="16:16" x14ac:dyDescent="0.3">
      <c r="P595481" s="83"/>
    </row>
    <row r="595482" spans="16:16" x14ac:dyDescent="0.3">
      <c r="P595482" s="83"/>
    </row>
    <row r="595483" spans="16:16" x14ac:dyDescent="0.3">
      <c r="P595483" s="83"/>
    </row>
    <row r="595484" spans="16:16" x14ac:dyDescent="0.3">
      <c r="P595484" s="83"/>
    </row>
    <row r="595485" spans="16:16" x14ac:dyDescent="0.3">
      <c r="P595485" s="83"/>
    </row>
    <row r="595486" spans="16:16" x14ac:dyDescent="0.3">
      <c r="P595486" s="83"/>
    </row>
    <row r="595487" spans="16:16" x14ac:dyDescent="0.3">
      <c r="P595487" s="83"/>
    </row>
    <row r="595488" spans="16:16" x14ac:dyDescent="0.3">
      <c r="P595488" s="83"/>
    </row>
    <row r="595489" spans="16:16" x14ac:dyDescent="0.3">
      <c r="P595489" s="83"/>
    </row>
    <row r="595490" spans="16:16" x14ac:dyDescent="0.3">
      <c r="P595490" s="83"/>
    </row>
    <row r="595491" spans="16:16" x14ac:dyDescent="0.3">
      <c r="P595491" s="83"/>
    </row>
    <row r="595492" spans="16:16" x14ac:dyDescent="0.3">
      <c r="P595492" s="83"/>
    </row>
    <row r="595493" spans="16:16" x14ac:dyDescent="0.3">
      <c r="P595493" s="83"/>
    </row>
    <row r="595494" spans="16:16" x14ac:dyDescent="0.3">
      <c r="P595494" s="83"/>
    </row>
    <row r="595495" spans="16:16" x14ac:dyDescent="0.3">
      <c r="P595495" s="83"/>
    </row>
    <row r="595496" spans="16:16" x14ac:dyDescent="0.3">
      <c r="P595496" s="83"/>
    </row>
    <row r="595497" spans="16:16" x14ac:dyDescent="0.3">
      <c r="P595497" s="83"/>
    </row>
    <row r="595498" spans="16:16" x14ac:dyDescent="0.3">
      <c r="P595498" s="83"/>
    </row>
    <row r="595499" spans="16:16" x14ac:dyDescent="0.3">
      <c r="P595499" s="83"/>
    </row>
    <row r="595500" spans="16:16" x14ac:dyDescent="0.3">
      <c r="P595500" s="83"/>
    </row>
    <row r="595501" spans="16:16" x14ac:dyDescent="0.3">
      <c r="P595501" s="83"/>
    </row>
    <row r="595502" spans="16:16" x14ac:dyDescent="0.3">
      <c r="P595502" s="83"/>
    </row>
    <row r="595503" spans="16:16" x14ac:dyDescent="0.3">
      <c r="P595503" s="83"/>
    </row>
    <row r="595504" spans="16:16" x14ac:dyDescent="0.3">
      <c r="P595504" s="83"/>
    </row>
    <row r="595505" spans="16:16" x14ac:dyDescent="0.3">
      <c r="P595505" s="83"/>
    </row>
    <row r="595506" spans="16:16" x14ac:dyDescent="0.3">
      <c r="P595506" s="83"/>
    </row>
    <row r="595507" spans="16:16" x14ac:dyDescent="0.3">
      <c r="P595507" s="83"/>
    </row>
    <row r="595508" spans="16:16" x14ac:dyDescent="0.3">
      <c r="P595508" s="83"/>
    </row>
    <row r="595509" spans="16:16" x14ac:dyDescent="0.3">
      <c r="P595509" s="83"/>
    </row>
    <row r="595510" spans="16:16" x14ac:dyDescent="0.3">
      <c r="P595510" s="83"/>
    </row>
    <row r="595511" spans="16:16" x14ac:dyDescent="0.3">
      <c r="P595511" s="83"/>
    </row>
    <row r="595512" spans="16:16" x14ac:dyDescent="0.3">
      <c r="P595512" s="83"/>
    </row>
    <row r="595513" spans="16:16" x14ac:dyDescent="0.3">
      <c r="P595513" s="83"/>
    </row>
    <row r="595514" spans="16:16" x14ac:dyDescent="0.3">
      <c r="P595514" s="83"/>
    </row>
    <row r="595515" spans="16:16" x14ac:dyDescent="0.3">
      <c r="P595515" s="83"/>
    </row>
    <row r="595516" spans="16:16" x14ac:dyDescent="0.3">
      <c r="P595516" s="83"/>
    </row>
    <row r="595517" spans="16:16" x14ac:dyDescent="0.3">
      <c r="P595517" s="83"/>
    </row>
    <row r="595518" spans="16:16" x14ac:dyDescent="0.3">
      <c r="P595518" s="83"/>
    </row>
    <row r="595519" spans="16:16" x14ac:dyDescent="0.3">
      <c r="P595519" s="83"/>
    </row>
    <row r="595520" spans="16:16" x14ac:dyDescent="0.3">
      <c r="P595520" s="83"/>
    </row>
    <row r="595521" spans="16:16" x14ac:dyDescent="0.3">
      <c r="P595521" s="83"/>
    </row>
    <row r="595522" spans="16:16" x14ac:dyDescent="0.3">
      <c r="P595522" s="83"/>
    </row>
    <row r="595523" spans="16:16" x14ac:dyDescent="0.3">
      <c r="P595523" s="83"/>
    </row>
    <row r="595524" spans="16:16" x14ac:dyDescent="0.3">
      <c r="P595524" s="83"/>
    </row>
    <row r="595525" spans="16:16" x14ac:dyDescent="0.3">
      <c r="P595525" s="83"/>
    </row>
    <row r="595526" spans="16:16" x14ac:dyDescent="0.3">
      <c r="P595526" s="83"/>
    </row>
    <row r="595527" spans="16:16" x14ac:dyDescent="0.3">
      <c r="P595527" s="83"/>
    </row>
    <row r="595528" spans="16:16" x14ac:dyDescent="0.3">
      <c r="P595528" s="83"/>
    </row>
    <row r="595529" spans="16:16" x14ac:dyDescent="0.3">
      <c r="P595529" s="83"/>
    </row>
    <row r="595530" spans="16:16" x14ac:dyDescent="0.3">
      <c r="P595530" s="83"/>
    </row>
    <row r="595531" spans="16:16" x14ac:dyDescent="0.3">
      <c r="P595531" s="83"/>
    </row>
    <row r="595532" spans="16:16" x14ac:dyDescent="0.3">
      <c r="P595532" s="83"/>
    </row>
    <row r="595533" spans="16:16" x14ac:dyDescent="0.3">
      <c r="P595533" s="83"/>
    </row>
    <row r="595534" spans="16:16" x14ac:dyDescent="0.3">
      <c r="P595534" s="83"/>
    </row>
    <row r="595535" spans="16:16" x14ac:dyDescent="0.3">
      <c r="P595535" s="83"/>
    </row>
    <row r="595536" spans="16:16" x14ac:dyDescent="0.3">
      <c r="P595536" s="83"/>
    </row>
    <row r="595537" spans="16:16" x14ac:dyDescent="0.3">
      <c r="P595537" s="83"/>
    </row>
    <row r="595538" spans="16:16" x14ac:dyDescent="0.3">
      <c r="P595538" s="83"/>
    </row>
    <row r="595539" spans="16:16" x14ac:dyDescent="0.3">
      <c r="P595539" s="83"/>
    </row>
    <row r="595540" spans="16:16" x14ac:dyDescent="0.3">
      <c r="P595540" s="83"/>
    </row>
    <row r="595541" spans="16:16" x14ac:dyDescent="0.3">
      <c r="P595541" s="83"/>
    </row>
    <row r="595542" spans="16:16" x14ac:dyDescent="0.3">
      <c r="P595542" s="83"/>
    </row>
    <row r="595543" spans="16:16" x14ac:dyDescent="0.3">
      <c r="P595543" s="83"/>
    </row>
    <row r="595544" spans="16:16" x14ac:dyDescent="0.3">
      <c r="P595544" s="83"/>
    </row>
    <row r="595545" spans="16:16" x14ac:dyDescent="0.3">
      <c r="P595545" s="83"/>
    </row>
    <row r="595546" spans="16:16" x14ac:dyDescent="0.3">
      <c r="P595546" s="83"/>
    </row>
    <row r="595547" spans="16:16" x14ac:dyDescent="0.3">
      <c r="P595547" s="83"/>
    </row>
    <row r="595548" spans="16:16" x14ac:dyDescent="0.3">
      <c r="P595548" s="83"/>
    </row>
    <row r="595549" spans="16:16" x14ac:dyDescent="0.3">
      <c r="P595549" s="83"/>
    </row>
    <row r="595550" spans="16:16" x14ac:dyDescent="0.3">
      <c r="P595550" s="83"/>
    </row>
    <row r="595551" spans="16:16" x14ac:dyDescent="0.3">
      <c r="P595551" s="83"/>
    </row>
    <row r="595552" spans="16:16" x14ac:dyDescent="0.3">
      <c r="P595552" s="83"/>
    </row>
    <row r="595553" spans="16:16" x14ac:dyDescent="0.3">
      <c r="P595553" s="83"/>
    </row>
    <row r="595554" spans="16:16" x14ac:dyDescent="0.3">
      <c r="P595554" s="83"/>
    </row>
    <row r="595555" spans="16:16" x14ac:dyDescent="0.3">
      <c r="P595555" s="83"/>
    </row>
    <row r="595556" spans="16:16" x14ac:dyDescent="0.3">
      <c r="P595556" s="83"/>
    </row>
    <row r="595557" spans="16:16" x14ac:dyDescent="0.3">
      <c r="P595557" s="83"/>
    </row>
    <row r="595558" spans="16:16" x14ac:dyDescent="0.3">
      <c r="P595558" s="83"/>
    </row>
    <row r="595559" spans="16:16" x14ac:dyDescent="0.3">
      <c r="P595559" s="83"/>
    </row>
    <row r="595560" spans="16:16" x14ac:dyDescent="0.3">
      <c r="P595560" s="83"/>
    </row>
    <row r="595561" spans="16:16" x14ac:dyDescent="0.3">
      <c r="P595561" s="83"/>
    </row>
    <row r="595562" spans="16:16" x14ac:dyDescent="0.3">
      <c r="P595562" s="83"/>
    </row>
    <row r="595563" spans="16:16" x14ac:dyDescent="0.3">
      <c r="P595563" s="83"/>
    </row>
    <row r="595564" spans="16:16" x14ac:dyDescent="0.3">
      <c r="P595564" s="83"/>
    </row>
    <row r="595565" spans="16:16" x14ac:dyDescent="0.3">
      <c r="P595565" s="83"/>
    </row>
    <row r="595566" spans="16:16" x14ac:dyDescent="0.3">
      <c r="P595566" s="83"/>
    </row>
    <row r="595567" spans="16:16" x14ac:dyDescent="0.3">
      <c r="P595567" s="83"/>
    </row>
    <row r="595568" spans="16:16" x14ac:dyDescent="0.3">
      <c r="P595568" s="83"/>
    </row>
    <row r="595569" spans="16:16" x14ac:dyDescent="0.3">
      <c r="P595569" s="83"/>
    </row>
    <row r="595570" spans="16:16" x14ac:dyDescent="0.3">
      <c r="P595570" s="83"/>
    </row>
    <row r="595571" spans="16:16" x14ac:dyDescent="0.3">
      <c r="P595571" s="83"/>
    </row>
    <row r="595572" spans="16:16" x14ac:dyDescent="0.3">
      <c r="P595572" s="83"/>
    </row>
    <row r="595573" spans="16:16" x14ac:dyDescent="0.3">
      <c r="P595573" s="83"/>
    </row>
    <row r="595574" spans="16:16" x14ac:dyDescent="0.3">
      <c r="P595574" s="83"/>
    </row>
    <row r="595575" spans="16:16" x14ac:dyDescent="0.3">
      <c r="P595575" s="83"/>
    </row>
    <row r="595576" spans="16:16" x14ac:dyDescent="0.3">
      <c r="P595576" s="83"/>
    </row>
    <row r="595577" spans="16:16" x14ac:dyDescent="0.3">
      <c r="P595577" s="83"/>
    </row>
    <row r="595578" spans="16:16" x14ac:dyDescent="0.3">
      <c r="P595578" s="83"/>
    </row>
    <row r="595579" spans="16:16" x14ac:dyDescent="0.3">
      <c r="P595579" s="83"/>
    </row>
    <row r="595580" spans="16:16" x14ac:dyDescent="0.3">
      <c r="P595580" s="83"/>
    </row>
    <row r="595581" spans="16:16" x14ac:dyDescent="0.3">
      <c r="P595581" s="83"/>
    </row>
    <row r="595582" spans="16:16" x14ac:dyDescent="0.3">
      <c r="P595582" s="83"/>
    </row>
    <row r="595583" spans="16:16" x14ac:dyDescent="0.3">
      <c r="P595583" s="83"/>
    </row>
    <row r="595584" spans="16:16" x14ac:dyDescent="0.3">
      <c r="P595584" s="83"/>
    </row>
    <row r="595585" spans="16:16" x14ac:dyDescent="0.3">
      <c r="P595585" s="83"/>
    </row>
    <row r="595586" spans="16:16" x14ac:dyDescent="0.3">
      <c r="P595586" s="83"/>
    </row>
    <row r="595587" spans="16:16" x14ac:dyDescent="0.3">
      <c r="P595587" s="83"/>
    </row>
    <row r="595588" spans="16:16" x14ac:dyDescent="0.3">
      <c r="P595588" s="83"/>
    </row>
    <row r="595589" spans="16:16" x14ac:dyDescent="0.3">
      <c r="P595589" s="83"/>
    </row>
    <row r="595590" spans="16:16" x14ac:dyDescent="0.3">
      <c r="P595590" s="83"/>
    </row>
    <row r="595591" spans="16:16" x14ac:dyDescent="0.3">
      <c r="P595591" s="83"/>
    </row>
    <row r="595592" spans="16:16" x14ac:dyDescent="0.3">
      <c r="P595592" s="83"/>
    </row>
    <row r="595593" spans="16:16" x14ac:dyDescent="0.3">
      <c r="P595593" s="83"/>
    </row>
    <row r="595594" spans="16:16" x14ac:dyDescent="0.3">
      <c r="P595594" s="83"/>
    </row>
    <row r="595595" spans="16:16" x14ac:dyDescent="0.3">
      <c r="P595595" s="83"/>
    </row>
    <row r="595596" spans="16:16" x14ac:dyDescent="0.3">
      <c r="P595596" s="83"/>
    </row>
    <row r="595597" spans="16:16" x14ac:dyDescent="0.3">
      <c r="P595597" s="83"/>
    </row>
    <row r="595598" spans="16:16" x14ac:dyDescent="0.3">
      <c r="P595598" s="83"/>
    </row>
    <row r="595599" spans="16:16" x14ac:dyDescent="0.3">
      <c r="P595599" s="83"/>
    </row>
    <row r="595600" spans="16:16" x14ac:dyDescent="0.3">
      <c r="P595600" s="83"/>
    </row>
    <row r="595601" spans="16:16" x14ac:dyDescent="0.3">
      <c r="P595601" s="83"/>
    </row>
    <row r="595602" spans="16:16" x14ac:dyDescent="0.3">
      <c r="P595602" s="83"/>
    </row>
    <row r="595603" spans="16:16" x14ac:dyDescent="0.3">
      <c r="P595603" s="83"/>
    </row>
    <row r="595604" spans="16:16" x14ac:dyDescent="0.3">
      <c r="P595604" s="83"/>
    </row>
    <row r="595605" spans="16:16" x14ac:dyDescent="0.3">
      <c r="P595605" s="83"/>
    </row>
    <row r="595606" spans="16:16" x14ac:dyDescent="0.3">
      <c r="P595606" s="83"/>
    </row>
    <row r="595607" spans="16:16" x14ac:dyDescent="0.3">
      <c r="P595607" s="83"/>
    </row>
    <row r="595608" spans="16:16" x14ac:dyDescent="0.3">
      <c r="P595608" s="83"/>
    </row>
    <row r="595609" spans="16:16" x14ac:dyDescent="0.3">
      <c r="P595609" s="83"/>
    </row>
    <row r="595610" spans="16:16" x14ac:dyDescent="0.3">
      <c r="P595610" s="83"/>
    </row>
    <row r="595611" spans="16:16" x14ac:dyDescent="0.3">
      <c r="P595611" s="83"/>
    </row>
    <row r="595612" spans="16:16" x14ac:dyDescent="0.3">
      <c r="P595612" s="83"/>
    </row>
    <row r="595613" spans="16:16" x14ac:dyDescent="0.3">
      <c r="P595613" s="83"/>
    </row>
    <row r="595614" spans="16:16" x14ac:dyDescent="0.3">
      <c r="P595614" s="83"/>
    </row>
    <row r="595615" spans="16:16" x14ac:dyDescent="0.3">
      <c r="P595615" s="83"/>
    </row>
    <row r="595616" spans="16:16" x14ac:dyDescent="0.3">
      <c r="P595616" s="83"/>
    </row>
    <row r="595617" spans="16:16" x14ac:dyDescent="0.3">
      <c r="P595617" s="83"/>
    </row>
    <row r="595618" spans="16:16" x14ac:dyDescent="0.3">
      <c r="P595618" s="83"/>
    </row>
    <row r="595619" spans="16:16" x14ac:dyDescent="0.3">
      <c r="P595619" s="83"/>
    </row>
    <row r="595620" spans="16:16" x14ac:dyDescent="0.3">
      <c r="P595620" s="83"/>
    </row>
    <row r="595621" spans="16:16" x14ac:dyDescent="0.3">
      <c r="P595621" s="83"/>
    </row>
    <row r="595622" spans="16:16" x14ac:dyDescent="0.3">
      <c r="P595622" s="83"/>
    </row>
    <row r="595623" spans="16:16" x14ac:dyDescent="0.3">
      <c r="P595623" s="83"/>
    </row>
    <row r="595624" spans="16:16" x14ac:dyDescent="0.3">
      <c r="P595624" s="83"/>
    </row>
    <row r="595625" spans="16:16" x14ac:dyDescent="0.3">
      <c r="P595625" s="83"/>
    </row>
    <row r="595626" spans="16:16" x14ac:dyDescent="0.3">
      <c r="P595626" s="83"/>
    </row>
    <row r="595627" spans="16:16" x14ac:dyDescent="0.3">
      <c r="P595627" s="83"/>
    </row>
    <row r="595628" spans="16:16" x14ac:dyDescent="0.3">
      <c r="P595628" s="83"/>
    </row>
    <row r="595629" spans="16:16" x14ac:dyDescent="0.3">
      <c r="P595629" s="83"/>
    </row>
    <row r="595630" spans="16:16" x14ac:dyDescent="0.3">
      <c r="P595630" s="83"/>
    </row>
    <row r="595631" spans="16:16" x14ac:dyDescent="0.3">
      <c r="P595631" s="83"/>
    </row>
    <row r="595632" spans="16:16" x14ac:dyDescent="0.3">
      <c r="P595632" s="83"/>
    </row>
    <row r="595633" spans="16:16" x14ac:dyDescent="0.3">
      <c r="P595633" s="83"/>
    </row>
    <row r="595634" spans="16:16" x14ac:dyDescent="0.3">
      <c r="P595634" s="83"/>
    </row>
    <row r="595635" spans="16:16" x14ac:dyDescent="0.3">
      <c r="P595635" s="83"/>
    </row>
    <row r="595636" spans="16:16" x14ac:dyDescent="0.3">
      <c r="P595636" s="83"/>
    </row>
    <row r="595637" spans="16:16" x14ac:dyDescent="0.3">
      <c r="P595637" s="83"/>
    </row>
    <row r="595638" spans="16:16" x14ac:dyDescent="0.3">
      <c r="P595638" s="83"/>
    </row>
    <row r="595639" spans="16:16" x14ac:dyDescent="0.3">
      <c r="P595639" s="83"/>
    </row>
    <row r="595640" spans="16:16" x14ac:dyDescent="0.3">
      <c r="P595640" s="83"/>
    </row>
    <row r="595641" spans="16:16" x14ac:dyDescent="0.3">
      <c r="P595641" s="83"/>
    </row>
    <row r="595642" spans="16:16" x14ac:dyDescent="0.3">
      <c r="P595642" s="83"/>
    </row>
    <row r="595643" spans="16:16" x14ac:dyDescent="0.3">
      <c r="P595643" s="83"/>
    </row>
    <row r="595644" spans="16:16" x14ac:dyDescent="0.3">
      <c r="P595644" s="83"/>
    </row>
    <row r="595645" spans="16:16" x14ac:dyDescent="0.3">
      <c r="P595645" s="83"/>
    </row>
    <row r="595646" spans="16:16" x14ac:dyDescent="0.3">
      <c r="P595646" s="83"/>
    </row>
    <row r="595647" spans="16:16" x14ac:dyDescent="0.3">
      <c r="P595647" s="83"/>
    </row>
    <row r="595648" spans="16:16" x14ac:dyDescent="0.3">
      <c r="P595648" s="83"/>
    </row>
    <row r="595649" spans="16:16" x14ac:dyDescent="0.3">
      <c r="P595649" s="83"/>
    </row>
    <row r="595650" spans="16:16" x14ac:dyDescent="0.3">
      <c r="P595650" s="83"/>
    </row>
    <row r="595651" spans="16:16" x14ac:dyDescent="0.3">
      <c r="P595651" s="83"/>
    </row>
    <row r="595652" spans="16:16" x14ac:dyDescent="0.3">
      <c r="P595652" s="83"/>
    </row>
    <row r="595653" spans="16:16" x14ac:dyDescent="0.3">
      <c r="P595653" s="83"/>
    </row>
    <row r="595654" spans="16:16" x14ac:dyDescent="0.3">
      <c r="P595654" s="83"/>
    </row>
    <row r="595655" spans="16:16" x14ac:dyDescent="0.3">
      <c r="P595655" s="83"/>
    </row>
    <row r="595656" spans="16:16" x14ac:dyDescent="0.3">
      <c r="P595656" s="83"/>
    </row>
    <row r="595657" spans="16:16" x14ac:dyDescent="0.3">
      <c r="P595657" s="83"/>
    </row>
    <row r="595658" spans="16:16" x14ac:dyDescent="0.3">
      <c r="P595658" s="83"/>
    </row>
    <row r="595659" spans="16:16" x14ac:dyDescent="0.3">
      <c r="P595659" s="83"/>
    </row>
    <row r="595660" spans="16:16" x14ac:dyDescent="0.3">
      <c r="P595660" s="83"/>
    </row>
    <row r="595661" spans="16:16" x14ac:dyDescent="0.3">
      <c r="P595661" s="83"/>
    </row>
    <row r="595662" spans="16:16" x14ac:dyDescent="0.3">
      <c r="P595662" s="83"/>
    </row>
    <row r="595663" spans="16:16" x14ac:dyDescent="0.3">
      <c r="P595663" s="83"/>
    </row>
    <row r="595664" spans="16:16" x14ac:dyDescent="0.3">
      <c r="P595664" s="83"/>
    </row>
    <row r="595665" spans="16:16" x14ac:dyDescent="0.3">
      <c r="P595665" s="83"/>
    </row>
    <row r="595666" spans="16:16" x14ac:dyDescent="0.3">
      <c r="P595666" s="83"/>
    </row>
    <row r="595667" spans="16:16" x14ac:dyDescent="0.3">
      <c r="P595667" s="83"/>
    </row>
    <row r="595668" spans="16:16" x14ac:dyDescent="0.3">
      <c r="P595668" s="83"/>
    </row>
    <row r="595669" spans="16:16" x14ac:dyDescent="0.3">
      <c r="P595669" s="83"/>
    </row>
    <row r="595670" spans="16:16" x14ac:dyDescent="0.3">
      <c r="P595670" s="83"/>
    </row>
    <row r="595671" spans="16:16" x14ac:dyDescent="0.3">
      <c r="P595671" s="83"/>
    </row>
    <row r="595672" spans="16:16" x14ac:dyDescent="0.3">
      <c r="P595672" s="83"/>
    </row>
    <row r="595673" spans="16:16" x14ac:dyDescent="0.3">
      <c r="P595673" s="83"/>
    </row>
    <row r="595674" spans="16:16" x14ac:dyDescent="0.3">
      <c r="P595674" s="83"/>
    </row>
    <row r="595675" spans="16:16" x14ac:dyDescent="0.3">
      <c r="P595675" s="83"/>
    </row>
    <row r="595676" spans="16:16" x14ac:dyDescent="0.3">
      <c r="P595676" s="83"/>
    </row>
    <row r="595677" spans="16:16" x14ac:dyDescent="0.3">
      <c r="P595677" s="83"/>
    </row>
    <row r="595678" spans="16:16" x14ac:dyDescent="0.3">
      <c r="P595678" s="83"/>
    </row>
    <row r="595679" spans="16:16" x14ac:dyDescent="0.3">
      <c r="P595679" s="83"/>
    </row>
    <row r="595680" spans="16:16" x14ac:dyDescent="0.3">
      <c r="P595680" s="83"/>
    </row>
    <row r="595681" spans="16:16" x14ac:dyDescent="0.3">
      <c r="P595681" s="83"/>
    </row>
    <row r="595682" spans="16:16" x14ac:dyDescent="0.3">
      <c r="P595682" s="83"/>
    </row>
    <row r="595683" spans="16:16" x14ac:dyDescent="0.3">
      <c r="P595683" s="83"/>
    </row>
    <row r="595684" spans="16:16" x14ac:dyDescent="0.3">
      <c r="P595684" s="83"/>
    </row>
    <row r="595685" spans="16:16" x14ac:dyDescent="0.3">
      <c r="P595685" s="83"/>
    </row>
    <row r="595686" spans="16:16" x14ac:dyDescent="0.3">
      <c r="P595686" s="83"/>
    </row>
    <row r="595687" spans="16:16" x14ac:dyDescent="0.3">
      <c r="P595687" s="83"/>
    </row>
    <row r="595688" spans="16:16" x14ac:dyDescent="0.3">
      <c r="P595688" s="83"/>
    </row>
    <row r="595689" spans="16:16" x14ac:dyDescent="0.3">
      <c r="P595689" s="83"/>
    </row>
    <row r="595690" spans="16:16" x14ac:dyDescent="0.3">
      <c r="P595690" s="83"/>
    </row>
    <row r="595691" spans="16:16" x14ac:dyDescent="0.3">
      <c r="P595691" s="83"/>
    </row>
    <row r="595692" spans="16:16" x14ac:dyDescent="0.3">
      <c r="P595692" s="83"/>
    </row>
    <row r="595693" spans="16:16" x14ac:dyDescent="0.3">
      <c r="P595693" s="83"/>
    </row>
    <row r="595694" spans="16:16" x14ac:dyDescent="0.3">
      <c r="P595694" s="83"/>
    </row>
    <row r="595695" spans="16:16" x14ac:dyDescent="0.3">
      <c r="P595695" s="83"/>
    </row>
    <row r="595696" spans="16:16" x14ac:dyDescent="0.3">
      <c r="P595696" s="83"/>
    </row>
    <row r="595697" spans="16:16" x14ac:dyDescent="0.3">
      <c r="P595697" s="83"/>
    </row>
    <row r="595698" spans="16:16" x14ac:dyDescent="0.3">
      <c r="P595698" s="83"/>
    </row>
    <row r="595699" spans="16:16" x14ac:dyDescent="0.3">
      <c r="P595699" s="83"/>
    </row>
    <row r="595700" spans="16:16" x14ac:dyDescent="0.3">
      <c r="P595700" s="83"/>
    </row>
    <row r="595701" spans="16:16" x14ac:dyDescent="0.3">
      <c r="P595701" s="83"/>
    </row>
    <row r="595702" spans="16:16" x14ac:dyDescent="0.3">
      <c r="P595702" s="83"/>
    </row>
    <row r="595703" spans="16:16" x14ac:dyDescent="0.3">
      <c r="P595703" s="83"/>
    </row>
    <row r="595704" spans="16:16" x14ac:dyDescent="0.3">
      <c r="P595704" s="83"/>
    </row>
    <row r="595705" spans="16:16" x14ac:dyDescent="0.3">
      <c r="P595705" s="83"/>
    </row>
    <row r="595706" spans="16:16" x14ac:dyDescent="0.3">
      <c r="P595706" s="83"/>
    </row>
    <row r="595707" spans="16:16" x14ac:dyDescent="0.3">
      <c r="P595707" s="83"/>
    </row>
    <row r="595708" spans="16:16" x14ac:dyDescent="0.3">
      <c r="P595708" s="83"/>
    </row>
    <row r="595709" spans="16:16" x14ac:dyDescent="0.3">
      <c r="P595709" s="83"/>
    </row>
    <row r="595710" spans="16:16" x14ac:dyDescent="0.3">
      <c r="P595710" s="83"/>
    </row>
    <row r="595711" spans="16:16" x14ac:dyDescent="0.3">
      <c r="P595711" s="83"/>
    </row>
    <row r="595712" spans="16:16" x14ac:dyDescent="0.3">
      <c r="P595712" s="83"/>
    </row>
    <row r="595713" spans="16:16" x14ac:dyDescent="0.3">
      <c r="P595713" s="83"/>
    </row>
    <row r="595714" spans="16:16" x14ac:dyDescent="0.3">
      <c r="P595714" s="83"/>
    </row>
    <row r="595715" spans="16:16" x14ac:dyDescent="0.3">
      <c r="P595715" s="83"/>
    </row>
    <row r="595716" spans="16:16" x14ac:dyDescent="0.3">
      <c r="P595716" s="83"/>
    </row>
    <row r="595717" spans="16:16" x14ac:dyDescent="0.3">
      <c r="P595717" s="83"/>
    </row>
    <row r="595718" spans="16:16" x14ac:dyDescent="0.3">
      <c r="P595718" s="83"/>
    </row>
    <row r="595719" spans="16:16" x14ac:dyDescent="0.3">
      <c r="P595719" s="83"/>
    </row>
    <row r="595720" spans="16:16" x14ac:dyDescent="0.3">
      <c r="P595720" s="83"/>
    </row>
    <row r="595721" spans="16:16" x14ac:dyDescent="0.3">
      <c r="P595721" s="83"/>
    </row>
    <row r="595722" spans="16:16" x14ac:dyDescent="0.3">
      <c r="P595722" s="83"/>
    </row>
    <row r="595723" spans="16:16" x14ac:dyDescent="0.3">
      <c r="P595723" s="83"/>
    </row>
    <row r="595724" spans="16:16" x14ac:dyDescent="0.3">
      <c r="P595724" s="83"/>
    </row>
    <row r="595725" spans="16:16" x14ac:dyDescent="0.3">
      <c r="P595725" s="83"/>
    </row>
    <row r="595726" spans="16:16" x14ac:dyDescent="0.3">
      <c r="P595726" s="83"/>
    </row>
    <row r="595727" spans="16:16" x14ac:dyDescent="0.3">
      <c r="P595727" s="83"/>
    </row>
    <row r="595728" spans="16:16" x14ac:dyDescent="0.3">
      <c r="P595728" s="83"/>
    </row>
    <row r="595729" spans="16:16" x14ac:dyDescent="0.3">
      <c r="P595729" s="83"/>
    </row>
    <row r="595730" spans="16:16" x14ac:dyDescent="0.3">
      <c r="P595730" s="83"/>
    </row>
    <row r="595731" spans="16:16" x14ac:dyDescent="0.3">
      <c r="P595731" s="83"/>
    </row>
    <row r="595732" spans="16:16" x14ac:dyDescent="0.3">
      <c r="P595732" s="83"/>
    </row>
    <row r="595733" spans="16:16" x14ac:dyDescent="0.3">
      <c r="P595733" s="83"/>
    </row>
    <row r="595734" spans="16:16" x14ac:dyDescent="0.3">
      <c r="P595734" s="83"/>
    </row>
    <row r="595735" spans="16:16" x14ac:dyDescent="0.3">
      <c r="P595735" s="83"/>
    </row>
    <row r="595736" spans="16:16" x14ac:dyDescent="0.3">
      <c r="P595736" s="83"/>
    </row>
    <row r="595737" spans="16:16" x14ac:dyDescent="0.3">
      <c r="P595737" s="83"/>
    </row>
    <row r="595738" spans="16:16" x14ac:dyDescent="0.3">
      <c r="P595738" s="83"/>
    </row>
    <row r="595739" spans="16:16" x14ac:dyDescent="0.3">
      <c r="P595739" s="83"/>
    </row>
    <row r="595740" spans="16:16" x14ac:dyDescent="0.3">
      <c r="P595740" s="83"/>
    </row>
    <row r="595741" spans="16:16" x14ac:dyDescent="0.3">
      <c r="P595741" s="83"/>
    </row>
    <row r="595742" spans="16:16" x14ac:dyDescent="0.3">
      <c r="P595742" s="83"/>
    </row>
    <row r="595743" spans="16:16" x14ac:dyDescent="0.3">
      <c r="P595743" s="83"/>
    </row>
    <row r="595744" spans="16:16" x14ac:dyDescent="0.3">
      <c r="P595744" s="83"/>
    </row>
    <row r="595745" spans="16:16" x14ac:dyDescent="0.3">
      <c r="P595745" s="83"/>
    </row>
    <row r="595746" spans="16:16" x14ac:dyDescent="0.3">
      <c r="P595746" s="83"/>
    </row>
    <row r="595747" spans="16:16" x14ac:dyDescent="0.3">
      <c r="P595747" s="83"/>
    </row>
    <row r="595748" spans="16:16" x14ac:dyDescent="0.3">
      <c r="P595748" s="83"/>
    </row>
    <row r="595749" spans="16:16" x14ac:dyDescent="0.3">
      <c r="P595749" s="83"/>
    </row>
    <row r="595750" spans="16:16" x14ac:dyDescent="0.3">
      <c r="P595750" s="83"/>
    </row>
    <row r="595751" spans="16:16" x14ac:dyDescent="0.3">
      <c r="P595751" s="83"/>
    </row>
    <row r="595752" spans="16:16" x14ac:dyDescent="0.3">
      <c r="P595752" s="83"/>
    </row>
    <row r="595753" spans="16:16" x14ac:dyDescent="0.3">
      <c r="P595753" s="83"/>
    </row>
    <row r="595754" spans="16:16" x14ac:dyDescent="0.3">
      <c r="P595754" s="83"/>
    </row>
    <row r="595755" spans="16:16" x14ac:dyDescent="0.3">
      <c r="P595755" s="83"/>
    </row>
    <row r="595756" spans="16:16" x14ac:dyDescent="0.3">
      <c r="P595756" s="83"/>
    </row>
    <row r="595757" spans="16:16" x14ac:dyDescent="0.3">
      <c r="P595757" s="83"/>
    </row>
    <row r="595758" spans="16:16" x14ac:dyDescent="0.3">
      <c r="P595758" s="83"/>
    </row>
    <row r="595759" spans="16:16" x14ac:dyDescent="0.3">
      <c r="P595759" s="83"/>
    </row>
    <row r="595760" spans="16:16" x14ac:dyDescent="0.3">
      <c r="P595760" s="83"/>
    </row>
    <row r="595761" spans="16:16" x14ac:dyDescent="0.3">
      <c r="P595761" s="83"/>
    </row>
    <row r="595762" spans="16:16" x14ac:dyDescent="0.3">
      <c r="P595762" s="83"/>
    </row>
    <row r="595763" spans="16:16" x14ac:dyDescent="0.3">
      <c r="P595763" s="83"/>
    </row>
    <row r="595764" spans="16:16" x14ac:dyDescent="0.3">
      <c r="P595764" s="83"/>
    </row>
    <row r="595765" spans="16:16" x14ac:dyDescent="0.3">
      <c r="P595765" s="83"/>
    </row>
    <row r="595766" spans="16:16" x14ac:dyDescent="0.3">
      <c r="P595766" s="83"/>
    </row>
    <row r="595767" spans="16:16" x14ac:dyDescent="0.3">
      <c r="P595767" s="83"/>
    </row>
    <row r="595768" spans="16:16" x14ac:dyDescent="0.3">
      <c r="P595768" s="83"/>
    </row>
    <row r="595769" spans="16:16" x14ac:dyDescent="0.3">
      <c r="P595769" s="83"/>
    </row>
    <row r="595770" spans="16:16" x14ac:dyDescent="0.3">
      <c r="P595770" s="83"/>
    </row>
    <row r="595771" spans="16:16" x14ac:dyDescent="0.3">
      <c r="P595771" s="83"/>
    </row>
    <row r="595772" spans="16:16" x14ac:dyDescent="0.3">
      <c r="P595772" s="83"/>
    </row>
    <row r="595773" spans="16:16" x14ac:dyDescent="0.3">
      <c r="P595773" s="83"/>
    </row>
    <row r="595774" spans="16:16" x14ac:dyDescent="0.3">
      <c r="P595774" s="83"/>
    </row>
    <row r="595775" spans="16:16" x14ac:dyDescent="0.3">
      <c r="P595775" s="83"/>
    </row>
    <row r="595776" spans="16:16" x14ac:dyDescent="0.3">
      <c r="P595776" s="83"/>
    </row>
    <row r="595777" spans="16:16" x14ac:dyDescent="0.3">
      <c r="P595777" s="83"/>
    </row>
    <row r="595778" spans="16:16" x14ac:dyDescent="0.3">
      <c r="P595778" s="83"/>
    </row>
    <row r="595779" spans="16:16" x14ac:dyDescent="0.3">
      <c r="P595779" s="83"/>
    </row>
    <row r="595780" spans="16:16" x14ac:dyDescent="0.3">
      <c r="P595780" s="83"/>
    </row>
    <row r="595781" spans="16:16" x14ac:dyDescent="0.3">
      <c r="P595781" s="83"/>
    </row>
    <row r="595782" spans="16:16" x14ac:dyDescent="0.3">
      <c r="P595782" s="83"/>
    </row>
    <row r="595783" spans="16:16" x14ac:dyDescent="0.3">
      <c r="P595783" s="83"/>
    </row>
    <row r="595784" spans="16:16" x14ac:dyDescent="0.3">
      <c r="P595784" s="83"/>
    </row>
    <row r="595785" spans="16:16" x14ac:dyDescent="0.3">
      <c r="P595785" s="83"/>
    </row>
    <row r="595786" spans="16:16" x14ac:dyDescent="0.3">
      <c r="P595786" s="83"/>
    </row>
    <row r="595787" spans="16:16" x14ac:dyDescent="0.3">
      <c r="P595787" s="83"/>
    </row>
    <row r="595788" spans="16:16" x14ac:dyDescent="0.3">
      <c r="P595788" s="83"/>
    </row>
    <row r="595789" spans="16:16" x14ac:dyDescent="0.3">
      <c r="P595789" s="83"/>
    </row>
    <row r="595790" spans="16:16" x14ac:dyDescent="0.3">
      <c r="P595790" s="83"/>
    </row>
    <row r="595791" spans="16:16" x14ac:dyDescent="0.3">
      <c r="P595791" s="83"/>
    </row>
    <row r="595792" spans="16:16" x14ac:dyDescent="0.3">
      <c r="P595792" s="83"/>
    </row>
    <row r="595793" spans="16:16" x14ac:dyDescent="0.3">
      <c r="P595793" s="83"/>
    </row>
    <row r="595794" spans="16:16" x14ac:dyDescent="0.3">
      <c r="P595794" s="83"/>
    </row>
    <row r="595795" spans="16:16" x14ac:dyDescent="0.3">
      <c r="P595795" s="83"/>
    </row>
    <row r="595796" spans="16:16" x14ac:dyDescent="0.3">
      <c r="P595796" s="83"/>
    </row>
    <row r="595797" spans="16:16" x14ac:dyDescent="0.3">
      <c r="P595797" s="83"/>
    </row>
    <row r="595798" spans="16:16" x14ac:dyDescent="0.3">
      <c r="P595798" s="83"/>
    </row>
    <row r="595799" spans="16:16" x14ac:dyDescent="0.3">
      <c r="P595799" s="83"/>
    </row>
    <row r="595800" spans="16:16" x14ac:dyDescent="0.3">
      <c r="P595800" s="83"/>
    </row>
    <row r="595801" spans="16:16" x14ac:dyDescent="0.3">
      <c r="P595801" s="83"/>
    </row>
    <row r="595802" spans="16:16" x14ac:dyDescent="0.3">
      <c r="P595802" s="83"/>
    </row>
    <row r="595803" spans="16:16" x14ac:dyDescent="0.3">
      <c r="P595803" s="83"/>
    </row>
    <row r="595804" spans="16:16" x14ac:dyDescent="0.3">
      <c r="P595804" s="83"/>
    </row>
    <row r="595805" spans="16:16" x14ac:dyDescent="0.3">
      <c r="P595805" s="83"/>
    </row>
    <row r="595806" spans="16:16" x14ac:dyDescent="0.3">
      <c r="P595806" s="83"/>
    </row>
    <row r="595807" spans="16:16" x14ac:dyDescent="0.3">
      <c r="P595807" s="83"/>
    </row>
    <row r="595808" spans="16:16" x14ac:dyDescent="0.3">
      <c r="P595808" s="83"/>
    </row>
    <row r="595809" spans="16:16" x14ac:dyDescent="0.3">
      <c r="P595809" s="83"/>
    </row>
    <row r="595810" spans="16:16" x14ac:dyDescent="0.3">
      <c r="P595810" s="83"/>
    </row>
    <row r="595811" spans="16:16" x14ac:dyDescent="0.3">
      <c r="P595811" s="83"/>
    </row>
    <row r="595812" spans="16:16" x14ac:dyDescent="0.3">
      <c r="P595812" s="83"/>
    </row>
    <row r="595813" spans="16:16" x14ac:dyDescent="0.3">
      <c r="P595813" s="83"/>
    </row>
    <row r="595814" spans="16:16" x14ac:dyDescent="0.3">
      <c r="P595814" s="83"/>
    </row>
    <row r="595815" spans="16:16" x14ac:dyDescent="0.3">
      <c r="P595815" s="83"/>
    </row>
    <row r="595816" spans="16:16" x14ac:dyDescent="0.3">
      <c r="P595816" s="83"/>
    </row>
    <row r="595817" spans="16:16" x14ac:dyDescent="0.3">
      <c r="P595817" s="83"/>
    </row>
    <row r="595818" spans="16:16" x14ac:dyDescent="0.3">
      <c r="P595818" s="83"/>
    </row>
    <row r="595819" spans="16:16" x14ac:dyDescent="0.3">
      <c r="P595819" s="83"/>
    </row>
    <row r="595820" spans="16:16" x14ac:dyDescent="0.3">
      <c r="P595820" s="83"/>
    </row>
    <row r="595821" spans="16:16" x14ac:dyDescent="0.3">
      <c r="P595821" s="83"/>
    </row>
    <row r="595822" spans="16:16" x14ac:dyDescent="0.3">
      <c r="P595822" s="83"/>
    </row>
    <row r="595823" spans="16:16" x14ac:dyDescent="0.3">
      <c r="P595823" s="83"/>
    </row>
    <row r="595824" spans="16:16" x14ac:dyDescent="0.3">
      <c r="P595824" s="83"/>
    </row>
    <row r="595825" spans="16:16" x14ac:dyDescent="0.3">
      <c r="P595825" s="83"/>
    </row>
    <row r="595826" spans="16:16" x14ac:dyDescent="0.3">
      <c r="P595826" s="83"/>
    </row>
    <row r="595827" spans="16:16" x14ac:dyDescent="0.3">
      <c r="P595827" s="83"/>
    </row>
    <row r="595828" spans="16:16" x14ac:dyDescent="0.3">
      <c r="P595828" s="83"/>
    </row>
    <row r="595829" spans="16:16" x14ac:dyDescent="0.3">
      <c r="P595829" s="83"/>
    </row>
    <row r="595830" spans="16:16" x14ac:dyDescent="0.3">
      <c r="P595830" s="83"/>
    </row>
    <row r="595831" spans="16:16" x14ac:dyDescent="0.3">
      <c r="P595831" s="83"/>
    </row>
    <row r="595832" spans="16:16" x14ac:dyDescent="0.3">
      <c r="P595832" s="83"/>
    </row>
    <row r="595833" spans="16:16" x14ac:dyDescent="0.3">
      <c r="P595833" s="83"/>
    </row>
    <row r="595834" spans="16:16" x14ac:dyDescent="0.3">
      <c r="P595834" s="83"/>
    </row>
    <row r="595835" spans="16:16" x14ac:dyDescent="0.3">
      <c r="P595835" s="83"/>
    </row>
    <row r="595836" spans="16:16" x14ac:dyDescent="0.3">
      <c r="P595836" s="83"/>
    </row>
    <row r="595837" spans="16:16" x14ac:dyDescent="0.3">
      <c r="P595837" s="83"/>
    </row>
    <row r="595838" spans="16:16" x14ac:dyDescent="0.3">
      <c r="P595838" s="83"/>
    </row>
    <row r="595839" spans="16:16" x14ac:dyDescent="0.3">
      <c r="P595839" s="83"/>
    </row>
    <row r="595840" spans="16:16" x14ac:dyDescent="0.3">
      <c r="P595840" s="83"/>
    </row>
    <row r="595841" spans="16:16" x14ac:dyDescent="0.3">
      <c r="P595841" s="83"/>
    </row>
    <row r="595842" spans="16:16" x14ac:dyDescent="0.3">
      <c r="P595842" s="83"/>
    </row>
    <row r="595843" spans="16:16" x14ac:dyDescent="0.3">
      <c r="P595843" s="83"/>
    </row>
    <row r="595844" spans="16:16" x14ac:dyDescent="0.3">
      <c r="P595844" s="83"/>
    </row>
    <row r="595845" spans="16:16" x14ac:dyDescent="0.3">
      <c r="P595845" s="83"/>
    </row>
    <row r="595846" spans="16:16" x14ac:dyDescent="0.3">
      <c r="P595846" s="83"/>
    </row>
    <row r="595847" spans="16:16" x14ac:dyDescent="0.3">
      <c r="P595847" s="83"/>
    </row>
    <row r="595848" spans="16:16" x14ac:dyDescent="0.3">
      <c r="P595848" s="83"/>
    </row>
    <row r="595849" spans="16:16" x14ac:dyDescent="0.3">
      <c r="P595849" s="83"/>
    </row>
    <row r="595850" spans="16:16" x14ac:dyDescent="0.3">
      <c r="P595850" s="83"/>
    </row>
    <row r="595851" spans="16:16" x14ac:dyDescent="0.3">
      <c r="P595851" s="83"/>
    </row>
    <row r="595852" spans="16:16" x14ac:dyDescent="0.3">
      <c r="P595852" s="83"/>
    </row>
    <row r="595853" spans="16:16" x14ac:dyDescent="0.3">
      <c r="P595853" s="83"/>
    </row>
    <row r="595854" spans="16:16" x14ac:dyDescent="0.3">
      <c r="P595854" s="83"/>
    </row>
    <row r="595855" spans="16:16" x14ac:dyDescent="0.3">
      <c r="P595855" s="83"/>
    </row>
    <row r="595856" spans="16:16" x14ac:dyDescent="0.3">
      <c r="P595856" s="83"/>
    </row>
    <row r="595857" spans="16:16" x14ac:dyDescent="0.3">
      <c r="P595857" s="83"/>
    </row>
    <row r="595858" spans="16:16" x14ac:dyDescent="0.3">
      <c r="P595858" s="83"/>
    </row>
    <row r="595859" spans="16:16" x14ac:dyDescent="0.3">
      <c r="P595859" s="83"/>
    </row>
    <row r="595860" spans="16:16" x14ac:dyDescent="0.3">
      <c r="P595860" s="83"/>
    </row>
    <row r="595861" spans="16:16" x14ac:dyDescent="0.3">
      <c r="P595861" s="83"/>
    </row>
    <row r="595862" spans="16:16" x14ac:dyDescent="0.3">
      <c r="P595862" s="83"/>
    </row>
    <row r="595863" spans="16:16" x14ac:dyDescent="0.3">
      <c r="P595863" s="83"/>
    </row>
    <row r="595864" spans="16:16" x14ac:dyDescent="0.3">
      <c r="P595864" s="83"/>
    </row>
    <row r="595865" spans="16:16" x14ac:dyDescent="0.3">
      <c r="P595865" s="83"/>
    </row>
    <row r="595866" spans="16:16" x14ac:dyDescent="0.3">
      <c r="P595866" s="83"/>
    </row>
    <row r="595867" spans="16:16" x14ac:dyDescent="0.3">
      <c r="P595867" s="83"/>
    </row>
    <row r="595868" spans="16:16" x14ac:dyDescent="0.3">
      <c r="P595868" s="83"/>
    </row>
    <row r="595869" spans="16:16" x14ac:dyDescent="0.3">
      <c r="P595869" s="83"/>
    </row>
    <row r="595870" spans="16:16" x14ac:dyDescent="0.3">
      <c r="P595870" s="83"/>
    </row>
    <row r="595871" spans="16:16" x14ac:dyDescent="0.3">
      <c r="P595871" s="83"/>
    </row>
    <row r="595872" spans="16:16" x14ac:dyDescent="0.3">
      <c r="P595872" s="83"/>
    </row>
    <row r="595873" spans="16:16" x14ac:dyDescent="0.3">
      <c r="P595873" s="83"/>
    </row>
    <row r="595874" spans="16:16" x14ac:dyDescent="0.3">
      <c r="P595874" s="83"/>
    </row>
    <row r="595875" spans="16:16" x14ac:dyDescent="0.3">
      <c r="P595875" s="83"/>
    </row>
    <row r="595876" spans="16:16" x14ac:dyDescent="0.3">
      <c r="P595876" s="83"/>
    </row>
    <row r="595877" spans="16:16" x14ac:dyDescent="0.3">
      <c r="P595877" s="83"/>
    </row>
    <row r="595878" spans="16:16" x14ac:dyDescent="0.3">
      <c r="P595878" s="83"/>
    </row>
    <row r="595879" spans="16:16" x14ac:dyDescent="0.3">
      <c r="P595879" s="83"/>
    </row>
    <row r="595880" spans="16:16" x14ac:dyDescent="0.3">
      <c r="P595880" s="83"/>
    </row>
    <row r="595881" spans="16:16" x14ac:dyDescent="0.3">
      <c r="P595881" s="83"/>
    </row>
    <row r="595882" spans="16:16" x14ac:dyDescent="0.3">
      <c r="P595882" s="83"/>
    </row>
    <row r="595883" spans="16:16" x14ac:dyDescent="0.3">
      <c r="P595883" s="83"/>
    </row>
    <row r="595884" spans="16:16" x14ac:dyDescent="0.3">
      <c r="P595884" s="83"/>
    </row>
    <row r="595885" spans="16:16" x14ac:dyDescent="0.3">
      <c r="P595885" s="83"/>
    </row>
    <row r="595886" spans="16:16" x14ac:dyDescent="0.3">
      <c r="P595886" s="83"/>
    </row>
    <row r="595887" spans="16:16" x14ac:dyDescent="0.3">
      <c r="P595887" s="83"/>
    </row>
    <row r="595888" spans="16:16" x14ac:dyDescent="0.3">
      <c r="P595888" s="83"/>
    </row>
    <row r="595889" spans="16:16" x14ac:dyDescent="0.3">
      <c r="P595889" s="83"/>
    </row>
    <row r="595890" spans="16:16" x14ac:dyDescent="0.3">
      <c r="P595890" s="83"/>
    </row>
    <row r="595891" spans="16:16" x14ac:dyDescent="0.3">
      <c r="P595891" s="83"/>
    </row>
    <row r="595892" spans="16:16" x14ac:dyDescent="0.3">
      <c r="P595892" s="83"/>
    </row>
    <row r="595893" spans="16:16" x14ac:dyDescent="0.3">
      <c r="P595893" s="83"/>
    </row>
    <row r="595894" spans="16:16" x14ac:dyDescent="0.3">
      <c r="P595894" s="83"/>
    </row>
    <row r="595895" spans="16:16" x14ac:dyDescent="0.3">
      <c r="P595895" s="83"/>
    </row>
    <row r="595896" spans="16:16" x14ac:dyDescent="0.3">
      <c r="P595896" s="83"/>
    </row>
    <row r="595897" spans="16:16" x14ac:dyDescent="0.3">
      <c r="P595897" s="83"/>
    </row>
    <row r="595898" spans="16:16" x14ac:dyDescent="0.3">
      <c r="P595898" s="83"/>
    </row>
    <row r="595899" spans="16:16" x14ac:dyDescent="0.3">
      <c r="P595899" s="83"/>
    </row>
    <row r="595900" spans="16:16" x14ac:dyDescent="0.3">
      <c r="P595900" s="83"/>
    </row>
    <row r="595901" spans="16:16" x14ac:dyDescent="0.3">
      <c r="P595901" s="83"/>
    </row>
    <row r="595902" spans="16:16" x14ac:dyDescent="0.3">
      <c r="P595902" s="83"/>
    </row>
    <row r="595903" spans="16:16" x14ac:dyDescent="0.3">
      <c r="P595903" s="83"/>
    </row>
    <row r="595904" spans="16:16" x14ac:dyDescent="0.3">
      <c r="P595904" s="83"/>
    </row>
    <row r="595905" spans="16:16" x14ac:dyDescent="0.3">
      <c r="P595905" s="83"/>
    </row>
    <row r="595906" spans="16:16" x14ac:dyDescent="0.3">
      <c r="P595906" s="83"/>
    </row>
    <row r="595907" spans="16:16" x14ac:dyDescent="0.3">
      <c r="P595907" s="83"/>
    </row>
    <row r="595908" spans="16:16" x14ac:dyDescent="0.3">
      <c r="P595908" s="83"/>
    </row>
    <row r="595909" spans="16:16" x14ac:dyDescent="0.3">
      <c r="P595909" s="83"/>
    </row>
    <row r="595910" spans="16:16" x14ac:dyDescent="0.3">
      <c r="P595910" s="83"/>
    </row>
    <row r="595911" spans="16:16" x14ac:dyDescent="0.3">
      <c r="P595911" s="83"/>
    </row>
    <row r="595912" spans="16:16" x14ac:dyDescent="0.3">
      <c r="P595912" s="83"/>
    </row>
    <row r="595913" spans="16:16" x14ac:dyDescent="0.3">
      <c r="P595913" s="83"/>
    </row>
    <row r="595914" spans="16:16" x14ac:dyDescent="0.3">
      <c r="P595914" s="83"/>
    </row>
    <row r="595915" spans="16:16" x14ac:dyDescent="0.3">
      <c r="P595915" s="83"/>
    </row>
    <row r="595916" spans="16:16" x14ac:dyDescent="0.3">
      <c r="P595916" s="83"/>
    </row>
    <row r="595917" spans="16:16" x14ac:dyDescent="0.3">
      <c r="P595917" s="83"/>
    </row>
    <row r="595918" spans="16:16" x14ac:dyDescent="0.3">
      <c r="P595918" s="83"/>
    </row>
    <row r="595919" spans="16:16" x14ac:dyDescent="0.3">
      <c r="P595919" s="83"/>
    </row>
    <row r="595920" spans="16:16" x14ac:dyDescent="0.3">
      <c r="P595920" s="83"/>
    </row>
    <row r="595921" spans="16:16" x14ac:dyDescent="0.3">
      <c r="P595921" s="83"/>
    </row>
    <row r="595922" spans="16:16" x14ac:dyDescent="0.3">
      <c r="P595922" s="83"/>
    </row>
    <row r="595923" spans="16:16" x14ac:dyDescent="0.3">
      <c r="P595923" s="83"/>
    </row>
    <row r="595924" spans="16:16" x14ac:dyDescent="0.3">
      <c r="P595924" s="83"/>
    </row>
    <row r="595925" spans="16:16" x14ac:dyDescent="0.3">
      <c r="P595925" s="83"/>
    </row>
    <row r="595926" spans="16:16" x14ac:dyDescent="0.3">
      <c r="P595926" s="83"/>
    </row>
    <row r="595927" spans="16:16" x14ac:dyDescent="0.3">
      <c r="P595927" s="83"/>
    </row>
    <row r="595928" spans="16:16" x14ac:dyDescent="0.3">
      <c r="P595928" s="83"/>
    </row>
    <row r="595929" spans="16:16" x14ac:dyDescent="0.3">
      <c r="P595929" s="83"/>
    </row>
    <row r="595930" spans="16:16" x14ac:dyDescent="0.3">
      <c r="P595930" s="83"/>
    </row>
    <row r="595931" spans="16:16" x14ac:dyDescent="0.3">
      <c r="P595931" s="83"/>
    </row>
    <row r="595932" spans="16:16" x14ac:dyDescent="0.3">
      <c r="P595932" s="83"/>
    </row>
    <row r="595933" spans="16:16" x14ac:dyDescent="0.3">
      <c r="P595933" s="83"/>
    </row>
    <row r="595934" spans="16:16" x14ac:dyDescent="0.3">
      <c r="P595934" s="83"/>
    </row>
    <row r="595935" spans="16:16" x14ac:dyDescent="0.3">
      <c r="P595935" s="83"/>
    </row>
    <row r="595936" spans="16:16" x14ac:dyDescent="0.3">
      <c r="P595936" s="83"/>
    </row>
    <row r="595937" spans="16:16" x14ac:dyDescent="0.3">
      <c r="P595937" s="83"/>
    </row>
    <row r="595938" spans="16:16" x14ac:dyDescent="0.3">
      <c r="P595938" s="83"/>
    </row>
    <row r="595939" spans="16:16" x14ac:dyDescent="0.3">
      <c r="P595939" s="83"/>
    </row>
    <row r="595940" spans="16:16" x14ac:dyDescent="0.3">
      <c r="P595940" s="83"/>
    </row>
    <row r="595941" spans="16:16" x14ac:dyDescent="0.3">
      <c r="P595941" s="83"/>
    </row>
    <row r="595942" spans="16:16" x14ac:dyDescent="0.3">
      <c r="P595942" s="83"/>
    </row>
    <row r="595943" spans="16:16" x14ac:dyDescent="0.3">
      <c r="P595943" s="83"/>
    </row>
    <row r="595944" spans="16:16" x14ac:dyDescent="0.3">
      <c r="P595944" s="83"/>
    </row>
    <row r="595945" spans="16:16" x14ac:dyDescent="0.3">
      <c r="P595945" s="83"/>
    </row>
    <row r="595946" spans="16:16" x14ac:dyDescent="0.3">
      <c r="P595946" s="83"/>
    </row>
    <row r="595947" spans="16:16" x14ac:dyDescent="0.3">
      <c r="P595947" s="83"/>
    </row>
    <row r="595948" spans="16:16" x14ac:dyDescent="0.3">
      <c r="P595948" s="83"/>
    </row>
    <row r="595949" spans="16:16" x14ac:dyDescent="0.3">
      <c r="P595949" s="83"/>
    </row>
    <row r="595950" spans="16:16" x14ac:dyDescent="0.3">
      <c r="P595950" s="83"/>
    </row>
    <row r="595951" spans="16:16" x14ac:dyDescent="0.3">
      <c r="P595951" s="83"/>
    </row>
    <row r="595952" spans="16:16" x14ac:dyDescent="0.3">
      <c r="P595952" s="83"/>
    </row>
    <row r="595953" spans="16:16" x14ac:dyDescent="0.3">
      <c r="P595953" s="83"/>
    </row>
    <row r="595954" spans="16:16" x14ac:dyDescent="0.3">
      <c r="P595954" s="83"/>
    </row>
    <row r="595955" spans="16:16" x14ac:dyDescent="0.3">
      <c r="P595955" s="83"/>
    </row>
    <row r="595956" spans="16:16" x14ac:dyDescent="0.3">
      <c r="P595956" s="83"/>
    </row>
    <row r="595957" spans="16:16" x14ac:dyDescent="0.3">
      <c r="P595957" s="83"/>
    </row>
    <row r="595958" spans="16:16" x14ac:dyDescent="0.3">
      <c r="P595958" s="83"/>
    </row>
    <row r="595959" spans="16:16" x14ac:dyDescent="0.3">
      <c r="P595959" s="83"/>
    </row>
    <row r="595960" spans="16:16" x14ac:dyDescent="0.3">
      <c r="P595960" s="83"/>
    </row>
    <row r="595961" spans="16:16" x14ac:dyDescent="0.3">
      <c r="P595961" s="83"/>
    </row>
    <row r="595962" spans="16:16" x14ac:dyDescent="0.3">
      <c r="P595962" s="83"/>
    </row>
    <row r="595963" spans="16:16" x14ac:dyDescent="0.3">
      <c r="P595963" s="83"/>
    </row>
    <row r="595964" spans="16:16" x14ac:dyDescent="0.3">
      <c r="P595964" s="83"/>
    </row>
    <row r="595965" spans="16:16" x14ac:dyDescent="0.3">
      <c r="P595965" s="83"/>
    </row>
    <row r="595966" spans="16:16" x14ac:dyDescent="0.3">
      <c r="P595966" s="83"/>
    </row>
    <row r="595967" spans="16:16" x14ac:dyDescent="0.3">
      <c r="P595967" s="83"/>
    </row>
    <row r="595968" spans="16:16" x14ac:dyDescent="0.3">
      <c r="P595968" s="83"/>
    </row>
    <row r="595969" spans="16:16" x14ac:dyDescent="0.3">
      <c r="P595969" s="83"/>
    </row>
    <row r="595970" spans="16:16" x14ac:dyDescent="0.3">
      <c r="P595970" s="83"/>
    </row>
    <row r="595971" spans="16:16" x14ac:dyDescent="0.3">
      <c r="P595971" s="83"/>
    </row>
    <row r="595972" spans="16:16" x14ac:dyDescent="0.3">
      <c r="P595972" s="83"/>
    </row>
    <row r="595973" spans="16:16" x14ac:dyDescent="0.3">
      <c r="P595973" s="83"/>
    </row>
    <row r="595974" spans="16:16" x14ac:dyDescent="0.3">
      <c r="P595974" s="83"/>
    </row>
    <row r="595975" spans="16:16" x14ac:dyDescent="0.3">
      <c r="P595975" s="83"/>
    </row>
    <row r="595976" spans="16:16" x14ac:dyDescent="0.3">
      <c r="P595976" s="83"/>
    </row>
    <row r="595977" spans="16:16" x14ac:dyDescent="0.3">
      <c r="P595977" s="83"/>
    </row>
    <row r="595978" spans="16:16" x14ac:dyDescent="0.3">
      <c r="P595978" s="83"/>
    </row>
    <row r="595979" spans="16:16" x14ac:dyDescent="0.3">
      <c r="P595979" s="83"/>
    </row>
    <row r="595980" spans="16:16" x14ac:dyDescent="0.3">
      <c r="P595980" s="83"/>
    </row>
    <row r="595981" spans="16:16" x14ac:dyDescent="0.3">
      <c r="P595981" s="83"/>
    </row>
    <row r="595982" spans="16:16" x14ac:dyDescent="0.3">
      <c r="P595982" s="83"/>
    </row>
    <row r="595983" spans="16:16" x14ac:dyDescent="0.3">
      <c r="P595983" s="83"/>
    </row>
    <row r="595984" spans="16:16" x14ac:dyDescent="0.3">
      <c r="P595984" s="83"/>
    </row>
    <row r="595985" spans="16:16" x14ac:dyDescent="0.3">
      <c r="P595985" s="83"/>
    </row>
    <row r="595986" spans="16:16" x14ac:dyDescent="0.3">
      <c r="P595986" s="83"/>
    </row>
    <row r="595987" spans="16:16" x14ac:dyDescent="0.3">
      <c r="P595987" s="83"/>
    </row>
    <row r="595988" spans="16:16" x14ac:dyDescent="0.3">
      <c r="P595988" s="83"/>
    </row>
    <row r="595989" spans="16:16" x14ac:dyDescent="0.3">
      <c r="P595989" s="83"/>
    </row>
    <row r="595990" spans="16:16" x14ac:dyDescent="0.3">
      <c r="P595990" s="83"/>
    </row>
    <row r="595991" spans="16:16" x14ac:dyDescent="0.3">
      <c r="P595991" s="83"/>
    </row>
    <row r="595992" spans="16:16" x14ac:dyDescent="0.3">
      <c r="P595992" s="83"/>
    </row>
    <row r="595993" spans="16:16" x14ac:dyDescent="0.3">
      <c r="P595993" s="83"/>
    </row>
    <row r="595994" spans="16:16" x14ac:dyDescent="0.3">
      <c r="P595994" s="83"/>
    </row>
    <row r="595995" spans="16:16" x14ac:dyDescent="0.3">
      <c r="P595995" s="83"/>
    </row>
    <row r="595996" spans="16:16" x14ac:dyDescent="0.3">
      <c r="P595996" s="83"/>
    </row>
    <row r="595997" spans="16:16" x14ac:dyDescent="0.3">
      <c r="P595997" s="83"/>
    </row>
    <row r="595998" spans="16:16" x14ac:dyDescent="0.3">
      <c r="P595998" s="83"/>
    </row>
    <row r="595999" spans="16:16" x14ac:dyDescent="0.3">
      <c r="P595999" s="83"/>
    </row>
    <row r="596000" spans="16:16" x14ac:dyDescent="0.3">
      <c r="P596000" s="83"/>
    </row>
    <row r="596001" spans="16:16" x14ac:dyDescent="0.3">
      <c r="P596001" s="83"/>
    </row>
    <row r="596002" spans="16:16" x14ac:dyDescent="0.3">
      <c r="P596002" s="83"/>
    </row>
    <row r="596003" spans="16:16" x14ac:dyDescent="0.3">
      <c r="P596003" s="83"/>
    </row>
    <row r="596004" spans="16:16" x14ac:dyDescent="0.3">
      <c r="P596004" s="83"/>
    </row>
    <row r="596005" spans="16:16" x14ac:dyDescent="0.3">
      <c r="P596005" s="83"/>
    </row>
    <row r="596006" spans="16:16" x14ac:dyDescent="0.3">
      <c r="P596006" s="83"/>
    </row>
    <row r="596007" spans="16:16" x14ac:dyDescent="0.3">
      <c r="P596007" s="83"/>
    </row>
    <row r="596008" spans="16:16" x14ac:dyDescent="0.3">
      <c r="P596008" s="83"/>
    </row>
    <row r="596009" spans="16:16" x14ac:dyDescent="0.3">
      <c r="P596009" s="83"/>
    </row>
    <row r="596010" spans="16:16" x14ac:dyDescent="0.3">
      <c r="P596010" s="83"/>
    </row>
    <row r="596011" spans="16:16" x14ac:dyDescent="0.3">
      <c r="P596011" s="83"/>
    </row>
    <row r="596012" spans="16:16" x14ac:dyDescent="0.3">
      <c r="P596012" s="83"/>
    </row>
    <row r="596013" spans="16:16" x14ac:dyDescent="0.3">
      <c r="P596013" s="83"/>
    </row>
    <row r="596014" spans="16:16" x14ac:dyDescent="0.3">
      <c r="P596014" s="83"/>
    </row>
    <row r="596015" spans="16:16" x14ac:dyDescent="0.3">
      <c r="P596015" s="83"/>
    </row>
    <row r="596016" spans="16:16" x14ac:dyDescent="0.3">
      <c r="P596016" s="83"/>
    </row>
    <row r="596017" spans="16:16" x14ac:dyDescent="0.3">
      <c r="P596017" s="83"/>
    </row>
    <row r="596018" spans="16:16" x14ac:dyDescent="0.3">
      <c r="P596018" s="83"/>
    </row>
    <row r="596019" spans="16:16" x14ac:dyDescent="0.3">
      <c r="P596019" s="83"/>
    </row>
    <row r="596020" spans="16:16" x14ac:dyDescent="0.3">
      <c r="P596020" s="83"/>
    </row>
    <row r="596021" spans="16:16" x14ac:dyDescent="0.3">
      <c r="P596021" s="83"/>
    </row>
    <row r="596022" spans="16:16" x14ac:dyDescent="0.3">
      <c r="P596022" s="83"/>
    </row>
    <row r="596023" spans="16:16" x14ac:dyDescent="0.3">
      <c r="P596023" s="83"/>
    </row>
    <row r="596024" spans="16:16" x14ac:dyDescent="0.3">
      <c r="P596024" s="83"/>
    </row>
    <row r="596025" spans="16:16" x14ac:dyDescent="0.3">
      <c r="P596025" s="83"/>
    </row>
    <row r="596026" spans="16:16" x14ac:dyDescent="0.3">
      <c r="P596026" s="83"/>
    </row>
    <row r="596027" spans="16:16" x14ac:dyDescent="0.3">
      <c r="P596027" s="83"/>
    </row>
    <row r="596028" spans="16:16" x14ac:dyDescent="0.3">
      <c r="P596028" s="83"/>
    </row>
    <row r="596029" spans="16:16" x14ac:dyDescent="0.3">
      <c r="P596029" s="83"/>
    </row>
    <row r="596030" spans="16:16" x14ac:dyDescent="0.3">
      <c r="P596030" s="83"/>
    </row>
    <row r="596031" spans="16:16" x14ac:dyDescent="0.3">
      <c r="P596031" s="83"/>
    </row>
    <row r="596032" spans="16:16" x14ac:dyDescent="0.3">
      <c r="P596032" s="83"/>
    </row>
    <row r="596033" spans="16:16" x14ac:dyDescent="0.3">
      <c r="P596033" s="83"/>
    </row>
    <row r="596034" spans="16:16" x14ac:dyDescent="0.3">
      <c r="P596034" s="83"/>
    </row>
    <row r="596035" spans="16:16" x14ac:dyDescent="0.3">
      <c r="P596035" s="83"/>
    </row>
    <row r="596036" spans="16:16" x14ac:dyDescent="0.3">
      <c r="P596036" s="83"/>
    </row>
    <row r="596037" spans="16:16" x14ac:dyDescent="0.3">
      <c r="P596037" s="83"/>
    </row>
    <row r="596038" spans="16:16" x14ac:dyDescent="0.3">
      <c r="P596038" s="83"/>
    </row>
    <row r="596039" spans="16:16" x14ac:dyDescent="0.3">
      <c r="P596039" s="83"/>
    </row>
    <row r="596040" spans="16:16" x14ac:dyDescent="0.3">
      <c r="P596040" s="83"/>
    </row>
    <row r="596041" spans="16:16" x14ac:dyDescent="0.3">
      <c r="P596041" s="83"/>
    </row>
    <row r="596042" spans="16:16" x14ac:dyDescent="0.3">
      <c r="P596042" s="83"/>
    </row>
    <row r="596043" spans="16:16" x14ac:dyDescent="0.3">
      <c r="P596043" s="83"/>
    </row>
    <row r="596044" spans="16:16" x14ac:dyDescent="0.3">
      <c r="P596044" s="83"/>
    </row>
    <row r="596045" spans="16:16" x14ac:dyDescent="0.3">
      <c r="P596045" s="83"/>
    </row>
    <row r="596046" spans="16:16" x14ac:dyDescent="0.3">
      <c r="P596046" s="83"/>
    </row>
    <row r="596047" spans="16:16" x14ac:dyDescent="0.3">
      <c r="P596047" s="83"/>
    </row>
    <row r="596048" spans="16:16" x14ac:dyDescent="0.3">
      <c r="P596048" s="83"/>
    </row>
    <row r="596049" spans="16:16" x14ac:dyDescent="0.3">
      <c r="P596049" s="83"/>
    </row>
    <row r="596050" spans="16:16" x14ac:dyDescent="0.3">
      <c r="P596050" s="83"/>
    </row>
    <row r="596051" spans="16:16" x14ac:dyDescent="0.3">
      <c r="P596051" s="83"/>
    </row>
    <row r="596052" spans="16:16" x14ac:dyDescent="0.3">
      <c r="P596052" s="83"/>
    </row>
    <row r="596053" spans="16:16" x14ac:dyDescent="0.3">
      <c r="P596053" s="83"/>
    </row>
    <row r="596054" spans="16:16" x14ac:dyDescent="0.3">
      <c r="P596054" s="83"/>
    </row>
    <row r="596055" spans="16:16" x14ac:dyDescent="0.3">
      <c r="P596055" s="83"/>
    </row>
    <row r="596056" spans="16:16" x14ac:dyDescent="0.3">
      <c r="P596056" s="83"/>
    </row>
    <row r="596057" spans="16:16" x14ac:dyDescent="0.3">
      <c r="P596057" s="83"/>
    </row>
    <row r="596058" spans="16:16" x14ac:dyDescent="0.3">
      <c r="P596058" s="83"/>
    </row>
    <row r="596059" spans="16:16" x14ac:dyDescent="0.3">
      <c r="P596059" s="83"/>
    </row>
    <row r="596060" spans="16:16" x14ac:dyDescent="0.3">
      <c r="P596060" s="83"/>
    </row>
    <row r="596061" spans="16:16" x14ac:dyDescent="0.3">
      <c r="P596061" s="83"/>
    </row>
    <row r="596062" spans="16:16" x14ac:dyDescent="0.3">
      <c r="P596062" s="83"/>
    </row>
    <row r="596063" spans="16:16" x14ac:dyDescent="0.3">
      <c r="P596063" s="83"/>
    </row>
    <row r="596064" spans="16:16" x14ac:dyDescent="0.3">
      <c r="P596064" s="83"/>
    </row>
    <row r="596065" spans="16:16" x14ac:dyDescent="0.3">
      <c r="P596065" s="83"/>
    </row>
    <row r="596066" spans="16:16" x14ac:dyDescent="0.3">
      <c r="P596066" s="83"/>
    </row>
    <row r="596067" spans="16:16" x14ac:dyDescent="0.3">
      <c r="P596067" s="83"/>
    </row>
    <row r="596068" spans="16:16" x14ac:dyDescent="0.3">
      <c r="P596068" s="83"/>
    </row>
    <row r="596069" spans="16:16" x14ac:dyDescent="0.3">
      <c r="P596069" s="83"/>
    </row>
    <row r="596070" spans="16:16" x14ac:dyDescent="0.3">
      <c r="P596070" s="83"/>
    </row>
    <row r="596071" spans="16:16" x14ac:dyDescent="0.3">
      <c r="P596071" s="83"/>
    </row>
    <row r="596072" spans="16:16" x14ac:dyDescent="0.3">
      <c r="P596072" s="83"/>
    </row>
    <row r="596073" spans="16:16" x14ac:dyDescent="0.3">
      <c r="P596073" s="83"/>
    </row>
    <row r="596074" spans="16:16" x14ac:dyDescent="0.3">
      <c r="P596074" s="83"/>
    </row>
    <row r="596075" spans="16:16" x14ac:dyDescent="0.3">
      <c r="P596075" s="83"/>
    </row>
    <row r="596076" spans="16:16" x14ac:dyDescent="0.3">
      <c r="P596076" s="83"/>
    </row>
    <row r="596077" spans="16:16" x14ac:dyDescent="0.3">
      <c r="P596077" s="83"/>
    </row>
    <row r="596078" spans="16:16" x14ac:dyDescent="0.3">
      <c r="P596078" s="83"/>
    </row>
    <row r="596079" spans="16:16" x14ac:dyDescent="0.3">
      <c r="P596079" s="83"/>
    </row>
    <row r="596080" spans="16:16" x14ac:dyDescent="0.3">
      <c r="P596080" s="83"/>
    </row>
    <row r="596081" spans="16:16" x14ac:dyDescent="0.3">
      <c r="P596081" s="83"/>
    </row>
    <row r="596082" spans="16:16" x14ac:dyDescent="0.3">
      <c r="P596082" s="83"/>
    </row>
    <row r="596083" spans="16:16" x14ac:dyDescent="0.3">
      <c r="P596083" s="83"/>
    </row>
    <row r="596084" spans="16:16" x14ac:dyDescent="0.3">
      <c r="P596084" s="83"/>
    </row>
    <row r="596085" spans="16:16" x14ac:dyDescent="0.3">
      <c r="P596085" s="83"/>
    </row>
    <row r="596086" spans="16:16" x14ac:dyDescent="0.3">
      <c r="P596086" s="83"/>
    </row>
    <row r="596087" spans="16:16" x14ac:dyDescent="0.3">
      <c r="P596087" s="83"/>
    </row>
    <row r="596088" spans="16:16" x14ac:dyDescent="0.3">
      <c r="P596088" s="83"/>
    </row>
    <row r="596089" spans="16:16" x14ac:dyDescent="0.3">
      <c r="P596089" s="83"/>
    </row>
    <row r="596090" spans="16:16" x14ac:dyDescent="0.3">
      <c r="P596090" s="83"/>
    </row>
    <row r="596091" spans="16:16" x14ac:dyDescent="0.3">
      <c r="P596091" s="83"/>
    </row>
    <row r="596092" spans="16:16" x14ac:dyDescent="0.3">
      <c r="P596092" s="83"/>
    </row>
    <row r="596093" spans="16:16" x14ac:dyDescent="0.3">
      <c r="P596093" s="83"/>
    </row>
    <row r="596094" spans="16:16" x14ac:dyDescent="0.3">
      <c r="P596094" s="83"/>
    </row>
    <row r="596095" spans="16:16" x14ac:dyDescent="0.3">
      <c r="P596095" s="83"/>
    </row>
    <row r="596096" spans="16:16" x14ac:dyDescent="0.3">
      <c r="P596096" s="83"/>
    </row>
    <row r="596097" spans="16:16" x14ac:dyDescent="0.3">
      <c r="P596097" s="83"/>
    </row>
    <row r="596098" spans="16:16" x14ac:dyDescent="0.3">
      <c r="P596098" s="83"/>
    </row>
    <row r="596099" spans="16:16" x14ac:dyDescent="0.3">
      <c r="P596099" s="83"/>
    </row>
    <row r="596100" spans="16:16" x14ac:dyDescent="0.3">
      <c r="P596100" s="83"/>
    </row>
    <row r="596101" spans="16:16" x14ac:dyDescent="0.3">
      <c r="P596101" s="83"/>
    </row>
    <row r="596102" spans="16:16" x14ac:dyDescent="0.3">
      <c r="P596102" s="83"/>
    </row>
    <row r="596103" spans="16:16" x14ac:dyDescent="0.3">
      <c r="P596103" s="83"/>
    </row>
    <row r="596104" spans="16:16" x14ac:dyDescent="0.3">
      <c r="P596104" s="83"/>
    </row>
    <row r="596105" spans="16:16" x14ac:dyDescent="0.3">
      <c r="P596105" s="83"/>
    </row>
    <row r="596106" spans="16:16" x14ac:dyDescent="0.3">
      <c r="P596106" s="83"/>
    </row>
    <row r="596107" spans="16:16" x14ac:dyDescent="0.3">
      <c r="P596107" s="83"/>
    </row>
    <row r="596108" spans="16:16" x14ac:dyDescent="0.3">
      <c r="P596108" s="83"/>
    </row>
    <row r="596109" spans="16:16" x14ac:dyDescent="0.3">
      <c r="P596109" s="83"/>
    </row>
    <row r="596110" spans="16:16" x14ac:dyDescent="0.3">
      <c r="P596110" s="83"/>
    </row>
    <row r="596111" spans="16:16" x14ac:dyDescent="0.3">
      <c r="P596111" s="83"/>
    </row>
    <row r="596112" spans="16:16" x14ac:dyDescent="0.3">
      <c r="P596112" s="83"/>
    </row>
    <row r="596113" spans="16:16" x14ac:dyDescent="0.3">
      <c r="P596113" s="83"/>
    </row>
    <row r="596114" spans="16:16" x14ac:dyDescent="0.3">
      <c r="P596114" s="83"/>
    </row>
    <row r="596115" spans="16:16" x14ac:dyDescent="0.3">
      <c r="P596115" s="83"/>
    </row>
    <row r="596116" spans="16:16" x14ac:dyDescent="0.3">
      <c r="P596116" s="83"/>
    </row>
    <row r="596117" spans="16:16" x14ac:dyDescent="0.3">
      <c r="P596117" s="83"/>
    </row>
    <row r="596118" spans="16:16" x14ac:dyDescent="0.3">
      <c r="P596118" s="83"/>
    </row>
    <row r="596119" spans="16:16" x14ac:dyDescent="0.3">
      <c r="P596119" s="83"/>
    </row>
    <row r="596120" spans="16:16" x14ac:dyDescent="0.3">
      <c r="P596120" s="83"/>
    </row>
    <row r="596121" spans="16:16" x14ac:dyDescent="0.3">
      <c r="P596121" s="83"/>
    </row>
    <row r="596122" spans="16:16" x14ac:dyDescent="0.3">
      <c r="P596122" s="83"/>
    </row>
    <row r="596123" spans="16:16" x14ac:dyDescent="0.3">
      <c r="P596123" s="83"/>
    </row>
    <row r="596124" spans="16:16" x14ac:dyDescent="0.3">
      <c r="P596124" s="83"/>
    </row>
    <row r="596125" spans="16:16" x14ac:dyDescent="0.3">
      <c r="P596125" s="83"/>
    </row>
    <row r="596126" spans="16:16" x14ac:dyDescent="0.3">
      <c r="P596126" s="83"/>
    </row>
    <row r="596127" spans="16:16" x14ac:dyDescent="0.3">
      <c r="P596127" s="83"/>
    </row>
    <row r="596128" spans="16:16" x14ac:dyDescent="0.3">
      <c r="P596128" s="83"/>
    </row>
    <row r="596129" spans="16:16" x14ac:dyDescent="0.3">
      <c r="P596129" s="83"/>
    </row>
    <row r="596130" spans="16:16" x14ac:dyDescent="0.3">
      <c r="P596130" s="83"/>
    </row>
    <row r="596131" spans="16:16" x14ac:dyDescent="0.3">
      <c r="P596131" s="83"/>
    </row>
    <row r="596132" spans="16:16" x14ac:dyDescent="0.3">
      <c r="P596132" s="83"/>
    </row>
    <row r="596133" spans="16:16" x14ac:dyDescent="0.3">
      <c r="P596133" s="83"/>
    </row>
    <row r="596134" spans="16:16" x14ac:dyDescent="0.3">
      <c r="P596134" s="83"/>
    </row>
    <row r="596135" spans="16:16" x14ac:dyDescent="0.3">
      <c r="P596135" s="83"/>
    </row>
    <row r="596136" spans="16:16" x14ac:dyDescent="0.3">
      <c r="P596136" s="83"/>
    </row>
    <row r="596137" spans="16:16" x14ac:dyDescent="0.3">
      <c r="P596137" s="83"/>
    </row>
    <row r="596138" spans="16:16" x14ac:dyDescent="0.3">
      <c r="P596138" s="83"/>
    </row>
    <row r="596139" spans="16:16" x14ac:dyDescent="0.3">
      <c r="P596139" s="83"/>
    </row>
    <row r="596140" spans="16:16" x14ac:dyDescent="0.3">
      <c r="P596140" s="83"/>
    </row>
    <row r="596141" spans="16:16" x14ac:dyDescent="0.3">
      <c r="P596141" s="83"/>
    </row>
    <row r="596142" spans="16:16" x14ac:dyDescent="0.3">
      <c r="P596142" s="83"/>
    </row>
    <row r="596143" spans="16:16" x14ac:dyDescent="0.3">
      <c r="P596143" s="83"/>
    </row>
    <row r="596144" spans="16:16" x14ac:dyDescent="0.3">
      <c r="P596144" s="83"/>
    </row>
    <row r="596145" spans="16:16" x14ac:dyDescent="0.3">
      <c r="P596145" s="83"/>
    </row>
    <row r="596146" spans="16:16" x14ac:dyDescent="0.3">
      <c r="P596146" s="83"/>
    </row>
    <row r="596147" spans="16:16" x14ac:dyDescent="0.3">
      <c r="P596147" s="83"/>
    </row>
    <row r="596148" spans="16:16" x14ac:dyDescent="0.3">
      <c r="P596148" s="83"/>
    </row>
    <row r="596149" spans="16:16" x14ac:dyDescent="0.3">
      <c r="P596149" s="83"/>
    </row>
    <row r="596150" spans="16:16" x14ac:dyDescent="0.3">
      <c r="P596150" s="83"/>
    </row>
    <row r="596151" spans="16:16" x14ac:dyDescent="0.3">
      <c r="P596151" s="83"/>
    </row>
    <row r="596152" spans="16:16" x14ac:dyDescent="0.3">
      <c r="P596152" s="83"/>
    </row>
    <row r="596153" spans="16:16" x14ac:dyDescent="0.3">
      <c r="P596153" s="83"/>
    </row>
    <row r="596154" spans="16:16" x14ac:dyDescent="0.3">
      <c r="P596154" s="83"/>
    </row>
    <row r="596155" spans="16:16" x14ac:dyDescent="0.3">
      <c r="P596155" s="83"/>
    </row>
    <row r="596156" spans="16:16" x14ac:dyDescent="0.3">
      <c r="P596156" s="83"/>
    </row>
    <row r="596157" spans="16:16" x14ac:dyDescent="0.3">
      <c r="P596157" s="83"/>
    </row>
    <row r="596158" spans="16:16" x14ac:dyDescent="0.3">
      <c r="P596158" s="83"/>
    </row>
    <row r="596159" spans="16:16" x14ac:dyDescent="0.3">
      <c r="P596159" s="83"/>
    </row>
    <row r="596160" spans="16:16" x14ac:dyDescent="0.3">
      <c r="P596160" s="83"/>
    </row>
    <row r="596161" spans="16:16" x14ac:dyDescent="0.3">
      <c r="P596161" s="83"/>
    </row>
    <row r="596162" spans="16:16" x14ac:dyDescent="0.3">
      <c r="P596162" s="83"/>
    </row>
    <row r="596163" spans="16:16" x14ac:dyDescent="0.3">
      <c r="P596163" s="83"/>
    </row>
    <row r="596164" spans="16:16" x14ac:dyDescent="0.3">
      <c r="P596164" s="83"/>
    </row>
    <row r="596165" spans="16:16" x14ac:dyDescent="0.3">
      <c r="P596165" s="83"/>
    </row>
    <row r="596166" spans="16:16" x14ac:dyDescent="0.3">
      <c r="P596166" s="83"/>
    </row>
    <row r="596167" spans="16:16" x14ac:dyDescent="0.3">
      <c r="P596167" s="83"/>
    </row>
    <row r="596168" spans="16:16" x14ac:dyDescent="0.3">
      <c r="P596168" s="83"/>
    </row>
    <row r="596169" spans="16:16" x14ac:dyDescent="0.3">
      <c r="P596169" s="83"/>
    </row>
    <row r="596170" spans="16:16" x14ac:dyDescent="0.3">
      <c r="P596170" s="83"/>
    </row>
    <row r="596171" spans="16:16" x14ac:dyDescent="0.3">
      <c r="P596171" s="83"/>
    </row>
    <row r="596172" spans="16:16" x14ac:dyDescent="0.3">
      <c r="P596172" s="83"/>
    </row>
    <row r="596173" spans="16:16" x14ac:dyDescent="0.3">
      <c r="P596173" s="83"/>
    </row>
    <row r="596174" spans="16:16" x14ac:dyDescent="0.3">
      <c r="P596174" s="83"/>
    </row>
    <row r="596175" spans="16:16" x14ac:dyDescent="0.3">
      <c r="P596175" s="83"/>
    </row>
    <row r="596176" spans="16:16" x14ac:dyDescent="0.3">
      <c r="P596176" s="83"/>
    </row>
    <row r="596177" spans="16:16" x14ac:dyDescent="0.3">
      <c r="P596177" s="83"/>
    </row>
    <row r="596178" spans="16:16" x14ac:dyDescent="0.3">
      <c r="P596178" s="83"/>
    </row>
    <row r="596179" spans="16:16" x14ac:dyDescent="0.3">
      <c r="P596179" s="83"/>
    </row>
    <row r="596180" spans="16:16" x14ac:dyDescent="0.3">
      <c r="P596180" s="83"/>
    </row>
    <row r="596181" spans="16:16" x14ac:dyDescent="0.3">
      <c r="P596181" s="83"/>
    </row>
    <row r="596182" spans="16:16" x14ac:dyDescent="0.3">
      <c r="P596182" s="83"/>
    </row>
    <row r="596183" spans="16:16" x14ac:dyDescent="0.3">
      <c r="P596183" s="83"/>
    </row>
    <row r="596184" spans="16:16" x14ac:dyDescent="0.3">
      <c r="P596184" s="83"/>
    </row>
    <row r="596185" spans="16:16" x14ac:dyDescent="0.3">
      <c r="P596185" s="83"/>
    </row>
    <row r="596186" spans="16:16" x14ac:dyDescent="0.3">
      <c r="P596186" s="83"/>
    </row>
    <row r="596187" spans="16:16" x14ac:dyDescent="0.3">
      <c r="P596187" s="83"/>
    </row>
    <row r="596188" spans="16:16" x14ac:dyDescent="0.3">
      <c r="P596188" s="83"/>
    </row>
    <row r="596189" spans="16:16" x14ac:dyDescent="0.3">
      <c r="P596189" s="83"/>
    </row>
    <row r="596190" spans="16:16" x14ac:dyDescent="0.3">
      <c r="P596190" s="83"/>
    </row>
    <row r="596191" spans="16:16" x14ac:dyDescent="0.3">
      <c r="P596191" s="83"/>
    </row>
    <row r="596192" spans="16:16" x14ac:dyDescent="0.3">
      <c r="P596192" s="83"/>
    </row>
    <row r="596193" spans="16:16" x14ac:dyDescent="0.3">
      <c r="P596193" s="83"/>
    </row>
    <row r="596194" spans="16:16" x14ac:dyDescent="0.3">
      <c r="P596194" s="83"/>
    </row>
    <row r="596195" spans="16:16" x14ac:dyDescent="0.3">
      <c r="P596195" s="83"/>
    </row>
    <row r="596196" spans="16:16" x14ac:dyDescent="0.3">
      <c r="P596196" s="83"/>
    </row>
    <row r="596197" spans="16:16" x14ac:dyDescent="0.3">
      <c r="P596197" s="83"/>
    </row>
    <row r="596198" spans="16:16" x14ac:dyDescent="0.3">
      <c r="P596198" s="83"/>
    </row>
    <row r="596199" spans="16:16" x14ac:dyDescent="0.3">
      <c r="P596199" s="83"/>
    </row>
    <row r="596200" spans="16:16" x14ac:dyDescent="0.3">
      <c r="P596200" s="83"/>
    </row>
    <row r="596201" spans="16:16" x14ac:dyDescent="0.3">
      <c r="P596201" s="83"/>
    </row>
    <row r="596202" spans="16:16" x14ac:dyDescent="0.3">
      <c r="P596202" s="83"/>
    </row>
    <row r="596203" spans="16:16" x14ac:dyDescent="0.3">
      <c r="P596203" s="83"/>
    </row>
    <row r="596204" spans="16:16" x14ac:dyDescent="0.3">
      <c r="P596204" s="83"/>
    </row>
    <row r="596205" spans="16:16" x14ac:dyDescent="0.3">
      <c r="P596205" s="83"/>
    </row>
    <row r="596206" spans="16:16" x14ac:dyDescent="0.3">
      <c r="P596206" s="83"/>
    </row>
    <row r="596207" spans="16:16" x14ac:dyDescent="0.3">
      <c r="P596207" s="83"/>
    </row>
    <row r="596208" spans="16:16" x14ac:dyDescent="0.3">
      <c r="P596208" s="83"/>
    </row>
    <row r="596209" spans="16:16" x14ac:dyDescent="0.3">
      <c r="P596209" s="83"/>
    </row>
    <row r="596210" spans="16:16" x14ac:dyDescent="0.3">
      <c r="P596210" s="83"/>
    </row>
    <row r="596211" spans="16:16" x14ac:dyDescent="0.3">
      <c r="P596211" s="83"/>
    </row>
    <row r="596212" spans="16:16" x14ac:dyDescent="0.3">
      <c r="P596212" s="83"/>
    </row>
    <row r="596213" spans="16:16" x14ac:dyDescent="0.3">
      <c r="P596213" s="83"/>
    </row>
    <row r="596214" spans="16:16" x14ac:dyDescent="0.3">
      <c r="P596214" s="83"/>
    </row>
    <row r="596215" spans="16:16" x14ac:dyDescent="0.3">
      <c r="P596215" s="83"/>
    </row>
    <row r="596216" spans="16:16" x14ac:dyDescent="0.3">
      <c r="P596216" s="83"/>
    </row>
    <row r="596217" spans="16:16" x14ac:dyDescent="0.3">
      <c r="P596217" s="83"/>
    </row>
    <row r="596218" spans="16:16" x14ac:dyDescent="0.3">
      <c r="P596218" s="83"/>
    </row>
    <row r="596219" spans="16:16" x14ac:dyDescent="0.3">
      <c r="P596219" s="83"/>
    </row>
    <row r="596220" spans="16:16" x14ac:dyDescent="0.3">
      <c r="P596220" s="83"/>
    </row>
    <row r="596221" spans="16:16" x14ac:dyDescent="0.3">
      <c r="P596221" s="83"/>
    </row>
    <row r="596222" spans="16:16" x14ac:dyDescent="0.3">
      <c r="P596222" s="83"/>
    </row>
    <row r="596223" spans="16:16" x14ac:dyDescent="0.3">
      <c r="P596223" s="83"/>
    </row>
    <row r="596224" spans="16:16" x14ac:dyDescent="0.3">
      <c r="P596224" s="83"/>
    </row>
    <row r="596225" spans="16:16" x14ac:dyDescent="0.3">
      <c r="P596225" s="83"/>
    </row>
    <row r="596226" spans="16:16" x14ac:dyDescent="0.3">
      <c r="P596226" s="83"/>
    </row>
    <row r="596227" spans="16:16" x14ac:dyDescent="0.3">
      <c r="P596227" s="83"/>
    </row>
    <row r="596228" spans="16:16" x14ac:dyDescent="0.3">
      <c r="P596228" s="83"/>
    </row>
    <row r="596229" spans="16:16" x14ac:dyDescent="0.3">
      <c r="P596229" s="83"/>
    </row>
    <row r="596230" spans="16:16" x14ac:dyDescent="0.3">
      <c r="P596230" s="83"/>
    </row>
    <row r="596231" spans="16:16" x14ac:dyDescent="0.3">
      <c r="P596231" s="83"/>
    </row>
    <row r="596232" spans="16:16" x14ac:dyDescent="0.3">
      <c r="P596232" s="83"/>
    </row>
    <row r="596233" spans="16:16" x14ac:dyDescent="0.3">
      <c r="P596233" s="83"/>
    </row>
    <row r="596234" spans="16:16" x14ac:dyDescent="0.3">
      <c r="P596234" s="83"/>
    </row>
    <row r="596235" spans="16:16" x14ac:dyDescent="0.3">
      <c r="P596235" s="83"/>
    </row>
    <row r="596236" spans="16:16" x14ac:dyDescent="0.3">
      <c r="P596236" s="83"/>
    </row>
    <row r="596237" spans="16:16" x14ac:dyDescent="0.3">
      <c r="P596237" s="83"/>
    </row>
    <row r="596238" spans="16:16" x14ac:dyDescent="0.3">
      <c r="P596238" s="83"/>
    </row>
    <row r="596239" spans="16:16" x14ac:dyDescent="0.3">
      <c r="P596239" s="83"/>
    </row>
    <row r="596240" spans="16:16" x14ac:dyDescent="0.3">
      <c r="P596240" s="83"/>
    </row>
    <row r="596241" spans="16:16" x14ac:dyDescent="0.3">
      <c r="P596241" s="83"/>
    </row>
    <row r="596242" spans="16:16" x14ac:dyDescent="0.3">
      <c r="P596242" s="83"/>
    </row>
    <row r="596243" spans="16:16" x14ac:dyDescent="0.3">
      <c r="P596243" s="83"/>
    </row>
    <row r="596244" spans="16:16" x14ac:dyDescent="0.3">
      <c r="P596244" s="83"/>
    </row>
    <row r="596245" spans="16:16" x14ac:dyDescent="0.3">
      <c r="P596245" s="83"/>
    </row>
    <row r="596246" spans="16:16" x14ac:dyDescent="0.3">
      <c r="P596246" s="83"/>
    </row>
    <row r="596247" spans="16:16" x14ac:dyDescent="0.3">
      <c r="P596247" s="83"/>
    </row>
    <row r="596248" spans="16:16" x14ac:dyDescent="0.3">
      <c r="P596248" s="83"/>
    </row>
    <row r="596249" spans="16:16" x14ac:dyDescent="0.3">
      <c r="P596249" s="83"/>
    </row>
    <row r="596250" spans="16:16" x14ac:dyDescent="0.3">
      <c r="P596250" s="83"/>
    </row>
    <row r="596251" spans="16:16" x14ac:dyDescent="0.3">
      <c r="P596251" s="83"/>
    </row>
    <row r="596252" spans="16:16" x14ac:dyDescent="0.3">
      <c r="P596252" s="83"/>
    </row>
    <row r="596253" spans="16:16" x14ac:dyDescent="0.3">
      <c r="P596253" s="83"/>
    </row>
    <row r="596254" spans="16:16" x14ac:dyDescent="0.3">
      <c r="P596254" s="83"/>
    </row>
    <row r="596255" spans="16:16" x14ac:dyDescent="0.3">
      <c r="P596255" s="83"/>
    </row>
    <row r="596256" spans="16:16" x14ac:dyDescent="0.3">
      <c r="P596256" s="83"/>
    </row>
    <row r="596257" spans="16:16" x14ac:dyDescent="0.3">
      <c r="P596257" s="83"/>
    </row>
    <row r="596258" spans="16:16" x14ac:dyDescent="0.3">
      <c r="P596258" s="83"/>
    </row>
    <row r="596259" spans="16:16" x14ac:dyDescent="0.3">
      <c r="P596259" s="83"/>
    </row>
    <row r="596260" spans="16:16" x14ac:dyDescent="0.3">
      <c r="P596260" s="83"/>
    </row>
    <row r="596261" spans="16:16" x14ac:dyDescent="0.3">
      <c r="P596261" s="83"/>
    </row>
    <row r="596262" spans="16:16" x14ac:dyDescent="0.3">
      <c r="P596262" s="83"/>
    </row>
    <row r="596263" spans="16:16" x14ac:dyDescent="0.3">
      <c r="P596263" s="83"/>
    </row>
    <row r="596264" spans="16:16" x14ac:dyDescent="0.3">
      <c r="P596264" s="83"/>
    </row>
    <row r="596265" spans="16:16" x14ac:dyDescent="0.3">
      <c r="P596265" s="83"/>
    </row>
    <row r="596266" spans="16:16" x14ac:dyDescent="0.3">
      <c r="P596266" s="83"/>
    </row>
    <row r="596267" spans="16:16" x14ac:dyDescent="0.3">
      <c r="P596267" s="83"/>
    </row>
    <row r="596268" spans="16:16" x14ac:dyDescent="0.3">
      <c r="P596268" s="83"/>
    </row>
    <row r="596269" spans="16:16" x14ac:dyDescent="0.3">
      <c r="P596269" s="83"/>
    </row>
    <row r="596270" spans="16:16" x14ac:dyDescent="0.3">
      <c r="P596270" s="83"/>
    </row>
    <row r="596271" spans="16:16" x14ac:dyDescent="0.3">
      <c r="P596271" s="83"/>
    </row>
    <row r="596272" spans="16:16" x14ac:dyDescent="0.3">
      <c r="P596272" s="83"/>
    </row>
    <row r="596273" spans="16:16" x14ac:dyDescent="0.3">
      <c r="P596273" s="83"/>
    </row>
    <row r="596274" spans="16:16" x14ac:dyDescent="0.3">
      <c r="P596274" s="83"/>
    </row>
    <row r="596275" spans="16:16" x14ac:dyDescent="0.3">
      <c r="P596275" s="83"/>
    </row>
    <row r="596276" spans="16:16" x14ac:dyDescent="0.3">
      <c r="P596276" s="83"/>
    </row>
    <row r="596277" spans="16:16" x14ac:dyDescent="0.3">
      <c r="P596277" s="83"/>
    </row>
    <row r="596278" spans="16:16" x14ac:dyDescent="0.3">
      <c r="P596278" s="83"/>
    </row>
    <row r="596279" spans="16:16" x14ac:dyDescent="0.3">
      <c r="P596279" s="83"/>
    </row>
    <row r="596280" spans="16:16" x14ac:dyDescent="0.3">
      <c r="P596280" s="83"/>
    </row>
    <row r="596281" spans="16:16" x14ac:dyDescent="0.3">
      <c r="P596281" s="83"/>
    </row>
    <row r="596282" spans="16:16" x14ac:dyDescent="0.3">
      <c r="P596282" s="83"/>
    </row>
    <row r="596283" spans="16:16" x14ac:dyDescent="0.3">
      <c r="P596283" s="83"/>
    </row>
    <row r="596284" spans="16:16" x14ac:dyDescent="0.3">
      <c r="P596284" s="83"/>
    </row>
    <row r="596285" spans="16:16" x14ac:dyDescent="0.3">
      <c r="P596285" s="83"/>
    </row>
    <row r="596286" spans="16:16" x14ac:dyDescent="0.3">
      <c r="P596286" s="83"/>
    </row>
    <row r="596287" spans="16:16" x14ac:dyDescent="0.3">
      <c r="P596287" s="83"/>
    </row>
    <row r="596288" spans="16:16" x14ac:dyDescent="0.3">
      <c r="P596288" s="83"/>
    </row>
    <row r="596289" spans="16:16" x14ac:dyDescent="0.3">
      <c r="P596289" s="83"/>
    </row>
    <row r="596290" spans="16:16" x14ac:dyDescent="0.3">
      <c r="P596290" s="83"/>
    </row>
    <row r="596291" spans="16:16" x14ac:dyDescent="0.3">
      <c r="P596291" s="83"/>
    </row>
    <row r="596292" spans="16:16" x14ac:dyDescent="0.3">
      <c r="P596292" s="83"/>
    </row>
    <row r="596293" spans="16:16" x14ac:dyDescent="0.3">
      <c r="P596293" s="83"/>
    </row>
    <row r="596294" spans="16:16" x14ac:dyDescent="0.3">
      <c r="P596294" s="83"/>
    </row>
    <row r="596295" spans="16:16" x14ac:dyDescent="0.3">
      <c r="P596295" s="83"/>
    </row>
    <row r="596296" spans="16:16" x14ac:dyDescent="0.3">
      <c r="P596296" s="83"/>
    </row>
    <row r="596297" spans="16:16" x14ac:dyDescent="0.3">
      <c r="P596297" s="83"/>
    </row>
    <row r="596298" spans="16:16" x14ac:dyDescent="0.3">
      <c r="P596298" s="83"/>
    </row>
    <row r="596299" spans="16:16" x14ac:dyDescent="0.3">
      <c r="P596299" s="83"/>
    </row>
    <row r="596300" spans="16:16" x14ac:dyDescent="0.3">
      <c r="P596300" s="83"/>
    </row>
    <row r="596301" spans="16:16" x14ac:dyDescent="0.3">
      <c r="P596301" s="83"/>
    </row>
    <row r="596302" spans="16:16" x14ac:dyDescent="0.3">
      <c r="P596302" s="83"/>
    </row>
    <row r="596303" spans="16:16" x14ac:dyDescent="0.3">
      <c r="P596303" s="83"/>
    </row>
    <row r="596304" spans="16:16" x14ac:dyDescent="0.3">
      <c r="P596304" s="83"/>
    </row>
    <row r="596305" spans="16:16" x14ac:dyDescent="0.3">
      <c r="P596305" s="83"/>
    </row>
    <row r="596306" spans="16:16" x14ac:dyDescent="0.3">
      <c r="P596306" s="83"/>
    </row>
    <row r="596307" spans="16:16" x14ac:dyDescent="0.3">
      <c r="P596307" s="83"/>
    </row>
    <row r="596308" spans="16:16" x14ac:dyDescent="0.3">
      <c r="P596308" s="83"/>
    </row>
    <row r="596309" spans="16:16" x14ac:dyDescent="0.3">
      <c r="P596309" s="83"/>
    </row>
    <row r="596310" spans="16:16" x14ac:dyDescent="0.3">
      <c r="P596310" s="83"/>
    </row>
    <row r="596311" spans="16:16" x14ac:dyDescent="0.3">
      <c r="P596311" s="83"/>
    </row>
    <row r="596312" spans="16:16" x14ac:dyDescent="0.3">
      <c r="P596312" s="83"/>
    </row>
    <row r="596313" spans="16:16" x14ac:dyDescent="0.3">
      <c r="P596313" s="83"/>
    </row>
    <row r="596314" spans="16:16" x14ac:dyDescent="0.3">
      <c r="P596314" s="83"/>
    </row>
    <row r="596315" spans="16:16" x14ac:dyDescent="0.3">
      <c r="P596315" s="83"/>
    </row>
    <row r="596316" spans="16:16" x14ac:dyDescent="0.3">
      <c r="P596316" s="83"/>
    </row>
    <row r="596317" spans="16:16" x14ac:dyDescent="0.3">
      <c r="P596317" s="83"/>
    </row>
    <row r="596318" spans="16:16" x14ac:dyDescent="0.3">
      <c r="P596318" s="83"/>
    </row>
    <row r="596319" spans="16:16" x14ac:dyDescent="0.3">
      <c r="P596319" s="83"/>
    </row>
    <row r="596320" spans="16:16" x14ac:dyDescent="0.3">
      <c r="P596320" s="83"/>
    </row>
    <row r="596321" spans="16:16" x14ac:dyDescent="0.3">
      <c r="P596321" s="83"/>
    </row>
    <row r="596322" spans="16:16" x14ac:dyDescent="0.3">
      <c r="P596322" s="83"/>
    </row>
    <row r="596323" spans="16:16" x14ac:dyDescent="0.3">
      <c r="P596323" s="83"/>
    </row>
    <row r="596324" spans="16:16" x14ac:dyDescent="0.3">
      <c r="P596324" s="83"/>
    </row>
    <row r="596325" spans="16:16" x14ac:dyDescent="0.3">
      <c r="P596325" s="83"/>
    </row>
    <row r="596326" spans="16:16" x14ac:dyDescent="0.3">
      <c r="P596326" s="83"/>
    </row>
    <row r="596327" spans="16:16" x14ac:dyDescent="0.3">
      <c r="P596327" s="83"/>
    </row>
    <row r="596328" spans="16:16" x14ac:dyDescent="0.3">
      <c r="P596328" s="83"/>
    </row>
    <row r="596329" spans="16:16" x14ac:dyDescent="0.3">
      <c r="P596329" s="83"/>
    </row>
    <row r="596330" spans="16:16" x14ac:dyDescent="0.3">
      <c r="P596330" s="83"/>
    </row>
    <row r="596331" spans="16:16" x14ac:dyDescent="0.3">
      <c r="P596331" s="83"/>
    </row>
    <row r="596332" spans="16:16" x14ac:dyDescent="0.3">
      <c r="P596332" s="83"/>
    </row>
    <row r="596333" spans="16:16" x14ac:dyDescent="0.3">
      <c r="P596333" s="83"/>
    </row>
    <row r="596334" spans="16:16" x14ac:dyDescent="0.3">
      <c r="P596334" s="83"/>
    </row>
    <row r="596335" spans="16:16" x14ac:dyDescent="0.3">
      <c r="P596335" s="83"/>
    </row>
    <row r="596336" spans="16:16" x14ac:dyDescent="0.3">
      <c r="P596336" s="83"/>
    </row>
    <row r="596337" spans="16:16" x14ac:dyDescent="0.3">
      <c r="P596337" s="83"/>
    </row>
    <row r="596338" spans="16:16" x14ac:dyDescent="0.3">
      <c r="P596338" s="83"/>
    </row>
    <row r="596339" spans="16:16" x14ac:dyDescent="0.3">
      <c r="P596339" s="83"/>
    </row>
    <row r="596340" spans="16:16" x14ac:dyDescent="0.3">
      <c r="P596340" s="83"/>
    </row>
    <row r="596341" spans="16:16" x14ac:dyDescent="0.3">
      <c r="P596341" s="83"/>
    </row>
    <row r="596342" spans="16:16" x14ac:dyDescent="0.3">
      <c r="P596342" s="83"/>
    </row>
    <row r="596343" spans="16:16" x14ac:dyDescent="0.3">
      <c r="P596343" s="83"/>
    </row>
    <row r="596344" spans="16:16" x14ac:dyDescent="0.3">
      <c r="P596344" s="83"/>
    </row>
    <row r="596345" spans="16:16" x14ac:dyDescent="0.3">
      <c r="P596345" s="83"/>
    </row>
    <row r="596346" spans="16:16" x14ac:dyDescent="0.3">
      <c r="P596346" s="83"/>
    </row>
    <row r="596347" spans="16:16" x14ac:dyDescent="0.3">
      <c r="P596347" s="83"/>
    </row>
    <row r="596348" spans="16:16" x14ac:dyDescent="0.3">
      <c r="P596348" s="83"/>
    </row>
    <row r="596349" spans="16:16" x14ac:dyDescent="0.3">
      <c r="P596349" s="83"/>
    </row>
    <row r="596350" spans="16:16" x14ac:dyDescent="0.3">
      <c r="P596350" s="83"/>
    </row>
    <row r="596351" spans="16:16" x14ac:dyDescent="0.3">
      <c r="P596351" s="83"/>
    </row>
    <row r="596352" spans="16:16" x14ac:dyDescent="0.3">
      <c r="P596352" s="83"/>
    </row>
    <row r="596353" spans="16:16" x14ac:dyDescent="0.3">
      <c r="P596353" s="83"/>
    </row>
    <row r="596354" spans="16:16" x14ac:dyDescent="0.3">
      <c r="P596354" s="83"/>
    </row>
    <row r="596355" spans="16:16" x14ac:dyDescent="0.3">
      <c r="P596355" s="83"/>
    </row>
    <row r="596356" spans="16:16" x14ac:dyDescent="0.3">
      <c r="P596356" s="83"/>
    </row>
    <row r="596357" spans="16:16" x14ac:dyDescent="0.3">
      <c r="P596357" s="83"/>
    </row>
    <row r="596358" spans="16:16" x14ac:dyDescent="0.3">
      <c r="P596358" s="83"/>
    </row>
    <row r="596359" spans="16:16" x14ac:dyDescent="0.3">
      <c r="P596359" s="83"/>
    </row>
    <row r="596360" spans="16:16" x14ac:dyDescent="0.3">
      <c r="P596360" s="83"/>
    </row>
    <row r="596361" spans="16:16" x14ac:dyDescent="0.3">
      <c r="P596361" s="83"/>
    </row>
    <row r="596362" spans="16:16" x14ac:dyDescent="0.3">
      <c r="P596362" s="83"/>
    </row>
    <row r="596363" spans="16:16" x14ac:dyDescent="0.3">
      <c r="P596363" s="83"/>
    </row>
    <row r="596364" spans="16:16" x14ac:dyDescent="0.3">
      <c r="P596364" s="83"/>
    </row>
    <row r="596365" spans="16:16" x14ac:dyDescent="0.3">
      <c r="P596365" s="83"/>
    </row>
    <row r="596366" spans="16:16" x14ac:dyDescent="0.3">
      <c r="P596366" s="83"/>
    </row>
    <row r="596367" spans="16:16" x14ac:dyDescent="0.3">
      <c r="P596367" s="83"/>
    </row>
    <row r="596368" spans="16:16" x14ac:dyDescent="0.3">
      <c r="P596368" s="83"/>
    </row>
    <row r="596369" spans="16:16" x14ac:dyDescent="0.3">
      <c r="P596369" s="83"/>
    </row>
    <row r="596370" spans="16:16" x14ac:dyDescent="0.3">
      <c r="P596370" s="83"/>
    </row>
    <row r="596371" spans="16:16" x14ac:dyDescent="0.3">
      <c r="P596371" s="83"/>
    </row>
    <row r="596372" spans="16:16" x14ac:dyDescent="0.3">
      <c r="P596372" s="83"/>
    </row>
    <row r="596373" spans="16:16" x14ac:dyDescent="0.3">
      <c r="P596373" s="83"/>
    </row>
    <row r="596374" spans="16:16" x14ac:dyDescent="0.3">
      <c r="P596374" s="83"/>
    </row>
    <row r="596375" spans="16:16" x14ac:dyDescent="0.3">
      <c r="P596375" s="83"/>
    </row>
    <row r="596376" spans="16:16" x14ac:dyDescent="0.3">
      <c r="P596376" s="83"/>
    </row>
    <row r="596377" spans="16:16" x14ac:dyDescent="0.3">
      <c r="P596377" s="83"/>
    </row>
    <row r="596378" spans="16:16" x14ac:dyDescent="0.3">
      <c r="P596378" s="83"/>
    </row>
    <row r="596379" spans="16:16" x14ac:dyDescent="0.3">
      <c r="P596379" s="83"/>
    </row>
    <row r="596380" spans="16:16" x14ac:dyDescent="0.3">
      <c r="P596380" s="83"/>
    </row>
    <row r="596381" spans="16:16" x14ac:dyDescent="0.3">
      <c r="P596381" s="83"/>
    </row>
    <row r="596382" spans="16:16" x14ac:dyDescent="0.3">
      <c r="P596382" s="83"/>
    </row>
    <row r="596383" spans="16:16" x14ac:dyDescent="0.3">
      <c r="P596383" s="83"/>
    </row>
    <row r="596384" spans="16:16" x14ac:dyDescent="0.3">
      <c r="P596384" s="83"/>
    </row>
    <row r="596385" spans="16:16" x14ac:dyDescent="0.3">
      <c r="P596385" s="83"/>
    </row>
    <row r="596386" spans="16:16" x14ac:dyDescent="0.3">
      <c r="P596386" s="83"/>
    </row>
    <row r="596387" spans="16:16" x14ac:dyDescent="0.3">
      <c r="P596387" s="83"/>
    </row>
    <row r="596388" spans="16:16" x14ac:dyDescent="0.3">
      <c r="P596388" s="83"/>
    </row>
    <row r="596389" spans="16:16" x14ac:dyDescent="0.3">
      <c r="P596389" s="83"/>
    </row>
    <row r="596390" spans="16:16" x14ac:dyDescent="0.3">
      <c r="P596390" s="83"/>
    </row>
    <row r="596391" spans="16:16" x14ac:dyDescent="0.3">
      <c r="P596391" s="83"/>
    </row>
    <row r="596392" spans="16:16" x14ac:dyDescent="0.3">
      <c r="P596392" s="83"/>
    </row>
    <row r="596393" spans="16:16" x14ac:dyDescent="0.3">
      <c r="P596393" s="83"/>
    </row>
    <row r="596394" spans="16:16" x14ac:dyDescent="0.3">
      <c r="P596394" s="83"/>
    </row>
    <row r="596395" spans="16:16" x14ac:dyDescent="0.3">
      <c r="P596395" s="83"/>
    </row>
    <row r="596396" spans="16:16" x14ac:dyDescent="0.3">
      <c r="P596396" s="83"/>
    </row>
    <row r="596397" spans="16:16" x14ac:dyDescent="0.3">
      <c r="P596397" s="83"/>
    </row>
    <row r="596398" spans="16:16" x14ac:dyDescent="0.3">
      <c r="P596398" s="83"/>
    </row>
    <row r="596399" spans="16:16" x14ac:dyDescent="0.3">
      <c r="P596399" s="83"/>
    </row>
    <row r="596400" spans="16:16" x14ac:dyDescent="0.3">
      <c r="P596400" s="83"/>
    </row>
    <row r="596401" spans="16:16" x14ac:dyDescent="0.3">
      <c r="P596401" s="83"/>
    </row>
    <row r="596402" spans="16:16" x14ac:dyDescent="0.3">
      <c r="P596402" s="83"/>
    </row>
    <row r="596403" spans="16:16" x14ac:dyDescent="0.3">
      <c r="P596403" s="83"/>
    </row>
    <row r="596404" spans="16:16" x14ac:dyDescent="0.3">
      <c r="P596404" s="83"/>
    </row>
    <row r="596405" spans="16:16" x14ac:dyDescent="0.3">
      <c r="P596405" s="83"/>
    </row>
    <row r="596406" spans="16:16" x14ac:dyDescent="0.3">
      <c r="P596406" s="83"/>
    </row>
    <row r="596407" spans="16:16" x14ac:dyDescent="0.3">
      <c r="P596407" s="83"/>
    </row>
    <row r="596408" spans="16:16" x14ac:dyDescent="0.3">
      <c r="P596408" s="83"/>
    </row>
    <row r="596409" spans="16:16" x14ac:dyDescent="0.3">
      <c r="P596409" s="83"/>
    </row>
    <row r="596410" spans="16:16" x14ac:dyDescent="0.3">
      <c r="P596410" s="83"/>
    </row>
    <row r="596411" spans="16:16" x14ac:dyDescent="0.3">
      <c r="P596411" s="83"/>
    </row>
    <row r="596412" spans="16:16" x14ac:dyDescent="0.3">
      <c r="P596412" s="83"/>
    </row>
    <row r="596413" spans="16:16" x14ac:dyDescent="0.3">
      <c r="P596413" s="83"/>
    </row>
    <row r="596414" spans="16:16" x14ac:dyDescent="0.3">
      <c r="P596414" s="83"/>
    </row>
    <row r="596415" spans="16:16" x14ac:dyDescent="0.3">
      <c r="P596415" s="83"/>
    </row>
    <row r="596416" spans="16:16" x14ac:dyDescent="0.3">
      <c r="P596416" s="83"/>
    </row>
    <row r="596417" spans="16:16" x14ac:dyDescent="0.3">
      <c r="P596417" s="83"/>
    </row>
    <row r="596418" spans="16:16" x14ac:dyDescent="0.3">
      <c r="P596418" s="83"/>
    </row>
    <row r="596419" spans="16:16" x14ac:dyDescent="0.3">
      <c r="P596419" s="83"/>
    </row>
    <row r="596420" spans="16:16" x14ac:dyDescent="0.3">
      <c r="P596420" s="83"/>
    </row>
    <row r="596421" spans="16:16" x14ac:dyDescent="0.3">
      <c r="P596421" s="83"/>
    </row>
    <row r="596422" spans="16:16" x14ac:dyDescent="0.3">
      <c r="P596422" s="83"/>
    </row>
    <row r="596423" spans="16:16" x14ac:dyDescent="0.3">
      <c r="P596423" s="83"/>
    </row>
    <row r="596424" spans="16:16" x14ac:dyDescent="0.3">
      <c r="P596424" s="83"/>
    </row>
    <row r="596425" spans="16:16" x14ac:dyDescent="0.3">
      <c r="P596425" s="83"/>
    </row>
    <row r="596426" spans="16:16" x14ac:dyDescent="0.3">
      <c r="P596426" s="83"/>
    </row>
    <row r="596427" spans="16:16" x14ac:dyDescent="0.3">
      <c r="P596427" s="83"/>
    </row>
    <row r="596428" spans="16:16" x14ac:dyDescent="0.3">
      <c r="P596428" s="83"/>
    </row>
    <row r="596429" spans="16:16" x14ac:dyDescent="0.3">
      <c r="P596429" s="83"/>
    </row>
    <row r="596430" spans="16:16" x14ac:dyDescent="0.3">
      <c r="P596430" s="83"/>
    </row>
    <row r="596431" spans="16:16" x14ac:dyDescent="0.3">
      <c r="P596431" s="83"/>
    </row>
    <row r="596432" spans="16:16" x14ac:dyDescent="0.3">
      <c r="P596432" s="83"/>
    </row>
    <row r="596433" spans="16:16" x14ac:dyDescent="0.3">
      <c r="P596433" s="83"/>
    </row>
    <row r="596434" spans="16:16" x14ac:dyDescent="0.3">
      <c r="P596434" s="83"/>
    </row>
    <row r="596435" spans="16:16" x14ac:dyDescent="0.3">
      <c r="P596435" s="83"/>
    </row>
    <row r="596436" spans="16:16" x14ac:dyDescent="0.3">
      <c r="P596436" s="83"/>
    </row>
    <row r="596437" spans="16:16" x14ac:dyDescent="0.3">
      <c r="P596437" s="83"/>
    </row>
    <row r="596438" spans="16:16" x14ac:dyDescent="0.3">
      <c r="P596438" s="83"/>
    </row>
    <row r="596439" spans="16:16" x14ac:dyDescent="0.3">
      <c r="P596439" s="83"/>
    </row>
    <row r="596440" spans="16:16" x14ac:dyDescent="0.3">
      <c r="P596440" s="83"/>
    </row>
    <row r="596441" spans="16:16" x14ac:dyDescent="0.3">
      <c r="P596441" s="83"/>
    </row>
    <row r="596442" spans="16:16" x14ac:dyDescent="0.3">
      <c r="P596442" s="83"/>
    </row>
    <row r="596443" spans="16:16" x14ac:dyDescent="0.3">
      <c r="P596443" s="83"/>
    </row>
    <row r="596444" spans="16:16" x14ac:dyDescent="0.3">
      <c r="P596444" s="83"/>
    </row>
    <row r="596445" spans="16:16" x14ac:dyDescent="0.3">
      <c r="P596445" s="83"/>
    </row>
    <row r="596446" spans="16:16" x14ac:dyDescent="0.3">
      <c r="P596446" s="83"/>
    </row>
    <row r="596447" spans="16:16" x14ac:dyDescent="0.3">
      <c r="P596447" s="83"/>
    </row>
    <row r="596448" spans="16:16" x14ac:dyDescent="0.3">
      <c r="P596448" s="83"/>
    </row>
    <row r="596449" spans="16:16" x14ac:dyDescent="0.3">
      <c r="P596449" s="83"/>
    </row>
    <row r="596450" spans="16:16" x14ac:dyDescent="0.3">
      <c r="P596450" s="83"/>
    </row>
    <row r="596451" spans="16:16" x14ac:dyDescent="0.3">
      <c r="P596451" s="83"/>
    </row>
    <row r="596452" spans="16:16" x14ac:dyDescent="0.3">
      <c r="P596452" s="83"/>
    </row>
    <row r="596453" spans="16:16" x14ac:dyDescent="0.3">
      <c r="P596453" s="83"/>
    </row>
    <row r="596454" spans="16:16" x14ac:dyDescent="0.3">
      <c r="P596454" s="83"/>
    </row>
    <row r="596455" spans="16:16" x14ac:dyDescent="0.3">
      <c r="P596455" s="83"/>
    </row>
    <row r="596456" spans="16:16" x14ac:dyDescent="0.3">
      <c r="P596456" s="83"/>
    </row>
    <row r="596457" spans="16:16" x14ac:dyDescent="0.3">
      <c r="P596457" s="83"/>
    </row>
    <row r="596458" spans="16:16" x14ac:dyDescent="0.3">
      <c r="P596458" s="83"/>
    </row>
    <row r="596459" spans="16:16" x14ac:dyDescent="0.3">
      <c r="P596459" s="83"/>
    </row>
    <row r="596460" spans="16:16" x14ac:dyDescent="0.3">
      <c r="P596460" s="83"/>
    </row>
    <row r="596461" spans="16:16" x14ac:dyDescent="0.3">
      <c r="P596461" s="83"/>
    </row>
    <row r="596462" spans="16:16" x14ac:dyDescent="0.3">
      <c r="P596462" s="83"/>
    </row>
    <row r="596463" spans="16:16" x14ac:dyDescent="0.3">
      <c r="P596463" s="83"/>
    </row>
    <row r="596464" spans="16:16" x14ac:dyDescent="0.3">
      <c r="P596464" s="83"/>
    </row>
    <row r="596465" spans="16:16" x14ac:dyDescent="0.3">
      <c r="P596465" s="83"/>
    </row>
    <row r="596466" spans="16:16" x14ac:dyDescent="0.3">
      <c r="P596466" s="83"/>
    </row>
    <row r="596467" spans="16:16" x14ac:dyDescent="0.3">
      <c r="P596467" s="83"/>
    </row>
    <row r="596468" spans="16:16" x14ac:dyDescent="0.3">
      <c r="P596468" s="83"/>
    </row>
    <row r="596469" spans="16:16" x14ac:dyDescent="0.3">
      <c r="P596469" s="83"/>
    </row>
    <row r="596470" spans="16:16" x14ac:dyDescent="0.3">
      <c r="P596470" s="83"/>
    </row>
    <row r="596471" spans="16:16" x14ac:dyDescent="0.3">
      <c r="P596471" s="83"/>
    </row>
    <row r="596472" spans="16:16" x14ac:dyDescent="0.3">
      <c r="P596472" s="83"/>
    </row>
    <row r="596473" spans="16:16" x14ac:dyDescent="0.3">
      <c r="P596473" s="83"/>
    </row>
    <row r="596474" spans="16:16" x14ac:dyDescent="0.3">
      <c r="P596474" s="83"/>
    </row>
    <row r="596475" spans="16:16" x14ac:dyDescent="0.3">
      <c r="P596475" s="83"/>
    </row>
    <row r="596476" spans="16:16" x14ac:dyDescent="0.3">
      <c r="P596476" s="83"/>
    </row>
    <row r="596477" spans="16:16" x14ac:dyDescent="0.3">
      <c r="P596477" s="83"/>
    </row>
    <row r="596478" spans="16:16" x14ac:dyDescent="0.3">
      <c r="P596478" s="83"/>
    </row>
    <row r="596479" spans="16:16" x14ac:dyDescent="0.3">
      <c r="P596479" s="83"/>
    </row>
    <row r="596480" spans="16:16" x14ac:dyDescent="0.3">
      <c r="P596480" s="83"/>
    </row>
    <row r="596481" spans="16:16" x14ac:dyDescent="0.3">
      <c r="P596481" s="83"/>
    </row>
    <row r="596482" spans="16:16" x14ac:dyDescent="0.3">
      <c r="P596482" s="83"/>
    </row>
    <row r="596483" spans="16:16" x14ac:dyDescent="0.3">
      <c r="P596483" s="83"/>
    </row>
    <row r="596484" spans="16:16" x14ac:dyDescent="0.3">
      <c r="P596484" s="83"/>
    </row>
    <row r="596485" spans="16:16" x14ac:dyDescent="0.3">
      <c r="P596485" s="83"/>
    </row>
    <row r="596486" spans="16:16" x14ac:dyDescent="0.3">
      <c r="P596486" s="83"/>
    </row>
    <row r="596487" spans="16:16" x14ac:dyDescent="0.3">
      <c r="P596487" s="83"/>
    </row>
    <row r="596488" spans="16:16" x14ac:dyDescent="0.3">
      <c r="P596488" s="83"/>
    </row>
    <row r="596489" spans="16:16" x14ac:dyDescent="0.3">
      <c r="P596489" s="83"/>
    </row>
    <row r="596490" spans="16:16" x14ac:dyDescent="0.3">
      <c r="P596490" s="83"/>
    </row>
    <row r="596491" spans="16:16" x14ac:dyDescent="0.3">
      <c r="P596491" s="83"/>
    </row>
    <row r="596492" spans="16:16" x14ac:dyDescent="0.3">
      <c r="P596492" s="83"/>
    </row>
    <row r="596493" spans="16:16" x14ac:dyDescent="0.3">
      <c r="P596493" s="83"/>
    </row>
    <row r="596494" spans="16:16" x14ac:dyDescent="0.3">
      <c r="P596494" s="83"/>
    </row>
    <row r="596495" spans="16:16" x14ac:dyDescent="0.3">
      <c r="P596495" s="83"/>
    </row>
    <row r="596496" spans="16:16" x14ac:dyDescent="0.3">
      <c r="P596496" s="83"/>
    </row>
    <row r="596497" spans="16:16" x14ac:dyDescent="0.3">
      <c r="P596497" s="83"/>
    </row>
    <row r="596498" spans="16:16" x14ac:dyDescent="0.3">
      <c r="P596498" s="83"/>
    </row>
    <row r="596499" spans="16:16" x14ac:dyDescent="0.3">
      <c r="P596499" s="83"/>
    </row>
    <row r="596500" spans="16:16" x14ac:dyDescent="0.3">
      <c r="P596500" s="83"/>
    </row>
    <row r="596501" spans="16:16" x14ac:dyDescent="0.3">
      <c r="P596501" s="83"/>
    </row>
    <row r="596502" spans="16:16" x14ac:dyDescent="0.3">
      <c r="P596502" s="83"/>
    </row>
    <row r="596503" spans="16:16" x14ac:dyDescent="0.3">
      <c r="P596503" s="83"/>
    </row>
    <row r="596504" spans="16:16" x14ac:dyDescent="0.3">
      <c r="P596504" s="83"/>
    </row>
    <row r="596505" spans="16:16" x14ac:dyDescent="0.3">
      <c r="P596505" s="83"/>
    </row>
    <row r="596506" spans="16:16" x14ac:dyDescent="0.3">
      <c r="P596506" s="83"/>
    </row>
    <row r="596507" spans="16:16" x14ac:dyDescent="0.3">
      <c r="P596507" s="83"/>
    </row>
    <row r="596508" spans="16:16" x14ac:dyDescent="0.3">
      <c r="P596508" s="83"/>
    </row>
    <row r="596509" spans="16:16" x14ac:dyDescent="0.3">
      <c r="P596509" s="83"/>
    </row>
    <row r="596510" spans="16:16" x14ac:dyDescent="0.3">
      <c r="P596510" s="83"/>
    </row>
    <row r="596511" spans="16:16" x14ac:dyDescent="0.3">
      <c r="P596511" s="83"/>
    </row>
    <row r="596512" spans="16:16" x14ac:dyDescent="0.3">
      <c r="P596512" s="83"/>
    </row>
    <row r="596513" spans="16:16" x14ac:dyDescent="0.3">
      <c r="P596513" s="83"/>
    </row>
    <row r="596514" spans="16:16" x14ac:dyDescent="0.3">
      <c r="P596514" s="83"/>
    </row>
    <row r="596515" spans="16:16" x14ac:dyDescent="0.3">
      <c r="P596515" s="83"/>
    </row>
    <row r="596516" spans="16:16" x14ac:dyDescent="0.3">
      <c r="P596516" s="83"/>
    </row>
    <row r="596517" spans="16:16" x14ac:dyDescent="0.3">
      <c r="P596517" s="83"/>
    </row>
    <row r="596518" spans="16:16" x14ac:dyDescent="0.3">
      <c r="P596518" s="83"/>
    </row>
    <row r="596519" spans="16:16" x14ac:dyDescent="0.3">
      <c r="P596519" s="83"/>
    </row>
    <row r="596520" spans="16:16" x14ac:dyDescent="0.3">
      <c r="P596520" s="83"/>
    </row>
    <row r="596521" spans="16:16" x14ac:dyDescent="0.3">
      <c r="P596521" s="83"/>
    </row>
    <row r="596522" spans="16:16" x14ac:dyDescent="0.3">
      <c r="P596522" s="83"/>
    </row>
    <row r="596523" spans="16:16" x14ac:dyDescent="0.3">
      <c r="P596523" s="83"/>
    </row>
    <row r="596524" spans="16:16" x14ac:dyDescent="0.3">
      <c r="P596524" s="83"/>
    </row>
    <row r="596525" spans="16:16" x14ac:dyDescent="0.3">
      <c r="P596525" s="83"/>
    </row>
    <row r="596526" spans="16:16" x14ac:dyDescent="0.3">
      <c r="P596526" s="83"/>
    </row>
    <row r="596527" spans="16:16" x14ac:dyDescent="0.3">
      <c r="P596527" s="83"/>
    </row>
    <row r="596528" spans="16:16" x14ac:dyDescent="0.3">
      <c r="P596528" s="83"/>
    </row>
    <row r="596529" spans="16:16" x14ac:dyDescent="0.3">
      <c r="P596529" s="83"/>
    </row>
    <row r="596530" spans="16:16" x14ac:dyDescent="0.3">
      <c r="P596530" s="83"/>
    </row>
    <row r="596531" spans="16:16" x14ac:dyDescent="0.3">
      <c r="P596531" s="83"/>
    </row>
    <row r="596532" spans="16:16" x14ac:dyDescent="0.3">
      <c r="P596532" s="83"/>
    </row>
    <row r="596533" spans="16:16" x14ac:dyDescent="0.3">
      <c r="P596533" s="83"/>
    </row>
    <row r="596534" spans="16:16" x14ac:dyDescent="0.3">
      <c r="P596534" s="83"/>
    </row>
    <row r="596535" spans="16:16" x14ac:dyDescent="0.3">
      <c r="P596535" s="83"/>
    </row>
    <row r="596536" spans="16:16" x14ac:dyDescent="0.3">
      <c r="P596536" s="83"/>
    </row>
    <row r="596537" spans="16:16" x14ac:dyDescent="0.3">
      <c r="P596537" s="83"/>
    </row>
    <row r="596538" spans="16:16" x14ac:dyDescent="0.3">
      <c r="P596538" s="83"/>
    </row>
    <row r="596539" spans="16:16" x14ac:dyDescent="0.3">
      <c r="P596539" s="83"/>
    </row>
    <row r="596540" spans="16:16" x14ac:dyDescent="0.3">
      <c r="P596540" s="83"/>
    </row>
    <row r="596541" spans="16:16" x14ac:dyDescent="0.3">
      <c r="P596541" s="83"/>
    </row>
    <row r="596542" spans="16:16" x14ac:dyDescent="0.3">
      <c r="P596542" s="83"/>
    </row>
    <row r="596543" spans="16:16" x14ac:dyDescent="0.3">
      <c r="P596543" s="83"/>
    </row>
    <row r="596544" spans="16:16" x14ac:dyDescent="0.3">
      <c r="P596544" s="83"/>
    </row>
    <row r="596545" spans="16:16" x14ac:dyDescent="0.3">
      <c r="P596545" s="83"/>
    </row>
    <row r="596546" spans="16:16" x14ac:dyDescent="0.3">
      <c r="P596546" s="83"/>
    </row>
    <row r="596547" spans="16:16" x14ac:dyDescent="0.3">
      <c r="P596547" s="83"/>
    </row>
    <row r="596548" spans="16:16" x14ac:dyDescent="0.3">
      <c r="P596548" s="83"/>
    </row>
    <row r="596549" spans="16:16" x14ac:dyDescent="0.3">
      <c r="P596549" s="83"/>
    </row>
    <row r="596550" spans="16:16" x14ac:dyDescent="0.3">
      <c r="P596550" s="83"/>
    </row>
    <row r="596551" spans="16:16" x14ac:dyDescent="0.3">
      <c r="P596551" s="83"/>
    </row>
    <row r="596552" spans="16:16" x14ac:dyDescent="0.3">
      <c r="P596552" s="83"/>
    </row>
    <row r="596553" spans="16:16" x14ac:dyDescent="0.3">
      <c r="P596553" s="83"/>
    </row>
    <row r="596554" spans="16:16" x14ac:dyDescent="0.3">
      <c r="P596554" s="83"/>
    </row>
    <row r="596555" spans="16:16" x14ac:dyDescent="0.3">
      <c r="P596555" s="83"/>
    </row>
    <row r="596556" spans="16:16" x14ac:dyDescent="0.3">
      <c r="P596556" s="83"/>
    </row>
    <row r="596557" spans="16:16" x14ac:dyDescent="0.3">
      <c r="P596557" s="83"/>
    </row>
    <row r="596558" spans="16:16" x14ac:dyDescent="0.3">
      <c r="P596558" s="83"/>
    </row>
    <row r="596559" spans="16:16" x14ac:dyDescent="0.3">
      <c r="P596559" s="83"/>
    </row>
    <row r="596560" spans="16:16" x14ac:dyDescent="0.3">
      <c r="P596560" s="83"/>
    </row>
    <row r="596561" spans="16:16" x14ac:dyDescent="0.3">
      <c r="P596561" s="83"/>
    </row>
    <row r="596562" spans="16:16" x14ac:dyDescent="0.3">
      <c r="P596562" s="83"/>
    </row>
    <row r="596563" spans="16:16" x14ac:dyDescent="0.3">
      <c r="P596563" s="83"/>
    </row>
    <row r="596564" spans="16:16" x14ac:dyDescent="0.3">
      <c r="P596564" s="83"/>
    </row>
    <row r="596565" spans="16:16" x14ac:dyDescent="0.3">
      <c r="P596565" s="83"/>
    </row>
    <row r="596566" spans="16:16" x14ac:dyDescent="0.3">
      <c r="P596566" s="83"/>
    </row>
    <row r="596567" spans="16:16" x14ac:dyDescent="0.3">
      <c r="P596567" s="83"/>
    </row>
    <row r="596568" spans="16:16" x14ac:dyDescent="0.3">
      <c r="P596568" s="83"/>
    </row>
    <row r="596569" spans="16:16" x14ac:dyDescent="0.3">
      <c r="P596569" s="83"/>
    </row>
    <row r="596570" spans="16:16" x14ac:dyDescent="0.3">
      <c r="P596570" s="83"/>
    </row>
    <row r="596571" spans="16:16" x14ac:dyDescent="0.3">
      <c r="P596571" s="83"/>
    </row>
    <row r="596572" spans="16:16" x14ac:dyDescent="0.3">
      <c r="P596572" s="83"/>
    </row>
    <row r="596573" spans="16:16" x14ac:dyDescent="0.3">
      <c r="P596573" s="83"/>
    </row>
    <row r="596574" spans="16:16" x14ac:dyDescent="0.3">
      <c r="P596574" s="83"/>
    </row>
    <row r="596575" spans="16:16" x14ac:dyDescent="0.3">
      <c r="P596575" s="83"/>
    </row>
    <row r="596576" spans="16:16" x14ac:dyDescent="0.3">
      <c r="P596576" s="83"/>
    </row>
    <row r="596577" spans="16:16" x14ac:dyDescent="0.3">
      <c r="P596577" s="83"/>
    </row>
    <row r="596578" spans="16:16" x14ac:dyDescent="0.3">
      <c r="P596578" s="83"/>
    </row>
    <row r="596579" spans="16:16" x14ac:dyDescent="0.3">
      <c r="P596579" s="83"/>
    </row>
    <row r="596580" spans="16:16" x14ac:dyDescent="0.3">
      <c r="P596580" s="83"/>
    </row>
    <row r="596581" spans="16:16" x14ac:dyDescent="0.3">
      <c r="P596581" s="83"/>
    </row>
    <row r="596582" spans="16:16" x14ac:dyDescent="0.3">
      <c r="P596582" s="83"/>
    </row>
    <row r="596583" spans="16:16" x14ac:dyDescent="0.3">
      <c r="P596583" s="83"/>
    </row>
    <row r="596584" spans="16:16" x14ac:dyDescent="0.3">
      <c r="P596584" s="83"/>
    </row>
    <row r="596585" spans="16:16" x14ac:dyDescent="0.3">
      <c r="P596585" s="83"/>
    </row>
    <row r="596586" spans="16:16" x14ac:dyDescent="0.3">
      <c r="P596586" s="83"/>
    </row>
    <row r="596587" spans="16:16" x14ac:dyDescent="0.3">
      <c r="P596587" s="83"/>
    </row>
    <row r="596588" spans="16:16" x14ac:dyDescent="0.3">
      <c r="P596588" s="83"/>
    </row>
    <row r="596589" spans="16:16" x14ac:dyDescent="0.3">
      <c r="P596589" s="83"/>
    </row>
    <row r="596590" spans="16:16" x14ac:dyDescent="0.3">
      <c r="P596590" s="83"/>
    </row>
    <row r="596591" spans="16:16" x14ac:dyDescent="0.3">
      <c r="P596591" s="83"/>
    </row>
    <row r="596592" spans="16:16" x14ac:dyDescent="0.3">
      <c r="P596592" s="83"/>
    </row>
    <row r="596593" spans="16:16" x14ac:dyDescent="0.3">
      <c r="P596593" s="83"/>
    </row>
    <row r="596594" spans="16:16" x14ac:dyDescent="0.3">
      <c r="P596594" s="83"/>
    </row>
    <row r="596595" spans="16:16" x14ac:dyDescent="0.3">
      <c r="P596595" s="83"/>
    </row>
    <row r="596596" spans="16:16" x14ac:dyDescent="0.3">
      <c r="P596596" s="83"/>
    </row>
    <row r="596597" spans="16:16" x14ac:dyDescent="0.3">
      <c r="P596597" s="83"/>
    </row>
    <row r="596598" spans="16:16" x14ac:dyDescent="0.3">
      <c r="P596598" s="83"/>
    </row>
    <row r="596599" spans="16:16" x14ac:dyDescent="0.3">
      <c r="P596599" s="83"/>
    </row>
    <row r="596600" spans="16:16" x14ac:dyDescent="0.3">
      <c r="P596600" s="83"/>
    </row>
    <row r="596601" spans="16:16" x14ac:dyDescent="0.3">
      <c r="P596601" s="83"/>
    </row>
    <row r="596602" spans="16:16" x14ac:dyDescent="0.3">
      <c r="P596602" s="83"/>
    </row>
    <row r="596603" spans="16:16" x14ac:dyDescent="0.3">
      <c r="P596603" s="83"/>
    </row>
    <row r="596604" spans="16:16" x14ac:dyDescent="0.3">
      <c r="P596604" s="83"/>
    </row>
    <row r="596605" spans="16:16" x14ac:dyDescent="0.3">
      <c r="P596605" s="83"/>
    </row>
    <row r="596606" spans="16:16" x14ac:dyDescent="0.3">
      <c r="P596606" s="83"/>
    </row>
    <row r="596607" spans="16:16" x14ac:dyDescent="0.3">
      <c r="P596607" s="83"/>
    </row>
    <row r="596608" spans="16:16" x14ac:dyDescent="0.3">
      <c r="P596608" s="83"/>
    </row>
    <row r="596609" spans="16:16" x14ac:dyDescent="0.3">
      <c r="P596609" s="83"/>
    </row>
    <row r="596610" spans="16:16" x14ac:dyDescent="0.3">
      <c r="P596610" s="83"/>
    </row>
    <row r="596611" spans="16:16" x14ac:dyDescent="0.3">
      <c r="P596611" s="83"/>
    </row>
    <row r="596612" spans="16:16" x14ac:dyDescent="0.3">
      <c r="P596612" s="83"/>
    </row>
    <row r="596613" spans="16:16" x14ac:dyDescent="0.3">
      <c r="P596613" s="83"/>
    </row>
    <row r="596614" spans="16:16" x14ac:dyDescent="0.3">
      <c r="P596614" s="83"/>
    </row>
    <row r="596615" spans="16:16" x14ac:dyDescent="0.3">
      <c r="P596615" s="83"/>
    </row>
    <row r="596616" spans="16:16" x14ac:dyDescent="0.3">
      <c r="P596616" s="83"/>
    </row>
    <row r="596617" spans="16:16" x14ac:dyDescent="0.3">
      <c r="P596617" s="83"/>
    </row>
    <row r="596618" spans="16:16" x14ac:dyDescent="0.3">
      <c r="P596618" s="83"/>
    </row>
    <row r="596619" spans="16:16" x14ac:dyDescent="0.3">
      <c r="P596619" s="83"/>
    </row>
    <row r="596620" spans="16:16" x14ac:dyDescent="0.3">
      <c r="P596620" s="83"/>
    </row>
    <row r="596621" spans="16:16" x14ac:dyDescent="0.3">
      <c r="P596621" s="83"/>
    </row>
    <row r="596622" spans="16:16" x14ac:dyDescent="0.3">
      <c r="P596622" s="83"/>
    </row>
    <row r="596623" spans="16:16" x14ac:dyDescent="0.3">
      <c r="P596623" s="83"/>
    </row>
    <row r="596624" spans="16:16" x14ac:dyDescent="0.3">
      <c r="P596624" s="83"/>
    </row>
    <row r="596625" spans="16:16" x14ac:dyDescent="0.3">
      <c r="P596625" s="83"/>
    </row>
    <row r="596626" spans="16:16" x14ac:dyDescent="0.3">
      <c r="P596626" s="83"/>
    </row>
    <row r="596627" spans="16:16" x14ac:dyDescent="0.3">
      <c r="P596627" s="83"/>
    </row>
    <row r="596628" spans="16:16" x14ac:dyDescent="0.3">
      <c r="P596628" s="83"/>
    </row>
    <row r="596629" spans="16:16" x14ac:dyDescent="0.3">
      <c r="P596629" s="83"/>
    </row>
    <row r="596630" spans="16:16" x14ac:dyDescent="0.3">
      <c r="P596630" s="83"/>
    </row>
    <row r="596631" spans="16:16" x14ac:dyDescent="0.3">
      <c r="P596631" s="83"/>
    </row>
    <row r="596632" spans="16:16" x14ac:dyDescent="0.3">
      <c r="P596632" s="83"/>
    </row>
    <row r="596633" spans="16:16" x14ac:dyDescent="0.3">
      <c r="P596633" s="83"/>
    </row>
    <row r="596634" spans="16:16" x14ac:dyDescent="0.3">
      <c r="P596634" s="83"/>
    </row>
    <row r="596635" spans="16:16" x14ac:dyDescent="0.3">
      <c r="P596635" s="83"/>
    </row>
    <row r="596636" spans="16:16" x14ac:dyDescent="0.3">
      <c r="P596636" s="83"/>
    </row>
    <row r="596637" spans="16:16" x14ac:dyDescent="0.3">
      <c r="P596637" s="83"/>
    </row>
    <row r="596638" spans="16:16" x14ac:dyDescent="0.3">
      <c r="P596638" s="83"/>
    </row>
    <row r="596639" spans="16:16" x14ac:dyDescent="0.3">
      <c r="P596639" s="83"/>
    </row>
    <row r="596640" spans="16:16" x14ac:dyDescent="0.3">
      <c r="P596640" s="83"/>
    </row>
    <row r="596641" spans="16:16" x14ac:dyDescent="0.3">
      <c r="P596641" s="83"/>
    </row>
    <row r="596642" spans="16:16" x14ac:dyDescent="0.3">
      <c r="P596642" s="83"/>
    </row>
    <row r="596643" spans="16:16" x14ac:dyDescent="0.3">
      <c r="P596643" s="83"/>
    </row>
    <row r="596644" spans="16:16" x14ac:dyDescent="0.3">
      <c r="P596644" s="83"/>
    </row>
    <row r="596645" spans="16:16" x14ac:dyDescent="0.3">
      <c r="P596645" s="83"/>
    </row>
    <row r="596646" spans="16:16" x14ac:dyDescent="0.3">
      <c r="P596646" s="83"/>
    </row>
    <row r="596647" spans="16:16" x14ac:dyDescent="0.3">
      <c r="P596647" s="83"/>
    </row>
    <row r="596648" spans="16:16" x14ac:dyDescent="0.3">
      <c r="P596648" s="83"/>
    </row>
    <row r="596649" spans="16:16" x14ac:dyDescent="0.3">
      <c r="P596649" s="83"/>
    </row>
    <row r="596650" spans="16:16" x14ac:dyDescent="0.3">
      <c r="P596650" s="83"/>
    </row>
    <row r="596651" spans="16:16" x14ac:dyDescent="0.3">
      <c r="P596651" s="83"/>
    </row>
    <row r="596652" spans="16:16" x14ac:dyDescent="0.3">
      <c r="P596652" s="83"/>
    </row>
    <row r="596653" spans="16:16" x14ac:dyDescent="0.3">
      <c r="P596653" s="83"/>
    </row>
    <row r="596654" spans="16:16" x14ac:dyDescent="0.3">
      <c r="P596654" s="83"/>
    </row>
    <row r="596655" spans="16:16" x14ac:dyDescent="0.3">
      <c r="P596655" s="83"/>
    </row>
    <row r="596656" spans="16:16" x14ac:dyDescent="0.3">
      <c r="P596656" s="83"/>
    </row>
    <row r="596657" spans="16:16" x14ac:dyDescent="0.3">
      <c r="P596657" s="83"/>
    </row>
    <row r="596658" spans="16:16" x14ac:dyDescent="0.3">
      <c r="P596658" s="83"/>
    </row>
    <row r="596659" spans="16:16" x14ac:dyDescent="0.3">
      <c r="P596659" s="83"/>
    </row>
    <row r="596660" spans="16:16" x14ac:dyDescent="0.3">
      <c r="P596660" s="83"/>
    </row>
    <row r="596661" spans="16:16" x14ac:dyDescent="0.3">
      <c r="P596661" s="83"/>
    </row>
    <row r="596662" spans="16:16" x14ac:dyDescent="0.3">
      <c r="P596662" s="83"/>
    </row>
    <row r="596663" spans="16:16" x14ac:dyDescent="0.3">
      <c r="P596663" s="83"/>
    </row>
    <row r="596664" spans="16:16" x14ac:dyDescent="0.3">
      <c r="P596664" s="83"/>
    </row>
    <row r="596665" spans="16:16" x14ac:dyDescent="0.3">
      <c r="P596665" s="83"/>
    </row>
    <row r="596666" spans="16:16" x14ac:dyDescent="0.3">
      <c r="P596666" s="83"/>
    </row>
    <row r="596667" spans="16:16" x14ac:dyDescent="0.3">
      <c r="P596667" s="83"/>
    </row>
    <row r="596668" spans="16:16" x14ac:dyDescent="0.3">
      <c r="P596668" s="83"/>
    </row>
    <row r="596669" spans="16:16" x14ac:dyDescent="0.3">
      <c r="P596669" s="83"/>
    </row>
    <row r="596670" spans="16:16" x14ac:dyDescent="0.3">
      <c r="P596670" s="83"/>
    </row>
    <row r="596671" spans="16:16" x14ac:dyDescent="0.3">
      <c r="P596671" s="83"/>
    </row>
    <row r="596672" spans="16:16" x14ac:dyDescent="0.3">
      <c r="P596672" s="83"/>
    </row>
    <row r="596673" spans="16:16" x14ac:dyDescent="0.3">
      <c r="P596673" s="83"/>
    </row>
    <row r="596674" spans="16:16" x14ac:dyDescent="0.3">
      <c r="P596674" s="83"/>
    </row>
    <row r="596675" spans="16:16" x14ac:dyDescent="0.3">
      <c r="P596675" s="83"/>
    </row>
    <row r="596676" spans="16:16" x14ac:dyDescent="0.3">
      <c r="P596676" s="83"/>
    </row>
    <row r="596677" spans="16:16" x14ac:dyDescent="0.3">
      <c r="P596677" s="83"/>
    </row>
    <row r="596678" spans="16:16" x14ac:dyDescent="0.3">
      <c r="P596678" s="83"/>
    </row>
    <row r="596679" spans="16:16" x14ac:dyDescent="0.3">
      <c r="P596679" s="83"/>
    </row>
    <row r="596680" spans="16:16" x14ac:dyDescent="0.3">
      <c r="P596680" s="83"/>
    </row>
    <row r="596681" spans="16:16" x14ac:dyDescent="0.3">
      <c r="P596681" s="83"/>
    </row>
    <row r="596682" spans="16:16" x14ac:dyDescent="0.3">
      <c r="P596682" s="83"/>
    </row>
    <row r="596683" spans="16:16" x14ac:dyDescent="0.3">
      <c r="P596683" s="83"/>
    </row>
    <row r="596684" spans="16:16" x14ac:dyDescent="0.3">
      <c r="P596684" s="83"/>
    </row>
    <row r="596685" spans="16:16" x14ac:dyDescent="0.3">
      <c r="P596685" s="83"/>
    </row>
    <row r="596686" spans="16:16" x14ac:dyDescent="0.3">
      <c r="P596686" s="83"/>
    </row>
    <row r="596687" spans="16:16" x14ac:dyDescent="0.3">
      <c r="P596687" s="83"/>
    </row>
    <row r="596688" spans="16:16" x14ac:dyDescent="0.3">
      <c r="P596688" s="83"/>
    </row>
    <row r="596689" spans="16:16" x14ac:dyDescent="0.3">
      <c r="P596689" s="83"/>
    </row>
    <row r="596690" spans="16:16" x14ac:dyDescent="0.3">
      <c r="P596690" s="83"/>
    </row>
    <row r="596691" spans="16:16" x14ac:dyDescent="0.3">
      <c r="P596691" s="83"/>
    </row>
    <row r="596692" spans="16:16" x14ac:dyDescent="0.3">
      <c r="P596692" s="83"/>
    </row>
    <row r="596693" spans="16:16" x14ac:dyDescent="0.3">
      <c r="P596693" s="83"/>
    </row>
    <row r="596694" spans="16:16" x14ac:dyDescent="0.3">
      <c r="P596694" s="83"/>
    </row>
    <row r="596695" spans="16:16" x14ac:dyDescent="0.3">
      <c r="P596695" s="83"/>
    </row>
    <row r="596696" spans="16:16" x14ac:dyDescent="0.3">
      <c r="P596696" s="83"/>
    </row>
    <row r="596697" spans="16:16" x14ac:dyDescent="0.3">
      <c r="P596697" s="83"/>
    </row>
    <row r="596698" spans="16:16" x14ac:dyDescent="0.3">
      <c r="P596698" s="83"/>
    </row>
    <row r="596699" spans="16:16" x14ac:dyDescent="0.3">
      <c r="P596699" s="83"/>
    </row>
    <row r="596700" spans="16:16" x14ac:dyDescent="0.3">
      <c r="P596700" s="83"/>
    </row>
    <row r="596701" spans="16:16" x14ac:dyDescent="0.3">
      <c r="P596701" s="83"/>
    </row>
    <row r="596702" spans="16:16" x14ac:dyDescent="0.3">
      <c r="P596702" s="83"/>
    </row>
    <row r="596703" spans="16:16" x14ac:dyDescent="0.3">
      <c r="P596703" s="83"/>
    </row>
    <row r="596704" spans="16:16" x14ac:dyDescent="0.3">
      <c r="P596704" s="83"/>
    </row>
    <row r="596705" spans="16:16" x14ac:dyDescent="0.3">
      <c r="P596705" s="83"/>
    </row>
    <row r="596706" spans="16:16" x14ac:dyDescent="0.3">
      <c r="P596706" s="83"/>
    </row>
    <row r="596707" spans="16:16" x14ac:dyDescent="0.3">
      <c r="P596707" s="83"/>
    </row>
    <row r="596708" spans="16:16" x14ac:dyDescent="0.3">
      <c r="P596708" s="83"/>
    </row>
    <row r="596709" spans="16:16" x14ac:dyDescent="0.3">
      <c r="P596709" s="83"/>
    </row>
    <row r="596710" spans="16:16" x14ac:dyDescent="0.3">
      <c r="P596710" s="83"/>
    </row>
    <row r="596711" spans="16:16" x14ac:dyDescent="0.3">
      <c r="P596711" s="83"/>
    </row>
    <row r="596712" spans="16:16" x14ac:dyDescent="0.3">
      <c r="P596712" s="83"/>
    </row>
    <row r="596713" spans="16:16" x14ac:dyDescent="0.3">
      <c r="P596713" s="83"/>
    </row>
    <row r="596714" spans="16:16" x14ac:dyDescent="0.3">
      <c r="P596714" s="83"/>
    </row>
    <row r="596715" spans="16:16" x14ac:dyDescent="0.3">
      <c r="P596715" s="83"/>
    </row>
    <row r="596716" spans="16:16" x14ac:dyDescent="0.3">
      <c r="P596716" s="83"/>
    </row>
    <row r="596717" spans="16:16" x14ac:dyDescent="0.3">
      <c r="P596717" s="83"/>
    </row>
    <row r="596718" spans="16:16" x14ac:dyDescent="0.3">
      <c r="P596718" s="83"/>
    </row>
    <row r="596719" spans="16:16" x14ac:dyDescent="0.3">
      <c r="P596719" s="83"/>
    </row>
    <row r="596720" spans="16:16" x14ac:dyDescent="0.3">
      <c r="P596720" s="83"/>
    </row>
    <row r="596721" spans="16:16" x14ac:dyDescent="0.3">
      <c r="P596721" s="83"/>
    </row>
    <row r="596722" spans="16:16" x14ac:dyDescent="0.3">
      <c r="P596722" s="83"/>
    </row>
    <row r="596723" spans="16:16" x14ac:dyDescent="0.3">
      <c r="P596723" s="83"/>
    </row>
    <row r="596724" spans="16:16" x14ac:dyDescent="0.3">
      <c r="P596724" s="83"/>
    </row>
    <row r="596725" spans="16:16" x14ac:dyDescent="0.3">
      <c r="P596725" s="83"/>
    </row>
    <row r="596726" spans="16:16" x14ac:dyDescent="0.3">
      <c r="P596726" s="83"/>
    </row>
    <row r="596727" spans="16:16" x14ac:dyDescent="0.3">
      <c r="P596727" s="83"/>
    </row>
    <row r="596728" spans="16:16" x14ac:dyDescent="0.3">
      <c r="P596728" s="83"/>
    </row>
    <row r="596729" spans="16:16" x14ac:dyDescent="0.3">
      <c r="P596729" s="83"/>
    </row>
    <row r="596730" spans="16:16" x14ac:dyDescent="0.3">
      <c r="P596730" s="83"/>
    </row>
    <row r="596731" spans="16:16" x14ac:dyDescent="0.3">
      <c r="P596731" s="83"/>
    </row>
    <row r="596732" spans="16:16" x14ac:dyDescent="0.3">
      <c r="P596732" s="83"/>
    </row>
    <row r="596733" spans="16:16" x14ac:dyDescent="0.3">
      <c r="P596733" s="83"/>
    </row>
    <row r="596734" spans="16:16" x14ac:dyDescent="0.3">
      <c r="P596734" s="83"/>
    </row>
    <row r="596735" spans="16:16" x14ac:dyDescent="0.3">
      <c r="P596735" s="83"/>
    </row>
    <row r="596736" spans="16:16" x14ac:dyDescent="0.3">
      <c r="P596736" s="83"/>
    </row>
    <row r="596737" spans="16:16" x14ac:dyDescent="0.3">
      <c r="P596737" s="83"/>
    </row>
    <row r="596738" spans="16:16" x14ac:dyDescent="0.3">
      <c r="P596738" s="83"/>
    </row>
    <row r="596739" spans="16:16" x14ac:dyDescent="0.3">
      <c r="P596739" s="83"/>
    </row>
    <row r="596740" spans="16:16" x14ac:dyDescent="0.3">
      <c r="P596740" s="83"/>
    </row>
    <row r="596741" spans="16:16" x14ac:dyDescent="0.3">
      <c r="P596741" s="83"/>
    </row>
    <row r="596742" spans="16:16" x14ac:dyDescent="0.3">
      <c r="P596742" s="83"/>
    </row>
    <row r="596743" spans="16:16" x14ac:dyDescent="0.3">
      <c r="P596743" s="83"/>
    </row>
    <row r="596744" spans="16:16" x14ac:dyDescent="0.3">
      <c r="P596744" s="83"/>
    </row>
    <row r="596745" spans="16:16" x14ac:dyDescent="0.3">
      <c r="P596745" s="83"/>
    </row>
    <row r="596746" spans="16:16" x14ac:dyDescent="0.3">
      <c r="P596746" s="83"/>
    </row>
    <row r="596747" spans="16:16" x14ac:dyDescent="0.3">
      <c r="P596747" s="83"/>
    </row>
    <row r="596748" spans="16:16" x14ac:dyDescent="0.3">
      <c r="P596748" s="83"/>
    </row>
    <row r="596749" spans="16:16" x14ac:dyDescent="0.3">
      <c r="P596749" s="83"/>
    </row>
    <row r="596750" spans="16:16" x14ac:dyDescent="0.3">
      <c r="P596750" s="83"/>
    </row>
    <row r="596751" spans="16:16" x14ac:dyDescent="0.3">
      <c r="P596751" s="83"/>
    </row>
    <row r="596752" spans="16:16" x14ac:dyDescent="0.3">
      <c r="P596752" s="83"/>
    </row>
    <row r="596753" spans="16:16" x14ac:dyDescent="0.3">
      <c r="P596753" s="83"/>
    </row>
    <row r="596754" spans="16:16" x14ac:dyDescent="0.3">
      <c r="P596754" s="83"/>
    </row>
    <row r="596755" spans="16:16" x14ac:dyDescent="0.3">
      <c r="P596755" s="83"/>
    </row>
    <row r="596756" spans="16:16" x14ac:dyDescent="0.3">
      <c r="P596756" s="83"/>
    </row>
    <row r="596757" spans="16:16" x14ac:dyDescent="0.3">
      <c r="P596757" s="83"/>
    </row>
    <row r="596758" spans="16:16" x14ac:dyDescent="0.3">
      <c r="P596758" s="83"/>
    </row>
    <row r="596759" spans="16:16" x14ac:dyDescent="0.3">
      <c r="P596759" s="83"/>
    </row>
    <row r="596760" spans="16:16" x14ac:dyDescent="0.3">
      <c r="P596760" s="83"/>
    </row>
    <row r="596761" spans="16:16" x14ac:dyDescent="0.3">
      <c r="P596761" s="83"/>
    </row>
    <row r="596762" spans="16:16" x14ac:dyDescent="0.3">
      <c r="P596762" s="83"/>
    </row>
    <row r="596763" spans="16:16" x14ac:dyDescent="0.3">
      <c r="P596763" s="83"/>
    </row>
    <row r="596764" spans="16:16" x14ac:dyDescent="0.3">
      <c r="P596764" s="83"/>
    </row>
    <row r="596765" spans="16:16" x14ac:dyDescent="0.3">
      <c r="P596765" s="83"/>
    </row>
    <row r="596766" spans="16:16" x14ac:dyDescent="0.3">
      <c r="P596766" s="83"/>
    </row>
    <row r="596767" spans="16:16" x14ac:dyDescent="0.3">
      <c r="P596767" s="83"/>
    </row>
    <row r="596768" spans="16:16" x14ac:dyDescent="0.3">
      <c r="P596768" s="83"/>
    </row>
    <row r="596769" spans="16:16" x14ac:dyDescent="0.3">
      <c r="P596769" s="83"/>
    </row>
    <row r="596770" spans="16:16" x14ac:dyDescent="0.3">
      <c r="P596770" s="83"/>
    </row>
    <row r="596771" spans="16:16" x14ac:dyDescent="0.3">
      <c r="P596771" s="83"/>
    </row>
    <row r="596772" spans="16:16" x14ac:dyDescent="0.3">
      <c r="P596772" s="83"/>
    </row>
    <row r="596773" spans="16:16" x14ac:dyDescent="0.3">
      <c r="P596773" s="83"/>
    </row>
    <row r="596774" spans="16:16" x14ac:dyDescent="0.3">
      <c r="P596774" s="83"/>
    </row>
    <row r="596775" spans="16:16" x14ac:dyDescent="0.3">
      <c r="P596775" s="83"/>
    </row>
    <row r="596776" spans="16:16" x14ac:dyDescent="0.3">
      <c r="P596776" s="83"/>
    </row>
    <row r="596777" spans="16:16" x14ac:dyDescent="0.3">
      <c r="P596777" s="83"/>
    </row>
    <row r="596778" spans="16:16" x14ac:dyDescent="0.3">
      <c r="P596778" s="83"/>
    </row>
    <row r="596779" spans="16:16" x14ac:dyDescent="0.3">
      <c r="P596779" s="83"/>
    </row>
    <row r="596780" spans="16:16" x14ac:dyDescent="0.3">
      <c r="P596780" s="83"/>
    </row>
    <row r="596781" spans="16:16" x14ac:dyDescent="0.3">
      <c r="P596781" s="83"/>
    </row>
    <row r="596782" spans="16:16" x14ac:dyDescent="0.3">
      <c r="P596782" s="83"/>
    </row>
    <row r="596783" spans="16:16" x14ac:dyDescent="0.3">
      <c r="P596783" s="83"/>
    </row>
    <row r="596784" spans="16:16" x14ac:dyDescent="0.3">
      <c r="P596784" s="83"/>
    </row>
    <row r="596785" spans="16:16" x14ac:dyDescent="0.3">
      <c r="P596785" s="83"/>
    </row>
    <row r="596786" spans="16:16" x14ac:dyDescent="0.3">
      <c r="P596786" s="83"/>
    </row>
    <row r="596787" spans="16:16" x14ac:dyDescent="0.3">
      <c r="P596787" s="83"/>
    </row>
    <row r="596788" spans="16:16" x14ac:dyDescent="0.3">
      <c r="P596788" s="83"/>
    </row>
    <row r="596789" spans="16:16" x14ac:dyDescent="0.3">
      <c r="P596789" s="83"/>
    </row>
    <row r="596790" spans="16:16" x14ac:dyDescent="0.3">
      <c r="P596790" s="83"/>
    </row>
    <row r="596791" spans="16:16" x14ac:dyDescent="0.3">
      <c r="P596791" s="83"/>
    </row>
    <row r="596792" spans="16:16" x14ac:dyDescent="0.3">
      <c r="P596792" s="83"/>
    </row>
    <row r="596793" spans="16:16" x14ac:dyDescent="0.3">
      <c r="P596793" s="83"/>
    </row>
    <row r="596794" spans="16:16" x14ac:dyDescent="0.3">
      <c r="P596794" s="83"/>
    </row>
    <row r="596795" spans="16:16" x14ac:dyDescent="0.3">
      <c r="P596795" s="83"/>
    </row>
    <row r="596796" spans="16:16" x14ac:dyDescent="0.3">
      <c r="P596796" s="83"/>
    </row>
    <row r="596797" spans="16:16" x14ac:dyDescent="0.3">
      <c r="P596797" s="83"/>
    </row>
    <row r="596798" spans="16:16" x14ac:dyDescent="0.3">
      <c r="P596798" s="83"/>
    </row>
    <row r="596799" spans="16:16" x14ac:dyDescent="0.3">
      <c r="P596799" s="83"/>
    </row>
    <row r="596800" spans="16:16" x14ac:dyDescent="0.3">
      <c r="P596800" s="83"/>
    </row>
    <row r="596801" spans="16:16" x14ac:dyDescent="0.3">
      <c r="P596801" s="83"/>
    </row>
    <row r="596802" spans="16:16" x14ac:dyDescent="0.3">
      <c r="P596802" s="83"/>
    </row>
    <row r="596803" spans="16:16" x14ac:dyDescent="0.3">
      <c r="P596803" s="83"/>
    </row>
    <row r="596804" spans="16:16" x14ac:dyDescent="0.3">
      <c r="P596804" s="83"/>
    </row>
    <row r="596805" spans="16:16" x14ac:dyDescent="0.3">
      <c r="P596805" s="83"/>
    </row>
    <row r="596806" spans="16:16" x14ac:dyDescent="0.3">
      <c r="P596806" s="83"/>
    </row>
    <row r="596807" spans="16:16" x14ac:dyDescent="0.3">
      <c r="P596807" s="83"/>
    </row>
    <row r="596808" spans="16:16" x14ac:dyDescent="0.3">
      <c r="P596808" s="83"/>
    </row>
    <row r="596809" spans="16:16" x14ac:dyDescent="0.3">
      <c r="P596809" s="83"/>
    </row>
    <row r="596810" spans="16:16" x14ac:dyDescent="0.3">
      <c r="P596810" s="83"/>
    </row>
    <row r="596811" spans="16:16" x14ac:dyDescent="0.3">
      <c r="P596811" s="83"/>
    </row>
    <row r="596812" spans="16:16" x14ac:dyDescent="0.3">
      <c r="P596812" s="83"/>
    </row>
    <row r="596813" spans="16:16" x14ac:dyDescent="0.3">
      <c r="P596813" s="83"/>
    </row>
    <row r="596814" spans="16:16" x14ac:dyDescent="0.3">
      <c r="P596814" s="83"/>
    </row>
    <row r="596815" spans="16:16" x14ac:dyDescent="0.3">
      <c r="P596815" s="83"/>
    </row>
    <row r="596816" spans="16:16" x14ac:dyDescent="0.3">
      <c r="P596816" s="83"/>
    </row>
    <row r="596817" spans="16:16" x14ac:dyDescent="0.3">
      <c r="P596817" s="83"/>
    </row>
    <row r="596818" spans="16:16" x14ac:dyDescent="0.3">
      <c r="P596818" s="83"/>
    </row>
    <row r="596819" spans="16:16" x14ac:dyDescent="0.3">
      <c r="P596819" s="83"/>
    </row>
    <row r="596820" spans="16:16" x14ac:dyDescent="0.3">
      <c r="P596820" s="83"/>
    </row>
    <row r="596821" spans="16:16" x14ac:dyDescent="0.3">
      <c r="P596821" s="83"/>
    </row>
    <row r="596822" spans="16:16" x14ac:dyDescent="0.3">
      <c r="P596822" s="83"/>
    </row>
    <row r="596823" spans="16:16" x14ac:dyDescent="0.3">
      <c r="P596823" s="83"/>
    </row>
    <row r="596824" spans="16:16" x14ac:dyDescent="0.3">
      <c r="P596824" s="83"/>
    </row>
    <row r="596825" spans="16:16" x14ac:dyDescent="0.3">
      <c r="P596825" s="83"/>
    </row>
    <row r="596826" spans="16:16" x14ac:dyDescent="0.3">
      <c r="P596826" s="83"/>
    </row>
    <row r="596827" spans="16:16" x14ac:dyDescent="0.3">
      <c r="P596827" s="83"/>
    </row>
    <row r="596828" spans="16:16" x14ac:dyDescent="0.3">
      <c r="P596828" s="83"/>
    </row>
    <row r="596829" spans="16:16" x14ac:dyDescent="0.3">
      <c r="P596829" s="83"/>
    </row>
    <row r="596830" spans="16:16" x14ac:dyDescent="0.3">
      <c r="P596830" s="83"/>
    </row>
    <row r="596831" spans="16:16" x14ac:dyDescent="0.3">
      <c r="P596831" s="83"/>
    </row>
    <row r="596832" spans="16:16" x14ac:dyDescent="0.3">
      <c r="P596832" s="83"/>
    </row>
    <row r="596833" spans="16:16" x14ac:dyDescent="0.3">
      <c r="P596833" s="83"/>
    </row>
    <row r="596834" spans="16:16" x14ac:dyDescent="0.3">
      <c r="P596834" s="83"/>
    </row>
    <row r="596835" spans="16:16" x14ac:dyDescent="0.3">
      <c r="P596835" s="83"/>
    </row>
    <row r="596836" spans="16:16" x14ac:dyDescent="0.3">
      <c r="P596836" s="83"/>
    </row>
    <row r="596837" spans="16:16" x14ac:dyDescent="0.3">
      <c r="P596837" s="83"/>
    </row>
    <row r="596838" spans="16:16" x14ac:dyDescent="0.3">
      <c r="P596838" s="83"/>
    </row>
    <row r="596839" spans="16:16" x14ac:dyDescent="0.3">
      <c r="P596839" s="83"/>
    </row>
    <row r="596840" spans="16:16" x14ac:dyDescent="0.3">
      <c r="P596840" s="83"/>
    </row>
    <row r="596841" spans="16:16" x14ac:dyDescent="0.3">
      <c r="P596841" s="83"/>
    </row>
    <row r="596842" spans="16:16" x14ac:dyDescent="0.3">
      <c r="P596842" s="83"/>
    </row>
    <row r="596843" spans="16:16" x14ac:dyDescent="0.3">
      <c r="P596843" s="83"/>
    </row>
    <row r="596844" spans="16:16" x14ac:dyDescent="0.3">
      <c r="P596844" s="83"/>
    </row>
    <row r="596845" spans="16:16" x14ac:dyDescent="0.3">
      <c r="P596845" s="83"/>
    </row>
    <row r="596846" spans="16:16" x14ac:dyDescent="0.3">
      <c r="P596846" s="83"/>
    </row>
    <row r="596847" spans="16:16" x14ac:dyDescent="0.3">
      <c r="P596847" s="83"/>
    </row>
    <row r="596848" spans="16:16" x14ac:dyDescent="0.3">
      <c r="P596848" s="83"/>
    </row>
    <row r="596849" spans="16:16" x14ac:dyDescent="0.3">
      <c r="P596849" s="83"/>
    </row>
    <row r="596850" spans="16:16" x14ac:dyDescent="0.3">
      <c r="P596850" s="83"/>
    </row>
    <row r="596851" spans="16:16" x14ac:dyDescent="0.3">
      <c r="P596851" s="83"/>
    </row>
    <row r="596852" spans="16:16" x14ac:dyDescent="0.3">
      <c r="P596852" s="83"/>
    </row>
    <row r="596853" spans="16:16" x14ac:dyDescent="0.3">
      <c r="P596853" s="83"/>
    </row>
    <row r="596854" spans="16:16" x14ac:dyDescent="0.3">
      <c r="P596854" s="83"/>
    </row>
    <row r="596855" spans="16:16" x14ac:dyDescent="0.3">
      <c r="P596855" s="83"/>
    </row>
    <row r="596856" spans="16:16" x14ac:dyDescent="0.3">
      <c r="P596856" s="83"/>
    </row>
    <row r="596857" spans="16:16" x14ac:dyDescent="0.3">
      <c r="P596857" s="83"/>
    </row>
    <row r="596858" spans="16:16" x14ac:dyDescent="0.3">
      <c r="P596858" s="83"/>
    </row>
    <row r="596859" spans="16:16" x14ac:dyDescent="0.3">
      <c r="P596859" s="83"/>
    </row>
    <row r="596860" spans="16:16" x14ac:dyDescent="0.3">
      <c r="P596860" s="83"/>
    </row>
    <row r="596861" spans="16:16" x14ac:dyDescent="0.3">
      <c r="P596861" s="83"/>
    </row>
    <row r="596862" spans="16:16" x14ac:dyDescent="0.3">
      <c r="P596862" s="83"/>
    </row>
    <row r="596863" spans="16:16" x14ac:dyDescent="0.3">
      <c r="P596863" s="83"/>
    </row>
    <row r="596864" spans="16:16" x14ac:dyDescent="0.3">
      <c r="P596864" s="83"/>
    </row>
    <row r="596865" spans="16:16" x14ac:dyDescent="0.3">
      <c r="P596865" s="83"/>
    </row>
    <row r="596866" spans="16:16" x14ac:dyDescent="0.3">
      <c r="P596866" s="83"/>
    </row>
    <row r="596867" spans="16:16" x14ac:dyDescent="0.3">
      <c r="P596867" s="83"/>
    </row>
    <row r="596868" spans="16:16" x14ac:dyDescent="0.3">
      <c r="P596868" s="83"/>
    </row>
    <row r="596869" spans="16:16" x14ac:dyDescent="0.3">
      <c r="P596869" s="83"/>
    </row>
    <row r="596870" spans="16:16" x14ac:dyDescent="0.3">
      <c r="P596870" s="83"/>
    </row>
    <row r="596871" spans="16:16" x14ac:dyDescent="0.3">
      <c r="P596871" s="83"/>
    </row>
    <row r="596872" spans="16:16" x14ac:dyDescent="0.3">
      <c r="P596872" s="83"/>
    </row>
    <row r="596873" spans="16:16" x14ac:dyDescent="0.3">
      <c r="P596873" s="83"/>
    </row>
    <row r="596874" spans="16:16" x14ac:dyDescent="0.3">
      <c r="P596874" s="83"/>
    </row>
    <row r="596875" spans="16:16" x14ac:dyDescent="0.3">
      <c r="P596875" s="83"/>
    </row>
    <row r="596876" spans="16:16" x14ac:dyDescent="0.3">
      <c r="P596876" s="83"/>
    </row>
    <row r="596877" spans="16:16" x14ac:dyDescent="0.3">
      <c r="P596877" s="83"/>
    </row>
    <row r="596878" spans="16:16" x14ac:dyDescent="0.3">
      <c r="P596878" s="83"/>
    </row>
    <row r="596879" spans="16:16" x14ac:dyDescent="0.3">
      <c r="P596879" s="83"/>
    </row>
    <row r="596880" spans="16:16" x14ac:dyDescent="0.3">
      <c r="P596880" s="83"/>
    </row>
    <row r="596881" spans="16:16" x14ac:dyDescent="0.3">
      <c r="P596881" s="83"/>
    </row>
    <row r="596882" spans="16:16" x14ac:dyDescent="0.3">
      <c r="P596882" s="83"/>
    </row>
    <row r="596883" spans="16:16" x14ac:dyDescent="0.3">
      <c r="P596883" s="83"/>
    </row>
    <row r="596884" spans="16:16" x14ac:dyDescent="0.3">
      <c r="P596884" s="83"/>
    </row>
    <row r="596885" spans="16:16" x14ac:dyDescent="0.3">
      <c r="P596885" s="83"/>
    </row>
    <row r="596886" spans="16:16" x14ac:dyDescent="0.3">
      <c r="P596886" s="83"/>
    </row>
    <row r="596887" spans="16:16" x14ac:dyDescent="0.3">
      <c r="P596887" s="83"/>
    </row>
    <row r="596888" spans="16:16" x14ac:dyDescent="0.3">
      <c r="P596888" s="83"/>
    </row>
    <row r="596889" spans="16:16" x14ac:dyDescent="0.3">
      <c r="P596889" s="83"/>
    </row>
    <row r="596890" spans="16:16" x14ac:dyDescent="0.3">
      <c r="P596890" s="83"/>
    </row>
    <row r="596891" spans="16:16" x14ac:dyDescent="0.3">
      <c r="P596891" s="83"/>
    </row>
    <row r="596892" spans="16:16" x14ac:dyDescent="0.3">
      <c r="P596892" s="83"/>
    </row>
    <row r="596893" spans="16:16" x14ac:dyDescent="0.3">
      <c r="P596893" s="83"/>
    </row>
    <row r="596894" spans="16:16" x14ac:dyDescent="0.3">
      <c r="P596894" s="83"/>
    </row>
    <row r="596895" spans="16:16" x14ac:dyDescent="0.3">
      <c r="P596895" s="83"/>
    </row>
    <row r="596896" spans="16:16" x14ac:dyDescent="0.3">
      <c r="P596896" s="83"/>
    </row>
    <row r="596897" spans="16:16" x14ac:dyDescent="0.3">
      <c r="P596897" s="83"/>
    </row>
    <row r="596898" spans="16:16" x14ac:dyDescent="0.3">
      <c r="P596898" s="83"/>
    </row>
    <row r="596899" spans="16:16" x14ac:dyDescent="0.3">
      <c r="P596899" s="83"/>
    </row>
    <row r="596900" spans="16:16" x14ac:dyDescent="0.3">
      <c r="P596900" s="83"/>
    </row>
    <row r="596901" spans="16:16" x14ac:dyDescent="0.3">
      <c r="P596901" s="83"/>
    </row>
    <row r="596902" spans="16:16" x14ac:dyDescent="0.3">
      <c r="P596902" s="83"/>
    </row>
    <row r="596903" spans="16:16" x14ac:dyDescent="0.3">
      <c r="P596903" s="83"/>
    </row>
    <row r="596904" spans="16:16" x14ac:dyDescent="0.3">
      <c r="P596904" s="83"/>
    </row>
    <row r="596905" spans="16:16" x14ac:dyDescent="0.3">
      <c r="P596905" s="83"/>
    </row>
    <row r="596906" spans="16:16" x14ac:dyDescent="0.3">
      <c r="P596906" s="83"/>
    </row>
    <row r="596907" spans="16:16" x14ac:dyDescent="0.3">
      <c r="P596907" s="83"/>
    </row>
    <row r="596908" spans="16:16" x14ac:dyDescent="0.3">
      <c r="P596908" s="83"/>
    </row>
    <row r="596909" spans="16:16" x14ac:dyDescent="0.3">
      <c r="P596909" s="83"/>
    </row>
    <row r="596910" spans="16:16" x14ac:dyDescent="0.3">
      <c r="P596910" s="83"/>
    </row>
    <row r="596911" spans="16:16" x14ac:dyDescent="0.3">
      <c r="P596911" s="83"/>
    </row>
    <row r="596912" spans="16:16" x14ac:dyDescent="0.3">
      <c r="P596912" s="83"/>
    </row>
    <row r="596913" spans="16:16" x14ac:dyDescent="0.3">
      <c r="P596913" s="83"/>
    </row>
    <row r="596914" spans="16:16" x14ac:dyDescent="0.3">
      <c r="P596914" s="83"/>
    </row>
    <row r="596915" spans="16:16" x14ac:dyDescent="0.3">
      <c r="P596915" s="83"/>
    </row>
    <row r="596916" spans="16:16" x14ac:dyDescent="0.3">
      <c r="P596916" s="83"/>
    </row>
    <row r="596917" spans="16:16" x14ac:dyDescent="0.3">
      <c r="P596917" s="83"/>
    </row>
    <row r="596918" spans="16:16" x14ac:dyDescent="0.3">
      <c r="P596918" s="83"/>
    </row>
    <row r="596919" spans="16:16" x14ac:dyDescent="0.3">
      <c r="P596919" s="83"/>
    </row>
    <row r="596920" spans="16:16" x14ac:dyDescent="0.3">
      <c r="P596920" s="83"/>
    </row>
    <row r="596921" spans="16:16" x14ac:dyDescent="0.3">
      <c r="P596921" s="83"/>
    </row>
    <row r="596922" spans="16:16" x14ac:dyDescent="0.3">
      <c r="P596922" s="83"/>
    </row>
    <row r="596923" spans="16:16" x14ac:dyDescent="0.3">
      <c r="P596923" s="83"/>
    </row>
    <row r="596924" spans="16:16" x14ac:dyDescent="0.3">
      <c r="P596924" s="83"/>
    </row>
    <row r="596925" spans="16:16" x14ac:dyDescent="0.3">
      <c r="P596925" s="83"/>
    </row>
    <row r="596926" spans="16:16" x14ac:dyDescent="0.3">
      <c r="P596926" s="83"/>
    </row>
    <row r="596927" spans="16:16" x14ac:dyDescent="0.3">
      <c r="P596927" s="83"/>
    </row>
    <row r="596928" spans="16:16" x14ac:dyDescent="0.3">
      <c r="P596928" s="83"/>
    </row>
    <row r="596929" spans="16:16" x14ac:dyDescent="0.3">
      <c r="P596929" s="83"/>
    </row>
    <row r="596930" spans="16:16" x14ac:dyDescent="0.3">
      <c r="P596930" s="83"/>
    </row>
    <row r="596931" spans="16:16" x14ac:dyDescent="0.3">
      <c r="P596931" s="83"/>
    </row>
    <row r="596932" spans="16:16" x14ac:dyDescent="0.3">
      <c r="P596932" s="83"/>
    </row>
    <row r="596933" spans="16:16" x14ac:dyDescent="0.3">
      <c r="P596933" s="83"/>
    </row>
    <row r="596934" spans="16:16" x14ac:dyDescent="0.3">
      <c r="P596934" s="83"/>
    </row>
    <row r="596935" spans="16:16" x14ac:dyDescent="0.3">
      <c r="P596935" s="83"/>
    </row>
    <row r="596936" spans="16:16" x14ac:dyDescent="0.3">
      <c r="P596936" s="83"/>
    </row>
    <row r="596937" spans="16:16" x14ac:dyDescent="0.3">
      <c r="P596937" s="83"/>
    </row>
    <row r="596938" spans="16:16" x14ac:dyDescent="0.3">
      <c r="P596938" s="83"/>
    </row>
    <row r="596939" spans="16:16" x14ac:dyDescent="0.3">
      <c r="P596939" s="83"/>
    </row>
    <row r="596940" spans="16:16" x14ac:dyDescent="0.3">
      <c r="P596940" s="83"/>
    </row>
    <row r="596941" spans="16:16" x14ac:dyDescent="0.3">
      <c r="P596941" s="83"/>
    </row>
    <row r="596942" spans="16:16" x14ac:dyDescent="0.3">
      <c r="P596942" s="83"/>
    </row>
    <row r="596943" spans="16:16" x14ac:dyDescent="0.3">
      <c r="P596943" s="83"/>
    </row>
    <row r="596944" spans="16:16" x14ac:dyDescent="0.3">
      <c r="P596944" s="83"/>
    </row>
    <row r="596945" spans="16:16" x14ac:dyDescent="0.3">
      <c r="P596945" s="83"/>
    </row>
    <row r="596946" spans="16:16" x14ac:dyDescent="0.3">
      <c r="P596946" s="83"/>
    </row>
    <row r="596947" spans="16:16" x14ac:dyDescent="0.3">
      <c r="P596947" s="83"/>
    </row>
    <row r="596948" spans="16:16" x14ac:dyDescent="0.3">
      <c r="P596948" s="83"/>
    </row>
    <row r="596949" spans="16:16" x14ac:dyDescent="0.3">
      <c r="P596949" s="83"/>
    </row>
    <row r="596950" spans="16:16" x14ac:dyDescent="0.3">
      <c r="P596950" s="83"/>
    </row>
    <row r="596951" spans="16:16" x14ac:dyDescent="0.3">
      <c r="P596951" s="83"/>
    </row>
    <row r="596952" spans="16:16" x14ac:dyDescent="0.3">
      <c r="P596952" s="83"/>
    </row>
    <row r="596953" spans="16:16" x14ac:dyDescent="0.3">
      <c r="P596953" s="83"/>
    </row>
    <row r="596954" spans="16:16" x14ac:dyDescent="0.3">
      <c r="P596954" s="83"/>
    </row>
    <row r="596955" spans="16:16" x14ac:dyDescent="0.3">
      <c r="P596955" s="83"/>
    </row>
    <row r="596956" spans="16:16" x14ac:dyDescent="0.3">
      <c r="P596956" s="83"/>
    </row>
    <row r="596957" spans="16:16" x14ac:dyDescent="0.3">
      <c r="P596957" s="83"/>
    </row>
    <row r="596958" spans="16:16" x14ac:dyDescent="0.3">
      <c r="P596958" s="83"/>
    </row>
    <row r="596959" spans="16:16" x14ac:dyDescent="0.3">
      <c r="P596959" s="83"/>
    </row>
    <row r="596960" spans="16:16" x14ac:dyDescent="0.3">
      <c r="P596960" s="83"/>
    </row>
    <row r="596961" spans="16:16" x14ac:dyDescent="0.3">
      <c r="P596961" s="83"/>
    </row>
    <row r="596962" spans="16:16" x14ac:dyDescent="0.3">
      <c r="P596962" s="83"/>
    </row>
    <row r="596963" spans="16:16" x14ac:dyDescent="0.3">
      <c r="P596963" s="83"/>
    </row>
    <row r="596964" spans="16:16" x14ac:dyDescent="0.3">
      <c r="P596964" s="83"/>
    </row>
    <row r="596965" spans="16:16" x14ac:dyDescent="0.3">
      <c r="P596965" s="83"/>
    </row>
    <row r="596966" spans="16:16" x14ac:dyDescent="0.3">
      <c r="P596966" s="83"/>
    </row>
    <row r="596967" spans="16:16" x14ac:dyDescent="0.3">
      <c r="P596967" s="83"/>
    </row>
    <row r="596968" spans="16:16" x14ac:dyDescent="0.3">
      <c r="P596968" s="83"/>
    </row>
    <row r="596969" spans="16:16" x14ac:dyDescent="0.3">
      <c r="P596969" s="83"/>
    </row>
    <row r="596970" spans="16:16" x14ac:dyDescent="0.3">
      <c r="P596970" s="83"/>
    </row>
    <row r="596971" spans="16:16" x14ac:dyDescent="0.3">
      <c r="P596971" s="83"/>
    </row>
    <row r="596972" spans="16:16" x14ac:dyDescent="0.3">
      <c r="P596972" s="83"/>
    </row>
    <row r="596973" spans="16:16" x14ac:dyDescent="0.3">
      <c r="P596973" s="83"/>
    </row>
    <row r="596974" spans="16:16" x14ac:dyDescent="0.3">
      <c r="P596974" s="83"/>
    </row>
    <row r="596975" spans="16:16" x14ac:dyDescent="0.3">
      <c r="P596975" s="83"/>
    </row>
    <row r="596976" spans="16:16" x14ac:dyDescent="0.3">
      <c r="P596976" s="83"/>
    </row>
    <row r="596977" spans="16:16" x14ac:dyDescent="0.3">
      <c r="P596977" s="83"/>
    </row>
    <row r="596978" spans="16:16" x14ac:dyDescent="0.3">
      <c r="P596978" s="83"/>
    </row>
    <row r="596979" spans="16:16" x14ac:dyDescent="0.3">
      <c r="P596979" s="83"/>
    </row>
    <row r="596980" spans="16:16" x14ac:dyDescent="0.3">
      <c r="P596980" s="83"/>
    </row>
    <row r="596981" spans="16:16" x14ac:dyDescent="0.3">
      <c r="P596981" s="83"/>
    </row>
    <row r="596982" spans="16:16" x14ac:dyDescent="0.3">
      <c r="P596982" s="83"/>
    </row>
    <row r="596983" spans="16:16" x14ac:dyDescent="0.3">
      <c r="P596983" s="83"/>
    </row>
    <row r="596984" spans="16:16" x14ac:dyDescent="0.3">
      <c r="P596984" s="83"/>
    </row>
    <row r="596985" spans="16:16" x14ac:dyDescent="0.3">
      <c r="P596985" s="83"/>
    </row>
    <row r="596986" spans="16:16" x14ac:dyDescent="0.3">
      <c r="P596986" s="83"/>
    </row>
    <row r="596987" spans="16:16" x14ac:dyDescent="0.3">
      <c r="P596987" s="83"/>
    </row>
    <row r="596988" spans="16:16" x14ac:dyDescent="0.3">
      <c r="P596988" s="83"/>
    </row>
    <row r="596989" spans="16:16" x14ac:dyDescent="0.3">
      <c r="P596989" s="83"/>
    </row>
    <row r="596990" spans="16:16" x14ac:dyDescent="0.3">
      <c r="P596990" s="83"/>
    </row>
    <row r="596991" spans="16:16" x14ac:dyDescent="0.3">
      <c r="P596991" s="83"/>
    </row>
    <row r="596992" spans="16:16" x14ac:dyDescent="0.3">
      <c r="P596992" s="83"/>
    </row>
    <row r="596993" spans="16:16" x14ac:dyDescent="0.3">
      <c r="P596993" s="83"/>
    </row>
    <row r="596994" spans="16:16" x14ac:dyDescent="0.3">
      <c r="P596994" s="83"/>
    </row>
    <row r="596995" spans="16:16" x14ac:dyDescent="0.3">
      <c r="P596995" s="83"/>
    </row>
    <row r="596996" spans="16:16" x14ac:dyDescent="0.3">
      <c r="P596996" s="83"/>
    </row>
    <row r="596997" spans="16:16" x14ac:dyDescent="0.3">
      <c r="P596997" s="83"/>
    </row>
    <row r="596998" spans="16:16" x14ac:dyDescent="0.3">
      <c r="P596998" s="83"/>
    </row>
    <row r="596999" spans="16:16" x14ac:dyDescent="0.3">
      <c r="P596999" s="83"/>
    </row>
    <row r="597000" spans="16:16" x14ac:dyDescent="0.3">
      <c r="P597000" s="83"/>
    </row>
    <row r="597001" spans="16:16" x14ac:dyDescent="0.3">
      <c r="P597001" s="83"/>
    </row>
    <row r="597002" spans="16:16" x14ac:dyDescent="0.3">
      <c r="P597002" s="83"/>
    </row>
    <row r="597003" spans="16:16" x14ac:dyDescent="0.3">
      <c r="P597003" s="83"/>
    </row>
    <row r="597004" spans="16:16" x14ac:dyDescent="0.3">
      <c r="P597004" s="83"/>
    </row>
    <row r="597005" spans="16:16" x14ac:dyDescent="0.3">
      <c r="P597005" s="83"/>
    </row>
    <row r="597006" spans="16:16" x14ac:dyDescent="0.3">
      <c r="P597006" s="83"/>
    </row>
    <row r="597007" spans="16:16" x14ac:dyDescent="0.3">
      <c r="P597007" s="83"/>
    </row>
    <row r="597008" spans="16:16" x14ac:dyDescent="0.3">
      <c r="P597008" s="83"/>
    </row>
    <row r="597009" spans="16:16" x14ac:dyDescent="0.3">
      <c r="P597009" s="83"/>
    </row>
    <row r="597010" spans="16:16" x14ac:dyDescent="0.3">
      <c r="P597010" s="83"/>
    </row>
    <row r="597011" spans="16:16" x14ac:dyDescent="0.3">
      <c r="P597011" s="83"/>
    </row>
    <row r="597012" spans="16:16" x14ac:dyDescent="0.3">
      <c r="P597012" s="83"/>
    </row>
    <row r="597013" spans="16:16" x14ac:dyDescent="0.3">
      <c r="P597013" s="83"/>
    </row>
    <row r="597014" spans="16:16" x14ac:dyDescent="0.3">
      <c r="P597014" s="83"/>
    </row>
    <row r="597015" spans="16:16" x14ac:dyDescent="0.3">
      <c r="P597015" s="83"/>
    </row>
    <row r="597016" spans="16:16" x14ac:dyDescent="0.3">
      <c r="P597016" s="83"/>
    </row>
    <row r="597017" spans="16:16" x14ac:dyDescent="0.3">
      <c r="P597017" s="83"/>
    </row>
    <row r="597018" spans="16:16" x14ac:dyDescent="0.3">
      <c r="P597018" s="83"/>
    </row>
    <row r="597019" spans="16:16" x14ac:dyDescent="0.3">
      <c r="P597019" s="83"/>
    </row>
    <row r="597020" spans="16:16" x14ac:dyDescent="0.3">
      <c r="P597020" s="83"/>
    </row>
    <row r="597021" spans="16:16" x14ac:dyDescent="0.3">
      <c r="P597021" s="83"/>
    </row>
    <row r="597022" spans="16:16" x14ac:dyDescent="0.3">
      <c r="P597022" s="83"/>
    </row>
    <row r="597023" spans="16:16" x14ac:dyDescent="0.3">
      <c r="P597023" s="83"/>
    </row>
    <row r="597024" spans="16:16" x14ac:dyDescent="0.3">
      <c r="P597024" s="83"/>
    </row>
    <row r="597025" spans="16:16" x14ac:dyDescent="0.3">
      <c r="P597025" s="83"/>
    </row>
    <row r="597026" spans="16:16" x14ac:dyDescent="0.3">
      <c r="P597026" s="83"/>
    </row>
    <row r="597027" spans="16:16" x14ac:dyDescent="0.3">
      <c r="P597027" s="83"/>
    </row>
    <row r="597028" spans="16:16" x14ac:dyDescent="0.3">
      <c r="P597028" s="83"/>
    </row>
    <row r="597029" spans="16:16" x14ac:dyDescent="0.3">
      <c r="P597029" s="83"/>
    </row>
    <row r="597030" spans="16:16" x14ac:dyDescent="0.3">
      <c r="P597030" s="83"/>
    </row>
    <row r="597031" spans="16:16" x14ac:dyDescent="0.3">
      <c r="P597031" s="83"/>
    </row>
    <row r="597032" spans="16:16" x14ac:dyDescent="0.3">
      <c r="P597032" s="83"/>
    </row>
    <row r="597033" spans="16:16" x14ac:dyDescent="0.3">
      <c r="P597033" s="83"/>
    </row>
    <row r="597034" spans="16:16" x14ac:dyDescent="0.3">
      <c r="P597034" s="83"/>
    </row>
    <row r="597035" spans="16:16" x14ac:dyDescent="0.3">
      <c r="P597035" s="83"/>
    </row>
    <row r="597036" spans="16:16" x14ac:dyDescent="0.3">
      <c r="P597036" s="83"/>
    </row>
    <row r="597037" spans="16:16" x14ac:dyDescent="0.3">
      <c r="P597037" s="83"/>
    </row>
    <row r="597038" spans="16:16" x14ac:dyDescent="0.3">
      <c r="P597038" s="83"/>
    </row>
    <row r="597039" spans="16:16" x14ac:dyDescent="0.3">
      <c r="P597039" s="83"/>
    </row>
    <row r="597040" spans="16:16" x14ac:dyDescent="0.3">
      <c r="P597040" s="83"/>
    </row>
    <row r="597041" spans="16:16" x14ac:dyDescent="0.3">
      <c r="P597041" s="83"/>
    </row>
    <row r="597042" spans="16:16" x14ac:dyDescent="0.3">
      <c r="P597042" s="83"/>
    </row>
    <row r="597043" spans="16:16" x14ac:dyDescent="0.3">
      <c r="P597043" s="83"/>
    </row>
    <row r="597044" spans="16:16" x14ac:dyDescent="0.3">
      <c r="P597044" s="83"/>
    </row>
    <row r="597045" spans="16:16" x14ac:dyDescent="0.3">
      <c r="P597045" s="83"/>
    </row>
    <row r="597046" spans="16:16" x14ac:dyDescent="0.3">
      <c r="P597046" s="83"/>
    </row>
    <row r="597047" spans="16:16" x14ac:dyDescent="0.3">
      <c r="P597047" s="83"/>
    </row>
    <row r="597048" spans="16:16" x14ac:dyDescent="0.3">
      <c r="P597048" s="83"/>
    </row>
    <row r="597049" spans="16:16" x14ac:dyDescent="0.3">
      <c r="P597049" s="83"/>
    </row>
    <row r="597050" spans="16:16" x14ac:dyDescent="0.3">
      <c r="P597050" s="83"/>
    </row>
    <row r="597051" spans="16:16" x14ac:dyDescent="0.3">
      <c r="P597051" s="83"/>
    </row>
    <row r="597052" spans="16:16" x14ac:dyDescent="0.3">
      <c r="P597052" s="83"/>
    </row>
    <row r="597053" spans="16:16" x14ac:dyDescent="0.3">
      <c r="P597053" s="83"/>
    </row>
    <row r="597054" spans="16:16" x14ac:dyDescent="0.3">
      <c r="P597054" s="83"/>
    </row>
    <row r="597055" spans="16:16" x14ac:dyDescent="0.3">
      <c r="P597055" s="83"/>
    </row>
    <row r="597056" spans="16:16" x14ac:dyDescent="0.3">
      <c r="P597056" s="83"/>
    </row>
    <row r="597057" spans="16:16" x14ac:dyDescent="0.3">
      <c r="P597057" s="83"/>
    </row>
    <row r="597058" spans="16:16" x14ac:dyDescent="0.3">
      <c r="P597058" s="83"/>
    </row>
    <row r="597059" spans="16:16" x14ac:dyDescent="0.3">
      <c r="P597059" s="83"/>
    </row>
    <row r="597060" spans="16:16" x14ac:dyDescent="0.3">
      <c r="P597060" s="83"/>
    </row>
    <row r="597061" spans="16:16" x14ac:dyDescent="0.3">
      <c r="P597061" s="83"/>
    </row>
    <row r="597062" spans="16:16" x14ac:dyDescent="0.3">
      <c r="P597062" s="83"/>
    </row>
    <row r="597063" spans="16:16" x14ac:dyDescent="0.3">
      <c r="P597063" s="83"/>
    </row>
    <row r="597064" spans="16:16" x14ac:dyDescent="0.3">
      <c r="P597064" s="83"/>
    </row>
    <row r="597065" spans="16:16" x14ac:dyDescent="0.3">
      <c r="P597065" s="83"/>
    </row>
    <row r="597066" spans="16:16" x14ac:dyDescent="0.3">
      <c r="P597066" s="83"/>
    </row>
    <row r="597067" spans="16:16" x14ac:dyDescent="0.3">
      <c r="P597067" s="83"/>
    </row>
    <row r="597068" spans="16:16" x14ac:dyDescent="0.3">
      <c r="P597068" s="83"/>
    </row>
    <row r="597069" spans="16:16" x14ac:dyDescent="0.3">
      <c r="P597069" s="83"/>
    </row>
    <row r="597070" spans="16:16" x14ac:dyDescent="0.3">
      <c r="P597070" s="83"/>
    </row>
    <row r="597071" spans="16:16" x14ac:dyDescent="0.3">
      <c r="P597071" s="83"/>
    </row>
    <row r="597072" spans="16:16" x14ac:dyDescent="0.3">
      <c r="P597072" s="83"/>
    </row>
    <row r="597073" spans="16:16" x14ac:dyDescent="0.3">
      <c r="P597073" s="83"/>
    </row>
    <row r="597074" spans="16:16" x14ac:dyDescent="0.3">
      <c r="P597074" s="83"/>
    </row>
    <row r="597075" spans="16:16" x14ac:dyDescent="0.3">
      <c r="P597075" s="83"/>
    </row>
    <row r="597076" spans="16:16" x14ac:dyDescent="0.3">
      <c r="P597076" s="83"/>
    </row>
    <row r="597077" spans="16:16" x14ac:dyDescent="0.3">
      <c r="P597077" s="83"/>
    </row>
    <row r="597078" spans="16:16" x14ac:dyDescent="0.3">
      <c r="P597078" s="83"/>
    </row>
    <row r="597079" spans="16:16" x14ac:dyDescent="0.3">
      <c r="P597079" s="83"/>
    </row>
    <row r="597080" spans="16:16" x14ac:dyDescent="0.3">
      <c r="P597080" s="83"/>
    </row>
    <row r="597081" spans="16:16" x14ac:dyDescent="0.3">
      <c r="P597081" s="83"/>
    </row>
    <row r="597082" spans="16:16" x14ac:dyDescent="0.3">
      <c r="P597082" s="83"/>
    </row>
    <row r="597083" spans="16:16" x14ac:dyDescent="0.3">
      <c r="P597083" s="83"/>
    </row>
    <row r="597084" spans="16:16" x14ac:dyDescent="0.3">
      <c r="P597084" s="83"/>
    </row>
    <row r="597085" spans="16:16" x14ac:dyDescent="0.3">
      <c r="P597085" s="83"/>
    </row>
    <row r="597086" spans="16:16" x14ac:dyDescent="0.3">
      <c r="P597086" s="83"/>
    </row>
    <row r="597087" spans="16:16" x14ac:dyDescent="0.3">
      <c r="P597087" s="83"/>
    </row>
    <row r="597088" spans="16:16" x14ac:dyDescent="0.3">
      <c r="P597088" s="83"/>
    </row>
    <row r="597089" spans="16:16" x14ac:dyDescent="0.3">
      <c r="P597089" s="83"/>
    </row>
    <row r="597090" spans="16:16" x14ac:dyDescent="0.3">
      <c r="P597090" s="83"/>
    </row>
    <row r="597091" spans="16:16" x14ac:dyDescent="0.3">
      <c r="P597091" s="83"/>
    </row>
    <row r="597092" spans="16:16" x14ac:dyDescent="0.3">
      <c r="P597092" s="83"/>
    </row>
    <row r="597093" spans="16:16" x14ac:dyDescent="0.3">
      <c r="P597093" s="83"/>
    </row>
    <row r="597094" spans="16:16" x14ac:dyDescent="0.3">
      <c r="P597094" s="83"/>
    </row>
    <row r="597095" spans="16:16" x14ac:dyDescent="0.3">
      <c r="P597095" s="83"/>
    </row>
    <row r="597096" spans="16:16" x14ac:dyDescent="0.3">
      <c r="P597096" s="83"/>
    </row>
    <row r="597097" spans="16:16" x14ac:dyDescent="0.3">
      <c r="P597097" s="83"/>
    </row>
    <row r="597098" spans="16:16" x14ac:dyDescent="0.3">
      <c r="P597098" s="83"/>
    </row>
    <row r="597099" spans="16:16" x14ac:dyDescent="0.3">
      <c r="P597099" s="83"/>
    </row>
    <row r="597100" spans="16:16" x14ac:dyDescent="0.3">
      <c r="P597100" s="83"/>
    </row>
    <row r="597101" spans="16:16" x14ac:dyDescent="0.3">
      <c r="P597101" s="83"/>
    </row>
    <row r="597102" spans="16:16" x14ac:dyDescent="0.3">
      <c r="P597102" s="83"/>
    </row>
    <row r="597103" spans="16:16" x14ac:dyDescent="0.3">
      <c r="P597103" s="83"/>
    </row>
    <row r="597104" spans="16:16" x14ac:dyDescent="0.3">
      <c r="P597104" s="83"/>
    </row>
    <row r="597105" spans="16:16" x14ac:dyDescent="0.3">
      <c r="P597105" s="83"/>
    </row>
    <row r="597106" spans="16:16" x14ac:dyDescent="0.3">
      <c r="P597106" s="83"/>
    </row>
    <row r="597107" spans="16:16" x14ac:dyDescent="0.3">
      <c r="P597107" s="83"/>
    </row>
    <row r="597108" spans="16:16" x14ac:dyDescent="0.3">
      <c r="P597108" s="83"/>
    </row>
    <row r="597109" spans="16:16" x14ac:dyDescent="0.3">
      <c r="P597109" s="83"/>
    </row>
    <row r="597110" spans="16:16" x14ac:dyDescent="0.3">
      <c r="P597110" s="83"/>
    </row>
    <row r="597111" spans="16:16" x14ac:dyDescent="0.3">
      <c r="P597111" s="83"/>
    </row>
    <row r="597112" spans="16:16" x14ac:dyDescent="0.3">
      <c r="P597112" s="83"/>
    </row>
    <row r="597113" spans="16:16" x14ac:dyDescent="0.3">
      <c r="P597113" s="83"/>
    </row>
    <row r="597114" spans="16:16" x14ac:dyDescent="0.3">
      <c r="P597114" s="83"/>
    </row>
    <row r="597115" spans="16:16" x14ac:dyDescent="0.3">
      <c r="P597115" s="83"/>
    </row>
    <row r="597116" spans="16:16" x14ac:dyDescent="0.3">
      <c r="P597116" s="83"/>
    </row>
    <row r="597117" spans="16:16" x14ac:dyDescent="0.3">
      <c r="P597117" s="83"/>
    </row>
    <row r="597118" spans="16:16" x14ac:dyDescent="0.3">
      <c r="P597118" s="83"/>
    </row>
    <row r="597119" spans="16:16" x14ac:dyDescent="0.3">
      <c r="P597119" s="83"/>
    </row>
    <row r="597120" spans="16:16" x14ac:dyDescent="0.3">
      <c r="P597120" s="83"/>
    </row>
    <row r="597121" spans="16:16" x14ac:dyDescent="0.3">
      <c r="P597121" s="83"/>
    </row>
    <row r="597122" spans="16:16" x14ac:dyDescent="0.3">
      <c r="P597122" s="83"/>
    </row>
    <row r="597123" spans="16:16" x14ac:dyDescent="0.3">
      <c r="P597123" s="83"/>
    </row>
    <row r="597124" spans="16:16" x14ac:dyDescent="0.3">
      <c r="P597124" s="83"/>
    </row>
    <row r="597125" spans="16:16" x14ac:dyDescent="0.3">
      <c r="P597125" s="83"/>
    </row>
    <row r="597126" spans="16:16" x14ac:dyDescent="0.3">
      <c r="P597126" s="83"/>
    </row>
    <row r="597127" spans="16:16" x14ac:dyDescent="0.3">
      <c r="P597127" s="83"/>
    </row>
    <row r="597128" spans="16:16" x14ac:dyDescent="0.3">
      <c r="P597128" s="83"/>
    </row>
    <row r="597129" spans="16:16" x14ac:dyDescent="0.3">
      <c r="P597129" s="83"/>
    </row>
    <row r="597130" spans="16:16" x14ac:dyDescent="0.3">
      <c r="P597130" s="83"/>
    </row>
    <row r="597131" spans="16:16" x14ac:dyDescent="0.3">
      <c r="P597131" s="83"/>
    </row>
    <row r="597132" spans="16:16" x14ac:dyDescent="0.3">
      <c r="P597132" s="83"/>
    </row>
    <row r="597133" spans="16:16" x14ac:dyDescent="0.3">
      <c r="P597133" s="83"/>
    </row>
    <row r="597134" spans="16:16" x14ac:dyDescent="0.3">
      <c r="P597134" s="83"/>
    </row>
    <row r="597135" spans="16:16" x14ac:dyDescent="0.3">
      <c r="P597135" s="83"/>
    </row>
    <row r="597136" spans="16:16" x14ac:dyDescent="0.3">
      <c r="P597136" s="83"/>
    </row>
    <row r="597137" spans="16:16" x14ac:dyDescent="0.3">
      <c r="P597137" s="83"/>
    </row>
    <row r="597138" spans="16:16" x14ac:dyDescent="0.3">
      <c r="P597138" s="83"/>
    </row>
    <row r="597139" spans="16:16" x14ac:dyDescent="0.3">
      <c r="P597139" s="83"/>
    </row>
    <row r="597140" spans="16:16" x14ac:dyDescent="0.3">
      <c r="P597140" s="83"/>
    </row>
    <row r="597141" spans="16:16" x14ac:dyDescent="0.3">
      <c r="P597141" s="83"/>
    </row>
    <row r="597142" spans="16:16" x14ac:dyDescent="0.3">
      <c r="P597142" s="83"/>
    </row>
    <row r="597143" spans="16:16" x14ac:dyDescent="0.3">
      <c r="P597143" s="83"/>
    </row>
    <row r="597144" spans="16:16" x14ac:dyDescent="0.3">
      <c r="P597144" s="83"/>
    </row>
    <row r="597145" spans="16:16" x14ac:dyDescent="0.3">
      <c r="P597145" s="83"/>
    </row>
    <row r="597146" spans="16:16" x14ac:dyDescent="0.3">
      <c r="P597146" s="83"/>
    </row>
    <row r="597147" spans="16:16" x14ac:dyDescent="0.3">
      <c r="P597147" s="83"/>
    </row>
    <row r="597148" spans="16:16" x14ac:dyDescent="0.3">
      <c r="P597148" s="83"/>
    </row>
    <row r="597149" spans="16:16" x14ac:dyDescent="0.3">
      <c r="P597149" s="83"/>
    </row>
    <row r="597150" spans="16:16" x14ac:dyDescent="0.3">
      <c r="P597150" s="83"/>
    </row>
    <row r="597151" spans="16:16" x14ac:dyDescent="0.3">
      <c r="P597151" s="83"/>
    </row>
    <row r="597152" spans="16:16" x14ac:dyDescent="0.3">
      <c r="P597152" s="83"/>
    </row>
    <row r="597153" spans="16:16" x14ac:dyDescent="0.3">
      <c r="P597153" s="83"/>
    </row>
    <row r="597154" spans="16:16" x14ac:dyDescent="0.3">
      <c r="P597154" s="83"/>
    </row>
    <row r="597155" spans="16:16" x14ac:dyDescent="0.3">
      <c r="P597155" s="83"/>
    </row>
    <row r="597156" spans="16:16" x14ac:dyDescent="0.3">
      <c r="P597156" s="83"/>
    </row>
    <row r="597157" spans="16:16" x14ac:dyDescent="0.3">
      <c r="P597157" s="83"/>
    </row>
    <row r="597158" spans="16:16" x14ac:dyDescent="0.3">
      <c r="P597158" s="83"/>
    </row>
    <row r="597159" spans="16:16" x14ac:dyDescent="0.3">
      <c r="P597159" s="83"/>
    </row>
    <row r="597160" spans="16:16" x14ac:dyDescent="0.3">
      <c r="P597160" s="83"/>
    </row>
    <row r="597161" spans="16:16" x14ac:dyDescent="0.3">
      <c r="P597161" s="83"/>
    </row>
    <row r="597162" spans="16:16" x14ac:dyDescent="0.3">
      <c r="P597162" s="83"/>
    </row>
    <row r="597163" spans="16:16" x14ac:dyDescent="0.3">
      <c r="P597163" s="83"/>
    </row>
    <row r="597164" spans="16:16" x14ac:dyDescent="0.3">
      <c r="P597164" s="83"/>
    </row>
    <row r="597165" spans="16:16" x14ac:dyDescent="0.3">
      <c r="P597165" s="83"/>
    </row>
    <row r="597166" spans="16:16" x14ac:dyDescent="0.3">
      <c r="P597166" s="83"/>
    </row>
    <row r="597167" spans="16:16" x14ac:dyDescent="0.3">
      <c r="P597167" s="83"/>
    </row>
    <row r="597168" spans="16:16" x14ac:dyDescent="0.3">
      <c r="P597168" s="83"/>
    </row>
    <row r="597169" spans="16:16" x14ac:dyDescent="0.3">
      <c r="P597169" s="83"/>
    </row>
    <row r="597170" spans="16:16" x14ac:dyDescent="0.3">
      <c r="P597170" s="83"/>
    </row>
    <row r="597171" spans="16:16" x14ac:dyDescent="0.3">
      <c r="P597171" s="83"/>
    </row>
    <row r="597172" spans="16:16" x14ac:dyDescent="0.3">
      <c r="P597172" s="83"/>
    </row>
    <row r="597173" spans="16:16" x14ac:dyDescent="0.3">
      <c r="P597173" s="83"/>
    </row>
    <row r="597174" spans="16:16" x14ac:dyDescent="0.3">
      <c r="P597174" s="83"/>
    </row>
    <row r="597175" spans="16:16" x14ac:dyDescent="0.3">
      <c r="P597175" s="83"/>
    </row>
    <row r="597176" spans="16:16" x14ac:dyDescent="0.3">
      <c r="P597176" s="83"/>
    </row>
    <row r="597177" spans="16:16" x14ac:dyDescent="0.3">
      <c r="P597177" s="83"/>
    </row>
    <row r="597178" spans="16:16" x14ac:dyDescent="0.3">
      <c r="P597178" s="83"/>
    </row>
    <row r="597179" spans="16:16" x14ac:dyDescent="0.3">
      <c r="P597179" s="83"/>
    </row>
    <row r="597180" spans="16:16" x14ac:dyDescent="0.3">
      <c r="P597180" s="83"/>
    </row>
    <row r="597181" spans="16:16" x14ac:dyDescent="0.3">
      <c r="P597181" s="83"/>
    </row>
    <row r="597182" spans="16:16" x14ac:dyDescent="0.3">
      <c r="P597182" s="83"/>
    </row>
    <row r="597183" spans="16:16" x14ac:dyDescent="0.3">
      <c r="P597183" s="83"/>
    </row>
    <row r="597184" spans="16:16" x14ac:dyDescent="0.3">
      <c r="P597184" s="83"/>
    </row>
    <row r="597185" spans="16:16" x14ac:dyDescent="0.3">
      <c r="P597185" s="83"/>
    </row>
    <row r="597186" spans="16:16" x14ac:dyDescent="0.3">
      <c r="P597186" s="83"/>
    </row>
    <row r="597187" spans="16:16" x14ac:dyDescent="0.3">
      <c r="P597187" s="83"/>
    </row>
    <row r="597188" spans="16:16" x14ac:dyDescent="0.3">
      <c r="P597188" s="83"/>
    </row>
    <row r="597189" spans="16:16" x14ac:dyDescent="0.3">
      <c r="P597189" s="83"/>
    </row>
    <row r="597190" spans="16:16" x14ac:dyDescent="0.3">
      <c r="P597190" s="83"/>
    </row>
    <row r="597191" spans="16:16" x14ac:dyDescent="0.3">
      <c r="P597191" s="83"/>
    </row>
    <row r="597192" spans="16:16" x14ac:dyDescent="0.3">
      <c r="P597192" s="83"/>
    </row>
    <row r="597193" spans="16:16" x14ac:dyDescent="0.3">
      <c r="P597193" s="83"/>
    </row>
    <row r="597194" spans="16:16" x14ac:dyDescent="0.3">
      <c r="P597194" s="83"/>
    </row>
    <row r="597195" spans="16:16" x14ac:dyDescent="0.3">
      <c r="P597195" s="83"/>
    </row>
    <row r="597196" spans="16:16" x14ac:dyDescent="0.3">
      <c r="P597196" s="83"/>
    </row>
    <row r="597197" spans="16:16" x14ac:dyDescent="0.3">
      <c r="P597197" s="83"/>
    </row>
    <row r="597198" spans="16:16" x14ac:dyDescent="0.3">
      <c r="P597198" s="83"/>
    </row>
    <row r="597199" spans="16:16" x14ac:dyDescent="0.3">
      <c r="P597199" s="83"/>
    </row>
    <row r="597200" spans="16:16" x14ac:dyDescent="0.3">
      <c r="P597200" s="83"/>
    </row>
    <row r="597201" spans="16:16" x14ac:dyDescent="0.3">
      <c r="P597201" s="83"/>
    </row>
    <row r="597202" spans="16:16" x14ac:dyDescent="0.3">
      <c r="P597202" s="83"/>
    </row>
    <row r="597203" spans="16:16" x14ac:dyDescent="0.3">
      <c r="P597203" s="83"/>
    </row>
    <row r="597204" spans="16:16" x14ac:dyDescent="0.3">
      <c r="P597204" s="83"/>
    </row>
    <row r="597205" spans="16:16" x14ac:dyDescent="0.3">
      <c r="P597205" s="83"/>
    </row>
    <row r="597206" spans="16:16" x14ac:dyDescent="0.3">
      <c r="P597206" s="83"/>
    </row>
    <row r="597207" spans="16:16" x14ac:dyDescent="0.3">
      <c r="P597207" s="83"/>
    </row>
    <row r="597208" spans="16:16" x14ac:dyDescent="0.3">
      <c r="P597208" s="83"/>
    </row>
    <row r="597209" spans="16:16" x14ac:dyDescent="0.3">
      <c r="P597209" s="83"/>
    </row>
    <row r="597210" spans="16:16" x14ac:dyDescent="0.3">
      <c r="P597210" s="83"/>
    </row>
    <row r="597211" spans="16:16" x14ac:dyDescent="0.3">
      <c r="P597211" s="83"/>
    </row>
    <row r="597212" spans="16:16" x14ac:dyDescent="0.3">
      <c r="P597212" s="83"/>
    </row>
    <row r="597213" spans="16:16" x14ac:dyDescent="0.3">
      <c r="P597213" s="83"/>
    </row>
    <row r="597214" spans="16:16" x14ac:dyDescent="0.3">
      <c r="P597214" s="83"/>
    </row>
    <row r="597215" spans="16:16" x14ac:dyDescent="0.3">
      <c r="P597215" s="83"/>
    </row>
    <row r="597216" spans="16:16" x14ac:dyDescent="0.3">
      <c r="P597216" s="83"/>
    </row>
    <row r="597217" spans="16:16" x14ac:dyDescent="0.3">
      <c r="P597217" s="83"/>
    </row>
    <row r="597218" spans="16:16" x14ac:dyDescent="0.3">
      <c r="P597218" s="83"/>
    </row>
    <row r="597219" spans="16:16" x14ac:dyDescent="0.3">
      <c r="P597219" s="83"/>
    </row>
    <row r="597220" spans="16:16" x14ac:dyDescent="0.3">
      <c r="P597220" s="83"/>
    </row>
    <row r="597221" spans="16:16" x14ac:dyDescent="0.3">
      <c r="P597221" s="83"/>
    </row>
    <row r="597222" spans="16:16" x14ac:dyDescent="0.3">
      <c r="P597222" s="83"/>
    </row>
    <row r="597223" spans="16:16" x14ac:dyDescent="0.3">
      <c r="P597223" s="83"/>
    </row>
    <row r="597224" spans="16:16" x14ac:dyDescent="0.3">
      <c r="P597224" s="83"/>
    </row>
    <row r="597225" spans="16:16" x14ac:dyDescent="0.3">
      <c r="P597225" s="83"/>
    </row>
    <row r="597226" spans="16:16" x14ac:dyDescent="0.3">
      <c r="P597226" s="83"/>
    </row>
    <row r="597227" spans="16:16" x14ac:dyDescent="0.3">
      <c r="P597227" s="83"/>
    </row>
    <row r="597228" spans="16:16" x14ac:dyDescent="0.3">
      <c r="P597228" s="83"/>
    </row>
    <row r="597229" spans="16:16" x14ac:dyDescent="0.3">
      <c r="P597229" s="83"/>
    </row>
    <row r="597230" spans="16:16" x14ac:dyDescent="0.3">
      <c r="P597230" s="83"/>
    </row>
    <row r="597231" spans="16:16" x14ac:dyDescent="0.3">
      <c r="P597231" s="83"/>
    </row>
    <row r="597232" spans="16:16" x14ac:dyDescent="0.3">
      <c r="P597232" s="83"/>
    </row>
    <row r="597233" spans="16:16" x14ac:dyDescent="0.3">
      <c r="P597233" s="83"/>
    </row>
    <row r="597234" spans="16:16" x14ac:dyDescent="0.3">
      <c r="P597234" s="83"/>
    </row>
    <row r="597235" spans="16:16" x14ac:dyDescent="0.3">
      <c r="P597235" s="83"/>
    </row>
    <row r="597236" spans="16:16" x14ac:dyDescent="0.3">
      <c r="P597236" s="83"/>
    </row>
    <row r="597237" spans="16:16" x14ac:dyDescent="0.3">
      <c r="P597237" s="83"/>
    </row>
    <row r="597238" spans="16:16" x14ac:dyDescent="0.3">
      <c r="P597238" s="83"/>
    </row>
    <row r="597239" spans="16:16" x14ac:dyDescent="0.3">
      <c r="P597239" s="83"/>
    </row>
    <row r="597240" spans="16:16" x14ac:dyDescent="0.3">
      <c r="P597240" s="83"/>
    </row>
    <row r="597241" spans="16:16" x14ac:dyDescent="0.3">
      <c r="P597241" s="83"/>
    </row>
    <row r="597242" spans="16:16" x14ac:dyDescent="0.3">
      <c r="P597242" s="83"/>
    </row>
    <row r="597243" spans="16:16" x14ac:dyDescent="0.3">
      <c r="P597243" s="83"/>
    </row>
    <row r="597244" spans="16:16" x14ac:dyDescent="0.3">
      <c r="P597244" s="83"/>
    </row>
    <row r="597245" spans="16:16" x14ac:dyDescent="0.3">
      <c r="P597245" s="83"/>
    </row>
    <row r="597246" spans="16:16" x14ac:dyDescent="0.3">
      <c r="P597246" s="83"/>
    </row>
    <row r="597247" spans="16:16" x14ac:dyDescent="0.3">
      <c r="P597247" s="83"/>
    </row>
    <row r="597248" spans="16:16" x14ac:dyDescent="0.3">
      <c r="P597248" s="83"/>
    </row>
    <row r="597249" spans="16:16" x14ac:dyDescent="0.3">
      <c r="P597249" s="83"/>
    </row>
    <row r="597250" spans="16:16" x14ac:dyDescent="0.3">
      <c r="P597250" s="83"/>
    </row>
    <row r="597251" spans="16:16" x14ac:dyDescent="0.3">
      <c r="P597251" s="83"/>
    </row>
    <row r="597252" spans="16:16" x14ac:dyDescent="0.3">
      <c r="P597252" s="83"/>
    </row>
    <row r="597253" spans="16:16" x14ac:dyDescent="0.3">
      <c r="P597253" s="83"/>
    </row>
    <row r="597254" spans="16:16" x14ac:dyDescent="0.3">
      <c r="P597254" s="83"/>
    </row>
    <row r="597255" spans="16:16" x14ac:dyDescent="0.3">
      <c r="P597255" s="83"/>
    </row>
    <row r="597256" spans="16:16" x14ac:dyDescent="0.3">
      <c r="P597256" s="83"/>
    </row>
    <row r="597257" spans="16:16" x14ac:dyDescent="0.3">
      <c r="P597257" s="83"/>
    </row>
    <row r="597258" spans="16:16" x14ac:dyDescent="0.3">
      <c r="P597258" s="83"/>
    </row>
    <row r="597259" spans="16:16" x14ac:dyDescent="0.3">
      <c r="P597259" s="83"/>
    </row>
    <row r="597260" spans="16:16" x14ac:dyDescent="0.3">
      <c r="P597260" s="83"/>
    </row>
    <row r="597261" spans="16:16" x14ac:dyDescent="0.3">
      <c r="P597261" s="83"/>
    </row>
    <row r="597262" spans="16:16" x14ac:dyDescent="0.3">
      <c r="P597262" s="83"/>
    </row>
    <row r="597263" spans="16:16" x14ac:dyDescent="0.3">
      <c r="P597263" s="83"/>
    </row>
    <row r="597264" spans="16:16" x14ac:dyDescent="0.3">
      <c r="P597264" s="83"/>
    </row>
    <row r="597265" spans="16:16" x14ac:dyDescent="0.3">
      <c r="P597265" s="83"/>
    </row>
    <row r="597266" spans="16:16" x14ac:dyDescent="0.3">
      <c r="P597266" s="83"/>
    </row>
    <row r="597267" spans="16:16" x14ac:dyDescent="0.3">
      <c r="P597267" s="83"/>
    </row>
    <row r="597268" spans="16:16" x14ac:dyDescent="0.3">
      <c r="P597268" s="83"/>
    </row>
    <row r="597269" spans="16:16" x14ac:dyDescent="0.3">
      <c r="P597269" s="83"/>
    </row>
    <row r="597270" spans="16:16" x14ac:dyDescent="0.3">
      <c r="P597270" s="83"/>
    </row>
    <row r="597271" spans="16:16" x14ac:dyDescent="0.3">
      <c r="P597271" s="83"/>
    </row>
    <row r="597272" spans="16:16" x14ac:dyDescent="0.3">
      <c r="P597272" s="83"/>
    </row>
    <row r="597273" spans="16:16" x14ac:dyDescent="0.3">
      <c r="P597273" s="83"/>
    </row>
    <row r="597274" spans="16:16" x14ac:dyDescent="0.3">
      <c r="P597274" s="83"/>
    </row>
    <row r="597275" spans="16:16" x14ac:dyDescent="0.3">
      <c r="P597275" s="83"/>
    </row>
    <row r="597276" spans="16:16" x14ac:dyDescent="0.3">
      <c r="P597276" s="83"/>
    </row>
    <row r="597277" spans="16:16" x14ac:dyDescent="0.3">
      <c r="P597277" s="83"/>
    </row>
    <row r="597278" spans="16:16" x14ac:dyDescent="0.3">
      <c r="P597278" s="83"/>
    </row>
    <row r="597279" spans="16:16" x14ac:dyDescent="0.3">
      <c r="P597279" s="83"/>
    </row>
    <row r="597280" spans="16:16" x14ac:dyDescent="0.3">
      <c r="P597280" s="83"/>
    </row>
    <row r="597281" spans="16:16" x14ac:dyDescent="0.3">
      <c r="P597281" s="83"/>
    </row>
    <row r="597282" spans="16:16" x14ac:dyDescent="0.3">
      <c r="P597282" s="83"/>
    </row>
    <row r="597283" spans="16:16" x14ac:dyDescent="0.3">
      <c r="P597283" s="83"/>
    </row>
    <row r="597284" spans="16:16" x14ac:dyDescent="0.3">
      <c r="P597284" s="83"/>
    </row>
    <row r="597285" spans="16:16" x14ac:dyDescent="0.3">
      <c r="P597285" s="83"/>
    </row>
    <row r="597286" spans="16:16" x14ac:dyDescent="0.3">
      <c r="P597286" s="83"/>
    </row>
    <row r="597287" spans="16:16" x14ac:dyDescent="0.3">
      <c r="P597287" s="83"/>
    </row>
    <row r="597288" spans="16:16" x14ac:dyDescent="0.3">
      <c r="P597288" s="83"/>
    </row>
    <row r="597289" spans="16:16" x14ac:dyDescent="0.3">
      <c r="P597289" s="83"/>
    </row>
    <row r="597290" spans="16:16" x14ac:dyDescent="0.3">
      <c r="P597290" s="83"/>
    </row>
    <row r="597291" spans="16:16" x14ac:dyDescent="0.3">
      <c r="P597291" s="83"/>
    </row>
    <row r="597292" spans="16:16" x14ac:dyDescent="0.3">
      <c r="P597292" s="83"/>
    </row>
    <row r="597293" spans="16:16" x14ac:dyDescent="0.3">
      <c r="P597293" s="83"/>
    </row>
    <row r="597294" spans="16:16" x14ac:dyDescent="0.3">
      <c r="P597294" s="83"/>
    </row>
    <row r="597295" spans="16:16" x14ac:dyDescent="0.3">
      <c r="P597295" s="83"/>
    </row>
    <row r="597296" spans="16:16" x14ac:dyDescent="0.3">
      <c r="P597296" s="83"/>
    </row>
    <row r="597297" spans="16:16" x14ac:dyDescent="0.3">
      <c r="P597297" s="83"/>
    </row>
    <row r="597298" spans="16:16" x14ac:dyDescent="0.3">
      <c r="P597298" s="83"/>
    </row>
    <row r="597299" spans="16:16" x14ac:dyDescent="0.3">
      <c r="P597299" s="83"/>
    </row>
    <row r="597300" spans="16:16" x14ac:dyDescent="0.3">
      <c r="P597300" s="83"/>
    </row>
    <row r="597301" spans="16:16" x14ac:dyDescent="0.3">
      <c r="P597301" s="83"/>
    </row>
    <row r="597302" spans="16:16" x14ac:dyDescent="0.3">
      <c r="P597302" s="83"/>
    </row>
    <row r="597303" spans="16:16" x14ac:dyDescent="0.3">
      <c r="P597303" s="83"/>
    </row>
    <row r="597304" spans="16:16" x14ac:dyDescent="0.3">
      <c r="P597304" s="83"/>
    </row>
    <row r="597305" spans="16:16" x14ac:dyDescent="0.3">
      <c r="P597305" s="83"/>
    </row>
    <row r="597306" spans="16:16" x14ac:dyDescent="0.3">
      <c r="P597306" s="83"/>
    </row>
    <row r="597307" spans="16:16" x14ac:dyDescent="0.3">
      <c r="P597307" s="83"/>
    </row>
    <row r="597308" spans="16:16" x14ac:dyDescent="0.3">
      <c r="P597308" s="83"/>
    </row>
    <row r="597309" spans="16:16" x14ac:dyDescent="0.3">
      <c r="P597309" s="83"/>
    </row>
    <row r="597310" spans="16:16" x14ac:dyDescent="0.3">
      <c r="P597310" s="83"/>
    </row>
    <row r="597311" spans="16:16" x14ac:dyDescent="0.3">
      <c r="P597311" s="83"/>
    </row>
    <row r="597312" spans="16:16" x14ac:dyDescent="0.3">
      <c r="P597312" s="83"/>
    </row>
    <row r="597313" spans="16:16" x14ac:dyDescent="0.3">
      <c r="P597313" s="83"/>
    </row>
    <row r="597314" spans="16:16" x14ac:dyDescent="0.3">
      <c r="P597314" s="83"/>
    </row>
    <row r="597315" spans="16:16" x14ac:dyDescent="0.3">
      <c r="P597315" s="83"/>
    </row>
    <row r="597316" spans="16:16" x14ac:dyDescent="0.3">
      <c r="P597316" s="83"/>
    </row>
    <row r="597317" spans="16:16" x14ac:dyDescent="0.3">
      <c r="P597317" s="83"/>
    </row>
    <row r="597318" spans="16:16" x14ac:dyDescent="0.3">
      <c r="P597318" s="83"/>
    </row>
    <row r="597319" spans="16:16" x14ac:dyDescent="0.3">
      <c r="P597319" s="83"/>
    </row>
    <row r="597320" spans="16:16" x14ac:dyDescent="0.3">
      <c r="P597320" s="83"/>
    </row>
    <row r="597321" spans="16:16" x14ac:dyDescent="0.3">
      <c r="P597321" s="83"/>
    </row>
    <row r="597322" spans="16:16" x14ac:dyDescent="0.3">
      <c r="P597322" s="83"/>
    </row>
    <row r="597323" spans="16:16" x14ac:dyDescent="0.3">
      <c r="P597323" s="83"/>
    </row>
    <row r="597324" spans="16:16" x14ac:dyDescent="0.3">
      <c r="P597324" s="83"/>
    </row>
    <row r="597325" spans="16:16" x14ac:dyDescent="0.3">
      <c r="P597325" s="83"/>
    </row>
    <row r="597326" spans="16:16" x14ac:dyDescent="0.3">
      <c r="P597326" s="83"/>
    </row>
    <row r="597327" spans="16:16" x14ac:dyDescent="0.3">
      <c r="P597327" s="83"/>
    </row>
    <row r="597328" spans="16:16" x14ac:dyDescent="0.3">
      <c r="P597328" s="83"/>
    </row>
    <row r="597329" spans="16:16" x14ac:dyDescent="0.3">
      <c r="P597329" s="83"/>
    </row>
    <row r="597330" spans="16:16" x14ac:dyDescent="0.3">
      <c r="P597330" s="83"/>
    </row>
    <row r="597331" spans="16:16" x14ac:dyDescent="0.3">
      <c r="P597331" s="83"/>
    </row>
    <row r="597332" spans="16:16" x14ac:dyDescent="0.3">
      <c r="P597332" s="83"/>
    </row>
    <row r="597333" spans="16:16" x14ac:dyDescent="0.3">
      <c r="P597333" s="83"/>
    </row>
    <row r="597334" spans="16:16" x14ac:dyDescent="0.3">
      <c r="P597334" s="83"/>
    </row>
    <row r="597335" spans="16:16" x14ac:dyDescent="0.3">
      <c r="P597335" s="83"/>
    </row>
    <row r="597336" spans="16:16" x14ac:dyDescent="0.3">
      <c r="P597336" s="83"/>
    </row>
    <row r="597337" spans="16:16" x14ac:dyDescent="0.3">
      <c r="P597337" s="83"/>
    </row>
    <row r="597338" spans="16:16" x14ac:dyDescent="0.3">
      <c r="P597338" s="83"/>
    </row>
    <row r="597339" spans="16:16" x14ac:dyDescent="0.3">
      <c r="P597339" s="83"/>
    </row>
    <row r="597340" spans="16:16" x14ac:dyDescent="0.3">
      <c r="P597340" s="83"/>
    </row>
    <row r="597341" spans="16:16" x14ac:dyDescent="0.3">
      <c r="P597341" s="83"/>
    </row>
    <row r="597342" spans="16:16" x14ac:dyDescent="0.3">
      <c r="P597342" s="83"/>
    </row>
    <row r="597343" spans="16:16" x14ac:dyDescent="0.3">
      <c r="P597343" s="83"/>
    </row>
    <row r="597344" spans="16:16" x14ac:dyDescent="0.3">
      <c r="P597344" s="83"/>
    </row>
    <row r="597345" spans="16:16" x14ac:dyDescent="0.3">
      <c r="P597345" s="83"/>
    </row>
    <row r="597346" spans="16:16" x14ac:dyDescent="0.3">
      <c r="P597346" s="83"/>
    </row>
    <row r="597347" spans="16:16" x14ac:dyDescent="0.3">
      <c r="P597347" s="83"/>
    </row>
    <row r="597348" spans="16:16" x14ac:dyDescent="0.3">
      <c r="P597348" s="83"/>
    </row>
    <row r="597349" spans="16:16" x14ac:dyDescent="0.3">
      <c r="P597349" s="83"/>
    </row>
    <row r="597350" spans="16:16" x14ac:dyDescent="0.3">
      <c r="P597350" s="83"/>
    </row>
    <row r="597351" spans="16:16" x14ac:dyDescent="0.3">
      <c r="P597351" s="83"/>
    </row>
    <row r="597352" spans="16:16" x14ac:dyDescent="0.3">
      <c r="P597352" s="83"/>
    </row>
    <row r="597353" spans="16:16" x14ac:dyDescent="0.3">
      <c r="P597353" s="83"/>
    </row>
    <row r="597354" spans="16:16" x14ac:dyDescent="0.3">
      <c r="P597354" s="83"/>
    </row>
    <row r="597355" spans="16:16" x14ac:dyDescent="0.3">
      <c r="P597355" s="83"/>
    </row>
    <row r="597356" spans="16:16" x14ac:dyDescent="0.3">
      <c r="P597356" s="83"/>
    </row>
    <row r="597357" spans="16:16" x14ac:dyDescent="0.3">
      <c r="P597357" s="83"/>
    </row>
    <row r="597358" spans="16:16" x14ac:dyDescent="0.3">
      <c r="P597358" s="83"/>
    </row>
    <row r="597359" spans="16:16" x14ac:dyDescent="0.3">
      <c r="P597359" s="83"/>
    </row>
    <row r="597360" spans="16:16" x14ac:dyDescent="0.3">
      <c r="P597360" s="83"/>
    </row>
    <row r="597361" spans="16:16" x14ac:dyDescent="0.3">
      <c r="P597361" s="83"/>
    </row>
    <row r="597362" spans="16:16" x14ac:dyDescent="0.3">
      <c r="P597362" s="83"/>
    </row>
    <row r="597363" spans="16:16" x14ac:dyDescent="0.3">
      <c r="P597363" s="83"/>
    </row>
    <row r="597364" spans="16:16" x14ac:dyDescent="0.3">
      <c r="P597364" s="83"/>
    </row>
    <row r="597365" spans="16:16" x14ac:dyDescent="0.3">
      <c r="P597365" s="83"/>
    </row>
    <row r="597366" spans="16:16" x14ac:dyDescent="0.3">
      <c r="P597366" s="83"/>
    </row>
    <row r="597367" spans="16:16" x14ac:dyDescent="0.3">
      <c r="P597367" s="83"/>
    </row>
    <row r="597368" spans="16:16" x14ac:dyDescent="0.3">
      <c r="P597368" s="83"/>
    </row>
    <row r="597369" spans="16:16" x14ac:dyDescent="0.3">
      <c r="P597369" s="83"/>
    </row>
    <row r="597370" spans="16:16" x14ac:dyDescent="0.3">
      <c r="P597370" s="83"/>
    </row>
    <row r="597371" spans="16:16" x14ac:dyDescent="0.3">
      <c r="P597371" s="83"/>
    </row>
    <row r="597372" spans="16:16" x14ac:dyDescent="0.3">
      <c r="P597372" s="83"/>
    </row>
    <row r="597373" spans="16:16" x14ac:dyDescent="0.3">
      <c r="P597373" s="83"/>
    </row>
    <row r="597374" spans="16:16" x14ac:dyDescent="0.3">
      <c r="P597374" s="83"/>
    </row>
    <row r="597375" spans="16:16" x14ac:dyDescent="0.3">
      <c r="P597375" s="83"/>
    </row>
    <row r="597376" spans="16:16" x14ac:dyDescent="0.3">
      <c r="P597376" s="83"/>
    </row>
    <row r="597377" spans="16:16" x14ac:dyDescent="0.3">
      <c r="P597377" s="83"/>
    </row>
    <row r="597378" spans="16:16" x14ac:dyDescent="0.3">
      <c r="P597378" s="83"/>
    </row>
    <row r="597379" spans="16:16" x14ac:dyDescent="0.3">
      <c r="P597379" s="83"/>
    </row>
    <row r="597380" spans="16:16" x14ac:dyDescent="0.3">
      <c r="P597380" s="83"/>
    </row>
    <row r="597381" spans="16:16" x14ac:dyDescent="0.3">
      <c r="P597381" s="83"/>
    </row>
    <row r="597382" spans="16:16" x14ac:dyDescent="0.3">
      <c r="P597382" s="83"/>
    </row>
    <row r="597383" spans="16:16" x14ac:dyDescent="0.3">
      <c r="P597383" s="83"/>
    </row>
    <row r="597384" spans="16:16" x14ac:dyDescent="0.3">
      <c r="P597384" s="83"/>
    </row>
    <row r="597385" spans="16:16" x14ac:dyDescent="0.3">
      <c r="P597385" s="83"/>
    </row>
    <row r="597386" spans="16:16" x14ac:dyDescent="0.3">
      <c r="P597386" s="83"/>
    </row>
    <row r="597387" spans="16:16" x14ac:dyDescent="0.3">
      <c r="P597387" s="83"/>
    </row>
    <row r="597388" spans="16:16" x14ac:dyDescent="0.3">
      <c r="P597388" s="83"/>
    </row>
    <row r="597389" spans="16:16" x14ac:dyDescent="0.3">
      <c r="P597389" s="83"/>
    </row>
    <row r="597390" spans="16:16" x14ac:dyDescent="0.3">
      <c r="P597390" s="83"/>
    </row>
    <row r="597391" spans="16:16" x14ac:dyDescent="0.3">
      <c r="P597391" s="83"/>
    </row>
    <row r="597392" spans="16:16" x14ac:dyDescent="0.3">
      <c r="P597392" s="83"/>
    </row>
    <row r="597393" spans="16:16" x14ac:dyDescent="0.3">
      <c r="P597393" s="83"/>
    </row>
    <row r="597394" spans="16:16" x14ac:dyDescent="0.3">
      <c r="P597394" s="83"/>
    </row>
    <row r="597395" spans="16:16" x14ac:dyDescent="0.3">
      <c r="P597395" s="83"/>
    </row>
    <row r="597396" spans="16:16" x14ac:dyDescent="0.3">
      <c r="P597396" s="83"/>
    </row>
    <row r="597397" spans="16:16" x14ac:dyDescent="0.3">
      <c r="P597397" s="83"/>
    </row>
    <row r="597398" spans="16:16" x14ac:dyDescent="0.3">
      <c r="P597398" s="83"/>
    </row>
    <row r="597399" spans="16:16" x14ac:dyDescent="0.3">
      <c r="P597399" s="83"/>
    </row>
    <row r="597400" spans="16:16" x14ac:dyDescent="0.3">
      <c r="P597400" s="83"/>
    </row>
    <row r="597401" spans="16:16" x14ac:dyDescent="0.3">
      <c r="P597401" s="83"/>
    </row>
    <row r="597402" spans="16:16" x14ac:dyDescent="0.3">
      <c r="P597402" s="83"/>
    </row>
    <row r="597403" spans="16:16" x14ac:dyDescent="0.3">
      <c r="P597403" s="83"/>
    </row>
    <row r="597404" spans="16:16" x14ac:dyDescent="0.3">
      <c r="P597404" s="83"/>
    </row>
    <row r="597405" spans="16:16" x14ac:dyDescent="0.3">
      <c r="P597405" s="83"/>
    </row>
    <row r="597406" spans="16:16" x14ac:dyDescent="0.3">
      <c r="P597406" s="83"/>
    </row>
    <row r="597407" spans="16:16" x14ac:dyDescent="0.3">
      <c r="P597407" s="83"/>
    </row>
    <row r="597408" spans="16:16" x14ac:dyDescent="0.3">
      <c r="P597408" s="83"/>
    </row>
    <row r="597409" spans="16:16" x14ac:dyDescent="0.3">
      <c r="P597409" s="83"/>
    </row>
    <row r="597410" spans="16:16" x14ac:dyDescent="0.3">
      <c r="P597410" s="83"/>
    </row>
    <row r="597411" spans="16:16" x14ac:dyDescent="0.3">
      <c r="P597411" s="83"/>
    </row>
    <row r="597412" spans="16:16" x14ac:dyDescent="0.3">
      <c r="P597412" s="83"/>
    </row>
    <row r="597413" spans="16:16" x14ac:dyDescent="0.3">
      <c r="P597413" s="83"/>
    </row>
    <row r="597414" spans="16:16" x14ac:dyDescent="0.3">
      <c r="P597414" s="83"/>
    </row>
    <row r="597415" spans="16:16" x14ac:dyDescent="0.3">
      <c r="P597415" s="83"/>
    </row>
    <row r="597416" spans="16:16" x14ac:dyDescent="0.3">
      <c r="P597416" s="83"/>
    </row>
    <row r="597417" spans="16:16" x14ac:dyDescent="0.3">
      <c r="P597417" s="83"/>
    </row>
    <row r="597418" spans="16:16" x14ac:dyDescent="0.3">
      <c r="P597418" s="83"/>
    </row>
    <row r="597419" spans="16:16" x14ac:dyDescent="0.3">
      <c r="P597419" s="83"/>
    </row>
    <row r="597420" spans="16:16" x14ac:dyDescent="0.3">
      <c r="P597420" s="83"/>
    </row>
    <row r="597421" spans="16:16" x14ac:dyDescent="0.3">
      <c r="P597421" s="83"/>
    </row>
    <row r="597422" spans="16:16" x14ac:dyDescent="0.3">
      <c r="P597422" s="83"/>
    </row>
    <row r="597423" spans="16:16" x14ac:dyDescent="0.3">
      <c r="P597423" s="83"/>
    </row>
    <row r="597424" spans="16:16" x14ac:dyDescent="0.3">
      <c r="P597424" s="83"/>
    </row>
    <row r="597425" spans="16:16" x14ac:dyDescent="0.3">
      <c r="P597425" s="83"/>
    </row>
    <row r="597426" spans="16:16" x14ac:dyDescent="0.3">
      <c r="P597426" s="83"/>
    </row>
    <row r="597427" spans="16:16" x14ac:dyDescent="0.3">
      <c r="P597427" s="83"/>
    </row>
    <row r="597428" spans="16:16" x14ac:dyDescent="0.3">
      <c r="P597428" s="83"/>
    </row>
    <row r="597429" spans="16:16" x14ac:dyDescent="0.3">
      <c r="P597429" s="83"/>
    </row>
    <row r="597430" spans="16:16" x14ac:dyDescent="0.3">
      <c r="P597430" s="83"/>
    </row>
    <row r="597431" spans="16:16" x14ac:dyDescent="0.3">
      <c r="P597431" s="83"/>
    </row>
    <row r="597432" spans="16:16" x14ac:dyDescent="0.3">
      <c r="P597432" s="83"/>
    </row>
    <row r="597433" spans="16:16" x14ac:dyDescent="0.3">
      <c r="P597433" s="83"/>
    </row>
    <row r="597434" spans="16:16" x14ac:dyDescent="0.3">
      <c r="P597434" s="83"/>
    </row>
    <row r="597435" spans="16:16" x14ac:dyDescent="0.3">
      <c r="P597435" s="83"/>
    </row>
    <row r="597436" spans="16:16" x14ac:dyDescent="0.3">
      <c r="P597436" s="83"/>
    </row>
    <row r="597437" spans="16:16" x14ac:dyDescent="0.3">
      <c r="P597437" s="83"/>
    </row>
    <row r="597438" spans="16:16" x14ac:dyDescent="0.3">
      <c r="P597438" s="83"/>
    </row>
    <row r="597439" spans="16:16" x14ac:dyDescent="0.3">
      <c r="P597439" s="83"/>
    </row>
    <row r="597440" spans="16:16" x14ac:dyDescent="0.3">
      <c r="P597440" s="83"/>
    </row>
    <row r="597441" spans="16:16" x14ac:dyDescent="0.3">
      <c r="P597441" s="83"/>
    </row>
    <row r="597442" spans="16:16" x14ac:dyDescent="0.3">
      <c r="P597442" s="83"/>
    </row>
    <row r="597443" spans="16:16" x14ac:dyDescent="0.3">
      <c r="P597443" s="83"/>
    </row>
    <row r="597444" spans="16:16" x14ac:dyDescent="0.3">
      <c r="P597444" s="83"/>
    </row>
    <row r="597445" spans="16:16" x14ac:dyDescent="0.3">
      <c r="P597445" s="83"/>
    </row>
    <row r="597446" spans="16:16" x14ac:dyDescent="0.3">
      <c r="P597446" s="83"/>
    </row>
    <row r="597447" spans="16:16" x14ac:dyDescent="0.3">
      <c r="P597447" s="83"/>
    </row>
    <row r="597448" spans="16:16" x14ac:dyDescent="0.3">
      <c r="P597448" s="83"/>
    </row>
    <row r="597449" spans="16:16" x14ac:dyDescent="0.3">
      <c r="P597449" s="83"/>
    </row>
    <row r="597450" spans="16:16" x14ac:dyDescent="0.3">
      <c r="P597450" s="83"/>
    </row>
    <row r="597451" spans="16:16" x14ac:dyDescent="0.3">
      <c r="P597451" s="83"/>
    </row>
    <row r="597452" spans="16:16" x14ac:dyDescent="0.3">
      <c r="P597452" s="83"/>
    </row>
    <row r="597453" spans="16:16" x14ac:dyDescent="0.3">
      <c r="P597453" s="83"/>
    </row>
    <row r="597454" spans="16:16" x14ac:dyDescent="0.3">
      <c r="P597454" s="83"/>
    </row>
    <row r="597455" spans="16:16" x14ac:dyDescent="0.3">
      <c r="P597455" s="83"/>
    </row>
    <row r="597456" spans="16:16" x14ac:dyDescent="0.3">
      <c r="P597456" s="83"/>
    </row>
    <row r="597457" spans="16:16" x14ac:dyDescent="0.3">
      <c r="P597457" s="83"/>
    </row>
    <row r="597458" spans="16:16" x14ac:dyDescent="0.3">
      <c r="P597458" s="83"/>
    </row>
    <row r="597459" spans="16:16" x14ac:dyDescent="0.3">
      <c r="P597459" s="83"/>
    </row>
    <row r="597460" spans="16:16" x14ac:dyDescent="0.3">
      <c r="P597460" s="83"/>
    </row>
    <row r="597461" spans="16:16" x14ac:dyDescent="0.3">
      <c r="P597461" s="83"/>
    </row>
    <row r="597462" spans="16:16" x14ac:dyDescent="0.3">
      <c r="P597462" s="83"/>
    </row>
    <row r="597463" spans="16:16" x14ac:dyDescent="0.3">
      <c r="P597463" s="83"/>
    </row>
    <row r="597464" spans="16:16" x14ac:dyDescent="0.3">
      <c r="P597464" s="83"/>
    </row>
    <row r="597465" spans="16:16" x14ac:dyDescent="0.3">
      <c r="P597465" s="83"/>
    </row>
    <row r="597466" spans="16:16" x14ac:dyDescent="0.3">
      <c r="P597466" s="83"/>
    </row>
    <row r="597467" spans="16:16" x14ac:dyDescent="0.3">
      <c r="P597467" s="83"/>
    </row>
    <row r="597468" spans="16:16" x14ac:dyDescent="0.3">
      <c r="P597468" s="83"/>
    </row>
    <row r="597469" spans="16:16" x14ac:dyDescent="0.3">
      <c r="P597469" s="83"/>
    </row>
    <row r="597470" spans="16:16" x14ac:dyDescent="0.3">
      <c r="P597470" s="83"/>
    </row>
    <row r="597471" spans="16:16" x14ac:dyDescent="0.3">
      <c r="P597471" s="83"/>
    </row>
    <row r="597472" spans="16:16" x14ac:dyDescent="0.3">
      <c r="P597472" s="83"/>
    </row>
    <row r="597473" spans="16:16" x14ac:dyDescent="0.3">
      <c r="P597473" s="83"/>
    </row>
    <row r="597474" spans="16:16" x14ac:dyDescent="0.3">
      <c r="P597474" s="83"/>
    </row>
    <row r="597475" spans="16:16" x14ac:dyDescent="0.3">
      <c r="P597475" s="83"/>
    </row>
    <row r="597476" spans="16:16" x14ac:dyDescent="0.3">
      <c r="P597476" s="83"/>
    </row>
    <row r="597477" spans="16:16" x14ac:dyDescent="0.3">
      <c r="P597477" s="83"/>
    </row>
    <row r="597478" spans="16:16" x14ac:dyDescent="0.3">
      <c r="P597478" s="83"/>
    </row>
    <row r="597479" spans="16:16" x14ac:dyDescent="0.3">
      <c r="P597479" s="83"/>
    </row>
    <row r="597480" spans="16:16" x14ac:dyDescent="0.3">
      <c r="P597480" s="83"/>
    </row>
    <row r="597481" spans="16:16" x14ac:dyDescent="0.3">
      <c r="P597481" s="83"/>
    </row>
    <row r="597482" spans="16:16" x14ac:dyDescent="0.3">
      <c r="P597482" s="83"/>
    </row>
    <row r="597483" spans="16:16" x14ac:dyDescent="0.3">
      <c r="P597483" s="83"/>
    </row>
    <row r="597484" spans="16:16" x14ac:dyDescent="0.3">
      <c r="P597484" s="83"/>
    </row>
    <row r="597485" spans="16:16" x14ac:dyDescent="0.3">
      <c r="P597485" s="83"/>
    </row>
    <row r="597486" spans="16:16" x14ac:dyDescent="0.3">
      <c r="P597486" s="83"/>
    </row>
    <row r="597487" spans="16:16" x14ac:dyDescent="0.3">
      <c r="P597487" s="83"/>
    </row>
    <row r="597488" spans="16:16" x14ac:dyDescent="0.3">
      <c r="P597488" s="83"/>
    </row>
    <row r="597489" spans="16:16" x14ac:dyDescent="0.3">
      <c r="P597489" s="83"/>
    </row>
    <row r="597490" spans="16:16" x14ac:dyDescent="0.3">
      <c r="P597490" s="83"/>
    </row>
    <row r="597491" spans="16:16" x14ac:dyDescent="0.3">
      <c r="P597491" s="83"/>
    </row>
    <row r="597492" spans="16:16" x14ac:dyDescent="0.3">
      <c r="P597492" s="83"/>
    </row>
    <row r="597493" spans="16:16" x14ac:dyDescent="0.3">
      <c r="P597493" s="83"/>
    </row>
    <row r="597494" spans="16:16" x14ac:dyDescent="0.3">
      <c r="P597494" s="83"/>
    </row>
    <row r="597495" spans="16:16" x14ac:dyDescent="0.3">
      <c r="P597495" s="83"/>
    </row>
    <row r="597496" spans="16:16" x14ac:dyDescent="0.3">
      <c r="P597496" s="83"/>
    </row>
    <row r="597497" spans="16:16" x14ac:dyDescent="0.3">
      <c r="P597497" s="83"/>
    </row>
    <row r="597498" spans="16:16" x14ac:dyDescent="0.3">
      <c r="P597498" s="83"/>
    </row>
    <row r="597499" spans="16:16" x14ac:dyDescent="0.3">
      <c r="P597499" s="83"/>
    </row>
    <row r="597500" spans="16:16" x14ac:dyDescent="0.3">
      <c r="P597500" s="83"/>
    </row>
    <row r="597501" spans="16:16" x14ac:dyDescent="0.3">
      <c r="P597501" s="83"/>
    </row>
    <row r="597502" spans="16:16" x14ac:dyDescent="0.3">
      <c r="P597502" s="83"/>
    </row>
    <row r="597503" spans="16:16" x14ac:dyDescent="0.3">
      <c r="P597503" s="83"/>
    </row>
    <row r="597504" spans="16:16" x14ac:dyDescent="0.3">
      <c r="P597504" s="83"/>
    </row>
    <row r="597505" spans="16:16" x14ac:dyDescent="0.3">
      <c r="P597505" s="83"/>
    </row>
    <row r="597506" spans="16:16" x14ac:dyDescent="0.3">
      <c r="P597506" s="83"/>
    </row>
    <row r="597507" spans="16:16" x14ac:dyDescent="0.3">
      <c r="P597507" s="83"/>
    </row>
    <row r="597508" spans="16:16" x14ac:dyDescent="0.3">
      <c r="P597508" s="83"/>
    </row>
    <row r="597509" spans="16:16" x14ac:dyDescent="0.3">
      <c r="P597509" s="83"/>
    </row>
    <row r="597510" spans="16:16" x14ac:dyDescent="0.3">
      <c r="P597510" s="83"/>
    </row>
    <row r="597511" spans="16:16" x14ac:dyDescent="0.3">
      <c r="P597511" s="83"/>
    </row>
    <row r="597512" spans="16:16" x14ac:dyDescent="0.3">
      <c r="P597512" s="83"/>
    </row>
    <row r="597513" spans="16:16" x14ac:dyDescent="0.3">
      <c r="P597513" s="83"/>
    </row>
    <row r="597514" spans="16:16" x14ac:dyDescent="0.3">
      <c r="P597514" s="83"/>
    </row>
    <row r="597515" spans="16:16" x14ac:dyDescent="0.3">
      <c r="P597515" s="83"/>
    </row>
    <row r="597516" spans="16:16" x14ac:dyDescent="0.3">
      <c r="P597516" s="83"/>
    </row>
    <row r="597517" spans="16:16" x14ac:dyDescent="0.3">
      <c r="P597517" s="83"/>
    </row>
    <row r="597518" spans="16:16" x14ac:dyDescent="0.3">
      <c r="P597518" s="83"/>
    </row>
    <row r="597519" spans="16:16" x14ac:dyDescent="0.3">
      <c r="P597519" s="83"/>
    </row>
    <row r="597520" spans="16:16" x14ac:dyDescent="0.3">
      <c r="P597520" s="83"/>
    </row>
    <row r="597521" spans="16:16" x14ac:dyDescent="0.3">
      <c r="P597521" s="83"/>
    </row>
    <row r="597522" spans="16:16" x14ac:dyDescent="0.3">
      <c r="P597522" s="83"/>
    </row>
    <row r="597523" spans="16:16" x14ac:dyDescent="0.3">
      <c r="P597523" s="83"/>
    </row>
    <row r="597524" spans="16:16" x14ac:dyDescent="0.3">
      <c r="P597524" s="83"/>
    </row>
    <row r="597525" spans="16:16" x14ac:dyDescent="0.3">
      <c r="P597525" s="83"/>
    </row>
    <row r="597526" spans="16:16" x14ac:dyDescent="0.3">
      <c r="P597526" s="83"/>
    </row>
    <row r="597527" spans="16:16" x14ac:dyDescent="0.3">
      <c r="P597527" s="83"/>
    </row>
    <row r="597528" spans="16:16" x14ac:dyDescent="0.3">
      <c r="P597528" s="83"/>
    </row>
    <row r="597529" spans="16:16" x14ac:dyDescent="0.3">
      <c r="P597529" s="83"/>
    </row>
    <row r="597530" spans="16:16" x14ac:dyDescent="0.3">
      <c r="P597530" s="83"/>
    </row>
    <row r="597531" spans="16:16" x14ac:dyDescent="0.3">
      <c r="P597531" s="83"/>
    </row>
    <row r="597532" spans="16:16" x14ac:dyDescent="0.3">
      <c r="P597532" s="83"/>
    </row>
    <row r="597533" spans="16:16" x14ac:dyDescent="0.3">
      <c r="P597533" s="83"/>
    </row>
    <row r="597534" spans="16:16" x14ac:dyDescent="0.3">
      <c r="P597534" s="83"/>
    </row>
    <row r="597535" spans="16:16" x14ac:dyDescent="0.3">
      <c r="P597535" s="83"/>
    </row>
    <row r="597536" spans="16:16" x14ac:dyDescent="0.3">
      <c r="P597536" s="83"/>
    </row>
    <row r="597537" spans="16:16" x14ac:dyDescent="0.3">
      <c r="P597537" s="83"/>
    </row>
    <row r="597538" spans="16:16" x14ac:dyDescent="0.3">
      <c r="P597538" s="83"/>
    </row>
    <row r="597539" spans="16:16" x14ac:dyDescent="0.3">
      <c r="P597539" s="83"/>
    </row>
    <row r="597540" spans="16:16" x14ac:dyDescent="0.3">
      <c r="P597540" s="83"/>
    </row>
    <row r="597541" spans="16:16" x14ac:dyDescent="0.3">
      <c r="P597541" s="83"/>
    </row>
    <row r="597542" spans="16:16" x14ac:dyDescent="0.3">
      <c r="P597542" s="83"/>
    </row>
    <row r="597543" spans="16:16" x14ac:dyDescent="0.3">
      <c r="P597543" s="83"/>
    </row>
    <row r="597544" spans="16:16" x14ac:dyDescent="0.3">
      <c r="P597544" s="83"/>
    </row>
    <row r="597545" spans="16:16" x14ac:dyDescent="0.3">
      <c r="P597545" s="83"/>
    </row>
    <row r="597546" spans="16:16" x14ac:dyDescent="0.3">
      <c r="P597546" s="83"/>
    </row>
    <row r="597547" spans="16:16" x14ac:dyDescent="0.3">
      <c r="P597547" s="83"/>
    </row>
    <row r="597548" spans="16:16" x14ac:dyDescent="0.3">
      <c r="P597548" s="83"/>
    </row>
    <row r="597549" spans="16:16" x14ac:dyDescent="0.3">
      <c r="P597549" s="83"/>
    </row>
    <row r="597550" spans="16:16" x14ac:dyDescent="0.3">
      <c r="P597550" s="83"/>
    </row>
    <row r="597551" spans="16:16" x14ac:dyDescent="0.3">
      <c r="P597551" s="83"/>
    </row>
    <row r="597552" spans="16:16" x14ac:dyDescent="0.3">
      <c r="P597552" s="83"/>
    </row>
    <row r="597553" spans="16:16" x14ac:dyDescent="0.3">
      <c r="P597553" s="83"/>
    </row>
    <row r="597554" spans="16:16" x14ac:dyDescent="0.3">
      <c r="P597554" s="83"/>
    </row>
    <row r="597555" spans="16:16" x14ac:dyDescent="0.3">
      <c r="P597555" s="83"/>
    </row>
    <row r="597556" spans="16:16" x14ac:dyDescent="0.3">
      <c r="P597556" s="83"/>
    </row>
    <row r="597557" spans="16:16" x14ac:dyDescent="0.3">
      <c r="P597557" s="83"/>
    </row>
    <row r="597558" spans="16:16" x14ac:dyDescent="0.3">
      <c r="P597558" s="83"/>
    </row>
    <row r="597559" spans="16:16" x14ac:dyDescent="0.3">
      <c r="P597559" s="83"/>
    </row>
    <row r="597560" spans="16:16" x14ac:dyDescent="0.3">
      <c r="P597560" s="83"/>
    </row>
    <row r="597561" spans="16:16" x14ac:dyDescent="0.3">
      <c r="P597561" s="83"/>
    </row>
    <row r="597562" spans="16:16" x14ac:dyDescent="0.3">
      <c r="P597562" s="83"/>
    </row>
    <row r="597563" spans="16:16" x14ac:dyDescent="0.3">
      <c r="P597563" s="83"/>
    </row>
    <row r="597564" spans="16:16" x14ac:dyDescent="0.3">
      <c r="P597564" s="83"/>
    </row>
    <row r="597565" spans="16:16" x14ac:dyDescent="0.3">
      <c r="P597565" s="83"/>
    </row>
    <row r="597566" spans="16:16" x14ac:dyDescent="0.3">
      <c r="P597566" s="83"/>
    </row>
    <row r="597567" spans="16:16" x14ac:dyDescent="0.3">
      <c r="P597567" s="83"/>
    </row>
    <row r="597568" spans="16:16" x14ac:dyDescent="0.3">
      <c r="P597568" s="83"/>
    </row>
    <row r="597569" spans="16:16" x14ac:dyDescent="0.3">
      <c r="P597569" s="83"/>
    </row>
    <row r="597570" spans="16:16" x14ac:dyDescent="0.3">
      <c r="P597570" s="83"/>
    </row>
    <row r="597571" spans="16:16" x14ac:dyDescent="0.3">
      <c r="P597571" s="83"/>
    </row>
    <row r="597572" spans="16:16" x14ac:dyDescent="0.3">
      <c r="P597572" s="83"/>
    </row>
    <row r="597573" spans="16:16" x14ac:dyDescent="0.3">
      <c r="P597573" s="83"/>
    </row>
    <row r="597574" spans="16:16" x14ac:dyDescent="0.3">
      <c r="P597574" s="83"/>
    </row>
    <row r="597575" spans="16:16" x14ac:dyDescent="0.3">
      <c r="P597575" s="83"/>
    </row>
    <row r="597576" spans="16:16" x14ac:dyDescent="0.3">
      <c r="P597576" s="83"/>
    </row>
    <row r="597577" spans="16:16" x14ac:dyDescent="0.3">
      <c r="P597577" s="83"/>
    </row>
    <row r="597578" spans="16:16" x14ac:dyDescent="0.3">
      <c r="P597578" s="83"/>
    </row>
    <row r="597579" spans="16:16" x14ac:dyDescent="0.3">
      <c r="P597579" s="83"/>
    </row>
    <row r="597580" spans="16:16" x14ac:dyDescent="0.3">
      <c r="P597580" s="83"/>
    </row>
    <row r="597581" spans="16:16" x14ac:dyDescent="0.3">
      <c r="P597581" s="83"/>
    </row>
    <row r="597582" spans="16:16" x14ac:dyDescent="0.3">
      <c r="P597582" s="83"/>
    </row>
    <row r="597583" spans="16:16" x14ac:dyDescent="0.3">
      <c r="P597583" s="83"/>
    </row>
    <row r="597584" spans="16:16" x14ac:dyDescent="0.3">
      <c r="P597584" s="83"/>
    </row>
    <row r="597585" spans="16:16" x14ac:dyDescent="0.3">
      <c r="P597585" s="83"/>
    </row>
    <row r="597586" spans="16:16" x14ac:dyDescent="0.3">
      <c r="P597586" s="83"/>
    </row>
    <row r="597587" spans="16:16" x14ac:dyDescent="0.3">
      <c r="P597587" s="83"/>
    </row>
    <row r="597588" spans="16:16" x14ac:dyDescent="0.3">
      <c r="P597588" s="83"/>
    </row>
    <row r="597589" spans="16:16" x14ac:dyDescent="0.3">
      <c r="P597589" s="83"/>
    </row>
    <row r="597590" spans="16:16" x14ac:dyDescent="0.3">
      <c r="P597590" s="83"/>
    </row>
    <row r="597591" spans="16:16" x14ac:dyDescent="0.3">
      <c r="P597591" s="83"/>
    </row>
    <row r="597592" spans="16:16" x14ac:dyDescent="0.3">
      <c r="P597592" s="83"/>
    </row>
    <row r="597593" spans="16:16" x14ac:dyDescent="0.3">
      <c r="P597593" s="83"/>
    </row>
    <row r="597594" spans="16:16" x14ac:dyDescent="0.3">
      <c r="P597594" s="83"/>
    </row>
    <row r="597595" spans="16:16" x14ac:dyDescent="0.3">
      <c r="P597595" s="83"/>
    </row>
    <row r="597596" spans="16:16" x14ac:dyDescent="0.3">
      <c r="P597596" s="83"/>
    </row>
    <row r="597597" spans="16:16" x14ac:dyDescent="0.3">
      <c r="P597597" s="83"/>
    </row>
    <row r="597598" spans="16:16" x14ac:dyDescent="0.3">
      <c r="P597598" s="83"/>
    </row>
    <row r="597599" spans="16:16" x14ac:dyDescent="0.3">
      <c r="P597599" s="83"/>
    </row>
    <row r="597600" spans="16:16" x14ac:dyDescent="0.3">
      <c r="P597600" s="83"/>
    </row>
    <row r="597601" spans="16:16" x14ac:dyDescent="0.3">
      <c r="P597601" s="83"/>
    </row>
    <row r="597602" spans="16:16" x14ac:dyDescent="0.3">
      <c r="P597602" s="83"/>
    </row>
    <row r="597603" spans="16:16" x14ac:dyDescent="0.3">
      <c r="P597603" s="83"/>
    </row>
    <row r="597604" spans="16:16" x14ac:dyDescent="0.3">
      <c r="P597604" s="83"/>
    </row>
    <row r="597605" spans="16:16" x14ac:dyDescent="0.3">
      <c r="P597605" s="83"/>
    </row>
    <row r="597606" spans="16:16" x14ac:dyDescent="0.3">
      <c r="P597606" s="83"/>
    </row>
    <row r="597607" spans="16:16" x14ac:dyDescent="0.3">
      <c r="P597607" s="83"/>
    </row>
    <row r="597608" spans="16:16" x14ac:dyDescent="0.3">
      <c r="P597608" s="83"/>
    </row>
    <row r="597609" spans="16:16" x14ac:dyDescent="0.3">
      <c r="P597609" s="83"/>
    </row>
    <row r="597610" spans="16:16" x14ac:dyDescent="0.3">
      <c r="P597610" s="83"/>
    </row>
    <row r="597611" spans="16:16" x14ac:dyDescent="0.3">
      <c r="P597611" s="83"/>
    </row>
    <row r="597612" spans="16:16" x14ac:dyDescent="0.3">
      <c r="P597612" s="83"/>
    </row>
    <row r="597613" spans="16:16" x14ac:dyDescent="0.3">
      <c r="P597613" s="83"/>
    </row>
    <row r="597614" spans="16:16" x14ac:dyDescent="0.3">
      <c r="P597614" s="83"/>
    </row>
    <row r="597615" spans="16:16" x14ac:dyDescent="0.3">
      <c r="P597615" s="83"/>
    </row>
    <row r="597616" spans="16:16" x14ac:dyDescent="0.3">
      <c r="P597616" s="83"/>
    </row>
    <row r="597617" spans="16:16" x14ac:dyDescent="0.3">
      <c r="P597617" s="83"/>
    </row>
    <row r="597618" spans="16:16" x14ac:dyDescent="0.3">
      <c r="P597618" s="83"/>
    </row>
    <row r="597619" spans="16:16" x14ac:dyDescent="0.3">
      <c r="P597619" s="83"/>
    </row>
    <row r="597620" spans="16:16" x14ac:dyDescent="0.3">
      <c r="P597620" s="83"/>
    </row>
    <row r="597621" spans="16:16" x14ac:dyDescent="0.3">
      <c r="P597621" s="83"/>
    </row>
    <row r="597622" spans="16:16" x14ac:dyDescent="0.3">
      <c r="P597622" s="83"/>
    </row>
    <row r="597623" spans="16:16" x14ac:dyDescent="0.3">
      <c r="P597623" s="83"/>
    </row>
    <row r="597624" spans="16:16" x14ac:dyDescent="0.3">
      <c r="P597624" s="83"/>
    </row>
    <row r="597625" spans="16:16" x14ac:dyDescent="0.3">
      <c r="P597625" s="83"/>
    </row>
    <row r="597626" spans="16:16" x14ac:dyDescent="0.3">
      <c r="P597626" s="83"/>
    </row>
    <row r="597627" spans="16:16" x14ac:dyDescent="0.3">
      <c r="P597627" s="83"/>
    </row>
    <row r="597628" spans="16:16" x14ac:dyDescent="0.3">
      <c r="P597628" s="83"/>
    </row>
    <row r="597629" spans="16:16" x14ac:dyDescent="0.3">
      <c r="P597629" s="83"/>
    </row>
    <row r="597630" spans="16:16" x14ac:dyDescent="0.3">
      <c r="P597630" s="83"/>
    </row>
    <row r="597631" spans="16:16" x14ac:dyDescent="0.3">
      <c r="P597631" s="83"/>
    </row>
    <row r="597632" spans="16:16" x14ac:dyDescent="0.3">
      <c r="P597632" s="83"/>
    </row>
    <row r="597633" spans="16:16" x14ac:dyDescent="0.3">
      <c r="P597633" s="83"/>
    </row>
    <row r="597634" spans="16:16" x14ac:dyDescent="0.3">
      <c r="P597634" s="83"/>
    </row>
    <row r="597635" spans="16:16" x14ac:dyDescent="0.3">
      <c r="P597635" s="83"/>
    </row>
    <row r="597636" spans="16:16" x14ac:dyDescent="0.3">
      <c r="P597636" s="83"/>
    </row>
    <row r="597637" spans="16:16" x14ac:dyDescent="0.3">
      <c r="P597637" s="83"/>
    </row>
    <row r="597638" spans="16:16" x14ac:dyDescent="0.3">
      <c r="P597638" s="83"/>
    </row>
    <row r="597639" spans="16:16" x14ac:dyDescent="0.3">
      <c r="P597639" s="83"/>
    </row>
    <row r="597640" spans="16:16" x14ac:dyDescent="0.3">
      <c r="P597640" s="83"/>
    </row>
    <row r="597641" spans="16:16" x14ac:dyDescent="0.3">
      <c r="P597641" s="83"/>
    </row>
    <row r="597642" spans="16:16" x14ac:dyDescent="0.3">
      <c r="P597642" s="83"/>
    </row>
    <row r="597643" spans="16:16" x14ac:dyDescent="0.3">
      <c r="P597643" s="83"/>
    </row>
    <row r="597644" spans="16:16" x14ac:dyDescent="0.3">
      <c r="P597644" s="83"/>
    </row>
    <row r="597645" spans="16:16" x14ac:dyDescent="0.3">
      <c r="P597645" s="83"/>
    </row>
    <row r="597646" spans="16:16" x14ac:dyDescent="0.3">
      <c r="P597646" s="83"/>
    </row>
    <row r="597647" spans="16:16" x14ac:dyDescent="0.3">
      <c r="P597647" s="83"/>
    </row>
    <row r="597648" spans="16:16" x14ac:dyDescent="0.3">
      <c r="P597648" s="83"/>
    </row>
    <row r="597649" spans="16:16" x14ac:dyDescent="0.3">
      <c r="P597649" s="83"/>
    </row>
    <row r="597650" spans="16:16" x14ac:dyDescent="0.3">
      <c r="P597650" s="83"/>
    </row>
    <row r="597651" spans="16:16" x14ac:dyDescent="0.3">
      <c r="P597651" s="83"/>
    </row>
    <row r="597652" spans="16:16" x14ac:dyDescent="0.3">
      <c r="P597652" s="83"/>
    </row>
    <row r="597653" spans="16:16" x14ac:dyDescent="0.3">
      <c r="P597653" s="83"/>
    </row>
    <row r="597654" spans="16:16" x14ac:dyDescent="0.3">
      <c r="P597654" s="83"/>
    </row>
    <row r="597655" spans="16:16" x14ac:dyDescent="0.3">
      <c r="P597655" s="83"/>
    </row>
    <row r="597656" spans="16:16" x14ac:dyDescent="0.3">
      <c r="P597656" s="83"/>
    </row>
    <row r="597657" spans="16:16" x14ac:dyDescent="0.3">
      <c r="P597657" s="83"/>
    </row>
    <row r="597658" spans="16:16" x14ac:dyDescent="0.3">
      <c r="P597658" s="83"/>
    </row>
    <row r="597659" spans="16:16" x14ac:dyDescent="0.3">
      <c r="P597659" s="83"/>
    </row>
    <row r="597660" spans="16:16" x14ac:dyDescent="0.3">
      <c r="P597660" s="83"/>
    </row>
    <row r="597661" spans="16:16" x14ac:dyDescent="0.3">
      <c r="P597661" s="83"/>
    </row>
    <row r="597662" spans="16:16" x14ac:dyDescent="0.3">
      <c r="P597662" s="83"/>
    </row>
    <row r="597663" spans="16:16" x14ac:dyDescent="0.3">
      <c r="P597663" s="83"/>
    </row>
    <row r="597664" spans="16:16" x14ac:dyDescent="0.3">
      <c r="P597664" s="83"/>
    </row>
    <row r="597665" spans="16:16" x14ac:dyDescent="0.3">
      <c r="P597665" s="83"/>
    </row>
    <row r="597666" spans="16:16" x14ac:dyDescent="0.3">
      <c r="P597666" s="83"/>
    </row>
    <row r="597667" spans="16:16" x14ac:dyDescent="0.3">
      <c r="P597667" s="83"/>
    </row>
    <row r="597668" spans="16:16" x14ac:dyDescent="0.3">
      <c r="P597668" s="83"/>
    </row>
    <row r="597669" spans="16:16" x14ac:dyDescent="0.3">
      <c r="P597669" s="83"/>
    </row>
    <row r="597670" spans="16:16" x14ac:dyDescent="0.3">
      <c r="P597670" s="83"/>
    </row>
    <row r="597671" spans="16:16" x14ac:dyDescent="0.3">
      <c r="P597671" s="83"/>
    </row>
    <row r="597672" spans="16:16" x14ac:dyDescent="0.3">
      <c r="P597672" s="83"/>
    </row>
    <row r="597673" spans="16:16" x14ac:dyDescent="0.3">
      <c r="P597673" s="83"/>
    </row>
    <row r="597674" spans="16:16" x14ac:dyDescent="0.3">
      <c r="P597674" s="83"/>
    </row>
    <row r="597675" spans="16:16" x14ac:dyDescent="0.3">
      <c r="P597675" s="83"/>
    </row>
    <row r="597676" spans="16:16" x14ac:dyDescent="0.3">
      <c r="P597676" s="83"/>
    </row>
    <row r="597677" spans="16:16" x14ac:dyDescent="0.3">
      <c r="P597677" s="83"/>
    </row>
    <row r="597678" spans="16:16" x14ac:dyDescent="0.3">
      <c r="P597678" s="83"/>
    </row>
    <row r="597679" spans="16:16" x14ac:dyDescent="0.3">
      <c r="P597679" s="83"/>
    </row>
    <row r="597680" spans="16:16" x14ac:dyDescent="0.3">
      <c r="P597680" s="83"/>
    </row>
    <row r="597681" spans="16:16" x14ac:dyDescent="0.3">
      <c r="P597681" s="83"/>
    </row>
    <row r="597682" spans="16:16" x14ac:dyDescent="0.3">
      <c r="P597682" s="83"/>
    </row>
    <row r="597683" spans="16:16" x14ac:dyDescent="0.3">
      <c r="P597683" s="83"/>
    </row>
    <row r="597684" spans="16:16" x14ac:dyDescent="0.3">
      <c r="P597684" s="83"/>
    </row>
    <row r="597685" spans="16:16" x14ac:dyDescent="0.3">
      <c r="P597685" s="83"/>
    </row>
    <row r="597686" spans="16:16" x14ac:dyDescent="0.3">
      <c r="P597686" s="83"/>
    </row>
    <row r="597687" spans="16:16" x14ac:dyDescent="0.3">
      <c r="P597687" s="83"/>
    </row>
    <row r="597688" spans="16:16" x14ac:dyDescent="0.3">
      <c r="P597688" s="83"/>
    </row>
    <row r="597689" spans="16:16" x14ac:dyDescent="0.3">
      <c r="P597689" s="83"/>
    </row>
    <row r="597690" spans="16:16" x14ac:dyDescent="0.3">
      <c r="P597690" s="83"/>
    </row>
    <row r="597691" spans="16:16" x14ac:dyDescent="0.3">
      <c r="P597691" s="83"/>
    </row>
    <row r="597692" spans="16:16" x14ac:dyDescent="0.3">
      <c r="P597692" s="83"/>
    </row>
    <row r="597693" spans="16:16" x14ac:dyDescent="0.3">
      <c r="P597693" s="83"/>
    </row>
    <row r="597694" spans="16:16" x14ac:dyDescent="0.3">
      <c r="P597694" s="83"/>
    </row>
    <row r="597695" spans="16:16" x14ac:dyDescent="0.3">
      <c r="P597695" s="83"/>
    </row>
    <row r="597696" spans="16:16" x14ac:dyDescent="0.3">
      <c r="P597696" s="83"/>
    </row>
    <row r="597697" spans="16:16" x14ac:dyDescent="0.3">
      <c r="P597697" s="83"/>
    </row>
    <row r="597698" spans="16:16" x14ac:dyDescent="0.3">
      <c r="P597698" s="83"/>
    </row>
    <row r="597699" spans="16:16" x14ac:dyDescent="0.3">
      <c r="P597699" s="83"/>
    </row>
    <row r="597700" spans="16:16" x14ac:dyDescent="0.3">
      <c r="P597700" s="83"/>
    </row>
    <row r="597701" spans="16:16" x14ac:dyDescent="0.3">
      <c r="P597701" s="83"/>
    </row>
    <row r="597702" spans="16:16" x14ac:dyDescent="0.3">
      <c r="P597702" s="83"/>
    </row>
    <row r="597703" spans="16:16" x14ac:dyDescent="0.3">
      <c r="P597703" s="83"/>
    </row>
    <row r="597704" spans="16:16" x14ac:dyDescent="0.3">
      <c r="P597704" s="83"/>
    </row>
    <row r="597705" spans="16:16" x14ac:dyDescent="0.3">
      <c r="P597705" s="83"/>
    </row>
    <row r="597706" spans="16:16" x14ac:dyDescent="0.3">
      <c r="P597706" s="83"/>
    </row>
    <row r="597707" spans="16:16" x14ac:dyDescent="0.3">
      <c r="P597707" s="83"/>
    </row>
    <row r="597708" spans="16:16" x14ac:dyDescent="0.3">
      <c r="P597708" s="83"/>
    </row>
    <row r="597709" spans="16:16" x14ac:dyDescent="0.3">
      <c r="P597709" s="83"/>
    </row>
    <row r="597710" spans="16:16" x14ac:dyDescent="0.3">
      <c r="P597710" s="83"/>
    </row>
    <row r="597711" spans="16:16" x14ac:dyDescent="0.3">
      <c r="P597711" s="83"/>
    </row>
    <row r="597712" spans="16:16" x14ac:dyDescent="0.3">
      <c r="P597712" s="83"/>
    </row>
    <row r="597713" spans="16:16" x14ac:dyDescent="0.3">
      <c r="P597713" s="83"/>
    </row>
    <row r="597714" spans="16:16" x14ac:dyDescent="0.3">
      <c r="P597714" s="83"/>
    </row>
    <row r="597715" spans="16:16" x14ac:dyDescent="0.3">
      <c r="P597715" s="83"/>
    </row>
    <row r="597716" spans="16:16" x14ac:dyDescent="0.3">
      <c r="P597716" s="83"/>
    </row>
    <row r="597717" spans="16:16" x14ac:dyDescent="0.3">
      <c r="P597717" s="83"/>
    </row>
    <row r="597718" spans="16:16" x14ac:dyDescent="0.3">
      <c r="P597718" s="83"/>
    </row>
    <row r="597719" spans="16:16" x14ac:dyDescent="0.3">
      <c r="P597719" s="83"/>
    </row>
    <row r="597720" spans="16:16" x14ac:dyDescent="0.3">
      <c r="P597720" s="83"/>
    </row>
    <row r="597721" spans="16:16" x14ac:dyDescent="0.3">
      <c r="P597721" s="83"/>
    </row>
    <row r="597722" spans="16:16" x14ac:dyDescent="0.3">
      <c r="P597722" s="83"/>
    </row>
    <row r="597723" spans="16:16" x14ac:dyDescent="0.3">
      <c r="P597723" s="83"/>
    </row>
    <row r="597724" spans="16:16" x14ac:dyDescent="0.3">
      <c r="P597724" s="83"/>
    </row>
    <row r="597725" spans="16:16" x14ac:dyDescent="0.3">
      <c r="P597725" s="83"/>
    </row>
    <row r="597726" spans="16:16" x14ac:dyDescent="0.3">
      <c r="P597726" s="83"/>
    </row>
    <row r="597727" spans="16:16" x14ac:dyDescent="0.3">
      <c r="P597727" s="83"/>
    </row>
    <row r="597728" spans="16:16" x14ac:dyDescent="0.3">
      <c r="P597728" s="83"/>
    </row>
    <row r="597729" spans="16:16" x14ac:dyDescent="0.3">
      <c r="P597729" s="83"/>
    </row>
    <row r="597730" spans="16:16" x14ac:dyDescent="0.3">
      <c r="P597730" s="83"/>
    </row>
    <row r="597731" spans="16:16" x14ac:dyDescent="0.3">
      <c r="P597731" s="83"/>
    </row>
    <row r="597732" spans="16:16" x14ac:dyDescent="0.3">
      <c r="P597732" s="83"/>
    </row>
    <row r="597733" spans="16:16" x14ac:dyDescent="0.3">
      <c r="P597733" s="83"/>
    </row>
    <row r="597734" spans="16:16" x14ac:dyDescent="0.3">
      <c r="P597734" s="83"/>
    </row>
    <row r="597735" spans="16:16" x14ac:dyDescent="0.3">
      <c r="P597735" s="83"/>
    </row>
    <row r="597736" spans="16:16" x14ac:dyDescent="0.3">
      <c r="P597736" s="83"/>
    </row>
    <row r="597737" spans="16:16" x14ac:dyDescent="0.3">
      <c r="P597737" s="83"/>
    </row>
    <row r="597738" spans="16:16" x14ac:dyDescent="0.3">
      <c r="P597738" s="83"/>
    </row>
    <row r="597739" spans="16:16" x14ac:dyDescent="0.3">
      <c r="P597739" s="83"/>
    </row>
    <row r="597740" spans="16:16" x14ac:dyDescent="0.3">
      <c r="P597740" s="83"/>
    </row>
    <row r="597741" spans="16:16" x14ac:dyDescent="0.3">
      <c r="P597741" s="83"/>
    </row>
    <row r="597742" spans="16:16" x14ac:dyDescent="0.3">
      <c r="P597742" s="83"/>
    </row>
    <row r="597743" spans="16:16" x14ac:dyDescent="0.3">
      <c r="P597743" s="83"/>
    </row>
    <row r="597744" spans="16:16" x14ac:dyDescent="0.3">
      <c r="P597744" s="83"/>
    </row>
    <row r="597745" spans="16:16" x14ac:dyDescent="0.3">
      <c r="P597745" s="83"/>
    </row>
    <row r="597746" spans="16:16" x14ac:dyDescent="0.3">
      <c r="P597746" s="83"/>
    </row>
    <row r="597747" spans="16:16" x14ac:dyDescent="0.3">
      <c r="P597747" s="83"/>
    </row>
    <row r="597748" spans="16:16" x14ac:dyDescent="0.3">
      <c r="P597748" s="83"/>
    </row>
    <row r="597749" spans="16:16" x14ac:dyDescent="0.3">
      <c r="P597749" s="83"/>
    </row>
    <row r="597750" spans="16:16" x14ac:dyDescent="0.3">
      <c r="P597750" s="83"/>
    </row>
    <row r="597751" spans="16:16" x14ac:dyDescent="0.3">
      <c r="P597751" s="83"/>
    </row>
    <row r="597752" spans="16:16" x14ac:dyDescent="0.3">
      <c r="P597752" s="83"/>
    </row>
    <row r="597753" spans="16:16" x14ac:dyDescent="0.3">
      <c r="P597753" s="83"/>
    </row>
    <row r="597754" spans="16:16" x14ac:dyDescent="0.3">
      <c r="P597754" s="83"/>
    </row>
    <row r="597755" spans="16:16" x14ac:dyDescent="0.3">
      <c r="P597755" s="83"/>
    </row>
    <row r="597756" spans="16:16" x14ac:dyDescent="0.3">
      <c r="P597756" s="83"/>
    </row>
    <row r="597757" spans="16:16" x14ac:dyDescent="0.3">
      <c r="P597757" s="83"/>
    </row>
    <row r="597758" spans="16:16" x14ac:dyDescent="0.3">
      <c r="P597758" s="83"/>
    </row>
    <row r="597759" spans="16:16" x14ac:dyDescent="0.3">
      <c r="P597759" s="83"/>
    </row>
    <row r="597760" spans="16:16" x14ac:dyDescent="0.3">
      <c r="P597760" s="83"/>
    </row>
    <row r="597761" spans="16:16" x14ac:dyDescent="0.3">
      <c r="P597761" s="83"/>
    </row>
    <row r="597762" spans="16:16" x14ac:dyDescent="0.3">
      <c r="P597762" s="83"/>
    </row>
    <row r="597763" spans="16:16" x14ac:dyDescent="0.3">
      <c r="P597763" s="83"/>
    </row>
    <row r="597764" spans="16:16" x14ac:dyDescent="0.3">
      <c r="P597764" s="83"/>
    </row>
    <row r="597765" spans="16:16" x14ac:dyDescent="0.3">
      <c r="P597765" s="83"/>
    </row>
    <row r="597766" spans="16:16" x14ac:dyDescent="0.3">
      <c r="P597766" s="83"/>
    </row>
    <row r="597767" spans="16:16" x14ac:dyDescent="0.3">
      <c r="P597767" s="83"/>
    </row>
    <row r="597768" spans="16:16" x14ac:dyDescent="0.3">
      <c r="P597768" s="83"/>
    </row>
    <row r="597769" spans="16:16" x14ac:dyDescent="0.3">
      <c r="P597769" s="83"/>
    </row>
    <row r="597770" spans="16:16" x14ac:dyDescent="0.3">
      <c r="P597770" s="83"/>
    </row>
    <row r="597771" spans="16:16" x14ac:dyDescent="0.3">
      <c r="P597771" s="83"/>
    </row>
    <row r="597772" spans="16:16" x14ac:dyDescent="0.3">
      <c r="P597772" s="83"/>
    </row>
    <row r="597773" spans="16:16" x14ac:dyDescent="0.3">
      <c r="P597773" s="83"/>
    </row>
    <row r="597774" spans="16:16" x14ac:dyDescent="0.3">
      <c r="P597774" s="83"/>
    </row>
    <row r="597775" spans="16:16" x14ac:dyDescent="0.3">
      <c r="P597775" s="83"/>
    </row>
    <row r="597776" spans="16:16" x14ac:dyDescent="0.3">
      <c r="P597776" s="83"/>
    </row>
    <row r="597777" spans="16:16" x14ac:dyDescent="0.3">
      <c r="P597777" s="83"/>
    </row>
    <row r="597778" spans="16:16" x14ac:dyDescent="0.3">
      <c r="P597778" s="83"/>
    </row>
    <row r="597779" spans="16:16" x14ac:dyDescent="0.3">
      <c r="P597779" s="83"/>
    </row>
    <row r="597780" spans="16:16" x14ac:dyDescent="0.3">
      <c r="P597780" s="83"/>
    </row>
    <row r="597781" spans="16:16" x14ac:dyDescent="0.3">
      <c r="P597781" s="83"/>
    </row>
    <row r="597782" spans="16:16" x14ac:dyDescent="0.3">
      <c r="P597782" s="83"/>
    </row>
    <row r="597783" spans="16:16" x14ac:dyDescent="0.3">
      <c r="P597783" s="83"/>
    </row>
    <row r="597784" spans="16:16" x14ac:dyDescent="0.3">
      <c r="P597784" s="83"/>
    </row>
    <row r="597785" spans="16:16" x14ac:dyDescent="0.3">
      <c r="P597785" s="83"/>
    </row>
    <row r="597786" spans="16:16" x14ac:dyDescent="0.3">
      <c r="P597786" s="83"/>
    </row>
    <row r="597787" spans="16:16" x14ac:dyDescent="0.3">
      <c r="P597787" s="83"/>
    </row>
    <row r="597788" spans="16:16" x14ac:dyDescent="0.3">
      <c r="P597788" s="83"/>
    </row>
    <row r="597789" spans="16:16" x14ac:dyDescent="0.3">
      <c r="P597789" s="83"/>
    </row>
    <row r="597790" spans="16:16" x14ac:dyDescent="0.3">
      <c r="P597790" s="83"/>
    </row>
    <row r="597791" spans="16:16" x14ac:dyDescent="0.3">
      <c r="P597791" s="83"/>
    </row>
    <row r="597792" spans="16:16" x14ac:dyDescent="0.3">
      <c r="P597792" s="83"/>
    </row>
    <row r="597793" spans="16:16" x14ac:dyDescent="0.3">
      <c r="P597793" s="83"/>
    </row>
    <row r="597794" spans="16:16" x14ac:dyDescent="0.3">
      <c r="P597794" s="83"/>
    </row>
    <row r="597795" spans="16:16" x14ac:dyDescent="0.3">
      <c r="P597795" s="83"/>
    </row>
    <row r="597796" spans="16:16" x14ac:dyDescent="0.3">
      <c r="P597796" s="83"/>
    </row>
    <row r="597797" spans="16:16" x14ac:dyDescent="0.3">
      <c r="P597797" s="83"/>
    </row>
    <row r="597798" spans="16:16" x14ac:dyDescent="0.3">
      <c r="P597798" s="83"/>
    </row>
    <row r="597799" spans="16:16" x14ac:dyDescent="0.3">
      <c r="P597799" s="83"/>
    </row>
    <row r="597800" spans="16:16" x14ac:dyDescent="0.3">
      <c r="P597800" s="83"/>
    </row>
    <row r="597801" spans="16:16" x14ac:dyDescent="0.3">
      <c r="P597801" s="83"/>
    </row>
    <row r="597802" spans="16:16" x14ac:dyDescent="0.3">
      <c r="P597802" s="83"/>
    </row>
    <row r="597803" spans="16:16" x14ac:dyDescent="0.3">
      <c r="P597803" s="83"/>
    </row>
    <row r="597804" spans="16:16" x14ac:dyDescent="0.3">
      <c r="P597804" s="83"/>
    </row>
    <row r="597805" spans="16:16" x14ac:dyDescent="0.3">
      <c r="P597805" s="83"/>
    </row>
    <row r="597806" spans="16:16" x14ac:dyDescent="0.3">
      <c r="P597806" s="83"/>
    </row>
    <row r="597807" spans="16:16" x14ac:dyDescent="0.3">
      <c r="P597807" s="83"/>
    </row>
    <row r="597808" spans="16:16" x14ac:dyDescent="0.3">
      <c r="P597808" s="83"/>
    </row>
    <row r="597809" spans="16:16" x14ac:dyDescent="0.3">
      <c r="P597809" s="83"/>
    </row>
    <row r="597810" spans="16:16" x14ac:dyDescent="0.3">
      <c r="P597810" s="83"/>
    </row>
    <row r="597811" spans="16:16" x14ac:dyDescent="0.3">
      <c r="P597811" s="83"/>
    </row>
    <row r="597812" spans="16:16" x14ac:dyDescent="0.3">
      <c r="P597812" s="83"/>
    </row>
    <row r="597813" spans="16:16" x14ac:dyDescent="0.3">
      <c r="P597813" s="83"/>
    </row>
    <row r="597814" spans="16:16" x14ac:dyDescent="0.3">
      <c r="P597814" s="83"/>
    </row>
    <row r="597815" spans="16:16" x14ac:dyDescent="0.3">
      <c r="P597815" s="83"/>
    </row>
    <row r="597816" spans="16:16" x14ac:dyDescent="0.3">
      <c r="P597816" s="83"/>
    </row>
    <row r="597817" spans="16:16" x14ac:dyDescent="0.3">
      <c r="P597817" s="83"/>
    </row>
    <row r="597818" spans="16:16" x14ac:dyDescent="0.3">
      <c r="P597818" s="83"/>
    </row>
    <row r="597819" spans="16:16" x14ac:dyDescent="0.3">
      <c r="P597819" s="83"/>
    </row>
    <row r="597820" spans="16:16" x14ac:dyDescent="0.3">
      <c r="P597820" s="83"/>
    </row>
    <row r="597821" spans="16:16" x14ac:dyDescent="0.3">
      <c r="P597821" s="83"/>
    </row>
    <row r="597822" spans="16:16" x14ac:dyDescent="0.3">
      <c r="P597822" s="83"/>
    </row>
    <row r="597823" spans="16:16" x14ac:dyDescent="0.3">
      <c r="P597823" s="83"/>
    </row>
    <row r="597824" spans="16:16" x14ac:dyDescent="0.3">
      <c r="P597824" s="83"/>
    </row>
    <row r="597825" spans="16:16" x14ac:dyDescent="0.3">
      <c r="P597825" s="83"/>
    </row>
    <row r="597826" spans="16:16" x14ac:dyDescent="0.3">
      <c r="P597826" s="83"/>
    </row>
    <row r="597827" spans="16:16" x14ac:dyDescent="0.3">
      <c r="P597827" s="83"/>
    </row>
    <row r="597828" spans="16:16" x14ac:dyDescent="0.3">
      <c r="P597828" s="83"/>
    </row>
    <row r="597829" spans="16:16" x14ac:dyDescent="0.3">
      <c r="P597829" s="83"/>
    </row>
    <row r="597830" spans="16:16" x14ac:dyDescent="0.3">
      <c r="P597830" s="83"/>
    </row>
    <row r="597831" spans="16:16" x14ac:dyDescent="0.3">
      <c r="P597831" s="83"/>
    </row>
    <row r="597832" spans="16:16" x14ac:dyDescent="0.3">
      <c r="P597832" s="83"/>
    </row>
    <row r="597833" spans="16:16" x14ac:dyDescent="0.3">
      <c r="P597833" s="83"/>
    </row>
    <row r="597834" spans="16:16" x14ac:dyDescent="0.3">
      <c r="P597834" s="83"/>
    </row>
    <row r="597835" spans="16:16" x14ac:dyDescent="0.3">
      <c r="P597835" s="83"/>
    </row>
    <row r="597836" spans="16:16" x14ac:dyDescent="0.3">
      <c r="P597836" s="83"/>
    </row>
    <row r="597837" spans="16:16" x14ac:dyDescent="0.3">
      <c r="P597837" s="83"/>
    </row>
    <row r="597838" spans="16:16" x14ac:dyDescent="0.3">
      <c r="P597838" s="83"/>
    </row>
    <row r="597839" spans="16:16" x14ac:dyDescent="0.3">
      <c r="P597839" s="83"/>
    </row>
    <row r="597840" spans="16:16" x14ac:dyDescent="0.3">
      <c r="P597840" s="83"/>
    </row>
    <row r="597841" spans="16:16" x14ac:dyDescent="0.3">
      <c r="P597841" s="83"/>
    </row>
    <row r="597842" spans="16:16" x14ac:dyDescent="0.3">
      <c r="P597842" s="83"/>
    </row>
    <row r="597843" spans="16:16" x14ac:dyDescent="0.3">
      <c r="P597843" s="83"/>
    </row>
    <row r="597844" spans="16:16" x14ac:dyDescent="0.3">
      <c r="P597844" s="83"/>
    </row>
    <row r="597845" spans="16:16" x14ac:dyDescent="0.3">
      <c r="P597845" s="83"/>
    </row>
    <row r="597846" spans="16:16" x14ac:dyDescent="0.3">
      <c r="P597846" s="83"/>
    </row>
    <row r="597847" spans="16:16" x14ac:dyDescent="0.3">
      <c r="P597847" s="83"/>
    </row>
    <row r="597848" spans="16:16" x14ac:dyDescent="0.3">
      <c r="P597848" s="83"/>
    </row>
    <row r="597849" spans="16:16" x14ac:dyDescent="0.3">
      <c r="P597849" s="83"/>
    </row>
    <row r="597850" spans="16:16" x14ac:dyDescent="0.3">
      <c r="P597850" s="83"/>
    </row>
    <row r="597851" spans="16:16" x14ac:dyDescent="0.3">
      <c r="P597851" s="83"/>
    </row>
    <row r="597852" spans="16:16" x14ac:dyDescent="0.3">
      <c r="P597852" s="83"/>
    </row>
    <row r="597853" spans="16:16" x14ac:dyDescent="0.3">
      <c r="P597853" s="83"/>
    </row>
    <row r="597854" spans="16:16" x14ac:dyDescent="0.3">
      <c r="P597854" s="83"/>
    </row>
    <row r="597855" spans="16:16" x14ac:dyDescent="0.3">
      <c r="P597855" s="83"/>
    </row>
    <row r="597856" spans="16:16" x14ac:dyDescent="0.3">
      <c r="P597856" s="83"/>
    </row>
    <row r="597857" spans="16:16" x14ac:dyDescent="0.3">
      <c r="P597857" s="83"/>
    </row>
    <row r="597858" spans="16:16" x14ac:dyDescent="0.3">
      <c r="P597858" s="83"/>
    </row>
    <row r="597859" spans="16:16" x14ac:dyDescent="0.3">
      <c r="P597859" s="83"/>
    </row>
    <row r="597860" spans="16:16" x14ac:dyDescent="0.3">
      <c r="P597860" s="83"/>
    </row>
    <row r="597861" spans="16:16" x14ac:dyDescent="0.3">
      <c r="P597861" s="83"/>
    </row>
    <row r="597862" spans="16:16" x14ac:dyDescent="0.3">
      <c r="P597862" s="83"/>
    </row>
    <row r="597863" spans="16:16" x14ac:dyDescent="0.3">
      <c r="P597863" s="83"/>
    </row>
    <row r="597864" spans="16:16" x14ac:dyDescent="0.3">
      <c r="P597864" s="83"/>
    </row>
    <row r="597865" spans="16:16" x14ac:dyDescent="0.3">
      <c r="P597865" s="83"/>
    </row>
    <row r="597866" spans="16:16" x14ac:dyDescent="0.3">
      <c r="P597866" s="83"/>
    </row>
    <row r="597867" spans="16:16" x14ac:dyDescent="0.3">
      <c r="P597867" s="83"/>
    </row>
    <row r="597868" spans="16:16" x14ac:dyDescent="0.3">
      <c r="P597868" s="83"/>
    </row>
    <row r="597869" spans="16:16" x14ac:dyDescent="0.3">
      <c r="P597869" s="83"/>
    </row>
    <row r="597870" spans="16:16" x14ac:dyDescent="0.3">
      <c r="P597870" s="83"/>
    </row>
    <row r="597871" spans="16:16" x14ac:dyDescent="0.3">
      <c r="P597871" s="83"/>
    </row>
    <row r="597872" spans="16:16" x14ac:dyDescent="0.3">
      <c r="P597872" s="83"/>
    </row>
    <row r="597873" spans="16:16" x14ac:dyDescent="0.3">
      <c r="P597873" s="83"/>
    </row>
    <row r="597874" spans="16:16" x14ac:dyDescent="0.3">
      <c r="P597874" s="83"/>
    </row>
    <row r="597875" spans="16:16" x14ac:dyDescent="0.3">
      <c r="P597875" s="83"/>
    </row>
    <row r="597876" spans="16:16" x14ac:dyDescent="0.3">
      <c r="P597876" s="83"/>
    </row>
    <row r="597877" spans="16:16" x14ac:dyDescent="0.3">
      <c r="P597877" s="83"/>
    </row>
    <row r="597878" spans="16:16" x14ac:dyDescent="0.3">
      <c r="P597878" s="83"/>
    </row>
    <row r="597879" spans="16:16" x14ac:dyDescent="0.3">
      <c r="P597879" s="83"/>
    </row>
    <row r="597880" spans="16:16" x14ac:dyDescent="0.3">
      <c r="P597880" s="83"/>
    </row>
    <row r="597881" spans="16:16" x14ac:dyDescent="0.3">
      <c r="P597881" s="83"/>
    </row>
    <row r="597882" spans="16:16" x14ac:dyDescent="0.3">
      <c r="P597882" s="83"/>
    </row>
    <row r="597883" spans="16:16" x14ac:dyDescent="0.3">
      <c r="P597883" s="83"/>
    </row>
    <row r="597884" spans="16:16" x14ac:dyDescent="0.3">
      <c r="P597884" s="83"/>
    </row>
    <row r="597885" spans="16:16" x14ac:dyDescent="0.3">
      <c r="P597885" s="83"/>
    </row>
    <row r="597886" spans="16:16" x14ac:dyDescent="0.3">
      <c r="P597886" s="83"/>
    </row>
    <row r="597887" spans="16:16" x14ac:dyDescent="0.3">
      <c r="P597887" s="83"/>
    </row>
    <row r="597888" spans="16:16" x14ac:dyDescent="0.3">
      <c r="P597888" s="83"/>
    </row>
    <row r="597889" spans="16:16" x14ac:dyDescent="0.3">
      <c r="P597889" s="83"/>
    </row>
    <row r="597890" spans="16:16" x14ac:dyDescent="0.3">
      <c r="P597890" s="83"/>
    </row>
    <row r="597891" spans="16:16" x14ac:dyDescent="0.3">
      <c r="P597891" s="83"/>
    </row>
    <row r="597892" spans="16:16" x14ac:dyDescent="0.3">
      <c r="P597892" s="83"/>
    </row>
    <row r="597893" spans="16:16" x14ac:dyDescent="0.3">
      <c r="P597893" s="83"/>
    </row>
    <row r="597894" spans="16:16" x14ac:dyDescent="0.3">
      <c r="P597894" s="83"/>
    </row>
    <row r="597895" spans="16:16" x14ac:dyDescent="0.3">
      <c r="P597895" s="83"/>
    </row>
    <row r="597896" spans="16:16" x14ac:dyDescent="0.3">
      <c r="P597896" s="83"/>
    </row>
    <row r="597897" spans="16:16" x14ac:dyDescent="0.3">
      <c r="P597897" s="83"/>
    </row>
    <row r="597898" spans="16:16" x14ac:dyDescent="0.3">
      <c r="P597898" s="83"/>
    </row>
    <row r="597899" spans="16:16" x14ac:dyDescent="0.3">
      <c r="P597899" s="83"/>
    </row>
    <row r="597900" spans="16:16" x14ac:dyDescent="0.3">
      <c r="P597900" s="83"/>
    </row>
    <row r="597901" spans="16:16" x14ac:dyDescent="0.3">
      <c r="P597901" s="83"/>
    </row>
    <row r="597902" spans="16:16" x14ac:dyDescent="0.3">
      <c r="P597902" s="83"/>
    </row>
    <row r="597903" spans="16:16" x14ac:dyDescent="0.3">
      <c r="P597903" s="83"/>
    </row>
    <row r="597904" spans="16:16" x14ac:dyDescent="0.3">
      <c r="P597904" s="83"/>
    </row>
    <row r="597905" spans="16:16" x14ac:dyDescent="0.3">
      <c r="P597905" s="83"/>
    </row>
    <row r="597906" spans="16:16" x14ac:dyDescent="0.3">
      <c r="P597906" s="83"/>
    </row>
    <row r="597907" spans="16:16" x14ac:dyDescent="0.3">
      <c r="P597907" s="83"/>
    </row>
    <row r="597908" spans="16:16" x14ac:dyDescent="0.3">
      <c r="P597908" s="83"/>
    </row>
    <row r="597909" spans="16:16" x14ac:dyDescent="0.3">
      <c r="P597909" s="83"/>
    </row>
    <row r="597910" spans="16:16" x14ac:dyDescent="0.3">
      <c r="P597910" s="83"/>
    </row>
    <row r="597911" spans="16:16" x14ac:dyDescent="0.3">
      <c r="P597911" s="83"/>
    </row>
    <row r="597912" spans="16:16" x14ac:dyDescent="0.3">
      <c r="P597912" s="83"/>
    </row>
    <row r="597913" spans="16:16" x14ac:dyDescent="0.3">
      <c r="P597913" s="83"/>
    </row>
    <row r="597914" spans="16:16" x14ac:dyDescent="0.3">
      <c r="P597914" s="83"/>
    </row>
    <row r="597915" spans="16:16" x14ac:dyDescent="0.3">
      <c r="P597915" s="83"/>
    </row>
    <row r="597916" spans="16:16" x14ac:dyDescent="0.3">
      <c r="P597916" s="83"/>
    </row>
    <row r="597917" spans="16:16" x14ac:dyDescent="0.3">
      <c r="P597917" s="83"/>
    </row>
    <row r="597918" spans="16:16" x14ac:dyDescent="0.3">
      <c r="P597918" s="83"/>
    </row>
    <row r="597919" spans="16:16" x14ac:dyDescent="0.3">
      <c r="P597919" s="83"/>
    </row>
    <row r="597920" spans="16:16" x14ac:dyDescent="0.3">
      <c r="P597920" s="83"/>
    </row>
    <row r="597921" spans="16:16" x14ac:dyDescent="0.3">
      <c r="P597921" s="83"/>
    </row>
    <row r="597922" spans="16:16" x14ac:dyDescent="0.3">
      <c r="P597922" s="83"/>
    </row>
    <row r="597923" spans="16:16" x14ac:dyDescent="0.3">
      <c r="P597923" s="83"/>
    </row>
    <row r="597924" spans="16:16" x14ac:dyDescent="0.3">
      <c r="P597924" s="83"/>
    </row>
    <row r="597925" spans="16:16" x14ac:dyDescent="0.3">
      <c r="P597925" s="83"/>
    </row>
    <row r="597926" spans="16:16" x14ac:dyDescent="0.3">
      <c r="P597926" s="83"/>
    </row>
    <row r="597927" spans="16:16" x14ac:dyDescent="0.3">
      <c r="P597927" s="83"/>
    </row>
    <row r="597928" spans="16:16" x14ac:dyDescent="0.3">
      <c r="P597928" s="83"/>
    </row>
    <row r="597929" spans="16:16" x14ac:dyDescent="0.3">
      <c r="P597929" s="83"/>
    </row>
    <row r="597930" spans="16:16" x14ac:dyDescent="0.3">
      <c r="P597930" s="83"/>
    </row>
    <row r="597931" spans="16:16" x14ac:dyDescent="0.3">
      <c r="P597931" s="83"/>
    </row>
    <row r="597932" spans="16:16" x14ac:dyDescent="0.3">
      <c r="P597932" s="83"/>
    </row>
    <row r="597933" spans="16:16" x14ac:dyDescent="0.3">
      <c r="P597933" s="83"/>
    </row>
    <row r="597934" spans="16:16" x14ac:dyDescent="0.3">
      <c r="P597934" s="83"/>
    </row>
    <row r="597935" spans="16:16" x14ac:dyDescent="0.3">
      <c r="P597935" s="83"/>
    </row>
    <row r="597936" spans="16:16" x14ac:dyDescent="0.3">
      <c r="P597936" s="83"/>
    </row>
    <row r="597937" spans="16:16" x14ac:dyDescent="0.3">
      <c r="P597937" s="83"/>
    </row>
    <row r="597938" spans="16:16" x14ac:dyDescent="0.3">
      <c r="P597938" s="83"/>
    </row>
    <row r="597939" spans="16:16" x14ac:dyDescent="0.3">
      <c r="P597939" s="83"/>
    </row>
    <row r="597940" spans="16:16" x14ac:dyDescent="0.3">
      <c r="P597940" s="83"/>
    </row>
    <row r="597941" spans="16:16" x14ac:dyDescent="0.3">
      <c r="P597941" s="83"/>
    </row>
    <row r="597942" spans="16:16" x14ac:dyDescent="0.3">
      <c r="P597942" s="83"/>
    </row>
    <row r="597943" spans="16:16" x14ac:dyDescent="0.3">
      <c r="P597943" s="83"/>
    </row>
    <row r="597944" spans="16:16" x14ac:dyDescent="0.3">
      <c r="P597944" s="83"/>
    </row>
    <row r="597945" spans="16:16" x14ac:dyDescent="0.3">
      <c r="P597945" s="83"/>
    </row>
    <row r="597946" spans="16:16" x14ac:dyDescent="0.3">
      <c r="P597946" s="83"/>
    </row>
    <row r="597947" spans="16:16" x14ac:dyDescent="0.3">
      <c r="P597947" s="83"/>
    </row>
    <row r="597948" spans="16:16" x14ac:dyDescent="0.3">
      <c r="P597948" s="83"/>
    </row>
    <row r="597949" spans="16:16" x14ac:dyDescent="0.3">
      <c r="P597949" s="83"/>
    </row>
    <row r="597950" spans="16:16" x14ac:dyDescent="0.3">
      <c r="P597950" s="83"/>
    </row>
    <row r="597951" spans="16:16" x14ac:dyDescent="0.3">
      <c r="P597951" s="83"/>
    </row>
    <row r="597952" spans="16:16" x14ac:dyDescent="0.3">
      <c r="P597952" s="83"/>
    </row>
    <row r="597953" spans="16:16" x14ac:dyDescent="0.3">
      <c r="P597953" s="83"/>
    </row>
    <row r="597954" spans="16:16" x14ac:dyDescent="0.3">
      <c r="P597954" s="83"/>
    </row>
    <row r="597955" spans="16:16" x14ac:dyDescent="0.3">
      <c r="P597955" s="83"/>
    </row>
    <row r="597956" spans="16:16" x14ac:dyDescent="0.3">
      <c r="P597956" s="83"/>
    </row>
    <row r="597957" spans="16:16" x14ac:dyDescent="0.3">
      <c r="P597957" s="83"/>
    </row>
    <row r="597958" spans="16:16" x14ac:dyDescent="0.3">
      <c r="P597958" s="83"/>
    </row>
    <row r="597959" spans="16:16" x14ac:dyDescent="0.3">
      <c r="P597959" s="83"/>
    </row>
    <row r="597960" spans="16:16" x14ac:dyDescent="0.3">
      <c r="P597960" s="83"/>
    </row>
    <row r="597961" spans="16:16" x14ac:dyDescent="0.3">
      <c r="P597961" s="83"/>
    </row>
    <row r="597962" spans="16:16" x14ac:dyDescent="0.3">
      <c r="P597962" s="83"/>
    </row>
    <row r="597963" spans="16:16" x14ac:dyDescent="0.3">
      <c r="P597963" s="83"/>
    </row>
    <row r="597964" spans="16:16" x14ac:dyDescent="0.3">
      <c r="P597964" s="83"/>
    </row>
    <row r="597965" spans="16:16" x14ac:dyDescent="0.3">
      <c r="P597965" s="83"/>
    </row>
    <row r="597966" spans="16:16" x14ac:dyDescent="0.3">
      <c r="P597966" s="83"/>
    </row>
    <row r="597967" spans="16:16" x14ac:dyDescent="0.3">
      <c r="P597967" s="83"/>
    </row>
    <row r="597968" spans="16:16" x14ac:dyDescent="0.3">
      <c r="P597968" s="83"/>
    </row>
    <row r="597969" spans="16:16" x14ac:dyDescent="0.3">
      <c r="P597969" s="83"/>
    </row>
    <row r="597970" spans="16:16" x14ac:dyDescent="0.3">
      <c r="P597970" s="83"/>
    </row>
    <row r="597971" spans="16:16" x14ac:dyDescent="0.3">
      <c r="P597971" s="83"/>
    </row>
    <row r="597972" spans="16:16" x14ac:dyDescent="0.3">
      <c r="P597972" s="83"/>
    </row>
    <row r="597973" spans="16:16" x14ac:dyDescent="0.3">
      <c r="P597973" s="83"/>
    </row>
    <row r="597974" spans="16:16" x14ac:dyDescent="0.3">
      <c r="P597974" s="83"/>
    </row>
    <row r="597975" spans="16:16" x14ac:dyDescent="0.3">
      <c r="P597975" s="83"/>
    </row>
    <row r="597976" spans="16:16" x14ac:dyDescent="0.3">
      <c r="P597976" s="83"/>
    </row>
    <row r="597977" spans="16:16" x14ac:dyDescent="0.3">
      <c r="P597977" s="83"/>
    </row>
    <row r="597978" spans="16:16" x14ac:dyDescent="0.3">
      <c r="P597978" s="83"/>
    </row>
    <row r="597979" spans="16:16" x14ac:dyDescent="0.3">
      <c r="P597979" s="83"/>
    </row>
    <row r="597980" spans="16:16" x14ac:dyDescent="0.3">
      <c r="P597980" s="83"/>
    </row>
    <row r="597981" spans="16:16" x14ac:dyDescent="0.3">
      <c r="P597981" s="83"/>
    </row>
    <row r="597982" spans="16:16" x14ac:dyDescent="0.3">
      <c r="P597982" s="83"/>
    </row>
    <row r="597983" spans="16:16" x14ac:dyDescent="0.3">
      <c r="P597983" s="83"/>
    </row>
    <row r="597984" spans="16:16" x14ac:dyDescent="0.3">
      <c r="P597984" s="83"/>
    </row>
    <row r="597985" spans="16:16" x14ac:dyDescent="0.3">
      <c r="P597985" s="83"/>
    </row>
    <row r="597986" spans="16:16" x14ac:dyDescent="0.3">
      <c r="P597986" s="83"/>
    </row>
    <row r="597987" spans="16:16" x14ac:dyDescent="0.3">
      <c r="P597987" s="83"/>
    </row>
    <row r="597988" spans="16:16" x14ac:dyDescent="0.3">
      <c r="P597988" s="83"/>
    </row>
    <row r="597989" spans="16:16" x14ac:dyDescent="0.3">
      <c r="P597989" s="83"/>
    </row>
    <row r="597990" spans="16:16" x14ac:dyDescent="0.3">
      <c r="P597990" s="83"/>
    </row>
    <row r="597991" spans="16:16" x14ac:dyDescent="0.3">
      <c r="P597991" s="83"/>
    </row>
    <row r="597992" spans="16:16" x14ac:dyDescent="0.3">
      <c r="P597992" s="83"/>
    </row>
    <row r="597993" spans="16:16" x14ac:dyDescent="0.3">
      <c r="P597993" s="83"/>
    </row>
    <row r="597994" spans="16:16" x14ac:dyDescent="0.3">
      <c r="P597994" s="83"/>
    </row>
    <row r="597995" spans="16:16" x14ac:dyDescent="0.3">
      <c r="P597995" s="83"/>
    </row>
    <row r="597996" spans="16:16" x14ac:dyDescent="0.3">
      <c r="P597996" s="83"/>
    </row>
    <row r="597997" spans="16:16" x14ac:dyDescent="0.3">
      <c r="P597997" s="83"/>
    </row>
    <row r="597998" spans="16:16" x14ac:dyDescent="0.3">
      <c r="P597998" s="83"/>
    </row>
    <row r="597999" spans="16:16" x14ac:dyDescent="0.3">
      <c r="P597999" s="83"/>
    </row>
    <row r="598000" spans="16:16" x14ac:dyDescent="0.3">
      <c r="P598000" s="83"/>
    </row>
    <row r="598001" spans="16:16" x14ac:dyDescent="0.3">
      <c r="P598001" s="83"/>
    </row>
    <row r="598002" spans="16:16" x14ac:dyDescent="0.3">
      <c r="P598002" s="83"/>
    </row>
    <row r="598003" spans="16:16" x14ac:dyDescent="0.3">
      <c r="P598003" s="83"/>
    </row>
    <row r="598004" spans="16:16" x14ac:dyDescent="0.3">
      <c r="P598004" s="83"/>
    </row>
    <row r="598005" spans="16:16" x14ac:dyDescent="0.3">
      <c r="P598005" s="83"/>
    </row>
    <row r="598006" spans="16:16" x14ac:dyDescent="0.3">
      <c r="P598006" s="83"/>
    </row>
    <row r="598007" spans="16:16" x14ac:dyDescent="0.3">
      <c r="P598007" s="83"/>
    </row>
    <row r="598008" spans="16:16" x14ac:dyDescent="0.3">
      <c r="P598008" s="83"/>
    </row>
    <row r="598009" spans="16:16" x14ac:dyDescent="0.3">
      <c r="P598009" s="83"/>
    </row>
    <row r="598010" spans="16:16" x14ac:dyDescent="0.3">
      <c r="P598010" s="83"/>
    </row>
    <row r="598011" spans="16:16" x14ac:dyDescent="0.3">
      <c r="P598011" s="83"/>
    </row>
    <row r="598012" spans="16:16" x14ac:dyDescent="0.3">
      <c r="P598012" s="83"/>
    </row>
    <row r="598013" spans="16:16" x14ac:dyDescent="0.3">
      <c r="P598013" s="83"/>
    </row>
    <row r="598014" spans="16:16" x14ac:dyDescent="0.3">
      <c r="P598014" s="83"/>
    </row>
    <row r="598015" spans="16:16" x14ac:dyDescent="0.3">
      <c r="P598015" s="83"/>
    </row>
    <row r="598016" spans="16:16" x14ac:dyDescent="0.3">
      <c r="P598016" s="83"/>
    </row>
    <row r="598017" spans="16:16" x14ac:dyDescent="0.3">
      <c r="P598017" s="83"/>
    </row>
    <row r="598018" spans="16:16" x14ac:dyDescent="0.3">
      <c r="P598018" s="83"/>
    </row>
    <row r="598019" spans="16:16" x14ac:dyDescent="0.3">
      <c r="P598019" s="83"/>
    </row>
    <row r="598020" spans="16:16" x14ac:dyDescent="0.3">
      <c r="P598020" s="83"/>
    </row>
    <row r="598021" spans="16:16" x14ac:dyDescent="0.3">
      <c r="P598021" s="83"/>
    </row>
    <row r="598022" spans="16:16" x14ac:dyDescent="0.3">
      <c r="P598022" s="83"/>
    </row>
    <row r="598023" spans="16:16" x14ac:dyDescent="0.3">
      <c r="P598023" s="83"/>
    </row>
    <row r="598024" spans="16:16" x14ac:dyDescent="0.3">
      <c r="P598024" s="83"/>
    </row>
    <row r="598025" spans="16:16" x14ac:dyDescent="0.3">
      <c r="P598025" s="83"/>
    </row>
    <row r="598026" spans="16:16" x14ac:dyDescent="0.3">
      <c r="P598026" s="83"/>
    </row>
    <row r="598027" spans="16:16" x14ac:dyDescent="0.3">
      <c r="P598027" s="83"/>
    </row>
    <row r="598028" spans="16:16" x14ac:dyDescent="0.3">
      <c r="P598028" s="83"/>
    </row>
    <row r="598029" spans="16:16" x14ac:dyDescent="0.3">
      <c r="P598029" s="83"/>
    </row>
    <row r="598030" spans="16:16" x14ac:dyDescent="0.3">
      <c r="P598030" s="83"/>
    </row>
    <row r="598031" spans="16:16" x14ac:dyDescent="0.3">
      <c r="P598031" s="83"/>
    </row>
    <row r="598032" spans="16:16" x14ac:dyDescent="0.3">
      <c r="P598032" s="83"/>
    </row>
    <row r="598033" spans="16:16" x14ac:dyDescent="0.3">
      <c r="P598033" s="83"/>
    </row>
    <row r="598034" spans="16:16" x14ac:dyDescent="0.3">
      <c r="P598034" s="83"/>
    </row>
    <row r="598035" spans="16:16" x14ac:dyDescent="0.3">
      <c r="P598035" s="83"/>
    </row>
    <row r="598036" spans="16:16" x14ac:dyDescent="0.3">
      <c r="P598036" s="83"/>
    </row>
    <row r="598037" spans="16:16" x14ac:dyDescent="0.3">
      <c r="P598037" s="83"/>
    </row>
    <row r="598038" spans="16:16" x14ac:dyDescent="0.3">
      <c r="P598038" s="83"/>
    </row>
    <row r="598039" spans="16:16" x14ac:dyDescent="0.3">
      <c r="P598039" s="83"/>
    </row>
    <row r="598040" spans="16:16" x14ac:dyDescent="0.3">
      <c r="P598040" s="83"/>
    </row>
    <row r="598041" spans="16:16" x14ac:dyDescent="0.3">
      <c r="P598041" s="83"/>
    </row>
    <row r="598042" spans="16:16" x14ac:dyDescent="0.3">
      <c r="P598042" s="83"/>
    </row>
    <row r="598043" spans="16:16" x14ac:dyDescent="0.3">
      <c r="P598043" s="83"/>
    </row>
    <row r="598044" spans="16:16" x14ac:dyDescent="0.3">
      <c r="P598044" s="83"/>
    </row>
    <row r="598045" spans="16:16" x14ac:dyDescent="0.3">
      <c r="P598045" s="83"/>
    </row>
    <row r="598046" spans="16:16" x14ac:dyDescent="0.3">
      <c r="P598046" s="83"/>
    </row>
    <row r="598047" spans="16:16" x14ac:dyDescent="0.3">
      <c r="P598047" s="83"/>
    </row>
    <row r="598048" spans="16:16" x14ac:dyDescent="0.3">
      <c r="P598048" s="83"/>
    </row>
    <row r="598049" spans="16:16" x14ac:dyDescent="0.3">
      <c r="P598049" s="83"/>
    </row>
    <row r="598050" spans="16:16" x14ac:dyDescent="0.3">
      <c r="P598050" s="83"/>
    </row>
    <row r="598051" spans="16:16" x14ac:dyDescent="0.3">
      <c r="P598051" s="83"/>
    </row>
    <row r="598052" spans="16:16" x14ac:dyDescent="0.3">
      <c r="P598052" s="83"/>
    </row>
    <row r="598053" spans="16:16" x14ac:dyDescent="0.3">
      <c r="P598053" s="83"/>
    </row>
    <row r="598054" spans="16:16" x14ac:dyDescent="0.3">
      <c r="P598054" s="83"/>
    </row>
    <row r="598055" spans="16:16" x14ac:dyDescent="0.3">
      <c r="P598055" s="83"/>
    </row>
    <row r="598056" spans="16:16" x14ac:dyDescent="0.3">
      <c r="P598056" s="83"/>
    </row>
    <row r="598057" spans="16:16" x14ac:dyDescent="0.3">
      <c r="P598057" s="83"/>
    </row>
    <row r="598058" spans="16:16" x14ac:dyDescent="0.3">
      <c r="P598058" s="83"/>
    </row>
    <row r="598059" spans="16:16" x14ac:dyDescent="0.3">
      <c r="P598059" s="83"/>
    </row>
    <row r="598060" spans="16:16" x14ac:dyDescent="0.3">
      <c r="P598060" s="83"/>
    </row>
    <row r="598061" spans="16:16" x14ac:dyDescent="0.3">
      <c r="P598061" s="83"/>
    </row>
    <row r="598062" spans="16:16" x14ac:dyDescent="0.3">
      <c r="P598062" s="83"/>
    </row>
    <row r="598063" spans="16:16" x14ac:dyDescent="0.3">
      <c r="P598063" s="83"/>
    </row>
    <row r="598064" spans="16:16" x14ac:dyDescent="0.3">
      <c r="P598064" s="83"/>
    </row>
    <row r="598065" spans="16:16" x14ac:dyDescent="0.3">
      <c r="P598065" s="83"/>
    </row>
    <row r="598066" spans="16:16" x14ac:dyDescent="0.3">
      <c r="P598066" s="83"/>
    </row>
    <row r="598067" spans="16:16" x14ac:dyDescent="0.3">
      <c r="P598067" s="83"/>
    </row>
    <row r="598068" spans="16:16" x14ac:dyDescent="0.3">
      <c r="P598068" s="83"/>
    </row>
    <row r="598069" spans="16:16" x14ac:dyDescent="0.3">
      <c r="P598069" s="83"/>
    </row>
    <row r="598070" spans="16:16" x14ac:dyDescent="0.3">
      <c r="P598070" s="83"/>
    </row>
    <row r="598071" spans="16:16" x14ac:dyDescent="0.3">
      <c r="P598071" s="83"/>
    </row>
    <row r="598072" spans="16:16" x14ac:dyDescent="0.3">
      <c r="P598072" s="83"/>
    </row>
    <row r="598073" spans="16:16" x14ac:dyDescent="0.3">
      <c r="P598073" s="83"/>
    </row>
    <row r="598074" spans="16:16" x14ac:dyDescent="0.3">
      <c r="P598074" s="83"/>
    </row>
    <row r="598075" spans="16:16" x14ac:dyDescent="0.3">
      <c r="P598075" s="83"/>
    </row>
    <row r="598076" spans="16:16" x14ac:dyDescent="0.3">
      <c r="P598076" s="83"/>
    </row>
    <row r="598077" spans="16:16" x14ac:dyDescent="0.3">
      <c r="P598077" s="83"/>
    </row>
    <row r="598078" spans="16:16" x14ac:dyDescent="0.3">
      <c r="P598078" s="83"/>
    </row>
    <row r="598079" spans="16:16" x14ac:dyDescent="0.3">
      <c r="P598079" s="83"/>
    </row>
    <row r="598080" spans="16:16" x14ac:dyDescent="0.3">
      <c r="P598080" s="83"/>
    </row>
    <row r="598081" spans="16:16" x14ac:dyDescent="0.3">
      <c r="P598081" s="83"/>
    </row>
    <row r="598082" spans="16:16" x14ac:dyDescent="0.3">
      <c r="P598082" s="83"/>
    </row>
    <row r="598083" spans="16:16" x14ac:dyDescent="0.3">
      <c r="P598083" s="83"/>
    </row>
    <row r="598084" spans="16:16" x14ac:dyDescent="0.3">
      <c r="P598084" s="83"/>
    </row>
    <row r="598085" spans="16:16" x14ac:dyDescent="0.3">
      <c r="P598085" s="83"/>
    </row>
    <row r="598086" spans="16:16" x14ac:dyDescent="0.3">
      <c r="P598086" s="83"/>
    </row>
    <row r="598087" spans="16:16" x14ac:dyDescent="0.3">
      <c r="P598087" s="83"/>
    </row>
    <row r="598088" spans="16:16" x14ac:dyDescent="0.3">
      <c r="P598088" s="83"/>
    </row>
    <row r="598089" spans="16:16" x14ac:dyDescent="0.3">
      <c r="P598089" s="83"/>
    </row>
    <row r="598090" spans="16:16" x14ac:dyDescent="0.3">
      <c r="P598090" s="83"/>
    </row>
    <row r="598091" spans="16:16" x14ac:dyDescent="0.3">
      <c r="P598091" s="83"/>
    </row>
    <row r="598092" spans="16:16" x14ac:dyDescent="0.3">
      <c r="P598092" s="83"/>
    </row>
    <row r="598093" spans="16:16" x14ac:dyDescent="0.3">
      <c r="P598093" s="83"/>
    </row>
    <row r="598094" spans="16:16" x14ac:dyDescent="0.3">
      <c r="P598094" s="83"/>
    </row>
    <row r="598095" spans="16:16" x14ac:dyDescent="0.3">
      <c r="P598095" s="83"/>
    </row>
    <row r="598096" spans="16:16" x14ac:dyDescent="0.3">
      <c r="P598096" s="83"/>
    </row>
    <row r="598097" spans="16:16" x14ac:dyDescent="0.3">
      <c r="P598097" s="83"/>
    </row>
    <row r="598098" spans="16:16" x14ac:dyDescent="0.3">
      <c r="P598098" s="83"/>
    </row>
    <row r="598099" spans="16:16" x14ac:dyDescent="0.3">
      <c r="P598099" s="83"/>
    </row>
    <row r="598100" spans="16:16" x14ac:dyDescent="0.3">
      <c r="P598100" s="83"/>
    </row>
    <row r="598101" spans="16:16" x14ac:dyDescent="0.3">
      <c r="P598101" s="83"/>
    </row>
    <row r="598102" spans="16:16" x14ac:dyDescent="0.3">
      <c r="P598102" s="83"/>
    </row>
    <row r="598103" spans="16:16" x14ac:dyDescent="0.3">
      <c r="P598103" s="83"/>
    </row>
    <row r="598104" spans="16:16" x14ac:dyDescent="0.3">
      <c r="P598104" s="83"/>
    </row>
    <row r="598105" spans="16:16" x14ac:dyDescent="0.3">
      <c r="P598105" s="83"/>
    </row>
    <row r="598106" spans="16:16" x14ac:dyDescent="0.3">
      <c r="P598106" s="83"/>
    </row>
    <row r="598107" spans="16:16" x14ac:dyDescent="0.3">
      <c r="P598107" s="83"/>
    </row>
    <row r="598108" spans="16:16" x14ac:dyDescent="0.3">
      <c r="P598108" s="83"/>
    </row>
    <row r="598109" spans="16:16" x14ac:dyDescent="0.3">
      <c r="P598109" s="83"/>
    </row>
    <row r="598110" spans="16:16" x14ac:dyDescent="0.3">
      <c r="P598110" s="83"/>
    </row>
    <row r="598111" spans="16:16" x14ac:dyDescent="0.3">
      <c r="P598111" s="83"/>
    </row>
    <row r="598112" spans="16:16" x14ac:dyDescent="0.3">
      <c r="P598112" s="83"/>
    </row>
    <row r="598113" spans="16:16" x14ac:dyDescent="0.3">
      <c r="P598113" s="83"/>
    </row>
    <row r="598114" spans="16:16" x14ac:dyDescent="0.3">
      <c r="P598114" s="83"/>
    </row>
    <row r="598115" spans="16:16" x14ac:dyDescent="0.3">
      <c r="P598115" s="83"/>
    </row>
    <row r="598116" spans="16:16" x14ac:dyDescent="0.3">
      <c r="P598116" s="83"/>
    </row>
    <row r="598117" spans="16:16" x14ac:dyDescent="0.3">
      <c r="P598117" s="83"/>
    </row>
    <row r="598118" spans="16:16" x14ac:dyDescent="0.3">
      <c r="P598118" s="83"/>
    </row>
    <row r="598119" spans="16:16" x14ac:dyDescent="0.3">
      <c r="P598119" s="83"/>
    </row>
    <row r="598120" spans="16:16" x14ac:dyDescent="0.3">
      <c r="P598120" s="83"/>
    </row>
    <row r="598121" spans="16:16" x14ac:dyDescent="0.3">
      <c r="P598121" s="83"/>
    </row>
    <row r="598122" spans="16:16" x14ac:dyDescent="0.3">
      <c r="P598122" s="83"/>
    </row>
    <row r="598123" spans="16:16" x14ac:dyDescent="0.3">
      <c r="P598123" s="83"/>
    </row>
    <row r="598124" spans="16:16" x14ac:dyDescent="0.3">
      <c r="P598124" s="83"/>
    </row>
    <row r="598125" spans="16:16" x14ac:dyDescent="0.3">
      <c r="P598125" s="83"/>
    </row>
    <row r="598126" spans="16:16" x14ac:dyDescent="0.3">
      <c r="P598126" s="83"/>
    </row>
    <row r="598127" spans="16:16" x14ac:dyDescent="0.3">
      <c r="P598127" s="83"/>
    </row>
    <row r="598128" spans="16:16" x14ac:dyDescent="0.3">
      <c r="P598128" s="83"/>
    </row>
    <row r="598129" spans="16:16" x14ac:dyDescent="0.3">
      <c r="P598129" s="83"/>
    </row>
    <row r="598130" spans="16:16" x14ac:dyDescent="0.3">
      <c r="P598130" s="83"/>
    </row>
    <row r="598131" spans="16:16" x14ac:dyDescent="0.3">
      <c r="P598131" s="83"/>
    </row>
    <row r="598132" spans="16:16" x14ac:dyDescent="0.3">
      <c r="P598132" s="83"/>
    </row>
    <row r="598133" spans="16:16" x14ac:dyDescent="0.3">
      <c r="P598133" s="83"/>
    </row>
    <row r="598134" spans="16:16" x14ac:dyDescent="0.3">
      <c r="P598134" s="83"/>
    </row>
    <row r="598135" spans="16:16" x14ac:dyDescent="0.3">
      <c r="P598135" s="83"/>
    </row>
    <row r="598136" spans="16:16" x14ac:dyDescent="0.3">
      <c r="P598136" s="83"/>
    </row>
    <row r="598137" spans="16:16" x14ac:dyDescent="0.3">
      <c r="P598137" s="83"/>
    </row>
    <row r="598138" spans="16:16" x14ac:dyDescent="0.3">
      <c r="P598138" s="83"/>
    </row>
    <row r="598139" spans="16:16" x14ac:dyDescent="0.3">
      <c r="P598139" s="83"/>
    </row>
    <row r="598140" spans="16:16" x14ac:dyDescent="0.3">
      <c r="P598140" s="83"/>
    </row>
    <row r="598141" spans="16:16" x14ac:dyDescent="0.3">
      <c r="P598141" s="83"/>
    </row>
    <row r="598142" spans="16:16" x14ac:dyDescent="0.3">
      <c r="P598142" s="83"/>
    </row>
    <row r="598143" spans="16:16" x14ac:dyDescent="0.3">
      <c r="P598143" s="83"/>
    </row>
    <row r="598144" spans="16:16" x14ac:dyDescent="0.3">
      <c r="P598144" s="83"/>
    </row>
    <row r="598145" spans="16:16" x14ac:dyDescent="0.3">
      <c r="P598145" s="83"/>
    </row>
    <row r="598146" spans="16:16" x14ac:dyDescent="0.3">
      <c r="P598146" s="83"/>
    </row>
    <row r="598147" spans="16:16" x14ac:dyDescent="0.3">
      <c r="P598147" s="83"/>
    </row>
    <row r="598148" spans="16:16" x14ac:dyDescent="0.3">
      <c r="P598148" s="83"/>
    </row>
    <row r="598149" spans="16:16" x14ac:dyDescent="0.3">
      <c r="P598149" s="83"/>
    </row>
    <row r="598150" spans="16:16" x14ac:dyDescent="0.3">
      <c r="P598150" s="83"/>
    </row>
    <row r="598151" spans="16:16" x14ac:dyDescent="0.3">
      <c r="P598151" s="83"/>
    </row>
    <row r="598152" spans="16:16" x14ac:dyDescent="0.3">
      <c r="P598152" s="83"/>
    </row>
    <row r="598153" spans="16:16" x14ac:dyDescent="0.3">
      <c r="P598153" s="83"/>
    </row>
    <row r="598154" spans="16:16" x14ac:dyDescent="0.3">
      <c r="P598154" s="83"/>
    </row>
    <row r="598155" spans="16:16" x14ac:dyDescent="0.3">
      <c r="P598155" s="83"/>
    </row>
    <row r="598156" spans="16:16" x14ac:dyDescent="0.3">
      <c r="P598156" s="83"/>
    </row>
    <row r="598157" spans="16:16" x14ac:dyDescent="0.3">
      <c r="P598157" s="83"/>
    </row>
    <row r="598158" spans="16:16" x14ac:dyDescent="0.3">
      <c r="P598158" s="83"/>
    </row>
    <row r="598159" spans="16:16" x14ac:dyDescent="0.3">
      <c r="P598159" s="83"/>
    </row>
    <row r="598160" spans="16:16" x14ac:dyDescent="0.3">
      <c r="P598160" s="83"/>
    </row>
    <row r="598161" spans="16:16" x14ac:dyDescent="0.3">
      <c r="P598161" s="83"/>
    </row>
    <row r="598162" spans="16:16" x14ac:dyDescent="0.3">
      <c r="P598162" s="83"/>
    </row>
    <row r="598163" spans="16:16" x14ac:dyDescent="0.3">
      <c r="P598163" s="83"/>
    </row>
    <row r="598164" spans="16:16" x14ac:dyDescent="0.3">
      <c r="P598164" s="83"/>
    </row>
    <row r="598165" spans="16:16" x14ac:dyDescent="0.3">
      <c r="P598165" s="83"/>
    </row>
    <row r="598166" spans="16:16" x14ac:dyDescent="0.3">
      <c r="P598166" s="83"/>
    </row>
    <row r="598167" spans="16:16" x14ac:dyDescent="0.3">
      <c r="P598167" s="83"/>
    </row>
    <row r="598168" spans="16:16" x14ac:dyDescent="0.3">
      <c r="P598168" s="83"/>
    </row>
    <row r="598169" spans="16:16" x14ac:dyDescent="0.3">
      <c r="P598169" s="83"/>
    </row>
    <row r="598170" spans="16:16" x14ac:dyDescent="0.3">
      <c r="P598170" s="83"/>
    </row>
    <row r="598171" spans="16:16" x14ac:dyDescent="0.3">
      <c r="P598171" s="83"/>
    </row>
    <row r="598172" spans="16:16" x14ac:dyDescent="0.3">
      <c r="P598172" s="83"/>
    </row>
    <row r="598173" spans="16:16" x14ac:dyDescent="0.3">
      <c r="P598173" s="83"/>
    </row>
    <row r="598174" spans="16:16" x14ac:dyDescent="0.3">
      <c r="P598174" s="83"/>
    </row>
    <row r="598175" spans="16:16" x14ac:dyDescent="0.3">
      <c r="P598175" s="83"/>
    </row>
    <row r="598176" spans="16:16" x14ac:dyDescent="0.3">
      <c r="P598176" s="83"/>
    </row>
    <row r="598177" spans="16:16" x14ac:dyDescent="0.3">
      <c r="P598177" s="83"/>
    </row>
    <row r="598178" spans="16:16" x14ac:dyDescent="0.3">
      <c r="P598178" s="83"/>
    </row>
    <row r="598179" spans="16:16" x14ac:dyDescent="0.3">
      <c r="P598179" s="83"/>
    </row>
    <row r="598180" spans="16:16" x14ac:dyDescent="0.3">
      <c r="P598180" s="83"/>
    </row>
    <row r="598181" spans="16:16" x14ac:dyDescent="0.3">
      <c r="P598181" s="83"/>
    </row>
    <row r="598182" spans="16:16" x14ac:dyDescent="0.3">
      <c r="P598182" s="83"/>
    </row>
    <row r="598183" spans="16:16" x14ac:dyDescent="0.3">
      <c r="P598183" s="83"/>
    </row>
    <row r="598184" spans="16:16" x14ac:dyDescent="0.3">
      <c r="P598184" s="83"/>
    </row>
    <row r="598185" spans="16:16" x14ac:dyDescent="0.3">
      <c r="P598185" s="83"/>
    </row>
    <row r="598186" spans="16:16" x14ac:dyDescent="0.3">
      <c r="P598186" s="83"/>
    </row>
    <row r="598187" spans="16:16" x14ac:dyDescent="0.3">
      <c r="P598187" s="83"/>
    </row>
    <row r="598188" spans="16:16" x14ac:dyDescent="0.3">
      <c r="P598188" s="83"/>
    </row>
    <row r="598189" spans="16:16" x14ac:dyDescent="0.3">
      <c r="P598189" s="83"/>
    </row>
    <row r="598190" spans="16:16" x14ac:dyDescent="0.3">
      <c r="P598190" s="83"/>
    </row>
    <row r="598191" spans="16:16" x14ac:dyDescent="0.3">
      <c r="P598191" s="83"/>
    </row>
    <row r="598192" spans="16:16" x14ac:dyDescent="0.3">
      <c r="P598192" s="83"/>
    </row>
    <row r="598193" spans="16:16" x14ac:dyDescent="0.3">
      <c r="P598193" s="83"/>
    </row>
    <row r="598194" spans="16:16" x14ac:dyDescent="0.3">
      <c r="P598194" s="83"/>
    </row>
    <row r="598195" spans="16:16" x14ac:dyDescent="0.3">
      <c r="P598195" s="83"/>
    </row>
    <row r="598196" spans="16:16" x14ac:dyDescent="0.3">
      <c r="P598196" s="83"/>
    </row>
    <row r="598197" spans="16:16" x14ac:dyDescent="0.3">
      <c r="P598197" s="83"/>
    </row>
    <row r="598198" spans="16:16" x14ac:dyDescent="0.3">
      <c r="P598198" s="83"/>
    </row>
    <row r="598199" spans="16:16" x14ac:dyDescent="0.3">
      <c r="P598199" s="83"/>
    </row>
    <row r="598200" spans="16:16" x14ac:dyDescent="0.3">
      <c r="P598200" s="83"/>
    </row>
    <row r="598201" spans="16:16" x14ac:dyDescent="0.3">
      <c r="P598201" s="83"/>
    </row>
    <row r="598202" spans="16:16" x14ac:dyDescent="0.3">
      <c r="P598202" s="83"/>
    </row>
    <row r="598203" spans="16:16" x14ac:dyDescent="0.3">
      <c r="P598203" s="83"/>
    </row>
    <row r="598204" spans="16:16" x14ac:dyDescent="0.3">
      <c r="P598204" s="83"/>
    </row>
    <row r="598205" spans="16:16" x14ac:dyDescent="0.3">
      <c r="P598205" s="83"/>
    </row>
    <row r="598206" spans="16:16" x14ac:dyDescent="0.3">
      <c r="P598206" s="83"/>
    </row>
    <row r="598207" spans="16:16" x14ac:dyDescent="0.3">
      <c r="P598207" s="83"/>
    </row>
    <row r="598208" spans="16:16" x14ac:dyDescent="0.3">
      <c r="P598208" s="83"/>
    </row>
    <row r="598209" spans="16:16" x14ac:dyDescent="0.3">
      <c r="P598209" s="83"/>
    </row>
    <row r="598210" spans="16:16" x14ac:dyDescent="0.3">
      <c r="P598210" s="83"/>
    </row>
    <row r="598211" spans="16:16" x14ac:dyDescent="0.3">
      <c r="P598211" s="83"/>
    </row>
    <row r="598212" spans="16:16" x14ac:dyDescent="0.3">
      <c r="P598212" s="83"/>
    </row>
    <row r="598213" spans="16:16" x14ac:dyDescent="0.3">
      <c r="P598213" s="83"/>
    </row>
    <row r="598214" spans="16:16" x14ac:dyDescent="0.3">
      <c r="P598214" s="83"/>
    </row>
    <row r="598215" spans="16:16" x14ac:dyDescent="0.3">
      <c r="P598215" s="83"/>
    </row>
    <row r="598216" spans="16:16" x14ac:dyDescent="0.3">
      <c r="P598216" s="83"/>
    </row>
    <row r="598217" spans="16:16" x14ac:dyDescent="0.3">
      <c r="P598217" s="83"/>
    </row>
    <row r="598218" spans="16:16" x14ac:dyDescent="0.3">
      <c r="P598218" s="83"/>
    </row>
    <row r="598219" spans="16:16" x14ac:dyDescent="0.3">
      <c r="P598219" s="83"/>
    </row>
    <row r="598220" spans="16:16" x14ac:dyDescent="0.3">
      <c r="P598220" s="83"/>
    </row>
    <row r="598221" spans="16:16" x14ac:dyDescent="0.3">
      <c r="P598221" s="83"/>
    </row>
    <row r="598222" spans="16:16" x14ac:dyDescent="0.3">
      <c r="P598222" s="83"/>
    </row>
    <row r="598223" spans="16:16" x14ac:dyDescent="0.3">
      <c r="P598223" s="83"/>
    </row>
    <row r="598224" spans="16:16" x14ac:dyDescent="0.3">
      <c r="P598224" s="83"/>
    </row>
    <row r="598225" spans="16:16" x14ac:dyDescent="0.3">
      <c r="P598225" s="83"/>
    </row>
    <row r="598226" spans="16:16" x14ac:dyDescent="0.3">
      <c r="P598226" s="83"/>
    </row>
    <row r="598227" spans="16:16" x14ac:dyDescent="0.3">
      <c r="P598227" s="83"/>
    </row>
    <row r="598228" spans="16:16" x14ac:dyDescent="0.3">
      <c r="P598228" s="83"/>
    </row>
    <row r="598229" spans="16:16" x14ac:dyDescent="0.3">
      <c r="P598229" s="83"/>
    </row>
    <row r="598230" spans="16:16" x14ac:dyDescent="0.3">
      <c r="P598230" s="83"/>
    </row>
    <row r="598231" spans="16:16" x14ac:dyDescent="0.3">
      <c r="P598231" s="83"/>
    </row>
    <row r="598232" spans="16:16" x14ac:dyDescent="0.3">
      <c r="P598232" s="83"/>
    </row>
    <row r="598233" spans="16:16" x14ac:dyDescent="0.3">
      <c r="P598233" s="83"/>
    </row>
    <row r="598234" spans="16:16" x14ac:dyDescent="0.3">
      <c r="P598234" s="83"/>
    </row>
    <row r="598235" spans="16:16" x14ac:dyDescent="0.3">
      <c r="P598235" s="83"/>
    </row>
    <row r="598236" spans="16:16" x14ac:dyDescent="0.3">
      <c r="P598236" s="83"/>
    </row>
    <row r="598237" spans="16:16" x14ac:dyDescent="0.3">
      <c r="P598237" s="83"/>
    </row>
    <row r="598238" spans="16:16" x14ac:dyDescent="0.3">
      <c r="P598238" s="83"/>
    </row>
    <row r="598239" spans="16:16" x14ac:dyDescent="0.3">
      <c r="P598239" s="83"/>
    </row>
    <row r="598240" spans="16:16" x14ac:dyDescent="0.3">
      <c r="P598240" s="83"/>
    </row>
    <row r="598241" spans="16:16" x14ac:dyDescent="0.3">
      <c r="P598241" s="83"/>
    </row>
    <row r="598242" spans="16:16" x14ac:dyDescent="0.3">
      <c r="P598242" s="83"/>
    </row>
    <row r="598243" spans="16:16" x14ac:dyDescent="0.3">
      <c r="P598243" s="83"/>
    </row>
    <row r="598244" spans="16:16" x14ac:dyDescent="0.3">
      <c r="P598244" s="83"/>
    </row>
    <row r="598245" spans="16:16" x14ac:dyDescent="0.3">
      <c r="P598245" s="83"/>
    </row>
    <row r="598246" spans="16:16" x14ac:dyDescent="0.3">
      <c r="P598246" s="83"/>
    </row>
    <row r="598247" spans="16:16" x14ac:dyDescent="0.3">
      <c r="P598247" s="83"/>
    </row>
    <row r="598248" spans="16:16" x14ac:dyDescent="0.3">
      <c r="P598248" s="83"/>
    </row>
    <row r="598249" spans="16:16" x14ac:dyDescent="0.3">
      <c r="P598249" s="83"/>
    </row>
    <row r="598250" spans="16:16" x14ac:dyDescent="0.3">
      <c r="P598250" s="83"/>
    </row>
    <row r="598251" spans="16:16" x14ac:dyDescent="0.3">
      <c r="P598251" s="83"/>
    </row>
    <row r="598252" spans="16:16" x14ac:dyDescent="0.3">
      <c r="P598252" s="83"/>
    </row>
    <row r="598253" spans="16:16" x14ac:dyDescent="0.3">
      <c r="P598253" s="83"/>
    </row>
    <row r="598254" spans="16:16" x14ac:dyDescent="0.3">
      <c r="P598254" s="83"/>
    </row>
    <row r="598255" spans="16:16" x14ac:dyDescent="0.3">
      <c r="P598255" s="83"/>
    </row>
    <row r="598256" spans="16:16" x14ac:dyDescent="0.3">
      <c r="P598256" s="83"/>
    </row>
    <row r="598257" spans="16:16" x14ac:dyDescent="0.3">
      <c r="P598257" s="83"/>
    </row>
    <row r="598258" spans="16:16" x14ac:dyDescent="0.3">
      <c r="P598258" s="83"/>
    </row>
    <row r="598259" spans="16:16" x14ac:dyDescent="0.3">
      <c r="P598259" s="83"/>
    </row>
    <row r="598260" spans="16:16" x14ac:dyDescent="0.3">
      <c r="P598260" s="83"/>
    </row>
    <row r="598261" spans="16:16" x14ac:dyDescent="0.3">
      <c r="P598261" s="83"/>
    </row>
    <row r="598262" spans="16:16" x14ac:dyDescent="0.3">
      <c r="P598262" s="83"/>
    </row>
    <row r="598263" spans="16:16" x14ac:dyDescent="0.3">
      <c r="P598263" s="83"/>
    </row>
    <row r="598264" spans="16:16" x14ac:dyDescent="0.3">
      <c r="P598264" s="83"/>
    </row>
    <row r="598265" spans="16:16" x14ac:dyDescent="0.3">
      <c r="P598265" s="83"/>
    </row>
    <row r="598266" spans="16:16" x14ac:dyDescent="0.3">
      <c r="P598266" s="83"/>
    </row>
    <row r="598267" spans="16:16" x14ac:dyDescent="0.3">
      <c r="P598267" s="83"/>
    </row>
    <row r="598268" spans="16:16" x14ac:dyDescent="0.3">
      <c r="P598268" s="83"/>
    </row>
    <row r="598269" spans="16:16" x14ac:dyDescent="0.3">
      <c r="P598269" s="83"/>
    </row>
    <row r="598270" spans="16:16" x14ac:dyDescent="0.3">
      <c r="P598270" s="83"/>
    </row>
    <row r="598271" spans="16:16" x14ac:dyDescent="0.3">
      <c r="P598271" s="83"/>
    </row>
    <row r="598272" spans="16:16" x14ac:dyDescent="0.3">
      <c r="P598272" s="83"/>
    </row>
    <row r="598273" spans="16:16" x14ac:dyDescent="0.3">
      <c r="P598273" s="83"/>
    </row>
    <row r="598274" spans="16:16" x14ac:dyDescent="0.3">
      <c r="P598274" s="83"/>
    </row>
    <row r="598275" spans="16:16" x14ac:dyDescent="0.3">
      <c r="P598275" s="83"/>
    </row>
    <row r="598276" spans="16:16" x14ac:dyDescent="0.3">
      <c r="P598276" s="83"/>
    </row>
    <row r="598277" spans="16:16" x14ac:dyDescent="0.3">
      <c r="P598277" s="83"/>
    </row>
    <row r="598278" spans="16:16" x14ac:dyDescent="0.3">
      <c r="P598278" s="83"/>
    </row>
    <row r="598279" spans="16:16" x14ac:dyDescent="0.3">
      <c r="P598279" s="83"/>
    </row>
    <row r="598280" spans="16:16" x14ac:dyDescent="0.3">
      <c r="P598280" s="83"/>
    </row>
    <row r="598281" spans="16:16" x14ac:dyDescent="0.3">
      <c r="P598281" s="83"/>
    </row>
    <row r="598282" spans="16:16" x14ac:dyDescent="0.3">
      <c r="P598282" s="83"/>
    </row>
    <row r="598283" spans="16:16" x14ac:dyDescent="0.3">
      <c r="P598283" s="83"/>
    </row>
    <row r="598284" spans="16:16" x14ac:dyDescent="0.3">
      <c r="P598284" s="83"/>
    </row>
    <row r="598285" spans="16:16" x14ac:dyDescent="0.3">
      <c r="P598285" s="83"/>
    </row>
    <row r="598286" spans="16:16" x14ac:dyDescent="0.3">
      <c r="P598286" s="83"/>
    </row>
    <row r="598287" spans="16:16" x14ac:dyDescent="0.3">
      <c r="P598287" s="83"/>
    </row>
    <row r="598288" spans="16:16" x14ac:dyDescent="0.3">
      <c r="P598288" s="83"/>
    </row>
    <row r="598289" spans="16:16" x14ac:dyDescent="0.3">
      <c r="P598289" s="83"/>
    </row>
    <row r="598290" spans="16:16" x14ac:dyDescent="0.3">
      <c r="P598290" s="83"/>
    </row>
    <row r="598291" spans="16:16" x14ac:dyDescent="0.3">
      <c r="P598291" s="83"/>
    </row>
    <row r="598292" spans="16:16" x14ac:dyDescent="0.3">
      <c r="P598292" s="83"/>
    </row>
    <row r="598293" spans="16:16" x14ac:dyDescent="0.3">
      <c r="P598293" s="83"/>
    </row>
    <row r="598294" spans="16:16" x14ac:dyDescent="0.3">
      <c r="P598294" s="83"/>
    </row>
    <row r="598295" spans="16:16" x14ac:dyDescent="0.3">
      <c r="P598295" s="83"/>
    </row>
    <row r="598296" spans="16:16" x14ac:dyDescent="0.3">
      <c r="P598296" s="83"/>
    </row>
    <row r="598297" spans="16:16" x14ac:dyDescent="0.3">
      <c r="P598297" s="83"/>
    </row>
    <row r="598298" spans="16:16" x14ac:dyDescent="0.3">
      <c r="P598298" s="83"/>
    </row>
    <row r="598299" spans="16:16" x14ac:dyDescent="0.3">
      <c r="P598299" s="83"/>
    </row>
    <row r="598300" spans="16:16" x14ac:dyDescent="0.3">
      <c r="P598300" s="83"/>
    </row>
    <row r="598301" spans="16:16" x14ac:dyDescent="0.3">
      <c r="P598301" s="83"/>
    </row>
    <row r="598302" spans="16:16" x14ac:dyDescent="0.3">
      <c r="P598302" s="83"/>
    </row>
    <row r="598303" spans="16:16" x14ac:dyDescent="0.3">
      <c r="P598303" s="83"/>
    </row>
    <row r="598304" spans="16:16" x14ac:dyDescent="0.3">
      <c r="P598304" s="83"/>
    </row>
    <row r="598305" spans="16:16" x14ac:dyDescent="0.3">
      <c r="P598305" s="83"/>
    </row>
    <row r="598306" spans="16:16" x14ac:dyDescent="0.3">
      <c r="P598306" s="83"/>
    </row>
    <row r="598307" spans="16:16" x14ac:dyDescent="0.3">
      <c r="P598307" s="83"/>
    </row>
    <row r="598308" spans="16:16" x14ac:dyDescent="0.3">
      <c r="P598308" s="83"/>
    </row>
    <row r="598309" spans="16:16" x14ac:dyDescent="0.3">
      <c r="P598309" s="83"/>
    </row>
    <row r="598310" spans="16:16" x14ac:dyDescent="0.3">
      <c r="P598310" s="83"/>
    </row>
    <row r="598311" spans="16:16" x14ac:dyDescent="0.3">
      <c r="P598311" s="83"/>
    </row>
    <row r="598312" spans="16:16" x14ac:dyDescent="0.3">
      <c r="P598312" s="83"/>
    </row>
    <row r="598313" spans="16:16" x14ac:dyDescent="0.3">
      <c r="P598313" s="83"/>
    </row>
    <row r="598314" spans="16:16" x14ac:dyDescent="0.3">
      <c r="P598314" s="83"/>
    </row>
    <row r="598315" spans="16:16" x14ac:dyDescent="0.3">
      <c r="P598315" s="83"/>
    </row>
    <row r="598316" spans="16:16" x14ac:dyDescent="0.3">
      <c r="P598316" s="83"/>
    </row>
    <row r="598317" spans="16:16" x14ac:dyDescent="0.3">
      <c r="P598317" s="83"/>
    </row>
    <row r="598318" spans="16:16" x14ac:dyDescent="0.3">
      <c r="P598318" s="83"/>
    </row>
    <row r="598319" spans="16:16" x14ac:dyDescent="0.3">
      <c r="P598319" s="83"/>
    </row>
    <row r="598320" spans="16:16" x14ac:dyDescent="0.3">
      <c r="P598320" s="83"/>
    </row>
    <row r="598321" spans="16:16" x14ac:dyDescent="0.3">
      <c r="P598321" s="83"/>
    </row>
    <row r="598322" spans="16:16" x14ac:dyDescent="0.3">
      <c r="P598322" s="83"/>
    </row>
    <row r="598323" spans="16:16" x14ac:dyDescent="0.3">
      <c r="P598323" s="83"/>
    </row>
    <row r="598324" spans="16:16" x14ac:dyDescent="0.3">
      <c r="P598324" s="83"/>
    </row>
    <row r="598325" spans="16:16" x14ac:dyDescent="0.3">
      <c r="P598325" s="83"/>
    </row>
    <row r="598326" spans="16:16" x14ac:dyDescent="0.3">
      <c r="P598326" s="83"/>
    </row>
    <row r="598327" spans="16:16" x14ac:dyDescent="0.3">
      <c r="P598327" s="83"/>
    </row>
    <row r="598328" spans="16:16" x14ac:dyDescent="0.3">
      <c r="P598328" s="83"/>
    </row>
    <row r="598329" spans="16:16" x14ac:dyDescent="0.3">
      <c r="P598329" s="83"/>
    </row>
    <row r="598330" spans="16:16" x14ac:dyDescent="0.3">
      <c r="P598330" s="83"/>
    </row>
    <row r="598331" spans="16:16" x14ac:dyDescent="0.3">
      <c r="P598331" s="83"/>
    </row>
    <row r="598332" spans="16:16" x14ac:dyDescent="0.3">
      <c r="P598332" s="83"/>
    </row>
    <row r="598333" spans="16:16" x14ac:dyDescent="0.3">
      <c r="P598333" s="83"/>
    </row>
    <row r="598334" spans="16:16" x14ac:dyDescent="0.3">
      <c r="P598334" s="83"/>
    </row>
    <row r="598335" spans="16:16" x14ac:dyDescent="0.3">
      <c r="P598335" s="83"/>
    </row>
    <row r="598336" spans="16:16" x14ac:dyDescent="0.3">
      <c r="P598336" s="83"/>
    </row>
    <row r="598337" spans="16:16" x14ac:dyDescent="0.3">
      <c r="P598337" s="83"/>
    </row>
    <row r="598338" spans="16:16" x14ac:dyDescent="0.3">
      <c r="P598338" s="83"/>
    </row>
    <row r="598339" spans="16:16" x14ac:dyDescent="0.3">
      <c r="P598339" s="83"/>
    </row>
    <row r="598340" spans="16:16" x14ac:dyDescent="0.3">
      <c r="P598340" s="83"/>
    </row>
    <row r="598341" spans="16:16" x14ac:dyDescent="0.3">
      <c r="P598341" s="83"/>
    </row>
    <row r="598342" spans="16:16" x14ac:dyDescent="0.3">
      <c r="P598342" s="83"/>
    </row>
    <row r="598343" spans="16:16" x14ac:dyDescent="0.3">
      <c r="P598343" s="83"/>
    </row>
    <row r="598344" spans="16:16" x14ac:dyDescent="0.3">
      <c r="P598344" s="83"/>
    </row>
    <row r="598345" spans="16:16" x14ac:dyDescent="0.3">
      <c r="P598345" s="83"/>
    </row>
    <row r="598346" spans="16:16" x14ac:dyDescent="0.3">
      <c r="P598346" s="83"/>
    </row>
    <row r="598347" spans="16:16" x14ac:dyDescent="0.3">
      <c r="P598347" s="83"/>
    </row>
    <row r="598348" spans="16:16" x14ac:dyDescent="0.3">
      <c r="P598348" s="83"/>
    </row>
    <row r="598349" spans="16:16" x14ac:dyDescent="0.3">
      <c r="P598349" s="83"/>
    </row>
    <row r="598350" spans="16:16" x14ac:dyDescent="0.3">
      <c r="P598350" s="83"/>
    </row>
    <row r="598351" spans="16:16" x14ac:dyDescent="0.3">
      <c r="P598351" s="83"/>
    </row>
    <row r="598352" spans="16:16" x14ac:dyDescent="0.3">
      <c r="P598352" s="83"/>
    </row>
    <row r="598353" spans="16:16" x14ac:dyDescent="0.3">
      <c r="P598353" s="83"/>
    </row>
    <row r="598354" spans="16:16" x14ac:dyDescent="0.3">
      <c r="P598354" s="83"/>
    </row>
    <row r="598355" spans="16:16" x14ac:dyDescent="0.3">
      <c r="P598355" s="83"/>
    </row>
    <row r="598356" spans="16:16" x14ac:dyDescent="0.3">
      <c r="P598356" s="83"/>
    </row>
    <row r="598357" spans="16:16" x14ac:dyDescent="0.3">
      <c r="P598357" s="83"/>
    </row>
    <row r="598358" spans="16:16" x14ac:dyDescent="0.3">
      <c r="P598358" s="83"/>
    </row>
    <row r="598359" spans="16:16" x14ac:dyDescent="0.3">
      <c r="P598359" s="83"/>
    </row>
    <row r="598360" spans="16:16" x14ac:dyDescent="0.3">
      <c r="P598360" s="83"/>
    </row>
    <row r="598361" spans="16:16" x14ac:dyDescent="0.3">
      <c r="P598361" s="83"/>
    </row>
    <row r="598362" spans="16:16" x14ac:dyDescent="0.3">
      <c r="P598362" s="83"/>
    </row>
    <row r="598363" spans="16:16" x14ac:dyDescent="0.3">
      <c r="P598363" s="83"/>
    </row>
    <row r="598364" spans="16:16" x14ac:dyDescent="0.3">
      <c r="P598364" s="83"/>
    </row>
    <row r="598365" spans="16:16" x14ac:dyDescent="0.3">
      <c r="P598365" s="83"/>
    </row>
    <row r="598366" spans="16:16" x14ac:dyDescent="0.3">
      <c r="P598366" s="83"/>
    </row>
    <row r="598367" spans="16:16" x14ac:dyDescent="0.3">
      <c r="P598367" s="83"/>
    </row>
    <row r="598368" spans="16:16" x14ac:dyDescent="0.3">
      <c r="P598368" s="83"/>
    </row>
    <row r="598369" spans="16:16" x14ac:dyDescent="0.3">
      <c r="P598369" s="83"/>
    </row>
    <row r="598370" spans="16:16" x14ac:dyDescent="0.3">
      <c r="P598370" s="83"/>
    </row>
    <row r="598371" spans="16:16" x14ac:dyDescent="0.3">
      <c r="P598371" s="83"/>
    </row>
    <row r="598372" spans="16:16" x14ac:dyDescent="0.3">
      <c r="P598372" s="83"/>
    </row>
    <row r="598373" spans="16:16" x14ac:dyDescent="0.3">
      <c r="P598373" s="83"/>
    </row>
    <row r="598374" spans="16:16" x14ac:dyDescent="0.3">
      <c r="P598374" s="83"/>
    </row>
    <row r="598375" spans="16:16" x14ac:dyDescent="0.3">
      <c r="P598375" s="83"/>
    </row>
    <row r="598376" spans="16:16" x14ac:dyDescent="0.3">
      <c r="P598376" s="83"/>
    </row>
    <row r="598377" spans="16:16" x14ac:dyDescent="0.3">
      <c r="P598377" s="83"/>
    </row>
    <row r="598378" spans="16:16" x14ac:dyDescent="0.3">
      <c r="P598378" s="83"/>
    </row>
    <row r="598379" spans="16:16" x14ac:dyDescent="0.3">
      <c r="P598379" s="83"/>
    </row>
    <row r="598380" spans="16:16" x14ac:dyDescent="0.3">
      <c r="P598380" s="83"/>
    </row>
    <row r="598381" spans="16:16" x14ac:dyDescent="0.3">
      <c r="P598381" s="83"/>
    </row>
    <row r="598382" spans="16:16" x14ac:dyDescent="0.3">
      <c r="P598382" s="83"/>
    </row>
    <row r="598383" spans="16:16" x14ac:dyDescent="0.3">
      <c r="P598383" s="83"/>
    </row>
    <row r="598384" spans="16:16" x14ac:dyDescent="0.3">
      <c r="P598384" s="83"/>
    </row>
    <row r="598385" spans="16:16" x14ac:dyDescent="0.3">
      <c r="P598385" s="83"/>
    </row>
    <row r="598386" spans="16:16" x14ac:dyDescent="0.3">
      <c r="P598386" s="83"/>
    </row>
    <row r="598387" spans="16:16" x14ac:dyDescent="0.3">
      <c r="P598387" s="83"/>
    </row>
    <row r="598388" spans="16:16" x14ac:dyDescent="0.3">
      <c r="P598388" s="83"/>
    </row>
    <row r="598389" spans="16:16" x14ac:dyDescent="0.3">
      <c r="P598389" s="83"/>
    </row>
    <row r="598390" spans="16:16" x14ac:dyDescent="0.3">
      <c r="P598390" s="83"/>
    </row>
    <row r="598391" spans="16:16" x14ac:dyDescent="0.3">
      <c r="P598391" s="83"/>
    </row>
    <row r="598392" spans="16:16" x14ac:dyDescent="0.3">
      <c r="P598392" s="83"/>
    </row>
    <row r="598393" spans="16:16" x14ac:dyDescent="0.3">
      <c r="P598393" s="83"/>
    </row>
    <row r="598394" spans="16:16" x14ac:dyDescent="0.3">
      <c r="P598394" s="83"/>
    </row>
    <row r="598395" spans="16:16" x14ac:dyDescent="0.3">
      <c r="P598395" s="83"/>
    </row>
    <row r="598396" spans="16:16" x14ac:dyDescent="0.3">
      <c r="P598396" s="83"/>
    </row>
    <row r="598397" spans="16:16" x14ac:dyDescent="0.3">
      <c r="P598397" s="83"/>
    </row>
    <row r="598398" spans="16:16" x14ac:dyDescent="0.3">
      <c r="P598398" s="83"/>
    </row>
    <row r="598399" spans="16:16" x14ac:dyDescent="0.3">
      <c r="P598399" s="83"/>
    </row>
    <row r="598400" spans="16:16" x14ac:dyDescent="0.3">
      <c r="P598400" s="83"/>
    </row>
    <row r="598401" spans="16:16" x14ac:dyDescent="0.3">
      <c r="P598401" s="83"/>
    </row>
    <row r="598402" spans="16:16" x14ac:dyDescent="0.3">
      <c r="P598402" s="83"/>
    </row>
    <row r="598403" spans="16:16" x14ac:dyDescent="0.3">
      <c r="P598403" s="83"/>
    </row>
    <row r="598404" spans="16:16" x14ac:dyDescent="0.3">
      <c r="P598404" s="83"/>
    </row>
    <row r="598405" spans="16:16" x14ac:dyDescent="0.3">
      <c r="P598405" s="83"/>
    </row>
    <row r="598406" spans="16:16" x14ac:dyDescent="0.3">
      <c r="P598406" s="83"/>
    </row>
    <row r="598407" spans="16:16" x14ac:dyDescent="0.3">
      <c r="P598407" s="83"/>
    </row>
    <row r="598408" spans="16:16" x14ac:dyDescent="0.3">
      <c r="P598408" s="83"/>
    </row>
    <row r="598409" spans="16:16" x14ac:dyDescent="0.3">
      <c r="P598409" s="83"/>
    </row>
    <row r="598410" spans="16:16" x14ac:dyDescent="0.3">
      <c r="P598410" s="83"/>
    </row>
    <row r="598411" spans="16:16" x14ac:dyDescent="0.3">
      <c r="P598411" s="83"/>
    </row>
    <row r="598412" spans="16:16" x14ac:dyDescent="0.3">
      <c r="P598412" s="83"/>
    </row>
    <row r="598413" spans="16:16" x14ac:dyDescent="0.3">
      <c r="P598413" s="83"/>
    </row>
    <row r="598414" spans="16:16" x14ac:dyDescent="0.3">
      <c r="P598414" s="83"/>
    </row>
    <row r="598415" spans="16:16" x14ac:dyDescent="0.3">
      <c r="P598415" s="83"/>
    </row>
    <row r="598416" spans="16:16" x14ac:dyDescent="0.3">
      <c r="P598416" s="83"/>
    </row>
    <row r="598417" spans="16:16" x14ac:dyDescent="0.3">
      <c r="P598417" s="83"/>
    </row>
    <row r="598418" spans="16:16" x14ac:dyDescent="0.3">
      <c r="P598418" s="83"/>
    </row>
    <row r="598419" spans="16:16" x14ac:dyDescent="0.3">
      <c r="P598419" s="83"/>
    </row>
    <row r="598420" spans="16:16" x14ac:dyDescent="0.3">
      <c r="P598420" s="83"/>
    </row>
    <row r="598421" spans="16:16" x14ac:dyDescent="0.3">
      <c r="P598421" s="83"/>
    </row>
    <row r="598422" spans="16:16" x14ac:dyDescent="0.3">
      <c r="P598422" s="83"/>
    </row>
    <row r="598423" spans="16:16" x14ac:dyDescent="0.3">
      <c r="P598423" s="83"/>
    </row>
    <row r="598424" spans="16:16" x14ac:dyDescent="0.3">
      <c r="P598424" s="83"/>
    </row>
    <row r="598425" spans="16:16" x14ac:dyDescent="0.3">
      <c r="P598425" s="83"/>
    </row>
    <row r="598426" spans="16:16" x14ac:dyDescent="0.3">
      <c r="P598426" s="83"/>
    </row>
    <row r="598427" spans="16:16" x14ac:dyDescent="0.3">
      <c r="P598427" s="83"/>
    </row>
    <row r="598428" spans="16:16" x14ac:dyDescent="0.3">
      <c r="P598428" s="83"/>
    </row>
    <row r="598429" spans="16:16" x14ac:dyDescent="0.3">
      <c r="P598429" s="83"/>
    </row>
    <row r="598430" spans="16:16" x14ac:dyDescent="0.3">
      <c r="P598430" s="83"/>
    </row>
    <row r="598431" spans="16:16" x14ac:dyDescent="0.3">
      <c r="P598431" s="83"/>
    </row>
    <row r="598432" spans="16:16" x14ac:dyDescent="0.3">
      <c r="P598432" s="83"/>
    </row>
    <row r="598433" spans="16:16" x14ac:dyDescent="0.3">
      <c r="P598433" s="83"/>
    </row>
    <row r="598434" spans="16:16" x14ac:dyDescent="0.3">
      <c r="P598434" s="83"/>
    </row>
    <row r="598435" spans="16:16" x14ac:dyDescent="0.3">
      <c r="P598435" s="83"/>
    </row>
    <row r="598436" spans="16:16" x14ac:dyDescent="0.3">
      <c r="P598436" s="83"/>
    </row>
    <row r="598437" spans="16:16" x14ac:dyDescent="0.3">
      <c r="P598437" s="83"/>
    </row>
    <row r="598438" spans="16:16" x14ac:dyDescent="0.3">
      <c r="P598438" s="83"/>
    </row>
    <row r="598439" spans="16:16" x14ac:dyDescent="0.3">
      <c r="P598439" s="83"/>
    </row>
    <row r="598440" spans="16:16" x14ac:dyDescent="0.3">
      <c r="P598440" s="83"/>
    </row>
    <row r="598441" spans="16:16" x14ac:dyDescent="0.3">
      <c r="P598441" s="83"/>
    </row>
    <row r="598442" spans="16:16" x14ac:dyDescent="0.3">
      <c r="P598442" s="83"/>
    </row>
    <row r="598443" spans="16:16" x14ac:dyDescent="0.3">
      <c r="P598443" s="83"/>
    </row>
    <row r="598444" spans="16:16" x14ac:dyDescent="0.3">
      <c r="P598444" s="83"/>
    </row>
    <row r="598445" spans="16:16" x14ac:dyDescent="0.3">
      <c r="P598445" s="83"/>
    </row>
    <row r="598446" spans="16:16" x14ac:dyDescent="0.3">
      <c r="P598446" s="83"/>
    </row>
    <row r="598447" spans="16:16" x14ac:dyDescent="0.3">
      <c r="P598447" s="83"/>
    </row>
    <row r="598448" spans="16:16" x14ac:dyDescent="0.3">
      <c r="P598448" s="83"/>
    </row>
    <row r="598449" spans="16:16" x14ac:dyDescent="0.3">
      <c r="P598449" s="83"/>
    </row>
    <row r="598450" spans="16:16" x14ac:dyDescent="0.3">
      <c r="P598450" s="83"/>
    </row>
    <row r="598451" spans="16:16" x14ac:dyDescent="0.3">
      <c r="P598451" s="83"/>
    </row>
    <row r="598452" spans="16:16" x14ac:dyDescent="0.3">
      <c r="P598452" s="83"/>
    </row>
    <row r="598453" spans="16:16" x14ac:dyDescent="0.3">
      <c r="P598453" s="83"/>
    </row>
    <row r="598454" spans="16:16" x14ac:dyDescent="0.3">
      <c r="P598454" s="83"/>
    </row>
    <row r="598455" spans="16:16" x14ac:dyDescent="0.3">
      <c r="P598455" s="83"/>
    </row>
    <row r="598456" spans="16:16" x14ac:dyDescent="0.3">
      <c r="P598456" s="83"/>
    </row>
    <row r="598457" spans="16:16" x14ac:dyDescent="0.3">
      <c r="P598457" s="83"/>
    </row>
    <row r="598458" spans="16:16" x14ac:dyDescent="0.3">
      <c r="P598458" s="83"/>
    </row>
    <row r="598459" spans="16:16" x14ac:dyDescent="0.3">
      <c r="P598459" s="83"/>
    </row>
    <row r="598460" spans="16:16" x14ac:dyDescent="0.3">
      <c r="P598460" s="83"/>
    </row>
    <row r="598461" spans="16:16" x14ac:dyDescent="0.3">
      <c r="P598461" s="83"/>
    </row>
    <row r="598462" spans="16:16" x14ac:dyDescent="0.3">
      <c r="P598462" s="83"/>
    </row>
    <row r="598463" spans="16:16" x14ac:dyDescent="0.3">
      <c r="P598463" s="83"/>
    </row>
    <row r="598464" spans="16:16" x14ac:dyDescent="0.3">
      <c r="P598464" s="83"/>
    </row>
    <row r="598465" spans="16:16" x14ac:dyDescent="0.3">
      <c r="P598465" s="83"/>
    </row>
    <row r="598466" spans="16:16" x14ac:dyDescent="0.3">
      <c r="P598466" s="83"/>
    </row>
    <row r="598467" spans="16:16" x14ac:dyDescent="0.3">
      <c r="P598467" s="83"/>
    </row>
    <row r="598468" spans="16:16" x14ac:dyDescent="0.3">
      <c r="P598468" s="83"/>
    </row>
    <row r="598469" spans="16:16" x14ac:dyDescent="0.3">
      <c r="P598469" s="83"/>
    </row>
    <row r="598470" spans="16:16" x14ac:dyDescent="0.3">
      <c r="P598470" s="83"/>
    </row>
    <row r="598471" spans="16:16" x14ac:dyDescent="0.3">
      <c r="P598471" s="83"/>
    </row>
    <row r="598472" spans="16:16" x14ac:dyDescent="0.3">
      <c r="P598472" s="83"/>
    </row>
    <row r="598473" spans="16:16" x14ac:dyDescent="0.3">
      <c r="P598473" s="83"/>
    </row>
    <row r="598474" spans="16:16" x14ac:dyDescent="0.3">
      <c r="P598474" s="83"/>
    </row>
    <row r="598475" spans="16:16" x14ac:dyDescent="0.3">
      <c r="P598475" s="83"/>
    </row>
    <row r="598476" spans="16:16" x14ac:dyDescent="0.3">
      <c r="P598476" s="83"/>
    </row>
    <row r="598477" spans="16:16" x14ac:dyDescent="0.3">
      <c r="P598477" s="83"/>
    </row>
    <row r="598478" spans="16:16" x14ac:dyDescent="0.3">
      <c r="P598478" s="83"/>
    </row>
    <row r="598479" spans="16:16" x14ac:dyDescent="0.3">
      <c r="P598479" s="83"/>
    </row>
    <row r="598480" spans="16:16" x14ac:dyDescent="0.3">
      <c r="P598480" s="83"/>
    </row>
    <row r="598481" spans="16:16" x14ac:dyDescent="0.3">
      <c r="P598481" s="83"/>
    </row>
    <row r="598482" spans="16:16" x14ac:dyDescent="0.3">
      <c r="P598482" s="83"/>
    </row>
    <row r="598483" spans="16:16" x14ac:dyDescent="0.3">
      <c r="P598483" s="83"/>
    </row>
    <row r="598484" spans="16:16" x14ac:dyDescent="0.3">
      <c r="P598484" s="83"/>
    </row>
    <row r="598485" spans="16:16" x14ac:dyDescent="0.3">
      <c r="P598485" s="83"/>
    </row>
    <row r="598486" spans="16:16" x14ac:dyDescent="0.3">
      <c r="P598486" s="83"/>
    </row>
    <row r="598487" spans="16:16" x14ac:dyDescent="0.3">
      <c r="P598487" s="83"/>
    </row>
    <row r="598488" spans="16:16" x14ac:dyDescent="0.3">
      <c r="P598488" s="83"/>
    </row>
    <row r="598489" spans="16:16" x14ac:dyDescent="0.3">
      <c r="P598489" s="83"/>
    </row>
    <row r="598490" spans="16:16" x14ac:dyDescent="0.3">
      <c r="P598490" s="83"/>
    </row>
    <row r="598491" spans="16:16" x14ac:dyDescent="0.3">
      <c r="P598491" s="83"/>
    </row>
    <row r="598492" spans="16:16" x14ac:dyDescent="0.3">
      <c r="P598492" s="83"/>
    </row>
    <row r="598493" spans="16:16" x14ac:dyDescent="0.3">
      <c r="P598493" s="83"/>
    </row>
    <row r="598494" spans="16:16" x14ac:dyDescent="0.3">
      <c r="P598494" s="83"/>
    </row>
    <row r="598495" spans="16:16" x14ac:dyDescent="0.3">
      <c r="P598495" s="83"/>
    </row>
    <row r="598496" spans="16:16" x14ac:dyDescent="0.3">
      <c r="P598496" s="83"/>
    </row>
    <row r="598497" spans="16:16" x14ac:dyDescent="0.3">
      <c r="P598497" s="83"/>
    </row>
    <row r="598498" spans="16:16" x14ac:dyDescent="0.3">
      <c r="P598498" s="83"/>
    </row>
    <row r="598499" spans="16:16" x14ac:dyDescent="0.3">
      <c r="P598499" s="83"/>
    </row>
    <row r="598500" spans="16:16" x14ac:dyDescent="0.3">
      <c r="P598500" s="83"/>
    </row>
    <row r="598501" spans="16:16" x14ac:dyDescent="0.3">
      <c r="P598501" s="83"/>
    </row>
    <row r="598502" spans="16:16" x14ac:dyDescent="0.3">
      <c r="P598502" s="83"/>
    </row>
    <row r="598503" spans="16:16" x14ac:dyDescent="0.3">
      <c r="P598503" s="83"/>
    </row>
    <row r="598504" spans="16:16" x14ac:dyDescent="0.3">
      <c r="P598504" s="83"/>
    </row>
    <row r="598505" spans="16:16" x14ac:dyDescent="0.3">
      <c r="P598505" s="83"/>
    </row>
    <row r="598506" spans="16:16" x14ac:dyDescent="0.3">
      <c r="P598506" s="83"/>
    </row>
    <row r="598507" spans="16:16" x14ac:dyDescent="0.3">
      <c r="P598507" s="83"/>
    </row>
    <row r="598508" spans="16:16" x14ac:dyDescent="0.3">
      <c r="P598508" s="83"/>
    </row>
    <row r="598509" spans="16:16" x14ac:dyDescent="0.3">
      <c r="P598509" s="83"/>
    </row>
    <row r="598510" spans="16:16" x14ac:dyDescent="0.3">
      <c r="P598510" s="83"/>
    </row>
    <row r="598511" spans="16:16" x14ac:dyDescent="0.3">
      <c r="P598511" s="83"/>
    </row>
    <row r="598512" spans="16:16" x14ac:dyDescent="0.3">
      <c r="P598512" s="83"/>
    </row>
    <row r="598513" spans="16:16" x14ac:dyDescent="0.3">
      <c r="P598513" s="83"/>
    </row>
    <row r="598514" spans="16:16" x14ac:dyDescent="0.3">
      <c r="P598514" s="83"/>
    </row>
    <row r="598515" spans="16:16" x14ac:dyDescent="0.3">
      <c r="P598515" s="83"/>
    </row>
    <row r="598516" spans="16:16" x14ac:dyDescent="0.3">
      <c r="P598516" s="83"/>
    </row>
    <row r="598517" spans="16:16" x14ac:dyDescent="0.3">
      <c r="P598517" s="83"/>
    </row>
    <row r="598518" spans="16:16" x14ac:dyDescent="0.3">
      <c r="P598518" s="83"/>
    </row>
    <row r="598519" spans="16:16" x14ac:dyDescent="0.3">
      <c r="P598519" s="83"/>
    </row>
    <row r="598520" spans="16:16" x14ac:dyDescent="0.3">
      <c r="P598520" s="83"/>
    </row>
    <row r="598521" spans="16:16" x14ac:dyDescent="0.3">
      <c r="P598521" s="83"/>
    </row>
    <row r="598522" spans="16:16" x14ac:dyDescent="0.3">
      <c r="P598522" s="83"/>
    </row>
    <row r="598523" spans="16:16" x14ac:dyDescent="0.3">
      <c r="P598523" s="83"/>
    </row>
    <row r="598524" spans="16:16" x14ac:dyDescent="0.3">
      <c r="P598524" s="83"/>
    </row>
    <row r="598525" spans="16:16" x14ac:dyDescent="0.3">
      <c r="P598525" s="83"/>
    </row>
    <row r="598526" spans="16:16" x14ac:dyDescent="0.3">
      <c r="P598526" s="83"/>
    </row>
    <row r="598527" spans="16:16" x14ac:dyDescent="0.3">
      <c r="P598527" s="83"/>
    </row>
    <row r="598528" spans="16:16" x14ac:dyDescent="0.3">
      <c r="P598528" s="83"/>
    </row>
    <row r="598529" spans="16:16" x14ac:dyDescent="0.3">
      <c r="P598529" s="83"/>
    </row>
    <row r="598530" spans="16:16" x14ac:dyDescent="0.3">
      <c r="P598530" s="83"/>
    </row>
    <row r="598531" spans="16:16" x14ac:dyDescent="0.3">
      <c r="P598531" s="83"/>
    </row>
    <row r="598532" spans="16:16" x14ac:dyDescent="0.3">
      <c r="P598532" s="83"/>
    </row>
    <row r="598533" spans="16:16" x14ac:dyDescent="0.3">
      <c r="P598533" s="83"/>
    </row>
    <row r="598534" spans="16:16" x14ac:dyDescent="0.3">
      <c r="P598534" s="83"/>
    </row>
    <row r="598535" spans="16:16" x14ac:dyDescent="0.3">
      <c r="P598535" s="83"/>
    </row>
    <row r="598536" spans="16:16" x14ac:dyDescent="0.3">
      <c r="P598536" s="83"/>
    </row>
    <row r="598537" spans="16:16" x14ac:dyDescent="0.3">
      <c r="P598537" s="83"/>
    </row>
    <row r="598538" spans="16:16" x14ac:dyDescent="0.3">
      <c r="P598538" s="83"/>
    </row>
    <row r="598539" spans="16:16" x14ac:dyDescent="0.3">
      <c r="P598539" s="83"/>
    </row>
    <row r="598540" spans="16:16" x14ac:dyDescent="0.3">
      <c r="P598540" s="83"/>
    </row>
    <row r="598541" spans="16:16" x14ac:dyDescent="0.3">
      <c r="P598541" s="83"/>
    </row>
    <row r="598542" spans="16:16" x14ac:dyDescent="0.3">
      <c r="P598542" s="83"/>
    </row>
    <row r="598543" spans="16:16" x14ac:dyDescent="0.3">
      <c r="P598543" s="83"/>
    </row>
    <row r="598544" spans="16:16" x14ac:dyDescent="0.3">
      <c r="P598544" s="83"/>
    </row>
    <row r="598545" spans="16:16" x14ac:dyDescent="0.3">
      <c r="P598545" s="83"/>
    </row>
    <row r="598546" spans="16:16" x14ac:dyDescent="0.3">
      <c r="P598546" s="83"/>
    </row>
    <row r="598547" spans="16:16" x14ac:dyDescent="0.3">
      <c r="P598547" s="83"/>
    </row>
    <row r="598548" spans="16:16" x14ac:dyDescent="0.3">
      <c r="P598548" s="83"/>
    </row>
    <row r="598549" spans="16:16" x14ac:dyDescent="0.3">
      <c r="P598549" s="83"/>
    </row>
    <row r="598550" spans="16:16" x14ac:dyDescent="0.3">
      <c r="P598550" s="83"/>
    </row>
    <row r="598551" spans="16:16" x14ac:dyDescent="0.3">
      <c r="P598551" s="83"/>
    </row>
    <row r="598552" spans="16:16" x14ac:dyDescent="0.3">
      <c r="P598552" s="83"/>
    </row>
    <row r="598553" spans="16:16" x14ac:dyDescent="0.3">
      <c r="P598553" s="83"/>
    </row>
    <row r="598554" spans="16:16" x14ac:dyDescent="0.3">
      <c r="P598554" s="83"/>
    </row>
    <row r="598555" spans="16:16" x14ac:dyDescent="0.3">
      <c r="P598555" s="83"/>
    </row>
    <row r="598556" spans="16:16" x14ac:dyDescent="0.3">
      <c r="P598556" s="83"/>
    </row>
    <row r="598557" spans="16:16" x14ac:dyDescent="0.3">
      <c r="P598557" s="83"/>
    </row>
    <row r="598558" spans="16:16" x14ac:dyDescent="0.3">
      <c r="P598558" s="83"/>
    </row>
    <row r="598559" spans="16:16" x14ac:dyDescent="0.3">
      <c r="P598559" s="83"/>
    </row>
    <row r="598560" spans="16:16" x14ac:dyDescent="0.3">
      <c r="P598560" s="83"/>
    </row>
    <row r="598561" spans="16:16" x14ac:dyDescent="0.3">
      <c r="P598561" s="83"/>
    </row>
    <row r="598562" spans="16:16" x14ac:dyDescent="0.3">
      <c r="P598562" s="83"/>
    </row>
    <row r="598563" spans="16:16" x14ac:dyDescent="0.3">
      <c r="P598563" s="83"/>
    </row>
    <row r="598564" spans="16:16" x14ac:dyDescent="0.3">
      <c r="P598564" s="83"/>
    </row>
    <row r="598565" spans="16:16" x14ac:dyDescent="0.3">
      <c r="P598565" s="83"/>
    </row>
    <row r="598566" spans="16:16" x14ac:dyDescent="0.3">
      <c r="P598566" s="83"/>
    </row>
    <row r="598567" spans="16:16" x14ac:dyDescent="0.3">
      <c r="P598567" s="83"/>
    </row>
    <row r="598568" spans="16:16" x14ac:dyDescent="0.3">
      <c r="P598568" s="83"/>
    </row>
    <row r="598569" spans="16:16" x14ac:dyDescent="0.3">
      <c r="P598569" s="83"/>
    </row>
    <row r="598570" spans="16:16" x14ac:dyDescent="0.3">
      <c r="P598570" s="83"/>
    </row>
    <row r="598571" spans="16:16" x14ac:dyDescent="0.3">
      <c r="P598571" s="83"/>
    </row>
    <row r="598572" spans="16:16" x14ac:dyDescent="0.3">
      <c r="P598572" s="83"/>
    </row>
    <row r="598573" spans="16:16" x14ac:dyDescent="0.3">
      <c r="P598573" s="83"/>
    </row>
    <row r="598574" spans="16:16" x14ac:dyDescent="0.3">
      <c r="P598574" s="83"/>
    </row>
    <row r="598575" spans="16:16" x14ac:dyDescent="0.3">
      <c r="P598575" s="83"/>
    </row>
    <row r="598576" spans="16:16" x14ac:dyDescent="0.3">
      <c r="P598576" s="83"/>
    </row>
    <row r="598577" spans="16:16" x14ac:dyDescent="0.3">
      <c r="P598577" s="83"/>
    </row>
    <row r="598578" spans="16:16" x14ac:dyDescent="0.3">
      <c r="P598578" s="83"/>
    </row>
    <row r="598579" spans="16:16" x14ac:dyDescent="0.3">
      <c r="P598579" s="83"/>
    </row>
    <row r="598580" spans="16:16" x14ac:dyDescent="0.3">
      <c r="P598580" s="83"/>
    </row>
    <row r="598581" spans="16:16" x14ac:dyDescent="0.3">
      <c r="P598581" s="83"/>
    </row>
    <row r="598582" spans="16:16" x14ac:dyDescent="0.3">
      <c r="P598582" s="83"/>
    </row>
    <row r="598583" spans="16:16" x14ac:dyDescent="0.3">
      <c r="P598583" s="83"/>
    </row>
    <row r="598584" spans="16:16" x14ac:dyDescent="0.3">
      <c r="P598584" s="83"/>
    </row>
    <row r="598585" spans="16:16" x14ac:dyDescent="0.3">
      <c r="P598585" s="83"/>
    </row>
    <row r="598586" spans="16:16" x14ac:dyDescent="0.3">
      <c r="P598586" s="83"/>
    </row>
    <row r="598587" spans="16:16" x14ac:dyDescent="0.3">
      <c r="P598587" s="83"/>
    </row>
    <row r="598588" spans="16:16" x14ac:dyDescent="0.3">
      <c r="P598588" s="83"/>
    </row>
    <row r="598589" spans="16:16" x14ac:dyDescent="0.3">
      <c r="P598589" s="83"/>
    </row>
    <row r="598590" spans="16:16" x14ac:dyDescent="0.3">
      <c r="P598590" s="83"/>
    </row>
    <row r="598591" spans="16:16" x14ac:dyDescent="0.3">
      <c r="P598591" s="83"/>
    </row>
    <row r="598592" spans="16:16" x14ac:dyDescent="0.3">
      <c r="P598592" s="83"/>
    </row>
    <row r="598593" spans="16:16" x14ac:dyDescent="0.3">
      <c r="P598593" s="83"/>
    </row>
    <row r="598594" spans="16:16" x14ac:dyDescent="0.3">
      <c r="P598594" s="83"/>
    </row>
    <row r="598595" spans="16:16" x14ac:dyDescent="0.3">
      <c r="P598595" s="83"/>
    </row>
    <row r="598596" spans="16:16" x14ac:dyDescent="0.3">
      <c r="P598596" s="83"/>
    </row>
    <row r="598597" spans="16:16" x14ac:dyDescent="0.3">
      <c r="P598597" s="83"/>
    </row>
    <row r="598598" spans="16:16" x14ac:dyDescent="0.3">
      <c r="P598598" s="83"/>
    </row>
    <row r="598599" spans="16:16" x14ac:dyDescent="0.3">
      <c r="P598599" s="83"/>
    </row>
    <row r="598600" spans="16:16" x14ac:dyDescent="0.3">
      <c r="P598600" s="83"/>
    </row>
    <row r="598601" spans="16:16" x14ac:dyDescent="0.3">
      <c r="P598601" s="83"/>
    </row>
    <row r="598602" spans="16:16" x14ac:dyDescent="0.3">
      <c r="P598602" s="83"/>
    </row>
    <row r="598603" spans="16:16" x14ac:dyDescent="0.3">
      <c r="P598603" s="83"/>
    </row>
    <row r="598604" spans="16:16" x14ac:dyDescent="0.3">
      <c r="P598604" s="83"/>
    </row>
    <row r="598605" spans="16:16" x14ac:dyDescent="0.3">
      <c r="P598605" s="83"/>
    </row>
    <row r="598606" spans="16:16" x14ac:dyDescent="0.3">
      <c r="P598606" s="83"/>
    </row>
    <row r="598607" spans="16:16" x14ac:dyDescent="0.3">
      <c r="P598607" s="83"/>
    </row>
    <row r="598608" spans="16:16" x14ac:dyDescent="0.3">
      <c r="P598608" s="83"/>
    </row>
    <row r="598609" spans="16:16" x14ac:dyDescent="0.3">
      <c r="P598609" s="83"/>
    </row>
    <row r="598610" spans="16:16" x14ac:dyDescent="0.3">
      <c r="P598610" s="83"/>
    </row>
    <row r="598611" spans="16:16" x14ac:dyDescent="0.3">
      <c r="P598611" s="83"/>
    </row>
    <row r="598612" spans="16:16" x14ac:dyDescent="0.3">
      <c r="P598612" s="83"/>
    </row>
    <row r="598613" spans="16:16" x14ac:dyDescent="0.3">
      <c r="P598613" s="83"/>
    </row>
    <row r="598614" spans="16:16" x14ac:dyDescent="0.3">
      <c r="P598614" s="83"/>
    </row>
    <row r="598615" spans="16:16" x14ac:dyDescent="0.3">
      <c r="P598615" s="83"/>
    </row>
    <row r="598616" spans="16:16" x14ac:dyDescent="0.3">
      <c r="P598616" s="83"/>
    </row>
    <row r="598617" spans="16:16" x14ac:dyDescent="0.3">
      <c r="P598617" s="83"/>
    </row>
    <row r="598618" spans="16:16" x14ac:dyDescent="0.3">
      <c r="P598618" s="83"/>
    </row>
    <row r="598619" spans="16:16" x14ac:dyDescent="0.3">
      <c r="P598619" s="83"/>
    </row>
    <row r="598620" spans="16:16" x14ac:dyDescent="0.3">
      <c r="P598620" s="83"/>
    </row>
    <row r="598621" spans="16:16" x14ac:dyDescent="0.3">
      <c r="P598621" s="83"/>
    </row>
    <row r="598622" spans="16:16" x14ac:dyDescent="0.3">
      <c r="P598622" s="83"/>
    </row>
    <row r="598623" spans="16:16" x14ac:dyDescent="0.3">
      <c r="P598623" s="83"/>
    </row>
    <row r="598624" spans="16:16" x14ac:dyDescent="0.3">
      <c r="P598624" s="83"/>
    </row>
    <row r="598625" spans="16:16" x14ac:dyDescent="0.3">
      <c r="P598625" s="83"/>
    </row>
    <row r="598626" spans="16:16" x14ac:dyDescent="0.3">
      <c r="P598626" s="83"/>
    </row>
    <row r="598627" spans="16:16" x14ac:dyDescent="0.3">
      <c r="P598627" s="83"/>
    </row>
    <row r="598628" spans="16:16" x14ac:dyDescent="0.3">
      <c r="P598628" s="83"/>
    </row>
    <row r="598629" spans="16:16" x14ac:dyDescent="0.3">
      <c r="P598629" s="83"/>
    </row>
    <row r="598630" spans="16:16" x14ac:dyDescent="0.3">
      <c r="P598630" s="83"/>
    </row>
    <row r="598631" spans="16:16" x14ac:dyDescent="0.3">
      <c r="P598631" s="83"/>
    </row>
    <row r="598632" spans="16:16" x14ac:dyDescent="0.3">
      <c r="P598632" s="83"/>
    </row>
    <row r="598633" spans="16:16" x14ac:dyDescent="0.3">
      <c r="P598633" s="83"/>
    </row>
    <row r="598634" spans="16:16" x14ac:dyDescent="0.3">
      <c r="P598634" s="83"/>
    </row>
    <row r="598635" spans="16:16" x14ac:dyDescent="0.3">
      <c r="P598635" s="83"/>
    </row>
    <row r="598636" spans="16:16" x14ac:dyDescent="0.3">
      <c r="P598636" s="83"/>
    </row>
    <row r="598637" spans="16:16" x14ac:dyDescent="0.3">
      <c r="P598637" s="83"/>
    </row>
    <row r="598638" spans="16:16" x14ac:dyDescent="0.3">
      <c r="P598638" s="83"/>
    </row>
    <row r="598639" spans="16:16" x14ac:dyDescent="0.3">
      <c r="P598639" s="83"/>
    </row>
    <row r="598640" spans="16:16" x14ac:dyDescent="0.3">
      <c r="P598640" s="83"/>
    </row>
    <row r="598641" spans="16:16" x14ac:dyDescent="0.3">
      <c r="P598641" s="83"/>
    </row>
    <row r="598642" spans="16:16" x14ac:dyDescent="0.3">
      <c r="P598642" s="83"/>
    </row>
    <row r="598643" spans="16:16" x14ac:dyDescent="0.3">
      <c r="P598643" s="83"/>
    </row>
    <row r="598644" spans="16:16" x14ac:dyDescent="0.3">
      <c r="P598644" s="83"/>
    </row>
    <row r="598645" spans="16:16" x14ac:dyDescent="0.3">
      <c r="P598645" s="83"/>
    </row>
    <row r="598646" spans="16:16" x14ac:dyDescent="0.3">
      <c r="P598646" s="83"/>
    </row>
    <row r="598647" spans="16:16" x14ac:dyDescent="0.3">
      <c r="P598647" s="83"/>
    </row>
    <row r="598648" spans="16:16" x14ac:dyDescent="0.3">
      <c r="P598648" s="83"/>
    </row>
    <row r="598649" spans="16:16" x14ac:dyDescent="0.3">
      <c r="P598649" s="83"/>
    </row>
    <row r="598650" spans="16:16" x14ac:dyDescent="0.3">
      <c r="P598650" s="83"/>
    </row>
    <row r="598651" spans="16:16" x14ac:dyDescent="0.3">
      <c r="P598651" s="83"/>
    </row>
    <row r="598652" spans="16:16" x14ac:dyDescent="0.3">
      <c r="P598652" s="83"/>
    </row>
    <row r="598653" spans="16:16" x14ac:dyDescent="0.3">
      <c r="P598653" s="83"/>
    </row>
    <row r="598654" spans="16:16" x14ac:dyDescent="0.3">
      <c r="P598654" s="83"/>
    </row>
    <row r="598655" spans="16:16" x14ac:dyDescent="0.3">
      <c r="P598655" s="83"/>
    </row>
    <row r="598656" spans="16:16" x14ac:dyDescent="0.3">
      <c r="P598656" s="83"/>
    </row>
    <row r="598657" spans="16:16" x14ac:dyDescent="0.3">
      <c r="P598657" s="83"/>
    </row>
    <row r="598658" spans="16:16" x14ac:dyDescent="0.3">
      <c r="P598658" s="83"/>
    </row>
    <row r="598659" spans="16:16" x14ac:dyDescent="0.3">
      <c r="P598659" s="83"/>
    </row>
    <row r="598660" spans="16:16" x14ac:dyDescent="0.3">
      <c r="P598660" s="83"/>
    </row>
    <row r="598661" spans="16:16" x14ac:dyDescent="0.3">
      <c r="P598661" s="83"/>
    </row>
    <row r="598662" spans="16:16" x14ac:dyDescent="0.3">
      <c r="P598662" s="83"/>
    </row>
    <row r="598663" spans="16:16" x14ac:dyDescent="0.3">
      <c r="P598663" s="83"/>
    </row>
    <row r="598664" spans="16:16" x14ac:dyDescent="0.3">
      <c r="P598664" s="83"/>
    </row>
    <row r="598665" spans="16:16" x14ac:dyDescent="0.3">
      <c r="P598665" s="83"/>
    </row>
    <row r="598666" spans="16:16" x14ac:dyDescent="0.3">
      <c r="P598666" s="83"/>
    </row>
    <row r="598667" spans="16:16" x14ac:dyDescent="0.3">
      <c r="P598667" s="83"/>
    </row>
    <row r="598668" spans="16:16" x14ac:dyDescent="0.3">
      <c r="P598668" s="83"/>
    </row>
    <row r="598669" spans="16:16" x14ac:dyDescent="0.3">
      <c r="P598669" s="83"/>
    </row>
    <row r="598670" spans="16:16" x14ac:dyDescent="0.3">
      <c r="P598670" s="83"/>
    </row>
    <row r="598671" spans="16:16" x14ac:dyDescent="0.3">
      <c r="P598671" s="83"/>
    </row>
    <row r="598672" spans="16:16" x14ac:dyDescent="0.3">
      <c r="P598672" s="83"/>
    </row>
    <row r="598673" spans="16:16" x14ac:dyDescent="0.3">
      <c r="P598673" s="83"/>
    </row>
    <row r="598674" spans="16:16" x14ac:dyDescent="0.3">
      <c r="P598674" s="83"/>
    </row>
    <row r="598675" spans="16:16" x14ac:dyDescent="0.3">
      <c r="P598675" s="83"/>
    </row>
    <row r="598676" spans="16:16" x14ac:dyDescent="0.3">
      <c r="P598676" s="83"/>
    </row>
    <row r="598677" spans="16:16" x14ac:dyDescent="0.3">
      <c r="P598677" s="83"/>
    </row>
    <row r="598678" spans="16:16" x14ac:dyDescent="0.3">
      <c r="P598678" s="83"/>
    </row>
    <row r="598679" spans="16:16" x14ac:dyDescent="0.3">
      <c r="P598679" s="83"/>
    </row>
    <row r="598680" spans="16:16" x14ac:dyDescent="0.3">
      <c r="P598680" s="83"/>
    </row>
    <row r="598681" spans="16:16" x14ac:dyDescent="0.3">
      <c r="P598681" s="83"/>
    </row>
    <row r="598682" spans="16:16" x14ac:dyDescent="0.3">
      <c r="P598682" s="83"/>
    </row>
    <row r="598683" spans="16:16" x14ac:dyDescent="0.3">
      <c r="P598683" s="83"/>
    </row>
    <row r="598684" spans="16:16" x14ac:dyDescent="0.3">
      <c r="P598684" s="83"/>
    </row>
    <row r="598685" spans="16:16" x14ac:dyDescent="0.3">
      <c r="P598685" s="83"/>
    </row>
    <row r="598686" spans="16:16" x14ac:dyDescent="0.3">
      <c r="P598686" s="83"/>
    </row>
    <row r="598687" spans="16:16" x14ac:dyDescent="0.3">
      <c r="P598687" s="83"/>
    </row>
    <row r="598688" spans="16:16" x14ac:dyDescent="0.3">
      <c r="P598688" s="83"/>
    </row>
    <row r="598689" spans="16:16" x14ac:dyDescent="0.3">
      <c r="P598689" s="83"/>
    </row>
    <row r="598690" spans="16:16" x14ac:dyDescent="0.3">
      <c r="P598690" s="83"/>
    </row>
    <row r="598691" spans="16:16" x14ac:dyDescent="0.3">
      <c r="P598691" s="83"/>
    </row>
    <row r="598692" spans="16:16" x14ac:dyDescent="0.3">
      <c r="P598692" s="83"/>
    </row>
    <row r="598693" spans="16:16" x14ac:dyDescent="0.3">
      <c r="P598693" s="83"/>
    </row>
    <row r="598694" spans="16:16" x14ac:dyDescent="0.3">
      <c r="P598694" s="83"/>
    </row>
    <row r="598695" spans="16:16" x14ac:dyDescent="0.3">
      <c r="P598695" s="83"/>
    </row>
    <row r="598696" spans="16:16" x14ac:dyDescent="0.3">
      <c r="P598696" s="83"/>
    </row>
    <row r="598697" spans="16:16" x14ac:dyDescent="0.3">
      <c r="P598697" s="83"/>
    </row>
    <row r="598698" spans="16:16" x14ac:dyDescent="0.3">
      <c r="P598698" s="83"/>
    </row>
    <row r="598699" spans="16:16" x14ac:dyDescent="0.3">
      <c r="P598699" s="83"/>
    </row>
    <row r="598700" spans="16:16" x14ac:dyDescent="0.3">
      <c r="P598700" s="83"/>
    </row>
    <row r="598701" spans="16:16" x14ac:dyDescent="0.3">
      <c r="P598701" s="83"/>
    </row>
    <row r="598702" spans="16:16" x14ac:dyDescent="0.3">
      <c r="P598702" s="83"/>
    </row>
    <row r="598703" spans="16:16" x14ac:dyDescent="0.3">
      <c r="P598703" s="83"/>
    </row>
    <row r="598704" spans="16:16" x14ac:dyDescent="0.3">
      <c r="P598704" s="83"/>
    </row>
    <row r="598705" spans="16:16" x14ac:dyDescent="0.3">
      <c r="P598705" s="83"/>
    </row>
    <row r="598706" spans="16:16" x14ac:dyDescent="0.3">
      <c r="P598706" s="83"/>
    </row>
    <row r="598707" spans="16:16" x14ac:dyDescent="0.3">
      <c r="P598707" s="83"/>
    </row>
    <row r="598708" spans="16:16" x14ac:dyDescent="0.3">
      <c r="P598708" s="83"/>
    </row>
    <row r="598709" spans="16:16" x14ac:dyDescent="0.3">
      <c r="P598709" s="83"/>
    </row>
    <row r="598710" spans="16:16" x14ac:dyDescent="0.3">
      <c r="P598710" s="83"/>
    </row>
    <row r="598711" spans="16:16" x14ac:dyDescent="0.3">
      <c r="P598711" s="83"/>
    </row>
    <row r="598712" spans="16:16" x14ac:dyDescent="0.3">
      <c r="P598712" s="83"/>
    </row>
    <row r="598713" spans="16:16" x14ac:dyDescent="0.3">
      <c r="P598713" s="83"/>
    </row>
    <row r="598714" spans="16:16" x14ac:dyDescent="0.3">
      <c r="P598714" s="83"/>
    </row>
    <row r="598715" spans="16:16" x14ac:dyDescent="0.3">
      <c r="P598715" s="83"/>
    </row>
    <row r="598716" spans="16:16" x14ac:dyDescent="0.3">
      <c r="P598716" s="83"/>
    </row>
    <row r="598717" spans="16:16" x14ac:dyDescent="0.3">
      <c r="P598717" s="83"/>
    </row>
    <row r="598718" spans="16:16" x14ac:dyDescent="0.3">
      <c r="P598718" s="83"/>
    </row>
    <row r="598719" spans="16:16" x14ac:dyDescent="0.3">
      <c r="P598719" s="83"/>
    </row>
    <row r="598720" spans="16:16" x14ac:dyDescent="0.3">
      <c r="P598720" s="83"/>
    </row>
    <row r="598721" spans="16:16" x14ac:dyDescent="0.3">
      <c r="P598721" s="83"/>
    </row>
    <row r="598722" spans="16:16" x14ac:dyDescent="0.3">
      <c r="P598722" s="83"/>
    </row>
    <row r="598723" spans="16:16" x14ac:dyDescent="0.3">
      <c r="P598723" s="83"/>
    </row>
    <row r="598724" spans="16:16" x14ac:dyDescent="0.3">
      <c r="P598724" s="83"/>
    </row>
    <row r="598725" spans="16:16" x14ac:dyDescent="0.3">
      <c r="P598725" s="83"/>
    </row>
    <row r="598726" spans="16:16" x14ac:dyDescent="0.3">
      <c r="P598726" s="83"/>
    </row>
    <row r="598727" spans="16:16" x14ac:dyDescent="0.3">
      <c r="P598727" s="83"/>
    </row>
    <row r="598728" spans="16:16" x14ac:dyDescent="0.3">
      <c r="P598728" s="83"/>
    </row>
    <row r="598729" spans="16:16" x14ac:dyDescent="0.3">
      <c r="P598729" s="83"/>
    </row>
    <row r="598730" spans="16:16" x14ac:dyDescent="0.3">
      <c r="P598730" s="83"/>
    </row>
    <row r="598731" spans="16:16" x14ac:dyDescent="0.3">
      <c r="P598731" s="83"/>
    </row>
    <row r="598732" spans="16:16" x14ac:dyDescent="0.3">
      <c r="P598732" s="83"/>
    </row>
    <row r="598733" spans="16:16" x14ac:dyDescent="0.3">
      <c r="P598733" s="83"/>
    </row>
    <row r="598734" spans="16:16" x14ac:dyDescent="0.3">
      <c r="P598734" s="83"/>
    </row>
    <row r="598735" spans="16:16" x14ac:dyDescent="0.3">
      <c r="P598735" s="83"/>
    </row>
    <row r="598736" spans="16:16" x14ac:dyDescent="0.3">
      <c r="P598736" s="83"/>
    </row>
    <row r="598737" spans="16:16" x14ac:dyDescent="0.3">
      <c r="P598737" s="83"/>
    </row>
    <row r="598738" spans="16:16" x14ac:dyDescent="0.3">
      <c r="P598738" s="83"/>
    </row>
    <row r="598739" spans="16:16" x14ac:dyDescent="0.3">
      <c r="P598739" s="83"/>
    </row>
    <row r="598740" spans="16:16" x14ac:dyDescent="0.3">
      <c r="P598740" s="83"/>
    </row>
    <row r="598741" spans="16:16" x14ac:dyDescent="0.3">
      <c r="P598741" s="83"/>
    </row>
    <row r="598742" spans="16:16" x14ac:dyDescent="0.3">
      <c r="P598742" s="83"/>
    </row>
    <row r="598743" spans="16:16" x14ac:dyDescent="0.3">
      <c r="P598743" s="83"/>
    </row>
    <row r="598744" spans="16:16" x14ac:dyDescent="0.3">
      <c r="P598744" s="83"/>
    </row>
    <row r="598745" spans="16:16" x14ac:dyDescent="0.3">
      <c r="P598745" s="83"/>
    </row>
    <row r="598746" spans="16:16" x14ac:dyDescent="0.3">
      <c r="P598746" s="83"/>
    </row>
    <row r="598747" spans="16:16" x14ac:dyDescent="0.3">
      <c r="P598747" s="83"/>
    </row>
    <row r="598748" spans="16:16" x14ac:dyDescent="0.3">
      <c r="P598748" s="83"/>
    </row>
    <row r="598749" spans="16:16" x14ac:dyDescent="0.3">
      <c r="P598749" s="83"/>
    </row>
    <row r="598750" spans="16:16" x14ac:dyDescent="0.3">
      <c r="P598750" s="83"/>
    </row>
    <row r="598751" spans="16:16" x14ac:dyDescent="0.3">
      <c r="P598751" s="83"/>
    </row>
    <row r="598752" spans="16:16" x14ac:dyDescent="0.3">
      <c r="P598752" s="83"/>
    </row>
    <row r="598753" spans="16:16" x14ac:dyDescent="0.3">
      <c r="P598753" s="83"/>
    </row>
    <row r="598754" spans="16:16" x14ac:dyDescent="0.3">
      <c r="P598754" s="83"/>
    </row>
    <row r="598755" spans="16:16" x14ac:dyDescent="0.3">
      <c r="P598755" s="83"/>
    </row>
    <row r="598756" spans="16:16" x14ac:dyDescent="0.3">
      <c r="P598756" s="83"/>
    </row>
    <row r="598757" spans="16:16" x14ac:dyDescent="0.3">
      <c r="P598757" s="83"/>
    </row>
    <row r="598758" spans="16:16" x14ac:dyDescent="0.3">
      <c r="P598758" s="83"/>
    </row>
    <row r="598759" spans="16:16" x14ac:dyDescent="0.3">
      <c r="P598759" s="83"/>
    </row>
    <row r="598760" spans="16:16" x14ac:dyDescent="0.3">
      <c r="P598760" s="83"/>
    </row>
    <row r="598761" spans="16:16" x14ac:dyDescent="0.3">
      <c r="P598761" s="83"/>
    </row>
    <row r="598762" spans="16:16" x14ac:dyDescent="0.3">
      <c r="P598762" s="83"/>
    </row>
    <row r="598763" spans="16:16" x14ac:dyDescent="0.3">
      <c r="P598763" s="83"/>
    </row>
    <row r="598764" spans="16:16" x14ac:dyDescent="0.3">
      <c r="P598764" s="83"/>
    </row>
    <row r="598765" spans="16:16" x14ac:dyDescent="0.3">
      <c r="P598765" s="83"/>
    </row>
    <row r="598766" spans="16:16" x14ac:dyDescent="0.3">
      <c r="P598766" s="83"/>
    </row>
    <row r="598767" spans="16:16" x14ac:dyDescent="0.3">
      <c r="P598767" s="83"/>
    </row>
    <row r="598768" spans="16:16" x14ac:dyDescent="0.3">
      <c r="P598768" s="83"/>
    </row>
    <row r="598769" spans="16:16" x14ac:dyDescent="0.3">
      <c r="P598769" s="83"/>
    </row>
    <row r="598770" spans="16:16" x14ac:dyDescent="0.3">
      <c r="P598770" s="83"/>
    </row>
    <row r="598771" spans="16:16" x14ac:dyDescent="0.3">
      <c r="P598771" s="83"/>
    </row>
    <row r="598772" spans="16:16" x14ac:dyDescent="0.3">
      <c r="P598772" s="83"/>
    </row>
    <row r="598773" spans="16:16" x14ac:dyDescent="0.3">
      <c r="P598773" s="83"/>
    </row>
    <row r="598774" spans="16:16" x14ac:dyDescent="0.3">
      <c r="P598774" s="83"/>
    </row>
    <row r="598775" spans="16:16" x14ac:dyDescent="0.3">
      <c r="P598775" s="83"/>
    </row>
    <row r="598776" spans="16:16" x14ac:dyDescent="0.3">
      <c r="P598776" s="83"/>
    </row>
    <row r="598777" spans="16:16" x14ac:dyDescent="0.3">
      <c r="P598777" s="83"/>
    </row>
    <row r="598778" spans="16:16" x14ac:dyDescent="0.3">
      <c r="P598778" s="83"/>
    </row>
    <row r="598779" spans="16:16" x14ac:dyDescent="0.3">
      <c r="P598779" s="83"/>
    </row>
    <row r="598780" spans="16:16" x14ac:dyDescent="0.3">
      <c r="P598780" s="83"/>
    </row>
    <row r="598781" spans="16:16" x14ac:dyDescent="0.3">
      <c r="P598781" s="83"/>
    </row>
    <row r="598782" spans="16:16" x14ac:dyDescent="0.3">
      <c r="P598782" s="83"/>
    </row>
    <row r="598783" spans="16:16" x14ac:dyDescent="0.3">
      <c r="P598783" s="83"/>
    </row>
    <row r="598784" spans="16:16" x14ac:dyDescent="0.3">
      <c r="P598784" s="83"/>
    </row>
    <row r="598785" spans="16:16" x14ac:dyDescent="0.3">
      <c r="P598785" s="83"/>
    </row>
    <row r="598786" spans="16:16" x14ac:dyDescent="0.3">
      <c r="P598786" s="83"/>
    </row>
    <row r="598787" spans="16:16" x14ac:dyDescent="0.3">
      <c r="P598787" s="83"/>
    </row>
    <row r="598788" spans="16:16" x14ac:dyDescent="0.3">
      <c r="P598788" s="83"/>
    </row>
    <row r="598789" spans="16:16" x14ac:dyDescent="0.3">
      <c r="P598789" s="83"/>
    </row>
    <row r="598790" spans="16:16" x14ac:dyDescent="0.3">
      <c r="P598790" s="83"/>
    </row>
    <row r="598791" spans="16:16" x14ac:dyDescent="0.3">
      <c r="P598791" s="83"/>
    </row>
    <row r="598792" spans="16:16" x14ac:dyDescent="0.3">
      <c r="P598792" s="83"/>
    </row>
    <row r="598793" spans="16:16" x14ac:dyDescent="0.3">
      <c r="P598793" s="83"/>
    </row>
    <row r="598794" spans="16:16" x14ac:dyDescent="0.3">
      <c r="P598794" s="83"/>
    </row>
    <row r="598795" spans="16:16" x14ac:dyDescent="0.3">
      <c r="P598795" s="83"/>
    </row>
    <row r="598796" spans="16:16" x14ac:dyDescent="0.3">
      <c r="P598796" s="83"/>
    </row>
    <row r="598797" spans="16:16" x14ac:dyDescent="0.3">
      <c r="P598797" s="83"/>
    </row>
    <row r="598798" spans="16:16" x14ac:dyDescent="0.3">
      <c r="P598798" s="83"/>
    </row>
    <row r="598799" spans="16:16" x14ac:dyDescent="0.3">
      <c r="P598799" s="83"/>
    </row>
    <row r="598800" spans="16:16" x14ac:dyDescent="0.3">
      <c r="P598800" s="83"/>
    </row>
    <row r="598801" spans="16:16" x14ac:dyDescent="0.3">
      <c r="P598801" s="83"/>
    </row>
    <row r="598802" spans="16:16" x14ac:dyDescent="0.3">
      <c r="P598802" s="83"/>
    </row>
    <row r="598803" spans="16:16" x14ac:dyDescent="0.3">
      <c r="P598803" s="83"/>
    </row>
    <row r="598804" spans="16:16" x14ac:dyDescent="0.3">
      <c r="P598804" s="83"/>
    </row>
    <row r="598805" spans="16:16" x14ac:dyDescent="0.3">
      <c r="P598805" s="83"/>
    </row>
    <row r="598806" spans="16:16" x14ac:dyDescent="0.3">
      <c r="P598806" s="83"/>
    </row>
    <row r="598807" spans="16:16" x14ac:dyDescent="0.3">
      <c r="P598807" s="83"/>
    </row>
    <row r="598808" spans="16:16" x14ac:dyDescent="0.3">
      <c r="P598808" s="83"/>
    </row>
    <row r="598809" spans="16:16" x14ac:dyDescent="0.3">
      <c r="P598809" s="83"/>
    </row>
    <row r="598810" spans="16:16" x14ac:dyDescent="0.3">
      <c r="P598810" s="83"/>
    </row>
    <row r="598811" spans="16:16" x14ac:dyDescent="0.3">
      <c r="P598811" s="83"/>
    </row>
    <row r="598812" spans="16:16" x14ac:dyDescent="0.3">
      <c r="P598812" s="83"/>
    </row>
    <row r="598813" spans="16:16" x14ac:dyDescent="0.3">
      <c r="P598813" s="83"/>
    </row>
    <row r="598814" spans="16:16" x14ac:dyDescent="0.3">
      <c r="P598814" s="83"/>
    </row>
    <row r="598815" spans="16:16" x14ac:dyDescent="0.3">
      <c r="P598815" s="83"/>
    </row>
    <row r="598816" spans="16:16" x14ac:dyDescent="0.3">
      <c r="P598816" s="83"/>
    </row>
    <row r="598817" spans="16:16" x14ac:dyDescent="0.3">
      <c r="P598817" s="83"/>
    </row>
    <row r="598818" spans="16:16" x14ac:dyDescent="0.3">
      <c r="P598818" s="83"/>
    </row>
    <row r="598819" spans="16:16" x14ac:dyDescent="0.3">
      <c r="P598819" s="83"/>
    </row>
    <row r="598820" spans="16:16" x14ac:dyDescent="0.3">
      <c r="P598820" s="83"/>
    </row>
    <row r="598821" spans="16:16" x14ac:dyDescent="0.3">
      <c r="P598821" s="83"/>
    </row>
    <row r="598822" spans="16:16" x14ac:dyDescent="0.3">
      <c r="P598822" s="83"/>
    </row>
    <row r="598823" spans="16:16" x14ac:dyDescent="0.3">
      <c r="P598823" s="83"/>
    </row>
    <row r="598824" spans="16:16" x14ac:dyDescent="0.3">
      <c r="P598824" s="83"/>
    </row>
    <row r="598825" spans="16:16" x14ac:dyDescent="0.3">
      <c r="P598825" s="83"/>
    </row>
    <row r="598826" spans="16:16" x14ac:dyDescent="0.3">
      <c r="P598826" s="83"/>
    </row>
    <row r="598827" spans="16:16" x14ac:dyDescent="0.3">
      <c r="P598827" s="83"/>
    </row>
    <row r="598828" spans="16:16" x14ac:dyDescent="0.3">
      <c r="P598828" s="83"/>
    </row>
    <row r="598829" spans="16:16" x14ac:dyDescent="0.3">
      <c r="P598829" s="83"/>
    </row>
    <row r="598830" spans="16:16" x14ac:dyDescent="0.3">
      <c r="P598830" s="83"/>
    </row>
    <row r="598831" spans="16:16" x14ac:dyDescent="0.3">
      <c r="P598831" s="83"/>
    </row>
    <row r="598832" spans="16:16" x14ac:dyDescent="0.3">
      <c r="P598832" s="83"/>
    </row>
    <row r="598833" spans="16:16" x14ac:dyDescent="0.3">
      <c r="P598833" s="83"/>
    </row>
    <row r="598834" spans="16:16" x14ac:dyDescent="0.3">
      <c r="P598834" s="83"/>
    </row>
    <row r="598835" spans="16:16" x14ac:dyDescent="0.3">
      <c r="P598835" s="83"/>
    </row>
    <row r="598836" spans="16:16" x14ac:dyDescent="0.3">
      <c r="P598836" s="83"/>
    </row>
    <row r="598837" spans="16:16" x14ac:dyDescent="0.3">
      <c r="P598837" s="83"/>
    </row>
    <row r="598838" spans="16:16" x14ac:dyDescent="0.3">
      <c r="P598838" s="83"/>
    </row>
    <row r="598839" spans="16:16" x14ac:dyDescent="0.3">
      <c r="P598839" s="83"/>
    </row>
    <row r="598840" spans="16:16" x14ac:dyDescent="0.3">
      <c r="P598840" s="83"/>
    </row>
    <row r="598841" spans="16:16" x14ac:dyDescent="0.3">
      <c r="P598841" s="83"/>
    </row>
    <row r="598842" spans="16:16" x14ac:dyDescent="0.3">
      <c r="P598842" s="83"/>
    </row>
    <row r="598843" spans="16:16" x14ac:dyDescent="0.3">
      <c r="P598843" s="83"/>
    </row>
    <row r="598844" spans="16:16" x14ac:dyDescent="0.3">
      <c r="P598844" s="83"/>
    </row>
    <row r="598845" spans="16:16" x14ac:dyDescent="0.3">
      <c r="P598845" s="83"/>
    </row>
    <row r="598846" spans="16:16" x14ac:dyDescent="0.3">
      <c r="P598846" s="83"/>
    </row>
    <row r="598847" spans="16:16" x14ac:dyDescent="0.3">
      <c r="P598847" s="83"/>
    </row>
    <row r="598848" spans="16:16" x14ac:dyDescent="0.3">
      <c r="P598848" s="83"/>
    </row>
    <row r="598849" spans="16:16" x14ac:dyDescent="0.3">
      <c r="P598849" s="83"/>
    </row>
    <row r="598850" spans="16:16" x14ac:dyDescent="0.3">
      <c r="P598850" s="83"/>
    </row>
    <row r="598851" spans="16:16" x14ac:dyDescent="0.3">
      <c r="P598851" s="83"/>
    </row>
    <row r="598852" spans="16:16" x14ac:dyDescent="0.3">
      <c r="P598852" s="83"/>
    </row>
    <row r="598853" spans="16:16" x14ac:dyDescent="0.3">
      <c r="P598853" s="83"/>
    </row>
    <row r="598854" spans="16:16" x14ac:dyDescent="0.3">
      <c r="P598854" s="83"/>
    </row>
    <row r="598855" spans="16:16" x14ac:dyDescent="0.3">
      <c r="P598855" s="83"/>
    </row>
    <row r="598856" spans="16:16" x14ac:dyDescent="0.3">
      <c r="P598856" s="83"/>
    </row>
    <row r="598857" spans="16:16" x14ac:dyDescent="0.3">
      <c r="P598857" s="83"/>
    </row>
    <row r="598858" spans="16:16" x14ac:dyDescent="0.3">
      <c r="P598858" s="83"/>
    </row>
    <row r="598859" spans="16:16" x14ac:dyDescent="0.3">
      <c r="P598859" s="83"/>
    </row>
    <row r="598860" spans="16:16" x14ac:dyDescent="0.3">
      <c r="P598860" s="83"/>
    </row>
    <row r="598861" spans="16:16" x14ac:dyDescent="0.3">
      <c r="P598861" s="83"/>
    </row>
    <row r="598862" spans="16:16" x14ac:dyDescent="0.3">
      <c r="P598862" s="83"/>
    </row>
    <row r="598863" spans="16:16" x14ac:dyDescent="0.3">
      <c r="P598863" s="83"/>
    </row>
    <row r="598864" spans="16:16" x14ac:dyDescent="0.3">
      <c r="P598864" s="83"/>
    </row>
    <row r="598865" spans="16:16" x14ac:dyDescent="0.3">
      <c r="P598865" s="83"/>
    </row>
    <row r="598866" spans="16:16" x14ac:dyDescent="0.3">
      <c r="P598866" s="83"/>
    </row>
    <row r="598867" spans="16:16" x14ac:dyDescent="0.3">
      <c r="P598867" s="83"/>
    </row>
    <row r="598868" spans="16:16" x14ac:dyDescent="0.3">
      <c r="P598868" s="83"/>
    </row>
    <row r="598869" spans="16:16" x14ac:dyDescent="0.3">
      <c r="P598869" s="83"/>
    </row>
    <row r="598870" spans="16:16" x14ac:dyDescent="0.3">
      <c r="P598870" s="83"/>
    </row>
    <row r="598871" spans="16:16" x14ac:dyDescent="0.3">
      <c r="P598871" s="83"/>
    </row>
    <row r="598872" spans="16:16" x14ac:dyDescent="0.3">
      <c r="P598872" s="83"/>
    </row>
    <row r="598873" spans="16:16" x14ac:dyDescent="0.3">
      <c r="P598873" s="83"/>
    </row>
    <row r="598874" spans="16:16" x14ac:dyDescent="0.3">
      <c r="P598874" s="83"/>
    </row>
    <row r="598875" spans="16:16" x14ac:dyDescent="0.3">
      <c r="P598875" s="83"/>
    </row>
    <row r="598876" spans="16:16" x14ac:dyDescent="0.3">
      <c r="P598876" s="83"/>
    </row>
    <row r="598877" spans="16:16" x14ac:dyDescent="0.3">
      <c r="P598877" s="83"/>
    </row>
    <row r="598878" spans="16:16" x14ac:dyDescent="0.3">
      <c r="P598878" s="83"/>
    </row>
    <row r="598879" spans="16:16" x14ac:dyDescent="0.3">
      <c r="P598879" s="83"/>
    </row>
    <row r="598880" spans="16:16" x14ac:dyDescent="0.3">
      <c r="P598880" s="83"/>
    </row>
    <row r="598881" spans="16:16" x14ac:dyDescent="0.3">
      <c r="P598881" s="83"/>
    </row>
    <row r="598882" spans="16:16" x14ac:dyDescent="0.3">
      <c r="P598882" s="83"/>
    </row>
    <row r="598883" spans="16:16" x14ac:dyDescent="0.3">
      <c r="P598883" s="83"/>
    </row>
    <row r="598884" spans="16:16" x14ac:dyDescent="0.3">
      <c r="P598884" s="83"/>
    </row>
    <row r="598885" spans="16:16" x14ac:dyDescent="0.3">
      <c r="P598885" s="83"/>
    </row>
    <row r="598886" spans="16:16" x14ac:dyDescent="0.3">
      <c r="P598886" s="83"/>
    </row>
    <row r="598887" spans="16:16" x14ac:dyDescent="0.3">
      <c r="P598887" s="83"/>
    </row>
    <row r="598888" spans="16:16" x14ac:dyDescent="0.3">
      <c r="P598888" s="83"/>
    </row>
    <row r="598889" spans="16:16" x14ac:dyDescent="0.3">
      <c r="P598889" s="83"/>
    </row>
    <row r="598890" spans="16:16" x14ac:dyDescent="0.3">
      <c r="P598890" s="83"/>
    </row>
    <row r="598891" spans="16:16" x14ac:dyDescent="0.3">
      <c r="P598891" s="83"/>
    </row>
    <row r="598892" spans="16:16" x14ac:dyDescent="0.3">
      <c r="P598892" s="83"/>
    </row>
    <row r="598893" spans="16:16" x14ac:dyDescent="0.3">
      <c r="P598893" s="83"/>
    </row>
    <row r="598894" spans="16:16" x14ac:dyDescent="0.3">
      <c r="P598894" s="83"/>
    </row>
    <row r="598895" spans="16:16" x14ac:dyDescent="0.3">
      <c r="P598895" s="83"/>
    </row>
    <row r="598896" spans="16:16" x14ac:dyDescent="0.3">
      <c r="P598896" s="83"/>
    </row>
    <row r="598897" spans="16:16" x14ac:dyDescent="0.3">
      <c r="P598897" s="83"/>
    </row>
    <row r="598898" spans="16:16" x14ac:dyDescent="0.3">
      <c r="P598898" s="83"/>
    </row>
    <row r="598899" spans="16:16" x14ac:dyDescent="0.3">
      <c r="P598899" s="83"/>
    </row>
    <row r="598900" spans="16:16" x14ac:dyDescent="0.3">
      <c r="P598900" s="83"/>
    </row>
    <row r="598901" spans="16:16" x14ac:dyDescent="0.3">
      <c r="P598901" s="83"/>
    </row>
    <row r="598902" spans="16:16" x14ac:dyDescent="0.3">
      <c r="P598902" s="83"/>
    </row>
    <row r="598903" spans="16:16" x14ac:dyDescent="0.3">
      <c r="P598903" s="83"/>
    </row>
    <row r="598904" spans="16:16" x14ac:dyDescent="0.3">
      <c r="P598904" s="83"/>
    </row>
    <row r="598905" spans="16:16" x14ac:dyDescent="0.3">
      <c r="P598905" s="83"/>
    </row>
    <row r="598906" spans="16:16" x14ac:dyDescent="0.3">
      <c r="P598906" s="83"/>
    </row>
    <row r="598907" spans="16:16" x14ac:dyDescent="0.3">
      <c r="P598907" s="83"/>
    </row>
    <row r="598908" spans="16:16" x14ac:dyDescent="0.3">
      <c r="P598908" s="83"/>
    </row>
    <row r="598909" spans="16:16" x14ac:dyDescent="0.3">
      <c r="P598909" s="83"/>
    </row>
    <row r="598910" spans="16:16" x14ac:dyDescent="0.3">
      <c r="P598910" s="83"/>
    </row>
    <row r="598911" spans="16:16" x14ac:dyDescent="0.3">
      <c r="P598911" s="83"/>
    </row>
    <row r="598912" spans="16:16" x14ac:dyDescent="0.3">
      <c r="P598912" s="83"/>
    </row>
    <row r="598913" spans="16:16" x14ac:dyDescent="0.3">
      <c r="P598913" s="83"/>
    </row>
    <row r="598914" spans="16:16" x14ac:dyDescent="0.3">
      <c r="P598914" s="83"/>
    </row>
    <row r="598915" spans="16:16" x14ac:dyDescent="0.3">
      <c r="P598915" s="83"/>
    </row>
    <row r="598916" spans="16:16" x14ac:dyDescent="0.3">
      <c r="P598916" s="83"/>
    </row>
    <row r="598917" spans="16:16" x14ac:dyDescent="0.3">
      <c r="P598917" s="83"/>
    </row>
    <row r="598918" spans="16:16" x14ac:dyDescent="0.3">
      <c r="P598918" s="83"/>
    </row>
    <row r="598919" spans="16:16" x14ac:dyDescent="0.3">
      <c r="P598919" s="83"/>
    </row>
    <row r="598920" spans="16:16" x14ac:dyDescent="0.3">
      <c r="P598920" s="83"/>
    </row>
    <row r="598921" spans="16:16" x14ac:dyDescent="0.3">
      <c r="P598921" s="83"/>
    </row>
    <row r="598922" spans="16:16" x14ac:dyDescent="0.3">
      <c r="P598922" s="83"/>
    </row>
    <row r="598923" spans="16:16" x14ac:dyDescent="0.3">
      <c r="P598923" s="83"/>
    </row>
    <row r="598924" spans="16:16" x14ac:dyDescent="0.3">
      <c r="P598924" s="83"/>
    </row>
    <row r="598925" spans="16:16" x14ac:dyDescent="0.3">
      <c r="P598925" s="83"/>
    </row>
    <row r="598926" spans="16:16" x14ac:dyDescent="0.3">
      <c r="P598926" s="83"/>
    </row>
    <row r="598927" spans="16:16" x14ac:dyDescent="0.3">
      <c r="P598927" s="83"/>
    </row>
    <row r="598928" spans="16:16" x14ac:dyDescent="0.3">
      <c r="P598928" s="83"/>
    </row>
    <row r="598929" spans="16:16" x14ac:dyDescent="0.3">
      <c r="P598929" s="83"/>
    </row>
    <row r="598930" spans="16:16" x14ac:dyDescent="0.3">
      <c r="P598930" s="83"/>
    </row>
    <row r="598931" spans="16:16" x14ac:dyDescent="0.3">
      <c r="P598931" s="83"/>
    </row>
    <row r="598932" spans="16:16" x14ac:dyDescent="0.3">
      <c r="P598932" s="83"/>
    </row>
    <row r="598933" spans="16:16" x14ac:dyDescent="0.3">
      <c r="P598933" s="83"/>
    </row>
    <row r="598934" spans="16:16" x14ac:dyDescent="0.3">
      <c r="P598934" s="83"/>
    </row>
    <row r="598935" spans="16:16" x14ac:dyDescent="0.3">
      <c r="P598935" s="83"/>
    </row>
    <row r="598936" spans="16:16" x14ac:dyDescent="0.3">
      <c r="P598936" s="83"/>
    </row>
    <row r="598937" spans="16:16" x14ac:dyDescent="0.3">
      <c r="P598937" s="83"/>
    </row>
    <row r="598938" spans="16:16" x14ac:dyDescent="0.3">
      <c r="P598938" s="83"/>
    </row>
    <row r="598939" spans="16:16" x14ac:dyDescent="0.3">
      <c r="P598939" s="83"/>
    </row>
    <row r="598940" spans="16:16" x14ac:dyDescent="0.3">
      <c r="P598940" s="83"/>
    </row>
    <row r="598941" spans="16:16" x14ac:dyDescent="0.3">
      <c r="P598941" s="83"/>
    </row>
    <row r="598942" spans="16:16" x14ac:dyDescent="0.3">
      <c r="P598942" s="83"/>
    </row>
    <row r="598943" spans="16:16" x14ac:dyDescent="0.3">
      <c r="P598943" s="83"/>
    </row>
    <row r="598944" spans="16:16" x14ac:dyDescent="0.3">
      <c r="P598944" s="83"/>
    </row>
    <row r="598945" spans="16:16" x14ac:dyDescent="0.3">
      <c r="P598945" s="83"/>
    </row>
    <row r="598946" spans="16:16" x14ac:dyDescent="0.3">
      <c r="P598946" s="83"/>
    </row>
    <row r="598947" spans="16:16" x14ac:dyDescent="0.3">
      <c r="P598947" s="83"/>
    </row>
    <row r="598948" spans="16:16" x14ac:dyDescent="0.3">
      <c r="P598948" s="83"/>
    </row>
    <row r="598949" spans="16:16" x14ac:dyDescent="0.3">
      <c r="P598949" s="83"/>
    </row>
    <row r="598950" spans="16:16" x14ac:dyDescent="0.3">
      <c r="P598950" s="83"/>
    </row>
    <row r="598951" spans="16:16" x14ac:dyDescent="0.3">
      <c r="P598951" s="83"/>
    </row>
    <row r="598952" spans="16:16" x14ac:dyDescent="0.3">
      <c r="P598952" s="83"/>
    </row>
    <row r="598953" spans="16:16" x14ac:dyDescent="0.3">
      <c r="P598953" s="83"/>
    </row>
    <row r="598954" spans="16:16" x14ac:dyDescent="0.3">
      <c r="P598954" s="83"/>
    </row>
    <row r="598955" spans="16:16" x14ac:dyDescent="0.3">
      <c r="P598955" s="83"/>
    </row>
    <row r="598956" spans="16:16" x14ac:dyDescent="0.3">
      <c r="P598956" s="83"/>
    </row>
    <row r="598957" spans="16:16" x14ac:dyDescent="0.3">
      <c r="P598957" s="83"/>
    </row>
    <row r="598958" spans="16:16" x14ac:dyDescent="0.3">
      <c r="P598958" s="83"/>
    </row>
    <row r="598959" spans="16:16" x14ac:dyDescent="0.3">
      <c r="P598959" s="83"/>
    </row>
    <row r="598960" spans="16:16" x14ac:dyDescent="0.3">
      <c r="P598960" s="83"/>
    </row>
    <row r="598961" spans="16:16" x14ac:dyDescent="0.3">
      <c r="P598961" s="83"/>
    </row>
    <row r="598962" spans="16:16" x14ac:dyDescent="0.3">
      <c r="P598962" s="83"/>
    </row>
    <row r="598963" spans="16:16" x14ac:dyDescent="0.3">
      <c r="P598963" s="83"/>
    </row>
    <row r="598964" spans="16:16" x14ac:dyDescent="0.3">
      <c r="P598964" s="83"/>
    </row>
    <row r="598965" spans="16:16" x14ac:dyDescent="0.3">
      <c r="P598965" s="83"/>
    </row>
    <row r="598966" spans="16:16" x14ac:dyDescent="0.3">
      <c r="P598966" s="83"/>
    </row>
    <row r="598967" spans="16:16" x14ac:dyDescent="0.3">
      <c r="P598967" s="83"/>
    </row>
    <row r="598968" spans="16:16" x14ac:dyDescent="0.3">
      <c r="P598968" s="83"/>
    </row>
    <row r="598969" spans="16:16" x14ac:dyDescent="0.3">
      <c r="P598969" s="83"/>
    </row>
    <row r="598970" spans="16:16" x14ac:dyDescent="0.3">
      <c r="P598970" s="83"/>
    </row>
    <row r="598971" spans="16:16" x14ac:dyDescent="0.3">
      <c r="P598971" s="83"/>
    </row>
    <row r="598972" spans="16:16" x14ac:dyDescent="0.3">
      <c r="P598972" s="83"/>
    </row>
    <row r="598973" spans="16:16" x14ac:dyDescent="0.3">
      <c r="P598973" s="83"/>
    </row>
    <row r="598974" spans="16:16" x14ac:dyDescent="0.3">
      <c r="P598974" s="83"/>
    </row>
    <row r="598975" spans="16:16" x14ac:dyDescent="0.3">
      <c r="P598975" s="83"/>
    </row>
    <row r="598976" spans="16:16" x14ac:dyDescent="0.3">
      <c r="P598976" s="83"/>
    </row>
    <row r="598977" spans="16:16" x14ac:dyDescent="0.3">
      <c r="P598977" s="83"/>
    </row>
    <row r="598978" spans="16:16" x14ac:dyDescent="0.3">
      <c r="P598978" s="83"/>
    </row>
    <row r="598979" spans="16:16" x14ac:dyDescent="0.3">
      <c r="P598979" s="83"/>
    </row>
    <row r="598980" spans="16:16" x14ac:dyDescent="0.3">
      <c r="P598980" s="83"/>
    </row>
    <row r="598981" spans="16:16" x14ac:dyDescent="0.3">
      <c r="P598981" s="83"/>
    </row>
    <row r="598982" spans="16:16" x14ac:dyDescent="0.3">
      <c r="P598982" s="83"/>
    </row>
    <row r="598983" spans="16:16" x14ac:dyDescent="0.3">
      <c r="P598983" s="83"/>
    </row>
    <row r="598984" spans="16:16" x14ac:dyDescent="0.3">
      <c r="P598984" s="83"/>
    </row>
    <row r="598985" spans="16:16" x14ac:dyDescent="0.3">
      <c r="P598985" s="83"/>
    </row>
    <row r="598986" spans="16:16" x14ac:dyDescent="0.3">
      <c r="P598986" s="83"/>
    </row>
    <row r="598987" spans="16:16" x14ac:dyDescent="0.3">
      <c r="P598987" s="83"/>
    </row>
    <row r="598988" spans="16:16" x14ac:dyDescent="0.3">
      <c r="P598988" s="83"/>
    </row>
    <row r="598989" spans="16:16" x14ac:dyDescent="0.3">
      <c r="P598989" s="83"/>
    </row>
    <row r="598990" spans="16:16" x14ac:dyDescent="0.3">
      <c r="P598990" s="83"/>
    </row>
    <row r="598991" spans="16:16" x14ac:dyDescent="0.3">
      <c r="P598991" s="83"/>
    </row>
    <row r="598992" spans="16:16" x14ac:dyDescent="0.3">
      <c r="P598992" s="83"/>
    </row>
    <row r="598993" spans="16:16" x14ac:dyDescent="0.3">
      <c r="P598993" s="83"/>
    </row>
    <row r="598994" spans="16:16" x14ac:dyDescent="0.3">
      <c r="P598994" s="83"/>
    </row>
    <row r="598995" spans="16:16" x14ac:dyDescent="0.3">
      <c r="P598995" s="83"/>
    </row>
    <row r="598996" spans="16:16" x14ac:dyDescent="0.3">
      <c r="P598996" s="83"/>
    </row>
    <row r="598997" spans="16:16" x14ac:dyDescent="0.3">
      <c r="P598997" s="83"/>
    </row>
    <row r="598998" spans="16:16" x14ac:dyDescent="0.3">
      <c r="P598998" s="83"/>
    </row>
    <row r="598999" spans="16:16" x14ac:dyDescent="0.3">
      <c r="P598999" s="83"/>
    </row>
    <row r="599000" spans="16:16" x14ac:dyDescent="0.3">
      <c r="P599000" s="83"/>
    </row>
    <row r="599001" spans="16:16" x14ac:dyDescent="0.3">
      <c r="P599001" s="83"/>
    </row>
    <row r="599002" spans="16:16" x14ac:dyDescent="0.3">
      <c r="P599002" s="83"/>
    </row>
    <row r="599003" spans="16:16" x14ac:dyDescent="0.3">
      <c r="P599003" s="83"/>
    </row>
    <row r="599004" spans="16:16" x14ac:dyDescent="0.3">
      <c r="P599004" s="83"/>
    </row>
    <row r="599005" spans="16:16" x14ac:dyDescent="0.3">
      <c r="P599005" s="83"/>
    </row>
    <row r="599006" spans="16:16" x14ac:dyDescent="0.3">
      <c r="P599006" s="83"/>
    </row>
    <row r="599007" spans="16:16" x14ac:dyDescent="0.3">
      <c r="P599007" s="83"/>
    </row>
    <row r="599008" spans="16:16" x14ac:dyDescent="0.3">
      <c r="P599008" s="83"/>
    </row>
    <row r="599009" spans="16:16" x14ac:dyDescent="0.3">
      <c r="P599009" s="83"/>
    </row>
    <row r="599010" spans="16:16" x14ac:dyDescent="0.3">
      <c r="P599010" s="83"/>
    </row>
    <row r="599011" spans="16:16" x14ac:dyDescent="0.3">
      <c r="P599011" s="83"/>
    </row>
    <row r="599012" spans="16:16" x14ac:dyDescent="0.3">
      <c r="P599012" s="83"/>
    </row>
    <row r="599013" spans="16:16" x14ac:dyDescent="0.3">
      <c r="P599013" s="83"/>
    </row>
    <row r="599014" spans="16:16" x14ac:dyDescent="0.3">
      <c r="P599014" s="83"/>
    </row>
    <row r="599015" spans="16:16" x14ac:dyDescent="0.3">
      <c r="P599015" s="83"/>
    </row>
    <row r="599016" spans="16:16" x14ac:dyDescent="0.3">
      <c r="P599016" s="83"/>
    </row>
    <row r="599017" spans="16:16" x14ac:dyDescent="0.3">
      <c r="P599017" s="83"/>
    </row>
    <row r="599018" spans="16:16" x14ac:dyDescent="0.3">
      <c r="P599018" s="83"/>
    </row>
    <row r="599019" spans="16:16" x14ac:dyDescent="0.3">
      <c r="P599019" s="83"/>
    </row>
    <row r="599020" spans="16:16" x14ac:dyDescent="0.3">
      <c r="P599020" s="83"/>
    </row>
    <row r="599021" spans="16:16" x14ac:dyDescent="0.3">
      <c r="P599021" s="83"/>
    </row>
    <row r="599022" spans="16:16" x14ac:dyDescent="0.3">
      <c r="P599022" s="83"/>
    </row>
    <row r="599023" spans="16:16" x14ac:dyDescent="0.3">
      <c r="P599023" s="83"/>
    </row>
    <row r="599024" spans="16:16" x14ac:dyDescent="0.3">
      <c r="P599024" s="83"/>
    </row>
    <row r="599025" spans="16:16" x14ac:dyDescent="0.3">
      <c r="P599025" s="83"/>
    </row>
    <row r="599026" spans="16:16" x14ac:dyDescent="0.3">
      <c r="P599026" s="83"/>
    </row>
    <row r="599027" spans="16:16" x14ac:dyDescent="0.3">
      <c r="P599027" s="83"/>
    </row>
    <row r="599028" spans="16:16" x14ac:dyDescent="0.3">
      <c r="P599028" s="83"/>
    </row>
    <row r="599029" spans="16:16" x14ac:dyDescent="0.3">
      <c r="P599029" s="83"/>
    </row>
    <row r="599030" spans="16:16" x14ac:dyDescent="0.3">
      <c r="P599030" s="83"/>
    </row>
    <row r="599031" spans="16:16" x14ac:dyDescent="0.3">
      <c r="P599031" s="83"/>
    </row>
    <row r="599032" spans="16:16" x14ac:dyDescent="0.3">
      <c r="P599032" s="83"/>
    </row>
    <row r="599033" spans="16:16" x14ac:dyDescent="0.3">
      <c r="P599033" s="83"/>
    </row>
    <row r="599034" spans="16:16" x14ac:dyDescent="0.3">
      <c r="P599034" s="83"/>
    </row>
    <row r="599035" spans="16:16" x14ac:dyDescent="0.3">
      <c r="P599035" s="83"/>
    </row>
    <row r="599036" spans="16:16" x14ac:dyDescent="0.3">
      <c r="P599036" s="83"/>
    </row>
    <row r="599037" spans="16:16" x14ac:dyDescent="0.3">
      <c r="P599037" s="83"/>
    </row>
    <row r="599038" spans="16:16" x14ac:dyDescent="0.3">
      <c r="P599038" s="83"/>
    </row>
    <row r="599039" spans="16:16" x14ac:dyDescent="0.3">
      <c r="P599039" s="83"/>
    </row>
    <row r="599040" spans="16:16" x14ac:dyDescent="0.3">
      <c r="P599040" s="83"/>
    </row>
    <row r="599041" spans="16:16" x14ac:dyDescent="0.3">
      <c r="P599041" s="83"/>
    </row>
    <row r="599042" spans="16:16" x14ac:dyDescent="0.3">
      <c r="P599042" s="83"/>
    </row>
    <row r="599043" spans="16:16" x14ac:dyDescent="0.3">
      <c r="P599043" s="83"/>
    </row>
    <row r="599044" spans="16:16" x14ac:dyDescent="0.3">
      <c r="P599044" s="83"/>
    </row>
    <row r="599045" spans="16:16" x14ac:dyDescent="0.3">
      <c r="P599045" s="83"/>
    </row>
    <row r="599046" spans="16:16" x14ac:dyDescent="0.3">
      <c r="P599046" s="83"/>
    </row>
    <row r="599047" spans="16:16" x14ac:dyDescent="0.3">
      <c r="P599047" s="83"/>
    </row>
    <row r="599048" spans="16:16" x14ac:dyDescent="0.3">
      <c r="P599048" s="83"/>
    </row>
    <row r="599049" spans="16:16" x14ac:dyDescent="0.3">
      <c r="P599049" s="83"/>
    </row>
    <row r="599050" spans="16:16" x14ac:dyDescent="0.3">
      <c r="P599050" s="83"/>
    </row>
    <row r="599051" spans="16:16" x14ac:dyDescent="0.3">
      <c r="P599051" s="83"/>
    </row>
    <row r="599052" spans="16:16" x14ac:dyDescent="0.3">
      <c r="P599052" s="83"/>
    </row>
    <row r="599053" spans="16:16" x14ac:dyDescent="0.3">
      <c r="P599053" s="83"/>
    </row>
    <row r="599054" spans="16:16" x14ac:dyDescent="0.3">
      <c r="P599054" s="83"/>
    </row>
    <row r="599055" spans="16:16" x14ac:dyDescent="0.3">
      <c r="P599055" s="83"/>
    </row>
    <row r="599056" spans="16:16" x14ac:dyDescent="0.3">
      <c r="P599056" s="83"/>
    </row>
    <row r="599057" spans="16:16" x14ac:dyDescent="0.3">
      <c r="P599057" s="83"/>
    </row>
    <row r="599058" spans="16:16" x14ac:dyDescent="0.3">
      <c r="P599058" s="83"/>
    </row>
    <row r="599059" spans="16:16" x14ac:dyDescent="0.3">
      <c r="P599059" s="83"/>
    </row>
    <row r="599060" spans="16:16" x14ac:dyDescent="0.3">
      <c r="P599060" s="83"/>
    </row>
    <row r="599061" spans="16:16" x14ac:dyDescent="0.3">
      <c r="P599061" s="83"/>
    </row>
    <row r="599062" spans="16:16" x14ac:dyDescent="0.3">
      <c r="P599062" s="83"/>
    </row>
    <row r="599063" spans="16:16" x14ac:dyDescent="0.3">
      <c r="P599063" s="83"/>
    </row>
    <row r="599064" spans="16:16" x14ac:dyDescent="0.3">
      <c r="P599064" s="83"/>
    </row>
    <row r="599065" spans="16:16" x14ac:dyDescent="0.3">
      <c r="P599065" s="83"/>
    </row>
    <row r="599066" spans="16:16" x14ac:dyDescent="0.3">
      <c r="P599066" s="83"/>
    </row>
    <row r="599067" spans="16:16" x14ac:dyDescent="0.3">
      <c r="P599067" s="83"/>
    </row>
    <row r="599068" spans="16:16" x14ac:dyDescent="0.3">
      <c r="P599068" s="83"/>
    </row>
    <row r="599069" spans="16:16" x14ac:dyDescent="0.3">
      <c r="P599069" s="83"/>
    </row>
    <row r="599070" spans="16:16" x14ac:dyDescent="0.3">
      <c r="P599070" s="83"/>
    </row>
    <row r="599071" spans="16:16" x14ac:dyDescent="0.3">
      <c r="P599071" s="83"/>
    </row>
    <row r="599072" spans="16:16" x14ac:dyDescent="0.3">
      <c r="P599072" s="83"/>
    </row>
    <row r="599073" spans="16:16" x14ac:dyDescent="0.3">
      <c r="P599073" s="83"/>
    </row>
    <row r="599074" spans="16:16" x14ac:dyDescent="0.3">
      <c r="P599074" s="83"/>
    </row>
    <row r="599075" spans="16:16" x14ac:dyDescent="0.3">
      <c r="P599075" s="83"/>
    </row>
    <row r="599076" spans="16:16" x14ac:dyDescent="0.3">
      <c r="P599076" s="83"/>
    </row>
    <row r="599077" spans="16:16" x14ac:dyDescent="0.3">
      <c r="P599077" s="83"/>
    </row>
    <row r="599078" spans="16:16" x14ac:dyDescent="0.3">
      <c r="P599078" s="83"/>
    </row>
    <row r="599079" spans="16:16" x14ac:dyDescent="0.3">
      <c r="P599079" s="83"/>
    </row>
    <row r="599080" spans="16:16" x14ac:dyDescent="0.3">
      <c r="P599080" s="83"/>
    </row>
    <row r="599081" spans="16:16" x14ac:dyDescent="0.3">
      <c r="P599081" s="83"/>
    </row>
    <row r="599082" spans="16:16" x14ac:dyDescent="0.3">
      <c r="P599082" s="83"/>
    </row>
    <row r="599083" spans="16:16" x14ac:dyDescent="0.3">
      <c r="P599083" s="83"/>
    </row>
    <row r="599084" spans="16:16" x14ac:dyDescent="0.3">
      <c r="P599084" s="83"/>
    </row>
    <row r="599085" spans="16:16" x14ac:dyDescent="0.3">
      <c r="P599085" s="83"/>
    </row>
    <row r="599086" spans="16:16" x14ac:dyDescent="0.3">
      <c r="P599086" s="83"/>
    </row>
    <row r="599087" spans="16:16" x14ac:dyDescent="0.3">
      <c r="P599087" s="83"/>
    </row>
    <row r="599088" spans="16:16" x14ac:dyDescent="0.3">
      <c r="P599088" s="83"/>
    </row>
    <row r="599089" spans="16:16" x14ac:dyDescent="0.3">
      <c r="P599089" s="83"/>
    </row>
    <row r="599090" spans="16:16" x14ac:dyDescent="0.3">
      <c r="P599090" s="83"/>
    </row>
    <row r="599091" spans="16:16" x14ac:dyDescent="0.3">
      <c r="P599091" s="83"/>
    </row>
    <row r="599092" spans="16:16" x14ac:dyDescent="0.3">
      <c r="P599092" s="83"/>
    </row>
    <row r="599093" spans="16:16" x14ac:dyDescent="0.3">
      <c r="P599093" s="83"/>
    </row>
    <row r="599094" spans="16:16" x14ac:dyDescent="0.3">
      <c r="P599094" s="83"/>
    </row>
    <row r="599095" spans="16:16" x14ac:dyDescent="0.3">
      <c r="P599095" s="83"/>
    </row>
    <row r="599096" spans="16:16" x14ac:dyDescent="0.3">
      <c r="P599096" s="83"/>
    </row>
    <row r="599097" spans="16:16" x14ac:dyDescent="0.3">
      <c r="P599097" s="83"/>
    </row>
    <row r="599098" spans="16:16" x14ac:dyDescent="0.3">
      <c r="P599098" s="83"/>
    </row>
    <row r="599099" spans="16:16" x14ac:dyDescent="0.3">
      <c r="P599099" s="83"/>
    </row>
    <row r="599100" spans="16:16" x14ac:dyDescent="0.3">
      <c r="P599100" s="83"/>
    </row>
    <row r="599101" spans="16:16" x14ac:dyDescent="0.3">
      <c r="P599101" s="83"/>
    </row>
    <row r="599102" spans="16:16" x14ac:dyDescent="0.3">
      <c r="P599102" s="83"/>
    </row>
    <row r="599103" spans="16:16" x14ac:dyDescent="0.3">
      <c r="P599103" s="83"/>
    </row>
    <row r="599104" spans="16:16" x14ac:dyDescent="0.3">
      <c r="P599104" s="83"/>
    </row>
    <row r="599105" spans="16:16" x14ac:dyDescent="0.3">
      <c r="P599105" s="83"/>
    </row>
    <row r="599106" spans="16:16" x14ac:dyDescent="0.3">
      <c r="P599106" s="83"/>
    </row>
    <row r="599107" spans="16:16" x14ac:dyDescent="0.3">
      <c r="P599107" s="83"/>
    </row>
    <row r="599108" spans="16:16" x14ac:dyDescent="0.3">
      <c r="P599108" s="83"/>
    </row>
    <row r="599109" spans="16:16" x14ac:dyDescent="0.3">
      <c r="P599109" s="83"/>
    </row>
    <row r="599110" spans="16:16" x14ac:dyDescent="0.3">
      <c r="P599110" s="83"/>
    </row>
    <row r="599111" spans="16:16" x14ac:dyDescent="0.3">
      <c r="P599111" s="83"/>
    </row>
    <row r="599112" spans="16:16" x14ac:dyDescent="0.3">
      <c r="P599112" s="83"/>
    </row>
    <row r="599113" spans="16:16" x14ac:dyDescent="0.3">
      <c r="P599113" s="83"/>
    </row>
    <row r="599114" spans="16:16" x14ac:dyDescent="0.3">
      <c r="P599114" s="83"/>
    </row>
    <row r="599115" spans="16:16" x14ac:dyDescent="0.3">
      <c r="P599115" s="83"/>
    </row>
    <row r="599116" spans="16:16" x14ac:dyDescent="0.3">
      <c r="P599116" s="83"/>
    </row>
    <row r="599117" spans="16:16" x14ac:dyDescent="0.3">
      <c r="P599117" s="83"/>
    </row>
    <row r="599118" spans="16:16" x14ac:dyDescent="0.3">
      <c r="P599118" s="83"/>
    </row>
    <row r="599119" spans="16:16" x14ac:dyDescent="0.3">
      <c r="P599119" s="83"/>
    </row>
    <row r="599120" spans="16:16" x14ac:dyDescent="0.3">
      <c r="P599120" s="83"/>
    </row>
    <row r="599121" spans="16:16" x14ac:dyDescent="0.3">
      <c r="P599121" s="83"/>
    </row>
    <row r="599122" spans="16:16" x14ac:dyDescent="0.3">
      <c r="P599122" s="83"/>
    </row>
    <row r="599123" spans="16:16" x14ac:dyDescent="0.3">
      <c r="P599123" s="83"/>
    </row>
    <row r="599124" spans="16:16" x14ac:dyDescent="0.3">
      <c r="P599124" s="83"/>
    </row>
    <row r="599125" spans="16:16" x14ac:dyDescent="0.3">
      <c r="P599125" s="83"/>
    </row>
    <row r="599126" spans="16:16" x14ac:dyDescent="0.3">
      <c r="P599126" s="83"/>
    </row>
    <row r="599127" spans="16:16" x14ac:dyDescent="0.3">
      <c r="P599127" s="83"/>
    </row>
    <row r="599128" spans="16:16" x14ac:dyDescent="0.3">
      <c r="P599128" s="83"/>
    </row>
    <row r="599129" spans="16:16" x14ac:dyDescent="0.3">
      <c r="P599129" s="83"/>
    </row>
    <row r="599130" spans="16:16" x14ac:dyDescent="0.3">
      <c r="P599130" s="83"/>
    </row>
    <row r="599131" spans="16:16" x14ac:dyDescent="0.3">
      <c r="P599131" s="83"/>
    </row>
    <row r="599132" spans="16:16" x14ac:dyDescent="0.3">
      <c r="P599132" s="83"/>
    </row>
    <row r="599133" spans="16:16" x14ac:dyDescent="0.3">
      <c r="P599133" s="83"/>
    </row>
    <row r="599134" spans="16:16" x14ac:dyDescent="0.3">
      <c r="P599134" s="83"/>
    </row>
    <row r="599135" spans="16:16" x14ac:dyDescent="0.3">
      <c r="P599135" s="83"/>
    </row>
    <row r="599136" spans="16:16" x14ac:dyDescent="0.3">
      <c r="P599136" s="83"/>
    </row>
    <row r="599137" spans="16:16" x14ac:dyDescent="0.3">
      <c r="P599137" s="83"/>
    </row>
    <row r="599138" spans="16:16" x14ac:dyDescent="0.3">
      <c r="P599138" s="83"/>
    </row>
    <row r="599139" spans="16:16" x14ac:dyDescent="0.3">
      <c r="P599139" s="83"/>
    </row>
    <row r="599140" spans="16:16" x14ac:dyDescent="0.3">
      <c r="P599140" s="83"/>
    </row>
    <row r="599141" spans="16:16" x14ac:dyDescent="0.3">
      <c r="P599141" s="83"/>
    </row>
    <row r="599142" spans="16:16" x14ac:dyDescent="0.3">
      <c r="P599142" s="83"/>
    </row>
    <row r="599143" spans="16:16" x14ac:dyDescent="0.3">
      <c r="P599143" s="83"/>
    </row>
    <row r="599144" spans="16:16" x14ac:dyDescent="0.3">
      <c r="P599144" s="83"/>
    </row>
    <row r="599145" spans="16:16" x14ac:dyDescent="0.3">
      <c r="P599145" s="83"/>
    </row>
    <row r="599146" spans="16:16" x14ac:dyDescent="0.3">
      <c r="P599146" s="83"/>
    </row>
    <row r="599147" spans="16:16" x14ac:dyDescent="0.3">
      <c r="P599147" s="83"/>
    </row>
    <row r="599148" spans="16:16" x14ac:dyDescent="0.3">
      <c r="P599148" s="83"/>
    </row>
    <row r="599149" spans="16:16" x14ac:dyDescent="0.3">
      <c r="P599149" s="83"/>
    </row>
    <row r="599150" spans="16:16" x14ac:dyDescent="0.3">
      <c r="P599150" s="83"/>
    </row>
    <row r="599151" spans="16:16" x14ac:dyDescent="0.3">
      <c r="P599151" s="83"/>
    </row>
    <row r="599152" spans="16:16" x14ac:dyDescent="0.3">
      <c r="P599152" s="83"/>
    </row>
    <row r="599153" spans="16:16" x14ac:dyDescent="0.3">
      <c r="P599153" s="83"/>
    </row>
    <row r="599154" spans="16:16" x14ac:dyDescent="0.3">
      <c r="P599154" s="83"/>
    </row>
    <row r="599155" spans="16:16" x14ac:dyDescent="0.3">
      <c r="P599155" s="83"/>
    </row>
    <row r="599156" spans="16:16" x14ac:dyDescent="0.3">
      <c r="P599156" s="83"/>
    </row>
    <row r="599157" spans="16:16" x14ac:dyDescent="0.3">
      <c r="P599157" s="83"/>
    </row>
    <row r="599158" spans="16:16" x14ac:dyDescent="0.3">
      <c r="P599158" s="83"/>
    </row>
    <row r="599159" spans="16:16" x14ac:dyDescent="0.3">
      <c r="P599159" s="83"/>
    </row>
    <row r="599160" spans="16:16" x14ac:dyDescent="0.3">
      <c r="P599160" s="83"/>
    </row>
    <row r="599161" spans="16:16" x14ac:dyDescent="0.3">
      <c r="P599161" s="83"/>
    </row>
    <row r="599162" spans="16:16" x14ac:dyDescent="0.3">
      <c r="P599162" s="83"/>
    </row>
    <row r="599163" spans="16:16" x14ac:dyDescent="0.3">
      <c r="P599163" s="83"/>
    </row>
    <row r="599164" spans="16:16" x14ac:dyDescent="0.3">
      <c r="P599164" s="83"/>
    </row>
    <row r="599165" spans="16:16" x14ac:dyDescent="0.3">
      <c r="P599165" s="83"/>
    </row>
    <row r="599166" spans="16:16" x14ac:dyDescent="0.3">
      <c r="P599166" s="83"/>
    </row>
    <row r="599167" spans="16:16" x14ac:dyDescent="0.3">
      <c r="P599167" s="83"/>
    </row>
    <row r="599168" spans="16:16" x14ac:dyDescent="0.3">
      <c r="P599168" s="83"/>
    </row>
    <row r="599169" spans="16:16" x14ac:dyDescent="0.3">
      <c r="P599169" s="83"/>
    </row>
    <row r="599170" spans="16:16" x14ac:dyDescent="0.3">
      <c r="P599170" s="83"/>
    </row>
    <row r="599171" spans="16:16" x14ac:dyDescent="0.3">
      <c r="P599171" s="83"/>
    </row>
    <row r="599172" spans="16:16" x14ac:dyDescent="0.3">
      <c r="P599172" s="83"/>
    </row>
    <row r="599173" spans="16:16" x14ac:dyDescent="0.3">
      <c r="P599173" s="83"/>
    </row>
    <row r="599174" spans="16:16" x14ac:dyDescent="0.3">
      <c r="P599174" s="83"/>
    </row>
    <row r="599175" spans="16:16" x14ac:dyDescent="0.3">
      <c r="P599175" s="83"/>
    </row>
    <row r="599176" spans="16:16" x14ac:dyDescent="0.3">
      <c r="P599176" s="83"/>
    </row>
    <row r="599177" spans="16:16" x14ac:dyDescent="0.3">
      <c r="P599177" s="83"/>
    </row>
    <row r="599178" spans="16:16" x14ac:dyDescent="0.3">
      <c r="P599178" s="83"/>
    </row>
    <row r="599179" spans="16:16" x14ac:dyDescent="0.3">
      <c r="P599179" s="83"/>
    </row>
    <row r="599180" spans="16:16" x14ac:dyDescent="0.3">
      <c r="P599180" s="83"/>
    </row>
    <row r="599181" spans="16:16" x14ac:dyDescent="0.3">
      <c r="P599181" s="83"/>
    </row>
    <row r="599182" spans="16:16" x14ac:dyDescent="0.3">
      <c r="P599182" s="83"/>
    </row>
    <row r="599183" spans="16:16" x14ac:dyDescent="0.3">
      <c r="P599183" s="83"/>
    </row>
    <row r="599184" spans="16:16" x14ac:dyDescent="0.3">
      <c r="P599184" s="83"/>
    </row>
    <row r="599185" spans="16:16" x14ac:dyDescent="0.3">
      <c r="P599185" s="83"/>
    </row>
    <row r="599186" spans="16:16" x14ac:dyDescent="0.3">
      <c r="P599186" s="83"/>
    </row>
    <row r="599187" spans="16:16" x14ac:dyDescent="0.3">
      <c r="P599187" s="83"/>
    </row>
    <row r="599188" spans="16:16" x14ac:dyDescent="0.3">
      <c r="P599188" s="83"/>
    </row>
    <row r="599189" spans="16:16" x14ac:dyDescent="0.3">
      <c r="P599189" s="83"/>
    </row>
    <row r="599190" spans="16:16" x14ac:dyDescent="0.3">
      <c r="P599190" s="83"/>
    </row>
    <row r="599191" spans="16:16" x14ac:dyDescent="0.3">
      <c r="P599191" s="83"/>
    </row>
    <row r="599192" spans="16:16" x14ac:dyDescent="0.3">
      <c r="P599192" s="83"/>
    </row>
    <row r="599193" spans="16:16" x14ac:dyDescent="0.3">
      <c r="P599193" s="83"/>
    </row>
    <row r="599194" spans="16:16" x14ac:dyDescent="0.3">
      <c r="P599194" s="83"/>
    </row>
    <row r="599195" spans="16:16" x14ac:dyDescent="0.3">
      <c r="P599195" s="83"/>
    </row>
    <row r="599196" spans="16:16" x14ac:dyDescent="0.3">
      <c r="P599196" s="83"/>
    </row>
    <row r="599197" spans="16:16" x14ac:dyDescent="0.3">
      <c r="P599197" s="83"/>
    </row>
    <row r="599198" spans="16:16" x14ac:dyDescent="0.3">
      <c r="P599198" s="83"/>
    </row>
    <row r="599199" spans="16:16" x14ac:dyDescent="0.3">
      <c r="P599199" s="83"/>
    </row>
    <row r="599200" spans="16:16" x14ac:dyDescent="0.3">
      <c r="P599200" s="83"/>
    </row>
    <row r="599201" spans="16:16" x14ac:dyDescent="0.3">
      <c r="P599201" s="83"/>
    </row>
    <row r="599202" spans="16:16" x14ac:dyDescent="0.3">
      <c r="P599202" s="83"/>
    </row>
    <row r="599203" spans="16:16" x14ac:dyDescent="0.3">
      <c r="P599203" s="83"/>
    </row>
    <row r="599204" spans="16:16" x14ac:dyDescent="0.3">
      <c r="P599204" s="83"/>
    </row>
    <row r="599205" spans="16:16" x14ac:dyDescent="0.3">
      <c r="P599205" s="83"/>
    </row>
    <row r="599206" spans="16:16" x14ac:dyDescent="0.3">
      <c r="P599206" s="83"/>
    </row>
    <row r="599207" spans="16:16" x14ac:dyDescent="0.3">
      <c r="P599207" s="83"/>
    </row>
    <row r="599208" spans="16:16" x14ac:dyDescent="0.3">
      <c r="P599208" s="83"/>
    </row>
    <row r="599209" spans="16:16" x14ac:dyDescent="0.3">
      <c r="P599209" s="83"/>
    </row>
    <row r="599210" spans="16:16" x14ac:dyDescent="0.3">
      <c r="P599210" s="83"/>
    </row>
    <row r="599211" spans="16:16" x14ac:dyDescent="0.3">
      <c r="P599211" s="83"/>
    </row>
    <row r="599212" spans="16:16" x14ac:dyDescent="0.3">
      <c r="P599212" s="83"/>
    </row>
    <row r="599213" spans="16:16" x14ac:dyDescent="0.3">
      <c r="P599213" s="83"/>
    </row>
    <row r="599214" spans="16:16" x14ac:dyDescent="0.3">
      <c r="P599214" s="83"/>
    </row>
    <row r="599215" spans="16:16" x14ac:dyDescent="0.3">
      <c r="P599215" s="83"/>
    </row>
    <row r="599216" spans="16:16" x14ac:dyDescent="0.3">
      <c r="P599216" s="83"/>
    </row>
    <row r="599217" spans="16:16" x14ac:dyDescent="0.3">
      <c r="P599217" s="83"/>
    </row>
    <row r="599218" spans="16:16" x14ac:dyDescent="0.3">
      <c r="P599218" s="83"/>
    </row>
    <row r="599219" spans="16:16" x14ac:dyDescent="0.3">
      <c r="P599219" s="83"/>
    </row>
    <row r="599220" spans="16:16" x14ac:dyDescent="0.3">
      <c r="P599220" s="83"/>
    </row>
    <row r="599221" spans="16:16" x14ac:dyDescent="0.3">
      <c r="P599221" s="83"/>
    </row>
    <row r="599222" spans="16:16" x14ac:dyDescent="0.3">
      <c r="P599222" s="83"/>
    </row>
    <row r="599223" spans="16:16" x14ac:dyDescent="0.3">
      <c r="P599223" s="83"/>
    </row>
    <row r="599224" spans="16:16" x14ac:dyDescent="0.3">
      <c r="P599224" s="83"/>
    </row>
    <row r="599225" spans="16:16" x14ac:dyDescent="0.3">
      <c r="P599225" s="83"/>
    </row>
    <row r="599226" spans="16:16" x14ac:dyDescent="0.3">
      <c r="P599226" s="83"/>
    </row>
    <row r="599227" spans="16:16" x14ac:dyDescent="0.3">
      <c r="P599227" s="83"/>
    </row>
    <row r="599228" spans="16:16" x14ac:dyDescent="0.3">
      <c r="P599228" s="83"/>
    </row>
    <row r="599229" spans="16:16" x14ac:dyDescent="0.3">
      <c r="P599229" s="83"/>
    </row>
    <row r="599230" spans="16:16" x14ac:dyDescent="0.3">
      <c r="P599230" s="83"/>
    </row>
    <row r="599231" spans="16:16" x14ac:dyDescent="0.3">
      <c r="P599231" s="83"/>
    </row>
    <row r="599232" spans="16:16" x14ac:dyDescent="0.3">
      <c r="P599232" s="83"/>
    </row>
    <row r="599233" spans="16:16" x14ac:dyDescent="0.3">
      <c r="P599233" s="83"/>
    </row>
    <row r="599234" spans="16:16" x14ac:dyDescent="0.3">
      <c r="P599234" s="83"/>
    </row>
    <row r="599235" spans="16:16" x14ac:dyDescent="0.3">
      <c r="P599235" s="83"/>
    </row>
    <row r="599236" spans="16:16" x14ac:dyDescent="0.3">
      <c r="P599236" s="83"/>
    </row>
    <row r="599237" spans="16:16" x14ac:dyDescent="0.3">
      <c r="P599237" s="83"/>
    </row>
    <row r="599238" spans="16:16" x14ac:dyDescent="0.3">
      <c r="P599238" s="83"/>
    </row>
    <row r="599239" spans="16:16" x14ac:dyDescent="0.3">
      <c r="P599239" s="83"/>
    </row>
    <row r="599240" spans="16:16" x14ac:dyDescent="0.3">
      <c r="P599240" s="83"/>
    </row>
    <row r="599241" spans="16:16" x14ac:dyDescent="0.3">
      <c r="P599241" s="83"/>
    </row>
    <row r="599242" spans="16:16" x14ac:dyDescent="0.3">
      <c r="P599242" s="83"/>
    </row>
    <row r="599243" spans="16:16" x14ac:dyDescent="0.3">
      <c r="P599243" s="83"/>
    </row>
    <row r="599244" spans="16:16" x14ac:dyDescent="0.3">
      <c r="P599244" s="83"/>
    </row>
    <row r="599245" spans="16:16" x14ac:dyDescent="0.3">
      <c r="P599245" s="83"/>
    </row>
    <row r="599246" spans="16:16" x14ac:dyDescent="0.3">
      <c r="P599246" s="83"/>
    </row>
    <row r="599247" spans="16:16" x14ac:dyDescent="0.3">
      <c r="P599247" s="83"/>
    </row>
    <row r="599248" spans="16:16" x14ac:dyDescent="0.3">
      <c r="P599248" s="83"/>
    </row>
    <row r="599249" spans="16:16" x14ac:dyDescent="0.3">
      <c r="P599249" s="83"/>
    </row>
    <row r="599250" spans="16:16" x14ac:dyDescent="0.3">
      <c r="P599250" s="83"/>
    </row>
    <row r="599251" spans="16:16" x14ac:dyDescent="0.3">
      <c r="P599251" s="83"/>
    </row>
    <row r="599252" spans="16:16" x14ac:dyDescent="0.3">
      <c r="P599252" s="83"/>
    </row>
    <row r="599253" spans="16:16" x14ac:dyDescent="0.3">
      <c r="P599253" s="83"/>
    </row>
    <row r="599254" spans="16:16" x14ac:dyDescent="0.3">
      <c r="P599254" s="83"/>
    </row>
    <row r="599255" spans="16:16" x14ac:dyDescent="0.3">
      <c r="P599255" s="83"/>
    </row>
    <row r="599256" spans="16:16" x14ac:dyDescent="0.3">
      <c r="P599256" s="83"/>
    </row>
    <row r="599257" spans="16:16" x14ac:dyDescent="0.3">
      <c r="P599257" s="83"/>
    </row>
    <row r="599258" spans="16:16" x14ac:dyDescent="0.3">
      <c r="P599258" s="83"/>
    </row>
    <row r="599259" spans="16:16" x14ac:dyDescent="0.3">
      <c r="P599259" s="83"/>
    </row>
    <row r="599260" spans="16:16" x14ac:dyDescent="0.3">
      <c r="P599260" s="83"/>
    </row>
    <row r="599261" spans="16:16" x14ac:dyDescent="0.3">
      <c r="P599261" s="83"/>
    </row>
    <row r="599262" spans="16:16" x14ac:dyDescent="0.3">
      <c r="P599262" s="83"/>
    </row>
    <row r="599263" spans="16:16" x14ac:dyDescent="0.3">
      <c r="P599263" s="83"/>
    </row>
    <row r="599264" spans="16:16" x14ac:dyDescent="0.3">
      <c r="P599264" s="83"/>
    </row>
    <row r="599265" spans="16:16" x14ac:dyDescent="0.3">
      <c r="P599265" s="83"/>
    </row>
    <row r="599266" spans="16:16" x14ac:dyDescent="0.3">
      <c r="P599266" s="83"/>
    </row>
    <row r="599267" spans="16:16" x14ac:dyDescent="0.3">
      <c r="P599267" s="83"/>
    </row>
    <row r="599268" spans="16:16" x14ac:dyDescent="0.3">
      <c r="P599268" s="83"/>
    </row>
    <row r="599269" spans="16:16" x14ac:dyDescent="0.3">
      <c r="P599269" s="83"/>
    </row>
    <row r="599270" spans="16:16" x14ac:dyDescent="0.3">
      <c r="P599270" s="83"/>
    </row>
    <row r="599271" spans="16:16" x14ac:dyDescent="0.3">
      <c r="P599271" s="83"/>
    </row>
    <row r="599272" spans="16:16" x14ac:dyDescent="0.3">
      <c r="P599272" s="83"/>
    </row>
    <row r="599273" spans="16:16" x14ac:dyDescent="0.3">
      <c r="P599273" s="83"/>
    </row>
    <row r="599274" spans="16:16" x14ac:dyDescent="0.3">
      <c r="P599274" s="83"/>
    </row>
    <row r="599275" spans="16:16" x14ac:dyDescent="0.3">
      <c r="P599275" s="83"/>
    </row>
    <row r="599276" spans="16:16" x14ac:dyDescent="0.3">
      <c r="P599276" s="83"/>
    </row>
    <row r="599277" spans="16:16" x14ac:dyDescent="0.3">
      <c r="P599277" s="83"/>
    </row>
    <row r="599278" spans="16:16" x14ac:dyDescent="0.3">
      <c r="P599278" s="83"/>
    </row>
    <row r="599279" spans="16:16" x14ac:dyDescent="0.3">
      <c r="P599279" s="83"/>
    </row>
    <row r="599280" spans="16:16" x14ac:dyDescent="0.3">
      <c r="P599280" s="83"/>
    </row>
    <row r="599281" spans="16:16" x14ac:dyDescent="0.3">
      <c r="P599281" s="83"/>
    </row>
    <row r="599282" spans="16:16" x14ac:dyDescent="0.3">
      <c r="P599282" s="83"/>
    </row>
    <row r="599283" spans="16:16" x14ac:dyDescent="0.3">
      <c r="P599283" s="83"/>
    </row>
    <row r="599284" spans="16:16" x14ac:dyDescent="0.3">
      <c r="P599284" s="83"/>
    </row>
    <row r="599285" spans="16:16" x14ac:dyDescent="0.3">
      <c r="P599285" s="83"/>
    </row>
    <row r="599286" spans="16:16" x14ac:dyDescent="0.3">
      <c r="P599286" s="83"/>
    </row>
    <row r="599287" spans="16:16" x14ac:dyDescent="0.3">
      <c r="P599287" s="83"/>
    </row>
    <row r="599288" spans="16:16" x14ac:dyDescent="0.3">
      <c r="P599288" s="83"/>
    </row>
    <row r="599289" spans="16:16" x14ac:dyDescent="0.3">
      <c r="P599289" s="83"/>
    </row>
    <row r="599290" spans="16:16" x14ac:dyDescent="0.3">
      <c r="P599290" s="83"/>
    </row>
    <row r="599291" spans="16:16" x14ac:dyDescent="0.3">
      <c r="P599291" s="83"/>
    </row>
    <row r="599292" spans="16:16" x14ac:dyDescent="0.3">
      <c r="P599292" s="83"/>
    </row>
    <row r="599293" spans="16:16" x14ac:dyDescent="0.3">
      <c r="P599293" s="83"/>
    </row>
    <row r="599294" spans="16:16" x14ac:dyDescent="0.3">
      <c r="P599294" s="83"/>
    </row>
    <row r="599295" spans="16:16" x14ac:dyDescent="0.3">
      <c r="P599295" s="83"/>
    </row>
    <row r="599296" spans="16:16" x14ac:dyDescent="0.3">
      <c r="P599296" s="83"/>
    </row>
    <row r="599297" spans="16:16" x14ac:dyDescent="0.3">
      <c r="P599297" s="83"/>
    </row>
    <row r="599298" spans="16:16" x14ac:dyDescent="0.3">
      <c r="P599298" s="83"/>
    </row>
    <row r="599299" spans="16:16" x14ac:dyDescent="0.3">
      <c r="P599299" s="83"/>
    </row>
    <row r="599300" spans="16:16" x14ac:dyDescent="0.3">
      <c r="P599300" s="83"/>
    </row>
    <row r="599301" spans="16:16" x14ac:dyDescent="0.3">
      <c r="P599301" s="83"/>
    </row>
    <row r="599302" spans="16:16" x14ac:dyDescent="0.3">
      <c r="P599302" s="83"/>
    </row>
    <row r="599303" spans="16:16" x14ac:dyDescent="0.3">
      <c r="P599303" s="83"/>
    </row>
    <row r="599304" spans="16:16" x14ac:dyDescent="0.3">
      <c r="P599304" s="83"/>
    </row>
    <row r="599305" spans="16:16" x14ac:dyDescent="0.3">
      <c r="P599305" s="83"/>
    </row>
    <row r="599306" spans="16:16" x14ac:dyDescent="0.3">
      <c r="P599306" s="83"/>
    </row>
    <row r="599307" spans="16:16" x14ac:dyDescent="0.3">
      <c r="P599307" s="83"/>
    </row>
    <row r="599308" spans="16:16" x14ac:dyDescent="0.3">
      <c r="P599308" s="83"/>
    </row>
    <row r="599309" spans="16:16" x14ac:dyDescent="0.3">
      <c r="P599309" s="83"/>
    </row>
    <row r="599310" spans="16:16" x14ac:dyDescent="0.3">
      <c r="P599310" s="83"/>
    </row>
    <row r="599311" spans="16:16" x14ac:dyDescent="0.3">
      <c r="P599311" s="83"/>
    </row>
    <row r="599312" spans="16:16" x14ac:dyDescent="0.3">
      <c r="P599312" s="83"/>
    </row>
    <row r="599313" spans="16:16" x14ac:dyDescent="0.3">
      <c r="P599313" s="83"/>
    </row>
    <row r="599314" spans="16:16" x14ac:dyDescent="0.3">
      <c r="P599314" s="83"/>
    </row>
    <row r="599315" spans="16:16" x14ac:dyDescent="0.3">
      <c r="P599315" s="83"/>
    </row>
    <row r="599316" spans="16:16" x14ac:dyDescent="0.3">
      <c r="P599316" s="83"/>
    </row>
    <row r="599317" spans="16:16" x14ac:dyDescent="0.3">
      <c r="P599317" s="83"/>
    </row>
    <row r="599318" spans="16:16" x14ac:dyDescent="0.3">
      <c r="P599318" s="83"/>
    </row>
    <row r="599319" spans="16:16" x14ac:dyDescent="0.3">
      <c r="P599319" s="83"/>
    </row>
    <row r="599320" spans="16:16" x14ac:dyDescent="0.3">
      <c r="P599320" s="83"/>
    </row>
    <row r="599321" spans="16:16" x14ac:dyDescent="0.3">
      <c r="P599321" s="83"/>
    </row>
    <row r="599322" spans="16:16" x14ac:dyDescent="0.3">
      <c r="P599322" s="83"/>
    </row>
    <row r="599323" spans="16:16" x14ac:dyDescent="0.3">
      <c r="P599323" s="83"/>
    </row>
    <row r="599324" spans="16:16" x14ac:dyDescent="0.3">
      <c r="P599324" s="83"/>
    </row>
    <row r="599325" spans="16:16" x14ac:dyDescent="0.3">
      <c r="P599325" s="83"/>
    </row>
    <row r="599326" spans="16:16" x14ac:dyDescent="0.3">
      <c r="P599326" s="83"/>
    </row>
    <row r="599327" spans="16:16" x14ac:dyDescent="0.3">
      <c r="P599327" s="83"/>
    </row>
    <row r="599328" spans="16:16" x14ac:dyDescent="0.3">
      <c r="P599328" s="83"/>
    </row>
    <row r="599329" spans="16:16" x14ac:dyDescent="0.3">
      <c r="P599329" s="83"/>
    </row>
    <row r="599330" spans="16:16" x14ac:dyDescent="0.3">
      <c r="P599330" s="83"/>
    </row>
    <row r="599331" spans="16:16" x14ac:dyDescent="0.3">
      <c r="P599331" s="83"/>
    </row>
    <row r="599332" spans="16:16" x14ac:dyDescent="0.3">
      <c r="P599332" s="83"/>
    </row>
    <row r="599333" spans="16:16" x14ac:dyDescent="0.3">
      <c r="P599333" s="83"/>
    </row>
    <row r="599334" spans="16:16" x14ac:dyDescent="0.3">
      <c r="P599334" s="83"/>
    </row>
    <row r="599335" spans="16:16" x14ac:dyDescent="0.3">
      <c r="P599335" s="83"/>
    </row>
    <row r="599336" spans="16:16" x14ac:dyDescent="0.3">
      <c r="P599336" s="83"/>
    </row>
    <row r="599337" spans="16:16" x14ac:dyDescent="0.3">
      <c r="P599337" s="83"/>
    </row>
    <row r="599338" spans="16:16" x14ac:dyDescent="0.3">
      <c r="P599338" s="83"/>
    </row>
    <row r="599339" spans="16:16" x14ac:dyDescent="0.3">
      <c r="P599339" s="83"/>
    </row>
    <row r="599340" spans="16:16" x14ac:dyDescent="0.3">
      <c r="P599340" s="83"/>
    </row>
    <row r="599341" spans="16:16" x14ac:dyDescent="0.3">
      <c r="P599341" s="83"/>
    </row>
    <row r="599342" spans="16:16" x14ac:dyDescent="0.3">
      <c r="P599342" s="83"/>
    </row>
    <row r="599343" spans="16:16" x14ac:dyDescent="0.3">
      <c r="P599343" s="83"/>
    </row>
    <row r="599344" spans="16:16" x14ac:dyDescent="0.3">
      <c r="P599344" s="83"/>
    </row>
    <row r="599345" spans="16:16" x14ac:dyDescent="0.3">
      <c r="P599345" s="83"/>
    </row>
    <row r="599346" spans="16:16" x14ac:dyDescent="0.3">
      <c r="P599346" s="83"/>
    </row>
    <row r="599347" spans="16:16" x14ac:dyDescent="0.3">
      <c r="P599347" s="83"/>
    </row>
    <row r="599348" spans="16:16" x14ac:dyDescent="0.3">
      <c r="P599348" s="83"/>
    </row>
    <row r="599349" spans="16:16" x14ac:dyDescent="0.3">
      <c r="P599349" s="83"/>
    </row>
    <row r="599350" spans="16:16" x14ac:dyDescent="0.3">
      <c r="P599350" s="83"/>
    </row>
    <row r="599351" spans="16:16" x14ac:dyDescent="0.3">
      <c r="P599351" s="83"/>
    </row>
    <row r="599352" spans="16:16" x14ac:dyDescent="0.3">
      <c r="P599352" s="83"/>
    </row>
    <row r="599353" spans="16:16" x14ac:dyDescent="0.3">
      <c r="P599353" s="83"/>
    </row>
    <row r="599354" spans="16:16" x14ac:dyDescent="0.3">
      <c r="P599354" s="83"/>
    </row>
    <row r="599355" spans="16:16" x14ac:dyDescent="0.3">
      <c r="P599355" s="83"/>
    </row>
    <row r="599356" spans="16:16" x14ac:dyDescent="0.3">
      <c r="P599356" s="83"/>
    </row>
    <row r="599357" spans="16:16" x14ac:dyDescent="0.3">
      <c r="P599357" s="83"/>
    </row>
    <row r="599358" spans="16:16" x14ac:dyDescent="0.3">
      <c r="P599358" s="83"/>
    </row>
    <row r="599359" spans="16:16" x14ac:dyDescent="0.3">
      <c r="P599359" s="83"/>
    </row>
    <row r="599360" spans="16:16" x14ac:dyDescent="0.3">
      <c r="P599360" s="83"/>
    </row>
    <row r="599361" spans="16:16" x14ac:dyDescent="0.3">
      <c r="P599361" s="83"/>
    </row>
    <row r="599362" spans="16:16" x14ac:dyDescent="0.3">
      <c r="P599362" s="83"/>
    </row>
    <row r="599363" spans="16:16" x14ac:dyDescent="0.3">
      <c r="P599363" s="83"/>
    </row>
    <row r="599364" spans="16:16" x14ac:dyDescent="0.3">
      <c r="P599364" s="83"/>
    </row>
    <row r="599365" spans="16:16" x14ac:dyDescent="0.3">
      <c r="P599365" s="83"/>
    </row>
    <row r="599366" spans="16:16" x14ac:dyDescent="0.3">
      <c r="P599366" s="83"/>
    </row>
    <row r="599367" spans="16:16" x14ac:dyDescent="0.3">
      <c r="P599367" s="83"/>
    </row>
    <row r="599368" spans="16:16" x14ac:dyDescent="0.3">
      <c r="P599368" s="83"/>
    </row>
    <row r="599369" spans="16:16" x14ac:dyDescent="0.3">
      <c r="P599369" s="83"/>
    </row>
    <row r="599370" spans="16:16" x14ac:dyDescent="0.3">
      <c r="P599370" s="83"/>
    </row>
    <row r="599371" spans="16:16" x14ac:dyDescent="0.3">
      <c r="P599371" s="83"/>
    </row>
    <row r="599372" spans="16:16" x14ac:dyDescent="0.3">
      <c r="P599372" s="83"/>
    </row>
    <row r="599373" spans="16:16" x14ac:dyDescent="0.3">
      <c r="P599373" s="83"/>
    </row>
    <row r="599374" spans="16:16" x14ac:dyDescent="0.3">
      <c r="P599374" s="83"/>
    </row>
    <row r="599375" spans="16:16" x14ac:dyDescent="0.3">
      <c r="P599375" s="83"/>
    </row>
    <row r="599376" spans="16:16" x14ac:dyDescent="0.3">
      <c r="P599376" s="83"/>
    </row>
    <row r="599377" spans="16:16" x14ac:dyDescent="0.3">
      <c r="P599377" s="83"/>
    </row>
    <row r="599378" spans="16:16" x14ac:dyDescent="0.3">
      <c r="P599378" s="83"/>
    </row>
    <row r="599379" spans="16:16" x14ac:dyDescent="0.3">
      <c r="P599379" s="83"/>
    </row>
    <row r="599380" spans="16:16" x14ac:dyDescent="0.3">
      <c r="P599380" s="83"/>
    </row>
    <row r="599381" spans="16:16" x14ac:dyDescent="0.3">
      <c r="P599381" s="83"/>
    </row>
    <row r="599382" spans="16:16" x14ac:dyDescent="0.3">
      <c r="P599382" s="83"/>
    </row>
    <row r="599383" spans="16:16" x14ac:dyDescent="0.3">
      <c r="P599383" s="83"/>
    </row>
    <row r="599384" spans="16:16" x14ac:dyDescent="0.3">
      <c r="P599384" s="83"/>
    </row>
    <row r="599385" spans="16:16" x14ac:dyDescent="0.3">
      <c r="P599385" s="83"/>
    </row>
    <row r="599386" spans="16:16" x14ac:dyDescent="0.3">
      <c r="P599386" s="83"/>
    </row>
    <row r="599387" spans="16:16" x14ac:dyDescent="0.3">
      <c r="P599387" s="83"/>
    </row>
    <row r="599388" spans="16:16" x14ac:dyDescent="0.3">
      <c r="P599388" s="83"/>
    </row>
    <row r="599389" spans="16:16" x14ac:dyDescent="0.3">
      <c r="P599389" s="83"/>
    </row>
    <row r="599390" spans="16:16" x14ac:dyDescent="0.3">
      <c r="P599390" s="83"/>
    </row>
    <row r="599391" spans="16:16" x14ac:dyDescent="0.3">
      <c r="P599391" s="83"/>
    </row>
    <row r="599392" spans="16:16" x14ac:dyDescent="0.3">
      <c r="P599392" s="83"/>
    </row>
    <row r="599393" spans="16:16" x14ac:dyDescent="0.3">
      <c r="P599393" s="83"/>
    </row>
    <row r="599394" spans="16:16" x14ac:dyDescent="0.3">
      <c r="P599394" s="83"/>
    </row>
    <row r="599395" spans="16:16" x14ac:dyDescent="0.3">
      <c r="P599395" s="83"/>
    </row>
    <row r="599396" spans="16:16" x14ac:dyDescent="0.3">
      <c r="P599396" s="83"/>
    </row>
    <row r="599397" spans="16:16" x14ac:dyDescent="0.3">
      <c r="P599397" s="83"/>
    </row>
    <row r="599398" spans="16:16" x14ac:dyDescent="0.3">
      <c r="P599398" s="83"/>
    </row>
    <row r="599399" spans="16:16" x14ac:dyDescent="0.3">
      <c r="P599399" s="83"/>
    </row>
    <row r="599400" spans="16:16" x14ac:dyDescent="0.3">
      <c r="P599400" s="83"/>
    </row>
    <row r="599401" spans="16:16" x14ac:dyDescent="0.3">
      <c r="P599401" s="83"/>
    </row>
    <row r="599402" spans="16:16" x14ac:dyDescent="0.3">
      <c r="P599402" s="83"/>
    </row>
    <row r="599403" spans="16:16" x14ac:dyDescent="0.3">
      <c r="P599403" s="83"/>
    </row>
    <row r="599404" spans="16:16" x14ac:dyDescent="0.3">
      <c r="P599404" s="83"/>
    </row>
    <row r="599405" spans="16:16" x14ac:dyDescent="0.3">
      <c r="P599405" s="83"/>
    </row>
    <row r="599406" spans="16:16" x14ac:dyDescent="0.3">
      <c r="P599406" s="83"/>
    </row>
    <row r="599407" spans="16:16" x14ac:dyDescent="0.3">
      <c r="P599407" s="83"/>
    </row>
    <row r="599408" spans="16:16" x14ac:dyDescent="0.3">
      <c r="P599408" s="83"/>
    </row>
    <row r="599409" spans="16:16" x14ac:dyDescent="0.3">
      <c r="P599409" s="83"/>
    </row>
    <row r="599410" spans="16:16" x14ac:dyDescent="0.3">
      <c r="P599410" s="83"/>
    </row>
    <row r="599411" spans="16:16" x14ac:dyDescent="0.3">
      <c r="P599411" s="83"/>
    </row>
    <row r="599412" spans="16:16" x14ac:dyDescent="0.3">
      <c r="P599412" s="83"/>
    </row>
    <row r="599413" spans="16:16" x14ac:dyDescent="0.3">
      <c r="P599413" s="83"/>
    </row>
    <row r="599414" spans="16:16" x14ac:dyDescent="0.3">
      <c r="P599414" s="83"/>
    </row>
    <row r="599415" spans="16:16" x14ac:dyDescent="0.3">
      <c r="P599415" s="83"/>
    </row>
    <row r="599416" spans="16:16" x14ac:dyDescent="0.3">
      <c r="P599416" s="83"/>
    </row>
    <row r="599417" spans="16:16" x14ac:dyDescent="0.3">
      <c r="P599417" s="83"/>
    </row>
    <row r="599418" spans="16:16" x14ac:dyDescent="0.3">
      <c r="P599418" s="83"/>
    </row>
    <row r="599419" spans="16:16" x14ac:dyDescent="0.3">
      <c r="P599419" s="83"/>
    </row>
    <row r="599420" spans="16:16" x14ac:dyDescent="0.3">
      <c r="P599420" s="83"/>
    </row>
    <row r="599421" spans="16:16" x14ac:dyDescent="0.3">
      <c r="P599421" s="83"/>
    </row>
    <row r="599422" spans="16:16" x14ac:dyDescent="0.3">
      <c r="P599422" s="83"/>
    </row>
    <row r="599423" spans="16:16" x14ac:dyDescent="0.3">
      <c r="P599423" s="83"/>
    </row>
    <row r="599424" spans="16:16" x14ac:dyDescent="0.3">
      <c r="P599424" s="83"/>
    </row>
    <row r="599425" spans="16:16" x14ac:dyDescent="0.3">
      <c r="P599425" s="83"/>
    </row>
    <row r="599426" spans="16:16" x14ac:dyDescent="0.3">
      <c r="P599426" s="83"/>
    </row>
    <row r="599427" spans="16:16" x14ac:dyDescent="0.3">
      <c r="P599427" s="83"/>
    </row>
    <row r="599428" spans="16:16" x14ac:dyDescent="0.3">
      <c r="P599428" s="83"/>
    </row>
    <row r="599429" spans="16:16" x14ac:dyDescent="0.3">
      <c r="P599429" s="83"/>
    </row>
    <row r="599430" spans="16:16" x14ac:dyDescent="0.3">
      <c r="P599430" s="83"/>
    </row>
    <row r="599431" spans="16:16" x14ac:dyDescent="0.3">
      <c r="P599431" s="83"/>
    </row>
    <row r="599432" spans="16:16" x14ac:dyDescent="0.3">
      <c r="P599432" s="83"/>
    </row>
    <row r="599433" spans="16:16" x14ac:dyDescent="0.3">
      <c r="P599433" s="83"/>
    </row>
    <row r="599434" spans="16:16" x14ac:dyDescent="0.3">
      <c r="P599434" s="83"/>
    </row>
    <row r="599435" spans="16:16" x14ac:dyDescent="0.3">
      <c r="P599435" s="83"/>
    </row>
    <row r="599436" spans="16:16" x14ac:dyDescent="0.3">
      <c r="P599436" s="83"/>
    </row>
    <row r="599437" spans="16:16" x14ac:dyDescent="0.3">
      <c r="P599437" s="83"/>
    </row>
    <row r="599438" spans="16:16" x14ac:dyDescent="0.3">
      <c r="P599438" s="83"/>
    </row>
    <row r="599439" spans="16:16" x14ac:dyDescent="0.3">
      <c r="P599439" s="83"/>
    </row>
    <row r="599440" spans="16:16" x14ac:dyDescent="0.3">
      <c r="P599440" s="83"/>
    </row>
    <row r="599441" spans="16:16" x14ac:dyDescent="0.3">
      <c r="P599441" s="83"/>
    </row>
    <row r="599442" spans="16:16" x14ac:dyDescent="0.3">
      <c r="P599442" s="83"/>
    </row>
    <row r="599443" spans="16:16" x14ac:dyDescent="0.3">
      <c r="P599443" s="83"/>
    </row>
    <row r="599444" spans="16:16" x14ac:dyDescent="0.3">
      <c r="P599444" s="83"/>
    </row>
    <row r="599445" spans="16:16" x14ac:dyDescent="0.3">
      <c r="P599445" s="83"/>
    </row>
    <row r="599446" spans="16:16" x14ac:dyDescent="0.3">
      <c r="P599446" s="83"/>
    </row>
    <row r="599447" spans="16:16" x14ac:dyDescent="0.3">
      <c r="P599447" s="83"/>
    </row>
    <row r="599448" spans="16:16" x14ac:dyDescent="0.3">
      <c r="P599448" s="83"/>
    </row>
    <row r="599449" spans="16:16" x14ac:dyDescent="0.3">
      <c r="P599449" s="83"/>
    </row>
    <row r="599450" spans="16:16" x14ac:dyDescent="0.3">
      <c r="P599450" s="83"/>
    </row>
    <row r="599451" spans="16:16" x14ac:dyDescent="0.3">
      <c r="P599451" s="83"/>
    </row>
    <row r="599452" spans="16:16" x14ac:dyDescent="0.3">
      <c r="P599452" s="83"/>
    </row>
    <row r="599453" spans="16:16" x14ac:dyDescent="0.3">
      <c r="P599453" s="83"/>
    </row>
    <row r="599454" spans="16:16" x14ac:dyDescent="0.3">
      <c r="P599454" s="83"/>
    </row>
    <row r="599455" spans="16:16" x14ac:dyDescent="0.3">
      <c r="P599455" s="83"/>
    </row>
    <row r="599456" spans="16:16" x14ac:dyDescent="0.3">
      <c r="P599456" s="83"/>
    </row>
    <row r="599457" spans="16:16" x14ac:dyDescent="0.3">
      <c r="P599457" s="83"/>
    </row>
    <row r="599458" spans="16:16" x14ac:dyDescent="0.3">
      <c r="P599458" s="83"/>
    </row>
    <row r="599459" spans="16:16" x14ac:dyDescent="0.3">
      <c r="P599459" s="83"/>
    </row>
    <row r="599460" spans="16:16" x14ac:dyDescent="0.3">
      <c r="P599460" s="83"/>
    </row>
    <row r="599461" spans="16:16" x14ac:dyDescent="0.3">
      <c r="P599461" s="83"/>
    </row>
    <row r="599462" spans="16:16" x14ac:dyDescent="0.3">
      <c r="P599462" s="83"/>
    </row>
    <row r="599463" spans="16:16" x14ac:dyDescent="0.3">
      <c r="P599463" s="83"/>
    </row>
    <row r="599464" spans="16:16" x14ac:dyDescent="0.3">
      <c r="P599464" s="83"/>
    </row>
    <row r="599465" spans="16:16" x14ac:dyDescent="0.3">
      <c r="P599465" s="83"/>
    </row>
    <row r="599466" spans="16:16" x14ac:dyDescent="0.3">
      <c r="P599466" s="83"/>
    </row>
    <row r="599467" spans="16:16" x14ac:dyDescent="0.3">
      <c r="P599467" s="83"/>
    </row>
    <row r="599468" spans="16:16" x14ac:dyDescent="0.3">
      <c r="P599468" s="83"/>
    </row>
    <row r="599469" spans="16:16" x14ac:dyDescent="0.3">
      <c r="P599469" s="83"/>
    </row>
    <row r="599470" spans="16:16" x14ac:dyDescent="0.3">
      <c r="P599470" s="83"/>
    </row>
    <row r="599471" spans="16:16" x14ac:dyDescent="0.3">
      <c r="P599471" s="83"/>
    </row>
    <row r="599472" spans="16:16" x14ac:dyDescent="0.3">
      <c r="P599472" s="83"/>
    </row>
    <row r="599473" spans="16:16" x14ac:dyDescent="0.3">
      <c r="P599473" s="83"/>
    </row>
    <row r="599474" spans="16:16" x14ac:dyDescent="0.3">
      <c r="P599474" s="83"/>
    </row>
    <row r="599475" spans="16:16" x14ac:dyDescent="0.3">
      <c r="P599475" s="83"/>
    </row>
    <row r="599476" spans="16:16" x14ac:dyDescent="0.3">
      <c r="P599476" s="83"/>
    </row>
    <row r="599477" spans="16:16" x14ac:dyDescent="0.3">
      <c r="P599477" s="83"/>
    </row>
    <row r="599478" spans="16:16" x14ac:dyDescent="0.3">
      <c r="P599478" s="83"/>
    </row>
    <row r="599479" spans="16:16" x14ac:dyDescent="0.3">
      <c r="P599479" s="83"/>
    </row>
    <row r="599480" spans="16:16" x14ac:dyDescent="0.3">
      <c r="P599480" s="83"/>
    </row>
    <row r="599481" spans="16:16" x14ac:dyDescent="0.3">
      <c r="P599481" s="83"/>
    </row>
    <row r="599482" spans="16:16" x14ac:dyDescent="0.3">
      <c r="P599482" s="83"/>
    </row>
    <row r="599483" spans="16:16" x14ac:dyDescent="0.3">
      <c r="P599483" s="83"/>
    </row>
    <row r="599484" spans="16:16" x14ac:dyDescent="0.3">
      <c r="P599484" s="83"/>
    </row>
    <row r="599485" spans="16:16" x14ac:dyDescent="0.3">
      <c r="P599485" s="83"/>
    </row>
    <row r="599486" spans="16:16" x14ac:dyDescent="0.3">
      <c r="P599486" s="83"/>
    </row>
    <row r="599487" spans="16:16" x14ac:dyDescent="0.3">
      <c r="P599487" s="83"/>
    </row>
    <row r="599488" spans="16:16" x14ac:dyDescent="0.3">
      <c r="P599488" s="83"/>
    </row>
    <row r="599489" spans="16:16" x14ac:dyDescent="0.3">
      <c r="P599489" s="83"/>
    </row>
    <row r="599490" spans="16:16" x14ac:dyDescent="0.3">
      <c r="P599490" s="83"/>
    </row>
    <row r="599491" spans="16:16" x14ac:dyDescent="0.3">
      <c r="P599491" s="83"/>
    </row>
    <row r="599492" spans="16:16" x14ac:dyDescent="0.3">
      <c r="P599492" s="83"/>
    </row>
    <row r="599493" spans="16:16" x14ac:dyDescent="0.3">
      <c r="P599493" s="83"/>
    </row>
    <row r="599494" spans="16:16" x14ac:dyDescent="0.3">
      <c r="P599494" s="83"/>
    </row>
    <row r="599495" spans="16:16" x14ac:dyDescent="0.3">
      <c r="P599495" s="83"/>
    </row>
    <row r="599496" spans="16:16" x14ac:dyDescent="0.3">
      <c r="P599496" s="83"/>
    </row>
    <row r="599497" spans="16:16" x14ac:dyDescent="0.3">
      <c r="P599497" s="83"/>
    </row>
    <row r="599498" spans="16:16" x14ac:dyDescent="0.3">
      <c r="P599498" s="83"/>
    </row>
    <row r="599499" spans="16:16" x14ac:dyDescent="0.3">
      <c r="P599499" s="83"/>
    </row>
    <row r="599500" spans="16:16" x14ac:dyDescent="0.3">
      <c r="P599500" s="83"/>
    </row>
    <row r="599501" spans="16:16" x14ac:dyDescent="0.3">
      <c r="P599501" s="83"/>
    </row>
    <row r="599502" spans="16:16" x14ac:dyDescent="0.3">
      <c r="P599502" s="83"/>
    </row>
    <row r="599503" spans="16:16" x14ac:dyDescent="0.3">
      <c r="P599503" s="83"/>
    </row>
    <row r="599504" spans="16:16" x14ac:dyDescent="0.3">
      <c r="P599504" s="83"/>
    </row>
    <row r="599505" spans="16:16" x14ac:dyDescent="0.3">
      <c r="P599505" s="83"/>
    </row>
    <row r="599506" spans="16:16" x14ac:dyDescent="0.3">
      <c r="P599506" s="83"/>
    </row>
    <row r="599507" spans="16:16" x14ac:dyDescent="0.3">
      <c r="P599507" s="83"/>
    </row>
    <row r="599508" spans="16:16" x14ac:dyDescent="0.3">
      <c r="P599508" s="83"/>
    </row>
    <row r="599509" spans="16:16" x14ac:dyDescent="0.3">
      <c r="P599509" s="83"/>
    </row>
    <row r="599510" spans="16:16" x14ac:dyDescent="0.3">
      <c r="P599510" s="83"/>
    </row>
    <row r="599511" spans="16:16" x14ac:dyDescent="0.3">
      <c r="P599511" s="83"/>
    </row>
    <row r="599512" spans="16:16" x14ac:dyDescent="0.3">
      <c r="P599512" s="83"/>
    </row>
    <row r="599513" spans="16:16" x14ac:dyDescent="0.3">
      <c r="P599513" s="83"/>
    </row>
    <row r="599514" spans="16:16" x14ac:dyDescent="0.3">
      <c r="P599514" s="83"/>
    </row>
    <row r="599515" spans="16:16" x14ac:dyDescent="0.3">
      <c r="P599515" s="83"/>
    </row>
    <row r="599516" spans="16:16" x14ac:dyDescent="0.3">
      <c r="P599516" s="83"/>
    </row>
    <row r="599517" spans="16:16" x14ac:dyDescent="0.3">
      <c r="P599517" s="83"/>
    </row>
    <row r="599518" spans="16:16" x14ac:dyDescent="0.3">
      <c r="P599518" s="83"/>
    </row>
    <row r="599519" spans="16:16" x14ac:dyDescent="0.3">
      <c r="P599519" s="83"/>
    </row>
    <row r="599520" spans="16:16" x14ac:dyDescent="0.3">
      <c r="P599520" s="83"/>
    </row>
    <row r="599521" spans="16:16" x14ac:dyDescent="0.3">
      <c r="P599521" s="83"/>
    </row>
    <row r="599522" spans="16:16" x14ac:dyDescent="0.3">
      <c r="P599522" s="83"/>
    </row>
    <row r="599523" spans="16:16" x14ac:dyDescent="0.3">
      <c r="P599523" s="83"/>
    </row>
    <row r="599524" spans="16:16" x14ac:dyDescent="0.3">
      <c r="P599524" s="83"/>
    </row>
    <row r="599525" spans="16:16" x14ac:dyDescent="0.3">
      <c r="P599525" s="83"/>
    </row>
    <row r="599526" spans="16:16" x14ac:dyDescent="0.3">
      <c r="P599526" s="83"/>
    </row>
    <row r="599527" spans="16:16" x14ac:dyDescent="0.3">
      <c r="P599527" s="83"/>
    </row>
    <row r="599528" spans="16:16" x14ac:dyDescent="0.3">
      <c r="P599528" s="83"/>
    </row>
    <row r="599529" spans="16:16" x14ac:dyDescent="0.3">
      <c r="P599529" s="83"/>
    </row>
    <row r="599530" spans="16:16" x14ac:dyDescent="0.3">
      <c r="P599530" s="83"/>
    </row>
    <row r="599531" spans="16:16" x14ac:dyDescent="0.3">
      <c r="P599531" s="83"/>
    </row>
    <row r="599532" spans="16:16" x14ac:dyDescent="0.3">
      <c r="P599532" s="83"/>
    </row>
    <row r="599533" spans="16:16" x14ac:dyDescent="0.3">
      <c r="P599533" s="83"/>
    </row>
    <row r="599534" spans="16:16" x14ac:dyDescent="0.3">
      <c r="P599534" s="83"/>
    </row>
    <row r="599535" spans="16:16" x14ac:dyDescent="0.3">
      <c r="P599535" s="83"/>
    </row>
    <row r="599536" spans="16:16" x14ac:dyDescent="0.3">
      <c r="P599536" s="83"/>
    </row>
    <row r="599537" spans="16:16" x14ac:dyDescent="0.3">
      <c r="P599537" s="83"/>
    </row>
    <row r="599538" spans="16:16" x14ac:dyDescent="0.3">
      <c r="P599538" s="83"/>
    </row>
    <row r="599539" spans="16:16" x14ac:dyDescent="0.3">
      <c r="P599539" s="83"/>
    </row>
    <row r="599540" spans="16:16" x14ac:dyDescent="0.3">
      <c r="P599540" s="83"/>
    </row>
    <row r="599541" spans="16:16" x14ac:dyDescent="0.3">
      <c r="P599541" s="83"/>
    </row>
    <row r="599542" spans="16:16" x14ac:dyDescent="0.3">
      <c r="P599542" s="83"/>
    </row>
    <row r="599543" spans="16:16" x14ac:dyDescent="0.3">
      <c r="P599543" s="83"/>
    </row>
    <row r="599544" spans="16:16" x14ac:dyDescent="0.3">
      <c r="P599544" s="83"/>
    </row>
    <row r="599545" spans="16:16" x14ac:dyDescent="0.3">
      <c r="P599545" s="83"/>
    </row>
    <row r="599546" spans="16:16" x14ac:dyDescent="0.3">
      <c r="P599546" s="83"/>
    </row>
    <row r="599547" spans="16:16" x14ac:dyDescent="0.3">
      <c r="P599547" s="83"/>
    </row>
    <row r="599548" spans="16:16" x14ac:dyDescent="0.3">
      <c r="P599548" s="83"/>
    </row>
    <row r="599549" spans="16:16" x14ac:dyDescent="0.3">
      <c r="P599549" s="83"/>
    </row>
    <row r="599550" spans="16:16" x14ac:dyDescent="0.3">
      <c r="P599550" s="83"/>
    </row>
    <row r="599551" spans="16:16" x14ac:dyDescent="0.3">
      <c r="P599551" s="83"/>
    </row>
    <row r="599552" spans="16:16" x14ac:dyDescent="0.3">
      <c r="P599552" s="83"/>
    </row>
    <row r="599553" spans="16:16" x14ac:dyDescent="0.3">
      <c r="P599553" s="83"/>
    </row>
    <row r="599554" spans="16:16" x14ac:dyDescent="0.3">
      <c r="P599554" s="83"/>
    </row>
    <row r="599555" spans="16:16" x14ac:dyDescent="0.3">
      <c r="P599555" s="83"/>
    </row>
    <row r="599556" spans="16:16" x14ac:dyDescent="0.3">
      <c r="P599556" s="83"/>
    </row>
    <row r="599557" spans="16:16" x14ac:dyDescent="0.3">
      <c r="P599557" s="83"/>
    </row>
    <row r="599558" spans="16:16" x14ac:dyDescent="0.3">
      <c r="P599558" s="83"/>
    </row>
    <row r="599559" spans="16:16" x14ac:dyDescent="0.3">
      <c r="P599559" s="83"/>
    </row>
    <row r="599560" spans="16:16" x14ac:dyDescent="0.3">
      <c r="P599560" s="83"/>
    </row>
    <row r="599561" spans="16:16" x14ac:dyDescent="0.3">
      <c r="P599561" s="83"/>
    </row>
    <row r="599562" spans="16:16" x14ac:dyDescent="0.3">
      <c r="P599562" s="83"/>
    </row>
    <row r="599563" spans="16:16" x14ac:dyDescent="0.3">
      <c r="P599563" s="83"/>
    </row>
    <row r="599564" spans="16:16" x14ac:dyDescent="0.3">
      <c r="P599564" s="83"/>
    </row>
    <row r="599565" spans="16:16" x14ac:dyDescent="0.3">
      <c r="P599565" s="83"/>
    </row>
    <row r="599566" spans="16:16" x14ac:dyDescent="0.3">
      <c r="P599566" s="83"/>
    </row>
    <row r="599567" spans="16:16" x14ac:dyDescent="0.3">
      <c r="P599567" s="83"/>
    </row>
    <row r="599568" spans="16:16" x14ac:dyDescent="0.3">
      <c r="P599568" s="83"/>
    </row>
    <row r="599569" spans="16:16" x14ac:dyDescent="0.3">
      <c r="P599569" s="83"/>
    </row>
    <row r="599570" spans="16:16" x14ac:dyDescent="0.3">
      <c r="P599570" s="83"/>
    </row>
    <row r="599571" spans="16:16" x14ac:dyDescent="0.3">
      <c r="P599571" s="83"/>
    </row>
    <row r="599572" spans="16:16" x14ac:dyDescent="0.3">
      <c r="P599572" s="83"/>
    </row>
    <row r="599573" spans="16:16" x14ac:dyDescent="0.3">
      <c r="P599573" s="83"/>
    </row>
    <row r="599574" spans="16:16" x14ac:dyDescent="0.3">
      <c r="P599574" s="83"/>
    </row>
    <row r="599575" spans="16:16" x14ac:dyDescent="0.3">
      <c r="P599575" s="83"/>
    </row>
    <row r="599576" spans="16:16" x14ac:dyDescent="0.3">
      <c r="P599576" s="83"/>
    </row>
    <row r="599577" spans="16:16" x14ac:dyDescent="0.3">
      <c r="P599577" s="83"/>
    </row>
    <row r="599578" spans="16:16" x14ac:dyDescent="0.3">
      <c r="P599578" s="83"/>
    </row>
    <row r="599579" spans="16:16" x14ac:dyDescent="0.3">
      <c r="P599579" s="83"/>
    </row>
    <row r="599580" spans="16:16" x14ac:dyDescent="0.3">
      <c r="P599580" s="83"/>
    </row>
    <row r="599581" spans="16:16" x14ac:dyDescent="0.3">
      <c r="P599581" s="83"/>
    </row>
    <row r="599582" spans="16:16" x14ac:dyDescent="0.3">
      <c r="P599582" s="83"/>
    </row>
    <row r="599583" spans="16:16" x14ac:dyDescent="0.3">
      <c r="P599583" s="83"/>
    </row>
    <row r="599584" spans="16:16" x14ac:dyDescent="0.3">
      <c r="P599584" s="83"/>
    </row>
    <row r="599585" spans="16:16" x14ac:dyDescent="0.3">
      <c r="P599585" s="83"/>
    </row>
    <row r="599586" spans="16:16" x14ac:dyDescent="0.3">
      <c r="P599586" s="83"/>
    </row>
    <row r="599587" spans="16:16" x14ac:dyDescent="0.3">
      <c r="P599587" s="83"/>
    </row>
    <row r="599588" spans="16:16" x14ac:dyDescent="0.3">
      <c r="P599588" s="83"/>
    </row>
    <row r="599589" spans="16:16" x14ac:dyDescent="0.3">
      <c r="P599589" s="83"/>
    </row>
    <row r="599590" spans="16:16" x14ac:dyDescent="0.3">
      <c r="P599590" s="83"/>
    </row>
    <row r="599591" spans="16:16" x14ac:dyDescent="0.3">
      <c r="P599591" s="83"/>
    </row>
    <row r="599592" spans="16:16" x14ac:dyDescent="0.3">
      <c r="P599592" s="83"/>
    </row>
    <row r="599593" spans="16:16" x14ac:dyDescent="0.3">
      <c r="P599593" s="83"/>
    </row>
    <row r="599594" spans="16:16" x14ac:dyDescent="0.3">
      <c r="P599594" s="83"/>
    </row>
    <row r="599595" spans="16:16" x14ac:dyDescent="0.3">
      <c r="P599595" s="83"/>
    </row>
    <row r="599596" spans="16:16" x14ac:dyDescent="0.3">
      <c r="P599596" s="83"/>
    </row>
    <row r="599597" spans="16:16" x14ac:dyDescent="0.3">
      <c r="P599597" s="83"/>
    </row>
    <row r="599598" spans="16:16" x14ac:dyDescent="0.3">
      <c r="P599598" s="83"/>
    </row>
    <row r="599599" spans="16:16" x14ac:dyDescent="0.3">
      <c r="P599599" s="83"/>
    </row>
    <row r="599600" spans="16:16" x14ac:dyDescent="0.3">
      <c r="P599600" s="83"/>
    </row>
    <row r="599601" spans="16:16" x14ac:dyDescent="0.3">
      <c r="P599601" s="83"/>
    </row>
    <row r="599602" spans="16:16" x14ac:dyDescent="0.3">
      <c r="P599602" s="83"/>
    </row>
    <row r="599603" spans="16:16" x14ac:dyDescent="0.3">
      <c r="P599603" s="83"/>
    </row>
    <row r="599604" spans="16:16" x14ac:dyDescent="0.3">
      <c r="P599604" s="83"/>
    </row>
    <row r="599605" spans="16:16" x14ac:dyDescent="0.3">
      <c r="P599605" s="83"/>
    </row>
    <row r="599606" spans="16:16" x14ac:dyDescent="0.3">
      <c r="P599606" s="83"/>
    </row>
    <row r="599607" spans="16:16" x14ac:dyDescent="0.3">
      <c r="P599607" s="83"/>
    </row>
    <row r="599608" spans="16:16" x14ac:dyDescent="0.3">
      <c r="P599608" s="83"/>
    </row>
    <row r="599609" spans="16:16" x14ac:dyDescent="0.3">
      <c r="P599609" s="83"/>
    </row>
    <row r="599610" spans="16:16" x14ac:dyDescent="0.3">
      <c r="P599610" s="83"/>
    </row>
    <row r="599611" spans="16:16" x14ac:dyDescent="0.3">
      <c r="P599611" s="83"/>
    </row>
    <row r="599612" spans="16:16" x14ac:dyDescent="0.3">
      <c r="P599612" s="83"/>
    </row>
    <row r="599613" spans="16:16" x14ac:dyDescent="0.3">
      <c r="P599613" s="83"/>
    </row>
    <row r="599614" spans="16:16" x14ac:dyDescent="0.3">
      <c r="P599614" s="83"/>
    </row>
    <row r="599615" spans="16:16" x14ac:dyDescent="0.3">
      <c r="P599615" s="83"/>
    </row>
    <row r="599616" spans="16:16" x14ac:dyDescent="0.3">
      <c r="P599616" s="83"/>
    </row>
    <row r="599617" spans="16:16" x14ac:dyDescent="0.3">
      <c r="P599617" s="83"/>
    </row>
    <row r="599618" spans="16:16" x14ac:dyDescent="0.3">
      <c r="P599618" s="83"/>
    </row>
    <row r="599619" spans="16:16" x14ac:dyDescent="0.3">
      <c r="P599619" s="83"/>
    </row>
    <row r="599620" spans="16:16" x14ac:dyDescent="0.3">
      <c r="P599620" s="83"/>
    </row>
    <row r="599621" spans="16:16" x14ac:dyDescent="0.3">
      <c r="P599621" s="83"/>
    </row>
    <row r="599622" spans="16:16" x14ac:dyDescent="0.3">
      <c r="P599622" s="83"/>
    </row>
    <row r="599623" spans="16:16" x14ac:dyDescent="0.3">
      <c r="P599623" s="83"/>
    </row>
    <row r="599624" spans="16:16" x14ac:dyDescent="0.3">
      <c r="P599624" s="83"/>
    </row>
    <row r="599625" spans="16:16" x14ac:dyDescent="0.3">
      <c r="P599625" s="83"/>
    </row>
    <row r="599626" spans="16:16" x14ac:dyDescent="0.3">
      <c r="P599626" s="83"/>
    </row>
    <row r="599627" spans="16:16" x14ac:dyDescent="0.3">
      <c r="P599627" s="83"/>
    </row>
    <row r="599628" spans="16:16" x14ac:dyDescent="0.3">
      <c r="P599628" s="83"/>
    </row>
    <row r="599629" spans="16:16" x14ac:dyDescent="0.3">
      <c r="P599629" s="83"/>
    </row>
    <row r="599630" spans="16:16" x14ac:dyDescent="0.3">
      <c r="P599630" s="83"/>
    </row>
    <row r="599631" spans="16:16" x14ac:dyDescent="0.3">
      <c r="P599631" s="83"/>
    </row>
    <row r="599632" spans="16:16" x14ac:dyDescent="0.3">
      <c r="P599632" s="83"/>
    </row>
    <row r="599633" spans="16:16" x14ac:dyDescent="0.3">
      <c r="P599633" s="83"/>
    </row>
    <row r="599634" spans="16:16" x14ac:dyDescent="0.3">
      <c r="P599634" s="83"/>
    </row>
    <row r="599635" spans="16:16" x14ac:dyDescent="0.3">
      <c r="P599635" s="83"/>
    </row>
    <row r="599636" spans="16:16" x14ac:dyDescent="0.3">
      <c r="P599636" s="83"/>
    </row>
    <row r="599637" spans="16:16" x14ac:dyDescent="0.3">
      <c r="P599637" s="83"/>
    </row>
    <row r="599638" spans="16:16" x14ac:dyDescent="0.3">
      <c r="P599638" s="83"/>
    </row>
    <row r="599639" spans="16:16" x14ac:dyDescent="0.3">
      <c r="P599639" s="83"/>
    </row>
    <row r="599640" spans="16:16" x14ac:dyDescent="0.3">
      <c r="P599640" s="83"/>
    </row>
    <row r="599641" spans="16:16" x14ac:dyDescent="0.3">
      <c r="P599641" s="83"/>
    </row>
    <row r="599642" spans="16:16" x14ac:dyDescent="0.3">
      <c r="P599642" s="83"/>
    </row>
    <row r="599643" spans="16:16" x14ac:dyDescent="0.3">
      <c r="P599643" s="83"/>
    </row>
    <row r="599644" spans="16:16" x14ac:dyDescent="0.3">
      <c r="P599644" s="83"/>
    </row>
    <row r="599645" spans="16:16" x14ac:dyDescent="0.3">
      <c r="P599645" s="83"/>
    </row>
    <row r="599646" spans="16:16" x14ac:dyDescent="0.3">
      <c r="P599646" s="83"/>
    </row>
    <row r="599647" spans="16:16" x14ac:dyDescent="0.3">
      <c r="P599647" s="83"/>
    </row>
    <row r="599648" spans="16:16" x14ac:dyDescent="0.3">
      <c r="P599648" s="83"/>
    </row>
    <row r="599649" spans="16:16" x14ac:dyDescent="0.3">
      <c r="P599649" s="83"/>
    </row>
    <row r="599650" spans="16:16" x14ac:dyDescent="0.3">
      <c r="P599650" s="83"/>
    </row>
    <row r="599651" spans="16:16" x14ac:dyDescent="0.3">
      <c r="P599651" s="83"/>
    </row>
    <row r="599652" spans="16:16" x14ac:dyDescent="0.3">
      <c r="P599652" s="83"/>
    </row>
    <row r="599653" spans="16:16" x14ac:dyDescent="0.3">
      <c r="P599653" s="83"/>
    </row>
    <row r="599654" spans="16:16" x14ac:dyDescent="0.3">
      <c r="P599654" s="83"/>
    </row>
    <row r="599655" spans="16:16" x14ac:dyDescent="0.3">
      <c r="P599655" s="83"/>
    </row>
    <row r="599656" spans="16:16" x14ac:dyDescent="0.3">
      <c r="P599656" s="83"/>
    </row>
    <row r="599657" spans="16:16" x14ac:dyDescent="0.3">
      <c r="P599657" s="83"/>
    </row>
    <row r="599658" spans="16:16" x14ac:dyDescent="0.3">
      <c r="P599658" s="83"/>
    </row>
    <row r="599659" spans="16:16" x14ac:dyDescent="0.3">
      <c r="P599659" s="83"/>
    </row>
    <row r="599660" spans="16:16" x14ac:dyDescent="0.3">
      <c r="P599660" s="83"/>
    </row>
    <row r="599661" spans="16:16" x14ac:dyDescent="0.3">
      <c r="P599661" s="83"/>
    </row>
    <row r="599662" spans="16:16" x14ac:dyDescent="0.3">
      <c r="P599662" s="83"/>
    </row>
    <row r="599663" spans="16:16" x14ac:dyDescent="0.3">
      <c r="P599663" s="83"/>
    </row>
    <row r="599664" spans="16:16" x14ac:dyDescent="0.3">
      <c r="P599664" s="83"/>
    </row>
    <row r="599665" spans="16:16" x14ac:dyDescent="0.3">
      <c r="P599665" s="83"/>
    </row>
    <row r="599666" spans="16:16" x14ac:dyDescent="0.3">
      <c r="P599666" s="83"/>
    </row>
    <row r="599667" spans="16:16" x14ac:dyDescent="0.3">
      <c r="P599667" s="83"/>
    </row>
    <row r="599668" spans="16:16" x14ac:dyDescent="0.3">
      <c r="P599668" s="83"/>
    </row>
    <row r="599669" spans="16:16" x14ac:dyDescent="0.3">
      <c r="P599669" s="83"/>
    </row>
    <row r="599670" spans="16:16" x14ac:dyDescent="0.3">
      <c r="P599670" s="83"/>
    </row>
    <row r="599671" spans="16:16" x14ac:dyDescent="0.3">
      <c r="P599671" s="83"/>
    </row>
    <row r="599672" spans="16:16" x14ac:dyDescent="0.3">
      <c r="P599672" s="83"/>
    </row>
    <row r="599673" spans="16:16" x14ac:dyDescent="0.3">
      <c r="P599673" s="83"/>
    </row>
    <row r="599674" spans="16:16" x14ac:dyDescent="0.3">
      <c r="P599674" s="83"/>
    </row>
    <row r="599675" spans="16:16" x14ac:dyDescent="0.3">
      <c r="P599675" s="83"/>
    </row>
    <row r="599676" spans="16:16" x14ac:dyDescent="0.3">
      <c r="P599676" s="83"/>
    </row>
    <row r="599677" spans="16:16" x14ac:dyDescent="0.3">
      <c r="P599677" s="83"/>
    </row>
    <row r="599678" spans="16:16" x14ac:dyDescent="0.3">
      <c r="P599678" s="83"/>
    </row>
    <row r="599679" spans="16:16" x14ac:dyDescent="0.3">
      <c r="P599679" s="83"/>
    </row>
    <row r="599680" spans="16:16" x14ac:dyDescent="0.3">
      <c r="P599680" s="83"/>
    </row>
    <row r="599681" spans="16:16" x14ac:dyDescent="0.3">
      <c r="P599681" s="83"/>
    </row>
    <row r="599682" spans="16:16" x14ac:dyDescent="0.3">
      <c r="P599682" s="83"/>
    </row>
    <row r="599683" spans="16:16" x14ac:dyDescent="0.3">
      <c r="P599683" s="83"/>
    </row>
    <row r="599684" spans="16:16" x14ac:dyDescent="0.3">
      <c r="P599684" s="83"/>
    </row>
    <row r="599685" spans="16:16" x14ac:dyDescent="0.3">
      <c r="P599685" s="83"/>
    </row>
    <row r="599686" spans="16:16" x14ac:dyDescent="0.3">
      <c r="P599686" s="83"/>
    </row>
    <row r="599687" spans="16:16" x14ac:dyDescent="0.3">
      <c r="P599687" s="83"/>
    </row>
    <row r="599688" spans="16:16" x14ac:dyDescent="0.3">
      <c r="P599688" s="83"/>
    </row>
    <row r="599689" spans="16:16" x14ac:dyDescent="0.3">
      <c r="P599689" s="83"/>
    </row>
    <row r="599690" spans="16:16" x14ac:dyDescent="0.3">
      <c r="P599690" s="83"/>
    </row>
    <row r="599691" spans="16:16" x14ac:dyDescent="0.3">
      <c r="P599691" s="83"/>
    </row>
    <row r="599692" spans="16:16" x14ac:dyDescent="0.3">
      <c r="P599692" s="83"/>
    </row>
    <row r="599693" spans="16:16" x14ac:dyDescent="0.3">
      <c r="P599693" s="83"/>
    </row>
    <row r="599694" spans="16:16" x14ac:dyDescent="0.3">
      <c r="P599694" s="83"/>
    </row>
    <row r="599695" spans="16:16" x14ac:dyDescent="0.3">
      <c r="P599695" s="83"/>
    </row>
    <row r="599696" spans="16:16" x14ac:dyDescent="0.3">
      <c r="P599696" s="83"/>
    </row>
    <row r="599697" spans="16:16" x14ac:dyDescent="0.3">
      <c r="P599697" s="83"/>
    </row>
    <row r="599698" spans="16:16" x14ac:dyDescent="0.3">
      <c r="P599698" s="83"/>
    </row>
    <row r="599699" spans="16:16" x14ac:dyDescent="0.3">
      <c r="P599699" s="83"/>
    </row>
    <row r="599700" spans="16:16" x14ac:dyDescent="0.3">
      <c r="P599700" s="83"/>
    </row>
    <row r="599701" spans="16:16" x14ac:dyDescent="0.3">
      <c r="P599701" s="83"/>
    </row>
    <row r="599702" spans="16:16" x14ac:dyDescent="0.3">
      <c r="P599702" s="83"/>
    </row>
    <row r="599703" spans="16:16" x14ac:dyDescent="0.3">
      <c r="P599703" s="83"/>
    </row>
    <row r="599704" spans="16:16" x14ac:dyDescent="0.3">
      <c r="P599704" s="83"/>
    </row>
    <row r="599705" spans="16:16" x14ac:dyDescent="0.3">
      <c r="P599705" s="83"/>
    </row>
    <row r="599706" spans="16:16" x14ac:dyDescent="0.3">
      <c r="P599706" s="83"/>
    </row>
    <row r="599707" spans="16:16" x14ac:dyDescent="0.3">
      <c r="P599707" s="83"/>
    </row>
    <row r="599708" spans="16:16" x14ac:dyDescent="0.3">
      <c r="P599708" s="83"/>
    </row>
    <row r="599709" spans="16:16" x14ac:dyDescent="0.3">
      <c r="P599709" s="83"/>
    </row>
    <row r="599710" spans="16:16" x14ac:dyDescent="0.3">
      <c r="P599710" s="83"/>
    </row>
    <row r="599711" spans="16:16" x14ac:dyDescent="0.3">
      <c r="P599711" s="83"/>
    </row>
    <row r="599712" spans="16:16" x14ac:dyDescent="0.3">
      <c r="P599712" s="83"/>
    </row>
    <row r="599713" spans="16:16" x14ac:dyDescent="0.3">
      <c r="P599713" s="83"/>
    </row>
    <row r="599714" spans="16:16" x14ac:dyDescent="0.3">
      <c r="P599714" s="83"/>
    </row>
    <row r="599715" spans="16:16" x14ac:dyDescent="0.3">
      <c r="P599715" s="83"/>
    </row>
    <row r="599716" spans="16:16" x14ac:dyDescent="0.3">
      <c r="P599716" s="83"/>
    </row>
    <row r="599717" spans="16:16" x14ac:dyDescent="0.3">
      <c r="P599717" s="83"/>
    </row>
    <row r="599718" spans="16:16" x14ac:dyDescent="0.3">
      <c r="P599718" s="83"/>
    </row>
    <row r="599719" spans="16:16" x14ac:dyDescent="0.3">
      <c r="P599719" s="83"/>
    </row>
    <row r="599720" spans="16:16" x14ac:dyDescent="0.3">
      <c r="P599720" s="83"/>
    </row>
    <row r="599721" spans="16:16" x14ac:dyDescent="0.3">
      <c r="P599721" s="83"/>
    </row>
    <row r="599722" spans="16:16" x14ac:dyDescent="0.3">
      <c r="P599722" s="83"/>
    </row>
    <row r="599723" spans="16:16" x14ac:dyDescent="0.3">
      <c r="P599723" s="83"/>
    </row>
    <row r="599724" spans="16:16" x14ac:dyDescent="0.3">
      <c r="P599724" s="83"/>
    </row>
    <row r="599725" spans="16:16" x14ac:dyDescent="0.3">
      <c r="P599725" s="83"/>
    </row>
    <row r="599726" spans="16:16" x14ac:dyDescent="0.3">
      <c r="P599726" s="83"/>
    </row>
    <row r="599727" spans="16:16" x14ac:dyDescent="0.3">
      <c r="P599727" s="83"/>
    </row>
    <row r="599728" spans="16:16" x14ac:dyDescent="0.3">
      <c r="P599728" s="83"/>
    </row>
    <row r="599729" spans="16:16" x14ac:dyDescent="0.3">
      <c r="P599729" s="83"/>
    </row>
    <row r="599730" spans="16:16" x14ac:dyDescent="0.3">
      <c r="P599730" s="83"/>
    </row>
    <row r="599731" spans="16:16" x14ac:dyDescent="0.3">
      <c r="P599731" s="83"/>
    </row>
    <row r="599732" spans="16:16" x14ac:dyDescent="0.3">
      <c r="P599732" s="83"/>
    </row>
    <row r="599733" spans="16:16" x14ac:dyDescent="0.3">
      <c r="P599733" s="83"/>
    </row>
    <row r="599734" spans="16:16" x14ac:dyDescent="0.3">
      <c r="P599734" s="83"/>
    </row>
    <row r="599735" spans="16:16" x14ac:dyDescent="0.3">
      <c r="P599735" s="83"/>
    </row>
    <row r="599736" spans="16:16" x14ac:dyDescent="0.3">
      <c r="P599736" s="83"/>
    </row>
    <row r="599737" spans="16:16" x14ac:dyDescent="0.3">
      <c r="P599737" s="83"/>
    </row>
    <row r="599738" spans="16:16" x14ac:dyDescent="0.3">
      <c r="P599738" s="83"/>
    </row>
    <row r="599739" spans="16:16" x14ac:dyDescent="0.3">
      <c r="P599739" s="83"/>
    </row>
    <row r="599740" spans="16:16" x14ac:dyDescent="0.3">
      <c r="P599740" s="83"/>
    </row>
    <row r="599741" spans="16:16" x14ac:dyDescent="0.3">
      <c r="P599741" s="83"/>
    </row>
    <row r="599742" spans="16:16" x14ac:dyDescent="0.3">
      <c r="P599742" s="83"/>
    </row>
    <row r="599743" spans="16:16" x14ac:dyDescent="0.3">
      <c r="P599743" s="83"/>
    </row>
    <row r="599744" spans="16:16" x14ac:dyDescent="0.3">
      <c r="P599744" s="83"/>
    </row>
    <row r="599745" spans="16:16" x14ac:dyDescent="0.3">
      <c r="P599745" s="83"/>
    </row>
    <row r="599746" spans="16:16" x14ac:dyDescent="0.3">
      <c r="P599746" s="83"/>
    </row>
    <row r="599747" spans="16:16" x14ac:dyDescent="0.3">
      <c r="P599747" s="83"/>
    </row>
    <row r="599748" spans="16:16" x14ac:dyDescent="0.3">
      <c r="P599748" s="83"/>
    </row>
    <row r="599749" spans="16:16" x14ac:dyDescent="0.3">
      <c r="P599749" s="83"/>
    </row>
    <row r="599750" spans="16:16" x14ac:dyDescent="0.3">
      <c r="P599750" s="83"/>
    </row>
    <row r="599751" spans="16:16" x14ac:dyDescent="0.3">
      <c r="P599751" s="83"/>
    </row>
    <row r="599752" spans="16:16" x14ac:dyDescent="0.3">
      <c r="P599752" s="83"/>
    </row>
    <row r="599753" spans="16:16" x14ac:dyDescent="0.3">
      <c r="P599753" s="83"/>
    </row>
    <row r="599754" spans="16:16" x14ac:dyDescent="0.3">
      <c r="P599754" s="83"/>
    </row>
    <row r="599755" spans="16:16" x14ac:dyDescent="0.3">
      <c r="P599755" s="83"/>
    </row>
    <row r="599756" spans="16:16" x14ac:dyDescent="0.3">
      <c r="P599756" s="83"/>
    </row>
    <row r="599757" spans="16:16" x14ac:dyDescent="0.3">
      <c r="P599757" s="83"/>
    </row>
    <row r="599758" spans="16:16" x14ac:dyDescent="0.3">
      <c r="P599758" s="83"/>
    </row>
    <row r="599759" spans="16:16" x14ac:dyDescent="0.3">
      <c r="P599759" s="83"/>
    </row>
    <row r="599760" spans="16:16" x14ac:dyDescent="0.3">
      <c r="P599760" s="83"/>
    </row>
    <row r="599761" spans="16:16" x14ac:dyDescent="0.3">
      <c r="P599761" s="83"/>
    </row>
    <row r="599762" spans="16:16" x14ac:dyDescent="0.3">
      <c r="P599762" s="83"/>
    </row>
    <row r="599763" spans="16:16" x14ac:dyDescent="0.3">
      <c r="P599763" s="83"/>
    </row>
    <row r="599764" spans="16:16" x14ac:dyDescent="0.3">
      <c r="P599764" s="83"/>
    </row>
    <row r="599765" spans="16:16" x14ac:dyDescent="0.3">
      <c r="P599765" s="83"/>
    </row>
    <row r="599766" spans="16:16" x14ac:dyDescent="0.3">
      <c r="P599766" s="83"/>
    </row>
    <row r="599767" spans="16:16" x14ac:dyDescent="0.3">
      <c r="P599767" s="83"/>
    </row>
    <row r="599768" spans="16:16" x14ac:dyDescent="0.3">
      <c r="P599768" s="83"/>
    </row>
    <row r="599769" spans="16:16" x14ac:dyDescent="0.3">
      <c r="P599769" s="83"/>
    </row>
    <row r="599770" spans="16:16" x14ac:dyDescent="0.3">
      <c r="P599770" s="83"/>
    </row>
    <row r="599771" spans="16:16" x14ac:dyDescent="0.3">
      <c r="P599771" s="83"/>
    </row>
    <row r="599772" spans="16:16" x14ac:dyDescent="0.3">
      <c r="P599772" s="83"/>
    </row>
    <row r="599773" spans="16:16" x14ac:dyDescent="0.3">
      <c r="P599773" s="83"/>
    </row>
    <row r="599774" spans="16:16" x14ac:dyDescent="0.3">
      <c r="P599774" s="83"/>
    </row>
    <row r="599775" spans="16:16" x14ac:dyDescent="0.3">
      <c r="P599775" s="83"/>
    </row>
    <row r="599776" spans="16:16" x14ac:dyDescent="0.3">
      <c r="P599776" s="83"/>
    </row>
    <row r="599777" spans="16:16" x14ac:dyDescent="0.3">
      <c r="P599777" s="83"/>
    </row>
    <row r="599778" spans="16:16" x14ac:dyDescent="0.3">
      <c r="P599778" s="83"/>
    </row>
    <row r="599779" spans="16:16" x14ac:dyDescent="0.3">
      <c r="P599779" s="83"/>
    </row>
    <row r="599780" spans="16:16" x14ac:dyDescent="0.3">
      <c r="P599780" s="83"/>
    </row>
    <row r="599781" spans="16:16" x14ac:dyDescent="0.3">
      <c r="P599781" s="83"/>
    </row>
    <row r="599782" spans="16:16" x14ac:dyDescent="0.3">
      <c r="P599782" s="83"/>
    </row>
    <row r="599783" spans="16:16" x14ac:dyDescent="0.3">
      <c r="P599783" s="83"/>
    </row>
    <row r="599784" spans="16:16" x14ac:dyDescent="0.3">
      <c r="P599784" s="83"/>
    </row>
    <row r="599785" spans="16:16" x14ac:dyDescent="0.3">
      <c r="P599785" s="83"/>
    </row>
    <row r="599786" spans="16:16" x14ac:dyDescent="0.3">
      <c r="P599786" s="83"/>
    </row>
    <row r="599787" spans="16:16" x14ac:dyDescent="0.3">
      <c r="P599787" s="83"/>
    </row>
    <row r="599788" spans="16:16" x14ac:dyDescent="0.3">
      <c r="P599788" s="83"/>
    </row>
    <row r="599789" spans="16:16" x14ac:dyDescent="0.3">
      <c r="P599789" s="83"/>
    </row>
    <row r="599790" spans="16:16" x14ac:dyDescent="0.3">
      <c r="P599790" s="83"/>
    </row>
    <row r="599791" spans="16:16" x14ac:dyDescent="0.3">
      <c r="P599791" s="83"/>
    </row>
    <row r="599792" spans="16:16" x14ac:dyDescent="0.3">
      <c r="P599792" s="83"/>
    </row>
    <row r="599793" spans="16:16" x14ac:dyDescent="0.3">
      <c r="P599793" s="83"/>
    </row>
    <row r="599794" spans="16:16" x14ac:dyDescent="0.3">
      <c r="P599794" s="83"/>
    </row>
    <row r="599795" spans="16:16" x14ac:dyDescent="0.3">
      <c r="P599795" s="83"/>
    </row>
    <row r="599796" spans="16:16" x14ac:dyDescent="0.3">
      <c r="P599796" s="83"/>
    </row>
    <row r="599797" spans="16:16" x14ac:dyDescent="0.3">
      <c r="P599797" s="83"/>
    </row>
    <row r="599798" spans="16:16" x14ac:dyDescent="0.3">
      <c r="P599798" s="83"/>
    </row>
    <row r="599799" spans="16:16" x14ac:dyDescent="0.3">
      <c r="P599799" s="83"/>
    </row>
    <row r="599800" spans="16:16" x14ac:dyDescent="0.3">
      <c r="P599800" s="83"/>
    </row>
    <row r="599801" spans="16:16" x14ac:dyDescent="0.3">
      <c r="P599801" s="83"/>
    </row>
    <row r="599802" spans="16:16" x14ac:dyDescent="0.3">
      <c r="P599802" s="83"/>
    </row>
    <row r="599803" spans="16:16" x14ac:dyDescent="0.3">
      <c r="P599803" s="83"/>
    </row>
    <row r="599804" spans="16:16" x14ac:dyDescent="0.3">
      <c r="P599804" s="83"/>
    </row>
    <row r="599805" spans="16:16" x14ac:dyDescent="0.3">
      <c r="P599805" s="83"/>
    </row>
    <row r="599806" spans="16:16" x14ac:dyDescent="0.3">
      <c r="P599806" s="83"/>
    </row>
    <row r="599807" spans="16:16" x14ac:dyDescent="0.3">
      <c r="P599807" s="83"/>
    </row>
    <row r="599808" spans="16:16" x14ac:dyDescent="0.3">
      <c r="P599808" s="83"/>
    </row>
    <row r="599809" spans="16:16" x14ac:dyDescent="0.3">
      <c r="P599809" s="83"/>
    </row>
    <row r="599810" spans="16:16" x14ac:dyDescent="0.3">
      <c r="P599810" s="83"/>
    </row>
    <row r="599811" spans="16:16" x14ac:dyDescent="0.3">
      <c r="P599811" s="83"/>
    </row>
    <row r="599812" spans="16:16" x14ac:dyDescent="0.3">
      <c r="P599812" s="83"/>
    </row>
    <row r="599813" spans="16:16" x14ac:dyDescent="0.3">
      <c r="P599813" s="83"/>
    </row>
    <row r="599814" spans="16:16" x14ac:dyDescent="0.3">
      <c r="P599814" s="83"/>
    </row>
    <row r="599815" spans="16:16" x14ac:dyDescent="0.3">
      <c r="P599815" s="83"/>
    </row>
    <row r="599816" spans="16:16" x14ac:dyDescent="0.3">
      <c r="P599816" s="83"/>
    </row>
    <row r="599817" spans="16:16" x14ac:dyDescent="0.3">
      <c r="P599817" s="83"/>
    </row>
    <row r="599818" spans="16:16" x14ac:dyDescent="0.3">
      <c r="P599818" s="83"/>
    </row>
    <row r="599819" spans="16:16" x14ac:dyDescent="0.3">
      <c r="P599819" s="83"/>
    </row>
    <row r="599820" spans="16:16" x14ac:dyDescent="0.3">
      <c r="P599820" s="83"/>
    </row>
    <row r="599821" spans="16:16" x14ac:dyDescent="0.3">
      <c r="P599821" s="83"/>
    </row>
    <row r="599822" spans="16:16" x14ac:dyDescent="0.3">
      <c r="P599822" s="83"/>
    </row>
    <row r="599823" spans="16:16" x14ac:dyDescent="0.3">
      <c r="P599823" s="83"/>
    </row>
    <row r="599824" spans="16:16" x14ac:dyDescent="0.3">
      <c r="P599824" s="83"/>
    </row>
    <row r="599825" spans="16:16" x14ac:dyDescent="0.3">
      <c r="P599825" s="83"/>
    </row>
    <row r="599826" spans="16:16" x14ac:dyDescent="0.3">
      <c r="P599826" s="83"/>
    </row>
    <row r="599827" spans="16:16" x14ac:dyDescent="0.3">
      <c r="P599827" s="83"/>
    </row>
    <row r="599828" spans="16:16" x14ac:dyDescent="0.3">
      <c r="P599828" s="83"/>
    </row>
    <row r="599829" spans="16:16" x14ac:dyDescent="0.3">
      <c r="P599829" s="83"/>
    </row>
    <row r="599830" spans="16:16" x14ac:dyDescent="0.3">
      <c r="P599830" s="83"/>
    </row>
    <row r="599831" spans="16:16" x14ac:dyDescent="0.3">
      <c r="P599831" s="83"/>
    </row>
    <row r="599832" spans="16:16" x14ac:dyDescent="0.3">
      <c r="P599832" s="83"/>
    </row>
    <row r="599833" spans="16:16" x14ac:dyDescent="0.3">
      <c r="P599833" s="83"/>
    </row>
    <row r="599834" spans="16:16" x14ac:dyDescent="0.3">
      <c r="P599834" s="83"/>
    </row>
    <row r="599835" spans="16:16" x14ac:dyDescent="0.3">
      <c r="P599835" s="83"/>
    </row>
    <row r="599836" spans="16:16" x14ac:dyDescent="0.3">
      <c r="P599836" s="83"/>
    </row>
    <row r="599837" spans="16:16" x14ac:dyDescent="0.3">
      <c r="P599837" s="83"/>
    </row>
    <row r="599838" spans="16:16" x14ac:dyDescent="0.3">
      <c r="P599838" s="83"/>
    </row>
    <row r="599839" spans="16:16" x14ac:dyDescent="0.3">
      <c r="P599839" s="83"/>
    </row>
    <row r="599840" spans="16:16" x14ac:dyDescent="0.3">
      <c r="P599840" s="83"/>
    </row>
    <row r="599841" spans="16:16" x14ac:dyDescent="0.3">
      <c r="P599841" s="83"/>
    </row>
    <row r="599842" spans="16:16" x14ac:dyDescent="0.3">
      <c r="P599842" s="83"/>
    </row>
    <row r="599843" spans="16:16" x14ac:dyDescent="0.3">
      <c r="P599843" s="83"/>
    </row>
    <row r="599844" spans="16:16" x14ac:dyDescent="0.3">
      <c r="P599844" s="83"/>
    </row>
    <row r="599845" spans="16:16" x14ac:dyDescent="0.3">
      <c r="P599845" s="83"/>
    </row>
    <row r="599846" spans="16:16" x14ac:dyDescent="0.3">
      <c r="P599846" s="83"/>
    </row>
    <row r="599847" spans="16:16" x14ac:dyDescent="0.3">
      <c r="P599847" s="83"/>
    </row>
    <row r="599848" spans="16:16" x14ac:dyDescent="0.3">
      <c r="P599848" s="83"/>
    </row>
    <row r="599849" spans="16:16" x14ac:dyDescent="0.3">
      <c r="P599849" s="83"/>
    </row>
    <row r="599850" spans="16:16" x14ac:dyDescent="0.3">
      <c r="P599850" s="83"/>
    </row>
    <row r="599851" spans="16:16" x14ac:dyDescent="0.3">
      <c r="P599851" s="83"/>
    </row>
    <row r="599852" spans="16:16" x14ac:dyDescent="0.3">
      <c r="P599852" s="83"/>
    </row>
    <row r="599853" spans="16:16" x14ac:dyDescent="0.3">
      <c r="P599853" s="83"/>
    </row>
    <row r="599854" spans="16:16" x14ac:dyDescent="0.3">
      <c r="P599854" s="83"/>
    </row>
    <row r="599855" spans="16:16" x14ac:dyDescent="0.3">
      <c r="P599855" s="83"/>
    </row>
    <row r="599856" spans="16:16" x14ac:dyDescent="0.3">
      <c r="P599856" s="83"/>
    </row>
    <row r="599857" spans="16:16" x14ac:dyDescent="0.3">
      <c r="P599857" s="83"/>
    </row>
    <row r="599858" spans="16:16" x14ac:dyDescent="0.3">
      <c r="P599858" s="83"/>
    </row>
    <row r="599859" spans="16:16" x14ac:dyDescent="0.3">
      <c r="P599859" s="83"/>
    </row>
    <row r="599860" spans="16:16" x14ac:dyDescent="0.3">
      <c r="P599860" s="83"/>
    </row>
    <row r="599861" spans="16:16" x14ac:dyDescent="0.3">
      <c r="P599861" s="83"/>
    </row>
    <row r="599862" spans="16:16" x14ac:dyDescent="0.3">
      <c r="P599862" s="83"/>
    </row>
    <row r="599863" spans="16:16" x14ac:dyDescent="0.3">
      <c r="P599863" s="83"/>
    </row>
    <row r="599864" spans="16:16" x14ac:dyDescent="0.3">
      <c r="P599864" s="83"/>
    </row>
    <row r="599865" spans="16:16" x14ac:dyDescent="0.3">
      <c r="P599865" s="83"/>
    </row>
    <row r="599866" spans="16:16" x14ac:dyDescent="0.3">
      <c r="P599866" s="83"/>
    </row>
    <row r="599867" spans="16:16" x14ac:dyDescent="0.3">
      <c r="P599867" s="83"/>
    </row>
    <row r="599868" spans="16:16" x14ac:dyDescent="0.3">
      <c r="P599868" s="83"/>
    </row>
    <row r="599869" spans="16:16" x14ac:dyDescent="0.3">
      <c r="P599869" s="83"/>
    </row>
    <row r="599870" spans="16:16" x14ac:dyDescent="0.3">
      <c r="P599870" s="83"/>
    </row>
    <row r="599871" spans="16:16" x14ac:dyDescent="0.3">
      <c r="P599871" s="83"/>
    </row>
    <row r="599872" spans="16:16" x14ac:dyDescent="0.3">
      <c r="P599872" s="83"/>
    </row>
    <row r="599873" spans="16:16" x14ac:dyDescent="0.3">
      <c r="P599873" s="83"/>
    </row>
    <row r="599874" spans="16:16" x14ac:dyDescent="0.3">
      <c r="P599874" s="83"/>
    </row>
    <row r="599875" spans="16:16" x14ac:dyDescent="0.3">
      <c r="P599875" s="83"/>
    </row>
    <row r="599876" spans="16:16" x14ac:dyDescent="0.3">
      <c r="P599876" s="83"/>
    </row>
    <row r="599877" spans="16:16" x14ac:dyDescent="0.3">
      <c r="P599877" s="83"/>
    </row>
    <row r="599878" spans="16:16" x14ac:dyDescent="0.3">
      <c r="P599878" s="83"/>
    </row>
    <row r="599879" spans="16:16" x14ac:dyDescent="0.3">
      <c r="P599879" s="83"/>
    </row>
    <row r="599880" spans="16:16" x14ac:dyDescent="0.3">
      <c r="P599880" s="83"/>
    </row>
    <row r="599881" spans="16:16" x14ac:dyDescent="0.3">
      <c r="P599881" s="83"/>
    </row>
    <row r="599882" spans="16:16" x14ac:dyDescent="0.3">
      <c r="P599882" s="83"/>
    </row>
    <row r="599883" spans="16:16" x14ac:dyDescent="0.3">
      <c r="P599883" s="83"/>
    </row>
    <row r="599884" spans="16:16" x14ac:dyDescent="0.3">
      <c r="P599884" s="83"/>
    </row>
    <row r="599885" spans="16:16" x14ac:dyDescent="0.3">
      <c r="P599885" s="83"/>
    </row>
    <row r="599886" spans="16:16" x14ac:dyDescent="0.3">
      <c r="P599886" s="83"/>
    </row>
    <row r="599887" spans="16:16" x14ac:dyDescent="0.3">
      <c r="P599887" s="83"/>
    </row>
    <row r="599888" spans="16:16" x14ac:dyDescent="0.3">
      <c r="P599888" s="83"/>
    </row>
    <row r="599889" spans="16:16" x14ac:dyDescent="0.3">
      <c r="P599889" s="83"/>
    </row>
    <row r="599890" spans="16:16" x14ac:dyDescent="0.3">
      <c r="P599890" s="83"/>
    </row>
    <row r="599891" spans="16:16" x14ac:dyDescent="0.3">
      <c r="P599891" s="83"/>
    </row>
    <row r="599892" spans="16:16" x14ac:dyDescent="0.3">
      <c r="P599892" s="83"/>
    </row>
    <row r="599893" spans="16:16" x14ac:dyDescent="0.3">
      <c r="P599893" s="83"/>
    </row>
    <row r="599894" spans="16:16" x14ac:dyDescent="0.3">
      <c r="P599894" s="83"/>
    </row>
    <row r="599895" spans="16:16" x14ac:dyDescent="0.3">
      <c r="P599895" s="83"/>
    </row>
    <row r="599896" spans="16:16" x14ac:dyDescent="0.3">
      <c r="P599896" s="83"/>
    </row>
    <row r="599897" spans="16:16" x14ac:dyDescent="0.3">
      <c r="P599897" s="83"/>
    </row>
    <row r="599898" spans="16:16" x14ac:dyDescent="0.3">
      <c r="P599898" s="83"/>
    </row>
    <row r="599899" spans="16:16" x14ac:dyDescent="0.3">
      <c r="P599899" s="83"/>
    </row>
    <row r="599900" spans="16:16" x14ac:dyDescent="0.3">
      <c r="P599900" s="83"/>
    </row>
    <row r="599901" spans="16:16" x14ac:dyDescent="0.3">
      <c r="P599901" s="83"/>
    </row>
    <row r="599902" spans="16:16" x14ac:dyDescent="0.3">
      <c r="P599902" s="83"/>
    </row>
    <row r="599903" spans="16:16" x14ac:dyDescent="0.3">
      <c r="P599903" s="83"/>
    </row>
    <row r="599904" spans="16:16" x14ac:dyDescent="0.3">
      <c r="P599904" s="83"/>
    </row>
    <row r="599905" spans="16:16" x14ac:dyDescent="0.3">
      <c r="P599905" s="83"/>
    </row>
    <row r="599906" spans="16:16" x14ac:dyDescent="0.3">
      <c r="P599906" s="83"/>
    </row>
    <row r="599907" spans="16:16" x14ac:dyDescent="0.3">
      <c r="P599907" s="83"/>
    </row>
    <row r="599908" spans="16:16" x14ac:dyDescent="0.3">
      <c r="P599908" s="83"/>
    </row>
    <row r="599909" spans="16:16" x14ac:dyDescent="0.3">
      <c r="P599909" s="83"/>
    </row>
    <row r="599910" spans="16:16" x14ac:dyDescent="0.3">
      <c r="P599910" s="83"/>
    </row>
    <row r="599911" spans="16:16" x14ac:dyDescent="0.3">
      <c r="P599911" s="83"/>
    </row>
    <row r="599912" spans="16:16" x14ac:dyDescent="0.3">
      <c r="P599912" s="83"/>
    </row>
    <row r="599913" spans="16:16" x14ac:dyDescent="0.3">
      <c r="P599913" s="83"/>
    </row>
    <row r="599914" spans="16:16" x14ac:dyDescent="0.3">
      <c r="P599914" s="83"/>
    </row>
    <row r="599915" spans="16:16" x14ac:dyDescent="0.3">
      <c r="P599915" s="83"/>
    </row>
    <row r="599916" spans="16:16" x14ac:dyDescent="0.3">
      <c r="P599916" s="83"/>
    </row>
    <row r="599917" spans="16:16" x14ac:dyDescent="0.3">
      <c r="P599917" s="83"/>
    </row>
    <row r="599918" spans="16:16" x14ac:dyDescent="0.3">
      <c r="P599918" s="83"/>
    </row>
    <row r="599919" spans="16:16" x14ac:dyDescent="0.3">
      <c r="P599919" s="83"/>
    </row>
    <row r="599920" spans="16:16" x14ac:dyDescent="0.3">
      <c r="P599920" s="83"/>
    </row>
    <row r="599921" spans="16:16" x14ac:dyDescent="0.3">
      <c r="P599921" s="83"/>
    </row>
    <row r="599922" spans="16:16" x14ac:dyDescent="0.3">
      <c r="P599922" s="83"/>
    </row>
    <row r="599923" spans="16:16" x14ac:dyDescent="0.3">
      <c r="P599923" s="83"/>
    </row>
    <row r="599924" spans="16:16" x14ac:dyDescent="0.3">
      <c r="P599924" s="83"/>
    </row>
    <row r="599925" spans="16:16" x14ac:dyDescent="0.3">
      <c r="P599925" s="83"/>
    </row>
    <row r="599926" spans="16:16" x14ac:dyDescent="0.3">
      <c r="P599926" s="83"/>
    </row>
    <row r="599927" spans="16:16" x14ac:dyDescent="0.3">
      <c r="P599927" s="83"/>
    </row>
    <row r="599928" spans="16:16" x14ac:dyDescent="0.3">
      <c r="P599928" s="83"/>
    </row>
    <row r="599929" spans="16:16" x14ac:dyDescent="0.3">
      <c r="P599929" s="83"/>
    </row>
    <row r="599930" spans="16:16" x14ac:dyDescent="0.3">
      <c r="P599930" s="83"/>
    </row>
    <row r="599931" spans="16:16" x14ac:dyDescent="0.3">
      <c r="P599931" s="83"/>
    </row>
    <row r="599932" spans="16:16" x14ac:dyDescent="0.3">
      <c r="P599932" s="83"/>
    </row>
    <row r="599933" spans="16:16" x14ac:dyDescent="0.3">
      <c r="P599933" s="83"/>
    </row>
    <row r="599934" spans="16:16" x14ac:dyDescent="0.3">
      <c r="P599934" s="83"/>
    </row>
    <row r="599935" spans="16:16" x14ac:dyDescent="0.3">
      <c r="P599935" s="83"/>
    </row>
    <row r="599936" spans="16:16" x14ac:dyDescent="0.3">
      <c r="P599936" s="83"/>
    </row>
    <row r="599937" spans="16:16" x14ac:dyDescent="0.3">
      <c r="P599937" s="83"/>
    </row>
    <row r="599938" spans="16:16" x14ac:dyDescent="0.3">
      <c r="P599938" s="83"/>
    </row>
    <row r="599939" spans="16:16" x14ac:dyDescent="0.3">
      <c r="P599939" s="83"/>
    </row>
    <row r="599940" spans="16:16" x14ac:dyDescent="0.3">
      <c r="P599940" s="83"/>
    </row>
    <row r="599941" spans="16:16" x14ac:dyDescent="0.3">
      <c r="P599941" s="83"/>
    </row>
    <row r="599942" spans="16:16" x14ac:dyDescent="0.3">
      <c r="P599942" s="83"/>
    </row>
    <row r="599943" spans="16:16" x14ac:dyDescent="0.3">
      <c r="P599943" s="83"/>
    </row>
    <row r="599944" spans="16:16" x14ac:dyDescent="0.3">
      <c r="P599944" s="83"/>
    </row>
    <row r="599945" spans="16:16" x14ac:dyDescent="0.3">
      <c r="P599945" s="83"/>
    </row>
    <row r="599946" spans="16:16" x14ac:dyDescent="0.3">
      <c r="P599946" s="83"/>
    </row>
    <row r="599947" spans="16:16" x14ac:dyDescent="0.3">
      <c r="P599947" s="83"/>
    </row>
    <row r="599948" spans="16:16" x14ac:dyDescent="0.3">
      <c r="P599948" s="83"/>
    </row>
    <row r="599949" spans="16:16" x14ac:dyDescent="0.3">
      <c r="P599949" s="83"/>
    </row>
    <row r="599950" spans="16:16" x14ac:dyDescent="0.3">
      <c r="P599950" s="83"/>
    </row>
    <row r="599951" spans="16:16" x14ac:dyDescent="0.3">
      <c r="P599951" s="83"/>
    </row>
    <row r="599952" spans="16:16" x14ac:dyDescent="0.3">
      <c r="P599952" s="83"/>
    </row>
    <row r="599953" spans="16:16" x14ac:dyDescent="0.3">
      <c r="P599953" s="83"/>
    </row>
    <row r="599954" spans="16:16" x14ac:dyDescent="0.3">
      <c r="P599954" s="83"/>
    </row>
    <row r="599955" spans="16:16" x14ac:dyDescent="0.3">
      <c r="P599955" s="83"/>
    </row>
    <row r="599956" spans="16:16" x14ac:dyDescent="0.3">
      <c r="P599956" s="83"/>
    </row>
    <row r="599957" spans="16:16" x14ac:dyDescent="0.3">
      <c r="P599957" s="83"/>
    </row>
    <row r="599958" spans="16:16" x14ac:dyDescent="0.3">
      <c r="P599958" s="83"/>
    </row>
    <row r="599959" spans="16:16" x14ac:dyDescent="0.3">
      <c r="P599959" s="83"/>
    </row>
    <row r="599960" spans="16:16" x14ac:dyDescent="0.3">
      <c r="P599960" s="83"/>
    </row>
    <row r="599961" spans="16:16" x14ac:dyDescent="0.3">
      <c r="P599961" s="83"/>
    </row>
    <row r="599962" spans="16:16" x14ac:dyDescent="0.3">
      <c r="P599962" s="83"/>
    </row>
    <row r="599963" spans="16:16" x14ac:dyDescent="0.3">
      <c r="P599963" s="83"/>
    </row>
    <row r="599964" spans="16:16" x14ac:dyDescent="0.3">
      <c r="P599964" s="83"/>
    </row>
    <row r="599965" spans="16:16" x14ac:dyDescent="0.3">
      <c r="P599965" s="83"/>
    </row>
    <row r="599966" spans="16:16" x14ac:dyDescent="0.3">
      <c r="P599966" s="83"/>
    </row>
    <row r="599967" spans="16:16" x14ac:dyDescent="0.3">
      <c r="P599967" s="83"/>
    </row>
    <row r="599968" spans="16:16" x14ac:dyDescent="0.3">
      <c r="P599968" s="83"/>
    </row>
    <row r="599969" spans="16:16" x14ac:dyDescent="0.3">
      <c r="P599969" s="83"/>
    </row>
    <row r="599970" spans="16:16" x14ac:dyDescent="0.3">
      <c r="P599970" s="83"/>
    </row>
    <row r="599971" spans="16:16" x14ac:dyDescent="0.3">
      <c r="P599971" s="83"/>
    </row>
    <row r="599972" spans="16:16" x14ac:dyDescent="0.3">
      <c r="P599972" s="83"/>
    </row>
    <row r="599973" spans="16:16" x14ac:dyDescent="0.3">
      <c r="P599973" s="83"/>
    </row>
    <row r="599974" spans="16:16" x14ac:dyDescent="0.3">
      <c r="P599974" s="83"/>
    </row>
    <row r="599975" spans="16:16" x14ac:dyDescent="0.3">
      <c r="P599975" s="83"/>
    </row>
    <row r="599976" spans="16:16" x14ac:dyDescent="0.3">
      <c r="P599976" s="83"/>
    </row>
    <row r="599977" spans="16:16" x14ac:dyDescent="0.3">
      <c r="P599977" s="83"/>
    </row>
    <row r="599978" spans="16:16" x14ac:dyDescent="0.3">
      <c r="P599978" s="83"/>
    </row>
    <row r="599979" spans="16:16" x14ac:dyDescent="0.3">
      <c r="P599979" s="83"/>
    </row>
    <row r="599980" spans="16:16" x14ac:dyDescent="0.3">
      <c r="P599980" s="83"/>
    </row>
    <row r="599981" spans="16:16" x14ac:dyDescent="0.3">
      <c r="P599981" s="83"/>
    </row>
    <row r="599982" spans="16:16" x14ac:dyDescent="0.3">
      <c r="P599982" s="83"/>
    </row>
    <row r="599983" spans="16:16" x14ac:dyDescent="0.3">
      <c r="P599983" s="83"/>
    </row>
    <row r="599984" spans="16:16" x14ac:dyDescent="0.3">
      <c r="P599984" s="83"/>
    </row>
    <row r="599985" spans="16:16" x14ac:dyDescent="0.3">
      <c r="P599985" s="83"/>
    </row>
    <row r="599986" spans="16:16" x14ac:dyDescent="0.3">
      <c r="P599986" s="83"/>
    </row>
    <row r="599987" spans="16:16" x14ac:dyDescent="0.3">
      <c r="P599987" s="83"/>
    </row>
    <row r="599988" spans="16:16" x14ac:dyDescent="0.3">
      <c r="P599988" s="83"/>
    </row>
    <row r="599989" spans="16:16" x14ac:dyDescent="0.3">
      <c r="P599989" s="83"/>
    </row>
    <row r="599990" spans="16:16" x14ac:dyDescent="0.3">
      <c r="P599990" s="83"/>
    </row>
    <row r="599991" spans="16:16" x14ac:dyDescent="0.3">
      <c r="P599991" s="83"/>
    </row>
    <row r="599992" spans="16:16" x14ac:dyDescent="0.3">
      <c r="P599992" s="83"/>
    </row>
    <row r="599993" spans="16:16" x14ac:dyDescent="0.3">
      <c r="P599993" s="83"/>
    </row>
    <row r="599994" spans="16:16" x14ac:dyDescent="0.3">
      <c r="P599994" s="83"/>
    </row>
    <row r="599995" spans="16:16" x14ac:dyDescent="0.3">
      <c r="P599995" s="83"/>
    </row>
    <row r="599996" spans="16:16" x14ac:dyDescent="0.3">
      <c r="P599996" s="83"/>
    </row>
    <row r="599997" spans="16:16" x14ac:dyDescent="0.3">
      <c r="P599997" s="83"/>
    </row>
    <row r="599998" spans="16:16" x14ac:dyDescent="0.3">
      <c r="P599998" s="83"/>
    </row>
    <row r="599999" spans="16:16" x14ac:dyDescent="0.3">
      <c r="P599999" s="83"/>
    </row>
    <row r="600000" spans="16:16" x14ac:dyDescent="0.3">
      <c r="P600000" s="83"/>
    </row>
    <row r="600001" spans="16:16" x14ac:dyDescent="0.3">
      <c r="P600001" s="83"/>
    </row>
    <row r="600002" spans="16:16" x14ac:dyDescent="0.3">
      <c r="P600002" s="83"/>
    </row>
    <row r="600003" spans="16:16" x14ac:dyDescent="0.3">
      <c r="P600003" s="83"/>
    </row>
    <row r="600004" spans="16:16" x14ac:dyDescent="0.3">
      <c r="P600004" s="83"/>
    </row>
    <row r="600005" spans="16:16" x14ac:dyDescent="0.3">
      <c r="P600005" s="83"/>
    </row>
    <row r="600006" spans="16:16" x14ac:dyDescent="0.3">
      <c r="P600006" s="83"/>
    </row>
    <row r="600007" spans="16:16" x14ac:dyDescent="0.3">
      <c r="P600007" s="83"/>
    </row>
    <row r="600008" spans="16:16" x14ac:dyDescent="0.3">
      <c r="P600008" s="83"/>
    </row>
    <row r="600009" spans="16:16" x14ac:dyDescent="0.3">
      <c r="P600009" s="83"/>
    </row>
    <row r="600010" spans="16:16" x14ac:dyDescent="0.3">
      <c r="P600010" s="83"/>
    </row>
    <row r="600011" spans="16:16" x14ac:dyDescent="0.3">
      <c r="P600011" s="83"/>
    </row>
    <row r="600012" spans="16:16" x14ac:dyDescent="0.3">
      <c r="P600012" s="83"/>
    </row>
    <row r="600013" spans="16:16" x14ac:dyDescent="0.3">
      <c r="P600013" s="83"/>
    </row>
    <row r="600014" spans="16:16" x14ac:dyDescent="0.3">
      <c r="P600014" s="83"/>
    </row>
    <row r="600015" spans="16:16" x14ac:dyDescent="0.3">
      <c r="P600015" s="83"/>
    </row>
    <row r="600016" spans="16:16" x14ac:dyDescent="0.3">
      <c r="P600016" s="83"/>
    </row>
    <row r="600017" spans="16:16" x14ac:dyDescent="0.3">
      <c r="P600017" s="83"/>
    </row>
    <row r="600018" spans="16:16" x14ac:dyDescent="0.3">
      <c r="P600018" s="83"/>
    </row>
    <row r="600019" spans="16:16" x14ac:dyDescent="0.3">
      <c r="P600019" s="83"/>
    </row>
    <row r="600020" spans="16:16" x14ac:dyDescent="0.3">
      <c r="P600020" s="83"/>
    </row>
    <row r="600021" spans="16:16" x14ac:dyDescent="0.3">
      <c r="P600021" s="83"/>
    </row>
    <row r="600022" spans="16:16" x14ac:dyDescent="0.3">
      <c r="P600022" s="83"/>
    </row>
    <row r="600023" spans="16:16" x14ac:dyDescent="0.3">
      <c r="P600023" s="83"/>
    </row>
    <row r="600024" spans="16:16" x14ac:dyDescent="0.3">
      <c r="P600024" s="83"/>
    </row>
    <row r="600025" spans="16:16" x14ac:dyDescent="0.3">
      <c r="P600025" s="83"/>
    </row>
    <row r="600026" spans="16:16" x14ac:dyDescent="0.3">
      <c r="P600026" s="83"/>
    </row>
    <row r="600027" spans="16:16" x14ac:dyDescent="0.3">
      <c r="P600027" s="83"/>
    </row>
    <row r="600028" spans="16:16" x14ac:dyDescent="0.3">
      <c r="P600028" s="83"/>
    </row>
    <row r="600029" spans="16:16" x14ac:dyDescent="0.3">
      <c r="P600029" s="83"/>
    </row>
    <row r="600030" spans="16:16" x14ac:dyDescent="0.3">
      <c r="P600030" s="83"/>
    </row>
    <row r="600031" spans="16:16" x14ac:dyDescent="0.3">
      <c r="P600031" s="83"/>
    </row>
    <row r="600032" spans="16:16" x14ac:dyDescent="0.3">
      <c r="P600032" s="83"/>
    </row>
    <row r="600033" spans="16:16" x14ac:dyDescent="0.3">
      <c r="P600033" s="83"/>
    </row>
    <row r="600034" spans="16:16" x14ac:dyDescent="0.3">
      <c r="P600034" s="83"/>
    </row>
    <row r="600035" spans="16:16" x14ac:dyDescent="0.3">
      <c r="P600035" s="83"/>
    </row>
    <row r="600036" spans="16:16" x14ac:dyDescent="0.3">
      <c r="P600036" s="83"/>
    </row>
    <row r="600037" spans="16:16" x14ac:dyDescent="0.3">
      <c r="P600037" s="83"/>
    </row>
    <row r="600038" spans="16:16" x14ac:dyDescent="0.3">
      <c r="P600038" s="83"/>
    </row>
    <row r="600039" spans="16:16" x14ac:dyDescent="0.3">
      <c r="P600039" s="83"/>
    </row>
    <row r="600040" spans="16:16" x14ac:dyDescent="0.3">
      <c r="P600040" s="83"/>
    </row>
    <row r="600041" spans="16:16" x14ac:dyDescent="0.3">
      <c r="P600041" s="83"/>
    </row>
    <row r="600042" spans="16:16" x14ac:dyDescent="0.3">
      <c r="P600042" s="83"/>
    </row>
    <row r="600043" spans="16:16" x14ac:dyDescent="0.3">
      <c r="P600043" s="83"/>
    </row>
    <row r="600044" spans="16:16" x14ac:dyDescent="0.3">
      <c r="P600044" s="83"/>
    </row>
    <row r="600045" spans="16:16" x14ac:dyDescent="0.3">
      <c r="P600045" s="83"/>
    </row>
    <row r="600046" spans="16:16" x14ac:dyDescent="0.3">
      <c r="P600046" s="83"/>
    </row>
    <row r="600047" spans="16:16" x14ac:dyDescent="0.3">
      <c r="P600047" s="83"/>
    </row>
    <row r="600048" spans="16:16" x14ac:dyDescent="0.3">
      <c r="P600048" s="83"/>
    </row>
    <row r="600049" spans="16:16" x14ac:dyDescent="0.3">
      <c r="P600049" s="83"/>
    </row>
    <row r="600050" spans="16:16" x14ac:dyDescent="0.3">
      <c r="P600050" s="83"/>
    </row>
    <row r="600051" spans="16:16" x14ac:dyDescent="0.3">
      <c r="P600051" s="83"/>
    </row>
    <row r="600052" spans="16:16" x14ac:dyDescent="0.3">
      <c r="P600052" s="83"/>
    </row>
    <row r="600053" spans="16:16" x14ac:dyDescent="0.3">
      <c r="P600053" s="83"/>
    </row>
    <row r="600054" spans="16:16" x14ac:dyDescent="0.3">
      <c r="P600054" s="83"/>
    </row>
    <row r="600055" spans="16:16" x14ac:dyDescent="0.3">
      <c r="P600055" s="83"/>
    </row>
    <row r="600056" spans="16:16" x14ac:dyDescent="0.3">
      <c r="P600056" s="83"/>
    </row>
    <row r="600057" spans="16:16" x14ac:dyDescent="0.3">
      <c r="P600057" s="83"/>
    </row>
    <row r="600058" spans="16:16" x14ac:dyDescent="0.3">
      <c r="P600058" s="83"/>
    </row>
    <row r="600059" spans="16:16" x14ac:dyDescent="0.3">
      <c r="P600059" s="83"/>
    </row>
    <row r="600060" spans="16:16" x14ac:dyDescent="0.3">
      <c r="P600060" s="83"/>
    </row>
    <row r="600061" spans="16:16" x14ac:dyDescent="0.3">
      <c r="P600061" s="83"/>
    </row>
    <row r="600062" spans="16:16" x14ac:dyDescent="0.3">
      <c r="P600062" s="83"/>
    </row>
    <row r="600063" spans="16:16" x14ac:dyDescent="0.3">
      <c r="P600063" s="83"/>
    </row>
    <row r="600064" spans="16:16" x14ac:dyDescent="0.3">
      <c r="P600064" s="83"/>
    </row>
    <row r="600065" spans="16:16" x14ac:dyDescent="0.3">
      <c r="P600065" s="83"/>
    </row>
    <row r="600066" spans="16:16" x14ac:dyDescent="0.3">
      <c r="P600066" s="83"/>
    </row>
    <row r="600067" spans="16:16" x14ac:dyDescent="0.3">
      <c r="P600067" s="83"/>
    </row>
    <row r="600068" spans="16:16" x14ac:dyDescent="0.3">
      <c r="P600068" s="83"/>
    </row>
    <row r="600069" spans="16:16" x14ac:dyDescent="0.3">
      <c r="P600069" s="83"/>
    </row>
    <row r="600070" spans="16:16" x14ac:dyDescent="0.3">
      <c r="P600070" s="83"/>
    </row>
    <row r="600071" spans="16:16" x14ac:dyDescent="0.3">
      <c r="P600071" s="83"/>
    </row>
    <row r="600072" spans="16:16" x14ac:dyDescent="0.3">
      <c r="P600072" s="83"/>
    </row>
    <row r="600073" spans="16:16" x14ac:dyDescent="0.3">
      <c r="P600073" s="83"/>
    </row>
    <row r="600074" spans="16:16" x14ac:dyDescent="0.3">
      <c r="P600074" s="83"/>
    </row>
    <row r="600075" spans="16:16" x14ac:dyDescent="0.3">
      <c r="P600075" s="83"/>
    </row>
    <row r="600076" spans="16:16" x14ac:dyDescent="0.3">
      <c r="P600076" s="83"/>
    </row>
    <row r="600077" spans="16:16" x14ac:dyDescent="0.3">
      <c r="P600077" s="83"/>
    </row>
    <row r="600078" spans="16:16" x14ac:dyDescent="0.3">
      <c r="P600078" s="83"/>
    </row>
    <row r="600079" spans="16:16" x14ac:dyDescent="0.3">
      <c r="P600079" s="83"/>
    </row>
    <row r="600080" spans="16:16" x14ac:dyDescent="0.3">
      <c r="P600080" s="83"/>
    </row>
    <row r="600081" spans="16:16" x14ac:dyDescent="0.3">
      <c r="P600081" s="83"/>
    </row>
    <row r="600082" spans="16:16" x14ac:dyDescent="0.3">
      <c r="P600082" s="83"/>
    </row>
    <row r="600083" spans="16:16" x14ac:dyDescent="0.3">
      <c r="P600083" s="83"/>
    </row>
    <row r="600084" spans="16:16" x14ac:dyDescent="0.3">
      <c r="P600084" s="83"/>
    </row>
    <row r="600085" spans="16:16" x14ac:dyDescent="0.3">
      <c r="P600085" s="83"/>
    </row>
    <row r="600086" spans="16:16" x14ac:dyDescent="0.3">
      <c r="P600086" s="83"/>
    </row>
    <row r="600087" spans="16:16" x14ac:dyDescent="0.3">
      <c r="P600087" s="83"/>
    </row>
    <row r="600088" spans="16:16" x14ac:dyDescent="0.3">
      <c r="P600088" s="83"/>
    </row>
    <row r="600089" spans="16:16" x14ac:dyDescent="0.3">
      <c r="P600089" s="83"/>
    </row>
    <row r="600090" spans="16:16" x14ac:dyDescent="0.3">
      <c r="P600090" s="83"/>
    </row>
    <row r="600091" spans="16:16" x14ac:dyDescent="0.3">
      <c r="P600091" s="83"/>
    </row>
    <row r="600092" spans="16:16" x14ac:dyDescent="0.3">
      <c r="P600092" s="83"/>
    </row>
    <row r="600093" spans="16:16" x14ac:dyDescent="0.3">
      <c r="P600093" s="83"/>
    </row>
    <row r="600094" spans="16:16" x14ac:dyDescent="0.3">
      <c r="P600094" s="83"/>
    </row>
    <row r="600095" spans="16:16" x14ac:dyDescent="0.3">
      <c r="P600095" s="83"/>
    </row>
    <row r="600096" spans="16:16" x14ac:dyDescent="0.3">
      <c r="P600096" s="83"/>
    </row>
    <row r="600097" spans="16:16" x14ac:dyDescent="0.3">
      <c r="P600097" s="83"/>
    </row>
    <row r="600098" spans="16:16" x14ac:dyDescent="0.3">
      <c r="P600098" s="83"/>
    </row>
    <row r="600099" spans="16:16" x14ac:dyDescent="0.3">
      <c r="P600099" s="83"/>
    </row>
    <row r="600100" spans="16:16" x14ac:dyDescent="0.3">
      <c r="P600100" s="83"/>
    </row>
    <row r="600101" spans="16:16" x14ac:dyDescent="0.3">
      <c r="P600101" s="83"/>
    </row>
    <row r="600102" spans="16:16" x14ac:dyDescent="0.3">
      <c r="P600102" s="83"/>
    </row>
    <row r="600103" spans="16:16" x14ac:dyDescent="0.3">
      <c r="P600103" s="83"/>
    </row>
    <row r="600104" spans="16:16" x14ac:dyDescent="0.3">
      <c r="P600104" s="83"/>
    </row>
    <row r="600105" spans="16:16" x14ac:dyDescent="0.3">
      <c r="P600105" s="83"/>
    </row>
    <row r="600106" spans="16:16" x14ac:dyDescent="0.3">
      <c r="P600106" s="83"/>
    </row>
    <row r="600107" spans="16:16" x14ac:dyDescent="0.3">
      <c r="P600107" s="83"/>
    </row>
    <row r="600108" spans="16:16" x14ac:dyDescent="0.3">
      <c r="P600108" s="83"/>
    </row>
    <row r="600109" spans="16:16" x14ac:dyDescent="0.3">
      <c r="P600109" s="83"/>
    </row>
    <row r="600110" spans="16:16" x14ac:dyDescent="0.3">
      <c r="P600110" s="83"/>
    </row>
    <row r="600111" spans="16:16" x14ac:dyDescent="0.3">
      <c r="P600111" s="83"/>
    </row>
    <row r="600112" spans="16:16" x14ac:dyDescent="0.3">
      <c r="P600112" s="83"/>
    </row>
    <row r="600113" spans="16:16" x14ac:dyDescent="0.3">
      <c r="P600113" s="83"/>
    </row>
    <row r="600114" spans="16:16" x14ac:dyDescent="0.3">
      <c r="P600114" s="83"/>
    </row>
    <row r="600115" spans="16:16" x14ac:dyDescent="0.3">
      <c r="P600115" s="83"/>
    </row>
    <row r="600116" spans="16:16" x14ac:dyDescent="0.3">
      <c r="P600116" s="83"/>
    </row>
    <row r="600117" spans="16:16" x14ac:dyDescent="0.3">
      <c r="P600117" s="83"/>
    </row>
    <row r="600118" spans="16:16" x14ac:dyDescent="0.3">
      <c r="P600118" s="83"/>
    </row>
    <row r="600119" spans="16:16" x14ac:dyDescent="0.3">
      <c r="P600119" s="83"/>
    </row>
    <row r="600120" spans="16:16" x14ac:dyDescent="0.3">
      <c r="P600120" s="83"/>
    </row>
    <row r="600121" spans="16:16" x14ac:dyDescent="0.3">
      <c r="P600121" s="83"/>
    </row>
    <row r="600122" spans="16:16" x14ac:dyDescent="0.3">
      <c r="P600122" s="83"/>
    </row>
    <row r="600123" spans="16:16" x14ac:dyDescent="0.3">
      <c r="P600123" s="83"/>
    </row>
    <row r="600124" spans="16:16" x14ac:dyDescent="0.3">
      <c r="P600124" s="83"/>
    </row>
    <row r="600125" spans="16:16" x14ac:dyDescent="0.3">
      <c r="P600125" s="83"/>
    </row>
    <row r="600126" spans="16:16" x14ac:dyDescent="0.3">
      <c r="P600126" s="83"/>
    </row>
    <row r="600127" spans="16:16" x14ac:dyDescent="0.3">
      <c r="P600127" s="83"/>
    </row>
    <row r="600128" spans="16:16" x14ac:dyDescent="0.3">
      <c r="P600128" s="83"/>
    </row>
    <row r="600129" spans="16:16" x14ac:dyDescent="0.3">
      <c r="P600129" s="83"/>
    </row>
    <row r="600130" spans="16:16" x14ac:dyDescent="0.3">
      <c r="P600130" s="83"/>
    </row>
    <row r="600131" spans="16:16" x14ac:dyDescent="0.3">
      <c r="P600131" s="83"/>
    </row>
    <row r="600132" spans="16:16" x14ac:dyDescent="0.3">
      <c r="P600132" s="83"/>
    </row>
    <row r="600133" spans="16:16" x14ac:dyDescent="0.3">
      <c r="P600133" s="83"/>
    </row>
    <row r="600134" spans="16:16" x14ac:dyDescent="0.3">
      <c r="P600134" s="83"/>
    </row>
    <row r="600135" spans="16:16" x14ac:dyDescent="0.3">
      <c r="P600135" s="83"/>
    </row>
    <row r="600136" spans="16:16" x14ac:dyDescent="0.3">
      <c r="P600136" s="83"/>
    </row>
    <row r="600137" spans="16:16" x14ac:dyDescent="0.3">
      <c r="P600137" s="83"/>
    </row>
    <row r="600138" spans="16:16" x14ac:dyDescent="0.3">
      <c r="P600138" s="83"/>
    </row>
    <row r="600139" spans="16:16" x14ac:dyDescent="0.3">
      <c r="P600139" s="83"/>
    </row>
    <row r="600140" spans="16:16" x14ac:dyDescent="0.3">
      <c r="P600140" s="83"/>
    </row>
    <row r="600141" spans="16:16" x14ac:dyDescent="0.3">
      <c r="P600141" s="83"/>
    </row>
    <row r="600142" spans="16:16" x14ac:dyDescent="0.3">
      <c r="P600142" s="83"/>
    </row>
    <row r="600143" spans="16:16" x14ac:dyDescent="0.3">
      <c r="P600143" s="83"/>
    </row>
    <row r="600144" spans="16:16" x14ac:dyDescent="0.3">
      <c r="P600144" s="83"/>
    </row>
    <row r="600145" spans="16:16" x14ac:dyDescent="0.3">
      <c r="P600145" s="83"/>
    </row>
    <row r="600146" spans="16:16" x14ac:dyDescent="0.3">
      <c r="P600146" s="83"/>
    </row>
    <row r="600147" spans="16:16" x14ac:dyDescent="0.3">
      <c r="P600147" s="83"/>
    </row>
    <row r="600148" spans="16:16" x14ac:dyDescent="0.3">
      <c r="P600148" s="83"/>
    </row>
    <row r="600149" spans="16:16" x14ac:dyDescent="0.3">
      <c r="P600149" s="83"/>
    </row>
    <row r="600150" spans="16:16" x14ac:dyDescent="0.3">
      <c r="P600150" s="83"/>
    </row>
    <row r="600151" spans="16:16" x14ac:dyDescent="0.3">
      <c r="P600151" s="83"/>
    </row>
    <row r="600152" spans="16:16" x14ac:dyDescent="0.3">
      <c r="P600152" s="83"/>
    </row>
    <row r="600153" spans="16:16" x14ac:dyDescent="0.3">
      <c r="P600153" s="83"/>
    </row>
    <row r="600154" spans="16:16" x14ac:dyDescent="0.3">
      <c r="P600154" s="83"/>
    </row>
    <row r="600155" spans="16:16" x14ac:dyDescent="0.3">
      <c r="P600155" s="83"/>
    </row>
    <row r="600156" spans="16:16" x14ac:dyDescent="0.3">
      <c r="P600156" s="83"/>
    </row>
    <row r="600157" spans="16:16" x14ac:dyDescent="0.3">
      <c r="P600157" s="83"/>
    </row>
    <row r="600158" spans="16:16" x14ac:dyDescent="0.3">
      <c r="P600158" s="83"/>
    </row>
    <row r="600159" spans="16:16" x14ac:dyDescent="0.3">
      <c r="P600159" s="83"/>
    </row>
    <row r="600160" spans="16:16" x14ac:dyDescent="0.3">
      <c r="P600160" s="83"/>
    </row>
    <row r="600161" spans="16:16" x14ac:dyDescent="0.3">
      <c r="P600161" s="83"/>
    </row>
    <row r="600162" spans="16:16" x14ac:dyDescent="0.3">
      <c r="P600162" s="83"/>
    </row>
    <row r="600163" spans="16:16" x14ac:dyDescent="0.3">
      <c r="P600163" s="83"/>
    </row>
    <row r="600164" spans="16:16" x14ac:dyDescent="0.3">
      <c r="P600164" s="83"/>
    </row>
    <row r="600165" spans="16:16" x14ac:dyDescent="0.3">
      <c r="P600165" s="83"/>
    </row>
    <row r="600166" spans="16:16" x14ac:dyDescent="0.3">
      <c r="P600166" s="83"/>
    </row>
    <row r="600167" spans="16:16" x14ac:dyDescent="0.3">
      <c r="P600167" s="83"/>
    </row>
    <row r="600168" spans="16:16" x14ac:dyDescent="0.3">
      <c r="P600168" s="83"/>
    </row>
    <row r="600169" spans="16:16" x14ac:dyDescent="0.3">
      <c r="P600169" s="83"/>
    </row>
    <row r="600170" spans="16:16" x14ac:dyDescent="0.3">
      <c r="P600170" s="83"/>
    </row>
    <row r="600171" spans="16:16" x14ac:dyDescent="0.3">
      <c r="P600171" s="83"/>
    </row>
    <row r="600172" spans="16:16" x14ac:dyDescent="0.3">
      <c r="P600172" s="83"/>
    </row>
    <row r="600173" spans="16:16" x14ac:dyDescent="0.3">
      <c r="P600173" s="83"/>
    </row>
    <row r="600174" spans="16:16" x14ac:dyDescent="0.3">
      <c r="P600174" s="83"/>
    </row>
    <row r="600175" spans="16:16" x14ac:dyDescent="0.3">
      <c r="P600175" s="83"/>
    </row>
    <row r="600176" spans="16:16" x14ac:dyDescent="0.3">
      <c r="P600176" s="83"/>
    </row>
    <row r="600177" spans="16:16" x14ac:dyDescent="0.3">
      <c r="P600177" s="83"/>
    </row>
    <row r="600178" spans="16:16" x14ac:dyDescent="0.3">
      <c r="P600178" s="83"/>
    </row>
    <row r="600179" spans="16:16" x14ac:dyDescent="0.3">
      <c r="P600179" s="83"/>
    </row>
    <row r="600180" spans="16:16" x14ac:dyDescent="0.3">
      <c r="P600180" s="83"/>
    </row>
    <row r="600181" spans="16:16" x14ac:dyDescent="0.3">
      <c r="P600181" s="83"/>
    </row>
    <row r="600182" spans="16:16" x14ac:dyDescent="0.3">
      <c r="P600182" s="83"/>
    </row>
    <row r="600183" spans="16:16" x14ac:dyDescent="0.3">
      <c r="P600183" s="83"/>
    </row>
    <row r="600184" spans="16:16" x14ac:dyDescent="0.3">
      <c r="P600184" s="83"/>
    </row>
    <row r="600185" spans="16:16" x14ac:dyDescent="0.3">
      <c r="P600185" s="83"/>
    </row>
    <row r="600186" spans="16:16" x14ac:dyDescent="0.3">
      <c r="P600186" s="83"/>
    </row>
    <row r="600187" spans="16:16" x14ac:dyDescent="0.3">
      <c r="P600187" s="83"/>
    </row>
    <row r="600188" spans="16:16" x14ac:dyDescent="0.3">
      <c r="P600188" s="83"/>
    </row>
    <row r="600189" spans="16:16" x14ac:dyDescent="0.3">
      <c r="P600189" s="83"/>
    </row>
    <row r="600190" spans="16:16" x14ac:dyDescent="0.3">
      <c r="P600190" s="83"/>
    </row>
    <row r="600191" spans="16:16" x14ac:dyDescent="0.3">
      <c r="P600191" s="83"/>
    </row>
    <row r="600192" spans="16:16" x14ac:dyDescent="0.3">
      <c r="P600192" s="83"/>
    </row>
    <row r="600193" spans="16:16" x14ac:dyDescent="0.3">
      <c r="P600193" s="83"/>
    </row>
    <row r="600194" spans="16:16" x14ac:dyDescent="0.3">
      <c r="P600194" s="83"/>
    </row>
    <row r="600195" spans="16:16" x14ac:dyDescent="0.3">
      <c r="P600195" s="83"/>
    </row>
    <row r="600196" spans="16:16" x14ac:dyDescent="0.3">
      <c r="P600196" s="83"/>
    </row>
    <row r="600197" spans="16:16" x14ac:dyDescent="0.3">
      <c r="P600197" s="83"/>
    </row>
    <row r="600198" spans="16:16" x14ac:dyDescent="0.3">
      <c r="P600198" s="83"/>
    </row>
    <row r="600199" spans="16:16" x14ac:dyDescent="0.3">
      <c r="P600199" s="83"/>
    </row>
    <row r="600200" spans="16:16" x14ac:dyDescent="0.3">
      <c r="P600200" s="83"/>
    </row>
    <row r="600201" spans="16:16" x14ac:dyDescent="0.3">
      <c r="P600201" s="83"/>
    </row>
    <row r="600202" spans="16:16" x14ac:dyDescent="0.3">
      <c r="P600202" s="83"/>
    </row>
    <row r="600203" spans="16:16" x14ac:dyDescent="0.3">
      <c r="P600203" s="83"/>
    </row>
    <row r="600204" spans="16:16" x14ac:dyDescent="0.3">
      <c r="P600204" s="83"/>
    </row>
    <row r="600205" spans="16:16" x14ac:dyDescent="0.3">
      <c r="P600205" s="83"/>
    </row>
    <row r="600206" spans="16:16" x14ac:dyDescent="0.3">
      <c r="P600206" s="83"/>
    </row>
    <row r="600207" spans="16:16" x14ac:dyDescent="0.3">
      <c r="P600207" s="83"/>
    </row>
    <row r="600208" spans="16:16" x14ac:dyDescent="0.3">
      <c r="P600208" s="83"/>
    </row>
    <row r="600209" spans="16:16" x14ac:dyDescent="0.3">
      <c r="P600209" s="83"/>
    </row>
    <row r="600210" spans="16:16" x14ac:dyDescent="0.3">
      <c r="P600210" s="83"/>
    </row>
    <row r="600211" spans="16:16" x14ac:dyDescent="0.3">
      <c r="P600211" s="83"/>
    </row>
    <row r="600212" spans="16:16" x14ac:dyDescent="0.3">
      <c r="P600212" s="83"/>
    </row>
    <row r="600213" spans="16:16" x14ac:dyDescent="0.3">
      <c r="P600213" s="83"/>
    </row>
    <row r="600214" spans="16:16" x14ac:dyDescent="0.3">
      <c r="P600214" s="83"/>
    </row>
    <row r="600215" spans="16:16" x14ac:dyDescent="0.3">
      <c r="P600215" s="83"/>
    </row>
    <row r="600216" spans="16:16" x14ac:dyDescent="0.3">
      <c r="P600216" s="83"/>
    </row>
    <row r="600217" spans="16:16" x14ac:dyDescent="0.3">
      <c r="P600217" s="83"/>
    </row>
    <row r="600218" spans="16:16" x14ac:dyDescent="0.3">
      <c r="P600218" s="83"/>
    </row>
    <row r="600219" spans="16:16" x14ac:dyDescent="0.3">
      <c r="P600219" s="83"/>
    </row>
    <row r="600220" spans="16:16" x14ac:dyDescent="0.3">
      <c r="P600220" s="83"/>
    </row>
    <row r="600221" spans="16:16" x14ac:dyDescent="0.3">
      <c r="P600221" s="83"/>
    </row>
    <row r="600222" spans="16:16" x14ac:dyDescent="0.3">
      <c r="P600222" s="83"/>
    </row>
    <row r="600223" spans="16:16" x14ac:dyDescent="0.3">
      <c r="P600223" s="83"/>
    </row>
    <row r="600224" spans="16:16" x14ac:dyDescent="0.3">
      <c r="P600224" s="83"/>
    </row>
    <row r="600225" spans="16:16" x14ac:dyDescent="0.3">
      <c r="P600225" s="83"/>
    </row>
    <row r="600226" spans="16:16" x14ac:dyDescent="0.3">
      <c r="P600226" s="83"/>
    </row>
    <row r="600227" spans="16:16" x14ac:dyDescent="0.3">
      <c r="P600227" s="83"/>
    </row>
    <row r="600228" spans="16:16" x14ac:dyDescent="0.3">
      <c r="P600228" s="83"/>
    </row>
    <row r="600229" spans="16:16" x14ac:dyDescent="0.3">
      <c r="P600229" s="83"/>
    </row>
    <row r="600230" spans="16:16" x14ac:dyDescent="0.3">
      <c r="P600230" s="83"/>
    </row>
    <row r="600231" spans="16:16" x14ac:dyDescent="0.3">
      <c r="P600231" s="83"/>
    </row>
    <row r="600232" spans="16:16" x14ac:dyDescent="0.3">
      <c r="P600232" s="83"/>
    </row>
    <row r="600233" spans="16:16" x14ac:dyDescent="0.3">
      <c r="P600233" s="83"/>
    </row>
    <row r="600234" spans="16:16" x14ac:dyDescent="0.3">
      <c r="P600234" s="83"/>
    </row>
    <row r="600235" spans="16:16" x14ac:dyDescent="0.3">
      <c r="P600235" s="83"/>
    </row>
    <row r="600236" spans="16:16" x14ac:dyDescent="0.3">
      <c r="P600236" s="83"/>
    </row>
    <row r="600237" spans="16:16" x14ac:dyDescent="0.3">
      <c r="P600237" s="83"/>
    </row>
    <row r="600238" spans="16:16" x14ac:dyDescent="0.3">
      <c r="P600238" s="83"/>
    </row>
    <row r="600239" spans="16:16" x14ac:dyDescent="0.3">
      <c r="P600239" s="83"/>
    </row>
    <row r="600240" spans="16:16" x14ac:dyDescent="0.3">
      <c r="P600240" s="83"/>
    </row>
    <row r="600241" spans="16:16" x14ac:dyDescent="0.3">
      <c r="P600241" s="83"/>
    </row>
    <row r="600242" spans="16:16" x14ac:dyDescent="0.3">
      <c r="P600242" s="83"/>
    </row>
    <row r="600243" spans="16:16" x14ac:dyDescent="0.3">
      <c r="P600243" s="83"/>
    </row>
    <row r="600244" spans="16:16" x14ac:dyDescent="0.3">
      <c r="P600244" s="83"/>
    </row>
    <row r="600245" spans="16:16" x14ac:dyDescent="0.3">
      <c r="P600245" s="83"/>
    </row>
    <row r="600246" spans="16:16" x14ac:dyDescent="0.3">
      <c r="P600246" s="83"/>
    </row>
    <row r="600247" spans="16:16" x14ac:dyDescent="0.3">
      <c r="P600247" s="83"/>
    </row>
    <row r="600248" spans="16:16" x14ac:dyDescent="0.3">
      <c r="P600248" s="83"/>
    </row>
    <row r="600249" spans="16:16" x14ac:dyDescent="0.3">
      <c r="P600249" s="83"/>
    </row>
    <row r="600250" spans="16:16" x14ac:dyDescent="0.3">
      <c r="P600250" s="83"/>
    </row>
    <row r="600251" spans="16:16" x14ac:dyDescent="0.3">
      <c r="P600251" s="83"/>
    </row>
    <row r="600252" spans="16:16" x14ac:dyDescent="0.3">
      <c r="P600252" s="83"/>
    </row>
    <row r="600253" spans="16:16" x14ac:dyDescent="0.3">
      <c r="P600253" s="83"/>
    </row>
    <row r="600254" spans="16:16" x14ac:dyDescent="0.3">
      <c r="P600254" s="83"/>
    </row>
    <row r="600255" spans="16:16" x14ac:dyDescent="0.3">
      <c r="P600255" s="83"/>
    </row>
    <row r="600256" spans="16:16" x14ac:dyDescent="0.3">
      <c r="P600256" s="83"/>
    </row>
    <row r="600257" spans="16:16" x14ac:dyDescent="0.3">
      <c r="P600257" s="83"/>
    </row>
    <row r="600258" spans="16:16" x14ac:dyDescent="0.3">
      <c r="P600258" s="83"/>
    </row>
    <row r="600259" spans="16:16" x14ac:dyDescent="0.3">
      <c r="P600259" s="83"/>
    </row>
    <row r="600260" spans="16:16" x14ac:dyDescent="0.3">
      <c r="P600260" s="83"/>
    </row>
    <row r="600261" spans="16:16" x14ac:dyDescent="0.3">
      <c r="P600261" s="83"/>
    </row>
    <row r="600262" spans="16:16" x14ac:dyDescent="0.3">
      <c r="P600262" s="83"/>
    </row>
    <row r="600263" spans="16:16" x14ac:dyDescent="0.3">
      <c r="P600263" s="83"/>
    </row>
    <row r="600264" spans="16:16" x14ac:dyDescent="0.3">
      <c r="P600264" s="83"/>
    </row>
    <row r="600265" spans="16:16" x14ac:dyDescent="0.3">
      <c r="P600265" s="83"/>
    </row>
    <row r="600266" spans="16:16" x14ac:dyDescent="0.3">
      <c r="P600266" s="83"/>
    </row>
    <row r="600267" spans="16:16" x14ac:dyDescent="0.3">
      <c r="P600267" s="83"/>
    </row>
    <row r="600268" spans="16:16" x14ac:dyDescent="0.3">
      <c r="P600268" s="83"/>
    </row>
    <row r="600269" spans="16:16" x14ac:dyDescent="0.3">
      <c r="P600269" s="83"/>
    </row>
    <row r="600270" spans="16:16" x14ac:dyDescent="0.3">
      <c r="P600270" s="83"/>
    </row>
    <row r="600271" spans="16:16" x14ac:dyDescent="0.3">
      <c r="P600271" s="83"/>
    </row>
    <row r="600272" spans="16:16" x14ac:dyDescent="0.3">
      <c r="P600272" s="83"/>
    </row>
    <row r="600273" spans="16:16" x14ac:dyDescent="0.3">
      <c r="P600273" s="83"/>
    </row>
    <row r="600274" spans="16:16" x14ac:dyDescent="0.3">
      <c r="P600274" s="83"/>
    </row>
    <row r="600275" spans="16:16" x14ac:dyDescent="0.3">
      <c r="P600275" s="83"/>
    </row>
    <row r="600276" spans="16:16" x14ac:dyDescent="0.3">
      <c r="P600276" s="83"/>
    </row>
    <row r="600277" spans="16:16" x14ac:dyDescent="0.3">
      <c r="P600277" s="83"/>
    </row>
    <row r="600278" spans="16:16" x14ac:dyDescent="0.3">
      <c r="P600278" s="83"/>
    </row>
    <row r="600279" spans="16:16" x14ac:dyDescent="0.3">
      <c r="P600279" s="83"/>
    </row>
    <row r="600280" spans="16:16" x14ac:dyDescent="0.3">
      <c r="P600280" s="83"/>
    </row>
    <row r="600281" spans="16:16" x14ac:dyDescent="0.3">
      <c r="P600281" s="83"/>
    </row>
    <row r="600282" spans="16:16" x14ac:dyDescent="0.3">
      <c r="P600282" s="83"/>
    </row>
    <row r="600283" spans="16:16" x14ac:dyDescent="0.3">
      <c r="P600283" s="83"/>
    </row>
    <row r="600284" spans="16:16" x14ac:dyDescent="0.3">
      <c r="P600284" s="83"/>
    </row>
    <row r="600285" spans="16:16" x14ac:dyDescent="0.3">
      <c r="P600285" s="83"/>
    </row>
    <row r="600286" spans="16:16" x14ac:dyDescent="0.3">
      <c r="P600286" s="83"/>
    </row>
    <row r="600287" spans="16:16" x14ac:dyDescent="0.3">
      <c r="P600287" s="83"/>
    </row>
    <row r="600288" spans="16:16" x14ac:dyDescent="0.3">
      <c r="P600288" s="83"/>
    </row>
    <row r="600289" spans="16:16" x14ac:dyDescent="0.3">
      <c r="P600289" s="83"/>
    </row>
    <row r="600290" spans="16:16" x14ac:dyDescent="0.3">
      <c r="P600290" s="83"/>
    </row>
    <row r="600291" spans="16:16" x14ac:dyDescent="0.3">
      <c r="P600291" s="83"/>
    </row>
    <row r="600292" spans="16:16" x14ac:dyDescent="0.3">
      <c r="P600292" s="83"/>
    </row>
    <row r="600293" spans="16:16" x14ac:dyDescent="0.3">
      <c r="P600293" s="83"/>
    </row>
    <row r="600294" spans="16:16" x14ac:dyDescent="0.3">
      <c r="P600294" s="83"/>
    </row>
    <row r="600295" spans="16:16" x14ac:dyDescent="0.3">
      <c r="P600295" s="83"/>
    </row>
    <row r="600296" spans="16:16" x14ac:dyDescent="0.3">
      <c r="P600296" s="83"/>
    </row>
    <row r="600297" spans="16:16" x14ac:dyDescent="0.3">
      <c r="P600297" s="83"/>
    </row>
    <row r="600298" spans="16:16" x14ac:dyDescent="0.3">
      <c r="P600298" s="83"/>
    </row>
    <row r="600299" spans="16:16" x14ac:dyDescent="0.3">
      <c r="P600299" s="83"/>
    </row>
    <row r="600300" spans="16:16" x14ac:dyDescent="0.3">
      <c r="P600300" s="83"/>
    </row>
    <row r="600301" spans="16:16" x14ac:dyDescent="0.3">
      <c r="P600301" s="83"/>
    </row>
    <row r="600302" spans="16:16" x14ac:dyDescent="0.3">
      <c r="P600302" s="83"/>
    </row>
    <row r="600303" spans="16:16" x14ac:dyDescent="0.3">
      <c r="P600303" s="83"/>
    </row>
    <row r="600304" spans="16:16" x14ac:dyDescent="0.3">
      <c r="P600304" s="83"/>
    </row>
    <row r="600305" spans="16:16" x14ac:dyDescent="0.3">
      <c r="P600305" s="83"/>
    </row>
    <row r="600306" spans="16:16" x14ac:dyDescent="0.3">
      <c r="P600306" s="83"/>
    </row>
    <row r="600307" spans="16:16" x14ac:dyDescent="0.3">
      <c r="P600307" s="83"/>
    </row>
    <row r="600308" spans="16:16" x14ac:dyDescent="0.3">
      <c r="P600308" s="83"/>
    </row>
    <row r="600309" spans="16:16" x14ac:dyDescent="0.3">
      <c r="P600309" s="83"/>
    </row>
    <row r="600310" spans="16:16" x14ac:dyDescent="0.3">
      <c r="P600310" s="83"/>
    </row>
    <row r="600311" spans="16:16" x14ac:dyDescent="0.3">
      <c r="P600311" s="83"/>
    </row>
    <row r="600312" spans="16:16" x14ac:dyDescent="0.3">
      <c r="P600312" s="83"/>
    </row>
    <row r="600313" spans="16:16" x14ac:dyDescent="0.3">
      <c r="P600313" s="83"/>
    </row>
    <row r="600314" spans="16:16" x14ac:dyDescent="0.3">
      <c r="P600314" s="83"/>
    </row>
    <row r="600315" spans="16:16" x14ac:dyDescent="0.3">
      <c r="P600315" s="83"/>
    </row>
    <row r="600316" spans="16:16" x14ac:dyDescent="0.3">
      <c r="P600316" s="83"/>
    </row>
    <row r="600317" spans="16:16" x14ac:dyDescent="0.3">
      <c r="P600317" s="83"/>
    </row>
    <row r="600318" spans="16:16" x14ac:dyDescent="0.3">
      <c r="P600318" s="83"/>
    </row>
    <row r="600319" spans="16:16" x14ac:dyDescent="0.3">
      <c r="P600319" s="83"/>
    </row>
    <row r="600320" spans="16:16" x14ac:dyDescent="0.3">
      <c r="P600320" s="83"/>
    </row>
    <row r="600321" spans="16:16" x14ac:dyDescent="0.3">
      <c r="P600321" s="83"/>
    </row>
    <row r="600322" spans="16:16" x14ac:dyDescent="0.3">
      <c r="P600322" s="83"/>
    </row>
    <row r="600323" spans="16:16" x14ac:dyDescent="0.3">
      <c r="P600323" s="83"/>
    </row>
    <row r="600324" spans="16:16" x14ac:dyDescent="0.3">
      <c r="P600324" s="83"/>
    </row>
    <row r="600325" spans="16:16" x14ac:dyDescent="0.3">
      <c r="P600325" s="83"/>
    </row>
    <row r="600326" spans="16:16" x14ac:dyDescent="0.3">
      <c r="P600326" s="83"/>
    </row>
    <row r="600327" spans="16:16" x14ac:dyDescent="0.3">
      <c r="P600327" s="83"/>
    </row>
    <row r="600328" spans="16:16" x14ac:dyDescent="0.3">
      <c r="P600328" s="83"/>
    </row>
    <row r="600329" spans="16:16" x14ac:dyDescent="0.3">
      <c r="P600329" s="83"/>
    </row>
    <row r="600330" spans="16:16" x14ac:dyDescent="0.3">
      <c r="P600330" s="83"/>
    </row>
    <row r="600331" spans="16:16" x14ac:dyDescent="0.3">
      <c r="P600331" s="83"/>
    </row>
    <row r="600332" spans="16:16" x14ac:dyDescent="0.3">
      <c r="P600332" s="83"/>
    </row>
    <row r="600333" spans="16:16" x14ac:dyDescent="0.3">
      <c r="P600333" s="83"/>
    </row>
    <row r="600334" spans="16:16" x14ac:dyDescent="0.3">
      <c r="P600334" s="83"/>
    </row>
    <row r="600335" spans="16:16" x14ac:dyDescent="0.3">
      <c r="P600335" s="83"/>
    </row>
    <row r="600336" spans="16:16" x14ac:dyDescent="0.3">
      <c r="P600336" s="83"/>
    </row>
    <row r="600337" spans="16:16" x14ac:dyDescent="0.3">
      <c r="P600337" s="83"/>
    </row>
    <row r="600338" spans="16:16" x14ac:dyDescent="0.3">
      <c r="P600338" s="83"/>
    </row>
    <row r="600339" spans="16:16" x14ac:dyDescent="0.3">
      <c r="P600339" s="83"/>
    </row>
    <row r="600340" spans="16:16" x14ac:dyDescent="0.3">
      <c r="P600340" s="83"/>
    </row>
    <row r="600341" spans="16:16" x14ac:dyDescent="0.3">
      <c r="P600341" s="83"/>
    </row>
    <row r="600342" spans="16:16" x14ac:dyDescent="0.3">
      <c r="P600342" s="83"/>
    </row>
    <row r="600343" spans="16:16" x14ac:dyDescent="0.3">
      <c r="P600343" s="83"/>
    </row>
    <row r="600344" spans="16:16" x14ac:dyDescent="0.3">
      <c r="P600344" s="83"/>
    </row>
    <row r="600345" spans="16:16" x14ac:dyDescent="0.3">
      <c r="P600345" s="83"/>
    </row>
    <row r="600346" spans="16:16" x14ac:dyDescent="0.3">
      <c r="P600346" s="83"/>
    </row>
    <row r="600347" spans="16:16" x14ac:dyDescent="0.3">
      <c r="P600347" s="83"/>
    </row>
    <row r="600348" spans="16:16" x14ac:dyDescent="0.3">
      <c r="P600348" s="83"/>
    </row>
    <row r="600349" spans="16:16" x14ac:dyDescent="0.3">
      <c r="P600349" s="83"/>
    </row>
    <row r="600350" spans="16:16" x14ac:dyDescent="0.3">
      <c r="P600350" s="83"/>
    </row>
    <row r="600351" spans="16:16" x14ac:dyDescent="0.3">
      <c r="P600351" s="83"/>
    </row>
    <row r="600352" spans="16:16" x14ac:dyDescent="0.3">
      <c r="P600352" s="83"/>
    </row>
    <row r="600353" spans="16:16" x14ac:dyDescent="0.3">
      <c r="P600353" s="83"/>
    </row>
    <row r="600354" spans="16:16" x14ac:dyDescent="0.3">
      <c r="P600354" s="83"/>
    </row>
    <row r="600355" spans="16:16" x14ac:dyDescent="0.3">
      <c r="P600355" s="83"/>
    </row>
    <row r="600356" spans="16:16" x14ac:dyDescent="0.3">
      <c r="P600356" s="83"/>
    </row>
    <row r="600357" spans="16:16" x14ac:dyDescent="0.3">
      <c r="P600357" s="83"/>
    </row>
    <row r="600358" spans="16:16" x14ac:dyDescent="0.3">
      <c r="P600358" s="83"/>
    </row>
    <row r="600359" spans="16:16" x14ac:dyDescent="0.3">
      <c r="P600359" s="83"/>
    </row>
    <row r="600360" spans="16:16" x14ac:dyDescent="0.3">
      <c r="P600360" s="83"/>
    </row>
    <row r="600361" spans="16:16" x14ac:dyDescent="0.3">
      <c r="P600361" s="83"/>
    </row>
    <row r="600362" spans="16:16" x14ac:dyDescent="0.3">
      <c r="P600362" s="83"/>
    </row>
    <row r="600363" spans="16:16" x14ac:dyDescent="0.3">
      <c r="P600363" s="83"/>
    </row>
    <row r="600364" spans="16:16" x14ac:dyDescent="0.3">
      <c r="P600364" s="83"/>
    </row>
    <row r="600365" spans="16:16" x14ac:dyDescent="0.3">
      <c r="P600365" s="83"/>
    </row>
    <row r="600366" spans="16:16" x14ac:dyDescent="0.3">
      <c r="P600366" s="83"/>
    </row>
    <row r="600367" spans="16:16" x14ac:dyDescent="0.3">
      <c r="P600367" s="83"/>
    </row>
    <row r="600368" spans="16:16" x14ac:dyDescent="0.3">
      <c r="P600368" s="83"/>
    </row>
    <row r="600369" spans="16:16" x14ac:dyDescent="0.3">
      <c r="P600369" s="83"/>
    </row>
    <row r="600370" spans="16:16" x14ac:dyDescent="0.3">
      <c r="P600370" s="83"/>
    </row>
    <row r="600371" spans="16:16" x14ac:dyDescent="0.3">
      <c r="P600371" s="83"/>
    </row>
    <row r="600372" spans="16:16" x14ac:dyDescent="0.3">
      <c r="P600372" s="83"/>
    </row>
    <row r="600373" spans="16:16" x14ac:dyDescent="0.3">
      <c r="P600373" s="83"/>
    </row>
    <row r="600374" spans="16:16" x14ac:dyDescent="0.3">
      <c r="P600374" s="83"/>
    </row>
    <row r="600375" spans="16:16" x14ac:dyDescent="0.3">
      <c r="P600375" s="83"/>
    </row>
    <row r="600376" spans="16:16" x14ac:dyDescent="0.3">
      <c r="P600376" s="83"/>
    </row>
    <row r="600377" spans="16:16" x14ac:dyDescent="0.3">
      <c r="P600377" s="83"/>
    </row>
    <row r="600378" spans="16:16" x14ac:dyDescent="0.3">
      <c r="P600378" s="83"/>
    </row>
    <row r="600379" spans="16:16" x14ac:dyDescent="0.3">
      <c r="P600379" s="83"/>
    </row>
    <row r="600380" spans="16:16" x14ac:dyDescent="0.3">
      <c r="P600380" s="83"/>
    </row>
    <row r="600381" spans="16:16" x14ac:dyDescent="0.3">
      <c r="P600381" s="83"/>
    </row>
    <row r="600382" spans="16:16" x14ac:dyDescent="0.3">
      <c r="P600382" s="83"/>
    </row>
    <row r="600383" spans="16:16" x14ac:dyDescent="0.3">
      <c r="P600383" s="83"/>
    </row>
    <row r="600384" spans="16:16" x14ac:dyDescent="0.3">
      <c r="P600384" s="83"/>
    </row>
    <row r="600385" spans="16:16" x14ac:dyDescent="0.3">
      <c r="P600385" s="83"/>
    </row>
    <row r="600386" spans="16:16" x14ac:dyDescent="0.3">
      <c r="P600386" s="83"/>
    </row>
    <row r="600387" spans="16:16" x14ac:dyDescent="0.3">
      <c r="P600387" s="83"/>
    </row>
    <row r="600388" spans="16:16" x14ac:dyDescent="0.3">
      <c r="P600388" s="83"/>
    </row>
    <row r="600389" spans="16:16" x14ac:dyDescent="0.3">
      <c r="P600389" s="83"/>
    </row>
    <row r="600390" spans="16:16" x14ac:dyDescent="0.3">
      <c r="P600390" s="83"/>
    </row>
    <row r="600391" spans="16:16" x14ac:dyDescent="0.3">
      <c r="P600391" s="83"/>
    </row>
    <row r="600392" spans="16:16" x14ac:dyDescent="0.3">
      <c r="P600392" s="83"/>
    </row>
    <row r="600393" spans="16:16" x14ac:dyDescent="0.3">
      <c r="P600393" s="83"/>
    </row>
    <row r="600394" spans="16:16" x14ac:dyDescent="0.3">
      <c r="P600394" s="83"/>
    </row>
    <row r="600395" spans="16:16" x14ac:dyDescent="0.3">
      <c r="P600395" s="83"/>
    </row>
    <row r="600396" spans="16:16" x14ac:dyDescent="0.3">
      <c r="P600396" s="83"/>
    </row>
    <row r="600397" spans="16:16" x14ac:dyDescent="0.3">
      <c r="P600397" s="83"/>
    </row>
    <row r="600398" spans="16:16" x14ac:dyDescent="0.3">
      <c r="P600398" s="83"/>
    </row>
    <row r="600399" spans="16:16" x14ac:dyDescent="0.3">
      <c r="P600399" s="83"/>
    </row>
    <row r="600400" spans="16:16" x14ac:dyDescent="0.3">
      <c r="P600400" s="83"/>
    </row>
    <row r="600401" spans="16:16" x14ac:dyDescent="0.3">
      <c r="P600401" s="83"/>
    </row>
    <row r="600402" spans="16:16" x14ac:dyDescent="0.3">
      <c r="P600402" s="83"/>
    </row>
    <row r="600403" spans="16:16" x14ac:dyDescent="0.3">
      <c r="P600403" s="83"/>
    </row>
    <row r="600404" spans="16:16" x14ac:dyDescent="0.3">
      <c r="P600404" s="83"/>
    </row>
    <row r="600405" spans="16:16" x14ac:dyDescent="0.3">
      <c r="P600405" s="83"/>
    </row>
    <row r="600406" spans="16:16" x14ac:dyDescent="0.3">
      <c r="P600406" s="83"/>
    </row>
    <row r="600407" spans="16:16" x14ac:dyDescent="0.3">
      <c r="P600407" s="83"/>
    </row>
    <row r="600408" spans="16:16" x14ac:dyDescent="0.3">
      <c r="P600408" s="83"/>
    </row>
    <row r="600409" spans="16:16" x14ac:dyDescent="0.3">
      <c r="P600409" s="83"/>
    </row>
    <row r="600410" spans="16:16" x14ac:dyDescent="0.3">
      <c r="P600410" s="83"/>
    </row>
    <row r="600411" spans="16:16" x14ac:dyDescent="0.3">
      <c r="P600411" s="83"/>
    </row>
    <row r="600412" spans="16:16" x14ac:dyDescent="0.3">
      <c r="P600412" s="83"/>
    </row>
    <row r="600413" spans="16:16" x14ac:dyDescent="0.3">
      <c r="P600413" s="83"/>
    </row>
    <row r="600414" spans="16:16" x14ac:dyDescent="0.3">
      <c r="P600414" s="83"/>
    </row>
    <row r="600415" spans="16:16" x14ac:dyDescent="0.3">
      <c r="P600415" s="83"/>
    </row>
    <row r="600416" spans="16:16" x14ac:dyDescent="0.3">
      <c r="P600416" s="83"/>
    </row>
    <row r="600417" spans="16:16" x14ac:dyDescent="0.3">
      <c r="P600417" s="83"/>
    </row>
    <row r="600418" spans="16:16" x14ac:dyDescent="0.3">
      <c r="P600418" s="83"/>
    </row>
    <row r="600419" spans="16:16" x14ac:dyDescent="0.3">
      <c r="P600419" s="83"/>
    </row>
    <row r="600420" spans="16:16" x14ac:dyDescent="0.3">
      <c r="P600420" s="83"/>
    </row>
    <row r="600421" spans="16:16" x14ac:dyDescent="0.3">
      <c r="P600421" s="83"/>
    </row>
    <row r="600422" spans="16:16" x14ac:dyDescent="0.3">
      <c r="P600422" s="83"/>
    </row>
    <row r="600423" spans="16:16" x14ac:dyDescent="0.3">
      <c r="P600423" s="83"/>
    </row>
    <row r="600424" spans="16:16" x14ac:dyDescent="0.3">
      <c r="P600424" s="83"/>
    </row>
    <row r="600425" spans="16:16" x14ac:dyDescent="0.3">
      <c r="P600425" s="83"/>
    </row>
    <row r="600426" spans="16:16" x14ac:dyDescent="0.3">
      <c r="P600426" s="83"/>
    </row>
    <row r="600427" spans="16:16" x14ac:dyDescent="0.3">
      <c r="P600427" s="83"/>
    </row>
    <row r="600428" spans="16:16" x14ac:dyDescent="0.3">
      <c r="P600428" s="83"/>
    </row>
    <row r="600429" spans="16:16" x14ac:dyDescent="0.3">
      <c r="P600429" s="83"/>
    </row>
    <row r="600430" spans="16:16" x14ac:dyDescent="0.3">
      <c r="P600430" s="83"/>
    </row>
    <row r="600431" spans="16:16" x14ac:dyDescent="0.3">
      <c r="P600431" s="83"/>
    </row>
    <row r="600432" spans="16:16" x14ac:dyDescent="0.3">
      <c r="P600432" s="83"/>
    </row>
    <row r="600433" spans="16:16" x14ac:dyDescent="0.3">
      <c r="P600433" s="83"/>
    </row>
    <row r="600434" spans="16:16" x14ac:dyDescent="0.3">
      <c r="P600434" s="83"/>
    </row>
    <row r="600435" spans="16:16" x14ac:dyDescent="0.3">
      <c r="P600435" s="83"/>
    </row>
    <row r="600436" spans="16:16" x14ac:dyDescent="0.3">
      <c r="P600436" s="83"/>
    </row>
    <row r="600437" spans="16:16" x14ac:dyDescent="0.3">
      <c r="P600437" s="83"/>
    </row>
    <row r="600438" spans="16:16" x14ac:dyDescent="0.3">
      <c r="P600438" s="83"/>
    </row>
    <row r="600439" spans="16:16" x14ac:dyDescent="0.3">
      <c r="P600439" s="83"/>
    </row>
    <row r="600440" spans="16:16" x14ac:dyDescent="0.3">
      <c r="P600440" s="83"/>
    </row>
    <row r="600441" spans="16:16" x14ac:dyDescent="0.3">
      <c r="P600441" s="83"/>
    </row>
    <row r="600442" spans="16:16" x14ac:dyDescent="0.3">
      <c r="P600442" s="83"/>
    </row>
    <row r="600443" spans="16:16" x14ac:dyDescent="0.3">
      <c r="P600443" s="83"/>
    </row>
    <row r="600444" spans="16:16" x14ac:dyDescent="0.3">
      <c r="P600444" s="83"/>
    </row>
    <row r="600445" spans="16:16" x14ac:dyDescent="0.3">
      <c r="P600445" s="83"/>
    </row>
    <row r="600446" spans="16:16" x14ac:dyDescent="0.3">
      <c r="P600446" s="83"/>
    </row>
    <row r="600447" spans="16:16" x14ac:dyDescent="0.3">
      <c r="P600447" s="83"/>
    </row>
    <row r="600448" spans="16:16" x14ac:dyDescent="0.3">
      <c r="P600448" s="83"/>
    </row>
    <row r="600449" spans="16:16" x14ac:dyDescent="0.3">
      <c r="P600449" s="83"/>
    </row>
    <row r="600450" spans="16:16" x14ac:dyDescent="0.3">
      <c r="P600450" s="83"/>
    </row>
    <row r="600451" spans="16:16" x14ac:dyDescent="0.3">
      <c r="P600451" s="83"/>
    </row>
    <row r="600452" spans="16:16" x14ac:dyDescent="0.3">
      <c r="P600452" s="83"/>
    </row>
    <row r="600453" spans="16:16" x14ac:dyDescent="0.3">
      <c r="P600453" s="83"/>
    </row>
    <row r="600454" spans="16:16" x14ac:dyDescent="0.3">
      <c r="P600454" s="83"/>
    </row>
    <row r="600455" spans="16:16" x14ac:dyDescent="0.3">
      <c r="P600455" s="83"/>
    </row>
    <row r="600456" spans="16:16" x14ac:dyDescent="0.3">
      <c r="P600456" s="83"/>
    </row>
    <row r="600457" spans="16:16" x14ac:dyDescent="0.3">
      <c r="P600457" s="83"/>
    </row>
    <row r="600458" spans="16:16" x14ac:dyDescent="0.3">
      <c r="P600458" s="83"/>
    </row>
    <row r="600459" spans="16:16" x14ac:dyDescent="0.3">
      <c r="P600459" s="83"/>
    </row>
    <row r="600460" spans="16:16" x14ac:dyDescent="0.3">
      <c r="P600460" s="83"/>
    </row>
    <row r="600461" spans="16:16" x14ac:dyDescent="0.3">
      <c r="P600461" s="83"/>
    </row>
    <row r="600462" spans="16:16" x14ac:dyDescent="0.3">
      <c r="P600462" s="83"/>
    </row>
    <row r="600463" spans="16:16" x14ac:dyDescent="0.3">
      <c r="P600463" s="83"/>
    </row>
    <row r="600464" spans="16:16" x14ac:dyDescent="0.3">
      <c r="P600464" s="83"/>
    </row>
    <row r="600465" spans="16:16" x14ac:dyDescent="0.3">
      <c r="P600465" s="83"/>
    </row>
    <row r="600466" spans="16:16" x14ac:dyDescent="0.3">
      <c r="P600466" s="83"/>
    </row>
    <row r="600467" spans="16:16" x14ac:dyDescent="0.3">
      <c r="P600467" s="83"/>
    </row>
    <row r="600468" spans="16:16" x14ac:dyDescent="0.3">
      <c r="P600468" s="83"/>
    </row>
    <row r="600469" spans="16:16" x14ac:dyDescent="0.3">
      <c r="P600469" s="83"/>
    </row>
    <row r="600470" spans="16:16" x14ac:dyDescent="0.3">
      <c r="P600470" s="83"/>
    </row>
    <row r="600471" spans="16:16" x14ac:dyDescent="0.3">
      <c r="P600471" s="83"/>
    </row>
    <row r="600472" spans="16:16" x14ac:dyDescent="0.3">
      <c r="P600472" s="83"/>
    </row>
    <row r="600473" spans="16:16" x14ac:dyDescent="0.3">
      <c r="P600473" s="83"/>
    </row>
    <row r="600474" spans="16:16" x14ac:dyDescent="0.3">
      <c r="P600474" s="83"/>
    </row>
    <row r="600475" spans="16:16" x14ac:dyDescent="0.3">
      <c r="P600475" s="83"/>
    </row>
    <row r="600476" spans="16:16" x14ac:dyDescent="0.3">
      <c r="P600476" s="83"/>
    </row>
    <row r="600477" spans="16:16" x14ac:dyDescent="0.3">
      <c r="P600477" s="83"/>
    </row>
    <row r="600478" spans="16:16" x14ac:dyDescent="0.3">
      <c r="P600478" s="83"/>
    </row>
    <row r="600479" spans="16:16" x14ac:dyDescent="0.3">
      <c r="P600479" s="83"/>
    </row>
    <row r="600480" spans="16:16" x14ac:dyDescent="0.3">
      <c r="P600480" s="83"/>
    </row>
    <row r="600481" spans="16:16" x14ac:dyDescent="0.3">
      <c r="P600481" s="83"/>
    </row>
    <row r="600482" spans="16:16" x14ac:dyDescent="0.3">
      <c r="P600482" s="83"/>
    </row>
    <row r="600483" spans="16:16" x14ac:dyDescent="0.3">
      <c r="P600483" s="83"/>
    </row>
    <row r="600484" spans="16:16" x14ac:dyDescent="0.3">
      <c r="P600484" s="83"/>
    </row>
    <row r="600485" spans="16:16" x14ac:dyDescent="0.3">
      <c r="P600485" s="83"/>
    </row>
    <row r="600486" spans="16:16" x14ac:dyDescent="0.3">
      <c r="P600486" s="83"/>
    </row>
    <row r="600487" spans="16:16" x14ac:dyDescent="0.3">
      <c r="P600487" s="83"/>
    </row>
    <row r="600488" spans="16:16" x14ac:dyDescent="0.3">
      <c r="P600488" s="83"/>
    </row>
    <row r="600489" spans="16:16" x14ac:dyDescent="0.3">
      <c r="P600489" s="83"/>
    </row>
    <row r="600490" spans="16:16" x14ac:dyDescent="0.3">
      <c r="P600490" s="83"/>
    </row>
    <row r="600491" spans="16:16" x14ac:dyDescent="0.3">
      <c r="P600491" s="83"/>
    </row>
    <row r="600492" spans="16:16" x14ac:dyDescent="0.3">
      <c r="P600492" s="83"/>
    </row>
    <row r="600493" spans="16:16" x14ac:dyDescent="0.3">
      <c r="P600493" s="83"/>
    </row>
    <row r="600494" spans="16:16" x14ac:dyDescent="0.3">
      <c r="P600494" s="83"/>
    </row>
    <row r="600495" spans="16:16" x14ac:dyDescent="0.3">
      <c r="P600495" s="83"/>
    </row>
    <row r="600496" spans="16:16" x14ac:dyDescent="0.3">
      <c r="P600496" s="83"/>
    </row>
    <row r="600497" spans="16:16" x14ac:dyDescent="0.3">
      <c r="P600497" s="83"/>
    </row>
    <row r="600498" spans="16:16" x14ac:dyDescent="0.3">
      <c r="P600498" s="83"/>
    </row>
    <row r="600499" spans="16:16" x14ac:dyDescent="0.3">
      <c r="P600499" s="83"/>
    </row>
    <row r="600500" spans="16:16" x14ac:dyDescent="0.3">
      <c r="P600500" s="83"/>
    </row>
    <row r="600501" spans="16:16" x14ac:dyDescent="0.3">
      <c r="P600501" s="83"/>
    </row>
    <row r="600502" spans="16:16" x14ac:dyDescent="0.3">
      <c r="P600502" s="83"/>
    </row>
    <row r="600503" spans="16:16" x14ac:dyDescent="0.3">
      <c r="P600503" s="83"/>
    </row>
    <row r="600504" spans="16:16" x14ac:dyDescent="0.3">
      <c r="P600504" s="83"/>
    </row>
    <row r="600505" spans="16:16" x14ac:dyDescent="0.3">
      <c r="P600505" s="83"/>
    </row>
    <row r="600506" spans="16:16" x14ac:dyDescent="0.3">
      <c r="P600506" s="83"/>
    </row>
    <row r="600507" spans="16:16" x14ac:dyDescent="0.3">
      <c r="P600507" s="83"/>
    </row>
    <row r="600508" spans="16:16" x14ac:dyDescent="0.3">
      <c r="P600508" s="83"/>
    </row>
    <row r="600509" spans="16:16" x14ac:dyDescent="0.3">
      <c r="P600509" s="83"/>
    </row>
    <row r="600510" spans="16:16" x14ac:dyDescent="0.3">
      <c r="P600510" s="83"/>
    </row>
    <row r="600511" spans="16:16" x14ac:dyDescent="0.3">
      <c r="P600511" s="83"/>
    </row>
    <row r="600512" spans="16:16" x14ac:dyDescent="0.3">
      <c r="P600512" s="83"/>
    </row>
    <row r="600513" spans="16:16" x14ac:dyDescent="0.3">
      <c r="P600513" s="83"/>
    </row>
    <row r="600514" spans="16:16" x14ac:dyDescent="0.3">
      <c r="P600514" s="83"/>
    </row>
    <row r="600515" spans="16:16" x14ac:dyDescent="0.3">
      <c r="P600515" s="83"/>
    </row>
    <row r="600516" spans="16:16" x14ac:dyDescent="0.3">
      <c r="P600516" s="83"/>
    </row>
    <row r="600517" spans="16:16" x14ac:dyDescent="0.3">
      <c r="P600517" s="83"/>
    </row>
    <row r="600518" spans="16:16" x14ac:dyDescent="0.3">
      <c r="P600518" s="83"/>
    </row>
    <row r="600519" spans="16:16" x14ac:dyDescent="0.3">
      <c r="P600519" s="83"/>
    </row>
    <row r="600520" spans="16:16" x14ac:dyDescent="0.3">
      <c r="P600520" s="83"/>
    </row>
    <row r="600521" spans="16:16" x14ac:dyDescent="0.3">
      <c r="P600521" s="83"/>
    </row>
    <row r="600522" spans="16:16" x14ac:dyDescent="0.3">
      <c r="P600522" s="83"/>
    </row>
    <row r="600523" spans="16:16" x14ac:dyDescent="0.3">
      <c r="P600523" s="83"/>
    </row>
    <row r="600524" spans="16:16" x14ac:dyDescent="0.3">
      <c r="P600524" s="83"/>
    </row>
    <row r="600525" spans="16:16" x14ac:dyDescent="0.3">
      <c r="P600525" s="83"/>
    </row>
    <row r="600526" spans="16:16" x14ac:dyDescent="0.3">
      <c r="P600526" s="83"/>
    </row>
    <row r="600527" spans="16:16" x14ac:dyDescent="0.3">
      <c r="P600527" s="83"/>
    </row>
    <row r="600528" spans="16:16" x14ac:dyDescent="0.3">
      <c r="P600528" s="83"/>
    </row>
    <row r="600529" spans="16:16" x14ac:dyDescent="0.3">
      <c r="P600529" s="83"/>
    </row>
    <row r="600530" spans="16:16" x14ac:dyDescent="0.3">
      <c r="P600530" s="83"/>
    </row>
    <row r="600531" spans="16:16" x14ac:dyDescent="0.3">
      <c r="P600531" s="83"/>
    </row>
    <row r="600532" spans="16:16" x14ac:dyDescent="0.3">
      <c r="P600532" s="83"/>
    </row>
    <row r="600533" spans="16:16" x14ac:dyDescent="0.3">
      <c r="P600533" s="83"/>
    </row>
    <row r="600534" spans="16:16" x14ac:dyDescent="0.3">
      <c r="P600534" s="83"/>
    </row>
    <row r="600535" spans="16:16" x14ac:dyDescent="0.3">
      <c r="P600535" s="83"/>
    </row>
    <row r="600536" spans="16:16" x14ac:dyDescent="0.3">
      <c r="P600536" s="83"/>
    </row>
    <row r="600537" spans="16:16" x14ac:dyDescent="0.3">
      <c r="P600537" s="83"/>
    </row>
    <row r="600538" spans="16:16" x14ac:dyDescent="0.3">
      <c r="P600538" s="83"/>
    </row>
    <row r="600539" spans="16:16" x14ac:dyDescent="0.3">
      <c r="P600539" s="83"/>
    </row>
    <row r="600540" spans="16:16" x14ac:dyDescent="0.3">
      <c r="P600540" s="83"/>
    </row>
    <row r="600541" spans="16:16" x14ac:dyDescent="0.3">
      <c r="P600541" s="83"/>
    </row>
    <row r="600542" spans="16:16" x14ac:dyDescent="0.3">
      <c r="P600542" s="83"/>
    </row>
    <row r="600543" spans="16:16" x14ac:dyDescent="0.3">
      <c r="P600543" s="83"/>
    </row>
    <row r="600544" spans="16:16" x14ac:dyDescent="0.3">
      <c r="P600544" s="83"/>
    </row>
    <row r="600545" spans="16:16" x14ac:dyDescent="0.3">
      <c r="P600545" s="83"/>
    </row>
    <row r="600546" spans="16:16" x14ac:dyDescent="0.3">
      <c r="P600546" s="83"/>
    </row>
    <row r="600547" spans="16:16" x14ac:dyDescent="0.3">
      <c r="P600547" s="83"/>
    </row>
    <row r="600548" spans="16:16" x14ac:dyDescent="0.3">
      <c r="P600548" s="83"/>
    </row>
    <row r="600549" spans="16:16" x14ac:dyDescent="0.3">
      <c r="P600549" s="83"/>
    </row>
    <row r="600550" spans="16:16" x14ac:dyDescent="0.3">
      <c r="P600550" s="83"/>
    </row>
    <row r="600551" spans="16:16" x14ac:dyDescent="0.3">
      <c r="P600551" s="83"/>
    </row>
    <row r="600552" spans="16:16" x14ac:dyDescent="0.3">
      <c r="P600552" s="83"/>
    </row>
    <row r="600553" spans="16:16" x14ac:dyDescent="0.3">
      <c r="P600553" s="83"/>
    </row>
    <row r="600554" spans="16:16" x14ac:dyDescent="0.3">
      <c r="P600554" s="83"/>
    </row>
    <row r="600555" spans="16:16" x14ac:dyDescent="0.3">
      <c r="P600555" s="83"/>
    </row>
    <row r="600556" spans="16:16" x14ac:dyDescent="0.3">
      <c r="P600556" s="83"/>
    </row>
    <row r="600557" spans="16:16" x14ac:dyDescent="0.3">
      <c r="P600557" s="83"/>
    </row>
    <row r="600558" spans="16:16" x14ac:dyDescent="0.3">
      <c r="P600558" s="83"/>
    </row>
    <row r="600559" spans="16:16" x14ac:dyDescent="0.3">
      <c r="P600559" s="83"/>
    </row>
    <row r="600560" spans="16:16" x14ac:dyDescent="0.3">
      <c r="P600560" s="83"/>
    </row>
    <row r="600561" spans="16:16" x14ac:dyDescent="0.3">
      <c r="P600561" s="83"/>
    </row>
    <row r="600562" spans="16:16" x14ac:dyDescent="0.3">
      <c r="P600562" s="83"/>
    </row>
    <row r="600563" spans="16:16" x14ac:dyDescent="0.3">
      <c r="P600563" s="83"/>
    </row>
    <row r="600564" spans="16:16" x14ac:dyDescent="0.3">
      <c r="P600564" s="83"/>
    </row>
    <row r="600565" spans="16:16" x14ac:dyDescent="0.3">
      <c r="P600565" s="83"/>
    </row>
    <row r="600566" spans="16:16" x14ac:dyDescent="0.3">
      <c r="P600566" s="83"/>
    </row>
    <row r="600567" spans="16:16" x14ac:dyDescent="0.3">
      <c r="P600567" s="83"/>
    </row>
    <row r="600568" spans="16:16" x14ac:dyDescent="0.3">
      <c r="P600568" s="83"/>
    </row>
    <row r="600569" spans="16:16" x14ac:dyDescent="0.3">
      <c r="P600569" s="83"/>
    </row>
    <row r="600570" spans="16:16" x14ac:dyDescent="0.3">
      <c r="P600570" s="83"/>
    </row>
    <row r="600571" spans="16:16" x14ac:dyDescent="0.3">
      <c r="P600571" s="83"/>
    </row>
    <row r="600572" spans="16:16" x14ac:dyDescent="0.3">
      <c r="P600572" s="83"/>
    </row>
    <row r="600573" spans="16:16" x14ac:dyDescent="0.3">
      <c r="P600573" s="83"/>
    </row>
    <row r="600574" spans="16:16" x14ac:dyDescent="0.3">
      <c r="P600574" s="83"/>
    </row>
    <row r="600575" spans="16:16" x14ac:dyDescent="0.3">
      <c r="P600575" s="83"/>
    </row>
    <row r="600576" spans="16:16" x14ac:dyDescent="0.3">
      <c r="P600576" s="83"/>
    </row>
    <row r="600577" spans="16:16" x14ac:dyDescent="0.3">
      <c r="P600577" s="83"/>
    </row>
    <row r="600578" spans="16:16" x14ac:dyDescent="0.3">
      <c r="P600578" s="83"/>
    </row>
    <row r="600579" spans="16:16" x14ac:dyDescent="0.3">
      <c r="P600579" s="83"/>
    </row>
    <row r="600580" spans="16:16" x14ac:dyDescent="0.3">
      <c r="P600580" s="83"/>
    </row>
    <row r="600581" spans="16:16" x14ac:dyDescent="0.3">
      <c r="P600581" s="83"/>
    </row>
    <row r="600582" spans="16:16" x14ac:dyDescent="0.3">
      <c r="P600582" s="83"/>
    </row>
    <row r="600583" spans="16:16" x14ac:dyDescent="0.3">
      <c r="P600583" s="83"/>
    </row>
    <row r="600584" spans="16:16" x14ac:dyDescent="0.3">
      <c r="P600584" s="83"/>
    </row>
    <row r="600585" spans="16:16" x14ac:dyDescent="0.3">
      <c r="P600585" s="83"/>
    </row>
    <row r="600586" spans="16:16" x14ac:dyDescent="0.3">
      <c r="P600586" s="83"/>
    </row>
    <row r="600587" spans="16:16" x14ac:dyDescent="0.3">
      <c r="P600587" s="83"/>
    </row>
    <row r="600588" spans="16:16" x14ac:dyDescent="0.3">
      <c r="P600588" s="83"/>
    </row>
    <row r="600589" spans="16:16" x14ac:dyDescent="0.3">
      <c r="P600589" s="83"/>
    </row>
    <row r="600590" spans="16:16" x14ac:dyDescent="0.3">
      <c r="P600590" s="83"/>
    </row>
    <row r="600591" spans="16:16" x14ac:dyDescent="0.3">
      <c r="P600591" s="83"/>
    </row>
    <row r="600592" spans="16:16" x14ac:dyDescent="0.3">
      <c r="P600592" s="83"/>
    </row>
    <row r="600593" spans="16:16" x14ac:dyDescent="0.3">
      <c r="P600593" s="83"/>
    </row>
    <row r="600594" spans="16:16" x14ac:dyDescent="0.3">
      <c r="P600594" s="83"/>
    </row>
    <row r="600595" spans="16:16" x14ac:dyDescent="0.3">
      <c r="P600595" s="83"/>
    </row>
    <row r="600596" spans="16:16" x14ac:dyDescent="0.3">
      <c r="P600596" s="83"/>
    </row>
    <row r="600597" spans="16:16" x14ac:dyDescent="0.3">
      <c r="P600597" s="83"/>
    </row>
    <row r="600598" spans="16:16" x14ac:dyDescent="0.3">
      <c r="P600598" s="83"/>
    </row>
    <row r="600599" spans="16:16" x14ac:dyDescent="0.3">
      <c r="P600599" s="83"/>
    </row>
    <row r="600600" spans="16:16" x14ac:dyDescent="0.3">
      <c r="P600600" s="83"/>
    </row>
    <row r="600601" spans="16:16" x14ac:dyDescent="0.3">
      <c r="P600601" s="83"/>
    </row>
    <row r="600602" spans="16:16" x14ac:dyDescent="0.3">
      <c r="P600602" s="83"/>
    </row>
    <row r="600603" spans="16:16" x14ac:dyDescent="0.3">
      <c r="P600603" s="83"/>
    </row>
    <row r="600604" spans="16:16" x14ac:dyDescent="0.3">
      <c r="P600604" s="83"/>
    </row>
    <row r="600605" spans="16:16" x14ac:dyDescent="0.3">
      <c r="P600605" s="83"/>
    </row>
    <row r="600606" spans="16:16" x14ac:dyDescent="0.3">
      <c r="P600606" s="83"/>
    </row>
    <row r="600607" spans="16:16" x14ac:dyDescent="0.3">
      <c r="P600607" s="83"/>
    </row>
    <row r="600608" spans="16:16" x14ac:dyDescent="0.3">
      <c r="P600608" s="83"/>
    </row>
    <row r="600609" spans="16:16" x14ac:dyDescent="0.3">
      <c r="P600609" s="83"/>
    </row>
    <row r="600610" spans="16:16" x14ac:dyDescent="0.3">
      <c r="P600610" s="83"/>
    </row>
    <row r="600611" spans="16:16" x14ac:dyDescent="0.3">
      <c r="P600611" s="83"/>
    </row>
    <row r="600612" spans="16:16" x14ac:dyDescent="0.3">
      <c r="P600612" s="83"/>
    </row>
    <row r="600613" spans="16:16" x14ac:dyDescent="0.3">
      <c r="P600613" s="83"/>
    </row>
    <row r="600614" spans="16:16" x14ac:dyDescent="0.3">
      <c r="P600614" s="83"/>
    </row>
    <row r="600615" spans="16:16" x14ac:dyDescent="0.3">
      <c r="P600615" s="83"/>
    </row>
    <row r="600616" spans="16:16" x14ac:dyDescent="0.3">
      <c r="P600616" s="83"/>
    </row>
    <row r="600617" spans="16:16" x14ac:dyDescent="0.3">
      <c r="P600617" s="83"/>
    </row>
    <row r="600618" spans="16:16" x14ac:dyDescent="0.3">
      <c r="P600618" s="83"/>
    </row>
    <row r="600619" spans="16:16" x14ac:dyDescent="0.3">
      <c r="P600619" s="83"/>
    </row>
    <row r="600620" spans="16:16" x14ac:dyDescent="0.3">
      <c r="P600620" s="83"/>
    </row>
    <row r="600621" spans="16:16" x14ac:dyDescent="0.3">
      <c r="P600621" s="83"/>
    </row>
    <row r="600622" spans="16:16" x14ac:dyDescent="0.3">
      <c r="P600622" s="83"/>
    </row>
    <row r="600623" spans="16:16" x14ac:dyDescent="0.3">
      <c r="P600623" s="83"/>
    </row>
    <row r="600624" spans="16:16" x14ac:dyDescent="0.3">
      <c r="P600624" s="83"/>
    </row>
    <row r="600625" spans="16:16" x14ac:dyDescent="0.3">
      <c r="P600625" s="83"/>
    </row>
    <row r="600626" spans="16:16" x14ac:dyDescent="0.3">
      <c r="P600626" s="83"/>
    </row>
    <row r="600627" spans="16:16" x14ac:dyDescent="0.3">
      <c r="P600627" s="83"/>
    </row>
    <row r="600628" spans="16:16" x14ac:dyDescent="0.3">
      <c r="P600628" s="83"/>
    </row>
    <row r="600629" spans="16:16" x14ac:dyDescent="0.3">
      <c r="P600629" s="83"/>
    </row>
    <row r="600630" spans="16:16" x14ac:dyDescent="0.3">
      <c r="P600630" s="83"/>
    </row>
    <row r="600631" spans="16:16" x14ac:dyDescent="0.3">
      <c r="P600631" s="83"/>
    </row>
    <row r="600632" spans="16:16" x14ac:dyDescent="0.3">
      <c r="P600632" s="83"/>
    </row>
    <row r="600633" spans="16:16" x14ac:dyDescent="0.3">
      <c r="P600633" s="83"/>
    </row>
    <row r="600634" spans="16:16" x14ac:dyDescent="0.3">
      <c r="P600634" s="83"/>
    </row>
    <row r="600635" spans="16:16" x14ac:dyDescent="0.3">
      <c r="P600635" s="83"/>
    </row>
    <row r="600636" spans="16:16" x14ac:dyDescent="0.3">
      <c r="P600636" s="83"/>
    </row>
    <row r="600637" spans="16:16" x14ac:dyDescent="0.3">
      <c r="P600637" s="83"/>
    </row>
    <row r="600638" spans="16:16" x14ac:dyDescent="0.3">
      <c r="P600638" s="83"/>
    </row>
    <row r="600639" spans="16:16" x14ac:dyDescent="0.3">
      <c r="P600639" s="83"/>
    </row>
    <row r="600640" spans="16:16" x14ac:dyDescent="0.3">
      <c r="P600640" s="83"/>
    </row>
    <row r="600641" spans="16:16" x14ac:dyDescent="0.3">
      <c r="P600641" s="83"/>
    </row>
    <row r="600642" spans="16:16" x14ac:dyDescent="0.3">
      <c r="P600642" s="83"/>
    </row>
    <row r="600643" spans="16:16" x14ac:dyDescent="0.3">
      <c r="P600643" s="83"/>
    </row>
    <row r="600644" spans="16:16" x14ac:dyDescent="0.3">
      <c r="P600644" s="83"/>
    </row>
    <row r="600645" spans="16:16" x14ac:dyDescent="0.3">
      <c r="P600645" s="83"/>
    </row>
    <row r="600646" spans="16:16" x14ac:dyDescent="0.3">
      <c r="P600646" s="83"/>
    </row>
    <row r="600647" spans="16:16" x14ac:dyDescent="0.3">
      <c r="P600647" s="83"/>
    </row>
    <row r="600648" spans="16:16" x14ac:dyDescent="0.3">
      <c r="P600648" s="83"/>
    </row>
    <row r="600649" spans="16:16" x14ac:dyDescent="0.3">
      <c r="P600649" s="83"/>
    </row>
    <row r="600650" spans="16:16" x14ac:dyDescent="0.3">
      <c r="P600650" s="83"/>
    </row>
    <row r="600651" spans="16:16" x14ac:dyDescent="0.3">
      <c r="P600651" s="83"/>
    </row>
    <row r="600652" spans="16:16" x14ac:dyDescent="0.3">
      <c r="P600652" s="83"/>
    </row>
    <row r="600653" spans="16:16" x14ac:dyDescent="0.3">
      <c r="P600653" s="83"/>
    </row>
    <row r="600654" spans="16:16" x14ac:dyDescent="0.3">
      <c r="P600654" s="83"/>
    </row>
    <row r="600655" spans="16:16" x14ac:dyDescent="0.3">
      <c r="P600655" s="83"/>
    </row>
    <row r="600656" spans="16:16" x14ac:dyDescent="0.3">
      <c r="P600656" s="83"/>
    </row>
    <row r="600657" spans="16:16" x14ac:dyDescent="0.3">
      <c r="P600657" s="83"/>
    </row>
    <row r="600658" spans="16:16" x14ac:dyDescent="0.3">
      <c r="P600658" s="83"/>
    </row>
    <row r="600659" spans="16:16" x14ac:dyDescent="0.3">
      <c r="P600659" s="83"/>
    </row>
    <row r="600660" spans="16:16" x14ac:dyDescent="0.3">
      <c r="P600660" s="83"/>
    </row>
    <row r="600661" spans="16:16" x14ac:dyDescent="0.3">
      <c r="P600661" s="83"/>
    </row>
    <row r="600662" spans="16:16" x14ac:dyDescent="0.3">
      <c r="P600662" s="83"/>
    </row>
    <row r="600663" spans="16:16" x14ac:dyDescent="0.3">
      <c r="P600663" s="83"/>
    </row>
    <row r="600664" spans="16:16" x14ac:dyDescent="0.3">
      <c r="P600664" s="83"/>
    </row>
    <row r="600665" spans="16:16" x14ac:dyDescent="0.3">
      <c r="P600665" s="83"/>
    </row>
    <row r="600666" spans="16:16" x14ac:dyDescent="0.3">
      <c r="P600666" s="83"/>
    </row>
    <row r="600667" spans="16:16" x14ac:dyDescent="0.3">
      <c r="P600667" s="83"/>
    </row>
    <row r="600668" spans="16:16" x14ac:dyDescent="0.3">
      <c r="P600668" s="83"/>
    </row>
    <row r="600669" spans="16:16" x14ac:dyDescent="0.3">
      <c r="P600669" s="83"/>
    </row>
    <row r="600670" spans="16:16" x14ac:dyDescent="0.3">
      <c r="P600670" s="83"/>
    </row>
    <row r="600671" spans="16:16" x14ac:dyDescent="0.3">
      <c r="P600671" s="83"/>
    </row>
    <row r="600672" spans="16:16" x14ac:dyDescent="0.3">
      <c r="P600672" s="83"/>
    </row>
    <row r="600673" spans="16:16" x14ac:dyDescent="0.3">
      <c r="P600673" s="83"/>
    </row>
    <row r="600674" spans="16:16" x14ac:dyDescent="0.3">
      <c r="P600674" s="83"/>
    </row>
    <row r="600675" spans="16:16" x14ac:dyDescent="0.3">
      <c r="P600675" s="83"/>
    </row>
    <row r="600676" spans="16:16" x14ac:dyDescent="0.3">
      <c r="P600676" s="83"/>
    </row>
    <row r="600677" spans="16:16" x14ac:dyDescent="0.3">
      <c r="P600677" s="83"/>
    </row>
    <row r="600678" spans="16:16" x14ac:dyDescent="0.3">
      <c r="P600678" s="83"/>
    </row>
    <row r="600679" spans="16:16" x14ac:dyDescent="0.3">
      <c r="P600679" s="83"/>
    </row>
    <row r="600680" spans="16:16" x14ac:dyDescent="0.3">
      <c r="P600680" s="83"/>
    </row>
    <row r="600681" spans="16:16" x14ac:dyDescent="0.3">
      <c r="P600681" s="83"/>
    </row>
    <row r="600682" spans="16:16" x14ac:dyDescent="0.3">
      <c r="P600682" s="83"/>
    </row>
    <row r="600683" spans="16:16" x14ac:dyDescent="0.3">
      <c r="P600683" s="83"/>
    </row>
    <row r="600684" spans="16:16" x14ac:dyDescent="0.3">
      <c r="P600684" s="83"/>
    </row>
    <row r="600685" spans="16:16" x14ac:dyDescent="0.3">
      <c r="P600685" s="83"/>
    </row>
    <row r="600686" spans="16:16" x14ac:dyDescent="0.3">
      <c r="P600686" s="83"/>
    </row>
    <row r="600687" spans="16:16" x14ac:dyDescent="0.3">
      <c r="P600687" s="83"/>
    </row>
    <row r="600688" spans="16:16" x14ac:dyDescent="0.3">
      <c r="P600688" s="83"/>
    </row>
    <row r="600689" spans="16:16" x14ac:dyDescent="0.3">
      <c r="P600689" s="83"/>
    </row>
    <row r="600690" spans="16:16" x14ac:dyDescent="0.3">
      <c r="P600690" s="83"/>
    </row>
    <row r="600691" spans="16:16" x14ac:dyDescent="0.3">
      <c r="P600691" s="83"/>
    </row>
    <row r="600692" spans="16:16" x14ac:dyDescent="0.3">
      <c r="P600692" s="83"/>
    </row>
    <row r="600693" spans="16:16" x14ac:dyDescent="0.3">
      <c r="P600693" s="83"/>
    </row>
    <row r="600694" spans="16:16" x14ac:dyDescent="0.3">
      <c r="P600694" s="83"/>
    </row>
    <row r="600695" spans="16:16" x14ac:dyDescent="0.3">
      <c r="P600695" s="83"/>
    </row>
    <row r="600696" spans="16:16" x14ac:dyDescent="0.3">
      <c r="P600696" s="83"/>
    </row>
    <row r="600697" spans="16:16" x14ac:dyDescent="0.3">
      <c r="P600697" s="83"/>
    </row>
    <row r="600698" spans="16:16" x14ac:dyDescent="0.3">
      <c r="P600698" s="83"/>
    </row>
    <row r="600699" spans="16:16" x14ac:dyDescent="0.3">
      <c r="P600699" s="83"/>
    </row>
    <row r="600700" spans="16:16" x14ac:dyDescent="0.3">
      <c r="P600700" s="83"/>
    </row>
    <row r="600701" spans="16:16" x14ac:dyDescent="0.3">
      <c r="P600701" s="83"/>
    </row>
    <row r="600702" spans="16:16" x14ac:dyDescent="0.3">
      <c r="P600702" s="83"/>
    </row>
    <row r="600703" spans="16:16" x14ac:dyDescent="0.3">
      <c r="P600703" s="83"/>
    </row>
    <row r="600704" spans="16:16" x14ac:dyDescent="0.3">
      <c r="P600704" s="83"/>
    </row>
    <row r="600705" spans="16:16" x14ac:dyDescent="0.3">
      <c r="P600705" s="83"/>
    </row>
    <row r="600706" spans="16:16" x14ac:dyDescent="0.3">
      <c r="P600706" s="83"/>
    </row>
    <row r="600707" spans="16:16" x14ac:dyDescent="0.3">
      <c r="P600707" s="83"/>
    </row>
    <row r="600708" spans="16:16" x14ac:dyDescent="0.3">
      <c r="P600708" s="83"/>
    </row>
    <row r="600709" spans="16:16" x14ac:dyDescent="0.3">
      <c r="P600709" s="83"/>
    </row>
    <row r="600710" spans="16:16" x14ac:dyDescent="0.3">
      <c r="P600710" s="83"/>
    </row>
    <row r="600711" spans="16:16" x14ac:dyDescent="0.3">
      <c r="P600711" s="83"/>
    </row>
    <row r="600712" spans="16:16" x14ac:dyDescent="0.3">
      <c r="P600712" s="83"/>
    </row>
    <row r="600713" spans="16:16" x14ac:dyDescent="0.3">
      <c r="P600713" s="83"/>
    </row>
    <row r="600714" spans="16:16" x14ac:dyDescent="0.3">
      <c r="P600714" s="83"/>
    </row>
    <row r="600715" spans="16:16" x14ac:dyDescent="0.3">
      <c r="P600715" s="83"/>
    </row>
    <row r="600716" spans="16:16" x14ac:dyDescent="0.3">
      <c r="P600716" s="83"/>
    </row>
    <row r="600717" spans="16:16" x14ac:dyDescent="0.3">
      <c r="P600717" s="83"/>
    </row>
    <row r="600718" spans="16:16" x14ac:dyDescent="0.3">
      <c r="P600718" s="83"/>
    </row>
    <row r="600719" spans="16:16" x14ac:dyDescent="0.3">
      <c r="P600719" s="83"/>
    </row>
    <row r="600720" spans="16:16" x14ac:dyDescent="0.3">
      <c r="P600720" s="83"/>
    </row>
    <row r="600721" spans="16:16" x14ac:dyDescent="0.3">
      <c r="P600721" s="83"/>
    </row>
    <row r="600722" spans="16:16" x14ac:dyDescent="0.3">
      <c r="P600722" s="83"/>
    </row>
    <row r="600723" spans="16:16" x14ac:dyDescent="0.3">
      <c r="P600723" s="83"/>
    </row>
    <row r="600724" spans="16:16" x14ac:dyDescent="0.3">
      <c r="P600724" s="83"/>
    </row>
    <row r="600725" spans="16:16" x14ac:dyDescent="0.3">
      <c r="P600725" s="83"/>
    </row>
    <row r="600726" spans="16:16" x14ac:dyDescent="0.3">
      <c r="P600726" s="83"/>
    </row>
    <row r="600727" spans="16:16" x14ac:dyDescent="0.3">
      <c r="P600727" s="83"/>
    </row>
    <row r="600728" spans="16:16" x14ac:dyDescent="0.3">
      <c r="P600728" s="83"/>
    </row>
    <row r="600729" spans="16:16" x14ac:dyDescent="0.3">
      <c r="P600729" s="83"/>
    </row>
    <row r="600730" spans="16:16" x14ac:dyDescent="0.3">
      <c r="P600730" s="83"/>
    </row>
    <row r="600731" spans="16:16" x14ac:dyDescent="0.3">
      <c r="P600731" s="83"/>
    </row>
    <row r="600732" spans="16:16" x14ac:dyDescent="0.3">
      <c r="P600732" s="83"/>
    </row>
    <row r="600733" spans="16:16" x14ac:dyDescent="0.3">
      <c r="P600733" s="83"/>
    </row>
    <row r="600734" spans="16:16" x14ac:dyDescent="0.3">
      <c r="P600734" s="83"/>
    </row>
    <row r="600735" spans="16:16" x14ac:dyDescent="0.3">
      <c r="P600735" s="83"/>
    </row>
    <row r="600736" spans="16:16" x14ac:dyDescent="0.3">
      <c r="P600736" s="83"/>
    </row>
    <row r="600737" spans="16:16" x14ac:dyDescent="0.3">
      <c r="P600737" s="83"/>
    </row>
    <row r="600738" spans="16:16" x14ac:dyDescent="0.3">
      <c r="P600738" s="83"/>
    </row>
    <row r="600739" spans="16:16" x14ac:dyDescent="0.3">
      <c r="P600739" s="83"/>
    </row>
    <row r="600740" spans="16:16" x14ac:dyDescent="0.3">
      <c r="P600740" s="83"/>
    </row>
    <row r="600741" spans="16:16" x14ac:dyDescent="0.3">
      <c r="P600741" s="83"/>
    </row>
    <row r="600742" spans="16:16" x14ac:dyDescent="0.3">
      <c r="P600742" s="83"/>
    </row>
    <row r="600743" spans="16:16" x14ac:dyDescent="0.3">
      <c r="P600743" s="83"/>
    </row>
    <row r="600744" spans="16:16" x14ac:dyDescent="0.3">
      <c r="P600744" s="83"/>
    </row>
    <row r="600745" spans="16:16" x14ac:dyDescent="0.3">
      <c r="P600745" s="83"/>
    </row>
    <row r="600746" spans="16:16" x14ac:dyDescent="0.3">
      <c r="P600746" s="83"/>
    </row>
    <row r="600747" spans="16:16" x14ac:dyDescent="0.3">
      <c r="P600747" s="83"/>
    </row>
    <row r="600748" spans="16:16" x14ac:dyDescent="0.3">
      <c r="P600748" s="83"/>
    </row>
    <row r="600749" spans="16:16" x14ac:dyDescent="0.3">
      <c r="P600749" s="83"/>
    </row>
    <row r="600750" spans="16:16" x14ac:dyDescent="0.3">
      <c r="P600750" s="83"/>
    </row>
    <row r="600751" spans="16:16" x14ac:dyDescent="0.3">
      <c r="P600751" s="83"/>
    </row>
    <row r="600752" spans="16:16" x14ac:dyDescent="0.3">
      <c r="P600752" s="83"/>
    </row>
    <row r="600753" spans="16:16" x14ac:dyDescent="0.3">
      <c r="P600753" s="83"/>
    </row>
    <row r="600754" spans="16:16" x14ac:dyDescent="0.3">
      <c r="P600754" s="83"/>
    </row>
    <row r="600755" spans="16:16" x14ac:dyDescent="0.3">
      <c r="P600755" s="83"/>
    </row>
    <row r="600756" spans="16:16" x14ac:dyDescent="0.3">
      <c r="P600756" s="83"/>
    </row>
    <row r="600757" spans="16:16" x14ac:dyDescent="0.3">
      <c r="P600757" s="83"/>
    </row>
    <row r="600758" spans="16:16" x14ac:dyDescent="0.3">
      <c r="P600758" s="83"/>
    </row>
    <row r="600759" spans="16:16" x14ac:dyDescent="0.3">
      <c r="P600759" s="83"/>
    </row>
    <row r="600760" spans="16:16" x14ac:dyDescent="0.3">
      <c r="P600760" s="83"/>
    </row>
    <row r="600761" spans="16:16" x14ac:dyDescent="0.3">
      <c r="P600761" s="83"/>
    </row>
    <row r="600762" spans="16:16" x14ac:dyDescent="0.3">
      <c r="P600762" s="83"/>
    </row>
    <row r="600763" spans="16:16" x14ac:dyDescent="0.3">
      <c r="P600763" s="83"/>
    </row>
    <row r="600764" spans="16:16" x14ac:dyDescent="0.3">
      <c r="P600764" s="83"/>
    </row>
    <row r="600765" spans="16:16" x14ac:dyDescent="0.3">
      <c r="P600765" s="83"/>
    </row>
    <row r="600766" spans="16:16" x14ac:dyDescent="0.3">
      <c r="P600766" s="83"/>
    </row>
    <row r="600767" spans="16:16" x14ac:dyDescent="0.3">
      <c r="P600767" s="83"/>
    </row>
    <row r="600768" spans="16:16" x14ac:dyDescent="0.3">
      <c r="P600768" s="83"/>
    </row>
    <row r="600769" spans="16:16" x14ac:dyDescent="0.3">
      <c r="P600769" s="83"/>
    </row>
    <row r="600770" spans="16:16" x14ac:dyDescent="0.3">
      <c r="P600770" s="83"/>
    </row>
    <row r="600771" spans="16:16" x14ac:dyDescent="0.3">
      <c r="P600771" s="83"/>
    </row>
    <row r="600772" spans="16:16" x14ac:dyDescent="0.3">
      <c r="P600772" s="83"/>
    </row>
    <row r="600773" spans="16:16" x14ac:dyDescent="0.3">
      <c r="P600773" s="83"/>
    </row>
    <row r="600774" spans="16:16" x14ac:dyDescent="0.3">
      <c r="P600774" s="83"/>
    </row>
    <row r="600775" spans="16:16" x14ac:dyDescent="0.3">
      <c r="P600775" s="83"/>
    </row>
    <row r="600776" spans="16:16" x14ac:dyDescent="0.3">
      <c r="P600776" s="83"/>
    </row>
    <row r="600777" spans="16:16" x14ac:dyDescent="0.3">
      <c r="P600777" s="83"/>
    </row>
    <row r="600778" spans="16:16" x14ac:dyDescent="0.3">
      <c r="P600778" s="83"/>
    </row>
    <row r="600779" spans="16:16" x14ac:dyDescent="0.3">
      <c r="P600779" s="83"/>
    </row>
    <row r="600780" spans="16:16" x14ac:dyDescent="0.3">
      <c r="P600780" s="83"/>
    </row>
    <row r="600781" spans="16:16" x14ac:dyDescent="0.3">
      <c r="P600781" s="83"/>
    </row>
    <row r="600782" spans="16:16" x14ac:dyDescent="0.3">
      <c r="P600782" s="83"/>
    </row>
    <row r="600783" spans="16:16" x14ac:dyDescent="0.3">
      <c r="P600783" s="83"/>
    </row>
    <row r="600784" spans="16:16" x14ac:dyDescent="0.3">
      <c r="P600784" s="83"/>
    </row>
    <row r="600785" spans="16:16" x14ac:dyDescent="0.3">
      <c r="P600785" s="83"/>
    </row>
    <row r="600786" spans="16:16" x14ac:dyDescent="0.3">
      <c r="P600786" s="83"/>
    </row>
    <row r="600787" spans="16:16" x14ac:dyDescent="0.3">
      <c r="P600787" s="83"/>
    </row>
    <row r="600788" spans="16:16" x14ac:dyDescent="0.3">
      <c r="P600788" s="83"/>
    </row>
    <row r="600789" spans="16:16" x14ac:dyDescent="0.3">
      <c r="P600789" s="83"/>
    </row>
    <row r="600790" spans="16:16" x14ac:dyDescent="0.3">
      <c r="P600790" s="83"/>
    </row>
    <row r="600791" spans="16:16" x14ac:dyDescent="0.3">
      <c r="P600791" s="83"/>
    </row>
    <row r="600792" spans="16:16" x14ac:dyDescent="0.3">
      <c r="P600792" s="83"/>
    </row>
    <row r="600793" spans="16:16" x14ac:dyDescent="0.3">
      <c r="P600793" s="83"/>
    </row>
    <row r="600794" spans="16:16" x14ac:dyDescent="0.3">
      <c r="P600794" s="83"/>
    </row>
    <row r="600795" spans="16:16" x14ac:dyDescent="0.3">
      <c r="P600795" s="83"/>
    </row>
    <row r="600796" spans="16:16" x14ac:dyDescent="0.3">
      <c r="P600796" s="83"/>
    </row>
    <row r="600797" spans="16:16" x14ac:dyDescent="0.3">
      <c r="P600797" s="83"/>
    </row>
    <row r="600798" spans="16:16" x14ac:dyDescent="0.3">
      <c r="P600798" s="83"/>
    </row>
    <row r="600799" spans="16:16" x14ac:dyDescent="0.3">
      <c r="P600799" s="83"/>
    </row>
    <row r="600800" spans="16:16" x14ac:dyDescent="0.3">
      <c r="P600800" s="83"/>
    </row>
    <row r="600801" spans="16:16" x14ac:dyDescent="0.3">
      <c r="P600801" s="83"/>
    </row>
    <row r="600802" spans="16:16" x14ac:dyDescent="0.3">
      <c r="P600802" s="83"/>
    </row>
    <row r="600803" spans="16:16" x14ac:dyDescent="0.3">
      <c r="P600803" s="83"/>
    </row>
    <row r="600804" spans="16:16" x14ac:dyDescent="0.3">
      <c r="P600804" s="83"/>
    </row>
    <row r="600805" spans="16:16" x14ac:dyDescent="0.3">
      <c r="P600805" s="83"/>
    </row>
    <row r="600806" spans="16:16" x14ac:dyDescent="0.3">
      <c r="P600806" s="83"/>
    </row>
    <row r="600807" spans="16:16" x14ac:dyDescent="0.3">
      <c r="P600807" s="83"/>
    </row>
    <row r="600808" spans="16:16" x14ac:dyDescent="0.3">
      <c r="P600808" s="83"/>
    </row>
    <row r="600809" spans="16:16" x14ac:dyDescent="0.3">
      <c r="P600809" s="83"/>
    </row>
    <row r="600810" spans="16:16" x14ac:dyDescent="0.3">
      <c r="P600810" s="83"/>
    </row>
    <row r="600811" spans="16:16" x14ac:dyDescent="0.3">
      <c r="P600811" s="83"/>
    </row>
    <row r="600812" spans="16:16" x14ac:dyDescent="0.3">
      <c r="P600812" s="83"/>
    </row>
    <row r="600813" spans="16:16" x14ac:dyDescent="0.3">
      <c r="P600813" s="83"/>
    </row>
    <row r="600814" spans="16:16" x14ac:dyDescent="0.3">
      <c r="P600814" s="83"/>
    </row>
    <row r="600815" spans="16:16" x14ac:dyDescent="0.3">
      <c r="P600815" s="83"/>
    </row>
    <row r="600816" spans="16:16" x14ac:dyDescent="0.3">
      <c r="P600816" s="83"/>
    </row>
    <row r="600817" spans="16:16" x14ac:dyDescent="0.3">
      <c r="P600817" s="83"/>
    </row>
    <row r="600818" spans="16:16" x14ac:dyDescent="0.3">
      <c r="P600818" s="83"/>
    </row>
    <row r="600819" spans="16:16" x14ac:dyDescent="0.3">
      <c r="P600819" s="83"/>
    </row>
    <row r="600820" spans="16:16" x14ac:dyDescent="0.3">
      <c r="P600820" s="83"/>
    </row>
    <row r="600821" spans="16:16" x14ac:dyDescent="0.3">
      <c r="P600821" s="83"/>
    </row>
    <row r="600822" spans="16:16" x14ac:dyDescent="0.3">
      <c r="P600822" s="83"/>
    </row>
    <row r="600823" spans="16:16" x14ac:dyDescent="0.3">
      <c r="P600823" s="83"/>
    </row>
    <row r="600824" spans="16:16" x14ac:dyDescent="0.3">
      <c r="P600824" s="83"/>
    </row>
    <row r="600825" spans="16:16" x14ac:dyDescent="0.3">
      <c r="P600825" s="83"/>
    </row>
    <row r="600826" spans="16:16" x14ac:dyDescent="0.3">
      <c r="P600826" s="83"/>
    </row>
    <row r="600827" spans="16:16" x14ac:dyDescent="0.3">
      <c r="P600827" s="83"/>
    </row>
    <row r="600828" spans="16:16" x14ac:dyDescent="0.3">
      <c r="P600828" s="83"/>
    </row>
    <row r="600829" spans="16:16" x14ac:dyDescent="0.3">
      <c r="P600829" s="83"/>
    </row>
    <row r="600830" spans="16:16" x14ac:dyDescent="0.3">
      <c r="P600830" s="83"/>
    </row>
    <row r="600831" spans="16:16" x14ac:dyDescent="0.3">
      <c r="P600831" s="83"/>
    </row>
    <row r="600832" spans="16:16" x14ac:dyDescent="0.3">
      <c r="P600832" s="83"/>
    </row>
    <row r="600833" spans="16:16" x14ac:dyDescent="0.3">
      <c r="P600833" s="83"/>
    </row>
    <row r="600834" spans="16:16" x14ac:dyDescent="0.3">
      <c r="P600834" s="83"/>
    </row>
    <row r="600835" spans="16:16" x14ac:dyDescent="0.3">
      <c r="P600835" s="83"/>
    </row>
    <row r="600836" spans="16:16" x14ac:dyDescent="0.3">
      <c r="P600836" s="83"/>
    </row>
    <row r="600837" spans="16:16" x14ac:dyDescent="0.3">
      <c r="P600837" s="83"/>
    </row>
    <row r="600838" spans="16:16" x14ac:dyDescent="0.3">
      <c r="P600838" s="83"/>
    </row>
    <row r="600839" spans="16:16" x14ac:dyDescent="0.3">
      <c r="P600839" s="83"/>
    </row>
    <row r="600840" spans="16:16" x14ac:dyDescent="0.3">
      <c r="P600840" s="83"/>
    </row>
    <row r="600841" spans="16:16" x14ac:dyDescent="0.3">
      <c r="P600841" s="83"/>
    </row>
    <row r="600842" spans="16:16" x14ac:dyDescent="0.3">
      <c r="P600842" s="83"/>
    </row>
    <row r="600843" spans="16:16" x14ac:dyDescent="0.3">
      <c r="P600843" s="83"/>
    </row>
    <row r="600844" spans="16:16" x14ac:dyDescent="0.3">
      <c r="P600844" s="83"/>
    </row>
    <row r="600845" spans="16:16" x14ac:dyDescent="0.3">
      <c r="P600845" s="83"/>
    </row>
    <row r="600846" spans="16:16" x14ac:dyDescent="0.3">
      <c r="P600846" s="83"/>
    </row>
    <row r="600847" spans="16:16" x14ac:dyDescent="0.3">
      <c r="P600847" s="83"/>
    </row>
    <row r="600848" spans="16:16" x14ac:dyDescent="0.3">
      <c r="P600848" s="83"/>
    </row>
    <row r="600849" spans="16:16" x14ac:dyDescent="0.3">
      <c r="P600849" s="83"/>
    </row>
    <row r="600850" spans="16:16" x14ac:dyDescent="0.3">
      <c r="P600850" s="83"/>
    </row>
    <row r="600851" spans="16:16" x14ac:dyDescent="0.3">
      <c r="P600851" s="83"/>
    </row>
    <row r="600852" spans="16:16" x14ac:dyDescent="0.3">
      <c r="P600852" s="83"/>
    </row>
    <row r="600853" spans="16:16" x14ac:dyDescent="0.3">
      <c r="P600853" s="83"/>
    </row>
    <row r="600854" spans="16:16" x14ac:dyDescent="0.3">
      <c r="P600854" s="83"/>
    </row>
    <row r="600855" spans="16:16" x14ac:dyDescent="0.3">
      <c r="P600855" s="83"/>
    </row>
    <row r="600856" spans="16:16" x14ac:dyDescent="0.3">
      <c r="P600856" s="83"/>
    </row>
    <row r="600857" spans="16:16" x14ac:dyDescent="0.3">
      <c r="P600857" s="83"/>
    </row>
    <row r="600858" spans="16:16" x14ac:dyDescent="0.3">
      <c r="P600858" s="83"/>
    </row>
    <row r="600859" spans="16:16" x14ac:dyDescent="0.3">
      <c r="P600859" s="83"/>
    </row>
    <row r="600860" spans="16:16" x14ac:dyDescent="0.3">
      <c r="P600860" s="83"/>
    </row>
    <row r="600861" spans="16:16" x14ac:dyDescent="0.3">
      <c r="P600861" s="83"/>
    </row>
    <row r="600862" spans="16:16" x14ac:dyDescent="0.3">
      <c r="P600862" s="83"/>
    </row>
    <row r="600863" spans="16:16" x14ac:dyDescent="0.3">
      <c r="P600863" s="83"/>
    </row>
    <row r="600864" spans="16:16" x14ac:dyDescent="0.3">
      <c r="P600864" s="83"/>
    </row>
    <row r="600865" spans="16:16" x14ac:dyDescent="0.3">
      <c r="P600865" s="83"/>
    </row>
    <row r="600866" spans="16:16" x14ac:dyDescent="0.3">
      <c r="P600866" s="83"/>
    </row>
    <row r="600867" spans="16:16" x14ac:dyDescent="0.3">
      <c r="P600867" s="83"/>
    </row>
    <row r="600868" spans="16:16" x14ac:dyDescent="0.3">
      <c r="P600868" s="83"/>
    </row>
    <row r="600869" spans="16:16" x14ac:dyDescent="0.3">
      <c r="P600869" s="83"/>
    </row>
    <row r="600870" spans="16:16" x14ac:dyDescent="0.3">
      <c r="P600870" s="83"/>
    </row>
    <row r="600871" spans="16:16" x14ac:dyDescent="0.3">
      <c r="P600871" s="83"/>
    </row>
    <row r="600872" spans="16:16" x14ac:dyDescent="0.3">
      <c r="P600872" s="83"/>
    </row>
    <row r="600873" spans="16:16" x14ac:dyDescent="0.3">
      <c r="P600873" s="83"/>
    </row>
    <row r="600874" spans="16:16" x14ac:dyDescent="0.3">
      <c r="P600874" s="83"/>
    </row>
    <row r="600875" spans="16:16" x14ac:dyDescent="0.3">
      <c r="P600875" s="83"/>
    </row>
    <row r="600876" spans="16:16" x14ac:dyDescent="0.3">
      <c r="P600876" s="83"/>
    </row>
    <row r="600877" spans="16:16" x14ac:dyDescent="0.3">
      <c r="P600877" s="83"/>
    </row>
    <row r="600878" spans="16:16" x14ac:dyDescent="0.3">
      <c r="P600878" s="83"/>
    </row>
    <row r="600879" spans="16:16" x14ac:dyDescent="0.3">
      <c r="P600879" s="83"/>
    </row>
    <row r="600880" spans="16:16" x14ac:dyDescent="0.3">
      <c r="P600880" s="83"/>
    </row>
    <row r="600881" spans="16:16" x14ac:dyDescent="0.3">
      <c r="P600881" s="83"/>
    </row>
    <row r="600882" spans="16:16" x14ac:dyDescent="0.3">
      <c r="P600882" s="83"/>
    </row>
    <row r="600883" spans="16:16" x14ac:dyDescent="0.3">
      <c r="P600883" s="83"/>
    </row>
    <row r="600884" spans="16:16" x14ac:dyDescent="0.3">
      <c r="P600884" s="83"/>
    </row>
    <row r="600885" spans="16:16" x14ac:dyDescent="0.3">
      <c r="P600885" s="83"/>
    </row>
    <row r="600886" spans="16:16" x14ac:dyDescent="0.3">
      <c r="P600886" s="83"/>
    </row>
    <row r="600887" spans="16:16" x14ac:dyDescent="0.3">
      <c r="P600887" s="83"/>
    </row>
    <row r="600888" spans="16:16" x14ac:dyDescent="0.3">
      <c r="P600888" s="83"/>
    </row>
    <row r="600889" spans="16:16" x14ac:dyDescent="0.3">
      <c r="P600889" s="83"/>
    </row>
    <row r="600890" spans="16:16" x14ac:dyDescent="0.3">
      <c r="P600890" s="83"/>
    </row>
    <row r="600891" spans="16:16" x14ac:dyDescent="0.3">
      <c r="P600891" s="83"/>
    </row>
    <row r="600892" spans="16:16" x14ac:dyDescent="0.3">
      <c r="P600892" s="83"/>
    </row>
    <row r="600893" spans="16:16" x14ac:dyDescent="0.3">
      <c r="P600893" s="83"/>
    </row>
    <row r="600894" spans="16:16" x14ac:dyDescent="0.3">
      <c r="P600894" s="83"/>
    </row>
    <row r="600895" spans="16:16" x14ac:dyDescent="0.3">
      <c r="P600895" s="83"/>
    </row>
    <row r="600896" spans="16:16" x14ac:dyDescent="0.3">
      <c r="P600896" s="83"/>
    </row>
    <row r="600897" spans="16:16" x14ac:dyDescent="0.3">
      <c r="P600897" s="83"/>
    </row>
    <row r="600898" spans="16:16" x14ac:dyDescent="0.3">
      <c r="P600898" s="83"/>
    </row>
    <row r="600899" spans="16:16" x14ac:dyDescent="0.3">
      <c r="P600899" s="83"/>
    </row>
    <row r="600900" spans="16:16" x14ac:dyDescent="0.3">
      <c r="P600900" s="83"/>
    </row>
    <row r="600901" spans="16:16" x14ac:dyDescent="0.3">
      <c r="P600901" s="83"/>
    </row>
    <row r="600902" spans="16:16" x14ac:dyDescent="0.3">
      <c r="P600902" s="83"/>
    </row>
    <row r="600903" spans="16:16" x14ac:dyDescent="0.3">
      <c r="P600903" s="83"/>
    </row>
    <row r="600904" spans="16:16" x14ac:dyDescent="0.3">
      <c r="P600904" s="83"/>
    </row>
    <row r="600905" spans="16:16" x14ac:dyDescent="0.3">
      <c r="P600905" s="83"/>
    </row>
    <row r="600906" spans="16:16" x14ac:dyDescent="0.3">
      <c r="P600906" s="83"/>
    </row>
    <row r="600907" spans="16:16" x14ac:dyDescent="0.3">
      <c r="P600907" s="83"/>
    </row>
    <row r="600908" spans="16:16" x14ac:dyDescent="0.3">
      <c r="P600908" s="83"/>
    </row>
    <row r="600909" spans="16:16" x14ac:dyDescent="0.3">
      <c r="P600909" s="83"/>
    </row>
    <row r="600910" spans="16:16" x14ac:dyDescent="0.3">
      <c r="P600910" s="83"/>
    </row>
    <row r="600911" spans="16:16" x14ac:dyDescent="0.3">
      <c r="P600911" s="83"/>
    </row>
    <row r="600912" spans="16:16" x14ac:dyDescent="0.3">
      <c r="P600912" s="83"/>
    </row>
    <row r="600913" spans="16:16" x14ac:dyDescent="0.3">
      <c r="P600913" s="83"/>
    </row>
    <row r="600914" spans="16:16" x14ac:dyDescent="0.3">
      <c r="P600914" s="83"/>
    </row>
    <row r="600915" spans="16:16" x14ac:dyDescent="0.3">
      <c r="P600915" s="83"/>
    </row>
    <row r="600916" spans="16:16" x14ac:dyDescent="0.3">
      <c r="P600916" s="83"/>
    </row>
    <row r="600917" spans="16:16" x14ac:dyDescent="0.3">
      <c r="P600917" s="83"/>
    </row>
    <row r="600918" spans="16:16" x14ac:dyDescent="0.3">
      <c r="P600918" s="83"/>
    </row>
    <row r="600919" spans="16:16" x14ac:dyDescent="0.3">
      <c r="P600919" s="83"/>
    </row>
    <row r="600920" spans="16:16" x14ac:dyDescent="0.3">
      <c r="P600920" s="83"/>
    </row>
    <row r="600921" spans="16:16" x14ac:dyDescent="0.3">
      <c r="P600921" s="83"/>
    </row>
    <row r="600922" spans="16:16" x14ac:dyDescent="0.3">
      <c r="P600922" s="83"/>
    </row>
    <row r="600923" spans="16:16" x14ac:dyDescent="0.3">
      <c r="P600923" s="83"/>
    </row>
    <row r="600924" spans="16:16" x14ac:dyDescent="0.3">
      <c r="P600924" s="83"/>
    </row>
    <row r="600925" spans="16:16" x14ac:dyDescent="0.3">
      <c r="P600925" s="83"/>
    </row>
    <row r="600926" spans="16:16" x14ac:dyDescent="0.3">
      <c r="P600926" s="83"/>
    </row>
    <row r="600927" spans="16:16" x14ac:dyDescent="0.3">
      <c r="P600927" s="83"/>
    </row>
    <row r="600928" spans="16:16" x14ac:dyDescent="0.3">
      <c r="P600928" s="83"/>
    </row>
    <row r="600929" spans="16:16" x14ac:dyDescent="0.3">
      <c r="P600929" s="83"/>
    </row>
    <row r="600930" spans="16:16" x14ac:dyDescent="0.3">
      <c r="P600930" s="83"/>
    </row>
    <row r="600931" spans="16:16" x14ac:dyDescent="0.3">
      <c r="P600931" s="83"/>
    </row>
    <row r="600932" spans="16:16" x14ac:dyDescent="0.3">
      <c r="P600932" s="83"/>
    </row>
    <row r="600933" spans="16:16" x14ac:dyDescent="0.3">
      <c r="P600933" s="83"/>
    </row>
    <row r="600934" spans="16:16" x14ac:dyDescent="0.3">
      <c r="P600934" s="83"/>
    </row>
    <row r="600935" spans="16:16" x14ac:dyDescent="0.3">
      <c r="P600935" s="83"/>
    </row>
    <row r="600936" spans="16:16" x14ac:dyDescent="0.3">
      <c r="P600936" s="83"/>
    </row>
    <row r="600937" spans="16:16" x14ac:dyDescent="0.3">
      <c r="P600937" s="83"/>
    </row>
    <row r="600938" spans="16:16" x14ac:dyDescent="0.3">
      <c r="P600938" s="83"/>
    </row>
    <row r="600939" spans="16:16" x14ac:dyDescent="0.3">
      <c r="P600939" s="83"/>
    </row>
    <row r="600940" spans="16:16" x14ac:dyDescent="0.3">
      <c r="P600940" s="83"/>
    </row>
    <row r="600941" spans="16:16" x14ac:dyDescent="0.3">
      <c r="P600941" s="83"/>
    </row>
    <row r="600942" spans="16:16" x14ac:dyDescent="0.3">
      <c r="P600942" s="83"/>
    </row>
    <row r="600943" spans="16:16" x14ac:dyDescent="0.3">
      <c r="P600943" s="83"/>
    </row>
    <row r="600944" spans="16:16" x14ac:dyDescent="0.3">
      <c r="P600944" s="83"/>
    </row>
    <row r="600945" spans="16:16" x14ac:dyDescent="0.3">
      <c r="P600945" s="83"/>
    </row>
    <row r="600946" spans="16:16" x14ac:dyDescent="0.3">
      <c r="P600946" s="83"/>
    </row>
    <row r="600947" spans="16:16" x14ac:dyDescent="0.3">
      <c r="P600947" s="83"/>
    </row>
    <row r="600948" spans="16:16" x14ac:dyDescent="0.3">
      <c r="P600948" s="83"/>
    </row>
    <row r="600949" spans="16:16" x14ac:dyDescent="0.3">
      <c r="P600949" s="83"/>
    </row>
    <row r="600950" spans="16:16" x14ac:dyDescent="0.3">
      <c r="P600950" s="83"/>
    </row>
    <row r="600951" spans="16:16" x14ac:dyDescent="0.3">
      <c r="P600951" s="83"/>
    </row>
    <row r="600952" spans="16:16" x14ac:dyDescent="0.3">
      <c r="P600952" s="83"/>
    </row>
    <row r="600953" spans="16:16" x14ac:dyDescent="0.3">
      <c r="P600953" s="83"/>
    </row>
    <row r="600954" spans="16:16" x14ac:dyDescent="0.3">
      <c r="P600954" s="83"/>
    </row>
    <row r="600955" spans="16:16" x14ac:dyDescent="0.3">
      <c r="P600955" s="83"/>
    </row>
    <row r="600956" spans="16:16" x14ac:dyDescent="0.3">
      <c r="P600956" s="83"/>
    </row>
    <row r="600957" spans="16:16" x14ac:dyDescent="0.3">
      <c r="P600957" s="83"/>
    </row>
    <row r="600958" spans="16:16" x14ac:dyDescent="0.3">
      <c r="P600958" s="83"/>
    </row>
    <row r="600959" spans="16:16" x14ac:dyDescent="0.3">
      <c r="P600959" s="83"/>
    </row>
    <row r="600960" spans="16:16" x14ac:dyDescent="0.3">
      <c r="P600960" s="83"/>
    </row>
    <row r="600961" spans="16:16" x14ac:dyDescent="0.3">
      <c r="P600961" s="83"/>
    </row>
    <row r="600962" spans="16:16" x14ac:dyDescent="0.3">
      <c r="P600962" s="83"/>
    </row>
    <row r="600963" spans="16:16" x14ac:dyDescent="0.3">
      <c r="P600963" s="83"/>
    </row>
    <row r="600964" spans="16:16" x14ac:dyDescent="0.3">
      <c r="P600964" s="83"/>
    </row>
    <row r="600965" spans="16:16" x14ac:dyDescent="0.3">
      <c r="P600965" s="83"/>
    </row>
    <row r="600966" spans="16:16" x14ac:dyDescent="0.3">
      <c r="P600966" s="83"/>
    </row>
    <row r="600967" spans="16:16" x14ac:dyDescent="0.3">
      <c r="P600967" s="83"/>
    </row>
    <row r="600968" spans="16:16" x14ac:dyDescent="0.3">
      <c r="P600968" s="83"/>
    </row>
    <row r="600969" spans="16:16" x14ac:dyDescent="0.3">
      <c r="P600969" s="83"/>
    </row>
    <row r="600970" spans="16:16" x14ac:dyDescent="0.3">
      <c r="P600970" s="83"/>
    </row>
    <row r="600971" spans="16:16" x14ac:dyDescent="0.3">
      <c r="P600971" s="83"/>
    </row>
    <row r="600972" spans="16:16" x14ac:dyDescent="0.3">
      <c r="P600972" s="83"/>
    </row>
    <row r="600973" spans="16:16" x14ac:dyDescent="0.3">
      <c r="P600973" s="83"/>
    </row>
    <row r="600974" spans="16:16" x14ac:dyDescent="0.3">
      <c r="P600974" s="83"/>
    </row>
    <row r="600975" spans="16:16" x14ac:dyDescent="0.3">
      <c r="P600975" s="83"/>
    </row>
    <row r="600976" spans="16:16" x14ac:dyDescent="0.3">
      <c r="P600976" s="83"/>
    </row>
    <row r="600977" spans="16:16" x14ac:dyDescent="0.3">
      <c r="P600977" s="83"/>
    </row>
    <row r="600978" spans="16:16" x14ac:dyDescent="0.3">
      <c r="P600978" s="83"/>
    </row>
    <row r="600979" spans="16:16" x14ac:dyDescent="0.3">
      <c r="P600979" s="83"/>
    </row>
    <row r="600980" spans="16:16" x14ac:dyDescent="0.3">
      <c r="P600980" s="83"/>
    </row>
    <row r="600981" spans="16:16" x14ac:dyDescent="0.3">
      <c r="P600981" s="83"/>
    </row>
    <row r="600982" spans="16:16" x14ac:dyDescent="0.3">
      <c r="P600982" s="83"/>
    </row>
    <row r="600983" spans="16:16" x14ac:dyDescent="0.3">
      <c r="P600983" s="83"/>
    </row>
    <row r="600984" spans="16:16" x14ac:dyDescent="0.3">
      <c r="P600984" s="83"/>
    </row>
    <row r="600985" spans="16:16" x14ac:dyDescent="0.3">
      <c r="P600985" s="83"/>
    </row>
    <row r="600986" spans="16:16" x14ac:dyDescent="0.3">
      <c r="P600986" s="83"/>
    </row>
    <row r="600987" spans="16:16" x14ac:dyDescent="0.3">
      <c r="P600987" s="83"/>
    </row>
    <row r="600988" spans="16:16" x14ac:dyDescent="0.3">
      <c r="P600988" s="83"/>
    </row>
    <row r="600989" spans="16:16" x14ac:dyDescent="0.3">
      <c r="P600989" s="83"/>
    </row>
    <row r="600990" spans="16:16" x14ac:dyDescent="0.3">
      <c r="P600990" s="83"/>
    </row>
    <row r="600991" spans="16:16" x14ac:dyDescent="0.3">
      <c r="P600991" s="83"/>
    </row>
    <row r="600992" spans="16:16" x14ac:dyDescent="0.3">
      <c r="P600992" s="83"/>
    </row>
    <row r="600993" spans="16:16" x14ac:dyDescent="0.3">
      <c r="P600993" s="83"/>
    </row>
    <row r="600994" spans="16:16" x14ac:dyDescent="0.3">
      <c r="P600994" s="83"/>
    </row>
    <row r="600995" spans="16:16" x14ac:dyDescent="0.3">
      <c r="P600995" s="83"/>
    </row>
    <row r="600996" spans="16:16" x14ac:dyDescent="0.3">
      <c r="P600996" s="83"/>
    </row>
    <row r="600997" spans="16:16" x14ac:dyDescent="0.3">
      <c r="P600997" s="83"/>
    </row>
    <row r="600998" spans="16:16" x14ac:dyDescent="0.3">
      <c r="P600998" s="83"/>
    </row>
    <row r="600999" spans="16:16" x14ac:dyDescent="0.3">
      <c r="P600999" s="83"/>
    </row>
    <row r="601000" spans="16:16" x14ac:dyDescent="0.3">
      <c r="P601000" s="83"/>
    </row>
    <row r="601001" spans="16:16" x14ac:dyDescent="0.3">
      <c r="P601001" s="83"/>
    </row>
    <row r="601002" spans="16:16" x14ac:dyDescent="0.3">
      <c r="P601002" s="83"/>
    </row>
    <row r="601003" spans="16:16" x14ac:dyDescent="0.3">
      <c r="P601003" s="83"/>
    </row>
    <row r="601004" spans="16:16" x14ac:dyDescent="0.3">
      <c r="P601004" s="83"/>
    </row>
    <row r="601005" spans="16:16" x14ac:dyDescent="0.3">
      <c r="P601005" s="83"/>
    </row>
    <row r="601006" spans="16:16" x14ac:dyDescent="0.3">
      <c r="P601006" s="83"/>
    </row>
    <row r="601007" spans="16:16" x14ac:dyDescent="0.3">
      <c r="P601007" s="83"/>
    </row>
    <row r="601008" spans="16:16" x14ac:dyDescent="0.3">
      <c r="P601008" s="83"/>
    </row>
    <row r="601009" spans="16:16" x14ac:dyDescent="0.3">
      <c r="P601009" s="83"/>
    </row>
    <row r="601010" spans="16:16" x14ac:dyDescent="0.3">
      <c r="P601010" s="83"/>
    </row>
    <row r="601011" spans="16:16" x14ac:dyDescent="0.3">
      <c r="P601011" s="83"/>
    </row>
    <row r="601012" spans="16:16" x14ac:dyDescent="0.3">
      <c r="P601012" s="83"/>
    </row>
    <row r="601013" spans="16:16" x14ac:dyDescent="0.3">
      <c r="P601013" s="83"/>
    </row>
    <row r="601014" spans="16:16" x14ac:dyDescent="0.3">
      <c r="P601014" s="83"/>
    </row>
    <row r="601015" spans="16:16" x14ac:dyDescent="0.3">
      <c r="P601015" s="83"/>
    </row>
    <row r="601016" spans="16:16" x14ac:dyDescent="0.3">
      <c r="P601016" s="83"/>
    </row>
    <row r="601017" spans="16:16" x14ac:dyDescent="0.3">
      <c r="P601017" s="83"/>
    </row>
    <row r="601018" spans="16:16" x14ac:dyDescent="0.3">
      <c r="P601018" s="83"/>
    </row>
    <row r="601019" spans="16:16" x14ac:dyDescent="0.3">
      <c r="P601019" s="83"/>
    </row>
    <row r="601020" spans="16:16" x14ac:dyDescent="0.3">
      <c r="P601020" s="83"/>
    </row>
    <row r="601021" spans="16:16" x14ac:dyDescent="0.3">
      <c r="P601021" s="83"/>
    </row>
    <row r="601022" spans="16:16" x14ac:dyDescent="0.3">
      <c r="P601022" s="83"/>
    </row>
    <row r="601023" spans="16:16" x14ac:dyDescent="0.3">
      <c r="P601023" s="83"/>
    </row>
    <row r="601024" spans="16:16" x14ac:dyDescent="0.3">
      <c r="P601024" s="83"/>
    </row>
    <row r="601025" spans="16:16" x14ac:dyDescent="0.3">
      <c r="P601025" s="83"/>
    </row>
    <row r="601026" spans="16:16" x14ac:dyDescent="0.3">
      <c r="P601026" s="83"/>
    </row>
    <row r="601027" spans="16:16" x14ac:dyDescent="0.3">
      <c r="P601027" s="83"/>
    </row>
    <row r="601028" spans="16:16" x14ac:dyDescent="0.3">
      <c r="P601028" s="83"/>
    </row>
    <row r="601029" spans="16:16" x14ac:dyDescent="0.3">
      <c r="P601029" s="83"/>
    </row>
    <row r="601030" spans="16:16" x14ac:dyDescent="0.3">
      <c r="P601030" s="83"/>
    </row>
    <row r="601031" spans="16:16" x14ac:dyDescent="0.3">
      <c r="P601031" s="83"/>
    </row>
    <row r="601032" spans="16:16" x14ac:dyDescent="0.3">
      <c r="P601032" s="83"/>
    </row>
    <row r="601033" spans="16:16" x14ac:dyDescent="0.3">
      <c r="P601033" s="83"/>
    </row>
    <row r="601034" spans="16:16" x14ac:dyDescent="0.3">
      <c r="P601034" s="83"/>
    </row>
    <row r="601035" spans="16:16" x14ac:dyDescent="0.3">
      <c r="P601035" s="83"/>
    </row>
    <row r="601036" spans="16:16" x14ac:dyDescent="0.3">
      <c r="P601036" s="83"/>
    </row>
    <row r="601037" spans="16:16" x14ac:dyDescent="0.3">
      <c r="P601037" s="83"/>
    </row>
    <row r="601038" spans="16:16" x14ac:dyDescent="0.3">
      <c r="P601038" s="83"/>
    </row>
    <row r="601039" spans="16:16" x14ac:dyDescent="0.3">
      <c r="P601039" s="83"/>
    </row>
    <row r="601040" spans="16:16" x14ac:dyDescent="0.3">
      <c r="P601040" s="83"/>
    </row>
    <row r="601041" spans="16:16" x14ac:dyDescent="0.3">
      <c r="P601041" s="83"/>
    </row>
    <row r="601042" spans="16:16" x14ac:dyDescent="0.3">
      <c r="P601042" s="83"/>
    </row>
    <row r="601043" spans="16:16" x14ac:dyDescent="0.3">
      <c r="P601043" s="83"/>
    </row>
    <row r="601044" spans="16:16" x14ac:dyDescent="0.3">
      <c r="P601044" s="83"/>
    </row>
    <row r="601045" spans="16:16" x14ac:dyDescent="0.3">
      <c r="P601045" s="83"/>
    </row>
    <row r="601046" spans="16:16" x14ac:dyDescent="0.3">
      <c r="P601046" s="83"/>
    </row>
    <row r="601047" spans="16:16" x14ac:dyDescent="0.3">
      <c r="P601047" s="83"/>
    </row>
    <row r="601048" spans="16:16" x14ac:dyDescent="0.3">
      <c r="P601048" s="83"/>
    </row>
    <row r="601049" spans="16:16" x14ac:dyDescent="0.3">
      <c r="P601049" s="83"/>
    </row>
    <row r="601050" spans="16:16" x14ac:dyDescent="0.3">
      <c r="P601050" s="83"/>
    </row>
    <row r="601051" spans="16:16" x14ac:dyDescent="0.3">
      <c r="P601051" s="83"/>
    </row>
    <row r="601052" spans="16:16" x14ac:dyDescent="0.3">
      <c r="P601052" s="83"/>
    </row>
    <row r="601053" spans="16:16" x14ac:dyDescent="0.3">
      <c r="P601053" s="83"/>
    </row>
    <row r="601054" spans="16:16" x14ac:dyDescent="0.3">
      <c r="P601054" s="83"/>
    </row>
    <row r="601055" spans="16:16" x14ac:dyDescent="0.3">
      <c r="P601055" s="83"/>
    </row>
    <row r="601056" spans="16:16" x14ac:dyDescent="0.3">
      <c r="P601056" s="83"/>
    </row>
    <row r="601057" spans="16:16" x14ac:dyDescent="0.3">
      <c r="P601057" s="83"/>
    </row>
    <row r="601058" spans="16:16" x14ac:dyDescent="0.3">
      <c r="P601058" s="83"/>
    </row>
    <row r="601059" spans="16:16" x14ac:dyDescent="0.3">
      <c r="P601059" s="83"/>
    </row>
    <row r="601060" spans="16:16" x14ac:dyDescent="0.3">
      <c r="P601060" s="83"/>
    </row>
    <row r="601061" spans="16:16" x14ac:dyDescent="0.3">
      <c r="P601061" s="83"/>
    </row>
    <row r="601062" spans="16:16" x14ac:dyDescent="0.3">
      <c r="P601062" s="83"/>
    </row>
    <row r="601063" spans="16:16" x14ac:dyDescent="0.3">
      <c r="P601063" s="83"/>
    </row>
    <row r="601064" spans="16:16" x14ac:dyDescent="0.3">
      <c r="P601064" s="83"/>
    </row>
    <row r="601065" spans="16:16" x14ac:dyDescent="0.3">
      <c r="P601065" s="83"/>
    </row>
    <row r="601066" spans="16:16" x14ac:dyDescent="0.3">
      <c r="P601066" s="83"/>
    </row>
    <row r="601067" spans="16:16" x14ac:dyDescent="0.3">
      <c r="P601067" s="83"/>
    </row>
    <row r="601068" spans="16:16" x14ac:dyDescent="0.3">
      <c r="P601068" s="83"/>
    </row>
    <row r="601069" spans="16:16" x14ac:dyDescent="0.3">
      <c r="P601069" s="83"/>
    </row>
    <row r="601070" spans="16:16" x14ac:dyDescent="0.3">
      <c r="P601070" s="83"/>
    </row>
    <row r="601071" spans="16:16" x14ac:dyDescent="0.3">
      <c r="P601071" s="83"/>
    </row>
    <row r="601072" spans="16:16" x14ac:dyDescent="0.3">
      <c r="P601072" s="83"/>
    </row>
    <row r="601073" spans="16:16" x14ac:dyDescent="0.3">
      <c r="P601073" s="83"/>
    </row>
    <row r="601074" spans="16:16" x14ac:dyDescent="0.3">
      <c r="P601074" s="83"/>
    </row>
    <row r="601075" spans="16:16" x14ac:dyDescent="0.3">
      <c r="P601075" s="83"/>
    </row>
    <row r="601076" spans="16:16" x14ac:dyDescent="0.3">
      <c r="P601076" s="83"/>
    </row>
    <row r="601077" spans="16:16" x14ac:dyDescent="0.3">
      <c r="P601077" s="83"/>
    </row>
    <row r="601078" spans="16:16" x14ac:dyDescent="0.3">
      <c r="P601078" s="83"/>
    </row>
    <row r="601079" spans="16:16" x14ac:dyDescent="0.3">
      <c r="P601079" s="83"/>
    </row>
    <row r="601080" spans="16:16" x14ac:dyDescent="0.3">
      <c r="P601080" s="83"/>
    </row>
    <row r="601081" spans="16:16" x14ac:dyDescent="0.3">
      <c r="P601081" s="83"/>
    </row>
    <row r="601082" spans="16:16" x14ac:dyDescent="0.3">
      <c r="P601082" s="83"/>
    </row>
    <row r="601083" spans="16:16" x14ac:dyDescent="0.3">
      <c r="P601083" s="83"/>
    </row>
    <row r="601084" spans="16:16" x14ac:dyDescent="0.3">
      <c r="P601084" s="83"/>
    </row>
    <row r="601085" spans="16:16" x14ac:dyDescent="0.3">
      <c r="P601085" s="83"/>
    </row>
    <row r="601086" spans="16:16" x14ac:dyDescent="0.3">
      <c r="P601086" s="83"/>
    </row>
    <row r="601087" spans="16:16" x14ac:dyDescent="0.3">
      <c r="P601087" s="83"/>
    </row>
    <row r="601088" spans="16:16" x14ac:dyDescent="0.3">
      <c r="P601088" s="83"/>
    </row>
    <row r="601089" spans="16:16" x14ac:dyDescent="0.3">
      <c r="P601089" s="83"/>
    </row>
    <row r="601090" spans="16:16" x14ac:dyDescent="0.3">
      <c r="P601090" s="83"/>
    </row>
    <row r="601091" spans="16:16" x14ac:dyDescent="0.3">
      <c r="P601091" s="83"/>
    </row>
    <row r="601092" spans="16:16" x14ac:dyDescent="0.3">
      <c r="P601092" s="83"/>
    </row>
    <row r="601093" spans="16:16" x14ac:dyDescent="0.3">
      <c r="P601093" s="83"/>
    </row>
    <row r="601094" spans="16:16" x14ac:dyDescent="0.3">
      <c r="P601094" s="83"/>
    </row>
    <row r="601095" spans="16:16" x14ac:dyDescent="0.3">
      <c r="P601095" s="83"/>
    </row>
    <row r="601096" spans="16:16" x14ac:dyDescent="0.3">
      <c r="P601096" s="83"/>
    </row>
    <row r="601097" spans="16:16" x14ac:dyDescent="0.3">
      <c r="P601097" s="83"/>
    </row>
    <row r="601098" spans="16:16" x14ac:dyDescent="0.3">
      <c r="P601098" s="83"/>
    </row>
    <row r="601099" spans="16:16" x14ac:dyDescent="0.3">
      <c r="P601099" s="83"/>
    </row>
    <row r="601100" spans="16:16" x14ac:dyDescent="0.3">
      <c r="P601100" s="83"/>
    </row>
    <row r="601101" spans="16:16" x14ac:dyDescent="0.3">
      <c r="P601101" s="83"/>
    </row>
    <row r="601102" spans="16:16" x14ac:dyDescent="0.3">
      <c r="P601102" s="83"/>
    </row>
    <row r="601103" spans="16:16" x14ac:dyDescent="0.3">
      <c r="P601103" s="83"/>
    </row>
    <row r="601104" spans="16:16" x14ac:dyDescent="0.3">
      <c r="P601104" s="83"/>
    </row>
    <row r="601105" spans="16:16" x14ac:dyDescent="0.3">
      <c r="P601105" s="83"/>
    </row>
    <row r="601106" spans="16:16" x14ac:dyDescent="0.3">
      <c r="P601106" s="83"/>
    </row>
    <row r="601107" spans="16:16" x14ac:dyDescent="0.3">
      <c r="P601107" s="83"/>
    </row>
    <row r="601108" spans="16:16" x14ac:dyDescent="0.3">
      <c r="P601108" s="83"/>
    </row>
    <row r="601109" spans="16:16" x14ac:dyDescent="0.3">
      <c r="P601109" s="83"/>
    </row>
    <row r="601110" spans="16:16" x14ac:dyDescent="0.3">
      <c r="P601110" s="83"/>
    </row>
    <row r="601111" spans="16:16" x14ac:dyDescent="0.3">
      <c r="P601111" s="83"/>
    </row>
    <row r="601112" spans="16:16" x14ac:dyDescent="0.3">
      <c r="P601112" s="83"/>
    </row>
    <row r="601113" spans="16:16" x14ac:dyDescent="0.3">
      <c r="P601113" s="83"/>
    </row>
    <row r="601114" spans="16:16" x14ac:dyDescent="0.3">
      <c r="P601114" s="83"/>
    </row>
    <row r="601115" spans="16:16" x14ac:dyDescent="0.3">
      <c r="P601115" s="83"/>
    </row>
    <row r="601116" spans="16:16" x14ac:dyDescent="0.3">
      <c r="P601116" s="83"/>
    </row>
    <row r="601117" spans="16:16" x14ac:dyDescent="0.3">
      <c r="P601117" s="83"/>
    </row>
    <row r="601118" spans="16:16" x14ac:dyDescent="0.3">
      <c r="P601118" s="83"/>
    </row>
    <row r="601119" spans="16:16" x14ac:dyDescent="0.3">
      <c r="P601119" s="83"/>
    </row>
    <row r="601120" spans="16:16" x14ac:dyDescent="0.3">
      <c r="P601120" s="83"/>
    </row>
    <row r="601121" spans="16:16" x14ac:dyDescent="0.3">
      <c r="P601121" s="83"/>
    </row>
    <row r="601122" spans="16:16" x14ac:dyDescent="0.3">
      <c r="P601122" s="83"/>
    </row>
    <row r="601123" spans="16:16" x14ac:dyDescent="0.3">
      <c r="P601123" s="83"/>
    </row>
    <row r="601124" spans="16:16" x14ac:dyDescent="0.3">
      <c r="P601124" s="83"/>
    </row>
    <row r="601125" spans="16:16" x14ac:dyDescent="0.3">
      <c r="P601125" s="83"/>
    </row>
    <row r="601126" spans="16:16" x14ac:dyDescent="0.3">
      <c r="P601126" s="83"/>
    </row>
    <row r="601127" spans="16:16" x14ac:dyDescent="0.3">
      <c r="P601127" s="83"/>
    </row>
    <row r="601128" spans="16:16" x14ac:dyDescent="0.3">
      <c r="P601128" s="83"/>
    </row>
    <row r="601129" spans="16:16" x14ac:dyDescent="0.3">
      <c r="P601129" s="83"/>
    </row>
    <row r="601130" spans="16:16" x14ac:dyDescent="0.3">
      <c r="P601130" s="83"/>
    </row>
    <row r="601131" spans="16:16" x14ac:dyDescent="0.3">
      <c r="P601131" s="83"/>
    </row>
    <row r="601132" spans="16:16" x14ac:dyDescent="0.3">
      <c r="P601132" s="83"/>
    </row>
    <row r="601133" spans="16:16" x14ac:dyDescent="0.3">
      <c r="P601133" s="83"/>
    </row>
    <row r="601134" spans="16:16" x14ac:dyDescent="0.3">
      <c r="P601134" s="83"/>
    </row>
    <row r="601135" spans="16:16" x14ac:dyDescent="0.3">
      <c r="P601135" s="83"/>
    </row>
    <row r="601136" spans="16:16" x14ac:dyDescent="0.3">
      <c r="P601136" s="83"/>
    </row>
    <row r="601137" spans="16:16" x14ac:dyDescent="0.3">
      <c r="P601137" s="83"/>
    </row>
    <row r="601138" spans="16:16" x14ac:dyDescent="0.3">
      <c r="P601138" s="83"/>
    </row>
    <row r="601139" spans="16:16" x14ac:dyDescent="0.3">
      <c r="P601139" s="83"/>
    </row>
    <row r="601140" spans="16:16" x14ac:dyDescent="0.3">
      <c r="P601140" s="83"/>
    </row>
    <row r="601141" spans="16:16" x14ac:dyDescent="0.3">
      <c r="P601141" s="83"/>
    </row>
    <row r="601142" spans="16:16" x14ac:dyDescent="0.3">
      <c r="P601142" s="83"/>
    </row>
    <row r="601143" spans="16:16" x14ac:dyDescent="0.3">
      <c r="P601143" s="83"/>
    </row>
    <row r="601144" spans="16:16" x14ac:dyDescent="0.3">
      <c r="P601144" s="83"/>
    </row>
    <row r="601145" spans="16:16" x14ac:dyDescent="0.3">
      <c r="P601145" s="83"/>
    </row>
    <row r="601146" spans="16:16" x14ac:dyDescent="0.3">
      <c r="P601146" s="83"/>
    </row>
    <row r="601147" spans="16:16" x14ac:dyDescent="0.3">
      <c r="P601147" s="83"/>
    </row>
    <row r="601148" spans="16:16" x14ac:dyDescent="0.3">
      <c r="P601148" s="83"/>
    </row>
    <row r="601149" spans="16:16" x14ac:dyDescent="0.3">
      <c r="P601149" s="83"/>
    </row>
    <row r="601150" spans="16:16" x14ac:dyDescent="0.3">
      <c r="P601150" s="83"/>
    </row>
    <row r="601151" spans="16:16" x14ac:dyDescent="0.3">
      <c r="P601151" s="83"/>
    </row>
    <row r="601152" spans="16:16" x14ac:dyDescent="0.3">
      <c r="P601152" s="83"/>
    </row>
    <row r="601153" spans="16:16" x14ac:dyDescent="0.3">
      <c r="P601153" s="83"/>
    </row>
    <row r="601154" spans="16:16" x14ac:dyDescent="0.3">
      <c r="P601154" s="83"/>
    </row>
    <row r="601155" spans="16:16" x14ac:dyDescent="0.3">
      <c r="P601155" s="83"/>
    </row>
    <row r="601156" spans="16:16" x14ac:dyDescent="0.3">
      <c r="P601156" s="83"/>
    </row>
    <row r="601157" spans="16:16" x14ac:dyDescent="0.3">
      <c r="P601157" s="83"/>
    </row>
    <row r="601158" spans="16:16" x14ac:dyDescent="0.3">
      <c r="P601158" s="83"/>
    </row>
    <row r="601159" spans="16:16" x14ac:dyDescent="0.3">
      <c r="P601159" s="83"/>
    </row>
    <row r="601160" spans="16:16" x14ac:dyDescent="0.3">
      <c r="P601160" s="83"/>
    </row>
    <row r="601161" spans="16:16" x14ac:dyDescent="0.3">
      <c r="P601161" s="83"/>
    </row>
    <row r="601162" spans="16:16" x14ac:dyDescent="0.3">
      <c r="P601162" s="83"/>
    </row>
    <row r="601163" spans="16:16" x14ac:dyDescent="0.3">
      <c r="P601163" s="83"/>
    </row>
    <row r="601164" spans="16:16" x14ac:dyDescent="0.3">
      <c r="P601164" s="83"/>
    </row>
    <row r="601165" spans="16:16" x14ac:dyDescent="0.3">
      <c r="P601165" s="83"/>
    </row>
    <row r="601166" spans="16:16" x14ac:dyDescent="0.3">
      <c r="P601166" s="83"/>
    </row>
    <row r="601167" spans="16:16" x14ac:dyDescent="0.3">
      <c r="P601167" s="83"/>
    </row>
    <row r="601168" spans="16:16" x14ac:dyDescent="0.3">
      <c r="P601168" s="83"/>
    </row>
    <row r="601169" spans="16:16" x14ac:dyDescent="0.3">
      <c r="P601169" s="83"/>
    </row>
    <row r="601170" spans="16:16" x14ac:dyDescent="0.3">
      <c r="P601170" s="83"/>
    </row>
    <row r="601171" spans="16:16" x14ac:dyDescent="0.3">
      <c r="P601171" s="83"/>
    </row>
    <row r="601172" spans="16:16" x14ac:dyDescent="0.3">
      <c r="P601172" s="83"/>
    </row>
    <row r="601173" spans="16:16" x14ac:dyDescent="0.3">
      <c r="P601173" s="83"/>
    </row>
    <row r="601174" spans="16:16" x14ac:dyDescent="0.3">
      <c r="P601174" s="83"/>
    </row>
    <row r="601175" spans="16:16" x14ac:dyDescent="0.3">
      <c r="P601175" s="83"/>
    </row>
    <row r="601176" spans="16:16" x14ac:dyDescent="0.3">
      <c r="P601176" s="83"/>
    </row>
    <row r="601177" spans="16:16" x14ac:dyDescent="0.3">
      <c r="P601177" s="83"/>
    </row>
    <row r="601178" spans="16:16" x14ac:dyDescent="0.3">
      <c r="P601178" s="83"/>
    </row>
    <row r="601179" spans="16:16" x14ac:dyDescent="0.3">
      <c r="P601179" s="83"/>
    </row>
    <row r="601180" spans="16:16" x14ac:dyDescent="0.3">
      <c r="P601180" s="83"/>
    </row>
    <row r="601181" spans="16:16" x14ac:dyDescent="0.3">
      <c r="P601181" s="83"/>
    </row>
    <row r="601182" spans="16:16" x14ac:dyDescent="0.3">
      <c r="P601182" s="83"/>
    </row>
    <row r="601183" spans="16:16" x14ac:dyDescent="0.3">
      <c r="P601183" s="83"/>
    </row>
    <row r="601184" spans="16:16" x14ac:dyDescent="0.3">
      <c r="P601184" s="83"/>
    </row>
    <row r="601185" spans="16:16" x14ac:dyDescent="0.3">
      <c r="P601185" s="83"/>
    </row>
    <row r="601186" spans="16:16" x14ac:dyDescent="0.3">
      <c r="P601186" s="83"/>
    </row>
    <row r="601187" spans="16:16" x14ac:dyDescent="0.3">
      <c r="P601187" s="83"/>
    </row>
    <row r="601188" spans="16:16" x14ac:dyDescent="0.3">
      <c r="P601188" s="83"/>
    </row>
    <row r="601189" spans="16:16" x14ac:dyDescent="0.3">
      <c r="P601189" s="83"/>
    </row>
    <row r="601190" spans="16:16" x14ac:dyDescent="0.3">
      <c r="P601190" s="83"/>
    </row>
    <row r="601191" spans="16:16" x14ac:dyDescent="0.3">
      <c r="P601191" s="83"/>
    </row>
    <row r="601192" spans="16:16" x14ac:dyDescent="0.3">
      <c r="P601192" s="83"/>
    </row>
    <row r="601193" spans="16:16" x14ac:dyDescent="0.3">
      <c r="P601193" s="83"/>
    </row>
    <row r="601194" spans="16:16" x14ac:dyDescent="0.3">
      <c r="P601194" s="83"/>
    </row>
    <row r="601195" spans="16:16" x14ac:dyDescent="0.3">
      <c r="P601195" s="83"/>
    </row>
    <row r="601196" spans="16:16" x14ac:dyDescent="0.3">
      <c r="P601196" s="83"/>
    </row>
    <row r="601197" spans="16:16" x14ac:dyDescent="0.3">
      <c r="P601197" s="83"/>
    </row>
    <row r="601198" spans="16:16" x14ac:dyDescent="0.3">
      <c r="P601198" s="83"/>
    </row>
    <row r="601199" spans="16:16" x14ac:dyDescent="0.3">
      <c r="P601199" s="83"/>
    </row>
    <row r="601200" spans="16:16" x14ac:dyDescent="0.3">
      <c r="P601200" s="83"/>
    </row>
    <row r="601201" spans="16:16" x14ac:dyDescent="0.3">
      <c r="P601201" s="83"/>
    </row>
    <row r="601202" spans="16:16" x14ac:dyDescent="0.3">
      <c r="P601202" s="83"/>
    </row>
    <row r="601203" spans="16:16" x14ac:dyDescent="0.3">
      <c r="P601203" s="83"/>
    </row>
    <row r="601204" spans="16:16" x14ac:dyDescent="0.3">
      <c r="P601204" s="83"/>
    </row>
    <row r="601205" spans="16:16" x14ac:dyDescent="0.3">
      <c r="P601205" s="83"/>
    </row>
    <row r="601206" spans="16:16" x14ac:dyDescent="0.3">
      <c r="P601206" s="83"/>
    </row>
    <row r="601207" spans="16:16" x14ac:dyDescent="0.3">
      <c r="P601207" s="83"/>
    </row>
    <row r="601208" spans="16:16" x14ac:dyDescent="0.3">
      <c r="P601208" s="83"/>
    </row>
    <row r="601209" spans="16:16" x14ac:dyDescent="0.3">
      <c r="P601209" s="83"/>
    </row>
    <row r="601210" spans="16:16" x14ac:dyDescent="0.3">
      <c r="P601210" s="83"/>
    </row>
    <row r="601211" spans="16:16" x14ac:dyDescent="0.3">
      <c r="P601211" s="83"/>
    </row>
    <row r="601212" spans="16:16" x14ac:dyDescent="0.3">
      <c r="P601212" s="83"/>
    </row>
    <row r="601213" spans="16:16" x14ac:dyDescent="0.3">
      <c r="P601213" s="83"/>
    </row>
    <row r="601214" spans="16:16" x14ac:dyDescent="0.3">
      <c r="P601214" s="83"/>
    </row>
    <row r="601215" spans="16:16" x14ac:dyDescent="0.3">
      <c r="P601215" s="83"/>
    </row>
    <row r="601216" spans="16:16" x14ac:dyDescent="0.3">
      <c r="P601216" s="83"/>
    </row>
    <row r="601217" spans="16:16" x14ac:dyDescent="0.3">
      <c r="P601217" s="83"/>
    </row>
    <row r="601218" spans="16:16" x14ac:dyDescent="0.3">
      <c r="P601218" s="83"/>
    </row>
    <row r="601219" spans="16:16" x14ac:dyDescent="0.3">
      <c r="P601219" s="83"/>
    </row>
    <row r="601220" spans="16:16" x14ac:dyDescent="0.3">
      <c r="P601220" s="83"/>
    </row>
    <row r="601221" spans="16:16" x14ac:dyDescent="0.3">
      <c r="P601221" s="83"/>
    </row>
    <row r="601222" spans="16:16" x14ac:dyDescent="0.3">
      <c r="P601222" s="83"/>
    </row>
    <row r="601223" spans="16:16" x14ac:dyDescent="0.3">
      <c r="P601223" s="83"/>
    </row>
    <row r="601224" spans="16:16" x14ac:dyDescent="0.3">
      <c r="P601224" s="83"/>
    </row>
    <row r="601225" spans="16:16" x14ac:dyDescent="0.3">
      <c r="P601225" s="83"/>
    </row>
    <row r="601226" spans="16:16" x14ac:dyDescent="0.3">
      <c r="P601226" s="83"/>
    </row>
    <row r="601227" spans="16:16" x14ac:dyDescent="0.3">
      <c r="P601227" s="83"/>
    </row>
    <row r="601228" spans="16:16" x14ac:dyDescent="0.3">
      <c r="P601228" s="83"/>
    </row>
    <row r="601229" spans="16:16" x14ac:dyDescent="0.3">
      <c r="P601229" s="83"/>
    </row>
    <row r="601230" spans="16:16" x14ac:dyDescent="0.3">
      <c r="P601230" s="83"/>
    </row>
    <row r="601231" spans="16:16" x14ac:dyDescent="0.3">
      <c r="P601231" s="83"/>
    </row>
    <row r="601232" spans="16:16" x14ac:dyDescent="0.3">
      <c r="P601232" s="83"/>
    </row>
    <row r="601233" spans="16:16" x14ac:dyDescent="0.3">
      <c r="P601233" s="83"/>
    </row>
    <row r="601234" spans="16:16" x14ac:dyDescent="0.3">
      <c r="P601234" s="83"/>
    </row>
    <row r="601235" spans="16:16" x14ac:dyDescent="0.3">
      <c r="P601235" s="83"/>
    </row>
    <row r="601236" spans="16:16" x14ac:dyDescent="0.3">
      <c r="P601236" s="83"/>
    </row>
    <row r="601237" spans="16:16" x14ac:dyDescent="0.3">
      <c r="P601237" s="83"/>
    </row>
    <row r="601238" spans="16:16" x14ac:dyDescent="0.3">
      <c r="P601238" s="83"/>
    </row>
    <row r="601239" spans="16:16" x14ac:dyDescent="0.3">
      <c r="P601239" s="83"/>
    </row>
    <row r="601240" spans="16:16" x14ac:dyDescent="0.3">
      <c r="P601240" s="83"/>
    </row>
    <row r="601241" spans="16:16" x14ac:dyDescent="0.3">
      <c r="P601241" s="83"/>
    </row>
    <row r="601242" spans="16:16" x14ac:dyDescent="0.3">
      <c r="P601242" s="83"/>
    </row>
    <row r="601243" spans="16:16" x14ac:dyDescent="0.3">
      <c r="P601243" s="83"/>
    </row>
    <row r="601244" spans="16:16" x14ac:dyDescent="0.3">
      <c r="P601244" s="83"/>
    </row>
    <row r="601245" spans="16:16" x14ac:dyDescent="0.3">
      <c r="P601245" s="83"/>
    </row>
    <row r="601246" spans="16:16" x14ac:dyDescent="0.3">
      <c r="P601246" s="83"/>
    </row>
    <row r="601247" spans="16:16" x14ac:dyDescent="0.3">
      <c r="P601247" s="83"/>
    </row>
    <row r="601248" spans="16:16" x14ac:dyDescent="0.3">
      <c r="P601248" s="83"/>
    </row>
    <row r="601249" spans="16:16" x14ac:dyDescent="0.3">
      <c r="P601249" s="83"/>
    </row>
    <row r="601250" spans="16:16" x14ac:dyDescent="0.3">
      <c r="P601250" s="83"/>
    </row>
    <row r="601251" spans="16:16" x14ac:dyDescent="0.3">
      <c r="P601251" s="83"/>
    </row>
    <row r="601252" spans="16:16" x14ac:dyDescent="0.3">
      <c r="P601252" s="83"/>
    </row>
    <row r="601253" spans="16:16" x14ac:dyDescent="0.3">
      <c r="P601253" s="83"/>
    </row>
    <row r="601254" spans="16:16" x14ac:dyDescent="0.3">
      <c r="P601254" s="83"/>
    </row>
    <row r="601255" spans="16:16" x14ac:dyDescent="0.3">
      <c r="P601255" s="83"/>
    </row>
    <row r="601256" spans="16:16" x14ac:dyDescent="0.3">
      <c r="P601256" s="83"/>
    </row>
    <row r="601257" spans="16:16" x14ac:dyDescent="0.3">
      <c r="P601257" s="83"/>
    </row>
    <row r="601258" spans="16:16" x14ac:dyDescent="0.3">
      <c r="P601258" s="83"/>
    </row>
    <row r="601259" spans="16:16" x14ac:dyDescent="0.3">
      <c r="P601259" s="83"/>
    </row>
    <row r="601260" spans="16:16" x14ac:dyDescent="0.3">
      <c r="P601260" s="83"/>
    </row>
    <row r="601261" spans="16:16" x14ac:dyDescent="0.3">
      <c r="P601261" s="83"/>
    </row>
    <row r="601262" spans="16:16" x14ac:dyDescent="0.3">
      <c r="P601262" s="83"/>
    </row>
    <row r="601263" spans="16:16" x14ac:dyDescent="0.3">
      <c r="P601263" s="83"/>
    </row>
    <row r="601264" spans="16:16" x14ac:dyDescent="0.3">
      <c r="P601264" s="83"/>
    </row>
    <row r="601265" spans="16:16" x14ac:dyDescent="0.3">
      <c r="P601265" s="83"/>
    </row>
    <row r="601266" spans="16:16" x14ac:dyDescent="0.3">
      <c r="P601266" s="83"/>
    </row>
    <row r="601267" spans="16:16" x14ac:dyDescent="0.3">
      <c r="P601267" s="83"/>
    </row>
    <row r="601268" spans="16:16" x14ac:dyDescent="0.3">
      <c r="P601268" s="83"/>
    </row>
    <row r="601269" spans="16:16" x14ac:dyDescent="0.3">
      <c r="P601269" s="83"/>
    </row>
    <row r="601270" spans="16:16" x14ac:dyDescent="0.3">
      <c r="P601270" s="83"/>
    </row>
    <row r="601271" spans="16:16" x14ac:dyDescent="0.3">
      <c r="P601271" s="83"/>
    </row>
    <row r="601272" spans="16:16" x14ac:dyDescent="0.3">
      <c r="P601272" s="83"/>
    </row>
    <row r="601273" spans="16:16" x14ac:dyDescent="0.3">
      <c r="P601273" s="83"/>
    </row>
    <row r="601274" spans="16:16" x14ac:dyDescent="0.3">
      <c r="P601274" s="83"/>
    </row>
    <row r="601275" spans="16:16" x14ac:dyDescent="0.3">
      <c r="P601275" s="83"/>
    </row>
    <row r="601276" spans="16:16" x14ac:dyDescent="0.3">
      <c r="P601276" s="83"/>
    </row>
    <row r="601277" spans="16:16" x14ac:dyDescent="0.3">
      <c r="P601277" s="83"/>
    </row>
    <row r="601278" spans="16:16" x14ac:dyDescent="0.3">
      <c r="P601278" s="83"/>
    </row>
    <row r="601279" spans="16:16" x14ac:dyDescent="0.3">
      <c r="P601279" s="83"/>
    </row>
    <row r="601280" spans="16:16" x14ac:dyDescent="0.3">
      <c r="P601280" s="83"/>
    </row>
    <row r="601281" spans="16:16" x14ac:dyDescent="0.3">
      <c r="P601281" s="83"/>
    </row>
    <row r="601282" spans="16:16" x14ac:dyDescent="0.3">
      <c r="P601282" s="83"/>
    </row>
    <row r="601283" spans="16:16" x14ac:dyDescent="0.3">
      <c r="P601283" s="83"/>
    </row>
    <row r="601284" spans="16:16" x14ac:dyDescent="0.3">
      <c r="P601284" s="83"/>
    </row>
    <row r="601285" spans="16:16" x14ac:dyDescent="0.3">
      <c r="P601285" s="83"/>
    </row>
    <row r="601286" spans="16:16" x14ac:dyDescent="0.3">
      <c r="P601286" s="83"/>
    </row>
    <row r="601287" spans="16:16" x14ac:dyDescent="0.3">
      <c r="P601287" s="83"/>
    </row>
    <row r="601288" spans="16:16" x14ac:dyDescent="0.3">
      <c r="P601288" s="83"/>
    </row>
    <row r="601289" spans="16:16" x14ac:dyDescent="0.3">
      <c r="P601289" s="83"/>
    </row>
    <row r="601290" spans="16:16" x14ac:dyDescent="0.3">
      <c r="P601290" s="83"/>
    </row>
    <row r="601291" spans="16:16" x14ac:dyDescent="0.3">
      <c r="P601291" s="83"/>
    </row>
    <row r="601292" spans="16:16" x14ac:dyDescent="0.3">
      <c r="P601292" s="83"/>
    </row>
    <row r="601293" spans="16:16" x14ac:dyDescent="0.3">
      <c r="P601293" s="83"/>
    </row>
    <row r="601294" spans="16:16" x14ac:dyDescent="0.3">
      <c r="P601294" s="83"/>
    </row>
    <row r="601295" spans="16:16" x14ac:dyDescent="0.3">
      <c r="P601295" s="83"/>
    </row>
    <row r="601296" spans="16:16" x14ac:dyDescent="0.3">
      <c r="P601296" s="83"/>
    </row>
    <row r="601297" spans="16:16" x14ac:dyDescent="0.3">
      <c r="P601297" s="83"/>
    </row>
    <row r="601298" spans="16:16" x14ac:dyDescent="0.3">
      <c r="P601298" s="83"/>
    </row>
    <row r="601299" spans="16:16" x14ac:dyDescent="0.3">
      <c r="P601299" s="83"/>
    </row>
    <row r="601300" spans="16:16" x14ac:dyDescent="0.3">
      <c r="P601300" s="83"/>
    </row>
    <row r="601301" spans="16:16" x14ac:dyDescent="0.3">
      <c r="P601301" s="83"/>
    </row>
    <row r="601302" spans="16:16" x14ac:dyDescent="0.3">
      <c r="P601302" s="83"/>
    </row>
    <row r="601303" spans="16:16" x14ac:dyDescent="0.3">
      <c r="P601303" s="83"/>
    </row>
    <row r="601304" spans="16:16" x14ac:dyDescent="0.3">
      <c r="P601304" s="83"/>
    </row>
    <row r="601305" spans="16:16" x14ac:dyDescent="0.3">
      <c r="P601305" s="83"/>
    </row>
    <row r="601306" spans="16:16" x14ac:dyDescent="0.3">
      <c r="P601306" s="83"/>
    </row>
    <row r="601307" spans="16:16" x14ac:dyDescent="0.3">
      <c r="P601307" s="83"/>
    </row>
    <row r="601308" spans="16:16" x14ac:dyDescent="0.3">
      <c r="P601308" s="83"/>
    </row>
    <row r="601309" spans="16:16" x14ac:dyDescent="0.3">
      <c r="P601309" s="83"/>
    </row>
    <row r="601310" spans="16:16" x14ac:dyDescent="0.3">
      <c r="P601310" s="83"/>
    </row>
    <row r="601311" spans="16:16" x14ac:dyDescent="0.3">
      <c r="P601311" s="83"/>
    </row>
    <row r="601312" spans="16:16" x14ac:dyDescent="0.3">
      <c r="P601312" s="83"/>
    </row>
    <row r="601313" spans="16:16" x14ac:dyDescent="0.3">
      <c r="P601313" s="83"/>
    </row>
    <row r="601314" spans="16:16" x14ac:dyDescent="0.3">
      <c r="P601314" s="83"/>
    </row>
    <row r="601315" spans="16:16" x14ac:dyDescent="0.3">
      <c r="P601315" s="83"/>
    </row>
    <row r="601316" spans="16:16" x14ac:dyDescent="0.3">
      <c r="P601316" s="83"/>
    </row>
    <row r="601317" spans="16:16" x14ac:dyDescent="0.3">
      <c r="P601317" s="83"/>
    </row>
    <row r="601318" spans="16:16" x14ac:dyDescent="0.3">
      <c r="P601318" s="83"/>
    </row>
    <row r="601319" spans="16:16" x14ac:dyDescent="0.3">
      <c r="P601319" s="83"/>
    </row>
    <row r="601320" spans="16:16" x14ac:dyDescent="0.3">
      <c r="P601320" s="83"/>
    </row>
    <row r="601321" spans="16:16" x14ac:dyDescent="0.3">
      <c r="P601321" s="83"/>
    </row>
    <row r="601322" spans="16:16" x14ac:dyDescent="0.3">
      <c r="P601322" s="83"/>
    </row>
    <row r="601323" spans="16:16" x14ac:dyDescent="0.3">
      <c r="P601323" s="83"/>
    </row>
    <row r="601324" spans="16:16" x14ac:dyDescent="0.3">
      <c r="P601324" s="83"/>
    </row>
    <row r="601325" spans="16:16" x14ac:dyDescent="0.3">
      <c r="P601325" s="83"/>
    </row>
    <row r="601326" spans="16:16" x14ac:dyDescent="0.3">
      <c r="P601326" s="83"/>
    </row>
    <row r="601327" spans="16:16" x14ac:dyDescent="0.3">
      <c r="P601327" s="83"/>
    </row>
    <row r="601328" spans="16:16" x14ac:dyDescent="0.3">
      <c r="P601328" s="83"/>
    </row>
    <row r="601329" spans="16:16" x14ac:dyDescent="0.3">
      <c r="P601329" s="83"/>
    </row>
    <row r="601330" spans="16:16" x14ac:dyDescent="0.3">
      <c r="P601330" s="83"/>
    </row>
    <row r="601331" spans="16:16" x14ac:dyDescent="0.3">
      <c r="P601331" s="83"/>
    </row>
    <row r="601332" spans="16:16" x14ac:dyDescent="0.3">
      <c r="P601332" s="83"/>
    </row>
    <row r="601333" spans="16:16" x14ac:dyDescent="0.3">
      <c r="P601333" s="83"/>
    </row>
    <row r="601334" spans="16:16" x14ac:dyDescent="0.3">
      <c r="P601334" s="83"/>
    </row>
    <row r="601335" spans="16:16" x14ac:dyDescent="0.3">
      <c r="P601335" s="83"/>
    </row>
    <row r="601336" spans="16:16" x14ac:dyDescent="0.3">
      <c r="P601336" s="83"/>
    </row>
    <row r="601337" spans="16:16" x14ac:dyDescent="0.3">
      <c r="P601337" s="83"/>
    </row>
    <row r="601338" spans="16:16" x14ac:dyDescent="0.3">
      <c r="P601338" s="83"/>
    </row>
    <row r="601339" spans="16:16" x14ac:dyDescent="0.3">
      <c r="P601339" s="83"/>
    </row>
    <row r="601340" spans="16:16" x14ac:dyDescent="0.3">
      <c r="P601340" s="83"/>
    </row>
    <row r="601341" spans="16:16" x14ac:dyDescent="0.3">
      <c r="P601341" s="83"/>
    </row>
    <row r="601342" spans="16:16" x14ac:dyDescent="0.3">
      <c r="P601342" s="83"/>
    </row>
    <row r="601343" spans="16:16" x14ac:dyDescent="0.3">
      <c r="P601343" s="83"/>
    </row>
    <row r="601344" spans="16:16" x14ac:dyDescent="0.3">
      <c r="P601344" s="83"/>
    </row>
    <row r="601345" spans="16:16" x14ac:dyDescent="0.3">
      <c r="P601345" s="83"/>
    </row>
    <row r="601346" spans="16:16" x14ac:dyDescent="0.3">
      <c r="P601346" s="83"/>
    </row>
    <row r="601347" spans="16:16" x14ac:dyDescent="0.3">
      <c r="P601347" s="83"/>
    </row>
    <row r="601348" spans="16:16" x14ac:dyDescent="0.3">
      <c r="P601348" s="83"/>
    </row>
    <row r="601349" spans="16:16" x14ac:dyDescent="0.3">
      <c r="P601349" s="83"/>
    </row>
    <row r="601350" spans="16:16" x14ac:dyDescent="0.3">
      <c r="P601350" s="83"/>
    </row>
    <row r="601351" spans="16:16" x14ac:dyDescent="0.3">
      <c r="P601351" s="83"/>
    </row>
    <row r="601352" spans="16:16" x14ac:dyDescent="0.3">
      <c r="P601352" s="83"/>
    </row>
    <row r="601353" spans="16:16" x14ac:dyDescent="0.3">
      <c r="P601353" s="83"/>
    </row>
    <row r="601354" spans="16:16" x14ac:dyDescent="0.3">
      <c r="P601354" s="83"/>
    </row>
    <row r="601355" spans="16:16" x14ac:dyDescent="0.3">
      <c r="P601355" s="83"/>
    </row>
    <row r="601356" spans="16:16" x14ac:dyDescent="0.3">
      <c r="P601356" s="83"/>
    </row>
    <row r="601357" spans="16:16" x14ac:dyDescent="0.3">
      <c r="P601357" s="83"/>
    </row>
    <row r="601358" spans="16:16" x14ac:dyDescent="0.3">
      <c r="P601358" s="83"/>
    </row>
    <row r="601359" spans="16:16" x14ac:dyDescent="0.3">
      <c r="P601359" s="83"/>
    </row>
    <row r="601360" spans="16:16" x14ac:dyDescent="0.3">
      <c r="P601360" s="83"/>
    </row>
    <row r="601361" spans="16:16" x14ac:dyDescent="0.3">
      <c r="P601361" s="83"/>
    </row>
    <row r="601362" spans="16:16" x14ac:dyDescent="0.3">
      <c r="P601362" s="83"/>
    </row>
    <row r="601363" spans="16:16" x14ac:dyDescent="0.3">
      <c r="P601363" s="83"/>
    </row>
    <row r="601364" spans="16:16" x14ac:dyDescent="0.3">
      <c r="P601364" s="83"/>
    </row>
    <row r="601365" spans="16:16" x14ac:dyDescent="0.3">
      <c r="P601365" s="83"/>
    </row>
    <row r="601366" spans="16:16" x14ac:dyDescent="0.3">
      <c r="P601366" s="83"/>
    </row>
    <row r="601367" spans="16:16" x14ac:dyDescent="0.3">
      <c r="P601367" s="83"/>
    </row>
    <row r="601368" spans="16:16" x14ac:dyDescent="0.3">
      <c r="P601368" s="83"/>
    </row>
    <row r="601369" spans="16:16" x14ac:dyDescent="0.3">
      <c r="P601369" s="83"/>
    </row>
    <row r="601370" spans="16:16" x14ac:dyDescent="0.3">
      <c r="P601370" s="83"/>
    </row>
    <row r="601371" spans="16:16" x14ac:dyDescent="0.3">
      <c r="P601371" s="83"/>
    </row>
    <row r="601372" spans="16:16" x14ac:dyDescent="0.3">
      <c r="P601372" s="83"/>
    </row>
    <row r="601373" spans="16:16" x14ac:dyDescent="0.3">
      <c r="P601373" s="83"/>
    </row>
    <row r="601374" spans="16:16" x14ac:dyDescent="0.3">
      <c r="P601374" s="83"/>
    </row>
    <row r="601375" spans="16:16" x14ac:dyDescent="0.3">
      <c r="P601375" s="83"/>
    </row>
    <row r="601376" spans="16:16" x14ac:dyDescent="0.3">
      <c r="P601376" s="83"/>
    </row>
    <row r="601377" spans="16:16" x14ac:dyDescent="0.3">
      <c r="P601377" s="83"/>
    </row>
    <row r="601378" spans="16:16" x14ac:dyDescent="0.3">
      <c r="P601378" s="83"/>
    </row>
    <row r="601379" spans="16:16" x14ac:dyDescent="0.3">
      <c r="P601379" s="83"/>
    </row>
    <row r="601380" spans="16:16" x14ac:dyDescent="0.3">
      <c r="P601380" s="83"/>
    </row>
    <row r="601381" spans="16:16" x14ac:dyDescent="0.3">
      <c r="P601381" s="83"/>
    </row>
    <row r="601382" spans="16:16" x14ac:dyDescent="0.3">
      <c r="P601382" s="83"/>
    </row>
    <row r="601383" spans="16:16" x14ac:dyDescent="0.3">
      <c r="P601383" s="83"/>
    </row>
    <row r="601384" spans="16:16" x14ac:dyDescent="0.3">
      <c r="P601384" s="83"/>
    </row>
    <row r="601385" spans="16:16" x14ac:dyDescent="0.3">
      <c r="P601385" s="83"/>
    </row>
    <row r="601386" spans="16:16" x14ac:dyDescent="0.3">
      <c r="P601386" s="83"/>
    </row>
    <row r="601387" spans="16:16" x14ac:dyDescent="0.3">
      <c r="P601387" s="83"/>
    </row>
    <row r="601388" spans="16:16" x14ac:dyDescent="0.3">
      <c r="P601388" s="83"/>
    </row>
    <row r="601389" spans="16:16" x14ac:dyDescent="0.3">
      <c r="P601389" s="83"/>
    </row>
    <row r="601390" spans="16:16" x14ac:dyDescent="0.3">
      <c r="P601390" s="83"/>
    </row>
    <row r="601391" spans="16:16" x14ac:dyDescent="0.3">
      <c r="P601391" s="83"/>
    </row>
    <row r="601392" spans="16:16" x14ac:dyDescent="0.3">
      <c r="P601392" s="83"/>
    </row>
    <row r="601393" spans="16:16" x14ac:dyDescent="0.3">
      <c r="P601393" s="83"/>
    </row>
    <row r="601394" spans="16:16" x14ac:dyDescent="0.3">
      <c r="P601394" s="83"/>
    </row>
    <row r="601395" spans="16:16" x14ac:dyDescent="0.3">
      <c r="P601395" s="83"/>
    </row>
    <row r="601396" spans="16:16" x14ac:dyDescent="0.3">
      <c r="P601396" s="83"/>
    </row>
    <row r="601397" spans="16:16" x14ac:dyDescent="0.3">
      <c r="P601397" s="83"/>
    </row>
    <row r="601398" spans="16:16" x14ac:dyDescent="0.3">
      <c r="P601398" s="83"/>
    </row>
    <row r="601399" spans="16:16" x14ac:dyDescent="0.3">
      <c r="P601399" s="83"/>
    </row>
    <row r="601400" spans="16:16" x14ac:dyDescent="0.3">
      <c r="P601400" s="83"/>
    </row>
    <row r="601401" spans="16:16" x14ac:dyDescent="0.3">
      <c r="P601401" s="83"/>
    </row>
    <row r="601402" spans="16:16" x14ac:dyDescent="0.3">
      <c r="P601402" s="83"/>
    </row>
    <row r="601403" spans="16:16" x14ac:dyDescent="0.3">
      <c r="P601403" s="83"/>
    </row>
    <row r="601404" spans="16:16" x14ac:dyDescent="0.3">
      <c r="P601404" s="83"/>
    </row>
    <row r="601405" spans="16:16" x14ac:dyDescent="0.3">
      <c r="P601405" s="83"/>
    </row>
    <row r="601406" spans="16:16" x14ac:dyDescent="0.3">
      <c r="P601406" s="83"/>
    </row>
    <row r="601407" spans="16:16" x14ac:dyDescent="0.3">
      <c r="P601407" s="83"/>
    </row>
    <row r="601408" spans="16:16" x14ac:dyDescent="0.3">
      <c r="P601408" s="83"/>
    </row>
    <row r="601409" spans="16:16" x14ac:dyDescent="0.3">
      <c r="P601409" s="83"/>
    </row>
    <row r="601410" spans="16:16" x14ac:dyDescent="0.3">
      <c r="P601410" s="83"/>
    </row>
    <row r="601411" spans="16:16" x14ac:dyDescent="0.3">
      <c r="P601411" s="83"/>
    </row>
    <row r="601412" spans="16:16" x14ac:dyDescent="0.3">
      <c r="P601412" s="83"/>
    </row>
    <row r="601413" spans="16:16" x14ac:dyDescent="0.3">
      <c r="P601413" s="83"/>
    </row>
    <row r="601414" spans="16:16" x14ac:dyDescent="0.3">
      <c r="P601414" s="83"/>
    </row>
    <row r="601415" spans="16:16" x14ac:dyDescent="0.3">
      <c r="P601415" s="83"/>
    </row>
    <row r="601416" spans="16:16" x14ac:dyDescent="0.3">
      <c r="P601416" s="83"/>
    </row>
    <row r="601417" spans="16:16" x14ac:dyDescent="0.3">
      <c r="P601417" s="83"/>
    </row>
    <row r="601418" spans="16:16" x14ac:dyDescent="0.3">
      <c r="P601418" s="83"/>
    </row>
    <row r="601419" spans="16:16" x14ac:dyDescent="0.3">
      <c r="P601419" s="83"/>
    </row>
    <row r="601420" spans="16:16" x14ac:dyDescent="0.3">
      <c r="P601420" s="83"/>
    </row>
    <row r="601421" spans="16:16" x14ac:dyDescent="0.3">
      <c r="P601421" s="83"/>
    </row>
    <row r="601422" spans="16:16" x14ac:dyDescent="0.3">
      <c r="P601422" s="83"/>
    </row>
    <row r="601423" spans="16:16" x14ac:dyDescent="0.3">
      <c r="P601423" s="83"/>
    </row>
    <row r="601424" spans="16:16" x14ac:dyDescent="0.3">
      <c r="P601424" s="83"/>
    </row>
    <row r="601425" spans="16:16" x14ac:dyDescent="0.3">
      <c r="P601425" s="83"/>
    </row>
    <row r="601426" spans="16:16" x14ac:dyDescent="0.3">
      <c r="P601426" s="83"/>
    </row>
    <row r="601427" spans="16:16" x14ac:dyDescent="0.3">
      <c r="P601427" s="83"/>
    </row>
    <row r="601428" spans="16:16" x14ac:dyDescent="0.3">
      <c r="P601428" s="83"/>
    </row>
    <row r="601429" spans="16:16" x14ac:dyDescent="0.3">
      <c r="P601429" s="83"/>
    </row>
    <row r="601430" spans="16:16" x14ac:dyDescent="0.3">
      <c r="P601430" s="83"/>
    </row>
    <row r="601431" spans="16:16" x14ac:dyDescent="0.3">
      <c r="P601431" s="83"/>
    </row>
    <row r="601432" spans="16:16" x14ac:dyDescent="0.3">
      <c r="P601432" s="83"/>
    </row>
    <row r="601433" spans="16:16" x14ac:dyDescent="0.3">
      <c r="P601433" s="83"/>
    </row>
    <row r="601434" spans="16:16" x14ac:dyDescent="0.3">
      <c r="P601434" s="83"/>
    </row>
    <row r="601435" spans="16:16" x14ac:dyDescent="0.3">
      <c r="P601435" s="83"/>
    </row>
    <row r="601436" spans="16:16" x14ac:dyDescent="0.3">
      <c r="P601436" s="83"/>
    </row>
    <row r="601437" spans="16:16" x14ac:dyDescent="0.3">
      <c r="P601437" s="83"/>
    </row>
    <row r="601438" spans="16:16" x14ac:dyDescent="0.3">
      <c r="P601438" s="83"/>
    </row>
    <row r="601439" spans="16:16" x14ac:dyDescent="0.3">
      <c r="P601439" s="83"/>
    </row>
    <row r="601440" spans="16:16" x14ac:dyDescent="0.3">
      <c r="P601440" s="83"/>
    </row>
    <row r="601441" spans="16:16" x14ac:dyDescent="0.3">
      <c r="P601441" s="83"/>
    </row>
    <row r="601442" spans="16:16" x14ac:dyDescent="0.3">
      <c r="P601442" s="83"/>
    </row>
    <row r="601443" spans="16:16" x14ac:dyDescent="0.3">
      <c r="P601443" s="83"/>
    </row>
    <row r="601444" spans="16:16" x14ac:dyDescent="0.3">
      <c r="P601444" s="83"/>
    </row>
    <row r="601445" spans="16:16" x14ac:dyDescent="0.3">
      <c r="P601445" s="83"/>
    </row>
    <row r="601446" spans="16:16" x14ac:dyDescent="0.3">
      <c r="P601446" s="83"/>
    </row>
    <row r="601447" spans="16:16" x14ac:dyDescent="0.3">
      <c r="P601447" s="83"/>
    </row>
    <row r="601448" spans="16:16" x14ac:dyDescent="0.3">
      <c r="P601448" s="83"/>
    </row>
    <row r="601449" spans="16:16" x14ac:dyDescent="0.3">
      <c r="P601449" s="83"/>
    </row>
    <row r="601450" spans="16:16" x14ac:dyDescent="0.3">
      <c r="P601450" s="83"/>
    </row>
    <row r="601451" spans="16:16" x14ac:dyDescent="0.3">
      <c r="P601451" s="83"/>
    </row>
    <row r="601452" spans="16:16" x14ac:dyDescent="0.3">
      <c r="P601452" s="83"/>
    </row>
    <row r="601453" spans="16:16" x14ac:dyDescent="0.3">
      <c r="P601453" s="83"/>
    </row>
    <row r="601454" spans="16:16" x14ac:dyDescent="0.3">
      <c r="P601454" s="83"/>
    </row>
    <row r="601455" spans="16:16" x14ac:dyDescent="0.3">
      <c r="P601455" s="83"/>
    </row>
    <row r="601456" spans="16:16" x14ac:dyDescent="0.3">
      <c r="P601456" s="83"/>
    </row>
    <row r="601457" spans="16:16" x14ac:dyDescent="0.3">
      <c r="P601457" s="83"/>
    </row>
    <row r="601458" spans="16:16" x14ac:dyDescent="0.3">
      <c r="P601458" s="83"/>
    </row>
    <row r="601459" spans="16:16" x14ac:dyDescent="0.3">
      <c r="P601459" s="83"/>
    </row>
    <row r="601460" spans="16:16" x14ac:dyDescent="0.3">
      <c r="P601460" s="83"/>
    </row>
    <row r="601461" spans="16:16" x14ac:dyDescent="0.3">
      <c r="P601461" s="83"/>
    </row>
    <row r="601462" spans="16:16" x14ac:dyDescent="0.3">
      <c r="P601462" s="83"/>
    </row>
    <row r="601463" spans="16:16" x14ac:dyDescent="0.3">
      <c r="P601463" s="83"/>
    </row>
    <row r="601464" spans="16:16" x14ac:dyDescent="0.3">
      <c r="P601464" s="83"/>
    </row>
    <row r="601465" spans="16:16" x14ac:dyDescent="0.3">
      <c r="P601465" s="83"/>
    </row>
    <row r="601466" spans="16:16" x14ac:dyDescent="0.3">
      <c r="P601466" s="83"/>
    </row>
    <row r="601467" spans="16:16" x14ac:dyDescent="0.3">
      <c r="P601467" s="83"/>
    </row>
    <row r="601468" spans="16:16" x14ac:dyDescent="0.3">
      <c r="P601468" s="83"/>
    </row>
    <row r="601469" spans="16:16" x14ac:dyDescent="0.3">
      <c r="P601469" s="83"/>
    </row>
    <row r="601470" spans="16:16" x14ac:dyDescent="0.3">
      <c r="P601470" s="83"/>
    </row>
    <row r="601471" spans="16:16" x14ac:dyDescent="0.3">
      <c r="P601471" s="83"/>
    </row>
    <row r="601472" spans="16:16" x14ac:dyDescent="0.3">
      <c r="P601472" s="83"/>
    </row>
    <row r="601473" spans="16:16" x14ac:dyDescent="0.3">
      <c r="P601473" s="83"/>
    </row>
    <row r="601474" spans="16:16" x14ac:dyDescent="0.3">
      <c r="P601474" s="83"/>
    </row>
    <row r="601475" spans="16:16" x14ac:dyDescent="0.3">
      <c r="P601475" s="83"/>
    </row>
    <row r="601476" spans="16:16" x14ac:dyDescent="0.3">
      <c r="P601476" s="83"/>
    </row>
    <row r="601477" spans="16:16" x14ac:dyDescent="0.3">
      <c r="P601477" s="83"/>
    </row>
    <row r="601478" spans="16:16" x14ac:dyDescent="0.3">
      <c r="P601478" s="83"/>
    </row>
    <row r="601479" spans="16:16" x14ac:dyDescent="0.3">
      <c r="P601479" s="83"/>
    </row>
    <row r="601480" spans="16:16" x14ac:dyDescent="0.3">
      <c r="P601480" s="83"/>
    </row>
    <row r="601481" spans="16:16" x14ac:dyDescent="0.3">
      <c r="P601481" s="83"/>
    </row>
    <row r="601482" spans="16:16" x14ac:dyDescent="0.3">
      <c r="P601482" s="83"/>
    </row>
    <row r="601483" spans="16:16" x14ac:dyDescent="0.3">
      <c r="P601483" s="83"/>
    </row>
    <row r="601484" spans="16:16" x14ac:dyDescent="0.3">
      <c r="P601484" s="83"/>
    </row>
    <row r="601485" spans="16:16" x14ac:dyDescent="0.3">
      <c r="P601485" s="83"/>
    </row>
    <row r="601486" spans="16:16" x14ac:dyDescent="0.3">
      <c r="P601486" s="83"/>
    </row>
    <row r="601487" spans="16:16" x14ac:dyDescent="0.3">
      <c r="P601487" s="83"/>
    </row>
    <row r="601488" spans="16:16" x14ac:dyDescent="0.3">
      <c r="P601488" s="83"/>
    </row>
    <row r="601489" spans="16:16" x14ac:dyDescent="0.3">
      <c r="P601489" s="83"/>
    </row>
    <row r="601490" spans="16:16" x14ac:dyDescent="0.3">
      <c r="P601490" s="83"/>
    </row>
    <row r="601491" spans="16:16" x14ac:dyDescent="0.3">
      <c r="P601491" s="83"/>
    </row>
    <row r="601492" spans="16:16" x14ac:dyDescent="0.3">
      <c r="P601492" s="83"/>
    </row>
    <row r="601493" spans="16:16" x14ac:dyDescent="0.3">
      <c r="P601493" s="83"/>
    </row>
    <row r="601494" spans="16:16" x14ac:dyDescent="0.3">
      <c r="P601494" s="83"/>
    </row>
    <row r="601495" spans="16:16" x14ac:dyDescent="0.3">
      <c r="P601495" s="83"/>
    </row>
    <row r="601496" spans="16:16" x14ac:dyDescent="0.3">
      <c r="P601496" s="83"/>
    </row>
    <row r="601497" spans="16:16" x14ac:dyDescent="0.3">
      <c r="P601497" s="83"/>
    </row>
    <row r="601498" spans="16:16" x14ac:dyDescent="0.3">
      <c r="P601498" s="83"/>
    </row>
    <row r="601499" spans="16:16" x14ac:dyDescent="0.3">
      <c r="P601499" s="83"/>
    </row>
    <row r="601500" spans="16:16" x14ac:dyDescent="0.3">
      <c r="P601500" s="83"/>
    </row>
    <row r="601501" spans="16:16" x14ac:dyDescent="0.3">
      <c r="P601501" s="83"/>
    </row>
    <row r="601502" spans="16:16" x14ac:dyDescent="0.3">
      <c r="P601502" s="83"/>
    </row>
    <row r="601503" spans="16:16" x14ac:dyDescent="0.3">
      <c r="P601503" s="83"/>
    </row>
    <row r="601504" spans="16:16" x14ac:dyDescent="0.3">
      <c r="P601504" s="83"/>
    </row>
    <row r="601505" spans="16:16" x14ac:dyDescent="0.3">
      <c r="P601505" s="83"/>
    </row>
    <row r="601506" spans="16:16" x14ac:dyDescent="0.3">
      <c r="P601506" s="83"/>
    </row>
    <row r="601507" spans="16:16" x14ac:dyDescent="0.3">
      <c r="P601507" s="83"/>
    </row>
    <row r="601508" spans="16:16" x14ac:dyDescent="0.3">
      <c r="P601508" s="83"/>
    </row>
    <row r="601509" spans="16:16" x14ac:dyDescent="0.3">
      <c r="P601509" s="83"/>
    </row>
    <row r="601510" spans="16:16" x14ac:dyDescent="0.3">
      <c r="P601510" s="83"/>
    </row>
    <row r="601511" spans="16:16" x14ac:dyDescent="0.3">
      <c r="P601511" s="83"/>
    </row>
    <row r="601512" spans="16:16" x14ac:dyDescent="0.3">
      <c r="P601512" s="83"/>
    </row>
    <row r="601513" spans="16:16" x14ac:dyDescent="0.3">
      <c r="P601513" s="83"/>
    </row>
    <row r="601514" spans="16:16" x14ac:dyDescent="0.3">
      <c r="P601514" s="83"/>
    </row>
    <row r="601515" spans="16:16" x14ac:dyDescent="0.3">
      <c r="P601515" s="83"/>
    </row>
    <row r="601516" spans="16:16" x14ac:dyDescent="0.3">
      <c r="P601516" s="83"/>
    </row>
    <row r="601517" spans="16:16" x14ac:dyDescent="0.3">
      <c r="P601517" s="83"/>
    </row>
    <row r="601518" spans="16:16" x14ac:dyDescent="0.3">
      <c r="P601518" s="83"/>
    </row>
    <row r="601519" spans="16:16" x14ac:dyDescent="0.3">
      <c r="P601519" s="83"/>
    </row>
    <row r="601520" spans="16:16" x14ac:dyDescent="0.3">
      <c r="P601520" s="83"/>
    </row>
    <row r="601521" spans="16:16" x14ac:dyDescent="0.3">
      <c r="P601521" s="83"/>
    </row>
    <row r="601522" spans="16:16" x14ac:dyDescent="0.3">
      <c r="P601522" s="83"/>
    </row>
    <row r="601523" spans="16:16" x14ac:dyDescent="0.3">
      <c r="P601523" s="83"/>
    </row>
    <row r="601524" spans="16:16" x14ac:dyDescent="0.3">
      <c r="P601524" s="83"/>
    </row>
    <row r="601525" spans="16:16" x14ac:dyDescent="0.3">
      <c r="P601525" s="83"/>
    </row>
    <row r="601526" spans="16:16" x14ac:dyDescent="0.3">
      <c r="P601526" s="83"/>
    </row>
    <row r="601527" spans="16:16" x14ac:dyDescent="0.3">
      <c r="P601527" s="83"/>
    </row>
    <row r="601528" spans="16:16" x14ac:dyDescent="0.3">
      <c r="P601528" s="83"/>
    </row>
    <row r="601529" spans="16:16" x14ac:dyDescent="0.3">
      <c r="P601529" s="83"/>
    </row>
    <row r="601530" spans="16:16" x14ac:dyDescent="0.3">
      <c r="P601530" s="83"/>
    </row>
    <row r="601531" spans="16:16" x14ac:dyDescent="0.3">
      <c r="P601531" s="83"/>
    </row>
    <row r="601532" spans="16:16" x14ac:dyDescent="0.3">
      <c r="P601532" s="83"/>
    </row>
    <row r="601533" spans="16:16" x14ac:dyDescent="0.3">
      <c r="P601533" s="83"/>
    </row>
    <row r="601534" spans="16:16" x14ac:dyDescent="0.3">
      <c r="P601534" s="83"/>
    </row>
    <row r="601535" spans="16:16" x14ac:dyDescent="0.3">
      <c r="P601535" s="83"/>
    </row>
    <row r="601536" spans="16:16" x14ac:dyDescent="0.3">
      <c r="P601536" s="83"/>
    </row>
    <row r="601537" spans="16:16" x14ac:dyDescent="0.3">
      <c r="P601537" s="83"/>
    </row>
    <row r="601538" spans="16:16" x14ac:dyDescent="0.3">
      <c r="P601538" s="83"/>
    </row>
    <row r="601539" spans="16:16" x14ac:dyDescent="0.3">
      <c r="P601539" s="83"/>
    </row>
    <row r="601540" spans="16:16" x14ac:dyDescent="0.3">
      <c r="P601540" s="83"/>
    </row>
    <row r="601541" spans="16:16" x14ac:dyDescent="0.3">
      <c r="P601541" s="83"/>
    </row>
    <row r="601542" spans="16:16" x14ac:dyDescent="0.3">
      <c r="P601542" s="83"/>
    </row>
    <row r="601543" spans="16:16" x14ac:dyDescent="0.3">
      <c r="P601543" s="83"/>
    </row>
    <row r="601544" spans="16:16" x14ac:dyDescent="0.3">
      <c r="P601544" s="83"/>
    </row>
    <row r="601545" spans="16:16" x14ac:dyDescent="0.3">
      <c r="P601545" s="83"/>
    </row>
    <row r="601546" spans="16:16" x14ac:dyDescent="0.3">
      <c r="P601546" s="83"/>
    </row>
    <row r="601547" spans="16:16" x14ac:dyDescent="0.3">
      <c r="P601547" s="83"/>
    </row>
    <row r="601548" spans="16:16" x14ac:dyDescent="0.3">
      <c r="P601548" s="83"/>
    </row>
    <row r="601549" spans="16:16" x14ac:dyDescent="0.3">
      <c r="P601549" s="83"/>
    </row>
    <row r="601550" spans="16:16" x14ac:dyDescent="0.3">
      <c r="P601550" s="83"/>
    </row>
    <row r="601551" spans="16:16" x14ac:dyDescent="0.3">
      <c r="P601551" s="83"/>
    </row>
    <row r="601552" spans="16:16" x14ac:dyDescent="0.3">
      <c r="P601552" s="83"/>
    </row>
    <row r="601553" spans="16:16" x14ac:dyDescent="0.3">
      <c r="P601553" s="83"/>
    </row>
    <row r="601554" spans="16:16" x14ac:dyDescent="0.3">
      <c r="P601554" s="83"/>
    </row>
    <row r="601555" spans="16:16" x14ac:dyDescent="0.3">
      <c r="P601555" s="83"/>
    </row>
    <row r="601556" spans="16:16" x14ac:dyDescent="0.3">
      <c r="P601556" s="83"/>
    </row>
    <row r="601557" spans="16:16" x14ac:dyDescent="0.3">
      <c r="P601557" s="83"/>
    </row>
    <row r="601558" spans="16:16" x14ac:dyDescent="0.3">
      <c r="P601558" s="83"/>
    </row>
    <row r="601559" spans="16:16" x14ac:dyDescent="0.3">
      <c r="P601559" s="83"/>
    </row>
    <row r="601560" spans="16:16" x14ac:dyDescent="0.3">
      <c r="P601560" s="83"/>
    </row>
    <row r="601561" spans="16:16" x14ac:dyDescent="0.3">
      <c r="P601561" s="83"/>
    </row>
    <row r="601562" spans="16:16" x14ac:dyDescent="0.3">
      <c r="P601562" s="83"/>
    </row>
    <row r="601563" spans="16:16" x14ac:dyDescent="0.3">
      <c r="P601563" s="83"/>
    </row>
    <row r="601564" spans="16:16" x14ac:dyDescent="0.3">
      <c r="P601564" s="83"/>
    </row>
    <row r="601565" spans="16:16" x14ac:dyDescent="0.3">
      <c r="P601565" s="83"/>
    </row>
    <row r="601566" spans="16:16" x14ac:dyDescent="0.3">
      <c r="P601566" s="83"/>
    </row>
    <row r="601567" spans="16:16" x14ac:dyDescent="0.3">
      <c r="P601567" s="83"/>
    </row>
    <row r="601568" spans="16:16" x14ac:dyDescent="0.3">
      <c r="P601568" s="83"/>
    </row>
    <row r="601569" spans="16:16" x14ac:dyDescent="0.3">
      <c r="P601569" s="83"/>
    </row>
    <row r="601570" spans="16:16" x14ac:dyDescent="0.3">
      <c r="P601570" s="83"/>
    </row>
    <row r="601571" spans="16:16" x14ac:dyDescent="0.3">
      <c r="P601571" s="83"/>
    </row>
    <row r="601572" spans="16:16" x14ac:dyDescent="0.3">
      <c r="P601572" s="83"/>
    </row>
    <row r="601573" spans="16:16" x14ac:dyDescent="0.3">
      <c r="P601573" s="83"/>
    </row>
    <row r="601574" spans="16:16" x14ac:dyDescent="0.3">
      <c r="P601574" s="83"/>
    </row>
    <row r="601575" spans="16:16" x14ac:dyDescent="0.3">
      <c r="P601575" s="83"/>
    </row>
    <row r="601576" spans="16:16" x14ac:dyDescent="0.3">
      <c r="P601576" s="83"/>
    </row>
    <row r="601577" spans="16:16" x14ac:dyDescent="0.3">
      <c r="P601577" s="83"/>
    </row>
    <row r="601578" spans="16:16" x14ac:dyDescent="0.3">
      <c r="P601578" s="83"/>
    </row>
    <row r="601579" spans="16:16" x14ac:dyDescent="0.3">
      <c r="P601579" s="83"/>
    </row>
    <row r="601580" spans="16:16" x14ac:dyDescent="0.3">
      <c r="P601580" s="83"/>
    </row>
    <row r="601581" spans="16:16" x14ac:dyDescent="0.3">
      <c r="P601581" s="83"/>
    </row>
    <row r="601582" spans="16:16" x14ac:dyDescent="0.3">
      <c r="P601582" s="83"/>
    </row>
    <row r="601583" spans="16:16" x14ac:dyDescent="0.3">
      <c r="P601583" s="83"/>
    </row>
    <row r="601584" spans="16:16" x14ac:dyDescent="0.3">
      <c r="P601584" s="83"/>
    </row>
    <row r="601585" spans="16:16" x14ac:dyDescent="0.3">
      <c r="P601585" s="83"/>
    </row>
    <row r="601586" spans="16:16" x14ac:dyDescent="0.3">
      <c r="P601586" s="83"/>
    </row>
    <row r="601587" spans="16:16" x14ac:dyDescent="0.3">
      <c r="P601587" s="83"/>
    </row>
    <row r="601588" spans="16:16" x14ac:dyDescent="0.3">
      <c r="P601588" s="83"/>
    </row>
    <row r="601589" spans="16:16" x14ac:dyDescent="0.3">
      <c r="P601589" s="83"/>
    </row>
    <row r="601590" spans="16:16" x14ac:dyDescent="0.3">
      <c r="P601590" s="83"/>
    </row>
    <row r="601591" spans="16:16" x14ac:dyDescent="0.3">
      <c r="P601591" s="83"/>
    </row>
    <row r="601592" spans="16:16" x14ac:dyDescent="0.3">
      <c r="P601592" s="83"/>
    </row>
    <row r="601593" spans="16:16" x14ac:dyDescent="0.3">
      <c r="P601593" s="83"/>
    </row>
    <row r="601594" spans="16:16" x14ac:dyDescent="0.3">
      <c r="P601594" s="83"/>
    </row>
    <row r="601595" spans="16:16" x14ac:dyDescent="0.3">
      <c r="P601595" s="83"/>
    </row>
    <row r="601596" spans="16:16" x14ac:dyDescent="0.3">
      <c r="P601596" s="83"/>
    </row>
    <row r="601597" spans="16:16" x14ac:dyDescent="0.3">
      <c r="P601597" s="83"/>
    </row>
    <row r="601598" spans="16:16" x14ac:dyDescent="0.3">
      <c r="P601598" s="83"/>
    </row>
    <row r="601599" spans="16:16" x14ac:dyDescent="0.3">
      <c r="P601599" s="83"/>
    </row>
    <row r="601600" spans="16:16" x14ac:dyDescent="0.3">
      <c r="P601600" s="83"/>
    </row>
    <row r="601601" spans="16:16" x14ac:dyDescent="0.3">
      <c r="P601601" s="83"/>
    </row>
    <row r="601602" spans="16:16" x14ac:dyDescent="0.3">
      <c r="P601602" s="83"/>
    </row>
    <row r="601603" spans="16:16" x14ac:dyDescent="0.3">
      <c r="P601603" s="83"/>
    </row>
    <row r="601604" spans="16:16" x14ac:dyDescent="0.3">
      <c r="P601604" s="83"/>
    </row>
    <row r="601605" spans="16:16" x14ac:dyDescent="0.3">
      <c r="P601605" s="83"/>
    </row>
    <row r="601606" spans="16:16" x14ac:dyDescent="0.3">
      <c r="P601606" s="83"/>
    </row>
    <row r="601607" spans="16:16" x14ac:dyDescent="0.3">
      <c r="P601607" s="83"/>
    </row>
    <row r="601608" spans="16:16" x14ac:dyDescent="0.3">
      <c r="P601608" s="83"/>
    </row>
    <row r="601609" spans="16:16" x14ac:dyDescent="0.3">
      <c r="P601609" s="83"/>
    </row>
    <row r="601610" spans="16:16" x14ac:dyDescent="0.3">
      <c r="P601610" s="83"/>
    </row>
    <row r="601611" spans="16:16" x14ac:dyDescent="0.3">
      <c r="P601611" s="83"/>
    </row>
    <row r="601612" spans="16:16" x14ac:dyDescent="0.3">
      <c r="P601612" s="83"/>
    </row>
    <row r="601613" spans="16:16" x14ac:dyDescent="0.3">
      <c r="P601613" s="83"/>
    </row>
    <row r="601614" spans="16:16" x14ac:dyDescent="0.3">
      <c r="P601614" s="83"/>
    </row>
    <row r="601615" spans="16:16" x14ac:dyDescent="0.3">
      <c r="P601615" s="83"/>
    </row>
    <row r="601616" spans="16:16" x14ac:dyDescent="0.3">
      <c r="P601616" s="83"/>
    </row>
    <row r="601617" spans="16:16" x14ac:dyDescent="0.3">
      <c r="P601617" s="83"/>
    </row>
    <row r="601618" spans="16:16" x14ac:dyDescent="0.3">
      <c r="P601618" s="83"/>
    </row>
    <row r="601619" spans="16:16" x14ac:dyDescent="0.3">
      <c r="P601619" s="83"/>
    </row>
    <row r="601620" spans="16:16" x14ac:dyDescent="0.3">
      <c r="P601620" s="83"/>
    </row>
    <row r="601621" spans="16:16" x14ac:dyDescent="0.3">
      <c r="P601621" s="83"/>
    </row>
    <row r="601622" spans="16:16" x14ac:dyDescent="0.3">
      <c r="P601622" s="83"/>
    </row>
    <row r="601623" spans="16:16" x14ac:dyDescent="0.3">
      <c r="P601623" s="83"/>
    </row>
    <row r="601624" spans="16:16" x14ac:dyDescent="0.3">
      <c r="P601624" s="83"/>
    </row>
    <row r="601625" spans="16:16" x14ac:dyDescent="0.3">
      <c r="P601625" s="83"/>
    </row>
    <row r="601626" spans="16:16" x14ac:dyDescent="0.3">
      <c r="P601626" s="83"/>
    </row>
    <row r="601627" spans="16:16" x14ac:dyDescent="0.3">
      <c r="P601627" s="83"/>
    </row>
    <row r="601628" spans="16:16" x14ac:dyDescent="0.3">
      <c r="P601628" s="83"/>
    </row>
    <row r="601629" spans="16:16" x14ac:dyDescent="0.3">
      <c r="P601629" s="83"/>
    </row>
    <row r="601630" spans="16:16" x14ac:dyDescent="0.3">
      <c r="P601630" s="83"/>
    </row>
    <row r="601631" spans="16:16" x14ac:dyDescent="0.3">
      <c r="P601631" s="83"/>
    </row>
    <row r="601632" spans="16:16" x14ac:dyDescent="0.3">
      <c r="P601632" s="83"/>
    </row>
    <row r="601633" spans="16:16" x14ac:dyDescent="0.3">
      <c r="P601633" s="83"/>
    </row>
    <row r="601634" spans="16:16" x14ac:dyDescent="0.3">
      <c r="P601634" s="83"/>
    </row>
    <row r="601635" spans="16:16" x14ac:dyDescent="0.3">
      <c r="P601635" s="83"/>
    </row>
    <row r="601636" spans="16:16" x14ac:dyDescent="0.3">
      <c r="P601636" s="83"/>
    </row>
    <row r="601637" spans="16:16" x14ac:dyDescent="0.3">
      <c r="P601637" s="83"/>
    </row>
    <row r="601638" spans="16:16" x14ac:dyDescent="0.3">
      <c r="P601638" s="83"/>
    </row>
    <row r="601639" spans="16:16" x14ac:dyDescent="0.3">
      <c r="P601639" s="83"/>
    </row>
    <row r="601640" spans="16:16" x14ac:dyDescent="0.3">
      <c r="P601640" s="83"/>
    </row>
    <row r="601641" spans="16:16" x14ac:dyDescent="0.3">
      <c r="P601641" s="83"/>
    </row>
    <row r="601642" spans="16:16" x14ac:dyDescent="0.3">
      <c r="P601642" s="83"/>
    </row>
    <row r="601643" spans="16:16" x14ac:dyDescent="0.3">
      <c r="P601643" s="83"/>
    </row>
    <row r="601644" spans="16:16" x14ac:dyDescent="0.3">
      <c r="P601644" s="83"/>
    </row>
    <row r="601645" spans="16:16" x14ac:dyDescent="0.3">
      <c r="P601645" s="83"/>
    </row>
    <row r="601646" spans="16:16" x14ac:dyDescent="0.3">
      <c r="P601646" s="83"/>
    </row>
    <row r="601647" spans="16:16" x14ac:dyDescent="0.3">
      <c r="P601647" s="83"/>
    </row>
    <row r="601648" spans="16:16" x14ac:dyDescent="0.3">
      <c r="P601648" s="83"/>
    </row>
    <row r="601649" spans="16:16" x14ac:dyDescent="0.3">
      <c r="P601649" s="83"/>
    </row>
    <row r="601650" spans="16:16" x14ac:dyDescent="0.3">
      <c r="P601650" s="83"/>
    </row>
    <row r="601651" spans="16:16" x14ac:dyDescent="0.3">
      <c r="P601651" s="83"/>
    </row>
    <row r="601652" spans="16:16" x14ac:dyDescent="0.3">
      <c r="P601652" s="83"/>
    </row>
    <row r="601653" spans="16:16" x14ac:dyDescent="0.3">
      <c r="P601653" s="83"/>
    </row>
    <row r="601654" spans="16:16" x14ac:dyDescent="0.3">
      <c r="P601654" s="83"/>
    </row>
    <row r="601655" spans="16:16" x14ac:dyDescent="0.3">
      <c r="P601655" s="83"/>
    </row>
    <row r="601656" spans="16:16" x14ac:dyDescent="0.3">
      <c r="P601656" s="83"/>
    </row>
    <row r="601657" spans="16:16" x14ac:dyDescent="0.3">
      <c r="P601657" s="83"/>
    </row>
    <row r="601658" spans="16:16" x14ac:dyDescent="0.3">
      <c r="P601658" s="83"/>
    </row>
    <row r="601659" spans="16:16" x14ac:dyDescent="0.3">
      <c r="P601659" s="83"/>
    </row>
    <row r="601660" spans="16:16" x14ac:dyDescent="0.3">
      <c r="P601660" s="83"/>
    </row>
    <row r="601661" spans="16:16" x14ac:dyDescent="0.3">
      <c r="P601661" s="83"/>
    </row>
    <row r="601662" spans="16:16" x14ac:dyDescent="0.3">
      <c r="P601662" s="83"/>
    </row>
    <row r="601663" spans="16:16" x14ac:dyDescent="0.3">
      <c r="P601663" s="83"/>
    </row>
    <row r="601664" spans="16:16" x14ac:dyDescent="0.3">
      <c r="P601664" s="83"/>
    </row>
    <row r="601665" spans="16:16" x14ac:dyDescent="0.3">
      <c r="P601665" s="83"/>
    </row>
    <row r="601666" spans="16:16" x14ac:dyDescent="0.3">
      <c r="P601666" s="83"/>
    </row>
    <row r="601667" spans="16:16" x14ac:dyDescent="0.3">
      <c r="P601667" s="83"/>
    </row>
    <row r="601668" spans="16:16" x14ac:dyDescent="0.3">
      <c r="P601668" s="83"/>
    </row>
    <row r="601669" spans="16:16" x14ac:dyDescent="0.3">
      <c r="P601669" s="83"/>
    </row>
    <row r="601670" spans="16:16" x14ac:dyDescent="0.3">
      <c r="P601670" s="83"/>
    </row>
    <row r="601671" spans="16:16" x14ac:dyDescent="0.3">
      <c r="P601671" s="83"/>
    </row>
    <row r="601672" spans="16:16" x14ac:dyDescent="0.3">
      <c r="P601672" s="83"/>
    </row>
    <row r="601673" spans="16:16" x14ac:dyDescent="0.3">
      <c r="P601673" s="83"/>
    </row>
    <row r="601674" spans="16:16" x14ac:dyDescent="0.3">
      <c r="P601674" s="83"/>
    </row>
    <row r="601675" spans="16:16" x14ac:dyDescent="0.3">
      <c r="P601675" s="83"/>
    </row>
    <row r="601676" spans="16:16" x14ac:dyDescent="0.3">
      <c r="P601676" s="83"/>
    </row>
    <row r="601677" spans="16:16" x14ac:dyDescent="0.3">
      <c r="P601677" s="83"/>
    </row>
    <row r="601678" spans="16:16" x14ac:dyDescent="0.3">
      <c r="P601678" s="83"/>
    </row>
    <row r="601679" spans="16:16" x14ac:dyDescent="0.3">
      <c r="P601679" s="83"/>
    </row>
    <row r="601680" spans="16:16" x14ac:dyDescent="0.3">
      <c r="P601680" s="83"/>
    </row>
    <row r="601681" spans="16:16" x14ac:dyDescent="0.3">
      <c r="P601681" s="83"/>
    </row>
    <row r="601682" spans="16:16" x14ac:dyDescent="0.3">
      <c r="P601682" s="83"/>
    </row>
    <row r="601683" spans="16:16" x14ac:dyDescent="0.3">
      <c r="P601683" s="83"/>
    </row>
    <row r="601684" spans="16:16" x14ac:dyDescent="0.3">
      <c r="P601684" s="83"/>
    </row>
    <row r="601685" spans="16:16" x14ac:dyDescent="0.3">
      <c r="P601685" s="83"/>
    </row>
    <row r="601686" spans="16:16" x14ac:dyDescent="0.3">
      <c r="P601686" s="83"/>
    </row>
    <row r="601687" spans="16:16" x14ac:dyDescent="0.3">
      <c r="P601687" s="83"/>
    </row>
    <row r="601688" spans="16:16" x14ac:dyDescent="0.3">
      <c r="P601688" s="83"/>
    </row>
    <row r="601689" spans="16:16" x14ac:dyDescent="0.3">
      <c r="P601689" s="83"/>
    </row>
    <row r="601690" spans="16:16" x14ac:dyDescent="0.3">
      <c r="P601690" s="83"/>
    </row>
    <row r="601691" spans="16:16" x14ac:dyDescent="0.3">
      <c r="P601691" s="83"/>
    </row>
    <row r="601692" spans="16:16" x14ac:dyDescent="0.3">
      <c r="P601692" s="83"/>
    </row>
    <row r="601693" spans="16:16" x14ac:dyDescent="0.3">
      <c r="P601693" s="83"/>
    </row>
    <row r="601694" spans="16:16" x14ac:dyDescent="0.3">
      <c r="P601694" s="83"/>
    </row>
    <row r="601695" spans="16:16" x14ac:dyDescent="0.3">
      <c r="P601695" s="83"/>
    </row>
    <row r="601696" spans="16:16" x14ac:dyDescent="0.3">
      <c r="P601696" s="83"/>
    </row>
    <row r="601697" spans="16:16" x14ac:dyDescent="0.3">
      <c r="P601697" s="83"/>
    </row>
    <row r="601698" spans="16:16" x14ac:dyDescent="0.3">
      <c r="P601698" s="83"/>
    </row>
    <row r="601699" spans="16:16" x14ac:dyDescent="0.3">
      <c r="P601699" s="83"/>
    </row>
    <row r="601700" spans="16:16" x14ac:dyDescent="0.3">
      <c r="P601700" s="83"/>
    </row>
    <row r="601701" spans="16:16" x14ac:dyDescent="0.3">
      <c r="P601701" s="83"/>
    </row>
    <row r="601702" spans="16:16" x14ac:dyDescent="0.3">
      <c r="P601702" s="83"/>
    </row>
    <row r="601703" spans="16:16" x14ac:dyDescent="0.3">
      <c r="P601703" s="83"/>
    </row>
    <row r="601704" spans="16:16" x14ac:dyDescent="0.3">
      <c r="P601704" s="83"/>
    </row>
    <row r="601705" spans="16:16" x14ac:dyDescent="0.3">
      <c r="P601705" s="83"/>
    </row>
    <row r="601706" spans="16:16" x14ac:dyDescent="0.3">
      <c r="P601706" s="83"/>
    </row>
    <row r="601707" spans="16:16" x14ac:dyDescent="0.3">
      <c r="P601707" s="83"/>
    </row>
    <row r="601708" spans="16:16" x14ac:dyDescent="0.3">
      <c r="P601708" s="83"/>
    </row>
    <row r="601709" spans="16:16" x14ac:dyDescent="0.3">
      <c r="P601709" s="83"/>
    </row>
    <row r="601710" spans="16:16" x14ac:dyDescent="0.3">
      <c r="P601710" s="83"/>
    </row>
    <row r="601711" spans="16:16" x14ac:dyDescent="0.3">
      <c r="P601711" s="83"/>
    </row>
    <row r="601712" spans="16:16" x14ac:dyDescent="0.3">
      <c r="P601712" s="83"/>
    </row>
    <row r="601713" spans="16:16" x14ac:dyDescent="0.3">
      <c r="P601713" s="83"/>
    </row>
    <row r="601714" spans="16:16" x14ac:dyDescent="0.3">
      <c r="P601714" s="83"/>
    </row>
    <row r="601715" spans="16:16" x14ac:dyDescent="0.3">
      <c r="P601715" s="83"/>
    </row>
    <row r="601716" spans="16:16" x14ac:dyDescent="0.3">
      <c r="P601716" s="83"/>
    </row>
    <row r="601717" spans="16:16" x14ac:dyDescent="0.3">
      <c r="P601717" s="83"/>
    </row>
    <row r="601718" spans="16:16" x14ac:dyDescent="0.3">
      <c r="P601718" s="83"/>
    </row>
    <row r="601719" spans="16:16" x14ac:dyDescent="0.3">
      <c r="P601719" s="83"/>
    </row>
    <row r="601720" spans="16:16" x14ac:dyDescent="0.3">
      <c r="P601720" s="83"/>
    </row>
    <row r="601721" spans="16:16" x14ac:dyDescent="0.3">
      <c r="P601721" s="83"/>
    </row>
    <row r="601722" spans="16:16" x14ac:dyDescent="0.3">
      <c r="P601722" s="83"/>
    </row>
    <row r="601723" spans="16:16" x14ac:dyDescent="0.3">
      <c r="P601723" s="83"/>
    </row>
    <row r="601724" spans="16:16" x14ac:dyDescent="0.3">
      <c r="P601724" s="83"/>
    </row>
    <row r="601725" spans="16:16" x14ac:dyDescent="0.3">
      <c r="P601725" s="83"/>
    </row>
    <row r="601726" spans="16:16" x14ac:dyDescent="0.3">
      <c r="P601726" s="83"/>
    </row>
    <row r="601727" spans="16:16" x14ac:dyDescent="0.3">
      <c r="P601727" s="83"/>
    </row>
    <row r="601728" spans="16:16" x14ac:dyDescent="0.3">
      <c r="P601728" s="83"/>
    </row>
    <row r="601729" spans="16:16" x14ac:dyDescent="0.3">
      <c r="P601729" s="83"/>
    </row>
    <row r="601730" spans="16:16" x14ac:dyDescent="0.3">
      <c r="P601730" s="83"/>
    </row>
    <row r="601731" spans="16:16" x14ac:dyDescent="0.3">
      <c r="P601731" s="83"/>
    </row>
    <row r="601732" spans="16:16" x14ac:dyDescent="0.3">
      <c r="P601732" s="83"/>
    </row>
    <row r="601733" spans="16:16" x14ac:dyDescent="0.3">
      <c r="P601733" s="83"/>
    </row>
    <row r="601734" spans="16:16" x14ac:dyDescent="0.3">
      <c r="P601734" s="83"/>
    </row>
    <row r="601735" spans="16:16" x14ac:dyDescent="0.3">
      <c r="P601735" s="83"/>
    </row>
    <row r="601736" spans="16:16" x14ac:dyDescent="0.3">
      <c r="P601736" s="83"/>
    </row>
    <row r="601737" spans="16:16" x14ac:dyDescent="0.3">
      <c r="P601737" s="83"/>
    </row>
    <row r="601738" spans="16:16" x14ac:dyDescent="0.3">
      <c r="P601738" s="83"/>
    </row>
    <row r="601739" spans="16:16" x14ac:dyDescent="0.3">
      <c r="P601739" s="83"/>
    </row>
    <row r="601740" spans="16:16" x14ac:dyDescent="0.3">
      <c r="P601740" s="83"/>
    </row>
    <row r="601741" spans="16:16" x14ac:dyDescent="0.3">
      <c r="P601741" s="83"/>
    </row>
    <row r="601742" spans="16:16" x14ac:dyDescent="0.3">
      <c r="P601742" s="83"/>
    </row>
    <row r="601743" spans="16:16" x14ac:dyDescent="0.3">
      <c r="P601743" s="83"/>
    </row>
    <row r="601744" spans="16:16" x14ac:dyDescent="0.3">
      <c r="P601744" s="83"/>
    </row>
    <row r="601745" spans="16:16" x14ac:dyDescent="0.3">
      <c r="P601745" s="83"/>
    </row>
    <row r="601746" spans="16:16" x14ac:dyDescent="0.3">
      <c r="P601746" s="83"/>
    </row>
    <row r="601747" spans="16:16" x14ac:dyDescent="0.3">
      <c r="P601747" s="83"/>
    </row>
    <row r="601748" spans="16:16" x14ac:dyDescent="0.3">
      <c r="P601748" s="83"/>
    </row>
    <row r="601749" spans="16:16" x14ac:dyDescent="0.3">
      <c r="P601749" s="83"/>
    </row>
    <row r="601750" spans="16:16" x14ac:dyDescent="0.3">
      <c r="P601750" s="83"/>
    </row>
    <row r="601751" spans="16:16" x14ac:dyDescent="0.3">
      <c r="P601751" s="83"/>
    </row>
    <row r="601752" spans="16:16" x14ac:dyDescent="0.3">
      <c r="P601752" s="83"/>
    </row>
    <row r="601753" spans="16:16" x14ac:dyDescent="0.3">
      <c r="P601753" s="83"/>
    </row>
    <row r="601754" spans="16:16" x14ac:dyDescent="0.3">
      <c r="P601754" s="83"/>
    </row>
    <row r="601755" spans="16:16" x14ac:dyDescent="0.3">
      <c r="P601755" s="83"/>
    </row>
    <row r="601756" spans="16:16" x14ac:dyDescent="0.3">
      <c r="P601756" s="83"/>
    </row>
    <row r="601757" spans="16:16" x14ac:dyDescent="0.3">
      <c r="P601757" s="83"/>
    </row>
    <row r="601758" spans="16:16" x14ac:dyDescent="0.3">
      <c r="P601758" s="83"/>
    </row>
    <row r="601759" spans="16:16" x14ac:dyDescent="0.3">
      <c r="P601759" s="83"/>
    </row>
    <row r="601760" spans="16:16" x14ac:dyDescent="0.3">
      <c r="P601760" s="83"/>
    </row>
    <row r="601761" spans="16:16" x14ac:dyDescent="0.3">
      <c r="P601761" s="83"/>
    </row>
    <row r="601762" spans="16:16" x14ac:dyDescent="0.3">
      <c r="P601762" s="83"/>
    </row>
    <row r="601763" spans="16:16" x14ac:dyDescent="0.3">
      <c r="P601763" s="83"/>
    </row>
    <row r="601764" spans="16:16" x14ac:dyDescent="0.3">
      <c r="P601764" s="83"/>
    </row>
    <row r="601765" spans="16:16" x14ac:dyDescent="0.3">
      <c r="P601765" s="83"/>
    </row>
    <row r="601766" spans="16:16" x14ac:dyDescent="0.3">
      <c r="P601766" s="83"/>
    </row>
    <row r="601767" spans="16:16" x14ac:dyDescent="0.3">
      <c r="P601767" s="83"/>
    </row>
    <row r="601768" spans="16:16" x14ac:dyDescent="0.3">
      <c r="P601768" s="83"/>
    </row>
    <row r="601769" spans="16:16" x14ac:dyDescent="0.3">
      <c r="P601769" s="83"/>
    </row>
    <row r="601770" spans="16:16" x14ac:dyDescent="0.3">
      <c r="P601770" s="83"/>
    </row>
    <row r="601771" spans="16:16" x14ac:dyDescent="0.3">
      <c r="P601771" s="83"/>
    </row>
    <row r="601772" spans="16:16" x14ac:dyDescent="0.3">
      <c r="P601772" s="83"/>
    </row>
    <row r="601773" spans="16:16" x14ac:dyDescent="0.3">
      <c r="P601773" s="83"/>
    </row>
    <row r="601774" spans="16:16" x14ac:dyDescent="0.3">
      <c r="P601774" s="83"/>
    </row>
    <row r="601775" spans="16:16" x14ac:dyDescent="0.3">
      <c r="P601775" s="83"/>
    </row>
    <row r="601776" spans="16:16" x14ac:dyDescent="0.3">
      <c r="P601776" s="83"/>
    </row>
    <row r="601777" spans="16:16" x14ac:dyDescent="0.3">
      <c r="P601777" s="83"/>
    </row>
    <row r="601778" spans="16:16" x14ac:dyDescent="0.3">
      <c r="P601778" s="83"/>
    </row>
    <row r="601779" spans="16:16" x14ac:dyDescent="0.3">
      <c r="P601779" s="83"/>
    </row>
    <row r="601780" spans="16:16" x14ac:dyDescent="0.3">
      <c r="P601780" s="83"/>
    </row>
    <row r="601781" spans="16:16" x14ac:dyDescent="0.3">
      <c r="P601781" s="83"/>
    </row>
    <row r="601782" spans="16:16" x14ac:dyDescent="0.3">
      <c r="P601782" s="83"/>
    </row>
    <row r="601783" spans="16:16" x14ac:dyDescent="0.3">
      <c r="P601783" s="83"/>
    </row>
    <row r="601784" spans="16:16" x14ac:dyDescent="0.3">
      <c r="P601784" s="83"/>
    </row>
    <row r="601785" spans="16:16" x14ac:dyDescent="0.3">
      <c r="P601785" s="83"/>
    </row>
    <row r="601786" spans="16:16" x14ac:dyDescent="0.3">
      <c r="P601786" s="83"/>
    </row>
    <row r="601787" spans="16:16" x14ac:dyDescent="0.3">
      <c r="P601787" s="83"/>
    </row>
    <row r="601788" spans="16:16" x14ac:dyDescent="0.3">
      <c r="P601788" s="83"/>
    </row>
    <row r="601789" spans="16:16" x14ac:dyDescent="0.3">
      <c r="P601789" s="83"/>
    </row>
    <row r="601790" spans="16:16" x14ac:dyDescent="0.3">
      <c r="P601790" s="83"/>
    </row>
    <row r="601791" spans="16:16" x14ac:dyDescent="0.3">
      <c r="P601791" s="83"/>
    </row>
    <row r="601792" spans="16:16" x14ac:dyDescent="0.3">
      <c r="P601792" s="83"/>
    </row>
    <row r="601793" spans="16:16" x14ac:dyDescent="0.3">
      <c r="P601793" s="83"/>
    </row>
    <row r="601794" spans="16:16" x14ac:dyDescent="0.3">
      <c r="P601794" s="83"/>
    </row>
    <row r="601795" spans="16:16" x14ac:dyDescent="0.3">
      <c r="P601795" s="83"/>
    </row>
    <row r="601796" spans="16:16" x14ac:dyDescent="0.3">
      <c r="P601796" s="83"/>
    </row>
    <row r="601797" spans="16:16" x14ac:dyDescent="0.3">
      <c r="P601797" s="83"/>
    </row>
    <row r="601798" spans="16:16" x14ac:dyDescent="0.3">
      <c r="P601798" s="83"/>
    </row>
    <row r="601799" spans="16:16" x14ac:dyDescent="0.3">
      <c r="P601799" s="83"/>
    </row>
    <row r="601800" spans="16:16" x14ac:dyDescent="0.3">
      <c r="P601800" s="83"/>
    </row>
    <row r="601801" spans="16:16" x14ac:dyDescent="0.3">
      <c r="P601801" s="83"/>
    </row>
    <row r="601802" spans="16:16" x14ac:dyDescent="0.3">
      <c r="P601802" s="83"/>
    </row>
    <row r="601803" spans="16:16" x14ac:dyDescent="0.3">
      <c r="P601803" s="83"/>
    </row>
    <row r="601804" spans="16:16" x14ac:dyDescent="0.3">
      <c r="P601804" s="83"/>
    </row>
    <row r="601805" spans="16:16" x14ac:dyDescent="0.3">
      <c r="P601805" s="83"/>
    </row>
    <row r="601806" spans="16:16" x14ac:dyDescent="0.3">
      <c r="P601806" s="83"/>
    </row>
    <row r="601807" spans="16:16" x14ac:dyDescent="0.3">
      <c r="P601807" s="83"/>
    </row>
    <row r="601808" spans="16:16" x14ac:dyDescent="0.3">
      <c r="P601808" s="83"/>
    </row>
    <row r="601809" spans="16:16" x14ac:dyDescent="0.3">
      <c r="P601809" s="83"/>
    </row>
    <row r="601810" spans="16:16" x14ac:dyDescent="0.3">
      <c r="P601810" s="83"/>
    </row>
    <row r="601811" spans="16:16" x14ac:dyDescent="0.3">
      <c r="P601811" s="83"/>
    </row>
    <row r="601812" spans="16:16" x14ac:dyDescent="0.3">
      <c r="P601812" s="83"/>
    </row>
    <row r="601813" spans="16:16" x14ac:dyDescent="0.3">
      <c r="P601813" s="83"/>
    </row>
    <row r="601814" spans="16:16" x14ac:dyDescent="0.3">
      <c r="P601814" s="83"/>
    </row>
    <row r="601815" spans="16:16" x14ac:dyDescent="0.3">
      <c r="P601815" s="83"/>
    </row>
    <row r="601816" spans="16:16" x14ac:dyDescent="0.3">
      <c r="P601816" s="83"/>
    </row>
    <row r="601817" spans="16:16" x14ac:dyDescent="0.3">
      <c r="P601817" s="83"/>
    </row>
    <row r="601818" spans="16:16" x14ac:dyDescent="0.3">
      <c r="P601818" s="83"/>
    </row>
    <row r="601819" spans="16:16" x14ac:dyDescent="0.3">
      <c r="P601819" s="83"/>
    </row>
    <row r="601820" spans="16:16" x14ac:dyDescent="0.3">
      <c r="P601820" s="83"/>
    </row>
    <row r="601821" spans="16:16" x14ac:dyDescent="0.3">
      <c r="P601821" s="83"/>
    </row>
    <row r="601822" spans="16:16" x14ac:dyDescent="0.3">
      <c r="P601822" s="83"/>
    </row>
    <row r="601823" spans="16:16" x14ac:dyDescent="0.3">
      <c r="P601823" s="83"/>
    </row>
    <row r="601824" spans="16:16" x14ac:dyDescent="0.3">
      <c r="P601824" s="83"/>
    </row>
    <row r="601825" spans="16:16" x14ac:dyDescent="0.3">
      <c r="P601825" s="83"/>
    </row>
    <row r="601826" spans="16:16" x14ac:dyDescent="0.3">
      <c r="P601826" s="83"/>
    </row>
    <row r="601827" spans="16:16" x14ac:dyDescent="0.3">
      <c r="P601827" s="83"/>
    </row>
    <row r="601828" spans="16:16" x14ac:dyDescent="0.3">
      <c r="P601828" s="83"/>
    </row>
    <row r="601829" spans="16:16" x14ac:dyDescent="0.3">
      <c r="P601829" s="83"/>
    </row>
    <row r="601830" spans="16:16" x14ac:dyDescent="0.3">
      <c r="P601830" s="83"/>
    </row>
    <row r="601831" spans="16:16" x14ac:dyDescent="0.3">
      <c r="P601831" s="83"/>
    </row>
    <row r="601832" spans="16:16" x14ac:dyDescent="0.3">
      <c r="P601832" s="83"/>
    </row>
    <row r="601833" spans="16:16" x14ac:dyDescent="0.3">
      <c r="P601833" s="83"/>
    </row>
    <row r="601834" spans="16:16" x14ac:dyDescent="0.3">
      <c r="P601834" s="83"/>
    </row>
    <row r="601835" spans="16:16" x14ac:dyDescent="0.3">
      <c r="P601835" s="83"/>
    </row>
    <row r="601836" spans="16:16" x14ac:dyDescent="0.3">
      <c r="P601836" s="83"/>
    </row>
    <row r="601837" spans="16:16" x14ac:dyDescent="0.3">
      <c r="P601837" s="83"/>
    </row>
    <row r="601838" spans="16:16" x14ac:dyDescent="0.3">
      <c r="P601838" s="83"/>
    </row>
    <row r="601839" spans="16:16" x14ac:dyDescent="0.3">
      <c r="P601839" s="83"/>
    </row>
    <row r="601840" spans="16:16" x14ac:dyDescent="0.3">
      <c r="P601840" s="83"/>
    </row>
    <row r="601841" spans="16:16" x14ac:dyDescent="0.3">
      <c r="P601841" s="83"/>
    </row>
    <row r="601842" spans="16:16" x14ac:dyDescent="0.3">
      <c r="P601842" s="83"/>
    </row>
    <row r="601843" spans="16:16" x14ac:dyDescent="0.3">
      <c r="P601843" s="83"/>
    </row>
    <row r="601844" spans="16:16" x14ac:dyDescent="0.3">
      <c r="P601844" s="83"/>
    </row>
    <row r="601845" spans="16:16" x14ac:dyDescent="0.3">
      <c r="P601845" s="83"/>
    </row>
    <row r="601846" spans="16:16" x14ac:dyDescent="0.3">
      <c r="P601846" s="83"/>
    </row>
    <row r="601847" spans="16:16" x14ac:dyDescent="0.3">
      <c r="P601847" s="83"/>
    </row>
    <row r="601848" spans="16:16" x14ac:dyDescent="0.3">
      <c r="P601848" s="83"/>
    </row>
    <row r="601849" spans="16:16" x14ac:dyDescent="0.3">
      <c r="P601849" s="83"/>
    </row>
    <row r="601850" spans="16:16" x14ac:dyDescent="0.3">
      <c r="P601850" s="83"/>
    </row>
    <row r="601851" spans="16:16" x14ac:dyDescent="0.3">
      <c r="P601851" s="83"/>
    </row>
    <row r="601852" spans="16:16" x14ac:dyDescent="0.3">
      <c r="P601852" s="83"/>
    </row>
    <row r="601853" spans="16:16" x14ac:dyDescent="0.3">
      <c r="P601853" s="83"/>
    </row>
    <row r="601854" spans="16:16" x14ac:dyDescent="0.3">
      <c r="P601854" s="83"/>
    </row>
    <row r="601855" spans="16:16" x14ac:dyDescent="0.3">
      <c r="P601855" s="83"/>
    </row>
    <row r="601856" spans="16:16" x14ac:dyDescent="0.3">
      <c r="P601856" s="83"/>
    </row>
    <row r="601857" spans="16:16" x14ac:dyDescent="0.3">
      <c r="P601857" s="83"/>
    </row>
    <row r="601858" spans="16:16" x14ac:dyDescent="0.3">
      <c r="P601858" s="83"/>
    </row>
    <row r="601859" spans="16:16" x14ac:dyDescent="0.3">
      <c r="P601859" s="83"/>
    </row>
    <row r="601860" spans="16:16" x14ac:dyDescent="0.3">
      <c r="P601860" s="83"/>
    </row>
    <row r="601861" spans="16:16" x14ac:dyDescent="0.3">
      <c r="P601861" s="83"/>
    </row>
    <row r="601862" spans="16:16" x14ac:dyDescent="0.3">
      <c r="P601862" s="83"/>
    </row>
    <row r="601863" spans="16:16" x14ac:dyDescent="0.3">
      <c r="P601863" s="83"/>
    </row>
    <row r="601864" spans="16:16" x14ac:dyDescent="0.3">
      <c r="P601864" s="83"/>
    </row>
    <row r="601865" spans="16:16" x14ac:dyDescent="0.3">
      <c r="P601865" s="83"/>
    </row>
    <row r="601866" spans="16:16" x14ac:dyDescent="0.3">
      <c r="P601866" s="83"/>
    </row>
    <row r="601867" spans="16:16" x14ac:dyDescent="0.3">
      <c r="P601867" s="83"/>
    </row>
    <row r="601868" spans="16:16" x14ac:dyDescent="0.3">
      <c r="P601868" s="83"/>
    </row>
    <row r="601869" spans="16:16" x14ac:dyDescent="0.3">
      <c r="P601869" s="83"/>
    </row>
    <row r="601870" spans="16:16" x14ac:dyDescent="0.3">
      <c r="P601870" s="83"/>
    </row>
    <row r="601871" spans="16:16" x14ac:dyDescent="0.3">
      <c r="P601871" s="83"/>
    </row>
    <row r="601872" spans="16:16" x14ac:dyDescent="0.3">
      <c r="P601872" s="83"/>
    </row>
    <row r="601873" spans="16:16" x14ac:dyDescent="0.3">
      <c r="P601873" s="83"/>
    </row>
    <row r="601874" spans="16:16" x14ac:dyDescent="0.3">
      <c r="P601874" s="83"/>
    </row>
    <row r="601875" spans="16:16" x14ac:dyDescent="0.3">
      <c r="P601875" s="83"/>
    </row>
    <row r="601876" spans="16:16" x14ac:dyDescent="0.3">
      <c r="P601876" s="83"/>
    </row>
    <row r="601877" spans="16:16" x14ac:dyDescent="0.3">
      <c r="P601877" s="83"/>
    </row>
    <row r="601878" spans="16:16" x14ac:dyDescent="0.3">
      <c r="P601878" s="83"/>
    </row>
    <row r="601879" spans="16:16" x14ac:dyDescent="0.3">
      <c r="P601879" s="83"/>
    </row>
    <row r="601880" spans="16:16" x14ac:dyDescent="0.3">
      <c r="P601880" s="83"/>
    </row>
    <row r="601881" spans="16:16" x14ac:dyDescent="0.3">
      <c r="P601881" s="83"/>
    </row>
    <row r="601882" spans="16:16" x14ac:dyDescent="0.3">
      <c r="P601882" s="83"/>
    </row>
    <row r="601883" spans="16:16" x14ac:dyDescent="0.3">
      <c r="P601883" s="83"/>
    </row>
    <row r="601884" spans="16:16" x14ac:dyDescent="0.3">
      <c r="P601884" s="83"/>
    </row>
    <row r="601885" spans="16:16" x14ac:dyDescent="0.3">
      <c r="P601885" s="83"/>
    </row>
    <row r="601886" spans="16:16" x14ac:dyDescent="0.3">
      <c r="P601886" s="83"/>
    </row>
    <row r="601887" spans="16:16" x14ac:dyDescent="0.3">
      <c r="P601887" s="83"/>
    </row>
    <row r="601888" spans="16:16" x14ac:dyDescent="0.3">
      <c r="P601888" s="83"/>
    </row>
    <row r="601889" spans="16:16" x14ac:dyDescent="0.3">
      <c r="P601889" s="83"/>
    </row>
    <row r="601890" spans="16:16" x14ac:dyDescent="0.3">
      <c r="P601890" s="83"/>
    </row>
    <row r="601891" spans="16:16" x14ac:dyDescent="0.3">
      <c r="P601891" s="83"/>
    </row>
    <row r="601892" spans="16:16" x14ac:dyDescent="0.3">
      <c r="P601892" s="83"/>
    </row>
    <row r="601893" spans="16:16" x14ac:dyDescent="0.3">
      <c r="P601893" s="83"/>
    </row>
    <row r="601894" spans="16:16" x14ac:dyDescent="0.3">
      <c r="P601894" s="83"/>
    </row>
    <row r="601895" spans="16:16" x14ac:dyDescent="0.3">
      <c r="P601895" s="83"/>
    </row>
    <row r="601896" spans="16:16" x14ac:dyDescent="0.3">
      <c r="P601896" s="83"/>
    </row>
    <row r="601897" spans="16:16" x14ac:dyDescent="0.3">
      <c r="P601897" s="83"/>
    </row>
    <row r="601898" spans="16:16" x14ac:dyDescent="0.3">
      <c r="P601898" s="83"/>
    </row>
    <row r="601899" spans="16:16" x14ac:dyDescent="0.3">
      <c r="P601899" s="83"/>
    </row>
    <row r="601900" spans="16:16" x14ac:dyDescent="0.3">
      <c r="P601900" s="83"/>
    </row>
    <row r="601901" spans="16:16" x14ac:dyDescent="0.3">
      <c r="P601901" s="83"/>
    </row>
    <row r="601902" spans="16:16" x14ac:dyDescent="0.3">
      <c r="P601902" s="83"/>
    </row>
    <row r="601903" spans="16:16" x14ac:dyDescent="0.3">
      <c r="P601903" s="83"/>
    </row>
    <row r="601904" spans="16:16" x14ac:dyDescent="0.3">
      <c r="P601904" s="83"/>
    </row>
    <row r="601905" spans="16:16" x14ac:dyDescent="0.3">
      <c r="P601905" s="83"/>
    </row>
    <row r="601906" spans="16:16" x14ac:dyDescent="0.3">
      <c r="P601906" s="83"/>
    </row>
    <row r="601907" spans="16:16" x14ac:dyDescent="0.3">
      <c r="P601907" s="83"/>
    </row>
    <row r="601908" spans="16:16" x14ac:dyDescent="0.3">
      <c r="P601908" s="83"/>
    </row>
    <row r="601909" spans="16:16" x14ac:dyDescent="0.3">
      <c r="P601909" s="83"/>
    </row>
    <row r="601910" spans="16:16" x14ac:dyDescent="0.3">
      <c r="P601910" s="83"/>
    </row>
    <row r="601911" spans="16:16" x14ac:dyDescent="0.3">
      <c r="P601911" s="83"/>
    </row>
    <row r="601912" spans="16:16" x14ac:dyDescent="0.3">
      <c r="P601912" s="83"/>
    </row>
    <row r="601913" spans="16:16" x14ac:dyDescent="0.3">
      <c r="P601913" s="83"/>
    </row>
    <row r="601914" spans="16:16" x14ac:dyDescent="0.3">
      <c r="P601914" s="83"/>
    </row>
    <row r="601915" spans="16:16" x14ac:dyDescent="0.3">
      <c r="P601915" s="83"/>
    </row>
    <row r="601916" spans="16:16" x14ac:dyDescent="0.3">
      <c r="P601916" s="83"/>
    </row>
    <row r="601917" spans="16:16" x14ac:dyDescent="0.3">
      <c r="P601917" s="83"/>
    </row>
    <row r="601918" spans="16:16" x14ac:dyDescent="0.3">
      <c r="P601918" s="83"/>
    </row>
    <row r="601919" spans="16:16" x14ac:dyDescent="0.3">
      <c r="P601919" s="83"/>
    </row>
    <row r="601920" spans="16:16" x14ac:dyDescent="0.3">
      <c r="P601920" s="83"/>
    </row>
    <row r="601921" spans="16:16" x14ac:dyDescent="0.3">
      <c r="P601921" s="83"/>
    </row>
    <row r="601922" spans="16:16" x14ac:dyDescent="0.3">
      <c r="P601922" s="83"/>
    </row>
    <row r="601923" spans="16:16" x14ac:dyDescent="0.3">
      <c r="P601923" s="83"/>
    </row>
    <row r="601924" spans="16:16" x14ac:dyDescent="0.3">
      <c r="P601924" s="83"/>
    </row>
    <row r="601925" spans="16:16" x14ac:dyDescent="0.3">
      <c r="P601925" s="83"/>
    </row>
    <row r="601926" spans="16:16" x14ac:dyDescent="0.3">
      <c r="P601926" s="83"/>
    </row>
    <row r="601927" spans="16:16" x14ac:dyDescent="0.3">
      <c r="P601927" s="83"/>
    </row>
    <row r="601928" spans="16:16" x14ac:dyDescent="0.3">
      <c r="P601928" s="83"/>
    </row>
    <row r="601929" spans="16:16" x14ac:dyDescent="0.3">
      <c r="P601929" s="83"/>
    </row>
    <row r="601930" spans="16:16" x14ac:dyDescent="0.3">
      <c r="P601930" s="83"/>
    </row>
    <row r="601931" spans="16:16" x14ac:dyDescent="0.3">
      <c r="P601931" s="83"/>
    </row>
    <row r="601932" spans="16:16" x14ac:dyDescent="0.3">
      <c r="P601932" s="83"/>
    </row>
    <row r="601933" spans="16:16" x14ac:dyDescent="0.3">
      <c r="P601933" s="83"/>
    </row>
    <row r="601934" spans="16:16" x14ac:dyDescent="0.3">
      <c r="P601934" s="83"/>
    </row>
    <row r="601935" spans="16:16" x14ac:dyDescent="0.3">
      <c r="P601935" s="83"/>
    </row>
    <row r="601936" spans="16:16" x14ac:dyDescent="0.3">
      <c r="P601936" s="83"/>
    </row>
    <row r="601937" spans="16:16" x14ac:dyDescent="0.3">
      <c r="P601937" s="83"/>
    </row>
    <row r="601938" spans="16:16" x14ac:dyDescent="0.3">
      <c r="P601938" s="83"/>
    </row>
    <row r="601939" spans="16:16" x14ac:dyDescent="0.3">
      <c r="P601939" s="83"/>
    </row>
    <row r="601940" spans="16:16" x14ac:dyDescent="0.3">
      <c r="P601940" s="83"/>
    </row>
    <row r="601941" spans="16:16" x14ac:dyDescent="0.3">
      <c r="P601941" s="83"/>
    </row>
    <row r="601942" spans="16:16" x14ac:dyDescent="0.3">
      <c r="P601942" s="83"/>
    </row>
    <row r="601943" spans="16:16" x14ac:dyDescent="0.3">
      <c r="P601943" s="83"/>
    </row>
    <row r="601944" spans="16:16" x14ac:dyDescent="0.3">
      <c r="P601944" s="83"/>
    </row>
    <row r="601945" spans="16:16" x14ac:dyDescent="0.3">
      <c r="P601945" s="83"/>
    </row>
    <row r="601946" spans="16:16" x14ac:dyDescent="0.3">
      <c r="P601946" s="83"/>
    </row>
    <row r="601947" spans="16:16" x14ac:dyDescent="0.3">
      <c r="P601947" s="83"/>
    </row>
    <row r="601948" spans="16:16" x14ac:dyDescent="0.3">
      <c r="P601948" s="83"/>
    </row>
    <row r="601949" spans="16:16" x14ac:dyDescent="0.3">
      <c r="P601949" s="83"/>
    </row>
    <row r="601950" spans="16:16" x14ac:dyDescent="0.3">
      <c r="P601950" s="83"/>
    </row>
    <row r="601951" spans="16:16" x14ac:dyDescent="0.3">
      <c r="P601951" s="83"/>
    </row>
    <row r="601952" spans="16:16" x14ac:dyDescent="0.3">
      <c r="P601952" s="83"/>
    </row>
    <row r="601953" spans="16:16" x14ac:dyDescent="0.3">
      <c r="P601953" s="83"/>
    </row>
    <row r="601954" spans="16:16" x14ac:dyDescent="0.3">
      <c r="P601954" s="83"/>
    </row>
    <row r="601955" spans="16:16" x14ac:dyDescent="0.3">
      <c r="P601955" s="83"/>
    </row>
    <row r="601956" spans="16:16" x14ac:dyDescent="0.3">
      <c r="P601956" s="83"/>
    </row>
    <row r="601957" spans="16:16" x14ac:dyDescent="0.3">
      <c r="P601957" s="83"/>
    </row>
    <row r="601958" spans="16:16" x14ac:dyDescent="0.3">
      <c r="P601958" s="83"/>
    </row>
    <row r="601959" spans="16:16" x14ac:dyDescent="0.3">
      <c r="P601959" s="83"/>
    </row>
    <row r="601960" spans="16:16" x14ac:dyDescent="0.3">
      <c r="P601960" s="83"/>
    </row>
    <row r="601961" spans="16:16" x14ac:dyDescent="0.3">
      <c r="P601961" s="83"/>
    </row>
    <row r="601962" spans="16:16" x14ac:dyDescent="0.3">
      <c r="P601962" s="83"/>
    </row>
    <row r="601963" spans="16:16" x14ac:dyDescent="0.3">
      <c r="P601963" s="83"/>
    </row>
    <row r="601964" spans="16:16" x14ac:dyDescent="0.3">
      <c r="P601964" s="83"/>
    </row>
    <row r="601965" spans="16:16" x14ac:dyDescent="0.3">
      <c r="P601965" s="83"/>
    </row>
    <row r="601966" spans="16:16" x14ac:dyDescent="0.3">
      <c r="P601966" s="83"/>
    </row>
    <row r="601967" spans="16:16" x14ac:dyDescent="0.3">
      <c r="P601967" s="83"/>
    </row>
    <row r="601968" spans="16:16" x14ac:dyDescent="0.3">
      <c r="P601968" s="83"/>
    </row>
    <row r="601969" spans="16:16" x14ac:dyDescent="0.3">
      <c r="P601969" s="83"/>
    </row>
    <row r="601970" spans="16:16" x14ac:dyDescent="0.3">
      <c r="P601970" s="83"/>
    </row>
    <row r="601971" spans="16:16" x14ac:dyDescent="0.3">
      <c r="P601971" s="83"/>
    </row>
    <row r="601972" spans="16:16" x14ac:dyDescent="0.3">
      <c r="P601972" s="83"/>
    </row>
    <row r="601973" spans="16:16" x14ac:dyDescent="0.3">
      <c r="P601973" s="83"/>
    </row>
    <row r="601974" spans="16:16" x14ac:dyDescent="0.3">
      <c r="P601974" s="83"/>
    </row>
    <row r="601975" spans="16:16" x14ac:dyDescent="0.3">
      <c r="P601975" s="83"/>
    </row>
    <row r="601976" spans="16:16" x14ac:dyDescent="0.3">
      <c r="P601976" s="83"/>
    </row>
    <row r="601977" spans="16:16" x14ac:dyDescent="0.3">
      <c r="P601977" s="83"/>
    </row>
    <row r="601978" spans="16:16" x14ac:dyDescent="0.3">
      <c r="P601978" s="83"/>
    </row>
    <row r="601979" spans="16:16" x14ac:dyDescent="0.3">
      <c r="P601979" s="83"/>
    </row>
    <row r="601980" spans="16:16" x14ac:dyDescent="0.3">
      <c r="P601980" s="83"/>
    </row>
    <row r="601981" spans="16:16" x14ac:dyDescent="0.3">
      <c r="P601981" s="83"/>
    </row>
    <row r="601982" spans="16:16" x14ac:dyDescent="0.3">
      <c r="P601982" s="83"/>
    </row>
    <row r="601983" spans="16:16" x14ac:dyDescent="0.3">
      <c r="P601983" s="83"/>
    </row>
    <row r="601984" spans="16:16" x14ac:dyDescent="0.3">
      <c r="P601984" s="83"/>
    </row>
    <row r="601985" spans="16:16" x14ac:dyDescent="0.3">
      <c r="P601985" s="83"/>
    </row>
    <row r="601986" spans="16:16" x14ac:dyDescent="0.3">
      <c r="P601986" s="83"/>
    </row>
    <row r="601987" spans="16:16" x14ac:dyDescent="0.3">
      <c r="P601987" s="83"/>
    </row>
    <row r="601988" spans="16:16" x14ac:dyDescent="0.3">
      <c r="P601988" s="83"/>
    </row>
    <row r="601989" spans="16:16" x14ac:dyDescent="0.3">
      <c r="P601989" s="83"/>
    </row>
    <row r="601990" spans="16:16" x14ac:dyDescent="0.3">
      <c r="P601990" s="83"/>
    </row>
    <row r="601991" spans="16:16" x14ac:dyDescent="0.3">
      <c r="P601991" s="83"/>
    </row>
    <row r="601992" spans="16:16" x14ac:dyDescent="0.3">
      <c r="P601992" s="83"/>
    </row>
    <row r="601993" spans="16:16" x14ac:dyDescent="0.3">
      <c r="P601993" s="83"/>
    </row>
    <row r="601994" spans="16:16" x14ac:dyDescent="0.3">
      <c r="P601994" s="83"/>
    </row>
    <row r="601995" spans="16:16" x14ac:dyDescent="0.3">
      <c r="P601995" s="83"/>
    </row>
    <row r="601996" spans="16:16" x14ac:dyDescent="0.3">
      <c r="P601996" s="83"/>
    </row>
    <row r="601997" spans="16:16" x14ac:dyDescent="0.3">
      <c r="P601997" s="83"/>
    </row>
    <row r="601998" spans="16:16" x14ac:dyDescent="0.3">
      <c r="P601998" s="83"/>
    </row>
    <row r="601999" spans="16:16" x14ac:dyDescent="0.3">
      <c r="P601999" s="83"/>
    </row>
    <row r="602000" spans="16:16" x14ac:dyDescent="0.3">
      <c r="P602000" s="83"/>
    </row>
    <row r="602001" spans="16:16" x14ac:dyDescent="0.3">
      <c r="P602001" s="83"/>
    </row>
    <row r="602002" spans="16:16" x14ac:dyDescent="0.3">
      <c r="P602002" s="83"/>
    </row>
    <row r="602003" spans="16:16" x14ac:dyDescent="0.3">
      <c r="P602003" s="83"/>
    </row>
    <row r="602004" spans="16:16" x14ac:dyDescent="0.3">
      <c r="P602004" s="83"/>
    </row>
    <row r="602005" spans="16:16" x14ac:dyDescent="0.3">
      <c r="P602005" s="83"/>
    </row>
    <row r="602006" spans="16:16" x14ac:dyDescent="0.3">
      <c r="P602006" s="83"/>
    </row>
    <row r="602007" spans="16:16" x14ac:dyDescent="0.3">
      <c r="P602007" s="83"/>
    </row>
    <row r="602008" spans="16:16" x14ac:dyDescent="0.3">
      <c r="P602008" s="83"/>
    </row>
    <row r="602009" spans="16:16" x14ac:dyDescent="0.3">
      <c r="P602009" s="83"/>
    </row>
    <row r="602010" spans="16:16" x14ac:dyDescent="0.3">
      <c r="P602010" s="83"/>
    </row>
    <row r="602011" spans="16:16" x14ac:dyDescent="0.3">
      <c r="P602011" s="83"/>
    </row>
    <row r="602012" spans="16:16" x14ac:dyDescent="0.3">
      <c r="P602012" s="83"/>
    </row>
    <row r="602013" spans="16:16" x14ac:dyDescent="0.3">
      <c r="P602013" s="83"/>
    </row>
    <row r="602014" spans="16:16" x14ac:dyDescent="0.3">
      <c r="P602014" s="83"/>
    </row>
    <row r="602015" spans="16:16" x14ac:dyDescent="0.3">
      <c r="P602015" s="83"/>
    </row>
    <row r="602016" spans="16:16" x14ac:dyDescent="0.3">
      <c r="P602016" s="83"/>
    </row>
    <row r="602017" spans="16:16" x14ac:dyDescent="0.3">
      <c r="P602017" s="83"/>
    </row>
    <row r="602018" spans="16:16" x14ac:dyDescent="0.3">
      <c r="P602018" s="83"/>
    </row>
    <row r="602019" spans="16:16" x14ac:dyDescent="0.3">
      <c r="P602019" s="83"/>
    </row>
    <row r="602020" spans="16:16" x14ac:dyDescent="0.3">
      <c r="P602020" s="83"/>
    </row>
    <row r="602021" spans="16:16" x14ac:dyDescent="0.3">
      <c r="P602021" s="83"/>
    </row>
    <row r="602022" spans="16:16" x14ac:dyDescent="0.3">
      <c r="P602022" s="83"/>
    </row>
    <row r="602023" spans="16:16" x14ac:dyDescent="0.3">
      <c r="P602023" s="83"/>
    </row>
    <row r="602024" spans="16:16" x14ac:dyDescent="0.3">
      <c r="P602024" s="83"/>
    </row>
    <row r="602025" spans="16:16" x14ac:dyDescent="0.3">
      <c r="P602025" s="83"/>
    </row>
    <row r="602026" spans="16:16" x14ac:dyDescent="0.3">
      <c r="P602026" s="83"/>
    </row>
    <row r="602027" spans="16:16" x14ac:dyDescent="0.3">
      <c r="P602027" s="83"/>
    </row>
    <row r="602028" spans="16:16" x14ac:dyDescent="0.3">
      <c r="P602028" s="83"/>
    </row>
    <row r="602029" spans="16:16" x14ac:dyDescent="0.3">
      <c r="P602029" s="83"/>
    </row>
    <row r="602030" spans="16:16" x14ac:dyDescent="0.3">
      <c r="P602030" s="83"/>
    </row>
    <row r="602031" spans="16:16" x14ac:dyDescent="0.3">
      <c r="P602031" s="83"/>
    </row>
    <row r="602032" spans="16:16" x14ac:dyDescent="0.3">
      <c r="P602032" s="83"/>
    </row>
    <row r="602033" spans="16:16" x14ac:dyDescent="0.3">
      <c r="P602033" s="83"/>
    </row>
    <row r="602034" spans="16:16" x14ac:dyDescent="0.3">
      <c r="P602034" s="83"/>
    </row>
    <row r="602035" spans="16:16" x14ac:dyDescent="0.3">
      <c r="P602035" s="83"/>
    </row>
    <row r="602036" spans="16:16" x14ac:dyDescent="0.3">
      <c r="P602036" s="83"/>
    </row>
    <row r="602037" spans="16:16" x14ac:dyDescent="0.3">
      <c r="P602037" s="83"/>
    </row>
    <row r="602038" spans="16:16" x14ac:dyDescent="0.3">
      <c r="P602038" s="83"/>
    </row>
    <row r="602039" spans="16:16" x14ac:dyDescent="0.3">
      <c r="P602039" s="83"/>
    </row>
    <row r="602040" spans="16:16" x14ac:dyDescent="0.3">
      <c r="P602040" s="83"/>
    </row>
    <row r="602041" spans="16:16" x14ac:dyDescent="0.3">
      <c r="P602041" s="83"/>
    </row>
    <row r="602042" spans="16:16" x14ac:dyDescent="0.3">
      <c r="P602042" s="83"/>
    </row>
    <row r="602043" spans="16:16" x14ac:dyDescent="0.3">
      <c r="P602043" s="83"/>
    </row>
    <row r="602044" spans="16:16" x14ac:dyDescent="0.3">
      <c r="P602044" s="83"/>
    </row>
    <row r="602045" spans="16:16" x14ac:dyDescent="0.3">
      <c r="P602045" s="83"/>
    </row>
    <row r="602046" spans="16:16" x14ac:dyDescent="0.3">
      <c r="P602046" s="83"/>
    </row>
    <row r="602047" spans="16:16" x14ac:dyDescent="0.3">
      <c r="P602047" s="83"/>
    </row>
    <row r="602048" spans="16:16" x14ac:dyDescent="0.3">
      <c r="P602048" s="83"/>
    </row>
    <row r="602049" spans="16:16" x14ac:dyDescent="0.3">
      <c r="P602049" s="83"/>
    </row>
    <row r="602050" spans="16:16" x14ac:dyDescent="0.3">
      <c r="P602050" s="83"/>
    </row>
    <row r="602051" spans="16:16" x14ac:dyDescent="0.3">
      <c r="P602051" s="83"/>
    </row>
    <row r="602052" spans="16:16" x14ac:dyDescent="0.3">
      <c r="P602052" s="83"/>
    </row>
    <row r="602053" spans="16:16" x14ac:dyDescent="0.3">
      <c r="P602053" s="83"/>
    </row>
    <row r="602054" spans="16:16" x14ac:dyDescent="0.3">
      <c r="P602054" s="83"/>
    </row>
    <row r="602055" spans="16:16" x14ac:dyDescent="0.3">
      <c r="P602055" s="83"/>
    </row>
    <row r="602056" spans="16:16" x14ac:dyDescent="0.3">
      <c r="P602056" s="83"/>
    </row>
    <row r="602057" spans="16:16" x14ac:dyDescent="0.3">
      <c r="P602057" s="83"/>
    </row>
    <row r="602058" spans="16:16" x14ac:dyDescent="0.3">
      <c r="P602058" s="83"/>
    </row>
    <row r="602059" spans="16:16" x14ac:dyDescent="0.3">
      <c r="P602059" s="83"/>
    </row>
    <row r="602060" spans="16:16" x14ac:dyDescent="0.3">
      <c r="P602060" s="83"/>
    </row>
    <row r="602061" spans="16:16" x14ac:dyDescent="0.3">
      <c r="P602061" s="83"/>
    </row>
    <row r="602062" spans="16:16" x14ac:dyDescent="0.3">
      <c r="P602062" s="83"/>
    </row>
    <row r="602063" spans="16:16" x14ac:dyDescent="0.3">
      <c r="P602063" s="83"/>
    </row>
    <row r="602064" spans="16:16" x14ac:dyDescent="0.3">
      <c r="P602064" s="83"/>
    </row>
    <row r="602065" spans="16:16" x14ac:dyDescent="0.3">
      <c r="P602065" s="83"/>
    </row>
    <row r="602066" spans="16:16" x14ac:dyDescent="0.3">
      <c r="P602066" s="83"/>
    </row>
    <row r="602067" spans="16:16" x14ac:dyDescent="0.3">
      <c r="P602067" s="83"/>
    </row>
    <row r="602068" spans="16:16" x14ac:dyDescent="0.3">
      <c r="P602068" s="83"/>
    </row>
    <row r="602069" spans="16:16" x14ac:dyDescent="0.3">
      <c r="P602069" s="83"/>
    </row>
    <row r="602070" spans="16:16" x14ac:dyDescent="0.3">
      <c r="P602070" s="83"/>
    </row>
    <row r="602071" spans="16:16" x14ac:dyDescent="0.3">
      <c r="P602071" s="83"/>
    </row>
    <row r="602072" spans="16:16" x14ac:dyDescent="0.3">
      <c r="P602072" s="83"/>
    </row>
    <row r="602073" spans="16:16" x14ac:dyDescent="0.3">
      <c r="P602073" s="83"/>
    </row>
    <row r="602074" spans="16:16" x14ac:dyDescent="0.3">
      <c r="P602074" s="83"/>
    </row>
    <row r="602075" spans="16:16" x14ac:dyDescent="0.3">
      <c r="P602075" s="83"/>
    </row>
    <row r="602076" spans="16:16" x14ac:dyDescent="0.3">
      <c r="P602076" s="83"/>
    </row>
    <row r="602077" spans="16:16" x14ac:dyDescent="0.3">
      <c r="P602077" s="83"/>
    </row>
    <row r="602078" spans="16:16" x14ac:dyDescent="0.3">
      <c r="P602078" s="83"/>
    </row>
    <row r="602079" spans="16:16" x14ac:dyDescent="0.3">
      <c r="P602079" s="83"/>
    </row>
    <row r="602080" spans="16:16" x14ac:dyDescent="0.3">
      <c r="P602080" s="83"/>
    </row>
    <row r="602081" spans="16:16" x14ac:dyDescent="0.3">
      <c r="P602081" s="83"/>
    </row>
    <row r="602082" spans="16:16" x14ac:dyDescent="0.3">
      <c r="P602082" s="83"/>
    </row>
    <row r="602083" spans="16:16" x14ac:dyDescent="0.3">
      <c r="P602083" s="83"/>
    </row>
    <row r="602084" spans="16:16" x14ac:dyDescent="0.3">
      <c r="P602084" s="83"/>
    </row>
    <row r="602085" spans="16:16" x14ac:dyDescent="0.3">
      <c r="P602085" s="83"/>
    </row>
    <row r="602086" spans="16:16" x14ac:dyDescent="0.3">
      <c r="P602086" s="83"/>
    </row>
    <row r="602087" spans="16:16" x14ac:dyDescent="0.3">
      <c r="P602087" s="83"/>
    </row>
    <row r="602088" spans="16:16" x14ac:dyDescent="0.3">
      <c r="P602088" s="83"/>
    </row>
    <row r="602089" spans="16:16" x14ac:dyDescent="0.3">
      <c r="P602089" s="83"/>
    </row>
    <row r="602090" spans="16:16" x14ac:dyDescent="0.3">
      <c r="P602090" s="83"/>
    </row>
    <row r="602091" spans="16:16" x14ac:dyDescent="0.3">
      <c r="P602091" s="83"/>
    </row>
    <row r="602092" spans="16:16" x14ac:dyDescent="0.3">
      <c r="P602092" s="83"/>
    </row>
    <row r="602093" spans="16:16" x14ac:dyDescent="0.3">
      <c r="P602093" s="83"/>
    </row>
    <row r="602094" spans="16:16" x14ac:dyDescent="0.3">
      <c r="P602094" s="83"/>
    </row>
    <row r="602095" spans="16:16" x14ac:dyDescent="0.3">
      <c r="P602095" s="83"/>
    </row>
    <row r="602096" spans="16:16" x14ac:dyDescent="0.3">
      <c r="P602096" s="83"/>
    </row>
    <row r="602097" spans="16:16" x14ac:dyDescent="0.3">
      <c r="P602097" s="83"/>
    </row>
    <row r="602098" spans="16:16" x14ac:dyDescent="0.3">
      <c r="P602098" s="83"/>
    </row>
    <row r="602099" spans="16:16" x14ac:dyDescent="0.3">
      <c r="P602099" s="83"/>
    </row>
    <row r="602100" spans="16:16" x14ac:dyDescent="0.3">
      <c r="P602100" s="83"/>
    </row>
    <row r="602101" spans="16:16" x14ac:dyDescent="0.3">
      <c r="P602101" s="83"/>
    </row>
    <row r="602102" spans="16:16" x14ac:dyDescent="0.3">
      <c r="P602102" s="83"/>
    </row>
    <row r="602103" spans="16:16" x14ac:dyDescent="0.3">
      <c r="P602103" s="83"/>
    </row>
    <row r="602104" spans="16:16" x14ac:dyDescent="0.3">
      <c r="P602104" s="83"/>
    </row>
    <row r="602105" spans="16:16" x14ac:dyDescent="0.3">
      <c r="P602105" s="83"/>
    </row>
    <row r="602106" spans="16:16" x14ac:dyDescent="0.3">
      <c r="P602106" s="83"/>
    </row>
    <row r="602107" spans="16:16" x14ac:dyDescent="0.3">
      <c r="P602107" s="83"/>
    </row>
    <row r="602108" spans="16:16" x14ac:dyDescent="0.3">
      <c r="P602108" s="83"/>
    </row>
    <row r="602109" spans="16:16" x14ac:dyDescent="0.3">
      <c r="P602109" s="83"/>
    </row>
    <row r="602110" spans="16:16" x14ac:dyDescent="0.3">
      <c r="P602110" s="83"/>
    </row>
    <row r="602111" spans="16:16" x14ac:dyDescent="0.3">
      <c r="P602111" s="83"/>
    </row>
    <row r="602112" spans="16:16" x14ac:dyDescent="0.3">
      <c r="P602112" s="83"/>
    </row>
    <row r="602113" spans="16:16" x14ac:dyDescent="0.3">
      <c r="P602113" s="83"/>
    </row>
    <row r="602114" spans="16:16" x14ac:dyDescent="0.3">
      <c r="P602114" s="83"/>
    </row>
    <row r="602115" spans="16:16" x14ac:dyDescent="0.3">
      <c r="P602115" s="83"/>
    </row>
    <row r="602116" spans="16:16" x14ac:dyDescent="0.3">
      <c r="P602116" s="83"/>
    </row>
    <row r="602117" spans="16:16" x14ac:dyDescent="0.3">
      <c r="P602117" s="83"/>
    </row>
    <row r="602118" spans="16:16" x14ac:dyDescent="0.3">
      <c r="P602118" s="83"/>
    </row>
    <row r="602119" spans="16:16" x14ac:dyDescent="0.3">
      <c r="P602119" s="83"/>
    </row>
    <row r="602120" spans="16:16" x14ac:dyDescent="0.3">
      <c r="P602120" s="83"/>
    </row>
    <row r="602121" spans="16:16" x14ac:dyDescent="0.3">
      <c r="P602121" s="83"/>
    </row>
    <row r="602122" spans="16:16" x14ac:dyDescent="0.3">
      <c r="P602122" s="83"/>
    </row>
    <row r="602123" spans="16:16" x14ac:dyDescent="0.3">
      <c r="P602123" s="83"/>
    </row>
    <row r="602124" spans="16:16" x14ac:dyDescent="0.3">
      <c r="P602124" s="83"/>
    </row>
    <row r="602125" spans="16:16" x14ac:dyDescent="0.3">
      <c r="P602125" s="83"/>
    </row>
    <row r="602126" spans="16:16" x14ac:dyDescent="0.3">
      <c r="P602126" s="83"/>
    </row>
    <row r="602127" spans="16:16" x14ac:dyDescent="0.3">
      <c r="P602127" s="83"/>
    </row>
    <row r="602128" spans="16:16" x14ac:dyDescent="0.3">
      <c r="P602128" s="83"/>
    </row>
    <row r="602129" spans="16:16" x14ac:dyDescent="0.3">
      <c r="P602129" s="83"/>
    </row>
    <row r="602130" spans="16:16" x14ac:dyDescent="0.3">
      <c r="P602130" s="83"/>
    </row>
    <row r="602131" spans="16:16" x14ac:dyDescent="0.3">
      <c r="P602131" s="83"/>
    </row>
    <row r="602132" spans="16:16" x14ac:dyDescent="0.3">
      <c r="P602132" s="83"/>
    </row>
    <row r="602133" spans="16:16" x14ac:dyDescent="0.3">
      <c r="P602133" s="83"/>
    </row>
    <row r="602134" spans="16:16" x14ac:dyDescent="0.3">
      <c r="P602134" s="83"/>
    </row>
    <row r="602135" spans="16:16" x14ac:dyDescent="0.3">
      <c r="P602135" s="83"/>
    </row>
    <row r="602136" spans="16:16" x14ac:dyDescent="0.3">
      <c r="P602136" s="83"/>
    </row>
    <row r="602137" spans="16:16" x14ac:dyDescent="0.3">
      <c r="P602137" s="83"/>
    </row>
    <row r="602138" spans="16:16" x14ac:dyDescent="0.3">
      <c r="P602138" s="83"/>
    </row>
    <row r="602139" spans="16:16" x14ac:dyDescent="0.3">
      <c r="P602139" s="83"/>
    </row>
    <row r="602140" spans="16:16" x14ac:dyDescent="0.3">
      <c r="P602140" s="83"/>
    </row>
    <row r="602141" spans="16:16" x14ac:dyDescent="0.3">
      <c r="P602141" s="83"/>
    </row>
    <row r="602142" spans="16:16" x14ac:dyDescent="0.3">
      <c r="P602142" s="83"/>
    </row>
    <row r="602143" spans="16:16" x14ac:dyDescent="0.3">
      <c r="P602143" s="83"/>
    </row>
    <row r="602144" spans="16:16" x14ac:dyDescent="0.3">
      <c r="P602144" s="83"/>
    </row>
    <row r="602145" spans="16:16" x14ac:dyDescent="0.3">
      <c r="P602145" s="83"/>
    </row>
    <row r="602146" spans="16:16" x14ac:dyDescent="0.3">
      <c r="P602146" s="83"/>
    </row>
    <row r="602147" spans="16:16" x14ac:dyDescent="0.3">
      <c r="P602147" s="83"/>
    </row>
    <row r="602148" spans="16:16" x14ac:dyDescent="0.3">
      <c r="P602148" s="83"/>
    </row>
    <row r="602149" spans="16:16" x14ac:dyDescent="0.3">
      <c r="P602149" s="83"/>
    </row>
    <row r="602150" spans="16:16" x14ac:dyDescent="0.3">
      <c r="P602150" s="83"/>
    </row>
    <row r="602151" spans="16:16" x14ac:dyDescent="0.3">
      <c r="P602151" s="83"/>
    </row>
    <row r="602152" spans="16:16" x14ac:dyDescent="0.3">
      <c r="P602152" s="83"/>
    </row>
    <row r="602153" spans="16:16" x14ac:dyDescent="0.3">
      <c r="P602153" s="83"/>
    </row>
    <row r="602154" spans="16:16" x14ac:dyDescent="0.3">
      <c r="P602154" s="83"/>
    </row>
    <row r="602155" spans="16:16" x14ac:dyDescent="0.3">
      <c r="P602155" s="83"/>
    </row>
    <row r="602156" spans="16:16" x14ac:dyDescent="0.3">
      <c r="P602156" s="83"/>
    </row>
    <row r="602157" spans="16:16" x14ac:dyDescent="0.3">
      <c r="P602157" s="83"/>
    </row>
    <row r="602158" spans="16:16" x14ac:dyDescent="0.3">
      <c r="P602158" s="83"/>
    </row>
    <row r="602159" spans="16:16" x14ac:dyDescent="0.3">
      <c r="P602159" s="83"/>
    </row>
    <row r="602160" spans="16:16" x14ac:dyDescent="0.3">
      <c r="P602160" s="83"/>
    </row>
    <row r="602161" spans="16:16" x14ac:dyDescent="0.3">
      <c r="P602161" s="83"/>
    </row>
    <row r="602162" spans="16:16" x14ac:dyDescent="0.3">
      <c r="P602162" s="83"/>
    </row>
    <row r="602163" spans="16:16" x14ac:dyDescent="0.3">
      <c r="P602163" s="83"/>
    </row>
    <row r="602164" spans="16:16" x14ac:dyDescent="0.3">
      <c r="P602164" s="83"/>
    </row>
    <row r="602165" spans="16:16" x14ac:dyDescent="0.3">
      <c r="P602165" s="83"/>
    </row>
    <row r="602166" spans="16:16" x14ac:dyDescent="0.3">
      <c r="P602166" s="83"/>
    </row>
    <row r="602167" spans="16:16" x14ac:dyDescent="0.3">
      <c r="P602167" s="83"/>
    </row>
    <row r="602168" spans="16:16" x14ac:dyDescent="0.3">
      <c r="P602168" s="83"/>
    </row>
    <row r="602169" spans="16:16" x14ac:dyDescent="0.3">
      <c r="P602169" s="83"/>
    </row>
    <row r="602170" spans="16:16" x14ac:dyDescent="0.3">
      <c r="P602170" s="83"/>
    </row>
    <row r="602171" spans="16:16" x14ac:dyDescent="0.3">
      <c r="P602171" s="83"/>
    </row>
    <row r="602172" spans="16:16" x14ac:dyDescent="0.3">
      <c r="P602172" s="83"/>
    </row>
    <row r="602173" spans="16:16" x14ac:dyDescent="0.3">
      <c r="P602173" s="83"/>
    </row>
    <row r="602174" spans="16:16" x14ac:dyDescent="0.3">
      <c r="P602174" s="83"/>
    </row>
    <row r="602175" spans="16:16" x14ac:dyDescent="0.3">
      <c r="P602175" s="83"/>
    </row>
    <row r="602176" spans="16:16" x14ac:dyDescent="0.3">
      <c r="P602176" s="83"/>
    </row>
    <row r="602177" spans="16:16" x14ac:dyDescent="0.3">
      <c r="P602177" s="83"/>
    </row>
    <row r="602178" spans="16:16" x14ac:dyDescent="0.3">
      <c r="P602178" s="83"/>
    </row>
    <row r="602179" spans="16:16" x14ac:dyDescent="0.3">
      <c r="P602179" s="83"/>
    </row>
    <row r="602180" spans="16:16" x14ac:dyDescent="0.3">
      <c r="P602180" s="83"/>
    </row>
    <row r="602181" spans="16:16" x14ac:dyDescent="0.3">
      <c r="P602181" s="83"/>
    </row>
    <row r="602182" spans="16:16" x14ac:dyDescent="0.3">
      <c r="P602182" s="83"/>
    </row>
    <row r="602183" spans="16:16" x14ac:dyDescent="0.3">
      <c r="P602183" s="83"/>
    </row>
    <row r="602184" spans="16:16" x14ac:dyDescent="0.3">
      <c r="P602184" s="83"/>
    </row>
    <row r="602185" spans="16:16" x14ac:dyDescent="0.3">
      <c r="P602185" s="83"/>
    </row>
    <row r="602186" spans="16:16" x14ac:dyDescent="0.3">
      <c r="P602186" s="83"/>
    </row>
    <row r="602187" spans="16:16" x14ac:dyDescent="0.3">
      <c r="P602187" s="83"/>
    </row>
    <row r="602188" spans="16:16" x14ac:dyDescent="0.3">
      <c r="P602188" s="83"/>
    </row>
    <row r="602189" spans="16:16" x14ac:dyDescent="0.3">
      <c r="P602189" s="83"/>
    </row>
    <row r="602190" spans="16:16" x14ac:dyDescent="0.3">
      <c r="P602190" s="83"/>
    </row>
    <row r="602191" spans="16:16" x14ac:dyDescent="0.3">
      <c r="P602191" s="83"/>
    </row>
    <row r="602192" spans="16:16" x14ac:dyDescent="0.3">
      <c r="P602192" s="83"/>
    </row>
    <row r="602193" spans="16:16" x14ac:dyDescent="0.3">
      <c r="P602193" s="83"/>
    </row>
    <row r="602194" spans="16:16" x14ac:dyDescent="0.3">
      <c r="P602194" s="83"/>
    </row>
    <row r="602195" spans="16:16" x14ac:dyDescent="0.3">
      <c r="P602195" s="83"/>
    </row>
    <row r="602196" spans="16:16" x14ac:dyDescent="0.3">
      <c r="P602196" s="83"/>
    </row>
    <row r="602197" spans="16:16" x14ac:dyDescent="0.3">
      <c r="P602197" s="83"/>
    </row>
    <row r="602198" spans="16:16" x14ac:dyDescent="0.3">
      <c r="P602198" s="83"/>
    </row>
    <row r="602199" spans="16:16" x14ac:dyDescent="0.3">
      <c r="P602199" s="83"/>
    </row>
    <row r="602200" spans="16:16" x14ac:dyDescent="0.3">
      <c r="P602200" s="83"/>
    </row>
    <row r="602201" spans="16:16" x14ac:dyDescent="0.3">
      <c r="P602201" s="83"/>
    </row>
    <row r="602202" spans="16:16" x14ac:dyDescent="0.3">
      <c r="P602202" s="83"/>
    </row>
    <row r="602203" spans="16:16" x14ac:dyDescent="0.3">
      <c r="P602203" s="83"/>
    </row>
    <row r="602204" spans="16:16" x14ac:dyDescent="0.3">
      <c r="P602204" s="83"/>
    </row>
    <row r="602205" spans="16:16" x14ac:dyDescent="0.3">
      <c r="P602205" s="83"/>
    </row>
    <row r="602206" spans="16:16" x14ac:dyDescent="0.3">
      <c r="P602206" s="83"/>
    </row>
    <row r="602207" spans="16:16" x14ac:dyDescent="0.3">
      <c r="P602207" s="83"/>
    </row>
    <row r="602208" spans="16:16" x14ac:dyDescent="0.3">
      <c r="P602208" s="83"/>
    </row>
    <row r="602209" spans="16:16" x14ac:dyDescent="0.3">
      <c r="P602209" s="83"/>
    </row>
    <row r="602210" spans="16:16" x14ac:dyDescent="0.3">
      <c r="P602210" s="83"/>
    </row>
    <row r="602211" spans="16:16" x14ac:dyDescent="0.3">
      <c r="P602211" s="83"/>
    </row>
    <row r="602212" spans="16:16" x14ac:dyDescent="0.3">
      <c r="P602212" s="83"/>
    </row>
    <row r="602213" spans="16:16" x14ac:dyDescent="0.3">
      <c r="P602213" s="83"/>
    </row>
    <row r="602214" spans="16:16" x14ac:dyDescent="0.3">
      <c r="P602214" s="83"/>
    </row>
    <row r="602215" spans="16:16" x14ac:dyDescent="0.3">
      <c r="P602215" s="83"/>
    </row>
    <row r="602216" spans="16:16" x14ac:dyDescent="0.3">
      <c r="P602216" s="83"/>
    </row>
    <row r="602217" spans="16:16" x14ac:dyDescent="0.3">
      <c r="P602217" s="83"/>
    </row>
    <row r="602218" spans="16:16" x14ac:dyDescent="0.3">
      <c r="P602218" s="83"/>
    </row>
    <row r="602219" spans="16:16" x14ac:dyDescent="0.3">
      <c r="P602219" s="83"/>
    </row>
    <row r="602220" spans="16:16" x14ac:dyDescent="0.3">
      <c r="P602220" s="83"/>
    </row>
    <row r="602221" spans="16:16" x14ac:dyDescent="0.3">
      <c r="P602221" s="83"/>
    </row>
    <row r="602222" spans="16:16" x14ac:dyDescent="0.3">
      <c r="P602222" s="83"/>
    </row>
    <row r="602223" spans="16:16" x14ac:dyDescent="0.3">
      <c r="P602223" s="83"/>
    </row>
    <row r="602224" spans="16:16" x14ac:dyDescent="0.3">
      <c r="P602224" s="83"/>
    </row>
    <row r="602225" spans="16:16" x14ac:dyDescent="0.3">
      <c r="P602225" s="83"/>
    </row>
    <row r="602226" spans="16:16" x14ac:dyDescent="0.3">
      <c r="P602226" s="83"/>
    </row>
    <row r="602227" spans="16:16" x14ac:dyDescent="0.3">
      <c r="P602227" s="83"/>
    </row>
    <row r="602228" spans="16:16" x14ac:dyDescent="0.3">
      <c r="P602228" s="83"/>
    </row>
    <row r="602229" spans="16:16" x14ac:dyDescent="0.3">
      <c r="P602229" s="83"/>
    </row>
    <row r="602230" spans="16:16" x14ac:dyDescent="0.3">
      <c r="P602230" s="83"/>
    </row>
    <row r="602231" spans="16:16" x14ac:dyDescent="0.3">
      <c r="P602231" s="83"/>
    </row>
    <row r="602232" spans="16:16" x14ac:dyDescent="0.3">
      <c r="P602232" s="83"/>
    </row>
    <row r="602233" spans="16:16" x14ac:dyDescent="0.3">
      <c r="P602233" s="83"/>
    </row>
    <row r="602234" spans="16:16" x14ac:dyDescent="0.3">
      <c r="P602234" s="83"/>
    </row>
    <row r="602235" spans="16:16" x14ac:dyDescent="0.3">
      <c r="P602235" s="83"/>
    </row>
    <row r="602236" spans="16:16" x14ac:dyDescent="0.3">
      <c r="P602236" s="83"/>
    </row>
    <row r="602237" spans="16:16" x14ac:dyDescent="0.3">
      <c r="P602237" s="83"/>
    </row>
    <row r="602238" spans="16:16" x14ac:dyDescent="0.3">
      <c r="P602238" s="83"/>
    </row>
    <row r="602239" spans="16:16" x14ac:dyDescent="0.3">
      <c r="P602239" s="83"/>
    </row>
    <row r="602240" spans="16:16" x14ac:dyDescent="0.3">
      <c r="P602240" s="83"/>
    </row>
    <row r="602241" spans="16:16" x14ac:dyDescent="0.3">
      <c r="P602241" s="83"/>
    </row>
    <row r="602242" spans="16:16" x14ac:dyDescent="0.3">
      <c r="P602242" s="83"/>
    </row>
    <row r="602243" spans="16:16" x14ac:dyDescent="0.3">
      <c r="P602243" s="83"/>
    </row>
    <row r="602244" spans="16:16" x14ac:dyDescent="0.3">
      <c r="P602244" s="83"/>
    </row>
    <row r="602245" spans="16:16" x14ac:dyDescent="0.3">
      <c r="P602245" s="83"/>
    </row>
    <row r="602246" spans="16:16" x14ac:dyDescent="0.3">
      <c r="P602246" s="83"/>
    </row>
    <row r="602247" spans="16:16" x14ac:dyDescent="0.3">
      <c r="P602247" s="83"/>
    </row>
    <row r="602248" spans="16:16" x14ac:dyDescent="0.3">
      <c r="P602248" s="83"/>
    </row>
    <row r="602249" spans="16:16" x14ac:dyDescent="0.3">
      <c r="P602249" s="83"/>
    </row>
    <row r="602250" spans="16:16" x14ac:dyDescent="0.3">
      <c r="P602250" s="83"/>
    </row>
    <row r="602251" spans="16:16" x14ac:dyDescent="0.3">
      <c r="P602251" s="83"/>
    </row>
    <row r="602252" spans="16:16" x14ac:dyDescent="0.3">
      <c r="P602252" s="83"/>
    </row>
    <row r="602253" spans="16:16" x14ac:dyDescent="0.3">
      <c r="P602253" s="83"/>
    </row>
    <row r="602254" spans="16:16" x14ac:dyDescent="0.3">
      <c r="P602254" s="83"/>
    </row>
    <row r="602255" spans="16:16" x14ac:dyDescent="0.3">
      <c r="P602255" s="83"/>
    </row>
    <row r="602256" spans="16:16" x14ac:dyDescent="0.3">
      <c r="P602256" s="83"/>
    </row>
    <row r="602257" spans="16:16" x14ac:dyDescent="0.3">
      <c r="P602257" s="83"/>
    </row>
    <row r="602258" spans="16:16" x14ac:dyDescent="0.3">
      <c r="P602258" s="83"/>
    </row>
    <row r="602259" spans="16:16" x14ac:dyDescent="0.3">
      <c r="P602259" s="83"/>
    </row>
    <row r="602260" spans="16:16" x14ac:dyDescent="0.3">
      <c r="P602260" s="83"/>
    </row>
    <row r="602261" spans="16:16" x14ac:dyDescent="0.3">
      <c r="P602261" s="83"/>
    </row>
    <row r="602262" spans="16:16" x14ac:dyDescent="0.3">
      <c r="P602262" s="83"/>
    </row>
    <row r="602263" spans="16:16" x14ac:dyDescent="0.3">
      <c r="P602263" s="83"/>
    </row>
    <row r="602264" spans="16:16" x14ac:dyDescent="0.3">
      <c r="P602264" s="83"/>
    </row>
    <row r="602265" spans="16:16" x14ac:dyDescent="0.3">
      <c r="P602265" s="83"/>
    </row>
    <row r="602266" spans="16:16" x14ac:dyDescent="0.3">
      <c r="P602266" s="83"/>
    </row>
    <row r="602267" spans="16:16" x14ac:dyDescent="0.3">
      <c r="P602267" s="83"/>
    </row>
    <row r="602268" spans="16:16" x14ac:dyDescent="0.3">
      <c r="P602268" s="83"/>
    </row>
    <row r="602269" spans="16:16" x14ac:dyDescent="0.3">
      <c r="P602269" s="83"/>
    </row>
    <row r="602270" spans="16:16" x14ac:dyDescent="0.3">
      <c r="P602270" s="83"/>
    </row>
    <row r="602271" spans="16:16" x14ac:dyDescent="0.3">
      <c r="P602271" s="83"/>
    </row>
    <row r="602272" spans="16:16" x14ac:dyDescent="0.3">
      <c r="P602272" s="83"/>
    </row>
    <row r="602273" spans="16:16" x14ac:dyDescent="0.3">
      <c r="P602273" s="83"/>
    </row>
    <row r="602274" spans="16:16" x14ac:dyDescent="0.3">
      <c r="P602274" s="83"/>
    </row>
    <row r="602275" spans="16:16" x14ac:dyDescent="0.3">
      <c r="P602275" s="83"/>
    </row>
    <row r="602276" spans="16:16" x14ac:dyDescent="0.3">
      <c r="P602276" s="83"/>
    </row>
    <row r="602277" spans="16:16" x14ac:dyDescent="0.3">
      <c r="P602277" s="83"/>
    </row>
    <row r="602278" spans="16:16" x14ac:dyDescent="0.3">
      <c r="P602278" s="83"/>
    </row>
    <row r="602279" spans="16:16" x14ac:dyDescent="0.3">
      <c r="P602279" s="83"/>
    </row>
    <row r="602280" spans="16:16" x14ac:dyDescent="0.3">
      <c r="P602280" s="83"/>
    </row>
    <row r="602281" spans="16:16" x14ac:dyDescent="0.3">
      <c r="P602281" s="83"/>
    </row>
    <row r="602282" spans="16:16" x14ac:dyDescent="0.3">
      <c r="P602282" s="83"/>
    </row>
    <row r="602283" spans="16:16" x14ac:dyDescent="0.3">
      <c r="P602283" s="83"/>
    </row>
    <row r="602284" spans="16:16" x14ac:dyDescent="0.3">
      <c r="P602284" s="83"/>
    </row>
    <row r="602285" spans="16:16" x14ac:dyDescent="0.3">
      <c r="P602285" s="83"/>
    </row>
    <row r="602286" spans="16:16" x14ac:dyDescent="0.3">
      <c r="P602286" s="83"/>
    </row>
    <row r="602287" spans="16:16" x14ac:dyDescent="0.3">
      <c r="P602287" s="83"/>
    </row>
    <row r="602288" spans="16:16" x14ac:dyDescent="0.3">
      <c r="P602288" s="83"/>
    </row>
    <row r="602289" spans="16:16" x14ac:dyDescent="0.3">
      <c r="P602289" s="83"/>
    </row>
    <row r="602290" spans="16:16" x14ac:dyDescent="0.3">
      <c r="P602290" s="83"/>
    </row>
    <row r="602291" spans="16:16" x14ac:dyDescent="0.3">
      <c r="P602291" s="83"/>
    </row>
    <row r="602292" spans="16:16" x14ac:dyDescent="0.3">
      <c r="P602292" s="83"/>
    </row>
    <row r="602293" spans="16:16" x14ac:dyDescent="0.3">
      <c r="P602293" s="83"/>
    </row>
    <row r="602294" spans="16:16" x14ac:dyDescent="0.3">
      <c r="P602294" s="83"/>
    </row>
    <row r="602295" spans="16:16" x14ac:dyDescent="0.3">
      <c r="P602295" s="83"/>
    </row>
    <row r="602296" spans="16:16" x14ac:dyDescent="0.3">
      <c r="P602296" s="83"/>
    </row>
    <row r="602297" spans="16:16" x14ac:dyDescent="0.3">
      <c r="P602297" s="83"/>
    </row>
    <row r="602298" spans="16:16" x14ac:dyDescent="0.3">
      <c r="P602298" s="83"/>
    </row>
    <row r="602299" spans="16:16" x14ac:dyDescent="0.3">
      <c r="P602299" s="83"/>
    </row>
    <row r="602300" spans="16:16" x14ac:dyDescent="0.3">
      <c r="P602300" s="83"/>
    </row>
    <row r="602301" spans="16:16" x14ac:dyDescent="0.3">
      <c r="P602301" s="83"/>
    </row>
    <row r="602302" spans="16:16" x14ac:dyDescent="0.3">
      <c r="P602302" s="83"/>
    </row>
    <row r="602303" spans="16:16" x14ac:dyDescent="0.3">
      <c r="P602303" s="83"/>
    </row>
    <row r="602304" spans="16:16" x14ac:dyDescent="0.3">
      <c r="P602304" s="83"/>
    </row>
    <row r="602305" spans="16:16" x14ac:dyDescent="0.3">
      <c r="P602305" s="83"/>
    </row>
    <row r="602306" spans="16:16" x14ac:dyDescent="0.3">
      <c r="P602306" s="83"/>
    </row>
    <row r="602307" spans="16:16" x14ac:dyDescent="0.3">
      <c r="P602307" s="83"/>
    </row>
    <row r="602308" spans="16:16" x14ac:dyDescent="0.3">
      <c r="P602308" s="83"/>
    </row>
    <row r="602309" spans="16:16" x14ac:dyDescent="0.3">
      <c r="P602309" s="83"/>
    </row>
    <row r="602310" spans="16:16" x14ac:dyDescent="0.3">
      <c r="P602310" s="83"/>
    </row>
    <row r="602311" spans="16:16" x14ac:dyDescent="0.3">
      <c r="P602311" s="83"/>
    </row>
    <row r="602312" spans="16:16" x14ac:dyDescent="0.3">
      <c r="P602312" s="83"/>
    </row>
    <row r="602313" spans="16:16" x14ac:dyDescent="0.3">
      <c r="P602313" s="83"/>
    </row>
    <row r="602314" spans="16:16" x14ac:dyDescent="0.3">
      <c r="P602314" s="83"/>
    </row>
    <row r="602315" spans="16:16" x14ac:dyDescent="0.3">
      <c r="P602315" s="83"/>
    </row>
    <row r="602316" spans="16:16" x14ac:dyDescent="0.3">
      <c r="P602316" s="83"/>
    </row>
    <row r="602317" spans="16:16" x14ac:dyDescent="0.3">
      <c r="P602317" s="83"/>
    </row>
    <row r="602318" spans="16:16" x14ac:dyDescent="0.3">
      <c r="P602318" s="83"/>
    </row>
    <row r="602319" spans="16:16" x14ac:dyDescent="0.3">
      <c r="P602319" s="83"/>
    </row>
    <row r="602320" spans="16:16" x14ac:dyDescent="0.3">
      <c r="P602320" s="83"/>
    </row>
    <row r="602321" spans="16:16" x14ac:dyDescent="0.3">
      <c r="P602321" s="83"/>
    </row>
    <row r="602322" spans="16:16" x14ac:dyDescent="0.3">
      <c r="P602322" s="83"/>
    </row>
    <row r="602323" spans="16:16" x14ac:dyDescent="0.3">
      <c r="P602323" s="83"/>
    </row>
    <row r="602324" spans="16:16" x14ac:dyDescent="0.3">
      <c r="P602324" s="83"/>
    </row>
    <row r="602325" spans="16:16" x14ac:dyDescent="0.3">
      <c r="P602325" s="83"/>
    </row>
    <row r="602326" spans="16:16" x14ac:dyDescent="0.3">
      <c r="P602326" s="83"/>
    </row>
    <row r="602327" spans="16:16" x14ac:dyDescent="0.3">
      <c r="P602327" s="83"/>
    </row>
    <row r="602328" spans="16:16" x14ac:dyDescent="0.3">
      <c r="P602328" s="83"/>
    </row>
    <row r="602329" spans="16:16" x14ac:dyDescent="0.3">
      <c r="P602329" s="83"/>
    </row>
    <row r="602330" spans="16:16" x14ac:dyDescent="0.3">
      <c r="P602330" s="83"/>
    </row>
    <row r="602331" spans="16:16" x14ac:dyDescent="0.3">
      <c r="P602331" s="83"/>
    </row>
    <row r="602332" spans="16:16" x14ac:dyDescent="0.3">
      <c r="P602332" s="83"/>
    </row>
    <row r="602333" spans="16:16" x14ac:dyDescent="0.3">
      <c r="P602333" s="83"/>
    </row>
    <row r="602334" spans="16:16" x14ac:dyDescent="0.3">
      <c r="P602334" s="83"/>
    </row>
    <row r="602335" spans="16:16" x14ac:dyDescent="0.3">
      <c r="P602335" s="83"/>
    </row>
    <row r="602336" spans="16:16" x14ac:dyDescent="0.3">
      <c r="P602336" s="83"/>
    </row>
    <row r="602337" spans="16:16" x14ac:dyDescent="0.3">
      <c r="P602337" s="83"/>
    </row>
    <row r="602338" spans="16:16" x14ac:dyDescent="0.3">
      <c r="P602338" s="83"/>
    </row>
    <row r="602339" spans="16:16" x14ac:dyDescent="0.3">
      <c r="P602339" s="83"/>
    </row>
    <row r="602340" spans="16:16" x14ac:dyDescent="0.3">
      <c r="P602340" s="83"/>
    </row>
    <row r="602341" spans="16:16" x14ac:dyDescent="0.3">
      <c r="P602341" s="83"/>
    </row>
    <row r="602342" spans="16:16" x14ac:dyDescent="0.3">
      <c r="P602342" s="83"/>
    </row>
    <row r="602343" spans="16:16" x14ac:dyDescent="0.3">
      <c r="P602343" s="83"/>
    </row>
    <row r="602344" spans="16:16" x14ac:dyDescent="0.3">
      <c r="P602344" s="83"/>
    </row>
    <row r="602345" spans="16:16" x14ac:dyDescent="0.3">
      <c r="P602345" s="83"/>
    </row>
    <row r="602346" spans="16:16" x14ac:dyDescent="0.3">
      <c r="P602346" s="83"/>
    </row>
    <row r="602347" spans="16:16" x14ac:dyDescent="0.3">
      <c r="P602347" s="83"/>
    </row>
    <row r="602348" spans="16:16" x14ac:dyDescent="0.3">
      <c r="P602348" s="83"/>
    </row>
    <row r="602349" spans="16:16" x14ac:dyDescent="0.3">
      <c r="P602349" s="83"/>
    </row>
    <row r="602350" spans="16:16" x14ac:dyDescent="0.3">
      <c r="P602350" s="83"/>
    </row>
    <row r="602351" spans="16:16" x14ac:dyDescent="0.3">
      <c r="P602351" s="83"/>
    </row>
    <row r="602352" spans="16:16" x14ac:dyDescent="0.3">
      <c r="P602352" s="83"/>
    </row>
    <row r="602353" spans="16:16" x14ac:dyDescent="0.3">
      <c r="P602353" s="83"/>
    </row>
    <row r="602354" spans="16:16" x14ac:dyDescent="0.3">
      <c r="P602354" s="83"/>
    </row>
    <row r="602355" spans="16:16" x14ac:dyDescent="0.3">
      <c r="P602355" s="83"/>
    </row>
    <row r="602356" spans="16:16" x14ac:dyDescent="0.3">
      <c r="P602356" s="83"/>
    </row>
    <row r="602357" spans="16:16" x14ac:dyDescent="0.3">
      <c r="P602357" s="83"/>
    </row>
    <row r="602358" spans="16:16" x14ac:dyDescent="0.3">
      <c r="P602358" s="83"/>
    </row>
    <row r="602359" spans="16:16" x14ac:dyDescent="0.3">
      <c r="P602359" s="83"/>
    </row>
    <row r="602360" spans="16:16" x14ac:dyDescent="0.3">
      <c r="P602360" s="83"/>
    </row>
    <row r="602361" spans="16:16" x14ac:dyDescent="0.3">
      <c r="P602361" s="83"/>
    </row>
    <row r="602362" spans="16:16" x14ac:dyDescent="0.3">
      <c r="P602362" s="83"/>
    </row>
    <row r="602363" spans="16:16" x14ac:dyDescent="0.3">
      <c r="P602363" s="83"/>
    </row>
    <row r="602364" spans="16:16" x14ac:dyDescent="0.3">
      <c r="P602364" s="83"/>
    </row>
    <row r="602365" spans="16:16" x14ac:dyDescent="0.3">
      <c r="P602365" s="83"/>
    </row>
    <row r="602366" spans="16:16" x14ac:dyDescent="0.3">
      <c r="P602366" s="83"/>
    </row>
    <row r="602367" spans="16:16" x14ac:dyDescent="0.3">
      <c r="P602367" s="83"/>
    </row>
    <row r="602368" spans="16:16" x14ac:dyDescent="0.3">
      <c r="P602368" s="83"/>
    </row>
    <row r="602369" spans="16:16" x14ac:dyDescent="0.3">
      <c r="P602369" s="83"/>
    </row>
    <row r="602370" spans="16:16" x14ac:dyDescent="0.3">
      <c r="P602370" s="83"/>
    </row>
    <row r="602371" spans="16:16" x14ac:dyDescent="0.3">
      <c r="P602371" s="83"/>
    </row>
    <row r="602372" spans="16:16" x14ac:dyDescent="0.3">
      <c r="P602372" s="83"/>
    </row>
    <row r="602373" spans="16:16" x14ac:dyDescent="0.3">
      <c r="P602373" s="83"/>
    </row>
    <row r="602374" spans="16:16" x14ac:dyDescent="0.3">
      <c r="P602374" s="83"/>
    </row>
    <row r="602375" spans="16:16" x14ac:dyDescent="0.3">
      <c r="P602375" s="83"/>
    </row>
    <row r="602376" spans="16:16" x14ac:dyDescent="0.3">
      <c r="P602376" s="83"/>
    </row>
    <row r="602377" spans="16:16" x14ac:dyDescent="0.3">
      <c r="P602377" s="83"/>
    </row>
    <row r="602378" spans="16:16" x14ac:dyDescent="0.3">
      <c r="P602378" s="83"/>
    </row>
    <row r="602379" spans="16:16" x14ac:dyDescent="0.3">
      <c r="P602379" s="83"/>
    </row>
    <row r="602380" spans="16:16" x14ac:dyDescent="0.3">
      <c r="P602380" s="83"/>
    </row>
    <row r="602381" spans="16:16" x14ac:dyDescent="0.3">
      <c r="P602381" s="83"/>
    </row>
    <row r="602382" spans="16:16" x14ac:dyDescent="0.3">
      <c r="P602382" s="83"/>
    </row>
    <row r="602383" spans="16:16" x14ac:dyDescent="0.3">
      <c r="P602383" s="83"/>
    </row>
    <row r="602384" spans="16:16" x14ac:dyDescent="0.3">
      <c r="P602384" s="83"/>
    </row>
    <row r="602385" spans="16:16" x14ac:dyDescent="0.3">
      <c r="P602385" s="83"/>
    </row>
    <row r="602386" spans="16:16" x14ac:dyDescent="0.3">
      <c r="P602386" s="83"/>
    </row>
    <row r="602387" spans="16:16" x14ac:dyDescent="0.3">
      <c r="P602387" s="83"/>
    </row>
    <row r="602388" spans="16:16" x14ac:dyDescent="0.3">
      <c r="P602388" s="83"/>
    </row>
    <row r="602389" spans="16:16" x14ac:dyDescent="0.3">
      <c r="P602389" s="83"/>
    </row>
    <row r="602390" spans="16:16" x14ac:dyDescent="0.3">
      <c r="P602390" s="83"/>
    </row>
    <row r="602391" spans="16:16" x14ac:dyDescent="0.3">
      <c r="P602391" s="83"/>
    </row>
    <row r="602392" spans="16:16" x14ac:dyDescent="0.3">
      <c r="P602392" s="83"/>
    </row>
    <row r="602393" spans="16:16" x14ac:dyDescent="0.3">
      <c r="P602393" s="83"/>
    </row>
    <row r="602394" spans="16:16" x14ac:dyDescent="0.3">
      <c r="P602394" s="83"/>
    </row>
    <row r="602395" spans="16:16" x14ac:dyDescent="0.3">
      <c r="P602395" s="83"/>
    </row>
    <row r="602396" spans="16:16" x14ac:dyDescent="0.3">
      <c r="P602396" s="83"/>
    </row>
    <row r="602397" spans="16:16" x14ac:dyDescent="0.3">
      <c r="P602397" s="83"/>
    </row>
    <row r="602398" spans="16:16" x14ac:dyDescent="0.3">
      <c r="P602398" s="83"/>
    </row>
    <row r="602399" spans="16:16" x14ac:dyDescent="0.3">
      <c r="P602399" s="83"/>
    </row>
    <row r="602400" spans="16:16" x14ac:dyDescent="0.3">
      <c r="P602400" s="83"/>
    </row>
    <row r="602401" spans="16:16" x14ac:dyDescent="0.3">
      <c r="P602401" s="83"/>
    </row>
    <row r="602402" spans="16:16" x14ac:dyDescent="0.3">
      <c r="P602402" s="83"/>
    </row>
    <row r="602403" spans="16:16" x14ac:dyDescent="0.3">
      <c r="P602403" s="83"/>
    </row>
    <row r="602404" spans="16:16" x14ac:dyDescent="0.3">
      <c r="P602404" s="83"/>
    </row>
    <row r="602405" spans="16:16" x14ac:dyDescent="0.3">
      <c r="P602405" s="83"/>
    </row>
    <row r="602406" spans="16:16" x14ac:dyDescent="0.3">
      <c r="P602406" s="83"/>
    </row>
    <row r="602407" spans="16:16" x14ac:dyDescent="0.3">
      <c r="P602407" s="83"/>
    </row>
    <row r="602408" spans="16:16" x14ac:dyDescent="0.3">
      <c r="P602408" s="83"/>
    </row>
    <row r="602409" spans="16:16" x14ac:dyDescent="0.3">
      <c r="P602409" s="83"/>
    </row>
    <row r="602410" spans="16:16" x14ac:dyDescent="0.3">
      <c r="P602410" s="83"/>
    </row>
    <row r="602411" spans="16:16" x14ac:dyDescent="0.3">
      <c r="P602411" s="83"/>
    </row>
    <row r="602412" spans="16:16" x14ac:dyDescent="0.3">
      <c r="P602412" s="83"/>
    </row>
    <row r="602413" spans="16:16" x14ac:dyDescent="0.3">
      <c r="P602413" s="83"/>
    </row>
    <row r="602414" spans="16:16" x14ac:dyDescent="0.3">
      <c r="P602414" s="83"/>
    </row>
    <row r="602415" spans="16:16" x14ac:dyDescent="0.3">
      <c r="P602415" s="83"/>
    </row>
    <row r="602416" spans="16:16" x14ac:dyDescent="0.3">
      <c r="P602416" s="83"/>
    </row>
    <row r="602417" spans="16:16" x14ac:dyDescent="0.3">
      <c r="P602417" s="83"/>
    </row>
    <row r="602418" spans="16:16" x14ac:dyDescent="0.3">
      <c r="P602418" s="83"/>
    </row>
    <row r="602419" spans="16:16" x14ac:dyDescent="0.3">
      <c r="P602419" s="83"/>
    </row>
    <row r="602420" spans="16:16" x14ac:dyDescent="0.3">
      <c r="P602420" s="83"/>
    </row>
    <row r="602421" spans="16:16" x14ac:dyDescent="0.3">
      <c r="P602421" s="83"/>
    </row>
    <row r="602422" spans="16:16" x14ac:dyDescent="0.3">
      <c r="P602422" s="83"/>
    </row>
    <row r="602423" spans="16:16" x14ac:dyDescent="0.3">
      <c r="P602423" s="83"/>
    </row>
    <row r="602424" spans="16:16" x14ac:dyDescent="0.3">
      <c r="P602424" s="83"/>
    </row>
    <row r="602425" spans="16:16" x14ac:dyDescent="0.3">
      <c r="P602425" s="83"/>
    </row>
    <row r="602426" spans="16:16" x14ac:dyDescent="0.3">
      <c r="P602426" s="83"/>
    </row>
    <row r="602427" spans="16:16" x14ac:dyDescent="0.3">
      <c r="P602427" s="83"/>
    </row>
    <row r="602428" spans="16:16" x14ac:dyDescent="0.3">
      <c r="P602428" s="83"/>
    </row>
    <row r="602429" spans="16:16" x14ac:dyDescent="0.3">
      <c r="P602429" s="83"/>
    </row>
    <row r="602430" spans="16:16" x14ac:dyDescent="0.3">
      <c r="P602430" s="83"/>
    </row>
    <row r="602431" spans="16:16" x14ac:dyDescent="0.3">
      <c r="P602431" s="83"/>
    </row>
    <row r="602432" spans="16:16" x14ac:dyDescent="0.3">
      <c r="P602432" s="83"/>
    </row>
    <row r="602433" spans="16:16" x14ac:dyDescent="0.3">
      <c r="P602433" s="83"/>
    </row>
    <row r="602434" spans="16:16" x14ac:dyDescent="0.3">
      <c r="P602434" s="83"/>
    </row>
    <row r="602435" spans="16:16" x14ac:dyDescent="0.3">
      <c r="P602435" s="83"/>
    </row>
    <row r="602436" spans="16:16" x14ac:dyDescent="0.3">
      <c r="P602436" s="83"/>
    </row>
    <row r="602437" spans="16:16" x14ac:dyDescent="0.3">
      <c r="P602437" s="83"/>
    </row>
    <row r="602438" spans="16:16" x14ac:dyDescent="0.3">
      <c r="P602438" s="83"/>
    </row>
    <row r="602439" spans="16:16" x14ac:dyDescent="0.3">
      <c r="P602439" s="83"/>
    </row>
    <row r="602440" spans="16:16" x14ac:dyDescent="0.3">
      <c r="P602440" s="83"/>
    </row>
    <row r="602441" spans="16:16" x14ac:dyDescent="0.3">
      <c r="P602441" s="83"/>
    </row>
    <row r="602442" spans="16:16" x14ac:dyDescent="0.3">
      <c r="P602442" s="83"/>
    </row>
    <row r="602443" spans="16:16" x14ac:dyDescent="0.3">
      <c r="P602443" s="83"/>
    </row>
    <row r="602444" spans="16:16" x14ac:dyDescent="0.3">
      <c r="P602444" s="83"/>
    </row>
    <row r="602445" spans="16:16" x14ac:dyDescent="0.3">
      <c r="P602445" s="83"/>
    </row>
    <row r="602446" spans="16:16" x14ac:dyDescent="0.3">
      <c r="P602446" s="83"/>
    </row>
    <row r="602447" spans="16:16" x14ac:dyDescent="0.3">
      <c r="P602447" s="83"/>
    </row>
    <row r="602448" spans="16:16" x14ac:dyDescent="0.3">
      <c r="P602448" s="83"/>
    </row>
    <row r="602449" spans="16:16" x14ac:dyDescent="0.3">
      <c r="P602449" s="83"/>
    </row>
    <row r="602450" spans="16:16" x14ac:dyDescent="0.3">
      <c r="P602450" s="83"/>
    </row>
    <row r="602451" spans="16:16" x14ac:dyDescent="0.3">
      <c r="P602451" s="83"/>
    </row>
    <row r="602452" spans="16:16" x14ac:dyDescent="0.3">
      <c r="P602452" s="83"/>
    </row>
    <row r="602453" spans="16:16" x14ac:dyDescent="0.3">
      <c r="P602453" s="83"/>
    </row>
    <row r="602454" spans="16:16" x14ac:dyDescent="0.3">
      <c r="P602454" s="83"/>
    </row>
    <row r="602455" spans="16:16" x14ac:dyDescent="0.3">
      <c r="P602455" s="83"/>
    </row>
    <row r="602456" spans="16:16" x14ac:dyDescent="0.3">
      <c r="P602456" s="83"/>
    </row>
    <row r="602457" spans="16:16" x14ac:dyDescent="0.3">
      <c r="P602457" s="83"/>
    </row>
    <row r="602458" spans="16:16" x14ac:dyDescent="0.3">
      <c r="P602458" s="83"/>
    </row>
    <row r="602459" spans="16:16" x14ac:dyDescent="0.3">
      <c r="P602459" s="83"/>
    </row>
    <row r="602460" spans="16:16" x14ac:dyDescent="0.3">
      <c r="P602460" s="83"/>
    </row>
    <row r="602461" spans="16:16" x14ac:dyDescent="0.3">
      <c r="P602461" s="83"/>
    </row>
    <row r="602462" spans="16:16" x14ac:dyDescent="0.3">
      <c r="P602462" s="83"/>
    </row>
    <row r="602463" spans="16:16" x14ac:dyDescent="0.3">
      <c r="P602463" s="83"/>
    </row>
    <row r="602464" spans="16:16" x14ac:dyDescent="0.3">
      <c r="P602464" s="83"/>
    </row>
    <row r="602465" spans="16:16" x14ac:dyDescent="0.3">
      <c r="P602465" s="83"/>
    </row>
    <row r="602466" spans="16:16" x14ac:dyDescent="0.3">
      <c r="P602466" s="83"/>
    </row>
    <row r="602467" spans="16:16" x14ac:dyDescent="0.3">
      <c r="P602467" s="83"/>
    </row>
    <row r="602468" spans="16:16" x14ac:dyDescent="0.3">
      <c r="P602468" s="83"/>
    </row>
    <row r="602469" spans="16:16" x14ac:dyDescent="0.3">
      <c r="P602469" s="83"/>
    </row>
    <row r="602470" spans="16:16" x14ac:dyDescent="0.3">
      <c r="P602470" s="83"/>
    </row>
    <row r="602471" spans="16:16" x14ac:dyDescent="0.3">
      <c r="P602471" s="83"/>
    </row>
    <row r="602472" spans="16:16" x14ac:dyDescent="0.3">
      <c r="P602472" s="83"/>
    </row>
    <row r="602473" spans="16:16" x14ac:dyDescent="0.3">
      <c r="P602473" s="83"/>
    </row>
    <row r="602474" spans="16:16" x14ac:dyDescent="0.3">
      <c r="P602474" s="83"/>
    </row>
    <row r="602475" spans="16:16" x14ac:dyDescent="0.3">
      <c r="P602475" s="83"/>
    </row>
    <row r="602476" spans="16:16" x14ac:dyDescent="0.3">
      <c r="P602476" s="83"/>
    </row>
    <row r="602477" spans="16:16" x14ac:dyDescent="0.3">
      <c r="P602477" s="83"/>
    </row>
    <row r="602478" spans="16:16" x14ac:dyDescent="0.3">
      <c r="P602478" s="83"/>
    </row>
    <row r="602479" spans="16:16" x14ac:dyDescent="0.3">
      <c r="P602479" s="83"/>
    </row>
    <row r="602480" spans="16:16" x14ac:dyDescent="0.3">
      <c r="P602480" s="83"/>
    </row>
    <row r="602481" spans="16:16" x14ac:dyDescent="0.3">
      <c r="P602481" s="83"/>
    </row>
    <row r="602482" spans="16:16" x14ac:dyDescent="0.3">
      <c r="P602482" s="83"/>
    </row>
    <row r="602483" spans="16:16" x14ac:dyDescent="0.3">
      <c r="P602483" s="83"/>
    </row>
    <row r="602484" spans="16:16" x14ac:dyDescent="0.3">
      <c r="P602484" s="83"/>
    </row>
    <row r="602485" spans="16:16" x14ac:dyDescent="0.3">
      <c r="P602485" s="83"/>
    </row>
    <row r="602486" spans="16:16" x14ac:dyDescent="0.3">
      <c r="P602486" s="83"/>
    </row>
    <row r="602487" spans="16:16" x14ac:dyDescent="0.3">
      <c r="P602487" s="83"/>
    </row>
    <row r="602488" spans="16:16" x14ac:dyDescent="0.3">
      <c r="P602488" s="83"/>
    </row>
    <row r="602489" spans="16:16" x14ac:dyDescent="0.3">
      <c r="P602489" s="83"/>
    </row>
    <row r="602490" spans="16:16" x14ac:dyDescent="0.3">
      <c r="P602490" s="83"/>
    </row>
    <row r="602491" spans="16:16" x14ac:dyDescent="0.3">
      <c r="P602491" s="83"/>
    </row>
    <row r="602492" spans="16:16" x14ac:dyDescent="0.3">
      <c r="P602492" s="83"/>
    </row>
    <row r="602493" spans="16:16" x14ac:dyDescent="0.3">
      <c r="P602493" s="83"/>
    </row>
    <row r="602494" spans="16:16" x14ac:dyDescent="0.3">
      <c r="P602494" s="83"/>
    </row>
    <row r="602495" spans="16:16" x14ac:dyDescent="0.3">
      <c r="P602495" s="83"/>
    </row>
    <row r="602496" spans="16:16" x14ac:dyDescent="0.3">
      <c r="P602496" s="83"/>
    </row>
    <row r="602497" spans="16:16" x14ac:dyDescent="0.3">
      <c r="P602497" s="83"/>
    </row>
    <row r="602498" spans="16:16" x14ac:dyDescent="0.3">
      <c r="P602498" s="83"/>
    </row>
    <row r="602499" spans="16:16" x14ac:dyDescent="0.3">
      <c r="P602499" s="83"/>
    </row>
    <row r="602500" spans="16:16" x14ac:dyDescent="0.3">
      <c r="P602500" s="83"/>
    </row>
    <row r="602501" spans="16:16" x14ac:dyDescent="0.3">
      <c r="P602501" s="83"/>
    </row>
    <row r="602502" spans="16:16" x14ac:dyDescent="0.3">
      <c r="P602502" s="83"/>
    </row>
    <row r="602503" spans="16:16" x14ac:dyDescent="0.3">
      <c r="P602503" s="83"/>
    </row>
    <row r="602504" spans="16:16" x14ac:dyDescent="0.3">
      <c r="P602504" s="83"/>
    </row>
    <row r="602505" spans="16:16" x14ac:dyDescent="0.3">
      <c r="P602505" s="83"/>
    </row>
    <row r="602506" spans="16:16" x14ac:dyDescent="0.3">
      <c r="P602506" s="83"/>
    </row>
    <row r="602507" spans="16:16" x14ac:dyDescent="0.3">
      <c r="P602507" s="83"/>
    </row>
    <row r="602508" spans="16:16" x14ac:dyDescent="0.3">
      <c r="P602508" s="83"/>
    </row>
    <row r="602509" spans="16:16" x14ac:dyDescent="0.3">
      <c r="P602509" s="83"/>
    </row>
    <row r="602510" spans="16:16" x14ac:dyDescent="0.3">
      <c r="P602510" s="83"/>
    </row>
    <row r="602511" spans="16:16" x14ac:dyDescent="0.3">
      <c r="P602511" s="83"/>
    </row>
    <row r="602512" spans="16:16" x14ac:dyDescent="0.3">
      <c r="P602512" s="83"/>
    </row>
    <row r="602513" spans="16:16" x14ac:dyDescent="0.3">
      <c r="P602513" s="83"/>
    </row>
    <row r="602514" spans="16:16" x14ac:dyDescent="0.3">
      <c r="P602514" s="83"/>
    </row>
    <row r="602515" spans="16:16" x14ac:dyDescent="0.3">
      <c r="P602515" s="83"/>
    </row>
    <row r="602516" spans="16:16" x14ac:dyDescent="0.3">
      <c r="P602516" s="83"/>
    </row>
    <row r="602517" spans="16:16" x14ac:dyDescent="0.3">
      <c r="P602517" s="83"/>
    </row>
    <row r="602518" spans="16:16" x14ac:dyDescent="0.3">
      <c r="P602518" s="83"/>
    </row>
    <row r="602519" spans="16:16" x14ac:dyDescent="0.3">
      <c r="P602519" s="83"/>
    </row>
    <row r="602520" spans="16:16" x14ac:dyDescent="0.3">
      <c r="P602520" s="83"/>
    </row>
    <row r="602521" spans="16:16" x14ac:dyDescent="0.3">
      <c r="P602521" s="83"/>
    </row>
    <row r="602522" spans="16:16" x14ac:dyDescent="0.3">
      <c r="P602522" s="83"/>
    </row>
    <row r="602523" spans="16:16" x14ac:dyDescent="0.3">
      <c r="P602523" s="83"/>
    </row>
    <row r="602524" spans="16:16" x14ac:dyDescent="0.3">
      <c r="P602524" s="83"/>
    </row>
    <row r="602525" spans="16:16" x14ac:dyDescent="0.3">
      <c r="P602525" s="83"/>
    </row>
    <row r="602526" spans="16:16" x14ac:dyDescent="0.3">
      <c r="P602526" s="83"/>
    </row>
    <row r="602527" spans="16:16" x14ac:dyDescent="0.3">
      <c r="P602527" s="83"/>
    </row>
    <row r="602528" spans="16:16" x14ac:dyDescent="0.3">
      <c r="P602528" s="83"/>
    </row>
    <row r="602529" spans="16:16" x14ac:dyDescent="0.3">
      <c r="P602529" s="83"/>
    </row>
    <row r="602530" spans="16:16" x14ac:dyDescent="0.3">
      <c r="P602530" s="83"/>
    </row>
    <row r="602531" spans="16:16" x14ac:dyDescent="0.3">
      <c r="P602531" s="83"/>
    </row>
    <row r="602532" spans="16:16" x14ac:dyDescent="0.3">
      <c r="P602532" s="83"/>
    </row>
    <row r="602533" spans="16:16" x14ac:dyDescent="0.3">
      <c r="P602533" s="83"/>
    </row>
    <row r="602534" spans="16:16" x14ac:dyDescent="0.3">
      <c r="P602534" s="83"/>
    </row>
    <row r="602535" spans="16:16" x14ac:dyDescent="0.3">
      <c r="P602535" s="83"/>
    </row>
    <row r="602536" spans="16:16" x14ac:dyDescent="0.3">
      <c r="P602536" s="83"/>
    </row>
    <row r="602537" spans="16:16" x14ac:dyDescent="0.3">
      <c r="P602537" s="83"/>
    </row>
    <row r="602538" spans="16:16" x14ac:dyDescent="0.3">
      <c r="P602538" s="83"/>
    </row>
    <row r="602539" spans="16:16" x14ac:dyDescent="0.3">
      <c r="P602539" s="83"/>
    </row>
    <row r="602540" spans="16:16" x14ac:dyDescent="0.3">
      <c r="P602540" s="83"/>
    </row>
    <row r="602541" spans="16:16" x14ac:dyDescent="0.3">
      <c r="P602541" s="83"/>
    </row>
    <row r="602542" spans="16:16" x14ac:dyDescent="0.3">
      <c r="P602542" s="83"/>
    </row>
    <row r="602543" spans="16:16" x14ac:dyDescent="0.3">
      <c r="P602543" s="83"/>
    </row>
    <row r="602544" spans="16:16" x14ac:dyDescent="0.3">
      <c r="P602544" s="83"/>
    </row>
    <row r="602545" spans="16:16" x14ac:dyDescent="0.3">
      <c r="P602545" s="83"/>
    </row>
    <row r="602546" spans="16:16" x14ac:dyDescent="0.3">
      <c r="P602546" s="83"/>
    </row>
    <row r="602547" spans="16:16" x14ac:dyDescent="0.3">
      <c r="P602547" s="83"/>
    </row>
    <row r="602548" spans="16:16" x14ac:dyDescent="0.3">
      <c r="P602548" s="83"/>
    </row>
    <row r="602549" spans="16:16" x14ac:dyDescent="0.3">
      <c r="P602549" s="83"/>
    </row>
    <row r="602550" spans="16:16" x14ac:dyDescent="0.3">
      <c r="P602550" s="83"/>
    </row>
    <row r="602551" spans="16:16" x14ac:dyDescent="0.3">
      <c r="P602551" s="83"/>
    </row>
    <row r="602552" spans="16:16" x14ac:dyDescent="0.3">
      <c r="P602552" s="83"/>
    </row>
    <row r="602553" spans="16:16" x14ac:dyDescent="0.3">
      <c r="P602553" s="83"/>
    </row>
    <row r="602554" spans="16:16" x14ac:dyDescent="0.3">
      <c r="P602554" s="83"/>
    </row>
    <row r="602555" spans="16:16" x14ac:dyDescent="0.3">
      <c r="P602555" s="83"/>
    </row>
    <row r="602556" spans="16:16" x14ac:dyDescent="0.3">
      <c r="P602556" s="83"/>
    </row>
    <row r="602557" spans="16:16" x14ac:dyDescent="0.3">
      <c r="P602557" s="83"/>
    </row>
    <row r="602558" spans="16:16" x14ac:dyDescent="0.3">
      <c r="P602558" s="83"/>
    </row>
    <row r="602559" spans="16:16" x14ac:dyDescent="0.3">
      <c r="P602559" s="83"/>
    </row>
    <row r="602560" spans="16:16" x14ac:dyDescent="0.3">
      <c r="P602560" s="83"/>
    </row>
    <row r="602561" spans="16:16" x14ac:dyDescent="0.3">
      <c r="P602561" s="83"/>
    </row>
    <row r="602562" spans="16:16" x14ac:dyDescent="0.3">
      <c r="P602562" s="83"/>
    </row>
    <row r="602563" spans="16:16" x14ac:dyDescent="0.3">
      <c r="P602563" s="83"/>
    </row>
    <row r="602564" spans="16:16" x14ac:dyDescent="0.3">
      <c r="P602564" s="83"/>
    </row>
    <row r="602565" spans="16:16" x14ac:dyDescent="0.3">
      <c r="P602565" s="83"/>
    </row>
    <row r="602566" spans="16:16" x14ac:dyDescent="0.3">
      <c r="P602566" s="83"/>
    </row>
    <row r="602567" spans="16:16" x14ac:dyDescent="0.3">
      <c r="P602567" s="83"/>
    </row>
    <row r="602568" spans="16:16" x14ac:dyDescent="0.3">
      <c r="P602568" s="83"/>
    </row>
    <row r="602569" spans="16:16" x14ac:dyDescent="0.3">
      <c r="P602569" s="83"/>
    </row>
    <row r="602570" spans="16:16" x14ac:dyDescent="0.3">
      <c r="P602570" s="83"/>
    </row>
    <row r="602571" spans="16:16" x14ac:dyDescent="0.3">
      <c r="P602571" s="83"/>
    </row>
    <row r="602572" spans="16:16" x14ac:dyDescent="0.3">
      <c r="P602572" s="83"/>
    </row>
    <row r="602573" spans="16:16" x14ac:dyDescent="0.3">
      <c r="P602573" s="83"/>
    </row>
    <row r="602574" spans="16:16" x14ac:dyDescent="0.3">
      <c r="P602574" s="83"/>
    </row>
    <row r="602575" spans="16:16" x14ac:dyDescent="0.3">
      <c r="P602575" s="83"/>
    </row>
    <row r="602576" spans="16:16" x14ac:dyDescent="0.3">
      <c r="P602576" s="83"/>
    </row>
    <row r="602577" spans="16:16" x14ac:dyDescent="0.3">
      <c r="P602577" s="83"/>
    </row>
    <row r="602578" spans="16:16" x14ac:dyDescent="0.3">
      <c r="P602578" s="83"/>
    </row>
    <row r="602579" spans="16:16" x14ac:dyDescent="0.3">
      <c r="P602579" s="83"/>
    </row>
    <row r="602580" spans="16:16" x14ac:dyDescent="0.3">
      <c r="P602580" s="83"/>
    </row>
    <row r="602581" spans="16:16" x14ac:dyDescent="0.3">
      <c r="P602581" s="83"/>
    </row>
    <row r="602582" spans="16:16" x14ac:dyDescent="0.3">
      <c r="P602582" s="83"/>
    </row>
    <row r="602583" spans="16:16" x14ac:dyDescent="0.3">
      <c r="P602583" s="83"/>
    </row>
    <row r="602584" spans="16:16" x14ac:dyDescent="0.3">
      <c r="P602584" s="83"/>
    </row>
    <row r="602585" spans="16:16" x14ac:dyDescent="0.3">
      <c r="P602585" s="83"/>
    </row>
    <row r="602586" spans="16:16" x14ac:dyDescent="0.3">
      <c r="P602586" s="83"/>
    </row>
    <row r="602587" spans="16:16" x14ac:dyDescent="0.3">
      <c r="P602587" s="83"/>
    </row>
    <row r="602588" spans="16:16" x14ac:dyDescent="0.3">
      <c r="P602588" s="83"/>
    </row>
    <row r="602589" spans="16:16" x14ac:dyDescent="0.3">
      <c r="P602589" s="83"/>
    </row>
    <row r="602590" spans="16:16" x14ac:dyDescent="0.3">
      <c r="P602590" s="83"/>
    </row>
    <row r="602591" spans="16:16" x14ac:dyDescent="0.3">
      <c r="P602591" s="83"/>
    </row>
    <row r="602592" spans="16:16" x14ac:dyDescent="0.3">
      <c r="P602592" s="83"/>
    </row>
    <row r="602593" spans="16:16" x14ac:dyDescent="0.3">
      <c r="P602593" s="83"/>
    </row>
    <row r="602594" spans="16:16" x14ac:dyDescent="0.3">
      <c r="P602594" s="83"/>
    </row>
    <row r="602595" spans="16:16" x14ac:dyDescent="0.3">
      <c r="P602595" s="83"/>
    </row>
    <row r="602596" spans="16:16" x14ac:dyDescent="0.3">
      <c r="P602596" s="83"/>
    </row>
    <row r="602597" spans="16:16" x14ac:dyDescent="0.3">
      <c r="P602597" s="83"/>
    </row>
    <row r="602598" spans="16:16" x14ac:dyDescent="0.3">
      <c r="P602598" s="83"/>
    </row>
    <row r="602599" spans="16:16" x14ac:dyDescent="0.3">
      <c r="P602599" s="83"/>
    </row>
    <row r="602600" spans="16:16" x14ac:dyDescent="0.3">
      <c r="P602600" s="83"/>
    </row>
    <row r="602601" spans="16:16" x14ac:dyDescent="0.3">
      <c r="P602601" s="83"/>
    </row>
    <row r="602602" spans="16:16" x14ac:dyDescent="0.3">
      <c r="P602602" s="83"/>
    </row>
    <row r="602603" spans="16:16" x14ac:dyDescent="0.3">
      <c r="P602603" s="83"/>
    </row>
    <row r="602604" spans="16:16" x14ac:dyDescent="0.3">
      <c r="P602604" s="83"/>
    </row>
    <row r="602605" spans="16:16" x14ac:dyDescent="0.3">
      <c r="P602605" s="83"/>
    </row>
    <row r="602606" spans="16:16" x14ac:dyDescent="0.3">
      <c r="P602606" s="83"/>
    </row>
    <row r="602607" spans="16:16" x14ac:dyDescent="0.3">
      <c r="P602607" s="83"/>
    </row>
    <row r="602608" spans="16:16" x14ac:dyDescent="0.3">
      <c r="P602608" s="83"/>
    </row>
    <row r="602609" spans="16:16" x14ac:dyDescent="0.3">
      <c r="P602609" s="83"/>
    </row>
    <row r="602610" spans="16:16" x14ac:dyDescent="0.3">
      <c r="P602610" s="83"/>
    </row>
    <row r="602611" spans="16:16" x14ac:dyDescent="0.3">
      <c r="P602611" s="83"/>
    </row>
    <row r="602612" spans="16:16" x14ac:dyDescent="0.3">
      <c r="P602612" s="83"/>
    </row>
    <row r="602613" spans="16:16" x14ac:dyDescent="0.3">
      <c r="P602613" s="83"/>
    </row>
    <row r="602614" spans="16:16" x14ac:dyDescent="0.3">
      <c r="P602614" s="83"/>
    </row>
    <row r="602615" spans="16:16" x14ac:dyDescent="0.3">
      <c r="P602615" s="83"/>
    </row>
    <row r="602616" spans="16:16" x14ac:dyDescent="0.3">
      <c r="P602616" s="83"/>
    </row>
    <row r="602617" spans="16:16" x14ac:dyDescent="0.3">
      <c r="P602617" s="83"/>
    </row>
    <row r="602618" spans="16:16" x14ac:dyDescent="0.3">
      <c r="P602618" s="83"/>
    </row>
    <row r="602619" spans="16:16" x14ac:dyDescent="0.3">
      <c r="P602619" s="83"/>
    </row>
    <row r="602620" spans="16:16" x14ac:dyDescent="0.3">
      <c r="P602620" s="83"/>
    </row>
    <row r="602621" spans="16:16" x14ac:dyDescent="0.3">
      <c r="P602621" s="83"/>
    </row>
    <row r="602622" spans="16:16" x14ac:dyDescent="0.3">
      <c r="P602622" s="83"/>
    </row>
    <row r="602623" spans="16:16" x14ac:dyDescent="0.3">
      <c r="P602623" s="83"/>
    </row>
    <row r="602624" spans="16:16" x14ac:dyDescent="0.3">
      <c r="P602624" s="83"/>
    </row>
    <row r="602625" spans="16:16" x14ac:dyDescent="0.3">
      <c r="P602625" s="83"/>
    </row>
    <row r="602626" spans="16:16" x14ac:dyDescent="0.3">
      <c r="P602626" s="83"/>
    </row>
    <row r="602627" spans="16:16" x14ac:dyDescent="0.3">
      <c r="P602627" s="83"/>
    </row>
    <row r="602628" spans="16:16" x14ac:dyDescent="0.3">
      <c r="P602628" s="83"/>
    </row>
    <row r="602629" spans="16:16" x14ac:dyDescent="0.3">
      <c r="P602629" s="83"/>
    </row>
    <row r="602630" spans="16:16" x14ac:dyDescent="0.3">
      <c r="P602630" s="83"/>
    </row>
    <row r="602631" spans="16:16" x14ac:dyDescent="0.3">
      <c r="P602631" s="83"/>
    </row>
    <row r="602632" spans="16:16" x14ac:dyDescent="0.3">
      <c r="P602632" s="83"/>
    </row>
    <row r="602633" spans="16:16" x14ac:dyDescent="0.3">
      <c r="P602633" s="83"/>
    </row>
    <row r="602634" spans="16:16" x14ac:dyDescent="0.3">
      <c r="P602634" s="83"/>
    </row>
    <row r="602635" spans="16:16" x14ac:dyDescent="0.3">
      <c r="P602635" s="83"/>
    </row>
    <row r="602636" spans="16:16" x14ac:dyDescent="0.3">
      <c r="P602636" s="83"/>
    </row>
    <row r="602637" spans="16:16" x14ac:dyDescent="0.3">
      <c r="P602637" s="83"/>
    </row>
    <row r="602638" spans="16:16" x14ac:dyDescent="0.3">
      <c r="P602638" s="83"/>
    </row>
    <row r="602639" spans="16:16" x14ac:dyDescent="0.3">
      <c r="P602639" s="83"/>
    </row>
    <row r="602640" spans="16:16" x14ac:dyDescent="0.3">
      <c r="P602640" s="83"/>
    </row>
    <row r="602641" spans="16:16" x14ac:dyDescent="0.3">
      <c r="P602641" s="83"/>
    </row>
    <row r="602642" spans="16:16" x14ac:dyDescent="0.3">
      <c r="P602642" s="83"/>
    </row>
    <row r="602643" spans="16:16" x14ac:dyDescent="0.3">
      <c r="P602643" s="83"/>
    </row>
    <row r="602644" spans="16:16" x14ac:dyDescent="0.3">
      <c r="P602644" s="83"/>
    </row>
    <row r="602645" spans="16:16" x14ac:dyDescent="0.3">
      <c r="P602645" s="83"/>
    </row>
    <row r="602646" spans="16:16" x14ac:dyDescent="0.3">
      <c r="P602646" s="83"/>
    </row>
    <row r="602647" spans="16:16" x14ac:dyDescent="0.3">
      <c r="P602647" s="83"/>
    </row>
    <row r="602648" spans="16:16" x14ac:dyDescent="0.3">
      <c r="P602648" s="83"/>
    </row>
    <row r="602649" spans="16:16" x14ac:dyDescent="0.3">
      <c r="P602649" s="83"/>
    </row>
    <row r="602650" spans="16:16" x14ac:dyDescent="0.3">
      <c r="P602650" s="83"/>
    </row>
    <row r="602651" spans="16:16" x14ac:dyDescent="0.3">
      <c r="P602651" s="83"/>
    </row>
    <row r="602652" spans="16:16" x14ac:dyDescent="0.3">
      <c r="P602652" s="83"/>
    </row>
    <row r="602653" spans="16:16" x14ac:dyDescent="0.3">
      <c r="P602653" s="83"/>
    </row>
    <row r="602654" spans="16:16" x14ac:dyDescent="0.3">
      <c r="P602654" s="83"/>
    </row>
    <row r="602655" spans="16:16" x14ac:dyDescent="0.3">
      <c r="P602655" s="83"/>
    </row>
    <row r="602656" spans="16:16" x14ac:dyDescent="0.3">
      <c r="P602656" s="83"/>
    </row>
    <row r="602657" spans="16:16" x14ac:dyDescent="0.3">
      <c r="P602657" s="83"/>
    </row>
    <row r="602658" spans="16:16" x14ac:dyDescent="0.3">
      <c r="P602658" s="83"/>
    </row>
    <row r="602659" spans="16:16" x14ac:dyDescent="0.3">
      <c r="P602659" s="83"/>
    </row>
    <row r="602660" spans="16:16" x14ac:dyDescent="0.3">
      <c r="P602660" s="83"/>
    </row>
    <row r="602661" spans="16:16" x14ac:dyDescent="0.3">
      <c r="P602661" s="83"/>
    </row>
    <row r="602662" spans="16:16" x14ac:dyDescent="0.3">
      <c r="P602662" s="83"/>
    </row>
    <row r="602663" spans="16:16" x14ac:dyDescent="0.3">
      <c r="P602663" s="83"/>
    </row>
    <row r="602664" spans="16:16" x14ac:dyDescent="0.3">
      <c r="P602664" s="83"/>
    </row>
    <row r="602665" spans="16:16" x14ac:dyDescent="0.3">
      <c r="P602665" s="83"/>
    </row>
    <row r="602666" spans="16:16" x14ac:dyDescent="0.3">
      <c r="P602666" s="83"/>
    </row>
    <row r="602667" spans="16:16" x14ac:dyDescent="0.3">
      <c r="P602667" s="83"/>
    </row>
    <row r="602668" spans="16:16" x14ac:dyDescent="0.3">
      <c r="P602668" s="83"/>
    </row>
    <row r="602669" spans="16:16" x14ac:dyDescent="0.3">
      <c r="P602669" s="83"/>
    </row>
    <row r="602670" spans="16:16" x14ac:dyDescent="0.3">
      <c r="P602670" s="83"/>
    </row>
    <row r="602671" spans="16:16" x14ac:dyDescent="0.3">
      <c r="P602671" s="83"/>
    </row>
    <row r="602672" spans="16:16" x14ac:dyDescent="0.3">
      <c r="P602672" s="83"/>
    </row>
    <row r="602673" spans="16:16" x14ac:dyDescent="0.3">
      <c r="P602673" s="83"/>
    </row>
    <row r="602674" spans="16:16" x14ac:dyDescent="0.3">
      <c r="P602674" s="83"/>
    </row>
    <row r="602675" spans="16:16" x14ac:dyDescent="0.3">
      <c r="P602675" s="83"/>
    </row>
    <row r="602676" spans="16:16" x14ac:dyDescent="0.3">
      <c r="P602676" s="83"/>
    </row>
    <row r="602677" spans="16:16" x14ac:dyDescent="0.3">
      <c r="P602677" s="83"/>
    </row>
    <row r="602678" spans="16:16" x14ac:dyDescent="0.3">
      <c r="P602678" s="83"/>
    </row>
    <row r="602679" spans="16:16" x14ac:dyDescent="0.3">
      <c r="P602679" s="83"/>
    </row>
    <row r="602680" spans="16:16" x14ac:dyDescent="0.3">
      <c r="P602680" s="83"/>
    </row>
    <row r="602681" spans="16:16" x14ac:dyDescent="0.3">
      <c r="P602681" s="83"/>
    </row>
    <row r="602682" spans="16:16" x14ac:dyDescent="0.3">
      <c r="P602682" s="83"/>
    </row>
    <row r="602683" spans="16:16" x14ac:dyDescent="0.3">
      <c r="P602683" s="83"/>
    </row>
    <row r="602684" spans="16:16" x14ac:dyDescent="0.3">
      <c r="P602684" s="83"/>
    </row>
    <row r="602685" spans="16:16" x14ac:dyDescent="0.3">
      <c r="P602685" s="83"/>
    </row>
    <row r="602686" spans="16:16" x14ac:dyDescent="0.3">
      <c r="P602686" s="83"/>
    </row>
    <row r="602687" spans="16:16" x14ac:dyDescent="0.3">
      <c r="P602687" s="83"/>
    </row>
    <row r="602688" spans="16:16" x14ac:dyDescent="0.3">
      <c r="P602688" s="83"/>
    </row>
    <row r="602689" spans="16:16" x14ac:dyDescent="0.3">
      <c r="P602689" s="83"/>
    </row>
    <row r="602690" spans="16:16" x14ac:dyDescent="0.3">
      <c r="P602690" s="83"/>
    </row>
    <row r="602691" spans="16:16" x14ac:dyDescent="0.3">
      <c r="P602691" s="83"/>
    </row>
    <row r="602692" spans="16:16" x14ac:dyDescent="0.3">
      <c r="P602692" s="83"/>
    </row>
    <row r="602693" spans="16:16" x14ac:dyDescent="0.3">
      <c r="P602693" s="83"/>
    </row>
    <row r="602694" spans="16:16" x14ac:dyDescent="0.3">
      <c r="P602694" s="83"/>
    </row>
    <row r="602695" spans="16:16" x14ac:dyDescent="0.3">
      <c r="P602695" s="83"/>
    </row>
    <row r="602696" spans="16:16" x14ac:dyDescent="0.3">
      <c r="P602696" s="83"/>
    </row>
    <row r="602697" spans="16:16" x14ac:dyDescent="0.3">
      <c r="P602697" s="83"/>
    </row>
    <row r="602698" spans="16:16" x14ac:dyDescent="0.3">
      <c r="P602698" s="83"/>
    </row>
    <row r="602699" spans="16:16" x14ac:dyDescent="0.3">
      <c r="P602699" s="83"/>
    </row>
    <row r="602700" spans="16:16" x14ac:dyDescent="0.3">
      <c r="P602700" s="83"/>
    </row>
    <row r="602701" spans="16:16" x14ac:dyDescent="0.3">
      <c r="P602701" s="83"/>
    </row>
    <row r="602702" spans="16:16" x14ac:dyDescent="0.3">
      <c r="P602702" s="83"/>
    </row>
    <row r="602703" spans="16:16" x14ac:dyDescent="0.3">
      <c r="P602703" s="83"/>
    </row>
    <row r="602704" spans="16:16" x14ac:dyDescent="0.3">
      <c r="P602704" s="83"/>
    </row>
    <row r="602705" spans="16:16" x14ac:dyDescent="0.3">
      <c r="P602705" s="83"/>
    </row>
    <row r="602706" spans="16:16" x14ac:dyDescent="0.3">
      <c r="P602706" s="83"/>
    </row>
    <row r="602707" spans="16:16" x14ac:dyDescent="0.3">
      <c r="P602707" s="83"/>
    </row>
    <row r="602708" spans="16:16" x14ac:dyDescent="0.3">
      <c r="P602708" s="83"/>
    </row>
    <row r="602709" spans="16:16" x14ac:dyDescent="0.3">
      <c r="P602709" s="83"/>
    </row>
    <row r="602710" spans="16:16" x14ac:dyDescent="0.3">
      <c r="P602710" s="83"/>
    </row>
    <row r="602711" spans="16:16" x14ac:dyDescent="0.3">
      <c r="P602711" s="83"/>
    </row>
    <row r="602712" spans="16:16" x14ac:dyDescent="0.3">
      <c r="P602712" s="83"/>
    </row>
    <row r="602713" spans="16:16" x14ac:dyDescent="0.3">
      <c r="P602713" s="83"/>
    </row>
    <row r="602714" spans="16:16" x14ac:dyDescent="0.3">
      <c r="P602714" s="83"/>
    </row>
    <row r="602715" spans="16:16" x14ac:dyDescent="0.3">
      <c r="P602715" s="83"/>
    </row>
    <row r="602716" spans="16:16" x14ac:dyDescent="0.3">
      <c r="P602716" s="83"/>
    </row>
    <row r="602717" spans="16:16" x14ac:dyDescent="0.3">
      <c r="P602717" s="83"/>
    </row>
    <row r="602718" spans="16:16" x14ac:dyDescent="0.3">
      <c r="P602718" s="83"/>
    </row>
    <row r="602719" spans="16:16" x14ac:dyDescent="0.3">
      <c r="P602719" s="83"/>
    </row>
    <row r="602720" spans="16:16" x14ac:dyDescent="0.3">
      <c r="P602720" s="83"/>
    </row>
    <row r="602721" spans="16:16" x14ac:dyDescent="0.3">
      <c r="P602721" s="83"/>
    </row>
    <row r="602722" spans="16:16" x14ac:dyDescent="0.3">
      <c r="P602722" s="83"/>
    </row>
    <row r="602723" spans="16:16" x14ac:dyDescent="0.3">
      <c r="P602723" s="83"/>
    </row>
    <row r="602724" spans="16:16" x14ac:dyDescent="0.3">
      <c r="P602724" s="83"/>
    </row>
    <row r="602725" spans="16:16" x14ac:dyDescent="0.3">
      <c r="P602725" s="83"/>
    </row>
    <row r="602726" spans="16:16" x14ac:dyDescent="0.3">
      <c r="P602726" s="83"/>
    </row>
    <row r="602727" spans="16:16" x14ac:dyDescent="0.3">
      <c r="P602727" s="83"/>
    </row>
    <row r="602728" spans="16:16" x14ac:dyDescent="0.3">
      <c r="P602728" s="83"/>
    </row>
    <row r="602729" spans="16:16" x14ac:dyDescent="0.3">
      <c r="P602729" s="83"/>
    </row>
    <row r="602730" spans="16:16" x14ac:dyDescent="0.3">
      <c r="P602730" s="83"/>
    </row>
    <row r="602731" spans="16:16" x14ac:dyDescent="0.3">
      <c r="P602731" s="83"/>
    </row>
    <row r="602732" spans="16:16" x14ac:dyDescent="0.3">
      <c r="P602732" s="83"/>
    </row>
    <row r="602733" spans="16:16" x14ac:dyDescent="0.3">
      <c r="P602733" s="83"/>
    </row>
    <row r="602734" spans="16:16" x14ac:dyDescent="0.3">
      <c r="P602734" s="83"/>
    </row>
    <row r="602735" spans="16:16" x14ac:dyDescent="0.3">
      <c r="P602735" s="83"/>
    </row>
    <row r="602736" spans="16:16" x14ac:dyDescent="0.3">
      <c r="P602736" s="83"/>
    </row>
    <row r="602737" spans="16:16" x14ac:dyDescent="0.3">
      <c r="P602737" s="83"/>
    </row>
    <row r="602738" spans="16:16" x14ac:dyDescent="0.3">
      <c r="P602738" s="83"/>
    </row>
    <row r="602739" spans="16:16" x14ac:dyDescent="0.3">
      <c r="P602739" s="83"/>
    </row>
    <row r="602740" spans="16:16" x14ac:dyDescent="0.3">
      <c r="P602740" s="83"/>
    </row>
    <row r="602741" spans="16:16" x14ac:dyDescent="0.3">
      <c r="P602741" s="83"/>
    </row>
    <row r="602742" spans="16:16" x14ac:dyDescent="0.3">
      <c r="P602742" s="83"/>
    </row>
    <row r="602743" spans="16:16" x14ac:dyDescent="0.3">
      <c r="P602743" s="83"/>
    </row>
    <row r="602744" spans="16:16" x14ac:dyDescent="0.3">
      <c r="P602744" s="83"/>
    </row>
    <row r="602745" spans="16:16" x14ac:dyDescent="0.3">
      <c r="P602745" s="83"/>
    </row>
    <row r="602746" spans="16:16" x14ac:dyDescent="0.3">
      <c r="P602746" s="83"/>
    </row>
    <row r="602747" spans="16:16" x14ac:dyDescent="0.3">
      <c r="P602747" s="83"/>
    </row>
    <row r="602748" spans="16:16" x14ac:dyDescent="0.3">
      <c r="P602748" s="83"/>
    </row>
    <row r="602749" spans="16:16" x14ac:dyDescent="0.3">
      <c r="P602749" s="83"/>
    </row>
    <row r="602750" spans="16:16" x14ac:dyDescent="0.3">
      <c r="P602750" s="83"/>
    </row>
    <row r="602751" spans="16:16" x14ac:dyDescent="0.3">
      <c r="P602751" s="83"/>
    </row>
    <row r="602752" spans="16:16" x14ac:dyDescent="0.3">
      <c r="P602752" s="83"/>
    </row>
    <row r="602753" spans="16:16" x14ac:dyDescent="0.3">
      <c r="P602753" s="83"/>
    </row>
    <row r="602754" spans="16:16" x14ac:dyDescent="0.3">
      <c r="P602754" s="83"/>
    </row>
    <row r="602755" spans="16:16" x14ac:dyDescent="0.3">
      <c r="P602755" s="83"/>
    </row>
    <row r="602756" spans="16:16" x14ac:dyDescent="0.3">
      <c r="P602756" s="83"/>
    </row>
    <row r="602757" spans="16:16" x14ac:dyDescent="0.3">
      <c r="P602757" s="83"/>
    </row>
    <row r="602758" spans="16:16" x14ac:dyDescent="0.3">
      <c r="P602758" s="83"/>
    </row>
    <row r="602759" spans="16:16" x14ac:dyDescent="0.3">
      <c r="P602759" s="83"/>
    </row>
    <row r="602760" spans="16:16" x14ac:dyDescent="0.3">
      <c r="P602760" s="83"/>
    </row>
    <row r="602761" spans="16:16" x14ac:dyDescent="0.3">
      <c r="P602761" s="83"/>
    </row>
    <row r="602762" spans="16:16" x14ac:dyDescent="0.3">
      <c r="P602762" s="83"/>
    </row>
    <row r="602763" spans="16:16" x14ac:dyDescent="0.3">
      <c r="P602763" s="83"/>
    </row>
    <row r="602764" spans="16:16" x14ac:dyDescent="0.3">
      <c r="P602764" s="83"/>
    </row>
    <row r="602765" spans="16:16" x14ac:dyDescent="0.3">
      <c r="P602765" s="83"/>
    </row>
    <row r="602766" spans="16:16" x14ac:dyDescent="0.3">
      <c r="P602766" s="83"/>
    </row>
    <row r="602767" spans="16:16" x14ac:dyDescent="0.3">
      <c r="P602767" s="83"/>
    </row>
    <row r="602768" spans="16:16" x14ac:dyDescent="0.3">
      <c r="P602768" s="83"/>
    </row>
    <row r="602769" spans="16:16" x14ac:dyDescent="0.3">
      <c r="P602769" s="83"/>
    </row>
    <row r="602770" spans="16:16" x14ac:dyDescent="0.3">
      <c r="P602770" s="83"/>
    </row>
    <row r="602771" spans="16:16" x14ac:dyDescent="0.3">
      <c r="P602771" s="83"/>
    </row>
    <row r="602772" spans="16:16" x14ac:dyDescent="0.3">
      <c r="P602772" s="83"/>
    </row>
    <row r="602773" spans="16:16" x14ac:dyDescent="0.3">
      <c r="P602773" s="83"/>
    </row>
    <row r="602774" spans="16:16" x14ac:dyDescent="0.3">
      <c r="P602774" s="83"/>
    </row>
    <row r="602775" spans="16:16" x14ac:dyDescent="0.3">
      <c r="P602775" s="83"/>
    </row>
    <row r="602776" spans="16:16" x14ac:dyDescent="0.3">
      <c r="P602776" s="83"/>
    </row>
    <row r="602777" spans="16:16" x14ac:dyDescent="0.3">
      <c r="P602777" s="83"/>
    </row>
    <row r="602778" spans="16:16" x14ac:dyDescent="0.3">
      <c r="P602778" s="83"/>
    </row>
    <row r="602779" spans="16:16" x14ac:dyDescent="0.3">
      <c r="P602779" s="83"/>
    </row>
    <row r="602780" spans="16:16" x14ac:dyDescent="0.3">
      <c r="P602780" s="83"/>
    </row>
    <row r="602781" spans="16:16" x14ac:dyDescent="0.3">
      <c r="P602781" s="83"/>
    </row>
    <row r="602782" spans="16:16" x14ac:dyDescent="0.3">
      <c r="P602782" s="83"/>
    </row>
    <row r="602783" spans="16:16" x14ac:dyDescent="0.3">
      <c r="P602783" s="83"/>
    </row>
    <row r="602784" spans="16:16" x14ac:dyDescent="0.3">
      <c r="P602784" s="83"/>
    </row>
    <row r="602785" spans="16:16" x14ac:dyDescent="0.3">
      <c r="P602785" s="83"/>
    </row>
    <row r="602786" spans="16:16" x14ac:dyDescent="0.3">
      <c r="P602786" s="83"/>
    </row>
    <row r="602787" spans="16:16" x14ac:dyDescent="0.3">
      <c r="P602787" s="83"/>
    </row>
    <row r="602788" spans="16:16" x14ac:dyDescent="0.3">
      <c r="P602788" s="83"/>
    </row>
    <row r="602789" spans="16:16" x14ac:dyDescent="0.3">
      <c r="P602789" s="83"/>
    </row>
    <row r="602790" spans="16:16" x14ac:dyDescent="0.3">
      <c r="P602790" s="83"/>
    </row>
    <row r="602791" spans="16:16" x14ac:dyDescent="0.3">
      <c r="P602791" s="83"/>
    </row>
    <row r="602792" spans="16:16" x14ac:dyDescent="0.3">
      <c r="P602792" s="83"/>
    </row>
    <row r="602793" spans="16:16" x14ac:dyDescent="0.3">
      <c r="P602793" s="83"/>
    </row>
    <row r="602794" spans="16:16" x14ac:dyDescent="0.3">
      <c r="P602794" s="83"/>
    </row>
    <row r="602795" spans="16:16" x14ac:dyDescent="0.3">
      <c r="P602795" s="83"/>
    </row>
    <row r="602796" spans="16:16" x14ac:dyDescent="0.3">
      <c r="P602796" s="83"/>
    </row>
    <row r="602797" spans="16:16" x14ac:dyDescent="0.3">
      <c r="P602797" s="83"/>
    </row>
    <row r="602798" spans="16:16" x14ac:dyDescent="0.3">
      <c r="P602798" s="83"/>
    </row>
    <row r="602799" spans="16:16" x14ac:dyDescent="0.3">
      <c r="P602799" s="83"/>
    </row>
    <row r="602800" spans="16:16" x14ac:dyDescent="0.3">
      <c r="P602800" s="83"/>
    </row>
    <row r="602801" spans="16:16" x14ac:dyDescent="0.3">
      <c r="P602801" s="83"/>
    </row>
    <row r="602802" spans="16:16" x14ac:dyDescent="0.3">
      <c r="P602802" s="83"/>
    </row>
    <row r="602803" spans="16:16" x14ac:dyDescent="0.3">
      <c r="P602803" s="83"/>
    </row>
    <row r="602804" spans="16:16" x14ac:dyDescent="0.3">
      <c r="P602804" s="83"/>
    </row>
    <row r="602805" spans="16:16" x14ac:dyDescent="0.3">
      <c r="P602805" s="83"/>
    </row>
    <row r="602806" spans="16:16" x14ac:dyDescent="0.3">
      <c r="P602806" s="83"/>
    </row>
    <row r="602807" spans="16:16" x14ac:dyDescent="0.3">
      <c r="P602807" s="83"/>
    </row>
    <row r="602808" spans="16:16" x14ac:dyDescent="0.3">
      <c r="P602808" s="83"/>
    </row>
    <row r="602809" spans="16:16" x14ac:dyDescent="0.3">
      <c r="P602809" s="83"/>
    </row>
    <row r="602810" spans="16:16" x14ac:dyDescent="0.3">
      <c r="P602810" s="83"/>
    </row>
    <row r="602811" spans="16:16" x14ac:dyDescent="0.3">
      <c r="P602811" s="83"/>
    </row>
    <row r="602812" spans="16:16" x14ac:dyDescent="0.3">
      <c r="P602812" s="83"/>
    </row>
    <row r="602813" spans="16:16" x14ac:dyDescent="0.3">
      <c r="P602813" s="83"/>
    </row>
    <row r="602814" spans="16:16" x14ac:dyDescent="0.3">
      <c r="P602814" s="83"/>
    </row>
    <row r="602815" spans="16:16" x14ac:dyDescent="0.3">
      <c r="P602815" s="83"/>
    </row>
    <row r="602816" spans="16:16" x14ac:dyDescent="0.3">
      <c r="P602816" s="83"/>
    </row>
    <row r="602817" spans="16:16" x14ac:dyDescent="0.3">
      <c r="P602817" s="83"/>
    </row>
    <row r="602818" spans="16:16" x14ac:dyDescent="0.3">
      <c r="P602818" s="83"/>
    </row>
    <row r="602819" spans="16:16" x14ac:dyDescent="0.3">
      <c r="P602819" s="83"/>
    </row>
    <row r="602820" spans="16:16" x14ac:dyDescent="0.3">
      <c r="P602820" s="83"/>
    </row>
    <row r="602821" spans="16:16" x14ac:dyDescent="0.3">
      <c r="P602821" s="83"/>
    </row>
    <row r="602822" spans="16:16" x14ac:dyDescent="0.3">
      <c r="P602822" s="83"/>
    </row>
    <row r="602823" spans="16:16" x14ac:dyDescent="0.3">
      <c r="P602823" s="83"/>
    </row>
    <row r="602824" spans="16:16" x14ac:dyDescent="0.3">
      <c r="P602824" s="83"/>
    </row>
    <row r="602825" spans="16:16" x14ac:dyDescent="0.3">
      <c r="P602825" s="83"/>
    </row>
    <row r="602826" spans="16:16" x14ac:dyDescent="0.3">
      <c r="P602826" s="83"/>
    </row>
    <row r="602827" spans="16:16" x14ac:dyDescent="0.3">
      <c r="P602827" s="83"/>
    </row>
    <row r="602828" spans="16:16" x14ac:dyDescent="0.3">
      <c r="P602828" s="83"/>
    </row>
    <row r="602829" spans="16:16" x14ac:dyDescent="0.3">
      <c r="P602829" s="83"/>
    </row>
    <row r="602830" spans="16:16" x14ac:dyDescent="0.3">
      <c r="P602830" s="83"/>
    </row>
    <row r="602831" spans="16:16" x14ac:dyDescent="0.3">
      <c r="P602831" s="83"/>
    </row>
    <row r="602832" spans="16:16" x14ac:dyDescent="0.3">
      <c r="P602832" s="83"/>
    </row>
    <row r="602833" spans="16:16" x14ac:dyDescent="0.3">
      <c r="P602833" s="83"/>
    </row>
    <row r="602834" spans="16:16" x14ac:dyDescent="0.3">
      <c r="P602834" s="83"/>
    </row>
    <row r="602835" spans="16:16" x14ac:dyDescent="0.3">
      <c r="P602835" s="83"/>
    </row>
    <row r="602836" spans="16:16" x14ac:dyDescent="0.3">
      <c r="P602836" s="83"/>
    </row>
    <row r="602837" spans="16:16" x14ac:dyDescent="0.3">
      <c r="P602837" s="83"/>
    </row>
    <row r="602838" spans="16:16" x14ac:dyDescent="0.3">
      <c r="P602838" s="83"/>
    </row>
    <row r="602839" spans="16:16" x14ac:dyDescent="0.3">
      <c r="P602839" s="83"/>
    </row>
    <row r="602840" spans="16:16" x14ac:dyDescent="0.3">
      <c r="P602840" s="83"/>
    </row>
    <row r="602841" spans="16:16" x14ac:dyDescent="0.3">
      <c r="P602841" s="83"/>
    </row>
    <row r="602842" spans="16:16" x14ac:dyDescent="0.3">
      <c r="P602842" s="83"/>
    </row>
    <row r="602843" spans="16:16" x14ac:dyDescent="0.3">
      <c r="P602843" s="83"/>
    </row>
    <row r="602844" spans="16:16" x14ac:dyDescent="0.3">
      <c r="P602844" s="83"/>
    </row>
    <row r="602845" spans="16:16" x14ac:dyDescent="0.3">
      <c r="P602845" s="83"/>
    </row>
    <row r="602846" spans="16:16" x14ac:dyDescent="0.3">
      <c r="P602846" s="83"/>
    </row>
    <row r="602847" spans="16:16" x14ac:dyDescent="0.3">
      <c r="P602847" s="83"/>
    </row>
    <row r="602848" spans="16:16" x14ac:dyDescent="0.3">
      <c r="P602848" s="83"/>
    </row>
    <row r="602849" spans="16:16" x14ac:dyDescent="0.3">
      <c r="P602849" s="83"/>
    </row>
    <row r="602850" spans="16:16" x14ac:dyDescent="0.3">
      <c r="P602850" s="83"/>
    </row>
    <row r="602851" spans="16:16" x14ac:dyDescent="0.3">
      <c r="P602851" s="83"/>
    </row>
    <row r="602852" spans="16:16" x14ac:dyDescent="0.3">
      <c r="P602852" s="83"/>
    </row>
    <row r="602853" spans="16:16" x14ac:dyDescent="0.3">
      <c r="P602853" s="83"/>
    </row>
    <row r="602854" spans="16:16" x14ac:dyDescent="0.3">
      <c r="P602854" s="83"/>
    </row>
    <row r="602855" spans="16:16" x14ac:dyDescent="0.3">
      <c r="P602855" s="83"/>
    </row>
    <row r="602856" spans="16:16" x14ac:dyDescent="0.3">
      <c r="P602856" s="83"/>
    </row>
    <row r="602857" spans="16:16" x14ac:dyDescent="0.3">
      <c r="P602857" s="83"/>
    </row>
    <row r="602858" spans="16:16" x14ac:dyDescent="0.3">
      <c r="P602858" s="83"/>
    </row>
    <row r="602859" spans="16:16" x14ac:dyDescent="0.3">
      <c r="P602859" s="83"/>
    </row>
    <row r="602860" spans="16:16" x14ac:dyDescent="0.3">
      <c r="P602860" s="83"/>
    </row>
    <row r="602861" spans="16:16" x14ac:dyDescent="0.3">
      <c r="P602861" s="83"/>
    </row>
    <row r="602862" spans="16:16" x14ac:dyDescent="0.3">
      <c r="P602862" s="83"/>
    </row>
    <row r="602863" spans="16:16" x14ac:dyDescent="0.3">
      <c r="P602863" s="83"/>
    </row>
    <row r="602864" spans="16:16" x14ac:dyDescent="0.3">
      <c r="P602864" s="83"/>
    </row>
    <row r="602865" spans="16:16" x14ac:dyDescent="0.3">
      <c r="P602865" s="83"/>
    </row>
    <row r="602866" spans="16:16" x14ac:dyDescent="0.3">
      <c r="P602866" s="83"/>
    </row>
    <row r="602867" spans="16:16" x14ac:dyDescent="0.3">
      <c r="P602867" s="83"/>
    </row>
    <row r="602868" spans="16:16" x14ac:dyDescent="0.3">
      <c r="P602868" s="83"/>
    </row>
    <row r="602869" spans="16:16" x14ac:dyDescent="0.3">
      <c r="P602869" s="83"/>
    </row>
    <row r="602870" spans="16:16" x14ac:dyDescent="0.3">
      <c r="P602870" s="83"/>
    </row>
    <row r="602871" spans="16:16" x14ac:dyDescent="0.3">
      <c r="P602871" s="83"/>
    </row>
    <row r="602872" spans="16:16" x14ac:dyDescent="0.3">
      <c r="P602872" s="83"/>
    </row>
    <row r="602873" spans="16:16" x14ac:dyDescent="0.3">
      <c r="P602873" s="83"/>
    </row>
    <row r="602874" spans="16:16" x14ac:dyDescent="0.3">
      <c r="P602874" s="83"/>
    </row>
    <row r="602875" spans="16:16" x14ac:dyDescent="0.3">
      <c r="P602875" s="83"/>
    </row>
    <row r="602876" spans="16:16" x14ac:dyDescent="0.3">
      <c r="P602876" s="83"/>
    </row>
    <row r="602877" spans="16:16" x14ac:dyDescent="0.3">
      <c r="P602877" s="83"/>
    </row>
    <row r="602878" spans="16:16" x14ac:dyDescent="0.3">
      <c r="P602878" s="83"/>
    </row>
    <row r="602879" spans="16:16" x14ac:dyDescent="0.3">
      <c r="P602879" s="83"/>
    </row>
    <row r="602880" spans="16:16" x14ac:dyDescent="0.3">
      <c r="P602880" s="83"/>
    </row>
    <row r="602881" spans="16:16" x14ac:dyDescent="0.3">
      <c r="P602881" s="83"/>
    </row>
    <row r="602882" spans="16:16" x14ac:dyDescent="0.3">
      <c r="P602882" s="83"/>
    </row>
    <row r="602883" spans="16:16" x14ac:dyDescent="0.3">
      <c r="P602883" s="83"/>
    </row>
    <row r="602884" spans="16:16" x14ac:dyDescent="0.3">
      <c r="P602884" s="83"/>
    </row>
    <row r="602885" spans="16:16" x14ac:dyDescent="0.3">
      <c r="P602885" s="83"/>
    </row>
    <row r="602886" spans="16:16" x14ac:dyDescent="0.3">
      <c r="P602886" s="83"/>
    </row>
    <row r="602887" spans="16:16" x14ac:dyDescent="0.3">
      <c r="P602887" s="83"/>
    </row>
    <row r="602888" spans="16:16" x14ac:dyDescent="0.3">
      <c r="P602888" s="83"/>
    </row>
    <row r="602889" spans="16:16" x14ac:dyDescent="0.3">
      <c r="P602889" s="83"/>
    </row>
    <row r="602890" spans="16:16" x14ac:dyDescent="0.3">
      <c r="P602890" s="83"/>
    </row>
    <row r="602891" spans="16:16" x14ac:dyDescent="0.3">
      <c r="P602891" s="83"/>
    </row>
    <row r="602892" spans="16:16" x14ac:dyDescent="0.3">
      <c r="P602892" s="83"/>
    </row>
    <row r="602893" spans="16:16" x14ac:dyDescent="0.3">
      <c r="P602893" s="83"/>
    </row>
    <row r="602894" spans="16:16" x14ac:dyDescent="0.3">
      <c r="P602894" s="83"/>
    </row>
    <row r="602895" spans="16:16" x14ac:dyDescent="0.3">
      <c r="P602895" s="83"/>
    </row>
    <row r="602896" spans="16:16" x14ac:dyDescent="0.3">
      <c r="P602896" s="83"/>
    </row>
    <row r="602897" spans="16:16" x14ac:dyDescent="0.3">
      <c r="P602897" s="83"/>
    </row>
    <row r="602898" spans="16:16" x14ac:dyDescent="0.3">
      <c r="P602898" s="83"/>
    </row>
    <row r="602899" spans="16:16" x14ac:dyDescent="0.3">
      <c r="P602899" s="83"/>
    </row>
    <row r="602900" spans="16:16" x14ac:dyDescent="0.3">
      <c r="P602900" s="83"/>
    </row>
    <row r="602901" spans="16:16" x14ac:dyDescent="0.3">
      <c r="P602901" s="83"/>
    </row>
    <row r="602902" spans="16:16" x14ac:dyDescent="0.3">
      <c r="P602902" s="83"/>
    </row>
    <row r="602903" spans="16:16" x14ac:dyDescent="0.3">
      <c r="P602903" s="83"/>
    </row>
    <row r="602904" spans="16:16" x14ac:dyDescent="0.3">
      <c r="P602904" s="83"/>
    </row>
    <row r="602905" spans="16:16" x14ac:dyDescent="0.3">
      <c r="P602905" s="83"/>
    </row>
    <row r="602906" spans="16:16" x14ac:dyDescent="0.3">
      <c r="P602906" s="83"/>
    </row>
    <row r="602907" spans="16:16" x14ac:dyDescent="0.3">
      <c r="P602907" s="83"/>
    </row>
    <row r="602908" spans="16:16" x14ac:dyDescent="0.3">
      <c r="P602908" s="83"/>
    </row>
    <row r="602909" spans="16:16" x14ac:dyDescent="0.3">
      <c r="P602909" s="83"/>
    </row>
    <row r="602910" spans="16:16" x14ac:dyDescent="0.3">
      <c r="P602910" s="83"/>
    </row>
    <row r="602911" spans="16:16" x14ac:dyDescent="0.3">
      <c r="P602911" s="83"/>
    </row>
    <row r="602912" spans="16:16" x14ac:dyDescent="0.3">
      <c r="P602912" s="83"/>
    </row>
    <row r="602913" spans="16:16" x14ac:dyDescent="0.3">
      <c r="P602913" s="83"/>
    </row>
    <row r="602914" spans="16:16" x14ac:dyDescent="0.3">
      <c r="P602914" s="83"/>
    </row>
    <row r="602915" spans="16:16" x14ac:dyDescent="0.3">
      <c r="P602915" s="83"/>
    </row>
    <row r="602916" spans="16:16" x14ac:dyDescent="0.3">
      <c r="P602916" s="83"/>
    </row>
    <row r="602917" spans="16:16" x14ac:dyDescent="0.3">
      <c r="P602917" s="83"/>
    </row>
    <row r="602918" spans="16:16" x14ac:dyDescent="0.3">
      <c r="P602918" s="83"/>
    </row>
    <row r="602919" spans="16:16" x14ac:dyDescent="0.3">
      <c r="P602919" s="83"/>
    </row>
    <row r="602920" spans="16:16" x14ac:dyDescent="0.3">
      <c r="P602920" s="83"/>
    </row>
    <row r="602921" spans="16:16" x14ac:dyDescent="0.3">
      <c r="P602921" s="83"/>
    </row>
    <row r="602922" spans="16:16" x14ac:dyDescent="0.3">
      <c r="P602922" s="83"/>
    </row>
    <row r="602923" spans="16:16" x14ac:dyDescent="0.3">
      <c r="P602923" s="83"/>
    </row>
    <row r="602924" spans="16:16" x14ac:dyDescent="0.3">
      <c r="P602924" s="83"/>
    </row>
    <row r="602925" spans="16:16" x14ac:dyDescent="0.3">
      <c r="P602925" s="83"/>
    </row>
    <row r="602926" spans="16:16" x14ac:dyDescent="0.3">
      <c r="P602926" s="83"/>
    </row>
    <row r="602927" spans="16:16" x14ac:dyDescent="0.3">
      <c r="P602927" s="83"/>
    </row>
    <row r="602928" spans="16:16" x14ac:dyDescent="0.3">
      <c r="P602928" s="83"/>
    </row>
    <row r="602929" spans="16:16" x14ac:dyDescent="0.3">
      <c r="P602929" s="83"/>
    </row>
    <row r="602930" spans="16:16" x14ac:dyDescent="0.3">
      <c r="P602930" s="83"/>
    </row>
    <row r="602931" spans="16:16" x14ac:dyDescent="0.3">
      <c r="P602931" s="83"/>
    </row>
    <row r="602932" spans="16:16" x14ac:dyDescent="0.3">
      <c r="P602932" s="83"/>
    </row>
    <row r="602933" spans="16:16" x14ac:dyDescent="0.3">
      <c r="P602933" s="83"/>
    </row>
    <row r="602934" spans="16:16" x14ac:dyDescent="0.3">
      <c r="P602934" s="83"/>
    </row>
    <row r="602935" spans="16:16" x14ac:dyDescent="0.3">
      <c r="P602935" s="83"/>
    </row>
    <row r="602936" spans="16:16" x14ac:dyDescent="0.3">
      <c r="P602936" s="83"/>
    </row>
    <row r="602937" spans="16:16" x14ac:dyDescent="0.3">
      <c r="P602937" s="83"/>
    </row>
    <row r="602938" spans="16:16" x14ac:dyDescent="0.3">
      <c r="P602938" s="83"/>
    </row>
    <row r="602939" spans="16:16" x14ac:dyDescent="0.3">
      <c r="P602939" s="83"/>
    </row>
    <row r="602940" spans="16:16" x14ac:dyDescent="0.3">
      <c r="P602940" s="83"/>
    </row>
    <row r="602941" spans="16:16" x14ac:dyDescent="0.3">
      <c r="P602941" s="83"/>
    </row>
    <row r="602942" spans="16:16" x14ac:dyDescent="0.3">
      <c r="P602942" s="83"/>
    </row>
    <row r="602943" spans="16:16" x14ac:dyDescent="0.3">
      <c r="P602943" s="83"/>
    </row>
    <row r="602944" spans="16:16" x14ac:dyDescent="0.3">
      <c r="P602944" s="83"/>
    </row>
    <row r="602945" spans="16:16" x14ac:dyDescent="0.3">
      <c r="P602945" s="83"/>
    </row>
    <row r="602946" spans="16:16" x14ac:dyDescent="0.3">
      <c r="P602946" s="83"/>
    </row>
    <row r="602947" spans="16:16" x14ac:dyDescent="0.3">
      <c r="P602947" s="83"/>
    </row>
    <row r="602948" spans="16:16" x14ac:dyDescent="0.3">
      <c r="P602948" s="83"/>
    </row>
    <row r="602949" spans="16:16" x14ac:dyDescent="0.3">
      <c r="P602949" s="83"/>
    </row>
    <row r="602950" spans="16:16" x14ac:dyDescent="0.3">
      <c r="P602950" s="83"/>
    </row>
    <row r="602951" spans="16:16" x14ac:dyDescent="0.3">
      <c r="P602951" s="83"/>
    </row>
    <row r="602952" spans="16:16" x14ac:dyDescent="0.3">
      <c r="P602952" s="83"/>
    </row>
    <row r="602953" spans="16:16" x14ac:dyDescent="0.3">
      <c r="P602953" s="83"/>
    </row>
    <row r="602954" spans="16:16" x14ac:dyDescent="0.3">
      <c r="P602954" s="83"/>
    </row>
    <row r="602955" spans="16:16" x14ac:dyDescent="0.3">
      <c r="P602955" s="83"/>
    </row>
    <row r="602956" spans="16:16" x14ac:dyDescent="0.3">
      <c r="P602956" s="83"/>
    </row>
    <row r="602957" spans="16:16" x14ac:dyDescent="0.3">
      <c r="P602957" s="83"/>
    </row>
    <row r="602958" spans="16:16" x14ac:dyDescent="0.3">
      <c r="P602958" s="83"/>
    </row>
    <row r="602959" spans="16:16" x14ac:dyDescent="0.3">
      <c r="P602959" s="83"/>
    </row>
    <row r="602960" spans="16:16" x14ac:dyDescent="0.3">
      <c r="P602960" s="83"/>
    </row>
    <row r="602961" spans="16:16" x14ac:dyDescent="0.3">
      <c r="P602961" s="83"/>
    </row>
    <row r="602962" spans="16:16" x14ac:dyDescent="0.3">
      <c r="P602962" s="83"/>
    </row>
    <row r="602963" spans="16:16" x14ac:dyDescent="0.3">
      <c r="P602963" s="83"/>
    </row>
    <row r="602964" spans="16:16" x14ac:dyDescent="0.3">
      <c r="P602964" s="83"/>
    </row>
    <row r="602965" spans="16:16" x14ac:dyDescent="0.3">
      <c r="P602965" s="83"/>
    </row>
    <row r="602966" spans="16:16" x14ac:dyDescent="0.3">
      <c r="P602966" s="83"/>
    </row>
    <row r="602967" spans="16:16" x14ac:dyDescent="0.3">
      <c r="P602967" s="83"/>
    </row>
    <row r="602968" spans="16:16" x14ac:dyDescent="0.3">
      <c r="P602968" s="83"/>
    </row>
    <row r="602969" spans="16:16" x14ac:dyDescent="0.3">
      <c r="P602969" s="83"/>
    </row>
    <row r="602970" spans="16:16" x14ac:dyDescent="0.3">
      <c r="P602970" s="83"/>
    </row>
    <row r="602971" spans="16:16" x14ac:dyDescent="0.3">
      <c r="P602971" s="83"/>
    </row>
    <row r="602972" spans="16:16" x14ac:dyDescent="0.3">
      <c r="P602972" s="83"/>
    </row>
    <row r="602973" spans="16:16" x14ac:dyDescent="0.3">
      <c r="P602973" s="83"/>
    </row>
    <row r="602974" spans="16:16" x14ac:dyDescent="0.3">
      <c r="P602974" s="83"/>
    </row>
    <row r="602975" spans="16:16" x14ac:dyDescent="0.3">
      <c r="P602975" s="83"/>
    </row>
    <row r="602976" spans="16:16" x14ac:dyDescent="0.3">
      <c r="P602976" s="83"/>
    </row>
    <row r="602977" spans="16:16" x14ac:dyDescent="0.3">
      <c r="P602977" s="83"/>
    </row>
    <row r="602978" spans="16:16" x14ac:dyDescent="0.3">
      <c r="P602978" s="83"/>
    </row>
    <row r="602979" spans="16:16" x14ac:dyDescent="0.3">
      <c r="P602979" s="83"/>
    </row>
    <row r="602980" spans="16:16" x14ac:dyDescent="0.3">
      <c r="P602980" s="83"/>
    </row>
    <row r="602981" spans="16:16" x14ac:dyDescent="0.3">
      <c r="P602981" s="83"/>
    </row>
    <row r="602982" spans="16:16" x14ac:dyDescent="0.3">
      <c r="P602982" s="83"/>
    </row>
    <row r="602983" spans="16:16" x14ac:dyDescent="0.3">
      <c r="P602983" s="83"/>
    </row>
    <row r="602984" spans="16:16" x14ac:dyDescent="0.3">
      <c r="P602984" s="83"/>
    </row>
    <row r="602985" spans="16:16" x14ac:dyDescent="0.3">
      <c r="P602985" s="83"/>
    </row>
    <row r="602986" spans="16:16" x14ac:dyDescent="0.3">
      <c r="P602986" s="83"/>
    </row>
    <row r="602987" spans="16:16" x14ac:dyDescent="0.3">
      <c r="P602987" s="83"/>
    </row>
    <row r="602988" spans="16:16" x14ac:dyDescent="0.3">
      <c r="P602988" s="83"/>
    </row>
    <row r="602989" spans="16:16" x14ac:dyDescent="0.3">
      <c r="P602989" s="83"/>
    </row>
    <row r="602990" spans="16:16" x14ac:dyDescent="0.3">
      <c r="P602990" s="83"/>
    </row>
    <row r="602991" spans="16:16" x14ac:dyDescent="0.3">
      <c r="P602991" s="83"/>
    </row>
    <row r="602992" spans="16:16" x14ac:dyDescent="0.3">
      <c r="P602992" s="83"/>
    </row>
    <row r="602993" spans="16:16" x14ac:dyDescent="0.3">
      <c r="P602993" s="83"/>
    </row>
    <row r="602994" spans="16:16" x14ac:dyDescent="0.3">
      <c r="P602994" s="83"/>
    </row>
    <row r="602995" spans="16:16" x14ac:dyDescent="0.3">
      <c r="P602995" s="83"/>
    </row>
    <row r="602996" spans="16:16" x14ac:dyDescent="0.3">
      <c r="P602996" s="83"/>
    </row>
    <row r="602997" spans="16:16" x14ac:dyDescent="0.3">
      <c r="P602997" s="83"/>
    </row>
    <row r="602998" spans="16:16" x14ac:dyDescent="0.3">
      <c r="P602998" s="83"/>
    </row>
    <row r="602999" spans="16:16" x14ac:dyDescent="0.3">
      <c r="P602999" s="83"/>
    </row>
    <row r="603000" spans="16:16" x14ac:dyDescent="0.3">
      <c r="P603000" s="83"/>
    </row>
    <row r="603001" spans="16:16" x14ac:dyDescent="0.3">
      <c r="P603001" s="83"/>
    </row>
    <row r="603002" spans="16:16" x14ac:dyDescent="0.3">
      <c r="P603002" s="83"/>
    </row>
    <row r="603003" spans="16:16" x14ac:dyDescent="0.3">
      <c r="P603003" s="83"/>
    </row>
    <row r="603004" spans="16:16" x14ac:dyDescent="0.3">
      <c r="P603004" s="83"/>
    </row>
    <row r="603005" spans="16:16" x14ac:dyDescent="0.3">
      <c r="P603005" s="83"/>
    </row>
    <row r="603006" spans="16:16" x14ac:dyDescent="0.3">
      <c r="P603006" s="83"/>
    </row>
    <row r="603007" spans="16:16" x14ac:dyDescent="0.3">
      <c r="P603007" s="83"/>
    </row>
    <row r="603008" spans="16:16" x14ac:dyDescent="0.3">
      <c r="P603008" s="83"/>
    </row>
    <row r="603009" spans="16:16" x14ac:dyDescent="0.3">
      <c r="P603009" s="83"/>
    </row>
    <row r="603010" spans="16:16" x14ac:dyDescent="0.3">
      <c r="P603010" s="83"/>
    </row>
    <row r="603011" spans="16:16" x14ac:dyDescent="0.3">
      <c r="P603011" s="83"/>
    </row>
    <row r="603012" spans="16:16" x14ac:dyDescent="0.3">
      <c r="P603012" s="83"/>
    </row>
    <row r="603013" spans="16:16" x14ac:dyDescent="0.3">
      <c r="P603013" s="83"/>
    </row>
    <row r="603014" spans="16:16" x14ac:dyDescent="0.3">
      <c r="P603014" s="83"/>
    </row>
    <row r="603015" spans="16:16" x14ac:dyDescent="0.3">
      <c r="P603015" s="83"/>
    </row>
    <row r="603016" spans="16:16" x14ac:dyDescent="0.3">
      <c r="P603016" s="83"/>
    </row>
    <row r="603017" spans="16:16" x14ac:dyDescent="0.3">
      <c r="P603017" s="83"/>
    </row>
    <row r="603018" spans="16:16" x14ac:dyDescent="0.3">
      <c r="P603018" s="83"/>
    </row>
    <row r="603019" spans="16:16" x14ac:dyDescent="0.3">
      <c r="P603019" s="83"/>
    </row>
    <row r="603020" spans="16:16" x14ac:dyDescent="0.3">
      <c r="P603020" s="83"/>
    </row>
    <row r="603021" spans="16:16" x14ac:dyDescent="0.3">
      <c r="P603021" s="83"/>
    </row>
    <row r="603022" spans="16:16" x14ac:dyDescent="0.3">
      <c r="P603022" s="83"/>
    </row>
    <row r="603023" spans="16:16" x14ac:dyDescent="0.3">
      <c r="P603023" s="83"/>
    </row>
    <row r="603024" spans="16:16" x14ac:dyDescent="0.3">
      <c r="P603024" s="83"/>
    </row>
    <row r="603025" spans="16:16" x14ac:dyDescent="0.3">
      <c r="P603025" s="83"/>
    </row>
    <row r="603026" spans="16:16" x14ac:dyDescent="0.3">
      <c r="P603026" s="83"/>
    </row>
    <row r="603027" spans="16:16" x14ac:dyDescent="0.3">
      <c r="P603027" s="83"/>
    </row>
    <row r="603028" spans="16:16" x14ac:dyDescent="0.3">
      <c r="P603028" s="83"/>
    </row>
    <row r="603029" spans="16:16" x14ac:dyDescent="0.3">
      <c r="P603029" s="83"/>
    </row>
    <row r="603030" spans="16:16" x14ac:dyDescent="0.3">
      <c r="P603030" s="83"/>
    </row>
    <row r="603031" spans="16:16" x14ac:dyDescent="0.3">
      <c r="P603031" s="83"/>
    </row>
    <row r="603032" spans="16:16" x14ac:dyDescent="0.3">
      <c r="P603032" s="83"/>
    </row>
    <row r="603033" spans="16:16" x14ac:dyDescent="0.3">
      <c r="P603033" s="83"/>
    </row>
    <row r="603034" spans="16:16" x14ac:dyDescent="0.3">
      <c r="P603034" s="83"/>
    </row>
    <row r="603035" spans="16:16" x14ac:dyDescent="0.3">
      <c r="P603035" s="83"/>
    </row>
    <row r="603036" spans="16:16" x14ac:dyDescent="0.3">
      <c r="P603036" s="83"/>
    </row>
    <row r="603037" spans="16:16" x14ac:dyDescent="0.3">
      <c r="P603037" s="83"/>
    </row>
    <row r="603038" spans="16:16" x14ac:dyDescent="0.3">
      <c r="P603038" s="83"/>
    </row>
    <row r="603039" spans="16:16" x14ac:dyDescent="0.3">
      <c r="P603039" s="83"/>
    </row>
    <row r="603040" spans="16:16" x14ac:dyDescent="0.3">
      <c r="P603040" s="83"/>
    </row>
    <row r="603041" spans="16:16" x14ac:dyDescent="0.3">
      <c r="P603041" s="83"/>
    </row>
    <row r="603042" spans="16:16" x14ac:dyDescent="0.3">
      <c r="P603042" s="83"/>
    </row>
    <row r="603043" spans="16:16" x14ac:dyDescent="0.3">
      <c r="P603043" s="83"/>
    </row>
    <row r="603044" spans="16:16" x14ac:dyDescent="0.3">
      <c r="P603044" s="83"/>
    </row>
    <row r="603045" spans="16:16" x14ac:dyDescent="0.3">
      <c r="P603045" s="83"/>
    </row>
    <row r="603046" spans="16:16" x14ac:dyDescent="0.3">
      <c r="P603046" s="83"/>
    </row>
    <row r="603047" spans="16:16" x14ac:dyDescent="0.3">
      <c r="P603047" s="83"/>
    </row>
    <row r="603048" spans="16:16" x14ac:dyDescent="0.3">
      <c r="P603048" s="83"/>
    </row>
    <row r="603049" spans="16:16" x14ac:dyDescent="0.3">
      <c r="P603049" s="83"/>
    </row>
    <row r="603050" spans="16:16" x14ac:dyDescent="0.3">
      <c r="P603050" s="83"/>
    </row>
    <row r="603051" spans="16:16" x14ac:dyDescent="0.3">
      <c r="P603051" s="83"/>
    </row>
    <row r="603052" spans="16:16" x14ac:dyDescent="0.3">
      <c r="P603052" s="83"/>
    </row>
    <row r="603053" spans="16:16" x14ac:dyDescent="0.3">
      <c r="P603053" s="83"/>
    </row>
    <row r="603054" spans="16:16" x14ac:dyDescent="0.3">
      <c r="P603054" s="83"/>
    </row>
    <row r="603055" spans="16:16" x14ac:dyDescent="0.3">
      <c r="P603055" s="83"/>
    </row>
    <row r="603056" spans="16:16" x14ac:dyDescent="0.3">
      <c r="P603056" s="83"/>
    </row>
    <row r="603057" spans="16:16" x14ac:dyDescent="0.3">
      <c r="P603057" s="83"/>
    </row>
    <row r="603058" spans="16:16" x14ac:dyDescent="0.3">
      <c r="P603058" s="83"/>
    </row>
    <row r="603059" spans="16:16" x14ac:dyDescent="0.3">
      <c r="P603059" s="83"/>
    </row>
    <row r="603060" spans="16:16" x14ac:dyDescent="0.3">
      <c r="P603060" s="83"/>
    </row>
    <row r="603061" spans="16:16" x14ac:dyDescent="0.3">
      <c r="P603061" s="83"/>
    </row>
    <row r="603062" spans="16:16" x14ac:dyDescent="0.3">
      <c r="P603062" s="83"/>
    </row>
    <row r="603063" spans="16:16" x14ac:dyDescent="0.3">
      <c r="P603063" s="83"/>
    </row>
    <row r="603064" spans="16:16" x14ac:dyDescent="0.3">
      <c r="P603064" s="83"/>
    </row>
    <row r="603065" spans="16:16" x14ac:dyDescent="0.3">
      <c r="P603065" s="83"/>
    </row>
    <row r="603066" spans="16:16" x14ac:dyDescent="0.3">
      <c r="P603066" s="83"/>
    </row>
    <row r="603067" spans="16:16" x14ac:dyDescent="0.3">
      <c r="P603067" s="83"/>
    </row>
    <row r="603068" spans="16:16" x14ac:dyDescent="0.3">
      <c r="P603068" s="83"/>
    </row>
    <row r="603069" spans="16:16" x14ac:dyDescent="0.3">
      <c r="P603069" s="83"/>
    </row>
    <row r="603070" spans="16:16" x14ac:dyDescent="0.3">
      <c r="P603070" s="83"/>
    </row>
    <row r="603071" spans="16:16" x14ac:dyDescent="0.3">
      <c r="P603071" s="83"/>
    </row>
    <row r="603072" spans="16:16" x14ac:dyDescent="0.3">
      <c r="P603072" s="83"/>
    </row>
    <row r="603073" spans="16:16" x14ac:dyDescent="0.3">
      <c r="P603073" s="83"/>
    </row>
    <row r="603074" spans="16:16" x14ac:dyDescent="0.3">
      <c r="P603074" s="83"/>
    </row>
    <row r="603075" spans="16:16" x14ac:dyDescent="0.3">
      <c r="P603075" s="83"/>
    </row>
    <row r="603076" spans="16:16" x14ac:dyDescent="0.3">
      <c r="P603076" s="83"/>
    </row>
    <row r="603077" spans="16:16" x14ac:dyDescent="0.3">
      <c r="P603077" s="83"/>
    </row>
    <row r="603078" spans="16:16" x14ac:dyDescent="0.3">
      <c r="P603078" s="83"/>
    </row>
    <row r="603079" spans="16:16" x14ac:dyDescent="0.3">
      <c r="P603079" s="83"/>
    </row>
    <row r="603080" spans="16:16" x14ac:dyDescent="0.3">
      <c r="P603080" s="83"/>
    </row>
    <row r="603081" spans="16:16" x14ac:dyDescent="0.3">
      <c r="P603081" s="83"/>
    </row>
    <row r="603082" spans="16:16" x14ac:dyDescent="0.3">
      <c r="P603082" s="83"/>
    </row>
    <row r="603083" spans="16:16" x14ac:dyDescent="0.3">
      <c r="P603083" s="83"/>
    </row>
    <row r="603084" spans="16:16" x14ac:dyDescent="0.3">
      <c r="P603084" s="83"/>
    </row>
    <row r="603085" spans="16:16" x14ac:dyDescent="0.3">
      <c r="P603085" s="83"/>
    </row>
    <row r="603086" spans="16:16" x14ac:dyDescent="0.3">
      <c r="P603086" s="83"/>
    </row>
    <row r="603087" spans="16:16" x14ac:dyDescent="0.3">
      <c r="P603087" s="83"/>
    </row>
    <row r="603088" spans="16:16" x14ac:dyDescent="0.3">
      <c r="P603088" s="83"/>
    </row>
    <row r="603089" spans="16:16" x14ac:dyDescent="0.3">
      <c r="P603089" s="83"/>
    </row>
    <row r="603090" spans="16:16" x14ac:dyDescent="0.3">
      <c r="P603090" s="83"/>
    </row>
    <row r="603091" spans="16:16" x14ac:dyDescent="0.3">
      <c r="P603091" s="83"/>
    </row>
    <row r="603092" spans="16:16" x14ac:dyDescent="0.3">
      <c r="P603092" s="83"/>
    </row>
    <row r="603093" spans="16:16" x14ac:dyDescent="0.3">
      <c r="P603093" s="83"/>
    </row>
    <row r="603094" spans="16:16" x14ac:dyDescent="0.3">
      <c r="P603094" s="83"/>
    </row>
    <row r="603095" spans="16:16" x14ac:dyDescent="0.3">
      <c r="P603095" s="83"/>
    </row>
    <row r="603096" spans="16:16" x14ac:dyDescent="0.3">
      <c r="P603096" s="83"/>
    </row>
    <row r="603097" spans="16:16" x14ac:dyDescent="0.3">
      <c r="P603097" s="83"/>
    </row>
    <row r="603098" spans="16:16" x14ac:dyDescent="0.3">
      <c r="P603098" s="83"/>
    </row>
    <row r="603099" spans="16:16" x14ac:dyDescent="0.3">
      <c r="P603099" s="83"/>
    </row>
    <row r="603100" spans="16:16" x14ac:dyDescent="0.3">
      <c r="P603100" s="83"/>
    </row>
    <row r="603101" spans="16:16" x14ac:dyDescent="0.3">
      <c r="P603101" s="83"/>
    </row>
    <row r="603102" spans="16:16" x14ac:dyDescent="0.3">
      <c r="P603102" s="83"/>
    </row>
    <row r="603103" spans="16:16" x14ac:dyDescent="0.3">
      <c r="P603103" s="83"/>
    </row>
    <row r="603104" spans="16:16" x14ac:dyDescent="0.3">
      <c r="P603104" s="83"/>
    </row>
    <row r="603105" spans="16:16" x14ac:dyDescent="0.3">
      <c r="P603105" s="83"/>
    </row>
    <row r="603106" spans="16:16" x14ac:dyDescent="0.3">
      <c r="P603106" s="83"/>
    </row>
    <row r="603107" spans="16:16" x14ac:dyDescent="0.3">
      <c r="P603107" s="83"/>
    </row>
    <row r="603108" spans="16:16" x14ac:dyDescent="0.3">
      <c r="P603108" s="83"/>
    </row>
    <row r="603109" spans="16:16" x14ac:dyDescent="0.3">
      <c r="P603109" s="83"/>
    </row>
    <row r="603110" spans="16:16" x14ac:dyDescent="0.3">
      <c r="P603110" s="83"/>
    </row>
    <row r="603111" spans="16:16" x14ac:dyDescent="0.3">
      <c r="P603111" s="83"/>
    </row>
    <row r="603112" spans="16:16" x14ac:dyDescent="0.3">
      <c r="P603112" s="83"/>
    </row>
    <row r="603113" spans="16:16" x14ac:dyDescent="0.3">
      <c r="P603113" s="83"/>
    </row>
    <row r="603114" spans="16:16" x14ac:dyDescent="0.3">
      <c r="P603114" s="83"/>
    </row>
    <row r="603115" spans="16:16" x14ac:dyDescent="0.3">
      <c r="P603115" s="83"/>
    </row>
    <row r="603116" spans="16:16" x14ac:dyDescent="0.3">
      <c r="P603116" s="83"/>
    </row>
    <row r="603117" spans="16:16" x14ac:dyDescent="0.3">
      <c r="P603117" s="83"/>
    </row>
    <row r="603118" spans="16:16" x14ac:dyDescent="0.3">
      <c r="P603118" s="83"/>
    </row>
    <row r="603119" spans="16:16" x14ac:dyDescent="0.3">
      <c r="P603119" s="83"/>
    </row>
    <row r="603120" spans="16:16" x14ac:dyDescent="0.3">
      <c r="P603120" s="83"/>
    </row>
    <row r="603121" spans="16:16" x14ac:dyDescent="0.3">
      <c r="P603121" s="83"/>
    </row>
    <row r="603122" spans="16:16" x14ac:dyDescent="0.3">
      <c r="P603122" s="83"/>
    </row>
    <row r="603123" spans="16:16" x14ac:dyDescent="0.3">
      <c r="P603123" s="83"/>
    </row>
    <row r="603124" spans="16:16" x14ac:dyDescent="0.3">
      <c r="P603124" s="83"/>
    </row>
    <row r="603125" spans="16:16" x14ac:dyDescent="0.3">
      <c r="P603125" s="83"/>
    </row>
    <row r="603126" spans="16:16" x14ac:dyDescent="0.3">
      <c r="P603126" s="83"/>
    </row>
    <row r="603127" spans="16:16" x14ac:dyDescent="0.3">
      <c r="P603127" s="83"/>
    </row>
    <row r="603128" spans="16:16" x14ac:dyDescent="0.3">
      <c r="P603128" s="83"/>
    </row>
    <row r="603129" spans="16:16" x14ac:dyDescent="0.3">
      <c r="P603129" s="83"/>
    </row>
    <row r="603130" spans="16:16" x14ac:dyDescent="0.3">
      <c r="P603130" s="83"/>
    </row>
    <row r="603131" spans="16:16" x14ac:dyDescent="0.3">
      <c r="P603131" s="83"/>
    </row>
    <row r="603132" spans="16:16" x14ac:dyDescent="0.3">
      <c r="P603132" s="83"/>
    </row>
    <row r="603133" spans="16:16" x14ac:dyDescent="0.3">
      <c r="P603133" s="83"/>
    </row>
    <row r="603134" spans="16:16" x14ac:dyDescent="0.3">
      <c r="P603134" s="83"/>
    </row>
    <row r="603135" spans="16:16" x14ac:dyDescent="0.3">
      <c r="P603135" s="83"/>
    </row>
    <row r="603136" spans="16:16" x14ac:dyDescent="0.3">
      <c r="P603136" s="83"/>
    </row>
    <row r="603137" spans="16:16" x14ac:dyDescent="0.3">
      <c r="P603137" s="83"/>
    </row>
    <row r="603138" spans="16:16" x14ac:dyDescent="0.3">
      <c r="P603138" s="83"/>
    </row>
    <row r="603139" spans="16:16" x14ac:dyDescent="0.3">
      <c r="P603139" s="83"/>
    </row>
    <row r="603140" spans="16:16" x14ac:dyDescent="0.3">
      <c r="P603140" s="83"/>
    </row>
    <row r="603141" spans="16:16" x14ac:dyDescent="0.3">
      <c r="P603141" s="83"/>
    </row>
    <row r="603142" spans="16:16" x14ac:dyDescent="0.3">
      <c r="P603142" s="83"/>
    </row>
    <row r="603143" spans="16:16" x14ac:dyDescent="0.3">
      <c r="P603143" s="83"/>
    </row>
    <row r="603144" spans="16:16" x14ac:dyDescent="0.3">
      <c r="P603144" s="83"/>
    </row>
    <row r="603145" spans="16:16" x14ac:dyDescent="0.3">
      <c r="P603145" s="83"/>
    </row>
    <row r="603146" spans="16:16" x14ac:dyDescent="0.3">
      <c r="P603146" s="83"/>
    </row>
    <row r="603147" spans="16:16" x14ac:dyDescent="0.3">
      <c r="P603147" s="83"/>
    </row>
    <row r="603148" spans="16:16" x14ac:dyDescent="0.3">
      <c r="P603148" s="83"/>
    </row>
    <row r="603149" spans="16:16" x14ac:dyDescent="0.3">
      <c r="P603149" s="83"/>
    </row>
    <row r="603150" spans="16:16" x14ac:dyDescent="0.3">
      <c r="P603150" s="83"/>
    </row>
    <row r="603151" spans="16:16" x14ac:dyDescent="0.3">
      <c r="P603151" s="83"/>
    </row>
    <row r="603152" spans="16:16" x14ac:dyDescent="0.3">
      <c r="P603152" s="83"/>
    </row>
    <row r="603153" spans="16:16" x14ac:dyDescent="0.3">
      <c r="P603153" s="83"/>
    </row>
    <row r="603154" spans="16:16" x14ac:dyDescent="0.3">
      <c r="P603154" s="83"/>
    </row>
    <row r="603155" spans="16:16" x14ac:dyDescent="0.3">
      <c r="P603155" s="83"/>
    </row>
    <row r="603156" spans="16:16" x14ac:dyDescent="0.3">
      <c r="P603156" s="83"/>
    </row>
    <row r="603157" spans="16:16" x14ac:dyDescent="0.3">
      <c r="P603157" s="83"/>
    </row>
    <row r="603158" spans="16:16" x14ac:dyDescent="0.3">
      <c r="P603158" s="83"/>
    </row>
    <row r="603159" spans="16:16" x14ac:dyDescent="0.3">
      <c r="P603159" s="83"/>
    </row>
    <row r="603160" spans="16:16" x14ac:dyDescent="0.3">
      <c r="P603160" s="83"/>
    </row>
    <row r="603161" spans="16:16" x14ac:dyDescent="0.3">
      <c r="P603161" s="83"/>
    </row>
    <row r="603162" spans="16:16" x14ac:dyDescent="0.3">
      <c r="P603162" s="83"/>
    </row>
    <row r="603163" spans="16:16" x14ac:dyDescent="0.3">
      <c r="P603163" s="83"/>
    </row>
    <row r="603164" spans="16:16" x14ac:dyDescent="0.3">
      <c r="P603164" s="83"/>
    </row>
    <row r="603165" spans="16:16" x14ac:dyDescent="0.3">
      <c r="P603165" s="83"/>
    </row>
    <row r="603166" spans="16:16" x14ac:dyDescent="0.3">
      <c r="P603166" s="83"/>
    </row>
    <row r="603167" spans="16:16" x14ac:dyDescent="0.3">
      <c r="P603167" s="83"/>
    </row>
    <row r="603168" spans="16:16" x14ac:dyDescent="0.3">
      <c r="P603168" s="83"/>
    </row>
    <row r="603169" spans="16:16" x14ac:dyDescent="0.3">
      <c r="P603169" s="83"/>
    </row>
    <row r="603170" spans="16:16" x14ac:dyDescent="0.3">
      <c r="P603170" s="83"/>
    </row>
    <row r="603171" spans="16:16" x14ac:dyDescent="0.3">
      <c r="P603171" s="83"/>
    </row>
    <row r="603172" spans="16:16" x14ac:dyDescent="0.3">
      <c r="P603172" s="83"/>
    </row>
    <row r="603173" spans="16:16" x14ac:dyDescent="0.3">
      <c r="P603173" s="83"/>
    </row>
    <row r="603174" spans="16:16" x14ac:dyDescent="0.3">
      <c r="P603174" s="83"/>
    </row>
    <row r="603175" spans="16:16" x14ac:dyDescent="0.3">
      <c r="P603175" s="83"/>
    </row>
    <row r="603176" spans="16:16" x14ac:dyDescent="0.3">
      <c r="P603176" s="83"/>
    </row>
    <row r="603177" spans="16:16" x14ac:dyDescent="0.3">
      <c r="P603177" s="83"/>
    </row>
    <row r="603178" spans="16:16" x14ac:dyDescent="0.3">
      <c r="P603178" s="83"/>
    </row>
    <row r="603179" spans="16:16" x14ac:dyDescent="0.3">
      <c r="P603179" s="83"/>
    </row>
    <row r="603180" spans="16:16" x14ac:dyDescent="0.3">
      <c r="P603180" s="83"/>
    </row>
    <row r="603181" spans="16:16" x14ac:dyDescent="0.3">
      <c r="P603181" s="83"/>
    </row>
    <row r="603182" spans="16:16" x14ac:dyDescent="0.3">
      <c r="P603182" s="83"/>
    </row>
    <row r="603183" spans="16:16" x14ac:dyDescent="0.3">
      <c r="P603183" s="83"/>
    </row>
    <row r="603184" spans="16:16" x14ac:dyDescent="0.3">
      <c r="P603184" s="83"/>
    </row>
    <row r="603185" spans="16:16" x14ac:dyDescent="0.3">
      <c r="P603185" s="83"/>
    </row>
    <row r="603186" spans="16:16" x14ac:dyDescent="0.3">
      <c r="P603186" s="83"/>
    </row>
    <row r="603187" spans="16:16" x14ac:dyDescent="0.3">
      <c r="P603187" s="83"/>
    </row>
    <row r="603188" spans="16:16" x14ac:dyDescent="0.3">
      <c r="P603188" s="83"/>
    </row>
    <row r="603189" spans="16:16" x14ac:dyDescent="0.3">
      <c r="P603189" s="83"/>
    </row>
    <row r="603190" spans="16:16" x14ac:dyDescent="0.3">
      <c r="P603190" s="83"/>
    </row>
    <row r="603191" spans="16:16" x14ac:dyDescent="0.3">
      <c r="P603191" s="83"/>
    </row>
    <row r="603192" spans="16:16" x14ac:dyDescent="0.3">
      <c r="P603192" s="83"/>
    </row>
    <row r="603193" spans="16:16" x14ac:dyDescent="0.3">
      <c r="P603193" s="83"/>
    </row>
    <row r="603194" spans="16:16" x14ac:dyDescent="0.3">
      <c r="P603194" s="83"/>
    </row>
    <row r="603195" spans="16:16" x14ac:dyDescent="0.3">
      <c r="P603195" s="83"/>
    </row>
    <row r="603196" spans="16:16" x14ac:dyDescent="0.3">
      <c r="P603196" s="83"/>
    </row>
    <row r="603197" spans="16:16" x14ac:dyDescent="0.3">
      <c r="P603197" s="83"/>
    </row>
    <row r="603198" spans="16:16" x14ac:dyDescent="0.3">
      <c r="P603198" s="83"/>
    </row>
    <row r="603199" spans="16:16" x14ac:dyDescent="0.3">
      <c r="P603199" s="83"/>
    </row>
    <row r="603200" spans="16:16" x14ac:dyDescent="0.3">
      <c r="P603200" s="83"/>
    </row>
    <row r="603201" spans="16:16" x14ac:dyDescent="0.3">
      <c r="P603201" s="83"/>
    </row>
    <row r="603202" spans="16:16" x14ac:dyDescent="0.3">
      <c r="P603202" s="83"/>
    </row>
    <row r="603203" spans="16:16" x14ac:dyDescent="0.3">
      <c r="P603203" s="83"/>
    </row>
    <row r="603204" spans="16:16" x14ac:dyDescent="0.3">
      <c r="P603204" s="83"/>
    </row>
    <row r="603205" spans="16:16" x14ac:dyDescent="0.3">
      <c r="P603205" s="83"/>
    </row>
    <row r="603206" spans="16:16" x14ac:dyDescent="0.3">
      <c r="P603206" s="83"/>
    </row>
    <row r="603207" spans="16:16" x14ac:dyDescent="0.3">
      <c r="P603207" s="83"/>
    </row>
    <row r="603208" spans="16:16" x14ac:dyDescent="0.3">
      <c r="P603208" s="83"/>
    </row>
    <row r="603209" spans="16:16" x14ac:dyDescent="0.3">
      <c r="P603209" s="83"/>
    </row>
    <row r="603210" spans="16:16" x14ac:dyDescent="0.3">
      <c r="P603210" s="83"/>
    </row>
    <row r="603211" spans="16:16" x14ac:dyDescent="0.3">
      <c r="P603211" s="83"/>
    </row>
    <row r="603212" spans="16:16" x14ac:dyDescent="0.3">
      <c r="P603212" s="83"/>
    </row>
    <row r="603213" spans="16:16" x14ac:dyDescent="0.3">
      <c r="P603213" s="83"/>
    </row>
    <row r="603214" spans="16:16" x14ac:dyDescent="0.3">
      <c r="P603214" s="83"/>
    </row>
    <row r="603215" spans="16:16" x14ac:dyDescent="0.3">
      <c r="P603215" s="83"/>
    </row>
    <row r="603216" spans="16:16" x14ac:dyDescent="0.3">
      <c r="P603216" s="83"/>
    </row>
    <row r="603217" spans="16:16" x14ac:dyDescent="0.3">
      <c r="P603217" s="83"/>
    </row>
    <row r="603218" spans="16:16" x14ac:dyDescent="0.3">
      <c r="P603218" s="83"/>
    </row>
    <row r="603219" spans="16:16" x14ac:dyDescent="0.3">
      <c r="P603219" s="83"/>
    </row>
    <row r="603220" spans="16:16" x14ac:dyDescent="0.3">
      <c r="P603220" s="83"/>
    </row>
    <row r="603221" spans="16:16" x14ac:dyDescent="0.3">
      <c r="P603221" s="83"/>
    </row>
    <row r="603222" spans="16:16" x14ac:dyDescent="0.3">
      <c r="P603222" s="83"/>
    </row>
    <row r="603223" spans="16:16" x14ac:dyDescent="0.3">
      <c r="P603223" s="83"/>
    </row>
    <row r="603224" spans="16:16" x14ac:dyDescent="0.3">
      <c r="P603224" s="83"/>
    </row>
    <row r="603225" spans="16:16" x14ac:dyDescent="0.3">
      <c r="P603225" s="83"/>
    </row>
    <row r="603226" spans="16:16" x14ac:dyDescent="0.3">
      <c r="P603226" s="83"/>
    </row>
    <row r="603227" spans="16:16" x14ac:dyDescent="0.3">
      <c r="P603227" s="83"/>
    </row>
    <row r="603228" spans="16:16" x14ac:dyDescent="0.3">
      <c r="P603228" s="83"/>
    </row>
    <row r="603229" spans="16:16" x14ac:dyDescent="0.3">
      <c r="P603229" s="83"/>
    </row>
    <row r="603230" spans="16:16" x14ac:dyDescent="0.3">
      <c r="P603230" s="83"/>
    </row>
    <row r="603231" spans="16:16" x14ac:dyDescent="0.3">
      <c r="P603231" s="83"/>
    </row>
    <row r="603232" spans="16:16" x14ac:dyDescent="0.3">
      <c r="P603232" s="83"/>
    </row>
    <row r="603233" spans="16:16" x14ac:dyDescent="0.3">
      <c r="P603233" s="83"/>
    </row>
    <row r="603234" spans="16:16" x14ac:dyDescent="0.3">
      <c r="P603234" s="83"/>
    </row>
    <row r="603235" spans="16:16" x14ac:dyDescent="0.3">
      <c r="P603235" s="83"/>
    </row>
    <row r="603236" spans="16:16" x14ac:dyDescent="0.3">
      <c r="P603236" s="83"/>
    </row>
    <row r="603237" spans="16:16" x14ac:dyDescent="0.3">
      <c r="P603237" s="83"/>
    </row>
    <row r="603238" spans="16:16" x14ac:dyDescent="0.3">
      <c r="P603238" s="83"/>
    </row>
    <row r="603239" spans="16:16" x14ac:dyDescent="0.3">
      <c r="P603239" s="83"/>
    </row>
    <row r="603240" spans="16:16" x14ac:dyDescent="0.3">
      <c r="P603240" s="83"/>
    </row>
    <row r="603241" spans="16:16" x14ac:dyDescent="0.3">
      <c r="P603241" s="83"/>
    </row>
    <row r="603242" spans="16:16" x14ac:dyDescent="0.3">
      <c r="P603242" s="83"/>
    </row>
    <row r="603243" spans="16:16" x14ac:dyDescent="0.3">
      <c r="P603243" s="83"/>
    </row>
    <row r="603244" spans="16:16" x14ac:dyDescent="0.3">
      <c r="P603244" s="83"/>
    </row>
    <row r="603245" spans="16:16" x14ac:dyDescent="0.3">
      <c r="P603245" s="83"/>
    </row>
    <row r="603246" spans="16:16" x14ac:dyDescent="0.3">
      <c r="P603246" s="83"/>
    </row>
    <row r="603247" spans="16:16" x14ac:dyDescent="0.3">
      <c r="P603247" s="83"/>
    </row>
    <row r="603248" spans="16:16" x14ac:dyDescent="0.3">
      <c r="P603248" s="83"/>
    </row>
    <row r="603249" spans="16:16" x14ac:dyDescent="0.3">
      <c r="P603249" s="83"/>
    </row>
    <row r="603250" spans="16:16" x14ac:dyDescent="0.3">
      <c r="P603250" s="83"/>
    </row>
    <row r="603251" spans="16:16" x14ac:dyDescent="0.3">
      <c r="P603251" s="83"/>
    </row>
    <row r="603252" spans="16:16" x14ac:dyDescent="0.3">
      <c r="P603252" s="83"/>
    </row>
    <row r="603253" spans="16:16" x14ac:dyDescent="0.3">
      <c r="P603253" s="83"/>
    </row>
    <row r="603254" spans="16:16" x14ac:dyDescent="0.3">
      <c r="P603254" s="83"/>
    </row>
    <row r="603255" spans="16:16" x14ac:dyDescent="0.3">
      <c r="P603255" s="83"/>
    </row>
    <row r="603256" spans="16:16" x14ac:dyDescent="0.3">
      <c r="P603256" s="83"/>
    </row>
    <row r="603257" spans="16:16" x14ac:dyDescent="0.3">
      <c r="P603257" s="83"/>
    </row>
    <row r="603258" spans="16:16" x14ac:dyDescent="0.3">
      <c r="P603258" s="83"/>
    </row>
    <row r="603259" spans="16:16" x14ac:dyDescent="0.3">
      <c r="P603259" s="83"/>
    </row>
    <row r="603260" spans="16:16" x14ac:dyDescent="0.3">
      <c r="P603260" s="83"/>
    </row>
    <row r="603261" spans="16:16" x14ac:dyDescent="0.3">
      <c r="P603261" s="83"/>
    </row>
    <row r="603262" spans="16:16" x14ac:dyDescent="0.3">
      <c r="P603262" s="83"/>
    </row>
    <row r="603263" spans="16:16" x14ac:dyDescent="0.3">
      <c r="P603263" s="83"/>
    </row>
    <row r="603264" spans="16:16" x14ac:dyDescent="0.3">
      <c r="P603264" s="83"/>
    </row>
    <row r="603265" spans="16:16" x14ac:dyDescent="0.3">
      <c r="P603265" s="83"/>
    </row>
    <row r="603266" spans="16:16" x14ac:dyDescent="0.3">
      <c r="P603266" s="83"/>
    </row>
    <row r="603267" spans="16:16" x14ac:dyDescent="0.3">
      <c r="P603267" s="83"/>
    </row>
    <row r="603268" spans="16:16" x14ac:dyDescent="0.3">
      <c r="P603268" s="83"/>
    </row>
    <row r="603269" spans="16:16" x14ac:dyDescent="0.3">
      <c r="P603269" s="83"/>
    </row>
    <row r="603270" spans="16:16" x14ac:dyDescent="0.3">
      <c r="P603270" s="83"/>
    </row>
    <row r="603271" spans="16:16" x14ac:dyDescent="0.3">
      <c r="P603271" s="83"/>
    </row>
    <row r="603272" spans="16:16" x14ac:dyDescent="0.3">
      <c r="P603272" s="83"/>
    </row>
    <row r="603273" spans="16:16" x14ac:dyDescent="0.3">
      <c r="P603273" s="83"/>
    </row>
    <row r="603274" spans="16:16" x14ac:dyDescent="0.3">
      <c r="P603274" s="83"/>
    </row>
    <row r="603275" spans="16:16" x14ac:dyDescent="0.3">
      <c r="P603275" s="83"/>
    </row>
    <row r="603276" spans="16:16" x14ac:dyDescent="0.3">
      <c r="P603276" s="83"/>
    </row>
    <row r="603277" spans="16:16" x14ac:dyDescent="0.3">
      <c r="P603277" s="83"/>
    </row>
    <row r="603278" spans="16:16" x14ac:dyDescent="0.3">
      <c r="P603278" s="83"/>
    </row>
    <row r="603279" spans="16:16" x14ac:dyDescent="0.3">
      <c r="P603279" s="83"/>
    </row>
    <row r="603280" spans="16:16" x14ac:dyDescent="0.3">
      <c r="P603280" s="83"/>
    </row>
    <row r="603281" spans="16:16" x14ac:dyDescent="0.3">
      <c r="P603281" s="83"/>
    </row>
    <row r="603282" spans="16:16" x14ac:dyDescent="0.3">
      <c r="P603282" s="83"/>
    </row>
    <row r="603283" spans="16:16" x14ac:dyDescent="0.3">
      <c r="P603283" s="83"/>
    </row>
    <row r="603284" spans="16:16" x14ac:dyDescent="0.3">
      <c r="P603284" s="83"/>
    </row>
    <row r="603285" spans="16:16" x14ac:dyDescent="0.3">
      <c r="P603285" s="83"/>
    </row>
    <row r="603286" spans="16:16" x14ac:dyDescent="0.3">
      <c r="P603286" s="83"/>
    </row>
    <row r="603287" spans="16:16" x14ac:dyDescent="0.3">
      <c r="P603287" s="83"/>
    </row>
    <row r="603288" spans="16:16" x14ac:dyDescent="0.3">
      <c r="P603288" s="83"/>
    </row>
    <row r="603289" spans="16:16" x14ac:dyDescent="0.3">
      <c r="P603289" s="83"/>
    </row>
    <row r="603290" spans="16:16" x14ac:dyDescent="0.3">
      <c r="P603290" s="83"/>
    </row>
    <row r="603291" spans="16:16" x14ac:dyDescent="0.3">
      <c r="P603291" s="83"/>
    </row>
    <row r="603292" spans="16:16" x14ac:dyDescent="0.3">
      <c r="P603292" s="83"/>
    </row>
    <row r="603293" spans="16:16" x14ac:dyDescent="0.3">
      <c r="P603293" s="83"/>
    </row>
    <row r="603294" spans="16:16" x14ac:dyDescent="0.3">
      <c r="P603294" s="83"/>
    </row>
    <row r="603295" spans="16:16" x14ac:dyDescent="0.3">
      <c r="P603295" s="83"/>
    </row>
    <row r="603296" spans="16:16" x14ac:dyDescent="0.3">
      <c r="P603296" s="83"/>
    </row>
    <row r="603297" spans="16:16" x14ac:dyDescent="0.3">
      <c r="P603297" s="83"/>
    </row>
    <row r="603298" spans="16:16" x14ac:dyDescent="0.3">
      <c r="P603298" s="83"/>
    </row>
    <row r="603299" spans="16:16" x14ac:dyDescent="0.3">
      <c r="P603299" s="83"/>
    </row>
    <row r="603300" spans="16:16" x14ac:dyDescent="0.3">
      <c r="P603300" s="83"/>
    </row>
    <row r="603301" spans="16:16" x14ac:dyDescent="0.3">
      <c r="P603301" s="83"/>
    </row>
    <row r="603302" spans="16:16" x14ac:dyDescent="0.3">
      <c r="P603302" s="83"/>
    </row>
    <row r="603303" spans="16:16" x14ac:dyDescent="0.3">
      <c r="P603303" s="83"/>
    </row>
    <row r="603304" spans="16:16" x14ac:dyDescent="0.3">
      <c r="P603304" s="83"/>
    </row>
    <row r="603305" spans="16:16" x14ac:dyDescent="0.3">
      <c r="P603305" s="83"/>
    </row>
    <row r="603306" spans="16:16" x14ac:dyDescent="0.3">
      <c r="P603306" s="83"/>
    </row>
    <row r="603307" spans="16:16" x14ac:dyDescent="0.3">
      <c r="P603307" s="83"/>
    </row>
    <row r="603308" spans="16:16" x14ac:dyDescent="0.3">
      <c r="P603308" s="83"/>
    </row>
    <row r="603309" spans="16:16" x14ac:dyDescent="0.3">
      <c r="P603309" s="83"/>
    </row>
    <row r="603310" spans="16:16" x14ac:dyDescent="0.3">
      <c r="P603310" s="83"/>
    </row>
    <row r="603311" spans="16:16" x14ac:dyDescent="0.3">
      <c r="P603311" s="83"/>
    </row>
    <row r="603312" spans="16:16" x14ac:dyDescent="0.3">
      <c r="P603312" s="83"/>
    </row>
    <row r="603313" spans="16:16" x14ac:dyDescent="0.3">
      <c r="P603313" s="83"/>
    </row>
    <row r="603314" spans="16:16" x14ac:dyDescent="0.3">
      <c r="P603314" s="83"/>
    </row>
    <row r="603315" spans="16:16" x14ac:dyDescent="0.3">
      <c r="P603315" s="83"/>
    </row>
    <row r="603316" spans="16:16" x14ac:dyDescent="0.3">
      <c r="P603316" s="83"/>
    </row>
    <row r="603317" spans="16:16" x14ac:dyDescent="0.3">
      <c r="P603317" s="83"/>
    </row>
    <row r="603318" spans="16:16" x14ac:dyDescent="0.3">
      <c r="P603318" s="83"/>
    </row>
    <row r="603319" spans="16:16" x14ac:dyDescent="0.3">
      <c r="P603319" s="83"/>
    </row>
    <row r="603320" spans="16:16" x14ac:dyDescent="0.3">
      <c r="P603320" s="83"/>
    </row>
    <row r="603321" spans="16:16" x14ac:dyDescent="0.3">
      <c r="P603321" s="83"/>
    </row>
    <row r="603322" spans="16:16" x14ac:dyDescent="0.3">
      <c r="P603322" s="83"/>
    </row>
    <row r="603323" spans="16:16" x14ac:dyDescent="0.3">
      <c r="P603323" s="83"/>
    </row>
    <row r="603324" spans="16:16" x14ac:dyDescent="0.3">
      <c r="P603324" s="83"/>
    </row>
    <row r="603325" spans="16:16" x14ac:dyDescent="0.3">
      <c r="P603325" s="83"/>
    </row>
    <row r="603326" spans="16:16" x14ac:dyDescent="0.3">
      <c r="P603326" s="83"/>
    </row>
    <row r="603327" spans="16:16" x14ac:dyDescent="0.3">
      <c r="P603327" s="83"/>
    </row>
    <row r="603328" spans="16:16" x14ac:dyDescent="0.3">
      <c r="P603328" s="83"/>
    </row>
    <row r="603329" spans="16:16" x14ac:dyDescent="0.3">
      <c r="P603329" s="83"/>
    </row>
    <row r="603330" spans="16:16" x14ac:dyDescent="0.3">
      <c r="P603330" s="83"/>
    </row>
    <row r="603331" spans="16:16" x14ac:dyDescent="0.3">
      <c r="P603331" s="83"/>
    </row>
    <row r="603332" spans="16:16" x14ac:dyDescent="0.3">
      <c r="P603332" s="83"/>
    </row>
    <row r="603333" spans="16:16" x14ac:dyDescent="0.3">
      <c r="P603333" s="83"/>
    </row>
    <row r="603334" spans="16:16" x14ac:dyDescent="0.3">
      <c r="P603334" s="83"/>
    </row>
    <row r="603335" spans="16:16" x14ac:dyDescent="0.3">
      <c r="P603335" s="83"/>
    </row>
    <row r="603336" spans="16:16" x14ac:dyDescent="0.3">
      <c r="P603336" s="83"/>
    </row>
    <row r="603337" spans="16:16" x14ac:dyDescent="0.3">
      <c r="P603337" s="83"/>
    </row>
    <row r="603338" spans="16:16" x14ac:dyDescent="0.3">
      <c r="P603338" s="83"/>
    </row>
    <row r="603339" spans="16:16" x14ac:dyDescent="0.3">
      <c r="P603339" s="83"/>
    </row>
    <row r="603340" spans="16:16" x14ac:dyDescent="0.3">
      <c r="P603340" s="83"/>
    </row>
    <row r="603341" spans="16:16" x14ac:dyDescent="0.3">
      <c r="P603341" s="83"/>
    </row>
    <row r="603342" spans="16:16" x14ac:dyDescent="0.3">
      <c r="P603342" s="83"/>
    </row>
    <row r="603343" spans="16:16" x14ac:dyDescent="0.3">
      <c r="P603343" s="83"/>
    </row>
    <row r="603344" spans="16:16" x14ac:dyDescent="0.3">
      <c r="P603344" s="83"/>
    </row>
    <row r="603345" spans="16:16" x14ac:dyDescent="0.3">
      <c r="P603345" s="83"/>
    </row>
    <row r="603346" spans="16:16" x14ac:dyDescent="0.3">
      <c r="P603346" s="83"/>
    </row>
    <row r="603347" spans="16:16" x14ac:dyDescent="0.3">
      <c r="P603347" s="83"/>
    </row>
    <row r="603348" spans="16:16" x14ac:dyDescent="0.3">
      <c r="P603348" s="83"/>
    </row>
    <row r="603349" spans="16:16" x14ac:dyDescent="0.3">
      <c r="P603349" s="83"/>
    </row>
    <row r="603350" spans="16:16" x14ac:dyDescent="0.3">
      <c r="P603350" s="83"/>
    </row>
    <row r="603351" spans="16:16" x14ac:dyDescent="0.3">
      <c r="P603351" s="83"/>
    </row>
    <row r="603352" spans="16:16" x14ac:dyDescent="0.3">
      <c r="P603352" s="83"/>
    </row>
    <row r="603353" spans="16:16" x14ac:dyDescent="0.3">
      <c r="P603353" s="83"/>
    </row>
    <row r="603354" spans="16:16" x14ac:dyDescent="0.3">
      <c r="P603354" s="83"/>
    </row>
    <row r="603355" spans="16:16" x14ac:dyDescent="0.3">
      <c r="P603355" s="83"/>
    </row>
    <row r="603356" spans="16:16" x14ac:dyDescent="0.3">
      <c r="P603356" s="83"/>
    </row>
    <row r="603357" spans="16:16" x14ac:dyDescent="0.3">
      <c r="P603357" s="83"/>
    </row>
    <row r="603358" spans="16:16" x14ac:dyDescent="0.3">
      <c r="P603358" s="83"/>
    </row>
    <row r="603359" spans="16:16" x14ac:dyDescent="0.3">
      <c r="P603359" s="83"/>
    </row>
    <row r="603360" spans="16:16" x14ac:dyDescent="0.3">
      <c r="P603360" s="83"/>
    </row>
    <row r="603361" spans="16:16" x14ac:dyDescent="0.3">
      <c r="P603361" s="83"/>
    </row>
    <row r="603362" spans="16:16" x14ac:dyDescent="0.3">
      <c r="P603362" s="83"/>
    </row>
    <row r="603363" spans="16:16" x14ac:dyDescent="0.3">
      <c r="P603363" s="83"/>
    </row>
    <row r="603364" spans="16:16" x14ac:dyDescent="0.3">
      <c r="P603364" s="83"/>
    </row>
    <row r="603365" spans="16:16" x14ac:dyDescent="0.3">
      <c r="P603365" s="83"/>
    </row>
    <row r="603366" spans="16:16" x14ac:dyDescent="0.3">
      <c r="P603366" s="83"/>
    </row>
    <row r="603367" spans="16:16" x14ac:dyDescent="0.3">
      <c r="P603367" s="83"/>
    </row>
    <row r="603368" spans="16:16" x14ac:dyDescent="0.3">
      <c r="P603368" s="83"/>
    </row>
    <row r="603369" spans="16:16" x14ac:dyDescent="0.3">
      <c r="P603369" s="83"/>
    </row>
    <row r="603370" spans="16:16" x14ac:dyDescent="0.3">
      <c r="P603370" s="83"/>
    </row>
    <row r="603371" spans="16:16" x14ac:dyDescent="0.3">
      <c r="P603371" s="83"/>
    </row>
    <row r="603372" spans="16:16" x14ac:dyDescent="0.3">
      <c r="P603372" s="83"/>
    </row>
    <row r="603373" spans="16:16" x14ac:dyDescent="0.3">
      <c r="P603373" s="83"/>
    </row>
    <row r="603374" spans="16:16" x14ac:dyDescent="0.3">
      <c r="P603374" s="83"/>
    </row>
    <row r="603375" spans="16:16" x14ac:dyDescent="0.3">
      <c r="P603375" s="83"/>
    </row>
    <row r="603376" spans="16:16" x14ac:dyDescent="0.3">
      <c r="P603376" s="83"/>
    </row>
    <row r="603377" spans="16:16" x14ac:dyDescent="0.3">
      <c r="P603377" s="83"/>
    </row>
    <row r="603378" spans="16:16" x14ac:dyDescent="0.3">
      <c r="P603378" s="83"/>
    </row>
    <row r="603379" spans="16:16" x14ac:dyDescent="0.3">
      <c r="P603379" s="83"/>
    </row>
    <row r="603380" spans="16:16" x14ac:dyDescent="0.3">
      <c r="P603380" s="83"/>
    </row>
    <row r="603381" spans="16:16" x14ac:dyDescent="0.3">
      <c r="P603381" s="83"/>
    </row>
    <row r="603382" spans="16:16" x14ac:dyDescent="0.3">
      <c r="P603382" s="83"/>
    </row>
    <row r="603383" spans="16:16" x14ac:dyDescent="0.3">
      <c r="P603383" s="83"/>
    </row>
    <row r="603384" spans="16:16" x14ac:dyDescent="0.3">
      <c r="P603384" s="83"/>
    </row>
    <row r="603385" spans="16:16" x14ac:dyDescent="0.3">
      <c r="P603385" s="83"/>
    </row>
    <row r="603386" spans="16:16" x14ac:dyDescent="0.3">
      <c r="P603386" s="83"/>
    </row>
    <row r="603387" spans="16:16" x14ac:dyDescent="0.3">
      <c r="P603387" s="83"/>
    </row>
    <row r="603388" spans="16:16" x14ac:dyDescent="0.3">
      <c r="P603388" s="83"/>
    </row>
    <row r="603389" spans="16:16" x14ac:dyDescent="0.3">
      <c r="P603389" s="83"/>
    </row>
    <row r="603390" spans="16:16" x14ac:dyDescent="0.3">
      <c r="P603390" s="83"/>
    </row>
    <row r="603391" spans="16:16" x14ac:dyDescent="0.3">
      <c r="P603391" s="83"/>
    </row>
    <row r="603392" spans="16:16" x14ac:dyDescent="0.3">
      <c r="P603392" s="83"/>
    </row>
    <row r="603393" spans="16:16" x14ac:dyDescent="0.3">
      <c r="P603393" s="83"/>
    </row>
    <row r="603394" spans="16:16" x14ac:dyDescent="0.3">
      <c r="P603394" s="83"/>
    </row>
    <row r="603395" spans="16:16" x14ac:dyDescent="0.3">
      <c r="P603395" s="83"/>
    </row>
    <row r="603396" spans="16:16" x14ac:dyDescent="0.3">
      <c r="P603396" s="83"/>
    </row>
    <row r="603397" spans="16:16" x14ac:dyDescent="0.3">
      <c r="P603397" s="83"/>
    </row>
    <row r="603398" spans="16:16" x14ac:dyDescent="0.3">
      <c r="P603398" s="83"/>
    </row>
    <row r="603399" spans="16:16" x14ac:dyDescent="0.3">
      <c r="P603399" s="83"/>
    </row>
    <row r="603400" spans="16:16" x14ac:dyDescent="0.3">
      <c r="P603400" s="83"/>
    </row>
    <row r="603401" spans="16:16" x14ac:dyDescent="0.3">
      <c r="P603401" s="83"/>
    </row>
    <row r="603402" spans="16:16" x14ac:dyDescent="0.3">
      <c r="P603402" s="83"/>
    </row>
    <row r="603403" spans="16:16" x14ac:dyDescent="0.3">
      <c r="P603403" s="83"/>
    </row>
    <row r="603404" spans="16:16" x14ac:dyDescent="0.3">
      <c r="P603404" s="83"/>
    </row>
    <row r="603405" spans="16:16" x14ac:dyDescent="0.3">
      <c r="P603405" s="83"/>
    </row>
    <row r="603406" spans="16:16" x14ac:dyDescent="0.3">
      <c r="P603406" s="83"/>
    </row>
    <row r="603407" spans="16:16" x14ac:dyDescent="0.3">
      <c r="P603407" s="83"/>
    </row>
    <row r="603408" spans="16:16" x14ac:dyDescent="0.3">
      <c r="P603408" s="83"/>
    </row>
    <row r="603409" spans="16:16" x14ac:dyDescent="0.3">
      <c r="P603409" s="83"/>
    </row>
    <row r="603410" spans="16:16" x14ac:dyDescent="0.3">
      <c r="P603410" s="83"/>
    </row>
    <row r="603411" spans="16:16" x14ac:dyDescent="0.3">
      <c r="P603411" s="83"/>
    </row>
    <row r="603412" spans="16:16" x14ac:dyDescent="0.3">
      <c r="P603412" s="83"/>
    </row>
    <row r="603413" spans="16:16" x14ac:dyDescent="0.3">
      <c r="P603413" s="83"/>
    </row>
    <row r="603414" spans="16:16" x14ac:dyDescent="0.3">
      <c r="P603414" s="83"/>
    </row>
    <row r="603415" spans="16:16" x14ac:dyDescent="0.3">
      <c r="P603415" s="83"/>
    </row>
    <row r="603416" spans="16:16" x14ac:dyDescent="0.3">
      <c r="P603416" s="83"/>
    </row>
    <row r="603417" spans="16:16" x14ac:dyDescent="0.3">
      <c r="P603417" s="83"/>
    </row>
    <row r="603418" spans="16:16" x14ac:dyDescent="0.3">
      <c r="P603418" s="83"/>
    </row>
    <row r="603419" spans="16:16" x14ac:dyDescent="0.3">
      <c r="P603419" s="83"/>
    </row>
    <row r="603420" spans="16:16" x14ac:dyDescent="0.3">
      <c r="P603420" s="83"/>
    </row>
    <row r="603421" spans="16:16" x14ac:dyDescent="0.3">
      <c r="P603421" s="83"/>
    </row>
    <row r="603422" spans="16:16" x14ac:dyDescent="0.3">
      <c r="P603422" s="83"/>
    </row>
    <row r="603423" spans="16:16" x14ac:dyDescent="0.3">
      <c r="P603423" s="83"/>
    </row>
    <row r="603424" spans="16:16" x14ac:dyDescent="0.3">
      <c r="P603424" s="83"/>
    </row>
    <row r="603425" spans="16:16" x14ac:dyDescent="0.3">
      <c r="P603425" s="83"/>
    </row>
    <row r="603426" spans="16:16" x14ac:dyDescent="0.3">
      <c r="P603426" s="83"/>
    </row>
    <row r="603427" spans="16:16" x14ac:dyDescent="0.3">
      <c r="P603427" s="83"/>
    </row>
    <row r="603428" spans="16:16" x14ac:dyDescent="0.3">
      <c r="P603428" s="83"/>
    </row>
    <row r="603429" spans="16:16" x14ac:dyDescent="0.3">
      <c r="P603429" s="83"/>
    </row>
    <row r="603430" spans="16:16" x14ac:dyDescent="0.3">
      <c r="P603430" s="83"/>
    </row>
    <row r="603431" spans="16:16" x14ac:dyDescent="0.3">
      <c r="P603431" s="83"/>
    </row>
    <row r="603432" spans="16:16" x14ac:dyDescent="0.3">
      <c r="P603432" s="83"/>
    </row>
    <row r="603433" spans="16:16" x14ac:dyDescent="0.3">
      <c r="P603433" s="83"/>
    </row>
    <row r="603434" spans="16:16" x14ac:dyDescent="0.3">
      <c r="P603434" s="83"/>
    </row>
    <row r="603435" spans="16:16" x14ac:dyDescent="0.3">
      <c r="P603435" s="83"/>
    </row>
    <row r="603436" spans="16:16" x14ac:dyDescent="0.3">
      <c r="P603436" s="83"/>
    </row>
    <row r="603437" spans="16:16" x14ac:dyDescent="0.3">
      <c r="P603437" s="83"/>
    </row>
    <row r="603438" spans="16:16" x14ac:dyDescent="0.3">
      <c r="P603438" s="83"/>
    </row>
    <row r="603439" spans="16:16" x14ac:dyDescent="0.3">
      <c r="P603439" s="83"/>
    </row>
    <row r="603440" spans="16:16" x14ac:dyDescent="0.3">
      <c r="P603440" s="83"/>
    </row>
    <row r="603441" spans="16:16" x14ac:dyDescent="0.3">
      <c r="P603441" s="83"/>
    </row>
    <row r="603442" spans="16:16" x14ac:dyDescent="0.3">
      <c r="P603442" s="83"/>
    </row>
    <row r="603443" spans="16:16" x14ac:dyDescent="0.3">
      <c r="P603443" s="83"/>
    </row>
    <row r="603444" spans="16:16" x14ac:dyDescent="0.3">
      <c r="P603444" s="83"/>
    </row>
    <row r="603445" spans="16:16" x14ac:dyDescent="0.3">
      <c r="P603445" s="83"/>
    </row>
    <row r="603446" spans="16:16" x14ac:dyDescent="0.3">
      <c r="P603446" s="83"/>
    </row>
    <row r="603447" spans="16:16" x14ac:dyDescent="0.3">
      <c r="P603447" s="83"/>
    </row>
    <row r="603448" spans="16:16" x14ac:dyDescent="0.3">
      <c r="P603448" s="83"/>
    </row>
    <row r="603449" spans="16:16" x14ac:dyDescent="0.3">
      <c r="P603449" s="83"/>
    </row>
    <row r="603450" spans="16:16" x14ac:dyDescent="0.3">
      <c r="P603450" s="83"/>
    </row>
    <row r="603451" spans="16:16" x14ac:dyDescent="0.3">
      <c r="P603451" s="83"/>
    </row>
    <row r="603452" spans="16:16" x14ac:dyDescent="0.3">
      <c r="P603452" s="83"/>
    </row>
    <row r="603453" spans="16:16" x14ac:dyDescent="0.3">
      <c r="P603453" s="83"/>
    </row>
    <row r="603454" spans="16:16" x14ac:dyDescent="0.3">
      <c r="P603454" s="83"/>
    </row>
    <row r="603455" spans="16:16" x14ac:dyDescent="0.3">
      <c r="P603455" s="83"/>
    </row>
    <row r="603456" spans="16:16" x14ac:dyDescent="0.3">
      <c r="P603456" s="83"/>
    </row>
    <row r="603457" spans="16:16" x14ac:dyDescent="0.3">
      <c r="P603457" s="83"/>
    </row>
    <row r="603458" spans="16:16" x14ac:dyDescent="0.3">
      <c r="P603458" s="83"/>
    </row>
    <row r="603459" spans="16:16" x14ac:dyDescent="0.3">
      <c r="P603459" s="83"/>
    </row>
    <row r="603460" spans="16:16" x14ac:dyDescent="0.3">
      <c r="P603460" s="83"/>
    </row>
    <row r="603461" spans="16:16" x14ac:dyDescent="0.3">
      <c r="P603461" s="83"/>
    </row>
    <row r="603462" spans="16:16" x14ac:dyDescent="0.3">
      <c r="P603462" s="83"/>
    </row>
    <row r="603463" spans="16:16" x14ac:dyDescent="0.3">
      <c r="P603463" s="83"/>
    </row>
    <row r="603464" spans="16:16" x14ac:dyDescent="0.3">
      <c r="P603464" s="83"/>
    </row>
    <row r="603465" spans="16:16" x14ac:dyDescent="0.3">
      <c r="P603465" s="83"/>
    </row>
    <row r="603466" spans="16:16" x14ac:dyDescent="0.3">
      <c r="P603466" s="83"/>
    </row>
    <row r="603467" spans="16:16" x14ac:dyDescent="0.3">
      <c r="P603467" s="83"/>
    </row>
    <row r="603468" spans="16:16" x14ac:dyDescent="0.3">
      <c r="P603468" s="83"/>
    </row>
    <row r="603469" spans="16:16" x14ac:dyDescent="0.3">
      <c r="P603469" s="83"/>
    </row>
    <row r="603470" spans="16:16" x14ac:dyDescent="0.3">
      <c r="P603470" s="83"/>
    </row>
    <row r="603471" spans="16:16" x14ac:dyDescent="0.3">
      <c r="P603471" s="83"/>
    </row>
    <row r="603472" spans="16:16" x14ac:dyDescent="0.3">
      <c r="P603472" s="83"/>
    </row>
    <row r="603473" spans="16:16" x14ac:dyDescent="0.3">
      <c r="P603473" s="83"/>
    </row>
    <row r="603474" spans="16:16" x14ac:dyDescent="0.3">
      <c r="P603474" s="83"/>
    </row>
    <row r="603475" spans="16:16" x14ac:dyDescent="0.3">
      <c r="P603475" s="83"/>
    </row>
    <row r="603476" spans="16:16" x14ac:dyDescent="0.3">
      <c r="P603476" s="83"/>
    </row>
    <row r="603477" spans="16:16" x14ac:dyDescent="0.3">
      <c r="P603477" s="83"/>
    </row>
    <row r="603478" spans="16:16" x14ac:dyDescent="0.3">
      <c r="P603478" s="83"/>
    </row>
    <row r="603479" spans="16:16" x14ac:dyDescent="0.3">
      <c r="P603479" s="83"/>
    </row>
    <row r="603480" spans="16:16" x14ac:dyDescent="0.3">
      <c r="P603480" s="83"/>
    </row>
    <row r="603481" spans="16:16" x14ac:dyDescent="0.3">
      <c r="P603481" s="83"/>
    </row>
    <row r="603482" spans="16:16" x14ac:dyDescent="0.3">
      <c r="P603482" s="83"/>
    </row>
    <row r="603483" spans="16:16" x14ac:dyDescent="0.3">
      <c r="P603483" s="83"/>
    </row>
    <row r="603484" spans="16:16" x14ac:dyDescent="0.3">
      <c r="P603484" s="83"/>
    </row>
    <row r="603485" spans="16:16" x14ac:dyDescent="0.3">
      <c r="P603485" s="83"/>
    </row>
    <row r="603486" spans="16:16" x14ac:dyDescent="0.3">
      <c r="P603486" s="83"/>
    </row>
    <row r="603487" spans="16:16" x14ac:dyDescent="0.3">
      <c r="P603487" s="83"/>
    </row>
    <row r="603488" spans="16:16" x14ac:dyDescent="0.3">
      <c r="P603488" s="83"/>
    </row>
    <row r="603489" spans="16:16" x14ac:dyDescent="0.3">
      <c r="P603489" s="83"/>
    </row>
    <row r="603490" spans="16:16" x14ac:dyDescent="0.3">
      <c r="P603490" s="83"/>
    </row>
    <row r="603491" spans="16:16" x14ac:dyDescent="0.3">
      <c r="P603491" s="83"/>
    </row>
    <row r="603492" spans="16:16" x14ac:dyDescent="0.3">
      <c r="P603492" s="83"/>
    </row>
    <row r="603493" spans="16:16" x14ac:dyDescent="0.3">
      <c r="P603493" s="83"/>
    </row>
    <row r="603494" spans="16:16" x14ac:dyDescent="0.3">
      <c r="P603494" s="83"/>
    </row>
    <row r="603495" spans="16:16" x14ac:dyDescent="0.3">
      <c r="P603495" s="83"/>
    </row>
    <row r="603496" spans="16:16" x14ac:dyDescent="0.3">
      <c r="P603496" s="83"/>
    </row>
    <row r="603497" spans="16:16" x14ac:dyDescent="0.3">
      <c r="P603497" s="83"/>
    </row>
    <row r="603498" spans="16:16" x14ac:dyDescent="0.3">
      <c r="P603498" s="83"/>
    </row>
    <row r="603499" spans="16:16" x14ac:dyDescent="0.3">
      <c r="P603499" s="83"/>
    </row>
    <row r="603500" spans="16:16" x14ac:dyDescent="0.3">
      <c r="P603500" s="83"/>
    </row>
    <row r="603501" spans="16:16" x14ac:dyDescent="0.3">
      <c r="P603501" s="83"/>
    </row>
    <row r="603502" spans="16:16" x14ac:dyDescent="0.3">
      <c r="P603502" s="83"/>
    </row>
    <row r="603503" spans="16:16" x14ac:dyDescent="0.3">
      <c r="P603503" s="83"/>
    </row>
    <row r="603504" spans="16:16" x14ac:dyDescent="0.3">
      <c r="P603504" s="83"/>
    </row>
    <row r="603505" spans="16:16" x14ac:dyDescent="0.3">
      <c r="P603505" s="83"/>
    </row>
    <row r="603506" spans="16:16" x14ac:dyDescent="0.3">
      <c r="P603506" s="83"/>
    </row>
    <row r="603507" spans="16:16" x14ac:dyDescent="0.3">
      <c r="P603507" s="83"/>
    </row>
    <row r="603508" spans="16:16" x14ac:dyDescent="0.3">
      <c r="P603508" s="83"/>
    </row>
    <row r="603509" spans="16:16" x14ac:dyDescent="0.3">
      <c r="P603509" s="83"/>
    </row>
    <row r="603510" spans="16:16" x14ac:dyDescent="0.3">
      <c r="P603510" s="83"/>
    </row>
    <row r="603511" spans="16:16" x14ac:dyDescent="0.3">
      <c r="P603511" s="83"/>
    </row>
    <row r="603512" spans="16:16" x14ac:dyDescent="0.3">
      <c r="P603512" s="83"/>
    </row>
    <row r="603513" spans="16:16" x14ac:dyDescent="0.3">
      <c r="P603513" s="83"/>
    </row>
    <row r="603514" spans="16:16" x14ac:dyDescent="0.3">
      <c r="P603514" s="83"/>
    </row>
    <row r="603515" spans="16:16" x14ac:dyDescent="0.3">
      <c r="P603515" s="83"/>
    </row>
    <row r="603516" spans="16:16" x14ac:dyDescent="0.3">
      <c r="P603516" s="83"/>
    </row>
    <row r="603517" spans="16:16" x14ac:dyDescent="0.3">
      <c r="P603517" s="83"/>
    </row>
    <row r="603518" spans="16:16" x14ac:dyDescent="0.3">
      <c r="P603518" s="83"/>
    </row>
    <row r="603519" spans="16:16" x14ac:dyDescent="0.3">
      <c r="P603519" s="83"/>
    </row>
    <row r="603520" spans="16:16" x14ac:dyDescent="0.3">
      <c r="P603520" s="83"/>
    </row>
    <row r="603521" spans="16:16" x14ac:dyDescent="0.3">
      <c r="P603521" s="83"/>
    </row>
    <row r="603522" spans="16:16" x14ac:dyDescent="0.3">
      <c r="P603522" s="83"/>
    </row>
    <row r="603523" spans="16:16" x14ac:dyDescent="0.3">
      <c r="P603523" s="83"/>
    </row>
    <row r="603524" spans="16:16" x14ac:dyDescent="0.3">
      <c r="P603524" s="83"/>
    </row>
    <row r="603525" spans="16:16" x14ac:dyDescent="0.3">
      <c r="P603525" s="83"/>
    </row>
    <row r="603526" spans="16:16" x14ac:dyDescent="0.3">
      <c r="P603526" s="83"/>
    </row>
    <row r="603527" spans="16:16" x14ac:dyDescent="0.3">
      <c r="P603527" s="83"/>
    </row>
    <row r="603528" spans="16:16" x14ac:dyDescent="0.3">
      <c r="P603528" s="83"/>
    </row>
    <row r="603529" spans="16:16" x14ac:dyDescent="0.3">
      <c r="P603529" s="83"/>
    </row>
    <row r="603530" spans="16:16" x14ac:dyDescent="0.3">
      <c r="P603530" s="83"/>
    </row>
    <row r="603531" spans="16:16" x14ac:dyDescent="0.3">
      <c r="P603531" s="83"/>
    </row>
    <row r="603532" spans="16:16" x14ac:dyDescent="0.3">
      <c r="P603532" s="83"/>
    </row>
    <row r="603533" spans="16:16" x14ac:dyDescent="0.3">
      <c r="P603533" s="83"/>
    </row>
    <row r="603534" spans="16:16" x14ac:dyDescent="0.3">
      <c r="P603534" s="83"/>
    </row>
    <row r="603535" spans="16:16" x14ac:dyDescent="0.3">
      <c r="P603535" s="83"/>
    </row>
    <row r="603536" spans="16:16" x14ac:dyDescent="0.3">
      <c r="P603536" s="83"/>
    </row>
    <row r="603537" spans="16:16" x14ac:dyDescent="0.3">
      <c r="P603537" s="83"/>
    </row>
    <row r="603538" spans="16:16" x14ac:dyDescent="0.3">
      <c r="P603538" s="83"/>
    </row>
    <row r="603539" spans="16:16" x14ac:dyDescent="0.3">
      <c r="P603539" s="83"/>
    </row>
    <row r="603540" spans="16:16" x14ac:dyDescent="0.3">
      <c r="P603540" s="83"/>
    </row>
    <row r="603541" spans="16:16" x14ac:dyDescent="0.3">
      <c r="P603541" s="83"/>
    </row>
    <row r="603542" spans="16:16" x14ac:dyDescent="0.3">
      <c r="P603542" s="83"/>
    </row>
    <row r="603543" spans="16:16" x14ac:dyDescent="0.3">
      <c r="P603543" s="83"/>
    </row>
    <row r="603544" spans="16:16" x14ac:dyDescent="0.3">
      <c r="P603544" s="83"/>
    </row>
    <row r="603545" spans="16:16" x14ac:dyDescent="0.3">
      <c r="P603545" s="83"/>
    </row>
    <row r="603546" spans="16:16" x14ac:dyDescent="0.3">
      <c r="P603546" s="83"/>
    </row>
    <row r="603547" spans="16:16" x14ac:dyDescent="0.3">
      <c r="P603547" s="83"/>
    </row>
    <row r="603548" spans="16:16" x14ac:dyDescent="0.3">
      <c r="P603548" s="83"/>
    </row>
    <row r="603549" spans="16:16" x14ac:dyDescent="0.3">
      <c r="P603549" s="83"/>
    </row>
    <row r="603550" spans="16:16" x14ac:dyDescent="0.3">
      <c r="P603550" s="83"/>
    </row>
    <row r="603551" spans="16:16" x14ac:dyDescent="0.3">
      <c r="P603551" s="83"/>
    </row>
    <row r="603552" spans="16:16" x14ac:dyDescent="0.3">
      <c r="P603552" s="83"/>
    </row>
    <row r="603553" spans="16:16" x14ac:dyDescent="0.3">
      <c r="P603553" s="83"/>
    </row>
    <row r="603554" spans="16:16" x14ac:dyDescent="0.3">
      <c r="P603554" s="83"/>
    </row>
    <row r="603555" spans="16:16" x14ac:dyDescent="0.3">
      <c r="P603555" s="83"/>
    </row>
    <row r="603556" spans="16:16" x14ac:dyDescent="0.3">
      <c r="P603556" s="83"/>
    </row>
    <row r="603557" spans="16:16" x14ac:dyDescent="0.3">
      <c r="P603557" s="83"/>
    </row>
    <row r="603558" spans="16:16" x14ac:dyDescent="0.3">
      <c r="P603558" s="83"/>
    </row>
    <row r="603559" spans="16:16" x14ac:dyDescent="0.3">
      <c r="P603559" s="83"/>
    </row>
    <row r="603560" spans="16:16" x14ac:dyDescent="0.3">
      <c r="P603560" s="83"/>
    </row>
    <row r="603561" spans="16:16" x14ac:dyDescent="0.3">
      <c r="P603561" s="83"/>
    </row>
    <row r="603562" spans="16:16" x14ac:dyDescent="0.3">
      <c r="P603562" s="83"/>
    </row>
    <row r="603563" spans="16:16" x14ac:dyDescent="0.3">
      <c r="P603563" s="83"/>
    </row>
    <row r="603564" spans="16:16" x14ac:dyDescent="0.3">
      <c r="P603564" s="83"/>
    </row>
    <row r="603565" spans="16:16" x14ac:dyDescent="0.3">
      <c r="P603565" s="83"/>
    </row>
    <row r="603566" spans="16:16" x14ac:dyDescent="0.3">
      <c r="P603566" s="83"/>
    </row>
    <row r="603567" spans="16:16" x14ac:dyDescent="0.3">
      <c r="P603567" s="83"/>
    </row>
    <row r="603568" spans="16:16" x14ac:dyDescent="0.3">
      <c r="P603568" s="83"/>
    </row>
    <row r="603569" spans="16:16" x14ac:dyDescent="0.3">
      <c r="P603569" s="83"/>
    </row>
    <row r="603570" spans="16:16" x14ac:dyDescent="0.3">
      <c r="P603570" s="83"/>
    </row>
    <row r="603571" spans="16:16" x14ac:dyDescent="0.3">
      <c r="P603571" s="83"/>
    </row>
    <row r="603572" spans="16:16" x14ac:dyDescent="0.3">
      <c r="P603572" s="83"/>
    </row>
    <row r="603573" spans="16:16" x14ac:dyDescent="0.3">
      <c r="P603573" s="83"/>
    </row>
    <row r="603574" spans="16:16" x14ac:dyDescent="0.3">
      <c r="P603574" s="83"/>
    </row>
    <row r="603575" spans="16:16" x14ac:dyDescent="0.3">
      <c r="P603575" s="83"/>
    </row>
    <row r="603576" spans="16:16" x14ac:dyDescent="0.3">
      <c r="P603576" s="83"/>
    </row>
    <row r="603577" spans="16:16" x14ac:dyDescent="0.3">
      <c r="P603577" s="83"/>
    </row>
    <row r="603578" spans="16:16" x14ac:dyDescent="0.3">
      <c r="P603578" s="83"/>
    </row>
    <row r="603579" spans="16:16" x14ac:dyDescent="0.3">
      <c r="P603579" s="83"/>
    </row>
    <row r="603580" spans="16:16" x14ac:dyDescent="0.3">
      <c r="P603580" s="83"/>
    </row>
    <row r="603581" spans="16:16" x14ac:dyDescent="0.3">
      <c r="P603581" s="83"/>
    </row>
    <row r="603582" spans="16:16" x14ac:dyDescent="0.3">
      <c r="P603582" s="83"/>
    </row>
    <row r="603583" spans="16:16" x14ac:dyDescent="0.3">
      <c r="P603583" s="83"/>
    </row>
    <row r="603584" spans="16:16" x14ac:dyDescent="0.3">
      <c r="P603584" s="83"/>
    </row>
    <row r="603585" spans="16:16" x14ac:dyDescent="0.3">
      <c r="P603585" s="83"/>
    </row>
    <row r="603586" spans="16:16" x14ac:dyDescent="0.3">
      <c r="P603586" s="83"/>
    </row>
    <row r="603587" spans="16:16" x14ac:dyDescent="0.3">
      <c r="P603587" s="83"/>
    </row>
    <row r="603588" spans="16:16" x14ac:dyDescent="0.3">
      <c r="P603588" s="83"/>
    </row>
    <row r="603589" spans="16:16" x14ac:dyDescent="0.3">
      <c r="P603589" s="83"/>
    </row>
    <row r="603590" spans="16:16" x14ac:dyDescent="0.3">
      <c r="P603590" s="83"/>
    </row>
    <row r="603591" spans="16:16" x14ac:dyDescent="0.3">
      <c r="P603591" s="83"/>
    </row>
    <row r="603592" spans="16:16" x14ac:dyDescent="0.3">
      <c r="P603592" s="83"/>
    </row>
    <row r="603593" spans="16:16" x14ac:dyDescent="0.3">
      <c r="P603593" s="83"/>
    </row>
    <row r="603594" spans="16:16" x14ac:dyDescent="0.3">
      <c r="P603594" s="83"/>
    </row>
    <row r="603595" spans="16:16" x14ac:dyDescent="0.3">
      <c r="P603595" s="83"/>
    </row>
    <row r="603596" spans="16:16" x14ac:dyDescent="0.3">
      <c r="P603596" s="83"/>
    </row>
    <row r="603597" spans="16:16" x14ac:dyDescent="0.3">
      <c r="P603597" s="83"/>
    </row>
    <row r="603598" spans="16:16" x14ac:dyDescent="0.3">
      <c r="P603598" s="83"/>
    </row>
    <row r="603599" spans="16:16" x14ac:dyDescent="0.3">
      <c r="P603599" s="83"/>
    </row>
    <row r="603600" spans="16:16" x14ac:dyDescent="0.3">
      <c r="P603600" s="83"/>
    </row>
    <row r="603601" spans="16:16" x14ac:dyDescent="0.3">
      <c r="P603601" s="83"/>
    </row>
    <row r="603602" spans="16:16" x14ac:dyDescent="0.3">
      <c r="P603602" s="83"/>
    </row>
    <row r="603603" spans="16:16" x14ac:dyDescent="0.3">
      <c r="P603603" s="83"/>
    </row>
    <row r="603604" spans="16:16" x14ac:dyDescent="0.3">
      <c r="P603604" s="83"/>
    </row>
    <row r="603605" spans="16:16" x14ac:dyDescent="0.3">
      <c r="P603605" s="83"/>
    </row>
    <row r="603606" spans="16:16" x14ac:dyDescent="0.3">
      <c r="P603606" s="83"/>
    </row>
    <row r="603607" spans="16:16" x14ac:dyDescent="0.3">
      <c r="P603607" s="83"/>
    </row>
    <row r="603608" spans="16:16" x14ac:dyDescent="0.3">
      <c r="P603608" s="83"/>
    </row>
    <row r="603609" spans="16:16" x14ac:dyDescent="0.3">
      <c r="P603609" s="83"/>
    </row>
    <row r="603610" spans="16:16" x14ac:dyDescent="0.3">
      <c r="P603610" s="83"/>
    </row>
    <row r="603611" spans="16:16" x14ac:dyDescent="0.3">
      <c r="P603611" s="83"/>
    </row>
    <row r="603612" spans="16:16" x14ac:dyDescent="0.3">
      <c r="P603612" s="83"/>
    </row>
    <row r="603613" spans="16:16" x14ac:dyDescent="0.3">
      <c r="P603613" s="83"/>
    </row>
    <row r="603614" spans="16:16" x14ac:dyDescent="0.3">
      <c r="P603614" s="83"/>
    </row>
    <row r="603615" spans="16:16" x14ac:dyDescent="0.3">
      <c r="P603615" s="83"/>
    </row>
    <row r="603616" spans="16:16" x14ac:dyDescent="0.3">
      <c r="P603616" s="83"/>
    </row>
    <row r="603617" spans="16:16" x14ac:dyDescent="0.3">
      <c r="P603617" s="83"/>
    </row>
    <row r="603618" spans="16:16" x14ac:dyDescent="0.3">
      <c r="P603618" s="83"/>
    </row>
    <row r="603619" spans="16:16" x14ac:dyDescent="0.3">
      <c r="P603619" s="83"/>
    </row>
    <row r="603620" spans="16:16" x14ac:dyDescent="0.3">
      <c r="P603620" s="83"/>
    </row>
    <row r="603621" spans="16:16" x14ac:dyDescent="0.3">
      <c r="P603621" s="83"/>
    </row>
    <row r="603622" spans="16:16" x14ac:dyDescent="0.3">
      <c r="P603622" s="83"/>
    </row>
    <row r="603623" spans="16:16" x14ac:dyDescent="0.3">
      <c r="P603623" s="83"/>
    </row>
    <row r="603624" spans="16:16" x14ac:dyDescent="0.3">
      <c r="P603624" s="83"/>
    </row>
    <row r="603625" spans="16:16" x14ac:dyDescent="0.3">
      <c r="P603625" s="83"/>
    </row>
    <row r="603626" spans="16:16" x14ac:dyDescent="0.3">
      <c r="P603626" s="83"/>
    </row>
    <row r="603627" spans="16:16" x14ac:dyDescent="0.3">
      <c r="P603627" s="83"/>
    </row>
    <row r="603628" spans="16:16" x14ac:dyDescent="0.3">
      <c r="P603628" s="83"/>
    </row>
    <row r="603629" spans="16:16" x14ac:dyDescent="0.3">
      <c r="P603629" s="83"/>
    </row>
    <row r="603630" spans="16:16" x14ac:dyDescent="0.3">
      <c r="P603630" s="83"/>
    </row>
    <row r="603631" spans="16:16" x14ac:dyDescent="0.3">
      <c r="P603631" s="83"/>
    </row>
    <row r="603632" spans="16:16" x14ac:dyDescent="0.3">
      <c r="P603632" s="83"/>
    </row>
    <row r="603633" spans="16:16" x14ac:dyDescent="0.3">
      <c r="P603633" s="83"/>
    </row>
    <row r="603634" spans="16:16" x14ac:dyDescent="0.3">
      <c r="P603634" s="83"/>
    </row>
    <row r="603635" spans="16:16" x14ac:dyDescent="0.3">
      <c r="P603635" s="83"/>
    </row>
    <row r="603636" spans="16:16" x14ac:dyDescent="0.3">
      <c r="P603636" s="83"/>
    </row>
    <row r="603637" spans="16:16" x14ac:dyDescent="0.3">
      <c r="P603637" s="83"/>
    </row>
    <row r="603638" spans="16:16" x14ac:dyDescent="0.3">
      <c r="P603638" s="83"/>
    </row>
    <row r="603639" spans="16:16" x14ac:dyDescent="0.3">
      <c r="P603639" s="83"/>
    </row>
    <row r="603640" spans="16:16" x14ac:dyDescent="0.3">
      <c r="P603640" s="83"/>
    </row>
    <row r="603641" spans="16:16" x14ac:dyDescent="0.3">
      <c r="P603641" s="83"/>
    </row>
    <row r="603642" spans="16:16" x14ac:dyDescent="0.3">
      <c r="P603642" s="83"/>
    </row>
    <row r="603643" spans="16:16" x14ac:dyDescent="0.3">
      <c r="P603643" s="83"/>
    </row>
    <row r="603644" spans="16:16" x14ac:dyDescent="0.3">
      <c r="P603644" s="83"/>
    </row>
    <row r="603645" spans="16:16" x14ac:dyDescent="0.3">
      <c r="P603645" s="83"/>
    </row>
    <row r="603646" spans="16:16" x14ac:dyDescent="0.3">
      <c r="P603646" s="83"/>
    </row>
    <row r="603647" spans="16:16" x14ac:dyDescent="0.3">
      <c r="P603647" s="83"/>
    </row>
    <row r="603648" spans="16:16" x14ac:dyDescent="0.3">
      <c r="P603648" s="83"/>
    </row>
    <row r="603649" spans="16:16" x14ac:dyDescent="0.3">
      <c r="P603649" s="83"/>
    </row>
    <row r="603650" spans="16:16" x14ac:dyDescent="0.3">
      <c r="P603650" s="83"/>
    </row>
    <row r="603651" spans="16:16" x14ac:dyDescent="0.3">
      <c r="P603651" s="83"/>
    </row>
    <row r="603652" spans="16:16" x14ac:dyDescent="0.3">
      <c r="P603652" s="83"/>
    </row>
    <row r="603653" spans="16:16" x14ac:dyDescent="0.3">
      <c r="P603653" s="83"/>
    </row>
    <row r="603654" spans="16:16" x14ac:dyDescent="0.3">
      <c r="P603654" s="83"/>
    </row>
    <row r="603655" spans="16:16" x14ac:dyDescent="0.3">
      <c r="P603655" s="83"/>
    </row>
    <row r="603656" spans="16:16" x14ac:dyDescent="0.3">
      <c r="P603656" s="83"/>
    </row>
    <row r="603657" spans="16:16" x14ac:dyDescent="0.3">
      <c r="P603657" s="83"/>
    </row>
    <row r="603658" spans="16:16" x14ac:dyDescent="0.3">
      <c r="P603658" s="83"/>
    </row>
    <row r="603659" spans="16:16" x14ac:dyDescent="0.3">
      <c r="P603659" s="83"/>
    </row>
    <row r="603660" spans="16:16" x14ac:dyDescent="0.3">
      <c r="P603660" s="83"/>
    </row>
    <row r="603661" spans="16:16" x14ac:dyDescent="0.3">
      <c r="P603661" s="83"/>
    </row>
    <row r="603662" spans="16:16" x14ac:dyDescent="0.3">
      <c r="P603662" s="83"/>
    </row>
    <row r="603663" spans="16:16" x14ac:dyDescent="0.3">
      <c r="P603663" s="83"/>
    </row>
    <row r="603664" spans="16:16" x14ac:dyDescent="0.3">
      <c r="P603664" s="83"/>
    </row>
    <row r="603665" spans="16:16" x14ac:dyDescent="0.3">
      <c r="P603665" s="83"/>
    </row>
    <row r="603666" spans="16:16" x14ac:dyDescent="0.3">
      <c r="P603666" s="83"/>
    </row>
    <row r="603667" spans="16:16" x14ac:dyDescent="0.3">
      <c r="P603667" s="83"/>
    </row>
    <row r="603668" spans="16:16" x14ac:dyDescent="0.3">
      <c r="P603668" s="83"/>
    </row>
    <row r="603669" spans="16:16" x14ac:dyDescent="0.3">
      <c r="P603669" s="83"/>
    </row>
    <row r="603670" spans="16:16" x14ac:dyDescent="0.3">
      <c r="P603670" s="83"/>
    </row>
    <row r="603671" spans="16:16" x14ac:dyDescent="0.3">
      <c r="P603671" s="83"/>
    </row>
    <row r="603672" spans="16:16" x14ac:dyDescent="0.3">
      <c r="P603672" s="83"/>
    </row>
    <row r="603673" spans="16:16" x14ac:dyDescent="0.3">
      <c r="P603673" s="83"/>
    </row>
    <row r="603674" spans="16:16" x14ac:dyDescent="0.3">
      <c r="P603674" s="83"/>
    </row>
    <row r="603675" spans="16:16" x14ac:dyDescent="0.3">
      <c r="P603675" s="83"/>
    </row>
    <row r="603676" spans="16:16" x14ac:dyDescent="0.3">
      <c r="P603676" s="83"/>
    </row>
    <row r="603677" spans="16:16" x14ac:dyDescent="0.3">
      <c r="P603677" s="83"/>
    </row>
    <row r="603678" spans="16:16" x14ac:dyDescent="0.3">
      <c r="P603678" s="83"/>
    </row>
    <row r="603679" spans="16:16" x14ac:dyDescent="0.3">
      <c r="P603679" s="83"/>
    </row>
    <row r="603680" spans="16:16" x14ac:dyDescent="0.3">
      <c r="P603680" s="83"/>
    </row>
    <row r="603681" spans="16:16" x14ac:dyDescent="0.3">
      <c r="P603681" s="83"/>
    </row>
    <row r="603682" spans="16:16" x14ac:dyDescent="0.3">
      <c r="P603682" s="83"/>
    </row>
    <row r="603683" spans="16:16" x14ac:dyDescent="0.3">
      <c r="P603683" s="83"/>
    </row>
    <row r="603684" spans="16:16" x14ac:dyDescent="0.3">
      <c r="P603684" s="83"/>
    </row>
    <row r="603685" spans="16:16" x14ac:dyDescent="0.3">
      <c r="P603685" s="83"/>
    </row>
    <row r="603686" spans="16:16" x14ac:dyDescent="0.3">
      <c r="P603686" s="83"/>
    </row>
    <row r="603687" spans="16:16" x14ac:dyDescent="0.3">
      <c r="P603687" s="83"/>
    </row>
    <row r="603688" spans="16:16" x14ac:dyDescent="0.3">
      <c r="P603688" s="83"/>
    </row>
    <row r="603689" spans="16:16" x14ac:dyDescent="0.3">
      <c r="P603689" s="83"/>
    </row>
    <row r="603690" spans="16:16" x14ac:dyDescent="0.3">
      <c r="P603690" s="83"/>
    </row>
    <row r="603691" spans="16:16" x14ac:dyDescent="0.3">
      <c r="P603691" s="83"/>
    </row>
    <row r="603692" spans="16:16" x14ac:dyDescent="0.3">
      <c r="P603692" s="83"/>
    </row>
    <row r="603693" spans="16:16" x14ac:dyDescent="0.3">
      <c r="P603693" s="83"/>
    </row>
    <row r="603694" spans="16:16" x14ac:dyDescent="0.3">
      <c r="P603694" s="83"/>
    </row>
    <row r="603695" spans="16:16" x14ac:dyDescent="0.3">
      <c r="P603695" s="83"/>
    </row>
    <row r="603696" spans="16:16" x14ac:dyDescent="0.3">
      <c r="P603696" s="83"/>
    </row>
    <row r="603697" spans="16:16" x14ac:dyDescent="0.3">
      <c r="P603697" s="83"/>
    </row>
    <row r="603698" spans="16:16" x14ac:dyDescent="0.3">
      <c r="P603698" s="83"/>
    </row>
    <row r="603699" spans="16:16" x14ac:dyDescent="0.3">
      <c r="P603699" s="83"/>
    </row>
    <row r="603700" spans="16:16" x14ac:dyDescent="0.3">
      <c r="P603700" s="83"/>
    </row>
    <row r="603701" spans="16:16" x14ac:dyDescent="0.3">
      <c r="P603701" s="83"/>
    </row>
    <row r="603702" spans="16:16" x14ac:dyDescent="0.3">
      <c r="P603702" s="83"/>
    </row>
    <row r="603703" spans="16:16" x14ac:dyDescent="0.3">
      <c r="P603703" s="83"/>
    </row>
    <row r="603704" spans="16:16" x14ac:dyDescent="0.3">
      <c r="P603704" s="83"/>
    </row>
    <row r="603705" spans="16:16" x14ac:dyDescent="0.3">
      <c r="P603705" s="83"/>
    </row>
    <row r="603706" spans="16:16" x14ac:dyDescent="0.3">
      <c r="P603706" s="83"/>
    </row>
    <row r="603707" spans="16:16" x14ac:dyDescent="0.3">
      <c r="P603707" s="83"/>
    </row>
    <row r="603708" spans="16:16" x14ac:dyDescent="0.3">
      <c r="P603708" s="83"/>
    </row>
    <row r="603709" spans="16:16" x14ac:dyDescent="0.3">
      <c r="P603709" s="83"/>
    </row>
    <row r="603710" spans="16:16" x14ac:dyDescent="0.3">
      <c r="P603710" s="83"/>
    </row>
    <row r="603711" spans="16:16" x14ac:dyDescent="0.3">
      <c r="P603711" s="83"/>
    </row>
    <row r="603712" spans="16:16" x14ac:dyDescent="0.3">
      <c r="P603712" s="83"/>
    </row>
    <row r="603713" spans="16:16" x14ac:dyDescent="0.3">
      <c r="P603713" s="83"/>
    </row>
    <row r="603714" spans="16:16" x14ac:dyDescent="0.3">
      <c r="P603714" s="83"/>
    </row>
    <row r="603715" spans="16:16" x14ac:dyDescent="0.3">
      <c r="P603715" s="83"/>
    </row>
    <row r="603716" spans="16:16" x14ac:dyDescent="0.3">
      <c r="P603716" s="83"/>
    </row>
    <row r="603717" spans="16:16" x14ac:dyDescent="0.3">
      <c r="P603717" s="83"/>
    </row>
    <row r="603718" spans="16:16" x14ac:dyDescent="0.3">
      <c r="P603718" s="83"/>
    </row>
    <row r="603719" spans="16:16" x14ac:dyDescent="0.3">
      <c r="P603719" s="83"/>
    </row>
    <row r="603720" spans="16:16" x14ac:dyDescent="0.3">
      <c r="P603720" s="83"/>
    </row>
    <row r="603721" spans="16:16" x14ac:dyDescent="0.3">
      <c r="P603721" s="83"/>
    </row>
    <row r="603722" spans="16:16" x14ac:dyDescent="0.3">
      <c r="P603722" s="83"/>
    </row>
    <row r="603723" spans="16:16" x14ac:dyDescent="0.3">
      <c r="P603723" s="83"/>
    </row>
    <row r="603724" spans="16:16" x14ac:dyDescent="0.3">
      <c r="P603724" s="83"/>
    </row>
    <row r="603725" spans="16:16" x14ac:dyDescent="0.3">
      <c r="P603725" s="83"/>
    </row>
    <row r="603726" spans="16:16" x14ac:dyDescent="0.3">
      <c r="P603726" s="83"/>
    </row>
    <row r="603727" spans="16:16" x14ac:dyDescent="0.3">
      <c r="P603727" s="83"/>
    </row>
    <row r="603728" spans="16:16" x14ac:dyDescent="0.3">
      <c r="P603728" s="83"/>
    </row>
    <row r="603729" spans="16:16" x14ac:dyDescent="0.3">
      <c r="P603729" s="83"/>
    </row>
    <row r="603730" spans="16:16" x14ac:dyDescent="0.3">
      <c r="P603730" s="83"/>
    </row>
    <row r="603731" spans="16:16" x14ac:dyDescent="0.3">
      <c r="P603731" s="83"/>
    </row>
    <row r="603732" spans="16:16" x14ac:dyDescent="0.3">
      <c r="P603732" s="83"/>
    </row>
    <row r="603733" spans="16:16" x14ac:dyDescent="0.3">
      <c r="P603733" s="83"/>
    </row>
    <row r="603734" spans="16:16" x14ac:dyDescent="0.3">
      <c r="P603734" s="83"/>
    </row>
    <row r="603735" spans="16:16" x14ac:dyDescent="0.3">
      <c r="P603735" s="83"/>
    </row>
    <row r="603736" spans="16:16" x14ac:dyDescent="0.3">
      <c r="P603736" s="83"/>
    </row>
    <row r="603737" spans="16:16" x14ac:dyDescent="0.3">
      <c r="P603737" s="83"/>
    </row>
    <row r="603738" spans="16:16" x14ac:dyDescent="0.3">
      <c r="P603738" s="83"/>
    </row>
    <row r="603739" spans="16:16" x14ac:dyDescent="0.3">
      <c r="P603739" s="83"/>
    </row>
    <row r="603740" spans="16:16" x14ac:dyDescent="0.3">
      <c r="P603740" s="83"/>
    </row>
    <row r="603741" spans="16:16" x14ac:dyDescent="0.3">
      <c r="P603741" s="83"/>
    </row>
    <row r="603742" spans="16:16" x14ac:dyDescent="0.3">
      <c r="P603742" s="83"/>
    </row>
    <row r="603743" spans="16:16" x14ac:dyDescent="0.3">
      <c r="P603743" s="83"/>
    </row>
    <row r="603744" spans="16:16" x14ac:dyDescent="0.3">
      <c r="P603744" s="83"/>
    </row>
    <row r="603745" spans="16:16" x14ac:dyDescent="0.3">
      <c r="P603745" s="83"/>
    </row>
    <row r="603746" spans="16:16" x14ac:dyDescent="0.3">
      <c r="P603746" s="83"/>
    </row>
    <row r="603747" spans="16:16" x14ac:dyDescent="0.3">
      <c r="P603747" s="83"/>
    </row>
    <row r="603748" spans="16:16" x14ac:dyDescent="0.3">
      <c r="P603748" s="83"/>
    </row>
    <row r="603749" spans="16:16" x14ac:dyDescent="0.3">
      <c r="P603749" s="83"/>
    </row>
    <row r="603750" spans="16:16" x14ac:dyDescent="0.3">
      <c r="P603750" s="83"/>
    </row>
    <row r="603751" spans="16:16" x14ac:dyDescent="0.3">
      <c r="P603751" s="83"/>
    </row>
    <row r="603752" spans="16:16" x14ac:dyDescent="0.3">
      <c r="P603752" s="83"/>
    </row>
    <row r="603753" spans="16:16" x14ac:dyDescent="0.3">
      <c r="P603753" s="83"/>
    </row>
    <row r="603754" spans="16:16" x14ac:dyDescent="0.3">
      <c r="P603754" s="83"/>
    </row>
    <row r="603755" spans="16:16" x14ac:dyDescent="0.3">
      <c r="P603755" s="83"/>
    </row>
    <row r="603756" spans="16:16" x14ac:dyDescent="0.3">
      <c r="P603756" s="83"/>
    </row>
    <row r="603757" spans="16:16" x14ac:dyDescent="0.3">
      <c r="P603757" s="83"/>
    </row>
    <row r="603758" spans="16:16" x14ac:dyDescent="0.3">
      <c r="P603758" s="83"/>
    </row>
    <row r="603759" spans="16:16" x14ac:dyDescent="0.3">
      <c r="P603759" s="83"/>
    </row>
    <row r="603760" spans="16:16" x14ac:dyDescent="0.3">
      <c r="P603760" s="83"/>
    </row>
    <row r="603761" spans="16:16" x14ac:dyDescent="0.3">
      <c r="P603761" s="83"/>
    </row>
    <row r="603762" spans="16:16" x14ac:dyDescent="0.3">
      <c r="P603762" s="83"/>
    </row>
    <row r="603763" spans="16:16" x14ac:dyDescent="0.3">
      <c r="P603763" s="83"/>
    </row>
    <row r="603764" spans="16:16" x14ac:dyDescent="0.3">
      <c r="P603764" s="83"/>
    </row>
    <row r="603765" spans="16:16" x14ac:dyDescent="0.3">
      <c r="P603765" s="83"/>
    </row>
    <row r="603766" spans="16:16" x14ac:dyDescent="0.3">
      <c r="P603766" s="83"/>
    </row>
    <row r="603767" spans="16:16" x14ac:dyDescent="0.3">
      <c r="P603767" s="83"/>
    </row>
    <row r="603768" spans="16:16" x14ac:dyDescent="0.3">
      <c r="P603768" s="83"/>
    </row>
    <row r="603769" spans="16:16" x14ac:dyDescent="0.3">
      <c r="P603769" s="83"/>
    </row>
    <row r="603770" spans="16:16" x14ac:dyDescent="0.3">
      <c r="P603770" s="83"/>
    </row>
    <row r="603771" spans="16:16" x14ac:dyDescent="0.3">
      <c r="P603771" s="83"/>
    </row>
    <row r="603772" spans="16:16" x14ac:dyDescent="0.3">
      <c r="P603772" s="83"/>
    </row>
    <row r="603773" spans="16:16" x14ac:dyDescent="0.3">
      <c r="P603773" s="83"/>
    </row>
    <row r="603774" spans="16:16" x14ac:dyDescent="0.3">
      <c r="P603774" s="83"/>
    </row>
    <row r="603775" spans="16:16" x14ac:dyDescent="0.3">
      <c r="P603775" s="83"/>
    </row>
    <row r="603776" spans="16:16" x14ac:dyDescent="0.3">
      <c r="P603776" s="83"/>
    </row>
    <row r="603777" spans="16:16" x14ac:dyDescent="0.3">
      <c r="P603777" s="83"/>
    </row>
    <row r="603778" spans="16:16" x14ac:dyDescent="0.3">
      <c r="P603778" s="83"/>
    </row>
    <row r="603779" spans="16:16" x14ac:dyDescent="0.3">
      <c r="P603779" s="83"/>
    </row>
    <row r="603780" spans="16:16" x14ac:dyDescent="0.3">
      <c r="P603780" s="83"/>
    </row>
    <row r="603781" spans="16:16" x14ac:dyDescent="0.3">
      <c r="P603781" s="83"/>
    </row>
    <row r="603782" spans="16:16" x14ac:dyDescent="0.3">
      <c r="P603782" s="83"/>
    </row>
    <row r="603783" spans="16:16" x14ac:dyDescent="0.3">
      <c r="P603783" s="83"/>
    </row>
    <row r="603784" spans="16:16" x14ac:dyDescent="0.3">
      <c r="P603784" s="83"/>
    </row>
    <row r="603785" spans="16:16" x14ac:dyDescent="0.3">
      <c r="P603785" s="83"/>
    </row>
    <row r="603786" spans="16:16" x14ac:dyDescent="0.3">
      <c r="P603786" s="83"/>
    </row>
    <row r="603787" spans="16:16" x14ac:dyDescent="0.3">
      <c r="P603787" s="83"/>
    </row>
    <row r="603788" spans="16:16" x14ac:dyDescent="0.3">
      <c r="P603788" s="83"/>
    </row>
    <row r="603789" spans="16:16" x14ac:dyDescent="0.3">
      <c r="P603789" s="83"/>
    </row>
    <row r="603790" spans="16:16" x14ac:dyDescent="0.3">
      <c r="P603790" s="83"/>
    </row>
    <row r="603791" spans="16:16" x14ac:dyDescent="0.3">
      <c r="P603791" s="83"/>
    </row>
    <row r="603792" spans="16:16" x14ac:dyDescent="0.3">
      <c r="P603792" s="83"/>
    </row>
    <row r="603793" spans="16:16" x14ac:dyDescent="0.3">
      <c r="P603793" s="83"/>
    </row>
    <row r="603794" spans="16:16" x14ac:dyDescent="0.3">
      <c r="P603794" s="83"/>
    </row>
    <row r="603795" spans="16:16" x14ac:dyDescent="0.3">
      <c r="P603795" s="83"/>
    </row>
    <row r="603796" spans="16:16" x14ac:dyDescent="0.3">
      <c r="P603796" s="83"/>
    </row>
    <row r="603797" spans="16:16" x14ac:dyDescent="0.3">
      <c r="P603797" s="83"/>
    </row>
    <row r="603798" spans="16:16" x14ac:dyDescent="0.3">
      <c r="P603798" s="83"/>
    </row>
    <row r="603799" spans="16:16" x14ac:dyDescent="0.3">
      <c r="P603799" s="83"/>
    </row>
    <row r="603800" spans="16:16" x14ac:dyDescent="0.3">
      <c r="P603800" s="83"/>
    </row>
    <row r="603801" spans="16:16" x14ac:dyDescent="0.3">
      <c r="P603801" s="83"/>
    </row>
    <row r="603802" spans="16:16" x14ac:dyDescent="0.3">
      <c r="P603802" s="83"/>
    </row>
    <row r="603803" spans="16:16" x14ac:dyDescent="0.3">
      <c r="P603803" s="83"/>
    </row>
    <row r="603804" spans="16:16" x14ac:dyDescent="0.3">
      <c r="P603804" s="83"/>
    </row>
    <row r="603805" spans="16:16" x14ac:dyDescent="0.3">
      <c r="P603805" s="83"/>
    </row>
    <row r="603806" spans="16:16" x14ac:dyDescent="0.3">
      <c r="P603806" s="83"/>
    </row>
    <row r="603807" spans="16:16" x14ac:dyDescent="0.3">
      <c r="P603807" s="83"/>
    </row>
    <row r="603808" spans="16:16" x14ac:dyDescent="0.3">
      <c r="P603808" s="83"/>
    </row>
    <row r="603809" spans="16:16" x14ac:dyDescent="0.3">
      <c r="P603809" s="83"/>
    </row>
    <row r="603810" spans="16:16" x14ac:dyDescent="0.3">
      <c r="P603810" s="83"/>
    </row>
    <row r="603811" spans="16:16" x14ac:dyDescent="0.3">
      <c r="P603811" s="83"/>
    </row>
    <row r="603812" spans="16:16" x14ac:dyDescent="0.3">
      <c r="P603812" s="83"/>
    </row>
    <row r="603813" spans="16:16" x14ac:dyDescent="0.3">
      <c r="P603813" s="83"/>
    </row>
    <row r="603814" spans="16:16" x14ac:dyDescent="0.3">
      <c r="P603814" s="83"/>
    </row>
    <row r="603815" spans="16:16" x14ac:dyDescent="0.3">
      <c r="P603815" s="83"/>
    </row>
    <row r="603816" spans="16:16" x14ac:dyDescent="0.3">
      <c r="P603816" s="83"/>
    </row>
    <row r="603817" spans="16:16" x14ac:dyDescent="0.3">
      <c r="P603817" s="83"/>
    </row>
    <row r="603818" spans="16:16" x14ac:dyDescent="0.3">
      <c r="P603818" s="83"/>
    </row>
    <row r="603819" spans="16:16" x14ac:dyDescent="0.3">
      <c r="P603819" s="83"/>
    </row>
    <row r="603820" spans="16:16" x14ac:dyDescent="0.3">
      <c r="P603820" s="83"/>
    </row>
    <row r="603821" spans="16:16" x14ac:dyDescent="0.3">
      <c r="P603821" s="83"/>
    </row>
    <row r="603822" spans="16:16" x14ac:dyDescent="0.3">
      <c r="P603822" s="83"/>
    </row>
    <row r="603823" spans="16:16" x14ac:dyDescent="0.3">
      <c r="P603823" s="83"/>
    </row>
    <row r="603824" spans="16:16" x14ac:dyDescent="0.3">
      <c r="P603824" s="83"/>
    </row>
    <row r="603825" spans="16:16" x14ac:dyDescent="0.3">
      <c r="P603825" s="83"/>
    </row>
    <row r="603826" spans="16:16" x14ac:dyDescent="0.3">
      <c r="P603826" s="83"/>
    </row>
    <row r="603827" spans="16:16" x14ac:dyDescent="0.3">
      <c r="P603827" s="83"/>
    </row>
    <row r="603828" spans="16:16" x14ac:dyDescent="0.3">
      <c r="P603828" s="83"/>
    </row>
    <row r="603829" spans="16:16" x14ac:dyDescent="0.3">
      <c r="P603829" s="83"/>
    </row>
    <row r="603830" spans="16:16" x14ac:dyDescent="0.3">
      <c r="P603830" s="83"/>
    </row>
    <row r="603831" spans="16:16" x14ac:dyDescent="0.3">
      <c r="P603831" s="83"/>
    </row>
    <row r="603832" spans="16:16" x14ac:dyDescent="0.3">
      <c r="P603832" s="83"/>
    </row>
    <row r="603833" spans="16:16" x14ac:dyDescent="0.3">
      <c r="P603833" s="83"/>
    </row>
    <row r="603834" spans="16:16" x14ac:dyDescent="0.3">
      <c r="P603834" s="83"/>
    </row>
    <row r="603835" spans="16:16" x14ac:dyDescent="0.3">
      <c r="P603835" s="83"/>
    </row>
    <row r="603836" spans="16:16" x14ac:dyDescent="0.3">
      <c r="P603836" s="83"/>
    </row>
    <row r="603837" spans="16:16" x14ac:dyDescent="0.3">
      <c r="P603837" s="83"/>
    </row>
    <row r="603838" spans="16:16" x14ac:dyDescent="0.3">
      <c r="P603838" s="83"/>
    </row>
    <row r="603839" spans="16:16" x14ac:dyDescent="0.3">
      <c r="P603839" s="83"/>
    </row>
    <row r="603840" spans="16:16" x14ac:dyDescent="0.3">
      <c r="P603840" s="83"/>
    </row>
    <row r="603841" spans="16:16" x14ac:dyDescent="0.3">
      <c r="P603841" s="83"/>
    </row>
    <row r="603842" spans="16:16" x14ac:dyDescent="0.3">
      <c r="P603842" s="83"/>
    </row>
    <row r="603843" spans="16:16" x14ac:dyDescent="0.3">
      <c r="P603843" s="83"/>
    </row>
    <row r="603844" spans="16:16" x14ac:dyDescent="0.3">
      <c r="P603844" s="83"/>
    </row>
    <row r="603845" spans="16:16" x14ac:dyDescent="0.3">
      <c r="P603845" s="83"/>
    </row>
    <row r="603846" spans="16:16" x14ac:dyDescent="0.3">
      <c r="P603846" s="83"/>
    </row>
    <row r="603847" spans="16:16" x14ac:dyDescent="0.3">
      <c r="P603847" s="83"/>
    </row>
    <row r="603848" spans="16:16" x14ac:dyDescent="0.3">
      <c r="P603848" s="83"/>
    </row>
    <row r="603849" spans="16:16" x14ac:dyDescent="0.3">
      <c r="P603849" s="83"/>
    </row>
    <row r="603850" spans="16:16" x14ac:dyDescent="0.3">
      <c r="P603850" s="83"/>
    </row>
    <row r="603851" spans="16:16" x14ac:dyDescent="0.3">
      <c r="P603851" s="83"/>
    </row>
    <row r="603852" spans="16:16" x14ac:dyDescent="0.3">
      <c r="P603852" s="83"/>
    </row>
    <row r="603853" spans="16:16" x14ac:dyDescent="0.3">
      <c r="P603853" s="83"/>
    </row>
    <row r="603854" spans="16:16" x14ac:dyDescent="0.3">
      <c r="P603854" s="83"/>
    </row>
    <row r="603855" spans="16:16" x14ac:dyDescent="0.3">
      <c r="P603855" s="83"/>
    </row>
    <row r="603856" spans="16:16" x14ac:dyDescent="0.3">
      <c r="P603856" s="83"/>
    </row>
    <row r="603857" spans="16:16" x14ac:dyDescent="0.3">
      <c r="P603857" s="83"/>
    </row>
    <row r="603858" spans="16:16" x14ac:dyDescent="0.3">
      <c r="P603858" s="83"/>
    </row>
    <row r="603859" spans="16:16" x14ac:dyDescent="0.3">
      <c r="P603859" s="83"/>
    </row>
    <row r="603860" spans="16:16" x14ac:dyDescent="0.3">
      <c r="P603860" s="83"/>
    </row>
    <row r="603861" spans="16:16" x14ac:dyDescent="0.3">
      <c r="P603861" s="83"/>
    </row>
    <row r="603862" spans="16:16" x14ac:dyDescent="0.3">
      <c r="P603862" s="83"/>
    </row>
    <row r="603863" spans="16:16" x14ac:dyDescent="0.3">
      <c r="P603863" s="83"/>
    </row>
    <row r="603864" spans="16:16" x14ac:dyDescent="0.3">
      <c r="P603864" s="83"/>
    </row>
    <row r="603865" spans="16:16" x14ac:dyDescent="0.3">
      <c r="P603865" s="83"/>
    </row>
    <row r="603866" spans="16:16" x14ac:dyDescent="0.3">
      <c r="P603866" s="83"/>
    </row>
    <row r="603867" spans="16:16" x14ac:dyDescent="0.3">
      <c r="P603867" s="83"/>
    </row>
    <row r="603868" spans="16:16" x14ac:dyDescent="0.3">
      <c r="P603868" s="83"/>
    </row>
    <row r="603869" spans="16:16" x14ac:dyDescent="0.3">
      <c r="P603869" s="83"/>
    </row>
    <row r="603870" spans="16:16" x14ac:dyDescent="0.3">
      <c r="P603870" s="83"/>
    </row>
    <row r="603871" spans="16:16" x14ac:dyDescent="0.3">
      <c r="P603871" s="83"/>
    </row>
    <row r="603872" spans="16:16" x14ac:dyDescent="0.3">
      <c r="P603872" s="83"/>
    </row>
    <row r="603873" spans="16:16" x14ac:dyDescent="0.3">
      <c r="P603873" s="83"/>
    </row>
    <row r="603874" spans="16:16" x14ac:dyDescent="0.3">
      <c r="P603874" s="83"/>
    </row>
    <row r="603875" spans="16:16" x14ac:dyDescent="0.3">
      <c r="P603875" s="83"/>
    </row>
    <row r="603876" spans="16:16" x14ac:dyDescent="0.3">
      <c r="P603876" s="83"/>
    </row>
    <row r="603877" spans="16:16" x14ac:dyDescent="0.3">
      <c r="P603877" s="83"/>
    </row>
    <row r="603878" spans="16:16" x14ac:dyDescent="0.3">
      <c r="P603878" s="83"/>
    </row>
    <row r="603879" spans="16:16" x14ac:dyDescent="0.3">
      <c r="P603879" s="83"/>
    </row>
    <row r="603880" spans="16:16" x14ac:dyDescent="0.3">
      <c r="P603880" s="83"/>
    </row>
    <row r="603881" spans="16:16" x14ac:dyDescent="0.3">
      <c r="P603881" s="83"/>
    </row>
    <row r="603882" spans="16:16" x14ac:dyDescent="0.3">
      <c r="P603882" s="83"/>
    </row>
    <row r="603883" spans="16:16" x14ac:dyDescent="0.3">
      <c r="P603883" s="83"/>
    </row>
    <row r="603884" spans="16:16" x14ac:dyDescent="0.3">
      <c r="P603884" s="83"/>
    </row>
    <row r="603885" spans="16:16" x14ac:dyDescent="0.3">
      <c r="P603885" s="83"/>
    </row>
    <row r="603886" spans="16:16" x14ac:dyDescent="0.3">
      <c r="P603886" s="83"/>
    </row>
    <row r="603887" spans="16:16" x14ac:dyDescent="0.3">
      <c r="P603887" s="83"/>
    </row>
    <row r="603888" spans="16:16" x14ac:dyDescent="0.3">
      <c r="P603888" s="83"/>
    </row>
    <row r="603889" spans="16:16" x14ac:dyDescent="0.3">
      <c r="P603889" s="83"/>
    </row>
    <row r="603890" spans="16:16" x14ac:dyDescent="0.3">
      <c r="P603890" s="83"/>
    </row>
    <row r="603891" spans="16:16" x14ac:dyDescent="0.3">
      <c r="P603891" s="83"/>
    </row>
    <row r="603892" spans="16:16" x14ac:dyDescent="0.3">
      <c r="P603892" s="83"/>
    </row>
    <row r="603893" spans="16:16" x14ac:dyDescent="0.3">
      <c r="P603893" s="83"/>
    </row>
    <row r="603894" spans="16:16" x14ac:dyDescent="0.3">
      <c r="P603894" s="83"/>
    </row>
    <row r="603895" spans="16:16" x14ac:dyDescent="0.3">
      <c r="P603895" s="83"/>
    </row>
    <row r="603896" spans="16:16" x14ac:dyDescent="0.3">
      <c r="P603896" s="83"/>
    </row>
    <row r="603897" spans="16:16" x14ac:dyDescent="0.3">
      <c r="P603897" s="83"/>
    </row>
    <row r="603898" spans="16:16" x14ac:dyDescent="0.3">
      <c r="P603898" s="83"/>
    </row>
    <row r="603899" spans="16:16" x14ac:dyDescent="0.3">
      <c r="P603899" s="83"/>
    </row>
    <row r="603900" spans="16:16" x14ac:dyDescent="0.3">
      <c r="P603900" s="83"/>
    </row>
    <row r="603901" spans="16:16" x14ac:dyDescent="0.3">
      <c r="P603901" s="83"/>
    </row>
    <row r="603902" spans="16:16" x14ac:dyDescent="0.3">
      <c r="P603902" s="83"/>
    </row>
    <row r="603903" spans="16:16" x14ac:dyDescent="0.3">
      <c r="P603903" s="83"/>
    </row>
    <row r="603904" spans="16:16" x14ac:dyDescent="0.3">
      <c r="P603904" s="83"/>
    </row>
    <row r="603905" spans="16:16" x14ac:dyDescent="0.3">
      <c r="P603905" s="83"/>
    </row>
    <row r="603906" spans="16:16" x14ac:dyDescent="0.3">
      <c r="P603906" s="83"/>
    </row>
    <row r="603907" spans="16:16" x14ac:dyDescent="0.3">
      <c r="P603907" s="83"/>
    </row>
    <row r="603908" spans="16:16" x14ac:dyDescent="0.3">
      <c r="P603908" s="83"/>
    </row>
    <row r="603909" spans="16:16" x14ac:dyDescent="0.3">
      <c r="P603909" s="83"/>
    </row>
    <row r="603910" spans="16:16" x14ac:dyDescent="0.3">
      <c r="P603910" s="83"/>
    </row>
    <row r="603911" spans="16:16" x14ac:dyDescent="0.3">
      <c r="P603911" s="83"/>
    </row>
    <row r="603912" spans="16:16" x14ac:dyDescent="0.3">
      <c r="P603912" s="83"/>
    </row>
    <row r="603913" spans="16:16" x14ac:dyDescent="0.3">
      <c r="P603913" s="83"/>
    </row>
    <row r="603914" spans="16:16" x14ac:dyDescent="0.3">
      <c r="P603914" s="83"/>
    </row>
    <row r="603915" spans="16:16" x14ac:dyDescent="0.3">
      <c r="P603915" s="83"/>
    </row>
    <row r="603916" spans="16:16" x14ac:dyDescent="0.3">
      <c r="P603916" s="83"/>
    </row>
    <row r="603917" spans="16:16" x14ac:dyDescent="0.3">
      <c r="P603917" s="83"/>
    </row>
    <row r="603918" spans="16:16" x14ac:dyDescent="0.3">
      <c r="P603918" s="83"/>
    </row>
    <row r="603919" spans="16:16" x14ac:dyDescent="0.3">
      <c r="P603919" s="83"/>
    </row>
    <row r="603920" spans="16:16" x14ac:dyDescent="0.3">
      <c r="P603920" s="83"/>
    </row>
    <row r="603921" spans="16:16" x14ac:dyDescent="0.3">
      <c r="P603921" s="83"/>
    </row>
    <row r="603922" spans="16:16" x14ac:dyDescent="0.3">
      <c r="P603922" s="83"/>
    </row>
    <row r="603923" spans="16:16" x14ac:dyDescent="0.3">
      <c r="P603923" s="83"/>
    </row>
    <row r="603924" spans="16:16" x14ac:dyDescent="0.3">
      <c r="P603924" s="83"/>
    </row>
    <row r="603925" spans="16:16" x14ac:dyDescent="0.3">
      <c r="P603925" s="83"/>
    </row>
    <row r="603926" spans="16:16" x14ac:dyDescent="0.3">
      <c r="P603926" s="83"/>
    </row>
    <row r="603927" spans="16:16" x14ac:dyDescent="0.3">
      <c r="P603927" s="83"/>
    </row>
    <row r="603928" spans="16:16" x14ac:dyDescent="0.3">
      <c r="P603928" s="83"/>
    </row>
    <row r="603929" spans="16:16" x14ac:dyDescent="0.3">
      <c r="P603929" s="83"/>
    </row>
    <row r="603930" spans="16:16" x14ac:dyDescent="0.3">
      <c r="P603930" s="83"/>
    </row>
    <row r="603931" spans="16:16" x14ac:dyDescent="0.3">
      <c r="P603931" s="83"/>
    </row>
    <row r="603932" spans="16:16" x14ac:dyDescent="0.3">
      <c r="P603932" s="83"/>
    </row>
    <row r="603933" spans="16:16" x14ac:dyDescent="0.3">
      <c r="P603933" s="83"/>
    </row>
    <row r="603934" spans="16:16" x14ac:dyDescent="0.3">
      <c r="P603934" s="83"/>
    </row>
    <row r="603935" spans="16:16" x14ac:dyDescent="0.3">
      <c r="P603935" s="83"/>
    </row>
    <row r="603936" spans="16:16" x14ac:dyDescent="0.3">
      <c r="P603936" s="83"/>
    </row>
    <row r="603937" spans="16:16" x14ac:dyDescent="0.3">
      <c r="P603937" s="83"/>
    </row>
    <row r="603938" spans="16:16" x14ac:dyDescent="0.3">
      <c r="P603938" s="83"/>
    </row>
    <row r="603939" spans="16:16" x14ac:dyDescent="0.3">
      <c r="P603939" s="83"/>
    </row>
    <row r="603940" spans="16:16" x14ac:dyDescent="0.3">
      <c r="P603940" s="83"/>
    </row>
    <row r="603941" spans="16:16" x14ac:dyDescent="0.3">
      <c r="P603941" s="83"/>
    </row>
    <row r="603942" spans="16:16" x14ac:dyDescent="0.3">
      <c r="P603942" s="83"/>
    </row>
    <row r="603943" spans="16:16" x14ac:dyDescent="0.3">
      <c r="P603943" s="83"/>
    </row>
    <row r="603944" spans="16:16" x14ac:dyDescent="0.3">
      <c r="P603944" s="83"/>
    </row>
    <row r="603945" spans="16:16" x14ac:dyDescent="0.3">
      <c r="P603945" s="83"/>
    </row>
    <row r="603946" spans="16:16" x14ac:dyDescent="0.3">
      <c r="P603946" s="83"/>
    </row>
    <row r="603947" spans="16:16" x14ac:dyDescent="0.3">
      <c r="P603947" s="83"/>
    </row>
    <row r="603948" spans="16:16" x14ac:dyDescent="0.3">
      <c r="P603948" s="83"/>
    </row>
    <row r="603949" spans="16:16" x14ac:dyDescent="0.3">
      <c r="P603949" s="83"/>
    </row>
    <row r="603950" spans="16:16" x14ac:dyDescent="0.3">
      <c r="P603950" s="83"/>
    </row>
    <row r="603951" spans="16:16" x14ac:dyDescent="0.3">
      <c r="P603951" s="83"/>
    </row>
    <row r="603952" spans="16:16" x14ac:dyDescent="0.3">
      <c r="P603952" s="83"/>
    </row>
    <row r="603953" spans="16:16" x14ac:dyDescent="0.3">
      <c r="P603953" s="83"/>
    </row>
    <row r="603954" spans="16:16" x14ac:dyDescent="0.3">
      <c r="P603954" s="83"/>
    </row>
    <row r="603955" spans="16:16" x14ac:dyDescent="0.3">
      <c r="P603955" s="83"/>
    </row>
    <row r="603956" spans="16:16" x14ac:dyDescent="0.3">
      <c r="P603956" s="83"/>
    </row>
    <row r="603957" spans="16:16" x14ac:dyDescent="0.3">
      <c r="P603957" s="83"/>
    </row>
    <row r="603958" spans="16:16" x14ac:dyDescent="0.3">
      <c r="P603958" s="83"/>
    </row>
    <row r="603959" spans="16:16" x14ac:dyDescent="0.3">
      <c r="P603959" s="83"/>
    </row>
    <row r="603960" spans="16:16" x14ac:dyDescent="0.3">
      <c r="P603960" s="83"/>
    </row>
    <row r="603961" spans="16:16" x14ac:dyDescent="0.3">
      <c r="P603961" s="83"/>
    </row>
    <row r="603962" spans="16:16" x14ac:dyDescent="0.3">
      <c r="P603962" s="83"/>
    </row>
    <row r="603963" spans="16:16" x14ac:dyDescent="0.3">
      <c r="P603963" s="83"/>
    </row>
    <row r="603964" spans="16:16" x14ac:dyDescent="0.3">
      <c r="P603964" s="83"/>
    </row>
    <row r="603965" spans="16:16" x14ac:dyDescent="0.3">
      <c r="P603965" s="83"/>
    </row>
    <row r="603966" spans="16:16" x14ac:dyDescent="0.3">
      <c r="P603966" s="83"/>
    </row>
    <row r="603967" spans="16:16" x14ac:dyDescent="0.3">
      <c r="P603967" s="83"/>
    </row>
    <row r="603968" spans="16:16" x14ac:dyDescent="0.3">
      <c r="P603968" s="83"/>
    </row>
    <row r="603969" spans="16:16" x14ac:dyDescent="0.3">
      <c r="P603969" s="83"/>
    </row>
    <row r="603970" spans="16:16" x14ac:dyDescent="0.3">
      <c r="P603970" s="83"/>
    </row>
    <row r="603971" spans="16:16" x14ac:dyDescent="0.3">
      <c r="P603971" s="83"/>
    </row>
    <row r="603972" spans="16:16" x14ac:dyDescent="0.3">
      <c r="P603972" s="83"/>
    </row>
    <row r="603973" spans="16:16" x14ac:dyDescent="0.3">
      <c r="P603973" s="83"/>
    </row>
    <row r="603974" spans="16:16" x14ac:dyDescent="0.3">
      <c r="P603974" s="83"/>
    </row>
    <row r="603975" spans="16:16" x14ac:dyDescent="0.3">
      <c r="P603975" s="83"/>
    </row>
    <row r="603976" spans="16:16" x14ac:dyDescent="0.3">
      <c r="P603976" s="83"/>
    </row>
    <row r="603977" spans="16:16" x14ac:dyDescent="0.3">
      <c r="P603977" s="83"/>
    </row>
    <row r="603978" spans="16:16" x14ac:dyDescent="0.3">
      <c r="P603978" s="83"/>
    </row>
    <row r="603979" spans="16:16" x14ac:dyDescent="0.3">
      <c r="P603979" s="83"/>
    </row>
    <row r="603980" spans="16:16" x14ac:dyDescent="0.3">
      <c r="P603980" s="83"/>
    </row>
    <row r="603981" spans="16:16" x14ac:dyDescent="0.3">
      <c r="P603981" s="83"/>
    </row>
    <row r="603982" spans="16:16" x14ac:dyDescent="0.3">
      <c r="P603982" s="83"/>
    </row>
    <row r="603983" spans="16:16" x14ac:dyDescent="0.3">
      <c r="P603983" s="83"/>
    </row>
    <row r="603984" spans="16:16" x14ac:dyDescent="0.3">
      <c r="P603984" s="83"/>
    </row>
    <row r="603985" spans="16:16" x14ac:dyDescent="0.3">
      <c r="P603985" s="83"/>
    </row>
    <row r="603986" spans="16:16" x14ac:dyDescent="0.3">
      <c r="P603986" s="83"/>
    </row>
    <row r="603987" spans="16:16" x14ac:dyDescent="0.3">
      <c r="P603987" s="83"/>
    </row>
    <row r="603988" spans="16:16" x14ac:dyDescent="0.3">
      <c r="P603988" s="83"/>
    </row>
    <row r="603989" spans="16:16" x14ac:dyDescent="0.3">
      <c r="P603989" s="83"/>
    </row>
    <row r="603990" spans="16:16" x14ac:dyDescent="0.3">
      <c r="P603990" s="83"/>
    </row>
    <row r="603991" spans="16:16" x14ac:dyDescent="0.3">
      <c r="P603991" s="83"/>
    </row>
    <row r="603992" spans="16:16" x14ac:dyDescent="0.3">
      <c r="P603992" s="83"/>
    </row>
    <row r="603993" spans="16:16" x14ac:dyDescent="0.3">
      <c r="P603993" s="83"/>
    </row>
    <row r="603994" spans="16:16" x14ac:dyDescent="0.3">
      <c r="P603994" s="83"/>
    </row>
    <row r="603995" spans="16:16" x14ac:dyDescent="0.3">
      <c r="P603995" s="83"/>
    </row>
    <row r="603996" spans="16:16" x14ac:dyDescent="0.3">
      <c r="P603996" s="83"/>
    </row>
    <row r="603997" spans="16:16" x14ac:dyDescent="0.3">
      <c r="P603997" s="83"/>
    </row>
    <row r="603998" spans="16:16" x14ac:dyDescent="0.3">
      <c r="P603998" s="83"/>
    </row>
    <row r="603999" spans="16:16" x14ac:dyDescent="0.3">
      <c r="P603999" s="83"/>
    </row>
    <row r="604000" spans="16:16" x14ac:dyDescent="0.3">
      <c r="P604000" s="83"/>
    </row>
    <row r="604001" spans="16:16" x14ac:dyDescent="0.3">
      <c r="P604001" s="83"/>
    </row>
    <row r="604002" spans="16:16" x14ac:dyDescent="0.3">
      <c r="P604002" s="83"/>
    </row>
    <row r="604003" spans="16:16" x14ac:dyDescent="0.3">
      <c r="P604003" s="83"/>
    </row>
    <row r="604004" spans="16:16" x14ac:dyDescent="0.3">
      <c r="P604004" s="83"/>
    </row>
    <row r="604005" spans="16:16" x14ac:dyDescent="0.3">
      <c r="P604005" s="83"/>
    </row>
    <row r="604006" spans="16:16" x14ac:dyDescent="0.3">
      <c r="P604006" s="83"/>
    </row>
    <row r="604007" spans="16:16" x14ac:dyDescent="0.3">
      <c r="P604007" s="83"/>
    </row>
    <row r="604008" spans="16:16" x14ac:dyDescent="0.3">
      <c r="P604008" s="83"/>
    </row>
    <row r="604009" spans="16:16" x14ac:dyDescent="0.3">
      <c r="P604009" s="83"/>
    </row>
    <row r="604010" spans="16:16" x14ac:dyDescent="0.3">
      <c r="P604010" s="83"/>
    </row>
    <row r="604011" spans="16:16" x14ac:dyDescent="0.3">
      <c r="P604011" s="83"/>
    </row>
    <row r="604012" spans="16:16" x14ac:dyDescent="0.3">
      <c r="P604012" s="83"/>
    </row>
    <row r="604013" spans="16:16" x14ac:dyDescent="0.3">
      <c r="P604013" s="83"/>
    </row>
    <row r="604014" spans="16:16" x14ac:dyDescent="0.3">
      <c r="P604014" s="83"/>
    </row>
    <row r="604015" spans="16:16" x14ac:dyDescent="0.3">
      <c r="P604015" s="83"/>
    </row>
    <row r="604016" spans="16:16" x14ac:dyDescent="0.3">
      <c r="P604016" s="83"/>
    </row>
    <row r="604017" spans="16:16" x14ac:dyDescent="0.3">
      <c r="P604017" s="83"/>
    </row>
    <row r="604018" spans="16:16" x14ac:dyDescent="0.3">
      <c r="P604018" s="83"/>
    </row>
    <row r="604019" spans="16:16" x14ac:dyDescent="0.3">
      <c r="P604019" s="83"/>
    </row>
    <row r="604020" spans="16:16" x14ac:dyDescent="0.3">
      <c r="P604020" s="83"/>
    </row>
    <row r="604021" spans="16:16" x14ac:dyDescent="0.3">
      <c r="P604021" s="83"/>
    </row>
    <row r="604022" spans="16:16" x14ac:dyDescent="0.3">
      <c r="P604022" s="83"/>
    </row>
    <row r="604023" spans="16:16" x14ac:dyDescent="0.3">
      <c r="P604023" s="83"/>
    </row>
    <row r="604024" spans="16:16" x14ac:dyDescent="0.3">
      <c r="P604024" s="83"/>
    </row>
    <row r="604025" spans="16:16" x14ac:dyDescent="0.3">
      <c r="P604025" s="83"/>
    </row>
    <row r="604026" spans="16:16" x14ac:dyDescent="0.3">
      <c r="P604026" s="83"/>
    </row>
    <row r="604027" spans="16:16" x14ac:dyDescent="0.3">
      <c r="P604027" s="83"/>
    </row>
    <row r="604028" spans="16:16" x14ac:dyDescent="0.3">
      <c r="P604028" s="83"/>
    </row>
    <row r="604029" spans="16:16" x14ac:dyDescent="0.3">
      <c r="P604029" s="83"/>
    </row>
    <row r="604030" spans="16:16" x14ac:dyDescent="0.3">
      <c r="P604030" s="83"/>
    </row>
    <row r="604031" spans="16:16" x14ac:dyDescent="0.3">
      <c r="P604031" s="83"/>
    </row>
    <row r="604032" spans="16:16" x14ac:dyDescent="0.3">
      <c r="P604032" s="83"/>
    </row>
    <row r="604033" spans="16:16" x14ac:dyDescent="0.3">
      <c r="P604033" s="83"/>
    </row>
    <row r="604034" spans="16:16" x14ac:dyDescent="0.3">
      <c r="P604034" s="83"/>
    </row>
    <row r="604035" spans="16:16" x14ac:dyDescent="0.3">
      <c r="P604035" s="83"/>
    </row>
    <row r="604036" spans="16:16" x14ac:dyDescent="0.3">
      <c r="P604036" s="83"/>
    </row>
    <row r="604037" spans="16:16" x14ac:dyDescent="0.3">
      <c r="P604037" s="83"/>
    </row>
    <row r="604038" spans="16:16" x14ac:dyDescent="0.3">
      <c r="P604038" s="83"/>
    </row>
    <row r="604039" spans="16:16" x14ac:dyDescent="0.3">
      <c r="P604039" s="83"/>
    </row>
    <row r="604040" spans="16:16" x14ac:dyDescent="0.3">
      <c r="P604040" s="83"/>
    </row>
    <row r="604041" spans="16:16" x14ac:dyDescent="0.3">
      <c r="P604041" s="83"/>
    </row>
    <row r="604042" spans="16:16" x14ac:dyDescent="0.3">
      <c r="P604042" s="83"/>
    </row>
    <row r="604043" spans="16:16" x14ac:dyDescent="0.3">
      <c r="P604043" s="83"/>
    </row>
    <row r="604044" spans="16:16" x14ac:dyDescent="0.3">
      <c r="P604044" s="83"/>
    </row>
    <row r="604045" spans="16:16" x14ac:dyDescent="0.3">
      <c r="P604045" s="83"/>
    </row>
    <row r="604046" spans="16:16" x14ac:dyDescent="0.3">
      <c r="P604046" s="83"/>
    </row>
    <row r="604047" spans="16:16" x14ac:dyDescent="0.3">
      <c r="P604047" s="83"/>
    </row>
    <row r="604048" spans="16:16" x14ac:dyDescent="0.3">
      <c r="P604048" s="83"/>
    </row>
    <row r="604049" spans="16:16" x14ac:dyDescent="0.3">
      <c r="P604049" s="83"/>
    </row>
    <row r="604050" spans="16:16" x14ac:dyDescent="0.3">
      <c r="P604050" s="83"/>
    </row>
    <row r="604051" spans="16:16" x14ac:dyDescent="0.3">
      <c r="P604051" s="83"/>
    </row>
    <row r="604052" spans="16:16" x14ac:dyDescent="0.3">
      <c r="P604052" s="83"/>
    </row>
    <row r="604053" spans="16:16" x14ac:dyDescent="0.3">
      <c r="P604053" s="83"/>
    </row>
    <row r="604054" spans="16:16" x14ac:dyDescent="0.3">
      <c r="P604054" s="83"/>
    </row>
    <row r="604055" spans="16:16" x14ac:dyDescent="0.3">
      <c r="P604055" s="83"/>
    </row>
    <row r="604056" spans="16:16" x14ac:dyDescent="0.3">
      <c r="P604056" s="83"/>
    </row>
    <row r="604057" spans="16:16" x14ac:dyDescent="0.3">
      <c r="P604057" s="83"/>
    </row>
    <row r="604058" spans="16:16" x14ac:dyDescent="0.3">
      <c r="P604058" s="83"/>
    </row>
    <row r="604059" spans="16:16" x14ac:dyDescent="0.3">
      <c r="P604059" s="83"/>
    </row>
    <row r="604060" spans="16:16" x14ac:dyDescent="0.3">
      <c r="P604060" s="83"/>
    </row>
    <row r="604061" spans="16:16" x14ac:dyDescent="0.3">
      <c r="P604061" s="83"/>
    </row>
    <row r="604062" spans="16:16" x14ac:dyDescent="0.3">
      <c r="P604062" s="83"/>
    </row>
    <row r="604063" spans="16:16" x14ac:dyDescent="0.3">
      <c r="P604063" s="83"/>
    </row>
    <row r="604064" spans="16:16" x14ac:dyDescent="0.3">
      <c r="P604064" s="83"/>
    </row>
    <row r="604065" spans="16:16" x14ac:dyDescent="0.3">
      <c r="P604065" s="83"/>
    </row>
    <row r="604066" spans="16:16" x14ac:dyDescent="0.3">
      <c r="P604066" s="83"/>
    </row>
    <row r="604067" spans="16:16" x14ac:dyDescent="0.3">
      <c r="P604067" s="83"/>
    </row>
    <row r="604068" spans="16:16" x14ac:dyDescent="0.3">
      <c r="P604068" s="83"/>
    </row>
    <row r="604069" spans="16:16" x14ac:dyDescent="0.3">
      <c r="P604069" s="83"/>
    </row>
    <row r="604070" spans="16:16" x14ac:dyDescent="0.3">
      <c r="P604070" s="83"/>
    </row>
    <row r="604071" spans="16:16" x14ac:dyDescent="0.3">
      <c r="P604071" s="83"/>
    </row>
    <row r="604072" spans="16:16" x14ac:dyDescent="0.3">
      <c r="P604072" s="83"/>
    </row>
    <row r="604073" spans="16:16" x14ac:dyDescent="0.3">
      <c r="P604073" s="83"/>
    </row>
    <row r="604074" spans="16:16" x14ac:dyDescent="0.3">
      <c r="P604074" s="83"/>
    </row>
    <row r="604075" spans="16:16" x14ac:dyDescent="0.3">
      <c r="P604075" s="83"/>
    </row>
    <row r="604076" spans="16:16" x14ac:dyDescent="0.3">
      <c r="P604076" s="83"/>
    </row>
    <row r="604077" spans="16:16" x14ac:dyDescent="0.3">
      <c r="P604077" s="83"/>
    </row>
    <row r="604078" spans="16:16" x14ac:dyDescent="0.3">
      <c r="P604078" s="83"/>
    </row>
    <row r="604079" spans="16:16" x14ac:dyDescent="0.3">
      <c r="P604079" s="83"/>
    </row>
    <row r="604080" spans="16:16" x14ac:dyDescent="0.3">
      <c r="P604080" s="83"/>
    </row>
    <row r="604081" spans="16:16" x14ac:dyDescent="0.3">
      <c r="P604081" s="83"/>
    </row>
    <row r="604082" spans="16:16" x14ac:dyDescent="0.3">
      <c r="P604082" s="83"/>
    </row>
    <row r="604083" spans="16:16" x14ac:dyDescent="0.3">
      <c r="P604083" s="83"/>
    </row>
    <row r="604084" spans="16:16" x14ac:dyDescent="0.3">
      <c r="P604084" s="83"/>
    </row>
    <row r="604085" spans="16:16" x14ac:dyDescent="0.3">
      <c r="P604085" s="83"/>
    </row>
    <row r="604086" spans="16:16" x14ac:dyDescent="0.3">
      <c r="P604086" s="83"/>
    </row>
    <row r="604087" spans="16:16" x14ac:dyDescent="0.3">
      <c r="P604087" s="83"/>
    </row>
    <row r="604088" spans="16:16" x14ac:dyDescent="0.3">
      <c r="P604088" s="83"/>
    </row>
    <row r="604089" spans="16:16" x14ac:dyDescent="0.3">
      <c r="P604089" s="83"/>
    </row>
    <row r="604090" spans="16:16" x14ac:dyDescent="0.3">
      <c r="P604090" s="83"/>
    </row>
    <row r="604091" spans="16:16" x14ac:dyDescent="0.3">
      <c r="P604091" s="83"/>
    </row>
    <row r="604092" spans="16:16" x14ac:dyDescent="0.3">
      <c r="P604092" s="83"/>
    </row>
    <row r="604093" spans="16:16" x14ac:dyDescent="0.3">
      <c r="P604093" s="83"/>
    </row>
    <row r="604094" spans="16:16" x14ac:dyDescent="0.3">
      <c r="P604094" s="83"/>
    </row>
    <row r="604095" spans="16:16" x14ac:dyDescent="0.3">
      <c r="P604095" s="83"/>
    </row>
    <row r="604096" spans="16:16" x14ac:dyDescent="0.3">
      <c r="P604096" s="83"/>
    </row>
    <row r="604097" spans="16:16" x14ac:dyDescent="0.3">
      <c r="P604097" s="83"/>
    </row>
    <row r="604098" spans="16:16" x14ac:dyDescent="0.3">
      <c r="P604098" s="83"/>
    </row>
    <row r="604099" spans="16:16" x14ac:dyDescent="0.3">
      <c r="P604099" s="83"/>
    </row>
    <row r="604100" spans="16:16" x14ac:dyDescent="0.3">
      <c r="P604100" s="83"/>
    </row>
    <row r="604101" spans="16:16" x14ac:dyDescent="0.3">
      <c r="P604101" s="83"/>
    </row>
    <row r="604102" spans="16:16" x14ac:dyDescent="0.3">
      <c r="P604102" s="83"/>
    </row>
    <row r="604103" spans="16:16" x14ac:dyDescent="0.3">
      <c r="P604103" s="83"/>
    </row>
    <row r="604104" spans="16:16" x14ac:dyDescent="0.3">
      <c r="P604104" s="83"/>
    </row>
    <row r="604105" spans="16:16" x14ac:dyDescent="0.3">
      <c r="P604105" s="83"/>
    </row>
    <row r="604106" spans="16:16" x14ac:dyDescent="0.3">
      <c r="P604106" s="83"/>
    </row>
    <row r="604107" spans="16:16" x14ac:dyDescent="0.3">
      <c r="P604107" s="83"/>
    </row>
    <row r="604108" spans="16:16" x14ac:dyDescent="0.3">
      <c r="P604108" s="83"/>
    </row>
    <row r="604109" spans="16:16" x14ac:dyDescent="0.3">
      <c r="P604109" s="83"/>
    </row>
    <row r="604110" spans="16:16" x14ac:dyDescent="0.3">
      <c r="P604110" s="83"/>
    </row>
    <row r="604111" spans="16:16" x14ac:dyDescent="0.3">
      <c r="P604111" s="83"/>
    </row>
    <row r="604112" spans="16:16" x14ac:dyDescent="0.3">
      <c r="P604112" s="83"/>
    </row>
    <row r="604113" spans="16:16" x14ac:dyDescent="0.3">
      <c r="P604113" s="83"/>
    </row>
    <row r="604114" spans="16:16" x14ac:dyDescent="0.3">
      <c r="P604114" s="83"/>
    </row>
    <row r="604115" spans="16:16" x14ac:dyDescent="0.3">
      <c r="P604115" s="83"/>
    </row>
    <row r="604116" spans="16:16" x14ac:dyDescent="0.3">
      <c r="P604116" s="83"/>
    </row>
    <row r="604117" spans="16:16" x14ac:dyDescent="0.3">
      <c r="P604117" s="83"/>
    </row>
    <row r="604118" spans="16:16" x14ac:dyDescent="0.3">
      <c r="P604118" s="83"/>
    </row>
    <row r="604119" spans="16:16" x14ac:dyDescent="0.3">
      <c r="P604119" s="83"/>
    </row>
    <row r="604120" spans="16:16" x14ac:dyDescent="0.3">
      <c r="P604120" s="83"/>
    </row>
    <row r="604121" spans="16:16" x14ac:dyDescent="0.3">
      <c r="P604121" s="83"/>
    </row>
    <row r="604122" spans="16:16" x14ac:dyDescent="0.3">
      <c r="P604122" s="83"/>
    </row>
    <row r="604123" spans="16:16" x14ac:dyDescent="0.3">
      <c r="P604123" s="83"/>
    </row>
    <row r="604124" spans="16:16" x14ac:dyDescent="0.3">
      <c r="P604124" s="83"/>
    </row>
    <row r="604125" spans="16:16" x14ac:dyDescent="0.3">
      <c r="P604125" s="83"/>
    </row>
    <row r="604126" spans="16:16" x14ac:dyDescent="0.3">
      <c r="P604126" s="83"/>
    </row>
    <row r="604127" spans="16:16" x14ac:dyDescent="0.3">
      <c r="P604127" s="83"/>
    </row>
    <row r="604128" spans="16:16" x14ac:dyDescent="0.3">
      <c r="P604128" s="83"/>
    </row>
    <row r="604129" spans="16:16" x14ac:dyDescent="0.3">
      <c r="P604129" s="83"/>
    </row>
    <row r="604130" spans="16:16" x14ac:dyDescent="0.3">
      <c r="P604130" s="83"/>
    </row>
    <row r="604131" spans="16:16" x14ac:dyDescent="0.3">
      <c r="P604131" s="83"/>
    </row>
    <row r="604132" spans="16:16" x14ac:dyDescent="0.3">
      <c r="P604132" s="83"/>
    </row>
    <row r="604133" spans="16:16" x14ac:dyDescent="0.3">
      <c r="P604133" s="83"/>
    </row>
    <row r="604134" spans="16:16" x14ac:dyDescent="0.3">
      <c r="P604134" s="83"/>
    </row>
    <row r="604135" spans="16:16" x14ac:dyDescent="0.3">
      <c r="P604135" s="83"/>
    </row>
    <row r="604136" spans="16:16" x14ac:dyDescent="0.3">
      <c r="P604136" s="83"/>
    </row>
    <row r="604137" spans="16:16" x14ac:dyDescent="0.3">
      <c r="P604137" s="83"/>
    </row>
    <row r="604138" spans="16:16" x14ac:dyDescent="0.3">
      <c r="P604138" s="83"/>
    </row>
    <row r="604139" spans="16:16" x14ac:dyDescent="0.3">
      <c r="P604139" s="83"/>
    </row>
    <row r="604140" spans="16:16" x14ac:dyDescent="0.3">
      <c r="P604140" s="83"/>
    </row>
    <row r="604141" spans="16:16" x14ac:dyDescent="0.3">
      <c r="P604141" s="83"/>
    </row>
    <row r="604142" spans="16:16" x14ac:dyDescent="0.3">
      <c r="P604142" s="83"/>
    </row>
    <row r="604143" spans="16:16" x14ac:dyDescent="0.3">
      <c r="P604143" s="83"/>
    </row>
    <row r="604144" spans="16:16" x14ac:dyDescent="0.3">
      <c r="P604144" s="83"/>
    </row>
    <row r="604145" spans="16:16" x14ac:dyDescent="0.3">
      <c r="P604145" s="83"/>
    </row>
    <row r="604146" spans="16:16" x14ac:dyDescent="0.3">
      <c r="P604146" s="83"/>
    </row>
    <row r="604147" spans="16:16" x14ac:dyDescent="0.3">
      <c r="P604147" s="83"/>
    </row>
    <row r="604148" spans="16:16" x14ac:dyDescent="0.3">
      <c r="P604148" s="83"/>
    </row>
    <row r="604149" spans="16:16" x14ac:dyDescent="0.3">
      <c r="P604149" s="83"/>
    </row>
    <row r="604150" spans="16:16" x14ac:dyDescent="0.3">
      <c r="P604150" s="83"/>
    </row>
    <row r="604151" spans="16:16" x14ac:dyDescent="0.3">
      <c r="P604151" s="83"/>
    </row>
    <row r="604152" spans="16:16" x14ac:dyDescent="0.3">
      <c r="P604152" s="83"/>
    </row>
    <row r="604153" spans="16:16" x14ac:dyDescent="0.3">
      <c r="P604153" s="83"/>
    </row>
    <row r="604154" spans="16:16" x14ac:dyDescent="0.3">
      <c r="P604154" s="83"/>
    </row>
    <row r="604155" spans="16:16" x14ac:dyDescent="0.3">
      <c r="P604155" s="83"/>
    </row>
    <row r="604156" spans="16:16" x14ac:dyDescent="0.3">
      <c r="P604156" s="83"/>
    </row>
    <row r="604157" spans="16:16" x14ac:dyDescent="0.3">
      <c r="P604157" s="83"/>
    </row>
    <row r="604158" spans="16:16" x14ac:dyDescent="0.3">
      <c r="P604158" s="83"/>
    </row>
    <row r="604159" spans="16:16" x14ac:dyDescent="0.3">
      <c r="P604159" s="83"/>
    </row>
    <row r="604160" spans="16:16" x14ac:dyDescent="0.3">
      <c r="P604160" s="83"/>
    </row>
    <row r="604161" spans="16:16" x14ac:dyDescent="0.3">
      <c r="P604161" s="83"/>
    </row>
    <row r="604162" spans="16:16" x14ac:dyDescent="0.3">
      <c r="P604162" s="83"/>
    </row>
    <row r="604163" spans="16:16" x14ac:dyDescent="0.3">
      <c r="P604163" s="83"/>
    </row>
    <row r="604164" spans="16:16" x14ac:dyDescent="0.3">
      <c r="P604164" s="83"/>
    </row>
    <row r="604165" spans="16:16" x14ac:dyDescent="0.3">
      <c r="P604165" s="83"/>
    </row>
    <row r="604166" spans="16:16" x14ac:dyDescent="0.3">
      <c r="P604166" s="83"/>
    </row>
    <row r="604167" spans="16:16" x14ac:dyDescent="0.3">
      <c r="P604167" s="83"/>
    </row>
    <row r="604168" spans="16:16" x14ac:dyDescent="0.3">
      <c r="P604168" s="83"/>
    </row>
    <row r="604169" spans="16:16" x14ac:dyDescent="0.3">
      <c r="P604169" s="83"/>
    </row>
    <row r="604170" spans="16:16" x14ac:dyDescent="0.3">
      <c r="P604170" s="83"/>
    </row>
    <row r="604171" spans="16:16" x14ac:dyDescent="0.3">
      <c r="P604171" s="83"/>
    </row>
    <row r="604172" spans="16:16" x14ac:dyDescent="0.3">
      <c r="P604172" s="83"/>
    </row>
    <row r="604173" spans="16:16" x14ac:dyDescent="0.3">
      <c r="P604173" s="83"/>
    </row>
    <row r="604174" spans="16:16" x14ac:dyDescent="0.3">
      <c r="P604174" s="83"/>
    </row>
    <row r="604175" spans="16:16" x14ac:dyDescent="0.3">
      <c r="P604175" s="83"/>
    </row>
    <row r="604176" spans="16:16" x14ac:dyDescent="0.3">
      <c r="P604176" s="83"/>
    </row>
    <row r="604177" spans="16:16" x14ac:dyDescent="0.3">
      <c r="P604177" s="83"/>
    </row>
    <row r="604178" spans="16:16" x14ac:dyDescent="0.3">
      <c r="P604178" s="83"/>
    </row>
    <row r="604179" spans="16:16" x14ac:dyDescent="0.3">
      <c r="P604179" s="83"/>
    </row>
    <row r="604180" spans="16:16" x14ac:dyDescent="0.3">
      <c r="P604180" s="83"/>
    </row>
    <row r="604181" spans="16:16" x14ac:dyDescent="0.3">
      <c r="P604181" s="83"/>
    </row>
    <row r="604182" spans="16:16" x14ac:dyDescent="0.3">
      <c r="P604182" s="83"/>
    </row>
    <row r="604183" spans="16:16" x14ac:dyDescent="0.3">
      <c r="P604183" s="83"/>
    </row>
    <row r="604184" spans="16:16" x14ac:dyDescent="0.3">
      <c r="P604184" s="83"/>
    </row>
    <row r="604185" spans="16:16" x14ac:dyDescent="0.3">
      <c r="P604185" s="83"/>
    </row>
    <row r="604186" spans="16:16" x14ac:dyDescent="0.3">
      <c r="P604186" s="83"/>
    </row>
    <row r="604187" spans="16:16" x14ac:dyDescent="0.3">
      <c r="P604187" s="83"/>
    </row>
    <row r="604188" spans="16:16" x14ac:dyDescent="0.3">
      <c r="P604188" s="83"/>
    </row>
    <row r="604189" spans="16:16" x14ac:dyDescent="0.3">
      <c r="P604189" s="83"/>
    </row>
    <row r="604190" spans="16:16" x14ac:dyDescent="0.3">
      <c r="P604190" s="83"/>
    </row>
    <row r="604191" spans="16:16" x14ac:dyDescent="0.3">
      <c r="P604191" s="83"/>
    </row>
    <row r="604192" spans="16:16" x14ac:dyDescent="0.3">
      <c r="P604192" s="83"/>
    </row>
    <row r="604193" spans="16:16" x14ac:dyDescent="0.3">
      <c r="P604193" s="83"/>
    </row>
    <row r="604194" spans="16:16" x14ac:dyDescent="0.3">
      <c r="P604194" s="83"/>
    </row>
    <row r="604195" spans="16:16" x14ac:dyDescent="0.3">
      <c r="P604195" s="83"/>
    </row>
    <row r="604196" spans="16:16" x14ac:dyDescent="0.3">
      <c r="P604196" s="83"/>
    </row>
    <row r="604197" spans="16:16" x14ac:dyDescent="0.3">
      <c r="P604197" s="83"/>
    </row>
    <row r="604198" spans="16:16" x14ac:dyDescent="0.3">
      <c r="P604198" s="83"/>
    </row>
    <row r="604199" spans="16:16" x14ac:dyDescent="0.3">
      <c r="P604199" s="83"/>
    </row>
    <row r="604200" spans="16:16" x14ac:dyDescent="0.3">
      <c r="P604200" s="83"/>
    </row>
    <row r="604201" spans="16:16" x14ac:dyDescent="0.3">
      <c r="P604201" s="83"/>
    </row>
    <row r="604202" spans="16:16" x14ac:dyDescent="0.3">
      <c r="P604202" s="83"/>
    </row>
    <row r="604203" spans="16:16" x14ac:dyDescent="0.3">
      <c r="P604203" s="83"/>
    </row>
    <row r="604204" spans="16:16" x14ac:dyDescent="0.3">
      <c r="P604204" s="83"/>
    </row>
    <row r="604205" spans="16:16" x14ac:dyDescent="0.3">
      <c r="P604205" s="83"/>
    </row>
    <row r="604206" spans="16:16" x14ac:dyDescent="0.3">
      <c r="P604206" s="83"/>
    </row>
    <row r="604207" spans="16:16" x14ac:dyDescent="0.3">
      <c r="P604207" s="83"/>
    </row>
    <row r="604208" spans="16:16" x14ac:dyDescent="0.3">
      <c r="P604208" s="83"/>
    </row>
    <row r="604209" spans="16:16" x14ac:dyDescent="0.3">
      <c r="P604209" s="83"/>
    </row>
    <row r="604210" spans="16:16" x14ac:dyDescent="0.3">
      <c r="P604210" s="83"/>
    </row>
    <row r="604211" spans="16:16" x14ac:dyDescent="0.3">
      <c r="P604211" s="83"/>
    </row>
    <row r="604212" spans="16:16" x14ac:dyDescent="0.3">
      <c r="P604212" s="83"/>
    </row>
    <row r="604213" spans="16:16" x14ac:dyDescent="0.3">
      <c r="P604213" s="83"/>
    </row>
    <row r="604214" spans="16:16" x14ac:dyDescent="0.3">
      <c r="P604214" s="83"/>
    </row>
    <row r="604215" spans="16:16" x14ac:dyDescent="0.3">
      <c r="P604215" s="83"/>
    </row>
    <row r="604216" spans="16:16" x14ac:dyDescent="0.3">
      <c r="P604216" s="83"/>
    </row>
    <row r="604217" spans="16:16" x14ac:dyDescent="0.3">
      <c r="P604217" s="83"/>
    </row>
    <row r="604218" spans="16:16" x14ac:dyDescent="0.3">
      <c r="P604218" s="83"/>
    </row>
    <row r="604219" spans="16:16" x14ac:dyDescent="0.3">
      <c r="P604219" s="83"/>
    </row>
    <row r="604220" spans="16:16" x14ac:dyDescent="0.3">
      <c r="P604220" s="83"/>
    </row>
    <row r="604221" spans="16:16" x14ac:dyDescent="0.3">
      <c r="P604221" s="83"/>
    </row>
    <row r="604222" spans="16:16" x14ac:dyDescent="0.3">
      <c r="P604222" s="83"/>
    </row>
    <row r="604223" spans="16:16" x14ac:dyDescent="0.3">
      <c r="P604223" s="83"/>
    </row>
    <row r="604224" spans="16:16" x14ac:dyDescent="0.3">
      <c r="P604224" s="83"/>
    </row>
    <row r="604225" spans="16:16" x14ac:dyDescent="0.3">
      <c r="P604225" s="83"/>
    </row>
    <row r="604226" spans="16:16" x14ac:dyDescent="0.3">
      <c r="P604226" s="83"/>
    </row>
    <row r="604227" spans="16:16" x14ac:dyDescent="0.3">
      <c r="P604227" s="83"/>
    </row>
    <row r="604228" spans="16:16" x14ac:dyDescent="0.3">
      <c r="P604228" s="83"/>
    </row>
    <row r="604229" spans="16:16" x14ac:dyDescent="0.3">
      <c r="P604229" s="83"/>
    </row>
    <row r="604230" spans="16:16" x14ac:dyDescent="0.3">
      <c r="P604230" s="83"/>
    </row>
    <row r="604231" spans="16:16" x14ac:dyDescent="0.3">
      <c r="P604231" s="83"/>
    </row>
    <row r="604232" spans="16:16" x14ac:dyDescent="0.3">
      <c r="P604232" s="83"/>
    </row>
    <row r="604233" spans="16:16" x14ac:dyDescent="0.3">
      <c r="P604233" s="83"/>
    </row>
    <row r="604234" spans="16:16" x14ac:dyDescent="0.3">
      <c r="P604234" s="83"/>
    </row>
    <row r="604235" spans="16:16" x14ac:dyDescent="0.3">
      <c r="P604235" s="83"/>
    </row>
    <row r="604236" spans="16:16" x14ac:dyDescent="0.3">
      <c r="P604236" s="83"/>
    </row>
    <row r="604237" spans="16:16" x14ac:dyDescent="0.3">
      <c r="P604237" s="83"/>
    </row>
    <row r="604238" spans="16:16" x14ac:dyDescent="0.3">
      <c r="P604238" s="83"/>
    </row>
    <row r="604239" spans="16:16" x14ac:dyDescent="0.3">
      <c r="P604239" s="83"/>
    </row>
    <row r="604240" spans="16:16" x14ac:dyDescent="0.3">
      <c r="P604240" s="83"/>
    </row>
    <row r="604241" spans="16:16" x14ac:dyDescent="0.3">
      <c r="P604241" s="83"/>
    </row>
    <row r="604242" spans="16:16" x14ac:dyDescent="0.3">
      <c r="P604242" s="83"/>
    </row>
    <row r="604243" spans="16:16" x14ac:dyDescent="0.3">
      <c r="P604243" s="83"/>
    </row>
    <row r="604244" spans="16:16" x14ac:dyDescent="0.3">
      <c r="P604244" s="83"/>
    </row>
    <row r="604245" spans="16:16" x14ac:dyDescent="0.3">
      <c r="P604245" s="83"/>
    </row>
    <row r="604246" spans="16:16" x14ac:dyDescent="0.3">
      <c r="P604246" s="83"/>
    </row>
    <row r="604247" spans="16:16" x14ac:dyDescent="0.3">
      <c r="P604247" s="83"/>
    </row>
    <row r="604248" spans="16:16" x14ac:dyDescent="0.3">
      <c r="P604248" s="83"/>
    </row>
    <row r="604249" spans="16:16" x14ac:dyDescent="0.3">
      <c r="P604249" s="83"/>
    </row>
    <row r="604250" spans="16:16" x14ac:dyDescent="0.3">
      <c r="P604250" s="83"/>
    </row>
    <row r="604251" spans="16:16" x14ac:dyDescent="0.3">
      <c r="P604251" s="83"/>
    </row>
    <row r="604252" spans="16:16" x14ac:dyDescent="0.3">
      <c r="P604252" s="83"/>
    </row>
    <row r="604253" spans="16:16" x14ac:dyDescent="0.3">
      <c r="P604253" s="83"/>
    </row>
    <row r="604254" spans="16:16" x14ac:dyDescent="0.3">
      <c r="P604254" s="83"/>
    </row>
    <row r="604255" spans="16:16" x14ac:dyDescent="0.3">
      <c r="P604255" s="83"/>
    </row>
    <row r="604256" spans="16:16" x14ac:dyDescent="0.3">
      <c r="P604256" s="83"/>
    </row>
    <row r="604257" spans="16:16" x14ac:dyDescent="0.3">
      <c r="P604257" s="83"/>
    </row>
    <row r="604258" spans="16:16" x14ac:dyDescent="0.3">
      <c r="P604258" s="83"/>
    </row>
    <row r="604259" spans="16:16" x14ac:dyDescent="0.3">
      <c r="P604259" s="83"/>
    </row>
    <row r="604260" spans="16:16" x14ac:dyDescent="0.3">
      <c r="P604260" s="83"/>
    </row>
    <row r="604261" spans="16:16" x14ac:dyDescent="0.3">
      <c r="P604261" s="83"/>
    </row>
    <row r="604262" spans="16:16" x14ac:dyDescent="0.3">
      <c r="P604262" s="83"/>
    </row>
    <row r="604263" spans="16:16" x14ac:dyDescent="0.3">
      <c r="P604263" s="83"/>
    </row>
    <row r="604264" spans="16:16" x14ac:dyDescent="0.3">
      <c r="P604264" s="83"/>
    </row>
    <row r="604265" spans="16:16" x14ac:dyDescent="0.3">
      <c r="P604265" s="83"/>
    </row>
    <row r="604266" spans="16:16" x14ac:dyDescent="0.3">
      <c r="P604266" s="83"/>
    </row>
    <row r="604267" spans="16:16" x14ac:dyDescent="0.3">
      <c r="P604267" s="83"/>
    </row>
    <row r="604268" spans="16:16" x14ac:dyDescent="0.3">
      <c r="P604268" s="83"/>
    </row>
    <row r="604269" spans="16:16" x14ac:dyDescent="0.3">
      <c r="P604269" s="83"/>
    </row>
    <row r="604270" spans="16:16" x14ac:dyDescent="0.3">
      <c r="P604270" s="83"/>
    </row>
    <row r="604271" spans="16:16" x14ac:dyDescent="0.3">
      <c r="P604271" s="83"/>
    </row>
    <row r="604272" spans="16:16" x14ac:dyDescent="0.3">
      <c r="P604272" s="83"/>
    </row>
    <row r="604273" spans="16:16" x14ac:dyDescent="0.3">
      <c r="P604273" s="83"/>
    </row>
    <row r="604274" spans="16:16" x14ac:dyDescent="0.3">
      <c r="P604274" s="83"/>
    </row>
    <row r="604275" spans="16:16" x14ac:dyDescent="0.3">
      <c r="P604275" s="83"/>
    </row>
    <row r="604276" spans="16:16" x14ac:dyDescent="0.3">
      <c r="P604276" s="83"/>
    </row>
    <row r="604277" spans="16:16" x14ac:dyDescent="0.3">
      <c r="P604277" s="83"/>
    </row>
    <row r="604278" spans="16:16" x14ac:dyDescent="0.3">
      <c r="P604278" s="83"/>
    </row>
    <row r="604279" spans="16:16" x14ac:dyDescent="0.3">
      <c r="P604279" s="83"/>
    </row>
    <row r="604280" spans="16:16" x14ac:dyDescent="0.3">
      <c r="P604280" s="83"/>
    </row>
    <row r="604281" spans="16:16" x14ac:dyDescent="0.3">
      <c r="P604281" s="83"/>
    </row>
    <row r="604282" spans="16:16" x14ac:dyDescent="0.3">
      <c r="P604282" s="83"/>
    </row>
    <row r="604283" spans="16:16" x14ac:dyDescent="0.3">
      <c r="P604283" s="83"/>
    </row>
    <row r="604284" spans="16:16" x14ac:dyDescent="0.3">
      <c r="P604284" s="83"/>
    </row>
    <row r="604285" spans="16:16" x14ac:dyDescent="0.3">
      <c r="P604285" s="83"/>
    </row>
    <row r="604286" spans="16:16" x14ac:dyDescent="0.3">
      <c r="P604286" s="83"/>
    </row>
    <row r="604287" spans="16:16" x14ac:dyDescent="0.3">
      <c r="P604287" s="83"/>
    </row>
    <row r="604288" spans="16:16" x14ac:dyDescent="0.3">
      <c r="P604288" s="83"/>
    </row>
    <row r="604289" spans="16:16" x14ac:dyDescent="0.3">
      <c r="P604289" s="83"/>
    </row>
    <row r="604290" spans="16:16" x14ac:dyDescent="0.3">
      <c r="P604290" s="83"/>
    </row>
    <row r="604291" spans="16:16" x14ac:dyDescent="0.3">
      <c r="P604291" s="83"/>
    </row>
    <row r="604292" spans="16:16" x14ac:dyDescent="0.3">
      <c r="P604292" s="83"/>
    </row>
    <row r="604293" spans="16:16" x14ac:dyDescent="0.3">
      <c r="P604293" s="83"/>
    </row>
    <row r="604294" spans="16:16" x14ac:dyDescent="0.3">
      <c r="P604294" s="83"/>
    </row>
    <row r="604295" spans="16:16" x14ac:dyDescent="0.3">
      <c r="P604295" s="83"/>
    </row>
    <row r="604296" spans="16:16" x14ac:dyDescent="0.3">
      <c r="P604296" s="83"/>
    </row>
    <row r="604297" spans="16:16" x14ac:dyDescent="0.3">
      <c r="P604297" s="83"/>
    </row>
    <row r="604298" spans="16:16" x14ac:dyDescent="0.3">
      <c r="P604298" s="83"/>
    </row>
    <row r="604299" spans="16:16" x14ac:dyDescent="0.3">
      <c r="P604299" s="83"/>
    </row>
    <row r="604300" spans="16:16" x14ac:dyDescent="0.3">
      <c r="P604300" s="83"/>
    </row>
    <row r="604301" spans="16:16" x14ac:dyDescent="0.3">
      <c r="P604301" s="83"/>
    </row>
    <row r="604302" spans="16:16" x14ac:dyDescent="0.3">
      <c r="P604302" s="83"/>
    </row>
    <row r="604303" spans="16:16" x14ac:dyDescent="0.3">
      <c r="P604303" s="83"/>
    </row>
    <row r="604304" spans="16:16" x14ac:dyDescent="0.3">
      <c r="P604304" s="83"/>
    </row>
    <row r="604305" spans="16:16" x14ac:dyDescent="0.3">
      <c r="P604305" s="83"/>
    </row>
    <row r="604306" spans="16:16" x14ac:dyDescent="0.3">
      <c r="P604306" s="83"/>
    </row>
    <row r="604307" spans="16:16" x14ac:dyDescent="0.3">
      <c r="P604307" s="83"/>
    </row>
    <row r="604308" spans="16:16" x14ac:dyDescent="0.3">
      <c r="P604308" s="83"/>
    </row>
    <row r="604309" spans="16:16" x14ac:dyDescent="0.3">
      <c r="P604309" s="83"/>
    </row>
    <row r="604310" spans="16:16" x14ac:dyDescent="0.3">
      <c r="P604310" s="83"/>
    </row>
    <row r="604311" spans="16:16" x14ac:dyDescent="0.3">
      <c r="P604311" s="83"/>
    </row>
    <row r="604312" spans="16:16" x14ac:dyDescent="0.3">
      <c r="P604312" s="83"/>
    </row>
    <row r="604313" spans="16:16" x14ac:dyDescent="0.3">
      <c r="P604313" s="83"/>
    </row>
    <row r="604314" spans="16:16" x14ac:dyDescent="0.3">
      <c r="P604314" s="83"/>
    </row>
    <row r="604315" spans="16:16" x14ac:dyDescent="0.3">
      <c r="P604315" s="83"/>
    </row>
    <row r="604316" spans="16:16" x14ac:dyDescent="0.3">
      <c r="P604316" s="83"/>
    </row>
    <row r="604317" spans="16:16" x14ac:dyDescent="0.3">
      <c r="P604317" s="83"/>
    </row>
    <row r="604318" spans="16:16" x14ac:dyDescent="0.3">
      <c r="P604318" s="83"/>
    </row>
    <row r="604319" spans="16:16" x14ac:dyDescent="0.3">
      <c r="P604319" s="83"/>
    </row>
    <row r="604320" spans="16:16" x14ac:dyDescent="0.3">
      <c r="P604320" s="83"/>
    </row>
    <row r="604321" spans="16:16" x14ac:dyDescent="0.3">
      <c r="P604321" s="83"/>
    </row>
    <row r="604322" spans="16:16" x14ac:dyDescent="0.3">
      <c r="P604322" s="83"/>
    </row>
    <row r="604323" spans="16:16" x14ac:dyDescent="0.3">
      <c r="P604323" s="83"/>
    </row>
    <row r="604324" spans="16:16" x14ac:dyDescent="0.3">
      <c r="P604324" s="83"/>
    </row>
    <row r="604325" spans="16:16" x14ac:dyDescent="0.3">
      <c r="P604325" s="83"/>
    </row>
    <row r="604326" spans="16:16" x14ac:dyDescent="0.3">
      <c r="P604326" s="83"/>
    </row>
    <row r="604327" spans="16:16" x14ac:dyDescent="0.3">
      <c r="P604327" s="83"/>
    </row>
    <row r="604328" spans="16:16" x14ac:dyDescent="0.3">
      <c r="P604328" s="83"/>
    </row>
    <row r="604329" spans="16:16" x14ac:dyDescent="0.3">
      <c r="P604329" s="83"/>
    </row>
    <row r="604330" spans="16:16" x14ac:dyDescent="0.3">
      <c r="P604330" s="83"/>
    </row>
    <row r="604331" spans="16:16" x14ac:dyDescent="0.3">
      <c r="P604331" s="83"/>
    </row>
    <row r="604332" spans="16:16" x14ac:dyDescent="0.3">
      <c r="P604332" s="83"/>
    </row>
    <row r="604333" spans="16:16" x14ac:dyDescent="0.3">
      <c r="P604333" s="83"/>
    </row>
    <row r="604334" spans="16:16" x14ac:dyDescent="0.3">
      <c r="P604334" s="83"/>
    </row>
    <row r="604335" spans="16:16" x14ac:dyDescent="0.3">
      <c r="P604335" s="83"/>
    </row>
    <row r="604336" spans="16:16" x14ac:dyDescent="0.3">
      <c r="P604336" s="83"/>
    </row>
    <row r="604337" spans="16:16" x14ac:dyDescent="0.3">
      <c r="P604337" s="83"/>
    </row>
    <row r="604338" spans="16:16" x14ac:dyDescent="0.3">
      <c r="P604338" s="83"/>
    </row>
    <row r="604339" spans="16:16" x14ac:dyDescent="0.3">
      <c r="P604339" s="83"/>
    </row>
    <row r="604340" spans="16:16" x14ac:dyDescent="0.3">
      <c r="P604340" s="83"/>
    </row>
    <row r="604341" spans="16:16" x14ac:dyDescent="0.3">
      <c r="P604341" s="83"/>
    </row>
    <row r="604342" spans="16:16" x14ac:dyDescent="0.3">
      <c r="P604342" s="83"/>
    </row>
    <row r="604343" spans="16:16" x14ac:dyDescent="0.3">
      <c r="P604343" s="83"/>
    </row>
    <row r="604344" spans="16:16" x14ac:dyDescent="0.3">
      <c r="P604344" s="83"/>
    </row>
    <row r="604345" spans="16:16" x14ac:dyDescent="0.3">
      <c r="P604345" s="83"/>
    </row>
    <row r="604346" spans="16:16" x14ac:dyDescent="0.3">
      <c r="P604346" s="83"/>
    </row>
    <row r="604347" spans="16:16" x14ac:dyDescent="0.3">
      <c r="P604347" s="83"/>
    </row>
    <row r="604348" spans="16:16" x14ac:dyDescent="0.3">
      <c r="P604348" s="83"/>
    </row>
    <row r="604349" spans="16:16" x14ac:dyDescent="0.3">
      <c r="P604349" s="83"/>
    </row>
    <row r="604350" spans="16:16" x14ac:dyDescent="0.3">
      <c r="P604350" s="83"/>
    </row>
    <row r="604351" spans="16:16" x14ac:dyDescent="0.3">
      <c r="P604351" s="83"/>
    </row>
    <row r="604352" spans="16:16" x14ac:dyDescent="0.3">
      <c r="P604352" s="83"/>
    </row>
    <row r="604353" spans="16:16" x14ac:dyDescent="0.3">
      <c r="P604353" s="83"/>
    </row>
    <row r="604354" spans="16:16" x14ac:dyDescent="0.3">
      <c r="P604354" s="83"/>
    </row>
    <row r="604355" spans="16:16" x14ac:dyDescent="0.3">
      <c r="P604355" s="83"/>
    </row>
    <row r="604356" spans="16:16" x14ac:dyDescent="0.3">
      <c r="P604356" s="83"/>
    </row>
    <row r="604357" spans="16:16" x14ac:dyDescent="0.3">
      <c r="P604357" s="83"/>
    </row>
    <row r="604358" spans="16:16" x14ac:dyDescent="0.3">
      <c r="P604358" s="83"/>
    </row>
    <row r="604359" spans="16:16" x14ac:dyDescent="0.3">
      <c r="P604359" s="83"/>
    </row>
    <row r="604360" spans="16:16" x14ac:dyDescent="0.3">
      <c r="P604360" s="83"/>
    </row>
    <row r="604361" spans="16:16" x14ac:dyDescent="0.3">
      <c r="P604361" s="83"/>
    </row>
    <row r="604362" spans="16:16" x14ac:dyDescent="0.3">
      <c r="P604362" s="83"/>
    </row>
    <row r="604363" spans="16:16" x14ac:dyDescent="0.3">
      <c r="P604363" s="83"/>
    </row>
    <row r="604364" spans="16:16" x14ac:dyDescent="0.3">
      <c r="P604364" s="83"/>
    </row>
    <row r="604365" spans="16:16" x14ac:dyDescent="0.3">
      <c r="P604365" s="83"/>
    </row>
    <row r="604366" spans="16:16" x14ac:dyDescent="0.3">
      <c r="P604366" s="83"/>
    </row>
    <row r="604367" spans="16:16" x14ac:dyDescent="0.3">
      <c r="P604367" s="83"/>
    </row>
    <row r="604368" spans="16:16" x14ac:dyDescent="0.3">
      <c r="P604368" s="83"/>
    </row>
    <row r="604369" spans="16:16" x14ac:dyDescent="0.3">
      <c r="P604369" s="83"/>
    </row>
    <row r="604370" spans="16:16" x14ac:dyDescent="0.3">
      <c r="P604370" s="83"/>
    </row>
    <row r="604371" spans="16:16" x14ac:dyDescent="0.3">
      <c r="P604371" s="83"/>
    </row>
    <row r="604372" spans="16:16" x14ac:dyDescent="0.3">
      <c r="P604372" s="83"/>
    </row>
    <row r="604373" spans="16:16" x14ac:dyDescent="0.3">
      <c r="P604373" s="83"/>
    </row>
    <row r="604374" spans="16:16" x14ac:dyDescent="0.3">
      <c r="P604374" s="83"/>
    </row>
    <row r="604375" spans="16:16" x14ac:dyDescent="0.3">
      <c r="P604375" s="83"/>
    </row>
    <row r="604376" spans="16:16" x14ac:dyDescent="0.3">
      <c r="P604376" s="83"/>
    </row>
    <row r="604377" spans="16:16" x14ac:dyDescent="0.3">
      <c r="P604377" s="83"/>
    </row>
    <row r="604378" spans="16:16" x14ac:dyDescent="0.3">
      <c r="P604378" s="83"/>
    </row>
    <row r="604379" spans="16:16" x14ac:dyDescent="0.3">
      <c r="P604379" s="83"/>
    </row>
    <row r="604380" spans="16:16" x14ac:dyDescent="0.3">
      <c r="P604380" s="83"/>
    </row>
    <row r="604381" spans="16:16" x14ac:dyDescent="0.3">
      <c r="P604381" s="83"/>
    </row>
    <row r="604382" spans="16:16" x14ac:dyDescent="0.3">
      <c r="P604382" s="83"/>
    </row>
    <row r="604383" spans="16:16" x14ac:dyDescent="0.3">
      <c r="P604383" s="83"/>
    </row>
    <row r="604384" spans="16:16" x14ac:dyDescent="0.3">
      <c r="P604384" s="83"/>
    </row>
    <row r="604385" spans="16:16" x14ac:dyDescent="0.3">
      <c r="P604385" s="83"/>
    </row>
    <row r="604386" spans="16:16" x14ac:dyDescent="0.3">
      <c r="P604386" s="83"/>
    </row>
    <row r="604387" spans="16:16" x14ac:dyDescent="0.3">
      <c r="P604387" s="83"/>
    </row>
    <row r="604388" spans="16:16" x14ac:dyDescent="0.3">
      <c r="P604388" s="83"/>
    </row>
    <row r="604389" spans="16:16" x14ac:dyDescent="0.3">
      <c r="P604389" s="83"/>
    </row>
    <row r="604390" spans="16:16" x14ac:dyDescent="0.3">
      <c r="P604390" s="83"/>
    </row>
    <row r="604391" spans="16:16" x14ac:dyDescent="0.3">
      <c r="P604391" s="83"/>
    </row>
    <row r="604392" spans="16:16" x14ac:dyDescent="0.3">
      <c r="P604392" s="83"/>
    </row>
    <row r="604393" spans="16:16" x14ac:dyDescent="0.3">
      <c r="P604393" s="83"/>
    </row>
    <row r="604394" spans="16:16" x14ac:dyDescent="0.3">
      <c r="P604394" s="83"/>
    </row>
    <row r="604395" spans="16:16" x14ac:dyDescent="0.3">
      <c r="P604395" s="83"/>
    </row>
    <row r="604396" spans="16:16" x14ac:dyDescent="0.3">
      <c r="P604396" s="83"/>
    </row>
    <row r="604397" spans="16:16" x14ac:dyDescent="0.3">
      <c r="P604397" s="83"/>
    </row>
    <row r="604398" spans="16:16" x14ac:dyDescent="0.3">
      <c r="P604398" s="83"/>
    </row>
    <row r="604399" spans="16:16" x14ac:dyDescent="0.3">
      <c r="P604399" s="83"/>
    </row>
    <row r="604400" spans="16:16" x14ac:dyDescent="0.3">
      <c r="P604400" s="83"/>
    </row>
    <row r="604401" spans="16:16" x14ac:dyDescent="0.3">
      <c r="P604401" s="83"/>
    </row>
    <row r="604402" spans="16:16" x14ac:dyDescent="0.3">
      <c r="P604402" s="83"/>
    </row>
    <row r="604403" spans="16:16" x14ac:dyDescent="0.3">
      <c r="P604403" s="83"/>
    </row>
    <row r="604404" spans="16:16" x14ac:dyDescent="0.3">
      <c r="P604404" s="83"/>
    </row>
    <row r="604405" spans="16:16" x14ac:dyDescent="0.3">
      <c r="P604405" s="83"/>
    </row>
    <row r="604406" spans="16:16" x14ac:dyDescent="0.3">
      <c r="P604406" s="83"/>
    </row>
    <row r="604407" spans="16:16" x14ac:dyDescent="0.3">
      <c r="P604407" s="83"/>
    </row>
    <row r="604408" spans="16:16" x14ac:dyDescent="0.3">
      <c r="P604408" s="83"/>
    </row>
    <row r="604409" spans="16:16" x14ac:dyDescent="0.3">
      <c r="P604409" s="83"/>
    </row>
    <row r="604410" spans="16:16" x14ac:dyDescent="0.3">
      <c r="P604410" s="83"/>
    </row>
    <row r="604411" spans="16:16" x14ac:dyDescent="0.3">
      <c r="P604411" s="83"/>
    </row>
    <row r="604412" spans="16:16" x14ac:dyDescent="0.3">
      <c r="P604412" s="83"/>
    </row>
    <row r="604413" spans="16:16" x14ac:dyDescent="0.3">
      <c r="P604413" s="83"/>
    </row>
    <row r="604414" spans="16:16" x14ac:dyDescent="0.3">
      <c r="P604414" s="83"/>
    </row>
    <row r="604415" spans="16:16" x14ac:dyDescent="0.3">
      <c r="P604415" s="83"/>
    </row>
    <row r="604416" spans="16:16" x14ac:dyDescent="0.3">
      <c r="P604416" s="83"/>
    </row>
    <row r="604417" spans="16:16" x14ac:dyDescent="0.3">
      <c r="P604417" s="83"/>
    </row>
    <row r="604418" spans="16:16" x14ac:dyDescent="0.3">
      <c r="P604418" s="83"/>
    </row>
    <row r="604419" spans="16:16" x14ac:dyDescent="0.3">
      <c r="P604419" s="83"/>
    </row>
    <row r="604420" spans="16:16" x14ac:dyDescent="0.3">
      <c r="P604420" s="83"/>
    </row>
    <row r="604421" spans="16:16" x14ac:dyDescent="0.3">
      <c r="P604421" s="83"/>
    </row>
    <row r="604422" spans="16:16" x14ac:dyDescent="0.3">
      <c r="P604422" s="83"/>
    </row>
    <row r="604423" spans="16:16" x14ac:dyDescent="0.3">
      <c r="P604423" s="83"/>
    </row>
    <row r="604424" spans="16:16" x14ac:dyDescent="0.3">
      <c r="P604424" s="83"/>
    </row>
    <row r="604425" spans="16:16" x14ac:dyDescent="0.3">
      <c r="P604425" s="83"/>
    </row>
    <row r="604426" spans="16:16" x14ac:dyDescent="0.3">
      <c r="P604426" s="83"/>
    </row>
    <row r="604427" spans="16:16" x14ac:dyDescent="0.3">
      <c r="P604427" s="83"/>
    </row>
    <row r="604428" spans="16:16" x14ac:dyDescent="0.3">
      <c r="P604428" s="83"/>
    </row>
    <row r="604429" spans="16:16" x14ac:dyDescent="0.3">
      <c r="P604429" s="83"/>
    </row>
    <row r="604430" spans="16:16" x14ac:dyDescent="0.3">
      <c r="P604430" s="83"/>
    </row>
    <row r="604431" spans="16:16" x14ac:dyDescent="0.3">
      <c r="P604431" s="83"/>
    </row>
    <row r="604432" spans="16:16" x14ac:dyDescent="0.3">
      <c r="P604432" s="83"/>
    </row>
    <row r="604433" spans="16:16" x14ac:dyDescent="0.3">
      <c r="P604433" s="83"/>
    </row>
    <row r="604434" spans="16:16" x14ac:dyDescent="0.3">
      <c r="P604434" s="83"/>
    </row>
    <row r="604435" spans="16:16" x14ac:dyDescent="0.3">
      <c r="P604435" s="83"/>
    </row>
    <row r="604436" spans="16:16" x14ac:dyDescent="0.3">
      <c r="P604436" s="83"/>
    </row>
    <row r="604437" spans="16:16" x14ac:dyDescent="0.3">
      <c r="P604437" s="83"/>
    </row>
    <row r="604438" spans="16:16" x14ac:dyDescent="0.3">
      <c r="P604438" s="83"/>
    </row>
    <row r="604439" spans="16:16" x14ac:dyDescent="0.3">
      <c r="P604439" s="83"/>
    </row>
    <row r="604440" spans="16:16" x14ac:dyDescent="0.3">
      <c r="P604440" s="83"/>
    </row>
    <row r="604441" spans="16:16" x14ac:dyDescent="0.3">
      <c r="P604441" s="83"/>
    </row>
    <row r="604442" spans="16:16" x14ac:dyDescent="0.3">
      <c r="P604442" s="83"/>
    </row>
    <row r="604443" spans="16:16" x14ac:dyDescent="0.3">
      <c r="P604443" s="83"/>
    </row>
    <row r="604444" spans="16:16" x14ac:dyDescent="0.3">
      <c r="P604444" s="83"/>
    </row>
    <row r="604445" spans="16:16" x14ac:dyDescent="0.3">
      <c r="P604445" s="83"/>
    </row>
    <row r="604446" spans="16:16" x14ac:dyDescent="0.3">
      <c r="P604446" s="83"/>
    </row>
    <row r="604447" spans="16:16" x14ac:dyDescent="0.3">
      <c r="P604447" s="83"/>
    </row>
    <row r="604448" spans="16:16" x14ac:dyDescent="0.3">
      <c r="P604448" s="83"/>
    </row>
    <row r="604449" spans="16:16" x14ac:dyDescent="0.3">
      <c r="P604449" s="83"/>
    </row>
    <row r="604450" spans="16:16" x14ac:dyDescent="0.3">
      <c r="P604450" s="83"/>
    </row>
    <row r="604451" spans="16:16" x14ac:dyDescent="0.3">
      <c r="P604451" s="83"/>
    </row>
    <row r="604452" spans="16:16" x14ac:dyDescent="0.3">
      <c r="P604452" s="83"/>
    </row>
    <row r="604453" spans="16:16" x14ac:dyDescent="0.3">
      <c r="P604453" s="83"/>
    </row>
    <row r="604454" spans="16:16" x14ac:dyDescent="0.3">
      <c r="P604454" s="83"/>
    </row>
    <row r="604455" spans="16:16" x14ac:dyDescent="0.3">
      <c r="P604455" s="83"/>
    </row>
    <row r="604456" spans="16:16" x14ac:dyDescent="0.3">
      <c r="P604456" s="83"/>
    </row>
    <row r="604457" spans="16:16" x14ac:dyDescent="0.3">
      <c r="P604457" s="83"/>
    </row>
    <row r="604458" spans="16:16" x14ac:dyDescent="0.3">
      <c r="P604458" s="83"/>
    </row>
    <row r="604459" spans="16:16" x14ac:dyDescent="0.3">
      <c r="P604459" s="83"/>
    </row>
    <row r="604460" spans="16:16" x14ac:dyDescent="0.3">
      <c r="P604460" s="83"/>
    </row>
    <row r="604461" spans="16:16" x14ac:dyDescent="0.3">
      <c r="P604461" s="83"/>
    </row>
    <row r="604462" spans="16:16" x14ac:dyDescent="0.3">
      <c r="P604462" s="83"/>
    </row>
    <row r="604463" spans="16:16" x14ac:dyDescent="0.3">
      <c r="P604463" s="83"/>
    </row>
    <row r="604464" spans="16:16" x14ac:dyDescent="0.3">
      <c r="P604464" s="83"/>
    </row>
    <row r="604465" spans="16:16" x14ac:dyDescent="0.3">
      <c r="P604465" s="83"/>
    </row>
    <row r="604466" spans="16:16" x14ac:dyDescent="0.3">
      <c r="P604466" s="83"/>
    </row>
    <row r="604467" spans="16:16" x14ac:dyDescent="0.3">
      <c r="P604467" s="83"/>
    </row>
    <row r="604468" spans="16:16" x14ac:dyDescent="0.3">
      <c r="P604468" s="83"/>
    </row>
    <row r="604469" spans="16:16" x14ac:dyDescent="0.3">
      <c r="P604469" s="83"/>
    </row>
    <row r="604470" spans="16:16" x14ac:dyDescent="0.3">
      <c r="P604470" s="83"/>
    </row>
    <row r="604471" spans="16:16" x14ac:dyDescent="0.3">
      <c r="P604471" s="83"/>
    </row>
    <row r="604472" spans="16:16" x14ac:dyDescent="0.3">
      <c r="P604472" s="83"/>
    </row>
    <row r="604473" spans="16:16" x14ac:dyDescent="0.3">
      <c r="P604473" s="83"/>
    </row>
    <row r="604474" spans="16:16" x14ac:dyDescent="0.3">
      <c r="P604474" s="83"/>
    </row>
    <row r="604475" spans="16:16" x14ac:dyDescent="0.3">
      <c r="P604475" s="83"/>
    </row>
    <row r="604476" spans="16:16" x14ac:dyDescent="0.3">
      <c r="P604476" s="83"/>
    </row>
    <row r="604477" spans="16:16" x14ac:dyDescent="0.3">
      <c r="P604477" s="83"/>
    </row>
    <row r="604478" spans="16:16" x14ac:dyDescent="0.3">
      <c r="P604478" s="83"/>
    </row>
    <row r="604479" spans="16:16" x14ac:dyDescent="0.3">
      <c r="P604479" s="83"/>
    </row>
    <row r="604480" spans="16:16" x14ac:dyDescent="0.3">
      <c r="P604480" s="83"/>
    </row>
    <row r="604481" spans="16:16" x14ac:dyDescent="0.3">
      <c r="P604481" s="83"/>
    </row>
    <row r="604482" spans="16:16" x14ac:dyDescent="0.3">
      <c r="P604482" s="83"/>
    </row>
    <row r="604483" spans="16:16" x14ac:dyDescent="0.3">
      <c r="P604483" s="83"/>
    </row>
    <row r="604484" spans="16:16" x14ac:dyDescent="0.3">
      <c r="P604484" s="83"/>
    </row>
    <row r="604485" spans="16:16" x14ac:dyDescent="0.3">
      <c r="P604485" s="83"/>
    </row>
    <row r="604486" spans="16:16" x14ac:dyDescent="0.3">
      <c r="P604486" s="83"/>
    </row>
    <row r="604487" spans="16:16" x14ac:dyDescent="0.3">
      <c r="P604487" s="83"/>
    </row>
    <row r="604488" spans="16:16" x14ac:dyDescent="0.3">
      <c r="P604488" s="83"/>
    </row>
    <row r="604489" spans="16:16" x14ac:dyDescent="0.3">
      <c r="P604489" s="83"/>
    </row>
    <row r="604490" spans="16:16" x14ac:dyDescent="0.3">
      <c r="P604490" s="83"/>
    </row>
    <row r="604491" spans="16:16" x14ac:dyDescent="0.3">
      <c r="P604491" s="83"/>
    </row>
    <row r="604492" spans="16:16" x14ac:dyDescent="0.3">
      <c r="P604492" s="83"/>
    </row>
    <row r="604493" spans="16:16" x14ac:dyDescent="0.3">
      <c r="P604493" s="83"/>
    </row>
    <row r="604494" spans="16:16" x14ac:dyDescent="0.3">
      <c r="P604494" s="83"/>
    </row>
    <row r="604495" spans="16:16" x14ac:dyDescent="0.3">
      <c r="P604495" s="83"/>
    </row>
    <row r="604496" spans="16:16" x14ac:dyDescent="0.3">
      <c r="P604496" s="83"/>
    </row>
    <row r="604497" spans="16:16" x14ac:dyDescent="0.3">
      <c r="P604497" s="83"/>
    </row>
    <row r="604498" spans="16:16" x14ac:dyDescent="0.3">
      <c r="P604498" s="83"/>
    </row>
    <row r="604499" spans="16:16" x14ac:dyDescent="0.3">
      <c r="P604499" s="83"/>
    </row>
    <row r="604500" spans="16:16" x14ac:dyDescent="0.3">
      <c r="P604500" s="83"/>
    </row>
    <row r="604501" spans="16:16" x14ac:dyDescent="0.3">
      <c r="P604501" s="83"/>
    </row>
    <row r="604502" spans="16:16" x14ac:dyDescent="0.3">
      <c r="P604502" s="83"/>
    </row>
    <row r="604503" spans="16:16" x14ac:dyDescent="0.3">
      <c r="P604503" s="83"/>
    </row>
    <row r="604504" spans="16:16" x14ac:dyDescent="0.3">
      <c r="P604504" s="83"/>
    </row>
    <row r="604505" spans="16:16" x14ac:dyDescent="0.3">
      <c r="P604505" s="83"/>
    </row>
    <row r="604506" spans="16:16" x14ac:dyDescent="0.3">
      <c r="P604506" s="83"/>
    </row>
    <row r="604507" spans="16:16" x14ac:dyDescent="0.3">
      <c r="P604507" s="83"/>
    </row>
    <row r="604508" spans="16:16" x14ac:dyDescent="0.3">
      <c r="P604508" s="83"/>
    </row>
    <row r="604509" spans="16:16" x14ac:dyDescent="0.3">
      <c r="P604509" s="83"/>
    </row>
    <row r="604510" spans="16:16" x14ac:dyDescent="0.3">
      <c r="P604510" s="83"/>
    </row>
    <row r="604511" spans="16:16" x14ac:dyDescent="0.3">
      <c r="P604511" s="83"/>
    </row>
    <row r="604512" spans="16:16" x14ac:dyDescent="0.3">
      <c r="P604512" s="83"/>
    </row>
    <row r="604513" spans="16:16" x14ac:dyDescent="0.3">
      <c r="P604513" s="83"/>
    </row>
    <row r="604514" spans="16:16" x14ac:dyDescent="0.3">
      <c r="P604514" s="83"/>
    </row>
    <row r="604515" spans="16:16" x14ac:dyDescent="0.3">
      <c r="P604515" s="83"/>
    </row>
    <row r="604516" spans="16:16" x14ac:dyDescent="0.3">
      <c r="P604516" s="83"/>
    </row>
    <row r="604517" spans="16:16" x14ac:dyDescent="0.3">
      <c r="P604517" s="83"/>
    </row>
    <row r="604518" spans="16:16" x14ac:dyDescent="0.3">
      <c r="P604518" s="83"/>
    </row>
    <row r="604519" spans="16:16" x14ac:dyDescent="0.3">
      <c r="P604519" s="83"/>
    </row>
    <row r="604520" spans="16:16" x14ac:dyDescent="0.3">
      <c r="P604520" s="83"/>
    </row>
    <row r="604521" spans="16:16" x14ac:dyDescent="0.3">
      <c r="P604521" s="83"/>
    </row>
    <row r="604522" spans="16:16" x14ac:dyDescent="0.3">
      <c r="P604522" s="83"/>
    </row>
    <row r="604523" spans="16:16" x14ac:dyDescent="0.3">
      <c r="P604523" s="83"/>
    </row>
    <row r="604524" spans="16:16" x14ac:dyDescent="0.3">
      <c r="P604524" s="83"/>
    </row>
    <row r="604525" spans="16:16" x14ac:dyDescent="0.3">
      <c r="P604525" s="83"/>
    </row>
    <row r="604526" spans="16:16" x14ac:dyDescent="0.3">
      <c r="P604526" s="83"/>
    </row>
    <row r="604527" spans="16:16" x14ac:dyDescent="0.3">
      <c r="P604527" s="83"/>
    </row>
    <row r="604528" spans="16:16" x14ac:dyDescent="0.3">
      <c r="P604528" s="83"/>
    </row>
    <row r="604529" spans="16:16" x14ac:dyDescent="0.3">
      <c r="P604529" s="83"/>
    </row>
    <row r="604530" spans="16:16" x14ac:dyDescent="0.3">
      <c r="P604530" s="83"/>
    </row>
    <row r="604531" spans="16:16" x14ac:dyDescent="0.3">
      <c r="P604531" s="83"/>
    </row>
    <row r="604532" spans="16:16" x14ac:dyDescent="0.3">
      <c r="P604532" s="83"/>
    </row>
    <row r="604533" spans="16:16" x14ac:dyDescent="0.3">
      <c r="P604533" s="83"/>
    </row>
    <row r="604534" spans="16:16" x14ac:dyDescent="0.3">
      <c r="P604534" s="83"/>
    </row>
    <row r="604535" spans="16:16" x14ac:dyDescent="0.3">
      <c r="P604535" s="83"/>
    </row>
    <row r="604536" spans="16:16" x14ac:dyDescent="0.3">
      <c r="P604536" s="83"/>
    </row>
    <row r="604537" spans="16:16" x14ac:dyDescent="0.3">
      <c r="P604537" s="83"/>
    </row>
    <row r="604538" spans="16:16" x14ac:dyDescent="0.3">
      <c r="P604538" s="83"/>
    </row>
    <row r="604539" spans="16:16" x14ac:dyDescent="0.3">
      <c r="P604539" s="83"/>
    </row>
    <row r="604540" spans="16:16" x14ac:dyDescent="0.3">
      <c r="P604540" s="83"/>
    </row>
    <row r="604541" spans="16:16" x14ac:dyDescent="0.3">
      <c r="P604541" s="83"/>
    </row>
    <row r="604542" spans="16:16" x14ac:dyDescent="0.3">
      <c r="P604542" s="83"/>
    </row>
    <row r="604543" spans="16:16" x14ac:dyDescent="0.3">
      <c r="P604543" s="83"/>
    </row>
    <row r="604544" spans="16:16" x14ac:dyDescent="0.3">
      <c r="P604544" s="83"/>
    </row>
    <row r="604545" spans="16:16" x14ac:dyDescent="0.3">
      <c r="P604545" s="83"/>
    </row>
    <row r="604546" spans="16:16" x14ac:dyDescent="0.3">
      <c r="P604546" s="83"/>
    </row>
    <row r="604547" spans="16:16" x14ac:dyDescent="0.3">
      <c r="P604547" s="83"/>
    </row>
    <row r="604548" spans="16:16" x14ac:dyDescent="0.3">
      <c r="P604548" s="83"/>
    </row>
    <row r="604549" spans="16:16" x14ac:dyDescent="0.3">
      <c r="P604549" s="83"/>
    </row>
    <row r="604550" spans="16:16" x14ac:dyDescent="0.3">
      <c r="P604550" s="83"/>
    </row>
    <row r="604551" spans="16:16" x14ac:dyDescent="0.3">
      <c r="P604551" s="83"/>
    </row>
    <row r="604552" spans="16:16" x14ac:dyDescent="0.3">
      <c r="P604552" s="83"/>
    </row>
    <row r="604553" spans="16:16" x14ac:dyDescent="0.3">
      <c r="P604553" s="83"/>
    </row>
    <row r="604554" spans="16:16" x14ac:dyDescent="0.3">
      <c r="P604554" s="83"/>
    </row>
    <row r="604555" spans="16:16" x14ac:dyDescent="0.3">
      <c r="P604555" s="83"/>
    </row>
    <row r="604556" spans="16:16" x14ac:dyDescent="0.3">
      <c r="P604556" s="83"/>
    </row>
    <row r="604557" spans="16:16" x14ac:dyDescent="0.3">
      <c r="P604557" s="83"/>
    </row>
    <row r="604558" spans="16:16" x14ac:dyDescent="0.3">
      <c r="P604558" s="83"/>
    </row>
    <row r="604559" spans="16:16" x14ac:dyDescent="0.3">
      <c r="P604559" s="83"/>
    </row>
    <row r="604560" spans="16:16" x14ac:dyDescent="0.3">
      <c r="P604560" s="83"/>
    </row>
    <row r="604561" spans="16:16" x14ac:dyDescent="0.3">
      <c r="P604561" s="83"/>
    </row>
    <row r="604562" spans="16:16" x14ac:dyDescent="0.3">
      <c r="P604562" s="83"/>
    </row>
    <row r="604563" spans="16:16" x14ac:dyDescent="0.3">
      <c r="P604563" s="83"/>
    </row>
    <row r="604564" spans="16:16" x14ac:dyDescent="0.3">
      <c r="P604564" s="83"/>
    </row>
    <row r="604565" spans="16:16" x14ac:dyDescent="0.3">
      <c r="P604565" s="83"/>
    </row>
    <row r="604566" spans="16:16" x14ac:dyDescent="0.3">
      <c r="P604566" s="83"/>
    </row>
    <row r="604567" spans="16:16" x14ac:dyDescent="0.3">
      <c r="P604567" s="83"/>
    </row>
    <row r="604568" spans="16:16" x14ac:dyDescent="0.3">
      <c r="P604568" s="83"/>
    </row>
    <row r="604569" spans="16:16" x14ac:dyDescent="0.3">
      <c r="P604569" s="83"/>
    </row>
    <row r="604570" spans="16:16" x14ac:dyDescent="0.3">
      <c r="P604570" s="83"/>
    </row>
    <row r="604571" spans="16:16" x14ac:dyDescent="0.3">
      <c r="P604571" s="83"/>
    </row>
    <row r="604572" spans="16:16" x14ac:dyDescent="0.3">
      <c r="P604572" s="83"/>
    </row>
    <row r="604573" spans="16:16" x14ac:dyDescent="0.3">
      <c r="P604573" s="83"/>
    </row>
    <row r="604574" spans="16:16" x14ac:dyDescent="0.3">
      <c r="P604574" s="83"/>
    </row>
    <row r="604575" spans="16:16" x14ac:dyDescent="0.3">
      <c r="P604575" s="83"/>
    </row>
    <row r="604576" spans="16:16" x14ac:dyDescent="0.3">
      <c r="P604576" s="83"/>
    </row>
    <row r="604577" spans="16:16" x14ac:dyDescent="0.3">
      <c r="P604577" s="83"/>
    </row>
    <row r="604578" spans="16:16" x14ac:dyDescent="0.3">
      <c r="P604578" s="83"/>
    </row>
    <row r="604579" spans="16:16" x14ac:dyDescent="0.3">
      <c r="P604579" s="83"/>
    </row>
    <row r="604580" spans="16:16" x14ac:dyDescent="0.3">
      <c r="P604580" s="83"/>
    </row>
    <row r="604581" spans="16:16" x14ac:dyDescent="0.3">
      <c r="P604581" s="83"/>
    </row>
    <row r="604582" spans="16:16" x14ac:dyDescent="0.3">
      <c r="P604582" s="83"/>
    </row>
    <row r="604583" spans="16:16" x14ac:dyDescent="0.3">
      <c r="P604583" s="83"/>
    </row>
    <row r="604584" spans="16:16" x14ac:dyDescent="0.3">
      <c r="P604584" s="83"/>
    </row>
    <row r="604585" spans="16:16" x14ac:dyDescent="0.3">
      <c r="P604585" s="83"/>
    </row>
    <row r="604586" spans="16:16" x14ac:dyDescent="0.3">
      <c r="P604586" s="83"/>
    </row>
    <row r="604587" spans="16:16" x14ac:dyDescent="0.3">
      <c r="P604587" s="83"/>
    </row>
    <row r="604588" spans="16:16" x14ac:dyDescent="0.3">
      <c r="P604588" s="83"/>
    </row>
    <row r="604589" spans="16:16" x14ac:dyDescent="0.3">
      <c r="P604589" s="83"/>
    </row>
    <row r="604590" spans="16:16" x14ac:dyDescent="0.3">
      <c r="P604590" s="83"/>
    </row>
    <row r="604591" spans="16:16" x14ac:dyDescent="0.3">
      <c r="P604591" s="83"/>
    </row>
    <row r="604592" spans="16:16" x14ac:dyDescent="0.3">
      <c r="P604592" s="83"/>
    </row>
    <row r="604593" spans="16:16" x14ac:dyDescent="0.3">
      <c r="P604593" s="83"/>
    </row>
    <row r="604594" spans="16:16" x14ac:dyDescent="0.3">
      <c r="P604594" s="83"/>
    </row>
    <row r="604595" spans="16:16" x14ac:dyDescent="0.3">
      <c r="P604595" s="83"/>
    </row>
    <row r="604596" spans="16:16" x14ac:dyDescent="0.3">
      <c r="P604596" s="83"/>
    </row>
    <row r="604597" spans="16:16" x14ac:dyDescent="0.3">
      <c r="P604597" s="83"/>
    </row>
    <row r="604598" spans="16:16" x14ac:dyDescent="0.3">
      <c r="P604598" s="83"/>
    </row>
    <row r="604599" spans="16:16" x14ac:dyDescent="0.3">
      <c r="P604599" s="83"/>
    </row>
    <row r="604600" spans="16:16" x14ac:dyDescent="0.3">
      <c r="P604600" s="83"/>
    </row>
    <row r="604601" spans="16:16" x14ac:dyDescent="0.3">
      <c r="P604601" s="83"/>
    </row>
    <row r="604602" spans="16:16" x14ac:dyDescent="0.3">
      <c r="P604602" s="83"/>
    </row>
    <row r="604603" spans="16:16" x14ac:dyDescent="0.3">
      <c r="P604603" s="83"/>
    </row>
    <row r="604604" spans="16:16" x14ac:dyDescent="0.3">
      <c r="P604604" s="83"/>
    </row>
    <row r="604605" spans="16:16" x14ac:dyDescent="0.3">
      <c r="P604605" s="83"/>
    </row>
    <row r="604606" spans="16:16" x14ac:dyDescent="0.3">
      <c r="P604606" s="83"/>
    </row>
    <row r="604607" spans="16:16" x14ac:dyDescent="0.3">
      <c r="P604607" s="83"/>
    </row>
    <row r="604608" spans="16:16" x14ac:dyDescent="0.3">
      <c r="P604608" s="83"/>
    </row>
    <row r="604609" spans="16:16" x14ac:dyDescent="0.3">
      <c r="P604609" s="83"/>
    </row>
    <row r="604610" spans="16:16" x14ac:dyDescent="0.3">
      <c r="P604610" s="83"/>
    </row>
    <row r="604611" spans="16:16" x14ac:dyDescent="0.3">
      <c r="P604611" s="83"/>
    </row>
    <row r="604612" spans="16:16" x14ac:dyDescent="0.3">
      <c r="P604612" s="83"/>
    </row>
    <row r="604613" spans="16:16" x14ac:dyDescent="0.3">
      <c r="P604613" s="83"/>
    </row>
    <row r="604614" spans="16:16" x14ac:dyDescent="0.3">
      <c r="P604614" s="83"/>
    </row>
    <row r="604615" spans="16:16" x14ac:dyDescent="0.3">
      <c r="P604615" s="83"/>
    </row>
    <row r="604616" spans="16:16" x14ac:dyDescent="0.3">
      <c r="P604616" s="83"/>
    </row>
    <row r="604617" spans="16:16" x14ac:dyDescent="0.3">
      <c r="P604617" s="83"/>
    </row>
    <row r="604618" spans="16:16" x14ac:dyDescent="0.3">
      <c r="P604618" s="83"/>
    </row>
    <row r="604619" spans="16:16" x14ac:dyDescent="0.3">
      <c r="P604619" s="83"/>
    </row>
    <row r="604620" spans="16:16" x14ac:dyDescent="0.3">
      <c r="P604620" s="83"/>
    </row>
    <row r="604621" spans="16:16" x14ac:dyDescent="0.3">
      <c r="P604621" s="83"/>
    </row>
    <row r="604622" spans="16:16" x14ac:dyDescent="0.3">
      <c r="P604622" s="83"/>
    </row>
    <row r="604623" spans="16:16" x14ac:dyDescent="0.3">
      <c r="P604623" s="83"/>
    </row>
    <row r="604624" spans="16:16" x14ac:dyDescent="0.3">
      <c r="P604624" s="83"/>
    </row>
    <row r="604625" spans="16:16" x14ac:dyDescent="0.3">
      <c r="P604625" s="83"/>
    </row>
    <row r="604626" spans="16:16" x14ac:dyDescent="0.3">
      <c r="P604626" s="83"/>
    </row>
    <row r="604627" spans="16:16" x14ac:dyDescent="0.3">
      <c r="P604627" s="83"/>
    </row>
    <row r="604628" spans="16:16" x14ac:dyDescent="0.3">
      <c r="P604628" s="83"/>
    </row>
    <row r="604629" spans="16:16" x14ac:dyDescent="0.3">
      <c r="P604629" s="83"/>
    </row>
    <row r="604630" spans="16:16" x14ac:dyDescent="0.3">
      <c r="P604630" s="83"/>
    </row>
    <row r="604631" spans="16:16" x14ac:dyDescent="0.3">
      <c r="P604631" s="83"/>
    </row>
    <row r="604632" spans="16:16" x14ac:dyDescent="0.3">
      <c r="P604632" s="83"/>
    </row>
    <row r="604633" spans="16:16" x14ac:dyDescent="0.3">
      <c r="P604633" s="83"/>
    </row>
    <row r="604634" spans="16:16" x14ac:dyDescent="0.3">
      <c r="P604634" s="83"/>
    </row>
    <row r="604635" spans="16:16" x14ac:dyDescent="0.3">
      <c r="P604635" s="83"/>
    </row>
    <row r="604636" spans="16:16" x14ac:dyDescent="0.3">
      <c r="P604636" s="83"/>
    </row>
    <row r="604637" spans="16:16" x14ac:dyDescent="0.3">
      <c r="P604637" s="83"/>
    </row>
    <row r="604638" spans="16:16" x14ac:dyDescent="0.3">
      <c r="P604638" s="83"/>
    </row>
    <row r="604639" spans="16:16" x14ac:dyDescent="0.3">
      <c r="P604639" s="83"/>
    </row>
    <row r="604640" spans="16:16" x14ac:dyDescent="0.3">
      <c r="P604640" s="83"/>
    </row>
    <row r="604641" spans="16:16" x14ac:dyDescent="0.3">
      <c r="P604641" s="83"/>
    </row>
    <row r="604642" spans="16:16" x14ac:dyDescent="0.3">
      <c r="P604642" s="83"/>
    </row>
    <row r="604643" spans="16:16" x14ac:dyDescent="0.3">
      <c r="P604643" s="83"/>
    </row>
    <row r="604644" spans="16:16" x14ac:dyDescent="0.3">
      <c r="P604644" s="83"/>
    </row>
    <row r="604645" spans="16:16" x14ac:dyDescent="0.3">
      <c r="P604645" s="83"/>
    </row>
    <row r="604646" spans="16:16" x14ac:dyDescent="0.3">
      <c r="P604646" s="83"/>
    </row>
    <row r="604647" spans="16:16" x14ac:dyDescent="0.3">
      <c r="P604647" s="83"/>
    </row>
    <row r="604648" spans="16:16" x14ac:dyDescent="0.3">
      <c r="P604648" s="83"/>
    </row>
    <row r="604649" spans="16:16" x14ac:dyDescent="0.3">
      <c r="P604649" s="83"/>
    </row>
    <row r="604650" spans="16:16" x14ac:dyDescent="0.3">
      <c r="P604650" s="83"/>
    </row>
    <row r="604651" spans="16:16" x14ac:dyDescent="0.3">
      <c r="P604651" s="83"/>
    </row>
    <row r="604652" spans="16:16" x14ac:dyDescent="0.3">
      <c r="P604652" s="83"/>
    </row>
    <row r="604653" spans="16:16" x14ac:dyDescent="0.3">
      <c r="P604653" s="83"/>
    </row>
    <row r="604654" spans="16:16" x14ac:dyDescent="0.3">
      <c r="P604654" s="83"/>
    </row>
    <row r="604655" spans="16:16" x14ac:dyDescent="0.3">
      <c r="P604655" s="83"/>
    </row>
    <row r="604656" spans="16:16" x14ac:dyDescent="0.3">
      <c r="P604656" s="83"/>
    </row>
    <row r="604657" spans="16:16" x14ac:dyDescent="0.3">
      <c r="P604657" s="83"/>
    </row>
    <row r="604658" spans="16:16" x14ac:dyDescent="0.3">
      <c r="P604658" s="83"/>
    </row>
    <row r="604659" spans="16:16" x14ac:dyDescent="0.3">
      <c r="P604659" s="83"/>
    </row>
    <row r="604660" spans="16:16" x14ac:dyDescent="0.3">
      <c r="P604660" s="83"/>
    </row>
    <row r="604661" spans="16:16" x14ac:dyDescent="0.3">
      <c r="P604661" s="83"/>
    </row>
    <row r="604662" spans="16:16" x14ac:dyDescent="0.3">
      <c r="P604662" s="83"/>
    </row>
    <row r="604663" spans="16:16" x14ac:dyDescent="0.3">
      <c r="P604663" s="83"/>
    </row>
    <row r="604664" spans="16:16" x14ac:dyDescent="0.3">
      <c r="P604664" s="83"/>
    </row>
    <row r="604665" spans="16:16" x14ac:dyDescent="0.3">
      <c r="P604665" s="83"/>
    </row>
    <row r="604666" spans="16:16" x14ac:dyDescent="0.3">
      <c r="P604666" s="83"/>
    </row>
    <row r="604667" spans="16:16" x14ac:dyDescent="0.3">
      <c r="P604667" s="83"/>
    </row>
    <row r="604668" spans="16:16" x14ac:dyDescent="0.3">
      <c r="P604668" s="83"/>
    </row>
    <row r="604669" spans="16:16" x14ac:dyDescent="0.3">
      <c r="P604669" s="83"/>
    </row>
    <row r="604670" spans="16:16" x14ac:dyDescent="0.3">
      <c r="P604670" s="83"/>
    </row>
    <row r="604671" spans="16:16" x14ac:dyDescent="0.3">
      <c r="P604671" s="83"/>
    </row>
    <row r="604672" spans="16:16" x14ac:dyDescent="0.3">
      <c r="P604672" s="83"/>
    </row>
    <row r="604673" spans="16:16" x14ac:dyDescent="0.3">
      <c r="P604673" s="83"/>
    </row>
    <row r="604674" spans="16:16" x14ac:dyDescent="0.3">
      <c r="P604674" s="83"/>
    </row>
    <row r="604675" spans="16:16" x14ac:dyDescent="0.3">
      <c r="P604675" s="83"/>
    </row>
    <row r="604676" spans="16:16" x14ac:dyDescent="0.3">
      <c r="P604676" s="83"/>
    </row>
    <row r="604677" spans="16:16" x14ac:dyDescent="0.3">
      <c r="P604677" s="83"/>
    </row>
    <row r="604678" spans="16:16" x14ac:dyDescent="0.3">
      <c r="P604678" s="83"/>
    </row>
    <row r="604679" spans="16:16" x14ac:dyDescent="0.3">
      <c r="P604679" s="83"/>
    </row>
    <row r="604680" spans="16:16" x14ac:dyDescent="0.3">
      <c r="P604680" s="83"/>
    </row>
    <row r="604681" spans="16:16" x14ac:dyDescent="0.3">
      <c r="P604681" s="83"/>
    </row>
    <row r="604682" spans="16:16" x14ac:dyDescent="0.3">
      <c r="P604682" s="83"/>
    </row>
    <row r="604683" spans="16:16" x14ac:dyDescent="0.3">
      <c r="P604683" s="83"/>
    </row>
    <row r="604684" spans="16:16" x14ac:dyDescent="0.3">
      <c r="P604684" s="83"/>
    </row>
    <row r="604685" spans="16:16" x14ac:dyDescent="0.3">
      <c r="P604685" s="83"/>
    </row>
    <row r="604686" spans="16:16" x14ac:dyDescent="0.3">
      <c r="P604686" s="83"/>
    </row>
    <row r="604687" spans="16:16" x14ac:dyDescent="0.3">
      <c r="P604687" s="83"/>
    </row>
    <row r="604688" spans="16:16" x14ac:dyDescent="0.3">
      <c r="P604688" s="83"/>
    </row>
    <row r="604689" spans="16:16" x14ac:dyDescent="0.3">
      <c r="P604689" s="83"/>
    </row>
    <row r="604690" spans="16:16" x14ac:dyDescent="0.3">
      <c r="P604690" s="83"/>
    </row>
    <row r="604691" spans="16:16" x14ac:dyDescent="0.3">
      <c r="P604691" s="83"/>
    </row>
    <row r="604692" spans="16:16" x14ac:dyDescent="0.3">
      <c r="P604692" s="83"/>
    </row>
    <row r="604693" spans="16:16" x14ac:dyDescent="0.3">
      <c r="P604693" s="83"/>
    </row>
    <row r="604694" spans="16:16" x14ac:dyDescent="0.3">
      <c r="P604694" s="83"/>
    </row>
    <row r="604695" spans="16:16" x14ac:dyDescent="0.3">
      <c r="P604695" s="83"/>
    </row>
    <row r="604696" spans="16:16" x14ac:dyDescent="0.3">
      <c r="P604696" s="83"/>
    </row>
    <row r="604697" spans="16:16" x14ac:dyDescent="0.3">
      <c r="P604697" s="83"/>
    </row>
    <row r="604698" spans="16:16" x14ac:dyDescent="0.3">
      <c r="P604698" s="83"/>
    </row>
    <row r="604699" spans="16:16" x14ac:dyDescent="0.3">
      <c r="P604699" s="83"/>
    </row>
    <row r="604700" spans="16:16" x14ac:dyDescent="0.3">
      <c r="P604700" s="83"/>
    </row>
    <row r="604701" spans="16:16" x14ac:dyDescent="0.3">
      <c r="P604701" s="83"/>
    </row>
    <row r="604702" spans="16:16" x14ac:dyDescent="0.3">
      <c r="P604702" s="83"/>
    </row>
    <row r="604703" spans="16:16" x14ac:dyDescent="0.3">
      <c r="P604703" s="83"/>
    </row>
    <row r="604704" spans="16:16" x14ac:dyDescent="0.3">
      <c r="P604704" s="83"/>
    </row>
    <row r="604705" spans="16:16" x14ac:dyDescent="0.3">
      <c r="P604705" s="83"/>
    </row>
    <row r="604706" spans="16:16" x14ac:dyDescent="0.3">
      <c r="P604706" s="83"/>
    </row>
    <row r="604707" spans="16:16" x14ac:dyDescent="0.3">
      <c r="P604707" s="83"/>
    </row>
    <row r="604708" spans="16:16" x14ac:dyDescent="0.3">
      <c r="P604708" s="83"/>
    </row>
    <row r="604709" spans="16:16" x14ac:dyDescent="0.3">
      <c r="P604709" s="83"/>
    </row>
    <row r="604710" spans="16:16" x14ac:dyDescent="0.3">
      <c r="P604710" s="83"/>
    </row>
    <row r="604711" spans="16:16" x14ac:dyDescent="0.3">
      <c r="P604711" s="83"/>
    </row>
    <row r="604712" spans="16:16" x14ac:dyDescent="0.3">
      <c r="P604712" s="83"/>
    </row>
    <row r="604713" spans="16:16" x14ac:dyDescent="0.3">
      <c r="P604713" s="83"/>
    </row>
    <row r="604714" spans="16:16" x14ac:dyDescent="0.3">
      <c r="P604714" s="83"/>
    </row>
    <row r="604715" spans="16:16" x14ac:dyDescent="0.3">
      <c r="P604715" s="83"/>
    </row>
    <row r="604716" spans="16:16" x14ac:dyDescent="0.3">
      <c r="P604716" s="83"/>
    </row>
    <row r="604717" spans="16:16" x14ac:dyDescent="0.3">
      <c r="P604717" s="83"/>
    </row>
    <row r="604718" spans="16:16" x14ac:dyDescent="0.3">
      <c r="P604718" s="83"/>
    </row>
    <row r="604719" spans="16:16" x14ac:dyDescent="0.3">
      <c r="P604719" s="83"/>
    </row>
    <row r="604720" spans="16:16" x14ac:dyDescent="0.3">
      <c r="P604720" s="83"/>
    </row>
    <row r="604721" spans="16:16" x14ac:dyDescent="0.3">
      <c r="P604721" s="83"/>
    </row>
    <row r="604722" spans="16:16" x14ac:dyDescent="0.3">
      <c r="P604722" s="83"/>
    </row>
    <row r="604723" spans="16:16" x14ac:dyDescent="0.3">
      <c r="P604723" s="83"/>
    </row>
    <row r="604724" spans="16:16" x14ac:dyDescent="0.3">
      <c r="P604724" s="83"/>
    </row>
    <row r="604725" spans="16:16" x14ac:dyDescent="0.3">
      <c r="P604725" s="83"/>
    </row>
    <row r="604726" spans="16:16" x14ac:dyDescent="0.3">
      <c r="P604726" s="83"/>
    </row>
    <row r="604727" spans="16:16" x14ac:dyDescent="0.3">
      <c r="P604727" s="83"/>
    </row>
    <row r="604728" spans="16:16" x14ac:dyDescent="0.3">
      <c r="P604728" s="83"/>
    </row>
    <row r="604729" spans="16:16" x14ac:dyDescent="0.3">
      <c r="P604729" s="83"/>
    </row>
    <row r="604730" spans="16:16" x14ac:dyDescent="0.3">
      <c r="P604730" s="83"/>
    </row>
    <row r="604731" spans="16:16" x14ac:dyDescent="0.3">
      <c r="P604731" s="83"/>
    </row>
    <row r="604732" spans="16:16" x14ac:dyDescent="0.3">
      <c r="P604732" s="83"/>
    </row>
    <row r="604733" spans="16:16" x14ac:dyDescent="0.3">
      <c r="P604733" s="83"/>
    </row>
    <row r="604734" spans="16:16" x14ac:dyDescent="0.3">
      <c r="P604734" s="83"/>
    </row>
    <row r="604735" spans="16:16" x14ac:dyDescent="0.3">
      <c r="P604735" s="83"/>
    </row>
    <row r="604736" spans="16:16" x14ac:dyDescent="0.3">
      <c r="P604736" s="83"/>
    </row>
    <row r="604737" spans="16:16" x14ac:dyDescent="0.3">
      <c r="P604737" s="83"/>
    </row>
    <row r="604738" spans="16:16" x14ac:dyDescent="0.3">
      <c r="P604738" s="83"/>
    </row>
    <row r="604739" spans="16:16" x14ac:dyDescent="0.3">
      <c r="P604739" s="83"/>
    </row>
    <row r="604740" spans="16:16" x14ac:dyDescent="0.3">
      <c r="P604740" s="83"/>
    </row>
    <row r="604741" spans="16:16" x14ac:dyDescent="0.3">
      <c r="P604741" s="83"/>
    </row>
    <row r="604742" spans="16:16" x14ac:dyDescent="0.3">
      <c r="P604742" s="83"/>
    </row>
    <row r="604743" spans="16:16" x14ac:dyDescent="0.3">
      <c r="P604743" s="83"/>
    </row>
    <row r="604744" spans="16:16" x14ac:dyDescent="0.3">
      <c r="P604744" s="83"/>
    </row>
    <row r="604745" spans="16:16" x14ac:dyDescent="0.3">
      <c r="P604745" s="83"/>
    </row>
    <row r="604746" spans="16:16" x14ac:dyDescent="0.3">
      <c r="P604746" s="83"/>
    </row>
    <row r="604747" spans="16:16" x14ac:dyDescent="0.3">
      <c r="P604747" s="83"/>
    </row>
    <row r="604748" spans="16:16" x14ac:dyDescent="0.3">
      <c r="P604748" s="83"/>
    </row>
    <row r="604749" spans="16:16" x14ac:dyDescent="0.3">
      <c r="P604749" s="83"/>
    </row>
    <row r="604750" spans="16:16" x14ac:dyDescent="0.3">
      <c r="P604750" s="83"/>
    </row>
    <row r="604751" spans="16:16" x14ac:dyDescent="0.3">
      <c r="P604751" s="83"/>
    </row>
    <row r="604752" spans="16:16" x14ac:dyDescent="0.3">
      <c r="P604752" s="83"/>
    </row>
    <row r="604753" spans="16:16" x14ac:dyDescent="0.3">
      <c r="P604753" s="83"/>
    </row>
    <row r="604754" spans="16:16" x14ac:dyDescent="0.3">
      <c r="P604754" s="83"/>
    </row>
    <row r="604755" spans="16:16" x14ac:dyDescent="0.3">
      <c r="P604755" s="83"/>
    </row>
    <row r="604756" spans="16:16" x14ac:dyDescent="0.3">
      <c r="P604756" s="83"/>
    </row>
    <row r="604757" spans="16:16" x14ac:dyDescent="0.3">
      <c r="P604757" s="83"/>
    </row>
    <row r="604758" spans="16:16" x14ac:dyDescent="0.3">
      <c r="P604758" s="83"/>
    </row>
    <row r="604759" spans="16:16" x14ac:dyDescent="0.3">
      <c r="P604759" s="83"/>
    </row>
    <row r="604760" spans="16:16" x14ac:dyDescent="0.3">
      <c r="P604760" s="83"/>
    </row>
    <row r="604761" spans="16:16" x14ac:dyDescent="0.3">
      <c r="P604761" s="83"/>
    </row>
    <row r="604762" spans="16:16" x14ac:dyDescent="0.3">
      <c r="P604762" s="83"/>
    </row>
    <row r="604763" spans="16:16" x14ac:dyDescent="0.3">
      <c r="P604763" s="83"/>
    </row>
    <row r="604764" spans="16:16" x14ac:dyDescent="0.3">
      <c r="P604764" s="83"/>
    </row>
    <row r="604765" spans="16:16" x14ac:dyDescent="0.3">
      <c r="P604765" s="83"/>
    </row>
    <row r="604766" spans="16:16" x14ac:dyDescent="0.3">
      <c r="P604766" s="83"/>
    </row>
    <row r="604767" spans="16:16" x14ac:dyDescent="0.3">
      <c r="P604767" s="83"/>
    </row>
    <row r="604768" spans="16:16" x14ac:dyDescent="0.3">
      <c r="P604768" s="83"/>
    </row>
    <row r="604769" spans="16:16" x14ac:dyDescent="0.3">
      <c r="P604769" s="83"/>
    </row>
    <row r="604770" spans="16:16" x14ac:dyDescent="0.3">
      <c r="P604770" s="83"/>
    </row>
    <row r="604771" spans="16:16" x14ac:dyDescent="0.3">
      <c r="P604771" s="83"/>
    </row>
    <row r="604772" spans="16:16" x14ac:dyDescent="0.3">
      <c r="P604772" s="83"/>
    </row>
    <row r="604773" spans="16:16" x14ac:dyDescent="0.3">
      <c r="P604773" s="83"/>
    </row>
    <row r="604774" spans="16:16" x14ac:dyDescent="0.3">
      <c r="P604774" s="83"/>
    </row>
    <row r="604775" spans="16:16" x14ac:dyDescent="0.3">
      <c r="P604775" s="83"/>
    </row>
    <row r="604776" spans="16:16" x14ac:dyDescent="0.3">
      <c r="P604776" s="83"/>
    </row>
    <row r="604777" spans="16:16" x14ac:dyDescent="0.3">
      <c r="P604777" s="83"/>
    </row>
    <row r="604778" spans="16:16" x14ac:dyDescent="0.3">
      <c r="P604778" s="83"/>
    </row>
    <row r="604779" spans="16:16" x14ac:dyDescent="0.3">
      <c r="P604779" s="83"/>
    </row>
    <row r="604780" spans="16:16" x14ac:dyDescent="0.3">
      <c r="P604780" s="83"/>
    </row>
    <row r="604781" spans="16:16" x14ac:dyDescent="0.3">
      <c r="P604781" s="83"/>
    </row>
    <row r="604782" spans="16:16" x14ac:dyDescent="0.3">
      <c r="P604782" s="83"/>
    </row>
    <row r="604783" spans="16:16" x14ac:dyDescent="0.3">
      <c r="P604783" s="83"/>
    </row>
    <row r="604784" spans="16:16" x14ac:dyDescent="0.3">
      <c r="P604784" s="83"/>
    </row>
    <row r="604785" spans="16:16" x14ac:dyDescent="0.3">
      <c r="P604785" s="83"/>
    </row>
    <row r="604786" spans="16:16" x14ac:dyDescent="0.3">
      <c r="P604786" s="83"/>
    </row>
    <row r="604787" spans="16:16" x14ac:dyDescent="0.3">
      <c r="P604787" s="83"/>
    </row>
    <row r="604788" spans="16:16" x14ac:dyDescent="0.3">
      <c r="P604788" s="83"/>
    </row>
    <row r="604789" spans="16:16" x14ac:dyDescent="0.3">
      <c r="P604789" s="83"/>
    </row>
    <row r="604790" spans="16:16" x14ac:dyDescent="0.3">
      <c r="P604790" s="83"/>
    </row>
    <row r="604791" spans="16:16" x14ac:dyDescent="0.3">
      <c r="P604791" s="83"/>
    </row>
    <row r="604792" spans="16:16" x14ac:dyDescent="0.3">
      <c r="P604792" s="83"/>
    </row>
    <row r="604793" spans="16:16" x14ac:dyDescent="0.3">
      <c r="P604793" s="83"/>
    </row>
    <row r="604794" spans="16:16" x14ac:dyDescent="0.3">
      <c r="P604794" s="83"/>
    </row>
    <row r="604795" spans="16:16" x14ac:dyDescent="0.3">
      <c r="P604795" s="83"/>
    </row>
    <row r="604796" spans="16:16" x14ac:dyDescent="0.3">
      <c r="P604796" s="83"/>
    </row>
    <row r="604797" spans="16:16" x14ac:dyDescent="0.3">
      <c r="P604797" s="83"/>
    </row>
    <row r="604798" spans="16:16" x14ac:dyDescent="0.3">
      <c r="P604798" s="83"/>
    </row>
    <row r="604799" spans="16:16" x14ac:dyDescent="0.3">
      <c r="P604799" s="83"/>
    </row>
    <row r="604800" spans="16:16" x14ac:dyDescent="0.3">
      <c r="P604800" s="83"/>
    </row>
    <row r="604801" spans="16:16" x14ac:dyDescent="0.3">
      <c r="P604801" s="83"/>
    </row>
    <row r="604802" spans="16:16" x14ac:dyDescent="0.3">
      <c r="P604802" s="83"/>
    </row>
    <row r="604803" spans="16:16" x14ac:dyDescent="0.3">
      <c r="P604803" s="83"/>
    </row>
    <row r="604804" spans="16:16" x14ac:dyDescent="0.3">
      <c r="P604804" s="83"/>
    </row>
    <row r="604805" spans="16:16" x14ac:dyDescent="0.3">
      <c r="P604805" s="83"/>
    </row>
    <row r="604806" spans="16:16" x14ac:dyDescent="0.3">
      <c r="P604806" s="83"/>
    </row>
    <row r="604807" spans="16:16" x14ac:dyDescent="0.3">
      <c r="P604807" s="83"/>
    </row>
    <row r="604808" spans="16:16" x14ac:dyDescent="0.3">
      <c r="P604808" s="83"/>
    </row>
    <row r="604809" spans="16:16" x14ac:dyDescent="0.3">
      <c r="P604809" s="83"/>
    </row>
    <row r="604810" spans="16:16" x14ac:dyDescent="0.3">
      <c r="P604810" s="83"/>
    </row>
    <row r="604811" spans="16:16" x14ac:dyDescent="0.3">
      <c r="P604811" s="83"/>
    </row>
    <row r="604812" spans="16:16" x14ac:dyDescent="0.3">
      <c r="P604812" s="83"/>
    </row>
    <row r="604813" spans="16:16" x14ac:dyDescent="0.3">
      <c r="P604813" s="83"/>
    </row>
    <row r="604814" spans="16:16" x14ac:dyDescent="0.3">
      <c r="P604814" s="83"/>
    </row>
    <row r="604815" spans="16:16" x14ac:dyDescent="0.3">
      <c r="P604815" s="83"/>
    </row>
    <row r="604816" spans="16:16" x14ac:dyDescent="0.3">
      <c r="P604816" s="83"/>
    </row>
    <row r="604817" spans="16:16" x14ac:dyDescent="0.3">
      <c r="P604817" s="83"/>
    </row>
    <row r="604818" spans="16:16" x14ac:dyDescent="0.3">
      <c r="P604818" s="83"/>
    </row>
    <row r="604819" spans="16:16" x14ac:dyDescent="0.3">
      <c r="P604819" s="83"/>
    </row>
    <row r="604820" spans="16:16" x14ac:dyDescent="0.3">
      <c r="P604820" s="83"/>
    </row>
    <row r="604821" spans="16:16" x14ac:dyDescent="0.3">
      <c r="P604821" s="83"/>
    </row>
    <row r="604822" spans="16:16" x14ac:dyDescent="0.3">
      <c r="P604822" s="83"/>
    </row>
    <row r="604823" spans="16:16" x14ac:dyDescent="0.3">
      <c r="P604823" s="83"/>
    </row>
    <row r="604824" spans="16:16" x14ac:dyDescent="0.3">
      <c r="P604824" s="83"/>
    </row>
    <row r="604825" spans="16:16" x14ac:dyDescent="0.3">
      <c r="P604825" s="83"/>
    </row>
    <row r="604826" spans="16:16" x14ac:dyDescent="0.3">
      <c r="P604826" s="83"/>
    </row>
    <row r="604827" spans="16:16" x14ac:dyDescent="0.3">
      <c r="P604827" s="83"/>
    </row>
    <row r="604828" spans="16:16" x14ac:dyDescent="0.3">
      <c r="P604828" s="83"/>
    </row>
    <row r="604829" spans="16:16" x14ac:dyDescent="0.3">
      <c r="P604829" s="83"/>
    </row>
    <row r="604830" spans="16:16" x14ac:dyDescent="0.3">
      <c r="P604830" s="83"/>
    </row>
    <row r="604831" spans="16:16" x14ac:dyDescent="0.3">
      <c r="P604831" s="83"/>
    </row>
    <row r="604832" spans="16:16" x14ac:dyDescent="0.3">
      <c r="P604832" s="83"/>
    </row>
    <row r="604833" spans="16:16" x14ac:dyDescent="0.3">
      <c r="P604833" s="83"/>
    </row>
    <row r="604834" spans="16:16" x14ac:dyDescent="0.3">
      <c r="P604834" s="83"/>
    </row>
    <row r="604835" spans="16:16" x14ac:dyDescent="0.3">
      <c r="P604835" s="83"/>
    </row>
    <row r="604836" spans="16:16" x14ac:dyDescent="0.3">
      <c r="P604836" s="83"/>
    </row>
    <row r="604837" spans="16:16" x14ac:dyDescent="0.3">
      <c r="P604837" s="83"/>
    </row>
    <row r="604838" spans="16:16" x14ac:dyDescent="0.3">
      <c r="P604838" s="83"/>
    </row>
    <row r="604839" spans="16:16" x14ac:dyDescent="0.3">
      <c r="P604839" s="83"/>
    </row>
    <row r="604840" spans="16:16" x14ac:dyDescent="0.3">
      <c r="P604840" s="83"/>
    </row>
    <row r="604841" spans="16:16" x14ac:dyDescent="0.3">
      <c r="P604841" s="83"/>
    </row>
    <row r="604842" spans="16:16" x14ac:dyDescent="0.3">
      <c r="P604842" s="83"/>
    </row>
    <row r="604843" spans="16:16" x14ac:dyDescent="0.3">
      <c r="P604843" s="83"/>
    </row>
    <row r="604844" spans="16:16" x14ac:dyDescent="0.3">
      <c r="P604844" s="83"/>
    </row>
    <row r="604845" spans="16:16" x14ac:dyDescent="0.3">
      <c r="P604845" s="83"/>
    </row>
    <row r="604846" spans="16:16" x14ac:dyDescent="0.3">
      <c r="P604846" s="83"/>
    </row>
    <row r="604847" spans="16:16" x14ac:dyDescent="0.3">
      <c r="P604847" s="83"/>
    </row>
    <row r="604848" spans="16:16" x14ac:dyDescent="0.3">
      <c r="P604848" s="83"/>
    </row>
    <row r="604849" spans="16:16" x14ac:dyDescent="0.3">
      <c r="P604849" s="83"/>
    </row>
    <row r="604850" spans="16:16" x14ac:dyDescent="0.3">
      <c r="P604850" s="83"/>
    </row>
    <row r="604851" spans="16:16" x14ac:dyDescent="0.3">
      <c r="P604851" s="83"/>
    </row>
    <row r="604852" spans="16:16" x14ac:dyDescent="0.3">
      <c r="P604852" s="83"/>
    </row>
    <row r="604853" spans="16:16" x14ac:dyDescent="0.3">
      <c r="P604853" s="83"/>
    </row>
    <row r="604854" spans="16:16" x14ac:dyDescent="0.3">
      <c r="P604854" s="83"/>
    </row>
    <row r="604855" spans="16:16" x14ac:dyDescent="0.3">
      <c r="P604855" s="83"/>
    </row>
    <row r="604856" spans="16:16" x14ac:dyDescent="0.3">
      <c r="P604856" s="83"/>
    </row>
    <row r="604857" spans="16:16" x14ac:dyDescent="0.3">
      <c r="P604857" s="83"/>
    </row>
    <row r="604858" spans="16:16" x14ac:dyDescent="0.3">
      <c r="P604858" s="83"/>
    </row>
    <row r="604859" spans="16:16" x14ac:dyDescent="0.3">
      <c r="P604859" s="83"/>
    </row>
    <row r="604860" spans="16:16" x14ac:dyDescent="0.3">
      <c r="P604860" s="83"/>
    </row>
    <row r="604861" spans="16:16" x14ac:dyDescent="0.3">
      <c r="P604861" s="83"/>
    </row>
    <row r="604862" spans="16:16" x14ac:dyDescent="0.3">
      <c r="P604862" s="83"/>
    </row>
    <row r="604863" spans="16:16" x14ac:dyDescent="0.3">
      <c r="P604863" s="83"/>
    </row>
    <row r="604864" spans="16:16" x14ac:dyDescent="0.3">
      <c r="P604864" s="83"/>
    </row>
    <row r="604865" spans="16:16" x14ac:dyDescent="0.3">
      <c r="P604865" s="83"/>
    </row>
    <row r="604866" spans="16:16" x14ac:dyDescent="0.3">
      <c r="P604866" s="83"/>
    </row>
    <row r="604867" spans="16:16" x14ac:dyDescent="0.3">
      <c r="P604867" s="83"/>
    </row>
    <row r="604868" spans="16:16" x14ac:dyDescent="0.3">
      <c r="P604868" s="83"/>
    </row>
    <row r="604869" spans="16:16" x14ac:dyDescent="0.3">
      <c r="P604869" s="83"/>
    </row>
    <row r="604870" spans="16:16" x14ac:dyDescent="0.3">
      <c r="P604870" s="83"/>
    </row>
    <row r="604871" spans="16:16" x14ac:dyDescent="0.3">
      <c r="P604871" s="83"/>
    </row>
    <row r="604872" spans="16:16" x14ac:dyDescent="0.3">
      <c r="P604872" s="83"/>
    </row>
    <row r="604873" spans="16:16" x14ac:dyDescent="0.3">
      <c r="P604873" s="83"/>
    </row>
    <row r="604874" spans="16:16" x14ac:dyDescent="0.3">
      <c r="P604874" s="83"/>
    </row>
    <row r="604875" spans="16:16" x14ac:dyDescent="0.3">
      <c r="P604875" s="83"/>
    </row>
    <row r="604876" spans="16:16" x14ac:dyDescent="0.3">
      <c r="P604876" s="83"/>
    </row>
    <row r="604877" spans="16:16" x14ac:dyDescent="0.3">
      <c r="P604877" s="83"/>
    </row>
    <row r="604878" spans="16:16" x14ac:dyDescent="0.3">
      <c r="P604878" s="83"/>
    </row>
    <row r="604879" spans="16:16" x14ac:dyDescent="0.3">
      <c r="P604879" s="83"/>
    </row>
    <row r="604880" spans="16:16" x14ac:dyDescent="0.3">
      <c r="P604880" s="83"/>
    </row>
    <row r="604881" spans="16:16" x14ac:dyDescent="0.3">
      <c r="P604881" s="83"/>
    </row>
    <row r="604882" spans="16:16" x14ac:dyDescent="0.3">
      <c r="P604882" s="83"/>
    </row>
    <row r="604883" spans="16:16" x14ac:dyDescent="0.3">
      <c r="P604883" s="83"/>
    </row>
    <row r="604884" spans="16:16" x14ac:dyDescent="0.3">
      <c r="P604884" s="83"/>
    </row>
    <row r="604885" spans="16:16" x14ac:dyDescent="0.3">
      <c r="P604885" s="83"/>
    </row>
    <row r="604886" spans="16:16" x14ac:dyDescent="0.3">
      <c r="P604886" s="83"/>
    </row>
    <row r="604887" spans="16:16" x14ac:dyDescent="0.3">
      <c r="P604887" s="83"/>
    </row>
    <row r="604888" spans="16:16" x14ac:dyDescent="0.3">
      <c r="P604888" s="83"/>
    </row>
    <row r="604889" spans="16:16" x14ac:dyDescent="0.3">
      <c r="P604889" s="83"/>
    </row>
    <row r="604890" spans="16:16" x14ac:dyDescent="0.3">
      <c r="P604890" s="83"/>
    </row>
    <row r="604891" spans="16:16" x14ac:dyDescent="0.3">
      <c r="P604891" s="83"/>
    </row>
    <row r="604892" spans="16:16" x14ac:dyDescent="0.3">
      <c r="P604892" s="83"/>
    </row>
    <row r="604893" spans="16:16" x14ac:dyDescent="0.3">
      <c r="P604893" s="83"/>
    </row>
    <row r="604894" spans="16:16" x14ac:dyDescent="0.3">
      <c r="P604894" s="83"/>
    </row>
    <row r="604895" spans="16:16" x14ac:dyDescent="0.3">
      <c r="P604895" s="83"/>
    </row>
    <row r="604896" spans="16:16" x14ac:dyDescent="0.3">
      <c r="P604896" s="83"/>
    </row>
    <row r="604897" spans="16:16" x14ac:dyDescent="0.3">
      <c r="P604897" s="83"/>
    </row>
    <row r="604898" spans="16:16" x14ac:dyDescent="0.3">
      <c r="P604898" s="83"/>
    </row>
    <row r="604899" spans="16:16" x14ac:dyDescent="0.3">
      <c r="P604899" s="83"/>
    </row>
    <row r="604900" spans="16:16" x14ac:dyDescent="0.3">
      <c r="P604900" s="83"/>
    </row>
    <row r="604901" spans="16:16" x14ac:dyDescent="0.3">
      <c r="P604901" s="83"/>
    </row>
    <row r="604902" spans="16:16" x14ac:dyDescent="0.3">
      <c r="P604902" s="83"/>
    </row>
    <row r="604903" spans="16:16" x14ac:dyDescent="0.3">
      <c r="P604903" s="83"/>
    </row>
    <row r="604904" spans="16:16" x14ac:dyDescent="0.3">
      <c r="P604904" s="83"/>
    </row>
    <row r="604905" spans="16:16" x14ac:dyDescent="0.3">
      <c r="P604905" s="83"/>
    </row>
    <row r="604906" spans="16:16" x14ac:dyDescent="0.3">
      <c r="P604906" s="83"/>
    </row>
    <row r="604907" spans="16:16" x14ac:dyDescent="0.3">
      <c r="P604907" s="83"/>
    </row>
    <row r="604908" spans="16:16" x14ac:dyDescent="0.3">
      <c r="P604908" s="83"/>
    </row>
    <row r="604909" spans="16:16" x14ac:dyDescent="0.3">
      <c r="P604909" s="83"/>
    </row>
    <row r="604910" spans="16:16" x14ac:dyDescent="0.3">
      <c r="P604910" s="83"/>
    </row>
    <row r="604911" spans="16:16" x14ac:dyDescent="0.3">
      <c r="P604911" s="83"/>
    </row>
    <row r="604912" spans="16:16" x14ac:dyDescent="0.3">
      <c r="P604912" s="83"/>
    </row>
    <row r="604913" spans="16:16" x14ac:dyDescent="0.3">
      <c r="P604913" s="83"/>
    </row>
    <row r="604914" spans="16:16" x14ac:dyDescent="0.3">
      <c r="P604914" s="83"/>
    </row>
    <row r="604915" spans="16:16" x14ac:dyDescent="0.3">
      <c r="P604915" s="83"/>
    </row>
    <row r="604916" spans="16:16" x14ac:dyDescent="0.3">
      <c r="P604916" s="83"/>
    </row>
    <row r="604917" spans="16:16" x14ac:dyDescent="0.3">
      <c r="P604917" s="83"/>
    </row>
    <row r="604918" spans="16:16" x14ac:dyDescent="0.3">
      <c r="P604918" s="83"/>
    </row>
    <row r="604919" spans="16:16" x14ac:dyDescent="0.3">
      <c r="P604919" s="83"/>
    </row>
    <row r="604920" spans="16:16" x14ac:dyDescent="0.3">
      <c r="P604920" s="83"/>
    </row>
    <row r="604921" spans="16:16" x14ac:dyDescent="0.3">
      <c r="P604921" s="83"/>
    </row>
    <row r="604922" spans="16:16" x14ac:dyDescent="0.3">
      <c r="P604922" s="83"/>
    </row>
    <row r="604923" spans="16:16" x14ac:dyDescent="0.3">
      <c r="P604923" s="83"/>
    </row>
    <row r="604924" spans="16:16" x14ac:dyDescent="0.3">
      <c r="P604924" s="83"/>
    </row>
    <row r="604925" spans="16:16" x14ac:dyDescent="0.3">
      <c r="P604925" s="83"/>
    </row>
    <row r="604926" spans="16:16" x14ac:dyDescent="0.3">
      <c r="P604926" s="83"/>
    </row>
    <row r="604927" spans="16:16" x14ac:dyDescent="0.3">
      <c r="P604927" s="83"/>
    </row>
    <row r="604928" spans="16:16" x14ac:dyDescent="0.3">
      <c r="P604928" s="83"/>
    </row>
    <row r="604929" spans="16:16" x14ac:dyDescent="0.3">
      <c r="P604929" s="83"/>
    </row>
    <row r="604930" spans="16:16" x14ac:dyDescent="0.3">
      <c r="P604930" s="83"/>
    </row>
    <row r="604931" spans="16:16" x14ac:dyDescent="0.3">
      <c r="P604931" s="83"/>
    </row>
    <row r="604932" spans="16:16" x14ac:dyDescent="0.3">
      <c r="P604932" s="83"/>
    </row>
    <row r="604933" spans="16:16" x14ac:dyDescent="0.3">
      <c r="P604933" s="83"/>
    </row>
    <row r="604934" spans="16:16" x14ac:dyDescent="0.3">
      <c r="P604934" s="83"/>
    </row>
    <row r="604935" spans="16:16" x14ac:dyDescent="0.3">
      <c r="P604935" s="83"/>
    </row>
    <row r="604936" spans="16:16" x14ac:dyDescent="0.3">
      <c r="P604936" s="83"/>
    </row>
    <row r="604937" spans="16:16" x14ac:dyDescent="0.3">
      <c r="P604937" s="83"/>
    </row>
    <row r="604938" spans="16:16" x14ac:dyDescent="0.3">
      <c r="P604938" s="83"/>
    </row>
    <row r="604939" spans="16:16" x14ac:dyDescent="0.3">
      <c r="P604939" s="83"/>
    </row>
    <row r="604940" spans="16:16" x14ac:dyDescent="0.3">
      <c r="P604940" s="83"/>
    </row>
    <row r="604941" spans="16:16" x14ac:dyDescent="0.3">
      <c r="P604941" s="83"/>
    </row>
    <row r="604942" spans="16:16" x14ac:dyDescent="0.3">
      <c r="P604942" s="83"/>
    </row>
    <row r="604943" spans="16:16" x14ac:dyDescent="0.3">
      <c r="P604943" s="83"/>
    </row>
    <row r="604944" spans="16:16" x14ac:dyDescent="0.3">
      <c r="P604944" s="83"/>
    </row>
    <row r="604945" spans="16:16" x14ac:dyDescent="0.3">
      <c r="P604945" s="83"/>
    </row>
    <row r="604946" spans="16:16" x14ac:dyDescent="0.3">
      <c r="P604946" s="83"/>
    </row>
    <row r="604947" spans="16:16" x14ac:dyDescent="0.3">
      <c r="P604947" s="83"/>
    </row>
    <row r="604948" spans="16:16" x14ac:dyDescent="0.3">
      <c r="P604948" s="83"/>
    </row>
    <row r="604949" spans="16:16" x14ac:dyDescent="0.3">
      <c r="P604949" s="83"/>
    </row>
    <row r="604950" spans="16:16" x14ac:dyDescent="0.3">
      <c r="P604950" s="83"/>
    </row>
    <row r="604951" spans="16:16" x14ac:dyDescent="0.3">
      <c r="P604951" s="83"/>
    </row>
    <row r="604952" spans="16:16" x14ac:dyDescent="0.3">
      <c r="P604952" s="83"/>
    </row>
    <row r="604953" spans="16:16" x14ac:dyDescent="0.3">
      <c r="P604953" s="83"/>
    </row>
    <row r="604954" spans="16:16" x14ac:dyDescent="0.3">
      <c r="P604954" s="83"/>
    </row>
    <row r="604955" spans="16:16" x14ac:dyDescent="0.3">
      <c r="P604955" s="83"/>
    </row>
    <row r="604956" spans="16:16" x14ac:dyDescent="0.3">
      <c r="P604956" s="83"/>
    </row>
    <row r="604957" spans="16:16" x14ac:dyDescent="0.3">
      <c r="P604957" s="83"/>
    </row>
    <row r="604958" spans="16:16" x14ac:dyDescent="0.3">
      <c r="P604958" s="83"/>
    </row>
    <row r="604959" spans="16:16" x14ac:dyDescent="0.3">
      <c r="P604959" s="83"/>
    </row>
    <row r="604960" spans="16:16" x14ac:dyDescent="0.3">
      <c r="P604960" s="83"/>
    </row>
    <row r="604961" spans="16:16" x14ac:dyDescent="0.3">
      <c r="P604961" s="83"/>
    </row>
    <row r="604962" spans="16:16" x14ac:dyDescent="0.3">
      <c r="P604962" s="83"/>
    </row>
    <row r="604963" spans="16:16" x14ac:dyDescent="0.3">
      <c r="P604963" s="83"/>
    </row>
    <row r="604964" spans="16:16" x14ac:dyDescent="0.3">
      <c r="P604964" s="83"/>
    </row>
    <row r="604965" spans="16:16" x14ac:dyDescent="0.3">
      <c r="P604965" s="83"/>
    </row>
    <row r="604966" spans="16:16" x14ac:dyDescent="0.3">
      <c r="P604966" s="83"/>
    </row>
    <row r="604967" spans="16:16" x14ac:dyDescent="0.3">
      <c r="P604967" s="83"/>
    </row>
    <row r="604968" spans="16:16" x14ac:dyDescent="0.3">
      <c r="P604968" s="83"/>
    </row>
    <row r="604969" spans="16:16" x14ac:dyDescent="0.3">
      <c r="P604969" s="83"/>
    </row>
    <row r="604970" spans="16:16" x14ac:dyDescent="0.3">
      <c r="P604970" s="83"/>
    </row>
    <row r="604971" spans="16:16" x14ac:dyDescent="0.3">
      <c r="P604971" s="83"/>
    </row>
    <row r="604972" spans="16:16" x14ac:dyDescent="0.3">
      <c r="P604972" s="83"/>
    </row>
    <row r="604973" spans="16:16" x14ac:dyDescent="0.3">
      <c r="P604973" s="83"/>
    </row>
    <row r="604974" spans="16:16" x14ac:dyDescent="0.3">
      <c r="P604974" s="83"/>
    </row>
    <row r="604975" spans="16:16" x14ac:dyDescent="0.3">
      <c r="P604975" s="83"/>
    </row>
    <row r="604976" spans="16:16" x14ac:dyDescent="0.3">
      <c r="P604976" s="83"/>
    </row>
    <row r="604977" spans="16:16" x14ac:dyDescent="0.3">
      <c r="P604977" s="83"/>
    </row>
    <row r="604978" spans="16:16" x14ac:dyDescent="0.3">
      <c r="P604978" s="83"/>
    </row>
    <row r="604979" spans="16:16" x14ac:dyDescent="0.3">
      <c r="P604979" s="83"/>
    </row>
    <row r="604980" spans="16:16" x14ac:dyDescent="0.3">
      <c r="P604980" s="83"/>
    </row>
    <row r="604981" spans="16:16" x14ac:dyDescent="0.3">
      <c r="P604981" s="83"/>
    </row>
    <row r="604982" spans="16:16" x14ac:dyDescent="0.3">
      <c r="P604982" s="83"/>
    </row>
    <row r="604983" spans="16:16" x14ac:dyDescent="0.3">
      <c r="P604983" s="83"/>
    </row>
    <row r="604984" spans="16:16" x14ac:dyDescent="0.3">
      <c r="P604984" s="83"/>
    </row>
    <row r="604985" spans="16:16" x14ac:dyDescent="0.3">
      <c r="P604985" s="83"/>
    </row>
    <row r="604986" spans="16:16" x14ac:dyDescent="0.3">
      <c r="P604986" s="83"/>
    </row>
    <row r="604987" spans="16:16" x14ac:dyDescent="0.3">
      <c r="P604987" s="83"/>
    </row>
    <row r="604988" spans="16:16" x14ac:dyDescent="0.3">
      <c r="P604988" s="83"/>
    </row>
    <row r="604989" spans="16:16" x14ac:dyDescent="0.3">
      <c r="P604989" s="83"/>
    </row>
    <row r="604990" spans="16:16" x14ac:dyDescent="0.3">
      <c r="P604990" s="83"/>
    </row>
    <row r="604991" spans="16:16" x14ac:dyDescent="0.3">
      <c r="P604991" s="83"/>
    </row>
    <row r="604992" spans="16:16" x14ac:dyDescent="0.3">
      <c r="P604992" s="83"/>
    </row>
    <row r="604993" spans="16:16" x14ac:dyDescent="0.3">
      <c r="P604993" s="83"/>
    </row>
    <row r="604994" spans="16:16" x14ac:dyDescent="0.3">
      <c r="P604994" s="83"/>
    </row>
    <row r="604995" spans="16:16" x14ac:dyDescent="0.3">
      <c r="P604995" s="83"/>
    </row>
    <row r="604996" spans="16:16" x14ac:dyDescent="0.3">
      <c r="P604996" s="83"/>
    </row>
    <row r="604997" spans="16:16" x14ac:dyDescent="0.3">
      <c r="P604997" s="83"/>
    </row>
    <row r="604998" spans="16:16" x14ac:dyDescent="0.3">
      <c r="P604998" s="83"/>
    </row>
    <row r="604999" spans="16:16" x14ac:dyDescent="0.3">
      <c r="P604999" s="83"/>
    </row>
    <row r="605000" spans="16:16" x14ac:dyDescent="0.3">
      <c r="P605000" s="83"/>
    </row>
    <row r="605001" spans="16:16" x14ac:dyDescent="0.3">
      <c r="P605001" s="83"/>
    </row>
    <row r="605002" spans="16:16" x14ac:dyDescent="0.3">
      <c r="P605002" s="83"/>
    </row>
    <row r="605003" spans="16:16" x14ac:dyDescent="0.3">
      <c r="P605003" s="83"/>
    </row>
    <row r="605004" spans="16:16" x14ac:dyDescent="0.3">
      <c r="P605004" s="83"/>
    </row>
    <row r="605005" spans="16:16" x14ac:dyDescent="0.3">
      <c r="P605005" s="83"/>
    </row>
    <row r="605006" spans="16:16" x14ac:dyDescent="0.3">
      <c r="P605006" s="83"/>
    </row>
    <row r="605007" spans="16:16" x14ac:dyDescent="0.3">
      <c r="P605007" s="83"/>
    </row>
    <row r="605008" spans="16:16" x14ac:dyDescent="0.3">
      <c r="P605008" s="83"/>
    </row>
    <row r="605009" spans="16:16" x14ac:dyDescent="0.3">
      <c r="P605009" s="83"/>
    </row>
    <row r="605010" spans="16:16" x14ac:dyDescent="0.3">
      <c r="P605010" s="83"/>
    </row>
    <row r="605011" spans="16:16" x14ac:dyDescent="0.3">
      <c r="P605011" s="83"/>
    </row>
    <row r="605012" spans="16:16" x14ac:dyDescent="0.3">
      <c r="P605012" s="83"/>
    </row>
    <row r="605013" spans="16:16" x14ac:dyDescent="0.3">
      <c r="P605013" s="83"/>
    </row>
    <row r="605014" spans="16:16" x14ac:dyDescent="0.3">
      <c r="P605014" s="83"/>
    </row>
    <row r="605015" spans="16:16" x14ac:dyDescent="0.3">
      <c r="P605015" s="83"/>
    </row>
    <row r="605016" spans="16:16" x14ac:dyDescent="0.3">
      <c r="P605016" s="83"/>
    </row>
    <row r="605017" spans="16:16" x14ac:dyDescent="0.3">
      <c r="P605017" s="83"/>
    </row>
    <row r="605018" spans="16:16" x14ac:dyDescent="0.3">
      <c r="P605018" s="83"/>
    </row>
    <row r="605019" spans="16:16" x14ac:dyDescent="0.3">
      <c r="P605019" s="83"/>
    </row>
    <row r="605020" spans="16:16" x14ac:dyDescent="0.3">
      <c r="P605020" s="83"/>
    </row>
    <row r="605021" spans="16:16" x14ac:dyDescent="0.3">
      <c r="P605021" s="83"/>
    </row>
    <row r="605022" spans="16:16" x14ac:dyDescent="0.3">
      <c r="P605022" s="83"/>
    </row>
    <row r="605023" spans="16:16" x14ac:dyDescent="0.3">
      <c r="P605023" s="83"/>
    </row>
    <row r="605024" spans="16:16" x14ac:dyDescent="0.3">
      <c r="P605024" s="83"/>
    </row>
    <row r="605025" spans="16:16" x14ac:dyDescent="0.3">
      <c r="P605025" s="83"/>
    </row>
    <row r="605026" spans="16:16" x14ac:dyDescent="0.3">
      <c r="P605026" s="83"/>
    </row>
    <row r="605027" spans="16:16" x14ac:dyDescent="0.3">
      <c r="P605027" s="83"/>
    </row>
    <row r="605028" spans="16:16" x14ac:dyDescent="0.3">
      <c r="P605028" s="83"/>
    </row>
    <row r="605029" spans="16:16" x14ac:dyDescent="0.3">
      <c r="P605029" s="83"/>
    </row>
    <row r="605030" spans="16:16" x14ac:dyDescent="0.3">
      <c r="P605030" s="83"/>
    </row>
    <row r="605031" spans="16:16" x14ac:dyDescent="0.3">
      <c r="P605031" s="83"/>
    </row>
    <row r="605032" spans="16:16" x14ac:dyDescent="0.3">
      <c r="P605032" s="83"/>
    </row>
    <row r="605033" spans="16:16" x14ac:dyDescent="0.3">
      <c r="P605033" s="83"/>
    </row>
    <row r="605034" spans="16:16" x14ac:dyDescent="0.3">
      <c r="P605034" s="83"/>
    </row>
    <row r="605035" spans="16:16" x14ac:dyDescent="0.3">
      <c r="P605035" s="83"/>
    </row>
    <row r="605036" spans="16:16" x14ac:dyDescent="0.3">
      <c r="P605036" s="83"/>
    </row>
    <row r="605037" spans="16:16" x14ac:dyDescent="0.3">
      <c r="P605037" s="83"/>
    </row>
    <row r="605038" spans="16:16" x14ac:dyDescent="0.3">
      <c r="P605038" s="83"/>
    </row>
    <row r="605039" spans="16:16" x14ac:dyDescent="0.3">
      <c r="P605039" s="83"/>
    </row>
    <row r="605040" spans="16:16" x14ac:dyDescent="0.3">
      <c r="P605040" s="83"/>
    </row>
    <row r="605041" spans="16:16" x14ac:dyDescent="0.3">
      <c r="P605041" s="83"/>
    </row>
    <row r="605042" spans="16:16" x14ac:dyDescent="0.3">
      <c r="P605042" s="83"/>
    </row>
    <row r="605043" spans="16:16" x14ac:dyDescent="0.3">
      <c r="P605043" s="83"/>
    </row>
    <row r="605044" spans="16:16" x14ac:dyDescent="0.3">
      <c r="P605044" s="83"/>
    </row>
    <row r="605045" spans="16:16" x14ac:dyDescent="0.3">
      <c r="P605045" s="83"/>
    </row>
    <row r="605046" spans="16:16" x14ac:dyDescent="0.3">
      <c r="P605046" s="83"/>
    </row>
    <row r="605047" spans="16:16" x14ac:dyDescent="0.3">
      <c r="P605047" s="83"/>
    </row>
    <row r="605048" spans="16:16" x14ac:dyDescent="0.3">
      <c r="P605048" s="83"/>
    </row>
    <row r="605049" spans="16:16" x14ac:dyDescent="0.3">
      <c r="P605049" s="83"/>
    </row>
    <row r="605050" spans="16:16" x14ac:dyDescent="0.3">
      <c r="P605050" s="83"/>
    </row>
    <row r="605051" spans="16:16" x14ac:dyDescent="0.3">
      <c r="P605051" s="83"/>
    </row>
    <row r="605052" spans="16:16" x14ac:dyDescent="0.3">
      <c r="P605052" s="83"/>
    </row>
    <row r="605053" spans="16:16" x14ac:dyDescent="0.3">
      <c r="P605053" s="83"/>
    </row>
    <row r="605054" spans="16:16" x14ac:dyDescent="0.3">
      <c r="P605054" s="83"/>
    </row>
    <row r="605055" spans="16:16" x14ac:dyDescent="0.3">
      <c r="P605055" s="83"/>
    </row>
    <row r="605056" spans="16:16" x14ac:dyDescent="0.3">
      <c r="P605056" s="83"/>
    </row>
    <row r="605057" spans="16:16" x14ac:dyDescent="0.3">
      <c r="P605057" s="83"/>
    </row>
    <row r="605058" spans="16:16" x14ac:dyDescent="0.3">
      <c r="P605058" s="83"/>
    </row>
    <row r="605059" spans="16:16" x14ac:dyDescent="0.3">
      <c r="P605059" s="83"/>
    </row>
    <row r="605060" spans="16:16" x14ac:dyDescent="0.3">
      <c r="P605060" s="83"/>
    </row>
    <row r="605061" spans="16:16" x14ac:dyDescent="0.3">
      <c r="P605061" s="83"/>
    </row>
    <row r="605062" spans="16:16" x14ac:dyDescent="0.3">
      <c r="P605062" s="83"/>
    </row>
    <row r="605063" spans="16:16" x14ac:dyDescent="0.3">
      <c r="P605063" s="83"/>
    </row>
    <row r="605064" spans="16:16" x14ac:dyDescent="0.3">
      <c r="P605064" s="83"/>
    </row>
    <row r="605065" spans="16:16" x14ac:dyDescent="0.3">
      <c r="P605065" s="83"/>
    </row>
    <row r="605066" spans="16:16" x14ac:dyDescent="0.3">
      <c r="P605066" s="83"/>
    </row>
    <row r="605067" spans="16:16" x14ac:dyDescent="0.3">
      <c r="P605067" s="83"/>
    </row>
    <row r="605068" spans="16:16" x14ac:dyDescent="0.3">
      <c r="P605068" s="83"/>
    </row>
    <row r="605069" spans="16:16" x14ac:dyDescent="0.3">
      <c r="P605069" s="83"/>
    </row>
    <row r="605070" spans="16:16" x14ac:dyDescent="0.3">
      <c r="P605070" s="83"/>
    </row>
    <row r="605071" spans="16:16" x14ac:dyDescent="0.3">
      <c r="P605071" s="83"/>
    </row>
    <row r="605072" spans="16:16" x14ac:dyDescent="0.3">
      <c r="P605072" s="83"/>
    </row>
    <row r="605073" spans="16:16" x14ac:dyDescent="0.3">
      <c r="P605073" s="83"/>
    </row>
    <row r="605074" spans="16:16" x14ac:dyDescent="0.3">
      <c r="P605074" s="83"/>
    </row>
    <row r="605075" spans="16:16" x14ac:dyDescent="0.3">
      <c r="P605075" s="83"/>
    </row>
    <row r="605076" spans="16:16" x14ac:dyDescent="0.3">
      <c r="P605076" s="83"/>
    </row>
    <row r="605077" spans="16:16" x14ac:dyDescent="0.3">
      <c r="P605077" s="83"/>
    </row>
    <row r="605078" spans="16:16" x14ac:dyDescent="0.3">
      <c r="P605078" s="83"/>
    </row>
    <row r="605079" spans="16:16" x14ac:dyDescent="0.3">
      <c r="P605079" s="83"/>
    </row>
    <row r="605080" spans="16:16" x14ac:dyDescent="0.3">
      <c r="P605080" s="83"/>
    </row>
    <row r="605081" spans="16:16" x14ac:dyDescent="0.3">
      <c r="P605081" s="83"/>
    </row>
    <row r="605082" spans="16:16" x14ac:dyDescent="0.3">
      <c r="P605082" s="83"/>
    </row>
    <row r="605083" spans="16:16" x14ac:dyDescent="0.3">
      <c r="P605083" s="83"/>
    </row>
    <row r="605084" spans="16:16" x14ac:dyDescent="0.3">
      <c r="P605084" s="83"/>
    </row>
    <row r="605085" spans="16:16" x14ac:dyDescent="0.3">
      <c r="P605085" s="83"/>
    </row>
    <row r="605086" spans="16:16" x14ac:dyDescent="0.3">
      <c r="P605086" s="83"/>
    </row>
    <row r="605087" spans="16:16" x14ac:dyDescent="0.3">
      <c r="P605087" s="83"/>
    </row>
    <row r="605088" spans="16:16" x14ac:dyDescent="0.3">
      <c r="P605088" s="83"/>
    </row>
    <row r="605089" spans="16:16" x14ac:dyDescent="0.3">
      <c r="P605089" s="83"/>
    </row>
    <row r="605090" spans="16:16" x14ac:dyDescent="0.3">
      <c r="P605090" s="83"/>
    </row>
    <row r="605091" spans="16:16" x14ac:dyDescent="0.3">
      <c r="P605091" s="83"/>
    </row>
    <row r="605092" spans="16:16" x14ac:dyDescent="0.3">
      <c r="P605092" s="83"/>
    </row>
    <row r="605093" spans="16:16" x14ac:dyDescent="0.3">
      <c r="P605093" s="83"/>
    </row>
    <row r="605094" spans="16:16" x14ac:dyDescent="0.3">
      <c r="P605094" s="83"/>
    </row>
    <row r="605095" spans="16:16" x14ac:dyDescent="0.3">
      <c r="P605095" s="83"/>
    </row>
    <row r="605096" spans="16:16" x14ac:dyDescent="0.3">
      <c r="P605096" s="83"/>
    </row>
    <row r="605097" spans="16:16" x14ac:dyDescent="0.3">
      <c r="P605097" s="83"/>
    </row>
    <row r="605098" spans="16:16" x14ac:dyDescent="0.3">
      <c r="P605098" s="83"/>
    </row>
    <row r="605099" spans="16:16" x14ac:dyDescent="0.3">
      <c r="P605099" s="83"/>
    </row>
    <row r="605100" spans="16:16" x14ac:dyDescent="0.3">
      <c r="P605100" s="83"/>
    </row>
    <row r="605101" spans="16:16" x14ac:dyDescent="0.3">
      <c r="P605101" s="83"/>
    </row>
    <row r="605102" spans="16:16" x14ac:dyDescent="0.3">
      <c r="P605102" s="83"/>
    </row>
    <row r="605103" spans="16:16" x14ac:dyDescent="0.3">
      <c r="P605103" s="83"/>
    </row>
    <row r="605104" spans="16:16" x14ac:dyDescent="0.3">
      <c r="P605104" s="83"/>
    </row>
    <row r="605105" spans="16:16" x14ac:dyDescent="0.3">
      <c r="P605105" s="83"/>
    </row>
    <row r="605106" spans="16:16" x14ac:dyDescent="0.3">
      <c r="P605106" s="83"/>
    </row>
    <row r="605107" spans="16:16" x14ac:dyDescent="0.3">
      <c r="P605107" s="83"/>
    </row>
    <row r="605108" spans="16:16" x14ac:dyDescent="0.3">
      <c r="P605108" s="83"/>
    </row>
    <row r="605109" spans="16:16" x14ac:dyDescent="0.3">
      <c r="P605109" s="83"/>
    </row>
    <row r="605110" spans="16:16" x14ac:dyDescent="0.3">
      <c r="P605110" s="83"/>
    </row>
    <row r="605111" spans="16:16" x14ac:dyDescent="0.3">
      <c r="P605111" s="83"/>
    </row>
    <row r="605112" spans="16:16" x14ac:dyDescent="0.3">
      <c r="P605112" s="83"/>
    </row>
    <row r="605113" spans="16:16" x14ac:dyDescent="0.3">
      <c r="P605113" s="83"/>
    </row>
    <row r="605114" spans="16:16" x14ac:dyDescent="0.3">
      <c r="P605114" s="83"/>
    </row>
    <row r="605115" spans="16:16" x14ac:dyDescent="0.3">
      <c r="P605115" s="83"/>
    </row>
    <row r="605116" spans="16:16" x14ac:dyDescent="0.3">
      <c r="P605116" s="83"/>
    </row>
    <row r="605117" spans="16:16" x14ac:dyDescent="0.3">
      <c r="P605117" s="83"/>
    </row>
    <row r="605118" spans="16:16" x14ac:dyDescent="0.3">
      <c r="P605118" s="83"/>
    </row>
    <row r="605119" spans="16:16" x14ac:dyDescent="0.3">
      <c r="P605119" s="83"/>
    </row>
    <row r="605120" spans="16:16" x14ac:dyDescent="0.3">
      <c r="P605120" s="83"/>
    </row>
    <row r="605121" spans="16:16" x14ac:dyDescent="0.3">
      <c r="P605121" s="83"/>
    </row>
    <row r="605122" spans="16:16" x14ac:dyDescent="0.3">
      <c r="P605122" s="83"/>
    </row>
    <row r="605123" spans="16:16" x14ac:dyDescent="0.3">
      <c r="P605123" s="83"/>
    </row>
    <row r="605124" spans="16:16" x14ac:dyDescent="0.3">
      <c r="P605124" s="83"/>
    </row>
    <row r="605125" spans="16:16" x14ac:dyDescent="0.3">
      <c r="P605125" s="83"/>
    </row>
    <row r="605126" spans="16:16" x14ac:dyDescent="0.3">
      <c r="P605126" s="83"/>
    </row>
    <row r="605127" spans="16:16" x14ac:dyDescent="0.3">
      <c r="P605127" s="83"/>
    </row>
    <row r="605128" spans="16:16" x14ac:dyDescent="0.3">
      <c r="P605128" s="83"/>
    </row>
    <row r="605129" spans="16:16" x14ac:dyDescent="0.3">
      <c r="P605129" s="83"/>
    </row>
    <row r="605130" spans="16:16" x14ac:dyDescent="0.3">
      <c r="P605130" s="83"/>
    </row>
    <row r="605131" spans="16:16" x14ac:dyDescent="0.3">
      <c r="P605131" s="83"/>
    </row>
    <row r="605132" spans="16:16" x14ac:dyDescent="0.3">
      <c r="P605132" s="83"/>
    </row>
    <row r="605133" spans="16:16" x14ac:dyDescent="0.3">
      <c r="P605133" s="83"/>
    </row>
    <row r="605134" spans="16:16" x14ac:dyDescent="0.3">
      <c r="P605134" s="83"/>
    </row>
    <row r="605135" spans="16:16" x14ac:dyDescent="0.3">
      <c r="P605135" s="83"/>
    </row>
    <row r="605136" spans="16:16" x14ac:dyDescent="0.3">
      <c r="P605136" s="83"/>
    </row>
    <row r="605137" spans="16:16" x14ac:dyDescent="0.3">
      <c r="P605137" s="83"/>
    </row>
    <row r="605138" spans="16:16" x14ac:dyDescent="0.3">
      <c r="P605138" s="83"/>
    </row>
    <row r="605139" spans="16:16" x14ac:dyDescent="0.3">
      <c r="P605139" s="83"/>
    </row>
    <row r="605140" spans="16:16" x14ac:dyDescent="0.3">
      <c r="P605140" s="83"/>
    </row>
    <row r="605141" spans="16:16" x14ac:dyDescent="0.3">
      <c r="P605141" s="83"/>
    </row>
    <row r="605142" spans="16:16" x14ac:dyDescent="0.3">
      <c r="P605142" s="83"/>
    </row>
    <row r="605143" spans="16:16" x14ac:dyDescent="0.3">
      <c r="P605143" s="83"/>
    </row>
    <row r="605144" spans="16:16" x14ac:dyDescent="0.3">
      <c r="P605144" s="83"/>
    </row>
    <row r="605145" spans="16:16" x14ac:dyDescent="0.3">
      <c r="P605145" s="83"/>
    </row>
    <row r="605146" spans="16:16" x14ac:dyDescent="0.3">
      <c r="P605146" s="83"/>
    </row>
    <row r="605147" spans="16:16" x14ac:dyDescent="0.3">
      <c r="P605147" s="83"/>
    </row>
    <row r="605148" spans="16:16" x14ac:dyDescent="0.3">
      <c r="P605148" s="83"/>
    </row>
    <row r="605149" spans="16:16" x14ac:dyDescent="0.3">
      <c r="P605149" s="83"/>
    </row>
    <row r="605150" spans="16:16" x14ac:dyDescent="0.3">
      <c r="P605150" s="83"/>
    </row>
    <row r="605151" spans="16:16" x14ac:dyDescent="0.3">
      <c r="P605151" s="83"/>
    </row>
    <row r="605152" spans="16:16" x14ac:dyDescent="0.3">
      <c r="P605152" s="83"/>
    </row>
    <row r="605153" spans="16:16" x14ac:dyDescent="0.3">
      <c r="P605153" s="83"/>
    </row>
    <row r="605154" spans="16:16" x14ac:dyDescent="0.3">
      <c r="P605154" s="83"/>
    </row>
    <row r="605155" spans="16:16" x14ac:dyDescent="0.3">
      <c r="P605155" s="83"/>
    </row>
    <row r="605156" spans="16:16" x14ac:dyDescent="0.3">
      <c r="P605156" s="83"/>
    </row>
    <row r="605157" spans="16:16" x14ac:dyDescent="0.3">
      <c r="P605157" s="83"/>
    </row>
    <row r="605158" spans="16:16" x14ac:dyDescent="0.3">
      <c r="P605158" s="83"/>
    </row>
    <row r="605159" spans="16:16" x14ac:dyDescent="0.3">
      <c r="P605159" s="83"/>
    </row>
    <row r="605160" spans="16:16" x14ac:dyDescent="0.3">
      <c r="P605160" s="83"/>
    </row>
    <row r="605161" spans="16:16" x14ac:dyDescent="0.3">
      <c r="P605161" s="83"/>
    </row>
    <row r="605162" spans="16:16" x14ac:dyDescent="0.3">
      <c r="P605162" s="83"/>
    </row>
    <row r="605163" spans="16:16" x14ac:dyDescent="0.3">
      <c r="P605163" s="83"/>
    </row>
    <row r="605164" spans="16:16" x14ac:dyDescent="0.3">
      <c r="P605164" s="83"/>
    </row>
    <row r="605165" spans="16:16" x14ac:dyDescent="0.3">
      <c r="P605165" s="83"/>
    </row>
    <row r="605166" spans="16:16" x14ac:dyDescent="0.3">
      <c r="P605166" s="83"/>
    </row>
    <row r="605167" spans="16:16" x14ac:dyDescent="0.3">
      <c r="P605167" s="83"/>
    </row>
    <row r="605168" spans="16:16" x14ac:dyDescent="0.3">
      <c r="P605168" s="83"/>
    </row>
    <row r="605169" spans="16:16" x14ac:dyDescent="0.3">
      <c r="P605169" s="83"/>
    </row>
    <row r="605170" spans="16:16" x14ac:dyDescent="0.3">
      <c r="P605170" s="83"/>
    </row>
    <row r="605171" spans="16:16" x14ac:dyDescent="0.3">
      <c r="P605171" s="83"/>
    </row>
    <row r="605172" spans="16:16" x14ac:dyDescent="0.3">
      <c r="P605172" s="83"/>
    </row>
    <row r="605173" spans="16:16" x14ac:dyDescent="0.3">
      <c r="P605173" s="83"/>
    </row>
    <row r="605174" spans="16:16" x14ac:dyDescent="0.3">
      <c r="P605174" s="83"/>
    </row>
    <row r="605175" spans="16:16" x14ac:dyDescent="0.3">
      <c r="P605175" s="83"/>
    </row>
    <row r="605176" spans="16:16" x14ac:dyDescent="0.3">
      <c r="P605176" s="83"/>
    </row>
    <row r="605177" spans="16:16" x14ac:dyDescent="0.3">
      <c r="P605177" s="83"/>
    </row>
    <row r="605178" spans="16:16" x14ac:dyDescent="0.3">
      <c r="P605178" s="83"/>
    </row>
    <row r="605179" spans="16:16" x14ac:dyDescent="0.3">
      <c r="P605179" s="83"/>
    </row>
    <row r="605180" spans="16:16" x14ac:dyDescent="0.3">
      <c r="P605180" s="83"/>
    </row>
    <row r="605181" spans="16:16" x14ac:dyDescent="0.3">
      <c r="P605181" s="83"/>
    </row>
    <row r="605182" spans="16:16" x14ac:dyDescent="0.3">
      <c r="P605182" s="83"/>
    </row>
    <row r="605183" spans="16:16" x14ac:dyDescent="0.3">
      <c r="P605183" s="83"/>
    </row>
    <row r="605184" spans="16:16" x14ac:dyDescent="0.3">
      <c r="P605184" s="83"/>
    </row>
    <row r="605185" spans="16:16" x14ac:dyDescent="0.3">
      <c r="P605185" s="83"/>
    </row>
    <row r="605186" spans="16:16" x14ac:dyDescent="0.3">
      <c r="P605186" s="83"/>
    </row>
    <row r="605187" spans="16:16" x14ac:dyDescent="0.3">
      <c r="P605187" s="83"/>
    </row>
    <row r="605188" spans="16:16" x14ac:dyDescent="0.3">
      <c r="P605188" s="83"/>
    </row>
    <row r="605189" spans="16:16" x14ac:dyDescent="0.3">
      <c r="P605189" s="83"/>
    </row>
    <row r="605190" spans="16:16" x14ac:dyDescent="0.3">
      <c r="P605190" s="83"/>
    </row>
    <row r="605191" spans="16:16" x14ac:dyDescent="0.3">
      <c r="P605191" s="83"/>
    </row>
    <row r="605192" spans="16:16" x14ac:dyDescent="0.3">
      <c r="P605192" s="83"/>
    </row>
    <row r="605193" spans="16:16" x14ac:dyDescent="0.3">
      <c r="P605193" s="83"/>
    </row>
    <row r="605194" spans="16:16" x14ac:dyDescent="0.3">
      <c r="P605194" s="83"/>
    </row>
    <row r="605195" spans="16:16" x14ac:dyDescent="0.3">
      <c r="P605195" s="83"/>
    </row>
    <row r="605196" spans="16:16" x14ac:dyDescent="0.3">
      <c r="P605196" s="83"/>
    </row>
    <row r="605197" spans="16:16" x14ac:dyDescent="0.3">
      <c r="P605197" s="83"/>
    </row>
    <row r="605198" spans="16:16" x14ac:dyDescent="0.3">
      <c r="P605198" s="83"/>
    </row>
    <row r="605199" spans="16:16" x14ac:dyDescent="0.3">
      <c r="P605199" s="83"/>
    </row>
    <row r="605200" spans="16:16" x14ac:dyDescent="0.3">
      <c r="P605200" s="83"/>
    </row>
    <row r="605201" spans="16:16" x14ac:dyDescent="0.3">
      <c r="P605201" s="83"/>
    </row>
    <row r="605202" spans="16:16" x14ac:dyDescent="0.3">
      <c r="P605202" s="83"/>
    </row>
    <row r="605203" spans="16:16" x14ac:dyDescent="0.3">
      <c r="P605203" s="83"/>
    </row>
    <row r="605204" spans="16:16" x14ac:dyDescent="0.3">
      <c r="P605204" s="83"/>
    </row>
    <row r="605205" spans="16:16" x14ac:dyDescent="0.3">
      <c r="P605205" s="83"/>
    </row>
    <row r="605206" spans="16:16" x14ac:dyDescent="0.3">
      <c r="P605206" s="83"/>
    </row>
    <row r="605207" spans="16:16" x14ac:dyDescent="0.3">
      <c r="P605207" s="83"/>
    </row>
    <row r="605208" spans="16:16" x14ac:dyDescent="0.3">
      <c r="P605208" s="83"/>
    </row>
    <row r="605209" spans="16:16" x14ac:dyDescent="0.3">
      <c r="P605209" s="83"/>
    </row>
    <row r="605210" spans="16:16" x14ac:dyDescent="0.3">
      <c r="P605210" s="83"/>
    </row>
    <row r="605211" spans="16:16" x14ac:dyDescent="0.3">
      <c r="P605211" s="83"/>
    </row>
    <row r="605212" spans="16:16" x14ac:dyDescent="0.3">
      <c r="P605212" s="83"/>
    </row>
    <row r="605213" spans="16:16" x14ac:dyDescent="0.3">
      <c r="P605213" s="83"/>
    </row>
    <row r="605214" spans="16:16" x14ac:dyDescent="0.3">
      <c r="P605214" s="83"/>
    </row>
    <row r="605215" spans="16:16" x14ac:dyDescent="0.3">
      <c r="P605215" s="83"/>
    </row>
    <row r="605216" spans="16:16" x14ac:dyDescent="0.3">
      <c r="P605216" s="83"/>
    </row>
    <row r="605217" spans="16:16" x14ac:dyDescent="0.3">
      <c r="P605217" s="83"/>
    </row>
    <row r="605218" spans="16:16" x14ac:dyDescent="0.3">
      <c r="P605218" s="83"/>
    </row>
    <row r="605219" spans="16:16" x14ac:dyDescent="0.3">
      <c r="P605219" s="83"/>
    </row>
    <row r="605220" spans="16:16" x14ac:dyDescent="0.3">
      <c r="P605220" s="83"/>
    </row>
    <row r="605221" spans="16:16" x14ac:dyDescent="0.3">
      <c r="P605221" s="83"/>
    </row>
    <row r="605222" spans="16:16" x14ac:dyDescent="0.3">
      <c r="P605222" s="83"/>
    </row>
    <row r="605223" spans="16:16" x14ac:dyDescent="0.3">
      <c r="P605223" s="83"/>
    </row>
    <row r="605224" spans="16:16" x14ac:dyDescent="0.3">
      <c r="P605224" s="83"/>
    </row>
    <row r="605225" spans="16:16" x14ac:dyDescent="0.3">
      <c r="P605225" s="83"/>
    </row>
    <row r="605226" spans="16:16" x14ac:dyDescent="0.3">
      <c r="P605226" s="83"/>
    </row>
    <row r="605227" spans="16:16" x14ac:dyDescent="0.3">
      <c r="P605227" s="83"/>
    </row>
    <row r="605228" spans="16:16" x14ac:dyDescent="0.3">
      <c r="P605228" s="83"/>
    </row>
    <row r="605229" spans="16:16" x14ac:dyDescent="0.3">
      <c r="P605229" s="83"/>
    </row>
    <row r="605230" spans="16:16" x14ac:dyDescent="0.3">
      <c r="P605230" s="83"/>
    </row>
    <row r="605231" spans="16:16" x14ac:dyDescent="0.3">
      <c r="P605231" s="83"/>
    </row>
    <row r="605232" spans="16:16" x14ac:dyDescent="0.3">
      <c r="P605232" s="83"/>
    </row>
    <row r="605233" spans="16:16" x14ac:dyDescent="0.3">
      <c r="P605233" s="83"/>
    </row>
    <row r="605234" spans="16:16" x14ac:dyDescent="0.3">
      <c r="P605234" s="83"/>
    </row>
    <row r="605235" spans="16:16" x14ac:dyDescent="0.3">
      <c r="P605235" s="83"/>
    </row>
    <row r="605236" spans="16:16" x14ac:dyDescent="0.3">
      <c r="P605236" s="83"/>
    </row>
    <row r="605237" spans="16:16" x14ac:dyDescent="0.3">
      <c r="P605237" s="83"/>
    </row>
    <row r="605238" spans="16:16" x14ac:dyDescent="0.3">
      <c r="P605238" s="83"/>
    </row>
    <row r="605239" spans="16:16" x14ac:dyDescent="0.3">
      <c r="P605239" s="83"/>
    </row>
    <row r="605240" spans="16:16" x14ac:dyDescent="0.3">
      <c r="P605240" s="83"/>
    </row>
    <row r="605241" spans="16:16" x14ac:dyDescent="0.3">
      <c r="P605241" s="83"/>
    </row>
    <row r="605242" spans="16:16" x14ac:dyDescent="0.3">
      <c r="P605242" s="83"/>
    </row>
    <row r="605243" spans="16:16" x14ac:dyDescent="0.3">
      <c r="P605243" s="83"/>
    </row>
    <row r="605244" spans="16:16" x14ac:dyDescent="0.3">
      <c r="P605244" s="83"/>
    </row>
    <row r="605245" spans="16:16" x14ac:dyDescent="0.3">
      <c r="P605245" s="83"/>
    </row>
    <row r="605246" spans="16:16" x14ac:dyDescent="0.3">
      <c r="P605246" s="83"/>
    </row>
    <row r="605247" spans="16:16" x14ac:dyDescent="0.3">
      <c r="P605247" s="83"/>
    </row>
    <row r="605248" spans="16:16" x14ac:dyDescent="0.3">
      <c r="P605248" s="83"/>
    </row>
    <row r="605249" spans="16:16" x14ac:dyDescent="0.3">
      <c r="P605249" s="83"/>
    </row>
    <row r="605250" spans="16:16" x14ac:dyDescent="0.3">
      <c r="P605250" s="83"/>
    </row>
    <row r="605251" spans="16:16" x14ac:dyDescent="0.3">
      <c r="P605251" s="83"/>
    </row>
    <row r="605252" spans="16:16" x14ac:dyDescent="0.3">
      <c r="P605252" s="83"/>
    </row>
    <row r="605253" spans="16:16" x14ac:dyDescent="0.3">
      <c r="P605253" s="83"/>
    </row>
    <row r="605254" spans="16:16" x14ac:dyDescent="0.3">
      <c r="P605254" s="83"/>
    </row>
    <row r="605255" spans="16:16" x14ac:dyDescent="0.3">
      <c r="P605255" s="83"/>
    </row>
    <row r="605256" spans="16:16" x14ac:dyDescent="0.3">
      <c r="P605256" s="83"/>
    </row>
    <row r="605257" spans="16:16" x14ac:dyDescent="0.3">
      <c r="P605257" s="83"/>
    </row>
    <row r="605258" spans="16:16" x14ac:dyDescent="0.3">
      <c r="P605258" s="83"/>
    </row>
    <row r="605259" spans="16:16" x14ac:dyDescent="0.3">
      <c r="P605259" s="83"/>
    </row>
    <row r="605260" spans="16:16" x14ac:dyDescent="0.3">
      <c r="P605260" s="83"/>
    </row>
    <row r="605261" spans="16:16" x14ac:dyDescent="0.3">
      <c r="P605261" s="83"/>
    </row>
    <row r="605262" spans="16:16" x14ac:dyDescent="0.3">
      <c r="P605262" s="83"/>
    </row>
    <row r="605263" spans="16:16" x14ac:dyDescent="0.3">
      <c r="P605263" s="83"/>
    </row>
    <row r="605264" spans="16:16" x14ac:dyDescent="0.3">
      <c r="P605264" s="83"/>
    </row>
    <row r="605265" spans="16:16" x14ac:dyDescent="0.3">
      <c r="P605265" s="83"/>
    </row>
    <row r="605266" spans="16:16" x14ac:dyDescent="0.3">
      <c r="P605266" s="83"/>
    </row>
    <row r="605267" spans="16:16" x14ac:dyDescent="0.3">
      <c r="P605267" s="83"/>
    </row>
    <row r="605268" spans="16:16" x14ac:dyDescent="0.3">
      <c r="P605268" s="83"/>
    </row>
    <row r="605269" spans="16:16" x14ac:dyDescent="0.3">
      <c r="P605269" s="83"/>
    </row>
    <row r="605270" spans="16:16" x14ac:dyDescent="0.3">
      <c r="P605270" s="83"/>
    </row>
    <row r="605271" spans="16:16" x14ac:dyDescent="0.3">
      <c r="P605271" s="83"/>
    </row>
    <row r="605272" spans="16:16" x14ac:dyDescent="0.3">
      <c r="P605272" s="83"/>
    </row>
    <row r="605273" spans="16:16" x14ac:dyDescent="0.3">
      <c r="P605273" s="83"/>
    </row>
    <row r="605274" spans="16:16" x14ac:dyDescent="0.3">
      <c r="P605274" s="83"/>
    </row>
    <row r="605275" spans="16:16" x14ac:dyDescent="0.3">
      <c r="P605275" s="83"/>
    </row>
    <row r="605276" spans="16:16" x14ac:dyDescent="0.3">
      <c r="P605276" s="83"/>
    </row>
    <row r="605277" spans="16:16" x14ac:dyDescent="0.3">
      <c r="P605277" s="83"/>
    </row>
    <row r="605278" spans="16:16" x14ac:dyDescent="0.3">
      <c r="P605278" s="83"/>
    </row>
    <row r="605279" spans="16:16" x14ac:dyDescent="0.3">
      <c r="P605279" s="83"/>
    </row>
    <row r="605280" spans="16:16" x14ac:dyDescent="0.3">
      <c r="P605280" s="83"/>
    </row>
    <row r="605281" spans="16:16" x14ac:dyDescent="0.3">
      <c r="P605281" s="83"/>
    </row>
    <row r="605282" spans="16:16" x14ac:dyDescent="0.3">
      <c r="P605282" s="83"/>
    </row>
    <row r="605283" spans="16:16" x14ac:dyDescent="0.3">
      <c r="P605283" s="83"/>
    </row>
    <row r="605284" spans="16:16" x14ac:dyDescent="0.3">
      <c r="P605284" s="83"/>
    </row>
    <row r="605285" spans="16:16" x14ac:dyDescent="0.3">
      <c r="P605285" s="83"/>
    </row>
    <row r="605286" spans="16:16" x14ac:dyDescent="0.3">
      <c r="P605286" s="83"/>
    </row>
    <row r="605287" spans="16:16" x14ac:dyDescent="0.3">
      <c r="P605287" s="83"/>
    </row>
    <row r="605288" spans="16:16" x14ac:dyDescent="0.3">
      <c r="P605288" s="83"/>
    </row>
    <row r="605289" spans="16:16" x14ac:dyDescent="0.3">
      <c r="P605289" s="83"/>
    </row>
    <row r="605290" spans="16:16" x14ac:dyDescent="0.3">
      <c r="P605290" s="83"/>
    </row>
    <row r="605291" spans="16:16" x14ac:dyDescent="0.3">
      <c r="P605291" s="83"/>
    </row>
    <row r="605292" spans="16:16" x14ac:dyDescent="0.3">
      <c r="P605292" s="83"/>
    </row>
    <row r="605293" spans="16:16" x14ac:dyDescent="0.3">
      <c r="P605293" s="83"/>
    </row>
    <row r="605294" spans="16:16" x14ac:dyDescent="0.3">
      <c r="P605294" s="83"/>
    </row>
    <row r="605295" spans="16:16" x14ac:dyDescent="0.3">
      <c r="P605295" s="83"/>
    </row>
    <row r="605296" spans="16:16" x14ac:dyDescent="0.3">
      <c r="P605296" s="83"/>
    </row>
    <row r="605297" spans="16:16" x14ac:dyDescent="0.3">
      <c r="P605297" s="83"/>
    </row>
    <row r="605298" spans="16:16" x14ac:dyDescent="0.3">
      <c r="P605298" s="83"/>
    </row>
    <row r="605299" spans="16:16" x14ac:dyDescent="0.3">
      <c r="P605299" s="83"/>
    </row>
    <row r="605300" spans="16:16" x14ac:dyDescent="0.3">
      <c r="P605300" s="83"/>
    </row>
    <row r="605301" spans="16:16" x14ac:dyDescent="0.3">
      <c r="P605301" s="83"/>
    </row>
    <row r="605302" spans="16:16" x14ac:dyDescent="0.3">
      <c r="P605302" s="83"/>
    </row>
    <row r="605303" spans="16:16" x14ac:dyDescent="0.3">
      <c r="P605303" s="83"/>
    </row>
    <row r="605304" spans="16:16" x14ac:dyDescent="0.3">
      <c r="P605304" s="83"/>
    </row>
    <row r="605305" spans="16:16" x14ac:dyDescent="0.3">
      <c r="P605305" s="83"/>
    </row>
    <row r="605306" spans="16:16" x14ac:dyDescent="0.3">
      <c r="P605306" s="83"/>
    </row>
    <row r="605307" spans="16:16" x14ac:dyDescent="0.3">
      <c r="P605307" s="83"/>
    </row>
    <row r="605308" spans="16:16" x14ac:dyDescent="0.3">
      <c r="P605308" s="83"/>
    </row>
    <row r="605309" spans="16:16" x14ac:dyDescent="0.3">
      <c r="P605309" s="83"/>
    </row>
    <row r="605310" spans="16:16" x14ac:dyDescent="0.3">
      <c r="P605310" s="83"/>
    </row>
    <row r="605311" spans="16:16" x14ac:dyDescent="0.3">
      <c r="P605311" s="83"/>
    </row>
    <row r="605312" spans="16:16" x14ac:dyDescent="0.3">
      <c r="P605312" s="83"/>
    </row>
    <row r="605313" spans="16:16" x14ac:dyDescent="0.3">
      <c r="P605313" s="83"/>
    </row>
    <row r="605314" spans="16:16" x14ac:dyDescent="0.3">
      <c r="P605314" s="83"/>
    </row>
    <row r="605315" spans="16:16" x14ac:dyDescent="0.3">
      <c r="P605315" s="83"/>
    </row>
    <row r="605316" spans="16:16" x14ac:dyDescent="0.3">
      <c r="P605316" s="83"/>
    </row>
    <row r="605317" spans="16:16" x14ac:dyDescent="0.3">
      <c r="P605317" s="83"/>
    </row>
    <row r="605318" spans="16:16" x14ac:dyDescent="0.3">
      <c r="P605318" s="83"/>
    </row>
    <row r="605319" spans="16:16" x14ac:dyDescent="0.3">
      <c r="P605319" s="83"/>
    </row>
    <row r="605320" spans="16:16" x14ac:dyDescent="0.3">
      <c r="P605320" s="83"/>
    </row>
    <row r="605321" spans="16:16" x14ac:dyDescent="0.3">
      <c r="P605321" s="83"/>
    </row>
    <row r="605322" spans="16:16" x14ac:dyDescent="0.3">
      <c r="P605322" s="83"/>
    </row>
    <row r="605323" spans="16:16" x14ac:dyDescent="0.3">
      <c r="P605323" s="83"/>
    </row>
    <row r="605324" spans="16:16" x14ac:dyDescent="0.3">
      <c r="P605324" s="83"/>
    </row>
    <row r="605325" spans="16:16" x14ac:dyDescent="0.3">
      <c r="P605325" s="83"/>
    </row>
    <row r="605326" spans="16:16" x14ac:dyDescent="0.3">
      <c r="P605326" s="83"/>
    </row>
    <row r="605327" spans="16:16" x14ac:dyDescent="0.3">
      <c r="P605327" s="83"/>
    </row>
    <row r="605328" spans="16:16" x14ac:dyDescent="0.3">
      <c r="P605328" s="83"/>
    </row>
    <row r="605329" spans="16:16" x14ac:dyDescent="0.3">
      <c r="P605329" s="83"/>
    </row>
    <row r="605330" spans="16:16" x14ac:dyDescent="0.3">
      <c r="P605330" s="83"/>
    </row>
    <row r="605331" spans="16:16" x14ac:dyDescent="0.3">
      <c r="P605331" s="83"/>
    </row>
    <row r="605332" spans="16:16" x14ac:dyDescent="0.3">
      <c r="P605332" s="83"/>
    </row>
    <row r="605333" spans="16:16" x14ac:dyDescent="0.3">
      <c r="P605333" s="83"/>
    </row>
    <row r="605334" spans="16:16" x14ac:dyDescent="0.3">
      <c r="P605334" s="83"/>
    </row>
    <row r="605335" spans="16:16" x14ac:dyDescent="0.3">
      <c r="P605335" s="83"/>
    </row>
    <row r="605336" spans="16:16" x14ac:dyDescent="0.3">
      <c r="P605336" s="83"/>
    </row>
    <row r="605337" spans="16:16" x14ac:dyDescent="0.3">
      <c r="P605337" s="83"/>
    </row>
    <row r="605338" spans="16:16" x14ac:dyDescent="0.3">
      <c r="P605338" s="83"/>
    </row>
    <row r="605339" spans="16:16" x14ac:dyDescent="0.3">
      <c r="P605339" s="83"/>
    </row>
    <row r="605340" spans="16:16" x14ac:dyDescent="0.3">
      <c r="P605340" s="83"/>
    </row>
    <row r="605341" spans="16:16" x14ac:dyDescent="0.3">
      <c r="P605341" s="83"/>
    </row>
    <row r="605342" spans="16:16" x14ac:dyDescent="0.3">
      <c r="P605342" s="83"/>
    </row>
    <row r="605343" spans="16:16" x14ac:dyDescent="0.3">
      <c r="P605343" s="83"/>
    </row>
    <row r="605344" spans="16:16" x14ac:dyDescent="0.3">
      <c r="P605344" s="83"/>
    </row>
    <row r="605345" spans="16:16" x14ac:dyDescent="0.3">
      <c r="P605345" s="83"/>
    </row>
    <row r="605346" spans="16:16" x14ac:dyDescent="0.3">
      <c r="P605346" s="83"/>
    </row>
    <row r="605347" spans="16:16" x14ac:dyDescent="0.3">
      <c r="P605347" s="83"/>
    </row>
    <row r="605348" spans="16:16" x14ac:dyDescent="0.3">
      <c r="P605348" s="83"/>
    </row>
    <row r="605349" spans="16:16" x14ac:dyDescent="0.3">
      <c r="P605349" s="83"/>
    </row>
    <row r="605350" spans="16:16" x14ac:dyDescent="0.3">
      <c r="P605350" s="83"/>
    </row>
    <row r="605351" spans="16:16" x14ac:dyDescent="0.3">
      <c r="P605351" s="83"/>
    </row>
    <row r="605352" spans="16:16" x14ac:dyDescent="0.3">
      <c r="P605352" s="83"/>
    </row>
    <row r="605353" spans="16:16" x14ac:dyDescent="0.3">
      <c r="P605353" s="83"/>
    </row>
    <row r="605354" spans="16:16" x14ac:dyDescent="0.3">
      <c r="P605354" s="83"/>
    </row>
    <row r="605355" spans="16:16" x14ac:dyDescent="0.3">
      <c r="P605355" s="83"/>
    </row>
    <row r="605356" spans="16:16" x14ac:dyDescent="0.3">
      <c r="P605356" s="83"/>
    </row>
    <row r="605357" spans="16:16" x14ac:dyDescent="0.3">
      <c r="P605357" s="83"/>
    </row>
    <row r="605358" spans="16:16" x14ac:dyDescent="0.3">
      <c r="P605358" s="83"/>
    </row>
    <row r="605359" spans="16:16" x14ac:dyDescent="0.3">
      <c r="P605359" s="83"/>
    </row>
    <row r="605360" spans="16:16" x14ac:dyDescent="0.3">
      <c r="P605360" s="83"/>
    </row>
    <row r="605361" spans="16:16" x14ac:dyDescent="0.3">
      <c r="P605361" s="83"/>
    </row>
    <row r="605362" spans="16:16" x14ac:dyDescent="0.3">
      <c r="P605362" s="83"/>
    </row>
    <row r="605363" spans="16:16" x14ac:dyDescent="0.3">
      <c r="P605363" s="83"/>
    </row>
    <row r="605364" spans="16:16" x14ac:dyDescent="0.3">
      <c r="P605364" s="83"/>
    </row>
    <row r="605365" spans="16:16" x14ac:dyDescent="0.3">
      <c r="P605365" s="83"/>
    </row>
    <row r="605366" spans="16:16" x14ac:dyDescent="0.3">
      <c r="P605366" s="83"/>
    </row>
    <row r="605367" spans="16:16" x14ac:dyDescent="0.3">
      <c r="P605367" s="83"/>
    </row>
    <row r="605368" spans="16:16" x14ac:dyDescent="0.3">
      <c r="P605368" s="83"/>
    </row>
    <row r="605369" spans="16:16" x14ac:dyDescent="0.3">
      <c r="P605369" s="83"/>
    </row>
    <row r="605370" spans="16:16" x14ac:dyDescent="0.3">
      <c r="P605370" s="83"/>
    </row>
    <row r="605371" spans="16:16" x14ac:dyDescent="0.3">
      <c r="P605371" s="83"/>
    </row>
    <row r="605372" spans="16:16" x14ac:dyDescent="0.3">
      <c r="P605372" s="83"/>
    </row>
    <row r="605373" spans="16:16" x14ac:dyDescent="0.3">
      <c r="P605373" s="83"/>
    </row>
    <row r="605374" spans="16:16" x14ac:dyDescent="0.3">
      <c r="P605374" s="83"/>
    </row>
    <row r="605375" spans="16:16" x14ac:dyDescent="0.3">
      <c r="P605375" s="83"/>
    </row>
    <row r="605376" spans="16:16" x14ac:dyDescent="0.3">
      <c r="P605376" s="83"/>
    </row>
    <row r="605377" spans="16:16" x14ac:dyDescent="0.3">
      <c r="P605377" s="83"/>
    </row>
    <row r="605378" spans="16:16" x14ac:dyDescent="0.3">
      <c r="P605378" s="83"/>
    </row>
    <row r="605379" spans="16:16" x14ac:dyDescent="0.3">
      <c r="P605379" s="83"/>
    </row>
    <row r="605380" spans="16:16" x14ac:dyDescent="0.3">
      <c r="P605380" s="83"/>
    </row>
    <row r="605381" spans="16:16" x14ac:dyDescent="0.3">
      <c r="P605381" s="83"/>
    </row>
    <row r="605382" spans="16:16" x14ac:dyDescent="0.3">
      <c r="P605382" s="83"/>
    </row>
    <row r="605383" spans="16:16" x14ac:dyDescent="0.3">
      <c r="P605383" s="83"/>
    </row>
    <row r="605384" spans="16:16" x14ac:dyDescent="0.3">
      <c r="P605384" s="83"/>
    </row>
    <row r="605385" spans="16:16" x14ac:dyDescent="0.3">
      <c r="P605385" s="83"/>
    </row>
    <row r="605386" spans="16:16" x14ac:dyDescent="0.3">
      <c r="P605386" s="83"/>
    </row>
    <row r="605387" spans="16:16" x14ac:dyDescent="0.3">
      <c r="P605387" s="83"/>
    </row>
    <row r="605388" spans="16:16" x14ac:dyDescent="0.3">
      <c r="P605388" s="83"/>
    </row>
    <row r="605389" spans="16:16" x14ac:dyDescent="0.3">
      <c r="P605389" s="83"/>
    </row>
    <row r="605390" spans="16:16" x14ac:dyDescent="0.3">
      <c r="P605390" s="83"/>
    </row>
    <row r="605391" spans="16:16" x14ac:dyDescent="0.3">
      <c r="P605391" s="83"/>
    </row>
    <row r="605392" spans="16:16" x14ac:dyDescent="0.3">
      <c r="P605392" s="83"/>
    </row>
    <row r="605393" spans="16:16" x14ac:dyDescent="0.3">
      <c r="P605393" s="83"/>
    </row>
    <row r="605394" spans="16:16" x14ac:dyDescent="0.3">
      <c r="P605394" s="83"/>
    </row>
    <row r="605395" spans="16:16" x14ac:dyDescent="0.3">
      <c r="P605395" s="83"/>
    </row>
    <row r="605396" spans="16:16" x14ac:dyDescent="0.3">
      <c r="P605396" s="83"/>
    </row>
    <row r="605397" spans="16:16" x14ac:dyDescent="0.3">
      <c r="P605397" s="83"/>
    </row>
    <row r="605398" spans="16:16" x14ac:dyDescent="0.3">
      <c r="P605398" s="83"/>
    </row>
    <row r="605399" spans="16:16" x14ac:dyDescent="0.3">
      <c r="P605399" s="83"/>
    </row>
    <row r="605400" spans="16:16" x14ac:dyDescent="0.3">
      <c r="P605400" s="83"/>
    </row>
    <row r="605401" spans="16:16" x14ac:dyDescent="0.3">
      <c r="P605401" s="83"/>
    </row>
    <row r="605402" spans="16:16" x14ac:dyDescent="0.3">
      <c r="P605402" s="83"/>
    </row>
    <row r="605403" spans="16:16" x14ac:dyDescent="0.3">
      <c r="P605403" s="83"/>
    </row>
    <row r="605404" spans="16:16" x14ac:dyDescent="0.3">
      <c r="P605404" s="83"/>
    </row>
    <row r="605405" spans="16:16" x14ac:dyDescent="0.3">
      <c r="P605405" s="83"/>
    </row>
    <row r="605406" spans="16:16" x14ac:dyDescent="0.3">
      <c r="P605406" s="83"/>
    </row>
    <row r="605407" spans="16:16" x14ac:dyDescent="0.3">
      <c r="P605407" s="83"/>
    </row>
    <row r="605408" spans="16:16" x14ac:dyDescent="0.3">
      <c r="P605408" s="83"/>
    </row>
    <row r="605409" spans="16:16" x14ac:dyDescent="0.3">
      <c r="P605409" s="83"/>
    </row>
    <row r="605410" spans="16:16" x14ac:dyDescent="0.3">
      <c r="P605410" s="83"/>
    </row>
    <row r="605411" spans="16:16" x14ac:dyDescent="0.3">
      <c r="P605411" s="83"/>
    </row>
    <row r="605412" spans="16:16" x14ac:dyDescent="0.3">
      <c r="P605412" s="83"/>
    </row>
    <row r="605413" spans="16:16" x14ac:dyDescent="0.3">
      <c r="P605413" s="83"/>
    </row>
    <row r="605414" spans="16:16" x14ac:dyDescent="0.3">
      <c r="P605414" s="83"/>
    </row>
    <row r="605415" spans="16:16" x14ac:dyDescent="0.3">
      <c r="P605415" s="83"/>
    </row>
    <row r="605416" spans="16:16" x14ac:dyDescent="0.3">
      <c r="P605416" s="83"/>
    </row>
    <row r="605417" spans="16:16" x14ac:dyDescent="0.3">
      <c r="P605417" s="83"/>
    </row>
    <row r="605418" spans="16:16" x14ac:dyDescent="0.3">
      <c r="P605418" s="83"/>
    </row>
    <row r="605419" spans="16:16" x14ac:dyDescent="0.3">
      <c r="P605419" s="83"/>
    </row>
    <row r="605420" spans="16:16" x14ac:dyDescent="0.3">
      <c r="P605420" s="83"/>
    </row>
    <row r="605421" spans="16:16" x14ac:dyDescent="0.3">
      <c r="P605421" s="83"/>
    </row>
    <row r="605422" spans="16:16" x14ac:dyDescent="0.3">
      <c r="P605422" s="83"/>
    </row>
    <row r="605423" spans="16:16" x14ac:dyDescent="0.3">
      <c r="P605423" s="83"/>
    </row>
    <row r="605424" spans="16:16" x14ac:dyDescent="0.3">
      <c r="P605424" s="83"/>
    </row>
    <row r="605425" spans="16:16" x14ac:dyDescent="0.3">
      <c r="P605425" s="83"/>
    </row>
    <row r="605426" spans="16:16" x14ac:dyDescent="0.3">
      <c r="P605426" s="83"/>
    </row>
    <row r="605427" spans="16:16" x14ac:dyDescent="0.3">
      <c r="P605427" s="83"/>
    </row>
    <row r="605428" spans="16:16" x14ac:dyDescent="0.3">
      <c r="P605428" s="83"/>
    </row>
    <row r="605429" spans="16:16" x14ac:dyDescent="0.3">
      <c r="P605429" s="83"/>
    </row>
    <row r="605430" spans="16:16" x14ac:dyDescent="0.3">
      <c r="P605430" s="83"/>
    </row>
    <row r="605431" spans="16:16" x14ac:dyDescent="0.3">
      <c r="P605431" s="83"/>
    </row>
    <row r="605432" spans="16:16" x14ac:dyDescent="0.3">
      <c r="P605432" s="83"/>
    </row>
    <row r="605433" spans="16:16" x14ac:dyDescent="0.3">
      <c r="P605433" s="83"/>
    </row>
    <row r="605434" spans="16:16" x14ac:dyDescent="0.3">
      <c r="P605434" s="83"/>
    </row>
    <row r="605435" spans="16:16" x14ac:dyDescent="0.3">
      <c r="P605435" s="83"/>
    </row>
    <row r="605436" spans="16:16" x14ac:dyDescent="0.3">
      <c r="P605436" s="83"/>
    </row>
    <row r="605437" spans="16:16" x14ac:dyDescent="0.3">
      <c r="P605437" s="83"/>
    </row>
    <row r="605438" spans="16:16" x14ac:dyDescent="0.3">
      <c r="P605438" s="83"/>
    </row>
    <row r="605439" spans="16:16" x14ac:dyDescent="0.3">
      <c r="P605439" s="83"/>
    </row>
    <row r="605440" spans="16:16" x14ac:dyDescent="0.3">
      <c r="P605440" s="83"/>
    </row>
    <row r="605441" spans="16:16" x14ac:dyDescent="0.3">
      <c r="P605441" s="83"/>
    </row>
    <row r="605442" spans="16:16" x14ac:dyDescent="0.3">
      <c r="P605442" s="83"/>
    </row>
    <row r="605443" spans="16:16" x14ac:dyDescent="0.3">
      <c r="P605443" s="83"/>
    </row>
    <row r="605444" spans="16:16" x14ac:dyDescent="0.3">
      <c r="P605444" s="83"/>
    </row>
    <row r="605445" spans="16:16" x14ac:dyDescent="0.3">
      <c r="P605445" s="83"/>
    </row>
    <row r="605446" spans="16:16" x14ac:dyDescent="0.3">
      <c r="P605446" s="83"/>
    </row>
    <row r="605447" spans="16:16" x14ac:dyDescent="0.3">
      <c r="P605447" s="83"/>
    </row>
    <row r="605448" spans="16:16" x14ac:dyDescent="0.3">
      <c r="P605448" s="83"/>
    </row>
    <row r="605449" spans="16:16" x14ac:dyDescent="0.3">
      <c r="P605449" s="83"/>
    </row>
    <row r="605450" spans="16:16" x14ac:dyDescent="0.3">
      <c r="P605450" s="83"/>
    </row>
    <row r="605451" spans="16:16" x14ac:dyDescent="0.3">
      <c r="P605451" s="83"/>
    </row>
    <row r="605452" spans="16:16" x14ac:dyDescent="0.3">
      <c r="P605452" s="83"/>
    </row>
    <row r="605453" spans="16:16" x14ac:dyDescent="0.3">
      <c r="P605453" s="83"/>
    </row>
    <row r="605454" spans="16:16" x14ac:dyDescent="0.3">
      <c r="P605454" s="83"/>
    </row>
    <row r="605455" spans="16:16" x14ac:dyDescent="0.3">
      <c r="P605455" s="83"/>
    </row>
    <row r="605456" spans="16:16" x14ac:dyDescent="0.3">
      <c r="P605456" s="83"/>
    </row>
    <row r="605457" spans="16:16" x14ac:dyDescent="0.3">
      <c r="P605457" s="83"/>
    </row>
    <row r="605458" spans="16:16" x14ac:dyDescent="0.3">
      <c r="P605458" s="83"/>
    </row>
    <row r="605459" spans="16:16" x14ac:dyDescent="0.3">
      <c r="P605459" s="83"/>
    </row>
    <row r="605460" spans="16:16" x14ac:dyDescent="0.3">
      <c r="P605460" s="83"/>
    </row>
    <row r="605461" spans="16:16" x14ac:dyDescent="0.3">
      <c r="P605461" s="83"/>
    </row>
    <row r="605462" spans="16:16" x14ac:dyDescent="0.3">
      <c r="P605462" s="83"/>
    </row>
    <row r="605463" spans="16:16" x14ac:dyDescent="0.3">
      <c r="P605463" s="83"/>
    </row>
    <row r="605464" spans="16:16" x14ac:dyDescent="0.3">
      <c r="P605464" s="83"/>
    </row>
    <row r="605465" spans="16:16" x14ac:dyDescent="0.3">
      <c r="P605465" s="83"/>
    </row>
    <row r="605466" spans="16:16" x14ac:dyDescent="0.3">
      <c r="P605466" s="83"/>
    </row>
    <row r="605467" spans="16:16" x14ac:dyDescent="0.3">
      <c r="P605467" s="83"/>
    </row>
    <row r="605468" spans="16:16" x14ac:dyDescent="0.3">
      <c r="P605468" s="83"/>
    </row>
    <row r="605469" spans="16:16" x14ac:dyDescent="0.3">
      <c r="P605469" s="83"/>
    </row>
    <row r="605470" spans="16:16" x14ac:dyDescent="0.3">
      <c r="P605470" s="83"/>
    </row>
    <row r="605471" spans="16:16" x14ac:dyDescent="0.3">
      <c r="P605471" s="83"/>
    </row>
    <row r="605472" spans="16:16" x14ac:dyDescent="0.3">
      <c r="P605472" s="83"/>
    </row>
    <row r="605473" spans="16:16" x14ac:dyDescent="0.3">
      <c r="P605473" s="83"/>
    </row>
    <row r="605474" spans="16:16" x14ac:dyDescent="0.3">
      <c r="P605474" s="83"/>
    </row>
    <row r="605475" spans="16:16" x14ac:dyDescent="0.3">
      <c r="P605475" s="83"/>
    </row>
    <row r="605476" spans="16:16" x14ac:dyDescent="0.3">
      <c r="P605476" s="83"/>
    </row>
    <row r="605477" spans="16:16" x14ac:dyDescent="0.3">
      <c r="P605477" s="83"/>
    </row>
    <row r="605478" spans="16:16" x14ac:dyDescent="0.3">
      <c r="P605478" s="83"/>
    </row>
    <row r="605479" spans="16:16" x14ac:dyDescent="0.3">
      <c r="P605479" s="83"/>
    </row>
    <row r="605480" spans="16:16" x14ac:dyDescent="0.3">
      <c r="P605480" s="83"/>
    </row>
    <row r="605481" spans="16:16" x14ac:dyDescent="0.3">
      <c r="P605481" s="83"/>
    </row>
    <row r="605482" spans="16:16" x14ac:dyDescent="0.3">
      <c r="P605482" s="83"/>
    </row>
    <row r="605483" spans="16:16" x14ac:dyDescent="0.3">
      <c r="P605483" s="83"/>
    </row>
    <row r="605484" spans="16:16" x14ac:dyDescent="0.3">
      <c r="P605484" s="83"/>
    </row>
    <row r="605485" spans="16:16" x14ac:dyDescent="0.3">
      <c r="P605485" s="83"/>
    </row>
    <row r="605486" spans="16:16" x14ac:dyDescent="0.3">
      <c r="P605486" s="83"/>
    </row>
    <row r="605487" spans="16:16" x14ac:dyDescent="0.3">
      <c r="P605487" s="83"/>
    </row>
    <row r="605488" spans="16:16" x14ac:dyDescent="0.3">
      <c r="P605488" s="83"/>
    </row>
    <row r="605489" spans="16:16" x14ac:dyDescent="0.3">
      <c r="P605489" s="83"/>
    </row>
    <row r="605490" spans="16:16" x14ac:dyDescent="0.3">
      <c r="P605490" s="83"/>
    </row>
    <row r="605491" spans="16:16" x14ac:dyDescent="0.3">
      <c r="P605491" s="83"/>
    </row>
    <row r="605492" spans="16:16" x14ac:dyDescent="0.3">
      <c r="P605492" s="83"/>
    </row>
    <row r="605493" spans="16:16" x14ac:dyDescent="0.3">
      <c r="P605493" s="83"/>
    </row>
    <row r="605494" spans="16:16" x14ac:dyDescent="0.3">
      <c r="P605494" s="83"/>
    </row>
    <row r="605495" spans="16:16" x14ac:dyDescent="0.3">
      <c r="P605495" s="83"/>
    </row>
    <row r="605496" spans="16:16" x14ac:dyDescent="0.3">
      <c r="P605496" s="83"/>
    </row>
    <row r="605497" spans="16:16" x14ac:dyDescent="0.3">
      <c r="P605497" s="83"/>
    </row>
    <row r="605498" spans="16:16" x14ac:dyDescent="0.3">
      <c r="P605498" s="83"/>
    </row>
    <row r="605499" spans="16:16" x14ac:dyDescent="0.3">
      <c r="P605499" s="83"/>
    </row>
    <row r="605500" spans="16:16" x14ac:dyDescent="0.3">
      <c r="P605500" s="83"/>
    </row>
    <row r="605501" spans="16:16" x14ac:dyDescent="0.3">
      <c r="P605501" s="83"/>
    </row>
    <row r="605502" spans="16:16" x14ac:dyDescent="0.3">
      <c r="P605502" s="83"/>
    </row>
    <row r="605503" spans="16:16" x14ac:dyDescent="0.3">
      <c r="P605503" s="83"/>
    </row>
    <row r="605504" spans="16:16" x14ac:dyDescent="0.3">
      <c r="P605504" s="83"/>
    </row>
    <row r="605505" spans="16:16" x14ac:dyDescent="0.3">
      <c r="P605505" s="83"/>
    </row>
    <row r="605506" spans="16:16" x14ac:dyDescent="0.3">
      <c r="P605506" s="83"/>
    </row>
    <row r="605507" spans="16:16" x14ac:dyDescent="0.3">
      <c r="P605507" s="83"/>
    </row>
    <row r="605508" spans="16:16" x14ac:dyDescent="0.3">
      <c r="P605508" s="83"/>
    </row>
    <row r="605509" spans="16:16" x14ac:dyDescent="0.3">
      <c r="P605509" s="83"/>
    </row>
    <row r="605510" spans="16:16" x14ac:dyDescent="0.3">
      <c r="P605510" s="83"/>
    </row>
    <row r="605511" spans="16:16" x14ac:dyDescent="0.3">
      <c r="P605511" s="83"/>
    </row>
    <row r="605512" spans="16:16" x14ac:dyDescent="0.3">
      <c r="P605512" s="83"/>
    </row>
    <row r="605513" spans="16:16" x14ac:dyDescent="0.3">
      <c r="P605513" s="83"/>
    </row>
    <row r="605514" spans="16:16" x14ac:dyDescent="0.3">
      <c r="P605514" s="83"/>
    </row>
    <row r="605515" spans="16:16" x14ac:dyDescent="0.3">
      <c r="P605515" s="83"/>
    </row>
    <row r="605516" spans="16:16" x14ac:dyDescent="0.3">
      <c r="P605516" s="83"/>
    </row>
    <row r="605517" spans="16:16" x14ac:dyDescent="0.3">
      <c r="P605517" s="83"/>
    </row>
    <row r="605518" spans="16:16" x14ac:dyDescent="0.3">
      <c r="P605518" s="83"/>
    </row>
    <row r="605519" spans="16:16" x14ac:dyDescent="0.3">
      <c r="P605519" s="83"/>
    </row>
    <row r="605520" spans="16:16" x14ac:dyDescent="0.3">
      <c r="P605520" s="83"/>
    </row>
    <row r="605521" spans="16:16" x14ac:dyDescent="0.3">
      <c r="P605521" s="83"/>
    </row>
    <row r="605522" spans="16:16" x14ac:dyDescent="0.3">
      <c r="P605522" s="83"/>
    </row>
    <row r="605523" spans="16:16" x14ac:dyDescent="0.3">
      <c r="P605523" s="83"/>
    </row>
    <row r="605524" spans="16:16" x14ac:dyDescent="0.3">
      <c r="P605524" s="83"/>
    </row>
    <row r="605525" spans="16:16" x14ac:dyDescent="0.3">
      <c r="P605525" s="83"/>
    </row>
    <row r="605526" spans="16:16" x14ac:dyDescent="0.3">
      <c r="P605526" s="83"/>
    </row>
    <row r="605527" spans="16:16" x14ac:dyDescent="0.3">
      <c r="P605527" s="83"/>
    </row>
    <row r="605528" spans="16:16" x14ac:dyDescent="0.3">
      <c r="P605528" s="83"/>
    </row>
    <row r="605529" spans="16:16" x14ac:dyDescent="0.3">
      <c r="P605529" s="83"/>
    </row>
    <row r="605530" spans="16:16" x14ac:dyDescent="0.3">
      <c r="P605530" s="83"/>
    </row>
    <row r="605531" spans="16:16" x14ac:dyDescent="0.3">
      <c r="P605531" s="83"/>
    </row>
    <row r="605532" spans="16:16" x14ac:dyDescent="0.3">
      <c r="P605532" s="83"/>
    </row>
    <row r="605533" spans="16:16" x14ac:dyDescent="0.3">
      <c r="P605533" s="83"/>
    </row>
    <row r="605534" spans="16:16" x14ac:dyDescent="0.3">
      <c r="P605534" s="83"/>
    </row>
    <row r="605535" spans="16:16" x14ac:dyDescent="0.3">
      <c r="P605535" s="83"/>
    </row>
    <row r="605536" spans="16:16" x14ac:dyDescent="0.3">
      <c r="P605536" s="83"/>
    </row>
    <row r="605537" spans="16:16" x14ac:dyDescent="0.3">
      <c r="P605537" s="83"/>
    </row>
    <row r="605538" spans="16:16" x14ac:dyDescent="0.3">
      <c r="P605538" s="83"/>
    </row>
    <row r="605539" spans="16:16" x14ac:dyDescent="0.3">
      <c r="P605539" s="83"/>
    </row>
    <row r="605540" spans="16:16" x14ac:dyDescent="0.3">
      <c r="P605540" s="83"/>
    </row>
    <row r="605541" spans="16:16" x14ac:dyDescent="0.3">
      <c r="P605541" s="83"/>
    </row>
    <row r="605542" spans="16:16" x14ac:dyDescent="0.3">
      <c r="P605542" s="83"/>
    </row>
    <row r="605543" spans="16:16" x14ac:dyDescent="0.3">
      <c r="P605543" s="83"/>
    </row>
    <row r="605544" spans="16:16" x14ac:dyDescent="0.3">
      <c r="P605544" s="83"/>
    </row>
    <row r="605545" spans="16:16" x14ac:dyDescent="0.3">
      <c r="P605545" s="83"/>
    </row>
    <row r="605546" spans="16:16" x14ac:dyDescent="0.3">
      <c r="P605546" s="83"/>
    </row>
    <row r="605547" spans="16:16" x14ac:dyDescent="0.3">
      <c r="P605547" s="83"/>
    </row>
    <row r="605548" spans="16:16" x14ac:dyDescent="0.3">
      <c r="P605548" s="83"/>
    </row>
    <row r="605549" spans="16:16" x14ac:dyDescent="0.3">
      <c r="P605549" s="83"/>
    </row>
    <row r="605550" spans="16:16" x14ac:dyDescent="0.3">
      <c r="P605550" s="83"/>
    </row>
    <row r="605551" spans="16:16" x14ac:dyDescent="0.3">
      <c r="P605551" s="83"/>
    </row>
    <row r="605552" spans="16:16" x14ac:dyDescent="0.3">
      <c r="P605552" s="83"/>
    </row>
    <row r="605553" spans="16:16" x14ac:dyDescent="0.3">
      <c r="P605553" s="83"/>
    </row>
    <row r="605554" spans="16:16" x14ac:dyDescent="0.3">
      <c r="P605554" s="83"/>
    </row>
    <row r="605555" spans="16:16" x14ac:dyDescent="0.3">
      <c r="P605555" s="83"/>
    </row>
    <row r="605556" spans="16:16" x14ac:dyDescent="0.3">
      <c r="P605556" s="83"/>
    </row>
    <row r="605557" spans="16:16" x14ac:dyDescent="0.3">
      <c r="P605557" s="83"/>
    </row>
    <row r="605558" spans="16:16" x14ac:dyDescent="0.3">
      <c r="P605558" s="83"/>
    </row>
    <row r="605559" spans="16:16" x14ac:dyDescent="0.3">
      <c r="P605559" s="83"/>
    </row>
    <row r="605560" spans="16:16" x14ac:dyDescent="0.3">
      <c r="P605560" s="83"/>
    </row>
    <row r="605561" spans="16:16" x14ac:dyDescent="0.3">
      <c r="P605561" s="83"/>
    </row>
    <row r="605562" spans="16:16" x14ac:dyDescent="0.3">
      <c r="P605562" s="83"/>
    </row>
    <row r="605563" spans="16:16" x14ac:dyDescent="0.3">
      <c r="P605563" s="83"/>
    </row>
    <row r="605564" spans="16:16" x14ac:dyDescent="0.3">
      <c r="P605564" s="83"/>
    </row>
    <row r="605565" spans="16:16" x14ac:dyDescent="0.3">
      <c r="P605565" s="83"/>
    </row>
    <row r="605566" spans="16:16" x14ac:dyDescent="0.3">
      <c r="P605566" s="83"/>
    </row>
    <row r="605567" spans="16:16" x14ac:dyDescent="0.3">
      <c r="P605567" s="83"/>
    </row>
    <row r="605568" spans="16:16" x14ac:dyDescent="0.3">
      <c r="P605568" s="83"/>
    </row>
    <row r="605569" spans="16:16" x14ac:dyDescent="0.3">
      <c r="P605569" s="83"/>
    </row>
    <row r="605570" spans="16:16" x14ac:dyDescent="0.3">
      <c r="P605570" s="83"/>
    </row>
    <row r="605571" spans="16:16" x14ac:dyDescent="0.3">
      <c r="P605571" s="83"/>
    </row>
    <row r="605572" spans="16:16" x14ac:dyDescent="0.3">
      <c r="P605572" s="83"/>
    </row>
    <row r="605573" spans="16:16" x14ac:dyDescent="0.3">
      <c r="P605573" s="83"/>
    </row>
    <row r="605574" spans="16:16" x14ac:dyDescent="0.3">
      <c r="P605574" s="83"/>
    </row>
    <row r="605575" spans="16:16" x14ac:dyDescent="0.3">
      <c r="P605575" s="83"/>
    </row>
    <row r="605576" spans="16:16" x14ac:dyDescent="0.3">
      <c r="P605576" s="83"/>
    </row>
    <row r="605577" spans="16:16" x14ac:dyDescent="0.3">
      <c r="P605577" s="83"/>
    </row>
    <row r="605578" spans="16:16" x14ac:dyDescent="0.3">
      <c r="P605578" s="83"/>
    </row>
    <row r="605579" spans="16:16" x14ac:dyDescent="0.3">
      <c r="P605579" s="83"/>
    </row>
    <row r="605580" spans="16:16" x14ac:dyDescent="0.3">
      <c r="P605580" s="83"/>
    </row>
    <row r="605581" spans="16:16" x14ac:dyDescent="0.3">
      <c r="P605581" s="83"/>
    </row>
    <row r="605582" spans="16:16" x14ac:dyDescent="0.3">
      <c r="P605582" s="83"/>
    </row>
    <row r="605583" spans="16:16" x14ac:dyDescent="0.3">
      <c r="P605583" s="83"/>
    </row>
    <row r="605584" spans="16:16" x14ac:dyDescent="0.3">
      <c r="P605584" s="83"/>
    </row>
    <row r="605585" spans="16:16" x14ac:dyDescent="0.3">
      <c r="P605585" s="83"/>
    </row>
    <row r="605586" spans="16:16" x14ac:dyDescent="0.3">
      <c r="P605586" s="83"/>
    </row>
    <row r="605587" spans="16:16" x14ac:dyDescent="0.3">
      <c r="P605587" s="83"/>
    </row>
    <row r="605588" spans="16:16" x14ac:dyDescent="0.3">
      <c r="P605588" s="83"/>
    </row>
    <row r="605589" spans="16:16" x14ac:dyDescent="0.3">
      <c r="P605589" s="83"/>
    </row>
    <row r="605590" spans="16:16" x14ac:dyDescent="0.3">
      <c r="P605590" s="83"/>
    </row>
    <row r="605591" spans="16:16" x14ac:dyDescent="0.3">
      <c r="P605591" s="83"/>
    </row>
    <row r="605592" spans="16:16" x14ac:dyDescent="0.3">
      <c r="P605592" s="83"/>
    </row>
    <row r="605593" spans="16:16" x14ac:dyDescent="0.3">
      <c r="P605593" s="83"/>
    </row>
    <row r="605594" spans="16:16" x14ac:dyDescent="0.3">
      <c r="P605594" s="83"/>
    </row>
    <row r="605595" spans="16:16" x14ac:dyDescent="0.3">
      <c r="P605595" s="83"/>
    </row>
    <row r="605596" spans="16:16" x14ac:dyDescent="0.3">
      <c r="P605596" s="83"/>
    </row>
    <row r="605597" spans="16:16" x14ac:dyDescent="0.3">
      <c r="P605597" s="83"/>
    </row>
    <row r="605598" spans="16:16" x14ac:dyDescent="0.3">
      <c r="P605598" s="83"/>
    </row>
    <row r="605599" spans="16:16" x14ac:dyDescent="0.3">
      <c r="P605599" s="83"/>
    </row>
    <row r="605600" spans="16:16" x14ac:dyDescent="0.3">
      <c r="P605600" s="83"/>
    </row>
    <row r="605601" spans="16:16" x14ac:dyDescent="0.3">
      <c r="P605601" s="83"/>
    </row>
    <row r="605602" spans="16:16" x14ac:dyDescent="0.3">
      <c r="P605602" s="83"/>
    </row>
    <row r="605603" spans="16:16" x14ac:dyDescent="0.3">
      <c r="P605603" s="83"/>
    </row>
    <row r="605604" spans="16:16" x14ac:dyDescent="0.3">
      <c r="P605604" s="83"/>
    </row>
    <row r="605605" spans="16:16" x14ac:dyDescent="0.3">
      <c r="P605605" s="83"/>
    </row>
    <row r="605606" spans="16:16" x14ac:dyDescent="0.3">
      <c r="P605606" s="83"/>
    </row>
    <row r="605607" spans="16:16" x14ac:dyDescent="0.3">
      <c r="P605607" s="83"/>
    </row>
    <row r="605608" spans="16:16" x14ac:dyDescent="0.3">
      <c r="P605608" s="83"/>
    </row>
    <row r="605609" spans="16:16" x14ac:dyDescent="0.3">
      <c r="P605609" s="83"/>
    </row>
    <row r="605610" spans="16:16" x14ac:dyDescent="0.3">
      <c r="P605610" s="83"/>
    </row>
    <row r="605611" spans="16:16" x14ac:dyDescent="0.3">
      <c r="P605611" s="83"/>
    </row>
    <row r="605612" spans="16:16" x14ac:dyDescent="0.3">
      <c r="P605612" s="83"/>
    </row>
    <row r="605613" spans="16:16" x14ac:dyDescent="0.3">
      <c r="P605613" s="83"/>
    </row>
    <row r="605614" spans="16:16" x14ac:dyDescent="0.3">
      <c r="P605614" s="83"/>
    </row>
    <row r="605615" spans="16:16" x14ac:dyDescent="0.3">
      <c r="P605615" s="83"/>
    </row>
    <row r="605616" spans="16:16" x14ac:dyDescent="0.3">
      <c r="P605616" s="83"/>
    </row>
    <row r="605617" spans="16:16" x14ac:dyDescent="0.3">
      <c r="P605617" s="83"/>
    </row>
    <row r="605618" spans="16:16" x14ac:dyDescent="0.3">
      <c r="P605618" s="83"/>
    </row>
    <row r="605619" spans="16:16" x14ac:dyDescent="0.3">
      <c r="P605619" s="83"/>
    </row>
    <row r="605620" spans="16:16" x14ac:dyDescent="0.3">
      <c r="P605620" s="83"/>
    </row>
    <row r="605621" spans="16:16" x14ac:dyDescent="0.3">
      <c r="P605621" s="83"/>
    </row>
    <row r="605622" spans="16:16" x14ac:dyDescent="0.3">
      <c r="P605622" s="83"/>
    </row>
    <row r="605623" spans="16:16" x14ac:dyDescent="0.3">
      <c r="P605623" s="83"/>
    </row>
    <row r="605624" spans="16:16" x14ac:dyDescent="0.3">
      <c r="P605624" s="83"/>
    </row>
    <row r="605625" spans="16:16" x14ac:dyDescent="0.3">
      <c r="P605625" s="83"/>
    </row>
    <row r="605626" spans="16:16" x14ac:dyDescent="0.3">
      <c r="P605626" s="83"/>
    </row>
    <row r="605627" spans="16:16" x14ac:dyDescent="0.3">
      <c r="P605627" s="83"/>
    </row>
    <row r="605628" spans="16:16" x14ac:dyDescent="0.3">
      <c r="P605628" s="83"/>
    </row>
    <row r="605629" spans="16:16" x14ac:dyDescent="0.3">
      <c r="P605629" s="83"/>
    </row>
    <row r="605630" spans="16:16" x14ac:dyDescent="0.3">
      <c r="P605630" s="83"/>
    </row>
    <row r="605631" spans="16:16" x14ac:dyDescent="0.3">
      <c r="P605631" s="83"/>
    </row>
    <row r="605632" spans="16:16" x14ac:dyDescent="0.3">
      <c r="P605632" s="83"/>
    </row>
    <row r="605633" spans="16:16" x14ac:dyDescent="0.3">
      <c r="P605633" s="83"/>
    </row>
    <row r="605634" spans="16:16" x14ac:dyDescent="0.3">
      <c r="P605634" s="83"/>
    </row>
    <row r="605635" spans="16:16" x14ac:dyDescent="0.3">
      <c r="P605635" s="83"/>
    </row>
    <row r="605636" spans="16:16" x14ac:dyDescent="0.3">
      <c r="P605636" s="83"/>
    </row>
    <row r="605637" spans="16:16" x14ac:dyDescent="0.3">
      <c r="P605637" s="83"/>
    </row>
    <row r="605638" spans="16:16" x14ac:dyDescent="0.3">
      <c r="P605638" s="83"/>
    </row>
    <row r="605639" spans="16:16" x14ac:dyDescent="0.3">
      <c r="P605639" s="83"/>
    </row>
    <row r="605640" spans="16:16" x14ac:dyDescent="0.3">
      <c r="P605640" s="83"/>
    </row>
    <row r="605641" spans="16:16" x14ac:dyDescent="0.3">
      <c r="P605641" s="83"/>
    </row>
    <row r="605642" spans="16:16" x14ac:dyDescent="0.3">
      <c r="P605642" s="83"/>
    </row>
    <row r="605643" spans="16:16" x14ac:dyDescent="0.3">
      <c r="P605643" s="83"/>
    </row>
    <row r="605644" spans="16:16" x14ac:dyDescent="0.3">
      <c r="P605644" s="83"/>
    </row>
    <row r="605645" spans="16:16" x14ac:dyDescent="0.3">
      <c r="P605645" s="83"/>
    </row>
    <row r="605646" spans="16:16" x14ac:dyDescent="0.3">
      <c r="P605646" s="83"/>
    </row>
    <row r="605647" spans="16:16" x14ac:dyDescent="0.3">
      <c r="P605647" s="83"/>
    </row>
    <row r="605648" spans="16:16" x14ac:dyDescent="0.3">
      <c r="P605648" s="83"/>
    </row>
    <row r="605649" spans="16:16" x14ac:dyDescent="0.3">
      <c r="P605649" s="83"/>
    </row>
    <row r="605650" spans="16:16" x14ac:dyDescent="0.3">
      <c r="P605650" s="83"/>
    </row>
    <row r="605651" spans="16:16" x14ac:dyDescent="0.3">
      <c r="P605651" s="83"/>
    </row>
    <row r="605652" spans="16:16" x14ac:dyDescent="0.3">
      <c r="P605652" s="83"/>
    </row>
    <row r="605653" spans="16:16" x14ac:dyDescent="0.3">
      <c r="P605653" s="83"/>
    </row>
    <row r="605654" spans="16:16" x14ac:dyDescent="0.3">
      <c r="P605654" s="83"/>
    </row>
    <row r="605655" spans="16:16" x14ac:dyDescent="0.3">
      <c r="P605655" s="83"/>
    </row>
    <row r="605656" spans="16:16" x14ac:dyDescent="0.3">
      <c r="P605656" s="83"/>
    </row>
    <row r="605657" spans="16:16" x14ac:dyDescent="0.3">
      <c r="P605657" s="83"/>
    </row>
    <row r="605658" spans="16:16" x14ac:dyDescent="0.3">
      <c r="P605658" s="83"/>
    </row>
    <row r="605659" spans="16:16" x14ac:dyDescent="0.3">
      <c r="P605659" s="83"/>
    </row>
    <row r="605660" spans="16:16" x14ac:dyDescent="0.3">
      <c r="P605660" s="83"/>
    </row>
    <row r="605661" spans="16:16" x14ac:dyDescent="0.3">
      <c r="P605661" s="83"/>
    </row>
    <row r="605662" spans="16:16" x14ac:dyDescent="0.3">
      <c r="P605662" s="83"/>
    </row>
    <row r="605663" spans="16:16" x14ac:dyDescent="0.3">
      <c r="P605663" s="83"/>
    </row>
    <row r="605664" spans="16:16" x14ac:dyDescent="0.3">
      <c r="P605664" s="83"/>
    </row>
    <row r="605665" spans="16:16" x14ac:dyDescent="0.3">
      <c r="P605665" s="83"/>
    </row>
    <row r="605666" spans="16:16" x14ac:dyDescent="0.3">
      <c r="P605666" s="83"/>
    </row>
    <row r="605667" spans="16:16" x14ac:dyDescent="0.3">
      <c r="P605667" s="83"/>
    </row>
    <row r="605668" spans="16:16" x14ac:dyDescent="0.3">
      <c r="P605668" s="83"/>
    </row>
    <row r="605669" spans="16:16" x14ac:dyDescent="0.3">
      <c r="P605669" s="83"/>
    </row>
    <row r="605670" spans="16:16" x14ac:dyDescent="0.3">
      <c r="P605670" s="83"/>
    </row>
    <row r="605671" spans="16:16" x14ac:dyDescent="0.3">
      <c r="P605671" s="83"/>
    </row>
    <row r="605672" spans="16:16" x14ac:dyDescent="0.3">
      <c r="P605672" s="83"/>
    </row>
    <row r="605673" spans="16:16" x14ac:dyDescent="0.3">
      <c r="P605673" s="83"/>
    </row>
    <row r="605674" spans="16:16" x14ac:dyDescent="0.3">
      <c r="P605674" s="83"/>
    </row>
    <row r="605675" spans="16:16" x14ac:dyDescent="0.3">
      <c r="P605675" s="83"/>
    </row>
    <row r="605676" spans="16:16" x14ac:dyDescent="0.3">
      <c r="P605676" s="83"/>
    </row>
    <row r="605677" spans="16:16" x14ac:dyDescent="0.3">
      <c r="P605677" s="83"/>
    </row>
    <row r="605678" spans="16:16" x14ac:dyDescent="0.3">
      <c r="P605678" s="83"/>
    </row>
    <row r="605679" spans="16:16" x14ac:dyDescent="0.3">
      <c r="P605679" s="83"/>
    </row>
    <row r="605680" spans="16:16" x14ac:dyDescent="0.3">
      <c r="P605680" s="83"/>
    </row>
    <row r="605681" spans="16:16" x14ac:dyDescent="0.3">
      <c r="P605681" s="83"/>
    </row>
    <row r="605682" spans="16:16" x14ac:dyDescent="0.3">
      <c r="P605682" s="83"/>
    </row>
    <row r="605683" spans="16:16" x14ac:dyDescent="0.3">
      <c r="P605683" s="83"/>
    </row>
    <row r="605684" spans="16:16" x14ac:dyDescent="0.3">
      <c r="P605684" s="83"/>
    </row>
    <row r="605685" spans="16:16" x14ac:dyDescent="0.3">
      <c r="P605685" s="83"/>
    </row>
    <row r="605686" spans="16:16" x14ac:dyDescent="0.3">
      <c r="P605686" s="83"/>
    </row>
    <row r="605687" spans="16:16" x14ac:dyDescent="0.3">
      <c r="P605687" s="83"/>
    </row>
    <row r="605688" spans="16:16" x14ac:dyDescent="0.3">
      <c r="P605688" s="83"/>
    </row>
    <row r="605689" spans="16:16" x14ac:dyDescent="0.3">
      <c r="P605689" s="83"/>
    </row>
    <row r="605690" spans="16:16" x14ac:dyDescent="0.3">
      <c r="P605690" s="83"/>
    </row>
    <row r="605691" spans="16:16" x14ac:dyDescent="0.3">
      <c r="P605691" s="83"/>
    </row>
    <row r="605692" spans="16:16" x14ac:dyDescent="0.3">
      <c r="P605692" s="83"/>
    </row>
    <row r="605693" spans="16:16" x14ac:dyDescent="0.3">
      <c r="P605693" s="83"/>
    </row>
    <row r="605694" spans="16:16" x14ac:dyDescent="0.3">
      <c r="P605694" s="83"/>
    </row>
    <row r="605695" spans="16:16" x14ac:dyDescent="0.3">
      <c r="P605695" s="83"/>
    </row>
    <row r="605696" spans="16:16" x14ac:dyDescent="0.3">
      <c r="P605696" s="83"/>
    </row>
    <row r="605697" spans="16:16" x14ac:dyDescent="0.3">
      <c r="P605697" s="83"/>
    </row>
    <row r="605698" spans="16:16" x14ac:dyDescent="0.3">
      <c r="P605698" s="83"/>
    </row>
    <row r="605699" spans="16:16" x14ac:dyDescent="0.3">
      <c r="P605699" s="83"/>
    </row>
    <row r="605700" spans="16:16" x14ac:dyDescent="0.3">
      <c r="P605700" s="83"/>
    </row>
    <row r="605701" spans="16:16" x14ac:dyDescent="0.3">
      <c r="P605701" s="83"/>
    </row>
    <row r="605702" spans="16:16" x14ac:dyDescent="0.3">
      <c r="P605702" s="83"/>
    </row>
    <row r="605703" spans="16:16" x14ac:dyDescent="0.3">
      <c r="P605703" s="83"/>
    </row>
    <row r="605704" spans="16:16" x14ac:dyDescent="0.3">
      <c r="P605704" s="83"/>
    </row>
    <row r="605705" spans="16:16" x14ac:dyDescent="0.3">
      <c r="P605705" s="83"/>
    </row>
    <row r="605706" spans="16:16" x14ac:dyDescent="0.3">
      <c r="P605706" s="83"/>
    </row>
    <row r="605707" spans="16:16" x14ac:dyDescent="0.3">
      <c r="P605707" s="83"/>
    </row>
    <row r="605708" spans="16:16" x14ac:dyDescent="0.3">
      <c r="P605708" s="83"/>
    </row>
    <row r="605709" spans="16:16" x14ac:dyDescent="0.3">
      <c r="P605709" s="83"/>
    </row>
    <row r="605710" spans="16:16" x14ac:dyDescent="0.3">
      <c r="P605710" s="83"/>
    </row>
    <row r="605711" spans="16:16" x14ac:dyDescent="0.3">
      <c r="P605711" s="83"/>
    </row>
    <row r="605712" spans="16:16" x14ac:dyDescent="0.3">
      <c r="P605712" s="83"/>
    </row>
    <row r="605713" spans="16:16" x14ac:dyDescent="0.3">
      <c r="P605713" s="83"/>
    </row>
    <row r="605714" spans="16:16" x14ac:dyDescent="0.3">
      <c r="P605714" s="83"/>
    </row>
    <row r="605715" spans="16:16" x14ac:dyDescent="0.3">
      <c r="P605715" s="83"/>
    </row>
    <row r="605716" spans="16:16" x14ac:dyDescent="0.3">
      <c r="P605716" s="83"/>
    </row>
    <row r="605717" spans="16:16" x14ac:dyDescent="0.3">
      <c r="P605717" s="83"/>
    </row>
    <row r="605718" spans="16:16" x14ac:dyDescent="0.3">
      <c r="P605718" s="83"/>
    </row>
    <row r="605719" spans="16:16" x14ac:dyDescent="0.3">
      <c r="P605719" s="83"/>
    </row>
    <row r="605720" spans="16:16" x14ac:dyDescent="0.3">
      <c r="P605720" s="83"/>
    </row>
    <row r="605721" spans="16:16" x14ac:dyDescent="0.3">
      <c r="P605721" s="83"/>
    </row>
    <row r="605722" spans="16:16" x14ac:dyDescent="0.3">
      <c r="P605722" s="83"/>
    </row>
    <row r="605723" spans="16:16" x14ac:dyDescent="0.3">
      <c r="P605723" s="83"/>
    </row>
    <row r="605724" spans="16:16" x14ac:dyDescent="0.3">
      <c r="P605724" s="83"/>
    </row>
    <row r="605725" spans="16:16" x14ac:dyDescent="0.3">
      <c r="P605725" s="83"/>
    </row>
    <row r="605726" spans="16:16" x14ac:dyDescent="0.3">
      <c r="P605726" s="83"/>
    </row>
    <row r="605727" spans="16:16" x14ac:dyDescent="0.3">
      <c r="P605727" s="83"/>
    </row>
    <row r="605728" spans="16:16" x14ac:dyDescent="0.3">
      <c r="P605728" s="83"/>
    </row>
    <row r="605729" spans="16:16" x14ac:dyDescent="0.3">
      <c r="P605729" s="83"/>
    </row>
    <row r="605730" spans="16:16" x14ac:dyDescent="0.3">
      <c r="P605730" s="83"/>
    </row>
    <row r="605731" spans="16:16" x14ac:dyDescent="0.3">
      <c r="P605731" s="83"/>
    </row>
    <row r="605732" spans="16:16" x14ac:dyDescent="0.3">
      <c r="P605732" s="83"/>
    </row>
    <row r="605733" spans="16:16" x14ac:dyDescent="0.3">
      <c r="P605733" s="83"/>
    </row>
    <row r="605734" spans="16:16" x14ac:dyDescent="0.3">
      <c r="P605734" s="83"/>
    </row>
    <row r="605735" spans="16:16" x14ac:dyDescent="0.3">
      <c r="P605735" s="83"/>
    </row>
    <row r="605736" spans="16:16" x14ac:dyDescent="0.3">
      <c r="P605736" s="83"/>
    </row>
    <row r="605737" spans="16:16" x14ac:dyDescent="0.3">
      <c r="P605737" s="83"/>
    </row>
    <row r="605738" spans="16:16" x14ac:dyDescent="0.3">
      <c r="P605738" s="83"/>
    </row>
    <row r="605739" spans="16:16" x14ac:dyDescent="0.3">
      <c r="P605739" s="83"/>
    </row>
    <row r="605740" spans="16:16" x14ac:dyDescent="0.3">
      <c r="P605740" s="83"/>
    </row>
    <row r="605741" spans="16:16" x14ac:dyDescent="0.3">
      <c r="P605741" s="83"/>
    </row>
    <row r="605742" spans="16:16" x14ac:dyDescent="0.3">
      <c r="P605742" s="83"/>
    </row>
    <row r="605743" spans="16:16" x14ac:dyDescent="0.3">
      <c r="P605743" s="83"/>
    </row>
    <row r="605744" spans="16:16" x14ac:dyDescent="0.3">
      <c r="P605744" s="83"/>
    </row>
    <row r="605745" spans="16:16" x14ac:dyDescent="0.3">
      <c r="P605745" s="83"/>
    </row>
    <row r="605746" spans="16:16" x14ac:dyDescent="0.3">
      <c r="P605746" s="83"/>
    </row>
    <row r="605747" spans="16:16" x14ac:dyDescent="0.3">
      <c r="P605747" s="83"/>
    </row>
    <row r="605748" spans="16:16" x14ac:dyDescent="0.3">
      <c r="P605748" s="83"/>
    </row>
    <row r="605749" spans="16:16" x14ac:dyDescent="0.3">
      <c r="P605749" s="83"/>
    </row>
    <row r="605750" spans="16:16" x14ac:dyDescent="0.3">
      <c r="P605750" s="83"/>
    </row>
    <row r="605751" spans="16:16" x14ac:dyDescent="0.3">
      <c r="P605751" s="83"/>
    </row>
    <row r="605752" spans="16:16" x14ac:dyDescent="0.3">
      <c r="P605752" s="83"/>
    </row>
    <row r="605753" spans="16:16" x14ac:dyDescent="0.3">
      <c r="P605753" s="83"/>
    </row>
    <row r="605754" spans="16:16" x14ac:dyDescent="0.3">
      <c r="P605754" s="83"/>
    </row>
    <row r="605755" spans="16:16" x14ac:dyDescent="0.3">
      <c r="P605755" s="83"/>
    </row>
    <row r="605756" spans="16:16" x14ac:dyDescent="0.3">
      <c r="P605756" s="83"/>
    </row>
    <row r="605757" spans="16:16" x14ac:dyDescent="0.3">
      <c r="P605757" s="83"/>
    </row>
    <row r="605758" spans="16:16" x14ac:dyDescent="0.3">
      <c r="P605758" s="83"/>
    </row>
    <row r="605759" spans="16:16" x14ac:dyDescent="0.3">
      <c r="P605759" s="83"/>
    </row>
    <row r="605760" spans="16:16" x14ac:dyDescent="0.3">
      <c r="P605760" s="83"/>
    </row>
    <row r="605761" spans="16:16" x14ac:dyDescent="0.3">
      <c r="P605761" s="83"/>
    </row>
    <row r="605762" spans="16:16" x14ac:dyDescent="0.3">
      <c r="P605762" s="83"/>
    </row>
    <row r="605763" spans="16:16" x14ac:dyDescent="0.3">
      <c r="P605763" s="83"/>
    </row>
    <row r="605764" spans="16:16" x14ac:dyDescent="0.3">
      <c r="P605764" s="83"/>
    </row>
    <row r="605765" spans="16:16" x14ac:dyDescent="0.3">
      <c r="P605765" s="83"/>
    </row>
    <row r="605766" spans="16:16" x14ac:dyDescent="0.3">
      <c r="P605766" s="83"/>
    </row>
    <row r="605767" spans="16:16" x14ac:dyDescent="0.3">
      <c r="P605767" s="83"/>
    </row>
    <row r="605768" spans="16:16" x14ac:dyDescent="0.3">
      <c r="P605768" s="83"/>
    </row>
    <row r="605769" spans="16:16" x14ac:dyDescent="0.3">
      <c r="P605769" s="83"/>
    </row>
    <row r="605770" spans="16:16" x14ac:dyDescent="0.3">
      <c r="P605770" s="83"/>
    </row>
    <row r="605771" spans="16:16" x14ac:dyDescent="0.3">
      <c r="P605771" s="83"/>
    </row>
    <row r="605772" spans="16:16" x14ac:dyDescent="0.3">
      <c r="P605772" s="83"/>
    </row>
    <row r="605773" spans="16:16" x14ac:dyDescent="0.3">
      <c r="P605773" s="83"/>
    </row>
    <row r="605774" spans="16:16" x14ac:dyDescent="0.3">
      <c r="P605774" s="83"/>
    </row>
    <row r="605775" spans="16:16" x14ac:dyDescent="0.3">
      <c r="P605775" s="83"/>
    </row>
    <row r="605776" spans="16:16" x14ac:dyDescent="0.3">
      <c r="P605776" s="83"/>
    </row>
    <row r="605777" spans="16:16" x14ac:dyDescent="0.3">
      <c r="P605777" s="83"/>
    </row>
    <row r="605778" spans="16:16" x14ac:dyDescent="0.3">
      <c r="P605778" s="83"/>
    </row>
    <row r="605779" spans="16:16" x14ac:dyDescent="0.3">
      <c r="P605779" s="83"/>
    </row>
    <row r="605780" spans="16:16" x14ac:dyDescent="0.3">
      <c r="P605780" s="83"/>
    </row>
    <row r="605781" spans="16:16" x14ac:dyDescent="0.3">
      <c r="P605781" s="83"/>
    </row>
    <row r="605782" spans="16:16" x14ac:dyDescent="0.3">
      <c r="P605782" s="83"/>
    </row>
    <row r="605783" spans="16:16" x14ac:dyDescent="0.3">
      <c r="P605783" s="83"/>
    </row>
    <row r="605784" spans="16:16" x14ac:dyDescent="0.3">
      <c r="P605784" s="83"/>
    </row>
    <row r="605785" spans="16:16" x14ac:dyDescent="0.3">
      <c r="P605785" s="83"/>
    </row>
    <row r="605786" spans="16:16" x14ac:dyDescent="0.3">
      <c r="P605786" s="83"/>
    </row>
    <row r="605787" spans="16:16" x14ac:dyDescent="0.3">
      <c r="P605787" s="83"/>
    </row>
    <row r="605788" spans="16:16" x14ac:dyDescent="0.3">
      <c r="P605788" s="83"/>
    </row>
    <row r="605789" spans="16:16" x14ac:dyDescent="0.3">
      <c r="P605789" s="83"/>
    </row>
    <row r="605790" spans="16:16" x14ac:dyDescent="0.3">
      <c r="P605790" s="83"/>
    </row>
    <row r="605791" spans="16:16" x14ac:dyDescent="0.3">
      <c r="P605791" s="83"/>
    </row>
    <row r="605792" spans="16:16" x14ac:dyDescent="0.3">
      <c r="P605792" s="83"/>
    </row>
    <row r="605793" spans="16:16" x14ac:dyDescent="0.3">
      <c r="P605793" s="83"/>
    </row>
    <row r="605794" spans="16:16" x14ac:dyDescent="0.3">
      <c r="P605794" s="83"/>
    </row>
    <row r="605795" spans="16:16" x14ac:dyDescent="0.3">
      <c r="P605795" s="83"/>
    </row>
    <row r="605796" spans="16:16" x14ac:dyDescent="0.3">
      <c r="P605796" s="83"/>
    </row>
    <row r="605797" spans="16:16" x14ac:dyDescent="0.3">
      <c r="P605797" s="83"/>
    </row>
    <row r="605798" spans="16:16" x14ac:dyDescent="0.3">
      <c r="P605798" s="83"/>
    </row>
    <row r="605799" spans="16:16" x14ac:dyDescent="0.3">
      <c r="P605799" s="83"/>
    </row>
    <row r="605800" spans="16:16" x14ac:dyDescent="0.3">
      <c r="P605800" s="83"/>
    </row>
    <row r="605801" spans="16:16" x14ac:dyDescent="0.3">
      <c r="P605801" s="83"/>
    </row>
    <row r="605802" spans="16:16" x14ac:dyDescent="0.3">
      <c r="P605802" s="83"/>
    </row>
    <row r="605803" spans="16:16" x14ac:dyDescent="0.3">
      <c r="P605803" s="83"/>
    </row>
    <row r="605804" spans="16:16" x14ac:dyDescent="0.3">
      <c r="P605804" s="83"/>
    </row>
    <row r="605805" spans="16:16" x14ac:dyDescent="0.3">
      <c r="P605805" s="83"/>
    </row>
    <row r="605806" spans="16:16" x14ac:dyDescent="0.3">
      <c r="P605806" s="83"/>
    </row>
    <row r="605807" spans="16:16" x14ac:dyDescent="0.3">
      <c r="P605807" s="83"/>
    </row>
    <row r="605808" spans="16:16" x14ac:dyDescent="0.3">
      <c r="P605808" s="83"/>
    </row>
    <row r="605809" spans="16:16" x14ac:dyDescent="0.3">
      <c r="P605809" s="83"/>
    </row>
    <row r="605810" spans="16:16" x14ac:dyDescent="0.3">
      <c r="P605810" s="83"/>
    </row>
    <row r="605811" spans="16:16" x14ac:dyDescent="0.3">
      <c r="P605811" s="83"/>
    </row>
    <row r="605812" spans="16:16" x14ac:dyDescent="0.3">
      <c r="P605812" s="83"/>
    </row>
    <row r="605813" spans="16:16" x14ac:dyDescent="0.3">
      <c r="P605813" s="83"/>
    </row>
    <row r="605814" spans="16:16" x14ac:dyDescent="0.3">
      <c r="P605814" s="83"/>
    </row>
    <row r="605815" spans="16:16" x14ac:dyDescent="0.3">
      <c r="P605815" s="83"/>
    </row>
    <row r="605816" spans="16:16" x14ac:dyDescent="0.3">
      <c r="P605816" s="83"/>
    </row>
    <row r="605817" spans="16:16" x14ac:dyDescent="0.3">
      <c r="P605817" s="83"/>
    </row>
    <row r="605818" spans="16:16" x14ac:dyDescent="0.3">
      <c r="P605818" s="83"/>
    </row>
    <row r="605819" spans="16:16" x14ac:dyDescent="0.3">
      <c r="P605819" s="83"/>
    </row>
    <row r="605820" spans="16:16" x14ac:dyDescent="0.3">
      <c r="P605820" s="83"/>
    </row>
    <row r="605821" spans="16:16" x14ac:dyDescent="0.3">
      <c r="P605821" s="83"/>
    </row>
    <row r="605822" spans="16:16" x14ac:dyDescent="0.3">
      <c r="P605822" s="83"/>
    </row>
    <row r="605823" spans="16:16" x14ac:dyDescent="0.3">
      <c r="P605823" s="83"/>
    </row>
    <row r="605824" spans="16:16" x14ac:dyDescent="0.3">
      <c r="P605824" s="83"/>
    </row>
    <row r="605825" spans="16:16" x14ac:dyDescent="0.3">
      <c r="P605825" s="83"/>
    </row>
    <row r="605826" spans="16:16" x14ac:dyDescent="0.3">
      <c r="P605826" s="83"/>
    </row>
    <row r="605827" spans="16:16" x14ac:dyDescent="0.3">
      <c r="P605827" s="83"/>
    </row>
    <row r="605828" spans="16:16" x14ac:dyDescent="0.3">
      <c r="P605828" s="83"/>
    </row>
    <row r="605829" spans="16:16" x14ac:dyDescent="0.3">
      <c r="P605829" s="83"/>
    </row>
    <row r="605830" spans="16:16" x14ac:dyDescent="0.3">
      <c r="P605830" s="83"/>
    </row>
    <row r="605831" spans="16:16" x14ac:dyDescent="0.3">
      <c r="P605831" s="83"/>
    </row>
    <row r="605832" spans="16:16" x14ac:dyDescent="0.3">
      <c r="P605832" s="83"/>
    </row>
    <row r="605833" spans="16:16" x14ac:dyDescent="0.3">
      <c r="P605833" s="83"/>
    </row>
    <row r="605834" spans="16:16" x14ac:dyDescent="0.3">
      <c r="P605834" s="83"/>
    </row>
    <row r="605835" spans="16:16" x14ac:dyDescent="0.3">
      <c r="P605835" s="83"/>
    </row>
    <row r="605836" spans="16:16" x14ac:dyDescent="0.3">
      <c r="P605836" s="83"/>
    </row>
    <row r="605837" spans="16:16" x14ac:dyDescent="0.3">
      <c r="P605837" s="83"/>
    </row>
    <row r="605838" spans="16:16" x14ac:dyDescent="0.3">
      <c r="P605838" s="83"/>
    </row>
    <row r="605839" spans="16:16" x14ac:dyDescent="0.3">
      <c r="P605839" s="83"/>
    </row>
    <row r="605840" spans="16:16" x14ac:dyDescent="0.3">
      <c r="P605840" s="83"/>
    </row>
    <row r="605841" spans="16:16" x14ac:dyDescent="0.3">
      <c r="P605841" s="83"/>
    </row>
    <row r="605842" spans="16:16" x14ac:dyDescent="0.3">
      <c r="P605842" s="83"/>
    </row>
    <row r="605843" spans="16:16" x14ac:dyDescent="0.3">
      <c r="P605843" s="83"/>
    </row>
    <row r="605844" spans="16:16" x14ac:dyDescent="0.3">
      <c r="P605844" s="83"/>
    </row>
    <row r="605845" spans="16:16" x14ac:dyDescent="0.3">
      <c r="P605845" s="83"/>
    </row>
    <row r="605846" spans="16:16" x14ac:dyDescent="0.3">
      <c r="P605846" s="83"/>
    </row>
    <row r="605847" spans="16:16" x14ac:dyDescent="0.3">
      <c r="P605847" s="83"/>
    </row>
    <row r="605848" spans="16:16" x14ac:dyDescent="0.3">
      <c r="P605848" s="83"/>
    </row>
    <row r="605849" spans="16:16" x14ac:dyDescent="0.3">
      <c r="P605849" s="83"/>
    </row>
    <row r="605850" spans="16:16" x14ac:dyDescent="0.3">
      <c r="P605850" s="83"/>
    </row>
    <row r="605851" spans="16:16" x14ac:dyDescent="0.3">
      <c r="P605851" s="83"/>
    </row>
    <row r="605852" spans="16:16" x14ac:dyDescent="0.3">
      <c r="P605852" s="83"/>
    </row>
    <row r="605853" spans="16:16" x14ac:dyDescent="0.3">
      <c r="P605853" s="83"/>
    </row>
    <row r="605854" spans="16:16" x14ac:dyDescent="0.3">
      <c r="P605854" s="83"/>
    </row>
    <row r="605855" spans="16:16" x14ac:dyDescent="0.3">
      <c r="P605855" s="83"/>
    </row>
    <row r="605856" spans="16:16" x14ac:dyDescent="0.3">
      <c r="P605856" s="83"/>
    </row>
    <row r="605857" spans="16:16" x14ac:dyDescent="0.3">
      <c r="P605857" s="83"/>
    </row>
    <row r="605858" spans="16:16" x14ac:dyDescent="0.3">
      <c r="P605858" s="83"/>
    </row>
    <row r="605859" spans="16:16" x14ac:dyDescent="0.3">
      <c r="P605859" s="83"/>
    </row>
    <row r="605860" spans="16:16" x14ac:dyDescent="0.3">
      <c r="P605860" s="83"/>
    </row>
    <row r="605861" spans="16:16" x14ac:dyDescent="0.3">
      <c r="P605861" s="83"/>
    </row>
    <row r="605862" spans="16:16" x14ac:dyDescent="0.3">
      <c r="P605862" s="83"/>
    </row>
    <row r="605863" spans="16:16" x14ac:dyDescent="0.3">
      <c r="P605863" s="83"/>
    </row>
    <row r="605864" spans="16:16" x14ac:dyDescent="0.3">
      <c r="P605864" s="83"/>
    </row>
    <row r="605865" spans="16:16" x14ac:dyDescent="0.3">
      <c r="P605865" s="83"/>
    </row>
    <row r="605866" spans="16:16" x14ac:dyDescent="0.3">
      <c r="P605866" s="83"/>
    </row>
    <row r="605867" spans="16:16" x14ac:dyDescent="0.3">
      <c r="P605867" s="83"/>
    </row>
    <row r="605868" spans="16:16" x14ac:dyDescent="0.3">
      <c r="P605868" s="83"/>
    </row>
    <row r="605869" spans="16:16" x14ac:dyDescent="0.3">
      <c r="P605869" s="83"/>
    </row>
    <row r="605870" spans="16:16" x14ac:dyDescent="0.3">
      <c r="P605870" s="83"/>
    </row>
    <row r="605871" spans="16:16" x14ac:dyDescent="0.3">
      <c r="P605871" s="83"/>
    </row>
    <row r="605872" spans="16:16" x14ac:dyDescent="0.3">
      <c r="P605872" s="83"/>
    </row>
    <row r="605873" spans="16:16" x14ac:dyDescent="0.3">
      <c r="P605873" s="83"/>
    </row>
    <row r="605874" spans="16:16" x14ac:dyDescent="0.3">
      <c r="P605874" s="83"/>
    </row>
    <row r="605875" spans="16:16" x14ac:dyDescent="0.3">
      <c r="P605875" s="83"/>
    </row>
    <row r="605876" spans="16:16" x14ac:dyDescent="0.3">
      <c r="P605876" s="83"/>
    </row>
    <row r="605877" spans="16:16" x14ac:dyDescent="0.3">
      <c r="P605877" s="83"/>
    </row>
    <row r="605878" spans="16:16" x14ac:dyDescent="0.3">
      <c r="P605878" s="83"/>
    </row>
    <row r="605879" spans="16:16" x14ac:dyDescent="0.3">
      <c r="P605879" s="83"/>
    </row>
    <row r="605880" spans="16:16" x14ac:dyDescent="0.3">
      <c r="P605880" s="83"/>
    </row>
    <row r="605881" spans="16:16" x14ac:dyDescent="0.3">
      <c r="P605881" s="83"/>
    </row>
    <row r="605882" spans="16:16" x14ac:dyDescent="0.3">
      <c r="P605882" s="83"/>
    </row>
    <row r="605883" spans="16:16" x14ac:dyDescent="0.3">
      <c r="P605883" s="83"/>
    </row>
    <row r="605884" spans="16:16" x14ac:dyDescent="0.3">
      <c r="P605884" s="83"/>
    </row>
    <row r="605885" spans="16:16" x14ac:dyDescent="0.3">
      <c r="P605885" s="83"/>
    </row>
    <row r="605886" spans="16:16" x14ac:dyDescent="0.3">
      <c r="P605886" s="83"/>
    </row>
    <row r="605887" spans="16:16" x14ac:dyDescent="0.3">
      <c r="P605887" s="83"/>
    </row>
    <row r="605888" spans="16:16" x14ac:dyDescent="0.3">
      <c r="P605888" s="83"/>
    </row>
    <row r="605889" spans="16:16" x14ac:dyDescent="0.3">
      <c r="P605889" s="83"/>
    </row>
    <row r="605890" spans="16:16" x14ac:dyDescent="0.3">
      <c r="P605890" s="83"/>
    </row>
    <row r="605891" spans="16:16" x14ac:dyDescent="0.3">
      <c r="P605891" s="83"/>
    </row>
    <row r="605892" spans="16:16" x14ac:dyDescent="0.3">
      <c r="P605892" s="83"/>
    </row>
    <row r="605893" spans="16:16" x14ac:dyDescent="0.3">
      <c r="P605893" s="83"/>
    </row>
    <row r="605894" spans="16:16" x14ac:dyDescent="0.3">
      <c r="P605894" s="83"/>
    </row>
    <row r="605895" spans="16:16" x14ac:dyDescent="0.3">
      <c r="P605895" s="83"/>
    </row>
    <row r="605896" spans="16:16" x14ac:dyDescent="0.3">
      <c r="P605896" s="83"/>
    </row>
    <row r="605897" spans="16:16" x14ac:dyDescent="0.3">
      <c r="P605897" s="83"/>
    </row>
    <row r="605898" spans="16:16" x14ac:dyDescent="0.3">
      <c r="P605898" s="83"/>
    </row>
    <row r="605899" spans="16:16" x14ac:dyDescent="0.3">
      <c r="P605899" s="83"/>
    </row>
    <row r="605900" spans="16:16" x14ac:dyDescent="0.3">
      <c r="P605900" s="83"/>
    </row>
    <row r="605901" spans="16:16" x14ac:dyDescent="0.3">
      <c r="P605901" s="83"/>
    </row>
    <row r="605902" spans="16:16" x14ac:dyDescent="0.3">
      <c r="P605902" s="83"/>
    </row>
    <row r="605903" spans="16:16" x14ac:dyDescent="0.3">
      <c r="P605903" s="83"/>
    </row>
    <row r="605904" spans="16:16" x14ac:dyDescent="0.3">
      <c r="P605904" s="83"/>
    </row>
    <row r="605905" spans="16:16" x14ac:dyDescent="0.3">
      <c r="P605905" s="83"/>
    </row>
    <row r="605906" spans="16:16" x14ac:dyDescent="0.3">
      <c r="P605906" s="83"/>
    </row>
    <row r="605907" spans="16:16" x14ac:dyDescent="0.3">
      <c r="P605907" s="83"/>
    </row>
    <row r="605908" spans="16:16" x14ac:dyDescent="0.3">
      <c r="P605908" s="83"/>
    </row>
    <row r="605909" spans="16:16" x14ac:dyDescent="0.3">
      <c r="P605909" s="83"/>
    </row>
    <row r="605910" spans="16:16" x14ac:dyDescent="0.3">
      <c r="P605910" s="83"/>
    </row>
    <row r="605911" spans="16:16" x14ac:dyDescent="0.3">
      <c r="P605911" s="83"/>
    </row>
    <row r="605912" spans="16:16" x14ac:dyDescent="0.3">
      <c r="P605912" s="83"/>
    </row>
    <row r="605913" spans="16:16" x14ac:dyDescent="0.3">
      <c r="P605913" s="83"/>
    </row>
    <row r="605914" spans="16:16" x14ac:dyDescent="0.3">
      <c r="P605914" s="83"/>
    </row>
    <row r="605915" spans="16:16" x14ac:dyDescent="0.3">
      <c r="P605915" s="83"/>
    </row>
    <row r="605916" spans="16:16" x14ac:dyDescent="0.3">
      <c r="P605916" s="83"/>
    </row>
    <row r="605917" spans="16:16" x14ac:dyDescent="0.3">
      <c r="P605917" s="83"/>
    </row>
    <row r="605918" spans="16:16" x14ac:dyDescent="0.3">
      <c r="P605918" s="83"/>
    </row>
    <row r="605919" spans="16:16" x14ac:dyDescent="0.3">
      <c r="P605919" s="83"/>
    </row>
    <row r="605920" spans="16:16" x14ac:dyDescent="0.3">
      <c r="P605920" s="83"/>
    </row>
    <row r="605921" spans="16:16" x14ac:dyDescent="0.3">
      <c r="P605921" s="83"/>
    </row>
    <row r="605922" spans="16:16" x14ac:dyDescent="0.3">
      <c r="P605922" s="83"/>
    </row>
    <row r="605923" spans="16:16" x14ac:dyDescent="0.3">
      <c r="P605923" s="83"/>
    </row>
    <row r="605924" spans="16:16" x14ac:dyDescent="0.3">
      <c r="P605924" s="83"/>
    </row>
    <row r="605925" spans="16:16" x14ac:dyDescent="0.3">
      <c r="P605925" s="83"/>
    </row>
    <row r="605926" spans="16:16" x14ac:dyDescent="0.3">
      <c r="P605926" s="83"/>
    </row>
    <row r="605927" spans="16:16" x14ac:dyDescent="0.3">
      <c r="P605927" s="83"/>
    </row>
    <row r="605928" spans="16:16" x14ac:dyDescent="0.3">
      <c r="P605928" s="83"/>
    </row>
    <row r="605929" spans="16:16" x14ac:dyDescent="0.3">
      <c r="P605929" s="83"/>
    </row>
    <row r="605930" spans="16:16" x14ac:dyDescent="0.3">
      <c r="P605930" s="83"/>
    </row>
    <row r="605931" spans="16:16" x14ac:dyDescent="0.3">
      <c r="P605931" s="83"/>
    </row>
    <row r="605932" spans="16:16" x14ac:dyDescent="0.3">
      <c r="P605932" s="83"/>
    </row>
    <row r="605933" spans="16:16" x14ac:dyDescent="0.3">
      <c r="P605933" s="83"/>
    </row>
    <row r="605934" spans="16:16" x14ac:dyDescent="0.3">
      <c r="P605934" s="83"/>
    </row>
    <row r="605935" spans="16:16" x14ac:dyDescent="0.3">
      <c r="P605935" s="83"/>
    </row>
    <row r="605936" spans="16:16" x14ac:dyDescent="0.3">
      <c r="P605936" s="83"/>
    </row>
    <row r="605937" spans="16:16" x14ac:dyDescent="0.3">
      <c r="P605937" s="83"/>
    </row>
    <row r="605938" spans="16:16" x14ac:dyDescent="0.3">
      <c r="P605938" s="83"/>
    </row>
    <row r="605939" spans="16:16" x14ac:dyDescent="0.3">
      <c r="P605939" s="83"/>
    </row>
    <row r="605940" spans="16:16" x14ac:dyDescent="0.3">
      <c r="P605940" s="83"/>
    </row>
    <row r="605941" spans="16:16" x14ac:dyDescent="0.3">
      <c r="P605941" s="83"/>
    </row>
    <row r="605942" spans="16:16" x14ac:dyDescent="0.3">
      <c r="P605942" s="83"/>
    </row>
    <row r="605943" spans="16:16" x14ac:dyDescent="0.3">
      <c r="P605943" s="83"/>
    </row>
    <row r="605944" spans="16:16" x14ac:dyDescent="0.3">
      <c r="P605944" s="83"/>
    </row>
    <row r="605945" spans="16:16" x14ac:dyDescent="0.3">
      <c r="P605945" s="83"/>
    </row>
    <row r="605946" spans="16:16" x14ac:dyDescent="0.3">
      <c r="P605946" s="83"/>
    </row>
    <row r="605947" spans="16:16" x14ac:dyDescent="0.3">
      <c r="P605947" s="83"/>
    </row>
    <row r="605948" spans="16:16" x14ac:dyDescent="0.3">
      <c r="P605948" s="83"/>
    </row>
    <row r="605949" spans="16:16" x14ac:dyDescent="0.3">
      <c r="P605949" s="83"/>
    </row>
    <row r="605950" spans="16:16" x14ac:dyDescent="0.3">
      <c r="P605950" s="83"/>
    </row>
    <row r="605951" spans="16:16" x14ac:dyDescent="0.3">
      <c r="P605951" s="83"/>
    </row>
    <row r="605952" spans="16:16" x14ac:dyDescent="0.3">
      <c r="P605952" s="83"/>
    </row>
    <row r="605953" spans="16:16" x14ac:dyDescent="0.3">
      <c r="P605953" s="83"/>
    </row>
    <row r="605954" spans="16:16" x14ac:dyDescent="0.3">
      <c r="P605954" s="83"/>
    </row>
    <row r="605955" spans="16:16" x14ac:dyDescent="0.3">
      <c r="P605955" s="83"/>
    </row>
    <row r="605956" spans="16:16" x14ac:dyDescent="0.3">
      <c r="P605956" s="83"/>
    </row>
    <row r="605957" spans="16:16" x14ac:dyDescent="0.3">
      <c r="P605957" s="83"/>
    </row>
    <row r="605958" spans="16:16" x14ac:dyDescent="0.3">
      <c r="P605958" s="83"/>
    </row>
    <row r="605959" spans="16:16" x14ac:dyDescent="0.3">
      <c r="P605959" s="83"/>
    </row>
    <row r="605960" spans="16:16" x14ac:dyDescent="0.3">
      <c r="P605960" s="83"/>
    </row>
    <row r="605961" spans="16:16" x14ac:dyDescent="0.3">
      <c r="P605961" s="83"/>
    </row>
    <row r="605962" spans="16:16" x14ac:dyDescent="0.3">
      <c r="P605962" s="83"/>
    </row>
    <row r="605963" spans="16:16" x14ac:dyDescent="0.3">
      <c r="P605963" s="83"/>
    </row>
    <row r="605964" spans="16:16" x14ac:dyDescent="0.3">
      <c r="P605964" s="83"/>
    </row>
    <row r="605965" spans="16:16" x14ac:dyDescent="0.3">
      <c r="P605965" s="83"/>
    </row>
    <row r="605966" spans="16:16" x14ac:dyDescent="0.3">
      <c r="P605966" s="83"/>
    </row>
    <row r="605967" spans="16:16" x14ac:dyDescent="0.3">
      <c r="P605967" s="83"/>
    </row>
    <row r="605968" spans="16:16" x14ac:dyDescent="0.3">
      <c r="P605968" s="83"/>
    </row>
    <row r="605969" spans="16:16" x14ac:dyDescent="0.3">
      <c r="P605969" s="83"/>
    </row>
    <row r="605970" spans="16:16" x14ac:dyDescent="0.3">
      <c r="P605970" s="83"/>
    </row>
    <row r="605971" spans="16:16" x14ac:dyDescent="0.3">
      <c r="P605971" s="83"/>
    </row>
    <row r="605972" spans="16:16" x14ac:dyDescent="0.3">
      <c r="P605972" s="83"/>
    </row>
    <row r="605973" spans="16:16" x14ac:dyDescent="0.3">
      <c r="P605973" s="83"/>
    </row>
    <row r="605974" spans="16:16" x14ac:dyDescent="0.3">
      <c r="P605974" s="83"/>
    </row>
    <row r="605975" spans="16:16" x14ac:dyDescent="0.3">
      <c r="P605975" s="83"/>
    </row>
    <row r="605976" spans="16:16" x14ac:dyDescent="0.3">
      <c r="P605976" s="83"/>
    </row>
    <row r="605977" spans="16:16" x14ac:dyDescent="0.3">
      <c r="P605977" s="83"/>
    </row>
    <row r="605978" spans="16:16" x14ac:dyDescent="0.3">
      <c r="P605978" s="83"/>
    </row>
    <row r="605979" spans="16:16" x14ac:dyDescent="0.3">
      <c r="P605979" s="83"/>
    </row>
    <row r="605980" spans="16:16" x14ac:dyDescent="0.3">
      <c r="P605980" s="83"/>
    </row>
    <row r="605981" spans="16:16" x14ac:dyDescent="0.3">
      <c r="P605981" s="83"/>
    </row>
    <row r="605982" spans="16:16" x14ac:dyDescent="0.3">
      <c r="P605982" s="83"/>
    </row>
    <row r="605983" spans="16:16" x14ac:dyDescent="0.3">
      <c r="P605983" s="83"/>
    </row>
    <row r="605984" spans="16:16" x14ac:dyDescent="0.3">
      <c r="P605984" s="83"/>
    </row>
    <row r="605985" spans="16:16" x14ac:dyDescent="0.3">
      <c r="P605985" s="83"/>
    </row>
    <row r="605986" spans="16:16" x14ac:dyDescent="0.3">
      <c r="P605986" s="83"/>
    </row>
    <row r="605987" spans="16:16" x14ac:dyDescent="0.3">
      <c r="P605987" s="83"/>
    </row>
    <row r="605988" spans="16:16" x14ac:dyDescent="0.3">
      <c r="P605988" s="83"/>
    </row>
    <row r="605989" spans="16:16" x14ac:dyDescent="0.3">
      <c r="P605989" s="83"/>
    </row>
    <row r="605990" spans="16:16" x14ac:dyDescent="0.3">
      <c r="P605990" s="83"/>
    </row>
    <row r="605991" spans="16:16" x14ac:dyDescent="0.3">
      <c r="P605991" s="83"/>
    </row>
    <row r="605992" spans="16:16" x14ac:dyDescent="0.3">
      <c r="P605992" s="83"/>
    </row>
    <row r="605993" spans="16:16" x14ac:dyDescent="0.3">
      <c r="P605993" s="83"/>
    </row>
    <row r="605994" spans="16:16" x14ac:dyDescent="0.3">
      <c r="P605994" s="83"/>
    </row>
    <row r="605995" spans="16:16" x14ac:dyDescent="0.3">
      <c r="P605995" s="83"/>
    </row>
    <row r="605996" spans="16:16" x14ac:dyDescent="0.3">
      <c r="P605996" s="83"/>
    </row>
    <row r="605997" spans="16:16" x14ac:dyDescent="0.3">
      <c r="P605997" s="83"/>
    </row>
    <row r="605998" spans="16:16" x14ac:dyDescent="0.3">
      <c r="P605998" s="83"/>
    </row>
    <row r="605999" spans="16:16" x14ac:dyDescent="0.3">
      <c r="P605999" s="83"/>
    </row>
    <row r="606000" spans="16:16" x14ac:dyDescent="0.3">
      <c r="P606000" s="83"/>
    </row>
    <row r="606001" spans="16:16" x14ac:dyDescent="0.3">
      <c r="P606001" s="83"/>
    </row>
    <row r="606002" spans="16:16" x14ac:dyDescent="0.3">
      <c r="P606002" s="83"/>
    </row>
    <row r="606003" spans="16:16" x14ac:dyDescent="0.3">
      <c r="P606003" s="83"/>
    </row>
    <row r="606004" spans="16:16" x14ac:dyDescent="0.3">
      <c r="P606004" s="83"/>
    </row>
    <row r="606005" spans="16:16" x14ac:dyDescent="0.3">
      <c r="P606005" s="83"/>
    </row>
    <row r="606006" spans="16:16" x14ac:dyDescent="0.3">
      <c r="P606006" s="83"/>
    </row>
    <row r="606007" spans="16:16" x14ac:dyDescent="0.3">
      <c r="P606007" s="83"/>
    </row>
    <row r="606008" spans="16:16" x14ac:dyDescent="0.3">
      <c r="P606008" s="83"/>
    </row>
    <row r="606009" spans="16:16" x14ac:dyDescent="0.3">
      <c r="P606009" s="83"/>
    </row>
    <row r="606010" spans="16:16" x14ac:dyDescent="0.3">
      <c r="P606010" s="83"/>
    </row>
    <row r="606011" spans="16:16" x14ac:dyDescent="0.3">
      <c r="P606011" s="83"/>
    </row>
    <row r="606012" spans="16:16" x14ac:dyDescent="0.3">
      <c r="P606012" s="83"/>
    </row>
    <row r="606013" spans="16:16" x14ac:dyDescent="0.3">
      <c r="P606013" s="83"/>
    </row>
    <row r="606014" spans="16:16" x14ac:dyDescent="0.3">
      <c r="P606014" s="83"/>
    </row>
    <row r="606015" spans="16:16" x14ac:dyDescent="0.3">
      <c r="P606015" s="83"/>
    </row>
    <row r="606016" spans="16:16" x14ac:dyDescent="0.3">
      <c r="P606016" s="83"/>
    </row>
    <row r="606017" spans="16:16" x14ac:dyDescent="0.3">
      <c r="P606017" s="83"/>
    </row>
    <row r="606018" spans="16:16" x14ac:dyDescent="0.3">
      <c r="P606018" s="83"/>
    </row>
    <row r="606019" spans="16:16" x14ac:dyDescent="0.3">
      <c r="P606019" s="83"/>
    </row>
    <row r="606020" spans="16:16" x14ac:dyDescent="0.3">
      <c r="P606020" s="83"/>
    </row>
    <row r="606021" spans="16:16" x14ac:dyDescent="0.3">
      <c r="P606021" s="83"/>
    </row>
    <row r="606022" spans="16:16" x14ac:dyDescent="0.3">
      <c r="P606022" s="83"/>
    </row>
    <row r="606023" spans="16:16" x14ac:dyDescent="0.3">
      <c r="P606023" s="83"/>
    </row>
    <row r="606024" spans="16:16" x14ac:dyDescent="0.3">
      <c r="P606024" s="83"/>
    </row>
    <row r="606025" spans="16:16" x14ac:dyDescent="0.3">
      <c r="P606025" s="83"/>
    </row>
    <row r="606026" spans="16:16" x14ac:dyDescent="0.3">
      <c r="P606026" s="83"/>
    </row>
    <row r="606027" spans="16:16" x14ac:dyDescent="0.3">
      <c r="P606027" s="83"/>
    </row>
    <row r="606028" spans="16:16" x14ac:dyDescent="0.3">
      <c r="P606028" s="83"/>
    </row>
    <row r="606029" spans="16:16" x14ac:dyDescent="0.3">
      <c r="P606029" s="83"/>
    </row>
    <row r="606030" spans="16:16" x14ac:dyDescent="0.3">
      <c r="P606030" s="83"/>
    </row>
    <row r="606031" spans="16:16" x14ac:dyDescent="0.3">
      <c r="P606031" s="83"/>
    </row>
    <row r="606032" spans="16:16" x14ac:dyDescent="0.3">
      <c r="P606032" s="83"/>
    </row>
    <row r="606033" spans="16:16" x14ac:dyDescent="0.3">
      <c r="P606033" s="83"/>
    </row>
    <row r="606034" spans="16:16" x14ac:dyDescent="0.3">
      <c r="P606034" s="83"/>
    </row>
    <row r="606035" spans="16:16" x14ac:dyDescent="0.3">
      <c r="P606035" s="83"/>
    </row>
    <row r="606036" spans="16:16" x14ac:dyDescent="0.3">
      <c r="P606036" s="83"/>
    </row>
    <row r="606037" spans="16:16" x14ac:dyDescent="0.3">
      <c r="P606037" s="83"/>
    </row>
    <row r="606038" spans="16:16" x14ac:dyDescent="0.3">
      <c r="P606038" s="83"/>
    </row>
    <row r="606039" spans="16:16" x14ac:dyDescent="0.3">
      <c r="P606039" s="83"/>
    </row>
    <row r="606040" spans="16:16" x14ac:dyDescent="0.3">
      <c r="P606040" s="83"/>
    </row>
    <row r="606041" spans="16:16" x14ac:dyDescent="0.3">
      <c r="P606041" s="83"/>
    </row>
    <row r="606042" spans="16:16" x14ac:dyDescent="0.3">
      <c r="P606042" s="83"/>
    </row>
    <row r="606043" spans="16:16" x14ac:dyDescent="0.3">
      <c r="P606043" s="83"/>
    </row>
    <row r="606044" spans="16:16" x14ac:dyDescent="0.3">
      <c r="P606044" s="83"/>
    </row>
    <row r="606045" spans="16:16" x14ac:dyDescent="0.3">
      <c r="P606045" s="83"/>
    </row>
    <row r="606046" spans="16:16" x14ac:dyDescent="0.3">
      <c r="P606046" s="83"/>
    </row>
    <row r="606047" spans="16:16" x14ac:dyDescent="0.3">
      <c r="P606047" s="83"/>
    </row>
    <row r="606048" spans="16:16" x14ac:dyDescent="0.3">
      <c r="P606048" s="83"/>
    </row>
    <row r="606049" spans="16:16" x14ac:dyDescent="0.3">
      <c r="P606049" s="83"/>
    </row>
    <row r="606050" spans="16:16" x14ac:dyDescent="0.3">
      <c r="P606050" s="83"/>
    </row>
    <row r="606051" spans="16:16" x14ac:dyDescent="0.3">
      <c r="P606051" s="83"/>
    </row>
    <row r="606052" spans="16:16" x14ac:dyDescent="0.3">
      <c r="P606052" s="83"/>
    </row>
    <row r="606053" spans="16:16" x14ac:dyDescent="0.3">
      <c r="P606053" s="83"/>
    </row>
    <row r="606054" spans="16:16" x14ac:dyDescent="0.3">
      <c r="P606054" s="83"/>
    </row>
    <row r="606055" spans="16:16" x14ac:dyDescent="0.3">
      <c r="P606055" s="83"/>
    </row>
    <row r="606056" spans="16:16" x14ac:dyDescent="0.3">
      <c r="P606056" s="83"/>
    </row>
    <row r="606057" spans="16:16" x14ac:dyDescent="0.3">
      <c r="P606057" s="83"/>
    </row>
    <row r="606058" spans="16:16" x14ac:dyDescent="0.3">
      <c r="P606058" s="83"/>
    </row>
    <row r="606059" spans="16:16" x14ac:dyDescent="0.3">
      <c r="P606059" s="83"/>
    </row>
    <row r="606060" spans="16:16" x14ac:dyDescent="0.3">
      <c r="P606060" s="83"/>
    </row>
    <row r="606061" spans="16:16" x14ac:dyDescent="0.3">
      <c r="P606061" s="83"/>
    </row>
    <row r="606062" spans="16:16" x14ac:dyDescent="0.3">
      <c r="P606062" s="83"/>
    </row>
    <row r="606063" spans="16:16" x14ac:dyDescent="0.3">
      <c r="P606063" s="83"/>
    </row>
    <row r="606064" spans="16:16" x14ac:dyDescent="0.3">
      <c r="P606064" s="83"/>
    </row>
    <row r="606065" spans="16:16" x14ac:dyDescent="0.3">
      <c r="P606065" s="83"/>
    </row>
    <row r="606066" spans="16:16" x14ac:dyDescent="0.3">
      <c r="P606066" s="83"/>
    </row>
    <row r="606067" spans="16:16" x14ac:dyDescent="0.3">
      <c r="P606067" s="83"/>
    </row>
    <row r="606068" spans="16:16" x14ac:dyDescent="0.3">
      <c r="P606068" s="83"/>
    </row>
    <row r="606069" spans="16:16" x14ac:dyDescent="0.3">
      <c r="P606069" s="83"/>
    </row>
    <row r="606070" spans="16:16" x14ac:dyDescent="0.3">
      <c r="P606070" s="83"/>
    </row>
    <row r="606071" spans="16:16" x14ac:dyDescent="0.3">
      <c r="P606071" s="83"/>
    </row>
    <row r="606072" spans="16:16" x14ac:dyDescent="0.3">
      <c r="P606072" s="83"/>
    </row>
    <row r="606073" spans="16:16" x14ac:dyDescent="0.3">
      <c r="P606073" s="83"/>
    </row>
    <row r="606074" spans="16:16" x14ac:dyDescent="0.3">
      <c r="P606074" s="83"/>
    </row>
    <row r="606075" spans="16:16" x14ac:dyDescent="0.3">
      <c r="P606075" s="83"/>
    </row>
    <row r="606076" spans="16:16" x14ac:dyDescent="0.3">
      <c r="P606076" s="83"/>
    </row>
    <row r="606077" spans="16:16" x14ac:dyDescent="0.3">
      <c r="P606077" s="83"/>
    </row>
    <row r="606078" spans="16:16" x14ac:dyDescent="0.3">
      <c r="P606078" s="83"/>
    </row>
    <row r="606079" spans="16:16" x14ac:dyDescent="0.3">
      <c r="P606079" s="83"/>
    </row>
    <row r="606080" spans="16:16" x14ac:dyDescent="0.3">
      <c r="P606080" s="83"/>
    </row>
    <row r="606081" spans="16:16" x14ac:dyDescent="0.3">
      <c r="P606081" s="83"/>
    </row>
    <row r="606082" spans="16:16" x14ac:dyDescent="0.3">
      <c r="P606082" s="83"/>
    </row>
    <row r="606083" spans="16:16" x14ac:dyDescent="0.3">
      <c r="P606083" s="83"/>
    </row>
    <row r="606084" spans="16:16" x14ac:dyDescent="0.3">
      <c r="P606084" s="83"/>
    </row>
    <row r="606085" spans="16:16" x14ac:dyDescent="0.3">
      <c r="P606085" s="83"/>
    </row>
    <row r="606086" spans="16:16" x14ac:dyDescent="0.3">
      <c r="P606086" s="83"/>
    </row>
    <row r="606087" spans="16:16" x14ac:dyDescent="0.3">
      <c r="P606087" s="83"/>
    </row>
    <row r="606088" spans="16:16" x14ac:dyDescent="0.3">
      <c r="P606088" s="83"/>
    </row>
    <row r="606089" spans="16:16" x14ac:dyDescent="0.3">
      <c r="P606089" s="83"/>
    </row>
    <row r="606090" spans="16:16" x14ac:dyDescent="0.3">
      <c r="P606090" s="83"/>
    </row>
    <row r="606091" spans="16:16" x14ac:dyDescent="0.3">
      <c r="P606091" s="83"/>
    </row>
    <row r="606092" spans="16:16" x14ac:dyDescent="0.3">
      <c r="P606092" s="83"/>
    </row>
    <row r="606093" spans="16:16" x14ac:dyDescent="0.3">
      <c r="P606093" s="83"/>
    </row>
    <row r="606094" spans="16:16" x14ac:dyDescent="0.3">
      <c r="P606094" s="83"/>
    </row>
    <row r="606095" spans="16:16" x14ac:dyDescent="0.3">
      <c r="P606095" s="83"/>
    </row>
    <row r="606096" spans="16:16" x14ac:dyDescent="0.3">
      <c r="P606096" s="83"/>
    </row>
    <row r="606097" spans="16:16" x14ac:dyDescent="0.3">
      <c r="P606097" s="83"/>
    </row>
    <row r="606098" spans="16:16" x14ac:dyDescent="0.3">
      <c r="P606098" s="83"/>
    </row>
    <row r="606099" spans="16:16" x14ac:dyDescent="0.3">
      <c r="P606099" s="83"/>
    </row>
    <row r="606100" spans="16:16" x14ac:dyDescent="0.3">
      <c r="P606100" s="83"/>
    </row>
    <row r="606101" spans="16:16" x14ac:dyDescent="0.3">
      <c r="P606101" s="83"/>
    </row>
    <row r="606102" spans="16:16" x14ac:dyDescent="0.3">
      <c r="P606102" s="83"/>
    </row>
    <row r="606103" spans="16:16" x14ac:dyDescent="0.3">
      <c r="P606103" s="83"/>
    </row>
    <row r="606104" spans="16:16" x14ac:dyDescent="0.3">
      <c r="P606104" s="83"/>
    </row>
    <row r="606105" spans="16:16" x14ac:dyDescent="0.3">
      <c r="P606105" s="83"/>
    </row>
    <row r="606106" spans="16:16" x14ac:dyDescent="0.3">
      <c r="P606106" s="83"/>
    </row>
    <row r="606107" spans="16:16" x14ac:dyDescent="0.3">
      <c r="P606107" s="83"/>
    </row>
    <row r="606108" spans="16:16" x14ac:dyDescent="0.3">
      <c r="P606108" s="83"/>
    </row>
    <row r="606109" spans="16:16" x14ac:dyDescent="0.3">
      <c r="P606109" s="83"/>
    </row>
    <row r="606110" spans="16:16" x14ac:dyDescent="0.3">
      <c r="P606110" s="83"/>
    </row>
    <row r="606111" spans="16:16" x14ac:dyDescent="0.3">
      <c r="P606111" s="83"/>
    </row>
    <row r="606112" spans="16:16" x14ac:dyDescent="0.3">
      <c r="P606112" s="83"/>
    </row>
    <row r="606113" spans="16:16" x14ac:dyDescent="0.3">
      <c r="P606113" s="83"/>
    </row>
    <row r="606114" spans="16:16" x14ac:dyDescent="0.3">
      <c r="P606114" s="83"/>
    </row>
    <row r="606115" spans="16:16" x14ac:dyDescent="0.3">
      <c r="P606115" s="83"/>
    </row>
    <row r="606116" spans="16:16" x14ac:dyDescent="0.3">
      <c r="P606116" s="83"/>
    </row>
    <row r="606117" spans="16:16" x14ac:dyDescent="0.3">
      <c r="P606117" s="83"/>
    </row>
    <row r="606118" spans="16:16" x14ac:dyDescent="0.3">
      <c r="P606118" s="83"/>
    </row>
    <row r="606119" spans="16:16" x14ac:dyDescent="0.3">
      <c r="P606119" s="83"/>
    </row>
    <row r="606120" spans="16:16" x14ac:dyDescent="0.3">
      <c r="P606120" s="83"/>
    </row>
    <row r="606121" spans="16:16" x14ac:dyDescent="0.3">
      <c r="P606121" s="83"/>
    </row>
    <row r="606122" spans="16:16" x14ac:dyDescent="0.3">
      <c r="P606122" s="83"/>
    </row>
    <row r="606123" spans="16:16" x14ac:dyDescent="0.3">
      <c r="P606123" s="83"/>
    </row>
    <row r="606124" spans="16:16" x14ac:dyDescent="0.3">
      <c r="P606124" s="83"/>
    </row>
    <row r="606125" spans="16:16" x14ac:dyDescent="0.3">
      <c r="P606125" s="83"/>
    </row>
    <row r="606126" spans="16:16" x14ac:dyDescent="0.3">
      <c r="P606126" s="83"/>
    </row>
    <row r="606127" spans="16:16" x14ac:dyDescent="0.3">
      <c r="P606127" s="83"/>
    </row>
    <row r="606128" spans="16:16" x14ac:dyDescent="0.3">
      <c r="P606128" s="83"/>
    </row>
    <row r="606129" spans="16:16" x14ac:dyDescent="0.3">
      <c r="P606129" s="83"/>
    </row>
    <row r="606130" spans="16:16" x14ac:dyDescent="0.3">
      <c r="P606130" s="83"/>
    </row>
    <row r="606131" spans="16:16" x14ac:dyDescent="0.3">
      <c r="P606131" s="83"/>
    </row>
    <row r="606132" spans="16:16" x14ac:dyDescent="0.3">
      <c r="P606132" s="83"/>
    </row>
    <row r="606133" spans="16:16" x14ac:dyDescent="0.3">
      <c r="P606133" s="83"/>
    </row>
    <row r="606134" spans="16:16" x14ac:dyDescent="0.3">
      <c r="P606134" s="83"/>
    </row>
    <row r="606135" spans="16:16" x14ac:dyDescent="0.3">
      <c r="P606135" s="83"/>
    </row>
    <row r="606136" spans="16:16" x14ac:dyDescent="0.3">
      <c r="P606136" s="83"/>
    </row>
    <row r="606137" spans="16:16" x14ac:dyDescent="0.3">
      <c r="P606137" s="83"/>
    </row>
    <row r="606138" spans="16:16" x14ac:dyDescent="0.3">
      <c r="P606138" s="83"/>
    </row>
    <row r="606139" spans="16:16" x14ac:dyDescent="0.3">
      <c r="P606139" s="83"/>
    </row>
    <row r="606140" spans="16:16" x14ac:dyDescent="0.3">
      <c r="P606140" s="83"/>
    </row>
    <row r="606141" spans="16:16" x14ac:dyDescent="0.3">
      <c r="P606141" s="83"/>
    </row>
    <row r="606142" spans="16:16" x14ac:dyDescent="0.3">
      <c r="P606142" s="83"/>
    </row>
    <row r="606143" spans="16:16" x14ac:dyDescent="0.3">
      <c r="P606143" s="83"/>
    </row>
    <row r="606144" spans="16:16" x14ac:dyDescent="0.3">
      <c r="P606144" s="83"/>
    </row>
    <row r="606145" spans="16:16" x14ac:dyDescent="0.3">
      <c r="P606145" s="83"/>
    </row>
    <row r="606146" spans="16:16" x14ac:dyDescent="0.3">
      <c r="P606146" s="83"/>
    </row>
    <row r="606147" spans="16:16" x14ac:dyDescent="0.3">
      <c r="P606147" s="83"/>
    </row>
    <row r="606148" spans="16:16" x14ac:dyDescent="0.3">
      <c r="P606148" s="83"/>
    </row>
    <row r="606149" spans="16:16" x14ac:dyDescent="0.3">
      <c r="P606149" s="83"/>
    </row>
    <row r="606150" spans="16:16" x14ac:dyDescent="0.3">
      <c r="P606150" s="83"/>
    </row>
    <row r="606151" spans="16:16" x14ac:dyDescent="0.3">
      <c r="P606151" s="83"/>
    </row>
    <row r="606152" spans="16:16" x14ac:dyDescent="0.3">
      <c r="P606152" s="83"/>
    </row>
    <row r="606153" spans="16:16" x14ac:dyDescent="0.3">
      <c r="P606153" s="83"/>
    </row>
    <row r="606154" spans="16:16" x14ac:dyDescent="0.3">
      <c r="P606154" s="83"/>
    </row>
    <row r="606155" spans="16:16" x14ac:dyDescent="0.3">
      <c r="P606155" s="83"/>
    </row>
    <row r="606156" spans="16:16" x14ac:dyDescent="0.3">
      <c r="P606156" s="83"/>
    </row>
    <row r="606157" spans="16:16" x14ac:dyDescent="0.3">
      <c r="P606157" s="83"/>
    </row>
    <row r="606158" spans="16:16" x14ac:dyDescent="0.3">
      <c r="P606158" s="83"/>
    </row>
    <row r="606159" spans="16:16" x14ac:dyDescent="0.3">
      <c r="P606159" s="83"/>
    </row>
    <row r="606160" spans="16:16" x14ac:dyDescent="0.3">
      <c r="P606160" s="83"/>
    </row>
    <row r="606161" spans="16:16" x14ac:dyDescent="0.3">
      <c r="P606161" s="83"/>
    </row>
    <row r="606162" spans="16:16" x14ac:dyDescent="0.3">
      <c r="P606162" s="83"/>
    </row>
    <row r="606163" spans="16:16" x14ac:dyDescent="0.3">
      <c r="P606163" s="83"/>
    </row>
    <row r="606164" spans="16:16" x14ac:dyDescent="0.3">
      <c r="P606164" s="83"/>
    </row>
    <row r="606165" spans="16:16" x14ac:dyDescent="0.3">
      <c r="P606165" s="83"/>
    </row>
    <row r="606166" spans="16:16" x14ac:dyDescent="0.3">
      <c r="P606166" s="83"/>
    </row>
    <row r="606167" spans="16:16" x14ac:dyDescent="0.3">
      <c r="P606167" s="83"/>
    </row>
    <row r="606168" spans="16:16" x14ac:dyDescent="0.3">
      <c r="P606168" s="83"/>
    </row>
    <row r="606169" spans="16:16" x14ac:dyDescent="0.3">
      <c r="P606169" s="83"/>
    </row>
    <row r="606170" spans="16:16" x14ac:dyDescent="0.3">
      <c r="P606170" s="83"/>
    </row>
    <row r="606171" spans="16:16" x14ac:dyDescent="0.3">
      <c r="P606171" s="83"/>
    </row>
    <row r="606172" spans="16:16" x14ac:dyDescent="0.3">
      <c r="P606172" s="83"/>
    </row>
    <row r="606173" spans="16:16" x14ac:dyDescent="0.3">
      <c r="P606173" s="83"/>
    </row>
    <row r="606174" spans="16:16" x14ac:dyDescent="0.3">
      <c r="P606174" s="83"/>
    </row>
    <row r="606175" spans="16:16" x14ac:dyDescent="0.3">
      <c r="P606175" s="83"/>
    </row>
    <row r="606176" spans="16:16" x14ac:dyDescent="0.3">
      <c r="P606176" s="83"/>
    </row>
    <row r="606177" spans="16:16" x14ac:dyDescent="0.3">
      <c r="P606177" s="83"/>
    </row>
    <row r="606178" spans="16:16" x14ac:dyDescent="0.3">
      <c r="P606178" s="83"/>
    </row>
    <row r="606179" spans="16:16" x14ac:dyDescent="0.3">
      <c r="P606179" s="83"/>
    </row>
    <row r="606180" spans="16:16" x14ac:dyDescent="0.3">
      <c r="P606180" s="83"/>
    </row>
    <row r="606181" spans="16:16" x14ac:dyDescent="0.3">
      <c r="P606181" s="83"/>
    </row>
    <row r="606182" spans="16:16" x14ac:dyDescent="0.3">
      <c r="P606182" s="83"/>
    </row>
    <row r="606183" spans="16:16" x14ac:dyDescent="0.3">
      <c r="P606183" s="83"/>
    </row>
    <row r="606184" spans="16:16" x14ac:dyDescent="0.3">
      <c r="P606184" s="83"/>
    </row>
    <row r="606185" spans="16:16" x14ac:dyDescent="0.3">
      <c r="P606185" s="83"/>
    </row>
    <row r="606186" spans="16:16" x14ac:dyDescent="0.3">
      <c r="P606186" s="83"/>
    </row>
    <row r="606187" spans="16:16" x14ac:dyDescent="0.3">
      <c r="P606187" s="83"/>
    </row>
    <row r="606188" spans="16:16" x14ac:dyDescent="0.3">
      <c r="P606188" s="83"/>
    </row>
    <row r="606189" spans="16:16" x14ac:dyDescent="0.3">
      <c r="P606189" s="83"/>
    </row>
    <row r="606190" spans="16:16" x14ac:dyDescent="0.3">
      <c r="P606190" s="83"/>
    </row>
    <row r="606191" spans="16:16" x14ac:dyDescent="0.3">
      <c r="P606191" s="83"/>
    </row>
    <row r="606192" spans="16:16" x14ac:dyDescent="0.3">
      <c r="P606192" s="83"/>
    </row>
    <row r="606193" spans="16:16" x14ac:dyDescent="0.3">
      <c r="P606193" s="83"/>
    </row>
    <row r="606194" spans="16:16" x14ac:dyDescent="0.3">
      <c r="P606194" s="83"/>
    </row>
    <row r="606195" spans="16:16" x14ac:dyDescent="0.3">
      <c r="P606195" s="83"/>
    </row>
    <row r="606196" spans="16:16" x14ac:dyDescent="0.3">
      <c r="P606196" s="83"/>
    </row>
    <row r="606197" spans="16:16" x14ac:dyDescent="0.3">
      <c r="P606197" s="83"/>
    </row>
    <row r="606198" spans="16:16" x14ac:dyDescent="0.3">
      <c r="P606198" s="83"/>
    </row>
    <row r="606199" spans="16:16" x14ac:dyDescent="0.3">
      <c r="P606199" s="83"/>
    </row>
    <row r="606200" spans="16:16" x14ac:dyDescent="0.3">
      <c r="P606200" s="83"/>
    </row>
    <row r="606201" spans="16:16" x14ac:dyDescent="0.3">
      <c r="P606201" s="83"/>
    </row>
    <row r="606202" spans="16:16" x14ac:dyDescent="0.3">
      <c r="P606202" s="83"/>
    </row>
    <row r="606203" spans="16:16" x14ac:dyDescent="0.3">
      <c r="P606203" s="83"/>
    </row>
    <row r="606204" spans="16:16" x14ac:dyDescent="0.3">
      <c r="P606204" s="83"/>
    </row>
    <row r="606205" spans="16:16" x14ac:dyDescent="0.3">
      <c r="P606205" s="83"/>
    </row>
    <row r="606206" spans="16:16" x14ac:dyDescent="0.3">
      <c r="P606206" s="83"/>
    </row>
    <row r="606207" spans="16:16" x14ac:dyDescent="0.3">
      <c r="P606207" s="83"/>
    </row>
    <row r="606208" spans="16:16" x14ac:dyDescent="0.3">
      <c r="P606208" s="83"/>
    </row>
    <row r="606209" spans="16:16" x14ac:dyDescent="0.3">
      <c r="P606209" s="83"/>
    </row>
    <row r="606210" spans="16:16" x14ac:dyDescent="0.3">
      <c r="P606210" s="83"/>
    </row>
    <row r="606211" spans="16:16" x14ac:dyDescent="0.3">
      <c r="P606211" s="83"/>
    </row>
    <row r="606212" spans="16:16" x14ac:dyDescent="0.3">
      <c r="P606212" s="83"/>
    </row>
    <row r="606213" spans="16:16" x14ac:dyDescent="0.3">
      <c r="P606213" s="83"/>
    </row>
    <row r="606214" spans="16:16" x14ac:dyDescent="0.3">
      <c r="P606214" s="83"/>
    </row>
    <row r="606215" spans="16:16" x14ac:dyDescent="0.3">
      <c r="P606215" s="83"/>
    </row>
    <row r="606216" spans="16:16" x14ac:dyDescent="0.3">
      <c r="P606216" s="83"/>
    </row>
    <row r="606217" spans="16:16" x14ac:dyDescent="0.3">
      <c r="P606217" s="83"/>
    </row>
    <row r="606218" spans="16:16" x14ac:dyDescent="0.3">
      <c r="P606218" s="83"/>
    </row>
    <row r="606219" spans="16:16" x14ac:dyDescent="0.3">
      <c r="P606219" s="83"/>
    </row>
    <row r="606220" spans="16:16" x14ac:dyDescent="0.3">
      <c r="P606220" s="83"/>
    </row>
    <row r="606221" spans="16:16" x14ac:dyDescent="0.3">
      <c r="P606221" s="83"/>
    </row>
    <row r="606222" spans="16:16" x14ac:dyDescent="0.3">
      <c r="P606222" s="83"/>
    </row>
    <row r="606223" spans="16:16" x14ac:dyDescent="0.3">
      <c r="P606223" s="83"/>
    </row>
    <row r="606224" spans="16:16" x14ac:dyDescent="0.3">
      <c r="P606224" s="83"/>
    </row>
    <row r="606225" spans="16:16" x14ac:dyDescent="0.3">
      <c r="P606225" s="83"/>
    </row>
    <row r="606226" spans="16:16" x14ac:dyDescent="0.3">
      <c r="P606226" s="83"/>
    </row>
    <row r="606227" spans="16:16" x14ac:dyDescent="0.3">
      <c r="P606227" s="83"/>
    </row>
    <row r="606228" spans="16:16" x14ac:dyDescent="0.3">
      <c r="P606228" s="83"/>
    </row>
    <row r="606229" spans="16:16" x14ac:dyDescent="0.3">
      <c r="P606229" s="83"/>
    </row>
    <row r="606230" spans="16:16" x14ac:dyDescent="0.3">
      <c r="P606230" s="83"/>
    </row>
    <row r="606231" spans="16:16" x14ac:dyDescent="0.3">
      <c r="P606231" s="83"/>
    </row>
    <row r="606232" spans="16:16" x14ac:dyDescent="0.3">
      <c r="P606232" s="83"/>
    </row>
    <row r="606233" spans="16:16" x14ac:dyDescent="0.3">
      <c r="P606233" s="83"/>
    </row>
    <row r="606234" spans="16:16" x14ac:dyDescent="0.3">
      <c r="P606234" s="83"/>
    </row>
    <row r="606235" spans="16:16" x14ac:dyDescent="0.3">
      <c r="P606235" s="83"/>
    </row>
    <row r="606236" spans="16:16" x14ac:dyDescent="0.3">
      <c r="P606236" s="83"/>
    </row>
    <row r="606237" spans="16:16" x14ac:dyDescent="0.3">
      <c r="P606237" s="83"/>
    </row>
    <row r="606238" spans="16:16" x14ac:dyDescent="0.3">
      <c r="P606238" s="83"/>
    </row>
    <row r="606239" spans="16:16" x14ac:dyDescent="0.3">
      <c r="P606239" s="83"/>
    </row>
    <row r="606240" spans="16:16" x14ac:dyDescent="0.3">
      <c r="P606240" s="83"/>
    </row>
    <row r="606241" spans="16:16" x14ac:dyDescent="0.3">
      <c r="P606241" s="83"/>
    </row>
    <row r="606242" spans="16:16" x14ac:dyDescent="0.3">
      <c r="P606242" s="83"/>
    </row>
    <row r="606243" spans="16:16" x14ac:dyDescent="0.3">
      <c r="P606243" s="83"/>
    </row>
    <row r="606244" spans="16:16" x14ac:dyDescent="0.3">
      <c r="P606244" s="83"/>
    </row>
    <row r="606245" spans="16:16" x14ac:dyDescent="0.3">
      <c r="P606245" s="83"/>
    </row>
    <row r="606246" spans="16:16" x14ac:dyDescent="0.3">
      <c r="P606246" s="83"/>
    </row>
    <row r="606247" spans="16:16" x14ac:dyDescent="0.3">
      <c r="P606247" s="83"/>
    </row>
    <row r="606248" spans="16:16" x14ac:dyDescent="0.3">
      <c r="P606248" s="83"/>
    </row>
    <row r="606249" spans="16:16" x14ac:dyDescent="0.3">
      <c r="P606249" s="83"/>
    </row>
    <row r="606250" spans="16:16" x14ac:dyDescent="0.3">
      <c r="P606250" s="83"/>
    </row>
    <row r="606251" spans="16:16" x14ac:dyDescent="0.3">
      <c r="P606251" s="83"/>
    </row>
    <row r="606252" spans="16:16" x14ac:dyDescent="0.3">
      <c r="P606252" s="83"/>
    </row>
    <row r="606253" spans="16:16" x14ac:dyDescent="0.3">
      <c r="P606253" s="83"/>
    </row>
    <row r="606254" spans="16:16" x14ac:dyDescent="0.3">
      <c r="P606254" s="83"/>
    </row>
    <row r="606255" spans="16:16" x14ac:dyDescent="0.3">
      <c r="P606255" s="83"/>
    </row>
    <row r="606256" spans="16:16" x14ac:dyDescent="0.3">
      <c r="P606256" s="83"/>
    </row>
    <row r="606257" spans="16:16" x14ac:dyDescent="0.3">
      <c r="P606257" s="83"/>
    </row>
    <row r="606258" spans="16:16" x14ac:dyDescent="0.3">
      <c r="P606258" s="83"/>
    </row>
    <row r="606259" spans="16:16" x14ac:dyDescent="0.3">
      <c r="P606259" s="83"/>
    </row>
    <row r="606260" spans="16:16" x14ac:dyDescent="0.3">
      <c r="P606260" s="83"/>
    </row>
    <row r="606261" spans="16:16" x14ac:dyDescent="0.3">
      <c r="P606261" s="83"/>
    </row>
    <row r="606262" spans="16:16" x14ac:dyDescent="0.3">
      <c r="P606262" s="83"/>
    </row>
    <row r="606263" spans="16:16" x14ac:dyDescent="0.3">
      <c r="P606263" s="83"/>
    </row>
    <row r="606264" spans="16:16" x14ac:dyDescent="0.3">
      <c r="P606264" s="83"/>
    </row>
    <row r="606265" spans="16:16" x14ac:dyDescent="0.3">
      <c r="P606265" s="83"/>
    </row>
    <row r="606266" spans="16:16" x14ac:dyDescent="0.3">
      <c r="P606266" s="83"/>
    </row>
    <row r="606267" spans="16:16" x14ac:dyDescent="0.3">
      <c r="P606267" s="83"/>
    </row>
    <row r="606268" spans="16:16" x14ac:dyDescent="0.3">
      <c r="P606268" s="83"/>
    </row>
    <row r="606269" spans="16:16" x14ac:dyDescent="0.3">
      <c r="P606269" s="83"/>
    </row>
    <row r="606270" spans="16:16" x14ac:dyDescent="0.3">
      <c r="P606270" s="83"/>
    </row>
    <row r="606271" spans="16:16" x14ac:dyDescent="0.3">
      <c r="P606271" s="83"/>
    </row>
    <row r="606272" spans="16:16" x14ac:dyDescent="0.3">
      <c r="P606272" s="83"/>
    </row>
    <row r="606273" spans="16:16" x14ac:dyDescent="0.3">
      <c r="P606273" s="83"/>
    </row>
    <row r="606274" spans="16:16" x14ac:dyDescent="0.3">
      <c r="P606274" s="83"/>
    </row>
    <row r="606275" spans="16:16" x14ac:dyDescent="0.3">
      <c r="P606275" s="83"/>
    </row>
    <row r="606276" spans="16:16" x14ac:dyDescent="0.3">
      <c r="P606276" s="83"/>
    </row>
    <row r="606277" spans="16:16" x14ac:dyDescent="0.3">
      <c r="P606277" s="83"/>
    </row>
    <row r="606278" spans="16:16" x14ac:dyDescent="0.3">
      <c r="P606278" s="83"/>
    </row>
    <row r="606279" spans="16:16" x14ac:dyDescent="0.3">
      <c r="P606279" s="83"/>
    </row>
    <row r="606280" spans="16:16" x14ac:dyDescent="0.3">
      <c r="P606280" s="83"/>
    </row>
    <row r="606281" spans="16:16" x14ac:dyDescent="0.3">
      <c r="P606281" s="83"/>
    </row>
    <row r="606282" spans="16:16" x14ac:dyDescent="0.3">
      <c r="P606282" s="83"/>
    </row>
    <row r="606283" spans="16:16" x14ac:dyDescent="0.3">
      <c r="P606283" s="83"/>
    </row>
    <row r="606284" spans="16:16" x14ac:dyDescent="0.3">
      <c r="P606284" s="83"/>
    </row>
    <row r="606285" spans="16:16" x14ac:dyDescent="0.3">
      <c r="P606285" s="83"/>
    </row>
    <row r="606286" spans="16:16" x14ac:dyDescent="0.3">
      <c r="P606286" s="83"/>
    </row>
    <row r="606287" spans="16:16" x14ac:dyDescent="0.3">
      <c r="P606287" s="83"/>
    </row>
    <row r="606288" spans="16:16" x14ac:dyDescent="0.3">
      <c r="P606288" s="83"/>
    </row>
    <row r="606289" spans="16:16" x14ac:dyDescent="0.3">
      <c r="P606289" s="83"/>
    </row>
    <row r="606290" spans="16:16" x14ac:dyDescent="0.3">
      <c r="P606290" s="83"/>
    </row>
    <row r="606291" spans="16:16" x14ac:dyDescent="0.3">
      <c r="P606291" s="83"/>
    </row>
    <row r="606292" spans="16:16" x14ac:dyDescent="0.3">
      <c r="P606292" s="83"/>
    </row>
    <row r="606293" spans="16:16" x14ac:dyDescent="0.3">
      <c r="P606293" s="83"/>
    </row>
    <row r="606294" spans="16:16" x14ac:dyDescent="0.3">
      <c r="P606294" s="83"/>
    </row>
    <row r="606295" spans="16:16" x14ac:dyDescent="0.3">
      <c r="P606295" s="83"/>
    </row>
    <row r="606296" spans="16:16" x14ac:dyDescent="0.3">
      <c r="P606296" s="83"/>
    </row>
    <row r="606297" spans="16:16" x14ac:dyDescent="0.3">
      <c r="P606297" s="83"/>
    </row>
    <row r="606298" spans="16:16" x14ac:dyDescent="0.3">
      <c r="P606298" s="83"/>
    </row>
    <row r="606299" spans="16:16" x14ac:dyDescent="0.3">
      <c r="P606299" s="83"/>
    </row>
    <row r="606300" spans="16:16" x14ac:dyDescent="0.3">
      <c r="P606300" s="83"/>
    </row>
    <row r="606301" spans="16:16" x14ac:dyDescent="0.3">
      <c r="P606301" s="83"/>
    </row>
    <row r="606302" spans="16:16" x14ac:dyDescent="0.3">
      <c r="P606302" s="83"/>
    </row>
    <row r="606303" spans="16:16" x14ac:dyDescent="0.3">
      <c r="P606303" s="83"/>
    </row>
    <row r="606304" spans="16:16" x14ac:dyDescent="0.3">
      <c r="P606304" s="83"/>
    </row>
    <row r="606305" spans="16:16" x14ac:dyDescent="0.3">
      <c r="P606305" s="83"/>
    </row>
    <row r="606306" spans="16:16" x14ac:dyDescent="0.3">
      <c r="P606306" s="83"/>
    </row>
    <row r="606307" spans="16:16" x14ac:dyDescent="0.3">
      <c r="P606307" s="83"/>
    </row>
    <row r="606308" spans="16:16" x14ac:dyDescent="0.3">
      <c r="P606308" s="83"/>
    </row>
    <row r="606309" spans="16:16" x14ac:dyDescent="0.3">
      <c r="P606309" s="83"/>
    </row>
    <row r="606310" spans="16:16" x14ac:dyDescent="0.3">
      <c r="P606310" s="83"/>
    </row>
    <row r="606311" spans="16:16" x14ac:dyDescent="0.3">
      <c r="P606311" s="83"/>
    </row>
    <row r="606312" spans="16:16" x14ac:dyDescent="0.3">
      <c r="P606312" s="83"/>
    </row>
    <row r="606313" spans="16:16" x14ac:dyDescent="0.3">
      <c r="P606313" s="83"/>
    </row>
    <row r="606314" spans="16:16" x14ac:dyDescent="0.3">
      <c r="P606314" s="83"/>
    </row>
    <row r="606315" spans="16:16" x14ac:dyDescent="0.3">
      <c r="P606315" s="83"/>
    </row>
    <row r="606316" spans="16:16" x14ac:dyDescent="0.3">
      <c r="P606316" s="83"/>
    </row>
    <row r="606317" spans="16:16" x14ac:dyDescent="0.3">
      <c r="P606317" s="83"/>
    </row>
    <row r="606318" spans="16:16" x14ac:dyDescent="0.3">
      <c r="P606318" s="83"/>
    </row>
    <row r="606319" spans="16:16" x14ac:dyDescent="0.3">
      <c r="P606319" s="83"/>
    </row>
    <row r="606320" spans="16:16" x14ac:dyDescent="0.3">
      <c r="P606320" s="83"/>
    </row>
    <row r="606321" spans="16:16" x14ac:dyDescent="0.3">
      <c r="P606321" s="83"/>
    </row>
    <row r="606322" spans="16:16" x14ac:dyDescent="0.3">
      <c r="P606322" s="83"/>
    </row>
    <row r="606323" spans="16:16" x14ac:dyDescent="0.3">
      <c r="P606323" s="83"/>
    </row>
    <row r="606324" spans="16:16" x14ac:dyDescent="0.3">
      <c r="P606324" s="83"/>
    </row>
    <row r="606325" spans="16:16" x14ac:dyDescent="0.3">
      <c r="P606325" s="83"/>
    </row>
    <row r="606326" spans="16:16" x14ac:dyDescent="0.3">
      <c r="P606326" s="83"/>
    </row>
    <row r="606327" spans="16:16" x14ac:dyDescent="0.3">
      <c r="P606327" s="83"/>
    </row>
    <row r="606328" spans="16:16" x14ac:dyDescent="0.3">
      <c r="P606328" s="83"/>
    </row>
    <row r="606329" spans="16:16" x14ac:dyDescent="0.3">
      <c r="P606329" s="83"/>
    </row>
    <row r="606330" spans="16:16" x14ac:dyDescent="0.3">
      <c r="P606330" s="83"/>
    </row>
    <row r="606331" spans="16:16" x14ac:dyDescent="0.3">
      <c r="P606331" s="83"/>
    </row>
    <row r="606332" spans="16:16" x14ac:dyDescent="0.3">
      <c r="P606332" s="83"/>
    </row>
    <row r="606333" spans="16:16" x14ac:dyDescent="0.3">
      <c r="P606333" s="83"/>
    </row>
    <row r="606334" spans="16:16" x14ac:dyDescent="0.3">
      <c r="P606334" s="83"/>
    </row>
    <row r="606335" spans="16:16" x14ac:dyDescent="0.3">
      <c r="P606335" s="83"/>
    </row>
    <row r="606336" spans="16:16" x14ac:dyDescent="0.3">
      <c r="P606336" s="83"/>
    </row>
    <row r="606337" spans="16:16" x14ac:dyDescent="0.3">
      <c r="P606337" s="83"/>
    </row>
    <row r="606338" spans="16:16" x14ac:dyDescent="0.3">
      <c r="P606338" s="83"/>
    </row>
    <row r="606339" spans="16:16" x14ac:dyDescent="0.3">
      <c r="P606339" s="83"/>
    </row>
    <row r="606340" spans="16:16" x14ac:dyDescent="0.3">
      <c r="P606340" s="83"/>
    </row>
    <row r="606341" spans="16:16" x14ac:dyDescent="0.3">
      <c r="P606341" s="83"/>
    </row>
    <row r="606342" spans="16:16" x14ac:dyDescent="0.3">
      <c r="P606342" s="83"/>
    </row>
    <row r="606343" spans="16:16" x14ac:dyDescent="0.3">
      <c r="P606343" s="83"/>
    </row>
    <row r="606344" spans="16:16" x14ac:dyDescent="0.3">
      <c r="P606344" s="83"/>
    </row>
    <row r="606345" spans="16:16" x14ac:dyDescent="0.3">
      <c r="P606345" s="83"/>
    </row>
    <row r="606346" spans="16:16" x14ac:dyDescent="0.3">
      <c r="P606346" s="83"/>
    </row>
    <row r="606347" spans="16:16" x14ac:dyDescent="0.3">
      <c r="P606347" s="83"/>
    </row>
    <row r="606348" spans="16:16" x14ac:dyDescent="0.3">
      <c r="P606348" s="83"/>
    </row>
    <row r="606349" spans="16:16" x14ac:dyDescent="0.3">
      <c r="P606349" s="83"/>
    </row>
    <row r="606350" spans="16:16" x14ac:dyDescent="0.3">
      <c r="P606350" s="83"/>
    </row>
    <row r="606351" spans="16:16" x14ac:dyDescent="0.3">
      <c r="P606351" s="83"/>
    </row>
    <row r="606352" spans="16:16" x14ac:dyDescent="0.3">
      <c r="P606352" s="83"/>
    </row>
    <row r="606353" spans="16:16" x14ac:dyDescent="0.3">
      <c r="P606353" s="83"/>
    </row>
    <row r="606354" spans="16:16" x14ac:dyDescent="0.3">
      <c r="P606354" s="83"/>
    </row>
    <row r="606355" spans="16:16" x14ac:dyDescent="0.3">
      <c r="P606355" s="83"/>
    </row>
    <row r="606356" spans="16:16" x14ac:dyDescent="0.3">
      <c r="P606356" s="83"/>
    </row>
    <row r="606357" spans="16:16" x14ac:dyDescent="0.3">
      <c r="P606357" s="83"/>
    </row>
    <row r="606358" spans="16:16" x14ac:dyDescent="0.3">
      <c r="P606358" s="83"/>
    </row>
    <row r="606359" spans="16:16" x14ac:dyDescent="0.3">
      <c r="P606359" s="83"/>
    </row>
    <row r="606360" spans="16:16" x14ac:dyDescent="0.3">
      <c r="P606360" s="83"/>
    </row>
    <row r="606361" spans="16:16" x14ac:dyDescent="0.3">
      <c r="P606361" s="83"/>
    </row>
    <row r="606362" spans="16:16" x14ac:dyDescent="0.3">
      <c r="P606362" s="83"/>
    </row>
    <row r="606363" spans="16:16" x14ac:dyDescent="0.3">
      <c r="P606363" s="83"/>
    </row>
    <row r="606364" spans="16:16" x14ac:dyDescent="0.3">
      <c r="P606364" s="83"/>
    </row>
    <row r="606365" spans="16:16" x14ac:dyDescent="0.3">
      <c r="P606365" s="83"/>
    </row>
    <row r="606366" spans="16:16" x14ac:dyDescent="0.3">
      <c r="P606366" s="83"/>
    </row>
    <row r="606367" spans="16:16" x14ac:dyDescent="0.3">
      <c r="P606367" s="83"/>
    </row>
    <row r="606368" spans="16:16" x14ac:dyDescent="0.3">
      <c r="P606368" s="83"/>
    </row>
    <row r="606369" spans="16:16" x14ac:dyDescent="0.3">
      <c r="P606369" s="83"/>
    </row>
    <row r="606370" spans="16:16" x14ac:dyDescent="0.3">
      <c r="P606370" s="83"/>
    </row>
    <row r="606371" spans="16:16" x14ac:dyDescent="0.3">
      <c r="P606371" s="83"/>
    </row>
    <row r="606372" spans="16:16" x14ac:dyDescent="0.3">
      <c r="P606372" s="83"/>
    </row>
    <row r="606373" spans="16:16" x14ac:dyDescent="0.3">
      <c r="P606373" s="83"/>
    </row>
    <row r="606374" spans="16:16" x14ac:dyDescent="0.3">
      <c r="P606374" s="83"/>
    </row>
    <row r="606375" spans="16:16" x14ac:dyDescent="0.3">
      <c r="P606375" s="83"/>
    </row>
    <row r="606376" spans="16:16" x14ac:dyDescent="0.3">
      <c r="P606376" s="83"/>
    </row>
    <row r="606377" spans="16:16" x14ac:dyDescent="0.3">
      <c r="P606377" s="83"/>
    </row>
    <row r="606378" spans="16:16" x14ac:dyDescent="0.3">
      <c r="P606378" s="83"/>
    </row>
    <row r="606379" spans="16:16" x14ac:dyDescent="0.3">
      <c r="P606379" s="83"/>
    </row>
    <row r="606380" spans="16:16" x14ac:dyDescent="0.3">
      <c r="P606380" s="83"/>
    </row>
    <row r="606381" spans="16:16" x14ac:dyDescent="0.3">
      <c r="P606381" s="83"/>
    </row>
    <row r="606382" spans="16:16" x14ac:dyDescent="0.3">
      <c r="P606382" s="83"/>
    </row>
    <row r="606383" spans="16:16" x14ac:dyDescent="0.3">
      <c r="P606383" s="83"/>
    </row>
    <row r="606384" spans="16:16" x14ac:dyDescent="0.3">
      <c r="P606384" s="83"/>
    </row>
    <row r="606385" spans="16:16" x14ac:dyDescent="0.3">
      <c r="P606385" s="83"/>
    </row>
    <row r="606386" spans="16:16" x14ac:dyDescent="0.3">
      <c r="P606386" s="83"/>
    </row>
    <row r="606387" spans="16:16" x14ac:dyDescent="0.3">
      <c r="P606387" s="83"/>
    </row>
    <row r="606388" spans="16:16" x14ac:dyDescent="0.3">
      <c r="P606388" s="83"/>
    </row>
    <row r="606389" spans="16:16" x14ac:dyDescent="0.3">
      <c r="P606389" s="83"/>
    </row>
    <row r="606390" spans="16:16" x14ac:dyDescent="0.3">
      <c r="P606390" s="83"/>
    </row>
    <row r="606391" spans="16:16" x14ac:dyDescent="0.3">
      <c r="P606391" s="83"/>
    </row>
    <row r="606392" spans="16:16" x14ac:dyDescent="0.3">
      <c r="P606392" s="83"/>
    </row>
    <row r="606393" spans="16:16" x14ac:dyDescent="0.3">
      <c r="P606393" s="83"/>
    </row>
    <row r="606394" spans="16:16" x14ac:dyDescent="0.3">
      <c r="P606394" s="83"/>
    </row>
    <row r="606395" spans="16:16" x14ac:dyDescent="0.3">
      <c r="P606395" s="83"/>
    </row>
    <row r="606396" spans="16:16" x14ac:dyDescent="0.3">
      <c r="P606396" s="83"/>
    </row>
    <row r="606397" spans="16:16" x14ac:dyDescent="0.3">
      <c r="P606397" s="83"/>
    </row>
    <row r="606398" spans="16:16" x14ac:dyDescent="0.3">
      <c r="P606398" s="83"/>
    </row>
    <row r="606399" spans="16:16" x14ac:dyDescent="0.3">
      <c r="P606399" s="83"/>
    </row>
    <row r="606400" spans="16:16" x14ac:dyDescent="0.3">
      <c r="P606400" s="83"/>
    </row>
    <row r="606401" spans="16:16" x14ac:dyDescent="0.3">
      <c r="P606401" s="83"/>
    </row>
    <row r="606402" spans="16:16" x14ac:dyDescent="0.3">
      <c r="P606402" s="83"/>
    </row>
    <row r="606403" spans="16:16" x14ac:dyDescent="0.3">
      <c r="P606403" s="83"/>
    </row>
    <row r="606404" spans="16:16" x14ac:dyDescent="0.3">
      <c r="P606404" s="83"/>
    </row>
    <row r="606405" spans="16:16" x14ac:dyDescent="0.3">
      <c r="P606405" s="83"/>
    </row>
    <row r="606406" spans="16:16" x14ac:dyDescent="0.3">
      <c r="P606406" s="83"/>
    </row>
    <row r="606407" spans="16:16" x14ac:dyDescent="0.3">
      <c r="P606407" s="83"/>
    </row>
    <row r="606408" spans="16:16" x14ac:dyDescent="0.3">
      <c r="P606408" s="83"/>
    </row>
    <row r="606409" spans="16:16" x14ac:dyDescent="0.3">
      <c r="P606409" s="83"/>
    </row>
    <row r="606410" spans="16:16" x14ac:dyDescent="0.3">
      <c r="P606410" s="83"/>
    </row>
    <row r="606411" spans="16:16" x14ac:dyDescent="0.3">
      <c r="P606411" s="83"/>
    </row>
    <row r="606412" spans="16:16" x14ac:dyDescent="0.3">
      <c r="P606412" s="83"/>
    </row>
    <row r="606413" spans="16:16" x14ac:dyDescent="0.3">
      <c r="P606413" s="83"/>
    </row>
    <row r="606414" spans="16:16" x14ac:dyDescent="0.3">
      <c r="P606414" s="83"/>
    </row>
    <row r="606415" spans="16:16" x14ac:dyDescent="0.3">
      <c r="P606415" s="83"/>
    </row>
    <row r="606416" spans="16:16" x14ac:dyDescent="0.3">
      <c r="P606416" s="83"/>
    </row>
    <row r="606417" spans="16:16" x14ac:dyDescent="0.3">
      <c r="P606417" s="83"/>
    </row>
    <row r="606418" spans="16:16" x14ac:dyDescent="0.3">
      <c r="P606418" s="83"/>
    </row>
    <row r="606419" spans="16:16" x14ac:dyDescent="0.3">
      <c r="P606419" s="83"/>
    </row>
    <row r="606420" spans="16:16" x14ac:dyDescent="0.3">
      <c r="P606420" s="83"/>
    </row>
    <row r="606421" spans="16:16" x14ac:dyDescent="0.3">
      <c r="P606421" s="83"/>
    </row>
    <row r="606422" spans="16:16" x14ac:dyDescent="0.3">
      <c r="P606422" s="83"/>
    </row>
    <row r="606423" spans="16:16" x14ac:dyDescent="0.3">
      <c r="P606423" s="83"/>
    </row>
    <row r="606424" spans="16:16" x14ac:dyDescent="0.3">
      <c r="P606424" s="83"/>
    </row>
    <row r="606425" spans="16:16" x14ac:dyDescent="0.3">
      <c r="P606425" s="83"/>
    </row>
    <row r="606426" spans="16:16" x14ac:dyDescent="0.3">
      <c r="P606426" s="83"/>
    </row>
    <row r="606427" spans="16:16" x14ac:dyDescent="0.3">
      <c r="P606427" s="83"/>
    </row>
    <row r="606428" spans="16:16" x14ac:dyDescent="0.3">
      <c r="P606428" s="83"/>
    </row>
    <row r="606429" spans="16:16" x14ac:dyDescent="0.3">
      <c r="P606429" s="83"/>
    </row>
    <row r="606430" spans="16:16" x14ac:dyDescent="0.3">
      <c r="P606430" s="83"/>
    </row>
    <row r="606431" spans="16:16" x14ac:dyDescent="0.3">
      <c r="P606431" s="83"/>
    </row>
    <row r="606432" spans="16:16" x14ac:dyDescent="0.3">
      <c r="P606432" s="83"/>
    </row>
    <row r="606433" spans="16:16" x14ac:dyDescent="0.3">
      <c r="P606433" s="83"/>
    </row>
    <row r="606434" spans="16:16" x14ac:dyDescent="0.3">
      <c r="P606434" s="83"/>
    </row>
    <row r="606435" spans="16:16" x14ac:dyDescent="0.3">
      <c r="P606435" s="83"/>
    </row>
    <row r="606436" spans="16:16" x14ac:dyDescent="0.3">
      <c r="P606436" s="83"/>
    </row>
    <row r="606437" spans="16:16" x14ac:dyDescent="0.3">
      <c r="P606437" s="83"/>
    </row>
    <row r="606438" spans="16:16" x14ac:dyDescent="0.3">
      <c r="P606438" s="83"/>
    </row>
    <row r="606439" spans="16:16" x14ac:dyDescent="0.3">
      <c r="P606439" s="83"/>
    </row>
    <row r="606440" spans="16:16" x14ac:dyDescent="0.3">
      <c r="P606440" s="83"/>
    </row>
    <row r="606441" spans="16:16" x14ac:dyDescent="0.3">
      <c r="P606441" s="83"/>
    </row>
    <row r="606442" spans="16:16" x14ac:dyDescent="0.3">
      <c r="P606442" s="83"/>
    </row>
    <row r="606443" spans="16:16" x14ac:dyDescent="0.3">
      <c r="P606443" s="83"/>
    </row>
    <row r="606444" spans="16:16" x14ac:dyDescent="0.3">
      <c r="P606444" s="83"/>
    </row>
    <row r="606445" spans="16:16" x14ac:dyDescent="0.3">
      <c r="P606445" s="83"/>
    </row>
    <row r="606446" spans="16:16" x14ac:dyDescent="0.3">
      <c r="P606446" s="83"/>
    </row>
    <row r="606447" spans="16:16" x14ac:dyDescent="0.3">
      <c r="P606447" s="83"/>
    </row>
    <row r="606448" spans="16:16" x14ac:dyDescent="0.3">
      <c r="P606448" s="83"/>
    </row>
    <row r="606449" spans="16:16" x14ac:dyDescent="0.3">
      <c r="P606449" s="83"/>
    </row>
    <row r="606450" spans="16:16" x14ac:dyDescent="0.3">
      <c r="P606450" s="83"/>
    </row>
    <row r="606451" spans="16:16" x14ac:dyDescent="0.3">
      <c r="P606451" s="83"/>
    </row>
    <row r="606452" spans="16:16" x14ac:dyDescent="0.3">
      <c r="P606452" s="83"/>
    </row>
    <row r="606453" spans="16:16" x14ac:dyDescent="0.3">
      <c r="P606453" s="83"/>
    </row>
    <row r="606454" spans="16:16" x14ac:dyDescent="0.3">
      <c r="P606454" s="83"/>
    </row>
    <row r="606455" spans="16:16" x14ac:dyDescent="0.3">
      <c r="P606455" s="83"/>
    </row>
    <row r="606456" spans="16:16" x14ac:dyDescent="0.3">
      <c r="P606456" s="83"/>
    </row>
    <row r="606457" spans="16:16" x14ac:dyDescent="0.3">
      <c r="P606457" s="83"/>
    </row>
    <row r="606458" spans="16:16" x14ac:dyDescent="0.3">
      <c r="P606458" s="83"/>
    </row>
    <row r="606459" spans="16:16" x14ac:dyDescent="0.3">
      <c r="P606459" s="83"/>
    </row>
    <row r="606460" spans="16:16" x14ac:dyDescent="0.3">
      <c r="P606460" s="83"/>
    </row>
    <row r="606461" spans="16:16" x14ac:dyDescent="0.3">
      <c r="P606461" s="83"/>
    </row>
    <row r="606462" spans="16:16" x14ac:dyDescent="0.3">
      <c r="P606462" s="83"/>
    </row>
    <row r="606463" spans="16:16" x14ac:dyDescent="0.3">
      <c r="P606463" s="83"/>
    </row>
    <row r="606464" spans="16:16" x14ac:dyDescent="0.3">
      <c r="P606464" s="83"/>
    </row>
    <row r="606465" spans="16:16" x14ac:dyDescent="0.3">
      <c r="P606465" s="83"/>
    </row>
    <row r="606466" spans="16:16" x14ac:dyDescent="0.3">
      <c r="P606466" s="83"/>
    </row>
    <row r="606467" spans="16:16" x14ac:dyDescent="0.3">
      <c r="P606467" s="83"/>
    </row>
    <row r="606468" spans="16:16" x14ac:dyDescent="0.3">
      <c r="P606468" s="83"/>
    </row>
    <row r="606469" spans="16:16" x14ac:dyDescent="0.3">
      <c r="P606469" s="83"/>
    </row>
    <row r="606470" spans="16:16" x14ac:dyDescent="0.3">
      <c r="P606470" s="83"/>
    </row>
    <row r="606471" spans="16:16" x14ac:dyDescent="0.3">
      <c r="P606471" s="83"/>
    </row>
    <row r="606472" spans="16:16" x14ac:dyDescent="0.3">
      <c r="P606472" s="83"/>
    </row>
    <row r="606473" spans="16:16" x14ac:dyDescent="0.3">
      <c r="P606473" s="83"/>
    </row>
    <row r="606474" spans="16:16" x14ac:dyDescent="0.3">
      <c r="P606474" s="83"/>
    </row>
    <row r="606475" spans="16:16" x14ac:dyDescent="0.3">
      <c r="P606475" s="83"/>
    </row>
    <row r="606476" spans="16:16" x14ac:dyDescent="0.3">
      <c r="P606476" s="83"/>
    </row>
    <row r="606477" spans="16:16" x14ac:dyDescent="0.3">
      <c r="P606477" s="83"/>
    </row>
    <row r="606478" spans="16:16" x14ac:dyDescent="0.3">
      <c r="P606478" s="83"/>
    </row>
    <row r="606479" spans="16:16" x14ac:dyDescent="0.3">
      <c r="P606479" s="83"/>
    </row>
    <row r="606480" spans="16:16" x14ac:dyDescent="0.3">
      <c r="P606480" s="83"/>
    </row>
    <row r="606481" spans="16:16" x14ac:dyDescent="0.3">
      <c r="P606481" s="83"/>
    </row>
    <row r="606482" spans="16:16" x14ac:dyDescent="0.3">
      <c r="P606482" s="83"/>
    </row>
    <row r="606483" spans="16:16" x14ac:dyDescent="0.3">
      <c r="P606483" s="83"/>
    </row>
    <row r="606484" spans="16:16" x14ac:dyDescent="0.3">
      <c r="P606484" s="83"/>
    </row>
    <row r="606485" spans="16:16" x14ac:dyDescent="0.3">
      <c r="P606485" s="83"/>
    </row>
    <row r="606486" spans="16:16" x14ac:dyDescent="0.3">
      <c r="P606486" s="83"/>
    </row>
    <row r="606487" spans="16:16" x14ac:dyDescent="0.3">
      <c r="P606487" s="83"/>
    </row>
    <row r="606488" spans="16:16" x14ac:dyDescent="0.3">
      <c r="P606488" s="83"/>
    </row>
    <row r="606489" spans="16:16" x14ac:dyDescent="0.3">
      <c r="P606489" s="83"/>
    </row>
    <row r="606490" spans="16:16" x14ac:dyDescent="0.3">
      <c r="P606490" s="83"/>
    </row>
    <row r="606491" spans="16:16" x14ac:dyDescent="0.3">
      <c r="P606491" s="83"/>
    </row>
    <row r="606492" spans="16:16" x14ac:dyDescent="0.3">
      <c r="P606492" s="83"/>
    </row>
    <row r="606493" spans="16:16" x14ac:dyDescent="0.3">
      <c r="P606493" s="83"/>
    </row>
    <row r="606494" spans="16:16" x14ac:dyDescent="0.3">
      <c r="P606494" s="83"/>
    </row>
    <row r="606495" spans="16:16" x14ac:dyDescent="0.3">
      <c r="P606495" s="83"/>
    </row>
    <row r="606496" spans="16:16" x14ac:dyDescent="0.3">
      <c r="P606496" s="83"/>
    </row>
    <row r="606497" spans="16:16" x14ac:dyDescent="0.3">
      <c r="P606497" s="83"/>
    </row>
    <row r="606498" spans="16:16" x14ac:dyDescent="0.3">
      <c r="P606498" s="83"/>
    </row>
    <row r="606499" spans="16:16" x14ac:dyDescent="0.3">
      <c r="P606499" s="83"/>
    </row>
    <row r="606500" spans="16:16" x14ac:dyDescent="0.3">
      <c r="P606500" s="83"/>
    </row>
    <row r="606501" spans="16:16" x14ac:dyDescent="0.3">
      <c r="P606501" s="83"/>
    </row>
    <row r="606502" spans="16:16" x14ac:dyDescent="0.3">
      <c r="P606502" s="83"/>
    </row>
    <row r="606503" spans="16:16" x14ac:dyDescent="0.3">
      <c r="P606503" s="83"/>
    </row>
    <row r="606504" spans="16:16" x14ac:dyDescent="0.3">
      <c r="P606504" s="83"/>
    </row>
    <row r="606505" spans="16:16" x14ac:dyDescent="0.3">
      <c r="P606505" s="83"/>
    </row>
    <row r="606506" spans="16:16" x14ac:dyDescent="0.3">
      <c r="P606506" s="83"/>
    </row>
    <row r="606507" spans="16:16" x14ac:dyDescent="0.3">
      <c r="P606507" s="83"/>
    </row>
    <row r="606508" spans="16:16" x14ac:dyDescent="0.3">
      <c r="P606508" s="83"/>
    </row>
    <row r="606509" spans="16:16" x14ac:dyDescent="0.3">
      <c r="P606509" s="83"/>
    </row>
    <row r="606510" spans="16:16" x14ac:dyDescent="0.3">
      <c r="P606510" s="83"/>
    </row>
    <row r="606511" spans="16:16" x14ac:dyDescent="0.3">
      <c r="P606511" s="83"/>
    </row>
    <row r="606512" spans="16:16" x14ac:dyDescent="0.3">
      <c r="P606512" s="83"/>
    </row>
    <row r="606513" spans="16:16" x14ac:dyDescent="0.3">
      <c r="P606513" s="83"/>
    </row>
    <row r="606514" spans="16:16" x14ac:dyDescent="0.3">
      <c r="P606514" s="83"/>
    </row>
    <row r="606515" spans="16:16" x14ac:dyDescent="0.3">
      <c r="P606515" s="83"/>
    </row>
    <row r="606516" spans="16:16" x14ac:dyDescent="0.3">
      <c r="P606516" s="83"/>
    </row>
    <row r="606517" spans="16:16" x14ac:dyDescent="0.3">
      <c r="P606517" s="83"/>
    </row>
    <row r="606518" spans="16:16" x14ac:dyDescent="0.3">
      <c r="P606518" s="83"/>
    </row>
    <row r="606519" spans="16:16" x14ac:dyDescent="0.3">
      <c r="P606519" s="83"/>
    </row>
    <row r="606520" spans="16:16" x14ac:dyDescent="0.3">
      <c r="P606520" s="83"/>
    </row>
    <row r="606521" spans="16:16" x14ac:dyDescent="0.3">
      <c r="P606521" s="83"/>
    </row>
    <row r="606522" spans="16:16" x14ac:dyDescent="0.3">
      <c r="P606522" s="83"/>
    </row>
    <row r="606523" spans="16:16" x14ac:dyDescent="0.3">
      <c r="P606523" s="83"/>
    </row>
    <row r="606524" spans="16:16" x14ac:dyDescent="0.3">
      <c r="P606524" s="83"/>
    </row>
    <row r="606525" spans="16:16" x14ac:dyDescent="0.3">
      <c r="P606525" s="83"/>
    </row>
    <row r="606526" spans="16:16" x14ac:dyDescent="0.3">
      <c r="P606526" s="83"/>
    </row>
    <row r="606527" spans="16:16" x14ac:dyDescent="0.3">
      <c r="P606527" s="83"/>
    </row>
    <row r="606528" spans="16:16" x14ac:dyDescent="0.3">
      <c r="P606528" s="83"/>
    </row>
    <row r="606529" spans="16:16" x14ac:dyDescent="0.3">
      <c r="P606529" s="83"/>
    </row>
    <row r="606530" spans="16:16" x14ac:dyDescent="0.3">
      <c r="P606530" s="83"/>
    </row>
    <row r="606531" spans="16:16" x14ac:dyDescent="0.3">
      <c r="P606531" s="83"/>
    </row>
    <row r="606532" spans="16:16" x14ac:dyDescent="0.3">
      <c r="P606532" s="83"/>
    </row>
    <row r="606533" spans="16:16" x14ac:dyDescent="0.3">
      <c r="P606533" s="83"/>
    </row>
    <row r="606534" spans="16:16" x14ac:dyDescent="0.3">
      <c r="P606534" s="83"/>
    </row>
    <row r="606535" spans="16:16" x14ac:dyDescent="0.3">
      <c r="P606535" s="83"/>
    </row>
    <row r="606536" spans="16:16" x14ac:dyDescent="0.3">
      <c r="P606536" s="83"/>
    </row>
    <row r="606537" spans="16:16" x14ac:dyDescent="0.3">
      <c r="P606537" s="83"/>
    </row>
    <row r="606538" spans="16:16" x14ac:dyDescent="0.3">
      <c r="P606538" s="83"/>
    </row>
    <row r="606539" spans="16:16" x14ac:dyDescent="0.3">
      <c r="P606539" s="83"/>
    </row>
    <row r="606540" spans="16:16" x14ac:dyDescent="0.3">
      <c r="P606540" s="83"/>
    </row>
    <row r="606541" spans="16:16" x14ac:dyDescent="0.3">
      <c r="P606541" s="83"/>
    </row>
    <row r="606542" spans="16:16" x14ac:dyDescent="0.3">
      <c r="P606542" s="83"/>
    </row>
    <row r="606543" spans="16:16" x14ac:dyDescent="0.3">
      <c r="P606543" s="83"/>
    </row>
    <row r="606544" spans="16:16" x14ac:dyDescent="0.3">
      <c r="P606544" s="83"/>
    </row>
    <row r="606545" spans="16:16" x14ac:dyDescent="0.3">
      <c r="P606545" s="83"/>
    </row>
    <row r="606546" spans="16:16" x14ac:dyDescent="0.3">
      <c r="P606546" s="83"/>
    </row>
    <row r="606547" spans="16:16" x14ac:dyDescent="0.3">
      <c r="P606547" s="83"/>
    </row>
    <row r="606548" spans="16:16" x14ac:dyDescent="0.3">
      <c r="P606548" s="83"/>
    </row>
    <row r="606549" spans="16:16" x14ac:dyDescent="0.3">
      <c r="P606549" s="83"/>
    </row>
    <row r="606550" spans="16:16" x14ac:dyDescent="0.3">
      <c r="P606550" s="83"/>
    </row>
    <row r="606551" spans="16:16" x14ac:dyDescent="0.3">
      <c r="P606551" s="83"/>
    </row>
    <row r="606552" spans="16:16" x14ac:dyDescent="0.3">
      <c r="P606552" s="83"/>
    </row>
    <row r="606553" spans="16:16" x14ac:dyDescent="0.3">
      <c r="P606553" s="83"/>
    </row>
    <row r="606554" spans="16:16" x14ac:dyDescent="0.3">
      <c r="P606554" s="83"/>
    </row>
    <row r="606555" spans="16:16" x14ac:dyDescent="0.3">
      <c r="P606555" s="83"/>
    </row>
    <row r="606556" spans="16:16" x14ac:dyDescent="0.3">
      <c r="P606556" s="83"/>
    </row>
    <row r="606557" spans="16:16" x14ac:dyDescent="0.3">
      <c r="P606557" s="83"/>
    </row>
    <row r="606558" spans="16:16" x14ac:dyDescent="0.3">
      <c r="P606558" s="83"/>
    </row>
    <row r="606559" spans="16:16" x14ac:dyDescent="0.3">
      <c r="P606559" s="83"/>
    </row>
    <row r="606560" spans="16:16" x14ac:dyDescent="0.3">
      <c r="P606560" s="83"/>
    </row>
    <row r="606561" spans="16:16" x14ac:dyDescent="0.3">
      <c r="P606561" s="83"/>
    </row>
    <row r="606562" spans="16:16" x14ac:dyDescent="0.3">
      <c r="P606562" s="83"/>
    </row>
    <row r="606563" spans="16:16" x14ac:dyDescent="0.3">
      <c r="P606563" s="83"/>
    </row>
    <row r="606564" spans="16:16" x14ac:dyDescent="0.3">
      <c r="P606564" s="83"/>
    </row>
    <row r="606565" spans="16:16" x14ac:dyDescent="0.3">
      <c r="P606565" s="83"/>
    </row>
    <row r="606566" spans="16:16" x14ac:dyDescent="0.3">
      <c r="P606566" s="83"/>
    </row>
    <row r="606567" spans="16:16" x14ac:dyDescent="0.3">
      <c r="P606567" s="83"/>
    </row>
    <row r="606568" spans="16:16" x14ac:dyDescent="0.3">
      <c r="P606568" s="83"/>
    </row>
    <row r="606569" spans="16:16" x14ac:dyDescent="0.3">
      <c r="P606569" s="83"/>
    </row>
    <row r="606570" spans="16:16" x14ac:dyDescent="0.3">
      <c r="P606570" s="83"/>
    </row>
    <row r="606571" spans="16:16" x14ac:dyDescent="0.3">
      <c r="P606571" s="83"/>
    </row>
    <row r="606572" spans="16:16" x14ac:dyDescent="0.3">
      <c r="P606572" s="83"/>
    </row>
    <row r="606573" spans="16:16" x14ac:dyDescent="0.3">
      <c r="P606573" s="83"/>
    </row>
    <row r="606574" spans="16:16" x14ac:dyDescent="0.3">
      <c r="P606574" s="83"/>
    </row>
    <row r="606575" spans="16:16" x14ac:dyDescent="0.3">
      <c r="P606575" s="83"/>
    </row>
    <row r="606576" spans="16:16" x14ac:dyDescent="0.3">
      <c r="P606576" s="83"/>
    </row>
    <row r="606577" spans="16:16" x14ac:dyDescent="0.3">
      <c r="P606577" s="83"/>
    </row>
    <row r="606578" spans="16:16" x14ac:dyDescent="0.3">
      <c r="P606578" s="83"/>
    </row>
    <row r="606579" spans="16:16" x14ac:dyDescent="0.3">
      <c r="P606579" s="83"/>
    </row>
    <row r="606580" spans="16:16" x14ac:dyDescent="0.3">
      <c r="P606580" s="83"/>
    </row>
    <row r="606581" spans="16:16" x14ac:dyDescent="0.3">
      <c r="P606581" s="83"/>
    </row>
    <row r="606582" spans="16:16" x14ac:dyDescent="0.3">
      <c r="P606582" s="83"/>
    </row>
    <row r="606583" spans="16:16" x14ac:dyDescent="0.3">
      <c r="P606583" s="83"/>
    </row>
    <row r="606584" spans="16:16" x14ac:dyDescent="0.3">
      <c r="P606584" s="83"/>
    </row>
    <row r="606585" spans="16:16" x14ac:dyDescent="0.3">
      <c r="P606585" s="83"/>
    </row>
    <row r="606586" spans="16:16" x14ac:dyDescent="0.3">
      <c r="P606586" s="83"/>
    </row>
    <row r="606587" spans="16:16" x14ac:dyDescent="0.3">
      <c r="P606587" s="83"/>
    </row>
    <row r="606588" spans="16:16" x14ac:dyDescent="0.3">
      <c r="P606588" s="83"/>
    </row>
    <row r="606589" spans="16:16" x14ac:dyDescent="0.3">
      <c r="P606589" s="83"/>
    </row>
    <row r="606590" spans="16:16" x14ac:dyDescent="0.3">
      <c r="P606590" s="83"/>
    </row>
    <row r="606591" spans="16:16" x14ac:dyDescent="0.3">
      <c r="P606591" s="83"/>
    </row>
    <row r="606592" spans="16:16" x14ac:dyDescent="0.3">
      <c r="P606592" s="83"/>
    </row>
    <row r="606593" spans="16:16" x14ac:dyDescent="0.3">
      <c r="P606593" s="83"/>
    </row>
    <row r="606594" spans="16:16" x14ac:dyDescent="0.3">
      <c r="P606594" s="83"/>
    </row>
    <row r="606595" spans="16:16" x14ac:dyDescent="0.3">
      <c r="P606595" s="83"/>
    </row>
    <row r="606596" spans="16:16" x14ac:dyDescent="0.3">
      <c r="P606596" s="83"/>
    </row>
    <row r="606597" spans="16:16" x14ac:dyDescent="0.3">
      <c r="P606597" s="83"/>
    </row>
    <row r="606598" spans="16:16" x14ac:dyDescent="0.3">
      <c r="P606598" s="83"/>
    </row>
    <row r="606599" spans="16:16" x14ac:dyDescent="0.3">
      <c r="P606599" s="83"/>
    </row>
    <row r="606600" spans="16:16" x14ac:dyDescent="0.3">
      <c r="P606600" s="83"/>
    </row>
    <row r="606601" spans="16:16" x14ac:dyDescent="0.3">
      <c r="P606601" s="83"/>
    </row>
    <row r="606602" spans="16:16" x14ac:dyDescent="0.3">
      <c r="P606602" s="83"/>
    </row>
    <row r="606603" spans="16:16" x14ac:dyDescent="0.3">
      <c r="P606603" s="83"/>
    </row>
    <row r="606604" spans="16:16" x14ac:dyDescent="0.3">
      <c r="P606604" s="83"/>
    </row>
    <row r="606605" spans="16:16" x14ac:dyDescent="0.3">
      <c r="P606605" s="83"/>
    </row>
    <row r="606606" spans="16:16" x14ac:dyDescent="0.3">
      <c r="P606606" s="83"/>
    </row>
    <row r="606607" spans="16:16" x14ac:dyDescent="0.3">
      <c r="P606607" s="83"/>
    </row>
    <row r="606608" spans="16:16" x14ac:dyDescent="0.3">
      <c r="P606608" s="83"/>
    </row>
    <row r="606609" spans="16:16" x14ac:dyDescent="0.3">
      <c r="P606609" s="83"/>
    </row>
    <row r="606610" spans="16:16" x14ac:dyDescent="0.3">
      <c r="P606610" s="83"/>
    </row>
    <row r="606611" spans="16:16" x14ac:dyDescent="0.3">
      <c r="P606611" s="83"/>
    </row>
    <row r="606612" spans="16:16" x14ac:dyDescent="0.3">
      <c r="P606612" s="83"/>
    </row>
    <row r="606613" spans="16:16" x14ac:dyDescent="0.3">
      <c r="P606613" s="83"/>
    </row>
    <row r="606614" spans="16:16" x14ac:dyDescent="0.3">
      <c r="P606614" s="83"/>
    </row>
    <row r="606615" spans="16:16" x14ac:dyDescent="0.3">
      <c r="P606615" s="83"/>
    </row>
    <row r="606616" spans="16:16" x14ac:dyDescent="0.3">
      <c r="P606616" s="83"/>
    </row>
    <row r="606617" spans="16:16" x14ac:dyDescent="0.3">
      <c r="P606617" s="83"/>
    </row>
    <row r="606618" spans="16:16" x14ac:dyDescent="0.3">
      <c r="P606618" s="83"/>
    </row>
    <row r="606619" spans="16:16" x14ac:dyDescent="0.3">
      <c r="P606619" s="83"/>
    </row>
    <row r="606620" spans="16:16" x14ac:dyDescent="0.3">
      <c r="P606620" s="83"/>
    </row>
    <row r="606621" spans="16:16" x14ac:dyDescent="0.3">
      <c r="P606621" s="83"/>
    </row>
    <row r="606622" spans="16:16" x14ac:dyDescent="0.3">
      <c r="P606622" s="83"/>
    </row>
    <row r="606623" spans="16:16" x14ac:dyDescent="0.3">
      <c r="P606623" s="83"/>
    </row>
    <row r="606624" spans="16:16" x14ac:dyDescent="0.3">
      <c r="P606624" s="83"/>
    </row>
    <row r="606625" spans="16:16" x14ac:dyDescent="0.3">
      <c r="P606625" s="83"/>
    </row>
    <row r="606626" spans="16:16" x14ac:dyDescent="0.3">
      <c r="P606626" s="83"/>
    </row>
    <row r="606627" spans="16:16" x14ac:dyDescent="0.3">
      <c r="P606627" s="83"/>
    </row>
    <row r="606628" spans="16:16" x14ac:dyDescent="0.3">
      <c r="P606628" s="83"/>
    </row>
    <row r="606629" spans="16:16" x14ac:dyDescent="0.3">
      <c r="P606629" s="83"/>
    </row>
    <row r="606630" spans="16:16" x14ac:dyDescent="0.3">
      <c r="P606630" s="83"/>
    </row>
    <row r="606631" spans="16:16" x14ac:dyDescent="0.3">
      <c r="P606631" s="83"/>
    </row>
    <row r="606632" spans="16:16" x14ac:dyDescent="0.3">
      <c r="P606632" s="83"/>
    </row>
    <row r="606633" spans="16:16" x14ac:dyDescent="0.3">
      <c r="P606633" s="83"/>
    </row>
    <row r="606634" spans="16:16" x14ac:dyDescent="0.3">
      <c r="P606634" s="83"/>
    </row>
    <row r="606635" spans="16:16" x14ac:dyDescent="0.3">
      <c r="P606635" s="83"/>
    </row>
    <row r="606636" spans="16:16" x14ac:dyDescent="0.3">
      <c r="P606636" s="83"/>
    </row>
    <row r="606637" spans="16:16" x14ac:dyDescent="0.3">
      <c r="P606637" s="83"/>
    </row>
    <row r="606638" spans="16:16" x14ac:dyDescent="0.3">
      <c r="P606638" s="83"/>
    </row>
    <row r="606639" spans="16:16" x14ac:dyDescent="0.3">
      <c r="P606639" s="83"/>
    </row>
    <row r="606640" spans="16:16" x14ac:dyDescent="0.3">
      <c r="P606640" s="83"/>
    </row>
    <row r="606641" spans="16:16" x14ac:dyDescent="0.3">
      <c r="P606641" s="83"/>
    </row>
    <row r="606642" spans="16:16" x14ac:dyDescent="0.3">
      <c r="P606642" s="83"/>
    </row>
    <row r="606643" spans="16:16" x14ac:dyDescent="0.3">
      <c r="P606643" s="83"/>
    </row>
    <row r="606644" spans="16:16" x14ac:dyDescent="0.3">
      <c r="P606644" s="83"/>
    </row>
    <row r="606645" spans="16:16" x14ac:dyDescent="0.3">
      <c r="P606645" s="83"/>
    </row>
    <row r="606646" spans="16:16" x14ac:dyDescent="0.3">
      <c r="P606646" s="83"/>
    </row>
    <row r="606647" spans="16:16" x14ac:dyDescent="0.3">
      <c r="P606647" s="83"/>
    </row>
    <row r="606648" spans="16:16" x14ac:dyDescent="0.3">
      <c r="P606648" s="83"/>
    </row>
    <row r="606649" spans="16:16" x14ac:dyDescent="0.3">
      <c r="P606649" s="83"/>
    </row>
    <row r="606650" spans="16:16" x14ac:dyDescent="0.3">
      <c r="P606650" s="83"/>
    </row>
    <row r="606651" spans="16:16" x14ac:dyDescent="0.3">
      <c r="P606651" s="83"/>
    </row>
    <row r="606652" spans="16:16" x14ac:dyDescent="0.3">
      <c r="P606652" s="83"/>
    </row>
    <row r="606653" spans="16:16" x14ac:dyDescent="0.3">
      <c r="P606653" s="83"/>
    </row>
    <row r="606654" spans="16:16" x14ac:dyDescent="0.3">
      <c r="P606654" s="83"/>
    </row>
    <row r="606655" spans="16:16" x14ac:dyDescent="0.3">
      <c r="P606655" s="83"/>
    </row>
    <row r="606656" spans="16:16" x14ac:dyDescent="0.3">
      <c r="P606656" s="83"/>
    </row>
    <row r="606657" spans="16:16" x14ac:dyDescent="0.3">
      <c r="P606657" s="83"/>
    </row>
    <row r="606658" spans="16:16" x14ac:dyDescent="0.3">
      <c r="P606658" s="83"/>
    </row>
    <row r="606659" spans="16:16" x14ac:dyDescent="0.3">
      <c r="P606659" s="83"/>
    </row>
    <row r="606660" spans="16:16" x14ac:dyDescent="0.3">
      <c r="P606660" s="83"/>
    </row>
    <row r="606661" spans="16:16" x14ac:dyDescent="0.3">
      <c r="P606661" s="83"/>
    </row>
    <row r="606662" spans="16:16" x14ac:dyDescent="0.3">
      <c r="P606662" s="83"/>
    </row>
    <row r="606663" spans="16:16" x14ac:dyDescent="0.3">
      <c r="P606663" s="83"/>
    </row>
    <row r="606664" spans="16:16" x14ac:dyDescent="0.3">
      <c r="P606664" s="83"/>
    </row>
    <row r="606665" spans="16:16" x14ac:dyDescent="0.3">
      <c r="P606665" s="83"/>
    </row>
    <row r="606666" spans="16:16" x14ac:dyDescent="0.3">
      <c r="P606666" s="83"/>
    </row>
    <row r="606667" spans="16:16" x14ac:dyDescent="0.3">
      <c r="P606667" s="83"/>
    </row>
    <row r="606668" spans="16:16" x14ac:dyDescent="0.3">
      <c r="P606668" s="83"/>
    </row>
    <row r="606669" spans="16:16" x14ac:dyDescent="0.3">
      <c r="P606669" s="83"/>
    </row>
    <row r="606670" spans="16:16" x14ac:dyDescent="0.3">
      <c r="P606670" s="83"/>
    </row>
    <row r="606671" spans="16:16" x14ac:dyDescent="0.3">
      <c r="P606671" s="83"/>
    </row>
    <row r="606672" spans="16:16" x14ac:dyDescent="0.3">
      <c r="P606672" s="83"/>
    </row>
    <row r="606673" spans="16:16" x14ac:dyDescent="0.3">
      <c r="P606673" s="83"/>
    </row>
    <row r="606674" spans="16:16" x14ac:dyDescent="0.3">
      <c r="P606674" s="83"/>
    </row>
    <row r="606675" spans="16:16" x14ac:dyDescent="0.3">
      <c r="P606675" s="83"/>
    </row>
    <row r="606676" spans="16:16" x14ac:dyDescent="0.3">
      <c r="P606676" s="83"/>
    </row>
    <row r="606677" spans="16:16" x14ac:dyDescent="0.3">
      <c r="P606677" s="83"/>
    </row>
    <row r="606678" spans="16:16" x14ac:dyDescent="0.3">
      <c r="P606678" s="83"/>
    </row>
    <row r="606679" spans="16:16" x14ac:dyDescent="0.3">
      <c r="P606679" s="83"/>
    </row>
    <row r="606680" spans="16:16" x14ac:dyDescent="0.3">
      <c r="P606680" s="83"/>
    </row>
    <row r="606681" spans="16:16" x14ac:dyDescent="0.3">
      <c r="P606681" s="83"/>
    </row>
    <row r="606682" spans="16:16" x14ac:dyDescent="0.3">
      <c r="P606682" s="83"/>
    </row>
    <row r="606683" spans="16:16" x14ac:dyDescent="0.3">
      <c r="P606683" s="83"/>
    </row>
    <row r="606684" spans="16:16" x14ac:dyDescent="0.3">
      <c r="P606684" s="83"/>
    </row>
    <row r="606685" spans="16:16" x14ac:dyDescent="0.3">
      <c r="P606685" s="83"/>
    </row>
    <row r="606686" spans="16:16" x14ac:dyDescent="0.3">
      <c r="P606686" s="83"/>
    </row>
    <row r="606687" spans="16:16" x14ac:dyDescent="0.3">
      <c r="P606687" s="83"/>
    </row>
    <row r="606688" spans="16:16" x14ac:dyDescent="0.3">
      <c r="P606688" s="83"/>
    </row>
    <row r="606689" spans="16:16" x14ac:dyDescent="0.3">
      <c r="P606689" s="83"/>
    </row>
    <row r="606690" spans="16:16" x14ac:dyDescent="0.3">
      <c r="P606690" s="83"/>
    </row>
    <row r="606691" spans="16:16" x14ac:dyDescent="0.3">
      <c r="P606691" s="83"/>
    </row>
    <row r="606692" spans="16:16" x14ac:dyDescent="0.3">
      <c r="P606692" s="83"/>
    </row>
    <row r="606693" spans="16:16" x14ac:dyDescent="0.3">
      <c r="P606693" s="83"/>
    </row>
    <row r="606694" spans="16:16" x14ac:dyDescent="0.3">
      <c r="P606694" s="83"/>
    </row>
    <row r="606695" spans="16:16" x14ac:dyDescent="0.3">
      <c r="P606695" s="83"/>
    </row>
    <row r="606696" spans="16:16" x14ac:dyDescent="0.3">
      <c r="P606696" s="83"/>
    </row>
    <row r="606697" spans="16:16" x14ac:dyDescent="0.3">
      <c r="P606697" s="83"/>
    </row>
    <row r="606698" spans="16:16" x14ac:dyDescent="0.3">
      <c r="P606698" s="83"/>
    </row>
    <row r="606699" spans="16:16" x14ac:dyDescent="0.3">
      <c r="P606699" s="83"/>
    </row>
    <row r="606700" spans="16:16" x14ac:dyDescent="0.3">
      <c r="P606700" s="83"/>
    </row>
    <row r="606701" spans="16:16" x14ac:dyDescent="0.3">
      <c r="P606701" s="83"/>
    </row>
    <row r="606702" spans="16:16" x14ac:dyDescent="0.3">
      <c r="P606702" s="83"/>
    </row>
    <row r="606703" spans="16:16" x14ac:dyDescent="0.3">
      <c r="P606703" s="83"/>
    </row>
    <row r="606704" spans="16:16" x14ac:dyDescent="0.3">
      <c r="P606704" s="83"/>
    </row>
    <row r="606705" spans="16:16" x14ac:dyDescent="0.3">
      <c r="P606705" s="83"/>
    </row>
    <row r="606706" spans="16:16" x14ac:dyDescent="0.3">
      <c r="P606706" s="83"/>
    </row>
    <row r="606707" spans="16:16" x14ac:dyDescent="0.3">
      <c r="P606707" s="83"/>
    </row>
    <row r="606708" spans="16:16" x14ac:dyDescent="0.3">
      <c r="P606708" s="83"/>
    </row>
    <row r="606709" spans="16:16" x14ac:dyDescent="0.3">
      <c r="P606709" s="83"/>
    </row>
    <row r="606710" spans="16:16" x14ac:dyDescent="0.3">
      <c r="P606710" s="83"/>
    </row>
    <row r="606711" spans="16:16" x14ac:dyDescent="0.3">
      <c r="P606711" s="83"/>
    </row>
    <row r="606712" spans="16:16" x14ac:dyDescent="0.3">
      <c r="P606712" s="83"/>
    </row>
    <row r="606713" spans="16:16" x14ac:dyDescent="0.3">
      <c r="P606713" s="83"/>
    </row>
    <row r="606714" spans="16:16" x14ac:dyDescent="0.3">
      <c r="P606714" s="83"/>
    </row>
    <row r="606715" spans="16:16" x14ac:dyDescent="0.3">
      <c r="P606715" s="83"/>
    </row>
    <row r="606716" spans="16:16" x14ac:dyDescent="0.3">
      <c r="P606716" s="83"/>
    </row>
    <row r="606717" spans="16:16" x14ac:dyDescent="0.3">
      <c r="P606717" s="83"/>
    </row>
    <row r="606718" spans="16:16" x14ac:dyDescent="0.3">
      <c r="P606718" s="83"/>
    </row>
    <row r="606719" spans="16:16" x14ac:dyDescent="0.3">
      <c r="P606719" s="83"/>
    </row>
    <row r="606720" spans="16:16" x14ac:dyDescent="0.3">
      <c r="P606720" s="83"/>
    </row>
    <row r="606721" spans="16:16" x14ac:dyDescent="0.3">
      <c r="P606721" s="83"/>
    </row>
    <row r="606722" spans="16:16" x14ac:dyDescent="0.3">
      <c r="P606722" s="83"/>
    </row>
    <row r="606723" spans="16:16" x14ac:dyDescent="0.3">
      <c r="P606723" s="83"/>
    </row>
    <row r="606724" spans="16:16" x14ac:dyDescent="0.3">
      <c r="P606724" s="83"/>
    </row>
    <row r="606725" spans="16:16" x14ac:dyDescent="0.3">
      <c r="P606725" s="83"/>
    </row>
    <row r="606726" spans="16:16" x14ac:dyDescent="0.3">
      <c r="P606726" s="83"/>
    </row>
    <row r="606727" spans="16:16" x14ac:dyDescent="0.3">
      <c r="P606727" s="83"/>
    </row>
    <row r="606728" spans="16:16" x14ac:dyDescent="0.3">
      <c r="P606728" s="83"/>
    </row>
    <row r="606729" spans="16:16" x14ac:dyDescent="0.3">
      <c r="P606729" s="83"/>
    </row>
    <row r="606730" spans="16:16" x14ac:dyDescent="0.3">
      <c r="P606730" s="83"/>
    </row>
    <row r="606731" spans="16:16" x14ac:dyDescent="0.3">
      <c r="P606731" s="83"/>
    </row>
    <row r="606732" spans="16:16" x14ac:dyDescent="0.3">
      <c r="P606732" s="83"/>
    </row>
    <row r="606733" spans="16:16" x14ac:dyDescent="0.3">
      <c r="P606733" s="83"/>
    </row>
    <row r="606734" spans="16:16" x14ac:dyDescent="0.3">
      <c r="P606734" s="83"/>
    </row>
    <row r="606735" spans="16:16" x14ac:dyDescent="0.3">
      <c r="P606735" s="83"/>
    </row>
    <row r="606736" spans="16:16" x14ac:dyDescent="0.3">
      <c r="P606736" s="83"/>
    </row>
    <row r="606737" spans="16:16" x14ac:dyDescent="0.3">
      <c r="P606737" s="83"/>
    </row>
    <row r="606738" spans="16:16" x14ac:dyDescent="0.3">
      <c r="P606738" s="83"/>
    </row>
    <row r="606739" spans="16:16" x14ac:dyDescent="0.3">
      <c r="P606739" s="83"/>
    </row>
    <row r="606740" spans="16:16" x14ac:dyDescent="0.3">
      <c r="P606740" s="83"/>
    </row>
    <row r="606741" spans="16:16" x14ac:dyDescent="0.3">
      <c r="P606741" s="83"/>
    </row>
    <row r="606742" spans="16:16" x14ac:dyDescent="0.3">
      <c r="P606742" s="83"/>
    </row>
    <row r="606743" spans="16:16" x14ac:dyDescent="0.3">
      <c r="P606743" s="83"/>
    </row>
    <row r="606744" spans="16:16" x14ac:dyDescent="0.3">
      <c r="P606744" s="83"/>
    </row>
    <row r="606745" spans="16:16" x14ac:dyDescent="0.3">
      <c r="P606745" s="83"/>
    </row>
    <row r="606746" spans="16:16" x14ac:dyDescent="0.3">
      <c r="P606746" s="83"/>
    </row>
    <row r="606747" spans="16:16" x14ac:dyDescent="0.3">
      <c r="P606747" s="83"/>
    </row>
    <row r="606748" spans="16:16" x14ac:dyDescent="0.3">
      <c r="P606748" s="83"/>
    </row>
    <row r="606749" spans="16:16" x14ac:dyDescent="0.3">
      <c r="P606749" s="83"/>
    </row>
    <row r="606750" spans="16:16" x14ac:dyDescent="0.3">
      <c r="P606750" s="83"/>
    </row>
    <row r="606751" spans="16:16" x14ac:dyDescent="0.3">
      <c r="P606751" s="83"/>
    </row>
    <row r="606752" spans="16:16" x14ac:dyDescent="0.3">
      <c r="P606752" s="83"/>
    </row>
    <row r="606753" spans="16:16" x14ac:dyDescent="0.3">
      <c r="P606753" s="83"/>
    </row>
    <row r="606754" spans="16:16" x14ac:dyDescent="0.3">
      <c r="P606754" s="83"/>
    </row>
    <row r="606755" spans="16:16" x14ac:dyDescent="0.3">
      <c r="P606755" s="83"/>
    </row>
    <row r="606756" spans="16:16" x14ac:dyDescent="0.3">
      <c r="P606756" s="83"/>
    </row>
    <row r="606757" spans="16:16" x14ac:dyDescent="0.3">
      <c r="P606757" s="83"/>
    </row>
    <row r="606758" spans="16:16" x14ac:dyDescent="0.3">
      <c r="P606758" s="83"/>
    </row>
    <row r="606759" spans="16:16" x14ac:dyDescent="0.3">
      <c r="P606759" s="83"/>
    </row>
    <row r="606760" spans="16:16" x14ac:dyDescent="0.3">
      <c r="P606760" s="83"/>
    </row>
    <row r="606761" spans="16:16" x14ac:dyDescent="0.3">
      <c r="P606761" s="83"/>
    </row>
    <row r="606762" spans="16:16" x14ac:dyDescent="0.3">
      <c r="P606762" s="83"/>
    </row>
    <row r="606763" spans="16:16" x14ac:dyDescent="0.3">
      <c r="P606763" s="83"/>
    </row>
    <row r="606764" spans="16:16" x14ac:dyDescent="0.3">
      <c r="P606764" s="83"/>
    </row>
    <row r="606765" spans="16:16" x14ac:dyDescent="0.3">
      <c r="P606765" s="83"/>
    </row>
    <row r="606766" spans="16:16" x14ac:dyDescent="0.3">
      <c r="P606766" s="83"/>
    </row>
    <row r="606767" spans="16:16" x14ac:dyDescent="0.3">
      <c r="P606767" s="83"/>
    </row>
    <row r="606768" spans="16:16" x14ac:dyDescent="0.3">
      <c r="P606768" s="83"/>
    </row>
    <row r="606769" spans="16:16" x14ac:dyDescent="0.3">
      <c r="P606769" s="83"/>
    </row>
    <row r="606770" spans="16:16" x14ac:dyDescent="0.3">
      <c r="P606770" s="83"/>
    </row>
    <row r="606771" spans="16:16" x14ac:dyDescent="0.3">
      <c r="P606771" s="83"/>
    </row>
    <row r="606772" spans="16:16" x14ac:dyDescent="0.3">
      <c r="P606772" s="83"/>
    </row>
    <row r="606773" spans="16:16" x14ac:dyDescent="0.3">
      <c r="P606773" s="83"/>
    </row>
    <row r="606774" spans="16:16" x14ac:dyDescent="0.3">
      <c r="P606774" s="83"/>
    </row>
    <row r="606775" spans="16:16" x14ac:dyDescent="0.3">
      <c r="P606775" s="83"/>
    </row>
    <row r="606776" spans="16:16" x14ac:dyDescent="0.3">
      <c r="P606776" s="83"/>
    </row>
    <row r="606777" spans="16:16" x14ac:dyDescent="0.3">
      <c r="P606777" s="83"/>
    </row>
    <row r="606778" spans="16:16" x14ac:dyDescent="0.3">
      <c r="P606778" s="83"/>
    </row>
    <row r="606779" spans="16:16" x14ac:dyDescent="0.3">
      <c r="P606779" s="83"/>
    </row>
    <row r="606780" spans="16:16" x14ac:dyDescent="0.3">
      <c r="P606780" s="83"/>
    </row>
    <row r="606781" spans="16:16" x14ac:dyDescent="0.3">
      <c r="P606781" s="83"/>
    </row>
    <row r="606782" spans="16:16" x14ac:dyDescent="0.3">
      <c r="P606782" s="83"/>
    </row>
    <row r="606783" spans="16:16" x14ac:dyDescent="0.3">
      <c r="P606783" s="83"/>
    </row>
    <row r="606784" spans="16:16" x14ac:dyDescent="0.3">
      <c r="P606784" s="83"/>
    </row>
    <row r="606785" spans="16:16" x14ac:dyDescent="0.3">
      <c r="P606785" s="83"/>
    </row>
    <row r="606786" spans="16:16" x14ac:dyDescent="0.3">
      <c r="P606786" s="83"/>
    </row>
    <row r="606787" spans="16:16" x14ac:dyDescent="0.3">
      <c r="P606787" s="83"/>
    </row>
    <row r="606788" spans="16:16" x14ac:dyDescent="0.3">
      <c r="P606788" s="83"/>
    </row>
    <row r="606789" spans="16:16" x14ac:dyDescent="0.3">
      <c r="P606789" s="83"/>
    </row>
    <row r="606790" spans="16:16" x14ac:dyDescent="0.3">
      <c r="P606790" s="83"/>
    </row>
    <row r="606791" spans="16:16" x14ac:dyDescent="0.3">
      <c r="P606791" s="83"/>
    </row>
    <row r="606792" spans="16:16" x14ac:dyDescent="0.3">
      <c r="P606792" s="83"/>
    </row>
    <row r="606793" spans="16:16" x14ac:dyDescent="0.3">
      <c r="P606793" s="83"/>
    </row>
    <row r="606794" spans="16:16" x14ac:dyDescent="0.3">
      <c r="P606794" s="83"/>
    </row>
    <row r="606795" spans="16:16" x14ac:dyDescent="0.3">
      <c r="P606795" s="83"/>
    </row>
    <row r="606796" spans="16:16" x14ac:dyDescent="0.3">
      <c r="P606796" s="83"/>
    </row>
    <row r="606797" spans="16:16" x14ac:dyDescent="0.3">
      <c r="P606797" s="83"/>
    </row>
    <row r="606798" spans="16:16" x14ac:dyDescent="0.3">
      <c r="P606798" s="83"/>
    </row>
    <row r="606799" spans="16:16" x14ac:dyDescent="0.3">
      <c r="P606799" s="83"/>
    </row>
    <row r="606800" spans="16:16" x14ac:dyDescent="0.3">
      <c r="P606800" s="83"/>
    </row>
    <row r="606801" spans="16:16" x14ac:dyDescent="0.3">
      <c r="P606801" s="83"/>
    </row>
    <row r="606802" spans="16:16" x14ac:dyDescent="0.3">
      <c r="P606802" s="83"/>
    </row>
    <row r="606803" spans="16:16" x14ac:dyDescent="0.3">
      <c r="P606803" s="83"/>
    </row>
    <row r="606804" spans="16:16" x14ac:dyDescent="0.3">
      <c r="P606804" s="83"/>
    </row>
    <row r="606805" spans="16:16" x14ac:dyDescent="0.3">
      <c r="P606805" s="83"/>
    </row>
    <row r="606806" spans="16:16" x14ac:dyDescent="0.3">
      <c r="P606806" s="83"/>
    </row>
    <row r="606807" spans="16:16" x14ac:dyDescent="0.3">
      <c r="P606807" s="83"/>
    </row>
    <row r="606808" spans="16:16" x14ac:dyDescent="0.3">
      <c r="P606808" s="83"/>
    </row>
    <row r="606809" spans="16:16" x14ac:dyDescent="0.3">
      <c r="P606809" s="83"/>
    </row>
    <row r="606810" spans="16:16" x14ac:dyDescent="0.3">
      <c r="P606810" s="83"/>
    </row>
    <row r="606811" spans="16:16" x14ac:dyDescent="0.3">
      <c r="P606811" s="83"/>
    </row>
    <row r="606812" spans="16:16" x14ac:dyDescent="0.3">
      <c r="P606812" s="83"/>
    </row>
    <row r="606813" spans="16:16" x14ac:dyDescent="0.3">
      <c r="P606813" s="83"/>
    </row>
    <row r="606814" spans="16:16" x14ac:dyDescent="0.3">
      <c r="P606814" s="83"/>
    </row>
    <row r="606815" spans="16:16" x14ac:dyDescent="0.3">
      <c r="P606815" s="83"/>
    </row>
    <row r="606816" spans="16:16" x14ac:dyDescent="0.3">
      <c r="P606816" s="83"/>
    </row>
    <row r="606817" spans="16:16" x14ac:dyDescent="0.3">
      <c r="P606817" s="83"/>
    </row>
    <row r="606818" spans="16:16" x14ac:dyDescent="0.3">
      <c r="P606818" s="83"/>
    </row>
    <row r="606819" spans="16:16" x14ac:dyDescent="0.3">
      <c r="P606819" s="83"/>
    </row>
    <row r="606820" spans="16:16" x14ac:dyDescent="0.3">
      <c r="P606820" s="83"/>
    </row>
    <row r="606821" spans="16:16" x14ac:dyDescent="0.3">
      <c r="P606821" s="83"/>
    </row>
    <row r="606822" spans="16:16" x14ac:dyDescent="0.3">
      <c r="P606822" s="83"/>
    </row>
    <row r="606823" spans="16:16" x14ac:dyDescent="0.3">
      <c r="P606823" s="83"/>
    </row>
    <row r="606824" spans="16:16" x14ac:dyDescent="0.3">
      <c r="P606824" s="83"/>
    </row>
    <row r="606825" spans="16:16" x14ac:dyDescent="0.3">
      <c r="P606825" s="83"/>
    </row>
    <row r="606826" spans="16:16" x14ac:dyDescent="0.3">
      <c r="P606826" s="83"/>
    </row>
    <row r="606827" spans="16:16" x14ac:dyDescent="0.3">
      <c r="P606827" s="83"/>
    </row>
    <row r="606828" spans="16:16" x14ac:dyDescent="0.3">
      <c r="P606828" s="83"/>
    </row>
    <row r="606829" spans="16:16" x14ac:dyDescent="0.3">
      <c r="P606829" s="83"/>
    </row>
    <row r="606830" spans="16:16" x14ac:dyDescent="0.3">
      <c r="P606830" s="83"/>
    </row>
    <row r="606831" spans="16:16" x14ac:dyDescent="0.3">
      <c r="P606831" s="83"/>
    </row>
    <row r="606832" spans="16:16" x14ac:dyDescent="0.3">
      <c r="P606832" s="83"/>
    </row>
    <row r="606833" spans="16:16" x14ac:dyDescent="0.3">
      <c r="P606833" s="83"/>
    </row>
    <row r="606834" spans="16:16" x14ac:dyDescent="0.3">
      <c r="P606834" s="83"/>
    </row>
    <row r="606835" spans="16:16" x14ac:dyDescent="0.3">
      <c r="P606835" s="83"/>
    </row>
    <row r="606836" spans="16:16" x14ac:dyDescent="0.3">
      <c r="P606836" s="83"/>
    </row>
    <row r="606837" spans="16:16" x14ac:dyDescent="0.3">
      <c r="P606837" s="83"/>
    </row>
    <row r="606838" spans="16:16" x14ac:dyDescent="0.3">
      <c r="P606838" s="83"/>
    </row>
    <row r="606839" spans="16:16" x14ac:dyDescent="0.3">
      <c r="P606839" s="83"/>
    </row>
    <row r="606840" spans="16:16" x14ac:dyDescent="0.3">
      <c r="P606840" s="83"/>
    </row>
    <row r="606841" spans="16:16" x14ac:dyDescent="0.3">
      <c r="P606841" s="83"/>
    </row>
    <row r="606842" spans="16:16" x14ac:dyDescent="0.3">
      <c r="P606842" s="83"/>
    </row>
    <row r="606843" spans="16:16" x14ac:dyDescent="0.3">
      <c r="P606843" s="83"/>
    </row>
    <row r="606844" spans="16:16" x14ac:dyDescent="0.3">
      <c r="P606844" s="83"/>
    </row>
    <row r="606845" spans="16:16" x14ac:dyDescent="0.3">
      <c r="P606845" s="83"/>
    </row>
    <row r="606846" spans="16:16" x14ac:dyDescent="0.3">
      <c r="P606846" s="83"/>
    </row>
    <row r="606847" spans="16:16" x14ac:dyDescent="0.3">
      <c r="P606847" s="83"/>
    </row>
    <row r="606848" spans="16:16" x14ac:dyDescent="0.3">
      <c r="P606848" s="83"/>
    </row>
    <row r="606849" spans="16:16" x14ac:dyDescent="0.3">
      <c r="P606849" s="83"/>
    </row>
    <row r="606850" spans="16:16" x14ac:dyDescent="0.3">
      <c r="P606850" s="83"/>
    </row>
    <row r="606851" spans="16:16" x14ac:dyDescent="0.3">
      <c r="P606851" s="83"/>
    </row>
    <row r="606852" spans="16:16" x14ac:dyDescent="0.3">
      <c r="P606852" s="83"/>
    </row>
    <row r="606853" spans="16:16" x14ac:dyDescent="0.3">
      <c r="P606853" s="83"/>
    </row>
    <row r="606854" spans="16:16" x14ac:dyDescent="0.3">
      <c r="P606854" s="83"/>
    </row>
    <row r="606855" spans="16:16" x14ac:dyDescent="0.3">
      <c r="P606855" s="83"/>
    </row>
    <row r="606856" spans="16:16" x14ac:dyDescent="0.3">
      <c r="P606856" s="83"/>
    </row>
    <row r="606857" spans="16:16" x14ac:dyDescent="0.3">
      <c r="P606857" s="83"/>
    </row>
    <row r="606858" spans="16:16" x14ac:dyDescent="0.3">
      <c r="P606858" s="83"/>
    </row>
    <row r="606859" spans="16:16" x14ac:dyDescent="0.3">
      <c r="P606859" s="83"/>
    </row>
    <row r="606860" spans="16:16" x14ac:dyDescent="0.3">
      <c r="P606860" s="83"/>
    </row>
    <row r="606861" spans="16:16" x14ac:dyDescent="0.3">
      <c r="P606861" s="83"/>
    </row>
    <row r="606862" spans="16:16" x14ac:dyDescent="0.3">
      <c r="P606862" s="83"/>
    </row>
    <row r="606863" spans="16:16" x14ac:dyDescent="0.3">
      <c r="P606863" s="83"/>
    </row>
    <row r="606864" spans="16:16" x14ac:dyDescent="0.3">
      <c r="P606864" s="83"/>
    </row>
    <row r="606865" spans="16:16" x14ac:dyDescent="0.3">
      <c r="P606865" s="83"/>
    </row>
    <row r="606866" spans="16:16" x14ac:dyDescent="0.3">
      <c r="P606866" s="83"/>
    </row>
    <row r="606867" spans="16:16" x14ac:dyDescent="0.3">
      <c r="P606867" s="83"/>
    </row>
    <row r="606868" spans="16:16" x14ac:dyDescent="0.3">
      <c r="P606868" s="83"/>
    </row>
    <row r="606869" spans="16:16" x14ac:dyDescent="0.3">
      <c r="P606869" s="83"/>
    </row>
    <row r="606870" spans="16:16" x14ac:dyDescent="0.3">
      <c r="P606870" s="83"/>
    </row>
    <row r="606871" spans="16:16" x14ac:dyDescent="0.3">
      <c r="P606871" s="83"/>
    </row>
    <row r="606872" spans="16:16" x14ac:dyDescent="0.3">
      <c r="P606872" s="83"/>
    </row>
    <row r="606873" spans="16:16" x14ac:dyDescent="0.3">
      <c r="P606873" s="83"/>
    </row>
    <row r="606874" spans="16:16" x14ac:dyDescent="0.3">
      <c r="P606874" s="83"/>
    </row>
    <row r="606875" spans="16:16" x14ac:dyDescent="0.3">
      <c r="P606875" s="83"/>
    </row>
    <row r="606876" spans="16:16" x14ac:dyDescent="0.3">
      <c r="P606876" s="83"/>
    </row>
    <row r="606877" spans="16:16" x14ac:dyDescent="0.3">
      <c r="P606877" s="83"/>
    </row>
    <row r="606878" spans="16:16" x14ac:dyDescent="0.3">
      <c r="P606878" s="83"/>
    </row>
    <row r="606879" spans="16:16" x14ac:dyDescent="0.3">
      <c r="P606879" s="83"/>
    </row>
    <row r="606880" spans="16:16" x14ac:dyDescent="0.3">
      <c r="P606880" s="83"/>
    </row>
    <row r="606881" spans="16:16" x14ac:dyDescent="0.3">
      <c r="P606881" s="83"/>
    </row>
    <row r="606882" spans="16:16" x14ac:dyDescent="0.3">
      <c r="P606882" s="83"/>
    </row>
    <row r="606883" spans="16:16" x14ac:dyDescent="0.3">
      <c r="P606883" s="83"/>
    </row>
    <row r="606884" spans="16:16" x14ac:dyDescent="0.3">
      <c r="P606884" s="83"/>
    </row>
    <row r="606885" spans="16:16" x14ac:dyDescent="0.3">
      <c r="P606885" s="83"/>
    </row>
    <row r="606886" spans="16:16" x14ac:dyDescent="0.3">
      <c r="P606886" s="83"/>
    </row>
    <row r="606887" spans="16:16" x14ac:dyDescent="0.3">
      <c r="P606887" s="83"/>
    </row>
    <row r="606888" spans="16:16" x14ac:dyDescent="0.3">
      <c r="P606888" s="83"/>
    </row>
    <row r="606889" spans="16:16" x14ac:dyDescent="0.3">
      <c r="P606889" s="83"/>
    </row>
    <row r="606890" spans="16:16" x14ac:dyDescent="0.3">
      <c r="P606890" s="83"/>
    </row>
    <row r="606891" spans="16:16" x14ac:dyDescent="0.3">
      <c r="P606891" s="83"/>
    </row>
    <row r="606892" spans="16:16" x14ac:dyDescent="0.3">
      <c r="P606892" s="83"/>
    </row>
    <row r="606893" spans="16:16" x14ac:dyDescent="0.3">
      <c r="P606893" s="83"/>
    </row>
    <row r="606894" spans="16:16" x14ac:dyDescent="0.3">
      <c r="P606894" s="83"/>
    </row>
    <row r="606895" spans="16:16" x14ac:dyDescent="0.3">
      <c r="P606895" s="83"/>
    </row>
    <row r="606896" spans="16:16" x14ac:dyDescent="0.3">
      <c r="P606896" s="83"/>
    </row>
    <row r="606897" spans="16:16" x14ac:dyDescent="0.3">
      <c r="P606897" s="83"/>
    </row>
    <row r="606898" spans="16:16" x14ac:dyDescent="0.3">
      <c r="P606898" s="83"/>
    </row>
    <row r="606899" spans="16:16" x14ac:dyDescent="0.3">
      <c r="P606899" s="83"/>
    </row>
    <row r="606900" spans="16:16" x14ac:dyDescent="0.3">
      <c r="P606900" s="83"/>
    </row>
    <row r="606901" spans="16:16" x14ac:dyDescent="0.3">
      <c r="P606901" s="83"/>
    </row>
    <row r="606902" spans="16:16" x14ac:dyDescent="0.3">
      <c r="P606902" s="83"/>
    </row>
    <row r="606903" spans="16:16" x14ac:dyDescent="0.3">
      <c r="P606903" s="83"/>
    </row>
    <row r="606904" spans="16:16" x14ac:dyDescent="0.3">
      <c r="P606904" s="83"/>
    </row>
    <row r="606905" spans="16:16" x14ac:dyDescent="0.3">
      <c r="P606905" s="83"/>
    </row>
    <row r="606906" spans="16:16" x14ac:dyDescent="0.3">
      <c r="P606906" s="83"/>
    </row>
    <row r="606907" spans="16:16" x14ac:dyDescent="0.3">
      <c r="P606907" s="83"/>
    </row>
    <row r="606908" spans="16:16" x14ac:dyDescent="0.3">
      <c r="P606908" s="83"/>
    </row>
    <row r="606909" spans="16:16" x14ac:dyDescent="0.3">
      <c r="P606909" s="83"/>
    </row>
    <row r="606910" spans="16:16" x14ac:dyDescent="0.3">
      <c r="P606910" s="83"/>
    </row>
    <row r="606911" spans="16:16" x14ac:dyDescent="0.3">
      <c r="P606911" s="83"/>
    </row>
    <row r="606912" spans="16:16" x14ac:dyDescent="0.3">
      <c r="P606912" s="83"/>
    </row>
    <row r="606913" spans="16:16" x14ac:dyDescent="0.3">
      <c r="P606913" s="83"/>
    </row>
    <row r="606914" spans="16:16" x14ac:dyDescent="0.3">
      <c r="P606914" s="83"/>
    </row>
    <row r="606915" spans="16:16" x14ac:dyDescent="0.3">
      <c r="P606915" s="83"/>
    </row>
    <row r="606916" spans="16:16" x14ac:dyDescent="0.3">
      <c r="P606916" s="83"/>
    </row>
    <row r="606917" spans="16:16" x14ac:dyDescent="0.3">
      <c r="P606917" s="83"/>
    </row>
    <row r="606918" spans="16:16" x14ac:dyDescent="0.3">
      <c r="P606918" s="83"/>
    </row>
    <row r="606919" spans="16:16" x14ac:dyDescent="0.3">
      <c r="P606919" s="83"/>
    </row>
    <row r="606920" spans="16:16" x14ac:dyDescent="0.3">
      <c r="P606920" s="83"/>
    </row>
    <row r="606921" spans="16:16" x14ac:dyDescent="0.3">
      <c r="P606921" s="83"/>
    </row>
    <row r="606922" spans="16:16" x14ac:dyDescent="0.3">
      <c r="P606922" s="83"/>
    </row>
    <row r="606923" spans="16:16" x14ac:dyDescent="0.3">
      <c r="P606923" s="83"/>
    </row>
    <row r="606924" spans="16:16" x14ac:dyDescent="0.3">
      <c r="P606924" s="83"/>
    </row>
    <row r="606925" spans="16:16" x14ac:dyDescent="0.3">
      <c r="P606925" s="83"/>
    </row>
    <row r="606926" spans="16:16" x14ac:dyDescent="0.3">
      <c r="P606926" s="83"/>
    </row>
    <row r="606927" spans="16:16" x14ac:dyDescent="0.3">
      <c r="P606927" s="83"/>
    </row>
    <row r="606928" spans="16:16" x14ac:dyDescent="0.3">
      <c r="P606928" s="83"/>
    </row>
    <row r="606929" spans="16:16" x14ac:dyDescent="0.3">
      <c r="P606929" s="83"/>
    </row>
    <row r="606930" spans="16:16" x14ac:dyDescent="0.3">
      <c r="P606930" s="83"/>
    </row>
    <row r="606931" spans="16:16" x14ac:dyDescent="0.3">
      <c r="P606931" s="83"/>
    </row>
    <row r="606932" spans="16:16" x14ac:dyDescent="0.3">
      <c r="P606932" s="83"/>
    </row>
    <row r="606933" spans="16:16" x14ac:dyDescent="0.3">
      <c r="P606933" s="83"/>
    </row>
    <row r="606934" spans="16:16" x14ac:dyDescent="0.3">
      <c r="P606934" s="83"/>
    </row>
    <row r="606935" spans="16:16" x14ac:dyDescent="0.3">
      <c r="P606935" s="83"/>
    </row>
    <row r="606936" spans="16:16" x14ac:dyDescent="0.3">
      <c r="P606936" s="83"/>
    </row>
    <row r="606937" spans="16:16" x14ac:dyDescent="0.3">
      <c r="P606937" s="83"/>
    </row>
    <row r="606938" spans="16:16" x14ac:dyDescent="0.3">
      <c r="P606938" s="83"/>
    </row>
    <row r="606939" spans="16:16" x14ac:dyDescent="0.3">
      <c r="P606939" s="83"/>
    </row>
    <row r="606940" spans="16:16" x14ac:dyDescent="0.3">
      <c r="P606940" s="83"/>
    </row>
    <row r="606941" spans="16:16" x14ac:dyDescent="0.3">
      <c r="P606941" s="83"/>
    </row>
    <row r="606942" spans="16:16" x14ac:dyDescent="0.3">
      <c r="P606942" s="83"/>
    </row>
    <row r="606943" spans="16:16" x14ac:dyDescent="0.3">
      <c r="P606943" s="83"/>
    </row>
    <row r="606944" spans="16:16" x14ac:dyDescent="0.3">
      <c r="P606944" s="83"/>
    </row>
    <row r="606945" spans="16:16" x14ac:dyDescent="0.3">
      <c r="P606945" s="83"/>
    </row>
    <row r="606946" spans="16:16" x14ac:dyDescent="0.3">
      <c r="P606946" s="83"/>
    </row>
    <row r="606947" spans="16:16" x14ac:dyDescent="0.3">
      <c r="P606947" s="83"/>
    </row>
    <row r="606948" spans="16:16" x14ac:dyDescent="0.3">
      <c r="P606948" s="83"/>
    </row>
    <row r="606949" spans="16:16" x14ac:dyDescent="0.3">
      <c r="P606949" s="83"/>
    </row>
    <row r="606950" spans="16:16" x14ac:dyDescent="0.3">
      <c r="P606950" s="83"/>
    </row>
    <row r="606951" spans="16:16" x14ac:dyDescent="0.3">
      <c r="P606951" s="83"/>
    </row>
    <row r="606952" spans="16:16" x14ac:dyDescent="0.3">
      <c r="P606952" s="83"/>
    </row>
    <row r="606953" spans="16:16" x14ac:dyDescent="0.3">
      <c r="P606953" s="83"/>
    </row>
    <row r="606954" spans="16:16" x14ac:dyDescent="0.3">
      <c r="P606954" s="83"/>
    </row>
    <row r="606955" spans="16:16" x14ac:dyDescent="0.3">
      <c r="P606955" s="83"/>
    </row>
    <row r="606956" spans="16:16" x14ac:dyDescent="0.3">
      <c r="P606956" s="83"/>
    </row>
    <row r="606957" spans="16:16" x14ac:dyDescent="0.3">
      <c r="P606957" s="83"/>
    </row>
    <row r="606958" spans="16:16" x14ac:dyDescent="0.3">
      <c r="P606958" s="83"/>
    </row>
    <row r="606959" spans="16:16" x14ac:dyDescent="0.3">
      <c r="P606959" s="83"/>
    </row>
    <row r="606960" spans="16:16" x14ac:dyDescent="0.3">
      <c r="P606960" s="83"/>
    </row>
    <row r="606961" spans="16:16" x14ac:dyDescent="0.3">
      <c r="P606961" s="83"/>
    </row>
    <row r="606962" spans="16:16" x14ac:dyDescent="0.3">
      <c r="P606962" s="83"/>
    </row>
    <row r="606963" spans="16:16" x14ac:dyDescent="0.3">
      <c r="P606963" s="83"/>
    </row>
    <row r="606964" spans="16:16" x14ac:dyDescent="0.3">
      <c r="P606964" s="83"/>
    </row>
    <row r="606965" spans="16:16" x14ac:dyDescent="0.3">
      <c r="P606965" s="83"/>
    </row>
    <row r="606966" spans="16:16" x14ac:dyDescent="0.3">
      <c r="P606966" s="83"/>
    </row>
    <row r="606967" spans="16:16" x14ac:dyDescent="0.3">
      <c r="P606967" s="83"/>
    </row>
    <row r="606968" spans="16:16" x14ac:dyDescent="0.3">
      <c r="P606968" s="83"/>
    </row>
    <row r="606969" spans="16:16" x14ac:dyDescent="0.3">
      <c r="P606969" s="83"/>
    </row>
    <row r="606970" spans="16:16" x14ac:dyDescent="0.3">
      <c r="P606970" s="83"/>
    </row>
    <row r="606971" spans="16:16" x14ac:dyDescent="0.3">
      <c r="P606971" s="83"/>
    </row>
    <row r="606972" spans="16:16" x14ac:dyDescent="0.3">
      <c r="P606972" s="83"/>
    </row>
    <row r="606973" spans="16:16" x14ac:dyDescent="0.3">
      <c r="P606973" s="83"/>
    </row>
    <row r="606974" spans="16:16" x14ac:dyDescent="0.3">
      <c r="P606974" s="83"/>
    </row>
    <row r="606975" spans="16:16" x14ac:dyDescent="0.3">
      <c r="P606975" s="83"/>
    </row>
    <row r="606976" spans="16:16" x14ac:dyDescent="0.3">
      <c r="P606976" s="83"/>
    </row>
    <row r="606977" spans="16:16" x14ac:dyDescent="0.3">
      <c r="P606977" s="83"/>
    </row>
    <row r="606978" spans="16:16" x14ac:dyDescent="0.3">
      <c r="P606978" s="83"/>
    </row>
    <row r="606979" spans="16:16" x14ac:dyDescent="0.3">
      <c r="P606979" s="83"/>
    </row>
    <row r="606980" spans="16:16" x14ac:dyDescent="0.3">
      <c r="P606980" s="83"/>
    </row>
    <row r="606981" spans="16:16" x14ac:dyDescent="0.3">
      <c r="P606981" s="83"/>
    </row>
    <row r="606982" spans="16:16" x14ac:dyDescent="0.3">
      <c r="P606982" s="83"/>
    </row>
    <row r="606983" spans="16:16" x14ac:dyDescent="0.3">
      <c r="P606983" s="83"/>
    </row>
    <row r="606984" spans="16:16" x14ac:dyDescent="0.3">
      <c r="P606984" s="83"/>
    </row>
    <row r="606985" spans="16:16" x14ac:dyDescent="0.3">
      <c r="P606985" s="83"/>
    </row>
    <row r="606986" spans="16:16" x14ac:dyDescent="0.3">
      <c r="P606986" s="83"/>
    </row>
    <row r="606987" spans="16:16" x14ac:dyDescent="0.3">
      <c r="P606987" s="83"/>
    </row>
    <row r="606988" spans="16:16" x14ac:dyDescent="0.3">
      <c r="P606988" s="83"/>
    </row>
    <row r="606989" spans="16:16" x14ac:dyDescent="0.3">
      <c r="P606989" s="83"/>
    </row>
    <row r="606990" spans="16:16" x14ac:dyDescent="0.3">
      <c r="P606990" s="83"/>
    </row>
    <row r="606991" spans="16:16" x14ac:dyDescent="0.3">
      <c r="P606991" s="83"/>
    </row>
    <row r="606992" spans="16:16" x14ac:dyDescent="0.3">
      <c r="P606992" s="83"/>
    </row>
    <row r="606993" spans="16:16" x14ac:dyDescent="0.3">
      <c r="P606993" s="83"/>
    </row>
    <row r="606994" spans="16:16" x14ac:dyDescent="0.3">
      <c r="P606994" s="83"/>
    </row>
    <row r="606995" spans="16:16" x14ac:dyDescent="0.3">
      <c r="P606995" s="83"/>
    </row>
    <row r="606996" spans="16:16" x14ac:dyDescent="0.3">
      <c r="P606996" s="83"/>
    </row>
    <row r="606997" spans="16:16" x14ac:dyDescent="0.3">
      <c r="P606997" s="83"/>
    </row>
    <row r="606998" spans="16:16" x14ac:dyDescent="0.3">
      <c r="P606998" s="83"/>
    </row>
    <row r="606999" spans="16:16" x14ac:dyDescent="0.3">
      <c r="P606999" s="83"/>
    </row>
    <row r="607000" spans="16:16" x14ac:dyDescent="0.3">
      <c r="P607000" s="83"/>
    </row>
    <row r="607001" spans="16:16" x14ac:dyDescent="0.3">
      <c r="P607001" s="83"/>
    </row>
    <row r="607002" spans="16:16" x14ac:dyDescent="0.3">
      <c r="P607002" s="83"/>
    </row>
    <row r="607003" spans="16:16" x14ac:dyDescent="0.3">
      <c r="P607003" s="83"/>
    </row>
    <row r="607004" spans="16:16" x14ac:dyDescent="0.3">
      <c r="P607004" s="83"/>
    </row>
    <row r="607005" spans="16:16" x14ac:dyDescent="0.3">
      <c r="P607005" s="83"/>
    </row>
    <row r="607006" spans="16:16" x14ac:dyDescent="0.3">
      <c r="P607006" s="83"/>
    </row>
    <row r="607007" spans="16:16" x14ac:dyDescent="0.3">
      <c r="P607007" s="83"/>
    </row>
    <row r="607008" spans="16:16" x14ac:dyDescent="0.3">
      <c r="P607008" s="83"/>
    </row>
    <row r="607009" spans="16:16" x14ac:dyDescent="0.3">
      <c r="P607009" s="83"/>
    </row>
    <row r="607010" spans="16:16" x14ac:dyDescent="0.3">
      <c r="P607010" s="83"/>
    </row>
    <row r="607011" spans="16:16" x14ac:dyDescent="0.3">
      <c r="P607011" s="83"/>
    </row>
    <row r="607012" spans="16:16" x14ac:dyDescent="0.3">
      <c r="P607012" s="83"/>
    </row>
    <row r="607013" spans="16:16" x14ac:dyDescent="0.3">
      <c r="P607013" s="83"/>
    </row>
    <row r="607014" spans="16:16" x14ac:dyDescent="0.3">
      <c r="P607014" s="83"/>
    </row>
    <row r="607015" spans="16:16" x14ac:dyDescent="0.3">
      <c r="P607015" s="83"/>
    </row>
    <row r="607016" spans="16:16" x14ac:dyDescent="0.3">
      <c r="P607016" s="83"/>
    </row>
    <row r="607017" spans="16:16" x14ac:dyDescent="0.3">
      <c r="P607017" s="83"/>
    </row>
    <row r="607018" spans="16:16" x14ac:dyDescent="0.3">
      <c r="P607018" s="83"/>
    </row>
    <row r="607019" spans="16:16" x14ac:dyDescent="0.3">
      <c r="P607019" s="83"/>
    </row>
    <row r="607020" spans="16:16" x14ac:dyDescent="0.3">
      <c r="P607020" s="83"/>
    </row>
    <row r="607021" spans="16:16" x14ac:dyDescent="0.3">
      <c r="P607021" s="83"/>
    </row>
    <row r="607022" spans="16:16" x14ac:dyDescent="0.3">
      <c r="P607022" s="83"/>
    </row>
    <row r="607023" spans="16:16" x14ac:dyDescent="0.3">
      <c r="P607023" s="83"/>
    </row>
    <row r="607024" spans="16:16" x14ac:dyDescent="0.3">
      <c r="P607024" s="83"/>
    </row>
    <row r="607025" spans="16:16" x14ac:dyDescent="0.3">
      <c r="P607025" s="83"/>
    </row>
    <row r="607026" spans="16:16" x14ac:dyDescent="0.3">
      <c r="P607026" s="83"/>
    </row>
    <row r="607027" spans="16:16" x14ac:dyDescent="0.3">
      <c r="P607027" s="83"/>
    </row>
    <row r="607028" spans="16:16" x14ac:dyDescent="0.3">
      <c r="P607028" s="83"/>
    </row>
    <row r="607029" spans="16:16" x14ac:dyDescent="0.3">
      <c r="P607029" s="83"/>
    </row>
    <row r="607030" spans="16:16" x14ac:dyDescent="0.3">
      <c r="P607030" s="83"/>
    </row>
    <row r="607031" spans="16:16" x14ac:dyDescent="0.3">
      <c r="P607031" s="83"/>
    </row>
    <row r="607032" spans="16:16" x14ac:dyDescent="0.3">
      <c r="P607032" s="83"/>
    </row>
    <row r="607033" spans="16:16" x14ac:dyDescent="0.3">
      <c r="P607033" s="83"/>
    </row>
    <row r="607034" spans="16:16" x14ac:dyDescent="0.3">
      <c r="P607034" s="83"/>
    </row>
    <row r="607035" spans="16:16" x14ac:dyDescent="0.3">
      <c r="P607035" s="83"/>
    </row>
    <row r="607036" spans="16:16" x14ac:dyDescent="0.3">
      <c r="P607036" s="83"/>
    </row>
    <row r="607037" spans="16:16" x14ac:dyDescent="0.3">
      <c r="P607037" s="83"/>
    </row>
    <row r="607038" spans="16:16" x14ac:dyDescent="0.3">
      <c r="P607038" s="83"/>
    </row>
    <row r="607039" spans="16:16" x14ac:dyDescent="0.3">
      <c r="P607039" s="83"/>
    </row>
    <row r="607040" spans="16:16" x14ac:dyDescent="0.3">
      <c r="P607040" s="83"/>
    </row>
    <row r="607041" spans="16:16" x14ac:dyDescent="0.3">
      <c r="P607041" s="83"/>
    </row>
    <row r="607042" spans="16:16" x14ac:dyDescent="0.3">
      <c r="P607042" s="83"/>
    </row>
    <row r="607043" spans="16:16" x14ac:dyDescent="0.3">
      <c r="P607043" s="83"/>
    </row>
    <row r="607044" spans="16:16" x14ac:dyDescent="0.3">
      <c r="P607044" s="83"/>
    </row>
    <row r="607045" spans="16:16" x14ac:dyDescent="0.3">
      <c r="P607045" s="83"/>
    </row>
    <row r="607046" spans="16:16" x14ac:dyDescent="0.3">
      <c r="P607046" s="83"/>
    </row>
    <row r="607047" spans="16:16" x14ac:dyDescent="0.3">
      <c r="P607047" s="83"/>
    </row>
    <row r="607048" spans="16:16" x14ac:dyDescent="0.3">
      <c r="P607048" s="83"/>
    </row>
    <row r="607049" spans="16:16" x14ac:dyDescent="0.3">
      <c r="P607049" s="83"/>
    </row>
    <row r="607050" spans="16:16" x14ac:dyDescent="0.3">
      <c r="P607050" s="83"/>
    </row>
    <row r="607051" spans="16:16" x14ac:dyDescent="0.3">
      <c r="P607051" s="83"/>
    </row>
    <row r="607052" spans="16:16" x14ac:dyDescent="0.3">
      <c r="P607052" s="83"/>
    </row>
    <row r="607053" spans="16:16" x14ac:dyDescent="0.3">
      <c r="P607053" s="83"/>
    </row>
    <row r="607054" spans="16:16" x14ac:dyDescent="0.3">
      <c r="P607054" s="83"/>
    </row>
    <row r="607055" spans="16:16" x14ac:dyDescent="0.3">
      <c r="P607055" s="83"/>
    </row>
    <row r="607056" spans="16:16" x14ac:dyDescent="0.3">
      <c r="P607056" s="83"/>
    </row>
    <row r="607057" spans="16:16" x14ac:dyDescent="0.3">
      <c r="P607057" s="83"/>
    </row>
    <row r="607058" spans="16:16" x14ac:dyDescent="0.3">
      <c r="P607058" s="83"/>
    </row>
    <row r="607059" spans="16:16" x14ac:dyDescent="0.3">
      <c r="P607059" s="83"/>
    </row>
    <row r="607060" spans="16:16" x14ac:dyDescent="0.3">
      <c r="P607060" s="83"/>
    </row>
    <row r="607061" spans="16:16" x14ac:dyDescent="0.3">
      <c r="P607061" s="83"/>
    </row>
    <row r="607062" spans="16:16" x14ac:dyDescent="0.3">
      <c r="P607062" s="83"/>
    </row>
    <row r="607063" spans="16:16" x14ac:dyDescent="0.3">
      <c r="P607063" s="83"/>
    </row>
    <row r="607064" spans="16:16" x14ac:dyDescent="0.3">
      <c r="P607064" s="83"/>
    </row>
    <row r="607065" spans="16:16" x14ac:dyDescent="0.3">
      <c r="P607065" s="83"/>
    </row>
    <row r="607066" spans="16:16" x14ac:dyDescent="0.3">
      <c r="P607066" s="83"/>
    </row>
    <row r="607067" spans="16:16" x14ac:dyDescent="0.3">
      <c r="P607067" s="83"/>
    </row>
    <row r="607068" spans="16:16" x14ac:dyDescent="0.3">
      <c r="P607068" s="83"/>
    </row>
    <row r="607069" spans="16:16" x14ac:dyDescent="0.3">
      <c r="P607069" s="83"/>
    </row>
    <row r="607070" spans="16:16" x14ac:dyDescent="0.3">
      <c r="P607070" s="83"/>
    </row>
    <row r="607071" spans="16:16" x14ac:dyDescent="0.3">
      <c r="P607071" s="83"/>
    </row>
    <row r="607072" spans="16:16" x14ac:dyDescent="0.3">
      <c r="P607072" s="83"/>
    </row>
    <row r="607073" spans="16:16" x14ac:dyDescent="0.3">
      <c r="P607073" s="83"/>
    </row>
    <row r="607074" spans="16:16" x14ac:dyDescent="0.3">
      <c r="P607074" s="83"/>
    </row>
    <row r="607075" spans="16:16" x14ac:dyDescent="0.3">
      <c r="P607075" s="83"/>
    </row>
    <row r="607076" spans="16:16" x14ac:dyDescent="0.3">
      <c r="P607076" s="83"/>
    </row>
    <row r="607077" spans="16:16" x14ac:dyDescent="0.3">
      <c r="P607077" s="83"/>
    </row>
    <row r="607078" spans="16:16" x14ac:dyDescent="0.3">
      <c r="P607078" s="83"/>
    </row>
    <row r="607079" spans="16:16" x14ac:dyDescent="0.3">
      <c r="P607079" s="83"/>
    </row>
    <row r="607080" spans="16:16" x14ac:dyDescent="0.3">
      <c r="P607080" s="83"/>
    </row>
    <row r="607081" spans="16:16" x14ac:dyDescent="0.3">
      <c r="P607081" s="83"/>
    </row>
    <row r="607082" spans="16:16" x14ac:dyDescent="0.3">
      <c r="P607082" s="83"/>
    </row>
    <row r="607083" spans="16:16" x14ac:dyDescent="0.3">
      <c r="P607083" s="83"/>
    </row>
    <row r="607084" spans="16:16" x14ac:dyDescent="0.3">
      <c r="P607084" s="83"/>
    </row>
    <row r="607085" spans="16:16" x14ac:dyDescent="0.3">
      <c r="P607085" s="83"/>
    </row>
    <row r="607086" spans="16:16" x14ac:dyDescent="0.3">
      <c r="P607086" s="83"/>
    </row>
    <row r="607087" spans="16:16" x14ac:dyDescent="0.3">
      <c r="P607087" s="83"/>
    </row>
    <row r="607088" spans="16:16" x14ac:dyDescent="0.3">
      <c r="P607088" s="83"/>
    </row>
    <row r="607089" spans="16:16" x14ac:dyDescent="0.3">
      <c r="P607089" s="83"/>
    </row>
    <row r="607090" spans="16:16" x14ac:dyDescent="0.3">
      <c r="P607090" s="83"/>
    </row>
    <row r="607091" spans="16:16" x14ac:dyDescent="0.3">
      <c r="P607091" s="83"/>
    </row>
    <row r="607092" spans="16:16" x14ac:dyDescent="0.3">
      <c r="P607092" s="83"/>
    </row>
    <row r="607093" spans="16:16" x14ac:dyDescent="0.3">
      <c r="P607093" s="83"/>
    </row>
    <row r="607094" spans="16:16" x14ac:dyDescent="0.3">
      <c r="P607094" s="83"/>
    </row>
    <row r="607095" spans="16:16" x14ac:dyDescent="0.3">
      <c r="P607095" s="83"/>
    </row>
    <row r="607096" spans="16:16" x14ac:dyDescent="0.3">
      <c r="P607096" s="83"/>
    </row>
    <row r="607097" spans="16:16" x14ac:dyDescent="0.3">
      <c r="P607097" s="83"/>
    </row>
    <row r="607098" spans="16:16" x14ac:dyDescent="0.3">
      <c r="P607098" s="83"/>
    </row>
    <row r="607099" spans="16:16" x14ac:dyDescent="0.3">
      <c r="P607099" s="83"/>
    </row>
    <row r="607100" spans="16:16" x14ac:dyDescent="0.3">
      <c r="P607100" s="83"/>
    </row>
    <row r="607101" spans="16:16" x14ac:dyDescent="0.3">
      <c r="P607101" s="83"/>
    </row>
    <row r="607102" spans="16:16" x14ac:dyDescent="0.3">
      <c r="P607102" s="83"/>
    </row>
    <row r="607103" spans="16:16" x14ac:dyDescent="0.3">
      <c r="P607103" s="83"/>
    </row>
    <row r="607104" spans="16:16" x14ac:dyDescent="0.3">
      <c r="P607104" s="83"/>
    </row>
    <row r="607105" spans="16:16" x14ac:dyDescent="0.3">
      <c r="P607105" s="83"/>
    </row>
    <row r="607106" spans="16:16" x14ac:dyDescent="0.3">
      <c r="P607106" s="83"/>
    </row>
    <row r="607107" spans="16:16" x14ac:dyDescent="0.3">
      <c r="P607107" s="83"/>
    </row>
    <row r="607108" spans="16:16" x14ac:dyDescent="0.3">
      <c r="P607108" s="83"/>
    </row>
    <row r="607109" spans="16:16" x14ac:dyDescent="0.3">
      <c r="P607109" s="83"/>
    </row>
    <row r="607110" spans="16:16" x14ac:dyDescent="0.3">
      <c r="P607110" s="83"/>
    </row>
    <row r="607111" spans="16:16" x14ac:dyDescent="0.3">
      <c r="P607111" s="83"/>
    </row>
    <row r="607112" spans="16:16" x14ac:dyDescent="0.3">
      <c r="P607112" s="83"/>
    </row>
    <row r="607113" spans="16:16" x14ac:dyDescent="0.3">
      <c r="P607113" s="83"/>
    </row>
    <row r="607114" spans="16:16" x14ac:dyDescent="0.3">
      <c r="P607114" s="83"/>
    </row>
    <row r="607115" spans="16:16" x14ac:dyDescent="0.3">
      <c r="P607115" s="83"/>
    </row>
    <row r="607116" spans="16:16" x14ac:dyDescent="0.3">
      <c r="P607116" s="83"/>
    </row>
    <row r="607117" spans="16:16" x14ac:dyDescent="0.3">
      <c r="P607117" s="83"/>
    </row>
    <row r="607118" spans="16:16" x14ac:dyDescent="0.3">
      <c r="P607118" s="83"/>
    </row>
    <row r="607119" spans="16:16" x14ac:dyDescent="0.3">
      <c r="P607119" s="83"/>
    </row>
    <row r="607120" spans="16:16" x14ac:dyDescent="0.3">
      <c r="P607120" s="83"/>
    </row>
    <row r="607121" spans="16:16" x14ac:dyDescent="0.3">
      <c r="P607121" s="83"/>
    </row>
    <row r="607122" spans="16:16" x14ac:dyDescent="0.3">
      <c r="P607122" s="83"/>
    </row>
    <row r="607123" spans="16:16" x14ac:dyDescent="0.3">
      <c r="P607123" s="83"/>
    </row>
    <row r="607124" spans="16:16" x14ac:dyDescent="0.3">
      <c r="P607124" s="83"/>
    </row>
    <row r="607125" spans="16:16" x14ac:dyDescent="0.3">
      <c r="P607125" s="83"/>
    </row>
    <row r="607126" spans="16:16" x14ac:dyDescent="0.3">
      <c r="P607126" s="83"/>
    </row>
    <row r="607127" spans="16:16" x14ac:dyDescent="0.3">
      <c r="P607127" s="83"/>
    </row>
    <row r="607128" spans="16:16" x14ac:dyDescent="0.3">
      <c r="P607128" s="83"/>
    </row>
    <row r="607129" spans="16:16" x14ac:dyDescent="0.3">
      <c r="P607129" s="83"/>
    </row>
    <row r="607130" spans="16:16" x14ac:dyDescent="0.3">
      <c r="P607130" s="83"/>
    </row>
    <row r="607131" spans="16:16" x14ac:dyDescent="0.3">
      <c r="P607131" s="83"/>
    </row>
    <row r="607132" spans="16:16" x14ac:dyDescent="0.3">
      <c r="P607132" s="83"/>
    </row>
    <row r="607133" spans="16:16" x14ac:dyDescent="0.3">
      <c r="P607133" s="83"/>
    </row>
    <row r="607134" spans="16:16" x14ac:dyDescent="0.3">
      <c r="P607134" s="83"/>
    </row>
    <row r="607135" spans="16:16" x14ac:dyDescent="0.3">
      <c r="P607135" s="83"/>
    </row>
    <row r="607136" spans="16:16" x14ac:dyDescent="0.3">
      <c r="P607136" s="83"/>
    </row>
    <row r="607137" spans="16:16" x14ac:dyDescent="0.3">
      <c r="P607137" s="83"/>
    </row>
    <row r="607138" spans="16:16" x14ac:dyDescent="0.3">
      <c r="P607138" s="83"/>
    </row>
    <row r="607139" spans="16:16" x14ac:dyDescent="0.3">
      <c r="P607139" s="83"/>
    </row>
    <row r="607140" spans="16:16" x14ac:dyDescent="0.3">
      <c r="P607140" s="83"/>
    </row>
    <row r="607141" spans="16:16" x14ac:dyDescent="0.3">
      <c r="P607141" s="83"/>
    </row>
    <row r="607142" spans="16:16" x14ac:dyDescent="0.3">
      <c r="P607142" s="83"/>
    </row>
    <row r="607143" spans="16:16" x14ac:dyDescent="0.3">
      <c r="P607143" s="83"/>
    </row>
    <row r="607144" spans="16:16" x14ac:dyDescent="0.3">
      <c r="P607144" s="83"/>
    </row>
    <row r="607145" spans="16:16" x14ac:dyDescent="0.3">
      <c r="P607145" s="83"/>
    </row>
    <row r="607146" spans="16:16" x14ac:dyDescent="0.3">
      <c r="P607146" s="83"/>
    </row>
    <row r="607147" spans="16:16" x14ac:dyDescent="0.3">
      <c r="P607147" s="83"/>
    </row>
    <row r="607148" spans="16:16" x14ac:dyDescent="0.3">
      <c r="P607148" s="83"/>
    </row>
    <row r="607149" spans="16:16" x14ac:dyDescent="0.3">
      <c r="P607149" s="83"/>
    </row>
    <row r="607150" spans="16:16" x14ac:dyDescent="0.3">
      <c r="P607150" s="83"/>
    </row>
    <row r="607151" spans="16:16" x14ac:dyDescent="0.3">
      <c r="P607151" s="83"/>
    </row>
    <row r="607152" spans="16:16" x14ac:dyDescent="0.3">
      <c r="P607152" s="83"/>
    </row>
    <row r="607153" spans="16:16" x14ac:dyDescent="0.3">
      <c r="P607153" s="83"/>
    </row>
    <row r="607154" spans="16:16" x14ac:dyDescent="0.3">
      <c r="P607154" s="83"/>
    </row>
    <row r="607155" spans="16:16" x14ac:dyDescent="0.3">
      <c r="P607155" s="83"/>
    </row>
    <row r="607156" spans="16:16" x14ac:dyDescent="0.3">
      <c r="P607156" s="83"/>
    </row>
    <row r="607157" spans="16:16" x14ac:dyDescent="0.3">
      <c r="P607157" s="83"/>
    </row>
    <row r="607158" spans="16:16" x14ac:dyDescent="0.3">
      <c r="P607158" s="83"/>
    </row>
    <row r="607159" spans="16:16" x14ac:dyDescent="0.3">
      <c r="P607159" s="83"/>
    </row>
    <row r="607160" spans="16:16" x14ac:dyDescent="0.3">
      <c r="P607160" s="83"/>
    </row>
    <row r="607161" spans="16:16" x14ac:dyDescent="0.3">
      <c r="P607161" s="83"/>
    </row>
    <row r="607162" spans="16:16" x14ac:dyDescent="0.3">
      <c r="P607162" s="83"/>
    </row>
    <row r="607163" spans="16:16" x14ac:dyDescent="0.3">
      <c r="P607163" s="83"/>
    </row>
    <row r="607164" spans="16:16" x14ac:dyDescent="0.3">
      <c r="P607164" s="83"/>
    </row>
    <row r="607165" spans="16:16" x14ac:dyDescent="0.3">
      <c r="P607165" s="83"/>
    </row>
    <row r="607166" spans="16:16" x14ac:dyDescent="0.3">
      <c r="P607166" s="83"/>
    </row>
    <row r="607167" spans="16:16" x14ac:dyDescent="0.3">
      <c r="P607167" s="83"/>
    </row>
    <row r="607168" spans="16:16" x14ac:dyDescent="0.3">
      <c r="P607168" s="83"/>
    </row>
    <row r="607169" spans="16:16" x14ac:dyDescent="0.3">
      <c r="P607169" s="83"/>
    </row>
    <row r="607170" spans="16:16" x14ac:dyDescent="0.3">
      <c r="P607170" s="83"/>
    </row>
    <row r="607171" spans="16:16" x14ac:dyDescent="0.3">
      <c r="P607171" s="83"/>
    </row>
    <row r="607172" spans="16:16" x14ac:dyDescent="0.3">
      <c r="P607172" s="83"/>
    </row>
    <row r="607173" spans="16:16" x14ac:dyDescent="0.3">
      <c r="P607173" s="83"/>
    </row>
    <row r="607174" spans="16:16" x14ac:dyDescent="0.3">
      <c r="P607174" s="83"/>
    </row>
    <row r="607175" spans="16:16" x14ac:dyDescent="0.3">
      <c r="P607175" s="83"/>
    </row>
    <row r="607176" spans="16:16" x14ac:dyDescent="0.3">
      <c r="P607176" s="83"/>
    </row>
    <row r="607177" spans="16:16" x14ac:dyDescent="0.3">
      <c r="P607177" s="83"/>
    </row>
    <row r="607178" spans="16:16" x14ac:dyDescent="0.3">
      <c r="P607178" s="83"/>
    </row>
    <row r="607179" spans="16:16" x14ac:dyDescent="0.3">
      <c r="P607179" s="83"/>
    </row>
    <row r="607180" spans="16:16" x14ac:dyDescent="0.3">
      <c r="P607180" s="83"/>
    </row>
    <row r="607181" spans="16:16" x14ac:dyDescent="0.3">
      <c r="P607181" s="83"/>
    </row>
    <row r="607182" spans="16:16" x14ac:dyDescent="0.3">
      <c r="P607182" s="83"/>
    </row>
    <row r="607183" spans="16:16" x14ac:dyDescent="0.3">
      <c r="P607183" s="83"/>
    </row>
    <row r="607184" spans="16:16" x14ac:dyDescent="0.3">
      <c r="P607184" s="83"/>
    </row>
    <row r="607185" spans="16:16" x14ac:dyDescent="0.3">
      <c r="P607185" s="83"/>
    </row>
    <row r="607186" spans="16:16" x14ac:dyDescent="0.3">
      <c r="P607186" s="83"/>
    </row>
    <row r="607187" spans="16:16" x14ac:dyDescent="0.3">
      <c r="P607187" s="83"/>
    </row>
    <row r="607188" spans="16:16" x14ac:dyDescent="0.3">
      <c r="P607188" s="83"/>
    </row>
    <row r="607189" spans="16:16" x14ac:dyDescent="0.3">
      <c r="P607189" s="83"/>
    </row>
    <row r="607190" spans="16:16" x14ac:dyDescent="0.3">
      <c r="P607190" s="83"/>
    </row>
    <row r="607191" spans="16:16" x14ac:dyDescent="0.3">
      <c r="P607191" s="83"/>
    </row>
    <row r="607192" spans="16:16" x14ac:dyDescent="0.3">
      <c r="P607192" s="83"/>
    </row>
    <row r="607193" spans="16:16" x14ac:dyDescent="0.3">
      <c r="P607193" s="83"/>
    </row>
    <row r="607194" spans="16:16" x14ac:dyDescent="0.3">
      <c r="P607194" s="83"/>
    </row>
    <row r="607195" spans="16:16" x14ac:dyDescent="0.3">
      <c r="P607195" s="83"/>
    </row>
    <row r="607196" spans="16:16" x14ac:dyDescent="0.3">
      <c r="P607196" s="83"/>
    </row>
    <row r="607197" spans="16:16" x14ac:dyDescent="0.3">
      <c r="P607197" s="83"/>
    </row>
    <row r="607198" spans="16:16" x14ac:dyDescent="0.3">
      <c r="P607198" s="83"/>
    </row>
    <row r="607199" spans="16:16" x14ac:dyDescent="0.3">
      <c r="P607199" s="83"/>
    </row>
    <row r="607200" spans="16:16" x14ac:dyDescent="0.3">
      <c r="P607200" s="83"/>
    </row>
    <row r="607201" spans="16:16" x14ac:dyDescent="0.3">
      <c r="P607201" s="83"/>
    </row>
    <row r="607202" spans="16:16" x14ac:dyDescent="0.3">
      <c r="P607202" s="83"/>
    </row>
    <row r="607203" spans="16:16" x14ac:dyDescent="0.3">
      <c r="P607203" s="83"/>
    </row>
    <row r="607204" spans="16:16" x14ac:dyDescent="0.3">
      <c r="P607204" s="83"/>
    </row>
    <row r="607205" spans="16:16" x14ac:dyDescent="0.3">
      <c r="P607205" s="83"/>
    </row>
    <row r="607206" spans="16:16" x14ac:dyDescent="0.3">
      <c r="P607206" s="83"/>
    </row>
    <row r="607207" spans="16:16" x14ac:dyDescent="0.3">
      <c r="P607207" s="83"/>
    </row>
    <row r="607208" spans="16:16" x14ac:dyDescent="0.3">
      <c r="P607208" s="83"/>
    </row>
    <row r="607209" spans="16:16" x14ac:dyDescent="0.3">
      <c r="P607209" s="83"/>
    </row>
    <row r="607210" spans="16:16" x14ac:dyDescent="0.3">
      <c r="P607210" s="83"/>
    </row>
    <row r="607211" spans="16:16" x14ac:dyDescent="0.3">
      <c r="P607211" s="83"/>
    </row>
    <row r="607212" spans="16:16" x14ac:dyDescent="0.3">
      <c r="P607212" s="83"/>
    </row>
    <row r="607213" spans="16:16" x14ac:dyDescent="0.3">
      <c r="P607213" s="83"/>
    </row>
    <row r="607214" spans="16:16" x14ac:dyDescent="0.3">
      <c r="P607214" s="83"/>
    </row>
    <row r="607215" spans="16:16" x14ac:dyDescent="0.3">
      <c r="P607215" s="83"/>
    </row>
    <row r="607216" spans="16:16" x14ac:dyDescent="0.3">
      <c r="P607216" s="83"/>
    </row>
    <row r="607217" spans="16:16" x14ac:dyDescent="0.3">
      <c r="P607217" s="83"/>
    </row>
    <row r="607218" spans="16:16" x14ac:dyDescent="0.3">
      <c r="P607218" s="83"/>
    </row>
    <row r="607219" spans="16:16" x14ac:dyDescent="0.3">
      <c r="P607219" s="83"/>
    </row>
    <row r="607220" spans="16:16" x14ac:dyDescent="0.3">
      <c r="P607220" s="83"/>
    </row>
    <row r="607221" spans="16:16" x14ac:dyDescent="0.3">
      <c r="P607221" s="83"/>
    </row>
    <row r="607222" spans="16:16" x14ac:dyDescent="0.3">
      <c r="P607222" s="83"/>
    </row>
    <row r="607223" spans="16:16" x14ac:dyDescent="0.3">
      <c r="P607223" s="83"/>
    </row>
    <row r="607224" spans="16:16" x14ac:dyDescent="0.3">
      <c r="P607224" s="83"/>
    </row>
    <row r="607225" spans="16:16" x14ac:dyDescent="0.3">
      <c r="P607225" s="83"/>
    </row>
    <row r="607226" spans="16:16" x14ac:dyDescent="0.3">
      <c r="P607226" s="83"/>
    </row>
    <row r="607227" spans="16:16" x14ac:dyDescent="0.3">
      <c r="P607227" s="83"/>
    </row>
    <row r="607228" spans="16:16" x14ac:dyDescent="0.3">
      <c r="P607228" s="83"/>
    </row>
    <row r="607229" spans="16:16" x14ac:dyDescent="0.3">
      <c r="P607229" s="83"/>
    </row>
    <row r="607230" spans="16:16" x14ac:dyDescent="0.3">
      <c r="P607230" s="83"/>
    </row>
    <row r="607231" spans="16:16" x14ac:dyDescent="0.3">
      <c r="P607231" s="83"/>
    </row>
    <row r="607232" spans="16:16" x14ac:dyDescent="0.3">
      <c r="P607232" s="83"/>
    </row>
    <row r="607233" spans="16:16" x14ac:dyDescent="0.3">
      <c r="P607233" s="83"/>
    </row>
    <row r="607234" spans="16:16" x14ac:dyDescent="0.3">
      <c r="P607234" s="83"/>
    </row>
    <row r="607235" spans="16:16" x14ac:dyDescent="0.3">
      <c r="P607235" s="83"/>
    </row>
    <row r="607236" spans="16:16" x14ac:dyDescent="0.3">
      <c r="P607236" s="83"/>
    </row>
    <row r="607237" spans="16:16" x14ac:dyDescent="0.3">
      <c r="P607237" s="83"/>
    </row>
    <row r="607238" spans="16:16" x14ac:dyDescent="0.3">
      <c r="P607238" s="83"/>
    </row>
    <row r="607239" spans="16:16" x14ac:dyDescent="0.3">
      <c r="P607239" s="83"/>
    </row>
    <row r="607240" spans="16:16" x14ac:dyDescent="0.3">
      <c r="P607240" s="83"/>
    </row>
    <row r="607241" spans="16:16" x14ac:dyDescent="0.3">
      <c r="P607241" s="83"/>
    </row>
    <row r="607242" spans="16:16" x14ac:dyDescent="0.3">
      <c r="P607242" s="83"/>
    </row>
    <row r="607243" spans="16:16" x14ac:dyDescent="0.3">
      <c r="P607243" s="83"/>
    </row>
    <row r="607244" spans="16:16" x14ac:dyDescent="0.3">
      <c r="P607244" s="83"/>
    </row>
    <row r="607245" spans="16:16" x14ac:dyDescent="0.3">
      <c r="P607245" s="83"/>
    </row>
    <row r="607246" spans="16:16" x14ac:dyDescent="0.3">
      <c r="P607246" s="83"/>
    </row>
    <row r="607247" spans="16:16" x14ac:dyDescent="0.3">
      <c r="P607247" s="83"/>
    </row>
    <row r="607248" spans="16:16" x14ac:dyDescent="0.3">
      <c r="P607248" s="83"/>
    </row>
    <row r="607249" spans="16:16" x14ac:dyDescent="0.3">
      <c r="P607249" s="83"/>
    </row>
    <row r="607250" spans="16:16" x14ac:dyDescent="0.3">
      <c r="P607250" s="83"/>
    </row>
    <row r="607251" spans="16:16" x14ac:dyDescent="0.3">
      <c r="P607251" s="83"/>
    </row>
    <row r="607252" spans="16:16" x14ac:dyDescent="0.3">
      <c r="P607252" s="83"/>
    </row>
    <row r="607253" spans="16:16" x14ac:dyDescent="0.3">
      <c r="P607253" s="83"/>
    </row>
    <row r="607254" spans="16:16" x14ac:dyDescent="0.3">
      <c r="P607254" s="83"/>
    </row>
    <row r="607255" spans="16:16" x14ac:dyDescent="0.3">
      <c r="P607255" s="83"/>
    </row>
    <row r="607256" spans="16:16" x14ac:dyDescent="0.3">
      <c r="P607256" s="83"/>
    </row>
    <row r="607257" spans="16:16" x14ac:dyDescent="0.3">
      <c r="P607257" s="83"/>
    </row>
    <row r="607258" spans="16:16" x14ac:dyDescent="0.3">
      <c r="P607258" s="83"/>
    </row>
    <row r="607259" spans="16:16" x14ac:dyDescent="0.3">
      <c r="P607259" s="83"/>
    </row>
    <row r="607260" spans="16:16" x14ac:dyDescent="0.3">
      <c r="P607260" s="83"/>
    </row>
    <row r="607261" spans="16:16" x14ac:dyDescent="0.3">
      <c r="P607261" s="83"/>
    </row>
    <row r="607262" spans="16:16" x14ac:dyDescent="0.3">
      <c r="P607262" s="83"/>
    </row>
    <row r="607263" spans="16:16" x14ac:dyDescent="0.3">
      <c r="P607263" s="83"/>
    </row>
    <row r="607264" spans="16:16" x14ac:dyDescent="0.3">
      <c r="P607264" s="83"/>
    </row>
    <row r="607265" spans="16:16" x14ac:dyDescent="0.3">
      <c r="P607265" s="83"/>
    </row>
    <row r="607266" spans="16:16" x14ac:dyDescent="0.3">
      <c r="P607266" s="83"/>
    </row>
    <row r="607267" spans="16:16" x14ac:dyDescent="0.3">
      <c r="P607267" s="83"/>
    </row>
    <row r="607268" spans="16:16" x14ac:dyDescent="0.3">
      <c r="P607268" s="83"/>
    </row>
    <row r="607269" spans="16:16" x14ac:dyDescent="0.3">
      <c r="P607269" s="83"/>
    </row>
    <row r="607270" spans="16:16" x14ac:dyDescent="0.3">
      <c r="P607270" s="83"/>
    </row>
    <row r="607271" spans="16:16" x14ac:dyDescent="0.3">
      <c r="P607271" s="83"/>
    </row>
    <row r="607272" spans="16:16" x14ac:dyDescent="0.3">
      <c r="P607272" s="83"/>
    </row>
    <row r="607273" spans="16:16" x14ac:dyDescent="0.3">
      <c r="P607273" s="83"/>
    </row>
    <row r="607274" spans="16:16" x14ac:dyDescent="0.3">
      <c r="P607274" s="83"/>
    </row>
    <row r="607275" spans="16:16" x14ac:dyDescent="0.3">
      <c r="P607275" s="83"/>
    </row>
    <row r="607276" spans="16:16" x14ac:dyDescent="0.3">
      <c r="P607276" s="83"/>
    </row>
    <row r="607277" spans="16:16" x14ac:dyDescent="0.3">
      <c r="P607277" s="83"/>
    </row>
    <row r="607278" spans="16:16" x14ac:dyDescent="0.3">
      <c r="P607278" s="83"/>
    </row>
    <row r="607279" spans="16:16" x14ac:dyDescent="0.3">
      <c r="P607279" s="83"/>
    </row>
    <row r="607280" spans="16:16" x14ac:dyDescent="0.3">
      <c r="P607280" s="83"/>
    </row>
    <row r="607281" spans="16:16" x14ac:dyDescent="0.3">
      <c r="P607281" s="83"/>
    </row>
    <row r="607282" spans="16:16" x14ac:dyDescent="0.3">
      <c r="P607282" s="83"/>
    </row>
    <row r="607283" spans="16:16" x14ac:dyDescent="0.3">
      <c r="P607283" s="83"/>
    </row>
    <row r="607284" spans="16:16" x14ac:dyDescent="0.3">
      <c r="P607284" s="83"/>
    </row>
    <row r="607285" spans="16:16" x14ac:dyDescent="0.3">
      <c r="P607285" s="83"/>
    </row>
    <row r="607286" spans="16:16" x14ac:dyDescent="0.3">
      <c r="P607286" s="83"/>
    </row>
    <row r="607287" spans="16:16" x14ac:dyDescent="0.3">
      <c r="P607287" s="83"/>
    </row>
    <row r="607288" spans="16:16" x14ac:dyDescent="0.3">
      <c r="P607288" s="83"/>
    </row>
    <row r="607289" spans="16:16" x14ac:dyDescent="0.3">
      <c r="P607289" s="83"/>
    </row>
    <row r="607290" spans="16:16" x14ac:dyDescent="0.3">
      <c r="P607290" s="83"/>
    </row>
    <row r="607291" spans="16:16" x14ac:dyDescent="0.3">
      <c r="P607291" s="83"/>
    </row>
    <row r="607292" spans="16:16" x14ac:dyDescent="0.3">
      <c r="P607292" s="83"/>
    </row>
    <row r="607293" spans="16:16" x14ac:dyDescent="0.3">
      <c r="P607293" s="83"/>
    </row>
    <row r="607294" spans="16:16" x14ac:dyDescent="0.3">
      <c r="P607294" s="83"/>
    </row>
    <row r="607295" spans="16:16" x14ac:dyDescent="0.3">
      <c r="P607295" s="83"/>
    </row>
    <row r="607296" spans="16:16" x14ac:dyDescent="0.3">
      <c r="P607296" s="83"/>
    </row>
    <row r="607297" spans="16:16" x14ac:dyDescent="0.3">
      <c r="P607297" s="83"/>
    </row>
    <row r="607298" spans="16:16" x14ac:dyDescent="0.3">
      <c r="P607298" s="83"/>
    </row>
    <row r="607299" spans="16:16" x14ac:dyDescent="0.3">
      <c r="P607299" s="83"/>
    </row>
    <row r="607300" spans="16:16" x14ac:dyDescent="0.3">
      <c r="P607300" s="83"/>
    </row>
    <row r="607301" spans="16:16" x14ac:dyDescent="0.3">
      <c r="P607301" s="83"/>
    </row>
    <row r="607302" spans="16:16" x14ac:dyDescent="0.3">
      <c r="P607302" s="83"/>
    </row>
    <row r="607303" spans="16:16" x14ac:dyDescent="0.3">
      <c r="P607303" s="83"/>
    </row>
    <row r="607304" spans="16:16" x14ac:dyDescent="0.3">
      <c r="P607304" s="83"/>
    </row>
    <row r="607305" spans="16:16" x14ac:dyDescent="0.3">
      <c r="P607305" s="83"/>
    </row>
    <row r="607306" spans="16:16" x14ac:dyDescent="0.3">
      <c r="P607306" s="83"/>
    </row>
    <row r="607307" spans="16:16" x14ac:dyDescent="0.3">
      <c r="P607307" s="83"/>
    </row>
    <row r="607308" spans="16:16" x14ac:dyDescent="0.3">
      <c r="P607308" s="83"/>
    </row>
    <row r="607309" spans="16:16" x14ac:dyDescent="0.3">
      <c r="P607309" s="83"/>
    </row>
    <row r="607310" spans="16:16" x14ac:dyDescent="0.3">
      <c r="P607310" s="83"/>
    </row>
    <row r="607311" spans="16:16" x14ac:dyDescent="0.3">
      <c r="P607311" s="83"/>
    </row>
    <row r="607312" spans="16:16" x14ac:dyDescent="0.3">
      <c r="P607312" s="83"/>
    </row>
    <row r="607313" spans="16:16" x14ac:dyDescent="0.3">
      <c r="P607313" s="83"/>
    </row>
    <row r="607314" spans="16:16" x14ac:dyDescent="0.3">
      <c r="P607314" s="83"/>
    </row>
    <row r="607315" spans="16:16" x14ac:dyDescent="0.3">
      <c r="P607315" s="83"/>
    </row>
    <row r="607316" spans="16:16" x14ac:dyDescent="0.3">
      <c r="P607316" s="83"/>
    </row>
    <row r="607317" spans="16:16" x14ac:dyDescent="0.3">
      <c r="P607317" s="83"/>
    </row>
    <row r="607318" spans="16:16" x14ac:dyDescent="0.3">
      <c r="P607318" s="83"/>
    </row>
    <row r="607319" spans="16:16" x14ac:dyDescent="0.3">
      <c r="P607319" s="83"/>
    </row>
    <row r="607320" spans="16:16" x14ac:dyDescent="0.3">
      <c r="P607320" s="83"/>
    </row>
    <row r="607321" spans="16:16" x14ac:dyDescent="0.3">
      <c r="P607321" s="83"/>
    </row>
    <row r="607322" spans="16:16" x14ac:dyDescent="0.3">
      <c r="P607322" s="83"/>
    </row>
    <row r="607323" spans="16:16" x14ac:dyDescent="0.3">
      <c r="P607323" s="83"/>
    </row>
    <row r="607324" spans="16:16" x14ac:dyDescent="0.3">
      <c r="P607324" s="83"/>
    </row>
    <row r="607325" spans="16:16" x14ac:dyDescent="0.3">
      <c r="P607325" s="83"/>
    </row>
    <row r="607326" spans="16:16" x14ac:dyDescent="0.3">
      <c r="P607326" s="83"/>
    </row>
    <row r="607327" spans="16:16" x14ac:dyDescent="0.3">
      <c r="P607327" s="83"/>
    </row>
    <row r="607328" spans="16:16" x14ac:dyDescent="0.3">
      <c r="P607328" s="83"/>
    </row>
    <row r="607329" spans="16:16" x14ac:dyDescent="0.3">
      <c r="P607329" s="83"/>
    </row>
    <row r="607330" spans="16:16" x14ac:dyDescent="0.3">
      <c r="P607330" s="83"/>
    </row>
    <row r="607331" spans="16:16" x14ac:dyDescent="0.3">
      <c r="P607331" s="83"/>
    </row>
    <row r="607332" spans="16:16" x14ac:dyDescent="0.3">
      <c r="P607332" s="83"/>
    </row>
    <row r="607333" spans="16:16" x14ac:dyDescent="0.3">
      <c r="P607333" s="83"/>
    </row>
    <row r="607334" spans="16:16" x14ac:dyDescent="0.3">
      <c r="P607334" s="83"/>
    </row>
    <row r="607335" spans="16:16" x14ac:dyDescent="0.3">
      <c r="P607335" s="83"/>
    </row>
    <row r="607336" spans="16:16" x14ac:dyDescent="0.3">
      <c r="P607336" s="83"/>
    </row>
    <row r="607337" spans="16:16" x14ac:dyDescent="0.3">
      <c r="P607337" s="83"/>
    </row>
    <row r="607338" spans="16:16" x14ac:dyDescent="0.3">
      <c r="P607338" s="83"/>
    </row>
    <row r="607339" spans="16:16" x14ac:dyDescent="0.3">
      <c r="P607339" s="83"/>
    </row>
    <row r="607340" spans="16:16" x14ac:dyDescent="0.3">
      <c r="P607340" s="83"/>
    </row>
    <row r="607341" spans="16:16" x14ac:dyDescent="0.3">
      <c r="P607341" s="83"/>
    </row>
    <row r="607342" spans="16:16" x14ac:dyDescent="0.3">
      <c r="P607342" s="83"/>
    </row>
    <row r="607343" spans="16:16" x14ac:dyDescent="0.3">
      <c r="P607343" s="83"/>
    </row>
    <row r="607344" spans="16:16" x14ac:dyDescent="0.3">
      <c r="P607344" s="83"/>
    </row>
    <row r="607345" spans="16:16" x14ac:dyDescent="0.3">
      <c r="P607345" s="83"/>
    </row>
    <row r="607346" spans="16:16" x14ac:dyDescent="0.3">
      <c r="P607346" s="83"/>
    </row>
    <row r="607347" spans="16:16" x14ac:dyDescent="0.3">
      <c r="P607347" s="83"/>
    </row>
    <row r="607348" spans="16:16" x14ac:dyDescent="0.3">
      <c r="P607348" s="83"/>
    </row>
    <row r="607349" spans="16:16" x14ac:dyDescent="0.3">
      <c r="P607349" s="83"/>
    </row>
    <row r="607350" spans="16:16" x14ac:dyDescent="0.3">
      <c r="P607350" s="83"/>
    </row>
    <row r="607351" spans="16:16" x14ac:dyDescent="0.3">
      <c r="P607351" s="83"/>
    </row>
    <row r="607352" spans="16:16" x14ac:dyDescent="0.3">
      <c r="P607352" s="83"/>
    </row>
    <row r="607353" spans="16:16" x14ac:dyDescent="0.3">
      <c r="P607353" s="83"/>
    </row>
    <row r="607354" spans="16:16" x14ac:dyDescent="0.3">
      <c r="P607354" s="83"/>
    </row>
    <row r="607355" spans="16:16" x14ac:dyDescent="0.3">
      <c r="P607355" s="83"/>
    </row>
    <row r="607356" spans="16:16" x14ac:dyDescent="0.3">
      <c r="P607356" s="83"/>
    </row>
    <row r="607357" spans="16:16" x14ac:dyDescent="0.3">
      <c r="P607357" s="83"/>
    </row>
    <row r="607358" spans="16:16" x14ac:dyDescent="0.3">
      <c r="P607358" s="83"/>
    </row>
    <row r="607359" spans="16:16" x14ac:dyDescent="0.3">
      <c r="P607359" s="83"/>
    </row>
    <row r="607360" spans="16:16" x14ac:dyDescent="0.3">
      <c r="P607360" s="83"/>
    </row>
    <row r="607361" spans="16:16" x14ac:dyDescent="0.3">
      <c r="P607361" s="83"/>
    </row>
    <row r="607362" spans="16:16" x14ac:dyDescent="0.3">
      <c r="P607362" s="83"/>
    </row>
    <row r="607363" spans="16:16" x14ac:dyDescent="0.3">
      <c r="P607363" s="83"/>
    </row>
    <row r="607364" spans="16:16" x14ac:dyDescent="0.3">
      <c r="P607364" s="83"/>
    </row>
    <row r="607365" spans="16:16" x14ac:dyDescent="0.3">
      <c r="P607365" s="83"/>
    </row>
    <row r="607366" spans="16:16" x14ac:dyDescent="0.3">
      <c r="P607366" s="83"/>
    </row>
    <row r="607367" spans="16:16" x14ac:dyDescent="0.3">
      <c r="P607367" s="83"/>
    </row>
    <row r="607368" spans="16:16" x14ac:dyDescent="0.3">
      <c r="P607368" s="83"/>
    </row>
    <row r="607369" spans="16:16" x14ac:dyDescent="0.3">
      <c r="P607369" s="83"/>
    </row>
    <row r="607370" spans="16:16" x14ac:dyDescent="0.3">
      <c r="P607370" s="83"/>
    </row>
    <row r="607371" spans="16:16" x14ac:dyDescent="0.3">
      <c r="P607371" s="83"/>
    </row>
    <row r="607372" spans="16:16" x14ac:dyDescent="0.3">
      <c r="P607372" s="83"/>
    </row>
    <row r="607373" spans="16:16" x14ac:dyDescent="0.3">
      <c r="P607373" s="83"/>
    </row>
    <row r="607374" spans="16:16" x14ac:dyDescent="0.3">
      <c r="P607374" s="83"/>
    </row>
    <row r="607375" spans="16:16" x14ac:dyDescent="0.3">
      <c r="P607375" s="83"/>
    </row>
    <row r="607376" spans="16:16" x14ac:dyDescent="0.3">
      <c r="P607376" s="83"/>
    </row>
    <row r="607377" spans="16:16" x14ac:dyDescent="0.3">
      <c r="P607377" s="83"/>
    </row>
    <row r="607378" spans="16:16" x14ac:dyDescent="0.3">
      <c r="P607378" s="83"/>
    </row>
    <row r="607379" spans="16:16" x14ac:dyDescent="0.3">
      <c r="P607379" s="83"/>
    </row>
    <row r="607380" spans="16:16" x14ac:dyDescent="0.3">
      <c r="P607380" s="83"/>
    </row>
    <row r="607381" spans="16:16" x14ac:dyDescent="0.3">
      <c r="P607381" s="83"/>
    </row>
    <row r="607382" spans="16:16" x14ac:dyDescent="0.3">
      <c r="P607382" s="83"/>
    </row>
    <row r="607383" spans="16:16" x14ac:dyDescent="0.3">
      <c r="P607383" s="83"/>
    </row>
    <row r="607384" spans="16:16" x14ac:dyDescent="0.3">
      <c r="P607384" s="83"/>
    </row>
    <row r="607385" spans="16:16" x14ac:dyDescent="0.3">
      <c r="P607385" s="83"/>
    </row>
    <row r="607386" spans="16:16" x14ac:dyDescent="0.3">
      <c r="P607386" s="83"/>
    </row>
    <row r="607387" spans="16:16" x14ac:dyDescent="0.3">
      <c r="P607387" s="83"/>
    </row>
    <row r="607388" spans="16:16" x14ac:dyDescent="0.3">
      <c r="P607388" s="83"/>
    </row>
    <row r="607389" spans="16:16" x14ac:dyDescent="0.3">
      <c r="P607389" s="83"/>
    </row>
    <row r="607390" spans="16:16" x14ac:dyDescent="0.3">
      <c r="P607390" s="83"/>
    </row>
    <row r="607391" spans="16:16" x14ac:dyDescent="0.3">
      <c r="P607391" s="83"/>
    </row>
    <row r="607392" spans="16:16" x14ac:dyDescent="0.3">
      <c r="P607392" s="83"/>
    </row>
    <row r="607393" spans="16:16" x14ac:dyDescent="0.3">
      <c r="P607393" s="83"/>
    </row>
    <row r="607394" spans="16:16" x14ac:dyDescent="0.3">
      <c r="P607394" s="83"/>
    </row>
    <row r="607395" spans="16:16" x14ac:dyDescent="0.3">
      <c r="P607395" s="83"/>
    </row>
    <row r="607396" spans="16:16" x14ac:dyDescent="0.3">
      <c r="P607396" s="83"/>
    </row>
    <row r="607397" spans="16:16" x14ac:dyDescent="0.3">
      <c r="P607397" s="83"/>
    </row>
    <row r="607398" spans="16:16" x14ac:dyDescent="0.3">
      <c r="P607398" s="83"/>
    </row>
    <row r="607399" spans="16:16" x14ac:dyDescent="0.3">
      <c r="P607399" s="83"/>
    </row>
    <row r="607400" spans="16:16" x14ac:dyDescent="0.3">
      <c r="P607400" s="83"/>
    </row>
    <row r="607401" spans="16:16" x14ac:dyDescent="0.3">
      <c r="P607401" s="83"/>
    </row>
    <row r="607402" spans="16:16" x14ac:dyDescent="0.3">
      <c r="P607402" s="83"/>
    </row>
    <row r="607403" spans="16:16" x14ac:dyDescent="0.3">
      <c r="P607403" s="83"/>
    </row>
    <row r="607404" spans="16:16" x14ac:dyDescent="0.3">
      <c r="P607404" s="83"/>
    </row>
    <row r="607405" spans="16:16" x14ac:dyDescent="0.3">
      <c r="P607405" s="83"/>
    </row>
    <row r="607406" spans="16:16" x14ac:dyDescent="0.3">
      <c r="P607406" s="83"/>
    </row>
    <row r="607407" spans="16:16" x14ac:dyDescent="0.3">
      <c r="P607407" s="83"/>
    </row>
    <row r="607408" spans="16:16" x14ac:dyDescent="0.3">
      <c r="P607408" s="83"/>
    </row>
    <row r="607409" spans="16:16" x14ac:dyDescent="0.3">
      <c r="P607409" s="83"/>
    </row>
    <row r="607410" spans="16:16" x14ac:dyDescent="0.3">
      <c r="P607410" s="83"/>
    </row>
    <row r="607411" spans="16:16" x14ac:dyDescent="0.3">
      <c r="P607411" s="83"/>
    </row>
    <row r="607412" spans="16:16" x14ac:dyDescent="0.3">
      <c r="P607412" s="83"/>
    </row>
    <row r="607413" spans="16:16" x14ac:dyDescent="0.3">
      <c r="P607413" s="83"/>
    </row>
    <row r="607414" spans="16:16" x14ac:dyDescent="0.3">
      <c r="P607414" s="83"/>
    </row>
    <row r="607415" spans="16:16" x14ac:dyDescent="0.3">
      <c r="P607415" s="83"/>
    </row>
    <row r="607416" spans="16:16" x14ac:dyDescent="0.3">
      <c r="P607416" s="83"/>
    </row>
    <row r="607417" spans="16:16" x14ac:dyDescent="0.3">
      <c r="P607417" s="83"/>
    </row>
    <row r="607418" spans="16:16" x14ac:dyDescent="0.3">
      <c r="P607418" s="83"/>
    </row>
    <row r="607419" spans="16:16" x14ac:dyDescent="0.3">
      <c r="P607419" s="83"/>
    </row>
    <row r="607420" spans="16:16" x14ac:dyDescent="0.3">
      <c r="P607420" s="83"/>
    </row>
    <row r="607421" spans="16:16" x14ac:dyDescent="0.3">
      <c r="P607421" s="83"/>
    </row>
    <row r="607422" spans="16:16" x14ac:dyDescent="0.3">
      <c r="P607422" s="83"/>
    </row>
    <row r="607423" spans="16:16" x14ac:dyDescent="0.3">
      <c r="P607423" s="83"/>
    </row>
    <row r="607424" spans="16:16" x14ac:dyDescent="0.3">
      <c r="P607424" s="83"/>
    </row>
    <row r="607425" spans="16:16" x14ac:dyDescent="0.3">
      <c r="P607425" s="83"/>
    </row>
    <row r="607426" spans="16:16" x14ac:dyDescent="0.3">
      <c r="P607426" s="83"/>
    </row>
    <row r="607427" spans="16:16" x14ac:dyDescent="0.3">
      <c r="P607427" s="83"/>
    </row>
    <row r="607428" spans="16:16" x14ac:dyDescent="0.3">
      <c r="P607428" s="83"/>
    </row>
    <row r="607429" spans="16:16" x14ac:dyDescent="0.3">
      <c r="P607429" s="83"/>
    </row>
    <row r="607430" spans="16:16" x14ac:dyDescent="0.3">
      <c r="P607430" s="83"/>
    </row>
    <row r="607431" spans="16:16" x14ac:dyDescent="0.3">
      <c r="P607431" s="83"/>
    </row>
    <row r="607432" spans="16:16" x14ac:dyDescent="0.3">
      <c r="P607432" s="83"/>
    </row>
    <row r="607433" spans="16:16" x14ac:dyDescent="0.3">
      <c r="P607433" s="83"/>
    </row>
    <row r="607434" spans="16:16" x14ac:dyDescent="0.3">
      <c r="P607434" s="83"/>
    </row>
    <row r="607435" spans="16:16" x14ac:dyDescent="0.3">
      <c r="P607435" s="83"/>
    </row>
    <row r="607436" spans="16:16" x14ac:dyDescent="0.3">
      <c r="P607436" s="83"/>
    </row>
    <row r="607437" spans="16:16" x14ac:dyDescent="0.3">
      <c r="P607437" s="83"/>
    </row>
    <row r="607438" spans="16:16" x14ac:dyDescent="0.3">
      <c r="P607438" s="83"/>
    </row>
    <row r="607439" spans="16:16" x14ac:dyDescent="0.3">
      <c r="P607439" s="83"/>
    </row>
    <row r="607440" spans="16:16" x14ac:dyDescent="0.3">
      <c r="P607440" s="83"/>
    </row>
    <row r="607441" spans="16:16" x14ac:dyDescent="0.3">
      <c r="P607441" s="83"/>
    </row>
    <row r="607442" spans="16:16" x14ac:dyDescent="0.3">
      <c r="P607442" s="83"/>
    </row>
    <row r="607443" spans="16:16" x14ac:dyDescent="0.3">
      <c r="P607443" s="83"/>
    </row>
    <row r="607444" spans="16:16" x14ac:dyDescent="0.3">
      <c r="P607444" s="83"/>
    </row>
    <row r="607445" spans="16:16" x14ac:dyDescent="0.3">
      <c r="P607445" s="83"/>
    </row>
    <row r="607446" spans="16:16" x14ac:dyDescent="0.3">
      <c r="P607446" s="83"/>
    </row>
    <row r="607447" spans="16:16" x14ac:dyDescent="0.3">
      <c r="P607447" s="83"/>
    </row>
    <row r="607448" spans="16:16" x14ac:dyDescent="0.3">
      <c r="P607448" s="83"/>
    </row>
    <row r="607449" spans="16:16" x14ac:dyDescent="0.3">
      <c r="P607449" s="83"/>
    </row>
    <row r="607450" spans="16:16" x14ac:dyDescent="0.3">
      <c r="P607450" s="83"/>
    </row>
    <row r="607451" spans="16:16" x14ac:dyDescent="0.3">
      <c r="P607451" s="83"/>
    </row>
    <row r="607452" spans="16:16" x14ac:dyDescent="0.3">
      <c r="P607452" s="83"/>
    </row>
    <row r="607453" spans="16:16" x14ac:dyDescent="0.3">
      <c r="P607453" s="83"/>
    </row>
    <row r="607454" spans="16:16" x14ac:dyDescent="0.3">
      <c r="P607454" s="83"/>
    </row>
    <row r="607455" spans="16:16" x14ac:dyDescent="0.3">
      <c r="P607455" s="83"/>
    </row>
    <row r="607456" spans="16:16" x14ac:dyDescent="0.3">
      <c r="P607456" s="83"/>
    </row>
    <row r="607457" spans="16:16" x14ac:dyDescent="0.3">
      <c r="P607457" s="83"/>
    </row>
    <row r="607458" spans="16:16" x14ac:dyDescent="0.3">
      <c r="P607458" s="83"/>
    </row>
    <row r="607459" spans="16:16" x14ac:dyDescent="0.3">
      <c r="P607459" s="83"/>
    </row>
    <row r="607460" spans="16:16" x14ac:dyDescent="0.3">
      <c r="P607460" s="83"/>
    </row>
    <row r="607461" spans="16:16" x14ac:dyDescent="0.3">
      <c r="P607461" s="83"/>
    </row>
    <row r="607462" spans="16:16" x14ac:dyDescent="0.3">
      <c r="P607462" s="83"/>
    </row>
    <row r="607463" spans="16:16" x14ac:dyDescent="0.3">
      <c r="P607463" s="83"/>
    </row>
    <row r="607464" spans="16:16" x14ac:dyDescent="0.3">
      <c r="P607464" s="83"/>
    </row>
    <row r="607465" spans="16:16" x14ac:dyDescent="0.3">
      <c r="P607465" s="83"/>
    </row>
    <row r="607466" spans="16:16" x14ac:dyDescent="0.3">
      <c r="P607466" s="83"/>
    </row>
    <row r="607467" spans="16:16" x14ac:dyDescent="0.3">
      <c r="P607467" s="83"/>
    </row>
    <row r="607468" spans="16:16" x14ac:dyDescent="0.3">
      <c r="P607468" s="83"/>
    </row>
    <row r="607469" spans="16:16" x14ac:dyDescent="0.3">
      <c r="P607469" s="83"/>
    </row>
    <row r="607470" spans="16:16" x14ac:dyDescent="0.3">
      <c r="P607470" s="83"/>
    </row>
    <row r="607471" spans="16:16" x14ac:dyDescent="0.3">
      <c r="P607471" s="83"/>
    </row>
    <row r="607472" spans="16:16" x14ac:dyDescent="0.3">
      <c r="P607472" s="83"/>
    </row>
    <row r="607473" spans="16:16" x14ac:dyDescent="0.3">
      <c r="P607473" s="83"/>
    </row>
    <row r="607474" spans="16:16" x14ac:dyDescent="0.3">
      <c r="P607474" s="83"/>
    </row>
    <row r="607475" spans="16:16" x14ac:dyDescent="0.3">
      <c r="P607475" s="83"/>
    </row>
    <row r="607476" spans="16:16" x14ac:dyDescent="0.3">
      <c r="P607476" s="83"/>
    </row>
    <row r="607477" spans="16:16" x14ac:dyDescent="0.3">
      <c r="P607477" s="83"/>
    </row>
    <row r="607478" spans="16:16" x14ac:dyDescent="0.3">
      <c r="P607478" s="83"/>
    </row>
    <row r="607479" spans="16:16" x14ac:dyDescent="0.3">
      <c r="P607479" s="83"/>
    </row>
    <row r="607480" spans="16:16" x14ac:dyDescent="0.3">
      <c r="P607480" s="83"/>
    </row>
    <row r="607481" spans="16:16" x14ac:dyDescent="0.3">
      <c r="P607481" s="83"/>
    </row>
    <row r="607482" spans="16:16" x14ac:dyDescent="0.3">
      <c r="P607482" s="83"/>
    </row>
    <row r="607483" spans="16:16" x14ac:dyDescent="0.3">
      <c r="P607483" s="83"/>
    </row>
    <row r="607484" spans="16:16" x14ac:dyDescent="0.3">
      <c r="P607484" s="83"/>
    </row>
    <row r="607485" spans="16:16" x14ac:dyDescent="0.3">
      <c r="P607485" s="83"/>
    </row>
    <row r="607486" spans="16:16" x14ac:dyDescent="0.3">
      <c r="P607486" s="83"/>
    </row>
    <row r="607487" spans="16:16" x14ac:dyDescent="0.3">
      <c r="P607487" s="83"/>
    </row>
    <row r="607488" spans="16:16" x14ac:dyDescent="0.3">
      <c r="P607488" s="83"/>
    </row>
    <row r="607489" spans="16:16" x14ac:dyDescent="0.3">
      <c r="P607489" s="83"/>
    </row>
    <row r="607490" spans="16:16" x14ac:dyDescent="0.3">
      <c r="P607490" s="83"/>
    </row>
    <row r="607491" spans="16:16" x14ac:dyDescent="0.3">
      <c r="P607491" s="83"/>
    </row>
    <row r="607492" spans="16:16" x14ac:dyDescent="0.3">
      <c r="P607492" s="83"/>
    </row>
    <row r="607493" spans="16:16" x14ac:dyDescent="0.3">
      <c r="P607493" s="83"/>
    </row>
    <row r="607494" spans="16:16" x14ac:dyDescent="0.3">
      <c r="P607494" s="83"/>
    </row>
    <row r="607495" spans="16:16" x14ac:dyDescent="0.3">
      <c r="P607495" s="83"/>
    </row>
    <row r="607496" spans="16:16" x14ac:dyDescent="0.3">
      <c r="P607496" s="83"/>
    </row>
    <row r="607497" spans="16:16" x14ac:dyDescent="0.3">
      <c r="P607497" s="83"/>
    </row>
    <row r="607498" spans="16:16" x14ac:dyDescent="0.3">
      <c r="P607498" s="83"/>
    </row>
    <row r="607499" spans="16:16" x14ac:dyDescent="0.3">
      <c r="P607499" s="83"/>
    </row>
    <row r="607500" spans="16:16" x14ac:dyDescent="0.3">
      <c r="P607500" s="83"/>
    </row>
    <row r="607501" spans="16:16" x14ac:dyDescent="0.3">
      <c r="P607501" s="83"/>
    </row>
    <row r="607502" spans="16:16" x14ac:dyDescent="0.3">
      <c r="P607502" s="83"/>
    </row>
    <row r="607503" spans="16:16" x14ac:dyDescent="0.3">
      <c r="P607503" s="83"/>
    </row>
    <row r="607504" spans="16:16" x14ac:dyDescent="0.3">
      <c r="P607504" s="83"/>
    </row>
    <row r="607505" spans="16:16" x14ac:dyDescent="0.3">
      <c r="P607505" s="83"/>
    </row>
    <row r="607506" spans="16:16" x14ac:dyDescent="0.3">
      <c r="P607506" s="83"/>
    </row>
    <row r="607507" spans="16:16" x14ac:dyDescent="0.3">
      <c r="P607507" s="83"/>
    </row>
    <row r="607508" spans="16:16" x14ac:dyDescent="0.3">
      <c r="P607508" s="83"/>
    </row>
    <row r="607509" spans="16:16" x14ac:dyDescent="0.3">
      <c r="P607509" s="83"/>
    </row>
    <row r="607510" spans="16:16" x14ac:dyDescent="0.3">
      <c r="P607510" s="83"/>
    </row>
    <row r="607511" spans="16:16" x14ac:dyDescent="0.3">
      <c r="P607511" s="83"/>
    </row>
    <row r="607512" spans="16:16" x14ac:dyDescent="0.3">
      <c r="P607512" s="83"/>
    </row>
    <row r="607513" spans="16:16" x14ac:dyDescent="0.3">
      <c r="P607513" s="83"/>
    </row>
    <row r="607514" spans="16:16" x14ac:dyDescent="0.3">
      <c r="P607514" s="83"/>
    </row>
    <row r="607515" spans="16:16" x14ac:dyDescent="0.3">
      <c r="P607515" s="83"/>
    </row>
    <row r="607516" spans="16:16" x14ac:dyDescent="0.3">
      <c r="P607516" s="83"/>
    </row>
    <row r="607517" spans="16:16" x14ac:dyDescent="0.3">
      <c r="P607517" s="83"/>
    </row>
    <row r="607518" spans="16:16" x14ac:dyDescent="0.3">
      <c r="P607518" s="83"/>
    </row>
    <row r="607519" spans="16:16" x14ac:dyDescent="0.3">
      <c r="P607519" s="83"/>
    </row>
    <row r="607520" spans="16:16" x14ac:dyDescent="0.3">
      <c r="P607520" s="83"/>
    </row>
    <row r="607521" spans="16:16" x14ac:dyDescent="0.3">
      <c r="P607521" s="83"/>
    </row>
    <row r="607522" spans="16:16" x14ac:dyDescent="0.3">
      <c r="P607522" s="83"/>
    </row>
    <row r="607523" spans="16:16" x14ac:dyDescent="0.3">
      <c r="P607523" s="83"/>
    </row>
    <row r="607524" spans="16:16" x14ac:dyDescent="0.3">
      <c r="P607524" s="83"/>
    </row>
    <row r="607525" spans="16:16" x14ac:dyDescent="0.3">
      <c r="P607525" s="83"/>
    </row>
    <row r="607526" spans="16:16" x14ac:dyDescent="0.3">
      <c r="P607526" s="83"/>
    </row>
    <row r="607527" spans="16:16" x14ac:dyDescent="0.3">
      <c r="P607527" s="83"/>
    </row>
    <row r="607528" spans="16:16" x14ac:dyDescent="0.3">
      <c r="P607528" s="83"/>
    </row>
    <row r="607529" spans="16:16" x14ac:dyDescent="0.3">
      <c r="P607529" s="83"/>
    </row>
    <row r="607530" spans="16:16" x14ac:dyDescent="0.3">
      <c r="P607530" s="83"/>
    </row>
    <row r="607531" spans="16:16" x14ac:dyDescent="0.3">
      <c r="P607531" s="83"/>
    </row>
    <row r="607532" spans="16:16" x14ac:dyDescent="0.3">
      <c r="P607532" s="83"/>
    </row>
    <row r="607533" spans="16:16" x14ac:dyDescent="0.3">
      <c r="P607533" s="83"/>
    </row>
    <row r="607534" spans="16:16" x14ac:dyDescent="0.3">
      <c r="P607534" s="83"/>
    </row>
    <row r="607535" spans="16:16" x14ac:dyDescent="0.3">
      <c r="P607535" s="83"/>
    </row>
    <row r="607536" spans="16:16" x14ac:dyDescent="0.3">
      <c r="P607536" s="83"/>
    </row>
    <row r="607537" spans="16:16" x14ac:dyDescent="0.3">
      <c r="P607537" s="83"/>
    </row>
    <row r="607538" spans="16:16" x14ac:dyDescent="0.3">
      <c r="P607538" s="83"/>
    </row>
    <row r="607539" spans="16:16" x14ac:dyDescent="0.3">
      <c r="P607539" s="83"/>
    </row>
    <row r="607540" spans="16:16" x14ac:dyDescent="0.3">
      <c r="P607540" s="83"/>
    </row>
    <row r="607541" spans="16:16" x14ac:dyDescent="0.3">
      <c r="P607541" s="83"/>
    </row>
    <row r="607542" spans="16:16" x14ac:dyDescent="0.3">
      <c r="P607542" s="83"/>
    </row>
    <row r="607543" spans="16:16" x14ac:dyDescent="0.3">
      <c r="P607543" s="83"/>
    </row>
    <row r="607544" spans="16:16" x14ac:dyDescent="0.3">
      <c r="P607544" s="83"/>
    </row>
    <row r="607545" spans="16:16" x14ac:dyDescent="0.3">
      <c r="P607545" s="83"/>
    </row>
    <row r="607546" spans="16:16" x14ac:dyDescent="0.3">
      <c r="P607546" s="83"/>
    </row>
    <row r="607547" spans="16:16" x14ac:dyDescent="0.3">
      <c r="P607547" s="83"/>
    </row>
    <row r="607548" spans="16:16" x14ac:dyDescent="0.3">
      <c r="P607548" s="83"/>
    </row>
    <row r="607549" spans="16:16" x14ac:dyDescent="0.3">
      <c r="P607549" s="83"/>
    </row>
    <row r="607550" spans="16:16" x14ac:dyDescent="0.3">
      <c r="P607550" s="83"/>
    </row>
    <row r="607551" spans="16:16" x14ac:dyDescent="0.3">
      <c r="P607551" s="83"/>
    </row>
    <row r="607552" spans="16:16" x14ac:dyDescent="0.3">
      <c r="P607552" s="83"/>
    </row>
    <row r="607553" spans="16:16" x14ac:dyDescent="0.3">
      <c r="P607553" s="83"/>
    </row>
    <row r="607554" spans="16:16" x14ac:dyDescent="0.3">
      <c r="P607554" s="83"/>
    </row>
    <row r="607555" spans="16:16" x14ac:dyDescent="0.3">
      <c r="P607555" s="83"/>
    </row>
    <row r="607556" spans="16:16" x14ac:dyDescent="0.3">
      <c r="P607556" s="83"/>
    </row>
    <row r="607557" spans="16:16" x14ac:dyDescent="0.3">
      <c r="P607557" s="83"/>
    </row>
    <row r="607558" spans="16:16" x14ac:dyDescent="0.3">
      <c r="P607558" s="83"/>
    </row>
    <row r="607559" spans="16:16" x14ac:dyDescent="0.3">
      <c r="P607559" s="83"/>
    </row>
    <row r="607560" spans="16:16" x14ac:dyDescent="0.3">
      <c r="P607560" s="83"/>
    </row>
    <row r="607561" spans="16:16" x14ac:dyDescent="0.3">
      <c r="P607561" s="83"/>
    </row>
    <row r="607562" spans="16:16" x14ac:dyDescent="0.3">
      <c r="P607562" s="83"/>
    </row>
    <row r="607563" spans="16:16" x14ac:dyDescent="0.3">
      <c r="P607563" s="83"/>
    </row>
    <row r="607564" spans="16:16" x14ac:dyDescent="0.3">
      <c r="P607564" s="83"/>
    </row>
    <row r="607565" spans="16:16" x14ac:dyDescent="0.3">
      <c r="P607565" s="83"/>
    </row>
    <row r="607566" spans="16:16" x14ac:dyDescent="0.3">
      <c r="P607566" s="83"/>
    </row>
    <row r="607567" spans="16:16" x14ac:dyDescent="0.3">
      <c r="P607567" s="83"/>
    </row>
    <row r="607568" spans="16:16" x14ac:dyDescent="0.3">
      <c r="P607568" s="83"/>
    </row>
    <row r="607569" spans="16:16" x14ac:dyDescent="0.3">
      <c r="P607569" s="83"/>
    </row>
    <row r="607570" spans="16:16" x14ac:dyDescent="0.3">
      <c r="P607570" s="83"/>
    </row>
    <row r="607571" spans="16:16" x14ac:dyDescent="0.3">
      <c r="P607571" s="83"/>
    </row>
    <row r="607572" spans="16:16" x14ac:dyDescent="0.3">
      <c r="P607572" s="83"/>
    </row>
    <row r="607573" spans="16:16" x14ac:dyDescent="0.3">
      <c r="P607573" s="83"/>
    </row>
    <row r="607574" spans="16:16" x14ac:dyDescent="0.3">
      <c r="P607574" s="83"/>
    </row>
    <row r="607575" spans="16:16" x14ac:dyDescent="0.3">
      <c r="P607575" s="83"/>
    </row>
    <row r="607576" spans="16:16" x14ac:dyDescent="0.3">
      <c r="P607576" s="83"/>
    </row>
    <row r="607577" spans="16:16" x14ac:dyDescent="0.3">
      <c r="P607577" s="83"/>
    </row>
    <row r="607578" spans="16:16" x14ac:dyDescent="0.3">
      <c r="P607578" s="83"/>
    </row>
    <row r="607579" spans="16:16" x14ac:dyDescent="0.3">
      <c r="P607579" s="83"/>
    </row>
    <row r="607580" spans="16:16" x14ac:dyDescent="0.3">
      <c r="P607580" s="83"/>
    </row>
    <row r="607581" spans="16:16" x14ac:dyDescent="0.3">
      <c r="P607581" s="83"/>
    </row>
    <row r="607582" spans="16:16" x14ac:dyDescent="0.3">
      <c r="P607582" s="83"/>
    </row>
    <row r="607583" spans="16:16" x14ac:dyDescent="0.3">
      <c r="P607583" s="83"/>
    </row>
    <row r="607584" spans="16:16" x14ac:dyDescent="0.3">
      <c r="P607584" s="83"/>
    </row>
    <row r="607585" spans="16:16" x14ac:dyDescent="0.3">
      <c r="P607585" s="83"/>
    </row>
    <row r="607586" spans="16:16" x14ac:dyDescent="0.3">
      <c r="P607586" s="83"/>
    </row>
    <row r="607587" spans="16:16" x14ac:dyDescent="0.3">
      <c r="P607587" s="83"/>
    </row>
    <row r="607588" spans="16:16" x14ac:dyDescent="0.3">
      <c r="P607588" s="83"/>
    </row>
    <row r="607589" spans="16:16" x14ac:dyDescent="0.3">
      <c r="P607589" s="83"/>
    </row>
    <row r="607590" spans="16:16" x14ac:dyDescent="0.3">
      <c r="P607590" s="83"/>
    </row>
    <row r="607591" spans="16:16" x14ac:dyDescent="0.3">
      <c r="P607591" s="83"/>
    </row>
    <row r="607592" spans="16:16" x14ac:dyDescent="0.3">
      <c r="P607592" s="83"/>
    </row>
    <row r="607593" spans="16:16" x14ac:dyDescent="0.3">
      <c r="P607593" s="83"/>
    </row>
    <row r="607594" spans="16:16" x14ac:dyDescent="0.3">
      <c r="P607594" s="83"/>
    </row>
    <row r="607595" spans="16:16" x14ac:dyDescent="0.3">
      <c r="P607595" s="83"/>
    </row>
    <row r="607596" spans="16:16" x14ac:dyDescent="0.3">
      <c r="P607596" s="83"/>
    </row>
    <row r="607597" spans="16:16" x14ac:dyDescent="0.3">
      <c r="P607597" s="83"/>
    </row>
    <row r="607598" spans="16:16" x14ac:dyDescent="0.3">
      <c r="P607598" s="83"/>
    </row>
    <row r="607599" spans="16:16" x14ac:dyDescent="0.3">
      <c r="P607599" s="83"/>
    </row>
    <row r="607600" spans="16:16" x14ac:dyDescent="0.3">
      <c r="P607600" s="83"/>
    </row>
    <row r="607601" spans="16:16" x14ac:dyDescent="0.3">
      <c r="P607601" s="83"/>
    </row>
    <row r="607602" spans="16:16" x14ac:dyDescent="0.3">
      <c r="P607602" s="83"/>
    </row>
    <row r="607603" spans="16:16" x14ac:dyDescent="0.3">
      <c r="P607603" s="83"/>
    </row>
    <row r="607604" spans="16:16" x14ac:dyDescent="0.3">
      <c r="P607604" s="83"/>
    </row>
    <row r="607605" spans="16:16" x14ac:dyDescent="0.3">
      <c r="P607605" s="83"/>
    </row>
    <row r="607606" spans="16:16" x14ac:dyDescent="0.3">
      <c r="P607606" s="83"/>
    </row>
    <row r="607607" spans="16:16" x14ac:dyDescent="0.3">
      <c r="P607607" s="83"/>
    </row>
    <row r="607608" spans="16:16" x14ac:dyDescent="0.3">
      <c r="P607608" s="83"/>
    </row>
    <row r="607609" spans="16:16" x14ac:dyDescent="0.3">
      <c r="P607609" s="83"/>
    </row>
    <row r="607610" spans="16:16" x14ac:dyDescent="0.3">
      <c r="P607610" s="83"/>
    </row>
    <row r="607611" spans="16:16" x14ac:dyDescent="0.3">
      <c r="P607611" s="83"/>
    </row>
    <row r="607612" spans="16:16" x14ac:dyDescent="0.3">
      <c r="P607612" s="83"/>
    </row>
    <row r="607613" spans="16:16" x14ac:dyDescent="0.3">
      <c r="P607613" s="83"/>
    </row>
    <row r="607614" spans="16:16" x14ac:dyDescent="0.3">
      <c r="P607614" s="83"/>
    </row>
    <row r="607615" spans="16:16" x14ac:dyDescent="0.3">
      <c r="P607615" s="83"/>
    </row>
    <row r="607616" spans="16:16" x14ac:dyDescent="0.3">
      <c r="P607616" s="83"/>
    </row>
    <row r="607617" spans="16:16" x14ac:dyDescent="0.3">
      <c r="P607617" s="83"/>
    </row>
    <row r="607618" spans="16:16" x14ac:dyDescent="0.3">
      <c r="P607618" s="83"/>
    </row>
    <row r="607619" spans="16:16" x14ac:dyDescent="0.3">
      <c r="P607619" s="83"/>
    </row>
    <row r="607620" spans="16:16" x14ac:dyDescent="0.3">
      <c r="P607620" s="83"/>
    </row>
    <row r="607621" spans="16:16" x14ac:dyDescent="0.3">
      <c r="P607621" s="83"/>
    </row>
    <row r="607622" spans="16:16" x14ac:dyDescent="0.3">
      <c r="P607622" s="83"/>
    </row>
    <row r="607623" spans="16:16" x14ac:dyDescent="0.3">
      <c r="P607623" s="83"/>
    </row>
    <row r="607624" spans="16:16" x14ac:dyDescent="0.3">
      <c r="P607624" s="83"/>
    </row>
    <row r="607625" spans="16:16" x14ac:dyDescent="0.3">
      <c r="P607625" s="83"/>
    </row>
    <row r="607626" spans="16:16" x14ac:dyDescent="0.3">
      <c r="P607626" s="83"/>
    </row>
    <row r="607627" spans="16:16" x14ac:dyDescent="0.3">
      <c r="P607627" s="83"/>
    </row>
    <row r="607628" spans="16:16" x14ac:dyDescent="0.3">
      <c r="P607628" s="83"/>
    </row>
    <row r="607629" spans="16:16" x14ac:dyDescent="0.3">
      <c r="P607629" s="83"/>
    </row>
    <row r="607630" spans="16:16" x14ac:dyDescent="0.3">
      <c r="P607630" s="83"/>
    </row>
    <row r="607631" spans="16:16" x14ac:dyDescent="0.3">
      <c r="P607631" s="83"/>
    </row>
    <row r="607632" spans="16:16" x14ac:dyDescent="0.3">
      <c r="P607632" s="83"/>
    </row>
    <row r="607633" spans="16:16" x14ac:dyDescent="0.3">
      <c r="P607633" s="83"/>
    </row>
    <row r="607634" spans="16:16" x14ac:dyDescent="0.3">
      <c r="P607634" s="83"/>
    </row>
    <row r="607635" spans="16:16" x14ac:dyDescent="0.3">
      <c r="P607635" s="83"/>
    </row>
    <row r="607636" spans="16:16" x14ac:dyDescent="0.3">
      <c r="P607636" s="83"/>
    </row>
    <row r="607637" spans="16:16" x14ac:dyDescent="0.3">
      <c r="P607637" s="83"/>
    </row>
    <row r="607638" spans="16:16" x14ac:dyDescent="0.3">
      <c r="P607638" s="83"/>
    </row>
    <row r="607639" spans="16:16" x14ac:dyDescent="0.3">
      <c r="P607639" s="83"/>
    </row>
    <row r="607640" spans="16:16" x14ac:dyDescent="0.3">
      <c r="P607640" s="83"/>
    </row>
    <row r="607641" spans="16:16" x14ac:dyDescent="0.3">
      <c r="P607641" s="83"/>
    </row>
    <row r="607642" spans="16:16" x14ac:dyDescent="0.3">
      <c r="P607642" s="83"/>
    </row>
    <row r="607643" spans="16:16" x14ac:dyDescent="0.3">
      <c r="P607643" s="83"/>
    </row>
    <row r="607644" spans="16:16" x14ac:dyDescent="0.3">
      <c r="P607644" s="83"/>
    </row>
    <row r="607645" spans="16:16" x14ac:dyDescent="0.3">
      <c r="P607645" s="83"/>
    </row>
    <row r="607646" spans="16:16" x14ac:dyDescent="0.3">
      <c r="P607646" s="83"/>
    </row>
    <row r="607647" spans="16:16" x14ac:dyDescent="0.3">
      <c r="P607647" s="83"/>
    </row>
    <row r="607648" spans="16:16" x14ac:dyDescent="0.3">
      <c r="P607648" s="83"/>
    </row>
    <row r="607649" spans="16:16" x14ac:dyDescent="0.3">
      <c r="P607649" s="83"/>
    </row>
    <row r="607650" spans="16:16" x14ac:dyDescent="0.3">
      <c r="P607650" s="83"/>
    </row>
    <row r="607651" spans="16:16" x14ac:dyDescent="0.3">
      <c r="P607651" s="83"/>
    </row>
    <row r="607652" spans="16:16" x14ac:dyDescent="0.3">
      <c r="P607652" s="83"/>
    </row>
    <row r="607653" spans="16:16" x14ac:dyDescent="0.3">
      <c r="P607653" s="83"/>
    </row>
    <row r="607654" spans="16:16" x14ac:dyDescent="0.3">
      <c r="P607654" s="83"/>
    </row>
    <row r="607655" spans="16:16" x14ac:dyDescent="0.3">
      <c r="P607655" s="83"/>
    </row>
    <row r="607656" spans="16:16" x14ac:dyDescent="0.3">
      <c r="P607656" s="83"/>
    </row>
    <row r="607657" spans="16:16" x14ac:dyDescent="0.3">
      <c r="P607657" s="83"/>
    </row>
    <row r="607658" spans="16:16" x14ac:dyDescent="0.3">
      <c r="P607658" s="83"/>
    </row>
    <row r="607659" spans="16:16" x14ac:dyDescent="0.3">
      <c r="P607659" s="83"/>
    </row>
    <row r="607660" spans="16:16" x14ac:dyDescent="0.3">
      <c r="P607660" s="83"/>
    </row>
    <row r="607661" spans="16:16" x14ac:dyDescent="0.3">
      <c r="P607661" s="83"/>
    </row>
    <row r="607662" spans="16:16" x14ac:dyDescent="0.3">
      <c r="P607662" s="83"/>
    </row>
    <row r="607663" spans="16:16" x14ac:dyDescent="0.3">
      <c r="P607663" s="83"/>
    </row>
    <row r="607664" spans="16:16" x14ac:dyDescent="0.3">
      <c r="P607664" s="83"/>
    </row>
    <row r="607665" spans="16:16" x14ac:dyDescent="0.3">
      <c r="P607665" s="83"/>
    </row>
    <row r="607666" spans="16:16" x14ac:dyDescent="0.3">
      <c r="P607666" s="83"/>
    </row>
    <row r="607667" spans="16:16" x14ac:dyDescent="0.3">
      <c r="P607667" s="83"/>
    </row>
    <row r="607668" spans="16:16" x14ac:dyDescent="0.3">
      <c r="P607668" s="83"/>
    </row>
    <row r="607669" spans="16:16" x14ac:dyDescent="0.3">
      <c r="P607669" s="83"/>
    </row>
    <row r="607670" spans="16:16" x14ac:dyDescent="0.3">
      <c r="P607670" s="83"/>
    </row>
    <row r="607671" spans="16:16" x14ac:dyDescent="0.3">
      <c r="P607671" s="83"/>
    </row>
    <row r="607672" spans="16:16" x14ac:dyDescent="0.3">
      <c r="P607672" s="83"/>
    </row>
    <row r="607673" spans="16:16" x14ac:dyDescent="0.3">
      <c r="P607673" s="83"/>
    </row>
    <row r="607674" spans="16:16" x14ac:dyDescent="0.3">
      <c r="P607674" s="83"/>
    </row>
    <row r="607675" spans="16:16" x14ac:dyDescent="0.3">
      <c r="P607675" s="83"/>
    </row>
    <row r="607676" spans="16:16" x14ac:dyDescent="0.3">
      <c r="P607676" s="83"/>
    </row>
    <row r="607677" spans="16:16" x14ac:dyDescent="0.3">
      <c r="P607677" s="83"/>
    </row>
    <row r="607678" spans="16:16" x14ac:dyDescent="0.3">
      <c r="P607678" s="83"/>
    </row>
    <row r="607679" spans="16:16" x14ac:dyDescent="0.3">
      <c r="P607679" s="83"/>
    </row>
    <row r="607680" spans="16:16" x14ac:dyDescent="0.3">
      <c r="P607680" s="83"/>
    </row>
    <row r="607681" spans="16:16" x14ac:dyDescent="0.3">
      <c r="P607681" s="83"/>
    </row>
    <row r="607682" spans="16:16" x14ac:dyDescent="0.3">
      <c r="P607682" s="83"/>
    </row>
    <row r="607683" spans="16:16" x14ac:dyDescent="0.3">
      <c r="P607683" s="83"/>
    </row>
    <row r="607684" spans="16:16" x14ac:dyDescent="0.3">
      <c r="P607684" s="83"/>
    </row>
    <row r="607685" spans="16:16" x14ac:dyDescent="0.3">
      <c r="P607685" s="83"/>
    </row>
    <row r="607686" spans="16:16" x14ac:dyDescent="0.3">
      <c r="P607686" s="83"/>
    </row>
    <row r="607687" spans="16:16" x14ac:dyDescent="0.3">
      <c r="P607687" s="83"/>
    </row>
    <row r="607688" spans="16:16" x14ac:dyDescent="0.3">
      <c r="P607688" s="83"/>
    </row>
    <row r="607689" spans="16:16" x14ac:dyDescent="0.3">
      <c r="P607689" s="83"/>
    </row>
    <row r="607690" spans="16:16" x14ac:dyDescent="0.3">
      <c r="P607690" s="83"/>
    </row>
    <row r="607691" spans="16:16" x14ac:dyDescent="0.3">
      <c r="P607691" s="83"/>
    </row>
    <row r="607692" spans="16:16" x14ac:dyDescent="0.3">
      <c r="P607692" s="83"/>
    </row>
    <row r="607693" spans="16:16" x14ac:dyDescent="0.3">
      <c r="P607693" s="83"/>
    </row>
    <row r="607694" spans="16:16" x14ac:dyDescent="0.3">
      <c r="P607694" s="83"/>
    </row>
    <row r="607695" spans="16:16" x14ac:dyDescent="0.3">
      <c r="P607695" s="83"/>
    </row>
    <row r="607696" spans="16:16" x14ac:dyDescent="0.3">
      <c r="P607696" s="83"/>
    </row>
    <row r="607697" spans="16:16" x14ac:dyDescent="0.3">
      <c r="P607697" s="83"/>
    </row>
    <row r="607698" spans="16:16" x14ac:dyDescent="0.3">
      <c r="P607698" s="83"/>
    </row>
    <row r="607699" spans="16:16" x14ac:dyDescent="0.3">
      <c r="P607699" s="83"/>
    </row>
    <row r="607700" spans="16:16" x14ac:dyDescent="0.3">
      <c r="P607700" s="83"/>
    </row>
    <row r="607701" spans="16:16" x14ac:dyDescent="0.3">
      <c r="P607701" s="83"/>
    </row>
    <row r="607702" spans="16:16" x14ac:dyDescent="0.3">
      <c r="P607702" s="83"/>
    </row>
    <row r="607703" spans="16:16" x14ac:dyDescent="0.3">
      <c r="P607703" s="83"/>
    </row>
    <row r="607704" spans="16:16" x14ac:dyDescent="0.3">
      <c r="P607704" s="83"/>
    </row>
    <row r="607705" spans="16:16" x14ac:dyDescent="0.3">
      <c r="P607705" s="83"/>
    </row>
    <row r="607706" spans="16:16" x14ac:dyDescent="0.3">
      <c r="P607706" s="83"/>
    </row>
    <row r="607707" spans="16:16" x14ac:dyDescent="0.3">
      <c r="P607707" s="83"/>
    </row>
    <row r="607708" spans="16:16" x14ac:dyDescent="0.3">
      <c r="P607708" s="83"/>
    </row>
    <row r="607709" spans="16:16" x14ac:dyDescent="0.3">
      <c r="P607709" s="83"/>
    </row>
    <row r="607710" spans="16:16" x14ac:dyDescent="0.3">
      <c r="P607710" s="83"/>
    </row>
    <row r="607711" spans="16:16" x14ac:dyDescent="0.3">
      <c r="P607711" s="83"/>
    </row>
    <row r="607712" spans="16:16" x14ac:dyDescent="0.3">
      <c r="P607712" s="83"/>
    </row>
    <row r="607713" spans="16:16" x14ac:dyDescent="0.3">
      <c r="P607713" s="83"/>
    </row>
    <row r="607714" spans="16:16" x14ac:dyDescent="0.3">
      <c r="P607714" s="83"/>
    </row>
    <row r="607715" spans="16:16" x14ac:dyDescent="0.3">
      <c r="P607715" s="83"/>
    </row>
    <row r="607716" spans="16:16" x14ac:dyDescent="0.3">
      <c r="P607716" s="83"/>
    </row>
    <row r="607717" spans="16:16" x14ac:dyDescent="0.3">
      <c r="P607717" s="83"/>
    </row>
    <row r="607718" spans="16:16" x14ac:dyDescent="0.3">
      <c r="P607718" s="83"/>
    </row>
    <row r="607719" spans="16:16" x14ac:dyDescent="0.3">
      <c r="P607719" s="83"/>
    </row>
    <row r="607720" spans="16:16" x14ac:dyDescent="0.3">
      <c r="P607720" s="83"/>
    </row>
    <row r="607721" spans="16:16" x14ac:dyDescent="0.3">
      <c r="P607721" s="83"/>
    </row>
    <row r="607722" spans="16:16" x14ac:dyDescent="0.3">
      <c r="P607722" s="83"/>
    </row>
    <row r="607723" spans="16:16" x14ac:dyDescent="0.3">
      <c r="P607723" s="83"/>
    </row>
    <row r="607724" spans="16:16" x14ac:dyDescent="0.3">
      <c r="P607724" s="83"/>
    </row>
    <row r="607725" spans="16:16" x14ac:dyDescent="0.3">
      <c r="P607725" s="83"/>
    </row>
    <row r="607726" spans="16:16" x14ac:dyDescent="0.3">
      <c r="P607726" s="83"/>
    </row>
    <row r="607727" spans="16:16" x14ac:dyDescent="0.3">
      <c r="P607727" s="83"/>
    </row>
    <row r="607728" spans="16:16" x14ac:dyDescent="0.3">
      <c r="P607728" s="83"/>
    </row>
    <row r="607729" spans="16:16" x14ac:dyDescent="0.3">
      <c r="P607729" s="83"/>
    </row>
    <row r="607730" spans="16:16" x14ac:dyDescent="0.3">
      <c r="P607730" s="83"/>
    </row>
    <row r="607731" spans="16:16" x14ac:dyDescent="0.3">
      <c r="P607731" s="83"/>
    </row>
    <row r="607732" spans="16:16" x14ac:dyDescent="0.3">
      <c r="P607732" s="83"/>
    </row>
    <row r="607733" spans="16:16" x14ac:dyDescent="0.3">
      <c r="P607733" s="83"/>
    </row>
    <row r="607734" spans="16:16" x14ac:dyDescent="0.3">
      <c r="P607734" s="83"/>
    </row>
    <row r="607735" spans="16:16" x14ac:dyDescent="0.3">
      <c r="P607735" s="83"/>
    </row>
    <row r="607736" spans="16:16" x14ac:dyDescent="0.3">
      <c r="P607736" s="83"/>
    </row>
    <row r="607737" spans="16:16" x14ac:dyDescent="0.3">
      <c r="P607737" s="83"/>
    </row>
    <row r="607738" spans="16:16" x14ac:dyDescent="0.3">
      <c r="P607738" s="83"/>
    </row>
    <row r="607739" spans="16:16" x14ac:dyDescent="0.3">
      <c r="P607739" s="83"/>
    </row>
    <row r="607740" spans="16:16" x14ac:dyDescent="0.3">
      <c r="P607740" s="83"/>
    </row>
    <row r="607741" spans="16:16" x14ac:dyDescent="0.3">
      <c r="P607741" s="83"/>
    </row>
    <row r="607742" spans="16:16" x14ac:dyDescent="0.3">
      <c r="P607742" s="83"/>
    </row>
    <row r="607743" spans="16:16" x14ac:dyDescent="0.3">
      <c r="P607743" s="83"/>
    </row>
    <row r="607744" spans="16:16" x14ac:dyDescent="0.3">
      <c r="P607744" s="83"/>
    </row>
    <row r="607745" spans="16:16" x14ac:dyDescent="0.3">
      <c r="P607745" s="83"/>
    </row>
    <row r="607746" spans="16:16" x14ac:dyDescent="0.3">
      <c r="P607746" s="83"/>
    </row>
    <row r="607747" spans="16:16" x14ac:dyDescent="0.3">
      <c r="P607747" s="83"/>
    </row>
    <row r="607748" spans="16:16" x14ac:dyDescent="0.3">
      <c r="P607748" s="83"/>
    </row>
    <row r="607749" spans="16:16" x14ac:dyDescent="0.3">
      <c r="P607749" s="83"/>
    </row>
    <row r="607750" spans="16:16" x14ac:dyDescent="0.3">
      <c r="P607750" s="83"/>
    </row>
    <row r="607751" spans="16:16" x14ac:dyDescent="0.3">
      <c r="P607751" s="83"/>
    </row>
    <row r="607752" spans="16:16" x14ac:dyDescent="0.3">
      <c r="P607752" s="83"/>
    </row>
    <row r="607753" spans="16:16" x14ac:dyDescent="0.3">
      <c r="P607753" s="83"/>
    </row>
    <row r="607754" spans="16:16" x14ac:dyDescent="0.3">
      <c r="P607754" s="83"/>
    </row>
    <row r="607755" spans="16:16" x14ac:dyDescent="0.3">
      <c r="P607755" s="83"/>
    </row>
    <row r="607756" spans="16:16" x14ac:dyDescent="0.3">
      <c r="P607756" s="83"/>
    </row>
    <row r="607757" spans="16:16" x14ac:dyDescent="0.3">
      <c r="P607757" s="83"/>
    </row>
    <row r="607758" spans="16:16" x14ac:dyDescent="0.3">
      <c r="P607758" s="83"/>
    </row>
    <row r="607759" spans="16:16" x14ac:dyDescent="0.3">
      <c r="P607759" s="83"/>
    </row>
    <row r="607760" spans="16:16" x14ac:dyDescent="0.3">
      <c r="P607760" s="83"/>
    </row>
    <row r="607761" spans="16:16" x14ac:dyDescent="0.3">
      <c r="P607761" s="83"/>
    </row>
    <row r="607762" spans="16:16" x14ac:dyDescent="0.3">
      <c r="P607762" s="83"/>
    </row>
    <row r="607763" spans="16:16" x14ac:dyDescent="0.3">
      <c r="P607763" s="83"/>
    </row>
    <row r="607764" spans="16:16" x14ac:dyDescent="0.3">
      <c r="P607764" s="83"/>
    </row>
    <row r="607765" spans="16:16" x14ac:dyDescent="0.3">
      <c r="P607765" s="83"/>
    </row>
    <row r="607766" spans="16:16" x14ac:dyDescent="0.3">
      <c r="P607766" s="83"/>
    </row>
    <row r="607767" spans="16:16" x14ac:dyDescent="0.3">
      <c r="P607767" s="83"/>
    </row>
    <row r="607768" spans="16:16" x14ac:dyDescent="0.3">
      <c r="P607768" s="83"/>
    </row>
    <row r="607769" spans="16:16" x14ac:dyDescent="0.3">
      <c r="P607769" s="83"/>
    </row>
    <row r="607770" spans="16:16" x14ac:dyDescent="0.3">
      <c r="P607770" s="83"/>
    </row>
    <row r="607771" spans="16:16" x14ac:dyDescent="0.3">
      <c r="P607771" s="83"/>
    </row>
    <row r="607772" spans="16:16" x14ac:dyDescent="0.3">
      <c r="P607772" s="83"/>
    </row>
    <row r="607773" spans="16:16" x14ac:dyDescent="0.3">
      <c r="P607773" s="83"/>
    </row>
    <row r="607774" spans="16:16" x14ac:dyDescent="0.3">
      <c r="P607774" s="83"/>
    </row>
    <row r="607775" spans="16:16" x14ac:dyDescent="0.3">
      <c r="P607775" s="83"/>
    </row>
    <row r="607776" spans="16:16" x14ac:dyDescent="0.3">
      <c r="P607776" s="83"/>
    </row>
    <row r="607777" spans="16:16" x14ac:dyDescent="0.3">
      <c r="P607777" s="83"/>
    </row>
    <row r="607778" spans="16:16" x14ac:dyDescent="0.3">
      <c r="P607778" s="83"/>
    </row>
    <row r="607779" spans="16:16" x14ac:dyDescent="0.3">
      <c r="P607779" s="83"/>
    </row>
    <row r="607780" spans="16:16" x14ac:dyDescent="0.3">
      <c r="P607780" s="83"/>
    </row>
    <row r="607781" spans="16:16" x14ac:dyDescent="0.3">
      <c r="P607781" s="83"/>
    </row>
    <row r="607782" spans="16:16" x14ac:dyDescent="0.3">
      <c r="P607782" s="83"/>
    </row>
    <row r="607783" spans="16:16" x14ac:dyDescent="0.3">
      <c r="P607783" s="83"/>
    </row>
    <row r="607784" spans="16:16" x14ac:dyDescent="0.3">
      <c r="P607784" s="83"/>
    </row>
    <row r="607785" spans="16:16" x14ac:dyDescent="0.3">
      <c r="P607785" s="83"/>
    </row>
    <row r="607786" spans="16:16" x14ac:dyDescent="0.3">
      <c r="P607786" s="83"/>
    </row>
    <row r="607787" spans="16:16" x14ac:dyDescent="0.3">
      <c r="P607787" s="83"/>
    </row>
    <row r="607788" spans="16:16" x14ac:dyDescent="0.3">
      <c r="P607788" s="83"/>
    </row>
    <row r="607789" spans="16:16" x14ac:dyDescent="0.3">
      <c r="P607789" s="83"/>
    </row>
    <row r="607790" spans="16:16" x14ac:dyDescent="0.3">
      <c r="P607790" s="83"/>
    </row>
    <row r="607791" spans="16:16" x14ac:dyDescent="0.3">
      <c r="P607791" s="83"/>
    </row>
    <row r="607792" spans="16:16" x14ac:dyDescent="0.3">
      <c r="P607792" s="83"/>
    </row>
    <row r="607793" spans="16:16" x14ac:dyDescent="0.3">
      <c r="P607793" s="83"/>
    </row>
    <row r="607794" spans="16:16" x14ac:dyDescent="0.3">
      <c r="P607794" s="83"/>
    </row>
    <row r="607795" spans="16:16" x14ac:dyDescent="0.3">
      <c r="P607795" s="83"/>
    </row>
    <row r="607796" spans="16:16" x14ac:dyDescent="0.3">
      <c r="P607796" s="83"/>
    </row>
    <row r="607797" spans="16:16" x14ac:dyDescent="0.3">
      <c r="P607797" s="83"/>
    </row>
    <row r="607798" spans="16:16" x14ac:dyDescent="0.3">
      <c r="P607798" s="83"/>
    </row>
    <row r="607799" spans="16:16" x14ac:dyDescent="0.3">
      <c r="P607799" s="83"/>
    </row>
    <row r="607800" spans="16:16" x14ac:dyDescent="0.3">
      <c r="P607800" s="83"/>
    </row>
    <row r="607801" spans="16:16" x14ac:dyDescent="0.3">
      <c r="P607801" s="83"/>
    </row>
    <row r="607802" spans="16:16" x14ac:dyDescent="0.3">
      <c r="P607802" s="83"/>
    </row>
    <row r="607803" spans="16:16" x14ac:dyDescent="0.3">
      <c r="P607803" s="83"/>
    </row>
    <row r="607804" spans="16:16" x14ac:dyDescent="0.3">
      <c r="P607804" s="83"/>
    </row>
    <row r="607805" spans="16:16" x14ac:dyDescent="0.3">
      <c r="P607805" s="83"/>
    </row>
    <row r="607806" spans="16:16" x14ac:dyDescent="0.3">
      <c r="P607806" s="83"/>
    </row>
    <row r="607807" spans="16:16" x14ac:dyDescent="0.3">
      <c r="P607807" s="83"/>
    </row>
    <row r="607808" spans="16:16" x14ac:dyDescent="0.3">
      <c r="P607808" s="83"/>
    </row>
    <row r="607809" spans="16:16" x14ac:dyDescent="0.3">
      <c r="P607809" s="83"/>
    </row>
    <row r="607810" spans="16:16" x14ac:dyDescent="0.3">
      <c r="P607810" s="83"/>
    </row>
    <row r="607811" spans="16:16" x14ac:dyDescent="0.3">
      <c r="P607811" s="83"/>
    </row>
    <row r="607812" spans="16:16" x14ac:dyDescent="0.3">
      <c r="P607812" s="83"/>
    </row>
    <row r="607813" spans="16:16" x14ac:dyDescent="0.3">
      <c r="P607813" s="83"/>
    </row>
    <row r="607814" spans="16:16" x14ac:dyDescent="0.3">
      <c r="P607814" s="83"/>
    </row>
    <row r="607815" spans="16:16" x14ac:dyDescent="0.3">
      <c r="P607815" s="83"/>
    </row>
    <row r="607816" spans="16:16" x14ac:dyDescent="0.3">
      <c r="P607816" s="83"/>
    </row>
    <row r="607817" spans="16:16" x14ac:dyDescent="0.3">
      <c r="P607817" s="83"/>
    </row>
    <row r="607818" spans="16:16" x14ac:dyDescent="0.3">
      <c r="P607818" s="83"/>
    </row>
    <row r="607819" spans="16:16" x14ac:dyDescent="0.3">
      <c r="P607819" s="83"/>
    </row>
    <row r="607820" spans="16:16" x14ac:dyDescent="0.3">
      <c r="P607820" s="83"/>
    </row>
    <row r="607821" spans="16:16" x14ac:dyDescent="0.3">
      <c r="P607821" s="83"/>
    </row>
    <row r="607822" spans="16:16" x14ac:dyDescent="0.3">
      <c r="P607822" s="83"/>
    </row>
    <row r="607823" spans="16:16" x14ac:dyDescent="0.3">
      <c r="P607823" s="83"/>
    </row>
    <row r="607824" spans="16:16" x14ac:dyDescent="0.3">
      <c r="P607824" s="83"/>
    </row>
    <row r="607825" spans="16:16" x14ac:dyDescent="0.3">
      <c r="P607825" s="83"/>
    </row>
    <row r="607826" spans="16:16" x14ac:dyDescent="0.3">
      <c r="P607826" s="83"/>
    </row>
    <row r="607827" spans="16:16" x14ac:dyDescent="0.3">
      <c r="P607827" s="83"/>
    </row>
    <row r="607828" spans="16:16" x14ac:dyDescent="0.3">
      <c r="P607828" s="83"/>
    </row>
    <row r="607829" spans="16:16" x14ac:dyDescent="0.3">
      <c r="P607829" s="83"/>
    </row>
    <row r="607830" spans="16:16" x14ac:dyDescent="0.3">
      <c r="P607830" s="83"/>
    </row>
    <row r="607831" spans="16:16" x14ac:dyDescent="0.3">
      <c r="P607831" s="83"/>
    </row>
    <row r="607832" spans="16:16" x14ac:dyDescent="0.3">
      <c r="P607832" s="83"/>
    </row>
    <row r="607833" spans="16:16" x14ac:dyDescent="0.3">
      <c r="P607833" s="83"/>
    </row>
    <row r="607834" spans="16:16" x14ac:dyDescent="0.3">
      <c r="P607834" s="83"/>
    </row>
    <row r="607835" spans="16:16" x14ac:dyDescent="0.3">
      <c r="P607835" s="83"/>
    </row>
    <row r="607836" spans="16:16" x14ac:dyDescent="0.3">
      <c r="P607836" s="83"/>
    </row>
    <row r="607837" spans="16:16" x14ac:dyDescent="0.3">
      <c r="P607837" s="83"/>
    </row>
    <row r="607838" spans="16:16" x14ac:dyDescent="0.3">
      <c r="P607838" s="83"/>
    </row>
    <row r="607839" spans="16:16" x14ac:dyDescent="0.3">
      <c r="P607839" s="83"/>
    </row>
    <row r="607840" spans="16:16" x14ac:dyDescent="0.3">
      <c r="P607840" s="83"/>
    </row>
    <row r="607841" spans="16:16" x14ac:dyDescent="0.3">
      <c r="P607841" s="83"/>
    </row>
    <row r="607842" spans="16:16" x14ac:dyDescent="0.3">
      <c r="P607842" s="83"/>
    </row>
    <row r="607843" spans="16:16" x14ac:dyDescent="0.3">
      <c r="P607843" s="83"/>
    </row>
    <row r="607844" spans="16:16" x14ac:dyDescent="0.3">
      <c r="P607844" s="83"/>
    </row>
    <row r="607845" spans="16:16" x14ac:dyDescent="0.3">
      <c r="P607845" s="83"/>
    </row>
    <row r="607846" spans="16:16" x14ac:dyDescent="0.3">
      <c r="P607846" s="83"/>
    </row>
    <row r="607847" spans="16:16" x14ac:dyDescent="0.3">
      <c r="P607847" s="83"/>
    </row>
    <row r="607848" spans="16:16" x14ac:dyDescent="0.3">
      <c r="P607848" s="83"/>
    </row>
    <row r="607849" spans="16:16" x14ac:dyDescent="0.3">
      <c r="P607849" s="83"/>
    </row>
    <row r="607850" spans="16:16" x14ac:dyDescent="0.3">
      <c r="P607850" s="83"/>
    </row>
    <row r="607851" spans="16:16" x14ac:dyDescent="0.3">
      <c r="P607851" s="83"/>
    </row>
    <row r="607852" spans="16:16" x14ac:dyDescent="0.3">
      <c r="P607852" s="83"/>
    </row>
    <row r="607853" spans="16:16" x14ac:dyDescent="0.3">
      <c r="P607853" s="83"/>
    </row>
    <row r="607854" spans="16:16" x14ac:dyDescent="0.3">
      <c r="P607854" s="83"/>
    </row>
    <row r="607855" spans="16:16" x14ac:dyDescent="0.3">
      <c r="P607855" s="83"/>
    </row>
    <row r="607856" spans="16:16" x14ac:dyDescent="0.3">
      <c r="P607856" s="83"/>
    </row>
    <row r="607857" spans="16:16" x14ac:dyDescent="0.3">
      <c r="P607857" s="83"/>
    </row>
    <row r="607858" spans="16:16" x14ac:dyDescent="0.3">
      <c r="P607858" s="83"/>
    </row>
    <row r="607859" spans="16:16" x14ac:dyDescent="0.3">
      <c r="P607859" s="83"/>
    </row>
    <row r="607860" spans="16:16" x14ac:dyDescent="0.3">
      <c r="P607860" s="83"/>
    </row>
    <row r="607861" spans="16:16" x14ac:dyDescent="0.3">
      <c r="P607861" s="83"/>
    </row>
    <row r="607862" spans="16:16" x14ac:dyDescent="0.3">
      <c r="P607862" s="83"/>
    </row>
    <row r="607863" spans="16:16" x14ac:dyDescent="0.3">
      <c r="P607863" s="83"/>
    </row>
    <row r="607864" spans="16:16" x14ac:dyDescent="0.3">
      <c r="P607864" s="83"/>
    </row>
    <row r="607865" spans="16:16" x14ac:dyDescent="0.3">
      <c r="P607865" s="83"/>
    </row>
    <row r="607866" spans="16:16" x14ac:dyDescent="0.3">
      <c r="P607866" s="83"/>
    </row>
    <row r="607867" spans="16:16" x14ac:dyDescent="0.3">
      <c r="P607867" s="83"/>
    </row>
    <row r="607868" spans="16:16" x14ac:dyDescent="0.3">
      <c r="P607868" s="83"/>
    </row>
    <row r="607869" spans="16:16" x14ac:dyDescent="0.3">
      <c r="P607869" s="83"/>
    </row>
    <row r="607870" spans="16:16" x14ac:dyDescent="0.3">
      <c r="P607870" s="83"/>
    </row>
    <row r="607871" spans="16:16" x14ac:dyDescent="0.3">
      <c r="P607871" s="83"/>
    </row>
    <row r="607872" spans="16:16" x14ac:dyDescent="0.3">
      <c r="P607872" s="83"/>
    </row>
    <row r="607873" spans="16:16" x14ac:dyDescent="0.3">
      <c r="P607873" s="83"/>
    </row>
    <row r="607874" spans="16:16" x14ac:dyDescent="0.3">
      <c r="P607874" s="83"/>
    </row>
    <row r="607875" spans="16:16" x14ac:dyDescent="0.3">
      <c r="P607875" s="83"/>
    </row>
    <row r="607876" spans="16:16" x14ac:dyDescent="0.3">
      <c r="P607876" s="83"/>
    </row>
    <row r="607877" spans="16:16" x14ac:dyDescent="0.3">
      <c r="P607877" s="83"/>
    </row>
    <row r="607878" spans="16:16" x14ac:dyDescent="0.3">
      <c r="P607878" s="83"/>
    </row>
    <row r="607879" spans="16:16" x14ac:dyDescent="0.3">
      <c r="P607879" s="83"/>
    </row>
    <row r="607880" spans="16:16" x14ac:dyDescent="0.3">
      <c r="P607880" s="83"/>
    </row>
    <row r="607881" spans="16:16" x14ac:dyDescent="0.3">
      <c r="P607881" s="83"/>
    </row>
    <row r="607882" spans="16:16" x14ac:dyDescent="0.3">
      <c r="P607882" s="83"/>
    </row>
    <row r="607883" spans="16:16" x14ac:dyDescent="0.3">
      <c r="P607883" s="83"/>
    </row>
    <row r="607884" spans="16:16" x14ac:dyDescent="0.3">
      <c r="P607884" s="83"/>
    </row>
    <row r="607885" spans="16:16" x14ac:dyDescent="0.3">
      <c r="P607885" s="83"/>
    </row>
    <row r="607886" spans="16:16" x14ac:dyDescent="0.3">
      <c r="P607886" s="83"/>
    </row>
    <row r="607887" spans="16:16" x14ac:dyDescent="0.3">
      <c r="P607887" s="83"/>
    </row>
    <row r="607888" spans="16:16" x14ac:dyDescent="0.3">
      <c r="P607888" s="83"/>
    </row>
    <row r="607889" spans="16:16" x14ac:dyDescent="0.3">
      <c r="P607889" s="83"/>
    </row>
    <row r="607890" spans="16:16" x14ac:dyDescent="0.3">
      <c r="P607890" s="83"/>
    </row>
    <row r="607891" spans="16:16" x14ac:dyDescent="0.3">
      <c r="P607891" s="83"/>
    </row>
    <row r="607892" spans="16:16" x14ac:dyDescent="0.3">
      <c r="P607892" s="83"/>
    </row>
    <row r="607893" spans="16:16" x14ac:dyDescent="0.3">
      <c r="P607893" s="83"/>
    </row>
    <row r="607894" spans="16:16" x14ac:dyDescent="0.3">
      <c r="P607894" s="83"/>
    </row>
    <row r="607895" spans="16:16" x14ac:dyDescent="0.3">
      <c r="P607895" s="83"/>
    </row>
    <row r="607896" spans="16:16" x14ac:dyDescent="0.3">
      <c r="P607896" s="83"/>
    </row>
    <row r="607897" spans="16:16" x14ac:dyDescent="0.3">
      <c r="P607897" s="83"/>
    </row>
    <row r="607898" spans="16:16" x14ac:dyDescent="0.3">
      <c r="P607898" s="83"/>
    </row>
    <row r="607899" spans="16:16" x14ac:dyDescent="0.3">
      <c r="P607899" s="83"/>
    </row>
    <row r="607900" spans="16:16" x14ac:dyDescent="0.3">
      <c r="P607900" s="83"/>
    </row>
    <row r="607901" spans="16:16" x14ac:dyDescent="0.3">
      <c r="P607901" s="83"/>
    </row>
    <row r="607902" spans="16:16" x14ac:dyDescent="0.3">
      <c r="P607902" s="83"/>
    </row>
    <row r="607903" spans="16:16" x14ac:dyDescent="0.3">
      <c r="P607903" s="83"/>
    </row>
    <row r="607904" spans="16:16" x14ac:dyDescent="0.3">
      <c r="P607904" s="83"/>
    </row>
    <row r="607905" spans="16:16" x14ac:dyDescent="0.3">
      <c r="P607905" s="83"/>
    </row>
    <row r="607906" spans="16:16" x14ac:dyDescent="0.3">
      <c r="P607906" s="83"/>
    </row>
    <row r="607907" spans="16:16" x14ac:dyDescent="0.3">
      <c r="P607907" s="83"/>
    </row>
    <row r="607908" spans="16:16" x14ac:dyDescent="0.3">
      <c r="P607908" s="83"/>
    </row>
    <row r="607909" spans="16:16" x14ac:dyDescent="0.3">
      <c r="P607909" s="83"/>
    </row>
    <row r="607910" spans="16:16" x14ac:dyDescent="0.3">
      <c r="P607910" s="83"/>
    </row>
    <row r="607911" spans="16:16" x14ac:dyDescent="0.3">
      <c r="P607911" s="83"/>
    </row>
    <row r="607912" spans="16:16" x14ac:dyDescent="0.3">
      <c r="P607912" s="83"/>
    </row>
    <row r="607913" spans="16:16" x14ac:dyDescent="0.3">
      <c r="P607913" s="83"/>
    </row>
    <row r="607914" spans="16:16" x14ac:dyDescent="0.3">
      <c r="P607914" s="83"/>
    </row>
    <row r="607915" spans="16:16" x14ac:dyDescent="0.3">
      <c r="P607915" s="83"/>
    </row>
    <row r="607916" spans="16:16" x14ac:dyDescent="0.3">
      <c r="P607916" s="83"/>
    </row>
    <row r="607917" spans="16:16" x14ac:dyDescent="0.3">
      <c r="P607917" s="83"/>
    </row>
    <row r="607918" spans="16:16" x14ac:dyDescent="0.3">
      <c r="P607918" s="83"/>
    </row>
    <row r="607919" spans="16:16" x14ac:dyDescent="0.3">
      <c r="P607919" s="83"/>
    </row>
    <row r="607920" spans="16:16" x14ac:dyDescent="0.3">
      <c r="P607920" s="83"/>
    </row>
    <row r="607921" spans="16:16" x14ac:dyDescent="0.3">
      <c r="P607921" s="83"/>
    </row>
    <row r="607922" spans="16:16" x14ac:dyDescent="0.3">
      <c r="P607922" s="83"/>
    </row>
    <row r="607923" spans="16:16" x14ac:dyDescent="0.3">
      <c r="P607923" s="83"/>
    </row>
    <row r="607924" spans="16:16" x14ac:dyDescent="0.3">
      <c r="P607924" s="83"/>
    </row>
    <row r="607925" spans="16:16" x14ac:dyDescent="0.3">
      <c r="P607925" s="83"/>
    </row>
    <row r="607926" spans="16:16" x14ac:dyDescent="0.3">
      <c r="P607926" s="83"/>
    </row>
    <row r="607927" spans="16:16" x14ac:dyDescent="0.3">
      <c r="P607927" s="83"/>
    </row>
    <row r="607928" spans="16:16" x14ac:dyDescent="0.3">
      <c r="P607928" s="83"/>
    </row>
    <row r="607929" spans="16:16" x14ac:dyDescent="0.3">
      <c r="P607929" s="83"/>
    </row>
    <row r="607930" spans="16:16" x14ac:dyDescent="0.3">
      <c r="P607930" s="83"/>
    </row>
    <row r="607931" spans="16:16" x14ac:dyDescent="0.3">
      <c r="P607931" s="83"/>
    </row>
    <row r="607932" spans="16:16" x14ac:dyDescent="0.3">
      <c r="P607932" s="83"/>
    </row>
    <row r="607933" spans="16:16" x14ac:dyDescent="0.3">
      <c r="P607933" s="83"/>
    </row>
    <row r="607934" spans="16:16" x14ac:dyDescent="0.3">
      <c r="P607934" s="83"/>
    </row>
    <row r="607935" spans="16:16" x14ac:dyDescent="0.3">
      <c r="P607935" s="83"/>
    </row>
    <row r="607936" spans="16:16" x14ac:dyDescent="0.3">
      <c r="P607936" s="83"/>
    </row>
    <row r="607937" spans="16:16" x14ac:dyDescent="0.3">
      <c r="P607937" s="83"/>
    </row>
    <row r="607938" spans="16:16" x14ac:dyDescent="0.3">
      <c r="P607938" s="83"/>
    </row>
    <row r="607939" spans="16:16" x14ac:dyDescent="0.3">
      <c r="P607939" s="83"/>
    </row>
    <row r="607940" spans="16:16" x14ac:dyDescent="0.3">
      <c r="P607940" s="83"/>
    </row>
    <row r="607941" spans="16:16" x14ac:dyDescent="0.3">
      <c r="P607941" s="83"/>
    </row>
    <row r="607942" spans="16:16" x14ac:dyDescent="0.3">
      <c r="P607942" s="83"/>
    </row>
    <row r="607943" spans="16:16" x14ac:dyDescent="0.3">
      <c r="P607943" s="83"/>
    </row>
    <row r="607944" spans="16:16" x14ac:dyDescent="0.3">
      <c r="P607944" s="83"/>
    </row>
    <row r="607945" spans="16:16" x14ac:dyDescent="0.3">
      <c r="P607945" s="83"/>
    </row>
    <row r="607946" spans="16:16" x14ac:dyDescent="0.3">
      <c r="P607946" s="83"/>
    </row>
    <row r="607947" spans="16:16" x14ac:dyDescent="0.3">
      <c r="P607947" s="83"/>
    </row>
    <row r="607948" spans="16:16" x14ac:dyDescent="0.3">
      <c r="P607948" s="83"/>
    </row>
    <row r="607949" spans="16:16" x14ac:dyDescent="0.3">
      <c r="P607949" s="83"/>
    </row>
    <row r="607950" spans="16:16" x14ac:dyDescent="0.3">
      <c r="P607950" s="83"/>
    </row>
    <row r="607951" spans="16:16" x14ac:dyDescent="0.3">
      <c r="P607951" s="83"/>
    </row>
    <row r="607952" spans="16:16" x14ac:dyDescent="0.3">
      <c r="P607952" s="83"/>
    </row>
    <row r="607953" spans="16:16" x14ac:dyDescent="0.3">
      <c r="P607953" s="83"/>
    </row>
    <row r="607954" spans="16:16" x14ac:dyDescent="0.3">
      <c r="P607954" s="83"/>
    </row>
    <row r="607955" spans="16:16" x14ac:dyDescent="0.3">
      <c r="P607955" s="83"/>
    </row>
    <row r="607956" spans="16:16" x14ac:dyDescent="0.3">
      <c r="P607956" s="83"/>
    </row>
    <row r="607957" spans="16:16" x14ac:dyDescent="0.3">
      <c r="P607957" s="83"/>
    </row>
    <row r="607958" spans="16:16" x14ac:dyDescent="0.3">
      <c r="P607958" s="83"/>
    </row>
    <row r="607959" spans="16:16" x14ac:dyDescent="0.3">
      <c r="P607959" s="83"/>
    </row>
    <row r="607960" spans="16:16" x14ac:dyDescent="0.3">
      <c r="P607960" s="83"/>
    </row>
    <row r="607961" spans="16:16" x14ac:dyDescent="0.3">
      <c r="P607961" s="83"/>
    </row>
    <row r="607962" spans="16:16" x14ac:dyDescent="0.3">
      <c r="P607962" s="83"/>
    </row>
    <row r="607963" spans="16:16" x14ac:dyDescent="0.3">
      <c r="P607963" s="83"/>
    </row>
    <row r="607964" spans="16:16" x14ac:dyDescent="0.3">
      <c r="P607964" s="83"/>
    </row>
    <row r="607965" spans="16:16" x14ac:dyDescent="0.3">
      <c r="P607965" s="83"/>
    </row>
    <row r="607966" spans="16:16" x14ac:dyDescent="0.3">
      <c r="P607966" s="83"/>
    </row>
    <row r="607967" spans="16:16" x14ac:dyDescent="0.3">
      <c r="P607967" s="83"/>
    </row>
    <row r="607968" spans="16:16" x14ac:dyDescent="0.3">
      <c r="P607968" s="83"/>
    </row>
    <row r="607969" spans="16:16" x14ac:dyDescent="0.3">
      <c r="P607969" s="83"/>
    </row>
    <row r="607970" spans="16:16" x14ac:dyDescent="0.3">
      <c r="P607970" s="83"/>
    </row>
    <row r="607971" spans="16:16" x14ac:dyDescent="0.3">
      <c r="P607971" s="83"/>
    </row>
    <row r="607972" spans="16:16" x14ac:dyDescent="0.3">
      <c r="P607972" s="83"/>
    </row>
    <row r="607973" spans="16:16" x14ac:dyDescent="0.3">
      <c r="P607973" s="83"/>
    </row>
    <row r="607974" spans="16:16" x14ac:dyDescent="0.3">
      <c r="P607974" s="83"/>
    </row>
    <row r="607975" spans="16:16" x14ac:dyDescent="0.3">
      <c r="P607975" s="83"/>
    </row>
    <row r="607976" spans="16:16" x14ac:dyDescent="0.3">
      <c r="P607976" s="83"/>
    </row>
    <row r="607977" spans="16:16" x14ac:dyDescent="0.3">
      <c r="P607977" s="83"/>
    </row>
    <row r="607978" spans="16:16" x14ac:dyDescent="0.3">
      <c r="P607978" s="83"/>
    </row>
    <row r="607979" spans="16:16" x14ac:dyDescent="0.3">
      <c r="P607979" s="83"/>
    </row>
    <row r="607980" spans="16:16" x14ac:dyDescent="0.3">
      <c r="P607980" s="83"/>
    </row>
    <row r="607981" spans="16:16" x14ac:dyDescent="0.3">
      <c r="P607981" s="83"/>
    </row>
    <row r="607982" spans="16:16" x14ac:dyDescent="0.3">
      <c r="P607982" s="83"/>
    </row>
    <row r="607983" spans="16:16" x14ac:dyDescent="0.3">
      <c r="P607983" s="83"/>
    </row>
    <row r="607984" spans="16:16" x14ac:dyDescent="0.3">
      <c r="P607984" s="83"/>
    </row>
    <row r="607985" spans="16:16" x14ac:dyDescent="0.3">
      <c r="P607985" s="83"/>
    </row>
    <row r="607986" spans="16:16" x14ac:dyDescent="0.3">
      <c r="P607986" s="83"/>
    </row>
    <row r="607987" spans="16:16" x14ac:dyDescent="0.3">
      <c r="P607987" s="83"/>
    </row>
    <row r="607988" spans="16:16" x14ac:dyDescent="0.3">
      <c r="P607988" s="83"/>
    </row>
    <row r="607989" spans="16:16" x14ac:dyDescent="0.3">
      <c r="P607989" s="83"/>
    </row>
    <row r="607990" spans="16:16" x14ac:dyDescent="0.3">
      <c r="P607990" s="83"/>
    </row>
    <row r="607991" spans="16:16" x14ac:dyDescent="0.3">
      <c r="P607991" s="83"/>
    </row>
    <row r="607992" spans="16:16" x14ac:dyDescent="0.3">
      <c r="P607992" s="83"/>
    </row>
    <row r="607993" spans="16:16" x14ac:dyDescent="0.3">
      <c r="P607993" s="83"/>
    </row>
    <row r="607994" spans="16:16" x14ac:dyDescent="0.3">
      <c r="P607994" s="83"/>
    </row>
    <row r="607995" spans="16:16" x14ac:dyDescent="0.3">
      <c r="P607995" s="83"/>
    </row>
    <row r="607996" spans="16:16" x14ac:dyDescent="0.3">
      <c r="P607996" s="83"/>
    </row>
    <row r="607997" spans="16:16" x14ac:dyDescent="0.3">
      <c r="P607997" s="83"/>
    </row>
    <row r="607998" spans="16:16" x14ac:dyDescent="0.3">
      <c r="P607998" s="83"/>
    </row>
    <row r="607999" spans="16:16" x14ac:dyDescent="0.3">
      <c r="P607999" s="83"/>
    </row>
    <row r="608000" spans="16:16" x14ac:dyDescent="0.3">
      <c r="P608000" s="83"/>
    </row>
    <row r="608001" spans="16:16" x14ac:dyDescent="0.3">
      <c r="P608001" s="83"/>
    </row>
    <row r="608002" spans="16:16" x14ac:dyDescent="0.3">
      <c r="P608002" s="83"/>
    </row>
    <row r="608003" spans="16:16" x14ac:dyDescent="0.3">
      <c r="P608003" s="83"/>
    </row>
    <row r="608004" spans="16:16" x14ac:dyDescent="0.3">
      <c r="P608004" s="83"/>
    </row>
    <row r="608005" spans="16:16" x14ac:dyDescent="0.3">
      <c r="P608005" s="83"/>
    </row>
    <row r="608006" spans="16:16" x14ac:dyDescent="0.3">
      <c r="P608006" s="83"/>
    </row>
    <row r="608007" spans="16:16" x14ac:dyDescent="0.3">
      <c r="P608007" s="83"/>
    </row>
    <row r="608008" spans="16:16" x14ac:dyDescent="0.3">
      <c r="P608008" s="83"/>
    </row>
    <row r="608009" spans="16:16" x14ac:dyDescent="0.3">
      <c r="P608009" s="83"/>
    </row>
    <row r="608010" spans="16:16" x14ac:dyDescent="0.3">
      <c r="P608010" s="83"/>
    </row>
    <row r="608011" spans="16:16" x14ac:dyDescent="0.3">
      <c r="P608011" s="83"/>
    </row>
    <row r="608012" spans="16:16" x14ac:dyDescent="0.3">
      <c r="P608012" s="83"/>
    </row>
    <row r="608013" spans="16:16" x14ac:dyDescent="0.3">
      <c r="P608013" s="83"/>
    </row>
    <row r="608014" spans="16:16" x14ac:dyDescent="0.3">
      <c r="P608014" s="83"/>
    </row>
    <row r="608015" spans="16:16" x14ac:dyDescent="0.3">
      <c r="P608015" s="83"/>
    </row>
    <row r="608016" spans="16:16" x14ac:dyDescent="0.3">
      <c r="P608016" s="83"/>
    </row>
    <row r="608017" spans="16:16" x14ac:dyDescent="0.3">
      <c r="P608017" s="83"/>
    </row>
    <row r="608018" spans="16:16" x14ac:dyDescent="0.3">
      <c r="P608018" s="83"/>
    </row>
    <row r="608019" spans="16:16" x14ac:dyDescent="0.3">
      <c r="P608019" s="83"/>
    </row>
    <row r="608020" spans="16:16" x14ac:dyDescent="0.3">
      <c r="P608020" s="83"/>
    </row>
    <row r="608021" spans="16:16" x14ac:dyDescent="0.3">
      <c r="P608021" s="83"/>
    </row>
    <row r="608022" spans="16:16" x14ac:dyDescent="0.3">
      <c r="P608022" s="83"/>
    </row>
    <row r="608023" spans="16:16" x14ac:dyDescent="0.3">
      <c r="P608023" s="83"/>
    </row>
    <row r="608024" spans="16:16" x14ac:dyDescent="0.3">
      <c r="P608024" s="83"/>
    </row>
    <row r="608025" spans="16:16" x14ac:dyDescent="0.3">
      <c r="P608025" s="83"/>
    </row>
    <row r="608026" spans="16:16" x14ac:dyDescent="0.3">
      <c r="P608026" s="83"/>
    </row>
    <row r="608027" spans="16:16" x14ac:dyDescent="0.3">
      <c r="P608027" s="83"/>
    </row>
    <row r="608028" spans="16:16" x14ac:dyDescent="0.3">
      <c r="P608028" s="83"/>
    </row>
    <row r="608029" spans="16:16" x14ac:dyDescent="0.3">
      <c r="P608029" s="83"/>
    </row>
    <row r="608030" spans="16:16" x14ac:dyDescent="0.3">
      <c r="P608030" s="83"/>
    </row>
    <row r="608031" spans="16:16" x14ac:dyDescent="0.3">
      <c r="P608031" s="83"/>
    </row>
    <row r="608032" spans="16:16" x14ac:dyDescent="0.3">
      <c r="P608032" s="83"/>
    </row>
    <row r="608033" spans="16:16" x14ac:dyDescent="0.3">
      <c r="P608033" s="83"/>
    </row>
    <row r="608034" spans="16:16" x14ac:dyDescent="0.3">
      <c r="P608034" s="83"/>
    </row>
    <row r="608035" spans="16:16" x14ac:dyDescent="0.3">
      <c r="P608035" s="83"/>
    </row>
    <row r="608036" spans="16:16" x14ac:dyDescent="0.3">
      <c r="P608036" s="83"/>
    </row>
    <row r="608037" spans="16:16" x14ac:dyDescent="0.3">
      <c r="P608037" s="83"/>
    </row>
    <row r="608038" spans="16:16" x14ac:dyDescent="0.3">
      <c r="P608038" s="83"/>
    </row>
    <row r="608039" spans="16:16" x14ac:dyDescent="0.3">
      <c r="P608039" s="83"/>
    </row>
    <row r="608040" spans="16:16" x14ac:dyDescent="0.3">
      <c r="P608040" s="83"/>
    </row>
    <row r="608041" spans="16:16" x14ac:dyDescent="0.3">
      <c r="P608041" s="83"/>
    </row>
    <row r="608042" spans="16:16" x14ac:dyDescent="0.3">
      <c r="P608042" s="83"/>
    </row>
    <row r="608043" spans="16:16" x14ac:dyDescent="0.3">
      <c r="P608043" s="83"/>
    </row>
    <row r="608044" spans="16:16" x14ac:dyDescent="0.3">
      <c r="P608044" s="83"/>
    </row>
    <row r="608045" spans="16:16" x14ac:dyDescent="0.3">
      <c r="P608045" s="83"/>
    </row>
    <row r="608046" spans="16:16" x14ac:dyDescent="0.3">
      <c r="P608046" s="83"/>
    </row>
    <row r="608047" spans="16:16" x14ac:dyDescent="0.3">
      <c r="P608047" s="83"/>
    </row>
    <row r="608048" spans="16:16" x14ac:dyDescent="0.3">
      <c r="P608048" s="83"/>
    </row>
    <row r="608049" spans="16:16" x14ac:dyDescent="0.3">
      <c r="P608049" s="83"/>
    </row>
    <row r="608050" spans="16:16" x14ac:dyDescent="0.3">
      <c r="P608050" s="83"/>
    </row>
    <row r="608051" spans="16:16" x14ac:dyDescent="0.3">
      <c r="P608051" s="83"/>
    </row>
    <row r="608052" spans="16:16" x14ac:dyDescent="0.3">
      <c r="P608052" s="83"/>
    </row>
    <row r="608053" spans="16:16" x14ac:dyDescent="0.3">
      <c r="P608053" s="83"/>
    </row>
    <row r="608054" spans="16:16" x14ac:dyDescent="0.3">
      <c r="P608054" s="83"/>
    </row>
    <row r="608055" spans="16:16" x14ac:dyDescent="0.3">
      <c r="P608055" s="83"/>
    </row>
    <row r="608056" spans="16:16" x14ac:dyDescent="0.3">
      <c r="P608056" s="83"/>
    </row>
    <row r="608057" spans="16:16" x14ac:dyDescent="0.3">
      <c r="P608057" s="83"/>
    </row>
    <row r="608058" spans="16:16" x14ac:dyDescent="0.3">
      <c r="P608058" s="83"/>
    </row>
    <row r="608059" spans="16:16" x14ac:dyDescent="0.3">
      <c r="P608059" s="83"/>
    </row>
    <row r="608060" spans="16:16" x14ac:dyDescent="0.3">
      <c r="P608060" s="83"/>
    </row>
    <row r="608061" spans="16:16" x14ac:dyDescent="0.3">
      <c r="P608061" s="83"/>
    </row>
    <row r="608062" spans="16:16" x14ac:dyDescent="0.3">
      <c r="P608062" s="83"/>
    </row>
    <row r="608063" spans="16:16" x14ac:dyDescent="0.3">
      <c r="P608063" s="83"/>
    </row>
    <row r="608064" spans="16:16" x14ac:dyDescent="0.3">
      <c r="P608064" s="83"/>
    </row>
    <row r="608065" spans="16:16" x14ac:dyDescent="0.3">
      <c r="P608065" s="83"/>
    </row>
    <row r="608066" spans="16:16" x14ac:dyDescent="0.3">
      <c r="P608066" s="83"/>
    </row>
    <row r="608067" spans="16:16" x14ac:dyDescent="0.3">
      <c r="P608067" s="83"/>
    </row>
    <row r="608068" spans="16:16" x14ac:dyDescent="0.3">
      <c r="P608068" s="83"/>
    </row>
    <row r="608069" spans="16:16" x14ac:dyDescent="0.3">
      <c r="P608069" s="83"/>
    </row>
    <row r="608070" spans="16:16" x14ac:dyDescent="0.3">
      <c r="P608070" s="83"/>
    </row>
    <row r="608071" spans="16:16" x14ac:dyDescent="0.3">
      <c r="P608071" s="83"/>
    </row>
    <row r="608072" spans="16:16" x14ac:dyDescent="0.3">
      <c r="P608072" s="83"/>
    </row>
    <row r="608073" spans="16:16" x14ac:dyDescent="0.3">
      <c r="P608073" s="83"/>
    </row>
    <row r="608074" spans="16:16" x14ac:dyDescent="0.3">
      <c r="P608074" s="83"/>
    </row>
    <row r="608075" spans="16:16" x14ac:dyDescent="0.3">
      <c r="P608075" s="83"/>
    </row>
    <row r="608076" spans="16:16" x14ac:dyDescent="0.3">
      <c r="P608076" s="83"/>
    </row>
    <row r="608077" spans="16:16" x14ac:dyDescent="0.3">
      <c r="P608077" s="83"/>
    </row>
    <row r="608078" spans="16:16" x14ac:dyDescent="0.3">
      <c r="P608078" s="83"/>
    </row>
    <row r="608079" spans="16:16" x14ac:dyDescent="0.3">
      <c r="P608079" s="83"/>
    </row>
    <row r="608080" spans="16:16" x14ac:dyDescent="0.3">
      <c r="P608080" s="83"/>
    </row>
    <row r="608081" spans="16:16" x14ac:dyDescent="0.3">
      <c r="P608081" s="83"/>
    </row>
    <row r="608082" spans="16:16" x14ac:dyDescent="0.3">
      <c r="P608082" s="83"/>
    </row>
    <row r="608083" spans="16:16" x14ac:dyDescent="0.3">
      <c r="P608083" s="83"/>
    </row>
    <row r="608084" spans="16:16" x14ac:dyDescent="0.3">
      <c r="P608084" s="83"/>
    </row>
    <row r="608085" spans="16:16" x14ac:dyDescent="0.3">
      <c r="P608085" s="83"/>
    </row>
    <row r="608086" spans="16:16" x14ac:dyDescent="0.3">
      <c r="P608086" s="83"/>
    </row>
    <row r="608087" spans="16:16" x14ac:dyDescent="0.3">
      <c r="P608087" s="83"/>
    </row>
    <row r="608088" spans="16:16" x14ac:dyDescent="0.3">
      <c r="P608088" s="83"/>
    </row>
    <row r="608089" spans="16:16" x14ac:dyDescent="0.3">
      <c r="P608089" s="83"/>
    </row>
    <row r="608090" spans="16:16" x14ac:dyDescent="0.3">
      <c r="P608090" s="83"/>
    </row>
    <row r="608091" spans="16:16" x14ac:dyDescent="0.3">
      <c r="P608091" s="83"/>
    </row>
    <row r="608092" spans="16:16" x14ac:dyDescent="0.3">
      <c r="P608092" s="83"/>
    </row>
    <row r="608093" spans="16:16" x14ac:dyDescent="0.3">
      <c r="P608093" s="83"/>
    </row>
    <row r="608094" spans="16:16" x14ac:dyDescent="0.3">
      <c r="P608094" s="83"/>
    </row>
    <row r="608095" spans="16:16" x14ac:dyDescent="0.3">
      <c r="P608095" s="83"/>
    </row>
    <row r="608096" spans="16:16" x14ac:dyDescent="0.3">
      <c r="P608096" s="83"/>
    </row>
    <row r="608097" spans="16:16" x14ac:dyDescent="0.3">
      <c r="P608097" s="83"/>
    </row>
    <row r="608098" spans="16:16" x14ac:dyDescent="0.3">
      <c r="P608098" s="83"/>
    </row>
    <row r="608099" spans="16:16" x14ac:dyDescent="0.3">
      <c r="P608099" s="83"/>
    </row>
    <row r="608100" spans="16:16" x14ac:dyDescent="0.3">
      <c r="P608100" s="83"/>
    </row>
    <row r="608101" spans="16:16" x14ac:dyDescent="0.3">
      <c r="P608101" s="83"/>
    </row>
    <row r="608102" spans="16:16" x14ac:dyDescent="0.3">
      <c r="P608102" s="83"/>
    </row>
    <row r="608103" spans="16:16" x14ac:dyDescent="0.3">
      <c r="P608103" s="83"/>
    </row>
    <row r="608104" spans="16:16" x14ac:dyDescent="0.3">
      <c r="P608104" s="83"/>
    </row>
    <row r="608105" spans="16:16" x14ac:dyDescent="0.3">
      <c r="P608105" s="83"/>
    </row>
    <row r="608106" spans="16:16" x14ac:dyDescent="0.3">
      <c r="P608106" s="83"/>
    </row>
    <row r="608107" spans="16:16" x14ac:dyDescent="0.3">
      <c r="P608107" s="83"/>
    </row>
    <row r="608108" spans="16:16" x14ac:dyDescent="0.3">
      <c r="P608108" s="83"/>
    </row>
    <row r="608109" spans="16:16" x14ac:dyDescent="0.3">
      <c r="P608109" s="83"/>
    </row>
    <row r="608110" spans="16:16" x14ac:dyDescent="0.3">
      <c r="P608110" s="83"/>
    </row>
    <row r="608111" spans="16:16" x14ac:dyDescent="0.3">
      <c r="P608111" s="83"/>
    </row>
    <row r="608112" spans="16:16" x14ac:dyDescent="0.3">
      <c r="P608112" s="83"/>
    </row>
    <row r="608113" spans="16:16" x14ac:dyDescent="0.3">
      <c r="P608113" s="83"/>
    </row>
    <row r="608114" spans="16:16" x14ac:dyDescent="0.3">
      <c r="P608114" s="83"/>
    </row>
    <row r="608115" spans="16:16" x14ac:dyDescent="0.3">
      <c r="P608115" s="83"/>
    </row>
    <row r="608116" spans="16:16" x14ac:dyDescent="0.3">
      <c r="P608116" s="83"/>
    </row>
    <row r="608117" spans="16:16" x14ac:dyDescent="0.3">
      <c r="P608117" s="83"/>
    </row>
    <row r="608118" spans="16:16" x14ac:dyDescent="0.3">
      <c r="P608118" s="83"/>
    </row>
    <row r="608119" spans="16:16" x14ac:dyDescent="0.3">
      <c r="P608119" s="83"/>
    </row>
    <row r="608120" spans="16:16" x14ac:dyDescent="0.3">
      <c r="P608120" s="83"/>
    </row>
    <row r="608121" spans="16:16" x14ac:dyDescent="0.3">
      <c r="P608121" s="83"/>
    </row>
    <row r="608122" spans="16:16" x14ac:dyDescent="0.3">
      <c r="P608122" s="83"/>
    </row>
    <row r="608123" spans="16:16" x14ac:dyDescent="0.3">
      <c r="P608123" s="83"/>
    </row>
    <row r="608124" spans="16:16" x14ac:dyDescent="0.3">
      <c r="P608124" s="83"/>
    </row>
    <row r="608125" spans="16:16" x14ac:dyDescent="0.3">
      <c r="P608125" s="83"/>
    </row>
    <row r="608126" spans="16:16" x14ac:dyDescent="0.3">
      <c r="P608126" s="83"/>
    </row>
    <row r="608127" spans="16:16" x14ac:dyDescent="0.3">
      <c r="P608127" s="83"/>
    </row>
    <row r="608128" spans="16:16" x14ac:dyDescent="0.3">
      <c r="P608128" s="83"/>
    </row>
    <row r="608129" spans="16:16" x14ac:dyDescent="0.3">
      <c r="P608129" s="83"/>
    </row>
    <row r="608130" spans="16:16" x14ac:dyDescent="0.3">
      <c r="P608130" s="83"/>
    </row>
    <row r="608131" spans="16:16" x14ac:dyDescent="0.3">
      <c r="P608131" s="83"/>
    </row>
    <row r="608132" spans="16:16" x14ac:dyDescent="0.3">
      <c r="P608132" s="83"/>
    </row>
    <row r="608133" spans="16:16" x14ac:dyDescent="0.3">
      <c r="P608133" s="83"/>
    </row>
    <row r="608134" spans="16:16" x14ac:dyDescent="0.3">
      <c r="P608134" s="83"/>
    </row>
    <row r="608135" spans="16:16" x14ac:dyDescent="0.3">
      <c r="P608135" s="83"/>
    </row>
    <row r="608136" spans="16:16" x14ac:dyDescent="0.3">
      <c r="P608136" s="83"/>
    </row>
    <row r="608137" spans="16:16" x14ac:dyDescent="0.3">
      <c r="P608137" s="83"/>
    </row>
    <row r="608138" spans="16:16" x14ac:dyDescent="0.3">
      <c r="P608138" s="83"/>
    </row>
    <row r="608139" spans="16:16" x14ac:dyDescent="0.3">
      <c r="P608139" s="83"/>
    </row>
    <row r="608140" spans="16:16" x14ac:dyDescent="0.3">
      <c r="P608140" s="83"/>
    </row>
    <row r="608141" spans="16:16" x14ac:dyDescent="0.3">
      <c r="P608141" s="83"/>
    </row>
    <row r="608142" spans="16:16" x14ac:dyDescent="0.3">
      <c r="P608142" s="83"/>
    </row>
    <row r="608143" spans="16:16" x14ac:dyDescent="0.3">
      <c r="P608143" s="83"/>
    </row>
    <row r="608144" spans="16:16" x14ac:dyDescent="0.3">
      <c r="P608144" s="83"/>
    </row>
    <row r="608145" spans="16:16" x14ac:dyDescent="0.3">
      <c r="P608145" s="83"/>
    </row>
    <row r="608146" spans="16:16" x14ac:dyDescent="0.3">
      <c r="P608146" s="83"/>
    </row>
    <row r="608147" spans="16:16" x14ac:dyDescent="0.3">
      <c r="P608147" s="83"/>
    </row>
    <row r="608148" spans="16:16" x14ac:dyDescent="0.3">
      <c r="P608148" s="83"/>
    </row>
    <row r="608149" spans="16:16" x14ac:dyDescent="0.3">
      <c r="P608149" s="83"/>
    </row>
    <row r="608150" spans="16:16" x14ac:dyDescent="0.3">
      <c r="P608150" s="83"/>
    </row>
    <row r="608151" spans="16:16" x14ac:dyDescent="0.3">
      <c r="P608151" s="83"/>
    </row>
    <row r="608152" spans="16:16" x14ac:dyDescent="0.3">
      <c r="P608152" s="83"/>
    </row>
    <row r="608153" spans="16:16" x14ac:dyDescent="0.3">
      <c r="P608153" s="83"/>
    </row>
    <row r="608154" spans="16:16" x14ac:dyDescent="0.3">
      <c r="P608154" s="83"/>
    </row>
    <row r="608155" spans="16:16" x14ac:dyDescent="0.3">
      <c r="P608155" s="83"/>
    </row>
    <row r="608156" spans="16:16" x14ac:dyDescent="0.3">
      <c r="P608156" s="83"/>
    </row>
    <row r="608157" spans="16:16" x14ac:dyDescent="0.3">
      <c r="P608157" s="83"/>
    </row>
    <row r="608158" spans="16:16" x14ac:dyDescent="0.3">
      <c r="P608158" s="83"/>
    </row>
    <row r="608159" spans="16:16" x14ac:dyDescent="0.3">
      <c r="P608159" s="83"/>
    </row>
    <row r="608160" spans="16:16" x14ac:dyDescent="0.3">
      <c r="P608160" s="83"/>
    </row>
    <row r="608161" spans="16:16" x14ac:dyDescent="0.3">
      <c r="P608161" s="83"/>
    </row>
    <row r="608162" spans="16:16" x14ac:dyDescent="0.3">
      <c r="P608162" s="83"/>
    </row>
    <row r="608163" spans="16:16" x14ac:dyDescent="0.3">
      <c r="P608163" s="83"/>
    </row>
    <row r="608164" spans="16:16" x14ac:dyDescent="0.3">
      <c r="P608164" s="83"/>
    </row>
    <row r="608165" spans="16:16" x14ac:dyDescent="0.3">
      <c r="P608165" s="83"/>
    </row>
    <row r="608166" spans="16:16" x14ac:dyDescent="0.3">
      <c r="P608166" s="83"/>
    </row>
    <row r="608167" spans="16:16" x14ac:dyDescent="0.3">
      <c r="P608167" s="83"/>
    </row>
    <row r="608168" spans="16:16" x14ac:dyDescent="0.3">
      <c r="P608168" s="83"/>
    </row>
    <row r="608169" spans="16:16" x14ac:dyDescent="0.3">
      <c r="P608169" s="83"/>
    </row>
    <row r="608170" spans="16:16" x14ac:dyDescent="0.3">
      <c r="P608170" s="83"/>
    </row>
    <row r="608171" spans="16:16" x14ac:dyDescent="0.3">
      <c r="P608171" s="83"/>
    </row>
    <row r="608172" spans="16:16" x14ac:dyDescent="0.3">
      <c r="P608172" s="83"/>
    </row>
    <row r="608173" spans="16:16" x14ac:dyDescent="0.3">
      <c r="P608173" s="83"/>
    </row>
    <row r="608174" spans="16:16" x14ac:dyDescent="0.3">
      <c r="P608174" s="83"/>
    </row>
    <row r="608175" spans="16:16" x14ac:dyDescent="0.3">
      <c r="P608175" s="83"/>
    </row>
    <row r="608176" spans="16:16" x14ac:dyDescent="0.3">
      <c r="P608176" s="83"/>
    </row>
    <row r="608177" spans="16:16" x14ac:dyDescent="0.3">
      <c r="P608177" s="83"/>
    </row>
    <row r="608178" spans="16:16" x14ac:dyDescent="0.3">
      <c r="P608178" s="83"/>
    </row>
    <row r="608179" spans="16:16" x14ac:dyDescent="0.3">
      <c r="P608179" s="83"/>
    </row>
    <row r="608180" spans="16:16" x14ac:dyDescent="0.3">
      <c r="P608180" s="83"/>
    </row>
    <row r="608181" spans="16:16" x14ac:dyDescent="0.3">
      <c r="P608181" s="83"/>
    </row>
    <row r="608182" spans="16:16" x14ac:dyDescent="0.3">
      <c r="P608182" s="83"/>
    </row>
    <row r="608183" spans="16:16" x14ac:dyDescent="0.3">
      <c r="P608183" s="83"/>
    </row>
    <row r="608184" spans="16:16" x14ac:dyDescent="0.3">
      <c r="P608184" s="83"/>
    </row>
    <row r="608185" spans="16:16" x14ac:dyDescent="0.3">
      <c r="P608185" s="83"/>
    </row>
    <row r="608186" spans="16:16" x14ac:dyDescent="0.3">
      <c r="P608186" s="83"/>
    </row>
    <row r="608187" spans="16:16" x14ac:dyDescent="0.3">
      <c r="P608187" s="83"/>
    </row>
    <row r="608188" spans="16:16" x14ac:dyDescent="0.3">
      <c r="P608188" s="83"/>
    </row>
    <row r="608189" spans="16:16" x14ac:dyDescent="0.3">
      <c r="P608189" s="83"/>
    </row>
    <row r="608190" spans="16:16" x14ac:dyDescent="0.3">
      <c r="P608190" s="83"/>
    </row>
    <row r="608191" spans="16:16" x14ac:dyDescent="0.3">
      <c r="P608191" s="83"/>
    </row>
    <row r="608192" spans="16:16" x14ac:dyDescent="0.3">
      <c r="P608192" s="83"/>
    </row>
    <row r="608193" spans="16:16" x14ac:dyDescent="0.3">
      <c r="P608193" s="83"/>
    </row>
    <row r="608194" spans="16:16" x14ac:dyDescent="0.3">
      <c r="P608194" s="83"/>
    </row>
    <row r="608195" spans="16:16" x14ac:dyDescent="0.3">
      <c r="P608195" s="83"/>
    </row>
    <row r="608196" spans="16:16" x14ac:dyDescent="0.3">
      <c r="P608196" s="83"/>
    </row>
    <row r="608197" spans="16:16" x14ac:dyDescent="0.3">
      <c r="P608197" s="83"/>
    </row>
    <row r="608198" spans="16:16" x14ac:dyDescent="0.3">
      <c r="P608198" s="83"/>
    </row>
    <row r="608199" spans="16:16" x14ac:dyDescent="0.3">
      <c r="P608199" s="83"/>
    </row>
    <row r="608200" spans="16:16" x14ac:dyDescent="0.3">
      <c r="P608200" s="83"/>
    </row>
    <row r="608201" spans="16:16" x14ac:dyDescent="0.3">
      <c r="P608201" s="83"/>
    </row>
    <row r="608202" spans="16:16" x14ac:dyDescent="0.3">
      <c r="P608202" s="83"/>
    </row>
    <row r="608203" spans="16:16" x14ac:dyDescent="0.3">
      <c r="P608203" s="83"/>
    </row>
    <row r="608204" spans="16:16" x14ac:dyDescent="0.3">
      <c r="P608204" s="83"/>
    </row>
    <row r="608205" spans="16:16" x14ac:dyDescent="0.3">
      <c r="P608205" s="83"/>
    </row>
    <row r="608206" spans="16:16" x14ac:dyDescent="0.3">
      <c r="P608206" s="83"/>
    </row>
    <row r="608207" spans="16:16" x14ac:dyDescent="0.3">
      <c r="P608207" s="83"/>
    </row>
    <row r="608208" spans="16:16" x14ac:dyDescent="0.3">
      <c r="P608208" s="83"/>
    </row>
    <row r="608209" spans="16:16" x14ac:dyDescent="0.3">
      <c r="P608209" s="83"/>
    </row>
    <row r="608210" spans="16:16" x14ac:dyDescent="0.3">
      <c r="P608210" s="83"/>
    </row>
    <row r="608211" spans="16:16" x14ac:dyDescent="0.3">
      <c r="P608211" s="83"/>
    </row>
    <row r="608212" spans="16:16" x14ac:dyDescent="0.3">
      <c r="P608212" s="83"/>
    </row>
    <row r="608213" spans="16:16" x14ac:dyDescent="0.3">
      <c r="P608213" s="83"/>
    </row>
    <row r="608214" spans="16:16" x14ac:dyDescent="0.3">
      <c r="P608214" s="83"/>
    </row>
    <row r="608215" spans="16:16" x14ac:dyDescent="0.3">
      <c r="P608215" s="83"/>
    </row>
    <row r="608216" spans="16:16" x14ac:dyDescent="0.3">
      <c r="P608216" s="83"/>
    </row>
    <row r="608217" spans="16:16" x14ac:dyDescent="0.3">
      <c r="P608217" s="83"/>
    </row>
    <row r="608218" spans="16:16" x14ac:dyDescent="0.3">
      <c r="P608218" s="83"/>
    </row>
    <row r="608219" spans="16:16" x14ac:dyDescent="0.3">
      <c r="P608219" s="83"/>
    </row>
    <row r="608220" spans="16:16" x14ac:dyDescent="0.3">
      <c r="P608220" s="83"/>
    </row>
    <row r="608221" spans="16:16" x14ac:dyDescent="0.3">
      <c r="P608221" s="83"/>
    </row>
    <row r="608222" spans="16:16" x14ac:dyDescent="0.3">
      <c r="P608222" s="83"/>
    </row>
    <row r="608223" spans="16:16" x14ac:dyDescent="0.3">
      <c r="P608223" s="83"/>
    </row>
    <row r="608224" spans="16:16" x14ac:dyDescent="0.3">
      <c r="P608224" s="83"/>
    </row>
    <row r="608225" spans="16:16" x14ac:dyDescent="0.3">
      <c r="P608225" s="83"/>
    </row>
    <row r="608226" spans="16:16" x14ac:dyDescent="0.3">
      <c r="P608226" s="83"/>
    </row>
    <row r="608227" spans="16:16" x14ac:dyDescent="0.3">
      <c r="P608227" s="83"/>
    </row>
    <row r="608228" spans="16:16" x14ac:dyDescent="0.3">
      <c r="P608228" s="83"/>
    </row>
    <row r="608229" spans="16:16" x14ac:dyDescent="0.3">
      <c r="P608229" s="83"/>
    </row>
    <row r="608230" spans="16:16" x14ac:dyDescent="0.3">
      <c r="P608230" s="83"/>
    </row>
    <row r="608231" spans="16:16" x14ac:dyDescent="0.3">
      <c r="P608231" s="83"/>
    </row>
    <row r="608232" spans="16:16" x14ac:dyDescent="0.3">
      <c r="P608232" s="83"/>
    </row>
    <row r="608233" spans="16:16" x14ac:dyDescent="0.3">
      <c r="P608233" s="83"/>
    </row>
    <row r="608234" spans="16:16" x14ac:dyDescent="0.3">
      <c r="P608234" s="83"/>
    </row>
    <row r="608235" spans="16:16" x14ac:dyDescent="0.3">
      <c r="P608235" s="83"/>
    </row>
    <row r="608236" spans="16:16" x14ac:dyDescent="0.3">
      <c r="P608236" s="83"/>
    </row>
    <row r="608237" spans="16:16" x14ac:dyDescent="0.3">
      <c r="P608237" s="83"/>
    </row>
    <row r="608238" spans="16:16" x14ac:dyDescent="0.3">
      <c r="P608238" s="83"/>
    </row>
    <row r="608239" spans="16:16" x14ac:dyDescent="0.3">
      <c r="P608239" s="83"/>
    </row>
    <row r="608240" spans="16:16" x14ac:dyDescent="0.3">
      <c r="P608240" s="83"/>
    </row>
    <row r="608241" spans="16:16" x14ac:dyDescent="0.3">
      <c r="P608241" s="83"/>
    </row>
    <row r="608242" spans="16:16" x14ac:dyDescent="0.3">
      <c r="P608242" s="83"/>
    </row>
    <row r="608243" spans="16:16" x14ac:dyDescent="0.3">
      <c r="P608243" s="83"/>
    </row>
    <row r="608244" spans="16:16" x14ac:dyDescent="0.3">
      <c r="P608244" s="83"/>
    </row>
    <row r="608245" spans="16:16" x14ac:dyDescent="0.3">
      <c r="P608245" s="83"/>
    </row>
    <row r="608246" spans="16:16" x14ac:dyDescent="0.3">
      <c r="P608246" s="83"/>
    </row>
    <row r="608247" spans="16:16" x14ac:dyDescent="0.3">
      <c r="P608247" s="83"/>
    </row>
    <row r="608248" spans="16:16" x14ac:dyDescent="0.3">
      <c r="P608248" s="83"/>
    </row>
    <row r="608249" spans="16:16" x14ac:dyDescent="0.3">
      <c r="P608249" s="83"/>
    </row>
    <row r="608250" spans="16:16" x14ac:dyDescent="0.3">
      <c r="P608250" s="83"/>
    </row>
    <row r="608251" spans="16:16" x14ac:dyDescent="0.3">
      <c r="P608251" s="83"/>
    </row>
    <row r="608252" spans="16:16" x14ac:dyDescent="0.3">
      <c r="P608252" s="83"/>
    </row>
    <row r="608253" spans="16:16" x14ac:dyDescent="0.3">
      <c r="P608253" s="83"/>
    </row>
    <row r="608254" spans="16:16" x14ac:dyDescent="0.3">
      <c r="P608254" s="83"/>
    </row>
    <row r="608255" spans="16:16" x14ac:dyDescent="0.3">
      <c r="P608255" s="83"/>
    </row>
    <row r="608256" spans="16:16" x14ac:dyDescent="0.3">
      <c r="P608256" s="83"/>
    </row>
    <row r="608257" spans="16:16" x14ac:dyDescent="0.3">
      <c r="P608257" s="83"/>
    </row>
    <row r="608258" spans="16:16" x14ac:dyDescent="0.3">
      <c r="P608258" s="83"/>
    </row>
    <row r="608259" spans="16:16" x14ac:dyDescent="0.3">
      <c r="P608259" s="83"/>
    </row>
    <row r="608260" spans="16:16" x14ac:dyDescent="0.3">
      <c r="P608260" s="83"/>
    </row>
    <row r="608261" spans="16:16" x14ac:dyDescent="0.3">
      <c r="P608261" s="83"/>
    </row>
    <row r="608262" spans="16:16" x14ac:dyDescent="0.3">
      <c r="P608262" s="83"/>
    </row>
    <row r="608263" spans="16:16" x14ac:dyDescent="0.3">
      <c r="P608263" s="83"/>
    </row>
    <row r="608264" spans="16:16" x14ac:dyDescent="0.3">
      <c r="P608264" s="83"/>
    </row>
    <row r="608265" spans="16:16" x14ac:dyDescent="0.3">
      <c r="P608265" s="83"/>
    </row>
    <row r="608266" spans="16:16" x14ac:dyDescent="0.3">
      <c r="P608266" s="83"/>
    </row>
    <row r="608267" spans="16:16" x14ac:dyDescent="0.3">
      <c r="P608267" s="83"/>
    </row>
    <row r="608268" spans="16:16" x14ac:dyDescent="0.3">
      <c r="P608268" s="83"/>
    </row>
    <row r="608269" spans="16:16" x14ac:dyDescent="0.3">
      <c r="P608269" s="83"/>
    </row>
    <row r="608270" spans="16:16" x14ac:dyDescent="0.3">
      <c r="P608270" s="83"/>
    </row>
    <row r="608271" spans="16:16" x14ac:dyDescent="0.3">
      <c r="P608271" s="83"/>
    </row>
    <row r="608272" spans="16:16" x14ac:dyDescent="0.3">
      <c r="P608272" s="83"/>
    </row>
    <row r="608273" spans="16:16" x14ac:dyDescent="0.3">
      <c r="P608273" s="83"/>
    </row>
    <row r="608274" spans="16:16" x14ac:dyDescent="0.3">
      <c r="P608274" s="83"/>
    </row>
    <row r="608275" spans="16:16" x14ac:dyDescent="0.3">
      <c r="P608275" s="83"/>
    </row>
    <row r="608276" spans="16:16" x14ac:dyDescent="0.3">
      <c r="P608276" s="83"/>
    </row>
    <row r="608277" spans="16:16" x14ac:dyDescent="0.3">
      <c r="P608277" s="83"/>
    </row>
    <row r="608278" spans="16:16" x14ac:dyDescent="0.3">
      <c r="P608278" s="83"/>
    </row>
    <row r="608279" spans="16:16" x14ac:dyDescent="0.3">
      <c r="P608279" s="83"/>
    </row>
    <row r="608280" spans="16:16" x14ac:dyDescent="0.3">
      <c r="P608280" s="83"/>
    </row>
    <row r="608281" spans="16:16" x14ac:dyDescent="0.3">
      <c r="P608281" s="83"/>
    </row>
    <row r="608282" spans="16:16" x14ac:dyDescent="0.3">
      <c r="P608282" s="83"/>
    </row>
    <row r="608283" spans="16:16" x14ac:dyDescent="0.3">
      <c r="P608283" s="83"/>
    </row>
    <row r="608284" spans="16:16" x14ac:dyDescent="0.3">
      <c r="P608284" s="83"/>
    </row>
    <row r="608285" spans="16:16" x14ac:dyDescent="0.3">
      <c r="P608285" s="83"/>
    </row>
    <row r="608286" spans="16:16" x14ac:dyDescent="0.3">
      <c r="P608286" s="83"/>
    </row>
    <row r="608287" spans="16:16" x14ac:dyDescent="0.3">
      <c r="P608287" s="83"/>
    </row>
    <row r="608288" spans="16:16" x14ac:dyDescent="0.3">
      <c r="P608288" s="83"/>
    </row>
    <row r="608289" spans="16:16" x14ac:dyDescent="0.3">
      <c r="P608289" s="83"/>
    </row>
    <row r="608290" spans="16:16" x14ac:dyDescent="0.3">
      <c r="P608290" s="83"/>
    </row>
    <row r="608291" spans="16:16" x14ac:dyDescent="0.3">
      <c r="P608291" s="83"/>
    </row>
    <row r="608292" spans="16:16" x14ac:dyDescent="0.3">
      <c r="P608292" s="83"/>
    </row>
    <row r="608293" spans="16:16" x14ac:dyDescent="0.3">
      <c r="P608293" s="83"/>
    </row>
    <row r="608294" spans="16:16" x14ac:dyDescent="0.3">
      <c r="P608294" s="83"/>
    </row>
    <row r="608295" spans="16:16" x14ac:dyDescent="0.3">
      <c r="P608295" s="83"/>
    </row>
    <row r="608296" spans="16:16" x14ac:dyDescent="0.3">
      <c r="P608296" s="83"/>
    </row>
    <row r="608297" spans="16:16" x14ac:dyDescent="0.3">
      <c r="P608297" s="83"/>
    </row>
    <row r="608298" spans="16:16" x14ac:dyDescent="0.3">
      <c r="P608298" s="83"/>
    </row>
    <row r="608299" spans="16:16" x14ac:dyDescent="0.3">
      <c r="P608299" s="83"/>
    </row>
    <row r="608300" spans="16:16" x14ac:dyDescent="0.3">
      <c r="P608300" s="83"/>
    </row>
    <row r="608301" spans="16:16" x14ac:dyDescent="0.3">
      <c r="P608301" s="83"/>
    </row>
    <row r="608302" spans="16:16" x14ac:dyDescent="0.3">
      <c r="P608302" s="83"/>
    </row>
    <row r="608303" spans="16:16" x14ac:dyDescent="0.3">
      <c r="P608303" s="83"/>
    </row>
    <row r="608304" spans="16:16" x14ac:dyDescent="0.3">
      <c r="P608304" s="83"/>
    </row>
    <row r="608305" spans="16:16" x14ac:dyDescent="0.3">
      <c r="P608305" s="83"/>
    </row>
    <row r="608306" spans="16:16" x14ac:dyDescent="0.3">
      <c r="P608306" s="83"/>
    </row>
    <row r="608307" spans="16:16" x14ac:dyDescent="0.3">
      <c r="P608307" s="83"/>
    </row>
    <row r="608308" spans="16:16" x14ac:dyDescent="0.3">
      <c r="P608308" s="83"/>
    </row>
    <row r="608309" spans="16:16" x14ac:dyDescent="0.3">
      <c r="P608309" s="83"/>
    </row>
    <row r="608310" spans="16:16" x14ac:dyDescent="0.3">
      <c r="P608310" s="83"/>
    </row>
    <row r="608311" spans="16:16" x14ac:dyDescent="0.3">
      <c r="P608311" s="83"/>
    </row>
    <row r="608312" spans="16:16" x14ac:dyDescent="0.3">
      <c r="P608312" s="83"/>
    </row>
    <row r="608313" spans="16:16" x14ac:dyDescent="0.3">
      <c r="P608313" s="83"/>
    </row>
    <row r="608314" spans="16:16" x14ac:dyDescent="0.3">
      <c r="P608314" s="83"/>
    </row>
    <row r="608315" spans="16:16" x14ac:dyDescent="0.3">
      <c r="P608315" s="83"/>
    </row>
    <row r="608316" spans="16:16" x14ac:dyDescent="0.3">
      <c r="P608316" s="83"/>
    </row>
    <row r="608317" spans="16:16" x14ac:dyDescent="0.3">
      <c r="P608317" s="83"/>
    </row>
    <row r="608318" spans="16:16" x14ac:dyDescent="0.3">
      <c r="P608318" s="83"/>
    </row>
    <row r="608319" spans="16:16" x14ac:dyDescent="0.3">
      <c r="P608319" s="83"/>
    </row>
    <row r="608320" spans="16:16" x14ac:dyDescent="0.3">
      <c r="P608320" s="83"/>
    </row>
    <row r="608321" spans="16:16" x14ac:dyDescent="0.3">
      <c r="P608321" s="83"/>
    </row>
    <row r="608322" spans="16:16" x14ac:dyDescent="0.3">
      <c r="P608322" s="83"/>
    </row>
    <row r="608323" spans="16:16" x14ac:dyDescent="0.3">
      <c r="P608323" s="83"/>
    </row>
    <row r="608324" spans="16:16" x14ac:dyDescent="0.3">
      <c r="P608324" s="83"/>
    </row>
    <row r="608325" spans="16:16" x14ac:dyDescent="0.3">
      <c r="P608325" s="83"/>
    </row>
    <row r="608326" spans="16:16" x14ac:dyDescent="0.3">
      <c r="P608326" s="83"/>
    </row>
    <row r="608327" spans="16:16" x14ac:dyDescent="0.3">
      <c r="P608327" s="83"/>
    </row>
    <row r="608328" spans="16:16" x14ac:dyDescent="0.3">
      <c r="P608328" s="83"/>
    </row>
    <row r="608329" spans="16:16" x14ac:dyDescent="0.3">
      <c r="P608329" s="83"/>
    </row>
    <row r="608330" spans="16:16" x14ac:dyDescent="0.3">
      <c r="P608330" s="83"/>
    </row>
    <row r="608331" spans="16:16" x14ac:dyDescent="0.3">
      <c r="P608331" s="83"/>
    </row>
    <row r="608332" spans="16:16" x14ac:dyDescent="0.3">
      <c r="P608332" s="83"/>
    </row>
    <row r="608333" spans="16:16" x14ac:dyDescent="0.3">
      <c r="P608333" s="83"/>
    </row>
    <row r="608334" spans="16:16" x14ac:dyDescent="0.3">
      <c r="P608334" s="83"/>
    </row>
    <row r="608335" spans="16:16" x14ac:dyDescent="0.3">
      <c r="P608335" s="83"/>
    </row>
    <row r="608336" spans="16:16" x14ac:dyDescent="0.3">
      <c r="P608336" s="83"/>
    </row>
    <row r="608337" spans="16:16" x14ac:dyDescent="0.3">
      <c r="P608337" s="83"/>
    </row>
    <row r="608338" spans="16:16" x14ac:dyDescent="0.3">
      <c r="P608338" s="83"/>
    </row>
    <row r="608339" spans="16:16" x14ac:dyDescent="0.3">
      <c r="P608339" s="83"/>
    </row>
    <row r="608340" spans="16:16" x14ac:dyDescent="0.3">
      <c r="P608340" s="83"/>
    </row>
    <row r="608341" spans="16:16" x14ac:dyDescent="0.3">
      <c r="P608341" s="83"/>
    </row>
    <row r="608342" spans="16:16" x14ac:dyDescent="0.3">
      <c r="P608342" s="83"/>
    </row>
    <row r="608343" spans="16:16" x14ac:dyDescent="0.3">
      <c r="P608343" s="83"/>
    </row>
    <row r="608344" spans="16:16" x14ac:dyDescent="0.3">
      <c r="P608344" s="83"/>
    </row>
    <row r="608345" spans="16:16" x14ac:dyDescent="0.3">
      <c r="P608345" s="83"/>
    </row>
    <row r="608346" spans="16:16" x14ac:dyDescent="0.3">
      <c r="P608346" s="83"/>
    </row>
    <row r="608347" spans="16:16" x14ac:dyDescent="0.3">
      <c r="P608347" s="83"/>
    </row>
    <row r="608348" spans="16:16" x14ac:dyDescent="0.3">
      <c r="P608348" s="83"/>
    </row>
    <row r="608349" spans="16:16" x14ac:dyDescent="0.3">
      <c r="P608349" s="83"/>
    </row>
    <row r="608350" spans="16:16" x14ac:dyDescent="0.3">
      <c r="P608350" s="83"/>
    </row>
    <row r="608351" spans="16:16" x14ac:dyDescent="0.3">
      <c r="P608351" s="83"/>
    </row>
    <row r="608352" spans="16:16" x14ac:dyDescent="0.3">
      <c r="P608352" s="83"/>
    </row>
    <row r="608353" spans="16:16" x14ac:dyDescent="0.3">
      <c r="P608353" s="83"/>
    </row>
    <row r="608354" spans="16:16" x14ac:dyDescent="0.3">
      <c r="P608354" s="83"/>
    </row>
    <row r="608355" spans="16:16" x14ac:dyDescent="0.3">
      <c r="P608355" s="83"/>
    </row>
    <row r="608356" spans="16:16" x14ac:dyDescent="0.3">
      <c r="P608356" s="83"/>
    </row>
    <row r="608357" spans="16:16" x14ac:dyDescent="0.3">
      <c r="P608357" s="83"/>
    </row>
    <row r="608358" spans="16:16" x14ac:dyDescent="0.3">
      <c r="P608358" s="83"/>
    </row>
    <row r="608359" spans="16:16" x14ac:dyDescent="0.3">
      <c r="P608359" s="83"/>
    </row>
    <row r="608360" spans="16:16" x14ac:dyDescent="0.3">
      <c r="P608360" s="83"/>
    </row>
    <row r="608361" spans="16:16" x14ac:dyDescent="0.3">
      <c r="P608361" s="83"/>
    </row>
    <row r="608362" spans="16:16" x14ac:dyDescent="0.3">
      <c r="P608362" s="83"/>
    </row>
    <row r="608363" spans="16:16" x14ac:dyDescent="0.3">
      <c r="P608363" s="83"/>
    </row>
    <row r="608364" spans="16:16" x14ac:dyDescent="0.3">
      <c r="P608364" s="83"/>
    </row>
    <row r="608365" spans="16:16" x14ac:dyDescent="0.3">
      <c r="P608365" s="83"/>
    </row>
    <row r="608366" spans="16:16" x14ac:dyDescent="0.3">
      <c r="P608366" s="83"/>
    </row>
    <row r="608367" spans="16:16" x14ac:dyDescent="0.3">
      <c r="P608367" s="83"/>
    </row>
    <row r="608368" spans="16:16" x14ac:dyDescent="0.3">
      <c r="P608368" s="83"/>
    </row>
    <row r="608369" spans="16:16" x14ac:dyDescent="0.3">
      <c r="P608369" s="83"/>
    </row>
    <row r="608370" spans="16:16" x14ac:dyDescent="0.3">
      <c r="P608370" s="83"/>
    </row>
    <row r="608371" spans="16:16" x14ac:dyDescent="0.3">
      <c r="P608371" s="83"/>
    </row>
    <row r="608372" spans="16:16" x14ac:dyDescent="0.3">
      <c r="P608372" s="83"/>
    </row>
    <row r="608373" spans="16:16" x14ac:dyDescent="0.3">
      <c r="P608373" s="83"/>
    </row>
    <row r="608374" spans="16:16" x14ac:dyDescent="0.3">
      <c r="P608374" s="83"/>
    </row>
    <row r="608375" spans="16:16" x14ac:dyDescent="0.3">
      <c r="P608375" s="83"/>
    </row>
    <row r="608376" spans="16:16" x14ac:dyDescent="0.3">
      <c r="P608376" s="83"/>
    </row>
    <row r="608377" spans="16:16" x14ac:dyDescent="0.3">
      <c r="P608377" s="83"/>
    </row>
    <row r="608378" spans="16:16" x14ac:dyDescent="0.3">
      <c r="P608378" s="83"/>
    </row>
    <row r="608379" spans="16:16" x14ac:dyDescent="0.3">
      <c r="P608379" s="83"/>
    </row>
    <row r="608380" spans="16:16" x14ac:dyDescent="0.3">
      <c r="P608380" s="83"/>
    </row>
    <row r="608381" spans="16:16" x14ac:dyDescent="0.3">
      <c r="P608381" s="83"/>
    </row>
    <row r="608382" spans="16:16" x14ac:dyDescent="0.3">
      <c r="P608382" s="83"/>
    </row>
    <row r="608383" spans="16:16" x14ac:dyDescent="0.3">
      <c r="P608383" s="83"/>
    </row>
    <row r="608384" spans="16:16" x14ac:dyDescent="0.3">
      <c r="P608384" s="83"/>
    </row>
    <row r="608385" spans="16:16" x14ac:dyDescent="0.3">
      <c r="P608385" s="83"/>
    </row>
    <row r="608386" spans="16:16" x14ac:dyDescent="0.3">
      <c r="P608386" s="83"/>
    </row>
    <row r="608387" spans="16:16" x14ac:dyDescent="0.3">
      <c r="P608387" s="83"/>
    </row>
    <row r="608388" spans="16:16" x14ac:dyDescent="0.3">
      <c r="P608388" s="83"/>
    </row>
    <row r="608389" spans="16:16" x14ac:dyDescent="0.3">
      <c r="P608389" s="83"/>
    </row>
    <row r="608390" spans="16:16" x14ac:dyDescent="0.3">
      <c r="P608390" s="83"/>
    </row>
    <row r="608391" spans="16:16" x14ac:dyDescent="0.3">
      <c r="P608391" s="83"/>
    </row>
    <row r="608392" spans="16:16" x14ac:dyDescent="0.3">
      <c r="P608392" s="83"/>
    </row>
    <row r="608393" spans="16:16" x14ac:dyDescent="0.3">
      <c r="P608393" s="83"/>
    </row>
    <row r="608394" spans="16:16" x14ac:dyDescent="0.3">
      <c r="P608394" s="83"/>
    </row>
    <row r="608395" spans="16:16" x14ac:dyDescent="0.3">
      <c r="P608395" s="83"/>
    </row>
    <row r="608396" spans="16:16" x14ac:dyDescent="0.3">
      <c r="P608396" s="83"/>
    </row>
    <row r="608397" spans="16:16" x14ac:dyDescent="0.3">
      <c r="P608397" s="83"/>
    </row>
    <row r="608398" spans="16:16" x14ac:dyDescent="0.3">
      <c r="P608398" s="83"/>
    </row>
    <row r="608399" spans="16:16" x14ac:dyDescent="0.3">
      <c r="P608399" s="83"/>
    </row>
    <row r="608400" spans="16:16" x14ac:dyDescent="0.3">
      <c r="P608400" s="83"/>
    </row>
    <row r="608401" spans="16:16" x14ac:dyDescent="0.3">
      <c r="P608401" s="83"/>
    </row>
    <row r="608402" spans="16:16" x14ac:dyDescent="0.3">
      <c r="P608402" s="83"/>
    </row>
    <row r="608403" spans="16:16" x14ac:dyDescent="0.3">
      <c r="P608403" s="83"/>
    </row>
    <row r="608404" spans="16:16" x14ac:dyDescent="0.3">
      <c r="P608404" s="83"/>
    </row>
    <row r="608405" spans="16:16" x14ac:dyDescent="0.3">
      <c r="P608405" s="83"/>
    </row>
    <row r="608406" spans="16:16" x14ac:dyDescent="0.3">
      <c r="P608406" s="83"/>
    </row>
    <row r="608407" spans="16:16" x14ac:dyDescent="0.3">
      <c r="P608407" s="83"/>
    </row>
    <row r="608408" spans="16:16" x14ac:dyDescent="0.3">
      <c r="P608408" s="83"/>
    </row>
    <row r="608409" spans="16:16" x14ac:dyDescent="0.3">
      <c r="P608409" s="83"/>
    </row>
    <row r="608410" spans="16:16" x14ac:dyDescent="0.3">
      <c r="P608410" s="83"/>
    </row>
    <row r="608411" spans="16:16" x14ac:dyDescent="0.3">
      <c r="P608411" s="83"/>
    </row>
    <row r="608412" spans="16:16" x14ac:dyDescent="0.3">
      <c r="P608412" s="83"/>
    </row>
    <row r="608413" spans="16:16" x14ac:dyDescent="0.3">
      <c r="P608413" s="83"/>
    </row>
    <row r="608414" spans="16:16" x14ac:dyDescent="0.3">
      <c r="P608414" s="83"/>
    </row>
    <row r="608415" spans="16:16" x14ac:dyDescent="0.3">
      <c r="P608415" s="83"/>
    </row>
    <row r="608416" spans="16:16" x14ac:dyDescent="0.3">
      <c r="P608416" s="83"/>
    </row>
    <row r="608417" spans="16:16" x14ac:dyDescent="0.3">
      <c r="P608417" s="83"/>
    </row>
    <row r="608418" spans="16:16" x14ac:dyDescent="0.3">
      <c r="P608418" s="83"/>
    </row>
    <row r="608419" spans="16:16" x14ac:dyDescent="0.3">
      <c r="P608419" s="83"/>
    </row>
    <row r="608420" spans="16:16" x14ac:dyDescent="0.3">
      <c r="P608420" s="83"/>
    </row>
    <row r="608421" spans="16:16" x14ac:dyDescent="0.3">
      <c r="P608421" s="83"/>
    </row>
    <row r="608422" spans="16:16" x14ac:dyDescent="0.3">
      <c r="P608422" s="83"/>
    </row>
    <row r="608423" spans="16:16" x14ac:dyDescent="0.3">
      <c r="P608423" s="83"/>
    </row>
    <row r="608424" spans="16:16" x14ac:dyDescent="0.3">
      <c r="P608424" s="83"/>
    </row>
    <row r="608425" spans="16:16" x14ac:dyDescent="0.3">
      <c r="P608425" s="83"/>
    </row>
    <row r="608426" spans="16:16" x14ac:dyDescent="0.3">
      <c r="P608426" s="83"/>
    </row>
    <row r="608427" spans="16:16" x14ac:dyDescent="0.3">
      <c r="P608427" s="83"/>
    </row>
    <row r="608428" spans="16:16" x14ac:dyDescent="0.3">
      <c r="P608428" s="83"/>
    </row>
    <row r="608429" spans="16:16" x14ac:dyDescent="0.3">
      <c r="P608429" s="83"/>
    </row>
    <row r="608430" spans="16:16" x14ac:dyDescent="0.3">
      <c r="P608430" s="83"/>
    </row>
    <row r="608431" spans="16:16" x14ac:dyDescent="0.3">
      <c r="P608431" s="83"/>
    </row>
    <row r="608432" spans="16:16" x14ac:dyDescent="0.3">
      <c r="P608432" s="83"/>
    </row>
    <row r="608433" spans="16:16" x14ac:dyDescent="0.3">
      <c r="P608433" s="83"/>
    </row>
    <row r="608434" spans="16:16" x14ac:dyDescent="0.3">
      <c r="P608434" s="83"/>
    </row>
    <row r="608435" spans="16:16" x14ac:dyDescent="0.3">
      <c r="P608435" s="83"/>
    </row>
    <row r="608436" spans="16:16" x14ac:dyDescent="0.3">
      <c r="P608436" s="83"/>
    </row>
    <row r="608437" spans="16:16" x14ac:dyDescent="0.3">
      <c r="P608437" s="83"/>
    </row>
    <row r="608438" spans="16:16" x14ac:dyDescent="0.3">
      <c r="P608438" s="83"/>
    </row>
    <row r="608439" spans="16:16" x14ac:dyDescent="0.3">
      <c r="P608439" s="83"/>
    </row>
    <row r="608440" spans="16:16" x14ac:dyDescent="0.3">
      <c r="P608440" s="83"/>
    </row>
    <row r="608441" spans="16:16" x14ac:dyDescent="0.3">
      <c r="P608441" s="83"/>
    </row>
    <row r="608442" spans="16:16" x14ac:dyDescent="0.3">
      <c r="P608442" s="83"/>
    </row>
    <row r="608443" spans="16:16" x14ac:dyDescent="0.3">
      <c r="P608443" s="83"/>
    </row>
    <row r="608444" spans="16:16" x14ac:dyDescent="0.3">
      <c r="P608444" s="83"/>
    </row>
    <row r="608445" spans="16:16" x14ac:dyDescent="0.3">
      <c r="P608445" s="83"/>
    </row>
    <row r="608446" spans="16:16" x14ac:dyDescent="0.3">
      <c r="P608446" s="83"/>
    </row>
    <row r="608447" spans="16:16" x14ac:dyDescent="0.3">
      <c r="P608447" s="83"/>
    </row>
    <row r="608448" spans="16:16" x14ac:dyDescent="0.3">
      <c r="P608448" s="83"/>
    </row>
    <row r="608449" spans="16:16" x14ac:dyDescent="0.3">
      <c r="P608449" s="83"/>
    </row>
    <row r="608450" spans="16:16" x14ac:dyDescent="0.3">
      <c r="P608450" s="83"/>
    </row>
    <row r="608451" spans="16:16" x14ac:dyDescent="0.3">
      <c r="P608451" s="83"/>
    </row>
    <row r="608452" spans="16:16" x14ac:dyDescent="0.3">
      <c r="P608452" s="83"/>
    </row>
    <row r="608453" spans="16:16" x14ac:dyDescent="0.3">
      <c r="P608453" s="83"/>
    </row>
    <row r="608454" spans="16:16" x14ac:dyDescent="0.3">
      <c r="P608454" s="83"/>
    </row>
    <row r="608455" spans="16:16" x14ac:dyDescent="0.3">
      <c r="P608455" s="83"/>
    </row>
    <row r="608456" spans="16:16" x14ac:dyDescent="0.3">
      <c r="P608456" s="83"/>
    </row>
    <row r="608457" spans="16:16" x14ac:dyDescent="0.3">
      <c r="P608457" s="83"/>
    </row>
    <row r="608458" spans="16:16" x14ac:dyDescent="0.3">
      <c r="P608458" s="83"/>
    </row>
    <row r="608459" spans="16:16" x14ac:dyDescent="0.3">
      <c r="P608459" s="83"/>
    </row>
    <row r="608460" spans="16:16" x14ac:dyDescent="0.3">
      <c r="P608460" s="83"/>
    </row>
    <row r="608461" spans="16:16" x14ac:dyDescent="0.3">
      <c r="P608461" s="83"/>
    </row>
    <row r="608462" spans="16:16" x14ac:dyDescent="0.3">
      <c r="P608462" s="83"/>
    </row>
    <row r="608463" spans="16:16" x14ac:dyDescent="0.3">
      <c r="P608463" s="83"/>
    </row>
    <row r="608464" spans="16:16" x14ac:dyDescent="0.3">
      <c r="P608464" s="83"/>
    </row>
    <row r="608465" spans="16:16" x14ac:dyDescent="0.3">
      <c r="P608465" s="83"/>
    </row>
    <row r="608466" spans="16:16" x14ac:dyDescent="0.3">
      <c r="P608466" s="83"/>
    </row>
    <row r="608467" spans="16:16" x14ac:dyDescent="0.3">
      <c r="P608467" s="83"/>
    </row>
    <row r="608468" spans="16:16" x14ac:dyDescent="0.3">
      <c r="P608468" s="83"/>
    </row>
    <row r="608469" spans="16:16" x14ac:dyDescent="0.3">
      <c r="P608469" s="83"/>
    </row>
    <row r="608470" spans="16:16" x14ac:dyDescent="0.3">
      <c r="P608470" s="83"/>
    </row>
    <row r="608471" spans="16:16" x14ac:dyDescent="0.3">
      <c r="P608471" s="83"/>
    </row>
    <row r="608472" spans="16:16" x14ac:dyDescent="0.3">
      <c r="P608472" s="83"/>
    </row>
    <row r="608473" spans="16:16" x14ac:dyDescent="0.3">
      <c r="P608473" s="83"/>
    </row>
    <row r="608474" spans="16:16" x14ac:dyDescent="0.3">
      <c r="P608474" s="83"/>
    </row>
    <row r="608475" spans="16:16" x14ac:dyDescent="0.3">
      <c r="P608475" s="83"/>
    </row>
    <row r="608476" spans="16:16" x14ac:dyDescent="0.3">
      <c r="P608476" s="83"/>
    </row>
    <row r="608477" spans="16:16" x14ac:dyDescent="0.3">
      <c r="P608477" s="83"/>
    </row>
    <row r="608478" spans="16:16" x14ac:dyDescent="0.3">
      <c r="P608478" s="83"/>
    </row>
    <row r="608479" spans="16:16" x14ac:dyDescent="0.3">
      <c r="P608479" s="83"/>
    </row>
    <row r="608480" spans="16:16" x14ac:dyDescent="0.3">
      <c r="P608480" s="83"/>
    </row>
    <row r="608481" spans="16:16" x14ac:dyDescent="0.3">
      <c r="P608481" s="83"/>
    </row>
    <row r="608482" spans="16:16" x14ac:dyDescent="0.3">
      <c r="P608482" s="83"/>
    </row>
    <row r="608483" spans="16:16" x14ac:dyDescent="0.3">
      <c r="P608483" s="83"/>
    </row>
    <row r="608484" spans="16:16" x14ac:dyDescent="0.3">
      <c r="P608484" s="83"/>
    </row>
    <row r="608485" spans="16:16" x14ac:dyDescent="0.3">
      <c r="P608485" s="83"/>
    </row>
    <row r="608486" spans="16:16" x14ac:dyDescent="0.3">
      <c r="P608486" s="83"/>
    </row>
    <row r="608487" spans="16:16" x14ac:dyDescent="0.3">
      <c r="P608487" s="83"/>
    </row>
    <row r="608488" spans="16:16" x14ac:dyDescent="0.3">
      <c r="P608488" s="83"/>
    </row>
    <row r="608489" spans="16:16" x14ac:dyDescent="0.3">
      <c r="P608489" s="83"/>
    </row>
    <row r="608490" spans="16:16" x14ac:dyDescent="0.3">
      <c r="P608490" s="83"/>
    </row>
    <row r="608491" spans="16:16" x14ac:dyDescent="0.3">
      <c r="P608491" s="83"/>
    </row>
    <row r="608492" spans="16:16" x14ac:dyDescent="0.3">
      <c r="P608492" s="83"/>
    </row>
    <row r="608493" spans="16:16" x14ac:dyDescent="0.3">
      <c r="P608493" s="83"/>
    </row>
    <row r="608494" spans="16:16" x14ac:dyDescent="0.3">
      <c r="P608494" s="83"/>
    </row>
    <row r="608495" spans="16:16" x14ac:dyDescent="0.3">
      <c r="P608495" s="83"/>
    </row>
    <row r="608496" spans="16:16" x14ac:dyDescent="0.3">
      <c r="P608496" s="83"/>
    </row>
    <row r="608497" spans="16:16" x14ac:dyDescent="0.3">
      <c r="P608497" s="83"/>
    </row>
    <row r="608498" spans="16:16" x14ac:dyDescent="0.3">
      <c r="P608498" s="83"/>
    </row>
    <row r="608499" spans="16:16" x14ac:dyDescent="0.3">
      <c r="P608499" s="83"/>
    </row>
    <row r="608500" spans="16:16" x14ac:dyDescent="0.3">
      <c r="P608500" s="83"/>
    </row>
    <row r="608501" spans="16:16" x14ac:dyDescent="0.3">
      <c r="P608501" s="83"/>
    </row>
    <row r="608502" spans="16:16" x14ac:dyDescent="0.3">
      <c r="P608502" s="83"/>
    </row>
    <row r="608503" spans="16:16" x14ac:dyDescent="0.3">
      <c r="P608503" s="83"/>
    </row>
    <row r="608504" spans="16:16" x14ac:dyDescent="0.3">
      <c r="P608504" s="83"/>
    </row>
    <row r="608505" spans="16:16" x14ac:dyDescent="0.3">
      <c r="P608505" s="83"/>
    </row>
    <row r="608506" spans="16:16" x14ac:dyDescent="0.3">
      <c r="P608506" s="83"/>
    </row>
    <row r="608507" spans="16:16" x14ac:dyDescent="0.3">
      <c r="P608507" s="83"/>
    </row>
    <row r="608508" spans="16:16" x14ac:dyDescent="0.3">
      <c r="P608508" s="83"/>
    </row>
    <row r="608509" spans="16:16" x14ac:dyDescent="0.3">
      <c r="P608509" s="83"/>
    </row>
    <row r="608510" spans="16:16" x14ac:dyDescent="0.3">
      <c r="P608510" s="83"/>
    </row>
    <row r="608511" spans="16:16" x14ac:dyDescent="0.3">
      <c r="P608511" s="83"/>
    </row>
    <row r="608512" spans="16:16" x14ac:dyDescent="0.3">
      <c r="P608512" s="83"/>
    </row>
    <row r="608513" spans="16:16" x14ac:dyDescent="0.3">
      <c r="P608513" s="83"/>
    </row>
    <row r="608514" spans="16:16" x14ac:dyDescent="0.3">
      <c r="P608514" s="83"/>
    </row>
    <row r="608515" spans="16:16" x14ac:dyDescent="0.3">
      <c r="P608515" s="83"/>
    </row>
    <row r="608516" spans="16:16" x14ac:dyDescent="0.3">
      <c r="P608516" s="83"/>
    </row>
    <row r="608517" spans="16:16" x14ac:dyDescent="0.3">
      <c r="P608517" s="83"/>
    </row>
    <row r="608518" spans="16:16" x14ac:dyDescent="0.3">
      <c r="P608518" s="83"/>
    </row>
    <row r="608519" spans="16:16" x14ac:dyDescent="0.3">
      <c r="P608519" s="83"/>
    </row>
    <row r="608520" spans="16:16" x14ac:dyDescent="0.3">
      <c r="P608520" s="83"/>
    </row>
    <row r="608521" spans="16:16" x14ac:dyDescent="0.3">
      <c r="P608521" s="83"/>
    </row>
    <row r="608522" spans="16:16" x14ac:dyDescent="0.3">
      <c r="P608522" s="83"/>
    </row>
    <row r="608523" spans="16:16" x14ac:dyDescent="0.3">
      <c r="P608523" s="83"/>
    </row>
    <row r="608524" spans="16:16" x14ac:dyDescent="0.3">
      <c r="P608524" s="83"/>
    </row>
    <row r="608525" spans="16:16" x14ac:dyDescent="0.3">
      <c r="P608525" s="83"/>
    </row>
    <row r="608526" spans="16:16" x14ac:dyDescent="0.3">
      <c r="P608526" s="83"/>
    </row>
    <row r="608527" spans="16:16" x14ac:dyDescent="0.3">
      <c r="P608527" s="83"/>
    </row>
    <row r="608528" spans="16:16" x14ac:dyDescent="0.3">
      <c r="P608528" s="83"/>
    </row>
    <row r="608529" spans="16:16" x14ac:dyDescent="0.3">
      <c r="P608529" s="83"/>
    </row>
    <row r="608530" spans="16:16" x14ac:dyDescent="0.3">
      <c r="P608530" s="83"/>
    </row>
    <row r="608531" spans="16:16" x14ac:dyDescent="0.3">
      <c r="P608531" s="83"/>
    </row>
    <row r="608532" spans="16:16" x14ac:dyDescent="0.3">
      <c r="P608532" s="83"/>
    </row>
    <row r="608533" spans="16:16" x14ac:dyDescent="0.3">
      <c r="P608533" s="83"/>
    </row>
    <row r="608534" spans="16:16" x14ac:dyDescent="0.3">
      <c r="P608534" s="83"/>
    </row>
    <row r="608535" spans="16:16" x14ac:dyDescent="0.3">
      <c r="P608535" s="83"/>
    </row>
    <row r="608536" spans="16:16" x14ac:dyDescent="0.3">
      <c r="P608536" s="83"/>
    </row>
    <row r="608537" spans="16:16" x14ac:dyDescent="0.3">
      <c r="P608537" s="83"/>
    </row>
    <row r="608538" spans="16:16" x14ac:dyDescent="0.3">
      <c r="P608538" s="83"/>
    </row>
    <row r="608539" spans="16:16" x14ac:dyDescent="0.3">
      <c r="P608539" s="83"/>
    </row>
    <row r="608540" spans="16:16" x14ac:dyDescent="0.3">
      <c r="P608540" s="83"/>
    </row>
    <row r="608541" spans="16:16" x14ac:dyDescent="0.3">
      <c r="P608541" s="83"/>
    </row>
    <row r="608542" spans="16:16" x14ac:dyDescent="0.3">
      <c r="P608542" s="83"/>
    </row>
    <row r="608543" spans="16:16" x14ac:dyDescent="0.3">
      <c r="P608543" s="83"/>
    </row>
    <row r="608544" spans="16:16" x14ac:dyDescent="0.3">
      <c r="P608544" s="83"/>
    </row>
    <row r="608545" spans="16:16" x14ac:dyDescent="0.3">
      <c r="P608545" s="83"/>
    </row>
    <row r="608546" spans="16:16" x14ac:dyDescent="0.3">
      <c r="P608546" s="83"/>
    </row>
    <row r="608547" spans="16:16" x14ac:dyDescent="0.3">
      <c r="P608547" s="83"/>
    </row>
    <row r="608548" spans="16:16" x14ac:dyDescent="0.3">
      <c r="P608548" s="83"/>
    </row>
    <row r="608549" spans="16:16" x14ac:dyDescent="0.3">
      <c r="P608549" s="83"/>
    </row>
    <row r="608550" spans="16:16" x14ac:dyDescent="0.3">
      <c r="P608550" s="83"/>
    </row>
    <row r="608551" spans="16:16" x14ac:dyDescent="0.3">
      <c r="P608551" s="83"/>
    </row>
    <row r="608552" spans="16:16" x14ac:dyDescent="0.3">
      <c r="P608552" s="83"/>
    </row>
    <row r="608553" spans="16:16" x14ac:dyDescent="0.3">
      <c r="P608553" s="83"/>
    </row>
    <row r="608554" spans="16:16" x14ac:dyDescent="0.3">
      <c r="P608554" s="83"/>
    </row>
    <row r="608555" spans="16:16" x14ac:dyDescent="0.3">
      <c r="P608555" s="83"/>
    </row>
    <row r="608556" spans="16:16" x14ac:dyDescent="0.3">
      <c r="P608556" s="83"/>
    </row>
    <row r="608557" spans="16:16" x14ac:dyDescent="0.3">
      <c r="P608557" s="83"/>
    </row>
    <row r="608558" spans="16:16" x14ac:dyDescent="0.3">
      <c r="P608558" s="83"/>
    </row>
    <row r="608559" spans="16:16" x14ac:dyDescent="0.3">
      <c r="P608559" s="83"/>
    </row>
    <row r="608560" spans="16:16" x14ac:dyDescent="0.3">
      <c r="P608560" s="83"/>
    </row>
    <row r="608561" spans="16:16" x14ac:dyDescent="0.3">
      <c r="P608561" s="83"/>
    </row>
    <row r="608562" spans="16:16" x14ac:dyDescent="0.3">
      <c r="P608562" s="83"/>
    </row>
    <row r="608563" spans="16:16" x14ac:dyDescent="0.3">
      <c r="P608563" s="83"/>
    </row>
    <row r="608564" spans="16:16" x14ac:dyDescent="0.3">
      <c r="P608564" s="83"/>
    </row>
    <row r="608565" spans="16:16" x14ac:dyDescent="0.3">
      <c r="P608565" s="83"/>
    </row>
    <row r="608566" spans="16:16" x14ac:dyDescent="0.3">
      <c r="P608566" s="83"/>
    </row>
    <row r="608567" spans="16:16" x14ac:dyDescent="0.3">
      <c r="P608567" s="83"/>
    </row>
    <row r="608568" spans="16:16" x14ac:dyDescent="0.3">
      <c r="P608568" s="83"/>
    </row>
    <row r="608569" spans="16:16" x14ac:dyDescent="0.3">
      <c r="P608569" s="83"/>
    </row>
    <row r="608570" spans="16:16" x14ac:dyDescent="0.3">
      <c r="P608570" s="83"/>
    </row>
    <row r="608571" spans="16:16" x14ac:dyDescent="0.3">
      <c r="P608571" s="83"/>
    </row>
    <row r="608572" spans="16:16" x14ac:dyDescent="0.3">
      <c r="P608572" s="83"/>
    </row>
    <row r="608573" spans="16:16" x14ac:dyDescent="0.3">
      <c r="P608573" s="83"/>
    </row>
    <row r="608574" spans="16:16" x14ac:dyDescent="0.3">
      <c r="P608574" s="83"/>
    </row>
    <row r="608575" spans="16:16" x14ac:dyDescent="0.3">
      <c r="P608575" s="83"/>
    </row>
    <row r="608576" spans="16:16" x14ac:dyDescent="0.3">
      <c r="P608576" s="83"/>
    </row>
    <row r="608577" spans="16:16" x14ac:dyDescent="0.3">
      <c r="P608577" s="83"/>
    </row>
    <row r="608578" spans="16:16" x14ac:dyDescent="0.3">
      <c r="P608578" s="83"/>
    </row>
    <row r="608579" spans="16:16" x14ac:dyDescent="0.3">
      <c r="P608579" s="83"/>
    </row>
    <row r="608580" spans="16:16" x14ac:dyDescent="0.3">
      <c r="P608580" s="83"/>
    </row>
    <row r="608581" spans="16:16" x14ac:dyDescent="0.3">
      <c r="P608581" s="83"/>
    </row>
    <row r="608582" spans="16:16" x14ac:dyDescent="0.3">
      <c r="P608582" s="83"/>
    </row>
    <row r="608583" spans="16:16" x14ac:dyDescent="0.3">
      <c r="P608583" s="83"/>
    </row>
    <row r="608584" spans="16:16" x14ac:dyDescent="0.3">
      <c r="P608584" s="83"/>
    </row>
    <row r="608585" spans="16:16" x14ac:dyDescent="0.3">
      <c r="P608585" s="83"/>
    </row>
    <row r="608586" spans="16:16" x14ac:dyDescent="0.3">
      <c r="P608586" s="83"/>
    </row>
    <row r="608587" spans="16:16" x14ac:dyDescent="0.3">
      <c r="P608587" s="83"/>
    </row>
    <row r="608588" spans="16:16" x14ac:dyDescent="0.3">
      <c r="P608588" s="83"/>
    </row>
    <row r="608589" spans="16:16" x14ac:dyDescent="0.3">
      <c r="P608589" s="83"/>
    </row>
    <row r="608590" spans="16:16" x14ac:dyDescent="0.3">
      <c r="P608590" s="83"/>
    </row>
    <row r="608591" spans="16:16" x14ac:dyDescent="0.3">
      <c r="P608591" s="83"/>
    </row>
    <row r="608592" spans="16:16" x14ac:dyDescent="0.3">
      <c r="P608592" s="83"/>
    </row>
    <row r="608593" spans="16:16" x14ac:dyDescent="0.3">
      <c r="P608593" s="83"/>
    </row>
    <row r="608594" spans="16:16" x14ac:dyDescent="0.3">
      <c r="P608594" s="83"/>
    </row>
    <row r="608595" spans="16:16" x14ac:dyDescent="0.3">
      <c r="P608595" s="83"/>
    </row>
    <row r="608596" spans="16:16" x14ac:dyDescent="0.3">
      <c r="P608596" s="83"/>
    </row>
    <row r="608597" spans="16:16" x14ac:dyDescent="0.3">
      <c r="P608597" s="83"/>
    </row>
    <row r="608598" spans="16:16" x14ac:dyDescent="0.3">
      <c r="P608598" s="83"/>
    </row>
    <row r="608599" spans="16:16" x14ac:dyDescent="0.3">
      <c r="P608599" s="83"/>
    </row>
    <row r="608600" spans="16:16" x14ac:dyDescent="0.3">
      <c r="P608600" s="83"/>
    </row>
    <row r="608601" spans="16:16" x14ac:dyDescent="0.3">
      <c r="P608601" s="83"/>
    </row>
    <row r="608602" spans="16:16" x14ac:dyDescent="0.3">
      <c r="P608602" s="83"/>
    </row>
    <row r="608603" spans="16:16" x14ac:dyDescent="0.3">
      <c r="P608603" s="83"/>
    </row>
    <row r="608604" spans="16:16" x14ac:dyDescent="0.3">
      <c r="P608604" s="83"/>
    </row>
    <row r="608605" spans="16:16" x14ac:dyDescent="0.3">
      <c r="P608605" s="83"/>
    </row>
    <row r="608606" spans="16:16" x14ac:dyDescent="0.3">
      <c r="P608606" s="83"/>
    </row>
    <row r="608607" spans="16:16" x14ac:dyDescent="0.3">
      <c r="P608607" s="83"/>
    </row>
    <row r="608608" spans="16:16" x14ac:dyDescent="0.3">
      <c r="P608608" s="83"/>
    </row>
    <row r="608609" spans="16:16" x14ac:dyDescent="0.3">
      <c r="P608609" s="83"/>
    </row>
    <row r="608610" spans="16:16" x14ac:dyDescent="0.3">
      <c r="P608610" s="83"/>
    </row>
    <row r="608611" spans="16:16" x14ac:dyDescent="0.3">
      <c r="P608611" s="83"/>
    </row>
    <row r="608612" spans="16:16" x14ac:dyDescent="0.3">
      <c r="P608612" s="83"/>
    </row>
    <row r="608613" spans="16:16" x14ac:dyDescent="0.3">
      <c r="P608613" s="83"/>
    </row>
    <row r="608614" spans="16:16" x14ac:dyDescent="0.3">
      <c r="P608614" s="83"/>
    </row>
    <row r="608615" spans="16:16" x14ac:dyDescent="0.3">
      <c r="P608615" s="83"/>
    </row>
    <row r="608616" spans="16:16" x14ac:dyDescent="0.3">
      <c r="P608616" s="83"/>
    </row>
    <row r="608617" spans="16:16" x14ac:dyDescent="0.3">
      <c r="P608617" s="83"/>
    </row>
    <row r="608618" spans="16:16" x14ac:dyDescent="0.3">
      <c r="P608618" s="83"/>
    </row>
    <row r="608619" spans="16:16" x14ac:dyDescent="0.3">
      <c r="P608619" s="83"/>
    </row>
    <row r="608620" spans="16:16" x14ac:dyDescent="0.3">
      <c r="P608620" s="83"/>
    </row>
    <row r="608621" spans="16:16" x14ac:dyDescent="0.3">
      <c r="P608621" s="83"/>
    </row>
    <row r="608622" spans="16:16" x14ac:dyDescent="0.3">
      <c r="P608622" s="83"/>
    </row>
    <row r="608623" spans="16:16" x14ac:dyDescent="0.3">
      <c r="P608623" s="83"/>
    </row>
    <row r="608624" spans="16:16" x14ac:dyDescent="0.3">
      <c r="P608624" s="83"/>
    </row>
    <row r="608625" spans="16:16" x14ac:dyDescent="0.3">
      <c r="P608625" s="83"/>
    </row>
    <row r="608626" spans="16:16" x14ac:dyDescent="0.3">
      <c r="P608626" s="83"/>
    </row>
    <row r="608627" spans="16:16" x14ac:dyDescent="0.3">
      <c r="P608627" s="83"/>
    </row>
    <row r="608628" spans="16:16" x14ac:dyDescent="0.3">
      <c r="P608628" s="83"/>
    </row>
    <row r="608629" spans="16:16" x14ac:dyDescent="0.3">
      <c r="P608629" s="83"/>
    </row>
    <row r="608630" spans="16:16" x14ac:dyDescent="0.3">
      <c r="P608630" s="83"/>
    </row>
    <row r="608631" spans="16:16" x14ac:dyDescent="0.3">
      <c r="P608631" s="83"/>
    </row>
    <row r="608632" spans="16:16" x14ac:dyDescent="0.3">
      <c r="P608632" s="83"/>
    </row>
    <row r="608633" spans="16:16" x14ac:dyDescent="0.3">
      <c r="P608633" s="83"/>
    </row>
    <row r="608634" spans="16:16" x14ac:dyDescent="0.3">
      <c r="P608634" s="83"/>
    </row>
    <row r="608635" spans="16:16" x14ac:dyDescent="0.3">
      <c r="P608635" s="83"/>
    </row>
    <row r="608636" spans="16:16" x14ac:dyDescent="0.3">
      <c r="P608636" s="83"/>
    </row>
    <row r="608637" spans="16:16" x14ac:dyDescent="0.3">
      <c r="P608637" s="83"/>
    </row>
    <row r="608638" spans="16:16" x14ac:dyDescent="0.3">
      <c r="P608638" s="83"/>
    </row>
    <row r="608639" spans="16:16" x14ac:dyDescent="0.3">
      <c r="P608639" s="83"/>
    </row>
    <row r="608640" spans="16:16" x14ac:dyDescent="0.3">
      <c r="P608640" s="83"/>
    </row>
    <row r="608641" spans="16:16" x14ac:dyDescent="0.3">
      <c r="P608641" s="83"/>
    </row>
    <row r="608642" spans="16:16" x14ac:dyDescent="0.3">
      <c r="P608642" s="83"/>
    </row>
    <row r="608643" spans="16:16" x14ac:dyDescent="0.3">
      <c r="P608643" s="83"/>
    </row>
    <row r="608644" spans="16:16" x14ac:dyDescent="0.3">
      <c r="P608644" s="83"/>
    </row>
    <row r="608645" spans="16:16" x14ac:dyDescent="0.3">
      <c r="P608645" s="83"/>
    </row>
    <row r="608646" spans="16:16" x14ac:dyDescent="0.3">
      <c r="P608646" s="83"/>
    </row>
    <row r="608647" spans="16:16" x14ac:dyDescent="0.3">
      <c r="P608647" s="83"/>
    </row>
    <row r="608648" spans="16:16" x14ac:dyDescent="0.3">
      <c r="P608648" s="83"/>
    </row>
    <row r="608649" spans="16:16" x14ac:dyDescent="0.3">
      <c r="P608649" s="83"/>
    </row>
    <row r="608650" spans="16:16" x14ac:dyDescent="0.3">
      <c r="P608650" s="83"/>
    </row>
    <row r="608651" spans="16:16" x14ac:dyDescent="0.3">
      <c r="P608651" s="83"/>
    </row>
    <row r="608652" spans="16:16" x14ac:dyDescent="0.3">
      <c r="P608652" s="83"/>
    </row>
    <row r="608653" spans="16:16" x14ac:dyDescent="0.3">
      <c r="P608653" s="83"/>
    </row>
    <row r="608654" spans="16:16" x14ac:dyDescent="0.3">
      <c r="P608654" s="83"/>
    </row>
    <row r="608655" spans="16:16" x14ac:dyDescent="0.3">
      <c r="P608655" s="83"/>
    </row>
    <row r="608656" spans="16:16" x14ac:dyDescent="0.3">
      <c r="P608656" s="83"/>
    </row>
    <row r="608657" spans="16:16" x14ac:dyDescent="0.3">
      <c r="P608657" s="83"/>
    </row>
    <row r="608658" spans="16:16" x14ac:dyDescent="0.3">
      <c r="P608658" s="83"/>
    </row>
    <row r="608659" spans="16:16" x14ac:dyDescent="0.3">
      <c r="P608659" s="83"/>
    </row>
    <row r="608660" spans="16:16" x14ac:dyDescent="0.3">
      <c r="P608660" s="83"/>
    </row>
    <row r="608661" spans="16:16" x14ac:dyDescent="0.3">
      <c r="P608661" s="83"/>
    </row>
    <row r="608662" spans="16:16" x14ac:dyDescent="0.3">
      <c r="P608662" s="83"/>
    </row>
    <row r="608663" spans="16:16" x14ac:dyDescent="0.3">
      <c r="P608663" s="83"/>
    </row>
    <row r="608664" spans="16:16" x14ac:dyDescent="0.3">
      <c r="P608664" s="83"/>
    </row>
    <row r="608665" spans="16:16" x14ac:dyDescent="0.3">
      <c r="P608665" s="83"/>
    </row>
    <row r="608666" spans="16:16" x14ac:dyDescent="0.3">
      <c r="P608666" s="83"/>
    </row>
    <row r="608667" spans="16:16" x14ac:dyDescent="0.3">
      <c r="P608667" s="83"/>
    </row>
    <row r="608668" spans="16:16" x14ac:dyDescent="0.3">
      <c r="P608668" s="83"/>
    </row>
    <row r="608669" spans="16:16" x14ac:dyDescent="0.3">
      <c r="P608669" s="83"/>
    </row>
    <row r="608670" spans="16:16" x14ac:dyDescent="0.3">
      <c r="P608670" s="83"/>
    </row>
    <row r="608671" spans="16:16" x14ac:dyDescent="0.3">
      <c r="P608671" s="83"/>
    </row>
    <row r="608672" spans="16:16" x14ac:dyDescent="0.3">
      <c r="P608672" s="83"/>
    </row>
    <row r="608673" spans="16:16" x14ac:dyDescent="0.3">
      <c r="P608673" s="83"/>
    </row>
    <row r="608674" spans="16:16" x14ac:dyDescent="0.3">
      <c r="P608674" s="83"/>
    </row>
    <row r="608675" spans="16:16" x14ac:dyDescent="0.3">
      <c r="P608675" s="83"/>
    </row>
    <row r="608676" spans="16:16" x14ac:dyDescent="0.3">
      <c r="P608676" s="83"/>
    </row>
    <row r="608677" spans="16:16" x14ac:dyDescent="0.3">
      <c r="P608677" s="83"/>
    </row>
    <row r="608678" spans="16:16" x14ac:dyDescent="0.3">
      <c r="P608678" s="83"/>
    </row>
    <row r="608679" spans="16:16" x14ac:dyDescent="0.3">
      <c r="P608679" s="83"/>
    </row>
    <row r="608680" spans="16:16" x14ac:dyDescent="0.3">
      <c r="P608680" s="83"/>
    </row>
    <row r="608681" spans="16:16" x14ac:dyDescent="0.3">
      <c r="P608681" s="83"/>
    </row>
    <row r="608682" spans="16:16" x14ac:dyDescent="0.3">
      <c r="P608682" s="83"/>
    </row>
    <row r="608683" spans="16:16" x14ac:dyDescent="0.3">
      <c r="P608683" s="83"/>
    </row>
    <row r="608684" spans="16:16" x14ac:dyDescent="0.3">
      <c r="P608684" s="83"/>
    </row>
    <row r="608685" spans="16:16" x14ac:dyDescent="0.3">
      <c r="P608685" s="83"/>
    </row>
    <row r="608686" spans="16:16" x14ac:dyDescent="0.3">
      <c r="P608686" s="83"/>
    </row>
    <row r="608687" spans="16:16" x14ac:dyDescent="0.3">
      <c r="P608687" s="83"/>
    </row>
    <row r="608688" spans="16:16" x14ac:dyDescent="0.3">
      <c r="P608688" s="83"/>
    </row>
    <row r="608689" spans="16:16" x14ac:dyDescent="0.3">
      <c r="P608689" s="83"/>
    </row>
    <row r="608690" spans="16:16" x14ac:dyDescent="0.3">
      <c r="P608690" s="83"/>
    </row>
    <row r="608691" spans="16:16" x14ac:dyDescent="0.3">
      <c r="P608691" s="83"/>
    </row>
    <row r="608692" spans="16:16" x14ac:dyDescent="0.3">
      <c r="P608692" s="83"/>
    </row>
    <row r="608693" spans="16:16" x14ac:dyDescent="0.3">
      <c r="P608693" s="83"/>
    </row>
    <row r="608694" spans="16:16" x14ac:dyDescent="0.3">
      <c r="P608694" s="83"/>
    </row>
    <row r="608695" spans="16:16" x14ac:dyDescent="0.3">
      <c r="P608695" s="83"/>
    </row>
    <row r="608696" spans="16:16" x14ac:dyDescent="0.3">
      <c r="P608696" s="83"/>
    </row>
    <row r="608697" spans="16:16" x14ac:dyDescent="0.3">
      <c r="P608697" s="83"/>
    </row>
    <row r="608698" spans="16:16" x14ac:dyDescent="0.3">
      <c r="P608698" s="83"/>
    </row>
    <row r="608699" spans="16:16" x14ac:dyDescent="0.3">
      <c r="P608699" s="83"/>
    </row>
    <row r="608700" spans="16:16" x14ac:dyDescent="0.3">
      <c r="P608700" s="83"/>
    </row>
    <row r="608701" spans="16:16" x14ac:dyDescent="0.3">
      <c r="P608701" s="83"/>
    </row>
    <row r="608702" spans="16:16" x14ac:dyDescent="0.3">
      <c r="P608702" s="83"/>
    </row>
    <row r="608703" spans="16:16" x14ac:dyDescent="0.3">
      <c r="P608703" s="83"/>
    </row>
    <row r="608704" spans="16:16" x14ac:dyDescent="0.3">
      <c r="P608704" s="83"/>
    </row>
    <row r="608705" spans="16:16" x14ac:dyDescent="0.3">
      <c r="P608705" s="83"/>
    </row>
    <row r="608706" spans="16:16" x14ac:dyDescent="0.3">
      <c r="P608706" s="83"/>
    </row>
    <row r="608707" spans="16:16" x14ac:dyDescent="0.3">
      <c r="P608707" s="83"/>
    </row>
    <row r="608708" spans="16:16" x14ac:dyDescent="0.3">
      <c r="P608708" s="83"/>
    </row>
    <row r="608709" spans="16:16" x14ac:dyDescent="0.3">
      <c r="P608709" s="83"/>
    </row>
    <row r="608710" spans="16:16" x14ac:dyDescent="0.3">
      <c r="P608710" s="83"/>
    </row>
    <row r="608711" spans="16:16" x14ac:dyDescent="0.3">
      <c r="P608711" s="83"/>
    </row>
    <row r="608712" spans="16:16" x14ac:dyDescent="0.3">
      <c r="P608712" s="83"/>
    </row>
    <row r="608713" spans="16:16" x14ac:dyDescent="0.3">
      <c r="P608713" s="83"/>
    </row>
    <row r="608714" spans="16:16" x14ac:dyDescent="0.3">
      <c r="P608714" s="83"/>
    </row>
    <row r="608715" spans="16:16" x14ac:dyDescent="0.3">
      <c r="P608715" s="83"/>
    </row>
    <row r="608716" spans="16:16" x14ac:dyDescent="0.3">
      <c r="P608716" s="83"/>
    </row>
    <row r="608717" spans="16:16" x14ac:dyDescent="0.3">
      <c r="P608717" s="83"/>
    </row>
    <row r="608718" spans="16:16" x14ac:dyDescent="0.3">
      <c r="P608718" s="83"/>
    </row>
    <row r="608719" spans="16:16" x14ac:dyDescent="0.3">
      <c r="P608719" s="83"/>
    </row>
    <row r="608720" spans="16:16" x14ac:dyDescent="0.3">
      <c r="P608720" s="83"/>
    </row>
    <row r="608721" spans="16:16" x14ac:dyDescent="0.3">
      <c r="P608721" s="83"/>
    </row>
    <row r="608722" spans="16:16" x14ac:dyDescent="0.3">
      <c r="P608722" s="83"/>
    </row>
    <row r="608723" spans="16:16" x14ac:dyDescent="0.3">
      <c r="P608723" s="83"/>
    </row>
    <row r="608724" spans="16:16" x14ac:dyDescent="0.3">
      <c r="P608724" s="83"/>
    </row>
    <row r="608725" spans="16:16" x14ac:dyDescent="0.3">
      <c r="P608725" s="83"/>
    </row>
    <row r="608726" spans="16:16" x14ac:dyDescent="0.3">
      <c r="P608726" s="83"/>
    </row>
    <row r="608727" spans="16:16" x14ac:dyDescent="0.3">
      <c r="P608727" s="83"/>
    </row>
    <row r="608728" spans="16:16" x14ac:dyDescent="0.3">
      <c r="P608728" s="83"/>
    </row>
    <row r="608729" spans="16:16" x14ac:dyDescent="0.3">
      <c r="P608729" s="83"/>
    </row>
    <row r="608730" spans="16:16" x14ac:dyDescent="0.3">
      <c r="P608730" s="83"/>
    </row>
    <row r="608731" spans="16:16" x14ac:dyDescent="0.3">
      <c r="P608731" s="83"/>
    </row>
    <row r="608732" spans="16:16" x14ac:dyDescent="0.3">
      <c r="P608732" s="83"/>
    </row>
    <row r="608733" spans="16:16" x14ac:dyDescent="0.3">
      <c r="P608733" s="83"/>
    </row>
    <row r="608734" spans="16:16" x14ac:dyDescent="0.3">
      <c r="P608734" s="83"/>
    </row>
    <row r="608735" spans="16:16" x14ac:dyDescent="0.3">
      <c r="P608735" s="83"/>
    </row>
    <row r="608736" spans="16:16" x14ac:dyDescent="0.3">
      <c r="P608736" s="83"/>
    </row>
    <row r="608737" spans="16:16" x14ac:dyDescent="0.3">
      <c r="P608737" s="83"/>
    </row>
    <row r="608738" spans="16:16" x14ac:dyDescent="0.3">
      <c r="P608738" s="83"/>
    </row>
    <row r="608739" spans="16:16" x14ac:dyDescent="0.3">
      <c r="P608739" s="83"/>
    </row>
    <row r="608740" spans="16:16" x14ac:dyDescent="0.3">
      <c r="P608740" s="83"/>
    </row>
    <row r="608741" spans="16:16" x14ac:dyDescent="0.3">
      <c r="P608741" s="83"/>
    </row>
    <row r="608742" spans="16:16" x14ac:dyDescent="0.3">
      <c r="P608742" s="83"/>
    </row>
    <row r="608743" spans="16:16" x14ac:dyDescent="0.3">
      <c r="P608743" s="83"/>
    </row>
    <row r="608744" spans="16:16" x14ac:dyDescent="0.3">
      <c r="P608744" s="83"/>
    </row>
    <row r="608745" spans="16:16" x14ac:dyDescent="0.3">
      <c r="P608745" s="83"/>
    </row>
    <row r="608746" spans="16:16" x14ac:dyDescent="0.3">
      <c r="P608746" s="83"/>
    </row>
    <row r="608747" spans="16:16" x14ac:dyDescent="0.3">
      <c r="P608747" s="83"/>
    </row>
    <row r="608748" spans="16:16" x14ac:dyDescent="0.3">
      <c r="P608748" s="83"/>
    </row>
    <row r="608749" spans="16:16" x14ac:dyDescent="0.3">
      <c r="P608749" s="83"/>
    </row>
    <row r="608750" spans="16:16" x14ac:dyDescent="0.3">
      <c r="P608750" s="83"/>
    </row>
    <row r="608751" spans="16:16" x14ac:dyDescent="0.3">
      <c r="P608751" s="83"/>
    </row>
    <row r="608752" spans="16:16" x14ac:dyDescent="0.3">
      <c r="P608752" s="83"/>
    </row>
    <row r="608753" spans="16:16" x14ac:dyDescent="0.3">
      <c r="P608753" s="83"/>
    </row>
    <row r="608754" spans="16:16" x14ac:dyDescent="0.3">
      <c r="P608754" s="83"/>
    </row>
    <row r="608755" spans="16:16" x14ac:dyDescent="0.3">
      <c r="P608755" s="83"/>
    </row>
    <row r="608756" spans="16:16" x14ac:dyDescent="0.3">
      <c r="P608756" s="83"/>
    </row>
    <row r="608757" spans="16:16" x14ac:dyDescent="0.3">
      <c r="P608757" s="83"/>
    </row>
    <row r="608758" spans="16:16" x14ac:dyDescent="0.3">
      <c r="P608758" s="83"/>
    </row>
    <row r="608759" spans="16:16" x14ac:dyDescent="0.3">
      <c r="P608759" s="83"/>
    </row>
    <row r="608760" spans="16:16" x14ac:dyDescent="0.3">
      <c r="P608760" s="83"/>
    </row>
    <row r="608761" spans="16:16" x14ac:dyDescent="0.3">
      <c r="P608761" s="83"/>
    </row>
    <row r="608762" spans="16:16" x14ac:dyDescent="0.3">
      <c r="P608762" s="83"/>
    </row>
    <row r="608763" spans="16:16" x14ac:dyDescent="0.3">
      <c r="P608763" s="83"/>
    </row>
    <row r="608764" spans="16:16" x14ac:dyDescent="0.3">
      <c r="P608764" s="83"/>
    </row>
    <row r="608765" spans="16:16" x14ac:dyDescent="0.3">
      <c r="P608765" s="83"/>
    </row>
    <row r="608766" spans="16:16" x14ac:dyDescent="0.3">
      <c r="P608766" s="83"/>
    </row>
    <row r="608767" spans="16:16" x14ac:dyDescent="0.3">
      <c r="P608767" s="83"/>
    </row>
    <row r="608768" spans="16:16" x14ac:dyDescent="0.3">
      <c r="P608768" s="83"/>
    </row>
    <row r="608769" spans="16:16" x14ac:dyDescent="0.3">
      <c r="P608769" s="83"/>
    </row>
    <row r="608770" spans="16:16" x14ac:dyDescent="0.3">
      <c r="P608770" s="83"/>
    </row>
    <row r="608771" spans="16:16" x14ac:dyDescent="0.3">
      <c r="P608771" s="83"/>
    </row>
    <row r="608772" spans="16:16" x14ac:dyDescent="0.3">
      <c r="P608772" s="83"/>
    </row>
    <row r="608773" spans="16:16" x14ac:dyDescent="0.3">
      <c r="P608773" s="83"/>
    </row>
    <row r="608774" spans="16:16" x14ac:dyDescent="0.3">
      <c r="P608774" s="83"/>
    </row>
    <row r="608775" spans="16:16" x14ac:dyDescent="0.3">
      <c r="P608775" s="83"/>
    </row>
    <row r="608776" spans="16:16" x14ac:dyDescent="0.3">
      <c r="P608776" s="83"/>
    </row>
    <row r="608777" spans="16:16" x14ac:dyDescent="0.3">
      <c r="P608777" s="83"/>
    </row>
    <row r="608778" spans="16:16" x14ac:dyDescent="0.3">
      <c r="P608778" s="83"/>
    </row>
    <row r="608779" spans="16:16" x14ac:dyDescent="0.3">
      <c r="P608779" s="83"/>
    </row>
    <row r="608780" spans="16:16" x14ac:dyDescent="0.3">
      <c r="P608780" s="83"/>
    </row>
    <row r="608781" spans="16:16" x14ac:dyDescent="0.3">
      <c r="P608781" s="83"/>
    </row>
    <row r="608782" spans="16:16" x14ac:dyDescent="0.3">
      <c r="P608782" s="83"/>
    </row>
    <row r="608783" spans="16:16" x14ac:dyDescent="0.3">
      <c r="P608783" s="83"/>
    </row>
    <row r="608784" spans="16:16" x14ac:dyDescent="0.3">
      <c r="P608784" s="83"/>
    </row>
    <row r="608785" spans="16:16" x14ac:dyDescent="0.3">
      <c r="P608785" s="83"/>
    </row>
    <row r="608786" spans="16:16" x14ac:dyDescent="0.3">
      <c r="P608786" s="83"/>
    </row>
    <row r="608787" spans="16:16" x14ac:dyDescent="0.3">
      <c r="P608787" s="83"/>
    </row>
    <row r="608788" spans="16:16" x14ac:dyDescent="0.3">
      <c r="P608788" s="83"/>
    </row>
    <row r="608789" spans="16:16" x14ac:dyDescent="0.3">
      <c r="P608789" s="83"/>
    </row>
    <row r="608790" spans="16:16" x14ac:dyDescent="0.3">
      <c r="P608790" s="83"/>
    </row>
    <row r="608791" spans="16:16" x14ac:dyDescent="0.3">
      <c r="P608791" s="83"/>
    </row>
    <row r="608792" spans="16:16" x14ac:dyDescent="0.3">
      <c r="P608792" s="83"/>
    </row>
    <row r="608793" spans="16:16" x14ac:dyDescent="0.3">
      <c r="P608793" s="83"/>
    </row>
    <row r="608794" spans="16:16" x14ac:dyDescent="0.3">
      <c r="P608794" s="83"/>
    </row>
    <row r="608795" spans="16:16" x14ac:dyDescent="0.3">
      <c r="P608795" s="83"/>
    </row>
    <row r="608796" spans="16:16" x14ac:dyDescent="0.3">
      <c r="P608796" s="83"/>
    </row>
    <row r="608797" spans="16:16" x14ac:dyDescent="0.3">
      <c r="P608797" s="83"/>
    </row>
    <row r="608798" spans="16:16" x14ac:dyDescent="0.3">
      <c r="P608798" s="83"/>
    </row>
    <row r="608799" spans="16:16" x14ac:dyDescent="0.3">
      <c r="P608799" s="83"/>
    </row>
    <row r="608800" spans="16:16" x14ac:dyDescent="0.3">
      <c r="P608800" s="83"/>
    </row>
    <row r="608801" spans="16:16" x14ac:dyDescent="0.3">
      <c r="P608801" s="83"/>
    </row>
    <row r="608802" spans="16:16" x14ac:dyDescent="0.3">
      <c r="P608802" s="83"/>
    </row>
    <row r="608803" spans="16:16" x14ac:dyDescent="0.3">
      <c r="P608803" s="83"/>
    </row>
    <row r="608804" spans="16:16" x14ac:dyDescent="0.3">
      <c r="P608804" s="83"/>
    </row>
    <row r="608805" spans="16:16" x14ac:dyDescent="0.3">
      <c r="P608805" s="83"/>
    </row>
    <row r="608806" spans="16:16" x14ac:dyDescent="0.3">
      <c r="P608806" s="83"/>
    </row>
    <row r="608807" spans="16:16" x14ac:dyDescent="0.3">
      <c r="P608807" s="83"/>
    </row>
    <row r="608808" spans="16:16" x14ac:dyDescent="0.3">
      <c r="P608808" s="83"/>
    </row>
    <row r="608809" spans="16:16" x14ac:dyDescent="0.3">
      <c r="P608809" s="83"/>
    </row>
    <row r="608810" spans="16:16" x14ac:dyDescent="0.3">
      <c r="P608810" s="83"/>
    </row>
    <row r="608811" spans="16:16" x14ac:dyDescent="0.3">
      <c r="P608811" s="83"/>
    </row>
    <row r="608812" spans="16:16" x14ac:dyDescent="0.3">
      <c r="P608812" s="83"/>
    </row>
    <row r="608813" spans="16:16" x14ac:dyDescent="0.3">
      <c r="P608813" s="83"/>
    </row>
    <row r="608814" spans="16:16" x14ac:dyDescent="0.3">
      <c r="P608814" s="83"/>
    </row>
    <row r="608815" spans="16:16" x14ac:dyDescent="0.3">
      <c r="P608815" s="83"/>
    </row>
    <row r="608816" spans="16:16" x14ac:dyDescent="0.3">
      <c r="P608816" s="83"/>
    </row>
    <row r="608817" spans="16:16" x14ac:dyDescent="0.3">
      <c r="P608817" s="83"/>
    </row>
    <row r="608818" spans="16:16" x14ac:dyDescent="0.3">
      <c r="P608818" s="83"/>
    </row>
    <row r="608819" spans="16:16" x14ac:dyDescent="0.3">
      <c r="P608819" s="83"/>
    </row>
    <row r="608820" spans="16:16" x14ac:dyDescent="0.3">
      <c r="P608820" s="83"/>
    </row>
    <row r="608821" spans="16:16" x14ac:dyDescent="0.3">
      <c r="P608821" s="83"/>
    </row>
    <row r="608822" spans="16:16" x14ac:dyDescent="0.3">
      <c r="P608822" s="83"/>
    </row>
    <row r="608823" spans="16:16" x14ac:dyDescent="0.3">
      <c r="P608823" s="83"/>
    </row>
    <row r="608824" spans="16:16" x14ac:dyDescent="0.3">
      <c r="P608824" s="83"/>
    </row>
    <row r="608825" spans="16:16" x14ac:dyDescent="0.3">
      <c r="P608825" s="83"/>
    </row>
    <row r="608826" spans="16:16" x14ac:dyDescent="0.3">
      <c r="P608826" s="83"/>
    </row>
    <row r="608827" spans="16:16" x14ac:dyDescent="0.3">
      <c r="P608827" s="83"/>
    </row>
    <row r="608828" spans="16:16" x14ac:dyDescent="0.3">
      <c r="P608828" s="83"/>
    </row>
    <row r="608829" spans="16:16" x14ac:dyDescent="0.3">
      <c r="P608829" s="83"/>
    </row>
    <row r="608830" spans="16:16" x14ac:dyDescent="0.3">
      <c r="P608830" s="83"/>
    </row>
    <row r="608831" spans="16:16" x14ac:dyDescent="0.3">
      <c r="P608831" s="83"/>
    </row>
    <row r="608832" spans="16:16" x14ac:dyDescent="0.3">
      <c r="P608832" s="83"/>
    </row>
    <row r="608833" spans="16:16" x14ac:dyDescent="0.3">
      <c r="P608833" s="83"/>
    </row>
    <row r="608834" spans="16:16" x14ac:dyDescent="0.3">
      <c r="P608834" s="83"/>
    </row>
    <row r="608835" spans="16:16" x14ac:dyDescent="0.3">
      <c r="P608835" s="83"/>
    </row>
    <row r="608836" spans="16:16" x14ac:dyDescent="0.3">
      <c r="P608836" s="83"/>
    </row>
    <row r="608837" spans="16:16" x14ac:dyDescent="0.3">
      <c r="P608837" s="83"/>
    </row>
    <row r="608838" spans="16:16" x14ac:dyDescent="0.3">
      <c r="P608838" s="83"/>
    </row>
    <row r="608839" spans="16:16" x14ac:dyDescent="0.3">
      <c r="P608839" s="83"/>
    </row>
    <row r="608840" spans="16:16" x14ac:dyDescent="0.3">
      <c r="P608840" s="83"/>
    </row>
    <row r="608841" spans="16:16" x14ac:dyDescent="0.3">
      <c r="P608841" s="83"/>
    </row>
    <row r="608842" spans="16:16" x14ac:dyDescent="0.3">
      <c r="P608842" s="83"/>
    </row>
    <row r="608843" spans="16:16" x14ac:dyDescent="0.3">
      <c r="P608843" s="83"/>
    </row>
    <row r="608844" spans="16:16" x14ac:dyDescent="0.3">
      <c r="P608844" s="83"/>
    </row>
    <row r="608845" spans="16:16" x14ac:dyDescent="0.3">
      <c r="P608845" s="83"/>
    </row>
    <row r="608846" spans="16:16" x14ac:dyDescent="0.3">
      <c r="P608846" s="83"/>
    </row>
    <row r="608847" spans="16:16" x14ac:dyDescent="0.3">
      <c r="P608847" s="83"/>
    </row>
    <row r="608848" spans="16:16" x14ac:dyDescent="0.3">
      <c r="P608848" s="83"/>
    </row>
    <row r="608849" spans="16:16" x14ac:dyDescent="0.3">
      <c r="P608849" s="83"/>
    </row>
    <row r="608850" spans="16:16" x14ac:dyDescent="0.3">
      <c r="P608850" s="83"/>
    </row>
    <row r="608851" spans="16:16" x14ac:dyDescent="0.3">
      <c r="P608851" s="83"/>
    </row>
    <row r="608852" spans="16:16" x14ac:dyDescent="0.3">
      <c r="P608852" s="83"/>
    </row>
    <row r="608853" spans="16:16" x14ac:dyDescent="0.3">
      <c r="P608853" s="83"/>
    </row>
    <row r="608854" spans="16:16" x14ac:dyDescent="0.3">
      <c r="P608854" s="83"/>
    </row>
    <row r="608855" spans="16:16" x14ac:dyDescent="0.3">
      <c r="P608855" s="83"/>
    </row>
    <row r="608856" spans="16:16" x14ac:dyDescent="0.3">
      <c r="P608856" s="83"/>
    </row>
    <row r="608857" spans="16:16" x14ac:dyDescent="0.3">
      <c r="P608857" s="83"/>
    </row>
    <row r="608858" spans="16:16" x14ac:dyDescent="0.3">
      <c r="P608858" s="83"/>
    </row>
    <row r="608859" spans="16:16" x14ac:dyDescent="0.3">
      <c r="P608859" s="83"/>
    </row>
    <row r="608860" spans="16:16" x14ac:dyDescent="0.3">
      <c r="P608860" s="83"/>
    </row>
    <row r="608861" spans="16:16" x14ac:dyDescent="0.3">
      <c r="P608861" s="83"/>
    </row>
    <row r="608862" spans="16:16" x14ac:dyDescent="0.3">
      <c r="P608862" s="83"/>
    </row>
    <row r="608863" spans="16:16" x14ac:dyDescent="0.3">
      <c r="P608863" s="83"/>
    </row>
    <row r="608864" spans="16:16" x14ac:dyDescent="0.3">
      <c r="P608864" s="83"/>
    </row>
    <row r="608865" spans="16:16" x14ac:dyDescent="0.3">
      <c r="P608865" s="83"/>
    </row>
    <row r="608866" spans="16:16" x14ac:dyDescent="0.3">
      <c r="P608866" s="83"/>
    </row>
    <row r="608867" spans="16:16" x14ac:dyDescent="0.3">
      <c r="P608867" s="83"/>
    </row>
    <row r="608868" spans="16:16" x14ac:dyDescent="0.3">
      <c r="P608868" s="83"/>
    </row>
    <row r="608869" spans="16:16" x14ac:dyDescent="0.3">
      <c r="P608869" s="83"/>
    </row>
    <row r="608870" spans="16:16" x14ac:dyDescent="0.3">
      <c r="P608870" s="83"/>
    </row>
    <row r="608871" spans="16:16" x14ac:dyDescent="0.3">
      <c r="P608871" s="83"/>
    </row>
    <row r="608872" spans="16:16" x14ac:dyDescent="0.3">
      <c r="P608872" s="83"/>
    </row>
    <row r="608873" spans="16:16" x14ac:dyDescent="0.3">
      <c r="P608873" s="83"/>
    </row>
    <row r="608874" spans="16:16" x14ac:dyDescent="0.3">
      <c r="P608874" s="83"/>
    </row>
    <row r="608875" spans="16:16" x14ac:dyDescent="0.3">
      <c r="P608875" s="83"/>
    </row>
    <row r="608876" spans="16:16" x14ac:dyDescent="0.3">
      <c r="P608876" s="83"/>
    </row>
    <row r="608877" spans="16:16" x14ac:dyDescent="0.3">
      <c r="P608877" s="83"/>
    </row>
    <row r="608878" spans="16:16" x14ac:dyDescent="0.3">
      <c r="P608878" s="83"/>
    </row>
    <row r="608879" spans="16:16" x14ac:dyDescent="0.3">
      <c r="P608879" s="83"/>
    </row>
    <row r="608880" spans="16:16" x14ac:dyDescent="0.3">
      <c r="P608880" s="83"/>
    </row>
    <row r="608881" spans="16:16" x14ac:dyDescent="0.3">
      <c r="P608881" s="83"/>
    </row>
    <row r="608882" spans="16:16" x14ac:dyDescent="0.3">
      <c r="P608882" s="83"/>
    </row>
    <row r="608883" spans="16:16" x14ac:dyDescent="0.3">
      <c r="P608883" s="83"/>
    </row>
    <row r="608884" spans="16:16" x14ac:dyDescent="0.3">
      <c r="P608884" s="83"/>
    </row>
    <row r="608885" spans="16:16" x14ac:dyDescent="0.3">
      <c r="P608885" s="83"/>
    </row>
    <row r="608886" spans="16:16" x14ac:dyDescent="0.3">
      <c r="P608886" s="83"/>
    </row>
    <row r="608887" spans="16:16" x14ac:dyDescent="0.3">
      <c r="P608887" s="83"/>
    </row>
    <row r="608888" spans="16:16" x14ac:dyDescent="0.3">
      <c r="P608888" s="83"/>
    </row>
    <row r="608889" spans="16:16" x14ac:dyDescent="0.3">
      <c r="P608889" s="83"/>
    </row>
    <row r="608890" spans="16:16" x14ac:dyDescent="0.3">
      <c r="P608890" s="83"/>
    </row>
    <row r="608891" spans="16:16" x14ac:dyDescent="0.3">
      <c r="P608891" s="83"/>
    </row>
    <row r="608892" spans="16:16" x14ac:dyDescent="0.3">
      <c r="P608892" s="83"/>
    </row>
    <row r="608893" spans="16:16" x14ac:dyDescent="0.3">
      <c r="P608893" s="83"/>
    </row>
    <row r="608894" spans="16:16" x14ac:dyDescent="0.3">
      <c r="P608894" s="83"/>
    </row>
    <row r="608895" spans="16:16" x14ac:dyDescent="0.3">
      <c r="P608895" s="83"/>
    </row>
    <row r="608896" spans="16:16" x14ac:dyDescent="0.3">
      <c r="P608896" s="83"/>
    </row>
    <row r="608897" spans="16:16" x14ac:dyDescent="0.3">
      <c r="P608897" s="83"/>
    </row>
    <row r="608898" spans="16:16" x14ac:dyDescent="0.3">
      <c r="P608898" s="83"/>
    </row>
    <row r="608899" spans="16:16" x14ac:dyDescent="0.3">
      <c r="P608899" s="83"/>
    </row>
    <row r="608900" spans="16:16" x14ac:dyDescent="0.3">
      <c r="P608900" s="83"/>
    </row>
    <row r="608901" spans="16:16" x14ac:dyDescent="0.3">
      <c r="P608901" s="83"/>
    </row>
    <row r="608902" spans="16:16" x14ac:dyDescent="0.3">
      <c r="P608902" s="83"/>
    </row>
    <row r="608903" spans="16:16" x14ac:dyDescent="0.3">
      <c r="P608903" s="83"/>
    </row>
    <row r="608904" spans="16:16" x14ac:dyDescent="0.3">
      <c r="P608904" s="83"/>
    </row>
    <row r="608905" spans="16:16" x14ac:dyDescent="0.3">
      <c r="P608905" s="83"/>
    </row>
    <row r="608906" spans="16:16" x14ac:dyDescent="0.3">
      <c r="P608906" s="83"/>
    </row>
    <row r="608907" spans="16:16" x14ac:dyDescent="0.3">
      <c r="P608907" s="83"/>
    </row>
    <row r="608908" spans="16:16" x14ac:dyDescent="0.3">
      <c r="P608908" s="83"/>
    </row>
    <row r="608909" spans="16:16" x14ac:dyDescent="0.3">
      <c r="P608909" s="83"/>
    </row>
    <row r="608910" spans="16:16" x14ac:dyDescent="0.3">
      <c r="P608910" s="83"/>
    </row>
    <row r="608911" spans="16:16" x14ac:dyDescent="0.3">
      <c r="P608911" s="83"/>
    </row>
    <row r="608912" spans="16:16" x14ac:dyDescent="0.3">
      <c r="P608912" s="83"/>
    </row>
    <row r="608913" spans="16:16" x14ac:dyDescent="0.3">
      <c r="P608913" s="83"/>
    </row>
    <row r="608914" spans="16:16" x14ac:dyDescent="0.3">
      <c r="P608914" s="83"/>
    </row>
    <row r="608915" spans="16:16" x14ac:dyDescent="0.3">
      <c r="P608915" s="83"/>
    </row>
    <row r="608916" spans="16:16" x14ac:dyDescent="0.3">
      <c r="P608916" s="83"/>
    </row>
    <row r="608917" spans="16:16" x14ac:dyDescent="0.3">
      <c r="P608917" s="83"/>
    </row>
    <row r="608918" spans="16:16" x14ac:dyDescent="0.3">
      <c r="P608918" s="83"/>
    </row>
    <row r="608919" spans="16:16" x14ac:dyDescent="0.3">
      <c r="P608919" s="83"/>
    </row>
    <row r="608920" spans="16:16" x14ac:dyDescent="0.3">
      <c r="P608920" s="83"/>
    </row>
    <row r="608921" spans="16:16" x14ac:dyDescent="0.3">
      <c r="P608921" s="83"/>
    </row>
    <row r="608922" spans="16:16" x14ac:dyDescent="0.3">
      <c r="P608922" s="83"/>
    </row>
    <row r="608923" spans="16:16" x14ac:dyDescent="0.3">
      <c r="P608923" s="83"/>
    </row>
    <row r="608924" spans="16:16" x14ac:dyDescent="0.3">
      <c r="P608924" s="83"/>
    </row>
    <row r="608925" spans="16:16" x14ac:dyDescent="0.3">
      <c r="P608925" s="83"/>
    </row>
    <row r="608926" spans="16:16" x14ac:dyDescent="0.3">
      <c r="P608926" s="83"/>
    </row>
    <row r="608927" spans="16:16" x14ac:dyDescent="0.3">
      <c r="P608927" s="83"/>
    </row>
    <row r="608928" spans="16:16" x14ac:dyDescent="0.3">
      <c r="P608928" s="83"/>
    </row>
    <row r="608929" spans="16:16" x14ac:dyDescent="0.3">
      <c r="P608929" s="83"/>
    </row>
    <row r="608930" spans="16:16" x14ac:dyDescent="0.3">
      <c r="P608930" s="83"/>
    </row>
    <row r="608931" spans="16:16" x14ac:dyDescent="0.3">
      <c r="P608931" s="83"/>
    </row>
    <row r="608932" spans="16:16" x14ac:dyDescent="0.3">
      <c r="P608932" s="83"/>
    </row>
    <row r="608933" spans="16:16" x14ac:dyDescent="0.3">
      <c r="P608933" s="83"/>
    </row>
    <row r="608934" spans="16:16" x14ac:dyDescent="0.3">
      <c r="P608934" s="83"/>
    </row>
    <row r="608935" spans="16:16" x14ac:dyDescent="0.3">
      <c r="P608935" s="83"/>
    </row>
    <row r="608936" spans="16:16" x14ac:dyDescent="0.3">
      <c r="P608936" s="83"/>
    </row>
    <row r="608937" spans="16:16" x14ac:dyDescent="0.3">
      <c r="P608937" s="83"/>
    </row>
    <row r="608938" spans="16:16" x14ac:dyDescent="0.3">
      <c r="P608938" s="83"/>
    </row>
    <row r="608939" spans="16:16" x14ac:dyDescent="0.3">
      <c r="P608939" s="83"/>
    </row>
    <row r="608940" spans="16:16" x14ac:dyDescent="0.3">
      <c r="P608940" s="83"/>
    </row>
    <row r="608941" spans="16:16" x14ac:dyDescent="0.3">
      <c r="P608941" s="83"/>
    </row>
    <row r="608942" spans="16:16" x14ac:dyDescent="0.3">
      <c r="P608942" s="83"/>
    </row>
    <row r="608943" spans="16:16" x14ac:dyDescent="0.3">
      <c r="P608943" s="83"/>
    </row>
    <row r="608944" spans="16:16" x14ac:dyDescent="0.3">
      <c r="P608944" s="83"/>
    </row>
    <row r="608945" spans="16:16" x14ac:dyDescent="0.3">
      <c r="P608945" s="83"/>
    </row>
    <row r="608946" spans="16:16" x14ac:dyDescent="0.3">
      <c r="P608946" s="83"/>
    </row>
    <row r="608947" spans="16:16" x14ac:dyDescent="0.3">
      <c r="P608947" s="83"/>
    </row>
    <row r="608948" spans="16:16" x14ac:dyDescent="0.3">
      <c r="P608948" s="83"/>
    </row>
    <row r="608949" spans="16:16" x14ac:dyDescent="0.3">
      <c r="P608949" s="83"/>
    </row>
    <row r="608950" spans="16:16" x14ac:dyDescent="0.3">
      <c r="P608950" s="83"/>
    </row>
    <row r="608951" spans="16:16" x14ac:dyDescent="0.3">
      <c r="P608951" s="83"/>
    </row>
    <row r="608952" spans="16:16" x14ac:dyDescent="0.3">
      <c r="P608952" s="83"/>
    </row>
    <row r="608953" spans="16:16" x14ac:dyDescent="0.3">
      <c r="P608953" s="83"/>
    </row>
    <row r="608954" spans="16:16" x14ac:dyDescent="0.3">
      <c r="P608954" s="83"/>
    </row>
    <row r="608955" spans="16:16" x14ac:dyDescent="0.3">
      <c r="P608955" s="83"/>
    </row>
    <row r="608956" spans="16:16" x14ac:dyDescent="0.3">
      <c r="P608956" s="83"/>
    </row>
    <row r="608957" spans="16:16" x14ac:dyDescent="0.3">
      <c r="P608957" s="83"/>
    </row>
    <row r="608958" spans="16:16" x14ac:dyDescent="0.3">
      <c r="P608958" s="83"/>
    </row>
    <row r="608959" spans="16:16" x14ac:dyDescent="0.3">
      <c r="P608959" s="83"/>
    </row>
    <row r="608960" spans="16:16" x14ac:dyDescent="0.3">
      <c r="P608960" s="83"/>
    </row>
    <row r="608961" spans="16:16" x14ac:dyDescent="0.3">
      <c r="P608961" s="83"/>
    </row>
    <row r="608962" spans="16:16" x14ac:dyDescent="0.3">
      <c r="P608962" s="83"/>
    </row>
    <row r="608963" spans="16:16" x14ac:dyDescent="0.3">
      <c r="P608963" s="83"/>
    </row>
    <row r="608964" spans="16:16" x14ac:dyDescent="0.3">
      <c r="P608964" s="83"/>
    </row>
    <row r="608965" spans="16:16" x14ac:dyDescent="0.3">
      <c r="P608965" s="83"/>
    </row>
    <row r="608966" spans="16:16" x14ac:dyDescent="0.3">
      <c r="P608966" s="83"/>
    </row>
    <row r="608967" spans="16:16" x14ac:dyDescent="0.3">
      <c r="P608967" s="83"/>
    </row>
    <row r="608968" spans="16:16" x14ac:dyDescent="0.3">
      <c r="P608968" s="83"/>
    </row>
    <row r="608969" spans="16:16" x14ac:dyDescent="0.3">
      <c r="P608969" s="83"/>
    </row>
    <row r="608970" spans="16:16" x14ac:dyDescent="0.3">
      <c r="P608970" s="83"/>
    </row>
    <row r="608971" spans="16:16" x14ac:dyDescent="0.3">
      <c r="P608971" s="83"/>
    </row>
    <row r="608972" spans="16:16" x14ac:dyDescent="0.3">
      <c r="P608972" s="83"/>
    </row>
    <row r="608973" spans="16:16" x14ac:dyDescent="0.3">
      <c r="P608973" s="83"/>
    </row>
    <row r="608974" spans="16:16" x14ac:dyDescent="0.3">
      <c r="P608974" s="83"/>
    </row>
    <row r="608975" spans="16:16" x14ac:dyDescent="0.3">
      <c r="P608975" s="83"/>
    </row>
    <row r="608976" spans="16:16" x14ac:dyDescent="0.3">
      <c r="P608976" s="83"/>
    </row>
    <row r="608977" spans="16:16" x14ac:dyDescent="0.3">
      <c r="P608977" s="83"/>
    </row>
    <row r="608978" spans="16:16" x14ac:dyDescent="0.3">
      <c r="P608978" s="83"/>
    </row>
    <row r="608979" spans="16:16" x14ac:dyDescent="0.3">
      <c r="P608979" s="83"/>
    </row>
    <row r="608980" spans="16:16" x14ac:dyDescent="0.3">
      <c r="P608980" s="83"/>
    </row>
    <row r="608981" spans="16:16" x14ac:dyDescent="0.3">
      <c r="P608981" s="83"/>
    </row>
    <row r="608982" spans="16:16" x14ac:dyDescent="0.3">
      <c r="P608982" s="83"/>
    </row>
    <row r="608983" spans="16:16" x14ac:dyDescent="0.3">
      <c r="P608983" s="83"/>
    </row>
    <row r="608984" spans="16:16" x14ac:dyDescent="0.3">
      <c r="P608984" s="83"/>
    </row>
    <row r="608985" spans="16:16" x14ac:dyDescent="0.3">
      <c r="P608985" s="83"/>
    </row>
    <row r="608986" spans="16:16" x14ac:dyDescent="0.3">
      <c r="P608986" s="83"/>
    </row>
    <row r="608987" spans="16:16" x14ac:dyDescent="0.3">
      <c r="P608987" s="83"/>
    </row>
    <row r="608988" spans="16:16" x14ac:dyDescent="0.3">
      <c r="P608988" s="83"/>
    </row>
    <row r="608989" spans="16:16" x14ac:dyDescent="0.3">
      <c r="P608989" s="83"/>
    </row>
    <row r="608990" spans="16:16" x14ac:dyDescent="0.3">
      <c r="P608990" s="83"/>
    </row>
    <row r="608991" spans="16:16" x14ac:dyDescent="0.3">
      <c r="P608991" s="83"/>
    </row>
    <row r="608992" spans="16:16" x14ac:dyDescent="0.3">
      <c r="P608992" s="83"/>
    </row>
    <row r="608993" spans="16:16" x14ac:dyDescent="0.3">
      <c r="P608993" s="83"/>
    </row>
    <row r="608994" spans="16:16" x14ac:dyDescent="0.3">
      <c r="P608994" s="83"/>
    </row>
    <row r="608995" spans="16:16" x14ac:dyDescent="0.3">
      <c r="P608995" s="83"/>
    </row>
    <row r="608996" spans="16:16" x14ac:dyDescent="0.3">
      <c r="P608996" s="83"/>
    </row>
    <row r="608997" spans="16:16" x14ac:dyDescent="0.3">
      <c r="P608997" s="83"/>
    </row>
    <row r="608998" spans="16:16" x14ac:dyDescent="0.3">
      <c r="P608998" s="83"/>
    </row>
    <row r="608999" spans="16:16" x14ac:dyDescent="0.3">
      <c r="P608999" s="83"/>
    </row>
    <row r="609000" spans="16:16" x14ac:dyDescent="0.3">
      <c r="P609000" s="83"/>
    </row>
    <row r="609001" spans="16:16" x14ac:dyDescent="0.3">
      <c r="P609001" s="83"/>
    </row>
    <row r="609002" spans="16:16" x14ac:dyDescent="0.3">
      <c r="P609002" s="83"/>
    </row>
    <row r="609003" spans="16:16" x14ac:dyDescent="0.3">
      <c r="P609003" s="83"/>
    </row>
    <row r="609004" spans="16:16" x14ac:dyDescent="0.3">
      <c r="P609004" s="83"/>
    </row>
    <row r="609005" spans="16:16" x14ac:dyDescent="0.3">
      <c r="P609005" s="83"/>
    </row>
    <row r="609006" spans="16:16" x14ac:dyDescent="0.3">
      <c r="P609006" s="83"/>
    </row>
    <row r="609007" spans="16:16" x14ac:dyDescent="0.3">
      <c r="P609007" s="83"/>
    </row>
    <row r="609008" spans="16:16" x14ac:dyDescent="0.3">
      <c r="P609008" s="83"/>
    </row>
    <row r="609009" spans="16:16" x14ac:dyDescent="0.3">
      <c r="P609009" s="83"/>
    </row>
    <row r="609010" spans="16:16" x14ac:dyDescent="0.3">
      <c r="P609010" s="83"/>
    </row>
    <row r="609011" spans="16:16" x14ac:dyDescent="0.3">
      <c r="P609011" s="83"/>
    </row>
    <row r="609012" spans="16:16" x14ac:dyDescent="0.3">
      <c r="P609012" s="83"/>
    </row>
    <row r="609013" spans="16:16" x14ac:dyDescent="0.3">
      <c r="P609013" s="83"/>
    </row>
    <row r="609014" spans="16:16" x14ac:dyDescent="0.3">
      <c r="P609014" s="83"/>
    </row>
    <row r="609015" spans="16:16" x14ac:dyDescent="0.3">
      <c r="P609015" s="83"/>
    </row>
    <row r="609016" spans="16:16" x14ac:dyDescent="0.3">
      <c r="P609016" s="83"/>
    </row>
    <row r="609017" spans="16:16" x14ac:dyDescent="0.3">
      <c r="P609017" s="83"/>
    </row>
    <row r="609018" spans="16:16" x14ac:dyDescent="0.3">
      <c r="P609018" s="83"/>
    </row>
    <row r="609019" spans="16:16" x14ac:dyDescent="0.3">
      <c r="P609019" s="83"/>
    </row>
    <row r="609020" spans="16:16" x14ac:dyDescent="0.3">
      <c r="P609020" s="83"/>
    </row>
    <row r="609021" spans="16:16" x14ac:dyDescent="0.3">
      <c r="P609021" s="83"/>
    </row>
    <row r="609022" spans="16:16" x14ac:dyDescent="0.3">
      <c r="P609022" s="83"/>
    </row>
    <row r="609023" spans="16:16" x14ac:dyDescent="0.3">
      <c r="P609023" s="83"/>
    </row>
    <row r="609024" spans="16:16" x14ac:dyDescent="0.3">
      <c r="P609024" s="83"/>
    </row>
    <row r="609025" spans="16:16" x14ac:dyDescent="0.3">
      <c r="P609025" s="83"/>
    </row>
    <row r="609026" spans="16:16" x14ac:dyDescent="0.3">
      <c r="P609026" s="83"/>
    </row>
    <row r="609027" spans="16:16" x14ac:dyDescent="0.3">
      <c r="P609027" s="83"/>
    </row>
    <row r="609028" spans="16:16" x14ac:dyDescent="0.3">
      <c r="P609028" s="83"/>
    </row>
    <row r="609029" spans="16:16" x14ac:dyDescent="0.3">
      <c r="P609029" s="83"/>
    </row>
    <row r="609030" spans="16:16" x14ac:dyDescent="0.3">
      <c r="P609030" s="83"/>
    </row>
    <row r="609031" spans="16:16" x14ac:dyDescent="0.3">
      <c r="P609031" s="83"/>
    </row>
    <row r="609032" spans="16:16" x14ac:dyDescent="0.3">
      <c r="P609032" s="83"/>
    </row>
    <row r="609033" spans="16:16" x14ac:dyDescent="0.3">
      <c r="P609033" s="83"/>
    </row>
    <row r="609034" spans="16:16" x14ac:dyDescent="0.3">
      <c r="P609034" s="83"/>
    </row>
    <row r="609035" spans="16:16" x14ac:dyDescent="0.3">
      <c r="P609035" s="83"/>
    </row>
    <row r="609036" spans="16:16" x14ac:dyDescent="0.3">
      <c r="P609036" s="83"/>
    </row>
    <row r="609037" spans="16:16" x14ac:dyDescent="0.3">
      <c r="P609037" s="83"/>
    </row>
    <row r="609038" spans="16:16" x14ac:dyDescent="0.3">
      <c r="P609038" s="83"/>
    </row>
    <row r="609039" spans="16:16" x14ac:dyDescent="0.3">
      <c r="P609039" s="83"/>
    </row>
    <row r="609040" spans="16:16" x14ac:dyDescent="0.3">
      <c r="P609040" s="83"/>
    </row>
    <row r="609041" spans="16:16" x14ac:dyDescent="0.3">
      <c r="P609041" s="83"/>
    </row>
    <row r="609042" spans="16:16" x14ac:dyDescent="0.3">
      <c r="P609042" s="83"/>
    </row>
    <row r="609043" spans="16:16" x14ac:dyDescent="0.3">
      <c r="P609043" s="83"/>
    </row>
    <row r="609044" spans="16:16" x14ac:dyDescent="0.3">
      <c r="P609044" s="83"/>
    </row>
    <row r="609045" spans="16:16" x14ac:dyDescent="0.3">
      <c r="P609045" s="83"/>
    </row>
    <row r="609046" spans="16:16" x14ac:dyDescent="0.3">
      <c r="P609046" s="83"/>
    </row>
    <row r="609047" spans="16:16" x14ac:dyDescent="0.3">
      <c r="P609047" s="83"/>
    </row>
    <row r="609048" spans="16:16" x14ac:dyDescent="0.3">
      <c r="P609048" s="83"/>
    </row>
    <row r="609049" spans="16:16" x14ac:dyDescent="0.3">
      <c r="P609049" s="83"/>
    </row>
    <row r="609050" spans="16:16" x14ac:dyDescent="0.3">
      <c r="P609050" s="83"/>
    </row>
    <row r="609051" spans="16:16" x14ac:dyDescent="0.3">
      <c r="P609051" s="83"/>
    </row>
    <row r="609052" spans="16:16" x14ac:dyDescent="0.3">
      <c r="P609052" s="83"/>
    </row>
    <row r="609053" spans="16:16" x14ac:dyDescent="0.3">
      <c r="P609053" s="83"/>
    </row>
    <row r="609054" spans="16:16" x14ac:dyDescent="0.3">
      <c r="P609054" s="83"/>
    </row>
    <row r="609055" spans="16:16" x14ac:dyDescent="0.3">
      <c r="P609055" s="83"/>
    </row>
    <row r="609056" spans="16:16" x14ac:dyDescent="0.3">
      <c r="P609056" s="83"/>
    </row>
    <row r="609057" spans="16:16" x14ac:dyDescent="0.3">
      <c r="P609057" s="83"/>
    </row>
    <row r="609058" spans="16:16" x14ac:dyDescent="0.3">
      <c r="P609058" s="83"/>
    </row>
    <row r="609059" spans="16:16" x14ac:dyDescent="0.3">
      <c r="P609059" s="83"/>
    </row>
    <row r="609060" spans="16:16" x14ac:dyDescent="0.3">
      <c r="P609060" s="83"/>
    </row>
    <row r="609061" spans="16:16" x14ac:dyDescent="0.3">
      <c r="P609061" s="83"/>
    </row>
    <row r="609062" spans="16:16" x14ac:dyDescent="0.3">
      <c r="P609062" s="83"/>
    </row>
    <row r="609063" spans="16:16" x14ac:dyDescent="0.3">
      <c r="P609063" s="83"/>
    </row>
    <row r="609064" spans="16:16" x14ac:dyDescent="0.3">
      <c r="P609064" s="83"/>
    </row>
    <row r="609065" spans="16:16" x14ac:dyDescent="0.3">
      <c r="P609065" s="83"/>
    </row>
    <row r="609066" spans="16:16" x14ac:dyDescent="0.3">
      <c r="P609066" s="83"/>
    </row>
    <row r="609067" spans="16:16" x14ac:dyDescent="0.3">
      <c r="P609067" s="83"/>
    </row>
    <row r="609068" spans="16:16" x14ac:dyDescent="0.3">
      <c r="P609068" s="83"/>
    </row>
    <row r="609069" spans="16:16" x14ac:dyDescent="0.3">
      <c r="P609069" s="83"/>
    </row>
    <row r="609070" spans="16:16" x14ac:dyDescent="0.3">
      <c r="P609070" s="83"/>
    </row>
    <row r="609071" spans="16:16" x14ac:dyDescent="0.3">
      <c r="P609071" s="83"/>
    </row>
    <row r="609072" spans="16:16" x14ac:dyDescent="0.3">
      <c r="P609072" s="83"/>
    </row>
    <row r="609073" spans="16:16" x14ac:dyDescent="0.3">
      <c r="P609073" s="83"/>
    </row>
    <row r="609074" spans="16:16" x14ac:dyDescent="0.3">
      <c r="P609074" s="83"/>
    </row>
    <row r="609075" spans="16:16" x14ac:dyDescent="0.3">
      <c r="P609075" s="83"/>
    </row>
    <row r="609076" spans="16:16" x14ac:dyDescent="0.3">
      <c r="P609076" s="83"/>
    </row>
    <row r="609077" spans="16:16" x14ac:dyDescent="0.3">
      <c r="P609077" s="83"/>
    </row>
    <row r="609078" spans="16:16" x14ac:dyDescent="0.3">
      <c r="P609078" s="83"/>
    </row>
    <row r="609079" spans="16:16" x14ac:dyDescent="0.3">
      <c r="P609079" s="83"/>
    </row>
    <row r="609080" spans="16:16" x14ac:dyDescent="0.3">
      <c r="P609080" s="83"/>
    </row>
    <row r="609081" spans="16:16" x14ac:dyDescent="0.3">
      <c r="P609081" s="83"/>
    </row>
    <row r="609082" spans="16:16" x14ac:dyDescent="0.3">
      <c r="P609082" s="83"/>
    </row>
    <row r="609083" spans="16:16" x14ac:dyDescent="0.3">
      <c r="P609083" s="83"/>
    </row>
    <row r="609084" spans="16:16" x14ac:dyDescent="0.3">
      <c r="P609084" s="83"/>
    </row>
    <row r="609085" spans="16:16" x14ac:dyDescent="0.3">
      <c r="P609085" s="83"/>
    </row>
    <row r="609086" spans="16:16" x14ac:dyDescent="0.3">
      <c r="P609086" s="83"/>
    </row>
    <row r="609087" spans="16:16" x14ac:dyDescent="0.3">
      <c r="P609087" s="83"/>
    </row>
    <row r="609088" spans="16:16" x14ac:dyDescent="0.3">
      <c r="P609088" s="83"/>
    </row>
    <row r="609089" spans="16:16" x14ac:dyDescent="0.3">
      <c r="P609089" s="83"/>
    </row>
    <row r="609090" spans="16:16" x14ac:dyDescent="0.3">
      <c r="P609090" s="83"/>
    </row>
    <row r="609091" spans="16:16" x14ac:dyDescent="0.3">
      <c r="P609091" s="83"/>
    </row>
    <row r="609092" spans="16:16" x14ac:dyDescent="0.3">
      <c r="P609092" s="83"/>
    </row>
    <row r="609093" spans="16:16" x14ac:dyDescent="0.3">
      <c r="P609093" s="83"/>
    </row>
    <row r="609094" spans="16:16" x14ac:dyDescent="0.3">
      <c r="P609094" s="83"/>
    </row>
    <row r="609095" spans="16:16" x14ac:dyDescent="0.3">
      <c r="P609095" s="83"/>
    </row>
    <row r="609096" spans="16:16" x14ac:dyDescent="0.3">
      <c r="P609096" s="83"/>
    </row>
    <row r="609097" spans="16:16" x14ac:dyDescent="0.3">
      <c r="P609097" s="83"/>
    </row>
    <row r="609098" spans="16:16" x14ac:dyDescent="0.3">
      <c r="P609098" s="83"/>
    </row>
    <row r="609099" spans="16:16" x14ac:dyDescent="0.3">
      <c r="P609099" s="83"/>
    </row>
    <row r="609100" spans="16:16" x14ac:dyDescent="0.3">
      <c r="P609100" s="83"/>
    </row>
    <row r="609101" spans="16:16" x14ac:dyDescent="0.3">
      <c r="P609101" s="83"/>
    </row>
    <row r="609102" spans="16:16" x14ac:dyDescent="0.3">
      <c r="P609102" s="83"/>
    </row>
    <row r="609103" spans="16:16" x14ac:dyDescent="0.3">
      <c r="P609103" s="83"/>
    </row>
    <row r="609104" spans="16:16" x14ac:dyDescent="0.3">
      <c r="P609104" s="83"/>
    </row>
    <row r="609105" spans="16:16" x14ac:dyDescent="0.3">
      <c r="P609105" s="83"/>
    </row>
    <row r="609106" spans="16:16" x14ac:dyDescent="0.3">
      <c r="P609106" s="83"/>
    </row>
    <row r="609107" spans="16:16" x14ac:dyDescent="0.3">
      <c r="P609107" s="83"/>
    </row>
    <row r="609108" spans="16:16" x14ac:dyDescent="0.3">
      <c r="P609108" s="83"/>
    </row>
    <row r="609109" spans="16:16" x14ac:dyDescent="0.3">
      <c r="P609109" s="83"/>
    </row>
    <row r="609110" spans="16:16" x14ac:dyDescent="0.3">
      <c r="P609110" s="83"/>
    </row>
    <row r="609111" spans="16:16" x14ac:dyDescent="0.3">
      <c r="P609111" s="83"/>
    </row>
    <row r="609112" spans="16:16" x14ac:dyDescent="0.3">
      <c r="P609112" s="83"/>
    </row>
    <row r="609113" spans="16:16" x14ac:dyDescent="0.3">
      <c r="P609113" s="83"/>
    </row>
    <row r="609114" spans="16:16" x14ac:dyDescent="0.3">
      <c r="P609114" s="83"/>
    </row>
    <row r="609115" spans="16:16" x14ac:dyDescent="0.3">
      <c r="P609115" s="83"/>
    </row>
    <row r="609116" spans="16:16" x14ac:dyDescent="0.3">
      <c r="P609116" s="83"/>
    </row>
    <row r="609117" spans="16:16" x14ac:dyDescent="0.3">
      <c r="P609117" s="83"/>
    </row>
    <row r="609118" spans="16:16" x14ac:dyDescent="0.3">
      <c r="P609118" s="83"/>
    </row>
    <row r="609119" spans="16:16" x14ac:dyDescent="0.3">
      <c r="P609119" s="83"/>
    </row>
    <row r="609120" spans="16:16" x14ac:dyDescent="0.3">
      <c r="P609120" s="83"/>
    </row>
    <row r="609121" spans="16:16" x14ac:dyDescent="0.3">
      <c r="P609121" s="83"/>
    </row>
    <row r="609122" spans="16:16" x14ac:dyDescent="0.3">
      <c r="P609122" s="83"/>
    </row>
    <row r="609123" spans="16:16" x14ac:dyDescent="0.3">
      <c r="P609123" s="83"/>
    </row>
    <row r="609124" spans="16:16" x14ac:dyDescent="0.3">
      <c r="P609124" s="83"/>
    </row>
    <row r="609125" spans="16:16" x14ac:dyDescent="0.3">
      <c r="P609125" s="83"/>
    </row>
    <row r="609126" spans="16:16" x14ac:dyDescent="0.3">
      <c r="P609126" s="83"/>
    </row>
    <row r="609127" spans="16:16" x14ac:dyDescent="0.3">
      <c r="P609127" s="83"/>
    </row>
    <row r="609128" spans="16:16" x14ac:dyDescent="0.3">
      <c r="P609128" s="83"/>
    </row>
    <row r="609129" spans="16:16" x14ac:dyDescent="0.3">
      <c r="P609129" s="83"/>
    </row>
    <row r="609130" spans="16:16" x14ac:dyDescent="0.3">
      <c r="P609130" s="83"/>
    </row>
    <row r="609131" spans="16:16" x14ac:dyDescent="0.3">
      <c r="P609131" s="83"/>
    </row>
    <row r="609132" spans="16:16" x14ac:dyDescent="0.3">
      <c r="P609132" s="83"/>
    </row>
    <row r="609133" spans="16:16" x14ac:dyDescent="0.3">
      <c r="P609133" s="83"/>
    </row>
    <row r="609134" spans="16:16" x14ac:dyDescent="0.3">
      <c r="P609134" s="83"/>
    </row>
    <row r="609135" spans="16:16" x14ac:dyDescent="0.3">
      <c r="P609135" s="83"/>
    </row>
    <row r="609136" spans="16:16" x14ac:dyDescent="0.3">
      <c r="P609136" s="83"/>
    </row>
    <row r="609137" spans="16:16" x14ac:dyDescent="0.3">
      <c r="P609137" s="83"/>
    </row>
    <row r="609138" spans="16:16" x14ac:dyDescent="0.3">
      <c r="P609138" s="83"/>
    </row>
    <row r="609139" spans="16:16" x14ac:dyDescent="0.3">
      <c r="P609139" s="83"/>
    </row>
    <row r="609140" spans="16:16" x14ac:dyDescent="0.3">
      <c r="P609140" s="83"/>
    </row>
    <row r="609141" spans="16:16" x14ac:dyDescent="0.3">
      <c r="P609141" s="83"/>
    </row>
    <row r="609142" spans="16:16" x14ac:dyDescent="0.3">
      <c r="P609142" s="83"/>
    </row>
    <row r="609143" spans="16:16" x14ac:dyDescent="0.3">
      <c r="P609143" s="83"/>
    </row>
    <row r="609144" spans="16:16" x14ac:dyDescent="0.3">
      <c r="P609144" s="83"/>
    </row>
    <row r="609145" spans="16:16" x14ac:dyDescent="0.3">
      <c r="P609145" s="83"/>
    </row>
    <row r="609146" spans="16:16" x14ac:dyDescent="0.3">
      <c r="P609146" s="83"/>
    </row>
    <row r="609147" spans="16:16" x14ac:dyDescent="0.3">
      <c r="P609147" s="83"/>
    </row>
    <row r="609148" spans="16:16" x14ac:dyDescent="0.3">
      <c r="P609148" s="83"/>
    </row>
    <row r="609149" spans="16:16" x14ac:dyDescent="0.3">
      <c r="P609149" s="83"/>
    </row>
    <row r="609150" spans="16:16" x14ac:dyDescent="0.3">
      <c r="P609150" s="83"/>
    </row>
    <row r="609151" spans="16:16" x14ac:dyDescent="0.3">
      <c r="P609151" s="83"/>
    </row>
    <row r="609152" spans="16:16" x14ac:dyDescent="0.3">
      <c r="P609152" s="83"/>
    </row>
    <row r="609153" spans="16:16" x14ac:dyDescent="0.3">
      <c r="P609153" s="83"/>
    </row>
    <row r="609154" spans="16:16" x14ac:dyDescent="0.3">
      <c r="P609154" s="83"/>
    </row>
    <row r="609155" spans="16:16" x14ac:dyDescent="0.3">
      <c r="P609155" s="83"/>
    </row>
    <row r="609156" spans="16:16" x14ac:dyDescent="0.3">
      <c r="P609156" s="83"/>
    </row>
    <row r="609157" spans="16:16" x14ac:dyDescent="0.3">
      <c r="P609157" s="83"/>
    </row>
    <row r="609158" spans="16:16" x14ac:dyDescent="0.3">
      <c r="P609158" s="83"/>
    </row>
    <row r="609159" spans="16:16" x14ac:dyDescent="0.3">
      <c r="P609159" s="83"/>
    </row>
    <row r="609160" spans="16:16" x14ac:dyDescent="0.3">
      <c r="P609160" s="83"/>
    </row>
    <row r="609161" spans="16:16" x14ac:dyDescent="0.3">
      <c r="P609161" s="83"/>
    </row>
    <row r="609162" spans="16:16" x14ac:dyDescent="0.3">
      <c r="P609162" s="83"/>
    </row>
    <row r="609163" spans="16:16" x14ac:dyDescent="0.3">
      <c r="P609163" s="83"/>
    </row>
    <row r="609164" spans="16:16" x14ac:dyDescent="0.3">
      <c r="P609164" s="83"/>
    </row>
    <row r="609165" spans="16:16" x14ac:dyDescent="0.3">
      <c r="P609165" s="83"/>
    </row>
    <row r="609166" spans="16:16" x14ac:dyDescent="0.3">
      <c r="P609166" s="83"/>
    </row>
    <row r="609167" spans="16:16" x14ac:dyDescent="0.3">
      <c r="P609167" s="83"/>
    </row>
    <row r="609168" spans="16:16" x14ac:dyDescent="0.3">
      <c r="P609168" s="83"/>
    </row>
    <row r="609169" spans="16:16" x14ac:dyDescent="0.3">
      <c r="P609169" s="83"/>
    </row>
    <row r="609170" spans="16:16" x14ac:dyDescent="0.3">
      <c r="P609170" s="83"/>
    </row>
    <row r="609171" spans="16:16" x14ac:dyDescent="0.3">
      <c r="P609171" s="83"/>
    </row>
    <row r="609172" spans="16:16" x14ac:dyDescent="0.3">
      <c r="P609172" s="83"/>
    </row>
    <row r="609173" spans="16:16" x14ac:dyDescent="0.3">
      <c r="P609173" s="83"/>
    </row>
    <row r="609174" spans="16:16" x14ac:dyDescent="0.3">
      <c r="P609174" s="83"/>
    </row>
    <row r="609175" spans="16:16" x14ac:dyDescent="0.3">
      <c r="P609175" s="83"/>
    </row>
    <row r="609176" spans="16:16" x14ac:dyDescent="0.3">
      <c r="P609176" s="83"/>
    </row>
    <row r="609177" spans="16:16" x14ac:dyDescent="0.3">
      <c r="P609177" s="83"/>
    </row>
    <row r="609178" spans="16:16" x14ac:dyDescent="0.3">
      <c r="P609178" s="83"/>
    </row>
    <row r="609179" spans="16:16" x14ac:dyDescent="0.3">
      <c r="P609179" s="83"/>
    </row>
    <row r="609180" spans="16:16" x14ac:dyDescent="0.3">
      <c r="P609180" s="83"/>
    </row>
    <row r="609181" spans="16:16" x14ac:dyDescent="0.3">
      <c r="P609181" s="83"/>
    </row>
    <row r="609182" spans="16:16" x14ac:dyDescent="0.3">
      <c r="P609182" s="83"/>
    </row>
    <row r="609183" spans="16:16" x14ac:dyDescent="0.3">
      <c r="P609183" s="83"/>
    </row>
    <row r="609184" spans="16:16" x14ac:dyDescent="0.3">
      <c r="P609184" s="83"/>
    </row>
    <row r="609185" spans="16:16" x14ac:dyDescent="0.3">
      <c r="P609185" s="83"/>
    </row>
    <row r="609186" spans="16:16" x14ac:dyDescent="0.3">
      <c r="P609186" s="83"/>
    </row>
    <row r="609187" spans="16:16" x14ac:dyDescent="0.3">
      <c r="P609187" s="83"/>
    </row>
    <row r="609188" spans="16:16" x14ac:dyDescent="0.3">
      <c r="P609188" s="83"/>
    </row>
    <row r="609189" spans="16:16" x14ac:dyDescent="0.3">
      <c r="P609189" s="83"/>
    </row>
    <row r="609190" spans="16:16" x14ac:dyDescent="0.3">
      <c r="P609190" s="83"/>
    </row>
    <row r="609191" spans="16:16" x14ac:dyDescent="0.3">
      <c r="P609191" s="83"/>
    </row>
    <row r="609192" spans="16:16" x14ac:dyDescent="0.3">
      <c r="P609192" s="83"/>
    </row>
    <row r="609193" spans="16:16" x14ac:dyDescent="0.3">
      <c r="P609193" s="83"/>
    </row>
    <row r="609194" spans="16:16" x14ac:dyDescent="0.3">
      <c r="P609194" s="83"/>
    </row>
    <row r="609195" spans="16:16" x14ac:dyDescent="0.3">
      <c r="P609195" s="83"/>
    </row>
    <row r="609196" spans="16:16" x14ac:dyDescent="0.3">
      <c r="P609196" s="83"/>
    </row>
    <row r="609197" spans="16:16" x14ac:dyDescent="0.3">
      <c r="P609197" s="83"/>
    </row>
    <row r="609198" spans="16:16" x14ac:dyDescent="0.3">
      <c r="P609198" s="83"/>
    </row>
    <row r="609199" spans="16:16" x14ac:dyDescent="0.3">
      <c r="P609199" s="83"/>
    </row>
    <row r="609200" spans="16:16" x14ac:dyDescent="0.3">
      <c r="P609200" s="83"/>
    </row>
    <row r="609201" spans="16:16" x14ac:dyDescent="0.3">
      <c r="P609201" s="83"/>
    </row>
    <row r="609202" spans="16:16" x14ac:dyDescent="0.3">
      <c r="P609202" s="83"/>
    </row>
    <row r="609203" spans="16:16" x14ac:dyDescent="0.3">
      <c r="P609203" s="83"/>
    </row>
    <row r="609204" spans="16:16" x14ac:dyDescent="0.3">
      <c r="P609204" s="83"/>
    </row>
    <row r="609205" spans="16:16" x14ac:dyDescent="0.3">
      <c r="P609205" s="83"/>
    </row>
    <row r="609206" spans="16:16" x14ac:dyDescent="0.3">
      <c r="P609206" s="83"/>
    </row>
    <row r="609207" spans="16:16" x14ac:dyDescent="0.3">
      <c r="P609207" s="83"/>
    </row>
    <row r="609208" spans="16:16" x14ac:dyDescent="0.3">
      <c r="P609208" s="83"/>
    </row>
    <row r="609209" spans="16:16" x14ac:dyDescent="0.3">
      <c r="P609209" s="83"/>
    </row>
    <row r="609210" spans="16:16" x14ac:dyDescent="0.3">
      <c r="P609210" s="83"/>
    </row>
    <row r="609211" spans="16:16" x14ac:dyDescent="0.3">
      <c r="P609211" s="83"/>
    </row>
    <row r="609212" spans="16:16" x14ac:dyDescent="0.3">
      <c r="P609212" s="83"/>
    </row>
    <row r="609213" spans="16:16" x14ac:dyDescent="0.3">
      <c r="P609213" s="83"/>
    </row>
    <row r="609214" spans="16:16" x14ac:dyDescent="0.3">
      <c r="P609214" s="83"/>
    </row>
    <row r="609215" spans="16:16" x14ac:dyDescent="0.3">
      <c r="P609215" s="83"/>
    </row>
    <row r="609216" spans="16:16" x14ac:dyDescent="0.3">
      <c r="P609216" s="83"/>
    </row>
    <row r="609217" spans="16:16" x14ac:dyDescent="0.3">
      <c r="P609217" s="83"/>
    </row>
    <row r="609218" spans="16:16" x14ac:dyDescent="0.3">
      <c r="P609218" s="83"/>
    </row>
    <row r="609219" spans="16:16" x14ac:dyDescent="0.3">
      <c r="P609219" s="83"/>
    </row>
    <row r="609220" spans="16:16" x14ac:dyDescent="0.3">
      <c r="P609220" s="83"/>
    </row>
    <row r="609221" spans="16:16" x14ac:dyDescent="0.3">
      <c r="P609221" s="83"/>
    </row>
    <row r="609222" spans="16:16" x14ac:dyDescent="0.3">
      <c r="P609222" s="83"/>
    </row>
    <row r="609223" spans="16:16" x14ac:dyDescent="0.3">
      <c r="P609223" s="83"/>
    </row>
    <row r="609224" spans="16:16" x14ac:dyDescent="0.3">
      <c r="P609224" s="83"/>
    </row>
    <row r="609225" spans="16:16" x14ac:dyDescent="0.3">
      <c r="P609225" s="83"/>
    </row>
    <row r="609226" spans="16:16" x14ac:dyDescent="0.3">
      <c r="P609226" s="83"/>
    </row>
    <row r="609227" spans="16:16" x14ac:dyDescent="0.3">
      <c r="P609227" s="83"/>
    </row>
    <row r="609228" spans="16:16" x14ac:dyDescent="0.3">
      <c r="P609228" s="83"/>
    </row>
    <row r="609229" spans="16:16" x14ac:dyDescent="0.3">
      <c r="P609229" s="83"/>
    </row>
    <row r="609230" spans="16:16" x14ac:dyDescent="0.3">
      <c r="P609230" s="83"/>
    </row>
    <row r="609231" spans="16:16" x14ac:dyDescent="0.3">
      <c r="P609231" s="83"/>
    </row>
    <row r="609232" spans="16:16" x14ac:dyDescent="0.3">
      <c r="P609232" s="83"/>
    </row>
    <row r="609233" spans="16:16" x14ac:dyDescent="0.3">
      <c r="P609233" s="83"/>
    </row>
    <row r="609234" spans="16:16" x14ac:dyDescent="0.3">
      <c r="P609234" s="83"/>
    </row>
    <row r="609235" spans="16:16" x14ac:dyDescent="0.3">
      <c r="P609235" s="83"/>
    </row>
    <row r="609236" spans="16:16" x14ac:dyDescent="0.3">
      <c r="P609236" s="83"/>
    </row>
    <row r="609237" spans="16:16" x14ac:dyDescent="0.3">
      <c r="P609237" s="83"/>
    </row>
    <row r="609238" spans="16:16" x14ac:dyDescent="0.3">
      <c r="P609238" s="83"/>
    </row>
    <row r="609239" spans="16:16" x14ac:dyDescent="0.3">
      <c r="P609239" s="83"/>
    </row>
    <row r="609240" spans="16:16" x14ac:dyDescent="0.3">
      <c r="P609240" s="83"/>
    </row>
    <row r="609241" spans="16:16" x14ac:dyDescent="0.3">
      <c r="P609241" s="83"/>
    </row>
    <row r="609242" spans="16:16" x14ac:dyDescent="0.3">
      <c r="P609242" s="83"/>
    </row>
    <row r="609243" spans="16:16" x14ac:dyDescent="0.3">
      <c r="P609243" s="83"/>
    </row>
    <row r="609244" spans="16:16" x14ac:dyDescent="0.3">
      <c r="P609244" s="83"/>
    </row>
    <row r="609245" spans="16:16" x14ac:dyDescent="0.3">
      <c r="P609245" s="83"/>
    </row>
    <row r="609246" spans="16:16" x14ac:dyDescent="0.3">
      <c r="P609246" s="83"/>
    </row>
    <row r="609247" spans="16:16" x14ac:dyDescent="0.3">
      <c r="P609247" s="83"/>
    </row>
    <row r="609248" spans="16:16" x14ac:dyDescent="0.3">
      <c r="P609248" s="83"/>
    </row>
    <row r="609249" spans="16:16" x14ac:dyDescent="0.3">
      <c r="P609249" s="83"/>
    </row>
    <row r="609250" spans="16:16" x14ac:dyDescent="0.3">
      <c r="P609250" s="83"/>
    </row>
    <row r="609251" spans="16:16" x14ac:dyDescent="0.3">
      <c r="P609251" s="83"/>
    </row>
    <row r="609252" spans="16:16" x14ac:dyDescent="0.3">
      <c r="P609252" s="83"/>
    </row>
    <row r="609253" spans="16:16" x14ac:dyDescent="0.3">
      <c r="P609253" s="83"/>
    </row>
    <row r="609254" spans="16:16" x14ac:dyDescent="0.3">
      <c r="P609254" s="83"/>
    </row>
    <row r="609255" spans="16:16" x14ac:dyDescent="0.3">
      <c r="P609255" s="83"/>
    </row>
    <row r="609256" spans="16:16" x14ac:dyDescent="0.3">
      <c r="P609256" s="83"/>
    </row>
    <row r="609257" spans="16:16" x14ac:dyDescent="0.3">
      <c r="P609257" s="83"/>
    </row>
    <row r="609258" spans="16:16" x14ac:dyDescent="0.3">
      <c r="P609258" s="83"/>
    </row>
    <row r="609259" spans="16:16" x14ac:dyDescent="0.3">
      <c r="P609259" s="83"/>
    </row>
    <row r="609260" spans="16:16" x14ac:dyDescent="0.3">
      <c r="P609260" s="83"/>
    </row>
    <row r="609261" spans="16:16" x14ac:dyDescent="0.3">
      <c r="P609261" s="83"/>
    </row>
    <row r="609262" spans="16:16" x14ac:dyDescent="0.3">
      <c r="P609262" s="83"/>
    </row>
    <row r="609263" spans="16:16" x14ac:dyDescent="0.3">
      <c r="P609263" s="83"/>
    </row>
    <row r="609264" spans="16:16" x14ac:dyDescent="0.3">
      <c r="P609264" s="83"/>
    </row>
    <row r="609265" spans="16:16" x14ac:dyDescent="0.3">
      <c r="P609265" s="83"/>
    </row>
    <row r="609266" spans="16:16" x14ac:dyDescent="0.3">
      <c r="P609266" s="83"/>
    </row>
    <row r="609267" spans="16:16" x14ac:dyDescent="0.3">
      <c r="P609267" s="83"/>
    </row>
    <row r="609268" spans="16:16" x14ac:dyDescent="0.3">
      <c r="P609268" s="83"/>
    </row>
    <row r="609269" spans="16:16" x14ac:dyDescent="0.3">
      <c r="P609269" s="83"/>
    </row>
    <row r="609270" spans="16:16" x14ac:dyDescent="0.3">
      <c r="P609270" s="83"/>
    </row>
    <row r="609271" spans="16:16" x14ac:dyDescent="0.3">
      <c r="P609271" s="83"/>
    </row>
    <row r="609272" spans="16:16" x14ac:dyDescent="0.3">
      <c r="P609272" s="83"/>
    </row>
    <row r="609273" spans="16:16" x14ac:dyDescent="0.3">
      <c r="P609273" s="83"/>
    </row>
    <row r="609274" spans="16:16" x14ac:dyDescent="0.3">
      <c r="P609274" s="83"/>
    </row>
    <row r="609275" spans="16:16" x14ac:dyDescent="0.3">
      <c r="P609275" s="83"/>
    </row>
    <row r="609276" spans="16:16" x14ac:dyDescent="0.3">
      <c r="P609276" s="83"/>
    </row>
    <row r="609277" spans="16:16" x14ac:dyDescent="0.3">
      <c r="P609277" s="83"/>
    </row>
    <row r="609278" spans="16:16" x14ac:dyDescent="0.3">
      <c r="P609278" s="83"/>
    </row>
    <row r="609279" spans="16:16" x14ac:dyDescent="0.3">
      <c r="P609279" s="83"/>
    </row>
    <row r="609280" spans="16:16" x14ac:dyDescent="0.3">
      <c r="P609280" s="83"/>
    </row>
    <row r="609281" spans="16:16" x14ac:dyDescent="0.3">
      <c r="P609281" s="83"/>
    </row>
    <row r="609282" spans="16:16" x14ac:dyDescent="0.3">
      <c r="P609282" s="83"/>
    </row>
    <row r="609283" spans="16:16" x14ac:dyDescent="0.3">
      <c r="P609283" s="83"/>
    </row>
    <row r="609284" spans="16:16" x14ac:dyDescent="0.3">
      <c r="P609284" s="83"/>
    </row>
    <row r="609285" spans="16:16" x14ac:dyDescent="0.3">
      <c r="P609285" s="83"/>
    </row>
    <row r="609286" spans="16:16" x14ac:dyDescent="0.3">
      <c r="P609286" s="83"/>
    </row>
    <row r="609287" spans="16:16" x14ac:dyDescent="0.3">
      <c r="P609287" s="83"/>
    </row>
    <row r="609288" spans="16:16" x14ac:dyDescent="0.3">
      <c r="P609288" s="83"/>
    </row>
    <row r="609289" spans="16:16" x14ac:dyDescent="0.3">
      <c r="P609289" s="83"/>
    </row>
    <row r="609290" spans="16:16" x14ac:dyDescent="0.3">
      <c r="P609290" s="83"/>
    </row>
    <row r="609291" spans="16:16" x14ac:dyDescent="0.3">
      <c r="P609291" s="83"/>
    </row>
    <row r="609292" spans="16:16" x14ac:dyDescent="0.3">
      <c r="P609292" s="83"/>
    </row>
    <row r="609293" spans="16:16" x14ac:dyDescent="0.3">
      <c r="P609293" s="83"/>
    </row>
    <row r="609294" spans="16:16" x14ac:dyDescent="0.3">
      <c r="P609294" s="83"/>
    </row>
    <row r="609295" spans="16:16" x14ac:dyDescent="0.3">
      <c r="P609295" s="83"/>
    </row>
    <row r="609296" spans="16:16" x14ac:dyDescent="0.3">
      <c r="P609296" s="83"/>
    </row>
    <row r="609297" spans="16:16" x14ac:dyDescent="0.3">
      <c r="P609297" s="83"/>
    </row>
    <row r="609298" spans="16:16" x14ac:dyDescent="0.3">
      <c r="P609298" s="83"/>
    </row>
    <row r="609299" spans="16:16" x14ac:dyDescent="0.3">
      <c r="P609299" s="83"/>
    </row>
    <row r="609300" spans="16:16" x14ac:dyDescent="0.3">
      <c r="P609300" s="83"/>
    </row>
    <row r="609301" spans="16:16" x14ac:dyDescent="0.3">
      <c r="P609301" s="83"/>
    </row>
    <row r="609302" spans="16:16" x14ac:dyDescent="0.3">
      <c r="P609302" s="83"/>
    </row>
    <row r="609303" spans="16:16" x14ac:dyDescent="0.3">
      <c r="P609303" s="83"/>
    </row>
    <row r="609304" spans="16:16" x14ac:dyDescent="0.3">
      <c r="P609304" s="83"/>
    </row>
    <row r="609305" spans="16:16" x14ac:dyDescent="0.3">
      <c r="P609305" s="83"/>
    </row>
    <row r="609306" spans="16:16" x14ac:dyDescent="0.3">
      <c r="P609306" s="83"/>
    </row>
    <row r="609307" spans="16:16" x14ac:dyDescent="0.3">
      <c r="P609307" s="83"/>
    </row>
    <row r="609308" spans="16:16" x14ac:dyDescent="0.3">
      <c r="P609308" s="83"/>
    </row>
    <row r="609309" spans="16:16" x14ac:dyDescent="0.3">
      <c r="P609309" s="83"/>
    </row>
    <row r="609310" spans="16:16" x14ac:dyDescent="0.3">
      <c r="P609310" s="83"/>
    </row>
    <row r="609311" spans="16:16" x14ac:dyDescent="0.3">
      <c r="P609311" s="83"/>
    </row>
    <row r="609312" spans="16:16" x14ac:dyDescent="0.3">
      <c r="P609312" s="83"/>
    </row>
    <row r="609313" spans="16:16" x14ac:dyDescent="0.3">
      <c r="P609313" s="83"/>
    </row>
    <row r="609314" spans="16:16" x14ac:dyDescent="0.3">
      <c r="P609314" s="83"/>
    </row>
    <row r="609315" spans="16:16" x14ac:dyDescent="0.3">
      <c r="P609315" s="83"/>
    </row>
    <row r="609316" spans="16:16" x14ac:dyDescent="0.3">
      <c r="P609316" s="83"/>
    </row>
    <row r="609317" spans="16:16" x14ac:dyDescent="0.3">
      <c r="P609317" s="83"/>
    </row>
    <row r="609318" spans="16:16" x14ac:dyDescent="0.3">
      <c r="P609318" s="83"/>
    </row>
    <row r="609319" spans="16:16" x14ac:dyDescent="0.3">
      <c r="P609319" s="83"/>
    </row>
    <row r="609320" spans="16:16" x14ac:dyDescent="0.3">
      <c r="P609320" s="83"/>
    </row>
    <row r="609321" spans="16:16" x14ac:dyDescent="0.3">
      <c r="P609321" s="83"/>
    </row>
    <row r="609322" spans="16:16" x14ac:dyDescent="0.3">
      <c r="P609322" s="83"/>
    </row>
    <row r="609323" spans="16:16" x14ac:dyDescent="0.3">
      <c r="P609323" s="83"/>
    </row>
    <row r="609324" spans="16:16" x14ac:dyDescent="0.3">
      <c r="P609324" s="83"/>
    </row>
    <row r="609325" spans="16:16" x14ac:dyDescent="0.3">
      <c r="P609325" s="83"/>
    </row>
    <row r="609326" spans="16:16" x14ac:dyDescent="0.3">
      <c r="P609326" s="83"/>
    </row>
    <row r="609327" spans="16:16" x14ac:dyDescent="0.3">
      <c r="P609327" s="83"/>
    </row>
    <row r="609328" spans="16:16" x14ac:dyDescent="0.3">
      <c r="P609328" s="83"/>
    </row>
    <row r="609329" spans="16:16" x14ac:dyDescent="0.3">
      <c r="P609329" s="83"/>
    </row>
    <row r="609330" spans="16:16" x14ac:dyDescent="0.3">
      <c r="P609330" s="83"/>
    </row>
    <row r="609331" spans="16:16" x14ac:dyDescent="0.3">
      <c r="P609331" s="83"/>
    </row>
    <row r="609332" spans="16:16" x14ac:dyDescent="0.3">
      <c r="P609332" s="83"/>
    </row>
    <row r="609333" spans="16:16" x14ac:dyDescent="0.3">
      <c r="P609333" s="83"/>
    </row>
    <row r="609334" spans="16:16" x14ac:dyDescent="0.3">
      <c r="P609334" s="83"/>
    </row>
    <row r="609335" spans="16:16" x14ac:dyDescent="0.3">
      <c r="P609335" s="83"/>
    </row>
    <row r="609336" spans="16:16" x14ac:dyDescent="0.3">
      <c r="P609336" s="83"/>
    </row>
    <row r="609337" spans="16:16" x14ac:dyDescent="0.3">
      <c r="P609337" s="83"/>
    </row>
    <row r="609338" spans="16:16" x14ac:dyDescent="0.3">
      <c r="P609338" s="83"/>
    </row>
    <row r="609339" spans="16:16" x14ac:dyDescent="0.3">
      <c r="P609339" s="83"/>
    </row>
    <row r="609340" spans="16:16" x14ac:dyDescent="0.3">
      <c r="P609340" s="83"/>
    </row>
    <row r="609341" spans="16:16" x14ac:dyDescent="0.3">
      <c r="P609341" s="83"/>
    </row>
    <row r="609342" spans="16:16" x14ac:dyDescent="0.3">
      <c r="P609342" s="83"/>
    </row>
    <row r="609343" spans="16:16" x14ac:dyDescent="0.3">
      <c r="P609343" s="83"/>
    </row>
    <row r="609344" spans="16:16" x14ac:dyDescent="0.3">
      <c r="P609344" s="83"/>
    </row>
    <row r="609345" spans="16:16" x14ac:dyDescent="0.3">
      <c r="P609345" s="83"/>
    </row>
    <row r="609346" spans="16:16" x14ac:dyDescent="0.3">
      <c r="P609346" s="83"/>
    </row>
    <row r="609347" spans="16:16" x14ac:dyDescent="0.3">
      <c r="P609347" s="83"/>
    </row>
    <row r="609348" spans="16:16" x14ac:dyDescent="0.3">
      <c r="P609348" s="83"/>
    </row>
    <row r="609349" spans="16:16" x14ac:dyDescent="0.3">
      <c r="P609349" s="83"/>
    </row>
    <row r="609350" spans="16:16" x14ac:dyDescent="0.3">
      <c r="P609350" s="83"/>
    </row>
    <row r="609351" spans="16:16" x14ac:dyDescent="0.3">
      <c r="P609351" s="83"/>
    </row>
    <row r="609352" spans="16:16" x14ac:dyDescent="0.3">
      <c r="P609352" s="83"/>
    </row>
    <row r="609353" spans="16:16" x14ac:dyDescent="0.3">
      <c r="P609353" s="83"/>
    </row>
    <row r="609354" spans="16:16" x14ac:dyDescent="0.3">
      <c r="P609354" s="83"/>
    </row>
    <row r="609355" spans="16:16" x14ac:dyDescent="0.3">
      <c r="P609355" s="83"/>
    </row>
    <row r="609356" spans="16:16" x14ac:dyDescent="0.3">
      <c r="P609356" s="83"/>
    </row>
    <row r="609357" spans="16:16" x14ac:dyDescent="0.3">
      <c r="P609357" s="83"/>
    </row>
    <row r="609358" spans="16:16" x14ac:dyDescent="0.3">
      <c r="P609358" s="83"/>
    </row>
    <row r="609359" spans="16:16" x14ac:dyDescent="0.3">
      <c r="P609359" s="83"/>
    </row>
    <row r="609360" spans="16:16" x14ac:dyDescent="0.3">
      <c r="P609360" s="83"/>
    </row>
    <row r="609361" spans="16:16" x14ac:dyDescent="0.3">
      <c r="P609361" s="83"/>
    </row>
    <row r="609362" spans="16:16" x14ac:dyDescent="0.3">
      <c r="P609362" s="83"/>
    </row>
    <row r="609363" spans="16:16" x14ac:dyDescent="0.3">
      <c r="P609363" s="83"/>
    </row>
    <row r="609364" spans="16:16" x14ac:dyDescent="0.3">
      <c r="P609364" s="83"/>
    </row>
    <row r="609365" spans="16:16" x14ac:dyDescent="0.3">
      <c r="P609365" s="83"/>
    </row>
    <row r="609366" spans="16:16" x14ac:dyDescent="0.3">
      <c r="P609366" s="83"/>
    </row>
    <row r="609367" spans="16:16" x14ac:dyDescent="0.3">
      <c r="P609367" s="83"/>
    </row>
    <row r="609368" spans="16:16" x14ac:dyDescent="0.3">
      <c r="P609368" s="83"/>
    </row>
    <row r="609369" spans="16:16" x14ac:dyDescent="0.3">
      <c r="P609369" s="83"/>
    </row>
    <row r="609370" spans="16:16" x14ac:dyDescent="0.3">
      <c r="P609370" s="83"/>
    </row>
    <row r="609371" spans="16:16" x14ac:dyDescent="0.3">
      <c r="P609371" s="83"/>
    </row>
    <row r="609372" spans="16:16" x14ac:dyDescent="0.3">
      <c r="P609372" s="83"/>
    </row>
    <row r="609373" spans="16:16" x14ac:dyDescent="0.3">
      <c r="P609373" s="83"/>
    </row>
    <row r="609374" spans="16:16" x14ac:dyDescent="0.3">
      <c r="P609374" s="83"/>
    </row>
    <row r="609375" spans="16:16" x14ac:dyDescent="0.3">
      <c r="P609375" s="83"/>
    </row>
    <row r="609376" spans="16:16" x14ac:dyDescent="0.3">
      <c r="P609376" s="83"/>
    </row>
    <row r="609377" spans="16:16" x14ac:dyDescent="0.3">
      <c r="P609377" s="83"/>
    </row>
    <row r="609378" spans="16:16" x14ac:dyDescent="0.3">
      <c r="P609378" s="83"/>
    </row>
    <row r="609379" spans="16:16" x14ac:dyDescent="0.3">
      <c r="P609379" s="83"/>
    </row>
    <row r="609380" spans="16:16" x14ac:dyDescent="0.3">
      <c r="P609380" s="83"/>
    </row>
    <row r="609381" spans="16:16" x14ac:dyDescent="0.3">
      <c r="P609381" s="83"/>
    </row>
    <row r="609382" spans="16:16" x14ac:dyDescent="0.3">
      <c r="P609382" s="83"/>
    </row>
    <row r="609383" spans="16:16" x14ac:dyDescent="0.3">
      <c r="P609383" s="83"/>
    </row>
    <row r="609384" spans="16:16" x14ac:dyDescent="0.3">
      <c r="P609384" s="83"/>
    </row>
    <row r="609385" spans="16:16" x14ac:dyDescent="0.3">
      <c r="P609385" s="83"/>
    </row>
    <row r="609386" spans="16:16" x14ac:dyDescent="0.3">
      <c r="P609386" s="83"/>
    </row>
    <row r="609387" spans="16:16" x14ac:dyDescent="0.3">
      <c r="P609387" s="83"/>
    </row>
    <row r="609388" spans="16:16" x14ac:dyDescent="0.3">
      <c r="P609388" s="83"/>
    </row>
    <row r="609389" spans="16:16" x14ac:dyDescent="0.3">
      <c r="P609389" s="83"/>
    </row>
    <row r="609390" spans="16:16" x14ac:dyDescent="0.3">
      <c r="P609390" s="83"/>
    </row>
    <row r="609391" spans="16:16" x14ac:dyDescent="0.3">
      <c r="P609391" s="83"/>
    </row>
    <row r="609392" spans="16:16" x14ac:dyDescent="0.3">
      <c r="P609392" s="83"/>
    </row>
    <row r="609393" spans="16:16" x14ac:dyDescent="0.3">
      <c r="P609393" s="83"/>
    </row>
    <row r="609394" spans="16:16" x14ac:dyDescent="0.3">
      <c r="P609394" s="83"/>
    </row>
    <row r="609395" spans="16:16" x14ac:dyDescent="0.3">
      <c r="P609395" s="83"/>
    </row>
    <row r="609396" spans="16:16" x14ac:dyDescent="0.3">
      <c r="P609396" s="83"/>
    </row>
    <row r="609397" spans="16:16" x14ac:dyDescent="0.3">
      <c r="P609397" s="83"/>
    </row>
    <row r="609398" spans="16:16" x14ac:dyDescent="0.3">
      <c r="P609398" s="83"/>
    </row>
    <row r="609399" spans="16:16" x14ac:dyDescent="0.3">
      <c r="P609399" s="83"/>
    </row>
    <row r="609400" spans="16:16" x14ac:dyDescent="0.3">
      <c r="P609400" s="83"/>
    </row>
    <row r="609401" spans="16:16" x14ac:dyDescent="0.3">
      <c r="P609401" s="83"/>
    </row>
    <row r="609402" spans="16:16" x14ac:dyDescent="0.3">
      <c r="P609402" s="83"/>
    </row>
    <row r="609403" spans="16:16" x14ac:dyDescent="0.3">
      <c r="P609403" s="83"/>
    </row>
    <row r="609404" spans="16:16" x14ac:dyDescent="0.3">
      <c r="P609404" s="83"/>
    </row>
    <row r="609405" spans="16:16" x14ac:dyDescent="0.3">
      <c r="P609405" s="83"/>
    </row>
    <row r="609406" spans="16:16" x14ac:dyDescent="0.3">
      <c r="P609406" s="83"/>
    </row>
    <row r="609407" spans="16:16" x14ac:dyDescent="0.3">
      <c r="P609407" s="83"/>
    </row>
    <row r="609408" spans="16:16" x14ac:dyDescent="0.3">
      <c r="P609408" s="83"/>
    </row>
    <row r="609409" spans="16:16" x14ac:dyDescent="0.3">
      <c r="P609409" s="83"/>
    </row>
    <row r="609410" spans="16:16" x14ac:dyDescent="0.3">
      <c r="P609410" s="83"/>
    </row>
    <row r="609411" spans="16:16" x14ac:dyDescent="0.3">
      <c r="P609411" s="83"/>
    </row>
    <row r="609412" spans="16:16" x14ac:dyDescent="0.3">
      <c r="P609412" s="83"/>
    </row>
    <row r="609413" spans="16:16" x14ac:dyDescent="0.3">
      <c r="P609413" s="83"/>
    </row>
    <row r="609414" spans="16:16" x14ac:dyDescent="0.3">
      <c r="P609414" s="83"/>
    </row>
    <row r="609415" spans="16:16" x14ac:dyDescent="0.3">
      <c r="P609415" s="83"/>
    </row>
    <row r="609416" spans="16:16" x14ac:dyDescent="0.3">
      <c r="P609416" s="83"/>
    </row>
    <row r="609417" spans="16:16" x14ac:dyDescent="0.3">
      <c r="P609417" s="83"/>
    </row>
    <row r="609418" spans="16:16" x14ac:dyDescent="0.3">
      <c r="P609418" s="83"/>
    </row>
    <row r="609419" spans="16:16" x14ac:dyDescent="0.3">
      <c r="P609419" s="83"/>
    </row>
    <row r="609420" spans="16:16" x14ac:dyDescent="0.3">
      <c r="P609420" s="83"/>
    </row>
    <row r="609421" spans="16:16" x14ac:dyDescent="0.3">
      <c r="P609421" s="83"/>
    </row>
    <row r="609422" spans="16:16" x14ac:dyDescent="0.3">
      <c r="P609422" s="83"/>
    </row>
    <row r="609423" spans="16:16" x14ac:dyDescent="0.3">
      <c r="P609423" s="83"/>
    </row>
    <row r="609424" spans="16:16" x14ac:dyDescent="0.3">
      <c r="P609424" s="83"/>
    </row>
    <row r="609425" spans="16:16" x14ac:dyDescent="0.3">
      <c r="P609425" s="83"/>
    </row>
    <row r="609426" spans="16:16" x14ac:dyDescent="0.3">
      <c r="P609426" s="83"/>
    </row>
    <row r="609427" spans="16:16" x14ac:dyDescent="0.3">
      <c r="P609427" s="83"/>
    </row>
    <row r="609428" spans="16:16" x14ac:dyDescent="0.3">
      <c r="P609428" s="83"/>
    </row>
    <row r="609429" spans="16:16" x14ac:dyDescent="0.3">
      <c r="P609429" s="83"/>
    </row>
    <row r="609430" spans="16:16" x14ac:dyDescent="0.3">
      <c r="P609430" s="83"/>
    </row>
    <row r="609431" spans="16:16" x14ac:dyDescent="0.3">
      <c r="P609431" s="83"/>
    </row>
    <row r="609432" spans="16:16" x14ac:dyDescent="0.3">
      <c r="P609432" s="83"/>
    </row>
    <row r="609433" spans="16:16" x14ac:dyDescent="0.3">
      <c r="P609433" s="83"/>
    </row>
    <row r="609434" spans="16:16" x14ac:dyDescent="0.3">
      <c r="P609434" s="83"/>
    </row>
    <row r="609435" spans="16:16" x14ac:dyDescent="0.3">
      <c r="P609435" s="83"/>
    </row>
    <row r="609436" spans="16:16" x14ac:dyDescent="0.3">
      <c r="P609436" s="83"/>
    </row>
    <row r="609437" spans="16:16" x14ac:dyDescent="0.3">
      <c r="P609437" s="83"/>
    </row>
    <row r="609438" spans="16:16" x14ac:dyDescent="0.3">
      <c r="P609438" s="83"/>
    </row>
    <row r="609439" spans="16:16" x14ac:dyDescent="0.3">
      <c r="P609439" s="83"/>
    </row>
    <row r="609440" spans="16:16" x14ac:dyDescent="0.3">
      <c r="P609440" s="83"/>
    </row>
    <row r="609441" spans="16:16" x14ac:dyDescent="0.3">
      <c r="P609441" s="83"/>
    </row>
    <row r="609442" spans="16:16" x14ac:dyDescent="0.3">
      <c r="P609442" s="83"/>
    </row>
    <row r="609443" spans="16:16" x14ac:dyDescent="0.3">
      <c r="P609443" s="83"/>
    </row>
    <row r="609444" spans="16:16" x14ac:dyDescent="0.3">
      <c r="P609444" s="83"/>
    </row>
    <row r="609445" spans="16:16" x14ac:dyDescent="0.3">
      <c r="P609445" s="83"/>
    </row>
    <row r="609446" spans="16:16" x14ac:dyDescent="0.3">
      <c r="P609446" s="83"/>
    </row>
    <row r="609447" spans="16:16" x14ac:dyDescent="0.3">
      <c r="P609447" s="83"/>
    </row>
    <row r="609448" spans="16:16" x14ac:dyDescent="0.3">
      <c r="P609448" s="83"/>
    </row>
    <row r="609449" spans="16:16" x14ac:dyDescent="0.3">
      <c r="P609449" s="83"/>
    </row>
    <row r="609450" spans="16:16" x14ac:dyDescent="0.3">
      <c r="P609450" s="83"/>
    </row>
    <row r="609451" spans="16:16" x14ac:dyDescent="0.3">
      <c r="P609451" s="83"/>
    </row>
    <row r="609452" spans="16:16" x14ac:dyDescent="0.3">
      <c r="P609452" s="83"/>
    </row>
    <row r="609453" spans="16:16" x14ac:dyDescent="0.3">
      <c r="P609453" s="83"/>
    </row>
    <row r="609454" spans="16:16" x14ac:dyDescent="0.3">
      <c r="P609454" s="83"/>
    </row>
    <row r="609455" spans="16:16" x14ac:dyDescent="0.3">
      <c r="P609455" s="83"/>
    </row>
    <row r="609456" spans="16:16" x14ac:dyDescent="0.3">
      <c r="P609456" s="83"/>
    </row>
    <row r="609457" spans="16:16" x14ac:dyDescent="0.3">
      <c r="P609457" s="83"/>
    </row>
    <row r="609458" spans="16:16" x14ac:dyDescent="0.3">
      <c r="P609458" s="83"/>
    </row>
    <row r="609459" spans="16:16" x14ac:dyDescent="0.3">
      <c r="P609459" s="83"/>
    </row>
    <row r="609460" spans="16:16" x14ac:dyDescent="0.3">
      <c r="P609460" s="83"/>
    </row>
    <row r="609461" spans="16:16" x14ac:dyDescent="0.3">
      <c r="P609461" s="83"/>
    </row>
    <row r="609462" spans="16:16" x14ac:dyDescent="0.3">
      <c r="P609462" s="83"/>
    </row>
    <row r="609463" spans="16:16" x14ac:dyDescent="0.3">
      <c r="P609463" s="83"/>
    </row>
    <row r="609464" spans="16:16" x14ac:dyDescent="0.3">
      <c r="P609464" s="83"/>
    </row>
    <row r="609465" spans="16:16" x14ac:dyDescent="0.3">
      <c r="P609465" s="83"/>
    </row>
    <row r="609466" spans="16:16" x14ac:dyDescent="0.3">
      <c r="P609466" s="83"/>
    </row>
    <row r="609467" spans="16:16" x14ac:dyDescent="0.3">
      <c r="P609467" s="83"/>
    </row>
    <row r="609468" spans="16:16" x14ac:dyDescent="0.3">
      <c r="P609468" s="83"/>
    </row>
    <row r="609469" spans="16:16" x14ac:dyDescent="0.3">
      <c r="P609469" s="83"/>
    </row>
    <row r="609470" spans="16:16" x14ac:dyDescent="0.3">
      <c r="P609470" s="83"/>
    </row>
    <row r="609471" spans="16:16" x14ac:dyDescent="0.3">
      <c r="P609471" s="83"/>
    </row>
    <row r="609472" spans="16:16" x14ac:dyDescent="0.3">
      <c r="P609472" s="83"/>
    </row>
    <row r="609473" spans="16:16" x14ac:dyDescent="0.3">
      <c r="P609473" s="83"/>
    </row>
    <row r="609474" spans="16:16" x14ac:dyDescent="0.3">
      <c r="P609474" s="83"/>
    </row>
    <row r="609475" spans="16:16" x14ac:dyDescent="0.3">
      <c r="P609475" s="83"/>
    </row>
    <row r="609476" spans="16:16" x14ac:dyDescent="0.3">
      <c r="P609476" s="83"/>
    </row>
    <row r="609477" spans="16:16" x14ac:dyDescent="0.3">
      <c r="P609477" s="83"/>
    </row>
    <row r="609478" spans="16:16" x14ac:dyDescent="0.3">
      <c r="P609478" s="83"/>
    </row>
    <row r="609479" spans="16:16" x14ac:dyDescent="0.3">
      <c r="P609479" s="83"/>
    </row>
    <row r="609480" spans="16:16" x14ac:dyDescent="0.3">
      <c r="P609480" s="83"/>
    </row>
    <row r="609481" spans="16:16" x14ac:dyDescent="0.3">
      <c r="P609481" s="83"/>
    </row>
    <row r="609482" spans="16:16" x14ac:dyDescent="0.3">
      <c r="P609482" s="83"/>
    </row>
    <row r="609483" spans="16:16" x14ac:dyDescent="0.3">
      <c r="P609483" s="83"/>
    </row>
    <row r="609484" spans="16:16" x14ac:dyDescent="0.3">
      <c r="P609484" s="83"/>
    </row>
    <row r="609485" spans="16:16" x14ac:dyDescent="0.3">
      <c r="P609485" s="83"/>
    </row>
    <row r="609486" spans="16:16" x14ac:dyDescent="0.3">
      <c r="P609486" s="83"/>
    </row>
    <row r="609487" spans="16:16" x14ac:dyDescent="0.3">
      <c r="P609487" s="83"/>
    </row>
    <row r="609488" spans="16:16" x14ac:dyDescent="0.3">
      <c r="P609488" s="83"/>
    </row>
    <row r="609489" spans="16:16" x14ac:dyDescent="0.3">
      <c r="P609489" s="83"/>
    </row>
    <row r="609490" spans="16:16" x14ac:dyDescent="0.3">
      <c r="P609490" s="83"/>
    </row>
    <row r="609491" spans="16:16" x14ac:dyDescent="0.3">
      <c r="P609491" s="83"/>
    </row>
    <row r="609492" spans="16:16" x14ac:dyDescent="0.3">
      <c r="P609492" s="83"/>
    </row>
    <row r="609493" spans="16:16" x14ac:dyDescent="0.3">
      <c r="P609493" s="83"/>
    </row>
    <row r="609494" spans="16:16" x14ac:dyDescent="0.3">
      <c r="P609494" s="83"/>
    </row>
    <row r="609495" spans="16:16" x14ac:dyDescent="0.3">
      <c r="P609495" s="83"/>
    </row>
    <row r="609496" spans="16:16" x14ac:dyDescent="0.3">
      <c r="P609496" s="83"/>
    </row>
    <row r="609497" spans="16:16" x14ac:dyDescent="0.3">
      <c r="P609497" s="83"/>
    </row>
    <row r="609498" spans="16:16" x14ac:dyDescent="0.3">
      <c r="P609498" s="83"/>
    </row>
    <row r="609499" spans="16:16" x14ac:dyDescent="0.3">
      <c r="P609499" s="83"/>
    </row>
    <row r="609500" spans="16:16" x14ac:dyDescent="0.3">
      <c r="P609500" s="83"/>
    </row>
    <row r="609501" spans="16:16" x14ac:dyDescent="0.3">
      <c r="P609501" s="83"/>
    </row>
    <row r="609502" spans="16:16" x14ac:dyDescent="0.3">
      <c r="P609502" s="83"/>
    </row>
    <row r="609503" spans="16:16" x14ac:dyDescent="0.3">
      <c r="P609503" s="83"/>
    </row>
    <row r="609504" spans="16:16" x14ac:dyDescent="0.3">
      <c r="P609504" s="83"/>
    </row>
    <row r="609505" spans="16:16" x14ac:dyDescent="0.3">
      <c r="P609505" s="83"/>
    </row>
    <row r="609506" spans="16:16" x14ac:dyDescent="0.3">
      <c r="P609506" s="83"/>
    </row>
    <row r="609507" spans="16:16" x14ac:dyDescent="0.3">
      <c r="P609507" s="83"/>
    </row>
    <row r="609508" spans="16:16" x14ac:dyDescent="0.3">
      <c r="P609508" s="83"/>
    </row>
    <row r="609509" spans="16:16" x14ac:dyDescent="0.3">
      <c r="P609509" s="83"/>
    </row>
    <row r="609510" spans="16:16" x14ac:dyDescent="0.3">
      <c r="P609510" s="83"/>
    </row>
    <row r="609511" spans="16:16" x14ac:dyDescent="0.3">
      <c r="P609511" s="83"/>
    </row>
    <row r="609512" spans="16:16" x14ac:dyDescent="0.3">
      <c r="P609512" s="83"/>
    </row>
    <row r="609513" spans="16:16" x14ac:dyDescent="0.3">
      <c r="P609513" s="83"/>
    </row>
    <row r="609514" spans="16:16" x14ac:dyDescent="0.3">
      <c r="P609514" s="83"/>
    </row>
    <row r="609515" spans="16:16" x14ac:dyDescent="0.3">
      <c r="P609515" s="83"/>
    </row>
    <row r="609516" spans="16:16" x14ac:dyDescent="0.3">
      <c r="P609516" s="83"/>
    </row>
    <row r="609517" spans="16:16" x14ac:dyDescent="0.3">
      <c r="P609517" s="83"/>
    </row>
    <row r="609518" spans="16:16" x14ac:dyDescent="0.3">
      <c r="P609518" s="83"/>
    </row>
    <row r="609519" spans="16:16" x14ac:dyDescent="0.3">
      <c r="P609519" s="83"/>
    </row>
    <row r="609520" spans="16:16" x14ac:dyDescent="0.3">
      <c r="P609520" s="83"/>
    </row>
    <row r="609521" spans="16:16" x14ac:dyDescent="0.3">
      <c r="P609521" s="83"/>
    </row>
    <row r="609522" spans="16:16" x14ac:dyDescent="0.3">
      <c r="P609522" s="83"/>
    </row>
    <row r="609523" spans="16:16" x14ac:dyDescent="0.3">
      <c r="P609523" s="83"/>
    </row>
    <row r="609524" spans="16:16" x14ac:dyDescent="0.3">
      <c r="P609524" s="83"/>
    </row>
    <row r="609525" spans="16:16" x14ac:dyDescent="0.3">
      <c r="P609525" s="83"/>
    </row>
    <row r="609526" spans="16:16" x14ac:dyDescent="0.3">
      <c r="P609526" s="83"/>
    </row>
    <row r="609527" spans="16:16" x14ac:dyDescent="0.3">
      <c r="P609527" s="83"/>
    </row>
    <row r="609528" spans="16:16" x14ac:dyDescent="0.3">
      <c r="P609528" s="83"/>
    </row>
    <row r="609529" spans="16:16" x14ac:dyDescent="0.3">
      <c r="P609529" s="83"/>
    </row>
    <row r="609530" spans="16:16" x14ac:dyDescent="0.3">
      <c r="P609530" s="83"/>
    </row>
    <row r="609531" spans="16:16" x14ac:dyDescent="0.3">
      <c r="P609531" s="83"/>
    </row>
    <row r="609532" spans="16:16" x14ac:dyDescent="0.3">
      <c r="P609532" s="83"/>
    </row>
    <row r="609533" spans="16:16" x14ac:dyDescent="0.3">
      <c r="P609533" s="83"/>
    </row>
    <row r="609534" spans="16:16" x14ac:dyDescent="0.3">
      <c r="P609534" s="83"/>
    </row>
    <row r="609535" spans="16:16" x14ac:dyDescent="0.3">
      <c r="P609535" s="83"/>
    </row>
    <row r="609536" spans="16:16" x14ac:dyDescent="0.3">
      <c r="P609536" s="83"/>
    </row>
    <row r="609537" spans="16:16" x14ac:dyDescent="0.3">
      <c r="P609537" s="83"/>
    </row>
    <row r="609538" spans="16:16" x14ac:dyDescent="0.3">
      <c r="P609538" s="83"/>
    </row>
    <row r="609539" spans="16:16" x14ac:dyDescent="0.3">
      <c r="P609539" s="83"/>
    </row>
    <row r="609540" spans="16:16" x14ac:dyDescent="0.3">
      <c r="P609540" s="83"/>
    </row>
    <row r="609541" spans="16:16" x14ac:dyDescent="0.3">
      <c r="P609541" s="83"/>
    </row>
    <row r="609542" spans="16:16" x14ac:dyDescent="0.3">
      <c r="P609542" s="83"/>
    </row>
    <row r="609543" spans="16:16" x14ac:dyDescent="0.3">
      <c r="P609543" s="83"/>
    </row>
    <row r="609544" spans="16:16" x14ac:dyDescent="0.3">
      <c r="P609544" s="83"/>
    </row>
    <row r="609545" spans="16:16" x14ac:dyDescent="0.3">
      <c r="P609545" s="83"/>
    </row>
    <row r="609546" spans="16:16" x14ac:dyDescent="0.3">
      <c r="P609546" s="83"/>
    </row>
    <row r="609547" spans="16:16" x14ac:dyDescent="0.3">
      <c r="P609547" s="83"/>
    </row>
    <row r="609548" spans="16:16" x14ac:dyDescent="0.3">
      <c r="P609548" s="83"/>
    </row>
    <row r="609549" spans="16:16" x14ac:dyDescent="0.3">
      <c r="P609549" s="83"/>
    </row>
    <row r="609550" spans="16:16" x14ac:dyDescent="0.3">
      <c r="P609550" s="83"/>
    </row>
    <row r="609551" spans="16:16" x14ac:dyDescent="0.3">
      <c r="P609551" s="83"/>
    </row>
    <row r="609552" spans="16:16" x14ac:dyDescent="0.3">
      <c r="P609552" s="83"/>
    </row>
    <row r="609553" spans="16:16" x14ac:dyDescent="0.3">
      <c r="P609553" s="83"/>
    </row>
    <row r="609554" spans="16:16" x14ac:dyDescent="0.3">
      <c r="P609554" s="83"/>
    </row>
    <row r="609555" spans="16:16" x14ac:dyDescent="0.3">
      <c r="P609555" s="83"/>
    </row>
    <row r="609556" spans="16:16" x14ac:dyDescent="0.3">
      <c r="P609556" s="83"/>
    </row>
    <row r="609557" spans="16:16" x14ac:dyDescent="0.3">
      <c r="P609557" s="83"/>
    </row>
    <row r="609558" spans="16:16" x14ac:dyDescent="0.3">
      <c r="P609558" s="83"/>
    </row>
    <row r="609559" spans="16:16" x14ac:dyDescent="0.3">
      <c r="P609559" s="83"/>
    </row>
    <row r="609560" spans="16:16" x14ac:dyDescent="0.3">
      <c r="P609560" s="83"/>
    </row>
    <row r="609561" spans="16:16" x14ac:dyDescent="0.3">
      <c r="P609561" s="83"/>
    </row>
    <row r="609562" spans="16:16" x14ac:dyDescent="0.3">
      <c r="P609562" s="83"/>
    </row>
    <row r="609563" spans="16:16" x14ac:dyDescent="0.3">
      <c r="P609563" s="83"/>
    </row>
    <row r="609564" spans="16:16" x14ac:dyDescent="0.3">
      <c r="P609564" s="83"/>
    </row>
    <row r="609565" spans="16:16" x14ac:dyDescent="0.3">
      <c r="P609565" s="83"/>
    </row>
    <row r="609566" spans="16:16" x14ac:dyDescent="0.3">
      <c r="P609566" s="83"/>
    </row>
    <row r="609567" spans="16:16" x14ac:dyDescent="0.3">
      <c r="P609567" s="83"/>
    </row>
    <row r="609568" spans="16:16" x14ac:dyDescent="0.3">
      <c r="P609568" s="83"/>
    </row>
    <row r="609569" spans="16:16" x14ac:dyDescent="0.3">
      <c r="P609569" s="83"/>
    </row>
    <row r="609570" spans="16:16" x14ac:dyDescent="0.3">
      <c r="P609570" s="83"/>
    </row>
    <row r="609571" spans="16:16" x14ac:dyDescent="0.3">
      <c r="P609571" s="83"/>
    </row>
    <row r="609572" spans="16:16" x14ac:dyDescent="0.3">
      <c r="P609572" s="83"/>
    </row>
    <row r="609573" spans="16:16" x14ac:dyDescent="0.3">
      <c r="P609573" s="83"/>
    </row>
    <row r="609574" spans="16:16" x14ac:dyDescent="0.3">
      <c r="P609574" s="83"/>
    </row>
    <row r="609575" spans="16:16" x14ac:dyDescent="0.3">
      <c r="P609575" s="83"/>
    </row>
    <row r="609576" spans="16:16" x14ac:dyDescent="0.3">
      <c r="P609576" s="83"/>
    </row>
    <row r="609577" spans="16:16" x14ac:dyDescent="0.3">
      <c r="P609577" s="83"/>
    </row>
    <row r="609578" spans="16:16" x14ac:dyDescent="0.3">
      <c r="P609578" s="83"/>
    </row>
    <row r="609579" spans="16:16" x14ac:dyDescent="0.3">
      <c r="P609579" s="83"/>
    </row>
    <row r="609580" spans="16:16" x14ac:dyDescent="0.3">
      <c r="P609580" s="83"/>
    </row>
    <row r="609581" spans="16:16" x14ac:dyDescent="0.3">
      <c r="P609581" s="83"/>
    </row>
    <row r="609582" spans="16:16" x14ac:dyDescent="0.3">
      <c r="P609582" s="83"/>
    </row>
    <row r="609583" spans="16:16" x14ac:dyDescent="0.3">
      <c r="P609583" s="83"/>
    </row>
    <row r="609584" spans="16:16" x14ac:dyDescent="0.3">
      <c r="P609584" s="83"/>
    </row>
    <row r="609585" spans="16:16" x14ac:dyDescent="0.3">
      <c r="P609585" s="83"/>
    </row>
    <row r="609586" spans="16:16" x14ac:dyDescent="0.3">
      <c r="P609586" s="83"/>
    </row>
    <row r="609587" spans="16:16" x14ac:dyDescent="0.3">
      <c r="P609587" s="83"/>
    </row>
    <row r="609588" spans="16:16" x14ac:dyDescent="0.3">
      <c r="P609588" s="83"/>
    </row>
    <row r="609589" spans="16:16" x14ac:dyDescent="0.3">
      <c r="P609589" s="83"/>
    </row>
    <row r="609590" spans="16:16" x14ac:dyDescent="0.3">
      <c r="P609590" s="83"/>
    </row>
    <row r="609591" spans="16:16" x14ac:dyDescent="0.3">
      <c r="P609591" s="83"/>
    </row>
    <row r="609592" spans="16:16" x14ac:dyDescent="0.3">
      <c r="P609592" s="83"/>
    </row>
    <row r="609593" spans="16:16" x14ac:dyDescent="0.3">
      <c r="P609593" s="83"/>
    </row>
    <row r="609594" spans="16:16" x14ac:dyDescent="0.3">
      <c r="P609594" s="83"/>
    </row>
    <row r="609595" spans="16:16" x14ac:dyDescent="0.3">
      <c r="P609595" s="83"/>
    </row>
    <row r="609596" spans="16:16" x14ac:dyDescent="0.3">
      <c r="P609596" s="83"/>
    </row>
    <row r="609597" spans="16:16" x14ac:dyDescent="0.3">
      <c r="P609597" s="83"/>
    </row>
    <row r="609598" spans="16:16" x14ac:dyDescent="0.3">
      <c r="P609598" s="83"/>
    </row>
    <row r="609599" spans="16:16" x14ac:dyDescent="0.3">
      <c r="P609599" s="83"/>
    </row>
    <row r="609600" spans="16:16" x14ac:dyDescent="0.3">
      <c r="P609600" s="83"/>
    </row>
    <row r="609601" spans="16:16" x14ac:dyDescent="0.3">
      <c r="P609601" s="83"/>
    </row>
    <row r="609602" spans="16:16" x14ac:dyDescent="0.3">
      <c r="P609602" s="83"/>
    </row>
    <row r="609603" spans="16:16" x14ac:dyDescent="0.3">
      <c r="P609603" s="83"/>
    </row>
    <row r="609604" spans="16:16" x14ac:dyDescent="0.3">
      <c r="P609604" s="83"/>
    </row>
    <row r="609605" spans="16:16" x14ac:dyDescent="0.3">
      <c r="P609605" s="83"/>
    </row>
    <row r="609606" spans="16:16" x14ac:dyDescent="0.3">
      <c r="P609606" s="83"/>
    </row>
    <row r="609607" spans="16:16" x14ac:dyDescent="0.3">
      <c r="P609607" s="83"/>
    </row>
    <row r="609608" spans="16:16" x14ac:dyDescent="0.3">
      <c r="P609608" s="83"/>
    </row>
    <row r="609609" spans="16:16" x14ac:dyDescent="0.3">
      <c r="P609609" s="83"/>
    </row>
    <row r="609610" spans="16:16" x14ac:dyDescent="0.3">
      <c r="P609610" s="83"/>
    </row>
    <row r="609611" spans="16:16" x14ac:dyDescent="0.3">
      <c r="P609611" s="83"/>
    </row>
    <row r="609612" spans="16:16" x14ac:dyDescent="0.3">
      <c r="P609612" s="83"/>
    </row>
    <row r="609613" spans="16:16" x14ac:dyDescent="0.3">
      <c r="P609613" s="83"/>
    </row>
    <row r="609614" spans="16:16" x14ac:dyDescent="0.3">
      <c r="P609614" s="83"/>
    </row>
    <row r="609615" spans="16:16" x14ac:dyDescent="0.3">
      <c r="P609615" s="83"/>
    </row>
    <row r="609616" spans="16:16" x14ac:dyDescent="0.3">
      <c r="P609616" s="83"/>
    </row>
    <row r="609617" spans="16:16" x14ac:dyDescent="0.3">
      <c r="P609617" s="83"/>
    </row>
    <row r="609618" spans="16:16" x14ac:dyDescent="0.3">
      <c r="P609618" s="83"/>
    </row>
    <row r="609619" spans="16:16" x14ac:dyDescent="0.3">
      <c r="P609619" s="83"/>
    </row>
    <row r="609620" spans="16:16" x14ac:dyDescent="0.3">
      <c r="P609620" s="83"/>
    </row>
    <row r="609621" spans="16:16" x14ac:dyDescent="0.3">
      <c r="P609621" s="83"/>
    </row>
    <row r="609622" spans="16:16" x14ac:dyDescent="0.3">
      <c r="P609622" s="83"/>
    </row>
    <row r="609623" spans="16:16" x14ac:dyDescent="0.3">
      <c r="P609623" s="83"/>
    </row>
    <row r="609624" spans="16:16" x14ac:dyDescent="0.3">
      <c r="P609624" s="83"/>
    </row>
    <row r="609625" spans="16:16" x14ac:dyDescent="0.3">
      <c r="P609625" s="83"/>
    </row>
    <row r="609626" spans="16:16" x14ac:dyDescent="0.3">
      <c r="P609626" s="83"/>
    </row>
    <row r="609627" spans="16:16" x14ac:dyDescent="0.3">
      <c r="P609627" s="83"/>
    </row>
    <row r="609628" spans="16:16" x14ac:dyDescent="0.3">
      <c r="P609628" s="83"/>
    </row>
    <row r="609629" spans="16:16" x14ac:dyDescent="0.3">
      <c r="P609629" s="83"/>
    </row>
    <row r="609630" spans="16:16" x14ac:dyDescent="0.3">
      <c r="P609630" s="83"/>
    </row>
    <row r="609631" spans="16:16" x14ac:dyDescent="0.3">
      <c r="P609631" s="83"/>
    </row>
    <row r="609632" spans="16:16" x14ac:dyDescent="0.3">
      <c r="P609632" s="83"/>
    </row>
    <row r="609633" spans="16:16" x14ac:dyDescent="0.3">
      <c r="P609633" s="83"/>
    </row>
    <row r="609634" spans="16:16" x14ac:dyDescent="0.3">
      <c r="P609634" s="83"/>
    </row>
    <row r="609635" spans="16:16" x14ac:dyDescent="0.3">
      <c r="P609635" s="83"/>
    </row>
    <row r="609636" spans="16:16" x14ac:dyDescent="0.3">
      <c r="P609636" s="83"/>
    </row>
    <row r="609637" spans="16:16" x14ac:dyDescent="0.3">
      <c r="P609637" s="83"/>
    </row>
    <row r="609638" spans="16:16" x14ac:dyDescent="0.3">
      <c r="P609638" s="83"/>
    </row>
    <row r="609639" spans="16:16" x14ac:dyDescent="0.3">
      <c r="P609639" s="83"/>
    </row>
    <row r="609640" spans="16:16" x14ac:dyDescent="0.3">
      <c r="P609640" s="83"/>
    </row>
    <row r="609641" spans="16:16" x14ac:dyDescent="0.3">
      <c r="P609641" s="83"/>
    </row>
    <row r="609642" spans="16:16" x14ac:dyDescent="0.3">
      <c r="P609642" s="83"/>
    </row>
    <row r="609643" spans="16:16" x14ac:dyDescent="0.3">
      <c r="P609643" s="83"/>
    </row>
    <row r="609644" spans="16:16" x14ac:dyDescent="0.3">
      <c r="P609644" s="83"/>
    </row>
    <row r="609645" spans="16:16" x14ac:dyDescent="0.3">
      <c r="P609645" s="83"/>
    </row>
    <row r="609646" spans="16:16" x14ac:dyDescent="0.3">
      <c r="P609646" s="83"/>
    </row>
    <row r="609647" spans="16:16" x14ac:dyDescent="0.3">
      <c r="P609647" s="83"/>
    </row>
    <row r="609648" spans="16:16" x14ac:dyDescent="0.3">
      <c r="P609648" s="83"/>
    </row>
    <row r="609649" spans="16:16" x14ac:dyDescent="0.3">
      <c r="P609649" s="83"/>
    </row>
    <row r="609650" spans="16:16" x14ac:dyDescent="0.3">
      <c r="P609650" s="83"/>
    </row>
    <row r="609651" spans="16:16" x14ac:dyDescent="0.3">
      <c r="P609651" s="83"/>
    </row>
    <row r="609652" spans="16:16" x14ac:dyDescent="0.3">
      <c r="P609652" s="83"/>
    </row>
    <row r="609653" spans="16:16" x14ac:dyDescent="0.3">
      <c r="P609653" s="83"/>
    </row>
    <row r="609654" spans="16:16" x14ac:dyDescent="0.3">
      <c r="P609654" s="83"/>
    </row>
    <row r="609655" spans="16:16" x14ac:dyDescent="0.3">
      <c r="P609655" s="83"/>
    </row>
    <row r="609656" spans="16:16" x14ac:dyDescent="0.3">
      <c r="P609656" s="83"/>
    </row>
    <row r="609657" spans="16:16" x14ac:dyDescent="0.3">
      <c r="P609657" s="83"/>
    </row>
    <row r="609658" spans="16:16" x14ac:dyDescent="0.3">
      <c r="P609658" s="83"/>
    </row>
    <row r="609659" spans="16:16" x14ac:dyDescent="0.3">
      <c r="P609659" s="83"/>
    </row>
    <row r="609660" spans="16:16" x14ac:dyDescent="0.3">
      <c r="P609660" s="83"/>
    </row>
    <row r="609661" spans="16:16" x14ac:dyDescent="0.3">
      <c r="P609661" s="83"/>
    </row>
    <row r="609662" spans="16:16" x14ac:dyDescent="0.3">
      <c r="P609662" s="83"/>
    </row>
    <row r="609663" spans="16:16" x14ac:dyDescent="0.3">
      <c r="P609663" s="83"/>
    </row>
    <row r="609664" spans="16:16" x14ac:dyDescent="0.3">
      <c r="P609664" s="83"/>
    </row>
    <row r="609665" spans="16:16" x14ac:dyDescent="0.3">
      <c r="P609665" s="83"/>
    </row>
    <row r="609666" spans="16:16" x14ac:dyDescent="0.3">
      <c r="P609666" s="83"/>
    </row>
    <row r="609667" spans="16:16" x14ac:dyDescent="0.3">
      <c r="P609667" s="83"/>
    </row>
    <row r="609668" spans="16:16" x14ac:dyDescent="0.3">
      <c r="P609668" s="83"/>
    </row>
    <row r="609669" spans="16:16" x14ac:dyDescent="0.3">
      <c r="P609669" s="83"/>
    </row>
    <row r="609670" spans="16:16" x14ac:dyDescent="0.3">
      <c r="P609670" s="83"/>
    </row>
    <row r="609671" spans="16:16" x14ac:dyDescent="0.3">
      <c r="P609671" s="83"/>
    </row>
    <row r="609672" spans="16:16" x14ac:dyDescent="0.3">
      <c r="P609672" s="83"/>
    </row>
    <row r="609673" spans="16:16" x14ac:dyDescent="0.3">
      <c r="P609673" s="83"/>
    </row>
    <row r="609674" spans="16:16" x14ac:dyDescent="0.3">
      <c r="P609674" s="83"/>
    </row>
    <row r="609675" spans="16:16" x14ac:dyDescent="0.3">
      <c r="P609675" s="83"/>
    </row>
    <row r="609676" spans="16:16" x14ac:dyDescent="0.3">
      <c r="P609676" s="83"/>
    </row>
    <row r="609677" spans="16:16" x14ac:dyDescent="0.3">
      <c r="P609677" s="83"/>
    </row>
    <row r="609678" spans="16:16" x14ac:dyDescent="0.3">
      <c r="P609678" s="83"/>
    </row>
    <row r="609679" spans="16:16" x14ac:dyDescent="0.3">
      <c r="P609679" s="83"/>
    </row>
    <row r="609680" spans="16:16" x14ac:dyDescent="0.3">
      <c r="P609680" s="83"/>
    </row>
    <row r="609681" spans="16:16" x14ac:dyDescent="0.3">
      <c r="P609681" s="83"/>
    </row>
    <row r="609682" spans="16:16" x14ac:dyDescent="0.3">
      <c r="P609682" s="83"/>
    </row>
    <row r="609683" spans="16:16" x14ac:dyDescent="0.3">
      <c r="P609683" s="83"/>
    </row>
    <row r="609684" spans="16:16" x14ac:dyDescent="0.3">
      <c r="P609684" s="83"/>
    </row>
    <row r="609685" spans="16:16" x14ac:dyDescent="0.3">
      <c r="P609685" s="83"/>
    </row>
    <row r="609686" spans="16:16" x14ac:dyDescent="0.3">
      <c r="P609686" s="83"/>
    </row>
    <row r="609687" spans="16:16" x14ac:dyDescent="0.3">
      <c r="P609687" s="83"/>
    </row>
    <row r="609688" spans="16:16" x14ac:dyDescent="0.3">
      <c r="P609688" s="83"/>
    </row>
    <row r="609689" spans="16:16" x14ac:dyDescent="0.3">
      <c r="P609689" s="83"/>
    </row>
    <row r="609690" spans="16:16" x14ac:dyDescent="0.3">
      <c r="P609690" s="83"/>
    </row>
    <row r="609691" spans="16:16" x14ac:dyDescent="0.3">
      <c r="P609691" s="83"/>
    </row>
    <row r="609692" spans="16:16" x14ac:dyDescent="0.3">
      <c r="P609692" s="83"/>
    </row>
    <row r="609693" spans="16:16" x14ac:dyDescent="0.3">
      <c r="P609693" s="83"/>
    </row>
    <row r="609694" spans="16:16" x14ac:dyDescent="0.3">
      <c r="P609694" s="83"/>
    </row>
    <row r="609695" spans="16:16" x14ac:dyDescent="0.3">
      <c r="P609695" s="83"/>
    </row>
    <row r="609696" spans="16:16" x14ac:dyDescent="0.3">
      <c r="P609696" s="83"/>
    </row>
    <row r="609697" spans="16:16" x14ac:dyDescent="0.3">
      <c r="P609697" s="83"/>
    </row>
    <row r="609698" spans="16:16" x14ac:dyDescent="0.3">
      <c r="P609698" s="83"/>
    </row>
    <row r="609699" spans="16:16" x14ac:dyDescent="0.3">
      <c r="P609699" s="83"/>
    </row>
    <row r="609700" spans="16:16" x14ac:dyDescent="0.3">
      <c r="P609700" s="83"/>
    </row>
    <row r="609701" spans="16:16" x14ac:dyDescent="0.3">
      <c r="P609701" s="83"/>
    </row>
    <row r="609702" spans="16:16" x14ac:dyDescent="0.3">
      <c r="P609702" s="83"/>
    </row>
    <row r="609703" spans="16:16" x14ac:dyDescent="0.3">
      <c r="P609703" s="83"/>
    </row>
    <row r="609704" spans="16:16" x14ac:dyDescent="0.3">
      <c r="P609704" s="83"/>
    </row>
    <row r="609705" spans="16:16" x14ac:dyDescent="0.3">
      <c r="P609705" s="83"/>
    </row>
    <row r="609706" spans="16:16" x14ac:dyDescent="0.3">
      <c r="P609706" s="83"/>
    </row>
    <row r="609707" spans="16:16" x14ac:dyDescent="0.3">
      <c r="P609707" s="83"/>
    </row>
    <row r="609708" spans="16:16" x14ac:dyDescent="0.3">
      <c r="P609708" s="83"/>
    </row>
    <row r="609709" spans="16:16" x14ac:dyDescent="0.3">
      <c r="P609709" s="83"/>
    </row>
    <row r="609710" spans="16:16" x14ac:dyDescent="0.3">
      <c r="P609710" s="83"/>
    </row>
    <row r="609711" spans="16:16" x14ac:dyDescent="0.3">
      <c r="P609711" s="83"/>
    </row>
    <row r="609712" spans="16:16" x14ac:dyDescent="0.3">
      <c r="P609712" s="83"/>
    </row>
    <row r="609713" spans="16:16" x14ac:dyDescent="0.3">
      <c r="P609713" s="83"/>
    </row>
    <row r="609714" spans="16:16" x14ac:dyDescent="0.3">
      <c r="P609714" s="83"/>
    </row>
    <row r="609715" spans="16:16" x14ac:dyDescent="0.3">
      <c r="P609715" s="83"/>
    </row>
    <row r="609716" spans="16:16" x14ac:dyDescent="0.3">
      <c r="P609716" s="83"/>
    </row>
    <row r="609717" spans="16:16" x14ac:dyDescent="0.3">
      <c r="P609717" s="83"/>
    </row>
    <row r="609718" spans="16:16" x14ac:dyDescent="0.3">
      <c r="P609718" s="83"/>
    </row>
    <row r="609719" spans="16:16" x14ac:dyDescent="0.3">
      <c r="P609719" s="83"/>
    </row>
    <row r="609720" spans="16:16" x14ac:dyDescent="0.3">
      <c r="P609720" s="83"/>
    </row>
    <row r="609721" spans="16:16" x14ac:dyDescent="0.3">
      <c r="P609721" s="83"/>
    </row>
    <row r="609722" spans="16:16" x14ac:dyDescent="0.3">
      <c r="P609722" s="83"/>
    </row>
    <row r="609723" spans="16:16" x14ac:dyDescent="0.3">
      <c r="P609723" s="83"/>
    </row>
    <row r="609724" spans="16:16" x14ac:dyDescent="0.3">
      <c r="P609724" s="83"/>
    </row>
    <row r="609725" spans="16:16" x14ac:dyDescent="0.3">
      <c r="P609725" s="83"/>
    </row>
    <row r="609726" spans="16:16" x14ac:dyDescent="0.3">
      <c r="P609726" s="83"/>
    </row>
    <row r="609727" spans="16:16" x14ac:dyDescent="0.3">
      <c r="P609727" s="83"/>
    </row>
    <row r="609728" spans="16:16" x14ac:dyDescent="0.3">
      <c r="P609728" s="83"/>
    </row>
    <row r="609729" spans="16:16" x14ac:dyDescent="0.3">
      <c r="P609729" s="83"/>
    </row>
    <row r="609730" spans="16:16" x14ac:dyDescent="0.3">
      <c r="P609730" s="83"/>
    </row>
    <row r="609731" spans="16:16" x14ac:dyDescent="0.3">
      <c r="P609731" s="83"/>
    </row>
    <row r="609732" spans="16:16" x14ac:dyDescent="0.3">
      <c r="P609732" s="83"/>
    </row>
    <row r="609733" spans="16:16" x14ac:dyDescent="0.3">
      <c r="P609733" s="83"/>
    </row>
    <row r="609734" spans="16:16" x14ac:dyDescent="0.3">
      <c r="P609734" s="83"/>
    </row>
    <row r="609735" spans="16:16" x14ac:dyDescent="0.3">
      <c r="P609735" s="83"/>
    </row>
    <row r="609736" spans="16:16" x14ac:dyDescent="0.3">
      <c r="P609736" s="83"/>
    </row>
    <row r="609737" spans="16:16" x14ac:dyDescent="0.3">
      <c r="P609737" s="83"/>
    </row>
    <row r="609738" spans="16:16" x14ac:dyDescent="0.3">
      <c r="P609738" s="83"/>
    </row>
    <row r="609739" spans="16:16" x14ac:dyDescent="0.3">
      <c r="P609739" s="83"/>
    </row>
    <row r="609740" spans="16:16" x14ac:dyDescent="0.3">
      <c r="P609740" s="83"/>
    </row>
    <row r="609741" spans="16:16" x14ac:dyDescent="0.3">
      <c r="P609741" s="83"/>
    </row>
    <row r="609742" spans="16:16" x14ac:dyDescent="0.3">
      <c r="P609742" s="83"/>
    </row>
    <row r="609743" spans="16:16" x14ac:dyDescent="0.3">
      <c r="P609743" s="83"/>
    </row>
    <row r="609744" spans="16:16" x14ac:dyDescent="0.3">
      <c r="P609744" s="83"/>
    </row>
    <row r="609745" spans="16:16" x14ac:dyDescent="0.3">
      <c r="P609745" s="83"/>
    </row>
    <row r="609746" spans="16:16" x14ac:dyDescent="0.3">
      <c r="P609746" s="83"/>
    </row>
    <row r="609747" spans="16:16" x14ac:dyDescent="0.3">
      <c r="P609747" s="83"/>
    </row>
    <row r="609748" spans="16:16" x14ac:dyDescent="0.3">
      <c r="P609748" s="83"/>
    </row>
    <row r="609749" spans="16:16" x14ac:dyDescent="0.3">
      <c r="P609749" s="83"/>
    </row>
    <row r="609750" spans="16:16" x14ac:dyDescent="0.3">
      <c r="P609750" s="83"/>
    </row>
    <row r="609751" spans="16:16" x14ac:dyDescent="0.3">
      <c r="P609751" s="83"/>
    </row>
    <row r="609752" spans="16:16" x14ac:dyDescent="0.3">
      <c r="P609752" s="83"/>
    </row>
    <row r="609753" spans="16:16" x14ac:dyDescent="0.3">
      <c r="P609753" s="83"/>
    </row>
    <row r="609754" spans="16:16" x14ac:dyDescent="0.3">
      <c r="P609754" s="83"/>
    </row>
    <row r="609755" spans="16:16" x14ac:dyDescent="0.3">
      <c r="P609755" s="83"/>
    </row>
    <row r="609756" spans="16:16" x14ac:dyDescent="0.3">
      <c r="P609756" s="83"/>
    </row>
    <row r="609757" spans="16:16" x14ac:dyDescent="0.3">
      <c r="P609757" s="83"/>
    </row>
    <row r="609758" spans="16:16" x14ac:dyDescent="0.3">
      <c r="P609758" s="83"/>
    </row>
    <row r="609759" spans="16:16" x14ac:dyDescent="0.3">
      <c r="P609759" s="83"/>
    </row>
    <row r="609760" spans="16:16" x14ac:dyDescent="0.3">
      <c r="P609760" s="83"/>
    </row>
    <row r="609761" spans="16:16" x14ac:dyDescent="0.3">
      <c r="P609761" s="83"/>
    </row>
    <row r="609762" spans="16:16" x14ac:dyDescent="0.3">
      <c r="P609762" s="83"/>
    </row>
    <row r="609763" spans="16:16" x14ac:dyDescent="0.3">
      <c r="P609763" s="83"/>
    </row>
    <row r="609764" spans="16:16" x14ac:dyDescent="0.3">
      <c r="P609764" s="83"/>
    </row>
    <row r="609765" spans="16:16" x14ac:dyDescent="0.3">
      <c r="P609765" s="83"/>
    </row>
    <row r="609766" spans="16:16" x14ac:dyDescent="0.3">
      <c r="P609766" s="83"/>
    </row>
    <row r="609767" spans="16:16" x14ac:dyDescent="0.3">
      <c r="P609767" s="83"/>
    </row>
    <row r="609768" spans="16:16" x14ac:dyDescent="0.3">
      <c r="P609768" s="83"/>
    </row>
    <row r="609769" spans="16:16" x14ac:dyDescent="0.3">
      <c r="P609769" s="83"/>
    </row>
    <row r="609770" spans="16:16" x14ac:dyDescent="0.3">
      <c r="P609770" s="83"/>
    </row>
    <row r="609771" spans="16:16" x14ac:dyDescent="0.3">
      <c r="P609771" s="83"/>
    </row>
    <row r="609772" spans="16:16" x14ac:dyDescent="0.3">
      <c r="P609772" s="83"/>
    </row>
    <row r="609773" spans="16:16" x14ac:dyDescent="0.3">
      <c r="P609773" s="83"/>
    </row>
    <row r="609774" spans="16:16" x14ac:dyDescent="0.3">
      <c r="P609774" s="83"/>
    </row>
    <row r="609775" spans="16:16" x14ac:dyDescent="0.3">
      <c r="P609775" s="83"/>
    </row>
    <row r="609776" spans="16:16" x14ac:dyDescent="0.3">
      <c r="P609776" s="83"/>
    </row>
    <row r="609777" spans="16:16" x14ac:dyDescent="0.3">
      <c r="P609777" s="83"/>
    </row>
    <row r="609778" spans="16:16" x14ac:dyDescent="0.3">
      <c r="P609778" s="83"/>
    </row>
    <row r="609779" spans="16:16" x14ac:dyDescent="0.3">
      <c r="P609779" s="83"/>
    </row>
    <row r="609780" spans="16:16" x14ac:dyDescent="0.3">
      <c r="P609780" s="83"/>
    </row>
    <row r="609781" spans="16:16" x14ac:dyDescent="0.3">
      <c r="P609781" s="83"/>
    </row>
    <row r="609782" spans="16:16" x14ac:dyDescent="0.3">
      <c r="P609782" s="83"/>
    </row>
    <row r="609783" spans="16:16" x14ac:dyDescent="0.3">
      <c r="P609783" s="83"/>
    </row>
    <row r="609784" spans="16:16" x14ac:dyDescent="0.3">
      <c r="P609784" s="83"/>
    </row>
    <row r="609785" spans="16:16" x14ac:dyDescent="0.3">
      <c r="P609785" s="83"/>
    </row>
    <row r="609786" spans="16:16" x14ac:dyDescent="0.3">
      <c r="P609786" s="83"/>
    </row>
    <row r="609787" spans="16:16" x14ac:dyDescent="0.3">
      <c r="P609787" s="83"/>
    </row>
    <row r="609788" spans="16:16" x14ac:dyDescent="0.3">
      <c r="P609788" s="83"/>
    </row>
    <row r="609789" spans="16:16" x14ac:dyDescent="0.3">
      <c r="P609789" s="83"/>
    </row>
    <row r="609790" spans="16:16" x14ac:dyDescent="0.3">
      <c r="P609790" s="83"/>
    </row>
    <row r="609791" spans="16:16" x14ac:dyDescent="0.3">
      <c r="P609791" s="83"/>
    </row>
    <row r="609792" spans="16:16" x14ac:dyDescent="0.3">
      <c r="P609792" s="83"/>
    </row>
    <row r="609793" spans="16:16" x14ac:dyDescent="0.3">
      <c r="P609793" s="83"/>
    </row>
    <row r="609794" spans="16:16" x14ac:dyDescent="0.3">
      <c r="P609794" s="83"/>
    </row>
    <row r="609795" spans="16:16" x14ac:dyDescent="0.3">
      <c r="P609795" s="83"/>
    </row>
    <row r="609796" spans="16:16" x14ac:dyDescent="0.3">
      <c r="P609796" s="83"/>
    </row>
    <row r="609797" spans="16:16" x14ac:dyDescent="0.3">
      <c r="P609797" s="83"/>
    </row>
    <row r="609798" spans="16:16" x14ac:dyDescent="0.3">
      <c r="P609798" s="83"/>
    </row>
    <row r="609799" spans="16:16" x14ac:dyDescent="0.3">
      <c r="P609799" s="83"/>
    </row>
    <row r="609800" spans="16:16" x14ac:dyDescent="0.3">
      <c r="P609800" s="83"/>
    </row>
    <row r="609801" spans="16:16" x14ac:dyDescent="0.3">
      <c r="P609801" s="83"/>
    </row>
    <row r="609802" spans="16:16" x14ac:dyDescent="0.3">
      <c r="P609802" s="83"/>
    </row>
    <row r="609803" spans="16:16" x14ac:dyDescent="0.3">
      <c r="P609803" s="83"/>
    </row>
    <row r="609804" spans="16:16" x14ac:dyDescent="0.3">
      <c r="P609804" s="83"/>
    </row>
    <row r="609805" spans="16:16" x14ac:dyDescent="0.3">
      <c r="P609805" s="83"/>
    </row>
    <row r="609806" spans="16:16" x14ac:dyDescent="0.3">
      <c r="P609806" s="83"/>
    </row>
    <row r="609807" spans="16:16" x14ac:dyDescent="0.3">
      <c r="P609807" s="83"/>
    </row>
    <row r="609808" spans="16:16" x14ac:dyDescent="0.3">
      <c r="P609808" s="83"/>
    </row>
    <row r="609809" spans="16:16" x14ac:dyDescent="0.3">
      <c r="P609809" s="83"/>
    </row>
    <row r="609810" spans="16:16" x14ac:dyDescent="0.3">
      <c r="P609810" s="83"/>
    </row>
    <row r="609811" spans="16:16" x14ac:dyDescent="0.3">
      <c r="P609811" s="83"/>
    </row>
    <row r="609812" spans="16:16" x14ac:dyDescent="0.3">
      <c r="P609812" s="83"/>
    </row>
    <row r="609813" spans="16:16" x14ac:dyDescent="0.3">
      <c r="P609813" s="83"/>
    </row>
    <row r="609814" spans="16:16" x14ac:dyDescent="0.3">
      <c r="P609814" s="83"/>
    </row>
    <row r="609815" spans="16:16" x14ac:dyDescent="0.3">
      <c r="P609815" s="83"/>
    </row>
    <row r="609816" spans="16:16" x14ac:dyDescent="0.3">
      <c r="P609816" s="83"/>
    </row>
    <row r="609817" spans="16:16" x14ac:dyDescent="0.3">
      <c r="P609817" s="83"/>
    </row>
    <row r="609818" spans="16:16" x14ac:dyDescent="0.3">
      <c r="P609818" s="83"/>
    </row>
    <row r="609819" spans="16:16" x14ac:dyDescent="0.3">
      <c r="P609819" s="83"/>
    </row>
    <row r="609820" spans="16:16" x14ac:dyDescent="0.3">
      <c r="P609820" s="83"/>
    </row>
    <row r="609821" spans="16:16" x14ac:dyDescent="0.3">
      <c r="P609821" s="83"/>
    </row>
    <row r="609822" spans="16:16" x14ac:dyDescent="0.3">
      <c r="P609822" s="83"/>
    </row>
    <row r="609823" spans="16:16" x14ac:dyDescent="0.3">
      <c r="P609823" s="83"/>
    </row>
    <row r="609824" spans="16:16" x14ac:dyDescent="0.3">
      <c r="P609824" s="83"/>
    </row>
    <row r="609825" spans="16:16" x14ac:dyDescent="0.3">
      <c r="P609825" s="83"/>
    </row>
    <row r="609826" spans="16:16" x14ac:dyDescent="0.3">
      <c r="P609826" s="83"/>
    </row>
    <row r="609827" spans="16:16" x14ac:dyDescent="0.3">
      <c r="P609827" s="83"/>
    </row>
    <row r="609828" spans="16:16" x14ac:dyDescent="0.3">
      <c r="P609828" s="83"/>
    </row>
    <row r="609829" spans="16:16" x14ac:dyDescent="0.3">
      <c r="P609829" s="83"/>
    </row>
    <row r="609830" spans="16:16" x14ac:dyDescent="0.3">
      <c r="P609830" s="83"/>
    </row>
    <row r="609831" spans="16:16" x14ac:dyDescent="0.3">
      <c r="P609831" s="83"/>
    </row>
    <row r="609832" spans="16:16" x14ac:dyDescent="0.3">
      <c r="P609832" s="83"/>
    </row>
    <row r="609833" spans="16:16" x14ac:dyDescent="0.3">
      <c r="P609833" s="83"/>
    </row>
    <row r="609834" spans="16:16" x14ac:dyDescent="0.3">
      <c r="P609834" s="83"/>
    </row>
    <row r="609835" spans="16:16" x14ac:dyDescent="0.3">
      <c r="P609835" s="83"/>
    </row>
    <row r="609836" spans="16:16" x14ac:dyDescent="0.3">
      <c r="P609836" s="83"/>
    </row>
    <row r="609837" spans="16:16" x14ac:dyDescent="0.3">
      <c r="P609837" s="83"/>
    </row>
    <row r="609838" spans="16:16" x14ac:dyDescent="0.3">
      <c r="P609838" s="83"/>
    </row>
    <row r="609839" spans="16:16" x14ac:dyDescent="0.3">
      <c r="P609839" s="83"/>
    </row>
    <row r="609840" spans="16:16" x14ac:dyDescent="0.3">
      <c r="P609840" s="83"/>
    </row>
    <row r="609841" spans="16:16" x14ac:dyDescent="0.3">
      <c r="P609841" s="83"/>
    </row>
    <row r="609842" spans="16:16" x14ac:dyDescent="0.3">
      <c r="P609842" s="83"/>
    </row>
    <row r="609843" spans="16:16" x14ac:dyDescent="0.3">
      <c r="P609843" s="83"/>
    </row>
    <row r="609844" spans="16:16" x14ac:dyDescent="0.3">
      <c r="P609844" s="83"/>
    </row>
    <row r="609845" spans="16:16" x14ac:dyDescent="0.3">
      <c r="P609845" s="83"/>
    </row>
    <row r="609846" spans="16:16" x14ac:dyDescent="0.3">
      <c r="P609846" s="83"/>
    </row>
    <row r="609847" spans="16:16" x14ac:dyDescent="0.3">
      <c r="P609847" s="83"/>
    </row>
    <row r="609848" spans="16:16" x14ac:dyDescent="0.3">
      <c r="P609848" s="83"/>
    </row>
    <row r="609849" spans="16:16" x14ac:dyDescent="0.3">
      <c r="P609849" s="83"/>
    </row>
    <row r="609850" spans="16:16" x14ac:dyDescent="0.3">
      <c r="P609850" s="83"/>
    </row>
    <row r="609851" spans="16:16" x14ac:dyDescent="0.3">
      <c r="P609851" s="83"/>
    </row>
    <row r="609852" spans="16:16" x14ac:dyDescent="0.3">
      <c r="P609852" s="83"/>
    </row>
    <row r="609853" spans="16:16" x14ac:dyDescent="0.3">
      <c r="P609853" s="83"/>
    </row>
    <row r="609854" spans="16:16" x14ac:dyDescent="0.3">
      <c r="P609854" s="83"/>
    </row>
    <row r="609855" spans="16:16" x14ac:dyDescent="0.3">
      <c r="P609855" s="83"/>
    </row>
    <row r="609856" spans="16:16" x14ac:dyDescent="0.3">
      <c r="P609856" s="83"/>
    </row>
    <row r="609857" spans="16:16" x14ac:dyDescent="0.3">
      <c r="P609857" s="83"/>
    </row>
    <row r="609858" spans="16:16" x14ac:dyDescent="0.3">
      <c r="P609858" s="83"/>
    </row>
    <row r="609859" spans="16:16" x14ac:dyDescent="0.3">
      <c r="P609859" s="83"/>
    </row>
    <row r="609860" spans="16:16" x14ac:dyDescent="0.3">
      <c r="P609860" s="83"/>
    </row>
    <row r="609861" spans="16:16" x14ac:dyDescent="0.3">
      <c r="P609861" s="83"/>
    </row>
    <row r="609862" spans="16:16" x14ac:dyDescent="0.3">
      <c r="P609862" s="83"/>
    </row>
    <row r="609863" spans="16:16" x14ac:dyDescent="0.3">
      <c r="P609863" s="83"/>
    </row>
    <row r="609864" spans="16:16" x14ac:dyDescent="0.3">
      <c r="P609864" s="83"/>
    </row>
    <row r="609865" spans="16:16" x14ac:dyDescent="0.3">
      <c r="P609865" s="83"/>
    </row>
    <row r="609866" spans="16:16" x14ac:dyDescent="0.3">
      <c r="P609866" s="83"/>
    </row>
    <row r="609867" spans="16:16" x14ac:dyDescent="0.3">
      <c r="P609867" s="83"/>
    </row>
    <row r="609868" spans="16:16" x14ac:dyDescent="0.3">
      <c r="P609868" s="83"/>
    </row>
    <row r="609869" spans="16:16" x14ac:dyDescent="0.3">
      <c r="P609869" s="83"/>
    </row>
    <row r="609870" spans="16:16" x14ac:dyDescent="0.3">
      <c r="P609870" s="83"/>
    </row>
    <row r="609871" spans="16:16" x14ac:dyDescent="0.3">
      <c r="P609871" s="83"/>
    </row>
    <row r="609872" spans="16:16" x14ac:dyDescent="0.3">
      <c r="P609872" s="83"/>
    </row>
    <row r="609873" spans="16:16" x14ac:dyDescent="0.3">
      <c r="P609873" s="83"/>
    </row>
    <row r="609874" spans="16:16" x14ac:dyDescent="0.3">
      <c r="P609874" s="83"/>
    </row>
    <row r="609875" spans="16:16" x14ac:dyDescent="0.3">
      <c r="P609875" s="83"/>
    </row>
    <row r="609876" spans="16:16" x14ac:dyDescent="0.3">
      <c r="P609876" s="83"/>
    </row>
    <row r="609877" spans="16:16" x14ac:dyDescent="0.3">
      <c r="P609877" s="83"/>
    </row>
    <row r="609878" spans="16:16" x14ac:dyDescent="0.3">
      <c r="P609878" s="83"/>
    </row>
    <row r="609879" spans="16:16" x14ac:dyDescent="0.3">
      <c r="P609879" s="83"/>
    </row>
    <row r="609880" spans="16:16" x14ac:dyDescent="0.3">
      <c r="P609880" s="83"/>
    </row>
    <row r="609881" spans="16:16" x14ac:dyDescent="0.3">
      <c r="P609881" s="83"/>
    </row>
    <row r="609882" spans="16:16" x14ac:dyDescent="0.3">
      <c r="P609882" s="83"/>
    </row>
    <row r="609883" spans="16:16" x14ac:dyDescent="0.3">
      <c r="P609883" s="83"/>
    </row>
    <row r="609884" spans="16:16" x14ac:dyDescent="0.3">
      <c r="P609884" s="83"/>
    </row>
    <row r="609885" spans="16:16" x14ac:dyDescent="0.3">
      <c r="P609885" s="83"/>
    </row>
    <row r="609886" spans="16:16" x14ac:dyDescent="0.3">
      <c r="P609886" s="83"/>
    </row>
    <row r="609887" spans="16:16" x14ac:dyDescent="0.3">
      <c r="P609887" s="83"/>
    </row>
    <row r="609888" spans="16:16" x14ac:dyDescent="0.3">
      <c r="P609888" s="83"/>
    </row>
    <row r="609889" spans="16:16" x14ac:dyDescent="0.3">
      <c r="P609889" s="83"/>
    </row>
    <row r="609890" spans="16:16" x14ac:dyDescent="0.3">
      <c r="P609890" s="83"/>
    </row>
    <row r="609891" spans="16:16" x14ac:dyDescent="0.3">
      <c r="P609891" s="83"/>
    </row>
    <row r="609892" spans="16:16" x14ac:dyDescent="0.3">
      <c r="P609892" s="83"/>
    </row>
    <row r="609893" spans="16:16" x14ac:dyDescent="0.3">
      <c r="P609893" s="83"/>
    </row>
    <row r="609894" spans="16:16" x14ac:dyDescent="0.3">
      <c r="P609894" s="83"/>
    </row>
    <row r="609895" spans="16:16" x14ac:dyDescent="0.3">
      <c r="P609895" s="83"/>
    </row>
    <row r="609896" spans="16:16" x14ac:dyDescent="0.3">
      <c r="P609896" s="83"/>
    </row>
    <row r="609897" spans="16:16" x14ac:dyDescent="0.3">
      <c r="P609897" s="83"/>
    </row>
    <row r="609898" spans="16:16" x14ac:dyDescent="0.3">
      <c r="P609898" s="83"/>
    </row>
    <row r="609899" spans="16:16" x14ac:dyDescent="0.3">
      <c r="P609899" s="83"/>
    </row>
    <row r="609900" spans="16:16" x14ac:dyDescent="0.3">
      <c r="P609900" s="83"/>
    </row>
    <row r="609901" spans="16:16" x14ac:dyDescent="0.3">
      <c r="P609901" s="83"/>
    </row>
    <row r="609902" spans="16:16" x14ac:dyDescent="0.3">
      <c r="P609902" s="83"/>
    </row>
    <row r="609903" spans="16:16" x14ac:dyDescent="0.3">
      <c r="P609903" s="83"/>
    </row>
    <row r="609904" spans="16:16" x14ac:dyDescent="0.3">
      <c r="P609904" s="83"/>
    </row>
    <row r="609905" spans="16:16" x14ac:dyDescent="0.3">
      <c r="P609905" s="83"/>
    </row>
    <row r="609906" spans="16:16" x14ac:dyDescent="0.3">
      <c r="P609906" s="83"/>
    </row>
    <row r="609907" spans="16:16" x14ac:dyDescent="0.3">
      <c r="P609907" s="83"/>
    </row>
    <row r="609908" spans="16:16" x14ac:dyDescent="0.3">
      <c r="P609908" s="83"/>
    </row>
    <row r="609909" spans="16:16" x14ac:dyDescent="0.3">
      <c r="P609909" s="83"/>
    </row>
    <row r="609910" spans="16:16" x14ac:dyDescent="0.3">
      <c r="P609910" s="83"/>
    </row>
    <row r="609911" spans="16:16" x14ac:dyDescent="0.3">
      <c r="P609911" s="83"/>
    </row>
    <row r="609912" spans="16:16" x14ac:dyDescent="0.3">
      <c r="P609912" s="83"/>
    </row>
    <row r="609913" spans="16:16" x14ac:dyDescent="0.3">
      <c r="P609913" s="83"/>
    </row>
    <row r="609914" spans="16:16" x14ac:dyDescent="0.3">
      <c r="P609914" s="83"/>
    </row>
    <row r="609915" spans="16:16" x14ac:dyDescent="0.3">
      <c r="P609915" s="83"/>
    </row>
    <row r="609916" spans="16:16" x14ac:dyDescent="0.3">
      <c r="P609916" s="83"/>
    </row>
    <row r="609917" spans="16:16" x14ac:dyDescent="0.3">
      <c r="P609917" s="83"/>
    </row>
    <row r="609918" spans="16:16" x14ac:dyDescent="0.3">
      <c r="P609918" s="83"/>
    </row>
    <row r="609919" spans="16:16" x14ac:dyDescent="0.3">
      <c r="P609919" s="83"/>
    </row>
    <row r="609920" spans="16:16" x14ac:dyDescent="0.3">
      <c r="P609920" s="83"/>
    </row>
    <row r="609921" spans="16:16" x14ac:dyDescent="0.3">
      <c r="P609921" s="83"/>
    </row>
    <row r="609922" spans="16:16" x14ac:dyDescent="0.3">
      <c r="P609922" s="83"/>
    </row>
    <row r="609923" spans="16:16" x14ac:dyDescent="0.3">
      <c r="P609923" s="83"/>
    </row>
    <row r="609924" spans="16:16" x14ac:dyDescent="0.3">
      <c r="P609924" s="83"/>
    </row>
    <row r="609925" spans="16:16" x14ac:dyDescent="0.3">
      <c r="P609925" s="83"/>
    </row>
    <row r="609926" spans="16:16" x14ac:dyDescent="0.3">
      <c r="P609926" s="83"/>
    </row>
    <row r="609927" spans="16:16" x14ac:dyDescent="0.3">
      <c r="P609927" s="83"/>
    </row>
    <row r="609928" spans="16:16" x14ac:dyDescent="0.3">
      <c r="P609928" s="83"/>
    </row>
    <row r="609929" spans="16:16" x14ac:dyDescent="0.3">
      <c r="P609929" s="83"/>
    </row>
    <row r="609930" spans="16:16" x14ac:dyDescent="0.3">
      <c r="P609930" s="83"/>
    </row>
    <row r="609931" spans="16:16" x14ac:dyDescent="0.3">
      <c r="P609931" s="83"/>
    </row>
    <row r="609932" spans="16:16" x14ac:dyDescent="0.3">
      <c r="P609932" s="83"/>
    </row>
    <row r="609933" spans="16:16" x14ac:dyDescent="0.3">
      <c r="P609933" s="83"/>
    </row>
    <row r="609934" spans="16:16" x14ac:dyDescent="0.3">
      <c r="P609934" s="83"/>
    </row>
    <row r="609935" spans="16:16" x14ac:dyDescent="0.3">
      <c r="P609935" s="83"/>
    </row>
    <row r="609936" spans="16:16" x14ac:dyDescent="0.3">
      <c r="P609936" s="83"/>
    </row>
    <row r="609937" spans="16:16" x14ac:dyDescent="0.3">
      <c r="P609937" s="83"/>
    </row>
    <row r="609938" spans="16:16" x14ac:dyDescent="0.3">
      <c r="P609938" s="83"/>
    </row>
    <row r="609939" spans="16:16" x14ac:dyDescent="0.3">
      <c r="P609939" s="83"/>
    </row>
    <row r="609940" spans="16:16" x14ac:dyDescent="0.3">
      <c r="P609940" s="83"/>
    </row>
    <row r="609941" spans="16:16" x14ac:dyDescent="0.3">
      <c r="P609941" s="83"/>
    </row>
    <row r="609942" spans="16:16" x14ac:dyDescent="0.3">
      <c r="P609942" s="83"/>
    </row>
    <row r="609943" spans="16:16" x14ac:dyDescent="0.3">
      <c r="P609943" s="83"/>
    </row>
    <row r="609944" spans="16:16" x14ac:dyDescent="0.3">
      <c r="P609944" s="83"/>
    </row>
    <row r="609945" spans="16:16" x14ac:dyDescent="0.3">
      <c r="P609945" s="83"/>
    </row>
    <row r="609946" spans="16:16" x14ac:dyDescent="0.3">
      <c r="P609946" s="83"/>
    </row>
    <row r="609947" spans="16:16" x14ac:dyDescent="0.3">
      <c r="P609947" s="83"/>
    </row>
    <row r="609948" spans="16:16" x14ac:dyDescent="0.3">
      <c r="P609948" s="83"/>
    </row>
    <row r="609949" spans="16:16" x14ac:dyDescent="0.3">
      <c r="P609949" s="83"/>
    </row>
    <row r="609950" spans="16:16" x14ac:dyDescent="0.3">
      <c r="P609950" s="83"/>
    </row>
    <row r="609951" spans="16:16" x14ac:dyDescent="0.3">
      <c r="P609951" s="83"/>
    </row>
    <row r="609952" spans="16:16" x14ac:dyDescent="0.3">
      <c r="P609952" s="83"/>
    </row>
    <row r="609953" spans="16:16" x14ac:dyDescent="0.3">
      <c r="P609953" s="83"/>
    </row>
    <row r="609954" spans="16:16" x14ac:dyDescent="0.3">
      <c r="P609954" s="83"/>
    </row>
    <row r="609955" spans="16:16" x14ac:dyDescent="0.3">
      <c r="P609955" s="83"/>
    </row>
    <row r="609956" spans="16:16" x14ac:dyDescent="0.3">
      <c r="P609956" s="83"/>
    </row>
    <row r="609957" spans="16:16" x14ac:dyDescent="0.3">
      <c r="P609957" s="83"/>
    </row>
    <row r="609958" spans="16:16" x14ac:dyDescent="0.3">
      <c r="P609958" s="83"/>
    </row>
    <row r="609959" spans="16:16" x14ac:dyDescent="0.3">
      <c r="P609959" s="83"/>
    </row>
    <row r="609960" spans="16:16" x14ac:dyDescent="0.3">
      <c r="P609960" s="83"/>
    </row>
    <row r="609961" spans="16:16" x14ac:dyDescent="0.3">
      <c r="P609961" s="83"/>
    </row>
    <row r="609962" spans="16:16" x14ac:dyDescent="0.3">
      <c r="P609962" s="83"/>
    </row>
    <row r="609963" spans="16:16" x14ac:dyDescent="0.3">
      <c r="P609963" s="83"/>
    </row>
    <row r="609964" spans="16:16" x14ac:dyDescent="0.3">
      <c r="P609964" s="83"/>
    </row>
    <row r="609965" spans="16:16" x14ac:dyDescent="0.3">
      <c r="P609965" s="83"/>
    </row>
    <row r="609966" spans="16:16" x14ac:dyDescent="0.3">
      <c r="P609966" s="83"/>
    </row>
    <row r="609967" spans="16:16" x14ac:dyDescent="0.3">
      <c r="P609967" s="83"/>
    </row>
    <row r="609968" spans="16:16" x14ac:dyDescent="0.3">
      <c r="P609968" s="83"/>
    </row>
    <row r="609969" spans="16:16" x14ac:dyDescent="0.3">
      <c r="P609969" s="83"/>
    </row>
    <row r="609970" spans="16:16" x14ac:dyDescent="0.3">
      <c r="P609970" s="83"/>
    </row>
    <row r="609971" spans="16:16" x14ac:dyDescent="0.3">
      <c r="P609971" s="83"/>
    </row>
    <row r="609972" spans="16:16" x14ac:dyDescent="0.3">
      <c r="P609972" s="83"/>
    </row>
    <row r="609973" spans="16:16" x14ac:dyDescent="0.3">
      <c r="P609973" s="83"/>
    </row>
    <row r="609974" spans="16:16" x14ac:dyDescent="0.3">
      <c r="P609974" s="83"/>
    </row>
    <row r="609975" spans="16:16" x14ac:dyDescent="0.3">
      <c r="P609975" s="83"/>
    </row>
    <row r="609976" spans="16:16" x14ac:dyDescent="0.3">
      <c r="P609976" s="83"/>
    </row>
    <row r="609977" spans="16:16" x14ac:dyDescent="0.3">
      <c r="P609977" s="83"/>
    </row>
    <row r="609978" spans="16:16" x14ac:dyDescent="0.3">
      <c r="P609978" s="83"/>
    </row>
    <row r="609979" spans="16:16" x14ac:dyDescent="0.3">
      <c r="P609979" s="83"/>
    </row>
    <row r="609980" spans="16:16" x14ac:dyDescent="0.3">
      <c r="P609980" s="83"/>
    </row>
    <row r="609981" spans="16:16" x14ac:dyDescent="0.3">
      <c r="P609981" s="83"/>
    </row>
    <row r="609982" spans="16:16" x14ac:dyDescent="0.3">
      <c r="P609982" s="83"/>
    </row>
    <row r="609983" spans="16:16" x14ac:dyDescent="0.3">
      <c r="P609983" s="83"/>
    </row>
    <row r="609984" spans="16:16" x14ac:dyDescent="0.3">
      <c r="P609984" s="83"/>
    </row>
    <row r="609985" spans="16:16" x14ac:dyDescent="0.3">
      <c r="P609985" s="83"/>
    </row>
    <row r="609986" spans="16:16" x14ac:dyDescent="0.3">
      <c r="P609986" s="83"/>
    </row>
    <row r="609987" spans="16:16" x14ac:dyDescent="0.3">
      <c r="P609987" s="83"/>
    </row>
    <row r="609988" spans="16:16" x14ac:dyDescent="0.3">
      <c r="P609988" s="83"/>
    </row>
    <row r="609989" spans="16:16" x14ac:dyDescent="0.3">
      <c r="P609989" s="83"/>
    </row>
    <row r="609990" spans="16:16" x14ac:dyDescent="0.3">
      <c r="P609990" s="83"/>
    </row>
    <row r="609991" spans="16:16" x14ac:dyDescent="0.3">
      <c r="P609991" s="83"/>
    </row>
    <row r="609992" spans="16:16" x14ac:dyDescent="0.3">
      <c r="P609992" s="83"/>
    </row>
    <row r="609993" spans="16:16" x14ac:dyDescent="0.3">
      <c r="P609993" s="83"/>
    </row>
    <row r="609994" spans="16:16" x14ac:dyDescent="0.3">
      <c r="P609994" s="83"/>
    </row>
    <row r="609995" spans="16:16" x14ac:dyDescent="0.3">
      <c r="P609995" s="83"/>
    </row>
    <row r="609996" spans="16:16" x14ac:dyDescent="0.3">
      <c r="P609996" s="83"/>
    </row>
    <row r="609997" spans="16:16" x14ac:dyDescent="0.3">
      <c r="P609997" s="83"/>
    </row>
    <row r="609998" spans="16:16" x14ac:dyDescent="0.3">
      <c r="P609998" s="83"/>
    </row>
    <row r="609999" spans="16:16" x14ac:dyDescent="0.3">
      <c r="P609999" s="83"/>
    </row>
    <row r="610000" spans="16:16" x14ac:dyDescent="0.3">
      <c r="P610000" s="83"/>
    </row>
    <row r="610001" spans="16:16" x14ac:dyDescent="0.3">
      <c r="P610001" s="83"/>
    </row>
    <row r="610002" spans="16:16" x14ac:dyDescent="0.3">
      <c r="P610002" s="83"/>
    </row>
    <row r="610003" spans="16:16" x14ac:dyDescent="0.3">
      <c r="P610003" s="83"/>
    </row>
    <row r="610004" spans="16:16" x14ac:dyDescent="0.3">
      <c r="P610004" s="83"/>
    </row>
    <row r="610005" spans="16:16" x14ac:dyDescent="0.3">
      <c r="P610005" s="83"/>
    </row>
    <row r="610006" spans="16:16" x14ac:dyDescent="0.3">
      <c r="P610006" s="83"/>
    </row>
    <row r="610007" spans="16:16" x14ac:dyDescent="0.3">
      <c r="P610007" s="83"/>
    </row>
    <row r="610008" spans="16:16" x14ac:dyDescent="0.3">
      <c r="P610008" s="83"/>
    </row>
    <row r="610009" spans="16:16" x14ac:dyDescent="0.3">
      <c r="P610009" s="83"/>
    </row>
    <row r="610010" spans="16:16" x14ac:dyDescent="0.3">
      <c r="P610010" s="83"/>
    </row>
    <row r="610011" spans="16:16" x14ac:dyDescent="0.3">
      <c r="P610011" s="83"/>
    </row>
    <row r="610012" spans="16:16" x14ac:dyDescent="0.3">
      <c r="P610012" s="83"/>
    </row>
    <row r="610013" spans="16:16" x14ac:dyDescent="0.3">
      <c r="P610013" s="83"/>
    </row>
    <row r="610014" spans="16:16" x14ac:dyDescent="0.3">
      <c r="P610014" s="83"/>
    </row>
    <row r="610015" spans="16:16" x14ac:dyDescent="0.3">
      <c r="P610015" s="83"/>
    </row>
    <row r="610016" spans="16:16" x14ac:dyDescent="0.3">
      <c r="P610016" s="83"/>
    </row>
    <row r="610017" spans="16:16" x14ac:dyDescent="0.3">
      <c r="P610017" s="83"/>
    </row>
    <row r="610018" spans="16:16" x14ac:dyDescent="0.3">
      <c r="P610018" s="83"/>
    </row>
    <row r="610019" spans="16:16" x14ac:dyDescent="0.3">
      <c r="P610019" s="83"/>
    </row>
    <row r="610020" spans="16:16" x14ac:dyDescent="0.3">
      <c r="P610020" s="83"/>
    </row>
    <row r="610021" spans="16:16" x14ac:dyDescent="0.3">
      <c r="P610021" s="83"/>
    </row>
    <row r="610022" spans="16:16" x14ac:dyDescent="0.3">
      <c r="P610022" s="83"/>
    </row>
    <row r="610023" spans="16:16" x14ac:dyDescent="0.3">
      <c r="P610023" s="83"/>
    </row>
    <row r="610024" spans="16:16" x14ac:dyDescent="0.3">
      <c r="P610024" s="83"/>
    </row>
    <row r="610025" spans="16:16" x14ac:dyDescent="0.3">
      <c r="P610025" s="83"/>
    </row>
    <row r="610026" spans="16:16" x14ac:dyDescent="0.3">
      <c r="P610026" s="83"/>
    </row>
    <row r="610027" spans="16:16" x14ac:dyDescent="0.3">
      <c r="P610027" s="83"/>
    </row>
    <row r="610028" spans="16:16" x14ac:dyDescent="0.3">
      <c r="P610028" s="83"/>
    </row>
    <row r="610029" spans="16:16" x14ac:dyDescent="0.3">
      <c r="P610029" s="83"/>
    </row>
    <row r="610030" spans="16:16" x14ac:dyDescent="0.3">
      <c r="P610030" s="83"/>
    </row>
    <row r="610031" spans="16:16" x14ac:dyDescent="0.3">
      <c r="P610031" s="83"/>
    </row>
    <row r="610032" spans="16:16" x14ac:dyDescent="0.3">
      <c r="P610032" s="83"/>
    </row>
    <row r="610033" spans="16:16" x14ac:dyDescent="0.3">
      <c r="P610033" s="83"/>
    </row>
    <row r="610034" spans="16:16" x14ac:dyDescent="0.3">
      <c r="P610034" s="83"/>
    </row>
    <row r="610035" spans="16:16" x14ac:dyDescent="0.3">
      <c r="P610035" s="83"/>
    </row>
    <row r="610036" spans="16:16" x14ac:dyDescent="0.3">
      <c r="P610036" s="83"/>
    </row>
    <row r="610037" spans="16:16" x14ac:dyDescent="0.3">
      <c r="P610037" s="83"/>
    </row>
    <row r="610038" spans="16:16" x14ac:dyDescent="0.3">
      <c r="P610038" s="83"/>
    </row>
    <row r="610039" spans="16:16" x14ac:dyDescent="0.3">
      <c r="P610039" s="83"/>
    </row>
    <row r="610040" spans="16:16" x14ac:dyDescent="0.3">
      <c r="P610040" s="83"/>
    </row>
    <row r="610041" spans="16:16" x14ac:dyDescent="0.3">
      <c r="P610041" s="83"/>
    </row>
    <row r="610042" spans="16:16" x14ac:dyDescent="0.3">
      <c r="P610042" s="83"/>
    </row>
    <row r="610043" spans="16:16" x14ac:dyDescent="0.3">
      <c r="P610043" s="83"/>
    </row>
    <row r="610044" spans="16:16" x14ac:dyDescent="0.3">
      <c r="P610044" s="83"/>
    </row>
    <row r="610045" spans="16:16" x14ac:dyDescent="0.3">
      <c r="P610045" s="83"/>
    </row>
    <row r="610046" spans="16:16" x14ac:dyDescent="0.3">
      <c r="P610046" s="83"/>
    </row>
    <row r="610047" spans="16:16" x14ac:dyDescent="0.3">
      <c r="P610047" s="83"/>
    </row>
    <row r="610048" spans="16:16" x14ac:dyDescent="0.3">
      <c r="P610048" s="83"/>
    </row>
    <row r="610049" spans="16:16" x14ac:dyDescent="0.3">
      <c r="P610049" s="83"/>
    </row>
    <row r="610050" spans="16:16" x14ac:dyDescent="0.3">
      <c r="P610050" s="83"/>
    </row>
    <row r="610051" spans="16:16" x14ac:dyDescent="0.3">
      <c r="P610051" s="83"/>
    </row>
    <row r="610052" spans="16:16" x14ac:dyDescent="0.3">
      <c r="P610052" s="83"/>
    </row>
    <row r="610053" spans="16:16" x14ac:dyDescent="0.3">
      <c r="P610053" s="83"/>
    </row>
    <row r="610054" spans="16:16" x14ac:dyDescent="0.3">
      <c r="P610054" s="83"/>
    </row>
    <row r="610055" spans="16:16" x14ac:dyDescent="0.3">
      <c r="P610055" s="83"/>
    </row>
    <row r="610056" spans="16:16" x14ac:dyDescent="0.3">
      <c r="P610056" s="83"/>
    </row>
    <row r="610057" spans="16:16" x14ac:dyDescent="0.3">
      <c r="P610057" s="83"/>
    </row>
    <row r="610058" spans="16:16" x14ac:dyDescent="0.3">
      <c r="P610058" s="83"/>
    </row>
    <row r="610059" spans="16:16" x14ac:dyDescent="0.3">
      <c r="P610059" s="83"/>
    </row>
    <row r="610060" spans="16:16" x14ac:dyDescent="0.3">
      <c r="P610060" s="83"/>
    </row>
    <row r="610061" spans="16:16" x14ac:dyDescent="0.3">
      <c r="P610061" s="83"/>
    </row>
    <row r="610062" spans="16:16" x14ac:dyDescent="0.3">
      <c r="P610062" s="83"/>
    </row>
    <row r="610063" spans="16:16" x14ac:dyDescent="0.3">
      <c r="P610063" s="83"/>
    </row>
    <row r="610064" spans="16:16" x14ac:dyDescent="0.3">
      <c r="P610064" s="83"/>
    </row>
    <row r="610065" spans="16:16" x14ac:dyDescent="0.3">
      <c r="P610065" s="83"/>
    </row>
    <row r="610066" spans="16:16" x14ac:dyDescent="0.3">
      <c r="P610066" s="83"/>
    </row>
    <row r="610067" spans="16:16" x14ac:dyDescent="0.3">
      <c r="P610067" s="83"/>
    </row>
    <row r="610068" spans="16:16" x14ac:dyDescent="0.3">
      <c r="P610068" s="83"/>
    </row>
    <row r="610069" spans="16:16" x14ac:dyDescent="0.3">
      <c r="P610069" s="83"/>
    </row>
    <row r="610070" spans="16:16" x14ac:dyDescent="0.3">
      <c r="P610070" s="83"/>
    </row>
    <row r="610071" spans="16:16" x14ac:dyDescent="0.3">
      <c r="P610071" s="83"/>
    </row>
    <row r="610072" spans="16:16" x14ac:dyDescent="0.3">
      <c r="P610072" s="83"/>
    </row>
    <row r="610073" spans="16:16" x14ac:dyDescent="0.3">
      <c r="P610073" s="83"/>
    </row>
    <row r="610074" spans="16:16" x14ac:dyDescent="0.3">
      <c r="P610074" s="83"/>
    </row>
    <row r="610075" spans="16:16" x14ac:dyDescent="0.3">
      <c r="P610075" s="83"/>
    </row>
    <row r="610076" spans="16:16" x14ac:dyDescent="0.3">
      <c r="P610076" s="83"/>
    </row>
    <row r="610077" spans="16:16" x14ac:dyDescent="0.3">
      <c r="P610077" s="83"/>
    </row>
    <row r="610078" spans="16:16" x14ac:dyDescent="0.3">
      <c r="P610078" s="83"/>
    </row>
    <row r="610079" spans="16:16" x14ac:dyDescent="0.3">
      <c r="P610079" s="83"/>
    </row>
    <row r="610080" spans="16:16" x14ac:dyDescent="0.3">
      <c r="P610080" s="83"/>
    </row>
    <row r="610081" spans="16:16" x14ac:dyDescent="0.3">
      <c r="P610081" s="83"/>
    </row>
    <row r="610082" spans="16:16" x14ac:dyDescent="0.3">
      <c r="P610082" s="83"/>
    </row>
    <row r="610083" spans="16:16" x14ac:dyDescent="0.3">
      <c r="P610083" s="83"/>
    </row>
    <row r="610084" spans="16:16" x14ac:dyDescent="0.3">
      <c r="P610084" s="83"/>
    </row>
    <row r="610085" spans="16:16" x14ac:dyDescent="0.3">
      <c r="P610085" s="83"/>
    </row>
    <row r="610086" spans="16:16" x14ac:dyDescent="0.3">
      <c r="P610086" s="83"/>
    </row>
    <row r="610087" spans="16:16" x14ac:dyDescent="0.3">
      <c r="P610087" s="83"/>
    </row>
    <row r="610088" spans="16:16" x14ac:dyDescent="0.3">
      <c r="P610088" s="83"/>
    </row>
    <row r="610089" spans="16:16" x14ac:dyDescent="0.3">
      <c r="P610089" s="83"/>
    </row>
    <row r="610090" spans="16:16" x14ac:dyDescent="0.3">
      <c r="P610090" s="83"/>
    </row>
    <row r="610091" spans="16:16" x14ac:dyDescent="0.3">
      <c r="P610091" s="83"/>
    </row>
    <row r="610092" spans="16:16" x14ac:dyDescent="0.3">
      <c r="P610092" s="83"/>
    </row>
    <row r="610093" spans="16:16" x14ac:dyDescent="0.3">
      <c r="P610093" s="83"/>
    </row>
    <row r="610094" spans="16:16" x14ac:dyDescent="0.3">
      <c r="P610094" s="83"/>
    </row>
    <row r="610095" spans="16:16" x14ac:dyDescent="0.3">
      <c r="P610095" s="83"/>
    </row>
    <row r="610096" spans="16:16" x14ac:dyDescent="0.3">
      <c r="P610096" s="83"/>
    </row>
    <row r="610097" spans="16:16" x14ac:dyDescent="0.3">
      <c r="P610097" s="83"/>
    </row>
    <row r="610098" spans="16:16" x14ac:dyDescent="0.3">
      <c r="P610098" s="83"/>
    </row>
    <row r="610099" spans="16:16" x14ac:dyDescent="0.3">
      <c r="P610099" s="83"/>
    </row>
    <row r="610100" spans="16:16" x14ac:dyDescent="0.3">
      <c r="P610100" s="83"/>
    </row>
    <row r="610101" spans="16:16" x14ac:dyDescent="0.3">
      <c r="P610101" s="83"/>
    </row>
    <row r="610102" spans="16:16" x14ac:dyDescent="0.3">
      <c r="P610102" s="83"/>
    </row>
    <row r="610103" spans="16:16" x14ac:dyDescent="0.3">
      <c r="P610103" s="83"/>
    </row>
    <row r="610104" spans="16:16" x14ac:dyDescent="0.3">
      <c r="P610104" s="83"/>
    </row>
    <row r="610105" spans="16:16" x14ac:dyDescent="0.3">
      <c r="P610105" s="83"/>
    </row>
    <row r="610106" spans="16:16" x14ac:dyDescent="0.3">
      <c r="P610106" s="83"/>
    </row>
    <row r="610107" spans="16:16" x14ac:dyDescent="0.3">
      <c r="P610107" s="83"/>
    </row>
    <row r="610108" spans="16:16" x14ac:dyDescent="0.3">
      <c r="P610108" s="83"/>
    </row>
    <row r="610109" spans="16:16" x14ac:dyDescent="0.3">
      <c r="P610109" s="83"/>
    </row>
    <row r="610110" spans="16:16" x14ac:dyDescent="0.3">
      <c r="P610110" s="83"/>
    </row>
    <row r="610111" spans="16:16" x14ac:dyDescent="0.3">
      <c r="P610111" s="83"/>
    </row>
    <row r="610112" spans="16:16" x14ac:dyDescent="0.3">
      <c r="P610112" s="83"/>
    </row>
    <row r="610113" spans="16:16" x14ac:dyDescent="0.3">
      <c r="P610113" s="83"/>
    </row>
    <row r="610114" spans="16:16" x14ac:dyDescent="0.3">
      <c r="P610114" s="83"/>
    </row>
    <row r="610115" spans="16:16" x14ac:dyDescent="0.3">
      <c r="P610115" s="83"/>
    </row>
    <row r="610116" spans="16:16" x14ac:dyDescent="0.3">
      <c r="P610116" s="83"/>
    </row>
    <row r="610117" spans="16:16" x14ac:dyDescent="0.3">
      <c r="P610117" s="83"/>
    </row>
    <row r="610118" spans="16:16" x14ac:dyDescent="0.3">
      <c r="P610118" s="83"/>
    </row>
    <row r="610119" spans="16:16" x14ac:dyDescent="0.3">
      <c r="P610119" s="83"/>
    </row>
    <row r="610120" spans="16:16" x14ac:dyDescent="0.3">
      <c r="P610120" s="83"/>
    </row>
    <row r="610121" spans="16:16" x14ac:dyDescent="0.3">
      <c r="P610121" s="83"/>
    </row>
    <row r="610122" spans="16:16" x14ac:dyDescent="0.3">
      <c r="P610122" s="83"/>
    </row>
    <row r="610123" spans="16:16" x14ac:dyDescent="0.3">
      <c r="P610123" s="83"/>
    </row>
    <row r="610124" spans="16:16" x14ac:dyDescent="0.3">
      <c r="P610124" s="83"/>
    </row>
    <row r="610125" spans="16:16" x14ac:dyDescent="0.3">
      <c r="P610125" s="83"/>
    </row>
    <row r="610126" spans="16:16" x14ac:dyDescent="0.3">
      <c r="P610126" s="83"/>
    </row>
    <row r="610127" spans="16:16" x14ac:dyDescent="0.3">
      <c r="P610127" s="83"/>
    </row>
    <row r="610128" spans="16:16" x14ac:dyDescent="0.3">
      <c r="P610128" s="83"/>
    </row>
    <row r="610129" spans="16:16" x14ac:dyDescent="0.3">
      <c r="P610129" s="83"/>
    </row>
    <row r="610130" spans="16:16" x14ac:dyDescent="0.3">
      <c r="P610130" s="83"/>
    </row>
    <row r="610131" spans="16:16" x14ac:dyDescent="0.3">
      <c r="P610131" s="83"/>
    </row>
    <row r="610132" spans="16:16" x14ac:dyDescent="0.3">
      <c r="P610132" s="83"/>
    </row>
    <row r="610133" spans="16:16" x14ac:dyDescent="0.3">
      <c r="P610133" s="83"/>
    </row>
    <row r="610134" spans="16:16" x14ac:dyDescent="0.3">
      <c r="P610134" s="83"/>
    </row>
    <row r="610135" spans="16:16" x14ac:dyDescent="0.3">
      <c r="P610135" s="83"/>
    </row>
    <row r="610136" spans="16:16" x14ac:dyDescent="0.3">
      <c r="P610136" s="83"/>
    </row>
    <row r="610137" spans="16:16" x14ac:dyDescent="0.3">
      <c r="P610137" s="83"/>
    </row>
    <row r="610138" spans="16:16" x14ac:dyDescent="0.3">
      <c r="P610138" s="83"/>
    </row>
    <row r="610139" spans="16:16" x14ac:dyDescent="0.3">
      <c r="P610139" s="83"/>
    </row>
    <row r="610140" spans="16:16" x14ac:dyDescent="0.3">
      <c r="P610140" s="83"/>
    </row>
    <row r="610141" spans="16:16" x14ac:dyDescent="0.3">
      <c r="P610141" s="83"/>
    </row>
    <row r="610142" spans="16:16" x14ac:dyDescent="0.3">
      <c r="P610142" s="83"/>
    </row>
    <row r="610143" spans="16:16" x14ac:dyDescent="0.3">
      <c r="P610143" s="83"/>
    </row>
    <row r="610144" spans="16:16" x14ac:dyDescent="0.3">
      <c r="P610144" s="83"/>
    </row>
    <row r="610145" spans="16:16" x14ac:dyDescent="0.3">
      <c r="P610145" s="83"/>
    </row>
    <row r="610146" spans="16:16" x14ac:dyDescent="0.3">
      <c r="P610146" s="83"/>
    </row>
    <row r="610147" spans="16:16" x14ac:dyDescent="0.3">
      <c r="P610147" s="83"/>
    </row>
    <row r="610148" spans="16:16" x14ac:dyDescent="0.3">
      <c r="P610148" s="83"/>
    </row>
    <row r="610149" spans="16:16" x14ac:dyDescent="0.3">
      <c r="P610149" s="83"/>
    </row>
    <row r="610150" spans="16:16" x14ac:dyDescent="0.3">
      <c r="P610150" s="83"/>
    </row>
    <row r="610151" spans="16:16" x14ac:dyDescent="0.3">
      <c r="P610151" s="83"/>
    </row>
    <row r="610152" spans="16:16" x14ac:dyDescent="0.3">
      <c r="P610152" s="83"/>
    </row>
    <row r="610153" spans="16:16" x14ac:dyDescent="0.3">
      <c r="P610153" s="83"/>
    </row>
    <row r="610154" spans="16:16" x14ac:dyDescent="0.3">
      <c r="P610154" s="83"/>
    </row>
    <row r="610155" spans="16:16" x14ac:dyDescent="0.3">
      <c r="P610155" s="83"/>
    </row>
    <row r="610156" spans="16:16" x14ac:dyDescent="0.3">
      <c r="P610156" s="83"/>
    </row>
    <row r="610157" spans="16:16" x14ac:dyDescent="0.3">
      <c r="P610157" s="83"/>
    </row>
    <row r="610158" spans="16:16" x14ac:dyDescent="0.3">
      <c r="P610158" s="83"/>
    </row>
    <row r="610159" spans="16:16" x14ac:dyDescent="0.3">
      <c r="P610159" s="83"/>
    </row>
    <row r="610160" spans="16:16" x14ac:dyDescent="0.3">
      <c r="P610160" s="83"/>
    </row>
    <row r="610161" spans="16:16" x14ac:dyDescent="0.3">
      <c r="P610161" s="83"/>
    </row>
    <row r="610162" spans="16:16" x14ac:dyDescent="0.3">
      <c r="P610162" s="83"/>
    </row>
    <row r="610163" spans="16:16" x14ac:dyDescent="0.3">
      <c r="P610163" s="83"/>
    </row>
    <row r="610164" spans="16:16" x14ac:dyDescent="0.3">
      <c r="P610164" s="83"/>
    </row>
    <row r="610165" spans="16:16" x14ac:dyDescent="0.3">
      <c r="P610165" s="83"/>
    </row>
    <row r="610166" spans="16:16" x14ac:dyDescent="0.3">
      <c r="P610166" s="83"/>
    </row>
    <row r="610167" spans="16:16" x14ac:dyDescent="0.3">
      <c r="P610167" s="83"/>
    </row>
    <row r="610168" spans="16:16" x14ac:dyDescent="0.3">
      <c r="P610168" s="83"/>
    </row>
    <row r="610169" spans="16:16" x14ac:dyDescent="0.3">
      <c r="P610169" s="83"/>
    </row>
    <row r="610170" spans="16:16" x14ac:dyDescent="0.3">
      <c r="P610170" s="83"/>
    </row>
    <row r="610171" spans="16:16" x14ac:dyDescent="0.3">
      <c r="P610171" s="83"/>
    </row>
    <row r="610172" spans="16:16" x14ac:dyDescent="0.3">
      <c r="P610172" s="83"/>
    </row>
    <row r="610173" spans="16:16" x14ac:dyDescent="0.3">
      <c r="P610173" s="83"/>
    </row>
    <row r="610174" spans="16:16" x14ac:dyDescent="0.3">
      <c r="P610174" s="83"/>
    </row>
    <row r="610175" spans="16:16" x14ac:dyDescent="0.3">
      <c r="P610175" s="83"/>
    </row>
    <row r="610176" spans="16:16" x14ac:dyDescent="0.3">
      <c r="P610176" s="83"/>
    </row>
    <row r="610177" spans="16:16" x14ac:dyDescent="0.3">
      <c r="P610177" s="83"/>
    </row>
    <row r="610178" spans="16:16" x14ac:dyDescent="0.3">
      <c r="P610178" s="83"/>
    </row>
    <row r="610179" spans="16:16" x14ac:dyDescent="0.3">
      <c r="P610179" s="83"/>
    </row>
    <row r="610180" spans="16:16" x14ac:dyDescent="0.3">
      <c r="P610180" s="83"/>
    </row>
    <row r="610181" spans="16:16" x14ac:dyDescent="0.3">
      <c r="P610181" s="83"/>
    </row>
    <row r="610182" spans="16:16" x14ac:dyDescent="0.3">
      <c r="P610182" s="83"/>
    </row>
    <row r="610183" spans="16:16" x14ac:dyDescent="0.3">
      <c r="P610183" s="83"/>
    </row>
    <row r="610184" spans="16:16" x14ac:dyDescent="0.3">
      <c r="P610184" s="83"/>
    </row>
    <row r="610185" spans="16:16" x14ac:dyDescent="0.3">
      <c r="P610185" s="83"/>
    </row>
    <row r="610186" spans="16:16" x14ac:dyDescent="0.3">
      <c r="P610186" s="83"/>
    </row>
    <row r="610187" spans="16:16" x14ac:dyDescent="0.3">
      <c r="P610187" s="83"/>
    </row>
    <row r="610188" spans="16:16" x14ac:dyDescent="0.3">
      <c r="P610188" s="83"/>
    </row>
    <row r="610189" spans="16:16" x14ac:dyDescent="0.3">
      <c r="P610189" s="83"/>
    </row>
    <row r="610190" spans="16:16" x14ac:dyDescent="0.3">
      <c r="P610190" s="83"/>
    </row>
    <row r="610191" spans="16:16" x14ac:dyDescent="0.3">
      <c r="P610191" s="83"/>
    </row>
    <row r="610192" spans="16:16" x14ac:dyDescent="0.3">
      <c r="P610192" s="83"/>
    </row>
    <row r="610193" spans="16:16" x14ac:dyDescent="0.3">
      <c r="P610193" s="83"/>
    </row>
    <row r="610194" spans="16:16" x14ac:dyDescent="0.3">
      <c r="P610194" s="83"/>
    </row>
    <row r="610195" spans="16:16" x14ac:dyDescent="0.3">
      <c r="P610195" s="83"/>
    </row>
    <row r="610196" spans="16:16" x14ac:dyDescent="0.3">
      <c r="P610196" s="83"/>
    </row>
    <row r="610197" spans="16:16" x14ac:dyDescent="0.3">
      <c r="P610197" s="83"/>
    </row>
    <row r="610198" spans="16:16" x14ac:dyDescent="0.3">
      <c r="P610198" s="83"/>
    </row>
    <row r="610199" spans="16:16" x14ac:dyDescent="0.3">
      <c r="P610199" s="83"/>
    </row>
    <row r="610200" spans="16:16" x14ac:dyDescent="0.3">
      <c r="P610200" s="83"/>
    </row>
    <row r="610201" spans="16:16" x14ac:dyDescent="0.3">
      <c r="P610201" s="83"/>
    </row>
    <row r="610202" spans="16:16" x14ac:dyDescent="0.3">
      <c r="P610202" s="83"/>
    </row>
    <row r="610203" spans="16:16" x14ac:dyDescent="0.3">
      <c r="P610203" s="83"/>
    </row>
    <row r="610204" spans="16:16" x14ac:dyDescent="0.3">
      <c r="P610204" s="83"/>
    </row>
    <row r="610205" spans="16:16" x14ac:dyDescent="0.3">
      <c r="P610205" s="83"/>
    </row>
    <row r="610206" spans="16:16" x14ac:dyDescent="0.3">
      <c r="P610206" s="83"/>
    </row>
    <row r="610207" spans="16:16" x14ac:dyDescent="0.3">
      <c r="P610207" s="83"/>
    </row>
    <row r="610208" spans="16:16" x14ac:dyDescent="0.3">
      <c r="P610208" s="83"/>
    </row>
    <row r="610209" spans="16:16" x14ac:dyDescent="0.3">
      <c r="P610209" s="83"/>
    </row>
    <row r="610210" spans="16:16" x14ac:dyDescent="0.3">
      <c r="P610210" s="83"/>
    </row>
    <row r="610211" spans="16:16" x14ac:dyDescent="0.3">
      <c r="P610211" s="83"/>
    </row>
    <row r="610212" spans="16:16" x14ac:dyDescent="0.3">
      <c r="P610212" s="83"/>
    </row>
    <row r="610213" spans="16:16" x14ac:dyDescent="0.3">
      <c r="P610213" s="83"/>
    </row>
    <row r="610214" spans="16:16" x14ac:dyDescent="0.3">
      <c r="P610214" s="83"/>
    </row>
    <row r="610215" spans="16:16" x14ac:dyDescent="0.3">
      <c r="P610215" s="83"/>
    </row>
    <row r="610216" spans="16:16" x14ac:dyDescent="0.3">
      <c r="P610216" s="83"/>
    </row>
    <row r="610217" spans="16:16" x14ac:dyDescent="0.3">
      <c r="P610217" s="83"/>
    </row>
    <row r="610218" spans="16:16" x14ac:dyDescent="0.3">
      <c r="P610218" s="83"/>
    </row>
    <row r="610219" spans="16:16" x14ac:dyDescent="0.3">
      <c r="P610219" s="83"/>
    </row>
    <row r="610220" spans="16:16" x14ac:dyDescent="0.3">
      <c r="P610220" s="83"/>
    </row>
    <row r="610221" spans="16:16" x14ac:dyDescent="0.3">
      <c r="P610221" s="83"/>
    </row>
    <row r="610222" spans="16:16" x14ac:dyDescent="0.3">
      <c r="P610222" s="83"/>
    </row>
    <row r="610223" spans="16:16" x14ac:dyDescent="0.3">
      <c r="P610223" s="83"/>
    </row>
    <row r="610224" spans="16:16" x14ac:dyDescent="0.3">
      <c r="P610224" s="83"/>
    </row>
    <row r="610225" spans="16:16" x14ac:dyDescent="0.3">
      <c r="P610225" s="83"/>
    </row>
    <row r="610226" spans="16:16" x14ac:dyDescent="0.3">
      <c r="P610226" s="83"/>
    </row>
    <row r="610227" spans="16:16" x14ac:dyDescent="0.3">
      <c r="P610227" s="83"/>
    </row>
    <row r="610228" spans="16:16" x14ac:dyDescent="0.3">
      <c r="P610228" s="83"/>
    </row>
    <row r="610229" spans="16:16" x14ac:dyDescent="0.3">
      <c r="P610229" s="83"/>
    </row>
    <row r="610230" spans="16:16" x14ac:dyDescent="0.3">
      <c r="P610230" s="83"/>
    </row>
    <row r="610231" spans="16:16" x14ac:dyDescent="0.3">
      <c r="P610231" s="83"/>
    </row>
    <row r="610232" spans="16:16" x14ac:dyDescent="0.3">
      <c r="P610232" s="83"/>
    </row>
    <row r="610233" spans="16:16" x14ac:dyDescent="0.3">
      <c r="P610233" s="83"/>
    </row>
    <row r="610234" spans="16:16" x14ac:dyDescent="0.3">
      <c r="P610234" s="83"/>
    </row>
    <row r="610235" spans="16:16" x14ac:dyDescent="0.3">
      <c r="P610235" s="83"/>
    </row>
    <row r="610236" spans="16:16" x14ac:dyDescent="0.3">
      <c r="P610236" s="83"/>
    </row>
    <row r="610237" spans="16:16" x14ac:dyDescent="0.3">
      <c r="P610237" s="83"/>
    </row>
    <row r="610238" spans="16:16" x14ac:dyDescent="0.3">
      <c r="P610238" s="83"/>
    </row>
    <row r="610239" spans="16:16" x14ac:dyDescent="0.3">
      <c r="P610239" s="83"/>
    </row>
    <row r="610240" spans="16:16" x14ac:dyDescent="0.3">
      <c r="P610240" s="83"/>
    </row>
    <row r="610241" spans="16:16" x14ac:dyDescent="0.3">
      <c r="P610241" s="83"/>
    </row>
    <row r="610242" spans="16:16" x14ac:dyDescent="0.3">
      <c r="P610242" s="83"/>
    </row>
    <row r="610243" spans="16:16" x14ac:dyDescent="0.3">
      <c r="P610243" s="83"/>
    </row>
    <row r="610244" spans="16:16" x14ac:dyDescent="0.3">
      <c r="P610244" s="83"/>
    </row>
    <row r="610245" spans="16:16" x14ac:dyDescent="0.3">
      <c r="P610245" s="83"/>
    </row>
    <row r="610246" spans="16:16" x14ac:dyDescent="0.3">
      <c r="P610246" s="83"/>
    </row>
    <row r="610247" spans="16:16" x14ac:dyDescent="0.3">
      <c r="P610247" s="83"/>
    </row>
    <row r="610248" spans="16:16" x14ac:dyDescent="0.3">
      <c r="P610248" s="83"/>
    </row>
    <row r="610249" spans="16:16" x14ac:dyDescent="0.3">
      <c r="P610249" s="83"/>
    </row>
    <row r="610250" spans="16:16" x14ac:dyDescent="0.3">
      <c r="P610250" s="83"/>
    </row>
    <row r="610251" spans="16:16" x14ac:dyDescent="0.3">
      <c r="P610251" s="83"/>
    </row>
    <row r="610252" spans="16:16" x14ac:dyDescent="0.3">
      <c r="P610252" s="83"/>
    </row>
    <row r="610253" spans="16:16" x14ac:dyDescent="0.3">
      <c r="P610253" s="83"/>
    </row>
    <row r="610254" spans="16:16" x14ac:dyDescent="0.3">
      <c r="P610254" s="83"/>
    </row>
    <row r="610255" spans="16:16" x14ac:dyDescent="0.3">
      <c r="P610255" s="83"/>
    </row>
    <row r="610256" spans="16:16" x14ac:dyDescent="0.3">
      <c r="P610256" s="83"/>
    </row>
    <row r="610257" spans="16:16" x14ac:dyDescent="0.3">
      <c r="P610257" s="83"/>
    </row>
    <row r="610258" spans="16:16" x14ac:dyDescent="0.3">
      <c r="P610258" s="83"/>
    </row>
    <row r="610259" spans="16:16" x14ac:dyDescent="0.3">
      <c r="P610259" s="83"/>
    </row>
    <row r="610260" spans="16:16" x14ac:dyDescent="0.3">
      <c r="P610260" s="83"/>
    </row>
    <row r="610261" spans="16:16" x14ac:dyDescent="0.3">
      <c r="P610261" s="83"/>
    </row>
    <row r="610262" spans="16:16" x14ac:dyDescent="0.3">
      <c r="P610262" s="83"/>
    </row>
    <row r="610263" spans="16:16" x14ac:dyDescent="0.3">
      <c r="P610263" s="83"/>
    </row>
    <row r="610264" spans="16:16" x14ac:dyDescent="0.3">
      <c r="P610264" s="83"/>
    </row>
    <row r="610265" spans="16:16" x14ac:dyDescent="0.3">
      <c r="P610265" s="83"/>
    </row>
    <row r="610266" spans="16:16" x14ac:dyDescent="0.3">
      <c r="P610266" s="83"/>
    </row>
    <row r="610267" spans="16:16" x14ac:dyDescent="0.3">
      <c r="P610267" s="83"/>
    </row>
    <row r="610268" spans="16:16" x14ac:dyDescent="0.3">
      <c r="P610268" s="83"/>
    </row>
    <row r="610269" spans="16:16" x14ac:dyDescent="0.3">
      <c r="P610269" s="83"/>
    </row>
    <row r="610270" spans="16:16" x14ac:dyDescent="0.3">
      <c r="P610270" s="83"/>
    </row>
    <row r="610271" spans="16:16" x14ac:dyDescent="0.3">
      <c r="P610271" s="83"/>
    </row>
    <row r="610272" spans="16:16" x14ac:dyDescent="0.3">
      <c r="P610272" s="83"/>
    </row>
    <row r="610273" spans="16:16" x14ac:dyDescent="0.3">
      <c r="P610273" s="83"/>
    </row>
    <row r="610274" spans="16:16" x14ac:dyDescent="0.3">
      <c r="P610274" s="83"/>
    </row>
    <row r="610275" spans="16:16" x14ac:dyDescent="0.3">
      <c r="P610275" s="83"/>
    </row>
    <row r="610276" spans="16:16" x14ac:dyDescent="0.3">
      <c r="P610276" s="83"/>
    </row>
    <row r="610277" spans="16:16" x14ac:dyDescent="0.3">
      <c r="P610277" s="83"/>
    </row>
    <row r="610278" spans="16:16" x14ac:dyDescent="0.3">
      <c r="P610278" s="83"/>
    </row>
    <row r="610279" spans="16:16" x14ac:dyDescent="0.3">
      <c r="P610279" s="83"/>
    </row>
    <row r="610280" spans="16:16" x14ac:dyDescent="0.3">
      <c r="P610280" s="83"/>
    </row>
    <row r="610281" spans="16:16" x14ac:dyDescent="0.3">
      <c r="P610281" s="83"/>
    </row>
    <row r="610282" spans="16:16" x14ac:dyDescent="0.3">
      <c r="P610282" s="83"/>
    </row>
    <row r="610283" spans="16:16" x14ac:dyDescent="0.3">
      <c r="P610283" s="83"/>
    </row>
    <row r="610284" spans="16:16" x14ac:dyDescent="0.3">
      <c r="P610284" s="83"/>
    </row>
    <row r="610285" spans="16:16" x14ac:dyDescent="0.3">
      <c r="P610285" s="83"/>
    </row>
    <row r="610286" spans="16:16" x14ac:dyDescent="0.3">
      <c r="P610286" s="83"/>
    </row>
    <row r="610287" spans="16:16" x14ac:dyDescent="0.3">
      <c r="P610287" s="83"/>
    </row>
    <row r="610288" spans="16:16" x14ac:dyDescent="0.3">
      <c r="P610288" s="83"/>
    </row>
    <row r="610289" spans="16:16" x14ac:dyDescent="0.3">
      <c r="P610289" s="83"/>
    </row>
    <row r="610290" spans="16:16" x14ac:dyDescent="0.3">
      <c r="P610290" s="83"/>
    </row>
    <row r="610291" spans="16:16" x14ac:dyDescent="0.3">
      <c r="P610291" s="83"/>
    </row>
    <row r="610292" spans="16:16" x14ac:dyDescent="0.3">
      <c r="P610292" s="83"/>
    </row>
    <row r="610293" spans="16:16" x14ac:dyDescent="0.3">
      <c r="P610293" s="83"/>
    </row>
    <row r="610294" spans="16:16" x14ac:dyDescent="0.3">
      <c r="P610294" s="83"/>
    </row>
    <row r="610295" spans="16:16" x14ac:dyDescent="0.3">
      <c r="P610295" s="83"/>
    </row>
    <row r="610296" spans="16:16" x14ac:dyDescent="0.3">
      <c r="P610296" s="83"/>
    </row>
    <row r="610297" spans="16:16" x14ac:dyDescent="0.3">
      <c r="P610297" s="83"/>
    </row>
    <row r="610298" spans="16:16" x14ac:dyDescent="0.3">
      <c r="P610298" s="83"/>
    </row>
    <row r="610299" spans="16:16" x14ac:dyDescent="0.3">
      <c r="P610299" s="83"/>
    </row>
    <row r="610300" spans="16:16" x14ac:dyDescent="0.3">
      <c r="P610300" s="83"/>
    </row>
    <row r="610301" spans="16:16" x14ac:dyDescent="0.3">
      <c r="P610301" s="83"/>
    </row>
    <row r="610302" spans="16:16" x14ac:dyDescent="0.3">
      <c r="P610302" s="83"/>
    </row>
    <row r="610303" spans="16:16" x14ac:dyDescent="0.3">
      <c r="P610303" s="83"/>
    </row>
    <row r="610304" spans="16:16" x14ac:dyDescent="0.3">
      <c r="P610304" s="83"/>
    </row>
    <row r="610305" spans="16:16" x14ac:dyDescent="0.3">
      <c r="P610305" s="83"/>
    </row>
    <row r="610306" spans="16:16" x14ac:dyDescent="0.3">
      <c r="P610306" s="83"/>
    </row>
    <row r="610307" spans="16:16" x14ac:dyDescent="0.3">
      <c r="P610307" s="83"/>
    </row>
    <row r="610308" spans="16:16" x14ac:dyDescent="0.3">
      <c r="P610308" s="83"/>
    </row>
    <row r="610309" spans="16:16" x14ac:dyDescent="0.3">
      <c r="P610309" s="83"/>
    </row>
    <row r="610310" spans="16:16" x14ac:dyDescent="0.3">
      <c r="P610310" s="83"/>
    </row>
    <row r="610311" spans="16:16" x14ac:dyDescent="0.3">
      <c r="P610311" s="83"/>
    </row>
    <row r="610312" spans="16:16" x14ac:dyDescent="0.3">
      <c r="P610312" s="83"/>
    </row>
    <row r="610313" spans="16:16" x14ac:dyDescent="0.3">
      <c r="P610313" s="83"/>
    </row>
    <row r="610314" spans="16:16" x14ac:dyDescent="0.3">
      <c r="P610314" s="83"/>
    </row>
    <row r="610315" spans="16:16" x14ac:dyDescent="0.3">
      <c r="P610315" s="83"/>
    </row>
    <row r="610316" spans="16:16" x14ac:dyDescent="0.3">
      <c r="P610316" s="83"/>
    </row>
    <row r="610317" spans="16:16" x14ac:dyDescent="0.3">
      <c r="P610317" s="83"/>
    </row>
    <row r="610318" spans="16:16" x14ac:dyDescent="0.3">
      <c r="P610318" s="83"/>
    </row>
    <row r="610319" spans="16:16" x14ac:dyDescent="0.3">
      <c r="P610319" s="83"/>
    </row>
    <row r="610320" spans="16:16" x14ac:dyDescent="0.3">
      <c r="P610320" s="83"/>
    </row>
    <row r="610321" spans="16:16" x14ac:dyDescent="0.3">
      <c r="P610321" s="83"/>
    </row>
    <row r="610322" spans="16:16" x14ac:dyDescent="0.3">
      <c r="P610322" s="83"/>
    </row>
    <row r="610323" spans="16:16" x14ac:dyDescent="0.3">
      <c r="P610323" s="83"/>
    </row>
    <row r="610324" spans="16:16" x14ac:dyDescent="0.3">
      <c r="P610324" s="83"/>
    </row>
    <row r="610325" spans="16:16" x14ac:dyDescent="0.3">
      <c r="P610325" s="83"/>
    </row>
    <row r="610326" spans="16:16" x14ac:dyDescent="0.3">
      <c r="P610326" s="83"/>
    </row>
    <row r="610327" spans="16:16" x14ac:dyDescent="0.3">
      <c r="P610327" s="83"/>
    </row>
    <row r="610328" spans="16:16" x14ac:dyDescent="0.3">
      <c r="P610328" s="83"/>
    </row>
    <row r="610329" spans="16:16" x14ac:dyDescent="0.3">
      <c r="P610329" s="83"/>
    </row>
    <row r="610330" spans="16:16" x14ac:dyDescent="0.3">
      <c r="P610330" s="83"/>
    </row>
    <row r="610331" spans="16:16" x14ac:dyDescent="0.3">
      <c r="P610331" s="83"/>
    </row>
    <row r="610332" spans="16:16" x14ac:dyDescent="0.3">
      <c r="P610332" s="83"/>
    </row>
    <row r="610333" spans="16:16" x14ac:dyDescent="0.3">
      <c r="P610333" s="83"/>
    </row>
    <row r="610334" spans="16:16" x14ac:dyDescent="0.3">
      <c r="P610334" s="83"/>
    </row>
    <row r="610335" spans="16:16" x14ac:dyDescent="0.3">
      <c r="P610335" s="83"/>
    </row>
    <row r="610336" spans="16:16" x14ac:dyDescent="0.3">
      <c r="P610336" s="83"/>
    </row>
    <row r="610337" spans="16:16" x14ac:dyDescent="0.3">
      <c r="P610337" s="83"/>
    </row>
    <row r="610338" spans="16:16" x14ac:dyDescent="0.3">
      <c r="P610338" s="83"/>
    </row>
    <row r="610339" spans="16:16" x14ac:dyDescent="0.3">
      <c r="P610339" s="83"/>
    </row>
    <row r="610340" spans="16:16" x14ac:dyDescent="0.3">
      <c r="P610340" s="83"/>
    </row>
    <row r="610341" spans="16:16" x14ac:dyDescent="0.3">
      <c r="P610341" s="83"/>
    </row>
    <row r="610342" spans="16:16" x14ac:dyDescent="0.3">
      <c r="P610342" s="83"/>
    </row>
    <row r="610343" spans="16:16" x14ac:dyDescent="0.3">
      <c r="P610343" s="83"/>
    </row>
    <row r="610344" spans="16:16" x14ac:dyDescent="0.3">
      <c r="P610344" s="83"/>
    </row>
    <row r="610345" spans="16:16" x14ac:dyDescent="0.3">
      <c r="P610345" s="83"/>
    </row>
    <row r="610346" spans="16:16" x14ac:dyDescent="0.3">
      <c r="P610346" s="83"/>
    </row>
    <row r="610347" spans="16:16" x14ac:dyDescent="0.3">
      <c r="P610347" s="83"/>
    </row>
    <row r="610348" spans="16:16" x14ac:dyDescent="0.3">
      <c r="P610348" s="83"/>
    </row>
    <row r="610349" spans="16:16" x14ac:dyDescent="0.3">
      <c r="P610349" s="83"/>
    </row>
    <row r="610350" spans="16:16" x14ac:dyDescent="0.3">
      <c r="P610350" s="83"/>
    </row>
    <row r="610351" spans="16:16" x14ac:dyDescent="0.3">
      <c r="P610351" s="83"/>
    </row>
    <row r="610352" spans="16:16" x14ac:dyDescent="0.3">
      <c r="P610352" s="83"/>
    </row>
    <row r="610353" spans="16:16" x14ac:dyDescent="0.3">
      <c r="P610353" s="83"/>
    </row>
    <row r="610354" spans="16:16" x14ac:dyDescent="0.3">
      <c r="P610354" s="83"/>
    </row>
    <row r="610355" spans="16:16" x14ac:dyDescent="0.3">
      <c r="P610355" s="83"/>
    </row>
    <row r="610356" spans="16:16" x14ac:dyDescent="0.3">
      <c r="P610356" s="83"/>
    </row>
    <row r="610357" spans="16:16" x14ac:dyDescent="0.3">
      <c r="P610357" s="83"/>
    </row>
    <row r="610358" spans="16:16" x14ac:dyDescent="0.3">
      <c r="P610358" s="83"/>
    </row>
    <row r="610359" spans="16:16" x14ac:dyDescent="0.3">
      <c r="P610359" s="83"/>
    </row>
    <row r="610360" spans="16:16" x14ac:dyDescent="0.3">
      <c r="P610360" s="83"/>
    </row>
    <row r="610361" spans="16:16" x14ac:dyDescent="0.3">
      <c r="P610361" s="83"/>
    </row>
    <row r="610362" spans="16:16" x14ac:dyDescent="0.3">
      <c r="P610362" s="83"/>
    </row>
    <row r="610363" spans="16:16" x14ac:dyDescent="0.3">
      <c r="P610363" s="83"/>
    </row>
    <row r="610364" spans="16:16" x14ac:dyDescent="0.3">
      <c r="P610364" s="83"/>
    </row>
    <row r="610365" spans="16:16" x14ac:dyDescent="0.3">
      <c r="P610365" s="83"/>
    </row>
    <row r="610366" spans="16:16" x14ac:dyDescent="0.3">
      <c r="P610366" s="83"/>
    </row>
    <row r="610367" spans="16:16" x14ac:dyDescent="0.3">
      <c r="P610367" s="83"/>
    </row>
    <row r="610368" spans="16:16" x14ac:dyDescent="0.3">
      <c r="P610368" s="83"/>
    </row>
    <row r="610369" spans="16:16" x14ac:dyDescent="0.3">
      <c r="P610369" s="83"/>
    </row>
    <row r="610370" spans="16:16" x14ac:dyDescent="0.3">
      <c r="P610370" s="83"/>
    </row>
    <row r="610371" spans="16:16" x14ac:dyDescent="0.3">
      <c r="P610371" s="83"/>
    </row>
    <row r="610372" spans="16:16" x14ac:dyDescent="0.3">
      <c r="P610372" s="83"/>
    </row>
    <row r="610373" spans="16:16" x14ac:dyDescent="0.3">
      <c r="P610373" s="83"/>
    </row>
    <row r="610374" spans="16:16" x14ac:dyDescent="0.3">
      <c r="P610374" s="83"/>
    </row>
    <row r="610375" spans="16:16" x14ac:dyDescent="0.3">
      <c r="P610375" s="83"/>
    </row>
    <row r="610376" spans="16:16" x14ac:dyDescent="0.3">
      <c r="P610376" s="83"/>
    </row>
    <row r="610377" spans="16:16" x14ac:dyDescent="0.3">
      <c r="P610377" s="83"/>
    </row>
    <row r="610378" spans="16:16" x14ac:dyDescent="0.3">
      <c r="P610378" s="83"/>
    </row>
    <row r="610379" spans="16:16" x14ac:dyDescent="0.3">
      <c r="P610379" s="83"/>
    </row>
    <row r="610380" spans="16:16" x14ac:dyDescent="0.3">
      <c r="P610380" s="83"/>
    </row>
    <row r="610381" spans="16:16" x14ac:dyDescent="0.3">
      <c r="P610381" s="83"/>
    </row>
    <row r="610382" spans="16:16" x14ac:dyDescent="0.3">
      <c r="P610382" s="83"/>
    </row>
    <row r="610383" spans="16:16" x14ac:dyDescent="0.3">
      <c r="P610383" s="83"/>
    </row>
    <row r="610384" spans="16:16" x14ac:dyDescent="0.3">
      <c r="P610384" s="83"/>
    </row>
    <row r="610385" spans="16:16" x14ac:dyDescent="0.3">
      <c r="P610385" s="83"/>
    </row>
    <row r="610386" spans="16:16" x14ac:dyDescent="0.3">
      <c r="P610386" s="83"/>
    </row>
    <row r="610387" spans="16:16" x14ac:dyDescent="0.3">
      <c r="P610387" s="83"/>
    </row>
    <row r="610388" spans="16:16" x14ac:dyDescent="0.3">
      <c r="P610388" s="83"/>
    </row>
    <row r="610389" spans="16:16" x14ac:dyDescent="0.3">
      <c r="P610389" s="83"/>
    </row>
    <row r="610390" spans="16:16" x14ac:dyDescent="0.3">
      <c r="P610390" s="83"/>
    </row>
    <row r="610391" spans="16:16" x14ac:dyDescent="0.3">
      <c r="P610391" s="83"/>
    </row>
    <row r="610392" spans="16:16" x14ac:dyDescent="0.3">
      <c r="P610392" s="83"/>
    </row>
    <row r="610393" spans="16:16" x14ac:dyDescent="0.3">
      <c r="P610393" s="83"/>
    </row>
    <row r="610394" spans="16:16" x14ac:dyDescent="0.3">
      <c r="P610394" s="83"/>
    </row>
    <row r="610395" spans="16:16" x14ac:dyDescent="0.3">
      <c r="P610395" s="83"/>
    </row>
    <row r="610396" spans="16:16" x14ac:dyDescent="0.3">
      <c r="P610396" s="83"/>
    </row>
    <row r="610397" spans="16:16" x14ac:dyDescent="0.3">
      <c r="P610397" s="83"/>
    </row>
    <row r="610398" spans="16:16" x14ac:dyDescent="0.3">
      <c r="P610398" s="83"/>
    </row>
    <row r="610399" spans="16:16" x14ac:dyDescent="0.3">
      <c r="P610399" s="83"/>
    </row>
    <row r="610400" spans="16:16" x14ac:dyDescent="0.3">
      <c r="P610400" s="83"/>
    </row>
    <row r="610401" spans="16:16" x14ac:dyDescent="0.3">
      <c r="P610401" s="83"/>
    </row>
    <row r="610402" spans="16:16" x14ac:dyDescent="0.3">
      <c r="P610402" s="83"/>
    </row>
    <row r="610403" spans="16:16" x14ac:dyDescent="0.3">
      <c r="P610403" s="83"/>
    </row>
    <row r="610404" spans="16:16" x14ac:dyDescent="0.3">
      <c r="P610404" s="83"/>
    </row>
    <row r="610405" spans="16:16" x14ac:dyDescent="0.3">
      <c r="P610405" s="83"/>
    </row>
    <row r="610406" spans="16:16" x14ac:dyDescent="0.3">
      <c r="P610406" s="83"/>
    </row>
    <row r="610407" spans="16:16" x14ac:dyDescent="0.3">
      <c r="P610407" s="83"/>
    </row>
    <row r="610408" spans="16:16" x14ac:dyDescent="0.3">
      <c r="P610408" s="83"/>
    </row>
    <row r="610409" spans="16:16" x14ac:dyDescent="0.3">
      <c r="P610409" s="83"/>
    </row>
    <row r="610410" spans="16:16" x14ac:dyDescent="0.3">
      <c r="P610410" s="83"/>
    </row>
    <row r="610411" spans="16:16" x14ac:dyDescent="0.3">
      <c r="P610411" s="83"/>
    </row>
    <row r="610412" spans="16:16" x14ac:dyDescent="0.3">
      <c r="P610412" s="83"/>
    </row>
    <row r="610413" spans="16:16" x14ac:dyDescent="0.3">
      <c r="P610413" s="83"/>
    </row>
    <row r="610414" spans="16:16" x14ac:dyDescent="0.3">
      <c r="P610414" s="83"/>
    </row>
    <row r="610415" spans="16:16" x14ac:dyDescent="0.3">
      <c r="P610415" s="83"/>
    </row>
    <row r="610416" spans="16:16" x14ac:dyDescent="0.3">
      <c r="P610416" s="83"/>
    </row>
    <row r="610417" spans="16:16" x14ac:dyDescent="0.3">
      <c r="P610417" s="83"/>
    </row>
    <row r="610418" spans="16:16" x14ac:dyDescent="0.3">
      <c r="P610418" s="83"/>
    </row>
    <row r="610419" spans="16:16" x14ac:dyDescent="0.3">
      <c r="P610419" s="83"/>
    </row>
    <row r="610420" spans="16:16" x14ac:dyDescent="0.3">
      <c r="P610420" s="83"/>
    </row>
    <row r="610421" spans="16:16" x14ac:dyDescent="0.3">
      <c r="P610421" s="83"/>
    </row>
    <row r="610422" spans="16:16" x14ac:dyDescent="0.3">
      <c r="P610422" s="83"/>
    </row>
    <row r="610423" spans="16:16" x14ac:dyDescent="0.3">
      <c r="P610423" s="83"/>
    </row>
    <row r="610424" spans="16:16" x14ac:dyDescent="0.3">
      <c r="P610424" s="83"/>
    </row>
    <row r="610425" spans="16:16" x14ac:dyDescent="0.3">
      <c r="P610425" s="83"/>
    </row>
    <row r="610426" spans="16:16" x14ac:dyDescent="0.3">
      <c r="P610426" s="83"/>
    </row>
    <row r="610427" spans="16:16" x14ac:dyDescent="0.3">
      <c r="P610427" s="83"/>
    </row>
    <row r="610428" spans="16:16" x14ac:dyDescent="0.3">
      <c r="P610428" s="83"/>
    </row>
    <row r="610429" spans="16:16" x14ac:dyDescent="0.3">
      <c r="P610429" s="83"/>
    </row>
    <row r="610430" spans="16:16" x14ac:dyDescent="0.3">
      <c r="P610430" s="83"/>
    </row>
    <row r="610431" spans="16:16" x14ac:dyDescent="0.3">
      <c r="P610431" s="83"/>
    </row>
    <row r="610432" spans="16:16" x14ac:dyDescent="0.3">
      <c r="P610432" s="83"/>
    </row>
    <row r="610433" spans="16:16" x14ac:dyDescent="0.3">
      <c r="P610433" s="83"/>
    </row>
    <row r="610434" spans="16:16" x14ac:dyDescent="0.3">
      <c r="P610434" s="83"/>
    </row>
    <row r="610435" spans="16:16" x14ac:dyDescent="0.3">
      <c r="P610435" s="83"/>
    </row>
    <row r="610436" spans="16:16" x14ac:dyDescent="0.3">
      <c r="P610436" s="83"/>
    </row>
    <row r="610437" spans="16:16" x14ac:dyDescent="0.3">
      <c r="P610437" s="83"/>
    </row>
    <row r="610438" spans="16:16" x14ac:dyDescent="0.3">
      <c r="P610438" s="83"/>
    </row>
    <row r="610439" spans="16:16" x14ac:dyDescent="0.3">
      <c r="P610439" s="83"/>
    </row>
    <row r="610440" spans="16:16" x14ac:dyDescent="0.3">
      <c r="P610440" s="83"/>
    </row>
    <row r="610441" spans="16:16" x14ac:dyDescent="0.3">
      <c r="P610441" s="83"/>
    </row>
    <row r="610442" spans="16:16" x14ac:dyDescent="0.3">
      <c r="P610442" s="83"/>
    </row>
    <row r="610443" spans="16:16" x14ac:dyDescent="0.3">
      <c r="P610443" s="83"/>
    </row>
    <row r="610444" spans="16:16" x14ac:dyDescent="0.3">
      <c r="P610444" s="83"/>
    </row>
    <row r="610445" spans="16:16" x14ac:dyDescent="0.3">
      <c r="P610445" s="83"/>
    </row>
    <row r="610446" spans="16:16" x14ac:dyDescent="0.3">
      <c r="P610446" s="83"/>
    </row>
    <row r="610447" spans="16:16" x14ac:dyDescent="0.3">
      <c r="P610447" s="83"/>
    </row>
    <row r="610448" spans="16:16" x14ac:dyDescent="0.3">
      <c r="P610448" s="83"/>
    </row>
    <row r="610449" spans="16:16" x14ac:dyDescent="0.3">
      <c r="P610449" s="83"/>
    </row>
    <row r="610450" spans="16:16" x14ac:dyDescent="0.3">
      <c r="P610450" s="83"/>
    </row>
    <row r="610451" spans="16:16" x14ac:dyDescent="0.3">
      <c r="P610451" s="83"/>
    </row>
    <row r="610452" spans="16:16" x14ac:dyDescent="0.3">
      <c r="P610452" s="83"/>
    </row>
    <row r="610453" spans="16:16" x14ac:dyDescent="0.3">
      <c r="P610453" s="83"/>
    </row>
    <row r="610454" spans="16:16" x14ac:dyDescent="0.3">
      <c r="P610454" s="83"/>
    </row>
    <row r="610455" spans="16:16" x14ac:dyDescent="0.3">
      <c r="P610455" s="83"/>
    </row>
    <row r="610456" spans="16:16" x14ac:dyDescent="0.3">
      <c r="P610456" s="83"/>
    </row>
    <row r="610457" spans="16:16" x14ac:dyDescent="0.3">
      <c r="P610457" s="83"/>
    </row>
    <row r="610458" spans="16:16" x14ac:dyDescent="0.3">
      <c r="P610458" s="83"/>
    </row>
    <row r="610459" spans="16:16" x14ac:dyDescent="0.3">
      <c r="P610459" s="83"/>
    </row>
    <row r="610460" spans="16:16" x14ac:dyDescent="0.3">
      <c r="P610460" s="83"/>
    </row>
    <row r="610461" spans="16:16" x14ac:dyDescent="0.3">
      <c r="P610461" s="83"/>
    </row>
    <row r="610462" spans="16:16" x14ac:dyDescent="0.3">
      <c r="P610462" s="83"/>
    </row>
    <row r="610463" spans="16:16" x14ac:dyDescent="0.3">
      <c r="P610463" s="83"/>
    </row>
    <row r="610464" spans="16:16" x14ac:dyDescent="0.3">
      <c r="P610464" s="83"/>
    </row>
    <row r="610465" spans="16:16" x14ac:dyDescent="0.3">
      <c r="P610465" s="83"/>
    </row>
    <row r="610466" spans="16:16" x14ac:dyDescent="0.3">
      <c r="P610466" s="83"/>
    </row>
    <row r="610467" spans="16:16" x14ac:dyDescent="0.3">
      <c r="P610467" s="83"/>
    </row>
    <row r="610468" spans="16:16" x14ac:dyDescent="0.3">
      <c r="P610468" s="83"/>
    </row>
    <row r="610469" spans="16:16" x14ac:dyDescent="0.3">
      <c r="P610469" s="83"/>
    </row>
    <row r="610470" spans="16:16" x14ac:dyDescent="0.3">
      <c r="P610470" s="83"/>
    </row>
    <row r="610471" spans="16:16" x14ac:dyDescent="0.3">
      <c r="P610471" s="83"/>
    </row>
    <row r="610472" spans="16:16" x14ac:dyDescent="0.3">
      <c r="P610472" s="83"/>
    </row>
    <row r="610473" spans="16:16" x14ac:dyDescent="0.3">
      <c r="P610473" s="83"/>
    </row>
    <row r="610474" spans="16:16" x14ac:dyDescent="0.3">
      <c r="P610474" s="83"/>
    </row>
    <row r="610475" spans="16:16" x14ac:dyDescent="0.3">
      <c r="P610475" s="83"/>
    </row>
    <row r="610476" spans="16:16" x14ac:dyDescent="0.3">
      <c r="P610476" s="83"/>
    </row>
    <row r="610477" spans="16:16" x14ac:dyDescent="0.3">
      <c r="P610477" s="83"/>
    </row>
    <row r="610478" spans="16:16" x14ac:dyDescent="0.3">
      <c r="P610478" s="83"/>
    </row>
    <row r="610479" spans="16:16" x14ac:dyDescent="0.3">
      <c r="P610479" s="83"/>
    </row>
    <row r="610480" spans="16:16" x14ac:dyDescent="0.3">
      <c r="P610480" s="83"/>
    </row>
    <row r="610481" spans="16:16" x14ac:dyDescent="0.3">
      <c r="P610481" s="83"/>
    </row>
    <row r="610482" spans="16:16" x14ac:dyDescent="0.3">
      <c r="P610482" s="83"/>
    </row>
    <row r="610483" spans="16:16" x14ac:dyDescent="0.3">
      <c r="P610483" s="83"/>
    </row>
    <row r="610484" spans="16:16" x14ac:dyDescent="0.3">
      <c r="P610484" s="83"/>
    </row>
    <row r="610485" spans="16:16" x14ac:dyDescent="0.3">
      <c r="P610485" s="83"/>
    </row>
    <row r="610486" spans="16:16" x14ac:dyDescent="0.3">
      <c r="P610486" s="83"/>
    </row>
    <row r="610487" spans="16:16" x14ac:dyDescent="0.3">
      <c r="P610487" s="83"/>
    </row>
    <row r="610488" spans="16:16" x14ac:dyDescent="0.3">
      <c r="P610488" s="83"/>
    </row>
    <row r="610489" spans="16:16" x14ac:dyDescent="0.3">
      <c r="P610489" s="83"/>
    </row>
    <row r="610490" spans="16:16" x14ac:dyDescent="0.3">
      <c r="P610490" s="83"/>
    </row>
    <row r="610491" spans="16:16" x14ac:dyDescent="0.3">
      <c r="P610491" s="83"/>
    </row>
    <row r="610492" spans="16:16" x14ac:dyDescent="0.3">
      <c r="P610492" s="83"/>
    </row>
    <row r="610493" spans="16:16" x14ac:dyDescent="0.3">
      <c r="P610493" s="83"/>
    </row>
    <row r="610494" spans="16:16" x14ac:dyDescent="0.3">
      <c r="P610494" s="83"/>
    </row>
    <row r="610495" spans="16:16" x14ac:dyDescent="0.3">
      <c r="P610495" s="83"/>
    </row>
    <row r="610496" spans="16:16" x14ac:dyDescent="0.3">
      <c r="P610496" s="83"/>
    </row>
    <row r="610497" spans="16:16" x14ac:dyDescent="0.3">
      <c r="P610497" s="83"/>
    </row>
    <row r="610498" spans="16:16" x14ac:dyDescent="0.3">
      <c r="P610498" s="83"/>
    </row>
    <row r="610499" spans="16:16" x14ac:dyDescent="0.3">
      <c r="P610499" s="83"/>
    </row>
    <row r="610500" spans="16:16" x14ac:dyDescent="0.3">
      <c r="P610500" s="83"/>
    </row>
    <row r="610501" spans="16:16" x14ac:dyDescent="0.3">
      <c r="P610501" s="83"/>
    </row>
    <row r="610502" spans="16:16" x14ac:dyDescent="0.3">
      <c r="P610502" s="83"/>
    </row>
    <row r="610503" spans="16:16" x14ac:dyDescent="0.3">
      <c r="P610503" s="83"/>
    </row>
    <row r="610504" spans="16:16" x14ac:dyDescent="0.3">
      <c r="P610504" s="83"/>
    </row>
    <row r="610505" spans="16:16" x14ac:dyDescent="0.3">
      <c r="P610505" s="83"/>
    </row>
    <row r="610506" spans="16:16" x14ac:dyDescent="0.3">
      <c r="P610506" s="83"/>
    </row>
    <row r="610507" spans="16:16" x14ac:dyDescent="0.3">
      <c r="P610507" s="83"/>
    </row>
    <row r="610508" spans="16:16" x14ac:dyDescent="0.3">
      <c r="P610508" s="83"/>
    </row>
    <row r="610509" spans="16:16" x14ac:dyDescent="0.3">
      <c r="P610509" s="83"/>
    </row>
    <row r="610510" spans="16:16" x14ac:dyDescent="0.3">
      <c r="P610510" s="83"/>
    </row>
    <row r="610511" spans="16:16" x14ac:dyDescent="0.3">
      <c r="P610511" s="83"/>
    </row>
    <row r="610512" spans="16:16" x14ac:dyDescent="0.3">
      <c r="P610512" s="83"/>
    </row>
    <row r="610513" spans="16:16" x14ac:dyDescent="0.3">
      <c r="P610513" s="83"/>
    </row>
    <row r="610514" spans="16:16" x14ac:dyDescent="0.3">
      <c r="P610514" s="83"/>
    </row>
    <row r="610515" spans="16:16" x14ac:dyDescent="0.3">
      <c r="P610515" s="83"/>
    </row>
    <row r="610516" spans="16:16" x14ac:dyDescent="0.3">
      <c r="P610516" s="83"/>
    </row>
    <row r="610517" spans="16:16" x14ac:dyDescent="0.3">
      <c r="P610517" s="83"/>
    </row>
    <row r="610518" spans="16:16" x14ac:dyDescent="0.3">
      <c r="P610518" s="83"/>
    </row>
    <row r="610519" spans="16:16" x14ac:dyDescent="0.3">
      <c r="P610519" s="83"/>
    </row>
    <row r="610520" spans="16:16" x14ac:dyDescent="0.3">
      <c r="P610520" s="83"/>
    </row>
    <row r="610521" spans="16:16" x14ac:dyDescent="0.3">
      <c r="P610521" s="83"/>
    </row>
    <row r="610522" spans="16:16" x14ac:dyDescent="0.3">
      <c r="P610522" s="83"/>
    </row>
    <row r="610523" spans="16:16" x14ac:dyDescent="0.3">
      <c r="P610523" s="83"/>
    </row>
    <row r="610524" spans="16:16" x14ac:dyDescent="0.3">
      <c r="P610524" s="83"/>
    </row>
    <row r="610525" spans="16:16" x14ac:dyDescent="0.3">
      <c r="P610525" s="83"/>
    </row>
    <row r="610526" spans="16:16" x14ac:dyDescent="0.3">
      <c r="P610526" s="83"/>
    </row>
    <row r="610527" spans="16:16" x14ac:dyDescent="0.3">
      <c r="P610527" s="83"/>
    </row>
    <row r="610528" spans="16:16" x14ac:dyDescent="0.3">
      <c r="P610528" s="83"/>
    </row>
    <row r="610529" spans="16:16" x14ac:dyDescent="0.3">
      <c r="P610529" s="83"/>
    </row>
    <row r="610530" spans="16:16" x14ac:dyDescent="0.3">
      <c r="P610530" s="83"/>
    </row>
    <row r="610531" spans="16:16" x14ac:dyDescent="0.3">
      <c r="P610531" s="83"/>
    </row>
    <row r="610532" spans="16:16" x14ac:dyDescent="0.3">
      <c r="P610532" s="83"/>
    </row>
    <row r="610533" spans="16:16" x14ac:dyDescent="0.3">
      <c r="P610533" s="83"/>
    </row>
    <row r="610534" spans="16:16" x14ac:dyDescent="0.3">
      <c r="P610534" s="83"/>
    </row>
    <row r="610535" spans="16:16" x14ac:dyDescent="0.3">
      <c r="P610535" s="83"/>
    </row>
    <row r="610536" spans="16:16" x14ac:dyDescent="0.3">
      <c r="P610536" s="83"/>
    </row>
    <row r="610537" spans="16:16" x14ac:dyDescent="0.3">
      <c r="P610537" s="83"/>
    </row>
    <row r="610538" spans="16:16" x14ac:dyDescent="0.3">
      <c r="P610538" s="83"/>
    </row>
    <row r="610539" spans="16:16" x14ac:dyDescent="0.3">
      <c r="P610539" s="83"/>
    </row>
    <row r="610540" spans="16:16" x14ac:dyDescent="0.3">
      <c r="P610540" s="83"/>
    </row>
    <row r="610541" spans="16:16" x14ac:dyDescent="0.3">
      <c r="P610541" s="83"/>
    </row>
    <row r="610542" spans="16:16" x14ac:dyDescent="0.3">
      <c r="P610542" s="83"/>
    </row>
    <row r="610543" spans="16:16" x14ac:dyDescent="0.3">
      <c r="P610543" s="83"/>
    </row>
    <row r="610544" spans="16:16" x14ac:dyDescent="0.3">
      <c r="P610544" s="83"/>
    </row>
    <row r="610545" spans="16:16" x14ac:dyDescent="0.3">
      <c r="P610545" s="83"/>
    </row>
    <row r="610546" spans="16:16" x14ac:dyDescent="0.3">
      <c r="P610546" s="83"/>
    </row>
    <row r="610547" spans="16:16" x14ac:dyDescent="0.3">
      <c r="P610547" s="83"/>
    </row>
    <row r="610548" spans="16:16" x14ac:dyDescent="0.3">
      <c r="P610548" s="83"/>
    </row>
    <row r="610549" spans="16:16" x14ac:dyDescent="0.3">
      <c r="P610549" s="83"/>
    </row>
    <row r="610550" spans="16:16" x14ac:dyDescent="0.3">
      <c r="P610550" s="83"/>
    </row>
    <row r="610551" spans="16:16" x14ac:dyDescent="0.3">
      <c r="P610551" s="83"/>
    </row>
    <row r="610552" spans="16:16" x14ac:dyDescent="0.3">
      <c r="P610552" s="83"/>
    </row>
    <row r="610553" spans="16:16" x14ac:dyDescent="0.3">
      <c r="P610553" s="83"/>
    </row>
    <row r="610554" spans="16:16" x14ac:dyDescent="0.3">
      <c r="P610554" s="83"/>
    </row>
    <row r="610555" spans="16:16" x14ac:dyDescent="0.3">
      <c r="P610555" s="83"/>
    </row>
    <row r="610556" spans="16:16" x14ac:dyDescent="0.3">
      <c r="P610556" s="83"/>
    </row>
    <row r="610557" spans="16:16" x14ac:dyDescent="0.3">
      <c r="P610557" s="83"/>
    </row>
    <row r="610558" spans="16:16" x14ac:dyDescent="0.3">
      <c r="P610558" s="83"/>
    </row>
    <row r="610559" spans="16:16" x14ac:dyDescent="0.3">
      <c r="P610559" s="83"/>
    </row>
    <row r="610560" spans="16:16" x14ac:dyDescent="0.3">
      <c r="P610560" s="83"/>
    </row>
    <row r="610561" spans="16:16" x14ac:dyDescent="0.3">
      <c r="P610561" s="83"/>
    </row>
    <row r="610562" spans="16:16" x14ac:dyDescent="0.3">
      <c r="P610562" s="83"/>
    </row>
    <row r="610563" spans="16:16" x14ac:dyDescent="0.3">
      <c r="P610563" s="83"/>
    </row>
    <row r="610564" spans="16:16" x14ac:dyDescent="0.3">
      <c r="P610564" s="83"/>
    </row>
    <row r="610565" spans="16:16" x14ac:dyDescent="0.3">
      <c r="P610565" s="83"/>
    </row>
    <row r="610566" spans="16:16" x14ac:dyDescent="0.3">
      <c r="P610566" s="83"/>
    </row>
    <row r="610567" spans="16:16" x14ac:dyDescent="0.3">
      <c r="P610567" s="83"/>
    </row>
    <row r="610568" spans="16:16" x14ac:dyDescent="0.3">
      <c r="P610568" s="83"/>
    </row>
    <row r="610569" spans="16:16" x14ac:dyDescent="0.3">
      <c r="P610569" s="83"/>
    </row>
    <row r="610570" spans="16:16" x14ac:dyDescent="0.3">
      <c r="P610570" s="83"/>
    </row>
    <row r="610571" spans="16:16" x14ac:dyDescent="0.3">
      <c r="P610571" s="83"/>
    </row>
    <row r="610572" spans="16:16" x14ac:dyDescent="0.3">
      <c r="P610572" s="83"/>
    </row>
    <row r="610573" spans="16:16" x14ac:dyDescent="0.3">
      <c r="P610573" s="83"/>
    </row>
    <row r="610574" spans="16:16" x14ac:dyDescent="0.3">
      <c r="P610574" s="83"/>
    </row>
    <row r="610575" spans="16:16" x14ac:dyDescent="0.3">
      <c r="P610575" s="83"/>
    </row>
    <row r="610576" spans="16:16" x14ac:dyDescent="0.3">
      <c r="P610576" s="83"/>
    </row>
    <row r="610577" spans="16:16" x14ac:dyDescent="0.3">
      <c r="P610577" s="83"/>
    </row>
    <row r="610578" spans="16:16" x14ac:dyDescent="0.3">
      <c r="P610578" s="83"/>
    </row>
    <row r="610579" spans="16:16" x14ac:dyDescent="0.3">
      <c r="P610579" s="83"/>
    </row>
    <row r="610580" spans="16:16" x14ac:dyDescent="0.3">
      <c r="P610580" s="83"/>
    </row>
    <row r="610581" spans="16:16" x14ac:dyDescent="0.3">
      <c r="P610581" s="83"/>
    </row>
    <row r="610582" spans="16:16" x14ac:dyDescent="0.3">
      <c r="P610582" s="83"/>
    </row>
    <row r="610583" spans="16:16" x14ac:dyDescent="0.3">
      <c r="P610583" s="83"/>
    </row>
    <row r="610584" spans="16:16" x14ac:dyDescent="0.3">
      <c r="P610584" s="83"/>
    </row>
    <row r="610585" spans="16:16" x14ac:dyDescent="0.3">
      <c r="P610585" s="83"/>
    </row>
    <row r="610586" spans="16:16" x14ac:dyDescent="0.3">
      <c r="P610586" s="83"/>
    </row>
    <row r="610587" spans="16:16" x14ac:dyDescent="0.3">
      <c r="P610587" s="83"/>
    </row>
    <row r="610588" spans="16:16" x14ac:dyDescent="0.3">
      <c r="P610588" s="83"/>
    </row>
    <row r="610589" spans="16:16" x14ac:dyDescent="0.3">
      <c r="P610589" s="83"/>
    </row>
    <row r="610590" spans="16:16" x14ac:dyDescent="0.3">
      <c r="P610590" s="83"/>
    </row>
    <row r="610591" spans="16:16" x14ac:dyDescent="0.3">
      <c r="P610591" s="83"/>
    </row>
    <row r="610592" spans="16:16" x14ac:dyDescent="0.3">
      <c r="P610592" s="83"/>
    </row>
    <row r="610593" spans="16:16" x14ac:dyDescent="0.3">
      <c r="P610593" s="83"/>
    </row>
    <row r="610594" spans="16:16" x14ac:dyDescent="0.3">
      <c r="P610594" s="83"/>
    </row>
    <row r="610595" spans="16:16" x14ac:dyDescent="0.3">
      <c r="P610595" s="83"/>
    </row>
    <row r="610596" spans="16:16" x14ac:dyDescent="0.3">
      <c r="P610596" s="83"/>
    </row>
    <row r="610597" spans="16:16" x14ac:dyDescent="0.3">
      <c r="P610597" s="83"/>
    </row>
    <row r="610598" spans="16:16" x14ac:dyDescent="0.3">
      <c r="P610598" s="83"/>
    </row>
    <row r="610599" spans="16:16" x14ac:dyDescent="0.3">
      <c r="P610599" s="83"/>
    </row>
    <row r="610600" spans="16:16" x14ac:dyDescent="0.3">
      <c r="P610600" s="83"/>
    </row>
    <row r="610601" spans="16:16" x14ac:dyDescent="0.3">
      <c r="P610601" s="83"/>
    </row>
    <row r="610602" spans="16:16" x14ac:dyDescent="0.3">
      <c r="P610602" s="83"/>
    </row>
    <row r="610603" spans="16:16" x14ac:dyDescent="0.3">
      <c r="P610603" s="83"/>
    </row>
    <row r="610604" spans="16:16" x14ac:dyDescent="0.3">
      <c r="P610604" s="83"/>
    </row>
    <row r="610605" spans="16:16" x14ac:dyDescent="0.3">
      <c r="P610605" s="83"/>
    </row>
    <row r="610606" spans="16:16" x14ac:dyDescent="0.3">
      <c r="P610606" s="83"/>
    </row>
    <row r="610607" spans="16:16" x14ac:dyDescent="0.3">
      <c r="P610607" s="83"/>
    </row>
    <row r="610608" spans="16:16" x14ac:dyDescent="0.3">
      <c r="P610608" s="83"/>
    </row>
    <row r="610609" spans="16:16" x14ac:dyDescent="0.3">
      <c r="P610609" s="83"/>
    </row>
    <row r="610610" spans="16:16" x14ac:dyDescent="0.3">
      <c r="P610610" s="83"/>
    </row>
    <row r="610611" spans="16:16" x14ac:dyDescent="0.3">
      <c r="P610611" s="83"/>
    </row>
    <row r="610612" spans="16:16" x14ac:dyDescent="0.3">
      <c r="P610612" s="83"/>
    </row>
    <row r="610613" spans="16:16" x14ac:dyDescent="0.3">
      <c r="P610613" s="83"/>
    </row>
    <row r="610614" spans="16:16" x14ac:dyDescent="0.3">
      <c r="P610614" s="83"/>
    </row>
    <row r="610615" spans="16:16" x14ac:dyDescent="0.3">
      <c r="P610615" s="83"/>
    </row>
    <row r="610616" spans="16:16" x14ac:dyDescent="0.3">
      <c r="P610616" s="83"/>
    </row>
    <row r="610617" spans="16:16" x14ac:dyDescent="0.3">
      <c r="P610617" s="83"/>
    </row>
    <row r="610618" spans="16:16" x14ac:dyDescent="0.3">
      <c r="P610618" s="83"/>
    </row>
    <row r="610619" spans="16:16" x14ac:dyDescent="0.3">
      <c r="P610619" s="83"/>
    </row>
    <row r="610620" spans="16:16" x14ac:dyDescent="0.3">
      <c r="P610620" s="83"/>
    </row>
    <row r="610621" spans="16:16" x14ac:dyDescent="0.3">
      <c r="P610621" s="83"/>
    </row>
    <row r="610622" spans="16:16" x14ac:dyDescent="0.3">
      <c r="P610622" s="83"/>
    </row>
    <row r="610623" spans="16:16" x14ac:dyDescent="0.3">
      <c r="P610623" s="83"/>
    </row>
    <row r="610624" spans="16:16" x14ac:dyDescent="0.3">
      <c r="P610624" s="83"/>
    </row>
    <row r="610625" spans="16:16" x14ac:dyDescent="0.3">
      <c r="P610625" s="83"/>
    </row>
    <row r="610626" spans="16:16" x14ac:dyDescent="0.3">
      <c r="P610626" s="83"/>
    </row>
    <row r="610627" spans="16:16" x14ac:dyDescent="0.3">
      <c r="P610627" s="83"/>
    </row>
    <row r="610628" spans="16:16" x14ac:dyDescent="0.3">
      <c r="P610628" s="83"/>
    </row>
    <row r="610629" spans="16:16" x14ac:dyDescent="0.3">
      <c r="P610629" s="83"/>
    </row>
    <row r="610630" spans="16:16" x14ac:dyDescent="0.3">
      <c r="P610630" s="83"/>
    </row>
    <row r="610631" spans="16:16" x14ac:dyDescent="0.3">
      <c r="P610631" s="83"/>
    </row>
    <row r="610632" spans="16:16" x14ac:dyDescent="0.3">
      <c r="P610632" s="83"/>
    </row>
    <row r="610633" spans="16:16" x14ac:dyDescent="0.3">
      <c r="P610633" s="83"/>
    </row>
    <row r="610634" spans="16:16" x14ac:dyDescent="0.3">
      <c r="P610634" s="83"/>
    </row>
    <row r="610635" spans="16:16" x14ac:dyDescent="0.3">
      <c r="P610635" s="83"/>
    </row>
    <row r="610636" spans="16:16" x14ac:dyDescent="0.3">
      <c r="P610636" s="83"/>
    </row>
    <row r="610637" spans="16:16" x14ac:dyDescent="0.3">
      <c r="P610637" s="83"/>
    </row>
    <row r="610638" spans="16:16" x14ac:dyDescent="0.3">
      <c r="P610638" s="83"/>
    </row>
    <row r="610639" spans="16:16" x14ac:dyDescent="0.3">
      <c r="P610639" s="83"/>
    </row>
    <row r="610640" spans="16:16" x14ac:dyDescent="0.3">
      <c r="P610640" s="83"/>
    </row>
    <row r="610641" spans="16:16" x14ac:dyDescent="0.3">
      <c r="P610641" s="83"/>
    </row>
    <row r="610642" spans="16:16" x14ac:dyDescent="0.3">
      <c r="P610642" s="83"/>
    </row>
    <row r="610643" spans="16:16" x14ac:dyDescent="0.3">
      <c r="P610643" s="83"/>
    </row>
    <row r="610644" spans="16:16" x14ac:dyDescent="0.3">
      <c r="P610644" s="83"/>
    </row>
    <row r="610645" spans="16:16" x14ac:dyDescent="0.3">
      <c r="P610645" s="83"/>
    </row>
    <row r="610646" spans="16:16" x14ac:dyDescent="0.3">
      <c r="P610646" s="83"/>
    </row>
    <row r="610647" spans="16:16" x14ac:dyDescent="0.3">
      <c r="P610647" s="83"/>
    </row>
    <row r="610648" spans="16:16" x14ac:dyDescent="0.3">
      <c r="P610648" s="83"/>
    </row>
    <row r="610649" spans="16:16" x14ac:dyDescent="0.3">
      <c r="P610649" s="83"/>
    </row>
    <row r="610650" spans="16:16" x14ac:dyDescent="0.3">
      <c r="P610650" s="83"/>
    </row>
    <row r="610651" spans="16:16" x14ac:dyDescent="0.3">
      <c r="P610651" s="83"/>
    </row>
    <row r="610652" spans="16:16" x14ac:dyDescent="0.3">
      <c r="P610652" s="83"/>
    </row>
    <row r="610653" spans="16:16" x14ac:dyDescent="0.3">
      <c r="P610653" s="83"/>
    </row>
    <row r="610654" spans="16:16" x14ac:dyDescent="0.3">
      <c r="P610654" s="83"/>
    </row>
    <row r="610655" spans="16:16" x14ac:dyDescent="0.3">
      <c r="P610655" s="83"/>
    </row>
    <row r="610656" spans="16:16" x14ac:dyDescent="0.3">
      <c r="P610656" s="83"/>
    </row>
    <row r="610657" spans="16:16" x14ac:dyDescent="0.3">
      <c r="P610657" s="83"/>
    </row>
    <row r="610658" spans="16:16" x14ac:dyDescent="0.3">
      <c r="P610658" s="83"/>
    </row>
    <row r="610659" spans="16:16" x14ac:dyDescent="0.3">
      <c r="P610659" s="83"/>
    </row>
    <row r="610660" spans="16:16" x14ac:dyDescent="0.3">
      <c r="P610660" s="83"/>
    </row>
    <row r="610661" spans="16:16" x14ac:dyDescent="0.3">
      <c r="P610661" s="83"/>
    </row>
    <row r="610662" spans="16:16" x14ac:dyDescent="0.3">
      <c r="P610662" s="83"/>
    </row>
    <row r="610663" spans="16:16" x14ac:dyDescent="0.3">
      <c r="P610663" s="83"/>
    </row>
    <row r="610664" spans="16:16" x14ac:dyDescent="0.3">
      <c r="P610664" s="83"/>
    </row>
    <row r="610665" spans="16:16" x14ac:dyDescent="0.3">
      <c r="P610665" s="83"/>
    </row>
    <row r="610666" spans="16:16" x14ac:dyDescent="0.3">
      <c r="P610666" s="83"/>
    </row>
    <row r="610667" spans="16:16" x14ac:dyDescent="0.3">
      <c r="P610667" s="83"/>
    </row>
    <row r="610668" spans="16:16" x14ac:dyDescent="0.3">
      <c r="P610668" s="83"/>
    </row>
    <row r="610669" spans="16:16" x14ac:dyDescent="0.3">
      <c r="P610669" s="83"/>
    </row>
    <row r="610670" spans="16:16" x14ac:dyDescent="0.3">
      <c r="P610670" s="83"/>
    </row>
    <row r="610671" spans="16:16" x14ac:dyDescent="0.3">
      <c r="P610671" s="83"/>
    </row>
    <row r="610672" spans="16:16" x14ac:dyDescent="0.3">
      <c r="P610672" s="83"/>
    </row>
    <row r="610673" spans="16:16" x14ac:dyDescent="0.3">
      <c r="P610673" s="83"/>
    </row>
    <row r="610674" spans="16:16" x14ac:dyDescent="0.3">
      <c r="P610674" s="83"/>
    </row>
    <row r="610675" spans="16:16" x14ac:dyDescent="0.3">
      <c r="P610675" s="83"/>
    </row>
    <row r="610676" spans="16:16" x14ac:dyDescent="0.3">
      <c r="P610676" s="83"/>
    </row>
    <row r="610677" spans="16:16" x14ac:dyDescent="0.3">
      <c r="P610677" s="83"/>
    </row>
    <row r="610678" spans="16:16" x14ac:dyDescent="0.3">
      <c r="P610678" s="83"/>
    </row>
    <row r="610679" spans="16:16" x14ac:dyDescent="0.3">
      <c r="P610679" s="83"/>
    </row>
    <row r="610680" spans="16:16" x14ac:dyDescent="0.3">
      <c r="P610680" s="83"/>
    </row>
    <row r="610681" spans="16:16" x14ac:dyDescent="0.3">
      <c r="P610681" s="83"/>
    </row>
    <row r="610682" spans="16:16" x14ac:dyDescent="0.3">
      <c r="P610682" s="83"/>
    </row>
    <row r="610683" spans="16:16" x14ac:dyDescent="0.3">
      <c r="P610683" s="83"/>
    </row>
    <row r="610684" spans="16:16" x14ac:dyDescent="0.3">
      <c r="P610684" s="83"/>
    </row>
    <row r="610685" spans="16:16" x14ac:dyDescent="0.3">
      <c r="P610685" s="83"/>
    </row>
    <row r="610686" spans="16:16" x14ac:dyDescent="0.3">
      <c r="P610686" s="83"/>
    </row>
    <row r="610687" spans="16:16" x14ac:dyDescent="0.3">
      <c r="P610687" s="83"/>
    </row>
    <row r="610688" spans="16:16" x14ac:dyDescent="0.3">
      <c r="P610688" s="83"/>
    </row>
    <row r="610689" spans="16:16" x14ac:dyDescent="0.3">
      <c r="P610689" s="83"/>
    </row>
    <row r="610690" spans="16:16" x14ac:dyDescent="0.3">
      <c r="P610690" s="83"/>
    </row>
    <row r="610691" spans="16:16" x14ac:dyDescent="0.3">
      <c r="P610691" s="83"/>
    </row>
    <row r="610692" spans="16:16" x14ac:dyDescent="0.3">
      <c r="P610692" s="83"/>
    </row>
    <row r="610693" spans="16:16" x14ac:dyDescent="0.3">
      <c r="P610693" s="83"/>
    </row>
    <row r="610694" spans="16:16" x14ac:dyDescent="0.3">
      <c r="P610694" s="83"/>
    </row>
    <row r="610695" spans="16:16" x14ac:dyDescent="0.3">
      <c r="P610695" s="83"/>
    </row>
    <row r="610696" spans="16:16" x14ac:dyDescent="0.3">
      <c r="P610696" s="83"/>
    </row>
    <row r="610697" spans="16:16" x14ac:dyDescent="0.3">
      <c r="P610697" s="83"/>
    </row>
    <row r="610698" spans="16:16" x14ac:dyDescent="0.3">
      <c r="P610698" s="83"/>
    </row>
    <row r="610699" spans="16:16" x14ac:dyDescent="0.3">
      <c r="P610699" s="83"/>
    </row>
    <row r="610700" spans="16:16" x14ac:dyDescent="0.3">
      <c r="P610700" s="83"/>
    </row>
    <row r="610701" spans="16:16" x14ac:dyDescent="0.3">
      <c r="P610701" s="83"/>
    </row>
    <row r="610702" spans="16:16" x14ac:dyDescent="0.3">
      <c r="P610702" s="83"/>
    </row>
    <row r="610703" spans="16:16" x14ac:dyDescent="0.3">
      <c r="P610703" s="83"/>
    </row>
    <row r="610704" spans="16:16" x14ac:dyDescent="0.3">
      <c r="P610704" s="83"/>
    </row>
    <row r="610705" spans="16:16" x14ac:dyDescent="0.3">
      <c r="P610705" s="83"/>
    </row>
    <row r="610706" spans="16:16" x14ac:dyDescent="0.3">
      <c r="P610706" s="83"/>
    </row>
    <row r="610707" spans="16:16" x14ac:dyDescent="0.3">
      <c r="P610707" s="83"/>
    </row>
    <row r="610708" spans="16:16" x14ac:dyDescent="0.3">
      <c r="P610708" s="83"/>
    </row>
    <row r="610709" spans="16:16" x14ac:dyDescent="0.3">
      <c r="P610709" s="83"/>
    </row>
    <row r="610710" spans="16:16" x14ac:dyDescent="0.3">
      <c r="P610710" s="83"/>
    </row>
    <row r="610711" spans="16:16" x14ac:dyDescent="0.3">
      <c r="P610711" s="83"/>
    </row>
    <row r="610712" spans="16:16" x14ac:dyDescent="0.3">
      <c r="P610712" s="83"/>
    </row>
    <row r="610713" spans="16:16" x14ac:dyDescent="0.3">
      <c r="P610713" s="83"/>
    </row>
    <row r="610714" spans="16:16" x14ac:dyDescent="0.3">
      <c r="P610714" s="83"/>
    </row>
    <row r="610715" spans="16:16" x14ac:dyDescent="0.3">
      <c r="P610715" s="83"/>
    </row>
    <row r="610716" spans="16:16" x14ac:dyDescent="0.3">
      <c r="P610716" s="83"/>
    </row>
    <row r="610717" spans="16:16" x14ac:dyDescent="0.3">
      <c r="P610717" s="83"/>
    </row>
    <row r="610718" spans="16:16" x14ac:dyDescent="0.3">
      <c r="P610718" s="83"/>
    </row>
    <row r="610719" spans="16:16" x14ac:dyDescent="0.3">
      <c r="P610719" s="83"/>
    </row>
    <row r="610720" spans="16:16" x14ac:dyDescent="0.3">
      <c r="P610720" s="83"/>
    </row>
    <row r="610721" spans="16:16" x14ac:dyDescent="0.3">
      <c r="P610721" s="83"/>
    </row>
    <row r="610722" spans="16:16" x14ac:dyDescent="0.3">
      <c r="P610722" s="83"/>
    </row>
    <row r="610723" spans="16:16" x14ac:dyDescent="0.3">
      <c r="P610723" s="83"/>
    </row>
    <row r="610724" spans="16:16" x14ac:dyDescent="0.3">
      <c r="P610724" s="83"/>
    </row>
    <row r="610725" spans="16:16" x14ac:dyDescent="0.3">
      <c r="P610725" s="83"/>
    </row>
    <row r="610726" spans="16:16" x14ac:dyDescent="0.3">
      <c r="P610726" s="83"/>
    </row>
    <row r="610727" spans="16:16" x14ac:dyDescent="0.3">
      <c r="P610727" s="83"/>
    </row>
    <row r="610728" spans="16:16" x14ac:dyDescent="0.3">
      <c r="P610728" s="83"/>
    </row>
    <row r="610729" spans="16:16" x14ac:dyDescent="0.3">
      <c r="P610729" s="83"/>
    </row>
    <row r="610730" spans="16:16" x14ac:dyDescent="0.3">
      <c r="P610730" s="83"/>
    </row>
    <row r="610731" spans="16:16" x14ac:dyDescent="0.3">
      <c r="P610731" s="83"/>
    </row>
    <row r="610732" spans="16:16" x14ac:dyDescent="0.3">
      <c r="P610732" s="83"/>
    </row>
    <row r="610733" spans="16:16" x14ac:dyDescent="0.3">
      <c r="P610733" s="83"/>
    </row>
    <row r="610734" spans="16:16" x14ac:dyDescent="0.3">
      <c r="P610734" s="83"/>
    </row>
    <row r="610735" spans="16:16" x14ac:dyDescent="0.3">
      <c r="P610735" s="83"/>
    </row>
    <row r="610736" spans="16:16" x14ac:dyDescent="0.3">
      <c r="P610736" s="83"/>
    </row>
    <row r="610737" spans="16:16" x14ac:dyDescent="0.3">
      <c r="P610737" s="83"/>
    </row>
    <row r="610738" spans="16:16" x14ac:dyDescent="0.3">
      <c r="P610738" s="83"/>
    </row>
    <row r="610739" spans="16:16" x14ac:dyDescent="0.3">
      <c r="P610739" s="83"/>
    </row>
    <row r="610740" spans="16:16" x14ac:dyDescent="0.3">
      <c r="P610740" s="83"/>
    </row>
    <row r="610741" spans="16:16" x14ac:dyDescent="0.3">
      <c r="P610741" s="83"/>
    </row>
    <row r="610742" spans="16:16" x14ac:dyDescent="0.3">
      <c r="P610742" s="83"/>
    </row>
    <row r="610743" spans="16:16" x14ac:dyDescent="0.3">
      <c r="P610743" s="83"/>
    </row>
    <row r="610744" spans="16:16" x14ac:dyDescent="0.3">
      <c r="P610744" s="83"/>
    </row>
    <row r="610745" spans="16:16" x14ac:dyDescent="0.3">
      <c r="P610745" s="83"/>
    </row>
    <row r="610746" spans="16:16" x14ac:dyDescent="0.3">
      <c r="P610746" s="83"/>
    </row>
    <row r="610747" spans="16:16" x14ac:dyDescent="0.3">
      <c r="P610747" s="83"/>
    </row>
    <row r="610748" spans="16:16" x14ac:dyDescent="0.3">
      <c r="P610748" s="83"/>
    </row>
    <row r="610749" spans="16:16" x14ac:dyDescent="0.3">
      <c r="P610749" s="83"/>
    </row>
    <row r="610750" spans="16:16" x14ac:dyDescent="0.3">
      <c r="P610750" s="83"/>
    </row>
    <row r="610751" spans="16:16" x14ac:dyDescent="0.3">
      <c r="P610751" s="83"/>
    </row>
    <row r="610752" spans="16:16" x14ac:dyDescent="0.3">
      <c r="P610752" s="83"/>
    </row>
    <row r="610753" spans="16:16" x14ac:dyDescent="0.3">
      <c r="P610753" s="83"/>
    </row>
    <row r="610754" spans="16:16" x14ac:dyDescent="0.3">
      <c r="P610754" s="83"/>
    </row>
    <row r="610755" spans="16:16" x14ac:dyDescent="0.3">
      <c r="P610755" s="83"/>
    </row>
    <row r="610756" spans="16:16" x14ac:dyDescent="0.3">
      <c r="P610756" s="83"/>
    </row>
    <row r="610757" spans="16:16" x14ac:dyDescent="0.3">
      <c r="P610757" s="83"/>
    </row>
    <row r="610758" spans="16:16" x14ac:dyDescent="0.3">
      <c r="P610758" s="83"/>
    </row>
    <row r="610759" spans="16:16" x14ac:dyDescent="0.3">
      <c r="P610759" s="83"/>
    </row>
    <row r="610760" spans="16:16" x14ac:dyDescent="0.3">
      <c r="P610760" s="83"/>
    </row>
    <row r="610761" spans="16:16" x14ac:dyDescent="0.3">
      <c r="P610761" s="83"/>
    </row>
    <row r="610762" spans="16:16" x14ac:dyDescent="0.3">
      <c r="P610762" s="83"/>
    </row>
    <row r="610763" spans="16:16" x14ac:dyDescent="0.3">
      <c r="P610763" s="83"/>
    </row>
    <row r="610764" spans="16:16" x14ac:dyDescent="0.3">
      <c r="P610764" s="83"/>
    </row>
    <row r="610765" spans="16:16" x14ac:dyDescent="0.3">
      <c r="P610765" s="83"/>
    </row>
    <row r="610766" spans="16:16" x14ac:dyDescent="0.3">
      <c r="P610766" s="83"/>
    </row>
    <row r="610767" spans="16:16" x14ac:dyDescent="0.3">
      <c r="P610767" s="83"/>
    </row>
    <row r="610768" spans="16:16" x14ac:dyDescent="0.3">
      <c r="P610768" s="83"/>
    </row>
    <row r="610769" spans="16:16" x14ac:dyDescent="0.3">
      <c r="P610769" s="83"/>
    </row>
    <row r="610770" spans="16:16" x14ac:dyDescent="0.3">
      <c r="P610770" s="83"/>
    </row>
    <row r="610771" spans="16:16" x14ac:dyDescent="0.3">
      <c r="P610771" s="83"/>
    </row>
    <row r="610772" spans="16:16" x14ac:dyDescent="0.3">
      <c r="P610772" s="83"/>
    </row>
    <row r="610773" spans="16:16" x14ac:dyDescent="0.3">
      <c r="P610773" s="83"/>
    </row>
    <row r="610774" spans="16:16" x14ac:dyDescent="0.3">
      <c r="P610774" s="83"/>
    </row>
    <row r="610775" spans="16:16" x14ac:dyDescent="0.3">
      <c r="P610775" s="83"/>
    </row>
    <row r="610776" spans="16:16" x14ac:dyDescent="0.3">
      <c r="P610776" s="83"/>
    </row>
    <row r="610777" spans="16:16" x14ac:dyDescent="0.3">
      <c r="P610777" s="83"/>
    </row>
    <row r="610778" spans="16:16" x14ac:dyDescent="0.3">
      <c r="P610778" s="83"/>
    </row>
    <row r="610779" spans="16:16" x14ac:dyDescent="0.3">
      <c r="P610779" s="83"/>
    </row>
    <row r="610780" spans="16:16" x14ac:dyDescent="0.3">
      <c r="P610780" s="83"/>
    </row>
    <row r="610781" spans="16:16" x14ac:dyDescent="0.3">
      <c r="P610781" s="83"/>
    </row>
    <row r="610782" spans="16:16" x14ac:dyDescent="0.3">
      <c r="P610782" s="83"/>
    </row>
    <row r="610783" spans="16:16" x14ac:dyDescent="0.3">
      <c r="P610783" s="83"/>
    </row>
    <row r="610784" spans="16:16" x14ac:dyDescent="0.3">
      <c r="P610784" s="83"/>
    </row>
    <row r="610785" spans="16:16" x14ac:dyDescent="0.3">
      <c r="P610785" s="83"/>
    </row>
    <row r="610786" spans="16:16" x14ac:dyDescent="0.3">
      <c r="P610786" s="83"/>
    </row>
    <row r="610787" spans="16:16" x14ac:dyDescent="0.3">
      <c r="P610787" s="83"/>
    </row>
    <row r="610788" spans="16:16" x14ac:dyDescent="0.3">
      <c r="P610788" s="83"/>
    </row>
    <row r="610789" spans="16:16" x14ac:dyDescent="0.3">
      <c r="P610789" s="83"/>
    </row>
    <row r="610790" spans="16:16" x14ac:dyDescent="0.3">
      <c r="P610790" s="83"/>
    </row>
    <row r="610791" spans="16:16" x14ac:dyDescent="0.3">
      <c r="P610791" s="83"/>
    </row>
    <row r="610792" spans="16:16" x14ac:dyDescent="0.3">
      <c r="P610792" s="83"/>
    </row>
    <row r="610793" spans="16:16" x14ac:dyDescent="0.3">
      <c r="P610793" s="83"/>
    </row>
    <row r="610794" spans="16:16" x14ac:dyDescent="0.3">
      <c r="P610794" s="83"/>
    </row>
    <row r="610795" spans="16:16" x14ac:dyDescent="0.3">
      <c r="P610795" s="83"/>
    </row>
    <row r="610796" spans="16:16" x14ac:dyDescent="0.3">
      <c r="P610796" s="83"/>
    </row>
    <row r="610797" spans="16:16" x14ac:dyDescent="0.3">
      <c r="P610797" s="83"/>
    </row>
    <row r="610798" spans="16:16" x14ac:dyDescent="0.3">
      <c r="P610798" s="83"/>
    </row>
    <row r="610799" spans="16:16" x14ac:dyDescent="0.3">
      <c r="P610799" s="83"/>
    </row>
    <row r="610800" spans="16:16" x14ac:dyDescent="0.3">
      <c r="P610800" s="83"/>
    </row>
    <row r="610801" spans="16:16" x14ac:dyDescent="0.3">
      <c r="P610801" s="83"/>
    </row>
    <row r="610802" spans="16:16" x14ac:dyDescent="0.3">
      <c r="P610802" s="83"/>
    </row>
    <row r="610803" spans="16:16" x14ac:dyDescent="0.3">
      <c r="P610803" s="83"/>
    </row>
    <row r="610804" spans="16:16" x14ac:dyDescent="0.3">
      <c r="P610804" s="83"/>
    </row>
    <row r="610805" spans="16:16" x14ac:dyDescent="0.3">
      <c r="P610805" s="83"/>
    </row>
    <row r="610806" spans="16:16" x14ac:dyDescent="0.3">
      <c r="P610806" s="83"/>
    </row>
    <row r="610807" spans="16:16" x14ac:dyDescent="0.3">
      <c r="P610807" s="83"/>
    </row>
    <row r="610808" spans="16:16" x14ac:dyDescent="0.3">
      <c r="P610808" s="83"/>
    </row>
    <row r="610809" spans="16:16" x14ac:dyDescent="0.3">
      <c r="P610809" s="83"/>
    </row>
    <row r="610810" spans="16:16" x14ac:dyDescent="0.3">
      <c r="P610810" s="83"/>
    </row>
    <row r="610811" spans="16:16" x14ac:dyDescent="0.3">
      <c r="P610811" s="83"/>
    </row>
    <row r="610812" spans="16:16" x14ac:dyDescent="0.3">
      <c r="P610812" s="83"/>
    </row>
    <row r="610813" spans="16:16" x14ac:dyDescent="0.3">
      <c r="P610813" s="83"/>
    </row>
    <row r="610814" spans="16:16" x14ac:dyDescent="0.3">
      <c r="P610814" s="83"/>
    </row>
    <row r="610815" spans="16:16" x14ac:dyDescent="0.3">
      <c r="P610815" s="83"/>
    </row>
    <row r="610816" spans="16:16" x14ac:dyDescent="0.3">
      <c r="P610816" s="83"/>
    </row>
    <row r="610817" spans="16:16" x14ac:dyDescent="0.3">
      <c r="P610817" s="83"/>
    </row>
    <row r="610818" spans="16:16" x14ac:dyDescent="0.3">
      <c r="P610818" s="83"/>
    </row>
    <row r="610819" spans="16:16" x14ac:dyDescent="0.3">
      <c r="P610819" s="83"/>
    </row>
    <row r="610820" spans="16:16" x14ac:dyDescent="0.3">
      <c r="P610820" s="83"/>
    </row>
    <row r="610821" spans="16:16" x14ac:dyDescent="0.3">
      <c r="P610821" s="83"/>
    </row>
    <row r="610822" spans="16:16" x14ac:dyDescent="0.3">
      <c r="P610822" s="83"/>
    </row>
    <row r="610823" spans="16:16" x14ac:dyDescent="0.3">
      <c r="P610823" s="83"/>
    </row>
    <row r="610824" spans="16:16" x14ac:dyDescent="0.3">
      <c r="P610824" s="83"/>
    </row>
    <row r="610825" spans="16:16" x14ac:dyDescent="0.3">
      <c r="P610825" s="83"/>
    </row>
    <row r="610826" spans="16:16" x14ac:dyDescent="0.3">
      <c r="P610826" s="83"/>
    </row>
    <row r="610827" spans="16:16" x14ac:dyDescent="0.3">
      <c r="P610827" s="83"/>
    </row>
    <row r="610828" spans="16:16" x14ac:dyDescent="0.3">
      <c r="P610828" s="83"/>
    </row>
    <row r="610829" spans="16:16" x14ac:dyDescent="0.3">
      <c r="P610829" s="83"/>
    </row>
    <row r="610830" spans="16:16" x14ac:dyDescent="0.3">
      <c r="P610830" s="83"/>
    </row>
    <row r="610831" spans="16:16" x14ac:dyDescent="0.3">
      <c r="P610831" s="83"/>
    </row>
    <row r="610832" spans="16:16" x14ac:dyDescent="0.3">
      <c r="P610832" s="83"/>
    </row>
    <row r="610833" spans="16:16" x14ac:dyDescent="0.3">
      <c r="P610833" s="83"/>
    </row>
    <row r="610834" spans="16:16" x14ac:dyDescent="0.3">
      <c r="P610834" s="83"/>
    </row>
    <row r="610835" spans="16:16" x14ac:dyDescent="0.3">
      <c r="P610835" s="83"/>
    </row>
    <row r="610836" spans="16:16" x14ac:dyDescent="0.3">
      <c r="P610836" s="83"/>
    </row>
    <row r="610837" spans="16:16" x14ac:dyDescent="0.3">
      <c r="P610837" s="83"/>
    </row>
    <row r="610838" spans="16:16" x14ac:dyDescent="0.3">
      <c r="P610838" s="83"/>
    </row>
    <row r="610839" spans="16:16" x14ac:dyDescent="0.3">
      <c r="P610839" s="83"/>
    </row>
    <row r="610840" spans="16:16" x14ac:dyDescent="0.3">
      <c r="P610840" s="83"/>
    </row>
    <row r="610841" spans="16:16" x14ac:dyDescent="0.3">
      <c r="P610841" s="83"/>
    </row>
    <row r="610842" spans="16:16" x14ac:dyDescent="0.3">
      <c r="P610842" s="83"/>
    </row>
    <row r="610843" spans="16:16" x14ac:dyDescent="0.3">
      <c r="P610843" s="83"/>
    </row>
    <row r="610844" spans="16:16" x14ac:dyDescent="0.3">
      <c r="P610844" s="83"/>
    </row>
    <row r="610845" spans="16:16" x14ac:dyDescent="0.3">
      <c r="P610845" s="83"/>
    </row>
    <row r="610846" spans="16:16" x14ac:dyDescent="0.3">
      <c r="P610846" s="83"/>
    </row>
    <row r="610847" spans="16:16" x14ac:dyDescent="0.3">
      <c r="P610847" s="83"/>
    </row>
    <row r="610848" spans="16:16" x14ac:dyDescent="0.3">
      <c r="P610848" s="83"/>
    </row>
    <row r="610849" spans="16:16" x14ac:dyDescent="0.3">
      <c r="P610849" s="83"/>
    </row>
    <row r="610850" spans="16:16" x14ac:dyDescent="0.3">
      <c r="P610850" s="83"/>
    </row>
    <row r="610851" spans="16:16" x14ac:dyDescent="0.3">
      <c r="P610851" s="83"/>
    </row>
    <row r="610852" spans="16:16" x14ac:dyDescent="0.3">
      <c r="P610852" s="83"/>
    </row>
    <row r="610853" spans="16:16" x14ac:dyDescent="0.3">
      <c r="P610853" s="83"/>
    </row>
    <row r="610854" spans="16:16" x14ac:dyDescent="0.3">
      <c r="P610854" s="83"/>
    </row>
    <row r="610855" spans="16:16" x14ac:dyDescent="0.3">
      <c r="P610855" s="83"/>
    </row>
    <row r="610856" spans="16:16" x14ac:dyDescent="0.3">
      <c r="P610856" s="83"/>
    </row>
    <row r="610857" spans="16:16" x14ac:dyDescent="0.3">
      <c r="P610857" s="83"/>
    </row>
    <row r="610858" spans="16:16" x14ac:dyDescent="0.3">
      <c r="P610858" s="83"/>
    </row>
    <row r="610859" spans="16:16" x14ac:dyDescent="0.3">
      <c r="P610859" s="83"/>
    </row>
    <row r="610860" spans="16:16" x14ac:dyDescent="0.3">
      <c r="P610860" s="83"/>
    </row>
    <row r="610861" spans="16:16" x14ac:dyDescent="0.3">
      <c r="P610861" s="83"/>
    </row>
    <row r="610862" spans="16:16" x14ac:dyDescent="0.3">
      <c r="P610862" s="83"/>
    </row>
    <row r="610863" spans="16:16" x14ac:dyDescent="0.3">
      <c r="P610863" s="83"/>
    </row>
    <row r="610864" spans="16:16" x14ac:dyDescent="0.3">
      <c r="P610864" s="83"/>
    </row>
    <row r="610865" spans="16:16" x14ac:dyDescent="0.3">
      <c r="P610865" s="83"/>
    </row>
    <row r="610866" spans="16:16" x14ac:dyDescent="0.3">
      <c r="P610866" s="83"/>
    </row>
    <row r="610867" spans="16:16" x14ac:dyDescent="0.3">
      <c r="P610867" s="83"/>
    </row>
    <row r="610868" spans="16:16" x14ac:dyDescent="0.3">
      <c r="P610868" s="83"/>
    </row>
    <row r="610869" spans="16:16" x14ac:dyDescent="0.3">
      <c r="P610869" s="83"/>
    </row>
    <row r="610870" spans="16:16" x14ac:dyDescent="0.3">
      <c r="P610870" s="83"/>
    </row>
    <row r="610871" spans="16:16" x14ac:dyDescent="0.3">
      <c r="P610871" s="83"/>
    </row>
    <row r="610872" spans="16:16" x14ac:dyDescent="0.3">
      <c r="P610872" s="83"/>
    </row>
    <row r="610873" spans="16:16" x14ac:dyDescent="0.3">
      <c r="P610873" s="83"/>
    </row>
    <row r="610874" spans="16:16" x14ac:dyDescent="0.3">
      <c r="P610874" s="83"/>
    </row>
    <row r="610875" spans="16:16" x14ac:dyDescent="0.3">
      <c r="P610875" s="83"/>
    </row>
    <row r="610876" spans="16:16" x14ac:dyDescent="0.3">
      <c r="P610876" s="83"/>
    </row>
    <row r="610877" spans="16:16" x14ac:dyDescent="0.3">
      <c r="P610877" s="83"/>
    </row>
    <row r="610878" spans="16:16" x14ac:dyDescent="0.3">
      <c r="P610878" s="83"/>
    </row>
    <row r="610879" spans="16:16" x14ac:dyDescent="0.3">
      <c r="P610879" s="83"/>
    </row>
    <row r="610880" spans="16:16" x14ac:dyDescent="0.3">
      <c r="P610880" s="83"/>
    </row>
    <row r="610881" spans="16:16" x14ac:dyDescent="0.3">
      <c r="P610881" s="83"/>
    </row>
    <row r="610882" spans="16:16" x14ac:dyDescent="0.3">
      <c r="P610882" s="83"/>
    </row>
    <row r="610883" spans="16:16" x14ac:dyDescent="0.3">
      <c r="P610883" s="83"/>
    </row>
    <row r="610884" spans="16:16" x14ac:dyDescent="0.3">
      <c r="P610884" s="83"/>
    </row>
    <row r="610885" spans="16:16" x14ac:dyDescent="0.3">
      <c r="P610885" s="83"/>
    </row>
    <row r="610886" spans="16:16" x14ac:dyDescent="0.3">
      <c r="P610886" s="83"/>
    </row>
    <row r="610887" spans="16:16" x14ac:dyDescent="0.3">
      <c r="P610887" s="83"/>
    </row>
    <row r="610888" spans="16:16" x14ac:dyDescent="0.3">
      <c r="P610888" s="83"/>
    </row>
    <row r="610889" spans="16:16" x14ac:dyDescent="0.3">
      <c r="P610889" s="83"/>
    </row>
    <row r="610890" spans="16:16" x14ac:dyDescent="0.3">
      <c r="P610890" s="83"/>
    </row>
    <row r="610891" spans="16:16" x14ac:dyDescent="0.3">
      <c r="P610891" s="83"/>
    </row>
    <row r="610892" spans="16:16" x14ac:dyDescent="0.3">
      <c r="P610892" s="83"/>
    </row>
    <row r="610893" spans="16:16" x14ac:dyDescent="0.3">
      <c r="P610893" s="83"/>
    </row>
    <row r="610894" spans="16:16" x14ac:dyDescent="0.3">
      <c r="P610894" s="83"/>
    </row>
    <row r="610895" spans="16:16" x14ac:dyDescent="0.3">
      <c r="P610895" s="83"/>
    </row>
    <row r="610896" spans="16:16" x14ac:dyDescent="0.3">
      <c r="P610896" s="83"/>
    </row>
    <row r="610897" spans="16:16" x14ac:dyDescent="0.3">
      <c r="P610897" s="83"/>
    </row>
    <row r="610898" spans="16:16" x14ac:dyDescent="0.3">
      <c r="P610898" s="83"/>
    </row>
    <row r="610899" spans="16:16" x14ac:dyDescent="0.3">
      <c r="P610899" s="83"/>
    </row>
    <row r="610900" spans="16:16" x14ac:dyDescent="0.3">
      <c r="P610900" s="83"/>
    </row>
    <row r="610901" spans="16:16" x14ac:dyDescent="0.3">
      <c r="P610901" s="83"/>
    </row>
    <row r="610902" spans="16:16" x14ac:dyDescent="0.3">
      <c r="P610902" s="83"/>
    </row>
    <row r="610903" spans="16:16" x14ac:dyDescent="0.3">
      <c r="P610903" s="83"/>
    </row>
    <row r="610904" spans="16:16" x14ac:dyDescent="0.3">
      <c r="P610904" s="83"/>
    </row>
    <row r="610905" spans="16:16" x14ac:dyDescent="0.3">
      <c r="P610905" s="83"/>
    </row>
    <row r="610906" spans="16:16" x14ac:dyDescent="0.3">
      <c r="P610906" s="83"/>
    </row>
    <row r="610907" spans="16:16" x14ac:dyDescent="0.3">
      <c r="P610907" s="83"/>
    </row>
    <row r="610908" spans="16:16" x14ac:dyDescent="0.3">
      <c r="P610908" s="83"/>
    </row>
    <row r="610909" spans="16:16" x14ac:dyDescent="0.3">
      <c r="P610909" s="83"/>
    </row>
    <row r="610910" spans="16:16" x14ac:dyDescent="0.3">
      <c r="P610910" s="83"/>
    </row>
    <row r="610911" spans="16:16" x14ac:dyDescent="0.3">
      <c r="P610911" s="83"/>
    </row>
    <row r="610912" spans="16:16" x14ac:dyDescent="0.3">
      <c r="P610912" s="83"/>
    </row>
    <row r="610913" spans="16:16" x14ac:dyDescent="0.3">
      <c r="P610913" s="83"/>
    </row>
    <row r="610914" spans="16:16" x14ac:dyDescent="0.3">
      <c r="P610914" s="83"/>
    </row>
    <row r="610915" spans="16:16" x14ac:dyDescent="0.3">
      <c r="P610915" s="83"/>
    </row>
    <row r="610916" spans="16:16" x14ac:dyDescent="0.3">
      <c r="P610916" s="83"/>
    </row>
    <row r="610917" spans="16:16" x14ac:dyDescent="0.3">
      <c r="P610917" s="83"/>
    </row>
    <row r="610918" spans="16:16" x14ac:dyDescent="0.3">
      <c r="P610918" s="83"/>
    </row>
    <row r="610919" spans="16:16" x14ac:dyDescent="0.3">
      <c r="P610919" s="83"/>
    </row>
    <row r="610920" spans="16:16" x14ac:dyDescent="0.3">
      <c r="P610920" s="83"/>
    </row>
    <row r="610921" spans="16:16" x14ac:dyDescent="0.3">
      <c r="P610921" s="83"/>
    </row>
    <row r="610922" spans="16:16" x14ac:dyDescent="0.3">
      <c r="P610922" s="83"/>
    </row>
    <row r="610923" spans="16:16" x14ac:dyDescent="0.3">
      <c r="P610923" s="83"/>
    </row>
    <row r="610924" spans="16:16" x14ac:dyDescent="0.3">
      <c r="P610924" s="83"/>
    </row>
    <row r="610925" spans="16:16" x14ac:dyDescent="0.3">
      <c r="P610925" s="83"/>
    </row>
    <row r="610926" spans="16:16" x14ac:dyDescent="0.3">
      <c r="P610926" s="83"/>
    </row>
    <row r="610927" spans="16:16" x14ac:dyDescent="0.3">
      <c r="P610927" s="83"/>
    </row>
    <row r="610928" spans="16:16" x14ac:dyDescent="0.3">
      <c r="P610928" s="83"/>
    </row>
    <row r="610929" spans="16:16" x14ac:dyDescent="0.3">
      <c r="P610929" s="83"/>
    </row>
    <row r="610930" spans="16:16" x14ac:dyDescent="0.3">
      <c r="P610930" s="83"/>
    </row>
    <row r="610931" spans="16:16" x14ac:dyDescent="0.3">
      <c r="P610931" s="83"/>
    </row>
    <row r="610932" spans="16:16" x14ac:dyDescent="0.3">
      <c r="P610932" s="83"/>
    </row>
    <row r="610933" spans="16:16" x14ac:dyDescent="0.3">
      <c r="P610933" s="83"/>
    </row>
    <row r="610934" spans="16:16" x14ac:dyDescent="0.3">
      <c r="P610934" s="83"/>
    </row>
    <row r="610935" spans="16:16" x14ac:dyDescent="0.3">
      <c r="P610935" s="83"/>
    </row>
    <row r="610936" spans="16:16" x14ac:dyDescent="0.3">
      <c r="P610936" s="83"/>
    </row>
    <row r="610937" spans="16:16" x14ac:dyDescent="0.3">
      <c r="P610937" s="83"/>
    </row>
    <row r="610938" spans="16:16" x14ac:dyDescent="0.3">
      <c r="P610938" s="83"/>
    </row>
    <row r="610939" spans="16:16" x14ac:dyDescent="0.3">
      <c r="P610939" s="83"/>
    </row>
    <row r="610940" spans="16:16" x14ac:dyDescent="0.3">
      <c r="P610940" s="83"/>
    </row>
    <row r="610941" spans="16:16" x14ac:dyDescent="0.3">
      <c r="P610941" s="83"/>
    </row>
    <row r="610942" spans="16:16" x14ac:dyDescent="0.3">
      <c r="P610942" s="83"/>
    </row>
    <row r="610943" spans="16:16" x14ac:dyDescent="0.3">
      <c r="P610943" s="83"/>
    </row>
    <row r="610944" spans="16:16" x14ac:dyDescent="0.3">
      <c r="P610944" s="83"/>
    </row>
    <row r="610945" spans="16:16" x14ac:dyDescent="0.3">
      <c r="P610945" s="83"/>
    </row>
    <row r="610946" spans="16:16" x14ac:dyDescent="0.3">
      <c r="P610946" s="83"/>
    </row>
    <row r="610947" spans="16:16" x14ac:dyDescent="0.3">
      <c r="P610947" s="83"/>
    </row>
    <row r="610948" spans="16:16" x14ac:dyDescent="0.3">
      <c r="P610948" s="83"/>
    </row>
    <row r="610949" spans="16:16" x14ac:dyDescent="0.3">
      <c r="P610949" s="83"/>
    </row>
    <row r="610950" spans="16:16" x14ac:dyDescent="0.3">
      <c r="P610950" s="83"/>
    </row>
    <row r="610951" spans="16:16" x14ac:dyDescent="0.3">
      <c r="P610951" s="83"/>
    </row>
    <row r="610952" spans="16:16" x14ac:dyDescent="0.3">
      <c r="P610952" s="83"/>
    </row>
    <row r="610953" spans="16:16" x14ac:dyDescent="0.3">
      <c r="P610953" s="83"/>
    </row>
    <row r="610954" spans="16:16" x14ac:dyDescent="0.3">
      <c r="P610954" s="83"/>
    </row>
    <row r="610955" spans="16:16" x14ac:dyDescent="0.3">
      <c r="P610955" s="83"/>
    </row>
    <row r="610956" spans="16:16" x14ac:dyDescent="0.3">
      <c r="P610956" s="83"/>
    </row>
    <row r="610957" spans="16:16" x14ac:dyDescent="0.3">
      <c r="P610957" s="83"/>
    </row>
    <row r="610958" spans="16:16" x14ac:dyDescent="0.3">
      <c r="P610958" s="83"/>
    </row>
    <row r="610959" spans="16:16" x14ac:dyDescent="0.3">
      <c r="P610959" s="83"/>
    </row>
    <row r="610960" spans="16:16" x14ac:dyDescent="0.3">
      <c r="P610960" s="83"/>
    </row>
    <row r="610961" spans="16:16" x14ac:dyDescent="0.3">
      <c r="P610961" s="83"/>
    </row>
    <row r="610962" spans="16:16" x14ac:dyDescent="0.3">
      <c r="P610962" s="83"/>
    </row>
    <row r="610963" spans="16:16" x14ac:dyDescent="0.3">
      <c r="P610963" s="83"/>
    </row>
    <row r="610964" spans="16:16" x14ac:dyDescent="0.3">
      <c r="P610964" s="83"/>
    </row>
    <row r="610965" spans="16:16" x14ac:dyDescent="0.3">
      <c r="P610965" s="83"/>
    </row>
    <row r="610966" spans="16:16" x14ac:dyDescent="0.3">
      <c r="P610966" s="83"/>
    </row>
    <row r="610967" spans="16:16" x14ac:dyDescent="0.3">
      <c r="P610967" s="83"/>
    </row>
    <row r="610968" spans="16:16" x14ac:dyDescent="0.3">
      <c r="P610968" s="83"/>
    </row>
    <row r="610969" spans="16:16" x14ac:dyDescent="0.3">
      <c r="P610969" s="83"/>
    </row>
    <row r="610970" spans="16:16" x14ac:dyDescent="0.3">
      <c r="P610970" s="83"/>
    </row>
    <row r="610971" spans="16:16" x14ac:dyDescent="0.3">
      <c r="P610971" s="83"/>
    </row>
    <row r="610972" spans="16:16" x14ac:dyDescent="0.3">
      <c r="P610972" s="83"/>
    </row>
    <row r="610973" spans="16:16" x14ac:dyDescent="0.3">
      <c r="P610973" s="83"/>
    </row>
    <row r="610974" spans="16:16" x14ac:dyDescent="0.3">
      <c r="P610974" s="83"/>
    </row>
    <row r="610975" spans="16:16" x14ac:dyDescent="0.3">
      <c r="P610975" s="83"/>
    </row>
    <row r="610976" spans="16:16" x14ac:dyDescent="0.3">
      <c r="P610976" s="83"/>
    </row>
    <row r="610977" spans="16:16" x14ac:dyDescent="0.3">
      <c r="P610977" s="83"/>
    </row>
    <row r="610978" spans="16:16" x14ac:dyDescent="0.3">
      <c r="P610978" s="83"/>
    </row>
    <row r="610979" spans="16:16" x14ac:dyDescent="0.3">
      <c r="P610979" s="83"/>
    </row>
    <row r="610980" spans="16:16" x14ac:dyDescent="0.3">
      <c r="P610980" s="83"/>
    </row>
    <row r="610981" spans="16:16" x14ac:dyDescent="0.3">
      <c r="P610981" s="83"/>
    </row>
    <row r="610982" spans="16:16" x14ac:dyDescent="0.3">
      <c r="P610982" s="83"/>
    </row>
    <row r="610983" spans="16:16" x14ac:dyDescent="0.3">
      <c r="P610983" s="83"/>
    </row>
    <row r="610984" spans="16:16" x14ac:dyDescent="0.3">
      <c r="P610984" s="83"/>
    </row>
    <row r="610985" spans="16:16" x14ac:dyDescent="0.3">
      <c r="P610985" s="83"/>
    </row>
    <row r="610986" spans="16:16" x14ac:dyDescent="0.3">
      <c r="P610986" s="83"/>
    </row>
    <row r="610987" spans="16:16" x14ac:dyDescent="0.3">
      <c r="P610987" s="83"/>
    </row>
    <row r="610988" spans="16:16" x14ac:dyDescent="0.3">
      <c r="P610988" s="83"/>
    </row>
    <row r="610989" spans="16:16" x14ac:dyDescent="0.3">
      <c r="P610989" s="83"/>
    </row>
    <row r="610990" spans="16:16" x14ac:dyDescent="0.3">
      <c r="P610990" s="83"/>
    </row>
    <row r="610991" spans="16:16" x14ac:dyDescent="0.3">
      <c r="P610991" s="83"/>
    </row>
    <row r="610992" spans="16:16" x14ac:dyDescent="0.3">
      <c r="P610992" s="83"/>
    </row>
    <row r="610993" spans="16:16" x14ac:dyDescent="0.3">
      <c r="P610993" s="83"/>
    </row>
    <row r="610994" spans="16:16" x14ac:dyDescent="0.3">
      <c r="P610994" s="83"/>
    </row>
    <row r="610995" spans="16:16" x14ac:dyDescent="0.3">
      <c r="P610995" s="83"/>
    </row>
    <row r="610996" spans="16:16" x14ac:dyDescent="0.3">
      <c r="P610996" s="83"/>
    </row>
    <row r="610997" spans="16:16" x14ac:dyDescent="0.3">
      <c r="P610997" s="83"/>
    </row>
    <row r="610998" spans="16:16" x14ac:dyDescent="0.3">
      <c r="P610998" s="83"/>
    </row>
    <row r="610999" spans="16:16" x14ac:dyDescent="0.3">
      <c r="P610999" s="83"/>
    </row>
    <row r="611000" spans="16:16" x14ac:dyDescent="0.3">
      <c r="P611000" s="83"/>
    </row>
    <row r="611001" spans="16:16" x14ac:dyDescent="0.3">
      <c r="P611001" s="83"/>
    </row>
    <row r="611002" spans="16:16" x14ac:dyDescent="0.3">
      <c r="P611002" s="83"/>
    </row>
    <row r="611003" spans="16:16" x14ac:dyDescent="0.3">
      <c r="P611003" s="83"/>
    </row>
    <row r="611004" spans="16:16" x14ac:dyDescent="0.3">
      <c r="P611004" s="83"/>
    </row>
    <row r="611005" spans="16:16" x14ac:dyDescent="0.3">
      <c r="P611005" s="83"/>
    </row>
    <row r="611006" spans="16:16" x14ac:dyDescent="0.3">
      <c r="P611006" s="83"/>
    </row>
    <row r="611007" spans="16:16" x14ac:dyDescent="0.3">
      <c r="P611007" s="83"/>
    </row>
    <row r="611008" spans="16:16" x14ac:dyDescent="0.3">
      <c r="P611008" s="83"/>
    </row>
    <row r="611009" spans="16:16" x14ac:dyDescent="0.3">
      <c r="P611009" s="83"/>
    </row>
    <row r="611010" spans="16:16" x14ac:dyDescent="0.3">
      <c r="P611010" s="83"/>
    </row>
    <row r="611011" spans="16:16" x14ac:dyDescent="0.3">
      <c r="P611011" s="83"/>
    </row>
    <row r="611012" spans="16:16" x14ac:dyDescent="0.3">
      <c r="P611012" s="83"/>
    </row>
    <row r="611013" spans="16:16" x14ac:dyDescent="0.3">
      <c r="P611013" s="83"/>
    </row>
    <row r="611014" spans="16:16" x14ac:dyDescent="0.3">
      <c r="P611014" s="83"/>
    </row>
    <row r="611015" spans="16:16" x14ac:dyDescent="0.3">
      <c r="P611015" s="83"/>
    </row>
    <row r="611016" spans="16:16" x14ac:dyDescent="0.3">
      <c r="P611016" s="83"/>
    </row>
    <row r="611017" spans="16:16" x14ac:dyDescent="0.3">
      <c r="P611017" s="83"/>
    </row>
    <row r="611018" spans="16:16" x14ac:dyDescent="0.3">
      <c r="P611018" s="83"/>
    </row>
    <row r="611019" spans="16:16" x14ac:dyDescent="0.3">
      <c r="P611019" s="83"/>
    </row>
    <row r="611020" spans="16:16" x14ac:dyDescent="0.3">
      <c r="P611020" s="83"/>
    </row>
    <row r="611021" spans="16:16" x14ac:dyDescent="0.3">
      <c r="P611021" s="83"/>
    </row>
    <row r="611022" spans="16:16" x14ac:dyDescent="0.3">
      <c r="P611022" s="83"/>
    </row>
    <row r="611023" spans="16:16" x14ac:dyDescent="0.3">
      <c r="P611023" s="83"/>
    </row>
    <row r="611024" spans="16:16" x14ac:dyDescent="0.3">
      <c r="P611024" s="83"/>
    </row>
    <row r="611025" spans="16:16" x14ac:dyDescent="0.3">
      <c r="P611025" s="83"/>
    </row>
    <row r="611026" spans="16:16" x14ac:dyDescent="0.3">
      <c r="P611026" s="83"/>
    </row>
    <row r="611027" spans="16:16" x14ac:dyDescent="0.3">
      <c r="P611027" s="83"/>
    </row>
    <row r="611028" spans="16:16" x14ac:dyDescent="0.3">
      <c r="P611028" s="83"/>
    </row>
    <row r="611029" spans="16:16" x14ac:dyDescent="0.3">
      <c r="P611029" s="83"/>
    </row>
    <row r="611030" spans="16:16" x14ac:dyDescent="0.3">
      <c r="P611030" s="83"/>
    </row>
    <row r="611031" spans="16:16" x14ac:dyDescent="0.3">
      <c r="P611031" s="83"/>
    </row>
    <row r="611032" spans="16:16" x14ac:dyDescent="0.3">
      <c r="P611032" s="83"/>
    </row>
    <row r="611033" spans="16:16" x14ac:dyDescent="0.3">
      <c r="P611033" s="83"/>
    </row>
    <row r="611034" spans="16:16" x14ac:dyDescent="0.3">
      <c r="P611034" s="83"/>
    </row>
    <row r="611035" spans="16:16" x14ac:dyDescent="0.3">
      <c r="P611035" s="83"/>
    </row>
    <row r="611036" spans="16:16" x14ac:dyDescent="0.3">
      <c r="P611036" s="83"/>
    </row>
    <row r="611037" spans="16:16" x14ac:dyDescent="0.3">
      <c r="P611037" s="83"/>
    </row>
    <row r="611038" spans="16:16" x14ac:dyDescent="0.3">
      <c r="P611038" s="83"/>
    </row>
    <row r="611039" spans="16:16" x14ac:dyDescent="0.3">
      <c r="P611039" s="83"/>
    </row>
    <row r="611040" spans="16:16" x14ac:dyDescent="0.3">
      <c r="P611040" s="83"/>
    </row>
    <row r="611041" spans="16:16" x14ac:dyDescent="0.3">
      <c r="P611041" s="83"/>
    </row>
    <row r="611042" spans="16:16" x14ac:dyDescent="0.3">
      <c r="P611042" s="83"/>
    </row>
    <row r="611043" spans="16:16" x14ac:dyDescent="0.3">
      <c r="P611043" s="83"/>
    </row>
    <row r="611044" spans="16:16" x14ac:dyDescent="0.3">
      <c r="P611044" s="83"/>
    </row>
    <row r="611045" spans="16:16" x14ac:dyDescent="0.3">
      <c r="P611045" s="83"/>
    </row>
    <row r="611046" spans="16:16" x14ac:dyDescent="0.3">
      <c r="P611046" s="83"/>
    </row>
    <row r="611047" spans="16:16" x14ac:dyDescent="0.3">
      <c r="P611047" s="83"/>
    </row>
    <row r="611048" spans="16:16" x14ac:dyDescent="0.3">
      <c r="P611048" s="83"/>
    </row>
    <row r="611049" spans="16:16" x14ac:dyDescent="0.3">
      <c r="P611049" s="83"/>
    </row>
    <row r="611050" spans="16:16" x14ac:dyDescent="0.3">
      <c r="P611050" s="83"/>
    </row>
    <row r="611051" spans="16:16" x14ac:dyDescent="0.3">
      <c r="P611051" s="83"/>
    </row>
    <row r="611052" spans="16:16" x14ac:dyDescent="0.3">
      <c r="P611052" s="83"/>
    </row>
    <row r="611053" spans="16:16" x14ac:dyDescent="0.3">
      <c r="P611053" s="83"/>
    </row>
    <row r="611054" spans="16:16" x14ac:dyDescent="0.3">
      <c r="P611054" s="83"/>
    </row>
    <row r="611055" spans="16:16" x14ac:dyDescent="0.3">
      <c r="P611055" s="83"/>
    </row>
    <row r="611056" spans="16:16" x14ac:dyDescent="0.3">
      <c r="P611056" s="83"/>
    </row>
    <row r="611057" spans="16:16" x14ac:dyDescent="0.3">
      <c r="P611057" s="83"/>
    </row>
    <row r="611058" spans="16:16" x14ac:dyDescent="0.3">
      <c r="P611058" s="83"/>
    </row>
    <row r="611059" spans="16:16" x14ac:dyDescent="0.3">
      <c r="P611059" s="83"/>
    </row>
    <row r="611060" spans="16:16" x14ac:dyDescent="0.3">
      <c r="P611060" s="83"/>
    </row>
    <row r="611061" spans="16:16" x14ac:dyDescent="0.3">
      <c r="P611061" s="83"/>
    </row>
    <row r="611062" spans="16:16" x14ac:dyDescent="0.3">
      <c r="P611062" s="83"/>
    </row>
    <row r="611063" spans="16:16" x14ac:dyDescent="0.3">
      <c r="P611063" s="83"/>
    </row>
    <row r="611064" spans="16:16" x14ac:dyDescent="0.3">
      <c r="P611064" s="83"/>
    </row>
    <row r="611065" spans="16:16" x14ac:dyDescent="0.3">
      <c r="P611065" s="83"/>
    </row>
    <row r="611066" spans="16:16" x14ac:dyDescent="0.3">
      <c r="P611066" s="83"/>
    </row>
    <row r="611067" spans="16:16" x14ac:dyDescent="0.3">
      <c r="P611067" s="83"/>
    </row>
    <row r="611068" spans="16:16" x14ac:dyDescent="0.3">
      <c r="P611068" s="83"/>
    </row>
    <row r="611069" spans="16:16" x14ac:dyDescent="0.3">
      <c r="P611069" s="83"/>
    </row>
    <row r="611070" spans="16:16" x14ac:dyDescent="0.3">
      <c r="P611070" s="83"/>
    </row>
    <row r="611071" spans="16:16" x14ac:dyDescent="0.3">
      <c r="P611071" s="83"/>
    </row>
    <row r="611072" spans="16:16" x14ac:dyDescent="0.3">
      <c r="P611072" s="83"/>
    </row>
    <row r="611073" spans="16:16" x14ac:dyDescent="0.3">
      <c r="P611073" s="83"/>
    </row>
    <row r="611074" spans="16:16" x14ac:dyDescent="0.3">
      <c r="P611074" s="83"/>
    </row>
    <row r="611075" spans="16:16" x14ac:dyDescent="0.3">
      <c r="P611075" s="83"/>
    </row>
    <row r="611076" spans="16:16" x14ac:dyDescent="0.3">
      <c r="P611076" s="83"/>
    </row>
    <row r="611077" spans="16:16" x14ac:dyDescent="0.3">
      <c r="P611077" s="83"/>
    </row>
    <row r="611078" spans="16:16" x14ac:dyDescent="0.3">
      <c r="P611078" s="83"/>
    </row>
    <row r="611079" spans="16:16" x14ac:dyDescent="0.3">
      <c r="P611079" s="83"/>
    </row>
    <row r="611080" spans="16:16" x14ac:dyDescent="0.3">
      <c r="P611080" s="83"/>
    </row>
    <row r="611081" spans="16:16" x14ac:dyDescent="0.3">
      <c r="P611081" s="83"/>
    </row>
    <row r="611082" spans="16:16" x14ac:dyDescent="0.3">
      <c r="P611082" s="83"/>
    </row>
    <row r="611083" spans="16:16" x14ac:dyDescent="0.3">
      <c r="P611083" s="83"/>
    </row>
    <row r="611084" spans="16:16" x14ac:dyDescent="0.3">
      <c r="P611084" s="83"/>
    </row>
    <row r="611085" spans="16:16" x14ac:dyDescent="0.3">
      <c r="P611085" s="83"/>
    </row>
    <row r="611086" spans="16:16" x14ac:dyDescent="0.3">
      <c r="P611086" s="83"/>
    </row>
    <row r="611087" spans="16:16" x14ac:dyDescent="0.3">
      <c r="P611087" s="83"/>
    </row>
    <row r="611088" spans="16:16" x14ac:dyDescent="0.3">
      <c r="P611088" s="83"/>
    </row>
    <row r="611089" spans="16:16" x14ac:dyDescent="0.3">
      <c r="P611089" s="83"/>
    </row>
    <row r="611090" spans="16:16" x14ac:dyDescent="0.3">
      <c r="P611090" s="83"/>
    </row>
    <row r="611091" spans="16:16" x14ac:dyDescent="0.3">
      <c r="P611091" s="83"/>
    </row>
    <row r="611092" spans="16:16" x14ac:dyDescent="0.3">
      <c r="P611092" s="83"/>
    </row>
    <row r="611093" spans="16:16" x14ac:dyDescent="0.3">
      <c r="P611093" s="83"/>
    </row>
    <row r="611094" spans="16:16" x14ac:dyDescent="0.3">
      <c r="P611094" s="83"/>
    </row>
    <row r="611095" spans="16:16" x14ac:dyDescent="0.3">
      <c r="P611095" s="83"/>
    </row>
    <row r="611096" spans="16:16" x14ac:dyDescent="0.3">
      <c r="P611096" s="83"/>
    </row>
    <row r="611097" spans="16:16" x14ac:dyDescent="0.3">
      <c r="P611097" s="83"/>
    </row>
    <row r="611098" spans="16:16" x14ac:dyDescent="0.3">
      <c r="P611098" s="83"/>
    </row>
    <row r="611099" spans="16:16" x14ac:dyDescent="0.3">
      <c r="P611099" s="83"/>
    </row>
    <row r="611100" spans="16:16" x14ac:dyDescent="0.3">
      <c r="P611100" s="83"/>
    </row>
    <row r="611101" spans="16:16" x14ac:dyDescent="0.3">
      <c r="P611101" s="83"/>
    </row>
    <row r="611102" spans="16:16" x14ac:dyDescent="0.3">
      <c r="P611102" s="83"/>
    </row>
    <row r="611103" spans="16:16" x14ac:dyDescent="0.3">
      <c r="P611103" s="83"/>
    </row>
    <row r="611104" spans="16:16" x14ac:dyDescent="0.3">
      <c r="P611104" s="83"/>
    </row>
    <row r="611105" spans="16:16" x14ac:dyDescent="0.3">
      <c r="P611105" s="83"/>
    </row>
    <row r="611106" spans="16:16" x14ac:dyDescent="0.3">
      <c r="P611106" s="83"/>
    </row>
    <row r="611107" spans="16:16" x14ac:dyDescent="0.3">
      <c r="P611107" s="83"/>
    </row>
    <row r="611108" spans="16:16" x14ac:dyDescent="0.3">
      <c r="P611108" s="83"/>
    </row>
    <row r="611109" spans="16:16" x14ac:dyDescent="0.3">
      <c r="P611109" s="83"/>
    </row>
    <row r="611110" spans="16:16" x14ac:dyDescent="0.3">
      <c r="P611110" s="83"/>
    </row>
    <row r="611111" spans="16:16" x14ac:dyDescent="0.3">
      <c r="P611111" s="83"/>
    </row>
    <row r="611112" spans="16:16" x14ac:dyDescent="0.3">
      <c r="P611112" s="83"/>
    </row>
    <row r="611113" spans="16:16" x14ac:dyDescent="0.3">
      <c r="P611113" s="83"/>
    </row>
    <row r="611114" spans="16:16" x14ac:dyDescent="0.3">
      <c r="P611114" s="83"/>
    </row>
    <row r="611115" spans="16:16" x14ac:dyDescent="0.3">
      <c r="P611115" s="83"/>
    </row>
    <row r="611116" spans="16:16" x14ac:dyDescent="0.3">
      <c r="P611116" s="83"/>
    </row>
    <row r="611117" spans="16:16" x14ac:dyDescent="0.3">
      <c r="P611117" s="83"/>
    </row>
    <row r="611118" spans="16:16" x14ac:dyDescent="0.3">
      <c r="P611118" s="83"/>
    </row>
    <row r="611119" spans="16:16" x14ac:dyDescent="0.3">
      <c r="P611119" s="83"/>
    </row>
    <row r="611120" spans="16:16" x14ac:dyDescent="0.3">
      <c r="P611120" s="83"/>
    </row>
    <row r="611121" spans="16:16" x14ac:dyDescent="0.3">
      <c r="P611121" s="83"/>
    </row>
    <row r="611122" spans="16:16" x14ac:dyDescent="0.3">
      <c r="P611122" s="83"/>
    </row>
    <row r="611123" spans="16:16" x14ac:dyDescent="0.3">
      <c r="P611123" s="83"/>
    </row>
    <row r="611124" spans="16:16" x14ac:dyDescent="0.3">
      <c r="P611124" s="83"/>
    </row>
    <row r="611125" spans="16:16" x14ac:dyDescent="0.3">
      <c r="P611125" s="83"/>
    </row>
    <row r="611126" spans="16:16" x14ac:dyDescent="0.3">
      <c r="P611126" s="83"/>
    </row>
    <row r="611127" spans="16:16" x14ac:dyDescent="0.3">
      <c r="P611127" s="83"/>
    </row>
    <row r="611128" spans="16:16" x14ac:dyDescent="0.3">
      <c r="P611128" s="83"/>
    </row>
    <row r="611129" spans="16:16" x14ac:dyDescent="0.3">
      <c r="P611129" s="83"/>
    </row>
    <row r="611130" spans="16:16" x14ac:dyDescent="0.3">
      <c r="P611130" s="83"/>
    </row>
    <row r="611131" spans="16:16" x14ac:dyDescent="0.3">
      <c r="P611131" s="83"/>
    </row>
    <row r="611132" spans="16:16" x14ac:dyDescent="0.3">
      <c r="P611132" s="83"/>
    </row>
    <row r="611133" spans="16:16" x14ac:dyDescent="0.3">
      <c r="P611133" s="83"/>
    </row>
    <row r="611134" spans="16:16" x14ac:dyDescent="0.3">
      <c r="P611134" s="83"/>
    </row>
    <row r="611135" spans="16:16" x14ac:dyDescent="0.3">
      <c r="P611135" s="83"/>
    </row>
    <row r="611136" spans="16:16" x14ac:dyDescent="0.3">
      <c r="P611136" s="83"/>
    </row>
    <row r="611137" spans="16:16" x14ac:dyDescent="0.3">
      <c r="P611137" s="83"/>
    </row>
    <row r="611138" spans="16:16" x14ac:dyDescent="0.3">
      <c r="P611138" s="83"/>
    </row>
    <row r="611139" spans="16:16" x14ac:dyDescent="0.3">
      <c r="P611139" s="83"/>
    </row>
    <row r="611140" spans="16:16" x14ac:dyDescent="0.3">
      <c r="P611140" s="83"/>
    </row>
    <row r="611141" spans="16:16" x14ac:dyDescent="0.3">
      <c r="P611141" s="83"/>
    </row>
    <row r="611142" spans="16:16" x14ac:dyDescent="0.3">
      <c r="P611142" s="83"/>
    </row>
    <row r="611143" spans="16:16" x14ac:dyDescent="0.3">
      <c r="P611143" s="83"/>
    </row>
    <row r="611144" spans="16:16" x14ac:dyDescent="0.3">
      <c r="P611144" s="83"/>
    </row>
    <row r="611145" spans="16:16" x14ac:dyDescent="0.3">
      <c r="P611145" s="83"/>
    </row>
    <row r="611146" spans="16:16" x14ac:dyDescent="0.3">
      <c r="P611146" s="83"/>
    </row>
    <row r="611147" spans="16:16" x14ac:dyDescent="0.3">
      <c r="P611147" s="83"/>
    </row>
    <row r="611148" spans="16:16" x14ac:dyDescent="0.3">
      <c r="P611148" s="83"/>
    </row>
    <row r="611149" spans="16:16" x14ac:dyDescent="0.3">
      <c r="P611149" s="83"/>
    </row>
    <row r="611150" spans="16:16" x14ac:dyDescent="0.3">
      <c r="P611150" s="83"/>
    </row>
    <row r="611151" spans="16:16" x14ac:dyDescent="0.3">
      <c r="P611151" s="83"/>
    </row>
    <row r="611152" spans="16:16" x14ac:dyDescent="0.3">
      <c r="P611152" s="83"/>
    </row>
    <row r="611153" spans="16:16" x14ac:dyDescent="0.3">
      <c r="P611153" s="83"/>
    </row>
    <row r="611154" spans="16:16" x14ac:dyDescent="0.3">
      <c r="P611154" s="83"/>
    </row>
    <row r="611155" spans="16:16" x14ac:dyDescent="0.3">
      <c r="P611155" s="83"/>
    </row>
    <row r="611156" spans="16:16" x14ac:dyDescent="0.3">
      <c r="P611156" s="83"/>
    </row>
    <row r="611157" spans="16:16" x14ac:dyDescent="0.3">
      <c r="P611157" s="83"/>
    </row>
    <row r="611158" spans="16:16" x14ac:dyDescent="0.3">
      <c r="P611158" s="83"/>
    </row>
    <row r="611159" spans="16:16" x14ac:dyDescent="0.3">
      <c r="P611159" s="83"/>
    </row>
    <row r="611160" spans="16:16" x14ac:dyDescent="0.3">
      <c r="P611160" s="83"/>
    </row>
    <row r="611161" spans="16:16" x14ac:dyDescent="0.3">
      <c r="P611161" s="83"/>
    </row>
    <row r="611162" spans="16:16" x14ac:dyDescent="0.3">
      <c r="P611162" s="83"/>
    </row>
    <row r="611163" spans="16:16" x14ac:dyDescent="0.3">
      <c r="P611163" s="83"/>
    </row>
    <row r="611164" spans="16:16" x14ac:dyDescent="0.3">
      <c r="P611164" s="83"/>
    </row>
    <row r="611165" spans="16:16" x14ac:dyDescent="0.3">
      <c r="P611165" s="83"/>
    </row>
    <row r="611166" spans="16:16" x14ac:dyDescent="0.3">
      <c r="P611166" s="83"/>
    </row>
    <row r="611167" spans="16:16" x14ac:dyDescent="0.3">
      <c r="P611167" s="83"/>
    </row>
    <row r="611168" spans="16:16" x14ac:dyDescent="0.3">
      <c r="P611168" s="83"/>
    </row>
    <row r="611169" spans="16:16" x14ac:dyDescent="0.3">
      <c r="P611169" s="83"/>
    </row>
    <row r="611170" spans="16:16" x14ac:dyDescent="0.3">
      <c r="P611170" s="83"/>
    </row>
    <row r="611171" spans="16:16" x14ac:dyDescent="0.3">
      <c r="P611171" s="83"/>
    </row>
    <row r="611172" spans="16:16" x14ac:dyDescent="0.3">
      <c r="P611172" s="83"/>
    </row>
    <row r="611173" spans="16:16" x14ac:dyDescent="0.3">
      <c r="P611173" s="83"/>
    </row>
    <row r="611174" spans="16:16" x14ac:dyDescent="0.3">
      <c r="P611174" s="83"/>
    </row>
    <row r="611175" spans="16:16" x14ac:dyDescent="0.3">
      <c r="P611175" s="83"/>
    </row>
    <row r="611176" spans="16:16" x14ac:dyDescent="0.3">
      <c r="P611176" s="83"/>
    </row>
    <row r="611177" spans="16:16" x14ac:dyDescent="0.3">
      <c r="P611177" s="83"/>
    </row>
    <row r="611178" spans="16:16" x14ac:dyDescent="0.3">
      <c r="P611178" s="83"/>
    </row>
    <row r="611179" spans="16:16" x14ac:dyDescent="0.3">
      <c r="P611179" s="83"/>
    </row>
    <row r="611180" spans="16:16" x14ac:dyDescent="0.3">
      <c r="P611180" s="83"/>
    </row>
    <row r="611181" spans="16:16" x14ac:dyDescent="0.3">
      <c r="P611181" s="83"/>
    </row>
    <row r="611182" spans="16:16" x14ac:dyDescent="0.3">
      <c r="P611182" s="83"/>
    </row>
    <row r="611183" spans="16:16" x14ac:dyDescent="0.3">
      <c r="P611183" s="83"/>
    </row>
    <row r="611184" spans="16:16" x14ac:dyDescent="0.3">
      <c r="P611184" s="83"/>
    </row>
    <row r="611185" spans="16:16" x14ac:dyDescent="0.3">
      <c r="P611185" s="83"/>
    </row>
    <row r="611186" spans="16:16" x14ac:dyDescent="0.3">
      <c r="P611186" s="83"/>
    </row>
    <row r="611187" spans="16:16" x14ac:dyDescent="0.3">
      <c r="P611187" s="83"/>
    </row>
    <row r="611188" spans="16:16" x14ac:dyDescent="0.3">
      <c r="P611188" s="83"/>
    </row>
    <row r="611189" spans="16:16" x14ac:dyDescent="0.3">
      <c r="P611189" s="83"/>
    </row>
    <row r="611190" spans="16:16" x14ac:dyDescent="0.3">
      <c r="P611190" s="83"/>
    </row>
    <row r="611191" spans="16:16" x14ac:dyDescent="0.3">
      <c r="P611191" s="83"/>
    </row>
    <row r="611192" spans="16:16" x14ac:dyDescent="0.3">
      <c r="P611192" s="83"/>
    </row>
    <row r="611193" spans="16:16" x14ac:dyDescent="0.3">
      <c r="P611193" s="83"/>
    </row>
    <row r="611194" spans="16:16" x14ac:dyDescent="0.3">
      <c r="P611194" s="83"/>
    </row>
    <row r="611195" spans="16:16" x14ac:dyDescent="0.3">
      <c r="P611195" s="83"/>
    </row>
    <row r="611196" spans="16:16" x14ac:dyDescent="0.3">
      <c r="P611196" s="83"/>
    </row>
    <row r="611197" spans="16:16" x14ac:dyDescent="0.3">
      <c r="P611197" s="83"/>
    </row>
    <row r="611198" spans="16:16" x14ac:dyDescent="0.3">
      <c r="P611198" s="83"/>
    </row>
    <row r="611199" spans="16:16" x14ac:dyDescent="0.3">
      <c r="P611199" s="83"/>
    </row>
    <row r="611200" spans="16:16" x14ac:dyDescent="0.3">
      <c r="P611200" s="83"/>
    </row>
    <row r="611201" spans="16:16" x14ac:dyDescent="0.3">
      <c r="P611201" s="83"/>
    </row>
    <row r="611202" spans="16:16" x14ac:dyDescent="0.3">
      <c r="P611202" s="83"/>
    </row>
    <row r="611203" spans="16:16" x14ac:dyDescent="0.3">
      <c r="P611203" s="83"/>
    </row>
    <row r="611204" spans="16:16" x14ac:dyDescent="0.3">
      <c r="P611204" s="83"/>
    </row>
    <row r="611205" spans="16:16" x14ac:dyDescent="0.3">
      <c r="P611205" s="83"/>
    </row>
    <row r="611206" spans="16:16" x14ac:dyDescent="0.3">
      <c r="P611206" s="83"/>
    </row>
    <row r="611207" spans="16:16" x14ac:dyDescent="0.3">
      <c r="P611207" s="83"/>
    </row>
    <row r="611208" spans="16:16" x14ac:dyDescent="0.3">
      <c r="P611208" s="83"/>
    </row>
    <row r="611209" spans="16:16" x14ac:dyDescent="0.3">
      <c r="P611209" s="83"/>
    </row>
    <row r="611210" spans="16:16" x14ac:dyDescent="0.3">
      <c r="P611210" s="83"/>
    </row>
    <row r="611211" spans="16:16" x14ac:dyDescent="0.3">
      <c r="P611211" s="83"/>
    </row>
    <row r="611212" spans="16:16" x14ac:dyDescent="0.3">
      <c r="P611212" s="83"/>
    </row>
    <row r="611213" spans="16:16" x14ac:dyDescent="0.3">
      <c r="P611213" s="83"/>
    </row>
    <row r="611214" spans="16:16" x14ac:dyDescent="0.3">
      <c r="P611214" s="83"/>
    </row>
    <row r="611215" spans="16:16" x14ac:dyDescent="0.3">
      <c r="P611215" s="83"/>
    </row>
    <row r="611216" spans="16:16" x14ac:dyDescent="0.3">
      <c r="P611216" s="83"/>
    </row>
    <row r="611217" spans="16:16" x14ac:dyDescent="0.3">
      <c r="P611217" s="83"/>
    </row>
    <row r="611218" spans="16:16" x14ac:dyDescent="0.3">
      <c r="P611218" s="83"/>
    </row>
    <row r="611219" spans="16:16" x14ac:dyDescent="0.3">
      <c r="P611219" s="83"/>
    </row>
    <row r="611220" spans="16:16" x14ac:dyDescent="0.3">
      <c r="P611220" s="83"/>
    </row>
    <row r="611221" spans="16:16" x14ac:dyDescent="0.3">
      <c r="P611221" s="83"/>
    </row>
    <row r="611222" spans="16:16" x14ac:dyDescent="0.3">
      <c r="P611222" s="83"/>
    </row>
    <row r="611223" spans="16:16" x14ac:dyDescent="0.3">
      <c r="P611223" s="83"/>
    </row>
    <row r="611224" spans="16:16" x14ac:dyDescent="0.3">
      <c r="P611224" s="83"/>
    </row>
    <row r="611225" spans="16:16" x14ac:dyDescent="0.3">
      <c r="P611225" s="83"/>
    </row>
    <row r="611226" spans="16:16" x14ac:dyDescent="0.3">
      <c r="P611226" s="83"/>
    </row>
    <row r="611227" spans="16:16" x14ac:dyDescent="0.3">
      <c r="P611227" s="83"/>
    </row>
    <row r="611228" spans="16:16" x14ac:dyDescent="0.3">
      <c r="P611228" s="83"/>
    </row>
    <row r="611229" spans="16:16" x14ac:dyDescent="0.3">
      <c r="P611229" s="83"/>
    </row>
    <row r="611230" spans="16:16" x14ac:dyDescent="0.3">
      <c r="P611230" s="83"/>
    </row>
    <row r="611231" spans="16:16" x14ac:dyDescent="0.3">
      <c r="P611231" s="83"/>
    </row>
    <row r="611232" spans="16:16" x14ac:dyDescent="0.3">
      <c r="P611232" s="83"/>
    </row>
    <row r="611233" spans="16:16" x14ac:dyDescent="0.3">
      <c r="P611233" s="83"/>
    </row>
    <row r="611234" spans="16:16" x14ac:dyDescent="0.3">
      <c r="P611234" s="83"/>
    </row>
    <row r="611235" spans="16:16" x14ac:dyDescent="0.3">
      <c r="P611235" s="83"/>
    </row>
    <row r="611236" spans="16:16" x14ac:dyDescent="0.3">
      <c r="P611236" s="83"/>
    </row>
    <row r="611237" spans="16:16" x14ac:dyDescent="0.3">
      <c r="P611237" s="83"/>
    </row>
    <row r="611238" spans="16:16" x14ac:dyDescent="0.3">
      <c r="P611238" s="83"/>
    </row>
    <row r="611239" spans="16:16" x14ac:dyDescent="0.3">
      <c r="P611239" s="83"/>
    </row>
    <row r="611240" spans="16:16" x14ac:dyDescent="0.3">
      <c r="P611240" s="83"/>
    </row>
    <row r="611241" spans="16:16" x14ac:dyDescent="0.3">
      <c r="P611241" s="83"/>
    </row>
    <row r="611242" spans="16:16" x14ac:dyDescent="0.3">
      <c r="P611242" s="83"/>
    </row>
    <row r="611243" spans="16:16" x14ac:dyDescent="0.3">
      <c r="P611243" s="83"/>
    </row>
    <row r="611244" spans="16:16" x14ac:dyDescent="0.3">
      <c r="P611244" s="83"/>
    </row>
    <row r="611245" spans="16:16" x14ac:dyDescent="0.3">
      <c r="P611245" s="83"/>
    </row>
    <row r="611246" spans="16:16" x14ac:dyDescent="0.3">
      <c r="P611246" s="83"/>
    </row>
    <row r="611247" spans="16:16" x14ac:dyDescent="0.3">
      <c r="P611247" s="83"/>
    </row>
    <row r="611248" spans="16:16" x14ac:dyDescent="0.3">
      <c r="P611248" s="83"/>
    </row>
    <row r="611249" spans="16:16" x14ac:dyDescent="0.3">
      <c r="P611249" s="83"/>
    </row>
    <row r="611250" spans="16:16" x14ac:dyDescent="0.3">
      <c r="P611250" s="83"/>
    </row>
    <row r="611251" spans="16:16" x14ac:dyDescent="0.3">
      <c r="P611251" s="83"/>
    </row>
    <row r="611252" spans="16:16" x14ac:dyDescent="0.3">
      <c r="P611252" s="83"/>
    </row>
    <row r="611253" spans="16:16" x14ac:dyDescent="0.3">
      <c r="P611253" s="83"/>
    </row>
    <row r="611254" spans="16:16" x14ac:dyDescent="0.3">
      <c r="P611254" s="83"/>
    </row>
    <row r="611255" spans="16:16" x14ac:dyDescent="0.3">
      <c r="P611255" s="83"/>
    </row>
    <row r="611256" spans="16:16" x14ac:dyDescent="0.3">
      <c r="P611256" s="83"/>
    </row>
    <row r="611257" spans="16:16" x14ac:dyDescent="0.3">
      <c r="P611257" s="83"/>
    </row>
    <row r="611258" spans="16:16" x14ac:dyDescent="0.3">
      <c r="P611258" s="83"/>
    </row>
    <row r="611259" spans="16:16" x14ac:dyDescent="0.3">
      <c r="P611259" s="83"/>
    </row>
    <row r="611260" spans="16:16" x14ac:dyDescent="0.3">
      <c r="P611260" s="83"/>
    </row>
    <row r="611261" spans="16:16" x14ac:dyDescent="0.3">
      <c r="P611261" s="83"/>
    </row>
    <row r="611262" spans="16:16" x14ac:dyDescent="0.3">
      <c r="P611262" s="83"/>
    </row>
    <row r="611263" spans="16:16" x14ac:dyDescent="0.3">
      <c r="P611263" s="83"/>
    </row>
    <row r="611264" spans="16:16" x14ac:dyDescent="0.3">
      <c r="P611264" s="83"/>
    </row>
    <row r="611265" spans="16:16" x14ac:dyDescent="0.3">
      <c r="P611265" s="83"/>
    </row>
    <row r="611266" spans="16:16" x14ac:dyDescent="0.3">
      <c r="P611266" s="83"/>
    </row>
    <row r="611267" spans="16:16" x14ac:dyDescent="0.3">
      <c r="P611267" s="83"/>
    </row>
    <row r="611268" spans="16:16" x14ac:dyDescent="0.3">
      <c r="P611268" s="83"/>
    </row>
    <row r="611269" spans="16:16" x14ac:dyDescent="0.3">
      <c r="P611269" s="83"/>
    </row>
    <row r="611270" spans="16:16" x14ac:dyDescent="0.3">
      <c r="P611270" s="83"/>
    </row>
    <row r="611271" spans="16:16" x14ac:dyDescent="0.3">
      <c r="P611271" s="83"/>
    </row>
    <row r="611272" spans="16:16" x14ac:dyDescent="0.3">
      <c r="P611272" s="83"/>
    </row>
    <row r="611273" spans="16:16" x14ac:dyDescent="0.3">
      <c r="P611273" s="83"/>
    </row>
    <row r="611274" spans="16:16" x14ac:dyDescent="0.3">
      <c r="P611274" s="83"/>
    </row>
    <row r="611275" spans="16:16" x14ac:dyDescent="0.3">
      <c r="P611275" s="83"/>
    </row>
    <row r="611276" spans="16:16" x14ac:dyDescent="0.3">
      <c r="P611276" s="83"/>
    </row>
    <row r="611277" spans="16:16" x14ac:dyDescent="0.3">
      <c r="P611277" s="83"/>
    </row>
    <row r="611278" spans="16:16" x14ac:dyDescent="0.3">
      <c r="P611278" s="83"/>
    </row>
    <row r="611279" spans="16:16" x14ac:dyDescent="0.3">
      <c r="P611279" s="83"/>
    </row>
    <row r="611280" spans="16:16" x14ac:dyDescent="0.3">
      <c r="P611280" s="83"/>
    </row>
    <row r="611281" spans="16:16" x14ac:dyDescent="0.3">
      <c r="P611281" s="83"/>
    </row>
    <row r="611282" spans="16:16" x14ac:dyDescent="0.3">
      <c r="P611282" s="83"/>
    </row>
    <row r="611283" spans="16:16" x14ac:dyDescent="0.3">
      <c r="P611283" s="83"/>
    </row>
    <row r="611284" spans="16:16" x14ac:dyDescent="0.3">
      <c r="P611284" s="83"/>
    </row>
    <row r="611285" spans="16:16" x14ac:dyDescent="0.3">
      <c r="P611285" s="83"/>
    </row>
    <row r="611286" spans="16:16" x14ac:dyDescent="0.3">
      <c r="P611286" s="83"/>
    </row>
    <row r="611287" spans="16:16" x14ac:dyDescent="0.3">
      <c r="P611287" s="83"/>
    </row>
    <row r="611288" spans="16:16" x14ac:dyDescent="0.3">
      <c r="P611288" s="83"/>
    </row>
    <row r="611289" spans="16:16" x14ac:dyDescent="0.3">
      <c r="P611289" s="83"/>
    </row>
    <row r="611290" spans="16:16" x14ac:dyDescent="0.3">
      <c r="P611290" s="83"/>
    </row>
    <row r="611291" spans="16:16" x14ac:dyDescent="0.3">
      <c r="P611291" s="83"/>
    </row>
    <row r="611292" spans="16:16" x14ac:dyDescent="0.3">
      <c r="P611292" s="83"/>
    </row>
    <row r="611293" spans="16:16" x14ac:dyDescent="0.3">
      <c r="P611293" s="83"/>
    </row>
    <row r="611294" spans="16:16" x14ac:dyDescent="0.3">
      <c r="P611294" s="83"/>
    </row>
    <row r="611295" spans="16:16" x14ac:dyDescent="0.3">
      <c r="P611295" s="83"/>
    </row>
    <row r="611296" spans="16:16" x14ac:dyDescent="0.3">
      <c r="P611296" s="83"/>
    </row>
    <row r="611297" spans="16:16" x14ac:dyDescent="0.3">
      <c r="P611297" s="83"/>
    </row>
    <row r="611298" spans="16:16" x14ac:dyDescent="0.3">
      <c r="P611298" s="83"/>
    </row>
    <row r="611299" spans="16:16" x14ac:dyDescent="0.3">
      <c r="P611299" s="83"/>
    </row>
    <row r="611300" spans="16:16" x14ac:dyDescent="0.3">
      <c r="P611300" s="83"/>
    </row>
    <row r="611301" spans="16:16" x14ac:dyDescent="0.3">
      <c r="P611301" s="83"/>
    </row>
    <row r="611302" spans="16:16" x14ac:dyDescent="0.3">
      <c r="P611302" s="83"/>
    </row>
    <row r="611303" spans="16:16" x14ac:dyDescent="0.3">
      <c r="P611303" s="83"/>
    </row>
    <row r="611304" spans="16:16" x14ac:dyDescent="0.3">
      <c r="P611304" s="83"/>
    </row>
    <row r="611305" spans="16:16" x14ac:dyDescent="0.3">
      <c r="P611305" s="83"/>
    </row>
    <row r="611306" spans="16:16" x14ac:dyDescent="0.3">
      <c r="P611306" s="83"/>
    </row>
    <row r="611307" spans="16:16" x14ac:dyDescent="0.3">
      <c r="P611307" s="83"/>
    </row>
    <row r="611308" spans="16:16" x14ac:dyDescent="0.3">
      <c r="P611308" s="83"/>
    </row>
    <row r="611309" spans="16:16" x14ac:dyDescent="0.3">
      <c r="P611309" s="83"/>
    </row>
    <row r="611310" spans="16:16" x14ac:dyDescent="0.3">
      <c r="P611310" s="83"/>
    </row>
    <row r="611311" spans="16:16" x14ac:dyDescent="0.3">
      <c r="P611311" s="83"/>
    </row>
    <row r="611312" spans="16:16" x14ac:dyDescent="0.3">
      <c r="P611312" s="83"/>
    </row>
    <row r="611313" spans="16:16" x14ac:dyDescent="0.3">
      <c r="P611313" s="83"/>
    </row>
    <row r="611314" spans="16:16" x14ac:dyDescent="0.3">
      <c r="P611314" s="83"/>
    </row>
    <row r="611315" spans="16:16" x14ac:dyDescent="0.3">
      <c r="P611315" s="83"/>
    </row>
    <row r="611316" spans="16:16" x14ac:dyDescent="0.3">
      <c r="P611316" s="83"/>
    </row>
    <row r="611317" spans="16:16" x14ac:dyDescent="0.3">
      <c r="P611317" s="83"/>
    </row>
    <row r="611318" spans="16:16" x14ac:dyDescent="0.3">
      <c r="P611318" s="83"/>
    </row>
    <row r="611319" spans="16:16" x14ac:dyDescent="0.3">
      <c r="P611319" s="83"/>
    </row>
    <row r="611320" spans="16:16" x14ac:dyDescent="0.3">
      <c r="P611320" s="83"/>
    </row>
    <row r="611321" spans="16:16" x14ac:dyDescent="0.3">
      <c r="P611321" s="83"/>
    </row>
    <row r="611322" spans="16:16" x14ac:dyDescent="0.3">
      <c r="P611322" s="83"/>
    </row>
    <row r="611323" spans="16:16" x14ac:dyDescent="0.3">
      <c r="P611323" s="83"/>
    </row>
    <row r="611324" spans="16:16" x14ac:dyDescent="0.3">
      <c r="P611324" s="83"/>
    </row>
    <row r="611325" spans="16:16" x14ac:dyDescent="0.3">
      <c r="P611325" s="83"/>
    </row>
    <row r="611326" spans="16:16" x14ac:dyDescent="0.3">
      <c r="P611326" s="83"/>
    </row>
    <row r="611327" spans="16:16" x14ac:dyDescent="0.3">
      <c r="P611327" s="83"/>
    </row>
    <row r="611328" spans="16:16" x14ac:dyDescent="0.3">
      <c r="P611328" s="83"/>
    </row>
    <row r="611329" spans="16:16" x14ac:dyDescent="0.3">
      <c r="P611329" s="83"/>
    </row>
    <row r="611330" spans="16:16" x14ac:dyDescent="0.3">
      <c r="P611330" s="83"/>
    </row>
    <row r="611331" spans="16:16" x14ac:dyDescent="0.3">
      <c r="P611331" s="83"/>
    </row>
    <row r="611332" spans="16:16" x14ac:dyDescent="0.3">
      <c r="P611332" s="83"/>
    </row>
    <row r="611333" spans="16:16" x14ac:dyDescent="0.3">
      <c r="P611333" s="83"/>
    </row>
    <row r="611334" spans="16:16" x14ac:dyDescent="0.3">
      <c r="P611334" s="83"/>
    </row>
    <row r="611335" spans="16:16" x14ac:dyDescent="0.3">
      <c r="P611335" s="83"/>
    </row>
    <row r="611336" spans="16:16" x14ac:dyDescent="0.3">
      <c r="P611336" s="83"/>
    </row>
    <row r="611337" spans="16:16" x14ac:dyDescent="0.3">
      <c r="P611337" s="83"/>
    </row>
    <row r="611338" spans="16:16" x14ac:dyDescent="0.3">
      <c r="P611338" s="83"/>
    </row>
    <row r="611339" spans="16:16" x14ac:dyDescent="0.3">
      <c r="P611339" s="83"/>
    </row>
    <row r="611340" spans="16:16" x14ac:dyDescent="0.3">
      <c r="P611340" s="83"/>
    </row>
    <row r="611341" spans="16:16" x14ac:dyDescent="0.3">
      <c r="P611341" s="83"/>
    </row>
    <row r="611342" spans="16:16" x14ac:dyDescent="0.3">
      <c r="P611342" s="83"/>
    </row>
    <row r="611343" spans="16:16" x14ac:dyDescent="0.3">
      <c r="P611343" s="83"/>
    </row>
    <row r="611344" spans="16:16" x14ac:dyDescent="0.3">
      <c r="P611344" s="83"/>
    </row>
    <row r="611345" spans="16:16" x14ac:dyDescent="0.3">
      <c r="P611345" s="83"/>
    </row>
    <row r="611346" spans="16:16" x14ac:dyDescent="0.3">
      <c r="P611346" s="83"/>
    </row>
    <row r="611347" spans="16:16" x14ac:dyDescent="0.3">
      <c r="P611347" s="83"/>
    </row>
    <row r="611348" spans="16:16" x14ac:dyDescent="0.3">
      <c r="P611348" s="83"/>
    </row>
    <row r="611349" spans="16:16" x14ac:dyDescent="0.3">
      <c r="P611349" s="83"/>
    </row>
    <row r="611350" spans="16:16" x14ac:dyDescent="0.3">
      <c r="P611350" s="83"/>
    </row>
    <row r="611351" spans="16:16" x14ac:dyDescent="0.3">
      <c r="P611351" s="83"/>
    </row>
    <row r="611352" spans="16:16" x14ac:dyDescent="0.3">
      <c r="P611352" s="83"/>
    </row>
    <row r="611353" spans="16:16" x14ac:dyDescent="0.3">
      <c r="P611353" s="83"/>
    </row>
    <row r="611354" spans="16:16" x14ac:dyDescent="0.3">
      <c r="P611354" s="83"/>
    </row>
    <row r="611355" spans="16:16" x14ac:dyDescent="0.3">
      <c r="P611355" s="83"/>
    </row>
    <row r="611356" spans="16:16" x14ac:dyDescent="0.3">
      <c r="P611356" s="83"/>
    </row>
    <row r="611357" spans="16:16" x14ac:dyDescent="0.3">
      <c r="P611357" s="83"/>
    </row>
    <row r="611358" spans="16:16" x14ac:dyDescent="0.3">
      <c r="P611358" s="83"/>
    </row>
    <row r="611359" spans="16:16" x14ac:dyDescent="0.3">
      <c r="P611359" s="83"/>
    </row>
    <row r="611360" spans="16:16" x14ac:dyDescent="0.3">
      <c r="P611360" s="83"/>
    </row>
    <row r="611361" spans="16:16" x14ac:dyDescent="0.3">
      <c r="P611361" s="83"/>
    </row>
    <row r="611362" spans="16:16" x14ac:dyDescent="0.3">
      <c r="P611362" s="83"/>
    </row>
    <row r="611363" spans="16:16" x14ac:dyDescent="0.3">
      <c r="P611363" s="83"/>
    </row>
    <row r="611364" spans="16:16" x14ac:dyDescent="0.3">
      <c r="P611364" s="83"/>
    </row>
    <row r="611365" spans="16:16" x14ac:dyDescent="0.3">
      <c r="P611365" s="83"/>
    </row>
    <row r="611366" spans="16:16" x14ac:dyDescent="0.3">
      <c r="P611366" s="83"/>
    </row>
    <row r="611367" spans="16:16" x14ac:dyDescent="0.3">
      <c r="P611367" s="83"/>
    </row>
    <row r="611368" spans="16:16" x14ac:dyDescent="0.3">
      <c r="P611368" s="83"/>
    </row>
    <row r="611369" spans="16:16" x14ac:dyDescent="0.3">
      <c r="P611369" s="83"/>
    </row>
    <row r="611370" spans="16:16" x14ac:dyDescent="0.3">
      <c r="P611370" s="83"/>
    </row>
    <row r="611371" spans="16:16" x14ac:dyDescent="0.3">
      <c r="P611371" s="83"/>
    </row>
    <row r="611372" spans="16:16" x14ac:dyDescent="0.3">
      <c r="P611372" s="83"/>
    </row>
    <row r="611373" spans="16:16" x14ac:dyDescent="0.3">
      <c r="P611373" s="83"/>
    </row>
    <row r="611374" spans="16:16" x14ac:dyDescent="0.3">
      <c r="P611374" s="83"/>
    </row>
    <row r="611375" spans="16:16" x14ac:dyDescent="0.3">
      <c r="P611375" s="83"/>
    </row>
    <row r="611376" spans="16:16" x14ac:dyDescent="0.3">
      <c r="P611376" s="83"/>
    </row>
    <row r="611377" spans="16:16" x14ac:dyDescent="0.3">
      <c r="P611377" s="83"/>
    </row>
    <row r="611378" spans="16:16" x14ac:dyDescent="0.3">
      <c r="P611378" s="83"/>
    </row>
    <row r="611379" spans="16:16" x14ac:dyDescent="0.3">
      <c r="P611379" s="83"/>
    </row>
    <row r="611380" spans="16:16" x14ac:dyDescent="0.3">
      <c r="P611380" s="83"/>
    </row>
    <row r="611381" spans="16:16" x14ac:dyDescent="0.3">
      <c r="P611381" s="83"/>
    </row>
    <row r="611382" spans="16:16" x14ac:dyDescent="0.3">
      <c r="P611382" s="83"/>
    </row>
    <row r="611383" spans="16:16" x14ac:dyDescent="0.3">
      <c r="P611383" s="83"/>
    </row>
    <row r="611384" spans="16:16" x14ac:dyDescent="0.3">
      <c r="P611384" s="83"/>
    </row>
    <row r="611385" spans="16:16" x14ac:dyDescent="0.3">
      <c r="P611385" s="83"/>
    </row>
    <row r="611386" spans="16:16" x14ac:dyDescent="0.3">
      <c r="P611386" s="83"/>
    </row>
    <row r="611387" spans="16:16" x14ac:dyDescent="0.3">
      <c r="P611387" s="83"/>
    </row>
    <row r="611388" spans="16:16" x14ac:dyDescent="0.3">
      <c r="P611388" s="83"/>
    </row>
    <row r="611389" spans="16:16" x14ac:dyDescent="0.3">
      <c r="P611389" s="83"/>
    </row>
    <row r="611390" spans="16:16" x14ac:dyDescent="0.3">
      <c r="P611390" s="83"/>
    </row>
    <row r="611391" spans="16:16" x14ac:dyDescent="0.3">
      <c r="P611391" s="83"/>
    </row>
    <row r="611392" spans="16:16" x14ac:dyDescent="0.3">
      <c r="P611392" s="83"/>
    </row>
    <row r="611393" spans="16:16" x14ac:dyDescent="0.3">
      <c r="P611393" s="83"/>
    </row>
    <row r="611394" spans="16:16" x14ac:dyDescent="0.3">
      <c r="P611394" s="83"/>
    </row>
    <row r="611395" spans="16:16" x14ac:dyDescent="0.3">
      <c r="P611395" s="83"/>
    </row>
    <row r="611396" spans="16:16" x14ac:dyDescent="0.3">
      <c r="P611396" s="83"/>
    </row>
    <row r="611397" spans="16:16" x14ac:dyDescent="0.3">
      <c r="P611397" s="83"/>
    </row>
    <row r="611398" spans="16:16" x14ac:dyDescent="0.3">
      <c r="P611398" s="83"/>
    </row>
    <row r="611399" spans="16:16" x14ac:dyDescent="0.3">
      <c r="P611399" s="83"/>
    </row>
    <row r="611400" spans="16:16" x14ac:dyDescent="0.3">
      <c r="P611400" s="83"/>
    </row>
    <row r="611401" spans="16:16" x14ac:dyDescent="0.3">
      <c r="P611401" s="83"/>
    </row>
    <row r="611402" spans="16:16" x14ac:dyDescent="0.3">
      <c r="P611402" s="83"/>
    </row>
    <row r="611403" spans="16:16" x14ac:dyDescent="0.3">
      <c r="P611403" s="83"/>
    </row>
    <row r="611404" spans="16:16" x14ac:dyDescent="0.3">
      <c r="P611404" s="83"/>
    </row>
    <row r="611405" spans="16:16" x14ac:dyDescent="0.3">
      <c r="P611405" s="83"/>
    </row>
    <row r="611406" spans="16:16" x14ac:dyDescent="0.3">
      <c r="P611406" s="83"/>
    </row>
    <row r="611407" spans="16:16" x14ac:dyDescent="0.3">
      <c r="P611407" s="83"/>
    </row>
    <row r="611408" spans="16:16" x14ac:dyDescent="0.3">
      <c r="P611408" s="83"/>
    </row>
    <row r="611409" spans="16:16" x14ac:dyDescent="0.3">
      <c r="P611409" s="83"/>
    </row>
    <row r="611410" spans="16:16" x14ac:dyDescent="0.3">
      <c r="P611410" s="83"/>
    </row>
    <row r="611411" spans="16:16" x14ac:dyDescent="0.3">
      <c r="P611411" s="83"/>
    </row>
    <row r="611412" spans="16:16" x14ac:dyDescent="0.3">
      <c r="P611412" s="83"/>
    </row>
    <row r="611413" spans="16:16" x14ac:dyDescent="0.3">
      <c r="P611413" s="83"/>
    </row>
    <row r="611414" spans="16:16" x14ac:dyDescent="0.3">
      <c r="P611414" s="83"/>
    </row>
    <row r="611415" spans="16:16" x14ac:dyDescent="0.3">
      <c r="P611415" s="83"/>
    </row>
    <row r="611416" spans="16:16" x14ac:dyDescent="0.3">
      <c r="P611416" s="83"/>
    </row>
    <row r="611417" spans="16:16" x14ac:dyDescent="0.3">
      <c r="P611417" s="83"/>
    </row>
    <row r="611418" spans="16:16" x14ac:dyDescent="0.3">
      <c r="P611418" s="83"/>
    </row>
    <row r="611419" spans="16:16" x14ac:dyDescent="0.3">
      <c r="P611419" s="83"/>
    </row>
    <row r="611420" spans="16:16" x14ac:dyDescent="0.3">
      <c r="P611420" s="83"/>
    </row>
    <row r="611421" spans="16:16" x14ac:dyDescent="0.3">
      <c r="P611421" s="83"/>
    </row>
    <row r="611422" spans="16:16" x14ac:dyDescent="0.3">
      <c r="P611422" s="83"/>
    </row>
    <row r="611423" spans="16:16" x14ac:dyDescent="0.3">
      <c r="P611423" s="83"/>
    </row>
    <row r="611424" spans="16:16" x14ac:dyDescent="0.3">
      <c r="P611424" s="83"/>
    </row>
    <row r="611425" spans="16:16" x14ac:dyDescent="0.3">
      <c r="P611425" s="83"/>
    </row>
    <row r="611426" spans="16:16" x14ac:dyDescent="0.3">
      <c r="P611426" s="83"/>
    </row>
    <row r="611427" spans="16:16" x14ac:dyDescent="0.3">
      <c r="P611427" s="83"/>
    </row>
    <row r="611428" spans="16:16" x14ac:dyDescent="0.3">
      <c r="P611428" s="83"/>
    </row>
    <row r="611429" spans="16:16" x14ac:dyDescent="0.3">
      <c r="P611429" s="83"/>
    </row>
    <row r="611430" spans="16:16" x14ac:dyDescent="0.3">
      <c r="P611430" s="83"/>
    </row>
    <row r="611431" spans="16:16" x14ac:dyDescent="0.3">
      <c r="P611431" s="83"/>
    </row>
    <row r="611432" spans="16:16" x14ac:dyDescent="0.3">
      <c r="P611432" s="83"/>
    </row>
    <row r="611433" spans="16:16" x14ac:dyDescent="0.3">
      <c r="P611433" s="83"/>
    </row>
    <row r="611434" spans="16:16" x14ac:dyDescent="0.3">
      <c r="P611434" s="83"/>
    </row>
    <row r="611435" spans="16:16" x14ac:dyDescent="0.3">
      <c r="P611435" s="83"/>
    </row>
    <row r="611436" spans="16:16" x14ac:dyDescent="0.3">
      <c r="P611436" s="83"/>
    </row>
    <row r="611437" spans="16:16" x14ac:dyDescent="0.3">
      <c r="P611437" s="83"/>
    </row>
    <row r="611438" spans="16:16" x14ac:dyDescent="0.3">
      <c r="P611438" s="83"/>
    </row>
    <row r="611439" spans="16:16" x14ac:dyDescent="0.3">
      <c r="P611439" s="83"/>
    </row>
    <row r="611440" spans="16:16" x14ac:dyDescent="0.3">
      <c r="P611440" s="83"/>
    </row>
    <row r="611441" spans="16:16" x14ac:dyDescent="0.3">
      <c r="P611441" s="83"/>
    </row>
    <row r="611442" spans="16:16" x14ac:dyDescent="0.3">
      <c r="P611442" s="83"/>
    </row>
    <row r="611443" spans="16:16" x14ac:dyDescent="0.3">
      <c r="P611443" s="83"/>
    </row>
    <row r="611444" spans="16:16" x14ac:dyDescent="0.3">
      <c r="P611444" s="83"/>
    </row>
    <row r="611445" spans="16:16" x14ac:dyDescent="0.3">
      <c r="P611445" s="83"/>
    </row>
    <row r="611446" spans="16:16" x14ac:dyDescent="0.3">
      <c r="P611446" s="83"/>
    </row>
    <row r="611447" spans="16:16" x14ac:dyDescent="0.3">
      <c r="P611447" s="83"/>
    </row>
    <row r="611448" spans="16:16" x14ac:dyDescent="0.3">
      <c r="P611448" s="83"/>
    </row>
    <row r="611449" spans="16:16" x14ac:dyDescent="0.3">
      <c r="P611449" s="83"/>
    </row>
    <row r="611450" spans="16:16" x14ac:dyDescent="0.3">
      <c r="P611450" s="83"/>
    </row>
    <row r="611451" spans="16:16" x14ac:dyDescent="0.3">
      <c r="P611451" s="83"/>
    </row>
    <row r="611452" spans="16:16" x14ac:dyDescent="0.3">
      <c r="P611452" s="83"/>
    </row>
    <row r="611453" spans="16:16" x14ac:dyDescent="0.3">
      <c r="P611453" s="83"/>
    </row>
    <row r="611454" spans="16:16" x14ac:dyDescent="0.3">
      <c r="P611454" s="83"/>
    </row>
    <row r="611455" spans="16:16" x14ac:dyDescent="0.3">
      <c r="P611455" s="83"/>
    </row>
    <row r="611456" spans="16:16" x14ac:dyDescent="0.3">
      <c r="P611456" s="83"/>
    </row>
    <row r="611457" spans="16:16" x14ac:dyDescent="0.3">
      <c r="P611457" s="83"/>
    </row>
    <row r="611458" spans="16:16" x14ac:dyDescent="0.3">
      <c r="P611458" s="83"/>
    </row>
    <row r="611459" spans="16:16" x14ac:dyDescent="0.3">
      <c r="P611459" s="83"/>
    </row>
    <row r="611460" spans="16:16" x14ac:dyDescent="0.3">
      <c r="P611460" s="83"/>
    </row>
    <row r="611461" spans="16:16" x14ac:dyDescent="0.3">
      <c r="P611461" s="83"/>
    </row>
    <row r="611462" spans="16:16" x14ac:dyDescent="0.3">
      <c r="P611462" s="83"/>
    </row>
    <row r="611463" spans="16:16" x14ac:dyDescent="0.3">
      <c r="P611463" s="83"/>
    </row>
    <row r="611464" spans="16:16" x14ac:dyDescent="0.3">
      <c r="P611464" s="83"/>
    </row>
    <row r="611465" spans="16:16" x14ac:dyDescent="0.3">
      <c r="P611465" s="83"/>
    </row>
    <row r="611466" spans="16:16" x14ac:dyDescent="0.3">
      <c r="P611466" s="83"/>
    </row>
    <row r="611467" spans="16:16" x14ac:dyDescent="0.3">
      <c r="P611467" s="83"/>
    </row>
    <row r="611468" spans="16:16" x14ac:dyDescent="0.3">
      <c r="P611468" s="83"/>
    </row>
    <row r="611469" spans="16:16" x14ac:dyDescent="0.3">
      <c r="P611469" s="83"/>
    </row>
    <row r="611470" spans="16:16" x14ac:dyDescent="0.3">
      <c r="P611470" s="83"/>
    </row>
    <row r="611471" spans="16:16" x14ac:dyDescent="0.3">
      <c r="P611471" s="83"/>
    </row>
    <row r="611472" spans="16:16" x14ac:dyDescent="0.3">
      <c r="P611472" s="83"/>
    </row>
    <row r="611473" spans="16:16" x14ac:dyDescent="0.3">
      <c r="P611473" s="83"/>
    </row>
    <row r="611474" spans="16:16" x14ac:dyDescent="0.3">
      <c r="P611474" s="83"/>
    </row>
    <row r="611475" spans="16:16" x14ac:dyDescent="0.3">
      <c r="P611475" s="83"/>
    </row>
    <row r="611476" spans="16:16" x14ac:dyDescent="0.3">
      <c r="P611476" s="83"/>
    </row>
    <row r="611477" spans="16:16" x14ac:dyDescent="0.3">
      <c r="P611477" s="83"/>
    </row>
    <row r="611478" spans="16:16" x14ac:dyDescent="0.3">
      <c r="P611478" s="83"/>
    </row>
    <row r="611479" spans="16:16" x14ac:dyDescent="0.3">
      <c r="P611479" s="83"/>
    </row>
    <row r="611480" spans="16:16" x14ac:dyDescent="0.3">
      <c r="P611480" s="83"/>
    </row>
    <row r="611481" spans="16:16" x14ac:dyDescent="0.3">
      <c r="P611481" s="83"/>
    </row>
    <row r="611482" spans="16:16" x14ac:dyDescent="0.3">
      <c r="P611482" s="83"/>
    </row>
    <row r="611483" spans="16:16" x14ac:dyDescent="0.3">
      <c r="P611483" s="83"/>
    </row>
    <row r="611484" spans="16:16" x14ac:dyDescent="0.3">
      <c r="P611484" s="83"/>
    </row>
    <row r="611485" spans="16:16" x14ac:dyDescent="0.3">
      <c r="P611485" s="83"/>
    </row>
    <row r="611486" spans="16:16" x14ac:dyDescent="0.3">
      <c r="P611486" s="83"/>
    </row>
    <row r="611487" spans="16:16" x14ac:dyDescent="0.3">
      <c r="P611487" s="83"/>
    </row>
    <row r="611488" spans="16:16" x14ac:dyDescent="0.3">
      <c r="P611488" s="83"/>
    </row>
    <row r="611489" spans="16:16" x14ac:dyDescent="0.3">
      <c r="P611489" s="83"/>
    </row>
    <row r="611490" spans="16:16" x14ac:dyDescent="0.3">
      <c r="P611490" s="83"/>
    </row>
    <row r="611491" spans="16:16" x14ac:dyDescent="0.3">
      <c r="P611491" s="83"/>
    </row>
    <row r="611492" spans="16:16" x14ac:dyDescent="0.3">
      <c r="P611492" s="83"/>
    </row>
    <row r="611493" spans="16:16" x14ac:dyDescent="0.3">
      <c r="P611493" s="83"/>
    </row>
    <row r="611494" spans="16:16" x14ac:dyDescent="0.3">
      <c r="P611494" s="83"/>
    </row>
    <row r="611495" spans="16:16" x14ac:dyDescent="0.3">
      <c r="P611495" s="83"/>
    </row>
    <row r="611496" spans="16:16" x14ac:dyDescent="0.3">
      <c r="P611496" s="83"/>
    </row>
    <row r="611497" spans="16:16" x14ac:dyDescent="0.3">
      <c r="P611497" s="83"/>
    </row>
    <row r="611498" spans="16:16" x14ac:dyDescent="0.3">
      <c r="P611498" s="83"/>
    </row>
    <row r="611499" spans="16:16" x14ac:dyDescent="0.3">
      <c r="P611499" s="83"/>
    </row>
    <row r="611500" spans="16:16" x14ac:dyDescent="0.3">
      <c r="P611500" s="83"/>
    </row>
    <row r="611501" spans="16:16" x14ac:dyDescent="0.3">
      <c r="P611501" s="83"/>
    </row>
    <row r="611502" spans="16:16" x14ac:dyDescent="0.3">
      <c r="P611502" s="83"/>
    </row>
    <row r="611503" spans="16:16" x14ac:dyDescent="0.3">
      <c r="P611503" s="83"/>
    </row>
    <row r="611504" spans="16:16" x14ac:dyDescent="0.3">
      <c r="P611504" s="83"/>
    </row>
    <row r="611505" spans="16:16" x14ac:dyDescent="0.3">
      <c r="P611505" s="83"/>
    </row>
    <row r="611506" spans="16:16" x14ac:dyDescent="0.3">
      <c r="P611506" s="83"/>
    </row>
    <row r="611507" spans="16:16" x14ac:dyDescent="0.3">
      <c r="P611507" s="83"/>
    </row>
    <row r="611508" spans="16:16" x14ac:dyDescent="0.3">
      <c r="P611508" s="83"/>
    </row>
    <row r="611509" spans="16:16" x14ac:dyDescent="0.3">
      <c r="P611509" s="83"/>
    </row>
    <row r="611510" spans="16:16" x14ac:dyDescent="0.3">
      <c r="P611510" s="83"/>
    </row>
    <row r="611511" spans="16:16" x14ac:dyDescent="0.3">
      <c r="P611511" s="83"/>
    </row>
    <row r="611512" spans="16:16" x14ac:dyDescent="0.3">
      <c r="P611512" s="83"/>
    </row>
    <row r="611513" spans="16:16" x14ac:dyDescent="0.3">
      <c r="P611513" s="83"/>
    </row>
    <row r="611514" spans="16:16" x14ac:dyDescent="0.3">
      <c r="P611514" s="83"/>
    </row>
    <row r="611515" spans="16:16" x14ac:dyDescent="0.3">
      <c r="P611515" s="83"/>
    </row>
    <row r="611516" spans="16:16" x14ac:dyDescent="0.3">
      <c r="P611516" s="83"/>
    </row>
    <row r="611517" spans="16:16" x14ac:dyDescent="0.3">
      <c r="P611517" s="83"/>
    </row>
    <row r="611518" spans="16:16" x14ac:dyDescent="0.3">
      <c r="P611518" s="83"/>
    </row>
    <row r="611519" spans="16:16" x14ac:dyDescent="0.3">
      <c r="P611519" s="83"/>
    </row>
    <row r="611520" spans="16:16" x14ac:dyDescent="0.3">
      <c r="P611520" s="83"/>
    </row>
    <row r="611521" spans="16:16" x14ac:dyDescent="0.3">
      <c r="P611521" s="83"/>
    </row>
    <row r="611522" spans="16:16" x14ac:dyDescent="0.3">
      <c r="P611522" s="83"/>
    </row>
    <row r="611523" spans="16:16" x14ac:dyDescent="0.3">
      <c r="P611523" s="83"/>
    </row>
    <row r="611524" spans="16:16" x14ac:dyDescent="0.3">
      <c r="P611524" s="83"/>
    </row>
    <row r="611525" spans="16:16" x14ac:dyDescent="0.3">
      <c r="P611525" s="83"/>
    </row>
    <row r="611526" spans="16:16" x14ac:dyDescent="0.3">
      <c r="P611526" s="83"/>
    </row>
    <row r="611527" spans="16:16" x14ac:dyDescent="0.3">
      <c r="P611527" s="83"/>
    </row>
    <row r="611528" spans="16:16" x14ac:dyDescent="0.3">
      <c r="P611528" s="83"/>
    </row>
    <row r="611529" spans="16:16" x14ac:dyDescent="0.3">
      <c r="P611529" s="83"/>
    </row>
    <row r="611530" spans="16:16" x14ac:dyDescent="0.3">
      <c r="P611530" s="83"/>
    </row>
    <row r="611531" spans="16:16" x14ac:dyDescent="0.3">
      <c r="P611531" s="83"/>
    </row>
    <row r="611532" spans="16:16" x14ac:dyDescent="0.3">
      <c r="P611532" s="83"/>
    </row>
    <row r="611533" spans="16:16" x14ac:dyDescent="0.3">
      <c r="P611533" s="83"/>
    </row>
    <row r="611534" spans="16:16" x14ac:dyDescent="0.3">
      <c r="P611534" s="83"/>
    </row>
    <row r="611535" spans="16:16" x14ac:dyDescent="0.3">
      <c r="P611535" s="83"/>
    </row>
    <row r="611536" spans="16:16" x14ac:dyDescent="0.3">
      <c r="P611536" s="83"/>
    </row>
    <row r="611537" spans="16:16" x14ac:dyDescent="0.3">
      <c r="P611537" s="83"/>
    </row>
    <row r="611538" spans="16:16" x14ac:dyDescent="0.3">
      <c r="P611538" s="83"/>
    </row>
    <row r="611539" spans="16:16" x14ac:dyDescent="0.3">
      <c r="P611539" s="83"/>
    </row>
    <row r="611540" spans="16:16" x14ac:dyDescent="0.3">
      <c r="P611540" s="83"/>
    </row>
    <row r="611541" spans="16:16" x14ac:dyDescent="0.3">
      <c r="P611541" s="83"/>
    </row>
    <row r="611542" spans="16:16" x14ac:dyDescent="0.3">
      <c r="P611542" s="83"/>
    </row>
    <row r="611543" spans="16:16" x14ac:dyDescent="0.3">
      <c r="P611543" s="83"/>
    </row>
    <row r="611544" spans="16:16" x14ac:dyDescent="0.3">
      <c r="P611544" s="83"/>
    </row>
    <row r="611545" spans="16:16" x14ac:dyDescent="0.3">
      <c r="P611545" s="83"/>
    </row>
    <row r="611546" spans="16:16" x14ac:dyDescent="0.3">
      <c r="P611546" s="83"/>
    </row>
    <row r="611547" spans="16:16" x14ac:dyDescent="0.3">
      <c r="P611547" s="83"/>
    </row>
    <row r="611548" spans="16:16" x14ac:dyDescent="0.3">
      <c r="P611548" s="83"/>
    </row>
    <row r="611549" spans="16:16" x14ac:dyDescent="0.3">
      <c r="P611549" s="83"/>
    </row>
    <row r="611550" spans="16:16" x14ac:dyDescent="0.3">
      <c r="P611550" s="83"/>
    </row>
    <row r="611551" spans="16:16" x14ac:dyDescent="0.3">
      <c r="P611551" s="83"/>
    </row>
    <row r="611552" spans="16:16" x14ac:dyDescent="0.3">
      <c r="P611552" s="83"/>
    </row>
    <row r="611553" spans="16:16" x14ac:dyDescent="0.3">
      <c r="P611553" s="83"/>
    </row>
    <row r="611554" spans="16:16" x14ac:dyDescent="0.3">
      <c r="P611554" s="83"/>
    </row>
    <row r="611555" spans="16:16" x14ac:dyDescent="0.3">
      <c r="P611555" s="83"/>
    </row>
    <row r="611556" spans="16:16" x14ac:dyDescent="0.3">
      <c r="P611556" s="83"/>
    </row>
    <row r="611557" spans="16:16" x14ac:dyDescent="0.3">
      <c r="P611557" s="83"/>
    </row>
    <row r="611558" spans="16:16" x14ac:dyDescent="0.3">
      <c r="P611558" s="83"/>
    </row>
    <row r="611559" spans="16:16" x14ac:dyDescent="0.3">
      <c r="P611559" s="83"/>
    </row>
    <row r="611560" spans="16:16" x14ac:dyDescent="0.3">
      <c r="P611560" s="83"/>
    </row>
    <row r="611561" spans="16:16" x14ac:dyDescent="0.3">
      <c r="P611561" s="83"/>
    </row>
    <row r="611562" spans="16:16" x14ac:dyDescent="0.3">
      <c r="P611562" s="83"/>
    </row>
    <row r="611563" spans="16:16" x14ac:dyDescent="0.3">
      <c r="P611563" s="83"/>
    </row>
    <row r="611564" spans="16:16" x14ac:dyDescent="0.3">
      <c r="P611564" s="83"/>
    </row>
    <row r="611565" spans="16:16" x14ac:dyDescent="0.3">
      <c r="P611565" s="83"/>
    </row>
    <row r="611566" spans="16:16" x14ac:dyDescent="0.3">
      <c r="P611566" s="83"/>
    </row>
    <row r="611567" spans="16:16" x14ac:dyDescent="0.3">
      <c r="P611567" s="83"/>
    </row>
    <row r="611568" spans="16:16" x14ac:dyDescent="0.3">
      <c r="P611568" s="83"/>
    </row>
    <row r="611569" spans="16:16" x14ac:dyDescent="0.3">
      <c r="P611569" s="83"/>
    </row>
    <row r="611570" spans="16:16" x14ac:dyDescent="0.3">
      <c r="P611570" s="83"/>
    </row>
    <row r="611571" spans="16:16" x14ac:dyDescent="0.3">
      <c r="P611571" s="83"/>
    </row>
    <row r="611572" spans="16:16" x14ac:dyDescent="0.3">
      <c r="P611572" s="83"/>
    </row>
    <row r="611573" spans="16:16" x14ac:dyDescent="0.3">
      <c r="P611573" s="83"/>
    </row>
    <row r="611574" spans="16:16" x14ac:dyDescent="0.3">
      <c r="P611574" s="83"/>
    </row>
    <row r="611575" spans="16:16" x14ac:dyDescent="0.3">
      <c r="P611575" s="83"/>
    </row>
    <row r="611576" spans="16:16" x14ac:dyDescent="0.3">
      <c r="P611576" s="83"/>
    </row>
    <row r="611577" spans="16:16" x14ac:dyDescent="0.3">
      <c r="P611577" s="83"/>
    </row>
    <row r="611578" spans="16:16" x14ac:dyDescent="0.3">
      <c r="P611578" s="83"/>
    </row>
    <row r="611579" spans="16:16" x14ac:dyDescent="0.3">
      <c r="P611579" s="83"/>
    </row>
    <row r="611580" spans="16:16" x14ac:dyDescent="0.3">
      <c r="P611580" s="83"/>
    </row>
    <row r="611581" spans="16:16" x14ac:dyDescent="0.3">
      <c r="P611581" s="83"/>
    </row>
    <row r="611582" spans="16:16" x14ac:dyDescent="0.3">
      <c r="P611582" s="83"/>
    </row>
    <row r="611583" spans="16:16" x14ac:dyDescent="0.3">
      <c r="P611583" s="83"/>
    </row>
    <row r="611584" spans="16:16" x14ac:dyDescent="0.3">
      <c r="P611584" s="83"/>
    </row>
    <row r="611585" spans="16:16" x14ac:dyDescent="0.3">
      <c r="P611585" s="83"/>
    </row>
    <row r="611586" spans="16:16" x14ac:dyDescent="0.3">
      <c r="P611586" s="83"/>
    </row>
    <row r="611587" spans="16:16" x14ac:dyDescent="0.3">
      <c r="P611587" s="83"/>
    </row>
    <row r="611588" spans="16:16" x14ac:dyDescent="0.3">
      <c r="P611588" s="83"/>
    </row>
    <row r="611589" spans="16:16" x14ac:dyDescent="0.3">
      <c r="P611589" s="83"/>
    </row>
    <row r="611590" spans="16:16" x14ac:dyDescent="0.3">
      <c r="P611590" s="83"/>
    </row>
    <row r="611591" spans="16:16" x14ac:dyDescent="0.3">
      <c r="P611591" s="83"/>
    </row>
    <row r="611592" spans="16:16" x14ac:dyDescent="0.3">
      <c r="P611592" s="83"/>
    </row>
    <row r="611593" spans="16:16" x14ac:dyDescent="0.3">
      <c r="P611593" s="83"/>
    </row>
    <row r="611594" spans="16:16" x14ac:dyDescent="0.3">
      <c r="P611594" s="83"/>
    </row>
    <row r="611595" spans="16:16" x14ac:dyDescent="0.3">
      <c r="P611595" s="83"/>
    </row>
    <row r="611596" spans="16:16" x14ac:dyDescent="0.3">
      <c r="P611596" s="83"/>
    </row>
    <row r="611597" spans="16:16" x14ac:dyDescent="0.3">
      <c r="P611597" s="83"/>
    </row>
    <row r="611598" spans="16:16" x14ac:dyDescent="0.3">
      <c r="P611598" s="83"/>
    </row>
    <row r="611599" spans="16:16" x14ac:dyDescent="0.3">
      <c r="P611599" s="83"/>
    </row>
    <row r="611600" spans="16:16" x14ac:dyDescent="0.3">
      <c r="P611600" s="83"/>
    </row>
    <row r="611601" spans="16:16" x14ac:dyDescent="0.3">
      <c r="P611601" s="83"/>
    </row>
    <row r="611602" spans="16:16" x14ac:dyDescent="0.3">
      <c r="P611602" s="83"/>
    </row>
    <row r="611603" spans="16:16" x14ac:dyDescent="0.3">
      <c r="P611603" s="83"/>
    </row>
    <row r="611604" spans="16:16" x14ac:dyDescent="0.3">
      <c r="P611604" s="83"/>
    </row>
    <row r="611605" spans="16:16" x14ac:dyDescent="0.3">
      <c r="P611605" s="83"/>
    </row>
    <row r="611606" spans="16:16" x14ac:dyDescent="0.3">
      <c r="P611606" s="83"/>
    </row>
    <row r="611607" spans="16:16" x14ac:dyDescent="0.3">
      <c r="P611607" s="83"/>
    </row>
    <row r="611608" spans="16:16" x14ac:dyDescent="0.3">
      <c r="P611608" s="83"/>
    </row>
    <row r="611609" spans="16:16" x14ac:dyDescent="0.3">
      <c r="P611609" s="83"/>
    </row>
    <row r="611610" spans="16:16" x14ac:dyDescent="0.3">
      <c r="P611610" s="83"/>
    </row>
    <row r="611611" spans="16:16" x14ac:dyDescent="0.3">
      <c r="P611611" s="83"/>
    </row>
    <row r="611612" spans="16:16" x14ac:dyDescent="0.3">
      <c r="P611612" s="83"/>
    </row>
    <row r="611613" spans="16:16" x14ac:dyDescent="0.3">
      <c r="P611613" s="83"/>
    </row>
    <row r="611614" spans="16:16" x14ac:dyDescent="0.3">
      <c r="P611614" s="83"/>
    </row>
    <row r="611615" spans="16:16" x14ac:dyDescent="0.3">
      <c r="P611615" s="83"/>
    </row>
    <row r="611616" spans="16:16" x14ac:dyDescent="0.3">
      <c r="P611616" s="83"/>
    </row>
    <row r="611617" spans="16:16" x14ac:dyDescent="0.3">
      <c r="P611617" s="83"/>
    </row>
    <row r="611618" spans="16:16" x14ac:dyDescent="0.3">
      <c r="P611618" s="83"/>
    </row>
    <row r="611619" spans="16:16" x14ac:dyDescent="0.3">
      <c r="P611619" s="83"/>
    </row>
    <row r="611620" spans="16:16" x14ac:dyDescent="0.3">
      <c r="P611620" s="83"/>
    </row>
    <row r="611621" spans="16:16" x14ac:dyDescent="0.3">
      <c r="P611621" s="83"/>
    </row>
    <row r="611622" spans="16:16" x14ac:dyDescent="0.3">
      <c r="P611622" s="83"/>
    </row>
    <row r="611623" spans="16:16" x14ac:dyDescent="0.3">
      <c r="P611623" s="83"/>
    </row>
    <row r="611624" spans="16:16" x14ac:dyDescent="0.3">
      <c r="P611624" s="83"/>
    </row>
    <row r="611625" spans="16:16" x14ac:dyDescent="0.3">
      <c r="P611625" s="83"/>
    </row>
    <row r="611626" spans="16:16" x14ac:dyDescent="0.3">
      <c r="P611626" s="83"/>
    </row>
    <row r="611627" spans="16:16" x14ac:dyDescent="0.3">
      <c r="P611627" s="83"/>
    </row>
    <row r="611628" spans="16:16" x14ac:dyDescent="0.3">
      <c r="P611628" s="83"/>
    </row>
    <row r="611629" spans="16:16" x14ac:dyDescent="0.3">
      <c r="P611629" s="83"/>
    </row>
    <row r="611630" spans="16:16" x14ac:dyDescent="0.3">
      <c r="P611630" s="83"/>
    </row>
    <row r="611631" spans="16:16" x14ac:dyDescent="0.3">
      <c r="P611631" s="83"/>
    </row>
    <row r="611632" spans="16:16" x14ac:dyDescent="0.3">
      <c r="P611632" s="83"/>
    </row>
    <row r="611633" spans="16:16" x14ac:dyDescent="0.3">
      <c r="P611633" s="83"/>
    </row>
    <row r="611634" spans="16:16" x14ac:dyDescent="0.3">
      <c r="P611634" s="83"/>
    </row>
    <row r="611635" spans="16:16" x14ac:dyDescent="0.3">
      <c r="P611635" s="83"/>
    </row>
    <row r="611636" spans="16:16" x14ac:dyDescent="0.3">
      <c r="P611636" s="83"/>
    </row>
    <row r="611637" spans="16:16" x14ac:dyDescent="0.3">
      <c r="P611637" s="83"/>
    </row>
    <row r="611638" spans="16:16" x14ac:dyDescent="0.3">
      <c r="P611638" s="83"/>
    </row>
    <row r="611639" spans="16:16" x14ac:dyDescent="0.3">
      <c r="P611639" s="83"/>
    </row>
    <row r="611640" spans="16:16" x14ac:dyDescent="0.3">
      <c r="P611640" s="83"/>
    </row>
    <row r="611641" spans="16:16" x14ac:dyDescent="0.3">
      <c r="P611641" s="83"/>
    </row>
    <row r="611642" spans="16:16" x14ac:dyDescent="0.3">
      <c r="P611642" s="83"/>
    </row>
    <row r="611643" spans="16:16" x14ac:dyDescent="0.3">
      <c r="P611643" s="83"/>
    </row>
    <row r="611644" spans="16:16" x14ac:dyDescent="0.3">
      <c r="P611644" s="83"/>
    </row>
    <row r="611645" spans="16:16" x14ac:dyDescent="0.3">
      <c r="P611645" s="83"/>
    </row>
    <row r="611646" spans="16:16" x14ac:dyDescent="0.3">
      <c r="P611646" s="83"/>
    </row>
    <row r="611647" spans="16:16" x14ac:dyDescent="0.3">
      <c r="P611647" s="83"/>
    </row>
    <row r="611648" spans="16:16" x14ac:dyDescent="0.3">
      <c r="P611648" s="83"/>
    </row>
    <row r="611649" spans="16:16" x14ac:dyDescent="0.3">
      <c r="P611649" s="83"/>
    </row>
    <row r="611650" spans="16:16" x14ac:dyDescent="0.3">
      <c r="P611650" s="83"/>
    </row>
    <row r="611651" spans="16:16" x14ac:dyDescent="0.3">
      <c r="P611651" s="83"/>
    </row>
    <row r="611652" spans="16:16" x14ac:dyDescent="0.3">
      <c r="P611652" s="83"/>
    </row>
    <row r="611653" spans="16:16" x14ac:dyDescent="0.3">
      <c r="P611653" s="83"/>
    </row>
    <row r="611654" spans="16:16" x14ac:dyDescent="0.3">
      <c r="P611654" s="83"/>
    </row>
    <row r="611655" spans="16:16" x14ac:dyDescent="0.3">
      <c r="P611655" s="83"/>
    </row>
    <row r="611656" spans="16:16" x14ac:dyDescent="0.3">
      <c r="P611656" s="83"/>
    </row>
    <row r="611657" spans="16:16" x14ac:dyDescent="0.3">
      <c r="P611657" s="83"/>
    </row>
    <row r="611658" spans="16:16" x14ac:dyDescent="0.3">
      <c r="P611658" s="83"/>
    </row>
    <row r="611659" spans="16:16" x14ac:dyDescent="0.3">
      <c r="P611659" s="83"/>
    </row>
    <row r="611660" spans="16:16" x14ac:dyDescent="0.3">
      <c r="P611660" s="83"/>
    </row>
    <row r="611661" spans="16:16" x14ac:dyDescent="0.3">
      <c r="P611661" s="83"/>
    </row>
    <row r="611662" spans="16:16" x14ac:dyDescent="0.3">
      <c r="P611662" s="83"/>
    </row>
    <row r="611663" spans="16:16" x14ac:dyDescent="0.3">
      <c r="P611663" s="83"/>
    </row>
    <row r="611664" spans="16:16" x14ac:dyDescent="0.3">
      <c r="P611664" s="83"/>
    </row>
    <row r="611665" spans="16:16" x14ac:dyDescent="0.3">
      <c r="P611665" s="83"/>
    </row>
    <row r="611666" spans="16:16" x14ac:dyDescent="0.3">
      <c r="P611666" s="83"/>
    </row>
    <row r="611667" spans="16:16" x14ac:dyDescent="0.3">
      <c r="P611667" s="83"/>
    </row>
    <row r="611668" spans="16:16" x14ac:dyDescent="0.3">
      <c r="P611668" s="83"/>
    </row>
    <row r="611669" spans="16:16" x14ac:dyDescent="0.3">
      <c r="P611669" s="83"/>
    </row>
    <row r="611670" spans="16:16" x14ac:dyDescent="0.3">
      <c r="P611670" s="83"/>
    </row>
    <row r="611671" spans="16:16" x14ac:dyDescent="0.3">
      <c r="P611671" s="83"/>
    </row>
    <row r="611672" spans="16:16" x14ac:dyDescent="0.3">
      <c r="P611672" s="83"/>
    </row>
    <row r="611673" spans="16:16" x14ac:dyDescent="0.3">
      <c r="P611673" s="83"/>
    </row>
    <row r="611674" spans="16:16" x14ac:dyDescent="0.3">
      <c r="P611674" s="83"/>
    </row>
    <row r="611675" spans="16:16" x14ac:dyDescent="0.3">
      <c r="P611675" s="83"/>
    </row>
    <row r="611676" spans="16:16" x14ac:dyDescent="0.3">
      <c r="P611676" s="83"/>
    </row>
    <row r="611677" spans="16:16" x14ac:dyDescent="0.3">
      <c r="P611677" s="83"/>
    </row>
    <row r="611678" spans="16:16" x14ac:dyDescent="0.3">
      <c r="P611678" s="83"/>
    </row>
    <row r="611679" spans="16:16" x14ac:dyDescent="0.3">
      <c r="P611679" s="83"/>
    </row>
    <row r="611680" spans="16:16" x14ac:dyDescent="0.3">
      <c r="P611680" s="83"/>
    </row>
    <row r="611681" spans="16:16" x14ac:dyDescent="0.3">
      <c r="P611681" s="83"/>
    </row>
    <row r="611682" spans="16:16" x14ac:dyDescent="0.3">
      <c r="P611682" s="83"/>
    </row>
    <row r="611683" spans="16:16" x14ac:dyDescent="0.3">
      <c r="P611683" s="83"/>
    </row>
    <row r="611684" spans="16:16" x14ac:dyDescent="0.3">
      <c r="P611684" s="83"/>
    </row>
    <row r="611685" spans="16:16" x14ac:dyDescent="0.3">
      <c r="P611685" s="83"/>
    </row>
    <row r="611686" spans="16:16" x14ac:dyDescent="0.3">
      <c r="P611686" s="83"/>
    </row>
    <row r="611687" spans="16:16" x14ac:dyDescent="0.3">
      <c r="P611687" s="83"/>
    </row>
    <row r="611688" spans="16:16" x14ac:dyDescent="0.3">
      <c r="P611688" s="83"/>
    </row>
    <row r="611689" spans="16:16" x14ac:dyDescent="0.3">
      <c r="P611689" s="83"/>
    </row>
    <row r="611690" spans="16:16" x14ac:dyDescent="0.3">
      <c r="P611690" s="83"/>
    </row>
    <row r="611691" spans="16:16" x14ac:dyDescent="0.3">
      <c r="P611691" s="83"/>
    </row>
    <row r="611692" spans="16:16" x14ac:dyDescent="0.3">
      <c r="P611692" s="83"/>
    </row>
    <row r="611693" spans="16:16" x14ac:dyDescent="0.3">
      <c r="P611693" s="83"/>
    </row>
    <row r="611694" spans="16:16" x14ac:dyDescent="0.3">
      <c r="P611694" s="83"/>
    </row>
    <row r="611695" spans="16:16" x14ac:dyDescent="0.3">
      <c r="P611695" s="83"/>
    </row>
    <row r="611696" spans="16:16" x14ac:dyDescent="0.3">
      <c r="P611696" s="83"/>
    </row>
    <row r="611697" spans="16:16" x14ac:dyDescent="0.3">
      <c r="P611697" s="83"/>
    </row>
    <row r="611698" spans="16:16" x14ac:dyDescent="0.3">
      <c r="P611698" s="83"/>
    </row>
    <row r="611699" spans="16:16" x14ac:dyDescent="0.3">
      <c r="P611699" s="83"/>
    </row>
    <row r="611700" spans="16:16" x14ac:dyDescent="0.3">
      <c r="P611700" s="83"/>
    </row>
    <row r="611701" spans="16:16" x14ac:dyDescent="0.3">
      <c r="P611701" s="83"/>
    </row>
    <row r="611702" spans="16:16" x14ac:dyDescent="0.3">
      <c r="P611702" s="83"/>
    </row>
    <row r="611703" spans="16:16" x14ac:dyDescent="0.3">
      <c r="P611703" s="83"/>
    </row>
    <row r="611704" spans="16:16" x14ac:dyDescent="0.3">
      <c r="P611704" s="83"/>
    </row>
    <row r="611705" spans="16:16" x14ac:dyDescent="0.3">
      <c r="P611705" s="83"/>
    </row>
    <row r="611706" spans="16:16" x14ac:dyDescent="0.3">
      <c r="P611706" s="83"/>
    </row>
    <row r="611707" spans="16:16" x14ac:dyDescent="0.3">
      <c r="P611707" s="83"/>
    </row>
    <row r="611708" spans="16:16" x14ac:dyDescent="0.3">
      <c r="P611708" s="83"/>
    </row>
    <row r="611709" spans="16:16" x14ac:dyDescent="0.3">
      <c r="P611709" s="83"/>
    </row>
    <row r="611710" spans="16:16" x14ac:dyDescent="0.3">
      <c r="P611710" s="83"/>
    </row>
    <row r="611711" spans="16:16" x14ac:dyDescent="0.3">
      <c r="P611711" s="83"/>
    </row>
    <row r="611712" spans="16:16" x14ac:dyDescent="0.3">
      <c r="P611712" s="83"/>
    </row>
    <row r="611713" spans="16:16" x14ac:dyDescent="0.3">
      <c r="P611713" s="83"/>
    </row>
    <row r="611714" spans="16:16" x14ac:dyDescent="0.3">
      <c r="P611714" s="83"/>
    </row>
    <row r="611715" spans="16:16" x14ac:dyDescent="0.3">
      <c r="P611715" s="83"/>
    </row>
    <row r="611716" spans="16:16" x14ac:dyDescent="0.3">
      <c r="P611716" s="83"/>
    </row>
    <row r="611717" spans="16:16" x14ac:dyDescent="0.3">
      <c r="P611717" s="83"/>
    </row>
    <row r="611718" spans="16:16" x14ac:dyDescent="0.3">
      <c r="P611718" s="83"/>
    </row>
    <row r="611719" spans="16:16" x14ac:dyDescent="0.3">
      <c r="P611719" s="83"/>
    </row>
    <row r="611720" spans="16:16" x14ac:dyDescent="0.3">
      <c r="P611720" s="83"/>
    </row>
    <row r="611721" spans="16:16" x14ac:dyDescent="0.3">
      <c r="P611721" s="83"/>
    </row>
    <row r="611722" spans="16:16" x14ac:dyDescent="0.3">
      <c r="P611722" s="83"/>
    </row>
    <row r="611723" spans="16:16" x14ac:dyDescent="0.3">
      <c r="P611723" s="83"/>
    </row>
    <row r="611724" spans="16:16" x14ac:dyDescent="0.3">
      <c r="P611724" s="83"/>
    </row>
    <row r="611725" spans="16:16" x14ac:dyDescent="0.3">
      <c r="P611725" s="83"/>
    </row>
    <row r="611726" spans="16:16" x14ac:dyDescent="0.3">
      <c r="P611726" s="83"/>
    </row>
    <row r="611727" spans="16:16" x14ac:dyDescent="0.3">
      <c r="P611727" s="83"/>
    </row>
    <row r="611728" spans="16:16" x14ac:dyDescent="0.3">
      <c r="P611728" s="83"/>
    </row>
    <row r="611729" spans="16:16" x14ac:dyDescent="0.3">
      <c r="P611729" s="83"/>
    </row>
    <row r="611730" spans="16:16" x14ac:dyDescent="0.3">
      <c r="P611730" s="83"/>
    </row>
    <row r="611731" spans="16:16" x14ac:dyDescent="0.3">
      <c r="P611731" s="83"/>
    </row>
    <row r="611732" spans="16:16" x14ac:dyDescent="0.3">
      <c r="P611732" s="83"/>
    </row>
    <row r="611733" spans="16:16" x14ac:dyDescent="0.3">
      <c r="P611733" s="83"/>
    </row>
    <row r="611734" spans="16:16" x14ac:dyDescent="0.3">
      <c r="P611734" s="83"/>
    </row>
    <row r="611735" spans="16:16" x14ac:dyDescent="0.3">
      <c r="P611735" s="83"/>
    </row>
    <row r="611736" spans="16:16" x14ac:dyDescent="0.3">
      <c r="P611736" s="83"/>
    </row>
    <row r="611737" spans="16:16" x14ac:dyDescent="0.3">
      <c r="P611737" s="83"/>
    </row>
    <row r="611738" spans="16:16" x14ac:dyDescent="0.3">
      <c r="P611738" s="83"/>
    </row>
    <row r="611739" spans="16:16" x14ac:dyDescent="0.3">
      <c r="P611739" s="83"/>
    </row>
    <row r="611740" spans="16:16" x14ac:dyDescent="0.3">
      <c r="P611740" s="83"/>
    </row>
    <row r="611741" spans="16:16" x14ac:dyDescent="0.3">
      <c r="P611741" s="83"/>
    </row>
    <row r="611742" spans="16:16" x14ac:dyDescent="0.3">
      <c r="P611742" s="83"/>
    </row>
    <row r="611743" spans="16:16" x14ac:dyDescent="0.3">
      <c r="P611743" s="83"/>
    </row>
    <row r="611744" spans="16:16" x14ac:dyDescent="0.3">
      <c r="P611744" s="83"/>
    </row>
    <row r="611745" spans="16:16" x14ac:dyDescent="0.3">
      <c r="P611745" s="83"/>
    </row>
    <row r="611746" spans="16:16" x14ac:dyDescent="0.3">
      <c r="P611746" s="83"/>
    </row>
    <row r="611747" spans="16:16" x14ac:dyDescent="0.3">
      <c r="P611747" s="83"/>
    </row>
    <row r="611748" spans="16:16" x14ac:dyDescent="0.3">
      <c r="P611748" s="83"/>
    </row>
    <row r="611749" spans="16:16" x14ac:dyDescent="0.3">
      <c r="P611749" s="83"/>
    </row>
    <row r="611750" spans="16:16" x14ac:dyDescent="0.3">
      <c r="P611750" s="83"/>
    </row>
    <row r="611751" spans="16:16" x14ac:dyDescent="0.3">
      <c r="P611751" s="83"/>
    </row>
    <row r="611752" spans="16:16" x14ac:dyDescent="0.3">
      <c r="P611752" s="83"/>
    </row>
    <row r="611753" spans="16:16" x14ac:dyDescent="0.3">
      <c r="P611753" s="83"/>
    </row>
    <row r="611754" spans="16:16" x14ac:dyDescent="0.3">
      <c r="P611754" s="83"/>
    </row>
    <row r="611755" spans="16:16" x14ac:dyDescent="0.3">
      <c r="P611755" s="83"/>
    </row>
    <row r="611756" spans="16:16" x14ac:dyDescent="0.3">
      <c r="P611756" s="83"/>
    </row>
    <row r="611757" spans="16:16" x14ac:dyDescent="0.3">
      <c r="P611757" s="83"/>
    </row>
    <row r="611758" spans="16:16" x14ac:dyDescent="0.3">
      <c r="P611758" s="83"/>
    </row>
    <row r="611759" spans="16:16" x14ac:dyDescent="0.3">
      <c r="P611759" s="83"/>
    </row>
    <row r="611760" spans="16:16" x14ac:dyDescent="0.3">
      <c r="P611760" s="83"/>
    </row>
    <row r="611761" spans="16:16" x14ac:dyDescent="0.3">
      <c r="P611761" s="83"/>
    </row>
    <row r="611762" spans="16:16" x14ac:dyDescent="0.3">
      <c r="P611762" s="83"/>
    </row>
    <row r="611763" spans="16:16" x14ac:dyDescent="0.3">
      <c r="P611763" s="83"/>
    </row>
    <row r="611764" spans="16:16" x14ac:dyDescent="0.3">
      <c r="P611764" s="83"/>
    </row>
    <row r="611765" spans="16:16" x14ac:dyDescent="0.3">
      <c r="P611765" s="83"/>
    </row>
    <row r="611766" spans="16:16" x14ac:dyDescent="0.3">
      <c r="P611766" s="83"/>
    </row>
    <row r="611767" spans="16:16" x14ac:dyDescent="0.3">
      <c r="P611767" s="83"/>
    </row>
    <row r="611768" spans="16:16" x14ac:dyDescent="0.3">
      <c r="P611768" s="83"/>
    </row>
    <row r="611769" spans="16:16" x14ac:dyDescent="0.3">
      <c r="P611769" s="83"/>
    </row>
    <row r="611770" spans="16:16" x14ac:dyDescent="0.3">
      <c r="P611770" s="83"/>
    </row>
    <row r="611771" spans="16:16" x14ac:dyDescent="0.3">
      <c r="P611771" s="83"/>
    </row>
    <row r="611772" spans="16:16" x14ac:dyDescent="0.3">
      <c r="P611772" s="83"/>
    </row>
    <row r="611773" spans="16:16" x14ac:dyDescent="0.3">
      <c r="P611773" s="83"/>
    </row>
    <row r="611774" spans="16:16" x14ac:dyDescent="0.3">
      <c r="P611774" s="83"/>
    </row>
    <row r="611775" spans="16:16" x14ac:dyDescent="0.3">
      <c r="P611775" s="83"/>
    </row>
    <row r="611776" spans="16:16" x14ac:dyDescent="0.3">
      <c r="P611776" s="83"/>
    </row>
    <row r="611777" spans="16:16" x14ac:dyDescent="0.3">
      <c r="P611777" s="83"/>
    </row>
    <row r="611778" spans="16:16" x14ac:dyDescent="0.3">
      <c r="P611778" s="83"/>
    </row>
    <row r="611779" spans="16:16" x14ac:dyDescent="0.3">
      <c r="P611779" s="83"/>
    </row>
    <row r="611780" spans="16:16" x14ac:dyDescent="0.3">
      <c r="P611780" s="83"/>
    </row>
    <row r="611781" spans="16:16" x14ac:dyDescent="0.3">
      <c r="P611781" s="83"/>
    </row>
    <row r="611782" spans="16:16" x14ac:dyDescent="0.3">
      <c r="P611782" s="83"/>
    </row>
    <row r="611783" spans="16:16" x14ac:dyDescent="0.3">
      <c r="P611783" s="83"/>
    </row>
    <row r="611784" spans="16:16" x14ac:dyDescent="0.3">
      <c r="P611784" s="83"/>
    </row>
    <row r="611785" spans="16:16" x14ac:dyDescent="0.3">
      <c r="P611785" s="83"/>
    </row>
    <row r="611786" spans="16:16" x14ac:dyDescent="0.3">
      <c r="P611786" s="83"/>
    </row>
    <row r="611787" spans="16:16" x14ac:dyDescent="0.3">
      <c r="P611787" s="83"/>
    </row>
    <row r="611788" spans="16:16" x14ac:dyDescent="0.3">
      <c r="P611788" s="83"/>
    </row>
    <row r="611789" spans="16:16" x14ac:dyDescent="0.3">
      <c r="P611789" s="83"/>
    </row>
    <row r="611790" spans="16:16" x14ac:dyDescent="0.3">
      <c r="P611790" s="83"/>
    </row>
    <row r="611791" spans="16:16" x14ac:dyDescent="0.3">
      <c r="P611791" s="83"/>
    </row>
    <row r="611792" spans="16:16" x14ac:dyDescent="0.3">
      <c r="P611792" s="83"/>
    </row>
    <row r="611793" spans="16:16" x14ac:dyDescent="0.3">
      <c r="P611793" s="83"/>
    </row>
    <row r="611794" spans="16:16" x14ac:dyDescent="0.3">
      <c r="P611794" s="83"/>
    </row>
    <row r="611795" spans="16:16" x14ac:dyDescent="0.3">
      <c r="P611795" s="83"/>
    </row>
    <row r="611796" spans="16:16" x14ac:dyDescent="0.3">
      <c r="P611796" s="83"/>
    </row>
    <row r="611797" spans="16:16" x14ac:dyDescent="0.3">
      <c r="P611797" s="83"/>
    </row>
    <row r="611798" spans="16:16" x14ac:dyDescent="0.3">
      <c r="P611798" s="83"/>
    </row>
    <row r="611799" spans="16:16" x14ac:dyDescent="0.3">
      <c r="P611799" s="83"/>
    </row>
    <row r="611800" spans="16:16" x14ac:dyDescent="0.3">
      <c r="P611800" s="83"/>
    </row>
    <row r="611801" spans="16:16" x14ac:dyDescent="0.3">
      <c r="P611801" s="83"/>
    </row>
    <row r="611802" spans="16:16" x14ac:dyDescent="0.3">
      <c r="P611802" s="83"/>
    </row>
    <row r="611803" spans="16:16" x14ac:dyDescent="0.3">
      <c r="P611803" s="83"/>
    </row>
    <row r="611804" spans="16:16" x14ac:dyDescent="0.3">
      <c r="P611804" s="83"/>
    </row>
    <row r="611805" spans="16:16" x14ac:dyDescent="0.3">
      <c r="P611805" s="83"/>
    </row>
    <row r="611806" spans="16:16" x14ac:dyDescent="0.3">
      <c r="P611806" s="83"/>
    </row>
    <row r="611807" spans="16:16" x14ac:dyDescent="0.3">
      <c r="P611807" s="83"/>
    </row>
    <row r="611808" spans="16:16" x14ac:dyDescent="0.3">
      <c r="P611808" s="83"/>
    </row>
    <row r="611809" spans="16:16" x14ac:dyDescent="0.3">
      <c r="P611809" s="83"/>
    </row>
    <row r="611810" spans="16:16" x14ac:dyDescent="0.3">
      <c r="P611810" s="83"/>
    </row>
    <row r="611811" spans="16:16" x14ac:dyDescent="0.3">
      <c r="P611811" s="83"/>
    </row>
    <row r="611812" spans="16:16" x14ac:dyDescent="0.3">
      <c r="P611812" s="83"/>
    </row>
    <row r="611813" spans="16:16" x14ac:dyDescent="0.3">
      <c r="P611813" s="83"/>
    </row>
    <row r="611814" spans="16:16" x14ac:dyDescent="0.3">
      <c r="P611814" s="83"/>
    </row>
    <row r="611815" spans="16:16" x14ac:dyDescent="0.3">
      <c r="P611815" s="83"/>
    </row>
    <row r="611816" spans="16:16" x14ac:dyDescent="0.3">
      <c r="P611816" s="83"/>
    </row>
    <row r="611817" spans="16:16" x14ac:dyDescent="0.3">
      <c r="P611817" s="83"/>
    </row>
    <row r="611818" spans="16:16" x14ac:dyDescent="0.3">
      <c r="P611818" s="83"/>
    </row>
    <row r="611819" spans="16:16" x14ac:dyDescent="0.3">
      <c r="P611819" s="83"/>
    </row>
    <row r="611820" spans="16:16" x14ac:dyDescent="0.3">
      <c r="P611820" s="83"/>
    </row>
    <row r="611821" spans="16:16" x14ac:dyDescent="0.3">
      <c r="P611821" s="83"/>
    </row>
    <row r="611822" spans="16:16" x14ac:dyDescent="0.3">
      <c r="P611822" s="83"/>
    </row>
    <row r="611823" spans="16:16" x14ac:dyDescent="0.3">
      <c r="P611823" s="83"/>
    </row>
    <row r="611824" spans="16:16" x14ac:dyDescent="0.3">
      <c r="P611824" s="83"/>
    </row>
    <row r="611825" spans="16:16" x14ac:dyDescent="0.3">
      <c r="P611825" s="83"/>
    </row>
    <row r="611826" spans="16:16" x14ac:dyDescent="0.3">
      <c r="P611826" s="83"/>
    </row>
    <row r="611827" spans="16:16" x14ac:dyDescent="0.3">
      <c r="P611827" s="83"/>
    </row>
    <row r="611828" spans="16:16" x14ac:dyDescent="0.3">
      <c r="P611828" s="83"/>
    </row>
    <row r="611829" spans="16:16" x14ac:dyDescent="0.3">
      <c r="P611829" s="83"/>
    </row>
    <row r="611830" spans="16:16" x14ac:dyDescent="0.3">
      <c r="P611830" s="83"/>
    </row>
    <row r="611831" spans="16:16" x14ac:dyDescent="0.3">
      <c r="P611831" s="83"/>
    </row>
    <row r="611832" spans="16:16" x14ac:dyDescent="0.3">
      <c r="P611832" s="83"/>
    </row>
    <row r="611833" spans="16:16" x14ac:dyDescent="0.3">
      <c r="P611833" s="83"/>
    </row>
    <row r="611834" spans="16:16" x14ac:dyDescent="0.3">
      <c r="P611834" s="83"/>
    </row>
    <row r="611835" spans="16:16" x14ac:dyDescent="0.3">
      <c r="P611835" s="83"/>
    </row>
    <row r="611836" spans="16:16" x14ac:dyDescent="0.3">
      <c r="P611836" s="83"/>
    </row>
    <row r="611837" spans="16:16" x14ac:dyDescent="0.3">
      <c r="P611837" s="83"/>
    </row>
    <row r="611838" spans="16:16" x14ac:dyDescent="0.3">
      <c r="P611838" s="83"/>
    </row>
    <row r="611839" spans="16:16" x14ac:dyDescent="0.3">
      <c r="P611839" s="83"/>
    </row>
    <row r="611840" spans="16:16" x14ac:dyDescent="0.3">
      <c r="P611840" s="83"/>
    </row>
    <row r="611841" spans="16:16" x14ac:dyDescent="0.3">
      <c r="P611841" s="83"/>
    </row>
    <row r="611842" spans="16:16" x14ac:dyDescent="0.3">
      <c r="P611842" s="83"/>
    </row>
    <row r="611843" spans="16:16" x14ac:dyDescent="0.3">
      <c r="P611843" s="83"/>
    </row>
    <row r="611844" spans="16:16" x14ac:dyDescent="0.3">
      <c r="P611844" s="83"/>
    </row>
    <row r="611845" spans="16:16" x14ac:dyDescent="0.3">
      <c r="P611845" s="83"/>
    </row>
    <row r="611846" spans="16:16" x14ac:dyDescent="0.3">
      <c r="P611846" s="83"/>
    </row>
    <row r="611847" spans="16:16" x14ac:dyDescent="0.3">
      <c r="P611847" s="83"/>
    </row>
    <row r="611848" spans="16:16" x14ac:dyDescent="0.3">
      <c r="P611848" s="83"/>
    </row>
    <row r="611849" spans="16:16" x14ac:dyDescent="0.3">
      <c r="P611849" s="83"/>
    </row>
    <row r="611850" spans="16:16" x14ac:dyDescent="0.3">
      <c r="P611850" s="83"/>
    </row>
    <row r="611851" spans="16:16" x14ac:dyDescent="0.3">
      <c r="P611851" s="83"/>
    </row>
    <row r="611852" spans="16:16" x14ac:dyDescent="0.3">
      <c r="P611852" s="83"/>
    </row>
    <row r="611853" spans="16:16" x14ac:dyDescent="0.3">
      <c r="P611853" s="83"/>
    </row>
    <row r="611854" spans="16:16" x14ac:dyDescent="0.3">
      <c r="P611854" s="83"/>
    </row>
    <row r="611855" spans="16:16" x14ac:dyDescent="0.3">
      <c r="P611855" s="83"/>
    </row>
    <row r="611856" spans="16:16" x14ac:dyDescent="0.3">
      <c r="P611856" s="83"/>
    </row>
    <row r="611857" spans="16:16" x14ac:dyDescent="0.3">
      <c r="P611857" s="83"/>
    </row>
    <row r="611858" spans="16:16" x14ac:dyDescent="0.3">
      <c r="P611858" s="83"/>
    </row>
    <row r="611859" spans="16:16" x14ac:dyDescent="0.3">
      <c r="P611859" s="83"/>
    </row>
    <row r="611860" spans="16:16" x14ac:dyDescent="0.3">
      <c r="P611860" s="83"/>
    </row>
    <row r="611861" spans="16:16" x14ac:dyDescent="0.3">
      <c r="P611861" s="83"/>
    </row>
    <row r="611862" spans="16:16" x14ac:dyDescent="0.3">
      <c r="P611862" s="83"/>
    </row>
    <row r="611863" spans="16:16" x14ac:dyDescent="0.3">
      <c r="P611863" s="83"/>
    </row>
    <row r="611864" spans="16:16" x14ac:dyDescent="0.3">
      <c r="P611864" s="83"/>
    </row>
    <row r="611865" spans="16:16" x14ac:dyDescent="0.3">
      <c r="P611865" s="83"/>
    </row>
    <row r="611866" spans="16:16" x14ac:dyDescent="0.3">
      <c r="P611866" s="83"/>
    </row>
    <row r="611867" spans="16:16" x14ac:dyDescent="0.3">
      <c r="P611867" s="83"/>
    </row>
    <row r="611868" spans="16:16" x14ac:dyDescent="0.3">
      <c r="P611868" s="83"/>
    </row>
    <row r="611869" spans="16:16" x14ac:dyDescent="0.3">
      <c r="P611869" s="83"/>
    </row>
    <row r="611870" spans="16:16" x14ac:dyDescent="0.3">
      <c r="P611870" s="83"/>
    </row>
    <row r="611871" spans="16:16" x14ac:dyDescent="0.3">
      <c r="P611871" s="83"/>
    </row>
    <row r="611872" spans="16:16" x14ac:dyDescent="0.3">
      <c r="P611872" s="83"/>
    </row>
    <row r="611873" spans="16:16" x14ac:dyDescent="0.3">
      <c r="P611873" s="83"/>
    </row>
    <row r="611874" spans="16:16" x14ac:dyDescent="0.3">
      <c r="P611874" s="83"/>
    </row>
    <row r="611875" spans="16:16" x14ac:dyDescent="0.3">
      <c r="P611875" s="83"/>
    </row>
    <row r="611876" spans="16:16" x14ac:dyDescent="0.3">
      <c r="P611876" s="83"/>
    </row>
    <row r="611877" spans="16:16" x14ac:dyDescent="0.3">
      <c r="P611877" s="83"/>
    </row>
    <row r="611878" spans="16:16" x14ac:dyDescent="0.3">
      <c r="P611878" s="83"/>
    </row>
    <row r="611879" spans="16:16" x14ac:dyDescent="0.3">
      <c r="P611879" s="83"/>
    </row>
    <row r="611880" spans="16:16" x14ac:dyDescent="0.3">
      <c r="P611880" s="83"/>
    </row>
    <row r="611881" spans="16:16" x14ac:dyDescent="0.3">
      <c r="P611881" s="83"/>
    </row>
    <row r="611882" spans="16:16" x14ac:dyDescent="0.3">
      <c r="P611882" s="83"/>
    </row>
    <row r="611883" spans="16:16" x14ac:dyDescent="0.3">
      <c r="P611883" s="83"/>
    </row>
    <row r="611884" spans="16:16" x14ac:dyDescent="0.3">
      <c r="P611884" s="83"/>
    </row>
    <row r="611885" spans="16:16" x14ac:dyDescent="0.3">
      <c r="P611885" s="83"/>
    </row>
    <row r="611886" spans="16:16" x14ac:dyDescent="0.3">
      <c r="P611886" s="83"/>
    </row>
    <row r="611887" spans="16:16" x14ac:dyDescent="0.3">
      <c r="P611887" s="83"/>
    </row>
    <row r="611888" spans="16:16" x14ac:dyDescent="0.3">
      <c r="P611888" s="83"/>
    </row>
    <row r="611889" spans="16:16" x14ac:dyDescent="0.3">
      <c r="P611889" s="83"/>
    </row>
    <row r="611890" spans="16:16" x14ac:dyDescent="0.3">
      <c r="P611890" s="83"/>
    </row>
    <row r="611891" spans="16:16" x14ac:dyDescent="0.3">
      <c r="P611891" s="83"/>
    </row>
    <row r="611892" spans="16:16" x14ac:dyDescent="0.3">
      <c r="P611892" s="83"/>
    </row>
    <row r="611893" spans="16:16" x14ac:dyDescent="0.3">
      <c r="P611893" s="83"/>
    </row>
    <row r="611894" spans="16:16" x14ac:dyDescent="0.3">
      <c r="P611894" s="83"/>
    </row>
    <row r="611895" spans="16:16" x14ac:dyDescent="0.3">
      <c r="P611895" s="83"/>
    </row>
    <row r="611896" spans="16:16" x14ac:dyDescent="0.3">
      <c r="P611896" s="83"/>
    </row>
    <row r="611897" spans="16:16" x14ac:dyDescent="0.3">
      <c r="P611897" s="83"/>
    </row>
    <row r="611898" spans="16:16" x14ac:dyDescent="0.3">
      <c r="P611898" s="83"/>
    </row>
    <row r="611899" spans="16:16" x14ac:dyDescent="0.3">
      <c r="P611899" s="83"/>
    </row>
    <row r="611900" spans="16:16" x14ac:dyDescent="0.3">
      <c r="P611900" s="83"/>
    </row>
    <row r="611901" spans="16:16" x14ac:dyDescent="0.3">
      <c r="P611901" s="83"/>
    </row>
    <row r="611902" spans="16:16" x14ac:dyDescent="0.3">
      <c r="P611902" s="83"/>
    </row>
    <row r="611903" spans="16:16" x14ac:dyDescent="0.3">
      <c r="P611903" s="83"/>
    </row>
    <row r="611904" spans="16:16" x14ac:dyDescent="0.3">
      <c r="P611904" s="83"/>
    </row>
    <row r="611905" spans="16:16" x14ac:dyDescent="0.3">
      <c r="P611905" s="83"/>
    </row>
    <row r="611906" spans="16:16" x14ac:dyDescent="0.3">
      <c r="P611906" s="83"/>
    </row>
    <row r="611907" spans="16:16" x14ac:dyDescent="0.3">
      <c r="P611907" s="83"/>
    </row>
    <row r="611908" spans="16:16" x14ac:dyDescent="0.3">
      <c r="P611908" s="83"/>
    </row>
    <row r="611909" spans="16:16" x14ac:dyDescent="0.3">
      <c r="P611909" s="83"/>
    </row>
    <row r="611910" spans="16:16" x14ac:dyDescent="0.3">
      <c r="P611910" s="83"/>
    </row>
    <row r="611911" spans="16:16" x14ac:dyDescent="0.3">
      <c r="P611911" s="83"/>
    </row>
    <row r="611912" spans="16:16" x14ac:dyDescent="0.3">
      <c r="P611912" s="83"/>
    </row>
    <row r="611913" spans="16:16" x14ac:dyDescent="0.3">
      <c r="P611913" s="83"/>
    </row>
    <row r="611914" spans="16:16" x14ac:dyDescent="0.3">
      <c r="P611914" s="83"/>
    </row>
    <row r="611915" spans="16:16" x14ac:dyDescent="0.3">
      <c r="P611915" s="83"/>
    </row>
    <row r="611916" spans="16:16" x14ac:dyDescent="0.3">
      <c r="P611916" s="83"/>
    </row>
    <row r="611917" spans="16:16" x14ac:dyDescent="0.3">
      <c r="P611917" s="83"/>
    </row>
    <row r="611918" spans="16:16" x14ac:dyDescent="0.3">
      <c r="P611918" s="83"/>
    </row>
    <row r="611919" spans="16:16" x14ac:dyDescent="0.3">
      <c r="P611919" s="83"/>
    </row>
    <row r="611920" spans="16:16" x14ac:dyDescent="0.3">
      <c r="P611920" s="83"/>
    </row>
    <row r="611921" spans="16:16" x14ac:dyDescent="0.3">
      <c r="P611921" s="83"/>
    </row>
    <row r="611922" spans="16:16" x14ac:dyDescent="0.3">
      <c r="P611922" s="83"/>
    </row>
    <row r="611923" spans="16:16" x14ac:dyDescent="0.3">
      <c r="P611923" s="83"/>
    </row>
    <row r="611924" spans="16:16" x14ac:dyDescent="0.3">
      <c r="P611924" s="83"/>
    </row>
    <row r="611925" spans="16:16" x14ac:dyDescent="0.3">
      <c r="P611925" s="83"/>
    </row>
    <row r="611926" spans="16:16" x14ac:dyDescent="0.3">
      <c r="P611926" s="83"/>
    </row>
    <row r="611927" spans="16:16" x14ac:dyDescent="0.3">
      <c r="P611927" s="83"/>
    </row>
    <row r="611928" spans="16:16" x14ac:dyDescent="0.3">
      <c r="P611928" s="83"/>
    </row>
    <row r="611929" spans="16:16" x14ac:dyDescent="0.3">
      <c r="P611929" s="83"/>
    </row>
    <row r="611930" spans="16:16" x14ac:dyDescent="0.3">
      <c r="P611930" s="83"/>
    </row>
    <row r="611931" spans="16:16" x14ac:dyDescent="0.3">
      <c r="P611931" s="83"/>
    </row>
    <row r="611932" spans="16:16" x14ac:dyDescent="0.3">
      <c r="P611932" s="83"/>
    </row>
    <row r="611933" spans="16:16" x14ac:dyDescent="0.3">
      <c r="P611933" s="83"/>
    </row>
    <row r="611934" spans="16:16" x14ac:dyDescent="0.3">
      <c r="P611934" s="83"/>
    </row>
    <row r="611935" spans="16:16" x14ac:dyDescent="0.3">
      <c r="P611935" s="83"/>
    </row>
    <row r="611936" spans="16:16" x14ac:dyDescent="0.3">
      <c r="P611936" s="83"/>
    </row>
    <row r="611937" spans="16:16" x14ac:dyDescent="0.3">
      <c r="P611937" s="83"/>
    </row>
    <row r="611938" spans="16:16" x14ac:dyDescent="0.3">
      <c r="P611938" s="83"/>
    </row>
    <row r="611939" spans="16:16" x14ac:dyDescent="0.3">
      <c r="P611939" s="83"/>
    </row>
    <row r="611940" spans="16:16" x14ac:dyDescent="0.3">
      <c r="P611940" s="83"/>
    </row>
    <row r="611941" spans="16:16" x14ac:dyDescent="0.3">
      <c r="P611941" s="83"/>
    </row>
    <row r="611942" spans="16:16" x14ac:dyDescent="0.3">
      <c r="P611942" s="83"/>
    </row>
    <row r="611943" spans="16:16" x14ac:dyDescent="0.3">
      <c r="P611943" s="83"/>
    </row>
    <row r="611944" spans="16:16" x14ac:dyDescent="0.3">
      <c r="P611944" s="83"/>
    </row>
    <row r="611945" spans="16:16" x14ac:dyDescent="0.3">
      <c r="P611945" s="83"/>
    </row>
    <row r="611946" spans="16:16" x14ac:dyDescent="0.3">
      <c r="P611946" s="83"/>
    </row>
    <row r="611947" spans="16:16" x14ac:dyDescent="0.3">
      <c r="P611947" s="83"/>
    </row>
    <row r="611948" spans="16:16" x14ac:dyDescent="0.3">
      <c r="P611948" s="83"/>
    </row>
    <row r="611949" spans="16:16" x14ac:dyDescent="0.3">
      <c r="P611949" s="83"/>
    </row>
    <row r="611950" spans="16:16" x14ac:dyDescent="0.3">
      <c r="P611950" s="83"/>
    </row>
    <row r="611951" spans="16:16" x14ac:dyDescent="0.3">
      <c r="P611951" s="83"/>
    </row>
    <row r="611952" spans="16:16" x14ac:dyDescent="0.3">
      <c r="P611952" s="83"/>
    </row>
    <row r="611953" spans="16:16" x14ac:dyDescent="0.3">
      <c r="P611953" s="83"/>
    </row>
    <row r="611954" spans="16:16" x14ac:dyDescent="0.3">
      <c r="P611954" s="83"/>
    </row>
    <row r="611955" spans="16:16" x14ac:dyDescent="0.3">
      <c r="P611955" s="83"/>
    </row>
    <row r="611956" spans="16:16" x14ac:dyDescent="0.3">
      <c r="P611956" s="83"/>
    </row>
    <row r="611957" spans="16:16" x14ac:dyDescent="0.3">
      <c r="P611957" s="83"/>
    </row>
    <row r="611958" spans="16:16" x14ac:dyDescent="0.3">
      <c r="P611958" s="83"/>
    </row>
    <row r="611959" spans="16:16" x14ac:dyDescent="0.3">
      <c r="P611959" s="83"/>
    </row>
    <row r="611960" spans="16:16" x14ac:dyDescent="0.3">
      <c r="P611960" s="83"/>
    </row>
    <row r="611961" spans="16:16" x14ac:dyDescent="0.3">
      <c r="P611961" s="83"/>
    </row>
    <row r="611962" spans="16:16" x14ac:dyDescent="0.3">
      <c r="P611962" s="83"/>
    </row>
    <row r="611963" spans="16:16" x14ac:dyDescent="0.3">
      <c r="P611963" s="83"/>
    </row>
    <row r="611964" spans="16:16" x14ac:dyDescent="0.3">
      <c r="P611964" s="83"/>
    </row>
    <row r="611965" spans="16:16" x14ac:dyDescent="0.3">
      <c r="P611965" s="83"/>
    </row>
    <row r="611966" spans="16:16" x14ac:dyDescent="0.3">
      <c r="P611966" s="83"/>
    </row>
    <row r="611967" spans="16:16" x14ac:dyDescent="0.3">
      <c r="P611967" s="83"/>
    </row>
    <row r="611968" spans="16:16" x14ac:dyDescent="0.3">
      <c r="P611968" s="83"/>
    </row>
    <row r="611969" spans="16:16" x14ac:dyDescent="0.3">
      <c r="P611969" s="83"/>
    </row>
    <row r="611970" spans="16:16" x14ac:dyDescent="0.3">
      <c r="P611970" s="83"/>
    </row>
    <row r="611971" spans="16:16" x14ac:dyDescent="0.3">
      <c r="P611971" s="83"/>
    </row>
    <row r="611972" spans="16:16" x14ac:dyDescent="0.3">
      <c r="P611972" s="83"/>
    </row>
    <row r="611973" spans="16:16" x14ac:dyDescent="0.3">
      <c r="P611973" s="83"/>
    </row>
    <row r="611974" spans="16:16" x14ac:dyDescent="0.3">
      <c r="P611974" s="83"/>
    </row>
    <row r="611975" spans="16:16" x14ac:dyDescent="0.3">
      <c r="P611975" s="83"/>
    </row>
    <row r="611976" spans="16:16" x14ac:dyDescent="0.3">
      <c r="P611976" s="83"/>
    </row>
    <row r="611977" spans="16:16" x14ac:dyDescent="0.3">
      <c r="P611977" s="83"/>
    </row>
    <row r="611978" spans="16:16" x14ac:dyDescent="0.3">
      <c r="P611978" s="83"/>
    </row>
    <row r="611979" spans="16:16" x14ac:dyDescent="0.3">
      <c r="P611979" s="83"/>
    </row>
    <row r="611980" spans="16:16" x14ac:dyDescent="0.3">
      <c r="P611980" s="83"/>
    </row>
    <row r="611981" spans="16:16" x14ac:dyDescent="0.3">
      <c r="P611981" s="83"/>
    </row>
    <row r="611982" spans="16:16" x14ac:dyDescent="0.3">
      <c r="P611982" s="83"/>
    </row>
    <row r="611983" spans="16:16" x14ac:dyDescent="0.3">
      <c r="P611983" s="83"/>
    </row>
    <row r="611984" spans="16:16" x14ac:dyDescent="0.3">
      <c r="P611984" s="83"/>
    </row>
    <row r="611985" spans="16:16" x14ac:dyDescent="0.3">
      <c r="P611985" s="83"/>
    </row>
    <row r="611986" spans="16:16" x14ac:dyDescent="0.3">
      <c r="P611986" s="83"/>
    </row>
    <row r="611987" spans="16:16" x14ac:dyDescent="0.3">
      <c r="P611987" s="83"/>
    </row>
    <row r="611988" spans="16:16" x14ac:dyDescent="0.3">
      <c r="P611988" s="83"/>
    </row>
    <row r="611989" spans="16:16" x14ac:dyDescent="0.3">
      <c r="P611989" s="83"/>
    </row>
    <row r="611990" spans="16:16" x14ac:dyDescent="0.3">
      <c r="P611990" s="83"/>
    </row>
    <row r="611991" spans="16:16" x14ac:dyDescent="0.3">
      <c r="P611991" s="83"/>
    </row>
    <row r="611992" spans="16:16" x14ac:dyDescent="0.3">
      <c r="P611992" s="83"/>
    </row>
    <row r="611993" spans="16:16" x14ac:dyDescent="0.3">
      <c r="P611993" s="83"/>
    </row>
    <row r="611994" spans="16:16" x14ac:dyDescent="0.3">
      <c r="P611994" s="83"/>
    </row>
    <row r="611995" spans="16:16" x14ac:dyDescent="0.3">
      <c r="P611995" s="83"/>
    </row>
    <row r="611996" spans="16:16" x14ac:dyDescent="0.3">
      <c r="P611996" s="83"/>
    </row>
    <row r="611997" spans="16:16" x14ac:dyDescent="0.3">
      <c r="P611997" s="83"/>
    </row>
    <row r="611998" spans="16:16" x14ac:dyDescent="0.3">
      <c r="P611998" s="83"/>
    </row>
    <row r="611999" spans="16:16" x14ac:dyDescent="0.3">
      <c r="P611999" s="83"/>
    </row>
    <row r="612000" spans="16:16" x14ac:dyDescent="0.3">
      <c r="P612000" s="83"/>
    </row>
    <row r="612001" spans="16:16" x14ac:dyDescent="0.3">
      <c r="P612001" s="83"/>
    </row>
    <row r="612002" spans="16:16" x14ac:dyDescent="0.3">
      <c r="P612002" s="83"/>
    </row>
    <row r="612003" spans="16:16" x14ac:dyDescent="0.3">
      <c r="P612003" s="83"/>
    </row>
    <row r="612004" spans="16:16" x14ac:dyDescent="0.3">
      <c r="P612004" s="83"/>
    </row>
    <row r="612005" spans="16:16" x14ac:dyDescent="0.3">
      <c r="P612005" s="83"/>
    </row>
    <row r="612006" spans="16:16" x14ac:dyDescent="0.3">
      <c r="P612006" s="83"/>
    </row>
    <row r="612007" spans="16:16" x14ac:dyDescent="0.3">
      <c r="P612007" s="83"/>
    </row>
    <row r="612008" spans="16:16" x14ac:dyDescent="0.3">
      <c r="P612008" s="83"/>
    </row>
    <row r="612009" spans="16:16" x14ac:dyDescent="0.3">
      <c r="P612009" s="83"/>
    </row>
    <row r="612010" spans="16:16" x14ac:dyDescent="0.3">
      <c r="P612010" s="83"/>
    </row>
    <row r="612011" spans="16:16" x14ac:dyDescent="0.3">
      <c r="P612011" s="83"/>
    </row>
    <row r="612012" spans="16:16" x14ac:dyDescent="0.3">
      <c r="P612012" s="83"/>
    </row>
    <row r="612013" spans="16:16" x14ac:dyDescent="0.3">
      <c r="P612013" s="83"/>
    </row>
    <row r="612014" spans="16:16" x14ac:dyDescent="0.3">
      <c r="P612014" s="83"/>
    </row>
    <row r="612015" spans="16:16" x14ac:dyDescent="0.3">
      <c r="P612015" s="83"/>
    </row>
    <row r="612016" spans="16:16" x14ac:dyDescent="0.3">
      <c r="P612016" s="83"/>
    </row>
    <row r="612017" spans="16:16" x14ac:dyDescent="0.3">
      <c r="P612017" s="83"/>
    </row>
    <row r="612018" spans="16:16" x14ac:dyDescent="0.3">
      <c r="P612018" s="83"/>
    </row>
    <row r="612019" spans="16:16" x14ac:dyDescent="0.3">
      <c r="P612019" s="83"/>
    </row>
    <row r="612020" spans="16:16" x14ac:dyDescent="0.3">
      <c r="P612020" s="83"/>
    </row>
    <row r="612021" spans="16:16" x14ac:dyDescent="0.3">
      <c r="P612021" s="83"/>
    </row>
    <row r="612022" spans="16:16" x14ac:dyDescent="0.3">
      <c r="P612022" s="83"/>
    </row>
    <row r="612023" spans="16:16" x14ac:dyDescent="0.3">
      <c r="P612023" s="83"/>
    </row>
    <row r="612024" spans="16:16" x14ac:dyDescent="0.3">
      <c r="P612024" s="83"/>
    </row>
    <row r="612025" spans="16:16" x14ac:dyDescent="0.3">
      <c r="P612025" s="83"/>
    </row>
    <row r="612026" spans="16:16" x14ac:dyDescent="0.3">
      <c r="P612026" s="83"/>
    </row>
    <row r="612027" spans="16:16" x14ac:dyDescent="0.3">
      <c r="P612027" s="83"/>
    </row>
    <row r="612028" spans="16:16" x14ac:dyDescent="0.3">
      <c r="P612028" s="83"/>
    </row>
    <row r="612029" spans="16:16" x14ac:dyDescent="0.3">
      <c r="P612029" s="83"/>
    </row>
    <row r="612030" spans="16:16" x14ac:dyDescent="0.3">
      <c r="P612030" s="83"/>
    </row>
    <row r="612031" spans="16:16" x14ac:dyDescent="0.3">
      <c r="P612031" s="83"/>
    </row>
    <row r="612032" spans="16:16" x14ac:dyDescent="0.3">
      <c r="P612032" s="83"/>
    </row>
    <row r="612033" spans="16:16" x14ac:dyDescent="0.3">
      <c r="P612033" s="83"/>
    </row>
    <row r="612034" spans="16:16" x14ac:dyDescent="0.3">
      <c r="P612034" s="83"/>
    </row>
    <row r="612035" spans="16:16" x14ac:dyDescent="0.3">
      <c r="P612035" s="83"/>
    </row>
    <row r="612036" spans="16:16" x14ac:dyDescent="0.3">
      <c r="P612036" s="83"/>
    </row>
    <row r="612037" spans="16:16" x14ac:dyDescent="0.3">
      <c r="P612037" s="83"/>
    </row>
    <row r="612038" spans="16:16" x14ac:dyDescent="0.3">
      <c r="P612038" s="83"/>
    </row>
    <row r="612039" spans="16:16" x14ac:dyDescent="0.3">
      <c r="P612039" s="83"/>
    </row>
    <row r="612040" spans="16:16" x14ac:dyDescent="0.3">
      <c r="P612040" s="83"/>
    </row>
    <row r="612041" spans="16:16" x14ac:dyDescent="0.3">
      <c r="P612041" s="83"/>
    </row>
    <row r="612042" spans="16:16" x14ac:dyDescent="0.3">
      <c r="P612042" s="83"/>
    </row>
    <row r="612043" spans="16:16" x14ac:dyDescent="0.3">
      <c r="P612043" s="83"/>
    </row>
    <row r="612044" spans="16:16" x14ac:dyDescent="0.3">
      <c r="P612044" s="83"/>
    </row>
    <row r="612045" spans="16:16" x14ac:dyDescent="0.3">
      <c r="P612045" s="83"/>
    </row>
    <row r="612046" spans="16:16" x14ac:dyDescent="0.3">
      <c r="P612046" s="83"/>
    </row>
    <row r="612047" spans="16:16" x14ac:dyDescent="0.3">
      <c r="P612047" s="83"/>
    </row>
    <row r="612048" spans="16:16" x14ac:dyDescent="0.3">
      <c r="P612048" s="83"/>
    </row>
    <row r="612049" spans="16:16" x14ac:dyDescent="0.3">
      <c r="P612049" s="83"/>
    </row>
    <row r="612050" spans="16:16" x14ac:dyDescent="0.3">
      <c r="P612050" s="83"/>
    </row>
    <row r="612051" spans="16:16" x14ac:dyDescent="0.3">
      <c r="P612051" s="83"/>
    </row>
    <row r="612052" spans="16:16" x14ac:dyDescent="0.3">
      <c r="P612052" s="83"/>
    </row>
    <row r="612053" spans="16:16" x14ac:dyDescent="0.3">
      <c r="P612053" s="83"/>
    </row>
    <row r="612054" spans="16:16" x14ac:dyDescent="0.3">
      <c r="P612054" s="83"/>
    </row>
    <row r="612055" spans="16:16" x14ac:dyDescent="0.3">
      <c r="P612055" s="83"/>
    </row>
    <row r="612056" spans="16:16" x14ac:dyDescent="0.3">
      <c r="P612056" s="83"/>
    </row>
    <row r="612057" spans="16:16" x14ac:dyDescent="0.3">
      <c r="P612057" s="83"/>
    </row>
    <row r="612058" spans="16:16" x14ac:dyDescent="0.3">
      <c r="P612058" s="83"/>
    </row>
    <row r="612059" spans="16:16" x14ac:dyDescent="0.3">
      <c r="P612059" s="83"/>
    </row>
    <row r="612060" spans="16:16" x14ac:dyDescent="0.3">
      <c r="P612060" s="83"/>
    </row>
    <row r="612061" spans="16:16" x14ac:dyDescent="0.3">
      <c r="P612061" s="83"/>
    </row>
    <row r="612062" spans="16:16" x14ac:dyDescent="0.3">
      <c r="P612062" s="83"/>
    </row>
    <row r="612063" spans="16:16" x14ac:dyDescent="0.3">
      <c r="P612063" s="83"/>
    </row>
    <row r="612064" spans="16:16" x14ac:dyDescent="0.3">
      <c r="P612064" s="83"/>
    </row>
    <row r="612065" spans="16:16" x14ac:dyDescent="0.3">
      <c r="P612065" s="83"/>
    </row>
    <row r="612066" spans="16:16" x14ac:dyDescent="0.3">
      <c r="P612066" s="83"/>
    </row>
    <row r="612067" spans="16:16" x14ac:dyDescent="0.3">
      <c r="P612067" s="83"/>
    </row>
    <row r="612068" spans="16:16" x14ac:dyDescent="0.3">
      <c r="P612068" s="83"/>
    </row>
    <row r="612069" spans="16:16" x14ac:dyDescent="0.3">
      <c r="P612069" s="83"/>
    </row>
    <row r="612070" spans="16:16" x14ac:dyDescent="0.3">
      <c r="P612070" s="83"/>
    </row>
    <row r="612071" spans="16:16" x14ac:dyDescent="0.3">
      <c r="P612071" s="83"/>
    </row>
    <row r="612072" spans="16:16" x14ac:dyDescent="0.3">
      <c r="P612072" s="83"/>
    </row>
    <row r="612073" spans="16:16" x14ac:dyDescent="0.3">
      <c r="P612073" s="83"/>
    </row>
    <row r="612074" spans="16:16" x14ac:dyDescent="0.3">
      <c r="P612074" s="83"/>
    </row>
    <row r="612075" spans="16:16" x14ac:dyDescent="0.3">
      <c r="P612075" s="83"/>
    </row>
    <row r="612076" spans="16:16" x14ac:dyDescent="0.3">
      <c r="P612076" s="83"/>
    </row>
    <row r="612077" spans="16:16" x14ac:dyDescent="0.3">
      <c r="P612077" s="83"/>
    </row>
    <row r="612078" spans="16:16" x14ac:dyDescent="0.3">
      <c r="P612078" s="83"/>
    </row>
    <row r="612079" spans="16:16" x14ac:dyDescent="0.3">
      <c r="P612079" s="83"/>
    </row>
    <row r="612080" spans="16:16" x14ac:dyDescent="0.3">
      <c r="P612080" s="83"/>
    </row>
    <row r="612081" spans="16:16" x14ac:dyDescent="0.3">
      <c r="P612081" s="83"/>
    </row>
    <row r="612082" spans="16:16" x14ac:dyDescent="0.3">
      <c r="P612082" s="83"/>
    </row>
    <row r="612083" spans="16:16" x14ac:dyDescent="0.3">
      <c r="P612083" s="83"/>
    </row>
    <row r="612084" spans="16:16" x14ac:dyDescent="0.3">
      <c r="P612084" s="83"/>
    </row>
    <row r="612085" spans="16:16" x14ac:dyDescent="0.3">
      <c r="P612085" s="83"/>
    </row>
    <row r="612086" spans="16:16" x14ac:dyDescent="0.3">
      <c r="P612086" s="83"/>
    </row>
    <row r="612087" spans="16:16" x14ac:dyDescent="0.3">
      <c r="P612087" s="83"/>
    </row>
    <row r="612088" spans="16:16" x14ac:dyDescent="0.3">
      <c r="P612088" s="83"/>
    </row>
    <row r="612089" spans="16:16" x14ac:dyDescent="0.3">
      <c r="P612089" s="83"/>
    </row>
    <row r="612090" spans="16:16" x14ac:dyDescent="0.3">
      <c r="P612090" s="83"/>
    </row>
    <row r="612091" spans="16:16" x14ac:dyDescent="0.3">
      <c r="P612091" s="83"/>
    </row>
    <row r="612092" spans="16:16" x14ac:dyDescent="0.3">
      <c r="P612092" s="83"/>
    </row>
    <row r="612093" spans="16:16" x14ac:dyDescent="0.3">
      <c r="P612093" s="83"/>
    </row>
    <row r="612094" spans="16:16" x14ac:dyDescent="0.3">
      <c r="P612094" s="83"/>
    </row>
    <row r="612095" spans="16:16" x14ac:dyDescent="0.3">
      <c r="P612095" s="83"/>
    </row>
    <row r="612096" spans="16:16" x14ac:dyDescent="0.3">
      <c r="P612096" s="83"/>
    </row>
    <row r="612097" spans="16:16" x14ac:dyDescent="0.3">
      <c r="P612097" s="83"/>
    </row>
    <row r="612098" spans="16:16" x14ac:dyDescent="0.3">
      <c r="P612098" s="83"/>
    </row>
    <row r="612099" spans="16:16" x14ac:dyDescent="0.3">
      <c r="P612099" s="83"/>
    </row>
    <row r="612100" spans="16:16" x14ac:dyDescent="0.3">
      <c r="P612100" s="83"/>
    </row>
    <row r="612101" spans="16:16" x14ac:dyDescent="0.3">
      <c r="P612101" s="83"/>
    </row>
    <row r="612102" spans="16:16" x14ac:dyDescent="0.3">
      <c r="P612102" s="83"/>
    </row>
    <row r="612103" spans="16:16" x14ac:dyDescent="0.3">
      <c r="P612103" s="83"/>
    </row>
    <row r="612104" spans="16:16" x14ac:dyDescent="0.3">
      <c r="P612104" s="83"/>
    </row>
    <row r="612105" spans="16:16" x14ac:dyDescent="0.3">
      <c r="P612105" s="83"/>
    </row>
    <row r="612106" spans="16:16" x14ac:dyDescent="0.3">
      <c r="P612106" s="83"/>
    </row>
    <row r="612107" spans="16:16" x14ac:dyDescent="0.3">
      <c r="P612107" s="83"/>
    </row>
    <row r="612108" spans="16:16" x14ac:dyDescent="0.3">
      <c r="P612108" s="83"/>
    </row>
    <row r="612109" spans="16:16" x14ac:dyDescent="0.3">
      <c r="P612109" s="83"/>
    </row>
    <row r="612110" spans="16:16" x14ac:dyDescent="0.3">
      <c r="P612110" s="83"/>
    </row>
    <row r="612111" spans="16:16" x14ac:dyDescent="0.3">
      <c r="P612111" s="83"/>
    </row>
    <row r="612112" spans="16:16" x14ac:dyDescent="0.3">
      <c r="P612112" s="83"/>
    </row>
    <row r="612113" spans="16:16" x14ac:dyDescent="0.3">
      <c r="P612113" s="83"/>
    </row>
    <row r="612114" spans="16:16" x14ac:dyDescent="0.3">
      <c r="P612114" s="83"/>
    </row>
    <row r="612115" spans="16:16" x14ac:dyDescent="0.3">
      <c r="P612115" s="83"/>
    </row>
    <row r="612116" spans="16:16" x14ac:dyDescent="0.3">
      <c r="P612116" s="83"/>
    </row>
    <row r="612117" spans="16:16" x14ac:dyDescent="0.3">
      <c r="P612117" s="83"/>
    </row>
    <row r="612118" spans="16:16" x14ac:dyDescent="0.3">
      <c r="P612118" s="83"/>
    </row>
    <row r="612119" spans="16:16" x14ac:dyDescent="0.3">
      <c r="P612119" s="83"/>
    </row>
    <row r="612120" spans="16:16" x14ac:dyDescent="0.3">
      <c r="P612120" s="83"/>
    </row>
    <row r="612121" spans="16:16" x14ac:dyDescent="0.3">
      <c r="P612121" s="83"/>
    </row>
    <row r="612122" spans="16:16" x14ac:dyDescent="0.3">
      <c r="P612122" s="83"/>
    </row>
    <row r="612123" spans="16:16" x14ac:dyDescent="0.3">
      <c r="P612123" s="83"/>
    </row>
    <row r="612124" spans="16:16" x14ac:dyDescent="0.3">
      <c r="P612124" s="83"/>
    </row>
    <row r="612125" spans="16:16" x14ac:dyDescent="0.3">
      <c r="P612125" s="83"/>
    </row>
    <row r="612126" spans="16:16" x14ac:dyDescent="0.3">
      <c r="P612126" s="83"/>
    </row>
    <row r="612127" spans="16:16" x14ac:dyDescent="0.3">
      <c r="P612127" s="83"/>
    </row>
    <row r="612128" spans="16:16" x14ac:dyDescent="0.3">
      <c r="P612128" s="83"/>
    </row>
    <row r="612129" spans="16:16" x14ac:dyDescent="0.3">
      <c r="P612129" s="83"/>
    </row>
    <row r="612130" spans="16:16" x14ac:dyDescent="0.3">
      <c r="P612130" s="83"/>
    </row>
    <row r="612131" spans="16:16" x14ac:dyDescent="0.3">
      <c r="P612131" s="83"/>
    </row>
    <row r="612132" spans="16:16" x14ac:dyDescent="0.3">
      <c r="P612132" s="83"/>
    </row>
    <row r="612133" spans="16:16" x14ac:dyDescent="0.3">
      <c r="P612133" s="83"/>
    </row>
    <row r="612134" spans="16:16" x14ac:dyDescent="0.3">
      <c r="P612134" s="83"/>
    </row>
    <row r="612135" spans="16:16" x14ac:dyDescent="0.3">
      <c r="P612135" s="83"/>
    </row>
    <row r="612136" spans="16:16" x14ac:dyDescent="0.3">
      <c r="P612136" s="83"/>
    </row>
    <row r="612137" spans="16:16" x14ac:dyDescent="0.3">
      <c r="P612137" s="83"/>
    </row>
    <row r="612138" spans="16:16" x14ac:dyDescent="0.3">
      <c r="P612138" s="83"/>
    </row>
    <row r="612139" spans="16:16" x14ac:dyDescent="0.3">
      <c r="P612139" s="83"/>
    </row>
    <row r="612140" spans="16:16" x14ac:dyDescent="0.3">
      <c r="P612140" s="83"/>
    </row>
    <row r="612141" spans="16:16" x14ac:dyDescent="0.3">
      <c r="P612141" s="83"/>
    </row>
    <row r="612142" spans="16:16" x14ac:dyDescent="0.3">
      <c r="P612142" s="83"/>
    </row>
    <row r="612143" spans="16:16" x14ac:dyDescent="0.3">
      <c r="P612143" s="83"/>
    </row>
    <row r="612144" spans="16:16" x14ac:dyDescent="0.3">
      <c r="P612144" s="83"/>
    </row>
    <row r="612145" spans="16:16" x14ac:dyDescent="0.3">
      <c r="P612145" s="83"/>
    </row>
    <row r="612146" spans="16:16" x14ac:dyDescent="0.3">
      <c r="P612146" s="83"/>
    </row>
    <row r="612147" spans="16:16" x14ac:dyDescent="0.3">
      <c r="P612147" s="83"/>
    </row>
    <row r="612148" spans="16:16" x14ac:dyDescent="0.3">
      <c r="P612148" s="83"/>
    </row>
    <row r="612149" spans="16:16" x14ac:dyDescent="0.3">
      <c r="P612149" s="83"/>
    </row>
    <row r="612150" spans="16:16" x14ac:dyDescent="0.3">
      <c r="P612150" s="83"/>
    </row>
    <row r="612151" spans="16:16" x14ac:dyDescent="0.3">
      <c r="P612151" s="83"/>
    </row>
    <row r="612152" spans="16:16" x14ac:dyDescent="0.3">
      <c r="P612152" s="83"/>
    </row>
    <row r="612153" spans="16:16" x14ac:dyDescent="0.3">
      <c r="P612153" s="83"/>
    </row>
    <row r="612154" spans="16:16" x14ac:dyDescent="0.3">
      <c r="P612154" s="83"/>
    </row>
    <row r="612155" spans="16:16" x14ac:dyDescent="0.3">
      <c r="P612155" s="83"/>
    </row>
    <row r="612156" spans="16:16" x14ac:dyDescent="0.3">
      <c r="P612156" s="83"/>
    </row>
    <row r="612157" spans="16:16" x14ac:dyDescent="0.3">
      <c r="P612157" s="83"/>
    </row>
    <row r="612158" spans="16:16" x14ac:dyDescent="0.3">
      <c r="P612158" s="83"/>
    </row>
    <row r="612159" spans="16:16" x14ac:dyDescent="0.3">
      <c r="P612159" s="83"/>
    </row>
    <row r="612160" spans="16:16" x14ac:dyDescent="0.3">
      <c r="P612160" s="83"/>
    </row>
    <row r="612161" spans="16:16" x14ac:dyDescent="0.3">
      <c r="P612161" s="83"/>
    </row>
    <row r="612162" spans="16:16" x14ac:dyDescent="0.3">
      <c r="P612162" s="83"/>
    </row>
    <row r="612163" spans="16:16" x14ac:dyDescent="0.3">
      <c r="P612163" s="83"/>
    </row>
    <row r="612164" spans="16:16" x14ac:dyDescent="0.3">
      <c r="P612164" s="83"/>
    </row>
    <row r="612165" spans="16:16" x14ac:dyDescent="0.3">
      <c r="P612165" s="83"/>
    </row>
    <row r="612166" spans="16:16" x14ac:dyDescent="0.3">
      <c r="P612166" s="83"/>
    </row>
    <row r="612167" spans="16:16" x14ac:dyDescent="0.3">
      <c r="P612167" s="83"/>
    </row>
    <row r="612168" spans="16:16" x14ac:dyDescent="0.3">
      <c r="P612168" s="83"/>
    </row>
    <row r="612169" spans="16:16" x14ac:dyDescent="0.3">
      <c r="P612169" s="83"/>
    </row>
    <row r="612170" spans="16:16" x14ac:dyDescent="0.3">
      <c r="P612170" s="83"/>
    </row>
    <row r="612171" spans="16:16" x14ac:dyDescent="0.3">
      <c r="P612171" s="83"/>
    </row>
    <row r="612172" spans="16:16" x14ac:dyDescent="0.3">
      <c r="P612172" s="83"/>
    </row>
    <row r="612173" spans="16:16" x14ac:dyDescent="0.3">
      <c r="P612173" s="83"/>
    </row>
    <row r="612174" spans="16:16" x14ac:dyDescent="0.3">
      <c r="P612174" s="83"/>
    </row>
    <row r="612175" spans="16:16" x14ac:dyDescent="0.3">
      <c r="P612175" s="83"/>
    </row>
    <row r="612176" spans="16:16" x14ac:dyDescent="0.3">
      <c r="P612176" s="83"/>
    </row>
    <row r="612177" spans="16:16" x14ac:dyDescent="0.3">
      <c r="P612177" s="83"/>
    </row>
    <row r="612178" spans="16:16" x14ac:dyDescent="0.3">
      <c r="P612178" s="83"/>
    </row>
    <row r="612179" spans="16:16" x14ac:dyDescent="0.3">
      <c r="P612179" s="83"/>
    </row>
    <row r="612180" spans="16:16" x14ac:dyDescent="0.3">
      <c r="P612180" s="83"/>
    </row>
    <row r="612181" spans="16:16" x14ac:dyDescent="0.3">
      <c r="P612181" s="83"/>
    </row>
    <row r="612182" spans="16:16" x14ac:dyDescent="0.3">
      <c r="P612182" s="83"/>
    </row>
    <row r="612183" spans="16:16" x14ac:dyDescent="0.3">
      <c r="P612183" s="83"/>
    </row>
    <row r="612184" spans="16:16" x14ac:dyDescent="0.3">
      <c r="P612184" s="83"/>
    </row>
    <row r="612185" spans="16:16" x14ac:dyDescent="0.3">
      <c r="P612185" s="83"/>
    </row>
    <row r="612186" spans="16:16" x14ac:dyDescent="0.3">
      <c r="P612186" s="83"/>
    </row>
    <row r="612187" spans="16:16" x14ac:dyDescent="0.3">
      <c r="P612187" s="83"/>
    </row>
    <row r="612188" spans="16:16" x14ac:dyDescent="0.3">
      <c r="P612188" s="83"/>
    </row>
    <row r="612189" spans="16:16" x14ac:dyDescent="0.3">
      <c r="P612189" s="83"/>
    </row>
    <row r="612190" spans="16:16" x14ac:dyDescent="0.3">
      <c r="P612190" s="83"/>
    </row>
    <row r="612191" spans="16:16" x14ac:dyDescent="0.3">
      <c r="P612191" s="83"/>
    </row>
    <row r="612192" spans="16:16" x14ac:dyDescent="0.3">
      <c r="P612192" s="83"/>
    </row>
    <row r="612193" spans="16:16" x14ac:dyDescent="0.3">
      <c r="P612193" s="83"/>
    </row>
    <row r="612194" spans="16:16" x14ac:dyDescent="0.3">
      <c r="P612194" s="83"/>
    </row>
    <row r="612195" spans="16:16" x14ac:dyDescent="0.3">
      <c r="P612195" s="83"/>
    </row>
    <row r="612196" spans="16:16" x14ac:dyDescent="0.3">
      <c r="P612196" s="83"/>
    </row>
    <row r="612197" spans="16:16" x14ac:dyDescent="0.3">
      <c r="P612197" s="83"/>
    </row>
    <row r="612198" spans="16:16" x14ac:dyDescent="0.3">
      <c r="P612198" s="83"/>
    </row>
    <row r="612199" spans="16:16" x14ac:dyDescent="0.3">
      <c r="P612199" s="83"/>
    </row>
    <row r="612200" spans="16:16" x14ac:dyDescent="0.3">
      <c r="P612200" s="83"/>
    </row>
    <row r="612201" spans="16:16" x14ac:dyDescent="0.3">
      <c r="P612201" s="83"/>
    </row>
    <row r="612202" spans="16:16" x14ac:dyDescent="0.3">
      <c r="P612202" s="83"/>
    </row>
    <row r="612203" spans="16:16" x14ac:dyDescent="0.3">
      <c r="P612203" s="83"/>
    </row>
    <row r="612204" spans="16:16" x14ac:dyDescent="0.3">
      <c r="P612204" s="83"/>
    </row>
    <row r="612205" spans="16:16" x14ac:dyDescent="0.3">
      <c r="P612205" s="83"/>
    </row>
    <row r="612206" spans="16:16" x14ac:dyDescent="0.3">
      <c r="P612206" s="83"/>
    </row>
    <row r="612207" spans="16:16" x14ac:dyDescent="0.3">
      <c r="P612207" s="83"/>
    </row>
    <row r="612208" spans="16:16" x14ac:dyDescent="0.3">
      <c r="P612208" s="83"/>
    </row>
    <row r="612209" spans="16:16" x14ac:dyDescent="0.3">
      <c r="P612209" s="83"/>
    </row>
    <row r="612210" spans="16:16" x14ac:dyDescent="0.3">
      <c r="P612210" s="83"/>
    </row>
    <row r="612211" spans="16:16" x14ac:dyDescent="0.3">
      <c r="P612211" s="83"/>
    </row>
    <row r="612212" spans="16:16" x14ac:dyDescent="0.3">
      <c r="P612212" s="83"/>
    </row>
    <row r="612213" spans="16:16" x14ac:dyDescent="0.3">
      <c r="P612213" s="83"/>
    </row>
    <row r="612214" spans="16:16" x14ac:dyDescent="0.3">
      <c r="P612214" s="83"/>
    </row>
    <row r="612215" spans="16:16" x14ac:dyDescent="0.3">
      <c r="P612215" s="83"/>
    </row>
    <row r="612216" spans="16:16" x14ac:dyDescent="0.3">
      <c r="P612216" s="83"/>
    </row>
    <row r="612217" spans="16:16" x14ac:dyDescent="0.3">
      <c r="P612217" s="83"/>
    </row>
    <row r="612218" spans="16:16" x14ac:dyDescent="0.3">
      <c r="P612218" s="83"/>
    </row>
    <row r="612219" spans="16:16" x14ac:dyDescent="0.3">
      <c r="P612219" s="83"/>
    </row>
    <row r="612220" spans="16:16" x14ac:dyDescent="0.3">
      <c r="P612220" s="83"/>
    </row>
    <row r="612221" spans="16:16" x14ac:dyDescent="0.3">
      <c r="P612221" s="83"/>
    </row>
    <row r="612222" spans="16:16" x14ac:dyDescent="0.3">
      <c r="P612222" s="83"/>
    </row>
    <row r="612223" spans="16:16" x14ac:dyDescent="0.3">
      <c r="P612223" s="83"/>
    </row>
    <row r="612224" spans="16:16" x14ac:dyDescent="0.3">
      <c r="P612224" s="83"/>
    </row>
    <row r="612225" spans="16:16" x14ac:dyDescent="0.3">
      <c r="P612225" s="83"/>
    </row>
    <row r="612226" spans="16:16" x14ac:dyDescent="0.3">
      <c r="P612226" s="83"/>
    </row>
    <row r="612227" spans="16:16" x14ac:dyDescent="0.3">
      <c r="P612227" s="83"/>
    </row>
    <row r="612228" spans="16:16" x14ac:dyDescent="0.3">
      <c r="P612228" s="83"/>
    </row>
    <row r="612229" spans="16:16" x14ac:dyDescent="0.3">
      <c r="P612229" s="83"/>
    </row>
    <row r="612230" spans="16:16" x14ac:dyDescent="0.3">
      <c r="P612230" s="83"/>
    </row>
    <row r="612231" spans="16:16" x14ac:dyDescent="0.3">
      <c r="P612231" s="83"/>
    </row>
    <row r="612232" spans="16:16" x14ac:dyDescent="0.3">
      <c r="P612232" s="83"/>
    </row>
    <row r="612233" spans="16:16" x14ac:dyDescent="0.3">
      <c r="P612233" s="83"/>
    </row>
    <row r="612234" spans="16:16" x14ac:dyDescent="0.3">
      <c r="P612234" s="83"/>
    </row>
    <row r="612235" spans="16:16" x14ac:dyDescent="0.3">
      <c r="P612235" s="83"/>
    </row>
    <row r="612236" spans="16:16" x14ac:dyDescent="0.3">
      <c r="P612236" s="83"/>
    </row>
    <row r="612237" spans="16:16" x14ac:dyDescent="0.3">
      <c r="P612237" s="83"/>
    </row>
    <row r="612238" spans="16:16" x14ac:dyDescent="0.3">
      <c r="P612238" s="83"/>
    </row>
    <row r="612239" spans="16:16" x14ac:dyDescent="0.3">
      <c r="P612239" s="83"/>
    </row>
    <row r="612240" spans="16:16" x14ac:dyDescent="0.3">
      <c r="P612240" s="83"/>
    </row>
    <row r="612241" spans="16:16" x14ac:dyDescent="0.3">
      <c r="P612241" s="83"/>
    </row>
    <row r="612242" spans="16:16" x14ac:dyDescent="0.3">
      <c r="P612242" s="83"/>
    </row>
    <row r="612243" spans="16:16" x14ac:dyDescent="0.3">
      <c r="P612243" s="83"/>
    </row>
    <row r="612244" spans="16:16" x14ac:dyDescent="0.3">
      <c r="P612244" s="83"/>
    </row>
    <row r="612245" spans="16:16" x14ac:dyDescent="0.3">
      <c r="P612245" s="83"/>
    </row>
    <row r="612246" spans="16:16" x14ac:dyDescent="0.3">
      <c r="P612246" s="83"/>
    </row>
    <row r="612247" spans="16:16" x14ac:dyDescent="0.3">
      <c r="P612247" s="83"/>
    </row>
    <row r="612248" spans="16:16" x14ac:dyDescent="0.3">
      <c r="P612248" s="83"/>
    </row>
    <row r="612249" spans="16:16" x14ac:dyDescent="0.3">
      <c r="P612249" s="83"/>
    </row>
    <row r="612250" spans="16:16" x14ac:dyDescent="0.3">
      <c r="P612250" s="83"/>
    </row>
    <row r="612251" spans="16:16" x14ac:dyDescent="0.3">
      <c r="P612251" s="83"/>
    </row>
    <row r="612252" spans="16:16" x14ac:dyDescent="0.3">
      <c r="P612252" s="83"/>
    </row>
    <row r="612253" spans="16:16" x14ac:dyDescent="0.3">
      <c r="P612253" s="83"/>
    </row>
    <row r="612254" spans="16:16" x14ac:dyDescent="0.3">
      <c r="P612254" s="83"/>
    </row>
    <row r="612255" spans="16:16" x14ac:dyDescent="0.3">
      <c r="P612255" s="83"/>
    </row>
    <row r="612256" spans="16:16" x14ac:dyDescent="0.3">
      <c r="P612256" s="83"/>
    </row>
    <row r="612257" spans="16:16" x14ac:dyDescent="0.3">
      <c r="P612257" s="83"/>
    </row>
    <row r="612258" spans="16:16" x14ac:dyDescent="0.3">
      <c r="P612258" s="83"/>
    </row>
    <row r="612259" spans="16:16" x14ac:dyDescent="0.3">
      <c r="P612259" s="83"/>
    </row>
    <row r="612260" spans="16:16" x14ac:dyDescent="0.3">
      <c r="P612260" s="83"/>
    </row>
    <row r="612261" spans="16:16" x14ac:dyDescent="0.3">
      <c r="P612261" s="83"/>
    </row>
    <row r="612262" spans="16:16" x14ac:dyDescent="0.3">
      <c r="P612262" s="83"/>
    </row>
    <row r="612263" spans="16:16" x14ac:dyDescent="0.3">
      <c r="P612263" s="83"/>
    </row>
    <row r="612264" spans="16:16" x14ac:dyDescent="0.3">
      <c r="P612264" s="83"/>
    </row>
    <row r="612265" spans="16:16" x14ac:dyDescent="0.3">
      <c r="P612265" s="83"/>
    </row>
    <row r="612266" spans="16:16" x14ac:dyDescent="0.3">
      <c r="P612266" s="83"/>
    </row>
    <row r="612267" spans="16:16" x14ac:dyDescent="0.3">
      <c r="P612267" s="83"/>
    </row>
    <row r="612268" spans="16:16" x14ac:dyDescent="0.3">
      <c r="P612268" s="83"/>
    </row>
    <row r="612269" spans="16:16" x14ac:dyDescent="0.3">
      <c r="P612269" s="83"/>
    </row>
    <row r="612270" spans="16:16" x14ac:dyDescent="0.3">
      <c r="P612270" s="83"/>
    </row>
    <row r="612271" spans="16:16" x14ac:dyDescent="0.3">
      <c r="P612271" s="83"/>
    </row>
    <row r="612272" spans="16:16" x14ac:dyDescent="0.3">
      <c r="P612272" s="83"/>
    </row>
    <row r="612273" spans="16:16" x14ac:dyDescent="0.3">
      <c r="P612273" s="83"/>
    </row>
    <row r="612274" spans="16:16" x14ac:dyDescent="0.3">
      <c r="P612274" s="83"/>
    </row>
    <row r="612275" spans="16:16" x14ac:dyDescent="0.3">
      <c r="P612275" s="83"/>
    </row>
    <row r="612276" spans="16:16" x14ac:dyDescent="0.3">
      <c r="P612276" s="83"/>
    </row>
    <row r="612277" spans="16:16" x14ac:dyDescent="0.3">
      <c r="P612277" s="83"/>
    </row>
    <row r="612278" spans="16:16" x14ac:dyDescent="0.3">
      <c r="P612278" s="83"/>
    </row>
    <row r="612279" spans="16:16" x14ac:dyDescent="0.3">
      <c r="P612279" s="83"/>
    </row>
    <row r="612280" spans="16:16" x14ac:dyDescent="0.3">
      <c r="P612280" s="83"/>
    </row>
    <row r="612281" spans="16:16" x14ac:dyDescent="0.3">
      <c r="P612281" s="83"/>
    </row>
    <row r="612282" spans="16:16" x14ac:dyDescent="0.3">
      <c r="P612282" s="83"/>
    </row>
    <row r="612283" spans="16:16" x14ac:dyDescent="0.3">
      <c r="P612283" s="83"/>
    </row>
    <row r="612284" spans="16:16" x14ac:dyDescent="0.3">
      <c r="P612284" s="83"/>
    </row>
    <row r="612285" spans="16:16" x14ac:dyDescent="0.3">
      <c r="P612285" s="83"/>
    </row>
    <row r="612286" spans="16:16" x14ac:dyDescent="0.3">
      <c r="P612286" s="83"/>
    </row>
    <row r="612287" spans="16:16" x14ac:dyDescent="0.3">
      <c r="P612287" s="83"/>
    </row>
    <row r="612288" spans="16:16" x14ac:dyDescent="0.3">
      <c r="P612288" s="83"/>
    </row>
    <row r="612289" spans="16:16" x14ac:dyDescent="0.3">
      <c r="P612289" s="83"/>
    </row>
    <row r="612290" spans="16:16" x14ac:dyDescent="0.3">
      <c r="P612290" s="83"/>
    </row>
    <row r="612291" spans="16:16" x14ac:dyDescent="0.3">
      <c r="P612291" s="83"/>
    </row>
    <row r="612292" spans="16:16" x14ac:dyDescent="0.3">
      <c r="P612292" s="83"/>
    </row>
    <row r="612293" spans="16:16" x14ac:dyDescent="0.3">
      <c r="P612293" s="83"/>
    </row>
    <row r="612294" spans="16:16" x14ac:dyDescent="0.3">
      <c r="P612294" s="83"/>
    </row>
    <row r="612295" spans="16:16" x14ac:dyDescent="0.3">
      <c r="P612295" s="83"/>
    </row>
    <row r="612296" spans="16:16" x14ac:dyDescent="0.3">
      <c r="P612296" s="83"/>
    </row>
    <row r="612297" spans="16:16" x14ac:dyDescent="0.3">
      <c r="P612297" s="83"/>
    </row>
    <row r="612298" spans="16:16" x14ac:dyDescent="0.3">
      <c r="P612298" s="83"/>
    </row>
    <row r="612299" spans="16:16" x14ac:dyDescent="0.3">
      <c r="P612299" s="83"/>
    </row>
    <row r="612300" spans="16:16" x14ac:dyDescent="0.3">
      <c r="P612300" s="83"/>
    </row>
    <row r="612301" spans="16:16" x14ac:dyDescent="0.3">
      <c r="P612301" s="83"/>
    </row>
    <row r="612302" spans="16:16" x14ac:dyDescent="0.3">
      <c r="P612302" s="83"/>
    </row>
    <row r="612303" spans="16:16" x14ac:dyDescent="0.3">
      <c r="P612303" s="83"/>
    </row>
    <row r="612304" spans="16:16" x14ac:dyDescent="0.3">
      <c r="P612304" s="83"/>
    </row>
    <row r="612305" spans="16:16" x14ac:dyDescent="0.3">
      <c r="P612305" s="83"/>
    </row>
    <row r="612306" spans="16:16" x14ac:dyDescent="0.3">
      <c r="P612306" s="83"/>
    </row>
    <row r="612307" spans="16:16" x14ac:dyDescent="0.3">
      <c r="P612307" s="83"/>
    </row>
    <row r="612308" spans="16:16" x14ac:dyDescent="0.3">
      <c r="P612308" s="83"/>
    </row>
    <row r="612309" spans="16:16" x14ac:dyDescent="0.3">
      <c r="P612309" s="83"/>
    </row>
    <row r="612310" spans="16:16" x14ac:dyDescent="0.3">
      <c r="P612310" s="83"/>
    </row>
    <row r="612311" spans="16:16" x14ac:dyDescent="0.3">
      <c r="P612311" s="83"/>
    </row>
    <row r="612312" spans="16:16" x14ac:dyDescent="0.3">
      <c r="P612312" s="83"/>
    </row>
    <row r="612313" spans="16:16" x14ac:dyDescent="0.3">
      <c r="P612313" s="83"/>
    </row>
    <row r="612314" spans="16:16" x14ac:dyDescent="0.3">
      <c r="P612314" s="83"/>
    </row>
    <row r="612315" spans="16:16" x14ac:dyDescent="0.3">
      <c r="P612315" s="83"/>
    </row>
    <row r="612316" spans="16:16" x14ac:dyDescent="0.3">
      <c r="P612316" s="83"/>
    </row>
    <row r="612317" spans="16:16" x14ac:dyDescent="0.3">
      <c r="P612317" s="83"/>
    </row>
    <row r="612318" spans="16:16" x14ac:dyDescent="0.3">
      <c r="P612318" s="83"/>
    </row>
    <row r="612319" spans="16:16" x14ac:dyDescent="0.3">
      <c r="P612319" s="83"/>
    </row>
    <row r="612320" spans="16:16" x14ac:dyDescent="0.3">
      <c r="P612320" s="83"/>
    </row>
    <row r="612321" spans="16:16" x14ac:dyDescent="0.3">
      <c r="P612321" s="83"/>
    </row>
    <row r="612322" spans="16:16" x14ac:dyDescent="0.3">
      <c r="P612322" s="83"/>
    </row>
    <row r="612323" spans="16:16" x14ac:dyDescent="0.3">
      <c r="P612323" s="83"/>
    </row>
    <row r="612324" spans="16:16" x14ac:dyDescent="0.3">
      <c r="P612324" s="83"/>
    </row>
    <row r="612325" spans="16:16" x14ac:dyDescent="0.3">
      <c r="P612325" s="83"/>
    </row>
    <row r="612326" spans="16:16" x14ac:dyDescent="0.3">
      <c r="P612326" s="83"/>
    </row>
    <row r="612327" spans="16:16" x14ac:dyDescent="0.3">
      <c r="P612327" s="83"/>
    </row>
    <row r="612328" spans="16:16" x14ac:dyDescent="0.3">
      <c r="P612328" s="83"/>
    </row>
    <row r="612329" spans="16:16" x14ac:dyDescent="0.3">
      <c r="P612329" s="83"/>
    </row>
    <row r="612330" spans="16:16" x14ac:dyDescent="0.3">
      <c r="P612330" s="83"/>
    </row>
    <row r="612331" spans="16:16" x14ac:dyDescent="0.3">
      <c r="P612331" s="83"/>
    </row>
    <row r="612332" spans="16:16" x14ac:dyDescent="0.3">
      <c r="P612332" s="83"/>
    </row>
    <row r="612333" spans="16:16" x14ac:dyDescent="0.3">
      <c r="P612333" s="83"/>
    </row>
    <row r="612334" spans="16:16" x14ac:dyDescent="0.3">
      <c r="P612334" s="83"/>
    </row>
    <row r="612335" spans="16:16" x14ac:dyDescent="0.3">
      <c r="P612335" s="83"/>
    </row>
    <row r="612336" spans="16:16" x14ac:dyDescent="0.3">
      <c r="P612336" s="83"/>
    </row>
    <row r="612337" spans="16:16" x14ac:dyDescent="0.3">
      <c r="P612337" s="83"/>
    </row>
    <row r="612338" spans="16:16" x14ac:dyDescent="0.3">
      <c r="P612338" s="83"/>
    </row>
    <row r="612339" spans="16:16" x14ac:dyDescent="0.3">
      <c r="P612339" s="83"/>
    </row>
    <row r="612340" spans="16:16" x14ac:dyDescent="0.3">
      <c r="P612340" s="83"/>
    </row>
    <row r="612341" spans="16:16" x14ac:dyDescent="0.3">
      <c r="P612341" s="83"/>
    </row>
    <row r="612342" spans="16:16" x14ac:dyDescent="0.3">
      <c r="P612342" s="83"/>
    </row>
    <row r="612343" spans="16:16" x14ac:dyDescent="0.3">
      <c r="P612343" s="83"/>
    </row>
    <row r="612344" spans="16:16" x14ac:dyDescent="0.3">
      <c r="P612344" s="83"/>
    </row>
    <row r="612345" spans="16:16" x14ac:dyDescent="0.3">
      <c r="P612345" s="83"/>
    </row>
    <row r="612346" spans="16:16" x14ac:dyDescent="0.3">
      <c r="P612346" s="83"/>
    </row>
    <row r="612347" spans="16:16" x14ac:dyDescent="0.3">
      <c r="P612347" s="83"/>
    </row>
    <row r="612348" spans="16:16" x14ac:dyDescent="0.3">
      <c r="P612348" s="83"/>
    </row>
    <row r="612349" spans="16:16" x14ac:dyDescent="0.3">
      <c r="P612349" s="83"/>
    </row>
    <row r="612350" spans="16:16" x14ac:dyDescent="0.3">
      <c r="P612350" s="83"/>
    </row>
    <row r="612351" spans="16:16" x14ac:dyDescent="0.3">
      <c r="P612351" s="83"/>
    </row>
    <row r="612352" spans="16:16" x14ac:dyDescent="0.3">
      <c r="P612352" s="83"/>
    </row>
    <row r="612353" spans="16:16" x14ac:dyDescent="0.3">
      <c r="P612353" s="83"/>
    </row>
    <row r="612354" spans="16:16" x14ac:dyDescent="0.3">
      <c r="P612354" s="83"/>
    </row>
    <row r="612355" spans="16:16" x14ac:dyDescent="0.3">
      <c r="P612355" s="83"/>
    </row>
    <row r="612356" spans="16:16" x14ac:dyDescent="0.3">
      <c r="P612356" s="83"/>
    </row>
    <row r="612357" spans="16:16" x14ac:dyDescent="0.3">
      <c r="P612357" s="83"/>
    </row>
    <row r="612358" spans="16:16" x14ac:dyDescent="0.3">
      <c r="P612358" s="83"/>
    </row>
    <row r="612359" spans="16:16" x14ac:dyDescent="0.3">
      <c r="P612359" s="83"/>
    </row>
    <row r="612360" spans="16:16" x14ac:dyDescent="0.3">
      <c r="P612360" s="83"/>
    </row>
    <row r="612361" spans="16:16" x14ac:dyDescent="0.3">
      <c r="P612361" s="83"/>
    </row>
    <row r="612362" spans="16:16" x14ac:dyDescent="0.3">
      <c r="P612362" s="83"/>
    </row>
    <row r="612363" spans="16:16" x14ac:dyDescent="0.3">
      <c r="P612363" s="83"/>
    </row>
    <row r="612364" spans="16:16" x14ac:dyDescent="0.3">
      <c r="P612364" s="83"/>
    </row>
    <row r="612365" spans="16:16" x14ac:dyDescent="0.3">
      <c r="P612365" s="83"/>
    </row>
    <row r="612366" spans="16:16" x14ac:dyDescent="0.3">
      <c r="P612366" s="83"/>
    </row>
    <row r="612367" spans="16:16" x14ac:dyDescent="0.3">
      <c r="P612367" s="83"/>
    </row>
    <row r="612368" spans="16:16" x14ac:dyDescent="0.3">
      <c r="P612368" s="83"/>
    </row>
    <row r="612369" spans="16:16" x14ac:dyDescent="0.3">
      <c r="P612369" s="83"/>
    </row>
    <row r="612370" spans="16:16" x14ac:dyDescent="0.3">
      <c r="P612370" s="83"/>
    </row>
    <row r="612371" spans="16:16" x14ac:dyDescent="0.3">
      <c r="P612371" s="83"/>
    </row>
    <row r="612372" spans="16:16" x14ac:dyDescent="0.3">
      <c r="P612372" s="83"/>
    </row>
    <row r="612373" spans="16:16" x14ac:dyDescent="0.3">
      <c r="P612373" s="83"/>
    </row>
    <row r="612374" spans="16:16" x14ac:dyDescent="0.3">
      <c r="P612374" s="83"/>
    </row>
    <row r="612375" spans="16:16" x14ac:dyDescent="0.3">
      <c r="P612375" s="83"/>
    </row>
    <row r="612376" spans="16:16" x14ac:dyDescent="0.3">
      <c r="P612376" s="83"/>
    </row>
    <row r="612377" spans="16:16" x14ac:dyDescent="0.3">
      <c r="P612377" s="83"/>
    </row>
    <row r="612378" spans="16:16" x14ac:dyDescent="0.3">
      <c r="P612378" s="83"/>
    </row>
    <row r="612379" spans="16:16" x14ac:dyDescent="0.3">
      <c r="P612379" s="83"/>
    </row>
    <row r="612380" spans="16:16" x14ac:dyDescent="0.3">
      <c r="P612380" s="83"/>
    </row>
    <row r="612381" spans="16:16" x14ac:dyDescent="0.3">
      <c r="P612381" s="83"/>
    </row>
    <row r="612382" spans="16:16" x14ac:dyDescent="0.3">
      <c r="P612382" s="83"/>
    </row>
    <row r="612383" spans="16:16" x14ac:dyDescent="0.3">
      <c r="P612383" s="83"/>
    </row>
    <row r="612384" spans="16:16" x14ac:dyDescent="0.3">
      <c r="P612384" s="83"/>
    </row>
    <row r="612385" spans="16:16" x14ac:dyDescent="0.3">
      <c r="P612385" s="83"/>
    </row>
    <row r="612386" spans="16:16" x14ac:dyDescent="0.3">
      <c r="P612386" s="83"/>
    </row>
    <row r="612387" spans="16:16" x14ac:dyDescent="0.3">
      <c r="P612387" s="83"/>
    </row>
    <row r="612388" spans="16:16" x14ac:dyDescent="0.3">
      <c r="P612388" s="83"/>
    </row>
    <row r="612389" spans="16:16" x14ac:dyDescent="0.3">
      <c r="P612389" s="83"/>
    </row>
    <row r="612390" spans="16:16" x14ac:dyDescent="0.3">
      <c r="P612390" s="83"/>
    </row>
    <row r="612391" spans="16:16" x14ac:dyDescent="0.3">
      <c r="P612391" s="83"/>
    </row>
    <row r="612392" spans="16:16" x14ac:dyDescent="0.3">
      <c r="P612392" s="83"/>
    </row>
    <row r="612393" spans="16:16" x14ac:dyDescent="0.3">
      <c r="P612393" s="83"/>
    </row>
    <row r="612394" spans="16:16" x14ac:dyDescent="0.3">
      <c r="P612394" s="83"/>
    </row>
    <row r="612395" spans="16:16" x14ac:dyDescent="0.3">
      <c r="P612395" s="83"/>
    </row>
    <row r="612396" spans="16:16" x14ac:dyDescent="0.3">
      <c r="P612396" s="83"/>
    </row>
    <row r="612397" spans="16:16" x14ac:dyDescent="0.3">
      <c r="P612397" s="83"/>
    </row>
    <row r="612398" spans="16:16" x14ac:dyDescent="0.3">
      <c r="P612398" s="83"/>
    </row>
    <row r="612399" spans="16:16" x14ac:dyDescent="0.3">
      <c r="P612399" s="83"/>
    </row>
    <row r="612400" spans="16:16" x14ac:dyDescent="0.3">
      <c r="P612400" s="83"/>
    </row>
    <row r="612401" spans="16:16" x14ac:dyDescent="0.3">
      <c r="P612401" s="83"/>
    </row>
    <row r="612402" spans="16:16" x14ac:dyDescent="0.3">
      <c r="P612402" s="83"/>
    </row>
    <row r="612403" spans="16:16" x14ac:dyDescent="0.3">
      <c r="P612403" s="83"/>
    </row>
    <row r="612404" spans="16:16" x14ac:dyDescent="0.3">
      <c r="P612404" s="83"/>
    </row>
    <row r="612405" spans="16:16" x14ac:dyDescent="0.3">
      <c r="P612405" s="83"/>
    </row>
    <row r="612406" spans="16:16" x14ac:dyDescent="0.3">
      <c r="P612406" s="83"/>
    </row>
    <row r="612407" spans="16:16" x14ac:dyDescent="0.3">
      <c r="P612407" s="83"/>
    </row>
    <row r="612408" spans="16:16" x14ac:dyDescent="0.3">
      <c r="P612408" s="83"/>
    </row>
    <row r="612409" spans="16:16" x14ac:dyDescent="0.3">
      <c r="P612409" s="83"/>
    </row>
    <row r="612410" spans="16:16" x14ac:dyDescent="0.3">
      <c r="P612410" s="83"/>
    </row>
    <row r="612411" spans="16:16" x14ac:dyDescent="0.3">
      <c r="P612411" s="83"/>
    </row>
    <row r="612412" spans="16:16" x14ac:dyDescent="0.3">
      <c r="P612412" s="83"/>
    </row>
    <row r="612413" spans="16:16" x14ac:dyDescent="0.3">
      <c r="P612413" s="83"/>
    </row>
    <row r="612414" spans="16:16" x14ac:dyDescent="0.3">
      <c r="P612414" s="83"/>
    </row>
    <row r="612415" spans="16:16" x14ac:dyDescent="0.3">
      <c r="P612415" s="83"/>
    </row>
    <row r="612416" spans="16:16" x14ac:dyDescent="0.3">
      <c r="P612416" s="83"/>
    </row>
    <row r="612417" spans="16:16" x14ac:dyDescent="0.3">
      <c r="P612417" s="83"/>
    </row>
    <row r="612418" spans="16:16" x14ac:dyDescent="0.3">
      <c r="P612418" s="83"/>
    </row>
    <row r="612419" spans="16:16" x14ac:dyDescent="0.3">
      <c r="P612419" s="83"/>
    </row>
    <row r="612420" spans="16:16" x14ac:dyDescent="0.3">
      <c r="P612420" s="83"/>
    </row>
    <row r="612421" spans="16:16" x14ac:dyDescent="0.3">
      <c r="P612421" s="83"/>
    </row>
    <row r="612422" spans="16:16" x14ac:dyDescent="0.3">
      <c r="P612422" s="83"/>
    </row>
    <row r="612423" spans="16:16" x14ac:dyDescent="0.3">
      <c r="P612423" s="83"/>
    </row>
    <row r="612424" spans="16:16" x14ac:dyDescent="0.3">
      <c r="P612424" s="83"/>
    </row>
    <row r="612425" spans="16:16" x14ac:dyDescent="0.3">
      <c r="P612425" s="83"/>
    </row>
    <row r="612426" spans="16:16" x14ac:dyDescent="0.3">
      <c r="P612426" s="83"/>
    </row>
    <row r="612427" spans="16:16" x14ac:dyDescent="0.3">
      <c r="P612427" s="83"/>
    </row>
    <row r="612428" spans="16:16" x14ac:dyDescent="0.3">
      <c r="P612428" s="83"/>
    </row>
    <row r="612429" spans="16:16" x14ac:dyDescent="0.3">
      <c r="P612429" s="83"/>
    </row>
    <row r="612430" spans="16:16" x14ac:dyDescent="0.3">
      <c r="P612430" s="83"/>
    </row>
    <row r="612431" spans="16:16" x14ac:dyDescent="0.3">
      <c r="P612431" s="83"/>
    </row>
    <row r="612432" spans="16:16" x14ac:dyDescent="0.3">
      <c r="P612432" s="83"/>
    </row>
    <row r="612433" spans="16:16" x14ac:dyDescent="0.3">
      <c r="P612433" s="83"/>
    </row>
    <row r="612434" spans="16:16" x14ac:dyDescent="0.3">
      <c r="P612434" s="83"/>
    </row>
    <row r="612435" spans="16:16" x14ac:dyDescent="0.3">
      <c r="P612435" s="83"/>
    </row>
    <row r="612436" spans="16:16" x14ac:dyDescent="0.3">
      <c r="P612436" s="83"/>
    </row>
    <row r="612437" spans="16:16" x14ac:dyDescent="0.3">
      <c r="P612437" s="83"/>
    </row>
    <row r="612438" spans="16:16" x14ac:dyDescent="0.3">
      <c r="P612438" s="83"/>
    </row>
    <row r="612439" spans="16:16" x14ac:dyDescent="0.3">
      <c r="P612439" s="83"/>
    </row>
    <row r="612440" spans="16:16" x14ac:dyDescent="0.3">
      <c r="P612440" s="83"/>
    </row>
    <row r="612441" spans="16:16" x14ac:dyDescent="0.3">
      <c r="P612441" s="83"/>
    </row>
    <row r="612442" spans="16:16" x14ac:dyDescent="0.3">
      <c r="P612442" s="83"/>
    </row>
    <row r="612443" spans="16:16" x14ac:dyDescent="0.3">
      <c r="P612443" s="83"/>
    </row>
    <row r="612444" spans="16:16" x14ac:dyDescent="0.3">
      <c r="P612444" s="83"/>
    </row>
    <row r="612445" spans="16:16" x14ac:dyDescent="0.3">
      <c r="P612445" s="83"/>
    </row>
    <row r="612446" spans="16:16" x14ac:dyDescent="0.3">
      <c r="P612446" s="83"/>
    </row>
    <row r="612447" spans="16:16" x14ac:dyDescent="0.3">
      <c r="P612447" s="83"/>
    </row>
    <row r="612448" spans="16:16" x14ac:dyDescent="0.3">
      <c r="P612448" s="83"/>
    </row>
    <row r="612449" spans="16:16" x14ac:dyDescent="0.3">
      <c r="P612449" s="83"/>
    </row>
    <row r="612450" spans="16:16" x14ac:dyDescent="0.3">
      <c r="P612450" s="83"/>
    </row>
    <row r="612451" spans="16:16" x14ac:dyDescent="0.3">
      <c r="P612451" s="83"/>
    </row>
    <row r="612452" spans="16:16" x14ac:dyDescent="0.3">
      <c r="P612452" s="83"/>
    </row>
    <row r="612453" spans="16:16" x14ac:dyDescent="0.3">
      <c r="P612453" s="83"/>
    </row>
    <row r="612454" spans="16:16" x14ac:dyDescent="0.3">
      <c r="P612454" s="83"/>
    </row>
    <row r="612455" spans="16:16" x14ac:dyDescent="0.3">
      <c r="P612455" s="83"/>
    </row>
    <row r="612456" spans="16:16" x14ac:dyDescent="0.3">
      <c r="P612456" s="83"/>
    </row>
    <row r="612457" spans="16:16" x14ac:dyDescent="0.3">
      <c r="P612457" s="83"/>
    </row>
    <row r="612458" spans="16:16" x14ac:dyDescent="0.3">
      <c r="P612458" s="83"/>
    </row>
    <row r="612459" spans="16:16" x14ac:dyDescent="0.3">
      <c r="P612459" s="83"/>
    </row>
    <row r="612460" spans="16:16" x14ac:dyDescent="0.3">
      <c r="P612460" s="83"/>
    </row>
    <row r="612461" spans="16:16" x14ac:dyDescent="0.3">
      <c r="P612461" s="83"/>
    </row>
    <row r="612462" spans="16:16" x14ac:dyDescent="0.3">
      <c r="P612462" s="83"/>
    </row>
    <row r="612463" spans="16:16" x14ac:dyDescent="0.3">
      <c r="P612463" s="83"/>
    </row>
    <row r="612464" spans="16:16" x14ac:dyDescent="0.3">
      <c r="P612464" s="83"/>
    </row>
    <row r="612465" spans="16:16" x14ac:dyDescent="0.3">
      <c r="P612465" s="83"/>
    </row>
    <row r="612466" spans="16:16" x14ac:dyDescent="0.3">
      <c r="P612466" s="83"/>
    </row>
    <row r="612467" spans="16:16" x14ac:dyDescent="0.3">
      <c r="P612467" s="83"/>
    </row>
    <row r="612468" spans="16:16" x14ac:dyDescent="0.3">
      <c r="P612468" s="83"/>
    </row>
    <row r="612469" spans="16:16" x14ac:dyDescent="0.3">
      <c r="P612469" s="83"/>
    </row>
    <row r="612470" spans="16:16" x14ac:dyDescent="0.3">
      <c r="P612470" s="83"/>
    </row>
    <row r="612471" spans="16:16" x14ac:dyDescent="0.3">
      <c r="P612471" s="83"/>
    </row>
    <row r="612472" spans="16:16" x14ac:dyDescent="0.3">
      <c r="P612472" s="83"/>
    </row>
    <row r="612473" spans="16:16" x14ac:dyDescent="0.3">
      <c r="P612473" s="83"/>
    </row>
    <row r="612474" spans="16:16" x14ac:dyDescent="0.3">
      <c r="P612474" s="83"/>
    </row>
    <row r="612475" spans="16:16" x14ac:dyDescent="0.3">
      <c r="P612475" s="83"/>
    </row>
    <row r="612476" spans="16:16" x14ac:dyDescent="0.3">
      <c r="P612476" s="83"/>
    </row>
    <row r="612477" spans="16:16" x14ac:dyDescent="0.3">
      <c r="P612477" s="83"/>
    </row>
    <row r="612478" spans="16:16" x14ac:dyDescent="0.3">
      <c r="P612478" s="83"/>
    </row>
    <row r="612479" spans="16:16" x14ac:dyDescent="0.3">
      <c r="P612479" s="83"/>
    </row>
    <row r="612480" spans="16:16" x14ac:dyDescent="0.3">
      <c r="P612480" s="83"/>
    </row>
    <row r="612481" spans="16:16" x14ac:dyDescent="0.3">
      <c r="P612481" s="83"/>
    </row>
    <row r="612482" spans="16:16" x14ac:dyDescent="0.3">
      <c r="P612482" s="83"/>
    </row>
    <row r="612483" spans="16:16" x14ac:dyDescent="0.3">
      <c r="P612483" s="83"/>
    </row>
    <row r="612484" spans="16:16" x14ac:dyDescent="0.3">
      <c r="P612484" s="83"/>
    </row>
    <row r="612485" spans="16:16" x14ac:dyDescent="0.3">
      <c r="P612485" s="83"/>
    </row>
    <row r="612486" spans="16:16" x14ac:dyDescent="0.3">
      <c r="P612486" s="83"/>
    </row>
    <row r="612487" spans="16:16" x14ac:dyDescent="0.3">
      <c r="P612487" s="83"/>
    </row>
    <row r="612488" spans="16:16" x14ac:dyDescent="0.3">
      <c r="P612488" s="83"/>
    </row>
    <row r="612489" spans="16:16" x14ac:dyDescent="0.3">
      <c r="P612489" s="83"/>
    </row>
    <row r="612490" spans="16:16" x14ac:dyDescent="0.3">
      <c r="P612490" s="83"/>
    </row>
    <row r="612491" spans="16:16" x14ac:dyDescent="0.3">
      <c r="P612491" s="83"/>
    </row>
    <row r="612492" spans="16:16" x14ac:dyDescent="0.3">
      <c r="P612492" s="83"/>
    </row>
    <row r="612493" spans="16:16" x14ac:dyDescent="0.3">
      <c r="P612493" s="83"/>
    </row>
    <row r="612494" spans="16:16" x14ac:dyDescent="0.3">
      <c r="P612494" s="83"/>
    </row>
    <row r="612495" spans="16:16" x14ac:dyDescent="0.3">
      <c r="P612495" s="83"/>
    </row>
    <row r="612496" spans="16:16" x14ac:dyDescent="0.3">
      <c r="P612496" s="83"/>
    </row>
    <row r="612497" spans="16:16" x14ac:dyDescent="0.3">
      <c r="P612497" s="83"/>
    </row>
    <row r="612498" spans="16:16" x14ac:dyDescent="0.3">
      <c r="P612498" s="83"/>
    </row>
    <row r="612499" spans="16:16" x14ac:dyDescent="0.3">
      <c r="P612499" s="83"/>
    </row>
    <row r="612500" spans="16:16" x14ac:dyDescent="0.3">
      <c r="P612500" s="83"/>
    </row>
    <row r="612501" spans="16:16" x14ac:dyDescent="0.3">
      <c r="P612501" s="83"/>
    </row>
    <row r="612502" spans="16:16" x14ac:dyDescent="0.3">
      <c r="P612502" s="83"/>
    </row>
    <row r="612503" spans="16:16" x14ac:dyDescent="0.3">
      <c r="P612503" s="83"/>
    </row>
    <row r="612504" spans="16:16" x14ac:dyDescent="0.3">
      <c r="P612504" s="83"/>
    </row>
    <row r="612505" spans="16:16" x14ac:dyDescent="0.3">
      <c r="P612505" s="83"/>
    </row>
    <row r="612506" spans="16:16" x14ac:dyDescent="0.3">
      <c r="P612506" s="83"/>
    </row>
    <row r="612507" spans="16:16" x14ac:dyDescent="0.3">
      <c r="P612507" s="83"/>
    </row>
    <row r="612508" spans="16:16" x14ac:dyDescent="0.3">
      <c r="P612508" s="83"/>
    </row>
    <row r="612509" spans="16:16" x14ac:dyDescent="0.3">
      <c r="P612509" s="83"/>
    </row>
    <row r="612510" spans="16:16" x14ac:dyDescent="0.3">
      <c r="P612510" s="83"/>
    </row>
    <row r="612511" spans="16:16" x14ac:dyDescent="0.3">
      <c r="P612511" s="83"/>
    </row>
    <row r="612512" spans="16:16" x14ac:dyDescent="0.3">
      <c r="P612512" s="83"/>
    </row>
    <row r="612513" spans="16:16" x14ac:dyDescent="0.3">
      <c r="P612513" s="83"/>
    </row>
    <row r="612514" spans="16:16" x14ac:dyDescent="0.3">
      <c r="P612514" s="83"/>
    </row>
    <row r="612515" spans="16:16" x14ac:dyDescent="0.3">
      <c r="P612515" s="83"/>
    </row>
    <row r="612516" spans="16:16" x14ac:dyDescent="0.3">
      <c r="P612516" s="83"/>
    </row>
    <row r="612517" spans="16:16" x14ac:dyDescent="0.3">
      <c r="P612517" s="83"/>
    </row>
    <row r="612518" spans="16:16" x14ac:dyDescent="0.3">
      <c r="P612518" s="83"/>
    </row>
    <row r="612519" spans="16:16" x14ac:dyDescent="0.3">
      <c r="P612519" s="83"/>
    </row>
    <row r="612520" spans="16:16" x14ac:dyDescent="0.3">
      <c r="P612520" s="83"/>
    </row>
    <row r="612521" spans="16:16" x14ac:dyDescent="0.3">
      <c r="P612521" s="83"/>
    </row>
    <row r="612522" spans="16:16" x14ac:dyDescent="0.3">
      <c r="P612522" s="83"/>
    </row>
    <row r="612523" spans="16:16" x14ac:dyDescent="0.3">
      <c r="P612523" s="83"/>
    </row>
    <row r="612524" spans="16:16" x14ac:dyDescent="0.3">
      <c r="P612524" s="83"/>
    </row>
    <row r="612525" spans="16:16" x14ac:dyDescent="0.3">
      <c r="P612525" s="83"/>
    </row>
    <row r="612526" spans="16:16" x14ac:dyDescent="0.3">
      <c r="P612526" s="83"/>
    </row>
    <row r="612527" spans="16:16" x14ac:dyDescent="0.3">
      <c r="P612527" s="83"/>
    </row>
    <row r="612528" spans="16:16" x14ac:dyDescent="0.3">
      <c r="P612528" s="83"/>
    </row>
    <row r="612529" spans="16:16" x14ac:dyDescent="0.3">
      <c r="P612529" s="83"/>
    </row>
    <row r="612530" spans="16:16" x14ac:dyDescent="0.3">
      <c r="P612530" s="83"/>
    </row>
    <row r="612531" spans="16:16" x14ac:dyDescent="0.3">
      <c r="P612531" s="83"/>
    </row>
    <row r="612532" spans="16:16" x14ac:dyDescent="0.3">
      <c r="P612532" s="83"/>
    </row>
    <row r="612533" spans="16:16" x14ac:dyDescent="0.3">
      <c r="P612533" s="83"/>
    </row>
    <row r="612534" spans="16:16" x14ac:dyDescent="0.3">
      <c r="P612534" s="83"/>
    </row>
    <row r="612535" spans="16:16" x14ac:dyDescent="0.3">
      <c r="P612535" s="83"/>
    </row>
    <row r="612536" spans="16:16" x14ac:dyDescent="0.3">
      <c r="P612536" s="83"/>
    </row>
    <row r="612537" spans="16:16" x14ac:dyDescent="0.3">
      <c r="P612537" s="83"/>
    </row>
    <row r="612538" spans="16:16" x14ac:dyDescent="0.3">
      <c r="P612538" s="83"/>
    </row>
    <row r="612539" spans="16:16" x14ac:dyDescent="0.3">
      <c r="P612539" s="83"/>
    </row>
    <row r="612540" spans="16:16" x14ac:dyDescent="0.3">
      <c r="P612540" s="83"/>
    </row>
    <row r="612541" spans="16:16" x14ac:dyDescent="0.3">
      <c r="P612541" s="83"/>
    </row>
    <row r="612542" spans="16:16" x14ac:dyDescent="0.3">
      <c r="P612542" s="83"/>
    </row>
    <row r="612543" spans="16:16" x14ac:dyDescent="0.3">
      <c r="P612543" s="83"/>
    </row>
    <row r="612544" spans="16:16" x14ac:dyDescent="0.3">
      <c r="P612544" s="83"/>
    </row>
    <row r="612545" spans="16:16" x14ac:dyDescent="0.3">
      <c r="P612545" s="83"/>
    </row>
    <row r="612546" spans="16:16" x14ac:dyDescent="0.3">
      <c r="P612546" s="83"/>
    </row>
    <row r="612547" spans="16:16" x14ac:dyDescent="0.3">
      <c r="P612547" s="83"/>
    </row>
    <row r="612548" spans="16:16" x14ac:dyDescent="0.3">
      <c r="P612548" s="83"/>
    </row>
    <row r="612549" spans="16:16" x14ac:dyDescent="0.3">
      <c r="P612549" s="83"/>
    </row>
    <row r="612550" spans="16:16" x14ac:dyDescent="0.3">
      <c r="P612550" s="83"/>
    </row>
    <row r="612551" spans="16:16" x14ac:dyDescent="0.3">
      <c r="P612551" s="83"/>
    </row>
    <row r="612552" spans="16:16" x14ac:dyDescent="0.3">
      <c r="P612552" s="83"/>
    </row>
    <row r="612553" spans="16:16" x14ac:dyDescent="0.3">
      <c r="P612553" s="83"/>
    </row>
    <row r="612554" spans="16:16" x14ac:dyDescent="0.3">
      <c r="P612554" s="83"/>
    </row>
    <row r="612555" spans="16:16" x14ac:dyDescent="0.3">
      <c r="P612555" s="83"/>
    </row>
    <row r="612556" spans="16:16" x14ac:dyDescent="0.3">
      <c r="P612556" s="83"/>
    </row>
    <row r="612557" spans="16:16" x14ac:dyDescent="0.3">
      <c r="P612557" s="83"/>
    </row>
    <row r="612558" spans="16:16" x14ac:dyDescent="0.3">
      <c r="P612558" s="83"/>
    </row>
    <row r="612559" spans="16:16" x14ac:dyDescent="0.3">
      <c r="P612559" s="83"/>
    </row>
    <row r="612560" spans="16:16" x14ac:dyDescent="0.3">
      <c r="P612560" s="83"/>
    </row>
    <row r="612561" spans="16:16" x14ac:dyDescent="0.3">
      <c r="P612561" s="83"/>
    </row>
    <row r="612562" spans="16:16" x14ac:dyDescent="0.3">
      <c r="P612562" s="83"/>
    </row>
    <row r="612563" spans="16:16" x14ac:dyDescent="0.3">
      <c r="P612563" s="83"/>
    </row>
    <row r="612564" spans="16:16" x14ac:dyDescent="0.3">
      <c r="P612564" s="83"/>
    </row>
    <row r="612565" spans="16:16" x14ac:dyDescent="0.3">
      <c r="P612565" s="83"/>
    </row>
    <row r="612566" spans="16:16" x14ac:dyDescent="0.3">
      <c r="P612566" s="83"/>
    </row>
    <row r="612567" spans="16:16" x14ac:dyDescent="0.3">
      <c r="P612567" s="83"/>
    </row>
    <row r="612568" spans="16:16" x14ac:dyDescent="0.3">
      <c r="P612568" s="83"/>
    </row>
    <row r="612569" spans="16:16" x14ac:dyDescent="0.3">
      <c r="P612569" s="83"/>
    </row>
    <row r="612570" spans="16:16" x14ac:dyDescent="0.3">
      <c r="P612570" s="83"/>
    </row>
    <row r="612571" spans="16:16" x14ac:dyDescent="0.3">
      <c r="P612571" s="83"/>
    </row>
    <row r="612572" spans="16:16" x14ac:dyDescent="0.3">
      <c r="P612572" s="83"/>
    </row>
    <row r="612573" spans="16:16" x14ac:dyDescent="0.3">
      <c r="P612573" s="83"/>
    </row>
    <row r="612574" spans="16:16" x14ac:dyDescent="0.3">
      <c r="P612574" s="83"/>
    </row>
    <row r="612575" spans="16:16" x14ac:dyDescent="0.3">
      <c r="P612575" s="83"/>
    </row>
    <row r="612576" spans="16:16" x14ac:dyDescent="0.3">
      <c r="P612576" s="83"/>
    </row>
    <row r="612577" spans="16:16" x14ac:dyDescent="0.3">
      <c r="P612577" s="83"/>
    </row>
    <row r="612578" spans="16:16" x14ac:dyDescent="0.3">
      <c r="P612578" s="83"/>
    </row>
    <row r="612579" spans="16:16" x14ac:dyDescent="0.3">
      <c r="P612579" s="83"/>
    </row>
    <row r="612580" spans="16:16" x14ac:dyDescent="0.3">
      <c r="P612580" s="83"/>
    </row>
    <row r="612581" spans="16:16" x14ac:dyDescent="0.3">
      <c r="P612581" s="83"/>
    </row>
    <row r="612582" spans="16:16" x14ac:dyDescent="0.3">
      <c r="P612582" s="83"/>
    </row>
    <row r="612583" spans="16:16" x14ac:dyDescent="0.3">
      <c r="P612583" s="83"/>
    </row>
    <row r="612584" spans="16:16" x14ac:dyDescent="0.3">
      <c r="P612584" s="83"/>
    </row>
    <row r="612585" spans="16:16" x14ac:dyDescent="0.3">
      <c r="P612585" s="83"/>
    </row>
    <row r="612586" spans="16:16" x14ac:dyDescent="0.3">
      <c r="P612586" s="83"/>
    </row>
    <row r="612587" spans="16:16" x14ac:dyDescent="0.3">
      <c r="P612587" s="83"/>
    </row>
    <row r="612588" spans="16:16" x14ac:dyDescent="0.3">
      <c r="P612588" s="83"/>
    </row>
    <row r="612589" spans="16:16" x14ac:dyDescent="0.3">
      <c r="P612589" s="83"/>
    </row>
    <row r="612590" spans="16:16" x14ac:dyDescent="0.3">
      <c r="P612590" s="83"/>
    </row>
    <row r="612591" spans="16:16" x14ac:dyDescent="0.3">
      <c r="P612591" s="83"/>
    </row>
    <row r="612592" spans="16:16" x14ac:dyDescent="0.3">
      <c r="P612592" s="83"/>
    </row>
    <row r="612593" spans="16:16" x14ac:dyDescent="0.3">
      <c r="P612593" s="83"/>
    </row>
    <row r="612594" spans="16:16" x14ac:dyDescent="0.3">
      <c r="P612594" s="83"/>
    </row>
    <row r="612595" spans="16:16" x14ac:dyDescent="0.3">
      <c r="P612595" s="83"/>
    </row>
    <row r="612596" spans="16:16" x14ac:dyDescent="0.3">
      <c r="P612596" s="83"/>
    </row>
    <row r="612597" spans="16:16" x14ac:dyDescent="0.3">
      <c r="P612597" s="83"/>
    </row>
    <row r="612598" spans="16:16" x14ac:dyDescent="0.3">
      <c r="P612598" s="83"/>
    </row>
    <row r="612599" spans="16:16" x14ac:dyDescent="0.3">
      <c r="P612599" s="83"/>
    </row>
    <row r="612600" spans="16:16" x14ac:dyDescent="0.3">
      <c r="P612600" s="83"/>
    </row>
    <row r="612601" spans="16:16" x14ac:dyDescent="0.3">
      <c r="P612601" s="83"/>
    </row>
    <row r="612602" spans="16:16" x14ac:dyDescent="0.3">
      <c r="P612602" s="83"/>
    </row>
    <row r="612603" spans="16:16" x14ac:dyDescent="0.3">
      <c r="P612603" s="83"/>
    </row>
    <row r="612604" spans="16:16" x14ac:dyDescent="0.3">
      <c r="P612604" s="83"/>
    </row>
    <row r="612605" spans="16:16" x14ac:dyDescent="0.3">
      <c r="P612605" s="83"/>
    </row>
    <row r="612606" spans="16:16" x14ac:dyDescent="0.3">
      <c r="P612606" s="83"/>
    </row>
    <row r="612607" spans="16:16" x14ac:dyDescent="0.3">
      <c r="P612607" s="83"/>
    </row>
    <row r="612608" spans="16:16" x14ac:dyDescent="0.3">
      <c r="P612608" s="83"/>
    </row>
    <row r="612609" spans="16:16" x14ac:dyDescent="0.3">
      <c r="P612609" s="83"/>
    </row>
    <row r="612610" spans="16:16" x14ac:dyDescent="0.3">
      <c r="P612610" s="83"/>
    </row>
    <row r="612611" spans="16:16" x14ac:dyDescent="0.3">
      <c r="P612611" s="83"/>
    </row>
    <row r="612612" spans="16:16" x14ac:dyDescent="0.3">
      <c r="P612612" s="83"/>
    </row>
    <row r="612613" spans="16:16" x14ac:dyDescent="0.3">
      <c r="P612613" s="83"/>
    </row>
    <row r="612614" spans="16:16" x14ac:dyDescent="0.3">
      <c r="P612614" s="83"/>
    </row>
    <row r="612615" spans="16:16" x14ac:dyDescent="0.3">
      <c r="P612615" s="83"/>
    </row>
    <row r="612616" spans="16:16" x14ac:dyDescent="0.3">
      <c r="P612616" s="83"/>
    </row>
    <row r="612617" spans="16:16" x14ac:dyDescent="0.3">
      <c r="P612617" s="83"/>
    </row>
    <row r="612618" spans="16:16" x14ac:dyDescent="0.3">
      <c r="P612618" s="83"/>
    </row>
    <row r="612619" spans="16:16" x14ac:dyDescent="0.3">
      <c r="P612619" s="83"/>
    </row>
    <row r="612620" spans="16:16" x14ac:dyDescent="0.3">
      <c r="P612620" s="83"/>
    </row>
    <row r="612621" spans="16:16" x14ac:dyDescent="0.3">
      <c r="P612621" s="83"/>
    </row>
    <row r="612622" spans="16:16" x14ac:dyDescent="0.3">
      <c r="P612622" s="83"/>
    </row>
    <row r="612623" spans="16:16" x14ac:dyDescent="0.3">
      <c r="P612623" s="83"/>
    </row>
    <row r="612624" spans="16:16" x14ac:dyDescent="0.3">
      <c r="P612624" s="83"/>
    </row>
    <row r="612625" spans="16:16" x14ac:dyDescent="0.3">
      <c r="P612625" s="83"/>
    </row>
    <row r="612626" spans="16:16" x14ac:dyDescent="0.3">
      <c r="P612626" s="83"/>
    </row>
    <row r="612627" spans="16:16" x14ac:dyDescent="0.3">
      <c r="P612627" s="83"/>
    </row>
    <row r="612628" spans="16:16" x14ac:dyDescent="0.3">
      <c r="P612628" s="83"/>
    </row>
    <row r="612629" spans="16:16" x14ac:dyDescent="0.3">
      <c r="P612629" s="83"/>
    </row>
    <row r="612630" spans="16:16" x14ac:dyDescent="0.3">
      <c r="P612630" s="83"/>
    </row>
    <row r="612631" spans="16:16" x14ac:dyDescent="0.3">
      <c r="P612631" s="83"/>
    </row>
    <row r="612632" spans="16:16" x14ac:dyDescent="0.3">
      <c r="P612632" s="83"/>
    </row>
    <row r="612633" spans="16:16" x14ac:dyDescent="0.3">
      <c r="P612633" s="83"/>
    </row>
    <row r="612634" spans="16:16" x14ac:dyDescent="0.3">
      <c r="P612634" s="83"/>
    </row>
    <row r="612635" spans="16:16" x14ac:dyDescent="0.3">
      <c r="P612635" s="83"/>
    </row>
    <row r="612636" spans="16:16" x14ac:dyDescent="0.3">
      <c r="P612636" s="83"/>
    </row>
    <row r="612637" spans="16:16" x14ac:dyDescent="0.3">
      <c r="P612637" s="83"/>
    </row>
    <row r="612638" spans="16:16" x14ac:dyDescent="0.3">
      <c r="P612638" s="83"/>
    </row>
    <row r="612639" spans="16:16" x14ac:dyDescent="0.3">
      <c r="P612639" s="83"/>
    </row>
    <row r="612640" spans="16:16" x14ac:dyDescent="0.3">
      <c r="P612640" s="83"/>
    </row>
    <row r="612641" spans="16:16" x14ac:dyDescent="0.3">
      <c r="P612641" s="83"/>
    </row>
    <row r="612642" spans="16:16" x14ac:dyDescent="0.3">
      <c r="P612642" s="83"/>
    </row>
    <row r="612643" spans="16:16" x14ac:dyDescent="0.3">
      <c r="P612643" s="83"/>
    </row>
    <row r="612644" spans="16:16" x14ac:dyDescent="0.3">
      <c r="P612644" s="83"/>
    </row>
    <row r="612645" spans="16:16" x14ac:dyDescent="0.3">
      <c r="P612645" s="83"/>
    </row>
    <row r="612646" spans="16:16" x14ac:dyDescent="0.3">
      <c r="P612646" s="83"/>
    </row>
    <row r="612647" spans="16:16" x14ac:dyDescent="0.3">
      <c r="P612647" s="83"/>
    </row>
    <row r="612648" spans="16:16" x14ac:dyDescent="0.3">
      <c r="P612648" s="83"/>
    </row>
    <row r="612649" spans="16:16" x14ac:dyDescent="0.3">
      <c r="P612649" s="83"/>
    </row>
    <row r="612650" spans="16:16" x14ac:dyDescent="0.3">
      <c r="P612650" s="83"/>
    </row>
    <row r="612651" spans="16:16" x14ac:dyDescent="0.3">
      <c r="P612651" s="83"/>
    </row>
    <row r="612652" spans="16:16" x14ac:dyDescent="0.3">
      <c r="P612652" s="83"/>
    </row>
    <row r="612653" spans="16:16" x14ac:dyDescent="0.3">
      <c r="P612653" s="83"/>
    </row>
    <row r="612654" spans="16:16" x14ac:dyDescent="0.3">
      <c r="P612654" s="83"/>
    </row>
    <row r="612655" spans="16:16" x14ac:dyDescent="0.3">
      <c r="P612655" s="83"/>
    </row>
    <row r="612656" spans="16:16" x14ac:dyDescent="0.3">
      <c r="P612656" s="83"/>
    </row>
    <row r="612657" spans="16:16" x14ac:dyDescent="0.3">
      <c r="P612657" s="83"/>
    </row>
    <row r="612658" spans="16:16" x14ac:dyDescent="0.3">
      <c r="P612658" s="83"/>
    </row>
    <row r="612659" spans="16:16" x14ac:dyDescent="0.3">
      <c r="P612659" s="83"/>
    </row>
    <row r="612660" spans="16:16" x14ac:dyDescent="0.3">
      <c r="P612660" s="83"/>
    </row>
    <row r="612661" spans="16:16" x14ac:dyDescent="0.3">
      <c r="P612661" s="83"/>
    </row>
    <row r="612662" spans="16:16" x14ac:dyDescent="0.3">
      <c r="P612662" s="83"/>
    </row>
    <row r="612663" spans="16:16" x14ac:dyDescent="0.3">
      <c r="P612663" s="83"/>
    </row>
    <row r="612664" spans="16:16" x14ac:dyDescent="0.3">
      <c r="P612664" s="83"/>
    </row>
    <row r="612665" spans="16:16" x14ac:dyDescent="0.3">
      <c r="P612665" s="83"/>
    </row>
    <row r="612666" spans="16:16" x14ac:dyDescent="0.3">
      <c r="P612666" s="83"/>
    </row>
    <row r="612667" spans="16:16" x14ac:dyDescent="0.3">
      <c r="P612667" s="83"/>
    </row>
    <row r="612668" spans="16:16" x14ac:dyDescent="0.3">
      <c r="P612668" s="83"/>
    </row>
    <row r="612669" spans="16:16" x14ac:dyDescent="0.3">
      <c r="P612669" s="83"/>
    </row>
    <row r="612670" spans="16:16" x14ac:dyDescent="0.3">
      <c r="P612670" s="83"/>
    </row>
    <row r="612671" spans="16:16" x14ac:dyDescent="0.3">
      <c r="P612671" s="83"/>
    </row>
    <row r="612672" spans="16:16" x14ac:dyDescent="0.3">
      <c r="P612672" s="83"/>
    </row>
    <row r="612673" spans="16:16" x14ac:dyDescent="0.3">
      <c r="P612673" s="83"/>
    </row>
    <row r="612674" spans="16:16" x14ac:dyDescent="0.3">
      <c r="P612674" s="83"/>
    </row>
    <row r="612675" spans="16:16" x14ac:dyDescent="0.3">
      <c r="P612675" s="83"/>
    </row>
    <row r="612676" spans="16:16" x14ac:dyDescent="0.3">
      <c r="P612676" s="83"/>
    </row>
    <row r="612677" spans="16:16" x14ac:dyDescent="0.3">
      <c r="P612677" s="83"/>
    </row>
    <row r="612678" spans="16:16" x14ac:dyDescent="0.3">
      <c r="P612678" s="83"/>
    </row>
    <row r="612679" spans="16:16" x14ac:dyDescent="0.3">
      <c r="P612679" s="83"/>
    </row>
    <row r="612680" spans="16:16" x14ac:dyDescent="0.3">
      <c r="P612680" s="83"/>
    </row>
    <row r="612681" spans="16:16" x14ac:dyDescent="0.3">
      <c r="P612681" s="83"/>
    </row>
    <row r="612682" spans="16:16" x14ac:dyDescent="0.3">
      <c r="P612682" s="83"/>
    </row>
    <row r="612683" spans="16:16" x14ac:dyDescent="0.3">
      <c r="P612683" s="83"/>
    </row>
    <row r="612684" spans="16:16" x14ac:dyDescent="0.3">
      <c r="P612684" s="83"/>
    </row>
    <row r="612685" spans="16:16" x14ac:dyDescent="0.3">
      <c r="P612685" s="83"/>
    </row>
    <row r="612686" spans="16:16" x14ac:dyDescent="0.3">
      <c r="P612686" s="83"/>
    </row>
    <row r="612687" spans="16:16" x14ac:dyDescent="0.3">
      <c r="P612687" s="83"/>
    </row>
    <row r="612688" spans="16:16" x14ac:dyDescent="0.3">
      <c r="P612688" s="83"/>
    </row>
    <row r="612689" spans="16:16" x14ac:dyDescent="0.3">
      <c r="P612689" s="83"/>
    </row>
    <row r="612690" spans="16:16" x14ac:dyDescent="0.3">
      <c r="P612690" s="83"/>
    </row>
    <row r="612691" spans="16:16" x14ac:dyDescent="0.3">
      <c r="P612691" s="83"/>
    </row>
    <row r="612692" spans="16:16" x14ac:dyDescent="0.3">
      <c r="P612692" s="83"/>
    </row>
    <row r="612693" spans="16:16" x14ac:dyDescent="0.3">
      <c r="P612693" s="83"/>
    </row>
    <row r="612694" spans="16:16" x14ac:dyDescent="0.3">
      <c r="P612694" s="83"/>
    </row>
    <row r="612695" spans="16:16" x14ac:dyDescent="0.3">
      <c r="P612695" s="83"/>
    </row>
    <row r="612696" spans="16:16" x14ac:dyDescent="0.3">
      <c r="P612696" s="83"/>
    </row>
    <row r="612697" spans="16:16" x14ac:dyDescent="0.3">
      <c r="P612697" s="83"/>
    </row>
    <row r="612698" spans="16:16" x14ac:dyDescent="0.3">
      <c r="P612698" s="83"/>
    </row>
    <row r="612699" spans="16:16" x14ac:dyDescent="0.3">
      <c r="P612699" s="83"/>
    </row>
    <row r="612700" spans="16:16" x14ac:dyDescent="0.3">
      <c r="P612700" s="83"/>
    </row>
    <row r="612701" spans="16:16" x14ac:dyDescent="0.3">
      <c r="P612701" s="83"/>
    </row>
    <row r="612702" spans="16:16" x14ac:dyDescent="0.3">
      <c r="P612702" s="83"/>
    </row>
    <row r="612703" spans="16:16" x14ac:dyDescent="0.3">
      <c r="P612703" s="83"/>
    </row>
    <row r="612704" spans="16:16" x14ac:dyDescent="0.3">
      <c r="P612704" s="83"/>
    </row>
    <row r="612705" spans="16:16" x14ac:dyDescent="0.3">
      <c r="P612705" s="83"/>
    </row>
    <row r="612706" spans="16:16" x14ac:dyDescent="0.3">
      <c r="P612706" s="83"/>
    </row>
    <row r="612707" spans="16:16" x14ac:dyDescent="0.3">
      <c r="P612707" s="83"/>
    </row>
    <row r="612708" spans="16:16" x14ac:dyDescent="0.3">
      <c r="P612708" s="83"/>
    </row>
    <row r="612709" spans="16:16" x14ac:dyDescent="0.3">
      <c r="P612709" s="83"/>
    </row>
    <row r="612710" spans="16:16" x14ac:dyDescent="0.3">
      <c r="P612710" s="83"/>
    </row>
    <row r="612711" spans="16:16" x14ac:dyDescent="0.3">
      <c r="P612711" s="83"/>
    </row>
    <row r="612712" spans="16:16" x14ac:dyDescent="0.3">
      <c r="P612712" s="83"/>
    </row>
    <row r="612713" spans="16:16" x14ac:dyDescent="0.3">
      <c r="P612713" s="83"/>
    </row>
    <row r="612714" spans="16:16" x14ac:dyDescent="0.3">
      <c r="P612714" s="83"/>
    </row>
    <row r="612715" spans="16:16" x14ac:dyDescent="0.3">
      <c r="P612715" s="83"/>
    </row>
    <row r="612716" spans="16:16" x14ac:dyDescent="0.3">
      <c r="P612716" s="83"/>
    </row>
    <row r="612717" spans="16:16" x14ac:dyDescent="0.3">
      <c r="P612717" s="83"/>
    </row>
    <row r="612718" spans="16:16" x14ac:dyDescent="0.3">
      <c r="P612718" s="83"/>
    </row>
    <row r="612719" spans="16:16" x14ac:dyDescent="0.3">
      <c r="P612719" s="83"/>
    </row>
    <row r="612720" spans="16:16" x14ac:dyDescent="0.3">
      <c r="P612720" s="83"/>
    </row>
    <row r="612721" spans="16:16" x14ac:dyDescent="0.3">
      <c r="P612721" s="83"/>
    </row>
    <row r="612722" spans="16:16" x14ac:dyDescent="0.3">
      <c r="P612722" s="83"/>
    </row>
    <row r="612723" spans="16:16" x14ac:dyDescent="0.3">
      <c r="P612723" s="83"/>
    </row>
    <row r="612724" spans="16:16" x14ac:dyDescent="0.3">
      <c r="P612724" s="83"/>
    </row>
    <row r="612725" spans="16:16" x14ac:dyDescent="0.3">
      <c r="P612725" s="83"/>
    </row>
    <row r="612726" spans="16:16" x14ac:dyDescent="0.3">
      <c r="P612726" s="83"/>
    </row>
    <row r="612727" spans="16:16" x14ac:dyDescent="0.3">
      <c r="P612727" s="83"/>
    </row>
    <row r="612728" spans="16:16" x14ac:dyDescent="0.3">
      <c r="P612728" s="83"/>
    </row>
    <row r="612729" spans="16:16" x14ac:dyDescent="0.3">
      <c r="P612729" s="83"/>
    </row>
    <row r="612730" spans="16:16" x14ac:dyDescent="0.3">
      <c r="P612730" s="83"/>
    </row>
    <row r="612731" spans="16:16" x14ac:dyDescent="0.3">
      <c r="P612731" s="83"/>
    </row>
    <row r="612732" spans="16:16" x14ac:dyDescent="0.3">
      <c r="P612732" s="83"/>
    </row>
    <row r="612733" spans="16:16" x14ac:dyDescent="0.3">
      <c r="P612733" s="83"/>
    </row>
    <row r="612734" spans="16:16" x14ac:dyDescent="0.3">
      <c r="P612734" s="83"/>
    </row>
    <row r="612735" spans="16:16" x14ac:dyDescent="0.3">
      <c r="P612735" s="83"/>
    </row>
    <row r="612736" spans="16:16" x14ac:dyDescent="0.3">
      <c r="P612736" s="83"/>
    </row>
    <row r="612737" spans="16:16" x14ac:dyDescent="0.3">
      <c r="P612737" s="83"/>
    </row>
    <row r="612738" spans="16:16" x14ac:dyDescent="0.3">
      <c r="P612738" s="83"/>
    </row>
    <row r="612739" spans="16:16" x14ac:dyDescent="0.3">
      <c r="P612739" s="83"/>
    </row>
    <row r="612740" spans="16:16" x14ac:dyDescent="0.3">
      <c r="P612740" s="83"/>
    </row>
    <row r="612741" spans="16:16" x14ac:dyDescent="0.3">
      <c r="P612741" s="83"/>
    </row>
    <row r="612742" spans="16:16" x14ac:dyDescent="0.3">
      <c r="P612742" s="83"/>
    </row>
    <row r="612743" spans="16:16" x14ac:dyDescent="0.3">
      <c r="P612743" s="83"/>
    </row>
    <row r="612744" spans="16:16" x14ac:dyDescent="0.3">
      <c r="P612744" s="83"/>
    </row>
    <row r="612745" spans="16:16" x14ac:dyDescent="0.3">
      <c r="P612745" s="83"/>
    </row>
    <row r="612746" spans="16:16" x14ac:dyDescent="0.3">
      <c r="P612746" s="83"/>
    </row>
    <row r="612747" spans="16:16" x14ac:dyDescent="0.3">
      <c r="P612747" s="83"/>
    </row>
    <row r="612748" spans="16:16" x14ac:dyDescent="0.3">
      <c r="P612748" s="83"/>
    </row>
    <row r="612749" spans="16:16" x14ac:dyDescent="0.3">
      <c r="P612749" s="83"/>
    </row>
    <row r="612750" spans="16:16" x14ac:dyDescent="0.3">
      <c r="P612750" s="83"/>
    </row>
    <row r="612751" spans="16:16" x14ac:dyDescent="0.3">
      <c r="P612751" s="83"/>
    </row>
    <row r="612752" spans="16:16" x14ac:dyDescent="0.3">
      <c r="P612752" s="83"/>
    </row>
    <row r="612753" spans="16:16" x14ac:dyDescent="0.3">
      <c r="P612753" s="83"/>
    </row>
    <row r="612754" spans="16:16" x14ac:dyDescent="0.3">
      <c r="P612754" s="83"/>
    </row>
    <row r="612755" spans="16:16" x14ac:dyDescent="0.3">
      <c r="P612755" s="83"/>
    </row>
    <row r="612756" spans="16:16" x14ac:dyDescent="0.3">
      <c r="P612756" s="83"/>
    </row>
    <row r="612757" spans="16:16" x14ac:dyDescent="0.3">
      <c r="P612757" s="83"/>
    </row>
    <row r="612758" spans="16:16" x14ac:dyDescent="0.3">
      <c r="P612758" s="83"/>
    </row>
    <row r="612759" spans="16:16" x14ac:dyDescent="0.3">
      <c r="P612759" s="83"/>
    </row>
    <row r="612760" spans="16:16" x14ac:dyDescent="0.3">
      <c r="P612760" s="83"/>
    </row>
    <row r="612761" spans="16:16" x14ac:dyDescent="0.3">
      <c r="P612761" s="83"/>
    </row>
    <row r="612762" spans="16:16" x14ac:dyDescent="0.3">
      <c r="P612762" s="83"/>
    </row>
    <row r="612763" spans="16:16" x14ac:dyDescent="0.3">
      <c r="P612763" s="83"/>
    </row>
    <row r="612764" spans="16:16" x14ac:dyDescent="0.3">
      <c r="P612764" s="83"/>
    </row>
    <row r="612765" spans="16:16" x14ac:dyDescent="0.3">
      <c r="P612765" s="83"/>
    </row>
    <row r="612766" spans="16:16" x14ac:dyDescent="0.3">
      <c r="P612766" s="83"/>
    </row>
    <row r="612767" spans="16:16" x14ac:dyDescent="0.3">
      <c r="P612767" s="83"/>
    </row>
    <row r="612768" spans="16:16" x14ac:dyDescent="0.3">
      <c r="P612768" s="83"/>
    </row>
    <row r="612769" spans="16:16" x14ac:dyDescent="0.3">
      <c r="P612769" s="83"/>
    </row>
    <row r="612770" spans="16:16" x14ac:dyDescent="0.3">
      <c r="P612770" s="83"/>
    </row>
    <row r="612771" spans="16:16" x14ac:dyDescent="0.3">
      <c r="P612771" s="83"/>
    </row>
    <row r="612772" spans="16:16" x14ac:dyDescent="0.3">
      <c r="P612772" s="83"/>
    </row>
    <row r="612773" spans="16:16" x14ac:dyDescent="0.3">
      <c r="P612773" s="83"/>
    </row>
    <row r="612774" spans="16:16" x14ac:dyDescent="0.3">
      <c r="P612774" s="83"/>
    </row>
    <row r="612775" spans="16:16" x14ac:dyDescent="0.3">
      <c r="P612775" s="83"/>
    </row>
    <row r="612776" spans="16:16" x14ac:dyDescent="0.3">
      <c r="P612776" s="83"/>
    </row>
    <row r="612777" spans="16:16" x14ac:dyDescent="0.3">
      <c r="P612777" s="83"/>
    </row>
    <row r="612778" spans="16:16" x14ac:dyDescent="0.3">
      <c r="P612778" s="83"/>
    </row>
    <row r="612779" spans="16:16" x14ac:dyDescent="0.3">
      <c r="P612779" s="83"/>
    </row>
    <row r="612780" spans="16:16" x14ac:dyDescent="0.3">
      <c r="P612780" s="83"/>
    </row>
    <row r="612781" spans="16:16" x14ac:dyDescent="0.3">
      <c r="P612781" s="83"/>
    </row>
    <row r="612782" spans="16:16" x14ac:dyDescent="0.3">
      <c r="P612782" s="83"/>
    </row>
    <row r="612783" spans="16:16" x14ac:dyDescent="0.3">
      <c r="P612783" s="83"/>
    </row>
    <row r="612784" spans="16:16" x14ac:dyDescent="0.3">
      <c r="P612784" s="83"/>
    </row>
    <row r="612785" spans="16:16" x14ac:dyDescent="0.3">
      <c r="P612785" s="83"/>
    </row>
    <row r="612786" spans="16:16" x14ac:dyDescent="0.3">
      <c r="P612786" s="83"/>
    </row>
    <row r="612787" spans="16:16" x14ac:dyDescent="0.3">
      <c r="P612787" s="83"/>
    </row>
    <row r="612788" spans="16:16" x14ac:dyDescent="0.3">
      <c r="P612788" s="83"/>
    </row>
    <row r="612789" spans="16:16" x14ac:dyDescent="0.3">
      <c r="P612789" s="83"/>
    </row>
    <row r="612790" spans="16:16" x14ac:dyDescent="0.3">
      <c r="P612790" s="83"/>
    </row>
    <row r="612791" spans="16:16" x14ac:dyDescent="0.3">
      <c r="P612791" s="83"/>
    </row>
    <row r="612792" spans="16:16" x14ac:dyDescent="0.3">
      <c r="P612792" s="83"/>
    </row>
    <row r="612793" spans="16:16" x14ac:dyDescent="0.3">
      <c r="P612793" s="83"/>
    </row>
    <row r="612794" spans="16:16" x14ac:dyDescent="0.3">
      <c r="P612794" s="83"/>
    </row>
    <row r="612795" spans="16:16" x14ac:dyDescent="0.3">
      <c r="P612795" s="83"/>
    </row>
    <row r="612796" spans="16:16" x14ac:dyDescent="0.3">
      <c r="P612796" s="83"/>
    </row>
    <row r="612797" spans="16:16" x14ac:dyDescent="0.3">
      <c r="P612797" s="83"/>
    </row>
    <row r="612798" spans="16:16" x14ac:dyDescent="0.3">
      <c r="P612798" s="83"/>
    </row>
    <row r="612799" spans="16:16" x14ac:dyDescent="0.3">
      <c r="P612799" s="83"/>
    </row>
    <row r="612800" spans="16:16" x14ac:dyDescent="0.3">
      <c r="P612800" s="83"/>
    </row>
    <row r="612801" spans="16:16" x14ac:dyDescent="0.3">
      <c r="P612801" s="83"/>
    </row>
    <row r="612802" spans="16:16" x14ac:dyDescent="0.3">
      <c r="P612802" s="83"/>
    </row>
    <row r="612803" spans="16:16" x14ac:dyDescent="0.3">
      <c r="P612803" s="83"/>
    </row>
    <row r="612804" spans="16:16" x14ac:dyDescent="0.3">
      <c r="P612804" s="83"/>
    </row>
    <row r="612805" spans="16:16" x14ac:dyDescent="0.3">
      <c r="P612805" s="83"/>
    </row>
    <row r="612806" spans="16:16" x14ac:dyDescent="0.3">
      <c r="P612806" s="83"/>
    </row>
    <row r="612807" spans="16:16" x14ac:dyDescent="0.3">
      <c r="P612807" s="83"/>
    </row>
    <row r="612808" spans="16:16" x14ac:dyDescent="0.3">
      <c r="P612808" s="83"/>
    </row>
    <row r="612809" spans="16:16" x14ac:dyDescent="0.3">
      <c r="P612809" s="83"/>
    </row>
    <row r="612810" spans="16:16" x14ac:dyDescent="0.3">
      <c r="P612810" s="83"/>
    </row>
    <row r="612811" spans="16:16" x14ac:dyDescent="0.3">
      <c r="P612811" s="83"/>
    </row>
    <row r="612812" spans="16:16" x14ac:dyDescent="0.3">
      <c r="P612812" s="83"/>
    </row>
    <row r="612813" spans="16:16" x14ac:dyDescent="0.3">
      <c r="P612813" s="83"/>
    </row>
    <row r="612814" spans="16:16" x14ac:dyDescent="0.3">
      <c r="P612814" s="83"/>
    </row>
    <row r="612815" spans="16:16" x14ac:dyDescent="0.3">
      <c r="P612815" s="83"/>
    </row>
    <row r="612816" spans="16:16" x14ac:dyDescent="0.3">
      <c r="P612816" s="83"/>
    </row>
    <row r="612817" spans="16:16" x14ac:dyDescent="0.3">
      <c r="P612817" s="83"/>
    </row>
    <row r="612818" spans="16:16" x14ac:dyDescent="0.3">
      <c r="P612818" s="83"/>
    </row>
    <row r="612819" spans="16:16" x14ac:dyDescent="0.3">
      <c r="P612819" s="83"/>
    </row>
    <row r="612820" spans="16:16" x14ac:dyDescent="0.3">
      <c r="P612820" s="83"/>
    </row>
    <row r="612821" spans="16:16" x14ac:dyDescent="0.3">
      <c r="P612821" s="83"/>
    </row>
    <row r="612822" spans="16:16" x14ac:dyDescent="0.3">
      <c r="P612822" s="83"/>
    </row>
    <row r="612823" spans="16:16" x14ac:dyDescent="0.3">
      <c r="P612823" s="83"/>
    </row>
    <row r="612824" spans="16:16" x14ac:dyDescent="0.3">
      <c r="P612824" s="83"/>
    </row>
    <row r="612825" spans="16:16" x14ac:dyDescent="0.3">
      <c r="P612825" s="83"/>
    </row>
    <row r="612826" spans="16:16" x14ac:dyDescent="0.3">
      <c r="P612826" s="83"/>
    </row>
    <row r="612827" spans="16:16" x14ac:dyDescent="0.3">
      <c r="P612827" s="83"/>
    </row>
    <row r="612828" spans="16:16" x14ac:dyDescent="0.3">
      <c r="P612828" s="83"/>
    </row>
    <row r="612829" spans="16:16" x14ac:dyDescent="0.3">
      <c r="P612829" s="83"/>
    </row>
    <row r="612830" spans="16:16" x14ac:dyDescent="0.3">
      <c r="P612830" s="83"/>
    </row>
    <row r="612831" spans="16:16" x14ac:dyDescent="0.3">
      <c r="P612831" s="83"/>
    </row>
    <row r="612832" spans="16:16" x14ac:dyDescent="0.3">
      <c r="P612832" s="83"/>
    </row>
    <row r="612833" spans="16:16" x14ac:dyDescent="0.3">
      <c r="P612833" s="83"/>
    </row>
    <row r="612834" spans="16:16" x14ac:dyDescent="0.3">
      <c r="P612834" s="83"/>
    </row>
    <row r="612835" spans="16:16" x14ac:dyDescent="0.3">
      <c r="P612835" s="83"/>
    </row>
    <row r="612836" spans="16:16" x14ac:dyDescent="0.3">
      <c r="P612836" s="83"/>
    </row>
    <row r="612837" spans="16:16" x14ac:dyDescent="0.3">
      <c r="P612837" s="83"/>
    </row>
    <row r="612838" spans="16:16" x14ac:dyDescent="0.3">
      <c r="P612838" s="83"/>
    </row>
    <row r="612839" spans="16:16" x14ac:dyDescent="0.3">
      <c r="P612839" s="83"/>
    </row>
    <row r="612840" spans="16:16" x14ac:dyDescent="0.3">
      <c r="P612840" s="83"/>
    </row>
    <row r="612841" spans="16:16" x14ac:dyDescent="0.3">
      <c r="P612841" s="83"/>
    </row>
    <row r="612842" spans="16:16" x14ac:dyDescent="0.3">
      <c r="P612842" s="83"/>
    </row>
    <row r="612843" spans="16:16" x14ac:dyDescent="0.3">
      <c r="P612843" s="83"/>
    </row>
    <row r="612844" spans="16:16" x14ac:dyDescent="0.3">
      <c r="P612844" s="83"/>
    </row>
    <row r="612845" spans="16:16" x14ac:dyDescent="0.3">
      <c r="P612845" s="83"/>
    </row>
    <row r="612846" spans="16:16" x14ac:dyDescent="0.3">
      <c r="P612846" s="83"/>
    </row>
    <row r="612847" spans="16:16" x14ac:dyDescent="0.3">
      <c r="P612847" s="83"/>
    </row>
    <row r="612848" spans="16:16" x14ac:dyDescent="0.3">
      <c r="P612848" s="83"/>
    </row>
    <row r="612849" spans="16:16" x14ac:dyDescent="0.3">
      <c r="P612849" s="83"/>
    </row>
    <row r="612850" spans="16:16" x14ac:dyDescent="0.3">
      <c r="P612850" s="83"/>
    </row>
    <row r="612851" spans="16:16" x14ac:dyDescent="0.3">
      <c r="P612851" s="83"/>
    </row>
    <row r="612852" spans="16:16" x14ac:dyDescent="0.3">
      <c r="P612852" s="83"/>
    </row>
    <row r="612853" spans="16:16" x14ac:dyDescent="0.3">
      <c r="P612853" s="83"/>
    </row>
    <row r="612854" spans="16:16" x14ac:dyDescent="0.3">
      <c r="P612854" s="83"/>
    </row>
    <row r="612855" spans="16:16" x14ac:dyDescent="0.3">
      <c r="P612855" s="83"/>
    </row>
    <row r="612856" spans="16:16" x14ac:dyDescent="0.3">
      <c r="P612856" s="83"/>
    </row>
    <row r="612857" spans="16:16" x14ac:dyDescent="0.3">
      <c r="P612857" s="83"/>
    </row>
    <row r="612858" spans="16:16" x14ac:dyDescent="0.3">
      <c r="P612858" s="83"/>
    </row>
    <row r="612859" spans="16:16" x14ac:dyDescent="0.3">
      <c r="P612859" s="83"/>
    </row>
    <row r="612860" spans="16:16" x14ac:dyDescent="0.3">
      <c r="P612860" s="83"/>
    </row>
    <row r="612861" spans="16:16" x14ac:dyDescent="0.3">
      <c r="P612861" s="83"/>
    </row>
    <row r="612862" spans="16:16" x14ac:dyDescent="0.3">
      <c r="P612862" s="83"/>
    </row>
    <row r="612863" spans="16:16" x14ac:dyDescent="0.3">
      <c r="P612863" s="83"/>
    </row>
    <row r="612864" spans="16:16" x14ac:dyDescent="0.3">
      <c r="P612864" s="83"/>
    </row>
    <row r="612865" spans="16:16" x14ac:dyDescent="0.3">
      <c r="P612865" s="83"/>
    </row>
    <row r="612866" spans="16:16" x14ac:dyDescent="0.3">
      <c r="P612866" s="83"/>
    </row>
    <row r="612867" spans="16:16" x14ac:dyDescent="0.3">
      <c r="P612867" s="83"/>
    </row>
    <row r="612868" spans="16:16" x14ac:dyDescent="0.3">
      <c r="P612868" s="83"/>
    </row>
    <row r="612869" spans="16:16" x14ac:dyDescent="0.3">
      <c r="P612869" s="83"/>
    </row>
    <row r="612870" spans="16:16" x14ac:dyDescent="0.3">
      <c r="P612870" s="83"/>
    </row>
    <row r="612871" spans="16:16" x14ac:dyDescent="0.3">
      <c r="P612871" s="83"/>
    </row>
    <row r="612872" spans="16:16" x14ac:dyDescent="0.3">
      <c r="P612872" s="83"/>
    </row>
    <row r="612873" spans="16:16" x14ac:dyDescent="0.3">
      <c r="P612873" s="83"/>
    </row>
    <row r="612874" spans="16:16" x14ac:dyDescent="0.3">
      <c r="P612874" s="83"/>
    </row>
    <row r="612875" spans="16:16" x14ac:dyDescent="0.3">
      <c r="P612875" s="83"/>
    </row>
    <row r="612876" spans="16:16" x14ac:dyDescent="0.3">
      <c r="P612876" s="83"/>
    </row>
    <row r="612877" spans="16:16" x14ac:dyDescent="0.3">
      <c r="P612877" s="83"/>
    </row>
    <row r="612878" spans="16:16" x14ac:dyDescent="0.3">
      <c r="P612878" s="83"/>
    </row>
    <row r="612879" spans="16:16" x14ac:dyDescent="0.3">
      <c r="P612879" s="83"/>
    </row>
    <row r="612880" spans="16:16" x14ac:dyDescent="0.3">
      <c r="P612880" s="83"/>
    </row>
    <row r="612881" spans="16:16" x14ac:dyDescent="0.3">
      <c r="P612881" s="83"/>
    </row>
    <row r="612882" spans="16:16" x14ac:dyDescent="0.3">
      <c r="P612882" s="83"/>
    </row>
    <row r="612883" spans="16:16" x14ac:dyDescent="0.3">
      <c r="P612883" s="83"/>
    </row>
    <row r="612884" spans="16:16" x14ac:dyDescent="0.3">
      <c r="P612884" s="83"/>
    </row>
    <row r="612885" spans="16:16" x14ac:dyDescent="0.3">
      <c r="P612885" s="83"/>
    </row>
    <row r="612886" spans="16:16" x14ac:dyDescent="0.3">
      <c r="P612886" s="83"/>
    </row>
    <row r="612887" spans="16:16" x14ac:dyDescent="0.3">
      <c r="P612887" s="83"/>
    </row>
    <row r="612888" spans="16:16" x14ac:dyDescent="0.3">
      <c r="P612888" s="83"/>
    </row>
    <row r="612889" spans="16:16" x14ac:dyDescent="0.3">
      <c r="P612889" s="83"/>
    </row>
    <row r="612890" spans="16:16" x14ac:dyDescent="0.3">
      <c r="P612890" s="83"/>
    </row>
    <row r="612891" spans="16:16" x14ac:dyDescent="0.3">
      <c r="P612891" s="83"/>
    </row>
    <row r="612892" spans="16:16" x14ac:dyDescent="0.3">
      <c r="P612892" s="83"/>
    </row>
    <row r="612893" spans="16:16" x14ac:dyDescent="0.3">
      <c r="P612893" s="83"/>
    </row>
    <row r="612894" spans="16:16" x14ac:dyDescent="0.3">
      <c r="P612894" s="83"/>
    </row>
    <row r="612895" spans="16:16" x14ac:dyDescent="0.3">
      <c r="P612895" s="83"/>
    </row>
    <row r="612896" spans="16:16" x14ac:dyDescent="0.3">
      <c r="P612896" s="83"/>
    </row>
    <row r="612897" spans="16:16" x14ac:dyDescent="0.3">
      <c r="P612897" s="83"/>
    </row>
    <row r="612898" spans="16:16" x14ac:dyDescent="0.3">
      <c r="P612898" s="83"/>
    </row>
    <row r="612899" spans="16:16" x14ac:dyDescent="0.3">
      <c r="P612899" s="83"/>
    </row>
    <row r="612900" spans="16:16" x14ac:dyDescent="0.3">
      <c r="P612900" s="83"/>
    </row>
    <row r="612901" spans="16:16" x14ac:dyDescent="0.3">
      <c r="P612901" s="83"/>
    </row>
    <row r="612902" spans="16:16" x14ac:dyDescent="0.3">
      <c r="P612902" s="83"/>
    </row>
    <row r="612903" spans="16:16" x14ac:dyDescent="0.3">
      <c r="P612903" s="83"/>
    </row>
    <row r="612904" spans="16:16" x14ac:dyDescent="0.3">
      <c r="P612904" s="83"/>
    </row>
    <row r="612905" spans="16:16" x14ac:dyDescent="0.3">
      <c r="P612905" s="83"/>
    </row>
    <row r="612906" spans="16:16" x14ac:dyDescent="0.3">
      <c r="P612906" s="83"/>
    </row>
    <row r="612907" spans="16:16" x14ac:dyDescent="0.3">
      <c r="P612907" s="83"/>
    </row>
    <row r="612908" spans="16:16" x14ac:dyDescent="0.3">
      <c r="P612908" s="83"/>
    </row>
    <row r="612909" spans="16:16" x14ac:dyDescent="0.3">
      <c r="P612909" s="83"/>
    </row>
    <row r="612910" spans="16:16" x14ac:dyDescent="0.3">
      <c r="P612910" s="83"/>
    </row>
    <row r="612911" spans="16:16" x14ac:dyDescent="0.3">
      <c r="P612911" s="83"/>
    </row>
    <row r="612912" spans="16:16" x14ac:dyDescent="0.3">
      <c r="P612912" s="83"/>
    </row>
    <row r="612913" spans="16:16" x14ac:dyDescent="0.3">
      <c r="P612913" s="83"/>
    </row>
    <row r="612914" spans="16:16" x14ac:dyDescent="0.3">
      <c r="P612914" s="83"/>
    </row>
    <row r="612915" spans="16:16" x14ac:dyDescent="0.3">
      <c r="P612915" s="83"/>
    </row>
    <row r="612916" spans="16:16" x14ac:dyDescent="0.3">
      <c r="P612916" s="83"/>
    </row>
    <row r="612917" spans="16:16" x14ac:dyDescent="0.3">
      <c r="P612917" s="83"/>
    </row>
    <row r="612918" spans="16:16" x14ac:dyDescent="0.3">
      <c r="P612918" s="83"/>
    </row>
    <row r="612919" spans="16:16" x14ac:dyDescent="0.3">
      <c r="P612919" s="83"/>
    </row>
    <row r="612920" spans="16:16" x14ac:dyDescent="0.3">
      <c r="P612920" s="83"/>
    </row>
    <row r="612921" spans="16:16" x14ac:dyDescent="0.3">
      <c r="P612921" s="83"/>
    </row>
    <row r="612922" spans="16:16" x14ac:dyDescent="0.3">
      <c r="P612922" s="83"/>
    </row>
    <row r="612923" spans="16:16" x14ac:dyDescent="0.3">
      <c r="P612923" s="83"/>
    </row>
    <row r="612924" spans="16:16" x14ac:dyDescent="0.3">
      <c r="P612924" s="83"/>
    </row>
    <row r="612925" spans="16:16" x14ac:dyDescent="0.3">
      <c r="P612925" s="83"/>
    </row>
    <row r="612926" spans="16:16" x14ac:dyDescent="0.3">
      <c r="P612926" s="83"/>
    </row>
    <row r="612927" spans="16:16" x14ac:dyDescent="0.3">
      <c r="P612927" s="83"/>
    </row>
    <row r="612928" spans="16:16" x14ac:dyDescent="0.3">
      <c r="P612928" s="83"/>
    </row>
    <row r="612929" spans="16:16" x14ac:dyDescent="0.3">
      <c r="P612929" s="83"/>
    </row>
    <row r="612930" spans="16:16" x14ac:dyDescent="0.3">
      <c r="P612930" s="83"/>
    </row>
    <row r="612931" spans="16:16" x14ac:dyDescent="0.3">
      <c r="P612931" s="83"/>
    </row>
    <row r="612932" spans="16:16" x14ac:dyDescent="0.3">
      <c r="P612932" s="83"/>
    </row>
    <row r="612933" spans="16:16" x14ac:dyDescent="0.3">
      <c r="P612933" s="83"/>
    </row>
    <row r="612934" spans="16:16" x14ac:dyDescent="0.3">
      <c r="P612934" s="83"/>
    </row>
    <row r="612935" spans="16:16" x14ac:dyDescent="0.3">
      <c r="P612935" s="83"/>
    </row>
    <row r="612936" spans="16:16" x14ac:dyDescent="0.3">
      <c r="P612936" s="83"/>
    </row>
    <row r="612937" spans="16:16" x14ac:dyDescent="0.3">
      <c r="P612937" s="83"/>
    </row>
    <row r="612938" spans="16:16" x14ac:dyDescent="0.3">
      <c r="P612938" s="83"/>
    </row>
    <row r="612939" spans="16:16" x14ac:dyDescent="0.3">
      <c r="P612939" s="83"/>
    </row>
    <row r="612940" spans="16:16" x14ac:dyDescent="0.3">
      <c r="P612940" s="83"/>
    </row>
    <row r="612941" spans="16:16" x14ac:dyDescent="0.3">
      <c r="P612941" s="83"/>
    </row>
    <row r="612942" spans="16:16" x14ac:dyDescent="0.3">
      <c r="P612942" s="83"/>
    </row>
    <row r="612943" spans="16:16" x14ac:dyDescent="0.3">
      <c r="P612943" s="83"/>
    </row>
    <row r="612944" spans="16:16" x14ac:dyDescent="0.3">
      <c r="P612944" s="83"/>
    </row>
    <row r="612945" spans="16:16" x14ac:dyDescent="0.3">
      <c r="P612945" s="83"/>
    </row>
    <row r="612946" spans="16:16" x14ac:dyDescent="0.3">
      <c r="P612946" s="83"/>
    </row>
    <row r="612947" spans="16:16" x14ac:dyDescent="0.3">
      <c r="P612947" s="83"/>
    </row>
    <row r="612948" spans="16:16" x14ac:dyDescent="0.3">
      <c r="P612948" s="83"/>
    </row>
    <row r="612949" spans="16:16" x14ac:dyDescent="0.3">
      <c r="P612949" s="83"/>
    </row>
    <row r="612950" spans="16:16" x14ac:dyDescent="0.3">
      <c r="P612950" s="83"/>
    </row>
    <row r="612951" spans="16:16" x14ac:dyDescent="0.3">
      <c r="P612951" s="83"/>
    </row>
    <row r="612952" spans="16:16" x14ac:dyDescent="0.3">
      <c r="P612952" s="83"/>
    </row>
    <row r="612953" spans="16:16" x14ac:dyDescent="0.3">
      <c r="P612953" s="83"/>
    </row>
    <row r="612954" spans="16:16" x14ac:dyDescent="0.3">
      <c r="P612954" s="83"/>
    </row>
    <row r="612955" spans="16:16" x14ac:dyDescent="0.3">
      <c r="P612955" s="83"/>
    </row>
    <row r="612956" spans="16:16" x14ac:dyDescent="0.3">
      <c r="P612956" s="83"/>
    </row>
    <row r="612957" spans="16:16" x14ac:dyDescent="0.3">
      <c r="P612957" s="83"/>
    </row>
    <row r="612958" spans="16:16" x14ac:dyDescent="0.3">
      <c r="P612958" s="83"/>
    </row>
    <row r="612959" spans="16:16" x14ac:dyDescent="0.3">
      <c r="P612959" s="83"/>
    </row>
    <row r="612960" spans="16:16" x14ac:dyDescent="0.3">
      <c r="P612960" s="83"/>
    </row>
    <row r="612961" spans="16:16" x14ac:dyDescent="0.3">
      <c r="P612961" s="83"/>
    </row>
    <row r="612962" spans="16:16" x14ac:dyDescent="0.3">
      <c r="P612962" s="83"/>
    </row>
    <row r="612963" spans="16:16" x14ac:dyDescent="0.3">
      <c r="P612963" s="83"/>
    </row>
    <row r="612964" spans="16:16" x14ac:dyDescent="0.3">
      <c r="P612964" s="83"/>
    </row>
    <row r="612965" spans="16:16" x14ac:dyDescent="0.3">
      <c r="P612965" s="83"/>
    </row>
    <row r="612966" spans="16:16" x14ac:dyDescent="0.3">
      <c r="P612966" s="83"/>
    </row>
    <row r="612967" spans="16:16" x14ac:dyDescent="0.3">
      <c r="P612967" s="83"/>
    </row>
    <row r="612968" spans="16:16" x14ac:dyDescent="0.3">
      <c r="P612968" s="83"/>
    </row>
    <row r="612969" spans="16:16" x14ac:dyDescent="0.3">
      <c r="P612969" s="83"/>
    </row>
    <row r="612970" spans="16:16" x14ac:dyDescent="0.3">
      <c r="P612970" s="83"/>
    </row>
    <row r="612971" spans="16:16" x14ac:dyDescent="0.3">
      <c r="P612971" s="83"/>
    </row>
    <row r="612972" spans="16:16" x14ac:dyDescent="0.3">
      <c r="P612972" s="83"/>
    </row>
    <row r="612973" spans="16:16" x14ac:dyDescent="0.3">
      <c r="P612973" s="83"/>
    </row>
    <row r="612974" spans="16:16" x14ac:dyDescent="0.3">
      <c r="P612974" s="83"/>
    </row>
    <row r="612975" spans="16:16" x14ac:dyDescent="0.3">
      <c r="P612975" s="83"/>
    </row>
    <row r="612976" spans="16:16" x14ac:dyDescent="0.3">
      <c r="P612976" s="83"/>
    </row>
    <row r="612977" spans="16:16" x14ac:dyDescent="0.3">
      <c r="P612977" s="83"/>
    </row>
    <row r="612978" spans="16:16" x14ac:dyDescent="0.3">
      <c r="P612978" s="83"/>
    </row>
    <row r="612979" spans="16:16" x14ac:dyDescent="0.3">
      <c r="P612979" s="83"/>
    </row>
    <row r="612980" spans="16:16" x14ac:dyDescent="0.3">
      <c r="P612980" s="83"/>
    </row>
    <row r="612981" spans="16:16" x14ac:dyDescent="0.3">
      <c r="P612981" s="83"/>
    </row>
    <row r="612982" spans="16:16" x14ac:dyDescent="0.3">
      <c r="P612982" s="83"/>
    </row>
    <row r="612983" spans="16:16" x14ac:dyDescent="0.3">
      <c r="P612983" s="83"/>
    </row>
    <row r="612984" spans="16:16" x14ac:dyDescent="0.3">
      <c r="P612984" s="83"/>
    </row>
    <row r="612985" spans="16:16" x14ac:dyDescent="0.3">
      <c r="P612985" s="83"/>
    </row>
    <row r="612986" spans="16:16" x14ac:dyDescent="0.3">
      <c r="P612986" s="83"/>
    </row>
    <row r="612987" spans="16:16" x14ac:dyDescent="0.3">
      <c r="P612987" s="83"/>
    </row>
    <row r="612988" spans="16:16" x14ac:dyDescent="0.3">
      <c r="P612988" s="83"/>
    </row>
    <row r="612989" spans="16:16" x14ac:dyDescent="0.3">
      <c r="P612989" s="83"/>
    </row>
    <row r="612990" spans="16:16" x14ac:dyDescent="0.3">
      <c r="P612990" s="83"/>
    </row>
    <row r="612991" spans="16:16" x14ac:dyDescent="0.3">
      <c r="P612991" s="83"/>
    </row>
    <row r="612992" spans="16:16" x14ac:dyDescent="0.3">
      <c r="P612992" s="83"/>
    </row>
    <row r="612993" spans="16:16" x14ac:dyDescent="0.3">
      <c r="P612993" s="83"/>
    </row>
    <row r="612994" spans="16:16" x14ac:dyDescent="0.3">
      <c r="P612994" s="83"/>
    </row>
    <row r="612995" spans="16:16" x14ac:dyDescent="0.3">
      <c r="P612995" s="83"/>
    </row>
    <row r="612996" spans="16:16" x14ac:dyDescent="0.3">
      <c r="P612996" s="83"/>
    </row>
    <row r="612997" spans="16:16" x14ac:dyDescent="0.3">
      <c r="P612997" s="83"/>
    </row>
    <row r="612998" spans="16:16" x14ac:dyDescent="0.3">
      <c r="P612998" s="83"/>
    </row>
    <row r="612999" spans="16:16" x14ac:dyDescent="0.3">
      <c r="P612999" s="83"/>
    </row>
    <row r="613000" spans="16:16" x14ac:dyDescent="0.3">
      <c r="P613000" s="83"/>
    </row>
    <row r="613001" spans="16:16" x14ac:dyDescent="0.3">
      <c r="P613001" s="83"/>
    </row>
    <row r="613002" spans="16:16" x14ac:dyDescent="0.3">
      <c r="P613002" s="83"/>
    </row>
    <row r="613003" spans="16:16" x14ac:dyDescent="0.3">
      <c r="P613003" s="83"/>
    </row>
    <row r="613004" spans="16:16" x14ac:dyDescent="0.3">
      <c r="P613004" s="83"/>
    </row>
    <row r="613005" spans="16:16" x14ac:dyDescent="0.3">
      <c r="P613005" s="83"/>
    </row>
    <row r="613006" spans="16:16" x14ac:dyDescent="0.3">
      <c r="P613006" s="83"/>
    </row>
    <row r="613007" spans="16:16" x14ac:dyDescent="0.3">
      <c r="P613007" s="83"/>
    </row>
    <row r="613008" spans="16:16" x14ac:dyDescent="0.3">
      <c r="P613008" s="83"/>
    </row>
    <row r="613009" spans="16:16" x14ac:dyDescent="0.3">
      <c r="P613009" s="83"/>
    </row>
    <row r="613010" spans="16:16" x14ac:dyDescent="0.3">
      <c r="P613010" s="83"/>
    </row>
    <row r="613011" spans="16:16" x14ac:dyDescent="0.3">
      <c r="P613011" s="83"/>
    </row>
    <row r="613012" spans="16:16" x14ac:dyDescent="0.3">
      <c r="P613012" s="83"/>
    </row>
    <row r="613013" spans="16:16" x14ac:dyDescent="0.3">
      <c r="P613013" s="83"/>
    </row>
    <row r="613014" spans="16:16" x14ac:dyDescent="0.3">
      <c r="P613014" s="83"/>
    </row>
    <row r="613015" spans="16:16" x14ac:dyDescent="0.3">
      <c r="P613015" s="83"/>
    </row>
    <row r="613016" spans="16:16" x14ac:dyDescent="0.3">
      <c r="P613016" s="83"/>
    </row>
    <row r="613017" spans="16:16" x14ac:dyDescent="0.3">
      <c r="P613017" s="83"/>
    </row>
    <row r="613018" spans="16:16" x14ac:dyDescent="0.3">
      <c r="P613018" s="83"/>
    </row>
    <row r="613019" spans="16:16" x14ac:dyDescent="0.3">
      <c r="P613019" s="83"/>
    </row>
    <row r="613020" spans="16:16" x14ac:dyDescent="0.3">
      <c r="P613020" s="83"/>
    </row>
    <row r="613021" spans="16:16" x14ac:dyDescent="0.3">
      <c r="P613021" s="83"/>
    </row>
    <row r="613022" spans="16:16" x14ac:dyDescent="0.3">
      <c r="P613022" s="83"/>
    </row>
    <row r="613023" spans="16:16" x14ac:dyDescent="0.3">
      <c r="P613023" s="83"/>
    </row>
    <row r="613024" spans="16:16" x14ac:dyDescent="0.3">
      <c r="P613024" s="83"/>
    </row>
    <row r="613025" spans="16:16" x14ac:dyDescent="0.3">
      <c r="P613025" s="83"/>
    </row>
    <row r="613026" spans="16:16" x14ac:dyDescent="0.3">
      <c r="P613026" s="83"/>
    </row>
    <row r="613027" spans="16:16" x14ac:dyDescent="0.3">
      <c r="P613027" s="83"/>
    </row>
    <row r="613028" spans="16:16" x14ac:dyDescent="0.3">
      <c r="P613028" s="83"/>
    </row>
    <row r="613029" spans="16:16" x14ac:dyDescent="0.3">
      <c r="P613029" s="83"/>
    </row>
    <row r="613030" spans="16:16" x14ac:dyDescent="0.3">
      <c r="P613030" s="83"/>
    </row>
    <row r="613031" spans="16:16" x14ac:dyDescent="0.3">
      <c r="P613031" s="83"/>
    </row>
    <row r="613032" spans="16:16" x14ac:dyDescent="0.3">
      <c r="P613032" s="83"/>
    </row>
    <row r="613033" spans="16:16" x14ac:dyDescent="0.3">
      <c r="P613033" s="83"/>
    </row>
    <row r="613034" spans="16:16" x14ac:dyDescent="0.3">
      <c r="P613034" s="83"/>
    </row>
    <row r="613035" spans="16:16" x14ac:dyDescent="0.3">
      <c r="P613035" s="83"/>
    </row>
    <row r="613036" spans="16:16" x14ac:dyDescent="0.3">
      <c r="P613036" s="83"/>
    </row>
    <row r="613037" spans="16:16" x14ac:dyDescent="0.3">
      <c r="P613037" s="83"/>
    </row>
    <row r="613038" spans="16:16" x14ac:dyDescent="0.3">
      <c r="P613038" s="83"/>
    </row>
    <row r="613039" spans="16:16" x14ac:dyDescent="0.3">
      <c r="P613039" s="83"/>
    </row>
    <row r="613040" spans="16:16" x14ac:dyDescent="0.3">
      <c r="P613040" s="83"/>
    </row>
    <row r="613041" spans="16:16" x14ac:dyDescent="0.3">
      <c r="P613041" s="83"/>
    </row>
    <row r="613042" spans="16:16" x14ac:dyDescent="0.3">
      <c r="P613042" s="83"/>
    </row>
    <row r="613043" spans="16:16" x14ac:dyDescent="0.3">
      <c r="P613043" s="83"/>
    </row>
    <row r="613044" spans="16:16" x14ac:dyDescent="0.3">
      <c r="P613044" s="83"/>
    </row>
    <row r="613045" spans="16:16" x14ac:dyDescent="0.3">
      <c r="P613045" s="83"/>
    </row>
    <row r="613046" spans="16:16" x14ac:dyDescent="0.3">
      <c r="P613046" s="83"/>
    </row>
    <row r="613047" spans="16:16" x14ac:dyDescent="0.3">
      <c r="P613047" s="83"/>
    </row>
    <row r="613048" spans="16:16" x14ac:dyDescent="0.3">
      <c r="P613048" s="83"/>
    </row>
    <row r="613049" spans="16:16" x14ac:dyDescent="0.3">
      <c r="P613049" s="83"/>
    </row>
    <row r="613050" spans="16:16" x14ac:dyDescent="0.3">
      <c r="P613050" s="83"/>
    </row>
    <row r="613051" spans="16:16" x14ac:dyDescent="0.3">
      <c r="P613051" s="83"/>
    </row>
    <row r="613052" spans="16:16" x14ac:dyDescent="0.3">
      <c r="P613052" s="83"/>
    </row>
    <row r="613053" spans="16:16" x14ac:dyDescent="0.3">
      <c r="P613053" s="83"/>
    </row>
    <row r="613054" spans="16:16" x14ac:dyDescent="0.3">
      <c r="P613054" s="83"/>
    </row>
    <row r="613055" spans="16:16" x14ac:dyDescent="0.3">
      <c r="P613055" s="83"/>
    </row>
    <row r="613056" spans="16:16" x14ac:dyDescent="0.3">
      <c r="P613056" s="83"/>
    </row>
    <row r="613057" spans="16:16" x14ac:dyDescent="0.3">
      <c r="P613057" s="83"/>
    </row>
    <row r="613058" spans="16:16" x14ac:dyDescent="0.3">
      <c r="P613058" s="83"/>
    </row>
    <row r="613059" spans="16:16" x14ac:dyDescent="0.3">
      <c r="P613059" s="83"/>
    </row>
    <row r="613060" spans="16:16" x14ac:dyDescent="0.3">
      <c r="P613060" s="83"/>
    </row>
    <row r="613061" spans="16:16" x14ac:dyDescent="0.3">
      <c r="P613061" s="83"/>
    </row>
    <row r="613062" spans="16:16" x14ac:dyDescent="0.3">
      <c r="P613062" s="83"/>
    </row>
    <row r="613063" spans="16:16" x14ac:dyDescent="0.3">
      <c r="P613063" s="83"/>
    </row>
    <row r="613064" spans="16:16" x14ac:dyDescent="0.3">
      <c r="P613064" s="83"/>
    </row>
    <row r="613065" spans="16:16" x14ac:dyDescent="0.3">
      <c r="P613065" s="83"/>
    </row>
    <row r="613066" spans="16:16" x14ac:dyDescent="0.3">
      <c r="P613066" s="83"/>
    </row>
    <row r="613067" spans="16:16" x14ac:dyDescent="0.3">
      <c r="P613067" s="83"/>
    </row>
    <row r="613068" spans="16:16" x14ac:dyDescent="0.3">
      <c r="P613068" s="83"/>
    </row>
    <row r="613069" spans="16:16" x14ac:dyDescent="0.3">
      <c r="P613069" s="83"/>
    </row>
    <row r="613070" spans="16:16" x14ac:dyDescent="0.3">
      <c r="P613070" s="83"/>
    </row>
    <row r="613071" spans="16:16" x14ac:dyDescent="0.3">
      <c r="P613071" s="83"/>
    </row>
    <row r="613072" spans="16:16" x14ac:dyDescent="0.3">
      <c r="P613072" s="83"/>
    </row>
    <row r="613073" spans="16:16" x14ac:dyDescent="0.3">
      <c r="P613073" s="83"/>
    </row>
    <row r="613074" spans="16:16" x14ac:dyDescent="0.3">
      <c r="P613074" s="83"/>
    </row>
    <row r="613075" spans="16:16" x14ac:dyDescent="0.3">
      <c r="P613075" s="83"/>
    </row>
    <row r="613076" spans="16:16" x14ac:dyDescent="0.3">
      <c r="P613076" s="83"/>
    </row>
    <row r="613077" spans="16:16" x14ac:dyDescent="0.3">
      <c r="P613077" s="83"/>
    </row>
    <row r="613078" spans="16:16" x14ac:dyDescent="0.3">
      <c r="P613078" s="83"/>
    </row>
    <row r="613079" spans="16:16" x14ac:dyDescent="0.3">
      <c r="P613079" s="83"/>
    </row>
    <row r="613080" spans="16:16" x14ac:dyDescent="0.3">
      <c r="P613080" s="83"/>
    </row>
    <row r="613081" spans="16:16" x14ac:dyDescent="0.3">
      <c r="P613081" s="83"/>
    </row>
    <row r="613082" spans="16:16" x14ac:dyDescent="0.3">
      <c r="P613082" s="83"/>
    </row>
    <row r="613083" spans="16:16" x14ac:dyDescent="0.3">
      <c r="P613083" s="83"/>
    </row>
    <row r="613084" spans="16:16" x14ac:dyDescent="0.3">
      <c r="P613084" s="83"/>
    </row>
    <row r="613085" spans="16:16" x14ac:dyDescent="0.3">
      <c r="P613085" s="83"/>
    </row>
    <row r="613086" spans="16:16" x14ac:dyDescent="0.3">
      <c r="P613086" s="83"/>
    </row>
    <row r="613087" spans="16:16" x14ac:dyDescent="0.3">
      <c r="P613087" s="83"/>
    </row>
    <row r="613088" spans="16:16" x14ac:dyDescent="0.3">
      <c r="P613088" s="83"/>
    </row>
    <row r="613089" spans="16:16" x14ac:dyDescent="0.3">
      <c r="P613089" s="83"/>
    </row>
    <row r="613090" spans="16:16" x14ac:dyDescent="0.3">
      <c r="P613090" s="83"/>
    </row>
    <row r="613091" spans="16:16" x14ac:dyDescent="0.3">
      <c r="P613091" s="83"/>
    </row>
    <row r="613092" spans="16:16" x14ac:dyDescent="0.3">
      <c r="P613092" s="83"/>
    </row>
    <row r="613093" spans="16:16" x14ac:dyDescent="0.3">
      <c r="P613093" s="83"/>
    </row>
    <row r="613094" spans="16:16" x14ac:dyDescent="0.3">
      <c r="P613094" s="83"/>
    </row>
    <row r="613095" spans="16:16" x14ac:dyDescent="0.3">
      <c r="P613095" s="83"/>
    </row>
    <row r="613096" spans="16:16" x14ac:dyDescent="0.3">
      <c r="P613096" s="83"/>
    </row>
    <row r="613097" spans="16:16" x14ac:dyDescent="0.3">
      <c r="P613097" s="83"/>
    </row>
    <row r="613098" spans="16:16" x14ac:dyDescent="0.3">
      <c r="P613098" s="83"/>
    </row>
    <row r="613099" spans="16:16" x14ac:dyDescent="0.3">
      <c r="P613099" s="83"/>
    </row>
    <row r="613100" spans="16:16" x14ac:dyDescent="0.3">
      <c r="P613100" s="83"/>
    </row>
    <row r="613101" spans="16:16" x14ac:dyDescent="0.3">
      <c r="P613101" s="83"/>
    </row>
    <row r="613102" spans="16:16" x14ac:dyDescent="0.3">
      <c r="P613102" s="83"/>
    </row>
    <row r="613103" spans="16:16" x14ac:dyDescent="0.3">
      <c r="P613103" s="83"/>
    </row>
    <row r="613104" spans="16:16" x14ac:dyDescent="0.3">
      <c r="P613104" s="83"/>
    </row>
    <row r="613105" spans="16:16" x14ac:dyDescent="0.3">
      <c r="P613105" s="83"/>
    </row>
    <row r="613106" spans="16:16" x14ac:dyDescent="0.3">
      <c r="P613106" s="83"/>
    </row>
    <row r="613107" spans="16:16" x14ac:dyDescent="0.3">
      <c r="P613107" s="83"/>
    </row>
    <row r="613108" spans="16:16" x14ac:dyDescent="0.3">
      <c r="P613108" s="83"/>
    </row>
    <row r="613109" spans="16:16" x14ac:dyDescent="0.3">
      <c r="P613109" s="83"/>
    </row>
    <row r="613110" spans="16:16" x14ac:dyDescent="0.3">
      <c r="P613110" s="83"/>
    </row>
    <row r="613111" spans="16:16" x14ac:dyDescent="0.3">
      <c r="P613111" s="83"/>
    </row>
    <row r="613112" spans="16:16" x14ac:dyDescent="0.3">
      <c r="P613112" s="83"/>
    </row>
    <row r="613113" spans="16:16" x14ac:dyDescent="0.3">
      <c r="P613113" s="83"/>
    </row>
    <row r="613114" spans="16:16" x14ac:dyDescent="0.3">
      <c r="P613114" s="83"/>
    </row>
    <row r="613115" spans="16:16" x14ac:dyDescent="0.3">
      <c r="P613115" s="83"/>
    </row>
    <row r="613116" spans="16:16" x14ac:dyDescent="0.3">
      <c r="P613116" s="83"/>
    </row>
    <row r="613117" spans="16:16" x14ac:dyDescent="0.3">
      <c r="P613117" s="83"/>
    </row>
    <row r="613118" spans="16:16" x14ac:dyDescent="0.3">
      <c r="P613118" s="83"/>
    </row>
    <row r="613119" spans="16:16" x14ac:dyDescent="0.3">
      <c r="P613119" s="83"/>
    </row>
    <row r="613120" spans="16:16" x14ac:dyDescent="0.3">
      <c r="P613120" s="83"/>
    </row>
    <row r="613121" spans="16:16" x14ac:dyDescent="0.3">
      <c r="P613121" s="83"/>
    </row>
    <row r="613122" spans="16:16" x14ac:dyDescent="0.3">
      <c r="P613122" s="83"/>
    </row>
    <row r="613123" spans="16:16" x14ac:dyDescent="0.3">
      <c r="P613123" s="83"/>
    </row>
    <row r="613124" spans="16:16" x14ac:dyDescent="0.3">
      <c r="P613124" s="83"/>
    </row>
    <row r="613125" spans="16:16" x14ac:dyDescent="0.3">
      <c r="P613125" s="83"/>
    </row>
    <row r="613126" spans="16:16" x14ac:dyDescent="0.3">
      <c r="P613126" s="83"/>
    </row>
    <row r="613127" spans="16:16" x14ac:dyDescent="0.3">
      <c r="P613127" s="83"/>
    </row>
    <row r="613128" spans="16:16" x14ac:dyDescent="0.3">
      <c r="P613128" s="83"/>
    </row>
    <row r="613129" spans="16:16" x14ac:dyDescent="0.3">
      <c r="P613129" s="83"/>
    </row>
    <row r="613130" spans="16:16" x14ac:dyDescent="0.3">
      <c r="P613130" s="83"/>
    </row>
    <row r="613131" spans="16:16" x14ac:dyDescent="0.3">
      <c r="P613131" s="83"/>
    </row>
    <row r="613132" spans="16:16" x14ac:dyDescent="0.3">
      <c r="P613132" s="83"/>
    </row>
    <row r="613133" spans="16:16" x14ac:dyDescent="0.3">
      <c r="P613133" s="83"/>
    </row>
    <row r="613134" spans="16:16" x14ac:dyDescent="0.3">
      <c r="P613134" s="83"/>
    </row>
    <row r="613135" spans="16:16" x14ac:dyDescent="0.3">
      <c r="P613135" s="83"/>
    </row>
    <row r="613136" spans="16:16" x14ac:dyDescent="0.3">
      <c r="P613136" s="83"/>
    </row>
    <row r="613137" spans="16:16" x14ac:dyDescent="0.3">
      <c r="P613137" s="83"/>
    </row>
    <row r="613138" spans="16:16" x14ac:dyDescent="0.3">
      <c r="P613138" s="83"/>
    </row>
    <row r="613139" spans="16:16" x14ac:dyDescent="0.3">
      <c r="P613139" s="83"/>
    </row>
    <row r="613140" spans="16:16" x14ac:dyDescent="0.3">
      <c r="P613140" s="83"/>
    </row>
    <row r="613141" spans="16:16" x14ac:dyDescent="0.3">
      <c r="P613141" s="83"/>
    </row>
    <row r="613142" spans="16:16" x14ac:dyDescent="0.3">
      <c r="P613142" s="83"/>
    </row>
    <row r="613143" spans="16:16" x14ac:dyDescent="0.3">
      <c r="P613143" s="83"/>
    </row>
    <row r="613144" spans="16:16" x14ac:dyDescent="0.3">
      <c r="P613144" s="83"/>
    </row>
    <row r="613145" spans="16:16" x14ac:dyDescent="0.3">
      <c r="P613145" s="83"/>
    </row>
    <row r="613146" spans="16:16" x14ac:dyDescent="0.3">
      <c r="P613146" s="83"/>
    </row>
    <row r="613147" spans="16:16" x14ac:dyDescent="0.3">
      <c r="P613147" s="83"/>
    </row>
    <row r="613148" spans="16:16" x14ac:dyDescent="0.3">
      <c r="P613148" s="83"/>
    </row>
    <row r="613149" spans="16:16" x14ac:dyDescent="0.3">
      <c r="P613149" s="83"/>
    </row>
    <row r="613150" spans="16:16" x14ac:dyDescent="0.3">
      <c r="P613150" s="83"/>
    </row>
    <row r="613151" spans="16:16" x14ac:dyDescent="0.3">
      <c r="P613151" s="83"/>
    </row>
    <row r="613152" spans="16:16" x14ac:dyDescent="0.3">
      <c r="P613152" s="83"/>
    </row>
    <row r="613153" spans="16:16" x14ac:dyDescent="0.3">
      <c r="P613153" s="83"/>
    </row>
    <row r="613154" spans="16:16" x14ac:dyDescent="0.3">
      <c r="P613154" s="83"/>
    </row>
    <row r="613155" spans="16:16" x14ac:dyDescent="0.3">
      <c r="P613155" s="83"/>
    </row>
    <row r="613156" spans="16:16" x14ac:dyDescent="0.3">
      <c r="P613156" s="83"/>
    </row>
    <row r="613157" spans="16:16" x14ac:dyDescent="0.3">
      <c r="P613157" s="83"/>
    </row>
    <row r="613158" spans="16:16" x14ac:dyDescent="0.3">
      <c r="P613158" s="83"/>
    </row>
    <row r="613159" spans="16:16" x14ac:dyDescent="0.3">
      <c r="P613159" s="83"/>
    </row>
    <row r="613160" spans="16:16" x14ac:dyDescent="0.3">
      <c r="P613160" s="83"/>
    </row>
    <row r="613161" spans="16:16" x14ac:dyDescent="0.3">
      <c r="P613161" s="83"/>
    </row>
    <row r="613162" spans="16:16" x14ac:dyDescent="0.3">
      <c r="P613162" s="83"/>
    </row>
    <row r="613163" spans="16:16" x14ac:dyDescent="0.3">
      <c r="P613163" s="83"/>
    </row>
    <row r="613164" spans="16:16" x14ac:dyDescent="0.3">
      <c r="P613164" s="83"/>
    </row>
    <row r="613165" spans="16:16" x14ac:dyDescent="0.3">
      <c r="P613165" s="83"/>
    </row>
    <row r="613166" spans="16:16" x14ac:dyDescent="0.3">
      <c r="P613166" s="83"/>
    </row>
    <row r="613167" spans="16:16" x14ac:dyDescent="0.3">
      <c r="P613167" s="83"/>
    </row>
    <row r="613168" spans="16:16" x14ac:dyDescent="0.3">
      <c r="P613168" s="83"/>
    </row>
    <row r="613169" spans="16:16" x14ac:dyDescent="0.3">
      <c r="P613169" s="83"/>
    </row>
    <row r="613170" spans="16:16" x14ac:dyDescent="0.3">
      <c r="P613170" s="83"/>
    </row>
    <row r="613171" spans="16:16" x14ac:dyDescent="0.3">
      <c r="P613171" s="83"/>
    </row>
    <row r="613172" spans="16:16" x14ac:dyDescent="0.3">
      <c r="P613172" s="83"/>
    </row>
    <row r="613173" spans="16:16" x14ac:dyDescent="0.3">
      <c r="P613173" s="83"/>
    </row>
    <row r="613174" spans="16:16" x14ac:dyDescent="0.3">
      <c r="P613174" s="83"/>
    </row>
    <row r="613175" spans="16:16" x14ac:dyDescent="0.3">
      <c r="P613175" s="83"/>
    </row>
    <row r="613176" spans="16:16" x14ac:dyDescent="0.3">
      <c r="P613176" s="83"/>
    </row>
    <row r="613177" spans="16:16" x14ac:dyDescent="0.3">
      <c r="P613177" s="83"/>
    </row>
    <row r="613178" spans="16:16" x14ac:dyDescent="0.3">
      <c r="P613178" s="83"/>
    </row>
    <row r="613179" spans="16:16" x14ac:dyDescent="0.3">
      <c r="P613179" s="83"/>
    </row>
    <row r="613180" spans="16:16" x14ac:dyDescent="0.3">
      <c r="P613180" s="83"/>
    </row>
    <row r="613181" spans="16:16" x14ac:dyDescent="0.3">
      <c r="P613181" s="83"/>
    </row>
    <row r="613182" spans="16:16" x14ac:dyDescent="0.3">
      <c r="P613182" s="83"/>
    </row>
    <row r="613183" spans="16:16" x14ac:dyDescent="0.3">
      <c r="P613183" s="83"/>
    </row>
    <row r="613184" spans="16:16" x14ac:dyDescent="0.3">
      <c r="P613184" s="83"/>
    </row>
    <row r="613185" spans="16:16" x14ac:dyDescent="0.3">
      <c r="P613185" s="83"/>
    </row>
    <row r="613186" spans="16:16" x14ac:dyDescent="0.3">
      <c r="P613186" s="83"/>
    </row>
    <row r="613187" spans="16:16" x14ac:dyDescent="0.3">
      <c r="P613187" s="83"/>
    </row>
    <row r="613188" spans="16:16" x14ac:dyDescent="0.3">
      <c r="P613188" s="83"/>
    </row>
    <row r="613189" spans="16:16" x14ac:dyDescent="0.3">
      <c r="P613189" s="83"/>
    </row>
    <row r="613190" spans="16:16" x14ac:dyDescent="0.3">
      <c r="P613190" s="83"/>
    </row>
    <row r="613191" spans="16:16" x14ac:dyDescent="0.3">
      <c r="P613191" s="83"/>
    </row>
    <row r="613192" spans="16:16" x14ac:dyDescent="0.3">
      <c r="P613192" s="83"/>
    </row>
    <row r="613193" spans="16:16" x14ac:dyDescent="0.3">
      <c r="P613193" s="83"/>
    </row>
    <row r="613194" spans="16:16" x14ac:dyDescent="0.3">
      <c r="P613194" s="83"/>
    </row>
    <row r="613195" spans="16:16" x14ac:dyDescent="0.3">
      <c r="P613195" s="83"/>
    </row>
    <row r="613196" spans="16:16" x14ac:dyDescent="0.3">
      <c r="P613196" s="83"/>
    </row>
    <row r="613197" spans="16:16" x14ac:dyDescent="0.3">
      <c r="P613197" s="83"/>
    </row>
    <row r="613198" spans="16:16" x14ac:dyDescent="0.3">
      <c r="P613198" s="83"/>
    </row>
    <row r="613199" spans="16:16" x14ac:dyDescent="0.3">
      <c r="P613199" s="83"/>
    </row>
    <row r="613200" spans="16:16" x14ac:dyDescent="0.3">
      <c r="P613200" s="83"/>
    </row>
    <row r="613201" spans="16:16" x14ac:dyDescent="0.3">
      <c r="P613201" s="83"/>
    </row>
    <row r="613202" spans="16:16" x14ac:dyDescent="0.3">
      <c r="P613202" s="83"/>
    </row>
    <row r="613203" spans="16:16" x14ac:dyDescent="0.3">
      <c r="P613203" s="83"/>
    </row>
    <row r="613204" spans="16:16" x14ac:dyDescent="0.3">
      <c r="P613204" s="83"/>
    </row>
    <row r="613205" spans="16:16" x14ac:dyDescent="0.3">
      <c r="P613205" s="83"/>
    </row>
    <row r="613206" spans="16:16" x14ac:dyDescent="0.3">
      <c r="P613206" s="83"/>
    </row>
    <row r="613207" spans="16:16" x14ac:dyDescent="0.3">
      <c r="P613207" s="83"/>
    </row>
    <row r="613208" spans="16:16" x14ac:dyDescent="0.3">
      <c r="P613208" s="83"/>
    </row>
    <row r="613209" spans="16:16" x14ac:dyDescent="0.3">
      <c r="P613209" s="83"/>
    </row>
    <row r="613210" spans="16:16" x14ac:dyDescent="0.3">
      <c r="P613210" s="83"/>
    </row>
    <row r="613211" spans="16:16" x14ac:dyDescent="0.3">
      <c r="P613211" s="83"/>
    </row>
    <row r="613212" spans="16:16" x14ac:dyDescent="0.3">
      <c r="P613212" s="83"/>
    </row>
    <row r="613213" spans="16:16" x14ac:dyDescent="0.3">
      <c r="P613213" s="83"/>
    </row>
    <row r="613214" spans="16:16" x14ac:dyDescent="0.3">
      <c r="P613214" s="83"/>
    </row>
    <row r="613215" spans="16:16" x14ac:dyDescent="0.3">
      <c r="P613215" s="83"/>
    </row>
    <row r="613216" spans="16:16" x14ac:dyDescent="0.3">
      <c r="P613216" s="83"/>
    </row>
    <row r="613217" spans="16:16" x14ac:dyDescent="0.3">
      <c r="P613217" s="83"/>
    </row>
    <row r="613218" spans="16:16" x14ac:dyDescent="0.3">
      <c r="P613218" s="83"/>
    </row>
    <row r="613219" spans="16:16" x14ac:dyDescent="0.3">
      <c r="P613219" s="83"/>
    </row>
    <row r="613220" spans="16:16" x14ac:dyDescent="0.3">
      <c r="P613220" s="83"/>
    </row>
    <row r="613221" spans="16:16" x14ac:dyDescent="0.3">
      <c r="P613221" s="83"/>
    </row>
    <row r="613222" spans="16:16" x14ac:dyDescent="0.3">
      <c r="P613222" s="83"/>
    </row>
    <row r="613223" spans="16:16" x14ac:dyDescent="0.3">
      <c r="P613223" s="83"/>
    </row>
    <row r="613224" spans="16:16" x14ac:dyDescent="0.3">
      <c r="P613224" s="83"/>
    </row>
    <row r="613225" spans="16:16" x14ac:dyDescent="0.3">
      <c r="P613225" s="83"/>
    </row>
    <row r="613226" spans="16:16" x14ac:dyDescent="0.3">
      <c r="P613226" s="83"/>
    </row>
    <row r="613227" spans="16:16" x14ac:dyDescent="0.3">
      <c r="P613227" s="83"/>
    </row>
    <row r="613228" spans="16:16" x14ac:dyDescent="0.3">
      <c r="P613228" s="83"/>
    </row>
    <row r="613229" spans="16:16" x14ac:dyDescent="0.3">
      <c r="P613229" s="83"/>
    </row>
    <row r="613230" spans="16:16" x14ac:dyDescent="0.3">
      <c r="P613230" s="83"/>
    </row>
    <row r="613231" spans="16:16" x14ac:dyDescent="0.3">
      <c r="P613231" s="83"/>
    </row>
    <row r="613232" spans="16:16" x14ac:dyDescent="0.3">
      <c r="P613232" s="83"/>
    </row>
    <row r="613233" spans="16:16" x14ac:dyDescent="0.3">
      <c r="P613233" s="83"/>
    </row>
    <row r="613234" spans="16:16" x14ac:dyDescent="0.3">
      <c r="P613234" s="83"/>
    </row>
    <row r="613235" spans="16:16" x14ac:dyDescent="0.3">
      <c r="P613235" s="83"/>
    </row>
    <row r="613236" spans="16:16" x14ac:dyDescent="0.3">
      <c r="P613236" s="83"/>
    </row>
    <row r="613237" spans="16:16" x14ac:dyDescent="0.3">
      <c r="P613237" s="83"/>
    </row>
    <row r="613238" spans="16:16" x14ac:dyDescent="0.3">
      <c r="P613238" s="83"/>
    </row>
    <row r="613239" spans="16:16" x14ac:dyDescent="0.3">
      <c r="P613239" s="83"/>
    </row>
    <row r="613240" spans="16:16" x14ac:dyDescent="0.3">
      <c r="P613240" s="83"/>
    </row>
    <row r="613241" spans="16:16" x14ac:dyDescent="0.3">
      <c r="P613241" s="83"/>
    </row>
    <row r="613242" spans="16:16" x14ac:dyDescent="0.3">
      <c r="P613242" s="83"/>
    </row>
    <row r="613243" spans="16:16" x14ac:dyDescent="0.3">
      <c r="P613243" s="83"/>
    </row>
    <row r="613244" spans="16:16" x14ac:dyDescent="0.3">
      <c r="P613244" s="83"/>
    </row>
    <row r="613245" spans="16:16" x14ac:dyDescent="0.3">
      <c r="P613245" s="83"/>
    </row>
    <row r="613246" spans="16:16" x14ac:dyDescent="0.3">
      <c r="P613246" s="83"/>
    </row>
    <row r="613247" spans="16:16" x14ac:dyDescent="0.3">
      <c r="P613247" s="83"/>
    </row>
    <row r="613248" spans="16:16" x14ac:dyDescent="0.3">
      <c r="P613248" s="83"/>
    </row>
    <row r="613249" spans="16:16" x14ac:dyDescent="0.3">
      <c r="P613249" s="83"/>
    </row>
    <row r="613250" spans="16:16" x14ac:dyDescent="0.3">
      <c r="P613250" s="83"/>
    </row>
    <row r="613251" spans="16:16" x14ac:dyDescent="0.3">
      <c r="P613251" s="83"/>
    </row>
    <row r="613252" spans="16:16" x14ac:dyDescent="0.3">
      <c r="P613252" s="83"/>
    </row>
    <row r="613253" spans="16:16" x14ac:dyDescent="0.3">
      <c r="P613253" s="83"/>
    </row>
    <row r="613254" spans="16:16" x14ac:dyDescent="0.3">
      <c r="P613254" s="83"/>
    </row>
    <row r="613255" spans="16:16" x14ac:dyDescent="0.3">
      <c r="P613255" s="83"/>
    </row>
    <row r="613256" spans="16:16" x14ac:dyDescent="0.3">
      <c r="P613256" s="83"/>
    </row>
    <row r="613257" spans="16:16" x14ac:dyDescent="0.3">
      <c r="P613257" s="83"/>
    </row>
    <row r="613258" spans="16:16" x14ac:dyDescent="0.3">
      <c r="P613258" s="83"/>
    </row>
    <row r="613259" spans="16:16" x14ac:dyDescent="0.3">
      <c r="P613259" s="83"/>
    </row>
    <row r="613260" spans="16:16" x14ac:dyDescent="0.3">
      <c r="P613260" s="83"/>
    </row>
    <row r="613261" spans="16:16" x14ac:dyDescent="0.3">
      <c r="P613261" s="83"/>
    </row>
    <row r="613262" spans="16:16" x14ac:dyDescent="0.3">
      <c r="P613262" s="83"/>
    </row>
    <row r="613263" spans="16:16" x14ac:dyDescent="0.3">
      <c r="P613263" s="83"/>
    </row>
    <row r="613264" spans="16:16" x14ac:dyDescent="0.3">
      <c r="P613264" s="83"/>
    </row>
    <row r="613265" spans="16:16" x14ac:dyDescent="0.3">
      <c r="P613265" s="83"/>
    </row>
    <row r="613266" spans="16:16" x14ac:dyDescent="0.3">
      <c r="P613266" s="83"/>
    </row>
    <row r="613267" spans="16:16" x14ac:dyDescent="0.3">
      <c r="P613267" s="83"/>
    </row>
    <row r="613268" spans="16:16" x14ac:dyDescent="0.3">
      <c r="P613268" s="83"/>
    </row>
    <row r="613269" spans="16:16" x14ac:dyDescent="0.3">
      <c r="P613269" s="83"/>
    </row>
    <row r="613270" spans="16:16" x14ac:dyDescent="0.3">
      <c r="P613270" s="83"/>
    </row>
    <row r="613271" spans="16:16" x14ac:dyDescent="0.3">
      <c r="P613271" s="83"/>
    </row>
    <row r="613272" spans="16:16" x14ac:dyDescent="0.3">
      <c r="P613272" s="83"/>
    </row>
    <row r="613273" spans="16:16" x14ac:dyDescent="0.3">
      <c r="P613273" s="83"/>
    </row>
    <row r="613274" spans="16:16" x14ac:dyDescent="0.3">
      <c r="P613274" s="83"/>
    </row>
    <row r="613275" spans="16:16" x14ac:dyDescent="0.3">
      <c r="P613275" s="83"/>
    </row>
    <row r="613276" spans="16:16" x14ac:dyDescent="0.3">
      <c r="P613276" s="83"/>
    </row>
    <row r="613277" spans="16:16" x14ac:dyDescent="0.3">
      <c r="P613277" s="83"/>
    </row>
    <row r="613278" spans="16:16" x14ac:dyDescent="0.3">
      <c r="P613278" s="83"/>
    </row>
    <row r="613279" spans="16:16" x14ac:dyDescent="0.3">
      <c r="P613279" s="83"/>
    </row>
    <row r="613280" spans="16:16" x14ac:dyDescent="0.3">
      <c r="P613280" s="83"/>
    </row>
    <row r="613281" spans="16:16" x14ac:dyDescent="0.3">
      <c r="P613281" s="83"/>
    </row>
    <row r="613282" spans="16:16" x14ac:dyDescent="0.3">
      <c r="P613282" s="83"/>
    </row>
    <row r="613283" spans="16:16" x14ac:dyDescent="0.3">
      <c r="P613283" s="83"/>
    </row>
    <row r="613284" spans="16:16" x14ac:dyDescent="0.3">
      <c r="P613284" s="83"/>
    </row>
    <row r="613285" spans="16:16" x14ac:dyDescent="0.3">
      <c r="P613285" s="83"/>
    </row>
    <row r="613286" spans="16:16" x14ac:dyDescent="0.3">
      <c r="P613286" s="83"/>
    </row>
    <row r="613287" spans="16:16" x14ac:dyDescent="0.3">
      <c r="P613287" s="83"/>
    </row>
    <row r="613288" spans="16:16" x14ac:dyDescent="0.3">
      <c r="P613288" s="83"/>
    </row>
    <row r="613289" spans="16:16" x14ac:dyDescent="0.3">
      <c r="P613289" s="83"/>
    </row>
    <row r="613290" spans="16:16" x14ac:dyDescent="0.3">
      <c r="P613290" s="83"/>
    </row>
    <row r="613291" spans="16:16" x14ac:dyDescent="0.3">
      <c r="P613291" s="83"/>
    </row>
    <row r="613292" spans="16:16" x14ac:dyDescent="0.3">
      <c r="P613292" s="83"/>
    </row>
    <row r="613293" spans="16:16" x14ac:dyDescent="0.3">
      <c r="P613293" s="83"/>
    </row>
    <row r="613294" spans="16:16" x14ac:dyDescent="0.3">
      <c r="P613294" s="83"/>
    </row>
    <row r="613295" spans="16:16" x14ac:dyDescent="0.3">
      <c r="P613295" s="83"/>
    </row>
    <row r="613296" spans="16:16" x14ac:dyDescent="0.3">
      <c r="P613296" s="83"/>
    </row>
    <row r="613297" spans="16:16" x14ac:dyDescent="0.3">
      <c r="P613297" s="83"/>
    </row>
    <row r="613298" spans="16:16" x14ac:dyDescent="0.3">
      <c r="P613298" s="83"/>
    </row>
    <row r="613299" spans="16:16" x14ac:dyDescent="0.3">
      <c r="P613299" s="83"/>
    </row>
    <row r="613300" spans="16:16" x14ac:dyDescent="0.3">
      <c r="P613300" s="83"/>
    </row>
    <row r="613301" spans="16:16" x14ac:dyDescent="0.3">
      <c r="P613301" s="83"/>
    </row>
    <row r="613302" spans="16:16" x14ac:dyDescent="0.3">
      <c r="P613302" s="83"/>
    </row>
    <row r="613303" spans="16:16" x14ac:dyDescent="0.3">
      <c r="P613303" s="83"/>
    </row>
    <row r="613304" spans="16:16" x14ac:dyDescent="0.3">
      <c r="P613304" s="83"/>
    </row>
    <row r="613305" spans="16:16" x14ac:dyDescent="0.3">
      <c r="P613305" s="83"/>
    </row>
    <row r="613306" spans="16:16" x14ac:dyDescent="0.3">
      <c r="P613306" s="83"/>
    </row>
    <row r="613307" spans="16:16" x14ac:dyDescent="0.3">
      <c r="P613307" s="83"/>
    </row>
    <row r="613308" spans="16:16" x14ac:dyDescent="0.3">
      <c r="P613308" s="83"/>
    </row>
    <row r="613309" spans="16:16" x14ac:dyDescent="0.3">
      <c r="P613309" s="83"/>
    </row>
    <row r="613310" spans="16:16" x14ac:dyDescent="0.3">
      <c r="P613310" s="83"/>
    </row>
    <row r="613311" spans="16:16" x14ac:dyDescent="0.3">
      <c r="P613311" s="83"/>
    </row>
    <row r="613312" spans="16:16" x14ac:dyDescent="0.3">
      <c r="P613312" s="83"/>
    </row>
    <row r="613313" spans="16:16" x14ac:dyDescent="0.3">
      <c r="P613313" s="83"/>
    </row>
    <row r="613314" spans="16:16" x14ac:dyDescent="0.3">
      <c r="P613314" s="83"/>
    </row>
    <row r="613315" spans="16:16" x14ac:dyDescent="0.3">
      <c r="P613315" s="83"/>
    </row>
    <row r="613316" spans="16:16" x14ac:dyDescent="0.3">
      <c r="P613316" s="83"/>
    </row>
    <row r="613317" spans="16:16" x14ac:dyDescent="0.3">
      <c r="P613317" s="83"/>
    </row>
    <row r="613318" spans="16:16" x14ac:dyDescent="0.3">
      <c r="P613318" s="83"/>
    </row>
    <row r="613319" spans="16:16" x14ac:dyDescent="0.3">
      <c r="P613319" s="83"/>
    </row>
    <row r="613320" spans="16:16" x14ac:dyDescent="0.3">
      <c r="P613320" s="83"/>
    </row>
    <row r="613321" spans="16:16" x14ac:dyDescent="0.3">
      <c r="P613321" s="83"/>
    </row>
    <row r="613322" spans="16:16" x14ac:dyDescent="0.3">
      <c r="P613322" s="83"/>
    </row>
    <row r="613323" spans="16:16" x14ac:dyDescent="0.3">
      <c r="P613323" s="83"/>
    </row>
    <row r="613324" spans="16:16" x14ac:dyDescent="0.3">
      <c r="P613324" s="83"/>
    </row>
    <row r="613325" spans="16:16" x14ac:dyDescent="0.3">
      <c r="P613325" s="83"/>
    </row>
    <row r="613326" spans="16:16" x14ac:dyDescent="0.3">
      <c r="P613326" s="83"/>
    </row>
    <row r="613327" spans="16:16" x14ac:dyDescent="0.3">
      <c r="P613327" s="83"/>
    </row>
    <row r="613328" spans="16:16" x14ac:dyDescent="0.3">
      <c r="P613328" s="83"/>
    </row>
    <row r="613329" spans="16:16" x14ac:dyDescent="0.3">
      <c r="P613329" s="83"/>
    </row>
    <row r="613330" spans="16:16" x14ac:dyDescent="0.3">
      <c r="P613330" s="83"/>
    </row>
    <row r="613331" spans="16:16" x14ac:dyDescent="0.3">
      <c r="P613331" s="83"/>
    </row>
    <row r="613332" spans="16:16" x14ac:dyDescent="0.3">
      <c r="P613332" s="83"/>
    </row>
    <row r="613333" spans="16:16" x14ac:dyDescent="0.3">
      <c r="P613333" s="83"/>
    </row>
    <row r="613334" spans="16:16" x14ac:dyDescent="0.3">
      <c r="P613334" s="83"/>
    </row>
    <row r="613335" spans="16:16" x14ac:dyDescent="0.3">
      <c r="P613335" s="83"/>
    </row>
    <row r="613336" spans="16:16" x14ac:dyDescent="0.3">
      <c r="P613336" s="83"/>
    </row>
    <row r="613337" spans="16:16" x14ac:dyDescent="0.3">
      <c r="P613337" s="83"/>
    </row>
    <row r="613338" spans="16:16" x14ac:dyDescent="0.3">
      <c r="P613338" s="83"/>
    </row>
    <row r="613339" spans="16:16" x14ac:dyDescent="0.3">
      <c r="P613339" s="83"/>
    </row>
    <row r="613340" spans="16:16" x14ac:dyDescent="0.3">
      <c r="P613340" s="83"/>
    </row>
    <row r="613341" spans="16:16" x14ac:dyDescent="0.3">
      <c r="P613341" s="83"/>
    </row>
    <row r="613342" spans="16:16" x14ac:dyDescent="0.3">
      <c r="P613342" s="83"/>
    </row>
    <row r="613343" spans="16:16" x14ac:dyDescent="0.3">
      <c r="P613343" s="83"/>
    </row>
    <row r="613344" spans="16:16" x14ac:dyDescent="0.3">
      <c r="P613344" s="83"/>
    </row>
    <row r="613345" spans="16:16" x14ac:dyDescent="0.3">
      <c r="P613345" s="83"/>
    </row>
    <row r="613346" spans="16:16" x14ac:dyDescent="0.3">
      <c r="P613346" s="83"/>
    </row>
    <row r="613347" spans="16:16" x14ac:dyDescent="0.3">
      <c r="P613347" s="83"/>
    </row>
    <row r="613348" spans="16:16" x14ac:dyDescent="0.3">
      <c r="P613348" s="83"/>
    </row>
    <row r="613349" spans="16:16" x14ac:dyDescent="0.3">
      <c r="P613349" s="83"/>
    </row>
    <row r="613350" spans="16:16" x14ac:dyDescent="0.3">
      <c r="P613350" s="83"/>
    </row>
    <row r="613351" spans="16:16" x14ac:dyDescent="0.3">
      <c r="P613351" s="83"/>
    </row>
    <row r="613352" spans="16:16" x14ac:dyDescent="0.3">
      <c r="P613352" s="83"/>
    </row>
    <row r="613353" spans="16:16" x14ac:dyDescent="0.3">
      <c r="P613353" s="83"/>
    </row>
    <row r="613354" spans="16:16" x14ac:dyDescent="0.3">
      <c r="P613354" s="83"/>
    </row>
    <row r="613355" spans="16:16" x14ac:dyDescent="0.3">
      <c r="P613355" s="83"/>
    </row>
    <row r="613356" spans="16:16" x14ac:dyDescent="0.3">
      <c r="P613356" s="83"/>
    </row>
    <row r="613357" spans="16:16" x14ac:dyDescent="0.3">
      <c r="P613357" s="83"/>
    </row>
    <row r="613358" spans="16:16" x14ac:dyDescent="0.3">
      <c r="P613358" s="83"/>
    </row>
    <row r="613359" spans="16:16" x14ac:dyDescent="0.3">
      <c r="P613359" s="83"/>
    </row>
    <row r="613360" spans="16:16" x14ac:dyDescent="0.3">
      <c r="P613360" s="83"/>
    </row>
    <row r="613361" spans="16:16" x14ac:dyDescent="0.3">
      <c r="P613361" s="83"/>
    </row>
    <row r="613362" spans="16:16" x14ac:dyDescent="0.3">
      <c r="P613362" s="83"/>
    </row>
    <row r="613363" spans="16:16" x14ac:dyDescent="0.3">
      <c r="P613363" s="83"/>
    </row>
    <row r="613364" spans="16:16" x14ac:dyDescent="0.3">
      <c r="P613364" s="83"/>
    </row>
    <row r="613365" spans="16:16" x14ac:dyDescent="0.3">
      <c r="P613365" s="83"/>
    </row>
    <row r="613366" spans="16:16" x14ac:dyDescent="0.3">
      <c r="P613366" s="83"/>
    </row>
    <row r="613367" spans="16:16" x14ac:dyDescent="0.3">
      <c r="P613367" s="83"/>
    </row>
    <row r="613368" spans="16:16" x14ac:dyDescent="0.3">
      <c r="P613368" s="83"/>
    </row>
    <row r="613369" spans="16:16" x14ac:dyDescent="0.3">
      <c r="P613369" s="83"/>
    </row>
    <row r="613370" spans="16:16" x14ac:dyDescent="0.3">
      <c r="P613370" s="83"/>
    </row>
    <row r="613371" spans="16:16" x14ac:dyDescent="0.3">
      <c r="P613371" s="83"/>
    </row>
    <row r="613372" spans="16:16" x14ac:dyDescent="0.3">
      <c r="P613372" s="83"/>
    </row>
    <row r="613373" spans="16:16" x14ac:dyDescent="0.3">
      <c r="P613373" s="83"/>
    </row>
    <row r="613374" spans="16:16" x14ac:dyDescent="0.3">
      <c r="P613374" s="83"/>
    </row>
    <row r="613375" spans="16:16" x14ac:dyDescent="0.3">
      <c r="P613375" s="83"/>
    </row>
    <row r="613376" spans="16:16" x14ac:dyDescent="0.3">
      <c r="P613376" s="83"/>
    </row>
    <row r="613377" spans="16:16" x14ac:dyDescent="0.3">
      <c r="P613377" s="83"/>
    </row>
    <row r="613378" spans="16:16" x14ac:dyDescent="0.3">
      <c r="P613378" s="83"/>
    </row>
    <row r="613379" spans="16:16" x14ac:dyDescent="0.3">
      <c r="P613379" s="83"/>
    </row>
    <row r="613380" spans="16:16" x14ac:dyDescent="0.3">
      <c r="P613380" s="83"/>
    </row>
    <row r="613381" spans="16:16" x14ac:dyDescent="0.3">
      <c r="P613381" s="83"/>
    </row>
    <row r="613382" spans="16:16" x14ac:dyDescent="0.3">
      <c r="P613382" s="83"/>
    </row>
    <row r="613383" spans="16:16" x14ac:dyDescent="0.3">
      <c r="P613383" s="83"/>
    </row>
    <row r="613384" spans="16:16" x14ac:dyDescent="0.3">
      <c r="P613384" s="83"/>
    </row>
    <row r="613385" spans="16:16" x14ac:dyDescent="0.3">
      <c r="P613385" s="83"/>
    </row>
    <row r="613386" spans="16:16" x14ac:dyDescent="0.3">
      <c r="P613386" s="83"/>
    </row>
    <row r="613387" spans="16:16" x14ac:dyDescent="0.3">
      <c r="P613387" s="83"/>
    </row>
    <row r="613388" spans="16:16" x14ac:dyDescent="0.3">
      <c r="P613388" s="83"/>
    </row>
    <row r="613389" spans="16:16" x14ac:dyDescent="0.3">
      <c r="P613389" s="83"/>
    </row>
    <row r="613390" spans="16:16" x14ac:dyDescent="0.3">
      <c r="P613390" s="83"/>
    </row>
    <row r="613391" spans="16:16" x14ac:dyDescent="0.3">
      <c r="P613391" s="83"/>
    </row>
    <row r="613392" spans="16:16" x14ac:dyDescent="0.3">
      <c r="P613392" s="83"/>
    </row>
    <row r="613393" spans="16:16" x14ac:dyDescent="0.3">
      <c r="P613393" s="83"/>
    </row>
    <row r="613394" spans="16:16" x14ac:dyDescent="0.3">
      <c r="P613394" s="83"/>
    </row>
    <row r="613395" spans="16:16" x14ac:dyDescent="0.3">
      <c r="P613395" s="83"/>
    </row>
    <row r="613396" spans="16:16" x14ac:dyDescent="0.3">
      <c r="P613396" s="83"/>
    </row>
    <row r="613397" spans="16:16" x14ac:dyDescent="0.3">
      <c r="P613397" s="83"/>
    </row>
    <row r="613398" spans="16:16" x14ac:dyDescent="0.3">
      <c r="P613398" s="83"/>
    </row>
    <row r="613399" spans="16:16" x14ac:dyDescent="0.3">
      <c r="P613399" s="83"/>
    </row>
    <row r="613400" spans="16:16" x14ac:dyDescent="0.3">
      <c r="P613400" s="83"/>
    </row>
    <row r="613401" spans="16:16" x14ac:dyDescent="0.3">
      <c r="P613401" s="83"/>
    </row>
    <row r="613402" spans="16:16" x14ac:dyDescent="0.3">
      <c r="P613402" s="83"/>
    </row>
    <row r="613403" spans="16:16" x14ac:dyDescent="0.3">
      <c r="P613403" s="83"/>
    </row>
    <row r="613404" spans="16:16" x14ac:dyDescent="0.3">
      <c r="P613404" s="83"/>
    </row>
    <row r="613405" spans="16:16" x14ac:dyDescent="0.3">
      <c r="P613405" s="83"/>
    </row>
    <row r="613406" spans="16:16" x14ac:dyDescent="0.3">
      <c r="P613406" s="83"/>
    </row>
    <row r="613407" spans="16:16" x14ac:dyDescent="0.3">
      <c r="P613407" s="83"/>
    </row>
    <row r="613408" spans="16:16" x14ac:dyDescent="0.3">
      <c r="P613408" s="83"/>
    </row>
    <row r="613409" spans="16:16" x14ac:dyDescent="0.3">
      <c r="P613409" s="83"/>
    </row>
    <row r="613410" spans="16:16" x14ac:dyDescent="0.3">
      <c r="P613410" s="83"/>
    </row>
    <row r="613411" spans="16:16" x14ac:dyDescent="0.3">
      <c r="P613411" s="83"/>
    </row>
    <row r="613412" spans="16:16" x14ac:dyDescent="0.3">
      <c r="P613412" s="83"/>
    </row>
    <row r="613413" spans="16:16" x14ac:dyDescent="0.3">
      <c r="P613413" s="83"/>
    </row>
    <row r="613414" spans="16:16" x14ac:dyDescent="0.3">
      <c r="P613414" s="83"/>
    </row>
    <row r="613415" spans="16:16" x14ac:dyDescent="0.3">
      <c r="P613415" s="83"/>
    </row>
    <row r="613416" spans="16:16" x14ac:dyDescent="0.3">
      <c r="P613416" s="83"/>
    </row>
    <row r="613417" spans="16:16" x14ac:dyDescent="0.3">
      <c r="P613417" s="83"/>
    </row>
    <row r="613418" spans="16:16" x14ac:dyDescent="0.3">
      <c r="P613418" s="83"/>
    </row>
    <row r="613419" spans="16:16" x14ac:dyDescent="0.3">
      <c r="P613419" s="83"/>
    </row>
    <row r="613420" spans="16:16" x14ac:dyDescent="0.3">
      <c r="P613420" s="83"/>
    </row>
    <row r="613421" spans="16:16" x14ac:dyDescent="0.3">
      <c r="P613421" s="83"/>
    </row>
    <row r="613422" spans="16:16" x14ac:dyDescent="0.3">
      <c r="P613422" s="83"/>
    </row>
    <row r="613423" spans="16:16" x14ac:dyDescent="0.3">
      <c r="P613423" s="83"/>
    </row>
    <row r="613424" spans="16:16" x14ac:dyDescent="0.3">
      <c r="P613424" s="83"/>
    </row>
    <row r="613425" spans="16:16" x14ac:dyDescent="0.3">
      <c r="P613425" s="83"/>
    </row>
    <row r="613426" spans="16:16" x14ac:dyDescent="0.3">
      <c r="P613426" s="83"/>
    </row>
    <row r="613427" spans="16:16" x14ac:dyDescent="0.3">
      <c r="P613427" s="83"/>
    </row>
    <row r="613428" spans="16:16" x14ac:dyDescent="0.3">
      <c r="P613428" s="83"/>
    </row>
    <row r="613429" spans="16:16" x14ac:dyDescent="0.3">
      <c r="P613429" s="83"/>
    </row>
    <row r="613430" spans="16:16" x14ac:dyDescent="0.3">
      <c r="P613430" s="83"/>
    </row>
    <row r="613431" spans="16:16" x14ac:dyDescent="0.3">
      <c r="P613431" s="83"/>
    </row>
    <row r="613432" spans="16:16" x14ac:dyDescent="0.3">
      <c r="P613432" s="83"/>
    </row>
    <row r="613433" spans="16:16" x14ac:dyDescent="0.3">
      <c r="P613433" s="83"/>
    </row>
    <row r="613434" spans="16:16" x14ac:dyDescent="0.3">
      <c r="P613434" s="83"/>
    </row>
    <row r="613435" spans="16:16" x14ac:dyDescent="0.3">
      <c r="P613435" s="83"/>
    </row>
    <row r="613436" spans="16:16" x14ac:dyDescent="0.3">
      <c r="P613436" s="83"/>
    </row>
    <row r="613437" spans="16:16" x14ac:dyDescent="0.3">
      <c r="P613437" s="83"/>
    </row>
    <row r="613438" spans="16:16" x14ac:dyDescent="0.3">
      <c r="P613438" s="83"/>
    </row>
    <row r="613439" spans="16:16" x14ac:dyDescent="0.3">
      <c r="P613439" s="83"/>
    </row>
    <row r="613440" spans="16:16" x14ac:dyDescent="0.3">
      <c r="P613440" s="83"/>
    </row>
    <row r="613441" spans="16:16" x14ac:dyDescent="0.3">
      <c r="P613441" s="83"/>
    </row>
    <row r="613442" spans="16:16" x14ac:dyDescent="0.3">
      <c r="P613442" s="83"/>
    </row>
    <row r="613443" spans="16:16" x14ac:dyDescent="0.3">
      <c r="P613443" s="83"/>
    </row>
    <row r="613444" spans="16:16" x14ac:dyDescent="0.3">
      <c r="P613444" s="83"/>
    </row>
    <row r="613445" spans="16:16" x14ac:dyDescent="0.3">
      <c r="P613445" s="83"/>
    </row>
    <row r="613446" spans="16:16" x14ac:dyDescent="0.3">
      <c r="P613446" s="83"/>
    </row>
    <row r="613447" spans="16:16" x14ac:dyDescent="0.3">
      <c r="P613447" s="83"/>
    </row>
    <row r="613448" spans="16:16" x14ac:dyDescent="0.3">
      <c r="P613448" s="83"/>
    </row>
    <row r="613449" spans="16:16" x14ac:dyDescent="0.3">
      <c r="P613449" s="83"/>
    </row>
    <row r="613450" spans="16:16" x14ac:dyDescent="0.3">
      <c r="P613450" s="83"/>
    </row>
    <row r="613451" spans="16:16" x14ac:dyDescent="0.3">
      <c r="P613451" s="83"/>
    </row>
    <row r="613452" spans="16:16" x14ac:dyDescent="0.3">
      <c r="P613452" s="83"/>
    </row>
    <row r="613453" spans="16:16" x14ac:dyDescent="0.3">
      <c r="P613453" s="83"/>
    </row>
    <row r="613454" spans="16:16" x14ac:dyDescent="0.3">
      <c r="P613454" s="83"/>
    </row>
    <row r="613455" spans="16:16" x14ac:dyDescent="0.3">
      <c r="P613455" s="83"/>
    </row>
    <row r="613456" spans="16:16" x14ac:dyDescent="0.3">
      <c r="P613456" s="83"/>
    </row>
    <row r="613457" spans="16:16" x14ac:dyDescent="0.3">
      <c r="P613457" s="83"/>
    </row>
    <row r="613458" spans="16:16" x14ac:dyDescent="0.3">
      <c r="P613458" s="83"/>
    </row>
    <row r="613459" spans="16:16" x14ac:dyDescent="0.3">
      <c r="P613459" s="83"/>
    </row>
    <row r="613460" spans="16:16" x14ac:dyDescent="0.3">
      <c r="P613460" s="83"/>
    </row>
    <row r="613461" spans="16:16" x14ac:dyDescent="0.3">
      <c r="P613461" s="83"/>
    </row>
    <row r="613462" spans="16:16" x14ac:dyDescent="0.3">
      <c r="P613462" s="83"/>
    </row>
    <row r="613463" spans="16:16" x14ac:dyDescent="0.3">
      <c r="P613463" s="83"/>
    </row>
    <row r="613464" spans="16:16" x14ac:dyDescent="0.3">
      <c r="P613464" s="83"/>
    </row>
    <row r="613465" spans="16:16" x14ac:dyDescent="0.3">
      <c r="P613465" s="83"/>
    </row>
    <row r="613466" spans="16:16" x14ac:dyDescent="0.3">
      <c r="P613466" s="83"/>
    </row>
    <row r="613467" spans="16:16" x14ac:dyDescent="0.3">
      <c r="P613467" s="83"/>
    </row>
    <row r="613468" spans="16:16" x14ac:dyDescent="0.3">
      <c r="P613468" s="83"/>
    </row>
    <row r="613469" spans="16:16" x14ac:dyDescent="0.3">
      <c r="P613469" s="83"/>
    </row>
    <row r="613470" spans="16:16" x14ac:dyDescent="0.3">
      <c r="P613470" s="83"/>
    </row>
    <row r="613471" spans="16:16" x14ac:dyDescent="0.3">
      <c r="P613471" s="83"/>
    </row>
    <row r="613472" spans="16:16" x14ac:dyDescent="0.3">
      <c r="P613472" s="83"/>
    </row>
    <row r="613473" spans="16:16" x14ac:dyDescent="0.3">
      <c r="P613473" s="83"/>
    </row>
    <row r="613474" spans="16:16" x14ac:dyDescent="0.3">
      <c r="P613474" s="83"/>
    </row>
    <row r="613475" spans="16:16" x14ac:dyDescent="0.3">
      <c r="P613475" s="83"/>
    </row>
    <row r="613476" spans="16:16" x14ac:dyDescent="0.3">
      <c r="P613476" s="83"/>
    </row>
    <row r="613477" spans="16:16" x14ac:dyDescent="0.3">
      <c r="P613477" s="83"/>
    </row>
    <row r="613478" spans="16:16" x14ac:dyDescent="0.3">
      <c r="P613478" s="83"/>
    </row>
    <row r="613479" spans="16:16" x14ac:dyDescent="0.3">
      <c r="P613479" s="83"/>
    </row>
    <row r="613480" spans="16:16" x14ac:dyDescent="0.3">
      <c r="P613480" s="83"/>
    </row>
    <row r="613481" spans="16:16" x14ac:dyDescent="0.3">
      <c r="P613481" s="83"/>
    </row>
    <row r="613482" spans="16:16" x14ac:dyDescent="0.3">
      <c r="P613482" s="83"/>
    </row>
    <row r="613483" spans="16:16" x14ac:dyDescent="0.3">
      <c r="P613483" s="83"/>
    </row>
    <row r="613484" spans="16:16" x14ac:dyDescent="0.3">
      <c r="P613484" s="83"/>
    </row>
    <row r="613485" spans="16:16" x14ac:dyDescent="0.3">
      <c r="P613485" s="83"/>
    </row>
    <row r="613486" spans="16:16" x14ac:dyDescent="0.3">
      <c r="P613486" s="83"/>
    </row>
    <row r="613487" spans="16:16" x14ac:dyDescent="0.3">
      <c r="P613487" s="83"/>
    </row>
    <row r="613488" spans="16:16" x14ac:dyDescent="0.3">
      <c r="P613488" s="83"/>
    </row>
    <row r="613489" spans="16:16" x14ac:dyDescent="0.3">
      <c r="P613489" s="83"/>
    </row>
    <row r="613490" spans="16:16" x14ac:dyDescent="0.3">
      <c r="P613490" s="83"/>
    </row>
    <row r="613491" spans="16:16" x14ac:dyDescent="0.3">
      <c r="P613491" s="83"/>
    </row>
    <row r="613492" spans="16:16" x14ac:dyDescent="0.3">
      <c r="P613492" s="83"/>
    </row>
    <row r="613493" spans="16:16" x14ac:dyDescent="0.3">
      <c r="P613493" s="83"/>
    </row>
    <row r="613494" spans="16:16" x14ac:dyDescent="0.3">
      <c r="P613494" s="83"/>
    </row>
    <row r="613495" spans="16:16" x14ac:dyDescent="0.3">
      <c r="P613495" s="83"/>
    </row>
    <row r="613496" spans="16:16" x14ac:dyDescent="0.3">
      <c r="P613496" s="83"/>
    </row>
    <row r="613497" spans="16:16" x14ac:dyDescent="0.3">
      <c r="P613497" s="83"/>
    </row>
    <row r="613498" spans="16:16" x14ac:dyDescent="0.3">
      <c r="P613498" s="83"/>
    </row>
    <row r="613499" spans="16:16" x14ac:dyDescent="0.3">
      <c r="P613499" s="83"/>
    </row>
    <row r="613500" spans="16:16" x14ac:dyDescent="0.3">
      <c r="P613500" s="83"/>
    </row>
    <row r="613501" spans="16:16" x14ac:dyDescent="0.3">
      <c r="P613501" s="83"/>
    </row>
    <row r="613502" spans="16:16" x14ac:dyDescent="0.3">
      <c r="P613502" s="83"/>
    </row>
    <row r="613503" spans="16:16" x14ac:dyDescent="0.3">
      <c r="P613503" s="83"/>
    </row>
    <row r="613504" spans="16:16" x14ac:dyDescent="0.3">
      <c r="P613504" s="83"/>
    </row>
    <row r="613505" spans="16:16" x14ac:dyDescent="0.3">
      <c r="P613505" s="83"/>
    </row>
    <row r="613506" spans="16:16" x14ac:dyDescent="0.3">
      <c r="P613506" s="83"/>
    </row>
    <row r="613507" spans="16:16" x14ac:dyDescent="0.3">
      <c r="P613507" s="83"/>
    </row>
    <row r="613508" spans="16:16" x14ac:dyDescent="0.3">
      <c r="P613508" s="83"/>
    </row>
    <row r="613509" spans="16:16" x14ac:dyDescent="0.3">
      <c r="P613509" s="83"/>
    </row>
    <row r="613510" spans="16:16" x14ac:dyDescent="0.3">
      <c r="P613510" s="83"/>
    </row>
    <row r="613511" spans="16:16" x14ac:dyDescent="0.3">
      <c r="P613511" s="83"/>
    </row>
    <row r="613512" spans="16:16" x14ac:dyDescent="0.3">
      <c r="P613512" s="83"/>
    </row>
    <row r="613513" spans="16:16" x14ac:dyDescent="0.3">
      <c r="P613513" s="83"/>
    </row>
    <row r="613514" spans="16:16" x14ac:dyDescent="0.3">
      <c r="P613514" s="83"/>
    </row>
    <row r="613515" spans="16:16" x14ac:dyDescent="0.3">
      <c r="P613515" s="83"/>
    </row>
    <row r="613516" spans="16:16" x14ac:dyDescent="0.3">
      <c r="P613516" s="83"/>
    </row>
    <row r="613517" spans="16:16" x14ac:dyDescent="0.3">
      <c r="P613517" s="83"/>
    </row>
    <row r="613518" spans="16:16" x14ac:dyDescent="0.3">
      <c r="P613518" s="83"/>
    </row>
    <row r="613519" spans="16:16" x14ac:dyDescent="0.3">
      <c r="P613519" s="83"/>
    </row>
    <row r="613520" spans="16:16" x14ac:dyDescent="0.3">
      <c r="P613520" s="83"/>
    </row>
    <row r="613521" spans="16:16" x14ac:dyDescent="0.3">
      <c r="P613521" s="83"/>
    </row>
    <row r="613522" spans="16:16" x14ac:dyDescent="0.3">
      <c r="P613522" s="83"/>
    </row>
    <row r="613523" spans="16:16" x14ac:dyDescent="0.3">
      <c r="P613523" s="83"/>
    </row>
    <row r="613524" spans="16:16" x14ac:dyDescent="0.3">
      <c r="P613524" s="83"/>
    </row>
    <row r="613525" spans="16:16" x14ac:dyDescent="0.3">
      <c r="P613525" s="83"/>
    </row>
    <row r="613526" spans="16:16" x14ac:dyDescent="0.3">
      <c r="P613526" s="83"/>
    </row>
    <row r="613527" spans="16:16" x14ac:dyDescent="0.3">
      <c r="P613527" s="83"/>
    </row>
    <row r="613528" spans="16:16" x14ac:dyDescent="0.3">
      <c r="P613528" s="83"/>
    </row>
    <row r="613529" spans="16:16" x14ac:dyDescent="0.3">
      <c r="P613529" s="83"/>
    </row>
    <row r="613530" spans="16:16" x14ac:dyDescent="0.3">
      <c r="P613530" s="83"/>
    </row>
    <row r="613531" spans="16:16" x14ac:dyDescent="0.3">
      <c r="P613531" s="83"/>
    </row>
    <row r="613532" spans="16:16" x14ac:dyDescent="0.3">
      <c r="P613532" s="83"/>
    </row>
    <row r="613533" spans="16:16" x14ac:dyDescent="0.3">
      <c r="P613533" s="83"/>
    </row>
    <row r="613534" spans="16:16" x14ac:dyDescent="0.3">
      <c r="P613534" s="83"/>
    </row>
    <row r="613535" spans="16:16" x14ac:dyDescent="0.3">
      <c r="P613535" s="83"/>
    </row>
    <row r="613536" spans="16:16" x14ac:dyDescent="0.3">
      <c r="P613536" s="83"/>
    </row>
    <row r="613537" spans="16:16" x14ac:dyDescent="0.3">
      <c r="P613537" s="83"/>
    </row>
    <row r="613538" spans="16:16" x14ac:dyDescent="0.3">
      <c r="P613538" s="83"/>
    </row>
    <row r="613539" spans="16:16" x14ac:dyDescent="0.3">
      <c r="P613539" s="83"/>
    </row>
    <row r="613540" spans="16:16" x14ac:dyDescent="0.3">
      <c r="P613540" s="83"/>
    </row>
    <row r="613541" spans="16:16" x14ac:dyDescent="0.3">
      <c r="P613541" s="83"/>
    </row>
    <row r="613542" spans="16:16" x14ac:dyDescent="0.3">
      <c r="P613542" s="83"/>
    </row>
    <row r="613543" spans="16:16" x14ac:dyDescent="0.3">
      <c r="P613543" s="83"/>
    </row>
    <row r="613544" spans="16:16" x14ac:dyDescent="0.3">
      <c r="P613544" s="83"/>
    </row>
    <row r="613545" spans="16:16" x14ac:dyDescent="0.3">
      <c r="P613545" s="83"/>
    </row>
    <row r="613546" spans="16:16" x14ac:dyDescent="0.3">
      <c r="P613546" s="83"/>
    </row>
    <row r="613547" spans="16:16" x14ac:dyDescent="0.3">
      <c r="P613547" s="83"/>
    </row>
    <row r="613548" spans="16:16" x14ac:dyDescent="0.3">
      <c r="P613548" s="83"/>
    </row>
    <row r="613549" spans="16:16" x14ac:dyDescent="0.3">
      <c r="P613549" s="83"/>
    </row>
    <row r="613550" spans="16:16" x14ac:dyDescent="0.3">
      <c r="P613550" s="83"/>
    </row>
    <row r="613551" spans="16:16" x14ac:dyDescent="0.3">
      <c r="P613551" s="83"/>
    </row>
    <row r="613552" spans="16:16" x14ac:dyDescent="0.3">
      <c r="P613552" s="83"/>
    </row>
    <row r="613553" spans="16:16" x14ac:dyDescent="0.3">
      <c r="P613553" s="83"/>
    </row>
    <row r="613554" spans="16:16" x14ac:dyDescent="0.3">
      <c r="P613554" s="83"/>
    </row>
    <row r="613555" spans="16:16" x14ac:dyDescent="0.3">
      <c r="P613555" s="83"/>
    </row>
    <row r="613556" spans="16:16" x14ac:dyDescent="0.3">
      <c r="P613556" s="83"/>
    </row>
    <row r="613557" spans="16:16" x14ac:dyDescent="0.3">
      <c r="P613557" s="83"/>
    </row>
    <row r="613558" spans="16:16" x14ac:dyDescent="0.3">
      <c r="P613558" s="83"/>
    </row>
    <row r="613559" spans="16:16" x14ac:dyDescent="0.3">
      <c r="P613559" s="83"/>
    </row>
    <row r="613560" spans="16:16" x14ac:dyDescent="0.3">
      <c r="P613560" s="83"/>
    </row>
    <row r="613561" spans="16:16" x14ac:dyDescent="0.3">
      <c r="P613561" s="83"/>
    </row>
    <row r="613562" spans="16:16" x14ac:dyDescent="0.3">
      <c r="P613562" s="83"/>
    </row>
    <row r="613563" spans="16:16" x14ac:dyDescent="0.3">
      <c r="P613563" s="83"/>
    </row>
    <row r="613564" spans="16:16" x14ac:dyDescent="0.3">
      <c r="P613564" s="83"/>
    </row>
    <row r="613565" spans="16:16" x14ac:dyDescent="0.3">
      <c r="P613565" s="83"/>
    </row>
    <row r="613566" spans="16:16" x14ac:dyDescent="0.3">
      <c r="P613566" s="83"/>
    </row>
    <row r="613567" spans="16:16" x14ac:dyDescent="0.3">
      <c r="P613567" s="83"/>
    </row>
    <row r="613568" spans="16:16" x14ac:dyDescent="0.3">
      <c r="P613568" s="83"/>
    </row>
    <row r="613569" spans="16:16" x14ac:dyDescent="0.3">
      <c r="P613569" s="83"/>
    </row>
    <row r="613570" spans="16:16" x14ac:dyDescent="0.3">
      <c r="P613570" s="83"/>
    </row>
    <row r="613571" spans="16:16" x14ac:dyDescent="0.3">
      <c r="P613571" s="83"/>
    </row>
    <row r="613572" spans="16:16" x14ac:dyDescent="0.3">
      <c r="P613572" s="83"/>
    </row>
    <row r="613573" spans="16:16" x14ac:dyDescent="0.3">
      <c r="P613573" s="83"/>
    </row>
    <row r="613574" spans="16:16" x14ac:dyDescent="0.3">
      <c r="P613574" s="83"/>
    </row>
    <row r="613575" spans="16:16" x14ac:dyDescent="0.3">
      <c r="P613575" s="83"/>
    </row>
    <row r="613576" spans="16:16" x14ac:dyDescent="0.3">
      <c r="P613576" s="83"/>
    </row>
    <row r="613577" spans="16:16" x14ac:dyDescent="0.3">
      <c r="P613577" s="83"/>
    </row>
    <row r="613578" spans="16:16" x14ac:dyDescent="0.3">
      <c r="P613578" s="83"/>
    </row>
    <row r="613579" spans="16:16" x14ac:dyDescent="0.3">
      <c r="P613579" s="83"/>
    </row>
    <row r="613580" spans="16:16" x14ac:dyDescent="0.3">
      <c r="P613580" s="83"/>
    </row>
    <row r="613581" spans="16:16" x14ac:dyDescent="0.3">
      <c r="P613581" s="83"/>
    </row>
    <row r="613582" spans="16:16" x14ac:dyDescent="0.3">
      <c r="P613582" s="83"/>
    </row>
    <row r="613583" spans="16:16" x14ac:dyDescent="0.3">
      <c r="P613583" s="83"/>
    </row>
    <row r="613584" spans="16:16" x14ac:dyDescent="0.3">
      <c r="P613584" s="83"/>
    </row>
    <row r="613585" spans="16:16" x14ac:dyDescent="0.3">
      <c r="P613585" s="83"/>
    </row>
    <row r="613586" spans="16:16" x14ac:dyDescent="0.3">
      <c r="P613586" s="83"/>
    </row>
    <row r="613587" spans="16:16" x14ac:dyDescent="0.3">
      <c r="P613587" s="83"/>
    </row>
    <row r="613588" spans="16:16" x14ac:dyDescent="0.3">
      <c r="P613588" s="83"/>
    </row>
    <row r="613589" spans="16:16" x14ac:dyDescent="0.3">
      <c r="P613589" s="83"/>
    </row>
    <row r="613590" spans="16:16" x14ac:dyDescent="0.3">
      <c r="P613590" s="83"/>
    </row>
    <row r="613591" spans="16:16" x14ac:dyDescent="0.3">
      <c r="P613591" s="83"/>
    </row>
    <row r="613592" spans="16:16" x14ac:dyDescent="0.3">
      <c r="P613592" s="83"/>
    </row>
    <row r="613593" spans="16:16" x14ac:dyDescent="0.3">
      <c r="P613593" s="83"/>
    </row>
    <row r="613594" spans="16:16" x14ac:dyDescent="0.3">
      <c r="P613594" s="83"/>
    </row>
    <row r="613595" spans="16:16" x14ac:dyDescent="0.3">
      <c r="P613595" s="83"/>
    </row>
    <row r="613596" spans="16:16" x14ac:dyDescent="0.3">
      <c r="P613596" s="83"/>
    </row>
    <row r="613597" spans="16:16" x14ac:dyDescent="0.3">
      <c r="P613597" s="83"/>
    </row>
    <row r="613598" spans="16:16" x14ac:dyDescent="0.3">
      <c r="P613598" s="83"/>
    </row>
    <row r="613599" spans="16:16" x14ac:dyDescent="0.3">
      <c r="P613599" s="83"/>
    </row>
    <row r="613600" spans="16:16" x14ac:dyDescent="0.3">
      <c r="P613600" s="83"/>
    </row>
    <row r="613601" spans="16:16" x14ac:dyDescent="0.3">
      <c r="P613601" s="83"/>
    </row>
    <row r="613602" spans="16:16" x14ac:dyDescent="0.3">
      <c r="P613602" s="83"/>
    </row>
    <row r="613603" spans="16:16" x14ac:dyDescent="0.3">
      <c r="P613603" s="83"/>
    </row>
    <row r="613604" spans="16:16" x14ac:dyDescent="0.3">
      <c r="P613604" s="83"/>
    </row>
    <row r="613605" spans="16:16" x14ac:dyDescent="0.3">
      <c r="P613605" s="83"/>
    </row>
    <row r="613606" spans="16:16" x14ac:dyDescent="0.3">
      <c r="P613606" s="83"/>
    </row>
    <row r="613607" spans="16:16" x14ac:dyDescent="0.3">
      <c r="P613607" s="83"/>
    </row>
    <row r="613608" spans="16:16" x14ac:dyDescent="0.3">
      <c r="P613608" s="83"/>
    </row>
    <row r="613609" spans="16:16" x14ac:dyDescent="0.3">
      <c r="P613609" s="83"/>
    </row>
    <row r="613610" spans="16:16" x14ac:dyDescent="0.3">
      <c r="P613610" s="83"/>
    </row>
    <row r="613611" spans="16:16" x14ac:dyDescent="0.3">
      <c r="P613611" s="83"/>
    </row>
    <row r="613612" spans="16:16" x14ac:dyDescent="0.3">
      <c r="P613612" s="83"/>
    </row>
    <row r="613613" spans="16:16" x14ac:dyDescent="0.3">
      <c r="P613613" s="83"/>
    </row>
    <row r="613614" spans="16:16" x14ac:dyDescent="0.3">
      <c r="P613614" s="83"/>
    </row>
    <row r="613615" spans="16:16" x14ac:dyDescent="0.3">
      <c r="P613615" s="83"/>
    </row>
    <row r="613616" spans="16:16" x14ac:dyDescent="0.3">
      <c r="P613616" s="83"/>
    </row>
    <row r="613617" spans="16:16" x14ac:dyDescent="0.3">
      <c r="P613617" s="83"/>
    </row>
    <row r="613618" spans="16:16" x14ac:dyDescent="0.3">
      <c r="P613618" s="83"/>
    </row>
    <row r="613619" spans="16:16" x14ac:dyDescent="0.3">
      <c r="P613619" s="83"/>
    </row>
    <row r="613620" spans="16:16" x14ac:dyDescent="0.3">
      <c r="P613620" s="83"/>
    </row>
    <row r="613621" spans="16:16" x14ac:dyDescent="0.3">
      <c r="P613621" s="83"/>
    </row>
    <row r="613622" spans="16:16" x14ac:dyDescent="0.3">
      <c r="P613622" s="83"/>
    </row>
    <row r="613623" spans="16:16" x14ac:dyDescent="0.3">
      <c r="P613623" s="83"/>
    </row>
    <row r="613624" spans="16:16" x14ac:dyDescent="0.3">
      <c r="P613624" s="83"/>
    </row>
    <row r="613625" spans="16:16" x14ac:dyDescent="0.3">
      <c r="P613625" s="83"/>
    </row>
    <row r="613626" spans="16:16" x14ac:dyDescent="0.3">
      <c r="P613626" s="83"/>
    </row>
    <row r="613627" spans="16:16" x14ac:dyDescent="0.3">
      <c r="P613627" s="83"/>
    </row>
    <row r="613628" spans="16:16" x14ac:dyDescent="0.3">
      <c r="P613628" s="83"/>
    </row>
    <row r="613629" spans="16:16" x14ac:dyDescent="0.3">
      <c r="P613629" s="83"/>
    </row>
    <row r="613630" spans="16:16" x14ac:dyDescent="0.3">
      <c r="P613630" s="83"/>
    </row>
    <row r="613631" spans="16:16" x14ac:dyDescent="0.3">
      <c r="P613631" s="83"/>
    </row>
    <row r="613632" spans="16:16" x14ac:dyDescent="0.3">
      <c r="P613632" s="83"/>
    </row>
    <row r="613633" spans="16:16" x14ac:dyDescent="0.3">
      <c r="P613633" s="83"/>
    </row>
    <row r="613634" spans="16:16" x14ac:dyDescent="0.3">
      <c r="P613634" s="83"/>
    </row>
    <row r="613635" spans="16:16" x14ac:dyDescent="0.3">
      <c r="P613635" s="83"/>
    </row>
    <row r="613636" spans="16:16" x14ac:dyDescent="0.3">
      <c r="P613636" s="83"/>
    </row>
    <row r="613637" spans="16:16" x14ac:dyDescent="0.3">
      <c r="P613637" s="83"/>
    </row>
    <row r="613638" spans="16:16" x14ac:dyDescent="0.3">
      <c r="P613638" s="83"/>
    </row>
    <row r="613639" spans="16:16" x14ac:dyDescent="0.3">
      <c r="P613639" s="83"/>
    </row>
    <row r="613640" spans="16:16" x14ac:dyDescent="0.3">
      <c r="P613640" s="83"/>
    </row>
    <row r="613641" spans="16:16" x14ac:dyDescent="0.3">
      <c r="P613641" s="83"/>
    </row>
    <row r="613642" spans="16:16" x14ac:dyDescent="0.3">
      <c r="P613642" s="83"/>
    </row>
    <row r="613643" spans="16:16" x14ac:dyDescent="0.3">
      <c r="P613643" s="83"/>
    </row>
    <row r="613644" spans="16:16" x14ac:dyDescent="0.3">
      <c r="P613644" s="83"/>
    </row>
    <row r="613645" spans="16:16" x14ac:dyDescent="0.3">
      <c r="P613645" s="83"/>
    </row>
    <row r="613646" spans="16:16" x14ac:dyDescent="0.3">
      <c r="P613646" s="83"/>
    </row>
    <row r="613647" spans="16:16" x14ac:dyDescent="0.3">
      <c r="P613647" s="83"/>
    </row>
    <row r="613648" spans="16:16" x14ac:dyDescent="0.3">
      <c r="P613648" s="83"/>
    </row>
    <row r="613649" spans="16:16" x14ac:dyDescent="0.3">
      <c r="P613649" s="83"/>
    </row>
    <row r="613650" spans="16:16" x14ac:dyDescent="0.3">
      <c r="P613650" s="83"/>
    </row>
    <row r="613651" spans="16:16" x14ac:dyDescent="0.3">
      <c r="P613651" s="83"/>
    </row>
    <row r="613652" spans="16:16" x14ac:dyDescent="0.3">
      <c r="P613652" s="83"/>
    </row>
    <row r="613653" spans="16:16" x14ac:dyDescent="0.3">
      <c r="P613653" s="83"/>
    </row>
    <row r="613654" spans="16:16" x14ac:dyDescent="0.3">
      <c r="P613654" s="83"/>
    </row>
    <row r="613655" spans="16:16" x14ac:dyDescent="0.3">
      <c r="P613655" s="83"/>
    </row>
    <row r="613656" spans="16:16" x14ac:dyDescent="0.3">
      <c r="P613656" s="83"/>
    </row>
    <row r="613657" spans="16:16" x14ac:dyDescent="0.3">
      <c r="P613657" s="83"/>
    </row>
    <row r="613658" spans="16:16" x14ac:dyDescent="0.3">
      <c r="P613658" s="83"/>
    </row>
    <row r="613659" spans="16:16" x14ac:dyDescent="0.3">
      <c r="P613659" s="83"/>
    </row>
    <row r="613660" spans="16:16" x14ac:dyDescent="0.3">
      <c r="P613660" s="83"/>
    </row>
    <row r="613661" spans="16:16" x14ac:dyDescent="0.3">
      <c r="P613661" s="83"/>
    </row>
    <row r="613662" spans="16:16" x14ac:dyDescent="0.3">
      <c r="P613662" s="83"/>
    </row>
    <row r="613663" spans="16:16" x14ac:dyDescent="0.3">
      <c r="P613663" s="83"/>
    </row>
    <row r="613664" spans="16:16" x14ac:dyDescent="0.3">
      <c r="P613664" s="83"/>
    </row>
    <row r="613665" spans="16:16" x14ac:dyDescent="0.3">
      <c r="P613665" s="83"/>
    </row>
    <row r="613666" spans="16:16" x14ac:dyDescent="0.3">
      <c r="P613666" s="83"/>
    </row>
    <row r="613667" spans="16:16" x14ac:dyDescent="0.3">
      <c r="P613667" s="83"/>
    </row>
    <row r="613668" spans="16:16" x14ac:dyDescent="0.3">
      <c r="P613668" s="83"/>
    </row>
    <row r="613669" spans="16:16" x14ac:dyDescent="0.3">
      <c r="P613669" s="83"/>
    </row>
    <row r="613670" spans="16:16" x14ac:dyDescent="0.3">
      <c r="P613670" s="83"/>
    </row>
    <row r="613671" spans="16:16" x14ac:dyDescent="0.3">
      <c r="P613671" s="83"/>
    </row>
    <row r="613672" spans="16:16" x14ac:dyDescent="0.3">
      <c r="P613672" s="83"/>
    </row>
    <row r="613673" spans="16:16" x14ac:dyDescent="0.3">
      <c r="P613673" s="83"/>
    </row>
    <row r="613674" spans="16:16" x14ac:dyDescent="0.3">
      <c r="P613674" s="83"/>
    </row>
    <row r="613675" spans="16:16" x14ac:dyDescent="0.3">
      <c r="P613675" s="83"/>
    </row>
    <row r="613676" spans="16:16" x14ac:dyDescent="0.3">
      <c r="P613676" s="83"/>
    </row>
    <row r="613677" spans="16:16" x14ac:dyDescent="0.3">
      <c r="P613677" s="83"/>
    </row>
    <row r="613678" spans="16:16" x14ac:dyDescent="0.3">
      <c r="P613678" s="83"/>
    </row>
    <row r="613679" spans="16:16" x14ac:dyDescent="0.3">
      <c r="P613679" s="83"/>
    </row>
    <row r="613680" spans="16:16" x14ac:dyDescent="0.3">
      <c r="P613680" s="83"/>
    </row>
    <row r="613681" spans="16:16" x14ac:dyDescent="0.3">
      <c r="P613681" s="83"/>
    </row>
    <row r="613682" spans="16:16" x14ac:dyDescent="0.3">
      <c r="P613682" s="83"/>
    </row>
    <row r="613683" spans="16:16" x14ac:dyDescent="0.3">
      <c r="P613683" s="83"/>
    </row>
    <row r="613684" spans="16:16" x14ac:dyDescent="0.3">
      <c r="P613684" s="83"/>
    </row>
    <row r="613685" spans="16:16" x14ac:dyDescent="0.3">
      <c r="P613685" s="83"/>
    </row>
    <row r="613686" spans="16:16" x14ac:dyDescent="0.3">
      <c r="P613686" s="83"/>
    </row>
    <row r="613687" spans="16:16" x14ac:dyDescent="0.3">
      <c r="P613687" s="83"/>
    </row>
    <row r="613688" spans="16:16" x14ac:dyDescent="0.3">
      <c r="P613688" s="83"/>
    </row>
    <row r="613689" spans="16:16" x14ac:dyDescent="0.3">
      <c r="P613689" s="83"/>
    </row>
    <row r="613690" spans="16:16" x14ac:dyDescent="0.3">
      <c r="P613690" s="83"/>
    </row>
    <row r="613691" spans="16:16" x14ac:dyDescent="0.3">
      <c r="P613691" s="83"/>
    </row>
    <row r="613692" spans="16:16" x14ac:dyDescent="0.3">
      <c r="P613692" s="83"/>
    </row>
    <row r="613693" spans="16:16" x14ac:dyDescent="0.3">
      <c r="P613693" s="83"/>
    </row>
    <row r="613694" spans="16:16" x14ac:dyDescent="0.3">
      <c r="P613694" s="83"/>
    </row>
    <row r="613695" spans="16:16" x14ac:dyDescent="0.3">
      <c r="P613695" s="83"/>
    </row>
    <row r="613696" spans="16:16" x14ac:dyDescent="0.3">
      <c r="P613696" s="83"/>
    </row>
    <row r="613697" spans="16:16" x14ac:dyDescent="0.3">
      <c r="P613697" s="83"/>
    </row>
    <row r="613698" spans="16:16" x14ac:dyDescent="0.3">
      <c r="P613698" s="83"/>
    </row>
    <row r="613699" spans="16:16" x14ac:dyDescent="0.3">
      <c r="P613699" s="83"/>
    </row>
    <row r="613700" spans="16:16" x14ac:dyDescent="0.3">
      <c r="P613700" s="83"/>
    </row>
    <row r="613701" spans="16:16" x14ac:dyDescent="0.3">
      <c r="P613701" s="83"/>
    </row>
    <row r="613702" spans="16:16" x14ac:dyDescent="0.3">
      <c r="P613702" s="83"/>
    </row>
    <row r="613703" spans="16:16" x14ac:dyDescent="0.3">
      <c r="P613703" s="83"/>
    </row>
    <row r="613704" spans="16:16" x14ac:dyDescent="0.3">
      <c r="P613704" s="83"/>
    </row>
    <row r="613705" spans="16:16" x14ac:dyDescent="0.3">
      <c r="P613705" s="83"/>
    </row>
    <row r="613706" spans="16:16" x14ac:dyDescent="0.3">
      <c r="P613706" s="83"/>
    </row>
    <row r="613707" spans="16:16" x14ac:dyDescent="0.3">
      <c r="P613707" s="83"/>
    </row>
    <row r="613708" spans="16:16" x14ac:dyDescent="0.3">
      <c r="P613708" s="83"/>
    </row>
    <row r="613709" spans="16:16" x14ac:dyDescent="0.3">
      <c r="P613709" s="83"/>
    </row>
    <row r="613710" spans="16:16" x14ac:dyDescent="0.3">
      <c r="P613710" s="83"/>
    </row>
    <row r="613711" spans="16:16" x14ac:dyDescent="0.3">
      <c r="P613711" s="83"/>
    </row>
    <row r="613712" spans="16:16" x14ac:dyDescent="0.3">
      <c r="P613712" s="83"/>
    </row>
    <row r="613713" spans="16:16" x14ac:dyDescent="0.3">
      <c r="P613713" s="83"/>
    </row>
    <row r="613714" spans="16:16" x14ac:dyDescent="0.3">
      <c r="P613714" s="83"/>
    </row>
    <row r="613715" spans="16:16" x14ac:dyDescent="0.3">
      <c r="P613715" s="83"/>
    </row>
    <row r="613716" spans="16:16" x14ac:dyDescent="0.3">
      <c r="P613716" s="83"/>
    </row>
    <row r="613717" spans="16:16" x14ac:dyDescent="0.3">
      <c r="P613717" s="83"/>
    </row>
    <row r="613718" spans="16:16" x14ac:dyDescent="0.3">
      <c r="P613718" s="83"/>
    </row>
    <row r="613719" spans="16:16" x14ac:dyDescent="0.3">
      <c r="P613719" s="83"/>
    </row>
    <row r="613720" spans="16:16" x14ac:dyDescent="0.3">
      <c r="P613720" s="83"/>
    </row>
    <row r="613721" spans="16:16" x14ac:dyDescent="0.3">
      <c r="P613721" s="83"/>
    </row>
    <row r="613722" spans="16:16" x14ac:dyDescent="0.3">
      <c r="P613722" s="83"/>
    </row>
    <row r="613723" spans="16:16" x14ac:dyDescent="0.3">
      <c r="P613723" s="83"/>
    </row>
    <row r="613724" spans="16:16" x14ac:dyDescent="0.3">
      <c r="P613724" s="83"/>
    </row>
    <row r="613725" spans="16:16" x14ac:dyDescent="0.3">
      <c r="P613725" s="83"/>
    </row>
    <row r="613726" spans="16:16" x14ac:dyDescent="0.3">
      <c r="P613726" s="83"/>
    </row>
    <row r="613727" spans="16:16" x14ac:dyDescent="0.3">
      <c r="P613727" s="83"/>
    </row>
    <row r="613728" spans="16:16" x14ac:dyDescent="0.3">
      <c r="P613728" s="83"/>
    </row>
    <row r="613729" spans="16:16" x14ac:dyDescent="0.3">
      <c r="P613729" s="83"/>
    </row>
    <row r="613730" spans="16:16" x14ac:dyDescent="0.3">
      <c r="P613730" s="83"/>
    </row>
    <row r="613731" spans="16:16" x14ac:dyDescent="0.3">
      <c r="P613731" s="83"/>
    </row>
    <row r="613732" spans="16:16" x14ac:dyDescent="0.3">
      <c r="P613732" s="83"/>
    </row>
    <row r="613733" spans="16:16" x14ac:dyDescent="0.3">
      <c r="P613733" s="83"/>
    </row>
    <row r="613734" spans="16:16" x14ac:dyDescent="0.3">
      <c r="P613734" s="83"/>
    </row>
    <row r="613735" spans="16:16" x14ac:dyDescent="0.3">
      <c r="P613735" s="83"/>
    </row>
    <row r="613736" spans="16:16" x14ac:dyDescent="0.3">
      <c r="P613736" s="83"/>
    </row>
    <row r="613737" spans="16:16" x14ac:dyDescent="0.3">
      <c r="P613737" s="83"/>
    </row>
    <row r="613738" spans="16:16" x14ac:dyDescent="0.3">
      <c r="P613738" s="83"/>
    </row>
    <row r="613739" spans="16:16" x14ac:dyDescent="0.3">
      <c r="P613739" s="83"/>
    </row>
    <row r="613740" spans="16:16" x14ac:dyDescent="0.3">
      <c r="P613740" s="83"/>
    </row>
    <row r="613741" spans="16:16" x14ac:dyDescent="0.3">
      <c r="P613741" s="83"/>
    </row>
    <row r="613742" spans="16:16" x14ac:dyDescent="0.3">
      <c r="P613742" s="83"/>
    </row>
    <row r="613743" spans="16:16" x14ac:dyDescent="0.3">
      <c r="P613743" s="83"/>
    </row>
    <row r="613744" spans="16:16" x14ac:dyDescent="0.3">
      <c r="P613744" s="83"/>
    </row>
    <row r="613745" spans="16:16" x14ac:dyDescent="0.3">
      <c r="P613745" s="83"/>
    </row>
    <row r="613746" spans="16:16" x14ac:dyDescent="0.3">
      <c r="P613746" s="83"/>
    </row>
    <row r="613747" spans="16:16" x14ac:dyDescent="0.3">
      <c r="P613747" s="83"/>
    </row>
    <row r="613748" spans="16:16" x14ac:dyDescent="0.3">
      <c r="P613748" s="83"/>
    </row>
    <row r="613749" spans="16:16" x14ac:dyDescent="0.3">
      <c r="P613749" s="83"/>
    </row>
    <row r="613750" spans="16:16" x14ac:dyDescent="0.3">
      <c r="P613750" s="83"/>
    </row>
    <row r="613751" spans="16:16" x14ac:dyDescent="0.3">
      <c r="P613751" s="83"/>
    </row>
    <row r="613752" spans="16:16" x14ac:dyDescent="0.3">
      <c r="P613752" s="83"/>
    </row>
    <row r="613753" spans="16:16" x14ac:dyDescent="0.3">
      <c r="P613753" s="83"/>
    </row>
    <row r="613754" spans="16:16" x14ac:dyDescent="0.3">
      <c r="P613754" s="83"/>
    </row>
    <row r="613755" spans="16:16" x14ac:dyDescent="0.3">
      <c r="P613755" s="83"/>
    </row>
    <row r="613756" spans="16:16" x14ac:dyDescent="0.3">
      <c r="P613756" s="83"/>
    </row>
    <row r="613757" spans="16:16" x14ac:dyDescent="0.3">
      <c r="P613757" s="83"/>
    </row>
    <row r="613758" spans="16:16" x14ac:dyDescent="0.3">
      <c r="P613758" s="83"/>
    </row>
    <row r="613759" spans="16:16" x14ac:dyDescent="0.3">
      <c r="P613759" s="83"/>
    </row>
    <row r="613760" spans="16:16" x14ac:dyDescent="0.3">
      <c r="P613760" s="83"/>
    </row>
    <row r="613761" spans="16:16" x14ac:dyDescent="0.3">
      <c r="P613761" s="83"/>
    </row>
    <row r="613762" spans="16:16" x14ac:dyDescent="0.3">
      <c r="P613762" s="83"/>
    </row>
    <row r="613763" spans="16:16" x14ac:dyDescent="0.3">
      <c r="P613763" s="83"/>
    </row>
    <row r="613764" spans="16:16" x14ac:dyDescent="0.3">
      <c r="P613764" s="83"/>
    </row>
    <row r="613765" spans="16:16" x14ac:dyDescent="0.3">
      <c r="P613765" s="83"/>
    </row>
    <row r="613766" spans="16:16" x14ac:dyDescent="0.3">
      <c r="P613766" s="83"/>
    </row>
    <row r="613767" spans="16:16" x14ac:dyDescent="0.3">
      <c r="P613767" s="83"/>
    </row>
    <row r="613768" spans="16:16" x14ac:dyDescent="0.3">
      <c r="P613768" s="83"/>
    </row>
    <row r="613769" spans="16:16" x14ac:dyDescent="0.3">
      <c r="P613769" s="83"/>
    </row>
    <row r="613770" spans="16:16" x14ac:dyDescent="0.3">
      <c r="P613770" s="83"/>
    </row>
    <row r="613771" spans="16:16" x14ac:dyDescent="0.3">
      <c r="P613771" s="83"/>
    </row>
    <row r="613772" spans="16:16" x14ac:dyDescent="0.3">
      <c r="P613772" s="83"/>
    </row>
    <row r="613773" spans="16:16" x14ac:dyDescent="0.3">
      <c r="P613773" s="83"/>
    </row>
    <row r="613774" spans="16:16" x14ac:dyDescent="0.3">
      <c r="P613774" s="83"/>
    </row>
    <row r="613775" spans="16:16" x14ac:dyDescent="0.3">
      <c r="P613775" s="83"/>
    </row>
    <row r="613776" spans="16:16" x14ac:dyDescent="0.3">
      <c r="P613776" s="83"/>
    </row>
    <row r="613777" spans="16:16" x14ac:dyDescent="0.3">
      <c r="P613777" s="83"/>
    </row>
    <row r="613778" spans="16:16" x14ac:dyDescent="0.3">
      <c r="P613778" s="83"/>
    </row>
    <row r="613779" spans="16:16" x14ac:dyDescent="0.3">
      <c r="P613779" s="83"/>
    </row>
    <row r="613780" spans="16:16" x14ac:dyDescent="0.3">
      <c r="P613780" s="83"/>
    </row>
    <row r="613781" spans="16:16" x14ac:dyDescent="0.3">
      <c r="P613781" s="83"/>
    </row>
    <row r="613782" spans="16:16" x14ac:dyDescent="0.3">
      <c r="P613782" s="83"/>
    </row>
    <row r="613783" spans="16:16" x14ac:dyDescent="0.3">
      <c r="P613783" s="83"/>
    </row>
    <row r="613784" spans="16:16" x14ac:dyDescent="0.3">
      <c r="P613784" s="83"/>
    </row>
    <row r="613785" spans="16:16" x14ac:dyDescent="0.3">
      <c r="P613785" s="83"/>
    </row>
    <row r="613786" spans="16:16" x14ac:dyDescent="0.3">
      <c r="P613786" s="83"/>
    </row>
    <row r="613787" spans="16:16" x14ac:dyDescent="0.3">
      <c r="P613787" s="83"/>
    </row>
    <row r="613788" spans="16:16" x14ac:dyDescent="0.3">
      <c r="P613788" s="83"/>
    </row>
    <row r="613789" spans="16:16" x14ac:dyDescent="0.3">
      <c r="P613789" s="83"/>
    </row>
    <row r="613790" spans="16:16" x14ac:dyDescent="0.3">
      <c r="P613790" s="83"/>
    </row>
    <row r="613791" spans="16:16" x14ac:dyDescent="0.3">
      <c r="P613791" s="83"/>
    </row>
    <row r="613792" spans="16:16" x14ac:dyDescent="0.3">
      <c r="P613792" s="83"/>
    </row>
    <row r="613793" spans="16:16" x14ac:dyDescent="0.3">
      <c r="P613793" s="83"/>
    </row>
    <row r="613794" spans="16:16" x14ac:dyDescent="0.3">
      <c r="P613794" s="83"/>
    </row>
    <row r="613795" spans="16:16" x14ac:dyDescent="0.3">
      <c r="P613795" s="83"/>
    </row>
    <row r="613796" spans="16:16" x14ac:dyDescent="0.3">
      <c r="P613796" s="83"/>
    </row>
    <row r="613797" spans="16:16" x14ac:dyDescent="0.3">
      <c r="P613797" s="83"/>
    </row>
    <row r="613798" spans="16:16" x14ac:dyDescent="0.3">
      <c r="P613798" s="83"/>
    </row>
    <row r="613799" spans="16:16" x14ac:dyDescent="0.3">
      <c r="P613799" s="83"/>
    </row>
    <row r="613800" spans="16:16" x14ac:dyDescent="0.3">
      <c r="P613800" s="83"/>
    </row>
    <row r="613801" spans="16:16" x14ac:dyDescent="0.3">
      <c r="P613801" s="83"/>
    </row>
    <row r="613802" spans="16:16" x14ac:dyDescent="0.3">
      <c r="P613802" s="83"/>
    </row>
    <row r="613803" spans="16:16" x14ac:dyDescent="0.3">
      <c r="P613803" s="83"/>
    </row>
    <row r="613804" spans="16:16" x14ac:dyDescent="0.3">
      <c r="P613804" s="83"/>
    </row>
    <row r="613805" spans="16:16" x14ac:dyDescent="0.3">
      <c r="P613805" s="83"/>
    </row>
    <row r="613806" spans="16:16" x14ac:dyDescent="0.3">
      <c r="P613806" s="83"/>
    </row>
    <row r="613807" spans="16:16" x14ac:dyDescent="0.3">
      <c r="P613807" s="83"/>
    </row>
    <row r="613808" spans="16:16" x14ac:dyDescent="0.3">
      <c r="P613808" s="83"/>
    </row>
    <row r="613809" spans="16:16" x14ac:dyDescent="0.3">
      <c r="P613809" s="83"/>
    </row>
    <row r="613810" spans="16:16" x14ac:dyDescent="0.3">
      <c r="P613810" s="83"/>
    </row>
    <row r="613811" spans="16:16" x14ac:dyDescent="0.3">
      <c r="P613811" s="83"/>
    </row>
    <row r="613812" spans="16:16" x14ac:dyDescent="0.3">
      <c r="P613812" s="83"/>
    </row>
    <row r="613813" spans="16:16" x14ac:dyDescent="0.3">
      <c r="P613813" s="83"/>
    </row>
    <row r="613814" spans="16:16" x14ac:dyDescent="0.3">
      <c r="P613814" s="83"/>
    </row>
    <row r="613815" spans="16:16" x14ac:dyDescent="0.3">
      <c r="P613815" s="83"/>
    </row>
    <row r="613816" spans="16:16" x14ac:dyDescent="0.3">
      <c r="P613816" s="83"/>
    </row>
    <row r="613817" spans="16:16" x14ac:dyDescent="0.3">
      <c r="P613817" s="83"/>
    </row>
    <row r="613818" spans="16:16" x14ac:dyDescent="0.3">
      <c r="P613818" s="83"/>
    </row>
    <row r="613819" spans="16:16" x14ac:dyDescent="0.3">
      <c r="P613819" s="83"/>
    </row>
    <row r="613820" spans="16:16" x14ac:dyDescent="0.3">
      <c r="P613820" s="83"/>
    </row>
    <row r="613821" spans="16:16" x14ac:dyDescent="0.3">
      <c r="P613821" s="83"/>
    </row>
    <row r="613822" spans="16:16" x14ac:dyDescent="0.3">
      <c r="P613822" s="83"/>
    </row>
    <row r="613823" spans="16:16" x14ac:dyDescent="0.3">
      <c r="P613823" s="83"/>
    </row>
    <row r="613824" spans="16:16" x14ac:dyDescent="0.3">
      <c r="P613824" s="83"/>
    </row>
    <row r="613825" spans="16:16" x14ac:dyDescent="0.3">
      <c r="P613825" s="83"/>
    </row>
    <row r="613826" spans="16:16" x14ac:dyDescent="0.3">
      <c r="P613826" s="83"/>
    </row>
    <row r="613827" spans="16:16" x14ac:dyDescent="0.3">
      <c r="P613827" s="83"/>
    </row>
    <row r="613828" spans="16:16" x14ac:dyDescent="0.3">
      <c r="P613828" s="83"/>
    </row>
    <row r="613829" spans="16:16" x14ac:dyDescent="0.3">
      <c r="P613829" s="83"/>
    </row>
    <row r="613830" spans="16:16" x14ac:dyDescent="0.3">
      <c r="P613830" s="83"/>
    </row>
    <row r="613831" spans="16:16" x14ac:dyDescent="0.3">
      <c r="P613831" s="83"/>
    </row>
    <row r="613832" spans="16:16" x14ac:dyDescent="0.3">
      <c r="P613832" s="83"/>
    </row>
    <row r="613833" spans="16:16" x14ac:dyDescent="0.3">
      <c r="P613833" s="83"/>
    </row>
    <row r="613834" spans="16:16" x14ac:dyDescent="0.3">
      <c r="P613834" s="83"/>
    </row>
    <row r="613835" spans="16:16" x14ac:dyDescent="0.3">
      <c r="P613835" s="83"/>
    </row>
    <row r="613836" spans="16:16" x14ac:dyDescent="0.3">
      <c r="P613836" s="83"/>
    </row>
    <row r="613837" spans="16:16" x14ac:dyDescent="0.3">
      <c r="P613837" s="83"/>
    </row>
    <row r="613838" spans="16:16" x14ac:dyDescent="0.3">
      <c r="P613838" s="83"/>
    </row>
    <row r="613839" spans="16:16" x14ac:dyDescent="0.3">
      <c r="P613839" s="83"/>
    </row>
    <row r="613840" spans="16:16" x14ac:dyDescent="0.3">
      <c r="P613840" s="83"/>
    </row>
    <row r="613841" spans="16:16" x14ac:dyDescent="0.3">
      <c r="P613841" s="83"/>
    </row>
    <row r="613842" spans="16:16" x14ac:dyDescent="0.3">
      <c r="P613842" s="83"/>
    </row>
    <row r="613843" spans="16:16" x14ac:dyDescent="0.3">
      <c r="P613843" s="83"/>
    </row>
    <row r="613844" spans="16:16" x14ac:dyDescent="0.3">
      <c r="P613844" s="83"/>
    </row>
    <row r="613845" spans="16:16" x14ac:dyDescent="0.3">
      <c r="P613845" s="83"/>
    </row>
    <row r="613846" spans="16:16" x14ac:dyDescent="0.3">
      <c r="P613846" s="83"/>
    </row>
    <row r="613847" spans="16:16" x14ac:dyDescent="0.3">
      <c r="P613847" s="83"/>
    </row>
    <row r="613848" spans="16:16" x14ac:dyDescent="0.3">
      <c r="P613848" s="83"/>
    </row>
    <row r="613849" spans="16:16" x14ac:dyDescent="0.3">
      <c r="P613849" s="83"/>
    </row>
    <row r="613850" spans="16:16" x14ac:dyDescent="0.3">
      <c r="P613850" s="83"/>
    </row>
    <row r="613851" spans="16:16" x14ac:dyDescent="0.3">
      <c r="P613851" s="83"/>
    </row>
    <row r="613852" spans="16:16" x14ac:dyDescent="0.3">
      <c r="P613852" s="83"/>
    </row>
    <row r="613853" spans="16:16" x14ac:dyDescent="0.3">
      <c r="P613853" s="83"/>
    </row>
    <row r="613854" spans="16:16" x14ac:dyDescent="0.3">
      <c r="P613854" s="83"/>
    </row>
    <row r="613855" spans="16:16" x14ac:dyDescent="0.3">
      <c r="P613855" s="83"/>
    </row>
    <row r="613856" spans="16:16" x14ac:dyDescent="0.3">
      <c r="P613856" s="83"/>
    </row>
    <row r="613857" spans="16:16" x14ac:dyDescent="0.3">
      <c r="P613857" s="83"/>
    </row>
    <row r="613858" spans="16:16" x14ac:dyDescent="0.3">
      <c r="P613858" s="83"/>
    </row>
    <row r="613859" spans="16:16" x14ac:dyDescent="0.3">
      <c r="P613859" s="83"/>
    </row>
    <row r="613860" spans="16:16" x14ac:dyDescent="0.3">
      <c r="P613860" s="83"/>
    </row>
    <row r="613861" spans="16:16" x14ac:dyDescent="0.3">
      <c r="P613861" s="83"/>
    </row>
    <row r="613862" spans="16:16" x14ac:dyDescent="0.3">
      <c r="P613862" s="83"/>
    </row>
    <row r="613863" spans="16:16" x14ac:dyDescent="0.3">
      <c r="P613863" s="83"/>
    </row>
    <row r="613864" spans="16:16" x14ac:dyDescent="0.3">
      <c r="P613864" s="83"/>
    </row>
    <row r="613865" spans="16:16" x14ac:dyDescent="0.3">
      <c r="P613865" s="83"/>
    </row>
    <row r="613866" spans="16:16" x14ac:dyDescent="0.3">
      <c r="P613866" s="83"/>
    </row>
    <row r="613867" spans="16:16" x14ac:dyDescent="0.3">
      <c r="P613867" s="83"/>
    </row>
    <row r="613868" spans="16:16" x14ac:dyDescent="0.3">
      <c r="P613868" s="83"/>
    </row>
    <row r="613869" spans="16:16" x14ac:dyDescent="0.3">
      <c r="P613869" s="83"/>
    </row>
    <row r="613870" spans="16:16" x14ac:dyDescent="0.3">
      <c r="P613870" s="83"/>
    </row>
    <row r="613871" spans="16:16" x14ac:dyDescent="0.3">
      <c r="P613871" s="83"/>
    </row>
    <row r="613872" spans="16:16" x14ac:dyDescent="0.3">
      <c r="P613872" s="83"/>
    </row>
    <row r="613873" spans="16:16" x14ac:dyDescent="0.3">
      <c r="P613873" s="83"/>
    </row>
    <row r="613874" spans="16:16" x14ac:dyDescent="0.3">
      <c r="P613874" s="83"/>
    </row>
    <row r="613875" spans="16:16" x14ac:dyDescent="0.3">
      <c r="P613875" s="83"/>
    </row>
    <row r="613876" spans="16:16" x14ac:dyDescent="0.3">
      <c r="P613876" s="83"/>
    </row>
    <row r="613877" spans="16:16" x14ac:dyDescent="0.3">
      <c r="P613877" s="83"/>
    </row>
    <row r="613878" spans="16:16" x14ac:dyDescent="0.3">
      <c r="P613878" s="83"/>
    </row>
    <row r="613879" spans="16:16" x14ac:dyDescent="0.3">
      <c r="P613879" s="83"/>
    </row>
    <row r="613880" spans="16:16" x14ac:dyDescent="0.3">
      <c r="P613880" s="83"/>
    </row>
    <row r="613881" spans="16:16" x14ac:dyDescent="0.3">
      <c r="P613881" s="83"/>
    </row>
    <row r="613882" spans="16:16" x14ac:dyDescent="0.3">
      <c r="P613882" s="83"/>
    </row>
    <row r="613883" spans="16:16" x14ac:dyDescent="0.3">
      <c r="P613883" s="83"/>
    </row>
    <row r="613884" spans="16:16" x14ac:dyDescent="0.3">
      <c r="P613884" s="83"/>
    </row>
    <row r="613885" spans="16:16" x14ac:dyDescent="0.3">
      <c r="P613885" s="83"/>
    </row>
    <row r="613886" spans="16:16" x14ac:dyDescent="0.3">
      <c r="P613886" s="83"/>
    </row>
    <row r="613887" spans="16:16" x14ac:dyDescent="0.3">
      <c r="P613887" s="83"/>
    </row>
    <row r="613888" spans="16:16" x14ac:dyDescent="0.3">
      <c r="P613888" s="83"/>
    </row>
    <row r="613889" spans="16:16" x14ac:dyDescent="0.3">
      <c r="P613889" s="83"/>
    </row>
    <row r="613890" spans="16:16" x14ac:dyDescent="0.3">
      <c r="P613890" s="83"/>
    </row>
    <row r="613891" spans="16:16" x14ac:dyDescent="0.3">
      <c r="P613891" s="83"/>
    </row>
    <row r="613892" spans="16:16" x14ac:dyDescent="0.3">
      <c r="P613892" s="83"/>
    </row>
    <row r="613893" spans="16:16" x14ac:dyDescent="0.3">
      <c r="P613893" s="83"/>
    </row>
    <row r="613894" spans="16:16" x14ac:dyDescent="0.3">
      <c r="P613894" s="83"/>
    </row>
    <row r="613895" spans="16:16" x14ac:dyDescent="0.3">
      <c r="P613895" s="83"/>
    </row>
    <row r="613896" spans="16:16" x14ac:dyDescent="0.3">
      <c r="P613896" s="83"/>
    </row>
    <row r="613897" spans="16:16" x14ac:dyDescent="0.3">
      <c r="P613897" s="83"/>
    </row>
    <row r="613898" spans="16:16" x14ac:dyDescent="0.3">
      <c r="P613898" s="83"/>
    </row>
    <row r="613899" spans="16:16" x14ac:dyDescent="0.3">
      <c r="P613899" s="83"/>
    </row>
    <row r="613900" spans="16:16" x14ac:dyDescent="0.3">
      <c r="P613900" s="83"/>
    </row>
    <row r="613901" spans="16:16" x14ac:dyDescent="0.3">
      <c r="P613901" s="83"/>
    </row>
    <row r="613902" spans="16:16" x14ac:dyDescent="0.3">
      <c r="P613902" s="83"/>
    </row>
    <row r="613903" spans="16:16" x14ac:dyDescent="0.3">
      <c r="P613903" s="83"/>
    </row>
    <row r="613904" spans="16:16" x14ac:dyDescent="0.3">
      <c r="P613904" s="83"/>
    </row>
    <row r="613905" spans="16:16" x14ac:dyDescent="0.3">
      <c r="P613905" s="83"/>
    </row>
    <row r="613906" spans="16:16" x14ac:dyDescent="0.3">
      <c r="P613906" s="83"/>
    </row>
    <row r="613907" spans="16:16" x14ac:dyDescent="0.3">
      <c r="P613907" s="83"/>
    </row>
    <row r="613908" spans="16:16" x14ac:dyDescent="0.3">
      <c r="P613908" s="83"/>
    </row>
    <row r="613909" spans="16:16" x14ac:dyDescent="0.3">
      <c r="P613909" s="83"/>
    </row>
    <row r="613910" spans="16:16" x14ac:dyDescent="0.3">
      <c r="P613910" s="83"/>
    </row>
    <row r="613911" spans="16:16" x14ac:dyDescent="0.3">
      <c r="P613911" s="83"/>
    </row>
    <row r="613912" spans="16:16" x14ac:dyDescent="0.3">
      <c r="P613912" s="83"/>
    </row>
    <row r="613913" spans="16:16" x14ac:dyDescent="0.3">
      <c r="P613913" s="83"/>
    </row>
    <row r="613914" spans="16:16" x14ac:dyDescent="0.3">
      <c r="P613914" s="83"/>
    </row>
    <row r="613915" spans="16:16" x14ac:dyDescent="0.3">
      <c r="P613915" s="83"/>
    </row>
    <row r="613916" spans="16:16" x14ac:dyDescent="0.3">
      <c r="P613916" s="83"/>
    </row>
    <row r="613917" spans="16:16" x14ac:dyDescent="0.3">
      <c r="P613917" s="83"/>
    </row>
    <row r="613918" spans="16:16" x14ac:dyDescent="0.3">
      <c r="P613918" s="83"/>
    </row>
    <row r="613919" spans="16:16" x14ac:dyDescent="0.3">
      <c r="P613919" s="83"/>
    </row>
    <row r="613920" spans="16:16" x14ac:dyDescent="0.3">
      <c r="P613920" s="83"/>
    </row>
    <row r="613921" spans="16:16" x14ac:dyDescent="0.3">
      <c r="P613921" s="83"/>
    </row>
    <row r="613922" spans="16:16" x14ac:dyDescent="0.3">
      <c r="P613922" s="83"/>
    </row>
    <row r="613923" spans="16:16" x14ac:dyDescent="0.3">
      <c r="P613923" s="83"/>
    </row>
    <row r="613924" spans="16:16" x14ac:dyDescent="0.3">
      <c r="P613924" s="83"/>
    </row>
    <row r="613925" spans="16:16" x14ac:dyDescent="0.3">
      <c r="P613925" s="83"/>
    </row>
    <row r="613926" spans="16:16" x14ac:dyDescent="0.3">
      <c r="P613926" s="83"/>
    </row>
    <row r="613927" spans="16:16" x14ac:dyDescent="0.3">
      <c r="P613927" s="83"/>
    </row>
    <row r="613928" spans="16:16" x14ac:dyDescent="0.3">
      <c r="P613928" s="83"/>
    </row>
    <row r="613929" spans="16:16" x14ac:dyDescent="0.3">
      <c r="P613929" s="83"/>
    </row>
    <row r="613930" spans="16:16" x14ac:dyDescent="0.3">
      <c r="P613930" s="83"/>
    </row>
    <row r="613931" spans="16:16" x14ac:dyDescent="0.3">
      <c r="P613931" s="83"/>
    </row>
    <row r="613932" spans="16:16" x14ac:dyDescent="0.3">
      <c r="P613932" s="83"/>
    </row>
    <row r="613933" spans="16:16" x14ac:dyDescent="0.3">
      <c r="P613933" s="83"/>
    </row>
    <row r="613934" spans="16:16" x14ac:dyDescent="0.3">
      <c r="P613934" s="83"/>
    </row>
    <row r="613935" spans="16:16" x14ac:dyDescent="0.3">
      <c r="P613935" s="83"/>
    </row>
    <row r="613936" spans="16:16" x14ac:dyDescent="0.3">
      <c r="P613936" s="83"/>
    </row>
    <row r="613937" spans="16:16" x14ac:dyDescent="0.3">
      <c r="P613937" s="83"/>
    </row>
    <row r="613938" spans="16:16" x14ac:dyDescent="0.3">
      <c r="P613938" s="83"/>
    </row>
    <row r="613939" spans="16:16" x14ac:dyDescent="0.3">
      <c r="P613939" s="83"/>
    </row>
    <row r="613940" spans="16:16" x14ac:dyDescent="0.3">
      <c r="P613940" s="83"/>
    </row>
    <row r="613941" spans="16:16" x14ac:dyDescent="0.3">
      <c r="P613941" s="83"/>
    </row>
    <row r="613942" spans="16:16" x14ac:dyDescent="0.3">
      <c r="P613942" s="83"/>
    </row>
    <row r="613943" spans="16:16" x14ac:dyDescent="0.3">
      <c r="P613943" s="83"/>
    </row>
    <row r="613944" spans="16:16" x14ac:dyDescent="0.3">
      <c r="P613944" s="83"/>
    </row>
    <row r="613945" spans="16:16" x14ac:dyDescent="0.3">
      <c r="P613945" s="83"/>
    </row>
    <row r="613946" spans="16:16" x14ac:dyDescent="0.3">
      <c r="P613946" s="83"/>
    </row>
    <row r="613947" spans="16:16" x14ac:dyDescent="0.3">
      <c r="P613947" s="83"/>
    </row>
    <row r="613948" spans="16:16" x14ac:dyDescent="0.3">
      <c r="P613948" s="83"/>
    </row>
    <row r="613949" spans="16:16" x14ac:dyDescent="0.3">
      <c r="P613949" s="83"/>
    </row>
    <row r="613950" spans="16:16" x14ac:dyDescent="0.3">
      <c r="P613950" s="83"/>
    </row>
    <row r="613951" spans="16:16" x14ac:dyDescent="0.3">
      <c r="P613951" s="83"/>
    </row>
    <row r="613952" spans="16:16" x14ac:dyDescent="0.3">
      <c r="P613952" s="83"/>
    </row>
    <row r="613953" spans="16:16" x14ac:dyDescent="0.3">
      <c r="P613953" s="83"/>
    </row>
    <row r="613954" spans="16:16" x14ac:dyDescent="0.3">
      <c r="P613954" s="83"/>
    </row>
    <row r="613955" spans="16:16" x14ac:dyDescent="0.3">
      <c r="P613955" s="83"/>
    </row>
    <row r="613956" spans="16:16" x14ac:dyDescent="0.3">
      <c r="P613956" s="83"/>
    </row>
    <row r="613957" spans="16:16" x14ac:dyDescent="0.3">
      <c r="P613957" s="83"/>
    </row>
    <row r="613958" spans="16:16" x14ac:dyDescent="0.3">
      <c r="P613958" s="83"/>
    </row>
    <row r="613959" spans="16:16" x14ac:dyDescent="0.3">
      <c r="P613959" s="83"/>
    </row>
    <row r="613960" spans="16:16" x14ac:dyDescent="0.3">
      <c r="P613960" s="83"/>
    </row>
    <row r="613961" spans="16:16" x14ac:dyDescent="0.3">
      <c r="P613961" s="83"/>
    </row>
    <row r="613962" spans="16:16" x14ac:dyDescent="0.3">
      <c r="P613962" s="83"/>
    </row>
    <row r="613963" spans="16:16" x14ac:dyDescent="0.3">
      <c r="P613963" s="83"/>
    </row>
    <row r="613964" spans="16:16" x14ac:dyDescent="0.3">
      <c r="P613964" s="83"/>
    </row>
    <row r="613965" spans="16:16" x14ac:dyDescent="0.3">
      <c r="P613965" s="83"/>
    </row>
    <row r="613966" spans="16:16" x14ac:dyDescent="0.3">
      <c r="P613966" s="83"/>
    </row>
    <row r="613967" spans="16:16" x14ac:dyDescent="0.3">
      <c r="P613967" s="83"/>
    </row>
    <row r="613968" spans="16:16" x14ac:dyDescent="0.3">
      <c r="P613968" s="83"/>
    </row>
    <row r="613969" spans="16:16" x14ac:dyDescent="0.3">
      <c r="P613969" s="83"/>
    </row>
    <row r="613970" spans="16:16" x14ac:dyDescent="0.3">
      <c r="P613970" s="83"/>
    </row>
    <row r="613971" spans="16:16" x14ac:dyDescent="0.3">
      <c r="P613971" s="83"/>
    </row>
    <row r="613972" spans="16:16" x14ac:dyDescent="0.3">
      <c r="P613972" s="83"/>
    </row>
    <row r="613973" spans="16:16" x14ac:dyDescent="0.3">
      <c r="P613973" s="83"/>
    </row>
    <row r="613974" spans="16:16" x14ac:dyDescent="0.3">
      <c r="P613974" s="83"/>
    </row>
    <row r="613975" spans="16:16" x14ac:dyDescent="0.3">
      <c r="P613975" s="83"/>
    </row>
    <row r="613976" spans="16:16" x14ac:dyDescent="0.3">
      <c r="P613976" s="83"/>
    </row>
    <row r="613977" spans="16:16" x14ac:dyDescent="0.3">
      <c r="P613977" s="83"/>
    </row>
    <row r="613978" spans="16:16" x14ac:dyDescent="0.3">
      <c r="P613978" s="83"/>
    </row>
    <row r="613979" spans="16:16" x14ac:dyDescent="0.3">
      <c r="P613979" s="83"/>
    </row>
    <row r="613980" spans="16:16" x14ac:dyDescent="0.3">
      <c r="P613980" s="83"/>
    </row>
    <row r="613981" spans="16:16" x14ac:dyDescent="0.3">
      <c r="P613981" s="83"/>
    </row>
    <row r="613982" spans="16:16" x14ac:dyDescent="0.3">
      <c r="P613982" s="83"/>
    </row>
    <row r="613983" spans="16:16" x14ac:dyDescent="0.3">
      <c r="P613983" s="83"/>
    </row>
    <row r="613984" spans="16:16" x14ac:dyDescent="0.3">
      <c r="P613984" s="83"/>
    </row>
    <row r="613985" spans="16:16" x14ac:dyDescent="0.3">
      <c r="P613985" s="83"/>
    </row>
    <row r="613986" spans="16:16" x14ac:dyDescent="0.3">
      <c r="P613986" s="83"/>
    </row>
    <row r="613987" spans="16:16" x14ac:dyDescent="0.3">
      <c r="P613987" s="83"/>
    </row>
    <row r="613988" spans="16:16" x14ac:dyDescent="0.3">
      <c r="P613988" s="83"/>
    </row>
    <row r="613989" spans="16:16" x14ac:dyDescent="0.3">
      <c r="P613989" s="83"/>
    </row>
    <row r="613990" spans="16:16" x14ac:dyDescent="0.3">
      <c r="P613990" s="83"/>
    </row>
    <row r="613991" spans="16:16" x14ac:dyDescent="0.3">
      <c r="P613991" s="83"/>
    </row>
    <row r="613992" spans="16:16" x14ac:dyDescent="0.3">
      <c r="P613992" s="83"/>
    </row>
    <row r="613993" spans="16:16" x14ac:dyDescent="0.3">
      <c r="P613993" s="83"/>
    </row>
    <row r="613994" spans="16:16" x14ac:dyDescent="0.3">
      <c r="P613994" s="83"/>
    </row>
    <row r="613995" spans="16:16" x14ac:dyDescent="0.3">
      <c r="P613995" s="83"/>
    </row>
    <row r="613996" spans="16:16" x14ac:dyDescent="0.3">
      <c r="P613996" s="83"/>
    </row>
    <row r="613997" spans="16:16" x14ac:dyDescent="0.3">
      <c r="P613997" s="83"/>
    </row>
    <row r="613998" spans="16:16" x14ac:dyDescent="0.3">
      <c r="P613998" s="83"/>
    </row>
    <row r="613999" spans="16:16" x14ac:dyDescent="0.3">
      <c r="P613999" s="83"/>
    </row>
    <row r="614000" spans="16:16" x14ac:dyDescent="0.3">
      <c r="P614000" s="83"/>
    </row>
    <row r="614001" spans="16:16" x14ac:dyDescent="0.3">
      <c r="P614001" s="83"/>
    </row>
    <row r="614002" spans="16:16" x14ac:dyDescent="0.3">
      <c r="P614002" s="83"/>
    </row>
    <row r="614003" spans="16:16" x14ac:dyDescent="0.3">
      <c r="P614003" s="83"/>
    </row>
    <row r="614004" spans="16:16" x14ac:dyDescent="0.3">
      <c r="P614004" s="83"/>
    </row>
    <row r="614005" spans="16:16" x14ac:dyDescent="0.3">
      <c r="P614005" s="83"/>
    </row>
    <row r="614006" spans="16:16" x14ac:dyDescent="0.3">
      <c r="P614006" s="83"/>
    </row>
    <row r="614007" spans="16:16" x14ac:dyDescent="0.3">
      <c r="P614007" s="83"/>
    </row>
    <row r="614008" spans="16:16" x14ac:dyDescent="0.3">
      <c r="P614008" s="83"/>
    </row>
    <row r="614009" spans="16:16" x14ac:dyDescent="0.3">
      <c r="P614009" s="83"/>
    </row>
    <row r="614010" spans="16:16" x14ac:dyDescent="0.3">
      <c r="P614010" s="83"/>
    </row>
    <row r="614011" spans="16:16" x14ac:dyDescent="0.3">
      <c r="P614011" s="83"/>
    </row>
    <row r="614012" spans="16:16" x14ac:dyDescent="0.3">
      <c r="P614012" s="83"/>
    </row>
    <row r="614013" spans="16:16" x14ac:dyDescent="0.3">
      <c r="P614013" s="83"/>
    </row>
    <row r="614014" spans="16:16" x14ac:dyDescent="0.3">
      <c r="P614014" s="83"/>
    </row>
    <row r="614015" spans="16:16" x14ac:dyDescent="0.3">
      <c r="P614015" s="83"/>
    </row>
    <row r="614016" spans="16:16" x14ac:dyDescent="0.3">
      <c r="P614016" s="83"/>
    </row>
    <row r="614017" spans="16:16" x14ac:dyDescent="0.3">
      <c r="P614017" s="83"/>
    </row>
    <row r="614018" spans="16:16" x14ac:dyDescent="0.3">
      <c r="P614018" s="83"/>
    </row>
    <row r="614019" spans="16:16" x14ac:dyDescent="0.3">
      <c r="P614019" s="83"/>
    </row>
    <row r="614020" spans="16:16" x14ac:dyDescent="0.3">
      <c r="P614020" s="83"/>
    </row>
    <row r="614021" spans="16:16" x14ac:dyDescent="0.3">
      <c r="P614021" s="83"/>
    </row>
    <row r="614022" spans="16:16" x14ac:dyDescent="0.3">
      <c r="P614022" s="83"/>
    </row>
    <row r="614023" spans="16:16" x14ac:dyDescent="0.3">
      <c r="P614023" s="83"/>
    </row>
    <row r="614024" spans="16:16" x14ac:dyDescent="0.3">
      <c r="P614024" s="83"/>
    </row>
    <row r="614025" spans="16:16" x14ac:dyDescent="0.3">
      <c r="P614025" s="83"/>
    </row>
    <row r="614026" spans="16:16" x14ac:dyDescent="0.3">
      <c r="P614026" s="83"/>
    </row>
    <row r="614027" spans="16:16" x14ac:dyDescent="0.3">
      <c r="P614027" s="83"/>
    </row>
    <row r="614028" spans="16:16" x14ac:dyDescent="0.3">
      <c r="P614028" s="83"/>
    </row>
    <row r="614029" spans="16:16" x14ac:dyDescent="0.3">
      <c r="P614029" s="83"/>
    </row>
    <row r="614030" spans="16:16" x14ac:dyDescent="0.3">
      <c r="P614030" s="83"/>
    </row>
    <row r="614031" spans="16:16" x14ac:dyDescent="0.3">
      <c r="P614031" s="83"/>
    </row>
    <row r="614032" spans="16:16" x14ac:dyDescent="0.3">
      <c r="P614032" s="83"/>
    </row>
    <row r="614033" spans="16:16" x14ac:dyDescent="0.3">
      <c r="P614033" s="83"/>
    </row>
    <row r="614034" spans="16:16" x14ac:dyDescent="0.3">
      <c r="P614034" s="83"/>
    </row>
    <row r="614035" spans="16:16" x14ac:dyDescent="0.3">
      <c r="P614035" s="83"/>
    </row>
    <row r="614036" spans="16:16" x14ac:dyDescent="0.3">
      <c r="P614036" s="83"/>
    </row>
    <row r="614037" spans="16:16" x14ac:dyDescent="0.3">
      <c r="P614037" s="83"/>
    </row>
    <row r="614038" spans="16:16" x14ac:dyDescent="0.3">
      <c r="P614038" s="83"/>
    </row>
    <row r="614039" spans="16:16" x14ac:dyDescent="0.3">
      <c r="P614039" s="83"/>
    </row>
    <row r="614040" spans="16:16" x14ac:dyDescent="0.3">
      <c r="P614040" s="83"/>
    </row>
    <row r="614041" spans="16:16" x14ac:dyDescent="0.3">
      <c r="P614041" s="83"/>
    </row>
    <row r="614042" spans="16:16" x14ac:dyDescent="0.3">
      <c r="P614042" s="83"/>
    </row>
    <row r="614043" spans="16:16" x14ac:dyDescent="0.3">
      <c r="P614043" s="83"/>
    </row>
    <row r="614044" spans="16:16" x14ac:dyDescent="0.3">
      <c r="P614044" s="83"/>
    </row>
    <row r="614045" spans="16:16" x14ac:dyDescent="0.3">
      <c r="P614045" s="83"/>
    </row>
    <row r="614046" spans="16:16" x14ac:dyDescent="0.3">
      <c r="P614046" s="83"/>
    </row>
    <row r="614047" spans="16:16" x14ac:dyDescent="0.3">
      <c r="P614047" s="83"/>
    </row>
    <row r="614048" spans="16:16" x14ac:dyDescent="0.3">
      <c r="P614048" s="83"/>
    </row>
    <row r="614049" spans="16:16" x14ac:dyDescent="0.3">
      <c r="P614049" s="83"/>
    </row>
    <row r="614050" spans="16:16" x14ac:dyDescent="0.3">
      <c r="P614050" s="83"/>
    </row>
    <row r="614051" spans="16:16" x14ac:dyDescent="0.3">
      <c r="P614051" s="83"/>
    </row>
    <row r="614052" spans="16:16" x14ac:dyDescent="0.3">
      <c r="P614052" s="83"/>
    </row>
    <row r="614053" spans="16:16" x14ac:dyDescent="0.3">
      <c r="P614053" s="83"/>
    </row>
    <row r="614054" spans="16:16" x14ac:dyDescent="0.3">
      <c r="P614054" s="83"/>
    </row>
    <row r="614055" spans="16:16" x14ac:dyDescent="0.3">
      <c r="P614055" s="83"/>
    </row>
    <row r="614056" spans="16:16" x14ac:dyDescent="0.3">
      <c r="P614056" s="83"/>
    </row>
    <row r="614057" spans="16:16" x14ac:dyDescent="0.3">
      <c r="P614057" s="83"/>
    </row>
    <row r="614058" spans="16:16" x14ac:dyDescent="0.3">
      <c r="P614058" s="83"/>
    </row>
    <row r="614059" spans="16:16" x14ac:dyDescent="0.3">
      <c r="P614059" s="83"/>
    </row>
    <row r="614060" spans="16:16" x14ac:dyDescent="0.3">
      <c r="P614060" s="83"/>
    </row>
    <row r="614061" spans="16:16" x14ac:dyDescent="0.3">
      <c r="P614061" s="83"/>
    </row>
    <row r="614062" spans="16:16" x14ac:dyDescent="0.3">
      <c r="P614062" s="83"/>
    </row>
    <row r="614063" spans="16:16" x14ac:dyDescent="0.3">
      <c r="P614063" s="83"/>
    </row>
    <row r="614064" spans="16:16" x14ac:dyDescent="0.3">
      <c r="P614064" s="83"/>
    </row>
    <row r="614065" spans="16:16" x14ac:dyDescent="0.3">
      <c r="P614065" s="83"/>
    </row>
    <row r="614066" spans="16:16" x14ac:dyDescent="0.3">
      <c r="P614066" s="83"/>
    </row>
    <row r="614067" spans="16:16" x14ac:dyDescent="0.3">
      <c r="P614067" s="83"/>
    </row>
    <row r="614068" spans="16:16" x14ac:dyDescent="0.3">
      <c r="P614068" s="83"/>
    </row>
    <row r="614069" spans="16:16" x14ac:dyDescent="0.3">
      <c r="P614069" s="83"/>
    </row>
    <row r="614070" spans="16:16" x14ac:dyDescent="0.3">
      <c r="P614070" s="83"/>
    </row>
    <row r="614071" spans="16:16" x14ac:dyDescent="0.3">
      <c r="P614071" s="83"/>
    </row>
    <row r="614072" spans="16:16" x14ac:dyDescent="0.3">
      <c r="P614072" s="83"/>
    </row>
    <row r="614073" spans="16:16" x14ac:dyDescent="0.3">
      <c r="P614073" s="83"/>
    </row>
    <row r="614074" spans="16:16" x14ac:dyDescent="0.3">
      <c r="P614074" s="83"/>
    </row>
    <row r="614075" spans="16:16" x14ac:dyDescent="0.3">
      <c r="P614075" s="83"/>
    </row>
    <row r="614076" spans="16:16" x14ac:dyDescent="0.3">
      <c r="P614076" s="83"/>
    </row>
    <row r="614077" spans="16:16" x14ac:dyDescent="0.3">
      <c r="P614077" s="83"/>
    </row>
    <row r="614078" spans="16:16" x14ac:dyDescent="0.3">
      <c r="P614078" s="83"/>
    </row>
    <row r="614079" spans="16:16" x14ac:dyDescent="0.3">
      <c r="P614079" s="83"/>
    </row>
    <row r="614080" spans="16:16" x14ac:dyDescent="0.3">
      <c r="P614080" s="83"/>
    </row>
    <row r="614081" spans="16:16" x14ac:dyDescent="0.3">
      <c r="P614081" s="83"/>
    </row>
    <row r="614082" spans="16:16" x14ac:dyDescent="0.3">
      <c r="P614082" s="83"/>
    </row>
    <row r="614083" spans="16:16" x14ac:dyDescent="0.3">
      <c r="P614083" s="83"/>
    </row>
    <row r="614084" spans="16:16" x14ac:dyDescent="0.3">
      <c r="P614084" s="83"/>
    </row>
    <row r="614085" spans="16:16" x14ac:dyDescent="0.3">
      <c r="P614085" s="83"/>
    </row>
    <row r="614086" spans="16:16" x14ac:dyDescent="0.3">
      <c r="P614086" s="83"/>
    </row>
    <row r="614087" spans="16:16" x14ac:dyDescent="0.3">
      <c r="P614087" s="83"/>
    </row>
    <row r="614088" spans="16:16" x14ac:dyDescent="0.3">
      <c r="P614088" s="83"/>
    </row>
    <row r="614089" spans="16:16" x14ac:dyDescent="0.3">
      <c r="P614089" s="83"/>
    </row>
    <row r="614090" spans="16:16" x14ac:dyDescent="0.3">
      <c r="P614090" s="83"/>
    </row>
    <row r="614091" spans="16:16" x14ac:dyDescent="0.3">
      <c r="P614091" s="83"/>
    </row>
    <row r="614092" spans="16:16" x14ac:dyDescent="0.3">
      <c r="P614092" s="83"/>
    </row>
    <row r="614093" spans="16:16" x14ac:dyDescent="0.3">
      <c r="P614093" s="83"/>
    </row>
    <row r="614094" spans="16:16" x14ac:dyDescent="0.3">
      <c r="P614094" s="83"/>
    </row>
    <row r="614095" spans="16:16" x14ac:dyDescent="0.3">
      <c r="P614095" s="83"/>
    </row>
    <row r="614096" spans="16:16" x14ac:dyDescent="0.3">
      <c r="P614096" s="83"/>
    </row>
    <row r="614097" spans="16:16" x14ac:dyDescent="0.3">
      <c r="P614097" s="83"/>
    </row>
    <row r="614098" spans="16:16" x14ac:dyDescent="0.3">
      <c r="P614098" s="83"/>
    </row>
    <row r="614099" spans="16:16" x14ac:dyDescent="0.3">
      <c r="P614099" s="83"/>
    </row>
    <row r="614100" spans="16:16" x14ac:dyDescent="0.3">
      <c r="P614100" s="83"/>
    </row>
    <row r="614101" spans="16:16" x14ac:dyDescent="0.3">
      <c r="P614101" s="83"/>
    </row>
    <row r="614102" spans="16:16" x14ac:dyDescent="0.3">
      <c r="P614102" s="83"/>
    </row>
    <row r="614103" spans="16:16" x14ac:dyDescent="0.3">
      <c r="P614103" s="83"/>
    </row>
    <row r="614104" spans="16:16" x14ac:dyDescent="0.3">
      <c r="P614104" s="83"/>
    </row>
    <row r="614105" spans="16:16" x14ac:dyDescent="0.3">
      <c r="P614105" s="83"/>
    </row>
    <row r="614106" spans="16:16" x14ac:dyDescent="0.3">
      <c r="P614106" s="83"/>
    </row>
    <row r="614107" spans="16:16" x14ac:dyDescent="0.3">
      <c r="P614107" s="83"/>
    </row>
    <row r="614108" spans="16:16" x14ac:dyDescent="0.3">
      <c r="P614108" s="83"/>
    </row>
    <row r="614109" spans="16:16" x14ac:dyDescent="0.3">
      <c r="P614109" s="83"/>
    </row>
    <row r="614110" spans="16:16" x14ac:dyDescent="0.3">
      <c r="P614110" s="83"/>
    </row>
    <row r="614111" spans="16:16" x14ac:dyDescent="0.3">
      <c r="P614111" s="83"/>
    </row>
    <row r="614112" spans="16:16" x14ac:dyDescent="0.3">
      <c r="P614112" s="83"/>
    </row>
    <row r="614113" spans="16:16" x14ac:dyDescent="0.3">
      <c r="P614113" s="83"/>
    </row>
    <row r="614114" spans="16:16" x14ac:dyDescent="0.3">
      <c r="P614114" s="83"/>
    </row>
    <row r="614115" spans="16:16" x14ac:dyDescent="0.3">
      <c r="P614115" s="83"/>
    </row>
    <row r="614116" spans="16:16" x14ac:dyDescent="0.3">
      <c r="P614116" s="83"/>
    </row>
    <row r="614117" spans="16:16" x14ac:dyDescent="0.3">
      <c r="P614117" s="83"/>
    </row>
    <row r="614118" spans="16:16" x14ac:dyDescent="0.3">
      <c r="P614118" s="83"/>
    </row>
    <row r="614119" spans="16:16" x14ac:dyDescent="0.3">
      <c r="P614119" s="83"/>
    </row>
    <row r="614120" spans="16:16" x14ac:dyDescent="0.3">
      <c r="P614120" s="83"/>
    </row>
    <row r="614121" spans="16:16" x14ac:dyDescent="0.3">
      <c r="P614121" s="83"/>
    </row>
    <row r="614122" spans="16:16" x14ac:dyDescent="0.3">
      <c r="P614122" s="83"/>
    </row>
    <row r="614123" spans="16:16" x14ac:dyDescent="0.3">
      <c r="P614123" s="83"/>
    </row>
    <row r="614124" spans="16:16" x14ac:dyDescent="0.3">
      <c r="P614124" s="83"/>
    </row>
    <row r="614125" spans="16:16" x14ac:dyDescent="0.3">
      <c r="P614125" s="83"/>
    </row>
    <row r="614126" spans="16:16" x14ac:dyDescent="0.3">
      <c r="P614126" s="83"/>
    </row>
    <row r="614127" spans="16:16" x14ac:dyDescent="0.3">
      <c r="P614127" s="83"/>
    </row>
    <row r="614128" spans="16:16" x14ac:dyDescent="0.3">
      <c r="P614128" s="83"/>
    </row>
    <row r="614129" spans="16:16" x14ac:dyDescent="0.3">
      <c r="P614129" s="83"/>
    </row>
    <row r="614130" spans="16:16" x14ac:dyDescent="0.3">
      <c r="P614130" s="83"/>
    </row>
    <row r="614131" spans="16:16" x14ac:dyDescent="0.3">
      <c r="P614131" s="83"/>
    </row>
    <row r="614132" spans="16:16" x14ac:dyDescent="0.3">
      <c r="P614132" s="83"/>
    </row>
    <row r="614133" spans="16:16" x14ac:dyDescent="0.3">
      <c r="P614133" s="83"/>
    </row>
    <row r="614134" spans="16:16" x14ac:dyDescent="0.3">
      <c r="P614134" s="83"/>
    </row>
    <row r="614135" spans="16:16" x14ac:dyDescent="0.3">
      <c r="P614135" s="83"/>
    </row>
    <row r="614136" spans="16:16" x14ac:dyDescent="0.3">
      <c r="P614136" s="83"/>
    </row>
    <row r="614137" spans="16:16" x14ac:dyDescent="0.3">
      <c r="P614137" s="83"/>
    </row>
    <row r="614138" spans="16:16" x14ac:dyDescent="0.3">
      <c r="P614138" s="83"/>
    </row>
    <row r="614139" spans="16:16" x14ac:dyDescent="0.3">
      <c r="P614139" s="83"/>
    </row>
    <row r="614140" spans="16:16" x14ac:dyDescent="0.3">
      <c r="P614140" s="83"/>
    </row>
    <row r="614141" spans="16:16" x14ac:dyDescent="0.3">
      <c r="P614141" s="83"/>
    </row>
    <row r="614142" spans="16:16" x14ac:dyDescent="0.3">
      <c r="P614142" s="83"/>
    </row>
    <row r="614143" spans="16:16" x14ac:dyDescent="0.3">
      <c r="P614143" s="83"/>
    </row>
    <row r="614144" spans="16:16" x14ac:dyDescent="0.3">
      <c r="P614144" s="83"/>
    </row>
    <row r="614145" spans="16:16" x14ac:dyDescent="0.3">
      <c r="P614145" s="83"/>
    </row>
    <row r="614146" spans="16:16" x14ac:dyDescent="0.3">
      <c r="P614146" s="83"/>
    </row>
    <row r="614147" spans="16:16" x14ac:dyDescent="0.3">
      <c r="P614147" s="83"/>
    </row>
    <row r="614148" spans="16:16" x14ac:dyDescent="0.3">
      <c r="P614148" s="83"/>
    </row>
    <row r="614149" spans="16:16" x14ac:dyDescent="0.3">
      <c r="P614149" s="83"/>
    </row>
    <row r="614150" spans="16:16" x14ac:dyDescent="0.3">
      <c r="P614150" s="83"/>
    </row>
    <row r="614151" spans="16:16" x14ac:dyDescent="0.3">
      <c r="P614151" s="83"/>
    </row>
    <row r="614152" spans="16:16" x14ac:dyDescent="0.3">
      <c r="P614152" s="83"/>
    </row>
    <row r="614153" spans="16:16" x14ac:dyDescent="0.3">
      <c r="P614153" s="83"/>
    </row>
    <row r="614154" spans="16:16" x14ac:dyDescent="0.3">
      <c r="P614154" s="83"/>
    </row>
    <row r="614155" spans="16:16" x14ac:dyDescent="0.3">
      <c r="P614155" s="83"/>
    </row>
    <row r="614156" spans="16:16" x14ac:dyDescent="0.3">
      <c r="P614156" s="83"/>
    </row>
    <row r="614157" spans="16:16" x14ac:dyDescent="0.3">
      <c r="P614157" s="83"/>
    </row>
    <row r="614158" spans="16:16" x14ac:dyDescent="0.3">
      <c r="P614158" s="83"/>
    </row>
    <row r="614159" spans="16:16" x14ac:dyDescent="0.3">
      <c r="P614159" s="83"/>
    </row>
    <row r="614160" spans="16:16" x14ac:dyDescent="0.3">
      <c r="P614160" s="83"/>
    </row>
    <row r="614161" spans="16:16" x14ac:dyDescent="0.3">
      <c r="P614161" s="83"/>
    </row>
    <row r="614162" spans="16:16" x14ac:dyDescent="0.3">
      <c r="P614162" s="83"/>
    </row>
    <row r="614163" spans="16:16" x14ac:dyDescent="0.3">
      <c r="P614163" s="83"/>
    </row>
    <row r="614164" spans="16:16" x14ac:dyDescent="0.3">
      <c r="P614164" s="83"/>
    </row>
    <row r="614165" spans="16:16" x14ac:dyDescent="0.3">
      <c r="P614165" s="83"/>
    </row>
    <row r="614166" spans="16:16" x14ac:dyDescent="0.3">
      <c r="P614166" s="83"/>
    </row>
    <row r="614167" spans="16:16" x14ac:dyDescent="0.3">
      <c r="P614167" s="83"/>
    </row>
    <row r="614168" spans="16:16" x14ac:dyDescent="0.3">
      <c r="P614168" s="83"/>
    </row>
    <row r="614169" spans="16:16" x14ac:dyDescent="0.3">
      <c r="P614169" s="83"/>
    </row>
    <row r="614170" spans="16:16" x14ac:dyDescent="0.3">
      <c r="P614170" s="83"/>
    </row>
    <row r="614171" spans="16:16" x14ac:dyDescent="0.3">
      <c r="P614171" s="83"/>
    </row>
    <row r="614172" spans="16:16" x14ac:dyDescent="0.3">
      <c r="P614172" s="83"/>
    </row>
    <row r="614173" spans="16:16" x14ac:dyDescent="0.3">
      <c r="P614173" s="83"/>
    </row>
    <row r="614174" spans="16:16" x14ac:dyDescent="0.3">
      <c r="P614174" s="83"/>
    </row>
    <row r="614175" spans="16:16" x14ac:dyDescent="0.3">
      <c r="P614175" s="83"/>
    </row>
    <row r="614176" spans="16:16" x14ac:dyDescent="0.3">
      <c r="P614176" s="83"/>
    </row>
    <row r="614177" spans="16:16" x14ac:dyDescent="0.3">
      <c r="P614177" s="83"/>
    </row>
    <row r="614178" spans="16:16" x14ac:dyDescent="0.3">
      <c r="P614178" s="83"/>
    </row>
    <row r="614179" spans="16:16" x14ac:dyDescent="0.3">
      <c r="P614179" s="83"/>
    </row>
    <row r="614180" spans="16:16" x14ac:dyDescent="0.3">
      <c r="P614180" s="83"/>
    </row>
    <row r="614181" spans="16:16" x14ac:dyDescent="0.3">
      <c r="P614181" s="83"/>
    </row>
    <row r="614182" spans="16:16" x14ac:dyDescent="0.3">
      <c r="P614182" s="83"/>
    </row>
    <row r="614183" spans="16:16" x14ac:dyDescent="0.3">
      <c r="P614183" s="83"/>
    </row>
    <row r="614184" spans="16:16" x14ac:dyDescent="0.3">
      <c r="P614184" s="83"/>
    </row>
    <row r="614185" spans="16:16" x14ac:dyDescent="0.3">
      <c r="P614185" s="83"/>
    </row>
    <row r="614186" spans="16:16" x14ac:dyDescent="0.3">
      <c r="P614186" s="83"/>
    </row>
    <row r="614187" spans="16:16" x14ac:dyDescent="0.3">
      <c r="P614187" s="83"/>
    </row>
    <row r="614188" spans="16:16" x14ac:dyDescent="0.3">
      <c r="P614188" s="83"/>
    </row>
    <row r="614189" spans="16:16" x14ac:dyDescent="0.3">
      <c r="P614189" s="83"/>
    </row>
    <row r="614190" spans="16:16" x14ac:dyDescent="0.3">
      <c r="P614190" s="83"/>
    </row>
    <row r="614191" spans="16:16" x14ac:dyDescent="0.3">
      <c r="P614191" s="83"/>
    </row>
    <row r="614192" spans="16:16" x14ac:dyDescent="0.3">
      <c r="P614192" s="83"/>
    </row>
    <row r="614193" spans="16:16" x14ac:dyDescent="0.3">
      <c r="P614193" s="83"/>
    </row>
    <row r="614194" spans="16:16" x14ac:dyDescent="0.3">
      <c r="P614194" s="83"/>
    </row>
    <row r="614195" spans="16:16" x14ac:dyDescent="0.3">
      <c r="P614195" s="83"/>
    </row>
    <row r="614196" spans="16:16" x14ac:dyDescent="0.3">
      <c r="P614196" s="83"/>
    </row>
    <row r="614197" spans="16:16" x14ac:dyDescent="0.3">
      <c r="P614197" s="83"/>
    </row>
    <row r="614198" spans="16:16" x14ac:dyDescent="0.3">
      <c r="P614198" s="83"/>
    </row>
    <row r="614199" spans="16:16" x14ac:dyDescent="0.3">
      <c r="P614199" s="83"/>
    </row>
    <row r="614200" spans="16:16" x14ac:dyDescent="0.3">
      <c r="P614200" s="83"/>
    </row>
    <row r="614201" spans="16:16" x14ac:dyDescent="0.3">
      <c r="P614201" s="83"/>
    </row>
    <row r="614202" spans="16:16" x14ac:dyDescent="0.3">
      <c r="P614202" s="83"/>
    </row>
    <row r="614203" spans="16:16" x14ac:dyDescent="0.3">
      <c r="P614203" s="83"/>
    </row>
    <row r="614204" spans="16:16" x14ac:dyDescent="0.3">
      <c r="P614204" s="83"/>
    </row>
    <row r="614205" spans="16:16" x14ac:dyDescent="0.3">
      <c r="P614205" s="83"/>
    </row>
    <row r="614206" spans="16:16" x14ac:dyDescent="0.3">
      <c r="P614206" s="83"/>
    </row>
    <row r="614207" spans="16:16" x14ac:dyDescent="0.3">
      <c r="P614207" s="83"/>
    </row>
    <row r="614208" spans="16:16" x14ac:dyDescent="0.3">
      <c r="P614208" s="83"/>
    </row>
    <row r="614209" spans="16:16" x14ac:dyDescent="0.3">
      <c r="P614209" s="83"/>
    </row>
    <row r="614210" spans="16:16" x14ac:dyDescent="0.3">
      <c r="P614210" s="83"/>
    </row>
    <row r="614211" spans="16:16" x14ac:dyDescent="0.3">
      <c r="P614211" s="83"/>
    </row>
    <row r="614212" spans="16:16" x14ac:dyDescent="0.3">
      <c r="P614212" s="83"/>
    </row>
    <row r="614213" spans="16:16" x14ac:dyDescent="0.3">
      <c r="P614213" s="83"/>
    </row>
    <row r="614214" spans="16:16" x14ac:dyDescent="0.3">
      <c r="P614214" s="83"/>
    </row>
    <row r="614215" spans="16:16" x14ac:dyDescent="0.3">
      <c r="P614215" s="83"/>
    </row>
    <row r="614216" spans="16:16" x14ac:dyDescent="0.3">
      <c r="P614216" s="83"/>
    </row>
    <row r="614217" spans="16:16" x14ac:dyDescent="0.3">
      <c r="P614217" s="83"/>
    </row>
    <row r="614218" spans="16:16" x14ac:dyDescent="0.3">
      <c r="P614218" s="83"/>
    </row>
    <row r="614219" spans="16:16" x14ac:dyDescent="0.3">
      <c r="P614219" s="83"/>
    </row>
    <row r="614220" spans="16:16" x14ac:dyDescent="0.3">
      <c r="P614220" s="83"/>
    </row>
    <row r="614221" spans="16:16" x14ac:dyDescent="0.3">
      <c r="P614221" s="83"/>
    </row>
    <row r="614222" spans="16:16" x14ac:dyDescent="0.3">
      <c r="P614222" s="83"/>
    </row>
    <row r="614223" spans="16:16" x14ac:dyDescent="0.3">
      <c r="P614223" s="83"/>
    </row>
    <row r="614224" spans="16:16" x14ac:dyDescent="0.3">
      <c r="P614224" s="83"/>
    </row>
    <row r="614225" spans="16:16" x14ac:dyDescent="0.3">
      <c r="P614225" s="83"/>
    </row>
    <row r="614226" spans="16:16" x14ac:dyDescent="0.3">
      <c r="P614226" s="83"/>
    </row>
    <row r="614227" spans="16:16" x14ac:dyDescent="0.3">
      <c r="P614227" s="83"/>
    </row>
    <row r="614228" spans="16:16" x14ac:dyDescent="0.3">
      <c r="P614228" s="83"/>
    </row>
    <row r="614229" spans="16:16" x14ac:dyDescent="0.3">
      <c r="P614229" s="83"/>
    </row>
    <row r="614230" spans="16:16" x14ac:dyDescent="0.3">
      <c r="P614230" s="83"/>
    </row>
    <row r="614231" spans="16:16" x14ac:dyDescent="0.3">
      <c r="P614231" s="83"/>
    </row>
    <row r="614232" spans="16:16" x14ac:dyDescent="0.3">
      <c r="P614232" s="83"/>
    </row>
    <row r="614233" spans="16:16" x14ac:dyDescent="0.3">
      <c r="P614233" s="83"/>
    </row>
    <row r="614234" spans="16:16" x14ac:dyDescent="0.3">
      <c r="P614234" s="83"/>
    </row>
    <row r="614235" spans="16:16" x14ac:dyDescent="0.3">
      <c r="P614235" s="83"/>
    </row>
    <row r="614236" spans="16:16" x14ac:dyDescent="0.3">
      <c r="P614236" s="83"/>
    </row>
    <row r="614237" spans="16:16" x14ac:dyDescent="0.3">
      <c r="P614237" s="83"/>
    </row>
    <row r="614238" spans="16:16" x14ac:dyDescent="0.3">
      <c r="P614238" s="83"/>
    </row>
    <row r="614239" spans="16:16" x14ac:dyDescent="0.3">
      <c r="P614239" s="83"/>
    </row>
    <row r="614240" spans="16:16" x14ac:dyDescent="0.3">
      <c r="P614240" s="83"/>
    </row>
    <row r="614241" spans="16:16" x14ac:dyDescent="0.3">
      <c r="P614241" s="83"/>
    </row>
    <row r="614242" spans="16:16" x14ac:dyDescent="0.3">
      <c r="P614242" s="83"/>
    </row>
    <row r="614243" spans="16:16" x14ac:dyDescent="0.3">
      <c r="P614243" s="83"/>
    </row>
    <row r="614244" spans="16:16" x14ac:dyDescent="0.3">
      <c r="P614244" s="83"/>
    </row>
    <row r="614245" spans="16:16" x14ac:dyDescent="0.3">
      <c r="P614245" s="83"/>
    </row>
    <row r="614246" spans="16:16" x14ac:dyDescent="0.3">
      <c r="P614246" s="83"/>
    </row>
    <row r="614247" spans="16:16" x14ac:dyDescent="0.3">
      <c r="P614247" s="83"/>
    </row>
    <row r="614248" spans="16:16" x14ac:dyDescent="0.3">
      <c r="P614248" s="83"/>
    </row>
    <row r="614249" spans="16:16" x14ac:dyDescent="0.3">
      <c r="P614249" s="83"/>
    </row>
    <row r="614250" spans="16:16" x14ac:dyDescent="0.3">
      <c r="P614250" s="83"/>
    </row>
    <row r="614251" spans="16:16" x14ac:dyDescent="0.3">
      <c r="P614251" s="83"/>
    </row>
    <row r="614252" spans="16:16" x14ac:dyDescent="0.3">
      <c r="P614252" s="83"/>
    </row>
    <row r="614253" spans="16:16" x14ac:dyDescent="0.3">
      <c r="P614253" s="83"/>
    </row>
    <row r="614254" spans="16:16" x14ac:dyDescent="0.3">
      <c r="P614254" s="83"/>
    </row>
    <row r="614255" spans="16:16" x14ac:dyDescent="0.3">
      <c r="P614255" s="83"/>
    </row>
    <row r="614256" spans="16:16" x14ac:dyDescent="0.3">
      <c r="P614256" s="83"/>
    </row>
    <row r="614257" spans="16:16" x14ac:dyDescent="0.3">
      <c r="P614257" s="83"/>
    </row>
    <row r="614258" spans="16:16" x14ac:dyDescent="0.3">
      <c r="P614258" s="83"/>
    </row>
    <row r="614259" spans="16:16" x14ac:dyDescent="0.3">
      <c r="P614259" s="83"/>
    </row>
    <row r="614260" spans="16:16" x14ac:dyDescent="0.3">
      <c r="P614260" s="83"/>
    </row>
    <row r="614261" spans="16:16" x14ac:dyDescent="0.3">
      <c r="P614261" s="83"/>
    </row>
    <row r="614262" spans="16:16" x14ac:dyDescent="0.3">
      <c r="P614262" s="83"/>
    </row>
    <row r="614263" spans="16:16" x14ac:dyDescent="0.3">
      <c r="P614263" s="83"/>
    </row>
    <row r="614264" spans="16:16" x14ac:dyDescent="0.3">
      <c r="P614264" s="83"/>
    </row>
    <row r="614265" spans="16:16" x14ac:dyDescent="0.3">
      <c r="P614265" s="83"/>
    </row>
    <row r="614266" spans="16:16" x14ac:dyDescent="0.3">
      <c r="P614266" s="83"/>
    </row>
    <row r="614267" spans="16:16" x14ac:dyDescent="0.3">
      <c r="P614267" s="83"/>
    </row>
    <row r="614268" spans="16:16" x14ac:dyDescent="0.3">
      <c r="P614268" s="83"/>
    </row>
    <row r="614269" spans="16:16" x14ac:dyDescent="0.3">
      <c r="P614269" s="83"/>
    </row>
    <row r="614270" spans="16:16" x14ac:dyDescent="0.3">
      <c r="P614270" s="83"/>
    </row>
    <row r="614271" spans="16:16" x14ac:dyDescent="0.3">
      <c r="P614271" s="83"/>
    </row>
    <row r="614272" spans="16:16" x14ac:dyDescent="0.3">
      <c r="P614272" s="83"/>
    </row>
    <row r="614273" spans="16:16" x14ac:dyDescent="0.3">
      <c r="P614273" s="83"/>
    </row>
    <row r="614274" spans="16:16" x14ac:dyDescent="0.3">
      <c r="P614274" s="83"/>
    </row>
    <row r="614275" spans="16:16" x14ac:dyDescent="0.3">
      <c r="P614275" s="83"/>
    </row>
    <row r="614276" spans="16:16" x14ac:dyDescent="0.3">
      <c r="P614276" s="83"/>
    </row>
    <row r="614277" spans="16:16" x14ac:dyDescent="0.3">
      <c r="P614277" s="83"/>
    </row>
    <row r="614278" spans="16:16" x14ac:dyDescent="0.3">
      <c r="P614278" s="83"/>
    </row>
    <row r="614279" spans="16:16" x14ac:dyDescent="0.3">
      <c r="P614279" s="83"/>
    </row>
    <row r="614280" spans="16:16" x14ac:dyDescent="0.3">
      <c r="P614280" s="83"/>
    </row>
    <row r="614281" spans="16:16" x14ac:dyDescent="0.3">
      <c r="P614281" s="83"/>
    </row>
    <row r="614282" spans="16:16" x14ac:dyDescent="0.3">
      <c r="P614282" s="83"/>
    </row>
    <row r="614283" spans="16:16" x14ac:dyDescent="0.3">
      <c r="P614283" s="83"/>
    </row>
    <row r="614284" spans="16:16" x14ac:dyDescent="0.3">
      <c r="P614284" s="83"/>
    </row>
    <row r="614285" spans="16:16" x14ac:dyDescent="0.3">
      <c r="P614285" s="83"/>
    </row>
    <row r="614286" spans="16:16" x14ac:dyDescent="0.3">
      <c r="P614286" s="83"/>
    </row>
    <row r="614287" spans="16:16" x14ac:dyDescent="0.3">
      <c r="P614287" s="83"/>
    </row>
    <row r="614288" spans="16:16" x14ac:dyDescent="0.3">
      <c r="P614288" s="83"/>
    </row>
    <row r="614289" spans="16:16" x14ac:dyDescent="0.3">
      <c r="P614289" s="83"/>
    </row>
    <row r="614290" spans="16:16" x14ac:dyDescent="0.3">
      <c r="P614290" s="83"/>
    </row>
    <row r="614291" spans="16:16" x14ac:dyDescent="0.3">
      <c r="P614291" s="83"/>
    </row>
    <row r="614292" spans="16:16" x14ac:dyDescent="0.3">
      <c r="P614292" s="83"/>
    </row>
    <row r="614293" spans="16:16" x14ac:dyDescent="0.3">
      <c r="P614293" s="83"/>
    </row>
    <row r="614294" spans="16:16" x14ac:dyDescent="0.3">
      <c r="P614294" s="83"/>
    </row>
    <row r="614295" spans="16:16" x14ac:dyDescent="0.3">
      <c r="P614295" s="83"/>
    </row>
    <row r="614296" spans="16:16" x14ac:dyDescent="0.3">
      <c r="P614296" s="83"/>
    </row>
    <row r="614297" spans="16:16" x14ac:dyDescent="0.3">
      <c r="P614297" s="83"/>
    </row>
    <row r="614298" spans="16:16" x14ac:dyDescent="0.3">
      <c r="P614298" s="83"/>
    </row>
    <row r="614299" spans="16:16" x14ac:dyDescent="0.3">
      <c r="P614299" s="83"/>
    </row>
    <row r="614300" spans="16:16" x14ac:dyDescent="0.3">
      <c r="P614300" s="83"/>
    </row>
    <row r="614301" spans="16:16" x14ac:dyDescent="0.3">
      <c r="P614301" s="83"/>
    </row>
    <row r="614302" spans="16:16" x14ac:dyDescent="0.3">
      <c r="P614302" s="83"/>
    </row>
    <row r="614303" spans="16:16" x14ac:dyDescent="0.3">
      <c r="P614303" s="83"/>
    </row>
    <row r="614304" spans="16:16" x14ac:dyDescent="0.3">
      <c r="P614304" s="83"/>
    </row>
    <row r="614305" spans="16:16" x14ac:dyDescent="0.3">
      <c r="P614305" s="83"/>
    </row>
    <row r="614306" spans="16:16" x14ac:dyDescent="0.3">
      <c r="P614306" s="83"/>
    </row>
    <row r="614307" spans="16:16" x14ac:dyDescent="0.3">
      <c r="P614307" s="83"/>
    </row>
    <row r="614308" spans="16:16" x14ac:dyDescent="0.3">
      <c r="P614308" s="83"/>
    </row>
    <row r="614309" spans="16:16" x14ac:dyDescent="0.3">
      <c r="P614309" s="83"/>
    </row>
    <row r="614310" spans="16:16" x14ac:dyDescent="0.3">
      <c r="P614310" s="83"/>
    </row>
    <row r="614311" spans="16:16" x14ac:dyDescent="0.3">
      <c r="P614311" s="83"/>
    </row>
    <row r="614312" spans="16:16" x14ac:dyDescent="0.3">
      <c r="P614312" s="83"/>
    </row>
    <row r="614313" spans="16:16" x14ac:dyDescent="0.3">
      <c r="P614313" s="83"/>
    </row>
    <row r="614314" spans="16:16" x14ac:dyDescent="0.3">
      <c r="P614314" s="83"/>
    </row>
    <row r="614315" spans="16:16" x14ac:dyDescent="0.3">
      <c r="P614315" s="83"/>
    </row>
    <row r="614316" spans="16:16" x14ac:dyDescent="0.3">
      <c r="P614316" s="83"/>
    </row>
    <row r="614317" spans="16:16" x14ac:dyDescent="0.3">
      <c r="P614317" s="83"/>
    </row>
    <row r="614318" spans="16:16" x14ac:dyDescent="0.3">
      <c r="P614318" s="83"/>
    </row>
    <row r="614319" spans="16:16" x14ac:dyDescent="0.3">
      <c r="P614319" s="83"/>
    </row>
    <row r="614320" spans="16:16" x14ac:dyDescent="0.3">
      <c r="P614320" s="83"/>
    </row>
    <row r="614321" spans="16:16" x14ac:dyDescent="0.3">
      <c r="P614321" s="83"/>
    </row>
    <row r="614322" spans="16:16" x14ac:dyDescent="0.3">
      <c r="P614322" s="83"/>
    </row>
    <row r="614323" spans="16:16" x14ac:dyDescent="0.3">
      <c r="P614323" s="83"/>
    </row>
    <row r="614324" spans="16:16" x14ac:dyDescent="0.3">
      <c r="P614324" s="83"/>
    </row>
    <row r="614325" spans="16:16" x14ac:dyDescent="0.3">
      <c r="P614325" s="83"/>
    </row>
    <row r="614326" spans="16:16" x14ac:dyDescent="0.3">
      <c r="P614326" s="83"/>
    </row>
    <row r="614327" spans="16:16" x14ac:dyDescent="0.3">
      <c r="P614327" s="83"/>
    </row>
    <row r="614328" spans="16:16" x14ac:dyDescent="0.3">
      <c r="P614328" s="83"/>
    </row>
    <row r="614329" spans="16:16" x14ac:dyDescent="0.3">
      <c r="P614329" s="83"/>
    </row>
    <row r="614330" spans="16:16" x14ac:dyDescent="0.3">
      <c r="P614330" s="83"/>
    </row>
    <row r="614331" spans="16:16" x14ac:dyDescent="0.3">
      <c r="P614331" s="83"/>
    </row>
    <row r="614332" spans="16:16" x14ac:dyDescent="0.3">
      <c r="P614332" s="83"/>
    </row>
    <row r="614333" spans="16:16" x14ac:dyDescent="0.3">
      <c r="P614333" s="83"/>
    </row>
    <row r="614334" spans="16:16" x14ac:dyDescent="0.3">
      <c r="P614334" s="83"/>
    </row>
    <row r="614335" spans="16:16" x14ac:dyDescent="0.3">
      <c r="P614335" s="83"/>
    </row>
    <row r="614336" spans="16:16" x14ac:dyDescent="0.3">
      <c r="P614336" s="83"/>
    </row>
    <row r="614337" spans="16:16" x14ac:dyDescent="0.3">
      <c r="P614337" s="83"/>
    </row>
    <row r="614338" spans="16:16" x14ac:dyDescent="0.3">
      <c r="P614338" s="83"/>
    </row>
    <row r="614339" spans="16:16" x14ac:dyDescent="0.3">
      <c r="P614339" s="83"/>
    </row>
    <row r="614340" spans="16:16" x14ac:dyDescent="0.3">
      <c r="P614340" s="83"/>
    </row>
    <row r="614341" spans="16:16" x14ac:dyDescent="0.3">
      <c r="P614341" s="83"/>
    </row>
    <row r="614342" spans="16:16" x14ac:dyDescent="0.3">
      <c r="P614342" s="83"/>
    </row>
    <row r="614343" spans="16:16" x14ac:dyDescent="0.3">
      <c r="P614343" s="83"/>
    </row>
    <row r="614344" spans="16:16" x14ac:dyDescent="0.3">
      <c r="P614344" s="83"/>
    </row>
    <row r="614345" spans="16:16" x14ac:dyDescent="0.3">
      <c r="P614345" s="83"/>
    </row>
    <row r="614346" spans="16:16" x14ac:dyDescent="0.3">
      <c r="P614346" s="83"/>
    </row>
    <row r="614347" spans="16:16" x14ac:dyDescent="0.3">
      <c r="P614347" s="83"/>
    </row>
    <row r="614348" spans="16:16" x14ac:dyDescent="0.3">
      <c r="P614348" s="83"/>
    </row>
    <row r="614349" spans="16:16" x14ac:dyDescent="0.3">
      <c r="P614349" s="83"/>
    </row>
    <row r="614350" spans="16:16" x14ac:dyDescent="0.3">
      <c r="P614350" s="83"/>
    </row>
    <row r="614351" spans="16:16" x14ac:dyDescent="0.3">
      <c r="P614351" s="83"/>
    </row>
    <row r="614352" spans="16:16" x14ac:dyDescent="0.3">
      <c r="P614352" s="83"/>
    </row>
    <row r="614353" spans="16:16" x14ac:dyDescent="0.3">
      <c r="P614353" s="83"/>
    </row>
    <row r="614354" spans="16:16" x14ac:dyDescent="0.3">
      <c r="P614354" s="83"/>
    </row>
    <row r="614355" spans="16:16" x14ac:dyDescent="0.3">
      <c r="P614355" s="83"/>
    </row>
    <row r="614356" spans="16:16" x14ac:dyDescent="0.3">
      <c r="P614356" s="83"/>
    </row>
    <row r="614357" spans="16:16" x14ac:dyDescent="0.3">
      <c r="P614357" s="83"/>
    </row>
    <row r="614358" spans="16:16" x14ac:dyDescent="0.3">
      <c r="P614358" s="83"/>
    </row>
    <row r="614359" spans="16:16" x14ac:dyDescent="0.3">
      <c r="P614359" s="83"/>
    </row>
    <row r="614360" spans="16:16" x14ac:dyDescent="0.3">
      <c r="P614360" s="83"/>
    </row>
    <row r="614361" spans="16:16" x14ac:dyDescent="0.3">
      <c r="P614361" s="83"/>
    </row>
    <row r="614362" spans="16:16" x14ac:dyDescent="0.3">
      <c r="P614362" s="83"/>
    </row>
    <row r="614363" spans="16:16" x14ac:dyDescent="0.3">
      <c r="P614363" s="83"/>
    </row>
    <row r="614364" spans="16:16" x14ac:dyDescent="0.3">
      <c r="P614364" s="83"/>
    </row>
    <row r="614365" spans="16:16" x14ac:dyDescent="0.3">
      <c r="P614365" s="83"/>
    </row>
    <row r="614366" spans="16:16" x14ac:dyDescent="0.3">
      <c r="P614366" s="83"/>
    </row>
    <row r="614367" spans="16:16" x14ac:dyDescent="0.3">
      <c r="P614367" s="83"/>
    </row>
    <row r="614368" spans="16:16" x14ac:dyDescent="0.3">
      <c r="P614368" s="83"/>
    </row>
    <row r="614369" spans="16:16" x14ac:dyDescent="0.3">
      <c r="P614369" s="83"/>
    </row>
    <row r="614370" spans="16:16" x14ac:dyDescent="0.3">
      <c r="P614370" s="83"/>
    </row>
    <row r="614371" spans="16:16" x14ac:dyDescent="0.3">
      <c r="P614371" s="83"/>
    </row>
    <row r="614372" spans="16:16" x14ac:dyDescent="0.3">
      <c r="P614372" s="83"/>
    </row>
    <row r="614373" spans="16:16" x14ac:dyDescent="0.3">
      <c r="P614373" s="83"/>
    </row>
    <row r="614374" spans="16:16" x14ac:dyDescent="0.3">
      <c r="P614374" s="83"/>
    </row>
    <row r="614375" spans="16:16" x14ac:dyDescent="0.3">
      <c r="P614375" s="83"/>
    </row>
    <row r="614376" spans="16:16" x14ac:dyDescent="0.3">
      <c r="P614376" s="83"/>
    </row>
    <row r="614377" spans="16:16" x14ac:dyDescent="0.3">
      <c r="P614377" s="83"/>
    </row>
    <row r="614378" spans="16:16" x14ac:dyDescent="0.3">
      <c r="P614378" s="83"/>
    </row>
    <row r="614379" spans="16:16" x14ac:dyDescent="0.3">
      <c r="P614379" s="83"/>
    </row>
    <row r="614380" spans="16:16" x14ac:dyDescent="0.3">
      <c r="P614380" s="83"/>
    </row>
    <row r="614381" spans="16:16" x14ac:dyDescent="0.3">
      <c r="P614381" s="83"/>
    </row>
    <row r="614382" spans="16:16" x14ac:dyDescent="0.3">
      <c r="P614382" s="83"/>
    </row>
    <row r="614383" spans="16:16" x14ac:dyDescent="0.3">
      <c r="P614383" s="83"/>
    </row>
    <row r="614384" spans="16:16" x14ac:dyDescent="0.3">
      <c r="P614384" s="83"/>
    </row>
    <row r="614385" spans="16:16" x14ac:dyDescent="0.3">
      <c r="P614385" s="83"/>
    </row>
    <row r="614386" spans="16:16" x14ac:dyDescent="0.3">
      <c r="P614386" s="83"/>
    </row>
    <row r="614387" spans="16:16" x14ac:dyDescent="0.3">
      <c r="P614387" s="83"/>
    </row>
    <row r="614388" spans="16:16" x14ac:dyDescent="0.3">
      <c r="P614388" s="83"/>
    </row>
    <row r="614389" spans="16:16" x14ac:dyDescent="0.3">
      <c r="P614389" s="83"/>
    </row>
    <row r="614390" spans="16:16" x14ac:dyDescent="0.3">
      <c r="P614390" s="83"/>
    </row>
    <row r="614391" spans="16:16" x14ac:dyDescent="0.3">
      <c r="P614391" s="83"/>
    </row>
    <row r="614392" spans="16:16" x14ac:dyDescent="0.3">
      <c r="P614392" s="83"/>
    </row>
    <row r="614393" spans="16:16" x14ac:dyDescent="0.3">
      <c r="P614393" s="83"/>
    </row>
    <row r="614394" spans="16:16" x14ac:dyDescent="0.3">
      <c r="P614394" s="83"/>
    </row>
    <row r="614395" spans="16:16" x14ac:dyDescent="0.3">
      <c r="P614395" s="83"/>
    </row>
    <row r="614396" spans="16:16" x14ac:dyDescent="0.3">
      <c r="P614396" s="83"/>
    </row>
    <row r="614397" spans="16:16" x14ac:dyDescent="0.3">
      <c r="P614397" s="83"/>
    </row>
    <row r="614398" spans="16:16" x14ac:dyDescent="0.3">
      <c r="P614398" s="83"/>
    </row>
    <row r="614399" spans="16:16" x14ac:dyDescent="0.3">
      <c r="P614399" s="83"/>
    </row>
    <row r="614400" spans="16:16" x14ac:dyDescent="0.3">
      <c r="P614400" s="83"/>
    </row>
    <row r="614401" spans="16:16" x14ac:dyDescent="0.3">
      <c r="P614401" s="83"/>
    </row>
    <row r="614402" spans="16:16" x14ac:dyDescent="0.3">
      <c r="P614402" s="83"/>
    </row>
    <row r="614403" spans="16:16" x14ac:dyDescent="0.3">
      <c r="P614403" s="83"/>
    </row>
    <row r="614404" spans="16:16" x14ac:dyDescent="0.3">
      <c r="P614404" s="83"/>
    </row>
    <row r="614405" spans="16:16" x14ac:dyDescent="0.3">
      <c r="P614405" s="83"/>
    </row>
    <row r="614406" spans="16:16" x14ac:dyDescent="0.3">
      <c r="P614406" s="83"/>
    </row>
    <row r="614407" spans="16:16" x14ac:dyDescent="0.3">
      <c r="P614407" s="83"/>
    </row>
    <row r="614408" spans="16:16" x14ac:dyDescent="0.3">
      <c r="P614408" s="83"/>
    </row>
    <row r="614409" spans="16:16" x14ac:dyDescent="0.3">
      <c r="P614409" s="83"/>
    </row>
    <row r="614410" spans="16:16" x14ac:dyDescent="0.3">
      <c r="P614410" s="83"/>
    </row>
    <row r="614411" spans="16:16" x14ac:dyDescent="0.3">
      <c r="P614411" s="83"/>
    </row>
    <row r="614412" spans="16:16" x14ac:dyDescent="0.3">
      <c r="P614412" s="83"/>
    </row>
    <row r="614413" spans="16:16" x14ac:dyDescent="0.3">
      <c r="P614413" s="83"/>
    </row>
    <row r="614414" spans="16:16" x14ac:dyDescent="0.3">
      <c r="P614414" s="83"/>
    </row>
    <row r="614415" spans="16:16" x14ac:dyDescent="0.3">
      <c r="P614415" s="83"/>
    </row>
    <row r="614416" spans="16:16" x14ac:dyDescent="0.3">
      <c r="P614416" s="83"/>
    </row>
    <row r="614417" spans="16:16" x14ac:dyDescent="0.3">
      <c r="P614417" s="83"/>
    </row>
    <row r="614418" spans="16:16" x14ac:dyDescent="0.3">
      <c r="P614418" s="83"/>
    </row>
    <row r="614419" spans="16:16" x14ac:dyDescent="0.3">
      <c r="P614419" s="83"/>
    </row>
    <row r="614420" spans="16:16" x14ac:dyDescent="0.3">
      <c r="P614420" s="83"/>
    </row>
    <row r="614421" spans="16:16" x14ac:dyDescent="0.3">
      <c r="P614421" s="83"/>
    </row>
    <row r="614422" spans="16:16" x14ac:dyDescent="0.3">
      <c r="P614422" s="83"/>
    </row>
    <row r="614423" spans="16:16" x14ac:dyDescent="0.3">
      <c r="P614423" s="83"/>
    </row>
    <row r="614424" spans="16:16" x14ac:dyDescent="0.3">
      <c r="P614424" s="83"/>
    </row>
    <row r="614425" spans="16:16" x14ac:dyDescent="0.3">
      <c r="P614425" s="83"/>
    </row>
    <row r="614426" spans="16:16" x14ac:dyDescent="0.3">
      <c r="P614426" s="83"/>
    </row>
    <row r="614427" spans="16:16" x14ac:dyDescent="0.3">
      <c r="P614427" s="83"/>
    </row>
    <row r="614428" spans="16:16" x14ac:dyDescent="0.3">
      <c r="P614428" s="83"/>
    </row>
    <row r="614429" spans="16:16" x14ac:dyDescent="0.3">
      <c r="P614429" s="83"/>
    </row>
    <row r="614430" spans="16:16" x14ac:dyDescent="0.3">
      <c r="P614430" s="83"/>
    </row>
    <row r="614431" spans="16:16" x14ac:dyDescent="0.3">
      <c r="P614431" s="83"/>
    </row>
    <row r="614432" spans="16:16" x14ac:dyDescent="0.3">
      <c r="P614432" s="83"/>
    </row>
    <row r="614433" spans="16:16" x14ac:dyDescent="0.3">
      <c r="P614433" s="83"/>
    </row>
    <row r="614434" spans="16:16" x14ac:dyDescent="0.3">
      <c r="P614434" s="83"/>
    </row>
    <row r="614435" spans="16:16" x14ac:dyDescent="0.3">
      <c r="P614435" s="83"/>
    </row>
    <row r="614436" spans="16:16" x14ac:dyDescent="0.3">
      <c r="P614436" s="83"/>
    </row>
    <row r="614437" spans="16:16" x14ac:dyDescent="0.3">
      <c r="P614437" s="83"/>
    </row>
    <row r="614438" spans="16:16" x14ac:dyDescent="0.3">
      <c r="P614438" s="83"/>
    </row>
    <row r="614439" spans="16:16" x14ac:dyDescent="0.3">
      <c r="P614439" s="83"/>
    </row>
    <row r="614440" spans="16:16" x14ac:dyDescent="0.3">
      <c r="P614440" s="83"/>
    </row>
    <row r="614441" spans="16:16" x14ac:dyDescent="0.3">
      <c r="P614441" s="83"/>
    </row>
    <row r="614442" spans="16:16" x14ac:dyDescent="0.3">
      <c r="P614442" s="83"/>
    </row>
    <row r="614443" spans="16:16" x14ac:dyDescent="0.3">
      <c r="P614443" s="83"/>
    </row>
    <row r="614444" spans="16:16" x14ac:dyDescent="0.3">
      <c r="P614444" s="83"/>
    </row>
    <row r="614445" spans="16:16" x14ac:dyDescent="0.3">
      <c r="P614445" s="83"/>
    </row>
    <row r="614446" spans="16:16" x14ac:dyDescent="0.3">
      <c r="P614446" s="83"/>
    </row>
    <row r="614447" spans="16:16" x14ac:dyDescent="0.3">
      <c r="P614447" s="83"/>
    </row>
    <row r="614448" spans="16:16" x14ac:dyDescent="0.3">
      <c r="P614448" s="83"/>
    </row>
    <row r="614449" spans="16:16" x14ac:dyDescent="0.3">
      <c r="P614449" s="83"/>
    </row>
    <row r="614450" spans="16:16" x14ac:dyDescent="0.3">
      <c r="P614450" s="83"/>
    </row>
    <row r="614451" spans="16:16" x14ac:dyDescent="0.3">
      <c r="P614451" s="83"/>
    </row>
    <row r="614452" spans="16:16" x14ac:dyDescent="0.3">
      <c r="P614452" s="83"/>
    </row>
    <row r="614453" spans="16:16" x14ac:dyDescent="0.3">
      <c r="P614453" s="83"/>
    </row>
    <row r="614454" spans="16:16" x14ac:dyDescent="0.3">
      <c r="P614454" s="83"/>
    </row>
    <row r="614455" spans="16:16" x14ac:dyDescent="0.3">
      <c r="P614455" s="83"/>
    </row>
    <row r="614456" spans="16:16" x14ac:dyDescent="0.3">
      <c r="P614456" s="83"/>
    </row>
    <row r="614457" spans="16:16" x14ac:dyDescent="0.3">
      <c r="P614457" s="83"/>
    </row>
    <row r="614458" spans="16:16" x14ac:dyDescent="0.3">
      <c r="P614458" s="83"/>
    </row>
    <row r="614459" spans="16:16" x14ac:dyDescent="0.3">
      <c r="P614459" s="83"/>
    </row>
    <row r="614460" spans="16:16" x14ac:dyDescent="0.3">
      <c r="P614460" s="83"/>
    </row>
    <row r="614461" spans="16:16" x14ac:dyDescent="0.3">
      <c r="P614461" s="83"/>
    </row>
    <row r="614462" spans="16:16" x14ac:dyDescent="0.3">
      <c r="P614462" s="83"/>
    </row>
    <row r="614463" spans="16:16" x14ac:dyDescent="0.3">
      <c r="P614463" s="83"/>
    </row>
    <row r="614464" spans="16:16" x14ac:dyDescent="0.3">
      <c r="P614464" s="83"/>
    </row>
    <row r="614465" spans="16:16" x14ac:dyDescent="0.3">
      <c r="P614465" s="83"/>
    </row>
    <row r="614466" spans="16:16" x14ac:dyDescent="0.3">
      <c r="P614466" s="83"/>
    </row>
    <row r="614467" spans="16:16" x14ac:dyDescent="0.3">
      <c r="P614467" s="83"/>
    </row>
    <row r="614468" spans="16:16" x14ac:dyDescent="0.3">
      <c r="P614468" s="83"/>
    </row>
    <row r="614469" spans="16:16" x14ac:dyDescent="0.3">
      <c r="P614469" s="83"/>
    </row>
    <row r="614470" spans="16:16" x14ac:dyDescent="0.3">
      <c r="P614470" s="83"/>
    </row>
    <row r="614471" spans="16:16" x14ac:dyDescent="0.3">
      <c r="P614471" s="83"/>
    </row>
    <row r="614472" spans="16:16" x14ac:dyDescent="0.3">
      <c r="P614472" s="83"/>
    </row>
    <row r="614473" spans="16:16" x14ac:dyDescent="0.3">
      <c r="P614473" s="83"/>
    </row>
    <row r="614474" spans="16:16" x14ac:dyDescent="0.3">
      <c r="P614474" s="83"/>
    </row>
    <row r="614475" spans="16:16" x14ac:dyDescent="0.3">
      <c r="P614475" s="83"/>
    </row>
    <row r="614476" spans="16:16" x14ac:dyDescent="0.3">
      <c r="P614476" s="83"/>
    </row>
    <row r="614477" spans="16:16" x14ac:dyDescent="0.3">
      <c r="P614477" s="83"/>
    </row>
    <row r="614478" spans="16:16" x14ac:dyDescent="0.3">
      <c r="P614478" s="83"/>
    </row>
    <row r="614479" spans="16:16" x14ac:dyDescent="0.3">
      <c r="P614479" s="83"/>
    </row>
    <row r="614480" spans="16:16" x14ac:dyDescent="0.3">
      <c r="P614480" s="83"/>
    </row>
    <row r="614481" spans="16:16" x14ac:dyDescent="0.3">
      <c r="P614481" s="83"/>
    </row>
    <row r="614482" spans="16:16" x14ac:dyDescent="0.3">
      <c r="P614482" s="83"/>
    </row>
    <row r="614483" spans="16:16" x14ac:dyDescent="0.3">
      <c r="P614483" s="83"/>
    </row>
    <row r="614484" spans="16:16" x14ac:dyDescent="0.3">
      <c r="P614484" s="83"/>
    </row>
    <row r="614485" spans="16:16" x14ac:dyDescent="0.3">
      <c r="P614485" s="83"/>
    </row>
    <row r="614486" spans="16:16" x14ac:dyDescent="0.3">
      <c r="P614486" s="83"/>
    </row>
    <row r="614487" spans="16:16" x14ac:dyDescent="0.3">
      <c r="P614487" s="83"/>
    </row>
    <row r="614488" spans="16:16" x14ac:dyDescent="0.3">
      <c r="P614488" s="83"/>
    </row>
    <row r="614489" spans="16:16" x14ac:dyDescent="0.3">
      <c r="P614489" s="83"/>
    </row>
    <row r="614490" spans="16:16" x14ac:dyDescent="0.3">
      <c r="P614490" s="83"/>
    </row>
    <row r="614491" spans="16:16" x14ac:dyDescent="0.3">
      <c r="P614491" s="83"/>
    </row>
    <row r="614492" spans="16:16" x14ac:dyDescent="0.3">
      <c r="P614492" s="83"/>
    </row>
    <row r="614493" spans="16:16" x14ac:dyDescent="0.3">
      <c r="P614493" s="83"/>
    </row>
    <row r="614494" spans="16:16" x14ac:dyDescent="0.3">
      <c r="P614494" s="83"/>
    </row>
    <row r="614495" spans="16:16" x14ac:dyDescent="0.3">
      <c r="P614495" s="83"/>
    </row>
    <row r="614496" spans="16:16" x14ac:dyDescent="0.3">
      <c r="P614496" s="83"/>
    </row>
    <row r="614497" spans="16:16" x14ac:dyDescent="0.3">
      <c r="P614497" s="83"/>
    </row>
    <row r="614498" spans="16:16" x14ac:dyDescent="0.3">
      <c r="P614498" s="83"/>
    </row>
    <row r="614499" spans="16:16" x14ac:dyDescent="0.3">
      <c r="P614499" s="83"/>
    </row>
    <row r="614500" spans="16:16" x14ac:dyDescent="0.3">
      <c r="P614500" s="83"/>
    </row>
    <row r="614501" spans="16:16" x14ac:dyDescent="0.3">
      <c r="P614501" s="83"/>
    </row>
    <row r="614502" spans="16:16" x14ac:dyDescent="0.3">
      <c r="P614502" s="83"/>
    </row>
    <row r="614503" spans="16:16" x14ac:dyDescent="0.3">
      <c r="P614503" s="83"/>
    </row>
    <row r="614504" spans="16:16" x14ac:dyDescent="0.3">
      <c r="P614504" s="83"/>
    </row>
    <row r="614505" spans="16:16" x14ac:dyDescent="0.3">
      <c r="P614505" s="83"/>
    </row>
    <row r="614506" spans="16:16" x14ac:dyDescent="0.3">
      <c r="P614506" s="83"/>
    </row>
    <row r="614507" spans="16:16" x14ac:dyDescent="0.3">
      <c r="P614507" s="83"/>
    </row>
    <row r="614508" spans="16:16" x14ac:dyDescent="0.3">
      <c r="P614508" s="83"/>
    </row>
    <row r="614509" spans="16:16" x14ac:dyDescent="0.3">
      <c r="P614509" s="83"/>
    </row>
    <row r="614510" spans="16:16" x14ac:dyDescent="0.3">
      <c r="P614510" s="83"/>
    </row>
    <row r="614511" spans="16:16" x14ac:dyDescent="0.3">
      <c r="P614511" s="83"/>
    </row>
    <row r="614512" spans="16:16" x14ac:dyDescent="0.3">
      <c r="P614512" s="83"/>
    </row>
    <row r="614513" spans="16:16" x14ac:dyDescent="0.3">
      <c r="P614513" s="83"/>
    </row>
    <row r="614514" spans="16:16" x14ac:dyDescent="0.3">
      <c r="P614514" s="83"/>
    </row>
    <row r="614515" spans="16:16" x14ac:dyDescent="0.3">
      <c r="P614515" s="83"/>
    </row>
    <row r="614516" spans="16:16" x14ac:dyDescent="0.3">
      <c r="P614516" s="83"/>
    </row>
    <row r="614517" spans="16:16" x14ac:dyDescent="0.3">
      <c r="P614517" s="83"/>
    </row>
    <row r="614518" spans="16:16" x14ac:dyDescent="0.3">
      <c r="P614518" s="83"/>
    </row>
    <row r="614519" spans="16:16" x14ac:dyDescent="0.3">
      <c r="P614519" s="83"/>
    </row>
    <row r="614520" spans="16:16" x14ac:dyDescent="0.3">
      <c r="P614520" s="83"/>
    </row>
    <row r="614521" spans="16:16" x14ac:dyDescent="0.3">
      <c r="P614521" s="83"/>
    </row>
    <row r="614522" spans="16:16" x14ac:dyDescent="0.3">
      <c r="P614522" s="83"/>
    </row>
    <row r="614523" spans="16:16" x14ac:dyDescent="0.3">
      <c r="P614523" s="83"/>
    </row>
    <row r="614524" spans="16:16" x14ac:dyDescent="0.3">
      <c r="P614524" s="83"/>
    </row>
    <row r="614525" spans="16:16" x14ac:dyDescent="0.3">
      <c r="P614525" s="83"/>
    </row>
    <row r="614526" spans="16:16" x14ac:dyDescent="0.3">
      <c r="P614526" s="83"/>
    </row>
    <row r="614527" spans="16:16" x14ac:dyDescent="0.3">
      <c r="P614527" s="83"/>
    </row>
    <row r="614528" spans="16:16" x14ac:dyDescent="0.3">
      <c r="P614528" s="83"/>
    </row>
    <row r="614529" spans="16:16" x14ac:dyDescent="0.3">
      <c r="P614529" s="83"/>
    </row>
    <row r="614530" spans="16:16" x14ac:dyDescent="0.3">
      <c r="P614530" s="83"/>
    </row>
    <row r="614531" spans="16:16" x14ac:dyDescent="0.3">
      <c r="P614531" s="83"/>
    </row>
    <row r="614532" spans="16:16" x14ac:dyDescent="0.3">
      <c r="P614532" s="83"/>
    </row>
    <row r="614533" spans="16:16" x14ac:dyDescent="0.3">
      <c r="P614533" s="83"/>
    </row>
    <row r="614534" spans="16:16" x14ac:dyDescent="0.3">
      <c r="P614534" s="83"/>
    </row>
    <row r="614535" spans="16:16" x14ac:dyDescent="0.3">
      <c r="P614535" s="83"/>
    </row>
    <row r="614536" spans="16:16" x14ac:dyDescent="0.3">
      <c r="P614536" s="83"/>
    </row>
    <row r="614537" spans="16:16" x14ac:dyDescent="0.3">
      <c r="P614537" s="83"/>
    </row>
    <row r="614538" spans="16:16" x14ac:dyDescent="0.3">
      <c r="P614538" s="83"/>
    </row>
    <row r="614539" spans="16:16" x14ac:dyDescent="0.3">
      <c r="P614539" s="83"/>
    </row>
    <row r="614540" spans="16:16" x14ac:dyDescent="0.3">
      <c r="P614540" s="83"/>
    </row>
    <row r="614541" spans="16:16" x14ac:dyDescent="0.3">
      <c r="P614541" s="83"/>
    </row>
    <row r="614542" spans="16:16" x14ac:dyDescent="0.3">
      <c r="P614542" s="83"/>
    </row>
    <row r="614543" spans="16:16" x14ac:dyDescent="0.3">
      <c r="P614543" s="83"/>
    </row>
    <row r="614544" spans="16:16" x14ac:dyDescent="0.3">
      <c r="P614544" s="83"/>
    </row>
    <row r="614545" spans="16:16" x14ac:dyDescent="0.3">
      <c r="P614545" s="83"/>
    </row>
    <row r="614546" spans="16:16" x14ac:dyDescent="0.3">
      <c r="P614546" s="83"/>
    </row>
    <row r="614547" spans="16:16" x14ac:dyDescent="0.3">
      <c r="P614547" s="83"/>
    </row>
    <row r="614548" spans="16:16" x14ac:dyDescent="0.3">
      <c r="P614548" s="83"/>
    </row>
    <row r="614549" spans="16:16" x14ac:dyDescent="0.3">
      <c r="P614549" s="83"/>
    </row>
    <row r="614550" spans="16:16" x14ac:dyDescent="0.3">
      <c r="P614550" s="83"/>
    </row>
    <row r="614551" spans="16:16" x14ac:dyDescent="0.3">
      <c r="P614551" s="83"/>
    </row>
    <row r="614552" spans="16:16" x14ac:dyDescent="0.3">
      <c r="P614552" s="83"/>
    </row>
    <row r="614553" spans="16:16" x14ac:dyDescent="0.3">
      <c r="P614553" s="83"/>
    </row>
    <row r="614554" spans="16:16" x14ac:dyDescent="0.3">
      <c r="P614554" s="83"/>
    </row>
    <row r="614555" spans="16:16" x14ac:dyDescent="0.3">
      <c r="P614555" s="83"/>
    </row>
    <row r="614556" spans="16:16" x14ac:dyDescent="0.3">
      <c r="P614556" s="83"/>
    </row>
    <row r="614557" spans="16:16" x14ac:dyDescent="0.3">
      <c r="P614557" s="83"/>
    </row>
    <row r="614558" spans="16:16" x14ac:dyDescent="0.3">
      <c r="P614558" s="83"/>
    </row>
    <row r="614559" spans="16:16" x14ac:dyDescent="0.3">
      <c r="P614559" s="83"/>
    </row>
    <row r="614560" spans="16:16" x14ac:dyDescent="0.3">
      <c r="P614560" s="83"/>
    </row>
    <row r="614561" spans="16:16" x14ac:dyDescent="0.3">
      <c r="P614561" s="83"/>
    </row>
    <row r="614562" spans="16:16" x14ac:dyDescent="0.3">
      <c r="P614562" s="83"/>
    </row>
    <row r="614563" spans="16:16" x14ac:dyDescent="0.3">
      <c r="P614563" s="83"/>
    </row>
    <row r="614564" spans="16:16" x14ac:dyDescent="0.3">
      <c r="P614564" s="83"/>
    </row>
    <row r="614565" spans="16:16" x14ac:dyDescent="0.3">
      <c r="P614565" s="83"/>
    </row>
    <row r="614566" spans="16:16" x14ac:dyDescent="0.3">
      <c r="P614566" s="83"/>
    </row>
    <row r="614567" spans="16:16" x14ac:dyDescent="0.3">
      <c r="P614567" s="83"/>
    </row>
    <row r="614568" spans="16:16" x14ac:dyDescent="0.3">
      <c r="P614568" s="83"/>
    </row>
    <row r="614569" spans="16:16" x14ac:dyDescent="0.3">
      <c r="P614569" s="83"/>
    </row>
    <row r="614570" spans="16:16" x14ac:dyDescent="0.3">
      <c r="P614570" s="83"/>
    </row>
    <row r="614571" spans="16:16" x14ac:dyDescent="0.3">
      <c r="P614571" s="83"/>
    </row>
    <row r="614572" spans="16:16" x14ac:dyDescent="0.3">
      <c r="P614572" s="83"/>
    </row>
    <row r="614573" spans="16:16" x14ac:dyDescent="0.3">
      <c r="P614573" s="83"/>
    </row>
    <row r="614574" spans="16:16" x14ac:dyDescent="0.3">
      <c r="P614574" s="83"/>
    </row>
    <row r="614575" spans="16:16" x14ac:dyDescent="0.3">
      <c r="P614575" s="83"/>
    </row>
    <row r="614576" spans="16:16" x14ac:dyDescent="0.3">
      <c r="P614576" s="83"/>
    </row>
    <row r="614577" spans="16:16" x14ac:dyDescent="0.3">
      <c r="P614577" s="83"/>
    </row>
    <row r="614578" spans="16:16" x14ac:dyDescent="0.3">
      <c r="P614578" s="83"/>
    </row>
    <row r="614579" spans="16:16" x14ac:dyDescent="0.3">
      <c r="P614579" s="83"/>
    </row>
    <row r="614580" spans="16:16" x14ac:dyDescent="0.3">
      <c r="P614580" s="83"/>
    </row>
    <row r="614581" spans="16:16" x14ac:dyDescent="0.3">
      <c r="P614581" s="83"/>
    </row>
    <row r="614582" spans="16:16" x14ac:dyDescent="0.3">
      <c r="P614582" s="83"/>
    </row>
    <row r="614583" spans="16:16" x14ac:dyDescent="0.3">
      <c r="P614583" s="83"/>
    </row>
    <row r="614584" spans="16:16" x14ac:dyDescent="0.3">
      <c r="P614584" s="83"/>
    </row>
    <row r="614585" spans="16:16" x14ac:dyDescent="0.3">
      <c r="P614585" s="83"/>
    </row>
    <row r="614586" spans="16:16" x14ac:dyDescent="0.3">
      <c r="P614586" s="83"/>
    </row>
    <row r="614587" spans="16:16" x14ac:dyDescent="0.3">
      <c r="P614587" s="83"/>
    </row>
    <row r="614588" spans="16:16" x14ac:dyDescent="0.3">
      <c r="P614588" s="83"/>
    </row>
    <row r="614589" spans="16:16" x14ac:dyDescent="0.3">
      <c r="P614589" s="83"/>
    </row>
    <row r="614590" spans="16:16" x14ac:dyDescent="0.3">
      <c r="P614590" s="83"/>
    </row>
    <row r="614591" spans="16:16" x14ac:dyDescent="0.3">
      <c r="P614591" s="83"/>
    </row>
    <row r="614592" spans="16:16" x14ac:dyDescent="0.3">
      <c r="P614592" s="83"/>
    </row>
    <row r="614593" spans="16:16" x14ac:dyDescent="0.3">
      <c r="P614593" s="83"/>
    </row>
    <row r="614594" spans="16:16" x14ac:dyDescent="0.3">
      <c r="P614594" s="83"/>
    </row>
    <row r="614595" spans="16:16" x14ac:dyDescent="0.3">
      <c r="P614595" s="83"/>
    </row>
    <row r="614596" spans="16:16" x14ac:dyDescent="0.3">
      <c r="P614596" s="83"/>
    </row>
    <row r="614597" spans="16:16" x14ac:dyDescent="0.3">
      <c r="P614597" s="83"/>
    </row>
    <row r="614598" spans="16:16" x14ac:dyDescent="0.3">
      <c r="P614598" s="83"/>
    </row>
    <row r="614599" spans="16:16" x14ac:dyDescent="0.3">
      <c r="P614599" s="83"/>
    </row>
    <row r="614600" spans="16:16" x14ac:dyDescent="0.3">
      <c r="P614600" s="83"/>
    </row>
    <row r="614601" spans="16:16" x14ac:dyDescent="0.3">
      <c r="P614601" s="83"/>
    </row>
    <row r="614602" spans="16:16" x14ac:dyDescent="0.3">
      <c r="P614602" s="83"/>
    </row>
    <row r="614603" spans="16:16" x14ac:dyDescent="0.3">
      <c r="P614603" s="83"/>
    </row>
    <row r="614604" spans="16:16" x14ac:dyDescent="0.3">
      <c r="P614604" s="83"/>
    </row>
    <row r="614605" spans="16:16" x14ac:dyDescent="0.3">
      <c r="P614605" s="83"/>
    </row>
    <row r="614606" spans="16:16" x14ac:dyDescent="0.3">
      <c r="P614606" s="83"/>
    </row>
    <row r="614607" spans="16:16" x14ac:dyDescent="0.3">
      <c r="P614607" s="83"/>
    </row>
    <row r="614608" spans="16:16" x14ac:dyDescent="0.3">
      <c r="P614608" s="83"/>
    </row>
    <row r="614609" spans="16:16" x14ac:dyDescent="0.3">
      <c r="P614609" s="83"/>
    </row>
    <row r="614610" spans="16:16" x14ac:dyDescent="0.3">
      <c r="P614610" s="83"/>
    </row>
    <row r="614611" spans="16:16" x14ac:dyDescent="0.3">
      <c r="P614611" s="83"/>
    </row>
    <row r="614612" spans="16:16" x14ac:dyDescent="0.3">
      <c r="P614612" s="83"/>
    </row>
    <row r="614613" spans="16:16" x14ac:dyDescent="0.3">
      <c r="P614613" s="83"/>
    </row>
    <row r="614614" spans="16:16" x14ac:dyDescent="0.3">
      <c r="P614614" s="83"/>
    </row>
    <row r="614615" spans="16:16" x14ac:dyDescent="0.3">
      <c r="P614615" s="83"/>
    </row>
    <row r="614616" spans="16:16" x14ac:dyDescent="0.3">
      <c r="P614616" s="83"/>
    </row>
    <row r="614617" spans="16:16" x14ac:dyDescent="0.3">
      <c r="P614617" s="83"/>
    </row>
    <row r="614618" spans="16:16" x14ac:dyDescent="0.3">
      <c r="P614618" s="83"/>
    </row>
    <row r="614619" spans="16:16" x14ac:dyDescent="0.3">
      <c r="P614619" s="83"/>
    </row>
    <row r="614620" spans="16:16" x14ac:dyDescent="0.3">
      <c r="P614620" s="83"/>
    </row>
    <row r="614621" spans="16:16" x14ac:dyDescent="0.3">
      <c r="P614621" s="83"/>
    </row>
    <row r="614622" spans="16:16" x14ac:dyDescent="0.3">
      <c r="P614622" s="83"/>
    </row>
    <row r="614623" spans="16:16" x14ac:dyDescent="0.3">
      <c r="P614623" s="83"/>
    </row>
    <row r="614624" spans="16:16" x14ac:dyDescent="0.3">
      <c r="P614624" s="83"/>
    </row>
    <row r="614625" spans="16:16" x14ac:dyDescent="0.3">
      <c r="P614625" s="83"/>
    </row>
    <row r="614626" spans="16:16" x14ac:dyDescent="0.3">
      <c r="P614626" s="83"/>
    </row>
    <row r="614627" spans="16:16" x14ac:dyDescent="0.3">
      <c r="P614627" s="83"/>
    </row>
    <row r="614628" spans="16:16" x14ac:dyDescent="0.3">
      <c r="P614628" s="83"/>
    </row>
    <row r="614629" spans="16:16" x14ac:dyDescent="0.3">
      <c r="P614629" s="83"/>
    </row>
    <row r="614630" spans="16:16" x14ac:dyDescent="0.3">
      <c r="P614630" s="83"/>
    </row>
    <row r="614631" spans="16:16" x14ac:dyDescent="0.3">
      <c r="P614631" s="83"/>
    </row>
    <row r="614632" spans="16:16" x14ac:dyDescent="0.3">
      <c r="P614632" s="83"/>
    </row>
    <row r="614633" spans="16:16" x14ac:dyDescent="0.3">
      <c r="P614633" s="83"/>
    </row>
    <row r="614634" spans="16:16" x14ac:dyDescent="0.3">
      <c r="P614634" s="83"/>
    </row>
    <row r="614635" spans="16:16" x14ac:dyDescent="0.3">
      <c r="P614635" s="83"/>
    </row>
    <row r="614636" spans="16:16" x14ac:dyDescent="0.3">
      <c r="P614636" s="83"/>
    </row>
    <row r="614637" spans="16:16" x14ac:dyDescent="0.3">
      <c r="P614637" s="83"/>
    </row>
    <row r="614638" spans="16:16" x14ac:dyDescent="0.3">
      <c r="P614638" s="83"/>
    </row>
    <row r="614639" spans="16:16" x14ac:dyDescent="0.3">
      <c r="P614639" s="83"/>
    </row>
    <row r="614640" spans="16:16" x14ac:dyDescent="0.3">
      <c r="P614640" s="83"/>
    </row>
    <row r="614641" spans="16:16" x14ac:dyDescent="0.3">
      <c r="P614641" s="83"/>
    </row>
    <row r="614642" spans="16:16" x14ac:dyDescent="0.3">
      <c r="P614642" s="83"/>
    </row>
    <row r="614643" spans="16:16" x14ac:dyDescent="0.3">
      <c r="P614643" s="83"/>
    </row>
    <row r="614644" spans="16:16" x14ac:dyDescent="0.3">
      <c r="P614644" s="83"/>
    </row>
    <row r="614645" spans="16:16" x14ac:dyDescent="0.3">
      <c r="P614645" s="83"/>
    </row>
    <row r="614646" spans="16:16" x14ac:dyDescent="0.3">
      <c r="P614646" s="83"/>
    </row>
    <row r="614647" spans="16:16" x14ac:dyDescent="0.3">
      <c r="P614647" s="83"/>
    </row>
    <row r="614648" spans="16:16" x14ac:dyDescent="0.3">
      <c r="P614648" s="83"/>
    </row>
    <row r="614649" spans="16:16" x14ac:dyDescent="0.3">
      <c r="P614649" s="83"/>
    </row>
    <row r="614650" spans="16:16" x14ac:dyDescent="0.3">
      <c r="P614650" s="83"/>
    </row>
    <row r="614651" spans="16:16" x14ac:dyDescent="0.3">
      <c r="P614651" s="83"/>
    </row>
    <row r="614652" spans="16:16" x14ac:dyDescent="0.3">
      <c r="P614652" s="83"/>
    </row>
    <row r="614653" spans="16:16" x14ac:dyDescent="0.3">
      <c r="P614653" s="83"/>
    </row>
    <row r="614654" spans="16:16" x14ac:dyDescent="0.3">
      <c r="P614654" s="83"/>
    </row>
    <row r="614655" spans="16:16" x14ac:dyDescent="0.3">
      <c r="P614655" s="83"/>
    </row>
    <row r="614656" spans="16:16" x14ac:dyDescent="0.3">
      <c r="P614656" s="83"/>
    </row>
    <row r="614657" spans="16:16" x14ac:dyDescent="0.3">
      <c r="P614657" s="83"/>
    </row>
    <row r="614658" spans="16:16" x14ac:dyDescent="0.3">
      <c r="P614658" s="83"/>
    </row>
    <row r="614659" spans="16:16" x14ac:dyDescent="0.3">
      <c r="P614659" s="83"/>
    </row>
    <row r="614660" spans="16:16" x14ac:dyDescent="0.3">
      <c r="P614660" s="83"/>
    </row>
    <row r="614661" spans="16:16" x14ac:dyDescent="0.3">
      <c r="P614661" s="83"/>
    </row>
    <row r="614662" spans="16:16" x14ac:dyDescent="0.3">
      <c r="P614662" s="83"/>
    </row>
    <row r="614663" spans="16:16" x14ac:dyDescent="0.3">
      <c r="P614663" s="83"/>
    </row>
    <row r="614664" spans="16:16" x14ac:dyDescent="0.3">
      <c r="P614664" s="83"/>
    </row>
    <row r="614665" spans="16:16" x14ac:dyDescent="0.3">
      <c r="P614665" s="83"/>
    </row>
    <row r="614666" spans="16:16" x14ac:dyDescent="0.3">
      <c r="P614666" s="83"/>
    </row>
    <row r="614667" spans="16:16" x14ac:dyDescent="0.3">
      <c r="P614667" s="83"/>
    </row>
    <row r="614668" spans="16:16" x14ac:dyDescent="0.3">
      <c r="P614668" s="83"/>
    </row>
    <row r="614669" spans="16:16" x14ac:dyDescent="0.3">
      <c r="P614669" s="83"/>
    </row>
    <row r="614670" spans="16:16" x14ac:dyDescent="0.3">
      <c r="P614670" s="83"/>
    </row>
    <row r="614671" spans="16:16" x14ac:dyDescent="0.3">
      <c r="P614671" s="83"/>
    </row>
    <row r="614672" spans="16:16" x14ac:dyDescent="0.3">
      <c r="P614672" s="83"/>
    </row>
    <row r="614673" spans="16:16" x14ac:dyDescent="0.3">
      <c r="P614673" s="83"/>
    </row>
    <row r="614674" spans="16:16" x14ac:dyDescent="0.3">
      <c r="P614674" s="83"/>
    </row>
    <row r="614675" spans="16:16" x14ac:dyDescent="0.3">
      <c r="P614675" s="83"/>
    </row>
    <row r="614676" spans="16:16" x14ac:dyDescent="0.3">
      <c r="P614676" s="83"/>
    </row>
    <row r="614677" spans="16:16" x14ac:dyDescent="0.3">
      <c r="P614677" s="83"/>
    </row>
    <row r="614678" spans="16:16" x14ac:dyDescent="0.3">
      <c r="P614678" s="83"/>
    </row>
    <row r="614679" spans="16:16" x14ac:dyDescent="0.3">
      <c r="P614679" s="83"/>
    </row>
    <row r="614680" spans="16:16" x14ac:dyDescent="0.3">
      <c r="P614680" s="83"/>
    </row>
    <row r="614681" spans="16:16" x14ac:dyDescent="0.3">
      <c r="P614681" s="83"/>
    </row>
    <row r="614682" spans="16:16" x14ac:dyDescent="0.3">
      <c r="P614682" s="83"/>
    </row>
    <row r="614683" spans="16:16" x14ac:dyDescent="0.3">
      <c r="P614683" s="83"/>
    </row>
    <row r="614684" spans="16:16" x14ac:dyDescent="0.3">
      <c r="P614684" s="83"/>
    </row>
    <row r="614685" spans="16:16" x14ac:dyDescent="0.3">
      <c r="P614685" s="83"/>
    </row>
    <row r="614686" spans="16:16" x14ac:dyDescent="0.3">
      <c r="P614686" s="83"/>
    </row>
    <row r="614687" spans="16:16" x14ac:dyDescent="0.3">
      <c r="P614687" s="83"/>
    </row>
    <row r="614688" spans="16:16" x14ac:dyDescent="0.3">
      <c r="P614688" s="83"/>
    </row>
    <row r="614689" spans="16:16" x14ac:dyDescent="0.3">
      <c r="P614689" s="83"/>
    </row>
    <row r="614690" spans="16:16" x14ac:dyDescent="0.3">
      <c r="P614690" s="83"/>
    </row>
    <row r="614691" spans="16:16" x14ac:dyDescent="0.3">
      <c r="P614691" s="83"/>
    </row>
    <row r="614692" spans="16:16" x14ac:dyDescent="0.3">
      <c r="P614692" s="83"/>
    </row>
    <row r="614693" spans="16:16" x14ac:dyDescent="0.3">
      <c r="P614693" s="83"/>
    </row>
    <row r="614694" spans="16:16" x14ac:dyDescent="0.3">
      <c r="P614694" s="83"/>
    </row>
    <row r="614695" spans="16:16" x14ac:dyDescent="0.3">
      <c r="P614695" s="83"/>
    </row>
    <row r="614696" spans="16:16" x14ac:dyDescent="0.3">
      <c r="P614696" s="83"/>
    </row>
    <row r="614697" spans="16:16" x14ac:dyDescent="0.3">
      <c r="P614697" s="83"/>
    </row>
    <row r="614698" spans="16:16" x14ac:dyDescent="0.3">
      <c r="P614698" s="83"/>
    </row>
    <row r="614699" spans="16:16" x14ac:dyDescent="0.3">
      <c r="P614699" s="83"/>
    </row>
    <row r="614700" spans="16:16" x14ac:dyDescent="0.3">
      <c r="P614700" s="83"/>
    </row>
    <row r="614701" spans="16:16" x14ac:dyDescent="0.3">
      <c r="P614701" s="83"/>
    </row>
    <row r="614702" spans="16:16" x14ac:dyDescent="0.3">
      <c r="P614702" s="83"/>
    </row>
    <row r="614703" spans="16:16" x14ac:dyDescent="0.3">
      <c r="P614703" s="83"/>
    </row>
    <row r="614704" spans="16:16" x14ac:dyDescent="0.3">
      <c r="P614704" s="83"/>
    </row>
    <row r="614705" spans="16:16" x14ac:dyDescent="0.3">
      <c r="P614705" s="83"/>
    </row>
    <row r="614706" spans="16:16" x14ac:dyDescent="0.3">
      <c r="P614706" s="83"/>
    </row>
    <row r="614707" spans="16:16" x14ac:dyDescent="0.3">
      <c r="P614707" s="83"/>
    </row>
    <row r="614708" spans="16:16" x14ac:dyDescent="0.3">
      <c r="P614708" s="83"/>
    </row>
    <row r="614709" spans="16:16" x14ac:dyDescent="0.3">
      <c r="P614709" s="83"/>
    </row>
    <row r="614710" spans="16:16" x14ac:dyDescent="0.3">
      <c r="P614710" s="83"/>
    </row>
    <row r="614711" spans="16:16" x14ac:dyDescent="0.3">
      <c r="P614711" s="83"/>
    </row>
    <row r="614712" spans="16:16" x14ac:dyDescent="0.3">
      <c r="P614712" s="83"/>
    </row>
    <row r="614713" spans="16:16" x14ac:dyDescent="0.3">
      <c r="P614713" s="83"/>
    </row>
    <row r="614714" spans="16:16" x14ac:dyDescent="0.3">
      <c r="P614714" s="83"/>
    </row>
    <row r="614715" spans="16:16" x14ac:dyDescent="0.3">
      <c r="P614715" s="83"/>
    </row>
    <row r="614716" spans="16:16" x14ac:dyDescent="0.3">
      <c r="P614716" s="83"/>
    </row>
    <row r="614717" spans="16:16" x14ac:dyDescent="0.3">
      <c r="P614717" s="83"/>
    </row>
    <row r="614718" spans="16:16" x14ac:dyDescent="0.3">
      <c r="P614718" s="83"/>
    </row>
    <row r="614719" spans="16:16" x14ac:dyDescent="0.3">
      <c r="P614719" s="83"/>
    </row>
    <row r="614720" spans="16:16" x14ac:dyDescent="0.3">
      <c r="P614720" s="83"/>
    </row>
    <row r="614721" spans="16:16" x14ac:dyDescent="0.3">
      <c r="P614721" s="83"/>
    </row>
    <row r="614722" spans="16:16" x14ac:dyDescent="0.3">
      <c r="P614722" s="83"/>
    </row>
    <row r="614723" spans="16:16" x14ac:dyDescent="0.3">
      <c r="P614723" s="83"/>
    </row>
    <row r="614724" spans="16:16" x14ac:dyDescent="0.3">
      <c r="P614724" s="83"/>
    </row>
    <row r="614725" spans="16:16" x14ac:dyDescent="0.3">
      <c r="P614725" s="83"/>
    </row>
    <row r="614726" spans="16:16" x14ac:dyDescent="0.3">
      <c r="P614726" s="83"/>
    </row>
    <row r="614727" spans="16:16" x14ac:dyDescent="0.3">
      <c r="P614727" s="83"/>
    </row>
    <row r="614728" spans="16:16" x14ac:dyDescent="0.3">
      <c r="P614728" s="83"/>
    </row>
    <row r="614729" spans="16:16" x14ac:dyDescent="0.3">
      <c r="P614729" s="83"/>
    </row>
    <row r="614730" spans="16:16" x14ac:dyDescent="0.3">
      <c r="P614730" s="83"/>
    </row>
    <row r="614731" spans="16:16" x14ac:dyDescent="0.3">
      <c r="P614731" s="83"/>
    </row>
    <row r="614732" spans="16:16" x14ac:dyDescent="0.3">
      <c r="P614732" s="83"/>
    </row>
    <row r="614733" spans="16:16" x14ac:dyDescent="0.3">
      <c r="P614733" s="83"/>
    </row>
    <row r="614734" spans="16:16" x14ac:dyDescent="0.3">
      <c r="P614734" s="83"/>
    </row>
    <row r="614735" spans="16:16" x14ac:dyDescent="0.3">
      <c r="P614735" s="83"/>
    </row>
    <row r="614736" spans="16:16" x14ac:dyDescent="0.3">
      <c r="P614736" s="83"/>
    </row>
    <row r="614737" spans="16:16" x14ac:dyDescent="0.3">
      <c r="P614737" s="83"/>
    </row>
    <row r="614738" spans="16:16" x14ac:dyDescent="0.3">
      <c r="P614738" s="83"/>
    </row>
    <row r="614739" spans="16:16" x14ac:dyDescent="0.3">
      <c r="P614739" s="83"/>
    </row>
    <row r="614740" spans="16:16" x14ac:dyDescent="0.3">
      <c r="P614740" s="83"/>
    </row>
    <row r="614741" spans="16:16" x14ac:dyDescent="0.3">
      <c r="P614741" s="83"/>
    </row>
    <row r="614742" spans="16:16" x14ac:dyDescent="0.3">
      <c r="P614742" s="83"/>
    </row>
    <row r="614743" spans="16:16" x14ac:dyDescent="0.3">
      <c r="P614743" s="83"/>
    </row>
    <row r="614744" spans="16:16" x14ac:dyDescent="0.3">
      <c r="P614744" s="83"/>
    </row>
    <row r="614745" spans="16:16" x14ac:dyDescent="0.3">
      <c r="P614745" s="83"/>
    </row>
    <row r="614746" spans="16:16" x14ac:dyDescent="0.3">
      <c r="P614746" s="83"/>
    </row>
    <row r="614747" spans="16:16" x14ac:dyDescent="0.3">
      <c r="P614747" s="83"/>
    </row>
    <row r="614748" spans="16:16" x14ac:dyDescent="0.3">
      <c r="P614748" s="83"/>
    </row>
    <row r="614749" spans="16:16" x14ac:dyDescent="0.3">
      <c r="P614749" s="83"/>
    </row>
    <row r="614750" spans="16:16" x14ac:dyDescent="0.3">
      <c r="P614750" s="83"/>
    </row>
    <row r="614751" spans="16:16" x14ac:dyDescent="0.3">
      <c r="P614751" s="83"/>
    </row>
    <row r="614752" spans="16:16" x14ac:dyDescent="0.3">
      <c r="P614752" s="83"/>
    </row>
    <row r="614753" spans="16:16" x14ac:dyDescent="0.3">
      <c r="P614753" s="83"/>
    </row>
    <row r="614754" spans="16:16" x14ac:dyDescent="0.3">
      <c r="P614754" s="83"/>
    </row>
    <row r="614755" spans="16:16" x14ac:dyDescent="0.3">
      <c r="P614755" s="83"/>
    </row>
    <row r="614756" spans="16:16" x14ac:dyDescent="0.3">
      <c r="P614756" s="83"/>
    </row>
    <row r="614757" spans="16:16" x14ac:dyDescent="0.3">
      <c r="P614757" s="83"/>
    </row>
    <row r="614758" spans="16:16" x14ac:dyDescent="0.3">
      <c r="P614758" s="83"/>
    </row>
    <row r="614759" spans="16:16" x14ac:dyDescent="0.3">
      <c r="P614759" s="83"/>
    </row>
    <row r="614760" spans="16:16" x14ac:dyDescent="0.3">
      <c r="P614760" s="83"/>
    </row>
    <row r="614761" spans="16:16" x14ac:dyDescent="0.3">
      <c r="P614761" s="83"/>
    </row>
    <row r="614762" spans="16:16" x14ac:dyDescent="0.3">
      <c r="P614762" s="83"/>
    </row>
    <row r="614763" spans="16:16" x14ac:dyDescent="0.3">
      <c r="P614763" s="83"/>
    </row>
    <row r="614764" spans="16:16" x14ac:dyDescent="0.3">
      <c r="P614764" s="83"/>
    </row>
    <row r="614765" spans="16:16" x14ac:dyDescent="0.3">
      <c r="P614765" s="83"/>
    </row>
    <row r="614766" spans="16:16" x14ac:dyDescent="0.3">
      <c r="P614766" s="83"/>
    </row>
    <row r="614767" spans="16:16" x14ac:dyDescent="0.3">
      <c r="P614767" s="83"/>
    </row>
    <row r="614768" spans="16:16" x14ac:dyDescent="0.3">
      <c r="P614768" s="83"/>
    </row>
    <row r="614769" spans="16:16" x14ac:dyDescent="0.3">
      <c r="P614769" s="83"/>
    </row>
    <row r="614770" spans="16:16" x14ac:dyDescent="0.3">
      <c r="P614770" s="83"/>
    </row>
    <row r="614771" spans="16:16" x14ac:dyDescent="0.3">
      <c r="P614771" s="83"/>
    </row>
    <row r="614772" spans="16:16" x14ac:dyDescent="0.3">
      <c r="P614772" s="83"/>
    </row>
    <row r="614773" spans="16:16" x14ac:dyDescent="0.3">
      <c r="P614773" s="83"/>
    </row>
    <row r="614774" spans="16:16" x14ac:dyDescent="0.3">
      <c r="P614774" s="83"/>
    </row>
    <row r="614775" spans="16:16" x14ac:dyDescent="0.3">
      <c r="P614775" s="83"/>
    </row>
    <row r="614776" spans="16:16" x14ac:dyDescent="0.3">
      <c r="P614776" s="83"/>
    </row>
    <row r="614777" spans="16:16" x14ac:dyDescent="0.3">
      <c r="P614777" s="83"/>
    </row>
    <row r="614778" spans="16:16" x14ac:dyDescent="0.3">
      <c r="P614778" s="83"/>
    </row>
    <row r="614779" spans="16:16" x14ac:dyDescent="0.3">
      <c r="P614779" s="83"/>
    </row>
    <row r="614780" spans="16:16" x14ac:dyDescent="0.3">
      <c r="P614780" s="83"/>
    </row>
    <row r="614781" spans="16:16" x14ac:dyDescent="0.3">
      <c r="P614781" s="83"/>
    </row>
    <row r="614782" spans="16:16" x14ac:dyDescent="0.3">
      <c r="P614782" s="83"/>
    </row>
    <row r="614783" spans="16:16" x14ac:dyDescent="0.3">
      <c r="P614783" s="83"/>
    </row>
    <row r="614784" spans="16:16" x14ac:dyDescent="0.3">
      <c r="P614784" s="83"/>
    </row>
    <row r="614785" spans="16:16" x14ac:dyDescent="0.3">
      <c r="P614785" s="83"/>
    </row>
    <row r="614786" spans="16:16" x14ac:dyDescent="0.3">
      <c r="P614786" s="83"/>
    </row>
    <row r="614787" spans="16:16" x14ac:dyDescent="0.3">
      <c r="P614787" s="83"/>
    </row>
    <row r="614788" spans="16:16" x14ac:dyDescent="0.3">
      <c r="P614788" s="83"/>
    </row>
    <row r="614789" spans="16:16" x14ac:dyDescent="0.3">
      <c r="P614789" s="83"/>
    </row>
    <row r="614790" spans="16:16" x14ac:dyDescent="0.3">
      <c r="P614790" s="83"/>
    </row>
    <row r="614791" spans="16:16" x14ac:dyDescent="0.3">
      <c r="P614791" s="83"/>
    </row>
    <row r="614792" spans="16:16" x14ac:dyDescent="0.3">
      <c r="P614792" s="83"/>
    </row>
    <row r="614793" spans="16:16" x14ac:dyDescent="0.3">
      <c r="P614793" s="83"/>
    </row>
    <row r="614794" spans="16:16" x14ac:dyDescent="0.3">
      <c r="P614794" s="83"/>
    </row>
    <row r="614795" spans="16:16" x14ac:dyDescent="0.3">
      <c r="P614795" s="83"/>
    </row>
    <row r="614796" spans="16:16" x14ac:dyDescent="0.3">
      <c r="P614796" s="83"/>
    </row>
    <row r="614797" spans="16:16" x14ac:dyDescent="0.3">
      <c r="P614797" s="83"/>
    </row>
    <row r="614798" spans="16:16" x14ac:dyDescent="0.3">
      <c r="P614798" s="83"/>
    </row>
    <row r="614799" spans="16:16" x14ac:dyDescent="0.3">
      <c r="P614799" s="83"/>
    </row>
    <row r="614800" spans="16:16" x14ac:dyDescent="0.3">
      <c r="P614800" s="83"/>
    </row>
    <row r="614801" spans="16:16" x14ac:dyDescent="0.3">
      <c r="P614801" s="83"/>
    </row>
    <row r="614802" spans="16:16" x14ac:dyDescent="0.3">
      <c r="P614802" s="83"/>
    </row>
    <row r="614803" spans="16:16" x14ac:dyDescent="0.3">
      <c r="P614803" s="83"/>
    </row>
    <row r="614804" spans="16:16" x14ac:dyDescent="0.3">
      <c r="P614804" s="83"/>
    </row>
    <row r="614805" spans="16:16" x14ac:dyDescent="0.3">
      <c r="P614805" s="83"/>
    </row>
    <row r="614806" spans="16:16" x14ac:dyDescent="0.3">
      <c r="P614806" s="83"/>
    </row>
    <row r="614807" spans="16:16" x14ac:dyDescent="0.3">
      <c r="P614807" s="83"/>
    </row>
    <row r="614808" spans="16:16" x14ac:dyDescent="0.3">
      <c r="P614808" s="83"/>
    </row>
    <row r="614809" spans="16:16" x14ac:dyDescent="0.3">
      <c r="P614809" s="83"/>
    </row>
    <row r="614810" spans="16:16" x14ac:dyDescent="0.3">
      <c r="P614810" s="83"/>
    </row>
    <row r="614811" spans="16:16" x14ac:dyDescent="0.3">
      <c r="P614811" s="83"/>
    </row>
    <row r="614812" spans="16:16" x14ac:dyDescent="0.3">
      <c r="P614812" s="83"/>
    </row>
    <row r="614813" spans="16:16" x14ac:dyDescent="0.3">
      <c r="P614813" s="83"/>
    </row>
    <row r="614814" spans="16:16" x14ac:dyDescent="0.3">
      <c r="P614814" s="83"/>
    </row>
    <row r="614815" spans="16:16" x14ac:dyDescent="0.3">
      <c r="P614815" s="83"/>
    </row>
    <row r="614816" spans="16:16" x14ac:dyDescent="0.3">
      <c r="P614816" s="83"/>
    </row>
    <row r="614817" spans="16:16" x14ac:dyDescent="0.3">
      <c r="P614817" s="83"/>
    </row>
    <row r="614818" spans="16:16" x14ac:dyDescent="0.3">
      <c r="P614818" s="83"/>
    </row>
    <row r="614819" spans="16:16" x14ac:dyDescent="0.3">
      <c r="P614819" s="83"/>
    </row>
    <row r="614820" spans="16:16" x14ac:dyDescent="0.3">
      <c r="P614820" s="83"/>
    </row>
    <row r="614821" spans="16:16" x14ac:dyDescent="0.3">
      <c r="P614821" s="83"/>
    </row>
    <row r="614822" spans="16:16" x14ac:dyDescent="0.3">
      <c r="P614822" s="83"/>
    </row>
    <row r="614823" spans="16:16" x14ac:dyDescent="0.3">
      <c r="P614823" s="83"/>
    </row>
    <row r="614824" spans="16:16" x14ac:dyDescent="0.3">
      <c r="P614824" s="83"/>
    </row>
    <row r="614825" spans="16:16" x14ac:dyDescent="0.3">
      <c r="P614825" s="83"/>
    </row>
    <row r="614826" spans="16:16" x14ac:dyDescent="0.3">
      <c r="P614826" s="83"/>
    </row>
    <row r="614827" spans="16:16" x14ac:dyDescent="0.3">
      <c r="P614827" s="83"/>
    </row>
    <row r="614828" spans="16:16" x14ac:dyDescent="0.3">
      <c r="P614828" s="83"/>
    </row>
    <row r="614829" spans="16:16" x14ac:dyDescent="0.3">
      <c r="P614829" s="83"/>
    </row>
    <row r="614830" spans="16:16" x14ac:dyDescent="0.3">
      <c r="P614830" s="83"/>
    </row>
    <row r="614831" spans="16:16" x14ac:dyDescent="0.3">
      <c r="P614831" s="83"/>
    </row>
    <row r="614832" spans="16:16" x14ac:dyDescent="0.3">
      <c r="P614832" s="83"/>
    </row>
    <row r="614833" spans="16:16" x14ac:dyDescent="0.3">
      <c r="P614833" s="83"/>
    </row>
    <row r="614834" spans="16:16" x14ac:dyDescent="0.3">
      <c r="P614834" s="83"/>
    </row>
    <row r="614835" spans="16:16" x14ac:dyDescent="0.3">
      <c r="P614835" s="83"/>
    </row>
    <row r="614836" spans="16:16" x14ac:dyDescent="0.3">
      <c r="P614836" s="83"/>
    </row>
    <row r="614837" spans="16:16" x14ac:dyDescent="0.3">
      <c r="P614837" s="83"/>
    </row>
    <row r="614838" spans="16:16" x14ac:dyDescent="0.3">
      <c r="P614838" s="83"/>
    </row>
    <row r="614839" spans="16:16" x14ac:dyDescent="0.3">
      <c r="P614839" s="83"/>
    </row>
    <row r="614840" spans="16:16" x14ac:dyDescent="0.3">
      <c r="P614840" s="83"/>
    </row>
    <row r="614841" spans="16:16" x14ac:dyDescent="0.3">
      <c r="P614841" s="83"/>
    </row>
    <row r="614842" spans="16:16" x14ac:dyDescent="0.3">
      <c r="P614842" s="83"/>
    </row>
    <row r="614843" spans="16:16" x14ac:dyDescent="0.3">
      <c r="P614843" s="83"/>
    </row>
    <row r="614844" spans="16:16" x14ac:dyDescent="0.3">
      <c r="P614844" s="83"/>
    </row>
    <row r="614845" spans="16:16" x14ac:dyDescent="0.3">
      <c r="P614845" s="83"/>
    </row>
    <row r="614846" spans="16:16" x14ac:dyDescent="0.3">
      <c r="P614846" s="83"/>
    </row>
    <row r="614847" spans="16:16" x14ac:dyDescent="0.3">
      <c r="P614847" s="83"/>
    </row>
    <row r="614848" spans="16:16" x14ac:dyDescent="0.3">
      <c r="P614848" s="83"/>
    </row>
    <row r="614849" spans="16:16" x14ac:dyDescent="0.3">
      <c r="P614849" s="83"/>
    </row>
    <row r="614850" spans="16:16" x14ac:dyDescent="0.3">
      <c r="P614850" s="83"/>
    </row>
    <row r="614851" spans="16:16" x14ac:dyDescent="0.3">
      <c r="P614851" s="83"/>
    </row>
    <row r="614852" spans="16:16" x14ac:dyDescent="0.3">
      <c r="P614852" s="83"/>
    </row>
    <row r="614853" spans="16:16" x14ac:dyDescent="0.3">
      <c r="P614853" s="83"/>
    </row>
    <row r="614854" spans="16:16" x14ac:dyDescent="0.3">
      <c r="P614854" s="83"/>
    </row>
    <row r="614855" spans="16:16" x14ac:dyDescent="0.3">
      <c r="P614855" s="83"/>
    </row>
    <row r="614856" spans="16:16" x14ac:dyDescent="0.3">
      <c r="P614856" s="83"/>
    </row>
    <row r="614857" spans="16:16" x14ac:dyDescent="0.3">
      <c r="P614857" s="83"/>
    </row>
    <row r="614858" spans="16:16" x14ac:dyDescent="0.3">
      <c r="P614858" s="83"/>
    </row>
    <row r="614859" spans="16:16" x14ac:dyDescent="0.3">
      <c r="P614859" s="83"/>
    </row>
    <row r="614860" spans="16:16" x14ac:dyDescent="0.3">
      <c r="P614860" s="83"/>
    </row>
    <row r="614861" spans="16:16" x14ac:dyDescent="0.3">
      <c r="P614861" s="83"/>
    </row>
    <row r="614862" spans="16:16" x14ac:dyDescent="0.3">
      <c r="P614862" s="83"/>
    </row>
    <row r="614863" spans="16:16" x14ac:dyDescent="0.3">
      <c r="P614863" s="83"/>
    </row>
    <row r="614864" spans="16:16" x14ac:dyDescent="0.3">
      <c r="P614864" s="83"/>
    </row>
    <row r="614865" spans="16:16" x14ac:dyDescent="0.3">
      <c r="P614865" s="83"/>
    </row>
    <row r="614866" spans="16:16" x14ac:dyDescent="0.3">
      <c r="P614866" s="83"/>
    </row>
    <row r="614867" spans="16:16" x14ac:dyDescent="0.3">
      <c r="P614867" s="83"/>
    </row>
    <row r="614868" spans="16:16" x14ac:dyDescent="0.3">
      <c r="P614868" s="83"/>
    </row>
    <row r="614869" spans="16:16" x14ac:dyDescent="0.3">
      <c r="P614869" s="83"/>
    </row>
    <row r="614870" spans="16:16" x14ac:dyDescent="0.3">
      <c r="P614870" s="83"/>
    </row>
    <row r="614871" spans="16:16" x14ac:dyDescent="0.3">
      <c r="P614871" s="83"/>
    </row>
    <row r="614872" spans="16:16" x14ac:dyDescent="0.3">
      <c r="P614872" s="83"/>
    </row>
    <row r="614873" spans="16:16" x14ac:dyDescent="0.3">
      <c r="P614873" s="83"/>
    </row>
    <row r="614874" spans="16:16" x14ac:dyDescent="0.3">
      <c r="P614874" s="83"/>
    </row>
    <row r="614875" spans="16:16" x14ac:dyDescent="0.3">
      <c r="P614875" s="83"/>
    </row>
    <row r="614876" spans="16:16" x14ac:dyDescent="0.3">
      <c r="P614876" s="83"/>
    </row>
    <row r="614877" spans="16:16" x14ac:dyDescent="0.3">
      <c r="P614877" s="83"/>
    </row>
    <row r="614878" spans="16:16" x14ac:dyDescent="0.3">
      <c r="P614878" s="83"/>
    </row>
    <row r="614879" spans="16:16" x14ac:dyDescent="0.3">
      <c r="P614879" s="83"/>
    </row>
    <row r="614880" spans="16:16" x14ac:dyDescent="0.3">
      <c r="P614880" s="83"/>
    </row>
    <row r="614881" spans="16:16" x14ac:dyDescent="0.3">
      <c r="P614881" s="83"/>
    </row>
    <row r="614882" spans="16:16" x14ac:dyDescent="0.3">
      <c r="P614882" s="83"/>
    </row>
    <row r="614883" spans="16:16" x14ac:dyDescent="0.3">
      <c r="P614883" s="83"/>
    </row>
    <row r="614884" spans="16:16" x14ac:dyDescent="0.3">
      <c r="P614884" s="83"/>
    </row>
    <row r="614885" spans="16:16" x14ac:dyDescent="0.3">
      <c r="P614885" s="83"/>
    </row>
    <row r="614886" spans="16:16" x14ac:dyDescent="0.3">
      <c r="P614886" s="83"/>
    </row>
    <row r="614887" spans="16:16" x14ac:dyDescent="0.3">
      <c r="P614887" s="83"/>
    </row>
    <row r="614888" spans="16:16" x14ac:dyDescent="0.3">
      <c r="P614888" s="83"/>
    </row>
    <row r="614889" spans="16:16" x14ac:dyDescent="0.3">
      <c r="P614889" s="83"/>
    </row>
    <row r="614890" spans="16:16" x14ac:dyDescent="0.3">
      <c r="P614890" s="83"/>
    </row>
    <row r="614891" spans="16:16" x14ac:dyDescent="0.3">
      <c r="P614891" s="83"/>
    </row>
    <row r="614892" spans="16:16" x14ac:dyDescent="0.3">
      <c r="P614892" s="83"/>
    </row>
    <row r="614893" spans="16:16" x14ac:dyDescent="0.3">
      <c r="P614893" s="83"/>
    </row>
    <row r="614894" spans="16:16" x14ac:dyDescent="0.3">
      <c r="P614894" s="83"/>
    </row>
    <row r="614895" spans="16:16" x14ac:dyDescent="0.3">
      <c r="P614895" s="83"/>
    </row>
    <row r="614896" spans="16:16" x14ac:dyDescent="0.3">
      <c r="P614896" s="83"/>
    </row>
    <row r="614897" spans="16:16" x14ac:dyDescent="0.3">
      <c r="P614897" s="83"/>
    </row>
    <row r="614898" spans="16:16" x14ac:dyDescent="0.3">
      <c r="P614898" s="83"/>
    </row>
    <row r="614899" spans="16:16" x14ac:dyDescent="0.3">
      <c r="P614899" s="83"/>
    </row>
    <row r="614900" spans="16:16" x14ac:dyDescent="0.3">
      <c r="P614900" s="83"/>
    </row>
    <row r="614901" spans="16:16" x14ac:dyDescent="0.3">
      <c r="P614901" s="83"/>
    </row>
    <row r="614902" spans="16:16" x14ac:dyDescent="0.3">
      <c r="P614902" s="83"/>
    </row>
    <row r="614903" spans="16:16" x14ac:dyDescent="0.3">
      <c r="P614903" s="83"/>
    </row>
    <row r="614904" spans="16:16" x14ac:dyDescent="0.3">
      <c r="P614904" s="83"/>
    </row>
    <row r="614905" spans="16:16" x14ac:dyDescent="0.3">
      <c r="P614905" s="83"/>
    </row>
    <row r="614906" spans="16:16" x14ac:dyDescent="0.3">
      <c r="P614906" s="83"/>
    </row>
    <row r="614907" spans="16:16" x14ac:dyDescent="0.3">
      <c r="P614907" s="83"/>
    </row>
    <row r="614908" spans="16:16" x14ac:dyDescent="0.3">
      <c r="P614908" s="83"/>
    </row>
    <row r="614909" spans="16:16" x14ac:dyDescent="0.3">
      <c r="P614909" s="83"/>
    </row>
    <row r="614910" spans="16:16" x14ac:dyDescent="0.3">
      <c r="P614910" s="83"/>
    </row>
    <row r="614911" spans="16:16" x14ac:dyDescent="0.3">
      <c r="P614911" s="83"/>
    </row>
    <row r="614912" spans="16:16" x14ac:dyDescent="0.3">
      <c r="P614912" s="83"/>
    </row>
    <row r="614913" spans="16:16" x14ac:dyDescent="0.3">
      <c r="P614913" s="83"/>
    </row>
    <row r="614914" spans="16:16" x14ac:dyDescent="0.3">
      <c r="P614914" s="83"/>
    </row>
    <row r="614915" spans="16:16" x14ac:dyDescent="0.3">
      <c r="P614915" s="83"/>
    </row>
    <row r="614916" spans="16:16" x14ac:dyDescent="0.3">
      <c r="P614916" s="83"/>
    </row>
    <row r="614917" spans="16:16" x14ac:dyDescent="0.3">
      <c r="P614917" s="83"/>
    </row>
    <row r="614918" spans="16:16" x14ac:dyDescent="0.3">
      <c r="P614918" s="83"/>
    </row>
    <row r="614919" spans="16:16" x14ac:dyDescent="0.3">
      <c r="P614919" s="83"/>
    </row>
    <row r="614920" spans="16:16" x14ac:dyDescent="0.3">
      <c r="P614920" s="83"/>
    </row>
    <row r="614921" spans="16:16" x14ac:dyDescent="0.3">
      <c r="P614921" s="83"/>
    </row>
    <row r="614922" spans="16:16" x14ac:dyDescent="0.3">
      <c r="P614922" s="83"/>
    </row>
    <row r="614923" spans="16:16" x14ac:dyDescent="0.3">
      <c r="P614923" s="83"/>
    </row>
    <row r="614924" spans="16:16" x14ac:dyDescent="0.3">
      <c r="P614924" s="83"/>
    </row>
    <row r="614925" spans="16:16" x14ac:dyDescent="0.3">
      <c r="P614925" s="83"/>
    </row>
    <row r="614926" spans="16:16" x14ac:dyDescent="0.3">
      <c r="P614926" s="83"/>
    </row>
    <row r="614927" spans="16:16" x14ac:dyDescent="0.3">
      <c r="P614927" s="83"/>
    </row>
    <row r="614928" spans="16:16" x14ac:dyDescent="0.3">
      <c r="P614928" s="83"/>
    </row>
    <row r="614929" spans="16:16" x14ac:dyDescent="0.3">
      <c r="P614929" s="83"/>
    </row>
    <row r="614930" spans="16:16" x14ac:dyDescent="0.3">
      <c r="P614930" s="83"/>
    </row>
    <row r="614931" spans="16:16" x14ac:dyDescent="0.3">
      <c r="P614931" s="83"/>
    </row>
    <row r="614932" spans="16:16" x14ac:dyDescent="0.3">
      <c r="P614932" s="83"/>
    </row>
    <row r="614933" spans="16:16" x14ac:dyDescent="0.3">
      <c r="P614933" s="83"/>
    </row>
    <row r="614934" spans="16:16" x14ac:dyDescent="0.3">
      <c r="P614934" s="83"/>
    </row>
    <row r="614935" spans="16:16" x14ac:dyDescent="0.3">
      <c r="P614935" s="83"/>
    </row>
    <row r="614936" spans="16:16" x14ac:dyDescent="0.3">
      <c r="P614936" s="83"/>
    </row>
    <row r="614937" spans="16:16" x14ac:dyDescent="0.3">
      <c r="P614937" s="83"/>
    </row>
    <row r="614938" spans="16:16" x14ac:dyDescent="0.3">
      <c r="P614938" s="83"/>
    </row>
    <row r="614939" spans="16:16" x14ac:dyDescent="0.3">
      <c r="P614939" s="83"/>
    </row>
    <row r="614940" spans="16:16" x14ac:dyDescent="0.3">
      <c r="P614940" s="83"/>
    </row>
    <row r="614941" spans="16:16" x14ac:dyDescent="0.3">
      <c r="P614941" s="83"/>
    </row>
    <row r="614942" spans="16:16" x14ac:dyDescent="0.3">
      <c r="P614942" s="83"/>
    </row>
    <row r="614943" spans="16:16" x14ac:dyDescent="0.3">
      <c r="P614943" s="83"/>
    </row>
    <row r="614944" spans="16:16" x14ac:dyDescent="0.3">
      <c r="P614944" s="83"/>
    </row>
    <row r="614945" spans="16:16" x14ac:dyDescent="0.3">
      <c r="P614945" s="83"/>
    </row>
    <row r="614946" spans="16:16" x14ac:dyDescent="0.3">
      <c r="P614946" s="83"/>
    </row>
    <row r="614947" spans="16:16" x14ac:dyDescent="0.3">
      <c r="P614947" s="83"/>
    </row>
    <row r="614948" spans="16:16" x14ac:dyDescent="0.3">
      <c r="P614948" s="83"/>
    </row>
    <row r="614949" spans="16:16" x14ac:dyDescent="0.3">
      <c r="P614949" s="83"/>
    </row>
    <row r="614950" spans="16:16" x14ac:dyDescent="0.3">
      <c r="P614950" s="83"/>
    </row>
    <row r="614951" spans="16:16" x14ac:dyDescent="0.3">
      <c r="P614951" s="83"/>
    </row>
    <row r="614952" spans="16:16" x14ac:dyDescent="0.3">
      <c r="P614952" s="83"/>
    </row>
    <row r="614953" spans="16:16" x14ac:dyDescent="0.3">
      <c r="P614953" s="83"/>
    </row>
    <row r="614954" spans="16:16" x14ac:dyDescent="0.3">
      <c r="P614954" s="83"/>
    </row>
    <row r="614955" spans="16:16" x14ac:dyDescent="0.3">
      <c r="P614955" s="83"/>
    </row>
    <row r="614956" spans="16:16" x14ac:dyDescent="0.3">
      <c r="P614956" s="83"/>
    </row>
    <row r="614957" spans="16:16" x14ac:dyDescent="0.3">
      <c r="P614957" s="83"/>
    </row>
    <row r="614958" spans="16:16" x14ac:dyDescent="0.3">
      <c r="P614958" s="83"/>
    </row>
    <row r="614959" spans="16:16" x14ac:dyDescent="0.3">
      <c r="P614959" s="83"/>
    </row>
    <row r="614960" spans="16:16" x14ac:dyDescent="0.3">
      <c r="P614960" s="83"/>
    </row>
    <row r="614961" spans="16:16" x14ac:dyDescent="0.3">
      <c r="P614961" s="83"/>
    </row>
    <row r="614962" spans="16:16" x14ac:dyDescent="0.3">
      <c r="P614962" s="83"/>
    </row>
    <row r="614963" spans="16:16" x14ac:dyDescent="0.3">
      <c r="P614963" s="83"/>
    </row>
    <row r="614964" spans="16:16" x14ac:dyDescent="0.3">
      <c r="P614964" s="83"/>
    </row>
    <row r="614965" spans="16:16" x14ac:dyDescent="0.3">
      <c r="P614965" s="83"/>
    </row>
    <row r="614966" spans="16:16" x14ac:dyDescent="0.3">
      <c r="P614966" s="83"/>
    </row>
    <row r="614967" spans="16:16" x14ac:dyDescent="0.3">
      <c r="P614967" s="83"/>
    </row>
    <row r="614968" spans="16:16" x14ac:dyDescent="0.3">
      <c r="P614968" s="83"/>
    </row>
    <row r="614969" spans="16:16" x14ac:dyDescent="0.3">
      <c r="P614969" s="83"/>
    </row>
    <row r="614970" spans="16:16" x14ac:dyDescent="0.3">
      <c r="P614970" s="83"/>
    </row>
    <row r="614971" spans="16:16" x14ac:dyDescent="0.3">
      <c r="P614971" s="83"/>
    </row>
    <row r="614972" spans="16:16" x14ac:dyDescent="0.3">
      <c r="P614972" s="83"/>
    </row>
    <row r="614973" spans="16:16" x14ac:dyDescent="0.3">
      <c r="P614973" s="83"/>
    </row>
    <row r="614974" spans="16:16" x14ac:dyDescent="0.3">
      <c r="P614974" s="83"/>
    </row>
    <row r="614975" spans="16:16" x14ac:dyDescent="0.3">
      <c r="P614975" s="83"/>
    </row>
    <row r="614976" spans="16:16" x14ac:dyDescent="0.3">
      <c r="P614976" s="83"/>
    </row>
    <row r="614977" spans="16:16" x14ac:dyDescent="0.3">
      <c r="P614977" s="83"/>
    </row>
    <row r="614978" spans="16:16" x14ac:dyDescent="0.3">
      <c r="P614978" s="83"/>
    </row>
    <row r="614979" spans="16:16" x14ac:dyDescent="0.3">
      <c r="P614979" s="83"/>
    </row>
    <row r="614980" spans="16:16" x14ac:dyDescent="0.3">
      <c r="P614980" s="83"/>
    </row>
    <row r="614981" spans="16:16" x14ac:dyDescent="0.3">
      <c r="P614981" s="83"/>
    </row>
    <row r="614982" spans="16:16" x14ac:dyDescent="0.3">
      <c r="P614982" s="83"/>
    </row>
    <row r="614983" spans="16:16" x14ac:dyDescent="0.3">
      <c r="P614983" s="83"/>
    </row>
    <row r="614984" spans="16:16" x14ac:dyDescent="0.3">
      <c r="P614984" s="83"/>
    </row>
    <row r="614985" spans="16:16" x14ac:dyDescent="0.3">
      <c r="P614985" s="83"/>
    </row>
    <row r="614986" spans="16:16" x14ac:dyDescent="0.3">
      <c r="P614986" s="83"/>
    </row>
    <row r="614987" spans="16:16" x14ac:dyDescent="0.3">
      <c r="P614987" s="83"/>
    </row>
    <row r="614988" spans="16:16" x14ac:dyDescent="0.3">
      <c r="P614988" s="83"/>
    </row>
    <row r="614989" spans="16:16" x14ac:dyDescent="0.3">
      <c r="P614989" s="83"/>
    </row>
    <row r="614990" spans="16:16" x14ac:dyDescent="0.3">
      <c r="P614990" s="83"/>
    </row>
    <row r="614991" spans="16:16" x14ac:dyDescent="0.3">
      <c r="P614991" s="83"/>
    </row>
    <row r="614992" spans="16:16" x14ac:dyDescent="0.3">
      <c r="P614992" s="83"/>
    </row>
    <row r="614993" spans="16:16" x14ac:dyDescent="0.3">
      <c r="P614993" s="83"/>
    </row>
    <row r="614994" spans="16:16" x14ac:dyDescent="0.3">
      <c r="P614994" s="83"/>
    </row>
    <row r="614995" spans="16:16" x14ac:dyDescent="0.3">
      <c r="P614995" s="83"/>
    </row>
    <row r="614996" spans="16:16" x14ac:dyDescent="0.3">
      <c r="P614996" s="83"/>
    </row>
    <row r="614997" spans="16:16" x14ac:dyDescent="0.3">
      <c r="P614997" s="83"/>
    </row>
    <row r="614998" spans="16:16" x14ac:dyDescent="0.3">
      <c r="P614998" s="83"/>
    </row>
    <row r="614999" spans="16:16" x14ac:dyDescent="0.3">
      <c r="P614999" s="83"/>
    </row>
    <row r="615000" spans="16:16" x14ac:dyDescent="0.3">
      <c r="P615000" s="83"/>
    </row>
    <row r="615001" spans="16:16" x14ac:dyDescent="0.3">
      <c r="P615001" s="83"/>
    </row>
    <row r="615002" spans="16:16" x14ac:dyDescent="0.3">
      <c r="P615002" s="83"/>
    </row>
    <row r="615003" spans="16:16" x14ac:dyDescent="0.3">
      <c r="P615003" s="83"/>
    </row>
    <row r="615004" spans="16:16" x14ac:dyDescent="0.3">
      <c r="P615004" s="83"/>
    </row>
    <row r="615005" spans="16:16" x14ac:dyDescent="0.3">
      <c r="P615005" s="83"/>
    </row>
    <row r="615006" spans="16:16" x14ac:dyDescent="0.3">
      <c r="P615006" s="83"/>
    </row>
    <row r="615007" spans="16:16" x14ac:dyDescent="0.3">
      <c r="P615007" s="83"/>
    </row>
    <row r="615008" spans="16:16" x14ac:dyDescent="0.3">
      <c r="P615008" s="83"/>
    </row>
    <row r="615009" spans="16:16" x14ac:dyDescent="0.3">
      <c r="P615009" s="83"/>
    </row>
    <row r="615010" spans="16:16" x14ac:dyDescent="0.3">
      <c r="P615010" s="83"/>
    </row>
    <row r="615011" spans="16:16" x14ac:dyDescent="0.3">
      <c r="P615011" s="83"/>
    </row>
    <row r="615012" spans="16:16" x14ac:dyDescent="0.3">
      <c r="P615012" s="83"/>
    </row>
    <row r="615013" spans="16:16" x14ac:dyDescent="0.3">
      <c r="P615013" s="83"/>
    </row>
    <row r="615014" spans="16:16" x14ac:dyDescent="0.3">
      <c r="P615014" s="83"/>
    </row>
    <row r="615015" spans="16:16" x14ac:dyDescent="0.3">
      <c r="P615015" s="83"/>
    </row>
    <row r="615016" spans="16:16" x14ac:dyDescent="0.3">
      <c r="P615016" s="83"/>
    </row>
    <row r="615017" spans="16:16" x14ac:dyDescent="0.3">
      <c r="P615017" s="83"/>
    </row>
    <row r="615018" spans="16:16" x14ac:dyDescent="0.3">
      <c r="P615018" s="83"/>
    </row>
    <row r="615019" spans="16:16" x14ac:dyDescent="0.3">
      <c r="P615019" s="83"/>
    </row>
    <row r="615020" spans="16:16" x14ac:dyDescent="0.3">
      <c r="P615020" s="83"/>
    </row>
    <row r="615021" spans="16:16" x14ac:dyDescent="0.3">
      <c r="P615021" s="83"/>
    </row>
    <row r="615022" spans="16:16" x14ac:dyDescent="0.3">
      <c r="P615022" s="83"/>
    </row>
    <row r="615023" spans="16:16" x14ac:dyDescent="0.3">
      <c r="P615023" s="83"/>
    </row>
    <row r="615024" spans="16:16" x14ac:dyDescent="0.3">
      <c r="P615024" s="83"/>
    </row>
    <row r="615025" spans="16:16" x14ac:dyDescent="0.3">
      <c r="P615025" s="83"/>
    </row>
    <row r="615026" spans="16:16" x14ac:dyDescent="0.3">
      <c r="P615026" s="83"/>
    </row>
    <row r="615027" spans="16:16" x14ac:dyDescent="0.3">
      <c r="P615027" s="83"/>
    </row>
    <row r="615028" spans="16:16" x14ac:dyDescent="0.3">
      <c r="P615028" s="83"/>
    </row>
    <row r="615029" spans="16:16" x14ac:dyDescent="0.3">
      <c r="P615029" s="83"/>
    </row>
    <row r="615030" spans="16:16" x14ac:dyDescent="0.3">
      <c r="P615030" s="83"/>
    </row>
    <row r="615031" spans="16:16" x14ac:dyDescent="0.3">
      <c r="P615031" s="83"/>
    </row>
    <row r="615032" spans="16:16" x14ac:dyDescent="0.3">
      <c r="P615032" s="83"/>
    </row>
    <row r="615033" spans="16:16" x14ac:dyDescent="0.3">
      <c r="P615033" s="83"/>
    </row>
    <row r="615034" spans="16:16" x14ac:dyDescent="0.3">
      <c r="P615034" s="83"/>
    </row>
    <row r="615035" spans="16:16" x14ac:dyDescent="0.3">
      <c r="P615035" s="83"/>
    </row>
    <row r="615036" spans="16:16" x14ac:dyDescent="0.3">
      <c r="P615036" s="83"/>
    </row>
    <row r="615037" spans="16:16" x14ac:dyDescent="0.3">
      <c r="P615037" s="83"/>
    </row>
    <row r="615038" spans="16:16" x14ac:dyDescent="0.3">
      <c r="P615038" s="83"/>
    </row>
    <row r="615039" spans="16:16" x14ac:dyDescent="0.3">
      <c r="P615039" s="83"/>
    </row>
    <row r="615040" spans="16:16" x14ac:dyDescent="0.3">
      <c r="P615040" s="83"/>
    </row>
    <row r="615041" spans="16:16" x14ac:dyDescent="0.3">
      <c r="P615041" s="83"/>
    </row>
    <row r="615042" spans="16:16" x14ac:dyDescent="0.3">
      <c r="P615042" s="83"/>
    </row>
    <row r="615043" spans="16:16" x14ac:dyDescent="0.3">
      <c r="P615043" s="83"/>
    </row>
    <row r="615044" spans="16:16" x14ac:dyDescent="0.3">
      <c r="P615044" s="83"/>
    </row>
    <row r="615045" spans="16:16" x14ac:dyDescent="0.3">
      <c r="P615045" s="83"/>
    </row>
    <row r="615046" spans="16:16" x14ac:dyDescent="0.3">
      <c r="P615046" s="83"/>
    </row>
    <row r="615047" spans="16:16" x14ac:dyDescent="0.3">
      <c r="P615047" s="83"/>
    </row>
    <row r="615048" spans="16:16" x14ac:dyDescent="0.3">
      <c r="P615048" s="83"/>
    </row>
    <row r="615049" spans="16:16" x14ac:dyDescent="0.3">
      <c r="P615049" s="83"/>
    </row>
    <row r="615050" spans="16:16" x14ac:dyDescent="0.3">
      <c r="P615050" s="83"/>
    </row>
    <row r="615051" spans="16:16" x14ac:dyDescent="0.3">
      <c r="P615051" s="83"/>
    </row>
    <row r="615052" spans="16:16" x14ac:dyDescent="0.3">
      <c r="P615052" s="83"/>
    </row>
    <row r="615053" spans="16:16" x14ac:dyDescent="0.3">
      <c r="P615053" s="83"/>
    </row>
    <row r="615054" spans="16:16" x14ac:dyDescent="0.3">
      <c r="P615054" s="83"/>
    </row>
    <row r="615055" spans="16:16" x14ac:dyDescent="0.3">
      <c r="P615055" s="83"/>
    </row>
    <row r="615056" spans="16:16" x14ac:dyDescent="0.3">
      <c r="P615056" s="83"/>
    </row>
    <row r="615057" spans="16:16" x14ac:dyDescent="0.3">
      <c r="P615057" s="83"/>
    </row>
    <row r="615058" spans="16:16" x14ac:dyDescent="0.3">
      <c r="P615058" s="83"/>
    </row>
    <row r="615059" spans="16:16" x14ac:dyDescent="0.3">
      <c r="P615059" s="83"/>
    </row>
    <row r="615060" spans="16:16" x14ac:dyDescent="0.3">
      <c r="P615060" s="83"/>
    </row>
    <row r="615061" spans="16:16" x14ac:dyDescent="0.3">
      <c r="P615061" s="83"/>
    </row>
    <row r="615062" spans="16:16" x14ac:dyDescent="0.3">
      <c r="P615062" s="83"/>
    </row>
    <row r="615063" spans="16:16" x14ac:dyDescent="0.3">
      <c r="P615063" s="83"/>
    </row>
    <row r="615064" spans="16:16" x14ac:dyDescent="0.3">
      <c r="P615064" s="83"/>
    </row>
    <row r="615065" spans="16:16" x14ac:dyDescent="0.3">
      <c r="P615065" s="83"/>
    </row>
    <row r="615066" spans="16:16" x14ac:dyDescent="0.3">
      <c r="P615066" s="83"/>
    </row>
    <row r="615067" spans="16:16" x14ac:dyDescent="0.3">
      <c r="P615067" s="83"/>
    </row>
    <row r="615068" spans="16:16" x14ac:dyDescent="0.3">
      <c r="P615068" s="83"/>
    </row>
    <row r="615069" spans="16:16" x14ac:dyDescent="0.3">
      <c r="P615069" s="83"/>
    </row>
    <row r="615070" spans="16:16" x14ac:dyDescent="0.3">
      <c r="P615070" s="83"/>
    </row>
    <row r="615071" spans="16:16" x14ac:dyDescent="0.3">
      <c r="P615071" s="83"/>
    </row>
    <row r="615072" spans="16:16" x14ac:dyDescent="0.3">
      <c r="P615072" s="83"/>
    </row>
    <row r="615073" spans="16:16" x14ac:dyDescent="0.3">
      <c r="P615073" s="83"/>
    </row>
    <row r="615074" spans="16:16" x14ac:dyDescent="0.3">
      <c r="P615074" s="83"/>
    </row>
    <row r="615075" spans="16:16" x14ac:dyDescent="0.3">
      <c r="P615075" s="83"/>
    </row>
    <row r="615076" spans="16:16" x14ac:dyDescent="0.3">
      <c r="P615076" s="83"/>
    </row>
    <row r="615077" spans="16:16" x14ac:dyDescent="0.3">
      <c r="P615077" s="83"/>
    </row>
    <row r="615078" spans="16:16" x14ac:dyDescent="0.3">
      <c r="P615078" s="83"/>
    </row>
    <row r="615079" spans="16:16" x14ac:dyDescent="0.3">
      <c r="P615079" s="83"/>
    </row>
    <row r="615080" spans="16:16" x14ac:dyDescent="0.3">
      <c r="P615080" s="83"/>
    </row>
    <row r="615081" spans="16:16" x14ac:dyDescent="0.3">
      <c r="P615081" s="83"/>
    </row>
    <row r="615082" spans="16:16" x14ac:dyDescent="0.3">
      <c r="P615082" s="83"/>
    </row>
    <row r="615083" spans="16:16" x14ac:dyDescent="0.3">
      <c r="P615083" s="83"/>
    </row>
    <row r="615084" spans="16:16" x14ac:dyDescent="0.3">
      <c r="P615084" s="83"/>
    </row>
    <row r="615085" spans="16:16" x14ac:dyDescent="0.3">
      <c r="P615085" s="83"/>
    </row>
    <row r="615086" spans="16:16" x14ac:dyDescent="0.3">
      <c r="P615086" s="83"/>
    </row>
    <row r="615087" spans="16:16" x14ac:dyDescent="0.3">
      <c r="P615087" s="83"/>
    </row>
    <row r="615088" spans="16:16" x14ac:dyDescent="0.3">
      <c r="P615088" s="83"/>
    </row>
    <row r="615089" spans="16:16" x14ac:dyDescent="0.3">
      <c r="P615089" s="83"/>
    </row>
    <row r="615090" spans="16:16" x14ac:dyDescent="0.3">
      <c r="P615090" s="83"/>
    </row>
    <row r="615091" spans="16:16" x14ac:dyDescent="0.3">
      <c r="P615091" s="83"/>
    </row>
    <row r="615092" spans="16:16" x14ac:dyDescent="0.3">
      <c r="P615092" s="83"/>
    </row>
    <row r="615093" spans="16:16" x14ac:dyDescent="0.3">
      <c r="P615093" s="83"/>
    </row>
    <row r="615094" spans="16:16" x14ac:dyDescent="0.3">
      <c r="P615094" s="83"/>
    </row>
    <row r="615095" spans="16:16" x14ac:dyDescent="0.3">
      <c r="P615095" s="83"/>
    </row>
    <row r="615096" spans="16:16" x14ac:dyDescent="0.3">
      <c r="P615096" s="83"/>
    </row>
    <row r="615097" spans="16:16" x14ac:dyDescent="0.3">
      <c r="P615097" s="83"/>
    </row>
    <row r="615098" spans="16:16" x14ac:dyDescent="0.3">
      <c r="P615098" s="83"/>
    </row>
    <row r="615099" spans="16:16" x14ac:dyDescent="0.3">
      <c r="P615099" s="83"/>
    </row>
    <row r="615100" spans="16:16" x14ac:dyDescent="0.3">
      <c r="P615100" s="83"/>
    </row>
    <row r="615101" spans="16:16" x14ac:dyDescent="0.3">
      <c r="P615101" s="83"/>
    </row>
    <row r="615102" spans="16:16" x14ac:dyDescent="0.3">
      <c r="P615102" s="83"/>
    </row>
    <row r="615103" spans="16:16" x14ac:dyDescent="0.3">
      <c r="P615103" s="83"/>
    </row>
    <row r="615104" spans="16:16" x14ac:dyDescent="0.3">
      <c r="P615104" s="83"/>
    </row>
    <row r="615105" spans="16:16" x14ac:dyDescent="0.3">
      <c r="P615105" s="83"/>
    </row>
    <row r="615106" spans="16:16" x14ac:dyDescent="0.3">
      <c r="P615106" s="83"/>
    </row>
    <row r="615107" spans="16:16" x14ac:dyDescent="0.3">
      <c r="P615107" s="83"/>
    </row>
    <row r="615108" spans="16:16" x14ac:dyDescent="0.3">
      <c r="P615108" s="83"/>
    </row>
    <row r="615109" spans="16:16" x14ac:dyDescent="0.3">
      <c r="P615109" s="83"/>
    </row>
    <row r="615110" spans="16:16" x14ac:dyDescent="0.3">
      <c r="P615110" s="83"/>
    </row>
    <row r="615111" spans="16:16" x14ac:dyDescent="0.3">
      <c r="P615111" s="83"/>
    </row>
    <row r="615112" spans="16:16" x14ac:dyDescent="0.3">
      <c r="P615112" s="83"/>
    </row>
    <row r="615113" spans="16:16" x14ac:dyDescent="0.3">
      <c r="P615113" s="83"/>
    </row>
    <row r="615114" spans="16:16" x14ac:dyDescent="0.3">
      <c r="P615114" s="83"/>
    </row>
    <row r="615115" spans="16:16" x14ac:dyDescent="0.3">
      <c r="P615115" s="83"/>
    </row>
    <row r="615116" spans="16:16" x14ac:dyDescent="0.3">
      <c r="P615116" s="83"/>
    </row>
    <row r="615117" spans="16:16" x14ac:dyDescent="0.3">
      <c r="P615117" s="83"/>
    </row>
    <row r="615118" spans="16:16" x14ac:dyDescent="0.3">
      <c r="P615118" s="83"/>
    </row>
    <row r="615119" spans="16:16" x14ac:dyDescent="0.3">
      <c r="P615119" s="83"/>
    </row>
    <row r="615120" spans="16:16" x14ac:dyDescent="0.3">
      <c r="P615120" s="83"/>
    </row>
    <row r="615121" spans="16:16" x14ac:dyDescent="0.3">
      <c r="P615121" s="83"/>
    </row>
    <row r="615122" spans="16:16" x14ac:dyDescent="0.3">
      <c r="P615122" s="83"/>
    </row>
    <row r="615123" spans="16:16" x14ac:dyDescent="0.3">
      <c r="P615123" s="83"/>
    </row>
    <row r="615124" spans="16:16" x14ac:dyDescent="0.3">
      <c r="P615124" s="83"/>
    </row>
    <row r="615125" spans="16:16" x14ac:dyDescent="0.3">
      <c r="P615125" s="83"/>
    </row>
    <row r="615126" spans="16:16" x14ac:dyDescent="0.3">
      <c r="P615126" s="83"/>
    </row>
    <row r="615127" spans="16:16" x14ac:dyDescent="0.3">
      <c r="P615127" s="83"/>
    </row>
    <row r="615128" spans="16:16" x14ac:dyDescent="0.3">
      <c r="P615128" s="83"/>
    </row>
    <row r="615129" spans="16:16" x14ac:dyDescent="0.3">
      <c r="P615129" s="83"/>
    </row>
    <row r="615130" spans="16:16" x14ac:dyDescent="0.3">
      <c r="P615130" s="83"/>
    </row>
    <row r="615131" spans="16:16" x14ac:dyDescent="0.3">
      <c r="P615131" s="83"/>
    </row>
    <row r="615132" spans="16:16" x14ac:dyDescent="0.3">
      <c r="P615132" s="83"/>
    </row>
    <row r="615133" spans="16:16" x14ac:dyDescent="0.3">
      <c r="P615133" s="83"/>
    </row>
    <row r="615134" spans="16:16" x14ac:dyDescent="0.3">
      <c r="P615134" s="83"/>
    </row>
    <row r="615135" spans="16:16" x14ac:dyDescent="0.3">
      <c r="P615135" s="83"/>
    </row>
    <row r="615136" spans="16:16" x14ac:dyDescent="0.3">
      <c r="P615136" s="83"/>
    </row>
    <row r="615137" spans="16:16" x14ac:dyDescent="0.3">
      <c r="P615137" s="83"/>
    </row>
    <row r="615138" spans="16:16" x14ac:dyDescent="0.3">
      <c r="P615138" s="83"/>
    </row>
    <row r="615139" spans="16:16" x14ac:dyDescent="0.3">
      <c r="P615139" s="83"/>
    </row>
    <row r="615140" spans="16:16" x14ac:dyDescent="0.3">
      <c r="P615140" s="83"/>
    </row>
    <row r="615141" spans="16:16" x14ac:dyDescent="0.3">
      <c r="P615141" s="83"/>
    </row>
    <row r="615142" spans="16:16" x14ac:dyDescent="0.3">
      <c r="P615142" s="83"/>
    </row>
    <row r="615143" spans="16:16" x14ac:dyDescent="0.3">
      <c r="P615143" s="83"/>
    </row>
    <row r="615144" spans="16:16" x14ac:dyDescent="0.3">
      <c r="P615144" s="83"/>
    </row>
    <row r="615145" spans="16:16" x14ac:dyDescent="0.3">
      <c r="P615145" s="83"/>
    </row>
    <row r="615146" spans="16:16" x14ac:dyDescent="0.3">
      <c r="P615146" s="83"/>
    </row>
    <row r="615147" spans="16:16" x14ac:dyDescent="0.3">
      <c r="P615147" s="83"/>
    </row>
    <row r="615148" spans="16:16" x14ac:dyDescent="0.3">
      <c r="P615148" s="83"/>
    </row>
    <row r="615149" spans="16:16" x14ac:dyDescent="0.3">
      <c r="P615149" s="83"/>
    </row>
    <row r="615150" spans="16:16" x14ac:dyDescent="0.3">
      <c r="P615150" s="83"/>
    </row>
    <row r="615151" spans="16:16" x14ac:dyDescent="0.3">
      <c r="P615151" s="83"/>
    </row>
    <row r="615152" spans="16:16" x14ac:dyDescent="0.3">
      <c r="P615152" s="83"/>
    </row>
    <row r="615153" spans="16:16" x14ac:dyDescent="0.3">
      <c r="P615153" s="83"/>
    </row>
    <row r="615154" spans="16:16" x14ac:dyDescent="0.3">
      <c r="P615154" s="83"/>
    </row>
    <row r="615155" spans="16:16" x14ac:dyDescent="0.3">
      <c r="P615155" s="83"/>
    </row>
    <row r="615156" spans="16:16" x14ac:dyDescent="0.3">
      <c r="P615156" s="83"/>
    </row>
    <row r="615157" spans="16:16" x14ac:dyDescent="0.3">
      <c r="P615157" s="83"/>
    </row>
    <row r="615158" spans="16:16" x14ac:dyDescent="0.3">
      <c r="P615158" s="83"/>
    </row>
    <row r="615159" spans="16:16" x14ac:dyDescent="0.3">
      <c r="P615159" s="83"/>
    </row>
    <row r="615160" spans="16:16" x14ac:dyDescent="0.3">
      <c r="P615160" s="83"/>
    </row>
    <row r="615161" spans="16:16" x14ac:dyDescent="0.3">
      <c r="P615161" s="83"/>
    </row>
    <row r="615162" spans="16:16" x14ac:dyDescent="0.3">
      <c r="P615162" s="83"/>
    </row>
    <row r="615163" spans="16:16" x14ac:dyDescent="0.3">
      <c r="P615163" s="83"/>
    </row>
    <row r="615164" spans="16:16" x14ac:dyDescent="0.3">
      <c r="P615164" s="83"/>
    </row>
    <row r="615165" spans="16:16" x14ac:dyDescent="0.3">
      <c r="P615165" s="83"/>
    </row>
    <row r="615166" spans="16:16" x14ac:dyDescent="0.3">
      <c r="P615166" s="83"/>
    </row>
    <row r="615167" spans="16:16" x14ac:dyDescent="0.3">
      <c r="P615167" s="83"/>
    </row>
    <row r="615168" spans="16:16" x14ac:dyDescent="0.3">
      <c r="P615168" s="83"/>
    </row>
    <row r="615169" spans="16:16" x14ac:dyDescent="0.3">
      <c r="P615169" s="83"/>
    </row>
    <row r="615170" spans="16:16" x14ac:dyDescent="0.3">
      <c r="P615170" s="83"/>
    </row>
    <row r="615171" spans="16:16" x14ac:dyDescent="0.3">
      <c r="P615171" s="83"/>
    </row>
    <row r="615172" spans="16:16" x14ac:dyDescent="0.3">
      <c r="P615172" s="83"/>
    </row>
    <row r="615173" spans="16:16" x14ac:dyDescent="0.3">
      <c r="P615173" s="83"/>
    </row>
    <row r="615174" spans="16:16" x14ac:dyDescent="0.3">
      <c r="P615174" s="83"/>
    </row>
    <row r="615175" spans="16:16" x14ac:dyDescent="0.3">
      <c r="P615175" s="83"/>
    </row>
    <row r="615176" spans="16:16" x14ac:dyDescent="0.3">
      <c r="P615176" s="83"/>
    </row>
    <row r="615177" spans="16:16" x14ac:dyDescent="0.3">
      <c r="P615177" s="83"/>
    </row>
    <row r="615178" spans="16:16" x14ac:dyDescent="0.3">
      <c r="P615178" s="83"/>
    </row>
    <row r="615179" spans="16:16" x14ac:dyDescent="0.3">
      <c r="P615179" s="83"/>
    </row>
    <row r="615180" spans="16:16" x14ac:dyDescent="0.3">
      <c r="P615180" s="83"/>
    </row>
    <row r="615181" spans="16:16" x14ac:dyDescent="0.3">
      <c r="P615181" s="83"/>
    </row>
    <row r="615182" spans="16:16" x14ac:dyDescent="0.3">
      <c r="P615182" s="83"/>
    </row>
    <row r="615183" spans="16:16" x14ac:dyDescent="0.3">
      <c r="P615183" s="83"/>
    </row>
    <row r="615184" spans="16:16" x14ac:dyDescent="0.3">
      <c r="P615184" s="83"/>
    </row>
    <row r="615185" spans="16:16" x14ac:dyDescent="0.3">
      <c r="P615185" s="83"/>
    </row>
    <row r="615186" spans="16:16" x14ac:dyDescent="0.3">
      <c r="P615186" s="83"/>
    </row>
    <row r="615187" spans="16:16" x14ac:dyDescent="0.3">
      <c r="P615187" s="83"/>
    </row>
    <row r="615188" spans="16:16" x14ac:dyDescent="0.3">
      <c r="P615188" s="83"/>
    </row>
    <row r="615189" spans="16:16" x14ac:dyDescent="0.3">
      <c r="P615189" s="83"/>
    </row>
    <row r="615190" spans="16:16" x14ac:dyDescent="0.3">
      <c r="P615190" s="83"/>
    </row>
    <row r="615191" spans="16:16" x14ac:dyDescent="0.3">
      <c r="P615191" s="83"/>
    </row>
    <row r="615192" spans="16:16" x14ac:dyDescent="0.3">
      <c r="P615192" s="83"/>
    </row>
    <row r="615193" spans="16:16" x14ac:dyDescent="0.3">
      <c r="P615193" s="83"/>
    </row>
    <row r="615194" spans="16:16" x14ac:dyDescent="0.3">
      <c r="P615194" s="83"/>
    </row>
    <row r="615195" spans="16:16" x14ac:dyDescent="0.3">
      <c r="P615195" s="83"/>
    </row>
    <row r="615196" spans="16:16" x14ac:dyDescent="0.3">
      <c r="P615196" s="83"/>
    </row>
    <row r="615197" spans="16:16" x14ac:dyDescent="0.3">
      <c r="P615197" s="83"/>
    </row>
    <row r="615198" spans="16:16" x14ac:dyDescent="0.3">
      <c r="P615198" s="83"/>
    </row>
    <row r="615199" spans="16:16" x14ac:dyDescent="0.3">
      <c r="P615199" s="83"/>
    </row>
    <row r="615200" spans="16:16" x14ac:dyDescent="0.3">
      <c r="P615200" s="83"/>
    </row>
    <row r="615201" spans="16:16" x14ac:dyDescent="0.3">
      <c r="P615201" s="83"/>
    </row>
    <row r="615202" spans="16:16" x14ac:dyDescent="0.3">
      <c r="P615202" s="83"/>
    </row>
    <row r="615203" spans="16:16" x14ac:dyDescent="0.3">
      <c r="P615203" s="83"/>
    </row>
    <row r="615204" spans="16:16" x14ac:dyDescent="0.3">
      <c r="P615204" s="83"/>
    </row>
    <row r="615205" spans="16:16" x14ac:dyDescent="0.3">
      <c r="P615205" s="83"/>
    </row>
    <row r="615206" spans="16:16" x14ac:dyDescent="0.3">
      <c r="P615206" s="83"/>
    </row>
    <row r="615207" spans="16:16" x14ac:dyDescent="0.3">
      <c r="P615207" s="83"/>
    </row>
    <row r="615208" spans="16:16" x14ac:dyDescent="0.3">
      <c r="P615208" s="83"/>
    </row>
    <row r="615209" spans="16:16" x14ac:dyDescent="0.3">
      <c r="P615209" s="83"/>
    </row>
    <row r="615210" spans="16:16" x14ac:dyDescent="0.3">
      <c r="P615210" s="83"/>
    </row>
    <row r="615211" spans="16:16" x14ac:dyDescent="0.3">
      <c r="P615211" s="83"/>
    </row>
    <row r="615212" spans="16:16" x14ac:dyDescent="0.3">
      <c r="P615212" s="83"/>
    </row>
    <row r="615213" spans="16:16" x14ac:dyDescent="0.3">
      <c r="P615213" s="83"/>
    </row>
    <row r="615214" spans="16:16" x14ac:dyDescent="0.3">
      <c r="P615214" s="83"/>
    </row>
    <row r="615215" spans="16:16" x14ac:dyDescent="0.3">
      <c r="P615215" s="83"/>
    </row>
    <row r="615216" spans="16:16" x14ac:dyDescent="0.3">
      <c r="P615216" s="83"/>
    </row>
    <row r="615217" spans="16:16" x14ac:dyDescent="0.3">
      <c r="P615217" s="83"/>
    </row>
    <row r="615218" spans="16:16" x14ac:dyDescent="0.3">
      <c r="P615218" s="83"/>
    </row>
    <row r="615219" spans="16:16" x14ac:dyDescent="0.3">
      <c r="P615219" s="83"/>
    </row>
    <row r="615220" spans="16:16" x14ac:dyDescent="0.3">
      <c r="P615220" s="83"/>
    </row>
    <row r="615221" spans="16:16" x14ac:dyDescent="0.3">
      <c r="P615221" s="83"/>
    </row>
    <row r="615222" spans="16:16" x14ac:dyDescent="0.3">
      <c r="P615222" s="83"/>
    </row>
    <row r="615223" spans="16:16" x14ac:dyDescent="0.3">
      <c r="P615223" s="83"/>
    </row>
    <row r="615224" spans="16:16" x14ac:dyDescent="0.3">
      <c r="P615224" s="83"/>
    </row>
    <row r="615225" spans="16:16" x14ac:dyDescent="0.3">
      <c r="P615225" s="83"/>
    </row>
    <row r="615226" spans="16:16" x14ac:dyDescent="0.3">
      <c r="P615226" s="83"/>
    </row>
    <row r="615227" spans="16:16" x14ac:dyDescent="0.3">
      <c r="P615227" s="83"/>
    </row>
    <row r="615228" spans="16:16" x14ac:dyDescent="0.3">
      <c r="P615228" s="83"/>
    </row>
    <row r="615229" spans="16:16" x14ac:dyDescent="0.3">
      <c r="P615229" s="83"/>
    </row>
    <row r="615230" spans="16:16" x14ac:dyDescent="0.3">
      <c r="P615230" s="83"/>
    </row>
    <row r="615231" spans="16:16" x14ac:dyDescent="0.3">
      <c r="P615231" s="83"/>
    </row>
    <row r="615232" spans="16:16" x14ac:dyDescent="0.3">
      <c r="P615232" s="83"/>
    </row>
    <row r="615233" spans="16:16" x14ac:dyDescent="0.3">
      <c r="P615233" s="83"/>
    </row>
    <row r="615234" spans="16:16" x14ac:dyDescent="0.3">
      <c r="P615234" s="83"/>
    </row>
    <row r="615235" spans="16:16" x14ac:dyDescent="0.3">
      <c r="P615235" s="83"/>
    </row>
    <row r="615236" spans="16:16" x14ac:dyDescent="0.3">
      <c r="P615236" s="83"/>
    </row>
    <row r="615237" spans="16:16" x14ac:dyDescent="0.3">
      <c r="P615237" s="83"/>
    </row>
    <row r="615238" spans="16:16" x14ac:dyDescent="0.3">
      <c r="P615238" s="83"/>
    </row>
    <row r="615239" spans="16:16" x14ac:dyDescent="0.3">
      <c r="P615239" s="83"/>
    </row>
    <row r="615240" spans="16:16" x14ac:dyDescent="0.3">
      <c r="P615240" s="83"/>
    </row>
    <row r="615241" spans="16:16" x14ac:dyDescent="0.3">
      <c r="P615241" s="83"/>
    </row>
    <row r="615242" spans="16:16" x14ac:dyDescent="0.3">
      <c r="P615242" s="83"/>
    </row>
    <row r="615243" spans="16:16" x14ac:dyDescent="0.3">
      <c r="P615243" s="83"/>
    </row>
    <row r="615244" spans="16:16" x14ac:dyDescent="0.3">
      <c r="P615244" s="83"/>
    </row>
    <row r="615245" spans="16:16" x14ac:dyDescent="0.3">
      <c r="P615245" s="83"/>
    </row>
    <row r="615246" spans="16:16" x14ac:dyDescent="0.3">
      <c r="P615246" s="83"/>
    </row>
    <row r="615247" spans="16:16" x14ac:dyDescent="0.3">
      <c r="P615247" s="83"/>
    </row>
    <row r="615248" spans="16:16" x14ac:dyDescent="0.3">
      <c r="P615248" s="83"/>
    </row>
    <row r="615249" spans="16:16" x14ac:dyDescent="0.3">
      <c r="P615249" s="83"/>
    </row>
    <row r="615250" spans="16:16" x14ac:dyDescent="0.3">
      <c r="P615250" s="83"/>
    </row>
    <row r="615251" spans="16:16" x14ac:dyDescent="0.3">
      <c r="P615251" s="83"/>
    </row>
    <row r="615252" spans="16:16" x14ac:dyDescent="0.3">
      <c r="P615252" s="83"/>
    </row>
    <row r="615253" spans="16:16" x14ac:dyDescent="0.3">
      <c r="P615253" s="83"/>
    </row>
    <row r="615254" spans="16:16" x14ac:dyDescent="0.3">
      <c r="P615254" s="83"/>
    </row>
    <row r="615255" spans="16:16" x14ac:dyDescent="0.3">
      <c r="P615255" s="83"/>
    </row>
    <row r="615256" spans="16:16" x14ac:dyDescent="0.3">
      <c r="P615256" s="83"/>
    </row>
    <row r="615257" spans="16:16" x14ac:dyDescent="0.3">
      <c r="P615257" s="83"/>
    </row>
    <row r="615258" spans="16:16" x14ac:dyDescent="0.3">
      <c r="P615258" s="83"/>
    </row>
    <row r="615259" spans="16:16" x14ac:dyDescent="0.3">
      <c r="P615259" s="83"/>
    </row>
    <row r="615260" spans="16:16" x14ac:dyDescent="0.3">
      <c r="P615260" s="83"/>
    </row>
    <row r="615261" spans="16:16" x14ac:dyDescent="0.3">
      <c r="P615261" s="83"/>
    </row>
    <row r="615262" spans="16:16" x14ac:dyDescent="0.3">
      <c r="P615262" s="83"/>
    </row>
    <row r="615263" spans="16:16" x14ac:dyDescent="0.3">
      <c r="P615263" s="83"/>
    </row>
    <row r="615264" spans="16:16" x14ac:dyDescent="0.3">
      <c r="P615264" s="83"/>
    </row>
    <row r="615265" spans="16:16" x14ac:dyDescent="0.3">
      <c r="P615265" s="83"/>
    </row>
    <row r="615266" spans="16:16" x14ac:dyDescent="0.3">
      <c r="P615266" s="83"/>
    </row>
    <row r="615267" spans="16:16" x14ac:dyDescent="0.3">
      <c r="P615267" s="83"/>
    </row>
    <row r="615268" spans="16:16" x14ac:dyDescent="0.3">
      <c r="P615268" s="83"/>
    </row>
    <row r="615269" spans="16:16" x14ac:dyDescent="0.3">
      <c r="P615269" s="83"/>
    </row>
    <row r="615270" spans="16:16" x14ac:dyDescent="0.3">
      <c r="P615270" s="83"/>
    </row>
    <row r="615271" spans="16:16" x14ac:dyDescent="0.3">
      <c r="P615271" s="83"/>
    </row>
    <row r="615272" spans="16:16" x14ac:dyDescent="0.3">
      <c r="P615272" s="83"/>
    </row>
    <row r="615273" spans="16:16" x14ac:dyDescent="0.3">
      <c r="P615273" s="83"/>
    </row>
    <row r="615274" spans="16:16" x14ac:dyDescent="0.3">
      <c r="P615274" s="83"/>
    </row>
    <row r="615275" spans="16:16" x14ac:dyDescent="0.3">
      <c r="P615275" s="83"/>
    </row>
    <row r="615276" spans="16:16" x14ac:dyDescent="0.3">
      <c r="P615276" s="83"/>
    </row>
    <row r="615277" spans="16:16" x14ac:dyDescent="0.3">
      <c r="P615277" s="83"/>
    </row>
    <row r="615278" spans="16:16" x14ac:dyDescent="0.3">
      <c r="P615278" s="83"/>
    </row>
    <row r="615279" spans="16:16" x14ac:dyDescent="0.3">
      <c r="P615279" s="83"/>
    </row>
    <row r="615280" spans="16:16" x14ac:dyDescent="0.3">
      <c r="P615280" s="83"/>
    </row>
    <row r="615281" spans="16:16" x14ac:dyDescent="0.3">
      <c r="P615281" s="83"/>
    </row>
    <row r="615282" spans="16:16" x14ac:dyDescent="0.3">
      <c r="P615282" s="83"/>
    </row>
    <row r="615283" spans="16:16" x14ac:dyDescent="0.3">
      <c r="P615283" s="83"/>
    </row>
    <row r="615284" spans="16:16" x14ac:dyDescent="0.3">
      <c r="P615284" s="83"/>
    </row>
    <row r="615285" spans="16:16" x14ac:dyDescent="0.3">
      <c r="P615285" s="83"/>
    </row>
    <row r="615286" spans="16:16" x14ac:dyDescent="0.3">
      <c r="P615286" s="83"/>
    </row>
    <row r="615287" spans="16:16" x14ac:dyDescent="0.3">
      <c r="P615287" s="83"/>
    </row>
    <row r="615288" spans="16:16" x14ac:dyDescent="0.3">
      <c r="P615288" s="83"/>
    </row>
    <row r="615289" spans="16:16" x14ac:dyDescent="0.3">
      <c r="P615289" s="83"/>
    </row>
    <row r="615290" spans="16:16" x14ac:dyDescent="0.3">
      <c r="P615290" s="83"/>
    </row>
    <row r="615291" spans="16:16" x14ac:dyDescent="0.3">
      <c r="P615291" s="83"/>
    </row>
    <row r="615292" spans="16:16" x14ac:dyDescent="0.3">
      <c r="P615292" s="83"/>
    </row>
    <row r="615293" spans="16:16" x14ac:dyDescent="0.3">
      <c r="P615293" s="83"/>
    </row>
    <row r="615294" spans="16:16" x14ac:dyDescent="0.3">
      <c r="P615294" s="83"/>
    </row>
    <row r="615295" spans="16:16" x14ac:dyDescent="0.3">
      <c r="P615295" s="83"/>
    </row>
    <row r="615296" spans="16:16" x14ac:dyDescent="0.3">
      <c r="P615296" s="83"/>
    </row>
    <row r="615297" spans="16:16" x14ac:dyDescent="0.3">
      <c r="P615297" s="83"/>
    </row>
    <row r="615298" spans="16:16" x14ac:dyDescent="0.3">
      <c r="P615298" s="83"/>
    </row>
    <row r="615299" spans="16:16" x14ac:dyDescent="0.3">
      <c r="P615299" s="83"/>
    </row>
    <row r="615300" spans="16:16" x14ac:dyDescent="0.3">
      <c r="P615300" s="83"/>
    </row>
    <row r="615301" spans="16:16" x14ac:dyDescent="0.3">
      <c r="P615301" s="83"/>
    </row>
    <row r="615302" spans="16:16" x14ac:dyDescent="0.3">
      <c r="P615302" s="83"/>
    </row>
    <row r="615303" spans="16:16" x14ac:dyDescent="0.3">
      <c r="P615303" s="83"/>
    </row>
    <row r="615304" spans="16:16" x14ac:dyDescent="0.3">
      <c r="P615304" s="83"/>
    </row>
    <row r="615305" spans="16:16" x14ac:dyDescent="0.3">
      <c r="P615305" s="83"/>
    </row>
    <row r="615306" spans="16:16" x14ac:dyDescent="0.3">
      <c r="P615306" s="83"/>
    </row>
    <row r="615307" spans="16:16" x14ac:dyDescent="0.3">
      <c r="P615307" s="83"/>
    </row>
    <row r="615308" spans="16:16" x14ac:dyDescent="0.3">
      <c r="P615308" s="83"/>
    </row>
    <row r="615309" spans="16:16" x14ac:dyDescent="0.3">
      <c r="P615309" s="83"/>
    </row>
    <row r="615310" spans="16:16" x14ac:dyDescent="0.3">
      <c r="P615310" s="83"/>
    </row>
    <row r="615311" spans="16:16" x14ac:dyDescent="0.3">
      <c r="P615311" s="83"/>
    </row>
    <row r="615312" spans="16:16" x14ac:dyDescent="0.3">
      <c r="P615312" s="83"/>
    </row>
    <row r="615313" spans="16:16" x14ac:dyDescent="0.3">
      <c r="P615313" s="83"/>
    </row>
    <row r="615314" spans="16:16" x14ac:dyDescent="0.3">
      <c r="P615314" s="83"/>
    </row>
    <row r="615315" spans="16:16" x14ac:dyDescent="0.3">
      <c r="P615315" s="83"/>
    </row>
    <row r="615316" spans="16:16" x14ac:dyDescent="0.3">
      <c r="P615316" s="83"/>
    </row>
    <row r="615317" spans="16:16" x14ac:dyDescent="0.3">
      <c r="P615317" s="83"/>
    </row>
    <row r="615318" spans="16:16" x14ac:dyDescent="0.3">
      <c r="P615318" s="83"/>
    </row>
    <row r="615319" spans="16:16" x14ac:dyDescent="0.3">
      <c r="P615319" s="83"/>
    </row>
    <row r="615320" spans="16:16" x14ac:dyDescent="0.3">
      <c r="P615320" s="83"/>
    </row>
    <row r="615321" spans="16:16" x14ac:dyDescent="0.3">
      <c r="P615321" s="83"/>
    </row>
    <row r="615322" spans="16:16" x14ac:dyDescent="0.3">
      <c r="P615322" s="83"/>
    </row>
    <row r="615323" spans="16:16" x14ac:dyDescent="0.3">
      <c r="P615323" s="83"/>
    </row>
    <row r="615324" spans="16:16" x14ac:dyDescent="0.3">
      <c r="P615324" s="83"/>
    </row>
    <row r="615325" spans="16:16" x14ac:dyDescent="0.3">
      <c r="P615325" s="83"/>
    </row>
    <row r="615326" spans="16:16" x14ac:dyDescent="0.3">
      <c r="P615326" s="83"/>
    </row>
    <row r="615327" spans="16:16" x14ac:dyDescent="0.3">
      <c r="P615327" s="83"/>
    </row>
    <row r="615328" spans="16:16" x14ac:dyDescent="0.3">
      <c r="P615328" s="83"/>
    </row>
    <row r="615329" spans="16:16" x14ac:dyDescent="0.3">
      <c r="P615329" s="83"/>
    </row>
    <row r="615330" spans="16:16" x14ac:dyDescent="0.3">
      <c r="P615330" s="83"/>
    </row>
    <row r="615331" spans="16:16" x14ac:dyDescent="0.3">
      <c r="P615331" s="83"/>
    </row>
    <row r="615332" spans="16:16" x14ac:dyDescent="0.3">
      <c r="P615332" s="83"/>
    </row>
    <row r="615333" spans="16:16" x14ac:dyDescent="0.3">
      <c r="P615333" s="83"/>
    </row>
    <row r="615334" spans="16:16" x14ac:dyDescent="0.3">
      <c r="P615334" s="83"/>
    </row>
    <row r="615335" spans="16:16" x14ac:dyDescent="0.3">
      <c r="P615335" s="83"/>
    </row>
    <row r="615336" spans="16:16" x14ac:dyDescent="0.3">
      <c r="P615336" s="83"/>
    </row>
    <row r="615337" spans="16:16" x14ac:dyDescent="0.3">
      <c r="P615337" s="83"/>
    </row>
    <row r="615338" spans="16:16" x14ac:dyDescent="0.3">
      <c r="P615338" s="83"/>
    </row>
    <row r="615339" spans="16:16" x14ac:dyDescent="0.3">
      <c r="P615339" s="83"/>
    </row>
    <row r="615340" spans="16:16" x14ac:dyDescent="0.3">
      <c r="P615340" s="83"/>
    </row>
    <row r="615341" spans="16:16" x14ac:dyDescent="0.3">
      <c r="P615341" s="83"/>
    </row>
    <row r="615342" spans="16:16" x14ac:dyDescent="0.3">
      <c r="P615342" s="83"/>
    </row>
    <row r="615343" spans="16:16" x14ac:dyDescent="0.3">
      <c r="P615343" s="83"/>
    </row>
    <row r="615344" spans="16:16" x14ac:dyDescent="0.3">
      <c r="P615344" s="83"/>
    </row>
    <row r="615345" spans="16:16" x14ac:dyDescent="0.3">
      <c r="P615345" s="83"/>
    </row>
    <row r="615346" spans="16:16" x14ac:dyDescent="0.3">
      <c r="P615346" s="83"/>
    </row>
    <row r="615347" spans="16:16" x14ac:dyDescent="0.3">
      <c r="P615347" s="83"/>
    </row>
    <row r="615348" spans="16:16" x14ac:dyDescent="0.3">
      <c r="P615348" s="83"/>
    </row>
    <row r="615349" spans="16:16" x14ac:dyDescent="0.3">
      <c r="P615349" s="83"/>
    </row>
    <row r="615350" spans="16:16" x14ac:dyDescent="0.3">
      <c r="P615350" s="83"/>
    </row>
    <row r="615351" spans="16:16" x14ac:dyDescent="0.3">
      <c r="P615351" s="83"/>
    </row>
    <row r="615352" spans="16:16" x14ac:dyDescent="0.3">
      <c r="P615352" s="83"/>
    </row>
    <row r="615353" spans="16:16" x14ac:dyDescent="0.3">
      <c r="P615353" s="83"/>
    </row>
    <row r="615354" spans="16:16" x14ac:dyDescent="0.3">
      <c r="P615354" s="83"/>
    </row>
    <row r="615355" spans="16:16" x14ac:dyDescent="0.3">
      <c r="P615355" s="83"/>
    </row>
    <row r="615356" spans="16:16" x14ac:dyDescent="0.3">
      <c r="P615356" s="83"/>
    </row>
    <row r="615357" spans="16:16" x14ac:dyDescent="0.3">
      <c r="P615357" s="83"/>
    </row>
    <row r="615358" spans="16:16" x14ac:dyDescent="0.3">
      <c r="P615358" s="83"/>
    </row>
    <row r="615359" spans="16:16" x14ac:dyDescent="0.3">
      <c r="P615359" s="83"/>
    </row>
    <row r="615360" spans="16:16" x14ac:dyDescent="0.3">
      <c r="P615360" s="83"/>
    </row>
    <row r="615361" spans="16:16" x14ac:dyDescent="0.3">
      <c r="P615361" s="83"/>
    </row>
    <row r="615362" spans="16:16" x14ac:dyDescent="0.3">
      <c r="P615362" s="83"/>
    </row>
    <row r="615363" spans="16:16" x14ac:dyDescent="0.3">
      <c r="P615363" s="83"/>
    </row>
    <row r="615364" spans="16:16" x14ac:dyDescent="0.3">
      <c r="P615364" s="83"/>
    </row>
    <row r="615365" spans="16:16" x14ac:dyDescent="0.3">
      <c r="P615365" s="83"/>
    </row>
    <row r="615366" spans="16:16" x14ac:dyDescent="0.3">
      <c r="P615366" s="83"/>
    </row>
    <row r="615367" spans="16:16" x14ac:dyDescent="0.3">
      <c r="P615367" s="83"/>
    </row>
    <row r="615368" spans="16:16" x14ac:dyDescent="0.3">
      <c r="P615368" s="83"/>
    </row>
    <row r="615369" spans="16:16" x14ac:dyDescent="0.3">
      <c r="P615369" s="83"/>
    </row>
    <row r="615370" spans="16:16" x14ac:dyDescent="0.3">
      <c r="P615370" s="83"/>
    </row>
    <row r="615371" spans="16:16" x14ac:dyDescent="0.3">
      <c r="P615371" s="83"/>
    </row>
    <row r="615372" spans="16:16" x14ac:dyDescent="0.3">
      <c r="P615372" s="83"/>
    </row>
    <row r="615373" spans="16:16" x14ac:dyDescent="0.3">
      <c r="P615373" s="83"/>
    </row>
    <row r="615374" spans="16:16" x14ac:dyDescent="0.3">
      <c r="P615374" s="83"/>
    </row>
    <row r="615375" spans="16:16" x14ac:dyDescent="0.3">
      <c r="P615375" s="83"/>
    </row>
    <row r="615376" spans="16:16" x14ac:dyDescent="0.3">
      <c r="P615376" s="83"/>
    </row>
    <row r="615377" spans="16:16" x14ac:dyDescent="0.3">
      <c r="P615377" s="83"/>
    </row>
    <row r="615378" spans="16:16" x14ac:dyDescent="0.3">
      <c r="P615378" s="83"/>
    </row>
    <row r="615379" spans="16:16" x14ac:dyDescent="0.3">
      <c r="P615379" s="83"/>
    </row>
    <row r="615380" spans="16:16" x14ac:dyDescent="0.3">
      <c r="P615380" s="83"/>
    </row>
    <row r="615381" spans="16:16" x14ac:dyDescent="0.3">
      <c r="P615381" s="83"/>
    </row>
    <row r="615382" spans="16:16" x14ac:dyDescent="0.3">
      <c r="P615382" s="83"/>
    </row>
    <row r="615383" spans="16:16" x14ac:dyDescent="0.3">
      <c r="P615383" s="83"/>
    </row>
    <row r="615384" spans="16:16" x14ac:dyDescent="0.3">
      <c r="P615384" s="83"/>
    </row>
    <row r="615385" spans="16:16" x14ac:dyDescent="0.3">
      <c r="P615385" s="83"/>
    </row>
    <row r="615386" spans="16:16" x14ac:dyDescent="0.3">
      <c r="P615386" s="83"/>
    </row>
    <row r="615387" spans="16:16" x14ac:dyDescent="0.3">
      <c r="P615387" s="83"/>
    </row>
    <row r="615388" spans="16:16" x14ac:dyDescent="0.3">
      <c r="P615388" s="83"/>
    </row>
    <row r="615389" spans="16:16" x14ac:dyDescent="0.3">
      <c r="P615389" s="83"/>
    </row>
    <row r="615390" spans="16:16" x14ac:dyDescent="0.3">
      <c r="P615390" s="83"/>
    </row>
    <row r="615391" spans="16:16" x14ac:dyDescent="0.3">
      <c r="P615391" s="83"/>
    </row>
    <row r="615392" spans="16:16" x14ac:dyDescent="0.3">
      <c r="P615392" s="83"/>
    </row>
    <row r="615393" spans="16:16" x14ac:dyDescent="0.3">
      <c r="P615393" s="83"/>
    </row>
    <row r="615394" spans="16:16" x14ac:dyDescent="0.3">
      <c r="P615394" s="83"/>
    </row>
    <row r="615395" spans="16:16" x14ac:dyDescent="0.3">
      <c r="P615395" s="83"/>
    </row>
    <row r="615396" spans="16:16" x14ac:dyDescent="0.3">
      <c r="P615396" s="83"/>
    </row>
    <row r="615397" spans="16:16" x14ac:dyDescent="0.3">
      <c r="P615397" s="83"/>
    </row>
    <row r="615398" spans="16:16" x14ac:dyDescent="0.3">
      <c r="P615398" s="83"/>
    </row>
    <row r="615399" spans="16:16" x14ac:dyDescent="0.3">
      <c r="P615399" s="83"/>
    </row>
    <row r="615400" spans="16:16" x14ac:dyDescent="0.3">
      <c r="P615400" s="83"/>
    </row>
    <row r="615401" spans="16:16" x14ac:dyDescent="0.3">
      <c r="P615401" s="83"/>
    </row>
    <row r="615402" spans="16:16" x14ac:dyDescent="0.3">
      <c r="P615402" s="83"/>
    </row>
    <row r="615403" spans="16:16" x14ac:dyDescent="0.3">
      <c r="P615403" s="83"/>
    </row>
    <row r="615404" spans="16:16" x14ac:dyDescent="0.3">
      <c r="P615404" s="83"/>
    </row>
    <row r="615405" spans="16:16" x14ac:dyDescent="0.3">
      <c r="P615405" s="83"/>
    </row>
    <row r="615406" spans="16:16" x14ac:dyDescent="0.3">
      <c r="P615406" s="83"/>
    </row>
    <row r="615407" spans="16:16" x14ac:dyDescent="0.3">
      <c r="P615407" s="83"/>
    </row>
    <row r="615408" spans="16:16" x14ac:dyDescent="0.3">
      <c r="P615408" s="83"/>
    </row>
    <row r="615409" spans="16:16" x14ac:dyDescent="0.3">
      <c r="P615409" s="83"/>
    </row>
    <row r="615410" spans="16:16" x14ac:dyDescent="0.3">
      <c r="P615410" s="83"/>
    </row>
    <row r="615411" spans="16:16" x14ac:dyDescent="0.3">
      <c r="P615411" s="83"/>
    </row>
    <row r="615412" spans="16:16" x14ac:dyDescent="0.3">
      <c r="P615412" s="83"/>
    </row>
    <row r="615413" spans="16:16" x14ac:dyDescent="0.3">
      <c r="P615413" s="83"/>
    </row>
    <row r="615414" spans="16:16" x14ac:dyDescent="0.3">
      <c r="P615414" s="83"/>
    </row>
    <row r="615415" spans="16:16" x14ac:dyDescent="0.3">
      <c r="P615415" s="83"/>
    </row>
    <row r="615416" spans="16:16" x14ac:dyDescent="0.3">
      <c r="P615416" s="83"/>
    </row>
    <row r="615417" spans="16:16" x14ac:dyDescent="0.3">
      <c r="P615417" s="83"/>
    </row>
    <row r="615418" spans="16:16" x14ac:dyDescent="0.3">
      <c r="P615418" s="83"/>
    </row>
    <row r="615419" spans="16:16" x14ac:dyDescent="0.3">
      <c r="P615419" s="83"/>
    </row>
    <row r="615420" spans="16:16" x14ac:dyDescent="0.3">
      <c r="P615420" s="83"/>
    </row>
    <row r="615421" spans="16:16" x14ac:dyDescent="0.3">
      <c r="P615421" s="83"/>
    </row>
    <row r="615422" spans="16:16" x14ac:dyDescent="0.3">
      <c r="P615422" s="83"/>
    </row>
    <row r="615423" spans="16:16" x14ac:dyDescent="0.3">
      <c r="P615423" s="83"/>
    </row>
    <row r="615424" spans="16:16" x14ac:dyDescent="0.3">
      <c r="P615424" s="83"/>
    </row>
    <row r="615425" spans="16:16" x14ac:dyDescent="0.3">
      <c r="P615425" s="83"/>
    </row>
    <row r="615426" spans="16:16" x14ac:dyDescent="0.3">
      <c r="P615426" s="83"/>
    </row>
    <row r="615427" spans="16:16" x14ac:dyDescent="0.3">
      <c r="P615427" s="83"/>
    </row>
    <row r="615428" spans="16:16" x14ac:dyDescent="0.3">
      <c r="P615428" s="83"/>
    </row>
    <row r="615429" spans="16:16" x14ac:dyDescent="0.3">
      <c r="P615429" s="83"/>
    </row>
    <row r="615430" spans="16:16" x14ac:dyDescent="0.3">
      <c r="P615430" s="83"/>
    </row>
    <row r="615431" spans="16:16" x14ac:dyDescent="0.3">
      <c r="P615431" s="83"/>
    </row>
    <row r="615432" spans="16:16" x14ac:dyDescent="0.3">
      <c r="P615432" s="83"/>
    </row>
    <row r="615433" spans="16:16" x14ac:dyDescent="0.3">
      <c r="P615433" s="83"/>
    </row>
    <row r="615434" spans="16:16" x14ac:dyDescent="0.3">
      <c r="P615434" s="83"/>
    </row>
    <row r="615435" spans="16:16" x14ac:dyDescent="0.3">
      <c r="P615435" s="83"/>
    </row>
    <row r="615436" spans="16:16" x14ac:dyDescent="0.3">
      <c r="P615436" s="83"/>
    </row>
    <row r="615437" spans="16:16" x14ac:dyDescent="0.3">
      <c r="P615437" s="83"/>
    </row>
    <row r="615438" spans="16:16" x14ac:dyDescent="0.3">
      <c r="P615438" s="83"/>
    </row>
    <row r="615439" spans="16:16" x14ac:dyDescent="0.3">
      <c r="P615439" s="83"/>
    </row>
    <row r="615440" spans="16:16" x14ac:dyDescent="0.3">
      <c r="P615440" s="83"/>
    </row>
    <row r="615441" spans="16:16" x14ac:dyDescent="0.3">
      <c r="P615441" s="83"/>
    </row>
    <row r="615442" spans="16:16" x14ac:dyDescent="0.3">
      <c r="P615442" s="83"/>
    </row>
    <row r="615443" spans="16:16" x14ac:dyDescent="0.3">
      <c r="P615443" s="83"/>
    </row>
    <row r="615444" spans="16:16" x14ac:dyDescent="0.3">
      <c r="P615444" s="83"/>
    </row>
    <row r="615445" spans="16:16" x14ac:dyDescent="0.3">
      <c r="P615445" s="83"/>
    </row>
    <row r="615446" spans="16:16" x14ac:dyDescent="0.3">
      <c r="P615446" s="83"/>
    </row>
    <row r="615447" spans="16:16" x14ac:dyDescent="0.3">
      <c r="P615447" s="83"/>
    </row>
    <row r="615448" spans="16:16" x14ac:dyDescent="0.3">
      <c r="P615448" s="83"/>
    </row>
    <row r="615449" spans="16:16" x14ac:dyDescent="0.3">
      <c r="P615449" s="83"/>
    </row>
    <row r="615450" spans="16:16" x14ac:dyDescent="0.3">
      <c r="P615450" s="83"/>
    </row>
    <row r="615451" spans="16:16" x14ac:dyDescent="0.3">
      <c r="P615451" s="83"/>
    </row>
    <row r="615452" spans="16:16" x14ac:dyDescent="0.3">
      <c r="P615452" s="83"/>
    </row>
    <row r="615453" spans="16:16" x14ac:dyDescent="0.3">
      <c r="P615453" s="83"/>
    </row>
    <row r="615454" spans="16:16" x14ac:dyDescent="0.3">
      <c r="P615454" s="83"/>
    </row>
    <row r="615455" spans="16:16" x14ac:dyDescent="0.3">
      <c r="P615455" s="83"/>
    </row>
    <row r="615456" spans="16:16" x14ac:dyDescent="0.3">
      <c r="P615456" s="83"/>
    </row>
    <row r="615457" spans="16:16" x14ac:dyDescent="0.3">
      <c r="P615457" s="83"/>
    </row>
    <row r="615458" spans="16:16" x14ac:dyDescent="0.3">
      <c r="P615458" s="83"/>
    </row>
    <row r="615459" spans="16:16" x14ac:dyDescent="0.3">
      <c r="P615459" s="83"/>
    </row>
    <row r="615460" spans="16:16" x14ac:dyDescent="0.3">
      <c r="P615460" s="83"/>
    </row>
    <row r="615461" spans="16:16" x14ac:dyDescent="0.3">
      <c r="P615461" s="83"/>
    </row>
    <row r="615462" spans="16:16" x14ac:dyDescent="0.3">
      <c r="P615462" s="83"/>
    </row>
    <row r="615463" spans="16:16" x14ac:dyDescent="0.3">
      <c r="P615463" s="83"/>
    </row>
    <row r="615464" spans="16:16" x14ac:dyDescent="0.3">
      <c r="P615464" s="83"/>
    </row>
    <row r="615465" spans="16:16" x14ac:dyDescent="0.3">
      <c r="P615465" s="83"/>
    </row>
    <row r="615466" spans="16:16" x14ac:dyDescent="0.3">
      <c r="P615466" s="83"/>
    </row>
    <row r="615467" spans="16:16" x14ac:dyDescent="0.3">
      <c r="P615467" s="83"/>
    </row>
    <row r="615468" spans="16:16" x14ac:dyDescent="0.3">
      <c r="P615468" s="83"/>
    </row>
    <row r="615469" spans="16:16" x14ac:dyDescent="0.3">
      <c r="P615469" s="83"/>
    </row>
    <row r="615470" spans="16:16" x14ac:dyDescent="0.3">
      <c r="P615470" s="83"/>
    </row>
    <row r="615471" spans="16:16" x14ac:dyDescent="0.3">
      <c r="P615471" s="83"/>
    </row>
    <row r="615472" spans="16:16" x14ac:dyDescent="0.3">
      <c r="P615472" s="83"/>
    </row>
    <row r="615473" spans="16:16" x14ac:dyDescent="0.3">
      <c r="P615473" s="83"/>
    </row>
    <row r="615474" spans="16:16" x14ac:dyDescent="0.3">
      <c r="P615474" s="83"/>
    </row>
    <row r="615475" spans="16:16" x14ac:dyDescent="0.3">
      <c r="P615475" s="83"/>
    </row>
    <row r="615476" spans="16:16" x14ac:dyDescent="0.3">
      <c r="P615476" s="83"/>
    </row>
    <row r="615477" spans="16:16" x14ac:dyDescent="0.3">
      <c r="P615477" s="83"/>
    </row>
    <row r="615478" spans="16:16" x14ac:dyDescent="0.3">
      <c r="P615478" s="83"/>
    </row>
    <row r="615479" spans="16:16" x14ac:dyDescent="0.3">
      <c r="P615479" s="83"/>
    </row>
    <row r="615480" spans="16:16" x14ac:dyDescent="0.3">
      <c r="P615480" s="83"/>
    </row>
    <row r="615481" spans="16:16" x14ac:dyDescent="0.3">
      <c r="P615481" s="83"/>
    </row>
    <row r="615482" spans="16:16" x14ac:dyDescent="0.3">
      <c r="P615482" s="83"/>
    </row>
    <row r="615483" spans="16:16" x14ac:dyDescent="0.3">
      <c r="P615483" s="83"/>
    </row>
    <row r="615484" spans="16:16" x14ac:dyDescent="0.3">
      <c r="P615484" s="83"/>
    </row>
    <row r="615485" spans="16:16" x14ac:dyDescent="0.3">
      <c r="P615485" s="83"/>
    </row>
    <row r="615486" spans="16:16" x14ac:dyDescent="0.3">
      <c r="P615486" s="83"/>
    </row>
    <row r="615487" spans="16:16" x14ac:dyDescent="0.3">
      <c r="P615487" s="83"/>
    </row>
    <row r="615488" spans="16:16" x14ac:dyDescent="0.3">
      <c r="P615488" s="83"/>
    </row>
    <row r="615489" spans="16:16" x14ac:dyDescent="0.3">
      <c r="P615489" s="83"/>
    </row>
    <row r="615490" spans="16:16" x14ac:dyDescent="0.3">
      <c r="P615490" s="83"/>
    </row>
    <row r="615491" spans="16:16" x14ac:dyDescent="0.3">
      <c r="P615491" s="83"/>
    </row>
    <row r="615492" spans="16:16" x14ac:dyDescent="0.3">
      <c r="P615492" s="83"/>
    </row>
    <row r="615493" spans="16:16" x14ac:dyDescent="0.3">
      <c r="P615493" s="83"/>
    </row>
    <row r="615494" spans="16:16" x14ac:dyDescent="0.3">
      <c r="P615494" s="83"/>
    </row>
    <row r="615495" spans="16:16" x14ac:dyDescent="0.3">
      <c r="P615495" s="83"/>
    </row>
    <row r="615496" spans="16:16" x14ac:dyDescent="0.3">
      <c r="P615496" s="83"/>
    </row>
    <row r="615497" spans="16:16" x14ac:dyDescent="0.3">
      <c r="P615497" s="83"/>
    </row>
    <row r="615498" spans="16:16" x14ac:dyDescent="0.3">
      <c r="P615498" s="83"/>
    </row>
    <row r="615499" spans="16:16" x14ac:dyDescent="0.3">
      <c r="P615499" s="83"/>
    </row>
    <row r="615500" spans="16:16" x14ac:dyDescent="0.3">
      <c r="P615500" s="83"/>
    </row>
    <row r="615501" spans="16:16" x14ac:dyDescent="0.3">
      <c r="P615501" s="83"/>
    </row>
    <row r="615502" spans="16:16" x14ac:dyDescent="0.3">
      <c r="P615502" s="83"/>
    </row>
    <row r="615503" spans="16:16" x14ac:dyDescent="0.3">
      <c r="P615503" s="83"/>
    </row>
    <row r="615504" spans="16:16" x14ac:dyDescent="0.3">
      <c r="P615504" s="83"/>
    </row>
    <row r="615505" spans="16:16" x14ac:dyDescent="0.3">
      <c r="P615505" s="83"/>
    </row>
    <row r="615506" spans="16:16" x14ac:dyDescent="0.3">
      <c r="P615506" s="83"/>
    </row>
    <row r="615507" spans="16:16" x14ac:dyDescent="0.3">
      <c r="P615507" s="83"/>
    </row>
    <row r="615508" spans="16:16" x14ac:dyDescent="0.3">
      <c r="P615508" s="83"/>
    </row>
    <row r="615509" spans="16:16" x14ac:dyDescent="0.3">
      <c r="P615509" s="83"/>
    </row>
    <row r="615510" spans="16:16" x14ac:dyDescent="0.3">
      <c r="P615510" s="83"/>
    </row>
    <row r="615511" spans="16:16" x14ac:dyDescent="0.3">
      <c r="P615511" s="83"/>
    </row>
    <row r="615512" spans="16:16" x14ac:dyDescent="0.3">
      <c r="P615512" s="83"/>
    </row>
    <row r="615513" spans="16:16" x14ac:dyDescent="0.3">
      <c r="P615513" s="83"/>
    </row>
    <row r="615514" spans="16:16" x14ac:dyDescent="0.3">
      <c r="P615514" s="83"/>
    </row>
    <row r="615515" spans="16:16" x14ac:dyDescent="0.3">
      <c r="P615515" s="83"/>
    </row>
    <row r="615516" spans="16:16" x14ac:dyDescent="0.3">
      <c r="P615516" s="83"/>
    </row>
    <row r="615517" spans="16:16" x14ac:dyDescent="0.3">
      <c r="P615517" s="83"/>
    </row>
    <row r="615518" spans="16:16" x14ac:dyDescent="0.3">
      <c r="P615518" s="83"/>
    </row>
    <row r="615519" spans="16:16" x14ac:dyDescent="0.3">
      <c r="P615519" s="83"/>
    </row>
    <row r="615520" spans="16:16" x14ac:dyDescent="0.3">
      <c r="P615520" s="83"/>
    </row>
    <row r="615521" spans="16:16" x14ac:dyDescent="0.3">
      <c r="P615521" s="83"/>
    </row>
    <row r="615522" spans="16:16" x14ac:dyDescent="0.3">
      <c r="P615522" s="83"/>
    </row>
    <row r="615523" spans="16:16" x14ac:dyDescent="0.3">
      <c r="P615523" s="83"/>
    </row>
    <row r="615524" spans="16:16" x14ac:dyDescent="0.3">
      <c r="P615524" s="83"/>
    </row>
    <row r="615525" spans="16:16" x14ac:dyDescent="0.3">
      <c r="P615525" s="83"/>
    </row>
    <row r="615526" spans="16:16" x14ac:dyDescent="0.3">
      <c r="P615526" s="83"/>
    </row>
    <row r="615527" spans="16:16" x14ac:dyDescent="0.3">
      <c r="P615527" s="83"/>
    </row>
    <row r="615528" spans="16:16" x14ac:dyDescent="0.3">
      <c r="P615528" s="83"/>
    </row>
    <row r="615529" spans="16:16" x14ac:dyDescent="0.3">
      <c r="P615529" s="83"/>
    </row>
    <row r="615530" spans="16:16" x14ac:dyDescent="0.3">
      <c r="P615530" s="83"/>
    </row>
    <row r="615531" spans="16:16" x14ac:dyDescent="0.3">
      <c r="P615531" s="83"/>
    </row>
    <row r="615532" spans="16:16" x14ac:dyDescent="0.3">
      <c r="P615532" s="83"/>
    </row>
    <row r="615533" spans="16:16" x14ac:dyDescent="0.3">
      <c r="P615533" s="83"/>
    </row>
    <row r="615534" spans="16:16" x14ac:dyDescent="0.3">
      <c r="P615534" s="83"/>
    </row>
    <row r="615535" spans="16:16" x14ac:dyDescent="0.3">
      <c r="P615535" s="83"/>
    </row>
    <row r="615536" spans="16:16" x14ac:dyDescent="0.3">
      <c r="P615536" s="83"/>
    </row>
    <row r="615537" spans="16:16" x14ac:dyDescent="0.3">
      <c r="P615537" s="83"/>
    </row>
    <row r="615538" spans="16:16" x14ac:dyDescent="0.3">
      <c r="P615538" s="83"/>
    </row>
    <row r="615539" spans="16:16" x14ac:dyDescent="0.3">
      <c r="P615539" s="83"/>
    </row>
    <row r="615540" spans="16:16" x14ac:dyDescent="0.3">
      <c r="P615540" s="83"/>
    </row>
    <row r="615541" spans="16:16" x14ac:dyDescent="0.3">
      <c r="P615541" s="83"/>
    </row>
    <row r="615542" spans="16:16" x14ac:dyDescent="0.3">
      <c r="P615542" s="83"/>
    </row>
    <row r="615543" spans="16:16" x14ac:dyDescent="0.3">
      <c r="P615543" s="83"/>
    </row>
    <row r="615544" spans="16:16" x14ac:dyDescent="0.3">
      <c r="P615544" s="83"/>
    </row>
    <row r="615545" spans="16:16" x14ac:dyDescent="0.3">
      <c r="P615545" s="83"/>
    </row>
    <row r="615546" spans="16:16" x14ac:dyDescent="0.3">
      <c r="P615546" s="83"/>
    </row>
    <row r="615547" spans="16:16" x14ac:dyDescent="0.3">
      <c r="P615547" s="83"/>
    </row>
    <row r="615548" spans="16:16" x14ac:dyDescent="0.3">
      <c r="P615548" s="83"/>
    </row>
    <row r="615549" spans="16:16" x14ac:dyDescent="0.3">
      <c r="P615549" s="83"/>
    </row>
    <row r="615550" spans="16:16" x14ac:dyDescent="0.3">
      <c r="P615550" s="83"/>
    </row>
    <row r="615551" spans="16:16" x14ac:dyDescent="0.3">
      <c r="P615551" s="83"/>
    </row>
    <row r="615552" spans="16:16" x14ac:dyDescent="0.3">
      <c r="P615552" s="83"/>
    </row>
    <row r="615553" spans="16:16" x14ac:dyDescent="0.3">
      <c r="P615553" s="83"/>
    </row>
    <row r="615554" spans="16:16" x14ac:dyDescent="0.3">
      <c r="P615554" s="83"/>
    </row>
    <row r="615555" spans="16:16" x14ac:dyDescent="0.3">
      <c r="P615555" s="83"/>
    </row>
    <row r="615556" spans="16:16" x14ac:dyDescent="0.3">
      <c r="P615556" s="83"/>
    </row>
    <row r="615557" spans="16:16" x14ac:dyDescent="0.3">
      <c r="P615557" s="83"/>
    </row>
    <row r="615558" spans="16:16" x14ac:dyDescent="0.3">
      <c r="P615558" s="83"/>
    </row>
    <row r="615559" spans="16:16" x14ac:dyDescent="0.3">
      <c r="P615559" s="83"/>
    </row>
    <row r="615560" spans="16:16" x14ac:dyDescent="0.3">
      <c r="P615560" s="83"/>
    </row>
    <row r="615561" spans="16:16" x14ac:dyDescent="0.3">
      <c r="P615561" s="83"/>
    </row>
    <row r="615562" spans="16:16" x14ac:dyDescent="0.3">
      <c r="P615562" s="83"/>
    </row>
    <row r="615563" spans="16:16" x14ac:dyDescent="0.3">
      <c r="P615563" s="83"/>
    </row>
    <row r="615564" spans="16:16" x14ac:dyDescent="0.3">
      <c r="P615564" s="83"/>
    </row>
    <row r="615565" spans="16:16" x14ac:dyDescent="0.3">
      <c r="P615565" s="83"/>
    </row>
    <row r="615566" spans="16:16" x14ac:dyDescent="0.3">
      <c r="P615566" s="83"/>
    </row>
    <row r="615567" spans="16:16" x14ac:dyDescent="0.3">
      <c r="P615567" s="83"/>
    </row>
    <row r="615568" spans="16:16" x14ac:dyDescent="0.3">
      <c r="P615568" s="83"/>
    </row>
    <row r="615569" spans="16:16" x14ac:dyDescent="0.3">
      <c r="P615569" s="83"/>
    </row>
    <row r="615570" spans="16:16" x14ac:dyDescent="0.3">
      <c r="P615570" s="83"/>
    </row>
    <row r="615571" spans="16:16" x14ac:dyDescent="0.3">
      <c r="P615571" s="83"/>
    </row>
    <row r="615572" spans="16:16" x14ac:dyDescent="0.3">
      <c r="P615572" s="83"/>
    </row>
    <row r="615573" spans="16:16" x14ac:dyDescent="0.3">
      <c r="P615573" s="83"/>
    </row>
    <row r="615574" spans="16:16" x14ac:dyDescent="0.3">
      <c r="P615574" s="83"/>
    </row>
    <row r="615575" spans="16:16" x14ac:dyDescent="0.3">
      <c r="P615575" s="83"/>
    </row>
    <row r="615576" spans="16:16" x14ac:dyDescent="0.3">
      <c r="P615576" s="83"/>
    </row>
    <row r="615577" spans="16:16" x14ac:dyDescent="0.3">
      <c r="P615577" s="83"/>
    </row>
    <row r="615578" spans="16:16" x14ac:dyDescent="0.3">
      <c r="P615578" s="83"/>
    </row>
    <row r="615579" spans="16:16" x14ac:dyDescent="0.3">
      <c r="P615579" s="83"/>
    </row>
    <row r="615580" spans="16:16" x14ac:dyDescent="0.3">
      <c r="P615580" s="83"/>
    </row>
    <row r="615581" spans="16:16" x14ac:dyDescent="0.3">
      <c r="P615581" s="83"/>
    </row>
    <row r="615582" spans="16:16" x14ac:dyDescent="0.3">
      <c r="P615582" s="83"/>
    </row>
    <row r="615583" spans="16:16" x14ac:dyDescent="0.3">
      <c r="P615583" s="83"/>
    </row>
    <row r="615584" spans="16:16" x14ac:dyDescent="0.3">
      <c r="P615584" s="83"/>
    </row>
    <row r="615585" spans="16:16" x14ac:dyDescent="0.3">
      <c r="P615585" s="83"/>
    </row>
    <row r="615586" spans="16:16" x14ac:dyDescent="0.3">
      <c r="P615586" s="83"/>
    </row>
    <row r="615587" spans="16:16" x14ac:dyDescent="0.3">
      <c r="P615587" s="83"/>
    </row>
    <row r="615588" spans="16:16" x14ac:dyDescent="0.3">
      <c r="P615588" s="83"/>
    </row>
    <row r="615589" spans="16:16" x14ac:dyDescent="0.3">
      <c r="P615589" s="83"/>
    </row>
    <row r="615590" spans="16:16" x14ac:dyDescent="0.3">
      <c r="P615590" s="83"/>
    </row>
    <row r="615591" spans="16:16" x14ac:dyDescent="0.3">
      <c r="P615591" s="83"/>
    </row>
    <row r="615592" spans="16:16" x14ac:dyDescent="0.3">
      <c r="P615592" s="83"/>
    </row>
    <row r="615593" spans="16:16" x14ac:dyDescent="0.3">
      <c r="P615593" s="83"/>
    </row>
    <row r="615594" spans="16:16" x14ac:dyDescent="0.3">
      <c r="P615594" s="83"/>
    </row>
    <row r="615595" spans="16:16" x14ac:dyDescent="0.3">
      <c r="P615595" s="83"/>
    </row>
    <row r="615596" spans="16:16" x14ac:dyDescent="0.3">
      <c r="P615596" s="83"/>
    </row>
    <row r="615597" spans="16:16" x14ac:dyDescent="0.3">
      <c r="P615597" s="83"/>
    </row>
    <row r="615598" spans="16:16" x14ac:dyDescent="0.3">
      <c r="P615598" s="83"/>
    </row>
    <row r="615599" spans="16:16" x14ac:dyDescent="0.3">
      <c r="P615599" s="83"/>
    </row>
    <row r="615600" spans="16:16" x14ac:dyDescent="0.3">
      <c r="P615600" s="83"/>
    </row>
    <row r="615601" spans="16:16" x14ac:dyDescent="0.3">
      <c r="P615601" s="83"/>
    </row>
    <row r="615602" spans="16:16" x14ac:dyDescent="0.3">
      <c r="P615602" s="83"/>
    </row>
    <row r="615603" spans="16:16" x14ac:dyDescent="0.3">
      <c r="P615603" s="83"/>
    </row>
    <row r="615604" spans="16:16" x14ac:dyDescent="0.3">
      <c r="P615604" s="83"/>
    </row>
    <row r="615605" spans="16:16" x14ac:dyDescent="0.3">
      <c r="P615605" s="83"/>
    </row>
    <row r="615606" spans="16:16" x14ac:dyDescent="0.3">
      <c r="P615606" s="83"/>
    </row>
    <row r="615607" spans="16:16" x14ac:dyDescent="0.3">
      <c r="P615607" s="83"/>
    </row>
    <row r="615608" spans="16:16" x14ac:dyDescent="0.3">
      <c r="P615608" s="83"/>
    </row>
    <row r="615609" spans="16:16" x14ac:dyDescent="0.3">
      <c r="P615609" s="83"/>
    </row>
    <row r="615610" spans="16:16" x14ac:dyDescent="0.3">
      <c r="P615610" s="83"/>
    </row>
    <row r="615611" spans="16:16" x14ac:dyDescent="0.3">
      <c r="P615611" s="83"/>
    </row>
    <row r="615612" spans="16:16" x14ac:dyDescent="0.3">
      <c r="P615612" s="83"/>
    </row>
    <row r="615613" spans="16:16" x14ac:dyDescent="0.3">
      <c r="P615613" s="83"/>
    </row>
    <row r="615614" spans="16:16" x14ac:dyDescent="0.3">
      <c r="P615614" s="83"/>
    </row>
    <row r="615615" spans="16:16" x14ac:dyDescent="0.3">
      <c r="P615615" s="83"/>
    </row>
    <row r="615616" spans="16:16" x14ac:dyDescent="0.3">
      <c r="P615616" s="83"/>
    </row>
    <row r="615617" spans="16:16" x14ac:dyDescent="0.3">
      <c r="P615617" s="83"/>
    </row>
    <row r="615618" spans="16:16" x14ac:dyDescent="0.3">
      <c r="P615618" s="83"/>
    </row>
    <row r="615619" spans="16:16" x14ac:dyDescent="0.3">
      <c r="P615619" s="83"/>
    </row>
    <row r="615620" spans="16:16" x14ac:dyDescent="0.3">
      <c r="P615620" s="83"/>
    </row>
    <row r="615621" spans="16:16" x14ac:dyDescent="0.3">
      <c r="P615621" s="83"/>
    </row>
    <row r="615622" spans="16:16" x14ac:dyDescent="0.3">
      <c r="P615622" s="83"/>
    </row>
    <row r="615623" spans="16:16" x14ac:dyDescent="0.3">
      <c r="P615623" s="83"/>
    </row>
    <row r="615624" spans="16:16" x14ac:dyDescent="0.3">
      <c r="P615624" s="83"/>
    </row>
    <row r="615625" spans="16:16" x14ac:dyDescent="0.3">
      <c r="P615625" s="83"/>
    </row>
    <row r="615626" spans="16:16" x14ac:dyDescent="0.3">
      <c r="P615626" s="83"/>
    </row>
    <row r="615627" spans="16:16" x14ac:dyDescent="0.3">
      <c r="P615627" s="83"/>
    </row>
    <row r="615628" spans="16:16" x14ac:dyDescent="0.3">
      <c r="P615628" s="83"/>
    </row>
    <row r="615629" spans="16:16" x14ac:dyDescent="0.3">
      <c r="P615629" s="83"/>
    </row>
    <row r="615630" spans="16:16" x14ac:dyDescent="0.3">
      <c r="P615630" s="83"/>
    </row>
    <row r="615631" spans="16:16" x14ac:dyDescent="0.3">
      <c r="P615631" s="83"/>
    </row>
    <row r="615632" spans="16:16" x14ac:dyDescent="0.3">
      <c r="P615632" s="83"/>
    </row>
    <row r="615633" spans="16:16" x14ac:dyDescent="0.3">
      <c r="P615633" s="83"/>
    </row>
    <row r="615634" spans="16:16" x14ac:dyDescent="0.3">
      <c r="P615634" s="83"/>
    </row>
    <row r="615635" spans="16:16" x14ac:dyDescent="0.3">
      <c r="P615635" s="83"/>
    </row>
    <row r="615636" spans="16:16" x14ac:dyDescent="0.3">
      <c r="P615636" s="83"/>
    </row>
    <row r="615637" spans="16:16" x14ac:dyDescent="0.3">
      <c r="P615637" s="83"/>
    </row>
    <row r="615638" spans="16:16" x14ac:dyDescent="0.3">
      <c r="P615638" s="83"/>
    </row>
    <row r="615639" spans="16:16" x14ac:dyDescent="0.3">
      <c r="P615639" s="83"/>
    </row>
    <row r="615640" spans="16:16" x14ac:dyDescent="0.3">
      <c r="P615640" s="83"/>
    </row>
    <row r="615641" spans="16:16" x14ac:dyDescent="0.3">
      <c r="P615641" s="83"/>
    </row>
    <row r="615642" spans="16:16" x14ac:dyDescent="0.3">
      <c r="P615642" s="83"/>
    </row>
    <row r="615643" spans="16:16" x14ac:dyDescent="0.3">
      <c r="P615643" s="83"/>
    </row>
    <row r="615644" spans="16:16" x14ac:dyDescent="0.3">
      <c r="P615644" s="83"/>
    </row>
    <row r="615645" spans="16:16" x14ac:dyDescent="0.3">
      <c r="P615645" s="83"/>
    </row>
    <row r="615646" spans="16:16" x14ac:dyDescent="0.3">
      <c r="P615646" s="83"/>
    </row>
    <row r="615647" spans="16:16" x14ac:dyDescent="0.3">
      <c r="P615647" s="83"/>
    </row>
    <row r="615648" spans="16:16" x14ac:dyDescent="0.3">
      <c r="P615648" s="83"/>
    </row>
    <row r="615649" spans="16:16" x14ac:dyDescent="0.3">
      <c r="P615649" s="83"/>
    </row>
    <row r="615650" spans="16:16" x14ac:dyDescent="0.3">
      <c r="P615650" s="83"/>
    </row>
    <row r="615651" spans="16:16" x14ac:dyDescent="0.3">
      <c r="P615651" s="83"/>
    </row>
    <row r="615652" spans="16:16" x14ac:dyDescent="0.3">
      <c r="P615652" s="83"/>
    </row>
    <row r="615653" spans="16:16" x14ac:dyDescent="0.3">
      <c r="P615653" s="83"/>
    </row>
    <row r="615654" spans="16:16" x14ac:dyDescent="0.3">
      <c r="P615654" s="83"/>
    </row>
    <row r="615655" spans="16:16" x14ac:dyDescent="0.3">
      <c r="P615655" s="83"/>
    </row>
    <row r="615656" spans="16:16" x14ac:dyDescent="0.3">
      <c r="P615656" s="83"/>
    </row>
    <row r="615657" spans="16:16" x14ac:dyDescent="0.3">
      <c r="P615657" s="83"/>
    </row>
    <row r="615658" spans="16:16" x14ac:dyDescent="0.3">
      <c r="P615658" s="83"/>
    </row>
    <row r="615659" spans="16:16" x14ac:dyDescent="0.3">
      <c r="P615659" s="83"/>
    </row>
    <row r="615660" spans="16:16" x14ac:dyDescent="0.3">
      <c r="P615660" s="83"/>
    </row>
    <row r="615661" spans="16:16" x14ac:dyDescent="0.3">
      <c r="P615661" s="83"/>
    </row>
    <row r="615662" spans="16:16" x14ac:dyDescent="0.3">
      <c r="P615662" s="83"/>
    </row>
    <row r="615663" spans="16:16" x14ac:dyDescent="0.3">
      <c r="P615663" s="83"/>
    </row>
    <row r="615664" spans="16:16" x14ac:dyDescent="0.3">
      <c r="P615664" s="83"/>
    </row>
    <row r="615665" spans="16:16" x14ac:dyDescent="0.3">
      <c r="P615665" s="83"/>
    </row>
    <row r="615666" spans="16:16" x14ac:dyDescent="0.3">
      <c r="P615666" s="83"/>
    </row>
    <row r="615667" spans="16:16" x14ac:dyDescent="0.3">
      <c r="P615667" s="83"/>
    </row>
    <row r="615668" spans="16:16" x14ac:dyDescent="0.3">
      <c r="P615668" s="83"/>
    </row>
    <row r="615669" spans="16:16" x14ac:dyDescent="0.3">
      <c r="P615669" s="83"/>
    </row>
    <row r="615670" spans="16:16" x14ac:dyDescent="0.3">
      <c r="P615670" s="83"/>
    </row>
    <row r="615671" spans="16:16" x14ac:dyDescent="0.3">
      <c r="P615671" s="83"/>
    </row>
    <row r="615672" spans="16:16" x14ac:dyDescent="0.3">
      <c r="P615672" s="83"/>
    </row>
    <row r="615673" spans="16:16" x14ac:dyDescent="0.3">
      <c r="P615673" s="83"/>
    </row>
    <row r="615674" spans="16:16" x14ac:dyDescent="0.3">
      <c r="P615674" s="83"/>
    </row>
    <row r="615675" spans="16:16" x14ac:dyDescent="0.3">
      <c r="P615675" s="83"/>
    </row>
    <row r="615676" spans="16:16" x14ac:dyDescent="0.3">
      <c r="P615676" s="83"/>
    </row>
    <row r="615677" spans="16:16" x14ac:dyDescent="0.3">
      <c r="P615677" s="83"/>
    </row>
    <row r="615678" spans="16:16" x14ac:dyDescent="0.3">
      <c r="P615678" s="83"/>
    </row>
    <row r="615679" spans="16:16" x14ac:dyDescent="0.3">
      <c r="P615679" s="83"/>
    </row>
    <row r="615680" spans="16:16" x14ac:dyDescent="0.3">
      <c r="P615680" s="83"/>
    </row>
    <row r="615681" spans="16:16" x14ac:dyDescent="0.3">
      <c r="P615681" s="83"/>
    </row>
    <row r="615682" spans="16:16" x14ac:dyDescent="0.3">
      <c r="P615682" s="83"/>
    </row>
    <row r="615683" spans="16:16" x14ac:dyDescent="0.3">
      <c r="P615683" s="83"/>
    </row>
    <row r="615684" spans="16:16" x14ac:dyDescent="0.3">
      <c r="P615684" s="83"/>
    </row>
    <row r="615685" spans="16:16" x14ac:dyDescent="0.3">
      <c r="P615685" s="83"/>
    </row>
    <row r="615686" spans="16:16" x14ac:dyDescent="0.3">
      <c r="P615686" s="83"/>
    </row>
    <row r="615687" spans="16:16" x14ac:dyDescent="0.3">
      <c r="P615687" s="83"/>
    </row>
    <row r="615688" spans="16:16" x14ac:dyDescent="0.3">
      <c r="P615688" s="83"/>
    </row>
    <row r="615689" spans="16:16" x14ac:dyDescent="0.3">
      <c r="P615689" s="83"/>
    </row>
    <row r="615690" spans="16:16" x14ac:dyDescent="0.3">
      <c r="P615690" s="83"/>
    </row>
    <row r="615691" spans="16:16" x14ac:dyDescent="0.3">
      <c r="P615691" s="83"/>
    </row>
    <row r="615692" spans="16:16" x14ac:dyDescent="0.3">
      <c r="P615692" s="83"/>
    </row>
    <row r="615693" spans="16:16" x14ac:dyDescent="0.3">
      <c r="P615693" s="83"/>
    </row>
    <row r="615694" spans="16:16" x14ac:dyDescent="0.3">
      <c r="P615694" s="83"/>
    </row>
    <row r="615695" spans="16:16" x14ac:dyDescent="0.3">
      <c r="P615695" s="83"/>
    </row>
    <row r="615696" spans="16:16" x14ac:dyDescent="0.3">
      <c r="P615696" s="83"/>
    </row>
    <row r="615697" spans="16:16" x14ac:dyDescent="0.3">
      <c r="P615697" s="83"/>
    </row>
    <row r="615698" spans="16:16" x14ac:dyDescent="0.3">
      <c r="P615698" s="83"/>
    </row>
    <row r="615699" spans="16:16" x14ac:dyDescent="0.3">
      <c r="P615699" s="83"/>
    </row>
    <row r="615700" spans="16:16" x14ac:dyDescent="0.3">
      <c r="P615700" s="83"/>
    </row>
    <row r="615701" spans="16:16" x14ac:dyDescent="0.3">
      <c r="P615701" s="83"/>
    </row>
    <row r="615702" spans="16:16" x14ac:dyDescent="0.3">
      <c r="P615702" s="83"/>
    </row>
    <row r="615703" spans="16:16" x14ac:dyDescent="0.3">
      <c r="P615703" s="83"/>
    </row>
    <row r="615704" spans="16:16" x14ac:dyDescent="0.3">
      <c r="P615704" s="83"/>
    </row>
    <row r="615705" spans="16:16" x14ac:dyDescent="0.3">
      <c r="P615705" s="83"/>
    </row>
    <row r="615706" spans="16:16" x14ac:dyDescent="0.3">
      <c r="P615706" s="83"/>
    </row>
    <row r="615707" spans="16:16" x14ac:dyDescent="0.3">
      <c r="P615707" s="83"/>
    </row>
    <row r="615708" spans="16:16" x14ac:dyDescent="0.3">
      <c r="P615708" s="83"/>
    </row>
    <row r="615709" spans="16:16" x14ac:dyDescent="0.3">
      <c r="P615709" s="83"/>
    </row>
    <row r="615710" spans="16:16" x14ac:dyDescent="0.3">
      <c r="P615710" s="83"/>
    </row>
    <row r="615711" spans="16:16" x14ac:dyDescent="0.3">
      <c r="P615711" s="83"/>
    </row>
    <row r="615712" spans="16:16" x14ac:dyDescent="0.3">
      <c r="P615712" s="83"/>
    </row>
    <row r="615713" spans="16:16" x14ac:dyDescent="0.3">
      <c r="P615713" s="83"/>
    </row>
    <row r="615714" spans="16:16" x14ac:dyDescent="0.3">
      <c r="P615714" s="83"/>
    </row>
    <row r="615715" spans="16:16" x14ac:dyDescent="0.3">
      <c r="P615715" s="83"/>
    </row>
    <row r="615716" spans="16:16" x14ac:dyDescent="0.3">
      <c r="P615716" s="83"/>
    </row>
    <row r="615717" spans="16:16" x14ac:dyDescent="0.3">
      <c r="P615717" s="83"/>
    </row>
    <row r="615718" spans="16:16" x14ac:dyDescent="0.3">
      <c r="P615718" s="83"/>
    </row>
    <row r="615719" spans="16:16" x14ac:dyDescent="0.3">
      <c r="P615719" s="83"/>
    </row>
    <row r="615720" spans="16:16" x14ac:dyDescent="0.3">
      <c r="P615720" s="83"/>
    </row>
    <row r="615721" spans="16:16" x14ac:dyDescent="0.3">
      <c r="P615721" s="83"/>
    </row>
    <row r="615722" spans="16:16" x14ac:dyDescent="0.3">
      <c r="P615722" s="83"/>
    </row>
    <row r="615723" spans="16:16" x14ac:dyDescent="0.3">
      <c r="P615723" s="83"/>
    </row>
    <row r="615724" spans="16:16" x14ac:dyDescent="0.3">
      <c r="P615724" s="83"/>
    </row>
    <row r="615725" spans="16:16" x14ac:dyDescent="0.3">
      <c r="P615725" s="83"/>
    </row>
    <row r="615726" spans="16:16" x14ac:dyDescent="0.3">
      <c r="P615726" s="83"/>
    </row>
    <row r="615727" spans="16:16" x14ac:dyDescent="0.3">
      <c r="P615727" s="83"/>
    </row>
    <row r="615728" spans="16:16" x14ac:dyDescent="0.3">
      <c r="P615728" s="83"/>
    </row>
    <row r="615729" spans="16:16" x14ac:dyDescent="0.3">
      <c r="P615729" s="83"/>
    </row>
    <row r="615730" spans="16:16" x14ac:dyDescent="0.3">
      <c r="P615730" s="83"/>
    </row>
    <row r="615731" spans="16:16" x14ac:dyDescent="0.3">
      <c r="P615731" s="83"/>
    </row>
    <row r="615732" spans="16:16" x14ac:dyDescent="0.3">
      <c r="P615732" s="83"/>
    </row>
    <row r="615733" spans="16:16" x14ac:dyDescent="0.3">
      <c r="P615733" s="83"/>
    </row>
    <row r="615734" spans="16:16" x14ac:dyDescent="0.3">
      <c r="P615734" s="83"/>
    </row>
    <row r="615735" spans="16:16" x14ac:dyDescent="0.3">
      <c r="P615735" s="83"/>
    </row>
    <row r="615736" spans="16:16" x14ac:dyDescent="0.3">
      <c r="P615736" s="83"/>
    </row>
    <row r="615737" spans="16:16" x14ac:dyDescent="0.3">
      <c r="P615737" s="83"/>
    </row>
    <row r="615738" spans="16:16" x14ac:dyDescent="0.3">
      <c r="P615738" s="83"/>
    </row>
    <row r="615739" spans="16:16" x14ac:dyDescent="0.3">
      <c r="P615739" s="83"/>
    </row>
    <row r="615740" spans="16:16" x14ac:dyDescent="0.3">
      <c r="P615740" s="83"/>
    </row>
    <row r="615741" spans="16:16" x14ac:dyDescent="0.3">
      <c r="P615741" s="83"/>
    </row>
    <row r="615742" spans="16:16" x14ac:dyDescent="0.3">
      <c r="P615742" s="83"/>
    </row>
    <row r="615743" spans="16:16" x14ac:dyDescent="0.3">
      <c r="P615743" s="83"/>
    </row>
    <row r="615744" spans="16:16" x14ac:dyDescent="0.3">
      <c r="P615744" s="83"/>
    </row>
    <row r="615745" spans="16:16" x14ac:dyDescent="0.3">
      <c r="P615745" s="83"/>
    </row>
    <row r="615746" spans="16:16" x14ac:dyDescent="0.3">
      <c r="P615746" s="83"/>
    </row>
    <row r="615747" spans="16:16" x14ac:dyDescent="0.3">
      <c r="P615747" s="83"/>
    </row>
    <row r="615748" spans="16:16" x14ac:dyDescent="0.3">
      <c r="P615748" s="83"/>
    </row>
    <row r="615749" spans="16:16" x14ac:dyDescent="0.3">
      <c r="P615749" s="83"/>
    </row>
    <row r="615750" spans="16:16" x14ac:dyDescent="0.3">
      <c r="P615750" s="83"/>
    </row>
    <row r="615751" spans="16:16" x14ac:dyDescent="0.3">
      <c r="P615751" s="83"/>
    </row>
    <row r="615752" spans="16:16" x14ac:dyDescent="0.3">
      <c r="P615752" s="83"/>
    </row>
    <row r="615753" spans="16:16" x14ac:dyDescent="0.3">
      <c r="P615753" s="83"/>
    </row>
    <row r="615754" spans="16:16" x14ac:dyDescent="0.3">
      <c r="P615754" s="83"/>
    </row>
    <row r="615755" spans="16:16" x14ac:dyDescent="0.3">
      <c r="P615755" s="83"/>
    </row>
    <row r="615756" spans="16:16" x14ac:dyDescent="0.3">
      <c r="P615756" s="83"/>
    </row>
    <row r="615757" spans="16:16" x14ac:dyDescent="0.3">
      <c r="P615757" s="83"/>
    </row>
    <row r="615758" spans="16:16" x14ac:dyDescent="0.3">
      <c r="P615758" s="83"/>
    </row>
    <row r="615759" spans="16:16" x14ac:dyDescent="0.3">
      <c r="P615759" s="83"/>
    </row>
    <row r="615760" spans="16:16" x14ac:dyDescent="0.3">
      <c r="P615760" s="83"/>
    </row>
    <row r="615761" spans="16:16" x14ac:dyDescent="0.3">
      <c r="P615761" s="83"/>
    </row>
    <row r="615762" spans="16:16" x14ac:dyDescent="0.3">
      <c r="P615762" s="83"/>
    </row>
    <row r="615763" spans="16:16" x14ac:dyDescent="0.3">
      <c r="P615763" s="83"/>
    </row>
    <row r="615764" spans="16:16" x14ac:dyDescent="0.3">
      <c r="P615764" s="83"/>
    </row>
    <row r="615765" spans="16:16" x14ac:dyDescent="0.3">
      <c r="P615765" s="83"/>
    </row>
    <row r="615766" spans="16:16" x14ac:dyDescent="0.3">
      <c r="P615766" s="83"/>
    </row>
    <row r="615767" spans="16:16" x14ac:dyDescent="0.3">
      <c r="P615767" s="83"/>
    </row>
    <row r="615768" spans="16:16" x14ac:dyDescent="0.3">
      <c r="P615768" s="83"/>
    </row>
    <row r="615769" spans="16:16" x14ac:dyDescent="0.3">
      <c r="P615769" s="83"/>
    </row>
    <row r="615770" spans="16:16" x14ac:dyDescent="0.3">
      <c r="P615770" s="83"/>
    </row>
    <row r="615771" spans="16:16" x14ac:dyDescent="0.3">
      <c r="P615771" s="83"/>
    </row>
    <row r="615772" spans="16:16" x14ac:dyDescent="0.3">
      <c r="P615772" s="83"/>
    </row>
    <row r="615773" spans="16:16" x14ac:dyDescent="0.3">
      <c r="P615773" s="83"/>
    </row>
    <row r="615774" spans="16:16" x14ac:dyDescent="0.3">
      <c r="P615774" s="83"/>
    </row>
    <row r="615775" spans="16:16" x14ac:dyDescent="0.3">
      <c r="P615775" s="83"/>
    </row>
    <row r="615776" spans="16:16" x14ac:dyDescent="0.3">
      <c r="P615776" s="83"/>
    </row>
    <row r="615777" spans="16:16" x14ac:dyDescent="0.3">
      <c r="P615777" s="83"/>
    </row>
    <row r="615778" spans="16:16" x14ac:dyDescent="0.3">
      <c r="P615778" s="83"/>
    </row>
    <row r="615779" spans="16:16" x14ac:dyDescent="0.3">
      <c r="P615779" s="83"/>
    </row>
    <row r="615780" spans="16:16" x14ac:dyDescent="0.3">
      <c r="P615780" s="83"/>
    </row>
    <row r="615781" spans="16:16" x14ac:dyDescent="0.3">
      <c r="P615781" s="83"/>
    </row>
    <row r="615782" spans="16:16" x14ac:dyDescent="0.3">
      <c r="P615782" s="83"/>
    </row>
    <row r="615783" spans="16:16" x14ac:dyDescent="0.3">
      <c r="P615783" s="83"/>
    </row>
    <row r="615784" spans="16:16" x14ac:dyDescent="0.3">
      <c r="P615784" s="83"/>
    </row>
    <row r="615785" spans="16:16" x14ac:dyDescent="0.3">
      <c r="P615785" s="83"/>
    </row>
    <row r="615786" spans="16:16" x14ac:dyDescent="0.3">
      <c r="P615786" s="83"/>
    </row>
    <row r="615787" spans="16:16" x14ac:dyDescent="0.3">
      <c r="P615787" s="83"/>
    </row>
    <row r="615788" spans="16:16" x14ac:dyDescent="0.3">
      <c r="P615788" s="83"/>
    </row>
    <row r="615789" spans="16:16" x14ac:dyDescent="0.3">
      <c r="P615789" s="83"/>
    </row>
    <row r="615790" spans="16:16" x14ac:dyDescent="0.3">
      <c r="P615790" s="83"/>
    </row>
    <row r="615791" spans="16:16" x14ac:dyDescent="0.3">
      <c r="P615791" s="83"/>
    </row>
    <row r="615792" spans="16:16" x14ac:dyDescent="0.3">
      <c r="P615792" s="83"/>
    </row>
    <row r="615793" spans="16:16" x14ac:dyDescent="0.3">
      <c r="P615793" s="83"/>
    </row>
    <row r="615794" spans="16:16" x14ac:dyDescent="0.3">
      <c r="P615794" s="83"/>
    </row>
    <row r="615795" spans="16:16" x14ac:dyDescent="0.3">
      <c r="P615795" s="83"/>
    </row>
    <row r="615796" spans="16:16" x14ac:dyDescent="0.3">
      <c r="P615796" s="83"/>
    </row>
    <row r="615797" spans="16:16" x14ac:dyDescent="0.3">
      <c r="P615797" s="83"/>
    </row>
    <row r="615798" spans="16:16" x14ac:dyDescent="0.3">
      <c r="P615798" s="83"/>
    </row>
    <row r="615799" spans="16:16" x14ac:dyDescent="0.3">
      <c r="P615799" s="83"/>
    </row>
    <row r="615800" spans="16:16" x14ac:dyDescent="0.3">
      <c r="P615800" s="83"/>
    </row>
    <row r="615801" spans="16:16" x14ac:dyDescent="0.3">
      <c r="P615801" s="83"/>
    </row>
    <row r="615802" spans="16:16" x14ac:dyDescent="0.3">
      <c r="P615802" s="83"/>
    </row>
    <row r="615803" spans="16:16" x14ac:dyDescent="0.3">
      <c r="P615803" s="83"/>
    </row>
    <row r="615804" spans="16:16" x14ac:dyDescent="0.3">
      <c r="P615804" s="83"/>
    </row>
    <row r="615805" spans="16:16" x14ac:dyDescent="0.3">
      <c r="P615805" s="83"/>
    </row>
    <row r="615806" spans="16:16" x14ac:dyDescent="0.3">
      <c r="P615806" s="83"/>
    </row>
    <row r="615807" spans="16:16" x14ac:dyDescent="0.3">
      <c r="P615807" s="83"/>
    </row>
    <row r="615808" spans="16:16" x14ac:dyDescent="0.3">
      <c r="P615808" s="83"/>
    </row>
    <row r="615809" spans="16:16" x14ac:dyDescent="0.3">
      <c r="P615809" s="83"/>
    </row>
    <row r="615810" spans="16:16" x14ac:dyDescent="0.3">
      <c r="P615810" s="83"/>
    </row>
    <row r="615811" spans="16:16" x14ac:dyDescent="0.3">
      <c r="P615811" s="83"/>
    </row>
    <row r="615812" spans="16:16" x14ac:dyDescent="0.3">
      <c r="P615812" s="83"/>
    </row>
    <row r="615813" spans="16:16" x14ac:dyDescent="0.3">
      <c r="P615813" s="83"/>
    </row>
    <row r="615814" spans="16:16" x14ac:dyDescent="0.3">
      <c r="P615814" s="83"/>
    </row>
    <row r="615815" spans="16:16" x14ac:dyDescent="0.3">
      <c r="P615815" s="83"/>
    </row>
    <row r="615816" spans="16:16" x14ac:dyDescent="0.3">
      <c r="P615816" s="83"/>
    </row>
    <row r="615817" spans="16:16" x14ac:dyDescent="0.3">
      <c r="P615817" s="83"/>
    </row>
    <row r="615818" spans="16:16" x14ac:dyDescent="0.3">
      <c r="P615818" s="83"/>
    </row>
    <row r="615819" spans="16:16" x14ac:dyDescent="0.3">
      <c r="P615819" s="83"/>
    </row>
    <row r="615820" spans="16:16" x14ac:dyDescent="0.3">
      <c r="P615820" s="83"/>
    </row>
    <row r="615821" spans="16:16" x14ac:dyDescent="0.3">
      <c r="P615821" s="83"/>
    </row>
    <row r="615822" spans="16:16" x14ac:dyDescent="0.3">
      <c r="P615822" s="83"/>
    </row>
    <row r="615823" spans="16:16" x14ac:dyDescent="0.3">
      <c r="P615823" s="83"/>
    </row>
    <row r="615824" spans="16:16" x14ac:dyDescent="0.3">
      <c r="P615824" s="83"/>
    </row>
    <row r="615825" spans="16:16" x14ac:dyDescent="0.3">
      <c r="P615825" s="83"/>
    </row>
    <row r="615826" spans="16:16" x14ac:dyDescent="0.3">
      <c r="P615826" s="83"/>
    </row>
    <row r="615827" spans="16:16" x14ac:dyDescent="0.3">
      <c r="P615827" s="83"/>
    </row>
    <row r="615828" spans="16:16" x14ac:dyDescent="0.3">
      <c r="P615828" s="83"/>
    </row>
    <row r="615829" spans="16:16" x14ac:dyDescent="0.3">
      <c r="P615829" s="83"/>
    </row>
    <row r="615830" spans="16:16" x14ac:dyDescent="0.3">
      <c r="P615830" s="83"/>
    </row>
    <row r="615831" spans="16:16" x14ac:dyDescent="0.3">
      <c r="P615831" s="83"/>
    </row>
    <row r="615832" spans="16:16" x14ac:dyDescent="0.3">
      <c r="P615832" s="83"/>
    </row>
    <row r="615833" spans="16:16" x14ac:dyDescent="0.3">
      <c r="P615833" s="83"/>
    </row>
    <row r="615834" spans="16:16" x14ac:dyDescent="0.3">
      <c r="P615834" s="83"/>
    </row>
    <row r="615835" spans="16:16" x14ac:dyDescent="0.3">
      <c r="P615835" s="83"/>
    </row>
    <row r="615836" spans="16:16" x14ac:dyDescent="0.3">
      <c r="P615836" s="83"/>
    </row>
    <row r="615837" spans="16:16" x14ac:dyDescent="0.3">
      <c r="P615837" s="83"/>
    </row>
    <row r="615838" spans="16:16" x14ac:dyDescent="0.3">
      <c r="P615838" s="83"/>
    </row>
    <row r="615839" spans="16:16" x14ac:dyDescent="0.3">
      <c r="P615839" s="83"/>
    </row>
    <row r="615840" spans="16:16" x14ac:dyDescent="0.3">
      <c r="P615840" s="83"/>
    </row>
    <row r="615841" spans="16:16" x14ac:dyDescent="0.3">
      <c r="P615841" s="83"/>
    </row>
    <row r="615842" spans="16:16" x14ac:dyDescent="0.3">
      <c r="P615842" s="83"/>
    </row>
    <row r="615843" spans="16:16" x14ac:dyDescent="0.3">
      <c r="P615843" s="83"/>
    </row>
    <row r="615844" spans="16:16" x14ac:dyDescent="0.3">
      <c r="P615844" s="83"/>
    </row>
    <row r="615845" spans="16:16" x14ac:dyDescent="0.3">
      <c r="P615845" s="83"/>
    </row>
    <row r="615846" spans="16:16" x14ac:dyDescent="0.3">
      <c r="P615846" s="83"/>
    </row>
    <row r="615847" spans="16:16" x14ac:dyDescent="0.3">
      <c r="P615847" s="83"/>
    </row>
    <row r="615848" spans="16:16" x14ac:dyDescent="0.3">
      <c r="P615848" s="83"/>
    </row>
    <row r="615849" spans="16:16" x14ac:dyDescent="0.3">
      <c r="P615849" s="83"/>
    </row>
    <row r="615850" spans="16:16" x14ac:dyDescent="0.3">
      <c r="P615850" s="83"/>
    </row>
    <row r="615851" spans="16:16" x14ac:dyDescent="0.3">
      <c r="P615851" s="83"/>
    </row>
    <row r="615852" spans="16:16" x14ac:dyDescent="0.3">
      <c r="P615852" s="83"/>
    </row>
    <row r="615853" spans="16:16" x14ac:dyDescent="0.3">
      <c r="P615853" s="83"/>
    </row>
    <row r="615854" spans="16:16" x14ac:dyDescent="0.3">
      <c r="P615854" s="83"/>
    </row>
    <row r="615855" spans="16:16" x14ac:dyDescent="0.3">
      <c r="P615855" s="83"/>
    </row>
    <row r="615856" spans="16:16" x14ac:dyDescent="0.3">
      <c r="P615856" s="83"/>
    </row>
    <row r="615857" spans="16:16" x14ac:dyDescent="0.3">
      <c r="P615857" s="83"/>
    </row>
    <row r="615858" spans="16:16" x14ac:dyDescent="0.3">
      <c r="P615858" s="83"/>
    </row>
    <row r="615859" spans="16:16" x14ac:dyDescent="0.3">
      <c r="P615859" s="83"/>
    </row>
    <row r="615860" spans="16:16" x14ac:dyDescent="0.3">
      <c r="P615860" s="83"/>
    </row>
    <row r="615861" spans="16:16" x14ac:dyDescent="0.3">
      <c r="P615861" s="83"/>
    </row>
    <row r="615862" spans="16:16" x14ac:dyDescent="0.3">
      <c r="P615862" s="83"/>
    </row>
    <row r="615863" spans="16:16" x14ac:dyDescent="0.3">
      <c r="P615863" s="83"/>
    </row>
    <row r="615864" spans="16:16" x14ac:dyDescent="0.3">
      <c r="P615864" s="83"/>
    </row>
    <row r="615865" spans="16:16" x14ac:dyDescent="0.3">
      <c r="P615865" s="83"/>
    </row>
    <row r="615866" spans="16:16" x14ac:dyDescent="0.3">
      <c r="P615866" s="83"/>
    </row>
    <row r="615867" spans="16:16" x14ac:dyDescent="0.3">
      <c r="P615867" s="83"/>
    </row>
    <row r="615868" spans="16:16" x14ac:dyDescent="0.3">
      <c r="P615868" s="83"/>
    </row>
    <row r="615869" spans="16:16" x14ac:dyDescent="0.3">
      <c r="P615869" s="83"/>
    </row>
    <row r="615870" spans="16:16" x14ac:dyDescent="0.3">
      <c r="P615870" s="83"/>
    </row>
    <row r="615871" spans="16:16" x14ac:dyDescent="0.3">
      <c r="P615871" s="83"/>
    </row>
    <row r="615872" spans="16:16" x14ac:dyDescent="0.3">
      <c r="P615872" s="83"/>
    </row>
    <row r="615873" spans="16:16" x14ac:dyDescent="0.3">
      <c r="P615873" s="83"/>
    </row>
    <row r="615874" spans="16:16" x14ac:dyDescent="0.3">
      <c r="P615874" s="83"/>
    </row>
    <row r="615875" spans="16:16" x14ac:dyDescent="0.3">
      <c r="P615875" s="83"/>
    </row>
    <row r="615876" spans="16:16" x14ac:dyDescent="0.3">
      <c r="P615876" s="83"/>
    </row>
    <row r="615877" spans="16:16" x14ac:dyDescent="0.3">
      <c r="P615877" s="83"/>
    </row>
    <row r="615878" spans="16:16" x14ac:dyDescent="0.3">
      <c r="P615878" s="83"/>
    </row>
    <row r="615879" spans="16:16" x14ac:dyDescent="0.3">
      <c r="P615879" s="83"/>
    </row>
    <row r="615880" spans="16:16" x14ac:dyDescent="0.3">
      <c r="P615880" s="83"/>
    </row>
    <row r="615881" spans="16:16" x14ac:dyDescent="0.3">
      <c r="P615881" s="83"/>
    </row>
    <row r="615882" spans="16:16" x14ac:dyDescent="0.3">
      <c r="P615882" s="83"/>
    </row>
    <row r="615883" spans="16:16" x14ac:dyDescent="0.3">
      <c r="P615883" s="83"/>
    </row>
    <row r="615884" spans="16:16" x14ac:dyDescent="0.3">
      <c r="P615884" s="83"/>
    </row>
    <row r="615885" spans="16:16" x14ac:dyDescent="0.3">
      <c r="P615885" s="83"/>
    </row>
    <row r="615886" spans="16:16" x14ac:dyDescent="0.3">
      <c r="P615886" s="83"/>
    </row>
    <row r="615887" spans="16:16" x14ac:dyDescent="0.3">
      <c r="P615887" s="83"/>
    </row>
    <row r="615888" spans="16:16" x14ac:dyDescent="0.3">
      <c r="P615888" s="83"/>
    </row>
    <row r="615889" spans="16:16" x14ac:dyDescent="0.3">
      <c r="P615889" s="83"/>
    </row>
    <row r="615890" spans="16:16" x14ac:dyDescent="0.3">
      <c r="P615890" s="83"/>
    </row>
    <row r="615891" spans="16:16" x14ac:dyDescent="0.3">
      <c r="P615891" s="83"/>
    </row>
    <row r="615892" spans="16:16" x14ac:dyDescent="0.3">
      <c r="P615892" s="83"/>
    </row>
    <row r="615893" spans="16:16" x14ac:dyDescent="0.3">
      <c r="P615893" s="83"/>
    </row>
    <row r="615894" spans="16:16" x14ac:dyDescent="0.3">
      <c r="P615894" s="83"/>
    </row>
    <row r="615895" spans="16:16" x14ac:dyDescent="0.3">
      <c r="P615895" s="83"/>
    </row>
    <row r="615896" spans="16:16" x14ac:dyDescent="0.3">
      <c r="P615896" s="83"/>
    </row>
    <row r="615897" spans="16:16" x14ac:dyDescent="0.3">
      <c r="P615897" s="83"/>
    </row>
    <row r="615898" spans="16:16" x14ac:dyDescent="0.3">
      <c r="P615898" s="83"/>
    </row>
    <row r="615899" spans="16:16" x14ac:dyDescent="0.3">
      <c r="P615899" s="83"/>
    </row>
    <row r="615900" spans="16:16" x14ac:dyDescent="0.3">
      <c r="P615900" s="83"/>
    </row>
    <row r="615901" spans="16:16" x14ac:dyDescent="0.3">
      <c r="P615901" s="83"/>
    </row>
    <row r="615902" spans="16:16" x14ac:dyDescent="0.3">
      <c r="P615902" s="83"/>
    </row>
    <row r="615903" spans="16:16" x14ac:dyDescent="0.3">
      <c r="P615903" s="83"/>
    </row>
    <row r="615904" spans="16:16" x14ac:dyDescent="0.3">
      <c r="P615904" s="83"/>
    </row>
    <row r="615905" spans="16:16" x14ac:dyDescent="0.3">
      <c r="P615905" s="83"/>
    </row>
    <row r="615906" spans="16:16" x14ac:dyDescent="0.3">
      <c r="P615906" s="83"/>
    </row>
    <row r="615907" spans="16:16" x14ac:dyDescent="0.3">
      <c r="P615907" s="83"/>
    </row>
    <row r="615908" spans="16:16" x14ac:dyDescent="0.3">
      <c r="P615908" s="83"/>
    </row>
    <row r="615909" spans="16:16" x14ac:dyDescent="0.3">
      <c r="P615909" s="83"/>
    </row>
    <row r="615910" spans="16:16" x14ac:dyDescent="0.3">
      <c r="P615910" s="83"/>
    </row>
    <row r="615911" spans="16:16" x14ac:dyDescent="0.3">
      <c r="P615911" s="83"/>
    </row>
    <row r="615912" spans="16:16" x14ac:dyDescent="0.3">
      <c r="P615912" s="83"/>
    </row>
    <row r="615913" spans="16:16" x14ac:dyDescent="0.3">
      <c r="P615913" s="83"/>
    </row>
    <row r="615914" spans="16:16" x14ac:dyDescent="0.3">
      <c r="P615914" s="83"/>
    </row>
    <row r="615915" spans="16:16" x14ac:dyDescent="0.3">
      <c r="P615915" s="83"/>
    </row>
    <row r="615916" spans="16:16" x14ac:dyDescent="0.3">
      <c r="P615916" s="83"/>
    </row>
    <row r="615917" spans="16:16" x14ac:dyDescent="0.3">
      <c r="P615917" s="83"/>
    </row>
    <row r="615918" spans="16:16" x14ac:dyDescent="0.3">
      <c r="P615918" s="83"/>
    </row>
    <row r="615919" spans="16:16" x14ac:dyDescent="0.3">
      <c r="P615919" s="83"/>
    </row>
    <row r="615920" spans="16:16" x14ac:dyDescent="0.3">
      <c r="P615920" s="83"/>
    </row>
    <row r="615921" spans="16:16" x14ac:dyDescent="0.3">
      <c r="P615921" s="83"/>
    </row>
    <row r="615922" spans="16:16" x14ac:dyDescent="0.3">
      <c r="P615922" s="83"/>
    </row>
    <row r="615923" spans="16:16" x14ac:dyDescent="0.3">
      <c r="P615923" s="83"/>
    </row>
    <row r="615924" spans="16:16" x14ac:dyDescent="0.3">
      <c r="P615924" s="83"/>
    </row>
    <row r="615925" spans="16:16" x14ac:dyDescent="0.3">
      <c r="P615925" s="83"/>
    </row>
    <row r="615926" spans="16:16" x14ac:dyDescent="0.3">
      <c r="P615926" s="83"/>
    </row>
    <row r="615927" spans="16:16" x14ac:dyDescent="0.3">
      <c r="P615927" s="83"/>
    </row>
    <row r="615928" spans="16:16" x14ac:dyDescent="0.3">
      <c r="P615928" s="83"/>
    </row>
    <row r="615929" spans="16:16" x14ac:dyDescent="0.3">
      <c r="P615929" s="83"/>
    </row>
    <row r="615930" spans="16:16" x14ac:dyDescent="0.3">
      <c r="P615930" s="83"/>
    </row>
    <row r="615931" spans="16:16" x14ac:dyDescent="0.3">
      <c r="P615931" s="83"/>
    </row>
    <row r="615932" spans="16:16" x14ac:dyDescent="0.3">
      <c r="P615932" s="83"/>
    </row>
    <row r="615933" spans="16:16" x14ac:dyDescent="0.3">
      <c r="P615933" s="83"/>
    </row>
    <row r="615934" spans="16:16" x14ac:dyDescent="0.3">
      <c r="P615934" s="83"/>
    </row>
    <row r="615935" spans="16:16" x14ac:dyDescent="0.3">
      <c r="P615935" s="83"/>
    </row>
    <row r="615936" spans="16:16" x14ac:dyDescent="0.3">
      <c r="P615936" s="83"/>
    </row>
    <row r="615937" spans="16:16" x14ac:dyDescent="0.3">
      <c r="P615937" s="83"/>
    </row>
    <row r="615938" spans="16:16" x14ac:dyDescent="0.3">
      <c r="P615938" s="83"/>
    </row>
    <row r="615939" spans="16:16" x14ac:dyDescent="0.3">
      <c r="P615939" s="83"/>
    </row>
    <row r="615940" spans="16:16" x14ac:dyDescent="0.3">
      <c r="P615940" s="83"/>
    </row>
    <row r="615941" spans="16:16" x14ac:dyDescent="0.3">
      <c r="P615941" s="83"/>
    </row>
    <row r="615942" spans="16:16" x14ac:dyDescent="0.3">
      <c r="P615942" s="83"/>
    </row>
    <row r="615943" spans="16:16" x14ac:dyDescent="0.3">
      <c r="P615943" s="83"/>
    </row>
    <row r="615944" spans="16:16" x14ac:dyDescent="0.3">
      <c r="P615944" s="83"/>
    </row>
    <row r="615945" spans="16:16" x14ac:dyDescent="0.3">
      <c r="P615945" s="83"/>
    </row>
    <row r="615946" spans="16:16" x14ac:dyDescent="0.3">
      <c r="P615946" s="83"/>
    </row>
    <row r="615947" spans="16:16" x14ac:dyDescent="0.3">
      <c r="P615947" s="83"/>
    </row>
    <row r="615948" spans="16:16" x14ac:dyDescent="0.3">
      <c r="P615948" s="83"/>
    </row>
    <row r="615949" spans="16:16" x14ac:dyDescent="0.3">
      <c r="P615949" s="83"/>
    </row>
    <row r="615950" spans="16:16" x14ac:dyDescent="0.3">
      <c r="P615950" s="83"/>
    </row>
    <row r="615951" spans="16:16" x14ac:dyDescent="0.3">
      <c r="P615951" s="83"/>
    </row>
    <row r="615952" spans="16:16" x14ac:dyDescent="0.3">
      <c r="P615952" s="83"/>
    </row>
    <row r="615953" spans="16:16" x14ac:dyDescent="0.3">
      <c r="P615953" s="83"/>
    </row>
    <row r="615954" spans="16:16" x14ac:dyDescent="0.3">
      <c r="P615954" s="83"/>
    </row>
    <row r="615955" spans="16:16" x14ac:dyDescent="0.3">
      <c r="P615955" s="83"/>
    </row>
    <row r="615956" spans="16:16" x14ac:dyDescent="0.3">
      <c r="P615956" s="83"/>
    </row>
    <row r="615957" spans="16:16" x14ac:dyDescent="0.3">
      <c r="P615957" s="83"/>
    </row>
    <row r="615958" spans="16:16" x14ac:dyDescent="0.3">
      <c r="P615958" s="83"/>
    </row>
    <row r="615959" spans="16:16" x14ac:dyDescent="0.3">
      <c r="P615959" s="83"/>
    </row>
    <row r="615960" spans="16:16" x14ac:dyDescent="0.3">
      <c r="P615960" s="83"/>
    </row>
    <row r="615961" spans="16:16" x14ac:dyDescent="0.3">
      <c r="P615961" s="83"/>
    </row>
    <row r="615962" spans="16:16" x14ac:dyDescent="0.3">
      <c r="P615962" s="83"/>
    </row>
    <row r="615963" spans="16:16" x14ac:dyDescent="0.3">
      <c r="P615963" s="83"/>
    </row>
    <row r="615964" spans="16:16" x14ac:dyDescent="0.3">
      <c r="P615964" s="83"/>
    </row>
    <row r="615965" spans="16:16" x14ac:dyDescent="0.3">
      <c r="P615965" s="83"/>
    </row>
    <row r="615966" spans="16:16" x14ac:dyDescent="0.3">
      <c r="P615966" s="83"/>
    </row>
    <row r="615967" spans="16:16" x14ac:dyDescent="0.3">
      <c r="P615967" s="83"/>
    </row>
    <row r="615968" spans="16:16" x14ac:dyDescent="0.3">
      <c r="P615968" s="83"/>
    </row>
    <row r="615969" spans="16:16" x14ac:dyDescent="0.3">
      <c r="P615969" s="83"/>
    </row>
    <row r="615970" spans="16:16" x14ac:dyDescent="0.3">
      <c r="P615970" s="83"/>
    </row>
    <row r="615971" spans="16:16" x14ac:dyDescent="0.3">
      <c r="P615971" s="83"/>
    </row>
    <row r="615972" spans="16:16" x14ac:dyDescent="0.3">
      <c r="P615972" s="83"/>
    </row>
    <row r="615973" spans="16:16" x14ac:dyDescent="0.3">
      <c r="P615973" s="83"/>
    </row>
    <row r="615974" spans="16:16" x14ac:dyDescent="0.3">
      <c r="P615974" s="83"/>
    </row>
    <row r="615975" spans="16:16" x14ac:dyDescent="0.3">
      <c r="P615975" s="83"/>
    </row>
    <row r="615976" spans="16:16" x14ac:dyDescent="0.3">
      <c r="P615976" s="83"/>
    </row>
    <row r="615977" spans="16:16" x14ac:dyDescent="0.3">
      <c r="P615977" s="83"/>
    </row>
    <row r="615978" spans="16:16" x14ac:dyDescent="0.3">
      <c r="P615978" s="83"/>
    </row>
    <row r="615979" spans="16:16" x14ac:dyDescent="0.3">
      <c r="P615979" s="83"/>
    </row>
    <row r="615980" spans="16:16" x14ac:dyDescent="0.3">
      <c r="P615980" s="83"/>
    </row>
    <row r="615981" spans="16:16" x14ac:dyDescent="0.3">
      <c r="P615981" s="83"/>
    </row>
    <row r="615982" spans="16:16" x14ac:dyDescent="0.3">
      <c r="P615982" s="83"/>
    </row>
    <row r="615983" spans="16:16" x14ac:dyDescent="0.3">
      <c r="P615983" s="83"/>
    </row>
    <row r="615984" spans="16:16" x14ac:dyDescent="0.3">
      <c r="P615984" s="83"/>
    </row>
    <row r="615985" spans="16:16" x14ac:dyDescent="0.3">
      <c r="P615985" s="83"/>
    </row>
    <row r="615986" spans="16:16" x14ac:dyDescent="0.3">
      <c r="P615986" s="83"/>
    </row>
    <row r="615987" spans="16:16" x14ac:dyDescent="0.3">
      <c r="P615987" s="83"/>
    </row>
    <row r="615988" spans="16:16" x14ac:dyDescent="0.3">
      <c r="P615988" s="83"/>
    </row>
    <row r="615989" spans="16:16" x14ac:dyDescent="0.3">
      <c r="P615989" s="83"/>
    </row>
    <row r="615990" spans="16:16" x14ac:dyDescent="0.3">
      <c r="P615990" s="83"/>
    </row>
    <row r="615991" spans="16:16" x14ac:dyDescent="0.3">
      <c r="P615991" s="83"/>
    </row>
    <row r="615992" spans="16:16" x14ac:dyDescent="0.3">
      <c r="P615992" s="83"/>
    </row>
    <row r="615993" spans="16:16" x14ac:dyDescent="0.3">
      <c r="P615993" s="83"/>
    </row>
    <row r="615994" spans="16:16" x14ac:dyDescent="0.3">
      <c r="P615994" s="83"/>
    </row>
    <row r="615995" spans="16:16" x14ac:dyDescent="0.3">
      <c r="P615995" s="83"/>
    </row>
    <row r="615996" spans="16:16" x14ac:dyDescent="0.3">
      <c r="P615996" s="83"/>
    </row>
    <row r="615997" spans="16:16" x14ac:dyDescent="0.3">
      <c r="P615997" s="83"/>
    </row>
    <row r="615998" spans="16:16" x14ac:dyDescent="0.3">
      <c r="P615998" s="83"/>
    </row>
    <row r="615999" spans="16:16" x14ac:dyDescent="0.3">
      <c r="P615999" s="83"/>
    </row>
    <row r="616000" spans="16:16" x14ac:dyDescent="0.3">
      <c r="P616000" s="83"/>
    </row>
    <row r="616001" spans="16:16" x14ac:dyDescent="0.3">
      <c r="P616001" s="83"/>
    </row>
    <row r="616002" spans="16:16" x14ac:dyDescent="0.3">
      <c r="P616002" s="83"/>
    </row>
    <row r="616003" spans="16:16" x14ac:dyDescent="0.3">
      <c r="P616003" s="83"/>
    </row>
    <row r="616004" spans="16:16" x14ac:dyDescent="0.3">
      <c r="P616004" s="83"/>
    </row>
    <row r="616005" spans="16:16" x14ac:dyDescent="0.3">
      <c r="P616005" s="83"/>
    </row>
    <row r="616006" spans="16:16" x14ac:dyDescent="0.3">
      <c r="P616006" s="83"/>
    </row>
    <row r="616007" spans="16:16" x14ac:dyDescent="0.3">
      <c r="P616007" s="83"/>
    </row>
    <row r="616008" spans="16:16" x14ac:dyDescent="0.3">
      <c r="P616008" s="83"/>
    </row>
    <row r="616009" spans="16:16" x14ac:dyDescent="0.3">
      <c r="P616009" s="83"/>
    </row>
    <row r="616010" spans="16:16" x14ac:dyDescent="0.3">
      <c r="P616010" s="83"/>
    </row>
    <row r="616011" spans="16:16" x14ac:dyDescent="0.3">
      <c r="P616011" s="83"/>
    </row>
    <row r="616012" spans="16:16" x14ac:dyDescent="0.3">
      <c r="P616012" s="83"/>
    </row>
    <row r="616013" spans="16:16" x14ac:dyDescent="0.3">
      <c r="P616013" s="83"/>
    </row>
    <row r="616014" spans="16:16" x14ac:dyDescent="0.3">
      <c r="P616014" s="83"/>
    </row>
    <row r="616015" spans="16:16" x14ac:dyDescent="0.3">
      <c r="P616015" s="83"/>
    </row>
    <row r="616016" spans="16:16" x14ac:dyDescent="0.3">
      <c r="P616016" s="83"/>
    </row>
    <row r="616017" spans="16:16" x14ac:dyDescent="0.3">
      <c r="P616017" s="83"/>
    </row>
    <row r="616018" spans="16:16" x14ac:dyDescent="0.3">
      <c r="P616018" s="83"/>
    </row>
    <row r="616019" spans="16:16" x14ac:dyDescent="0.3">
      <c r="P616019" s="83"/>
    </row>
    <row r="616020" spans="16:16" x14ac:dyDescent="0.3">
      <c r="P616020" s="83"/>
    </row>
    <row r="616021" spans="16:16" x14ac:dyDescent="0.3">
      <c r="P616021" s="83"/>
    </row>
    <row r="616022" spans="16:16" x14ac:dyDescent="0.3">
      <c r="P616022" s="83"/>
    </row>
    <row r="616023" spans="16:16" x14ac:dyDescent="0.3">
      <c r="P616023" s="83"/>
    </row>
    <row r="616024" spans="16:16" x14ac:dyDescent="0.3">
      <c r="P616024" s="83"/>
    </row>
    <row r="616025" spans="16:16" x14ac:dyDescent="0.3">
      <c r="P616025" s="83"/>
    </row>
    <row r="616026" spans="16:16" x14ac:dyDescent="0.3">
      <c r="P616026" s="83"/>
    </row>
    <row r="616027" spans="16:16" x14ac:dyDescent="0.3">
      <c r="P616027" s="83"/>
    </row>
    <row r="616028" spans="16:16" x14ac:dyDescent="0.3">
      <c r="P616028" s="83"/>
    </row>
    <row r="616029" spans="16:16" x14ac:dyDescent="0.3">
      <c r="P616029" s="83"/>
    </row>
    <row r="616030" spans="16:16" x14ac:dyDescent="0.3">
      <c r="P616030" s="83"/>
    </row>
    <row r="616031" spans="16:16" x14ac:dyDescent="0.3">
      <c r="P616031" s="83"/>
    </row>
    <row r="616032" spans="16:16" x14ac:dyDescent="0.3">
      <c r="P616032" s="83"/>
    </row>
    <row r="616033" spans="16:16" x14ac:dyDescent="0.3">
      <c r="P616033" s="83"/>
    </row>
    <row r="616034" spans="16:16" x14ac:dyDescent="0.3">
      <c r="P616034" s="83"/>
    </row>
    <row r="616035" spans="16:16" x14ac:dyDescent="0.3">
      <c r="P616035" s="83"/>
    </row>
    <row r="616036" spans="16:16" x14ac:dyDescent="0.3">
      <c r="P616036" s="83"/>
    </row>
    <row r="616037" spans="16:16" x14ac:dyDescent="0.3">
      <c r="P616037" s="83"/>
    </row>
    <row r="616038" spans="16:16" x14ac:dyDescent="0.3">
      <c r="P616038" s="83"/>
    </row>
    <row r="616039" spans="16:16" x14ac:dyDescent="0.3">
      <c r="P616039" s="83"/>
    </row>
    <row r="616040" spans="16:16" x14ac:dyDescent="0.3">
      <c r="P616040" s="83"/>
    </row>
    <row r="616041" spans="16:16" x14ac:dyDescent="0.3">
      <c r="P616041" s="83"/>
    </row>
    <row r="616042" spans="16:16" x14ac:dyDescent="0.3">
      <c r="P616042" s="83"/>
    </row>
    <row r="616043" spans="16:16" x14ac:dyDescent="0.3">
      <c r="P616043" s="83"/>
    </row>
    <row r="616044" spans="16:16" x14ac:dyDescent="0.3">
      <c r="P616044" s="83"/>
    </row>
    <row r="616045" spans="16:16" x14ac:dyDescent="0.3">
      <c r="P616045" s="83"/>
    </row>
    <row r="616046" spans="16:16" x14ac:dyDescent="0.3">
      <c r="P616046" s="83"/>
    </row>
    <row r="616047" spans="16:16" x14ac:dyDescent="0.3">
      <c r="P616047" s="83"/>
    </row>
    <row r="616048" spans="16:16" x14ac:dyDescent="0.3">
      <c r="P616048" s="83"/>
    </row>
    <row r="616049" spans="16:16" x14ac:dyDescent="0.3">
      <c r="P616049" s="83"/>
    </row>
    <row r="616050" spans="16:16" x14ac:dyDescent="0.3">
      <c r="P616050" s="83"/>
    </row>
    <row r="616051" spans="16:16" x14ac:dyDescent="0.3">
      <c r="P616051" s="83"/>
    </row>
    <row r="616052" spans="16:16" x14ac:dyDescent="0.3">
      <c r="P616052" s="83"/>
    </row>
    <row r="616053" spans="16:16" x14ac:dyDescent="0.3">
      <c r="P616053" s="83"/>
    </row>
    <row r="616054" spans="16:16" x14ac:dyDescent="0.3">
      <c r="P616054" s="83"/>
    </row>
    <row r="616055" spans="16:16" x14ac:dyDescent="0.3">
      <c r="P616055" s="83"/>
    </row>
    <row r="616056" spans="16:16" x14ac:dyDescent="0.3">
      <c r="P616056" s="83"/>
    </row>
    <row r="616057" spans="16:16" x14ac:dyDescent="0.3">
      <c r="P616057" s="83"/>
    </row>
    <row r="616058" spans="16:16" x14ac:dyDescent="0.3">
      <c r="P616058" s="83"/>
    </row>
    <row r="616059" spans="16:16" x14ac:dyDescent="0.3">
      <c r="P616059" s="83"/>
    </row>
    <row r="616060" spans="16:16" x14ac:dyDescent="0.3">
      <c r="P616060" s="83"/>
    </row>
    <row r="616061" spans="16:16" x14ac:dyDescent="0.3">
      <c r="P616061" s="83"/>
    </row>
    <row r="616062" spans="16:16" x14ac:dyDescent="0.3">
      <c r="P616062" s="83"/>
    </row>
    <row r="616063" spans="16:16" x14ac:dyDescent="0.3">
      <c r="P616063" s="83"/>
    </row>
    <row r="616064" spans="16:16" x14ac:dyDescent="0.3">
      <c r="P616064" s="83"/>
    </row>
    <row r="616065" spans="16:16" x14ac:dyDescent="0.3">
      <c r="P616065" s="83"/>
    </row>
    <row r="616066" spans="16:16" x14ac:dyDescent="0.3">
      <c r="P616066" s="83"/>
    </row>
    <row r="616067" spans="16:16" x14ac:dyDescent="0.3">
      <c r="P616067" s="83"/>
    </row>
    <row r="616068" spans="16:16" x14ac:dyDescent="0.3">
      <c r="P616068" s="83"/>
    </row>
    <row r="616069" spans="16:16" x14ac:dyDescent="0.3">
      <c r="P616069" s="83"/>
    </row>
    <row r="616070" spans="16:16" x14ac:dyDescent="0.3">
      <c r="P616070" s="83"/>
    </row>
    <row r="616071" spans="16:16" x14ac:dyDescent="0.3">
      <c r="P616071" s="83"/>
    </row>
    <row r="616072" spans="16:16" x14ac:dyDescent="0.3">
      <c r="P616072" s="83"/>
    </row>
    <row r="616073" spans="16:16" x14ac:dyDescent="0.3">
      <c r="P616073" s="83"/>
    </row>
    <row r="616074" spans="16:16" x14ac:dyDescent="0.3">
      <c r="P616074" s="83"/>
    </row>
    <row r="616075" spans="16:16" x14ac:dyDescent="0.3">
      <c r="P616075" s="83"/>
    </row>
    <row r="616076" spans="16:16" x14ac:dyDescent="0.3">
      <c r="P616076" s="83"/>
    </row>
    <row r="616077" spans="16:16" x14ac:dyDescent="0.3">
      <c r="P616077" s="83"/>
    </row>
    <row r="616078" spans="16:16" x14ac:dyDescent="0.3">
      <c r="P616078" s="83"/>
    </row>
    <row r="616079" spans="16:16" x14ac:dyDescent="0.3">
      <c r="P616079" s="83"/>
    </row>
    <row r="616080" spans="16:16" x14ac:dyDescent="0.3">
      <c r="P616080" s="83"/>
    </row>
    <row r="616081" spans="16:16" x14ac:dyDescent="0.3">
      <c r="P616081" s="83"/>
    </row>
    <row r="616082" spans="16:16" x14ac:dyDescent="0.3">
      <c r="P616082" s="83"/>
    </row>
    <row r="616083" spans="16:16" x14ac:dyDescent="0.3">
      <c r="P616083" s="83"/>
    </row>
    <row r="616084" spans="16:16" x14ac:dyDescent="0.3">
      <c r="P616084" s="83"/>
    </row>
    <row r="616085" spans="16:16" x14ac:dyDescent="0.3">
      <c r="P616085" s="83"/>
    </row>
    <row r="616086" spans="16:16" x14ac:dyDescent="0.3">
      <c r="P616086" s="83"/>
    </row>
    <row r="616087" spans="16:16" x14ac:dyDescent="0.3">
      <c r="P616087" s="83"/>
    </row>
    <row r="616088" spans="16:16" x14ac:dyDescent="0.3">
      <c r="P616088" s="83"/>
    </row>
    <row r="616089" spans="16:16" x14ac:dyDescent="0.3">
      <c r="P616089" s="83"/>
    </row>
    <row r="616090" spans="16:16" x14ac:dyDescent="0.3">
      <c r="P616090" s="83"/>
    </row>
    <row r="616091" spans="16:16" x14ac:dyDescent="0.3">
      <c r="P616091" s="83"/>
    </row>
    <row r="616092" spans="16:16" x14ac:dyDescent="0.3">
      <c r="P616092" s="83"/>
    </row>
    <row r="616093" spans="16:16" x14ac:dyDescent="0.3">
      <c r="P616093" s="83"/>
    </row>
    <row r="616094" spans="16:16" x14ac:dyDescent="0.3">
      <c r="P616094" s="83"/>
    </row>
    <row r="616095" spans="16:16" x14ac:dyDescent="0.3">
      <c r="P616095" s="83"/>
    </row>
    <row r="616096" spans="16:16" x14ac:dyDescent="0.3">
      <c r="P616096" s="83"/>
    </row>
    <row r="616097" spans="16:16" x14ac:dyDescent="0.3">
      <c r="P616097" s="83"/>
    </row>
    <row r="616098" spans="16:16" x14ac:dyDescent="0.3">
      <c r="P616098" s="83"/>
    </row>
    <row r="616099" spans="16:16" x14ac:dyDescent="0.3">
      <c r="P616099" s="83"/>
    </row>
    <row r="616100" spans="16:16" x14ac:dyDescent="0.3">
      <c r="P616100" s="83"/>
    </row>
    <row r="616101" spans="16:16" x14ac:dyDescent="0.3">
      <c r="P616101" s="83"/>
    </row>
    <row r="616102" spans="16:16" x14ac:dyDescent="0.3">
      <c r="P616102" s="83"/>
    </row>
    <row r="616103" spans="16:16" x14ac:dyDescent="0.3">
      <c r="P616103" s="83"/>
    </row>
    <row r="616104" spans="16:16" x14ac:dyDescent="0.3">
      <c r="P616104" s="83"/>
    </row>
    <row r="616105" spans="16:16" x14ac:dyDescent="0.3">
      <c r="P616105" s="83"/>
    </row>
    <row r="616106" spans="16:16" x14ac:dyDescent="0.3">
      <c r="P616106" s="83"/>
    </row>
    <row r="616107" spans="16:16" x14ac:dyDescent="0.3">
      <c r="P616107" s="83"/>
    </row>
    <row r="616108" spans="16:16" x14ac:dyDescent="0.3">
      <c r="P616108" s="83"/>
    </row>
    <row r="616109" spans="16:16" x14ac:dyDescent="0.3">
      <c r="P616109" s="83"/>
    </row>
    <row r="616110" spans="16:16" x14ac:dyDescent="0.3">
      <c r="P616110" s="83"/>
    </row>
    <row r="616111" spans="16:16" x14ac:dyDescent="0.3">
      <c r="P616111" s="83"/>
    </row>
    <row r="616112" spans="16:16" x14ac:dyDescent="0.3">
      <c r="P616112" s="83"/>
    </row>
    <row r="616113" spans="16:16" x14ac:dyDescent="0.3">
      <c r="P616113" s="83"/>
    </row>
    <row r="616114" spans="16:16" x14ac:dyDescent="0.3">
      <c r="P616114" s="83"/>
    </row>
    <row r="616115" spans="16:16" x14ac:dyDescent="0.3">
      <c r="P616115" s="83"/>
    </row>
    <row r="616116" spans="16:16" x14ac:dyDescent="0.3">
      <c r="P616116" s="83"/>
    </row>
    <row r="616117" spans="16:16" x14ac:dyDescent="0.3">
      <c r="P616117" s="83"/>
    </row>
    <row r="616118" spans="16:16" x14ac:dyDescent="0.3">
      <c r="P616118" s="83"/>
    </row>
    <row r="616119" spans="16:16" x14ac:dyDescent="0.3">
      <c r="P616119" s="83"/>
    </row>
    <row r="616120" spans="16:16" x14ac:dyDescent="0.3">
      <c r="P616120" s="83"/>
    </row>
    <row r="616121" spans="16:16" x14ac:dyDescent="0.3">
      <c r="P616121" s="83"/>
    </row>
    <row r="616122" spans="16:16" x14ac:dyDescent="0.3">
      <c r="P616122" s="83"/>
    </row>
    <row r="616123" spans="16:16" x14ac:dyDescent="0.3">
      <c r="P616123" s="83"/>
    </row>
    <row r="616124" spans="16:16" x14ac:dyDescent="0.3">
      <c r="P616124" s="83"/>
    </row>
    <row r="616125" spans="16:16" x14ac:dyDescent="0.3">
      <c r="P616125" s="83"/>
    </row>
    <row r="616126" spans="16:16" x14ac:dyDescent="0.3">
      <c r="P616126" s="83"/>
    </row>
    <row r="616127" spans="16:16" x14ac:dyDescent="0.3">
      <c r="P616127" s="83"/>
    </row>
    <row r="616128" spans="16:16" x14ac:dyDescent="0.3">
      <c r="P616128" s="83"/>
    </row>
    <row r="616129" spans="16:16" x14ac:dyDescent="0.3">
      <c r="P616129" s="83"/>
    </row>
    <row r="616130" spans="16:16" x14ac:dyDescent="0.3">
      <c r="P616130" s="83"/>
    </row>
    <row r="616131" spans="16:16" x14ac:dyDescent="0.3">
      <c r="P616131" s="83"/>
    </row>
    <row r="616132" spans="16:16" x14ac:dyDescent="0.3">
      <c r="P616132" s="83"/>
    </row>
    <row r="616133" spans="16:16" x14ac:dyDescent="0.3">
      <c r="P616133" s="83"/>
    </row>
    <row r="616134" spans="16:16" x14ac:dyDescent="0.3">
      <c r="P616134" s="83"/>
    </row>
    <row r="616135" spans="16:16" x14ac:dyDescent="0.3">
      <c r="P616135" s="83"/>
    </row>
    <row r="616136" spans="16:16" x14ac:dyDescent="0.3">
      <c r="P616136" s="83"/>
    </row>
    <row r="616137" spans="16:16" x14ac:dyDescent="0.3">
      <c r="P616137" s="83"/>
    </row>
    <row r="616138" spans="16:16" x14ac:dyDescent="0.3">
      <c r="P616138" s="83"/>
    </row>
    <row r="616139" spans="16:16" x14ac:dyDescent="0.3">
      <c r="P616139" s="83"/>
    </row>
    <row r="616140" spans="16:16" x14ac:dyDescent="0.3">
      <c r="P616140" s="83"/>
    </row>
    <row r="616141" spans="16:16" x14ac:dyDescent="0.3">
      <c r="P616141" s="83"/>
    </row>
    <row r="616142" spans="16:16" x14ac:dyDescent="0.3">
      <c r="P616142" s="83"/>
    </row>
    <row r="616143" spans="16:16" x14ac:dyDescent="0.3">
      <c r="P616143" s="83"/>
    </row>
    <row r="616144" spans="16:16" x14ac:dyDescent="0.3">
      <c r="P616144" s="83"/>
    </row>
    <row r="616145" spans="16:16" x14ac:dyDescent="0.3">
      <c r="P616145" s="83"/>
    </row>
    <row r="616146" spans="16:16" x14ac:dyDescent="0.3">
      <c r="P616146" s="83"/>
    </row>
    <row r="616147" spans="16:16" x14ac:dyDescent="0.3">
      <c r="P616147" s="83"/>
    </row>
    <row r="616148" spans="16:16" x14ac:dyDescent="0.3">
      <c r="P616148" s="83"/>
    </row>
    <row r="616149" spans="16:16" x14ac:dyDescent="0.3">
      <c r="P616149" s="83"/>
    </row>
    <row r="616150" spans="16:16" x14ac:dyDescent="0.3">
      <c r="P616150" s="83"/>
    </row>
    <row r="616151" spans="16:16" x14ac:dyDescent="0.3">
      <c r="P616151" s="83"/>
    </row>
    <row r="616152" spans="16:16" x14ac:dyDescent="0.3">
      <c r="P616152" s="83"/>
    </row>
    <row r="616153" spans="16:16" x14ac:dyDescent="0.3">
      <c r="P616153" s="83"/>
    </row>
    <row r="616154" spans="16:16" x14ac:dyDescent="0.3">
      <c r="P616154" s="83"/>
    </row>
    <row r="616155" spans="16:16" x14ac:dyDescent="0.3">
      <c r="P616155" s="83"/>
    </row>
    <row r="616156" spans="16:16" x14ac:dyDescent="0.3">
      <c r="P616156" s="83"/>
    </row>
    <row r="616157" spans="16:16" x14ac:dyDescent="0.3">
      <c r="P616157" s="83"/>
    </row>
    <row r="616158" spans="16:16" x14ac:dyDescent="0.3">
      <c r="P616158" s="83"/>
    </row>
    <row r="616159" spans="16:16" x14ac:dyDescent="0.3">
      <c r="P616159" s="83"/>
    </row>
    <row r="616160" spans="16:16" x14ac:dyDescent="0.3">
      <c r="P616160" s="83"/>
    </row>
    <row r="616161" spans="16:16" x14ac:dyDescent="0.3">
      <c r="P616161" s="83"/>
    </row>
    <row r="616162" spans="16:16" x14ac:dyDescent="0.3">
      <c r="P616162" s="83"/>
    </row>
    <row r="616163" spans="16:16" x14ac:dyDescent="0.3">
      <c r="P616163" s="83"/>
    </row>
    <row r="616164" spans="16:16" x14ac:dyDescent="0.3">
      <c r="P616164" s="83"/>
    </row>
    <row r="616165" spans="16:16" x14ac:dyDescent="0.3">
      <c r="P616165" s="83"/>
    </row>
    <row r="616166" spans="16:16" x14ac:dyDescent="0.3">
      <c r="P616166" s="83"/>
    </row>
    <row r="616167" spans="16:16" x14ac:dyDescent="0.3">
      <c r="P616167" s="83"/>
    </row>
    <row r="616168" spans="16:16" x14ac:dyDescent="0.3">
      <c r="P616168" s="83"/>
    </row>
    <row r="616169" spans="16:16" x14ac:dyDescent="0.3">
      <c r="P616169" s="83"/>
    </row>
    <row r="616170" spans="16:16" x14ac:dyDescent="0.3">
      <c r="P616170" s="83"/>
    </row>
    <row r="616171" spans="16:16" x14ac:dyDescent="0.3">
      <c r="P616171" s="83"/>
    </row>
    <row r="616172" spans="16:16" x14ac:dyDescent="0.3">
      <c r="P616172" s="83"/>
    </row>
    <row r="616173" spans="16:16" x14ac:dyDescent="0.3">
      <c r="P616173" s="83"/>
    </row>
    <row r="616174" spans="16:16" x14ac:dyDescent="0.3">
      <c r="P616174" s="83"/>
    </row>
    <row r="616175" spans="16:16" x14ac:dyDescent="0.3">
      <c r="P616175" s="83"/>
    </row>
    <row r="616176" spans="16:16" x14ac:dyDescent="0.3">
      <c r="P616176" s="83"/>
    </row>
    <row r="616177" spans="16:16" x14ac:dyDescent="0.3">
      <c r="P616177" s="83"/>
    </row>
    <row r="616178" spans="16:16" x14ac:dyDescent="0.3">
      <c r="P616178" s="83"/>
    </row>
    <row r="616179" spans="16:16" x14ac:dyDescent="0.3">
      <c r="P616179" s="83"/>
    </row>
    <row r="616180" spans="16:16" x14ac:dyDescent="0.3">
      <c r="P616180" s="83"/>
    </row>
    <row r="616181" spans="16:16" x14ac:dyDescent="0.3">
      <c r="P616181" s="83"/>
    </row>
    <row r="616182" spans="16:16" x14ac:dyDescent="0.3">
      <c r="P616182" s="83"/>
    </row>
    <row r="616183" spans="16:16" x14ac:dyDescent="0.3">
      <c r="P616183" s="83"/>
    </row>
    <row r="616184" spans="16:16" x14ac:dyDescent="0.3">
      <c r="P616184" s="83"/>
    </row>
    <row r="616185" spans="16:16" x14ac:dyDescent="0.3">
      <c r="P616185" s="83"/>
    </row>
    <row r="616186" spans="16:16" x14ac:dyDescent="0.3">
      <c r="P616186" s="83"/>
    </row>
    <row r="616187" spans="16:16" x14ac:dyDescent="0.3">
      <c r="P616187" s="83"/>
    </row>
    <row r="616188" spans="16:16" x14ac:dyDescent="0.3">
      <c r="P616188" s="83"/>
    </row>
    <row r="616189" spans="16:16" x14ac:dyDescent="0.3">
      <c r="P616189" s="83"/>
    </row>
    <row r="616190" spans="16:16" x14ac:dyDescent="0.3">
      <c r="P616190" s="83"/>
    </row>
    <row r="616191" spans="16:16" x14ac:dyDescent="0.3">
      <c r="P616191" s="83"/>
    </row>
    <row r="616192" spans="16:16" x14ac:dyDescent="0.3">
      <c r="P616192" s="83"/>
    </row>
    <row r="616193" spans="16:16" x14ac:dyDescent="0.3">
      <c r="P616193" s="83"/>
    </row>
    <row r="616194" spans="16:16" x14ac:dyDescent="0.3">
      <c r="P616194" s="83"/>
    </row>
    <row r="616195" spans="16:16" x14ac:dyDescent="0.3">
      <c r="P616195" s="83"/>
    </row>
    <row r="616196" spans="16:16" x14ac:dyDescent="0.3">
      <c r="P616196" s="83"/>
    </row>
    <row r="616197" spans="16:16" x14ac:dyDescent="0.3">
      <c r="P616197" s="83"/>
    </row>
    <row r="616198" spans="16:16" x14ac:dyDescent="0.3">
      <c r="P616198" s="83"/>
    </row>
    <row r="616199" spans="16:16" x14ac:dyDescent="0.3">
      <c r="P616199" s="83"/>
    </row>
    <row r="616200" spans="16:16" x14ac:dyDescent="0.3">
      <c r="P616200" s="83"/>
    </row>
    <row r="616201" spans="16:16" x14ac:dyDescent="0.3">
      <c r="P616201" s="83"/>
    </row>
    <row r="616202" spans="16:16" x14ac:dyDescent="0.3">
      <c r="P616202" s="83"/>
    </row>
    <row r="616203" spans="16:16" x14ac:dyDescent="0.3">
      <c r="P616203" s="83"/>
    </row>
    <row r="616204" spans="16:16" x14ac:dyDescent="0.3">
      <c r="P616204" s="83"/>
    </row>
    <row r="616205" spans="16:16" x14ac:dyDescent="0.3">
      <c r="P616205" s="83"/>
    </row>
    <row r="616206" spans="16:16" x14ac:dyDescent="0.3">
      <c r="P616206" s="83"/>
    </row>
    <row r="616207" spans="16:16" x14ac:dyDescent="0.3">
      <c r="P616207" s="83"/>
    </row>
    <row r="616208" spans="16:16" x14ac:dyDescent="0.3">
      <c r="P616208" s="83"/>
    </row>
    <row r="616209" spans="16:16" x14ac:dyDescent="0.3">
      <c r="P616209" s="83"/>
    </row>
    <row r="616210" spans="16:16" x14ac:dyDescent="0.3">
      <c r="P616210" s="83"/>
    </row>
    <row r="616211" spans="16:16" x14ac:dyDescent="0.3">
      <c r="P616211" s="83"/>
    </row>
    <row r="616212" spans="16:16" x14ac:dyDescent="0.3">
      <c r="P616212" s="83"/>
    </row>
    <row r="616213" spans="16:16" x14ac:dyDescent="0.3">
      <c r="P616213" s="83"/>
    </row>
    <row r="616214" spans="16:16" x14ac:dyDescent="0.3">
      <c r="P616214" s="83"/>
    </row>
    <row r="616215" spans="16:16" x14ac:dyDescent="0.3">
      <c r="P616215" s="83"/>
    </row>
    <row r="616216" spans="16:16" x14ac:dyDescent="0.3">
      <c r="P616216" s="83"/>
    </row>
    <row r="616217" spans="16:16" x14ac:dyDescent="0.3">
      <c r="P616217" s="83"/>
    </row>
    <row r="616218" spans="16:16" x14ac:dyDescent="0.3">
      <c r="P616218" s="83"/>
    </row>
    <row r="616219" spans="16:16" x14ac:dyDescent="0.3">
      <c r="P616219" s="83"/>
    </row>
    <row r="616220" spans="16:16" x14ac:dyDescent="0.3">
      <c r="P616220" s="83"/>
    </row>
    <row r="616221" spans="16:16" x14ac:dyDescent="0.3">
      <c r="P616221" s="83"/>
    </row>
    <row r="616222" spans="16:16" x14ac:dyDescent="0.3">
      <c r="P616222" s="83"/>
    </row>
    <row r="616223" spans="16:16" x14ac:dyDescent="0.3">
      <c r="P616223" s="83"/>
    </row>
    <row r="616224" spans="16:16" x14ac:dyDescent="0.3">
      <c r="P616224" s="83"/>
    </row>
    <row r="616225" spans="16:16" x14ac:dyDescent="0.3">
      <c r="P616225" s="83"/>
    </row>
    <row r="616226" spans="16:16" x14ac:dyDescent="0.3">
      <c r="P616226" s="83"/>
    </row>
    <row r="616227" spans="16:16" x14ac:dyDescent="0.3">
      <c r="P616227" s="83"/>
    </row>
    <row r="616228" spans="16:16" x14ac:dyDescent="0.3">
      <c r="P616228" s="83"/>
    </row>
    <row r="616229" spans="16:16" x14ac:dyDescent="0.3">
      <c r="P616229" s="83"/>
    </row>
    <row r="616230" spans="16:16" x14ac:dyDescent="0.3">
      <c r="P616230" s="83"/>
    </row>
    <row r="616231" spans="16:16" x14ac:dyDescent="0.3">
      <c r="P616231" s="83"/>
    </row>
    <row r="616232" spans="16:16" x14ac:dyDescent="0.3">
      <c r="P616232" s="83"/>
    </row>
    <row r="616233" spans="16:16" x14ac:dyDescent="0.3">
      <c r="P616233" s="83"/>
    </row>
    <row r="616234" spans="16:16" x14ac:dyDescent="0.3">
      <c r="P616234" s="83"/>
    </row>
    <row r="616235" spans="16:16" x14ac:dyDescent="0.3">
      <c r="P616235" s="83"/>
    </row>
    <row r="616236" spans="16:16" x14ac:dyDescent="0.3">
      <c r="P616236" s="83"/>
    </row>
    <row r="616237" spans="16:16" x14ac:dyDescent="0.3">
      <c r="P616237" s="83"/>
    </row>
    <row r="616238" spans="16:16" x14ac:dyDescent="0.3">
      <c r="P616238" s="83"/>
    </row>
    <row r="616239" spans="16:16" x14ac:dyDescent="0.3">
      <c r="P616239" s="83"/>
    </row>
    <row r="616240" spans="16:16" x14ac:dyDescent="0.3">
      <c r="P616240" s="83"/>
    </row>
    <row r="616241" spans="16:16" x14ac:dyDescent="0.3">
      <c r="P616241" s="83"/>
    </row>
    <row r="616242" spans="16:16" x14ac:dyDescent="0.3">
      <c r="P616242" s="83"/>
    </row>
    <row r="616243" spans="16:16" x14ac:dyDescent="0.3">
      <c r="P616243" s="83"/>
    </row>
    <row r="616244" spans="16:16" x14ac:dyDescent="0.3">
      <c r="P616244" s="83"/>
    </row>
    <row r="616245" spans="16:16" x14ac:dyDescent="0.3">
      <c r="P616245" s="83"/>
    </row>
    <row r="616246" spans="16:16" x14ac:dyDescent="0.3">
      <c r="P616246" s="83"/>
    </row>
    <row r="616247" spans="16:16" x14ac:dyDescent="0.3">
      <c r="P616247" s="83"/>
    </row>
    <row r="616248" spans="16:16" x14ac:dyDescent="0.3">
      <c r="P616248" s="83"/>
    </row>
    <row r="616249" spans="16:16" x14ac:dyDescent="0.3">
      <c r="P616249" s="83"/>
    </row>
    <row r="616250" spans="16:16" x14ac:dyDescent="0.3">
      <c r="P616250" s="83"/>
    </row>
    <row r="616251" spans="16:16" x14ac:dyDescent="0.3">
      <c r="P616251" s="83"/>
    </row>
    <row r="616252" spans="16:16" x14ac:dyDescent="0.3">
      <c r="P616252" s="83"/>
    </row>
    <row r="616253" spans="16:16" x14ac:dyDescent="0.3">
      <c r="P616253" s="83"/>
    </row>
    <row r="616254" spans="16:16" x14ac:dyDescent="0.3">
      <c r="P616254" s="83"/>
    </row>
    <row r="616255" spans="16:16" x14ac:dyDescent="0.3">
      <c r="P616255" s="83"/>
    </row>
    <row r="616256" spans="16:16" x14ac:dyDescent="0.3">
      <c r="P616256" s="83"/>
    </row>
    <row r="616257" spans="16:16" x14ac:dyDescent="0.3">
      <c r="P616257" s="83"/>
    </row>
    <row r="616258" spans="16:16" x14ac:dyDescent="0.3">
      <c r="P616258" s="83"/>
    </row>
    <row r="616259" spans="16:16" x14ac:dyDescent="0.3">
      <c r="P616259" s="83"/>
    </row>
    <row r="616260" spans="16:16" x14ac:dyDescent="0.3">
      <c r="P616260" s="83"/>
    </row>
    <row r="616261" spans="16:16" x14ac:dyDescent="0.3">
      <c r="P616261" s="83"/>
    </row>
    <row r="616262" spans="16:16" x14ac:dyDescent="0.3">
      <c r="P616262" s="83"/>
    </row>
    <row r="616263" spans="16:16" x14ac:dyDescent="0.3">
      <c r="P616263" s="83"/>
    </row>
    <row r="616264" spans="16:16" x14ac:dyDescent="0.3">
      <c r="P616264" s="83"/>
    </row>
    <row r="616265" spans="16:16" x14ac:dyDescent="0.3">
      <c r="P616265" s="83"/>
    </row>
    <row r="616266" spans="16:16" x14ac:dyDescent="0.3">
      <c r="P616266" s="83"/>
    </row>
    <row r="616267" spans="16:16" x14ac:dyDescent="0.3">
      <c r="P616267" s="83"/>
    </row>
    <row r="616268" spans="16:16" x14ac:dyDescent="0.3">
      <c r="P616268" s="83"/>
    </row>
    <row r="616269" spans="16:16" x14ac:dyDescent="0.3">
      <c r="P616269" s="83"/>
    </row>
    <row r="616270" spans="16:16" x14ac:dyDescent="0.3">
      <c r="P616270" s="83"/>
    </row>
    <row r="616271" spans="16:16" x14ac:dyDescent="0.3">
      <c r="P616271" s="83"/>
    </row>
    <row r="616272" spans="16:16" x14ac:dyDescent="0.3">
      <c r="P616272" s="83"/>
    </row>
    <row r="616273" spans="16:16" x14ac:dyDescent="0.3">
      <c r="P616273" s="83"/>
    </row>
    <row r="616274" spans="16:16" x14ac:dyDescent="0.3">
      <c r="P616274" s="83"/>
    </row>
    <row r="616275" spans="16:16" x14ac:dyDescent="0.3">
      <c r="P616275" s="83"/>
    </row>
    <row r="616276" spans="16:16" x14ac:dyDescent="0.3">
      <c r="P616276" s="83"/>
    </row>
    <row r="616277" spans="16:16" x14ac:dyDescent="0.3">
      <c r="P616277" s="83"/>
    </row>
    <row r="616278" spans="16:16" x14ac:dyDescent="0.3">
      <c r="P616278" s="83"/>
    </row>
    <row r="616279" spans="16:16" x14ac:dyDescent="0.3">
      <c r="P616279" s="83"/>
    </row>
    <row r="616280" spans="16:16" x14ac:dyDescent="0.3">
      <c r="P616280" s="83"/>
    </row>
    <row r="616281" spans="16:16" x14ac:dyDescent="0.3">
      <c r="P616281" s="83"/>
    </row>
    <row r="616282" spans="16:16" x14ac:dyDescent="0.3">
      <c r="P616282" s="83"/>
    </row>
    <row r="616283" spans="16:16" x14ac:dyDescent="0.3">
      <c r="P616283" s="83"/>
    </row>
    <row r="616284" spans="16:16" x14ac:dyDescent="0.3">
      <c r="P616284" s="83"/>
    </row>
    <row r="616285" spans="16:16" x14ac:dyDescent="0.3">
      <c r="P616285" s="83"/>
    </row>
    <row r="616286" spans="16:16" x14ac:dyDescent="0.3">
      <c r="P616286" s="83"/>
    </row>
    <row r="616287" spans="16:16" x14ac:dyDescent="0.3">
      <c r="P616287" s="83"/>
    </row>
    <row r="616288" spans="16:16" x14ac:dyDescent="0.3">
      <c r="P616288" s="83"/>
    </row>
    <row r="616289" spans="16:16" x14ac:dyDescent="0.3">
      <c r="P616289" s="83"/>
    </row>
    <row r="616290" spans="16:16" x14ac:dyDescent="0.3">
      <c r="P616290" s="83"/>
    </row>
    <row r="616291" spans="16:16" x14ac:dyDescent="0.3">
      <c r="P616291" s="83"/>
    </row>
    <row r="616292" spans="16:16" x14ac:dyDescent="0.3">
      <c r="P616292" s="83"/>
    </row>
    <row r="616293" spans="16:16" x14ac:dyDescent="0.3">
      <c r="P616293" s="83"/>
    </row>
    <row r="616294" spans="16:16" x14ac:dyDescent="0.3">
      <c r="P616294" s="83"/>
    </row>
    <row r="616295" spans="16:16" x14ac:dyDescent="0.3">
      <c r="P616295" s="83"/>
    </row>
    <row r="616296" spans="16:16" x14ac:dyDescent="0.3">
      <c r="P616296" s="83"/>
    </row>
    <row r="616297" spans="16:16" x14ac:dyDescent="0.3">
      <c r="P616297" s="83"/>
    </row>
    <row r="616298" spans="16:16" x14ac:dyDescent="0.3">
      <c r="P616298" s="83"/>
    </row>
    <row r="616299" spans="16:16" x14ac:dyDescent="0.3">
      <c r="P616299" s="83"/>
    </row>
    <row r="616300" spans="16:16" x14ac:dyDescent="0.3">
      <c r="P616300" s="83"/>
    </row>
    <row r="616301" spans="16:16" x14ac:dyDescent="0.3">
      <c r="P616301" s="83"/>
    </row>
    <row r="616302" spans="16:16" x14ac:dyDescent="0.3">
      <c r="P616302" s="83"/>
    </row>
    <row r="616303" spans="16:16" x14ac:dyDescent="0.3">
      <c r="P616303" s="83"/>
    </row>
    <row r="616304" spans="16:16" x14ac:dyDescent="0.3">
      <c r="P616304" s="83"/>
    </row>
    <row r="616305" spans="16:16" x14ac:dyDescent="0.3">
      <c r="P616305" s="83"/>
    </row>
    <row r="616306" spans="16:16" x14ac:dyDescent="0.3">
      <c r="P616306" s="83"/>
    </row>
    <row r="616307" spans="16:16" x14ac:dyDescent="0.3">
      <c r="P616307" s="83"/>
    </row>
    <row r="616308" spans="16:16" x14ac:dyDescent="0.3">
      <c r="P616308" s="83"/>
    </row>
    <row r="616309" spans="16:16" x14ac:dyDescent="0.3">
      <c r="P616309" s="83"/>
    </row>
    <row r="616310" spans="16:16" x14ac:dyDescent="0.3">
      <c r="P616310" s="83"/>
    </row>
    <row r="616311" spans="16:16" x14ac:dyDescent="0.3">
      <c r="P616311" s="83"/>
    </row>
    <row r="616312" spans="16:16" x14ac:dyDescent="0.3">
      <c r="P616312" s="83"/>
    </row>
    <row r="616313" spans="16:16" x14ac:dyDescent="0.3">
      <c r="P616313" s="83"/>
    </row>
    <row r="616314" spans="16:16" x14ac:dyDescent="0.3">
      <c r="P616314" s="83"/>
    </row>
    <row r="616315" spans="16:16" x14ac:dyDescent="0.3">
      <c r="P616315" s="83"/>
    </row>
    <row r="616316" spans="16:16" x14ac:dyDescent="0.3">
      <c r="P616316" s="83"/>
    </row>
    <row r="616317" spans="16:16" x14ac:dyDescent="0.3">
      <c r="P616317" s="83"/>
    </row>
    <row r="616318" spans="16:16" x14ac:dyDescent="0.3">
      <c r="P616318" s="83"/>
    </row>
    <row r="616319" spans="16:16" x14ac:dyDescent="0.3">
      <c r="P616319" s="83"/>
    </row>
    <row r="616320" spans="16:16" x14ac:dyDescent="0.3">
      <c r="P616320" s="83"/>
    </row>
    <row r="616321" spans="16:16" x14ac:dyDescent="0.3">
      <c r="P616321" s="83"/>
    </row>
    <row r="616322" spans="16:16" x14ac:dyDescent="0.3">
      <c r="P616322" s="83"/>
    </row>
    <row r="616323" spans="16:16" x14ac:dyDescent="0.3">
      <c r="P616323" s="83"/>
    </row>
    <row r="616324" spans="16:16" x14ac:dyDescent="0.3">
      <c r="P616324" s="83"/>
    </row>
    <row r="616325" spans="16:16" x14ac:dyDescent="0.3">
      <c r="P616325" s="83"/>
    </row>
    <row r="616326" spans="16:16" x14ac:dyDescent="0.3">
      <c r="P616326" s="83"/>
    </row>
    <row r="616327" spans="16:16" x14ac:dyDescent="0.3">
      <c r="P616327" s="83"/>
    </row>
    <row r="616328" spans="16:16" x14ac:dyDescent="0.3">
      <c r="P616328" s="83"/>
    </row>
    <row r="616329" spans="16:16" x14ac:dyDescent="0.3">
      <c r="P616329" s="83"/>
    </row>
    <row r="616330" spans="16:16" x14ac:dyDescent="0.3">
      <c r="P616330" s="83"/>
    </row>
    <row r="616331" spans="16:16" x14ac:dyDescent="0.3">
      <c r="P616331" s="83"/>
    </row>
    <row r="616332" spans="16:16" x14ac:dyDescent="0.3">
      <c r="P616332" s="83"/>
    </row>
    <row r="616333" spans="16:16" x14ac:dyDescent="0.3">
      <c r="P616333" s="83"/>
    </row>
    <row r="616334" spans="16:16" x14ac:dyDescent="0.3">
      <c r="P616334" s="83"/>
    </row>
    <row r="616335" spans="16:16" x14ac:dyDescent="0.3">
      <c r="P616335" s="83"/>
    </row>
    <row r="616336" spans="16:16" x14ac:dyDescent="0.3">
      <c r="P616336" s="83"/>
    </row>
    <row r="616337" spans="16:16" x14ac:dyDescent="0.3">
      <c r="P616337" s="83"/>
    </row>
    <row r="616338" spans="16:16" x14ac:dyDescent="0.3">
      <c r="P616338" s="83"/>
    </row>
    <row r="616339" spans="16:16" x14ac:dyDescent="0.3">
      <c r="P616339" s="83"/>
    </row>
    <row r="616340" spans="16:16" x14ac:dyDescent="0.3">
      <c r="P616340" s="83"/>
    </row>
    <row r="616341" spans="16:16" x14ac:dyDescent="0.3">
      <c r="P616341" s="83"/>
    </row>
    <row r="616342" spans="16:16" x14ac:dyDescent="0.3">
      <c r="P616342" s="83"/>
    </row>
    <row r="616343" spans="16:16" x14ac:dyDescent="0.3">
      <c r="P616343" s="83"/>
    </row>
    <row r="616344" spans="16:16" x14ac:dyDescent="0.3">
      <c r="P616344" s="83"/>
    </row>
    <row r="616345" spans="16:16" x14ac:dyDescent="0.3">
      <c r="P616345" s="83"/>
    </row>
    <row r="616346" spans="16:16" x14ac:dyDescent="0.3">
      <c r="P616346" s="83"/>
    </row>
    <row r="616347" spans="16:16" x14ac:dyDescent="0.3">
      <c r="P616347" s="83"/>
    </row>
    <row r="616348" spans="16:16" x14ac:dyDescent="0.3">
      <c r="P616348" s="83"/>
    </row>
    <row r="616349" spans="16:16" x14ac:dyDescent="0.3">
      <c r="P616349" s="83"/>
    </row>
    <row r="616350" spans="16:16" x14ac:dyDescent="0.3">
      <c r="P616350" s="83"/>
    </row>
    <row r="616351" spans="16:16" x14ac:dyDescent="0.3">
      <c r="P616351" s="83"/>
    </row>
    <row r="616352" spans="16:16" x14ac:dyDescent="0.3">
      <c r="P616352" s="83"/>
    </row>
    <row r="616353" spans="16:16" x14ac:dyDescent="0.3">
      <c r="P616353" s="83"/>
    </row>
    <row r="616354" spans="16:16" x14ac:dyDescent="0.3">
      <c r="P616354" s="83"/>
    </row>
    <row r="616355" spans="16:16" x14ac:dyDescent="0.3">
      <c r="P616355" s="83"/>
    </row>
    <row r="616356" spans="16:16" x14ac:dyDescent="0.3">
      <c r="P616356" s="83"/>
    </row>
    <row r="616357" spans="16:16" x14ac:dyDescent="0.3">
      <c r="P616357" s="83"/>
    </row>
    <row r="616358" spans="16:16" x14ac:dyDescent="0.3">
      <c r="P616358" s="83"/>
    </row>
    <row r="616359" spans="16:16" x14ac:dyDescent="0.3">
      <c r="P616359" s="83"/>
    </row>
    <row r="616360" spans="16:16" x14ac:dyDescent="0.3">
      <c r="P616360" s="83"/>
    </row>
    <row r="616361" spans="16:16" x14ac:dyDescent="0.3">
      <c r="P616361" s="83"/>
    </row>
    <row r="616362" spans="16:16" x14ac:dyDescent="0.3">
      <c r="P616362" s="83"/>
    </row>
    <row r="616363" spans="16:16" x14ac:dyDescent="0.3">
      <c r="P616363" s="83"/>
    </row>
    <row r="616364" spans="16:16" x14ac:dyDescent="0.3">
      <c r="P616364" s="83"/>
    </row>
    <row r="616365" spans="16:16" x14ac:dyDescent="0.3">
      <c r="P616365" s="83"/>
    </row>
    <row r="616366" spans="16:16" x14ac:dyDescent="0.3">
      <c r="P616366" s="83"/>
    </row>
    <row r="616367" spans="16:16" x14ac:dyDescent="0.3">
      <c r="P616367" s="83"/>
    </row>
    <row r="616368" spans="16:16" x14ac:dyDescent="0.3">
      <c r="P616368" s="83"/>
    </row>
    <row r="616369" spans="16:16" x14ac:dyDescent="0.3">
      <c r="P616369" s="83"/>
    </row>
    <row r="616370" spans="16:16" x14ac:dyDescent="0.3">
      <c r="P616370" s="83"/>
    </row>
    <row r="616371" spans="16:16" x14ac:dyDescent="0.3">
      <c r="P616371" s="83"/>
    </row>
    <row r="616372" spans="16:16" x14ac:dyDescent="0.3">
      <c r="P616372" s="83"/>
    </row>
    <row r="616373" spans="16:16" x14ac:dyDescent="0.3">
      <c r="P616373" s="83"/>
    </row>
    <row r="616374" spans="16:16" x14ac:dyDescent="0.3">
      <c r="P616374" s="83"/>
    </row>
    <row r="616375" spans="16:16" x14ac:dyDescent="0.3">
      <c r="P616375" s="83"/>
    </row>
    <row r="616376" spans="16:16" x14ac:dyDescent="0.3">
      <c r="P616376" s="83"/>
    </row>
    <row r="616377" spans="16:16" x14ac:dyDescent="0.3">
      <c r="P616377" s="83"/>
    </row>
    <row r="616378" spans="16:16" x14ac:dyDescent="0.3">
      <c r="P616378" s="83"/>
    </row>
    <row r="616379" spans="16:16" x14ac:dyDescent="0.3">
      <c r="P616379" s="83"/>
    </row>
    <row r="616380" spans="16:16" x14ac:dyDescent="0.3">
      <c r="P616380" s="83"/>
    </row>
    <row r="616381" spans="16:16" x14ac:dyDescent="0.3">
      <c r="P616381" s="83"/>
    </row>
    <row r="616382" spans="16:16" x14ac:dyDescent="0.3">
      <c r="P616382" s="83"/>
    </row>
    <row r="616383" spans="16:16" x14ac:dyDescent="0.3">
      <c r="P616383" s="83"/>
    </row>
    <row r="616384" spans="16:16" x14ac:dyDescent="0.3">
      <c r="P616384" s="83"/>
    </row>
    <row r="616385" spans="16:16" x14ac:dyDescent="0.3">
      <c r="P616385" s="83"/>
    </row>
    <row r="616386" spans="16:16" x14ac:dyDescent="0.3">
      <c r="P616386" s="83"/>
    </row>
    <row r="616387" spans="16:16" x14ac:dyDescent="0.3">
      <c r="P616387" s="83"/>
    </row>
    <row r="616388" spans="16:16" x14ac:dyDescent="0.3">
      <c r="P616388" s="83"/>
    </row>
    <row r="616389" spans="16:16" x14ac:dyDescent="0.3">
      <c r="P616389" s="83"/>
    </row>
    <row r="616390" spans="16:16" x14ac:dyDescent="0.3">
      <c r="P616390" s="83"/>
    </row>
    <row r="616391" spans="16:16" x14ac:dyDescent="0.3">
      <c r="P616391" s="83"/>
    </row>
    <row r="616392" spans="16:16" x14ac:dyDescent="0.3">
      <c r="P616392" s="83"/>
    </row>
    <row r="616393" spans="16:16" x14ac:dyDescent="0.3">
      <c r="P616393" s="83"/>
    </row>
    <row r="616394" spans="16:16" x14ac:dyDescent="0.3">
      <c r="P616394" s="83"/>
    </row>
    <row r="616395" spans="16:16" x14ac:dyDescent="0.3">
      <c r="P616395" s="83"/>
    </row>
    <row r="616396" spans="16:16" x14ac:dyDescent="0.3">
      <c r="P616396" s="83"/>
    </row>
    <row r="616397" spans="16:16" x14ac:dyDescent="0.3">
      <c r="P616397" s="83"/>
    </row>
    <row r="616398" spans="16:16" x14ac:dyDescent="0.3">
      <c r="P616398" s="83"/>
    </row>
    <row r="616399" spans="16:16" x14ac:dyDescent="0.3">
      <c r="P616399" s="83"/>
    </row>
    <row r="616400" spans="16:16" x14ac:dyDescent="0.3">
      <c r="P616400" s="83"/>
    </row>
    <row r="616401" spans="16:16" x14ac:dyDescent="0.3">
      <c r="P616401" s="83"/>
    </row>
    <row r="616402" spans="16:16" x14ac:dyDescent="0.3">
      <c r="P616402" s="83"/>
    </row>
    <row r="616403" spans="16:16" x14ac:dyDescent="0.3">
      <c r="P616403" s="83"/>
    </row>
    <row r="616404" spans="16:16" x14ac:dyDescent="0.3">
      <c r="P616404" s="83"/>
    </row>
    <row r="616405" spans="16:16" x14ac:dyDescent="0.3">
      <c r="P616405" s="83"/>
    </row>
    <row r="616406" spans="16:16" x14ac:dyDescent="0.3">
      <c r="P616406" s="83"/>
    </row>
    <row r="616407" spans="16:16" x14ac:dyDescent="0.3">
      <c r="P616407" s="83"/>
    </row>
    <row r="616408" spans="16:16" x14ac:dyDescent="0.3">
      <c r="P616408" s="83"/>
    </row>
    <row r="616409" spans="16:16" x14ac:dyDescent="0.3">
      <c r="P616409" s="83"/>
    </row>
    <row r="616410" spans="16:16" x14ac:dyDescent="0.3">
      <c r="P616410" s="83"/>
    </row>
    <row r="616411" spans="16:16" x14ac:dyDescent="0.3">
      <c r="P616411" s="83"/>
    </row>
    <row r="616412" spans="16:16" x14ac:dyDescent="0.3">
      <c r="P616412" s="83"/>
    </row>
    <row r="616413" spans="16:16" x14ac:dyDescent="0.3">
      <c r="P616413" s="83"/>
    </row>
    <row r="616414" spans="16:16" x14ac:dyDescent="0.3">
      <c r="P616414" s="83"/>
    </row>
    <row r="616415" spans="16:16" x14ac:dyDescent="0.3">
      <c r="P616415" s="83"/>
    </row>
    <row r="616416" spans="16:16" x14ac:dyDescent="0.3">
      <c r="P616416" s="83"/>
    </row>
    <row r="616417" spans="16:16" x14ac:dyDescent="0.3">
      <c r="P616417" s="83"/>
    </row>
    <row r="616418" spans="16:16" x14ac:dyDescent="0.3">
      <c r="P616418" s="83"/>
    </row>
    <row r="616419" spans="16:16" x14ac:dyDescent="0.3">
      <c r="P616419" s="83"/>
    </row>
    <row r="616420" spans="16:16" x14ac:dyDescent="0.3">
      <c r="P616420" s="83"/>
    </row>
    <row r="616421" spans="16:16" x14ac:dyDescent="0.3">
      <c r="P616421" s="83"/>
    </row>
    <row r="616422" spans="16:16" x14ac:dyDescent="0.3">
      <c r="P616422" s="83"/>
    </row>
    <row r="616423" spans="16:16" x14ac:dyDescent="0.3">
      <c r="P616423" s="83"/>
    </row>
    <row r="616424" spans="16:16" x14ac:dyDescent="0.3">
      <c r="P616424" s="83"/>
    </row>
    <row r="616425" spans="16:16" x14ac:dyDescent="0.3">
      <c r="P616425" s="83"/>
    </row>
    <row r="616426" spans="16:16" x14ac:dyDescent="0.3">
      <c r="P616426" s="83"/>
    </row>
    <row r="616427" spans="16:16" x14ac:dyDescent="0.3">
      <c r="P616427" s="83"/>
    </row>
    <row r="616428" spans="16:16" x14ac:dyDescent="0.3">
      <c r="P616428" s="83"/>
    </row>
    <row r="616429" spans="16:16" x14ac:dyDescent="0.3">
      <c r="P616429" s="83"/>
    </row>
    <row r="616430" spans="16:16" x14ac:dyDescent="0.3">
      <c r="P616430" s="83"/>
    </row>
    <row r="616431" spans="16:16" x14ac:dyDescent="0.3">
      <c r="P616431" s="83"/>
    </row>
    <row r="616432" spans="16:16" x14ac:dyDescent="0.3">
      <c r="P616432" s="83"/>
    </row>
    <row r="616433" spans="16:16" x14ac:dyDescent="0.3">
      <c r="P616433" s="83"/>
    </row>
    <row r="616434" spans="16:16" x14ac:dyDescent="0.3">
      <c r="P616434" s="83"/>
    </row>
    <row r="616435" spans="16:16" x14ac:dyDescent="0.3">
      <c r="P616435" s="83"/>
    </row>
    <row r="616436" spans="16:16" x14ac:dyDescent="0.3">
      <c r="P616436" s="83"/>
    </row>
    <row r="616437" spans="16:16" x14ac:dyDescent="0.3">
      <c r="P616437" s="83"/>
    </row>
    <row r="616438" spans="16:16" x14ac:dyDescent="0.3">
      <c r="P616438" s="83"/>
    </row>
    <row r="616439" spans="16:16" x14ac:dyDescent="0.3">
      <c r="P616439" s="83"/>
    </row>
    <row r="616440" spans="16:16" x14ac:dyDescent="0.3">
      <c r="P616440" s="83"/>
    </row>
    <row r="616441" spans="16:16" x14ac:dyDescent="0.3">
      <c r="P616441" s="83"/>
    </row>
    <row r="616442" spans="16:16" x14ac:dyDescent="0.3">
      <c r="P616442" s="83"/>
    </row>
    <row r="616443" spans="16:16" x14ac:dyDescent="0.3">
      <c r="P616443" s="83"/>
    </row>
    <row r="616444" spans="16:16" x14ac:dyDescent="0.3">
      <c r="P616444" s="83"/>
    </row>
    <row r="616445" spans="16:16" x14ac:dyDescent="0.3">
      <c r="P616445" s="83"/>
    </row>
    <row r="616446" spans="16:16" x14ac:dyDescent="0.3">
      <c r="P616446" s="83"/>
    </row>
    <row r="616447" spans="16:16" x14ac:dyDescent="0.3">
      <c r="P616447" s="83"/>
    </row>
    <row r="616448" spans="16:16" x14ac:dyDescent="0.3">
      <c r="P616448" s="83"/>
    </row>
    <row r="616449" spans="16:16" x14ac:dyDescent="0.3">
      <c r="P616449" s="83"/>
    </row>
    <row r="616450" spans="16:16" x14ac:dyDescent="0.3">
      <c r="P616450" s="83"/>
    </row>
    <row r="616451" spans="16:16" x14ac:dyDescent="0.3">
      <c r="P616451" s="83"/>
    </row>
    <row r="616452" spans="16:16" x14ac:dyDescent="0.3">
      <c r="P616452" s="83"/>
    </row>
    <row r="616453" spans="16:16" x14ac:dyDescent="0.3">
      <c r="P616453" s="83"/>
    </row>
    <row r="616454" spans="16:16" x14ac:dyDescent="0.3">
      <c r="P616454" s="83"/>
    </row>
    <row r="616455" spans="16:16" x14ac:dyDescent="0.3">
      <c r="P616455" s="83"/>
    </row>
    <row r="616456" spans="16:16" x14ac:dyDescent="0.3">
      <c r="P616456" s="83"/>
    </row>
    <row r="616457" spans="16:16" x14ac:dyDescent="0.3">
      <c r="P616457" s="83"/>
    </row>
    <row r="616458" spans="16:16" x14ac:dyDescent="0.3">
      <c r="P616458" s="83"/>
    </row>
    <row r="616459" spans="16:16" x14ac:dyDescent="0.3">
      <c r="P616459" s="83"/>
    </row>
    <row r="616460" spans="16:16" x14ac:dyDescent="0.3">
      <c r="P616460" s="83"/>
    </row>
    <row r="616461" spans="16:16" x14ac:dyDescent="0.3">
      <c r="P616461" s="83"/>
    </row>
    <row r="616462" spans="16:16" x14ac:dyDescent="0.3">
      <c r="P616462" s="83"/>
    </row>
    <row r="616463" spans="16:16" x14ac:dyDescent="0.3">
      <c r="P616463" s="83"/>
    </row>
    <row r="616464" spans="16:16" x14ac:dyDescent="0.3">
      <c r="P616464" s="83"/>
    </row>
    <row r="616465" spans="16:16" x14ac:dyDescent="0.3">
      <c r="P616465" s="83"/>
    </row>
    <row r="616466" spans="16:16" x14ac:dyDescent="0.3">
      <c r="P616466" s="83"/>
    </row>
    <row r="616467" spans="16:16" x14ac:dyDescent="0.3">
      <c r="P616467" s="83"/>
    </row>
    <row r="616468" spans="16:16" x14ac:dyDescent="0.3">
      <c r="P616468" s="83"/>
    </row>
    <row r="616469" spans="16:16" x14ac:dyDescent="0.3">
      <c r="P616469" s="83"/>
    </row>
    <row r="616470" spans="16:16" x14ac:dyDescent="0.3">
      <c r="P616470" s="83"/>
    </row>
    <row r="616471" spans="16:16" x14ac:dyDescent="0.3">
      <c r="P616471" s="83"/>
    </row>
    <row r="616472" spans="16:16" x14ac:dyDescent="0.3">
      <c r="P616472" s="83"/>
    </row>
    <row r="616473" spans="16:16" x14ac:dyDescent="0.3">
      <c r="P616473" s="83"/>
    </row>
    <row r="616474" spans="16:16" x14ac:dyDescent="0.3">
      <c r="P616474" s="83"/>
    </row>
    <row r="616475" spans="16:16" x14ac:dyDescent="0.3">
      <c r="P616475" s="83"/>
    </row>
    <row r="616476" spans="16:16" x14ac:dyDescent="0.3">
      <c r="P616476" s="83"/>
    </row>
    <row r="616477" spans="16:16" x14ac:dyDescent="0.3">
      <c r="P616477" s="83"/>
    </row>
    <row r="616478" spans="16:16" x14ac:dyDescent="0.3">
      <c r="P616478" s="83"/>
    </row>
    <row r="616479" spans="16:16" x14ac:dyDescent="0.3">
      <c r="P616479" s="83"/>
    </row>
    <row r="616480" spans="16:16" x14ac:dyDescent="0.3">
      <c r="P616480" s="83"/>
    </row>
    <row r="616481" spans="16:16" x14ac:dyDescent="0.3">
      <c r="P616481" s="83"/>
    </row>
    <row r="616482" spans="16:16" x14ac:dyDescent="0.3">
      <c r="P616482" s="83"/>
    </row>
    <row r="616483" spans="16:16" x14ac:dyDescent="0.3">
      <c r="P616483" s="83"/>
    </row>
    <row r="616484" spans="16:16" x14ac:dyDescent="0.3">
      <c r="P616484" s="83"/>
    </row>
    <row r="616485" spans="16:16" x14ac:dyDescent="0.3">
      <c r="P616485" s="83"/>
    </row>
    <row r="616486" spans="16:16" x14ac:dyDescent="0.3">
      <c r="P616486" s="83"/>
    </row>
    <row r="616487" spans="16:16" x14ac:dyDescent="0.3">
      <c r="P616487" s="83"/>
    </row>
    <row r="616488" spans="16:16" x14ac:dyDescent="0.3">
      <c r="P616488" s="83"/>
    </row>
    <row r="616489" spans="16:16" x14ac:dyDescent="0.3">
      <c r="P616489" s="83"/>
    </row>
    <row r="616490" spans="16:16" x14ac:dyDescent="0.3">
      <c r="P616490" s="83"/>
    </row>
    <row r="616491" spans="16:16" x14ac:dyDescent="0.3">
      <c r="P616491" s="83"/>
    </row>
    <row r="616492" spans="16:16" x14ac:dyDescent="0.3">
      <c r="P616492" s="83"/>
    </row>
    <row r="616493" spans="16:16" x14ac:dyDescent="0.3">
      <c r="P616493" s="83"/>
    </row>
    <row r="616494" spans="16:16" x14ac:dyDescent="0.3">
      <c r="P616494" s="83"/>
    </row>
    <row r="616495" spans="16:16" x14ac:dyDescent="0.3">
      <c r="P616495" s="83"/>
    </row>
    <row r="616496" spans="16:16" x14ac:dyDescent="0.3">
      <c r="P616496" s="83"/>
    </row>
    <row r="616497" spans="16:16" x14ac:dyDescent="0.3">
      <c r="P616497" s="83"/>
    </row>
    <row r="616498" spans="16:16" x14ac:dyDescent="0.3">
      <c r="P616498" s="83"/>
    </row>
    <row r="616499" spans="16:16" x14ac:dyDescent="0.3">
      <c r="P616499" s="83"/>
    </row>
    <row r="616500" spans="16:16" x14ac:dyDescent="0.3">
      <c r="P616500" s="83"/>
    </row>
    <row r="616501" spans="16:16" x14ac:dyDescent="0.3">
      <c r="P616501" s="83"/>
    </row>
    <row r="616502" spans="16:16" x14ac:dyDescent="0.3">
      <c r="P616502" s="83"/>
    </row>
    <row r="616503" spans="16:16" x14ac:dyDescent="0.3">
      <c r="P616503" s="83"/>
    </row>
    <row r="616504" spans="16:16" x14ac:dyDescent="0.3">
      <c r="P616504" s="83"/>
    </row>
    <row r="616505" spans="16:16" x14ac:dyDescent="0.3">
      <c r="P616505" s="83"/>
    </row>
    <row r="616506" spans="16:16" x14ac:dyDescent="0.3">
      <c r="P616506" s="83"/>
    </row>
    <row r="616507" spans="16:16" x14ac:dyDescent="0.3">
      <c r="P616507" s="83"/>
    </row>
    <row r="616508" spans="16:16" x14ac:dyDescent="0.3">
      <c r="P616508" s="83"/>
    </row>
    <row r="616509" spans="16:16" x14ac:dyDescent="0.3">
      <c r="P616509" s="83"/>
    </row>
    <row r="616510" spans="16:16" x14ac:dyDescent="0.3">
      <c r="P616510" s="83"/>
    </row>
    <row r="616511" spans="16:16" x14ac:dyDescent="0.3">
      <c r="P616511" s="83"/>
    </row>
    <row r="616512" spans="16:16" x14ac:dyDescent="0.3">
      <c r="P616512" s="83"/>
    </row>
    <row r="616513" spans="16:16" x14ac:dyDescent="0.3">
      <c r="P616513" s="83"/>
    </row>
    <row r="616514" spans="16:16" x14ac:dyDescent="0.3">
      <c r="P616514" s="83"/>
    </row>
    <row r="616515" spans="16:16" x14ac:dyDescent="0.3">
      <c r="P616515" s="83"/>
    </row>
    <row r="616516" spans="16:16" x14ac:dyDescent="0.3">
      <c r="P616516" s="83"/>
    </row>
    <row r="616517" spans="16:16" x14ac:dyDescent="0.3">
      <c r="P616517" s="83"/>
    </row>
    <row r="616518" spans="16:16" x14ac:dyDescent="0.3">
      <c r="P616518" s="83"/>
    </row>
    <row r="616519" spans="16:16" x14ac:dyDescent="0.3">
      <c r="P616519" s="83"/>
    </row>
    <row r="616520" spans="16:16" x14ac:dyDescent="0.3">
      <c r="P616520" s="83"/>
    </row>
    <row r="616521" spans="16:16" x14ac:dyDescent="0.3">
      <c r="P616521" s="83"/>
    </row>
    <row r="616522" spans="16:16" x14ac:dyDescent="0.3">
      <c r="P616522" s="83"/>
    </row>
    <row r="616523" spans="16:16" x14ac:dyDescent="0.3">
      <c r="P616523" s="83"/>
    </row>
    <row r="616524" spans="16:16" x14ac:dyDescent="0.3">
      <c r="P616524" s="83"/>
    </row>
    <row r="616525" spans="16:16" x14ac:dyDescent="0.3">
      <c r="P616525" s="83"/>
    </row>
    <row r="616526" spans="16:16" x14ac:dyDescent="0.3">
      <c r="P616526" s="83"/>
    </row>
    <row r="616527" spans="16:16" x14ac:dyDescent="0.3">
      <c r="P616527" s="83"/>
    </row>
    <row r="616528" spans="16:16" x14ac:dyDescent="0.3">
      <c r="P616528" s="83"/>
    </row>
    <row r="616529" spans="16:16" x14ac:dyDescent="0.3">
      <c r="P616529" s="83"/>
    </row>
    <row r="616530" spans="16:16" x14ac:dyDescent="0.3">
      <c r="P616530" s="83"/>
    </row>
    <row r="616531" spans="16:16" x14ac:dyDescent="0.3">
      <c r="P616531" s="83"/>
    </row>
    <row r="616532" spans="16:16" x14ac:dyDescent="0.3">
      <c r="P616532" s="83"/>
    </row>
    <row r="616533" spans="16:16" x14ac:dyDescent="0.3">
      <c r="P616533" s="83"/>
    </row>
    <row r="616534" spans="16:16" x14ac:dyDescent="0.3">
      <c r="P616534" s="83"/>
    </row>
    <row r="616535" spans="16:16" x14ac:dyDescent="0.3">
      <c r="P616535" s="83"/>
    </row>
    <row r="616536" spans="16:16" x14ac:dyDescent="0.3">
      <c r="P616536" s="83"/>
    </row>
    <row r="616537" spans="16:16" x14ac:dyDescent="0.3">
      <c r="P616537" s="83"/>
    </row>
    <row r="616538" spans="16:16" x14ac:dyDescent="0.3">
      <c r="P616538" s="83"/>
    </row>
    <row r="616539" spans="16:16" x14ac:dyDescent="0.3">
      <c r="P616539" s="83"/>
    </row>
    <row r="616540" spans="16:16" x14ac:dyDescent="0.3">
      <c r="P616540" s="83"/>
    </row>
    <row r="616541" spans="16:16" x14ac:dyDescent="0.3">
      <c r="P616541" s="83"/>
    </row>
    <row r="616542" spans="16:16" x14ac:dyDescent="0.3">
      <c r="P616542" s="83"/>
    </row>
    <row r="616543" spans="16:16" x14ac:dyDescent="0.3">
      <c r="P616543" s="83"/>
    </row>
    <row r="616544" spans="16:16" x14ac:dyDescent="0.3">
      <c r="P616544" s="83"/>
    </row>
    <row r="616545" spans="16:16" x14ac:dyDescent="0.3">
      <c r="P616545" s="83"/>
    </row>
    <row r="616546" spans="16:16" x14ac:dyDescent="0.3">
      <c r="P616546" s="83"/>
    </row>
    <row r="616547" spans="16:16" x14ac:dyDescent="0.3">
      <c r="P616547" s="83"/>
    </row>
    <row r="616548" spans="16:16" x14ac:dyDescent="0.3">
      <c r="P616548" s="83"/>
    </row>
    <row r="616549" spans="16:16" x14ac:dyDescent="0.3">
      <c r="P616549" s="83"/>
    </row>
    <row r="616550" spans="16:16" x14ac:dyDescent="0.3">
      <c r="P616550" s="83"/>
    </row>
    <row r="616551" spans="16:16" x14ac:dyDescent="0.3">
      <c r="P616551" s="83"/>
    </row>
    <row r="616552" spans="16:16" x14ac:dyDescent="0.3">
      <c r="P616552" s="83"/>
    </row>
    <row r="616553" spans="16:16" x14ac:dyDescent="0.3">
      <c r="P616553" s="83"/>
    </row>
    <row r="616554" spans="16:16" x14ac:dyDescent="0.3">
      <c r="P616554" s="83"/>
    </row>
    <row r="616555" spans="16:16" x14ac:dyDescent="0.3">
      <c r="P616555" s="83"/>
    </row>
    <row r="616556" spans="16:16" x14ac:dyDescent="0.3">
      <c r="P616556" s="83"/>
    </row>
    <row r="616557" spans="16:16" x14ac:dyDescent="0.3">
      <c r="P616557" s="83"/>
    </row>
    <row r="616558" spans="16:16" x14ac:dyDescent="0.3">
      <c r="P616558" s="83"/>
    </row>
    <row r="616559" spans="16:16" x14ac:dyDescent="0.3">
      <c r="P616559" s="83"/>
    </row>
    <row r="616560" spans="16:16" x14ac:dyDescent="0.3">
      <c r="P616560" s="83"/>
    </row>
    <row r="616561" spans="16:16" x14ac:dyDescent="0.3">
      <c r="P616561" s="83"/>
    </row>
    <row r="616562" spans="16:16" x14ac:dyDescent="0.3">
      <c r="P616562" s="83"/>
    </row>
    <row r="616563" spans="16:16" x14ac:dyDescent="0.3">
      <c r="P616563" s="83"/>
    </row>
    <row r="616564" spans="16:16" x14ac:dyDescent="0.3">
      <c r="P616564" s="83"/>
    </row>
    <row r="616565" spans="16:16" x14ac:dyDescent="0.3">
      <c r="P616565" s="83"/>
    </row>
    <row r="616566" spans="16:16" x14ac:dyDescent="0.3">
      <c r="P616566" s="83"/>
    </row>
    <row r="616567" spans="16:16" x14ac:dyDescent="0.3">
      <c r="P616567" s="83"/>
    </row>
    <row r="616568" spans="16:16" x14ac:dyDescent="0.3">
      <c r="P616568" s="83"/>
    </row>
    <row r="616569" spans="16:16" x14ac:dyDescent="0.3">
      <c r="P616569" s="83"/>
    </row>
    <row r="616570" spans="16:16" x14ac:dyDescent="0.3">
      <c r="P616570" s="83"/>
    </row>
    <row r="616571" spans="16:16" x14ac:dyDescent="0.3">
      <c r="P616571" s="83"/>
    </row>
    <row r="616572" spans="16:16" x14ac:dyDescent="0.3">
      <c r="P616572" s="83"/>
    </row>
    <row r="616573" spans="16:16" x14ac:dyDescent="0.3">
      <c r="P616573" s="83"/>
    </row>
    <row r="616574" spans="16:16" x14ac:dyDescent="0.3">
      <c r="P616574" s="83"/>
    </row>
    <row r="616575" spans="16:16" x14ac:dyDescent="0.3">
      <c r="P616575" s="83"/>
    </row>
    <row r="616576" spans="16:16" x14ac:dyDescent="0.3">
      <c r="P616576" s="83"/>
    </row>
    <row r="616577" spans="16:16" x14ac:dyDescent="0.3">
      <c r="P616577" s="83"/>
    </row>
    <row r="616578" spans="16:16" x14ac:dyDescent="0.3">
      <c r="P616578" s="83"/>
    </row>
    <row r="616579" spans="16:16" x14ac:dyDescent="0.3">
      <c r="P616579" s="83"/>
    </row>
    <row r="616580" spans="16:16" x14ac:dyDescent="0.3">
      <c r="P616580" s="83"/>
    </row>
    <row r="616581" spans="16:16" x14ac:dyDescent="0.3">
      <c r="P616581" s="83"/>
    </row>
    <row r="616582" spans="16:16" x14ac:dyDescent="0.3">
      <c r="P616582" s="83"/>
    </row>
    <row r="616583" spans="16:16" x14ac:dyDescent="0.3">
      <c r="P616583" s="83"/>
    </row>
    <row r="616584" spans="16:16" x14ac:dyDescent="0.3">
      <c r="P616584" s="83"/>
    </row>
    <row r="616585" spans="16:16" x14ac:dyDescent="0.3">
      <c r="P616585" s="83"/>
    </row>
    <row r="616586" spans="16:16" x14ac:dyDescent="0.3">
      <c r="P616586" s="83"/>
    </row>
    <row r="616587" spans="16:16" x14ac:dyDescent="0.3">
      <c r="P616587" s="83"/>
    </row>
    <row r="616588" spans="16:16" x14ac:dyDescent="0.3">
      <c r="P616588" s="83"/>
    </row>
    <row r="616589" spans="16:16" x14ac:dyDescent="0.3">
      <c r="P616589" s="83"/>
    </row>
    <row r="616590" spans="16:16" x14ac:dyDescent="0.3">
      <c r="P616590" s="83"/>
    </row>
    <row r="616591" spans="16:16" x14ac:dyDescent="0.3">
      <c r="P616591" s="83"/>
    </row>
    <row r="616592" spans="16:16" x14ac:dyDescent="0.3">
      <c r="P616592" s="83"/>
    </row>
    <row r="616593" spans="16:16" x14ac:dyDescent="0.3">
      <c r="P616593" s="83"/>
    </row>
    <row r="616594" spans="16:16" x14ac:dyDescent="0.3">
      <c r="P616594" s="83"/>
    </row>
    <row r="616595" spans="16:16" x14ac:dyDescent="0.3">
      <c r="P616595" s="83"/>
    </row>
    <row r="616596" spans="16:16" x14ac:dyDescent="0.3">
      <c r="P616596" s="83"/>
    </row>
    <row r="616597" spans="16:16" x14ac:dyDescent="0.3">
      <c r="P616597" s="83"/>
    </row>
    <row r="616598" spans="16:16" x14ac:dyDescent="0.3">
      <c r="P616598" s="83"/>
    </row>
    <row r="616599" spans="16:16" x14ac:dyDescent="0.3">
      <c r="P616599" s="83"/>
    </row>
    <row r="616600" spans="16:16" x14ac:dyDescent="0.3">
      <c r="P616600" s="83"/>
    </row>
    <row r="616601" spans="16:16" x14ac:dyDescent="0.3">
      <c r="P616601" s="83"/>
    </row>
    <row r="616602" spans="16:16" x14ac:dyDescent="0.3">
      <c r="P616602" s="83"/>
    </row>
    <row r="616603" spans="16:16" x14ac:dyDescent="0.3">
      <c r="P616603" s="83"/>
    </row>
    <row r="616604" spans="16:16" x14ac:dyDescent="0.3">
      <c r="P616604" s="83"/>
    </row>
    <row r="616605" spans="16:16" x14ac:dyDescent="0.3">
      <c r="P616605" s="83"/>
    </row>
    <row r="616606" spans="16:16" x14ac:dyDescent="0.3">
      <c r="P616606" s="83"/>
    </row>
    <row r="616607" spans="16:16" x14ac:dyDescent="0.3">
      <c r="P616607" s="83"/>
    </row>
    <row r="616608" spans="16:16" x14ac:dyDescent="0.3">
      <c r="P616608" s="83"/>
    </row>
    <row r="616609" spans="16:16" x14ac:dyDescent="0.3">
      <c r="P616609" s="83"/>
    </row>
    <row r="616610" spans="16:16" x14ac:dyDescent="0.3">
      <c r="P616610" s="83"/>
    </row>
    <row r="616611" spans="16:16" x14ac:dyDescent="0.3">
      <c r="P616611" s="83"/>
    </row>
    <row r="616612" spans="16:16" x14ac:dyDescent="0.3">
      <c r="P616612" s="83"/>
    </row>
    <row r="616613" spans="16:16" x14ac:dyDescent="0.3">
      <c r="P616613" s="83"/>
    </row>
    <row r="616614" spans="16:16" x14ac:dyDescent="0.3">
      <c r="P616614" s="83"/>
    </row>
    <row r="616615" spans="16:16" x14ac:dyDescent="0.3">
      <c r="P616615" s="83"/>
    </row>
    <row r="616616" spans="16:16" x14ac:dyDescent="0.3">
      <c r="P616616" s="83"/>
    </row>
    <row r="616617" spans="16:16" x14ac:dyDescent="0.3">
      <c r="P616617" s="83"/>
    </row>
    <row r="616618" spans="16:16" x14ac:dyDescent="0.3">
      <c r="P616618" s="83"/>
    </row>
    <row r="616619" spans="16:16" x14ac:dyDescent="0.3">
      <c r="P616619" s="83"/>
    </row>
    <row r="616620" spans="16:16" x14ac:dyDescent="0.3">
      <c r="P616620" s="83"/>
    </row>
    <row r="616621" spans="16:16" x14ac:dyDescent="0.3">
      <c r="P616621" s="83"/>
    </row>
    <row r="616622" spans="16:16" x14ac:dyDescent="0.3">
      <c r="P616622" s="83"/>
    </row>
    <row r="616623" spans="16:16" x14ac:dyDescent="0.3">
      <c r="P616623" s="83"/>
    </row>
    <row r="616624" spans="16:16" x14ac:dyDescent="0.3">
      <c r="P616624" s="83"/>
    </row>
    <row r="616625" spans="16:16" x14ac:dyDescent="0.3">
      <c r="P616625" s="83"/>
    </row>
    <row r="616626" spans="16:16" x14ac:dyDescent="0.3">
      <c r="P616626" s="83"/>
    </row>
    <row r="616627" spans="16:16" x14ac:dyDescent="0.3">
      <c r="P616627" s="83"/>
    </row>
    <row r="616628" spans="16:16" x14ac:dyDescent="0.3">
      <c r="P616628" s="83"/>
    </row>
    <row r="616629" spans="16:16" x14ac:dyDescent="0.3">
      <c r="P616629" s="83"/>
    </row>
    <row r="616630" spans="16:16" x14ac:dyDescent="0.3">
      <c r="P616630" s="83"/>
    </row>
    <row r="616631" spans="16:16" x14ac:dyDescent="0.3">
      <c r="P616631" s="83"/>
    </row>
    <row r="616632" spans="16:16" x14ac:dyDescent="0.3">
      <c r="P616632" s="83"/>
    </row>
    <row r="616633" spans="16:16" x14ac:dyDescent="0.3">
      <c r="P616633" s="83"/>
    </row>
    <row r="616634" spans="16:16" x14ac:dyDescent="0.3">
      <c r="P616634" s="83"/>
    </row>
    <row r="616635" spans="16:16" x14ac:dyDescent="0.3">
      <c r="P616635" s="83"/>
    </row>
    <row r="616636" spans="16:16" x14ac:dyDescent="0.3">
      <c r="P616636" s="83"/>
    </row>
    <row r="616637" spans="16:16" x14ac:dyDescent="0.3">
      <c r="P616637" s="83"/>
    </row>
    <row r="616638" spans="16:16" x14ac:dyDescent="0.3">
      <c r="P616638" s="83"/>
    </row>
    <row r="616639" spans="16:16" x14ac:dyDescent="0.3">
      <c r="P616639" s="83"/>
    </row>
    <row r="616640" spans="16:16" x14ac:dyDescent="0.3">
      <c r="P616640" s="83"/>
    </row>
    <row r="616641" spans="16:16" x14ac:dyDescent="0.3">
      <c r="P616641" s="83"/>
    </row>
    <row r="616642" spans="16:16" x14ac:dyDescent="0.3">
      <c r="P616642" s="83"/>
    </row>
    <row r="616643" spans="16:16" x14ac:dyDescent="0.3">
      <c r="P616643" s="83"/>
    </row>
    <row r="616644" spans="16:16" x14ac:dyDescent="0.3">
      <c r="P616644" s="83"/>
    </row>
    <row r="616645" spans="16:16" x14ac:dyDescent="0.3">
      <c r="P616645" s="83"/>
    </row>
    <row r="616646" spans="16:16" x14ac:dyDescent="0.3">
      <c r="P616646" s="83"/>
    </row>
    <row r="616647" spans="16:16" x14ac:dyDescent="0.3">
      <c r="P616647" s="83"/>
    </row>
    <row r="616648" spans="16:16" x14ac:dyDescent="0.3">
      <c r="P616648" s="83"/>
    </row>
    <row r="616649" spans="16:16" x14ac:dyDescent="0.3">
      <c r="P616649" s="83"/>
    </row>
    <row r="616650" spans="16:16" x14ac:dyDescent="0.3">
      <c r="P616650" s="83"/>
    </row>
    <row r="616651" spans="16:16" x14ac:dyDescent="0.3">
      <c r="P616651" s="83"/>
    </row>
    <row r="616652" spans="16:16" x14ac:dyDescent="0.3">
      <c r="P616652" s="83"/>
    </row>
    <row r="616653" spans="16:16" x14ac:dyDescent="0.3">
      <c r="P616653" s="83"/>
    </row>
    <row r="616654" spans="16:16" x14ac:dyDescent="0.3">
      <c r="P616654" s="83"/>
    </row>
    <row r="616655" spans="16:16" x14ac:dyDescent="0.3">
      <c r="P616655" s="83"/>
    </row>
    <row r="616656" spans="16:16" x14ac:dyDescent="0.3">
      <c r="P616656" s="83"/>
    </row>
    <row r="616657" spans="16:16" x14ac:dyDescent="0.3">
      <c r="P616657" s="83"/>
    </row>
    <row r="616658" spans="16:16" x14ac:dyDescent="0.3">
      <c r="P616658" s="83"/>
    </row>
    <row r="616659" spans="16:16" x14ac:dyDescent="0.3">
      <c r="P616659" s="83"/>
    </row>
    <row r="616660" spans="16:16" x14ac:dyDescent="0.3">
      <c r="P616660" s="83"/>
    </row>
    <row r="616661" spans="16:16" x14ac:dyDescent="0.3">
      <c r="P616661" s="83"/>
    </row>
    <row r="616662" spans="16:16" x14ac:dyDescent="0.3">
      <c r="P616662" s="83"/>
    </row>
    <row r="616663" spans="16:16" x14ac:dyDescent="0.3">
      <c r="P616663" s="83"/>
    </row>
    <row r="616664" spans="16:16" x14ac:dyDescent="0.3">
      <c r="P616664" s="83"/>
    </row>
    <row r="616665" spans="16:16" x14ac:dyDescent="0.3">
      <c r="P616665" s="83"/>
    </row>
    <row r="616666" spans="16:16" x14ac:dyDescent="0.3">
      <c r="P616666" s="83"/>
    </row>
    <row r="616667" spans="16:16" x14ac:dyDescent="0.3">
      <c r="P616667" s="83"/>
    </row>
    <row r="616668" spans="16:16" x14ac:dyDescent="0.3">
      <c r="P616668" s="83"/>
    </row>
    <row r="616669" spans="16:16" x14ac:dyDescent="0.3">
      <c r="P616669" s="83"/>
    </row>
    <row r="616670" spans="16:16" x14ac:dyDescent="0.3">
      <c r="P616670" s="83"/>
    </row>
    <row r="616671" spans="16:16" x14ac:dyDescent="0.3">
      <c r="P616671" s="83"/>
    </row>
    <row r="616672" spans="16:16" x14ac:dyDescent="0.3">
      <c r="P616672" s="83"/>
    </row>
    <row r="616673" spans="16:16" x14ac:dyDescent="0.3">
      <c r="P616673" s="83"/>
    </row>
    <row r="616674" spans="16:16" x14ac:dyDescent="0.3">
      <c r="P616674" s="83"/>
    </row>
    <row r="616675" spans="16:16" x14ac:dyDescent="0.3">
      <c r="P616675" s="83"/>
    </row>
    <row r="616676" spans="16:16" x14ac:dyDescent="0.3">
      <c r="P616676" s="83"/>
    </row>
    <row r="616677" spans="16:16" x14ac:dyDescent="0.3">
      <c r="P616677" s="83"/>
    </row>
    <row r="616678" spans="16:16" x14ac:dyDescent="0.3">
      <c r="P616678" s="83"/>
    </row>
    <row r="616679" spans="16:16" x14ac:dyDescent="0.3">
      <c r="P616679" s="83"/>
    </row>
    <row r="616680" spans="16:16" x14ac:dyDescent="0.3">
      <c r="P616680" s="83"/>
    </row>
    <row r="616681" spans="16:16" x14ac:dyDescent="0.3">
      <c r="P616681" s="83"/>
    </row>
    <row r="616682" spans="16:16" x14ac:dyDescent="0.3">
      <c r="P616682" s="83"/>
    </row>
    <row r="616683" spans="16:16" x14ac:dyDescent="0.3">
      <c r="P616683" s="83"/>
    </row>
    <row r="616684" spans="16:16" x14ac:dyDescent="0.3">
      <c r="P616684" s="83"/>
    </row>
    <row r="616685" spans="16:16" x14ac:dyDescent="0.3">
      <c r="P616685" s="83"/>
    </row>
    <row r="616686" spans="16:16" x14ac:dyDescent="0.3">
      <c r="P616686" s="83"/>
    </row>
    <row r="616687" spans="16:16" x14ac:dyDescent="0.3">
      <c r="P616687" s="83"/>
    </row>
    <row r="616688" spans="16:16" x14ac:dyDescent="0.3">
      <c r="P616688" s="83"/>
    </row>
    <row r="616689" spans="16:16" x14ac:dyDescent="0.3">
      <c r="P616689" s="83"/>
    </row>
    <row r="616690" spans="16:16" x14ac:dyDescent="0.3">
      <c r="P616690" s="83"/>
    </row>
    <row r="616691" spans="16:16" x14ac:dyDescent="0.3">
      <c r="P616691" s="83"/>
    </row>
    <row r="616692" spans="16:16" x14ac:dyDescent="0.3">
      <c r="P616692" s="83"/>
    </row>
    <row r="616693" spans="16:16" x14ac:dyDescent="0.3">
      <c r="P616693" s="83"/>
    </row>
    <row r="616694" spans="16:16" x14ac:dyDescent="0.3">
      <c r="P616694" s="83"/>
    </row>
    <row r="616695" spans="16:16" x14ac:dyDescent="0.3">
      <c r="P616695" s="83"/>
    </row>
    <row r="616696" spans="16:16" x14ac:dyDescent="0.3">
      <c r="P616696" s="83"/>
    </row>
    <row r="616697" spans="16:16" x14ac:dyDescent="0.3">
      <c r="P616697" s="83"/>
    </row>
    <row r="616698" spans="16:16" x14ac:dyDescent="0.3">
      <c r="P616698" s="83"/>
    </row>
    <row r="616699" spans="16:16" x14ac:dyDescent="0.3">
      <c r="P616699" s="83"/>
    </row>
    <row r="616700" spans="16:16" x14ac:dyDescent="0.3">
      <c r="P616700" s="83"/>
    </row>
    <row r="616701" spans="16:16" x14ac:dyDescent="0.3">
      <c r="P616701" s="83"/>
    </row>
    <row r="616702" spans="16:16" x14ac:dyDescent="0.3">
      <c r="P616702" s="83"/>
    </row>
    <row r="616703" spans="16:16" x14ac:dyDescent="0.3">
      <c r="P616703" s="83"/>
    </row>
    <row r="616704" spans="16:16" x14ac:dyDescent="0.3">
      <c r="P616704" s="83"/>
    </row>
    <row r="616705" spans="16:16" x14ac:dyDescent="0.3">
      <c r="P616705" s="83"/>
    </row>
    <row r="616706" spans="16:16" x14ac:dyDescent="0.3">
      <c r="P616706" s="83"/>
    </row>
    <row r="616707" spans="16:16" x14ac:dyDescent="0.3">
      <c r="P616707" s="83"/>
    </row>
    <row r="616708" spans="16:16" x14ac:dyDescent="0.3">
      <c r="P616708" s="83"/>
    </row>
    <row r="616709" spans="16:16" x14ac:dyDescent="0.3">
      <c r="P616709" s="83"/>
    </row>
    <row r="616710" spans="16:16" x14ac:dyDescent="0.3">
      <c r="P616710" s="83"/>
    </row>
    <row r="616711" spans="16:16" x14ac:dyDescent="0.3">
      <c r="P616711" s="83"/>
    </row>
    <row r="616712" spans="16:16" x14ac:dyDescent="0.3">
      <c r="P616712" s="83"/>
    </row>
    <row r="616713" spans="16:16" x14ac:dyDescent="0.3">
      <c r="P616713" s="83"/>
    </row>
    <row r="616714" spans="16:16" x14ac:dyDescent="0.3">
      <c r="P616714" s="83"/>
    </row>
    <row r="616715" spans="16:16" x14ac:dyDescent="0.3">
      <c r="P616715" s="83"/>
    </row>
    <row r="616716" spans="16:16" x14ac:dyDescent="0.3">
      <c r="P616716" s="83"/>
    </row>
    <row r="616717" spans="16:16" x14ac:dyDescent="0.3">
      <c r="P616717" s="83"/>
    </row>
    <row r="616718" spans="16:16" x14ac:dyDescent="0.3">
      <c r="P616718" s="83"/>
    </row>
    <row r="616719" spans="16:16" x14ac:dyDescent="0.3">
      <c r="P616719" s="83"/>
    </row>
    <row r="616720" spans="16:16" x14ac:dyDescent="0.3">
      <c r="P616720" s="83"/>
    </row>
    <row r="616721" spans="16:16" x14ac:dyDescent="0.3">
      <c r="P616721" s="83"/>
    </row>
    <row r="616722" spans="16:16" x14ac:dyDescent="0.3">
      <c r="P616722" s="83"/>
    </row>
    <row r="616723" spans="16:16" x14ac:dyDescent="0.3">
      <c r="P616723" s="83"/>
    </row>
    <row r="616724" spans="16:16" x14ac:dyDescent="0.3">
      <c r="P616724" s="83"/>
    </row>
    <row r="616725" spans="16:16" x14ac:dyDescent="0.3">
      <c r="P616725" s="83"/>
    </row>
    <row r="616726" spans="16:16" x14ac:dyDescent="0.3">
      <c r="P616726" s="83"/>
    </row>
    <row r="616727" spans="16:16" x14ac:dyDescent="0.3">
      <c r="P616727" s="83"/>
    </row>
    <row r="616728" spans="16:16" x14ac:dyDescent="0.3">
      <c r="P616728" s="83"/>
    </row>
    <row r="616729" spans="16:16" x14ac:dyDescent="0.3">
      <c r="P616729" s="83"/>
    </row>
    <row r="616730" spans="16:16" x14ac:dyDescent="0.3">
      <c r="P616730" s="83"/>
    </row>
    <row r="616731" spans="16:16" x14ac:dyDescent="0.3">
      <c r="P616731" s="83"/>
    </row>
    <row r="616732" spans="16:16" x14ac:dyDescent="0.3">
      <c r="P616732" s="83"/>
    </row>
    <row r="616733" spans="16:16" x14ac:dyDescent="0.3">
      <c r="P616733" s="83"/>
    </row>
    <row r="616734" spans="16:16" x14ac:dyDescent="0.3">
      <c r="P616734" s="83"/>
    </row>
    <row r="616735" spans="16:16" x14ac:dyDescent="0.3">
      <c r="P616735" s="83"/>
    </row>
    <row r="616736" spans="16:16" x14ac:dyDescent="0.3">
      <c r="P616736" s="83"/>
    </row>
    <row r="616737" spans="16:16" x14ac:dyDescent="0.3">
      <c r="P616737" s="83"/>
    </row>
    <row r="616738" spans="16:16" x14ac:dyDescent="0.3">
      <c r="P616738" s="83"/>
    </row>
    <row r="616739" spans="16:16" x14ac:dyDescent="0.3">
      <c r="P616739" s="83"/>
    </row>
    <row r="616740" spans="16:16" x14ac:dyDescent="0.3">
      <c r="P616740" s="83"/>
    </row>
    <row r="616741" spans="16:16" x14ac:dyDescent="0.3">
      <c r="P616741" s="83"/>
    </row>
    <row r="616742" spans="16:16" x14ac:dyDescent="0.3">
      <c r="P616742" s="83"/>
    </row>
    <row r="616743" spans="16:16" x14ac:dyDescent="0.3">
      <c r="P616743" s="83"/>
    </row>
    <row r="616744" spans="16:16" x14ac:dyDescent="0.3">
      <c r="P616744" s="83"/>
    </row>
    <row r="616745" spans="16:16" x14ac:dyDescent="0.3">
      <c r="P616745" s="83"/>
    </row>
    <row r="616746" spans="16:16" x14ac:dyDescent="0.3">
      <c r="P616746" s="83"/>
    </row>
    <row r="616747" spans="16:16" x14ac:dyDescent="0.3">
      <c r="P616747" s="83"/>
    </row>
    <row r="616748" spans="16:16" x14ac:dyDescent="0.3">
      <c r="P616748" s="83"/>
    </row>
    <row r="616749" spans="16:16" x14ac:dyDescent="0.3">
      <c r="P616749" s="83"/>
    </row>
    <row r="616750" spans="16:16" x14ac:dyDescent="0.3">
      <c r="P616750" s="83"/>
    </row>
    <row r="616751" spans="16:16" x14ac:dyDescent="0.3">
      <c r="P616751" s="83"/>
    </row>
    <row r="616752" spans="16:16" x14ac:dyDescent="0.3">
      <c r="P616752" s="83"/>
    </row>
    <row r="616753" spans="16:16" x14ac:dyDescent="0.3">
      <c r="P616753" s="83"/>
    </row>
    <row r="616754" spans="16:16" x14ac:dyDescent="0.3">
      <c r="P616754" s="83"/>
    </row>
    <row r="616755" spans="16:16" x14ac:dyDescent="0.3">
      <c r="P616755" s="83"/>
    </row>
    <row r="616756" spans="16:16" x14ac:dyDescent="0.3">
      <c r="P616756" s="83"/>
    </row>
    <row r="616757" spans="16:16" x14ac:dyDescent="0.3">
      <c r="P616757" s="83"/>
    </row>
    <row r="616758" spans="16:16" x14ac:dyDescent="0.3">
      <c r="P616758" s="83"/>
    </row>
    <row r="616759" spans="16:16" x14ac:dyDescent="0.3">
      <c r="P616759" s="83"/>
    </row>
    <row r="616760" spans="16:16" x14ac:dyDescent="0.3">
      <c r="P616760" s="83"/>
    </row>
    <row r="616761" spans="16:16" x14ac:dyDescent="0.3">
      <c r="P616761" s="83"/>
    </row>
    <row r="616762" spans="16:16" x14ac:dyDescent="0.3">
      <c r="P616762" s="83"/>
    </row>
    <row r="616763" spans="16:16" x14ac:dyDescent="0.3">
      <c r="P616763" s="83"/>
    </row>
    <row r="616764" spans="16:16" x14ac:dyDescent="0.3">
      <c r="P616764" s="83"/>
    </row>
    <row r="616765" spans="16:16" x14ac:dyDescent="0.3">
      <c r="P616765" s="83"/>
    </row>
    <row r="616766" spans="16:16" x14ac:dyDescent="0.3">
      <c r="P616766" s="83"/>
    </row>
    <row r="616767" spans="16:16" x14ac:dyDescent="0.3">
      <c r="P616767" s="83"/>
    </row>
    <row r="616768" spans="16:16" x14ac:dyDescent="0.3">
      <c r="P616768" s="83"/>
    </row>
    <row r="616769" spans="16:16" x14ac:dyDescent="0.3">
      <c r="P616769" s="83"/>
    </row>
    <row r="616770" spans="16:16" x14ac:dyDescent="0.3">
      <c r="P616770" s="83"/>
    </row>
    <row r="616771" spans="16:16" x14ac:dyDescent="0.3">
      <c r="P616771" s="83"/>
    </row>
    <row r="616772" spans="16:16" x14ac:dyDescent="0.3">
      <c r="P616772" s="83"/>
    </row>
    <row r="616773" spans="16:16" x14ac:dyDescent="0.3">
      <c r="P616773" s="83"/>
    </row>
    <row r="616774" spans="16:16" x14ac:dyDescent="0.3">
      <c r="P616774" s="83"/>
    </row>
    <row r="616775" spans="16:16" x14ac:dyDescent="0.3">
      <c r="P616775" s="83"/>
    </row>
    <row r="616776" spans="16:16" x14ac:dyDescent="0.3">
      <c r="P616776" s="83"/>
    </row>
    <row r="616777" spans="16:16" x14ac:dyDescent="0.3">
      <c r="P616777" s="83"/>
    </row>
    <row r="616778" spans="16:16" x14ac:dyDescent="0.3">
      <c r="P616778" s="83"/>
    </row>
    <row r="616779" spans="16:16" x14ac:dyDescent="0.3">
      <c r="P616779" s="83"/>
    </row>
    <row r="616780" spans="16:16" x14ac:dyDescent="0.3">
      <c r="P616780" s="83"/>
    </row>
    <row r="616781" spans="16:16" x14ac:dyDescent="0.3">
      <c r="P616781" s="83"/>
    </row>
    <row r="616782" spans="16:16" x14ac:dyDescent="0.3">
      <c r="P616782" s="83"/>
    </row>
    <row r="616783" spans="16:16" x14ac:dyDescent="0.3">
      <c r="P616783" s="83"/>
    </row>
    <row r="616784" spans="16:16" x14ac:dyDescent="0.3">
      <c r="P616784" s="83"/>
    </row>
    <row r="616785" spans="16:16" x14ac:dyDescent="0.3">
      <c r="P616785" s="83"/>
    </row>
    <row r="616786" spans="16:16" x14ac:dyDescent="0.3">
      <c r="P616786" s="83"/>
    </row>
    <row r="616787" spans="16:16" x14ac:dyDescent="0.3">
      <c r="P616787" s="83"/>
    </row>
    <row r="616788" spans="16:16" x14ac:dyDescent="0.3">
      <c r="P616788" s="83"/>
    </row>
    <row r="616789" spans="16:16" x14ac:dyDescent="0.3">
      <c r="P616789" s="83"/>
    </row>
    <row r="616790" spans="16:16" x14ac:dyDescent="0.3">
      <c r="P616790" s="83"/>
    </row>
    <row r="616791" spans="16:16" x14ac:dyDescent="0.3">
      <c r="P616791" s="83"/>
    </row>
    <row r="616792" spans="16:16" x14ac:dyDescent="0.3">
      <c r="P616792" s="83"/>
    </row>
    <row r="616793" spans="16:16" x14ac:dyDescent="0.3">
      <c r="P616793" s="83"/>
    </row>
    <row r="616794" spans="16:16" x14ac:dyDescent="0.3">
      <c r="P616794" s="83"/>
    </row>
    <row r="616795" spans="16:16" x14ac:dyDescent="0.3">
      <c r="P616795" s="83"/>
    </row>
    <row r="616796" spans="16:16" x14ac:dyDescent="0.3">
      <c r="P616796" s="83"/>
    </row>
    <row r="616797" spans="16:16" x14ac:dyDescent="0.3">
      <c r="P616797" s="83"/>
    </row>
    <row r="616798" spans="16:16" x14ac:dyDescent="0.3">
      <c r="P616798" s="83"/>
    </row>
    <row r="616799" spans="16:16" x14ac:dyDescent="0.3">
      <c r="P616799" s="83"/>
    </row>
    <row r="616800" spans="16:16" x14ac:dyDescent="0.3">
      <c r="P616800" s="83"/>
    </row>
    <row r="616801" spans="16:16" x14ac:dyDescent="0.3">
      <c r="P616801" s="83"/>
    </row>
    <row r="616802" spans="16:16" x14ac:dyDescent="0.3">
      <c r="P616802" s="83"/>
    </row>
    <row r="616803" spans="16:16" x14ac:dyDescent="0.3">
      <c r="P616803" s="83"/>
    </row>
    <row r="616804" spans="16:16" x14ac:dyDescent="0.3">
      <c r="P616804" s="83"/>
    </row>
    <row r="616805" spans="16:16" x14ac:dyDescent="0.3">
      <c r="P616805" s="83"/>
    </row>
    <row r="616806" spans="16:16" x14ac:dyDescent="0.3">
      <c r="P616806" s="83"/>
    </row>
    <row r="616807" spans="16:16" x14ac:dyDescent="0.3">
      <c r="P616807" s="83"/>
    </row>
    <row r="616808" spans="16:16" x14ac:dyDescent="0.3">
      <c r="P616808" s="83"/>
    </row>
    <row r="616809" spans="16:16" x14ac:dyDescent="0.3">
      <c r="P616809" s="83"/>
    </row>
    <row r="616810" spans="16:16" x14ac:dyDescent="0.3">
      <c r="P616810" s="83"/>
    </row>
    <row r="616811" spans="16:16" x14ac:dyDescent="0.3">
      <c r="P616811" s="83"/>
    </row>
    <row r="616812" spans="16:16" x14ac:dyDescent="0.3">
      <c r="P616812" s="83"/>
    </row>
    <row r="616813" spans="16:16" x14ac:dyDescent="0.3">
      <c r="P616813" s="83"/>
    </row>
    <row r="616814" spans="16:16" x14ac:dyDescent="0.3">
      <c r="P616814" s="83"/>
    </row>
    <row r="616815" spans="16:16" x14ac:dyDescent="0.3">
      <c r="P616815" s="83"/>
    </row>
    <row r="616816" spans="16:16" x14ac:dyDescent="0.3">
      <c r="P616816" s="83"/>
    </row>
    <row r="616817" spans="16:16" x14ac:dyDescent="0.3">
      <c r="P616817" s="83"/>
    </row>
    <row r="616818" spans="16:16" x14ac:dyDescent="0.3">
      <c r="P616818" s="83"/>
    </row>
    <row r="616819" spans="16:16" x14ac:dyDescent="0.3">
      <c r="P616819" s="83"/>
    </row>
    <row r="616820" spans="16:16" x14ac:dyDescent="0.3">
      <c r="P616820" s="83"/>
    </row>
    <row r="616821" spans="16:16" x14ac:dyDescent="0.3">
      <c r="P616821" s="83"/>
    </row>
    <row r="616822" spans="16:16" x14ac:dyDescent="0.3">
      <c r="P616822" s="83"/>
    </row>
    <row r="616823" spans="16:16" x14ac:dyDescent="0.3">
      <c r="P616823" s="83"/>
    </row>
    <row r="616824" spans="16:16" x14ac:dyDescent="0.3">
      <c r="P616824" s="83"/>
    </row>
    <row r="616825" spans="16:16" x14ac:dyDescent="0.3">
      <c r="P616825" s="83"/>
    </row>
    <row r="616826" spans="16:16" x14ac:dyDescent="0.3">
      <c r="P616826" s="83"/>
    </row>
    <row r="616827" spans="16:16" x14ac:dyDescent="0.3">
      <c r="P616827" s="83"/>
    </row>
    <row r="616828" spans="16:16" x14ac:dyDescent="0.3">
      <c r="P616828" s="83"/>
    </row>
    <row r="616829" spans="16:16" x14ac:dyDescent="0.3">
      <c r="P616829" s="83"/>
    </row>
    <row r="616830" spans="16:16" x14ac:dyDescent="0.3">
      <c r="P616830" s="83"/>
    </row>
    <row r="616831" spans="16:16" x14ac:dyDescent="0.3">
      <c r="P616831" s="83"/>
    </row>
    <row r="616832" spans="16:16" x14ac:dyDescent="0.3">
      <c r="P616832" s="83"/>
    </row>
    <row r="616833" spans="16:16" x14ac:dyDescent="0.3">
      <c r="P616833" s="83"/>
    </row>
    <row r="616834" spans="16:16" x14ac:dyDescent="0.3">
      <c r="P616834" s="83"/>
    </row>
    <row r="616835" spans="16:16" x14ac:dyDescent="0.3">
      <c r="P616835" s="83"/>
    </row>
    <row r="616836" spans="16:16" x14ac:dyDescent="0.3">
      <c r="P616836" s="83"/>
    </row>
    <row r="616837" spans="16:16" x14ac:dyDescent="0.3">
      <c r="P616837" s="83"/>
    </row>
    <row r="616838" spans="16:16" x14ac:dyDescent="0.3">
      <c r="P616838" s="83"/>
    </row>
    <row r="616839" spans="16:16" x14ac:dyDescent="0.3">
      <c r="P616839" s="83"/>
    </row>
    <row r="616840" spans="16:16" x14ac:dyDescent="0.3">
      <c r="P616840" s="83"/>
    </row>
    <row r="616841" spans="16:16" x14ac:dyDescent="0.3">
      <c r="P616841" s="83"/>
    </row>
    <row r="616842" spans="16:16" x14ac:dyDescent="0.3">
      <c r="P616842" s="83"/>
    </row>
    <row r="616843" spans="16:16" x14ac:dyDescent="0.3">
      <c r="P616843" s="83"/>
    </row>
    <row r="616844" spans="16:16" x14ac:dyDescent="0.3">
      <c r="P616844" s="83"/>
    </row>
    <row r="616845" spans="16:16" x14ac:dyDescent="0.3">
      <c r="P616845" s="83"/>
    </row>
    <row r="616846" spans="16:16" x14ac:dyDescent="0.3">
      <c r="P616846" s="83"/>
    </row>
    <row r="616847" spans="16:16" x14ac:dyDescent="0.3">
      <c r="P616847" s="83"/>
    </row>
    <row r="616848" spans="16:16" x14ac:dyDescent="0.3">
      <c r="P616848" s="83"/>
    </row>
    <row r="616849" spans="16:16" x14ac:dyDescent="0.3">
      <c r="P616849" s="83"/>
    </row>
    <row r="616850" spans="16:16" x14ac:dyDescent="0.3">
      <c r="P616850" s="83"/>
    </row>
    <row r="616851" spans="16:16" x14ac:dyDescent="0.3">
      <c r="P616851" s="83"/>
    </row>
    <row r="616852" spans="16:16" x14ac:dyDescent="0.3">
      <c r="P616852" s="83"/>
    </row>
    <row r="616853" spans="16:16" x14ac:dyDescent="0.3">
      <c r="P616853" s="83"/>
    </row>
    <row r="616854" spans="16:16" x14ac:dyDescent="0.3">
      <c r="P616854" s="83"/>
    </row>
    <row r="616855" spans="16:16" x14ac:dyDescent="0.3">
      <c r="P616855" s="83"/>
    </row>
    <row r="616856" spans="16:16" x14ac:dyDescent="0.3">
      <c r="P616856" s="83"/>
    </row>
    <row r="616857" spans="16:16" x14ac:dyDescent="0.3">
      <c r="P616857" s="83"/>
    </row>
    <row r="616858" spans="16:16" x14ac:dyDescent="0.3">
      <c r="P616858" s="83"/>
    </row>
    <row r="616859" spans="16:16" x14ac:dyDescent="0.3">
      <c r="P616859" s="83"/>
    </row>
    <row r="616860" spans="16:16" x14ac:dyDescent="0.3">
      <c r="P616860" s="83"/>
    </row>
    <row r="616861" spans="16:16" x14ac:dyDescent="0.3">
      <c r="P616861" s="83"/>
    </row>
    <row r="616862" spans="16:16" x14ac:dyDescent="0.3">
      <c r="P616862" s="83"/>
    </row>
    <row r="616863" spans="16:16" x14ac:dyDescent="0.3">
      <c r="P616863" s="83"/>
    </row>
    <row r="616864" spans="16:16" x14ac:dyDescent="0.3">
      <c r="P616864" s="83"/>
    </row>
    <row r="616865" spans="16:16" x14ac:dyDescent="0.3">
      <c r="P616865" s="83"/>
    </row>
    <row r="616866" spans="16:16" x14ac:dyDescent="0.3">
      <c r="P616866" s="83"/>
    </row>
    <row r="616867" spans="16:16" x14ac:dyDescent="0.3">
      <c r="P616867" s="83"/>
    </row>
    <row r="616868" spans="16:16" x14ac:dyDescent="0.3">
      <c r="P616868" s="83"/>
    </row>
    <row r="616869" spans="16:16" x14ac:dyDescent="0.3">
      <c r="P616869" s="83"/>
    </row>
    <row r="616870" spans="16:16" x14ac:dyDescent="0.3">
      <c r="P616870" s="83"/>
    </row>
    <row r="616871" spans="16:16" x14ac:dyDescent="0.3">
      <c r="P616871" s="83"/>
    </row>
    <row r="616872" spans="16:16" x14ac:dyDescent="0.3">
      <c r="P616872" s="83"/>
    </row>
    <row r="616873" spans="16:16" x14ac:dyDescent="0.3">
      <c r="P616873" s="83"/>
    </row>
    <row r="616874" spans="16:16" x14ac:dyDescent="0.3">
      <c r="P616874" s="83"/>
    </row>
    <row r="616875" spans="16:16" x14ac:dyDescent="0.3">
      <c r="P616875" s="83"/>
    </row>
    <row r="616876" spans="16:16" x14ac:dyDescent="0.3">
      <c r="P616876" s="83"/>
    </row>
    <row r="616877" spans="16:16" x14ac:dyDescent="0.3">
      <c r="P616877" s="83"/>
    </row>
    <row r="616878" spans="16:16" x14ac:dyDescent="0.3">
      <c r="P616878" s="83"/>
    </row>
    <row r="616879" spans="16:16" x14ac:dyDescent="0.3">
      <c r="P616879" s="83"/>
    </row>
    <row r="616880" spans="16:16" x14ac:dyDescent="0.3">
      <c r="P616880" s="83"/>
    </row>
    <row r="616881" spans="16:16" x14ac:dyDescent="0.3">
      <c r="P616881" s="83"/>
    </row>
    <row r="616882" spans="16:16" x14ac:dyDescent="0.3">
      <c r="P616882" s="83"/>
    </row>
    <row r="616883" spans="16:16" x14ac:dyDescent="0.3">
      <c r="P616883" s="83"/>
    </row>
    <row r="616884" spans="16:16" x14ac:dyDescent="0.3">
      <c r="P616884" s="83"/>
    </row>
    <row r="616885" spans="16:16" x14ac:dyDescent="0.3">
      <c r="P616885" s="83"/>
    </row>
    <row r="616886" spans="16:16" x14ac:dyDescent="0.3">
      <c r="P616886" s="83"/>
    </row>
    <row r="616887" spans="16:16" x14ac:dyDescent="0.3">
      <c r="P616887" s="83"/>
    </row>
    <row r="616888" spans="16:16" x14ac:dyDescent="0.3">
      <c r="P616888" s="83"/>
    </row>
    <row r="616889" spans="16:16" x14ac:dyDescent="0.3">
      <c r="P616889" s="83"/>
    </row>
    <row r="616890" spans="16:16" x14ac:dyDescent="0.3">
      <c r="P616890" s="83"/>
    </row>
    <row r="616891" spans="16:16" x14ac:dyDescent="0.3">
      <c r="P616891" s="83"/>
    </row>
    <row r="616892" spans="16:16" x14ac:dyDescent="0.3">
      <c r="P616892" s="83"/>
    </row>
    <row r="616893" spans="16:16" x14ac:dyDescent="0.3">
      <c r="P616893" s="83"/>
    </row>
    <row r="616894" spans="16:16" x14ac:dyDescent="0.3">
      <c r="P616894" s="83"/>
    </row>
    <row r="616895" spans="16:16" x14ac:dyDescent="0.3">
      <c r="P616895" s="83"/>
    </row>
    <row r="616896" spans="16:16" x14ac:dyDescent="0.3">
      <c r="P616896" s="83"/>
    </row>
    <row r="616897" spans="16:16" x14ac:dyDescent="0.3">
      <c r="P616897" s="83"/>
    </row>
    <row r="616898" spans="16:16" x14ac:dyDescent="0.3">
      <c r="P616898" s="83"/>
    </row>
    <row r="616899" spans="16:16" x14ac:dyDescent="0.3">
      <c r="P616899" s="83"/>
    </row>
    <row r="616900" spans="16:16" x14ac:dyDescent="0.3">
      <c r="P616900" s="83"/>
    </row>
    <row r="616901" spans="16:16" x14ac:dyDescent="0.3">
      <c r="P616901" s="83"/>
    </row>
    <row r="616902" spans="16:16" x14ac:dyDescent="0.3">
      <c r="P616902" s="83"/>
    </row>
    <row r="616903" spans="16:16" x14ac:dyDescent="0.3">
      <c r="P616903" s="83"/>
    </row>
    <row r="616904" spans="16:16" x14ac:dyDescent="0.3">
      <c r="P616904" s="83"/>
    </row>
    <row r="616905" spans="16:16" x14ac:dyDescent="0.3">
      <c r="P616905" s="83"/>
    </row>
    <row r="616906" spans="16:16" x14ac:dyDescent="0.3">
      <c r="P616906" s="83"/>
    </row>
    <row r="616907" spans="16:16" x14ac:dyDescent="0.3">
      <c r="P616907" s="83"/>
    </row>
    <row r="616908" spans="16:16" x14ac:dyDescent="0.3">
      <c r="P616908" s="83"/>
    </row>
    <row r="616909" spans="16:16" x14ac:dyDescent="0.3">
      <c r="P616909" s="83"/>
    </row>
    <row r="616910" spans="16:16" x14ac:dyDescent="0.3">
      <c r="P616910" s="83"/>
    </row>
    <row r="616911" spans="16:16" x14ac:dyDescent="0.3">
      <c r="P616911" s="83"/>
    </row>
    <row r="616912" spans="16:16" x14ac:dyDescent="0.3">
      <c r="P616912" s="83"/>
    </row>
    <row r="616913" spans="16:16" x14ac:dyDescent="0.3">
      <c r="P616913" s="83"/>
    </row>
    <row r="616914" spans="16:16" x14ac:dyDescent="0.3">
      <c r="P616914" s="83"/>
    </row>
    <row r="616915" spans="16:16" x14ac:dyDescent="0.3">
      <c r="P616915" s="83"/>
    </row>
    <row r="616916" spans="16:16" x14ac:dyDescent="0.3">
      <c r="P616916" s="83"/>
    </row>
    <row r="616917" spans="16:16" x14ac:dyDescent="0.3">
      <c r="P616917" s="83"/>
    </row>
    <row r="616918" spans="16:16" x14ac:dyDescent="0.3">
      <c r="P616918" s="83"/>
    </row>
    <row r="616919" spans="16:16" x14ac:dyDescent="0.3">
      <c r="P616919" s="83"/>
    </row>
    <row r="616920" spans="16:16" x14ac:dyDescent="0.3">
      <c r="P616920" s="83"/>
    </row>
    <row r="616921" spans="16:16" x14ac:dyDescent="0.3">
      <c r="P616921" s="83"/>
    </row>
    <row r="616922" spans="16:16" x14ac:dyDescent="0.3">
      <c r="P616922" s="83"/>
    </row>
    <row r="616923" spans="16:16" x14ac:dyDescent="0.3">
      <c r="P616923" s="83"/>
    </row>
    <row r="616924" spans="16:16" x14ac:dyDescent="0.3">
      <c r="P616924" s="83"/>
    </row>
    <row r="616925" spans="16:16" x14ac:dyDescent="0.3">
      <c r="P616925" s="83"/>
    </row>
    <row r="616926" spans="16:16" x14ac:dyDescent="0.3">
      <c r="P616926" s="83"/>
    </row>
    <row r="616927" spans="16:16" x14ac:dyDescent="0.3">
      <c r="P616927" s="83"/>
    </row>
    <row r="616928" spans="16:16" x14ac:dyDescent="0.3">
      <c r="P616928" s="83"/>
    </row>
    <row r="616929" spans="16:16" x14ac:dyDescent="0.3">
      <c r="P616929" s="83"/>
    </row>
    <row r="616930" spans="16:16" x14ac:dyDescent="0.3">
      <c r="P616930" s="83"/>
    </row>
    <row r="616931" spans="16:16" x14ac:dyDescent="0.3">
      <c r="P616931" s="83"/>
    </row>
    <row r="616932" spans="16:16" x14ac:dyDescent="0.3">
      <c r="P616932" s="83"/>
    </row>
    <row r="616933" spans="16:16" x14ac:dyDescent="0.3">
      <c r="P616933" s="83"/>
    </row>
    <row r="616934" spans="16:16" x14ac:dyDescent="0.3">
      <c r="P616934" s="83"/>
    </row>
    <row r="616935" spans="16:16" x14ac:dyDescent="0.3">
      <c r="P616935" s="83"/>
    </row>
    <row r="616936" spans="16:16" x14ac:dyDescent="0.3">
      <c r="P616936" s="83"/>
    </row>
    <row r="616937" spans="16:16" x14ac:dyDescent="0.3">
      <c r="P616937" s="83"/>
    </row>
    <row r="616938" spans="16:16" x14ac:dyDescent="0.3">
      <c r="P616938" s="83"/>
    </row>
    <row r="616939" spans="16:16" x14ac:dyDescent="0.3">
      <c r="P616939" s="83"/>
    </row>
    <row r="616940" spans="16:16" x14ac:dyDescent="0.3">
      <c r="P616940" s="83"/>
    </row>
    <row r="616941" spans="16:16" x14ac:dyDescent="0.3">
      <c r="P616941" s="83"/>
    </row>
    <row r="616942" spans="16:16" x14ac:dyDescent="0.3">
      <c r="P616942" s="83"/>
    </row>
    <row r="616943" spans="16:16" x14ac:dyDescent="0.3">
      <c r="P616943" s="83"/>
    </row>
    <row r="616944" spans="16:16" x14ac:dyDescent="0.3">
      <c r="P616944" s="83"/>
    </row>
    <row r="616945" spans="16:16" x14ac:dyDescent="0.3">
      <c r="P616945" s="83"/>
    </row>
    <row r="616946" spans="16:16" x14ac:dyDescent="0.3">
      <c r="P616946" s="83"/>
    </row>
    <row r="616947" spans="16:16" x14ac:dyDescent="0.3">
      <c r="P616947" s="83"/>
    </row>
    <row r="616948" spans="16:16" x14ac:dyDescent="0.3">
      <c r="P616948" s="83"/>
    </row>
    <row r="616949" spans="16:16" x14ac:dyDescent="0.3">
      <c r="P616949" s="83"/>
    </row>
    <row r="616950" spans="16:16" x14ac:dyDescent="0.3">
      <c r="P616950" s="83"/>
    </row>
    <row r="616951" spans="16:16" x14ac:dyDescent="0.3">
      <c r="P616951" s="83"/>
    </row>
    <row r="616952" spans="16:16" x14ac:dyDescent="0.3">
      <c r="P616952" s="83"/>
    </row>
    <row r="616953" spans="16:16" x14ac:dyDescent="0.3">
      <c r="P616953" s="83"/>
    </row>
    <row r="616954" spans="16:16" x14ac:dyDescent="0.3">
      <c r="P616954" s="83"/>
    </row>
    <row r="616955" spans="16:16" x14ac:dyDescent="0.3">
      <c r="P616955" s="83"/>
    </row>
    <row r="616956" spans="16:16" x14ac:dyDescent="0.3">
      <c r="P616956" s="83"/>
    </row>
    <row r="616957" spans="16:16" x14ac:dyDescent="0.3">
      <c r="P616957" s="83"/>
    </row>
    <row r="616958" spans="16:16" x14ac:dyDescent="0.3">
      <c r="P616958" s="83"/>
    </row>
    <row r="616959" spans="16:16" x14ac:dyDescent="0.3">
      <c r="P616959" s="83"/>
    </row>
    <row r="616960" spans="16:16" x14ac:dyDescent="0.3">
      <c r="P616960" s="83"/>
    </row>
    <row r="616961" spans="16:16" x14ac:dyDescent="0.3">
      <c r="P616961" s="83"/>
    </row>
    <row r="616962" spans="16:16" x14ac:dyDescent="0.3">
      <c r="P616962" s="83"/>
    </row>
    <row r="616963" spans="16:16" x14ac:dyDescent="0.3">
      <c r="P616963" s="83"/>
    </row>
    <row r="616964" spans="16:16" x14ac:dyDescent="0.3">
      <c r="P616964" s="83"/>
    </row>
    <row r="616965" spans="16:16" x14ac:dyDescent="0.3">
      <c r="P616965" s="83"/>
    </row>
    <row r="616966" spans="16:16" x14ac:dyDescent="0.3">
      <c r="P616966" s="83"/>
    </row>
    <row r="616967" spans="16:16" x14ac:dyDescent="0.3">
      <c r="P616967" s="83"/>
    </row>
    <row r="616968" spans="16:16" x14ac:dyDescent="0.3">
      <c r="P616968" s="83"/>
    </row>
    <row r="616969" spans="16:16" x14ac:dyDescent="0.3">
      <c r="P616969" s="83"/>
    </row>
    <row r="616970" spans="16:16" x14ac:dyDescent="0.3">
      <c r="P616970" s="83"/>
    </row>
    <row r="616971" spans="16:16" x14ac:dyDescent="0.3">
      <c r="P616971" s="83"/>
    </row>
    <row r="616972" spans="16:16" x14ac:dyDescent="0.3">
      <c r="P616972" s="83"/>
    </row>
    <row r="616973" spans="16:16" x14ac:dyDescent="0.3">
      <c r="P616973" s="83"/>
    </row>
    <row r="616974" spans="16:16" x14ac:dyDescent="0.3">
      <c r="P616974" s="83"/>
    </row>
    <row r="616975" spans="16:16" x14ac:dyDescent="0.3">
      <c r="P616975" s="83"/>
    </row>
    <row r="616976" spans="16:16" x14ac:dyDescent="0.3">
      <c r="P616976" s="83"/>
    </row>
    <row r="616977" spans="16:16" x14ac:dyDescent="0.3">
      <c r="P616977" s="83"/>
    </row>
    <row r="616978" spans="16:16" x14ac:dyDescent="0.3">
      <c r="P616978" s="83"/>
    </row>
    <row r="616979" spans="16:16" x14ac:dyDescent="0.3">
      <c r="P616979" s="83"/>
    </row>
    <row r="616980" spans="16:16" x14ac:dyDescent="0.3">
      <c r="P616980" s="83"/>
    </row>
    <row r="616981" spans="16:16" x14ac:dyDescent="0.3">
      <c r="P616981" s="83"/>
    </row>
    <row r="616982" spans="16:16" x14ac:dyDescent="0.3">
      <c r="P616982" s="83"/>
    </row>
    <row r="616983" spans="16:16" x14ac:dyDescent="0.3">
      <c r="P616983" s="83"/>
    </row>
    <row r="616984" spans="16:16" x14ac:dyDescent="0.3">
      <c r="P616984" s="83"/>
    </row>
    <row r="616985" spans="16:16" x14ac:dyDescent="0.3">
      <c r="P616985" s="83"/>
    </row>
    <row r="616986" spans="16:16" x14ac:dyDescent="0.3">
      <c r="P616986" s="83"/>
    </row>
    <row r="616987" spans="16:16" x14ac:dyDescent="0.3">
      <c r="P616987" s="83"/>
    </row>
    <row r="616988" spans="16:16" x14ac:dyDescent="0.3">
      <c r="P616988" s="83"/>
    </row>
    <row r="616989" spans="16:16" x14ac:dyDescent="0.3">
      <c r="P616989" s="83"/>
    </row>
    <row r="616990" spans="16:16" x14ac:dyDescent="0.3">
      <c r="P616990" s="83"/>
    </row>
    <row r="616991" spans="16:16" x14ac:dyDescent="0.3">
      <c r="P616991" s="83"/>
    </row>
    <row r="616992" spans="16:16" x14ac:dyDescent="0.3">
      <c r="P616992" s="83"/>
    </row>
    <row r="616993" spans="16:16" x14ac:dyDescent="0.3">
      <c r="P616993" s="83"/>
    </row>
    <row r="616994" spans="16:16" x14ac:dyDescent="0.3">
      <c r="P616994" s="83"/>
    </row>
    <row r="616995" spans="16:16" x14ac:dyDescent="0.3">
      <c r="P616995" s="83"/>
    </row>
    <row r="616996" spans="16:16" x14ac:dyDescent="0.3">
      <c r="P616996" s="83"/>
    </row>
    <row r="616997" spans="16:16" x14ac:dyDescent="0.3">
      <c r="P616997" s="83"/>
    </row>
    <row r="616998" spans="16:16" x14ac:dyDescent="0.3">
      <c r="P616998" s="83"/>
    </row>
    <row r="616999" spans="16:16" x14ac:dyDescent="0.3">
      <c r="P616999" s="83"/>
    </row>
    <row r="617000" spans="16:16" x14ac:dyDescent="0.3">
      <c r="P617000" s="83"/>
    </row>
    <row r="617001" spans="16:16" x14ac:dyDescent="0.3">
      <c r="P617001" s="83"/>
    </row>
    <row r="617002" spans="16:16" x14ac:dyDescent="0.3">
      <c r="P617002" s="83"/>
    </row>
    <row r="617003" spans="16:16" x14ac:dyDescent="0.3">
      <c r="P617003" s="83"/>
    </row>
    <row r="617004" spans="16:16" x14ac:dyDescent="0.3">
      <c r="P617004" s="83"/>
    </row>
    <row r="617005" spans="16:16" x14ac:dyDescent="0.3">
      <c r="P617005" s="83"/>
    </row>
    <row r="617006" spans="16:16" x14ac:dyDescent="0.3">
      <c r="P617006" s="83"/>
    </row>
    <row r="617007" spans="16:16" x14ac:dyDescent="0.3">
      <c r="P617007" s="83"/>
    </row>
    <row r="617008" spans="16:16" x14ac:dyDescent="0.3">
      <c r="P617008" s="83"/>
    </row>
    <row r="617009" spans="16:16" x14ac:dyDescent="0.3">
      <c r="P617009" s="83"/>
    </row>
    <row r="617010" spans="16:16" x14ac:dyDescent="0.3">
      <c r="P617010" s="83"/>
    </row>
    <row r="617011" spans="16:16" x14ac:dyDescent="0.3">
      <c r="P617011" s="83"/>
    </row>
    <row r="617012" spans="16:16" x14ac:dyDescent="0.3">
      <c r="P617012" s="83"/>
    </row>
    <row r="617013" spans="16:16" x14ac:dyDescent="0.3">
      <c r="P617013" s="83"/>
    </row>
    <row r="617014" spans="16:16" x14ac:dyDescent="0.3">
      <c r="P617014" s="83"/>
    </row>
    <row r="617015" spans="16:16" x14ac:dyDescent="0.3">
      <c r="P617015" s="83"/>
    </row>
    <row r="617016" spans="16:16" x14ac:dyDescent="0.3">
      <c r="P617016" s="83"/>
    </row>
    <row r="617017" spans="16:16" x14ac:dyDescent="0.3">
      <c r="P617017" s="83"/>
    </row>
    <row r="617018" spans="16:16" x14ac:dyDescent="0.3">
      <c r="P617018" s="83"/>
    </row>
    <row r="617019" spans="16:16" x14ac:dyDescent="0.3">
      <c r="P617019" s="83"/>
    </row>
    <row r="617020" spans="16:16" x14ac:dyDescent="0.3">
      <c r="P617020" s="83"/>
    </row>
    <row r="617021" spans="16:16" x14ac:dyDescent="0.3">
      <c r="P617021" s="83"/>
    </row>
    <row r="617022" spans="16:16" x14ac:dyDescent="0.3">
      <c r="P617022" s="83"/>
    </row>
    <row r="617023" spans="16:16" x14ac:dyDescent="0.3">
      <c r="P617023" s="83"/>
    </row>
    <row r="617024" spans="16:16" x14ac:dyDescent="0.3">
      <c r="P617024" s="83"/>
    </row>
    <row r="617025" spans="16:16" x14ac:dyDescent="0.3">
      <c r="P617025" s="83"/>
    </row>
    <row r="617026" spans="16:16" x14ac:dyDescent="0.3">
      <c r="P617026" s="83"/>
    </row>
    <row r="617027" spans="16:16" x14ac:dyDescent="0.3">
      <c r="P617027" s="83"/>
    </row>
    <row r="617028" spans="16:16" x14ac:dyDescent="0.3">
      <c r="P617028" s="83"/>
    </row>
    <row r="617029" spans="16:16" x14ac:dyDescent="0.3">
      <c r="P617029" s="83"/>
    </row>
    <row r="617030" spans="16:16" x14ac:dyDescent="0.3">
      <c r="P617030" s="83"/>
    </row>
    <row r="617031" spans="16:16" x14ac:dyDescent="0.3">
      <c r="P617031" s="83"/>
    </row>
    <row r="617032" spans="16:16" x14ac:dyDescent="0.3">
      <c r="P617032" s="83"/>
    </row>
    <row r="617033" spans="16:16" x14ac:dyDescent="0.3">
      <c r="P617033" s="83"/>
    </row>
    <row r="617034" spans="16:16" x14ac:dyDescent="0.3">
      <c r="P617034" s="83"/>
    </row>
    <row r="617035" spans="16:16" x14ac:dyDescent="0.3">
      <c r="P617035" s="83"/>
    </row>
    <row r="617036" spans="16:16" x14ac:dyDescent="0.3">
      <c r="P617036" s="83"/>
    </row>
    <row r="617037" spans="16:16" x14ac:dyDescent="0.3">
      <c r="P617037" s="83"/>
    </row>
    <row r="617038" spans="16:16" x14ac:dyDescent="0.3">
      <c r="P617038" s="83"/>
    </row>
    <row r="617039" spans="16:16" x14ac:dyDescent="0.3">
      <c r="P617039" s="83"/>
    </row>
    <row r="617040" spans="16:16" x14ac:dyDescent="0.3">
      <c r="P617040" s="83"/>
    </row>
    <row r="617041" spans="16:16" x14ac:dyDescent="0.3">
      <c r="P617041" s="83"/>
    </row>
    <row r="617042" spans="16:16" x14ac:dyDescent="0.3">
      <c r="P617042" s="83"/>
    </row>
    <row r="617043" spans="16:16" x14ac:dyDescent="0.3">
      <c r="P617043" s="83"/>
    </row>
    <row r="617044" spans="16:16" x14ac:dyDescent="0.3">
      <c r="P617044" s="83"/>
    </row>
    <row r="617045" spans="16:16" x14ac:dyDescent="0.3">
      <c r="P617045" s="83"/>
    </row>
    <row r="617046" spans="16:16" x14ac:dyDescent="0.3">
      <c r="P617046" s="83"/>
    </row>
    <row r="617047" spans="16:16" x14ac:dyDescent="0.3">
      <c r="P617047" s="83"/>
    </row>
    <row r="617048" spans="16:16" x14ac:dyDescent="0.3">
      <c r="P617048" s="83"/>
    </row>
    <row r="617049" spans="16:16" x14ac:dyDescent="0.3">
      <c r="P617049" s="83"/>
    </row>
    <row r="617050" spans="16:16" x14ac:dyDescent="0.3">
      <c r="P617050" s="83"/>
    </row>
    <row r="617051" spans="16:16" x14ac:dyDescent="0.3">
      <c r="P617051" s="83"/>
    </row>
    <row r="617052" spans="16:16" x14ac:dyDescent="0.3">
      <c r="P617052" s="83"/>
    </row>
    <row r="617053" spans="16:16" x14ac:dyDescent="0.3">
      <c r="P617053" s="83"/>
    </row>
    <row r="617054" spans="16:16" x14ac:dyDescent="0.3">
      <c r="P617054" s="83"/>
    </row>
    <row r="617055" spans="16:16" x14ac:dyDescent="0.3">
      <c r="P617055" s="83"/>
    </row>
    <row r="617056" spans="16:16" x14ac:dyDescent="0.3">
      <c r="P617056" s="83"/>
    </row>
    <row r="617057" spans="16:16" x14ac:dyDescent="0.3">
      <c r="P617057" s="83"/>
    </row>
    <row r="617058" spans="16:16" x14ac:dyDescent="0.3">
      <c r="P617058" s="83"/>
    </row>
    <row r="617059" spans="16:16" x14ac:dyDescent="0.3">
      <c r="P617059" s="83"/>
    </row>
    <row r="617060" spans="16:16" x14ac:dyDescent="0.3">
      <c r="P617060" s="83"/>
    </row>
    <row r="617061" spans="16:16" x14ac:dyDescent="0.3">
      <c r="P617061" s="83"/>
    </row>
    <row r="617062" spans="16:16" x14ac:dyDescent="0.3">
      <c r="P617062" s="83"/>
    </row>
    <row r="617063" spans="16:16" x14ac:dyDescent="0.3">
      <c r="P617063" s="83"/>
    </row>
    <row r="617064" spans="16:16" x14ac:dyDescent="0.3">
      <c r="P617064" s="83"/>
    </row>
    <row r="617065" spans="16:16" x14ac:dyDescent="0.3">
      <c r="P617065" s="83"/>
    </row>
    <row r="617066" spans="16:16" x14ac:dyDescent="0.3">
      <c r="P617066" s="83"/>
    </row>
    <row r="617067" spans="16:16" x14ac:dyDescent="0.3">
      <c r="P617067" s="83"/>
    </row>
    <row r="617068" spans="16:16" x14ac:dyDescent="0.3">
      <c r="P617068" s="83"/>
    </row>
    <row r="617069" spans="16:16" x14ac:dyDescent="0.3">
      <c r="P617069" s="83"/>
    </row>
    <row r="617070" spans="16:16" x14ac:dyDescent="0.3">
      <c r="P617070" s="83"/>
    </row>
    <row r="617071" spans="16:16" x14ac:dyDescent="0.3">
      <c r="P617071" s="83"/>
    </row>
    <row r="617072" spans="16:16" x14ac:dyDescent="0.3">
      <c r="P617072" s="83"/>
    </row>
    <row r="617073" spans="16:16" x14ac:dyDescent="0.3">
      <c r="P617073" s="83"/>
    </row>
    <row r="617074" spans="16:16" x14ac:dyDescent="0.3">
      <c r="P617074" s="83"/>
    </row>
    <row r="617075" spans="16:16" x14ac:dyDescent="0.3">
      <c r="P617075" s="83"/>
    </row>
    <row r="617076" spans="16:16" x14ac:dyDescent="0.3">
      <c r="P617076" s="83"/>
    </row>
    <row r="617077" spans="16:16" x14ac:dyDescent="0.3">
      <c r="P617077" s="83"/>
    </row>
    <row r="617078" spans="16:16" x14ac:dyDescent="0.3">
      <c r="P617078" s="83"/>
    </row>
    <row r="617079" spans="16:16" x14ac:dyDescent="0.3">
      <c r="P617079" s="83"/>
    </row>
    <row r="617080" spans="16:16" x14ac:dyDescent="0.3">
      <c r="P617080" s="83"/>
    </row>
    <row r="617081" spans="16:16" x14ac:dyDescent="0.3">
      <c r="P617081" s="83"/>
    </row>
    <row r="617082" spans="16:16" x14ac:dyDescent="0.3">
      <c r="P617082" s="83"/>
    </row>
    <row r="617083" spans="16:16" x14ac:dyDescent="0.3">
      <c r="P617083" s="83"/>
    </row>
    <row r="617084" spans="16:16" x14ac:dyDescent="0.3">
      <c r="P617084" s="83"/>
    </row>
    <row r="617085" spans="16:16" x14ac:dyDescent="0.3">
      <c r="P617085" s="83"/>
    </row>
    <row r="617086" spans="16:16" x14ac:dyDescent="0.3">
      <c r="P617086" s="83"/>
    </row>
    <row r="617087" spans="16:16" x14ac:dyDescent="0.3">
      <c r="P617087" s="83"/>
    </row>
    <row r="617088" spans="16:16" x14ac:dyDescent="0.3">
      <c r="P617088" s="83"/>
    </row>
    <row r="617089" spans="16:16" x14ac:dyDescent="0.3">
      <c r="P617089" s="83"/>
    </row>
    <row r="617090" spans="16:16" x14ac:dyDescent="0.3">
      <c r="P617090" s="83"/>
    </row>
    <row r="617091" spans="16:16" x14ac:dyDescent="0.3">
      <c r="P617091" s="83"/>
    </row>
    <row r="617092" spans="16:16" x14ac:dyDescent="0.3">
      <c r="P617092" s="83"/>
    </row>
    <row r="617093" spans="16:16" x14ac:dyDescent="0.3">
      <c r="P617093" s="83"/>
    </row>
    <row r="617094" spans="16:16" x14ac:dyDescent="0.3">
      <c r="P617094" s="83"/>
    </row>
    <row r="617095" spans="16:16" x14ac:dyDescent="0.3">
      <c r="P617095" s="83"/>
    </row>
    <row r="617096" spans="16:16" x14ac:dyDescent="0.3">
      <c r="P617096" s="83"/>
    </row>
    <row r="617097" spans="16:16" x14ac:dyDescent="0.3">
      <c r="P617097" s="83"/>
    </row>
    <row r="617098" spans="16:16" x14ac:dyDescent="0.3">
      <c r="P617098" s="83"/>
    </row>
    <row r="617099" spans="16:16" x14ac:dyDescent="0.3">
      <c r="P617099" s="83"/>
    </row>
    <row r="617100" spans="16:16" x14ac:dyDescent="0.3">
      <c r="P617100" s="83"/>
    </row>
    <row r="617101" spans="16:16" x14ac:dyDescent="0.3">
      <c r="P617101" s="83"/>
    </row>
    <row r="617102" spans="16:16" x14ac:dyDescent="0.3">
      <c r="P617102" s="83"/>
    </row>
    <row r="617103" spans="16:16" x14ac:dyDescent="0.3">
      <c r="P617103" s="83"/>
    </row>
    <row r="617104" spans="16:16" x14ac:dyDescent="0.3">
      <c r="P617104" s="83"/>
    </row>
    <row r="617105" spans="16:16" x14ac:dyDescent="0.3">
      <c r="P617105" s="83"/>
    </row>
    <row r="617106" spans="16:16" x14ac:dyDescent="0.3">
      <c r="P617106" s="83"/>
    </row>
    <row r="617107" spans="16:16" x14ac:dyDescent="0.3">
      <c r="P617107" s="83"/>
    </row>
    <row r="617108" spans="16:16" x14ac:dyDescent="0.3">
      <c r="P617108" s="83"/>
    </row>
    <row r="617109" spans="16:16" x14ac:dyDescent="0.3">
      <c r="P617109" s="83"/>
    </row>
    <row r="617110" spans="16:16" x14ac:dyDescent="0.3">
      <c r="P617110" s="83"/>
    </row>
    <row r="617111" spans="16:16" x14ac:dyDescent="0.3">
      <c r="P617111" s="83"/>
    </row>
    <row r="617112" spans="16:16" x14ac:dyDescent="0.3">
      <c r="P617112" s="83"/>
    </row>
    <row r="617113" spans="16:16" x14ac:dyDescent="0.3">
      <c r="P617113" s="83"/>
    </row>
    <row r="617114" spans="16:16" x14ac:dyDescent="0.3">
      <c r="P617114" s="83"/>
    </row>
    <row r="617115" spans="16:16" x14ac:dyDescent="0.3">
      <c r="P617115" s="83"/>
    </row>
    <row r="617116" spans="16:16" x14ac:dyDescent="0.3">
      <c r="P617116" s="83"/>
    </row>
    <row r="617117" spans="16:16" x14ac:dyDescent="0.3">
      <c r="P617117" s="83"/>
    </row>
    <row r="617118" spans="16:16" x14ac:dyDescent="0.3">
      <c r="P617118" s="83"/>
    </row>
    <row r="617119" spans="16:16" x14ac:dyDescent="0.3">
      <c r="P617119" s="83"/>
    </row>
    <row r="617120" spans="16:16" x14ac:dyDescent="0.3">
      <c r="P617120" s="83"/>
    </row>
    <row r="617121" spans="16:16" x14ac:dyDescent="0.3">
      <c r="P617121" s="83"/>
    </row>
    <row r="617122" spans="16:16" x14ac:dyDescent="0.3">
      <c r="P617122" s="83"/>
    </row>
    <row r="617123" spans="16:16" x14ac:dyDescent="0.3">
      <c r="P617123" s="83"/>
    </row>
    <row r="617124" spans="16:16" x14ac:dyDescent="0.3">
      <c r="P617124" s="83"/>
    </row>
    <row r="617125" spans="16:16" x14ac:dyDescent="0.3">
      <c r="P617125" s="83"/>
    </row>
    <row r="617126" spans="16:16" x14ac:dyDescent="0.3">
      <c r="P617126" s="83"/>
    </row>
    <row r="617127" spans="16:16" x14ac:dyDescent="0.3">
      <c r="P617127" s="83"/>
    </row>
    <row r="617128" spans="16:16" x14ac:dyDescent="0.3">
      <c r="P617128" s="83"/>
    </row>
    <row r="617129" spans="16:16" x14ac:dyDescent="0.3">
      <c r="P617129" s="83"/>
    </row>
    <row r="617130" spans="16:16" x14ac:dyDescent="0.3">
      <c r="P617130" s="83"/>
    </row>
    <row r="617131" spans="16:16" x14ac:dyDescent="0.3">
      <c r="P617131" s="83"/>
    </row>
    <row r="617132" spans="16:16" x14ac:dyDescent="0.3">
      <c r="P617132" s="83"/>
    </row>
    <row r="617133" spans="16:16" x14ac:dyDescent="0.3">
      <c r="P617133" s="83"/>
    </row>
    <row r="617134" spans="16:16" x14ac:dyDescent="0.3">
      <c r="P617134" s="83"/>
    </row>
    <row r="617135" spans="16:16" x14ac:dyDescent="0.3">
      <c r="P617135" s="83"/>
    </row>
    <row r="617136" spans="16:16" x14ac:dyDescent="0.3">
      <c r="P617136" s="83"/>
    </row>
    <row r="617137" spans="16:16" x14ac:dyDescent="0.3">
      <c r="P617137" s="83"/>
    </row>
    <row r="617138" spans="16:16" x14ac:dyDescent="0.3">
      <c r="P617138" s="83"/>
    </row>
    <row r="617139" spans="16:16" x14ac:dyDescent="0.3">
      <c r="P617139" s="83"/>
    </row>
    <row r="617140" spans="16:16" x14ac:dyDescent="0.3">
      <c r="P617140" s="83"/>
    </row>
    <row r="617141" spans="16:16" x14ac:dyDescent="0.3">
      <c r="P617141" s="83"/>
    </row>
    <row r="617142" spans="16:16" x14ac:dyDescent="0.3">
      <c r="P617142" s="83"/>
    </row>
    <row r="617143" spans="16:16" x14ac:dyDescent="0.3">
      <c r="P617143" s="83"/>
    </row>
    <row r="617144" spans="16:16" x14ac:dyDescent="0.3">
      <c r="P617144" s="83"/>
    </row>
    <row r="617145" spans="16:16" x14ac:dyDescent="0.3">
      <c r="P617145" s="83"/>
    </row>
    <row r="617146" spans="16:16" x14ac:dyDescent="0.3">
      <c r="P617146" s="83"/>
    </row>
    <row r="617147" spans="16:16" x14ac:dyDescent="0.3">
      <c r="P617147" s="83"/>
    </row>
    <row r="617148" spans="16:16" x14ac:dyDescent="0.3">
      <c r="P617148" s="83"/>
    </row>
    <row r="617149" spans="16:16" x14ac:dyDescent="0.3">
      <c r="P617149" s="83"/>
    </row>
    <row r="617150" spans="16:16" x14ac:dyDescent="0.3">
      <c r="P617150" s="83"/>
    </row>
    <row r="617151" spans="16:16" x14ac:dyDescent="0.3">
      <c r="P617151" s="83"/>
    </row>
    <row r="617152" spans="16:16" x14ac:dyDescent="0.3">
      <c r="P617152" s="83"/>
    </row>
    <row r="617153" spans="16:16" x14ac:dyDescent="0.3">
      <c r="P617153" s="83"/>
    </row>
    <row r="617154" spans="16:16" x14ac:dyDescent="0.3">
      <c r="P617154" s="83"/>
    </row>
    <row r="617155" spans="16:16" x14ac:dyDescent="0.3">
      <c r="P617155" s="83"/>
    </row>
    <row r="617156" spans="16:16" x14ac:dyDescent="0.3">
      <c r="P617156" s="83"/>
    </row>
    <row r="617157" spans="16:16" x14ac:dyDescent="0.3">
      <c r="P617157" s="83"/>
    </row>
    <row r="617158" spans="16:16" x14ac:dyDescent="0.3">
      <c r="P617158" s="83"/>
    </row>
    <row r="617159" spans="16:16" x14ac:dyDescent="0.3">
      <c r="P617159" s="83"/>
    </row>
    <row r="617160" spans="16:16" x14ac:dyDescent="0.3">
      <c r="P617160" s="83"/>
    </row>
    <row r="617161" spans="16:16" x14ac:dyDescent="0.3">
      <c r="P617161" s="83"/>
    </row>
    <row r="617162" spans="16:16" x14ac:dyDescent="0.3">
      <c r="P617162" s="83"/>
    </row>
    <row r="617163" spans="16:16" x14ac:dyDescent="0.3">
      <c r="P617163" s="83"/>
    </row>
    <row r="617164" spans="16:16" x14ac:dyDescent="0.3">
      <c r="P617164" s="83"/>
    </row>
    <row r="617165" spans="16:16" x14ac:dyDescent="0.3">
      <c r="P617165" s="83"/>
    </row>
    <row r="617166" spans="16:16" x14ac:dyDescent="0.3">
      <c r="P617166" s="83"/>
    </row>
    <row r="617167" spans="16:16" x14ac:dyDescent="0.3">
      <c r="P617167" s="83"/>
    </row>
    <row r="617168" spans="16:16" x14ac:dyDescent="0.3">
      <c r="P617168" s="83"/>
    </row>
    <row r="617169" spans="16:16" x14ac:dyDescent="0.3">
      <c r="P617169" s="83"/>
    </row>
    <row r="617170" spans="16:16" x14ac:dyDescent="0.3">
      <c r="P617170" s="83"/>
    </row>
    <row r="617171" spans="16:16" x14ac:dyDescent="0.3">
      <c r="P617171" s="83"/>
    </row>
    <row r="617172" spans="16:16" x14ac:dyDescent="0.3">
      <c r="P617172" s="83"/>
    </row>
    <row r="617173" spans="16:16" x14ac:dyDescent="0.3">
      <c r="P617173" s="83"/>
    </row>
    <row r="617174" spans="16:16" x14ac:dyDescent="0.3">
      <c r="P617174" s="83"/>
    </row>
    <row r="617175" spans="16:16" x14ac:dyDescent="0.3">
      <c r="P617175" s="83"/>
    </row>
    <row r="617176" spans="16:16" x14ac:dyDescent="0.3">
      <c r="P617176" s="83"/>
    </row>
    <row r="617177" spans="16:16" x14ac:dyDescent="0.3">
      <c r="P617177" s="83"/>
    </row>
    <row r="617178" spans="16:16" x14ac:dyDescent="0.3">
      <c r="P617178" s="83"/>
    </row>
    <row r="617179" spans="16:16" x14ac:dyDescent="0.3">
      <c r="P617179" s="83"/>
    </row>
    <row r="617180" spans="16:16" x14ac:dyDescent="0.3">
      <c r="P617180" s="83"/>
    </row>
    <row r="617181" spans="16:16" x14ac:dyDescent="0.3">
      <c r="P617181" s="83"/>
    </row>
    <row r="617182" spans="16:16" x14ac:dyDescent="0.3">
      <c r="P617182" s="83"/>
    </row>
    <row r="617183" spans="16:16" x14ac:dyDescent="0.3">
      <c r="P617183" s="83"/>
    </row>
    <row r="617184" spans="16:16" x14ac:dyDescent="0.3">
      <c r="P617184" s="83"/>
    </row>
    <row r="617185" spans="16:16" x14ac:dyDescent="0.3">
      <c r="P617185" s="83"/>
    </row>
    <row r="617186" spans="16:16" x14ac:dyDescent="0.3">
      <c r="P617186" s="83"/>
    </row>
    <row r="617187" spans="16:16" x14ac:dyDescent="0.3">
      <c r="P617187" s="83"/>
    </row>
    <row r="617188" spans="16:16" x14ac:dyDescent="0.3">
      <c r="P617188" s="83"/>
    </row>
    <row r="617189" spans="16:16" x14ac:dyDescent="0.3">
      <c r="P617189" s="83"/>
    </row>
    <row r="617190" spans="16:16" x14ac:dyDescent="0.3">
      <c r="P617190" s="83"/>
    </row>
    <row r="617191" spans="16:16" x14ac:dyDescent="0.3">
      <c r="P617191" s="83"/>
    </row>
    <row r="617192" spans="16:16" x14ac:dyDescent="0.3">
      <c r="P617192" s="83"/>
    </row>
    <row r="617193" spans="16:16" x14ac:dyDescent="0.3">
      <c r="P617193" s="83"/>
    </row>
    <row r="617194" spans="16:16" x14ac:dyDescent="0.3">
      <c r="P617194" s="83"/>
    </row>
    <row r="617195" spans="16:16" x14ac:dyDescent="0.3">
      <c r="P617195" s="83"/>
    </row>
    <row r="617196" spans="16:16" x14ac:dyDescent="0.3">
      <c r="P617196" s="83"/>
    </row>
    <row r="617197" spans="16:16" x14ac:dyDescent="0.3">
      <c r="P617197" s="83"/>
    </row>
    <row r="617198" spans="16:16" x14ac:dyDescent="0.3">
      <c r="P617198" s="83"/>
    </row>
    <row r="617199" spans="16:16" x14ac:dyDescent="0.3">
      <c r="P617199" s="83"/>
    </row>
    <row r="617200" spans="16:16" x14ac:dyDescent="0.3">
      <c r="P617200" s="83"/>
    </row>
    <row r="617201" spans="16:16" x14ac:dyDescent="0.3">
      <c r="P617201" s="83"/>
    </row>
    <row r="617202" spans="16:16" x14ac:dyDescent="0.3">
      <c r="P617202" s="83"/>
    </row>
    <row r="617203" spans="16:16" x14ac:dyDescent="0.3">
      <c r="P617203" s="83"/>
    </row>
    <row r="617204" spans="16:16" x14ac:dyDescent="0.3">
      <c r="P617204" s="83"/>
    </row>
    <row r="617205" spans="16:16" x14ac:dyDescent="0.3">
      <c r="P617205" s="83"/>
    </row>
    <row r="617206" spans="16:16" x14ac:dyDescent="0.3">
      <c r="P617206" s="83"/>
    </row>
    <row r="617207" spans="16:16" x14ac:dyDescent="0.3">
      <c r="P617207" s="83"/>
    </row>
    <row r="617208" spans="16:16" x14ac:dyDescent="0.3">
      <c r="P617208" s="83"/>
    </row>
    <row r="617209" spans="16:16" x14ac:dyDescent="0.3">
      <c r="P617209" s="83"/>
    </row>
    <row r="617210" spans="16:16" x14ac:dyDescent="0.3">
      <c r="P617210" s="83"/>
    </row>
    <row r="617211" spans="16:16" x14ac:dyDescent="0.3">
      <c r="P617211" s="83"/>
    </row>
    <row r="617212" spans="16:16" x14ac:dyDescent="0.3">
      <c r="P617212" s="83"/>
    </row>
    <row r="617213" spans="16:16" x14ac:dyDescent="0.3">
      <c r="P617213" s="83"/>
    </row>
    <row r="617214" spans="16:16" x14ac:dyDescent="0.3">
      <c r="P617214" s="83"/>
    </row>
    <row r="617215" spans="16:16" x14ac:dyDescent="0.3">
      <c r="P617215" s="83"/>
    </row>
    <row r="617216" spans="16:16" x14ac:dyDescent="0.3">
      <c r="P617216" s="83"/>
    </row>
    <row r="617217" spans="16:16" x14ac:dyDescent="0.3">
      <c r="P617217" s="83"/>
    </row>
    <row r="617218" spans="16:16" x14ac:dyDescent="0.3">
      <c r="P617218" s="83"/>
    </row>
    <row r="617219" spans="16:16" x14ac:dyDescent="0.3">
      <c r="P617219" s="83"/>
    </row>
    <row r="617220" spans="16:16" x14ac:dyDescent="0.3">
      <c r="P617220" s="83"/>
    </row>
    <row r="617221" spans="16:16" x14ac:dyDescent="0.3">
      <c r="P617221" s="83"/>
    </row>
    <row r="617222" spans="16:16" x14ac:dyDescent="0.3">
      <c r="P617222" s="83"/>
    </row>
    <row r="617223" spans="16:16" x14ac:dyDescent="0.3">
      <c r="P617223" s="83"/>
    </row>
    <row r="617224" spans="16:16" x14ac:dyDescent="0.3">
      <c r="P617224" s="83"/>
    </row>
    <row r="617225" spans="16:16" x14ac:dyDescent="0.3">
      <c r="P617225" s="83"/>
    </row>
    <row r="617226" spans="16:16" x14ac:dyDescent="0.3">
      <c r="P617226" s="83"/>
    </row>
    <row r="617227" spans="16:16" x14ac:dyDescent="0.3">
      <c r="P617227" s="83"/>
    </row>
    <row r="617228" spans="16:16" x14ac:dyDescent="0.3">
      <c r="P617228" s="83"/>
    </row>
    <row r="617229" spans="16:16" x14ac:dyDescent="0.3">
      <c r="P617229" s="83"/>
    </row>
    <row r="617230" spans="16:16" x14ac:dyDescent="0.3">
      <c r="P617230" s="83"/>
    </row>
    <row r="617231" spans="16:16" x14ac:dyDescent="0.3">
      <c r="P617231" s="83"/>
    </row>
    <row r="617232" spans="16:16" x14ac:dyDescent="0.3">
      <c r="P617232" s="83"/>
    </row>
    <row r="617233" spans="16:16" x14ac:dyDescent="0.3">
      <c r="P617233" s="83"/>
    </row>
    <row r="617234" spans="16:16" x14ac:dyDescent="0.3">
      <c r="P617234" s="83"/>
    </row>
    <row r="617235" spans="16:16" x14ac:dyDescent="0.3">
      <c r="P617235" s="83"/>
    </row>
    <row r="617236" spans="16:16" x14ac:dyDescent="0.3">
      <c r="P617236" s="83"/>
    </row>
    <row r="617237" spans="16:16" x14ac:dyDescent="0.3">
      <c r="P617237" s="83"/>
    </row>
    <row r="617238" spans="16:16" x14ac:dyDescent="0.3">
      <c r="P617238" s="83"/>
    </row>
    <row r="617239" spans="16:16" x14ac:dyDescent="0.3">
      <c r="P617239" s="83"/>
    </row>
    <row r="617240" spans="16:16" x14ac:dyDescent="0.3">
      <c r="P617240" s="83"/>
    </row>
    <row r="617241" spans="16:16" x14ac:dyDescent="0.3">
      <c r="P617241" s="83"/>
    </row>
    <row r="617242" spans="16:16" x14ac:dyDescent="0.3">
      <c r="P617242" s="83"/>
    </row>
    <row r="617243" spans="16:16" x14ac:dyDescent="0.3">
      <c r="P617243" s="83"/>
    </row>
    <row r="617244" spans="16:16" x14ac:dyDescent="0.3">
      <c r="P617244" s="83"/>
    </row>
    <row r="617245" spans="16:16" x14ac:dyDescent="0.3">
      <c r="P617245" s="83"/>
    </row>
    <row r="617246" spans="16:16" x14ac:dyDescent="0.3">
      <c r="P617246" s="83"/>
    </row>
    <row r="617247" spans="16:16" x14ac:dyDescent="0.3">
      <c r="P617247" s="83"/>
    </row>
    <row r="617248" spans="16:16" x14ac:dyDescent="0.3">
      <c r="P617248" s="83"/>
    </row>
    <row r="617249" spans="16:16" x14ac:dyDescent="0.3">
      <c r="P617249" s="83"/>
    </row>
    <row r="617250" spans="16:16" x14ac:dyDescent="0.3">
      <c r="P617250" s="83"/>
    </row>
    <row r="617251" spans="16:16" x14ac:dyDescent="0.3">
      <c r="P617251" s="83"/>
    </row>
    <row r="617252" spans="16:16" x14ac:dyDescent="0.3">
      <c r="P617252" s="83"/>
    </row>
    <row r="617253" spans="16:16" x14ac:dyDescent="0.3">
      <c r="P617253" s="83"/>
    </row>
    <row r="617254" spans="16:16" x14ac:dyDescent="0.3">
      <c r="P617254" s="83"/>
    </row>
    <row r="617255" spans="16:16" x14ac:dyDescent="0.3">
      <c r="P617255" s="83"/>
    </row>
    <row r="617256" spans="16:16" x14ac:dyDescent="0.3">
      <c r="P617256" s="83"/>
    </row>
    <row r="617257" spans="16:16" x14ac:dyDescent="0.3">
      <c r="P617257" s="83"/>
    </row>
    <row r="617258" spans="16:16" x14ac:dyDescent="0.3">
      <c r="P617258" s="83"/>
    </row>
    <row r="617259" spans="16:16" x14ac:dyDescent="0.3">
      <c r="P617259" s="83"/>
    </row>
    <row r="617260" spans="16:16" x14ac:dyDescent="0.3">
      <c r="P617260" s="83"/>
    </row>
    <row r="617261" spans="16:16" x14ac:dyDescent="0.3">
      <c r="P617261" s="83"/>
    </row>
    <row r="617262" spans="16:16" x14ac:dyDescent="0.3">
      <c r="P617262" s="83"/>
    </row>
    <row r="617263" spans="16:16" x14ac:dyDescent="0.3">
      <c r="P617263" s="83"/>
    </row>
    <row r="617264" spans="16:16" x14ac:dyDescent="0.3">
      <c r="P617264" s="83"/>
    </row>
    <row r="617265" spans="16:16" x14ac:dyDescent="0.3">
      <c r="P617265" s="83"/>
    </row>
    <row r="617266" spans="16:16" x14ac:dyDescent="0.3">
      <c r="P617266" s="83"/>
    </row>
    <row r="617267" spans="16:16" x14ac:dyDescent="0.3">
      <c r="P617267" s="83"/>
    </row>
    <row r="617268" spans="16:16" x14ac:dyDescent="0.3">
      <c r="P617268" s="83"/>
    </row>
    <row r="617269" spans="16:16" x14ac:dyDescent="0.3">
      <c r="P617269" s="83"/>
    </row>
    <row r="617270" spans="16:16" x14ac:dyDescent="0.3">
      <c r="P617270" s="83"/>
    </row>
    <row r="617271" spans="16:16" x14ac:dyDescent="0.3">
      <c r="P617271" s="83"/>
    </row>
    <row r="617272" spans="16:16" x14ac:dyDescent="0.3">
      <c r="P617272" s="83"/>
    </row>
    <row r="617273" spans="16:16" x14ac:dyDescent="0.3">
      <c r="P617273" s="83"/>
    </row>
    <row r="617274" spans="16:16" x14ac:dyDescent="0.3">
      <c r="P617274" s="83"/>
    </row>
    <row r="617275" spans="16:16" x14ac:dyDescent="0.3">
      <c r="P617275" s="83"/>
    </row>
    <row r="617276" spans="16:16" x14ac:dyDescent="0.3">
      <c r="P617276" s="83"/>
    </row>
    <row r="617277" spans="16:16" x14ac:dyDescent="0.3">
      <c r="P617277" s="83"/>
    </row>
    <row r="617278" spans="16:16" x14ac:dyDescent="0.3">
      <c r="P617278" s="83"/>
    </row>
    <row r="617279" spans="16:16" x14ac:dyDescent="0.3">
      <c r="P617279" s="83"/>
    </row>
    <row r="617280" spans="16:16" x14ac:dyDescent="0.3">
      <c r="P617280" s="83"/>
    </row>
    <row r="617281" spans="16:16" x14ac:dyDescent="0.3">
      <c r="P617281" s="83"/>
    </row>
    <row r="617282" spans="16:16" x14ac:dyDescent="0.3">
      <c r="P617282" s="83"/>
    </row>
    <row r="617283" spans="16:16" x14ac:dyDescent="0.3">
      <c r="P617283" s="83"/>
    </row>
    <row r="617284" spans="16:16" x14ac:dyDescent="0.3">
      <c r="P617284" s="83"/>
    </row>
    <row r="617285" spans="16:16" x14ac:dyDescent="0.3">
      <c r="P617285" s="83"/>
    </row>
    <row r="617286" spans="16:16" x14ac:dyDescent="0.3">
      <c r="P617286" s="83"/>
    </row>
    <row r="617287" spans="16:16" x14ac:dyDescent="0.3">
      <c r="P617287" s="83"/>
    </row>
    <row r="617288" spans="16:16" x14ac:dyDescent="0.3">
      <c r="P617288" s="83"/>
    </row>
    <row r="617289" spans="16:16" x14ac:dyDescent="0.3">
      <c r="P617289" s="83"/>
    </row>
    <row r="617290" spans="16:16" x14ac:dyDescent="0.3">
      <c r="P617290" s="83"/>
    </row>
    <row r="617291" spans="16:16" x14ac:dyDescent="0.3">
      <c r="P617291" s="83"/>
    </row>
    <row r="617292" spans="16:16" x14ac:dyDescent="0.3">
      <c r="P617292" s="83"/>
    </row>
    <row r="617293" spans="16:16" x14ac:dyDescent="0.3">
      <c r="P617293" s="83"/>
    </row>
    <row r="617294" spans="16:16" x14ac:dyDescent="0.3">
      <c r="P617294" s="83"/>
    </row>
    <row r="617295" spans="16:16" x14ac:dyDescent="0.3">
      <c r="P617295" s="83"/>
    </row>
    <row r="617296" spans="16:16" x14ac:dyDescent="0.3">
      <c r="P617296" s="83"/>
    </row>
    <row r="617297" spans="16:16" x14ac:dyDescent="0.3">
      <c r="P617297" s="83"/>
    </row>
    <row r="617298" spans="16:16" x14ac:dyDescent="0.3">
      <c r="P617298" s="83"/>
    </row>
    <row r="617299" spans="16:16" x14ac:dyDescent="0.3">
      <c r="P617299" s="83"/>
    </row>
    <row r="617300" spans="16:16" x14ac:dyDescent="0.3">
      <c r="P617300" s="83"/>
    </row>
    <row r="617301" spans="16:16" x14ac:dyDescent="0.3">
      <c r="P617301" s="83"/>
    </row>
    <row r="617302" spans="16:16" x14ac:dyDescent="0.3">
      <c r="P617302" s="83"/>
    </row>
    <row r="617303" spans="16:16" x14ac:dyDescent="0.3">
      <c r="P617303" s="83"/>
    </row>
    <row r="617304" spans="16:16" x14ac:dyDescent="0.3">
      <c r="P617304" s="83"/>
    </row>
    <row r="617305" spans="16:16" x14ac:dyDescent="0.3">
      <c r="P617305" s="83"/>
    </row>
    <row r="617306" spans="16:16" x14ac:dyDescent="0.3">
      <c r="P617306" s="83"/>
    </row>
    <row r="617307" spans="16:16" x14ac:dyDescent="0.3">
      <c r="P617307" s="83"/>
    </row>
    <row r="617308" spans="16:16" x14ac:dyDescent="0.3">
      <c r="P617308" s="83"/>
    </row>
    <row r="617309" spans="16:16" x14ac:dyDescent="0.3">
      <c r="P617309" s="83"/>
    </row>
    <row r="617310" spans="16:16" x14ac:dyDescent="0.3">
      <c r="P617310" s="83"/>
    </row>
    <row r="617311" spans="16:16" x14ac:dyDescent="0.3">
      <c r="P617311" s="83"/>
    </row>
    <row r="617312" spans="16:16" x14ac:dyDescent="0.3">
      <c r="P617312" s="83"/>
    </row>
    <row r="617313" spans="16:16" x14ac:dyDescent="0.3">
      <c r="P617313" s="83"/>
    </row>
    <row r="617314" spans="16:16" x14ac:dyDescent="0.3">
      <c r="P617314" s="83"/>
    </row>
    <row r="617315" spans="16:16" x14ac:dyDescent="0.3">
      <c r="P617315" s="83"/>
    </row>
    <row r="617316" spans="16:16" x14ac:dyDescent="0.3">
      <c r="P617316" s="83"/>
    </row>
    <row r="617317" spans="16:16" x14ac:dyDescent="0.3">
      <c r="P617317" s="83"/>
    </row>
    <row r="617318" spans="16:16" x14ac:dyDescent="0.3">
      <c r="P617318" s="83"/>
    </row>
    <row r="617319" spans="16:16" x14ac:dyDescent="0.3">
      <c r="P617319" s="83"/>
    </row>
    <row r="617320" spans="16:16" x14ac:dyDescent="0.3">
      <c r="P617320" s="83"/>
    </row>
    <row r="617321" spans="16:16" x14ac:dyDescent="0.3">
      <c r="P617321" s="83"/>
    </row>
    <row r="617322" spans="16:16" x14ac:dyDescent="0.3">
      <c r="P617322" s="83"/>
    </row>
    <row r="617323" spans="16:16" x14ac:dyDescent="0.3">
      <c r="P617323" s="83"/>
    </row>
    <row r="617324" spans="16:16" x14ac:dyDescent="0.3">
      <c r="P617324" s="83"/>
    </row>
    <row r="617325" spans="16:16" x14ac:dyDescent="0.3">
      <c r="P617325" s="83"/>
    </row>
    <row r="617326" spans="16:16" x14ac:dyDescent="0.3">
      <c r="P617326" s="83"/>
    </row>
    <row r="617327" spans="16:16" x14ac:dyDescent="0.3">
      <c r="P617327" s="83"/>
    </row>
    <row r="617328" spans="16:16" x14ac:dyDescent="0.3">
      <c r="P617328" s="83"/>
    </row>
    <row r="617329" spans="16:16" x14ac:dyDescent="0.3">
      <c r="P617329" s="83"/>
    </row>
    <row r="617330" spans="16:16" x14ac:dyDescent="0.3">
      <c r="P617330" s="83"/>
    </row>
    <row r="617331" spans="16:16" x14ac:dyDescent="0.3">
      <c r="P617331" s="83"/>
    </row>
    <row r="617332" spans="16:16" x14ac:dyDescent="0.3">
      <c r="P617332" s="83"/>
    </row>
    <row r="617333" spans="16:16" x14ac:dyDescent="0.3">
      <c r="P617333" s="83"/>
    </row>
    <row r="617334" spans="16:16" x14ac:dyDescent="0.3">
      <c r="P617334" s="83"/>
    </row>
    <row r="617335" spans="16:16" x14ac:dyDescent="0.3">
      <c r="P617335" s="83"/>
    </row>
    <row r="617336" spans="16:16" x14ac:dyDescent="0.3">
      <c r="P617336" s="83"/>
    </row>
    <row r="617337" spans="16:16" x14ac:dyDescent="0.3">
      <c r="P617337" s="83"/>
    </row>
    <row r="617338" spans="16:16" x14ac:dyDescent="0.3">
      <c r="P617338" s="83"/>
    </row>
    <row r="617339" spans="16:16" x14ac:dyDescent="0.3">
      <c r="P617339" s="83"/>
    </row>
    <row r="617340" spans="16:16" x14ac:dyDescent="0.3">
      <c r="P617340" s="83"/>
    </row>
    <row r="617341" spans="16:16" x14ac:dyDescent="0.3">
      <c r="P617341" s="83"/>
    </row>
    <row r="617342" spans="16:16" x14ac:dyDescent="0.3">
      <c r="P617342" s="83"/>
    </row>
    <row r="617343" spans="16:16" x14ac:dyDescent="0.3">
      <c r="P617343" s="83"/>
    </row>
    <row r="617344" spans="16:16" x14ac:dyDescent="0.3">
      <c r="P617344" s="83"/>
    </row>
    <row r="617345" spans="16:16" x14ac:dyDescent="0.3">
      <c r="P617345" s="83"/>
    </row>
    <row r="617346" spans="16:16" x14ac:dyDescent="0.3">
      <c r="P617346" s="83"/>
    </row>
    <row r="617347" spans="16:16" x14ac:dyDescent="0.3">
      <c r="P617347" s="83"/>
    </row>
    <row r="617348" spans="16:16" x14ac:dyDescent="0.3">
      <c r="P617348" s="83"/>
    </row>
    <row r="617349" spans="16:16" x14ac:dyDescent="0.3">
      <c r="P617349" s="83"/>
    </row>
    <row r="617350" spans="16:16" x14ac:dyDescent="0.3">
      <c r="P617350" s="83"/>
    </row>
    <row r="617351" spans="16:16" x14ac:dyDescent="0.3">
      <c r="P617351" s="83"/>
    </row>
    <row r="617352" spans="16:16" x14ac:dyDescent="0.3">
      <c r="P617352" s="83"/>
    </row>
    <row r="617353" spans="16:16" x14ac:dyDescent="0.3">
      <c r="P617353" s="83"/>
    </row>
    <row r="617354" spans="16:16" x14ac:dyDescent="0.3">
      <c r="P617354" s="83"/>
    </row>
    <row r="617355" spans="16:16" x14ac:dyDescent="0.3">
      <c r="P617355" s="83"/>
    </row>
    <row r="617356" spans="16:16" x14ac:dyDescent="0.3">
      <c r="P617356" s="83"/>
    </row>
    <row r="617357" spans="16:16" x14ac:dyDescent="0.3">
      <c r="P617357" s="83"/>
    </row>
    <row r="617358" spans="16:16" x14ac:dyDescent="0.3">
      <c r="P617358" s="83"/>
    </row>
    <row r="617359" spans="16:16" x14ac:dyDescent="0.3">
      <c r="P617359" s="83"/>
    </row>
    <row r="617360" spans="16:16" x14ac:dyDescent="0.3">
      <c r="P617360" s="83"/>
    </row>
    <row r="617361" spans="16:16" x14ac:dyDescent="0.3">
      <c r="P617361" s="83"/>
    </row>
    <row r="617362" spans="16:16" x14ac:dyDescent="0.3">
      <c r="P617362" s="83"/>
    </row>
    <row r="617363" spans="16:16" x14ac:dyDescent="0.3">
      <c r="P617363" s="83"/>
    </row>
    <row r="617364" spans="16:16" x14ac:dyDescent="0.3">
      <c r="P617364" s="83"/>
    </row>
    <row r="617365" spans="16:16" x14ac:dyDescent="0.3">
      <c r="P617365" s="83"/>
    </row>
    <row r="617366" spans="16:16" x14ac:dyDescent="0.3">
      <c r="P617366" s="83"/>
    </row>
    <row r="617367" spans="16:16" x14ac:dyDescent="0.3">
      <c r="P617367" s="83"/>
    </row>
    <row r="617368" spans="16:16" x14ac:dyDescent="0.3">
      <c r="P617368" s="83"/>
    </row>
    <row r="617369" spans="16:16" x14ac:dyDescent="0.3">
      <c r="P617369" s="83"/>
    </row>
    <row r="617370" spans="16:16" x14ac:dyDescent="0.3">
      <c r="P617370" s="83"/>
    </row>
    <row r="617371" spans="16:16" x14ac:dyDescent="0.3">
      <c r="P617371" s="83"/>
    </row>
    <row r="617372" spans="16:16" x14ac:dyDescent="0.3">
      <c r="P617372" s="83"/>
    </row>
    <row r="617373" spans="16:16" x14ac:dyDescent="0.3">
      <c r="P617373" s="83"/>
    </row>
    <row r="617374" spans="16:16" x14ac:dyDescent="0.3">
      <c r="P617374" s="83"/>
    </row>
    <row r="617375" spans="16:16" x14ac:dyDescent="0.3">
      <c r="P617375" s="83"/>
    </row>
    <row r="617376" spans="16:16" x14ac:dyDescent="0.3">
      <c r="P617376" s="83"/>
    </row>
    <row r="617377" spans="16:16" x14ac:dyDescent="0.3">
      <c r="P617377" s="83"/>
    </row>
    <row r="617378" spans="16:16" x14ac:dyDescent="0.3">
      <c r="P617378" s="83"/>
    </row>
    <row r="617379" spans="16:16" x14ac:dyDescent="0.3">
      <c r="P617379" s="83"/>
    </row>
    <row r="617380" spans="16:16" x14ac:dyDescent="0.3">
      <c r="P617380" s="83"/>
    </row>
    <row r="617381" spans="16:16" x14ac:dyDescent="0.3">
      <c r="P617381" s="83"/>
    </row>
    <row r="617382" spans="16:16" x14ac:dyDescent="0.3">
      <c r="P617382" s="83"/>
    </row>
    <row r="617383" spans="16:16" x14ac:dyDescent="0.3">
      <c r="P617383" s="83"/>
    </row>
    <row r="617384" spans="16:16" x14ac:dyDescent="0.3">
      <c r="P617384" s="83"/>
    </row>
    <row r="617385" spans="16:16" x14ac:dyDescent="0.3">
      <c r="P617385" s="83"/>
    </row>
    <row r="617386" spans="16:16" x14ac:dyDescent="0.3">
      <c r="P617386" s="83"/>
    </row>
    <row r="617387" spans="16:16" x14ac:dyDescent="0.3">
      <c r="P617387" s="83"/>
    </row>
    <row r="617388" spans="16:16" x14ac:dyDescent="0.3">
      <c r="P617388" s="83"/>
    </row>
    <row r="617389" spans="16:16" x14ac:dyDescent="0.3">
      <c r="P617389" s="83"/>
    </row>
    <row r="617390" spans="16:16" x14ac:dyDescent="0.3">
      <c r="P617390" s="83"/>
    </row>
    <row r="617391" spans="16:16" x14ac:dyDescent="0.3">
      <c r="P617391" s="83"/>
    </row>
    <row r="617392" spans="16:16" x14ac:dyDescent="0.3">
      <c r="P617392" s="83"/>
    </row>
    <row r="617393" spans="16:16" x14ac:dyDescent="0.3">
      <c r="P617393" s="83"/>
    </row>
    <row r="617394" spans="16:16" x14ac:dyDescent="0.3">
      <c r="P617394" s="83"/>
    </row>
    <row r="617395" spans="16:16" x14ac:dyDescent="0.3">
      <c r="P617395" s="83"/>
    </row>
    <row r="617396" spans="16:16" x14ac:dyDescent="0.3">
      <c r="P617396" s="83"/>
    </row>
    <row r="617397" spans="16:16" x14ac:dyDescent="0.3">
      <c r="P617397" s="83"/>
    </row>
    <row r="617398" spans="16:16" x14ac:dyDescent="0.3">
      <c r="P617398" s="83"/>
    </row>
    <row r="617399" spans="16:16" x14ac:dyDescent="0.3">
      <c r="P617399" s="83"/>
    </row>
    <row r="617400" spans="16:16" x14ac:dyDescent="0.3">
      <c r="P617400" s="83"/>
    </row>
    <row r="617401" spans="16:16" x14ac:dyDescent="0.3">
      <c r="P617401" s="83"/>
    </row>
    <row r="617402" spans="16:16" x14ac:dyDescent="0.3">
      <c r="P617402" s="83"/>
    </row>
    <row r="617403" spans="16:16" x14ac:dyDescent="0.3">
      <c r="P617403" s="83"/>
    </row>
    <row r="617404" spans="16:16" x14ac:dyDescent="0.3">
      <c r="P617404" s="83"/>
    </row>
    <row r="617405" spans="16:16" x14ac:dyDescent="0.3">
      <c r="P617405" s="83"/>
    </row>
    <row r="617406" spans="16:16" x14ac:dyDescent="0.3">
      <c r="P617406" s="83"/>
    </row>
    <row r="617407" spans="16:16" x14ac:dyDescent="0.3">
      <c r="P617407" s="83"/>
    </row>
    <row r="617408" spans="16:16" x14ac:dyDescent="0.3">
      <c r="P617408" s="83"/>
    </row>
    <row r="617409" spans="16:16" x14ac:dyDescent="0.3">
      <c r="P617409" s="83"/>
    </row>
    <row r="617410" spans="16:16" x14ac:dyDescent="0.3">
      <c r="P617410" s="83"/>
    </row>
    <row r="617411" spans="16:16" x14ac:dyDescent="0.3">
      <c r="P617411" s="83"/>
    </row>
    <row r="617412" spans="16:16" x14ac:dyDescent="0.3">
      <c r="P617412" s="83"/>
    </row>
    <row r="617413" spans="16:16" x14ac:dyDescent="0.3">
      <c r="P617413" s="83"/>
    </row>
    <row r="617414" spans="16:16" x14ac:dyDescent="0.3">
      <c r="P617414" s="83"/>
    </row>
    <row r="617415" spans="16:16" x14ac:dyDescent="0.3">
      <c r="P617415" s="83"/>
    </row>
    <row r="617416" spans="16:16" x14ac:dyDescent="0.3">
      <c r="P617416" s="83"/>
    </row>
    <row r="617417" spans="16:16" x14ac:dyDescent="0.3">
      <c r="P617417" s="83"/>
    </row>
    <row r="617418" spans="16:16" x14ac:dyDescent="0.3">
      <c r="P617418" s="83"/>
    </row>
    <row r="617419" spans="16:16" x14ac:dyDescent="0.3">
      <c r="P617419" s="83"/>
    </row>
    <row r="617420" spans="16:16" x14ac:dyDescent="0.3">
      <c r="P617420" s="83"/>
    </row>
    <row r="617421" spans="16:16" x14ac:dyDescent="0.3">
      <c r="P617421" s="83"/>
    </row>
    <row r="617422" spans="16:16" x14ac:dyDescent="0.3">
      <c r="P617422" s="83"/>
    </row>
    <row r="617423" spans="16:16" x14ac:dyDescent="0.3">
      <c r="P617423" s="83"/>
    </row>
    <row r="617424" spans="16:16" x14ac:dyDescent="0.3">
      <c r="P617424" s="83"/>
    </row>
    <row r="617425" spans="16:16" x14ac:dyDescent="0.3">
      <c r="P617425" s="83"/>
    </row>
    <row r="617426" spans="16:16" x14ac:dyDescent="0.3">
      <c r="P617426" s="83"/>
    </row>
    <row r="617427" spans="16:16" x14ac:dyDescent="0.3">
      <c r="P617427" s="83"/>
    </row>
    <row r="617428" spans="16:16" x14ac:dyDescent="0.3">
      <c r="P617428" s="83"/>
    </row>
    <row r="617429" spans="16:16" x14ac:dyDescent="0.3">
      <c r="P617429" s="83"/>
    </row>
    <row r="617430" spans="16:16" x14ac:dyDescent="0.3">
      <c r="P617430" s="83"/>
    </row>
    <row r="617431" spans="16:16" x14ac:dyDescent="0.3">
      <c r="P617431" s="83"/>
    </row>
    <row r="617432" spans="16:16" x14ac:dyDescent="0.3">
      <c r="P617432" s="83"/>
    </row>
    <row r="617433" spans="16:16" x14ac:dyDescent="0.3">
      <c r="P617433" s="83"/>
    </row>
    <row r="617434" spans="16:16" x14ac:dyDescent="0.3">
      <c r="P617434" s="83"/>
    </row>
    <row r="617435" spans="16:16" x14ac:dyDescent="0.3">
      <c r="P617435" s="83"/>
    </row>
    <row r="617436" spans="16:16" x14ac:dyDescent="0.3">
      <c r="P617436" s="83"/>
    </row>
    <row r="617437" spans="16:16" x14ac:dyDescent="0.3">
      <c r="P617437" s="83"/>
    </row>
    <row r="617438" spans="16:16" x14ac:dyDescent="0.3">
      <c r="P617438" s="83"/>
    </row>
    <row r="617439" spans="16:16" x14ac:dyDescent="0.3">
      <c r="P617439" s="83"/>
    </row>
    <row r="617440" spans="16:16" x14ac:dyDescent="0.3">
      <c r="P617440" s="83"/>
    </row>
    <row r="617441" spans="16:16" x14ac:dyDescent="0.3">
      <c r="P617441" s="83"/>
    </row>
    <row r="617442" spans="16:16" x14ac:dyDescent="0.3">
      <c r="P617442" s="83"/>
    </row>
    <row r="617443" spans="16:16" x14ac:dyDescent="0.3">
      <c r="P617443" s="83"/>
    </row>
    <row r="617444" spans="16:16" x14ac:dyDescent="0.3">
      <c r="P617444" s="83"/>
    </row>
    <row r="617445" spans="16:16" x14ac:dyDescent="0.3">
      <c r="P617445" s="83"/>
    </row>
    <row r="617446" spans="16:16" x14ac:dyDescent="0.3">
      <c r="P617446" s="83"/>
    </row>
    <row r="617447" spans="16:16" x14ac:dyDescent="0.3">
      <c r="P617447" s="83"/>
    </row>
    <row r="617448" spans="16:16" x14ac:dyDescent="0.3">
      <c r="P617448" s="83"/>
    </row>
    <row r="617449" spans="16:16" x14ac:dyDescent="0.3">
      <c r="P617449" s="83"/>
    </row>
    <row r="617450" spans="16:16" x14ac:dyDescent="0.3">
      <c r="P617450" s="83"/>
    </row>
    <row r="617451" spans="16:16" x14ac:dyDescent="0.3">
      <c r="P617451" s="83"/>
    </row>
    <row r="617452" spans="16:16" x14ac:dyDescent="0.3">
      <c r="P617452" s="83"/>
    </row>
    <row r="617453" spans="16:16" x14ac:dyDescent="0.3">
      <c r="P617453" s="83"/>
    </row>
    <row r="617454" spans="16:16" x14ac:dyDescent="0.3">
      <c r="P617454" s="83"/>
    </row>
    <row r="617455" spans="16:16" x14ac:dyDescent="0.3">
      <c r="P617455" s="83"/>
    </row>
    <row r="617456" spans="16:16" x14ac:dyDescent="0.3">
      <c r="P617456" s="83"/>
    </row>
    <row r="617457" spans="16:16" x14ac:dyDescent="0.3">
      <c r="P617457" s="83"/>
    </row>
    <row r="617458" spans="16:16" x14ac:dyDescent="0.3">
      <c r="P617458" s="83"/>
    </row>
    <row r="617459" spans="16:16" x14ac:dyDescent="0.3">
      <c r="P617459" s="83"/>
    </row>
    <row r="617460" spans="16:16" x14ac:dyDescent="0.3">
      <c r="P617460" s="83"/>
    </row>
    <row r="617461" spans="16:16" x14ac:dyDescent="0.3">
      <c r="P617461" s="83"/>
    </row>
    <row r="617462" spans="16:16" x14ac:dyDescent="0.3">
      <c r="P617462" s="83"/>
    </row>
    <row r="617463" spans="16:16" x14ac:dyDescent="0.3">
      <c r="P617463" s="83"/>
    </row>
    <row r="617464" spans="16:16" x14ac:dyDescent="0.3">
      <c r="P617464" s="83"/>
    </row>
    <row r="617465" spans="16:16" x14ac:dyDescent="0.3">
      <c r="P617465" s="83"/>
    </row>
    <row r="617466" spans="16:16" x14ac:dyDescent="0.3">
      <c r="P617466" s="83"/>
    </row>
    <row r="617467" spans="16:16" x14ac:dyDescent="0.3">
      <c r="P617467" s="83"/>
    </row>
    <row r="617468" spans="16:16" x14ac:dyDescent="0.3">
      <c r="P617468" s="83"/>
    </row>
    <row r="617469" spans="16:16" x14ac:dyDescent="0.3">
      <c r="P617469" s="83"/>
    </row>
    <row r="617470" spans="16:16" x14ac:dyDescent="0.3">
      <c r="P617470" s="83"/>
    </row>
    <row r="617471" spans="16:16" x14ac:dyDescent="0.3">
      <c r="P617471" s="83"/>
    </row>
    <row r="617472" spans="16:16" x14ac:dyDescent="0.3">
      <c r="P617472" s="83"/>
    </row>
    <row r="617473" spans="16:16" x14ac:dyDescent="0.3">
      <c r="P617473" s="83"/>
    </row>
    <row r="617474" spans="16:16" x14ac:dyDescent="0.3">
      <c r="P617474" s="83"/>
    </row>
    <row r="617475" spans="16:16" x14ac:dyDescent="0.3">
      <c r="P617475" s="83"/>
    </row>
    <row r="617476" spans="16:16" x14ac:dyDescent="0.3">
      <c r="P617476" s="83"/>
    </row>
    <row r="617477" spans="16:16" x14ac:dyDescent="0.3">
      <c r="P617477" s="83"/>
    </row>
    <row r="617478" spans="16:16" x14ac:dyDescent="0.3">
      <c r="P617478" s="83"/>
    </row>
    <row r="617479" spans="16:16" x14ac:dyDescent="0.3">
      <c r="P617479" s="83"/>
    </row>
    <row r="617480" spans="16:16" x14ac:dyDescent="0.3">
      <c r="P617480" s="83"/>
    </row>
    <row r="617481" spans="16:16" x14ac:dyDescent="0.3">
      <c r="P617481" s="83"/>
    </row>
    <row r="617482" spans="16:16" x14ac:dyDescent="0.3">
      <c r="P617482" s="83"/>
    </row>
    <row r="617483" spans="16:16" x14ac:dyDescent="0.3">
      <c r="P617483" s="83"/>
    </row>
    <row r="617484" spans="16:16" x14ac:dyDescent="0.3">
      <c r="P617484" s="83"/>
    </row>
    <row r="617485" spans="16:16" x14ac:dyDescent="0.3">
      <c r="P617485" s="83"/>
    </row>
    <row r="617486" spans="16:16" x14ac:dyDescent="0.3">
      <c r="P617486" s="83"/>
    </row>
    <row r="617487" spans="16:16" x14ac:dyDescent="0.3">
      <c r="P617487" s="83"/>
    </row>
    <row r="617488" spans="16:16" x14ac:dyDescent="0.3">
      <c r="P617488" s="83"/>
    </row>
    <row r="617489" spans="16:16" x14ac:dyDescent="0.3">
      <c r="P617489" s="83"/>
    </row>
    <row r="617490" spans="16:16" x14ac:dyDescent="0.3">
      <c r="P617490" s="83"/>
    </row>
    <row r="617491" spans="16:16" x14ac:dyDescent="0.3">
      <c r="P617491" s="83"/>
    </row>
    <row r="617492" spans="16:16" x14ac:dyDescent="0.3">
      <c r="P617492" s="83"/>
    </row>
    <row r="617493" spans="16:16" x14ac:dyDescent="0.3">
      <c r="P617493" s="83"/>
    </row>
    <row r="617494" spans="16:16" x14ac:dyDescent="0.3">
      <c r="P617494" s="83"/>
    </row>
    <row r="617495" spans="16:16" x14ac:dyDescent="0.3">
      <c r="P617495" s="83"/>
    </row>
    <row r="617496" spans="16:16" x14ac:dyDescent="0.3">
      <c r="P617496" s="83"/>
    </row>
    <row r="617497" spans="16:16" x14ac:dyDescent="0.3">
      <c r="P617497" s="83"/>
    </row>
    <row r="617498" spans="16:16" x14ac:dyDescent="0.3">
      <c r="P617498" s="83"/>
    </row>
    <row r="617499" spans="16:16" x14ac:dyDescent="0.3">
      <c r="P617499" s="83"/>
    </row>
    <row r="617500" spans="16:16" x14ac:dyDescent="0.3">
      <c r="P617500" s="83"/>
    </row>
    <row r="617501" spans="16:16" x14ac:dyDescent="0.3">
      <c r="P617501" s="83"/>
    </row>
    <row r="617502" spans="16:16" x14ac:dyDescent="0.3">
      <c r="P617502" s="83"/>
    </row>
    <row r="617503" spans="16:16" x14ac:dyDescent="0.3">
      <c r="P617503" s="83"/>
    </row>
    <row r="617504" spans="16:16" x14ac:dyDescent="0.3">
      <c r="P617504" s="83"/>
    </row>
    <row r="617505" spans="16:16" x14ac:dyDescent="0.3">
      <c r="P617505" s="83"/>
    </row>
    <row r="617506" spans="16:16" x14ac:dyDescent="0.3">
      <c r="P617506" s="83"/>
    </row>
    <row r="617507" spans="16:16" x14ac:dyDescent="0.3">
      <c r="P617507" s="83"/>
    </row>
    <row r="617508" spans="16:16" x14ac:dyDescent="0.3">
      <c r="P617508" s="83"/>
    </row>
    <row r="617509" spans="16:16" x14ac:dyDescent="0.3">
      <c r="P617509" s="83"/>
    </row>
    <row r="617510" spans="16:16" x14ac:dyDescent="0.3">
      <c r="P617510" s="83"/>
    </row>
    <row r="617511" spans="16:16" x14ac:dyDescent="0.3">
      <c r="P617511" s="83"/>
    </row>
    <row r="617512" spans="16:16" x14ac:dyDescent="0.3">
      <c r="P617512" s="83"/>
    </row>
    <row r="617513" spans="16:16" x14ac:dyDescent="0.3">
      <c r="P617513" s="83"/>
    </row>
    <row r="617514" spans="16:16" x14ac:dyDescent="0.3">
      <c r="P617514" s="83"/>
    </row>
    <row r="617515" spans="16:16" x14ac:dyDescent="0.3">
      <c r="P617515" s="83"/>
    </row>
    <row r="617516" spans="16:16" x14ac:dyDescent="0.3">
      <c r="P617516" s="83"/>
    </row>
    <row r="617517" spans="16:16" x14ac:dyDescent="0.3">
      <c r="P617517" s="83"/>
    </row>
    <row r="617518" spans="16:16" x14ac:dyDescent="0.3">
      <c r="P617518" s="83"/>
    </row>
    <row r="617519" spans="16:16" x14ac:dyDescent="0.3">
      <c r="P617519" s="83"/>
    </row>
    <row r="617520" spans="16:16" x14ac:dyDescent="0.3">
      <c r="P617520" s="83"/>
    </row>
    <row r="617521" spans="16:16" x14ac:dyDescent="0.3">
      <c r="P617521" s="83"/>
    </row>
    <row r="617522" spans="16:16" x14ac:dyDescent="0.3">
      <c r="P617522" s="83"/>
    </row>
    <row r="617523" spans="16:16" x14ac:dyDescent="0.3">
      <c r="P617523" s="83"/>
    </row>
    <row r="617524" spans="16:16" x14ac:dyDescent="0.3">
      <c r="P617524" s="83"/>
    </row>
    <row r="617525" spans="16:16" x14ac:dyDescent="0.3">
      <c r="P617525" s="83"/>
    </row>
    <row r="617526" spans="16:16" x14ac:dyDescent="0.3">
      <c r="P617526" s="83"/>
    </row>
    <row r="617527" spans="16:16" x14ac:dyDescent="0.3">
      <c r="P617527" s="83"/>
    </row>
    <row r="617528" spans="16:16" x14ac:dyDescent="0.3">
      <c r="P617528" s="83"/>
    </row>
    <row r="617529" spans="16:16" x14ac:dyDescent="0.3">
      <c r="P617529" s="83"/>
    </row>
    <row r="617530" spans="16:16" x14ac:dyDescent="0.3">
      <c r="P617530" s="83"/>
    </row>
    <row r="617531" spans="16:16" x14ac:dyDescent="0.3">
      <c r="P617531" s="83"/>
    </row>
    <row r="617532" spans="16:16" x14ac:dyDescent="0.3">
      <c r="P617532" s="83"/>
    </row>
    <row r="617533" spans="16:16" x14ac:dyDescent="0.3">
      <c r="P617533" s="83"/>
    </row>
    <row r="617534" spans="16:16" x14ac:dyDescent="0.3">
      <c r="P617534" s="83"/>
    </row>
    <row r="617535" spans="16:16" x14ac:dyDescent="0.3">
      <c r="P617535" s="83"/>
    </row>
    <row r="617536" spans="16:16" x14ac:dyDescent="0.3">
      <c r="P617536" s="83"/>
    </row>
    <row r="617537" spans="16:16" x14ac:dyDescent="0.3">
      <c r="P617537" s="83"/>
    </row>
    <row r="617538" spans="16:16" x14ac:dyDescent="0.3">
      <c r="P617538" s="83"/>
    </row>
    <row r="617539" spans="16:16" x14ac:dyDescent="0.3">
      <c r="P617539" s="83"/>
    </row>
    <row r="617540" spans="16:16" x14ac:dyDescent="0.3">
      <c r="P617540" s="83"/>
    </row>
    <row r="617541" spans="16:16" x14ac:dyDescent="0.3">
      <c r="P617541" s="83"/>
    </row>
    <row r="617542" spans="16:16" x14ac:dyDescent="0.3">
      <c r="P617542" s="83"/>
    </row>
    <row r="617543" spans="16:16" x14ac:dyDescent="0.3">
      <c r="P617543" s="83"/>
    </row>
    <row r="617544" spans="16:16" x14ac:dyDescent="0.3">
      <c r="P617544" s="83"/>
    </row>
    <row r="617545" spans="16:16" x14ac:dyDescent="0.3">
      <c r="P617545" s="83"/>
    </row>
    <row r="617546" spans="16:16" x14ac:dyDescent="0.3">
      <c r="P617546" s="83"/>
    </row>
    <row r="617547" spans="16:16" x14ac:dyDescent="0.3">
      <c r="P617547" s="83"/>
    </row>
    <row r="617548" spans="16:16" x14ac:dyDescent="0.3">
      <c r="P617548" s="83"/>
    </row>
    <row r="617549" spans="16:16" x14ac:dyDescent="0.3">
      <c r="P617549" s="83"/>
    </row>
    <row r="617550" spans="16:16" x14ac:dyDescent="0.3">
      <c r="P617550" s="83"/>
    </row>
    <row r="617551" spans="16:16" x14ac:dyDescent="0.3">
      <c r="P617551" s="83"/>
    </row>
    <row r="617552" spans="16:16" x14ac:dyDescent="0.3">
      <c r="P617552" s="83"/>
    </row>
    <row r="617553" spans="16:16" x14ac:dyDescent="0.3">
      <c r="P617553" s="83"/>
    </row>
    <row r="617554" spans="16:16" x14ac:dyDescent="0.3">
      <c r="P617554" s="83"/>
    </row>
    <row r="617555" spans="16:16" x14ac:dyDescent="0.3">
      <c r="P617555" s="83"/>
    </row>
    <row r="617556" spans="16:16" x14ac:dyDescent="0.3">
      <c r="P617556" s="83"/>
    </row>
    <row r="617557" spans="16:16" x14ac:dyDescent="0.3">
      <c r="P617557" s="83"/>
    </row>
    <row r="617558" spans="16:16" x14ac:dyDescent="0.3">
      <c r="P617558" s="83"/>
    </row>
    <row r="617559" spans="16:16" x14ac:dyDescent="0.3">
      <c r="P617559" s="83"/>
    </row>
    <row r="617560" spans="16:16" x14ac:dyDescent="0.3">
      <c r="P617560" s="83"/>
    </row>
    <row r="617561" spans="16:16" x14ac:dyDescent="0.3">
      <c r="P617561" s="83"/>
    </row>
    <row r="617562" spans="16:16" x14ac:dyDescent="0.3">
      <c r="P617562" s="83"/>
    </row>
    <row r="617563" spans="16:16" x14ac:dyDescent="0.3">
      <c r="P617563" s="83"/>
    </row>
    <row r="617564" spans="16:16" x14ac:dyDescent="0.3">
      <c r="P617564" s="83"/>
    </row>
    <row r="617565" spans="16:16" x14ac:dyDescent="0.3">
      <c r="P617565" s="83"/>
    </row>
    <row r="617566" spans="16:16" x14ac:dyDescent="0.3">
      <c r="P617566" s="83"/>
    </row>
    <row r="617567" spans="16:16" x14ac:dyDescent="0.3">
      <c r="P617567" s="83"/>
    </row>
    <row r="617568" spans="16:16" x14ac:dyDescent="0.3">
      <c r="P617568" s="83"/>
    </row>
    <row r="617569" spans="16:16" x14ac:dyDescent="0.3">
      <c r="P617569" s="83"/>
    </row>
    <row r="617570" spans="16:16" x14ac:dyDescent="0.3">
      <c r="P617570" s="83"/>
    </row>
    <row r="617571" spans="16:16" x14ac:dyDescent="0.3">
      <c r="P617571" s="83"/>
    </row>
    <row r="617572" spans="16:16" x14ac:dyDescent="0.3">
      <c r="P617572" s="83"/>
    </row>
    <row r="617573" spans="16:16" x14ac:dyDescent="0.3">
      <c r="P617573" s="83"/>
    </row>
    <row r="617574" spans="16:16" x14ac:dyDescent="0.3">
      <c r="P617574" s="83"/>
    </row>
    <row r="617575" spans="16:16" x14ac:dyDescent="0.3">
      <c r="P617575" s="83"/>
    </row>
    <row r="617576" spans="16:16" x14ac:dyDescent="0.3">
      <c r="P617576" s="83"/>
    </row>
    <row r="617577" spans="16:16" x14ac:dyDescent="0.3">
      <c r="P617577" s="83"/>
    </row>
    <row r="617578" spans="16:16" x14ac:dyDescent="0.3">
      <c r="P617578" s="83"/>
    </row>
    <row r="617579" spans="16:16" x14ac:dyDescent="0.3">
      <c r="P617579" s="83"/>
    </row>
    <row r="617580" spans="16:16" x14ac:dyDescent="0.3">
      <c r="P617580" s="83"/>
    </row>
    <row r="617581" spans="16:16" x14ac:dyDescent="0.3">
      <c r="P617581" s="83"/>
    </row>
    <row r="617582" spans="16:16" x14ac:dyDescent="0.3">
      <c r="P617582" s="83"/>
    </row>
    <row r="617583" spans="16:16" x14ac:dyDescent="0.3">
      <c r="P617583" s="83"/>
    </row>
    <row r="617584" spans="16:16" x14ac:dyDescent="0.3">
      <c r="P617584" s="83"/>
    </row>
    <row r="617585" spans="16:16" x14ac:dyDescent="0.3">
      <c r="P617585" s="83"/>
    </row>
    <row r="617586" spans="16:16" x14ac:dyDescent="0.3">
      <c r="P617586" s="83"/>
    </row>
    <row r="617587" spans="16:16" x14ac:dyDescent="0.3">
      <c r="P617587" s="83"/>
    </row>
    <row r="617588" spans="16:16" x14ac:dyDescent="0.3">
      <c r="P617588" s="83"/>
    </row>
    <row r="617589" spans="16:16" x14ac:dyDescent="0.3">
      <c r="P617589" s="83"/>
    </row>
    <row r="617590" spans="16:16" x14ac:dyDescent="0.3">
      <c r="P617590" s="83"/>
    </row>
    <row r="617591" spans="16:16" x14ac:dyDescent="0.3">
      <c r="P617591" s="83"/>
    </row>
    <row r="617592" spans="16:16" x14ac:dyDescent="0.3">
      <c r="P617592" s="83"/>
    </row>
    <row r="617593" spans="16:16" x14ac:dyDescent="0.3">
      <c r="P617593" s="83"/>
    </row>
    <row r="617594" spans="16:16" x14ac:dyDescent="0.3">
      <c r="P617594" s="83"/>
    </row>
    <row r="617595" spans="16:16" x14ac:dyDescent="0.3">
      <c r="P617595" s="83"/>
    </row>
    <row r="617596" spans="16:16" x14ac:dyDescent="0.3">
      <c r="P617596" s="83"/>
    </row>
    <row r="617597" spans="16:16" x14ac:dyDescent="0.3">
      <c r="P617597" s="83"/>
    </row>
    <row r="617598" spans="16:16" x14ac:dyDescent="0.3">
      <c r="P617598" s="83"/>
    </row>
    <row r="617599" spans="16:16" x14ac:dyDescent="0.3">
      <c r="P617599" s="83"/>
    </row>
    <row r="617600" spans="16:16" x14ac:dyDescent="0.3">
      <c r="P617600" s="83"/>
    </row>
    <row r="617601" spans="16:16" x14ac:dyDescent="0.3">
      <c r="P617601" s="83"/>
    </row>
    <row r="617602" spans="16:16" x14ac:dyDescent="0.3">
      <c r="P617602" s="83"/>
    </row>
    <row r="617603" spans="16:16" x14ac:dyDescent="0.3">
      <c r="P617603" s="83"/>
    </row>
    <row r="617604" spans="16:16" x14ac:dyDescent="0.3">
      <c r="P617604" s="83"/>
    </row>
    <row r="617605" spans="16:16" x14ac:dyDescent="0.3">
      <c r="P617605" s="83"/>
    </row>
    <row r="617606" spans="16:16" x14ac:dyDescent="0.3">
      <c r="P617606" s="83"/>
    </row>
    <row r="617607" spans="16:16" x14ac:dyDescent="0.3">
      <c r="P617607" s="83"/>
    </row>
    <row r="617608" spans="16:16" x14ac:dyDescent="0.3">
      <c r="P617608" s="83"/>
    </row>
    <row r="617609" spans="16:16" x14ac:dyDescent="0.3">
      <c r="P617609" s="83"/>
    </row>
    <row r="617610" spans="16:16" x14ac:dyDescent="0.3">
      <c r="P617610" s="83"/>
    </row>
    <row r="617611" spans="16:16" x14ac:dyDescent="0.3">
      <c r="P617611" s="83"/>
    </row>
    <row r="617612" spans="16:16" x14ac:dyDescent="0.3">
      <c r="P617612" s="83"/>
    </row>
    <row r="617613" spans="16:16" x14ac:dyDescent="0.3">
      <c r="P617613" s="83"/>
    </row>
    <row r="617614" spans="16:16" x14ac:dyDescent="0.3">
      <c r="P617614" s="83"/>
    </row>
    <row r="617615" spans="16:16" x14ac:dyDescent="0.3">
      <c r="P617615" s="83"/>
    </row>
    <row r="617616" spans="16:16" x14ac:dyDescent="0.3">
      <c r="P617616" s="83"/>
    </row>
    <row r="617617" spans="16:16" x14ac:dyDescent="0.3">
      <c r="P617617" s="83"/>
    </row>
    <row r="617618" spans="16:16" x14ac:dyDescent="0.3">
      <c r="P617618" s="83"/>
    </row>
    <row r="617619" spans="16:16" x14ac:dyDescent="0.3">
      <c r="P617619" s="83"/>
    </row>
    <row r="617620" spans="16:16" x14ac:dyDescent="0.3">
      <c r="P617620" s="83"/>
    </row>
    <row r="617621" spans="16:16" x14ac:dyDescent="0.3">
      <c r="P617621" s="83"/>
    </row>
    <row r="617622" spans="16:16" x14ac:dyDescent="0.3">
      <c r="P617622" s="83"/>
    </row>
    <row r="617623" spans="16:16" x14ac:dyDescent="0.3">
      <c r="P617623" s="83"/>
    </row>
    <row r="617624" spans="16:16" x14ac:dyDescent="0.3">
      <c r="P617624" s="83"/>
    </row>
    <row r="617625" spans="16:16" x14ac:dyDescent="0.3">
      <c r="P617625" s="83"/>
    </row>
    <row r="617626" spans="16:16" x14ac:dyDescent="0.3">
      <c r="P617626" s="83"/>
    </row>
    <row r="617627" spans="16:16" x14ac:dyDescent="0.3">
      <c r="P617627" s="83"/>
    </row>
    <row r="617628" spans="16:16" x14ac:dyDescent="0.3">
      <c r="P617628" s="83"/>
    </row>
    <row r="617629" spans="16:16" x14ac:dyDescent="0.3">
      <c r="P617629" s="83"/>
    </row>
    <row r="617630" spans="16:16" x14ac:dyDescent="0.3">
      <c r="P617630" s="83"/>
    </row>
    <row r="617631" spans="16:16" x14ac:dyDescent="0.3">
      <c r="P617631" s="83"/>
    </row>
    <row r="617632" spans="16:16" x14ac:dyDescent="0.3">
      <c r="P617632" s="83"/>
    </row>
    <row r="617633" spans="16:16" x14ac:dyDescent="0.3">
      <c r="P617633" s="83"/>
    </row>
    <row r="617634" spans="16:16" x14ac:dyDescent="0.3">
      <c r="P617634" s="83"/>
    </row>
    <row r="617635" spans="16:16" x14ac:dyDescent="0.3">
      <c r="P617635" s="83"/>
    </row>
    <row r="617636" spans="16:16" x14ac:dyDescent="0.3">
      <c r="P617636" s="83"/>
    </row>
    <row r="617637" spans="16:16" x14ac:dyDescent="0.3">
      <c r="P617637" s="83"/>
    </row>
    <row r="617638" spans="16:16" x14ac:dyDescent="0.3">
      <c r="P617638" s="83"/>
    </row>
    <row r="617639" spans="16:16" x14ac:dyDescent="0.3">
      <c r="P617639" s="83"/>
    </row>
    <row r="617640" spans="16:16" x14ac:dyDescent="0.3">
      <c r="P617640" s="83"/>
    </row>
    <row r="617641" spans="16:16" x14ac:dyDescent="0.3">
      <c r="P617641" s="83"/>
    </row>
    <row r="617642" spans="16:16" x14ac:dyDescent="0.3">
      <c r="P617642" s="83"/>
    </row>
    <row r="617643" spans="16:16" x14ac:dyDescent="0.3">
      <c r="P617643" s="83"/>
    </row>
    <row r="617644" spans="16:16" x14ac:dyDescent="0.3">
      <c r="P617644" s="83"/>
    </row>
    <row r="617645" spans="16:16" x14ac:dyDescent="0.3">
      <c r="P617645" s="83"/>
    </row>
    <row r="617646" spans="16:16" x14ac:dyDescent="0.3">
      <c r="P617646" s="83"/>
    </row>
    <row r="617647" spans="16:16" x14ac:dyDescent="0.3">
      <c r="P617647" s="83"/>
    </row>
    <row r="617648" spans="16:16" x14ac:dyDescent="0.3">
      <c r="P617648" s="83"/>
    </row>
    <row r="617649" spans="16:16" x14ac:dyDescent="0.3">
      <c r="P617649" s="83"/>
    </row>
    <row r="617650" spans="16:16" x14ac:dyDescent="0.3">
      <c r="P617650" s="83"/>
    </row>
    <row r="617651" spans="16:16" x14ac:dyDescent="0.3">
      <c r="P617651" s="83"/>
    </row>
    <row r="617652" spans="16:16" x14ac:dyDescent="0.3">
      <c r="P617652" s="83"/>
    </row>
    <row r="617653" spans="16:16" x14ac:dyDescent="0.3">
      <c r="P617653" s="83"/>
    </row>
    <row r="617654" spans="16:16" x14ac:dyDescent="0.3">
      <c r="P617654" s="83"/>
    </row>
    <row r="617655" spans="16:16" x14ac:dyDescent="0.3">
      <c r="P617655" s="83"/>
    </row>
    <row r="617656" spans="16:16" x14ac:dyDescent="0.3">
      <c r="P617656" s="83"/>
    </row>
    <row r="617657" spans="16:16" x14ac:dyDescent="0.3">
      <c r="P617657" s="83"/>
    </row>
    <row r="617658" spans="16:16" x14ac:dyDescent="0.3">
      <c r="P617658" s="83"/>
    </row>
    <row r="617659" spans="16:16" x14ac:dyDescent="0.3">
      <c r="P617659" s="83"/>
    </row>
    <row r="617660" spans="16:16" x14ac:dyDescent="0.3">
      <c r="P617660" s="83"/>
    </row>
    <row r="617661" spans="16:16" x14ac:dyDescent="0.3">
      <c r="P617661" s="83"/>
    </row>
    <row r="617662" spans="16:16" x14ac:dyDescent="0.3">
      <c r="P617662" s="83"/>
    </row>
    <row r="617663" spans="16:16" x14ac:dyDescent="0.3">
      <c r="P617663" s="83"/>
    </row>
    <row r="617664" spans="16:16" x14ac:dyDescent="0.3">
      <c r="P617664" s="83"/>
    </row>
    <row r="617665" spans="16:16" x14ac:dyDescent="0.3">
      <c r="P617665" s="83"/>
    </row>
    <row r="617666" spans="16:16" x14ac:dyDescent="0.3">
      <c r="P617666" s="83"/>
    </row>
    <row r="617667" spans="16:16" x14ac:dyDescent="0.3">
      <c r="P617667" s="83"/>
    </row>
    <row r="617668" spans="16:16" x14ac:dyDescent="0.3">
      <c r="P617668" s="83"/>
    </row>
    <row r="617669" spans="16:16" x14ac:dyDescent="0.3">
      <c r="P617669" s="83"/>
    </row>
    <row r="617670" spans="16:16" x14ac:dyDescent="0.3">
      <c r="P617670" s="83"/>
    </row>
    <row r="617671" spans="16:16" x14ac:dyDescent="0.3">
      <c r="P617671" s="83"/>
    </row>
    <row r="617672" spans="16:16" x14ac:dyDescent="0.3">
      <c r="P617672" s="83"/>
    </row>
    <row r="617673" spans="16:16" x14ac:dyDescent="0.3">
      <c r="P617673" s="83"/>
    </row>
    <row r="617674" spans="16:16" x14ac:dyDescent="0.3">
      <c r="P617674" s="83"/>
    </row>
    <row r="617675" spans="16:16" x14ac:dyDescent="0.3">
      <c r="P617675" s="83"/>
    </row>
    <row r="617676" spans="16:16" x14ac:dyDescent="0.3">
      <c r="P617676" s="83"/>
    </row>
    <row r="617677" spans="16:16" x14ac:dyDescent="0.3">
      <c r="P617677" s="83"/>
    </row>
    <row r="617678" spans="16:16" x14ac:dyDescent="0.3">
      <c r="P617678" s="83"/>
    </row>
    <row r="617679" spans="16:16" x14ac:dyDescent="0.3">
      <c r="P617679" s="83"/>
    </row>
    <row r="617680" spans="16:16" x14ac:dyDescent="0.3">
      <c r="P617680" s="83"/>
    </row>
    <row r="617681" spans="16:16" x14ac:dyDescent="0.3">
      <c r="P617681" s="83"/>
    </row>
    <row r="617682" spans="16:16" x14ac:dyDescent="0.3">
      <c r="P617682" s="83"/>
    </row>
    <row r="617683" spans="16:16" x14ac:dyDescent="0.3">
      <c r="P617683" s="83"/>
    </row>
    <row r="617684" spans="16:16" x14ac:dyDescent="0.3">
      <c r="P617684" s="83"/>
    </row>
    <row r="617685" spans="16:16" x14ac:dyDescent="0.3">
      <c r="P617685" s="83"/>
    </row>
    <row r="617686" spans="16:16" x14ac:dyDescent="0.3">
      <c r="P617686" s="83"/>
    </row>
    <row r="617687" spans="16:16" x14ac:dyDescent="0.3">
      <c r="P617687" s="83"/>
    </row>
    <row r="617688" spans="16:16" x14ac:dyDescent="0.3">
      <c r="P617688" s="83"/>
    </row>
    <row r="617689" spans="16:16" x14ac:dyDescent="0.3">
      <c r="P617689" s="83"/>
    </row>
    <row r="617690" spans="16:16" x14ac:dyDescent="0.3">
      <c r="P617690" s="83"/>
    </row>
    <row r="617691" spans="16:16" x14ac:dyDescent="0.3">
      <c r="P617691" s="83"/>
    </row>
    <row r="617692" spans="16:16" x14ac:dyDescent="0.3">
      <c r="P617692" s="83"/>
    </row>
    <row r="617693" spans="16:16" x14ac:dyDescent="0.3">
      <c r="P617693" s="83"/>
    </row>
    <row r="617694" spans="16:16" x14ac:dyDescent="0.3">
      <c r="P617694" s="83"/>
    </row>
    <row r="617695" spans="16:16" x14ac:dyDescent="0.3">
      <c r="P617695" s="83"/>
    </row>
    <row r="617696" spans="16:16" x14ac:dyDescent="0.3">
      <c r="P617696" s="83"/>
    </row>
    <row r="617697" spans="16:16" x14ac:dyDescent="0.3">
      <c r="P617697" s="83"/>
    </row>
    <row r="617698" spans="16:16" x14ac:dyDescent="0.3">
      <c r="P617698" s="83"/>
    </row>
    <row r="617699" spans="16:16" x14ac:dyDescent="0.3">
      <c r="P617699" s="83"/>
    </row>
    <row r="617700" spans="16:16" x14ac:dyDescent="0.3">
      <c r="P617700" s="83"/>
    </row>
    <row r="617701" spans="16:16" x14ac:dyDescent="0.3">
      <c r="P617701" s="83"/>
    </row>
    <row r="617702" spans="16:16" x14ac:dyDescent="0.3">
      <c r="P617702" s="83"/>
    </row>
    <row r="617703" spans="16:16" x14ac:dyDescent="0.3">
      <c r="P617703" s="83"/>
    </row>
    <row r="617704" spans="16:16" x14ac:dyDescent="0.3">
      <c r="P617704" s="83"/>
    </row>
    <row r="617705" spans="16:16" x14ac:dyDescent="0.3">
      <c r="P617705" s="83"/>
    </row>
    <row r="617706" spans="16:16" x14ac:dyDescent="0.3">
      <c r="P617706" s="83"/>
    </row>
    <row r="617707" spans="16:16" x14ac:dyDescent="0.3">
      <c r="P617707" s="83"/>
    </row>
    <row r="617708" spans="16:16" x14ac:dyDescent="0.3">
      <c r="P617708" s="83"/>
    </row>
    <row r="617709" spans="16:16" x14ac:dyDescent="0.3">
      <c r="P617709" s="83"/>
    </row>
    <row r="617710" spans="16:16" x14ac:dyDescent="0.3">
      <c r="P617710" s="83"/>
    </row>
    <row r="617711" spans="16:16" x14ac:dyDescent="0.3">
      <c r="P617711" s="83"/>
    </row>
    <row r="617712" spans="16:16" x14ac:dyDescent="0.3">
      <c r="P617712" s="83"/>
    </row>
    <row r="617713" spans="16:16" x14ac:dyDescent="0.3">
      <c r="P617713" s="83"/>
    </row>
    <row r="617714" spans="16:16" x14ac:dyDescent="0.3">
      <c r="P617714" s="83"/>
    </row>
    <row r="617715" spans="16:16" x14ac:dyDescent="0.3">
      <c r="P617715" s="83"/>
    </row>
    <row r="617716" spans="16:16" x14ac:dyDescent="0.3">
      <c r="P617716" s="83"/>
    </row>
    <row r="617717" spans="16:16" x14ac:dyDescent="0.3">
      <c r="P617717" s="83"/>
    </row>
    <row r="617718" spans="16:16" x14ac:dyDescent="0.3">
      <c r="P617718" s="83"/>
    </row>
    <row r="617719" spans="16:16" x14ac:dyDescent="0.3">
      <c r="P617719" s="83"/>
    </row>
    <row r="617720" spans="16:16" x14ac:dyDescent="0.3">
      <c r="P617720" s="83"/>
    </row>
    <row r="617721" spans="16:16" x14ac:dyDescent="0.3">
      <c r="P617721" s="83"/>
    </row>
    <row r="617722" spans="16:16" x14ac:dyDescent="0.3">
      <c r="P617722" s="83"/>
    </row>
    <row r="617723" spans="16:16" x14ac:dyDescent="0.3">
      <c r="P617723" s="83"/>
    </row>
    <row r="617724" spans="16:16" x14ac:dyDescent="0.3">
      <c r="P617724" s="83"/>
    </row>
    <row r="617725" spans="16:16" x14ac:dyDescent="0.3">
      <c r="P617725" s="83"/>
    </row>
    <row r="617726" spans="16:16" x14ac:dyDescent="0.3">
      <c r="P617726" s="83"/>
    </row>
    <row r="617727" spans="16:16" x14ac:dyDescent="0.3">
      <c r="P617727" s="83"/>
    </row>
    <row r="617728" spans="16:16" x14ac:dyDescent="0.3">
      <c r="P617728" s="83"/>
    </row>
    <row r="617729" spans="16:16" x14ac:dyDescent="0.3">
      <c r="P617729" s="83"/>
    </row>
    <row r="617730" spans="16:16" x14ac:dyDescent="0.3">
      <c r="P617730" s="83"/>
    </row>
    <row r="617731" spans="16:16" x14ac:dyDescent="0.3">
      <c r="P617731" s="83"/>
    </row>
    <row r="617732" spans="16:16" x14ac:dyDescent="0.3">
      <c r="P617732" s="83"/>
    </row>
    <row r="617733" spans="16:16" x14ac:dyDescent="0.3">
      <c r="P617733" s="83"/>
    </row>
    <row r="617734" spans="16:16" x14ac:dyDescent="0.3">
      <c r="P617734" s="83"/>
    </row>
    <row r="617735" spans="16:16" x14ac:dyDescent="0.3">
      <c r="P617735" s="83"/>
    </row>
    <row r="617736" spans="16:16" x14ac:dyDescent="0.3">
      <c r="P617736" s="83"/>
    </row>
    <row r="617737" spans="16:16" x14ac:dyDescent="0.3">
      <c r="P617737" s="83"/>
    </row>
    <row r="617738" spans="16:16" x14ac:dyDescent="0.3">
      <c r="P617738" s="83"/>
    </row>
    <row r="617739" spans="16:16" x14ac:dyDescent="0.3">
      <c r="P617739" s="83"/>
    </row>
    <row r="617740" spans="16:16" x14ac:dyDescent="0.3">
      <c r="P617740" s="83"/>
    </row>
    <row r="617741" spans="16:16" x14ac:dyDescent="0.3">
      <c r="P617741" s="83"/>
    </row>
    <row r="617742" spans="16:16" x14ac:dyDescent="0.3">
      <c r="P617742" s="83"/>
    </row>
    <row r="617743" spans="16:16" x14ac:dyDescent="0.3">
      <c r="P617743" s="83"/>
    </row>
    <row r="617744" spans="16:16" x14ac:dyDescent="0.3">
      <c r="P617744" s="83"/>
    </row>
    <row r="617745" spans="16:16" x14ac:dyDescent="0.3">
      <c r="P617745" s="83"/>
    </row>
    <row r="617746" spans="16:16" x14ac:dyDescent="0.3">
      <c r="P617746" s="83"/>
    </row>
    <row r="617747" spans="16:16" x14ac:dyDescent="0.3">
      <c r="P617747" s="83"/>
    </row>
    <row r="617748" spans="16:16" x14ac:dyDescent="0.3">
      <c r="P617748" s="83"/>
    </row>
    <row r="617749" spans="16:16" x14ac:dyDescent="0.3">
      <c r="P617749" s="83"/>
    </row>
    <row r="617750" spans="16:16" x14ac:dyDescent="0.3">
      <c r="P617750" s="83"/>
    </row>
    <row r="617751" spans="16:16" x14ac:dyDescent="0.3">
      <c r="P617751" s="83"/>
    </row>
    <row r="617752" spans="16:16" x14ac:dyDescent="0.3">
      <c r="P617752" s="83"/>
    </row>
    <row r="617753" spans="16:16" x14ac:dyDescent="0.3">
      <c r="P617753" s="83"/>
    </row>
    <row r="617754" spans="16:16" x14ac:dyDescent="0.3">
      <c r="P617754" s="83"/>
    </row>
    <row r="617755" spans="16:16" x14ac:dyDescent="0.3">
      <c r="P617755" s="83"/>
    </row>
    <row r="617756" spans="16:16" x14ac:dyDescent="0.3">
      <c r="P617756" s="83"/>
    </row>
    <row r="617757" spans="16:16" x14ac:dyDescent="0.3">
      <c r="P617757" s="83"/>
    </row>
    <row r="617758" spans="16:16" x14ac:dyDescent="0.3">
      <c r="P617758" s="83"/>
    </row>
    <row r="617759" spans="16:16" x14ac:dyDescent="0.3">
      <c r="P617759" s="83"/>
    </row>
    <row r="617760" spans="16:16" x14ac:dyDescent="0.3">
      <c r="P617760" s="83"/>
    </row>
    <row r="617761" spans="16:16" x14ac:dyDescent="0.3">
      <c r="P617761" s="83"/>
    </row>
    <row r="617762" spans="16:16" x14ac:dyDescent="0.3">
      <c r="P617762" s="83"/>
    </row>
    <row r="617763" spans="16:16" x14ac:dyDescent="0.3">
      <c r="P617763" s="83"/>
    </row>
    <row r="617764" spans="16:16" x14ac:dyDescent="0.3">
      <c r="P617764" s="83"/>
    </row>
    <row r="617765" spans="16:16" x14ac:dyDescent="0.3">
      <c r="P617765" s="83"/>
    </row>
    <row r="617766" spans="16:16" x14ac:dyDescent="0.3">
      <c r="P617766" s="83"/>
    </row>
    <row r="617767" spans="16:16" x14ac:dyDescent="0.3">
      <c r="P617767" s="83"/>
    </row>
    <row r="617768" spans="16:16" x14ac:dyDescent="0.3">
      <c r="P617768" s="83"/>
    </row>
    <row r="617769" spans="16:16" x14ac:dyDescent="0.3">
      <c r="P617769" s="83"/>
    </row>
    <row r="617770" spans="16:16" x14ac:dyDescent="0.3">
      <c r="P617770" s="83"/>
    </row>
    <row r="617771" spans="16:16" x14ac:dyDescent="0.3">
      <c r="P617771" s="83"/>
    </row>
    <row r="617772" spans="16:16" x14ac:dyDescent="0.3">
      <c r="P617772" s="83"/>
    </row>
    <row r="617773" spans="16:16" x14ac:dyDescent="0.3">
      <c r="P617773" s="83"/>
    </row>
    <row r="617774" spans="16:16" x14ac:dyDescent="0.3">
      <c r="P617774" s="83"/>
    </row>
    <row r="617775" spans="16:16" x14ac:dyDescent="0.3">
      <c r="P617775" s="83"/>
    </row>
    <row r="617776" spans="16:16" x14ac:dyDescent="0.3">
      <c r="P617776" s="83"/>
    </row>
    <row r="617777" spans="16:16" x14ac:dyDescent="0.3">
      <c r="P617777" s="83"/>
    </row>
    <row r="617778" spans="16:16" x14ac:dyDescent="0.3">
      <c r="P617778" s="83"/>
    </row>
    <row r="617779" spans="16:16" x14ac:dyDescent="0.3">
      <c r="P617779" s="83"/>
    </row>
    <row r="617780" spans="16:16" x14ac:dyDescent="0.3">
      <c r="P617780" s="83"/>
    </row>
    <row r="617781" spans="16:16" x14ac:dyDescent="0.3">
      <c r="P617781" s="83"/>
    </row>
    <row r="617782" spans="16:16" x14ac:dyDescent="0.3">
      <c r="P617782" s="83"/>
    </row>
    <row r="617783" spans="16:16" x14ac:dyDescent="0.3">
      <c r="P617783" s="83"/>
    </row>
    <row r="617784" spans="16:16" x14ac:dyDescent="0.3">
      <c r="P617784" s="83"/>
    </row>
    <row r="617785" spans="16:16" x14ac:dyDescent="0.3">
      <c r="P617785" s="83"/>
    </row>
    <row r="617786" spans="16:16" x14ac:dyDescent="0.3">
      <c r="P617786" s="83"/>
    </row>
    <row r="617787" spans="16:16" x14ac:dyDescent="0.3">
      <c r="P617787" s="83"/>
    </row>
    <row r="617788" spans="16:16" x14ac:dyDescent="0.3">
      <c r="P617788" s="83"/>
    </row>
    <row r="617789" spans="16:16" x14ac:dyDescent="0.3">
      <c r="P617789" s="83"/>
    </row>
    <row r="617790" spans="16:16" x14ac:dyDescent="0.3">
      <c r="P617790" s="83"/>
    </row>
    <row r="617791" spans="16:16" x14ac:dyDescent="0.3">
      <c r="P617791" s="83"/>
    </row>
    <row r="617792" spans="16:16" x14ac:dyDescent="0.3">
      <c r="P617792" s="83"/>
    </row>
    <row r="617793" spans="16:16" x14ac:dyDescent="0.3">
      <c r="P617793" s="83"/>
    </row>
    <row r="617794" spans="16:16" x14ac:dyDescent="0.3">
      <c r="P617794" s="83"/>
    </row>
    <row r="617795" spans="16:16" x14ac:dyDescent="0.3">
      <c r="P617795" s="83"/>
    </row>
    <row r="617796" spans="16:16" x14ac:dyDescent="0.3">
      <c r="P617796" s="83"/>
    </row>
    <row r="617797" spans="16:16" x14ac:dyDescent="0.3">
      <c r="P617797" s="83"/>
    </row>
    <row r="617798" spans="16:16" x14ac:dyDescent="0.3">
      <c r="P617798" s="83"/>
    </row>
    <row r="617799" spans="16:16" x14ac:dyDescent="0.3">
      <c r="P617799" s="83"/>
    </row>
    <row r="617800" spans="16:16" x14ac:dyDescent="0.3">
      <c r="P617800" s="83"/>
    </row>
    <row r="617801" spans="16:16" x14ac:dyDescent="0.3">
      <c r="P617801" s="83"/>
    </row>
    <row r="617802" spans="16:16" x14ac:dyDescent="0.3">
      <c r="P617802" s="83"/>
    </row>
    <row r="617803" spans="16:16" x14ac:dyDescent="0.3">
      <c r="P617803" s="83"/>
    </row>
    <row r="617804" spans="16:16" x14ac:dyDescent="0.3">
      <c r="P617804" s="83"/>
    </row>
    <row r="617805" spans="16:16" x14ac:dyDescent="0.3">
      <c r="P617805" s="83"/>
    </row>
    <row r="617806" spans="16:16" x14ac:dyDescent="0.3">
      <c r="P617806" s="83"/>
    </row>
    <row r="617807" spans="16:16" x14ac:dyDescent="0.3">
      <c r="P617807" s="83"/>
    </row>
    <row r="617808" spans="16:16" x14ac:dyDescent="0.3">
      <c r="P617808" s="83"/>
    </row>
    <row r="617809" spans="16:16" x14ac:dyDescent="0.3">
      <c r="P617809" s="83"/>
    </row>
    <row r="617810" spans="16:16" x14ac:dyDescent="0.3">
      <c r="P617810" s="83"/>
    </row>
    <row r="617811" spans="16:16" x14ac:dyDescent="0.3">
      <c r="P617811" s="83"/>
    </row>
    <row r="617812" spans="16:16" x14ac:dyDescent="0.3">
      <c r="P617812" s="83"/>
    </row>
    <row r="617813" spans="16:16" x14ac:dyDescent="0.3">
      <c r="P617813" s="83"/>
    </row>
    <row r="617814" spans="16:16" x14ac:dyDescent="0.3">
      <c r="P617814" s="83"/>
    </row>
    <row r="617815" spans="16:16" x14ac:dyDescent="0.3">
      <c r="P617815" s="83"/>
    </row>
    <row r="617816" spans="16:16" x14ac:dyDescent="0.3">
      <c r="P617816" s="83"/>
    </row>
    <row r="617817" spans="16:16" x14ac:dyDescent="0.3">
      <c r="P617817" s="83"/>
    </row>
    <row r="617818" spans="16:16" x14ac:dyDescent="0.3">
      <c r="P617818" s="83"/>
    </row>
    <row r="617819" spans="16:16" x14ac:dyDescent="0.3">
      <c r="P617819" s="83"/>
    </row>
    <row r="617820" spans="16:16" x14ac:dyDescent="0.3">
      <c r="P617820" s="83"/>
    </row>
    <row r="617821" spans="16:16" x14ac:dyDescent="0.3">
      <c r="P617821" s="83"/>
    </row>
    <row r="617822" spans="16:16" x14ac:dyDescent="0.3">
      <c r="P617822" s="83"/>
    </row>
    <row r="617823" spans="16:16" x14ac:dyDescent="0.3">
      <c r="P617823" s="83"/>
    </row>
    <row r="617824" spans="16:16" x14ac:dyDescent="0.3">
      <c r="P617824" s="83"/>
    </row>
    <row r="617825" spans="16:16" x14ac:dyDescent="0.3">
      <c r="P617825" s="83"/>
    </row>
    <row r="617826" spans="16:16" x14ac:dyDescent="0.3">
      <c r="P617826" s="83"/>
    </row>
    <row r="617827" spans="16:16" x14ac:dyDescent="0.3">
      <c r="P617827" s="83"/>
    </row>
    <row r="617828" spans="16:16" x14ac:dyDescent="0.3">
      <c r="P617828" s="83"/>
    </row>
    <row r="617829" spans="16:16" x14ac:dyDescent="0.3">
      <c r="P617829" s="83"/>
    </row>
    <row r="617830" spans="16:16" x14ac:dyDescent="0.3">
      <c r="P617830" s="83"/>
    </row>
    <row r="617831" spans="16:16" x14ac:dyDescent="0.3">
      <c r="P617831" s="83"/>
    </row>
    <row r="617832" spans="16:16" x14ac:dyDescent="0.3">
      <c r="P617832" s="83"/>
    </row>
    <row r="617833" spans="16:16" x14ac:dyDescent="0.3">
      <c r="P617833" s="83"/>
    </row>
    <row r="617834" spans="16:16" x14ac:dyDescent="0.3">
      <c r="P617834" s="83"/>
    </row>
    <row r="617835" spans="16:16" x14ac:dyDescent="0.3">
      <c r="P617835" s="83"/>
    </row>
    <row r="617836" spans="16:16" x14ac:dyDescent="0.3">
      <c r="P617836" s="83"/>
    </row>
    <row r="617837" spans="16:16" x14ac:dyDescent="0.3">
      <c r="P617837" s="83"/>
    </row>
    <row r="617838" spans="16:16" x14ac:dyDescent="0.3">
      <c r="P617838" s="83"/>
    </row>
    <row r="617839" spans="16:16" x14ac:dyDescent="0.3">
      <c r="P617839" s="83"/>
    </row>
    <row r="617840" spans="16:16" x14ac:dyDescent="0.3">
      <c r="P617840" s="83"/>
    </row>
    <row r="617841" spans="16:16" x14ac:dyDescent="0.3">
      <c r="P617841" s="83"/>
    </row>
    <row r="617842" spans="16:16" x14ac:dyDescent="0.3">
      <c r="P617842" s="83"/>
    </row>
    <row r="617843" spans="16:16" x14ac:dyDescent="0.3">
      <c r="P617843" s="83"/>
    </row>
    <row r="617844" spans="16:16" x14ac:dyDescent="0.3">
      <c r="P617844" s="83"/>
    </row>
    <row r="617845" spans="16:16" x14ac:dyDescent="0.3">
      <c r="P617845" s="83"/>
    </row>
    <row r="617846" spans="16:16" x14ac:dyDescent="0.3">
      <c r="P617846" s="83"/>
    </row>
    <row r="617847" spans="16:16" x14ac:dyDescent="0.3">
      <c r="P617847" s="83"/>
    </row>
    <row r="617848" spans="16:16" x14ac:dyDescent="0.3">
      <c r="P617848" s="83"/>
    </row>
    <row r="617849" spans="16:16" x14ac:dyDescent="0.3">
      <c r="P617849" s="83"/>
    </row>
    <row r="617850" spans="16:16" x14ac:dyDescent="0.3">
      <c r="P617850" s="83"/>
    </row>
    <row r="617851" spans="16:16" x14ac:dyDescent="0.3">
      <c r="P617851" s="83"/>
    </row>
    <row r="617852" spans="16:16" x14ac:dyDescent="0.3">
      <c r="P617852" s="83"/>
    </row>
    <row r="617853" spans="16:16" x14ac:dyDescent="0.3">
      <c r="P617853" s="83"/>
    </row>
    <row r="617854" spans="16:16" x14ac:dyDescent="0.3">
      <c r="P617854" s="83"/>
    </row>
    <row r="617855" spans="16:16" x14ac:dyDescent="0.3">
      <c r="P617855" s="83"/>
    </row>
    <row r="617856" spans="16:16" x14ac:dyDescent="0.3">
      <c r="P617856" s="83"/>
    </row>
    <row r="617857" spans="16:16" x14ac:dyDescent="0.3">
      <c r="P617857" s="83"/>
    </row>
    <row r="617858" spans="16:16" x14ac:dyDescent="0.3">
      <c r="P617858" s="83"/>
    </row>
    <row r="617859" spans="16:16" x14ac:dyDescent="0.3">
      <c r="P617859" s="83"/>
    </row>
    <row r="617860" spans="16:16" x14ac:dyDescent="0.3">
      <c r="P617860" s="83"/>
    </row>
    <row r="617861" spans="16:16" x14ac:dyDescent="0.3">
      <c r="P617861" s="83"/>
    </row>
    <row r="617862" spans="16:16" x14ac:dyDescent="0.3">
      <c r="P617862" s="83"/>
    </row>
    <row r="617863" spans="16:16" x14ac:dyDescent="0.3">
      <c r="P617863" s="83"/>
    </row>
    <row r="617864" spans="16:16" x14ac:dyDescent="0.3">
      <c r="P617864" s="83"/>
    </row>
    <row r="617865" spans="16:16" x14ac:dyDescent="0.3">
      <c r="P617865" s="83"/>
    </row>
    <row r="617866" spans="16:16" x14ac:dyDescent="0.3">
      <c r="P617866" s="83"/>
    </row>
    <row r="617867" spans="16:16" x14ac:dyDescent="0.3">
      <c r="P617867" s="83"/>
    </row>
    <row r="617868" spans="16:16" x14ac:dyDescent="0.3">
      <c r="P617868" s="83"/>
    </row>
    <row r="617869" spans="16:16" x14ac:dyDescent="0.3">
      <c r="P617869" s="83"/>
    </row>
    <row r="617870" spans="16:16" x14ac:dyDescent="0.3">
      <c r="P617870" s="83"/>
    </row>
    <row r="617871" spans="16:16" x14ac:dyDescent="0.3">
      <c r="P617871" s="83"/>
    </row>
    <row r="617872" spans="16:16" x14ac:dyDescent="0.3">
      <c r="P617872" s="83"/>
    </row>
    <row r="617873" spans="16:16" x14ac:dyDescent="0.3">
      <c r="P617873" s="83"/>
    </row>
    <row r="617874" spans="16:16" x14ac:dyDescent="0.3">
      <c r="P617874" s="83"/>
    </row>
    <row r="617875" spans="16:16" x14ac:dyDescent="0.3">
      <c r="P617875" s="83"/>
    </row>
    <row r="617876" spans="16:16" x14ac:dyDescent="0.3">
      <c r="P617876" s="83"/>
    </row>
    <row r="617877" spans="16:16" x14ac:dyDescent="0.3">
      <c r="P617877" s="83"/>
    </row>
    <row r="617878" spans="16:16" x14ac:dyDescent="0.3">
      <c r="P617878" s="83"/>
    </row>
    <row r="617879" spans="16:16" x14ac:dyDescent="0.3">
      <c r="P617879" s="83"/>
    </row>
    <row r="617880" spans="16:16" x14ac:dyDescent="0.3">
      <c r="P617880" s="83"/>
    </row>
    <row r="617881" spans="16:16" x14ac:dyDescent="0.3">
      <c r="P617881" s="83"/>
    </row>
    <row r="617882" spans="16:16" x14ac:dyDescent="0.3">
      <c r="P617882" s="83"/>
    </row>
    <row r="617883" spans="16:16" x14ac:dyDescent="0.3">
      <c r="P617883" s="83"/>
    </row>
    <row r="617884" spans="16:16" x14ac:dyDescent="0.3">
      <c r="P617884" s="83"/>
    </row>
    <row r="617885" spans="16:16" x14ac:dyDescent="0.3">
      <c r="P617885" s="83"/>
    </row>
    <row r="617886" spans="16:16" x14ac:dyDescent="0.3">
      <c r="P617886" s="83"/>
    </row>
    <row r="617887" spans="16:16" x14ac:dyDescent="0.3">
      <c r="P617887" s="83"/>
    </row>
    <row r="617888" spans="16:16" x14ac:dyDescent="0.3">
      <c r="P617888" s="83"/>
    </row>
    <row r="617889" spans="16:16" x14ac:dyDescent="0.3">
      <c r="P617889" s="83"/>
    </row>
    <row r="617890" spans="16:16" x14ac:dyDescent="0.3">
      <c r="P617890" s="83"/>
    </row>
    <row r="617891" spans="16:16" x14ac:dyDescent="0.3">
      <c r="P617891" s="83"/>
    </row>
    <row r="617892" spans="16:16" x14ac:dyDescent="0.3">
      <c r="P617892" s="83"/>
    </row>
    <row r="617893" spans="16:16" x14ac:dyDescent="0.3">
      <c r="P617893" s="83"/>
    </row>
    <row r="617894" spans="16:16" x14ac:dyDescent="0.3">
      <c r="P617894" s="83"/>
    </row>
    <row r="617895" spans="16:16" x14ac:dyDescent="0.3">
      <c r="P617895" s="83"/>
    </row>
    <row r="617896" spans="16:16" x14ac:dyDescent="0.3">
      <c r="P617896" s="83"/>
    </row>
    <row r="617897" spans="16:16" x14ac:dyDescent="0.3">
      <c r="P617897" s="83"/>
    </row>
    <row r="617898" spans="16:16" x14ac:dyDescent="0.3">
      <c r="P617898" s="83"/>
    </row>
    <row r="617899" spans="16:16" x14ac:dyDescent="0.3">
      <c r="P617899" s="83"/>
    </row>
    <row r="617900" spans="16:16" x14ac:dyDescent="0.3">
      <c r="P617900" s="83"/>
    </row>
    <row r="617901" spans="16:16" x14ac:dyDescent="0.3">
      <c r="P617901" s="83"/>
    </row>
    <row r="617902" spans="16:16" x14ac:dyDescent="0.3">
      <c r="P617902" s="83"/>
    </row>
    <row r="617903" spans="16:16" x14ac:dyDescent="0.3">
      <c r="P617903" s="83"/>
    </row>
    <row r="617904" spans="16:16" x14ac:dyDescent="0.3">
      <c r="P617904" s="83"/>
    </row>
    <row r="617905" spans="16:16" x14ac:dyDescent="0.3">
      <c r="P617905" s="83"/>
    </row>
    <row r="617906" spans="16:16" x14ac:dyDescent="0.3">
      <c r="P617906" s="83"/>
    </row>
    <row r="617907" spans="16:16" x14ac:dyDescent="0.3">
      <c r="P617907" s="83"/>
    </row>
    <row r="617908" spans="16:16" x14ac:dyDescent="0.3">
      <c r="P617908" s="83"/>
    </row>
    <row r="617909" spans="16:16" x14ac:dyDescent="0.3">
      <c r="P617909" s="83"/>
    </row>
    <row r="617910" spans="16:16" x14ac:dyDescent="0.3">
      <c r="P617910" s="83"/>
    </row>
    <row r="617911" spans="16:16" x14ac:dyDescent="0.3">
      <c r="P617911" s="83"/>
    </row>
    <row r="617912" spans="16:16" x14ac:dyDescent="0.3">
      <c r="P617912" s="83"/>
    </row>
    <row r="617913" spans="16:16" x14ac:dyDescent="0.3">
      <c r="P617913" s="83"/>
    </row>
    <row r="617914" spans="16:16" x14ac:dyDescent="0.3">
      <c r="P617914" s="83"/>
    </row>
    <row r="617915" spans="16:16" x14ac:dyDescent="0.3">
      <c r="P617915" s="83"/>
    </row>
    <row r="617916" spans="16:16" x14ac:dyDescent="0.3">
      <c r="P617916" s="83"/>
    </row>
    <row r="617917" spans="16:16" x14ac:dyDescent="0.3">
      <c r="P617917" s="83"/>
    </row>
    <row r="617918" spans="16:16" x14ac:dyDescent="0.3">
      <c r="P617918" s="83"/>
    </row>
    <row r="617919" spans="16:16" x14ac:dyDescent="0.3">
      <c r="P617919" s="83"/>
    </row>
    <row r="617920" spans="16:16" x14ac:dyDescent="0.3">
      <c r="P617920" s="83"/>
    </row>
    <row r="617921" spans="16:16" x14ac:dyDescent="0.3">
      <c r="P617921" s="83"/>
    </row>
    <row r="617922" spans="16:16" x14ac:dyDescent="0.3">
      <c r="P617922" s="83"/>
    </row>
    <row r="617923" spans="16:16" x14ac:dyDescent="0.3">
      <c r="P617923" s="83"/>
    </row>
    <row r="617924" spans="16:16" x14ac:dyDescent="0.3">
      <c r="P617924" s="83"/>
    </row>
    <row r="617925" spans="16:16" x14ac:dyDescent="0.3">
      <c r="P617925" s="83"/>
    </row>
    <row r="617926" spans="16:16" x14ac:dyDescent="0.3">
      <c r="P617926" s="83"/>
    </row>
    <row r="617927" spans="16:16" x14ac:dyDescent="0.3">
      <c r="P617927" s="83"/>
    </row>
    <row r="617928" spans="16:16" x14ac:dyDescent="0.3">
      <c r="P617928" s="83"/>
    </row>
    <row r="617929" spans="16:16" x14ac:dyDescent="0.3">
      <c r="P617929" s="83"/>
    </row>
    <row r="617930" spans="16:16" x14ac:dyDescent="0.3">
      <c r="P617930" s="83"/>
    </row>
    <row r="617931" spans="16:16" x14ac:dyDescent="0.3">
      <c r="P617931" s="83"/>
    </row>
    <row r="617932" spans="16:16" x14ac:dyDescent="0.3">
      <c r="P617932" s="83"/>
    </row>
    <row r="617933" spans="16:16" x14ac:dyDescent="0.3">
      <c r="P617933" s="83"/>
    </row>
    <row r="617934" spans="16:16" x14ac:dyDescent="0.3">
      <c r="P617934" s="83"/>
    </row>
    <row r="617935" spans="16:16" x14ac:dyDescent="0.3">
      <c r="P617935" s="83"/>
    </row>
    <row r="617936" spans="16:16" x14ac:dyDescent="0.3">
      <c r="P617936" s="83"/>
    </row>
    <row r="617937" spans="16:16" x14ac:dyDescent="0.3">
      <c r="P617937" s="83"/>
    </row>
    <row r="617938" spans="16:16" x14ac:dyDescent="0.3">
      <c r="P617938" s="83"/>
    </row>
    <row r="617939" spans="16:16" x14ac:dyDescent="0.3">
      <c r="P617939" s="83"/>
    </row>
    <row r="617940" spans="16:16" x14ac:dyDescent="0.3">
      <c r="P617940" s="83"/>
    </row>
    <row r="617941" spans="16:16" x14ac:dyDescent="0.3">
      <c r="P617941" s="83"/>
    </row>
    <row r="617942" spans="16:16" x14ac:dyDescent="0.3">
      <c r="P617942" s="83"/>
    </row>
    <row r="617943" spans="16:16" x14ac:dyDescent="0.3">
      <c r="P617943" s="83"/>
    </row>
    <row r="617944" spans="16:16" x14ac:dyDescent="0.3">
      <c r="P617944" s="83"/>
    </row>
    <row r="617945" spans="16:16" x14ac:dyDescent="0.3">
      <c r="P617945" s="83"/>
    </row>
    <row r="617946" spans="16:16" x14ac:dyDescent="0.3">
      <c r="P617946" s="83"/>
    </row>
    <row r="617947" spans="16:16" x14ac:dyDescent="0.3">
      <c r="P617947" s="83"/>
    </row>
    <row r="617948" spans="16:16" x14ac:dyDescent="0.3">
      <c r="P617948" s="83"/>
    </row>
    <row r="617949" spans="16:16" x14ac:dyDescent="0.3">
      <c r="P617949" s="83"/>
    </row>
    <row r="617950" spans="16:16" x14ac:dyDescent="0.3">
      <c r="P617950" s="83"/>
    </row>
    <row r="617951" spans="16:16" x14ac:dyDescent="0.3">
      <c r="P617951" s="83"/>
    </row>
    <row r="617952" spans="16:16" x14ac:dyDescent="0.3">
      <c r="P617952" s="83"/>
    </row>
    <row r="617953" spans="16:16" x14ac:dyDescent="0.3">
      <c r="P617953" s="83"/>
    </row>
    <row r="617954" spans="16:16" x14ac:dyDescent="0.3">
      <c r="P617954" s="83"/>
    </row>
    <row r="617955" spans="16:16" x14ac:dyDescent="0.3">
      <c r="P617955" s="83"/>
    </row>
    <row r="617956" spans="16:16" x14ac:dyDescent="0.3">
      <c r="P617956" s="83"/>
    </row>
    <row r="617957" spans="16:16" x14ac:dyDescent="0.3">
      <c r="P617957" s="83"/>
    </row>
    <row r="617958" spans="16:16" x14ac:dyDescent="0.3">
      <c r="P617958" s="83"/>
    </row>
    <row r="617959" spans="16:16" x14ac:dyDescent="0.3">
      <c r="P617959" s="83"/>
    </row>
    <row r="617960" spans="16:16" x14ac:dyDescent="0.3">
      <c r="P617960" s="83"/>
    </row>
    <row r="617961" spans="16:16" x14ac:dyDescent="0.3">
      <c r="P617961" s="83"/>
    </row>
    <row r="617962" spans="16:16" x14ac:dyDescent="0.3">
      <c r="P617962" s="83"/>
    </row>
    <row r="617963" spans="16:16" x14ac:dyDescent="0.3">
      <c r="P617963" s="83"/>
    </row>
    <row r="617964" spans="16:16" x14ac:dyDescent="0.3">
      <c r="P617964" s="83"/>
    </row>
    <row r="617965" spans="16:16" x14ac:dyDescent="0.3">
      <c r="P617965" s="83"/>
    </row>
    <row r="617966" spans="16:16" x14ac:dyDescent="0.3">
      <c r="P617966" s="83"/>
    </row>
    <row r="617967" spans="16:16" x14ac:dyDescent="0.3">
      <c r="P617967" s="83"/>
    </row>
    <row r="617968" spans="16:16" x14ac:dyDescent="0.3">
      <c r="P617968" s="83"/>
    </row>
    <row r="617969" spans="16:16" x14ac:dyDescent="0.3">
      <c r="P617969" s="83"/>
    </row>
    <row r="617970" spans="16:16" x14ac:dyDescent="0.3">
      <c r="P617970" s="83"/>
    </row>
    <row r="617971" spans="16:16" x14ac:dyDescent="0.3">
      <c r="P617971" s="83"/>
    </row>
    <row r="617972" spans="16:16" x14ac:dyDescent="0.3">
      <c r="P617972" s="83"/>
    </row>
    <row r="617973" spans="16:16" x14ac:dyDescent="0.3">
      <c r="P617973" s="83"/>
    </row>
    <row r="617974" spans="16:16" x14ac:dyDescent="0.3">
      <c r="P617974" s="83"/>
    </row>
    <row r="617975" spans="16:16" x14ac:dyDescent="0.3">
      <c r="P617975" s="83"/>
    </row>
    <row r="617976" spans="16:16" x14ac:dyDescent="0.3">
      <c r="P617976" s="83"/>
    </row>
    <row r="617977" spans="16:16" x14ac:dyDescent="0.3">
      <c r="P617977" s="83"/>
    </row>
    <row r="617978" spans="16:16" x14ac:dyDescent="0.3">
      <c r="P617978" s="83"/>
    </row>
    <row r="617979" spans="16:16" x14ac:dyDescent="0.3">
      <c r="P617979" s="83"/>
    </row>
    <row r="617980" spans="16:16" x14ac:dyDescent="0.3">
      <c r="P617980" s="83"/>
    </row>
    <row r="617981" spans="16:16" x14ac:dyDescent="0.3">
      <c r="P617981" s="83"/>
    </row>
    <row r="617982" spans="16:16" x14ac:dyDescent="0.3">
      <c r="P617982" s="83"/>
    </row>
    <row r="617983" spans="16:16" x14ac:dyDescent="0.3">
      <c r="P617983" s="83"/>
    </row>
    <row r="617984" spans="16:16" x14ac:dyDescent="0.3">
      <c r="P617984" s="83"/>
    </row>
    <row r="617985" spans="16:16" x14ac:dyDescent="0.3">
      <c r="P617985" s="83"/>
    </row>
    <row r="617986" spans="16:16" x14ac:dyDescent="0.3">
      <c r="P617986" s="83"/>
    </row>
    <row r="617987" spans="16:16" x14ac:dyDescent="0.3">
      <c r="P617987" s="83"/>
    </row>
    <row r="617988" spans="16:16" x14ac:dyDescent="0.3">
      <c r="P617988" s="83"/>
    </row>
    <row r="617989" spans="16:16" x14ac:dyDescent="0.3">
      <c r="P617989" s="83"/>
    </row>
    <row r="617990" spans="16:16" x14ac:dyDescent="0.3">
      <c r="P617990" s="83"/>
    </row>
    <row r="617991" spans="16:16" x14ac:dyDescent="0.3">
      <c r="P617991" s="83"/>
    </row>
    <row r="617992" spans="16:16" x14ac:dyDescent="0.3">
      <c r="P617992" s="83"/>
    </row>
    <row r="617993" spans="16:16" x14ac:dyDescent="0.3">
      <c r="P617993" s="83"/>
    </row>
    <row r="617994" spans="16:16" x14ac:dyDescent="0.3">
      <c r="P617994" s="83"/>
    </row>
    <row r="617995" spans="16:16" x14ac:dyDescent="0.3">
      <c r="P617995" s="83"/>
    </row>
    <row r="617996" spans="16:16" x14ac:dyDescent="0.3">
      <c r="P617996" s="83"/>
    </row>
    <row r="617997" spans="16:16" x14ac:dyDescent="0.3">
      <c r="P617997" s="83"/>
    </row>
    <row r="617998" spans="16:16" x14ac:dyDescent="0.3">
      <c r="P617998" s="83"/>
    </row>
    <row r="617999" spans="16:16" x14ac:dyDescent="0.3">
      <c r="P617999" s="83"/>
    </row>
    <row r="618000" spans="16:16" x14ac:dyDescent="0.3">
      <c r="P618000" s="83"/>
    </row>
    <row r="618001" spans="16:16" x14ac:dyDescent="0.3">
      <c r="P618001" s="83"/>
    </row>
    <row r="618002" spans="16:16" x14ac:dyDescent="0.3">
      <c r="P618002" s="83"/>
    </row>
    <row r="618003" spans="16:16" x14ac:dyDescent="0.3">
      <c r="P618003" s="83"/>
    </row>
    <row r="618004" spans="16:16" x14ac:dyDescent="0.3">
      <c r="P618004" s="83"/>
    </row>
    <row r="618005" spans="16:16" x14ac:dyDescent="0.3">
      <c r="P618005" s="83"/>
    </row>
    <row r="618006" spans="16:16" x14ac:dyDescent="0.3">
      <c r="P618006" s="83"/>
    </row>
    <row r="618007" spans="16:16" x14ac:dyDescent="0.3">
      <c r="P618007" s="83"/>
    </row>
    <row r="618008" spans="16:16" x14ac:dyDescent="0.3">
      <c r="P618008" s="83"/>
    </row>
    <row r="618009" spans="16:16" x14ac:dyDescent="0.3">
      <c r="P618009" s="83"/>
    </row>
    <row r="618010" spans="16:16" x14ac:dyDescent="0.3">
      <c r="P618010" s="83"/>
    </row>
    <row r="618011" spans="16:16" x14ac:dyDescent="0.3">
      <c r="P618011" s="83"/>
    </row>
    <row r="618012" spans="16:16" x14ac:dyDescent="0.3">
      <c r="P618012" s="83"/>
    </row>
    <row r="618013" spans="16:16" x14ac:dyDescent="0.3">
      <c r="P618013" s="83"/>
    </row>
    <row r="618014" spans="16:16" x14ac:dyDescent="0.3">
      <c r="P618014" s="83"/>
    </row>
    <row r="618015" spans="16:16" x14ac:dyDescent="0.3">
      <c r="P618015" s="83"/>
    </row>
    <row r="618016" spans="16:16" x14ac:dyDescent="0.3">
      <c r="P618016" s="83"/>
    </row>
    <row r="618017" spans="16:16" x14ac:dyDescent="0.3">
      <c r="P618017" s="83"/>
    </row>
    <row r="618018" spans="16:16" x14ac:dyDescent="0.3">
      <c r="P618018" s="83"/>
    </row>
    <row r="618019" spans="16:16" x14ac:dyDescent="0.3">
      <c r="P618019" s="83"/>
    </row>
    <row r="618020" spans="16:16" x14ac:dyDescent="0.3">
      <c r="P618020" s="83"/>
    </row>
    <row r="618021" spans="16:16" x14ac:dyDescent="0.3">
      <c r="P618021" s="83"/>
    </row>
    <row r="618022" spans="16:16" x14ac:dyDescent="0.3">
      <c r="P618022" s="83"/>
    </row>
    <row r="618023" spans="16:16" x14ac:dyDescent="0.3">
      <c r="P618023" s="83"/>
    </row>
    <row r="618024" spans="16:16" x14ac:dyDescent="0.3">
      <c r="P618024" s="83"/>
    </row>
    <row r="618025" spans="16:16" x14ac:dyDescent="0.3">
      <c r="P618025" s="83"/>
    </row>
    <row r="618026" spans="16:16" x14ac:dyDescent="0.3">
      <c r="P618026" s="83"/>
    </row>
    <row r="618027" spans="16:16" x14ac:dyDescent="0.3">
      <c r="P618027" s="83"/>
    </row>
    <row r="618028" spans="16:16" x14ac:dyDescent="0.3">
      <c r="P618028" s="83"/>
    </row>
    <row r="618029" spans="16:16" x14ac:dyDescent="0.3">
      <c r="P618029" s="83"/>
    </row>
    <row r="618030" spans="16:16" x14ac:dyDescent="0.3">
      <c r="P618030" s="83"/>
    </row>
    <row r="618031" spans="16:16" x14ac:dyDescent="0.3">
      <c r="P618031" s="83"/>
    </row>
    <row r="618032" spans="16:16" x14ac:dyDescent="0.3">
      <c r="P618032" s="83"/>
    </row>
    <row r="618033" spans="16:16" x14ac:dyDescent="0.3">
      <c r="P618033" s="83"/>
    </row>
    <row r="618034" spans="16:16" x14ac:dyDescent="0.3">
      <c r="P618034" s="83"/>
    </row>
    <row r="618035" spans="16:16" x14ac:dyDescent="0.3">
      <c r="P618035" s="83"/>
    </row>
    <row r="618036" spans="16:16" x14ac:dyDescent="0.3">
      <c r="P618036" s="83"/>
    </row>
    <row r="618037" spans="16:16" x14ac:dyDescent="0.3">
      <c r="P618037" s="83"/>
    </row>
    <row r="618038" spans="16:16" x14ac:dyDescent="0.3">
      <c r="P618038" s="83"/>
    </row>
    <row r="618039" spans="16:16" x14ac:dyDescent="0.3">
      <c r="P618039" s="83"/>
    </row>
    <row r="618040" spans="16:16" x14ac:dyDescent="0.3">
      <c r="P618040" s="83"/>
    </row>
    <row r="618041" spans="16:16" x14ac:dyDescent="0.3">
      <c r="P618041" s="83"/>
    </row>
    <row r="618042" spans="16:16" x14ac:dyDescent="0.3">
      <c r="P618042" s="83"/>
    </row>
    <row r="618043" spans="16:16" x14ac:dyDescent="0.3">
      <c r="P618043" s="83"/>
    </row>
    <row r="618044" spans="16:16" x14ac:dyDescent="0.3">
      <c r="P618044" s="83"/>
    </row>
    <row r="618045" spans="16:16" x14ac:dyDescent="0.3">
      <c r="P618045" s="83"/>
    </row>
    <row r="618046" spans="16:16" x14ac:dyDescent="0.3">
      <c r="P618046" s="83"/>
    </row>
    <row r="618047" spans="16:16" x14ac:dyDescent="0.3">
      <c r="P618047" s="83"/>
    </row>
    <row r="618048" spans="16:16" x14ac:dyDescent="0.3">
      <c r="P618048" s="83"/>
    </row>
    <row r="618049" spans="16:16" x14ac:dyDescent="0.3">
      <c r="P618049" s="83"/>
    </row>
    <row r="618050" spans="16:16" x14ac:dyDescent="0.3">
      <c r="P618050" s="83"/>
    </row>
    <row r="618051" spans="16:16" x14ac:dyDescent="0.3">
      <c r="P618051" s="83"/>
    </row>
    <row r="618052" spans="16:16" x14ac:dyDescent="0.3">
      <c r="P618052" s="83"/>
    </row>
    <row r="618053" spans="16:16" x14ac:dyDescent="0.3">
      <c r="P618053" s="83"/>
    </row>
    <row r="618054" spans="16:16" x14ac:dyDescent="0.3">
      <c r="P618054" s="83"/>
    </row>
    <row r="618055" spans="16:16" x14ac:dyDescent="0.3">
      <c r="P618055" s="83"/>
    </row>
    <row r="618056" spans="16:16" x14ac:dyDescent="0.3">
      <c r="P618056" s="83"/>
    </row>
    <row r="618057" spans="16:16" x14ac:dyDescent="0.3">
      <c r="P618057" s="83"/>
    </row>
    <row r="618058" spans="16:16" x14ac:dyDescent="0.3">
      <c r="P618058" s="83"/>
    </row>
    <row r="618059" spans="16:16" x14ac:dyDescent="0.3">
      <c r="P618059" s="83"/>
    </row>
    <row r="618060" spans="16:16" x14ac:dyDescent="0.3">
      <c r="P618060" s="83"/>
    </row>
    <row r="618061" spans="16:16" x14ac:dyDescent="0.3">
      <c r="P618061" s="83"/>
    </row>
    <row r="618062" spans="16:16" x14ac:dyDescent="0.3">
      <c r="P618062" s="83"/>
    </row>
    <row r="618063" spans="16:16" x14ac:dyDescent="0.3">
      <c r="P618063" s="83"/>
    </row>
    <row r="618064" spans="16:16" x14ac:dyDescent="0.3">
      <c r="P618064" s="83"/>
    </row>
    <row r="618065" spans="16:16" x14ac:dyDescent="0.3">
      <c r="P618065" s="83"/>
    </row>
    <row r="618066" spans="16:16" x14ac:dyDescent="0.3">
      <c r="P618066" s="83"/>
    </row>
    <row r="618067" spans="16:16" x14ac:dyDescent="0.3">
      <c r="P618067" s="83"/>
    </row>
    <row r="618068" spans="16:16" x14ac:dyDescent="0.3">
      <c r="P618068" s="83"/>
    </row>
    <row r="618069" spans="16:16" x14ac:dyDescent="0.3">
      <c r="P618069" s="83"/>
    </row>
    <row r="618070" spans="16:16" x14ac:dyDescent="0.3">
      <c r="P618070" s="83"/>
    </row>
    <row r="618071" spans="16:16" x14ac:dyDescent="0.3">
      <c r="P618071" s="83"/>
    </row>
    <row r="618072" spans="16:16" x14ac:dyDescent="0.3">
      <c r="P618072" s="83"/>
    </row>
    <row r="618073" spans="16:16" x14ac:dyDescent="0.3">
      <c r="P618073" s="83"/>
    </row>
    <row r="618074" spans="16:16" x14ac:dyDescent="0.3">
      <c r="P618074" s="83"/>
    </row>
    <row r="618075" spans="16:16" x14ac:dyDescent="0.3">
      <c r="P618075" s="83"/>
    </row>
    <row r="618076" spans="16:16" x14ac:dyDescent="0.3">
      <c r="P618076" s="83"/>
    </row>
    <row r="618077" spans="16:16" x14ac:dyDescent="0.3">
      <c r="P618077" s="83"/>
    </row>
    <row r="618078" spans="16:16" x14ac:dyDescent="0.3">
      <c r="P618078" s="83"/>
    </row>
    <row r="618079" spans="16:16" x14ac:dyDescent="0.3">
      <c r="P618079" s="83"/>
    </row>
    <row r="618080" spans="16:16" x14ac:dyDescent="0.3">
      <c r="P618080" s="83"/>
    </row>
    <row r="618081" spans="16:16" x14ac:dyDescent="0.3">
      <c r="P618081" s="83"/>
    </row>
    <row r="618082" spans="16:16" x14ac:dyDescent="0.3">
      <c r="P618082" s="83"/>
    </row>
    <row r="618083" spans="16:16" x14ac:dyDescent="0.3">
      <c r="P618083" s="83"/>
    </row>
    <row r="618084" spans="16:16" x14ac:dyDescent="0.3">
      <c r="P618084" s="83"/>
    </row>
    <row r="618085" spans="16:16" x14ac:dyDescent="0.3">
      <c r="P618085" s="83"/>
    </row>
    <row r="618086" spans="16:16" x14ac:dyDescent="0.3">
      <c r="P618086" s="83"/>
    </row>
    <row r="618087" spans="16:16" x14ac:dyDescent="0.3">
      <c r="P618087" s="83"/>
    </row>
    <row r="618088" spans="16:16" x14ac:dyDescent="0.3">
      <c r="P618088" s="83"/>
    </row>
    <row r="618089" spans="16:16" x14ac:dyDescent="0.3">
      <c r="P618089" s="83"/>
    </row>
    <row r="618090" spans="16:16" x14ac:dyDescent="0.3">
      <c r="P618090" s="83"/>
    </row>
    <row r="618091" spans="16:16" x14ac:dyDescent="0.3">
      <c r="P618091" s="83"/>
    </row>
    <row r="618092" spans="16:16" x14ac:dyDescent="0.3">
      <c r="P618092" s="83"/>
    </row>
    <row r="618093" spans="16:16" x14ac:dyDescent="0.3">
      <c r="P618093" s="83"/>
    </row>
    <row r="618094" spans="16:16" x14ac:dyDescent="0.3">
      <c r="P618094" s="83"/>
    </row>
    <row r="618095" spans="16:16" x14ac:dyDescent="0.3">
      <c r="P618095" s="83"/>
    </row>
    <row r="618096" spans="16:16" x14ac:dyDescent="0.3">
      <c r="P618096" s="83"/>
    </row>
    <row r="618097" spans="16:16" x14ac:dyDescent="0.3">
      <c r="P618097" s="83"/>
    </row>
    <row r="618098" spans="16:16" x14ac:dyDescent="0.3">
      <c r="P618098" s="83"/>
    </row>
    <row r="618099" spans="16:16" x14ac:dyDescent="0.3">
      <c r="P618099" s="83"/>
    </row>
    <row r="618100" spans="16:16" x14ac:dyDescent="0.3">
      <c r="P618100" s="83"/>
    </row>
    <row r="618101" spans="16:16" x14ac:dyDescent="0.3">
      <c r="P618101" s="83"/>
    </row>
    <row r="618102" spans="16:16" x14ac:dyDescent="0.3">
      <c r="P618102" s="83"/>
    </row>
    <row r="618103" spans="16:16" x14ac:dyDescent="0.3">
      <c r="P618103" s="83"/>
    </row>
    <row r="618104" spans="16:16" x14ac:dyDescent="0.3">
      <c r="P618104" s="83"/>
    </row>
    <row r="618105" spans="16:16" x14ac:dyDescent="0.3">
      <c r="P618105" s="83"/>
    </row>
    <row r="618106" spans="16:16" x14ac:dyDescent="0.3">
      <c r="P618106" s="83"/>
    </row>
    <row r="618107" spans="16:16" x14ac:dyDescent="0.3">
      <c r="P618107" s="83"/>
    </row>
    <row r="618108" spans="16:16" x14ac:dyDescent="0.3">
      <c r="P618108" s="83"/>
    </row>
    <row r="618109" spans="16:16" x14ac:dyDescent="0.3">
      <c r="P618109" s="83"/>
    </row>
    <row r="618110" spans="16:16" x14ac:dyDescent="0.3">
      <c r="P618110" s="83"/>
    </row>
    <row r="618111" spans="16:16" x14ac:dyDescent="0.3">
      <c r="P618111" s="83"/>
    </row>
    <row r="618112" spans="16:16" x14ac:dyDescent="0.3">
      <c r="P618112" s="83"/>
    </row>
    <row r="618113" spans="16:16" x14ac:dyDescent="0.3">
      <c r="P618113" s="83"/>
    </row>
    <row r="618114" spans="16:16" x14ac:dyDescent="0.3">
      <c r="P618114" s="83"/>
    </row>
    <row r="618115" spans="16:16" x14ac:dyDescent="0.3">
      <c r="P618115" s="83"/>
    </row>
    <row r="618116" spans="16:16" x14ac:dyDescent="0.3">
      <c r="P618116" s="83"/>
    </row>
    <row r="618117" spans="16:16" x14ac:dyDescent="0.3">
      <c r="P618117" s="83"/>
    </row>
    <row r="618118" spans="16:16" x14ac:dyDescent="0.3">
      <c r="P618118" s="83"/>
    </row>
    <row r="618119" spans="16:16" x14ac:dyDescent="0.3">
      <c r="P618119" s="83"/>
    </row>
    <row r="618120" spans="16:16" x14ac:dyDescent="0.3">
      <c r="P618120" s="83"/>
    </row>
    <row r="618121" spans="16:16" x14ac:dyDescent="0.3">
      <c r="P618121" s="83"/>
    </row>
    <row r="618122" spans="16:16" x14ac:dyDescent="0.3">
      <c r="P618122" s="83"/>
    </row>
    <row r="618123" spans="16:16" x14ac:dyDescent="0.3">
      <c r="P618123" s="83"/>
    </row>
    <row r="618124" spans="16:16" x14ac:dyDescent="0.3">
      <c r="P618124" s="83"/>
    </row>
    <row r="618125" spans="16:16" x14ac:dyDescent="0.3">
      <c r="P618125" s="83"/>
    </row>
    <row r="618126" spans="16:16" x14ac:dyDescent="0.3">
      <c r="P618126" s="83"/>
    </row>
    <row r="618127" spans="16:16" x14ac:dyDescent="0.3">
      <c r="P618127" s="83"/>
    </row>
    <row r="618128" spans="16:16" x14ac:dyDescent="0.3">
      <c r="P618128" s="83"/>
    </row>
    <row r="618129" spans="16:16" x14ac:dyDescent="0.3">
      <c r="P618129" s="83"/>
    </row>
    <row r="618130" spans="16:16" x14ac:dyDescent="0.3">
      <c r="P618130" s="83"/>
    </row>
    <row r="618131" spans="16:16" x14ac:dyDescent="0.3">
      <c r="P618131" s="83"/>
    </row>
    <row r="618132" spans="16:16" x14ac:dyDescent="0.3">
      <c r="P618132" s="83"/>
    </row>
    <row r="618133" spans="16:16" x14ac:dyDescent="0.3">
      <c r="P618133" s="83"/>
    </row>
    <row r="618134" spans="16:16" x14ac:dyDescent="0.3">
      <c r="P618134" s="83"/>
    </row>
    <row r="618135" spans="16:16" x14ac:dyDescent="0.3">
      <c r="P618135" s="83"/>
    </row>
    <row r="618136" spans="16:16" x14ac:dyDescent="0.3">
      <c r="P618136" s="83"/>
    </row>
    <row r="618137" spans="16:16" x14ac:dyDescent="0.3">
      <c r="P618137" s="83"/>
    </row>
    <row r="618138" spans="16:16" x14ac:dyDescent="0.3">
      <c r="P618138" s="83"/>
    </row>
    <row r="618139" spans="16:16" x14ac:dyDescent="0.3">
      <c r="P618139" s="83"/>
    </row>
    <row r="618140" spans="16:16" x14ac:dyDescent="0.3">
      <c r="P618140" s="83"/>
    </row>
    <row r="618141" spans="16:16" x14ac:dyDescent="0.3">
      <c r="P618141" s="83"/>
    </row>
    <row r="618142" spans="16:16" x14ac:dyDescent="0.3">
      <c r="P618142" s="83"/>
    </row>
    <row r="618143" spans="16:16" x14ac:dyDescent="0.3">
      <c r="P618143" s="83"/>
    </row>
    <row r="618144" spans="16:16" x14ac:dyDescent="0.3">
      <c r="P618144" s="83"/>
    </row>
    <row r="618145" spans="16:16" x14ac:dyDescent="0.3">
      <c r="P618145" s="83"/>
    </row>
    <row r="618146" spans="16:16" x14ac:dyDescent="0.3">
      <c r="P618146" s="83"/>
    </row>
    <row r="618147" spans="16:16" x14ac:dyDescent="0.3">
      <c r="P618147" s="83"/>
    </row>
    <row r="618148" spans="16:16" x14ac:dyDescent="0.3">
      <c r="P618148" s="83"/>
    </row>
    <row r="618149" spans="16:16" x14ac:dyDescent="0.3">
      <c r="P618149" s="83"/>
    </row>
    <row r="618150" spans="16:16" x14ac:dyDescent="0.3">
      <c r="P618150" s="83"/>
    </row>
    <row r="618151" spans="16:16" x14ac:dyDescent="0.3">
      <c r="P618151" s="83"/>
    </row>
    <row r="618152" spans="16:16" x14ac:dyDescent="0.3">
      <c r="P618152" s="83"/>
    </row>
    <row r="618153" spans="16:16" x14ac:dyDescent="0.3">
      <c r="P618153" s="83"/>
    </row>
    <row r="618154" spans="16:16" x14ac:dyDescent="0.3">
      <c r="P618154" s="83"/>
    </row>
    <row r="618155" spans="16:16" x14ac:dyDescent="0.3">
      <c r="P618155" s="83"/>
    </row>
    <row r="618156" spans="16:16" x14ac:dyDescent="0.3">
      <c r="P618156" s="83"/>
    </row>
    <row r="618157" spans="16:16" x14ac:dyDescent="0.3">
      <c r="P618157" s="83"/>
    </row>
    <row r="618158" spans="16:16" x14ac:dyDescent="0.3">
      <c r="P618158" s="83"/>
    </row>
    <row r="618159" spans="16:16" x14ac:dyDescent="0.3">
      <c r="P618159" s="83"/>
    </row>
    <row r="618160" spans="16:16" x14ac:dyDescent="0.3">
      <c r="P618160" s="83"/>
    </row>
    <row r="618161" spans="16:16" x14ac:dyDescent="0.3">
      <c r="P618161" s="83"/>
    </row>
    <row r="618162" spans="16:16" x14ac:dyDescent="0.3">
      <c r="P618162" s="83"/>
    </row>
    <row r="618163" spans="16:16" x14ac:dyDescent="0.3">
      <c r="P618163" s="83"/>
    </row>
    <row r="618164" spans="16:16" x14ac:dyDescent="0.3">
      <c r="P618164" s="83"/>
    </row>
    <row r="618165" spans="16:16" x14ac:dyDescent="0.3">
      <c r="P618165" s="83"/>
    </row>
    <row r="618166" spans="16:16" x14ac:dyDescent="0.3">
      <c r="P618166" s="83"/>
    </row>
    <row r="618167" spans="16:16" x14ac:dyDescent="0.3">
      <c r="P618167" s="83"/>
    </row>
    <row r="618168" spans="16:16" x14ac:dyDescent="0.3">
      <c r="P618168" s="83"/>
    </row>
    <row r="618169" spans="16:16" x14ac:dyDescent="0.3">
      <c r="P618169" s="83"/>
    </row>
    <row r="618170" spans="16:16" x14ac:dyDescent="0.3">
      <c r="P618170" s="83"/>
    </row>
    <row r="618171" spans="16:16" x14ac:dyDescent="0.3">
      <c r="P618171" s="83"/>
    </row>
    <row r="618172" spans="16:16" x14ac:dyDescent="0.3">
      <c r="P618172" s="83"/>
    </row>
    <row r="618173" spans="16:16" x14ac:dyDescent="0.3">
      <c r="P618173" s="83"/>
    </row>
    <row r="618174" spans="16:16" x14ac:dyDescent="0.3">
      <c r="P618174" s="83"/>
    </row>
    <row r="618175" spans="16:16" x14ac:dyDescent="0.3">
      <c r="P618175" s="83"/>
    </row>
    <row r="618176" spans="16:16" x14ac:dyDescent="0.3">
      <c r="P618176" s="83"/>
    </row>
    <row r="618177" spans="16:16" x14ac:dyDescent="0.3">
      <c r="P618177" s="83"/>
    </row>
    <row r="618178" spans="16:16" x14ac:dyDescent="0.3">
      <c r="P618178" s="83"/>
    </row>
    <row r="618179" spans="16:16" x14ac:dyDescent="0.3">
      <c r="P618179" s="83"/>
    </row>
    <row r="618180" spans="16:16" x14ac:dyDescent="0.3">
      <c r="P618180" s="83"/>
    </row>
    <row r="618181" spans="16:16" x14ac:dyDescent="0.3">
      <c r="P618181" s="83"/>
    </row>
    <row r="618182" spans="16:16" x14ac:dyDescent="0.3">
      <c r="P618182" s="83"/>
    </row>
    <row r="618183" spans="16:16" x14ac:dyDescent="0.3">
      <c r="P618183" s="83"/>
    </row>
    <row r="618184" spans="16:16" x14ac:dyDescent="0.3">
      <c r="P618184" s="83"/>
    </row>
    <row r="618185" spans="16:16" x14ac:dyDescent="0.3">
      <c r="P618185" s="83"/>
    </row>
    <row r="618186" spans="16:16" x14ac:dyDescent="0.3">
      <c r="P618186" s="83"/>
    </row>
    <row r="618187" spans="16:16" x14ac:dyDescent="0.3">
      <c r="P618187" s="83"/>
    </row>
    <row r="618188" spans="16:16" x14ac:dyDescent="0.3">
      <c r="P618188" s="83"/>
    </row>
    <row r="618189" spans="16:16" x14ac:dyDescent="0.3">
      <c r="P618189" s="83"/>
    </row>
    <row r="618190" spans="16:16" x14ac:dyDescent="0.3">
      <c r="P618190" s="83"/>
    </row>
    <row r="618191" spans="16:16" x14ac:dyDescent="0.3">
      <c r="P618191" s="83"/>
    </row>
    <row r="618192" spans="16:16" x14ac:dyDescent="0.3">
      <c r="P618192" s="83"/>
    </row>
    <row r="618193" spans="16:16" x14ac:dyDescent="0.3">
      <c r="P618193" s="83"/>
    </row>
    <row r="618194" spans="16:16" x14ac:dyDescent="0.3">
      <c r="P618194" s="83"/>
    </row>
    <row r="618195" spans="16:16" x14ac:dyDescent="0.3">
      <c r="P618195" s="83"/>
    </row>
    <row r="618196" spans="16:16" x14ac:dyDescent="0.3">
      <c r="P618196" s="83"/>
    </row>
    <row r="618197" spans="16:16" x14ac:dyDescent="0.3">
      <c r="P618197" s="83"/>
    </row>
    <row r="618198" spans="16:16" x14ac:dyDescent="0.3">
      <c r="P618198" s="83"/>
    </row>
    <row r="618199" spans="16:16" x14ac:dyDescent="0.3">
      <c r="P618199" s="83"/>
    </row>
    <row r="618200" spans="16:16" x14ac:dyDescent="0.3">
      <c r="P618200" s="83"/>
    </row>
    <row r="618201" spans="16:16" x14ac:dyDescent="0.3">
      <c r="P618201" s="83"/>
    </row>
    <row r="618202" spans="16:16" x14ac:dyDescent="0.3">
      <c r="P618202" s="83"/>
    </row>
    <row r="618203" spans="16:16" x14ac:dyDescent="0.3">
      <c r="P618203" s="83"/>
    </row>
    <row r="618204" spans="16:16" x14ac:dyDescent="0.3">
      <c r="P618204" s="83"/>
    </row>
    <row r="618205" spans="16:16" x14ac:dyDescent="0.3">
      <c r="P618205" s="83"/>
    </row>
    <row r="618206" spans="16:16" x14ac:dyDescent="0.3">
      <c r="P618206" s="83"/>
    </row>
    <row r="618207" spans="16:16" x14ac:dyDescent="0.3">
      <c r="P618207" s="83"/>
    </row>
    <row r="618208" spans="16:16" x14ac:dyDescent="0.3">
      <c r="P618208" s="83"/>
    </row>
    <row r="618209" spans="16:16" x14ac:dyDescent="0.3">
      <c r="P618209" s="83"/>
    </row>
    <row r="618210" spans="16:16" x14ac:dyDescent="0.3">
      <c r="P618210" s="83"/>
    </row>
    <row r="618211" spans="16:16" x14ac:dyDescent="0.3">
      <c r="P618211" s="83"/>
    </row>
    <row r="618212" spans="16:16" x14ac:dyDescent="0.3">
      <c r="P618212" s="83"/>
    </row>
    <row r="618213" spans="16:16" x14ac:dyDescent="0.3">
      <c r="P618213" s="83"/>
    </row>
    <row r="618214" spans="16:16" x14ac:dyDescent="0.3">
      <c r="P618214" s="83"/>
    </row>
    <row r="618215" spans="16:16" x14ac:dyDescent="0.3">
      <c r="P618215" s="83"/>
    </row>
    <row r="618216" spans="16:16" x14ac:dyDescent="0.3">
      <c r="P618216" s="83"/>
    </row>
    <row r="618217" spans="16:16" x14ac:dyDescent="0.3">
      <c r="P618217" s="83"/>
    </row>
    <row r="618218" spans="16:16" x14ac:dyDescent="0.3">
      <c r="P618218" s="83"/>
    </row>
    <row r="618219" spans="16:16" x14ac:dyDescent="0.3">
      <c r="P618219" s="83"/>
    </row>
    <row r="618220" spans="16:16" x14ac:dyDescent="0.3">
      <c r="P618220" s="83"/>
    </row>
    <row r="618221" spans="16:16" x14ac:dyDescent="0.3">
      <c r="P618221" s="83"/>
    </row>
    <row r="618222" spans="16:16" x14ac:dyDescent="0.3">
      <c r="P618222" s="83"/>
    </row>
    <row r="618223" spans="16:16" x14ac:dyDescent="0.3">
      <c r="P618223" s="83"/>
    </row>
    <row r="618224" spans="16:16" x14ac:dyDescent="0.3">
      <c r="P618224" s="83"/>
    </row>
    <row r="618225" spans="16:16" x14ac:dyDescent="0.3">
      <c r="P618225" s="83"/>
    </row>
    <row r="618226" spans="16:16" x14ac:dyDescent="0.3">
      <c r="P618226" s="83"/>
    </row>
    <row r="618227" spans="16:16" x14ac:dyDescent="0.3">
      <c r="P618227" s="83"/>
    </row>
    <row r="618228" spans="16:16" x14ac:dyDescent="0.3">
      <c r="P618228" s="83"/>
    </row>
    <row r="618229" spans="16:16" x14ac:dyDescent="0.3">
      <c r="P618229" s="83"/>
    </row>
    <row r="618230" spans="16:16" x14ac:dyDescent="0.3">
      <c r="P618230" s="83"/>
    </row>
    <row r="618231" spans="16:16" x14ac:dyDescent="0.3">
      <c r="P618231" s="83"/>
    </row>
    <row r="618232" spans="16:16" x14ac:dyDescent="0.3">
      <c r="P618232" s="83"/>
    </row>
    <row r="618233" spans="16:16" x14ac:dyDescent="0.3">
      <c r="P618233" s="83"/>
    </row>
    <row r="618234" spans="16:16" x14ac:dyDescent="0.3">
      <c r="P618234" s="83"/>
    </row>
    <row r="618235" spans="16:16" x14ac:dyDescent="0.3">
      <c r="P618235" s="83"/>
    </row>
    <row r="618236" spans="16:16" x14ac:dyDescent="0.3">
      <c r="P618236" s="83"/>
    </row>
    <row r="618237" spans="16:16" x14ac:dyDescent="0.3">
      <c r="P618237" s="83"/>
    </row>
    <row r="618238" spans="16:16" x14ac:dyDescent="0.3">
      <c r="P618238" s="83"/>
    </row>
    <row r="618239" spans="16:16" x14ac:dyDescent="0.3">
      <c r="P618239" s="83"/>
    </row>
    <row r="618240" spans="16:16" x14ac:dyDescent="0.3">
      <c r="P618240" s="83"/>
    </row>
    <row r="618241" spans="16:16" x14ac:dyDescent="0.3">
      <c r="P618241" s="83"/>
    </row>
    <row r="618242" spans="16:16" x14ac:dyDescent="0.3">
      <c r="P618242" s="83"/>
    </row>
    <row r="618243" spans="16:16" x14ac:dyDescent="0.3">
      <c r="P618243" s="83"/>
    </row>
    <row r="618244" spans="16:16" x14ac:dyDescent="0.3">
      <c r="P618244" s="83"/>
    </row>
    <row r="618245" spans="16:16" x14ac:dyDescent="0.3">
      <c r="P618245" s="83"/>
    </row>
    <row r="618246" spans="16:16" x14ac:dyDescent="0.3">
      <c r="P618246" s="83"/>
    </row>
    <row r="618247" spans="16:16" x14ac:dyDescent="0.3">
      <c r="P618247" s="83"/>
    </row>
    <row r="618248" spans="16:16" x14ac:dyDescent="0.3">
      <c r="P618248" s="83"/>
    </row>
    <row r="618249" spans="16:16" x14ac:dyDescent="0.3">
      <c r="P618249" s="83"/>
    </row>
    <row r="618250" spans="16:16" x14ac:dyDescent="0.3">
      <c r="P618250" s="83"/>
    </row>
    <row r="618251" spans="16:16" x14ac:dyDescent="0.3">
      <c r="P618251" s="83"/>
    </row>
    <row r="618252" spans="16:16" x14ac:dyDescent="0.3">
      <c r="P618252" s="83"/>
    </row>
    <row r="618253" spans="16:16" x14ac:dyDescent="0.3">
      <c r="P618253" s="83"/>
    </row>
    <row r="618254" spans="16:16" x14ac:dyDescent="0.3">
      <c r="P618254" s="83"/>
    </row>
    <row r="618255" spans="16:16" x14ac:dyDescent="0.3">
      <c r="P618255" s="83"/>
    </row>
    <row r="618256" spans="16:16" x14ac:dyDescent="0.3">
      <c r="P618256" s="83"/>
    </row>
    <row r="618257" spans="16:16" x14ac:dyDescent="0.3">
      <c r="P618257" s="83"/>
    </row>
    <row r="618258" spans="16:16" x14ac:dyDescent="0.3">
      <c r="P618258" s="83"/>
    </row>
    <row r="618259" spans="16:16" x14ac:dyDescent="0.3">
      <c r="P618259" s="83"/>
    </row>
    <row r="618260" spans="16:16" x14ac:dyDescent="0.3">
      <c r="P618260" s="83"/>
    </row>
    <row r="618261" spans="16:16" x14ac:dyDescent="0.3">
      <c r="P618261" s="83"/>
    </row>
    <row r="618262" spans="16:16" x14ac:dyDescent="0.3">
      <c r="P618262" s="83"/>
    </row>
    <row r="618263" spans="16:16" x14ac:dyDescent="0.3">
      <c r="P618263" s="83"/>
    </row>
    <row r="618264" spans="16:16" x14ac:dyDescent="0.3">
      <c r="P618264" s="83"/>
    </row>
    <row r="618265" spans="16:16" x14ac:dyDescent="0.3">
      <c r="P618265" s="83"/>
    </row>
    <row r="618266" spans="16:16" x14ac:dyDescent="0.3">
      <c r="P618266" s="83"/>
    </row>
    <row r="618267" spans="16:16" x14ac:dyDescent="0.3">
      <c r="P618267" s="83"/>
    </row>
    <row r="618268" spans="16:16" x14ac:dyDescent="0.3">
      <c r="P618268" s="83"/>
    </row>
    <row r="618269" spans="16:16" x14ac:dyDescent="0.3">
      <c r="P618269" s="83"/>
    </row>
    <row r="618270" spans="16:16" x14ac:dyDescent="0.3">
      <c r="P618270" s="83"/>
    </row>
    <row r="618271" spans="16:16" x14ac:dyDescent="0.3">
      <c r="P618271" s="83"/>
    </row>
    <row r="618272" spans="16:16" x14ac:dyDescent="0.3">
      <c r="P618272" s="83"/>
    </row>
    <row r="618273" spans="16:16" x14ac:dyDescent="0.3">
      <c r="P618273" s="83"/>
    </row>
    <row r="618274" spans="16:16" x14ac:dyDescent="0.3">
      <c r="P618274" s="83"/>
    </row>
    <row r="618275" spans="16:16" x14ac:dyDescent="0.3">
      <c r="P618275" s="83"/>
    </row>
    <row r="618276" spans="16:16" x14ac:dyDescent="0.3">
      <c r="P618276" s="83"/>
    </row>
    <row r="618277" spans="16:16" x14ac:dyDescent="0.3">
      <c r="P618277" s="83"/>
    </row>
    <row r="618278" spans="16:16" x14ac:dyDescent="0.3">
      <c r="P618278" s="83"/>
    </row>
    <row r="618279" spans="16:16" x14ac:dyDescent="0.3">
      <c r="P618279" s="83"/>
    </row>
    <row r="618280" spans="16:16" x14ac:dyDescent="0.3">
      <c r="P618280" s="83"/>
    </row>
    <row r="618281" spans="16:16" x14ac:dyDescent="0.3">
      <c r="P618281" s="83"/>
    </row>
    <row r="618282" spans="16:16" x14ac:dyDescent="0.3">
      <c r="P618282" s="83"/>
    </row>
    <row r="618283" spans="16:16" x14ac:dyDescent="0.3">
      <c r="P618283" s="83"/>
    </row>
    <row r="618284" spans="16:16" x14ac:dyDescent="0.3">
      <c r="P618284" s="83"/>
    </row>
    <row r="618285" spans="16:16" x14ac:dyDescent="0.3">
      <c r="P618285" s="83"/>
    </row>
    <row r="618286" spans="16:16" x14ac:dyDescent="0.3">
      <c r="P618286" s="83"/>
    </row>
    <row r="618287" spans="16:16" x14ac:dyDescent="0.3">
      <c r="P618287" s="83"/>
    </row>
    <row r="618288" spans="16:16" x14ac:dyDescent="0.3">
      <c r="P618288" s="83"/>
    </row>
    <row r="618289" spans="16:16" x14ac:dyDescent="0.3">
      <c r="P618289" s="83"/>
    </row>
    <row r="618290" spans="16:16" x14ac:dyDescent="0.3">
      <c r="P618290" s="83"/>
    </row>
    <row r="618291" spans="16:16" x14ac:dyDescent="0.3">
      <c r="P618291" s="83"/>
    </row>
    <row r="618292" spans="16:16" x14ac:dyDescent="0.3">
      <c r="P618292" s="83"/>
    </row>
    <row r="618293" spans="16:16" x14ac:dyDescent="0.3">
      <c r="P618293" s="83"/>
    </row>
    <row r="618294" spans="16:16" x14ac:dyDescent="0.3">
      <c r="P618294" s="83"/>
    </row>
    <row r="618295" spans="16:16" x14ac:dyDescent="0.3">
      <c r="P618295" s="83"/>
    </row>
    <row r="618296" spans="16:16" x14ac:dyDescent="0.3">
      <c r="P618296" s="83"/>
    </row>
    <row r="618297" spans="16:16" x14ac:dyDescent="0.3">
      <c r="P618297" s="83"/>
    </row>
    <row r="618298" spans="16:16" x14ac:dyDescent="0.3">
      <c r="P618298" s="83"/>
    </row>
    <row r="618299" spans="16:16" x14ac:dyDescent="0.3">
      <c r="P618299" s="83"/>
    </row>
    <row r="618300" spans="16:16" x14ac:dyDescent="0.3">
      <c r="P618300" s="83"/>
    </row>
    <row r="618301" spans="16:16" x14ac:dyDescent="0.3">
      <c r="P618301" s="83"/>
    </row>
    <row r="618302" spans="16:16" x14ac:dyDescent="0.3">
      <c r="P618302" s="83"/>
    </row>
    <row r="618303" spans="16:16" x14ac:dyDescent="0.3">
      <c r="P618303" s="83"/>
    </row>
    <row r="618304" spans="16:16" x14ac:dyDescent="0.3">
      <c r="P618304" s="83"/>
    </row>
    <row r="618305" spans="16:16" x14ac:dyDescent="0.3">
      <c r="P618305" s="83"/>
    </row>
    <row r="618306" spans="16:16" x14ac:dyDescent="0.3">
      <c r="P618306" s="83"/>
    </row>
    <row r="618307" spans="16:16" x14ac:dyDescent="0.3">
      <c r="P618307" s="83"/>
    </row>
    <row r="618308" spans="16:16" x14ac:dyDescent="0.3">
      <c r="P618308" s="83"/>
    </row>
    <row r="618309" spans="16:16" x14ac:dyDescent="0.3">
      <c r="P618309" s="83"/>
    </row>
    <row r="618310" spans="16:16" x14ac:dyDescent="0.3">
      <c r="P618310" s="83"/>
    </row>
    <row r="618311" spans="16:16" x14ac:dyDescent="0.3">
      <c r="P618311" s="83"/>
    </row>
    <row r="618312" spans="16:16" x14ac:dyDescent="0.3">
      <c r="P618312" s="83"/>
    </row>
    <row r="618313" spans="16:16" x14ac:dyDescent="0.3">
      <c r="P618313" s="83"/>
    </row>
    <row r="618314" spans="16:16" x14ac:dyDescent="0.3">
      <c r="P618314" s="83"/>
    </row>
    <row r="618315" spans="16:16" x14ac:dyDescent="0.3">
      <c r="P618315" s="83"/>
    </row>
    <row r="618316" spans="16:16" x14ac:dyDescent="0.3">
      <c r="P618316" s="83"/>
    </row>
    <row r="618317" spans="16:16" x14ac:dyDescent="0.3">
      <c r="P618317" s="83"/>
    </row>
    <row r="618318" spans="16:16" x14ac:dyDescent="0.3">
      <c r="P618318" s="83"/>
    </row>
    <row r="618319" spans="16:16" x14ac:dyDescent="0.3">
      <c r="P618319" s="83"/>
    </row>
    <row r="618320" spans="16:16" x14ac:dyDescent="0.3">
      <c r="P618320" s="83"/>
    </row>
    <row r="618321" spans="16:16" x14ac:dyDescent="0.3">
      <c r="P618321" s="83"/>
    </row>
    <row r="618322" spans="16:16" x14ac:dyDescent="0.3">
      <c r="P618322" s="83"/>
    </row>
    <row r="618323" spans="16:16" x14ac:dyDescent="0.3">
      <c r="P618323" s="83"/>
    </row>
    <row r="618324" spans="16:16" x14ac:dyDescent="0.3">
      <c r="P618324" s="83"/>
    </row>
    <row r="618325" spans="16:16" x14ac:dyDescent="0.3">
      <c r="P618325" s="83"/>
    </row>
    <row r="618326" spans="16:16" x14ac:dyDescent="0.3">
      <c r="P618326" s="83"/>
    </row>
    <row r="618327" spans="16:16" x14ac:dyDescent="0.3">
      <c r="P618327" s="83"/>
    </row>
    <row r="618328" spans="16:16" x14ac:dyDescent="0.3">
      <c r="P618328" s="83"/>
    </row>
    <row r="618329" spans="16:16" x14ac:dyDescent="0.3">
      <c r="P618329" s="83"/>
    </row>
    <row r="618330" spans="16:16" x14ac:dyDescent="0.3">
      <c r="P618330" s="83"/>
    </row>
    <row r="618331" spans="16:16" x14ac:dyDescent="0.3">
      <c r="P618331" s="83"/>
    </row>
    <row r="618332" spans="16:16" x14ac:dyDescent="0.3">
      <c r="P618332" s="83"/>
    </row>
    <row r="618333" spans="16:16" x14ac:dyDescent="0.3">
      <c r="P618333" s="83"/>
    </row>
    <row r="618334" spans="16:16" x14ac:dyDescent="0.3">
      <c r="P618334" s="83"/>
    </row>
    <row r="618335" spans="16:16" x14ac:dyDescent="0.3">
      <c r="P618335" s="83"/>
    </row>
    <row r="618336" spans="16:16" x14ac:dyDescent="0.3">
      <c r="P618336" s="83"/>
    </row>
    <row r="618337" spans="16:16" x14ac:dyDescent="0.3">
      <c r="P618337" s="83"/>
    </row>
    <row r="618338" spans="16:16" x14ac:dyDescent="0.3">
      <c r="P618338" s="83"/>
    </row>
    <row r="618339" spans="16:16" x14ac:dyDescent="0.3">
      <c r="P618339" s="83"/>
    </row>
    <row r="618340" spans="16:16" x14ac:dyDescent="0.3">
      <c r="P618340" s="83"/>
    </row>
    <row r="618341" spans="16:16" x14ac:dyDescent="0.3">
      <c r="P618341" s="83"/>
    </row>
    <row r="618342" spans="16:16" x14ac:dyDescent="0.3">
      <c r="P618342" s="83"/>
    </row>
    <row r="618343" spans="16:16" x14ac:dyDescent="0.3">
      <c r="P618343" s="83"/>
    </row>
    <row r="618344" spans="16:16" x14ac:dyDescent="0.3">
      <c r="P618344" s="83"/>
    </row>
    <row r="618345" spans="16:16" x14ac:dyDescent="0.3">
      <c r="P618345" s="83"/>
    </row>
    <row r="618346" spans="16:16" x14ac:dyDescent="0.3">
      <c r="P618346" s="83"/>
    </row>
    <row r="618347" spans="16:16" x14ac:dyDescent="0.3">
      <c r="P618347" s="83"/>
    </row>
    <row r="618348" spans="16:16" x14ac:dyDescent="0.3">
      <c r="P618348" s="83"/>
    </row>
    <row r="618349" spans="16:16" x14ac:dyDescent="0.3">
      <c r="P618349" s="83"/>
    </row>
    <row r="618350" spans="16:16" x14ac:dyDescent="0.3">
      <c r="P618350" s="83"/>
    </row>
    <row r="618351" spans="16:16" x14ac:dyDescent="0.3">
      <c r="P618351" s="83"/>
    </row>
    <row r="618352" spans="16:16" x14ac:dyDescent="0.3">
      <c r="P618352" s="83"/>
    </row>
    <row r="618353" spans="16:16" x14ac:dyDescent="0.3">
      <c r="P618353" s="83"/>
    </row>
    <row r="618354" spans="16:16" x14ac:dyDescent="0.3">
      <c r="P618354" s="83"/>
    </row>
    <row r="618355" spans="16:16" x14ac:dyDescent="0.3">
      <c r="P618355" s="83"/>
    </row>
    <row r="618356" spans="16:16" x14ac:dyDescent="0.3">
      <c r="P618356" s="83"/>
    </row>
    <row r="618357" spans="16:16" x14ac:dyDescent="0.3">
      <c r="P618357" s="83"/>
    </row>
    <row r="618358" spans="16:16" x14ac:dyDescent="0.3">
      <c r="P618358" s="83"/>
    </row>
    <row r="618359" spans="16:16" x14ac:dyDescent="0.3">
      <c r="P618359" s="83"/>
    </row>
    <row r="618360" spans="16:16" x14ac:dyDescent="0.3">
      <c r="P618360" s="83"/>
    </row>
    <row r="618361" spans="16:16" x14ac:dyDescent="0.3">
      <c r="P618361" s="83"/>
    </row>
    <row r="618362" spans="16:16" x14ac:dyDescent="0.3">
      <c r="P618362" s="83"/>
    </row>
    <row r="618363" spans="16:16" x14ac:dyDescent="0.3">
      <c r="P618363" s="83"/>
    </row>
    <row r="618364" spans="16:16" x14ac:dyDescent="0.3">
      <c r="P618364" s="83"/>
    </row>
    <row r="618365" spans="16:16" x14ac:dyDescent="0.3">
      <c r="P618365" s="83"/>
    </row>
    <row r="618366" spans="16:16" x14ac:dyDescent="0.3">
      <c r="P618366" s="83"/>
    </row>
    <row r="618367" spans="16:16" x14ac:dyDescent="0.3">
      <c r="P618367" s="83"/>
    </row>
    <row r="618368" spans="16:16" x14ac:dyDescent="0.3">
      <c r="P618368" s="83"/>
    </row>
    <row r="618369" spans="16:16" x14ac:dyDescent="0.3">
      <c r="P618369" s="83"/>
    </row>
    <row r="618370" spans="16:16" x14ac:dyDescent="0.3">
      <c r="P618370" s="83"/>
    </row>
    <row r="618371" spans="16:16" x14ac:dyDescent="0.3">
      <c r="P618371" s="83"/>
    </row>
    <row r="618372" spans="16:16" x14ac:dyDescent="0.3">
      <c r="P618372" s="83"/>
    </row>
    <row r="618373" spans="16:16" x14ac:dyDescent="0.3">
      <c r="P618373" s="83"/>
    </row>
    <row r="618374" spans="16:16" x14ac:dyDescent="0.3">
      <c r="P618374" s="83"/>
    </row>
    <row r="618375" spans="16:16" x14ac:dyDescent="0.3">
      <c r="P618375" s="83"/>
    </row>
    <row r="618376" spans="16:16" x14ac:dyDescent="0.3">
      <c r="P618376" s="83"/>
    </row>
    <row r="618377" spans="16:16" x14ac:dyDescent="0.3">
      <c r="P618377" s="83"/>
    </row>
    <row r="618378" spans="16:16" x14ac:dyDescent="0.3">
      <c r="P618378" s="83"/>
    </row>
    <row r="618379" spans="16:16" x14ac:dyDescent="0.3">
      <c r="P618379" s="83"/>
    </row>
    <row r="618380" spans="16:16" x14ac:dyDescent="0.3">
      <c r="P618380" s="83"/>
    </row>
    <row r="618381" spans="16:16" x14ac:dyDescent="0.3">
      <c r="P618381" s="83"/>
    </row>
    <row r="618382" spans="16:16" x14ac:dyDescent="0.3">
      <c r="P618382" s="83"/>
    </row>
    <row r="618383" spans="16:16" x14ac:dyDescent="0.3">
      <c r="P618383" s="83"/>
    </row>
    <row r="618384" spans="16:16" x14ac:dyDescent="0.3">
      <c r="P618384" s="83"/>
    </row>
    <row r="618385" spans="16:16" x14ac:dyDescent="0.3">
      <c r="P618385" s="83"/>
    </row>
    <row r="618386" spans="16:16" x14ac:dyDescent="0.3">
      <c r="P618386" s="83"/>
    </row>
    <row r="618387" spans="16:16" x14ac:dyDescent="0.3">
      <c r="P618387" s="83"/>
    </row>
    <row r="618388" spans="16:16" x14ac:dyDescent="0.3">
      <c r="P618388" s="83"/>
    </row>
    <row r="618389" spans="16:16" x14ac:dyDescent="0.3">
      <c r="P618389" s="83"/>
    </row>
    <row r="618390" spans="16:16" x14ac:dyDescent="0.3">
      <c r="P618390" s="83"/>
    </row>
    <row r="618391" spans="16:16" x14ac:dyDescent="0.3">
      <c r="P618391" s="83"/>
    </row>
    <row r="618392" spans="16:16" x14ac:dyDescent="0.3">
      <c r="P618392" s="83"/>
    </row>
    <row r="618393" spans="16:16" x14ac:dyDescent="0.3">
      <c r="P618393" s="83"/>
    </row>
    <row r="618394" spans="16:16" x14ac:dyDescent="0.3">
      <c r="P618394" s="83"/>
    </row>
    <row r="618395" spans="16:16" x14ac:dyDescent="0.3">
      <c r="P618395" s="83"/>
    </row>
    <row r="618396" spans="16:16" x14ac:dyDescent="0.3">
      <c r="P618396" s="83"/>
    </row>
    <row r="618397" spans="16:16" x14ac:dyDescent="0.3">
      <c r="P618397" s="83"/>
    </row>
    <row r="618398" spans="16:16" x14ac:dyDescent="0.3">
      <c r="P618398" s="83"/>
    </row>
    <row r="618399" spans="16:16" x14ac:dyDescent="0.3">
      <c r="P618399" s="83"/>
    </row>
    <row r="618400" spans="16:16" x14ac:dyDescent="0.3">
      <c r="P618400" s="83"/>
    </row>
    <row r="618401" spans="16:16" x14ac:dyDescent="0.3">
      <c r="P618401" s="83"/>
    </row>
    <row r="618402" spans="16:16" x14ac:dyDescent="0.3">
      <c r="P618402" s="83"/>
    </row>
    <row r="618403" spans="16:16" x14ac:dyDescent="0.3">
      <c r="P618403" s="83"/>
    </row>
    <row r="618404" spans="16:16" x14ac:dyDescent="0.3">
      <c r="P618404" s="83"/>
    </row>
    <row r="618405" spans="16:16" x14ac:dyDescent="0.3">
      <c r="P618405" s="83"/>
    </row>
    <row r="618406" spans="16:16" x14ac:dyDescent="0.3">
      <c r="P618406" s="83"/>
    </row>
    <row r="618407" spans="16:16" x14ac:dyDescent="0.3">
      <c r="P618407" s="83"/>
    </row>
    <row r="618408" spans="16:16" x14ac:dyDescent="0.3">
      <c r="P618408" s="83"/>
    </row>
    <row r="618409" spans="16:16" x14ac:dyDescent="0.3">
      <c r="P618409" s="83"/>
    </row>
    <row r="618410" spans="16:16" x14ac:dyDescent="0.3">
      <c r="P618410" s="83"/>
    </row>
    <row r="618411" spans="16:16" x14ac:dyDescent="0.3">
      <c r="P618411" s="83"/>
    </row>
    <row r="618412" spans="16:16" x14ac:dyDescent="0.3">
      <c r="P618412" s="83"/>
    </row>
    <row r="618413" spans="16:16" x14ac:dyDescent="0.3">
      <c r="P618413" s="83"/>
    </row>
    <row r="618414" spans="16:16" x14ac:dyDescent="0.3">
      <c r="P618414" s="83"/>
    </row>
    <row r="618415" spans="16:16" x14ac:dyDescent="0.3">
      <c r="P618415" s="83"/>
    </row>
    <row r="618416" spans="16:16" x14ac:dyDescent="0.3">
      <c r="P618416" s="83"/>
    </row>
    <row r="618417" spans="16:16" x14ac:dyDescent="0.3">
      <c r="P618417" s="83"/>
    </row>
    <row r="618418" spans="16:16" x14ac:dyDescent="0.3">
      <c r="P618418" s="83"/>
    </row>
    <row r="618419" spans="16:16" x14ac:dyDescent="0.3">
      <c r="P618419" s="83"/>
    </row>
    <row r="618420" spans="16:16" x14ac:dyDescent="0.3">
      <c r="P618420" s="83"/>
    </row>
    <row r="618421" spans="16:16" x14ac:dyDescent="0.3">
      <c r="P618421" s="83"/>
    </row>
    <row r="618422" spans="16:16" x14ac:dyDescent="0.3">
      <c r="P618422" s="83"/>
    </row>
    <row r="618423" spans="16:16" x14ac:dyDescent="0.3">
      <c r="P618423" s="83"/>
    </row>
    <row r="618424" spans="16:16" x14ac:dyDescent="0.3">
      <c r="P618424" s="83"/>
    </row>
    <row r="618425" spans="16:16" x14ac:dyDescent="0.3">
      <c r="P618425" s="83"/>
    </row>
    <row r="618426" spans="16:16" x14ac:dyDescent="0.3">
      <c r="P618426" s="83"/>
    </row>
    <row r="618427" spans="16:16" x14ac:dyDescent="0.3">
      <c r="P618427" s="83"/>
    </row>
    <row r="618428" spans="16:16" x14ac:dyDescent="0.3">
      <c r="P618428" s="83"/>
    </row>
    <row r="618429" spans="16:16" x14ac:dyDescent="0.3">
      <c r="P618429" s="83"/>
    </row>
    <row r="618430" spans="16:16" x14ac:dyDescent="0.3">
      <c r="P618430" s="83"/>
    </row>
    <row r="618431" spans="16:16" x14ac:dyDescent="0.3">
      <c r="P618431" s="83"/>
    </row>
    <row r="618432" spans="16:16" x14ac:dyDescent="0.3">
      <c r="P618432" s="83"/>
    </row>
    <row r="618433" spans="16:16" x14ac:dyDescent="0.3">
      <c r="P618433" s="83"/>
    </row>
    <row r="618434" spans="16:16" x14ac:dyDescent="0.3">
      <c r="P618434" s="83"/>
    </row>
    <row r="618435" spans="16:16" x14ac:dyDescent="0.3">
      <c r="P618435" s="83"/>
    </row>
    <row r="618436" spans="16:16" x14ac:dyDescent="0.3">
      <c r="P618436" s="83"/>
    </row>
    <row r="618437" spans="16:16" x14ac:dyDescent="0.3">
      <c r="P618437" s="83"/>
    </row>
    <row r="618438" spans="16:16" x14ac:dyDescent="0.3">
      <c r="P618438" s="83"/>
    </row>
    <row r="618439" spans="16:16" x14ac:dyDescent="0.3">
      <c r="P618439" s="83"/>
    </row>
    <row r="618440" spans="16:16" x14ac:dyDescent="0.3">
      <c r="P618440" s="83"/>
    </row>
    <row r="618441" spans="16:16" x14ac:dyDescent="0.3">
      <c r="P618441" s="83"/>
    </row>
    <row r="618442" spans="16:16" x14ac:dyDescent="0.3">
      <c r="P618442" s="83"/>
    </row>
    <row r="618443" spans="16:16" x14ac:dyDescent="0.3">
      <c r="P618443" s="83"/>
    </row>
    <row r="618444" spans="16:16" x14ac:dyDescent="0.3">
      <c r="P618444" s="83"/>
    </row>
    <row r="618445" spans="16:16" x14ac:dyDescent="0.3">
      <c r="P618445" s="83"/>
    </row>
    <row r="618446" spans="16:16" x14ac:dyDescent="0.3">
      <c r="P618446" s="83"/>
    </row>
    <row r="618447" spans="16:16" x14ac:dyDescent="0.3">
      <c r="P618447" s="83"/>
    </row>
    <row r="618448" spans="16:16" x14ac:dyDescent="0.3">
      <c r="P618448" s="83"/>
    </row>
    <row r="618449" spans="16:16" x14ac:dyDescent="0.3">
      <c r="P618449" s="83"/>
    </row>
    <row r="618450" spans="16:16" x14ac:dyDescent="0.3">
      <c r="P618450" s="83"/>
    </row>
    <row r="618451" spans="16:16" x14ac:dyDescent="0.3">
      <c r="P618451" s="83"/>
    </row>
    <row r="618452" spans="16:16" x14ac:dyDescent="0.3">
      <c r="P618452" s="83"/>
    </row>
    <row r="618453" spans="16:16" x14ac:dyDescent="0.3">
      <c r="P618453" s="83"/>
    </row>
    <row r="618454" spans="16:16" x14ac:dyDescent="0.3">
      <c r="P618454" s="83"/>
    </row>
    <row r="618455" spans="16:16" x14ac:dyDescent="0.3">
      <c r="P618455" s="83"/>
    </row>
    <row r="618456" spans="16:16" x14ac:dyDescent="0.3">
      <c r="P618456" s="83"/>
    </row>
    <row r="618457" spans="16:16" x14ac:dyDescent="0.3">
      <c r="P618457" s="83"/>
    </row>
    <row r="618458" spans="16:16" x14ac:dyDescent="0.3">
      <c r="P618458" s="83"/>
    </row>
    <row r="618459" spans="16:16" x14ac:dyDescent="0.3">
      <c r="P618459" s="83"/>
    </row>
    <row r="618460" spans="16:16" x14ac:dyDescent="0.3">
      <c r="P618460" s="83"/>
    </row>
    <row r="618461" spans="16:16" x14ac:dyDescent="0.3">
      <c r="P618461" s="83"/>
    </row>
    <row r="618462" spans="16:16" x14ac:dyDescent="0.3">
      <c r="P618462" s="83"/>
    </row>
    <row r="618463" spans="16:16" x14ac:dyDescent="0.3">
      <c r="P618463" s="83"/>
    </row>
    <row r="618464" spans="16:16" x14ac:dyDescent="0.3">
      <c r="P618464" s="83"/>
    </row>
    <row r="618465" spans="16:16" x14ac:dyDescent="0.3">
      <c r="P618465" s="83"/>
    </row>
    <row r="618466" spans="16:16" x14ac:dyDescent="0.3">
      <c r="P618466" s="83"/>
    </row>
    <row r="618467" spans="16:16" x14ac:dyDescent="0.3">
      <c r="P618467" s="83"/>
    </row>
    <row r="618468" spans="16:16" x14ac:dyDescent="0.3">
      <c r="P618468" s="83"/>
    </row>
    <row r="618469" spans="16:16" x14ac:dyDescent="0.3">
      <c r="P618469" s="83"/>
    </row>
    <row r="618470" spans="16:16" x14ac:dyDescent="0.3">
      <c r="P618470" s="83"/>
    </row>
    <row r="618471" spans="16:16" x14ac:dyDescent="0.3">
      <c r="P618471" s="83"/>
    </row>
    <row r="618472" spans="16:16" x14ac:dyDescent="0.3">
      <c r="P618472" s="83"/>
    </row>
    <row r="618473" spans="16:16" x14ac:dyDescent="0.3">
      <c r="P618473" s="83"/>
    </row>
    <row r="618474" spans="16:16" x14ac:dyDescent="0.3">
      <c r="P618474" s="83"/>
    </row>
    <row r="618475" spans="16:16" x14ac:dyDescent="0.3">
      <c r="P618475" s="83"/>
    </row>
    <row r="618476" spans="16:16" x14ac:dyDescent="0.3">
      <c r="P618476" s="83"/>
    </row>
    <row r="618477" spans="16:16" x14ac:dyDescent="0.3">
      <c r="P618477" s="83"/>
    </row>
    <row r="618478" spans="16:16" x14ac:dyDescent="0.3">
      <c r="P618478" s="83"/>
    </row>
    <row r="618479" spans="16:16" x14ac:dyDescent="0.3">
      <c r="P618479" s="83"/>
    </row>
    <row r="618480" spans="16:16" x14ac:dyDescent="0.3">
      <c r="P618480" s="83"/>
    </row>
    <row r="618481" spans="16:16" x14ac:dyDescent="0.3">
      <c r="P618481" s="83"/>
    </row>
    <row r="618482" spans="16:16" x14ac:dyDescent="0.3">
      <c r="P618482" s="83"/>
    </row>
    <row r="618483" spans="16:16" x14ac:dyDescent="0.3">
      <c r="P618483" s="83"/>
    </row>
    <row r="618484" spans="16:16" x14ac:dyDescent="0.3">
      <c r="P618484" s="83"/>
    </row>
    <row r="618485" spans="16:16" x14ac:dyDescent="0.3">
      <c r="P618485" s="83"/>
    </row>
    <row r="618486" spans="16:16" x14ac:dyDescent="0.3">
      <c r="P618486" s="83"/>
    </row>
    <row r="618487" spans="16:16" x14ac:dyDescent="0.3">
      <c r="P618487" s="83"/>
    </row>
    <row r="618488" spans="16:16" x14ac:dyDescent="0.3">
      <c r="P618488" s="83"/>
    </row>
    <row r="618489" spans="16:16" x14ac:dyDescent="0.3">
      <c r="P618489" s="83"/>
    </row>
    <row r="618490" spans="16:16" x14ac:dyDescent="0.3">
      <c r="P618490" s="83"/>
    </row>
    <row r="618491" spans="16:16" x14ac:dyDescent="0.3">
      <c r="P618491" s="83"/>
    </row>
    <row r="618492" spans="16:16" x14ac:dyDescent="0.3">
      <c r="P618492" s="83"/>
    </row>
    <row r="618493" spans="16:16" x14ac:dyDescent="0.3">
      <c r="P618493" s="83"/>
    </row>
    <row r="618494" spans="16:16" x14ac:dyDescent="0.3">
      <c r="P618494" s="83"/>
    </row>
    <row r="618495" spans="16:16" x14ac:dyDescent="0.3">
      <c r="P618495" s="83"/>
    </row>
    <row r="618496" spans="16:16" x14ac:dyDescent="0.3">
      <c r="P618496" s="83"/>
    </row>
    <row r="618497" spans="16:16" x14ac:dyDescent="0.3">
      <c r="P618497" s="83"/>
    </row>
    <row r="618498" spans="16:16" x14ac:dyDescent="0.3">
      <c r="P618498" s="83"/>
    </row>
    <row r="618499" spans="16:16" x14ac:dyDescent="0.3">
      <c r="P618499" s="83"/>
    </row>
    <row r="618500" spans="16:16" x14ac:dyDescent="0.3">
      <c r="P618500" s="83"/>
    </row>
    <row r="618501" spans="16:16" x14ac:dyDescent="0.3">
      <c r="P618501" s="83"/>
    </row>
    <row r="618502" spans="16:16" x14ac:dyDescent="0.3">
      <c r="P618502" s="83"/>
    </row>
    <row r="618503" spans="16:16" x14ac:dyDescent="0.3">
      <c r="P618503" s="83"/>
    </row>
    <row r="618504" spans="16:16" x14ac:dyDescent="0.3">
      <c r="P618504" s="83"/>
    </row>
    <row r="618505" spans="16:16" x14ac:dyDescent="0.3">
      <c r="P618505" s="83"/>
    </row>
    <row r="618506" spans="16:16" x14ac:dyDescent="0.3">
      <c r="P618506" s="83"/>
    </row>
    <row r="618507" spans="16:16" x14ac:dyDescent="0.3">
      <c r="P618507" s="83"/>
    </row>
    <row r="618508" spans="16:16" x14ac:dyDescent="0.3">
      <c r="P618508" s="83"/>
    </row>
    <row r="618509" spans="16:16" x14ac:dyDescent="0.3">
      <c r="P618509" s="83"/>
    </row>
    <row r="618510" spans="16:16" x14ac:dyDescent="0.3">
      <c r="P618510" s="83"/>
    </row>
    <row r="618511" spans="16:16" x14ac:dyDescent="0.3">
      <c r="P618511" s="83"/>
    </row>
    <row r="618512" spans="16:16" x14ac:dyDescent="0.3">
      <c r="P618512" s="83"/>
    </row>
    <row r="618513" spans="16:16" x14ac:dyDescent="0.3">
      <c r="P618513" s="83"/>
    </row>
    <row r="618514" spans="16:16" x14ac:dyDescent="0.3">
      <c r="P618514" s="83"/>
    </row>
    <row r="618515" spans="16:16" x14ac:dyDescent="0.3">
      <c r="P618515" s="83"/>
    </row>
    <row r="618516" spans="16:16" x14ac:dyDescent="0.3">
      <c r="P618516" s="83"/>
    </row>
    <row r="618517" spans="16:16" x14ac:dyDescent="0.3">
      <c r="P618517" s="83"/>
    </row>
    <row r="618518" spans="16:16" x14ac:dyDescent="0.3">
      <c r="P618518" s="83"/>
    </row>
    <row r="618519" spans="16:16" x14ac:dyDescent="0.3">
      <c r="P618519" s="83"/>
    </row>
    <row r="618520" spans="16:16" x14ac:dyDescent="0.3">
      <c r="P618520" s="83"/>
    </row>
    <row r="618521" spans="16:16" x14ac:dyDescent="0.3">
      <c r="P618521" s="83"/>
    </row>
    <row r="618522" spans="16:16" x14ac:dyDescent="0.3">
      <c r="P618522" s="83"/>
    </row>
    <row r="618523" spans="16:16" x14ac:dyDescent="0.3">
      <c r="P618523" s="83"/>
    </row>
    <row r="618524" spans="16:16" x14ac:dyDescent="0.3">
      <c r="P618524" s="83"/>
    </row>
    <row r="618525" spans="16:16" x14ac:dyDescent="0.3">
      <c r="P618525" s="83"/>
    </row>
    <row r="618526" spans="16:16" x14ac:dyDescent="0.3">
      <c r="P618526" s="83"/>
    </row>
    <row r="618527" spans="16:16" x14ac:dyDescent="0.3">
      <c r="P618527" s="83"/>
    </row>
    <row r="618528" spans="16:16" x14ac:dyDescent="0.3">
      <c r="P618528" s="83"/>
    </row>
    <row r="618529" spans="16:16" x14ac:dyDescent="0.3">
      <c r="P618529" s="83"/>
    </row>
    <row r="618530" spans="16:16" x14ac:dyDescent="0.3">
      <c r="P618530" s="83"/>
    </row>
    <row r="618531" spans="16:16" x14ac:dyDescent="0.3">
      <c r="P618531" s="83"/>
    </row>
    <row r="618532" spans="16:16" x14ac:dyDescent="0.3">
      <c r="P618532" s="83"/>
    </row>
    <row r="618533" spans="16:16" x14ac:dyDescent="0.3">
      <c r="P618533" s="83"/>
    </row>
    <row r="618534" spans="16:16" x14ac:dyDescent="0.3">
      <c r="P618534" s="83"/>
    </row>
    <row r="618535" spans="16:16" x14ac:dyDescent="0.3">
      <c r="P618535" s="83"/>
    </row>
    <row r="618536" spans="16:16" x14ac:dyDescent="0.3">
      <c r="P618536" s="83"/>
    </row>
    <row r="618537" spans="16:16" x14ac:dyDescent="0.3">
      <c r="P618537" s="83"/>
    </row>
    <row r="618538" spans="16:16" x14ac:dyDescent="0.3">
      <c r="P618538" s="83"/>
    </row>
    <row r="618539" spans="16:16" x14ac:dyDescent="0.3">
      <c r="P618539" s="83"/>
    </row>
    <row r="618540" spans="16:16" x14ac:dyDescent="0.3">
      <c r="P618540" s="83"/>
    </row>
    <row r="618541" spans="16:16" x14ac:dyDescent="0.3">
      <c r="P618541" s="83"/>
    </row>
    <row r="618542" spans="16:16" x14ac:dyDescent="0.3">
      <c r="P618542" s="83"/>
    </row>
    <row r="618543" spans="16:16" x14ac:dyDescent="0.3">
      <c r="P618543" s="83"/>
    </row>
    <row r="618544" spans="16:16" x14ac:dyDescent="0.3">
      <c r="P618544" s="83"/>
    </row>
    <row r="618545" spans="16:16" x14ac:dyDescent="0.3">
      <c r="P618545" s="83"/>
    </row>
    <row r="618546" spans="16:16" x14ac:dyDescent="0.3">
      <c r="P618546" s="83"/>
    </row>
    <row r="618547" spans="16:16" x14ac:dyDescent="0.3">
      <c r="P618547" s="83"/>
    </row>
    <row r="618548" spans="16:16" x14ac:dyDescent="0.3">
      <c r="P618548" s="83"/>
    </row>
    <row r="618549" spans="16:16" x14ac:dyDescent="0.3">
      <c r="P618549" s="83"/>
    </row>
    <row r="618550" spans="16:16" x14ac:dyDescent="0.3">
      <c r="P618550" s="83"/>
    </row>
    <row r="618551" spans="16:16" x14ac:dyDescent="0.3">
      <c r="P618551" s="83"/>
    </row>
    <row r="618552" spans="16:16" x14ac:dyDescent="0.3">
      <c r="P618552" s="83"/>
    </row>
    <row r="618553" spans="16:16" x14ac:dyDescent="0.3">
      <c r="P618553" s="83"/>
    </row>
    <row r="618554" spans="16:16" x14ac:dyDescent="0.3">
      <c r="P618554" s="83"/>
    </row>
    <row r="618555" spans="16:16" x14ac:dyDescent="0.3">
      <c r="P618555" s="83"/>
    </row>
    <row r="618556" spans="16:16" x14ac:dyDescent="0.3">
      <c r="P618556" s="83"/>
    </row>
    <row r="618557" spans="16:16" x14ac:dyDescent="0.3">
      <c r="P618557" s="83"/>
    </row>
    <row r="618558" spans="16:16" x14ac:dyDescent="0.3">
      <c r="P618558" s="83"/>
    </row>
    <row r="618559" spans="16:16" x14ac:dyDescent="0.3">
      <c r="P618559" s="83"/>
    </row>
    <row r="618560" spans="16:16" x14ac:dyDescent="0.3">
      <c r="P618560" s="83"/>
    </row>
    <row r="618561" spans="16:16" x14ac:dyDescent="0.3">
      <c r="P618561" s="83"/>
    </row>
    <row r="618562" spans="16:16" x14ac:dyDescent="0.3">
      <c r="P618562" s="83"/>
    </row>
    <row r="618563" spans="16:16" x14ac:dyDescent="0.3">
      <c r="P618563" s="83"/>
    </row>
    <row r="618564" spans="16:16" x14ac:dyDescent="0.3">
      <c r="P618564" s="83"/>
    </row>
    <row r="618565" spans="16:16" x14ac:dyDescent="0.3">
      <c r="P618565" s="83"/>
    </row>
    <row r="618566" spans="16:16" x14ac:dyDescent="0.3">
      <c r="P618566" s="83"/>
    </row>
    <row r="618567" spans="16:16" x14ac:dyDescent="0.3">
      <c r="P618567" s="83"/>
    </row>
    <row r="618568" spans="16:16" x14ac:dyDescent="0.3">
      <c r="P618568" s="83"/>
    </row>
    <row r="618569" spans="16:16" x14ac:dyDescent="0.3">
      <c r="P618569" s="83"/>
    </row>
    <row r="618570" spans="16:16" x14ac:dyDescent="0.3">
      <c r="P618570" s="83"/>
    </row>
    <row r="618571" spans="16:16" x14ac:dyDescent="0.3">
      <c r="P618571" s="83"/>
    </row>
    <row r="618572" spans="16:16" x14ac:dyDescent="0.3">
      <c r="P618572" s="83"/>
    </row>
    <row r="618573" spans="16:16" x14ac:dyDescent="0.3">
      <c r="P618573" s="83"/>
    </row>
    <row r="618574" spans="16:16" x14ac:dyDescent="0.3">
      <c r="P618574" s="83"/>
    </row>
    <row r="618575" spans="16:16" x14ac:dyDescent="0.3">
      <c r="P618575" s="83"/>
    </row>
    <row r="618576" spans="16:16" x14ac:dyDescent="0.3">
      <c r="P618576" s="83"/>
    </row>
    <row r="618577" spans="16:16" x14ac:dyDescent="0.3">
      <c r="P618577" s="83"/>
    </row>
    <row r="618578" spans="16:16" x14ac:dyDescent="0.3">
      <c r="P618578" s="83"/>
    </row>
    <row r="618579" spans="16:16" x14ac:dyDescent="0.3">
      <c r="P618579" s="83"/>
    </row>
    <row r="618580" spans="16:16" x14ac:dyDescent="0.3">
      <c r="P618580" s="83"/>
    </row>
    <row r="618581" spans="16:16" x14ac:dyDescent="0.3">
      <c r="P618581" s="83"/>
    </row>
    <row r="618582" spans="16:16" x14ac:dyDescent="0.3">
      <c r="P618582" s="83"/>
    </row>
    <row r="618583" spans="16:16" x14ac:dyDescent="0.3">
      <c r="P618583" s="83"/>
    </row>
    <row r="618584" spans="16:16" x14ac:dyDescent="0.3">
      <c r="P618584" s="83"/>
    </row>
    <row r="618585" spans="16:16" x14ac:dyDescent="0.3">
      <c r="P618585" s="83"/>
    </row>
    <row r="618586" spans="16:16" x14ac:dyDescent="0.3">
      <c r="P618586" s="83"/>
    </row>
    <row r="618587" spans="16:16" x14ac:dyDescent="0.3">
      <c r="P618587" s="83"/>
    </row>
    <row r="618588" spans="16:16" x14ac:dyDescent="0.3">
      <c r="P618588" s="83"/>
    </row>
    <row r="618589" spans="16:16" x14ac:dyDescent="0.3">
      <c r="P618589" s="83"/>
    </row>
    <row r="618590" spans="16:16" x14ac:dyDescent="0.3">
      <c r="P618590" s="83"/>
    </row>
    <row r="618591" spans="16:16" x14ac:dyDescent="0.3">
      <c r="P618591" s="83"/>
    </row>
    <row r="618592" spans="16:16" x14ac:dyDescent="0.3">
      <c r="P618592" s="83"/>
    </row>
    <row r="618593" spans="16:16" x14ac:dyDescent="0.3">
      <c r="P618593" s="83"/>
    </row>
    <row r="618594" spans="16:16" x14ac:dyDescent="0.3">
      <c r="P618594" s="83"/>
    </row>
    <row r="618595" spans="16:16" x14ac:dyDescent="0.3">
      <c r="P618595" s="83"/>
    </row>
    <row r="618596" spans="16:16" x14ac:dyDescent="0.3">
      <c r="P618596" s="83"/>
    </row>
    <row r="618597" spans="16:16" x14ac:dyDescent="0.3">
      <c r="P618597" s="83"/>
    </row>
    <row r="618598" spans="16:16" x14ac:dyDescent="0.3">
      <c r="P618598" s="83"/>
    </row>
    <row r="618599" spans="16:16" x14ac:dyDescent="0.3">
      <c r="P618599" s="83"/>
    </row>
    <row r="618600" spans="16:16" x14ac:dyDescent="0.3">
      <c r="P618600" s="83"/>
    </row>
    <row r="618601" spans="16:16" x14ac:dyDescent="0.3">
      <c r="P618601" s="83"/>
    </row>
    <row r="618602" spans="16:16" x14ac:dyDescent="0.3">
      <c r="P618602" s="83"/>
    </row>
    <row r="618603" spans="16:16" x14ac:dyDescent="0.3">
      <c r="P618603" s="83"/>
    </row>
    <row r="618604" spans="16:16" x14ac:dyDescent="0.3">
      <c r="P618604" s="83"/>
    </row>
    <row r="618605" spans="16:16" x14ac:dyDescent="0.3">
      <c r="P618605" s="83"/>
    </row>
    <row r="618606" spans="16:16" x14ac:dyDescent="0.3">
      <c r="P618606" s="83"/>
    </row>
    <row r="618607" spans="16:16" x14ac:dyDescent="0.3">
      <c r="P618607" s="83"/>
    </row>
    <row r="618608" spans="16:16" x14ac:dyDescent="0.3">
      <c r="P618608" s="83"/>
    </row>
    <row r="618609" spans="16:16" x14ac:dyDescent="0.3">
      <c r="P618609" s="83"/>
    </row>
    <row r="618610" spans="16:16" x14ac:dyDescent="0.3">
      <c r="P618610" s="83"/>
    </row>
    <row r="618611" spans="16:16" x14ac:dyDescent="0.3">
      <c r="P618611" s="83"/>
    </row>
    <row r="618612" spans="16:16" x14ac:dyDescent="0.3">
      <c r="P618612" s="83"/>
    </row>
    <row r="618613" spans="16:16" x14ac:dyDescent="0.3">
      <c r="P618613" s="83"/>
    </row>
    <row r="618614" spans="16:16" x14ac:dyDescent="0.3">
      <c r="P618614" s="83"/>
    </row>
    <row r="618615" spans="16:16" x14ac:dyDescent="0.3">
      <c r="P618615" s="83"/>
    </row>
    <row r="618616" spans="16:16" x14ac:dyDescent="0.3">
      <c r="P618616" s="83"/>
    </row>
    <row r="618617" spans="16:16" x14ac:dyDescent="0.3">
      <c r="P618617" s="83"/>
    </row>
    <row r="618618" spans="16:16" x14ac:dyDescent="0.3">
      <c r="P618618" s="83"/>
    </row>
    <row r="618619" spans="16:16" x14ac:dyDescent="0.3">
      <c r="P618619" s="83"/>
    </row>
    <row r="618620" spans="16:16" x14ac:dyDescent="0.3">
      <c r="P618620" s="83"/>
    </row>
    <row r="618621" spans="16:16" x14ac:dyDescent="0.3">
      <c r="P618621" s="83"/>
    </row>
    <row r="618622" spans="16:16" x14ac:dyDescent="0.3">
      <c r="P618622" s="83"/>
    </row>
    <row r="618623" spans="16:16" x14ac:dyDescent="0.3">
      <c r="P618623" s="83"/>
    </row>
    <row r="618624" spans="16:16" x14ac:dyDescent="0.3">
      <c r="P618624" s="83"/>
    </row>
    <row r="618625" spans="16:16" x14ac:dyDescent="0.3">
      <c r="P618625" s="83"/>
    </row>
    <row r="618626" spans="16:16" x14ac:dyDescent="0.3">
      <c r="P618626" s="83"/>
    </row>
    <row r="618627" spans="16:16" x14ac:dyDescent="0.3">
      <c r="P618627" s="83"/>
    </row>
    <row r="618628" spans="16:16" x14ac:dyDescent="0.3">
      <c r="P618628" s="83"/>
    </row>
    <row r="618629" spans="16:16" x14ac:dyDescent="0.3">
      <c r="P618629" s="83"/>
    </row>
    <row r="618630" spans="16:16" x14ac:dyDescent="0.3">
      <c r="P618630" s="83"/>
    </row>
    <row r="618631" spans="16:16" x14ac:dyDescent="0.3">
      <c r="P618631" s="83"/>
    </row>
    <row r="618632" spans="16:16" x14ac:dyDescent="0.3">
      <c r="P618632" s="83"/>
    </row>
    <row r="618633" spans="16:16" x14ac:dyDescent="0.3">
      <c r="P618633" s="83"/>
    </row>
    <row r="618634" spans="16:16" x14ac:dyDescent="0.3">
      <c r="P618634" s="83"/>
    </row>
    <row r="618635" spans="16:16" x14ac:dyDescent="0.3">
      <c r="P618635" s="83"/>
    </row>
    <row r="618636" spans="16:16" x14ac:dyDescent="0.3">
      <c r="P618636" s="83"/>
    </row>
    <row r="618637" spans="16:16" x14ac:dyDescent="0.3">
      <c r="P618637" s="83"/>
    </row>
    <row r="618638" spans="16:16" x14ac:dyDescent="0.3">
      <c r="P618638" s="83"/>
    </row>
    <row r="618639" spans="16:16" x14ac:dyDescent="0.3">
      <c r="P618639" s="83"/>
    </row>
    <row r="618640" spans="16:16" x14ac:dyDescent="0.3">
      <c r="P618640" s="83"/>
    </row>
    <row r="618641" spans="16:16" x14ac:dyDescent="0.3">
      <c r="P618641" s="83"/>
    </row>
    <row r="618642" spans="16:16" x14ac:dyDescent="0.3">
      <c r="P618642" s="83"/>
    </row>
    <row r="618643" spans="16:16" x14ac:dyDescent="0.3">
      <c r="P618643" s="83"/>
    </row>
    <row r="618644" spans="16:16" x14ac:dyDescent="0.3">
      <c r="P618644" s="83"/>
    </row>
    <row r="618645" spans="16:16" x14ac:dyDescent="0.3">
      <c r="P618645" s="83"/>
    </row>
    <row r="618646" spans="16:16" x14ac:dyDescent="0.3">
      <c r="P618646" s="83"/>
    </row>
    <row r="618647" spans="16:16" x14ac:dyDescent="0.3">
      <c r="P618647" s="83"/>
    </row>
    <row r="618648" spans="16:16" x14ac:dyDescent="0.3">
      <c r="P618648" s="83"/>
    </row>
    <row r="618649" spans="16:16" x14ac:dyDescent="0.3">
      <c r="P618649" s="83"/>
    </row>
    <row r="618650" spans="16:16" x14ac:dyDescent="0.3">
      <c r="P618650" s="83"/>
    </row>
    <row r="618651" spans="16:16" x14ac:dyDescent="0.3">
      <c r="P618651" s="83"/>
    </row>
    <row r="618652" spans="16:16" x14ac:dyDescent="0.3">
      <c r="P618652" s="83"/>
    </row>
    <row r="618653" spans="16:16" x14ac:dyDescent="0.3">
      <c r="P618653" s="83"/>
    </row>
    <row r="618654" spans="16:16" x14ac:dyDescent="0.3">
      <c r="P618654" s="83"/>
    </row>
    <row r="618655" spans="16:16" x14ac:dyDescent="0.3">
      <c r="P618655" s="83"/>
    </row>
    <row r="618656" spans="16:16" x14ac:dyDescent="0.3">
      <c r="P618656" s="83"/>
    </row>
    <row r="618657" spans="16:16" x14ac:dyDescent="0.3">
      <c r="P618657" s="83"/>
    </row>
    <row r="618658" spans="16:16" x14ac:dyDescent="0.3">
      <c r="P618658" s="83"/>
    </row>
    <row r="618659" spans="16:16" x14ac:dyDescent="0.3">
      <c r="P618659" s="83"/>
    </row>
    <row r="618660" spans="16:16" x14ac:dyDescent="0.3">
      <c r="P618660" s="83"/>
    </row>
    <row r="618661" spans="16:16" x14ac:dyDescent="0.3">
      <c r="P618661" s="83"/>
    </row>
    <row r="618662" spans="16:16" x14ac:dyDescent="0.3">
      <c r="P618662" s="83"/>
    </row>
    <row r="618663" spans="16:16" x14ac:dyDescent="0.3">
      <c r="P618663" s="83"/>
    </row>
    <row r="618664" spans="16:16" x14ac:dyDescent="0.3">
      <c r="P618664" s="83"/>
    </row>
    <row r="618665" spans="16:16" x14ac:dyDescent="0.3">
      <c r="P618665" s="83"/>
    </row>
    <row r="618666" spans="16:16" x14ac:dyDescent="0.3">
      <c r="P618666" s="83"/>
    </row>
    <row r="618667" spans="16:16" x14ac:dyDescent="0.3">
      <c r="P618667" s="83"/>
    </row>
    <row r="618668" spans="16:16" x14ac:dyDescent="0.3">
      <c r="P618668" s="83"/>
    </row>
    <row r="618669" spans="16:16" x14ac:dyDescent="0.3">
      <c r="P618669" s="83"/>
    </row>
    <row r="618670" spans="16:16" x14ac:dyDescent="0.3">
      <c r="P618670" s="83"/>
    </row>
    <row r="618671" spans="16:16" x14ac:dyDescent="0.3">
      <c r="P618671" s="83"/>
    </row>
    <row r="618672" spans="16:16" x14ac:dyDescent="0.3">
      <c r="P618672" s="83"/>
    </row>
    <row r="618673" spans="16:16" x14ac:dyDescent="0.3">
      <c r="P618673" s="83"/>
    </row>
    <row r="618674" spans="16:16" x14ac:dyDescent="0.3">
      <c r="P618674" s="83"/>
    </row>
    <row r="618675" spans="16:16" x14ac:dyDescent="0.3">
      <c r="P618675" s="83"/>
    </row>
    <row r="618676" spans="16:16" x14ac:dyDescent="0.3">
      <c r="P618676" s="83"/>
    </row>
    <row r="618677" spans="16:16" x14ac:dyDescent="0.3">
      <c r="P618677" s="83"/>
    </row>
    <row r="618678" spans="16:16" x14ac:dyDescent="0.3">
      <c r="P618678" s="83"/>
    </row>
    <row r="618679" spans="16:16" x14ac:dyDescent="0.3">
      <c r="P618679" s="83"/>
    </row>
    <row r="618680" spans="16:16" x14ac:dyDescent="0.3">
      <c r="P618680" s="83"/>
    </row>
    <row r="618681" spans="16:16" x14ac:dyDescent="0.3">
      <c r="P618681" s="83"/>
    </row>
    <row r="618682" spans="16:16" x14ac:dyDescent="0.3">
      <c r="P618682" s="83"/>
    </row>
    <row r="618683" spans="16:16" x14ac:dyDescent="0.3">
      <c r="P618683" s="83"/>
    </row>
    <row r="618684" spans="16:16" x14ac:dyDescent="0.3">
      <c r="P618684" s="83"/>
    </row>
    <row r="618685" spans="16:16" x14ac:dyDescent="0.3">
      <c r="P618685" s="83"/>
    </row>
    <row r="618686" spans="16:16" x14ac:dyDescent="0.3">
      <c r="P618686" s="83"/>
    </row>
    <row r="618687" spans="16:16" x14ac:dyDescent="0.3">
      <c r="P618687" s="83"/>
    </row>
    <row r="618688" spans="16:16" x14ac:dyDescent="0.3">
      <c r="P618688" s="83"/>
    </row>
    <row r="618689" spans="16:16" x14ac:dyDescent="0.3">
      <c r="P618689" s="83"/>
    </row>
    <row r="618690" spans="16:16" x14ac:dyDescent="0.3">
      <c r="P618690" s="83"/>
    </row>
    <row r="618691" spans="16:16" x14ac:dyDescent="0.3">
      <c r="P618691" s="83"/>
    </row>
    <row r="618692" spans="16:16" x14ac:dyDescent="0.3">
      <c r="P618692" s="83"/>
    </row>
    <row r="618693" spans="16:16" x14ac:dyDescent="0.3">
      <c r="P618693" s="83"/>
    </row>
    <row r="618694" spans="16:16" x14ac:dyDescent="0.3">
      <c r="P618694" s="83"/>
    </row>
    <row r="618695" spans="16:16" x14ac:dyDescent="0.3">
      <c r="P618695" s="83"/>
    </row>
    <row r="618696" spans="16:16" x14ac:dyDescent="0.3">
      <c r="P618696" s="83"/>
    </row>
    <row r="618697" spans="16:16" x14ac:dyDescent="0.3">
      <c r="P618697" s="83"/>
    </row>
    <row r="618698" spans="16:16" x14ac:dyDescent="0.3">
      <c r="P618698" s="83"/>
    </row>
    <row r="618699" spans="16:16" x14ac:dyDescent="0.3">
      <c r="P618699" s="83"/>
    </row>
    <row r="618700" spans="16:16" x14ac:dyDescent="0.3">
      <c r="P618700" s="83"/>
    </row>
    <row r="618701" spans="16:16" x14ac:dyDescent="0.3">
      <c r="P618701" s="83"/>
    </row>
    <row r="618702" spans="16:16" x14ac:dyDescent="0.3">
      <c r="P618702" s="83"/>
    </row>
    <row r="618703" spans="16:16" x14ac:dyDescent="0.3">
      <c r="P618703" s="83"/>
    </row>
    <row r="618704" spans="16:16" x14ac:dyDescent="0.3">
      <c r="P618704" s="83"/>
    </row>
    <row r="618705" spans="16:16" x14ac:dyDescent="0.3">
      <c r="P618705" s="83"/>
    </row>
    <row r="618706" spans="16:16" x14ac:dyDescent="0.3">
      <c r="P618706" s="83"/>
    </row>
    <row r="618707" spans="16:16" x14ac:dyDescent="0.3">
      <c r="P618707" s="83"/>
    </row>
    <row r="618708" spans="16:16" x14ac:dyDescent="0.3">
      <c r="P618708" s="83"/>
    </row>
    <row r="618709" spans="16:16" x14ac:dyDescent="0.3">
      <c r="P618709" s="83"/>
    </row>
    <row r="618710" spans="16:16" x14ac:dyDescent="0.3">
      <c r="P618710" s="83"/>
    </row>
    <row r="618711" spans="16:16" x14ac:dyDescent="0.3">
      <c r="P618711" s="83"/>
    </row>
    <row r="618712" spans="16:16" x14ac:dyDescent="0.3">
      <c r="P618712" s="83"/>
    </row>
    <row r="618713" spans="16:16" x14ac:dyDescent="0.3">
      <c r="P618713" s="83"/>
    </row>
    <row r="618714" spans="16:16" x14ac:dyDescent="0.3">
      <c r="P618714" s="83"/>
    </row>
    <row r="618715" spans="16:16" x14ac:dyDescent="0.3">
      <c r="P618715" s="83"/>
    </row>
    <row r="618716" spans="16:16" x14ac:dyDescent="0.3">
      <c r="P618716" s="83"/>
    </row>
    <row r="618717" spans="16:16" x14ac:dyDescent="0.3">
      <c r="P618717" s="83"/>
    </row>
    <row r="618718" spans="16:16" x14ac:dyDescent="0.3">
      <c r="P618718" s="83"/>
    </row>
    <row r="618719" spans="16:16" x14ac:dyDescent="0.3">
      <c r="P618719" s="83"/>
    </row>
    <row r="618720" spans="16:16" x14ac:dyDescent="0.3">
      <c r="P618720" s="83"/>
    </row>
    <row r="618721" spans="16:16" x14ac:dyDescent="0.3">
      <c r="P618721" s="83"/>
    </row>
    <row r="618722" spans="16:16" x14ac:dyDescent="0.3">
      <c r="P618722" s="83"/>
    </row>
    <row r="618723" spans="16:16" x14ac:dyDescent="0.3">
      <c r="P618723" s="83"/>
    </row>
    <row r="618724" spans="16:16" x14ac:dyDescent="0.3">
      <c r="P618724" s="83"/>
    </row>
    <row r="618725" spans="16:16" x14ac:dyDescent="0.3">
      <c r="P618725" s="83"/>
    </row>
    <row r="618726" spans="16:16" x14ac:dyDescent="0.3">
      <c r="P618726" s="83"/>
    </row>
    <row r="618727" spans="16:16" x14ac:dyDescent="0.3">
      <c r="P618727" s="83"/>
    </row>
    <row r="618728" spans="16:16" x14ac:dyDescent="0.3">
      <c r="P618728" s="83"/>
    </row>
    <row r="618729" spans="16:16" x14ac:dyDescent="0.3">
      <c r="P618729" s="83"/>
    </row>
    <row r="618730" spans="16:16" x14ac:dyDescent="0.3">
      <c r="P618730" s="83"/>
    </row>
    <row r="618731" spans="16:16" x14ac:dyDescent="0.3">
      <c r="P618731" s="83"/>
    </row>
    <row r="618732" spans="16:16" x14ac:dyDescent="0.3">
      <c r="P618732" s="83"/>
    </row>
    <row r="618733" spans="16:16" x14ac:dyDescent="0.3">
      <c r="P618733" s="83"/>
    </row>
    <row r="618734" spans="16:16" x14ac:dyDescent="0.3">
      <c r="P618734" s="83"/>
    </row>
    <row r="618735" spans="16:16" x14ac:dyDescent="0.3">
      <c r="P618735" s="83"/>
    </row>
    <row r="618736" spans="16:16" x14ac:dyDescent="0.3">
      <c r="P618736" s="83"/>
    </row>
    <row r="618737" spans="16:16" x14ac:dyDescent="0.3">
      <c r="P618737" s="83"/>
    </row>
    <row r="618738" spans="16:16" x14ac:dyDescent="0.3">
      <c r="P618738" s="83"/>
    </row>
    <row r="618739" spans="16:16" x14ac:dyDescent="0.3">
      <c r="P618739" s="83"/>
    </row>
    <row r="618740" spans="16:16" x14ac:dyDescent="0.3">
      <c r="P618740" s="83"/>
    </row>
    <row r="618741" spans="16:16" x14ac:dyDescent="0.3">
      <c r="P618741" s="83"/>
    </row>
    <row r="618742" spans="16:16" x14ac:dyDescent="0.3">
      <c r="P618742" s="83"/>
    </row>
    <row r="618743" spans="16:16" x14ac:dyDescent="0.3">
      <c r="P618743" s="83"/>
    </row>
    <row r="618744" spans="16:16" x14ac:dyDescent="0.3">
      <c r="P618744" s="83"/>
    </row>
    <row r="618745" spans="16:16" x14ac:dyDescent="0.3">
      <c r="P618745" s="83"/>
    </row>
    <row r="618746" spans="16:16" x14ac:dyDescent="0.3">
      <c r="P618746" s="83"/>
    </row>
    <row r="618747" spans="16:16" x14ac:dyDescent="0.3">
      <c r="P618747" s="83"/>
    </row>
    <row r="618748" spans="16:16" x14ac:dyDescent="0.3">
      <c r="P618748" s="83"/>
    </row>
    <row r="618749" spans="16:16" x14ac:dyDescent="0.3">
      <c r="P618749" s="83"/>
    </row>
    <row r="618750" spans="16:16" x14ac:dyDescent="0.3">
      <c r="P618750" s="83"/>
    </row>
    <row r="618751" spans="16:16" x14ac:dyDescent="0.3">
      <c r="P618751" s="83"/>
    </row>
    <row r="618752" spans="16:16" x14ac:dyDescent="0.3">
      <c r="P618752" s="83"/>
    </row>
    <row r="618753" spans="16:16" x14ac:dyDescent="0.3">
      <c r="P618753" s="83"/>
    </row>
    <row r="618754" spans="16:16" x14ac:dyDescent="0.3">
      <c r="P618754" s="83"/>
    </row>
    <row r="618755" spans="16:16" x14ac:dyDescent="0.3">
      <c r="P618755" s="83"/>
    </row>
    <row r="618756" spans="16:16" x14ac:dyDescent="0.3">
      <c r="P618756" s="83"/>
    </row>
    <row r="618757" spans="16:16" x14ac:dyDescent="0.3">
      <c r="P618757" s="83"/>
    </row>
    <row r="618758" spans="16:16" x14ac:dyDescent="0.3">
      <c r="P618758" s="83"/>
    </row>
    <row r="618759" spans="16:16" x14ac:dyDescent="0.3">
      <c r="P618759" s="83"/>
    </row>
    <row r="618760" spans="16:16" x14ac:dyDescent="0.3">
      <c r="P618760" s="83"/>
    </row>
    <row r="618761" spans="16:16" x14ac:dyDescent="0.3">
      <c r="P618761" s="83"/>
    </row>
    <row r="618762" spans="16:16" x14ac:dyDescent="0.3">
      <c r="P618762" s="83"/>
    </row>
    <row r="618763" spans="16:16" x14ac:dyDescent="0.3">
      <c r="P618763" s="83"/>
    </row>
    <row r="618764" spans="16:16" x14ac:dyDescent="0.3">
      <c r="P618764" s="83"/>
    </row>
    <row r="618765" spans="16:16" x14ac:dyDescent="0.3">
      <c r="P618765" s="83"/>
    </row>
    <row r="618766" spans="16:16" x14ac:dyDescent="0.3">
      <c r="P618766" s="83"/>
    </row>
    <row r="618767" spans="16:16" x14ac:dyDescent="0.3">
      <c r="P618767" s="83"/>
    </row>
    <row r="618768" spans="16:16" x14ac:dyDescent="0.3">
      <c r="P618768" s="83"/>
    </row>
    <row r="618769" spans="16:16" x14ac:dyDescent="0.3">
      <c r="P618769" s="83"/>
    </row>
    <row r="618770" spans="16:16" x14ac:dyDescent="0.3">
      <c r="P618770" s="83"/>
    </row>
    <row r="618771" spans="16:16" x14ac:dyDescent="0.3">
      <c r="P618771" s="83"/>
    </row>
    <row r="618772" spans="16:16" x14ac:dyDescent="0.3">
      <c r="P618772" s="83"/>
    </row>
    <row r="618773" spans="16:16" x14ac:dyDescent="0.3">
      <c r="P618773" s="83"/>
    </row>
    <row r="618774" spans="16:16" x14ac:dyDescent="0.3">
      <c r="P618774" s="83"/>
    </row>
    <row r="618775" spans="16:16" x14ac:dyDescent="0.3">
      <c r="P618775" s="83"/>
    </row>
    <row r="618776" spans="16:16" x14ac:dyDescent="0.3">
      <c r="P618776" s="83"/>
    </row>
    <row r="618777" spans="16:16" x14ac:dyDescent="0.3">
      <c r="P618777" s="83"/>
    </row>
    <row r="618778" spans="16:16" x14ac:dyDescent="0.3">
      <c r="P618778" s="83"/>
    </row>
    <row r="618779" spans="16:16" x14ac:dyDescent="0.3">
      <c r="P618779" s="83"/>
    </row>
    <row r="618780" spans="16:16" x14ac:dyDescent="0.3">
      <c r="P618780" s="83"/>
    </row>
    <row r="618781" spans="16:16" x14ac:dyDescent="0.3">
      <c r="P618781" s="83"/>
    </row>
    <row r="618782" spans="16:16" x14ac:dyDescent="0.3">
      <c r="P618782" s="83"/>
    </row>
    <row r="618783" spans="16:16" x14ac:dyDescent="0.3">
      <c r="P618783" s="83"/>
    </row>
    <row r="618784" spans="16:16" x14ac:dyDescent="0.3">
      <c r="P618784" s="83"/>
    </row>
    <row r="618785" spans="16:16" x14ac:dyDescent="0.3">
      <c r="P618785" s="83"/>
    </row>
    <row r="618786" spans="16:16" x14ac:dyDescent="0.3">
      <c r="P618786" s="83"/>
    </row>
    <row r="618787" spans="16:16" x14ac:dyDescent="0.3">
      <c r="P618787" s="83"/>
    </row>
    <row r="618788" spans="16:16" x14ac:dyDescent="0.3">
      <c r="P618788" s="83"/>
    </row>
    <row r="618789" spans="16:16" x14ac:dyDescent="0.3">
      <c r="P618789" s="83"/>
    </row>
    <row r="618790" spans="16:16" x14ac:dyDescent="0.3">
      <c r="P618790" s="83"/>
    </row>
    <row r="618791" spans="16:16" x14ac:dyDescent="0.3">
      <c r="P618791" s="83"/>
    </row>
    <row r="618792" spans="16:16" x14ac:dyDescent="0.3">
      <c r="P618792" s="83"/>
    </row>
    <row r="618793" spans="16:16" x14ac:dyDescent="0.3">
      <c r="P618793" s="83"/>
    </row>
    <row r="618794" spans="16:16" x14ac:dyDescent="0.3">
      <c r="P618794" s="83"/>
    </row>
    <row r="618795" spans="16:16" x14ac:dyDescent="0.3">
      <c r="P618795" s="83"/>
    </row>
    <row r="618796" spans="16:16" x14ac:dyDescent="0.3">
      <c r="P618796" s="83"/>
    </row>
    <row r="618797" spans="16:16" x14ac:dyDescent="0.3">
      <c r="P618797" s="83"/>
    </row>
    <row r="618798" spans="16:16" x14ac:dyDescent="0.3">
      <c r="P618798" s="83"/>
    </row>
    <row r="618799" spans="16:16" x14ac:dyDescent="0.3">
      <c r="P618799" s="83"/>
    </row>
    <row r="618800" spans="16:16" x14ac:dyDescent="0.3">
      <c r="P618800" s="83"/>
    </row>
    <row r="618801" spans="16:16" x14ac:dyDescent="0.3">
      <c r="P618801" s="83"/>
    </row>
    <row r="618802" spans="16:16" x14ac:dyDescent="0.3">
      <c r="P618802" s="83"/>
    </row>
    <row r="618803" spans="16:16" x14ac:dyDescent="0.3">
      <c r="P618803" s="83"/>
    </row>
    <row r="618804" spans="16:16" x14ac:dyDescent="0.3">
      <c r="P618804" s="83"/>
    </row>
    <row r="618805" spans="16:16" x14ac:dyDescent="0.3">
      <c r="P618805" s="83"/>
    </row>
    <row r="618806" spans="16:16" x14ac:dyDescent="0.3">
      <c r="P618806" s="83"/>
    </row>
    <row r="618807" spans="16:16" x14ac:dyDescent="0.3">
      <c r="P618807" s="83"/>
    </row>
    <row r="618808" spans="16:16" x14ac:dyDescent="0.3">
      <c r="P618808" s="83"/>
    </row>
    <row r="618809" spans="16:16" x14ac:dyDescent="0.3">
      <c r="P618809" s="83"/>
    </row>
    <row r="618810" spans="16:16" x14ac:dyDescent="0.3">
      <c r="P618810" s="83"/>
    </row>
    <row r="618811" spans="16:16" x14ac:dyDescent="0.3">
      <c r="P618811" s="83"/>
    </row>
    <row r="618812" spans="16:16" x14ac:dyDescent="0.3">
      <c r="P618812" s="83"/>
    </row>
    <row r="618813" spans="16:16" x14ac:dyDescent="0.3">
      <c r="P618813" s="83"/>
    </row>
    <row r="618814" spans="16:16" x14ac:dyDescent="0.3">
      <c r="P618814" s="83"/>
    </row>
    <row r="618815" spans="16:16" x14ac:dyDescent="0.3">
      <c r="P618815" s="83"/>
    </row>
    <row r="618816" spans="16:16" x14ac:dyDescent="0.3">
      <c r="P618816" s="83"/>
    </row>
    <row r="618817" spans="16:16" x14ac:dyDescent="0.3">
      <c r="P618817" s="83"/>
    </row>
    <row r="618818" spans="16:16" x14ac:dyDescent="0.3">
      <c r="P618818" s="83"/>
    </row>
    <row r="618819" spans="16:16" x14ac:dyDescent="0.3">
      <c r="P618819" s="83"/>
    </row>
    <row r="618820" spans="16:16" x14ac:dyDescent="0.3">
      <c r="P618820" s="83"/>
    </row>
    <row r="618821" spans="16:16" x14ac:dyDescent="0.3">
      <c r="P618821" s="83"/>
    </row>
    <row r="618822" spans="16:16" x14ac:dyDescent="0.3">
      <c r="P618822" s="83"/>
    </row>
    <row r="618823" spans="16:16" x14ac:dyDescent="0.3">
      <c r="P618823" s="83"/>
    </row>
    <row r="618824" spans="16:16" x14ac:dyDescent="0.3">
      <c r="P618824" s="83"/>
    </row>
    <row r="618825" spans="16:16" x14ac:dyDescent="0.3">
      <c r="P618825" s="83"/>
    </row>
    <row r="618826" spans="16:16" x14ac:dyDescent="0.3">
      <c r="P618826" s="83"/>
    </row>
    <row r="618827" spans="16:16" x14ac:dyDescent="0.3">
      <c r="P618827" s="83"/>
    </row>
    <row r="618828" spans="16:16" x14ac:dyDescent="0.3">
      <c r="P618828" s="83"/>
    </row>
    <row r="618829" spans="16:16" x14ac:dyDescent="0.3">
      <c r="P618829" s="83"/>
    </row>
    <row r="618830" spans="16:16" x14ac:dyDescent="0.3">
      <c r="P618830" s="83"/>
    </row>
    <row r="618831" spans="16:16" x14ac:dyDescent="0.3">
      <c r="P618831" s="83"/>
    </row>
    <row r="618832" spans="16:16" x14ac:dyDescent="0.3">
      <c r="P618832" s="83"/>
    </row>
    <row r="618833" spans="16:16" x14ac:dyDescent="0.3">
      <c r="P618833" s="83"/>
    </row>
    <row r="618834" spans="16:16" x14ac:dyDescent="0.3">
      <c r="P618834" s="83"/>
    </row>
    <row r="618835" spans="16:16" x14ac:dyDescent="0.3">
      <c r="P618835" s="83"/>
    </row>
    <row r="618836" spans="16:16" x14ac:dyDescent="0.3">
      <c r="P618836" s="83"/>
    </row>
    <row r="618837" spans="16:16" x14ac:dyDescent="0.3">
      <c r="P618837" s="83"/>
    </row>
    <row r="618838" spans="16:16" x14ac:dyDescent="0.3">
      <c r="P618838" s="83"/>
    </row>
    <row r="618839" spans="16:16" x14ac:dyDescent="0.3">
      <c r="P618839" s="83"/>
    </row>
    <row r="618840" spans="16:16" x14ac:dyDescent="0.3">
      <c r="P618840" s="83"/>
    </row>
    <row r="618841" spans="16:16" x14ac:dyDescent="0.3">
      <c r="P618841" s="83"/>
    </row>
    <row r="618842" spans="16:16" x14ac:dyDescent="0.3">
      <c r="P618842" s="83"/>
    </row>
    <row r="618843" spans="16:16" x14ac:dyDescent="0.3">
      <c r="P618843" s="83"/>
    </row>
    <row r="618844" spans="16:16" x14ac:dyDescent="0.3">
      <c r="P618844" s="83"/>
    </row>
    <row r="618845" spans="16:16" x14ac:dyDescent="0.3">
      <c r="P618845" s="83"/>
    </row>
    <row r="618846" spans="16:16" x14ac:dyDescent="0.3">
      <c r="P618846" s="83"/>
    </row>
    <row r="618847" spans="16:16" x14ac:dyDescent="0.3">
      <c r="P618847" s="83"/>
    </row>
    <row r="618848" spans="16:16" x14ac:dyDescent="0.3">
      <c r="P618848" s="83"/>
    </row>
    <row r="618849" spans="16:16" x14ac:dyDescent="0.3">
      <c r="P618849" s="83"/>
    </row>
    <row r="618850" spans="16:16" x14ac:dyDescent="0.3">
      <c r="P618850" s="83"/>
    </row>
    <row r="618851" spans="16:16" x14ac:dyDescent="0.3">
      <c r="P618851" s="83"/>
    </row>
    <row r="618852" spans="16:16" x14ac:dyDescent="0.3">
      <c r="P618852" s="83"/>
    </row>
    <row r="618853" spans="16:16" x14ac:dyDescent="0.3">
      <c r="P618853" s="83"/>
    </row>
    <row r="618854" spans="16:16" x14ac:dyDescent="0.3">
      <c r="P618854" s="83"/>
    </row>
    <row r="618855" spans="16:16" x14ac:dyDescent="0.3">
      <c r="P618855" s="83"/>
    </row>
    <row r="618856" spans="16:16" x14ac:dyDescent="0.3">
      <c r="P618856" s="83"/>
    </row>
    <row r="618857" spans="16:16" x14ac:dyDescent="0.3">
      <c r="P618857" s="83"/>
    </row>
    <row r="618858" spans="16:16" x14ac:dyDescent="0.3">
      <c r="P618858" s="83"/>
    </row>
    <row r="618859" spans="16:16" x14ac:dyDescent="0.3">
      <c r="P618859" s="83"/>
    </row>
    <row r="618860" spans="16:16" x14ac:dyDescent="0.3">
      <c r="P618860" s="83"/>
    </row>
    <row r="618861" spans="16:16" x14ac:dyDescent="0.3">
      <c r="P618861" s="83"/>
    </row>
    <row r="618862" spans="16:16" x14ac:dyDescent="0.3">
      <c r="P618862" s="83"/>
    </row>
    <row r="618863" spans="16:16" x14ac:dyDescent="0.3">
      <c r="P618863" s="83"/>
    </row>
    <row r="618864" spans="16:16" x14ac:dyDescent="0.3">
      <c r="P618864" s="83"/>
    </row>
    <row r="618865" spans="16:16" x14ac:dyDescent="0.3">
      <c r="P618865" s="83"/>
    </row>
    <row r="618866" spans="16:16" x14ac:dyDescent="0.3">
      <c r="P618866" s="83"/>
    </row>
    <row r="618867" spans="16:16" x14ac:dyDescent="0.3">
      <c r="P618867" s="83"/>
    </row>
    <row r="618868" spans="16:16" x14ac:dyDescent="0.3">
      <c r="P618868" s="83"/>
    </row>
    <row r="618869" spans="16:16" x14ac:dyDescent="0.3">
      <c r="P618869" s="83"/>
    </row>
    <row r="618870" spans="16:16" x14ac:dyDescent="0.3">
      <c r="P618870" s="83"/>
    </row>
    <row r="618871" spans="16:16" x14ac:dyDescent="0.3">
      <c r="P618871" s="83"/>
    </row>
    <row r="618872" spans="16:16" x14ac:dyDescent="0.3">
      <c r="P618872" s="83"/>
    </row>
    <row r="618873" spans="16:16" x14ac:dyDescent="0.3">
      <c r="P618873" s="83"/>
    </row>
    <row r="618874" spans="16:16" x14ac:dyDescent="0.3">
      <c r="P618874" s="83"/>
    </row>
    <row r="618875" spans="16:16" x14ac:dyDescent="0.3">
      <c r="P618875" s="83"/>
    </row>
    <row r="618876" spans="16:16" x14ac:dyDescent="0.3">
      <c r="P618876" s="83"/>
    </row>
    <row r="618877" spans="16:16" x14ac:dyDescent="0.3">
      <c r="P618877" s="83"/>
    </row>
    <row r="618878" spans="16:16" x14ac:dyDescent="0.3">
      <c r="P618878" s="83"/>
    </row>
    <row r="618879" spans="16:16" x14ac:dyDescent="0.3">
      <c r="P618879" s="83"/>
    </row>
    <row r="618880" spans="16:16" x14ac:dyDescent="0.3">
      <c r="P618880" s="83"/>
    </row>
    <row r="618881" spans="16:16" x14ac:dyDescent="0.3">
      <c r="P618881" s="83"/>
    </row>
    <row r="618882" spans="16:16" x14ac:dyDescent="0.3">
      <c r="P618882" s="83"/>
    </row>
    <row r="618883" spans="16:16" x14ac:dyDescent="0.3">
      <c r="P618883" s="83"/>
    </row>
    <row r="618884" spans="16:16" x14ac:dyDescent="0.3">
      <c r="P618884" s="83"/>
    </row>
    <row r="618885" spans="16:16" x14ac:dyDescent="0.3">
      <c r="P618885" s="83"/>
    </row>
    <row r="618886" spans="16:16" x14ac:dyDescent="0.3">
      <c r="P618886" s="83"/>
    </row>
    <row r="618887" spans="16:16" x14ac:dyDescent="0.3">
      <c r="P618887" s="83"/>
    </row>
    <row r="618888" spans="16:16" x14ac:dyDescent="0.3">
      <c r="P618888" s="83"/>
    </row>
    <row r="618889" spans="16:16" x14ac:dyDescent="0.3">
      <c r="P618889" s="83"/>
    </row>
    <row r="618890" spans="16:16" x14ac:dyDescent="0.3">
      <c r="P618890" s="83"/>
    </row>
    <row r="618891" spans="16:16" x14ac:dyDescent="0.3">
      <c r="P618891" s="83"/>
    </row>
    <row r="618892" spans="16:16" x14ac:dyDescent="0.3">
      <c r="P618892" s="83"/>
    </row>
    <row r="618893" spans="16:16" x14ac:dyDescent="0.3">
      <c r="P618893" s="83"/>
    </row>
    <row r="618894" spans="16:16" x14ac:dyDescent="0.3">
      <c r="P618894" s="83"/>
    </row>
    <row r="618895" spans="16:16" x14ac:dyDescent="0.3">
      <c r="P618895" s="83"/>
    </row>
    <row r="618896" spans="16:16" x14ac:dyDescent="0.3">
      <c r="P618896" s="83"/>
    </row>
    <row r="618897" spans="16:16" x14ac:dyDescent="0.3">
      <c r="P618897" s="83"/>
    </row>
    <row r="618898" spans="16:16" x14ac:dyDescent="0.3">
      <c r="P618898" s="83"/>
    </row>
    <row r="618899" spans="16:16" x14ac:dyDescent="0.3">
      <c r="P618899" s="83"/>
    </row>
    <row r="618900" spans="16:16" x14ac:dyDescent="0.3">
      <c r="P618900" s="83"/>
    </row>
    <row r="618901" spans="16:16" x14ac:dyDescent="0.3">
      <c r="P618901" s="83"/>
    </row>
    <row r="618902" spans="16:16" x14ac:dyDescent="0.3">
      <c r="P618902" s="83"/>
    </row>
    <row r="618903" spans="16:16" x14ac:dyDescent="0.3">
      <c r="P618903" s="83"/>
    </row>
    <row r="618904" spans="16:16" x14ac:dyDescent="0.3">
      <c r="P618904" s="83"/>
    </row>
    <row r="618905" spans="16:16" x14ac:dyDescent="0.3">
      <c r="P618905" s="83"/>
    </row>
    <row r="618906" spans="16:16" x14ac:dyDescent="0.3">
      <c r="P618906" s="83"/>
    </row>
    <row r="618907" spans="16:16" x14ac:dyDescent="0.3">
      <c r="P618907" s="83"/>
    </row>
    <row r="618908" spans="16:16" x14ac:dyDescent="0.3">
      <c r="P618908" s="83"/>
    </row>
    <row r="618909" spans="16:16" x14ac:dyDescent="0.3">
      <c r="P618909" s="83"/>
    </row>
    <row r="618910" spans="16:16" x14ac:dyDescent="0.3">
      <c r="P618910" s="83"/>
    </row>
    <row r="618911" spans="16:16" x14ac:dyDescent="0.3">
      <c r="P618911" s="83"/>
    </row>
    <row r="618912" spans="16:16" x14ac:dyDescent="0.3">
      <c r="P618912" s="83"/>
    </row>
    <row r="618913" spans="16:16" x14ac:dyDescent="0.3">
      <c r="P618913" s="83"/>
    </row>
    <row r="618914" spans="16:16" x14ac:dyDescent="0.3">
      <c r="P618914" s="83"/>
    </row>
    <row r="618915" spans="16:16" x14ac:dyDescent="0.3">
      <c r="P618915" s="83"/>
    </row>
    <row r="618916" spans="16:16" x14ac:dyDescent="0.3">
      <c r="P618916" s="83"/>
    </row>
    <row r="618917" spans="16:16" x14ac:dyDescent="0.3">
      <c r="P618917" s="83"/>
    </row>
    <row r="618918" spans="16:16" x14ac:dyDescent="0.3">
      <c r="P618918" s="83"/>
    </row>
    <row r="618919" spans="16:16" x14ac:dyDescent="0.3">
      <c r="P618919" s="83"/>
    </row>
    <row r="618920" spans="16:16" x14ac:dyDescent="0.3">
      <c r="P618920" s="83"/>
    </row>
    <row r="618921" spans="16:16" x14ac:dyDescent="0.3">
      <c r="P618921" s="83"/>
    </row>
    <row r="618922" spans="16:16" x14ac:dyDescent="0.3">
      <c r="P618922" s="83"/>
    </row>
    <row r="618923" spans="16:16" x14ac:dyDescent="0.3">
      <c r="P618923" s="83"/>
    </row>
    <row r="618924" spans="16:16" x14ac:dyDescent="0.3">
      <c r="P618924" s="83"/>
    </row>
    <row r="618925" spans="16:16" x14ac:dyDescent="0.3">
      <c r="P618925" s="83"/>
    </row>
    <row r="618926" spans="16:16" x14ac:dyDescent="0.3">
      <c r="P618926" s="83"/>
    </row>
    <row r="618927" spans="16:16" x14ac:dyDescent="0.3">
      <c r="P618927" s="83"/>
    </row>
    <row r="618928" spans="16:16" x14ac:dyDescent="0.3">
      <c r="P618928" s="83"/>
    </row>
    <row r="618929" spans="16:16" x14ac:dyDescent="0.3">
      <c r="P618929" s="83"/>
    </row>
    <row r="618930" spans="16:16" x14ac:dyDescent="0.3">
      <c r="P618930" s="83"/>
    </row>
    <row r="618931" spans="16:16" x14ac:dyDescent="0.3">
      <c r="P618931" s="83"/>
    </row>
    <row r="618932" spans="16:16" x14ac:dyDescent="0.3">
      <c r="P618932" s="83"/>
    </row>
    <row r="618933" spans="16:16" x14ac:dyDescent="0.3">
      <c r="P618933" s="83"/>
    </row>
    <row r="618934" spans="16:16" x14ac:dyDescent="0.3">
      <c r="P618934" s="83"/>
    </row>
    <row r="618935" spans="16:16" x14ac:dyDescent="0.3">
      <c r="P618935" s="83"/>
    </row>
    <row r="618936" spans="16:16" x14ac:dyDescent="0.3">
      <c r="P618936" s="83"/>
    </row>
    <row r="618937" spans="16:16" x14ac:dyDescent="0.3">
      <c r="P618937" s="83"/>
    </row>
    <row r="618938" spans="16:16" x14ac:dyDescent="0.3">
      <c r="P618938" s="83"/>
    </row>
    <row r="618939" spans="16:16" x14ac:dyDescent="0.3">
      <c r="P618939" s="83"/>
    </row>
    <row r="618940" spans="16:16" x14ac:dyDescent="0.3">
      <c r="P618940" s="83"/>
    </row>
    <row r="618941" spans="16:16" x14ac:dyDescent="0.3">
      <c r="P618941" s="83"/>
    </row>
    <row r="618942" spans="16:16" x14ac:dyDescent="0.3">
      <c r="P618942" s="83"/>
    </row>
    <row r="618943" spans="16:16" x14ac:dyDescent="0.3">
      <c r="P618943" s="83"/>
    </row>
    <row r="618944" spans="16:16" x14ac:dyDescent="0.3">
      <c r="P618944" s="83"/>
    </row>
    <row r="618945" spans="16:16" x14ac:dyDescent="0.3">
      <c r="P618945" s="83"/>
    </row>
    <row r="618946" spans="16:16" x14ac:dyDescent="0.3">
      <c r="P618946" s="83"/>
    </row>
    <row r="618947" spans="16:16" x14ac:dyDescent="0.3">
      <c r="P618947" s="83"/>
    </row>
    <row r="618948" spans="16:16" x14ac:dyDescent="0.3">
      <c r="P618948" s="83"/>
    </row>
    <row r="618949" spans="16:16" x14ac:dyDescent="0.3">
      <c r="P618949" s="83"/>
    </row>
    <row r="618950" spans="16:16" x14ac:dyDescent="0.3">
      <c r="P618950" s="83"/>
    </row>
    <row r="618951" spans="16:16" x14ac:dyDescent="0.3">
      <c r="P618951" s="83"/>
    </row>
    <row r="618952" spans="16:16" x14ac:dyDescent="0.3">
      <c r="P618952" s="83"/>
    </row>
    <row r="618953" spans="16:16" x14ac:dyDescent="0.3">
      <c r="P618953" s="83"/>
    </row>
    <row r="618954" spans="16:16" x14ac:dyDescent="0.3">
      <c r="P618954" s="83"/>
    </row>
    <row r="618955" spans="16:16" x14ac:dyDescent="0.3">
      <c r="P618955" s="83"/>
    </row>
    <row r="618956" spans="16:16" x14ac:dyDescent="0.3">
      <c r="P618956" s="83"/>
    </row>
    <row r="618957" spans="16:16" x14ac:dyDescent="0.3">
      <c r="P618957" s="83"/>
    </row>
    <row r="618958" spans="16:16" x14ac:dyDescent="0.3">
      <c r="P618958" s="83"/>
    </row>
    <row r="618959" spans="16:16" x14ac:dyDescent="0.3">
      <c r="P618959" s="83"/>
    </row>
    <row r="618960" spans="16:16" x14ac:dyDescent="0.3">
      <c r="P618960" s="83"/>
    </row>
    <row r="618961" spans="16:16" x14ac:dyDescent="0.3">
      <c r="P618961" s="83"/>
    </row>
    <row r="618962" spans="16:16" x14ac:dyDescent="0.3">
      <c r="P618962" s="83"/>
    </row>
    <row r="618963" spans="16:16" x14ac:dyDescent="0.3">
      <c r="P618963" s="83"/>
    </row>
    <row r="618964" spans="16:16" x14ac:dyDescent="0.3">
      <c r="P618964" s="83"/>
    </row>
    <row r="618965" spans="16:16" x14ac:dyDescent="0.3">
      <c r="P618965" s="83"/>
    </row>
    <row r="618966" spans="16:16" x14ac:dyDescent="0.3">
      <c r="P618966" s="83"/>
    </row>
    <row r="618967" spans="16:16" x14ac:dyDescent="0.3">
      <c r="P618967" s="83"/>
    </row>
    <row r="618968" spans="16:16" x14ac:dyDescent="0.3">
      <c r="P618968" s="83"/>
    </row>
    <row r="618969" spans="16:16" x14ac:dyDescent="0.3">
      <c r="P618969" s="83"/>
    </row>
    <row r="618970" spans="16:16" x14ac:dyDescent="0.3">
      <c r="P618970" s="83"/>
    </row>
    <row r="618971" spans="16:16" x14ac:dyDescent="0.3">
      <c r="P618971" s="83"/>
    </row>
    <row r="618972" spans="16:16" x14ac:dyDescent="0.3">
      <c r="P618972" s="83"/>
    </row>
    <row r="618973" spans="16:16" x14ac:dyDescent="0.3">
      <c r="P618973" s="83"/>
    </row>
    <row r="618974" spans="16:16" x14ac:dyDescent="0.3">
      <c r="P618974" s="83"/>
    </row>
    <row r="618975" spans="16:16" x14ac:dyDescent="0.3">
      <c r="P618975" s="83"/>
    </row>
    <row r="618976" spans="16:16" x14ac:dyDescent="0.3">
      <c r="P618976" s="83"/>
    </row>
    <row r="618977" spans="16:16" x14ac:dyDescent="0.3">
      <c r="P618977" s="83"/>
    </row>
    <row r="618978" spans="16:16" x14ac:dyDescent="0.3">
      <c r="P618978" s="83"/>
    </row>
    <row r="618979" spans="16:16" x14ac:dyDescent="0.3">
      <c r="P618979" s="83"/>
    </row>
    <row r="618980" spans="16:16" x14ac:dyDescent="0.3">
      <c r="P618980" s="83"/>
    </row>
    <row r="618981" spans="16:16" x14ac:dyDescent="0.3">
      <c r="P618981" s="83"/>
    </row>
    <row r="618982" spans="16:16" x14ac:dyDescent="0.3">
      <c r="P618982" s="83"/>
    </row>
    <row r="618983" spans="16:16" x14ac:dyDescent="0.3">
      <c r="P618983" s="83"/>
    </row>
    <row r="618984" spans="16:16" x14ac:dyDescent="0.3">
      <c r="P618984" s="83"/>
    </row>
    <row r="618985" spans="16:16" x14ac:dyDescent="0.3">
      <c r="P618985" s="83"/>
    </row>
    <row r="618986" spans="16:16" x14ac:dyDescent="0.3">
      <c r="P618986" s="83"/>
    </row>
    <row r="618987" spans="16:16" x14ac:dyDescent="0.3">
      <c r="P618987" s="83"/>
    </row>
    <row r="618988" spans="16:16" x14ac:dyDescent="0.3">
      <c r="P618988" s="83"/>
    </row>
    <row r="618989" spans="16:16" x14ac:dyDescent="0.3">
      <c r="P618989" s="83"/>
    </row>
    <row r="618990" spans="16:16" x14ac:dyDescent="0.3">
      <c r="P618990" s="83"/>
    </row>
    <row r="618991" spans="16:16" x14ac:dyDescent="0.3">
      <c r="P618991" s="83"/>
    </row>
    <row r="618992" spans="16:16" x14ac:dyDescent="0.3">
      <c r="P618992" s="83"/>
    </row>
    <row r="618993" spans="16:16" x14ac:dyDescent="0.3">
      <c r="P618993" s="83"/>
    </row>
    <row r="618994" spans="16:16" x14ac:dyDescent="0.3">
      <c r="P618994" s="83"/>
    </row>
    <row r="618995" spans="16:16" x14ac:dyDescent="0.3">
      <c r="P618995" s="83"/>
    </row>
    <row r="618996" spans="16:16" x14ac:dyDescent="0.3">
      <c r="P618996" s="83"/>
    </row>
    <row r="618997" spans="16:16" x14ac:dyDescent="0.3">
      <c r="P618997" s="83"/>
    </row>
    <row r="618998" spans="16:16" x14ac:dyDescent="0.3">
      <c r="P618998" s="83"/>
    </row>
    <row r="618999" spans="16:16" x14ac:dyDescent="0.3">
      <c r="P618999" s="83"/>
    </row>
    <row r="619000" spans="16:16" x14ac:dyDescent="0.3">
      <c r="P619000" s="83"/>
    </row>
    <row r="619001" spans="16:16" x14ac:dyDescent="0.3">
      <c r="P619001" s="83"/>
    </row>
    <row r="619002" spans="16:16" x14ac:dyDescent="0.3">
      <c r="P619002" s="83"/>
    </row>
    <row r="619003" spans="16:16" x14ac:dyDescent="0.3">
      <c r="P619003" s="83"/>
    </row>
    <row r="619004" spans="16:16" x14ac:dyDescent="0.3">
      <c r="P619004" s="83"/>
    </row>
    <row r="619005" spans="16:16" x14ac:dyDescent="0.3">
      <c r="P619005" s="83"/>
    </row>
    <row r="619006" spans="16:16" x14ac:dyDescent="0.3">
      <c r="P619006" s="83"/>
    </row>
    <row r="619007" spans="16:16" x14ac:dyDescent="0.3">
      <c r="P619007" s="83"/>
    </row>
    <row r="619008" spans="16:16" x14ac:dyDescent="0.3">
      <c r="P619008" s="83"/>
    </row>
    <row r="619009" spans="16:16" x14ac:dyDescent="0.3">
      <c r="P619009" s="83"/>
    </row>
    <row r="619010" spans="16:16" x14ac:dyDescent="0.3">
      <c r="P619010" s="83"/>
    </row>
    <row r="619011" spans="16:16" x14ac:dyDescent="0.3">
      <c r="P619011" s="83"/>
    </row>
    <row r="619012" spans="16:16" x14ac:dyDescent="0.3">
      <c r="P619012" s="83"/>
    </row>
    <row r="619013" spans="16:16" x14ac:dyDescent="0.3">
      <c r="P619013" s="83"/>
    </row>
    <row r="619014" spans="16:16" x14ac:dyDescent="0.3">
      <c r="P619014" s="83"/>
    </row>
    <row r="619015" spans="16:16" x14ac:dyDescent="0.3">
      <c r="P619015" s="83"/>
    </row>
    <row r="619016" spans="16:16" x14ac:dyDescent="0.3">
      <c r="P619016" s="83"/>
    </row>
    <row r="619017" spans="16:16" x14ac:dyDescent="0.3">
      <c r="P619017" s="83"/>
    </row>
    <row r="619018" spans="16:16" x14ac:dyDescent="0.3">
      <c r="P619018" s="83"/>
    </row>
    <row r="619019" spans="16:16" x14ac:dyDescent="0.3">
      <c r="P619019" s="83"/>
    </row>
    <row r="619020" spans="16:16" x14ac:dyDescent="0.3">
      <c r="P619020" s="83"/>
    </row>
    <row r="619021" spans="16:16" x14ac:dyDescent="0.3">
      <c r="P619021" s="83"/>
    </row>
    <row r="619022" spans="16:16" x14ac:dyDescent="0.3">
      <c r="P619022" s="83"/>
    </row>
    <row r="619023" spans="16:16" x14ac:dyDescent="0.3">
      <c r="P619023" s="83"/>
    </row>
    <row r="619024" spans="16:16" x14ac:dyDescent="0.3">
      <c r="P619024" s="83"/>
    </row>
    <row r="619025" spans="16:16" x14ac:dyDescent="0.3">
      <c r="P619025" s="83"/>
    </row>
    <row r="619026" spans="16:16" x14ac:dyDescent="0.3">
      <c r="P619026" s="83"/>
    </row>
    <row r="619027" spans="16:16" x14ac:dyDescent="0.3">
      <c r="P619027" s="83"/>
    </row>
    <row r="619028" spans="16:16" x14ac:dyDescent="0.3">
      <c r="P619028" s="83"/>
    </row>
    <row r="619029" spans="16:16" x14ac:dyDescent="0.3">
      <c r="P619029" s="83"/>
    </row>
    <row r="619030" spans="16:16" x14ac:dyDescent="0.3">
      <c r="P619030" s="83"/>
    </row>
    <row r="619031" spans="16:16" x14ac:dyDescent="0.3">
      <c r="P619031" s="83"/>
    </row>
    <row r="619032" spans="16:16" x14ac:dyDescent="0.3">
      <c r="P619032" s="83"/>
    </row>
    <row r="619033" spans="16:16" x14ac:dyDescent="0.3">
      <c r="P619033" s="83"/>
    </row>
    <row r="619034" spans="16:16" x14ac:dyDescent="0.3">
      <c r="P619034" s="83"/>
    </row>
    <row r="619035" spans="16:16" x14ac:dyDescent="0.3">
      <c r="P619035" s="83"/>
    </row>
    <row r="619036" spans="16:16" x14ac:dyDescent="0.3">
      <c r="P619036" s="83"/>
    </row>
    <row r="619037" spans="16:16" x14ac:dyDescent="0.3">
      <c r="P619037" s="83"/>
    </row>
    <row r="619038" spans="16:16" x14ac:dyDescent="0.3">
      <c r="P619038" s="83"/>
    </row>
    <row r="619039" spans="16:16" x14ac:dyDescent="0.3">
      <c r="P619039" s="83"/>
    </row>
    <row r="619040" spans="16:16" x14ac:dyDescent="0.3">
      <c r="P619040" s="83"/>
    </row>
    <row r="619041" spans="16:16" x14ac:dyDescent="0.3">
      <c r="P619041" s="83"/>
    </row>
    <row r="619042" spans="16:16" x14ac:dyDescent="0.3">
      <c r="P619042" s="83"/>
    </row>
    <row r="619043" spans="16:16" x14ac:dyDescent="0.3">
      <c r="P619043" s="83"/>
    </row>
    <row r="619044" spans="16:16" x14ac:dyDescent="0.3">
      <c r="P619044" s="83"/>
    </row>
    <row r="619045" spans="16:16" x14ac:dyDescent="0.3">
      <c r="P619045" s="83"/>
    </row>
    <row r="619046" spans="16:16" x14ac:dyDescent="0.3">
      <c r="P619046" s="83"/>
    </row>
    <row r="619047" spans="16:16" x14ac:dyDescent="0.3">
      <c r="P619047" s="83"/>
    </row>
    <row r="619048" spans="16:16" x14ac:dyDescent="0.3">
      <c r="P619048" s="83"/>
    </row>
    <row r="619049" spans="16:16" x14ac:dyDescent="0.3">
      <c r="P619049" s="83"/>
    </row>
    <row r="619050" spans="16:16" x14ac:dyDescent="0.3">
      <c r="P619050" s="83"/>
    </row>
    <row r="619051" spans="16:16" x14ac:dyDescent="0.3">
      <c r="P619051" s="83"/>
    </row>
    <row r="619052" spans="16:16" x14ac:dyDescent="0.3">
      <c r="P619052" s="83"/>
    </row>
    <row r="619053" spans="16:16" x14ac:dyDescent="0.3">
      <c r="P619053" s="83"/>
    </row>
    <row r="619054" spans="16:16" x14ac:dyDescent="0.3">
      <c r="P619054" s="83"/>
    </row>
    <row r="619055" spans="16:16" x14ac:dyDescent="0.3">
      <c r="P619055" s="83"/>
    </row>
    <row r="619056" spans="16:16" x14ac:dyDescent="0.3">
      <c r="P619056" s="83"/>
    </row>
    <row r="619057" spans="16:16" x14ac:dyDescent="0.3">
      <c r="P619057" s="83"/>
    </row>
    <row r="619058" spans="16:16" x14ac:dyDescent="0.3">
      <c r="P619058" s="83"/>
    </row>
    <row r="619059" spans="16:16" x14ac:dyDescent="0.3">
      <c r="P619059" s="83"/>
    </row>
    <row r="619060" spans="16:16" x14ac:dyDescent="0.3">
      <c r="P619060" s="83"/>
    </row>
    <row r="619061" spans="16:16" x14ac:dyDescent="0.3">
      <c r="P619061" s="83"/>
    </row>
    <row r="619062" spans="16:16" x14ac:dyDescent="0.3">
      <c r="P619062" s="83"/>
    </row>
    <row r="619063" spans="16:16" x14ac:dyDescent="0.3">
      <c r="P619063" s="83"/>
    </row>
    <row r="619064" spans="16:16" x14ac:dyDescent="0.3">
      <c r="P619064" s="83"/>
    </row>
    <row r="619065" spans="16:16" x14ac:dyDescent="0.3">
      <c r="P619065" s="83"/>
    </row>
    <row r="619066" spans="16:16" x14ac:dyDescent="0.3">
      <c r="P619066" s="83"/>
    </row>
    <row r="619067" spans="16:16" x14ac:dyDescent="0.3">
      <c r="P619067" s="83"/>
    </row>
    <row r="619068" spans="16:16" x14ac:dyDescent="0.3">
      <c r="P619068" s="83"/>
    </row>
    <row r="619069" spans="16:16" x14ac:dyDescent="0.3">
      <c r="P619069" s="83"/>
    </row>
    <row r="619070" spans="16:16" x14ac:dyDescent="0.3">
      <c r="P619070" s="83"/>
    </row>
    <row r="619071" spans="16:16" x14ac:dyDescent="0.3">
      <c r="P619071" s="83"/>
    </row>
    <row r="619072" spans="16:16" x14ac:dyDescent="0.3">
      <c r="P619072" s="83"/>
    </row>
    <row r="619073" spans="16:16" x14ac:dyDescent="0.3">
      <c r="P619073" s="83"/>
    </row>
    <row r="619074" spans="16:16" x14ac:dyDescent="0.3">
      <c r="P619074" s="83"/>
    </row>
    <row r="619075" spans="16:16" x14ac:dyDescent="0.3">
      <c r="P619075" s="83"/>
    </row>
    <row r="619076" spans="16:16" x14ac:dyDescent="0.3">
      <c r="P619076" s="83"/>
    </row>
    <row r="619077" spans="16:16" x14ac:dyDescent="0.3">
      <c r="P619077" s="83"/>
    </row>
    <row r="619078" spans="16:16" x14ac:dyDescent="0.3">
      <c r="P619078" s="83"/>
    </row>
    <row r="619079" spans="16:16" x14ac:dyDescent="0.3">
      <c r="P619079" s="83"/>
    </row>
    <row r="619080" spans="16:16" x14ac:dyDescent="0.3">
      <c r="P619080" s="83"/>
    </row>
    <row r="619081" spans="16:16" x14ac:dyDescent="0.3">
      <c r="P619081" s="83"/>
    </row>
    <row r="619082" spans="16:16" x14ac:dyDescent="0.3">
      <c r="P619082" s="83"/>
    </row>
    <row r="619083" spans="16:16" x14ac:dyDescent="0.3">
      <c r="P619083" s="83"/>
    </row>
    <row r="619084" spans="16:16" x14ac:dyDescent="0.3">
      <c r="P619084" s="83"/>
    </row>
    <row r="619085" spans="16:16" x14ac:dyDescent="0.3">
      <c r="P619085" s="83"/>
    </row>
    <row r="619086" spans="16:16" x14ac:dyDescent="0.3">
      <c r="P619086" s="83"/>
    </row>
    <row r="619087" spans="16:16" x14ac:dyDescent="0.3">
      <c r="P619087" s="83"/>
    </row>
    <row r="619088" spans="16:16" x14ac:dyDescent="0.3">
      <c r="P619088" s="83"/>
    </row>
    <row r="619089" spans="16:16" x14ac:dyDescent="0.3">
      <c r="P619089" s="83"/>
    </row>
    <row r="619090" spans="16:16" x14ac:dyDescent="0.3">
      <c r="P619090" s="83"/>
    </row>
    <row r="619091" spans="16:16" x14ac:dyDescent="0.3">
      <c r="P619091" s="83"/>
    </row>
    <row r="619092" spans="16:16" x14ac:dyDescent="0.3">
      <c r="P619092" s="83"/>
    </row>
    <row r="619093" spans="16:16" x14ac:dyDescent="0.3">
      <c r="P619093" s="83"/>
    </row>
    <row r="619094" spans="16:16" x14ac:dyDescent="0.3">
      <c r="P619094" s="83"/>
    </row>
    <row r="619095" spans="16:16" x14ac:dyDescent="0.3">
      <c r="P619095" s="83"/>
    </row>
    <row r="619096" spans="16:16" x14ac:dyDescent="0.3">
      <c r="P619096" s="83"/>
    </row>
    <row r="619097" spans="16:16" x14ac:dyDescent="0.3">
      <c r="P619097" s="83"/>
    </row>
    <row r="619098" spans="16:16" x14ac:dyDescent="0.3">
      <c r="P619098" s="83"/>
    </row>
    <row r="619099" spans="16:16" x14ac:dyDescent="0.3">
      <c r="P619099" s="83"/>
    </row>
    <row r="619100" spans="16:16" x14ac:dyDescent="0.3">
      <c r="P619100" s="83"/>
    </row>
    <row r="619101" spans="16:16" x14ac:dyDescent="0.3">
      <c r="P619101" s="83"/>
    </row>
    <row r="619102" spans="16:16" x14ac:dyDescent="0.3">
      <c r="P619102" s="83"/>
    </row>
    <row r="619103" spans="16:16" x14ac:dyDescent="0.3">
      <c r="P619103" s="83"/>
    </row>
    <row r="619104" spans="16:16" x14ac:dyDescent="0.3">
      <c r="P619104" s="83"/>
    </row>
    <row r="619105" spans="16:16" x14ac:dyDescent="0.3">
      <c r="P619105" s="83"/>
    </row>
    <row r="619106" spans="16:16" x14ac:dyDescent="0.3">
      <c r="P619106" s="83"/>
    </row>
    <row r="619107" spans="16:16" x14ac:dyDescent="0.3">
      <c r="P619107" s="83"/>
    </row>
    <row r="619108" spans="16:16" x14ac:dyDescent="0.3">
      <c r="P619108" s="83"/>
    </row>
    <row r="619109" spans="16:16" x14ac:dyDescent="0.3">
      <c r="P619109" s="83"/>
    </row>
    <row r="619110" spans="16:16" x14ac:dyDescent="0.3">
      <c r="P619110" s="83"/>
    </row>
    <row r="619111" spans="16:16" x14ac:dyDescent="0.3">
      <c r="P619111" s="83"/>
    </row>
    <row r="619112" spans="16:16" x14ac:dyDescent="0.3">
      <c r="P619112" s="83"/>
    </row>
    <row r="619113" spans="16:16" x14ac:dyDescent="0.3">
      <c r="P619113" s="83"/>
    </row>
    <row r="619114" spans="16:16" x14ac:dyDescent="0.3">
      <c r="P619114" s="83"/>
    </row>
    <row r="619115" spans="16:16" x14ac:dyDescent="0.3">
      <c r="P619115" s="83"/>
    </row>
    <row r="619116" spans="16:16" x14ac:dyDescent="0.3">
      <c r="P619116" s="83"/>
    </row>
    <row r="619117" spans="16:16" x14ac:dyDescent="0.3">
      <c r="P619117" s="83"/>
    </row>
    <row r="619118" spans="16:16" x14ac:dyDescent="0.3">
      <c r="P619118" s="83"/>
    </row>
    <row r="619119" spans="16:16" x14ac:dyDescent="0.3">
      <c r="P619119" s="83"/>
    </row>
    <row r="619120" spans="16:16" x14ac:dyDescent="0.3">
      <c r="P619120" s="83"/>
    </row>
    <row r="619121" spans="16:16" x14ac:dyDescent="0.3">
      <c r="P619121" s="83"/>
    </row>
    <row r="619122" spans="16:16" x14ac:dyDescent="0.3">
      <c r="P619122" s="83"/>
    </row>
    <row r="619123" spans="16:16" x14ac:dyDescent="0.3">
      <c r="P619123" s="83"/>
    </row>
    <row r="619124" spans="16:16" x14ac:dyDescent="0.3">
      <c r="P619124" s="83"/>
    </row>
    <row r="619125" spans="16:16" x14ac:dyDescent="0.3">
      <c r="P619125" s="83"/>
    </row>
    <row r="619126" spans="16:16" x14ac:dyDescent="0.3">
      <c r="P619126" s="83"/>
    </row>
    <row r="619127" spans="16:16" x14ac:dyDescent="0.3">
      <c r="P619127" s="83"/>
    </row>
    <row r="619128" spans="16:16" x14ac:dyDescent="0.3">
      <c r="P619128" s="83"/>
    </row>
    <row r="619129" spans="16:16" x14ac:dyDescent="0.3">
      <c r="P619129" s="83"/>
    </row>
    <row r="619130" spans="16:16" x14ac:dyDescent="0.3">
      <c r="P619130" s="83"/>
    </row>
    <row r="619131" spans="16:16" x14ac:dyDescent="0.3">
      <c r="P619131" s="83"/>
    </row>
    <row r="619132" spans="16:16" x14ac:dyDescent="0.3">
      <c r="P619132" s="83"/>
    </row>
    <row r="619133" spans="16:16" x14ac:dyDescent="0.3">
      <c r="P619133" s="83"/>
    </row>
    <row r="619134" spans="16:16" x14ac:dyDescent="0.3">
      <c r="P619134" s="83"/>
    </row>
    <row r="619135" spans="16:16" x14ac:dyDescent="0.3">
      <c r="P619135" s="83"/>
    </row>
    <row r="619136" spans="16:16" x14ac:dyDescent="0.3">
      <c r="P619136" s="83"/>
    </row>
    <row r="619137" spans="16:16" x14ac:dyDescent="0.3">
      <c r="P619137" s="83"/>
    </row>
    <row r="619138" spans="16:16" x14ac:dyDescent="0.3">
      <c r="P619138" s="83"/>
    </row>
    <row r="619139" spans="16:16" x14ac:dyDescent="0.3">
      <c r="P619139" s="83"/>
    </row>
    <row r="619140" spans="16:16" x14ac:dyDescent="0.3">
      <c r="P619140" s="83"/>
    </row>
    <row r="619141" spans="16:16" x14ac:dyDescent="0.3">
      <c r="P619141" s="83"/>
    </row>
    <row r="619142" spans="16:16" x14ac:dyDescent="0.3">
      <c r="P619142" s="83"/>
    </row>
    <row r="619143" spans="16:16" x14ac:dyDescent="0.3">
      <c r="P619143" s="83"/>
    </row>
    <row r="619144" spans="16:16" x14ac:dyDescent="0.3">
      <c r="P619144" s="83"/>
    </row>
    <row r="619145" spans="16:16" x14ac:dyDescent="0.3">
      <c r="P619145" s="83"/>
    </row>
    <row r="619146" spans="16:16" x14ac:dyDescent="0.3">
      <c r="P619146" s="83"/>
    </row>
    <row r="619147" spans="16:16" x14ac:dyDescent="0.3">
      <c r="P619147" s="83"/>
    </row>
    <row r="619148" spans="16:16" x14ac:dyDescent="0.3">
      <c r="P619148" s="83"/>
    </row>
    <row r="619149" spans="16:16" x14ac:dyDescent="0.3">
      <c r="P619149" s="83"/>
    </row>
    <row r="619150" spans="16:16" x14ac:dyDescent="0.3">
      <c r="P619150" s="83"/>
    </row>
    <row r="619151" spans="16:16" x14ac:dyDescent="0.3">
      <c r="P619151" s="83"/>
    </row>
    <row r="619152" spans="16:16" x14ac:dyDescent="0.3">
      <c r="P619152" s="83"/>
    </row>
    <row r="619153" spans="16:16" x14ac:dyDescent="0.3">
      <c r="P619153" s="83"/>
    </row>
    <row r="619154" spans="16:16" x14ac:dyDescent="0.3">
      <c r="P619154" s="83"/>
    </row>
    <row r="619155" spans="16:16" x14ac:dyDescent="0.3">
      <c r="P619155" s="83"/>
    </row>
    <row r="619156" spans="16:16" x14ac:dyDescent="0.3">
      <c r="P619156" s="83"/>
    </row>
    <row r="619157" spans="16:16" x14ac:dyDescent="0.3">
      <c r="P619157" s="83"/>
    </row>
    <row r="619158" spans="16:16" x14ac:dyDescent="0.3">
      <c r="P619158" s="83"/>
    </row>
    <row r="619159" spans="16:16" x14ac:dyDescent="0.3">
      <c r="P619159" s="83"/>
    </row>
    <row r="619160" spans="16:16" x14ac:dyDescent="0.3">
      <c r="P619160" s="83"/>
    </row>
    <row r="619161" spans="16:16" x14ac:dyDescent="0.3">
      <c r="P619161" s="83"/>
    </row>
    <row r="619162" spans="16:16" x14ac:dyDescent="0.3">
      <c r="P619162" s="83"/>
    </row>
    <row r="619163" spans="16:16" x14ac:dyDescent="0.3">
      <c r="P619163" s="83"/>
    </row>
    <row r="619164" spans="16:16" x14ac:dyDescent="0.3">
      <c r="P619164" s="83"/>
    </row>
    <row r="619165" spans="16:16" x14ac:dyDescent="0.3">
      <c r="P619165" s="83"/>
    </row>
    <row r="619166" spans="16:16" x14ac:dyDescent="0.3">
      <c r="P619166" s="83"/>
    </row>
    <row r="619167" spans="16:16" x14ac:dyDescent="0.3">
      <c r="P619167" s="83"/>
    </row>
    <row r="619168" spans="16:16" x14ac:dyDescent="0.3">
      <c r="P619168" s="83"/>
    </row>
    <row r="619169" spans="16:16" x14ac:dyDescent="0.3">
      <c r="P619169" s="83"/>
    </row>
    <row r="619170" spans="16:16" x14ac:dyDescent="0.3">
      <c r="P619170" s="83"/>
    </row>
    <row r="619171" spans="16:16" x14ac:dyDescent="0.3">
      <c r="P619171" s="83"/>
    </row>
    <row r="619172" spans="16:16" x14ac:dyDescent="0.3">
      <c r="P619172" s="83"/>
    </row>
    <row r="619173" spans="16:16" x14ac:dyDescent="0.3">
      <c r="P619173" s="83"/>
    </row>
    <row r="619174" spans="16:16" x14ac:dyDescent="0.3">
      <c r="P619174" s="83"/>
    </row>
    <row r="619175" spans="16:16" x14ac:dyDescent="0.3">
      <c r="P619175" s="83"/>
    </row>
    <row r="619176" spans="16:16" x14ac:dyDescent="0.3">
      <c r="P619176" s="83"/>
    </row>
    <row r="619177" spans="16:16" x14ac:dyDescent="0.3">
      <c r="P619177" s="83"/>
    </row>
    <row r="619178" spans="16:16" x14ac:dyDescent="0.3">
      <c r="P619178" s="83"/>
    </row>
    <row r="619179" spans="16:16" x14ac:dyDescent="0.3">
      <c r="P619179" s="83"/>
    </row>
    <row r="619180" spans="16:16" x14ac:dyDescent="0.3">
      <c r="P619180" s="83"/>
    </row>
    <row r="619181" spans="16:16" x14ac:dyDescent="0.3">
      <c r="P619181" s="83"/>
    </row>
    <row r="619182" spans="16:16" x14ac:dyDescent="0.3">
      <c r="P619182" s="83"/>
    </row>
    <row r="619183" spans="16:16" x14ac:dyDescent="0.3">
      <c r="P619183" s="83"/>
    </row>
    <row r="619184" spans="16:16" x14ac:dyDescent="0.3">
      <c r="P619184" s="83"/>
    </row>
    <row r="619185" spans="16:16" x14ac:dyDescent="0.3">
      <c r="P619185" s="83"/>
    </row>
    <row r="619186" spans="16:16" x14ac:dyDescent="0.3">
      <c r="P619186" s="83"/>
    </row>
    <row r="619187" spans="16:16" x14ac:dyDescent="0.3">
      <c r="P619187" s="83"/>
    </row>
    <row r="619188" spans="16:16" x14ac:dyDescent="0.3">
      <c r="P619188" s="83"/>
    </row>
    <row r="619189" spans="16:16" x14ac:dyDescent="0.3">
      <c r="P619189" s="83"/>
    </row>
    <row r="619190" spans="16:16" x14ac:dyDescent="0.3">
      <c r="P619190" s="83"/>
    </row>
    <row r="619191" spans="16:16" x14ac:dyDescent="0.3">
      <c r="P619191" s="83"/>
    </row>
    <row r="619192" spans="16:16" x14ac:dyDescent="0.3">
      <c r="P619192" s="83"/>
    </row>
    <row r="619193" spans="16:16" x14ac:dyDescent="0.3">
      <c r="P619193" s="83"/>
    </row>
    <row r="619194" spans="16:16" x14ac:dyDescent="0.3">
      <c r="P619194" s="83"/>
    </row>
    <row r="619195" spans="16:16" x14ac:dyDescent="0.3">
      <c r="P619195" s="83"/>
    </row>
    <row r="619196" spans="16:16" x14ac:dyDescent="0.3">
      <c r="P619196" s="83"/>
    </row>
    <row r="619197" spans="16:16" x14ac:dyDescent="0.3">
      <c r="P619197" s="83"/>
    </row>
    <row r="619198" spans="16:16" x14ac:dyDescent="0.3">
      <c r="P619198" s="83"/>
    </row>
    <row r="619199" spans="16:16" x14ac:dyDescent="0.3">
      <c r="P619199" s="83"/>
    </row>
    <row r="619200" spans="16:16" x14ac:dyDescent="0.3">
      <c r="P619200" s="83"/>
    </row>
    <row r="619201" spans="16:16" x14ac:dyDescent="0.3">
      <c r="P619201" s="83"/>
    </row>
    <row r="619202" spans="16:16" x14ac:dyDescent="0.3">
      <c r="P619202" s="83"/>
    </row>
    <row r="619203" spans="16:16" x14ac:dyDescent="0.3">
      <c r="P619203" s="83"/>
    </row>
    <row r="619204" spans="16:16" x14ac:dyDescent="0.3">
      <c r="P619204" s="83"/>
    </row>
    <row r="619205" spans="16:16" x14ac:dyDescent="0.3">
      <c r="P619205" s="83"/>
    </row>
    <row r="619206" spans="16:16" x14ac:dyDescent="0.3">
      <c r="P619206" s="83"/>
    </row>
    <row r="619207" spans="16:16" x14ac:dyDescent="0.3">
      <c r="P619207" s="83"/>
    </row>
    <row r="619208" spans="16:16" x14ac:dyDescent="0.3">
      <c r="P619208" s="83"/>
    </row>
    <row r="619209" spans="16:16" x14ac:dyDescent="0.3">
      <c r="P619209" s="83"/>
    </row>
    <row r="619210" spans="16:16" x14ac:dyDescent="0.3">
      <c r="P619210" s="83"/>
    </row>
    <row r="619211" spans="16:16" x14ac:dyDescent="0.3">
      <c r="P619211" s="83"/>
    </row>
    <row r="619212" spans="16:16" x14ac:dyDescent="0.3">
      <c r="P619212" s="83"/>
    </row>
    <row r="619213" spans="16:16" x14ac:dyDescent="0.3">
      <c r="P619213" s="83"/>
    </row>
    <row r="619214" spans="16:16" x14ac:dyDescent="0.3">
      <c r="P619214" s="83"/>
    </row>
    <row r="619215" spans="16:16" x14ac:dyDescent="0.3">
      <c r="P619215" s="83"/>
    </row>
    <row r="619216" spans="16:16" x14ac:dyDescent="0.3">
      <c r="P619216" s="83"/>
    </row>
    <row r="619217" spans="16:16" x14ac:dyDescent="0.3">
      <c r="P619217" s="83"/>
    </row>
    <row r="619218" spans="16:16" x14ac:dyDescent="0.3">
      <c r="P619218" s="83"/>
    </row>
    <row r="619219" spans="16:16" x14ac:dyDescent="0.3">
      <c r="P619219" s="83"/>
    </row>
    <row r="619220" spans="16:16" x14ac:dyDescent="0.3">
      <c r="P619220" s="83"/>
    </row>
    <row r="619221" spans="16:16" x14ac:dyDescent="0.3">
      <c r="P619221" s="83"/>
    </row>
    <row r="619222" spans="16:16" x14ac:dyDescent="0.3">
      <c r="P619222" s="83"/>
    </row>
    <row r="619223" spans="16:16" x14ac:dyDescent="0.3">
      <c r="P619223" s="83"/>
    </row>
    <row r="619224" spans="16:16" x14ac:dyDescent="0.3">
      <c r="P619224" s="83"/>
    </row>
    <row r="619225" spans="16:16" x14ac:dyDescent="0.3">
      <c r="P619225" s="83"/>
    </row>
    <row r="619226" spans="16:16" x14ac:dyDescent="0.3">
      <c r="P619226" s="83"/>
    </row>
    <row r="619227" spans="16:16" x14ac:dyDescent="0.3">
      <c r="P619227" s="83"/>
    </row>
    <row r="619228" spans="16:16" x14ac:dyDescent="0.3">
      <c r="P619228" s="83"/>
    </row>
    <row r="619229" spans="16:16" x14ac:dyDescent="0.3">
      <c r="P619229" s="83"/>
    </row>
    <row r="619230" spans="16:16" x14ac:dyDescent="0.3">
      <c r="P619230" s="83"/>
    </row>
    <row r="619231" spans="16:16" x14ac:dyDescent="0.3">
      <c r="P619231" s="83"/>
    </row>
    <row r="619232" spans="16:16" x14ac:dyDescent="0.3">
      <c r="P619232" s="83"/>
    </row>
    <row r="619233" spans="16:16" x14ac:dyDescent="0.3">
      <c r="P619233" s="83"/>
    </row>
    <row r="619234" spans="16:16" x14ac:dyDescent="0.3">
      <c r="P619234" s="83"/>
    </row>
    <row r="619235" spans="16:16" x14ac:dyDescent="0.3">
      <c r="P619235" s="83"/>
    </row>
    <row r="619236" spans="16:16" x14ac:dyDescent="0.3">
      <c r="P619236" s="83"/>
    </row>
    <row r="619237" spans="16:16" x14ac:dyDescent="0.3">
      <c r="P619237" s="83"/>
    </row>
    <row r="619238" spans="16:16" x14ac:dyDescent="0.3">
      <c r="P619238" s="83"/>
    </row>
    <row r="619239" spans="16:16" x14ac:dyDescent="0.3">
      <c r="P619239" s="83"/>
    </row>
    <row r="619240" spans="16:16" x14ac:dyDescent="0.3">
      <c r="P619240" s="83"/>
    </row>
    <row r="619241" spans="16:16" x14ac:dyDescent="0.3">
      <c r="P619241" s="83"/>
    </row>
    <row r="619242" spans="16:16" x14ac:dyDescent="0.3">
      <c r="P619242" s="83"/>
    </row>
    <row r="619243" spans="16:16" x14ac:dyDescent="0.3">
      <c r="P619243" s="83"/>
    </row>
    <row r="619244" spans="16:16" x14ac:dyDescent="0.3">
      <c r="P619244" s="83"/>
    </row>
    <row r="619245" spans="16:16" x14ac:dyDescent="0.3">
      <c r="P619245" s="83"/>
    </row>
    <row r="619246" spans="16:16" x14ac:dyDescent="0.3">
      <c r="P619246" s="83"/>
    </row>
    <row r="619247" spans="16:16" x14ac:dyDescent="0.3">
      <c r="P619247" s="83"/>
    </row>
    <row r="619248" spans="16:16" x14ac:dyDescent="0.3">
      <c r="P619248" s="83"/>
    </row>
    <row r="619249" spans="16:16" x14ac:dyDescent="0.3">
      <c r="P619249" s="83"/>
    </row>
    <row r="619250" spans="16:16" x14ac:dyDescent="0.3">
      <c r="P619250" s="83"/>
    </row>
    <row r="619251" spans="16:16" x14ac:dyDescent="0.3">
      <c r="P619251" s="83"/>
    </row>
    <row r="619252" spans="16:16" x14ac:dyDescent="0.3">
      <c r="P619252" s="83"/>
    </row>
    <row r="619253" spans="16:16" x14ac:dyDescent="0.3">
      <c r="P619253" s="83"/>
    </row>
    <row r="619254" spans="16:16" x14ac:dyDescent="0.3">
      <c r="P619254" s="83"/>
    </row>
    <row r="619255" spans="16:16" x14ac:dyDescent="0.3">
      <c r="P619255" s="83"/>
    </row>
    <row r="619256" spans="16:16" x14ac:dyDescent="0.3">
      <c r="P619256" s="83"/>
    </row>
    <row r="619257" spans="16:16" x14ac:dyDescent="0.3">
      <c r="P619257" s="83"/>
    </row>
    <row r="619258" spans="16:16" x14ac:dyDescent="0.3">
      <c r="P619258" s="83"/>
    </row>
    <row r="619259" spans="16:16" x14ac:dyDescent="0.3">
      <c r="P619259" s="83"/>
    </row>
    <row r="619260" spans="16:16" x14ac:dyDescent="0.3">
      <c r="P619260" s="83"/>
    </row>
    <row r="619261" spans="16:16" x14ac:dyDescent="0.3">
      <c r="P619261" s="83"/>
    </row>
    <row r="619262" spans="16:16" x14ac:dyDescent="0.3">
      <c r="P619262" s="83"/>
    </row>
    <row r="619263" spans="16:16" x14ac:dyDescent="0.3">
      <c r="P619263" s="83"/>
    </row>
    <row r="619264" spans="16:16" x14ac:dyDescent="0.3">
      <c r="P619264" s="83"/>
    </row>
    <row r="619265" spans="16:16" x14ac:dyDescent="0.3">
      <c r="P619265" s="83"/>
    </row>
    <row r="619266" spans="16:16" x14ac:dyDescent="0.3">
      <c r="P619266" s="83"/>
    </row>
    <row r="619267" spans="16:16" x14ac:dyDescent="0.3">
      <c r="P619267" s="83"/>
    </row>
    <row r="619268" spans="16:16" x14ac:dyDescent="0.3">
      <c r="P619268" s="83"/>
    </row>
    <row r="619269" spans="16:16" x14ac:dyDescent="0.3">
      <c r="P619269" s="83"/>
    </row>
    <row r="619270" spans="16:16" x14ac:dyDescent="0.3">
      <c r="P619270" s="83"/>
    </row>
    <row r="619271" spans="16:16" x14ac:dyDescent="0.3">
      <c r="P619271" s="83"/>
    </row>
    <row r="619272" spans="16:16" x14ac:dyDescent="0.3">
      <c r="P619272" s="83"/>
    </row>
    <row r="619273" spans="16:16" x14ac:dyDescent="0.3">
      <c r="P619273" s="83"/>
    </row>
    <row r="619274" spans="16:16" x14ac:dyDescent="0.3">
      <c r="P619274" s="83"/>
    </row>
    <row r="619275" spans="16:16" x14ac:dyDescent="0.3">
      <c r="P619275" s="83"/>
    </row>
    <row r="619276" spans="16:16" x14ac:dyDescent="0.3">
      <c r="P619276" s="83"/>
    </row>
    <row r="619277" spans="16:16" x14ac:dyDescent="0.3">
      <c r="P619277" s="83"/>
    </row>
    <row r="619278" spans="16:16" x14ac:dyDescent="0.3">
      <c r="P619278" s="83"/>
    </row>
    <row r="619279" spans="16:16" x14ac:dyDescent="0.3">
      <c r="P619279" s="83"/>
    </row>
    <row r="619280" spans="16:16" x14ac:dyDescent="0.3">
      <c r="P619280" s="83"/>
    </row>
    <row r="619281" spans="16:16" x14ac:dyDescent="0.3">
      <c r="P619281" s="83"/>
    </row>
    <row r="619282" spans="16:16" x14ac:dyDescent="0.3">
      <c r="P619282" s="83"/>
    </row>
    <row r="619283" spans="16:16" x14ac:dyDescent="0.3">
      <c r="P619283" s="83"/>
    </row>
    <row r="619284" spans="16:16" x14ac:dyDescent="0.3">
      <c r="P619284" s="83"/>
    </row>
    <row r="619285" spans="16:16" x14ac:dyDescent="0.3">
      <c r="P619285" s="83"/>
    </row>
    <row r="619286" spans="16:16" x14ac:dyDescent="0.3">
      <c r="P619286" s="83"/>
    </row>
    <row r="619287" spans="16:16" x14ac:dyDescent="0.3">
      <c r="P619287" s="83"/>
    </row>
    <row r="619288" spans="16:16" x14ac:dyDescent="0.3">
      <c r="P619288" s="83"/>
    </row>
    <row r="619289" spans="16:16" x14ac:dyDescent="0.3">
      <c r="P619289" s="83"/>
    </row>
    <row r="619290" spans="16:16" x14ac:dyDescent="0.3">
      <c r="P619290" s="83"/>
    </row>
    <row r="619291" spans="16:16" x14ac:dyDescent="0.3">
      <c r="P619291" s="83"/>
    </row>
    <row r="619292" spans="16:16" x14ac:dyDescent="0.3">
      <c r="P619292" s="83"/>
    </row>
    <row r="619293" spans="16:16" x14ac:dyDescent="0.3">
      <c r="P619293" s="83"/>
    </row>
    <row r="619294" spans="16:16" x14ac:dyDescent="0.3">
      <c r="P619294" s="83"/>
    </row>
    <row r="619295" spans="16:16" x14ac:dyDescent="0.3">
      <c r="P619295" s="83"/>
    </row>
    <row r="619296" spans="16:16" x14ac:dyDescent="0.3">
      <c r="P619296" s="83"/>
    </row>
    <row r="619297" spans="16:16" x14ac:dyDescent="0.3">
      <c r="P619297" s="83"/>
    </row>
    <row r="619298" spans="16:16" x14ac:dyDescent="0.3">
      <c r="P619298" s="83"/>
    </row>
    <row r="619299" spans="16:16" x14ac:dyDescent="0.3">
      <c r="P619299" s="83"/>
    </row>
    <row r="619300" spans="16:16" x14ac:dyDescent="0.3">
      <c r="P619300" s="83"/>
    </row>
    <row r="619301" spans="16:16" x14ac:dyDescent="0.3">
      <c r="P619301" s="83"/>
    </row>
    <row r="619302" spans="16:16" x14ac:dyDescent="0.3">
      <c r="P619302" s="83"/>
    </row>
    <row r="619303" spans="16:16" x14ac:dyDescent="0.3">
      <c r="P619303" s="83"/>
    </row>
    <row r="619304" spans="16:16" x14ac:dyDescent="0.3">
      <c r="P619304" s="83"/>
    </row>
    <row r="619305" spans="16:16" x14ac:dyDescent="0.3">
      <c r="P619305" s="83"/>
    </row>
    <row r="619306" spans="16:16" x14ac:dyDescent="0.3">
      <c r="P619306" s="83"/>
    </row>
    <row r="619307" spans="16:16" x14ac:dyDescent="0.3">
      <c r="P619307" s="83"/>
    </row>
    <row r="619308" spans="16:16" x14ac:dyDescent="0.3">
      <c r="P619308" s="83"/>
    </row>
    <row r="619309" spans="16:16" x14ac:dyDescent="0.3">
      <c r="P619309" s="83"/>
    </row>
    <row r="619310" spans="16:16" x14ac:dyDescent="0.3">
      <c r="P619310" s="83"/>
    </row>
    <row r="619311" spans="16:16" x14ac:dyDescent="0.3">
      <c r="P619311" s="83"/>
    </row>
    <row r="619312" spans="16:16" x14ac:dyDescent="0.3">
      <c r="P619312" s="83"/>
    </row>
    <row r="619313" spans="16:16" x14ac:dyDescent="0.3">
      <c r="P619313" s="83"/>
    </row>
    <row r="619314" spans="16:16" x14ac:dyDescent="0.3">
      <c r="P619314" s="83"/>
    </row>
    <row r="619315" spans="16:16" x14ac:dyDescent="0.3">
      <c r="P619315" s="83"/>
    </row>
    <row r="619316" spans="16:16" x14ac:dyDescent="0.3">
      <c r="P619316" s="83"/>
    </row>
    <row r="619317" spans="16:16" x14ac:dyDescent="0.3">
      <c r="P619317" s="83"/>
    </row>
    <row r="619318" spans="16:16" x14ac:dyDescent="0.3">
      <c r="P619318" s="83"/>
    </row>
    <row r="619319" spans="16:16" x14ac:dyDescent="0.3">
      <c r="P619319" s="83"/>
    </row>
    <row r="619320" spans="16:16" x14ac:dyDescent="0.3">
      <c r="P619320" s="83"/>
    </row>
    <row r="619321" spans="16:16" x14ac:dyDescent="0.3">
      <c r="P619321" s="83"/>
    </row>
    <row r="619322" spans="16:16" x14ac:dyDescent="0.3">
      <c r="P619322" s="83"/>
    </row>
    <row r="619323" spans="16:16" x14ac:dyDescent="0.3">
      <c r="P619323" s="83"/>
    </row>
    <row r="619324" spans="16:16" x14ac:dyDescent="0.3">
      <c r="P619324" s="83"/>
    </row>
    <row r="619325" spans="16:16" x14ac:dyDescent="0.3">
      <c r="P619325" s="83"/>
    </row>
    <row r="619326" spans="16:16" x14ac:dyDescent="0.3">
      <c r="P619326" s="83"/>
    </row>
    <row r="619327" spans="16:16" x14ac:dyDescent="0.3">
      <c r="P619327" s="83"/>
    </row>
    <row r="619328" spans="16:16" x14ac:dyDescent="0.3">
      <c r="P619328" s="83"/>
    </row>
    <row r="619329" spans="16:16" x14ac:dyDescent="0.3">
      <c r="P619329" s="83"/>
    </row>
    <row r="619330" spans="16:16" x14ac:dyDescent="0.3">
      <c r="P619330" s="83"/>
    </row>
    <row r="619331" spans="16:16" x14ac:dyDescent="0.3">
      <c r="P619331" s="83"/>
    </row>
    <row r="619332" spans="16:16" x14ac:dyDescent="0.3">
      <c r="P619332" s="83"/>
    </row>
    <row r="619333" spans="16:16" x14ac:dyDescent="0.3">
      <c r="P619333" s="83"/>
    </row>
    <row r="619334" spans="16:16" x14ac:dyDescent="0.3">
      <c r="P619334" s="83"/>
    </row>
    <row r="619335" spans="16:16" x14ac:dyDescent="0.3">
      <c r="P619335" s="83"/>
    </row>
    <row r="619336" spans="16:16" x14ac:dyDescent="0.3">
      <c r="P619336" s="83"/>
    </row>
    <row r="619337" spans="16:16" x14ac:dyDescent="0.3">
      <c r="P619337" s="83"/>
    </row>
    <row r="619338" spans="16:16" x14ac:dyDescent="0.3">
      <c r="P619338" s="83"/>
    </row>
    <row r="619339" spans="16:16" x14ac:dyDescent="0.3">
      <c r="P619339" s="83"/>
    </row>
    <row r="619340" spans="16:16" x14ac:dyDescent="0.3">
      <c r="P619340" s="83"/>
    </row>
    <row r="619341" spans="16:16" x14ac:dyDescent="0.3">
      <c r="P619341" s="83"/>
    </row>
    <row r="619342" spans="16:16" x14ac:dyDescent="0.3">
      <c r="P619342" s="83"/>
    </row>
    <row r="619343" spans="16:16" x14ac:dyDescent="0.3">
      <c r="P619343" s="83"/>
    </row>
    <row r="619344" spans="16:16" x14ac:dyDescent="0.3">
      <c r="P619344" s="83"/>
    </row>
    <row r="619345" spans="16:16" x14ac:dyDescent="0.3">
      <c r="P619345" s="83"/>
    </row>
    <row r="619346" spans="16:16" x14ac:dyDescent="0.3">
      <c r="P619346" s="83"/>
    </row>
    <row r="619347" spans="16:16" x14ac:dyDescent="0.3">
      <c r="P619347" s="83"/>
    </row>
    <row r="619348" spans="16:16" x14ac:dyDescent="0.3">
      <c r="P619348" s="83"/>
    </row>
    <row r="619349" spans="16:16" x14ac:dyDescent="0.3">
      <c r="P619349" s="83"/>
    </row>
    <row r="619350" spans="16:16" x14ac:dyDescent="0.3">
      <c r="P619350" s="83"/>
    </row>
    <row r="619351" spans="16:16" x14ac:dyDescent="0.3">
      <c r="P619351" s="83"/>
    </row>
    <row r="619352" spans="16:16" x14ac:dyDescent="0.3">
      <c r="P619352" s="83"/>
    </row>
    <row r="619353" spans="16:16" x14ac:dyDescent="0.3">
      <c r="P619353" s="83"/>
    </row>
    <row r="619354" spans="16:16" x14ac:dyDescent="0.3">
      <c r="P619354" s="83"/>
    </row>
    <row r="619355" spans="16:16" x14ac:dyDescent="0.3">
      <c r="P619355" s="83"/>
    </row>
    <row r="619356" spans="16:16" x14ac:dyDescent="0.3">
      <c r="P619356" s="83"/>
    </row>
    <row r="619357" spans="16:16" x14ac:dyDescent="0.3">
      <c r="P619357" s="83"/>
    </row>
    <row r="619358" spans="16:16" x14ac:dyDescent="0.3">
      <c r="P619358" s="83"/>
    </row>
    <row r="619359" spans="16:16" x14ac:dyDescent="0.3">
      <c r="P619359" s="83"/>
    </row>
    <row r="619360" spans="16:16" x14ac:dyDescent="0.3">
      <c r="P619360" s="83"/>
    </row>
    <row r="619361" spans="16:16" x14ac:dyDescent="0.3">
      <c r="P619361" s="83"/>
    </row>
    <row r="619362" spans="16:16" x14ac:dyDescent="0.3">
      <c r="P619362" s="83"/>
    </row>
    <row r="619363" spans="16:16" x14ac:dyDescent="0.3">
      <c r="P619363" s="83"/>
    </row>
    <row r="619364" spans="16:16" x14ac:dyDescent="0.3">
      <c r="P619364" s="83"/>
    </row>
    <row r="619365" spans="16:16" x14ac:dyDescent="0.3">
      <c r="P619365" s="83"/>
    </row>
    <row r="619366" spans="16:16" x14ac:dyDescent="0.3">
      <c r="P619366" s="83"/>
    </row>
    <row r="619367" spans="16:16" x14ac:dyDescent="0.3">
      <c r="P619367" s="83"/>
    </row>
    <row r="619368" spans="16:16" x14ac:dyDescent="0.3">
      <c r="P619368" s="83"/>
    </row>
    <row r="619369" spans="16:16" x14ac:dyDescent="0.3">
      <c r="P619369" s="83"/>
    </row>
    <row r="619370" spans="16:16" x14ac:dyDescent="0.3">
      <c r="P619370" s="83"/>
    </row>
    <row r="619371" spans="16:16" x14ac:dyDescent="0.3">
      <c r="P619371" s="83"/>
    </row>
    <row r="619372" spans="16:16" x14ac:dyDescent="0.3">
      <c r="P619372" s="83"/>
    </row>
    <row r="619373" spans="16:16" x14ac:dyDescent="0.3">
      <c r="P619373" s="83"/>
    </row>
    <row r="619374" spans="16:16" x14ac:dyDescent="0.3">
      <c r="P619374" s="83"/>
    </row>
    <row r="619375" spans="16:16" x14ac:dyDescent="0.3">
      <c r="P619375" s="83"/>
    </row>
    <row r="619376" spans="16:16" x14ac:dyDescent="0.3">
      <c r="P619376" s="83"/>
    </row>
    <row r="619377" spans="16:16" x14ac:dyDescent="0.3">
      <c r="P619377" s="83"/>
    </row>
    <row r="619378" spans="16:16" x14ac:dyDescent="0.3">
      <c r="P619378" s="83"/>
    </row>
    <row r="619379" spans="16:16" x14ac:dyDescent="0.3">
      <c r="P619379" s="83"/>
    </row>
    <row r="619380" spans="16:16" x14ac:dyDescent="0.3">
      <c r="P619380" s="83"/>
    </row>
    <row r="619381" spans="16:16" x14ac:dyDescent="0.3">
      <c r="P619381" s="83"/>
    </row>
    <row r="619382" spans="16:16" x14ac:dyDescent="0.3">
      <c r="P619382" s="83"/>
    </row>
    <row r="619383" spans="16:16" x14ac:dyDescent="0.3">
      <c r="P619383" s="83"/>
    </row>
    <row r="619384" spans="16:16" x14ac:dyDescent="0.3">
      <c r="P619384" s="83"/>
    </row>
    <row r="619385" spans="16:16" x14ac:dyDescent="0.3">
      <c r="P619385" s="83"/>
    </row>
    <row r="619386" spans="16:16" x14ac:dyDescent="0.3">
      <c r="P619386" s="83"/>
    </row>
    <row r="619387" spans="16:16" x14ac:dyDescent="0.3">
      <c r="P619387" s="83"/>
    </row>
    <row r="619388" spans="16:16" x14ac:dyDescent="0.3">
      <c r="P619388" s="83"/>
    </row>
    <row r="619389" spans="16:16" x14ac:dyDescent="0.3">
      <c r="P619389" s="83"/>
    </row>
    <row r="619390" spans="16:16" x14ac:dyDescent="0.3">
      <c r="P619390" s="83"/>
    </row>
    <row r="619391" spans="16:16" x14ac:dyDescent="0.3">
      <c r="P619391" s="83"/>
    </row>
    <row r="619392" spans="16:16" x14ac:dyDescent="0.3">
      <c r="P619392" s="83"/>
    </row>
    <row r="619393" spans="16:16" x14ac:dyDescent="0.3">
      <c r="P619393" s="83"/>
    </row>
    <row r="619394" spans="16:16" x14ac:dyDescent="0.3">
      <c r="P619394" s="83"/>
    </row>
    <row r="619395" spans="16:16" x14ac:dyDescent="0.3">
      <c r="P619395" s="83"/>
    </row>
    <row r="619396" spans="16:16" x14ac:dyDescent="0.3">
      <c r="P619396" s="83"/>
    </row>
    <row r="619397" spans="16:16" x14ac:dyDescent="0.3">
      <c r="P619397" s="83"/>
    </row>
    <row r="619398" spans="16:16" x14ac:dyDescent="0.3">
      <c r="P619398" s="83"/>
    </row>
    <row r="619399" spans="16:16" x14ac:dyDescent="0.3">
      <c r="P619399" s="83"/>
    </row>
    <row r="619400" spans="16:16" x14ac:dyDescent="0.3">
      <c r="P619400" s="83"/>
    </row>
    <row r="619401" spans="16:16" x14ac:dyDescent="0.3">
      <c r="P619401" s="83"/>
    </row>
    <row r="619402" spans="16:16" x14ac:dyDescent="0.3">
      <c r="P619402" s="83"/>
    </row>
    <row r="619403" spans="16:16" x14ac:dyDescent="0.3">
      <c r="P619403" s="83"/>
    </row>
    <row r="619404" spans="16:16" x14ac:dyDescent="0.3">
      <c r="P619404" s="83"/>
    </row>
    <row r="619405" spans="16:16" x14ac:dyDescent="0.3">
      <c r="P619405" s="83"/>
    </row>
    <row r="619406" spans="16:16" x14ac:dyDescent="0.3">
      <c r="P619406" s="83"/>
    </row>
    <row r="619407" spans="16:16" x14ac:dyDescent="0.3">
      <c r="P619407" s="83"/>
    </row>
    <row r="619408" spans="16:16" x14ac:dyDescent="0.3">
      <c r="P619408" s="83"/>
    </row>
    <row r="619409" spans="16:16" x14ac:dyDescent="0.3">
      <c r="P619409" s="83"/>
    </row>
    <row r="619410" spans="16:16" x14ac:dyDescent="0.3">
      <c r="P619410" s="83"/>
    </row>
    <row r="619411" spans="16:16" x14ac:dyDescent="0.3">
      <c r="P619411" s="83"/>
    </row>
    <row r="619412" spans="16:16" x14ac:dyDescent="0.3">
      <c r="P619412" s="83"/>
    </row>
    <row r="619413" spans="16:16" x14ac:dyDescent="0.3">
      <c r="P619413" s="83"/>
    </row>
    <row r="619414" spans="16:16" x14ac:dyDescent="0.3">
      <c r="P619414" s="83"/>
    </row>
    <row r="619415" spans="16:16" x14ac:dyDescent="0.3">
      <c r="P619415" s="83"/>
    </row>
    <row r="619416" spans="16:16" x14ac:dyDescent="0.3">
      <c r="P619416" s="83"/>
    </row>
    <row r="619417" spans="16:16" x14ac:dyDescent="0.3">
      <c r="P619417" s="83"/>
    </row>
    <row r="619418" spans="16:16" x14ac:dyDescent="0.3">
      <c r="P619418" s="83"/>
    </row>
    <row r="619419" spans="16:16" x14ac:dyDescent="0.3">
      <c r="P619419" s="83"/>
    </row>
    <row r="619420" spans="16:16" x14ac:dyDescent="0.3">
      <c r="P619420" s="83"/>
    </row>
    <row r="619421" spans="16:16" x14ac:dyDescent="0.3">
      <c r="P619421" s="83"/>
    </row>
    <row r="619422" spans="16:16" x14ac:dyDescent="0.3">
      <c r="P619422" s="83"/>
    </row>
    <row r="619423" spans="16:16" x14ac:dyDescent="0.3">
      <c r="P619423" s="83"/>
    </row>
    <row r="619424" spans="16:16" x14ac:dyDescent="0.3">
      <c r="P619424" s="83"/>
    </row>
    <row r="619425" spans="16:16" x14ac:dyDescent="0.3">
      <c r="P619425" s="83"/>
    </row>
    <row r="619426" spans="16:16" x14ac:dyDescent="0.3">
      <c r="P619426" s="83"/>
    </row>
    <row r="619427" spans="16:16" x14ac:dyDescent="0.3">
      <c r="P619427" s="83"/>
    </row>
    <row r="619428" spans="16:16" x14ac:dyDescent="0.3">
      <c r="P619428" s="83"/>
    </row>
    <row r="619429" spans="16:16" x14ac:dyDescent="0.3">
      <c r="P619429" s="83"/>
    </row>
    <row r="619430" spans="16:16" x14ac:dyDescent="0.3">
      <c r="P619430" s="83"/>
    </row>
    <row r="619431" spans="16:16" x14ac:dyDescent="0.3">
      <c r="P619431" s="83"/>
    </row>
    <row r="619432" spans="16:16" x14ac:dyDescent="0.3">
      <c r="P619432" s="83"/>
    </row>
    <row r="619433" spans="16:16" x14ac:dyDescent="0.3">
      <c r="P619433" s="83"/>
    </row>
    <row r="619434" spans="16:16" x14ac:dyDescent="0.3">
      <c r="P619434" s="83"/>
    </row>
    <row r="619435" spans="16:16" x14ac:dyDescent="0.3">
      <c r="P619435" s="83"/>
    </row>
    <row r="619436" spans="16:16" x14ac:dyDescent="0.3">
      <c r="P619436" s="83"/>
    </row>
    <row r="619437" spans="16:16" x14ac:dyDescent="0.3">
      <c r="P619437" s="83"/>
    </row>
    <row r="619438" spans="16:16" x14ac:dyDescent="0.3">
      <c r="P619438" s="83"/>
    </row>
    <row r="619439" spans="16:16" x14ac:dyDescent="0.3">
      <c r="P619439" s="83"/>
    </row>
    <row r="619440" spans="16:16" x14ac:dyDescent="0.3">
      <c r="P619440" s="83"/>
    </row>
    <row r="619441" spans="16:16" x14ac:dyDescent="0.3">
      <c r="P619441" s="83"/>
    </row>
    <row r="619442" spans="16:16" x14ac:dyDescent="0.3">
      <c r="P619442" s="83"/>
    </row>
    <row r="619443" spans="16:16" x14ac:dyDescent="0.3">
      <c r="P619443" s="83"/>
    </row>
    <row r="619444" spans="16:16" x14ac:dyDescent="0.3">
      <c r="P619444" s="83"/>
    </row>
    <row r="619445" spans="16:16" x14ac:dyDescent="0.3">
      <c r="P619445" s="83"/>
    </row>
    <row r="619446" spans="16:16" x14ac:dyDescent="0.3">
      <c r="P619446" s="83"/>
    </row>
    <row r="619447" spans="16:16" x14ac:dyDescent="0.3">
      <c r="P619447" s="83"/>
    </row>
    <row r="619448" spans="16:16" x14ac:dyDescent="0.3">
      <c r="P619448" s="83"/>
    </row>
    <row r="619449" spans="16:16" x14ac:dyDescent="0.3">
      <c r="P619449" s="83"/>
    </row>
    <row r="619450" spans="16:16" x14ac:dyDescent="0.3">
      <c r="P619450" s="83"/>
    </row>
    <row r="619451" spans="16:16" x14ac:dyDescent="0.3">
      <c r="P619451" s="83"/>
    </row>
    <row r="619452" spans="16:16" x14ac:dyDescent="0.3">
      <c r="P619452" s="83"/>
    </row>
    <row r="619453" spans="16:16" x14ac:dyDescent="0.3">
      <c r="P619453" s="83"/>
    </row>
    <row r="619454" spans="16:16" x14ac:dyDescent="0.3">
      <c r="P619454" s="83"/>
    </row>
    <row r="619455" spans="16:16" x14ac:dyDescent="0.3">
      <c r="P619455" s="83"/>
    </row>
    <row r="619456" spans="16:16" x14ac:dyDescent="0.3">
      <c r="P619456" s="83"/>
    </row>
    <row r="619457" spans="16:16" x14ac:dyDescent="0.3">
      <c r="P619457" s="83"/>
    </row>
    <row r="619458" spans="16:16" x14ac:dyDescent="0.3">
      <c r="P619458" s="83"/>
    </row>
    <row r="619459" spans="16:16" x14ac:dyDescent="0.3">
      <c r="P619459" s="83"/>
    </row>
    <row r="619460" spans="16:16" x14ac:dyDescent="0.3">
      <c r="P619460" s="83"/>
    </row>
    <row r="619461" spans="16:16" x14ac:dyDescent="0.3">
      <c r="P619461" s="83"/>
    </row>
    <row r="619462" spans="16:16" x14ac:dyDescent="0.3">
      <c r="P619462" s="83"/>
    </row>
    <row r="619463" spans="16:16" x14ac:dyDescent="0.3">
      <c r="P619463" s="83"/>
    </row>
    <row r="619464" spans="16:16" x14ac:dyDescent="0.3">
      <c r="P619464" s="83"/>
    </row>
    <row r="619465" spans="16:16" x14ac:dyDescent="0.3">
      <c r="P619465" s="83"/>
    </row>
    <row r="619466" spans="16:16" x14ac:dyDescent="0.3">
      <c r="P619466" s="83"/>
    </row>
    <row r="619467" spans="16:16" x14ac:dyDescent="0.3">
      <c r="P619467" s="83"/>
    </row>
    <row r="619468" spans="16:16" x14ac:dyDescent="0.3">
      <c r="P619468" s="83"/>
    </row>
    <row r="619469" spans="16:16" x14ac:dyDescent="0.3">
      <c r="P619469" s="83"/>
    </row>
    <row r="619470" spans="16:16" x14ac:dyDescent="0.3">
      <c r="P619470" s="83"/>
    </row>
    <row r="619471" spans="16:16" x14ac:dyDescent="0.3">
      <c r="P619471" s="83"/>
    </row>
    <row r="619472" spans="16:16" x14ac:dyDescent="0.3">
      <c r="P619472" s="83"/>
    </row>
    <row r="619473" spans="16:16" x14ac:dyDescent="0.3">
      <c r="P619473" s="83"/>
    </row>
    <row r="619474" spans="16:16" x14ac:dyDescent="0.3">
      <c r="P619474" s="83"/>
    </row>
    <row r="619475" spans="16:16" x14ac:dyDescent="0.3">
      <c r="P619475" s="83"/>
    </row>
    <row r="619476" spans="16:16" x14ac:dyDescent="0.3">
      <c r="P619476" s="83"/>
    </row>
    <row r="619477" spans="16:16" x14ac:dyDescent="0.3">
      <c r="P619477" s="83"/>
    </row>
    <row r="619478" spans="16:16" x14ac:dyDescent="0.3">
      <c r="P619478" s="83"/>
    </row>
    <row r="619479" spans="16:16" x14ac:dyDescent="0.3">
      <c r="P619479" s="83"/>
    </row>
    <row r="619480" spans="16:16" x14ac:dyDescent="0.3">
      <c r="P619480" s="83"/>
    </row>
    <row r="619481" spans="16:16" x14ac:dyDescent="0.3">
      <c r="P619481" s="83"/>
    </row>
    <row r="619482" spans="16:16" x14ac:dyDescent="0.3">
      <c r="P619482" s="83"/>
    </row>
    <row r="619483" spans="16:16" x14ac:dyDescent="0.3">
      <c r="P619483" s="83"/>
    </row>
    <row r="619484" spans="16:16" x14ac:dyDescent="0.3">
      <c r="P619484" s="83"/>
    </row>
    <row r="619485" spans="16:16" x14ac:dyDescent="0.3">
      <c r="P619485" s="83"/>
    </row>
    <row r="619486" spans="16:16" x14ac:dyDescent="0.3">
      <c r="P619486" s="83"/>
    </row>
    <row r="619487" spans="16:16" x14ac:dyDescent="0.3">
      <c r="P619487" s="83"/>
    </row>
    <row r="619488" spans="16:16" x14ac:dyDescent="0.3">
      <c r="P619488" s="83"/>
    </row>
    <row r="619489" spans="16:16" x14ac:dyDescent="0.3">
      <c r="P619489" s="83"/>
    </row>
    <row r="619490" spans="16:16" x14ac:dyDescent="0.3">
      <c r="P619490" s="83"/>
    </row>
    <row r="619491" spans="16:16" x14ac:dyDescent="0.3">
      <c r="P619491" s="83"/>
    </row>
    <row r="619492" spans="16:16" x14ac:dyDescent="0.3">
      <c r="P619492" s="83"/>
    </row>
    <row r="619493" spans="16:16" x14ac:dyDescent="0.3">
      <c r="P619493" s="83"/>
    </row>
    <row r="619494" spans="16:16" x14ac:dyDescent="0.3">
      <c r="P619494" s="83"/>
    </row>
    <row r="619495" spans="16:16" x14ac:dyDescent="0.3">
      <c r="P619495" s="83"/>
    </row>
    <row r="619496" spans="16:16" x14ac:dyDescent="0.3">
      <c r="P619496" s="83"/>
    </row>
    <row r="619497" spans="16:16" x14ac:dyDescent="0.3">
      <c r="P619497" s="83"/>
    </row>
    <row r="619498" spans="16:16" x14ac:dyDescent="0.3">
      <c r="P619498" s="83"/>
    </row>
    <row r="619499" spans="16:16" x14ac:dyDescent="0.3">
      <c r="P619499" s="83"/>
    </row>
    <row r="619500" spans="16:16" x14ac:dyDescent="0.3">
      <c r="P619500" s="83"/>
    </row>
    <row r="619501" spans="16:16" x14ac:dyDescent="0.3">
      <c r="P619501" s="83"/>
    </row>
    <row r="619502" spans="16:16" x14ac:dyDescent="0.3">
      <c r="P619502" s="83"/>
    </row>
    <row r="619503" spans="16:16" x14ac:dyDescent="0.3">
      <c r="P619503" s="83"/>
    </row>
    <row r="619504" spans="16:16" x14ac:dyDescent="0.3">
      <c r="P619504" s="83"/>
    </row>
    <row r="619505" spans="16:16" x14ac:dyDescent="0.3">
      <c r="P619505" s="83"/>
    </row>
    <row r="619506" spans="16:16" x14ac:dyDescent="0.3">
      <c r="P619506" s="83"/>
    </row>
    <row r="619507" spans="16:16" x14ac:dyDescent="0.3">
      <c r="P619507" s="83"/>
    </row>
    <row r="619508" spans="16:16" x14ac:dyDescent="0.3">
      <c r="P619508" s="83"/>
    </row>
    <row r="619509" spans="16:16" x14ac:dyDescent="0.3">
      <c r="P619509" s="83"/>
    </row>
    <row r="619510" spans="16:16" x14ac:dyDescent="0.3">
      <c r="P619510" s="83"/>
    </row>
    <row r="619511" spans="16:16" x14ac:dyDescent="0.3">
      <c r="P619511" s="83"/>
    </row>
    <row r="619512" spans="16:16" x14ac:dyDescent="0.3">
      <c r="P619512" s="83"/>
    </row>
    <row r="619513" spans="16:16" x14ac:dyDescent="0.3">
      <c r="P619513" s="83"/>
    </row>
    <row r="619514" spans="16:16" x14ac:dyDescent="0.3">
      <c r="P619514" s="83"/>
    </row>
    <row r="619515" spans="16:16" x14ac:dyDescent="0.3">
      <c r="P619515" s="83"/>
    </row>
    <row r="619516" spans="16:16" x14ac:dyDescent="0.3">
      <c r="P619516" s="83"/>
    </row>
    <row r="619517" spans="16:16" x14ac:dyDescent="0.3">
      <c r="P619517" s="83"/>
    </row>
    <row r="619518" spans="16:16" x14ac:dyDescent="0.3">
      <c r="P619518" s="83"/>
    </row>
    <row r="619519" spans="16:16" x14ac:dyDescent="0.3">
      <c r="P619519" s="83"/>
    </row>
    <row r="619520" spans="16:16" x14ac:dyDescent="0.3">
      <c r="P619520" s="83"/>
    </row>
    <row r="619521" spans="16:16" x14ac:dyDescent="0.3">
      <c r="P619521" s="83"/>
    </row>
    <row r="619522" spans="16:16" x14ac:dyDescent="0.3">
      <c r="P619522" s="83"/>
    </row>
    <row r="619523" spans="16:16" x14ac:dyDescent="0.3">
      <c r="P619523" s="83"/>
    </row>
    <row r="619524" spans="16:16" x14ac:dyDescent="0.3">
      <c r="P619524" s="83"/>
    </row>
    <row r="619525" spans="16:16" x14ac:dyDescent="0.3">
      <c r="P619525" s="83"/>
    </row>
    <row r="619526" spans="16:16" x14ac:dyDescent="0.3">
      <c r="P619526" s="83"/>
    </row>
    <row r="619527" spans="16:16" x14ac:dyDescent="0.3">
      <c r="P619527" s="83"/>
    </row>
    <row r="619528" spans="16:16" x14ac:dyDescent="0.3">
      <c r="P619528" s="83"/>
    </row>
    <row r="619529" spans="16:16" x14ac:dyDescent="0.3">
      <c r="P619529" s="83"/>
    </row>
    <row r="619530" spans="16:16" x14ac:dyDescent="0.3">
      <c r="P619530" s="83"/>
    </row>
    <row r="619531" spans="16:16" x14ac:dyDescent="0.3">
      <c r="P619531" s="83"/>
    </row>
    <row r="619532" spans="16:16" x14ac:dyDescent="0.3">
      <c r="P619532" s="83"/>
    </row>
    <row r="619533" spans="16:16" x14ac:dyDescent="0.3">
      <c r="P619533" s="83"/>
    </row>
    <row r="619534" spans="16:16" x14ac:dyDescent="0.3">
      <c r="P619534" s="83"/>
    </row>
    <row r="619535" spans="16:16" x14ac:dyDescent="0.3">
      <c r="P619535" s="83"/>
    </row>
    <row r="619536" spans="16:16" x14ac:dyDescent="0.3">
      <c r="P619536" s="83"/>
    </row>
    <row r="619537" spans="16:16" x14ac:dyDescent="0.3">
      <c r="P619537" s="83"/>
    </row>
    <row r="619538" spans="16:16" x14ac:dyDescent="0.3">
      <c r="P619538" s="83"/>
    </row>
    <row r="619539" spans="16:16" x14ac:dyDescent="0.3">
      <c r="P619539" s="83"/>
    </row>
    <row r="619540" spans="16:16" x14ac:dyDescent="0.3">
      <c r="P619540" s="83"/>
    </row>
    <row r="619541" spans="16:16" x14ac:dyDescent="0.3">
      <c r="P619541" s="83"/>
    </row>
    <row r="619542" spans="16:16" x14ac:dyDescent="0.3">
      <c r="P619542" s="83"/>
    </row>
    <row r="619543" spans="16:16" x14ac:dyDescent="0.3">
      <c r="P619543" s="83"/>
    </row>
    <row r="619544" spans="16:16" x14ac:dyDescent="0.3">
      <c r="P619544" s="83"/>
    </row>
    <row r="619545" spans="16:16" x14ac:dyDescent="0.3">
      <c r="P619545" s="83"/>
    </row>
    <row r="619546" spans="16:16" x14ac:dyDescent="0.3">
      <c r="P619546" s="83"/>
    </row>
    <row r="619547" spans="16:16" x14ac:dyDescent="0.3">
      <c r="P619547" s="83"/>
    </row>
    <row r="619548" spans="16:16" x14ac:dyDescent="0.3">
      <c r="P619548" s="83"/>
    </row>
    <row r="619549" spans="16:16" x14ac:dyDescent="0.3">
      <c r="P619549" s="83"/>
    </row>
    <row r="619550" spans="16:16" x14ac:dyDescent="0.3">
      <c r="P619550" s="83"/>
    </row>
    <row r="619551" spans="16:16" x14ac:dyDescent="0.3">
      <c r="P619551" s="83"/>
    </row>
    <row r="619552" spans="16:16" x14ac:dyDescent="0.3">
      <c r="P619552" s="83"/>
    </row>
    <row r="619553" spans="16:16" x14ac:dyDescent="0.3">
      <c r="P619553" s="83"/>
    </row>
    <row r="619554" spans="16:16" x14ac:dyDescent="0.3">
      <c r="P619554" s="83"/>
    </row>
    <row r="619555" spans="16:16" x14ac:dyDescent="0.3">
      <c r="P619555" s="83"/>
    </row>
    <row r="619556" spans="16:16" x14ac:dyDescent="0.3">
      <c r="P619556" s="83"/>
    </row>
    <row r="619557" spans="16:16" x14ac:dyDescent="0.3">
      <c r="P619557" s="83"/>
    </row>
    <row r="619558" spans="16:16" x14ac:dyDescent="0.3">
      <c r="P619558" s="83"/>
    </row>
    <row r="619559" spans="16:16" x14ac:dyDescent="0.3">
      <c r="P619559" s="83"/>
    </row>
    <row r="619560" spans="16:16" x14ac:dyDescent="0.3">
      <c r="P619560" s="83"/>
    </row>
    <row r="619561" spans="16:16" x14ac:dyDescent="0.3">
      <c r="P619561" s="83"/>
    </row>
    <row r="619562" spans="16:16" x14ac:dyDescent="0.3">
      <c r="P619562" s="83"/>
    </row>
    <row r="619563" spans="16:16" x14ac:dyDescent="0.3">
      <c r="P619563" s="83"/>
    </row>
    <row r="619564" spans="16:16" x14ac:dyDescent="0.3">
      <c r="P619564" s="83"/>
    </row>
    <row r="619565" spans="16:16" x14ac:dyDescent="0.3">
      <c r="P619565" s="83"/>
    </row>
    <row r="619566" spans="16:16" x14ac:dyDescent="0.3">
      <c r="P619566" s="83"/>
    </row>
    <row r="619567" spans="16:16" x14ac:dyDescent="0.3">
      <c r="P619567" s="83"/>
    </row>
    <row r="619568" spans="16:16" x14ac:dyDescent="0.3">
      <c r="P619568" s="83"/>
    </row>
    <row r="619569" spans="16:16" x14ac:dyDescent="0.3">
      <c r="P619569" s="83"/>
    </row>
    <row r="619570" spans="16:16" x14ac:dyDescent="0.3">
      <c r="P619570" s="83"/>
    </row>
    <row r="619571" spans="16:16" x14ac:dyDescent="0.3">
      <c r="P619571" s="83"/>
    </row>
    <row r="619572" spans="16:16" x14ac:dyDescent="0.3">
      <c r="P619572" s="83"/>
    </row>
    <row r="619573" spans="16:16" x14ac:dyDescent="0.3">
      <c r="P619573" s="83"/>
    </row>
    <row r="619574" spans="16:16" x14ac:dyDescent="0.3">
      <c r="P619574" s="83"/>
    </row>
    <row r="619575" spans="16:16" x14ac:dyDescent="0.3">
      <c r="P619575" s="83"/>
    </row>
    <row r="619576" spans="16:16" x14ac:dyDescent="0.3">
      <c r="P619576" s="83"/>
    </row>
    <row r="619577" spans="16:16" x14ac:dyDescent="0.3">
      <c r="P619577" s="83"/>
    </row>
    <row r="619578" spans="16:16" x14ac:dyDescent="0.3">
      <c r="P619578" s="83"/>
    </row>
    <row r="619579" spans="16:16" x14ac:dyDescent="0.3">
      <c r="P619579" s="83"/>
    </row>
    <row r="619580" spans="16:16" x14ac:dyDescent="0.3">
      <c r="P619580" s="83"/>
    </row>
    <row r="619581" spans="16:16" x14ac:dyDescent="0.3">
      <c r="P619581" s="83"/>
    </row>
    <row r="619582" spans="16:16" x14ac:dyDescent="0.3">
      <c r="P619582" s="83"/>
    </row>
    <row r="619583" spans="16:16" x14ac:dyDescent="0.3">
      <c r="P619583" s="83"/>
    </row>
    <row r="619584" spans="16:16" x14ac:dyDescent="0.3">
      <c r="P619584" s="83"/>
    </row>
    <row r="619585" spans="16:16" x14ac:dyDescent="0.3">
      <c r="P619585" s="83"/>
    </row>
    <row r="619586" spans="16:16" x14ac:dyDescent="0.3">
      <c r="P619586" s="83"/>
    </row>
    <row r="619587" spans="16:16" x14ac:dyDescent="0.3">
      <c r="P619587" s="83"/>
    </row>
    <row r="619588" spans="16:16" x14ac:dyDescent="0.3">
      <c r="P619588" s="83"/>
    </row>
    <row r="619589" spans="16:16" x14ac:dyDescent="0.3">
      <c r="P619589" s="83"/>
    </row>
    <row r="619590" spans="16:16" x14ac:dyDescent="0.3">
      <c r="P619590" s="83"/>
    </row>
    <row r="619591" spans="16:16" x14ac:dyDescent="0.3">
      <c r="P619591" s="83"/>
    </row>
    <row r="619592" spans="16:16" x14ac:dyDescent="0.3">
      <c r="P619592" s="83"/>
    </row>
    <row r="619593" spans="16:16" x14ac:dyDescent="0.3">
      <c r="P619593" s="83"/>
    </row>
    <row r="619594" spans="16:16" x14ac:dyDescent="0.3">
      <c r="P619594" s="83"/>
    </row>
    <row r="619595" spans="16:16" x14ac:dyDescent="0.3">
      <c r="P619595" s="83"/>
    </row>
    <row r="619596" spans="16:16" x14ac:dyDescent="0.3">
      <c r="P619596" s="83"/>
    </row>
    <row r="619597" spans="16:16" x14ac:dyDescent="0.3">
      <c r="P619597" s="83"/>
    </row>
    <row r="619598" spans="16:16" x14ac:dyDescent="0.3">
      <c r="P619598" s="83"/>
    </row>
    <row r="619599" spans="16:16" x14ac:dyDescent="0.3">
      <c r="P619599" s="83"/>
    </row>
    <row r="619600" spans="16:16" x14ac:dyDescent="0.3">
      <c r="P619600" s="83"/>
    </row>
    <row r="619601" spans="16:16" x14ac:dyDescent="0.3">
      <c r="P619601" s="83"/>
    </row>
    <row r="619602" spans="16:16" x14ac:dyDescent="0.3">
      <c r="P619602" s="83"/>
    </row>
    <row r="619603" spans="16:16" x14ac:dyDescent="0.3">
      <c r="P619603" s="83"/>
    </row>
    <row r="619604" spans="16:16" x14ac:dyDescent="0.3">
      <c r="P619604" s="83"/>
    </row>
    <row r="619605" spans="16:16" x14ac:dyDescent="0.3">
      <c r="P619605" s="83"/>
    </row>
    <row r="619606" spans="16:16" x14ac:dyDescent="0.3">
      <c r="P619606" s="83"/>
    </row>
    <row r="619607" spans="16:16" x14ac:dyDescent="0.3">
      <c r="P619607" s="83"/>
    </row>
    <row r="619608" spans="16:16" x14ac:dyDescent="0.3">
      <c r="P619608" s="83"/>
    </row>
    <row r="619609" spans="16:16" x14ac:dyDescent="0.3">
      <c r="P619609" s="83"/>
    </row>
    <row r="619610" spans="16:16" x14ac:dyDescent="0.3">
      <c r="P619610" s="83"/>
    </row>
    <row r="619611" spans="16:16" x14ac:dyDescent="0.3">
      <c r="P619611" s="83"/>
    </row>
    <row r="619612" spans="16:16" x14ac:dyDescent="0.3">
      <c r="P619612" s="83"/>
    </row>
    <row r="619613" spans="16:16" x14ac:dyDescent="0.3">
      <c r="P619613" s="83"/>
    </row>
    <row r="619614" spans="16:16" x14ac:dyDescent="0.3">
      <c r="P619614" s="83"/>
    </row>
    <row r="619615" spans="16:16" x14ac:dyDescent="0.3">
      <c r="P619615" s="83"/>
    </row>
    <row r="619616" spans="16:16" x14ac:dyDescent="0.3">
      <c r="P619616" s="83"/>
    </row>
    <row r="619617" spans="16:16" x14ac:dyDescent="0.3">
      <c r="P619617" s="83"/>
    </row>
    <row r="619618" spans="16:16" x14ac:dyDescent="0.3">
      <c r="P619618" s="83"/>
    </row>
    <row r="619619" spans="16:16" x14ac:dyDescent="0.3">
      <c r="P619619" s="83"/>
    </row>
    <row r="619620" spans="16:16" x14ac:dyDescent="0.3">
      <c r="P619620" s="83"/>
    </row>
    <row r="619621" spans="16:16" x14ac:dyDescent="0.3">
      <c r="P619621" s="83"/>
    </row>
    <row r="619622" spans="16:16" x14ac:dyDescent="0.3">
      <c r="P619622" s="83"/>
    </row>
    <row r="619623" spans="16:16" x14ac:dyDescent="0.3">
      <c r="P619623" s="83"/>
    </row>
    <row r="619624" spans="16:16" x14ac:dyDescent="0.3">
      <c r="P619624" s="83"/>
    </row>
    <row r="619625" spans="16:16" x14ac:dyDescent="0.3">
      <c r="P619625" s="83"/>
    </row>
    <row r="619626" spans="16:16" x14ac:dyDescent="0.3">
      <c r="P619626" s="83"/>
    </row>
    <row r="619627" spans="16:16" x14ac:dyDescent="0.3">
      <c r="P619627" s="83"/>
    </row>
    <row r="619628" spans="16:16" x14ac:dyDescent="0.3">
      <c r="P619628" s="83"/>
    </row>
    <row r="619629" spans="16:16" x14ac:dyDescent="0.3">
      <c r="P619629" s="83"/>
    </row>
    <row r="619630" spans="16:16" x14ac:dyDescent="0.3">
      <c r="P619630" s="83"/>
    </row>
    <row r="619631" spans="16:16" x14ac:dyDescent="0.3">
      <c r="P619631" s="83"/>
    </row>
    <row r="619632" spans="16:16" x14ac:dyDescent="0.3">
      <c r="P619632" s="83"/>
    </row>
    <row r="619633" spans="16:16" x14ac:dyDescent="0.3">
      <c r="P619633" s="83"/>
    </row>
    <row r="619634" spans="16:16" x14ac:dyDescent="0.3">
      <c r="P619634" s="83"/>
    </row>
    <row r="619635" spans="16:16" x14ac:dyDescent="0.3">
      <c r="P619635" s="83"/>
    </row>
    <row r="619636" spans="16:16" x14ac:dyDescent="0.3">
      <c r="P619636" s="83"/>
    </row>
    <row r="619637" spans="16:16" x14ac:dyDescent="0.3">
      <c r="P619637" s="83"/>
    </row>
    <row r="619638" spans="16:16" x14ac:dyDescent="0.3">
      <c r="P619638" s="83"/>
    </row>
    <row r="619639" spans="16:16" x14ac:dyDescent="0.3">
      <c r="P619639" s="83"/>
    </row>
    <row r="619640" spans="16:16" x14ac:dyDescent="0.3">
      <c r="P619640" s="83"/>
    </row>
    <row r="619641" spans="16:16" x14ac:dyDescent="0.3">
      <c r="P619641" s="83"/>
    </row>
    <row r="619642" spans="16:16" x14ac:dyDescent="0.3">
      <c r="P619642" s="83"/>
    </row>
    <row r="619643" spans="16:16" x14ac:dyDescent="0.3">
      <c r="P619643" s="83"/>
    </row>
    <row r="619644" spans="16:16" x14ac:dyDescent="0.3">
      <c r="P619644" s="83"/>
    </row>
    <row r="619645" spans="16:16" x14ac:dyDescent="0.3">
      <c r="P619645" s="83"/>
    </row>
    <row r="619646" spans="16:16" x14ac:dyDescent="0.3">
      <c r="P619646" s="83"/>
    </row>
    <row r="619647" spans="16:16" x14ac:dyDescent="0.3">
      <c r="P619647" s="83"/>
    </row>
    <row r="619648" spans="16:16" x14ac:dyDescent="0.3">
      <c r="P619648" s="83"/>
    </row>
    <row r="619649" spans="16:16" x14ac:dyDescent="0.3">
      <c r="P619649" s="83"/>
    </row>
    <row r="619650" spans="16:16" x14ac:dyDescent="0.3">
      <c r="P619650" s="83"/>
    </row>
    <row r="619651" spans="16:16" x14ac:dyDescent="0.3">
      <c r="P619651" s="83"/>
    </row>
    <row r="619652" spans="16:16" x14ac:dyDescent="0.3">
      <c r="P619652" s="83"/>
    </row>
    <row r="619653" spans="16:16" x14ac:dyDescent="0.3">
      <c r="P619653" s="83"/>
    </row>
    <row r="619654" spans="16:16" x14ac:dyDescent="0.3">
      <c r="P619654" s="83"/>
    </row>
    <row r="619655" spans="16:16" x14ac:dyDescent="0.3">
      <c r="P619655" s="83"/>
    </row>
    <row r="619656" spans="16:16" x14ac:dyDescent="0.3">
      <c r="P619656" s="83"/>
    </row>
    <row r="619657" spans="16:16" x14ac:dyDescent="0.3">
      <c r="P619657" s="83"/>
    </row>
    <row r="619658" spans="16:16" x14ac:dyDescent="0.3">
      <c r="P619658" s="83"/>
    </row>
    <row r="619659" spans="16:16" x14ac:dyDescent="0.3">
      <c r="P619659" s="83"/>
    </row>
    <row r="619660" spans="16:16" x14ac:dyDescent="0.3">
      <c r="P619660" s="83"/>
    </row>
    <row r="619661" spans="16:16" x14ac:dyDescent="0.3">
      <c r="P619661" s="83"/>
    </row>
    <row r="619662" spans="16:16" x14ac:dyDescent="0.3">
      <c r="P619662" s="83"/>
    </row>
    <row r="619663" spans="16:16" x14ac:dyDescent="0.3">
      <c r="P619663" s="83"/>
    </row>
    <row r="619664" spans="16:16" x14ac:dyDescent="0.3">
      <c r="P619664" s="83"/>
    </row>
    <row r="619665" spans="16:16" x14ac:dyDescent="0.3">
      <c r="P619665" s="83"/>
    </row>
    <row r="619666" spans="16:16" x14ac:dyDescent="0.3">
      <c r="P619666" s="83"/>
    </row>
    <row r="619667" spans="16:16" x14ac:dyDescent="0.3">
      <c r="P619667" s="83"/>
    </row>
    <row r="619668" spans="16:16" x14ac:dyDescent="0.3">
      <c r="P619668" s="83"/>
    </row>
    <row r="619669" spans="16:16" x14ac:dyDescent="0.3">
      <c r="P619669" s="83"/>
    </row>
    <row r="619670" spans="16:16" x14ac:dyDescent="0.3">
      <c r="P619670" s="83"/>
    </row>
    <row r="619671" spans="16:16" x14ac:dyDescent="0.3">
      <c r="P619671" s="83"/>
    </row>
    <row r="619672" spans="16:16" x14ac:dyDescent="0.3">
      <c r="P619672" s="83"/>
    </row>
    <row r="619673" spans="16:16" x14ac:dyDescent="0.3">
      <c r="P619673" s="83"/>
    </row>
    <row r="619674" spans="16:16" x14ac:dyDescent="0.3">
      <c r="P619674" s="83"/>
    </row>
    <row r="619675" spans="16:16" x14ac:dyDescent="0.3">
      <c r="P619675" s="83"/>
    </row>
    <row r="619676" spans="16:16" x14ac:dyDescent="0.3">
      <c r="P619676" s="83"/>
    </row>
    <row r="619677" spans="16:16" x14ac:dyDescent="0.3">
      <c r="P619677" s="83"/>
    </row>
    <row r="619678" spans="16:16" x14ac:dyDescent="0.3">
      <c r="P619678" s="83"/>
    </row>
    <row r="619679" spans="16:16" x14ac:dyDescent="0.3">
      <c r="P619679" s="83"/>
    </row>
    <row r="619680" spans="16:16" x14ac:dyDescent="0.3">
      <c r="P619680" s="83"/>
    </row>
    <row r="619681" spans="16:16" x14ac:dyDescent="0.3">
      <c r="P619681" s="83"/>
    </row>
    <row r="619682" spans="16:16" x14ac:dyDescent="0.3">
      <c r="P619682" s="83"/>
    </row>
    <row r="619683" spans="16:16" x14ac:dyDescent="0.3">
      <c r="P619683" s="83"/>
    </row>
    <row r="619684" spans="16:16" x14ac:dyDescent="0.3">
      <c r="P619684" s="83"/>
    </row>
    <row r="619685" spans="16:16" x14ac:dyDescent="0.3">
      <c r="P619685" s="83"/>
    </row>
    <row r="619686" spans="16:16" x14ac:dyDescent="0.3">
      <c r="P619686" s="83"/>
    </row>
    <row r="619687" spans="16:16" x14ac:dyDescent="0.3">
      <c r="P619687" s="83"/>
    </row>
    <row r="619688" spans="16:16" x14ac:dyDescent="0.3">
      <c r="P619688" s="83"/>
    </row>
    <row r="619689" spans="16:16" x14ac:dyDescent="0.3">
      <c r="P619689" s="83"/>
    </row>
    <row r="619690" spans="16:16" x14ac:dyDescent="0.3">
      <c r="P619690" s="83"/>
    </row>
    <row r="619691" spans="16:16" x14ac:dyDescent="0.3">
      <c r="P619691" s="83"/>
    </row>
    <row r="619692" spans="16:16" x14ac:dyDescent="0.3">
      <c r="P619692" s="83"/>
    </row>
    <row r="619693" spans="16:16" x14ac:dyDescent="0.3">
      <c r="P619693" s="83"/>
    </row>
    <row r="619694" spans="16:16" x14ac:dyDescent="0.3">
      <c r="P619694" s="83"/>
    </row>
    <row r="619695" spans="16:16" x14ac:dyDescent="0.3">
      <c r="P619695" s="83"/>
    </row>
    <row r="619696" spans="16:16" x14ac:dyDescent="0.3">
      <c r="P619696" s="83"/>
    </row>
    <row r="619697" spans="16:16" x14ac:dyDescent="0.3">
      <c r="P619697" s="83"/>
    </row>
    <row r="619698" spans="16:16" x14ac:dyDescent="0.3">
      <c r="P619698" s="83"/>
    </row>
    <row r="619699" spans="16:16" x14ac:dyDescent="0.3">
      <c r="P619699" s="83"/>
    </row>
    <row r="619700" spans="16:16" x14ac:dyDescent="0.3">
      <c r="P619700" s="83"/>
    </row>
    <row r="619701" spans="16:16" x14ac:dyDescent="0.3">
      <c r="P619701" s="83"/>
    </row>
    <row r="619702" spans="16:16" x14ac:dyDescent="0.3">
      <c r="P619702" s="83"/>
    </row>
    <row r="619703" spans="16:16" x14ac:dyDescent="0.3">
      <c r="P619703" s="83"/>
    </row>
    <row r="619704" spans="16:16" x14ac:dyDescent="0.3">
      <c r="P619704" s="83"/>
    </row>
    <row r="619705" spans="16:16" x14ac:dyDescent="0.3">
      <c r="P619705" s="83"/>
    </row>
    <row r="619706" spans="16:16" x14ac:dyDescent="0.3">
      <c r="P619706" s="83"/>
    </row>
    <row r="619707" spans="16:16" x14ac:dyDescent="0.3">
      <c r="P619707" s="83"/>
    </row>
    <row r="619708" spans="16:16" x14ac:dyDescent="0.3">
      <c r="P619708" s="83"/>
    </row>
    <row r="619709" spans="16:16" x14ac:dyDescent="0.3">
      <c r="P619709" s="83"/>
    </row>
    <row r="619710" spans="16:16" x14ac:dyDescent="0.3">
      <c r="P619710" s="83"/>
    </row>
    <row r="619711" spans="16:16" x14ac:dyDescent="0.3">
      <c r="P619711" s="83"/>
    </row>
    <row r="619712" spans="16:16" x14ac:dyDescent="0.3">
      <c r="P619712" s="83"/>
    </row>
    <row r="619713" spans="16:16" x14ac:dyDescent="0.3">
      <c r="P619713" s="83"/>
    </row>
    <row r="619714" spans="16:16" x14ac:dyDescent="0.3">
      <c r="P619714" s="83"/>
    </row>
    <row r="619715" spans="16:16" x14ac:dyDescent="0.3">
      <c r="P619715" s="83"/>
    </row>
    <row r="619716" spans="16:16" x14ac:dyDescent="0.3">
      <c r="P619716" s="83"/>
    </row>
    <row r="619717" spans="16:16" x14ac:dyDescent="0.3">
      <c r="P619717" s="83"/>
    </row>
    <row r="619718" spans="16:16" x14ac:dyDescent="0.3">
      <c r="P619718" s="83"/>
    </row>
    <row r="619719" spans="16:16" x14ac:dyDescent="0.3">
      <c r="P619719" s="83"/>
    </row>
    <row r="619720" spans="16:16" x14ac:dyDescent="0.3">
      <c r="P619720" s="83"/>
    </row>
    <row r="619721" spans="16:16" x14ac:dyDescent="0.3">
      <c r="P619721" s="83"/>
    </row>
    <row r="619722" spans="16:16" x14ac:dyDescent="0.3">
      <c r="P619722" s="83"/>
    </row>
    <row r="619723" spans="16:16" x14ac:dyDescent="0.3">
      <c r="P619723" s="83"/>
    </row>
    <row r="619724" spans="16:16" x14ac:dyDescent="0.3">
      <c r="P619724" s="83"/>
    </row>
    <row r="619725" spans="16:16" x14ac:dyDescent="0.3">
      <c r="P619725" s="83"/>
    </row>
    <row r="619726" spans="16:16" x14ac:dyDescent="0.3">
      <c r="P619726" s="83"/>
    </row>
    <row r="619727" spans="16:16" x14ac:dyDescent="0.3">
      <c r="P619727" s="83"/>
    </row>
    <row r="619728" spans="16:16" x14ac:dyDescent="0.3">
      <c r="P619728" s="83"/>
    </row>
    <row r="619729" spans="16:16" x14ac:dyDescent="0.3">
      <c r="P619729" s="83"/>
    </row>
    <row r="619730" spans="16:16" x14ac:dyDescent="0.3">
      <c r="P619730" s="83"/>
    </row>
    <row r="619731" spans="16:16" x14ac:dyDescent="0.3">
      <c r="P619731" s="83"/>
    </row>
    <row r="619732" spans="16:16" x14ac:dyDescent="0.3">
      <c r="P619732" s="83"/>
    </row>
    <row r="619733" spans="16:16" x14ac:dyDescent="0.3">
      <c r="P619733" s="83"/>
    </row>
    <row r="619734" spans="16:16" x14ac:dyDescent="0.3">
      <c r="P619734" s="83"/>
    </row>
    <row r="619735" spans="16:16" x14ac:dyDescent="0.3">
      <c r="P619735" s="83"/>
    </row>
    <row r="619736" spans="16:16" x14ac:dyDescent="0.3">
      <c r="P619736" s="83"/>
    </row>
    <row r="619737" spans="16:16" x14ac:dyDescent="0.3">
      <c r="P619737" s="83"/>
    </row>
    <row r="619738" spans="16:16" x14ac:dyDescent="0.3">
      <c r="P619738" s="83"/>
    </row>
    <row r="619739" spans="16:16" x14ac:dyDescent="0.3">
      <c r="P619739" s="83"/>
    </row>
    <row r="619740" spans="16:16" x14ac:dyDescent="0.3">
      <c r="P619740" s="83"/>
    </row>
    <row r="619741" spans="16:16" x14ac:dyDescent="0.3">
      <c r="P619741" s="83"/>
    </row>
    <row r="619742" spans="16:16" x14ac:dyDescent="0.3">
      <c r="P619742" s="83"/>
    </row>
    <row r="619743" spans="16:16" x14ac:dyDescent="0.3">
      <c r="P619743" s="83"/>
    </row>
    <row r="619744" spans="16:16" x14ac:dyDescent="0.3">
      <c r="P619744" s="83"/>
    </row>
    <row r="619745" spans="16:16" x14ac:dyDescent="0.3">
      <c r="P619745" s="83"/>
    </row>
    <row r="619746" spans="16:16" x14ac:dyDescent="0.3">
      <c r="P619746" s="83"/>
    </row>
    <row r="619747" spans="16:16" x14ac:dyDescent="0.3">
      <c r="P619747" s="83"/>
    </row>
    <row r="619748" spans="16:16" x14ac:dyDescent="0.3">
      <c r="P619748" s="83"/>
    </row>
    <row r="619749" spans="16:16" x14ac:dyDescent="0.3">
      <c r="P619749" s="83"/>
    </row>
    <row r="619750" spans="16:16" x14ac:dyDescent="0.3">
      <c r="P619750" s="83"/>
    </row>
    <row r="619751" spans="16:16" x14ac:dyDescent="0.3">
      <c r="P619751" s="83"/>
    </row>
    <row r="619752" spans="16:16" x14ac:dyDescent="0.3">
      <c r="P619752" s="83"/>
    </row>
    <row r="619753" spans="16:16" x14ac:dyDescent="0.3">
      <c r="P619753" s="83"/>
    </row>
    <row r="619754" spans="16:16" x14ac:dyDescent="0.3">
      <c r="P619754" s="83"/>
    </row>
    <row r="619755" spans="16:16" x14ac:dyDescent="0.3">
      <c r="P619755" s="83"/>
    </row>
    <row r="619756" spans="16:16" x14ac:dyDescent="0.3">
      <c r="P619756" s="83"/>
    </row>
    <row r="619757" spans="16:16" x14ac:dyDescent="0.3">
      <c r="P619757" s="83"/>
    </row>
    <row r="619758" spans="16:16" x14ac:dyDescent="0.3">
      <c r="P619758" s="83"/>
    </row>
    <row r="619759" spans="16:16" x14ac:dyDescent="0.3">
      <c r="P619759" s="83"/>
    </row>
    <row r="619760" spans="16:16" x14ac:dyDescent="0.3">
      <c r="P619760" s="83"/>
    </row>
    <row r="619761" spans="16:16" x14ac:dyDescent="0.3">
      <c r="P619761" s="83"/>
    </row>
    <row r="619762" spans="16:16" x14ac:dyDescent="0.3">
      <c r="P619762" s="83"/>
    </row>
    <row r="619763" spans="16:16" x14ac:dyDescent="0.3">
      <c r="P619763" s="83"/>
    </row>
    <row r="619764" spans="16:16" x14ac:dyDescent="0.3">
      <c r="P619764" s="83"/>
    </row>
    <row r="619765" spans="16:16" x14ac:dyDescent="0.3">
      <c r="P619765" s="83"/>
    </row>
    <row r="619766" spans="16:16" x14ac:dyDescent="0.3">
      <c r="P619766" s="83"/>
    </row>
    <row r="619767" spans="16:16" x14ac:dyDescent="0.3">
      <c r="P619767" s="83"/>
    </row>
    <row r="619768" spans="16:16" x14ac:dyDescent="0.3">
      <c r="P619768" s="83"/>
    </row>
    <row r="619769" spans="16:16" x14ac:dyDescent="0.3">
      <c r="P619769" s="83"/>
    </row>
    <row r="619770" spans="16:16" x14ac:dyDescent="0.3">
      <c r="P619770" s="83"/>
    </row>
    <row r="619771" spans="16:16" x14ac:dyDescent="0.3">
      <c r="P619771" s="83"/>
    </row>
    <row r="619772" spans="16:16" x14ac:dyDescent="0.3">
      <c r="P619772" s="83"/>
    </row>
    <row r="619773" spans="16:16" x14ac:dyDescent="0.3">
      <c r="P619773" s="83"/>
    </row>
    <row r="619774" spans="16:16" x14ac:dyDescent="0.3">
      <c r="P619774" s="83"/>
    </row>
    <row r="619775" spans="16:16" x14ac:dyDescent="0.3">
      <c r="P619775" s="83"/>
    </row>
    <row r="619776" spans="16:16" x14ac:dyDescent="0.3">
      <c r="P619776" s="83"/>
    </row>
    <row r="619777" spans="16:16" x14ac:dyDescent="0.3">
      <c r="P619777" s="83"/>
    </row>
    <row r="619778" spans="16:16" x14ac:dyDescent="0.3">
      <c r="P619778" s="83"/>
    </row>
    <row r="619779" spans="16:16" x14ac:dyDescent="0.3">
      <c r="P619779" s="83"/>
    </row>
    <row r="619780" spans="16:16" x14ac:dyDescent="0.3">
      <c r="P619780" s="83"/>
    </row>
    <row r="619781" spans="16:16" x14ac:dyDescent="0.3">
      <c r="P619781" s="83"/>
    </row>
    <row r="619782" spans="16:16" x14ac:dyDescent="0.3">
      <c r="P619782" s="83"/>
    </row>
    <row r="619783" spans="16:16" x14ac:dyDescent="0.3">
      <c r="P619783" s="83"/>
    </row>
    <row r="619784" spans="16:16" x14ac:dyDescent="0.3">
      <c r="P619784" s="83"/>
    </row>
    <row r="619785" spans="16:16" x14ac:dyDescent="0.3">
      <c r="P619785" s="83"/>
    </row>
    <row r="619786" spans="16:16" x14ac:dyDescent="0.3">
      <c r="P619786" s="83"/>
    </row>
    <row r="619787" spans="16:16" x14ac:dyDescent="0.3">
      <c r="P619787" s="83"/>
    </row>
    <row r="619788" spans="16:16" x14ac:dyDescent="0.3">
      <c r="P619788" s="83"/>
    </row>
    <row r="619789" spans="16:16" x14ac:dyDescent="0.3">
      <c r="P619789" s="83"/>
    </row>
    <row r="619790" spans="16:16" x14ac:dyDescent="0.3">
      <c r="P619790" s="83"/>
    </row>
    <row r="619791" spans="16:16" x14ac:dyDescent="0.3">
      <c r="P619791" s="83"/>
    </row>
    <row r="619792" spans="16:16" x14ac:dyDescent="0.3">
      <c r="P619792" s="83"/>
    </row>
    <row r="619793" spans="16:16" x14ac:dyDescent="0.3">
      <c r="P619793" s="83"/>
    </row>
    <row r="619794" spans="16:16" x14ac:dyDescent="0.3">
      <c r="P619794" s="83"/>
    </row>
    <row r="619795" spans="16:16" x14ac:dyDescent="0.3">
      <c r="P619795" s="83"/>
    </row>
    <row r="619796" spans="16:16" x14ac:dyDescent="0.3">
      <c r="P619796" s="83"/>
    </row>
    <row r="619797" spans="16:16" x14ac:dyDescent="0.3">
      <c r="P619797" s="83"/>
    </row>
    <row r="619798" spans="16:16" x14ac:dyDescent="0.3">
      <c r="P619798" s="83"/>
    </row>
    <row r="619799" spans="16:16" x14ac:dyDescent="0.3">
      <c r="P619799" s="83"/>
    </row>
    <row r="619800" spans="16:16" x14ac:dyDescent="0.3">
      <c r="P619800" s="83"/>
    </row>
    <row r="619801" spans="16:16" x14ac:dyDescent="0.3">
      <c r="P619801" s="83"/>
    </row>
    <row r="619802" spans="16:16" x14ac:dyDescent="0.3">
      <c r="P619802" s="83"/>
    </row>
    <row r="619803" spans="16:16" x14ac:dyDescent="0.3">
      <c r="P619803" s="83"/>
    </row>
    <row r="619804" spans="16:16" x14ac:dyDescent="0.3">
      <c r="P619804" s="83"/>
    </row>
    <row r="619805" spans="16:16" x14ac:dyDescent="0.3">
      <c r="P619805" s="83"/>
    </row>
    <row r="619806" spans="16:16" x14ac:dyDescent="0.3">
      <c r="P619806" s="83"/>
    </row>
    <row r="619807" spans="16:16" x14ac:dyDescent="0.3">
      <c r="P619807" s="83"/>
    </row>
    <row r="619808" spans="16:16" x14ac:dyDescent="0.3">
      <c r="P619808" s="83"/>
    </row>
    <row r="619809" spans="16:16" x14ac:dyDescent="0.3">
      <c r="P619809" s="83"/>
    </row>
    <row r="619810" spans="16:16" x14ac:dyDescent="0.3">
      <c r="P619810" s="83"/>
    </row>
    <row r="619811" spans="16:16" x14ac:dyDescent="0.3">
      <c r="P619811" s="83"/>
    </row>
    <row r="619812" spans="16:16" x14ac:dyDescent="0.3">
      <c r="P619812" s="83"/>
    </row>
    <row r="619813" spans="16:16" x14ac:dyDescent="0.3">
      <c r="P619813" s="83"/>
    </row>
    <row r="619814" spans="16:16" x14ac:dyDescent="0.3">
      <c r="P619814" s="83"/>
    </row>
    <row r="619815" spans="16:16" x14ac:dyDescent="0.3">
      <c r="P619815" s="83"/>
    </row>
    <row r="619816" spans="16:16" x14ac:dyDescent="0.3">
      <c r="P619816" s="83"/>
    </row>
    <row r="619817" spans="16:16" x14ac:dyDescent="0.3">
      <c r="P619817" s="83"/>
    </row>
    <row r="619818" spans="16:16" x14ac:dyDescent="0.3">
      <c r="P619818" s="83"/>
    </row>
    <row r="619819" spans="16:16" x14ac:dyDescent="0.3">
      <c r="P619819" s="83"/>
    </row>
    <row r="619820" spans="16:16" x14ac:dyDescent="0.3">
      <c r="P619820" s="83"/>
    </row>
    <row r="619821" spans="16:16" x14ac:dyDescent="0.3">
      <c r="P619821" s="83"/>
    </row>
    <row r="619822" spans="16:16" x14ac:dyDescent="0.3">
      <c r="P619822" s="83"/>
    </row>
    <row r="619823" spans="16:16" x14ac:dyDescent="0.3">
      <c r="P619823" s="83"/>
    </row>
    <row r="619824" spans="16:16" x14ac:dyDescent="0.3">
      <c r="P619824" s="83"/>
    </row>
    <row r="619825" spans="16:16" x14ac:dyDescent="0.3">
      <c r="P619825" s="83"/>
    </row>
    <row r="619826" spans="16:16" x14ac:dyDescent="0.3">
      <c r="P619826" s="83"/>
    </row>
    <row r="619827" spans="16:16" x14ac:dyDescent="0.3">
      <c r="P619827" s="83"/>
    </row>
    <row r="619828" spans="16:16" x14ac:dyDescent="0.3">
      <c r="P619828" s="83"/>
    </row>
    <row r="619829" spans="16:16" x14ac:dyDescent="0.3">
      <c r="P619829" s="83"/>
    </row>
    <row r="619830" spans="16:16" x14ac:dyDescent="0.3">
      <c r="P619830" s="83"/>
    </row>
    <row r="619831" spans="16:16" x14ac:dyDescent="0.3">
      <c r="P619831" s="83"/>
    </row>
    <row r="619832" spans="16:16" x14ac:dyDescent="0.3">
      <c r="P619832" s="83"/>
    </row>
    <row r="619833" spans="16:16" x14ac:dyDescent="0.3">
      <c r="P619833" s="83"/>
    </row>
    <row r="619834" spans="16:16" x14ac:dyDescent="0.3">
      <c r="P619834" s="83"/>
    </row>
    <row r="619835" spans="16:16" x14ac:dyDescent="0.3">
      <c r="P619835" s="83"/>
    </row>
    <row r="619836" spans="16:16" x14ac:dyDescent="0.3">
      <c r="P619836" s="83"/>
    </row>
    <row r="619837" spans="16:16" x14ac:dyDescent="0.3">
      <c r="P619837" s="83"/>
    </row>
    <row r="619838" spans="16:16" x14ac:dyDescent="0.3">
      <c r="P619838" s="83"/>
    </row>
    <row r="619839" spans="16:16" x14ac:dyDescent="0.3">
      <c r="P619839" s="83"/>
    </row>
    <row r="619840" spans="16:16" x14ac:dyDescent="0.3">
      <c r="P619840" s="83"/>
    </row>
    <row r="619841" spans="16:16" x14ac:dyDescent="0.3">
      <c r="P619841" s="83"/>
    </row>
    <row r="619842" spans="16:16" x14ac:dyDescent="0.3">
      <c r="P619842" s="83"/>
    </row>
    <row r="619843" spans="16:16" x14ac:dyDescent="0.3">
      <c r="P619843" s="83"/>
    </row>
    <row r="619844" spans="16:16" x14ac:dyDescent="0.3">
      <c r="P619844" s="83"/>
    </row>
    <row r="619845" spans="16:16" x14ac:dyDescent="0.3">
      <c r="P619845" s="83"/>
    </row>
    <row r="619846" spans="16:16" x14ac:dyDescent="0.3">
      <c r="P619846" s="83"/>
    </row>
    <row r="619847" spans="16:16" x14ac:dyDescent="0.3">
      <c r="P619847" s="83"/>
    </row>
    <row r="619848" spans="16:16" x14ac:dyDescent="0.3">
      <c r="P619848" s="83"/>
    </row>
    <row r="619849" spans="16:16" x14ac:dyDescent="0.3">
      <c r="P619849" s="83"/>
    </row>
    <row r="619850" spans="16:16" x14ac:dyDescent="0.3">
      <c r="P619850" s="83"/>
    </row>
    <row r="619851" spans="16:16" x14ac:dyDescent="0.3">
      <c r="P619851" s="83"/>
    </row>
    <row r="619852" spans="16:16" x14ac:dyDescent="0.3">
      <c r="P619852" s="83"/>
    </row>
    <row r="619853" spans="16:16" x14ac:dyDescent="0.3">
      <c r="P619853" s="83"/>
    </row>
    <row r="619854" spans="16:16" x14ac:dyDescent="0.3">
      <c r="P619854" s="83"/>
    </row>
    <row r="619855" spans="16:16" x14ac:dyDescent="0.3">
      <c r="P619855" s="83"/>
    </row>
    <row r="619856" spans="16:16" x14ac:dyDescent="0.3">
      <c r="P619856" s="83"/>
    </row>
    <row r="619857" spans="16:16" x14ac:dyDescent="0.3">
      <c r="P619857" s="83"/>
    </row>
    <row r="619858" spans="16:16" x14ac:dyDescent="0.3">
      <c r="P619858" s="83"/>
    </row>
    <row r="619859" spans="16:16" x14ac:dyDescent="0.3">
      <c r="P619859" s="83"/>
    </row>
    <row r="619860" spans="16:16" x14ac:dyDescent="0.3">
      <c r="P619860" s="83"/>
    </row>
    <row r="619861" spans="16:16" x14ac:dyDescent="0.3">
      <c r="P619861" s="83"/>
    </row>
    <row r="619862" spans="16:16" x14ac:dyDescent="0.3">
      <c r="P619862" s="83"/>
    </row>
    <row r="619863" spans="16:16" x14ac:dyDescent="0.3">
      <c r="P619863" s="83"/>
    </row>
    <row r="619864" spans="16:16" x14ac:dyDescent="0.3">
      <c r="P619864" s="83"/>
    </row>
    <row r="619865" spans="16:16" x14ac:dyDescent="0.3">
      <c r="P619865" s="83"/>
    </row>
    <row r="619866" spans="16:16" x14ac:dyDescent="0.3">
      <c r="P619866" s="83"/>
    </row>
    <row r="619867" spans="16:16" x14ac:dyDescent="0.3">
      <c r="P619867" s="83"/>
    </row>
    <row r="619868" spans="16:16" x14ac:dyDescent="0.3">
      <c r="P619868" s="83"/>
    </row>
    <row r="619869" spans="16:16" x14ac:dyDescent="0.3">
      <c r="P619869" s="83"/>
    </row>
    <row r="619870" spans="16:16" x14ac:dyDescent="0.3">
      <c r="P619870" s="83"/>
    </row>
    <row r="619871" spans="16:16" x14ac:dyDescent="0.3">
      <c r="P619871" s="83"/>
    </row>
    <row r="619872" spans="16:16" x14ac:dyDescent="0.3">
      <c r="P619872" s="83"/>
    </row>
    <row r="619873" spans="16:16" x14ac:dyDescent="0.3">
      <c r="P619873" s="83"/>
    </row>
    <row r="619874" spans="16:16" x14ac:dyDescent="0.3">
      <c r="P619874" s="83"/>
    </row>
    <row r="619875" spans="16:16" x14ac:dyDescent="0.3">
      <c r="P619875" s="83"/>
    </row>
    <row r="619876" spans="16:16" x14ac:dyDescent="0.3">
      <c r="P619876" s="83"/>
    </row>
    <row r="619877" spans="16:16" x14ac:dyDescent="0.3">
      <c r="P619877" s="83"/>
    </row>
    <row r="619878" spans="16:16" x14ac:dyDescent="0.3">
      <c r="P619878" s="83"/>
    </row>
    <row r="619879" spans="16:16" x14ac:dyDescent="0.3">
      <c r="P619879" s="83"/>
    </row>
    <row r="619880" spans="16:16" x14ac:dyDescent="0.3">
      <c r="P619880" s="83"/>
    </row>
    <row r="619881" spans="16:16" x14ac:dyDescent="0.3">
      <c r="P619881" s="83"/>
    </row>
    <row r="619882" spans="16:16" x14ac:dyDescent="0.3">
      <c r="P619882" s="83"/>
    </row>
    <row r="619883" spans="16:16" x14ac:dyDescent="0.3">
      <c r="P619883" s="83"/>
    </row>
    <row r="619884" spans="16:16" x14ac:dyDescent="0.3">
      <c r="P619884" s="83"/>
    </row>
    <row r="619885" spans="16:16" x14ac:dyDescent="0.3">
      <c r="P619885" s="83"/>
    </row>
    <row r="619886" spans="16:16" x14ac:dyDescent="0.3">
      <c r="P619886" s="83"/>
    </row>
    <row r="619887" spans="16:16" x14ac:dyDescent="0.3">
      <c r="P619887" s="83"/>
    </row>
    <row r="619888" spans="16:16" x14ac:dyDescent="0.3">
      <c r="P619888" s="83"/>
    </row>
    <row r="619889" spans="16:16" x14ac:dyDescent="0.3">
      <c r="P619889" s="83"/>
    </row>
    <row r="619890" spans="16:16" x14ac:dyDescent="0.3">
      <c r="P619890" s="83"/>
    </row>
    <row r="619891" spans="16:16" x14ac:dyDescent="0.3">
      <c r="P619891" s="83"/>
    </row>
    <row r="619892" spans="16:16" x14ac:dyDescent="0.3">
      <c r="P619892" s="83"/>
    </row>
    <row r="619893" spans="16:16" x14ac:dyDescent="0.3">
      <c r="P619893" s="83"/>
    </row>
    <row r="619894" spans="16:16" x14ac:dyDescent="0.3">
      <c r="P619894" s="83"/>
    </row>
    <row r="619895" spans="16:16" x14ac:dyDescent="0.3">
      <c r="P619895" s="83"/>
    </row>
    <row r="619896" spans="16:16" x14ac:dyDescent="0.3">
      <c r="P619896" s="83"/>
    </row>
    <row r="619897" spans="16:16" x14ac:dyDescent="0.3">
      <c r="P619897" s="83"/>
    </row>
    <row r="619898" spans="16:16" x14ac:dyDescent="0.3">
      <c r="P619898" s="83"/>
    </row>
    <row r="619899" spans="16:16" x14ac:dyDescent="0.3">
      <c r="P619899" s="83"/>
    </row>
    <row r="619900" spans="16:16" x14ac:dyDescent="0.3">
      <c r="P619900" s="83"/>
    </row>
    <row r="619901" spans="16:16" x14ac:dyDescent="0.3">
      <c r="P619901" s="83"/>
    </row>
    <row r="619902" spans="16:16" x14ac:dyDescent="0.3">
      <c r="P619902" s="83"/>
    </row>
    <row r="619903" spans="16:16" x14ac:dyDescent="0.3">
      <c r="P619903" s="83"/>
    </row>
    <row r="619904" spans="16:16" x14ac:dyDescent="0.3">
      <c r="P619904" s="83"/>
    </row>
    <row r="619905" spans="16:16" x14ac:dyDescent="0.3">
      <c r="P619905" s="83"/>
    </row>
    <row r="619906" spans="16:16" x14ac:dyDescent="0.3">
      <c r="P619906" s="83"/>
    </row>
    <row r="619907" spans="16:16" x14ac:dyDescent="0.3">
      <c r="P619907" s="83"/>
    </row>
    <row r="619908" spans="16:16" x14ac:dyDescent="0.3">
      <c r="P619908" s="83"/>
    </row>
    <row r="619909" spans="16:16" x14ac:dyDescent="0.3">
      <c r="P619909" s="83"/>
    </row>
    <row r="619910" spans="16:16" x14ac:dyDescent="0.3">
      <c r="P619910" s="83"/>
    </row>
    <row r="619911" spans="16:16" x14ac:dyDescent="0.3">
      <c r="P619911" s="83"/>
    </row>
    <row r="619912" spans="16:16" x14ac:dyDescent="0.3">
      <c r="P619912" s="83"/>
    </row>
    <row r="619913" spans="16:16" x14ac:dyDescent="0.3">
      <c r="P619913" s="83"/>
    </row>
    <row r="619914" spans="16:16" x14ac:dyDescent="0.3">
      <c r="P619914" s="83"/>
    </row>
    <row r="619915" spans="16:16" x14ac:dyDescent="0.3">
      <c r="P619915" s="83"/>
    </row>
    <row r="619916" spans="16:16" x14ac:dyDescent="0.3">
      <c r="P619916" s="83"/>
    </row>
    <row r="619917" spans="16:16" x14ac:dyDescent="0.3">
      <c r="P619917" s="83"/>
    </row>
    <row r="619918" spans="16:16" x14ac:dyDescent="0.3">
      <c r="P619918" s="83"/>
    </row>
    <row r="619919" spans="16:16" x14ac:dyDescent="0.3">
      <c r="P619919" s="83"/>
    </row>
    <row r="619920" spans="16:16" x14ac:dyDescent="0.3">
      <c r="P619920" s="83"/>
    </row>
    <row r="619921" spans="16:16" x14ac:dyDescent="0.3">
      <c r="P619921" s="83"/>
    </row>
    <row r="619922" spans="16:16" x14ac:dyDescent="0.3">
      <c r="P619922" s="83"/>
    </row>
    <row r="619923" spans="16:16" x14ac:dyDescent="0.3">
      <c r="P619923" s="83"/>
    </row>
    <row r="619924" spans="16:16" x14ac:dyDescent="0.3">
      <c r="P619924" s="83"/>
    </row>
    <row r="619925" spans="16:16" x14ac:dyDescent="0.3">
      <c r="P619925" s="83"/>
    </row>
    <row r="619926" spans="16:16" x14ac:dyDescent="0.3">
      <c r="P619926" s="83"/>
    </row>
    <row r="619927" spans="16:16" x14ac:dyDescent="0.3">
      <c r="P619927" s="83"/>
    </row>
    <row r="619928" spans="16:16" x14ac:dyDescent="0.3">
      <c r="P619928" s="83"/>
    </row>
    <row r="619929" spans="16:16" x14ac:dyDescent="0.3">
      <c r="P619929" s="83"/>
    </row>
    <row r="619930" spans="16:16" x14ac:dyDescent="0.3">
      <c r="P619930" s="83"/>
    </row>
    <row r="619931" spans="16:16" x14ac:dyDescent="0.3">
      <c r="P619931" s="83"/>
    </row>
    <row r="619932" spans="16:16" x14ac:dyDescent="0.3">
      <c r="P619932" s="83"/>
    </row>
    <row r="619933" spans="16:16" x14ac:dyDescent="0.3">
      <c r="P619933" s="83"/>
    </row>
    <row r="619934" spans="16:16" x14ac:dyDescent="0.3">
      <c r="P619934" s="83"/>
    </row>
    <row r="619935" spans="16:16" x14ac:dyDescent="0.3">
      <c r="P619935" s="83"/>
    </row>
    <row r="619936" spans="16:16" x14ac:dyDescent="0.3">
      <c r="P619936" s="83"/>
    </row>
    <row r="619937" spans="16:16" x14ac:dyDescent="0.3">
      <c r="P619937" s="83"/>
    </row>
    <row r="619938" spans="16:16" x14ac:dyDescent="0.3">
      <c r="P619938" s="83"/>
    </row>
    <row r="619939" spans="16:16" x14ac:dyDescent="0.3">
      <c r="P619939" s="83"/>
    </row>
    <row r="619940" spans="16:16" x14ac:dyDescent="0.3">
      <c r="P619940" s="83"/>
    </row>
    <row r="619941" spans="16:16" x14ac:dyDescent="0.3">
      <c r="P619941" s="83"/>
    </row>
    <row r="619942" spans="16:16" x14ac:dyDescent="0.3">
      <c r="P619942" s="83"/>
    </row>
    <row r="619943" spans="16:16" x14ac:dyDescent="0.3">
      <c r="P619943" s="83"/>
    </row>
    <row r="619944" spans="16:16" x14ac:dyDescent="0.3">
      <c r="P619944" s="83"/>
    </row>
    <row r="619945" spans="16:16" x14ac:dyDescent="0.3">
      <c r="P619945" s="83"/>
    </row>
    <row r="619946" spans="16:16" x14ac:dyDescent="0.3">
      <c r="P619946" s="83"/>
    </row>
    <row r="619947" spans="16:16" x14ac:dyDescent="0.3">
      <c r="P619947" s="83"/>
    </row>
    <row r="619948" spans="16:16" x14ac:dyDescent="0.3">
      <c r="P619948" s="83"/>
    </row>
    <row r="619949" spans="16:16" x14ac:dyDescent="0.3">
      <c r="P619949" s="83"/>
    </row>
    <row r="619950" spans="16:16" x14ac:dyDescent="0.3">
      <c r="P619950" s="83"/>
    </row>
    <row r="619951" spans="16:16" x14ac:dyDescent="0.3">
      <c r="P619951" s="83"/>
    </row>
    <row r="619952" spans="16:16" x14ac:dyDescent="0.3">
      <c r="P619952" s="83"/>
    </row>
    <row r="619953" spans="16:16" x14ac:dyDescent="0.3">
      <c r="P619953" s="83"/>
    </row>
    <row r="619954" spans="16:16" x14ac:dyDescent="0.3">
      <c r="P619954" s="83"/>
    </row>
    <row r="619955" spans="16:16" x14ac:dyDescent="0.3">
      <c r="P619955" s="83"/>
    </row>
    <row r="619956" spans="16:16" x14ac:dyDescent="0.3">
      <c r="P619956" s="83"/>
    </row>
    <row r="619957" spans="16:16" x14ac:dyDescent="0.3">
      <c r="P619957" s="83"/>
    </row>
    <row r="619958" spans="16:16" x14ac:dyDescent="0.3">
      <c r="P619958" s="83"/>
    </row>
    <row r="619959" spans="16:16" x14ac:dyDescent="0.3">
      <c r="P619959" s="83"/>
    </row>
    <row r="619960" spans="16:16" x14ac:dyDescent="0.3">
      <c r="P619960" s="83"/>
    </row>
    <row r="619961" spans="16:16" x14ac:dyDescent="0.3">
      <c r="P619961" s="83"/>
    </row>
    <row r="619962" spans="16:16" x14ac:dyDescent="0.3">
      <c r="P619962" s="83"/>
    </row>
    <row r="619963" spans="16:16" x14ac:dyDescent="0.3">
      <c r="P619963" s="83"/>
    </row>
    <row r="619964" spans="16:16" x14ac:dyDescent="0.3">
      <c r="P619964" s="83"/>
    </row>
    <row r="619965" spans="16:16" x14ac:dyDescent="0.3">
      <c r="P619965" s="83"/>
    </row>
    <row r="619966" spans="16:16" x14ac:dyDescent="0.3">
      <c r="P619966" s="83"/>
    </row>
    <row r="619967" spans="16:16" x14ac:dyDescent="0.3">
      <c r="P619967" s="83"/>
    </row>
    <row r="619968" spans="16:16" x14ac:dyDescent="0.3">
      <c r="P619968" s="83"/>
    </row>
    <row r="619969" spans="16:16" x14ac:dyDescent="0.3">
      <c r="P619969" s="83"/>
    </row>
    <row r="619970" spans="16:16" x14ac:dyDescent="0.3">
      <c r="P619970" s="83"/>
    </row>
    <row r="619971" spans="16:16" x14ac:dyDescent="0.3">
      <c r="P619971" s="83"/>
    </row>
    <row r="619972" spans="16:16" x14ac:dyDescent="0.3">
      <c r="P619972" s="83"/>
    </row>
    <row r="619973" spans="16:16" x14ac:dyDescent="0.3">
      <c r="P619973" s="83"/>
    </row>
    <row r="619974" spans="16:16" x14ac:dyDescent="0.3">
      <c r="P619974" s="83"/>
    </row>
    <row r="619975" spans="16:16" x14ac:dyDescent="0.3">
      <c r="P619975" s="83"/>
    </row>
    <row r="619976" spans="16:16" x14ac:dyDescent="0.3">
      <c r="P619976" s="83"/>
    </row>
    <row r="619977" spans="16:16" x14ac:dyDescent="0.3">
      <c r="P619977" s="83"/>
    </row>
    <row r="619978" spans="16:16" x14ac:dyDescent="0.3">
      <c r="P619978" s="83"/>
    </row>
    <row r="619979" spans="16:16" x14ac:dyDescent="0.3">
      <c r="P619979" s="83"/>
    </row>
    <row r="619980" spans="16:16" x14ac:dyDescent="0.3">
      <c r="P619980" s="83"/>
    </row>
    <row r="619981" spans="16:16" x14ac:dyDescent="0.3">
      <c r="P619981" s="83"/>
    </row>
    <row r="619982" spans="16:16" x14ac:dyDescent="0.3">
      <c r="P619982" s="83"/>
    </row>
    <row r="619983" spans="16:16" x14ac:dyDescent="0.3">
      <c r="P619983" s="83"/>
    </row>
    <row r="619984" spans="16:16" x14ac:dyDescent="0.3">
      <c r="P619984" s="83"/>
    </row>
    <row r="619985" spans="16:16" x14ac:dyDescent="0.3">
      <c r="P619985" s="83"/>
    </row>
    <row r="619986" spans="16:16" x14ac:dyDescent="0.3">
      <c r="P619986" s="83"/>
    </row>
    <row r="619987" spans="16:16" x14ac:dyDescent="0.3">
      <c r="P619987" s="83"/>
    </row>
    <row r="619988" spans="16:16" x14ac:dyDescent="0.3">
      <c r="P619988" s="83"/>
    </row>
    <row r="619989" spans="16:16" x14ac:dyDescent="0.3">
      <c r="P619989" s="83"/>
    </row>
    <row r="619990" spans="16:16" x14ac:dyDescent="0.3">
      <c r="P619990" s="83"/>
    </row>
    <row r="619991" spans="16:16" x14ac:dyDescent="0.3">
      <c r="P619991" s="83"/>
    </row>
    <row r="619992" spans="16:16" x14ac:dyDescent="0.3">
      <c r="P619992" s="83"/>
    </row>
    <row r="619993" spans="16:16" x14ac:dyDescent="0.3">
      <c r="P619993" s="83"/>
    </row>
    <row r="619994" spans="16:16" x14ac:dyDescent="0.3">
      <c r="P619994" s="83"/>
    </row>
    <row r="619995" spans="16:16" x14ac:dyDescent="0.3">
      <c r="P619995" s="83"/>
    </row>
    <row r="619996" spans="16:16" x14ac:dyDescent="0.3">
      <c r="P619996" s="83"/>
    </row>
    <row r="619997" spans="16:16" x14ac:dyDescent="0.3">
      <c r="P619997" s="83"/>
    </row>
    <row r="619998" spans="16:16" x14ac:dyDescent="0.3">
      <c r="P619998" s="83"/>
    </row>
    <row r="619999" spans="16:16" x14ac:dyDescent="0.3">
      <c r="P619999" s="83"/>
    </row>
    <row r="620000" spans="16:16" x14ac:dyDescent="0.3">
      <c r="P620000" s="83"/>
    </row>
    <row r="620001" spans="16:16" x14ac:dyDescent="0.3">
      <c r="P620001" s="83"/>
    </row>
    <row r="620002" spans="16:16" x14ac:dyDescent="0.3">
      <c r="P620002" s="83"/>
    </row>
    <row r="620003" spans="16:16" x14ac:dyDescent="0.3">
      <c r="P620003" s="83"/>
    </row>
    <row r="620004" spans="16:16" x14ac:dyDescent="0.3">
      <c r="P620004" s="83"/>
    </row>
    <row r="620005" spans="16:16" x14ac:dyDescent="0.3">
      <c r="P620005" s="83"/>
    </row>
    <row r="620006" spans="16:16" x14ac:dyDescent="0.3">
      <c r="P620006" s="83"/>
    </row>
    <row r="620007" spans="16:16" x14ac:dyDescent="0.3">
      <c r="P620007" s="83"/>
    </row>
    <row r="620008" spans="16:16" x14ac:dyDescent="0.3">
      <c r="P620008" s="83"/>
    </row>
    <row r="620009" spans="16:16" x14ac:dyDescent="0.3">
      <c r="P620009" s="83"/>
    </row>
    <row r="620010" spans="16:16" x14ac:dyDescent="0.3">
      <c r="P620010" s="83"/>
    </row>
    <row r="620011" spans="16:16" x14ac:dyDescent="0.3">
      <c r="P620011" s="83"/>
    </row>
    <row r="620012" spans="16:16" x14ac:dyDescent="0.3">
      <c r="P620012" s="83"/>
    </row>
    <row r="620013" spans="16:16" x14ac:dyDescent="0.3">
      <c r="P620013" s="83"/>
    </row>
    <row r="620014" spans="16:16" x14ac:dyDescent="0.3">
      <c r="P620014" s="83"/>
    </row>
    <row r="620015" spans="16:16" x14ac:dyDescent="0.3">
      <c r="P620015" s="83"/>
    </row>
    <row r="620016" spans="16:16" x14ac:dyDescent="0.3">
      <c r="P620016" s="83"/>
    </row>
    <row r="620017" spans="16:16" x14ac:dyDescent="0.3">
      <c r="P620017" s="83"/>
    </row>
    <row r="620018" spans="16:16" x14ac:dyDescent="0.3">
      <c r="P620018" s="83"/>
    </row>
    <row r="620019" spans="16:16" x14ac:dyDescent="0.3">
      <c r="P620019" s="83"/>
    </row>
    <row r="620020" spans="16:16" x14ac:dyDescent="0.3">
      <c r="P620020" s="83"/>
    </row>
    <row r="620021" spans="16:16" x14ac:dyDescent="0.3">
      <c r="P620021" s="83"/>
    </row>
    <row r="620022" spans="16:16" x14ac:dyDescent="0.3">
      <c r="P620022" s="83"/>
    </row>
    <row r="620023" spans="16:16" x14ac:dyDescent="0.3">
      <c r="P620023" s="83"/>
    </row>
    <row r="620024" spans="16:16" x14ac:dyDescent="0.3">
      <c r="P620024" s="83"/>
    </row>
    <row r="620025" spans="16:16" x14ac:dyDescent="0.3">
      <c r="P620025" s="83"/>
    </row>
    <row r="620026" spans="16:16" x14ac:dyDescent="0.3">
      <c r="P620026" s="83"/>
    </row>
    <row r="620027" spans="16:16" x14ac:dyDescent="0.3">
      <c r="P620027" s="83"/>
    </row>
    <row r="620028" spans="16:16" x14ac:dyDescent="0.3">
      <c r="P620028" s="83"/>
    </row>
    <row r="620029" spans="16:16" x14ac:dyDescent="0.3">
      <c r="P620029" s="83"/>
    </row>
    <row r="620030" spans="16:16" x14ac:dyDescent="0.3">
      <c r="P620030" s="83"/>
    </row>
    <row r="620031" spans="16:16" x14ac:dyDescent="0.3">
      <c r="P620031" s="83"/>
    </row>
    <row r="620032" spans="16:16" x14ac:dyDescent="0.3">
      <c r="P620032" s="83"/>
    </row>
    <row r="620033" spans="16:16" x14ac:dyDescent="0.3">
      <c r="P620033" s="83"/>
    </row>
    <row r="620034" spans="16:16" x14ac:dyDescent="0.3">
      <c r="P620034" s="83"/>
    </row>
    <row r="620035" spans="16:16" x14ac:dyDescent="0.3">
      <c r="P620035" s="83"/>
    </row>
    <row r="620036" spans="16:16" x14ac:dyDescent="0.3">
      <c r="P620036" s="83"/>
    </row>
    <row r="620037" spans="16:16" x14ac:dyDescent="0.3">
      <c r="P620037" s="83"/>
    </row>
    <row r="620038" spans="16:16" x14ac:dyDescent="0.3">
      <c r="P620038" s="83"/>
    </row>
    <row r="620039" spans="16:16" x14ac:dyDescent="0.3">
      <c r="P620039" s="83"/>
    </row>
    <row r="620040" spans="16:16" x14ac:dyDescent="0.3">
      <c r="P620040" s="83"/>
    </row>
    <row r="620041" spans="16:16" x14ac:dyDescent="0.3">
      <c r="P620041" s="83"/>
    </row>
    <row r="620042" spans="16:16" x14ac:dyDescent="0.3">
      <c r="P620042" s="83"/>
    </row>
    <row r="620043" spans="16:16" x14ac:dyDescent="0.3">
      <c r="P620043" s="83"/>
    </row>
    <row r="620044" spans="16:16" x14ac:dyDescent="0.3">
      <c r="P620044" s="83"/>
    </row>
    <row r="620045" spans="16:16" x14ac:dyDescent="0.3">
      <c r="P620045" s="83"/>
    </row>
    <row r="620046" spans="16:16" x14ac:dyDescent="0.3">
      <c r="P620046" s="83"/>
    </row>
    <row r="620047" spans="16:16" x14ac:dyDescent="0.3">
      <c r="P620047" s="83"/>
    </row>
    <row r="620048" spans="16:16" x14ac:dyDescent="0.3">
      <c r="P620048" s="83"/>
    </row>
    <row r="620049" spans="16:16" x14ac:dyDescent="0.3">
      <c r="P620049" s="83"/>
    </row>
    <row r="620050" spans="16:16" x14ac:dyDescent="0.3">
      <c r="P620050" s="83"/>
    </row>
    <row r="620051" spans="16:16" x14ac:dyDescent="0.3">
      <c r="P620051" s="83"/>
    </row>
    <row r="620052" spans="16:16" x14ac:dyDescent="0.3">
      <c r="P620052" s="83"/>
    </row>
    <row r="620053" spans="16:16" x14ac:dyDescent="0.3">
      <c r="P620053" s="83"/>
    </row>
    <row r="620054" spans="16:16" x14ac:dyDescent="0.3">
      <c r="P620054" s="83"/>
    </row>
    <row r="620055" spans="16:16" x14ac:dyDescent="0.3">
      <c r="P620055" s="83"/>
    </row>
    <row r="620056" spans="16:16" x14ac:dyDescent="0.3">
      <c r="P620056" s="83"/>
    </row>
    <row r="620057" spans="16:16" x14ac:dyDescent="0.3">
      <c r="P620057" s="83"/>
    </row>
    <row r="620058" spans="16:16" x14ac:dyDescent="0.3">
      <c r="P620058" s="83"/>
    </row>
    <row r="620059" spans="16:16" x14ac:dyDescent="0.3">
      <c r="P620059" s="83"/>
    </row>
    <row r="620060" spans="16:16" x14ac:dyDescent="0.3">
      <c r="P620060" s="83"/>
    </row>
    <row r="620061" spans="16:16" x14ac:dyDescent="0.3">
      <c r="P620061" s="83"/>
    </row>
    <row r="620062" spans="16:16" x14ac:dyDescent="0.3">
      <c r="P620062" s="83"/>
    </row>
    <row r="620063" spans="16:16" x14ac:dyDescent="0.3">
      <c r="P620063" s="83"/>
    </row>
    <row r="620064" spans="16:16" x14ac:dyDescent="0.3">
      <c r="P620064" s="83"/>
    </row>
    <row r="620065" spans="16:16" x14ac:dyDescent="0.3">
      <c r="P620065" s="83"/>
    </row>
    <row r="620066" spans="16:16" x14ac:dyDescent="0.3">
      <c r="P620066" s="83"/>
    </row>
    <row r="620067" spans="16:16" x14ac:dyDescent="0.3">
      <c r="P620067" s="83"/>
    </row>
    <row r="620068" spans="16:16" x14ac:dyDescent="0.3">
      <c r="P620068" s="83"/>
    </row>
    <row r="620069" spans="16:16" x14ac:dyDescent="0.3">
      <c r="P620069" s="83"/>
    </row>
    <row r="620070" spans="16:16" x14ac:dyDescent="0.3">
      <c r="P620070" s="83"/>
    </row>
    <row r="620071" spans="16:16" x14ac:dyDescent="0.3">
      <c r="P620071" s="83"/>
    </row>
    <row r="620072" spans="16:16" x14ac:dyDescent="0.3">
      <c r="P620072" s="83"/>
    </row>
    <row r="620073" spans="16:16" x14ac:dyDescent="0.3">
      <c r="P620073" s="83"/>
    </row>
    <row r="620074" spans="16:16" x14ac:dyDescent="0.3">
      <c r="P620074" s="83"/>
    </row>
    <row r="620075" spans="16:16" x14ac:dyDescent="0.3">
      <c r="P620075" s="83"/>
    </row>
    <row r="620076" spans="16:16" x14ac:dyDescent="0.3">
      <c r="P620076" s="83"/>
    </row>
    <row r="620077" spans="16:16" x14ac:dyDescent="0.3">
      <c r="P620077" s="83"/>
    </row>
    <row r="620078" spans="16:16" x14ac:dyDescent="0.3">
      <c r="P620078" s="83"/>
    </row>
    <row r="620079" spans="16:16" x14ac:dyDescent="0.3">
      <c r="P620079" s="83"/>
    </row>
    <row r="620080" spans="16:16" x14ac:dyDescent="0.3">
      <c r="P620080" s="83"/>
    </row>
    <row r="620081" spans="16:16" x14ac:dyDescent="0.3">
      <c r="P620081" s="83"/>
    </row>
    <row r="620082" spans="16:16" x14ac:dyDescent="0.3">
      <c r="P620082" s="83"/>
    </row>
    <row r="620083" spans="16:16" x14ac:dyDescent="0.3">
      <c r="P620083" s="83"/>
    </row>
    <row r="620084" spans="16:16" x14ac:dyDescent="0.3">
      <c r="P620084" s="83"/>
    </row>
    <row r="620085" spans="16:16" x14ac:dyDescent="0.3">
      <c r="P620085" s="83"/>
    </row>
    <row r="620086" spans="16:16" x14ac:dyDescent="0.3">
      <c r="P620086" s="83"/>
    </row>
    <row r="620087" spans="16:16" x14ac:dyDescent="0.3">
      <c r="P620087" s="83"/>
    </row>
    <row r="620088" spans="16:16" x14ac:dyDescent="0.3">
      <c r="P620088" s="83"/>
    </row>
    <row r="620089" spans="16:16" x14ac:dyDescent="0.3">
      <c r="P620089" s="83"/>
    </row>
    <row r="620090" spans="16:16" x14ac:dyDescent="0.3">
      <c r="P620090" s="83"/>
    </row>
    <row r="620091" spans="16:16" x14ac:dyDescent="0.3">
      <c r="P620091" s="83"/>
    </row>
    <row r="620092" spans="16:16" x14ac:dyDescent="0.3">
      <c r="P620092" s="83"/>
    </row>
    <row r="620093" spans="16:16" x14ac:dyDescent="0.3">
      <c r="P620093" s="83"/>
    </row>
    <row r="620094" spans="16:16" x14ac:dyDescent="0.3">
      <c r="P620094" s="83"/>
    </row>
    <row r="620095" spans="16:16" x14ac:dyDescent="0.3">
      <c r="P620095" s="83"/>
    </row>
    <row r="620096" spans="16:16" x14ac:dyDescent="0.3">
      <c r="P620096" s="83"/>
    </row>
    <row r="620097" spans="16:16" x14ac:dyDescent="0.3">
      <c r="P620097" s="83"/>
    </row>
    <row r="620098" spans="16:16" x14ac:dyDescent="0.3">
      <c r="P620098" s="83"/>
    </row>
    <row r="620099" spans="16:16" x14ac:dyDescent="0.3">
      <c r="P620099" s="83"/>
    </row>
    <row r="620100" spans="16:16" x14ac:dyDescent="0.3">
      <c r="P620100" s="83"/>
    </row>
    <row r="620101" spans="16:16" x14ac:dyDescent="0.3">
      <c r="P620101" s="83"/>
    </row>
    <row r="620102" spans="16:16" x14ac:dyDescent="0.3">
      <c r="P620102" s="83"/>
    </row>
    <row r="620103" spans="16:16" x14ac:dyDescent="0.3">
      <c r="P620103" s="83"/>
    </row>
    <row r="620104" spans="16:16" x14ac:dyDescent="0.3">
      <c r="P620104" s="83"/>
    </row>
    <row r="620105" spans="16:16" x14ac:dyDescent="0.3">
      <c r="P620105" s="83"/>
    </row>
    <row r="620106" spans="16:16" x14ac:dyDescent="0.3">
      <c r="P620106" s="83"/>
    </row>
    <row r="620107" spans="16:16" x14ac:dyDescent="0.3">
      <c r="P620107" s="83"/>
    </row>
    <row r="620108" spans="16:16" x14ac:dyDescent="0.3">
      <c r="P620108" s="83"/>
    </row>
    <row r="620109" spans="16:16" x14ac:dyDescent="0.3">
      <c r="P620109" s="83"/>
    </row>
    <row r="620110" spans="16:16" x14ac:dyDescent="0.3">
      <c r="P620110" s="83"/>
    </row>
    <row r="620111" spans="16:16" x14ac:dyDescent="0.3">
      <c r="P620111" s="83"/>
    </row>
    <row r="620112" spans="16:16" x14ac:dyDescent="0.3">
      <c r="P620112" s="83"/>
    </row>
    <row r="620113" spans="16:16" x14ac:dyDescent="0.3">
      <c r="P620113" s="83"/>
    </row>
    <row r="620114" spans="16:16" x14ac:dyDescent="0.3">
      <c r="P620114" s="83"/>
    </row>
    <row r="620115" spans="16:16" x14ac:dyDescent="0.3">
      <c r="P620115" s="83"/>
    </row>
    <row r="620116" spans="16:16" x14ac:dyDescent="0.3">
      <c r="P620116" s="83"/>
    </row>
    <row r="620117" spans="16:16" x14ac:dyDescent="0.3">
      <c r="P620117" s="83"/>
    </row>
    <row r="620118" spans="16:16" x14ac:dyDescent="0.3">
      <c r="P620118" s="83"/>
    </row>
    <row r="620119" spans="16:16" x14ac:dyDescent="0.3">
      <c r="P620119" s="83"/>
    </row>
    <row r="620120" spans="16:16" x14ac:dyDescent="0.3">
      <c r="P620120" s="83"/>
    </row>
    <row r="620121" spans="16:16" x14ac:dyDescent="0.3">
      <c r="P620121" s="83"/>
    </row>
    <row r="620122" spans="16:16" x14ac:dyDescent="0.3">
      <c r="P620122" s="83"/>
    </row>
    <row r="620123" spans="16:16" x14ac:dyDescent="0.3">
      <c r="P620123" s="83"/>
    </row>
    <row r="620124" spans="16:16" x14ac:dyDescent="0.3">
      <c r="P620124" s="83"/>
    </row>
    <row r="620125" spans="16:16" x14ac:dyDescent="0.3">
      <c r="P620125" s="83"/>
    </row>
    <row r="620126" spans="16:16" x14ac:dyDescent="0.3">
      <c r="P620126" s="83"/>
    </row>
    <row r="620127" spans="16:16" x14ac:dyDescent="0.3">
      <c r="P620127" s="83"/>
    </row>
    <row r="620128" spans="16:16" x14ac:dyDescent="0.3">
      <c r="P620128" s="83"/>
    </row>
    <row r="620129" spans="16:16" x14ac:dyDescent="0.3">
      <c r="P620129" s="83"/>
    </row>
    <row r="620130" spans="16:16" x14ac:dyDescent="0.3">
      <c r="P620130" s="83"/>
    </row>
    <row r="620131" spans="16:16" x14ac:dyDescent="0.3">
      <c r="P620131" s="83"/>
    </row>
    <row r="620132" spans="16:16" x14ac:dyDescent="0.3">
      <c r="P620132" s="83"/>
    </row>
    <row r="620133" spans="16:16" x14ac:dyDescent="0.3">
      <c r="P620133" s="83"/>
    </row>
    <row r="620134" spans="16:16" x14ac:dyDescent="0.3">
      <c r="P620134" s="83"/>
    </row>
    <row r="620135" spans="16:16" x14ac:dyDescent="0.3">
      <c r="P620135" s="83"/>
    </row>
    <row r="620136" spans="16:16" x14ac:dyDescent="0.3">
      <c r="P620136" s="83"/>
    </row>
    <row r="620137" spans="16:16" x14ac:dyDescent="0.3">
      <c r="P620137" s="83"/>
    </row>
    <row r="620138" spans="16:16" x14ac:dyDescent="0.3">
      <c r="P620138" s="83"/>
    </row>
    <row r="620139" spans="16:16" x14ac:dyDescent="0.3">
      <c r="P620139" s="83"/>
    </row>
    <row r="620140" spans="16:16" x14ac:dyDescent="0.3">
      <c r="P620140" s="83"/>
    </row>
    <row r="620141" spans="16:16" x14ac:dyDescent="0.3">
      <c r="P620141" s="83"/>
    </row>
    <row r="620142" spans="16:16" x14ac:dyDescent="0.3">
      <c r="P620142" s="83"/>
    </row>
    <row r="620143" spans="16:16" x14ac:dyDescent="0.3">
      <c r="P620143" s="83"/>
    </row>
    <row r="620144" spans="16:16" x14ac:dyDescent="0.3">
      <c r="P620144" s="83"/>
    </row>
    <row r="620145" spans="16:16" x14ac:dyDescent="0.3">
      <c r="P620145" s="83"/>
    </row>
    <row r="620146" spans="16:16" x14ac:dyDescent="0.3">
      <c r="P620146" s="83"/>
    </row>
    <row r="620147" spans="16:16" x14ac:dyDescent="0.3">
      <c r="P620147" s="83"/>
    </row>
    <row r="620148" spans="16:16" x14ac:dyDescent="0.3">
      <c r="P620148" s="83"/>
    </row>
    <row r="620149" spans="16:16" x14ac:dyDescent="0.3">
      <c r="P620149" s="83"/>
    </row>
    <row r="620150" spans="16:16" x14ac:dyDescent="0.3">
      <c r="P620150" s="83"/>
    </row>
    <row r="620151" spans="16:16" x14ac:dyDescent="0.3">
      <c r="P620151" s="83"/>
    </row>
    <row r="620152" spans="16:16" x14ac:dyDescent="0.3">
      <c r="P620152" s="83"/>
    </row>
    <row r="620153" spans="16:16" x14ac:dyDescent="0.3">
      <c r="P620153" s="83"/>
    </row>
    <row r="620154" spans="16:16" x14ac:dyDescent="0.3">
      <c r="P620154" s="83"/>
    </row>
    <row r="620155" spans="16:16" x14ac:dyDescent="0.3">
      <c r="P620155" s="83"/>
    </row>
    <row r="620156" spans="16:16" x14ac:dyDescent="0.3">
      <c r="P620156" s="83"/>
    </row>
    <row r="620157" spans="16:16" x14ac:dyDescent="0.3">
      <c r="P620157" s="83"/>
    </row>
    <row r="620158" spans="16:16" x14ac:dyDescent="0.3">
      <c r="P620158" s="83"/>
    </row>
    <row r="620159" spans="16:16" x14ac:dyDescent="0.3">
      <c r="P620159" s="83"/>
    </row>
    <row r="620160" spans="16:16" x14ac:dyDescent="0.3">
      <c r="P620160" s="83"/>
    </row>
    <row r="620161" spans="16:16" x14ac:dyDescent="0.3">
      <c r="P620161" s="83"/>
    </row>
    <row r="620162" spans="16:16" x14ac:dyDescent="0.3">
      <c r="P620162" s="83"/>
    </row>
    <row r="620163" spans="16:16" x14ac:dyDescent="0.3">
      <c r="P620163" s="83"/>
    </row>
    <row r="620164" spans="16:16" x14ac:dyDescent="0.3">
      <c r="P620164" s="83"/>
    </row>
    <row r="620165" spans="16:16" x14ac:dyDescent="0.3">
      <c r="P620165" s="83"/>
    </row>
    <row r="620166" spans="16:16" x14ac:dyDescent="0.3">
      <c r="P620166" s="83"/>
    </row>
    <row r="620167" spans="16:16" x14ac:dyDescent="0.3">
      <c r="P620167" s="83"/>
    </row>
    <row r="620168" spans="16:16" x14ac:dyDescent="0.3">
      <c r="P620168" s="83"/>
    </row>
    <row r="620169" spans="16:16" x14ac:dyDescent="0.3">
      <c r="P620169" s="83"/>
    </row>
    <row r="620170" spans="16:16" x14ac:dyDescent="0.3">
      <c r="P620170" s="83"/>
    </row>
    <row r="620171" spans="16:16" x14ac:dyDescent="0.3">
      <c r="P620171" s="83"/>
    </row>
    <row r="620172" spans="16:16" x14ac:dyDescent="0.3">
      <c r="P620172" s="83"/>
    </row>
    <row r="620173" spans="16:16" x14ac:dyDescent="0.3">
      <c r="P620173" s="83"/>
    </row>
    <row r="620174" spans="16:16" x14ac:dyDescent="0.3">
      <c r="P620174" s="83"/>
    </row>
    <row r="620175" spans="16:16" x14ac:dyDescent="0.3">
      <c r="P620175" s="83"/>
    </row>
    <row r="620176" spans="16:16" x14ac:dyDescent="0.3">
      <c r="P620176" s="83"/>
    </row>
    <row r="620177" spans="16:16" x14ac:dyDescent="0.3">
      <c r="P620177" s="83"/>
    </row>
    <row r="620178" spans="16:16" x14ac:dyDescent="0.3">
      <c r="P620178" s="83"/>
    </row>
    <row r="620179" spans="16:16" x14ac:dyDescent="0.3">
      <c r="P620179" s="83"/>
    </row>
    <row r="620180" spans="16:16" x14ac:dyDescent="0.3">
      <c r="P620180" s="83"/>
    </row>
    <row r="620181" spans="16:16" x14ac:dyDescent="0.3">
      <c r="P620181" s="83"/>
    </row>
    <row r="620182" spans="16:16" x14ac:dyDescent="0.3">
      <c r="P620182" s="83"/>
    </row>
    <row r="620183" spans="16:16" x14ac:dyDescent="0.3">
      <c r="P620183" s="83"/>
    </row>
    <row r="620184" spans="16:16" x14ac:dyDescent="0.3">
      <c r="P620184" s="83"/>
    </row>
    <row r="620185" spans="16:16" x14ac:dyDescent="0.3">
      <c r="P620185" s="83"/>
    </row>
    <row r="620186" spans="16:16" x14ac:dyDescent="0.3">
      <c r="P620186" s="83"/>
    </row>
    <row r="620187" spans="16:16" x14ac:dyDescent="0.3">
      <c r="P620187" s="83"/>
    </row>
    <row r="620188" spans="16:16" x14ac:dyDescent="0.3">
      <c r="P620188" s="83"/>
    </row>
    <row r="620189" spans="16:16" x14ac:dyDescent="0.3">
      <c r="P620189" s="83"/>
    </row>
    <row r="620190" spans="16:16" x14ac:dyDescent="0.3">
      <c r="P620190" s="83"/>
    </row>
    <row r="620191" spans="16:16" x14ac:dyDescent="0.3">
      <c r="P620191" s="83"/>
    </row>
    <row r="620192" spans="16:16" x14ac:dyDescent="0.3">
      <c r="P620192" s="83"/>
    </row>
    <row r="620193" spans="16:16" x14ac:dyDescent="0.3">
      <c r="P620193" s="83"/>
    </row>
    <row r="620194" spans="16:16" x14ac:dyDescent="0.3">
      <c r="P620194" s="83"/>
    </row>
    <row r="620195" spans="16:16" x14ac:dyDescent="0.3">
      <c r="P620195" s="83"/>
    </row>
    <row r="620196" spans="16:16" x14ac:dyDescent="0.3">
      <c r="P620196" s="83"/>
    </row>
    <row r="620197" spans="16:16" x14ac:dyDescent="0.3">
      <c r="P620197" s="83"/>
    </row>
    <row r="620198" spans="16:16" x14ac:dyDescent="0.3">
      <c r="P620198" s="83"/>
    </row>
    <row r="620199" spans="16:16" x14ac:dyDescent="0.3">
      <c r="P620199" s="83"/>
    </row>
    <row r="620200" spans="16:16" x14ac:dyDescent="0.3">
      <c r="P620200" s="83"/>
    </row>
    <row r="620201" spans="16:16" x14ac:dyDescent="0.3">
      <c r="P620201" s="83"/>
    </row>
    <row r="620202" spans="16:16" x14ac:dyDescent="0.3">
      <c r="P620202" s="83"/>
    </row>
    <row r="620203" spans="16:16" x14ac:dyDescent="0.3">
      <c r="P620203" s="83"/>
    </row>
    <row r="620204" spans="16:16" x14ac:dyDescent="0.3">
      <c r="P620204" s="83"/>
    </row>
    <row r="620205" spans="16:16" x14ac:dyDescent="0.3">
      <c r="P620205" s="83"/>
    </row>
    <row r="620206" spans="16:16" x14ac:dyDescent="0.3">
      <c r="P620206" s="83"/>
    </row>
    <row r="620207" spans="16:16" x14ac:dyDescent="0.3">
      <c r="P620207" s="83"/>
    </row>
    <row r="620208" spans="16:16" x14ac:dyDescent="0.3">
      <c r="P620208" s="83"/>
    </row>
    <row r="620209" spans="16:16" x14ac:dyDescent="0.3">
      <c r="P620209" s="83"/>
    </row>
    <row r="620210" spans="16:16" x14ac:dyDescent="0.3">
      <c r="P620210" s="83"/>
    </row>
    <row r="620211" spans="16:16" x14ac:dyDescent="0.3">
      <c r="P620211" s="83"/>
    </row>
    <row r="620212" spans="16:16" x14ac:dyDescent="0.3">
      <c r="P620212" s="83"/>
    </row>
    <row r="620213" spans="16:16" x14ac:dyDescent="0.3">
      <c r="P620213" s="83"/>
    </row>
    <row r="620214" spans="16:16" x14ac:dyDescent="0.3">
      <c r="P620214" s="83"/>
    </row>
    <row r="620215" spans="16:16" x14ac:dyDescent="0.3">
      <c r="P620215" s="83"/>
    </row>
    <row r="620216" spans="16:16" x14ac:dyDescent="0.3">
      <c r="P620216" s="83"/>
    </row>
    <row r="620217" spans="16:16" x14ac:dyDescent="0.3">
      <c r="P620217" s="83"/>
    </row>
    <row r="620218" spans="16:16" x14ac:dyDescent="0.3">
      <c r="P620218" s="83"/>
    </row>
    <row r="620219" spans="16:16" x14ac:dyDescent="0.3">
      <c r="P620219" s="83"/>
    </row>
    <row r="620220" spans="16:16" x14ac:dyDescent="0.3">
      <c r="P620220" s="83"/>
    </row>
    <row r="620221" spans="16:16" x14ac:dyDescent="0.3">
      <c r="P620221" s="83"/>
    </row>
    <row r="620222" spans="16:16" x14ac:dyDescent="0.3">
      <c r="P620222" s="83"/>
    </row>
    <row r="620223" spans="16:16" x14ac:dyDescent="0.3">
      <c r="P620223" s="83"/>
    </row>
    <row r="620224" spans="16:16" x14ac:dyDescent="0.3">
      <c r="P620224" s="83"/>
    </row>
    <row r="620225" spans="16:16" x14ac:dyDescent="0.3">
      <c r="P620225" s="83"/>
    </row>
    <row r="620226" spans="16:16" x14ac:dyDescent="0.3">
      <c r="P620226" s="83"/>
    </row>
    <row r="620227" spans="16:16" x14ac:dyDescent="0.3">
      <c r="P620227" s="83"/>
    </row>
    <row r="620228" spans="16:16" x14ac:dyDescent="0.3">
      <c r="P620228" s="83"/>
    </row>
    <row r="620229" spans="16:16" x14ac:dyDescent="0.3">
      <c r="P620229" s="83"/>
    </row>
    <row r="620230" spans="16:16" x14ac:dyDescent="0.3">
      <c r="P620230" s="83"/>
    </row>
    <row r="620231" spans="16:16" x14ac:dyDescent="0.3">
      <c r="P620231" s="83"/>
    </row>
    <row r="620232" spans="16:16" x14ac:dyDescent="0.3">
      <c r="P620232" s="83"/>
    </row>
    <row r="620233" spans="16:16" x14ac:dyDescent="0.3">
      <c r="P620233" s="83"/>
    </row>
    <row r="620234" spans="16:16" x14ac:dyDescent="0.3">
      <c r="P620234" s="83"/>
    </row>
    <row r="620235" spans="16:16" x14ac:dyDescent="0.3">
      <c r="P620235" s="83"/>
    </row>
    <row r="620236" spans="16:16" x14ac:dyDescent="0.3">
      <c r="P620236" s="83"/>
    </row>
    <row r="620237" spans="16:16" x14ac:dyDescent="0.3">
      <c r="P620237" s="83"/>
    </row>
    <row r="620238" spans="16:16" x14ac:dyDescent="0.3">
      <c r="P620238" s="83"/>
    </row>
    <row r="620239" spans="16:16" x14ac:dyDescent="0.3">
      <c r="P620239" s="83"/>
    </row>
    <row r="620240" spans="16:16" x14ac:dyDescent="0.3">
      <c r="P620240" s="83"/>
    </row>
    <row r="620241" spans="16:16" x14ac:dyDescent="0.3">
      <c r="P620241" s="83"/>
    </row>
    <row r="620242" spans="16:16" x14ac:dyDescent="0.3">
      <c r="P620242" s="83"/>
    </row>
    <row r="620243" spans="16:16" x14ac:dyDescent="0.3">
      <c r="P620243" s="83"/>
    </row>
    <row r="620244" spans="16:16" x14ac:dyDescent="0.3">
      <c r="P620244" s="83"/>
    </row>
    <row r="620245" spans="16:16" x14ac:dyDescent="0.3">
      <c r="P620245" s="83"/>
    </row>
    <row r="620246" spans="16:16" x14ac:dyDescent="0.3">
      <c r="P620246" s="83"/>
    </row>
    <row r="620247" spans="16:16" x14ac:dyDescent="0.3">
      <c r="P620247" s="83"/>
    </row>
    <row r="620248" spans="16:16" x14ac:dyDescent="0.3">
      <c r="P620248" s="83"/>
    </row>
    <row r="620249" spans="16:16" x14ac:dyDescent="0.3">
      <c r="P620249" s="83"/>
    </row>
    <row r="620250" spans="16:16" x14ac:dyDescent="0.3">
      <c r="P620250" s="83"/>
    </row>
    <row r="620251" spans="16:16" x14ac:dyDescent="0.3">
      <c r="P620251" s="83"/>
    </row>
    <row r="620252" spans="16:16" x14ac:dyDescent="0.3">
      <c r="P620252" s="83"/>
    </row>
    <row r="620253" spans="16:16" x14ac:dyDescent="0.3">
      <c r="P620253" s="83"/>
    </row>
    <row r="620254" spans="16:16" x14ac:dyDescent="0.3">
      <c r="P620254" s="83"/>
    </row>
    <row r="620255" spans="16:16" x14ac:dyDescent="0.3">
      <c r="P620255" s="83"/>
    </row>
    <row r="620256" spans="16:16" x14ac:dyDescent="0.3">
      <c r="P620256" s="83"/>
    </row>
    <row r="620257" spans="16:16" x14ac:dyDescent="0.3">
      <c r="P620257" s="83"/>
    </row>
    <row r="620258" spans="16:16" x14ac:dyDescent="0.3">
      <c r="P620258" s="83"/>
    </row>
    <row r="620259" spans="16:16" x14ac:dyDescent="0.3">
      <c r="P620259" s="83"/>
    </row>
    <row r="620260" spans="16:16" x14ac:dyDescent="0.3">
      <c r="P620260" s="83"/>
    </row>
    <row r="620261" spans="16:16" x14ac:dyDescent="0.3">
      <c r="P620261" s="83"/>
    </row>
    <row r="620262" spans="16:16" x14ac:dyDescent="0.3">
      <c r="P620262" s="83"/>
    </row>
    <row r="620263" spans="16:16" x14ac:dyDescent="0.3">
      <c r="P620263" s="83"/>
    </row>
    <row r="620264" spans="16:16" x14ac:dyDescent="0.3">
      <c r="P620264" s="83"/>
    </row>
    <row r="620265" spans="16:16" x14ac:dyDescent="0.3">
      <c r="P620265" s="83"/>
    </row>
    <row r="620266" spans="16:16" x14ac:dyDescent="0.3">
      <c r="P620266" s="83"/>
    </row>
    <row r="620267" spans="16:16" x14ac:dyDescent="0.3">
      <c r="P620267" s="83"/>
    </row>
    <row r="620268" spans="16:16" x14ac:dyDescent="0.3">
      <c r="P620268" s="83"/>
    </row>
    <row r="620269" spans="16:16" x14ac:dyDescent="0.3">
      <c r="P620269" s="83"/>
    </row>
    <row r="620270" spans="16:16" x14ac:dyDescent="0.3">
      <c r="P620270" s="83"/>
    </row>
    <row r="620271" spans="16:16" x14ac:dyDescent="0.3">
      <c r="P620271" s="83"/>
    </row>
    <row r="620272" spans="16:16" x14ac:dyDescent="0.3">
      <c r="P620272" s="83"/>
    </row>
    <row r="620273" spans="16:16" x14ac:dyDescent="0.3">
      <c r="P620273" s="83"/>
    </row>
    <row r="620274" spans="16:16" x14ac:dyDescent="0.3">
      <c r="P620274" s="83"/>
    </row>
    <row r="620275" spans="16:16" x14ac:dyDescent="0.3">
      <c r="P620275" s="83"/>
    </row>
    <row r="620276" spans="16:16" x14ac:dyDescent="0.3">
      <c r="P620276" s="83"/>
    </row>
    <row r="620277" spans="16:16" x14ac:dyDescent="0.3">
      <c r="P620277" s="83"/>
    </row>
    <row r="620278" spans="16:16" x14ac:dyDescent="0.3">
      <c r="P620278" s="83"/>
    </row>
    <row r="620279" spans="16:16" x14ac:dyDescent="0.3">
      <c r="P620279" s="83"/>
    </row>
    <row r="620280" spans="16:16" x14ac:dyDescent="0.3">
      <c r="P620280" s="83"/>
    </row>
    <row r="620281" spans="16:16" x14ac:dyDescent="0.3">
      <c r="P620281" s="83"/>
    </row>
    <row r="620282" spans="16:16" x14ac:dyDescent="0.3">
      <c r="P620282" s="83"/>
    </row>
    <row r="620283" spans="16:16" x14ac:dyDescent="0.3">
      <c r="P620283" s="83"/>
    </row>
    <row r="620284" spans="16:16" x14ac:dyDescent="0.3">
      <c r="P620284" s="83"/>
    </row>
    <row r="620285" spans="16:16" x14ac:dyDescent="0.3">
      <c r="P620285" s="83"/>
    </row>
    <row r="620286" spans="16:16" x14ac:dyDescent="0.3">
      <c r="P620286" s="83"/>
    </row>
    <row r="620287" spans="16:16" x14ac:dyDescent="0.3">
      <c r="P620287" s="83"/>
    </row>
    <row r="620288" spans="16:16" x14ac:dyDescent="0.3">
      <c r="P620288" s="83"/>
    </row>
    <row r="620289" spans="16:16" x14ac:dyDescent="0.3">
      <c r="P620289" s="83"/>
    </row>
    <row r="620290" spans="16:16" x14ac:dyDescent="0.3">
      <c r="P620290" s="83"/>
    </row>
    <row r="620291" spans="16:16" x14ac:dyDescent="0.3">
      <c r="P620291" s="83"/>
    </row>
    <row r="620292" spans="16:16" x14ac:dyDescent="0.3">
      <c r="P620292" s="83"/>
    </row>
    <row r="620293" spans="16:16" x14ac:dyDescent="0.3">
      <c r="P620293" s="83"/>
    </row>
    <row r="620294" spans="16:16" x14ac:dyDescent="0.3">
      <c r="P620294" s="83"/>
    </row>
    <row r="620295" spans="16:16" x14ac:dyDescent="0.3">
      <c r="P620295" s="83"/>
    </row>
    <row r="620296" spans="16:16" x14ac:dyDescent="0.3">
      <c r="P620296" s="83"/>
    </row>
    <row r="620297" spans="16:16" x14ac:dyDescent="0.3">
      <c r="P620297" s="83"/>
    </row>
    <row r="620298" spans="16:16" x14ac:dyDescent="0.3">
      <c r="P620298" s="83"/>
    </row>
    <row r="620299" spans="16:16" x14ac:dyDescent="0.3">
      <c r="P620299" s="83"/>
    </row>
    <row r="620300" spans="16:16" x14ac:dyDescent="0.3">
      <c r="P620300" s="83"/>
    </row>
    <row r="620301" spans="16:16" x14ac:dyDescent="0.3">
      <c r="P620301" s="83"/>
    </row>
    <row r="620302" spans="16:16" x14ac:dyDescent="0.3">
      <c r="P620302" s="83"/>
    </row>
    <row r="620303" spans="16:16" x14ac:dyDescent="0.3">
      <c r="P620303" s="83"/>
    </row>
    <row r="620304" spans="16:16" x14ac:dyDescent="0.3">
      <c r="P620304" s="83"/>
    </row>
    <row r="620305" spans="16:16" x14ac:dyDescent="0.3">
      <c r="P620305" s="83"/>
    </row>
    <row r="620306" spans="16:16" x14ac:dyDescent="0.3">
      <c r="P620306" s="83"/>
    </row>
    <row r="620307" spans="16:16" x14ac:dyDescent="0.3">
      <c r="P620307" s="83"/>
    </row>
    <row r="620308" spans="16:16" x14ac:dyDescent="0.3">
      <c r="P620308" s="83"/>
    </row>
    <row r="620309" spans="16:16" x14ac:dyDescent="0.3">
      <c r="P620309" s="83"/>
    </row>
    <row r="620310" spans="16:16" x14ac:dyDescent="0.3">
      <c r="P620310" s="83"/>
    </row>
    <row r="620311" spans="16:16" x14ac:dyDescent="0.3">
      <c r="P620311" s="83"/>
    </row>
    <row r="620312" spans="16:16" x14ac:dyDescent="0.3">
      <c r="P620312" s="83"/>
    </row>
    <row r="620313" spans="16:16" x14ac:dyDescent="0.3">
      <c r="P620313" s="83"/>
    </row>
    <row r="620314" spans="16:16" x14ac:dyDescent="0.3">
      <c r="P620314" s="83"/>
    </row>
    <row r="620315" spans="16:16" x14ac:dyDescent="0.3">
      <c r="P620315" s="83"/>
    </row>
    <row r="620316" spans="16:16" x14ac:dyDescent="0.3">
      <c r="P620316" s="83"/>
    </row>
    <row r="620317" spans="16:16" x14ac:dyDescent="0.3">
      <c r="P620317" s="83"/>
    </row>
    <row r="620318" spans="16:16" x14ac:dyDescent="0.3">
      <c r="P620318" s="83"/>
    </row>
    <row r="620319" spans="16:16" x14ac:dyDescent="0.3">
      <c r="P620319" s="83"/>
    </row>
    <row r="620320" spans="16:16" x14ac:dyDescent="0.3">
      <c r="P620320" s="83"/>
    </row>
    <row r="620321" spans="16:16" x14ac:dyDescent="0.3">
      <c r="P620321" s="83"/>
    </row>
    <row r="620322" spans="16:16" x14ac:dyDescent="0.3">
      <c r="P620322" s="83"/>
    </row>
    <row r="620323" spans="16:16" x14ac:dyDescent="0.3">
      <c r="P620323" s="83"/>
    </row>
    <row r="620324" spans="16:16" x14ac:dyDescent="0.3">
      <c r="P620324" s="83"/>
    </row>
    <row r="620325" spans="16:16" x14ac:dyDescent="0.3">
      <c r="P620325" s="83"/>
    </row>
    <row r="620326" spans="16:16" x14ac:dyDescent="0.3">
      <c r="P620326" s="83"/>
    </row>
    <row r="620327" spans="16:16" x14ac:dyDescent="0.3">
      <c r="P620327" s="83"/>
    </row>
    <row r="620328" spans="16:16" x14ac:dyDescent="0.3">
      <c r="P620328" s="83"/>
    </row>
    <row r="620329" spans="16:16" x14ac:dyDescent="0.3">
      <c r="P620329" s="83"/>
    </row>
    <row r="620330" spans="16:16" x14ac:dyDescent="0.3">
      <c r="P620330" s="83"/>
    </row>
    <row r="620331" spans="16:16" x14ac:dyDescent="0.3">
      <c r="P620331" s="83"/>
    </row>
    <row r="620332" spans="16:16" x14ac:dyDescent="0.3">
      <c r="P620332" s="83"/>
    </row>
    <row r="620333" spans="16:16" x14ac:dyDescent="0.3">
      <c r="P620333" s="83"/>
    </row>
    <row r="620334" spans="16:16" x14ac:dyDescent="0.3">
      <c r="P620334" s="83"/>
    </row>
    <row r="620335" spans="16:16" x14ac:dyDescent="0.3">
      <c r="P620335" s="83"/>
    </row>
    <row r="620336" spans="16:16" x14ac:dyDescent="0.3">
      <c r="P620336" s="83"/>
    </row>
    <row r="620337" spans="16:16" x14ac:dyDescent="0.3">
      <c r="P620337" s="83"/>
    </row>
    <row r="620338" spans="16:16" x14ac:dyDescent="0.3">
      <c r="P620338" s="83"/>
    </row>
    <row r="620339" spans="16:16" x14ac:dyDescent="0.3">
      <c r="P620339" s="83"/>
    </row>
    <row r="620340" spans="16:16" x14ac:dyDescent="0.3">
      <c r="P620340" s="83"/>
    </row>
    <row r="620341" spans="16:16" x14ac:dyDescent="0.3">
      <c r="P620341" s="83"/>
    </row>
    <row r="620342" spans="16:16" x14ac:dyDescent="0.3">
      <c r="P620342" s="83"/>
    </row>
    <row r="620343" spans="16:16" x14ac:dyDescent="0.3">
      <c r="P620343" s="83"/>
    </row>
    <row r="620344" spans="16:16" x14ac:dyDescent="0.3">
      <c r="P620344" s="83"/>
    </row>
    <row r="620345" spans="16:16" x14ac:dyDescent="0.3">
      <c r="P620345" s="83"/>
    </row>
    <row r="620346" spans="16:16" x14ac:dyDescent="0.3">
      <c r="P620346" s="83"/>
    </row>
    <row r="620347" spans="16:16" x14ac:dyDescent="0.3">
      <c r="P620347" s="83"/>
    </row>
    <row r="620348" spans="16:16" x14ac:dyDescent="0.3">
      <c r="P620348" s="83"/>
    </row>
    <row r="620349" spans="16:16" x14ac:dyDescent="0.3">
      <c r="P620349" s="83"/>
    </row>
    <row r="620350" spans="16:16" x14ac:dyDescent="0.3">
      <c r="P620350" s="83"/>
    </row>
    <row r="620351" spans="16:16" x14ac:dyDescent="0.3">
      <c r="P620351" s="83"/>
    </row>
    <row r="620352" spans="16:16" x14ac:dyDescent="0.3">
      <c r="P620352" s="83"/>
    </row>
    <row r="620353" spans="16:16" x14ac:dyDescent="0.3">
      <c r="P620353" s="83"/>
    </row>
    <row r="620354" spans="16:16" x14ac:dyDescent="0.3">
      <c r="P620354" s="83"/>
    </row>
    <row r="620355" spans="16:16" x14ac:dyDescent="0.3">
      <c r="P620355" s="83"/>
    </row>
    <row r="620356" spans="16:16" x14ac:dyDescent="0.3">
      <c r="P620356" s="83"/>
    </row>
    <row r="620357" spans="16:16" x14ac:dyDescent="0.3">
      <c r="P620357" s="83"/>
    </row>
    <row r="620358" spans="16:16" x14ac:dyDescent="0.3">
      <c r="P620358" s="83"/>
    </row>
    <row r="620359" spans="16:16" x14ac:dyDescent="0.3">
      <c r="P620359" s="83"/>
    </row>
    <row r="620360" spans="16:16" x14ac:dyDescent="0.3">
      <c r="P620360" s="83"/>
    </row>
    <row r="620361" spans="16:16" x14ac:dyDescent="0.3">
      <c r="P620361" s="83"/>
    </row>
    <row r="620362" spans="16:16" x14ac:dyDescent="0.3">
      <c r="P620362" s="83"/>
    </row>
    <row r="620363" spans="16:16" x14ac:dyDescent="0.3">
      <c r="P620363" s="83"/>
    </row>
    <row r="620364" spans="16:16" x14ac:dyDescent="0.3">
      <c r="P620364" s="83"/>
    </row>
    <row r="620365" spans="16:16" x14ac:dyDescent="0.3">
      <c r="P620365" s="83"/>
    </row>
    <row r="620366" spans="16:16" x14ac:dyDescent="0.3">
      <c r="P620366" s="83"/>
    </row>
    <row r="620367" spans="16:16" x14ac:dyDescent="0.3">
      <c r="P620367" s="83"/>
    </row>
    <row r="620368" spans="16:16" x14ac:dyDescent="0.3">
      <c r="P620368" s="83"/>
    </row>
    <row r="620369" spans="16:16" x14ac:dyDescent="0.3">
      <c r="P620369" s="83"/>
    </row>
    <row r="620370" spans="16:16" x14ac:dyDescent="0.3">
      <c r="P620370" s="83"/>
    </row>
    <row r="620371" spans="16:16" x14ac:dyDescent="0.3">
      <c r="P620371" s="83"/>
    </row>
    <row r="620372" spans="16:16" x14ac:dyDescent="0.3">
      <c r="P620372" s="83"/>
    </row>
    <row r="620373" spans="16:16" x14ac:dyDescent="0.3">
      <c r="P620373" s="83"/>
    </row>
    <row r="620374" spans="16:16" x14ac:dyDescent="0.3">
      <c r="P620374" s="83"/>
    </row>
    <row r="620375" spans="16:16" x14ac:dyDescent="0.3">
      <c r="P620375" s="83"/>
    </row>
    <row r="620376" spans="16:16" x14ac:dyDescent="0.3">
      <c r="P620376" s="83"/>
    </row>
    <row r="620377" spans="16:16" x14ac:dyDescent="0.3">
      <c r="P620377" s="83"/>
    </row>
    <row r="620378" spans="16:16" x14ac:dyDescent="0.3">
      <c r="P620378" s="83"/>
    </row>
    <row r="620379" spans="16:16" x14ac:dyDescent="0.3">
      <c r="P620379" s="83"/>
    </row>
    <row r="620380" spans="16:16" x14ac:dyDescent="0.3">
      <c r="P620380" s="83"/>
    </row>
    <row r="620381" spans="16:16" x14ac:dyDescent="0.3">
      <c r="P620381" s="83"/>
    </row>
    <row r="620382" spans="16:16" x14ac:dyDescent="0.3">
      <c r="P620382" s="83"/>
    </row>
    <row r="620383" spans="16:16" x14ac:dyDescent="0.3">
      <c r="P620383" s="83"/>
    </row>
    <row r="620384" spans="16:16" x14ac:dyDescent="0.3">
      <c r="P620384" s="83"/>
    </row>
    <row r="620385" spans="16:16" x14ac:dyDescent="0.3">
      <c r="P620385" s="83"/>
    </row>
    <row r="620386" spans="16:16" x14ac:dyDescent="0.3">
      <c r="P620386" s="83"/>
    </row>
    <row r="620387" spans="16:16" x14ac:dyDescent="0.3">
      <c r="P620387" s="83"/>
    </row>
    <row r="620388" spans="16:16" x14ac:dyDescent="0.3">
      <c r="P620388" s="83"/>
    </row>
    <row r="620389" spans="16:16" x14ac:dyDescent="0.3">
      <c r="P620389" s="83"/>
    </row>
    <row r="620390" spans="16:16" x14ac:dyDescent="0.3">
      <c r="P620390" s="83"/>
    </row>
    <row r="620391" spans="16:16" x14ac:dyDescent="0.3">
      <c r="P620391" s="83"/>
    </row>
    <row r="620392" spans="16:16" x14ac:dyDescent="0.3">
      <c r="P620392" s="83"/>
    </row>
    <row r="620393" spans="16:16" x14ac:dyDescent="0.3">
      <c r="P620393" s="83"/>
    </row>
    <row r="620394" spans="16:16" x14ac:dyDescent="0.3">
      <c r="P620394" s="83"/>
    </row>
    <row r="620395" spans="16:16" x14ac:dyDescent="0.3">
      <c r="P620395" s="83"/>
    </row>
    <row r="620396" spans="16:16" x14ac:dyDescent="0.3">
      <c r="P620396" s="83"/>
    </row>
    <row r="620397" spans="16:16" x14ac:dyDescent="0.3">
      <c r="P620397" s="83"/>
    </row>
    <row r="620398" spans="16:16" x14ac:dyDescent="0.3">
      <c r="P620398" s="83"/>
    </row>
    <row r="620399" spans="16:16" x14ac:dyDescent="0.3">
      <c r="P620399" s="83"/>
    </row>
    <row r="620400" spans="16:16" x14ac:dyDescent="0.3">
      <c r="P620400" s="83"/>
    </row>
    <row r="620401" spans="16:16" x14ac:dyDescent="0.3">
      <c r="P620401" s="83"/>
    </row>
    <row r="620402" spans="16:16" x14ac:dyDescent="0.3">
      <c r="P620402" s="83"/>
    </row>
    <row r="620403" spans="16:16" x14ac:dyDescent="0.3">
      <c r="P620403" s="83"/>
    </row>
    <row r="620404" spans="16:16" x14ac:dyDescent="0.3">
      <c r="P620404" s="83"/>
    </row>
    <row r="620405" spans="16:16" x14ac:dyDescent="0.3">
      <c r="P620405" s="83"/>
    </row>
    <row r="620406" spans="16:16" x14ac:dyDescent="0.3">
      <c r="P620406" s="83"/>
    </row>
    <row r="620407" spans="16:16" x14ac:dyDescent="0.3">
      <c r="P620407" s="83"/>
    </row>
    <row r="620408" spans="16:16" x14ac:dyDescent="0.3">
      <c r="P620408" s="83"/>
    </row>
    <row r="620409" spans="16:16" x14ac:dyDescent="0.3">
      <c r="P620409" s="83"/>
    </row>
    <row r="620410" spans="16:16" x14ac:dyDescent="0.3">
      <c r="P620410" s="83"/>
    </row>
    <row r="620411" spans="16:16" x14ac:dyDescent="0.3">
      <c r="P620411" s="83"/>
    </row>
    <row r="620412" spans="16:16" x14ac:dyDescent="0.3">
      <c r="P620412" s="83"/>
    </row>
    <row r="620413" spans="16:16" x14ac:dyDescent="0.3">
      <c r="P620413" s="83"/>
    </row>
    <row r="620414" spans="16:16" x14ac:dyDescent="0.3">
      <c r="P620414" s="83"/>
    </row>
    <row r="620415" spans="16:16" x14ac:dyDescent="0.3">
      <c r="P620415" s="83"/>
    </row>
    <row r="620416" spans="16:16" x14ac:dyDescent="0.3">
      <c r="P620416" s="83"/>
    </row>
    <row r="620417" spans="16:16" x14ac:dyDescent="0.3">
      <c r="P620417" s="83"/>
    </row>
    <row r="620418" spans="16:16" x14ac:dyDescent="0.3">
      <c r="P620418" s="83"/>
    </row>
    <row r="620419" spans="16:16" x14ac:dyDescent="0.3">
      <c r="P620419" s="83"/>
    </row>
    <row r="620420" spans="16:16" x14ac:dyDescent="0.3">
      <c r="P620420" s="83"/>
    </row>
    <row r="620421" spans="16:16" x14ac:dyDescent="0.3">
      <c r="P620421" s="83"/>
    </row>
    <row r="620422" spans="16:16" x14ac:dyDescent="0.3">
      <c r="P620422" s="83"/>
    </row>
    <row r="620423" spans="16:16" x14ac:dyDescent="0.3">
      <c r="P620423" s="83"/>
    </row>
    <row r="620424" spans="16:16" x14ac:dyDescent="0.3">
      <c r="P620424" s="83"/>
    </row>
    <row r="620425" spans="16:16" x14ac:dyDescent="0.3">
      <c r="P620425" s="83"/>
    </row>
    <row r="620426" spans="16:16" x14ac:dyDescent="0.3">
      <c r="P620426" s="83"/>
    </row>
    <row r="620427" spans="16:16" x14ac:dyDescent="0.3">
      <c r="P620427" s="83"/>
    </row>
    <row r="620428" spans="16:16" x14ac:dyDescent="0.3">
      <c r="P620428" s="83"/>
    </row>
    <row r="620429" spans="16:16" x14ac:dyDescent="0.3">
      <c r="P620429" s="83"/>
    </row>
    <row r="620430" spans="16:16" x14ac:dyDescent="0.3">
      <c r="P620430" s="83"/>
    </row>
    <row r="620431" spans="16:16" x14ac:dyDescent="0.3">
      <c r="P620431" s="83"/>
    </row>
    <row r="620432" spans="16:16" x14ac:dyDescent="0.3">
      <c r="P620432" s="83"/>
    </row>
    <row r="620433" spans="16:16" x14ac:dyDescent="0.3">
      <c r="P620433" s="83"/>
    </row>
    <row r="620434" spans="16:16" x14ac:dyDescent="0.3">
      <c r="P620434" s="83"/>
    </row>
    <row r="620435" spans="16:16" x14ac:dyDescent="0.3">
      <c r="P620435" s="83"/>
    </row>
    <row r="620436" spans="16:16" x14ac:dyDescent="0.3">
      <c r="P620436" s="83"/>
    </row>
    <row r="620437" spans="16:16" x14ac:dyDescent="0.3">
      <c r="P620437" s="83"/>
    </row>
    <row r="620438" spans="16:16" x14ac:dyDescent="0.3">
      <c r="P620438" s="83"/>
    </row>
    <row r="620439" spans="16:16" x14ac:dyDescent="0.3">
      <c r="P620439" s="83"/>
    </row>
    <row r="620440" spans="16:16" x14ac:dyDescent="0.3">
      <c r="P620440" s="83"/>
    </row>
    <row r="620441" spans="16:16" x14ac:dyDescent="0.3">
      <c r="P620441" s="83"/>
    </row>
    <row r="620442" spans="16:16" x14ac:dyDescent="0.3">
      <c r="P620442" s="83"/>
    </row>
    <row r="620443" spans="16:16" x14ac:dyDescent="0.3">
      <c r="P620443" s="83"/>
    </row>
    <row r="620444" spans="16:16" x14ac:dyDescent="0.3">
      <c r="P620444" s="83"/>
    </row>
    <row r="620445" spans="16:16" x14ac:dyDescent="0.3">
      <c r="P620445" s="83"/>
    </row>
    <row r="620446" spans="16:16" x14ac:dyDescent="0.3">
      <c r="P620446" s="83"/>
    </row>
    <row r="620447" spans="16:16" x14ac:dyDescent="0.3">
      <c r="P620447" s="83"/>
    </row>
    <row r="620448" spans="16:16" x14ac:dyDescent="0.3">
      <c r="P620448" s="83"/>
    </row>
    <row r="620449" spans="16:16" x14ac:dyDescent="0.3">
      <c r="P620449" s="83"/>
    </row>
    <row r="620450" spans="16:16" x14ac:dyDescent="0.3">
      <c r="P620450" s="83"/>
    </row>
    <row r="620451" spans="16:16" x14ac:dyDescent="0.3">
      <c r="P620451" s="83"/>
    </row>
    <row r="620452" spans="16:16" x14ac:dyDescent="0.3">
      <c r="P620452" s="83"/>
    </row>
    <row r="620453" spans="16:16" x14ac:dyDescent="0.3">
      <c r="P620453" s="83"/>
    </row>
    <row r="620454" spans="16:16" x14ac:dyDescent="0.3">
      <c r="P620454" s="83"/>
    </row>
    <row r="620455" spans="16:16" x14ac:dyDescent="0.3">
      <c r="P620455" s="83"/>
    </row>
    <row r="620456" spans="16:16" x14ac:dyDescent="0.3">
      <c r="P620456" s="83"/>
    </row>
    <row r="620457" spans="16:16" x14ac:dyDescent="0.3">
      <c r="P620457" s="83"/>
    </row>
    <row r="620458" spans="16:16" x14ac:dyDescent="0.3">
      <c r="P620458" s="83"/>
    </row>
    <row r="620459" spans="16:16" x14ac:dyDescent="0.3">
      <c r="P620459" s="83"/>
    </row>
    <row r="620460" spans="16:16" x14ac:dyDescent="0.3">
      <c r="P620460" s="83"/>
    </row>
    <row r="620461" spans="16:16" x14ac:dyDescent="0.3">
      <c r="P620461" s="83"/>
    </row>
    <row r="620462" spans="16:16" x14ac:dyDescent="0.3">
      <c r="P620462" s="83"/>
    </row>
    <row r="620463" spans="16:16" x14ac:dyDescent="0.3">
      <c r="P620463" s="83"/>
    </row>
    <row r="620464" spans="16:16" x14ac:dyDescent="0.3">
      <c r="P620464" s="83"/>
    </row>
    <row r="620465" spans="16:16" x14ac:dyDescent="0.3">
      <c r="P620465" s="83"/>
    </row>
    <row r="620466" spans="16:16" x14ac:dyDescent="0.3">
      <c r="P620466" s="83"/>
    </row>
    <row r="620467" spans="16:16" x14ac:dyDescent="0.3">
      <c r="P620467" s="83"/>
    </row>
    <row r="620468" spans="16:16" x14ac:dyDescent="0.3">
      <c r="P620468" s="83"/>
    </row>
    <row r="620469" spans="16:16" x14ac:dyDescent="0.3">
      <c r="P620469" s="83"/>
    </row>
    <row r="620470" spans="16:16" x14ac:dyDescent="0.3">
      <c r="P620470" s="83"/>
    </row>
    <row r="620471" spans="16:16" x14ac:dyDescent="0.3">
      <c r="P620471" s="83"/>
    </row>
    <row r="620472" spans="16:16" x14ac:dyDescent="0.3">
      <c r="P620472" s="83"/>
    </row>
    <row r="620473" spans="16:16" x14ac:dyDescent="0.3">
      <c r="P620473" s="83"/>
    </row>
    <row r="620474" spans="16:16" x14ac:dyDescent="0.3">
      <c r="P620474" s="83"/>
    </row>
    <row r="620475" spans="16:16" x14ac:dyDescent="0.3">
      <c r="P620475" s="83"/>
    </row>
    <row r="620476" spans="16:16" x14ac:dyDescent="0.3">
      <c r="P620476" s="83"/>
    </row>
    <row r="620477" spans="16:16" x14ac:dyDescent="0.3">
      <c r="P620477" s="83"/>
    </row>
    <row r="620478" spans="16:16" x14ac:dyDescent="0.3">
      <c r="P620478" s="83"/>
    </row>
    <row r="620479" spans="16:16" x14ac:dyDescent="0.3">
      <c r="P620479" s="83"/>
    </row>
    <row r="620480" spans="16:16" x14ac:dyDescent="0.3">
      <c r="P620480" s="83"/>
    </row>
    <row r="620481" spans="16:16" x14ac:dyDescent="0.3">
      <c r="P620481" s="83"/>
    </row>
    <row r="620482" spans="16:16" x14ac:dyDescent="0.3">
      <c r="P620482" s="83"/>
    </row>
    <row r="620483" spans="16:16" x14ac:dyDescent="0.3">
      <c r="P620483" s="83"/>
    </row>
    <row r="620484" spans="16:16" x14ac:dyDescent="0.3">
      <c r="P620484" s="83"/>
    </row>
    <row r="620485" spans="16:16" x14ac:dyDescent="0.3">
      <c r="P620485" s="83"/>
    </row>
    <row r="620486" spans="16:16" x14ac:dyDescent="0.3">
      <c r="P620486" s="83"/>
    </row>
    <row r="620487" spans="16:16" x14ac:dyDescent="0.3">
      <c r="P620487" s="83"/>
    </row>
    <row r="620488" spans="16:16" x14ac:dyDescent="0.3">
      <c r="P620488" s="83"/>
    </row>
    <row r="620489" spans="16:16" x14ac:dyDescent="0.3">
      <c r="P620489" s="83"/>
    </row>
    <row r="620490" spans="16:16" x14ac:dyDescent="0.3">
      <c r="P620490" s="83"/>
    </row>
    <row r="620491" spans="16:16" x14ac:dyDescent="0.3">
      <c r="P620491" s="83"/>
    </row>
    <row r="620492" spans="16:16" x14ac:dyDescent="0.3">
      <c r="P620492" s="83"/>
    </row>
    <row r="620493" spans="16:16" x14ac:dyDescent="0.3">
      <c r="P620493" s="83"/>
    </row>
    <row r="620494" spans="16:16" x14ac:dyDescent="0.3">
      <c r="P620494" s="83"/>
    </row>
    <row r="620495" spans="16:16" x14ac:dyDescent="0.3">
      <c r="P620495" s="83"/>
    </row>
    <row r="620496" spans="16:16" x14ac:dyDescent="0.3">
      <c r="P620496" s="83"/>
    </row>
    <row r="620497" spans="16:16" x14ac:dyDescent="0.3">
      <c r="P620497" s="83"/>
    </row>
    <row r="620498" spans="16:16" x14ac:dyDescent="0.3">
      <c r="P620498" s="83"/>
    </row>
    <row r="620499" spans="16:16" x14ac:dyDescent="0.3">
      <c r="P620499" s="83"/>
    </row>
    <row r="620500" spans="16:16" x14ac:dyDescent="0.3">
      <c r="P620500" s="83"/>
    </row>
    <row r="620501" spans="16:16" x14ac:dyDescent="0.3">
      <c r="P620501" s="83"/>
    </row>
    <row r="620502" spans="16:16" x14ac:dyDescent="0.3">
      <c r="P620502" s="83"/>
    </row>
    <row r="620503" spans="16:16" x14ac:dyDescent="0.3">
      <c r="P620503" s="83"/>
    </row>
    <row r="620504" spans="16:16" x14ac:dyDescent="0.3">
      <c r="P620504" s="83"/>
    </row>
    <row r="620505" spans="16:16" x14ac:dyDescent="0.3">
      <c r="P620505" s="83"/>
    </row>
    <row r="620506" spans="16:16" x14ac:dyDescent="0.3">
      <c r="P620506" s="83"/>
    </row>
    <row r="620507" spans="16:16" x14ac:dyDescent="0.3">
      <c r="P620507" s="83"/>
    </row>
    <row r="620508" spans="16:16" x14ac:dyDescent="0.3">
      <c r="P620508" s="83"/>
    </row>
    <row r="620509" spans="16:16" x14ac:dyDescent="0.3">
      <c r="P620509" s="83"/>
    </row>
    <row r="620510" spans="16:16" x14ac:dyDescent="0.3">
      <c r="P620510" s="83"/>
    </row>
    <row r="620511" spans="16:16" x14ac:dyDescent="0.3">
      <c r="P620511" s="83"/>
    </row>
    <row r="620512" spans="16:16" x14ac:dyDescent="0.3">
      <c r="P620512" s="83"/>
    </row>
    <row r="620513" spans="16:16" x14ac:dyDescent="0.3">
      <c r="P620513" s="83"/>
    </row>
    <row r="620514" spans="16:16" x14ac:dyDescent="0.3">
      <c r="P620514" s="83"/>
    </row>
    <row r="620515" spans="16:16" x14ac:dyDescent="0.3">
      <c r="P620515" s="83"/>
    </row>
    <row r="620516" spans="16:16" x14ac:dyDescent="0.3">
      <c r="P620516" s="83"/>
    </row>
    <row r="620517" spans="16:16" x14ac:dyDescent="0.3">
      <c r="P620517" s="83"/>
    </row>
    <row r="620518" spans="16:16" x14ac:dyDescent="0.3">
      <c r="P620518" s="83"/>
    </row>
    <row r="620519" spans="16:16" x14ac:dyDescent="0.3">
      <c r="P620519" s="83"/>
    </row>
    <row r="620520" spans="16:16" x14ac:dyDescent="0.3">
      <c r="P620520" s="83"/>
    </row>
    <row r="620521" spans="16:16" x14ac:dyDescent="0.3">
      <c r="P620521" s="83"/>
    </row>
    <row r="620522" spans="16:16" x14ac:dyDescent="0.3">
      <c r="P620522" s="83"/>
    </row>
    <row r="620523" spans="16:16" x14ac:dyDescent="0.3">
      <c r="P620523" s="83"/>
    </row>
    <row r="620524" spans="16:16" x14ac:dyDescent="0.3">
      <c r="P620524" s="83"/>
    </row>
    <row r="620525" spans="16:16" x14ac:dyDescent="0.3">
      <c r="P620525" s="83"/>
    </row>
    <row r="620526" spans="16:16" x14ac:dyDescent="0.3">
      <c r="P620526" s="83"/>
    </row>
    <row r="620527" spans="16:16" x14ac:dyDescent="0.3">
      <c r="P620527" s="83"/>
    </row>
    <row r="620528" spans="16:16" x14ac:dyDescent="0.3">
      <c r="P620528" s="83"/>
    </row>
    <row r="620529" spans="16:16" x14ac:dyDescent="0.3">
      <c r="P620529" s="83"/>
    </row>
    <row r="620530" spans="16:16" x14ac:dyDescent="0.3">
      <c r="P620530" s="83"/>
    </row>
    <row r="620531" spans="16:16" x14ac:dyDescent="0.3">
      <c r="P620531" s="83"/>
    </row>
    <row r="620532" spans="16:16" x14ac:dyDescent="0.3">
      <c r="P620532" s="83"/>
    </row>
    <row r="620533" spans="16:16" x14ac:dyDescent="0.3">
      <c r="P620533" s="83"/>
    </row>
    <row r="620534" spans="16:16" x14ac:dyDescent="0.3">
      <c r="P620534" s="83"/>
    </row>
    <row r="620535" spans="16:16" x14ac:dyDescent="0.3">
      <c r="P620535" s="83"/>
    </row>
    <row r="620536" spans="16:16" x14ac:dyDescent="0.3">
      <c r="P620536" s="83"/>
    </row>
    <row r="620537" spans="16:16" x14ac:dyDescent="0.3">
      <c r="P620537" s="83"/>
    </row>
    <row r="620538" spans="16:16" x14ac:dyDescent="0.3">
      <c r="P620538" s="83"/>
    </row>
    <row r="620539" spans="16:16" x14ac:dyDescent="0.3">
      <c r="P620539" s="83"/>
    </row>
    <row r="620540" spans="16:16" x14ac:dyDescent="0.3">
      <c r="P620540" s="83"/>
    </row>
    <row r="620541" spans="16:16" x14ac:dyDescent="0.3">
      <c r="P620541" s="83"/>
    </row>
    <row r="620542" spans="16:16" x14ac:dyDescent="0.3">
      <c r="P620542" s="83"/>
    </row>
    <row r="620543" spans="16:16" x14ac:dyDescent="0.3">
      <c r="P620543" s="83"/>
    </row>
    <row r="620544" spans="16:16" x14ac:dyDescent="0.3">
      <c r="P620544" s="83"/>
    </row>
    <row r="620545" spans="16:16" x14ac:dyDescent="0.3">
      <c r="P620545" s="83"/>
    </row>
    <row r="620546" spans="16:16" x14ac:dyDescent="0.3">
      <c r="P620546" s="83"/>
    </row>
    <row r="620547" spans="16:16" x14ac:dyDescent="0.3">
      <c r="P620547" s="83"/>
    </row>
    <row r="620548" spans="16:16" x14ac:dyDescent="0.3">
      <c r="P620548" s="83"/>
    </row>
    <row r="620549" spans="16:16" x14ac:dyDescent="0.3">
      <c r="P620549" s="83"/>
    </row>
    <row r="620550" spans="16:16" x14ac:dyDescent="0.3">
      <c r="P620550" s="83"/>
    </row>
    <row r="620551" spans="16:16" x14ac:dyDescent="0.3">
      <c r="P620551" s="83"/>
    </row>
    <row r="620552" spans="16:16" x14ac:dyDescent="0.3">
      <c r="P620552" s="83"/>
    </row>
    <row r="620553" spans="16:16" x14ac:dyDescent="0.3">
      <c r="P620553" s="83"/>
    </row>
    <row r="620554" spans="16:16" x14ac:dyDescent="0.3">
      <c r="P620554" s="83"/>
    </row>
    <row r="620555" spans="16:16" x14ac:dyDescent="0.3">
      <c r="P620555" s="83"/>
    </row>
    <row r="620556" spans="16:16" x14ac:dyDescent="0.3">
      <c r="P620556" s="83"/>
    </row>
    <row r="620557" spans="16:16" x14ac:dyDescent="0.3">
      <c r="P620557" s="83"/>
    </row>
    <row r="620558" spans="16:16" x14ac:dyDescent="0.3">
      <c r="P620558" s="83"/>
    </row>
    <row r="620559" spans="16:16" x14ac:dyDescent="0.3">
      <c r="P620559" s="83"/>
    </row>
    <row r="620560" spans="16:16" x14ac:dyDescent="0.3">
      <c r="P620560" s="83"/>
    </row>
    <row r="620561" spans="16:16" x14ac:dyDescent="0.3">
      <c r="P620561" s="83"/>
    </row>
    <row r="620562" spans="16:16" x14ac:dyDescent="0.3">
      <c r="P620562" s="83"/>
    </row>
    <row r="620563" spans="16:16" x14ac:dyDescent="0.3">
      <c r="P620563" s="83"/>
    </row>
    <row r="620564" spans="16:16" x14ac:dyDescent="0.3">
      <c r="P620564" s="83"/>
    </row>
    <row r="620565" spans="16:16" x14ac:dyDescent="0.3">
      <c r="P620565" s="83"/>
    </row>
    <row r="620566" spans="16:16" x14ac:dyDescent="0.3">
      <c r="P620566" s="83"/>
    </row>
    <row r="620567" spans="16:16" x14ac:dyDescent="0.3">
      <c r="P620567" s="83"/>
    </row>
    <row r="620568" spans="16:16" x14ac:dyDescent="0.3">
      <c r="P620568" s="83"/>
    </row>
    <row r="620569" spans="16:16" x14ac:dyDescent="0.3">
      <c r="P620569" s="83"/>
    </row>
    <row r="620570" spans="16:16" x14ac:dyDescent="0.3">
      <c r="P620570" s="83"/>
    </row>
    <row r="620571" spans="16:16" x14ac:dyDescent="0.3">
      <c r="P620571" s="83"/>
    </row>
    <row r="620572" spans="16:16" x14ac:dyDescent="0.3">
      <c r="P620572" s="83"/>
    </row>
    <row r="620573" spans="16:16" x14ac:dyDescent="0.3">
      <c r="P620573" s="83"/>
    </row>
    <row r="620574" spans="16:16" x14ac:dyDescent="0.3">
      <c r="P620574" s="83"/>
    </row>
    <row r="620575" spans="16:16" x14ac:dyDescent="0.3">
      <c r="P620575" s="83"/>
    </row>
    <row r="620576" spans="16:16" x14ac:dyDescent="0.3">
      <c r="P620576" s="83"/>
    </row>
    <row r="620577" spans="16:16" x14ac:dyDescent="0.3">
      <c r="P620577" s="83"/>
    </row>
    <row r="620578" spans="16:16" x14ac:dyDescent="0.3">
      <c r="P620578" s="83"/>
    </row>
    <row r="620579" spans="16:16" x14ac:dyDescent="0.3">
      <c r="P620579" s="83"/>
    </row>
    <row r="620580" spans="16:16" x14ac:dyDescent="0.3">
      <c r="P620580" s="83"/>
    </row>
    <row r="620581" spans="16:16" x14ac:dyDescent="0.3">
      <c r="P620581" s="83"/>
    </row>
    <row r="620582" spans="16:16" x14ac:dyDescent="0.3">
      <c r="P620582" s="83"/>
    </row>
    <row r="620583" spans="16:16" x14ac:dyDescent="0.3">
      <c r="P620583" s="83"/>
    </row>
    <row r="620584" spans="16:16" x14ac:dyDescent="0.3">
      <c r="P620584" s="83"/>
    </row>
    <row r="620585" spans="16:16" x14ac:dyDescent="0.3">
      <c r="P620585" s="83"/>
    </row>
    <row r="620586" spans="16:16" x14ac:dyDescent="0.3">
      <c r="P620586" s="83"/>
    </row>
    <row r="620587" spans="16:16" x14ac:dyDescent="0.3">
      <c r="P620587" s="83"/>
    </row>
    <row r="620588" spans="16:16" x14ac:dyDescent="0.3">
      <c r="P620588" s="83"/>
    </row>
    <row r="620589" spans="16:16" x14ac:dyDescent="0.3">
      <c r="P620589" s="83"/>
    </row>
    <row r="620590" spans="16:16" x14ac:dyDescent="0.3">
      <c r="P620590" s="83"/>
    </row>
    <row r="620591" spans="16:16" x14ac:dyDescent="0.3">
      <c r="P620591" s="83"/>
    </row>
    <row r="620592" spans="16:16" x14ac:dyDescent="0.3">
      <c r="P620592" s="83"/>
    </row>
    <row r="620593" spans="16:16" x14ac:dyDescent="0.3">
      <c r="P620593" s="83"/>
    </row>
    <row r="620594" spans="16:16" x14ac:dyDescent="0.3">
      <c r="P620594" s="83"/>
    </row>
    <row r="620595" spans="16:16" x14ac:dyDescent="0.3">
      <c r="P620595" s="83"/>
    </row>
    <row r="620596" spans="16:16" x14ac:dyDescent="0.3">
      <c r="P620596" s="83"/>
    </row>
    <row r="620597" spans="16:16" x14ac:dyDescent="0.3">
      <c r="P620597" s="83"/>
    </row>
    <row r="620598" spans="16:16" x14ac:dyDescent="0.3">
      <c r="P620598" s="83"/>
    </row>
    <row r="620599" spans="16:16" x14ac:dyDescent="0.3">
      <c r="P620599" s="83"/>
    </row>
    <row r="620600" spans="16:16" x14ac:dyDescent="0.3">
      <c r="P620600" s="83"/>
    </row>
    <row r="620601" spans="16:16" x14ac:dyDescent="0.3">
      <c r="P620601" s="83"/>
    </row>
    <row r="620602" spans="16:16" x14ac:dyDescent="0.3">
      <c r="P620602" s="83"/>
    </row>
    <row r="620603" spans="16:16" x14ac:dyDescent="0.3">
      <c r="P620603" s="83"/>
    </row>
    <row r="620604" spans="16:16" x14ac:dyDescent="0.3">
      <c r="P620604" s="83"/>
    </row>
    <row r="620605" spans="16:16" x14ac:dyDescent="0.3">
      <c r="P620605" s="83"/>
    </row>
    <row r="620606" spans="16:16" x14ac:dyDescent="0.3">
      <c r="P620606" s="83"/>
    </row>
    <row r="620607" spans="16:16" x14ac:dyDescent="0.3">
      <c r="P620607" s="83"/>
    </row>
    <row r="620608" spans="16:16" x14ac:dyDescent="0.3">
      <c r="P620608" s="83"/>
    </row>
    <row r="620609" spans="16:16" x14ac:dyDescent="0.3">
      <c r="P620609" s="83"/>
    </row>
    <row r="620610" spans="16:16" x14ac:dyDescent="0.3">
      <c r="P620610" s="83"/>
    </row>
    <row r="620611" spans="16:16" x14ac:dyDescent="0.3">
      <c r="P620611" s="83"/>
    </row>
    <row r="620612" spans="16:16" x14ac:dyDescent="0.3">
      <c r="P620612" s="83"/>
    </row>
    <row r="620613" spans="16:16" x14ac:dyDescent="0.3">
      <c r="P620613" s="83"/>
    </row>
    <row r="620614" spans="16:16" x14ac:dyDescent="0.3">
      <c r="P620614" s="83"/>
    </row>
    <row r="620615" spans="16:16" x14ac:dyDescent="0.3">
      <c r="P620615" s="83"/>
    </row>
    <row r="620616" spans="16:16" x14ac:dyDescent="0.3">
      <c r="P620616" s="83"/>
    </row>
    <row r="620617" spans="16:16" x14ac:dyDescent="0.3">
      <c r="P620617" s="83"/>
    </row>
    <row r="620618" spans="16:16" x14ac:dyDescent="0.3">
      <c r="P620618" s="83"/>
    </row>
    <row r="620619" spans="16:16" x14ac:dyDescent="0.3">
      <c r="P620619" s="83"/>
    </row>
    <row r="620620" spans="16:16" x14ac:dyDescent="0.3">
      <c r="P620620" s="83"/>
    </row>
    <row r="620621" spans="16:16" x14ac:dyDescent="0.3">
      <c r="P620621" s="83"/>
    </row>
    <row r="620622" spans="16:16" x14ac:dyDescent="0.3">
      <c r="P620622" s="83"/>
    </row>
    <row r="620623" spans="16:16" x14ac:dyDescent="0.3">
      <c r="P620623" s="83"/>
    </row>
    <row r="620624" spans="16:16" x14ac:dyDescent="0.3">
      <c r="P620624" s="83"/>
    </row>
    <row r="620625" spans="16:16" x14ac:dyDescent="0.3">
      <c r="P620625" s="83"/>
    </row>
    <row r="620626" spans="16:16" x14ac:dyDescent="0.3">
      <c r="P620626" s="83"/>
    </row>
    <row r="620627" spans="16:16" x14ac:dyDescent="0.3">
      <c r="P620627" s="83"/>
    </row>
    <row r="620628" spans="16:16" x14ac:dyDescent="0.3">
      <c r="P620628" s="83"/>
    </row>
    <row r="620629" spans="16:16" x14ac:dyDescent="0.3">
      <c r="P620629" s="83"/>
    </row>
    <row r="620630" spans="16:16" x14ac:dyDescent="0.3">
      <c r="P620630" s="83"/>
    </row>
    <row r="620631" spans="16:16" x14ac:dyDescent="0.3">
      <c r="P620631" s="83"/>
    </row>
    <row r="620632" spans="16:16" x14ac:dyDescent="0.3">
      <c r="P620632" s="83"/>
    </row>
    <row r="620633" spans="16:16" x14ac:dyDescent="0.3">
      <c r="P620633" s="83"/>
    </row>
    <row r="620634" spans="16:16" x14ac:dyDescent="0.3">
      <c r="P620634" s="83"/>
    </row>
    <row r="620635" spans="16:16" x14ac:dyDescent="0.3">
      <c r="P620635" s="83"/>
    </row>
    <row r="620636" spans="16:16" x14ac:dyDescent="0.3">
      <c r="P620636" s="83"/>
    </row>
    <row r="620637" spans="16:16" x14ac:dyDescent="0.3">
      <c r="P620637" s="83"/>
    </row>
    <row r="620638" spans="16:16" x14ac:dyDescent="0.3">
      <c r="P620638" s="83"/>
    </row>
    <row r="620639" spans="16:16" x14ac:dyDescent="0.3">
      <c r="P620639" s="83"/>
    </row>
    <row r="620640" spans="16:16" x14ac:dyDescent="0.3">
      <c r="P620640" s="83"/>
    </row>
    <row r="620641" spans="16:16" x14ac:dyDescent="0.3">
      <c r="P620641" s="83"/>
    </row>
    <row r="620642" spans="16:16" x14ac:dyDescent="0.3">
      <c r="P620642" s="83"/>
    </row>
    <row r="620643" spans="16:16" x14ac:dyDescent="0.3">
      <c r="P620643" s="83"/>
    </row>
    <row r="620644" spans="16:16" x14ac:dyDescent="0.3">
      <c r="P620644" s="83"/>
    </row>
    <row r="620645" spans="16:16" x14ac:dyDescent="0.3">
      <c r="P620645" s="83"/>
    </row>
    <row r="620646" spans="16:16" x14ac:dyDescent="0.3">
      <c r="P620646" s="83"/>
    </row>
    <row r="620647" spans="16:16" x14ac:dyDescent="0.3">
      <c r="P620647" s="83"/>
    </row>
    <row r="620648" spans="16:16" x14ac:dyDescent="0.3">
      <c r="P620648" s="83"/>
    </row>
    <row r="620649" spans="16:16" x14ac:dyDescent="0.3">
      <c r="P620649" s="83"/>
    </row>
    <row r="620650" spans="16:16" x14ac:dyDescent="0.3">
      <c r="P620650" s="83"/>
    </row>
    <row r="620651" spans="16:16" x14ac:dyDescent="0.3">
      <c r="P620651" s="83"/>
    </row>
    <row r="620652" spans="16:16" x14ac:dyDescent="0.3">
      <c r="P620652" s="83"/>
    </row>
    <row r="620653" spans="16:16" x14ac:dyDescent="0.3">
      <c r="P620653" s="83"/>
    </row>
    <row r="620654" spans="16:16" x14ac:dyDescent="0.3">
      <c r="P620654" s="83"/>
    </row>
    <row r="620655" spans="16:16" x14ac:dyDescent="0.3">
      <c r="P620655" s="83"/>
    </row>
    <row r="620656" spans="16:16" x14ac:dyDescent="0.3">
      <c r="P620656" s="83"/>
    </row>
    <row r="620657" spans="16:16" x14ac:dyDescent="0.3">
      <c r="P620657" s="83"/>
    </row>
    <row r="620658" spans="16:16" x14ac:dyDescent="0.3">
      <c r="P620658" s="83"/>
    </row>
    <row r="620659" spans="16:16" x14ac:dyDescent="0.3">
      <c r="P620659" s="83"/>
    </row>
    <row r="620660" spans="16:16" x14ac:dyDescent="0.3">
      <c r="P620660" s="83"/>
    </row>
    <row r="620661" spans="16:16" x14ac:dyDescent="0.3">
      <c r="P620661" s="83"/>
    </row>
    <row r="620662" spans="16:16" x14ac:dyDescent="0.3">
      <c r="P620662" s="83"/>
    </row>
    <row r="620663" spans="16:16" x14ac:dyDescent="0.3">
      <c r="P620663" s="83"/>
    </row>
    <row r="620664" spans="16:16" x14ac:dyDescent="0.3">
      <c r="P620664" s="83"/>
    </row>
    <row r="620665" spans="16:16" x14ac:dyDescent="0.3">
      <c r="P620665" s="83"/>
    </row>
    <row r="620666" spans="16:16" x14ac:dyDescent="0.3">
      <c r="P620666" s="83"/>
    </row>
    <row r="620667" spans="16:16" x14ac:dyDescent="0.3">
      <c r="P620667" s="83"/>
    </row>
    <row r="620668" spans="16:16" x14ac:dyDescent="0.3">
      <c r="P620668" s="83"/>
    </row>
    <row r="620669" spans="16:16" x14ac:dyDescent="0.3">
      <c r="P620669" s="83"/>
    </row>
    <row r="620670" spans="16:16" x14ac:dyDescent="0.3">
      <c r="P620670" s="83"/>
    </row>
    <row r="620671" spans="16:16" x14ac:dyDescent="0.3">
      <c r="P620671" s="83"/>
    </row>
    <row r="620672" spans="16:16" x14ac:dyDescent="0.3">
      <c r="P620672" s="83"/>
    </row>
    <row r="620673" spans="16:16" x14ac:dyDescent="0.3">
      <c r="P620673" s="83"/>
    </row>
    <row r="620674" spans="16:16" x14ac:dyDescent="0.3">
      <c r="P620674" s="83"/>
    </row>
    <row r="620675" spans="16:16" x14ac:dyDescent="0.3">
      <c r="P620675" s="83"/>
    </row>
    <row r="620676" spans="16:16" x14ac:dyDescent="0.3">
      <c r="P620676" s="83"/>
    </row>
    <row r="620677" spans="16:16" x14ac:dyDescent="0.3">
      <c r="P620677" s="83"/>
    </row>
    <row r="620678" spans="16:16" x14ac:dyDescent="0.3">
      <c r="P620678" s="83"/>
    </row>
    <row r="620679" spans="16:16" x14ac:dyDescent="0.3">
      <c r="P620679" s="83"/>
    </row>
    <row r="620680" spans="16:16" x14ac:dyDescent="0.3">
      <c r="P620680" s="83"/>
    </row>
    <row r="620681" spans="16:16" x14ac:dyDescent="0.3">
      <c r="P620681" s="83"/>
    </row>
    <row r="620682" spans="16:16" x14ac:dyDescent="0.3">
      <c r="P620682" s="83"/>
    </row>
    <row r="620683" spans="16:16" x14ac:dyDescent="0.3">
      <c r="P620683" s="83"/>
    </row>
    <row r="620684" spans="16:16" x14ac:dyDescent="0.3">
      <c r="P620684" s="83"/>
    </row>
    <row r="620685" spans="16:16" x14ac:dyDescent="0.3">
      <c r="P620685" s="83"/>
    </row>
    <row r="620686" spans="16:16" x14ac:dyDescent="0.3">
      <c r="P620686" s="83"/>
    </row>
    <row r="620687" spans="16:16" x14ac:dyDescent="0.3">
      <c r="P620687" s="83"/>
    </row>
    <row r="620688" spans="16:16" x14ac:dyDescent="0.3">
      <c r="P620688" s="83"/>
    </row>
    <row r="620689" spans="16:16" x14ac:dyDescent="0.3">
      <c r="P620689" s="83"/>
    </row>
    <row r="620690" spans="16:16" x14ac:dyDescent="0.3">
      <c r="P620690" s="83"/>
    </row>
    <row r="620691" spans="16:16" x14ac:dyDescent="0.3">
      <c r="P620691" s="83"/>
    </row>
    <row r="620692" spans="16:16" x14ac:dyDescent="0.3">
      <c r="P620692" s="83"/>
    </row>
    <row r="620693" spans="16:16" x14ac:dyDescent="0.3">
      <c r="P620693" s="83"/>
    </row>
    <row r="620694" spans="16:16" x14ac:dyDescent="0.3">
      <c r="P620694" s="83"/>
    </row>
    <row r="620695" spans="16:16" x14ac:dyDescent="0.3">
      <c r="P620695" s="83"/>
    </row>
    <row r="620696" spans="16:16" x14ac:dyDescent="0.3">
      <c r="P620696" s="83"/>
    </row>
    <row r="620697" spans="16:16" x14ac:dyDescent="0.3">
      <c r="P620697" s="83"/>
    </row>
    <row r="620698" spans="16:16" x14ac:dyDescent="0.3">
      <c r="P620698" s="83"/>
    </row>
    <row r="620699" spans="16:16" x14ac:dyDescent="0.3">
      <c r="P620699" s="83"/>
    </row>
    <row r="620700" spans="16:16" x14ac:dyDescent="0.3">
      <c r="P620700" s="83"/>
    </row>
    <row r="620701" spans="16:16" x14ac:dyDescent="0.3">
      <c r="P620701" s="83"/>
    </row>
    <row r="620702" spans="16:16" x14ac:dyDescent="0.3">
      <c r="P620702" s="83"/>
    </row>
    <row r="620703" spans="16:16" x14ac:dyDescent="0.3">
      <c r="P620703" s="83"/>
    </row>
    <row r="620704" spans="16:16" x14ac:dyDescent="0.3">
      <c r="P620704" s="83"/>
    </row>
    <row r="620705" spans="16:16" x14ac:dyDescent="0.3">
      <c r="P620705" s="83"/>
    </row>
    <row r="620706" spans="16:16" x14ac:dyDescent="0.3">
      <c r="P620706" s="83"/>
    </row>
    <row r="620707" spans="16:16" x14ac:dyDescent="0.3">
      <c r="P620707" s="83"/>
    </row>
    <row r="620708" spans="16:16" x14ac:dyDescent="0.3">
      <c r="P620708" s="83"/>
    </row>
    <row r="620709" spans="16:16" x14ac:dyDescent="0.3">
      <c r="P620709" s="83"/>
    </row>
    <row r="620710" spans="16:16" x14ac:dyDescent="0.3">
      <c r="P620710" s="83"/>
    </row>
    <row r="620711" spans="16:16" x14ac:dyDescent="0.3">
      <c r="P620711" s="83"/>
    </row>
    <row r="620712" spans="16:16" x14ac:dyDescent="0.3">
      <c r="P620712" s="83"/>
    </row>
    <row r="620713" spans="16:16" x14ac:dyDescent="0.3">
      <c r="P620713" s="83"/>
    </row>
    <row r="620714" spans="16:16" x14ac:dyDescent="0.3">
      <c r="P620714" s="83"/>
    </row>
    <row r="620715" spans="16:16" x14ac:dyDescent="0.3">
      <c r="P620715" s="83"/>
    </row>
    <row r="620716" spans="16:16" x14ac:dyDescent="0.3">
      <c r="P620716" s="83"/>
    </row>
    <row r="620717" spans="16:16" x14ac:dyDescent="0.3">
      <c r="P620717" s="83"/>
    </row>
    <row r="620718" spans="16:16" x14ac:dyDescent="0.3">
      <c r="P620718" s="83"/>
    </row>
    <row r="620719" spans="16:16" x14ac:dyDescent="0.3">
      <c r="P620719" s="83"/>
    </row>
    <row r="620720" spans="16:16" x14ac:dyDescent="0.3">
      <c r="P620720" s="83"/>
    </row>
    <row r="620721" spans="16:16" x14ac:dyDescent="0.3">
      <c r="P620721" s="83"/>
    </row>
    <row r="620722" spans="16:16" x14ac:dyDescent="0.3">
      <c r="P620722" s="83"/>
    </row>
    <row r="620723" spans="16:16" x14ac:dyDescent="0.3">
      <c r="P620723" s="83"/>
    </row>
    <row r="620724" spans="16:16" x14ac:dyDescent="0.3">
      <c r="P620724" s="83"/>
    </row>
    <row r="620725" spans="16:16" x14ac:dyDescent="0.3">
      <c r="P620725" s="83"/>
    </row>
    <row r="620726" spans="16:16" x14ac:dyDescent="0.3">
      <c r="P620726" s="83"/>
    </row>
    <row r="620727" spans="16:16" x14ac:dyDescent="0.3">
      <c r="P620727" s="83"/>
    </row>
    <row r="620728" spans="16:16" x14ac:dyDescent="0.3">
      <c r="P620728" s="83"/>
    </row>
    <row r="620729" spans="16:16" x14ac:dyDescent="0.3">
      <c r="P620729" s="83"/>
    </row>
    <row r="620730" spans="16:16" x14ac:dyDescent="0.3">
      <c r="P620730" s="83"/>
    </row>
    <row r="620731" spans="16:16" x14ac:dyDescent="0.3">
      <c r="P620731" s="83"/>
    </row>
    <row r="620732" spans="16:16" x14ac:dyDescent="0.3">
      <c r="P620732" s="83"/>
    </row>
    <row r="620733" spans="16:16" x14ac:dyDescent="0.3">
      <c r="P620733" s="83"/>
    </row>
    <row r="620734" spans="16:16" x14ac:dyDescent="0.3">
      <c r="P620734" s="83"/>
    </row>
    <row r="620735" spans="16:16" x14ac:dyDescent="0.3">
      <c r="P620735" s="83"/>
    </row>
    <row r="620736" spans="16:16" x14ac:dyDescent="0.3">
      <c r="P620736" s="83"/>
    </row>
    <row r="620737" spans="16:16" x14ac:dyDescent="0.3">
      <c r="P620737" s="83"/>
    </row>
    <row r="620738" spans="16:16" x14ac:dyDescent="0.3">
      <c r="P620738" s="83"/>
    </row>
    <row r="620739" spans="16:16" x14ac:dyDescent="0.3">
      <c r="P620739" s="83"/>
    </row>
    <row r="620740" spans="16:16" x14ac:dyDescent="0.3">
      <c r="P620740" s="83"/>
    </row>
    <row r="620741" spans="16:16" x14ac:dyDescent="0.3">
      <c r="P620741" s="83"/>
    </row>
    <row r="620742" spans="16:16" x14ac:dyDescent="0.3">
      <c r="P620742" s="83"/>
    </row>
    <row r="620743" spans="16:16" x14ac:dyDescent="0.3">
      <c r="P620743" s="83"/>
    </row>
    <row r="620744" spans="16:16" x14ac:dyDescent="0.3">
      <c r="P620744" s="83"/>
    </row>
    <row r="620745" spans="16:16" x14ac:dyDescent="0.3">
      <c r="P620745" s="83"/>
    </row>
    <row r="620746" spans="16:16" x14ac:dyDescent="0.3">
      <c r="P620746" s="83"/>
    </row>
    <row r="620747" spans="16:16" x14ac:dyDescent="0.3">
      <c r="P620747" s="83"/>
    </row>
    <row r="620748" spans="16:16" x14ac:dyDescent="0.3">
      <c r="P620748" s="83"/>
    </row>
    <row r="620749" spans="16:16" x14ac:dyDescent="0.3">
      <c r="P620749" s="83"/>
    </row>
    <row r="620750" spans="16:16" x14ac:dyDescent="0.3">
      <c r="P620750" s="83"/>
    </row>
    <row r="620751" spans="16:16" x14ac:dyDescent="0.3">
      <c r="P620751" s="83"/>
    </row>
    <row r="620752" spans="16:16" x14ac:dyDescent="0.3">
      <c r="P620752" s="83"/>
    </row>
    <row r="620753" spans="16:16" x14ac:dyDescent="0.3">
      <c r="P620753" s="83"/>
    </row>
    <row r="620754" spans="16:16" x14ac:dyDescent="0.3">
      <c r="P620754" s="83"/>
    </row>
    <row r="620755" spans="16:16" x14ac:dyDescent="0.3">
      <c r="P620755" s="83"/>
    </row>
    <row r="620756" spans="16:16" x14ac:dyDescent="0.3">
      <c r="P620756" s="83"/>
    </row>
    <row r="620757" spans="16:16" x14ac:dyDescent="0.3">
      <c r="P620757" s="83"/>
    </row>
    <row r="620758" spans="16:16" x14ac:dyDescent="0.3">
      <c r="P620758" s="83"/>
    </row>
    <row r="620759" spans="16:16" x14ac:dyDescent="0.3">
      <c r="P620759" s="83"/>
    </row>
    <row r="620760" spans="16:16" x14ac:dyDescent="0.3">
      <c r="P620760" s="83"/>
    </row>
    <row r="620761" spans="16:16" x14ac:dyDescent="0.3">
      <c r="P620761" s="83"/>
    </row>
    <row r="620762" spans="16:16" x14ac:dyDescent="0.3">
      <c r="P620762" s="83"/>
    </row>
    <row r="620763" spans="16:16" x14ac:dyDescent="0.3">
      <c r="P620763" s="83"/>
    </row>
    <row r="620764" spans="16:16" x14ac:dyDescent="0.3">
      <c r="P620764" s="83"/>
    </row>
    <row r="620765" spans="16:16" x14ac:dyDescent="0.3">
      <c r="P620765" s="83"/>
    </row>
    <row r="620766" spans="16:16" x14ac:dyDescent="0.3">
      <c r="P620766" s="83"/>
    </row>
    <row r="620767" spans="16:16" x14ac:dyDescent="0.3">
      <c r="P620767" s="83"/>
    </row>
    <row r="620768" spans="16:16" x14ac:dyDescent="0.3">
      <c r="P620768" s="83"/>
    </row>
    <row r="620769" spans="16:16" x14ac:dyDescent="0.3">
      <c r="P620769" s="83"/>
    </row>
    <row r="620770" spans="16:16" x14ac:dyDescent="0.3">
      <c r="P620770" s="83"/>
    </row>
    <row r="620771" spans="16:16" x14ac:dyDescent="0.3">
      <c r="P620771" s="83"/>
    </row>
    <row r="620772" spans="16:16" x14ac:dyDescent="0.3">
      <c r="P620772" s="83"/>
    </row>
    <row r="620773" spans="16:16" x14ac:dyDescent="0.3">
      <c r="P620773" s="83"/>
    </row>
    <row r="620774" spans="16:16" x14ac:dyDescent="0.3">
      <c r="P620774" s="83"/>
    </row>
    <row r="620775" spans="16:16" x14ac:dyDescent="0.3">
      <c r="P620775" s="83"/>
    </row>
    <row r="620776" spans="16:16" x14ac:dyDescent="0.3">
      <c r="P620776" s="83"/>
    </row>
    <row r="620777" spans="16:16" x14ac:dyDescent="0.3">
      <c r="P620777" s="83"/>
    </row>
    <row r="620778" spans="16:16" x14ac:dyDescent="0.3">
      <c r="P620778" s="83"/>
    </row>
    <row r="620779" spans="16:16" x14ac:dyDescent="0.3">
      <c r="P620779" s="83"/>
    </row>
    <row r="620780" spans="16:16" x14ac:dyDescent="0.3">
      <c r="P620780" s="83"/>
    </row>
    <row r="620781" spans="16:16" x14ac:dyDescent="0.3">
      <c r="P620781" s="83"/>
    </row>
    <row r="620782" spans="16:16" x14ac:dyDescent="0.3">
      <c r="P620782" s="83"/>
    </row>
    <row r="620783" spans="16:16" x14ac:dyDescent="0.3">
      <c r="P620783" s="83"/>
    </row>
    <row r="620784" spans="16:16" x14ac:dyDescent="0.3">
      <c r="P620784" s="83"/>
    </row>
    <row r="620785" spans="16:16" x14ac:dyDescent="0.3">
      <c r="P620785" s="83"/>
    </row>
    <row r="620786" spans="16:16" x14ac:dyDescent="0.3">
      <c r="P620786" s="83"/>
    </row>
    <row r="620787" spans="16:16" x14ac:dyDescent="0.3">
      <c r="P620787" s="83"/>
    </row>
    <row r="620788" spans="16:16" x14ac:dyDescent="0.3">
      <c r="P620788" s="83"/>
    </row>
    <row r="620789" spans="16:16" x14ac:dyDescent="0.3">
      <c r="P620789" s="83"/>
    </row>
    <row r="620790" spans="16:16" x14ac:dyDescent="0.3">
      <c r="P620790" s="83"/>
    </row>
    <row r="620791" spans="16:16" x14ac:dyDescent="0.3">
      <c r="P620791" s="83"/>
    </row>
    <row r="620792" spans="16:16" x14ac:dyDescent="0.3">
      <c r="P620792" s="83"/>
    </row>
    <row r="620793" spans="16:16" x14ac:dyDescent="0.3">
      <c r="P620793" s="83"/>
    </row>
    <row r="620794" spans="16:16" x14ac:dyDescent="0.3">
      <c r="P620794" s="83"/>
    </row>
    <row r="620795" spans="16:16" x14ac:dyDescent="0.3">
      <c r="P620795" s="83"/>
    </row>
    <row r="620796" spans="16:16" x14ac:dyDescent="0.3">
      <c r="P620796" s="83"/>
    </row>
    <row r="620797" spans="16:16" x14ac:dyDescent="0.3">
      <c r="P620797" s="83"/>
    </row>
    <row r="620798" spans="16:16" x14ac:dyDescent="0.3">
      <c r="P620798" s="83"/>
    </row>
    <row r="620799" spans="16:16" x14ac:dyDescent="0.3">
      <c r="P620799" s="83"/>
    </row>
    <row r="620800" spans="16:16" x14ac:dyDescent="0.3">
      <c r="P620800" s="83"/>
    </row>
    <row r="620801" spans="16:16" x14ac:dyDescent="0.3">
      <c r="P620801" s="83"/>
    </row>
    <row r="620802" spans="16:16" x14ac:dyDescent="0.3">
      <c r="P620802" s="83"/>
    </row>
    <row r="620803" spans="16:16" x14ac:dyDescent="0.3">
      <c r="P620803" s="83"/>
    </row>
    <row r="620804" spans="16:16" x14ac:dyDescent="0.3">
      <c r="P620804" s="83"/>
    </row>
    <row r="620805" spans="16:16" x14ac:dyDescent="0.3">
      <c r="P620805" s="83"/>
    </row>
    <row r="620806" spans="16:16" x14ac:dyDescent="0.3">
      <c r="P620806" s="83"/>
    </row>
    <row r="620807" spans="16:16" x14ac:dyDescent="0.3">
      <c r="P620807" s="83"/>
    </row>
    <row r="620808" spans="16:16" x14ac:dyDescent="0.3">
      <c r="P620808" s="83"/>
    </row>
    <row r="620809" spans="16:16" x14ac:dyDescent="0.3">
      <c r="P620809" s="83"/>
    </row>
    <row r="620810" spans="16:16" x14ac:dyDescent="0.3">
      <c r="P620810" s="83"/>
    </row>
    <row r="620811" spans="16:16" x14ac:dyDescent="0.3">
      <c r="P620811" s="83"/>
    </row>
    <row r="620812" spans="16:16" x14ac:dyDescent="0.3">
      <c r="P620812" s="83"/>
    </row>
    <row r="620813" spans="16:16" x14ac:dyDescent="0.3">
      <c r="P620813" s="83"/>
    </row>
    <row r="620814" spans="16:16" x14ac:dyDescent="0.3">
      <c r="P620814" s="83"/>
    </row>
    <row r="620815" spans="16:16" x14ac:dyDescent="0.3">
      <c r="P620815" s="83"/>
    </row>
    <row r="620816" spans="16:16" x14ac:dyDescent="0.3">
      <c r="P620816" s="83"/>
    </row>
    <row r="620817" spans="16:16" x14ac:dyDescent="0.3">
      <c r="P620817" s="83"/>
    </row>
    <row r="620818" spans="16:16" x14ac:dyDescent="0.3">
      <c r="P620818" s="83"/>
    </row>
    <row r="620819" spans="16:16" x14ac:dyDescent="0.3">
      <c r="P620819" s="83"/>
    </row>
    <row r="620820" spans="16:16" x14ac:dyDescent="0.3">
      <c r="P620820" s="83"/>
    </row>
    <row r="620821" spans="16:16" x14ac:dyDescent="0.3">
      <c r="P620821" s="83"/>
    </row>
    <row r="620822" spans="16:16" x14ac:dyDescent="0.3">
      <c r="P620822" s="83"/>
    </row>
    <row r="620823" spans="16:16" x14ac:dyDescent="0.3">
      <c r="P620823" s="83"/>
    </row>
    <row r="620824" spans="16:16" x14ac:dyDescent="0.3">
      <c r="P620824" s="83"/>
    </row>
    <row r="620825" spans="16:16" x14ac:dyDescent="0.3">
      <c r="P620825" s="83"/>
    </row>
    <row r="620826" spans="16:16" x14ac:dyDescent="0.3">
      <c r="P620826" s="83"/>
    </row>
    <row r="620827" spans="16:16" x14ac:dyDescent="0.3">
      <c r="P620827" s="83"/>
    </row>
    <row r="620828" spans="16:16" x14ac:dyDescent="0.3">
      <c r="P620828" s="83"/>
    </row>
    <row r="620829" spans="16:16" x14ac:dyDescent="0.3">
      <c r="P620829" s="83"/>
    </row>
    <row r="620830" spans="16:16" x14ac:dyDescent="0.3">
      <c r="P620830" s="83"/>
    </row>
    <row r="620831" spans="16:16" x14ac:dyDescent="0.3">
      <c r="P620831" s="83"/>
    </row>
    <row r="620832" spans="16:16" x14ac:dyDescent="0.3">
      <c r="P620832" s="83"/>
    </row>
    <row r="620833" spans="16:16" x14ac:dyDescent="0.3">
      <c r="P620833" s="83"/>
    </row>
    <row r="620834" spans="16:16" x14ac:dyDescent="0.3">
      <c r="P620834" s="83"/>
    </row>
    <row r="620835" spans="16:16" x14ac:dyDescent="0.3">
      <c r="P620835" s="83"/>
    </row>
    <row r="620836" spans="16:16" x14ac:dyDescent="0.3">
      <c r="P620836" s="83"/>
    </row>
    <row r="620837" spans="16:16" x14ac:dyDescent="0.3">
      <c r="P620837" s="83"/>
    </row>
    <row r="620838" spans="16:16" x14ac:dyDescent="0.3">
      <c r="P620838" s="83"/>
    </row>
    <row r="620839" spans="16:16" x14ac:dyDescent="0.3">
      <c r="P620839" s="83"/>
    </row>
    <row r="620840" spans="16:16" x14ac:dyDescent="0.3">
      <c r="P620840" s="83"/>
    </row>
    <row r="620841" spans="16:16" x14ac:dyDescent="0.3">
      <c r="P620841" s="83"/>
    </row>
    <row r="620842" spans="16:16" x14ac:dyDescent="0.3">
      <c r="P620842" s="83"/>
    </row>
    <row r="620843" spans="16:16" x14ac:dyDescent="0.3">
      <c r="P620843" s="83"/>
    </row>
    <row r="620844" spans="16:16" x14ac:dyDescent="0.3">
      <c r="P620844" s="83"/>
    </row>
    <row r="620845" spans="16:16" x14ac:dyDescent="0.3">
      <c r="P620845" s="83"/>
    </row>
    <row r="620846" spans="16:16" x14ac:dyDescent="0.3">
      <c r="P620846" s="83"/>
    </row>
    <row r="620847" spans="16:16" x14ac:dyDescent="0.3">
      <c r="P620847" s="83"/>
    </row>
    <row r="620848" spans="16:16" x14ac:dyDescent="0.3">
      <c r="P620848" s="83"/>
    </row>
    <row r="620849" spans="16:16" x14ac:dyDescent="0.3">
      <c r="P620849" s="83"/>
    </row>
    <row r="620850" spans="16:16" x14ac:dyDescent="0.3">
      <c r="P620850" s="83"/>
    </row>
    <row r="620851" spans="16:16" x14ac:dyDescent="0.3">
      <c r="P620851" s="83"/>
    </row>
    <row r="620852" spans="16:16" x14ac:dyDescent="0.3">
      <c r="P620852" s="83"/>
    </row>
    <row r="620853" spans="16:16" x14ac:dyDescent="0.3">
      <c r="P620853" s="83"/>
    </row>
    <row r="620854" spans="16:16" x14ac:dyDescent="0.3">
      <c r="P620854" s="83"/>
    </row>
    <row r="620855" spans="16:16" x14ac:dyDescent="0.3">
      <c r="P620855" s="83"/>
    </row>
    <row r="620856" spans="16:16" x14ac:dyDescent="0.3">
      <c r="P620856" s="83"/>
    </row>
    <row r="620857" spans="16:16" x14ac:dyDescent="0.3">
      <c r="P620857" s="83"/>
    </row>
    <row r="620858" spans="16:16" x14ac:dyDescent="0.3">
      <c r="P620858" s="83"/>
    </row>
    <row r="620859" spans="16:16" x14ac:dyDescent="0.3">
      <c r="P620859" s="83"/>
    </row>
    <row r="620860" spans="16:16" x14ac:dyDescent="0.3">
      <c r="P620860" s="83"/>
    </row>
    <row r="620861" spans="16:16" x14ac:dyDescent="0.3">
      <c r="P620861" s="83"/>
    </row>
    <row r="620862" spans="16:16" x14ac:dyDescent="0.3">
      <c r="P620862" s="83"/>
    </row>
    <row r="620863" spans="16:16" x14ac:dyDescent="0.3">
      <c r="P620863" s="83"/>
    </row>
    <row r="620864" spans="16:16" x14ac:dyDescent="0.3">
      <c r="P620864" s="83"/>
    </row>
    <row r="620865" spans="16:16" x14ac:dyDescent="0.3">
      <c r="P620865" s="83"/>
    </row>
    <row r="620866" spans="16:16" x14ac:dyDescent="0.3">
      <c r="P620866" s="83"/>
    </row>
    <row r="620867" spans="16:16" x14ac:dyDescent="0.3">
      <c r="P620867" s="83"/>
    </row>
    <row r="620868" spans="16:16" x14ac:dyDescent="0.3">
      <c r="P620868" s="83"/>
    </row>
    <row r="620869" spans="16:16" x14ac:dyDescent="0.3">
      <c r="P620869" s="83"/>
    </row>
    <row r="620870" spans="16:16" x14ac:dyDescent="0.3">
      <c r="P620870" s="83"/>
    </row>
    <row r="620871" spans="16:16" x14ac:dyDescent="0.3">
      <c r="P620871" s="83"/>
    </row>
    <row r="620872" spans="16:16" x14ac:dyDescent="0.3">
      <c r="P620872" s="83"/>
    </row>
    <row r="620873" spans="16:16" x14ac:dyDescent="0.3">
      <c r="P620873" s="83"/>
    </row>
    <row r="620874" spans="16:16" x14ac:dyDescent="0.3">
      <c r="P620874" s="83"/>
    </row>
    <row r="620875" spans="16:16" x14ac:dyDescent="0.3">
      <c r="P620875" s="83"/>
    </row>
    <row r="620876" spans="16:16" x14ac:dyDescent="0.3">
      <c r="P620876" s="83"/>
    </row>
    <row r="620877" spans="16:16" x14ac:dyDescent="0.3">
      <c r="P620877" s="83"/>
    </row>
    <row r="620878" spans="16:16" x14ac:dyDescent="0.3">
      <c r="P620878" s="83"/>
    </row>
    <row r="620879" spans="16:16" x14ac:dyDescent="0.3">
      <c r="P620879" s="83"/>
    </row>
    <row r="620880" spans="16:16" x14ac:dyDescent="0.3">
      <c r="P620880" s="83"/>
    </row>
    <row r="620881" spans="16:16" x14ac:dyDescent="0.3">
      <c r="P620881" s="83"/>
    </row>
    <row r="620882" spans="16:16" x14ac:dyDescent="0.3">
      <c r="P620882" s="83"/>
    </row>
    <row r="620883" spans="16:16" x14ac:dyDescent="0.3">
      <c r="P620883" s="83"/>
    </row>
    <row r="620884" spans="16:16" x14ac:dyDescent="0.3">
      <c r="P620884" s="83"/>
    </row>
    <row r="620885" spans="16:16" x14ac:dyDescent="0.3">
      <c r="P620885" s="83"/>
    </row>
    <row r="620886" spans="16:16" x14ac:dyDescent="0.3">
      <c r="P620886" s="83"/>
    </row>
    <row r="620887" spans="16:16" x14ac:dyDescent="0.3">
      <c r="P620887" s="83"/>
    </row>
    <row r="620888" spans="16:16" x14ac:dyDescent="0.3">
      <c r="P620888" s="83"/>
    </row>
    <row r="620889" spans="16:16" x14ac:dyDescent="0.3">
      <c r="P620889" s="83"/>
    </row>
    <row r="620890" spans="16:16" x14ac:dyDescent="0.3">
      <c r="P620890" s="83"/>
    </row>
    <row r="620891" spans="16:16" x14ac:dyDescent="0.3">
      <c r="P620891" s="83"/>
    </row>
    <row r="620892" spans="16:16" x14ac:dyDescent="0.3">
      <c r="P620892" s="83"/>
    </row>
    <row r="620893" spans="16:16" x14ac:dyDescent="0.3">
      <c r="P620893" s="83"/>
    </row>
    <row r="620894" spans="16:16" x14ac:dyDescent="0.3">
      <c r="P620894" s="83"/>
    </row>
    <row r="620895" spans="16:16" x14ac:dyDescent="0.3">
      <c r="P620895" s="83"/>
    </row>
    <row r="620896" spans="16:16" x14ac:dyDescent="0.3">
      <c r="P620896" s="83"/>
    </row>
    <row r="620897" spans="16:16" x14ac:dyDescent="0.3">
      <c r="P620897" s="83"/>
    </row>
    <row r="620898" spans="16:16" x14ac:dyDescent="0.3">
      <c r="P620898" s="83"/>
    </row>
    <row r="620899" spans="16:16" x14ac:dyDescent="0.3">
      <c r="P620899" s="83"/>
    </row>
    <row r="620900" spans="16:16" x14ac:dyDescent="0.3">
      <c r="P620900" s="83"/>
    </row>
    <row r="620901" spans="16:16" x14ac:dyDescent="0.3">
      <c r="P620901" s="83"/>
    </row>
    <row r="620902" spans="16:16" x14ac:dyDescent="0.3">
      <c r="P620902" s="83"/>
    </row>
    <row r="620903" spans="16:16" x14ac:dyDescent="0.3">
      <c r="P620903" s="83"/>
    </row>
    <row r="620904" spans="16:16" x14ac:dyDescent="0.3">
      <c r="P620904" s="83"/>
    </row>
    <row r="620905" spans="16:16" x14ac:dyDescent="0.3">
      <c r="P620905" s="83"/>
    </row>
    <row r="620906" spans="16:16" x14ac:dyDescent="0.3">
      <c r="P620906" s="83"/>
    </row>
    <row r="620907" spans="16:16" x14ac:dyDescent="0.3">
      <c r="P620907" s="83"/>
    </row>
    <row r="620908" spans="16:16" x14ac:dyDescent="0.3">
      <c r="P620908" s="83"/>
    </row>
    <row r="620909" spans="16:16" x14ac:dyDescent="0.3">
      <c r="P620909" s="83"/>
    </row>
    <row r="620910" spans="16:16" x14ac:dyDescent="0.3">
      <c r="P620910" s="83"/>
    </row>
    <row r="620911" spans="16:16" x14ac:dyDescent="0.3">
      <c r="P620911" s="83"/>
    </row>
    <row r="620912" spans="16:16" x14ac:dyDescent="0.3">
      <c r="P620912" s="83"/>
    </row>
    <row r="620913" spans="16:16" x14ac:dyDescent="0.3">
      <c r="P620913" s="83"/>
    </row>
    <row r="620914" spans="16:16" x14ac:dyDescent="0.3">
      <c r="P620914" s="83"/>
    </row>
    <row r="620915" spans="16:16" x14ac:dyDescent="0.3">
      <c r="P620915" s="83"/>
    </row>
    <row r="620916" spans="16:16" x14ac:dyDescent="0.3">
      <c r="P620916" s="83"/>
    </row>
    <row r="620917" spans="16:16" x14ac:dyDescent="0.3">
      <c r="P620917" s="83"/>
    </row>
    <row r="620918" spans="16:16" x14ac:dyDescent="0.3">
      <c r="P620918" s="83"/>
    </row>
    <row r="620919" spans="16:16" x14ac:dyDescent="0.3">
      <c r="P620919" s="83"/>
    </row>
    <row r="620920" spans="16:16" x14ac:dyDescent="0.3">
      <c r="P620920" s="83"/>
    </row>
    <row r="620921" spans="16:16" x14ac:dyDescent="0.3">
      <c r="P620921" s="83"/>
    </row>
    <row r="620922" spans="16:16" x14ac:dyDescent="0.3">
      <c r="P620922" s="83"/>
    </row>
    <row r="620923" spans="16:16" x14ac:dyDescent="0.3">
      <c r="P620923" s="83"/>
    </row>
    <row r="620924" spans="16:16" x14ac:dyDescent="0.3">
      <c r="P620924" s="83"/>
    </row>
    <row r="620925" spans="16:16" x14ac:dyDescent="0.3">
      <c r="P620925" s="83"/>
    </row>
    <row r="620926" spans="16:16" x14ac:dyDescent="0.3">
      <c r="P620926" s="83"/>
    </row>
    <row r="620927" spans="16:16" x14ac:dyDescent="0.3">
      <c r="P620927" s="83"/>
    </row>
    <row r="620928" spans="16:16" x14ac:dyDescent="0.3">
      <c r="P620928" s="83"/>
    </row>
    <row r="620929" spans="16:16" x14ac:dyDescent="0.3">
      <c r="P620929" s="83"/>
    </row>
    <row r="620930" spans="16:16" x14ac:dyDescent="0.3">
      <c r="P620930" s="83"/>
    </row>
    <row r="620931" spans="16:16" x14ac:dyDescent="0.3">
      <c r="P620931" s="83"/>
    </row>
    <row r="620932" spans="16:16" x14ac:dyDescent="0.3">
      <c r="P620932" s="83"/>
    </row>
    <row r="620933" spans="16:16" x14ac:dyDescent="0.3">
      <c r="P620933" s="83"/>
    </row>
    <row r="620934" spans="16:16" x14ac:dyDescent="0.3">
      <c r="P620934" s="83"/>
    </row>
    <row r="620935" spans="16:16" x14ac:dyDescent="0.3">
      <c r="P620935" s="83"/>
    </row>
    <row r="620936" spans="16:16" x14ac:dyDescent="0.3">
      <c r="P620936" s="83"/>
    </row>
    <row r="620937" spans="16:16" x14ac:dyDescent="0.3">
      <c r="P620937" s="83"/>
    </row>
    <row r="620938" spans="16:16" x14ac:dyDescent="0.3">
      <c r="P620938" s="83"/>
    </row>
    <row r="620939" spans="16:16" x14ac:dyDescent="0.3">
      <c r="P620939" s="83"/>
    </row>
    <row r="620940" spans="16:16" x14ac:dyDescent="0.3">
      <c r="P620940" s="83"/>
    </row>
    <row r="620941" spans="16:16" x14ac:dyDescent="0.3">
      <c r="P620941" s="83"/>
    </row>
    <row r="620942" spans="16:16" x14ac:dyDescent="0.3">
      <c r="P620942" s="83"/>
    </row>
    <row r="620943" spans="16:16" x14ac:dyDescent="0.3">
      <c r="P620943" s="83"/>
    </row>
    <row r="620944" spans="16:16" x14ac:dyDescent="0.3">
      <c r="P620944" s="83"/>
    </row>
    <row r="620945" spans="16:16" x14ac:dyDescent="0.3">
      <c r="P620945" s="83"/>
    </row>
    <row r="620946" spans="16:16" x14ac:dyDescent="0.3">
      <c r="P620946" s="83"/>
    </row>
    <row r="620947" spans="16:16" x14ac:dyDescent="0.3">
      <c r="P620947" s="83"/>
    </row>
    <row r="620948" spans="16:16" x14ac:dyDescent="0.3">
      <c r="P620948" s="83"/>
    </row>
    <row r="620949" spans="16:16" x14ac:dyDescent="0.3">
      <c r="P620949" s="83"/>
    </row>
    <row r="620950" spans="16:16" x14ac:dyDescent="0.3">
      <c r="P620950" s="83"/>
    </row>
    <row r="620951" spans="16:16" x14ac:dyDescent="0.3">
      <c r="P620951" s="83"/>
    </row>
    <row r="620952" spans="16:16" x14ac:dyDescent="0.3">
      <c r="P620952" s="83"/>
    </row>
    <row r="620953" spans="16:16" x14ac:dyDescent="0.3">
      <c r="P620953" s="83"/>
    </row>
    <row r="620954" spans="16:16" x14ac:dyDescent="0.3">
      <c r="P620954" s="83"/>
    </row>
    <row r="620955" spans="16:16" x14ac:dyDescent="0.3">
      <c r="P620955" s="83"/>
    </row>
    <row r="620956" spans="16:16" x14ac:dyDescent="0.3">
      <c r="P620956" s="83"/>
    </row>
    <row r="620957" spans="16:16" x14ac:dyDescent="0.3">
      <c r="P620957" s="83"/>
    </row>
    <row r="620958" spans="16:16" x14ac:dyDescent="0.3">
      <c r="P620958" s="83"/>
    </row>
    <row r="620959" spans="16:16" x14ac:dyDescent="0.3">
      <c r="P620959" s="83"/>
    </row>
    <row r="620960" spans="16:16" x14ac:dyDescent="0.3">
      <c r="P620960" s="83"/>
    </row>
    <row r="620961" spans="16:16" x14ac:dyDescent="0.3">
      <c r="P620961" s="83"/>
    </row>
    <row r="620962" spans="16:16" x14ac:dyDescent="0.3">
      <c r="P620962" s="83"/>
    </row>
    <row r="620963" spans="16:16" x14ac:dyDescent="0.3">
      <c r="P620963" s="83"/>
    </row>
    <row r="620964" spans="16:16" x14ac:dyDescent="0.3">
      <c r="P620964" s="83"/>
    </row>
    <row r="620965" spans="16:16" x14ac:dyDescent="0.3">
      <c r="P620965" s="83"/>
    </row>
    <row r="620966" spans="16:16" x14ac:dyDescent="0.3">
      <c r="P620966" s="83"/>
    </row>
    <row r="620967" spans="16:16" x14ac:dyDescent="0.3">
      <c r="P620967" s="83"/>
    </row>
    <row r="620968" spans="16:16" x14ac:dyDescent="0.3">
      <c r="P620968" s="83"/>
    </row>
    <row r="620969" spans="16:16" x14ac:dyDescent="0.3">
      <c r="P620969" s="83"/>
    </row>
    <row r="620970" spans="16:16" x14ac:dyDescent="0.3">
      <c r="P620970" s="83"/>
    </row>
    <row r="620971" spans="16:16" x14ac:dyDescent="0.3">
      <c r="P620971" s="83"/>
    </row>
    <row r="620972" spans="16:16" x14ac:dyDescent="0.3">
      <c r="P620972" s="83"/>
    </row>
    <row r="620973" spans="16:16" x14ac:dyDescent="0.3">
      <c r="P620973" s="83"/>
    </row>
    <row r="620974" spans="16:16" x14ac:dyDescent="0.3">
      <c r="P620974" s="83"/>
    </row>
    <row r="620975" spans="16:16" x14ac:dyDescent="0.3">
      <c r="P620975" s="83"/>
    </row>
    <row r="620976" spans="16:16" x14ac:dyDescent="0.3">
      <c r="P620976" s="83"/>
    </row>
    <row r="620977" spans="16:16" x14ac:dyDescent="0.3">
      <c r="P620977" s="83"/>
    </row>
    <row r="620978" spans="16:16" x14ac:dyDescent="0.3">
      <c r="P620978" s="83"/>
    </row>
    <row r="620979" spans="16:16" x14ac:dyDescent="0.3">
      <c r="P620979" s="83"/>
    </row>
    <row r="620980" spans="16:16" x14ac:dyDescent="0.3">
      <c r="P620980" s="83"/>
    </row>
    <row r="620981" spans="16:16" x14ac:dyDescent="0.3">
      <c r="P620981" s="83"/>
    </row>
    <row r="620982" spans="16:16" x14ac:dyDescent="0.3">
      <c r="P620982" s="83"/>
    </row>
    <row r="620983" spans="16:16" x14ac:dyDescent="0.3">
      <c r="P620983" s="83"/>
    </row>
    <row r="620984" spans="16:16" x14ac:dyDescent="0.3">
      <c r="P620984" s="83"/>
    </row>
    <row r="620985" spans="16:16" x14ac:dyDescent="0.3">
      <c r="P620985" s="83"/>
    </row>
    <row r="620986" spans="16:16" x14ac:dyDescent="0.3">
      <c r="P620986" s="83"/>
    </row>
    <row r="620987" spans="16:16" x14ac:dyDescent="0.3">
      <c r="P620987" s="83"/>
    </row>
    <row r="620988" spans="16:16" x14ac:dyDescent="0.3">
      <c r="P620988" s="83"/>
    </row>
    <row r="620989" spans="16:16" x14ac:dyDescent="0.3">
      <c r="P620989" s="83"/>
    </row>
    <row r="620990" spans="16:16" x14ac:dyDescent="0.3">
      <c r="P620990" s="83"/>
    </row>
    <row r="620991" spans="16:16" x14ac:dyDescent="0.3">
      <c r="P620991" s="83"/>
    </row>
    <row r="620992" spans="16:16" x14ac:dyDescent="0.3">
      <c r="P620992" s="83"/>
    </row>
    <row r="620993" spans="16:16" x14ac:dyDescent="0.3">
      <c r="P620993" s="83"/>
    </row>
    <row r="620994" spans="16:16" x14ac:dyDescent="0.3">
      <c r="P620994" s="83"/>
    </row>
    <row r="620995" spans="16:16" x14ac:dyDescent="0.3">
      <c r="P620995" s="83"/>
    </row>
    <row r="620996" spans="16:16" x14ac:dyDescent="0.3">
      <c r="P620996" s="83"/>
    </row>
    <row r="620997" spans="16:16" x14ac:dyDescent="0.3">
      <c r="P620997" s="83"/>
    </row>
    <row r="620998" spans="16:16" x14ac:dyDescent="0.3">
      <c r="P620998" s="83"/>
    </row>
    <row r="620999" spans="16:16" x14ac:dyDescent="0.3">
      <c r="P620999" s="83"/>
    </row>
    <row r="621000" spans="16:16" x14ac:dyDescent="0.3">
      <c r="P621000" s="83"/>
    </row>
    <row r="621001" spans="16:16" x14ac:dyDescent="0.3">
      <c r="P621001" s="83"/>
    </row>
    <row r="621002" spans="16:16" x14ac:dyDescent="0.3">
      <c r="P621002" s="83"/>
    </row>
    <row r="621003" spans="16:16" x14ac:dyDescent="0.3">
      <c r="P621003" s="83"/>
    </row>
    <row r="621004" spans="16:16" x14ac:dyDescent="0.3">
      <c r="P621004" s="83"/>
    </row>
    <row r="621005" spans="16:16" x14ac:dyDescent="0.3">
      <c r="P621005" s="83"/>
    </row>
    <row r="621006" spans="16:16" x14ac:dyDescent="0.3">
      <c r="P621006" s="83"/>
    </row>
    <row r="621007" spans="16:16" x14ac:dyDescent="0.3">
      <c r="P621007" s="83"/>
    </row>
    <row r="621008" spans="16:16" x14ac:dyDescent="0.3">
      <c r="P621008" s="83"/>
    </row>
    <row r="621009" spans="16:16" x14ac:dyDescent="0.3">
      <c r="P621009" s="83"/>
    </row>
    <row r="621010" spans="16:16" x14ac:dyDescent="0.3">
      <c r="P621010" s="83"/>
    </row>
    <row r="621011" spans="16:16" x14ac:dyDescent="0.3">
      <c r="P621011" s="83"/>
    </row>
    <row r="621012" spans="16:16" x14ac:dyDescent="0.3">
      <c r="P621012" s="83"/>
    </row>
    <row r="621013" spans="16:16" x14ac:dyDescent="0.3">
      <c r="P621013" s="83"/>
    </row>
    <row r="621014" spans="16:16" x14ac:dyDescent="0.3">
      <c r="P621014" s="83"/>
    </row>
    <row r="621015" spans="16:16" x14ac:dyDescent="0.3">
      <c r="P621015" s="83"/>
    </row>
    <row r="621016" spans="16:16" x14ac:dyDescent="0.3">
      <c r="P621016" s="83"/>
    </row>
    <row r="621017" spans="16:16" x14ac:dyDescent="0.3">
      <c r="P621017" s="83"/>
    </row>
    <row r="621018" spans="16:16" x14ac:dyDescent="0.3">
      <c r="P621018" s="83"/>
    </row>
    <row r="621019" spans="16:16" x14ac:dyDescent="0.3">
      <c r="P621019" s="83"/>
    </row>
    <row r="621020" spans="16:16" x14ac:dyDescent="0.3">
      <c r="P621020" s="83"/>
    </row>
    <row r="621021" spans="16:16" x14ac:dyDescent="0.3">
      <c r="P621021" s="83"/>
    </row>
    <row r="621022" spans="16:16" x14ac:dyDescent="0.3">
      <c r="P621022" s="83"/>
    </row>
    <row r="621023" spans="16:16" x14ac:dyDescent="0.3">
      <c r="P621023" s="83"/>
    </row>
    <row r="621024" spans="16:16" x14ac:dyDescent="0.3">
      <c r="P621024" s="83"/>
    </row>
    <row r="621025" spans="16:16" x14ac:dyDescent="0.3">
      <c r="P621025" s="83"/>
    </row>
    <row r="621026" spans="16:16" x14ac:dyDescent="0.3">
      <c r="P621026" s="83"/>
    </row>
    <row r="621027" spans="16:16" x14ac:dyDescent="0.3">
      <c r="P621027" s="83"/>
    </row>
    <row r="621028" spans="16:16" x14ac:dyDescent="0.3">
      <c r="P621028" s="83"/>
    </row>
    <row r="621029" spans="16:16" x14ac:dyDescent="0.3">
      <c r="P621029" s="83"/>
    </row>
    <row r="621030" spans="16:16" x14ac:dyDescent="0.3">
      <c r="P621030" s="83"/>
    </row>
    <row r="621031" spans="16:16" x14ac:dyDescent="0.3">
      <c r="P621031" s="83"/>
    </row>
    <row r="621032" spans="16:16" x14ac:dyDescent="0.3">
      <c r="P621032" s="83"/>
    </row>
    <row r="621033" spans="16:16" x14ac:dyDescent="0.3">
      <c r="P621033" s="83"/>
    </row>
    <row r="621034" spans="16:16" x14ac:dyDescent="0.3">
      <c r="P621034" s="83"/>
    </row>
    <row r="621035" spans="16:16" x14ac:dyDescent="0.3">
      <c r="P621035" s="83"/>
    </row>
    <row r="621036" spans="16:16" x14ac:dyDescent="0.3">
      <c r="P621036" s="83"/>
    </row>
    <row r="621037" spans="16:16" x14ac:dyDescent="0.3">
      <c r="P621037" s="83"/>
    </row>
    <row r="621038" spans="16:16" x14ac:dyDescent="0.3">
      <c r="P621038" s="83"/>
    </row>
    <row r="621039" spans="16:16" x14ac:dyDescent="0.3">
      <c r="P621039" s="83"/>
    </row>
    <row r="621040" spans="16:16" x14ac:dyDescent="0.3">
      <c r="P621040" s="83"/>
    </row>
    <row r="621041" spans="16:16" x14ac:dyDescent="0.3">
      <c r="P621041" s="83"/>
    </row>
    <row r="621042" spans="16:16" x14ac:dyDescent="0.3">
      <c r="P621042" s="83"/>
    </row>
    <row r="621043" spans="16:16" x14ac:dyDescent="0.3">
      <c r="P621043" s="83"/>
    </row>
    <row r="621044" spans="16:16" x14ac:dyDescent="0.3">
      <c r="P621044" s="83"/>
    </row>
    <row r="621045" spans="16:16" x14ac:dyDescent="0.3">
      <c r="P621045" s="83"/>
    </row>
    <row r="621046" spans="16:16" x14ac:dyDescent="0.3">
      <c r="P621046" s="83"/>
    </row>
    <row r="621047" spans="16:16" x14ac:dyDescent="0.3">
      <c r="P621047" s="83"/>
    </row>
    <row r="621048" spans="16:16" x14ac:dyDescent="0.3">
      <c r="P621048" s="83"/>
    </row>
    <row r="621049" spans="16:16" x14ac:dyDescent="0.3">
      <c r="P621049" s="83"/>
    </row>
    <row r="621050" spans="16:16" x14ac:dyDescent="0.3">
      <c r="P621050" s="83"/>
    </row>
    <row r="621051" spans="16:16" x14ac:dyDescent="0.3">
      <c r="P621051" s="83"/>
    </row>
    <row r="621052" spans="16:16" x14ac:dyDescent="0.3">
      <c r="P621052" s="83"/>
    </row>
    <row r="621053" spans="16:16" x14ac:dyDescent="0.3">
      <c r="P621053" s="83"/>
    </row>
    <row r="621054" spans="16:16" x14ac:dyDescent="0.3">
      <c r="P621054" s="83"/>
    </row>
    <row r="621055" spans="16:16" x14ac:dyDescent="0.3">
      <c r="P621055" s="83"/>
    </row>
    <row r="621056" spans="16:16" x14ac:dyDescent="0.3">
      <c r="P621056" s="83"/>
    </row>
    <row r="621057" spans="16:16" x14ac:dyDescent="0.3">
      <c r="P621057" s="83"/>
    </row>
    <row r="621058" spans="16:16" x14ac:dyDescent="0.3">
      <c r="P621058" s="83"/>
    </row>
    <row r="621059" spans="16:16" x14ac:dyDescent="0.3">
      <c r="P621059" s="83"/>
    </row>
    <row r="621060" spans="16:16" x14ac:dyDescent="0.3">
      <c r="P621060" s="83"/>
    </row>
    <row r="621061" spans="16:16" x14ac:dyDescent="0.3">
      <c r="P621061" s="83"/>
    </row>
    <row r="621062" spans="16:16" x14ac:dyDescent="0.3">
      <c r="P621062" s="83"/>
    </row>
    <row r="621063" spans="16:16" x14ac:dyDescent="0.3">
      <c r="P621063" s="83"/>
    </row>
    <row r="621064" spans="16:16" x14ac:dyDescent="0.3">
      <c r="P621064" s="83"/>
    </row>
    <row r="621065" spans="16:16" x14ac:dyDescent="0.3">
      <c r="P621065" s="83"/>
    </row>
    <row r="621066" spans="16:16" x14ac:dyDescent="0.3">
      <c r="P621066" s="83"/>
    </row>
    <row r="621067" spans="16:16" x14ac:dyDescent="0.3">
      <c r="P621067" s="83"/>
    </row>
    <row r="621068" spans="16:16" x14ac:dyDescent="0.3">
      <c r="P621068" s="83"/>
    </row>
    <row r="621069" spans="16:16" x14ac:dyDescent="0.3">
      <c r="P621069" s="83"/>
    </row>
    <row r="621070" spans="16:16" x14ac:dyDescent="0.3">
      <c r="P621070" s="83"/>
    </row>
    <row r="621071" spans="16:16" x14ac:dyDescent="0.3">
      <c r="P621071" s="83"/>
    </row>
    <row r="621072" spans="16:16" x14ac:dyDescent="0.3">
      <c r="P621072" s="83"/>
    </row>
    <row r="621073" spans="16:16" x14ac:dyDescent="0.3">
      <c r="P621073" s="83"/>
    </row>
    <row r="621074" spans="16:16" x14ac:dyDescent="0.3">
      <c r="P621074" s="83"/>
    </row>
    <row r="621075" spans="16:16" x14ac:dyDescent="0.3">
      <c r="P621075" s="83"/>
    </row>
    <row r="621076" spans="16:16" x14ac:dyDescent="0.3">
      <c r="P621076" s="83"/>
    </row>
    <row r="621077" spans="16:16" x14ac:dyDescent="0.3">
      <c r="P621077" s="83"/>
    </row>
    <row r="621078" spans="16:16" x14ac:dyDescent="0.3">
      <c r="P621078" s="83"/>
    </row>
    <row r="621079" spans="16:16" x14ac:dyDescent="0.3">
      <c r="P621079" s="83"/>
    </row>
    <row r="621080" spans="16:16" x14ac:dyDescent="0.3">
      <c r="P621080" s="83"/>
    </row>
    <row r="621081" spans="16:16" x14ac:dyDescent="0.3">
      <c r="P621081" s="83"/>
    </row>
    <row r="621082" spans="16:16" x14ac:dyDescent="0.3">
      <c r="P621082" s="83"/>
    </row>
    <row r="621083" spans="16:16" x14ac:dyDescent="0.3">
      <c r="P621083" s="83"/>
    </row>
    <row r="621084" spans="16:16" x14ac:dyDescent="0.3">
      <c r="P621084" s="83"/>
    </row>
    <row r="621085" spans="16:16" x14ac:dyDescent="0.3">
      <c r="P621085" s="83"/>
    </row>
    <row r="621086" spans="16:16" x14ac:dyDescent="0.3">
      <c r="P621086" s="83"/>
    </row>
    <row r="621087" spans="16:16" x14ac:dyDescent="0.3">
      <c r="P621087" s="83"/>
    </row>
    <row r="621088" spans="16:16" x14ac:dyDescent="0.3">
      <c r="P621088" s="83"/>
    </row>
    <row r="621089" spans="16:16" x14ac:dyDescent="0.3">
      <c r="P621089" s="83"/>
    </row>
    <row r="621090" spans="16:16" x14ac:dyDescent="0.3">
      <c r="P621090" s="83"/>
    </row>
    <row r="621091" spans="16:16" x14ac:dyDescent="0.3">
      <c r="P621091" s="83"/>
    </row>
    <row r="621092" spans="16:16" x14ac:dyDescent="0.3">
      <c r="P621092" s="83"/>
    </row>
    <row r="621093" spans="16:16" x14ac:dyDescent="0.3">
      <c r="P621093" s="83"/>
    </row>
    <row r="621094" spans="16:16" x14ac:dyDescent="0.3">
      <c r="P621094" s="83"/>
    </row>
    <row r="621095" spans="16:16" x14ac:dyDescent="0.3">
      <c r="P621095" s="83"/>
    </row>
    <row r="621096" spans="16:16" x14ac:dyDescent="0.3">
      <c r="P621096" s="83"/>
    </row>
    <row r="621097" spans="16:16" x14ac:dyDescent="0.3">
      <c r="P621097" s="83"/>
    </row>
    <row r="621098" spans="16:16" x14ac:dyDescent="0.3">
      <c r="P621098" s="83"/>
    </row>
    <row r="621099" spans="16:16" x14ac:dyDescent="0.3">
      <c r="P621099" s="83"/>
    </row>
    <row r="621100" spans="16:16" x14ac:dyDescent="0.3">
      <c r="P621100" s="83"/>
    </row>
    <row r="621101" spans="16:16" x14ac:dyDescent="0.3">
      <c r="P621101" s="83"/>
    </row>
    <row r="621102" spans="16:16" x14ac:dyDescent="0.3">
      <c r="P621102" s="83"/>
    </row>
    <row r="621103" spans="16:16" x14ac:dyDescent="0.3">
      <c r="P621103" s="83"/>
    </row>
    <row r="621104" spans="16:16" x14ac:dyDescent="0.3">
      <c r="P621104" s="83"/>
    </row>
    <row r="621105" spans="16:16" x14ac:dyDescent="0.3">
      <c r="P621105" s="83"/>
    </row>
    <row r="621106" spans="16:16" x14ac:dyDescent="0.3">
      <c r="P621106" s="83"/>
    </row>
    <row r="621107" spans="16:16" x14ac:dyDescent="0.3">
      <c r="P621107" s="83"/>
    </row>
    <row r="621108" spans="16:16" x14ac:dyDescent="0.3">
      <c r="P621108" s="83"/>
    </row>
    <row r="621109" spans="16:16" x14ac:dyDescent="0.3">
      <c r="P621109" s="83"/>
    </row>
    <row r="621110" spans="16:16" x14ac:dyDescent="0.3">
      <c r="P621110" s="83"/>
    </row>
    <row r="621111" spans="16:16" x14ac:dyDescent="0.3">
      <c r="P621111" s="83"/>
    </row>
    <row r="621112" spans="16:16" x14ac:dyDescent="0.3">
      <c r="P621112" s="83"/>
    </row>
    <row r="621113" spans="16:16" x14ac:dyDescent="0.3">
      <c r="P621113" s="83"/>
    </row>
    <row r="621114" spans="16:16" x14ac:dyDescent="0.3">
      <c r="P621114" s="83"/>
    </row>
    <row r="621115" spans="16:16" x14ac:dyDescent="0.3">
      <c r="P621115" s="83"/>
    </row>
    <row r="621116" spans="16:16" x14ac:dyDescent="0.3">
      <c r="P621116" s="83"/>
    </row>
    <row r="621117" spans="16:16" x14ac:dyDescent="0.3">
      <c r="P621117" s="83"/>
    </row>
    <row r="621118" spans="16:16" x14ac:dyDescent="0.3">
      <c r="P621118" s="83"/>
    </row>
    <row r="621119" spans="16:16" x14ac:dyDescent="0.3">
      <c r="P621119" s="83"/>
    </row>
    <row r="621120" spans="16:16" x14ac:dyDescent="0.3">
      <c r="P621120" s="83"/>
    </row>
    <row r="621121" spans="16:16" x14ac:dyDescent="0.3">
      <c r="P621121" s="83"/>
    </row>
    <row r="621122" spans="16:16" x14ac:dyDescent="0.3">
      <c r="P621122" s="83"/>
    </row>
    <row r="621123" spans="16:16" x14ac:dyDescent="0.3">
      <c r="P621123" s="83"/>
    </row>
    <row r="621124" spans="16:16" x14ac:dyDescent="0.3">
      <c r="P621124" s="83"/>
    </row>
    <row r="621125" spans="16:16" x14ac:dyDescent="0.3">
      <c r="P621125" s="83"/>
    </row>
    <row r="621126" spans="16:16" x14ac:dyDescent="0.3">
      <c r="P621126" s="83"/>
    </row>
    <row r="621127" spans="16:16" x14ac:dyDescent="0.3">
      <c r="P621127" s="83"/>
    </row>
    <row r="621128" spans="16:16" x14ac:dyDescent="0.3">
      <c r="P621128" s="83"/>
    </row>
    <row r="621129" spans="16:16" x14ac:dyDescent="0.3">
      <c r="P621129" s="83"/>
    </row>
    <row r="621130" spans="16:16" x14ac:dyDescent="0.3">
      <c r="P621130" s="83"/>
    </row>
    <row r="621131" spans="16:16" x14ac:dyDescent="0.3">
      <c r="P621131" s="83"/>
    </row>
    <row r="621132" spans="16:16" x14ac:dyDescent="0.3">
      <c r="P621132" s="83"/>
    </row>
    <row r="621133" spans="16:16" x14ac:dyDescent="0.3">
      <c r="P621133" s="83"/>
    </row>
    <row r="621134" spans="16:16" x14ac:dyDescent="0.3">
      <c r="P621134" s="83"/>
    </row>
    <row r="621135" spans="16:16" x14ac:dyDescent="0.3">
      <c r="P621135" s="83"/>
    </row>
    <row r="621136" spans="16:16" x14ac:dyDescent="0.3">
      <c r="P621136" s="83"/>
    </row>
    <row r="621137" spans="16:16" x14ac:dyDescent="0.3">
      <c r="P621137" s="83"/>
    </row>
    <row r="621138" spans="16:16" x14ac:dyDescent="0.3">
      <c r="P621138" s="83"/>
    </row>
    <row r="621139" spans="16:16" x14ac:dyDescent="0.3">
      <c r="P621139" s="83"/>
    </row>
    <row r="621140" spans="16:16" x14ac:dyDescent="0.3">
      <c r="P621140" s="83"/>
    </row>
    <row r="621141" spans="16:16" x14ac:dyDescent="0.3">
      <c r="P621141" s="83"/>
    </row>
    <row r="621142" spans="16:16" x14ac:dyDescent="0.3">
      <c r="P621142" s="83"/>
    </row>
    <row r="621143" spans="16:16" x14ac:dyDescent="0.3">
      <c r="P621143" s="83"/>
    </row>
    <row r="621144" spans="16:16" x14ac:dyDescent="0.3">
      <c r="P621144" s="83"/>
    </row>
    <row r="621145" spans="16:16" x14ac:dyDescent="0.3">
      <c r="P621145" s="83"/>
    </row>
    <row r="621146" spans="16:16" x14ac:dyDescent="0.3">
      <c r="P621146" s="83"/>
    </row>
    <row r="621147" spans="16:16" x14ac:dyDescent="0.3">
      <c r="P621147" s="83"/>
    </row>
    <row r="621148" spans="16:16" x14ac:dyDescent="0.3">
      <c r="P621148" s="83"/>
    </row>
    <row r="621149" spans="16:16" x14ac:dyDescent="0.3">
      <c r="P621149" s="83"/>
    </row>
    <row r="621150" spans="16:16" x14ac:dyDescent="0.3">
      <c r="P621150" s="83"/>
    </row>
    <row r="621151" spans="16:16" x14ac:dyDescent="0.3">
      <c r="P621151" s="83"/>
    </row>
    <row r="621152" spans="16:16" x14ac:dyDescent="0.3">
      <c r="P621152" s="83"/>
    </row>
    <row r="621153" spans="16:16" x14ac:dyDescent="0.3">
      <c r="P621153" s="83"/>
    </row>
    <row r="621154" spans="16:16" x14ac:dyDescent="0.3">
      <c r="P621154" s="83"/>
    </row>
    <row r="621155" spans="16:16" x14ac:dyDescent="0.3">
      <c r="P621155" s="83"/>
    </row>
    <row r="621156" spans="16:16" x14ac:dyDescent="0.3">
      <c r="P621156" s="83"/>
    </row>
    <row r="621157" spans="16:16" x14ac:dyDescent="0.3">
      <c r="P621157" s="83"/>
    </row>
    <row r="621158" spans="16:16" x14ac:dyDescent="0.3">
      <c r="P621158" s="83"/>
    </row>
    <row r="621159" spans="16:16" x14ac:dyDescent="0.3">
      <c r="P621159" s="83"/>
    </row>
    <row r="621160" spans="16:16" x14ac:dyDescent="0.3">
      <c r="P621160" s="83"/>
    </row>
    <row r="621161" spans="16:16" x14ac:dyDescent="0.3">
      <c r="P621161" s="83"/>
    </row>
    <row r="621162" spans="16:16" x14ac:dyDescent="0.3">
      <c r="P621162" s="83"/>
    </row>
    <row r="621163" spans="16:16" x14ac:dyDescent="0.3">
      <c r="P621163" s="83"/>
    </row>
    <row r="621164" spans="16:16" x14ac:dyDescent="0.3">
      <c r="P621164" s="83"/>
    </row>
    <row r="621165" spans="16:16" x14ac:dyDescent="0.3">
      <c r="P621165" s="83"/>
    </row>
    <row r="621166" spans="16:16" x14ac:dyDescent="0.3">
      <c r="P621166" s="83"/>
    </row>
    <row r="621167" spans="16:16" x14ac:dyDescent="0.3">
      <c r="P621167" s="83"/>
    </row>
    <row r="621168" spans="16:16" x14ac:dyDescent="0.3">
      <c r="P621168" s="83"/>
    </row>
    <row r="621169" spans="16:16" x14ac:dyDescent="0.3">
      <c r="P621169" s="83"/>
    </row>
    <row r="621170" spans="16:16" x14ac:dyDescent="0.3">
      <c r="P621170" s="83"/>
    </row>
    <row r="621171" spans="16:16" x14ac:dyDescent="0.3">
      <c r="P621171" s="83"/>
    </row>
    <row r="621172" spans="16:16" x14ac:dyDescent="0.3">
      <c r="P621172" s="83"/>
    </row>
    <row r="621173" spans="16:16" x14ac:dyDescent="0.3">
      <c r="P621173" s="83"/>
    </row>
    <row r="621174" spans="16:16" x14ac:dyDescent="0.3">
      <c r="P621174" s="83"/>
    </row>
    <row r="621175" spans="16:16" x14ac:dyDescent="0.3">
      <c r="P621175" s="83"/>
    </row>
    <row r="621176" spans="16:16" x14ac:dyDescent="0.3">
      <c r="P621176" s="83"/>
    </row>
    <row r="621177" spans="16:16" x14ac:dyDescent="0.3">
      <c r="P621177" s="83"/>
    </row>
    <row r="621178" spans="16:16" x14ac:dyDescent="0.3">
      <c r="P621178" s="83"/>
    </row>
    <row r="621179" spans="16:16" x14ac:dyDescent="0.3">
      <c r="P621179" s="83"/>
    </row>
    <row r="621180" spans="16:16" x14ac:dyDescent="0.3">
      <c r="P621180" s="83"/>
    </row>
    <row r="621181" spans="16:16" x14ac:dyDescent="0.3">
      <c r="P621181" s="83"/>
    </row>
    <row r="621182" spans="16:16" x14ac:dyDescent="0.3">
      <c r="P621182" s="83"/>
    </row>
    <row r="621183" spans="16:16" x14ac:dyDescent="0.3">
      <c r="P621183" s="83"/>
    </row>
    <row r="621184" spans="16:16" x14ac:dyDescent="0.3">
      <c r="P621184" s="83"/>
    </row>
    <row r="621185" spans="16:16" x14ac:dyDescent="0.3">
      <c r="P621185" s="83"/>
    </row>
    <row r="621186" spans="16:16" x14ac:dyDescent="0.3">
      <c r="P621186" s="83"/>
    </row>
    <row r="621187" spans="16:16" x14ac:dyDescent="0.3">
      <c r="P621187" s="83"/>
    </row>
    <row r="621188" spans="16:16" x14ac:dyDescent="0.3">
      <c r="P621188" s="83"/>
    </row>
    <row r="621189" spans="16:16" x14ac:dyDescent="0.3">
      <c r="P621189" s="83"/>
    </row>
    <row r="621190" spans="16:16" x14ac:dyDescent="0.3">
      <c r="P621190" s="83"/>
    </row>
    <row r="621191" spans="16:16" x14ac:dyDescent="0.3">
      <c r="P621191" s="83"/>
    </row>
    <row r="621192" spans="16:16" x14ac:dyDescent="0.3">
      <c r="P621192" s="83"/>
    </row>
    <row r="621193" spans="16:16" x14ac:dyDescent="0.3">
      <c r="P621193" s="83"/>
    </row>
    <row r="621194" spans="16:16" x14ac:dyDescent="0.3">
      <c r="P621194" s="83"/>
    </row>
    <row r="621195" spans="16:16" x14ac:dyDescent="0.3">
      <c r="P621195" s="83"/>
    </row>
    <row r="621196" spans="16:16" x14ac:dyDescent="0.3">
      <c r="P621196" s="83"/>
    </row>
    <row r="621197" spans="16:16" x14ac:dyDescent="0.3">
      <c r="P621197" s="83"/>
    </row>
    <row r="621198" spans="16:16" x14ac:dyDescent="0.3">
      <c r="P621198" s="83"/>
    </row>
    <row r="621199" spans="16:16" x14ac:dyDescent="0.3">
      <c r="P621199" s="83"/>
    </row>
    <row r="621200" spans="16:16" x14ac:dyDescent="0.3">
      <c r="P621200" s="83"/>
    </row>
    <row r="621201" spans="16:16" x14ac:dyDescent="0.3">
      <c r="P621201" s="83"/>
    </row>
    <row r="621202" spans="16:16" x14ac:dyDescent="0.3">
      <c r="P621202" s="83"/>
    </row>
    <row r="621203" spans="16:16" x14ac:dyDescent="0.3">
      <c r="P621203" s="83"/>
    </row>
    <row r="621204" spans="16:16" x14ac:dyDescent="0.3">
      <c r="P621204" s="83"/>
    </row>
    <row r="621205" spans="16:16" x14ac:dyDescent="0.3">
      <c r="P621205" s="83"/>
    </row>
    <row r="621206" spans="16:16" x14ac:dyDescent="0.3">
      <c r="P621206" s="83"/>
    </row>
    <row r="621207" spans="16:16" x14ac:dyDescent="0.3">
      <c r="P621207" s="83"/>
    </row>
    <row r="621208" spans="16:16" x14ac:dyDescent="0.3">
      <c r="P621208" s="83"/>
    </row>
    <row r="621209" spans="16:16" x14ac:dyDescent="0.3">
      <c r="P621209" s="83"/>
    </row>
    <row r="621210" spans="16:16" x14ac:dyDescent="0.3">
      <c r="P621210" s="83"/>
    </row>
    <row r="621211" spans="16:16" x14ac:dyDescent="0.3">
      <c r="P621211" s="83"/>
    </row>
    <row r="621212" spans="16:16" x14ac:dyDescent="0.3">
      <c r="P621212" s="83"/>
    </row>
    <row r="621213" spans="16:16" x14ac:dyDescent="0.3">
      <c r="P621213" s="83"/>
    </row>
    <row r="621214" spans="16:16" x14ac:dyDescent="0.3">
      <c r="P621214" s="83"/>
    </row>
    <row r="621215" spans="16:16" x14ac:dyDescent="0.3">
      <c r="P621215" s="83"/>
    </row>
    <row r="621216" spans="16:16" x14ac:dyDescent="0.3">
      <c r="P621216" s="83"/>
    </row>
    <row r="621217" spans="16:16" x14ac:dyDescent="0.3">
      <c r="P621217" s="83"/>
    </row>
    <row r="621218" spans="16:16" x14ac:dyDescent="0.3">
      <c r="P621218" s="83"/>
    </row>
    <row r="621219" spans="16:16" x14ac:dyDescent="0.3">
      <c r="P621219" s="83"/>
    </row>
    <row r="621220" spans="16:16" x14ac:dyDescent="0.3">
      <c r="P621220" s="83"/>
    </row>
    <row r="621221" spans="16:16" x14ac:dyDescent="0.3">
      <c r="P621221" s="83"/>
    </row>
    <row r="621222" spans="16:16" x14ac:dyDescent="0.3">
      <c r="P621222" s="83"/>
    </row>
    <row r="621223" spans="16:16" x14ac:dyDescent="0.3">
      <c r="P621223" s="83"/>
    </row>
    <row r="621224" spans="16:16" x14ac:dyDescent="0.3">
      <c r="P621224" s="83"/>
    </row>
    <row r="621225" spans="16:16" x14ac:dyDescent="0.3">
      <c r="P621225" s="83"/>
    </row>
    <row r="621226" spans="16:16" x14ac:dyDescent="0.3">
      <c r="P621226" s="83"/>
    </row>
    <row r="621227" spans="16:16" x14ac:dyDescent="0.3">
      <c r="P621227" s="83"/>
    </row>
    <row r="621228" spans="16:16" x14ac:dyDescent="0.3">
      <c r="P621228" s="83"/>
    </row>
    <row r="621229" spans="16:16" x14ac:dyDescent="0.3">
      <c r="P621229" s="83"/>
    </row>
    <row r="621230" spans="16:16" x14ac:dyDescent="0.3">
      <c r="P621230" s="83"/>
    </row>
    <row r="621231" spans="16:16" x14ac:dyDescent="0.3">
      <c r="P621231" s="83"/>
    </row>
    <row r="621232" spans="16:16" x14ac:dyDescent="0.3">
      <c r="P621232" s="83"/>
    </row>
    <row r="621233" spans="16:16" x14ac:dyDescent="0.3">
      <c r="P621233" s="83"/>
    </row>
    <row r="621234" spans="16:16" x14ac:dyDescent="0.3">
      <c r="P621234" s="83"/>
    </row>
    <row r="621235" spans="16:16" x14ac:dyDescent="0.3">
      <c r="P621235" s="83"/>
    </row>
    <row r="621236" spans="16:16" x14ac:dyDescent="0.3">
      <c r="P621236" s="83"/>
    </row>
    <row r="621237" spans="16:16" x14ac:dyDescent="0.3">
      <c r="P621237" s="83"/>
    </row>
    <row r="621238" spans="16:16" x14ac:dyDescent="0.3">
      <c r="P621238" s="83"/>
    </row>
    <row r="621239" spans="16:16" x14ac:dyDescent="0.3">
      <c r="P621239" s="83"/>
    </row>
    <row r="621240" spans="16:16" x14ac:dyDescent="0.3">
      <c r="P621240" s="83"/>
    </row>
    <row r="621241" spans="16:16" x14ac:dyDescent="0.3">
      <c r="P621241" s="83"/>
    </row>
    <row r="621242" spans="16:16" x14ac:dyDescent="0.3">
      <c r="P621242" s="83"/>
    </row>
    <row r="621243" spans="16:16" x14ac:dyDescent="0.3">
      <c r="P621243" s="83"/>
    </row>
    <row r="621244" spans="16:16" x14ac:dyDescent="0.3">
      <c r="P621244" s="83"/>
    </row>
    <row r="621245" spans="16:16" x14ac:dyDescent="0.3">
      <c r="P621245" s="83"/>
    </row>
    <row r="621246" spans="16:16" x14ac:dyDescent="0.3">
      <c r="P621246" s="83"/>
    </row>
    <row r="621247" spans="16:16" x14ac:dyDescent="0.3">
      <c r="P621247" s="83"/>
    </row>
    <row r="621248" spans="16:16" x14ac:dyDescent="0.3">
      <c r="P621248" s="83"/>
    </row>
    <row r="621249" spans="16:16" x14ac:dyDescent="0.3">
      <c r="P621249" s="83"/>
    </row>
    <row r="621250" spans="16:16" x14ac:dyDescent="0.3">
      <c r="P621250" s="83"/>
    </row>
    <row r="621251" spans="16:16" x14ac:dyDescent="0.3">
      <c r="P621251" s="83"/>
    </row>
    <row r="621252" spans="16:16" x14ac:dyDescent="0.3">
      <c r="P621252" s="83"/>
    </row>
    <row r="621253" spans="16:16" x14ac:dyDescent="0.3">
      <c r="P621253" s="83"/>
    </row>
    <row r="621254" spans="16:16" x14ac:dyDescent="0.3">
      <c r="P621254" s="83"/>
    </row>
    <row r="621255" spans="16:16" x14ac:dyDescent="0.3">
      <c r="P621255" s="83"/>
    </row>
    <row r="621256" spans="16:16" x14ac:dyDescent="0.3">
      <c r="P621256" s="83"/>
    </row>
    <row r="621257" spans="16:16" x14ac:dyDescent="0.3">
      <c r="P621257" s="83"/>
    </row>
    <row r="621258" spans="16:16" x14ac:dyDescent="0.3">
      <c r="P621258" s="83"/>
    </row>
    <row r="621259" spans="16:16" x14ac:dyDescent="0.3">
      <c r="P621259" s="83"/>
    </row>
    <row r="621260" spans="16:16" x14ac:dyDescent="0.3">
      <c r="P621260" s="83"/>
    </row>
    <row r="621261" spans="16:16" x14ac:dyDescent="0.3">
      <c r="P621261" s="83"/>
    </row>
    <row r="621262" spans="16:16" x14ac:dyDescent="0.3">
      <c r="P621262" s="83"/>
    </row>
    <row r="621263" spans="16:16" x14ac:dyDescent="0.3">
      <c r="P621263" s="83"/>
    </row>
    <row r="621264" spans="16:16" x14ac:dyDescent="0.3">
      <c r="P621264" s="83"/>
    </row>
    <row r="621265" spans="16:16" x14ac:dyDescent="0.3">
      <c r="P621265" s="83"/>
    </row>
    <row r="621266" spans="16:16" x14ac:dyDescent="0.3">
      <c r="P621266" s="83"/>
    </row>
    <row r="621267" spans="16:16" x14ac:dyDescent="0.3">
      <c r="P621267" s="83"/>
    </row>
    <row r="621268" spans="16:16" x14ac:dyDescent="0.3">
      <c r="P621268" s="83"/>
    </row>
    <row r="621269" spans="16:16" x14ac:dyDescent="0.3">
      <c r="P621269" s="83"/>
    </row>
    <row r="621270" spans="16:16" x14ac:dyDescent="0.3">
      <c r="P621270" s="83"/>
    </row>
    <row r="621271" spans="16:16" x14ac:dyDescent="0.3">
      <c r="P621271" s="83"/>
    </row>
    <row r="621272" spans="16:16" x14ac:dyDescent="0.3">
      <c r="P621272" s="83"/>
    </row>
    <row r="621273" spans="16:16" x14ac:dyDescent="0.3">
      <c r="P621273" s="83"/>
    </row>
    <row r="621274" spans="16:16" x14ac:dyDescent="0.3">
      <c r="P621274" s="83"/>
    </row>
    <row r="621275" spans="16:16" x14ac:dyDescent="0.3">
      <c r="P621275" s="83"/>
    </row>
    <row r="621276" spans="16:16" x14ac:dyDescent="0.3">
      <c r="P621276" s="83"/>
    </row>
    <row r="621277" spans="16:16" x14ac:dyDescent="0.3">
      <c r="P621277" s="83"/>
    </row>
    <row r="621278" spans="16:16" x14ac:dyDescent="0.3">
      <c r="P621278" s="83"/>
    </row>
    <row r="621279" spans="16:16" x14ac:dyDescent="0.3">
      <c r="P621279" s="83"/>
    </row>
    <row r="621280" spans="16:16" x14ac:dyDescent="0.3">
      <c r="P621280" s="83"/>
    </row>
    <row r="621281" spans="16:16" x14ac:dyDescent="0.3">
      <c r="P621281" s="83"/>
    </row>
    <row r="621282" spans="16:16" x14ac:dyDescent="0.3">
      <c r="P621282" s="83"/>
    </row>
    <row r="621283" spans="16:16" x14ac:dyDescent="0.3">
      <c r="P621283" s="83"/>
    </row>
    <row r="621284" spans="16:16" x14ac:dyDescent="0.3">
      <c r="P621284" s="83"/>
    </row>
    <row r="621285" spans="16:16" x14ac:dyDescent="0.3">
      <c r="P621285" s="83"/>
    </row>
    <row r="621286" spans="16:16" x14ac:dyDescent="0.3">
      <c r="P621286" s="83"/>
    </row>
    <row r="621287" spans="16:16" x14ac:dyDescent="0.3">
      <c r="P621287" s="83"/>
    </row>
    <row r="621288" spans="16:16" x14ac:dyDescent="0.3">
      <c r="P621288" s="83"/>
    </row>
    <row r="621289" spans="16:16" x14ac:dyDescent="0.3">
      <c r="P621289" s="83"/>
    </row>
    <row r="621290" spans="16:16" x14ac:dyDescent="0.3">
      <c r="P621290" s="83"/>
    </row>
    <row r="621291" spans="16:16" x14ac:dyDescent="0.3">
      <c r="P621291" s="83"/>
    </row>
    <row r="621292" spans="16:16" x14ac:dyDescent="0.3">
      <c r="P621292" s="83"/>
    </row>
    <row r="621293" spans="16:16" x14ac:dyDescent="0.3">
      <c r="P621293" s="83"/>
    </row>
    <row r="621294" spans="16:16" x14ac:dyDescent="0.3">
      <c r="P621294" s="83"/>
    </row>
    <row r="621295" spans="16:16" x14ac:dyDescent="0.3">
      <c r="P621295" s="83"/>
    </row>
    <row r="621296" spans="16:16" x14ac:dyDescent="0.3">
      <c r="P621296" s="83"/>
    </row>
    <row r="621297" spans="16:16" x14ac:dyDescent="0.3">
      <c r="P621297" s="83"/>
    </row>
    <row r="621298" spans="16:16" x14ac:dyDescent="0.3">
      <c r="P621298" s="83"/>
    </row>
    <row r="621299" spans="16:16" x14ac:dyDescent="0.3">
      <c r="P621299" s="83"/>
    </row>
    <row r="621300" spans="16:16" x14ac:dyDescent="0.3">
      <c r="P621300" s="83"/>
    </row>
    <row r="621301" spans="16:16" x14ac:dyDescent="0.3">
      <c r="P621301" s="83"/>
    </row>
    <row r="621302" spans="16:16" x14ac:dyDescent="0.3">
      <c r="P621302" s="83"/>
    </row>
    <row r="621303" spans="16:16" x14ac:dyDescent="0.3">
      <c r="P621303" s="83"/>
    </row>
    <row r="621304" spans="16:16" x14ac:dyDescent="0.3">
      <c r="P621304" s="83"/>
    </row>
    <row r="621305" spans="16:16" x14ac:dyDescent="0.3">
      <c r="P621305" s="83"/>
    </row>
    <row r="621306" spans="16:16" x14ac:dyDescent="0.3">
      <c r="P621306" s="83"/>
    </row>
    <row r="621307" spans="16:16" x14ac:dyDescent="0.3">
      <c r="P621307" s="83"/>
    </row>
    <row r="621308" spans="16:16" x14ac:dyDescent="0.3">
      <c r="P621308" s="83"/>
    </row>
    <row r="621309" spans="16:16" x14ac:dyDescent="0.3">
      <c r="P621309" s="83"/>
    </row>
    <row r="621310" spans="16:16" x14ac:dyDescent="0.3">
      <c r="P621310" s="83"/>
    </row>
    <row r="621311" spans="16:16" x14ac:dyDescent="0.3">
      <c r="P621311" s="83"/>
    </row>
    <row r="621312" spans="16:16" x14ac:dyDescent="0.3">
      <c r="P621312" s="83"/>
    </row>
    <row r="621313" spans="16:16" x14ac:dyDescent="0.3">
      <c r="P621313" s="83"/>
    </row>
    <row r="621314" spans="16:16" x14ac:dyDescent="0.3">
      <c r="P621314" s="83"/>
    </row>
    <row r="621315" spans="16:16" x14ac:dyDescent="0.3">
      <c r="P621315" s="83"/>
    </row>
    <row r="621316" spans="16:16" x14ac:dyDescent="0.3">
      <c r="P621316" s="83"/>
    </row>
    <row r="621317" spans="16:16" x14ac:dyDescent="0.3">
      <c r="P621317" s="83"/>
    </row>
    <row r="621318" spans="16:16" x14ac:dyDescent="0.3">
      <c r="P621318" s="83"/>
    </row>
    <row r="621319" spans="16:16" x14ac:dyDescent="0.3">
      <c r="P621319" s="83"/>
    </row>
    <row r="621320" spans="16:16" x14ac:dyDescent="0.3">
      <c r="P621320" s="83"/>
    </row>
    <row r="621321" spans="16:16" x14ac:dyDescent="0.3">
      <c r="P621321" s="83"/>
    </row>
    <row r="621322" spans="16:16" x14ac:dyDescent="0.3">
      <c r="P621322" s="83"/>
    </row>
    <row r="621323" spans="16:16" x14ac:dyDescent="0.3">
      <c r="P621323" s="83"/>
    </row>
    <row r="621324" spans="16:16" x14ac:dyDescent="0.3">
      <c r="P621324" s="83"/>
    </row>
    <row r="621325" spans="16:16" x14ac:dyDescent="0.3">
      <c r="P621325" s="83"/>
    </row>
    <row r="621326" spans="16:16" x14ac:dyDescent="0.3">
      <c r="P621326" s="83"/>
    </row>
    <row r="621327" spans="16:16" x14ac:dyDescent="0.3">
      <c r="P621327" s="83"/>
    </row>
    <row r="621328" spans="16:16" x14ac:dyDescent="0.3">
      <c r="P621328" s="83"/>
    </row>
    <row r="621329" spans="16:16" x14ac:dyDescent="0.3">
      <c r="P621329" s="83"/>
    </row>
    <row r="621330" spans="16:16" x14ac:dyDescent="0.3">
      <c r="P621330" s="83"/>
    </row>
    <row r="621331" spans="16:16" x14ac:dyDescent="0.3">
      <c r="P621331" s="83"/>
    </row>
    <row r="621332" spans="16:16" x14ac:dyDescent="0.3">
      <c r="P621332" s="83"/>
    </row>
    <row r="621333" spans="16:16" x14ac:dyDescent="0.3">
      <c r="P621333" s="83"/>
    </row>
    <row r="621334" spans="16:16" x14ac:dyDescent="0.3">
      <c r="P621334" s="83"/>
    </row>
    <row r="621335" spans="16:16" x14ac:dyDescent="0.3">
      <c r="P621335" s="83"/>
    </row>
    <row r="621336" spans="16:16" x14ac:dyDescent="0.3">
      <c r="P621336" s="83"/>
    </row>
    <row r="621337" spans="16:16" x14ac:dyDescent="0.3">
      <c r="P621337" s="83"/>
    </row>
    <row r="621338" spans="16:16" x14ac:dyDescent="0.3">
      <c r="P621338" s="83"/>
    </row>
    <row r="621339" spans="16:16" x14ac:dyDescent="0.3">
      <c r="P621339" s="83"/>
    </row>
    <row r="621340" spans="16:16" x14ac:dyDescent="0.3">
      <c r="P621340" s="83"/>
    </row>
    <row r="621341" spans="16:16" x14ac:dyDescent="0.3">
      <c r="P621341" s="83"/>
    </row>
    <row r="621342" spans="16:16" x14ac:dyDescent="0.3">
      <c r="P621342" s="83"/>
    </row>
    <row r="621343" spans="16:16" x14ac:dyDescent="0.3">
      <c r="P621343" s="83"/>
    </row>
    <row r="621344" spans="16:16" x14ac:dyDescent="0.3">
      <c r="P621344" s="83"/>
    </row>
    <row r="621345" spans="16:16" x14ac:dyDescent="0.3">
      <c r="P621345" s="83"/>
    </row>
    <row r="621346" spans="16:16" x14ac:dyDescent="0.3">
      <c r="P621346" s="83"/>
    </row>
    <row r="621347" spans="16:16" x14ac:dyDescent="0.3">
      <c r="P621347" s="83"/>
    </row>
    <row r="621348" spans="16:16" x14ac:dyDescent="0.3">
      <c r="P621348" s="83"/>
    </row>
    <row r="621349" spans="16:16" x14ac:dyDescent="0.3">
      <c r="P621349" s="83"/>
    </row>
    <row r="621350" spans="16:16" x14ac:dyDescent="0.3">
      <c r="P621350" s="83"/>
    </row>
    <row r="621351" spans="16:16" x14ac:dyDescent="0.3">
      <c r="P621351" s="83"/>
    </row>
    <row r="621352" spans="16:16" x14ac:dyDescent="0.3">
      <c r="P621352" s="83"/>
    </row>
    <row r="621353" spans="16:16" x14ac:dyDescent="0.3">
      <c r="P621353" s="83"/>
    </row>
    <row r="621354" spans="16:16" x14ac:dyDescent="0.3">
      <c r="P621354" s="83"/>
    </row>
    <row r="621355" spans="16:16" x14ac:dyDescent="0.3">
      <c r="P621355" s="83"/>
    </row>
    <row r="621356" spans="16:16" x14ac:dyDescent="0.3">
      <c r="P621356" s="83"/>
    </row>
    <row r="621357" spans="16:16" x14ac:dyDescent="0.3">
      <c r="P621357" s="83"/>
    </row>
    <row r="621358" spans="16:16" x14ac:dyDescent="0.3">
      <c r="P621358" s="83"/>
    </row>
    <row r="621359" spans="16:16" x14ac:dyDescent="0.3">
      <c r="P621359" s="83"/>
    </row>
    <row r="621360" spans="16:16" x14ac:dyDescent="0.3">
      <c r="P621360" s="83"/>
    </row>
    <row r="621361" spans="16:16" x14ac:dyDescent="0.3">
      <c r="P621361" s="83"/>
    </row>
    <row r="621362" spans="16:16" x14ac:dyDescent="0.3">
      <c r="P621362" s="83"/>
    </row>
    <row r="621363" spans="16:16" x14ac:dyDescent="0.3">
      <c r="P621363" s="83"/>
    </row>
    <row r="621364" spans="16:16" x14ac:dyDescent="0.3">
      <c r="P621364" s="83"/>
    </row>
    <row r="621365" spans="16:16" x14ac:dyDescent="0.3">
      <c r="P621365" s="83"/>
    </row>
    <row r="621366" spans="16:16" x14ac:dyDescent="0.3">
      <c r="P621366" s="83"/>
    </row>
    <row r="621367" spans="16:16" x14ac:dyDescent="0.3">
      <c r="P621367" s="83"/>
    </row>
    <row r="621368" spans="16:16" x14ac:dyDescent="0.3">
      <c r="P621368" s="83"/>
    </row>
    <row r="621369" spans="16:16" x14ac:dyDescent="0.3">
      <c r="P621369" s="83"/>
    </row>
    <row r="621370" spans="16:16" x14ac:dyDescent="0.3">
      <c r="P621370" s="83"/>
    </row>
    <row r="621371" spans="16:16" x14ac:dyDescent="0.3">
      <c r="P621371" s="83"/>
    </row>
    <row r="621372" spans="16:16" x14ac:dyDescent="0.3">
      <c r="P621372" s="83"/>
    </row>
    <row r="621373" spans="16:16" x14ac:dyDescent="0.3">
      <c r="P621373" s="83"/>
    </row>
    <row r="621374" spans="16:16" x14ac:dyDescent="0.3">
      <c r="P621374" s="83"/>
    </row>
    <row r="621375" spans="16:16" x14ac:dyDescent="0.3">
      <c r="P621375" s="83"/>
    </row>
    <row r="621376" spans="16:16" x14ac:dyDescent="0.3">
      <c r="P621376" s="83"/>
    </row>
    <row r="621377" spans="16:16" x14ac:dyDescent="0.3">
      <c r="P621377" s="83"/>
    </row>
    <row r="621378" spans="16:16" x14ac:dyDescent="0.3">
      <c r="P621378" s="83"/>
    </row>
    <row r="621379" spans="16:16" x14ac:dyDescent="0.3">
      <c r="P621379" s="83"/>
    </row>
    <row r="621380" spans="16:16" x14ac:dyDescent="0.3">
      <c r="P621380" s="83"/>
    </row>
    <row r="621381" spans="16:16" x14ac:dyDescent="0.3">
      <c r="P621381" s="83"/>
    </row>
    <row r="621382" spans="16:16" x14ac:dyDescent="0.3">
      <c r="P621382" s="83"/>
    </row>
    <row r="621383" spans="16:16" x14ac:dyDescent="0.3">
      <c r="P621383" s="83"/>
    </row>
    <row r="621384" spans="16:16" x14ac:dyDescent="0.3">
      <c r="P621384" s="83"/>
    </row>
    <row r="621385" spans="16:16" x14ac:dyDescent="0.3">
      <c r="P621385" s="83"/>
    </row>
    <row r="621386" spans="16:16" x14ac:dyDescent="0.3">
      <c r="P621386" s="83"/>
    </row>
    <row r="621387" spans="16:16" x14ac:dyDescent="0.3">
      <c r="P621387" s="83"/>
    </row>
    <row r="621388" spans="16:16" x14ac:dyDescent="0.3">
      <c r="P621388" s="83"/>
    </row>
    <row r="621389" spans="16:16" x14ac:dyDescent="0.3">
      <c r="P621389" s="83"/>
    </row>
    <row r="621390" spans="16:16" x14ac:dyDescent="0.3">
      <c r="P621390" s="83"/>
    </row>
    <row r="621391" spans="16:16" x14ac:dyDescent="0.3">
      <c r="P621391" s="83"/>
    </row>
    <row r="621392" spans="16:16" x14ac:dyDescent="0.3">
      <c r="P621392" s="83"/>
    </row>
    <row r="621393" spans="16:16" x14ac:dyDescent="0.3">
      <c r="P621393" s="83"/>
    </row>
    <row r="621394" spans="16:16" x14ac:dyDescent="0.3">
      <c r="P621394" s="83"/>
    </row>
    <row r="621395" spans="16:16" x14ac:dyDescent="0.3">
      <c r="P621395" s="83"/>
    </row>
    <row r="621396" spans="16:16" x14ac:dyDescent="0.3">
      <c r="P621396" s="83"/>
    </row>
    <row r="621397" spans="16:16" x14ac:dyDescent="0.3">
      <c r="P621397" s="83"/>
    </row>
    <row r="621398" spans="16:16" x14ac:dyDescent="0.3">
      <c r="P621398" s="83"/>
    </row>
    <row r="621399" spans="16:16" x14ac:dyDescent="0.3">
      <c r="P621399" s="83"/>
    </row>
    <row r="621400" spans="16:16" x14ac:dyDescent="0.3">
      <c r="P621400" s="83"/>
    </row>
    <row r="621401" spans="16:16" x14ac:dyDescent="0.3">
      <c r="P621401" s="83"/>
    </row>
    <row r="621402" spans="16:16" x14ac:dyDescent="0.3">
      <c r="P621402" s="83"/>
    </row>
    <row r="621403" spans="16:16" x14ac:dyDescent="0.3">
      <c r="P621403" s="83"/>
    </row>
    <row r="621404" spans="16:16" x14ac:dyDescent="0.3">
      <c r="P621404" s="83"/>
    </row>
    <row r="621405" spans="16:16" x14ac:dyDescent="0.3">
      <c r="P621405" s="83"/>
    </row>
    <row r="621406" spans="16:16" x14ac:dyDescent="0.3">
      <c r="P621406" s="83"/>
    </row>
    <row r="621407" spans="16:16" x14ac:dyDescent="0.3">
      <c r="P621407" s="83"/>
    </row>
    <row r="621408" spans="16:16" x14ac:dyDescent="0.3">
      <c r="P621408" s="83"/>
    </row>
    <row r="621409" spans="16:16" x14ac:dyDescent="0.3">
      <c r="P621409" s="83"/>
    </row>
    <row r="621410" spans="16:16" x14ac:dyDescent="0.3">
      <c r="P621410" s="83"/>
    </row>
    <row r="621411" spans="16:16" x14ac:dyDescent="0.3">
      <c r="P621411" s="83"/>
    </row>
    <row r="621412" spans="16:16" x14ac:dyDescent="0.3">
      <c r="P621412" s="83"/>
    </row>
    <row r="621413" spans="16:16" x14ac:dyDescent="0.3">
      <c r="P621413" s="83"/>
    </row>
    <row r="621414" spans="16:16" x14ac:dyDescent="0.3">
      <c r="P621414" s="83"/>
    </row>
    <row r="621415" spans="16:16" x14ac:dyDescent="0.3">
      <c r="P621415" s="83"/>
    </row>
    <row r="621416" spans="16:16" x14ac:dyDescent="0.3">
      <c r="P621416" s="83"/>
    </row>
    <row r="621417" spans="16:16" x14ac:dyDescent="0.3">
      <c r="P621417" s="83"/>
    </row>
    <row r="621418" spans="16:16" x14ac:dyDescent="0.3">
      <c r="P621418" s="83"/>
    </row>
    <row r="621419" spans="16:16" x14ac:dyDescent="0.3">
      <c r="P621419" s="83"/>
    </row>
    <row r="621420" spans="16:16" x14ac:dyDescent="0.3">
      <c r="P621420" s="83"/>
    </row>
    <row r="621421" spans="16:16" x14ac:dyDescent="0.3">
      <c r="P621421" s="83"/>
    </row>
    <row r="621422" spans="16:16" x14ac:dyDescent="0.3">
      <c r="P621422" s="83"/>
    </row>
    <row r="621423" spans="16:16" x14ac:dyDescent="0.3">
      <c r="P621423" s="83"/>
    </row>
    <row r="621424" spans="16:16" x14ac:dyDescent="0.3">
      <c r="P621424" s="83"/>
    </row>
    <row r="621425" spans="16:16" x14ac:dyDescent="0.3">
      <c r="P621425" s="83"/>
    </row>
    <row r="621426" spans="16:16" x14ac:dyDescent="0.3">
      <c r="P621426" s="83"/>
    </row>
    <row r="621427" spans="16:16" x14ac:dyDescent="0.3">
      <c r="P621427" s="83"/>
    </row>
    <row r="621428" spans="16:16" x14ac:dyDescent="0.3">
      <c r="P621428" s="83"/>
    </row>
    <row r="621429" spans="16:16" x14ac:dyDescent="0.3">
      <c r="P621429" s="83"/>
    </row>
    <row r="621430" spans="16:16" x14ac:dyDescent="0.3">
      <c r="P621430" s="83"/>
    </row>
    <row r="621431" spans="16:16" x14ac:dyDescent="0.3">
      <c r="P621431" s="83"/>
    </row>
    <row r="621432" spans="16:16" x14ac:dyDescent="0.3">
      <c r="P621432" s="83"/>
    </row>
    <row r="621433" spans="16:16" x14ac:dyDescent="0.3">
      <c r="P621433" s="83"/>
    </row>
    <row r="621434" spans="16:16" x14ac:dyDescent="0.3">
      <c r="P621434" s="83"/>
    </row>
    <row r="621435" spans="16:16" x14ac:dyDescent="0.3">
      <c r="P621435" s="83"/>
    </row>
    <row r="621436" spans="16:16" x14ac:dyDescent="0.3">
      <c r="P621436" s="83"/>
    </row>
    <row r="621437" spans="16:16" x14ac:dyDescent="0.3">
      <c r="P621437" s="83"/>
    </row>
    <row r="621438" spans="16:16" x14ac:dyDescent="0.3">
      <c r="P621438" s="83"/>
    </row>
    <row r="621439" spans="16:16" x14ac:dyDescent="0.3">
      <c r="P621439" s="83"/>
    </row>
    <row r="621440" spans="16:16" x14ac:dyDescent="0.3">
      <c r="P621440" s="83"/>
    </row>
    <row r="621441" spans="16:16" x14ac:dyDescent="0.3">
      <c r="P621441" s="83"/>
    </row>
    <row r="621442" spans="16:16" x14ac:dyDescent="0.3">
      <c r="P621442" s="83"/>
    </row>
    <row r="621443" spans="16:16" x14ac:dyDescent="0.3">
      <c r="P621443" s="83"/>
    </row>
    <row r="621444" spans="16:16" x14ac:dyDescent="0.3">
      <c r="P621444" s="83"/>
    </row>
    <row r="621445" spans="16:16" x14ac:dyDescent="0.3">
      <c r="P621445" s="83"/>
    </row>
    <row r="621446" spans="16:16" x14ac:dyDescent="0.3">
      <c r="P621446" s="83"/>
    </row>
    <row r="621447" spans="16:16" x14ac:dyDescent="0.3">
      <c r="P621447" s="83"/>
    </row>
    <row r="621448" spans="16:16" x14ac:dyDescent="0.3">
      <c r="P621448" s="83"/>
    </row>
    <row r="621449" spans="16:16" x14ac:dyDescent="0.3">
      <c r="P621449" s="83"/>
    </row>
    <row r="621450" spans="16:16" x14ac:dyDescent="0.3">
      <c r="P621450" s="83"/>
    </row>
    <row r="621451" spans="16:16" x14ac:dyDescent="0.3">
      <c r="P621451" s="83"/>
    </row>
    <row r="621452" spans="16:16" x14ac:dyDescent="0.3">
      <c r="P621452" s="83"/>
    </row>
    <row r="621453" spans="16:16" x14ac:dyDescent="0.3">
      <c r="P621453" s="83"/>
    </row>
    <row r="621454" spans="16:16" x14ac:dyDescent="0.3">
      <c r="P621454" s="83"/>
    </row>
    <row r="621455" spans="16:16" x14ac:dyDescent="0.3">
      <c r="P621455" s="83"/>
    </row>
    <row r="621456" spans="16:16" x14ac:dyDescent="0.3">
      <c r="P621456" s="83"/>
    </row>
    <row r="621457" spans="16:16" x14ac:dyDescent="0.3">
      <c r="P621457" s="83"/>
    </row>
    <row r="621458" spans="16:16" x14ac:dyDescent="0.3">
      <c r="P621458" s="83"/>
    </row>
    <row r="621459" spans="16:16" x14ac:dyDescent="0.3">
      <c r="P621459" s="83"/>
    </row>
    <row r="621460" spans="16:16" x14ac:dyDescent="0.3">
      <c r="P621460" s="83"/>
    </row>
    <row r="621461" spans="16:16" x14ac:dyDescent="0.3">
      <c r="P621461" s="83"/>
    </row>
    <row r="621462" spans="16:16" x14ac:dyDescent="0.3">
      <c r="P621462" s="83"/>
    </row>
    <row r="621463" spans="16:16" x14ac:dyDescent="0.3">
      <c r="P621463" s="83"/>
    </row>
    <row r="621464" spans="16:16" x14ac:dyDescent="0.3">
      <c r="P621464" s="83"/>
    </row>
    <row r="621465" spans="16:16" x14ac:dyDescent="0.3">
      <c r="P621465" s="83"/>
    </row>
    <row r="621466" spans="16:16" x14ac:dyDescent="0.3">
      <c r="P621466" s="83"/>
    </row>
    <row r="621467" spans="16:16" x14ac:dyDescent="0.3">
      <c r="P621467" s="83"/>
    </row>
    <row r="621468" spans="16:16" x14ac:dyDescent="0.3">
      <c r="P621468" s="83"/>
    </row>
    <row r="621469" spans="16:16" x14ac:dyDescent="0.3">
      <c r="P621469" s="83"/>
    </row>
    <row r="621470" spans="16:16" x14ac:dyDescent="0.3">
      <c r="P621470" s="83"/>
    </row>
    <row r="621471" spans="16:16" x14ac:dyDescent="0.3">
      <c r="P621471" s="83"/>
    </row>
    <row r="621472" spans="16:16" x14ac:dyDescent="0.3">
      <c r="P621472" s="83"/>
    </row>
    <row r="621473" spans="16:16" x14ac:dyDescent="0.3">
      <c r="P621473" s="83"/>
    </row>
    <row r="621474" spans="16:16" x14ac:dyDescent="0.3">
      <c r="P621474" s="83"/>
    </row>
    <row r="621475" spans="16:16" x14ac:dyDescent="0.3">
      <c r="P621475" s="83"/>
    </row>
    <row r="621476" spans="16:16" x14ac:dyDescent="0.3">
      <c r="P621476" s="83"/>
    </row>
    <row r="621477" spans="16:16" x14ac:dyDescent="0.3">
      <c r="P621477" s="83"/>
    </row>
    <row r="621478" spans="16:16" x14ac:dyDescent="0.3">
      <c r="P621478" s="83"/>
    </row>
    <row r="621479" spans="16:16" x14ac:dyDescent="0.3">
      <c r="P621479" s="83"/>
    </row>
    <row r="621480" spans="16:16" x14ac:dyDescent="0.3">
      <c r="P621480" s="83"/>
    </row>
    <row r="621481" spans="16:16" x14ac:dyDescent="0.3">
      <c r="P621481" s="83"/>
    </row>
    <row r="621482" spans="16:16" x14ac:dyDescent="0.3">
      <c r="P621482" s="83"/>
    </row>
    <row r="621483" spans="16:16" x14ac:dyDescent="0.3">
      <c r="P621483" s="83"/>
    </row>
    <row r="621484" spans="16:16" x14ac:dyDescent="0.3">
      <c r="P621484" s="83"/>
    </row>
    <row r="621485" spans="16:16" x14ac:dyDescent="0.3">
      <c r="P621485" s="83"/>
    </row>
    <row r="621486" spans="16:16" x14ac:dyDescent="0.3">
      <c r="P621486" s="83"/>
    </row>
    <row r="621487" spans="16:16" x14ac:dyDescent="0.3">
      <c r="P621487" s="83"/>
    </row>
    <row r="621488" spans="16:16" x14ac:dyDescent="0.3">
      <c r="P621488" s="83"/>
    </row>
    <row r="621489" spans="16:16" x14ac:dyDescent="0.3">
      <c r="P621489" s="83"/>
    </row>
    <row r="621490" spans="16:16" x14ac:dyDescent="0.3">
      <c r="P621490" s="83"/>
    </row>
    <row r="621491" spans="16:16" x14ac:dyDescent="0.3">
      <c r="P621491" s="83"/>
    </row>
    <row r="621492" spans="16:16" x14ac:dyDescent="0.3">
      <c r="P621492" s="83"/>
    </row>
    <row r="621493" spans="16:16" x14ac:dyDescent="0.3">
      <c r="P621493" s="83"/>
    </row>
    <row r="621494" spans="16:16" x14ac:dyDescent="0.3">
      <c r="P621494" s="83"/>
    </row>
    <row r="621495" spans="16:16" x14ac:dyDescent="0.3">
      <c r="P621495" s="83"/>
    </row>
    <row r="621496" spans="16:16" x14ac:dyDescent="0.3">
      <c r="P621496" s="83"/>
    </row>
    <row r="621497" spans="16:16" x14ac:dyDescent="0.3">
      <c r="P621497" s="83"/>
    </row>
    <row r="621498" spans="16:16" x14ac:dyDescent="0.3">
      <c r="P621498" s="83"/>
    </row>
    <row r="621499" spans="16:16" x14ac:dyDescent="0.3">
      <c r="P621499" s="83"/>
    </row>
    <row r="621500" spans="16:16" x14ac:dyDescent="0.3">
      <c r="P621500" s="83"/>
    </row>
    <row r="621501" spans="16:16" x14ac:dyDescent="0.3">
      <c r="P621501" s="83"/>
    </row>
    <row r="621502" spans="16:16" x14ac:dyDescent="0.3">
      <c r="P621502" s="83"/>
    </row>
    <row r="621503" spans="16:16" x14ac:dyDescent="0.3">
      <c r="P621503" s="83"/>
    </row>
    <row r="621504" spans="16:16" x14ac:dyDescent="0.3">
      <c r="P621504" s="83"/>
    </row>
    <row r="621505" spans="16:16" x14ac:dyDescent="0.3">
      <c r="P621505" s="83"/>
    </row>
    <row r="621506" spans="16:16" x14ac:dyDescent="0.3">
      <c r="P621506" s="83"/>
    </row>
    <row r="621507" spans="16:16" x14ac:dyDescent="0.3">
      <c r="P621507" s="83"/>
    </row>
    <row r="621508" spans="16:16" x14ac:dyDescent="0.3">
      <c r="P621508" s="83"/>
    </row>
    <row r="621509" spans="16:16" x14ac:dyDescent="0.3">
      <c r="P621509" s="83"/>
    </row>
    <row r="621510" spans="16:16" x14ac:dyDescent="0.3">
      <c r="P621510" s="83"/>
    </row>
    <row r="621511" spans="16:16" x14ac:dyDescent="0.3">
      <c r="P621511" s="83"/>
    </row>
    <row r="621512" spans="16:16" x14ac:dyDescent="0.3">
      <c r="P621512" s="83"/>
    </row>
    <row r="621513" spans="16:16" x14ac:dyDescent="0.3">
      <c r="P621513" s="83"/>
    </row>
    <row r="621514" spans="16:16" x14ac:dyDescent="0.3">
      <c r="P621514" s="83"/>
    </row>
    <row r="621515" spans="16:16" x14ac:dyDescent="0.3">
      <c r="P621515" s="83"/>
    </row>
    <row r="621516" spans="16:16" x14ac:dyDescent="0.3">
      <c r="P621516" s="83"/>
    </row>
    <row r="621517" spans="16:16" x14ac:dyDescent="0.3">
      <c r="P621517" s="83"/>
    </row>
    <row r="621518" spans="16:16" x14ac:dyDescent="0.3">
      <c r="P621518" s="83"/>
    </row>
    <row r="621519" spans="16:16" x14ac:dyDescent="0.3">
      <c r="P621519" s="83"/>
    </row>
    <row r="621520" spans="16:16" x14ac:dyDescent="0.3">
      <c r="P621520" s="83"/>
    </row>
    <row r="621521" spans="16:16" x14ac:dyDescent="0.3">
      <c r="P621521" s="83"/>
    </row>
    <row r="621522" spans="16:16" x14ac:dyDescent="0.3">
      <c r="P621522" s="83"/>
    </row>
    <row r="621523" spans="16:16" x14ac:dyDescent="0.3">
      <c r="P621523" s="83"/>
    </row>
    <row r="621524" spans="16:16" x14ac:dyDescent="0.3">
      <c r="P621524" s="83"/>
    </row>
    <row r="621525" spans="16:16" x14ac:dyDescent="0.3">
      <c r="P621525" s="83"/>
    </row>
    <row r="621526" spans="16:16" x14ac:dyDescent="0.3">
      <c r="P621526" s="83"/>
    </row>
    <row r="621527" spans="16:16" x14ac:dyDescent="0.3">
      <c r="P621527" s="83"/>
    </row>
    <row r="621528" spans="16:16" x14ac:dyDescent="0.3">
      <c r="P621528" s="83"/>
    </row>
    <row r="621529" spans="16:16" x14ac:dyDescent="0.3">
      <c r="P621529" s="83"/>
    </row>
    <row r="621530" spans="16:16" x14ac:dyDescent="0.3">
      <c r="P621530" s="83"/>
    </row>
    <row r="621531" spans="16:16" x14ac:dyDescent="0.3">
      <c r="P621531" s="83"/>
    </row>
    <row r="621532" spans="16:16" x14ac:dyDescent="0.3">
      <c r="P621532" s="83"/>
    </row>
    <row r="621533" spans="16:16" x14ac:dyDescent="0.3">
      <c r="P621533" s="83"/>
    </row>
    <row r="621534" spans="16:16" x14ac:dyDescent="0.3">
      <c r="P621534" s="83"/>
    </row>
    <row r="621535" spans="16:16" x14ac:dyDescent="0.3">
      <c r="P621535" s="83"/>
    </row>
    <row r="621536" spans="16:16" x14ac:dyDescent="0.3">
      <c r="P621536" s="83"/>
    </row>
    <row r="621537" spans="16:16" x14ac:dyDescent="0.3">
      <c r="P621537" s="83"/>
    </row>
    <row r="621538" spans="16:16" x14ac:dyDescent="0.3">
      <c r="P621538" s="83"/>
    </row>
    <row r="621539" spans="16:16" x14ac:dyDescent="0.3">
      <c r="P621539" s="83"/>
    </row>
    <row r="621540" spans="16:16" x14ac:dyDescent="0.3">
      <c r="P621540" s="83"/>
    </row>
    <row r="621541" spans="16:16" x14ac:dyDescent="0.3">
      <c r="P621541" s="83"/>
    </row>
    <row r="621542" spans="16:16" x14ac:dyDescent="0.3">
      <c r="P621542" s="83"/>
    </row>
    <row r="621543" spans="16:16" x14ac:dyDescent="0.3">
      <c r="P621543" s="83"/>
    </row>
    <row r="621544" spans="16:16" x14ac:dyDescent="0.3">
      <c r="P621544" s="83"/>
    </row>
    <row r="621545" spans="16:16" x14ac:dyDescent="0.3">
      <c r="P621545" s="83"/>
    </row>
    <row r="621546" spans="16:16" x14ac:dyDescent="0.3">
      <c r="P621546" s="83"/>
    </row>
    <row r="621547" spans="16:16" x14ac:dyDescent="0.3">
      <c r="P621547" s="83"/>
    </row>
    <row r="621548" spans="16:16" x14ac:dyDescent="0.3">
      <c r="P621548" s="83"/>
    </row>
    <row r="621549" spans="16:16" x14ac:dyDescent="0.3">
      <c r="P621549" s="83"/>
    </row>
    <row r="621550" spans="16:16" x14ac:dyDescent="0.3">
      <c r="P621550" s="83"/>
    </row>
    <row r="621551" spans="16:16" x14ac:dyDescent="0.3">
      <c r="P621551" s="83"/>
    </row>
    <row r="621552" spans="16:16" x14ac:dyDescent="0.3">
      <c r="P621552" s="83"/>
    </row>
    <row r="621553" spans="16:16" x14ac:dyDescent="0.3">
      <c r="P621553" s="83"/>
    </row>
    <row r="621554" spans="16:16" x14ac:dyDescent="0.3">
      <c r="P621554" s="83"/>
    </row>
    <row r="621555" spans="16:16" x14ac:dyDescent="0.3">
      <c r="P621555" s="83"/>
    </row>
    <row r="621556" spans="16:16" x14ac:dyDescent="0.3">
      <c r="P621556" s="83"/>
    </row>
    <row r="621557" spans="16:16" x14ac:dyDescent="0.3">
      <c r="P621557" s="83"/>
    </row>
    <row r="621558" spans="16:16" x14ac:dyDescent="0.3">
      <c r="P621558" s="83"/>
    </row>
    <row r="621559" spans="16:16" x14ac:dyDescent="0.3">
      <c r="P621559" s="83"/>
    </row>
    <row r="621560" spans="16:16" x14ac:dyDescent="0.3">
      <c r="P621560" s="83"/>
    </row>
    <row r="621561" spans="16:16" x14ac:dyDescent="0.3">
      <c r="P621561" s="83"/>
    </row>
    <row r="621562" spans="16:16" x14ac:dyDescent="0.3">
      <c r="P621562" s="83"/>
    </row>
    <row r="621563" spans="16:16" x14ac:dyDescent="0.3">
      <c r="P621563" s="83"/>
    </row>
    <row r="621564" spans="16:16" x14ac:dyDescent="0.3">
      <c r="P621564" s="83"/>
    </row>
    <row r="621565" spans="16:16" x14ac:dyDescent="0.3">
      <c r="P621565" s="83"/>
    </row>
    <row r="621566" spans="16:16" x14ac:dyDescent="0.3">
      <c r="P621566" s="83"/>
    </row>
    <row r="621567" spans="16:16" x14ac:dyDescent="0.3">
      <c r="P621567" s="83"/>
    </row>
    <row r="621568" spans="16:16" x14ac:dyDescent="0.3">
      <c r="P621568" s="83"/>
    </row>
    <row r="621569" spans="16:16" x14ac:dyDescent="0.3">
      <c r="P621569" s="83"/>
    </row>
    <row r="621570" spans="16:16" x14ac:dyDescent="0.3">
      <c r="P621570" s="83"/>
    </row>
    <row r="621571" spans="16:16" x14ac:dyDescent="0.3">
      <c r="P621571" s="83"/>
    </row>
    <row r="621572" spans="16:16" x14ac:dyDescent="0.3">
      <c r="P621572" s="83"/>
    </row>
    <row r="621573" spans="16:16" x14ac:dyDescent="0.3">
      <c r="P621573" s="83"/>
    </row>
    <row r="621574" spans="16:16" x14ac:dyDescent="0.3">
      <c r="P621574" s="83"/>
    </row>
    <row r="621575" spans="16:16" x14ac:dyDescent="0.3">
      <c r="P621575" s="83"/>
    </row>
    <row r="621576" spans="16:16" x14ac:dyDescent="0.3">
      <c r="P621576" s="83"/>
    </row>
    <row r="621577" spans="16:16" x14ac:dyDescent="0.3">
      <c r="P621577" s="83"/>
    </row>
    <row r="621578" spans="16:16" x14ac:dyDescent="0.3">
      <c r="P621578" s="83"/>
    </row>
    <row r="621579" spans="16:16" x14ac:dyDescent="0.3">
      <c r="P621579" s="83"/>
    </row>
    <row r="621580" spans="16:16" x14ac:dyDescent="0.3">
      <c r="P621580" s="83"/>
    </row>
    <row r="621581" spans="16:16" x14ac:dyDescent="0.3">
      <c r="P621581" s="83"/>
    </row>
    <row r="621582" spans="16:16" x14ac:dyDescent="0.3">
      <c r="P621582" s="83"/>
    </row>
    <row r="621583" spans="16:16" x14ac:dyDescent="0.3">
      <c r="P621583" s="83"/>
    </row>
    <row r="621584" spans="16:16" x14ac:dyDescent="0.3">
      <c r="P621584" s="83"/>
    </row>
    <row r="621585" spans="16:16" x14ac:dyDescent="0.3">
      <c r="P621585" s="83"/>
    </row>
    <row r="621586" spans="16:16" x14ac:dyDescent="0.3">
      <c r="P621586" s="83"/>
    </row>
    <row r="621587" spans="16:16" x14ac:dyDescent="0.3">
      <c r="P621587" s="83"/>
    </row>
    <row r="621588" spans="16:16" x14ac:dyDescent="0.3">
      <c r="P621588" s="83"/>
    </row>
    <row r="621589" spans="16:16" x14ac:dyDescent="0.3">
      <c r="P621589" s="83"/>
    </row>
    <row r="621590" spans="16:16" x14ac:dyDescent="0.3">
      <c r="P621590" s="83"/>
    </row>
    <row r="621591" spans="16:16" x14ac:dyDescent="0.3">
      <c r="P621591" s="83"/>
    </row>
    <row r="621592" spans="16:16" x14ac:dyDescent="0.3">
      <c r="P621592" s="83"/>
    </row>
    <row r="621593" spans="16:16" x14ac:dyDescent="0.3">
      <c r="P621593" s="83"/>
    </row>
    <row r="621594" spans="16:16" x14ac:dyDescent="0.3">
      <c r="P621594" s="83"/>
    </row>
    <row r="621595" spans="16:16" x14ac:dyDescent="0.3">
      <c r="P621595" s="83"/>
    </row>
    <row r="621596" spans="16:16" x14ac:dyDescent="0.3">
      <c r="P621596" s="83"/>
    </row>
    <row r="621597" spans="16:16" x14ac:dyDescent="0.3">
      <c r="P621597" s="83"/>
    </row>
    <row r="621598" spans="16:16" x14ac:dyDescent="0.3">
      <c r="P621598" s="83"/>
    </row>
    <row r="621599" spans="16:16" x14ac:dyDescent="0.3">
      <c r="P621599" s="83"/>
    </row>
    <row r="621600" spans="16:16" x14ac:dyDescent="0.3">
      <c r="P621600" s="83"/>
    </row>
    <row r="621601" spans="16:16" x14ac:dyDescent="0.3">
      <c r="P621601" s="83"/>
    </row>
    <row r="621602" spans="16:16" x14ac:dyDescent="0.3">
      <c r="P621602" s="83"/>
    </row>
    <row r="621603" spans="16:16" x14ac:dyDescent="0.3">
      <c r="P621603" s="83"/>
    </row>
    <row r="621604" spans="16:16" x14ac:dyDescent="0.3">
      <c r="P621604" s="83"/>
    </row>
    <row r="621605" spans="16:16" x14ac:dyDescent="0.3">
      <c r="P621605" s="83"/>
    </row>
    <row r="621606" spans="16:16" x14ac:dyDescent="0.3">
      <c r="P621606" s="83"/>
    </row>
    <row r="621607" spans="16:16" x14ac:dyDescent="0.3">
      <c r="P621607" s="83"/>
    </row>
    <row r="621608" spans="16:16" x14ac:dyDescent="0.3">
      <c r="P621608" s="83"/>
    </row>
    <row r="621609" spans="16:16" x14ac:dyDescent="0.3">
      <c r="P621609" s="83"/>
    </row>
    <row r="621610" spans="16:16" x14ac:dyDescent="0.3">
      <c r="P621610" s="83"/>
    </row>
    <row r="621611" spans="16:16" x14ac:dyDescent="0.3">
      <c r="P621611" s="83"/>
    </row>
    <row r="621612" spans="16:16" x14ac:dyDescent="0.3">
      <c r="P621612" s="83"/>
    </row>
    <row r="621613" spans="16:16" x14ac:dyDescent="0.3">
      <c r="P621613" s="83"/>
    </row>
    <row r="621614" spans="16:16" x14ac:dyDescent="0.3">
      <c r="P621614" s="83"/>
    </row>
    <row r="621615" spans="16:16" x14ac:dyDescent="0.3">
      <c r="P621615" s="83"/>
    </row>
    <row r="621616" spans="16:16" x14ac:dyDescent="0.3">
      <c r="P621616" s="83"/>
    </row>
    <row r="621617" spans="16:16" x14ac:dyDescent="0.3">
      <c r="P621617" s="83"/>
    </row>
    <row r="621618" spans="16:16" x14ac:dyDescent="0.3">
      <c r="P621618" s="83"/>
    </row>
    <row r="621619" spans="16:16" x14ac:dyDescent="0.3">
      <c r="P621619" s="83"/>
    </row>
    <row r="621620" spans="16:16" x14ac:dyDescent="0.3">
      <c r="P621620" s="83"/>
    </row>
    <row r="621621" spans="16:16" x14ac:dyDescent="0.3">
      <c r="P621621" s="83"/>
    </row>
    <row r="621622" spans="16:16" x14ac:dyDescent="0.3">
      <c r="P621622" s="83"/>
    </row>
    <row r="621623" spans="16:16" x14ac:dyDescent="0.3">
      <c r="P621623" s="83"/>
    </row>
    <row r="621624" spans="16:16" x14ac:dyDescent="0.3">
      <c r="P621624" s="83"/>
    </row>
    <row r="621625" spans="16:16" x14ac:dyDescent="0.3">
      <c r="P621625" s="83"/>
    </row>
    <row r="621626" spans="16:16" x14ac:dyDescent="0.3">
      <c r="P621626" s="83"/>
    </row>
    <row r="621627" spans="16:16" x14ac:dyDescent="0.3">
      <c r="P621627" s="83"/>
    </row>
    <row r="621628" spans="16:16" x14ac:dyDescent="0.3">
      <c r="P621628" s="83"/>
    </row>
    <row r="621629" spans="16:16" x14ac:dyDescent="0.3">
      <c r="P621629" s="83"/>
    </row>
    <row r="621630" spans="16:16" x14ac:dyDescent="0.3">
      <c r="P621630" s="83"/>
    </row>
    <row r="621631" spans="16:16" x14ac:dyDescent="0.3">
      <c r="P621631" s="83"/>
    </row>
    <row r="621632" spans="16:16" x14ac:dyDescent="0.3">
      <c r="P621632" s="83"/>
    </row>
    <row r="621633" spans="16:16" x14ac:dyDescent="0.3">
      <c r="P621633" s="83"/>
    </row>
    <row r="621634" spans="16:16" x14ac:dyDescent="0.3">
      <c r="P621634" s="83"/>
    </row>
    <row r="621635" spans="16:16" x14ac:dyDescent="0.3">
      <c r="P621635" s="83"/>
    </row>
    <row r="621636" spans="16:16" x14ac:dyDescent="0.3">
      <c r="P621636" s="83"/>
    </row>
    <row r="621637" spans="16:16" x14ac:dyDescent="0.3">
      <c r="P621637" s="83"/>
    </row>
    <row r="621638" spans="16:16" x14ac:dyDescent="0.3">
      <c r="P621638" s="83"/>
    </row>
    <row r="621639" spans="16:16" x14ac:dyDescent="0.3">
      <c r="P621639" s="83"/>
    </row>
    <row r="621640" spans="16:16" x14ac:dyDescent="0.3">
      <c r="P621640" s="83"/>
    </row>
    <row r="621641" spans="16:16" x14ac:dyDescent="0.3">
      <c r="P621641" s="83"/>
    </row>
    <row r="621642" spans="16:16" x14ac:dyDescent="0.3">
      <c r="P621642" s="83"/>
    </row>
    <row r="621643" spans="16:16" x14ac:dyDescent="0.3">
      <c r="P621643" s="83"/>
    </row>
    <row r="621644" spans="16:16" x14ac:dyDescent="0.3">
      <c r="P621644" s="83"/>
    </row>
    <row r="621645" spans="16:16" x14ac:dyDescent="0.3">
      <c r="P621645" s="83"/>
    </row>
    <row r="621646" spans="16:16" x14ac:dyDescent="0.3">
      <c r="P621646" s="83"/>
    </row>
    <row r="621647" spans="16:16" x14ac:dyDescent="0.3">
      <c r="P621647" s="83"/>
    </row>
    <row r="621648" spans="16:16" x14ac:dyDescent="0.3">
      <c r="P621648" s="83"/>
    </row>
    <row r="621649" spans="16:16" x14ac:dyDescent="0.3">
      <c r="P621649" s="83"/>
    </row>
    <row r="621650" spans="16:16" x14ac:dyDescent="0.3">
      <c r="P621650" s="83"/>
    </row>
    <row r="621651" spans="16:16" x14ac:dyDescent="0.3">
      <c r="P621651" s="83"/>
    </row>
    <row r="621652" spans="16:16" x14ac:dyDescent="0.3">
      <c r="P621652" s="83"/>
    </row>
    <row r="621653" spans="16:16" x14ac:dyDescent="0.3">
      <c r="P621653" s="83"/>
    </row>
    <row r="621654" spans="16:16" x14ac:dyDescent="0.3">
      <c r="P621654" s="83"/>
    </row>
    <row r="621655" spans="16:16" x14ac:dyDescent="0.3">
      <c r="P621655" s="83"/>
    </row>
    <row r="621656" spans="16:16" x14ac:dyDescent="0.3">
      <c r="P621656" s="83"/>
    </row>
    <row r="621657" spans="16:16" x14ac:dyDescent="0.3">
      <c r="P621657" s="83"/>
    </row>
    <row r="621658" spans="16:16" x14ac:dyDescent="0.3">
      <c r="P621658" s="83"/>
    </row>
    <row r="621659" spans="16:16" x14ac:dyDescent="0.3">
      <c r="P621659" s="83"/>
    </row>
    <row r="621660" spans="16:16" x14ac:dyDescent="0.3">
      <c r="P621660" s="83"/>
    </row>
    <row r="621661" spans="16:16" x14ac:dyDescent="0.3">
      <c r="P621661" s="83"/>
    </row>
    <row r="621662" spans="16:16" x14ac:dyDescent="0.3">
      <c r="P621662" s="83"/>
    </row>
    <row r="621663" spans="16:16" x14ac:dyDescent="0.3">
      <c r="P621663" s="83"/>
    </row>
    <row r="621664" spans="16:16" x14ac:dyDescent="0.3">
      <c r="P621664" s="83"/>
    </row>
    <row r="621665" spans="16:16" x14ac:dyDescent="0.3">
      <c r="P621665" s="83"/>
    </row>
    <row r="621666" spans="16:16" x14ac:dyDescent="0.3">
      <c r="P621666" s="83"/>
    </row>
    <row r="621667" spans="16:16" x14ac:dyDescent="0.3">
      <c r="P621667" s="83"/>
    </row>
    <row r="621668" spans="16:16" x14ac:dyDescent="0.3">
      <c r="P621668" s="83"/>
    </row>
    <row r="621669" spans="16:16" x14ac:dyDescent="0.3">
      <c r="P621669" s="83"/>
    </row>
    <row r="621670" spans="16:16" x14ac:dyDescent="0.3">
      <c r="P621670" s="83"/>
    </row>
    <row r="621671" spans="16:16" x14ac:dyDescent="0.3">
      <c r="P621671" s="83"/>
    </row>
    <row r="621672" spans="16:16" x14ac:dyDescent="0.3">
      <c r="P621672" s="83"/>
    </row>
    <row r="621673" spans="16:16" x14ac:dyDescent="0.3">
      <c r="P621673" s="83"/>
    </row>
    <row r="621674" spans="16:16" x14ac:dyDescent="0.3">
      <c r="P621674" s="83"/>
    </row>
    <row r="621675" spans="16:16" x14ac:dyDescent="0.3">
      <c r="P621675" s="83"/>
    </row>
    <row r="621676" spans="16:16" x14ac:dyDescent="0.3">
      <c r="P621676" s="83"/>
    </row>
    <row r="621677" spans="16:16" x14ac:dyDescent="0.3">
      <c r="P621677" s="83"/>
    </row>
    <row r="621678" spans="16:16" x14ac:dyDescent="0.3">
      <c r="P621678" s="83"/>
    </row>
    <row r="621679" spans="16:16" x14ac:dyDescent="0.3">
      <c r="P621679" s="83"/>
    </row>
    <row r="621680" spans="16:16" x14ac:dyDescent="0.3">
      <c r="P621680" s="83"/>
    </row>
    <row r="621681" spans="16:16" x14ac:dyDescent="0.3">
      <c r="P621681" s="83"/>
    </row>
    <row r="621682" spans="16:16" x14ac:dyDescent="0.3">
      <c r="P621682" s="83"/>
    </row>
    <row r="621683" spans="16:16" x14ac:dyDescent="0.3">
      <c r="P621683" s="83"/>
    </row>
    <row r="621684" spans="16:16" x14ac:dyDescent="0.3">
      <c r="P621684" s="83"/>
    </row>
    <row r="621685" spans="16:16" x14ac:dyDescent="0.3">
      <c r="P621685" s="83"/>
    </row>
    <row r="621686" spans="16:16" x14ac:dyDescent="0.3">
      <c r="P621686" s="83"/>
    </row>
    <row r="621687" spans="16:16" x14ac:dyDescent="0.3">
      <c r="P621687" s="83"/>
    </row>
    <row r="621688" spans="16:16" x14ac:dyDescent="0.3">
      <c r="P621688" s="83"/>
    </row>
    <row r="621689" spans="16:16" x14ac:dyDescent="0.3">
      <c r="P621689" s="83"/>
    </row>
    <row r="621690" spans="16:16" x14ac:dyDescent="0.3">
      <c r="P621690" s="83"/>
    </row>
    <row r="621691" spans="16:16" x14ac:dyDescent="0.3">
      <c r="P621691" s="83"/>
    </row>
    <row r="621692" spans="16:16" x14ac:dyDescent="0.3">
      <c r="P621692" s="83"/>
    </row>
    <row r="621693" spans="16:16" x14ac:dyDescent="0.3">
      <c r="P621693" s="83"/>
    </row>
    <row r="621694" spans="16:16" x14ac:dyDescent="0.3">
      <c r="P621694" s="83"/>
    </row>
    <row r="621695" spans="16:16" x14ac:dyDescent="0.3">
      <c r="P621695" s="83"/>
    </row>
    <row r="621696" spans="16:16" x14ac:dyDescent="0.3">
      <c r="P621696" s="83"/>
    </row>
    <row r="621697" spans="16:16" x14ac:dyDescent="0.3">
      <c r="P621697" s="83"/>
    </row>
    <row r="621698" spans="16:16" x14ac:dyDescent="0.3">
      <c r="P621698" s="83"/>
    </row>
    <row r="621699" spans="16:16" x14ac:dyDescent="0.3">
      <c r="P621699" s="83"/>
    </row>
    <row r="621700" spans="16:16" x14ac:dyDescent="0.3">
      <c r="P621700" s="83"/>
    </row>
    <row r="621701" spans="16:16" x14ac:dyDescent="0.3">
      <c r="P621701" s="83"/>
    </row>
    <row r="621702" spans="16:16" x14ac:dyDescent="0.3">
      <c r="P621702" s="83"/>
    </row>
    <row r="621703" spans="16:16" x14ac:dyDescent="0.3">
      <c r="P621703" s="83"/>
    </row>
    <row r="621704" spans="16:16" x14ac:dyDescent="0.3">
      <c r="P621704" s="83"/>
    </row>
    <row r="621705" spans="16:16" x14ac:dyDescent="0.3">
      <c r="P621705" s="83"/>
    </row>
    <row r="621706" spans="16:16" x14ac:dyDescent="0.3">
      <c r="P621706" s="83"/>
    </row>
    <row r="621707" spans="16:16" x14ac:dyDescent="0.3">
      <c r="P621707" s="83"/>
    </row>
    <row r="621708" spans="16:16" x14ac:dyDescent="0.3">
      <c r="P621708" s="83"/>
    </row>
    <row r="621709" spans="16:16" x14ac:dyDescent="0.3">
      <c r="P621709" s="83"/>
    </row>
    <row r="621710" spans="16:16" x14ac:dyDescent="0.3">
      <c r="P621710" s="83"/>
    </row>
    <row r="621711" spans="16:16" x14ac:dyDescent="0.3">
      <c r="P621711" s="83"/>
    </row>
    <row r="621712" spans="16:16" x14ac:dyDescent="0.3">
      <c r="P621712" s="83"/>
    </row>
    <row r="621713" spans="16:16" x14ac:dyDescent="0.3">
      <c r="P621713" s="83"/>
    </row>
    <row r="621714" spans="16:16" x14ac:dyDescent="0.3">
      <c r="P621714" s="83"/>
    </row>
    <row r="621715" spans="16:16" x14ac:dyDescent="0.3">
      <c r="P621715" s="83"/>
    </row>
    <row r="621716" spans="16:16" x14ac:dyDescent="0.3">
      <c r="P621716" s="83"/>
    </row>
    <row r="621717" spans="16:16" x14ac:dyDescent="0.3">
      <c r="P621717" s="83"/>
    </row>
    <row r="621718" spans="16:16" x14ac:dyDescent="0.3">
      <c r="P621718" s="83"/>
    </row>
    <row r="621719" spans="16:16" x14ac:dyDescent="0.3">
      <c r="P621719" s="83"/>
    </row>
    <row r="621720" spans="16:16" x14ac:dyDescent="0.3">
      <c r="P621720" s="83"/>
    </row>
    <row r="621721" spans="16:16" x14ac:dyDescent="0.3">
      <c r="P621721" s="83"/>
    </row>
    <row r="621722" spans="16:16" x14ac:dyDescent="0.3">
      <c r="P621722" s="83"/>
    </row>
    <row r="621723" spans="16:16" x14ac:dyDescent="0.3">
      <c r="P621723" s="83"/>
    </row>
    <row r="621724" spans="16:16" x14ac:dyDescent="0.3">
      <c r="P621724" s="83"/>
    </row>
    <row r="621725" spans="16:16" x14ac:dyDescent="0.3">
      <c r="P621725" s="83"/>
    </row>
    <row r="621726" spans="16:16" x14ac:dyDescent="0.3">
      <c r="P621726" s="83"/>
    </row>
    <row r="621727" spans="16:16" x14ac:dyDescent="0.3">
      <c r="P621727" s="83"/>
    </row>
    <row r="621728" spans="16:16" x14ac:dyDescent="0.3">
      <c r="P621728" s="83"/>
    </row>
    <row r="621729" spans="16:16" x14ac:dyDescent="0.3">
      <c r="P621729" s="83"/>
    </row>
    <row r="621730" spans="16:16" x14ac:dyDescent="0.3">
      <c r="P621730" s="83"/>
    </row>
    <row r="621731" spans="16:16" x14ac:dyDescent="0.3">
      <c r="P621731" s="83"/>
    </row>
    <row r="621732" spans="16:16" x14ac:dyDescent="0.3">
      <c r="P621732" s="83"/>
    </row>
    <row r="621733" spans="16:16" x14ac:dyDescent="0.3">
      <c r="P621733" s="83"/>
    </row>
    <row r="621734" spans="16:16" x14ac:dyDescent="0.3">
      <c r="P621734" s="83"/>
    </row>
    <row r="621735" spans="16:16" x14ac:dyDescent="0.3">
      <c r="P621735" s="83"/>
    </row>
    <row r="621736" spans="16:16" x14ac:dyDescent="0.3">
      <c r="P621736" s="83"/>
    </row>
    <row r="621737" spans="16:16" x14ac:dyDescent="0.3">
      <c r="P621737" s="83"/>
    </row>
    <row r="621738" spans="16:16" x14ac:dyDescent="0.3">
      <c r="P621738" s="83"/>
    </row>
    <row r="621739" spans="16:16" x14ac:dyDescent="0.3">
      <c r="P621739" s="83"/>
    </row>
    <row r="621740" spans="16:16" x14ac:dyDescent="0.3">
      <c r="P621740" s="83"/>
    </row>
    <row r="621741" spans="16:16" x14ac:dyDescent="0.3">
      <c r="P621741" s="83"/>
    </row>
    <row r="621742" spans="16:16" x14ac:dyDescent="0.3">
      <c r="P621742" s="83"/>
    </row>
    <row r="621743" spans="16:16" x14ac:dyDescent="0.3">
      <c r="P621743" s="83"/>
    </row>
    <row r="621744" spans="16:16" x14ac:dyDescent="0.3">
      <c r="P621744" s="83"/>
    </row>
    <row r="621745" spans="16:16" x14ac:dyDescent="0.3">
      <c r="P621745" s="83"/>
    </row>
    <row r="621746" spans="16:16" x14ac:dyDescent="0.3">
      <c r="P621746" s="83"/>
    </row>
    <row r="621747" spans="16:16" x14ac:dyDescent="0.3">
      <c r="P621747" s="83"/>
    </row>
    <row r="621748" spans="16:16" x14ac:dyDescent="0.3">
      <c r="P621748" s="83"/>
    </row>
    <row r="621749" spans="16:16" x14ac:dyDescent="0.3">
      <c r="P621749" s="83"/>
    </row>
    <row r="621750" spans="16:16" x14ac:dyDescent="0.3">
      <c r="P621750" s="83"/>
    </row>
    <row r="621751" spans="16:16" x14ac:dyDescent="0.3">
      <c r="P621751" s="83"/>
    </row>
    <row r="621752" spans="16:16" x14ac:dyDescent="0.3">
      <c r="P621752" s="83"/>
    </row>
    <row r="621753" spans="16:16" x14ac:dyDescent="0.3">
      <c r="P621753" s="83"/>
    </row>
    <row r="621754" spans="16:16" x14ac:dyDescent="0.3">
      <c r="P621754" s="83"/>
    </row>
    <row r="621755" spans="16:16" x14ac:dyDescent="0.3">
      <c r="P621755" s="83"/>
    </row>
    <row r="621756" spans="16:16" x14ac:dyDescent="0.3">
      <c r="P621756" s="83"/>
    </row>
    <row r="621757" spans="16:16" x14ac:dyDescent="0.3">
      <c r="P621757" s="83"/>
    </row>
    <row r="621758" spans="16:16" x14ac:dyDescent="0.3">
      <c r="P621758" s="83"/>
    </row>
    <row r="621759" spans="16:16" x14ac:dyDescent="0.3">
      <c r="P621759" s="83"/>
    </row>
    <row r="621760" spans="16:16" x14ac:dyDescent="0.3">
      <c r="P621760" s="83"/>
    </row>
    <row r="621761" spans="16:16" x14ac:dyDescent="0.3">
      <c r="P621761" s="83"/>
    </row>
    <row r="621762" spans="16:16" x14ac:dyDescent="0.3">
      <c r="P621762" s="83"/>
    </row>
    <row r="621763" spans="16:16" x14ac:dyDescent="0.3">
      <c r="P621763" s="83"/>
    </row>
    <row r="621764" spans="16:16" x14ac:dyDescent="0.3">
      <c r="P621764" s="83"/>
    </row>
    <row r="621765" spans="16:16" x14ac:dyDescent="0.3">
      <c r="P621765" s="83"/>
    </row>
    <row r="621766" spans="16:16" x14ac:dyDescent="0.3">
      <c r="P621766" s="83"/>
    </row>
    <row r="621767" spans="16:16" x14ac:dyDescent="0.3">
      <c r="P621767" s="83"/>
    </row>
    <row r="621768" spans="16:16" x14ac:dyDescent="0.3">
      <c r="P621768" s="83"/>
    </row>
    <row r="621769" spans="16:16" x14ac:dyDescent="0.3">
      <c r="P621769" s="83"/>
    </row>
    <row r="621770" spans="16:16" x14ac:dyDescent="0.3">
      <c r="P621770" s="83"/>
    </row>
    <row r="621771" spans="16:16" x14ac:dyDescent="0.3">
      <c r="P621771" s="83"/>
    </row>
    <row r="621772" spans="16:16" x14ac:dyDescent="0.3">
      <c r="P621772" s="83"/>
    </row>
    <row r="621773" spans="16:16" x14ac:dyDescent="0.3">
      <c r="P621773" s="83"/>
    </row>
    <row r="621774" spans="16:16" x14ac:dyDescent="0.3">
      <c r="P621774" s="83"/>
    </row>
    <row r="621775" spans="16:16" x14ac:dyDescent="0.3">
      <c r="P621775" s="83"/>
    </row>
    <row r="621776" spans="16:16" x14ac:dyDescent="0.3">
      <c r="P621776" s="83"/>
    </row>
    <row r="621777" spans="16:16" x14ac:dyDescent="0.3">
      <c r="P621777" s="83"/>
    </row>
    <row r="621778" spans="16:16" x14ac:dyDescent="0.3">
      <c r="P621778" s="83"/>
    </row>
    <row r="621779" spans="16:16" x14ac:dyDescent="0.3">
      <c r="P621779" s="83"/>
    </row>
    <row r="621780" spans="16:16" x14ac:dyDescent="0.3">
      <c r="P621780" s="83"/>
    </row>
    <row r="621781" spans="16:16" x14ac:dyDescent="0.3">
      <c r="P621781" s="83"/>
    </row>
    <row r="621782" spans="16:16" x14ac:dyDescent="0.3">
      <c r="P621782" s="83"/>
    </row>
    <row r="621783" spans="16:16" x14ac:dyDescent="0.3">
      <c r="P621783" s="83"/>
    </row>
    <row r="621784" spans="16:16" x14ac:dyDescent="0.3">
      <c r="P621784" s="83"/>
    </row>
    <row r="621785" spans="16:16" x14ac:dyDescent="0.3">
      <c r="P621785" s="83"/>
    </row>
    <row r="621786" spans="16:16" x14ac:dyDescent="0.3">
      <c r="P621786" s="83"/>
    </row>
    <row r="621787" spans="16:16" x14ac:dyDescent="0.3">
      <c r="P621787" s="83"/>
    </row>
    <row r="621788" spans="16:16" x14ac:dyDescent="0.3">
      <c r="P621788" s="83"/>
    </row>
    <row r="621789" spans="16:16" x14ac:dyDescent="0.3">
      <c r="P621789" s="83"/>
    </row>
    <row r="621790" spans="16:16" x14ac:dyDescent="0.3">
      <c r="P621790" s="83"/>
    </row>
    <row r="621791" spans="16:16" x14ac:dyDescent="0.3">
      <c r="P621791" s="83"/>
    </row>
    <row r="621792" spans="16:16" x14ac:dyDescent="0.3">
      <c r="P621792" s="83"/>
    </row>
    <row r="621793" spans="16:16" x14ac:dyDescent="0.3">
      <c r="P621793" s="83"/>
    </row>
    <row r="621794" spans="16:16" x14ac:dyDescent="0.3">
      <c r="P621794" s="83"/>
    </row>
    <row r="621795" spans="16:16" x14ac:dyDescent="0.3">
      <c r="P621795" s="83"/>
    </row>
    <row r="621796" spans="16:16" x14ac:dyDescent="0.3">
      <c r="P621796" s="83"/>
    </row>
    <row r="621797" spans="16:16" x14ac:dyDescent="0.3">
      <c r="P621797" s="83"/>
    </row>
    <row r="621798" spans="16:16" x14ac:dyDescent="0.3">
      <c r="P621798" s="83"/>
    </row>
    <row r="621799" spans="16:16" x14ac:dyDescent="0.3">
      <c r="P621799" s="83"/>
    </row>
    <row r="621800" spans="16:16" x14ac:dyDescent="0.3">
      <c r="P621800" s="83"/>
    </row>
    <row r="621801" spans="16:16" x14ac:dyDescent="0.3">
      <c r="P621801" s="83"/>
    </row>
    <row r="621802" spans="16:16" x14ac:dyDescent="0.3">
      <c r="P621802" s="83"/>
    </row>
    <row r="621803" spans="16:16" x14ac:dyDescent="0.3">
      <c r="P621803" s="83"/>
    </row>
    <row r="621804" spans="16:16" x14ac:dyDescent="0.3">
      <c r="P621804" s="83"/>
    </row>
    <row r="621805" spans="16:16" x14ac:dyDescent="0.3">
      <c r="P621805" s="83"/>
    </row>
    <row r="621806" spans="16:16" x14ac:dyDescent="0.3">
      <c r="P621806" s="83"/>
    </row>
    <row r="621807" spans="16:16" x14ac:dyDescent="0.3">
      <c r="P621807" s="83"/>
    </row>
    <row r="621808" spans="16:16" x14ac:dyDescent="0.3">
      <c r="P621808" s="83"/>
    </row>
    <row r="621809" spans="16:16" x14ac:dyDescent="0.3">
      <c r="P621809" s="83"/>
    </row>
    <row r="621810" spans="16:16" x14ac:dyDescent="0.3">
      <c r="P621810" s="83"/>
    </row>
    <row r="621811" spans="16:16" x14ac:dyDescent="0.3">
      <c r="P621811" s="83"/>
    </row>
    <row r="621812" spans="16:16" x14ac:dyDescent="0.3">
      <c r="P621812" s="83"/>
    </row>
    <row r="621813" spans="16:16" x14ac:dyDescent="0.3">
      <c r="P621813" s="83"/>
    </row>
    <row r="621814" spans="16:16" x14ac:dyDescent="0.3">
      <c r="P621814" s="83"/>
    </row>
    <row r="621815" spans="16:16" x14ac:dyDescent="0.3">
      <c r="P621815" s="83"/>
    </row>
    <row r="621816" spans="16:16" x14ac:dyDescent="0.3">
      <c r="P621816" s="83"/>
    </row>
    <row r="621817" spans="16:16" x14ac:dyDescent="0.3">
      <c r="P621817" s="83"/>
    </row>
    <row r="621818" spans="16:16" x14ac:dyDescent="0.3">
      <c r="P621818" s="83"/>
    </row>
    <row r="621819" spans="16:16" x14ac:dyDescent="0.3">
      <c r="P621819" s="83"/>
    </row>
    <row r="621820" spans="16:16" x14ac:dyDescent="0.3">
      <c r="P621820" s="83"/>
    </row>
    <row r="621821" spans="16:16" x14ac:dyDescent="0.3">
      <c r="P621821" s="83"/>
    </row>
    <row r="621822" spans="16:16" x14ac:dyDescent="0.3">
      <c r="P621822" s="83"/>
    </row>
    <row r="621823" spans="16:16" x14ac:dyDescent="0.3">
      <c r="P621823" s="83"/>
    </row>
    <row r="621824" spans="16:16" x14ac:dyDescent="0.3">
      <c r="P621824" s="83"/>
    </row>
    <row r="621825" spans="16:16" x14ac:dyDescent="0.3">
      <c r="P621825" s="83"/>
    </row>
    <row r="621826" spans="16:16" x14ac:dyDescent="0.3">
      <c r="P621826" s="83"/>
    </row>
    <row r="621827" spans="16:16" x14ac:dyDescent="0.3">
      <c r="P621827" s="83"/>
    </row>
    <row r="621828" spans="16:16" x14ac:dyDescent="0.3">
      <c r="P621828" s="83"/>
    </row>
    <row r="621829" spans="16:16" x14ac:dyDescent="0.3">
      <c r="P621829" s="83"/>
    </row>
    <row r="621830" spans="16:16" x14ac:dyDescent="0.3">
      <c r="P621830" s="83"/>
    </row>
    <row r="621831" spans="16:16" x14ac:dyDescent="0.3">
      <c r="P621831" s="83"/>
    </row>
    <row r="621832" spans="16:16" x14ac:dyDescent="0.3">
      <c r="P621832" s="83"/>
    </row>
    <row r="621833" spans="16:16" x14ac:dyDescent="0.3">
      <c r="P621833" s="83"/>
    </row>
    <row r="621834" spans="16:16" x14ac:dyDescent="0.3">
      <c r="P621834" s="83"/>
    </row>
    <row r="621835" spans="16:16" x14ac:dyDescent="0.3">
      <c r="P621835" s="83"/>
    </row>
    <row r="621836" spans="16:16" x14ac:dyDescent="0.3">
      <c r="P621836" s="83"/>
    </row>
    <row r="621837" spans="16:16" x14ac:dyDescent="0.3">
      <c r="P621837" s="83"/>
    </row>
    <row r="621838" spans="16:16" x14ac:dyDescent="0.3">
      <c r="P621838" s="83"/>
    </row>
    <row r="621839" spans="16:16" x14ac:dyDescent="0.3">
      <c r="P621839" s="83"/>
    </row>
    <row r="621840" spans="16:16" x14ac:dyDescent="0.3">
      <c r="P621840" s="83"/>
    </row>
    <row r="621841" spans="16:16" x14ac:dyDescent="0.3">
      <c r="P621841" s="83"/>
    </row>
    <row r="621842" spans="16:16" x14ac:dyDescent="0.3">
      <c r="P621842" s="83"/>
    </row>
    <row r="621843" spans="16:16" x14ac:dyDescent="0.3">
      <c r="P621843" s="83"/>
    </row>
    <row r="621844" spans="16:16" x14ac:dyDescent="0.3">
      <c r="P621844" s="83"/>
    </row>
    <row r="621845" spans="16:16" x14ac:dyDescent="0.3">
      <c r="P621845" s="83"/>
    </row>
    <row r="621846" spans="16:16" x14ac:dyDescent="0.3">
      <c r="P621846" s="83"/>
    </row>
    <row r="621847" spans="16:16" x14ac:dyDescent="0.3">
      <c r="P621847" s="83"/>
    </row>
    <row r="621848" spans="16:16" x14ac:dyDescent="0.3">
      <c r="P621848" s="83"/>
    </row>
    <row r="621849" spans="16:16" x14ac:dyDescent="0.3">
      <c r="P621849" s="83"/>
    </row>
    <row r="621850" spans="16:16" x14ac:dyDescent="0.3">
      <c r="P621850" s="83"/>
    </row>
    <row r="621851" spans="16:16" x14ac:dyDescent="0.3">
      <c r="P621851" s="83"/>
    </row>
    <row r="621852" spans="16:16" x14ac:dyDescent="0.3">
      <c r="P621852" s="83"/>
    </row>
    <row r="621853" spans="16:16" x14ac:dyDescent="0.3">
      <c r="P621853" s="83"/>
    </row>
    <row r="621854" spans="16:16" x14ac:dyDescent="0.3">
      <c r="P621854" s="83"/>
    </row>
    <row r="621855" spans="16:16" x14ac:dyDescent="0.3">
      <c r="P621855" s="83"/>
    </row>
    <row r="621856" spans="16:16" x14ac:dyDescent="0.3">
      <c r="P621856" s="83"/>
    </row>
    <row r="621857" spans="16:16" x14ac:dyDescent="0.3">
      <c r="P621857" s="83"/>
    </row>
    <row r="621858" spans="16:16" x14ac:dyDescent="0.3">
      <c r="P621858" s="83"/>
    </row>
    <row r="621859" spans="16:16" x14ac:dyDescent="0.3">
      <c r="P621859" s="83"/>
    </row>
    <row r="621860" spans="16:16" x14ac:dyDescent="0.3">
      <c r="P621860" s="83"/>
    </row>
    <row r="621861" spans="16:16" x14ac:dyDescent="0.3">
      <c r="P621861" s="83"/>
    </row>
    <row r="621862" spans="16:16" x14ac:dyDescent="0.3">
      <c r="P621862" s="83"/>
    </row>
    <row r="621863" spans="16:16" x14ac:dyDescent="0.3">
      <c r="P621863" s="83"/>
    </row>
    <row r="621864" spans="16:16" x14ac:dyDescent="0.3">
      <c r="P621864" s="83"/>
    </row>
    <row r="621865" spans="16:16" x14ac:dyDescent="0.3">
      <c r="P621865" s="83"/>
    </row>
    <row r="621866" spans="16:16" x14ac:dyDescent="0.3">
      <c r="P621866" s="83"/>
    </row>
    <row r="621867" spans="16:16" x14ac:dyDescent="0.3">
      <c r="P621867" s="83"/>
    </row>
    <row r="621868" spans="16:16" x14ac:dyDescent="0.3">
      <c r="P621868" s="83"/>
    </row>
    <row r="621869" spans="16:16" x14ac:dyDescent="0.3">
      <c r="P621869" s="83"/>
    </row>
    <row r="621870" spans="16:16" x14ac:dyDescent="0.3">
      <c r="P621870" s="83"/>
    </row>
    <row r="621871" spans="16:16" x14ac:dyDescent="0.3">
      <c r="P621871" s="83"/>
    </row>
    <row r="621872" spans="16:16" x14ac:dyDescent="0.3">
      <c r="P621872" s="83"/>
    </row>
    <row r="621873" spans="16:16" x14ac:dyDescent="0.3">
      <c r="P621873" s="83"/>
    </row>
    <row r="621874" spans="16:16" x14ac:dyDescent="0.3">
      <c r="P621874" s="83"/>
    </row>
    <row r="621875" spans="16:16" x14ac:dyDescent="0.3">
      <c r="P621875" s="83"/>
    </row>
    <row r="621876" spans="16:16" x14ac:dyDescent="0.3">
      <c r="P621876" s="83"/>
    </row>
    <row r="621877" spans="16:16" x14ac:dyDescent="0.3">
      <c r="P621877" s="83"/>
    </row>
    <row r="621878" spans="16:16" x14ac:dyDescent="0.3">
      <c r="P621878" s="83"/>
    </row>
    <row r="621879" spans="16:16" x14ac:dyDescent="0.3">
      <c r="P621879" s="83"/>
    </row>
    <row r="621880" spans="16:16" x14ac:dyDescent="0.3">
      <c r="P621880" s="83"/>
    </row>
    <row r="621881" spans="16:16" x14ac:dyDescent="0.3">
      <c r="P621881" s="83"/>
    </row>
    <row r="621882" spans="16:16" x14ac:dyDescent="0.3">
      <c r="P621882" s="83"/>
    </row>
    <row r="621883" spans="16:16" x14ac:dyDescent="0.3">
      <c r="P621883" s="83"/>
    </row>
    <row r="621884" spans="16:16" x14ac:dyDescent="0.3">
      <c r="P621884" s="83"/>
    </row>
    <row r="621885" spans="16:16" x14ac:dyDescent="0.3">
      <c r="P621885" s="83"/>
    </row>
    <row r="621886" spans="16:16" x14ac:dyDescent="0.3">
      <c r="P621886" s="83"/>
    </row>
    <row r="621887" spans="16:16" x14ac:dyDescent="0.3">
      <c r="P621887" s="83"/>
    </row>
    <row r="621888" spans="16:16" x14ac:dyDescent="0.3">
      <c r="P621888" s="83"/>
    </row>
    <row r="621889" spans="16:16" x14ac:dyDescent="0.3">
      <c r="P621889" s="83"/>
    </row>
    <row r="621890" spans="16:16" x14ac:dyDescent="0.3">
      <c r="P621890" s="83"/>
    </row>
    <row r="621891" spans="16:16" x14ac:dyDescent="0.3">
      <c r="P621891" s="83"/>
    </row>
    <row r="621892" spans="16:16" x14ac:dyDescent="0.3">
      <c r="P621892" s="83"/>
    </row>
    <row r="621893" spans="16:16" x14ac:dyDescent="0.3">
      <c r="P621893" s="83"/>
    </row>
    <row r="621894" spans="16:16" x14ac:dyDescent="0.3">
      <c r="P621894" s="83"/>
    </row>
    <row r="621895" spans="16:16" x14ac:dyDescent="0.3">
      <c r="P621895" s="83"/>
    </row>
    <row r="621896" spans="16:16" x14ac:dyDescent="0.3">
      <c r="P621896" s="83"/>
    </row>
    <row r="621897" spans="16:16" x14ac:dyDescent="0.3">
      <c r="P621897" s="83"/>
    </row>
    <row r="621898" spans="16:16" x14ac:dyDescent="0.3">
      <c r="P621898" s="83"/>
    </row>
    <row r="621899" spans="16:16" x14ac:dyDescent="0.3">
      <c r="P621899" s="83"/>
    </row>
    <row r="621900" spans="16:16" x14ac:dyDescent="0.3">
      <c r="P621900" s="83"/>
    </row>
    <row r="621901" spans="16:16" x14ac:dyDescent="0.3">
      <c r="P621901" s="83"/>
    </row>
    <row r="621902" spans="16:16" x14ac:dyDescent="0.3">
      <c r="P621902" s="83"/>
    </row>
    <row r="621903" spans="16:16" x14ac:dyDescent="0.3">
      <c r="P621903" s="83"/>
    </row>
    <row r="621904" spans="16:16" x14ac:dyDescent="0.3">
      <c r="P621904" s="83"/>
    </row>
    <row r="621905" spans="16:16" x14ac:dyDescent="0.3">
      <c r="P621905" s="83"/>
    </row>
    <row r="621906" spans="16:16" x14ac:dyDescent="0.3">
      <c r="P621906" s="83"/>
    </row>
    <row r="621907" spans="16:16" x14ac:dyDescent="0.3">
      <c r="P621907" s="83"/>
    </row>
    <row r="621908" spans="16:16" x14ac:dyDescent="0.3">
      <c r="P621908" s="83"/>
    </row>
    <row r="621909" spans="16:16" x14ac:dyDescent="0.3">
      <c r="P621909" s="83"/>
    </row>
    <row r="621910" spans="16:16" x14ac:dyDescent="0.3">
      <c r="P621910" s="83"/>
    </row>
    <row r="621911" spans="16:16" x14ac:dyDescent="0.3">
      <c r="P621911" s="83"/>
    </row>
    <row r="621912" spans="16:16" x14ac:dyDescent="0.3">
      <c r="P621912" s="83"/>
    </row>
    <row r="621913" spans="16:16" x14ac:dyDescent="0.3">
      <c r="P621913" s="83"/>
    </row>
    <row r="621914" spans="16:16" x14ac:dyDescent="0.3">
      <c r="P621914" s="83"/>
    </row>
    <row r="621915" spans="16:16" x14ac:dyDescent="0.3">
      <c r="P621915" s="83"/>
    </row>
    <row r="621916" spans="16:16" x14ac:dyDescent="0.3">
      <c r="P621916" s="83"/>
    </row>
    <row r="621917" spans="16:16" x14ac:dyDescent="0.3">
      <c r="P621917" s="83"/>
    </row>
    <row r="621918" spans="16:16" x14ac:dyDescent="0.3">
      <c r="P621918" s="83"/>
    </row>
    <row r="621919" spans="16:16" x14ac:dyDescent="0.3">
      <c r="P621919" s="83"/>
    </row>
    <row r="621920" spans="16:16" x14ac:dyDescent="0.3">
      <c r="P621920" s="83"/>
    </row>
    <row r="621921" spans="16:16" x14ac:dyDescent="0.3">
      <c r="P621921" s="83"/>
    </row>
    <row r="621922" spans="16:16" x14ac:dyDescent="0.3">
      <c r="P621922" s="83"/>
    </row>
    <row r="621923" spans="16:16" x14ac:dyDescent="0.3">
      <c r="P621923" s="83"/>
    </row>
    <row r="621924" spans="16:16" x14ac:dyDescent="0.3">
      <c r="P621924" s="83"/>
    </row>
    <row r="621925" spans="16:16" x14ac:dyDescent="0.3">
      <c r="P621925" s="83"/>
    </row>
    <row r="621926" spans="16:16" x14ac:dyDescent="0.3">
      <c r="P621926" s="83"/>
    </row>
    <row r="621927" spans="16:16" x14ac:dyDescent="0.3">
      <c r="P621927" s="83"/>
    </row>
    <row r="621928" spans="16:16" x14ac:dyDescent="0.3">
      <c r="P621928" s="83"/>
    </row>
    <row r="621929" spans="16:16" x14ac:dyDescent="0.3">
      <c r="P621929" s="83"/>
    </row>
    <row r="621930" spans="16:16" x14ac:dyDescent="0.3">
      <c r="P621930" s="83"/>
    </row>
    <row r="621931" spans="16:16" x14ac:dyDescent="0.3">
      <c r="P621931" s="83"/>
    </row>
    <row r="621932" spans="16:16" x14ac:dyDescent="0.3">
      <c r="P621932" s="83"/>
    </row>
    <row r="621933" spans="16:16" x14ac:dyDescent="0.3">
      <c r="P621933" s="83"/>
    </row>
    <row r="621934" spans="16:16" x14ac:dyDescent="0.3">
      <c r="P621934" s="83"/>
    </row>
    <row r="621935" spans="16:16" x14ac:dyDescent="0.3">
      <c r="P621935" s="83"/>
    </row>
    <row r="621936" spans="16:16" x14ac:dyDescent="0.3">
      <c r="P621936" s="83"/>
    </row>
    <row r="621937" spans="16:16" x14ac:dyDescent="0.3">
      <c r="P621937" s="83"/>
    </row>
    <row r="621938" spans="16:16" x14ac:dyDescent="0.3">
      <c r="P621938" s="83"/>
    </row>
    <row r="621939" spans="16:16" x14ac:dyDescent="0.3">
      <c r="P621939" s="83"/>
    </row>
    <row r="621940" spans="16:16" x14ac:dyDescent="0.3">
      <c r="P621940" s="83"/>
    </row>
    <row r="621941" spans="16:16" x14ac:dyDescent="0.3">
      <c r="P621941" s="83"/>
    </row>
    <row r="621942" spans="16:16" x14ac:dyDescent="0.3">
      <c r="P621942" s="83"/>
    </row>
    <row r="621943" spans="16:16" x14ac:dyDescent="0.3">
      <c r="P621943" s="83"/>
    </row>
    <row r="621944" spans="16:16" x14ac:dyDescent="0.3">
      <c r="P621944" s="83"/>
    </row>
    <row r="621945" spans="16:16" x14ac:dyDescent="0.3">
      <c r="P621945" s="83"/>
    </row>
    <row r="621946" spans="16:16" x14ac:dyDescent="0.3">
      <c r="P621946" s="83"/>
    </row>
    <row r="621947" spans="16:16" x14ac:dyDescent="0.3">
      <c r="P621947" s="83"/>
    </row>
    <row r="621948" spans="16:16" x14ac:dyDescent="0.3">
      <c r="P621948" s="83"/>
    </row>
    <row r="621949" spans="16:16" x14ac:dyDescent="0.3">
      <c r="P621949" s="83"/>
    </row>
    <row r="621950" spans="16:16" x14ac:dyDescent="0.3">
      <c r="P621950" s="83"/>
    </row>
    <row r="621951" spans="16:16" x14ac:dyDescent="0.3">
      <c r="P621951" s="83"/>
    </row>
    <row r="621952" spans="16:16" x14ac:dyDescent="0.3">
      <c r="P621952" s="83"/>
    </row>
    <row r="621953" spans="16:16" x14ac:dyDescent="0.3">
      <c r="P621953" s="83"/>
    </row>
    <row r="621954" spans="16:16" x14ac:dyDescent="0.3">
      <c r="P621954" s="83"/>
    </row>
    <row r="621955" spans="16:16" x14ac:dyDescent="0.3">
      <c r="P621955" s="83"/>
    </row>
    <row r="621956" spans="16:16" x14ac:dyDescent="0.3">
      <c r="P621956" s="83"/>
    </row>
    <row r="621957" spans="16:16" x14ac:dyDescent="0.3">
      <c r="P621957" s="83"/>
    </row>
    <row r="621958" spans="16:16" x14ac:dyDescent="0.3">
      <c r="P621958" s="83"/>
    </row>
    <row r="621959" spans="16:16" x14ac:dyDescent="0.3">
      <c r="P621959" s="83"/>
    </row>
    <row r="621960" spans="16:16" x14ac:dyDescent="0.3">
      <c r="P621960" s="83"/>
    </row>
    <row r="621961" spans="16:16" x14ac:dyDescent="0.3">
      <c r="P621961" s="83"/>
    </row>
    <row r="621962" spans="16:16" x14ac:dyDescent="0.3">
      <c r="P621962" s="83"/>
    </row>
    <row r="621963" spans="16:16" x14ac:dyDescent="0.3">
      <c r="P621963" s="83"/>
    </row>
    <row r="621964" spans="16:16" x14ac:dyDescent="0.3">
      <c r="P621964" s="83"/>
    </row>
    <row r="621965" spans="16:16" x14ac:dyDescent="0.3">
      <c r="P621965" s="83"/>
    </row>
    <row r="621966" spans="16:16" x14ac:dyDescent="0.3">
      <c r="P621966" s="83"/>
    </row>
    <row r="621967" spans="16:16" x14ac:dyDescent="0.3">
      <c r="P621967" s="83"/>
    </row>
    <row r="621968" spans="16:16" x14ac:dyDescent="0.3">
      <c r="P621968" s="83"/>
    </row>
    <row r="621969" spans="16:16" x14ac:dyDescent="0.3">
      <c r="P621969" s="83"/>
    </row>
    <row r="621970" spans="16:16" x14ac:dyDescent="0.3">
      <c r="P621970" s="83"/>
    </row>
    <row r="621971" spans="16:16" x14ac:dyDescent="0.3">
      <c r="P621971" s="83"/>
    </row>
    <row r="621972" spans="16:16" x14ac:dyDescent="0.3">
      <c r="P621972" s="83"/>
    </row>
    <row r="621973" spans="16:16" x14ac:dyDescent="0.3">
      <c r="P621973" s="83"/>
    </row>
    <row r="621974" spans="16:16" x14ac:dyDescent="0.3">
      <c r="P621974" s="83"/>
    </row>
    <row r="621975" spans="16:16" x14ac:dyDescent="0.3">
      <c r="P621975" s="83"/>
    </row>
    <row r="621976" spans="16:16" x14ac:dyDescent="0.3">
      <c r="P621976" s="83"/>
    </row>
    <row r="621977" spans="16:16" x14ac:dyDescent="0.3">
      <c r="P621977" s="83"/>
    </row>
    <row r="621978" spans="16:16" x14ac:dyDescent="0.3">
      <c r="P621978" s="83"/>
    </row>
    <row r="621979" spans="16:16" x14ac:dyDescent="0.3">
      <c r="P621979" s="83"/>
    </row>
    <row r="621980" spans="16:16" x14ac:dyDescent="0.3">
      <c r="P621980" s="83"/>
    </row>
    <row r="621981" spans="16:16" x14ac:dyDescent="0.3">
      <c r="P621981" s="83"/>
    </row>
    <row r="621982" spans="16:16" x14ac:dyDescent="0.3">
      <c r="P621982" s="83"/>
    </row>
    <row r="621983" spans="16:16" x14ac:dyDescent="0.3">
      <c r="P621983" s="83"/>
    </row>
    <row r="621984" spans="16:16" x14ac:dyDescent="0.3">
      <c r="P621984" s="83"/>
    </row>
    <row r="621985" spans="16:16" x14ac:dyDescent="0.3">
      <c r="P621985" s="83"/>
    </row>
    <row r="621986" spans="16:16" x14ac:dyDescent="0.3">
      <c r="P621986" s="83"/>
    </row>
    <row r="621987" spans="16:16" x14ac:dyDescent="0.3">
      <c r="P621987" s="83"/>
    </row>
    <row r="621988" spans="16:16" x14ac:dyDescent="0.3">
      <c r="P621988" s="83"/>
    </row>
    <row r="621989" spans="16:16" x14ac:dyDescent="0.3">
      <c r="P621989" s="83"/>
    </row>
    <row r="621990" spans="16:16" x14ac:dyDescent="0.3">
      <c r="P621990" s="83"/>
    </row>
    <row r="621991" spans="16:16" x14ac:dyDescent="0.3">
      <c r="P621991" s="83"/>
    </row>
    <row r="621992" spans="16:16" x14ac:dyDescent="0.3">
      <c r="P621992" s="83"/>
    </row>
    <row r="621993" spans="16:16" x14ac:dyDescent="0.3">
      <c r="P621993" s="83"/>
    </row>
    <row r="621994" spans="16:16" x14ac:dyDescent="0.3">
      <c r="P621994" s="83"/>
    </row>
    <row r="621995" spans="16:16" x14ac:dyDescent="0.3">
      <c r="P621995" s="83"/>
    </row>
    <row r="621996" spans="16:16" x14ac:dyDescent="0.3">
      <c r="P621996" s="83"/>
    </row>
    <row r="621997" spans="16:16" x14ac:dyDescent="0.3">
      <c r="P621997" s="83"/>
    </row>
    <row r="621998" spans="16:16" x14ac:dyDescent="0.3">
      <c r="P621998" s="83"/>
    </row>
    <row r="621999" spans="16:16" x14ac:dyDescent="0.3">
      <c r="P621999" s="83"/>
    </row>
    <row r="622000" spans="16:16" x14ac:dyDescent="0.3">
      <c r="P622000" s="83"/>
    </row>
    <row r="622001" spans="16:16" x14ac:dyDescent="0.3">
      <c r="P622001" s="83"/>
    </row>
    <row r="622002" spans="16:16" x14ac:dyDescent="0.3">
      <c r="P622002" s="83"/>
    </row>
    <row r="622003" spans="16:16" x14ac:dyDescent="0.3">
      <c r="P622003" s="83"/>
    </row>
    <row r="622004" spans="16:16" x14ac:dyDescent="0.3">
      <c r="P622004" s="83"/>
    </row>
    <row r="622005" spans="16:16" x14ac:dyDescent="0.3">
      <c r="P622005" s="83"/>
    </row>
    <row r="622006" spans="16:16" x14ac:dyDescent="0.3">
      <c r="P622006" s="83"/>
    </row>
    <row r="622007" spans="16:16" x14ac:dyDescent="0.3">
      <c r="P622007" s="83"/>
    </row>
    <row r="622008" spans="16:16" x14ac:dyDescent="0.3">
      <c r="P622008" s="83"/>
    </row>
    <row r="622009" spans="16:16" x14ac:dyDescent="0.3">
      <c r="P622009" s="83"/>
    </row>
    <row r="622010" spans="16:16" x14ac:dyDescent="0.3">
      <c r="P622010" s="83"/>
    </row>
    <row r="622011" spans="16:16" x14ac:dyDescent="0.3">
      <c r="P622011" s="83"/>
    </row>
    <row r="622012" spans="16:16" x14ac:dyDescent="0.3">
      <c r="P622012" s="83"/>
    </row>
    <row r="622013" spans="16:16" x14ac:dyDescent="0.3">
      <c r="P622013" s="83"/>
    </row>
    <row r="622014" spans="16:16" x14ac:dyDescent="0.3">
      <c r="P622014" s="83"/>
    </row>
    <row r="622015" spans="16:16" x14ac:dyDescent="0.3">
      <c r="P622015" s="83"/>
    </row>
    <row r="622016" spans="16:16" x14ac:dyDescent="0.3">
      <c r="P622016" s="83"/>
    </row>
    <row r="622017" spans="16:16" x14ac:dyDescent="0.3">
      <c r="P622017" s="83"/>
    </row>
    <row r="622018" spans="16:16" x14ac:dyDescent="0.3">
      <c r="P622018" s="83"/>
    </row>
    <row r="622019" spans="16:16" x14ac:dyDescent="0.3">
      <c r="P622019" s="83"/>
    </row>
    <row r="622020" spans="16:16" x14ac:dyDescent="0.3">
      <c r="P622020" s="83"/>
    </row>
    <row r="622021" spans="16:16" x14ac:dyDescent="0.3">
      <c r="P622021" s="83"/>
    </row>
    <row r="622022" spans="16:16" x14ac:dyDescent="0.3">
      <c r="P622022" s="83"/>
    </row>
    <row r="622023" spans="16:16" x14ac:dyDescent="0.3">
      <c r="P622023" s="83"/>
    </row>
    <row r="622024" spans="16:16" x14ac:dyDescent="0.3">
      <c r="P622024" s="83"/>
    </row>
    <row r="622025" spans="16:16" x14ac:dyDescent="0.3">
      <c r="P622025" s="83"/>
    </row>
    <row r="622026" spans="16:16" x14ac:dyDescent="0.3">
      <c r="P622026" s="83"/>
    </row>
    <row r="622027" spans="16:16" x14ac:dyDescent="0.3">
      <c r="P622027" s="83"/>
    </row>
    <row r="622028" spans="16:16" x14ac:dyDescent="0.3">
      <c r="P622028" s="83"/>
    </row>
    <row r="622029" spans="16:16" x14ac:dyDescent="0.3">
      <c r="P622029" s="83"/>
    </row>
    <row r="622030" spans="16:16" x14ac:dyDescent="0.3">
      <c r="P622030" s="83"/>
    </row>
    <row r="622031" spans="16:16" x14ac:dyDescent="0.3">
      <c r="P622031" s="83"/>
    </row>
    <row r="622032" spans="16:16" x14ac:dyDescent="0.3">
      <c r="P622032" s="83"/>
    </row>
    <row r="622033" spans="16:16" x14ac:dyDescent="0.3">
      <c r="P622033" s="83"/>
    </row>
    <row r="622034" spans="16:16" x14ac:dyDescent="0.3">
      <c r="P622034" s="83"/>
    </row>
    <row r="622035" spans="16:16" x14ac:dyDescent="0.3">
      <c r="P622035" s="83"/>
    </row>
    <row r="622036" spans="16:16" x14ac:dyDescent="0.3">
      <c r="P622036" s="83"/>
    </row>
    <row r="622037" spans="16:16" x14ac:dyDescent="0.3">
      <c r="P622037" s="83"/>
    </row>
    <row r="622038" spans="16:16" x14ac:dyDescent="0.3">
      <c r="P622038" s="83"/>
    </row>
    <row r="622039" spans="16:16" x14ac:dyDescent="0.3">
      <c r="P622039" s="83"/>
    </row>
    <row r="622040" spans="16:16" x14ac:dyDescent="0.3">
      <c r="P622040" s="83"/>
    </row>
    <row r="622041" spans="16:16" x14ac:dyDescent="0.3">
      <c r="P622041" s="83"/>
    </row>
    <row r="622042" spans="16:16" x14ac:dyDescent="0.3">
      <c r="P622042" s="83"/>
    </row>
    <row r="622043" spans="16:16" x14ac:dyDescent="0.3">
      <c r="P622043" s="83"/>
    </row>
    <row r="622044" spans="16:16" x14ac:dyDescent="0.3">
      <c r="P622044" s="83"/>
    </row>
    <row r="622045" spans="16:16" x14ac:dyDescent="0.3">
      <c r="P622045" s="83"/>
    </row>
    <row r="622046" spans="16:16" x14ac:dyDescent="0.3">
      <c r="P622046" s="83"/>
    </row>
    <row r="622047" spans="16:16" x14ac:dyDescent="0.3">
      <c r="P622047" s="83"/>
    </row>
    <row r="622048" spans="16:16" x14ac:dyDescent="0.3">
      <c r="P622048" s="83"/>
    </row>
    <row r="622049" spans="16:16" x14ac:dyDescent="0.3">
      <c r="P622049" s="83"/>
    </row>
    <row r="622050" spans="16:16" x14ac:dyDescent="0.3">
      <c r="P622050" s="83"/>
    </row>
    <row r="622051" spans="16:16" x14ac:dyDescent="0.3">
      <c r="P622051" s="83"/>
    </row>
    <row r="622052" spans="16:16" x14ac:dyDescent="0.3">
      <c r="P622052" s="83"/>
    </row>
    <row r="622053" spans="16:16" x14ac:dyDescent="0.3">
      <c r="P622053" s="83"/>
    </row>
    <row r="622054" spans="16:16" x14ac:dyDescent="0.3">
      <c r="P622054" s="83"/>
    </row>
    <row r="622055" spans="16:16" x14ac:dyDescent="0.3">
      <c r="P622055" s="83"/>
    </row>
    <row r="622056" spans="16:16" x14ac:dyDescent="0.3">
      <c r="P622056" s="83"/>
    </row>
    <row r="622057" spans="16:16" x14ac:dyDescent="0.3">
      <c r="P622057" s="83"/>
    </row>
    <row r="622058" spans="16:16" x14ac:dyDescent="0.3">
      <c r="P622058" s="83"/>
    </row>
    <row r="622059" spans="16:16" x14ac:dyDescent="0.3">
      <c r="P622059" s="83"/>
    </row>
    <row r="622060" spans="16:16" x14ac:dyDescent="0.3">
      <c r="P622060" s="83"/>
    </row>
    <row r="622061" spans="16:16" x14ac:dyDescent="0.3">
      <c r="P622061" s="83"/>
    </row>
    <row r="622062" spans="16:16" x14ac:dyDescent="0.3">
      <c r="P622062" s="83"/>
    </row>
    <row r="622063" spans="16:16" x14ac:dyDescent="0.3">
      <c r="P622063" s="83"/>
    </row>
    <row r="622064" spans="16:16" x14ac:dyDescent="0.3">
      <c r="P622064" s="83"/>
    </row>
    <row r="622065" spans="16:16" x14ac:dyDescent="0.3">
      <c r="P622065" s="83"/>
    </row>
    <row r="622066" spans="16:16" x14ac:dyDescent="0.3">
      <c r="P622066" s="83"/>
    </row>
    <row r="622067" spans="16:16" x14ac:dyDescent="0.3">
      <c r="P622067" s="83"/>
    </row>
    <row r="622068" spans="16:16" x14ac:dyDescent="0.3">
      <c r="P622068" s="83"/>
    </row>
    <row r="622069" spans="16:16" x14ac:dyDescent="0.3">
      <c r="P622069" s="83"/>
    </row>
    <row r="622070" spans="16:16" x14ac:dyDescent="0.3">
      <c r="P622070" s="83"/>
    </row>
    <row r="622071" spans="16:16" x14ac:dyDescent="0.3">
      <c r="P622071" s="83"/>
    </row>
    <row r="622072" spans="16:16" x14ac:dyDescent="0.3">
      <c r="P622072" s="83"/>
    </row>
    <row r="622073" spans="16:16" x14ac:dyDescent="0.3">
      <c r="P622073" s="83"/>
    </row>
    <row r="622074" spans="16:16" x14ac:dyDescent="0.3">
      <c r="P622074" s="83"/>
    </row>
    <row r="622075" spans="16:16" x14ac:dyDescent="0.3">
      <c r="P622075" s="83"/>
    </row>
    <row r="622076" spans="16:16" x14ac:dyDescent="0.3">
      <c r="P622076" s="83"/>
    </row>
    <row r="622077" spans="16:16" x14ac:dyDescent="0.3">
      <c r="P622077" s="83"/>
    </row>
    <row r="622078" spans="16:16" x14ac:dyDescent="0.3">
      <c r="P622078" s="83"/>
    </row>
    <row r="622079" spans="16:16" x14ac:dyDescent="0.3">
      <c r="P622079" s="83"/>
    </row>
    <row r="622080" spans="16:16" x14ac:dyDescent="0.3">
      <c r="P622080" s="83"/>
    </row>
    <row r="622081" spans="16:16" x14ac:dyDescent="0.3">
      <c r="P622081" s="83"/>
    </row>
    <row r="622082" spans="16:16" x14ac:dyDescent="0.3">
      <c r="P622082" s="83"/>
    </row>
    <row r="622083" spans="16:16" x14ac:dyDescent="0.3">
      <c r="P622083" s="83"/>
    </row>
    <row r="622084" spans="16:16" x14ac:dyDescent="0.3">
      <c r="P622084" s="83"/>
    </row>
    <row r="622085" spans="16:16" x14ac:dyDescent="0.3">
      <c r="P622085" s="83"/>
    </row>
    <row r="622086" spans="16:16" x14ac:dyDescent="0.3">
      <c r="P622086" s="83"/>
    </row>
    <row r="622087" spans="16:16" x14ac:dyDescent="0.3">
      <c r="P622087" s="83"/>
    </row>
    <row r="622088" spans="16:16" x14ac:dyDescent="0.3">
      <c r="P622088" s="83"/>
    </row>
    <row r="622089" spans="16:16" x14ac:dyDescent="0.3">
      <c r="P622089" s="83"/>
    </row>
    <row r="622090" spans="16:16" x14ac:dyDescent="0.3">
      <c r="P622090" s="83"/>
    </row>
    <row r="622091" spans="16:16" x14ac:dyDescent="0.3">
      <c r="P622091" s="83"/>
    </row>
    <row r="622092" spans="16:16" x14ac:dyDescent="0.3">
      <c r="P622092" s="83"/>
    </row>
    <row r="622093" spans="16:16" x14ac:dyDescent="0.3">
      <c r="P622093" s="83"/>
    </row>
    <row r="622094" spans="16:16" x14ac:dyDescent="0.3">
      <c r="P622094" s="83"/>
    </row>
    <row r="622095" spans="16:16" x14ac:dyDescent="0.3">
      <c r="P622095" s="83"/>
    </row>
    <row r="622096" spans="16:16" x14ac:dyDescent="0.3">
      <c r="P622096" s="83"/>
    </row>
    <row r="622097" spans="16:16" x14ac:dyDescent="0.3">
      <c r="P622097" s="83"/>
    </row>
    <row r="622098" spans="16:16" x14ac:dyDescent="0.3">
      <c r="P622098" s="83"/>
    </row>
    <row r="622099" spans="16:16" x14ac:dyDescent="0.3">
      <c r="P622099" s="83"/>
    </row>
    <row r="622100" spans="16:16" x14ac:dyDescent="0.3">
      <c r="P622100" s="83"/>
    </row>
    <row r="622101" spans="16:16" x14ac:dyDescent="0.3">
      <c r="P622101" s="83"/>
    </row>
    <row r="622102" spans="16:16" x14ac:dyDescent="0.3">
      <c r="P622102" s="83"/>
    </row>
    <row r="622103" spans="16:16" x14ac:dyDescent="0.3">
      <c r="P622103" s="83"/>
    </row>
    <row r="622104" spans="16:16" x14ac:dyDescent="0.3">
      <c r="P622104" s="83"/>
    </row>
    <row r="622105" spans="16:16" x14ac:dyDescent="0.3">
      <c r="P622105" s="83"/>
    </row>
    <row r="622106" spans="16:16" x14ac:dyDescent="0.3">
      <c r="P622106" s="83"/>
    </row>
    <row r="622107" spans="16:16" x14ac:dyDescent="0.3">
      <c r="P622107" s="83"/>
    </row>
    <row r="622108" spans="16:16" x14ac:dyDescent="0.3">
      <c r="P622108" s="83"/>
    </row>
    <row r="622109" spans="16:16" x14ac:dyDescent="0.3">
      <c r="P622109" s="83"/>
    </row>
    <row r="622110" spans="16:16" x14ac:dyDescent="0.3">
      <c r="P622110" s="83"/>
    </row>
    <row r="622111" spans="16:16" x14ac:dyDescent="0.3">
      <c r="P622111" s="83"/>
    </row>
    <row r="622112" spans="16:16" x14ac:dyDescent="0.3">
      <c r="P622112" s="83"/>
    </row>
    <row r="622113" spans="16:16" x14ac:dyDescent="0.3">
      <c r="P622113" s="83"/>
    </row>
    <row r="622114" spans="16:16" x14ac:dyDescent="0.3">
      <c r="P622114" s="83"/>
    </row>
    <row r="622115" spans="16:16" x14ac:dyDescent="0.3">
      <c r="P622115" s="83"/>
    </row>
    <row r="622116" spans="16:16" x14ac:dyDescent="0.3">
      <c r="P622116" s="83"/>
    </row>
    <row r="622117" spans="16:16" x14ac:dyDescent="0.3">
      <c r="P622117" s="83"/>
    </row>
    <row r="622118" spans="16:16" x14ac:dyDescent="0.3">
      <c r="P622118" s="83"/>
    </row>
    <row r="622119" spans="16:16" x14ac:dyDescent="0.3">
      <c r="P622119" s="83"/>
    </row>
    <row r="622120" spans="16:16" x14ac:dyDescent="0.3">
      <c r="P622120" s="83"/>
    </row>
    <row r="622121" spans="16:16" x14ac:dyDescent="0.3">
      <c r="P622121" s="83"/>
    </row>
    <row r="622122" spans="16:16" x14ac:dyDescent="0.3">
      <c r="P622122" s="83"/>
    </row>
    <row r="622123" spans="16:16" x14ac:dyDescent="0.3">
      <c r="P622123" s="83"/>
    </row>
    <row r="622124" spans="16:16" x14ac:dyDescent="0.3">
      <c r="P622124" s="83"/>
    </row>
    <row r="622125" spans="16:16" x14ac:dyDescent="0.3">
      <c r="P622125" s="83"/>
    </row>
    <row r="622126" spans="16:16" x14ac:dyDescent="0.3">
      <c r="P622126" s="83"/>
    </row>
    <row r="622127" spans="16:16" x14ac:dyDescent="0.3">
      <c r="P622127" s="83"/>
    </row>
    <row r="622128" spans="16:16" x14ac:dyDescent="0.3">
      <c r="P622128" s="83"/>
    </row>
    <row r="622129" spans="16:16" x14ac:dyDescent="0.3">
      <c r="P622129" s="83"/>
    </row>
    <row r="622130" spans="16:16" x14ac:dyDescent="0.3">
      <c r="P622130" s="83"/>
    </row>
    <row r="622131" spans="16:16" x14ac:dyDescent="0.3">
      <c r="P622131" s="83"/>
    </row>
    <row r="622132" spans="16:16" x14ac:dyDescent="0.3">
      <c r="P622132" s="83"/>
    </row>
    <row r="622133" spans="16:16" x14ac:dyDescent="0.3">
      <c r="P622133" s="83"/>
    </row>
    <row r="622134" spans="16:16" x14ac:dyDescent="0.3">
      <c r="P622134" s="83"/>
    </row>
    <row r="622135" spans="16:16" x14ac:dyDescent="0.3">
      <c r="P622135" s="83"/>
    </row>
    <row r="622136" spans="16:16" x14ac:dyDescent="0.3">
      <c r="P622136" s="83"/>
    </row>
    <row r="622137" spans="16:16" x14ac:dyDescent="0.3">
      <c r="P622137" s="83"/>
    </row>
    <row r="622138" spans="16:16" x14ac:dyDescent="0.3">
      <c r="P622138" s="83"/>
    </row>
    <row r="622139" spans="16:16" x14ac:dyDescent="0.3">
      <c r="P622139" s="83"/>
    </row>
    <row r="622140" spans="16:16" x14ac:dyDescent="0.3">
      <c r="P622140" s="83"/>
    </row>
    <row r="622141" spans="16:16" x14ac:dyDescent="0.3">
      <c r="P622141" s="83"/>
    </row>
    <row r="622142" spans="16:16" x14ac:dyDescent="0.3">
      <c r="P622142" s="83"/>
    </row>
    <row r="622143" spans="16:16" x14ac:dyDescent="0.3">
      <c r="P622143" s="83"/>
    </row>
    <row r="622144" spans="16:16" x14ac:dyDescent="0.3">
      <c r="P622144" s="83"/>
    </row>
    <row r="622145" spans="16:16" x14ac:dyDescent="0.3">
      <c r="P622145" s="83"/>
    </row>
    <row r="622146" spans="16:16" x14ac:dyDescent="0.3">
      <c r="P622146" s="83"/>
    </row>
    <row r="622147" spans="16:16" x14ac:dyDescent="0.3">
      <c r="P622147" s="83"/>
    </row>
    <row r="622148" spans="16:16" x14ac:dyDescent="0.3">
      <c r="P622148" s="83"/>
    </row>
    <row r="622149" spans="16:16" x14ac:dyDescent="0.3">
      <c r="P622149" s="83"/>
    </row>
    <row r="622150" spans="16:16" x14ac:dyDescent="0.3">
      <c r="P622150" s="83"/>
    </row>
    <row r="622151" spans="16:16" x14ac:dyDescent="0.3">
      <c r="P622151" s="83"/>
    </row>
    <row r="622152" spans="16:16" x14ac:dyDescent="0.3">
      <c r="P622152" s="83"/>
    </row>
    <row r="622153" spans="16:16" x14ac:dyDescent="0.3">
      <c r="P622153" s="83"/>
    </row>
    <row r="622154" spans="16:16" x14ac:dyDescent="0.3">
      <c r="P622154" s="83"/>
    </row>
    <row r="622155" spans="16:16" x14ac:dyDescent="0.3">
      <c r="P622155" s="83"/>
    </row>
    <row r="622156" spans="16:16" x14ac:dyDescent="0.3">
      <c r="P622156" s="83"/>
    </row>
    <row r="622157" spans="16:16" x14ac:dyDescent="0.3">
      <c r="P622157" s="83"/>
    </row>
    <row r="622158" spans="16:16" x14ac:dyDescent="0.3">
      <c r="P622158" s="83"/>
    </row>
    <row r="622159" spans="16:16" x14ac:dyDescent="0.3">
      <c r="P622159" s="83"/>
    </row>
    <row r="622160" spans="16:16" x14ac:dyDescent="0.3">
      <c r="P622160" s="83"/>
    </row>
    <row r="622161" spans="16:16" x14ac:dyDescent="0.3">
      <c r="P622161" s="83"/>
    </row>
    <row r="622162" spans="16:16" x14ac:dyDescent="0.3">
      <c r="P622162" s="83"/>
    </row>
    <row r="622163" spans="16:16" x14ac:dyDescent="0.3">
      <c r="P622163" s="83"/>
    </row>
    <row r="622164" spans="16:16" x14ac:dyDescent="0.3">
      <c r="P622164" s="83"/>
    </row>
    <row r="622165" spans="16:16" x14ac:dyDescent="0.3">
      <c r="P622165" s="83"/>
    </row>
    <row r="622166" spans="16:16" x14ac:dyDescent="0.3">
      <c r="P622166" s="83"/>
    </row>
    <row r="622167" spans="16:16" x14ac:dyDescent="0.3">
      <c r="P622167" s="83"/>
    </row>
    <row r="622168" spans="16:16" x14ac:dyDescent="0.3">
      <c r="P622168" s="83"/>
    </row>
    <row r="622169" spans="16:16" x14ac:dyDescent="0.3">
      <c r="P622169" s="83"/>
    </row>
    <row r="622170" spans="16:16" x14ac:dyDescent="0.3">
      <c r="P622170" s="83"/>
    </row>
    <row r="622171" spans="16:16" x14ac:dyDescent="0.3">
      <c r="P622171" s="83"/>
    </row>
    <row r="622172" spans="16:16" x14ac:dyDescent="0.3">
      <c r="P622172" s="83"/>
    </row>
    <row r="622173" spans="16:16" x14ac:dyDescent="0.3">
      <c r="P622173" s="83"/>
    </row>
    <row r="622174" spans="16:16" x14ac:dyDescent="0.3">
      <c r="P622174" s="83"/>
    </row>
    <row r="622175" spans="16:16" x14ac:dyDescent="0.3">
      <c r="P622175" s="83"/>
    </row>
    <row r="622176" spans="16:16" x14ac:dyDescent="0.3">
      <c r="P622176" s="83"/>
    </row>
    <row r="622177" spans="16:16" x14ac:dyDescent="0.3">
      <c r="P622177" s="83"/>
    </row>
    <row r="622178" spans="16:16" x14ac:dyDescent="0.3">
      <c r="P622178" s="83"/>
    </row>
    <row r="622179" spans="16:16" x14ac:dyDescent="0.3">
      <c r="P622179" s="83"/>
    </row>
    <row r="622180" spans="16:16" x14ac:dyDescent="0.3">
      <c r="P622180" s="83"/>
    </row>
    <row r="622181" spans="16:16" x14ac:dyDescent="0.3">
      <c r="P622181" s="83"/>
    </row>
    <row r="622182" spans="16:16" x14ac:dyDescent="0.3">
      <c r="P622182" s="83"/>
    </row>
    <row r="622183" spans="16:16" x14ac:dyDescent="0.3">
      <c r="P622183" s="83"/>
    </row>
    <row r="622184" spans="16:16" x14ac:dyDescent="0.3">
      <c r="P622184" s="83"/>
    </row>
    <row r="622185" spans="16:16" x14ac:dyDescent="0.3">
      <c r="P622185" s="83"/>
    </row>
    <row r="622186" spans="16:16" x14ac:dyDescent="0.3">
      <c r="P622186" s="83"/>
    </row>
    <row r="622187" spans="16:16" x14ac:dyDescent="0.3">
      <c r="P622187" s="83"/>
    </row>
    <row r="622188" spans="16:16" x14ac:dyDescent="0.3">
      <c r="P622188" s="83"/>
    </row>
    <row r="622189" spans="16:16" x14ac:dyDescent="0.3">
      <c r="P622189" s="83"/>
    </row>
    <row r="622190" spans="16:16" x14ac:dyDescent="0.3">
      <c r="P622190" s="83"/>
    </row>
    <row r="622191" spans="16:16" x14ac:dyDescent="0.3">
      <c r="P622191" s="83"/>
    </row>
    <row r="622192" spans="16:16" x14ac:dyDescent="0.3">
      <c r="P622192" s="83"/>
    </row>
    <row r="622193" spans="16:16" x14ac:dyDescent="0.3">
      <c r="P622193" s="83"/>
    </row>
    <row r="622194" spans="16:16" x14ac:dyDescent="0.3">
      <c r="P622194" s="83"/>
    </row>
    <row r="622195" spans="16:16" x14ac:dyDescent="0.3">
      <c r="P622195" s="83"/>
    </row>
    <row r="622196" spans="16:16" x14ac:dyDescent="0.3">
      <c r="P622196" s="83"/>
    </row>
    <row r="622197" spans="16:16" x14ac:dyDescent="0.3">
      <c r="P622197" s="83"/>
    </row>
    <row r="622198" spans="16:16" x14ac:dyDescent="0.3">
      <c r="P622198" s="83"/>
    </row>
    <row r="622199" spans="16:16" x14ac:dyDescent="0.3">
      <c r="P622199" s="83"/>
    </row>
    <row r="622200" spans="16:16" x14ac:dyDescent="0.3">
      <c r="P622200" s="83"/>
    </row>
    <row r="622201" spans="16:16" x14ac:dyDescent="0.3">
      <c r="P622201" s="83"/>
    </row>
    <row r="622202" spans="16:16" x14ac:dyDescent="0.3">
      <c r="P622202" s="83"/>
    </row>
    <row r="622203" spans="16:16" x14ac:dyDescent="0.3">
      <c r="P622203" s="83"/>
    </row>
    <row r="622204" spans="16:16" x14ac:dyDescent="0.3">
      <c r="P622204" s="83"/>
    </row>
    <row r="622205" spans="16:16" x14ac:dyDescent="0.3">
      <c r="P622205" s="83"/>
    </row>
    <row r="622206" spans="16:16" x14ac:dyDescent="0.3">
      <c r="P622206" s="83"/>
    </row>
    <row r="622207" spans="16:16" x14ac:dyDescent="0.3">
      <c r="P622207" s="83"/>
    </row>
    <row r="622208" spans="16:16" x14ac:dyDescent="0.3">
      <c r="P622208" s="83"/>
    </row>
    <row r="622209" spans="16:16" x14ac:dyDescent="0.3">
      <c r="P622209" s="83"/>
    </row>
    <row r="622210" spans="16:16" x14ac:dyDescent="0.3">
      <c r="P622210" s="83"/>
    </row>
    <row r="622211" spans="16:16" x14ac:dyDescent="0.3">
      <c r="P622211" s="83"/>
    </row>
    <row r="622212" spans="16:16" x14ac:dyDescent="0.3">
      <c r="P622212" s="83"/>
    </row>
    <row r="622213" spans="16:16" x14ac:dyDescent="0.3">
      <c r="P622213" s="83"/>
    </row>
    <row r="622214" spans="16:16" x14ac:dyDescent="0.3">
      <c r="P622214" s="83"/>
    </row>
    <row r="622215" spans="16:16" x14ac:dyDescent="0.3">
      <c r="P622215" s="83"/>
    </row>
    <row r="622216" spans="16:16" x14ac:dyDescent="0.3">
      <c r="P622216" s="83"/>
    </row>
    <row r="622217" spans="16:16" x14ac:dyDescent="0.3">
      <c r="P622217" s="83"/>
    </row>
    <row r="622218" spans="16:16" x14ac:dyDescent="0.3">
      <c r="P622218" s="83"/>
    </row>
    <row r="622219" spans="16:16" x14ac:dyDescent="0.3">
      <c r="P622219" s="83"/>
    </row>
    <row r="622220" spans="16:16" x14ac:dyDescent="0.3">
      <c r="P622220" s="83"/>
    </row>
    <row r="622221" spans="16:16" x14ac:dyDescent="0.3">
      <c r="P622221" s="83"/>
    </row>
    <row r="622222" spans="16:16" x14ac:dyDescent="0.3">
      <c r="P622222" s="83"/>
    </row>
    <row r="622223" spans="16:16" x14ac:dyDescent="0.3">
      <c r="P622223" s="83"/>
    </row>
    <row r="622224" spans="16:16" x14ac:dyDescent="0.3">
      <c r="P622224" s="83"/>
    </row>
    <row r="622225" spans="16:16" x14ac:dyDescent="0.3">
      <c r="P622225" s="83"/>
    </row>
    <row r="622226" spans="16:16" x14ac:dyDescent="0.3">
      <c r="P622226" s="83"/>
    </row>
    <row r="622227" spans="16:16" x14ac:dyDescent="0.3">
      <c r="P622227" s="83"/>
    </row>
    <row r="622228" spans="16:16" x14ac:dyDescent="0.3">
      <c r="P622228" s="83"/>
    </row>
    <row r="622229" spans="16:16" x14ac:dyDescent="0.3">
      <c r="P622229" s="83"/>
    </row>
    <row r="622230" spans="16:16" x14ac:dyDescent="0.3">
      <c r="P622230" s="83"/>
    </row>
    <row r="622231" spans="16:16" x14ac:dyDescent="0.3">
      <c r="P622231" s="83"/>
    </row>
    <row r="622232" spans="16:16" x14ac:dyDescent="0.3">
      <c r="P622232" s="83"/>
    </row>
    <row r="622233" spans="16:16" x14ac:dyDescent="0.3">
      <c r="P622233" s="83"/>
    </row>
    <row r="622234" spans="16:16" x14ac:dyDescent="0.3">
      <c r="P622234" s="83"/>
    </row>
    <row r="622235" spans="16:16" x14ac:dyDescent="0.3">
      <c r="P622235" s="83"/>
    </row>
    <row r="622236" spans="16:16" x14ac:dyDescent="0.3">
      <c r="P622236" s="83"/>
    </row>
    <row r="622237" spans="16:16" x14ac:dyDescent="0.3">
      <c r="P622237" s="83"/>
    </row>
    <row r="622238" spans="16:16" x14ac:dyDescent="0.3">
      <c r="P622238" s="83"/>
    </row>
    <row r="622239" spans="16:16" x14ac:dyDescent="0.3">
      <c r="P622239" s="83"/>
    </row>
    <row r="622240" spans="16:16" x14ac:dyDescent="0.3">
      <c r="P622240" s="83"/>
    </row>
    <row r="622241" spans="16:16" x14ac:dyDescent="0.3">
      <c r="P622241" s="83"/>
    </row>
    <row r="622242" spans="16:16" x14ac:dyDescent="0.3">
      <c r="P622242" s="83"/>
    </row>
    <row r="622243" spans="16:16" x14ac:dyDescent="0.3">
      <c r="P622243" s="83"/>
    </row>
    <row r="622244" spans="16:16" x14ac:dyDescent="0.3">
      <c r="P622244" s="83"/>
    </row>
    <row r="622245" spans="16:16" x14ac:dyDescent="0.3">
      <c r="P622245" s="83"/>
    </row>
    <row r="622246" spans="16:16" x14ac:dyDescent="0.3">
      <c r="P622246" s="83"/>
    </row>
    <row r="622247" spans="16:16" x14ac:dyDescent="0.3">
      <c r="P622247" s="83"/>
    </row>
    <row r="622248" spans="16:16" x14ac:dyDescent="0.3">
      <c r="P622248" s="83"/>
    </row>
    <row r="622249" spans="16:16" x14ac:dyDescent="0.3">
      <c r="P622249" s="83"/>
    </row>
    <row r="622250" spans="16:16" x14ac:dyDescent="0.3">
      <c r="P622250" s="83"/>
    </row>
    <row r="622251" spans="16:16" x14ac:dyDescent="0.3">
      <c r="P622251" s="83"/>
    </row>
    <row r="622252" spans="16:16" x14ac:dyDescent="0.3">
      <c r="P622252" s="83"/>
    </row>
    <row r="622253" spans="16:16" x14ac:dyDescent="0.3">
      <c r="P622253" s="83"/>
    </row>
    <row r="622254" spans="16:16" x14ac:dyDescent="0.3">
      <c r="P622254" s="83"/>
    </row>
    <row r="622255" spans="16:16" x14ac:dyDescent="0.3">
      <c r="P622255" s="83"/>
    </row>
    <row r="622256" spans="16:16" x14ac:dyDescent="0.3">
      <c r="P622256" s="83"/>
    </row>
    <row r="622257" spans="16:16" x14ac:dyDescent="0.3">
      <c r="P622257" s="83"/>
    </row>
    <row r="622258" spans="16:16" x14ac:dyDescent="0.3">
      <c r="P622258" s="83"/>
    </row>
    <row r="622259" spans="16:16" x14ac:dyDescent="0.3">
      <c r="P622259" s="83"/>
    </row>
    <row r="622260" spans="16:16" x14ac:dyDescent="0.3">
      <c r="P622260" s="83"/>
    </row>
    <row r="622261" spans="16:16" x14ac:dyDescent="0.3">
      <c r="P622261" s="83"/>
    </row>
    <row r="622262" spans="16:16" x14ac:dyDescent="0.3">
      <c r="P622262" s="83"/>
    </row>
    <row r="622263" spans="16:16" x14ac:dyDescent="0.3">
      <c r="P622263" s="83"/>
    </row>
    <row r="622264" spans="16:16" x14ac:dyDescent="0.3">
      <c r="P622264" s="83"/>
    </row>
    <row r="622265" spans="16:16" x14ac:dyDescent="0.3">
      <c r="P622265" s="83"/>
    </row>
    <row r="622266" spans="16:16" x14ac:dyDescent="0.3">
      <c r="P622266" s="83"/>
    </row>
    <row r="622267" spans="16:16" x14ac:dyDescent="0.3">
      <c r="P622267" s="83"/>
    </row>
    <row r="622268" spans="16:16" x14ac:dyDescent="0.3">
      <c r="P622268" s="83"/>
    </row>
    <row r="622269" spans="16:16" x14ac:dyDescent="0.3">
      <c r="P622269" s="83"/>
    </row>
    <row r="622270" spans="16:16" x14ac:dyDescent="0.3">
      <c r="P622270" s="83"/>
    </row>
    <row r="622271" spans="16:16" x14ac:dyDescent="0.3">
      <c r="P622271" s="83"/>
    </row>
    <row r="622272" spans="16:16" x14ac:dyDescent="0.3">
      <c r="P622272" s="83"/>
    </row>
    <row r="622273" spans="16:16" x14ac:dyDescent="0.3">
      <c r="P622273" s="83"/>
    </row>
    <row r="622274" spans="16:16" x14ac:dyDescent="0.3">
      <c r="P622274" s="83"/>
    </row>
    <row r="622275" spans="16:16" x14ac:dyDescent="0.3">
      <c r="P622275" s="83"/>
    </row>
    <row r="622276" spans="16:16" x14ac:dyDescent="0.3">
      <c r="P622276" s="83"/>
    </row>
    <row r="622277" spans="16:16" x14ac:dyDescent="0.3">
      <c r="P622277" s="83"/>
    </row>
    <row r="622278" spans="16:16" x14ac:dyDescent="0.3">
      <c r="P622278" s="83"/>
    </row>
    <row r="622279" spans="16:16" x14ac:dyDescent="0.3">
      <c r="P622279" s="83"/>
    </row>
    <row r="622280" spans="16:16" x14ac:dyDescent="0.3">
      <c r="P622280" s="83"/>
    </row>
    <row r="622281" spans="16:16" x14ac:dyDescent="0.3">
      <c r="P622281" s="83"/>
    </row>
    <row r="622282" spans="16:16" x14ac:dyDescent="0.3">
      <c r="P622282" s="83"/>
    </row>
    <row r="622283" spans="16:16" x14ac:dyDescent="0.3">
      <c r="P622283" s="83"/>
    </row>
    <row r="622284" spans="16:16" x14ac:dyDescent="0.3">
      <c r="P622284" s="83"/>
    </row>
    <row r="622285" spans="16:16" x14ac:dyDescent="0.3">
      <c r="P622285" s="83"/>
    </row>
    <row r="622286" spans="16:16" x14ac:dyDescent="0.3">
      <c r="P622286" s="83"/>
    </row>
    <row r="622287" spans="16:16" x14ac:dyDescent="0.3">
      <c r="P622287" s="83"/>
    </row>
    <row r="622288" spans="16:16" x14ac:dyDescent="0.3">
      <c r="P622288" s="83"/>
    </row>
    <row r="622289" spans="16:16" x14ac:dyDescent="0.3">
      <c r="P622289" s="83"/>
    </row>
    <row r="622290" spans="16:16" x14ac:dyDescent="0.3">
      <c r="P622290" s="83"/>
    </row>
    <row r="622291" spans="16:16" x14ac:dyDescent="0.3">
      <c r="P622291" s="83"/>
    </row>
    <row r="622292" spans="16:16" x14ac:dyDescent="0.3">
      <c r="P622292" s="83"/>
    </row>
    <row r="622293" spans="16:16" x14ac:dyDescent="0.3">
      <c r="P622293" s="83"/>
    </row>
    <row r="622294" spans="16:16" x14ac:dyDescent="0.3">
      <c r="P622294" s="83"/>
    </row>
    <row r="622295" spans="16:16" x14ac:dyDescent="0.3">
      <c r="P622295" s="83"/>
    </row>
    <row r="622296" spans="16:16" x14ac:dyDescent="0.3">
      <c r="P622296" s="83"/>
    </row>
    <row r="622297" spans="16:16" x14ac:dyDescent="0.3">
      <c r="P622297" s="83"/>
    </row>
    <row r="622298" spans="16:16" x14ac:dyDescent="0.3">
      <c r="P622298" s="83"/>
    </row>
    <row r="622299" spans="16:16" x14ac:dyDescent="0.3">
      <c r="P622299" s="83"/>
    </row>
    <row r="622300" spans="16:16" x14ac:dyDescent="0.3">
      <c r="P622300" s="83"/>
    </row>
    <row r="622301" spans="16:16" x14ac:dyDescent="0.3">
      <c r="P622301" s="83"/>
    </row>
    <row r="622302" spans="16:16" x14ac:dyDescent="0.3">
      <c r="P622302" s="83"/>
    </row>
    <row r="622303" spans="16:16" x14ac:dyDescent="0.3">
      <c r="P622303" s="83"/>
    </row>
    <row r="622304" spans="16:16" x14ac:dyDescent="0.3">
      <c r="P622304" s="83"/>
    </row>
    <row r="622305" spans="16:16" x14ac:dyDescent="0.3">
      <c r="P622305" s="83"/>
    </row>
    <row r="622306" spans="16:16" x14ac:dyDescent="0.3">
      <c r="P622306" s="83"/>
    </row>
    <row r="622307" spans="16:16" x14ac:dyDescent="0.3">
      <c r="P622307" s="83"/>
    </row>
    <row r="622308" spans="16:16" x14ac:dyDescent="0.3">
      <c r="P622308" s="83"/>
    </row>
    <row r="622309" spans="16:16" x14ac:dyDescent="0.3">
      <c r="P622309" s="83"/>
    </row>
    <row r="622310" spans="16:16" x14ac:dyDescent="0.3">
      <c r="P622310" s="83"/>
    </row>
    <row r="622311" spans="16:16" x14ac:dyDescent="0.3">
      <c r="P622311" s="83"/>
    </row>
    <row r="622312" spans="16:16" x14ac:dyDescent="0.3">
      <c r="P622312" s="83"/>
    </row>
    <row r="622313" spans="16:16" x14ac:dyDescent="0.3">
      <c r="P622313" s="83"/>
    </row>
    <row r="622314" spans="16:16" x14ac:dyDescent="0.3">
      <c r="P622314" s="83"/>
    </row>
    <row r="622315" spans="16:16" x14ac:dyDescent="0.3">
      <c r="P622315" s="83"/>
    </row>
    <row r="622316" spans="16:16" x14ac:dyDescent="0.3">
      <c r="P622316" s="83"/>
    </row>
    <row r="622317" spans="16:16" x14ac:dyDescent="0.3">
      <c r="P622317" s="83"/>
    </row>
    <row r="622318" spans="16:16" x14ac:dyDescent="0.3">
      <c r="P622318" s="83"/>
    </row>
    <row r="622319" spans="16:16" x14ac:dyDescent="0.3">
      <c r="P622319" s="83"/>
    </row>
    <row r="622320" spans="16:16" x14ac:dyDescent="0.3">
      <c r="P622320" s="83"/>
    </row>
    <row r="622321" spans="16:16" x14ac:dyDescent="0.3">
      <c r="P622321" s="83"/>
    </row>
    <row r="622322" spans="16:16" x14ac:dyDescent="0.3">
      <c r="P622322" s="83"/>
    </row>
    <row r="622323" spans="16:16" x14ac:dyDescent="0.3">
      <c r="P622323" s="83"/>
    </row>
    <row r="622324" spans="16:16" x14ac:dyDescent="0.3">
      <c r="P622324" s="83"/>
    </row>
    <row r="622325" spans="16:16" x14ac:dyDescent="0.3">
      <c r="P622325" s="83"/>
    </row>
    <row r="622326" spans="16:16" x14ac:dyDescent="0.3">
      <c r="P622326" s="83"/>
    </row>
    <row r="622327" spans="16:16" x14ac:dyDescent="0.3">
      <c r="P622327" s="83"/>
    </row>
    <row r="622328" spans="16:16" x14ac:dyDescent="0.3">
      <c r="P622328" s="83"/>
    </row>
    <row r="622329" spans="16:16" x14ac:dyDescent="0.3">
      <c r="P622329" s="83"/>
    </row>
    <row r="622330" spans="16:16" x14ac:dyDescent="0.3">
      <c r="P622330" s="83"/>
    </row>
    <row r="622331" spans="16:16" x14ac:dyDescent="0.3">
      <c r="P622331" s="83"/>
    </row>
    <row r="622332" spans="16:16" x14ac:dyDescent="0.3">
      <c r="P622332" s="83"/>
    </row>
    <row r="622333" spans="16:16" x14ac:dyDescent="0.3">
      <c r="P622333" s="83"/>
    </row>
    <row r="622334" spans="16:16" x14ac:dyDescent="0.3">
      <c r="P622334" s="83"/>
    </row>
    <row r="622335" spans="16:16" x14ac:dyDescent="0.3">
      <c r="P622335" s="83"/>
    </row>
    <row r="622336" spans="16:16" x14ac:dyDescent="0.3">
      <c r="P622336" s="83"/>
    </row>
    <row r="622337" spans="16:16" x14ac:dyDescent="0.3">
      <c r="P622337" s="83"/>
    </row>
    <row r="622338" spans="16:16" x14ac:dyDescent="0.3">
      <c r="P622338" s="83"/>
    </row>
    <row r="622339" spans="16:16" x14ac:dyDescent="0.3">
      <c r="P622339" s="83"/>
    </row>
    <row r="622340" spans="16:16" x14ac:dyDescent="0.3">
      <c r="P622340" s="83"/>
    </row>
    <row r="622341" spans="16:16" x14ac:dyDescent="0.3">
      <c r="P622341" s="83"/>
    </row>
    <row r="622342" spans="16:16" x14ac:dyDescent="0.3">
      <c r="P622342" s="83"/>
    </row>
    <row r="622343" spans="16:16" x14ac:dyDescent="0.3">
      <c r="P622343" s="83"/>
    </row>
    <row r="622344" spans="16:16" x14ac:dyDescent="0.3">
      <c r="P622344" s="83"/>
    </row>
    <row r="622345" spans="16:16" x14ac:dyDescent="0.3">
      <c r="P622345" s="83"/>
    </row>
    <row r="622346" spans="16:16" x14ac:dyDescent="0.3">
      <c r="P622346" s="83"/>
    </row>
    <row r="622347" spans="16:16" x14ac:dyDescent="0.3">
      <c r="P622347" s="83"/>
    </row>
    <row r="622348" spans="16:16" x14ac:dyDescent="0.3">
      <c r="P622348" s="83"/>
    </row>
    <row r="622349" spans="16:16" x14ac:dyDescent="0.3">
      <c r="P622349" s="83"/>
    </row>
    <row r="622350" spans="16:16" x14ac:dyDescent="0.3">
      <c r="P622350" s="83"/>
    </row>
    <row r="622351" spans="16:16" x14ac:dyDescent="0.3">
      <c r="P622351" s="83"/>
    </row>
    <row r="622352" spans="16:16" x14ac:dyDescent="0.3">
      <c r="P622352" s="83"/>
    </row>
    <row r="622353" spans="16:16" x14ac:dyDescent="0.3">
      <c r="P622353" s="83"/>
    </row>
    <row r="622354" spans="16:16" x14ac:dyDescent="0.3">
      <c r="P622354" s="83"/>
    </row>
    <row r="622355" spans="16:16" x14ac:dyDescent="0.3">
      <c r="P622355" s="83"/>
    </row>
    <row r="622356" spans="16:16" x14ac:dyDescent="0.3">
      <c r="P622356" s="83"/>
    </row>
    <row r="622357" spans="16:16" x14ac:dyDescent="0.3">
      <c r="P622357" s="83"/>
    </row>
    <row r="622358" spans="16:16" x14ac:dyDescent="0.3">
      <c r="P622358" s="83"/>
    </row>
    <row r="622359" spans="16:16" x14ac:dyDescent="0.3">
      <c r="P622359" s="83"/>
    </row>
    <row r="622360" spans="16:16" x14ac:dyDescent="0.3">
      <c r="P622360" s="83"/>
    </row>
    <row r="622361" spans="16:16" x14ac:dyDescent="0.3">
      <c r="P622361" s="83"/>
    </row>
    <row r="622362" spans="16:16" x14ac:dyDescent="0.3">
      <c r="P622362" s="83"/>
    </row>
    <row r="622363" spans="16:16" x14ac:dyDescent="0.3">
      <c r="P622363" s="83"/>
    </row>
    <row r="622364" spans="16:16" x14ac:dyDescent="0.3">
      <c r="P622364" s="83"/>
    </row>
    <row r="622365" spans="16:16" x14ac:dyDescent="0.3">
      <c r="P622365" s="83"/>
    </row>
    <row r="622366" spans="16:16" x14ac:dyDescent="0.3">
      <c r="P622366" s="83"/>
    </row>
    <row r="622367" spans="16:16" x14ac:dyDescent="0.3">
      <c r="P622367" s="83"/>
    </row>
    <row r="622368" spans="16:16" x14ac:dyDescent="0.3">
      <c r="P622368" s="83"/>
    </row>
    <row r="622369" spans="16:16" x14ac:dyDescent="0.3">
      <c r="P622369" s="83"/>
    </row>
    <row r="622370" spans="16:16" x14ac:dyDescent="0.3">
      <c r="P622370" s="83"/>
    </row>
    <row r="622371" spans="16:16" x14ac:dyDescent="0.3">
      <c r="P622371" s="83"/>
    </row>
    <row r="622372" spans="16:16" x14ac:dyDescent="0.3">
      <c r="P622372" s="83"/>
    </row>
    <row r="622373" spans="16:16" x14ac:dyDescent="0.3">
      <c r="P622373" s="83"/>
    </row>
    <row r="622374" spans="16:16" x14ac:dyDescent="0.3">
      <c r="P622374" s="83"/>
    </row>
    <row r="622375" spans="16:16" x14ac:dyDescent="0.3">
      <c r="P622375" s="83"/>
    </row>
    <row r="622376" spans="16:16" x14ac:dyDescent="0.3">
      <c r="P622376" s="83"/>
    </row>
    <row r="622377" spans="16:16" x14ac:dyDescent="0.3">
      <c r="P622377" s="83"/>
    </row>
    <row r="622378" spans="16:16" x14ac:dyDescent="0.3">
      <c r="P622378" s="83"/>
    </row>
    <row r="622379" spans="16:16" x14ac:dyDescent="0.3">
      <c r="P622379" s="83"/>
    </row>
    <row r="622380" spans="16:16" x14ac:dyDescent="0.3">
      <c r="P622380" s="83"/>
    </row>
    <row r="622381" spans="16:16" x14ac:dyDescent="0.3">
      <c r="P622381" s="83"/>
    </row>
    <row r="622382" spans="16:16" x14ac:dyDescent="0.3">
      <c r="P622382" s="83"/>
    </row>
    <row r="622383" spans="16:16" x14ac:dyDescent="0.3">
      <c r="P622383" s="83"/>
    </row>
    <row r="622384" spans="16:16" x14ac:dyDescent="0.3">
      <c r="P622384" s="83"/>
    </row>
    <row r="622385" spans="16:16" x14ac:dyDescent="0.3">
      <c r="P622385" s="83"/>
    </row>
    <row r="622386" spans="16:16" x14ac:dyDescent="0.3">
      <c r="P622386" s="83"/>
    </row>
    <row r="622387" spans="16:16" x14ac:dyDescent="0.3">
      <c r="P622387" s="83"/>
    </row>
    <row r="622388" spans="16:16" x14ac:dyDescent="0.3">
      <c r="P622388" s="83"/>
    </row>
    <row r="622389" spans="16:16" x14ac:dyDescent="0.3">
      <c r="P622389" s="83"/>
    </row>
    <row r="622390" spans="16:16" x14ac:dyDescent="0.3">
      <c r="P622390" s="83"/>
    </row>
    <row r="622391" spans="16:16" x14ac:dyDescent="0.3">
      <c r="P622391" s="83"/>
    </row>
    <row r="622392" spans="16:16" x14ac:dyDescent="0.3">
      <c r="P622392" s="83"/>
    </row>
    <row r="622393" spans="16:16" x14ac:dyDescent="0.3">
      <c r="P622393" s="83"/>
    </row>
    <row r="622394" spans="16:16" x14ac:dyDescent="0.3">
      <c r="P622394" s="83"/>
    </row>
    <row r="622395" spans="16:16" x14ac:dyDescent="0.3">
      <c r="P622395" s="83"/>
    </row>
    <row r="622396" spans="16:16" x14ac:dyDescent="0.3">
      <c r="P622396" s="83"/>
    </row>
    <row r="622397" spans="16:16" x14ac:dyDescent="0.3">
      <c r="P622397" s="83"/>
    </row>
    <row r="622398" spans="16:16" x14ac:dyDescent="0.3">
      <c r="P622398" s="83"/>
    </row>
    <row r="622399" spans="16:16" x14ac:dyDescent="0.3">
      <c r="P622399" s="83"/>
    </row>
    <row r="622400" spans="16:16" x14ac:dyDescent="0.3">
      <c r="P622400" s="83"/>
    </row>
    <row r="622401" spans="16:16" x14ac:dyDescent="0.3">
      <c r="P622401" s="83"/>
    </row>
    <row r="622402" spans="16:16" x14ac:dyDescent="0.3">
      <c r="P622402" s="83"/>
    </row>
    <row r="622403" spans="16:16" x14ac:dyDescent="0.3">
      <c r="P622403" s="83"/>
    </row>
    <row r="622404" spans="16:16" x14ac:dyDescent="0.3">
      <c r="P622404" s="83"/>
    </row>
    <row r="622405" spans="16:16" x14ac:dyDescent="0.3">
      <c r="P622405" s="83"/>
    </row>
    <row r="622406" spans="16:16" x14ac:dyDescent="0.3">
      <c r="P622406" s="83"/>
    </row>
    <row r="622407" spans="16:16" x14ac:dyDescent="0.3">
      <c r="P622407" s="83"/>
    </row>
    <row r="622408" spans="16:16" x14ac:dyDescent="0.3">
      <c r="P622408" s="83"/>
    </row>
    <row r="622409" spans="16:16" x14ac:dyDescent="0.3">
      <c r="P622409" s="83"/>
    </row>
    <row r="622410" spans="16:16" x14ac:dyDescent="0.3">
      <c r="P622410" s="83"/>
    </row>
    <row r="622411" spans="16:16" x14ac:dyDescent="0.3">
      <c r="P622411" s="83"/>
    </row>
    <row r="622412" spans="16:16" x14ac:dyDescent="0.3">
      <c r="P622412" s="83"/>
    </row>
    <row r="622413" spans="16:16" x14ac:dyDescent="0.3">
      <c r="P622413" s="83"/>
    </row>
    <row r="622414" spans="16:16" x14ac:dyDescent="0.3">
      <c r="P622414" s="83"/>
    </row>
    <row r="622415" spans="16:16" x14ac:dyDescent="0.3">
      <c r="P622415" s="83"/>
    </row>
    <row r="622416" spans="16:16" x14ac:dyDescent="0.3">
      <c r="P622416" s="83"/>
    </row>
    <row r="622417" spans="16:16" x14ac:dyDescent="0.3">
      <c r="P622417" s="83"/>
    </row>
    <row r="622418" spans="16:16" x14ac:dyDescent="0.3">
      <c r="P622418" s="83"/>
    </row>
    <row r="622419" spans="16:16" x14ac:dyDescent="0.3">
      <c r="P622419" s="83"/>
    </row>
    <row r="622420" spans="16:16" x14ac:dyDescent="0.3">
      <c r="P622420" s="83"/>
    </row>
    <row r="622421" spans="16:16" x14ac:dyDescent="0.3">
      <c r="P622421" s="83"/>
    </row>
    <row r="622422" spans="16:16" x14ac:dyDescent="0.3">
      <c r="P622422" s="83"/>
    </row>
    <row r="622423" spans="16:16" x14ac:dyDescent="0.3">
      <c r="P622423" s="83"/>
    </row>
    <row r="622424" spans="16:16" x14ac:dyDescent="0.3">
      <c r="P622424" s="83"/>
    </row>
    <row r="622425" spans="16:16" x14ac:dyDescent="0.3">
      <c r="P622425" s="83"/>
    </row>
    <row r="622426" spans="16:16" x14ac:dyDescent="0.3">
      <c r="P622426" s="83"/>
    </row>
    <row r="622427" spans="16:16" x14ac:dyDescent="0.3">
      <c r="P622427" s="83"/>
    </row>
    <row r="622428" spans="16:16" x14ac:dyDescent="0.3">
      <c r="P622428" s="83"/>
    </row>
    <row r="622429" spans="16:16" x14ac:dyDescent="0.3">
      <c r="P622429" s="83"/>
    </row>
    <row r="622430" spans="16:16" x14ac:dyDescent="0.3">
      <c r="P622430" s="83"/>
    </row>
    <row r="622431" spans="16:16" x14ac:dyDescent="0.3">
      <c r="P622431" s="83"/>
    </row>
    <row r="622432" spans="16:16" x14ac:dyDescent="0.3">
      <c r="P622432" s="83"/>
    </row>
    <row r="622433" spans="16:16" x14ac:dyDescent="0.3">
      <c r="P622433" s="83"/>
    </row>
    <row r="622434" spans="16:16" x14ac:dyDescent="0.3">
      <c r="P622434" s="83"/>
    </row>
    <row r="622435" spans="16:16" x14ac:dyDescent="0.3">
      <c r="P622435" s="83"/>
    </row>
    <row r="622436" spans="16:16" x14ac:dyDescent="0.3">
      <c r="P622436" s="83"/>
    </row>
    <row r="622437" spans="16:16" x14ac:dyDescent="0.3">
      <c r="P622437" s="83"/>
    </row>
    <row r="622438" spans="16:16" x14ac:dyDescent="0.3">
      <c r="P622438" s="83"/>
    </row>
    <row r="622439" spans="16:16" x14ac:dyDescent="0.3">
      <c r="P622439" s="83"/>
    </row>
    <row r="622440" spans="16:16" x14ac:dyDescent="0.3">
      <c r="P622440" s="83"/>
    </row>
    <row r="622441" spans="16:16" x14ac:dyDescent="0.3">
      <c r="P622441" s="83"/>
    </row>
    <row r="622442" spans="16:16" x14ac:dyDescent="0.3">
      <c r="P622442" s="83"/>
    </row>
    <row r="622443" spans="16:16" x14ac:dyDescent="0.3">
      <c r="P622443" s="83"/>
    </row>
    <row r="622444" spans="16:16" x14ac:dyDescent="0.3">
      <c r="P622444" s="83"/>
    </row>
    <row r="622445" spans="16:16" x14ac:dyDescent="0.3">
      <c r="P622445" s="83"/>
    </row>
    <row r="622446" spans="16:16" x14ac:dyDescent="0.3">
      <c r="P622446" s="83"/>
    </row>
    <row r="622447" spans="16:16" x14ac:dyDescent="0.3">
      <c r="P622447" s="83"/>
    </row>
    <row r="622448" spans="16:16" x14ac:dyDescent="0.3">
      <c r="P622448" s="83"/>
    </row>
    <row r="622449" spans="16:16" x14ac:dyDescent="0.3">
      <c r="P622449" s="83"/>
    </row>
    <row r="622450" spans="16:16" x14ac:dyDescent="0.3">
      <c r="P622450" s="83"/>
    </row>
    <row r="622451" spans="16:16" x14ac:dyDescent="0.3">
      <c r="P622451" s="83"/>
    </row>
    <row r="622452" spans="16:16" x14ac:dyDescent="0.3">
      <c r="P622452" s="83"/>
    </row>
    <row r="622453" spans="16:16" x14ac:dyDescent="0.3">
      <c r="P622453" s="83"/>
    </row>
    <row r="622454" spans="16:16" x14ac:dyDescent="0.3">
      <c r="P622454" s="83"/>
    </row>
    <row r="622455" spans="16:16" x14ac:dyDescent="0.3">
      <c r="P622455" s="83"/>
    </row>
    <row r="622456" spans="16:16" x14ac:dyDescent="0.3">
      <c r="P622456" s="83"/>
    </row>
    <row r="622457" spans="16:16" x14ac:dyDescent="0.3">
      <c r="P622457" s="83"/>
    </row>
    <row r="622458" spans="16:16" x14ac:dyDescent="0.3">
      <c r="P622458" s="83"/>
    </row>
    <row r="622459" spans="16:16" x14ac:dyDescent="0.3">
      <c r="P622459" s="83"/>
    </row>
    <row r="622460" spans="16:16" x14ac:dyDescent="0.3">
      <c r="P622460" s="83"/>
    </row>
    <row r="622461" spans="16:16" x14ac:dyDescent="0.3">
      <c r="P622461" s="83"/>
    </row>
    <row r="622462" spans="16:16" x14ac:dyDescent="0.3">
      <c r="P622462" s="83"/>
    </row>
    <row r="622463" spans="16:16" x14ac:dyDescent="0.3">
      <c r="P622463" s="83"/>
    </row>
    <row r="622464" spans="16:16" x14ac:dyDescent="0.3">
      <c r="P622464" s="83"/>
    </row>
    <row r="622465" spans="16:16" x14ac:dyDescent="0.3">
      <c r="P622465" s="83"/>
    </row>
    <row r="622466" spans="16:16" x14ac:dyDescent="0.3">
      <c r="P622466" s="83"/>
    </row>
    <row r="622467" spans="16:16" x14ac:dyDescent="0.3">
      <c r="P622467" s="83"/>
    </row>
    <row r="622468" spans="16:16" x14ac:dyDescent="0.3">
      <c r="P622468" s="83"/>
    </row>
    <row r="622469" spans="16:16" x14ac:dyDescent="0.3">
      <c r="P622469" s="83"/>
    </row>
    <row r="622470" spans="16:16" x14ac:dyDescent="0.3">
      <c r="P622470" s="83"/>
    </row>
    <row r="622471" spans="16:16" x14ac:dyDescent="0.3">
      <c r="P622471" s="83"/>
    </row>
    <row r="622472" spans="16:16" x14ac:dyDescent="0.3">
      <c r="P622472" s="83"/>
    </row>
    <row r="622473" spans="16:16" x14ac:dyDescent="0.3">
      <c r="P622473" s="83"/>
    </row>
    <row r="622474" spans="16:16" x14ac:dyDescent="0.3">
      <c r="P622474" s="83"/>
    </row>
    <row r="622475" spans="16:16" x14ac:dyDescent="0.3">
      <c r="P622475" s="83"/>
    </row>
    <row r="622476" spans="16:16" x14ac:dyDescent="0.3">
      <c r="P622476" s="83"/>
    </row>
    <row r="622477" spans="16:16" x14ac:dyDescent="0.3">
      <c r="P622477" s="83"/>
    </row>
    <row r="622478" spans="16:16" x14ac:dyDescent="0.3">
      <c r="P622478" s="83"/>
    </row>
    <row r="622479" spans="16:16" x14ac:dyDescent="0.3">
      <c r="P622479" s="83"/>
    </row>
    <row r="622480" spans="16:16" x14ac:dyDescent="0.3">
      <c r="P622480" s="83"/>
    </row>
    <row r="622481" spans="16:16" x14ac:dyDescent="0.3">
      <c r="P622481" s="83"/>
    </row>
    <row r="622482" spans="16:16" x14ac:dyDescent="0.3">
      <c r="P622482" s="83"/>
    </row>
    <row r="622483" spans="16:16" x14ac:dyDescent="0.3">
      <c r="P622483" s="83"/>
    </row>
    <row r="622484" spans="16:16" x14ac:dyDescent="0.3">
      <c r="P622484" s="83"/>
    </row>
    <row r="622485" spans="16:16" x14ac:dyDescent="0.3">
      <c r="P622485" s="83"/>
    </row>
    <row r="622486" spans="16:16" x14ac:dyDescent="0.3">
      <c r="P622486" s="83"/>
    </row>
    <row r="622487" spans="16:16" x14ac:dyDescent="0.3">
      <c r="P622487" s="83"/>
    </row>
    <row r="622488" spans="16:16" x14ac:dyDescent="0.3">
      <c r="P622488" s="83"/>
    </row>
    <row r="622489" spans="16:16" x14ac:dyDescent="0.3">
      <c r="P622489" s="83"/>
    </row>
    <row r="622490" spans="16:16" x14ac:dyDescent="0.3">
      <c r="P622490" s="83"/>
    </row>
    <row r="622491" spans="16:16" x14ac:dyDescent="0.3">
      <c r="P622491" s="83"/>
    </row>
    <row r="622492" spans="16:16" x14ac:dyDescent="0.3">
      <c r="P622492" s="83"/>
    </row>
    <row r="622493" spans="16:16" x14ac:dyDescent="0.3">
      <c r="P622493" s="83"/>
    </row>
    <row r="622494" spans="16:16" x14ac:dyDescent="0.3">
      <c r="P622494" s="83"/>
    </row>
    <row r="622495" spans="16:16" x14ac:dyDescent="0.3">
      <c r="P622495" s="83"/>
    </row>
    <row r="622496" spans="16:16" x14ac:dyDescent="0.3">
      <c r="P622496" s="83"/>
    </row>
    <row r="622497" spans="16:16" x14ac:dyDescent="0.3">
      <c r="P622497" s="83"/>
    </row>
    <row r="622498" spans="16:16" x14ac:dyDescent="0.3">
      <c r="P622498" s="83"/>
    </row>
    <row r="622499" spans="16:16" x14ac:dyDescent="0.3">
      <c r="P622499" s="83"/>
    </row>
    <row r="622500" spans="16:16" x14ac:dyDescent="0.3">
      <c r="P622500" s="83"/>
    </row>
    <row r="622501" spans="16:16" x14ac:dyDescent="0.3">
      <c r="P622501" s="83"/>
    </row>
    <row r="622502" spans="16:16" x14ac:dyDescent="0.3">
      <c r="P622502" s="83"/>
    </row>
    <row r="622503" spans="16:16" x14ac:dyDescent="0.3">
      <c r="P622503" s="83"/>
    </row>
    <row r="622504" spans="16:16" x14ac:dyDescent="0.3">
      <c r="P622504" s="83"/>
    </row>
    <row r="622505" spans="16:16" x14ac:dyDescent="0.3">
      <c r="P622505" s="83"/>
    </row>
    <row r="622506" spans="16:16" x14ac:dyDescent="0.3">
      <c r="P622506" s="83"/>
    </row>
    <row r="622507" spans="16:16" x14ac:dyDescent="0.3">
      <c r="P622507" s="83"/>
    </row>
    <row r="622508" spans="16:16" x14ac:dyDescent="0.3">
      <c r="P622508" s="83"/>
    </row>
    <row r="622509" spans="16:16" x14ac:dyDescent="0.3">
      <c r="P622509" s="83"/>
    </row>
    <row r="622510" spans="16:16" x14ac:dyDescent="0.3">
      <c r="P622510" s="83"/>
    </row>
    <row r="622511" spans="16:16" x14ac:dyDescent="0.3">
      <c r="P622511" s="83"/>
    </row>
    <row r="622512" spans="16:16" x14ac:dyDescent="0.3">
      <c r="P622512" s="83"/>
    </row>
    <row r="622513" spans="16:16" x14ac:dyDescent="0.3">
      <c r="P622513" s="83"/>
    </row>
    <row r="622514" spans="16:16" x14ac:dyDescent="0.3">
      <c r="P622514" s="83"/>
    </row>
    <row r="622515" spans="16:16" x14ac:dyDescent="0.3">
      <c r="P622515" s="83"/>
    </row>
    <row r="622516" spans="16:16" x14ac:dyDescent="0.3">
      <c r="P622516" s="83"/>
    </row>
    <row r="622517" spans="16:16" x14ac:dyDescent="0.3">
      <c r="P622517" s="83"/>
    </row>
    <row r="622518" spans="16:16" x14ac:dyDescent="0.3">
      <c r="P622518" s="83"/>
    </row>
    <row r="622519" spans="16:16" x14ac:dyDescent="0.3">
      <c r="P622519" s="83"/>
    </row>
    <row r="622520" spans="16:16" x14ac:dyDescent="0.3">
      <c r="P622520" s="83"/>
    </row>
    <row r="622521" spans="16:16" x14ac:dyDescent="0.3">
      <c r="P622521" s="83"/>
    </row>
    <row r="622522" spans="16:16" x14ac:dyDescent="0.3">
      <c r="P622522" s="83"/>
    </row>
    <row r="622523" spans="16:16" x14ac:dyDescent="0.3">
      <c r="P622523" s="83"/>
    </row>
    <row r="622524" spans="16:16" x14ac:dyDescent="0.3">
      <c r="P622524" s="83"/>
    </row>
    <row r="622525" spans="16:16" x14ac:dyDescent="0.3">
      <c r="P622525" s="83"/>
    </row>
    <row r="622526" spans="16:16" x14ac:dyDescent="0.3">
      <c r="P622526" s="83"/>
    </row>
    <row r="622527" spans="16:16" x14ac:dyDescent="0.3">
      <c r="P622527" s="83"/>
    </row>
    <row r="622528" spans="16:16" x14ac:dyDescent="0.3">
      <c r="P622528" s="83"/>
    </row>
    <row r="622529" spans="16:16" x14ac:dyDescent="0.3">
      <c r="P622529" s="83"/>
    </row>
    <row r="622530" spans="16:16" x14ac:dyDescent="0.3">
      <c r="P622530" s="83"/>
    </row>
    <row r="622531" spans="16:16" x14ac:dyDescent="0.3">
      <c r="P622531" s="83"/>
    </row>
    <row r="622532" spans="16:16" x14ac:dyDescent="0.3">
      <c r="P622532" s="83"/>
    </row>
    <row r="622533" spans="16:16" x14ac:dyDescent="0.3">
      <c r="P622533" s="83"/>
    </row>
    <row r="622534" spans="16:16" x14ac:dyDescent="0.3">
      <c r="P622534" s="83"/>
    </row>
    <row r="622535" spans="16:16" x14ac:dyDescent="0.3">
      <c r="P622535" s="83"/>
    </row>
    <row r="622536" spans="16:16" x14ac:dyDescent="0.3">
      <c r="P622536" s="83"/>
    </row>
    <row r="622537" spans="16:16" x14ac:dyDescent="0.3">
      <c r="P622537" s="83"/>
    </row>
    <row r="622538" spans="16:16" x14ac:dyDescent="0.3">
      <c r="P622538" s="83"/>
    </row>
    <row r="622539" spans="16:16" x14ac:dyDescent="0.3">
      <c r="P622539" s="83"/>
    </row>
    <row r="622540" spans="16:16" x14ac:dyDescent="0.3">
      <c r="P622540" s="83"/>
    </row>
    <row r="622541" spans="16:16" x14ac:dyDescent="0.3">
      <c r="P622541" s="83"/>
    </row>
    <row r="622542" spans="16:16" x14ac:dyDescent="0.3">
      <c r="P622542" s="83"/>
    </row>
    <row r="622543" spans="16:16" x14ac:dyDescent="0.3">
      <c r="P622543" s="83"/>
    </row>
    <row r="622544" spans="16:16" x14ac:dyDescent="0.3">
      <c r="P622544" s="83"/>
    </row>
    <row r="622545" spans="16:16" x14ac:dyDescent="0.3">
      <c r="P622545" s="83"/>
    </row>
    <row r="622546" spans="16:16" x14ac:dyDescent="0.3">
      <c r="P622546" s="83"/>
    </row>
    <row r="622547" spans="16:16" x14ac:dyDescent="0.3">
      <c r="P622547" s="83"/>
    </row>
    <row r="622548" spans="16:16" x14ac:dyDescent="0.3">
      <c r="P622548" s="83"/>
    </row>
    <row r="622549" spans="16:16" x14ac:dyDescent="0.3">
      <c r="P622549" s="83"/>
    </row>
    <row r="622550" spans="16:16" x14ac:dyDescent="0.3">
      <c r="P622550" s="83"/>
    </row>
    <row r="622551" spans="16:16" x14ac:dyDescent="0.3">
      <c r="P622551" s="83"/>
    </row>
    <row r="622552" spans="16:16" x14ac:dyDescent="0.3">
      <c r="P622552" s="83"/>
    </row>
    <row r="622553" spans="16:16" x14ac:dyDescent="0.3">
      <c r="P622553" s="83"/>
    </row>
    <row r="622554" spans="16:16" x14ac:dyDescent="0.3">
      <c r="P622554" s="83"/>
    </row>
    <row r="622555" spans="16:16" x14ac:dyDescent="0.3">
      <c r="P622555" s="83"/>
    </row>
    <row r="622556" spans="16:16" x14ac:dyDescent="0.3">
      <c r="P622556" s="83"/>
    </row>
    <row r="622557" spans="16:16" x14ac:dyDescent="0.3">
      <c r="P622557" s="83"/>
    </row>
    <row r="622558" spans="16:16" x14ac:dyDescent="0.3">
      <c r="P622558" s="83"/>
    </row>
    <row r="622559" spans="16:16" x14ac:dyDescent="0.3">
      <c r="P622559" s="83"/>
    </row>
    <row r="622560" spans="16:16" x14ac:dyDescent="0.3">
      <c r="P622560" s="83"/>
    </row>
    <row r="622561" spans="16:16" x14ac:dyDescent="0.3">
      <c r="P622561" s="83"/>
    </row>
    <row r="622562" spans="16:16" x14ac:dyDescent="0.3">
      <c r="P622562" s="83"/>
    </row>
    <row r="622563" spans="16:16" x14ac:dyDescent="0.3">
      <c r="P622563" s="83"/>
    </row>
    <row r="622564" spans="16:16" x14ac:dyDescent="0.3">
      <c r="P622564" s="83"/>
    </row>
    <row r="622565" spans="16:16" x14ac:dyDescent="0.3">
      <c r="P622565" s="83"/>
    </row>
    <row r="622566" spans="16:16" x14ac:dyDescent="0.3">
      <c r="P622566" s="83"/>
    </row>
    <row r="622567" spans="16:16" x14ac:dyDescent="0.3">
      <c r="P622567" s="83"/>
    </row>
    <row r="622568" spans="16:16" x14ac:dyDescent="0.3">
      <c r="P622568" s="83"/>
    </row>
    <row r="622569" spans="16:16" x14ac:dyDescent="0.3">
      <c r="P622569" s="83"/>
    </row>
    <row r="622570" spans="16:16" x14ac:dyDescent="0.3">
      <c r="P622570" s="83"/>
    </row>
    <row r="622571" spans="16:16" x14ac:dyDescent="0.3">
      <c r="P622571" s="83"/>
    </row>
    <row r="622572" spans="16:16" x14ac:dyDescent="0.3">
      <c r="P622572" s="83"/>
    </row>
    <row r="622573" spans="16:16" x14ac:dyDescent="0.3">
      <c r="P622573" s="83"/>
    </row>
    <row r="622574" spans="16:16" x14ac:dyDescent="0.3">
      <c r="P622574" s="83"/>
    </row>
    <row r="622575" spans="16:16" x14ac:dyDescent="0.3">
      <c r="P622575" s="83"/>
    </row>
    <row r="622576" spans="16:16" x14ac:dyDescent="0.3">
      <c r="P622576" s="83"/>
    </row>
    <row r="622577" spans="16:16" x14ac:dyDescent="0.3">
      <c r="P622577" s="83"/>
    </row>
    <row r="622578" spans="16:16" x14ac:dyDescent="0.3">
      <c r="P622578" s="83"/>
    </row>
    <row r="622579" spans="16:16" x14ac:dyDescent="0.3">
      <c r="P622579" s="83"/>
    </row>
    <row r="622580" spans="16:16" x14ac:dyDescent="0.3">
      <c r="P622580" s="83"/>
    </row>
    <row r="622581" spans="16:16" x14ac:dyDescent="0.3">
      <c r="P622581" s="83"/>
    </row>
    <row r="622582" spans="16:16" x14ac:dyDescent="0.3">
      <c r="P622582" s="83"/>
    </row>
    <row r="622583" spans="16:16" x14ac:dyDescent="0.3">
      <c r="P622583" s="83"/>
    </row>
    <row r="622584" spans="16:16" x14ac:dyDescent="0.3">
      <c r="P622584" s="83"/>
    </row>
    <row r="622585" spans="16:16" x14ac:dyDescent="0.3">
      <c r="P622585" s="83"/>
    </row>
    <row r="622586" spans="16:16" x14ac:dyDescent="0.3">
      <c r="P622586" s="83"/>
    </row>
    <row r="622587" spans="16:16" x14ac:dyDescent="0.3">
      <c r="P622587" s="83"/>
    </row>
    <row r="622588" spans="16:16" x14ac:dyDescent="0.3">
      <c r="P622588" s="83"/>
    </row>
    <row r="622589" spans="16:16" x14ac:dyDescent="0.3">
      <c r="P622589" s="83"/>
    </row>
    <row r="622590" spans="16:16" x14ac:dyDescent="0.3">
      <c r="P622590" s="83"/>
    </row>
    <row r="622591" spans="16:16" x14ac:dyDescent="0.3">
      <c r="P622591" s="83"/>
    </row>
    <row r="622592" spans="16:16" x14ac:dyDescent="0.3">
      <c r="P622592" s="83"/>
    </row>
    <row r="622593" spans="16:16" x14ac:dyDescent="0.3">
      <c r="P622593" s="83"/>
    </row>
    <row r="622594" spans="16:16" x14ac:dyDescent="0.3">
      <c r="P622594" s="83"/>
    </row>
    <row r="622595" spans="16:16" x14ac:dyDescent="0.3">
      <c r="P622595" s="83"/>
    </row>
    <row r="622596" spans="16:16" x14ac:dyDescent="0.3">
      <c r="P622596" s="83"/>
    </row>
    <row r="622597" spans="16:16" x14ac:dyDescent="0.3">
      <c r="P622597" s="83"/>
    </row>
    <row r="622598" spans="16:16" x14ac:dyDescent="0.3">
      <c r="P622598" s="83"/>
    </row>
    <row r="622599" spans="16:16" x14ac:dyDescent="0.3">
      <c r="P622599" s="83"/>
    </row>
    <row r="622600" spans="16:16" x14ac:dyDescent="0.3">
      <c r="P622600" s="83"/>
    </row>
    <row r="622601" spans="16:16" x14ac:dyDescent="0.3">
      <c r="P622601" s="83"/>
    </row>
    <row r="622602" spans="16:16" x14ac:dyDescent="0.3">
      <c r="P622602" s="83"/>
    </row>
    <row r="622603" spans="16:16" x14ac:dyDescent="0.3">
      <c r="P622603" s="83"/>
    </row>
    <row r="622604" spans="16:16" x14ac:dyDescent="0.3">
      <c r="P622604" s="83"/>
    </row>
    <row r="622605" spans="16:16" x14ac:dyDescent="0.3">
      <c r="P622605" s="83"/>
    </row>
    <row r="622606" spans="16:16" x14ac:dyDescent="0.3">
      <c r="P622606" s="83"/>
    </row>
    <row r="622607" spans="16:16" x14ac:dyDescent="0.3">
      <c r="P622607" s="83"/>
    </row>
    <row r="622608" spans="16:16" x14ac:dyDescent="0.3">
      <c r="P622608" s="83"/>
    </row>
    <row r="622609" spans="16:16" x14ac:dyDescent="0.3">
      <c r="P622609" s="83"/>
    </row>
    <row r="622610" spans="16:16" x14ac:dyDescent="0.3">
      <c r="P622610" s="83"/>
    </row>
    <row r="622611" spans="16:16" x14ac:dyDescent="0.3">
      <c r="P622611" s="83"/>
    </row>
    <row r="622612" spans="16:16" x14ac:dyDescent="0.3">
      <c r="P622612" s="83"/>
    </row>
    <row r="622613" spans="16:16" x14ac:dyDescent="0.3">
      <c r="P622613" s="83"/>
    </row>
    <row r="622614" spans="16:16" x14ac:dyDescent="0.3">
      <c r="P622614" s="83"/>
    </row>
    <row r="622615" spans="16:16" x14ac:dyDescent="0.3">
      <c r="P622615" s="83"/>
    </row>
    <row r="622616" spans="16:16" x14ac:dyDescent="0.3">
      <c r="P622616" s="83"/>
    </row>
    <row r="622617" spans="16:16" x14ac:dyDescent="0.3">
      <c r="P622617" s="83"/>
    </row>
    <row r="622618" spans="16:16" x14ac:dyDescent="0.3">
      <c r="P622618" s="83"/>
    </row>
    <row r="622619" spans="16:16" x14ac:dyDescent="0.3">
      <c r="P622619" s="83"/>
    </row>
    <row r="622620" spans="16:16" x14ac:dyDescent="0.3">
      <c r="P622620" s="83"/>
    </row>
    <row r="622621" spans="16:16" x14ac:dyDescent="0.3">
      <c r="P622621" s="83"/>
    </row>
    <row r="622622" spans="16:16" x14ac:dyDescent="0.3">
      <c r="P622622" s="83"/>
    </row>
    <row r="622623" spans="16:16" x14ac:dyDescent="0.3">
      <c r="P622623" s="83"/>
    </row>
    <row r="622624" spans="16:16" x14ac:dyDescent="0.3">
      <c r="P622624" s="83"/>
    </row>
    <row r="622625" spans="16:16" x14ac:dyDescent="0.3">
      <c r="P622625" s="83"/>
    </row>
    <row r="622626" spans="16:16" x14ac:dyDescent="0.3">
      <c r="P622626" s="83"/>
    </row>
    <row r="622627" spans="16:16" x14ac:dyDescent="0.3">
      <c r="P622627" s="83"/>
    </row>
    <row r="622628" spans="16:16" x14ac:dyDescent="0.3">
      <c r="P622628" s="83"/>
    </row>
    <row r="622629" spans="16:16" x14ac:dyDescent="0.3">
      <c r="P622629" s="83"/>
    </row>
    <row r="622630" spans="16:16" x14ac:dyDescent="0.3">
      <c r="P622630" s="83"/>
    </row>
    <row r="622631" spans="16:16" x14ac:dyDescent="0.3">
      <c r="P622631" s="83"/>
    </row>
    <row r="622632" spans="16:16" x14ac:dyDescent="0.3">
      <c r="P622632" s="83"/>
    </row>
    <row r="622633" spans="16:16" x14ac:dyDescent="0.3">
      <c r="P622633" s="83"/>
    </row>
    <row r="622634" spans="16:16" x14ac:dyDescent="0.3">
      <c r="P622634" s="83"/>
    </row>
    <row r="622635" spans="16:16" x14ac:dyDescent="0.3">
      <c r="P622635" s="83"/>
    </row>
    <row r="622636" spans="16:16" x14ac:dyDescent="0.3">
      <c r="P622636" s="83"/>
    </row>
    <row r="622637" spans="16:16" x14ac:dyDescent="0.3">
      <c r="P622637" s="83"/>
    </row>
    <row r="622638" spans="16:16" x14ac:dyDescent="0.3">
      <c r="P622638" s="83"/>
    </row>
    <row r="622639" spans="16:16" x14ac:dyDescent="0.3">
      <c r="P622639" s="83"/>
    </row>
    <row r="622640" spans="16:16" x14ac:dyDescent="0.3">
      <c r="P622640" s="83"/>
    </row>
    <row r="622641" spans="16:16" x14ac:dyDescent="0.3">
      <c r="P622641" s="83"/>
    </row>
    <row r="622642" spans="16:16" x14ac:dyDescent="0.3">
      <c r="P622642" s="83"/>
    </row>
    <row r="622643" spans="16:16" x14ac:dyDescent="0.3">
      <c r="P622643" s="83"/>
    </row>
    <row r="622644" spans="16:16" x14ac:dyDescent="0.3">
      <c r="P622644" s="83"/>
    </row>
    <row r="622645" spans="16:16" x14ac:dyDescent="0.3">
      <c r="P622645" s="83"/>
    </row>
    <row r="622646" spans="16:16" x14ac:dyDescent="0.3">
      <c r="P622646" s="83"/>
    </row>
    <row r="622647" spans="16:16" x14ac:dyDescent="0.3">
      <c r="P622647" s="83"/>
    </row>
    <row r="622648" spans="16:16" x14ac:dyDescent="0.3">
      <c r="P622648" s="83"/>
    </row>
    <row r="622649" spans="16:16" x14ac:dyDescent="0.3">
      <c r="P622649" s="83"/>
    </row>
    <row r="622650" spans="16:16" x14ac:dyDescent="0.3">
      <c r="P622650" s="83"/>
    </row>
    <row r="622651" spans="16:16" x14ac:dyDescent="0.3">
      <c r="P622651" s="83"/>
    </row>
    <row r="622652" spans="16:16" x14ac:dyDescent="0.3">
      <c r="P622652" s="83"/>
    </row>
    <row r="622653" spans="16:16" x14ac:dyDescent="0.3">
      <c r="P622653" s="83"/>
    </row>
    <row r="622654" spans="16:16" x14ac:dyDescent="0.3">
      <c r="P622654" s="83"/>
    </row>
    <row r="622655" spans="16:16" x14ac:dyDescent="0.3">
      <c r="P622655" s="83"/>
    </row>
    <row r="622656" spans="16:16" x14ac:dyDescent="0.3">
      <c r="P622656" s="83"/>
    </row>
    <row r="622657" spans="16:16" x14ac:dyDescent="0.3">
      <c r="P622657" s="83"/>
    </row>
    <row r="622658" spans="16:16" x14ac:dyDescent="0.3">
      <c r="P622658" s="83"/>
    </row>
    <row r="622659" spans="16:16" x14ac:dyDescent="0.3">
      <c r="P622659" s="83"/>
    </row>
    <row r="622660" spans="16:16" x14ac:dyDescent="0.3">
      <c r="P622660" s="83"/>
    </row>
    <row r="622661" spans="16:16" x14ac:dyDescent="0.3">
      <c r="P622661" s="83"/>
    </row>
    <row r="622662" spans="16:16" x14ac:dyDescent="0.3">
      <c r="P622662" s="83"/>
    </row>
    <row r="622663" spans="16:16" x14ac:dyDescent="0.3">
      <c r="P622663" s="83"/>
    </row>
    <row r="622664" spans="16:16" x14ac:dyDescent="0.3">
      <c r="P622664" s="83"/>
    </row>
    <row r="622665" spans="16:16" x14ac:dyDescent="0.3">
      <c r="P622665" s="83"/>
    </row>
    <row r="622666" spans="16:16" x14ac:dyDescent="0.3">
      <c r="P622666" s="83"/>
    </row>
    <row r="622667" spans="16:16" x14ac:dyDescent="0.3">
      <c r="P622667" s="83"/>
    </row>
    <row r="622668" spans="16:16" x14ac:dyDescent="0.3">
      <c r="P622668" s="83"/>
    </row>
    <row r="622669" spans="16:16" x14ac:dyDescent="0.3">
      <c r="P622669" s="83"/>
    </row>
    <row r="622670" spans="16:16" x14ac:dyDescent="0.3">
      <c r="P622670" s="83"/>
    </row>
    <row r="622671" spans="16:16" x14ac:dyDescent="0.3">
      <c r="P622671" s="83"/>
    </row>
    <row r="622672" spans="16:16" x14ac:dyDescent="0.3">
      <c r="P622672" s="83"/>
    </row>
    <row r="622673" spans="16:16" x14ac:dyDescent="0.3">
      <c r="P622673" s="83"/>
    </row>
    <row r="622674" spans="16:16" x14ac:dyDescent="0.3">
      <c r="P622674" s="83"/>
    </row>
    <row r="622675" spans="16:16" x14ac:dyDescent="0.3">
      <c r="P622675" s="83"/>
    </row>
    <row r="622676" spans="16:16" x14ac:dyDescent="0.3">
      <c r="P622676" s="83"/>
    </row>
    <row r="622677" spans="16:16" x14ac:dyDescent="0.3">
      <c r="P622677" s="83"/>
    </row>
    <row r="622678" spans="16:16" x14ac:dyDescent="0.3">
      <c r="P622678" s="83"/>
    </row>
    <row r="622679" spans="16:16" x14ac:dyDescent="0.3">
      <c r="P622679" s="83"/>
    </row>
    <row r="622680" spans="16:16" x14ac:dyDescent="0.3">
      <c r="P622680" s="83"/>
    </row>
    <row r="622681" spans="16:16" x14ac:dyDescent="0.3">
      <c r="P622681" s="83"/>
    </row>
    <row r="622682" spans="16:16" x14ac:dyDescent="0.3">
      <c r="P622682" s="83"/>
    </row>
    <row r="622683" spans="16:16" x14ac:dyDescent="0.3">
      <c r="P622683" s="83"/>
    </row>
    <row r="622684" spans="16:16" x14ac:dyDescent="0.3">
      <c r="P622684" s="83"/>
    </row>
    <row r="622685" spans="16:16" x14ac:dyDescent="0.3">
      <c r="P622685" s="83"/>
    </row>
    <row r="622686" spans="16:16" x14ac:dyDescent="0.3">
      <c r="P622686" s="83"/>
    </row>
    <row r="622687" spans="16:16" x14ac:dyDescent="0.3">
      <c r="P622687" s="83"/>
    </row>
    <row r="622688" spans="16:16" x14ac:dyDescent="0.3">
      <c r="P622688" s="83"/>
    </row>
    <row r="622689" spans="16:16" x14ac:dyDescent="0.3">
      <c r="P622689" s="83"/>
    </row>
    <row r="622690" spans="16:16" x14ac:dyDescent="0.3">
      <c r="P622690" s="83"/>
    </row>
    <row r="622691" spans="16:16" x14ac:dyDescent="0.3">
      <c r="P622691" s="83"/>
    </row>
    <row r="622692" spans="16:16" x14ac:dyDescent="0.3">
      <c r="P622692" s="83"/>
    </row>
    <row r="622693" spans="16:16" x14ac:dyDescent="0.3">
      <c r="P622693" s="83"/>
    </row>
    <row r="622694" spans="16:16" x14ac:dyDescent="0.3">
      <c r="P622694" s="83"/>
    </row>
    <row r="622695" spans="16:16" x14ac:dyDescent="0.3">
      <c r="P622695" s="83"/>
    </row>
    <row r="622696" spans="16:16" x14ac:dyDescent="0.3">
      <c r="P622696" s="83"/>
    </row>
    <row r="622697" spans="16:16" x14ac:dyDescent="0.3">
      <c r="P622697" s="83"/>
    </row>
    <row r="622698" spans="16:16" x14ac:dyDescent="0.3">
      <c r="P622698" s="83"/>
    </row>
    <row r="622699" spans="16:16" x14ac:dyDescent="0.3">
      <c r="P622699" s="83"/>
    </row>
    <row r="622700" spans="16:16" x14ac:dyDescent="0.3">
      <c r="P622700" s="83"/>
    </row>
    <row r="622701" spans="16:16" x14ac:dyDescent="0.3">
      <c r="P622701" s="83"/>
    </row>
    <row r="622702" spans="16:16" x14ac:dyDescent="0.3">
      <c r="P622702" s="83"/>
    </row>
    <row r="622703" spans="16:16" x14ac:dyDescent="0.3">
      <c r="P622703" s="83"/>
    </row>
    <row r="622704" spans="16:16" x14ac:dyDescent="0.3">
      <c r="P622704" s="83"/>
    </row>
    <row r="622705" spans="16:16" x14ac:dyDescent="0.3">
      <c r="P622705" s="83"/>
    </row>
    <row r="622706" spans="16:16" x14ac:dyDescent="0.3">
      <c r="P622706" s="83"/>
    </row>
    <row r="622707" spans="16:16" x14ac:dyDescent="0.3">
      <c r="P622707" s="83"/>
    </row>
    <row r="622708" spans="16:16" x14ac:dyDescent="0.3">
      <c r="P622708" s="83"/>
    </row>
    <row r="622709" spans="16:16" x14ac:dyDescent="0.3">
      <c r="P622709" s="83"/>
    </row>
    <row r="622710" spans="16:16" x14ac:dyDescent="0.3">
      <c r="P622710" s="83"/>
    </row>
    <row r="622711" spans="16:16" x14ac:dyDescent="0.3">
      <c r="P622711" s="83"/>
    </row>
    <row r="622712" spans="16:16" x14ac:dyDescent="0.3">
      <c r="P622712" s="83"/>
    </row>
    <row r="622713" spans="16:16" x14ac:dyDescent="0.3">
      <c r="P622713" s="83"/>
    </row>
    <row r="622714" spans="16:16" x14ac:dyDescent="0.3">
      <c r="P622714" s="83"/>
    </row>
    <row r="622715" spans="16:16" x14ac:dyDescent="0.3">
      <c r="P622715" s="83"/>
    </row>
    <row r="622716" spans="16:16" x14ac:dyDescent="0.3">
      <c r="P622716" s="83"/>
    </row>
    <row r="622717" spans="16:16" x14ac:dyDescent="0.3">
      <c r="P622717" s="83"/>
    </row>
    <row r="622718" spans="16:16" x14ac:dyDescent="0.3">
      <c r="P622718" s="83"/>
    </row>
    <row r="622719" spans="16:16" x14ac:dyDescent="0.3">
      <c r="P622719" s="83"/>
    </row>
    <row r="622720" spans="16:16" x14ac:dyDescent="0.3">
      <c r="P622720" s="83"/>
    </row>
    <row r="622721" spans="16:16" x14ac:dyDescent="0.3">
      <c r="P622721" s="83"/>
    </row>
    <row r="622722" spans="16:16" x14ac:dyDescent="0.3">
      <c r="P622722" s="83"/>
    </row>
    <row r="622723" spans="16:16" x14ac:dyDescent="0.3">
      <c r="P622723" s="83"/>
    </row>
    <row r="622724" spans="16:16" x14ac:dyDescent="0.3">
      <c r="P622724" s="83"/>
    </row>
    <row r="622725" spans="16:16" x14ac:dyDescent="0.3">
      <c r="P622725" s="83"/>
    </row>
    <row r="622726" spans="16:16" x14ac:dyDescent="0.3">
      <c r="P622726" s="83"/>
    </row>
    <row r="622727" spans="16:16" x14ac:dyDescent="0.3">
      <c r="P622727" s="83"/>
    </row>
    <row r="622728" spans="16:16" x14ac:dyDescent="0.3">
      <c r="P622728" s="83"/>
    </row>
    <row r="622729" spans="16:16" x14ac:dyDescent="0.3">
      <c r="P622729" s="83"/>
    </row>
    <row r="622730" spans="16:16" x14ac:dyDescent="0.3">
      <c r="P622730" s="83"/>
    </row>
    <row r="622731" spans="16:16" x14ac:dyDescent="0.3">
      <c r="P622731" s="83"/>
    </row>
    <row r="622732" spans="16:16" x14ac:dyDescent="0.3">
      <c r="P622732" s="83"/>
    </row>
    <row r="622733" spans="16:16" x14ac:dyDescent="0.3">
      <c r="P622733" s="83"/>
    </row>
    <row r="622734" spans="16:16" x14ac:dyDescent="0.3">
      <c r="P622734" s="83"/>
    </row>
    <row r="622735" spans="16:16" x14ac:dyDescent="0.3">
      <c r="P622735" s="83"/>
    </row>
    <row r="622736" spans="16:16" x14ac:dyDescent="0.3">
      <c r="P622736" s="83"/>
    </row>
    <row r="622737" spans="16:16" x14ac:dyDescent="0.3">
      <c r="P622737" s="83"/>
    </row>
    <row r="622738" spans="16:16" x14ac:dyDescent="0.3">
      <c r="P622738" s="83"/>
    </row>
    <row r="622739" spans="16:16" x14ac:dyDescent="0.3">
      <c r="P622739" s="83"/>
    </row>
    <row r="622740" spans="16:16" x14ac:dyDescent="0.3">
      <c r="P622740" s="83"/>
    </row>
    <row r="622741" spans="16:16" x14ac:dyDescent="0.3">
      <c r="P622741" s="83"/>
    </row>
    <row r="622742" spans="16:16" x14ac:dyDescent="0.3">
      <c r="P622742" s="83"/>
    </row>
    <row r="622743" spans="16:16" x14ac:dyDescent="0.3">
      <c r="P622743" s="83"/>
    </row>
    <row r="622744" spans="16:16" x14ac:dyDescent="0.3">
      <c r="P622744" s="83"/>
    </row>
    <row r="622745" spans="16:16" x14ac:dyDescent="0.3">
      <c r="P622745" s="83"/>
    </row>
    <row r="622746" spans="16:16" x14ac:dyDescent="0.3">
      <c r="P622746" s="83"/>
    </row>
    <row r="622747" spans="16:16" x14ac:dyDescent="0.3">
      <c r="P622747" s="83"/>
    </row>
    <row r="622748" spans="16:16" x14ac:dyDescent="0.3">
      <c r="P622748" s="83"/>
    </row>
    <row r="622749" spans="16:16" x14ac:dyDescent="0.3">
      <c r="P622749" s="83"/>
    </row>
    <row r="622750" spans="16:16" x14ac:dyDescent="0.3">
      <c r="P622750" s="83"/>
    </row>
    <row r="622751" spans="16:16" x14ac:dyDescent="0.3">
      <c r="P622751" s="83"/>
    </row>
    <row r="622752" spans="16:16" x14ac:dyDescent="0.3">
      <c r="P622752" s="83"/>
    </row>
    <row r="622753" spans="16:16" x14ac:dyDescent="0.3">
      <c r="P622753" s="83"/>
    </row>
    <row r="622754" spans="16:16" x14ac:dyDescent="0.3">
      <c r="P622754" s="83"/>
    </row>
    <row r="622755" spans="16:16" x14ac:dyDescent="0.3">
      <c r="P622755" s="83"/>
    </row>
    <row r="622756" spans="16:16" x14ac:dyDescent="0.3">
      <c r="P622756" s="83"/>
    </row>
    <row r="622757" spans="16:16" x14ac:dyDescent="0.3">
      <c r="P622757" s="83"/>
    </row>
    <row r="622758" spans="16:16" x14ac:dyDescent="0.3">
      <c r="P622758" s="83"/>
    </row>
    <row r="622759" spans="16:16" x14ac:dyDescent="0.3">
      <c r="P622759" s="83"/>
    </row>
    <row r="622760" spans="16:16" x14ac:dyDescent="0.3">
      <c r="P622760" s="83"/>
    </row>
    <row r="622761" spans="16:16" x14ac:dyDescent="0.3">
      <c r="P622761" s="83"/>
    </row>
    <row r="622762" spans="16:16" x14ac:dyDescent="0.3">
      <c r="P622762" s="83"/>
    </row>
    <row r="622763" spans="16:16" x14ac:dyDescent="0.3">
      <c r="P622763" s="83"/>
    </row>
    <row r="622764" spans="16:16" x14ac:dyDescent="0.3">
      <c r="P622764" s="83"/>
    </row>
    <row r="622765" spans="16:16" x14ac:dyDescent="0.3">
      <c r="P622765" s="83"/>
    </row>
    <row r="622766" spans="16:16" x14ac:dyDescent="0.3">
      <c r="P622766" s="83"/>
    </row>
    <row r="622767" spans="16:16" x14ac:dyDescent="0.3">
      <c r="P622767" s="83"/>
    </row>
    <row r="622768" spans="16:16" x14ac:dyDescent="0.3">
      <c r="P622768" s="83"/>
    </row>
    <row r="622769" spans="16:16" x14ac:dyDescent="0.3">
      <c r="P622769" s="83"/>
    </row>
    <row r="622770" spans="16:16" x14ac:dyDescent="0.3">
      <c r="P622770" s="83"/>
    </row>
    <row r="622771" spans="16:16" x14ac:dyDescent="0.3">
      <c r="P622771" s="83"/>
    </row>
    <row r="622772" spans="16:16" x14ac:dyDescent="0.3">
      <c r="P622772" s="83"/>
    </row>
    <row r="622773" spans="16:16" x14ac:dyDescent="0.3">
      <c r="P622773" s="83"/>
    </row>
    <row r="622774" spans="16:16" x14ac:dyDescent="0.3">
      <c r="P622774" s="83"/>
    </row>
    <row r="622775" spans="16:16" x14ac:dyDescent="0.3">
      <c r="P622775" s="83"/>
    </row>
    <row r="622776" spans="16:16" x14ac:dyDescent="0.3">
      <c r="P622776" s="83"/>
    </row>
    <row r="622777" spans="16:16" x14ac:dyDescent="0.3">
      <c r="P622777" s="83"/>
    </row>
    <row r="622778" spans="16:16" x14ac:dyDescent="0.3">
      <c r="P622778" s="83"/>
    </row>
    <row r="622779" spans="16:16" x14ac:dyDescent="0.3">
      <c r="P622779" s="83"/>
    </row>
    <row r="622780" spans="16:16" x14ac:dyDescent="0.3">
      <c r="P622780" s="83"/>
    </row>
    <row r="622781" spans="16:16" x14ac:dyDescent="0.3">
      <c r="P622781" s="83"/>
    </row>
    <row r="622782" spans="16:16" x14ac:dyDescent="0.3">
      <c r="P622782" s="83"/>
    </row>
    <row r="622783" spans="16:16" x14ac:dyDescent="0.3">
      <c r="P622783" s="83"/>
    </row>
    <row r="622784" spans="16:16" x14ac:dyDescent="0.3">
      <c r="P622784" s="83"/>
    </row>
    <row r="622785" spans="16:16" x14ac:dyDescent="0.3">
      <c r="P622785" s="83"/>
    </row>
    <row r="622786" spans="16:16" x14ac:dyDescent="0.3">
      <c r="P622786" s="83"/>
    </row>
    <row r="622787" spans="16:16" x14ac:dyDescent="0.3">
      <c r="P622787" s="83"/>
    </row>
    <row r="622788" spans="16:16" x14ac:dyDescent="0.3">
      <c r="P622788" s="83"/>
    </row>
    <row r="622789" spans="16:16" x14ac:dyDescent="0.3">
      <c r="P622789" s="83"/>
    </row>
    <row r="622790" spans="16:16" x14ac:dyDescent="0.3">
      <c r="P622790" s="83"/>
    </row>
    <row r="622791" spans="16:16" x14ac:dyDescent="0.3">
      <c r="P622791" s="83"/>
    </row>
    <row r="622792" spans="16:16" x14ac:dyDescent="0.3">
      <c r="P622792" s="83"/>
    </row>
    <row r="622793" spans="16:16" x14ac:dyDescent="0.3">
      <c r="P622793" s="83"/>
    </row>
    <row r="622794" spans="16:16" x14ac:dyDescent="0.3">
      <c r="P622794" s="83"/>
    </row>
    <row r="622795" spans="16:16" x14ac:dyDescent="0.3">
      <c r="P622795" s="83"/>
    </row>
    <row r="622796" spans="16:16" x14ac:dyDescent="0.3">
      <c r="P622796" s="83"/>
    </row>
    <row r="622797" spans="16:16" x14ac:dyDescent="0.3">
      <c r="P622797" s="83"/>
    </row>
    <row r="622798" spans="16:16" x14ac:dyDescent="0.3">
      <c r="P622798" s="83"/>
    </row>
    <row r="622799" spans="16:16" x14ac:dyDescent="0.3">
      <c r="P622799" s="83"/>
    </row>
    <row r="622800" spans="16:16" x14ac:dyDescent="0.3">
      <c r="P622800" s="83"/>
    </row>
    <row r="622801" spans="16:16" x14ac:dyDescent="0.3">
      <c r="P622801" s="83"/>
    </row>
    <row r="622802" spans="16:16" x14ac:dyDescent="0.3">
      <c r="P622802" s="83"/>
    </row>
    <row r="622803" spans="16:16" x14ac:dyDescent="0.3">
      <c r="P622803" s="83"/>
    </row>
    <row r="622804" spans="16:16" x14ac:dyDescent="0.3">
      <c r="P622804" s="83"/>
    </row>
    <row r="622805" spans="16:16" x14ac:dyDescent="0.3">
      <c r="P622805" s="83"/>
    </row>
    <row r="622806" spans="16:16" x14ac:dyDescent="0.3">
      <c r="P622806" s="83"/>
    </row>
    <row r="622807" spans="16:16" x14ac:dyDescent="0.3">
      <c r="P622807" s="83"/>
    </row>
    <row r="622808" spans="16:16" x14ac:dyDescent="0.3">
      <c r="P622808" s="83"/>
    </row>
    <row r="622809" spans="16:16" x14ac:dyDescent="0.3">
      <c r="P622809" s="83"/>
    </row>
    <row r="622810" spans="16:16" x14ac:dyDescent="0.3">
      <c r="P622810" s="83"/>
    </row>
    <row r="622811" spans="16:16" x14ac:dyDescent="0.3">
      <c r="P622811" s="83"/>
    </row>
    <row r="622812" spans="16:16" x14ac:dyDescent="0.3">
      <c r="P622812" s="83"/>
    </row>
    <row r="622813" spans="16:16" x14ac:dyDescent="0.3">
      <c r="P622813" s="83"/>
    </row>
    <row r="622814" spans="16:16" x14ac:dyDescent="0.3">
      <c r="P622814" s="83"/>
    </row>
    <row r="622815" spans="16:16" x14ac:dyDescent="0.3">
      <c r="P622815" s="83"/>
    </row>
    <row r="622816" spans="16:16" x14ac:dyDescent="0.3">
      <c r="P622816" s="83"/>
    </row>
    <row r="622817" spans="16:16" x14ac:dyDescent="0.3">
      <c r="P622817" s="83"/>
    </row>
    <row r="622818" spans="16:16" x14ac:dyDescent="0.3">
      <c r="P622818" s="83"/>
    </row>
    <row r="622819" spans="16:16" x14ac:dyDescent="0.3">
      <c r="P622819" s="83"/>
    </row>
    <row r="622820" spans="16:16" x14ac:dyDescent="0.3">
      <c r="P622820" s="83"/>
    </row>
    <row r="622821" spans="16:16" x14ac:dyDescent="0.3">
      <c r="P622821" s="83"/>
    </row>
    <row r="622822" spans="16:16" x14ac:dyDescent="0.3">
      <c r="P622822" s="83"/>
    </row>
    <row r="622823" spans="16:16" x14ac:dyDescent="0.3">
      <c r="P622823" s="83"/>
    </row>
    <row r="622824" spans="16:16" x14ac:dyDescent="0.3">
      <c r="P622824" s="83"/>
    </row>
    <row r="622825" spans="16:16" x14ac:dyDescent="0.3">
      <c r="P622825" s="83"/>
    </row>
    <row r="622826" spans="16:16" x14ac:dyDescent="0.3">
      <c r="P622826" s="83"/>
    </row>
    <row r="622827" spans="16:16" x14ac:dyDescent="0.3">
      <c r="P622827" s="83"/>
    </row>
    <row r="622828" spans="16:16" x14ac:dyDescent="0.3">
      <c r="P622828" s="83"/>
    </row>
    <row r="622829" spans="16:16" x14ac:dyDescent="0.3">
      <c r="P622829" s="83"/>
    </row>
    <row r="622830" spans="16:16" x14ac:dyDescent="0.3">
      <c r="P622830" s="83"/>
    </row>
    <row r="622831" spans="16:16" x14ac:dyDescent="0.3">
      <c r="P622831" s="83"/>
    </row>
    <row r="622832" spans="16:16" x14ac:dyDescent="0.3">
      <c r="P622832" s="83"/>
    </row>
    <row r="622833" spans="16:16" x14ac:dyDescent="0.3">
      <c r="P622833" s="83"/>
    </row>
    <row r="622834" spans="16:16" x14ac:dyDescent="0.3">
      <c r="P622834" s="83"/>
    </row>
    <row r="622835" spans="16:16" x14ac:dyDescent="0.3">
      <c r="P622835" s="83"/>
    </row>
    <row r="622836" spans="16:16" x14ac:dyDescent="0.3">
      <c r="P622836" s="83"/>
    </row>
    <row r="622837" spans="16:16" x14ac:dyDescent="0.3">
      <c r="P622837" s="83"/>
    </row>
    <row r="622838" spans="16:16" x14ac:dyDescent="0.3">
      <c r="P622838" s="83"/>
    </row>
    <row r="622839" spans="16:16" x14ac:dyDescent="0.3">
      <c r="P622839" s="83"/>
    </row>
    <row r="622840" spans="16:16" x14ac:dyDescent="0.3">
      <c r="P622840" s="83"/>
    </row>
    <row r="622841" spans="16:16" x14ac:dyDescent="0.3">
      <c r="P622841" s="83"/>
    </row>
    <row r="622842" spans="16:16" x14ac:dyDescent="0.3">
      <c r="P622842" s="83"/>
    </row>
    <row r="622843" spans="16:16" x14ac:dyDescent="0.3">
      <c r="P622843" s="83"/>
    </row>
    <row r="622844" spans="16:16" x14ac:dyDescent="0.3">
      <c r="P622844" s="83"/>
    </row>
    <row r="622845" spans="16:16" x14ac:dyDescent="0.3">
      <c r="P622845" s="83"/>
    </row>
    <row r="622846" spans="16:16" x14ac:dyDescent="0.3">
      <c r="P622846" s="83"/>
    </row>
    <row r="622847" spans="16:16" x14ac:dyDescent="0.3">
      <c r="P622847" s="83"/>
    </row>
    <row r="622848" spans="16:16" x14ac:dyDescent="0.3">
      <c r="P622848" s="83"/>
    </row>
    <row r="622849" spans="16:16" x14ac:dyDescent="0.3">
      <c r="P622849" s="83"/>
    </row>
    <row r="622850" spans="16:16" x14ac:dyDescent="0.3">
      <c r="P622850" s="83"/>
    </row>
    <row r="622851" spans="16:16" x14ac:dyDescent="0.3">
      <c r="P622851" s="83"/>
    </row>
    <row r="622852" spans="16:16" x14ac:dyDescent="0.3">
      <c r="P622852" s="83"/>
    </row>
    <row r="622853" spans="16:16" x14ac:dyDescent="0.3">
      <c r="P622853" s="83"/>
    </row>
    <row r="622854" spans="16:16" x14ac:dyDescent="0.3">
      <c r="P622854" s="83"/>
    </row>
    <row r="622855" spans="16:16" x14ac:dyDescent="0.3">
      <c r="P622855" s="83"/>
    </row>
    <row r="622856" spans="16:16" x14ac:dyDescent="0.3">
      <c r="P622856" s="83"/>
    </row>
    <row r="622857" spans="16:16" x14ac:dyDescent="0.3">
      <c r="P622857" s="83"/>
    </row>
    <row r="622858" spans="16:16" x14ac:dyDescent="0.3">
      <c r="P622858" s="83"/>
    </row>
    <row r="622859" spans="16:16" x14ac:dyDescent="0.3">
      <c r="P622859" s="83"/>
    </row>
    <row r="622860" spans="16:16" x14ac:dyDescent="0.3">
      <c r="P622860" s="83"/>
    </row>
    <row r="622861" spans="16:16" x14ac:dyDescent="0.3">
      <c r="P622861" s="83"/>
    </row>
    <row r="622862" spans="16:16" x14ac:dyDescent="0.3">
      <c r="P622862" s="83"/>
    </row>
    <row r="622863" spans="16:16" x14ac:dyDescent="0.3">
      <c r="P622863" s="83"/>
    </row>
    <row r="622864" spans="16:16" x14ac:dyDescent="0.3">
      <c r="P622864" s="83"/>
    </row>
    <row r="622865" spans="16:16" x14ac:dyDescent="0.3">
      <c r="P622865" s="83"/>
    </row>
    <row r="622866" spans="16:16" x14ac:dyDescent="0.3">
      <c r="P622866" s="83"/>
    </row>
    <row r="622867" spans="16:16" x14ac:dyDescent="0.3">
      <c r="P622867" s="83"/>
    </row>
    <row r="622868" spans="16:16" x14ac:dyDescent="0.3">
      <c r="P622868" s="83"/>
    </row>
    <row r="622869" spans="16:16" x14ac:dyDescent="0.3">
      <c r="P622869" s="83"/>
    </row>
    <row r="622870" spans="16:16" x14ac:dyDescent="0.3">
      <c r="P622870" s="83"/>
    </row>
    <row r="622871" spans="16:16" x14ac:dyDescent="0.3">
      <c r="P622871" s="83"/>
    </row>
    <row r="622872" spans="16:16" x14ac:dyDescent="0.3">
      <c r="P622872" s="83"/>
    </row>
    <row r="622873" spans="16:16" x14ac:dyDescent="0.3">
      <c r="P622873" s="83"/>
    </row>
    <row r="622874" spans="16:16" x14ac:dyDescent="0.3">
      <c r="P622874" s="83"/>
    </row>
    <row r="622875" spans="16:16" x14ac:dyDescent="0.3">
      <c r="P622875" s="83"/>
    </row>
    <row r="622876" spans="16:16" x14ac:dyDescent="0.3">
      <c r="P622876" s="83"/>
    </row>
    <row r="622877" spans="16:16" x14ac:dyDescent="0.3">
      <c r="P622877" s="83"/>
    </row>
    <row r="622878" spans="16:16" x14ac:dyDescent="0.3">
      <c r="P622878" s="83"/>
    </row>
    <row r="622879" spans="16:16" x14ac:dyDescent="0.3">
      <c r="P622879" s="83"/>
    </row>
    <row r="622880" spans="16:16" x14ac:dyDescent="0.3">
      <c r="P622880" s="83"/>
    </row>
    <row r="622881" spans="16:16" x14ac:dyDescent="0.3">
      <c r="P622881" s="83"/>
    </row>
    <row r="622882" spans="16:16" x14ac:dyDescent="0.3">
      <c r="P622882" s="83"/>
    </row>
    <row r="622883" spans="16:16" x14ac:dyDescent="0.3">
      <c r="P622883" s="83"/>
    </row>
    <row r="622884" spans="16:16" x14ac:dyDescent="0.3">
      <c r="P622884" s="83"/>
    </row>
    <row r="622885" spans="16:16" x14ac:dyDescent="0.3">
      <c r="P622885" s="83"/>
    </row>
    <row r="622886" spans="16:16" x14ac:dyDescent="0.3">
      <c r="P622886" s="83"/>
    </row>
    <row r="622887" spans="16:16" x14ac:dyDescent="0.3">
      <c r="P622887" s="83"/>
    </row>
    <row r="622888" spans="16:16" x14ac:dyDescent="0.3">
      <c r="P622888" s="83"/>
    </row>
    <row r="622889" spans="16:16" x14ac:dyDescent="0.3">
      <c r="P622889" s="83"/>
    </row>
    <row r="622890" spans="16:16" x14ac:dyDescent="0.3">
      <c r="P622890" s="83"/>
    </row>
    <row r="622891" spans="16:16" x14ac:dyDescent="0.3">
      <c r="P622891" s="83"/>
    </row>
    <row r="622892" spans="16:16" x14ac:dyDescent="0.3">
      <c r="P622892" s="83"/>
    </row>
    <row r="622893" spans="16:16" x14ac:dyDescent="0.3">
      <c r="P622893" s="83"/>
    </row>
    <row r="622894" spans="16:16" x14ac:dyDescent="0.3">
      <c r="P622894" s="83"/>
    </row>
    <row r="622895" spans="16:16" x14ac:dyDescent="0.3">
      <c r="P622895" s="83"/>
    </row>
    <row r="622896" spans="16:16" x14ac:dyDescent="0.3">
      <c r="P622896" s="83"/>
    </row>
    <row r="622897" spans="16:16" x14ac:dyDescent="0.3">
      <c r="P622897" s="83"/>
    </row>
    <row r="622898" spans="16:16" x14ac:dyDescent="0.3">
      <c r="P622898" s="83"/>
    </row>
    <row r="622899" spans="16:16" x14ac:dyDescent="0.3">
      <c r="P622899" s="83"/>
    </row>
    <row r="622900" spans="16:16" x14ac:dyDescent="0.3">
      <c r="P622900" s="83"/>
    </row>
    <row r="622901" spans="16:16" x14ac:dyDescent="0.3">
      <c r="P622901" s="83"/>
    </row>
    <row r="622902" spans="16:16" x14ac:dyDescent="0.3">
      <c r="P622902" s="83"/>
    </row>
    <row r="622903" spans="16:16" x14ac:dyDescent="0.3">
      <c r="P622903" s="83"/>
    </row>
    <row r="622904" spans="16:16" x14ac:dyDescent="0.3">
      <c r="P622904" s="83"/>
    </row>
    <row r="622905" spans="16:16" x14ac:dyDescent="0.3">
      <c r="P622905" s="83"/>
    </row>
    <row r="622906" spans="16:16" x14ac:dyDescent="0.3">
      <c r="P622906" s="83"/>
    </row>
    <row r="622907" spans="16:16" x14ac:dyDescent="0.3">
      <c r="P622907" s="83"/>
    </row>
    <row r="622908" spans="16:16" x14ac:dyDescent="0.3">
      <c r="P622908" s="83"/>
    </row>
    <row r="622909" spans="16:16" x14ac:dyDescent="0.3">
      <c r="P622909" s="83"/>
    </row>
    <row r="622910" spans="16:16" x14ac:dyDescent="0.3">
      <c r="P622910" s="83"/>
    </row>
    <row r="622911" spans="16:16" x14ac:dyDescent="0.3">
      <c r="P622911" s="83"/>
    </row>
    <row r="622912" spans="16:16" x14ac:dyDescent="0.3">
      <c r="P622912" s="83"/>
    </row>
    <row r="622913" spans="16:16" x14ac:dyDescent="0.3">
      <c r="P622913" s="83"/>
    </row>
    <row r="622914" spans="16:16" x14ac:dyDescent="0.3">
      <c r="P622914" s="83"/>
    </row>
    <row r="622915" spans="16:16" x14ac:dyDescent="0.3">
      <c r="P622915" s="83"/>
    </row>
    <row r="622916" spans="16:16" x14ac:dyDescent="0.3">
      <c r="P622916" s="83"/>
    </row>
    <row r="622917" spans="16:16" x14ac:dyDescent="0.3">
      <c r="P622917" s="83"/>
    </row>
    <row r="622918" spans="16:16" x14ac:dyDescent="0.3">
      <c r="P622918" s="83"/>
    </row>
    <row r="622919" spans="16:16" x14ac:dyDescent="0.3">
      <c r="P622919" s="83"/>
    </row>
    <row r="622920" spans="16:16" x14ac:dyDescent="0.3">
      <c r="P622920" s="83"/>
    </row>
    <row r="622921" spans="16:16" x14ac:dyDescent="0.3">
      <c r="P622921" s="83"/>
    </row>
    <row r="622922" spans="16:16" x14ac:dyDescent="0.3">
      <c r="P622922" s="83"/>
    </row>
    <row r="622923" spans="16:16" x14ac:dyDescent="0.3">
      <c r="P622923" s="83"/>
    </row>
    <row r="622924" spans="16:16" x14ac:dyDescent="0.3">
      <c r="P622924" s="83"/>
    </row>
    <row r="622925" spans="16:16" x14ac:dyDescent="0.3">
      <c r="P622925" s="83"/>
    </row>
    <row r="622926" spans="16:16" x14ac:dyDescent="0.3">
      <c r="P622926" s="83"/>
    </row>
    <row r="622927" spans="16:16" x14ac:dyDescent="0.3">
      <c r="P622927" s="83"/>
    </row>
    <row r="622928" spans="16:16" x14ac:dyDescent="0.3">
      <c r="P622928" s="83"/>
    </row>
    <row r="622929" spans="16:16" x14ac:dyDescent="0.3">
      <c r="P622929" s="83"/>
    </row>
    <row r="622930" spans="16:16" x14ac:dyDescent="0.3">
      <c r="P622930" s="83"/>
    </row>
    <row r="622931" spans="16:16" x14ac:dyDescent="0.3">
      <c r="P622931" s="83"/>
    </row>
    <row r="622932" spans="16:16" x14ac:dyDescent="0.3">
      <c r="P622932" s="83"/>
    </row>
    <row r="622933" spans="16:16" x14ac:dyDescent="0.3">
      <c r="P622933" s="83"/>
    </row>
    <row r="622934" spans="16:16" x14ac:dyDescent="0.3">
      <c r="P622934" s="83"/>
    </row>
    <row r="622935" spans="16:16" x14ac:dyDescent="0.3">
      <c r="P622935" s="83"/>
    </row>
    <row r="622936" spans="16:16" x14ac:dyDescent="0.3">
      <c r="P622936" s="83"/>
    </row>
    <row r="622937" spans="16:16" x14ac:dyDescent="0.3">
      <c r="P622937" s="83"/>
    </row>
    <row r="622938" spans="16:16" x14ac:dyDescent="0.3">
      <c r="P622938" s="83"/>
    </row>
    <row r="622939" spans="16:16" x14ac:dyDescent="0.3">
      <c r="P622939" s="83"/>
    </row>
    <row r="622940" spans="16:16" x14ac:dyDescent="0.3">
      <c r="P622940" s="83"/>
    </row>
    <row r="622941" spans="16:16" x14ac:dyDescent="0.3">
      <c r="P622941" s="83"/>
    </row>
    <row r="622942" spans="16:16" x14ac:dyDescent="0.3">
      <c r="P622942" s="83"/>
    </row>
    <row r="622943" spans="16:16" x14ac:dyDescent="0.3">
      <c r="P622943" s="83"/>
    </row>
    <row r="622944" spans="16:16" x14ac:dyDescent="0.3">
      <c r="P622944" s="83"/>
    </row>
    <row r="622945" spans="16:16" x14ac:dyDescent="0.3">
      <c r="P622945" s="83"/>
    </row>
    <row r="622946" spans="16:16" x14ac:dyDescent="0.3">
      <c r="P622946" s="83"/>
    </row>
    <row r="622947" spans="16:16" x14ac:dyDescent="0.3">
      <c r="P622947" s="83"/>
    </row>
    <row r="622948" spans="16:16" x14ac:dyDescent="0.3">
      <c r="P622948" s="83"/>
    </row>
    <row r="622949" spans="16:16" x14ac:dyDescent="0.3">
      <c r="P622949" s="83"/>
    </row>
    <row r="622950" spans="16:16" x14ac:dyDescent="0.3">
      <c r="P622950" s="83"/>
    </row>
    <row r="622951" spans="16:16" x14ac:dyDescent="0.3">
      <c r="P622951" s="83"/>
    </row>
    <row r="622952" spans="16:16" x14ac:dyDescent="0.3">
      <c r="P622952" s="83"/>
    </row>
    <row r="622953" spans="16:16" x14ac:dyDescent="0.3">
      <c r="P622953" s="83"/>
    </row>
    <row r="622954" spans="16:16" x14ac:dyDescent="0.3">
      <c r="P622954" s="83"/>
    </row>
    <row r="622955" spans="16:16" x14ac:dyDescent="0.3">
      <c r="P622955" s="83"/>
    </row>
    <row r="622956" spans="16:16" x14ac:dyDescent="0.3">
      <c r="P622956" s="83"/>
    </row>
    <row r="622957" spans="16:16" x14ac:dyDescent="0.3">
      <c r="P622957" s="83"/>
    </row>
    <row r="622958" spans="16:16" x14ac:dyDescent="0.3">
      <c r="P622958" s="83"/>
    </row>
    <row r="622959" spans="16:16" x14ac:dyDescent="0.3">
      <c r="P622959" s="83"/>
    </row>
    <row r="622960" spans="16:16" x14ac:dyDescent="0.3">
      <c r="P622960" s="83"/>
    </row>
    <row r="622961" spans="16:16" x14ac:dyDescent="0.3">
      <c r="P622961" s="83"/>
    </row>
    <row r="622962" spans="16:16" x14ac:dyDescent="0.3">
      <c r="P622962" s="83"/>
    </row>
    <row r="622963" spans="16:16" x14ac:dyDescent="0.3">
      <c r="P622963" s="83"/>
    </row>
    <row r="622964" spans="16:16" x14ac:dyDescent="0.3">
      <c r="P622964" s="83"/>
    </row>
    <row r="622965" spans="16:16" x14ac:dyDescent="0.3">
      <c r="P622965" s="83"/>
    </row>
    <row r="622966" spans="16:16" x14ac:dyDescent="0.3">
      <c r="P622966" s="83"/>
    </row>
    <row r="622967" spans="16:16" x14ac:dyDescent="0.3">
      <c r="P622967" s="83"/>
    </row>
    <row r="622968" spans="16:16" x14ac:dyDescent="0.3">
      <c r="P622968" s="83"/>
    </row>
    <row r="622969" spans="16:16" x14ac:dyDescent="0.3">
      <c r="P622969" s="83"/>
    </row>
    <row r="622970" spans="16:16" x14ac:dyDescent="0.3">
      <c r="P622970" s="83"/>
    </row>
    <row r="622971" spans="16:16" x14ac:dyDescent="0.3">
      <c r="P622971" s="83"/>
    </row>
    <row r="622972" spans="16:16" x14ac:dyDescent="0.3">
      <c r="P622972" s="83"/>
    </row>
    <row r="622973" spans="16:16" x14ac:dyDescent="0.3">
      <c r="P622973" s="83"/>
    </row>
    <row r="622974" spans="16:16" x14ac:dyDescent="0.3">
      <c r="P622974" s="83"/>
    </row>
    <row r="622975" spans="16:16" x14ac:dyDescent="0.3">
      <c r="P622975" s="83"/>
    </row>
    <row r="622976" spans="16:16" x14ac:dyDescent="0.3">
      <c r="P622976" s="83"/>
    </row>
    <row r="622977" spans="16:16" x14ac:dyDescent="0.3">
      <c r="P622977" s="83"/>
    </row>
    <row r="622978" spans="16:16" x14ac:dyDescent="0.3">
      <c r="P622978" s="83"/>
    </row>
    <row r="622979" spans="16:16" x14ac:dyDescent="0.3">
      <c r="P622979" s="83"/>
    </row>
    <row r="622980" spans="16:16" x14ac:dyDescent="0.3">
      <c r="P622980" s="83"/>
    </row>
    <row r="622981" spans="16:16" x14ac:dyDescent="0.3">
      <c r="P622981" s="83"/>
    </row>
    <row r="622982" spans="16:16" x14ac:dyDescent="0.3">
      <c r="P622982" s="83"/>
    </row>
    <row r="622983" spans="16:16" x14ac:dyDescent="0.3">
      <c r="P622983" s="83"/>
    </row>
    <row r="622984" spans="16:16" x14ac:dyDescent="0.3">
      <c r="P622984" s="83"/>
    </row>
    <row r="622985" spans="16:16" x14ac:dyDescent="0.3">
      <c r="P622985" s="83"/>
    </row>
    <row r="622986" spans="16:16" x14ac:dyDescent="0.3">
      <c r="P622986" s="83"/>
    </row>
    <row r="622987" spans="16:16" x14ac:dyDescent="0.3">
      <c r="P622987" s="83"/>
    </row>
    <row r="622988" spans="16:16" x14ac:dyDescent="0.3">
      <c r="P622988" s="83"/>
    </row>
    <row r="622989" spans="16:16" x14ac:dyDescent="0.3">
      <c r="P622989" s="83"/>
    </row>
    <row r="622990" spans="16:16" x14ac:dyDescent="0.3">
      <c r="P622990" s="83"/>
    </row>
    <row r="622991" spans="16:16" x14ac:dyDescent="0.3">
      <c r="P622991" s="83"/>
    </row>
    <row r="622992" spans="16:16" x14ac:dyDescent="0.3">
      <c r="P622992" s="83"/>
    </row>
    <row r="622993" spans="16:16" x14ac:dyDescent="0.3">
      <c r="P622993" s="83"/>
    </row>
    <row r="622994" spans="16:16" x14ac:dyDescent="0.3">
      <c r="P622994" s="83"/>
    </row>
    <row r="622995" spans="16:16" x14ac:dyDescent="0.3">
      <c r="P622995" s="83"/>
    </row>
    <row r="622996" spans="16:16" x14ac:dyDescent="0.3">
      <c r="P622996" s="83"/>
    </row>
    <row r="622997" spans="16:16" x14ac:dyDescent="0.3">
      <c r="P622997" s="83"/>
    </row>
    <row r="622998" spans="16:16" x14ac:dyDescent="0.3">
      <c r="P622998" s="83"/>
    </row>
    <row r="622999" spans="16:16" x14ac:dyDescent="0.3">
      <c r="P622999" s="83"/>
    </row>
    <row r="623000" spans="16:16" x14ac:dyDescent="0.3">
      <c r="P623000" s="83"/>
    </row>
    <row r="623001" spans="16:16" x14ac:dyDescent="0.3">
      <c r="P623001" s="83"/>
    </row>
    <row r="623002" spans="16:16" x14ac:dyDescent="0.3">
      <c r="P623002" s="83"/>
    </row>
    <row r="623003" spans="16:16" x14ac:dyDescent="0.3">
      <c r="P623003" s="83"/>
    </row>
    <row r="623004" spans="16:16" x14ac:dyDescent="0.3">
      <c r="P623004" s="83"/>
    </row>
    <row r="623005" spans="16:16" x14ac:dyDescent="0.3">
      <c r="P623005" s="83"/>
    </row>
    <row r="623006" spans="16:16" x14ac:dyDescent="0.3">
      <c r="P623006" s="83"/>
    </row>
    <row r="623007" spans="16:16" x14ac:dyDescent="0.3">
      <c r="P623007" s="83"/>
    </row>
    <row r="623008" spans="16:16" x14ac:dyDescent="0.3">
      <c r="P623008" s="83"/>
    </row>
    <row r="623009" spans="16:16" x14ac:dyDescent="0.3">
      <c r="P623009" s="83"/>
    </row>
    <row r="623010" spans="16:16" x14ac:dyDescent="0.3">
      <c r="P623010" s="83"/>
    </row>
    <row r="623011" spans="16:16" x14ac:dyDescent="0.3">
      <c r="P623011" s="83"/>
    </row>
    <row r="623012" spans="16:16" x14ac:dyDescent="0.3">
      <c r="P623012" s="83"/>
    </row>
    <row r="623013" spans="16:16" x14ac:dyDescent="0.3">
      <c r="P623013" s="83"/>
    </row>
    <row r="623014" spans="16:16" x14ac:dyDescent="0.3">
      <c r="P623014" s="83"/>
    </row>
    <row r="623015" spans="16:16" x14ac:dyDescent="0.3">
      <c r="P623015" s="83"/>
    </row>
    <row r="623016" spans="16:16" x14ac:dyDescent="0.3">
      <c r="P623016" s="83"/>
    </row>
    <row r="623017" spans="16:16" x14ac:dyDescent="0.3">
      <c r="P623017" s="83"/>
    </row>
    <row r="623018" spans="16:16" x14ac:dyDescent="0.3">
      <c r="P623018" s="83"/>
    </row>
    <row r="623019" spans="16:16" x14ac:dyDescent="0.3">
      <c r="P623019" s="83"/>
    </row>
    <row r="623020" spans="16:16" x14ac:dyDescent="0.3">
      <c r="P623020" s="83"/>
    </row>
    <row r="623021" spans="16:16" x14ac:dyDescent="0.3">
      <c r="P623021" s="83"/>
    </row>
    <row r="623022" spans="16:16" x14ac:dyDescent="0.3">
      <c r="P623022" s="83"/>
    </row>
    <row r="623023" spans="16:16" x14ac:dyDescent="0.3">
      <c r="P623023" s="83"/>
    </row>
    <row r="623024" spans="16:16" x14ac:dyDescent="0.3">
      <c r="P623024" s="83"/>
    </row>
    <row r="623025" spans="16:16" x14ac:dyDescent="0.3">
      <c r="P623025" s="83"/>
    </row>
    <row r="623026" spans="16:16" x14ac:dyDescent="0.3">
      <c r="P623026" s="83"/>
    </row>
    <row r="623027" spans="16:16" x14ac:dyDescent="0.3">
      <c r="P623027" s="83"/>
    </row>
    <row r="623028" spans="16:16" x14ac:dyDescent="0.3">
      <c r="P623028" s="83"/>
    </row>
    <row r="623029" spans="16:16" x14ac:dyDescent="0.3">
      <c r="P623029" s="83"/>
    </row>
    <row r="623030" spans="16:16" x14ac:dyDescent="0.3">
      <c r="P623030" s="83"/>
    </row>
    <row r="623031" spans="16:16" x14ac:dyDescent="0.3">
      <c r="P623031" s="83"/>
    </row>
    <row r="623032" spans="16:16" x14ac:dyDescent="0.3">
      <c r="P623032" s="83"/>
    </row>
    <row r="623033" spans="16:16" x14ac:dyDescent="0.3">
      <c r="P623033" s="83"/>
    </row>
    <row r="623034" spans="16:16" x14ac:dyDescent="0.3">
      <c r="P623034" s="83"/>
    </row>
    <row r="623035" spans="16:16" x14ac:dyDescent="0.3">
      <c r="P623035" s="83"/>
    </row>
    <row r="623036" spans="16:16" x14ac:dyDescent="0.3">
      <c r="P623036" s="83"/>
    </row>
    <row r="623037" spans="16:16" x14ac:dyDescent="0.3">
      <c r="P623037" s="83"/>
    </row>
    <row r="623038" spans="16:16" x14ac:dyDescent="0.3">
      <c r="P623038" s="83"/>
    </row>
    <row r="623039" spans="16:16" x14ac:dyDescent="0.3">
      <c r="P623039" s="83"/>
    </row>
    <row r="623040" spans="16:16" x14ac:dyDescent="0.3">
      <c r="P623040" s="83"/>
    </row>
    <row r="623041" spans="16:16" x14ac:dyDescent="0.3">
      <c r="P623041" s="83"/>
    </row>
    <row r="623042" spans="16:16" x14ac:dyDescent="0.3">
      <c r="P623042" s="83"/>
    </row>
    <row r="623043" spans="16:16" x14ac:dyDescent="0.3">
      <c r="P623043" s="83"/>
    </row>
    <row r="623044" spans="16:16" x14ac:dyDescent="0.3">
      <c r="P623044" s="83"/>
    </row>
    <row r="623045" spans="16:16" x14ac:dyDescent="0.3">
      <c r="P623045" s="83"/>
    </row>
    <row r="623046" spans="16:16" x14ac:dyDescent="0.3">
      <c r="P623046" s="83"/>
    </row>
    <row r="623047" spans="16:16" x14ac:dyDescent="0.3">
      <c r="P623047" s="83"/>
    </row>
    <row r="623048" spans="16:16" x14ac:dyDescent="0.3">
      <c r="P623048" s="83"/>
    </row>
    <row r="623049" spans="16:16" x14ac:dyDescent="0.3">
      <c r="P623049" s="83"/>
    </row>
    <row r="623050" spans="16:16" x14ac:dyDescent="0.3">
      <c r="P623050" s="83"/>
    </row>
    <row r="623051" spans="16:16" x14ac:dyDescent="0.3">
      <c r="P623051" s="83"/>
    </row>
    <row r="623052" spans="16:16" x14ac:dyDescent="0.3">
      <c r="P623052" s="83"/>
    </row>
    <row r="623053" spans="16:16" x14ac:dyDescent="0.3">
      <c r="P623053" s="83"/>
    </row>
    <row r="623054" spans="16:16" x14ac:dyDescent="0.3">
      <c r="P623054" s="83"/>
    </row>
    <row r="623055" spans="16:16" x14ac:dyDescent="0.3">
      <c r="P623055" s="83"/>
    </row>
    <row r="623056" spans="16:16" x14ac:dyDescent="0.3">
      <c r="P623056" s="83"/>
    </row>
    <row r="623057" spans="16:16" x14ac:dyDescent="0.3">
      <c r="P623057" s="83"/>
    </row>
    <row r="623058" spans="16:16" x14ac:dyDescent="0.3">
      <c r="P623058" s="83"/>
    </row>
    <row r="623059" spans="16:16" x14ac:dyDescent="0.3">
      <c r="P623059" s="83"/>
    </row>
    <row r="623060" spans="16:16" x14ac:dyDescent="0.3">
      <c r="P623060" s="83"/>
    </row>
    <row r="623061" spans="16:16" x14ac:dyDescent="0.3">
      <c r="P623061" s="83"/>
    </row>
    <row r="623062" spans="16:16" x14ac:dyDescent="0.3">
      <c r="P623062" s="83"/>
    </row>
    <row r="623063" spans="16:16" x14ac:dyDescent="0.3">
      <c r="P623063" s="83"/>
    </row>
    <row r="623064" spans="16:16" x14ac:dyDescent="0.3">
      <c r="P623064" s="83"/>
    </row>
    <row r="623065" spans="16:16" x14ac:dyDescent="0.3">
      <c r="P623065" s="83"/>
    </row>
    <row r="623066" spans="16:16" x14ac:dyDescent="0.3">
      <c r="P623066" s="83"/>
    </row>
    <row r="623067" spans="16:16" x14ac:dyDescent="0.3">
      <c r="P623067" s="83"/>
    </row>
    <row r="623068" spans="16:16" x14ac:dyDescent="0.3">
      <c r="P623068" s="83"/>
    </row>
    <row r="623069" spans="16:16" x14ac:dyDescent="0.3">
      <c r="P623069" s="83"/>
    </row>
    <row r="623070" spans="16:16" x14ac:dyDescent="0.3">
      <c r="P623070" s="83"/>
    </row>
    <row r="623071" spans="16:16" x14ac:dyDescent="0.3">
      <c r="P623071" s="83"/>
    </row>
    <row r="623072" spans="16:16" x14ac:dyDescent="0.3">
      <c r="P623072" s="83"/>
    </row>
    <row r="623073" spans="16:16" x14ac:dyDescent="0.3">
      <c r="P623073" s="83"/>
    </row>
    <row r="623074" spans="16:16" x14ac:dyDescent="0.3">
      <c r="P623074" s="83"/>
    </row>
    <row r="623075" spans="16:16" x14ac:dyDescent="0.3">
      <c r="P623075" s="83"/>
    </row>
    <row r="623076" spans="16:16" x14ac:dyDescent="0.3">
      <c r="P623076" s="83"/>
    </row>
    <row r="623077" spans="16:16" x14ac:dyDescent="0.3">
      <c r="P623077" s="83"/>
    </row>
    <row r="623078" spans="16:16" x14ac:dyDescent="0.3">
      <c r="P623078" s="83"/>
    </row>
    <row r="623079" spans="16:16" x14ac:dyDescent="0.3">
      <c r="P623079" s="83"/>
    </row>
    <row r="623080" spans="16:16" x14ac:dyDescent="0.3">
      <c r="P623080" s="83"/>
    </row>
    <row r="623081" spans="16:16" x14ac:dyDescent="0.3">
      <c r="P623081" s="83"/>
    </row>
    <row r="623082" spans="16:16" x14ac:dyDescent="0.3">
      <c r="P623082" s="83"/>
    </row>
    <row r="623083" spans="16:16" x14ac:dyDescent="0.3">
      <c r="P623083" s="83"/>
    </row>
    <row r="623084" spans="16:16" x14ac:dyDescent="0.3">
      <c r="P623084" s="83"/>
    </row>
    <row r="623085" spans="16:16" x14ac:dyDescent="0.3">
      <c r="P623085" s="83"/>
    </row>
    <row r="623086" spans="16:16" x14ac:dyDescent="0.3">
      <c r="P623086" s="83"/>
    </row>
    <row r="623087" spans="16:16" x14ac:dyDescent="0.3">
      <c r="P623087" s="83"/>
    </row>
    <row r="623088" spans="16:16" x14ac:dyDescent="0.3">
      <c r="P623088" s="83"/>
    </row>
    <row r="623089" spans="16:16" x14ac:dyDescent="0.3">
      <c r="P623089" s="83"/>
    </row>
    <row r="623090" spans="16:16" x14ac:dyDescent="0.3">
      <c r="P623090" s="83"/>
    </row>
    <row r="623091" spans="16:16" x14ac:dyDescent="0.3">
      <c r="P623091" s="83"/>
    </row>
    <row r="623092" spans="16:16" x14ac:dyDescent="0.3">
      <c r="P623092" s="83"/>
    </row>
    <row r="623093" spans="16:16" x14ac:dyDescent="0.3">
      <c r="P623093" s="83"/>
    </row>
    <row r="623094" spans="16:16" x14ac:dyDescent="0.3">
      <c r="P623094" s="83"/>
    </row>
    <row r="623095" spans="16:16" x14ac:dyDescent="0.3">
      <c r="P623095" s="83"/>
    </row>
    <row r="623096" spans="16:16" x14ac:dyDescent="0.3">
      <c r="P623096" s="83"/>
    </row>
    <row r="623097" spans="16:16" x14ac:dyDescent="0.3">
      <c r="P623097" s="83"/>
    </row>
    <row r="623098" spans="16:16" x14ac:dyDescent="0.3">
      <c r="P623098" s="83"/>
    </row>
    <row r="623099" spans="16:16" x14ac:dyDescent="0.3">
      <c r="P623099" s="83"/>
    </row>
    <row r="623100" spans="16:16" x14ac:dyDescent="0.3">
      <c r="P623100" s="83"/>
    </row>
    <row r="623101" spans="16:16" x14ac:dyDescent="0.3">
      <c r="P623101" s="83"/>
    </row>
    <row r="623102" spans="16:16" x14ac:dyDescent="0.3">
      <c r="P623102" s="83"/>
    </row>
    <row r="623103" spans="16:16" x14ac:dyDescent="0.3">
      <c r="P623103" s="83"/>
    </row>
    <row r="623104" spans="16:16" x14ac:dyDescent="0.3">
      <c r="P623104" s="83"/>
    </row>
    <row r="623105" spans="16:16" x14ac:dyDescent="0.3">
      <c r="P623105" s="83"/>
    </row>
    <row r="623106" spans="16:16" x14ac:dyDescent="0.3">
      <c r="P623106" s="83"/>
    </row>
    <row r="623107" spans="16:16" x14ac:dyDescent="0.3">
      <c r="P623107" s="83"/>
    </row>
    <row r="623108" spans="16:16" x14ac:dyDescent="0.3">
      <c r="P623108" s="83"/>
    </row>
    <row r="623109" spans="16:16" x14ac:dyDescent="0.3">
      <c r="P623109" s="83"/>
    </row>
    <row r="623110" spans="16:16" x14ac:dyDescent="0.3">
      <c r="P623110" s="83"/>
    </row>
    <row r="623111" spans="16:16" x14ac:dyDescent="0.3">
      <c r="P623111" s="83"/>
    </row>
    <row r="623112" spans="16:16" x14ac:dyDescent="0.3">
      <c r="P623112" s="83"/>
    </row>
    <row r="623113" spans="16:16" x14ac:dyDescent="0.3">
      <c r="P623113" s="83"/>
    </row>
    <row r="623114" spans="16:16" x14ac:dyDescent="0.3">
      <c r="P623114" s="83"/>
    </row>
    <row r="623115" spans="16:16" x14ac:dyDescent="0.3">
      <c r="P623115" s="83"/>
    </row>
    <row r="623116" spans="16:16" x14ac:dyDescent="0.3">
      <c r="P623116" s="83"/>
    </row>
    <row r="623117" spans="16:16" x14ac:dyDescent="0.3">
      <c r="P623117" s="83"/>
    </row>
    <row r="623118" spans="16:16" x14ac:dyDescent="0.3">
      <c r="P623118" s="83"/>
    </row>
    <row r="623119" spans="16:16" x14ac:dyDescent="0.3">
      <c r="P623119" s="83"/>
    </row>
    <row r="623120" spans="16:16" x14ac:dyDescent="0.3">
      <c r="P623120" s="83"/>
    </row>
    <row r="623121" spans="16:16" x14ac:dyDescent="0.3">
      <c r="P623121" s="83"/>
    </row>
    <row r="623122" spans="16:16" x14ac:dyDescent="0.3">
      <c r="P623122" s="83"/>
    </row>
    <row r="623123" spans="16:16" x14ac:dyDescent="0.3">
      <c r="P623123" s="83"/>
    </row>
    <row r="623124" spans="16:16" x14ac:dyDescent="0.3">
      <c r="P623124" s="83"/>
    </row>
    <row r="623125" spans="16:16" x14ac:dyDescent="0.3">
      <c r="P623125" s="83"/>
    </row>
    <row r="623126" spans="16:16" x14ac:dyDescent="0.3">
      <c r="P623126" s="83"/>
    </row>
    <row r="623127" spans="16:16" x14ac:dyDescent="0.3">
      <c r="P623127" s="83"/>
    </row>
    <row r="623128" spans="16:16" x14ac:dyDescent="0.3">
      <c r="P623128" s="83"/>
    </row>
    <row r="623129" spans="16:16" x14ac:dyDescent="0.3">
      <c r="P623129" s="83"/>
    </row>
    <row r="623130" spans="16:16" x14ac:dyDescent="0.3">
      <c r="P623130" s="83"/>
    </row>
    <row r="623131" spans="16:16" x14ac:dyDescent="0.3">
      <c r="P623131" s="83"/>
    </row>
    <row r="623132" spans="16:16" x14ac:dyDescent="0.3">
      <c r="P623132" s="83"/>
    </row>
    <row r="623133" spans="16:16" x14ac:dyDescent="0.3">
      <c r="P623133" s="83"/>
    </row>
    <row r="623134" spans="16:16" x14ac:dyDescent="0.3">
      <c r="P623134" s="83"/>
    </row>
    <row r="623135" spans="16:16" x14ac:dyDescent="0.3">
      <c r="P623135" s="83"/>
    </row>
    <row r="623136" spans="16:16" x14ac:dyDescent="0.3">
      <c r="P623136" s="83"/>
    </row>
    <row r="623137" spans="16:16" x14ac:dyDescent="0.3">
      <c r="P623137" s="83"/>
    </row>
    <row r="623138" spans="16:16" x14ac:dyDescent="0.3">
      <c r="P623138" s="83"/>
    </row>
    <row r="623139" spans="16:16" x14ac:dyDescent="0.3">
      <c r="P623139" s="83"/>
    </row>
    <row r="623140" spans="16:16" x14ac:dyDescent="0.3">
      <c r="P623140" s="83"/>
    </row>
    <row r="623141" spans="16:16" x14ac:dyDescent="0.3">
      <c r="P623141" s="83"/>
    </row>
    <row r="623142" spans="16:16" x14ac:dyDescent="0.3">
      <c r="P623142" s="83"/>
    </row>
    <row r="623143" spans="16:16" x14ac:dyDescent="0.3">
      <c r="P623143" s="83"/>
    </row>
    <row r="623144" spans="16:16" x14ac:dyDescent="0.3">
      <c r="P623144" s="83"/>
    </row>
    <row r="623145" spans="16:16" x14ac:dyDescent="0.3">
      <c r="P623145" s="83"/>
    </row>
    <row r="623146" spans="16:16" x14ac:dyDescent="0.3">
      <c r="P623146" s="83"/>
    </row>
    <row r="623147" spans="16:16" x14ac:dyDescent="0.3">
      <c r="P623147" s="83"/>
    </row>
    <row r="623148" spans="16:16" x14ac:dyDescent="0.3">
      <c r="P623148" s="83"/>
    </row>
    <row r="623149" spans="16:16" x14ac:dyDescent="0.3">
      <c r="P623149" s="83"/>
    </row>
    <row r="623150" spans="16:16" x14ac:dyDescent="0.3">
      <c r="P623150" s="83"/>
    </row>
    <row r="623151" spans="16:16" x14ac:dyDescent="0.3">
      <c r="P623151" s="83"/>
    </row>
    <row r="623152" spans="16:16" x14ac:dyDescent="0.3">
      <c r="P623152" s="83"/>
    </row>
    <row r="623153" spans="16:16" x14ac:dyDescent="0.3">
      <c r="P623153" s="83"/>
    </row>
    <row r="623154" spans="16:16" x14ac:dyDescent="0.3">
      <c r="P623154" s="83"/>
    </row>
    <row r="623155" spans="16:16" x14ac:dyDescent="0.3">
      <c r="P623155" s="83"/>
    </row>
    <row r="623156" spans="16:16" x14ac:dyDescent="0.3">
      <c r="P623156" s="83"/>
    </row>
    <row r="623157" spans="16:16" x14ac:dyDescent="0.3">
      <c r="P623157" s="83"/>
    </row>
    <row r="623158" spans="16:16" x14ac:dyDescent="0.3">
      <c r="P623158" s="83"/>
    </row>
    <row r="623159" spans="16:16" x14ac:dyDescent="0.3">
      <c r="P623159" s="83"/>
    </row>
    <row r="623160" spans="16:16" x14ac:dyDescent="0.3">
      <c r="P623160" s="83"/>
    </row>
    <row r="623161" spans="16:16" x14ac:dyDescent="0.3">
      <c r="P623161" s="83"/>
    </row>
    <row r="623162" spans="16:16" x14ac:dyDescent="0.3">
      <c r="P623162" s="83"/>
    </row>
    <row r="623163" spans="16:16" x14ac:dyDescent="0.3">
      <c r="P623163" s="83"/>
    </row>
    <row r="623164" spans="16:16" x14ac:dyDescent="0.3">
      <c r="P623164" s="83"/>
    </row>
    <row r="623165" spans="16:16" x14ac:dyDescent="0.3">
      <c r="P623165" s="83"/>
    </row>
    <row r="623166" spans="16:16" x14ac:dyDescent="0.3">
      <c r="P623166" s="83"/>
    </row>
    <row r="623167" spans="16:16" x14ac:dyDescent="0.3">
      <c r="P623167" s="83"/>
    </row>
    <row r="623168" spans="16:16" x14ac:dyDescent="0.3">
      <c r="P623168" s="83"/>
    </row>
    <row r="623169" spans="16:16" x14ac:dyDescent="0.3">
      <c r="P623169" s="83"/>
    </row>
    <row r="623170" spans="16:16" x14ac:dyDescent="0.3">
      <c r="P623170" s="83"/>
    </row>
    <row r="623171" spans="16:16" x14ac:dyDescent="0.3">
      <c r="P623171" s="83"/>
    </row>
    <row r="623172" spans="16:16" x14ac:dyDescent="0.3">
      <c r="P623172" s="83"/>
    </row>
    <row r="623173" spans="16:16" x14ac:dyDescent="0.3">
      <c r="P623173" s="83"/>
    </row>
    <row r="623174" spans="16:16" x14ac:dyDescent="0.3">
      <c r="P623174" s="83"/>
    </row>
    <row r="623175" spans="16:16" x14ac:dyDescent="0.3">
      <c r="P623175" s="83"/>
    </row>
    <row r="623176" spans="16:16" x14ac:dyDescent="0.3">
      <c r="P623176" s="83"/>
    </row>
    <row r="623177" spans="16:16" x14ac:dyDescent="0.3">
      <c r="P623177" s="83"/>
    </row>
    <row r="623178" spans="16:16" x14ac:dyDescent="0.3">
      <c r="P623178" s="83"/>
    </row>
    <row r="623179" spans="16:16" x14ac:dyDescent="0.3">
      <c r="P623179" s="83"/>
    </row>
    <row r="623180" spans="16:16" x14ac:dyDescent="0.3">
      <c r="P623180" s="83"/>
    </row>
    <row r="623181" spans="16:16" x14ac:dyDescent="0.3">
      <c r="P623181" s="83"/>
    </row>
    <row r="623182" spans="16:16" x14ac:dyDescent="0.3">
      <c r="P623182" s="83"/>
    </row>
    <row r="623183" spans="16:16" x14ac:dyDescent="0.3">
      <c r="P623183" s="83"/>
    </row>
    <row r="623184" spans="16:16" x14ac:dyDescent="0.3">
      <c r="P623184" s="83"/>
    </row>
    <row r="623185" spans="16:16" x14ac:dyDescent="0.3">
      <c r="P623185" s="83"/>
    </row>
    <row r="623186" spans="16:16" x14ac:dyDescent="0.3">
      <c r="P623186" s="83"/>
    </row>
    <row r="623187" spans="16:16" x14ac:dyDescent="0.3">
      <c r="P623187" s="83"/>
    </row>
    <row r="623188" spans="16:16" x14ac:dyDescent="0.3">
      <c r="P623188" s="83"/>
    </row>
    <row r="623189" spans="16:16" x14ac:dyDescent="0.3">
      <c r="P623189" s="83"/>
    </row>
    <row r="623190" spans="16:16" x14ac:dyDescent="0.3">
      <c r="P623190" s="83"/>
    </row>
    <row r="623191" spans="16:16" x14ac:dyDescent="0.3">
      <c r="P623191" s="83"/>
    </row>
    <row r="623192" spans="16:16" x14ac:dyDescent="0.3">
      <c r="P623192" s="83"/>
    </row>
    <row r="623193" spans="16:16" x14ac:dyDescent="0.3">
      <c r="P623193" s="83"/>
    </row>
    <row r="623194" spans="16:16" x14ac:dyDescent="0.3">
      <c r="P623194" s="83"/>
    </row>
    <row r="623195" spans="16:16" x14ac:dyDescent="0.3">
      <c r="P623195" s="83"/>
    </row>
    <row r="623196" spans="16:16" x14ac:dyDescent="0.3">
      <c r="P623196" s="83"/>
    </row>
    <row r="623197" spans="16:16" x14ac:dyDescent="0.3">
      <c r="P623197" s="83"/>
    </row>
    <row r="623198" spans="16:16" x14ac:dyDescent="0.3">
      <c r="P623198" s="83"/>
    </row>
    <row r="623199" spans="16:16" x14ac:dyDescent="0.3">
      <c r="P623199" s="83"/>
    </row>
    <row r="623200" spans="16:16" x14ac:dyDescent="0.3">
      <c r="P623200" s="83"/>
    </row>
    <row r="623201" spans="16:16" x14ac:dyDescent="0.3">
      <c r="P623201" s="83"/>
    </row>
    <row r="623202" spans="16:16" x14ac:dyDescent="0.3">
      <c r="P623202" s="83"/>
    </row>
    <row r="623203" spans="16:16" x14ac:dyDescent="0.3">
      <c r="P623203" s="83"/>
    </row>
    <row r="623204" spans="16:16" x14ac:dyDescent="0.3">
      <c r="P623204" s="83"/>
    </row>
    <row r="623205" spans="16:16" x14ac:dyDescent="0.3">
      <c r="P623205" s="83"/>
    </row>
    <row r="623206" spans="16:16" x14ac:dyDescent="0.3">
      <c r="P623206" s="83"/>
    </row>
    <row r="623207" spans="16:16" x14ac:dyDescent="0.3">
      <c r="P623207" s="83"/>
    </row>
    <row r="623208" spans="16:16" x14ac:dyDescent="0.3">
      <c r="P623208" s="83"/>
    </row>
    <row r="623209" spans="16:16" x14ac:dyDescent="0.3">
      <c r="P623209" s="83"/>
    </row>
    <row r="623210" spans="16:16" x14ac:dyDescent="0.3">
      <c r="P623210" s="83"/>
    </row>
    <row r="623211" spans="16:16" x14ac:dyDescent="0.3">
      <c r="P623211" s="83"/>
    </row>
    <row r="623212" spans="16:16" x14ac:dyDescent="0.3">
      <c r="P623212" s="83"/>
    </row>
    <row r="623213" spans="16:16" x14ac:dyDescent="0.3">
      <c r="P623213" s="83"/>
    </row>
    <row r="623214" spans="16:16" x14ac:dyDescent="0.3">
      <c r="P623214" s="83"/>
    </row>
    <row r="623215" spans="16:16" x14ac:dyDescent="0.3">
      <c r="P623215" s="83"/>
    </row>
    <row r="623216" spans="16:16" x14ac:dyDescent="0.3">
      <c r="P623216" s="83"/>
    </row>
    <row r="623217" spans="16:16" x14ac:dyDescent="0.3">
      <c r="P623217" s="83"/>
    </row>
    <row r="623218" spans="16:16" x14ac:dyDescent="0.3">
      <c r="P623218" s="83"/>
    </row>
    <row r="623219" spans="16:16" x14ac:dyDescent="0.3">
      <c r="P623219" s="83"/>
    </row>
    <row r="623220" spans="16:16" x14ac:dyDescent="0.3">
      <c r="P623220" s="83"/>
    </row>
    <row r="623221" spans="16:16" x14ac:dyDescent="0.3">
      <c r="P623221" s="83"/>
    </row>
    <row r="623222" spans="16:16" x14ac:dyDescent="0.3">
      <c r="P623222" s="83"/>
    </row>
    <row r="623223" spans="16:16" x14ac:dyDescent="0.3">
      <c r="P623223" s="83"/>
    </row>
    <row r="623224" spans="16:16" x14ac:dyDescent="0.3">
      <c r="P623224" s="83"/>
    </row>
    <row r="623225" spans="16:16" x14ac:dyDescent="0.3">
      <c r="P623225" s="83"/>
    </row>
    <row r="623226" spans="16:16" x14ac:dyDescent="0.3">
      <c r="P623226" s="83"/>
    </row>
    <row r="623227" spans="16:16" x14ac:dyDescent="0.3">
      <c r="P623227" s="83"/>
    </row>
    <row r="623228" spans="16:16" x14ac:dyDescent="0.3">
      <c r="P623228" s="83"/>
    </row>
    <row r="623229" spans="16:16" x14ac:dyDescent="0.3">
      <c r="P623229" s="83"/>
    </row>
    <row r="623230" spans="16:16" x14ac:dyDescent="0.3">
      <c r="P623230" s="83"/>
    </row>
    <row r="623231" spans="16:16" x14ac:dyDescent="0.3">
      <c r="P623231" s="83"/>
    </row>
    <row r="623232" spans="16:16" x14ac:dyDescent="0.3">
      <c r="P623232" s="83"/>
    </row>
    <row r="623233" spans="16:16" x14ac:dyDescent="0.3">
      <c r="P623233" s="83"/>
    </row>
    <row r="623234" spans="16:16" x14ac:dyDescent="0.3">
      <c r="P623234" s="83"/>
    </row>
    <row r="623235" spans="16:16" x14ac:dyDescent="0.3">
      <c r="P623235" s="83"/>
    </row>
    <row r="623236" spans="16:16" x14ac:dyDescent="0.3">
      <c r="P623236" s="83"/>
    </row>
    <row r="623237" spans="16:16" x14ac:dyDescent="0.3">
      <c r="P623237" s="83"/>
    </row>
    <row r="623238" spans="16:16" x14ac:dyDescent="0.3">
      <c r="P623238" s="83"/>
    </row>
    <row r="623239" spans="16:16" x14ac:dyDescent="0.3">
      <c r="P623239" s="83"/>
    </row>
    <row r="623240" spans="16:16" x14ac:dyDescent="0.3">
      <c r="P623240" s="83"/>
    </row>
    <row r="623241" spans="16:16" x14ac:dyDescent="0.3">
      <c r="P623241" s="83"/>
    </row>
    <row r="623242" spans="16:16" x14ac:dyDescent="0.3">
      <c r="P623242" s="83"/>
    </row>
    <row r="623243" spans="16:16" x14ac:dyDescent="0.3">
      <c r="P623243" s="83"/>
    </row>
    <row r="623244" spans="16:16" x14ac:dyDescent="0.3">
      <c r="P623244" s="83"/>
    </row>
    <row r="623245" spans="16:16" x14ac:dyDescent="0.3">
      <c r="P623245" s="83"/>
    </row>
    <row r="623246" spans="16:16" x14ac:dyDescent="0.3">
      <c r="P623246" s="83"/>
    </row>
    <row r="623247" spans="16:16" x14ac:dyDescent="0.3">
      <c r="P623247" s="83"/>
    </row>
    <row r="623248" spans="16:16" x14ac:dyDescent="0.3">
      <c r="P623248" s="83"/>
    </row>
    <row r="623249" spans="16:16" x14ac:dyDescent="0.3">
      <c r="P623249" s="83"/>
    </row>
    <row r="623250" spans="16:16" x14ac:dyDescent="0.3">
      <c r="P623250" s="83"/>
    </row>
    <row r="623251" spans="16:16" x14ac:dyDescent="0.3">
      <c r="P623251" s="83"/>
    </row>
    <row r="623252" spans="16:16" x14ac:dyDescent="0.3">
      <c r="P623252" s="83"/>
    </row>
    <row r="623253" spans="16:16" x14ac:dyDescent="0.3">
      <c r="P623253" s="83"/>
    </row>
    <row r="623254" spans="16:16" x14ac:dyDescent="0.3">
      <c r="P623254" s="83"/>
    </row>
    <row r="623255" spans="16:16" x14ac:dyDescent="0.3">
      <c r="P623255" s="83"/>
    </row>
    <row r="623256" spans="16:16" x14ac:dyDescent="0.3">
      <c r="P623256" s="83"/>
    </row>
    <row r="623257" spans="16:16" x14ac:dyDescent="0.3">
      <c r="P623257" s="83"/>
    </row>
    <row r="623258" spans="16:16" x14ac:dyDescent="0.3">
      <c r="P623258" s="83"/>
    </row>
    <row r="623259" spans="16:16" x14ac:dyDescent="0.3">
      <c r="P623259" s="83"/>
    </row>
    <row r="623260" spans="16:16" x14ac:dyDescent="0.3">
      <c r="P623260" s="83"/>
    </row>
    <row r="623261" spans="16:16" x14ac:dyDescent="0.3">
      <c r="P623261" s="83"/>
    </row>
    <row r="623262" spans="16:16" x14ac:dyDescent="0.3">
      <c r="P623262" s="83"/>
    </row>
    <row r="623263" spans="16:16" x14ac:dyDescent="0.3">
      <c r="P623263" s="83"/>
    </row>
    <row r="623264" spans="16:16" x14ac:dyDescent="0.3">
      <c r="P623264" s="83"/>
    </row>
    <row r="623265" spans="16:16" x14ac:dyDescent="0.3">
      <c r="P623265" s="83"/>
    </row>
    <row r="623266" spans="16:16" x14ac:dyDescent="0.3">
      <c r="P623266" s="83"/>
    </row>
    <row r="623267" spans="16:16" x14ac:dyDescent="0.3">
      <c r="P623267" s="83"/>
    </row>
    <row r="623268" spans="16:16" x14ac:dyDescent="0.3">
      <c r="P623268" s="83"/>
    </row>
    <row r="623269" spans="16:16" x14ac:dyDescent="0.3">
      <c r="P623269" s="83"/>
    </row>
    <row r="623270" spans="16:16" x14ac:dyDescent="0.3">
      <c r="P623270" s="83"/>
    </row>
    <row r="623271" spans="16:16" x14ac:dyDescent="0.3">
      <c r="P623271" s="83"/>
    </row>
    <row r="623272" spans="16:16" x14ac:dyDescent="0.3">
      <c r="P623272" s="83"/>
    </row>
    <row r="623273" spans="16:16" x14ac:dyDescent="0.3">
      <c r="P623273" s="83"/>
    </row>
    <row r="623274" spans="16:16" x14ac:dyDescent="0.3">
      <c r="P623274" s="83"/>
    </row>
    <row r="623275" spans="16:16" x14ac:dyDescent="0.3">
      <c r="P623275" s="83"/>
    </row>
    <row r="623276" spans="16:16" x14ac:dyDescent="0.3">
      <c r="P623276" s="83"/>
    </row>
    <row r="623277" spans="16:16" x14ac:dyDescent="0.3">
      <c r="P623277" s="83"/>
    </row>
    <row r="623278" spans="16:16" x14ac:dyDescent="0.3">
      <c r="P623278" s="83"/>
    </row>
    <row r="623279" spans="16:16" x14ac:dyDescent="0.3">
      <c r="P623279" s="83"/>
    </row>
    <row r="623280" spans="16:16" x14ac:dyDescent="0.3">
      <c r="P623280" s="83"/>
    </row>
    <row r="623281" spans="16:16" x14ac:dyDescent="0.3">
      <c r="P623281" s="83"/>
    </row>
    <row r="623282" spans="16:16" x14ac:dyDescent="0.3">
      <c r="P623282" s="83"/>
    </row>
    <row r="623283" spans="16:16" x14ac:dyDescent="0.3">
      <c r="P623283" s="83"/>
    </row>
    <row r="623284" spans="16:16" x14ac:dyDescent="0.3">
      <c r="P623284" s="83"/>
    </row>
    <row r="623285" spans="16:16" x14ac:dyDescent="0.3">
      <c r="P623285" s="83"/>
    </row>
    <row r="623286" spans="16:16" x14ac:dyDescent="0.3">
      <c r="P623286" s="83"/>
    </row>
    <row r="623287" spans="16:16" x14ac:dyDescent="0.3">
      <c r="P623287" s="83"/>
    </row>
    <row r="623288" spans="16:16" x14ac:dyDescent="0.3">
      <c r="P623288" s="83"/>
    </row>
    <row r="623289" spans="16:16" x14ac:dyDescent="0.3">
      <c r="P623289" s="83"/>
    </row>
    <row r="623290" spans="16:16" x14ac:dyDescent="0.3">
      <c r="P623290" s="83"/>
    </row>
    <row r="623291" spans="16:16" x14ac:dyDescent="0.3">
      <c r="P623291" s="83"/>
    </row>
    <row r="623292" spans="16:16" x14ac:dyDescent="0.3">
      <c r="P623292" s="83"/>
    </row>
    <row r="623293" spans="16:16" x14ac:dyDescent="0.3">
      <c r="P623293" s="83"/>
    </row>
    <row r="623294" spans="16:16" x14ac:dyDescent="0.3">
      <c r="P623294" s="83"/>
    </row>
    <row r="623295" spans="16:16" x14ac:dyDescent="0.3">
      <c r="P623295" s="83"/>
    </row>
    <row r="623296" spans="16:16" x14ac:dyDescent="0.3">
      <c r="P623296" s="83"/>
    </row>
    <row r="623297" spans="16:16" x14ac:dyDescent="0.3">
      <c r="P623297" s="83"/>
    </row>
    <row r="623298" spans="16:16" x14ac:dyDescent="0.3">
      <c r="P623298" s="83"/>
    </row>
    <row r="623299" spans="16:16" x14ac:dyDescent="0.3">
      <c r="P623299" s="83"/>
    </row>
    <row r="623300" spans="16:16" x14ac:dyDescent="0.3">
      <c r="P623300" s="83"/>
    </row>
    <row r="623301" spans="16:16" x14ac:dyDescent="0.3">
      <c r="P623301" s="83"/>
    </row>
    <row r="623302" spans="16:16" x14ac:dyDescent="0.3">
      <c r="P623302" s="83"/>
    </row>
    <row r="623303" spans="16:16" x14ac:dyDescent="0.3">
      <c r="P623303" s="83"/>
    </row>
    <row r="623304" spans="16:16" x14ac:dyDescent="0.3">
      <c r="P623304" s="83"/>
    </row>
    <row r="623305" spans="16:16" x14ac:dyDescent="0.3">
      <c r="P623305" s="83"/>
    </row>
    <row r="623306" spans="16:16" x14ac:dyDescent="0.3">
      <c r="P623306" s="83"/>
    </row>
    <row r="623307" spans="16:16" x14ac:dyDescent="0.3">
      <c r="P623307" s="83"/>
    </row>
    <row r="623308" spans="16:16" x14ac:dyDescent="0.3">
      <c r="P623308" s="83"/>
    </row>
    <row r="623309" spans="16:16" x14ac:dyDescent="0.3">
      <c r="P623309" s="83"/>
    </row>
    <row r="623310" spans="16:16" x14ac:dyDescent="0.3">
      <c r="P623310" s="83"/>
    </row>
    <row r="623311" spans="16:16" x14ac:dyDescent="0.3">
      <c r="P623311" s="83"/>
    </row>
    <row r="623312" spans="16:16" x14ac:dyDescent="0.3">
      <c r="P623312" s="83"/>
    </row>
    <row r="623313" spans="16:16" x14ac:dyDescent="0.3">
      <c r="P623313" s="83"/>
    </row>
    <row r="623314" spans="16:16" x14ac:dyDescent="0.3">
      <c r="P623314" s="83"/>
    </row>
    <row r="623315" spans="16:16" x14ac:dyDescent="0.3">
      <c r="P623315" s="83"/>
    </row>
    <row r="623316" spans="16:16" x14ac:dyDescent="0.3">
      <c r="P623316" s="83"/>
    </row>
    <row r="623317" spans="16:16" x14ac:dyDescent="0.3">
      <c r="P623317" s="83"/>
    </row>
    <row r="623318" spans="16:16" x14ac:dyDescent="0.3">
      <c r="P623318" s="83"/>
    </row>
    <row r="623319" spans="16:16" x14ac:dyDescent="0.3">
      <c r="P623319" s="83"/>
    </row>
    <row r="623320" spans="16:16" x14ac:dyDescent="0.3">
      <c r="P623320" s="83"/>
    </row>
    <row r="623321" spans="16:16" x14ac:dyDescent="0.3">
      <c r="P623321" s="83"/>
    </row>
    <row r="623322" spans="16:16" x14ac:dyDescent="0.3">
      <c r="P623322" s="83"/>
    </row>
    <row r="623323" spans="16:16" x14ac:dyDescent="0.3">
      <c r="P623323" s="83"/>
    </row>
    <row r="623324" spans="16:16" x14ac:dyDescent="0.3">
      <c r="P623324" s="83"/>
    </row>
    <row r="623325" spans="16:16" x14ac:dyDescent="0.3">
      <c r="P623325" s="83"/>
    </row>
    <row r="623326" spans="16:16" x14ac:dyDescent="0.3">
      <c r="P623326" s="83"/>
    </row>
    <row r="623327" spans="16:16" x14ac:dyDescent="0.3">
      <c r="P623327" s="83"/>
    </row>
    <row r="623328" spans="16:16" x14ac:dyDescent="0.3">
      <c r="P623328" s="83"/>
    </row>
    <row r="623329" spans="16:16" x14ac:dyDescent="0.3">
      <c r="P623329" s="83"/>
    </row>
    <row r="623330" spans="16:16" x14ac:dyDescent="0.3">
      <c r="P623330" s="83"/>
    </row>
    <row r="623331" spans="16:16" x14ac:dyDescent="0.3">
      <c r="P623331" s="83"/>
    </row>
    <row r="623332" spans="16:16" x14ac:dyDescent="0.3">
      <c r="P623332" s="83"/>
    </row>
    <row r="623333" spans="16:16" x14ac:dyDescent="0.3">
      <c r="P623333" s="83"/>
    </row>
    <row r="623334" spans="16:16" x14ac:dyDescent="0.3">
      <c r="P623334" s="83"/>
    </row>
    <row r="623335" spans="16:16" x14ac:dyDescent="0.3">
      <c r="P623335" s="83"/>
    </row>
    <row r="623336" spans="16:16" x14ac:dyDescent="0.3">
      <c r="P623336" s="83"/>
    </row>
    <row r="623337" spans="16:16" x14ac:dyDescent="0.3">
      <c r="P623337" s="83"/>
    </row>
    <row r="623338" spans="16:16" x14ac:dyDescent="0.3">
      <c r="P623338" s="83"/>
    </row>
    <row r="623339" spans="16:16" x14ac:dyDescent="0.3">
      <c r="P623339" s="83"/>
    </row>
    <row r="623340" spans="16:16" x14ac:dyDescent="0.3">
      <c r="P623340" s="83"/>
    </row>
    <row r="623341" spans="16:16" x14ac:dyDescent="0.3">
      <c r="P623341" s="83"/>
    </row>
    <row r="623342" spans="16:16" x14ac:dyDescent="0.3">
      <c r="P623342" s="83"/>
    </row>
    <row r="623343" spans="16:16" x14ac:dyDescent="0.3">
      <c r="P623343" s="83"/>
    </row>
    <row r="623344" spans="16:16" x14ac:dyDescent="0.3">
      <c r="P623344" s="83"/>
    </row>
    <row r="623345" spans="16:16" x14ac:dyDescent="0.3">
      <c r="P623345" s="83"/>
    </row>
    <row r="623346" spans="16:16" x14ac:dyDescent="0.3">
      <c r="P623346" s="83"/>
    </row>
    <row r="623347" spans="16:16" x14ac:dyDescent="0.3">
      <c r="P623347" s="83"/>
    </row>
    <row r="623348" spans="16:16" x14ac:dyDescent="0.3">
      <c r="P623348" s="83"/>
    </row>
    <row r="623349" spans="16:16" x14ac:dyDescent="0.3">
      <c r="P623349" s="83"/>
    </row>
    <row r="623350" spans="16:16" x14ac:dyDescent="0.3">
      <c r="P623350" s="83"/>
    </row>
    <row r="623351" spans="16:16" x14ac:dyDescent="0.3">
      <c r="P623351" s="83"/>
    </row>
    <row r="623352" spans="16:16" x14ac:dyDescent="0.3">
      <c r="P623352" s="83"/>
    </row>
    <row r="623353" spans="16:16" x14ac:dyDescent="0.3">
      <c r="P623353" s="83"/>
    </row>
    <row r="623354" spans="16:16" x14ac:dyDescent="0.3">
      <c r="P623354" s="83"/>
    </row>
    <row r="623355" spans="16:16" x14ac:dyDescent="0.3">
      <c r="P623355" s="83"/>
    </row>
    <row r="623356" spans="16:16" x14ac:dyDescent="0.3">
      <c r="P623356" s="83"/>
    </row>
    <row r="623357" spans="16:16" x14ac:dyDescent="0.3">
      <c r="P623357" s="83"/>
    </row>
    <row r="623358" spans="16:16" x14ac:dyDescent="0.3">
      <c r="P623358" s="83"/>
    </row>
    <row r="623359" spans="16:16" x14ac:dyDescent="0.3">
      <c r="P623359" s="83"/>
    </row>
    <row r="623360" spans="16:16" x14ac:dyDescent="0.3">
      <c r="P623360" s="83"/>
    </row>
    <row r="623361" spans="16:16" x14ac:dyDescent="0.3">
      <c r="P623361" s="83"/>
    </row>
    <row r="623362" spans="16:16" x14ac:dyDescent="0.3">
      <c r="P623362" s="83"/>
    </row>
    <row r="623363" spans="16:16" x14ac:dyDescent="0.3">
      <c r="P623363" s="83"/>
    </row>
    <row r="623364" spans="16:16" x14ac:dyDescent="0.3">
      <c r="P623364" s="83"/>
    </row>
    <row r="623365" spans="16:16" x14ac:dyDescent="0.3">
      <c r="P623365" s="83"/>
    </row>
    <row r="623366" spans="16:16" x14ac:dyDescent="0.3">
      <c r="P623366" s="83"/>
    </row>
    <row r="623367" spans="16:16" x14ac:dyDescent="0.3">
      <c r="P623367" s="83"/>
    </row>
    <row r="623368" spans="16:16" x14ac:dyDescent="0.3">
      <c r="P623368" s="83"/>
    </row>
    <row r="623369" spans="16:16" x14ac:dyDescent="0.3">
      <c r="P623369" s="83"/>
    </row>
    <row r="623370" spans="16:16" x14ac:dyDescent="0.3">
      <c r="P623370" s="83"/>
    </row>
    <row r="623371" spans="16:16" x14ac:dyDescent="0.3">
      <c r="P623371" s="83"/>
    </row>
    <row r="623372" spans="16:16" x14ac:dyDescent="0.3">
      <c r="P623372" s="83"/>
    </row>
    <row r="623373" spans="16:16" x14ac:dyDescent="0.3">
      <c r="P623373" s="83"/>
    </row>
    <row r="623374" spans="16:16" x14ac:dyDescent="0.3">
      <c r="P623374" s="83"/>
    </row>
    <row r="623375" spans="16:16" x14ac:dyDescent="0.3">
      <c r="P623375" s="83"/>
    </row>
    <row r="623376" spans="16:16" x14ac:dyDescent="0.3">
      <c r="P623376" s="83"/>
    </row>
    <row r="623377" spans="16:16" x14ac:dyDescent="0.3">
      <c r="P623377" s="83"/>
    </row>
    <row r="623378" spans="16:16" x14ac:dyDescent="0.3">
      <c r="P623378" s="83"/>
    </row>
    <row r="623379" spans="16:16" x14ac:dyDescent="0.3">
      <c r="P623379" s="83"/>
    </row>
    <row r="623380" spans="16:16" x14ac:dyDescent="0.3">
      <c r="P623380" s="83"/>
    </row>
    <row r="623381" spans="16:16" x14ac:dyDescent="0.3">
      <c r="P623381" s="83"/>
    </row>
    <row r="623382" spans="16:16" x14ac:dyDescent="0.3">
      <c r="P623382" s="83"/>
    </row>
    <row r="623383" spans="16:16" x14ac:dyDescent="0.3">
      <c r="P623383" s="83"/>
    </row>
    <row r="623384" spans="16:16" x14ac:dyDescent="0.3">
      <c r="P623384" s="83"/>
    </row>
    <row r="623385" spans="16:16" x14ac:dyDescent="0.3">
      <c r="P623385" s="83"/>
    </row>
    <row r="623386" spans="16:16" x14ac:dyDescent="0.3">
      <c r="P623386" s="83"/>
    </row>
    <row r="623387" spans="16:16" x14ac:dyDescent="0.3">
      <c r="P623387" s="83"/>
    </row>
    <row r="623388" spans="16:16" x14ac:dyDescent="0.3">
      <c r="P623388" s="83"/>
    </row>
    <row r="623389" spans="16:16" x14ac:dyDescent="0.3">
      <c r="P623389" s="83"/>
    </row>
    <row r="623390" spans="16:16" x14ac:dyDescent="0.3">
      <c r="P623390" s="83"/>
    </row>
    <row r="623391" spans="16:16" x14ac:dyDescent="0.3">
      <c r="P623391" s="83"/>
    </row>
    <row r="623392" spans="16:16" x14ac:dyDescent="0.3">
      <c r="P623392" s="83"/>
    </row>
    <row r="623393" spans="16:16" x14ac:dyDescent="0.3">
      <c r="P623393" s="83"/>
    </row>
    <row r="623394" spans="16:16" x14ac:dyDescent="0.3">
      <c r="P623394" s="83"/>
    </row>
    <row r="623395" spans="16:16" x14ac:dyDescent="0.3">
      <c r="P623395" s="83"/>
    </row>
    <row r="623396" spans="16:16" x14ac:dyDescent="0.3">
      <c r="P623396" s="83"/>
    </row>
    <row r="623397" spans="16:16" x14ac:dyDescent="0.3">
      <c r="P623397" s="83"/>
    </row>
    <row r="623398" spans="16:16" x14ac:dyDescent="0.3">
      <c r="P623398" s="83"/>
    </row>
    <row r="623399" spans="16:16" x14ac:dyDescent="0.3">
      <c r="P623399" s="83"/>
    </row>
    <row r="623400" spans="16:16" x14ac:dyDescent="0.3">
      <c r="P623400" s="83"/>
    </row>
    <row r="623401" spans="16:16" x14ac:dyDescent="0.3">
      <c r="P623401" s="83"/>
    </row>
    <row r="623402" spans="16:16" x14ac:dyDescent="0.3">
      <c r="P623402" s="83"/>
    </row>
    <row r="623403" spans="16:16" x14ac:dyDescent="0.3">
      <c r="P623403" s="83"/>
    </row>
    <row r="623404" spans="16:16" x14ac:dyDescent="0.3">
      <c r="P623404" s="83"/>
    </row>
    <row r="623405" spans="16:16" x14ac:dyDescent="0.3">
      <c r="P623405" s="83"/>
    </row>
    <row r="623406" spans="16:16" x14ac:dyDescent="0.3">
      <c r="P623406" s="83"/>
    </row>
    <row r="623407" spans="16:16" x14ac:dyDescent="0.3">
      <c r="P623407" s="83"/>
    </row>
    <row r="623408" spans="16:16" x14ac:dyDescent="0.3">
      <c r="P623408" s="83"/>
    </row>
    <row r="623409" spans="16:16" x14ac:dyDescent="0.3">
      <c r="P623409" s="83"/>
    </row>
    <row r="623410" spans="16:16" x14ac:dyDescent="0.3">
      <c r="P623410" s="83"/>
    </row>
    <row r="623411" spans="16:16" x14ac:dyDescent="0.3">
      <c r="P623411" s="83"/>
    </row>
    <row r="623412" spans="16:16" x14ac:dyDescent="0.3">
      <c r="P623412" s="83"/>
    </row>
    <row r="623413" spans="16:16" x14ac:dyDescent="0.3">
      <c r="P623413" s="83"/>
    </row>
    <row r="623414" spans="16:16" x14ac:dyDescent="0.3">
      <c r="P623414" s="83"/>
    </row>
    <row r="623415" spans="16:16" x14ac:dyDescent="0.3">
      <c r="P623415" s="83"/>
    </row>
    <row r="623416" spans="16:16" x14ac:dyDescent="0.3">
      <c r="P623416" s="83"/>
    </row>
    <row r="623417" spans="16:16" x14ac:dyDescent="0.3">
      <c r="P623417" s="83"/>
    </row>
    <row r="623418" spans="16:16" x14ac:dyDescent="0.3">
      <c r="P623418" s="83"/>
    </row>
    <row r="623419" spans="16:16" x14ac:dyDescent="0.3">
      <c r="P623419" s="83"/>
    </row>
    <row r="623420" spans="16:16" x14ac:dyDescent="0.3">
      <c r="P623420" s="83"/>
    </row>
    <row r="623421" spans="16:16" x14ac:dyDescent="0.3">
      <c r="P623421" s="83"/>
    </row>
    <row r="623422" spans="16:16" x14ac:dyDescent="0.3">
      <c r="P623422" s="83"/>
    </row>
    <row r="623423" spans="16:16" x14ac:dyDescent="0.3">
      <c r="P623423" s="83"/>
    </row>
    <row r="623424" spans="16:16" x14ac:dyDescent="0.3">
      <c r="P623424" s="83"/>
    </row>
    <row r="623425" spans="16:16" x14ac:dyDescent="0.3">
      <c r="P623425" s="83"/>
    </row>
    <row r="623426" spans="16:16" x14ac:dyDescent="0.3">
      <c r="P623426" s="83"/>
    </row>
    <row r="623427" spans="16:16" x14ac:dyDescent="0.3">
      <c r="P623427" s="83"/>
    </row>
    <row r="623428" spans="16:16" x14ac:dyDescent="0.3">
      <c r="P623428" s="83"/>
    </row>
    <row r="623429" spans="16:16" x14ac:dyDescent="0.3">
      <c r="P623429" s="83"/>
    </row>
    <row r="623430" spans="16:16" x14ac:dyDescent="0.3">
      <c r="P623430" s="83"/>
    </row>
    <row r="623431" spans="16:16" x14ac:dyDescent="0.3">
      <c r="P623431" s="83"/>
    </row>
    <row r="623432" spans="16:16" x14ac:dyDescent="0.3">
      <c r="P623432" s="83"/>
    </row>
    <row r="623433" spans="16:16" x14ac:dyDescent="0.3">
      <c r="P623433" s="83"/>
    </row>
    <row r="623434" spans="16:16" x14ac:dyDescent="0.3">
      <c r="P623434" s="83"/>
    </row>
    <row r="623435" spans="16:16" x14ac:dyDescent="0.3">
      <c r="P623435" s="83"/>
    </row>
    <row r="623436" spans="16:16" x14ac:dyDescent="0.3">
      <c r="P623436" s="83"/>
    </row>
    <row r="623437" spans="16:16" x14ac:dyDescent="0.3">
      <c r="P623437" s="83"/>
    </row>
    <row r="623438" spans="16:16" x14ac:dyDescent="0.3">
      <c r="P623438" s="83"/>
    </row>
    <row r="623439" spans="16:16" x14ac:dyDescent="0.3">
      <c r="P623439" s="83"/>
    </row>
    <row r="623440" spans="16:16" x14ac:dyDescent="0.3">
      <c r="P623440" s="83"/>
    </row>
    <row r="623441" spans="16:16" x14ac:dyDescent="0.3">
      <c r="P623441" s="83"/>
    </row>
    <row r="623442" spans="16:16" x14ac:dyDescent="0.3">
      <c r="P623442" s="83"/>
    </row>
    <row r="623443" spans="16:16" x14ac:dyDescent="0.3">
      <c r="P623443" s="83"/>
    </row>
    <row r="623444" spans="16:16" x14ac:dyDescent="0.3">
      <c r="P623444" s="83"/>
    </row>
    <row r="623445" spans="16:16" x14ac:dyDescent="0.3">
      <c r="P623445" s="83"/>
    </row>
    <row r="623446" spans="16:16" x14ac:dyDescent="0.3">
      <c r="P623446" s="83"/>
    </row>
    <row r="623447" spans="16:16" x14ac:dyDescent="0.3">
      <c r="P623447" s="83"/>
    </row>
    <row r="623448" spans="16:16" x14ac:dyDescent="0.3">
      <c r="P623448" s="83"/>
    </row>
    <row r="623449" spans="16:16" x14ac:dyDescent="0.3">
      <c r="P623449" s="83"/>
    </row>
    <row r="623450" spans="16:16" x14ac:dyDescent="0.3">
      <c r="P623450" s="83"/>
    </row>
    <row r="623451" spans="16:16" x14ac:dyDescent="0.3">
      <c r="P623451" s="83"/>
    </row>
    <row r="623452" spans="16:16" x14ac:dyDescent="0.3">
      <c r="P623452" s="83"/>
    </row>
    <row r="623453" spans="16:16" x14ac:dyDescent="0.3">
      <c r="P623453" s="83"/>
    </row>
    <row r="623454" spans="16:16" x14ac:dyDescent="0.3">
      <c r="P623454" s="83"/>
    </row>
    <row r="623455" spans="16:16" x14ac:dyDescent="0.3">
      <c r="P623455" s="83"/>
    </row>
    <row r="623456" spans="16:16" x14ac:dyDescent="0.3">
      <c r="P623456" s="83"/>
    </row>
    <row r="623457" spans="16:16" x14ac:dyDescent="0.3">
      <c r="P623457" s="83"/>
    </row>
    <row r="623458" spans="16:16" x14ac:dyDescent="0.3">
      <c r="P623458" s="83"/>
    </row>
    <row r="623459" spans="16:16" x14ac:dyDescent="0.3">
      <c r="P623459" s="83"/>
    </row>
    <row r="623460" spans="16:16" x14ac:dyDescent="0.3">
      <c r="P623460" s="83"/>
    </row>
    <row r="623461" spans="16:16" x14ac:dyDescent="0.3">
      <c r="P623461" s="83"/>
    </row>
    <row r="623462" spans="16:16" x14ac:dyDescent="0.3">
      <c r="P623462" s="83"/>
    </row>
    <row r="623463" spans="16:16" x14ac:dyDescent="0.3">
      <c r="P623463" s="83"/>
    </row>
    <row r="623464" spans="16:16" x14ac:dyDescent="0.3">
      <c r="P623464" s="83"/>
    </row>
    <row r="623465" spans="16:16" x14ac:dyDescent="0.3">
      <c r="P623465" s="83"/>
    </row>
    <row r="623466" spans="16:16" x14ac:dyDescent="0.3">
      <c r="P623466" s="83"/>
    </row>
    <row r="623467" spans="16:16" x14ac:dyDescent="0.3">
      <c r="P623467" s="83"/>
    </row>
    <row r="623468" spans="16:16" x14ac:dyDescent="0.3">
      <c r="P623468" s="83"/>
    </row>
    <row r="623469" spans="16:16" x14ac:dyDescent="0.3">
      <c r="P623469" s="83"/>
    </row>
    <row r="623470" spans="16:16" x14ac:dyDescent="0.3">
      <c r="P623470" s="83"/>
    </row>
    <row r="623471" spans="16:16" x14ac:dyDescent="0.3">
      <c r="P623471" s="83"/>
    </row>
    <row r="623472" spans="16:16" x14ac:dyDescent="0.3">
      <c r="P623472" s="83"/>
    </row>
    <row r="623473" spans="16:16" x14ac:dyDescent="0.3">
      <c r="P623473" s="83"/>
    </row>
    <row r="623474" spans="16:16" x14ac:dyDescent="0.3">
      <c r="P623474" s="83"/>
    </row>
    <row r="623475" spans="16:16" x14ac:dyDescent="0.3">
      <c r="P623475" s="83"/>
    </row>
    <row r="623476" spans="16:16" x14ac:dyDescent="0.3">
      <c r="P623476" s="83"/>
    </row>
    <row r="623477" spans="16:16" x14ac:dyDescent="0.3">
      <c r="P623477" s="83"/>
    </row>
    <row r="623478" spans="16:16" x14ac:dyDescent="0.3">
      <c r="P623478" s="83"/>
    </row>
    <row r="623479" spans="16:16" x14ac:dyDescent="0.3">
      <c r="P623479" s="83"/>
    </row>
    <row r="623480" spans="16:16" x14ac:dyDescent="0.3">
      <c r="P623480" s="83"/>
    </row>
    <row r="623481" spans="16:16" x14ac:dyDescent="0.3">
      <c r="P623481" s="83"/>
    </row>
    <row r="623482" spans="16:16" x14ac:dyDescent="0.3">
      <c r="P623482" s="83"/>
    </row>
    <row r="623483" spans="16:16" x14ac:dyDescent="0.3">
      <c r="P623483" s="83"/>
    </row>
    <row r="623484" spans="16:16" x14ac:dyDescent="0.3">
      <c r="P623484" s="83"/>
    </row>
    <row r="623485" spans="16:16" x14ac:dyDescent="0.3">
      <c r="P623485" s="83"/>
    </row>
    <row r="623486" spans="16:16" x14ac:dyDescent="0.3">
      <c r="P623486" s="83"/>
    </row>
    <row r="623487" spans="16:16" x14ac:dyDescent="0.3">
      <c r="P623487" s="83"/>
    </row>
    <row r="623488" spans="16:16" x14ac:dyDescent="0.3">
      <c r="P623488" s="83"/>
    </row>
    <row r="623489" spans="16:16" x14ac:dyDescent="0.3">
      <c r="P623489" s="83"/>
    </row>
    <row r="623490" spans="16:16" x14ac:dyDescent="0.3">
      <c r="P623490" s="83"/>
    </row>
    <row r="623491" spans="16:16" x14ac:dyDescent="0.3">
      <c r="P623491" s="83"/>
    </row>
    <row r="623492" spans="16:16" x14ac:dyDescent="0.3">
      <c r="P623492" s="83"/>
    </row>
    <row r="623493" spans="16:16" x14ac:dyDescent="0.3">
      <c r="P623493" s="83"/>
    </row>
    <row r="623494" spans="16:16" x14ac:dyDescent="0.3">
      <c r="P623494" s="83"/>
    </row>
    <row r="623495" spans="16:16" x14ac:dyDescent="0.3">
      <c r="P623495" s="83"/>
    </row>
    <row r="623496" spans="16:16" x14ac:dyDescent="0.3">
      <c r="P623496" s="83"/>
    </row>
    <row r="623497" spans="16:16" x14ac:dyDescent="0.3">
      <c r="P623497" s="83"/>
    </row>
    <row r="623498" spans="16:16" x14ac:dyDescent="0.3">
      <c r="P623498" s="83"/>
    </row>
    <row r="623499" spans="16:16" x14ac:dyDescent="0.3">
      <c r="P623499" s="83"/>
    </row>
    <row r="623500" spans="16:16" x14ac:dyDescent="0.3">
      <c r="P623500" s="83"/>
    </row>
    <row r="623501" spans="16:16" x14ac:dyDescent="0.3">
      <c r="P623501" s="83"/>
    </row>
    <row r="623502" spans="16:16" x14ac:dyDescent="0.3">
      <c r="P623502" s="83"/>
    </row>
    <row r="623503" spans="16:16" x14ac:dyDescent="0.3">
      <c r="P623503" s="83"/>
    </row>
    <row r="623504" spans="16:16" x14ac:dyDescent="0.3">
      <c r="P623504" s="83"/>
    </row>
    <row r="623505" spans="16:16" x14ac:dyDescent="0.3">
      <c r="P623505" s="83"/>
    </row>
    <row r="623506" spans="16:16" x14ac:dyDescent="0.3">
      <c r="P623506" s="83"/>
    </row>
    <row r="623507" spans="16:16" x14ac:dyDescent="0.3">
      <c r="P623507" s="83"/>
    </row>
    <row r="623508" spans="16:16" x14ac:dyDescent="0.3">
      <c r="P623508" s="83"/>
    </row>
    <row r="623509" spans="16:16" x14ac:dyDescent="0.3">
      <c r="P623509" s="83"/>
    </row>
    <row r="623510" spans="16:16" x14ac:dyDescent="0.3">
      <c r="P623510" s="83"/>
    </row>
    <row r="623511" spans="16:16" x14ac:dyDescent="0.3">
      <c r="P623511" s="83"/>
    </row>
    <row r="623512" spans="16:16" x14ac:dyDescent="0.3">
      <c r="P623512" s="83"/>
    </row>
    <row r="623513" spans="16:16" x14ac:dyDescent="0.3">
      <c r="P623513" s="83"/>
    </row>
    <row r="623514" spans="16:16" x14ac:dyDescent="0.3">
      <c r="P623514" s="83"/>
    </row>
    <row r="623515" spans="16:16" x14ac:dyDescent="0.3">
      <c r="P623515" s="83"/>
    </row>
    <row r="623516" spans="16:16" x14ac:dyDescent="0.3">
      <c r="P623516" s="83"/>
    </row>
    <row r="623517" spans="16:16" x14ac:dyDescent="0.3">
      <c r="P623517" s="83"/>
    </row>
    <row r="623518" spans="16:16" x14ac:dyDescent="0.3">
      <c r="P623518" s="83"/>
    </row>
    <row r="623519" spans="16:16" x14ac:dyDescent="0.3">
      <c r="P623519" s="83"/>
    </row>
    <row r="623520" spans="16:16" x14ac:dyDescent="0.3">
      <c r="P623520" s="83"/>
    </row>
    <row r="623521" spans="16:16" x14ac:dyDescent="0.3">
      <c r="P623521" s="83"/>
    </row>
    <row r="623522" spans="16:16" x14ac:dyDescent="0.3">
      <c r="P623522" s="83"/>
    </row>
    <row r="623523" spans="16:16" x14ac:dyDescent="0.3">
      <c r="P623523" s="83"/>
    </row>
    <row r="623524" spans="16:16" x14ac:dyDescent="0.3">
      <c r="P623524" s="83"/>
    </row>
    <row r="623525" spans="16:16" x14ac:dyDescent="0.3">
      <c r="P623525" s="83"/>
    </row>
    <row r="623526" spans="16:16" x14ac:dyDescent="0.3">
      <c r="P623526" s="83"/>
    </row>
    <row r="623527" spans="16:16" x14ac:dyDescent="0.3">
      <c r="P623527" s="83"/>
    </row>
    <row r="623528" spans="16:16" x14ac:dyDescent="0.3">
      <c r="P623528" s="83"/>
    </row>
    <row r="623529" spans="16:16" x14ac:dyDescent="0.3">
      <c r="P623529" s="83"/>
    </row>
    <row r="623530" spans="16:16" x14ac:dyDescent="0.3">
      <c r="P623530" s="83"/>
    </row>
    <row r="623531" spans="16:16" x14ac:dyDescent="0.3">
      <c r="P623531" s="83"/>
    </row>
    <row r="623532" spans="16:16" x14ac:dyDescent="0.3">
      <c r="P623532" s="83"/>
    </row>
    <row r="623533" spans="16:16" x14ac:dyDescent="0.3">
      <c r="P623533" s="83"/>
    </row>
    <row r="623534" spans="16:16" x14ac:dyDescent="0.3">
      <c r="P623534" s="83"/>
    </row>
    <row r="623535" spans="16:16" x14ac:dyDescent="0.3">
      <c r="P623535" s="83"/>
    </row>
    <row r="623536" spans="16:16" x14ac:dyDescent="0.3">
      <c r="P623536" s="83"/>
    </row>
    <row r="623537" spans="16:16" x14ac:dyDescent="0.3">
      <c r="P623537" s="83"/>
    </row>
    <row r="623538" spans="16:16" x14ac:dyDescent="0.3">
      <c r="P623538" s="83"/>
    </row>
    <row r="623539" spans="16:16" x14ac:dyDescent="0.3">
      <c r="P623539" s="83"/>
    </row>
    <row r="623540" spans="16:16" x14ac:dyDescent="0.3">
      <c r="P623540" s="83"/>
    </row>
    <row r="623541" spans="16:16" x14ac:dyDescent="0.3">
      <c r="P623541" s="83"/>
    </row>
    <row r="623542" spans="16:16" x14ac:dyDescent="0.3">
      <c r="P623542" s="83"/>
    </row>
    <row r="623543" spans="16:16" x14ac:dyDescent="0.3">
      <c r="P623543" s="83"/>
    </row>
    <row r="623544" spans="16:16" x14ac:dyDescent="0.3">
      <c r="P623544" s="83"/>
    </row>
    <row r="623545" spans="16:16" x14ac:dyDescent="0.3">
      <c r="P623545" s="83"/>
    </row>
    <row r="623546" spans="16:16" x14ac:dyDescent="0.3">
      <c r="P623546" s="83"/>
    </row>
    <row r="623547" spans="16:16" x14ac:dyDescent="0.3">
      <c r="P623547" s="83"/>
    </row>
    <row r="623548" spans="16:16" x14ac:dyDescent="0.3">
      <c r="P623548" s="83"/>
    </row>
    <row r="623549" spans="16:16" x14ac:dyDescent="0.3">
      <c r="P623549" s="83"/>
    </row>
    <row r="623550" spans="16:16" x14ac:dyDescent="0.3">
      <c r="P623550" s="83"/>
    </row>
    <row r="623551" spans="16:16" x14ac:dyDescent="0.3">
      <c r="P623551" s="83"/>
    </row>
    <row r="623552" spans="16:16" x14ac:dyDescent="0.3">
      <c r="P623552" s="83"/>
    </row>
    <row r="623553" spans="16:16" x14ac:dyDescent="0.3">
      <c r="P623553" s="83"/>
    </row>
    <row r="623554" spans="16:16" x14ac:dyDescent="0.3">
      <c r="P623554" s="83"/>
    </row>
    <row r="623555" spans="16:16" x14ac:dyDescent="0.3">
      <c r="P623555" s="83"/>
    </row>
    <row r="623556" spans="16:16" x14ac:dyDescent="0.3">
      <c r="P623556" s="83"/>
    </row>
    <row r="623557" spans="16:16" x14ac:dyDescent="0.3">
      <c r="P623557" s="83"/>
    </row>
    <row r="623558" spans="16:16" x14ac:dyDescent="0.3">
      <c r="P623558" s="83"/>
    </row>
    <row r="623559" spans="16:16" x14ac:dyDescent="0.3">
      <c r="P623559" s="83"/>
    </row>
    <row r="623560" spans="16:16" x14ac:dyDescent="0.3">
      <c r="P623560" s="83"/>
    </row>
    <row r="623561" spans="16:16" x14ac:dyDescent="0.3">
      <c r="P623561" s="83"/>
    </row>
    <row r="623562" spans="16:16" x14ac:dyDescent="0.3">
      <c r="P623562" s="83"/>
    </row>
    <row r="623563" spans="16:16" x14ac:dyDescent="0.3">
      <c r="P623563" s="83"/>
    </row>
    <row r="623564" spans="16:16" x14ac:dyDescent="0.3">
      <c r="P623564" s="83"/>
    </row>
    <row r="623565" spans="16:16" x14ac:dyDescent="0.3">
      <c r="P623565" s="83"/>
    </row>
    <row r="623566" spans="16:16" x14ac:dyDescent="0.3">
      <c r="P623566" s="83"/>
    </row>
    <row r="623567" spans="16:16" x14ac:dyDescent="0.3">
      <c r="P623567" s="83"/>
    </row>
    <row r="623568" spans="16:16" x14ac:dyDescent="0.3">
      <c r="P623568" s="83"/>
    </row>
    <row r="623569" spans="16:16" x14ac:dyDescent="0.3">
      <c r="P623569" s="83"/>
    </row>
    <row r="623570" spans="16:16" x14ac:dyDescent="0.3">
      <c r="P623570" s="83"/>
    </row>
    <row r="623571" spans="16:16" x14ac:dyDescent="0.3">
      <c r="P623571" s="83"/>
    </row>
    <row r="623572" spans="16:16" x14ac:dyDescent="0.3">
      <c r="P623572" s="83"/>
    </row>
    <row r="623573" spans="16:16" x14ac:dyDescent="0.3">
      <c r="P623573" s="83"/>
    </row>
    <row r="623574" spans="16:16" x14ac:dyDescent="0.3">
      <c r="P623574" s="83"/>
    </row>
    <row r="623575" spans="16:16" x14ac:dyDescent="0.3">
      <c r="P623575" s="83"/>
    </row>
    <row r="623576" spans="16:16" x14ac:dyDescent="0.3">
      <c r="P623576" s="83"/>
    </row>
    <row r="623577" spans="16:16" x14ac:dyDescent="0.3">
      <c r="P623577" s="83"/>
    </row>
    <row r="623578" spans="16:16" x14ac:dyDescent="0.3">
      <c r="P623578" s="83"/>
    </row>
    <row r="623579" spans="16:16" x14ac:dyDescent="0.3">
      <c r="P623579" s="83"/>
    </row>
    <row r="623580" spans="16:16" x14ac:dyDescent="0.3">
      <c r="P623580" s="83"/>
    </row>
    <row r="623581" spans="16:16" x14ac:dyDescent="0.3">
      <c r="P623581" s="83"/>
    </row>
    <row r="623582" spans="16:16" x14ac:dyDescent="0.3">
      <c r="P623582" s="83"/>
    </row>
    <row r="623583" spans="16:16" x14ac:dyDescent="0.3">
      <c r="P623583" s="83"/>
    </row>
    <row r="623584" spans="16:16" x14ac:dyDescent="0.3">
      <c r="P623584" s="83"/>
    </row>
    <row r="623585" spans="16:16" x14ac:dyDescent="0.3">
      <c r="P623585" s="83"/>
    </row>
    <row r="623586" spans="16:16" x14ac:dyDescent="0.3">
      <c r="P623586" s="83"/>
    </row>
    <row r="623587" spans="16:16" x14ac:dyDescent="0.3">
      <c r="P623587" s="83"/>
    </row>
    <row r="623588" spans="16:16" x14ac:dyDescent="0.3">
      <c r="P623588" s="83"/>
    </row>
    <row r="623589" spans="16:16" x14ac:dyDescent="0.3">
      <c r="P623589" s="83"/>
    </row>
    <row r="623590" spans="16:16" x14ac:dyDescent="0.3">
      <c r="P623590" s="83"/>
    </row>
    <row r="623591" spans="16:16" x14ac:dyDescent="0.3">
      <c r="P623591" s="83"/>
    </row>
    <row r="623592" spans="16:16" x14ac:dyDescent="0.3">
      <c r="P623592" s="83"/>
    </row>
    <row r="623593" spans="16:16" x14ac:dyDescent="0.3">
      <c r="P623593" s="83"/>
    </row>
    <row r="623594" spans="16:16" x14ac:dyDescent="0.3">
      <c r="P623594" s="83"/>
    </row>
    <row r="623595" spans="16:16" x14ac:dyDescent="0.3">
      <c r="P623595" s="83"/>
    </row>
    <row r="623596" spans="16:16" x14ac:dyDescent="0.3">
      <c r="P623596" s="83"/>
    </row>
    <row r="623597" spans="16:16" x14ac:dyDescent="0.3">
      <c r="P623597" s="83"/>
    </row>
    <row r="623598" spans="16:16" x14ac:dyDescent="0.3">
      <c r="P623598" s="83"/>
    </row>
    <row r="623599" spans="16:16" x14ac:dyDescent="0.3">
      <c r="P623599" s="83"/>
    </row>
    <row r="623600" spans="16:16" x14ac:dyDescent="0.3">
      <c r="P623600" s="83"/>
    </row>
    <row r="623601" spans="16:16" x14ac:dyDescent="0.3">
      <c r="P623601" s="83"/>
    </row>
    <row r="623602" spans="16:16" x14ac:dyDescent="0.3">
      <c r="P623602" s="83"/>
    </row>
    <row r="623603" spans="16:16" x14ac:dyDescent="0.3">
      <c r="P623603" s="83"/>
    </row>
    <row r="623604" spans="16:16" x14ac:dyDescent="0.3">
      <c r="P623604" s="83"/>
    </row>
    <row r="623605" spans="16:16" x14ac:dyDescent="0.3">
      <c r="P623605" s="83"/>
    </row>
    <row r="623606" spans="16:16" x14ac:dyDescent="0.3">
      <c r="P623606" s="83"/>
    </row>
    <row r="623607" spans="16:16" x14ac:dyDescent="0.3">
      <c r="P623607" s="83"/>
    </row>
    <row r="623608" spans="16:16" x14ac:dyDescent="0.3">
      <c r="P623608" s="83"/>
    </row>
    <row r="623609" spans="16:16" x14ac:dyDescent="0.3">
      <c r="P623609" s="83"/>
    </row>
    <row r="623610" spans="16:16" x14ac:dyDescent="0.3">
      <c r="P623610" s="83"/>
    </row>
    <row r="623611" spans="16:16" x14ac:dyDescent="0.3">
      <c r="P623611" s="83"/>
    </row>
    <row r="623612" spans="16:16" x14ac:dyDescent="0.3">
      <c r="P623612" s="83"/>
    </row>
    <row r="623613" spans="16:16" x14ac:dyDescent="0.3">
      <c r="P623613" s="83"/>
    </row>
    <row r="623614" spans="16:16" x14ac:dyDescent="0.3">
      <c r="P623614" s="83"/>
    </row>
    <row r="623615" spans="16:16" x14ac:dyDescent="0.3">
      <c r="P623615" s="83"/>
    </row>
    <row r="623616" spans="16:16" x14ac:dyDescent="0.3">
      <c r="P623616" s="83"/>
    </row>
    <row r="623617" spans="16:16" x14ac:dyDescent="0.3">
      <c r="P623617" s="83"/>
    </row>
    <row r="623618" spans="16:16" x14ac:dyDescent="0.3">
      <c r="P623618" s="83"/>
    </row>
    <row r="623619" spans="16:16" x14ac:dyDescent="0.3">
      <c r="P623619" s="83"/>
    </row>
    <row r="623620" spans="16:16" x14ac:dyDescent="0.3">
      <c r="P623620" s="83"/>
    </row>
    <row r="623621" spans="16:16" x14ac:dyDescent="0.3">
      <c r="P623621" s="83"/>
    </row>
    <row r="623622" spans="16:16" x14ac:dyDescent="0.3">
      <c r="P623622" s="83"/>
    </row>
    <row r="623623" spans="16:16" x14ac:dyDescent="0.3">
      <c r="P623623" s="83"/>
    </row>
    <row r="623624" spans="16:16" x14ac:dyDescent="0.3">
      <c r="P623624" s="83"/>
    </row>
    <row r="623625" spans="16:16" x14ac:dyDescent="0.3">
      <c r="P623625" s="83"/>
    </row>
    <row r="623626" spans="16:16" x14ac:dyDescent="0.3">
      <c r="P623626" s="83"/>
    </row>
    <row r="623627" spans="16:16" x14ac:dyDescent="0.3">
      <c r="P623627" s="83"/>
    </row>
    <row r="623628" spans="16:16" x14ac:dyDescent="0.3">
      <c r="P623628" s="83"/>
    </row>
    <row r="623629" spans="16:16" x14ac:dyDescent="0.3">
      <c r="P623629" s="83"/>
    </row>
    <row r="623630" spans="16:16" x14ac:dyDescent="0.3">
      <c r="P623630" s="83"/>
    </row>
    <row r="623631" spans="16:16" x14ac:dyDescent="0.3">
      <c r="P623631" s="83"/>
    </row>
    <row r="623632" spans="16:16" x14ac:dyDescent="0.3">
      <c r="P623632" s="83"/>
    </row>
    <row r="623633" spans="16:16" x14ac:dyDescent="0.3">
      <c r="P623633" s="83"/>
    </row>
    <row r="623634" spans="16:16" x14ac:dyDescent="0.3">
      <c r="P623634" s="83"/>
    </row>
    <row r="623635" spans="16:16" x14ac:dyDescent="0.3">
      <c r="P623635" s="83"/>
    </row>
    <row r="623636" spans="16:16" x14ac:dyDescent="0.3">
      <c r="P623636" s="83"/>
    </row>
    <row r="623637" spans="16:16" x14ac:dyDescent="0.3">
      <c r="P623637" s="83"/>
    </row>
    <row r="623638" spans="16:16" x14ac:dyDescent="0.3">
      <c r="P623638" s="83"/>
    </row>
    <row r="623639" spans="16:16" x14ac:dyDescent="0.3">
      <c r="P623639" s="83"/>
    </row>
    <row r="623640" spans="16:16" x14ac:dyDescent="0.3">
      <c r="P623640" s="83"/>
    </row>
    <row r="623641" spans="16:16" x14ac:dyDescent="0.3">
      <c r="P623641" s="83"/>
    </row>
    <row r="623642" spans="16:16" x14ac:dyDescent="0.3">
      <c r="P623642" s="83"/>
    </row>
    <row r="623643" spans="16:16" x14ac:dyDescent="0.3">
      <c r="P623643" s="83"/>
    </row>
    <row r="623644" spans="16:16" x14ac:dyDescent="0.3">
      <c r="P623644" s="83"/>
    </row>
    <row r="623645" spans="16:16" x14ac:dyDescent="0.3">
      <c r="P623645" s="83"/>
    </row>
    <row r="623646" spans="16:16" x14ac:dyDescent="0.3">
      <c r="P623646" s="83"/>
    </row>
    <row r="623647" spans="16:16" x14ac:dyDescent="0.3">
      <c r="P623647" s="83"/>
    </row>
    <row r="623648" spans="16:16" x14ac:dyDescent="0.3">
      <c r="P623648" s="83"/>
    </row>
    <row r="623649" spans="16:16" x14ac:dyDescent="0.3">
      <c r="P623649" s="83"/>
    </row>
    <row r="623650" spans="16:16" x14ac:dyDescent="0.3">
      <c r="P623650" s="83"/>
    </row>
    <row r="623651" spans="16:16" x14ac:dyDescent="0.3">
      <c r="P623651" s="83"/>
    </row>
    <row r="623652" spans="16:16" x14ac:dyDescent="0.3">
      <c r="P623652" s="83"/>
    </row>
    <row r="623653" spans="16:16" x14ac:dyDescent="0.3">
      <c r="P623653" s="83"/>
    </row>
    <row r="623654" spans="16:16" x14ac:dyDescent="0.3">
      <c r="P623654" s="83"/>
    </row>
    <row r="623655" spans="16:16" x14ac:dyDescent="0.3">
      <c r="P623655" s="83"/>
    </row>
    <row r="623656" spans="16:16" x14ac:dyDescent="0.3">
      <c r="P623656" s="83"/>
    </row>
    <row r="623657" spans="16:16" x14ac:dyDescent="0.3">
      <c r="P623657" s="83"/>
    </row>
    <row r="623658" spans="16:16" x14ac:dyDescent="0.3">
      <c r="P623658" s="83"/>
    </row>
    <row r="623659" spans="16:16" x14ac:dyDescent="0.3">
      <c r="P623659" s="83"/>
    </row>
    <row r="623660" spans="16:16" x14ac:dyDescent="0.3">
      <c r="P623660" s="83"/>
    </row>
    <row r="623661" spans="16:16" x14ac:dyDescent="0.3">
      <c r="P623661" s="83"/>
    </row>
    <row r="623662" spans="16:16" x14ac:dyDescent="0.3">
      <c r="P623662" s="83"/>
    </row>
    <row r="623663" spans="16:16" x14ac:dyDescent="0.3">
      <c r="P623663" s="83"/>
    </row>
    <row r="623664" spans="16:16" x14ac:dyDescent="0.3">
      <c r="P623664" s="83"/>
    </row>
    <row r="623665" spans="16:16" x14ac:dyDescent="0.3">
      <c r="P623665" s="83"/>
    </row>
    <row r="623666" spans="16:16" x14ac:dyDescent="0.3">
      <c r="P623666" s="83"/>
    </row>
    <row r="623667" spans="16:16" x14ac:dyDescent="0.3">
      <c r="P623667" s="83"/>
    </row>
    <row r="623668" spans="16:16" x14ac:dyDescent="0.3">
      <c r="P623668" s="83"/>
    </row>
    <row r="623669" spans="16:16" x14ac:dyDescent="0.3">
      <c r="P623669" s="83"/>
    </row>
    <row r="623670" spans="16:16" x14ac:dyDescent="0.3">
      <c r="P623670" s="83"/>
    </row>
    <row r="623671" spans="16:16" x14ac:dyDescent="0.3">
      <c r="P623671" s="83"/>
    </row>
    <row r="623672" spans="16:16" x14ac:dyDescent="0.3">
      <c r="P623672" s="83"/>
    </row>
    <row r="623673" spans="16:16" x14ac:dyDescent="0.3">
      <c r="P623673" s="83"/>
    </row>
    <row r="623674" spans="16:16" x14ac:dyDescent="0.3">
      <c r="P623674" s="83"/>
    </row>
    <row r="623675" spans="16:16" x14ac:dyDescent="0.3">
      <c r="P623675" s="83"/>
    </row>
    <row r="623676" spans="16:16" x14ac:dyDescent="0.3">
      <c r="P623676" s="83"/>
    </row>
    <row r="623677" spans="16:16" x14ac:dyDescent="0.3">
      <c r="P623677" s="83"/>
    </row>
    <row r="623678" spans="16:16" x14ac:dyDescent="0.3">
      <c r="P623678" s="83"/>
    </row>
    <row r="623679" spans="16:16" x14ac:dyDescent="0.3">
      <c r="P623679" s="83"/>
    </row>
    <row r="623680" spans="16:16" x14ac:dyDescent="0.3">
      <c r="P623680" s="83"/>
    </row>
    <row r="623681" spans="16:16" x14ac:dyDescent="0.3">
      <c r="P623681" s="83"/>
    </row>
    <row r="623682" spans="16:16" x14ac:dyDescent="0.3">
      <c r="P623682" s="83"/>
    </row>
    <row r="623683" spans="16:16" x14ac:dyDescent="0.3">
      <c r="P623683" s="83"/>
    </row>
    <row r="623684" spans="16:16" x14ac:dyDescent="0.3">
      <c r="P623684" s="83"/>
    </row>
    <row r="623685" spans="16:16" x14ac:dyDescent="0.3">
      <c r="P623685" s="83"/>
    </row>
    <row r="623686" spans="16:16" x14ac:dyDescent="0.3">
      <c r="P623686" s="83"/>
    </row>
    <row r="623687" spans="16:16" x14ac:dyDescent="0.3">
      <c r="P623687" s="83"/>
    </row>
    <row r="623688" spans="16:16" x14ac:dyDescent="0.3">
      <c r="P623688" s="83"/>
    </row>
    <row r="623689" spans="16:16" x14ac:dyDescent="0.3">
      <c r="P623689" s="83"/>
    </row>
    <row r="623690" spans="16:16" x14ac:dyDescent="0.3">
      <c r="P623690" s="83"/>
    </row>
    <row r="623691" spans="16:16" x14ac:dyDescent="0.3">
      <c r="P623691" s="83"/>
    </row>
    <row r="623692" spans="16:16" x14ac:dyDescent="0.3">
      <c r="P623692" s="83"/>
    </row>
    <row r="623693" spans="16:16" x14ac:dyDescent="0.3">
      <c r="P623693" s="83"/>
    </row>
    <row r="623694" spans="16:16" x14ac:dyDescent="0.3">
      <c r="P623694" s="83"/>
    </row>
    <row r="623695" spans="16:16" x14ac:dyDescent="0.3">
      <c r="P623695" s="83"/>
    </row>
    <row r="623696" spans="16:16" x14ac:dyDescent="0.3">
      <c r="P623696" s="83"/>
    </row>
    <row r="623697" spans="16:16" x14ac:dyDescent="0.3">
      <c r="P623697" s="83"/>
    </row>
    <row r="623698" spans="16:16" x14ac:dyDescent="0.3">
      <c r="P623698" s="83"/>
    </row>
    <row r="623699" spans="16:16" x14ac:dyDescent="0.3">
      <c r="P623699" s="83"/>
    </row>
    <row r="623700" spans="16:16" x14ac:dyDescent="0.3">
      <c r="P623700" s="83"/>
    </row>
    <row r="623701" spans="16:16" x14ac:dyDescent="0.3">
      <c r="P623701" s="83"/>
    </row>
    <row r="623702" spans="16:16" x14ac:dyDescent="0.3">
      <c r="P623702" s="83"/>
    </row>
    <row r="623703" spans="16:16" x14ac:dyDescent="0.3">
      <c r="P623703" s="83"/>
    </row>
    <row r="623704" spans="16:16" x14ac:dyDescent="0.3">
      <c r="P623704" s="83"/>
    </row>
    <row r="623705" spans="16:16" x14ac:dyDescent="0.3">
      <c r="P623705" s="83"/>
    </row>
    <row r="623706" spans="16:16" x14ac:dyDescent="0.3">
      <c r="P623706" s="83"/>
    </row>
    <row r="623707" spans="16:16" x14ac:dyDescent="0.3">
      <c r="P623707" s="83"/>
    </row>
    <row r="623708" spans="16:16" x14ac:dyDescent="0.3">
      <c r="P623708" s="83"/>
    </row>
    <row r="623709" spans="16:16" x14ac:dyDescent="0.3">
      <c r="P623709" s="83"/>
    </row>
    <row r="623710" spans="16:16" x14ac:dyDescent="0.3">
      <c r="P623710" s="83"/>
    </row>
    <row r="623711" spans="16:16" x14ac:dyDescent="0.3">
      <c r="P623711" s="83"/>
    </row>
    <row r="623712" spans="16:16" x14ac:dyDescent="0.3">
      <c r="P623712" s="83"/>
    </row>
    <row r="623713" spans="16:16" x14ac:dyDescent="0.3">
      <c r="P623713" s="83"/>
    </row>
    <row r="623714" spans="16:16" x14ac:dyDescent="0.3">
      <c r="P623714" s="83"/>
    </row>
    <row r="623715" spans="16:16" x14ac:dyDescent="0.3">
      <c r="P623715" s="83"/>
    </row>
    <row r="623716" spans="16:16" x14ac:dyDescent="0.3">
      <c r="P623716" s="83"/>
    </row>
    <row r="623717" spans="16:16" x14ac:dyDescent="0.3">
      <c r="P623717" s="83"/>
    </row>
    <row r="623718" spans="16:16" x14ac:dyDescent="0.3">
      <c r="P623718" s="83"/>
    </row>
    <row r="623719" spans="16:16" x14ac:dyDescent="0.3">
      <c r="P623719" s="83"/>
    </row>
    <row r="623720" spans="16:16" x14ac:dyDescent="0.3">
      <c r="P623720" s="83"/>
    </row>
    <row r="623721" spans="16:16" x14ac:dyDescent="0.3">
      <c r="P623721" s="83"/>
    </row>
    <row r="623722" spans="16:16" x14ac:dyDescent="0.3">
      <c r="P623722" s="83"/>
    </row>
    <row r="623723" spans="16:16" x14ac:dyDescent="0.3">
      <c r="P623723" s="83"/>
    </row>
    <row r="623724" spans="16:16" x14ac:dyDescent="0.3">
      <c r="P623724" s="83"/>
    </row>
    <row r="623725" spans="16:16" x14ac:dyDescent="0.3">
      <c r="P623725" s="83"/>
    </row>
    <row r="623726" spans="16:16" x14ac:dyDescent="0.3">
      <c r="P623726" s="83"/>
    </row>
    <row r="623727" spans="16:16" x14ac:dyDescent="0.3">
      <c r="P623727" s="83"/>
    </row>
    <row r="623728" spans="16:16" x14ac:dyDescent="0.3">
      <c r="P623728" s="83"/>
    </row>
    <row r="623729" spans="16:16" x14ac:dyDescent="0.3">
      <c r="P623729" s="83"/>
    </row>
    <row r="623730" spans="16:16" x14ac:dyDescent="0.3">
      <c r="P623730" s="83"/>
    </row>
    <row r="623731" spans="16:16" x14ac:dyDescent="0.3">
      <c r="P623731" s="83"/>
    </row>
    <row r="623732" spans="16:16" x14ac:dyDescent="0.3">
      <c r="P623732" s="83"/>
    </row>
    <row r="623733" spans="16:16" x14ac:dyDescent="0.3">
      <c r="P623733" s="83"/>
    </row>
    <row r="623734" spans="16:16" x14ac:dyDescent="0.3">
      <c r="P623734" s="83"/>
    </row>
    <row r="623735" spans="16:16" x14ac:dyDescent="0.3">
      <c r="P623735" s="83"/>
    </row>
    <row r="623736" spans="16:16" x14ac:dyDescent="0.3">
      <c r="P623736" s="83"/>
    </row>
    <row r="623737" spans="16:16" x14ac:dyDescent="0.3">
      <c r="P623737" s="83"/>
    </row>
    <row r="623738" spans="16:16" x14ac:dyDescent="0.3">
      <c r="P623738" s="83"/>
    </row>
    <row r="623739" spans="16:16" x14ac:dyDescent="0.3">
      <c r="P623739" s="83"/>
    </row>
    <row r="623740" spans="16:16" x14ac:dyDescent="0.3">
      <c r="P623740" s="83"/>
    </row>
    <row r="623741" spans="16:16" x14ac:dyDescent="0.3">
      <c r="P623741" s="83"/>
    </row>
    <row r="623742" spans="16:16" x14ac:dyDescent="0.3">
      <c r="P623742" s="83"/>
    </row>
    <row r="623743" spans="16:16" x14ac:dyDescent="0.3">
      <c r="P623743" s="83"/>
    </row>
    <row r="623744" spans="16:16" x14ac:dyDescent="0.3">
      <c r="P623744" s="83"/>
    </row>
    <row r="623745" spans="16:16" x14ac:dyDescent="0.3">
      <c r="P623745" s="83"/>
    </row>
    <row r="623746" spans="16:16" x14ac:dyDescent="0.3">
      <c r="P623746" s="83"/>
    </row>
    <row r="623747" spans="16:16" x14ac:dyDescent="0.3">
      <c r="P623747" s="83"/>
    </row>
    <row r="623748" spans="16:16" x14ac:dyDescent="0.3">
      <c r="P623748" s="83"/>
    </row>
    <row r="623749" spans="16:16" x14ac:dyDescent="0.3">
      <c r="P623749" s="83"/>
    </row>
    <row r="623750" spans="16:16" x14ac:dyDescent="0.3">
      <c r="P623750" s="83"/>
    </row>
    <row r="623751" spans="16:16" x14ac:dyDescent="0.3">
      <c r="P623751" s="83"/>
    </row>
    <row r="623752" spans="16:16" x14ac:dyDescent="0.3">
      <c r="P623752" s="83"/>
    </row>
    <row r="623753" spans="16:16" x14ac:dyDescent="0.3">
      <c r="P623753" s="83"/>
    </row>
    <row r="623754" spans="16:16" x14ac:dyDescent="0.3">
      <c r="P623754" s="83"/>
    </row>
    <row r="623755" spans="16:16" x14ac:dyDescent="0.3">
      <c r="P623755" s="83"/>
    </row>
    <row r="623756" spans="16:16" x14ac:dyDescent="0.3">
      <c r="P623756" s="83"/>
    </row>
    <row r="623757" spans="16:16" x14ac:dyDescent="0.3">
      <c r="P623757" s="83"/>
    </row>
    <row r="623758" spans="16:16" x14ac:dyDescent="0.3">
      <c r="P623758" s="83"/>
    </row>
    <row r="623759" spans="16:16" x14ac:dyDescent="0.3">
      <c r="P623759" s="83"/>
    </row>
    <row r="623760" spans="16:16" x14ac:dyDescent="0.3">
      <c r="P623760" s="83"/>
    </row>
    <row r="623761" spans="16:16" x14ac:dyDescent="0.3">
      <c r="P623761" s="83"/>
    </row>
    <row r="623762" spans="16:16" x14ac:dyDescent="0.3">
      <c r="P623762" s="83"/>
    </row>
    <row r="623763" spans="16:16" x14ac:dyDescent="0.3">
      <c r="P623763" s="83"/>
    </row>
    <row r="623764" spans="16:16" x14ac:dyDescent="0.3">
      <c r="P623764" s="83"/>
    </row>
    <row r="623765" spans="16:16" x14ac:dyDescent="0.3">
      <c r="P623765" s="83"/>
    </row>
    <row r="623766" spans="16:16" x14ac:dyDescent="0.3">
      <c r="P623766" s="83"/>
    </row>
    <row r="623767" spans="16:16" x14ac:dyDescent="0.3">
      <c r="P623767" s="83"/>
    </row>
    <row r="623768" spans="16:16" x14ac:dyDescent="0.3">
      <c r="P623768" s="83"/>
    </row>
    <row r="623769" spans="16:16" x14ac:dyDescent="0.3">
      <c r="P623769" s="83"/>
    </row>
    <row r="623770" spans="16:16" x14ac:dyDescent="0.3">
      <c r="P623770" s="83"/>
    </row>
    <row r="623771" spans="16:16" x14ac:dyDescent="0.3">
      <c r="P623771" s="83"/>
    </row>
    <row r="623772" spans="16:16" x14ac:dyDescent="0.3">
      <c r="P623772" s="83"/>
    </row>
    <row r="623773" spans="16:16" x14ac:dyDescent="0.3">
      <c r="P623773" s="83"/>
    </row>
    <row r="623774" spans="16:16" x14ac:dyDescent="0.3">
      <c r="P623774" s="83"/>
    </row>
    <row r="623775" spans="16:16" x14ac:dyDescent="0.3">
      <c r="P623775" s="83"/>
    </row>
    <row r="623776" spans="16:16" x14ac:dyDescent="0.3">
      <c r="P623776" s="83"/>
    </row>
    <row r="623777" spans="16:16" x14ac:dyDescent="0.3">
      <c r="P623777" s="83"/>
    </row>
    <row r="623778" spans="16:16" x14ac:dyDescent="0.3">
      <c r="P623778" s="83"/>
    </row>
    <row r="623779" spans="16:16" x14ac:dyDescent="0.3">
      <c r="P623779" s="83"/>
    </row>
    <row r="623780" spans="16:16" x14ac:dyDescent="0.3">
      <c r="P623780" s="83"/>
    </row>
    <row r="623781" spans="16:16" x14ac:dyDescent="0.3">
      <c r="P623781" s="83"/>
    </row>
    <row r="623782" spans="16:16" x14ac:dyDescent="0.3">
      <c r="P623782" s="83"/>
    </row>
    <row r="623783" spans="16:16" x14ac:dyDescent="0.3">
      <c r="P623783" s="83"/>
    </row>
    <row r="623784" spans="16:16" x14ac:dyDescent="0.3">
      <c r="P623784" s="83"/>
    </row>
    <row r="623785" spans="16:16" x14ac:dyDescent="0.3">
      <c r="P623785" s="83"/>
    </row>
    <row r="623786" spans="16:16" x14ac:dyDescent="0.3">
      <c r="P623786" s="83"/>
    </row>
    <row r="623787" spans="16:16" x14ac:dyDescent="0.3">
      <c r="P623787" s="83"/>
    </row>
    <row r="623788" spans="16:16" x14ac:dyDescent="0.3">
      <c r="P623788" s="83"/>
    </row>
    <row r="623789" spans="16:16" x14ac:dyDescent="0.3">
      <c r="P623789" s="83"/>
    </row>
    <row r="623790" spans="16:16" x14ac:dyDescent="0.3">
      <c r="P623790" s="83"/>
    </row>
    <row r="623791" spans="16:16" x14ac:dyDescent="0.3">
      <c r="P623791" s="83"/>
    </row>
    <row r="623792" spans="16:16" x14ac:dyDescent="0.3">
      <c r="P623792" s="83"/>
    </row>
    <row r="623793" spans="16:16" x14ac:dyDescent="0.3">
      <c r="P623793" s="83"/>
    </row>
    <row r="623794" spans="16:16" x14ac:dyDescent="0.3">
      <c r="P623794" s="83"/>
    </row>
    <row r="623795" spans="16:16" x14ac:dyDescent="0.3">
      <c r="P623795" s="83"/>
    </row>
    <row r="623796" spans="16:16" x14ac:dyDescent="0.3">
      <c r="P623796" s="83"/>
    </row>
    <row r="623797" spans="16:16" x14ac:dyDescent="0.3">
      <c r="P623797" s="83"/>
    </row>
    <row r="623798" spans="16:16" x14ac:dyDescent="0.3">
      <c r="P623798" s="83"/>
    </row>
    <row r="623799" spans="16:16" x14ac:dyDescent="0.3">
      <c r="P623799" s="83"/>
    </row>
    <row r="623800" spans="16:16" x14ac:dyDescent="0.3">
      <c r="P623800" s="83"/>
    </row>
    <row r="623801" spans="16:16" x14ac:dyDescent="0.3">
      <c r="P623801" s="83"/>
    </row>
    <row r="623802" spans="16:16" x14ac:dyDescent="0.3">
      <c r="P623802" s="83"/>
    </row>
    <row r="623803" spans="16:16" x14ac:dyDescent="0.3">
      <c r="P623803" s="83"/>
    </row>
    <row r="623804" spans="16:16" x14ac:dyDescent="0.3">
      <c r="P623804" s="83"/>
    </row>
    <row r="623805" spans="16:16" x14ac:dyDescent="0.3">
      <c r="P623805" s="83"/>
    </row>
    <row r="623806" spans="16:16" x14ac:dyDescent="0.3">
      <c r="P623806" s="83"/>
    </row>
    <row r="623807" spans="16:16" x14ac:dyDescent="0.3">
      <c r="P623807" s="83"/>
    </row>
    <row r="623808" spans="16:16" x14ac:dyDescent="0.3">
      <c r="P623808" s="83"/>
    </row>
    <row r="623809" spans="16:16" x14ac:dyDescent="0.3">
      <c r="P623809" s="83"/>
    </row>
    <row r="623810" spans="16:16" x14ac:dyDescent="0.3">
      <c r="P623810" s="83"/>
    </row>
    <row r="623811" spans="16:16" x14ac:dyDescent="0.3">
      <c r="P623811" s="83"/>
    </row>
    <row r="623812" spans="16:16" x14ac:dyDescent="0.3">
      <c r="P623812" s="83"/>
    </row>
    <row r="623813" spans="16:16" x14ac:dyDescent="0.3">
      <c r="P623813" s="83"/>
    </row>
    <row r="623814" spans="16:16" x14ac:dyDescent="0.3">
      <c r="P623814" s="83"/>
    </row>
    <row r="623815" spans="16:16" x14ac:dyDescent="0.3">
      <c r="P623815" s="83"/>
    </row>
    <row r="623816" spans="16:16" x14ac:dyDescent="0.3">
      <c r="P623816" s="83"/>
    </row>
    <row r="623817" spans="16:16" x14ac:dyDescent="0.3">
      <c r="P623817" s="83"/>
    </row>
    <row r="623818" spans="16:16" x14ac:dyDescent="0.3">
      <c r="P623818" s="83"/>
    </row>
    <row r="623819" spans="16:16" x14ac:dyDescent="0.3">
      <c r="P623819" s="83"/>
    </row>
    <row r="623820" spans="16:16" x14ac:dyDescent="0.3">
      <c r="P623820" s="83"/>
    </row>
    <row r="623821" spans="16:16" x14ac:dyDescent="0.3">
      <c r="P623821" s="83"/>
    </row>
    <row r="623822" spans="16:16" x14ac:dyDescent="0.3">
      <c r="P623822" s="83"/>
    </row>
    <row r="623823" spans="16:16" x14ac:dyDescent="0.3">
      <c r="P623823" s="83"/>
    </row>
    <row r="623824" spans="16:16" x14ac:dyDescent="0.3">
      <c r="P623824" s="83"/>
    </row>
    <row r="623825" spans="16:16" x14ac:dyDescent="0.3">
      <c r="P623825" s="83"/>
    </row>
    <row r="623826" spans="16:16" x14ac:dyDescent="0.3">
      <c r="P623826" s="83"/>
    </row>
    <row r="623827" spans="16:16" x14ac:dyDescent="0.3">
      <c r="P623827" s="83"/>
    </row>
    <row r="623828" spans="16:16" x14ac:dyDescent="0.3">
      <c r="P623828" s="83"/>
    </row>
    <row r="623829" spans="16:16" x14ac:dyDescent="0.3">
      <c r="P623829" s="83"/>
    </row>
    <row r="623830" spans="16:16" x14ac:dyDescent="0.3">
      <c r="P623830" s="83"/>
    </row>
    <row r="623831" spans="16:16" x14ac:dyDescent="0.3">
      <c r="P623831" s="83"/>
    </row>
    <row r="623832" spans="16:16" x14ac:dyDescent="0.3">
      <c r="P623832" s="83"/>
    </row>
    <row r="623833" spans="16:16" x14ac:dyDescent="0.3">
      <c r="P623833" s="83"/>
    </row>
    <row r="623834" spans="16:16" x14ac:dyDescent="0.3">
      <c r="P623834" s="83"/>
    </row>
    <row r="623835" spans="16:16" x14ac:dyDescent="0.3">
      <c r="P623835" s="83"/>
    </row>
    <row r="623836" spans="16:16" x14ac:dyDescent="0.3">
      <c r="P623836" s="83"/>
    </row>
    <row r="623837" spans="16:16" x14ac:dyDescent="0.3">
      <c r="P623837" s="83"/>
    </row>
    <row r="623838" spans="16:16" x14ac:dyDescent="0.3">
      <c r="P623838" s="83"/>
    </row>
    <row r="623839" spans="16:16" x14ac:dyDescent="0.3">
      <c r="P623839" s="83"/>
    </row>
    <row r="623840" spans="16:16" x14ac:dyDescent="0.3">
      <c r="P623840" s="83"/>
    </row>
    <row r="623841" spans="16:16" x14ac:dyDescent="0.3">
      <c r="P623841" s="83"/>
    </row>
    <row r="623842" spans="16:16" x14ac:dyDescent="0.3">
      <c r="P623842" s="83"/>
    </row>
    <row r="623843" spans="16:16" x14ac:dyDescent="0.3">
      <c r="P623843" s="83"/>
    </row>
    <row r="623844" spans="16:16" x14ac:dyDescent="0.3">
      <c r="P623844" s="83"/>
    </row>
    <row r="623845" spans="16:16" x14ac:dyDescent="0.3">
      <c r="P623845" s="83"/>
    </row>
    <row r="623846" spans="16:16" x14ac:dyDescent="0.3">
      <c r="P623846" s="83"/>
    </row>
    <row r="623847" spans="16:16" x14ac:dyDescent="0.3">
      <c r="P623847" s="83"/>
    </row>
    <row r="623848" spans="16:16" x14ac:dyDescent="0.3">
      <c r="P623848" s="83"/>
    </row>
    <row r="623849" spans="16:16" x14ac:dyDescent="0.3">
      <c r="P623849" s="83"/>
    </row>
    <row r="623850" spans="16:16" x14ac:dyDescent="0.3">
      <c r="P623850" s="83"/>
    </row>
    <row r="623851" spans="16:16" x14ac:dyDescent="0.3">
      <c r="P623851" s="83"/>
    </row>
    <row r="623852" spans="16:16" x14ac:dyDescent="0.3">
      <c r="P623852" s="83"/>
    </row>
    <row r="623853" spans="16:16" x14ac:dyDescent="0.3">
      <c r="P623853" s="83"/>
    </row>
    <row r="623854" spans="16:16" x14ac:dyDescent="0.3">
      <c r="P623854" s="83"/>
    </row>
    <row r="623855" spans="16:16" x14ac:dyDescent="0.3">
      <c r="P623855" s="83"/>
    </row>
    <row r="623856" spans="16:16" x14ac:dyDescent="0.3">
      <c r="P623856" s="83"/>
    </row>
    <row r="623857" spans="16:16" x14ac:dyDescent="0.3">
      <c r="P623857" s="83"/>
    </row>
    <row r="623858" spans="16:16" x14ac:dyDescent="0.3">
      <c r="P623858" s="83"/>
    </row>
    <row r="623859" spans="16:16" x14ac:dyDescent="0.3">
      <c r="P623859" s="83"/>
    </row>
    <row r="623860" spans="16:16" x14ac:dyDescent="0.3">
      <c r="P623860" s="83"/>
    </row>
    <row r="623861" spans="16:16" x14ac:dyDescent="0.3">
      <c r="P623861" s="83"/>
    </row>
    <row r="623862" spans="16:16" x14ac:dyDescent="0.3">
      <c r="P623862" s="83"/>
    </row>
    <row r="623863" spans="16:16" x14ac:dyDescent="0.3">
      <c r="P623863" s="83"/>
    </row>
    <row r="623864" spans="16:16" x14ac:dyDescent="0.3">
      <c r="P623864" s="83"/>
    </row>
    <row r="623865" spans="16:16" x14ac:dyDescent="0.3">
      <c r="P623865" s="83"/>
    </row>
    <row r="623866" spans="16:16" x14ac:dyDescent="0.3">
      <c r="P623866" s="83"/>
    </row>
    <row r="623867" spans="16:16" x14ac:dyDescent="0.3">
      <c r="P623867" s="83"/>
    </row>
    <row r="623868" spans="16:16" x14ac:dyDescent="0.3">
      <c r="P623868" s="83"/>
    </row>
    <row r="623869" spans="16:16" x14ac:dyDescent="0.3">
      <c r="P623869" s="83"/>
    </row>
    <row r="623870" spans="16:16" x14ac:dyDescent="0.3">
      <c r="P623870" s="83"/>
    </row>
    <row r="623871" spans="16:16" x14ac:dyDescent="0.3">
      <c r="P623871" s="83"/>
    </row>
    <row r="623872" spans="16:16" x14ac:dyDescent="0.3">
      <c r="P623872" s="83"/>
    </row>
    <row r="623873" spans="16:16" x14ac:dyDescent="0.3">
      <c r="P623873" s="83"/>
    </row>
    <row r="623874" spans="16:16" x14ac:dyDescent="0.3">
      <c r="P623874" s="83"/>
    </row>
    <row r="623875" spans="16:16" x14ac:dyDescent="0.3">
      <c r="P623875" s="83"/>
    </row>
    <row r="623876" spans="16:16" x14ac:dyDescent="0.3">
      <c r="P623876" s="83"/>
    </row>
    <row r="623877" spans="16:16" x14ac:dyDescent="0.3">
      <c r="P623877" s="83"/>
    </row>
    <row r="623878" spans="16:16" x14ac:dyDescent="0.3">
      <c r="P623878" s="83"/>
    </row>
    <row r="623879" spans="16:16" x14ac:dyDescent="0.3">
      <c r="P623879" s="83"/>
    </row>
    <row r="623880" spans="16:16" x14ac:dyDescent="0.3">
      <c r="P623880" s="83"/>
    </row>
    <row r="623881" spans="16:16" x14ac:dyDescent="0.3">
      <c r="P623881" s="83"/>
    </row>
    <row r="623882" spans="16:16" x14ac:dyDescent="0.3">
      <c r="P623882" s="83"/>
    </row>
    <row r="623883" spans="16:16" x14ac:dyDescent="0.3">
      <c r="P623883" s="83"/>
    </row>
    <row r="623884" spans="16:16" x14ac:dyDescent="0.3">
      <c r="P623884" s="83"/>
    </row>
    <row r="623885" spans="16:16" x14ac:dyDescent="0.3">
      <c r="P623885" s="83"/>
    </row>
    <row r="623886" spans="16:16" x14ac:dyDescent="0.3">
      <c r="P623886" s="83"/>
    </row>
    <row r="623887" spans="16:16" x14ac:dyDescent="0.3">
      <c r="P623887" s="83"/>
    </row>
    <row r="623888" spans="16:16" x14ac:dyDescent="0.3">
      <c r="P623888" s="83"/>
    </row>
    <row r="623889" spans="16:16" x14ac:dyDescent="0.3">
      <c r="P623889" s="83"/>
    </row>
    <row r="623890" spans="16:16" x14ac:dyDescent="0.3">
      <c r="P623890" s="83"/>
    </row>
    <row r="623891" spans="16:16" x14ac:dyDescent="0.3">
      <c r="P623891" s="83"/>
    </row>
    <row r="623892" spans="16:16" x14ac:dyDescent="0.3">
      <c r="P623892" s="83"/>
    </row>
    <row r="623893" spans="16:16" x14ac:dyDescent="0.3">
      <c r="P623893" s="83"/>
    </row>
    <row r="623894" spans="16:16" x14ac:dyDescent="0.3">
      <c r="P623894" s="83"/>
    </row>
    <row r="623895" spans="16:16" x14ac:dyDescent="0.3">
      <c r="P623895" s="83"/>
    </row>
    <row r="623896" spans="16:16" x14ac:dyDescent="0.3">
      <c r="P623896" s="83"/>
    </row>
    <row r="623897" spans="16:16" x14ac:dyDescent="0.3">
      <c r="P623897" s="83"/>
    </row>
    <row r="623898" spans="16:16" x14ac:dyDescent="0.3">
      <c r="P623898" s="83"/>
    </row>
    <row r="623899" spans="16:16" x14ac:dyDescent="0.3">
      <c r="P623899" s="83"/>
    </row>
    <row r="623900" spans="16:16" x14ac:dyDescent="0.3">
      <c r="P623900" s="83"/>
    </row>
    <row r="623901" spans="16:16" x14ac:dyDescent="0.3">
      <c r="P623901" s="83"/>
    </row>
    <row r="623902" spans="16:16" x14ac:dyDescent="0.3">
      <c r="P623902" s="83"/>
    </row>
    <row r="623903" spans="16:16" x14ac:dyDescent="0.3">
      <c r="P623903" s="83"/>
    </row>
    <row r="623904" spans="16:16" x14ac:dyDescent="0.3">
      <c r="P623904" s="83"/>
    </row>
    <row r="623905" spans="16:16" x14ac:dyDescent="0.3">
      <c r="P623905" s="83"/>
    </row>
    <row r="623906" spans="16:16" x14ac:dyDescent="0.3">
      <c r="P623906" s="83"/>
    </row>
    <row r="623907" spans="16:16" x14ac:dyDescent="0.3">
      <c r="P623907" s="83"/>
    </row>
    <row r="623908" spans="16:16" x14ac:dyDescent="0.3">
      <c r="P623908" s="83"/>
    </row>
    <row r="623909" spans="16:16" x14ac:dyDescent="0.3">
      <c r="P623909" s="83"/>
    </row>
    <row r="623910" spans="16:16" x14ac:dyDescent="0.3">
      <c r="P623910" s="83"/>
    </row>
    <row r="623911" spans="16:16" x14ac:dyDescent="0.3">
      <c r="P623911" s="83"/>
    </row>
    <row r="623912" spans="16:16" x14ac:dyDescent="0.3">
      <c r="P623912" s="83"/>
    </row>
    <row r="623913" spans="16:16" x14ac:dyDescent="0.3">
      <c r="P623913" s="83"/>
    </row>
    <row r="623914" spans="16:16" x14ac:dyDescent="0.3">
      <c r="P623914" s="83"/>
    </row>
    <row r="623915" spans="16:16" x14ac:dyDescent="0.3">
      <c r="P623915" s="83"/>
    </row>
    <row r="623916" spans="16:16" x14ac:dyDescent="0.3">
      <c r="P623916" s="83"/>
    </row>
    <row r="623917" spans="16:16" x14ac:dyDescent="0.3">
      <c r="P623917" s="83"/>
    </row>
    <row r="623918" spans="16:16" x14ac:dyDescent="0.3">
      <c r="P623918" s="83"/>
    </row>
    <row r="623919" spans="16:16" x14ac:dyDescent="0.3">
      <c r="P623919" s="83"/>
    </row>
    <row r="623920" spans="16:16" x14ac:dyDescent="0.3">
      <c r="P623920" s="83"/>
    </row>
    <row r="623921" spans="16:16" x14ac:dyDescent="0.3">
      <c r="P623921" s="83"/>
    </row>
    <row r="623922" spans="16:16" x14ac:dyDescent="0.3">
      <c r="P623922" s="83"/>
    </row>
    <row r="623923" spans="16:16" x14ac:dyDescent="0.3">
      <c r="P623923" s="83"/>
    </row>
    <row r="623924" spans="16:16" x14ac:dyDescent="0.3">
      <c r="P623924" s="83"/>
    </row>
    <row r="623925" spans="16:16" x14ac:dyDescent="0.3">
      <c r="P623925" s="83"/>
    </row>
    <row r="623926" spans="16:16" x14ac:dyDescent="0.3">
      <c r="P623926" s="83"/>
    </row>
    <row r="623927" spans="16:16" x14ac:dyDescent="0.3">
      <c r="P623927" s="83"/>
    </row>
    <row r="623928" spans="16:16" x14ac:dyDescent="0.3">
      <c r="P623928" s="83"/>
    </row>
    <row r="623929" spans="16:16" x14ac:dyDescent="0.3">
      <c r="P623929" s="83"/>
    </row>
    <row r="623930" spans="16:16" x14ac:dyDescent="0.3">
      <c r="P623930" s="83"/>
    </row>
    <row r="623931" spans="16:16" x14ac:dyDescent="0.3">
      <c r="P623931" s="83"/>
    </row>
    <row r="623932" spans="16:16" x14ac:dyDescent="0.3">
      <c r="P623932" s="83"/>
    </row>
    <row r="623933" spans="16:16" x14ac:dyDescent="0.3">
      <c r="P623933" s="83"/>
    </row>
    <row r="623934" spans="16:16" x14ac:dyDescent="0.3">
      <c r="P623934" s="83"/>
    </row>
    <row r="623935" spans="16:16" x14ac:dyDescent="0.3">
      <c r="P623935" s="83"/>
    </row>
    <row r="623936" spans="16:16" x14ac:dyDescent="0.3">
      <c r="P623936" s="83"/>
    </row>
    <row r="623937" spans="16:16" x14ac:dyDescent="0.3">
      <c r="P623937" s="83"/>
    </row>
    <row r="623938" spans="16:16" x14ac:dyDescent="0.3">
      <c r="P623938" s="83"/>
    </row>
    <row r="623939" spans="16:16" x14ac:dyDescent="0.3">
      <c r="P623939" s="83"/>
    </row>
    <row r="623940" spans="16:16" x14ac:dyDescent="0.3">
      <c r="P623940" s="83"/>
    </row>
    <row r="623941" spans="16:16" x14ac:dyDescent="0.3">
      <c r="P623941" s="83"/>
    </row>
    <row r="623942" spans="16:16" x14ac:dyDescent="0.3">
      <c r="P623942" s="83"/>
    </row>
    <row r="623943" spans="16:16" x14ac:dyDescent="0.3">
      <c r="P623943" s="83"/>
    </row>
    <row r="623944" spans="16:16" x14ac:dyDescent="0.3">
      <c r="P623944" s="83"/>
    </row>
    <row r="623945" spans="16:16" x14ac:dyDescent="0.3">
      <c r="P623945" s="83"/>
    </row>
    <row r="623946" spans="16:16" x14ac:dyDescent="0.3">
      <c r="P623946" s="83"/>
    </row>
    <row r="623947" spans="16:16" x14ac:dyDescent="0.3">
      <c r="P623947" s="83"/>
    </row>
    <row r="623948" spans="16:16" x14ac:dyDescent="0.3">
      <c r="P623948" s="83"/>
    </row>
    <row r="623949" spans="16:16" x14ac:dyDescent="0.3">
      <c r="P623949" s="83"/>
    </row>
    <row r="623950" spans="16:16" x14ac:dyDescent="0.3">
      <c r="P623950" s="83"/>
    </row>
    <row r="623951" spans="16:16" x14ac:dyDescent="0.3">
      <c r="P623951" s="83"/>
    </row>
    <row r="623952" spans="16:16" x14ac:dyDescent="0.3">
      <c r="P623952" s="83"/>
    </row>
    <row r="623953" spans="16:16" x14ac:dyDescent="0.3">
      <c r="P623953" s="83"/>
    </row>
    <row r="623954" spans="16:16" x14ac:dyDescent="0.3">
      <c r="P623954" s="83"/>
    </row>
    <row r="623955" spans="16:16" x14ac:dyDescent="0.3">
      <c r="P623955" s="83"/>
    </row>
    <row r="623956" spans="16:16" x14ac:dyDescent="0.3">
      <c r="P623956" s="83"/>
    </row>
    <row r="623957" spans="16:16" x14ac:dyDescent="0.3">
      <c r="P623957" s="83"/>
    </row>
    <row r="623958" spans="16:16" x14ac:dyDescent="0.3">
      <c r="P623958" s="83"/>
    </row>
    <row r="623959" spans="16:16" x14ac:dyDescent="0.3">
      <c r="P623959" s="83"/>
    </row>
    <row r="623960" spans="16:16" x14ac:dyDescent="0.3">
      <c r="P623960" s="83"/>
    </row>
    <row r="623961" spans="16:16" x14ac:dyDescent="0.3">
      <c r="P623961" s="83"/>
    </row>
    <row r="623962" spans="16:16" x14ac:dyDescent="0.3">
      <c r="P623962" s="83"/>
    </row>
    <row r="623963" spans="16:16" x14ac:dyDescent="0.3">
      <c r="P623963" s="83"/>
    </row>
    <row r="623964" spans="16:16" x14ac:dyDescent="0.3">
      <c r="P623964" s="83"/>
    </row>
    <row r="623965" spans="16:16" x14ac:dyDescent="0.3">
      <c r="P623965" s="83"/>
    </row>
    <row r="623966" spans="16:16" x14ac:dyDescent="0.3">
      <c r="P623966" s="83"/>
    </row>
    <row r="623967" spans="16:16" x14ac:dyDescent="0.3">
      <c r="P623967" s="83"/>
    </row>
    <row r="623968" spans="16:16" x14ac:dyDescent="0.3">
      <c r="P623968" s="83"/>
    </row>
    <row r="623969" spans="16:16" x14ac:dyDescent="0.3">
      <c r="P623969" s="83"/>
    </row>
    <row r="623970" spans="16:16" x14ac:dyDescent="0.3">
      <c r="P623970" s="83"/>
    </row>
    <row r="623971" spans="16:16" x14ac:dyDescent="0.3">
      <c r="P623971" s="83"/>
    </row>
    <row r="623972" spans="16:16" x14ac:dyDescent="0.3">
      <c r="P623972" s="83"/>
    </row>
    <row r="623973" spans="16:16" x14ac:dyDescent="0.3">
      <c r="P623973" s="83"/>
    </row>
    <row r="623974" spans="16:16" x14ac:dyDescent="0.3">
      <c r="P623974" s="83"/>
    </row>
    <row r="623975" spans="16:16" x14ac:dyDescent="0.3">
      <c r="P623975" s="83"/>
    </row>
    <row r="623976" spans="16:16" x14ac:dyDescent="0.3">
      <c r="P623976" s="83"/>
    </row>
    <row r="623977" spans="16:16" x14ac:dyDescent="0.3">
      <c r="P623977" s="83"/>
    </row>
    <row r="623978" spans="16:16" x14ac:dyDescent="0.3">
      <c r="P623978" s="83"/>
    </row>
    <row r="623979" spans="16:16" x14ac:dyDescent="0.3">
      <c r="P623979" s="83"/>
    </row>
    <row r="623980" spans="16:16" x14ac:dyDescent="0.3">
      <c r="P623980" s="83"/>
    </row>
    <row r="623981" spans="16:16" x14ac:dyDescent="0.3">
      <c r="P623981" s="83"/>
    </row>
    <row r="623982" spans="16:16" x14ac:dyDescent="0.3">
      <c r="P623982" s="83"/>
    </row>
    <row r="623983" spans="16:16" x14ac:dyDescent="0.3">
      <c r="P623983" s="83"/>
    </row>
    <row r="623984" spans="16:16" x14ac:dyDescent="0.3">
      <c r="P623984" s="83"/>
    </row>
    <row r="623985" spans="16:16" x14ac:dyDescent="0.3">
      <c r="P623985" s="83"/>
    </row>
    <row r="623986" spans="16:16" x14ac:dyDescent="0.3">
      <c r="P623986" s="83"/>
    </row>
    <row r="623987" spans="16:16" x14ac:dyDescent="0.3">
      <c r="P623987" s="83"/>
    </row>
    <row r="623988" spans="16:16" x14ac:dyDescent="0.3">
      <c r="P623988" s="83"/>
    </row>
    <row r="623989" spans="16:16" x14ac:dyDescent="0.3">
      <c r="P623989" s="83"/>
    </row>
    <row r="623990" spans="16:16" x14ac:dyDescent="0.3">
      <c r="P623990" s="83"/>
    </row>
    <row r="623991" spans="16:16" x14ac:dyDescent="0.3">
      <c r="P623991" s="83"/>
    </row>
    <row r="623992" spans="16:16" x14ac:dyDescent="0.3">
      <c r="P623992" s="83"/>
    </row>
    <row r="623993" spans="16:16" x14ac:dyDescent="0.3">
      <c r="P623993" s="83"/>
    </row>
    <row r="623994" spans="16:16" x14ac:dyDescent="0.3">
      <c r="P623994" s="83"/>
    </row>
    <row r="623995" spans="16:16" x14ac:dyDescent="0.3">
      <c r="P623995" s="83"/>
    </row>
    <row r="623996" spans="16:16" x14ac:dyDescent="0.3">
      <c r="P623996" s="83"/>
    </row>
    <row r="623997" spans="16:16" x14ac:dyDescent="0.3">
      <c r="P623997" s="83"/>
    </row>
    <row r="623998" spans="16:16" x14ac:dyDescent="0.3">
      <c r="P623998" s="83"/>
    </row>
    <row r="623999" spans="16:16" x14ac:dyDescent="0.3">
      <c r="P623999" s="83"/>
    </row>
    <row r="624000" spans="16:16" x14ac:dyDescent="0.3">
      <c r="P624000" s="83"/>
    </row>
    <row r="624001" spans="16:16" x14ac:dyDescent="0.3">
      <c r="P624001" s="83"/>
    </row>
    <row r="624002" spans="16:16" x14ac:dyDescent="0.3">
      <c r="P624002" s="83"/>
    </row>
    <row r="624003" spans="16:16" x14ac:dyDescent="0.3">
      <c r="P624003" s="83"/>
    </row>
    <row r="624004" spans="16:16" x14ac:dyDescent="0.3">
      <c r="P624004" s="83"/>
    </row>
    <row r="624005" spans="16:16" x14ac:dyDescent="0.3">
      <c r="P624005" s="83"/>
    </row>
    <row r="624006" spans="16:16" x14ac:dyDescent="0.3">
      <c r="P624006" s="83"/>
    </row>
    <row r="624007" spans="16:16" x14ac:dyDescent="0.3">
      <c r="P624007" s="83"/>
    </row>
    <row r="624008" spans="16:16" x14ac:dyDescent="0.3">
      <c r="P624008" s="83"/>
    </row>
    <row r="624009" spans="16:16" x14ac:dyDescent="0.3">
      <c r="P624009" s="83"/>
    </row>
    <row r="624010" spans="16:16" x14ac:dyDescent="0.3">
      <c r="P624010" s="83"/>
    </row>
    <row r="624011" spans="16:16" x14ac:dyDescent="0.3">
      <c r="P624011" s="83"/>
    </row>
    <row r="624012" spans="16:16" x14ac:dyDescent="0.3">
      <c r="P624012" s="83"/>
    </row>
    <row r="624013" spans="16:16" x14ac:dyDescent="0.3">
      <c r="P624013" s="83"/>
    </row>
    <row r="624014" spans="16:16" x14ac:dyDescent="0.3">
      <c r="P624014" s="83"/>
    </row>
    <row r="624015" spans="16:16" x14ac:dyDescent="0.3">
      <c r="P624015" s="83"/>
    </row>
    <row r="624016" spans="16:16" x14ac:dyDescent="0.3">
      <c r="P624016" s="83"/>
    </row>
    <row r="624017" spans="16:16" x14ac:dyDescent="0.3">
      <c r="P624017" s="83"/>
    </row>
    <row r="624018" spans="16:16" x14ac:dyDescent="0.3">
      <c r="P624018" s="83"/>
    </row>
    <row r="624019" spans="16:16" x14ac:dyDescent="0.3">
      <c r="P624019" s="83"/>
    </row>
    <row r="624020" spans="16:16" x14ac:dyDescent="0.3">
      <c r="P624020" s="83"/>
    </row>
    <row r="624021" spans="16:16" x14ac:dyDescent="0.3">
      <c r="P624021" s="83"/>
    </row>
    <row r="624022" spans="16:16" x14ac:dyDescent="0.3">
      <c r="P624022" s="83"/>
    </row>
    <row r="624023" spans="16:16" x14ac:dyDescent="0.3">
      <c r="P624023" s="83"/>
    </row>
    <row r="624024" spans="16:16" x14ac:dyDescent="0.3">
      <c r="P624024" s="83"/>
    </row>
    <row r="624025" spans="16:16" x14ac:dyDescent="0.3">
      <c r="P624025" s="83"/>
    </row>
    <row r="624026" spans="16:16" x14ac:dyDescent="0.3">
      <c r="P624026" s="83"/>
    </row>
    <row r="624027" spans="16:16" x14ac:dyDescent="0.3">
      <c r="P624027" s="83"/>
    </row>
    <row r="624028" spans="16:16" x14ac:dyDescent="0.3">
      <c r="P624028" s="83"/>
    </row>
    <row r="624029" spans="16:16" x14ac:dyDescent="0.3">
      <c r="P624029" s="83"/>
    </row>
    <row r="624030" spans="16:16" x14ac:dyDescent="0.3">
      <c r="P624030" s="83"/>
    </row>
    <row r="624031" spans="16:16" x14ac:dyDescent="0.3">
      <c r="P624031" s="83"/>
    </row>
    <row r="624032" spans="16:16" x14ac:dyDescent="0.3">
      <c r="P624032" s="83"/>
    </row>
    <row r="624033" spans="16:16" x14ac:dyDescent="0.3">
      <c r="P624033" s="83"/>
    </row>
    <row r="624034" spans="16:16" x14ac:dyDescent="0.3">
      <c r="P624034" s="83"/>
    </row>
    <row r="624035" spans="16:16" x14ac:dyDescent="0.3">
      <c r="P624035" s="83"/>
    </row>
    <row r="624036" spans="16:16" x14ac:dyDescent="0.3">
      <c r="P624036" s="83"/>
    </row>
    <row r="624037" spans="16:16" x14ac:dyDescent="0.3">
      <c r="P624037" s="83"/>
    </row>
    <row r="624038" spans="16:16" x14ac:dyDescent="0.3">
      <c r="P624038" s="83"/>
    </row>
    <row r="624039" spans="16:16" x14ac:dyDescent="0.3">
      <c r="P624039" s="83"/>
    </row>
    <row r="624040" spans="16:16" x14ac:dyDescent="0.3">
      <c r="P624040" s="83"/>
    </row>
    <row r="624041" spans="16:16" x14ac:dyDescent="0.3">
      <c r="P624041" s="83"/>
    </row>
    <row r="624042" spans="16:16" x14ac:dyDescent="0.3">
      <c r="P624042" s="83"/>
    </row>
    <row r="624043" spans="16:16" x14ac:dyDescent="0.3">
      <c r="P624043" s="83"/>
    </row>
    <row r="624044" spans="16:16" x14ac:dyDescent="0.3">
      <c r="P624044" s="83"/>
    </row>
    <row r="624045" spans="16:16" x14ac:dyDescent="0.3">
      <c r="P624045" s="83"/>
    </row>
    <row r="624046" spans="16:16" x14ac:dyDescent="0.3">
      <c r="P624046" s="83"/>
    </row>
    <row r="624047" spans="16:16" x14ac:dyDescent="0.3">
      <c r="P624047" s="83"/>
    </row>
    <row r="624048" spans="16:16" x14ac:dyDescent="0.3">
      <c r="P624048" s="83"/>
    </row>
    <row r="624049" spans="16:16" x14ac:dyDescent="0.3">
      <c r="P624049" s="83"/>
    </row>
    <row r="624050" spans="16:16" x14ac:dyDescent="0.3">
      <c r="P624050" s="83"/>
    </row>
    <row r="624051" spans="16:16" x14ac:dyDescent="0.3">
      <c r="P624051" s="83"/>
    </row>
    <row r="624052" spans="16:16" x14ac:dyDescent="0.3">
      <c r="P624052" s="83"/>
    </row>
    <row r="624053" spans="16:16" x14ac:dyDescent="0.3">
      <c r="P624053" s="83"/>
    </row>
    <row r="624054" spans="16:16" x14ac:dyDescent="0.3">
      <c r="P624054" s="83"/>
    </row>
    <row r="624055" spans="16:16" x14ac:dyDescent="0.3">
      <c r="P624055" s="83"/>
    </row>
    <row r="624056" spans="16:16" x14ac:dyDescent="0.3">
      <c r="P624056" s="83"/>
    </row>
    <row r="624057" spans="16:16" x14ac:dyDescent="0.3">
      <c r="P624057" s="83"/>
    </row>
    <row r="624058" spans="16:16" x14ac:dyDescent="0.3">
      <c r="P624058" s="83"/>
    </row>
    <row r="624059" spans="16:16" x14ac:dyDescent="0.3">
      <c r="P624059" s="83"/>
    </row>
    <row r="624060" spans="16:16" x14ac:dyDescent="0.3">
      <c r="P624060" s="83"/>
    </row>
    <row r="624061" spans="16:16" x14ac:dyDescent="0.3">
      <c r="P624061" s="83"/>
    </row>
    <row r="624062" spans="16:16" x14ac:dyDescent="0.3">
      <c r="P624062" s="83"/>
    </row>
    <row r="624063" spans="16:16" x14ac:dyDescent="0.3">
      <c r="P624063" s="83"/>
    </row>
    <row r="624064" spans="16:16" x14ac:dyDescent="0.3">
      <c r="P624064" s="83"/>
    </row>
    <row r="624065" spans="16:16" x14ac:dyDescent="0.3">
      <c r="P624065" s="83"/>
    </row>
    <row r="624066" spans="16:16" x14ac:dyDescent="0.3">
      <c r="P624066" s="83"/>
    </row>
    <row r="624067" spans="16:16" x14ac:dyDescent="0.3">
      <c r="P624067" s="83"/>
    </row>
    <row r="624068" spans="16:16" x14ac:dyDescent="0.3">
      <c r="P624068" s="83"/>
    </row>
    <row r="624069" spans="16:16" x14ac:dyDescent="0.3">
      <c r="P624069" s="83"/>
    </row>
    <row r="624070" spans="16:16" x14ac:dyDescent="0.3">
      <c r="P624070" s="83"/>
    </row>
    <row r="624071" spans="16:16" x14ac:dyDescent="0.3">
      <c r="P624071" s="83"/>
    </row>
    <row r="624072" spans="16:16" x14ac:dyDescent="0.3">
      <c r="P624072" s="83"/>
    </row>
    <row r="624073" spans="16:16" x14ac:dyDescent="0.3">
      <c r="P624073" s="83"/>
    </row>
    <row r="624074" spans="16:16" x14ac:dyDescent="0.3">
      <c r="P624074" s="83"/>
    </row>
    <row r="624075" spans="16:16" x14ac:dyDescent="0.3">
      <c r="P624075" s="83"/>
    </row>
    <row r="624076" spans="16:16" x14ac:dyDescent="0.3">
      <c r="P624076" s="83"/>
    </row>
    <row r="624077" spans="16:16" x14ac:dyDescent="0.3">
      <c r="P624077" s="83"/>
    </row>
    <row r="624078" spans="16:16" x14ac:dyDescent="0.3">
      <c r="P624078" s="83"/>
    </row>
    <row r="624079" spans="16:16" x14ac:dyDescent="0.3">
      <c r="P624079" s="83"/>
    </row>
    <row r="624080" spans="16:16" x14ac:dyDescent="0.3">
      <c r="P624080" s="83"/>
    </row>
    <row r="624081" spans="16:16" x14ac:dyDescent="0.3">
      <c r="P624081" s="83"/>
    </row>
    <row r="624082" spans="16:16" x14ac:dyDescent="0.3">
      <c r="P624082" s="83"/>
    </row>
    <row r="624083" spans="16:16" x14ac:dyDescent="0.3">
      <c r="P624083" s="83"/>
    </row>
    <row r="624084" spans="16:16" x14ac:dyDescent="0.3">
      <c r="P624084" s="83"/>
    </row>
    <row r="624085" spans="16:16" x14ac:dyDescent="0.3">
      <c r="P624085" s="83"/>
    </row>
    <row r="624086" spans="16:16" x14ac:dyDescent="0.3">
      <c r="P624086" s="83"/>
    </row>
    <row r="624087" spans="16:16" x14ac:dyDescent="0.3">
      <c r="P624087" s="83"/>
    </row>
    <row r="624088" spans="16:16" x14ac:dyDescent="0.3">
      <c r="P624088" s="83"/>
    </row>
    <row r="624089" spans="16:16" x14ac:dyDescent="0.3">
      <c r="P624089" s="83"/>
    </row>
    <row r="624090" spans="16:16" x14ac:dyDescent="0.3">
      <c r="P624090" s="83"/>
    </row>
    <row r="624091" spans="16:16" x14ac:dyDescent="0.3">
      <c r="P624091" s="83"/>
    </row>
    <row r="624092" spans="16:16" x14ac:dyDescent="0.3">
      <c r="P624092" s="83"/>
    </row>
    <row r="624093" spans="16:16" x14ac:dyDescent="0.3">
      <c r="P624093" s="83"/>
    </row>
    <row r="624094" spans="16:16" x14ac:dyDescent="0.3">
      <c r="P624094" s="83"/>
    </row>
    <row r="624095" spans="16:16" x14ac:dyDescent="0.3">
      <c r="P624095" s="83"/>
    </row>
    <row r="624096" spans="16:16" x14ac:dyDescent="0.3">
      <c r="P624096" s="83"/>
    </row>
    <row r="624097" spans="16:16" x14ac:dyDescent="0.3">
      <c r="P624097" s="83"/>
    </row>
    <row r="624098" spans="16:16" x14ac:dyDescent="0.3">
      <c r="P624098" s="83"/>
    </row>
    <row r="624099" spans="16:16" x14ac:dyDescent="0.3">
      <c r="P624099" s="83"/>
    </row>
    <row r="624100" spans="16:16" x14ac:dyDescent="0.3">
      <c r="P624100" s="83"/>
    </row>
    <row r="624101" spans="16:16" x14ac:dyDescent="0.3">
      <c r="P624101" s="83"/>
    </row>
    <row r="624102" spans="16:16" x14ac:dyDescent="0.3">
      <c r="P624102" s="83"/>
    </row>
    <row r="624103" spans="16:16" x14ac:dyDescent="0.3">
      <c r="P624103" s="83"/>
    </row>
    <row r="624104" spans="16:16" x14ac:dyDescent="0.3">
      <c r="P624104" s="83"/>
    </row>
    <row r="624105" spans="16:16" x14ac:dyDescent="0.3">
      <c r="P624105" s="83"/>
    </row>
    <row r="624106" spans="16:16" x14ac:dyDescent="0.3">
      <c r="P624106" s="83"/>
    </row>
    <row r="624107" spans="16:16" x14ac:dyDescent="0.3">
      <c r="P624107" s="83"/>
    </row>
    <row r="624108" spans="16:16" x14ac:dyDescent="0.3">
      <c r="P624108" s="83"/>
    </row>
    <row r="624109" spans="16:16" x14ac:dyDescent="0.3">
      <c r="P624109" s="83"/>
    </row>
    <row r="624110" spans="16:16" x14ac:dyDescent="0.3">
      <c r="P624110" s="83"/>
    </row>
    <row r="624111" spans="16:16" x14ac:dyDescent="0.3">
      <c r="P624111" s="83"/>
    </row>
    <row r="624112" spans="16:16" x14ac:dyDescent="0.3">
      <c r="P624112" s="83"/>
    </row>
    <row r="624113" spans="16:16" x14ac:dyDescent="0.3">
      <c r="P624113" s="83"/>
    </row>
    <row r="624114" spans="16:16" x14ac:dyDescent="0.3">
      <c r="P624114" s="83"/>
    </row>
    <row r="624115" spans="16:16" x14ac:dyDescent="0.3">
      <c r="P624115" s="83"/>
    </row>
    <row r="624116" spans="16:16" x14ac:dyDescent="0.3">
      <c r="P624116" s="83"/>
    </row>
    <row r="624117" spans="16:16" x14ac:dyDescent="0.3">
      <c r="P624117" s="83"/>
    </row>
    <row r="624118" spans="16:16" x14ac:dyDescent="0.3">
      <c r="P624118" s="83"/>
    </row>
    <row r="624119" spans="16:16" x14ac:dyDescent="0.3">
      <c r="P624119" s="83"/>
    </row>
    <row r="624120" spans="16:16" x14ac:dyDescent="0.3">
      <c r="P624120" s="83"/>
    </row>
    <row r="624121" spans="16:16" x14ac:dyDescent="0.3">
      <c r="P624121" s="83"/>
    </row>
    <row r="624122" spans="16:16" x14ac:dyDescent="0.3">
      <c r="P624122" s="83"/>
    </row>
    <row r="624123" spans="16:16" x14ac:dyDescent="0.3">
      <c r="P624123" s="83"/>
    </row>
    <row r="624124" spans="16:16" x14ac:dyDescent="0.3">
      <c r="P624124" s="83"/>
    </row>
    <row r="624125" spans="16:16" x14ac:dyDescent="0.3">
      <c r="P624125" s="83"/>
    </row>
    <row r="624126" spans="16:16" x14ac:dyDescent="0.3">
      <c r="P624126" s="83"/>
    </row>
    <row r="624127" spans="16:16" x14ac:dyDescent="0.3">
      <c r="P624127" s="83"/>
    </row>
    <row r="624128" spans="16:16" x14ac:dyDescent="0.3">
      <c r="P624128" s="83"/>
    </row>
    <row r="624129" spans="16:16" x14ac:dyDescent="0.3">
      <c r="P624129" s="83"/>
    </row>
    <row r="624130" spans="16:16" x14ac:dyDescent="0.3">
      <c r="P624130" s="83"/>
    </row>
    <row r="624131" spans="16:16" x14ac:dyDescent="0.3">
      <c r="P624131" s="83"/>
    </row>
    <row r="624132" spans="16:16" x14ac:dyDescent="0.3">
      <c r="P624132" s="83"/>
    </row>
    <row r="624133" spans="16:16" x14ac:dyDescent="0.3">
      <c r="P624133" s="83"/>
    </row>
    <row r="624134" spans="16:16" x14ac:dyDescent="0.3">
      <c r="P624134" s="83"/>
    </row>
    <row r="624135" spans="16:16" x14ac:dyDescent="0.3">
      <c r="P624135" s="83"/>
    </row>
    <row r="624136" spans="16:16" x14ac:dyDescent="0.3">
      <c r="P624136" s="83"/>
    </row>
    <row r="624137" spans="16:16" x14ac:dyDescent="0.3">
      <c r="P624137" s="83"/>
    </row>
    <row r="624138" spans="16:16" x14ac:dyDescent="0.3">
      <c r="P624138" s="83"/>
    </row>
    <row r="624139" spans="16:16" x14ac:dyDescent="0.3">
      <c r="P624139" s="83"/>
    </row>
    <row r="624140" spans="16:16" x14ac:dyDescent="0.3">
      <c r="P624140" s="83"/>
    </row>
    <row r="624141" spans="16:16" x14ac:dyDescent="0.3">
      <c r="P624141" s="83"/>
    </row>
    <row r="624142" spans="16:16" x14ac:dyDescent="0.3">
      <c r="P624142" s="83"/>
    </row>
    <row r="624143" spans="16:16" x14ac:dyDescent="0.3">
      <c r="P624143" s="83"/>
    </row>
    <row r="624144" spans="16:16" x14ac:dyDescent="0.3">
      <c r="P624144" s="83"/>
    </row>
    <row r="624145" spans="16:16" x14ac:dyDescent="0.3">
      <c r="P624145" s="83"/>
    </row>
    <row r="624146" spans="16:16" x14ac:dyDescent="0.3">
      <c r="P624146" s="83"/>
    </row>
    <row r="624147" spans="16:16" x14ac:dyDescent="0.3">
      <c r="P624147" s="83"/>
    </row>
    <row r="624148" spans="16:16" x14ac:dyDescent="0.3">
      <c r="P624148" s="83"/>
    </row>
    <row r="624149" spans="16:16" x14ac:dyDescent="0.3">
      <c r="P624149" s="83"/>
    </row>
    <row r="624150" spans="16:16" x14ac:dyDescent="0.3">
      <c r="P624150" s="83"/>
    </row>
    <row r="624151" spans="16:16" x14ac:dyDescent="0.3">
      <c r="P624151" s="83"/>
    </row>
    <row r="624152" spans="16:16" x14ac:dyDescent="0.3">
      <c r="P624152" s="83"/>
    </row>
    <row r="624153" spans="16:16" x14ac:dyDescent="0.3">
      <c r="P624153" s="83"/>
    </row>
    <row r="624154" spans="16:16" x14ac:dyDescent="0.3">
      <c r="P624154" s="83"/>
    </row>
    <row r="624155" spans="16:16" x14ac:dyDescent="0.3">
      <c r="P624155" s="83"/>
    </row>
    <row r="624156" spans="16:16" x14ac:dyDescent="0.3">
      <c r="P624156" s="83"/>
    </row>
    <row r="624157" spans="16:16" x14ac:dyDescent="0.3">
      <c r="P624157" s="83"/>
    </row>
    <row r="624158" spans="16:16" x14ac:dyDescent="0.3">
      <c r="P624158" s="83"/>
    </row>
    <row r="624159" spans="16:16" x14ac:dyDescent="0.3">
      <c r="P624159" s="83"/>
    </row>
    <row r="624160" spans="16:16" x14ac:dyDescent="0.3">
      <c r="P624160" s="83"/>
    </row>
    <row r="624161" spans="16:16" x14ac:dyDescent="0.3">
      <c r="P624161" s="83"/>
    </row>
    <row r="624162" spans="16:16" x14ac:dyDescent="0.3">
      <c r="P624162" s="83"/>
    </row>
    <row r="624163" spans="16:16" x14ac:dyDescent="0.3">
      <c r="P624163" s="83"/>
    </row>
    <row r="624164" spans="16:16" x14ac:dyDescent="0.3">
      <c r="P624164" s="83"/>
    </row>
    <row r="624165" spans="16:16" x14ac:dyDescent="0.3">
      <c r="P624165" s="83"/>
    </row>
    <row r="624166" spans="16:16" x14ac:dyDescent="0.3">
      <c r="P624166" s="83"/>
    </row>
    <row r="624167" spans="16:16" x14ac:dyDescent="0.3">
      <c r="P624167" s="83"/>
    </row>
    <row r="624168" spans="16:16" x14ac:dyDescent="0.3">
      <c r="P624168" s="83"/>
    </row>
    <row r="624169" spans="16:16" x14ac:dyDescent="0.3">
      <c r="P624169" s="83"/>
    </row>
    <row r="624170" spans="16:16" x14ac:dyDescent="0.3">
      <c r="P624170" s="83"/>
    </row>
    <row r="624171" spans="16:16" x14ac:dyDescent="0.3">
      <c r="P624171" s="83"/>
    </row>
    <row r="624172" spans="16:16" x14ac:dyDescent="0.3">
      <c r="P624172" s="83"/>
    </row>
    <row r="624173" spans="16:16" x14ac:dyDescent="0.3">
      <c r="P624173" s="83"/>
    </row>
    <row r="624174" spans="16:16" x14ac:dyDescent="0.3">
      <c r="P624174" s="83"/>
    </row>
    <row r="624175" spans="16:16" x14ac:dyDescent="0.3">
      <c r="P624175" s="83"/>
    </row>
    <row r="624176" spans="16:16" x14ac:dyDescent="0.3">
      <c r="P624176" s="83"/>
    </row>
    <row r="624177" spans="16:16" x14ac:dyDescent="0.3">
      <c r="P624177" s="83"/>
    </row>
    <row r="624178" spans="16:16" x14ac:dyDescent="0.3">
      <c r="P624178" s="83"/>
    </row>
    <row r="624179" spans="16:16" x14ac:dyDescent="0.3">
      <c r="P624179" s="83"/>
    </row>
    <row r="624180" spans="16:16" x14ac:dyDescent="0.3">
      <c r="P624180" s="83"/>
    </row>
    <row r="624181" spans="16:16" x14ac:dyDescent="0.3">
      <c r="P624181" s="83"/>
    </row>
    <row r="624182" spans="16:16" x14ac:dyDescent="0.3">
      <c r="P624182" s="83"/>
    </row>
    <row r="624183" spans="16:16" x14ac:dyDescent="0.3">
      <c r="P624183" s="83"/>
    </row>
    <row r="624184" spans="16:16" x14ac:dyDescent="0.3">
      <c r="P624184" s="83"/>
    </row>
    <row r="624185" spans="16:16" x14ac:dyDescent="0.3">
      <c r="P624185" s="83"/>
    </row>
    <row r="624186" spans="16:16" x14ac:dyDescent="0.3">
      <c r="P624186" s="83"/>
    </row>
    <row r="624187" spans="16:16" x14ac:dyDescent="0.3">
      <c r="P624187" s="83"/>
    </row>
    <row r="624188" spans="16:16" x14ac:dyDescent="0.3">
      <c r="P624188" s="83"/>
    </row>
    <row r="624189" spans="16:16" x14ac:dyDescent="0.3">
      <c r="P624189" s="83"/>
    </row>
    <row r="624190" spans="16:16" x14ac:dyDescent="0.3">
      <c r="P624190" s="83"/>
    </row>
    <row r="624191" spans="16:16" x14ac:dyDescent="0.3">
      <c r="P624191" s="83"/>
    </row>
    <row r="624192" spans="16:16" x14ac:dyDescent="0.3">
      <c r="P624192" s="83"/>
    </row>
    <row r="624193" spans="16:16" x14ac:dyDescent="0.3">
      <c r="P624193" s="83"/>
    </row>
    <row r="624194" spans="16:16" x14ac:dyDescent="0.3">
      <c r="P624194" s="83"/>
    </row>
    <row r="624195" spans="16:16" x14ac:dyDescent="0.3">
      <c r="P624195" s="83"/>
    </row>
    <row r="624196" spans="16:16" x14ac:dyDescent="0.3">
      <c r="P624196" s="83"/>
    </row>
    <row r="624197" spans="16:16" x14ac:dyDescent="0.3">
      <c r="P624197" s="83"/>
    </row>
    <row r="624198" spans="16:16" x14ac:dyDescent="0.3">
      <c r="P624198" s="83"/>
    </row>
    <row r="624199" spans="16:16" x14ac:dyDescent="0.3">
      <c r="P624199" s="83"/>
    </row>
    <row r="624200" spans="16:16" x14ac:dyDescent="0.3">
      <c r="P624200" s="83"/>
    </row>
    <row r="624201" spans="16:16" x14ac:dyDescent="0.3">
      <c r="P624201" s="83"/>
    </row>
    <row r="624202" spans="16:16" x14ac:dyDescent="0.3">
      <c r="P624202" s="83"/>
    </row>
    <row r="624203" spans="16:16" x14ac:dyDescent="0.3">
      <c r="P624203" s="83"/>
    </row>
    <row r="624204" spans="16:16" x14ac:dyDescent="0.3">
      <c r="P624204" s="83"/>
    </row>
    <row r="624205" spans="16:16" x14ac:dyDescent="0.3">
      <c r="P624205" s="83"/>
    </row>
    <row r="624206" spans="16:16" x14ac:dyDescent="0.3">
      <c r="P624206" s="83"/>
    </row>
    <row r="624207" spans="16:16" x14ac:dyDescent="0.3">
      <c r="P624207" s="83"/>
    </row>
    <row r="624208" spans="16:16" x14ac:dyDescent="0.3">
      <c r="P624208" s="83"/>
    </row>
    <row r="624209" spans="16:16" x14ac:dyDescent="0.3">
      <c r="P624209" s="83"/>
    </row>
    <row r="624210" spans="16:16" x14ac:dyDescent="0.3">
      <c r="P624210" s="83"/>
    </row>
    <row r="624211" spans="16:16" x14ac:dyDescent="0.3">
      <c r="P624211" s="83"/>
    </row>
    <row r="624212" spans="16:16" x14ac:dyDescent="0.3">
      <c r="P624212" s="83"/>
    </row>
    <row r="624213" spans="16:16" x14ac:dyDescent="0.3">
      <c r="P624213" s="83"/>
    </row>
    <row r="624214" spans="16:16" x14ac:dyDescent="0.3">
      <c r="P624214" s="83"/>
    </row>
    <row r="624215" spans="16:16" x14ac:dyDescent="0.3">
      <c r="P624215" s="83"/>
    </row>
    <row r="624216" spans="16:16" x14ac:dyDescent="0.3">
      <c r="P624216" s="83"/>
    </row>
    <row r="624217" spans="16:16" x14ac:dyDescent="0.3">
      <c r="P624217" s="83"/>
    </row>
    <row r="624218" spans="16:16" x14ac:dyDescent="0.3">
      <c r="P624218" s="83"/>
    </row>
    <row r="624219" spans="16:16" x14ac:dyDescent="0.3">
      <c r="P624219" s="83"/>
    </row>
    <row r="624220" spans="16:16" x14ac:dyDescent="0.3">
      <c r="P624220" s="83"/>
    </row>
    <row r="624221" spans="16:16" x14ac:dyDescent="0.3">
      <c r="P624221" s="83"/>
    </row>
    <row r="624222" spans="16:16" x14ac:dyDescent="0.3">
      <c r="P624222" s="83"/>
    </row>
    <row r="624223" spans="16:16" x14ac:dyDescent="0.3">
      <c r="P624223" s="83"/>
    </row>
    <row r="624224" spans="16:16" x14ac:dyDescent="0.3">
      <c r="P624224" s="83"/>
    </row>
    <row r="624225" spans="16:16" x14ac:dyDescent="0.3">
      <c r="P624225" s="83"/>
    </row>
    <row r="624226" spans="16:16" x14ac:dyDescent="0.3">
      <c r="P624226" s="83"/>
    </row>
    <row r="624227" spans="16:16" x14ac:dyDescent="0.3">
      <c r="P624227" s="83"/>
    </row>
    <row r="624228" spans="16:16" x14ac:dyDescent="0.3">
      <c r="P624228" s="83"/>
    </row>
    <row r="624229" spans="16:16" x14ac:dyDescent="0.3">
      <c r="P624229" s="83"/>
    </row>
    <row r="624230" spans="16:16" x14ac:dyDescent="0.3">
      <c r="P624230" s="83"/>
    </row>
    <row r="624231" spans="16:16" x14ac:dyDescent="0.3">
      <c r="P624231" s="83"/>
    </row>
    <row r="624232" spans="16:16" x14ac:dyDescent="0.3">
      <c r="P624232" s="83"/>
    </row>
    <row r="624233" spans="16:16" x14ac:dyDescent="0.3">
      <c r="P624233" s="83"/>
    </row>
    <row r="624234" spans="16:16" x14ac:dyDescent="0.3">
      <c r="P624234" s="83"/>
    </row>
    <row r="624235" spans="16:16" x14ac:dyDescent="0.3">
      <c r="P624235" s="83"/>
    </row>
    <row r="624236" spans="16:16" x14ac:dyDescent="0.3">
      <c r="P624236" s="83"/>
    </row>
    <row r="624237" spans="16:16" x14ac:dyDescent="0.3">
      <c r="P624237" s="83"/>
    </row>
    <row r="624238" spans="16:16" x14ac:dyDescent="0.3">
      <c r="P624238" s="83"/>
    </row>
    <row r="624239" spans="16:16" x14ac:dyDescent="0.3">
      <c r="P624239" s="83"/>
    </row>
    <row r="624240" spans="16:16" x14ac:dyDescent="0.3">
      <c r="P624240" s="83"/>
    </row>
    <row r="624241" spans="16:16" x14ac:dyDescent="0.3">
      <c r="P624241" s="83"/>
    </row>
    <row r="624242" spans="16:16" x14ac:dyDescent="0.3">
      <c r="P624242" s="83"/>
    </row>
    <row r="624243" spans="16:16" x14ac:dyDescent="0.3">
      <c r="P624243" s="83"/>
    </row>
    <row r="624244" spans="16:16" x14ac:dyDescent="0.3">
      <c r="P624244" s="83"/>
    </row>
    <row r="624245" spans="16:16" x14ac:dyDescent="0.3">
      <c r="P624245" s="83"/>
    </row>
    <row r="624246" spans="16:16" x14ac:dyDescent="0.3">
      <c r="P624246" s="83"/>
    </row>
    <row r="624247" spans="16:16" x14ac:dyDescent="0.3">
      <c r="P624247" s="83"/>
    </row>
    <row r="624248" spans="16:16" x14ac:dyDescent="0.3">
      <c r="P624248" s="83"/>
    </row>
    <row r="624249" spans="16:16" x14ac:dyDescent="0.3">
      <c r="P624249" s="83"/>
    </row>
    <row r="624250" spans="16:16" x14ac:dyDescent="0.3">
      <c r="P624250" s="83"/>
    </row>
    <row r="624251" spans="16:16" x14ac:dyDescent="0.3">
      <c r="P624251" s="83"/>
    </row>
    <row r="624252" spans="16:16" x14ac:dyDescent="0.3">
      <c r="P624252" s="83"/>
    </row>
    <row r="624253" spans="16:16" x14ac:dyDescent="0.3">
      <c r="P624253" s="83"/>
    </row>
    <row r="624254" spans="16:16" x14ac:dyDescent="0.3">
      <c r="P624254" s="83"/>
    </row>
    <row r="624255" spans="16:16" x14ac:dyDescent="0.3">
      <c r="P624255" s="83"/>
    </row>
    <row r="624256" spans="16:16" x14ac:dyDescent="0.3">
      <c r="P624256" s="83"/>
    </row>
    <row r="624257" spans="16:16" x14ac:dyDescent="0.3">
      <c r="P624257" s="83"/>
    </row>
    <row r="624258" spans="16:16" x14ac:dyDescent="0.3">
      <c r="P624258" s="83"/>
    </row>
    <row r="624259" spans="16:16" x14ac:dyDescent="0.3">
      <c r="P624259" s="83"/>
    </row>
    <row r="624260" spans="16:16" x14ac:dyDescent="0.3">
      <c r="P624260" s="83"/>
    </row>
    <row r="624261" spans="16:16" x14ac:dyDescent="0.3">
      <c r="P624261" s="83"/>
    </row>
    <row r="624262" spans="16:16" x14ac:dyDescent="0.3">
      <c r="P624262" s="83"/>
    </row>
    <row r="624263" spans="16:16" x14ac:dyDescent="0.3">
      <c r="P624263" s="83"/>
    </row>
    <row r="624264" spans="16:16" x14ac:dyDescent="0.3">
      <c r="P624264" s="83"/>
    </row>
    <row r="624265" spans="16:16" x14ac:dyDescent="0.3">
      <c r="P624265" s="83"/>
    </row>
    <row r="624266" spans="16:16" x14ac:dyDescent="0.3">
      <c r="P624266" s="83"/>
    </row>
    <row r="624267" spans="16:16" x14ac:dyDescent="0.3">
      <c r="P624267" s="83"/>
    </row>
    <row r="624268" spans="16:16" x14ac:dyDescent="0.3">
      <c r="P624268" s="83"/>
    </row>
    <row r="624269" spans="16:16" x14ac:dyDescent="0.3">
      <c r="P624269" s="83"/>
    </row>
    <row r="624270" spans="16:16" x14ac:dyDescent="0.3">
      <c r="P624270" s="83"/>
    </row>
    <row r="624271" spans="16:16" x14ac:dyDescent="0.3">
      <c r="P624271" s="83"/>
    </row>
    <row r="624272" spans="16:16" x14ac:dyDescent="0.3">
      <c r="P624272" s="83"/>
    </row>
    <row r="624273" spans="16:16" x14ac:dyDescent="0.3">
      <c r="P624273" s="83"/>
    </row>
    <row r="624274" spans="16:16" x14ac:dyDescent="0.3">
      <c r="P624274" s="83"/>
    </row>
    <row r="624275" spans="16:16" x14ac:dyDescent="0.3">
      <c r="P624275" s="83"/>
    </row>
    <row r="624276" spans="16:16" x14ac:dyDescent="0.3">
      <c r="P624276" s="83"/>
    </row>
    <row r="624277" spans="16:16" x14ac:dyDescent="0.3">
      <c r="P624277" s="83"/>
    </row>
    <row r="624278" spans="16:16" x14ac:dyDescent="0.3">
      <c r="P624278" s="83"/>
    </row>
    <row r="624279" spans="16:16" x14ac:dyDescent="0.3">
      <c r="P624279" s="83"/>
    </row>
    <row r="624280" spans="16:16" x14ac:dyDescent="0.3">
      <c r="P624280" s="83"/>
    </row>
    <row r="624281" spans="16:16" x14ac:dyDescent="0.3">
      <c r="P624281" s="83"/>
    </row>
    <row r="624282" spans="16:16" x14ac:dyDescent="0.3">
      <c r="P624282" s="83"/>
    </row>
    <row r="624283" spans="16:16" x14ac:dyDescent="0.3">
      <c r="P624283" s="83"/>
    </row>
    <row r="624284" spans="16:16" x14ac:dyDescent="0.3">
      <c r="P624284" s="83"/>
    </row>
    <row r="624285" spans="16:16" x14ac:dyDescent="0.3">
      <c r="P624285" s="83"/>
    </row>
    <row r="624286" spans="16:16" x14ac:dyDescent="0.3">
      <c r="P624286" s="83"/>
    </row>
    <row r="624287" spans="16:16" x14ac:dyDescent="0.3">
      <c r="P624287" s="83"/>
    </row>
    <row r="624288" spans="16:16" x14ac:dyDescent="0.3">
      <c r="P624288" s="83"/>
    </row>
    <row r="624289" spans="16:16" x14ac:dyDescent="0.3">
      <c r="P624289" s="83"/>
    </row>
    <row r="624290" spans="16:16" x14ac:dyDescent="0.3">
      <c r="P624290" s="83"/>
    </row>
    <row r="624291" spans="16:16" x14ac:dyDescent="0.3">
      <c r="P624291" s="83"/>
    </row>
    <row r="624292" spans="16:16" x14ac:dyDescent="0.3">
      <c r="P624292" s="83"/>
    </row>
    <row r="624293" spans="16:16" x14ac:dyDescent="0.3">
      <c r="P624293" s="83"/>
    </row>
    <row r="624294" spans="16:16" x14ac:dyDescent="0.3">
      <c r="P624294" s="83"/>
    </row>
    <row r="624295" spans="16:16" x14ac:dyDescent="0.3">
      <c r="P624295" s="83"/>
    </row>
    <row r="624296" spans="16:16" x14ac:dyDescent="0.3">
      <c r="P624296" s="83"/>
    </row>
    <row r="624297" spans="16:16" x14ac:dyDescent="0.3">
      <c r="P624297" s="83"/>
    </row>
    <row r="624298" spans="16:16" x14ac:dyDescent="0.3">
      <c r="P624298" s="83"/>
    </row>
    <row r="624299" spans="16:16" x14ac:dyDescent="0.3">
      <c r="P624299" s="83"/>
    </row>
    <row r="624300" spans="16:16" x14ac:dyDescent="0.3">
      <c r="P624300" s="83"/>
    </row>
    <row r="624301" spans="16:16" x14ac:dyDescent="0.3">
      <c r="P624301" s="83"/>
    </row>
    <row r="624302" spans="16:16" x14ac:dyDescent="0.3">
      <c r="P624302" s="83"/>
    </row>
    <row r="624303" spans="16:16" x14ac:dyDescent="0.3">
      <c r="P624303" s="83"/>
    </row>
    <row r="624304" spans="16:16" x14ac:dyDescent="0.3">
      <c r="P624304" s="83"/>
    </row>
    <row r="624305" spans="16:16" x14ac:dyDescent="0.3">
      <c r="P624305" s="83"/>
    </row>
    <row r="624306" spans="16:16" x14ac:dyDescent="0.3">
      <c r="P624306" s="83"/>
    </row>
    <row r="624307" spans="16:16" x14ac:dyDescent="0.3">
      <c r="P624307" s="83"/>
    </row>
    <row r="624308" spans="16:16" x14ac:dyDescent="0.3">
      <c r="P624308" s="83"/>
    </row>
    <row r="624309" spans="16:16" x14ac:dyDescent="0.3">
      <c r="P624309" s="83"/>
    </row>
    <row r="624310" spans="16:16" x14ac:dyDescent="0.3">
      <c r="P624310" s="83"/>
    </row>
    <row r="624311" spans="16:16" x14ac:dyDescent="0.3">
      <c r="P624311" s="83"/>
    </row>
    <row r="624312" spans="16:16" x14ac:dyDescent="0.3">
      <c r="P624312" s="83"/>
    </row>
    <row r="624313" spans="16:16" x14ac:dyDescent="0.3">
      <c r="P624313" s="83"/>
    </row>
    <row r="624314" spans="16:16" x14ac:dyDescent="0.3">
      <c r="P624314" s="83"/>
    </row>
    <row r="624315" spans="16:16" x14ac:dyDescent="0.3">
      <c r="P624315" s="83"/>
    </row>
    <row r="624316" spans="16:16" x14ac:dyDescent="0.3">
      <c r="P624316" s="83"/>
    </row>
    <row r="624317" spans="16:16" x14ac:dyDescent="0.3">
      <c r="P624317" s="83"/>
    </row>
    <row r="624318" spans="16:16" x14ac:dyDescent="0.3">
      <c r="P624318" s="83"/>
    </row>
    <row r="624319" spans="16:16" x14ac:dyDescent="0.3">
      <c r="P624319" s="83"/>
    </row>
    <row r="624320" spans="16:16" x14ac:dyDescent="0.3">
      <c r="P624320" s="83"/>
    </row>
    <row r="624321" spans="16:16" x14ac:dyDescent="0.3">
      <c r="P624321" s="83"/>
    </row>
    <row r="624322" spans="16:16" x14ac:dyDescent="0.3">
      <c r="P624322" s="83"/>
    </row>
    <row r="624323" spans="16:16" x14ac:dyDescent="0.3">
      <c r="P624323" s="83"/>
    </row>
    <row r="624324" spans="16:16" x14ac:dyDescent="0.3">
      <c r="P624324" s="83"/>
    </row>
    <row r="624325" spans="16:16" x14ac:dyDescent="0.3">
      <c r="P624325" s="83"/>
    </row>
    <row r="624326" spans="16:16" x14ac:dyDescent="0.3">
      <c r="P624326" s="83"/>
    </row>
    <row r="624327" spans="16:16" x14ac:dyDescent="0.3">
      <c r="P624327" s="83"/>
    </row>
    <row r="624328" spans="16:16" x14ac:dyDescent="0.3">
      <c r="P624328" s="83"/>
    </row>
    <row r="624329" spans="16:16" x14ac:dyDescent="0.3">
      <c r="P624329" s="83"/>
    </row>
    <row r="624330" spans="16:16" x14ac:dyDescent="0.3">
      <c r="P624330" s="83"/>
    </row>
    <row r="624331" spans="16:16" x14ac:dyDescent="0.3">
      <c r="P624331" s="83"/>
    </row>
    <row r="624332" spans="16:16" x14ac:dyDescent="0.3">
      <c r="P624332" s="83"/>
    </row>
    <row r="624333" spans="16:16" x14ac:dyDescent="0.3">
      <c r="P624333" s="83"/>
    </row>
    <row r="624334" spans="16:16" x14ac:dyDescent="0.3">
      <c r="P624334" s="83"/>
    </row>
    <row r="624335" spans="16:16" x14ac:dyDescent="0.3">
      <c r="P624335" s="83"/>
    </row>
    <row r="624336" spans="16:16" x14ac:dyDescent="0.3">
      <c r="P624336" s="83"/>
    </row>
    <row r="624337" spans="16:16" x14ac:dyDescent="0.3">
      <c r="P624337" s="83"/>
    </row>
    <row r="624338" spans="16:16" x14ac:dyDescent="0.3">
      <c r="P624338" s="83"/>
    </row>
    <row r="624339" spans="16:16" x14ac:dyDescent="0.3">
      <c r="P624339" s="83"/>
    </row>
    <row r="624340" spans="16:16" x14ac:dyDescent="0.3">
      <c r="P624340" s="83"/>
    </row>
    <row r="624341" spans="16:16" x14ac:dyDescent="0.3">
      <c r="P624341" s="83"/>
    </row>
    <row r="624342" spans="16:16" x14ac:dyDescent="0.3">
      <c r="P624342" s="83"/>
    </row>
    <row r="624343" spans="16:16" x14ac:dyDescent="0.3">
      <c r="P624343" s="83"/>
    </row>
    <row r="624344" spans="16:16" x14ac:dyDescent="0.3">
      <c r="P624344" s="83"/>
    </row>
    <row r="624345" spans="16:16" x14ac:dyDescent="0.3">
      <c r="P624345" s="83"/>
    </row>
    <row r="624346" spans="16:16" x14ac:dyDescent="0.3">
      <c r="P624346" s="83"/>
    </row>
    <row r="624347" spans="16:16" x14ac:dyDescent="0.3">
      <c r="P624347" s="83"/>
    </row>
    <row r="624348" spans="16:16" x14ac:dyDescent="0.3">
      <c r="P624348" s="83"/>
    </row>
    <row r="624349" spans="16:16" x14ac:dyDescent="0.3">
      <c r="P624349" s="83"/>
    </row>
    <row r="624350" spans="16:16" x14ac:dyDescent="0.3">
      <c r="P624350" s="83"/>
    </row>
    <row r="624351" spans="16:16" x14ac:dyDescent="0.3">
      <c r="P624351" s="83"/>
    </row>
    <row r="624352" spans="16:16" x14ac:dyDescent="0.3">
      <c r="P624352" s="83"/>
    </row>
    <row r="624353" spans="16:16" x14ac:dyDescent="0.3">
      <c r="P624353" s="83"/>
    </row>
    <row r="624354" spans="16:16" x14ac:dyDescent="0.3">
      <c r="P624354" s="83"/>
    </row>
    <row r="624355" spans="16:16" x14ac:dyDescent="0.3">
      <c r="P624355" s="83"/>
    </row>
    <row r="624356" spans="16:16" x14ac:dyDescent="0.3">
      <c r="P624356" s="83"/>
    </row>
    <row r="624357" spans="16:16" x14ac:dyDescent="0.3">
      <c r="P624357" s="83"/>
    </row>
    <row r="624358" spans="16:16" x14ac:dyDescent="0.3">
      <c r="P624358" s="83"/>
    </row>
    <row r="624359" spans="16:16" x14ac:dyDescent="0.3">
      <c r="P624359" s="83"/>
    </row>
    <row r="624360" spans="16:16" x14ac:dyDescent="0.3">
      <c r="P624360" s="83"/>
    </row>
    <row r="624361" spans="16:16" x14ac:dyDescent="0.3">
      <c r="P624361" s="83"/>
    </row>
    <row r="624362" spans="16:16" x14ac:dyDescent="0.3">
      <c r="P624362" s="83"/>
    </row>
    <row r="624363" spans="16:16" x14ac:dyDescent="0.3">
      <c r="P624363" s="83"/>
    </row>
    <row r="624364" spans="16:16" x14ac:dyDescent="0.3">
      <c r="P624364" s="83"/>
    </row>
    <row r="624365" spans="16:16" x14ac:dyDescent="0.3">
      <c r="P624365" s="83"/>
    </row>
    <row r="624366" spans="16:16" x14ac:dyDescent="0.3">
      <c r="P624366" s="83"/>
    </row>
    <row r="624367" spans="16:16" x14ac:dyDescent="0.3">
      <c r="P624367" s="83"/>
    </row>
    <row r="624368" spans="16:16" x14ac:dyDescent="0.3">
      <c r="P624368" s="83"/>
    </row>
    <row r="624369" spans="16:16" x14ac:dyDescent="0.3">
      <c r="P624369" s="83"/>
    </row>
    <row r="624370" spans="16:16" x14ac:dyDescent="0.3">
      <c r="P624370" s="83"/>
    </row>
    <row r="624371" spans="16:16" x14ac:dyDescent="0.3">
      <c r="P624371" s="83"/>
    </row>
    <row r="624372" spans="16:16" x14ac:dyDescent="0.3">
      <c r="P624372" s="83"/>
    </row>
    <row r="624373" spans="16:16" x14ac:dyDescent="0.3">
      <c r="P624373" s="83"/>
    </row>
    <row r="624374" spans="16:16" x14ac:dyDescent="0.3">
      <c r="P624374" s="83"/>
    </row>
    <row r="624375" spans="16:16" x14ac:dyDescent="0.3">
      <c r="P624375" s="83"/>
    </row>
    <row r="624376" spans="16:16" x14ac:dyDescent="0.3">
      <c r="P624376" s="83"/>
    </row>
    <row r="624377" spans="16:16" x14ac:dyDescent="0.3">
      <c r="P624377" s="83"/>
    </row>
    <row r="624378" spans="16:16" x14ac:dyDescent="0.3">
      <c r="P624378" s="83"/>
    </row>
    <row r="624379" spans="16:16" x14ac:dyDescent="0.3">
      <c r="P624379" s="83"/>
    </row>
    <row r="624380" spans="16:16" x14ac:dyDescent="0.3">
      <c r="P624380" s="83"/>
    </row>
    <row r="624381" spans="16:16" x14ac:dyDescent="0.3">
      <c r="P624381" s="83"/>
    </row>
    <row r="624382" spans="16:16" x14ac:dyDescent="0.3">
      <c r="P624382" s="83"/>
    </row>
    <row r="624383" spans="16:16" x14ac:dyDescent="0.3">
      <c r="P624383" s="83"/>
    </row>
    <row r="624384" spans="16:16" x14ac:dyDescent="0.3">
      <c r="P624384" s="83"/>
    </row>
    <row r="624385" spans="16:16" x14ac:dyDescent="0.3">
      <c r="P624385" s="83"/>
    </row>
    <row r="624386" spans="16:16" x14ac:dyDescent="0.3">
      <c r="P624386" s="83"/>
    </row>
    <row r="624387" spans="16:16" x14ac:dyDescent="0.3">
      <c r="P624387" s="83"/>
    </row>
    <row r="624388" spans="16:16" x14ac:dyDescent="0.3">
      <c r="P624388" s="83"/>
    </row>
    <row r="624389" spans="16:16" x14ac:dyDescent="0.3">
      <c r="P624389" s="83"/>
    </row>
    <row r="624390" spans="16:16" x14ac:dyDescent="0.3">
      <c r="P624390" s="83"/>
    </row>
    <row r="624391" spans="16:16" x14ac:dyDescent="0.3">
      <c r="P624391" s="83"/>
    </row>
    <row r="624392" spans="16:16" x14ac:dyDescent="0.3">
      <c r="P624392" s="83"/>
    </row>
    <row r="624393" spans="16:16" x14ac:dyDescent="0.3">
      <c r="P624393" s="83"/>
    </row>
    <row r="624394" spans="16:16" x14ac:dyDescent="0.3">
      <c r="P624394" s="83"/>
    </row>
    <row r="624395" spans="16:16" x14ac:dyDescent="0.3">
      <c r="P624395" s="83"/>
    </row>
    <row r="624396" spans="16:16" x14ac:dyDescent="0.3">
      <c r="P624396" s="83"/>
    </row>
    <row r="624397" spans="16:16" x14ac:dyDescent="0.3">
      <c r="P624397" s="83"/>
    </row>
    <row r="624398" spans="16:16" x14ac:dyDescent="0.3">
      <c r="P624398" s="83"/>
    </row>
    <row r="624399" spans="16:16" x14ac:dyDescent="0.3">
      <c r="P624399" s="83"/>
    </row>
    <row r="624400" spans="16:16" x14ac:dyDescent="0.3">
      <c r="P624400" s="83"/>
    </row>
    <row r="624401" spans="16:16" x14ac:dyDescent="0.3">
      <c r="P624401" s="83"/>
    </row>
    <row r="624402" spans="16:16" x14ac:dyDescent="0.3">
      <c r="P624402" s="83"/>
    </row>
    <row r="624403" spans="16:16" x14ac:dyDescent="0.3">
      <c r="P624403" s="83"/>
    </row>
    <row r="624404" spans="16:16" x14ac:dyDescent="0.3">
      <c r="P624404" s="83"/>
    </row>
    <row r="624405" spans="16:16" x14ac:dyDescent="0.3">
      <c r="P624405" s="83"/>
    </row>
    <row r="624406" spans="16:16" x14ac:dyDescent="0.3">
      <c r="P624406" s="83"/>
    </row>
    <row r="624407" spans="16:16" x14ac:dyDescent="0.3">
      <c r="P624407" s="83"/>
    </row>
    <row r="624408" spans="16:16" x14ac:dyDescent="0.3">
      <c r="P624408" s="83"/>
    </row>
    <row r="624409" spans="16:16" x14ac:dyDescent="0.3">
      <c r="P624409" s="83"/>
    </row>
    <row r="624410" spans="16:16" x14ac:dyDescent="0.3">
      <c r="P624410" s="83"/>
    </row>
    <row r="624411" spans="16:16" x14ac:dyDescent="0.3">
      <c r="P624411" s="83"/>
    </row>
    <row r="624412" spans="16:16" x14ac:dyDescent="0.3">
      <c r="P624412" s="83"/>
    </row>
    <row r="624413" spans="16:16" x14ac:dyDescent="0.3">
      <c r="P624413" s="83"/>
    </row>
    <row r="624414" spans="16:16" x14ac:dyDescent="0.3">
      <c r="P624414" s="83"/>
    </row>
    <row r="624415" spans="16:16" x14ac:dyDescent="0.3">
      <c r="P624415" s="83"/>
    </row>
    <row r="624416" spans="16:16" x14ac:dyDescent="0.3">
      <c r="P624416" s="83"/>
    </row>
    <row r="624417" spans="16:16" x14ac:dyDescent="0.3">
      <c r="P624417" s="83"/>
    </row>
    <row r="624418" spans="16:16" x14ac:dyDescent="0.3">
      <c r="P624418" s="83"/>
    </row>
    <row r="624419" spans="16:16" x14ac:dyDescent="0.3">
      <c r="P624419" s="83"/>
    </row>
    <row r="624420" spans="16:16" x14ac:dyDescent="0.3">
      <c r="P624420" s="83"/>
    </row>
    <row r="624421" spans="16:16" x14ac:dyDescent="0.3">
      <c r="P624421" s="83"/>
    </row>
    <row r="624422" spans="16:16" x14ac:dyDescent="0.3">
      <c r="P624422" s="83"/>
    </row>
    <row r="624423" spans="16:16" x14ac:dyDescent="0.3">
      <c r="P624423" s="83"/>
    </row>
    <row r="624424" spans="16:16" x14ac:dyDescent="0.3">
      <c r="P624424" s="83"/>
    </row>
    <row r="624425" spans="16:16" x14ac:dyDescent="0.3">
      <c r="P624425" s="83"/>
    </row>
    <row r="624426" spans="16:16" x14ac:dyDescent="0.3">
      <c r="P624426" s="83"/>
    </row>
    <row r="624427" spans="16:16" x14ac:dyDescent="0.3">
      <c r="P624427" s="83"/>
    </row>
    <row r="624428" spans="16:16" x14ac:dyDescent="0.3">
      <c r="P624428" s="83"/>
    </row>
    <row r="624429" spans="16:16" x14ac:dyDescent="0.3">
      <c r="P624429" s="83"/>
    </row>
    <row r="624430" spans="16:16" x14ac:dyDescent="0.3">
      <c r="P624430" s="83"/>
    </row>
    <row r="624431" spans="16:16" x14ac:dyDescent="0.3">
      <c r="P624431" s="83"/>
    </row>
    <row r="624432" spans="16:16" x14ac:dyDescent="0.3">
      <c r="P624432" s="83"/>
    </row>
    <row r="624433" spans="16:16" x14ac:dyDescent="0.3">
      <c r="P624433" s="83"/>
    </row>
    <row r="624434" spans="16:16" x14ac:dyDescent="0.3">
      <c r="P624434" s="83"/>
    </row>
    <row r="624435" spans="16:16" x14ac:dyDescent="0.3">
      <c r="P624435" s="83"/>
    </row>
    <row r="624436" spans="16:16" x14ac:dyDescent="0.3">
      <c r="P624436" s="83"/>
    </row>
    <row r="624437" spans="16:16" x14ac:dyDescent="0.3">
      <c r="P624437" s="83"/>
    </row>
    <row r="624438" spans="16:16" x14ac:dyDescent="0.3">
      <c r="P624438" s="83"/>
    </row>
    <row r="624439" spans="16:16" x14ac:dyDescent="0.3">
      <c r="P624439" s="83"/>
    </row>
    <row r="624440" spans="16:16" x14ac:dyDescent="0.3">
      <c r="P624440" s="83"/>
    </row>
    <row r="624441" spans="16:16" x14ac:dyDescent="0.3">
      <c r="P624441" s="83"/>
    </row>
    <row r="624442" spans="16:16" x14ac:dyDescent="0.3">
      <c r="P624442" s="83"/>
    </row>
    <row r="624443" spans="16:16" x14ac:dyDescent="0.3">
      <c r="P624443" s="83"/>
    </row>
    <row r="624444" spans="16:16" x14ac:dyDescent="0.3">
      <c r="P624444" s="83"/>
    </row>
    <row r="624445" spans="16:16" x14ac:dyDescent="0.3">
      <c r="P624445" s="83"/>
    </row>
    <row r="624446" spans="16:16" x14ac:dyDescent="0.3">
      <c r="P624446" s="83"/>
    </row>
    <row r="624447" spans="16:16" x14ac:dyDescent="0.3">
      <c r="P624447" s="83"/>
    </row>
    <row r="624448" spans="16:16" x14ac:dyDescent="0.3">
      <c r="P624448" s="83"/>
    </row>
    <row r="624449" spans="16:16" x14ac:dyDescent="0.3">
      <c r="P624449" s="83"/>
    </row>
    <row r="624450" spans="16:16" x14ac:dyDescent="0.3">
      <c r="P624450" s="83"/>
    </row>
    <row r="624451" spans="16:16" x14ac:dyDescent="0.3">
      <c r="P624451" s="83"/>
    </row>
    <row r="624452" spans="16:16" x14ac:dyDescent="0.3">
      <c r="P624452" s="83"/>
    </row>
    <row r="624453" spans="16:16" x14ac:dyDescent="0.3">
      <c r="P624453" s="83"/>
    </row>
    <row r="624454" spans="16:16" x14ac:dyDescent="0.3">
      <c r="P624454" s="83"/>
    </row>
    <row r="624455" spans="16:16" x14ac:dyDescent="0.3">
      <c r="P624455" s="83"/>
    </row>
    <row r="624456" spans="16:16" x14ac:dyDescent="0.3">
      <c r="P624456" s="83"/>
    </row>
    <row r="624457" spans="16:16" x14ac:dyDescent="0.3">
      <c r="P624457" s="83"/>
    </row>
    <row r="624458" spans="16:16" x14ac:dyDescent="0.3">
      <c r="P624458" s="83"/>
    </row>
    <row r="624459" spans="16:16" x14ac:dyDescent="0.3">
      <c r="P624459" s="83"/>
    </row>
    <row r="624460" spans="16:16" x14ac:dyDescent="0.3">
      <c r="P624460" s="83"/>
    </row>
    <row r="624461" spans="16:16" x14ac:dyDescent="0.3">
      <c r="P624461" s="83"/>
    </row>
    <row r="624462" spans="16:16" x14ac:dyDescent="0.3">
      <c r="P624462" s="83"/>
    </row>
    <row r="624463" spans="16:16" x14ac:dyDescent="0.3">
      <c r="P624463" s="83"/>
    </row>
    <row r="624464" spans="16:16" x14ac:dyDescent="0.3">
      <c r="P624464" s="83"/>
    </row>
    <row r="624465" spans="16:16" x14ac:dyDescent="0.3">
      <c r="P624465" s="83"/>
    </row>
    <row r="624466" spans="16:16" x14ac:dyDescent="0.3">
      <c r="P624466" s="83"/>
    </row>
    <row r="624467" spans="16:16" x14ac:dyDescent="0.3">
      <c r="P624467" s="83"/>
    </row>
    <row r="624468" spans="16:16" x14ac:dyDescent="0.3">
      <c r="P624468" s="83"/>
    </row>
    <row r="624469" spans="16:16" x14ac:dyDescent="0.3">
      <c r="P624469" s="83"/>
    </row>
    <row r="624470" spans="16:16" x14ac:dyDescent="0.3">
      <c r="P624470" s="83"/>
    </row>
    <row r="624471" spans="16:16" x14ac:dyDescent="0.3">
      <c r="P624471" s="83"/>
    </row>
    <row r="624472" spans="16:16" x14ac:dyDescent="0.3">
      <c r="P624472" s="83"/>
    </row>
    <row r="624473" spans="16:16" x14ac:dyDescent="0.3">
      <c r="P624473" s="83"/>
    </row>
    <row r="624474" spans="16:16" x14ac:dyDescent="0.3">
      <c r="P624474" s="83"/>
    </row>
    <row r="624475" spans="16:16" x14ac:dyDescent="0.3">
      <c r="P624475" s="83"/>
    </row>
    <row r="624476" spans="16:16" x14ac:dyDescent="0.3">
      <c r="P624476" s="83"/>
    </row>
    <row r="624477" spans="16:16" x14ac:dyDescent="0.3">
      <c r="P624477" s="83"/>
    </row>
    <row r="624478" spans="16:16" x14ac:dyDescent="0.3">
      <c r="P624478" s="83"/>
    </row>
    <row r="624479" spans="16:16" x14ac:dyDescent="0.3">
      <c r="P624479" s="83"/>
    </row>
    <row r="624480" spans="16:16" x14ac:dyDescent="0.3">
      <c r="P624480" s="83"/>
    </row>
    <row r="624481" spans="16:16" x14ac:dyDescent="0.3">
      <c r="P624481" s="83"/>
    </row>
    <row r="624482" spans="16:16" x14ac:dyDescent="0.3">
      <c r="P624482" s="83"/>
    </row>
    <row r="624483" spans="16:16" x14ac:dyDescent="0.3">
      <c r="P624483" s="83"/>
    </row>
    <row r="624484" spans="16:16" x14ac:dyDescent="0.3">
      <c r="P624484" s="83"/>
    </row>
    <row r="624485" spans="16:16" x14ac:dyDescent="0.3">
      <c r="P624485" s="83"/>
    </row>
    <row r="624486" spans="16:16" x14ac:dyDescent="0.3">
      <c r="P624486" s="83"/>
    </row>
    <row r="624487" spans="16:16" x14ac:dyDescent="0.3">
      <c r="P624487" s="83"/>
    </row>
    <row r="624488" spans="16:16" x14ac:dyDescent="0.3">
      <c r="P624488" s="83"/>
    </row>
    <row r="624489" spans="16:16" x14ac:dyDescent="0.3">
      <c r="P624489" s="83"/>
    </row>
    <row r="624490" spans="16:16" x14ac:dyDescent="0.3">
      <c r="P624490" s="83"/>
    </row>
    <row r="624491" spans="16:16" x14ac:dyDescent="0.3">
      <c r="P624491" s="83"/>
    </row>
    <row r="624492" spans="16:16" x14ac:dyDescent="0.3">
      <c r="P624492" s="83"/>
    </row>
    <row r="624493" spans="16:16" x14ac:dyDescent="0.3">
      <c r="P624493" s="83"/>
    </row>
    <row r="624494" spans="16:16" x14ac:dyDescent="0.3">
      <c r="P624494" s="83"/>
    </row>
    <row r="624495" spans="16:16" x14ac:dyDescent="0.3">
      <c r="P624495" s="83"/>
    </row>
    <row r="624496" spans="16:16" x14ac:dyDescent="0.3">
      <c r="P624496" s="83"/>
    </row>
    <row r="624497" spans="16:16" x14ac:dyDescent="0.3">
      <c r="P624497" s="83"/>
    </row>
    <row r="624498" spans="16:16" x14ac:dyDescent="0.3">
      <c r="P624498" s="83"/>
    </row>
    <row r="624499" spans="16:16" x14ac:dyDescent="0.3">
      <c r="P624499" s="83"/>
    </row>
    <row r="624500" spans="16:16" x14ac:dyDescent="0.3">
      <c r="P624500" s="83"/>
    </row>
    <row r="624501" spans="16:16" x14ac:dyDescent="0.3">
      <c r="P624501" s="83"/>
    </row>
    <row r="624502" spans="16:16" x14ac:dyDescent="0.3">
      <c r="P624502" s="83"/>
    </row>
    <row r="624503" spans="16:16" x14ac:dyDescent="0.3">
      <c r="P624503" s="83"/>
    </row>
    <row r="624504" spans="16:16" x14ac:dyDescent="0.3">
      <c r="P624504" s="83"/>
    </row>
    <row r="624505" spans="16:16" x14ac:dyDescent="0.3">
      <c r="P624505" s="83"/>
    </row>
    <row r="624506" spans="16:16" x14ac:dyDescent="0.3">
      <c r="P624506" s="83"/>
    </row>
    <row r="624507" spans="16:16" x14ac:dyDescent="0.3">
      <c r="P624507" s="83"/>
    </row>
    <row r="624508" spans="16:16" x14ac:dyDescent="0.3">
      <c r="P624508" s="83"/>
    </row>
    <row r="624509" spans="16:16" x14ac:dyDescent="0.3">
      <c r="P624509" s="83"/>
    </row>
    <row r="624510" spans="16:16" x14ac:dyDescent="0.3">
      <c r="P624510" s="83"/>
    </row>
    <row r="624511" spans="16:16" x14ac:dyDescent="0.3">
      <c r="P624511" s="83"/>
    </row>
    <row r="624512" spans="16:16" x14ac:dyDescent="0.3">
      <c r="P624512" s="83"/>
    </row>
    <row r="624513" spans="16:16" x14ac:dyDescent="0.3">
      <c r="P624513" s="83"/>
    </row>
    <row r="624514" spans="16:16" x14ac:dyDescent="0.3">
      <c r="P624514" s="83"/>
    </row>
    <row r="624515" spans="16:16" x14ac:dyDescent="0.3">
      <c r="P624515" s="83"/>
    </row>
    <row r="624516" spans="16:16" x14ac:dyDescent="0.3">
      <c r="P624516" s="83"/>
    </row>
    <row r="624517" spans="16:16" x14ac:dyDescent="0.3">
      <c r="P624517" s="83"/>
    </row>
    <row r="624518" spans="16:16" x14ac:dyDescent="0.3">
      <c r="P624518" s="83"/>
    </row>
    <row r="624519" spans="16:16" x14ac:dyDescent="0.3">
      <c r="P624519" s="83"/>
    </row>
    <row r="624520" spans="16:16" x14ac:dyDescent="0.3">
      <c r="P624520" s="83"/>
    </row>
    <row r="624521" spans="16:16" x14ac:dyDescent="0.3">
      <c r="P624521" s="83"/>
    </row>
    <row r="624522" spans="16:16" x14ac:dyDescent="0.3">
      <c r="P624522" s="83"/>
    </row>
    <row r="624523" spans="16:16" x14ac:dyDescent="0.3">
      <c r="P624523" s="83"/>
    </row>
    <row r="624524" spans="16:16" x14ac:dyDescent="0.3">
      <c r="P624524" s="83"/>
    </row>
    <row r="624525" spans="16:16" x14ac:dyDescent="0.3">
      <c r="P624525" s="83"/>
    </row>
    <row r="624526" spans="16:16" x14ac:dyDescent="0.3">
      <c r="P624526" s="83"/>
    </row>
    <row r="624527" spans="16:16" x14ac:dyDescent="0.3">
      <c r="P624527" s="83"/>
    </row>
    <row r="624528" spans="16:16" x14ac:dyDescent="0.3">
      <c r="P624528" s="83"/>
    </row>
    <row r="624529" spans="16:16" x14ac:dyDescent="0.3">
      <c r="P624529" s="83"/>
    </row>
    <row r="624530" spans="16:16" x14ac:dyDescent="0.3">
      <c r="P624530" s="83"/>
    </row>
    <row r="624531" spans="16:16" x14ac:dyDescent="0.3">
      <c r="P624531" s="83"/>
    </row>
    <row r="624532" spans="16:16" x14ac:dyDescent="0.3">
      <c r="P624532" s="83"/>
    </row>
    <row r="624533" spans="16:16" x14ac:dyDescent="0.3">
      <c r="P624533" s="83"/>
    </row>
    <row r="624534" spans="16:16" x14ac:dyDescent="0.3">
      <c r="P624534" s="83"/>
    </row>
    <row r="624535" spans="16:16" x14ac:dyDescent="0.3">
      <c r="P624535" s="83"/>
    </row>
    <row r="624536" spans="16:16" x14ac:dyDescent="0.3">
      <c r="P624536" s="83"/>
    </row>
    <row r="624537" spans="16:16" x14ac:dyDescent="0.3">
      <c r="P624537" s="83"/>
    </row>
    <row r="624538" spans="16:16" x14ac:dyDescent="0.3">
      <c r="P624538" s="83"/>
    </row>
    <row r="624539" spans="16:16" x14ac:dyDescent="0.3">
      <c r="P624539" s="83"/>
    </row>
    <row r="624540" spans="16:16" x14ac:dyDescent="0.3">
      <c r="P624540" s="83"/>
    </row>
    <row r="624541" spans="16:16" x14ac:dyDescent="0.3">
      <c r="P624541" s="83"/>
    </row>
    <row r="624542" spans="16:16" x14ac:dyDescent="0.3">
      <c r="P624542" s="83"/>
    </row>
    <row r="624543" spans="16:16" x14ac:dyDescent="0.3">
      <c r="P624543" s="83"/>
    </row>
    <row r="624544" spans="16:16" x14ac:dyDescent="0.3">
      <c r="P624544" s="83"/>
    </row>
    <row r="624545" spans="16:16" x14ac:dyDescent="0.3">
      <c r="P624545" s="83"/>
    </row>
    <row r="624546" spans="16:16" x14ac:dyDescent="0.3">
      <c r="P624546" s="83"/>
    </row>
    <row r="624547" spans="16:16" x14ac:dyDescent="0.3">
      <c r="P624547" s="83"/>
    </row>
    <row r="624548" spans="16:16" x14ac:dyDescent="0.3">
      <c r="P624548" s="83"/>
    </row>
    <row r="624549" spans="16:16" x14ac:dyDescent="0.3">
      <c r="P624549" s="83"/>
    </row>
    <row r="624550" spans="16:16" x14ac:dyDescent="0.3">
      <c r="P624550" s="83"/>
    </row>
    <row r="624551" spans="16:16" x14ac:dyDescent="0.3">
      <c r="P624551" s="83"/>
    </row>
    <row r="624552" spans="16:16" x14ac:dyDescent="0.3">
      <c r="P624552" s="83"/>
    </row>
    <row r="624553" spans="16:16" x14ac:dyDescent="0.3">
      <c r="P624553" s="83"/>
    </row>
    <row r="624554" spans="16:16" x14ac:dyDescent="0.3">
      <c r="P624554" s="83"/>
    </row>
    <row r="624555" spans="16:16" x14ac:dyDescent="0.3">
      <c r="P624555" s="83"/>
    </row>
    <row r="624556" spans="16:16" x14ac:dyDescent="0.3">
      <c r="P624556" s="83"/>
    </row>
    <row r="624557" spans="16:16" x14ac:dyDescent="0.3">
      <c r="P624557" s="83"/>
    </row>
    <row r="624558" spans="16:16" x14ac:dyDescent="0.3">
      <c r="P624558" s="83"/>
    </row>
    <row r="624559" spans="16:16" x14ac:dyDescent="0.3">
      <c r="P624559" s="83"/>
    </row>
    <row r="624560" spans="16:16" x14ac:dyDescent="0.3">
      <c r="P624560" s="83"/>
    </row>
    <row r="624561" spans="16:16" x14ac:dyDescent="0.3">
      <c r="P624561" s="83"/>
    </row>
    <row r="624562" spans="16:16" x14ac:dyDescent="0.3">
      <c r="P624562" s="83"/>
    </row>
    <row r="624563" spans="16:16" x14ac:dyDescent="0.3">
      <c r="P624563" s="83"/>
    </row>
    <row r="624564" spans="16:16" x14ac:dyDescent="0.3">
      <c r="P624564" s="83"/>
    </row>
    <row r="624565" spans="16:16" x14ac:dyDescent="0.3">
      <c r="P624565" s="83"/>
    </row>
    <row r="624566" spans="16:16" x14ac:dyDescent="0.3">
      <c r="P624566" s="83"/>
    </row>
    <row r="624567" spans="16:16" x14ac:dyDescent="0.3">
      <c r="P624567" s="83"/>
    </row>
    <row r="624568" spans="16:16" x14ac:dyDescent="0.3">
      <c r="P624568" s="83"/>
    </row>
    <row r="624569" spans="16:16" x14ac:dyDescent="0.3">
      <c r="P624569" s="83"/>
    </row>
    <row r="624570" spans="16:16" x14ac:dyDescent="0.3">
      <c r="P624570" s="83"/>
    </row>
    <row r="624571" spans="16:16" x14ac:dyDescent="0.3">
      <c r="P624571" s="83"/>
    </row>
    <row r="624572" spans="16:16" x14ac:dyDescent="0.3">
      <c r="P624572" s="83"/>
    </row>
    <row r="624573" spans="16:16" x14ac:dyDescent="0.3">
      <c r="P624573" s="83"/>
    </row>
    <row r="624574" spans="16:16" x14ac:dyDescent="0.3">
      <c r="P624574" s="83"/>
    </row>
    <row r="624575" spans="16:16" x14ac:dyDescent="0.3">
      <c r="P624575" s="83"/>
    </row>
    <row r="624576" spans="16:16" x14ac:dyDescent="0.3">
      <c r="P624576" s="83"/>
    </row>
    <row r="624577" spans="16:16" x14ac:dyDescent="0.3">
      <c r="P624577" s="83"/>
    </row>
    <row r="624578" spans="16:16" x14ac:dyDescent="0.3">
      <c r="P624578" s="83"/>
    </row>
    <row r="624579" spans="16:16" x14ac:dyDescent="0.3">
      <c r="P624579" s="83"/>
    </row>
    <row r="624580" spans="16:16" x14ac:dyDescent="0.3">
      <c r="P624580" s="83"/>
    </row>
    <row r="624581" spans="16:16" x14ac:dyDescent="0.3">
      <c r="P624581" s="83"/>
    </row>
    <row r="624582" spans="16:16" x14ac:dyDescent="0.3">
      <c r="P624582" s="83"/>
    </row>
    <row r="624583" spans="16:16" x14ac:dyDescent="0.3">
      <c r="P624583" s="83"/>
    </row>
    <row r="624584" spans="16:16" x14ac:dyDescent="0.3">
      <c r="P624584" s="83"/>
    </row>
    <row r="624585" spans="16:16" x14ac:dyDescent="0.3">
      <c r="P624585" s="83"/>
    </row>
    <row r="624586" spans="16:16" x14ac:dyDescent="0.3">
      <c r="P624586" s="83"/>
    </row>
    <row r="624587" spans="16:16" x14ac:dyDescent="0.3">
      <c r="P624587" s="83"/>
    </row>
    <row r="624588" spans="16:16" x14ac:dyDescent="0.3">
      <c r="P624588" s="83"/>
    </row>
    <row r="624589" spans="16:16" x14ac:dyDescent="0.3">
      <c r="P624589" s="83"/>
    </row>
    <row r="624590" spans="16:16" x14ac:dyDescent="0.3">
      <c r="P624590" s="83"/>
    </row>
    <row r="624591" spans="16:16" x14ac:dyDescent="0.3">
      <c r="P624591" s="83"/>
    </row>
    <row r="624592" spans="16:16" x14ac:dyDescent="0.3">
      <c r="P624592" s="83"/>
    </row>
    <row r="624593" spans="16:16" x14ac:dyDescent="0.3">
      <c r="P624593" s="83"/>
    </row>
    <row r="624594" spans="16:16" x14ac:dyDescent="0.3">
      <c r="P624594" s="83"/>
    </row>
    <row r="624595" spans="16:16" x14ac:dyDescent="0.3">
      <c r="P624595" s="83"/>
    </row>
    <row r="624596" spans="16:16" x14ac:dyDescent="0.3">
      <c r="P624596" s="83"/>
    </row>
    <row r="624597" spans="16:16" x14ac:dyDescent="0.3">
      <c r="P624597" s="83"/>
    </row>
    <row r="624598" spans="16:16" x14ac:dyDescent="0.3">
      <c r="P624598" s="83"/>
    </row>
    <row r="624599" spans="16:16" x14ac:dyDescent="0.3">
      <c r="P624599" s="83"/>
    </row>
    <row r="624600" spans="16:16" x14ac:dyDescent="0.3">
      <c r="P624600" s="83"/>
    </row>
    <row r="624601" spans="16:16" x14ac:dyDescent="0.3">
      <c r="P624601" s="83"/>
    </row>
    <row r="624602" spans="16:16" x14ac:dyDescent="0.3">
      <c r="P624602" s="83"/>
    </row>
    <row r="624603" spans="16:16" x14ac:dyDescent="0.3">
      <c r="P624603" s="83"/>
    </row>
    <row r="624604" spans="16:16" x14ac:dyDescent="0.3">
      <c r="P624604" s="83"/>
    </row>
    <row r="624605" spans="16:16" x14ac:dyDescent="0.3">
      <c r="P624605" s="83"/>
    </row>
    <row r="624606" spans="16:16" x14ac:dyDescent="0.3">
      <c r="P624606" s="83"/>
    </row>
    <row r="624607" spans="16:16" x14ac:dyDescent="0.3">
      <c r="P624607" s="83"/>
    </row>
    <row r="624608" spans="16:16" x14ac:dyDescent="0.3">
      <c r="P624608" s="83"/>
    </row>
    <row r="624609" spans="16:16" x14ac:dyDescent="0.3">
      <c r="P624609" s="83"/>
    </row>
    <row r="624610" spans="16:16" x14ac:dyDescent="0.3">
      <c r="P624610" s="83"/>
    </row>
    <row r="624611" spans="16:16" x14ac:dyDescent="0.3">
      <c r="P624611" s="83"/>
    </row>
    <row r="624612" spans="16:16" x14ac:dyDescent="0.3">
      <c r="P624612" s="83"/>
    </row>
    <row r="624613" spans="16:16" x14ac:dyDescent="0.3">
      <c r="P624613" s="83"/>
    </row>
    <row r="624614" spans="16:16" x14ac:dyDescent="0.3">
      <c r="P624614" s="83"/>
    </row>
    <row r="624615" spans="16:16" x14ac:dyDescent="0.3">
      <c r="P624615" s="83"/>
    </row>
    <row r="624616" spans="16:16" x14ac:dyDescent="0.3">
      <c r="P624616" s="83"/>
    </row>
    <row r="624617" spans="16:16" x14ac:dyDescent="0.3">
      <c r="P624617" s="83"/>
    </row>
    <row r="624618" spans="16:16" x14ac:dyDescent="0.3">
      <c r="P624618" s="83"/>
    </row>
    <row r="624619" spans="16:16" x14ac:dyDescent="0.3">
      <c r="P624619" s="83"/>
    </row>
    <row r="624620" spans="16:16" x14ac:dyDescent="0.3">
      <c r="P624620" s="83"/>
    </row>
    <row r="624621" spans="16:16" x14ac:dyDescent="0.3">
      <c r="P624621" s="83"/>
    </row>
    <row r="624622" spans="16:16" x14ac:dyDescent="0.3">
      <c r="P624622" s="83"/>
    </row>
    <row r="624623" spans="16:16" x14ac:dyDescent="0.3">
      <c r="P624623" s="83"/>
    </row>
    <row r="624624" spans="16:16" x14ac:dyDescent="0.3">
      <c r="P624624" s="83"/>
    </row>
    <row r="624625" spans="16:16" x14ac:dyDescent="0.3">
      <c r="P624625" s="83"/>
    </row>
    <row r="624626" spans="16:16" x14ac:dyDescent="0.3">
      <c r="P624626" s="83"/>
    </row>
    <row r="624627" spans="16:16" x14ac:dyDescent="0.3">
      <c r="P624627" s="83"/>
    </row>
    <row r="624628" spans="16:16" x14ac:dyDescent="0.3">
      <c r="P624628" s="83"/>
    </row>
    <row r="624629" spans="16:16" x14ac:dyDescent="0.3">
      <c r="P624629" s="83"/>
    </row>
    <row r="624630" spans="16:16" x14ac:dyDescent="0.3">
      <c r="P624630" s="83"/>
    </row>
    <row r="624631" spans="16:16" x14ac:dyDescent="0.3">
      <c r="P624631" s="83"/>
    </row>
    <row r="624632" spans="16:16" x14ac:dyDescent="0.3">
      <c r="P624632" s="83"/>
    </row>
    <row r="624633" spans="16:16" x14ac:dyDescent="0.3">
      <c r="P624633" s="83"/>
    </row>
    <row r="624634" spans="16:16" x14ac:dyDescent="0.3">
      <c r="P624634" s="83"/>
    </row>
    <row r="624635" spans="16:16" x14ac:dyDescent="0.3">
      <c r="P624635" s="83"/>
    </row>
    <row r="624636" spans="16:16" x14ac:dyDescent="0.3">
      <c r="P624636" s="83"/>
    </row>
    <row r="624637" spans="16:16" x14ac:dyDescent="0.3">
      <c r="P624637" s="83"/>
    </row>
    <row r="624638" spans="16:16" x14ac:dyDescent="0.3">
      <c r="P624638" s="83"/>
    </row>
    <row r="624639" spans="16:16" x14ac:dyDescent="0.3">
      <c r="P624639" s="83"/>
    </row>
    <row r="624640" spans="16:16" x14ac:dyDescent="0.3">
      <c r="P624640" s="83"/>
    </row>
    <row r="624641" spans="16:16" x14ac:dyDescent="0.3">
      <c r="P624641" s="83"/>
    </row>
    <row r="624642" spans="16:16" x14ac:dyDescent="0.3">
      <c r="P624642" s="83"/>
    </row>
    <row r="624643" spans="16:16" x14ac:dyDescent="0.3">
      <c r="P624643" s="83"/>
    </row>
    <row r="624644" spans="16:16" x14ac:dyDescent="0.3">
      <c r="P624644" s="83"/>
    </row>
    <row r="624645" spans="16:16" x14ac:dyDescent="0.3">
      <c r="P624645" s="83"/>
    </row>
    <row r="624646" spans="16:16" x14ac:dyDescent="0.3">
      <c r="P624646" s="83"/>
    </row>
    <row r="624647" spans="16:16" x14ac:dyDescent="0.3">
      <c r="P624647" s="83"/>
    </row>
    <row r="624648" spans="16:16" x14ac:dyDescent="0.3">
      <c r="P624648" s="83"/>
    </row>
    <row r="624649" spans="16:16" x14ac:dyDescent="0.3">
      <c r="P624649" s="83"/>
    </row>
    <row r="624650" spans="16:16" x14ac:dyDescent="0.3">
      <c r="P624650" s="83"/>
    </row>
    <row r="624651" spans="16:16" x14ac:dyDescent="0.3">
      <c r="P624651" s="83"/>
    </row>
    <row r="624652" spans="16:16" x14ac:dyDescent="0.3">
      <c r="P624652" s="83"/>
    </row>
    <row r="624653" spans="16:16" x14ac:dyDescent="0.3">
      <c r="P624653" s="83"/>
    </row>
    <row r="624654" spans="16:16" x14ac:dyDescent="0.3">
      <c r="P624654" s="83"/>
    </row>
    <row r="624655" spans="16:16" x14ac:dyDescent="0.3">
      <c r="P624655" s="83"/>
    </row>
    <row r="624656" spans="16:16" x14ac:dyDescent="0.3">
      <c r="P624656" s="83"/>
    </row>
    <row r="624657" spans="16:16" x14ac:dyDescent="0.3">
      <c r="P624657" s="83"/>
    </row>
    <row r="624658" spans="16:16" x14ac:dyDescent="0.3">
      <c r="P624658" s="83"/>
    </row>
    <row r="624659" spans="16:16" x14ac:dyDescent="0.3">
      <c r="P624659" s="83"/>
    </row>
    <row r="624660" spans="16:16" x14ac:dyDescent="0.3">
      <c r="P624660" s="83"/>
    </row>
    <row r="624661" spans="16:16" x14ac:dyDescent="0.3">
      <c r="P624661" s="83"/>
    </row>
    <row r="624662" spans="16:16" x14ac:dyDescent="0.3">
      <c r="P624662" s="83"/>
    </row>
    <row r="624663" spans="16:16" x14ac:dyDescent="0.3">
      <c r="P624663" s="83"/>
    </row>
    <row r="624664" spans="16:16" x14ac:dyDescent="0.3">
      <c r="P624664" s="83"/>
    </row>
    <row r="624665" spans="16:16" x14ac:dyDescent="0.3">
      <c r="P624665" s="83"/>
    </row>
    <row r="624666" spans="16:16" x14ac:dyDescent="0.3">
      <c r="P624666" s="83"/>
    </row>
    <row r="624667" spans="16:16" x14ac:dyDescent="0.3">
      <c r="P624667" s="83"/>
    </row>
    <row r="624668" spans="16:16" x14ac:dyDescent="0.3">
      <c r="P624668" s="83"/>
    </row>
    <row r="624669" spans="16:16" x14ac:dyDescent="0.3">
      <c r="P624669" s="83"/>
    </row>
    <row r="624670" spans="16:16" x14ac:dyDescent="0.3">
      <c r="P624670" s="83"/>
    </row>
    <row r="624671" spans="16:16" x14ac:dyDescent="0.3">
      <c r="P624671" s="83"/>
    </row>
    <row r="624672" spans="16:16" x14ac:dyDescent="0.3">
      <c r="P624672" s="83"/>
    </row>
    <row r="624673" spans="16:16" x14ac:dyDescent="0.3">
      <c r="P624673" s="83"/>
    </row>
    <row r="624674" spans="16:16" x14ac:dyDescent="0.3">
      <c r="P624674" s="83"/>
    </row>
    <row r="624675" spans="16:16" x14ac:dyDescent="0.3">
      <c r="P624675" s="83"/>
    </row>
    <row r="624676" spans="16:16" x14ac:dyDescent="0.3">
      <c r="P624676" s="83"/>
    </row>
    <row r="624677" spans="16:16" x14ac:dyDescent="0.3">
      <c r="P624677" s="83"/>
    </row>
    <row r="624678" spans="16:16" x14ac:dyDescent="0.3">
      <c r="P624678" s="83"/>
    </row>
    <row r="624679" spans="16:16" x14ac:dyDescent="0.3">
      <c r="P624679" s="83"/>
    </row>
    <row r="624680" spans="16:16" x14ac:dyDescent="0.3">
      <c r="P624680" s="83"/>
    </row>
    <row r="624681" spans="16:16" x14ac:dyDescent="0.3">
      <c r="P624681" s="83"/>
    </row>
    <row r="624682" spans="16:16" x14ac:dyDescent="0.3">
      <c r="P624682" s="83"/>
    </row>
    <row r="624683" spans="16:16" x14ac:dyDescent="0.3">
      <c r="P624683" s="83"/>
    </row>
    <row r="624684" spans="16:16" x14ac:dyDescent="0.3">
      <c r="P624684" s="83"/>
    </row>
    <row r="624685" spans="16:16" x14ac:dyDescent="0.3">
      <c r="P624685" s="83"/>
    </row>
    <row r="624686" spans="16:16" x14ac:dyDescent="0.3">
      <c r="P624686" s="83"/>
    </row>
    <row r="624687" spans="16:16" x14ac:dyDescent="0.3">
      <c r="P624687" s="83"/>
    </row>
    <row r="624688" spans="16:16" x14ac:dyDescent="0.3">
      <c r="P624688" s="83"/>
    </row>
    <row r="624689" spans="16:16" x14ac:dyDescent="0.3">
      <c r="P624689" s="83"/>
    </row>
    <row r="624690" spans="16:16" x14ac:dyDescent="0.3">
      <c r="P624690" s="83"/>
    </row>
    <row r="624691" spans="16:16" x14ac:dyDescent="0.3">
      <c r="P624691" s="83"/>
    </row>
    <row r="624692" spans="16:16" x14ac:dyDescent="0.3">
      <c r="P624692" s="83"/>
    </row>
    <row r="624693" spans="16:16" x14ac:dyDescent="0.3">
      <c r="P624693" s="83"/>
    </row>
    <row r="624694" spans="16:16" x14ac:dyDescent="0.3">
      <c r="P624694" s="83"/>
    </row>
    <row r="624695" spans="16:16" x14ac:dyDescent="0.3">
      <c r="P624695" s="83"/>
    </row>
    <row r="624696" spans="16:16" x14ac:dyDescent="0.3">
      <c r="P624696" s="83"/>
    </row>
    <row r="624697" spans="16:16" x14ac:dyDescent="0.3">
      <c r="P624697" s="83"/>
    </row>
    <row r="624698" spans="16:16" x14ac:dyDescent="0.3">
      <c r="P624698" s="83"/>
    </row>
    <row r="624699" spans="16:16" x14ac:dyDescent="0.3">
      <c r="P624699" s="83"/>
    </row>
    <row r="624700" spans="16:16" x14ac:dyDescent="0.3">
      <c r="P624700" s="83"/>
    </row>
    <row r="624701" spans="16:16" x14ac:dyDescent="0.3">
      <c r="P624701" s="83"/>
    </row>
    <row r="624702" spans="16:16" x14ac:dyDescent="0.3">
      <c r="P624702" s="83"/>
    </row>
    <row r="624703" spans="16:16" x14ac:dyDescent="0.3">
      <c r="P624703" s="83"/>
    </row>
    <row r="624704" spans="16:16" x14ac:dyDescent="0.3">
      <c r="P624704" s="83"/>
    </row>
    <row r="624705" spans="16:16" x14ac:dyDescent="0.3">
      <c r="P624705" s="83"/>
    </row>
    <row r="624706" spans="16:16" x14ac:dyDescent="0.3">
      <c r="P624706" s="83"/>
    </row>
    <row r="624707" spans="16:16" x14ac:dyDescent="0.3">
      <c r="P624707" s="83"/>
    </row>
    <row r="624708" spans="16:16" x14ac:dyDescent="0.3">
      <c r="P624708" s="83"/>
    </row>
    <row r="624709" spans="16:16" x14ac:dyDescent="0.3">
      <c r="P624709" s="83"/>
    </row>
    <row r="624710" spans="16:16" x14ac:dyDescent="0.3">
      <c r="P624710" s="83"/>
    </row>
    <row r="624711" spans="16:16" x14ac:dyDescent="0.3">
      <c r="P624711" s="83"/>
    </row>
    <row r="624712" spans="16:16" x14ac:dyDescent="0.3">
      <c r="P624712" s="83"/>
    </row>
    <row r="624713" spans="16:16" x14ac:dyDescent="0.3">
      <c r="P624713" s="83"/>
    </row>
    <row r="624714" spans="16:16" x14ac:dyDescent="0.3">
      <c r="P624714" s="83"/>
    </row>
    <row r="624715" spans="16:16" x14ac:dyDescent="0.3">
      <c r="P624715" s="83"/>
    </row>
    <row r="624716" spans="16:16" x14ac:dyDescent="0.3">
      <c r="P624716" s="83"/>
    </row>
    <row r="624717" spans="16:16" x14ac:dyDescent="0.3">
      <c r="P624717" s="83"/>
    </row>
    <row r="624718" spans="16:16" x14ac:dyDescent="0.3">
      <c r="P624718" s="83"/>
    </row>
    <row r="624719" spans="16:16" x14ac:dyDescent="0.3">
      <c r="P624719" s="83"/>
    </row>
    <row r="624720" spans="16:16" x14ac:dyDescent="0.3">
      <c r="P624720" s="83"/>
    </row>
    <row r="624721" spans="16:16" x14ac:dyDescent="0.3">
      <c r="P624721" s="83"/>
    </row>
    <row r="624722" spans="16:16" x14ac:dyDescent="0.3">
      <c r="P624722" s="83"/>
    </row>
    <row r="624723" spans="16:16" x14ac:dyDescent="0.3">
      <c r="P624723" s="83"/>
    </row>
    <row r="624724" spans="16:16" x14ac:dyDescent="0.3">
      <c r="P624724" s="83"/>
    </row>
    <row r="624725" spans="16:16" x14ac:dyDescent="0.3">
      <c r="P624725" s="83"/>
    </row>
    <row r="624726" spans="16:16" x14ac:dyDescent="0.3">
      <c r="P624726" s="83"/>
    </row>
    <row r="624727" spans="16:16" x14ac:dyDescent="0.3">
      <c r="P624727" s="83"/>
    </row>
    <row r="624728" spans="16:16" x14ac:dyDescent="0.3">
      <c r="P624728" s="83"/>
    </row>
    <row r="624729" spans="16:16" x14ac:dyDescent="0.3">
      <c r="P624729" s="83"/>
    </row>
    <row r="624730" spans="16:16" x14ac:dyDescent="0.3">
      <c r="P624730" s="83"/>
    </row>
    <row r="624731" spans="16:16" x14ac:dyDescent="0.3">
      <c r="P624731" s="83"/>
    </row>
    <row r="624732" spans="16:16" x14ac:dyDescent="0.3">
      <c r="P624732" s="83"/>
    </row>
    <row r="624733" spans="16:16" x14ac:dyDescent="0.3">
      <c r="P624733" s="83"/>
    </row>
    <row r="624734" spans="16:16" x14ac:dyDescent="0.3">
      <c r="P624734" s="83"/>
    </row>
    <row r="624735" spans="16:16" x14ac:dyDescent="0.3">
      <c r="P624735" s="83"/>
    </row>
    <row r="624736" spans="16:16" x14ac:dyDescent="0.3">
      <c r="P624736" s="83"/>
    </row>
    <row r="624737" spans="16:16" x14ac:dyDescent="0.3">
      <c r="P624737" s="83"/>
    </row>
    <row r="624738" spans="16:16" x14ac:dyDescent="0.3">
      <c r="P624738" s="83"/>
    </row>
    <row r="624739" spans="16:16" x14ac:dyDescent="0.3">
      <c r="P624739" s="83"/>
    </row>
    <row r="624740" spans="16:16" x14ac:dyDescent="0.3">
      <c r="P624740" s="83"/>
    </row>
    <row r="624741" spans="16:16" x14ac:dyDescent="0.3">
      <c r="P624741" s="83"/>
    </row>
    <row r="624742" spans="16:16" x14ac:dyDescent="0.3">
      <c r="P624742" s="83"/>
    </row>
    <row r="624743" spans="16:16" x14ac:dyDescent="0.3">
      <c r="P624743" s="83"/>
    </row>
    <row r="624744" spans="16:16" x14ac:dyDescent="0.3">
      <c r="P624744" s="83"/>
    </row>
    <row r="624745" spans="16:16" x14ac:dyDescent="0.3">
      <c r="P624745" s="83"/>
    </row>
    <row r="624746" spans="16:16" x14ac:dyDescent="0.3">
      <c r="P624746" s="83"/>
    </row>
    <row r="624747" spans="16:16" x14ac:dyDescent="0.3">
      <c r="P624747" s="83"/>
    </row>
    <row r="624748" spans="16:16" x14ac:dyDescent="0.3">
      <c r="P624748" s="83"/>
    </row>
    <row r="624749" spans="16:16" x14ac:dyDescent="0.3">
      <c r="P624749" s="83"/>
    </row>
    <row r="624750" spans="16:16" x14ac:dyDescent="0.3">
      <c r="P624750" s="83"/>
    </row>
    <row r="624751" spans="16:16" x14ac:dyDescent="0.3">
      <c r="P624751" s="83"/>
    </row>
    <row r="624752" spans="16:16" x14ac:dyDescent="0.3">
      <c r="P624752" s="83"/>
    </row>
    <row r="624753" spans="16:16" x14ac:dyDescent="0.3">
      <c r="P624753" s="83"/>
    </row>
    <row r="624754" spans="16:16" x14ac:dyDescent="0.3">
      <c r="P624754" s="83"/>
    </row>
    <row r="624755" spans="16:16" x14ac:dyDescent="0.3">
      <c r="P624755" s="83"/>
    </row>
    <row r="624756" spans="16:16" x14ac:dyDescent="0.3">
      <c r="P624756" s="83"/>
    </row>
    <row r="624757" spans="16:16" x14ac:dyDescent="0.3">
      <c r="P624757" s="83"/>
    </row>
    <row r="624758" spans="16:16" x14ac:dyDescent="0.3">
      <c r="P624758" s="83"/>
    </row>
    <row r="624759" spans="16:16" x14ac:dyDescent="0.3">
      <c r="P624759" s="83"/>
    </row>
    <row r="624760" spans="16:16" x14ac:dyDescent="0.3">
      <c r="P624760" s="83"/>
    </row>
    <row r="624761" spans="16:16" x14ac:dyDescent="0.3">
      <c r="P624761" s="83"/>
    </row>
    <row r="624762" spans="16:16" x14ac:dyDescent="0.3">
      <c r="P624762" s="83"/>
    </row>
    <row r="624763" spans="16:16" x14ac:dyDescent="0.3">
      <c r="P624763" s="83"/>
    </row>
    <row r="624764" spans="16:16" x14ac:dyDescent="0.3">
      <c r="P624764" s="83"/>
    </row>
    <row r="624765" spans="16:16" x14ac:dyDescent="0.3">
      <c r="P624765" s="83"/>
    </row>
    <row r="624766" spans="16:16" x14ac:dyDescent="0.3">
      <c r="P624766" s="83"/>
    </row>
    <row r="624767" spans="16:16" x14ac:dyDescent="0.3">
      <c r="P624767" s="83"/>
    </row>
    <row r="624768" spans="16:16" x14ac:dyDescent="0.3">
      <c r="P624768" s="83"/>
    </row>
    <row r="624769" spans="16:16" x14ac:dyDescent="0.3">
      <c r="P624769" s="83"/>
    </row>
    <row r="624770" spans="16:16" x14ac:dyDescent="0.3">
      <c r="P624770" s="83"/>
    </row>
    <row r="624771" spans="16:16" x14ac:dyDescent="0.3">
      <c r="P624771" s="83"/>
    </row>
    <row r="624772" spans="16:16" x14ac:dyDescent="0.3">
      <c r="P624772" s="83"/>
    </row>
    <row r="624773" spans="16:16" x14ac:dyDescent="0.3">
      <c r="P624773" s="83"/>
    </row>
    <row r="624774" spans="16:16" x14ac:dyDescent="0.3">
      <c r="P624774" s="83"/>
    </row>
    <row r="624775" spans="16:16" x14ac:dyDescent="0.3">
      <c r="P624775" s="83"/>
    </row>
    <row r="624776" spans="16:16" x14ac:dyDescent="0.3">
      <c r="P624776" s="83"/>
    </row>
    <row r="624777" spans="16:16" x14ac:dyDescent="0.3">
      <c r="P624777" s="83"/>
    </row>
    <row r="624778" spans="16:16" x14ac:dyDescent="0.3">
      <c r="P624778" s="83"/>
    </row>
    <row r="624779" spans="16:16" x14ac:dyDescent="0.3">
      <c r="P624779" s="83"/>
    </row>
    <row r="624780" spans="16:16" x14ac:dyDescent="0.3">
      <c r="P624780" s="83"/>
    </row>
    <row r="624781" spans="16:16" x14ac:dyDescent="0.3">
      <c r="P624781" s="83"/>
    </row>
    <row r="624782" spans="16:16" x14ac:dyDescent="0.3">
      <c r="P624782" s="83"/>
    </row>
    <row r="624783" spans="16:16" x14ac:dyDescent="0.3">
      <c r="P624783" s="83"/>
    </row>
    <row r="624784" spans="16:16" x14ac:dyDescent="0.3">
      <c r="P624784" s="83"/>
    </row>
    <row r="624785" spans="16:16" x14ac:dyDescent="0.3">
      <c r="P624785" s="83"/>
    </row>
    <row r="624786" spans="16:16" x14ac:dyDescent="0.3">
      <c r="P624786" s="83"/>
    </row>
    <row r="624787" spans="16:16" x14ac:dyDescent="0.3">
      <c r="P624787" s="83"/>
    </row>
    <row r="624788" spans="16:16" x14ac:dyDescent="0.3">
      <c r="P624788" s="83"/>
    </row>
    <row r="624789" spans="16:16" x14ac:dyDescent="0.3">
      <c r="P624789" s="83"/>
    </row>
    <row r="624790" spans="16:16" x14ac:dyDescent="0.3">
      <c r="P624790" s="83"/>
    </row>
    <row r="624791" spans="16:16" x14ac:dyDescent="0.3">
      <c r="P624791" s="83"/>
    </row>
    <row r="624792" spans="16:16" x14ac:dyDescent="0.3">
      <c r="P624792" s="83"/>
    </row>
    <row r="624793" spans="16:16" x14ac:dyDescent="0.3">
      <c r="P624793" s="83"/>
    </row>
    <row r="624794" spans="16:16" x14ac:dyDescent="0.3">
      <c r="P624794" s="83"/>
    </row>
    <row r="624795" spans="16:16" x14ac:dyDescent="0.3">
      <c r="P624795" s="83"/>
    </row>
    <row r="624796" spans="16:16" x14ac:dyDescent="0.3">
      <c r="P624796" s="83"/>
    </row>
    <row r="624797" spans="16:16" x14ac:dyDescent="0.3">
      <c r="P624797" s="83"/>
    </row>
    <row r="624798" spans="16:16" x14ac:dyDescent="0.3">
      <c r="P624798" s="83"/>
    </row>
    <row r="624799" spans="16:16" x14ac:dyDescent="0.3">
      <c r="P624799" s="83"/>
    </row>
    <row r="624800" spans="16:16" x14ac:dyDescent="0.3">
      <c r="P624800" s="83"/>
    </row>
    <row r="624801" spans="16:16" x14ac:dyDescent="0.3">
      <c r="P624801" s="83"/>
    </row>
    <row r="624802" spans="16:16" x14ac:dyDescent="0.3">
      <c r="P624802" s="83"/>
    </row>
    <row r="624803" spans="16:16" x14ac:dyDescent="0.3">
      <c r="P624803" s="83"/>
    </row>
    <row r="624804" spans="16:16" x14ac:dyDescent="0.3">
      <c r="P624804" s="83"/>
    </row>
    <row r="624805" spans="16:16" x14ac:dyDescent="0.3">
      <c r="P624805" s="83"/>
    </row>
    <row r="624806" spans="16:16" x14ac:dyDescent="0.3">
      <c r="P624806" s="83"/>
    </row>
    <row r="624807" spans="16:16" x14ac:dyDescent="0.3">
      <c r="P624807" s="83"/>
    </row>
    <row r="624808" spans="16:16" x14ac:dyDescent="0.3">
      <c r="P624808" s="83"/>
    </row>
    <row r="624809" spans="16:16" x14ac:dyDescent="0.3">
      <c r="P624809" s="83"/>
    </row>
    <row r="624810" spans="16:16" x14ac:dyDescent="0.3">
      <c r="P624810" s="83"/>
    </row>
    <row r="624811" spans="16:16" x14ac:dyDescent="0.3">
      <c r="P624811" s="83"/>
    </row>
    <row r="624812" spans="16:16" x14ac:dyDescent="0.3">
      <c r="P624812" s="83"/>
    </row>
    <row r="624813" spans="16:16" x14ac:dyDescent="0.3">
      <c r="P624813" s="83"/>
    </row>
    <row r="624814" spans="16:16" x14ac:dyDescent="0.3">
      <c r="P624814" s="83"/>
    </row>
    <row r="624815" spans="16:16" x14ac:dyDescent="0.3">
      <c r="P624815" s="83"/>
    </row>
    <row r="624816" spans="16:16" x14ac:dyDescent="0.3">
      <c r="P624816" s="83"/>
    </row>
    <row r="624817" spans="16:16" x14ac:dyDescent="0.3">
      <c r="P624817" s="83"/>
    </row>
    <row r="624818" spans="16:16" x14ac:dyDescent="0.3">
      <c r="P624818" s="83"/>
    </row>
    <row r="624819" spans="16:16" x14ac:dyDescent="0.3">
      <c r="P624819" s="83"/>
    </row>
    <row r="624820" spans="16:16" x14ac:dyDescent="0.3">
      <c r="P624820" s="83"/>
    </row>
    <row r="624821" spans="16:16" x14ac:dyDescent="0.3">
      <c r="P624821" s="83"/>
    </row>
    <row r="624822" spans="16:16" x14ac:dyDescent="0.3">
      <c r="P624822" s="83"/>
    </row>
    <row r="624823" spans="16:16" x14ac:dyDescent="0.3">
      <c r="P624823" s="83"/>
    </row>
    <row r="624824" spans="16:16" x14ac:dyDescent="0.3">
      <c r="P624824" s="83"/>
    </row>
    <row r="624825" spans="16:16" x14ac:dyDescent="0.3">
      <c r="P624825" s="83"/>
    </row>
    <row r="624826" spans="16:16" x14ac:dyDescent="0.3">
      <c r="P624826" s="83"/>
    </row>
    <row r="624827" spans="16:16" x14ac:dyDescent="0.3">
      <c r="P624827" s="83"/>
    </row>
    <row r="624828" spans="16:16" x14ac:dyDescent="0.3">
      <c r="P624828" s="83"/>
    </row>
    <row r="624829" spans="16:16" x14ac:dyDescent="0.3">
      <c r="P624829" s="83"/>
    </row>
    <row r="624830" spans="16:16" x14ac:dyDescent="0.3">
      <c r="P624830" s="83"/>
    </row>
    <row r="624831" spans="16:16" x14ac:dyDescent="0.3">
      <c r="P624831" s="83"/>
    </row>
    <row r="624832" spans="16:16" x14ac:dyDescent="0.3">
      <c r="P624832" s="83"/>
    </row>
    <row r="624833" spans="16:16" x14ac:dyDescent="0.3">
      <c r="P624833" s="83"/>
    </row>
    <row r="624834" spans="16:16" x14ac:dyDescent="0.3">
      <c r="P624834" s="83"/>
    </row>
    <row r="624835" spans="16:16" x14ac:dyDescent="0.3">
      <c r="P624835" s="83"/>
    </row>
    <row r="624836" spans="16:16" x14ac:dyDescent="0.3">
      <c r="P624836" s="83"/>
    </row>
    <row r="624837" spans="16:16" x14ac:dyDescent="0.3">
      <c r="P624837" s="83"/>
    </row>
    <row r="624838" spans="16:16" x14ac:dyDescent="0.3">
      <c r="P624838" s="83"/>
    </row>
    <row r="624839" spans="16:16" x14ac:dyDescent="0.3">
      <c r="P624839" s="83"/>
    </row>
    <row r="624840" spans="16:16" x14ac:dyDescent="0.3">
      <c r="P624840" s="83"/>
    </row>
    <row r="624841" spans="16:16" x14ac:dyDescent="0.3">
      <c r="P624841" s="83"/>
    </row>
    <row r="624842" spans="16:16" x14ac:dyDescent="0.3">
      <c r="P624842" s="83"/>
    </row>
    <row r="624843" spans="16:16" x14ac:dyDescent="0.3">
      <c r="P624843" s="83"/>
    </row>
    <row r="624844" spans="16:16" x14ac:dyDescent="0.3">
      <c r="P624844" s="83"/>
    </row>
    <row r="624845" spans="16:16" x14ac:dyDescent="0.3">
      <c r="P624845" s="83"/>
    </row>
    <row r="624846" spans="16:16" x14ac:dyDescent="0.3">
      <c r="P624846" s="83"/>
    </row>
    <row r="624847" spans="16:16" x14ac:dyDescent="0.3">
      <c r="P624847" s="83"/>
    </row>
    <row r="624848" spans="16:16" x14ac:dyDescent="0.3">
      <c r="P624848" s="83"/>
    </row>
    <row r="624849" spans="16:16" x14ac:dyDescent="0.3">
      <c r="P624849" s="83"/>
    </row>
    <row r="624850" spans="16:16" x14ac:dyDescent="0.3">
      <c r="P624850" s="83"/>
    </row>
    <row r="624851" spans="16:16" x14ac:dyDescent="0.3">
      <c r="P624851" s="83"/>
    </row>
    <row r="624852" spans="16:16" x14ac:dyDescent="0.3">
      <c r="P624852" s="83"/>
    </row>
    <row r="624853" spans="16:16" x14ac:dyDescent="0.3">
      <c r="P624853" s="83"/>
    </row>
    <row r="624854" spans="16:16" x14ac:dyDescent="0.3">
      <c r="P624854" s="83"/>
    </row>
    <row r="624855" spans="16:16" x14ac:dyDescent="0.3">
      <c r="P624855" s="83"/>
    </row>
    <row r="624856" spans="16:16" x14ac:dyDescent="0.3">
      <c r="P624856" s="83"/>
    </row>
    <row r="624857" spans="16:16" x14ac:dyDescent="0.3">
      <c r="P624857" s="83"/>
    </row>
    <row r="624858" spans="16:16" x14ac:dyDescent="0.3">
      <c r="P624858" s="83"/>
    </row>
    <row r="624859" spans="16:16" x14ac:dyDescent="0.3">
      <c r="P624859" s="83"/>
    </row>
    <row r="624860" spans="16:16" x14ac:dyDescent="0.3">
      <c r="P624860" s="83"/>
    </row>
    <row r="624861" spans="16:16" x14ac:dyDescent="0.3">
      <c r="P624861" s="83"/>
    </row>
    <row r="624862" spans="16:16" x14ac:dyDescent="0.3">
      <c r="P624862" s="83"/>
    </row>
    <row r="624863" spans="16:16" x14ac:dyDescent="0.3">
      <c r="P624863" s="83"/>
    </row>
    <row r="624864" spans="16:16" x14ac:dyDescent="0.3">
      <c r="P624864" s="83"/>
    </row>
    <row r="624865" spans="16:16" x14ac:dyDescent="0.3">
      <c r="P624865" s="83"/>
    </row>
    <row r="624866" spans="16:16" x14ac:dyDescent="0.3">
      <c r="P624866" s="83"/>
    </row>
    <row r="624867" spans="16:16" x14ac:dyDescent="0.3">
      <c r="P624867" s="83"/>
    </row>
    <row r="624868" spans="16:16" x14ac:dyDescent="0.3">
      <c r="P624868" s="83"/>
    </row>
    <row r="624869" spans="16:16" x14ac:dyDescent="0.3">
      <c r="P624869" s="83"/>
    </row>
    <row r="624870" spans="16:16" x14ac:dyDescent="0.3">
      <c r="P624870" s="83"/>
    </row>
    <row r="624871" spans="16:16" x14ac:dyDescent="0.3">
      <c r="P624871" s="83"/>
    </row>
    <row r="624872" spans="16:16" x14ac:dyDescent="0.3">
      <c r="P624872" s="83"/>
    </row>
    <row r="624873" spans="16:16" x14ac:dyDescent="0.3">
      <c r="P624873" s="83"/>
    </row>
    <row r="624874" spans="16:16" x14ac:dyDescent="0.3">
      <c r="P624874" s="83"/>
    </row>
    <row r="624875" spans="16:16" x14ac:dyDescent="0.3">
      <c r="P624875" s="83"/>
    </row>
    <row r="624876" spans="16:16" x14ac:dyDescent="0.3">
      <c r="P624876" s="83"/>
    </row>
    <row r="624877" spans="16:16" x14ac:dyDescent="0.3">
      <c r="P624877" s="83"/>
    </row>
    <row r="624878" spans="16:16" x14ac:dyDescent="0.3">
      <c r="P624878" s="83"/>
    </row>
    <row r="624879" spans="16:16" x14ac:dyDescent="0.3">
      <c r="P624879" s="83"/>
    </row>
    <row r="624880" spans="16:16" x14ac:dyDescent="0.3">
      <c r="P624880" s="83"/>
    </row>
    <row r="624881" spans="16:16" x14ac:dyDescent="0.3">
      <c r="P624881" s="83"/>
    </row>
    <row r="624882" spans="16:16" x14ac:dyDescent="0.3">
      <c r="P624882" s="83"/>
    </row>
    <row r="624883" spans="16:16" x14ac:dyDescent="0.3">
      <c r="P624883" s="83"/>
    </row>
    <row r="624884" spans="16:16" x14ac:dyDescent="0.3">
      <c r="P624884" s="83"/>
    </row>
    <row r="624885" spans="16:16" x14ac:dyDescent="0.3">
      <c r="P624885" s="83"/>
    </row>
    <row r="624886" spans="16:16" x14ac:dyDescent="0.3">
      <c r="P624886" s="83"/>
    </row>
    <row r="624887" spans="16:16" x14ac:dyDescent="0.3">
      <c r="P624887" s="83"/>
    </row>
    <row r="624888" spans="16:16" x14ac:dyDescent="0.3">
      <c r="P624888" s="83"/>
    </row>
    <row r="624889" spans="16:16" x14ac:dyDescent="0.3">
      <c r="P624889" s="83"/>
    </row>
    <row r="624890" spans="16:16" x14ac:dyDescent="0.3">
      <c r="P624890" s="83"/>
    </row>
    <row r="624891" spans="16:16" x14ac:dyDescent="0.3">
      <c r="P624891" s="83"/>
    </row>
    <row r="624892" spans="16:16" x14ac:dyDescent="0.3">
      <c r="P624892" s="83"/>
    </row>
    <row r="624893" spans="16:16" x14ac:dyDescent="0.3">
      <c r="P624893" s="83"/>
    </row>
    <row r="624894" spans="16:16" x14ac:dyDescent="0.3">
      <c r="P624894" s="83"/>
    </row>
    <row r="624895" spans="16:16" x14ac:dyDescent="0.3">
      <c r="P624895" s="83"/>
    </row>
    <row r="624896" spans="16:16" x14ac:dyDescent="0.3">
      <c r="P624896" s="83"/>
    </row>
    <row r="624897" spans="16:16" x14ac:dyDescent="0.3">
      <c r="P624897" s="83"/>
    </row>
    <row r="624898" spans="16:16" x14ac:dyDescent="0.3">
      <c r="P624898" s="83"/>
    </row>
    <row r="624899" spans="16:16" x14ac:dyDescent="0.3">
      <c r="P624899" s="83"/>
    </row>
    <row r="624900" spans="16:16" x14ac:dyDescent="0.3">
      <c r="P624900" s="83"/>
    </row>
    <row r="624901" spans="16:16" x14ac:dyDescent="0.3">
      <c r="P624901" s="83"/>
    </row>
    <row r="624902" spans="16:16" x14ac:dyDescent="0.3">
      <c r="P624902" s="83"/>
    </row>
    <row r="624903" spans="16:16" x14ac:dyDescent="0.3">
      <c r="P624903" s="83"/>
    </row>
    <row r="624904" spans="16:16" x14ac:dyDescent="0.3">
      <c r="P624904" s="83"/>
    </row>
    <row r="624905" spans="16:16" x14ac:dyDescent="0.3">
      <c r="P624905" s="83"/>
    </row>
    <row r="624906" spans="16:16" x14ac:dyDescent="0.3">
      <c r="P624906" s="83"/>
    </row>
    <row r="624907" spans="16:16" x14ac:dyDescent="0.3">
      <c r="P624907" s="83"/>
    </row>
    <row r="624908" spans="16:16" x14ac:dyDescent="0.3">
      <c r="P624908" s="83"/>
    </row>
    <row r="624909" spans="16:16" x14ac:dyDescent="0.3">
      <c r="P624909" s="83"/>
    </row>
    <row r="624910" spans="16:16" x14ac:dyDescent="0.3">
      <c r="P624910" s="83"/>
    </row>
    <row r="624911" spans="16:16" x14ac:dyDescent="0.3">
      <c r="P624911" s="83"/>
    </row>
    <row r="624912" spans="16:16" x14ac:dyDescent="0.3">
      <c r="P624912" s="83"/>
    </row>
    <row r="624913" spans="16:16" x14ac:dyDescent="0.3">
      <c r="P624913" s="83"/>
    </row>
    <row r="624914" spans="16:16" x14ac:dyDescent="0.3">
      <c r="P624914" s="83"/>
    </row>
    <row r="624915" spans="16:16" x14ac:dyDescent="0.3">
      <c r="P624915" s="83"/>
    </row>
    <row r="624916" spans="16:16" x14ac:dyDescent="0.3">
      <c r="P624916" s="83"/>
    </row>
    <row r="624917" spans="16:16" x14ac:dyDescent="0.3">
      <c r="P624917" s="83"/>
    </row>
    <row r="624918" spans="16:16" x14ac:dyDescent="0.3">
      <c r="P624918" s="83"/>
    </row>
    <row r="624919" spans="16:16" x14ac:dyDescent="0.3">
      <c r="P624919" s="83"/>
    </row>
    <row r="624920" spans="16:16" x14ac:dyDescent="0.3">
      <c r="P624920" s="83"/>
    </row>
    <row r="624921" spans="16:16" x14ac:dyDescent="0.3">
      <c r="P624921" s="83"/>
    </row>
    <row r="624922" spans="16:16" x14ac:dyDescent="0.3">
      <c r="P624922" s="83"/>
    </row>
    <row r="624923" spans="16:16" x14ac:dyDescent="0.3">
      <c r="P624923" s="83"/>
    </row>
    <row r="624924" spans="16:16" x14ac:dyDescent="0.3">
      <c r="P624924" s="83"/>
    </row>
    <row r="624925" spans="16:16" x14ac:dyDescent="0.3">
      <c r="P624925" s="83"/>
    </row>
    <row r="624926" spans="16:16" x14ac:dyDescent="0.3">
      <c r="P624926" s="83"/>
    </row>
    <row r="624927" spans="16:16" x14ac:dyDescent="0.3">
      <c r="P624927" s="83"/>
    </row>
    <row r="624928" spans="16:16" x14ac:dyDescent="0.3">
      <c r="P624928" s="83"/>
    </row>
    <row r="624929" spans="16:16" x14ac:dyDescent="0.3">
      <c r="P624929" s="83"/>
    </row>
    <row r="624930" spans="16:16" x14ac:dyDescent="0.3">
      <c r="P624930" s="83"/>
    </row>
    <row r="624931" spans="16:16" x14ac:dyDescent="0.3">
      <c r="P624931" s="83"/>
    </row>
    <row r="624932" spans="16:16" x14ac:dyDescent="0.3">
      <c r="P624932" s="83"/>
    </row>
    <row r="624933" spans="16:16" x14ac:dyDescent="0.3">
      <c r="P624933" s="83"/>
    </row>
    <row r="624934" spans="16:16" x14ac:dyDescent="0.3">
      <c r="P624934" s="83"/>
    </row>
    <row r="624935" spans="16:16" x14ac:dyDescent="0.3">
      <c r="P624935" s="83"/>
    </row>
    <row r="624936" spans="16:16" x14ac:dyDescent="0.3">
      <c r="P624936" s="83"/>
    </row>
    <row r="624937" spans="16:16" x14ac:dyDescent="0.3">
      <c r="P624937" s="83"/>
    </row>
    <row r="624938" spans="16:16" x14ac:dyDescent="0.3">
      <c r="P624938" s="83"/>
    </row>
    <row r="624939" spans="16:16" x14ac:dyDescent="0.3">
      <c r="P624939" s="83"/>
    </row>
    <row r="624940" spans="16:16" x14ac:dyDescent="0.3">
      <c r="P624940" s="83"/>
    </row>
    <row r="624941" spans="16:16" x14ac:dyDescent="0.3">
      <c r="P624941" s="83"/>
    </row>
    <row r="624942" spans="16:16" x14ac:dyDescent="0.3">
      <c r="P624942" s="83"/>
    </row>
    <row r="624943" spans="16:16" x14ac:dyDescent="0.3">
      <c r="P624943" s="83"/>
    </row>
    <row r="624944" spans="16:16" x14ac:dyDescent="0.3">
      <c r="P624944" s="83"/>
    </row>
    <row r="624945" spans="16:16" x14ac:dyDescent="0.3">
      <c r="P624945" s="83"/>
    </row>
    <row r="624946" spans="16:16" x14ac:dyDescent="0.3">
      <c r="P624946" s="83"/>
    </row>
    <row r="624947" spans="16:16" x14ac:dyDescent="0.3">
      <c r="P624947" s="83"/>
    </row>
    <row r="624948" spans="16:16" x14ac:dyDescent="0.3">
      <c r="P624948" s="83"/>
    </row>
    <row r="624949" spans="16:16" x14ac:dyDescent="0.3">
      <c r="P624949" s="83"/>
    </row>
    <row r="624950" spans="16:16" x14ac:dyDescent="0.3">
      <c r="P624950" s="83"/>
    </row>
    <row r="624951" spans="16:16" x14ac:dyDescent="0.3">
      <c r="P624951" s="83"/>
    </row>
    <row r="624952" spans="16:16" x14ac:dyDescent="0.3">
      <c r="P624952" s="83"/>
    </row>
    <row r="624953" spans="16:16" x14ac:dyDescent="0.3">
      <c r="P624953" s="83"/>
    </row>
    <row r="624954" spans="16:16" x14ac:dyDescent="0.3">
      <c r="P624954" s="83"/>
    </row>
    <row r="624955" spans="16:16" x14ac:dyDescent="0.3">
      <c r="P624955" s="83"/>
    </row>
    <row r="624956" spans="16:16" x14ac:dyDescent="0.3">
      <c r="P624956" s="83"/>
    </row>
    <row r="624957" spans="16:16" x14ac:dyDescent="0.3">
      <c r="P624957" s="83"/>
    </row>
    <row r="624958" spans="16:16" x14ac:dyDescent="0.3">
      <c r="P624958" s="83"/>
    </row>
    <row r="624959" spans="16:16" x14ac:dyDescent="0.3">
      <c r="P624959" s="83"/>
    </row>
    <row r="624960" spans="16:16" x14ac:dyDescent="0.3">
      <c r="P624960" s="83"/>
    </row>
    <row r="624961" spans="16:16" x14ac:dyDescent="0.3">
      <c r="P624961" s="83"/>
    </row>
    <row r="624962" spans="16:16" x14ac:dyDescent="0.3">
      <c r="P624962" s="83"/>
    </row>
    <row r="624963" spans="16:16" x14ac:dyDescent="0.3">
      <c r="P624963" s="83"/>
    </row>
    <row r="624964" spans="16:16" x14ac:dyDescent="0.3">
      <c r="P624964" s="83"/>
    </row>
    <row r="624965" spans="16:16" x14ac:dyDescent="0.3">
      <c r="P624965" s="83"/>
    </row>
    <row r="624966" spans="16:16" x14ac:dyDescent="0.3">
      <c r="P624966" s="83"/>
    </row>
    <row r="624967" spans="16:16" x14ac:dyDescent="0.3">
      <c r="P624967" s="83"/>
    </row>
    <row r="624968" spans="16:16" x14ac:dyDescent="0.3">
      <c r="P624968" s="83"/>
    </row>
    <row r="624969" spans="16:16" x14ac:dyDescent="0.3">
      <c r="P624969" s="83"/>
    </row>
    <row r="624970" spans="16:16" x14ac:dyDescent="0.3">
      <c r="P624970" s="83"/>
    </row>
    <row r="624971" spans="16:16" x14ac:dyDescent="0.3">
      <c r="P624971" s="83"/>
    </row>
    <row r="624972" spans="16:16" x14ac:dyDescent="0.3">
      <c r="P624972" s="83"/>
    </row>
    <row r="624973" spans="16:16" x14ac:dyDescent="0.3">
      <c r="P624973" s="83"/>
    </row>
    <row r="624974" spans="16:16" x14ac:dyDescent="0.3">
      <c r="P624974" s="83"/>
    </row>
    <row r="624975" spans="16:16" x14ac:dyDescent="0.3">
      <c r="P624975" s="83"/>
    </row>
    <row r="624976" spans="16:16" x14ac:dyDescent="0.3">
      <c r="P624976" s="83"/>
    </row>
    <row r="624977" spans="16:16" x14ac:dyDescent="0.3">
      <c r="P624977" s="83"/>
    </row>
    <row r="624978" spans="16:16" x14ac:dyDescent="0.3">
      <c r="P624978" s="83"/>
    </row>
    <row r="624979" spans="16:16" x14ac:dyDescent="0.3">
      <c r="P624979" s="83"/>
    </row>
    <row r="624980" spans="16:16" x14ac:dyDescent="0.3">
      <c r="P624980" s="83"/>
    </row>
    <row r="624981" spans="16:16" x14ac:dyDescent="0.3">
      <c r="P624981" s="83"/>
    </row>
    <row r="624982" spans="16:16" x14ac:dyDescent="0.3">
      <c r="P624982" s="83"/>
    </row>
    <row r="624983" spans="16:16" x14ac:dyDescent="0.3">
      <c r="P624983" s="83"/>
    </row>
    <row r="624984" spans="16:16" x14ac:dyDescent="0.3">
      <c r="P624984" s="83"/>
    </row>
    <row r="624985" spans="16:16" x14ac:dyDescent="0.3">
      <c r="P624985" s="83"/>
    </row>
    <row r="624986" spans="16:16" x14ac:dyDescent="0.3">
      <c r="P624986" s="83"/>
    </row>
    <row r="624987" spans="16:16" x14ac:dyDescent="0.3">
      <c r="P624987" s="83"/>
    </row>
    <row r="624988" spans="16:16" x14ac:dyDescent="0.3">
      <c r="P624988" s="83"/>
    </row>
    <row r="624989" spans="16:16" x14ac:dyDescent="0.3">
      <c r="P624989" s="83"/>
    </row>
    <row r="624990" spans="16:16" x14ac:dyDescent="0.3">
      <c r="P624990" s="83"/>
    </row>
    <row r="624991" spans="16:16" x14ac:dyDescent="0.3">
      <c r="P624991" s="83"/>
    </row>
    <row r="624992" spans="16:16" x14ac:dyDescent="0.3">
      <c r="P624992" s="83"/>
    </row>
    <row r="624993" spans="16:16" x14ac:dyDescent="0.3">
      <c r="P624993" s="83"/>
    </row>
    <row r="624994" spans="16:16" x14ac:dyDescent="0.3">
      <c r="P624994" s="83"/>
    </row>
    <row r="624995" spans="16:16" x14ac:dyDescent="0.3">
      <c r="P624995" s="83"/>
    </row>
    <row r="624996" spans="16:16" x14ac:dyDescent="0.3">
      <c r="P624996" s="83"/>
    </row>
    <row r="624997" spans="16:16" x14ac:dyDescent="0.3">
      <c r="P624997" s="83"/>
    </row>
    <row r="624998" spans="16:16" x14ac:dyDescent="0.3">
      <c r="P624998" s="83"/>
    </row>
    <row r="624999" spans="16:16" x14ac:dyDescent="0.3">
      <c r="P624999" s="83"/>
    </row>
    <row r="625000" spans="16:16" x14ac:dyDescent="0.3">
      <c r="P625000" s="83"/>
    </row>
    <row r="625001" spans="16:16" x14ac:dyDescent="0.3">
      <c r="P625001" s="83"/>
    </row>
    <row r="625002" spans="16:16" x14ac:dyDescent="0.3">
      <c r="P625002" s="83"/>
    </row>
    <row r="625003" spans="16:16" x14ac:dyDescent="0.3">
      <c r="P625003" s="83"/>
    </row>
    <row r="625004" spans="16:16" x14ac:dyDescent="0.3">
      <c r="P625004" s="83"/>
    </row>
    <row r="625005" spans="16:16" x14ac:dyDescent="0.3">
      <c r="P625005" s="83"/>
    </row>
    <row r="625006" spans="16:16" x14ac:dyDescent="0.3">
      <c r="P625006" s="83"/>
    </row>
    <row r="625007" spans="16:16" x14ac:dyDescent="0.3">
      <c r="P625007" s="83"/>
    </row>
    <row r="625008" spans="16:16" x14ac:dyDescent="0.3">
      <c r="P625008" s="83"/>
    </row>
    <row r="625009" spans="16:16" x14ac:dyDescent="0.3">
      <c r="P625009" s="83"/>
    </row>
    <row r="625010" spans="16:16" x14ac:dyDescent="0.3">
      <c r="P625010" s="83"/>
    </row>
    <row r="625011" spans="16:16" x14ac:dyDescent="0.3">
      <c r="P625011" s="83"/>
    </row>
    <row r="625012" spans="16:16" x14ac:dyDescent="0.3">
      <c r="P625012" s="83"/>
    </row>
    <row r="625013" spans="16:16" x14ac:dyDescent="0.3">
      <c r="P625013" s="83"/>
    </row>
    <row r="625014" spans="16:16" x14ac:dyDescent="0.3">
      <c r="P625014" s="83"/>
    </row>
    <row r="625015" spans="16:16" x14ac:dyDescent="0.3">
      <c r="P625015" s="83"/>
    </row>
    <row r="625016" spans="16:16" x14ac:dyDescent="0.3">
      <c r="P625016" s="83"/>
    </row>
    <row r="625017" spans="16:16" x14ac:dyDescent="0.3">
      <c r="P625017" s="83"/>
    </row>
    <row r="625018" spans="16:16" x14ac:dyDescent="0.3">
      <c r="P625018" s="83"/>
    </row>
    <row r="625019" spans="16:16" x14ac:dyDescent="0.3">
      <c r="P625019" s="83"/>
    </row>
    <row r="625020" spans="16:16" x14ac:dyDescent="0.3">
      <c r="P625020" s="83"/>
    </row>
    <row r="625021" spans="16:16" x14ac:dyDescent="0.3">
      <c r="P625021" s="83"/>
    </row>
    <row r="625022" spans="16:16" x14ac:dyDescent="0.3">
      <c r="P625022" s="83"/>
    </row>
    <row r="625023" spans="16:16" x14ac:dyDescent="0.3">
      <c r="P625023" s="83"/>
    </row>
    <row r="625024" spans="16:16" x14ac:dyDescent="0.3">
      <c r="P625024" s="83"/>
    </row>
    <row r="625025" spans="16:16" x14ac:dyDescent="0.3">
      <c r="P625025" s="83"/>
    </row>
    <row r="625026" spans="16:16" x14ac:dyDescent="0.3">
      <c r="P625026" s="83"/>
    </row>
    <row r="625027" spans="16:16" x14ac:dyDescent="0.3">
      <c r="P625027" s="83"/>
    </row>
    <row r="625028" spans="16:16" x14ac:dyDescent="0.3">
      <c r="P625028" s="83"/>
    </row>
    <row r="625029" spans="16:16" x14ac:dyDescent="0.3">
      <c r="P625029" s="83"/>
    </row>
    <row r="625030" spans="16:16" x14ac:dyDescent="0.3">
      <c r="P625030" s="83"/>
    </row>
    <row r="625031" spans="16:16" x14ac:dyDescent="0.3">
      <c r="P625031" s="83"/>
    </row>
    <row r="625032" spans="16:16" x14ac:dyDescent="0.3">
      <c r="P625032" s="83"/>
    </row>
    <row r="625033" spans="16:16" x14ac:dyDescent="0.3">
      <c r="P625033" s="83"/>
    </row>
    <row r="625034" spans="16:16" x14ac:dyDescent="0.3">
      <c r="P625034" s="83"/>
    </row>
    <row r="625035" spans="16:16" x14ac:dyDescent="0.3">
      <c r="P625035" s="83"/>
    </row>
    <row r="625036" spans="16:16" x14ac:dyDescent="0.3">
      <c r="P625036" s="83"/>
    </row>
    <row r="625037" spans="16:16" x14ac:dyDescent="0.3">
      <c r="P625037" s="83"/>
    </row>
    <row r="625038" spans="16:16" x14ac:dyDescent="0.3">
      <c r="P625038" s="83"/>
    </row>
    <row r="625039" spans="16:16" x14ac:dyDescent="0.3">
      <c r="P625039" s="83"/>
    </row>
    <row r="625040" spans="16:16" x14ac:dyDescent="0.3">
      <c r="P625040" s="83"/>
    </row>
    <row r="625041" spans="16:16" x14ac:dyDescent="0.3">
      <c r="P625041" s="83"/>
    </row>
    <row r="625042" spans="16:16" x14ac:dyDescent="0.3">
      <c r="P625042" s="83"/>
    </row>
    <row r="625043" spans="16:16" x14ac:dyDescent="0.3">
      <c r="P625043" s="83"/>
    </row>
    <row r="625044" spans="16:16" x14ac:dyDescent="0.3">
      <c r="P625044" s="83"/>
    </row>
    <row r="625045" spans="16:16" x14ac:dyDescent="0.3">
      <c r="P625045" s="83"/>
    </row>
    <row r="625046" spans="16:16" x14ac:dyDescent="0.3">
      <c r="P625046" s="83"/>
    </row>
    <row r="625047" spans="16:16" x14ac:dyDescent="0.3">
      <c r="P625047" s="83"/>
    </row>
    <row r="625048" spans="16:16" x14ac:dyDescent="0.3">
      <c r="P625048" s="83"/>
    </row>
    <row r="625049" spans="16:16" x14ac:dyDescent="0.3">
      <c r="P625049" s="83"/>
    </row>
    <row r="625050" spans="16:16" x14ac:dyDescent="0.3">
      <c r="P625050" s="83"/>
    </row>
    <row r="625051" spans="16:16" x14ac:dyDescent="0.3">
      <c r="P625051" s="83"/>
    </row>
    <row r="625052" spans="16:16" x14ac:dyDescent="0.3">
      <c r="P625052" s="83"/>
    </row>
    <row r="625053" spans="16:16" x14ac:dyDescent="0.3">
      <c r="P625053" s="83"/>
    </row>
    <row r="625054" spans="16:16" x14ac:dyDescent="0.3">
      <c r="P625054" s="83"/>
    </row>
    <row r="625055" spans="16:16" x14ac:dyDescent="0.3">
      <c r="P625055" s="83"/>
    </row>
    <row r="625056" spans="16:16" x14ac:dyDescent="0.3">
      <c r="P625056" s="83"/>
    </row>
    <row r="625057" spans="16:16" x14ac:dyDescent="0.3">
      <c r="P625057" s="83"/>
    </row>
    <row r="625058" spans="16:16" x14ac:dyDescent="0.3">
      <c r="P625058" s="83"/>
    </row>
    <row r="625059" spans="16:16" x14ac:dyDescent="0.3">
      <c r="P625059" s="83"/>
    </row>
    <row r="625060" spans="16:16" x14ac:dyDescent="0.3">
      <c r="P625060" s="83"/>
    </row>
    <row r="625061" spans="16:16" x14ac:dyDescent="0.3">
      <c r="P625061" s="83"/>
    </row>
    <row r="625062" spans="16:16" x14ac:dyDescent="0.3">
      <c r="P625062" s="83"/>
    </row>
    <row r="625063" spans="16:16" x14ac:dyDescent="0.3">
      <c r="P625063" s="83"/>
    </row>
    <row r="625064" spans="16:16" x14ac:dyDescent="0.3">
      <c r="P625064" s="83"/>
    </row>
    <row r="625065" spans="16:16" x14ac:dyDescent="0.3">
      <c r="P625065" s="83"/>
    </row>
    <row r="625066" spans="16:16" x14ac:dyDescent="0.3">
      <c r="P625066" s="83"/>
    </row>
    <row r="625067" spans="16:16" x14ac:dyDescent="0.3">
      <c r="P625067" s="83"/>
    </row>
    <row r="625068" spans="16:16" x14ac:dyDescent="0.3">
      <c r="P625068" s="83"/>
    </row>
    <row r="625069" spans="16:16" x14ac:dyDescent="0.3">
      <c r="P625069" s="83"/>
    </row>
    <row r="625070" spans="16:16" x14ac:dyDescent="0.3">
      <c r="P625070" s="83"/>
    </row>
    <row r="625071" spans="16:16" x14ac:dyDescent="0.3">
      <c r="P625071" s="83"/>
    </row>
    <row r="625072" spans="16:16" x14ac:dyDescent="0.3">
      <c r="P625072" s="83"/>
    </row>
    <row r="625073" spans="16:16" x14ac:dyDescent="0.3">
      <c r="P625073" s="83"/>
    </row>
    <row r="625074" spans="16:16" x14ac:dyDescent="0.3">
      <c r="P625074" s="83"/>
    </row>
    <row r="625075" spans="16:16" x14ac:dyDescent="0.3">
      <c r="P625075" s="83"/>
    </row>
    <row r="625076" spans="16:16" x14ac:dyDescent="0.3">
      <c r="P625076" s="83"/>
    </row>
    <row r="625077" spans="16:16" x14ac:dyDescent="0.3">
      <c r="P625077" s="83"/>
    </row>
    <row r="625078" spans="16:16" x14ac:dyDescent="0.3">
      <c r="P625078" s="83"/>
    </row>
    <row r="625079" spans="16:16" x14ac:dyDescent="0.3">
      <c r="P625079" s="83"/>
    </row>
    <row r="625080" spans="16:16" x14ac:dyDescent="0.3">
      <c r="P625080" s="83"/>
    </row>
    <row r="625081" spans="16:16" x14ac:dyDescent="0.3">
      <c r="P625081" s="83"/>
    </row>
    <row r="625082" spans="16:16" x14ac:dyDescent="0.3">
      <c r="P625082" s="83"/>
    </row>
    <row r="625083" spans="16:16" x14ac:dyDescent="0.3">
      <c r="P625083" s="83"/>
    </row>
    <row r="625084" spans="16:16" x14ac:dyDescent="0.3">
      <c r="P625084" s="83"/>
    </row>
    <row r="625085" spans="16:16" x14ac:dyDescent="0.3">
      <c r="P625085" s="83"/>
    </row>
    <row r="625086" spans="16:16" x14ac:dyDescent="0.3">
      <c r="P625086" s="83"/>
    </row>
    <row r="625087" spans="16:16" x14ac:dyDescent="0.3">
      <c r="P625087" s="83"/>
    </row>
    <row r="625088" spans="16:16" x14ac:dyDescent="0.3">
      <c r="P625088" s="83"/>
    </row>
    <row r="625089" spans="16:16" x14ac:dyDescent="0.3">
      <c r="P625089" s="83"/>
    </row>
    <row r="625090" spans="16:16" x14ac:dyDescent="0.3">
      <c r="P625090" s="83"/>
    </row>
    <row r="625091" spans="16:16" x14ac:dyDescent="0.3">
      <c r="P625091" s="83"/>
    </row>
    <row r="625092" spans="16:16" x14ac:dyDescent="0.3">
      <c r="P625092" s="83"/>
    </row>
    <row r="625093" spans="16:16" x14ac:dyDescent="0.3">
      <c r="P625093" s="83"/>
    </row>
    <row r="625094" spans="16:16" x14ac:dyDescent="0.3">
      <c r="P625094" s="83"/>
    </row>
    <row r="625095" spans="16:16" x14ac:dyDescent="0.3">
      <c r="P625095" s="83"/>
    </row>
    <row r="625096" spans="16:16" x14ac:dyDescent="0.3">
      <c r="P625096" s="83"/>
    </row>
    <row r="625097" spans="16:16" x14ac:dyDescent="0.3">
      <c r="P625097" s="83"/>
    </row>
    <row r="625098" spans="16:16" x14ac:dyDescent="0.3">
      <c r="P625098" s="83"/>
    </row>
    <row r="625099" spans="16:16" x14ac:dyDescent="0.3">
      <c r="P625099" s="83"/>
    </row>
    <row r="625100" spans="16:16" x14ac:dyDescent="0.3">
      <c r="P625100" s="83"/>
    </row>
    <row r="625101" spans="16:16" x14ac:dyDescent="0.3">
      <c r="P625101" s="83"/>
    </row>
    <row r="625102" spans="16:16" x14ac:dyDescent="0.3">
      <c r="P625102" s="83"/>
    </row>
    <row r="625103" spans="16:16" x14ac:dyDescent="0.3">
      <c r="P625103" s="83"/>
    </row>
    <row r="625104" spans="16:16" x14ac:dyDescent="0.3">
      <c r="P625104" s="83"/>
    </row>
    <row r="625105" spans="16:16" x14ac:dyDescent="0.3">
      <c r="P625105" s="83"/>
    </row>
    <row r="625106" spans="16:16" x14ac:dyDescent="0.3">
      <c r="P625106" s="83"/>
    </row>
    <row r="625107" spans="16:16" x14ac:dyDescent="0.3">
      <c r="P625107" s="83"/>
    </row>
    <row r="625108" spans="16:16" x14ac:dyDescent="0.3">
      <c r="P625108" s="83"/>
    </row>
    <row r="625109" spans="16:16" x14ac:dyDescent="0.3">
      <c r="P625109" s="83"/>
    </row>
    <row r="625110" spans="16:16" x14ac:dyDescent="0.3">
      <c r="P625110" s="83"/>
    </row>
    <row r="625111" spans="16:16" x14ac:dyDescent="0.3">
      <c r="P625111" s="83"/>
    </row>
    <row r="625112" spans="16:16" x14ac:dyDescent="0.3">
      <c r="P625112" s="83"/>
    </row>
    <row r="625113" spans="16:16" x14ac:dyDescent="0.3">
      <c r="P625113" s="83"/>
    </row>
    <row r="625114" spans="16:16" x14ac:dyDescent="0.3">
      <c r="P625114" s="83"/>
    </row>
    <row r="625115" spans="16:16" x14ac:dyDescent="0.3">
      <c r="P625115" s="83"/>
    </row>
    <row r="625116" spans="16:16" x14ac:dyDescent="0.3">
      <c r="P625116" s="83"/>
    </row>
    <row r="625117" spans="16:16" x14ac:dyDescent="0.3">
      <c r="P625117" s="83"/>
    </row>
    <row r="625118" spans="16:16" x14ac:dyDescent="0.3">
      <c r="P625118" s="83"/>
    </row>
    <row r="625119" spans="16:16" x14ac:dyDescent="0.3">
      <c r="P625119" s="83"/>
    </row>
    <row r="625120" spans="16:16" x14ac:dyDescent="0.3">
      <c r="P625120" s="83"/>
    </row>
    <row r="625121" spans="16:16" x14ac:dyDescent="0.3">
      <c r="P625121" s="83"/>
    </row>
    <row r="625122" spans="16:16" x14ac:dyDescent="0.3">
      <c r="P625122" s="83"/>
    </row>
    <row r="625123" spans="16:16" x14ac:dyDescent="0.3">
      <c r="P625123" s="83"/>
    </row>
    <row r="625124" spans="16:16" x14ac:dyDescent="0.3">
      <c r="P625124" s="83"/>
    </row>
    <row r="625125" spans="16:16" x14ac:dyDescent="0.3">
      <c r="P625125" s="83"/>
    </row>
    <row r="625126" spans="16:16" x14ac:dyDescent="0.3">
      <c r="P625126" s="83"/>
    </row>
    <row r="625127" spans="16:16" x14ac:dyDescent="0.3">
      <c r="P625127" s="83"/>
    </row>
    <row r="625128" spans="16:16" x14ac:dyDescent="0.3">
      <c r="P625128" s="83"/>
    </row>
    <row r="625129" spans="16:16" x14ac:dyDescent="0.3">
      <c r="P625129" s="83"/>
    </row>
    <row r="625130" spans="16:16" x14ac:dyDescent="0.3">
      <c r="P625130" s="83"/>
    </row>
    <row r="625131" spans="16:16" x14ac:dyDescent="0.3">
      <c r="P625131" s="83"/>
    </row>
    <row r="625132" spans="16:16" x14ac:dyDescent="0.3">
      <c r="P625132" s="83"/>
    </row>
    <row r="625133" spans="16:16" x14ac:dyDescent="0.3">
      <c r="P625133" s="83"/>
    </row>
    <row r="625134" spans="16:16" x14ac:dyDescent="0.3">
      <c r="P625134" s="83"/>
    </row>
    <row r="625135" spans="16:16" x14ac:dyDescent="0.3">
      <c r="P625135" s="83"/>
    </row>
    <row r="625136" spans="16:16" x14ac:dyDescent="0.3">
      <c r="P625136" s="83"/>
    </row>
    <row r="625137" spans="16:16" x14ac:dyDescent="0.3">
      <c r="P625137" s="83"/>
    </row>
    <row r="625138" spans="16:16" x14ac:dyDescent="0.3">
      <c r="P625138" s="83"/>
    </row>
    <row r="625139" spans="16:16" x14ac:dyDescent="0.3">
      <c r="P625139" s="83"/>
    </row>
    <row r="625140" spans="16:16" x14ac:dyDescent="0.3">
      <c r="P625140" s="83"/>
    </row>
    <row r="625141" spans="16:16" x14ac:dyDescent="0.3">
      <c r="P625141" s="83"/>
    </row>
    <row r="625142" spans="16:16" x14ac:dyDescent="0.3">
      <c r="P625142" s="83"/>
    </row>
    <row r="625143" spans="16:16" x14ac:dyDescent="0.3">
      <c r="P625143" s="83"/>
    </row>
    <row r="625144" spans="16:16" x14ac:dyDescent="0.3">
      <c r="P625144" s="83"/>
    </row>
    <row r="625145" spans="16:16" x14ac:dyDescent="0.3">
      <c r="P625145" s="83"/>
    </row>
    <row r="625146" spans="16:16" x14ac:dyDescent="0.3">
      <c r="P625146" s="83"/>
    </row>
    <row r="625147" spans="16:16" x14ac:dyDescent="0.3">
      <c r="P625147" s="83"/>
    </row>
    <row r="625148" spans="16:16" x14ac:dyDescent="0.3">
      <c r="P625148" s="83"/>
    </row>
    <row r="625149" spans="16:16" x14ac:dyDescent="0.3">
      <c r="P625149" s="83"/>
    </row>
    <row r="625150" spans="16:16" x14ac:dyDescent="0.3">
      <c r="P625150" s="83"/>
    </row>
    <row r="625151" spans="16:16" x14ac:dyDescent="0.3">
      <c r="P625151" s="83"/>
    </row>
    <row r="625152" spans="16:16" x14ac:dyDescent="0.3">
      <c r="P625152" s="83"/>
    </row>
    <row r="625153" spans="16:16" x14ac:dyDescent="0.3">
      <c r="P625153" s="83"/>
    </row>
    <row r="625154" spans="16:16" x14ac:dyDescent="0.3">
      <c r="P625154" s="83"/>
    </row>
    <row r="625155" spans="16:16" x14ac:dyDescent="0.3">
      <c r="P625155" s="83"/>
    </row>
    <row r="625156" spans="16:16" x14ac:dyDescent="0.3">
      <c r="P625156" s="83"/>
    </row>
    <row r="625157" spans="16:16" x14ac:dyDescent="0.3">
      <c r="P625157" s="83"/>
    </row>
    <row r="625158" spans="16:16" x14ac:dyDescent="0.3">
      <c r="P625158" s="83"/>
    </row>
    <row r="625159" spans="16:16" x14ac:dyDescent="0.3">
      <c r="P625159" s="83"/>
    </row>
    <row r="625160" spans="16:16" x14ac:dyDescent="0.3">
      <c r="P625160" s="83"/>
    </row>
    <row r="625161" spans="16:16" x14ac:dyDescent="0.3">
      <c r="P625161" s="83"/>
    </row>
    <row r="625162" spans="16:16" x14ac:dyDescent="0.3">
      <c r="P625162" s="83"/>
    </row>
    <row r="625163" spans="16:16" x14ac:dyDescent="0.3">
      <c r="P625163" s="83"/>
    </row>
    <row r="625164" spans="16:16" x14ac:dyDescent="0.3">
      <c r="P625164" s="83"/>
    </row>
    <row r="625165" spans="16:16" x14ac:dyDescent="0.3">
      <c r="P625165" s="83"/>
    </row>
    <row r="625166" spans="16:16" x14ac:dyDescent="0.3">
      <c r="P625166" s="83"/>
    </row>
    <row r="625167" spans="16:16" x14ac:dyDescent="0.3">
      <c r="P625167" s="83"/>
    </row>
    <row r="625168" spans="16:16" x14ac:dyDescent="0.3">
      <c r="P625168" s="83"/>
    </row>
    <row r="625169" spans="16:16" x14ac:dyDescent="0.3">
      <c r="P625169" s="83"/>
    </row>
    <row r="625170" spans="16:16" x14ac:dyDescent="0.3">
      <c r="P625170" s="83"/>
    </row>
    <row r="625171" spans="16:16" x14ac:dyDescent="0.3">
      <c r="P625171" s="83"/>
    </row>
    <row r="625172" spans="16:16" x14ac:dyDescent="0.3">
      <c r="P625172" s="83"/>
    </row>
    <row r="625173" spans="16:16" x14ac:dyDescent="0.3">
      <c r="P625173" s="83"/>
    </row>
    <row r="625174" spans="16:16" x14ac:dyDescent="0.3">
      <c r="P625174" s="83"/>
    </row>
    <row r="625175" spans="16:16" x14ac:dyDescent="0.3">
      <c r="P625175" s="83"/>
    </row>
    <row r="625176" spans="16:16" x14ac:dyDescent="0.3">
      <c r="P625176" s="83"/>
    </row>
    <row r="625177" spans="16:16" x14ac:dyDescent="0.3">
      <c r="P625177" s="83"/>
    </row>
    <row r="625178" spans="16:16" x14ac:dyDescent="0.3">
      <c r="P625178" s="83"/>
    </row>
    <row r="625179" spans="16:16" x14ac:dyDescent="0.3">
      <c r="P625179" s="83"/>
    </row>
    <row r="625180" spans="16:16" x14ac:dyDescent="0.3">
      <c r="P625180" s="83"/>
    </row>
    <row r="625181" spans="16:16" x14ac:dyDescent="0.3">
      <c r="P625181" s="83"/>
    </row>
    <row r="625182" spans="16:16" x14ac:dyDescent="0.3">
      <c r="P625182" s="83"/>
    </row>
    <row r="625183" spans="16:16" x14ac:dyDescent="0.3">
      <c r="P625183" s="83"/>
    </row>
    <row r="625184" spans="16:16" x14ac:dyDescent="0.3">
      <c r="P625184" s="83"/>
    </row>
    <row r="625185" spans="16:16" x14ac:dyDescent="0.3">
      <c r="P625185" s="83"/>
    </row>
    <row r="625186" spans="16:16" x14ac:dyDescent="0.3">
      <c r="P625186" s="83"/>
    </row>
    <row r="625187" spans="16:16" x14ac:dyDescent="0.3">
      <c r="P625187" s="83"/>
    </row>
    <row r="625188" spans="16:16" x14ac:dyDescent="0.3">
      <c r="P625188" s="83"/>
    </row>
    <row r="625189" spans="16:16" x14ac:dyDescent="0.3">
      <c r="P625189" s="83"/>
    </row>
    <row r="625190" spans="16:16" x14ac:dyDescent="0.3">
      <c r="P625190" s="83"/>
    </row>
    <row r="625191" spans="16:16" x14ac:dyDescent="0.3">
      <c r="P625191" s="83"/>
    </row>
    <row r="625192" spans="16:16" x14ac:dyDescent="0.3">
      <c r="P625192" s="83"/>
    </row>
    <row r="625193" spans="16:16" x14ac:dyDescent="0.3">
      <c r="P625193" s="83"/>
    </row>
    <row r="625194" spans="16:16" x14ac:dyDescent="0.3">
      <c r="P625194" s="83"/>
    </row>
    <row r="625195" spans="16:16" x14ac:dyDescent="0.3">
      <c r="P625195" s="83"/>
    </row>
    <row r="625196" spans="16:16" x14ac:dyDescent="0.3">
      <c r="P625196" s="83"/>
    </row>
    <row r="625197" spans="16:16" x14ac:dyDescent="0.3">
      <c r="P625197" s="83"/>
    </row>
    <row r="625198" spans="16:16" x14ac:dyDescent="0.3">
      <c r="P625198" s="83"/>
    </row>
    <row r="625199" spans="16:16" x14ac:dyDescent="0.3">
      <c r="P625199" s="83"/>
    </row>
    <row r="625200" spans="16:16" x14ac:dyDescent="0.3">
      <c r="P625200" s="83"/>
    </row>
    <row r="625201" spans="16:16" x14ac:dyDescent="0.3">
      <c r="P625201" s="83"/>
    </row>
    <row r="625202" spans="16:16" x14ac:dyDescent="0.3">
      <c r="P625202" s="83"/>
    </row>
    <row r="625203" spans="16:16" x14ac:dyDescent="0.3">
      <c r="P625203" s="83"/>
    </row>
    <row r="625204" spans="16:16" x14ac:dyDescent="0.3">
      <c r="P625204" s="83"/>
    </row>
    <row r="625205" spans="16:16" x14ac:dyDescent="0.3">
      <c r="P625205" s="83"/>
    </row>
    <row r="625206" spans="16:16" x14ac:dyDescent="0.3">
      <c r="P625206" s="83"/>
    </row>
    <row r="625207" spans="16:16" x14ac:dyDescent="0.3">
      <c r="P625207" s="83"/>
    </row>
    <row r="625208" spans="16:16" x14ac:dyDescent="0.3">
      <c r="P625208" s="83"/>
    </row>
    <row r="625209" spans="16:16" x14ac:dyDescent="0.3">
      <c r="P625209" s="83"/>
    </row>
    <row r="625210" spans="16:16" x14ac:dyDescent="0.3">
      <c r="P625210" s="83"/>
    </row>
    <row r="625211" spans="16:16" x14ac:dyDescent="0.3">
      <c r="P625211" s="83"/>
    </row>
    <row r="625212" spans="16:16" x14ac:dyDescent="0.3">
      <c r="P625212" s="83"/>
    </row>
    <row r="625213" spans="16:16" x14ac:dyDescent="0.3">
      <c r="P625213" s="83"/>
    </row>
    <row r="625214" spans="16:16" x14ac:dyDescent="0.3">
      <c r="P625214" s="83"/>
    </row>
    <row r="625215" spans="16:16" x14ac:dyDescent="0.3">
      <c r="P625215" s="83"/>
    </row>
    <row r="625216" spans="16:16" x14ac:dyDescent="0.3">
      <c r="P625216" s="83"/>
    </row>
    <row r="625217" spans="16:16" x14ac:dyDescent="0.3">
      <c r="P625217" s="83"/>
    </row>
    <row r="625218" spans="16:16" x14ac:dyDescent="0.3">
      <c r="P625218" s="83"/>
    </row>
    <row r="625219" spans="16:16" x14ac:dyDescent="0.3">
      <c r="P625219" s="83"/>
    </row>
    <row r="625220" spans="16:16" x14ac:dyDescent="0.3">
      <c r="P625220" s="83"/>
    </row>
    <row r="625221" spans="16:16" x14ac:dyDescent="0.3">
      <c r="P625221" s="83"/>
    </row>
    <row r="625222" spans="16:16" x14ac:dyDescent="0.3">
      <c r="P625222" s="83"/>
    </row>
    <row r="625223" spans="16:16" x14ac:dyDescent="0.3">
      <c r="P625223" s="83"/>
    </row>
    <row r="625224" spans="16:16" x14ac:dyDescent="0.3">
      <c r="P625224" s="83"/>
    </row>
    <row r="625225" spans="16:16" x14ac:dyDescent="0.3">
      <c r="P625225" s="83"/>
    </row>
    <row r="625226" spans="16:16" x14ac:dyDescent="0.3">
      <c r="P625226" s="83"/>
    </row>
    <row r="625227" spans="16:16" x14ac:dyDescent="0.3">
      <c r="P625227" s="83"/>
    </row>
    <row r="625228" spans="16:16" x14ac:dyDescent="0.3">
      <c r="P625228" s="83"/>
    </row>
    <row r="625229" spans="16:16" x14ac:dyDescent="0.3">
      <c r="P625229" s="83"/>
    </row>
    <row r="625230" spans="16:16" x14ac:dyDescent="0.3">
      <c r="P625230" s="83"/>
    </row>
    <row r="625231" spans="16:16" x14ac:dyDescent="0.3">
      <c r="P625231" s="83"/>
    </row>
    <row r="625232" spans="16:16" x14ac:dyDescent="0.3">
      <c r="P625232" s="83"/>
    </row>
    <row r="625233" spans="16:16" x14ac:dyDescent="0.3">
      <c r="P625233" s="83"/>
    </row>
    <row r="625234" spans="16:16" x14ac:dyDescent="0.3">
      <c r="P625234" s="83"/>
    </row>
    <row r="625235" spans="16:16" x14ac:dyDescent="0.3">
      <c r="P625235" s="83"/>
    </row>
    <row r="625236" spans="16:16" x14ac:dyDescent="0.3">
      <c r="P625236" s="83"/>
    </row>
    <row r="625237" spans="16:16" x14ac:dyDescent="0.3">
      <c r="P625237" s="83"/>
    </row>
    <row r="625238" spans="16:16" x14ac:dyDescent="0.3">
      <c r="P625238" s="83"/>
    </row>
    <row r="625239" spans="16:16" x14ac:dyDescent="0.3">
      <c r="P625239" s="83"/>
    </row>
    <row r="625240" spans="16:16" x14ac:dyDescent="0.3">
      <c r="P625240" s="83"/>
    </row>
    <row r="625241" spans="16:16" x14ac:dyDescent="0.3">
      <c r="P625241" s="83"/>
    </row>
    <row r="625242" spans="16:16" x14ac:dyDescent="0.3">
      <c r="P625242" s="83"/>
    </row>
    <row r="625243" spans="16:16" x14ac:dyDescent="0.3">
      <c r="P625243" s="83"/>
    </row>
    <row r="625244" spans="16:16" x14ac:dyDescent="0.3">
      <c r="P625244" s="83"/>
    </row>
    <row r="625245" spans="16:16" x14ac:dyDescent="0.3">
      <c r="P625245" s="83"/>
    </row>
    <row r="625246" spans="16:16" x14ac:dyDescent="0.3">
      <c r="P625246" s="83"/>
    </row>
    <row r="625247" spans="16:16" x14ac:dyDescent="0.3">
      <c r="P625247" s="83"/>
    </row>
    <row r="625248" spans="16:16" x14ac:dyDescent="0.3">
      <c r="P625248" s="83"/>
    </row>
    <row r="625249" spans="16:16" x14ac:dyDescent="0.3">
      <c r="P625249" s="83"/>
    </row>
    <row r="625250" spans="16:16" x14ac:dyDescent="0.3">
      <c r="P625250" s="83"/>
    </row>
    <row r="625251" spans="16:16" x14ac:dyDescent="0.3">
      <c r="P625251" s="83"/>
    </row>
    <row r="625252" spans="16:16" x14ac:dyDescent="0.3">
      <c r="P625252" s="83"/>
    </row>
    <row r="625253" spans="16:16" x14ac:dyDescent="0.3">
      <c r="P625253" s="83"/>
    </row>
    <row r="625254" spans="16:16" x14ac:dyDescent="0.3">
      <c r="P625254" s="83"/>
    </row>
    <row r="625255" spans="16:16" x14ac:dyDescent="0.3">
      <c r="P625255" s="83"/>
    </row>
    <row r="625256" spans="16:16" x14ac:dyDescent="0.3">
      <c r="P625256" s="83"/>
    </row>
    <row r="625257" spans="16:16" x14ac:dyDescent="0.3">
      <c r="P625257" s="83"/>
    </row>
    <row r="625258" spans="16:16" x14ac:dyDescent="0.3">
      <c r="P625258" s="83"/>
    </row>
    <row r="625259" spans="16:16" x14ac:dyDescent="0.3">
      <c r="P625259" s="83"/>
    </row>
    <row r="625260" spans="16:16" x14ac:dyDescent="0.3">
      <c r="P625260" s="83"/>
    </row>
    <row r="625261" spans="16:16" x14ac:dyDescent="0.3">
      <c r="P625261" s="83"/>
    </row>
    <row r="625262" spans="16:16" x14ac:dyDescent="0.3">
      <c r="P625262" s="83"/>
    </row>
    <row r="625263" spans="16:16" x14ac:dyDescent="0.3">
      <c r="P625263" s="83"/>
    </row>
    <row r="625264" spans="16:16" x14ac:dyDescent="0.3">
      <c r="P625264" s="83"/>
    </row>
    <row r="625265" spans="16:16" x14ac:dyDescent="0.3">
      <c r="P625265" s="83"/>
    </row>
    <row r="625266" spans="16:16" x14ac:dyDescent="0.3">
      <c r="P625266" s="83"/>
    </row>
    <row r="625267" spans="16:16" x14ac:dyDescent="0.3">
      <c r="P625267" s="83"/>
    </row>
    <row r="625268" spans="16:16" x14ac:dyDescent="0.3">
      <c r="P625268" s="83"/>
    </row>
    <row r="625269" spans="16:16" x14ac:dyDescent="0.3">
      <c r="P625269" s="83"/>
    </row>
    <row r="625270" spans="16:16" x14ac:dyDescent="0.3">
      <c r="P625270" s="83"/>
    </row>
    <row r="625271" spans="16:16" x14ac:dyDescent="0.3">
      <c r="P625271" s="83"/>
    </row>
    <row r="625272" spans="16:16" x14ac:dyDescent="0.3">
      <c r="P625272" s="83"/>
    </row>
    <row r="625273" spans="16:16" x14ac:dyDescent="0.3">
      <c r="P625273" s="83"/>
    </row>
    <row r="625274" spans="16:16" x14ac:dyDescent="0.3">
      <c r="P625274" s="83"/>
    </row>
    <row r="625275" spans="16:16" x14ac:dyDescent="0.3">
      <c r="P625275" s="83"/>
    </row>
    <row r="625276" spans="16:16" x14ac:dyDescent="0.3">
      <c r="P625276" s="83"/>
    </row>
    <row r="625277" spans="16:16" x14ac:dyDescent="0.3">
      <c r="P625277" s="83"/>
    </row>
    <row r="625278" spans="16:16" x14ac:dyDescent="0.3">
      <c r="P625278" s="83"/>
    </row>
    <row r="625279" spans="16:16" x14ac:dyDescent="0.3">
      <c r="P625279" s="83"/>
    </row>
    <row r="625280" spans="16:16" x14ac:dyDescent="0.3">
      <c r="P625280" s="83"/>
    </row>
    <row r="625281" spans="16:16" x14ac:dyDescent="0.3">
      <c r="P625281" s="83"/>
    </row>
    <row r="625282" spans="16:16" x14ac:dyDescent="0.3">
      <c r="P625282" s="83"/>
    </row>
    <row r="625283" spans="16:16" x14ac:dyDescent="0.3">
      <c r="P625283" s="83"/>
    </row>
    <row r="625284" spans="16:16" x14ac:dyDescent="0.3">
      <c r="P625284" s="83"/>
    </row>
    <row r="625285" spans="16:16" x14ac:dyDescent="0.3">
      <c r="P625285" s="83"/>
    </row>
    <row r="625286" spans="16:16" x14ac:dyDescent="0.3">
      <c r="P625286" s="83"/>
    </row>
    <row r="625287" spans="16:16" x14ac:dyDescent="0.3">
      <c r="P625287" s="83"/>
    </row>
    <row r="625288" spans="16:16" x14ac:dyDescent="0.3">
      <c r="P625288" s="83"/>
    </row>
    <row r="625289" spans="16:16" x14ac:dyDescent="0.3">
      <c r="P625289" s="83"/>
    </row>
    <row r="625290" spans="16:16" x14ac:dyDescent="0.3">
      <c r="P625290" s="83"/>
    </row>
    <row r="625291" spans="16:16" x14ac:dyDescent="0.3">
      <c r="P625291" s="83"/>
    </row>
    <row r="625292" spans="16:16" x14ac:dyDescent="0.3">
      <c r="P625292" s="83"/>
    </row>
    <row r="625293" spans="16:16" x14ac:dyDescent="0.3">
      <c r="P625293" s="83"/>
    </row>
    <row r="625294" spans="16:16" x14ac:dyDescent="0.3">
      <c r="P625294" s="83"/>
    </row>
    <row r="625295" spans="16:16" x14ac:dyDescent="0.3">
      <c r="P625295" s="83"/>
    </row>
    <row r="625296" spans="16:16" x14ac:dyDescent="0.3">
      <c r="P625296" s="83"/>
    </row>
    <row r="625297" spans="16:16" x14ac:dyDescent="0.3">
      <c r="P625297" s="83"/>
    </row>
    <row r="625298" spans="16:16" x14ac:dyDescent="0.3">
      <c r="P625298" s="83"/>
    </row>
    <row r="625299" spans="16:16" x14ac:dyDescent="0.3">
      <c r="P625299" s="83"/>
    </row>
    <row r="625300" spans="16:16" x14ac:dyDescent="0.3">
      <c r="P625300" s="83"/>
    </row>
    <row r="625301" spans="16:16" x14ac:dyDescent="0.3">
      <c r="P625301" s="83"/>
    </row>
    <row r="625302" spans="16:16" x14ac:dyDescent="0.3">
      <c r="P625302" s="83"/>
    </row>
    <row r="625303" spans="16:16" x14ac:dyDescent="0.3">
      <c r="P625303" s="83"/>
    </row>
    <row r="625304" spans="16:16" x14ac:dyDescent="0.3">
      <c r="P625304" s="83"/>
    </row>
    <row r="625305" spans="16:16" x14ac:dyDescent="0.3">
      <c r="P625305" s="83"/>
    </row>
    <row r="625306" spans="16:16" x14ac:dyDescent="0.3">
      <c r="P625306" s="83"/>
    </row>
    <row r="625307" spans="16:16" x14ac:dyDescent="0.3">
      <c r="P625307" s="83"/>
    </row>
    <row r="625308" spans="16:16" x14ac:dyDescent="0.3">
      <c r="P625308" s="83"/>
    </row>
    <row r="625309" spans="16:16" x14ac:dyDescent="0.3">
      <c r="P625309" s="83"/>
    </row>
    <row r="625310" spans="16:16" x14ac:dyDescent="0.3">
      <c r="P625310" s="83"/>
    </row>
    <row r="625311" spans="16:16" x14ac:dyDescent="0.3">
      <c r="P625311" s="83"/>
    </row>
    <row r="625312" spans="16:16" x14ac:dyDescent="0.3">
      <c r="P625312" s="83"/>
    </row>
    <row r="625313" spans="16:16" x14ac:dyDescent="0.3">
      <c r="P625313" s="83"/>
    </row>
    <row r="625314" spans="16:16" x14ac:dyDescent="0.3">
      <c r="P625314" s="83"/>
    </row>
    <row r="625315" spans="16:16" x14ac:dyDescent="0.3">
      <c r="P625315" s="83"/>
    </row>
    <row r="625316" spans="16:16" x14ac:dyDescent="0.3">
      <c r="P625316" s="83"/>
    </row>
    <row r="625317" spans="16:16" x14ac:dyDescent="0.3">
      <c r="P625317" s="83"/>
    </row>
    <row r="625318" spans="16:16" x14ac:dyDescent="0.3">
      <c r="P625318" s="83"/>
    </row>
    <row r="625319" spans="16:16" x14ac:dyDescent="0.3">
      <c r="P625319" s="83"/>
    </row>
    <row r="625320" spans="16:16" x14ac:dyDescent="0.3">
      <c r="P625320" s="83"/>
    </row>
    <row r="625321" spans="16:16" x14ac:dyDescent="0.3">
      <c r="P625321" s="83"/>
    </row>
    <row r="625322" spans="16:16" x14ac:dyDescent="0.3">
      <c r="P625322" s="83"/>
    </row>
    <row r="625323" spans="16:16" x14ac:dyDescent="0.3">
      <c r="P625323" s="83"/>
    </row>
    <row r="625324" spans="16:16" x14ac:dyDescent="0.3">
      <c r="P625324" s="83"/>
    </row>
    <row r="625325" spans="16:16" x14ac:dyDescent="0.3">
      <c r="P625325" s="83"/>
    </row>
    <row r="625326" spans="16:16" x14ac:dyDescent="0.3">
      <c r="P625326" s="83"/>
    </row>
    <row r="625327" spans="16:16" x14ac:dyDescent="0.3">
      <c r="P625327" s="83"/>
    </row>
    <row r="625328" spans="16:16" x14ac:dyDescent="0.3">
      <c r="P625328" s="83"/>
    </row>
    <row r="625329" spans="16:16" x14ac:dyDescent="0.3">
      <c r="P625329" s="83"/>
    </row>
    <row r="625330" spans="16:16" x14ac:dyDescent="0.3">
      <c r="P625330" s="83"/>
    </row>
    <row r="625331" spans="16:16" x14ac:dyDescent="0.3">
      <c r="P625331" s="83"/>
    </row>
    <row r="625332" spans="16:16" x14ac:dyDescent="0.3">
      <c r="P625332" s="83"/>
    </row>
    <row r="625333" spans="16:16" x14ac:dyDescent="0.3">
      <c r="P625333" s="83"/>
    </row>
    <row r="625334" spans="16:16" x14ac:dyDescent="0.3">
      <c r="P625334" s="83"/>
    </row>
    <row r="625335" spans="16:16" x14ac:dyDescent="0.3">
      <c r="P625335" s="83"/>
    </row>
    <row r="625336" spans="16:16" x14ac:dyDescent="0.3">
      <c r="P625336" s="83"/>
    </row>
    <row r="625337" spans="16:16" x14ac:dyDescent="0.3">
      <c r="P625337" s="83"/>
    </row>
    <row r="625338" spans="16:16" x14ac:dyDescent="0.3">
      <c r="P625338" s="83"/>
    </row>
    <row r="625339" spans="16:16" x14ac:dyDescent="0.3">
      <c r="P625339" s="83"/>
    </row>
    <row r="625340" spans="16:16" x14ac:dyDescent="0.3">
      <c r="P625340" s="83"/>
    </row>
    <row r="625341" spans="16:16" x14ac:dyDescent="0.3">
      <c r="P625341" s="83"/>
    </row>
    <row r="625342" spans="16:16" x14ac:dyDescent="0.3">
      <c r="P625342" s="83"/>
    </row>
    <row r="625343" spans="16:16" x14ac:dyDescent="0.3">
      <c r="P625343" s="83"/>
    </row>
    <row r="625344" spans="16:16" x14ac:dyDescent="0.3">
      <c r="P625344" s="83"/>
    </row>
    <row r="625345" spans="16:16" x14ac:dyDescent="0.3">
      <c r="P625345" s="83"/>
    </row>
    <row r="625346" spans="16:16" x14ac:dyDescent="0.3">
      <c r="P625346" s="83"/>
    </row>
    <row r="625347" spans="16:16" x14ac:dyDescent="0.3">
      <c r="P625347" s="83"/>
    </row>
    <row r="625348" spans="16:16" x14ac:dyDescent="0.3">
      <c r="P625348" s="83"/>
    </row>
    <row r="625349" spans="16:16" x14ac:dyDescent="0.3">
      <c r="P625349" s="83"/>
    </row>
    <row r="625350" spans="16:16" x14ac:dyDescent="0.3">
      <c r="P625350" s="83"/>
    </row>
    <row r="625351" spans="16:16" x14ac:dyDescent="0.3">
      <c r="P625351" s="83"/>
    </row>
    <row r="625352" spans="16:16" x14ac:dyDescent="0.3">
      <c r="P625352" s="83"/>
    </row>
    <row r="625353" spans="16:16" x14ac:dyDescent="0.3">
      <c r="P625353" s="83"/>
    </row>
    <row r="625354" spans="16:16" x14ac:dyDescent="0.3">
      <c r="P625354" s="83"/>
    </row>
    <row r="625355" spans="16:16" x14ac:dyDescent="0.3">
      <c r="P625355" s="83"/>
    </row>
    <row r="625356" spans="16:16" x14ac:dyDescent="0.3">
      <c r="P625356" s="83"/>
    </row>
    <row r="625357" spans="16:16" x14ac:dyDescent="0.3">
      <c r="P625357" s="83"/>
    </row>
    <row r="625358" spans="16:16" x14ac:dyDescent="0.3">
      <c r="P625358" s="83"/>
    </row>
    <row r="625359" spans="16:16" x14ac:dyDescent="0.3">
      <c r="P625359" s="83"/>
    </row>
    <row r="625360" spans="16:16" x14ac:dyDescent="0.3">
      <c r="P625360" s="83"/>
    </row>
    <row r="625361" spans="16:16" x14ac:dyDescent="0.3">
      <c r="P625361" s="83"/>
    </row>
    <row r="625362" spans="16:16" x14ac:dyDescent="0.3">
      <c r="P625362" s="83"/>
    </row>
    <row r="625363" spans="16:16" x14ac:dyDescent="0.3">
      <c r="P625363" s="83"/>
    </row>
    <row r="625364" spans="16:16" x14ac:dyDescent="0.3">
      <c r="P625364" s="83"/>
    </row>
    <row r="625365" spans="16:16" x14ac:dyDescent="0.3">
      <c r="P625365" s="83"/>
    </row>
    <row r="625366" spans="16:16" x14ac:dyDescent="0.3">
      <c r="P625366" s="83"/>
    </row>
    <row r="625367" spans="16:16" x14ac:dyDescent="0.3">
      <c r="P625367" s="83"/>
    </row>
    <row r="625368" spans="16:16" x14ac:dyDescent="0.3">
      <c r="P625368" s="83"/>
    </row>
    <row r="625369" spans="16:16" x14ac:dyDescent="0.3">
      <c r="P625369" s="83"/>
    </row>
    <row r="625370" spans="16:16" x14ac:dyDescent="0.3">
      <c r="P625370" s="83"/>
    </row>
    <row r="625371" spans="16:16" x14ac:dyDescent="0.3">
      <c r="P625371" s="83"/>
    </row>
    <row r="625372" spans="16:16" x14ac:dyDescent="0.3">
      <c r="P625372" s="83"/>
    </row>
    <row r="625373" spans="16:16" x14ac:dyDescent="0.3">
      <c r="P625373" s="83"/>
    </row>
    <row r="625374" spans="16:16" x14ac:dyDescent="0.3">
      <c r="P625374" s="83"/>
    </row>
    <row r="625375" spans="16:16" x14ac:dyDescent="0.3">
      <c r="P625375" s="83"/>
    </row>
    <row r="625376" spans="16:16" x14ac:dyDescent="0.3">
      <c r="P625376" s="83"/>
    </row>
    <row r="625377" spans="16:16" x14ac:dyDescent="0.3">
      <c r="P625377" s="83"/>
    </row>
    <row r="625378" spans="16:16" x14ac:dyDescent="0.3">
      <c r="P625378" s="83"/>
    </row>
    <row r="625379" spans="16:16" x14ac:dyDescent="0.3">
      <c r="P625379" s="83"/>
    </row>
    <row r="625380" spans="16:16" x14ac:dyDescent="0.3">
      <c r="P625380" s="83"/>
    </row>
    <row r="625381" spans="16:16" x14ac:dyDescent="0.3">
      <c r="P625381" s="83"/>
    </row>
    <row r="625382" spans="16:16" x14ac:dyDescent="0.3">
      <c r="P625382" s="83"/>
    </row>
    <row r="625383" spans="16:16" x14ac:dyDescent="0.3">
      <c r="P625383" s="83"/>
    </row>
    <row r="625384" spans="16:16" x14ac:dyDescent="0.3">
      <c r="P625384" s="83"/>
    </row>
    <row r="625385" spans="16:16" x14ac:dyDescent="0.3">
      <c r="P625385" s="83"/>
    </row>
    <row r="625386" spans="16:16" x14ac:dyDescent="0.3">
      <c r="P625386" s="83"/>
    </row>
    <row r="625387" spans="16:16" x14ac:dyDescent="0.3">
      <c r="P625387" s="83"/>
    </row>
    <row r="625388" spans="16:16" x14ac:dyDescent="0.3">
      <c r="P625388" s="83"/>
    </row>
    <row r="625389" spans="16:16" x14ac:dyDescent="0.3">
      <c r="P625389" s="83"/>
    </row>
    <row r="625390" spans="16:16" x14ac:dyDescent="0.3">
      <c r="P625390" s="83"/>
    </row>
    <row r="625391" spans="16:16" x14ac:dyDescent="0.3">
      <c r="P625391" s="83"/>
    </row>
    <row r="625392" spans="16:16" x14ac:dyDescent="0.3">
      <c r="P625392" s="83"/>
    </row>
    <row r="625393" spans="16:16" x14ac:dyDescent="0.3">
      <c r="P625393" s="83"/>
    </row>
    <row r="625394" spans="16:16" x14ac:dyDescent="0.3">
      <c r="P625394" s="83"/>
    </row>
    <row r="625395" spans="16:16" x14ac:dyDescent="0.3">
      <c r="P625395" s="83"/>
    </row>
    <row r="625396" spans="16:16" x14ac:dyDescent="0.3">
      <c r="P625396" s="83"/>
    </row>
    <row r="625397" spans="16:16" x14ac:dyDescent="0.3">
      <c r="P625397" s="83"/>
    </row>
    <row r="625398" spans="16:16" x14ac:dyDescent="0.3">
      <c r="P625398" s="83"/>
    </row>
    <row r="625399" spans="16:16" x14ac:dyDescent="0.3">
      <c r="P625399" s="83"/>
    </row>
    <row r="625400" spans="16:16" x14ac:dyDescent="0.3">
      <c r="P625400" s="83"/>
    </row>
    <row r="625401" spans="16:16" x14ac:dyDescent="0.3">
      <c r="P625401" s="83"/>
    </row>
    <row r="625402" spans="16:16" x14ac:dyDescent="0.3">
      <c r="P625402" s="83"/>
    </row>
    <row r="625403" spans="16:16" x14ac:dyDescent="0.3">
      <c r="P625403" s="83"/>
    </row>
    <row r="625404" spans="16:16" x14ac:dyDescent="0.3">
      <c r="P625404" s="83"/>
    </row>
    <row r="625405" spans="16:16" x14ac:dyDescent="0.3">
      <c r="P625405" s="83"/>
    </row>
    <row r="625406" spans="16:16" x14ac:dyDescent="0.3">
      <c r="P625406" s="83"/>
    </row>
    <row r="625407" spans="16:16" x14ac:dyDescent="0.3">
      <c r="P625407" s="83"/>
    </row>
    <row r="625408" spans="16:16" x14ac:dyDescent="0.3">
      <c r="P625408" s="83"/>
    </row>
    <row r="625409" spans="16:16" x14ac:dyDescent="0.3">
      <c r="P625409" s="83"/>
    </row>
    <row r="625410" spans="16:16" x14ac:dyDescent="0.3">
      <c r="P625410" s="83"/>
    </row>
    <row r="625411" spans="16:16" x14ac:dyDescent="0.3">
      <c r="P625411" s="83"/>
    </row>
    <row r="625412" spans="16:16" x14ac:dyDescent="0.3">
      <c r="P625412" s="83"/>
    </row>
    <row r="625413" spans="16:16" x14ac:dyDescent="0.3">
      <c r="P625413" s="83"/>
    </row>
    <row r="625414" spans="16:16" x14ac:dyDescent="0.3">
      <c r="P625414" s="83"/>
    </row>
    <row r="625415" spans="16:16" x14ac:dyDescent="0.3">
      <c r="P625415" s="83"/>
    </row>
    <row r="625416" spans="16:16" x14ac:dyDescent="0.3">
      <c r="P625416" s="83"/>
    </row>
    <row r="625417" spans="16:16" x14ac:dyDescent="0.3">
      <c r="P625417" s="83"/>
    </row>
    <row r="625418" spans="16:16" x14ac:dyDescent="0.3">
      <c r="P625418" s="83"/>
    </row>
    <row r="625419" spans="16:16" x14ac:dyDescent="0.3">
      <c r="P625419" s="83"/>
    </row>
    <row r="625420" spans="16:16" x14ac:dyDescent="0.3">
      <c r="P625420" s="83"/>
    </row>
    <row r="625421" spans="16:16" x14ac:dyDescent="0.3">
      <c r="P625421" s="83"/>
    </row>
    <row r="625422" spans="16:16" x14ac:dyDescent="0.3">
      <c r="P625422" s="83"/>
    </row>
    <row r="625423" spans="16:16" x14ac:dyDescent="0.3">
      <c r="P625423" s="83"/>
    </row>
    <row r="625424" spans="16:16" x14ac:dyDescent="0.3">
      <c r="P625424" s="83"/>
    </row>
    <row r="625425" spans="16:16" x14ac:dyDescent="0.3">
      <c r="P625425" s="83"/>
    </row>
    <row r="625426" spans="16:16" x14ac:dyDescent="0.3">
      <c r="P625426" s="83"/>
    </row>
    <row r="625427" spans="16:16" x14ac:dyDescent="0.3">
      <c r="P625427" s="83"/>
    </row>
    <row r="625428" spans="16:16" x14ac:dyDescent="0.3">
      <c r="P625428" s="83"/>
    </row>
    <row r="625429" spans="16:16" x14ac:dyDescent="0.3">
      <c r="P625429" s="83"/>
    </row>
    <row r="625430" spans="16:16" x14ac:dyDescent="0.3">
      <c r="P625430" s="83"/>
    </row>
    <row r="625431" spans="16:16" x14ac:dyDescent="0.3">
      <c r="P625431" s="83"/>
    </row>
    <row r="625432" spans="16:16" x14ac:dyDescent="0.3">
      <c r="P625432" s="83"/>
    </row>
    <row r="625433" spans="16:16" x14ac:dyDescent="0.3">
      <c r="P625433" s="83"/>
    </row>
    <row r="625434" spans="16:16" x14ac:dyDescent="0.3">
      <c r="P625434" s="83"/>
    </row>
    <row r="625435" spans="16:16" x14ac:dyDescent="0.3">
      <c r="P625435" s="83"/>
    </row>
    <row r="625436" spans="16:16" x14ac:dyDescent="0.3">
      <c r="P625436" s="83"/>
    </row>
    <row r="625437" spans="16:16" x14ac:dyDescent="0.3">
      <c r="P625437" s="83"/>
    </row>
    <row r="625438" spans="16:16" x14ac:dyDescent="0.3">
      <c r="P625438" s="83"/>
    </row>
    <row r="625439" spans="16:16" x14ac:dyDescent="0.3">
      <c r="P625439" s="83"/>
    </row>
    <row r="625440" spans="16:16" x14ac:dyDescent="0.3">
      <c r="P625440" s="83"/>
    </row>
    <row r="625441" spans="16:16" x14ac:dyDescent="0.3">
      <c r="P625441" s="83"/>
    </row>
    <row r="625442" spans="16:16" x14ac:dyDescent="0.3">
      <c r="P625442" s="83"/>
    </row>
    <row r="625443" spans="16:16" x14ac:dyDescent="0.3">
      <c r="P625443" s="83"/>
    </row>
    <row r="625444" spans="16:16" x14ac:dyDescent="0.3">
      <c r="P625444" s="83"/>
    </row>
    <row r="625445" spans="16:16" x14ac:dyDescent="0.3">
      <c r="P625445" s="83"/>
    </row>
    <row r="625446" spans="16:16" x14ac:dyDescent="0.3">
      <c r="P625446" s="83"/>
    </row>
    <row r="625447" spans="16:16" x14ac:dyDescent="0.3">
      <c r="P625447" s="83"/>
    </row>
    <row r="625448" spans="16:16" x14ac:dyDescent="0.3">
      <c r="P625448" s="83"/>
    </row>
    <row r="625449" spans="16:16" x14ac:dyDescent="0.3">
      <c r="P625449" s="83"/>
    </row>
    <row r="625450" spans="16:16" x14ac:dyDescent="0.3">
      <c r="P625450" s="83"/>
    </row>
    <row r="625451" spans="16:16" x14ac:dyDescent="0.3">
      <c r="P625451" s="83"/>
    </row>
    <row r="625452" spans="16:16" x14ac:dyDescent="0.3">
      <c r="P625452" s="83"/>
    </row>
    <row r="625453" spans="16:16" x14ac:dyDescent="0.3">
      <c r="P625453" s="83"/>
    </row>
    <row r="625454" spans="16:16" x14ac:dyDescent="0.3">
      <c r="P625454" s="83"/>
    </row>
    <row r="625455" spans="16:16" x14ac:dyDescent="0.3">
      <c r="P625455" s="83"/>
    </row>
    <row r="625456" spans="16:16" x14ac:dyDescent="0.3">
      <c r="P625456" s="83"/>
    </row>
    <row r="625457" spans="16:16" x14ac:dyDescent="0.3">
      <c r="P625457" s="83"/>
    </row>
    <row r="625458" spans="16:16" x14ac:dyDescent="0.3">
      <c r="P625458" s="83"/>
    </row>
    <row r="625459" spans="16:16" x14ac:dyDescent="0.3">
      <c r="P625459" s="83"/>
    </row>
    <row r="625460" spans="16:16" x14ac:dyDescent="0.3">
      <c r="P625460" s="83"/>
    </row>
    <row r="625461" spans="16:16" x14ac:dyDescent="0.3">
      <c r="P625461" s="83"/>
    </row>
    <row r="625462" spans="16:16" x14ac:dyDescent="0.3">
      <c r="P625462" s="83"/>
    </row>
    <row r="625463" spans="16:16" x14ac:dyDescent="0.3">
      <c r="P625463" s="83"/>
    </row>
    <row r="625464" spans="16:16" x14ac:dyDescent="0.3">
      <c r="P625464" s="83"/>
    </row>
    <row r="625465" spans="16:16" x14ac:dyDescent="0.3">
      <c r="P625465" s="83"/>
    </row>
    <row r="625466" spans="16:16" x14ac:dyDescent="0.3">
      <c r="P625466" s="83"/>
    </row>
    <row r="625467" spans="16:16" x14ac:dyDescent="0.3">
      <c r="P625467" s="83"/>
    </row>
    <row r="625468" spans="16:16" x14ac:dyDescent="0.3">
      <c r="P625468" s="83"/>
    </row>
    <row r="625469" spans="16:16" x14ac:dyDescent="0.3">
      <c r="P625469" s="83"/>
    </row>
    <row r="625470" spans="16:16" x14ac:dyDescent="0.3">
      <c r="P625470" s="83"/>
    </row>
    <row r="625471" spans="16:16" x14ac:dyDescent="0.3">
      <c r="P625471" s="83"/>
    </row>
    <row r="625472" spans="16:16" x14ac:dyDescent="0.3">
      <c r="P625472" s="83"/>
    </row>
    <row r="625473" spans="16:16" x14ac:dyDescent="0.3">
      <c r="P625473" s="83"/>
    </row>
    <row r="625474" spans="16:16" x14ac:dyDescent="0.3">
      <c r="P625474" s="83"/>
    </row>
    <row r="625475" spans="16:16" x14ac:dyDescent="0.3">
      <c r="P625475" s="83"/>
    </row>
    <row r="625476" spans="16:16" x14ac:dyDescent="0.3">
      <c r="P625476" s="83"/>
    </row>
    <row r="625477" spans="16:16" x14ac:dyDescent="0.3">
      <c r="P625477" s="83"/>
    </row>
    <row r="625478" spans="16:16" x14ac:dyDescent="0.3">
      <c r="P625478" s="83"/>
    </row>
    <row r="625479" spans="16:16" x14ac:dyDescent="0.3">
      <c r="P625479" s="83"/>
    </row>
    <row r="625480" spans="16:16" x14ac:dyDescent="0.3">
      <c r="P625480" s="83"/>
    </row>
    <row r="625481" spans="16:16" x14ac:dyDescent="0.3">
      <c r="P625481" s="83"/>
    </row>
    <row r="625482" spans="16:16" x14ac:dyDescent="0.3">
      <c r="P625482" s="83"/>
    </row>
    <row r="625483" spans="16:16" x14ac:dyDescent="0.3">
      <c r="P625483" s="83"/>
    </row>
    <row r="625484" spans="16:16" x14ac:dyDescent="0.3">
      <c r="P625484" s="83"/>
    </row>
    <row r="625485" spans="16:16" x14ac:dyDescent="0.3">
      <c r="P625485" s="83"/>
    </row>
    <row r="625486" spans="16:16" x14ac:dyDescent="0.3">
      <c r="P625486" s="83"/>
    </row>
    <row r="625487" spans="16:16" x14ac:dyDescent="0.3">
      <c r="P625487" s="83"/>
    </row>
    <row r="625488" spans="16:16" x14ac:dyDescent="0.3">
      <c r="P625488" s="83"/>
    </row>
    <row r="625489" spans="16:16" x14ac:dyDescent="0.3">
      <c r="P625489" s="83"/>
    </row>
    <row r="625490" spans="16:16" x14ac:dyDescent="0.3">
      <c r="P625490" s="83"/>
    </row>
    <row r="625491" spans="16:16" x14ac:dyDescent="0.3">
      <c r="P625491" s="83"/>
    </row>
    <row r="625492" spans="16:16" x14ac:dyDescent="0.3">
      <c r="P625492" s="83"/>
    </row>
    <row r="625493" spans="16:16" x14ac:dyDescent="0.3">
      <c r="P625493" s="83"/>
    </row>
    <row r="625494" spans="16:16" x14ac:dyDescent="0.3">
      <c r="P625494" s="83"/>
    </row>
    <row r="625495" spans="16:16" x14ac:dyDescent="0.3">
      <c r="P625495" s="83"/>
    </row>
    <row r="625496" spans="16:16" x14ac:dyDescent="0.3">
      <c r="P625496" s="83"/>
    </row>
    <row r="625497" spans="16:16" x14ac:dyDescent="0.3">
      <c r="P625497" s="83"/>
    </row>
    <row r="625498" spans="16:16" x14ac:dyDescent="0.3">
      <c r="P625498" s="83"/>
    </row>
    <row r="625499" spans="16:16" x14ac:dyDescent="0.3">
      <c r="P625499" s="83"/>
    </row>
    <row r="625500" spans="16:16" x14ac:dyDescent="0.3">
      <c r="P625500" s="83"/>
    </row>
    <row r="625501" spans="16:16" x14ac:dyDescent="0.3">
      <c r="P625501" s="83"/>
    </row>
    <row r="625502" spans="16:16" x14ac:dyDescent="0.3">
      <c r="P625502" s="83"/>
    </row>
    <row r="625503" spans="16:16" x14ac:dyDescent="0.3">
      <c r="P625503" s="83"/>
    </row>
    <row r="625504" spans="16:16" x14ac:dyDescent="0.3">
      <c r="P625504" s="83"/>
    </row>
    <row r="625505" spans="16:16" x14ac:dyDescent="0.3">
      <c r="P625505" s="83"/>
    </row>
    <row r="625506" spans="16:16" x14ac:dyDescent="0.3">
      <c r="P625506" s="83"/>
    </row>
    <row r="625507" spans="16:16" x14ac:dyDescent="0.3">
      <c r="P625507" s="83"/>
    </row>
    <row r="625508" spans="16:16" x14ac:dyDescent="0.3">
      <c r="P625508" s="83"/>
    </row>
    <row r="625509" spans="16:16" x14ac:dyDescent="0.3">
      <c r="P625509" s="83"/>
    </row>
    <row r="625510" spans="16:16" x14ac:dyDescent="0.3">
      <c r="P625510" s="83"/>
    </row>
    <row r="625511" spans="16:16" x14ac:dyDescent="0.3">
      <c r="P625511" s="83"/>
    </row>
    <row r="625512" spans="16:16" x14ac:dyDescent="0.3">
      <c r="P625512" s="83"/>
    </row>
    <row r="625513" spans="16:16" x14ac:dyDescent="0.3">
      <c r="P625513" s="83"/>
    </row>
    <row r="625514" spans="16:16" x14ac:dyDescent="0.3">
      <c r="P625514" s="83"/>
    </row>
    <row r="625515" spans="16:16" x14ac:dyDescent="0.3">
      <c r="P625515" s="83"/>
    </row>
    <row r="625516" spans="16:16" x14ac:dyDescent="0.3">
      <c r="P625516" s="83"/>
    </row>
    <row r="625517" spans="16:16" x14ac:dyDescent="0.3">
      <c r="P625517" s="83"/>
    </row>
    <row r="625518" spans="16:16" x14ac:dyDescent="0.3">
      <c r="P625518" s="83"/>
    </row>
    <row r="625519" spans="16:16" x14ac:dyDescent="0.3">
      <c r="P625519" s="83"/>
    </row>
    <row r="625520" spans="16:16" x14ac:dyDescent="0.3">
      <c r="P625520" s="83"/>
    </row>
    <row r="625521" spans="16:16" x14ac:dyDescent="0.3">
      <c r="P625521" s="83"/>
    </row>
    <row r="625522" spans="16:16" x14ac:dyDescent="0.3">
      <c r="P625522" s="83"/>
    </row>
    <row r="625523" spans="16:16" x14ac:dyDescent="0.3">
      <c r="P625523" s="83"/>
    </row>
    <row r="625524" spans="16:16" x14ac:dyDescent="0.3">
      <c r="P625524" s="83"/>
    </row>
    <row r="625525" spans="16:16" x14ac:dyDescent="0.3">
      <c r="P625525" s="83"/>
    </row>
    <row r="625526" spans="16:16" x14ac:dyDescent="0.3">
      <c r="P625526" s="83"/>
    </row>
    <row r="625527" spans="16:16" x14ac:dyDescent="0.3">
      <c r="P625527" s="83"/>
    </row>
    <row r="625528" spans="16:16" x14ac:dyDescent="0.3">
      <c r="P625528" s="83"/>
    </row>
    <row r="625529" spans="16:16" x14ac:dyDescent="0.3">
      <c r="P625529" s="83"/>
    </row>
    <row r="625530" spans="16:16" x14ac:dyDescent="0.3">
      <c r="P625530" s="83"/>
    </row>
    <row r="625531" spans="16:16" x14ac:dyDescent="0.3">
      <c r="P625531" s="83"/>
    </row>
    <row r="625532" spans="16:16" x14ac:dyDescent="0.3">
      <c r="P625532" s="83"/>
    </row>
    <row r="625533" spans="16:16" x14ac:dyDescent="0.3">
      <c r="P625533" s="83"/>
    </row>
    <row r="625534" spans="16:16" x14ac:dyDescent="0.3">
      <c r="P625534" s="83"/>
    </row>
    <row r="625535" spans="16:16" x14ac:dyDescent="0.3">
      <c r="P625535" s="83"/>
    </row>
    <row r="625536" spans="16:16" x14ac:dyDescent="0.3">
      <c r="P625536" s="83"/>
    </row>
    <row r="625537" spans="16:16" x14ac:dyDescent="0.3">
      <c r="P625537" s="83"/>
    </row>
    <row r="625538" spans="16:16" x14ac:dyDescent="0.3">
      <c r="P625538" s="83"/>
    </row>
    <row r="625539" spans="16:16" x14ac:dyDescent="0.3">
      <c r="P625539" s="83"/>
    </row>
    <row r="625540" spans="16:16" x14ac:dyDescent="0.3">
      <c r="P625540" s="83"/>
    </row>
    <row r="625541" spans="16:16" x14ac:dyDescent="0.3">
      <c r="P625541" s="83"/>
    </row>
    <row r="625542" spans="16:16" x14ac:dyDescent="0.3">
      <c r="P625542" s="83"/>
    </row>
    <row r="625543" spans="16:16" x14ac:dyDescent="0.3">
      <c r="P625543" s="83"/>
    </row>
    <row r="625544" spans="16:16" x14ac:dyDescent="0.3">
      <c r="P625544" s="83"/>
    </row>
    <row r="625545" spans="16:16" x14ac:dyDescent="0.3">
      <c r="P625545" s="83"/>
    </row>
    <row r="625546" spans="16:16" x14ac:dyDescent="0.3">
      <c r="P625546" s="83"/>
    </row>
    <row r="625547" spans="16:16" x14ac:dyDescent="0.3">
      <c r="P625547" s="83"/>
    </row>
    <row r="625548" spans="16:16" x14ac:dyDescent="0.3">
      <c r="P625548" s="83"/>
    </row>
    <row r="625549" spans="16:16" x14ac:dyDescent="0.3">
      <c r="P625549" s="83"/>
    </row>
    <row r="625550" spans="16:16" x14ac:dyDescent="0.3">
      <c r="P625550" s="83"/>
    </row>
    <row r="625551" spans="16:16" x14ac:dyDescent="0.3">
      <c r="P625551" s="83"/>
    </row>
    <row r="625552" spans="16:16" x14ac:dyDescent="0.3">
      <c r="P625552" s="83"/>
    </row>
    <row r="625553" spans="16:16" x14ac:dyDescent="0.3">
      <c r="P625553" s="83"/>
    </row>
    <row r="625554" spans="16:16" x14ac:dyDescent="0.3">
      <c r="P625554" s="83"/>
    </row>
    <row r="625555" spans="16:16" x14ac:dyDescent="0.3">
      <c r="P625555" s="83"/>
    </row>
    <row r="625556" spans="16:16" x14ac:dyDescent="0.3">
      <c r="P625556" s="83"/>
    </row>
    <row r="625557" spans="16:16" x14ac:dyDescent="0.3">
      <c r="P625557" s="83"/>
    </row>
    <row r="625558" spans="16:16" x14ac:dyDescent="0.3">
      <c r="P625558" s="83"/>
    </row>
    <row r="625559" spans="16:16" x14ac:dyDescent="0.3">
      <c r="P625559" s="83"/>
    </row>
    <row r="625560" spans="16:16" x14ac:dyDescent="0.3">
      <c r="P625560" s="83"/>
    </row>
    <row r="625561" spans="16:16" x14ac:dyDescent="0.3">
      <c r="P625561" s="83"/>
    </row>
    <row r="625562" spans="16:16" x14ac:dyDescent="0.3">
      <c r="P625562" s="83"/>
    </row>
    <row r="625563" spans="16:16" x14ac:dyDescent="0.3">
      <c r="P625563" s="83"/>
    </row>
    <row r="625564" spans="16:16" x14ac:dyDescent="0.3">
      <c r="P625564" s="83"/>
    </row>
    <row r="625565" spans="16:16" x14ac:dyDescent="0.3">
      <c r="P625565" s="83"/>
    </row>
    <row r="625566" spans="16:16" x14ac:dyDescent="0.3">
      <c r="P625566" s="83"/>
    </row>
    <row r="625567" spans="16:16" x14ac:dyDescent="0.3">
      <c r="P625567" s="83"/>
    </row>
    <row r="625568" spans="16:16" x14ac:dyDescent="0.3">
      <c r="P625568" s="83"/>
    </row>
    <row r="625569" spans="16:16" x14ac:dyDescent="0.3">
      <c r="P625569" s="83"/>
    </row>
    <row r="625570" spans="16:16" x14ac:dyDescent="0.3">
      <c r="P625570" s="83"/>
    </row>
    <row r="625571" spans="16:16" x14ac:dyDescent="0.3">
      <c r="P625571" s="83"/>
    </row>
    <row r="625572" spans="16:16" x14ac:dyDescent="0.3">
      <c r="P625572" s="83"/>
    </row>
    <row r="625573" spans="16:16" x14ac:dyDescent="0.3">
      <c r="P625573" s="83"/>
    </row>
    <row r="625574" spans="16:16" x14ac:dyDescent="0.3">
      <c r="P625574" s="83"/>
    </row>
    <row r="625575" spans="16:16" x14ac:dyDescent="0.3">
      <c r="P625575" s="83"/>
    </row>
    <row r="625576" spans="16:16" x14ac:dyDescent="0.3">
      <c r="P625576" s="83"/>
    </row>
    <row r="625577" spans="16:16" x14ac:dyDescent="0.3">
      <c r="P625577" s="83"/>
    </row>
    <row r="625578" spans="16:16" x14ac:dyDescent="0.3">
      <c r="P625578" s="83"/>
    </row>
    <row r="625579" spans="16:16" x14ac:dyDescent="0.3">
      <c r="P625579" s="83"/>
    </row>
    <row r="625580" spans="16:16" x14ac:dyDescent="0.3">
      <c r="P625580" s="83"/>
    </row>
    <row r="625581" spans="16:16" x14ac:dyDescent="0.3">
      <c r="P625581" s="83"/>
    </row>
    <row r="625582" spans="16:16" x14ac:dyDescent="0.3">
      <c r="P625582" s="83"/>
    </row>
    <row r="625583" spans="16:16" x14ac:dyDescent="0.3">
      <c r="P625583" s="83"/>
    </row>
    <row r="625584" spans="16:16" x14ac:dyDescent="0.3">
      <c r="P625584" s="83"/>
    </row>
    <row r="625585" spans="16:16" x14ac:dyDescent="0.3">
      <c r="P625585" s="83"/>
    </row>
    <row r="625586" spans="16:16" x14ac:dyDescent="0.3">
      <c r="P625586" s="83"/>
    </row>
    <row r="625587" spans="16:16" x14ac:dyDescent="0.3">
      <c r="P625587" s="83"/>
    </row>
    <row r="625588" spans="16:16" x14ac:dyDescent="0.3">
      <c r="P625588" s="83"/>
    </row>
    <row r="625589" spans="16:16" x14ac:dyDescent="0.3">
      <c r="P625589" s="83"/>
    </row>
    <row r="625590" spans="16:16" x14ac:dyDescent="0.3">
      <c r="P625590" s="83"/>
    </row>
    <row r="625591" spans="16:16" x14ac:dyDescent="0.3">
      <c r="P625591" s="83"/>
    </row>
    <row r="625592" spans="16:16" x14ac:dyDescent="0.3">
      <c r="P625592" s="83"/>
    </row>
    <row r="625593" spans="16:16" x14ac:dyDescent="0.3">
      <c r="P625593" s="83"/>
    </row>
    <row r="625594" spans="16:16" x14ac:dyDescent="0.3">
      <c r="P625594" s="83"/>
    </row>
    <row r="625595" spans="16:16" x14ac:dyDescent="0.3">
      <c r="P625595" s="83"/>
    </row>
    <row r="625596" spans="16:16" x14ac:dyDescent="0.3">
      <c r="P625596" s="83"/>
    </row>
    <row r="625597" spans="16:16" x14ac:dyDescent="0.3">
      <c r="P625597" s="83"/>
    </row>
    <row r="625598" spans="16:16" x14ac:dyDescent="0.3">
      <c r="P625598" s="83"/>
    </row>
    <row r="625599" spans="16:16" x14ac:dyDescent="0.3">
      <c r="P625599" s="83"/>
    </row>
    <row r="625600" spans="16:16" x14ac:dyDescent="0.3">
      <c r="P625600" s="83"/>
    </row>
    <row r="625601" spans="16:16" x14ac:dyDescent="0.3">
      <c r="P625601" s="83"/>
    </row>
    <row r="625602" spans="16:16" x14ac:dyDescent="0.3">
      <c r="P625602" s="83"/>
    </row>
    <row r="625603" spans="16:16" x14ac:dyDescent="0.3">
      <c r="P625603" s="83"/>
    </row>
    <row r="625604" spans="16:16" x14ac:dyDescent="0.3">
      <c r="P625604" s="83"/>
    </row>
    <row r="625605" spans="16:16" x14ac:dyDescent="0.3">
      <c r="P625605" s="83"/>
    </row>
    <row r="625606" spans="16:16" x14ac:dyDescent="0.3">
      <c r="P625606" s="83"/>
    </row>
    <row r="625607" spans="16:16" x14ac:dyDescent="0.3">
      <c r="P625607" s="83"/>
    </row>
    <row r="625608" spans="16:16" x14ac:dyDescent="0.3">
      <c r="P625608" s="83"/>
    </row>
    <row r="625609" spans="16:16" x14ac:dyDescent="0.3">
      <c r="P625609" s="83"/>
    </row>
    <row r="625610" spans="16:16" x14ac:dyDescent="0.3">
      <c r="P625610" s="83"/>
    </row>
    <row r="625611" spans="16:16" x14ac:dyDescent="0.3">
      <c r="P625611" s="83"/>
    </row>
    <row r="625612" spans="16:16" x14ac:dyDescent="0.3">
      <c r="P625612" s="83"/>
    </row>
    <row r="625613" spans="16:16" x14ac:dyDescent="0.3">
      <c r="P625613" s="83"/>
    </row>
    <row r="625614" spans="16:16" x14ac:dyDescent="0.3">
      <c r="P625614" s="83"/>
    </row>
    <row r="625615" spans="16:16" x14ac:dyDescent="0.3">
      <c r="P625615" s="83"/>
    </row>
    <row r="625616" spans="16:16" x14ac:dyDescent="0.3">
      <c r="P625616" s="83"/>
    </row>
    <row r="625617" spans="16:16" x14ac:dyDescent="0.3">
      <c r="P625617" s="83"/>
    </row>
    <row r="625618" spans="16:16" x14ac:dyDescent="0.3">
      <c r="P625618" s="83"/>
    </row>
    <row r="625619" spans="16:16" x14ac:dyDescent="0.3">
      <c r="P625619" s="83"/>
    </row>
    <row r="625620" spans="16:16" x14ac:dyDescent="0.3">
      <c r="P625620" s="83"/>
    </row>
    <row r="625621" spans="16:16" x14ac:dyDescent="0.3">
      <c r="P625621" s="83"/>
    </row>
    <row r="625622" spans="16:16" x14ac:dyDescent="0.3">
      <c r="P625622" s="83"/>
    </row>
    <row r="625623" spans="16:16" x14ac:dyDescent="0.3">
      <c r="P625623" s="83"/>
    </row>
    <row r="625624" spans="16:16" x14ac:dyDescent="0.3">
      <c r="P625624" s="83"/>
    </row>
    <row r="625625" spans="16:16" x14ac:dyDescent="0.3">
      <c r="P625625" s="83"/>
    </row>
    <row r="625626" spans="16:16" x14ac:dyDescent="0.3">
      <c r="P625626" s="83"/>
    </row>
    <row r="625627" spans="16:16" x14ac:dyDescent="0.3">
      <c r="P625627" s="83"/>
    </row>
    <row r="625628" spans="16:16" x14ac:dyDescent="0.3">
      <c r="P625628" s="83"/>
    </row>
    <row r="625629" spans="16:16" x14ac:dyDescent="0.3">
      <c r="P625629" s="83"/>
    </row>
    <row r="625630" spans="16:16" x14ac:dyDescent="0.3">
      <c r="P625630" s="83"/>
    </row>
    <row r="625631" spans="16:16" x14ac:dyDescent="0.3">
      <c r="P625631" s="83"/>
    </row>
    <row r="625632" spans="16:16" x14ac:dyDescent="0.3">
      <c r="P625632" s="83"/>
    </row>
    <row r="625633" spans="16:16" x14ac:dyDescent="0.3">
      <c r="P625633" s="83"/>
    </row>
    <row r="625634" spans="16:16" x14ac:dyDescent="0.3">
      <c r="P625634" s="83"/>
    </row>
    <row r="625635" spans="16:16" x14ac:dyDescent="0.3">
      <c r="P625635" s="83"/>
    </row>
    <row r="625636" spans="16:16" x14ac:dyDescent="0.3">
      <c r="P625636" s="83"/>
    </row>
    <row r="625637" spans="16:16" x14ac:dyDescent="0.3">
      <c r="P625637" s="83"/>
    </row>
    <row r="625638" spans="16:16" x14ac:dyDescent="0.3">
      <c r="P625638" s="83"/>
    </row>
    <row r="625639" spans="16:16" x14ac:dyDescent="0.3">
      <c r="P625639" s="83"/>
    </row>
    <row r="625640" spans="16:16" x14ac:dyDescent="0.3">
      <c r="P625640" s="83"/>
    </row>
    <row r="625641" spans="16:16" x14ac:dyDescent="0.3">
      <c r="P625641" s="83"/>
    </row>
    <row r="625642" spans="16:16" x14ac:dyDescent="0.3">
      <c r="P625642" s="83"/>
    </row>
    <row r="625643" spans="16:16" x14ac:dyDescent="0.3">
      <c r="P625643" s="83"/>
    </row>
    <row r="625644" spans="16:16" x14ac:dyDescent="0.3">
      <c r="P625644" s="83"/>
    </row>
    <row r="625645" spans="16:16" x14ac:dyDescent="0.3">
      <c r="P625645" s="83"/>
    </row>
    <row r="625646" spans="16:16" x14ac:dyDescent="0.3">
      <c r="P625646" s="83"/>
    </row>
    <row r="625647" spans="16:16" x14ac:dyDescent="0.3">
      <c r="P625647" s="83"/>
    </row>
    <row r="625648" spans="16:16" x14ac:dyDescent="0.3">
      <c r="P625648" s="83"/>
    </row>
    <row r="625649" spans="16:16" x14ac:dyDescent="0.3">
      <c r="P625649" s="83"/>
    </row>
    <row r="625650" spans="16:16" x14ac:dyDescent="0.3">
      <c r="P625650" s="83"/>
    </row>
    <row r="625651" spans="16:16" x14ac:dyDescent="0.3">
      <c r="P625651" s="83"/>
    </row>
    <row r="625652" spans="16:16" x14ac:dyDescent="0.3">
      <c r="P625652" s="83"/>
    </row>
    <row r="625653" spans="16:16" x14ac:dyDescent="0.3">
      <c r="P625653" s="83"/>
    </row>
    <row r="625654" spans="16:16" x14ac:dyDescent="0.3">
      <c r="P625654" s="83"/>
    </row>
    <row r="625655" spans="16:16" x14ac:dyDescent="0.3">
      <c r="P625655" s="83"/>
    </row>
    <row r="625656" spans="16:16" x14ac:dyDescent="0.3">
      <c r="P625656" s="83"/>
    </row>
    <row r="625657" spans="16:16" x14ac:dyDescent="0.3">
      <c r="P625657" s="83"/>
    </row>
    <row r="625658" spans="16:16" x14ac:dyDescent="0.3">
      <c r="P625658" s="83"/>
    </row>
    <row r="625659" spans="16:16" x14ac:dyDescent="0.3">
      <c r="P625659" s="83"/>
    </row>
    <row r="625660" spans="16:16" x14ac:dyDescent="0.3">
      <c r="P625660" s="83"/>
    </row>
    <row r="625661" spans="16:16" x14ac:dyDescent="0.3">
      <c r="P625661" s="83"/>
    </row>
    <row r="625662" spans="16:16" x14ac:dyDescent="0.3">
      <c r="P625662" s="83"/>
    </row>
    <row r="625663" spans="16:16" x14ac:dyDescent="0.3">
      <c r="P625663" s="83"/>
    </row>
    <row r="625664" spans="16:16" x14ac:dyDescent="0.3">
      <c r="P625664" s="83"/>
    </row>
    <row r="625665" spans="16:16" x14ac:dyDescent="0.3">
      <c r="P625665" s="83"/>
    </row>
    <row r="625666" spans="16:16" x14ac:dyDescent="0.3">
      <c r="P625666" s="83"/>
    </row>
    <row r="625667" spans="16:16" x14ac:dyDescent="0.3">
      <c r="P625667" s="83"/>
    </row>
    <row r="625668" spans="16:16" x14ac:dyDescent="0.3">
      <c r="P625668" s="83"/>
    </row>
    <row r="625669" spans="16:16" x14ac:dyDescent="0.3">
      <c r="P625669" s="83"/>
    </row>
    <row r="625670" spans="16:16" x14ac:dyDescent="0.3">
      <c r="P625670" s="83"/>
    </row>
    <row r="625671" spans="16:16" x14ac:dyDescent="0.3">
      <c r="P625671" s="83"/>
    </row>
    <row r="625672" spans="16:16" x14ac:dyDescent="0.3">
      <c r="P625672" s="83"/>
    </row>
    <row r="625673" spans="16:16" x14ac:dyDescent="0.3">
      <c r="P625673" s="83"/>
    </row>
    <row r="625674" spans="16:16" x14ac:dyDescent="0.3">
      <c r="P625674" s="83"/>
    </row>
    <row r="625675" spans="16:16" x14ac:dyDescent="0.3">
      <c r="P625675" s="83"/>
    </row>
    <row r="625676" spans="16:16" x14ac:dyDescent="0.3">
      <c r="P625676" s="83"/>
    </row>
    <row r="625677" spans="16:16" x14ac:dyDescent="0.3">
      <c r="P625677" s="83"/>
    </row>
    <row r="625678" spans="16:16" x14ac:dyDescent="0.3">
      <c r="P625678" s="83"/>
    </row>
    <row r="625679" spans="16:16" x14ac:dyDescent="0.3">
      <c r="P625679" s="83"/>
    </row>
    <row r="625680" spans="16:16" x14ac:dyDescent="0.3">
      <c r="P625680" s="83"/>
    </row>
    <row r="625681" spans="16:16" x14ac:dyDescent="0.3">
      <c r="P625681" s="83"/>
    </row>
    <row r="625682" spans="16:16" x14ac:dyDescent="0.3">
      <c r="P625682" s="83"/>
    </row>
    <row r="625683" spans="16:16" x14ac:dyDescent="0.3">
      <c r="P625683" s="83"/>
    </row>
    <row r="625684" spans="16:16" x14ac:dyDescent="0.3">
      <c r="P625684" s="83"/>
    </row>
    <row r="625685" spans="16:16" x14ac:dyDescent="0.3">
      <c r="P625685" s="83"/>
    </row>
    <row r="625686" spans="16:16" x14ac:dyDescent="0.3">
      <c r="P625686" s="83"/>
    </row>
    <row r="625687" spans="16:16" x14ac:dyDescent="0.3">
      <c r="P625687" s="83"/>
    </row>
    <row r="625688" spans="16:16" x14ac:dyDescent="0.3">
      <c r="P625688" s="83"/>
    </row>
    <row r="625689" spans="16:16" x14ac:dyDescent="0.3">
      <c r="P625689" s="83"/>
    </row>
    <row r="625690" spans="16:16" x14ac:dyDescent="0.3">
      <c r="P625690" s="83"/>
    </row>
    <row r="625691" spans="16:16" x14ac:dyDescent="0.3">
      <c r="P625691" s="83"/>
    </row>
    <row r="625692" spans="16:16" x14ac:dyDescent="0.3">
      <c r="P625692" s="83"/>
    </row>
    <row r="625693" spans="16:16" x14ac:dyDescent="0.3">
      <c r="P625693" s="83"/>
    </row>
    <row r="625694" spans="16:16" x14ac:dyDescent="0.3">
      <c r="P625694" s="83"/>
    </row>
    <row r="625695" spans="16:16" x14ac:dyDescent="0.3">
      <c r="P625695" s="83"/>
    </row>
    <row r="625696" spans="16:16" x14ac:dyDescent="0.3">
      <c r="P625696" s="83"/>
    </row>
    <row r="625697" spans="16:16" x14ac:dyDescent="0.3">
      <c r="P625697" s="83"/>
    </row>
    <row r="625698" spans="16:16" x14ac:dyDescent="0.3">
      <c r="P625698" s="83"/>
    </row>
    <row r="625699" spans="16:16" x14ac:dyDescent="0.3">
      <c r="P625699" s="83"/>
    </row>
    <row r="625700" spans="16:16" x14ac:dyDescent="0.3">
      <c r="P625700" s="83"/>
    </row>
    <row r="625701" spans="16:16" x14ac:dyDescent="0.3">
      <c r="P625701" s="83"/>
    </row>
    <row r="625702" spans="16:16" x14ac:dyDescent="0.3">
      <c r="P625702" s="83"/>
    </row>
    <row r="625703" spans="16:16" x14ac:dyDescent="0.3">
      <c r="P625703" s="83"/>
    </row>
    <row r="625704" spans="16:16" x14ac:dyDescent="0.3">
      <c r="P625704" s="83"/>
    </row>
    <row r="625705" spans="16:16" x14ac:dyDescent="0.3">
      <c r="P625705" s="83"/>
    </row>
    <row r="625706" spans="16:16" x14ac:dyDescent="0.3">
      <c r="P625706" s="83"/>
    </row>
    <row r="625707" spans="16:16" x14ac:dyDescent="0.3">
      <c r="P625707" s="83"/>
    </row>
    <row r="625708" spans="16:16" x14ac:dyDescent="0.3">
      <c r="P625708" s="83"/>
    </row>
    <row r="625709" spans="16:16" x14ac:dyDescent="0.3">
      <c r="P625709" s="83"/>
    </row>
    <row r="625710" spans="16:16" x14ac:dyDescent="0.3">
      <c r="P625710" s="83"/>
    </row>
    <row r="625711" spans="16:16" x14ac:dyDescent="0.3">
      <c r="P625711" s="83"/>
    </row>
    <row r="625712" spans="16:16" x14ac:dyDescent="0.3">
      <c r="P625712" s="83"/>
    </row>
    <row r="625713" spans="16:16" x14ac:dyDescent="0.3">
      <c r="P625713" s="83"/>
    </row>
    <row r="625714" spans="16:16" x14ac:dyDescent="0.3">
      <c r="P625714" s="83"/>
    </row>
    <row r="625715" spans="16:16" x14ac:dyDescent="0.3">
      <c r="P625715" s="83"/>
    </row>
    <row r="625716" spans="16:16" x14ac:dyDescent="0.3">
      <c r="P625716" s="83"/>
    </row>
    <row r="625717" spans="16:16" x14ac:dyDescent="0.3">
      <c r="P625717" s="83"/>
    </row>
    <row r="625718" spans="16:16" x14ac:dyDescent="0.3">
      <c r="P625718" s="83"/>
    </row>
    <row r="625719" spans="16:16" x14ac:dyDescent="0.3">
      <c r="P625719" s="83"/>
    </row>
    <row r="625720" spans="16:16" x14ac:dyDescent="0.3">
      <c r="P625720" s="83"/>
    </row>
    <row r="625721" spans="16:16" x14ac:dyDescent="0.3">
      <c r="P625721" s="83"/>
    </row>
    <row r="625722" spans="16:16" x14ac:dyDescent="0.3">
      <c r="P625722" s="83"/>
    </row>
    <row r="625723" spans="16:16" x14ac:dyDescent="0.3">
      <c r="P625723" s="83"/>
    </row>
    <row r="625724" spans="16:16" x14ac:dyDescent="0.3">
      <c r="P625724" s="83"/>
    </row>
    <row r="625725" spans="16:16" x14ac:dyDescent="0.3">
      <c r="P625725" s="83"/>
    </row>
    <row r="625726" spans="16:16" x14ac:dyDescent="0.3">
      <c r="P625726" s="83"/>
    </row>
    <row r="625727" spans="16:16" x14ac:dyDescent="0.3">
      <c r="P625727" s="83"/>
    </row>
    <row r="625728" spans="16:16" x14ac:dyDescent="0.3">
      <c r="P625728" s="83"/>
    </row>
    <row r="625729" spans="16:16" x14ac:dyDescent="0.3">
      <c r="P625729" s="83"/>
    </row>
    <row r="625730" spans="16:16" x14ac:dyDescent="0.3">
      <c r="P625730" s="83"/>
    </row>
    <row r="625731" spans="16:16" x14ac:dyDescent="0.3">
      <c r="P625731" s="83"/>
    </row>
    <row r="625732" spans="16:16" x14ac:dyDescent="0.3">
      <c r="P625732" s="83"/>
    </row>
    <row r="625733" spans="16:16" x14ac:dyDescent="0.3">
      <c r="P625733" s="83"/>
    </row>
    <row r="625734" spans="16:16" x14ac:dyDescent="0.3">
      <c r="P625734" s="83"/>
    </row>
    <row r="625735" spans="16:16" x14ac:dyDescent="0.3">
      <c r="P625735" s="83"/>
    </row>
    <row r="625736" spans="16:16" x14ac:dyDescent="0.3">
      <c r="P625736" s="83"/>
    </row>
    <row r="625737" spans="16:16" x14ac:dyDescent="0.3">
      <c r="P625737" s="83"/>
    </row>
    <row r="625738" spans="16:16" x14ac:dyDescent="0.3">
      <c r="P625738" s="83"/>
    </row>
    <row r="625739" spans="16:16" x14ac:dyDescent="0.3">
      <c r="P625739" s="83"/>
    </row>
    <row r="625740" spans="16:16" x14ac:dyDescent="0.3">
      <c r="P625740" s="83"/>
    </row>
    <row r="625741" spans="16:16" x14ac:dyDescent="0.3">
      <c r="P625741" s="83"/>
    </row>
    <row r="625742" spans="16:16" x14ac:dyDescent="0.3">
      <c r="P625742" s="83"/>
    </row>
    <row r="625743" spans="16:16" x14ac:dyDescent="0.3">
      <c r="P625743" s="83"/>
    </row>
    <row r="625744" spans="16:16" x14ac:dyDescent="0.3">
      <c r="P625744" s="83"/>
    </row>
    <row r="625745" spans="16:16" x14ac:dyDescent="0.3">
      <c r="P625745" s="83"/>
    </row>
    <row r="625746" spans="16:16" x14ac:dyDescent="0.3">
      <c r="P625746" s="83"/>
    </row>
    <row r="625747" spans="16:16" x14ac:dyDescent="0.3">
      <c r="P625747" s="83"/>
    </row>
    <row r="625748" spans="16:16" x14ac:dyDescent="0.3">
      <c r="P625748" s="83"/>
    </row>
    <row r="625749" spans="16:16" x14ac:dyDescent="0.3">
      <c r="P625749" s="83"/>
    </row>
    <row r="625750" spans="16:16" x14ac:dyDescent="0.3">
      <c r="P625750" s="83"/>
    </row>
    <row r="625751" spans="16:16" x14ac:dyDescent="0.3">
      <c r="P625751" s="83"/>
    </row>
    <row r="625752" spans="16:16" x14ac:dyDescent="0.3">
      <c r="P625752" s="83"/>
    </row>
    <row r="625753" spans="16:16" x14ac:dyDescent="0.3">
      <c r="P625753" s="83"/>
    </row>
    <row r="625754" spans="16:16" x14ac:dyDescent="0.3">
      <c r="P625754" s="83"/>
    </row>
    <row r="625755" spans="16:16" x14ac:dyDescent="0.3">
      <c r="P625755" s="83"/>
    </row>
    <row r="625756" spans="16:16" x14ac:dyDescent="0.3">
      <c r="P625756" s="83"/>
    </row>
    <row r="625757" spans="16:16" x14ac:dyDescent="0.3">
      <c r="P625757" s="83"/>
    </row>
    <row r="625758" spans="16:16" x14ac:dyDescent="0.3">
      <c r="P625758" s="83"/>
    </row>
    <row r="625759" spans="16:16" x14ac:dyDescent="0.3">
      <c r="P625759" s="83"/>
    </row>
    <row r="625760" spans="16:16" x14ac:dyDescent="0.3">
      <c r="P625760" s="83"/>
    </row>
    <row r="625761" spans="16:16" x14ac:dyDescent="0.3">
      <c r="P625761" s="83"/>
    </row>
    <row r="625762" spans="16:16" x14ac:dyDescent="0.3">
      <c r="P625762" s="83"/>
    </row>
    <row r="625763" spans="16:16" x14ac:dyDescent="0.3">
      <c r="P625763" s="83"/>
    </row>
    <row r="625764" spans="16:16" x14ac:dyDescent="0.3">
      <c r="P625764" s="83"/>
    </row>
    <row r="625765" spans="16:16" x14ac:dyDescent="0.3">
      <c r="P625765" s="83"/>
    </row>
    <row r="625766" spans="16:16" x14ac:dyDescent="0.3">
      <c r="P625766" s="83"/>
    </row>
    <row r="625767" spans="16:16" x14ac:dyDescent="0.3">
      <c r="P625767" s="83"/>
    </row>
    <row r="625768" spans="16:16" x14ac:dyDescent="0.3">
      <c r="P625768" s="83"/>
    </row>
    <row r="625769" spans="16:16" x14ac:dyDescent="0.3">
      <c r="P625769" s="83"/>
    </row>
    <row r="625770" spans="16:16" x14ac:dyDescent="0.3">
      <c r="P625770" s="83"/>
    </row>
    <row r="625771" spans="16:16" x14ac:dyDescent="0.3">
      <c r="P625771" s="83"/>
    </row>
    <row r="625772" spans="16:16" x14ac:dyDescent="0.3">
      <c r="P625772" s="83"/>
    </row>
    <row r="625773" spans="16:16" x14ac:dyDescent="0.3">
      <c r="P625773" s="83"/>
    </row>
    <row r="625774" spans="16:16" x14ac:dyDescent="0.3">
      <c r="P625774" s="83"/>
    </row>
    <row r="625775" spans="16:16" x14ac:dyDescent="0.3">
      <c r="P625775" s="83"/>
    </row>
    <row r="625776" spans="16:16" x14ac:dyDescent="0.3">
      <c r="P625776" s="83"/>
    </row>
    <row r="625777" spans="16:16" x14ac:dyDescent="0.3">
      <c r="P625777" s="83"/>
    </row>
    <row r="625778" spans="16:16" x14ac:dyDescent="0.3">
      <c r="P625778" s="83"/>
    </row>
    <row r="625779" spans="16:16" x14ac:dyDescent="0.3">
      <c r="P625779" s="83"/>
    </row>
    <row r="625780" spans="16:16" x14ac:dyDescent="0.3">
      <c r="P625780" s="83"/>
    </row>
    <row r="625781" spans="16:16" x14ac:dyDescent="0.3">
      <c r="P625781" s="83"/>
    </row>
    <row r="625782" spans="16:16" x14ac:dyDescent="0.3">
      <c r="P625782" s="83"/>
    </row>
    <row r="625783" spans="16:16" x14ac:dyDescent="0.3">
      <c r="P625783" s="83"/>
    </row>
    <row r="625784" spans="16:16" x14ac:dyDescent="0.3">
      <c r="P625784" s="83"/>
    </row>
    <row r="625785" spans="16:16" x14ac:dyDescent="0.3">
      <c r="P625785" s="83"/>
    </row>
    <row r="625786" spans="16:16" x14ac:dyDescent="0.3">
      <c r="P625786" s="83"/>
    </row>
    <row r="625787" spans="16:16" x14ac:dyDescent="0.3">
      <c r="P625787" s="83"/>
    </row>
    <row r="625788" spans="16:16" x14ac:dyDescent="0.3">
      <c r="P625788" s="83"/>
    </row>
    <row r="625789" spans="16:16" x14ac:dyDescent="0.3">
      <c r="P625789" s="83"/>
    </row>
    <row r="625790" spans="16:16" x14ac:dyDescent="0.3">
      <c r="P625790" s="83"/>
    </row>
    <row r="625791" spans="16:16" x14ac:dyDescent="0.3">
      <c r="P625791" s="83"/>
    </row>
    <row r="625792" spans="16:16" x14ac:dyDescent="0.3">
      <c r="P625792" s="83"/>
    </row>
    <row r="625793" spans="16:16" x14ac:dyDescent="0.3">
      <c r="P625793" s="83"/>
    </row>
    <row r="625794" spans="16:16" x14ac:dyDescent="0.3">
      <c r="P625794" s="83"/>
    </row>
    <row r="625795" spans="16:16" x14ac:dyDescent="0.3">
      <c r="P625795" s="83"/>
    </row>
    <row r="625796" spans="16:16" x14ac:dyDescent="0.3">
      <c r="P625796" s="83"/>
    </row>
    <row r="625797" spans="16:16" x14ac:dyDescent="0.3">
      <c r="P625797" s="83"/>
    </row>
    <row r="625798" spans="16:16" x14ac:dyDescent="0.3">
      <c r="P625798" s="83"/>
    </row>
    <row r="625799" spans="16:16" x14ac:dyDescent="0.3">
      <c r="P625799" s="83"/>
    </row>
    <row r="625800" spans="16:16" x14ac:dyDescent="0.3">
      <c r="P625800" s="83"/>
    </row>
    <row r="625801" spans="16:16" x14ac:dyDescent="0.3">
      <c r="P625801" s="83"/>
    </row>
    <row r="625802" spans="16:16" x14ac:dyDescent="0.3">
      <c r="P625802" s="83"/>
    </row>
    <row r="625803" spans="16:16" x14ac:dyDescent="0.3">
      <c r="P625803" s="83"/>
    </row>
    <row r="625804" spans="16:16" x14ac:dyDescent="0.3">
      <c r="P625804" s="83"/>
    </row>
    <row r="625805" spans="16:16" x14ac:dyDescent="0.3">
      <c r="P625805" s="83"/>
    </row>
    <row r="625806" spans="16:16" x14ac:dyDescent="0.3">
      <c r="P625806" s="83"/>
    </row>
    <row r="625807" spans="16:16" x14ac:dyDescent="0.3">
      <c r="P625807" s="83"/>
    </row>
    <row r="625808" spans="16:16" x14ac:dyDescent="0.3">
      <c r="P625808" s="83"/>
    </row>
    <row r="625809" spans="16:16" x14ac:dyDescent="0.3">
      <c r="P625809" s="83"/>
    </row>
    <row r="625810" spans="16:16" x14ac:dyDescent="0.3">
      <c r="P625810" s="83"/>
    </row>
    <row r="625811" spans="16:16" x14ac:dyDescent="0.3">
      <c r="P625811" s="83"/>
    </row>
    <row r="625812" spans="16:16" x14ac:dyDescent="0.3">
      <c r="P625812" s="83"/>
    </row>
    <row r="625813" spans="16:16" x14ac:dyDescent="0.3">
      <c r="P625813" s="83"/>
    </row>
    <row r="625814" spans="16:16" x14ac:dyDescent="0.3">
      <c r="P625814" s="83"/>
    </row>
    <row r="625815" spans="16:16" x14ac:dyDescent="0.3">
      <c r="P625815" s="83"/>
    </row>
    <row r="625816" spans="16:16" x14ac:dyDescent="0.3">
      <c r="P625816" s="83"/>
    </row>
    <row r="625817" spans="16:16" x14ac:dyDescent="0.3">
      <c r="P625817" s="83"/>
    </row>
    <row r="625818" spans="16:16" x14ac:dyDescent="0.3">
      <c r="P625818" s="83"/>
    </row>
    <row r="625819" spans="16:16" x14ac:dyDescent="0.3">
      <c r="P625819" s="83"/>
    </row>
    <row r="625820" spans="16:16" x14ac:dyDescent="0.3">
      <c r="P625820" s="83"/>
    </row>
    <row r="625821" spans="16:16" x14ac:dyDescent="0.3">
      <c r="P625821" s="83"/>
    </row>
    <row r="625822" spans="16:16" x14ac:dyDescent="0.3">
      <c r="P625822" s="83"/>
    </row>
    <row r="625823" spans="16:16" x14ac:dyDescent="0.3">
      <c r="P625823" s="83"/>
    </row>
    <row r="625824" spans="16:16" x14ac:dyDescent="0.3">
      <c r="P625824" s="83"/>
    </row>
    <row r="625825" spans="16:16" x14ac:dyDescent="0.3">
      <c r="P625825" s="83"/>
    </row>
    <row r="625826" spans="16:16" x14ac:dyDescent="0.3">
      <c r="P625826" s="83"/>
    </row>
    <row r="625827" spans="16:16" x14ac:dyDescent="0.3">
      <c r="P625827" s="83"/>
    </row>
    <row r="625828" spans="16:16" x14ac:dyDescent="0.3">
      <c r="P625828" s="83"/>
    </row>
    <row r="625829" spans="16:16" x14ac:dyDescent="0.3">
      <c r="P625829" s="83"/>
    </row>
    <row r="625830" spans="16:16" x14ac:dyDescent="0.3">
      <c r="P625830" s="83"/>
    </row>
    <row r="625831" spans="16:16" x14ac:dyDescent="0.3">
      <c r="P625831" s="83"/>
    </row>
    <row r="625832" spans="16:16" x14ac:dyDescent="0.3">
      <c r="P625832" s="83"/>
    </row>
    <row r="625833" spans="16:16" x14ac:dyDescent="0.3">
      <c r="P625833" s="83"/>
    </row>
    <row r="625834" spans="16:16" x14ac:dyDescent="0.3">
      <c r="P625834" s="83"/>
    </row>
    <row r="625835" spans="16:16" x14ac:dyDescent="0.3">
      <c r="P625835" s="83"/>
    </row>
    <row r="625836" spans="16:16" x14ac:dyDescent="0.3">
      <c r="P625836" s="83"/>
    </row>
    <row r="625837" spans="16:16" x14ac:dyDescent="0.3">
      <c r="P625837" s="83"/>
    </row>
    <row r="625838" spans="16:16" x14ac:dyDescent="0.3">
      <c r="P625838" s="83"/>
    </row>
    <row r="625839" spans="16:16" x14ac:dyDescent="0.3">
      <c r="P625839" s="83"/>
    </row>
    <row r="625840" spans="16:16" x14ac:dyDescent="0.3">
      <c r="P625840" s="83"/>
    </row>
    <row r="625841" spans="16:16" x14ac:dyDescent="0.3">
      <c r="P625841" s="83"/>
    </row>
    <row r="625842" spans="16:16" x14ac:dyDescent="0.3">
      <c r="P625842" s="83"/>
    </row>
    <row r="625843" spans="16:16" x14ac:dyDescent="0.3">
      <c r="P625843" s="83"/>
    </row>
    <row r="625844" spans="16:16" x14ac:dyDescent="0.3">
      <c r="P625844" s="83"/>
    </row>
    <row r="625845" spans="16:16" x14ac:dyDescent="0.3">
      <c r="P625845" s="83"/>
    </row>
    <row r="625846" spans="16:16" x14ac:dyDescent="0.3">
      <c r="P625846" s="83"/>
    </row>
    <row r="625847" spans="16:16" x14ac:dyDescent="0.3">
      <c r="P625847" s="83"/>
    </row>
    <row r="625848" spans="16:16" x14ac:dyDescent="0.3">
      <c r="P625848" s="83"/>
    </row>
    <row r="625849" spans="16:16" x14ac:dyDescent="0.3">
      <c r="P625849" s="83"/>
    </row>
    <row r="625850" spans="16:16" x14ac:dyDescent="0.3">
      <c r="P625850" s="83"/>
    </row>
    <row r="625851" spans="16:16" x14ac:dyDescent="0.3">
      <c r="P625851" s="83"/>
    </row>
    <row r="625852" spans="16:16" x14ac:dyDescent="0.3">
      <c r="P625852" s="83"/>
    </row>
    <row r="625853" spans="16:16" x14ac:dyDescent="0.3">
      <c r="P625853" s="83"/>
    </row>
    <row r="625854" spans="16:16" x14ac:dyDescent="0.3">
      <c r="P625854" s="83"/>
    </row>
    <row r="625855" spans="16:16" x14ac:dyDescent="0.3">
      <c r="P625855" s="83"/>
    </row>
    <row r="625856" spans="16:16" x14ac:dyDescent="0.3">
      <c r="P625856" s="83"/>
    </row>
    <row r="625857" spans="16:16" x14ac:dyDescent="0.3">
      <c r="P625857" s="83"/>
    </row>
    <row r="625858" spans="16:16" x14ac:dyDescent="0.3">
      <c r="P625858" s="83"/>
    </row>
    <row r="625859" spans="16:16" x14ac:dyDescent="0.3">
      <c r="P625859" s="83"/>
    </row>
    <row r="625860" spans="16:16" x14ac:dyDescent="0.3">
      <c r="P625860" s="83"/>
    </row>
    <row r="625861" spans="16:16" x14ac:dyDescent="0.3">
      <c r="P625861" s="83"/>
    </row>
    <row r="625862" spans="16:16" x14ac:dyDescent="0.3">
      <c r="P625862" s="83"/>
    </row>
    <row r="625863" spans="16:16" x14ac:dyDescent="0.3">
      <c r="P625863" s="83"/>
    </row>
    <row r="625864" spans="16:16" x14ac:dyDescent="0.3">
      <c r="P625864" s="83"/>
    </row>
    <row r="625865" spans="16:16" x14ac:dyDescent="0.3">
      <c r="P625865" s="83"/>
    </row>
    <row r="625866" spans="16:16" x14ac:dyDescent="0.3">
      <c r="P625866" s="83"/>
    </row>
    <row r="625867" spans="16:16" x14ac:dyDescent="0.3">
      <c r="P625867" s="83"/>
    </row>
    <row r="625868" spans="16:16" x14ac:dyDescent="0.3">
      <c r="P625868" s="83"/>
    </row>
    <row r="625869" spans="16:16" x14ac:dyDescent="0.3">
      <c r="P625869" s="83"/>
    </row>
    <row r="625870" spans="16:16" x14ac:dyDescent="0.3">
      <c r="P625870" s="83"/>
    </row>
    <row r="625871" spans="16:16" x14ac:dyDescent="0.3">
      <c r="P625871" s="83"/>
    </row>
    <row r="625872" spans="16:16" x14ac:dyDescent="0.3">
      <c r="P625872" s="83"/>
    </row>
    <row r="625873" spans="16:16" x14ac:dyDescent="0.3">
      <c r="P625873" s="83"/>
    </row>
    <row r="625874" spans="16:16" x14ac:dyDescent="0.3">
      <c r="P625874" s="83"/>
    </row>
    <row r="625875" spans="16:16" x14ac:dyDescent="0.3">
      <c r="P625875" s="83"/>
    </row>
    <row r="625876" spans="16:16" x14ac:dyDescent="0.3">
      <c r="P625876" s="83"/>
    </row>
    <row r="625877" spans="16:16" x14ac:dyDescent="0.3">
      <c r="P625877" s="83"/>
    </row>
    <row r="625878" spans="16:16" x14ac:dyDescent="0.3">
      <c r="P625878" s="83"/>
    </row>
    <row r="625879" spans="16:16" x14ac:dyDescent="0.3">
      <c r="P625879" s="83"/>
    </row>
    <row r="625880" spans="16:16" x14ac:dyDescent="0.3">
      <c r="P625880" s="83"/>
    </row>
    <row r="625881" spans="16:16" x14ac:dyDescent="0.3">
      <c r="P625881" s="83"/>
    </row>
    <row r="625882" spans="16:16" x14ac:dyDescent="0.3">
      <c r="P625882" s="83"/>
    </row>
    <row r="625883" spans="16:16" x14ac:dyDescent="0.3">
      <c r="P625883" s="83"/>
    </row>
    <row r="625884" spans="16:16" x14ac:dyDescent="0.3">
      <c r="P625884" s="83"/>
    </row>
    <row r="625885" spans="16:16" x14ac:dyDescent="0.3">
      <c r="P625885" s="83"/>
    </row>
    <row r="625886" spans="16:16" x14ac:dyDescent="0.3">
      <c r="P625886" s="83"/>
    </row>
    <row r="625887" spans="16:16" x14ac:dyDescent="0.3">
      <c r="P625887" s="83"/>
    </row>
    <row r="625888" spans="16:16" x14ac:dyDescent="0.3">
      <c r="P625888" s="83"/>
    </row>
    <row r="625889" spans="16:16" x14ac:dyDescent="0.3">
      <c r="P625889" s="83"/>
    </row>
    <row r="625890" spans="16:16" x14ac:dyDescent="0.3">
      <c r="P625890" s="83"/>
    </row>
    <row r="625891" spans="16:16" x14ac:dyDescent="0.3">
      <c r="P625891" s="83"/>
    </row>
    <row r="625892" spans="16:16" x14ac:dyDescent="0.3">
      <c r="P625892" s="83"/>
    </row>
    <row r="625893" spans="16:16" x14ac:dyDescent="0.3">
      <c r="P625893" s="83"/>
    </row>
    <row r="625894" spans="16:16" x14ac:dyDescent="0.3">
      <c r="P625894" s="83"/>
    </row>
    <row r="625895" spans="16:16" x14ac:dyDescent="0.3">
      <c r="P625895" s="83"/>
    </row>
    <row r="625896" spans="16:16" x14ac:dyDescent="0.3">
      <c r="P625896" s="83"/>
    </row>
    <row r="625897" spans="16:16" x14ac:dyDescent="0.3">
      <c r="P625897" s="83"/>
    </row>
    <row r="625898" spans="16:16" x14ac:dyDescent="0.3">
      <c r="P625898" s="83"/>
    </row>
    <row r="625899" spans="16:16" x14ac:dyDescent="0.3">
      <c r="P625899" s="83"/>
    </row>
    <row r="625900" spans="16:16" x14ac:dyDescent="0.3">
      <c r="P625900" s="83"/>
    </row>
    <row r="625901" spans="16:16" x14ac:dyDescent="0.3">
      <c r="P625901" s="83"/>
    </row>
    <row r="625902" spans="16:16" x14ac:dyDescent="0.3">
      <c r="P625902" s="83"/>
    </row>
    <row r="625903" spans="16:16" x14ac:dyDescent="0.3">
      <c r="P625903" s="83"/>
    </row>
    <row r="625904" spans="16:16" x14ac:dyDescent="0.3">
      <c r="P625904" s="83"/>
    </row>
    <row r="625905" spans="16:16" x14ac:dyDescent="0.3">
      <c r="P625905" s="83"/>
    </row>
    <row r="625906" spans="16:16" x14ac:dyDescent="0.3">
      <c r="P625906" s="83"/>
    </row>
    <row r="625907" spans="16:16" x14ac:dyDescent="0.3">
      <c r="P625907" s="83"/>
    </row>
    <row r="625908" spans="16:16" x14ac:dyDescent="0.3">
      <c r="P625908" s="83"/>
    </row>
    <row r="625909" spans="16:16" x14ac:dyDescent="0.3">
      <c r="P625909" s="83"/>
    </row>
    <row r="625910" spans="16:16" x14ac:dyDescent="0.3">
      <c r="P625910" s="83"/>
    </row>
    <row r="625911" spans="16:16" x14ac:dyDescent="0.3">
      <c r="P625911" s="83"/>
    </row>
    <row r="625912" spans="16:16" x14ac:dyDescent="0.3">
      <c r="P625912" s="83"/>
    </row>
    <row r="625913" spans="16:16" x14ac:dyDescent="0.3">
      <c r="P625913" s="83"/>
    </row>
    <row r="625914" spans="16:16" x14ac:dyDescent="0.3">
      <c r="P625914" s="83"/>
    </row>
    <row r="625915" spans="16:16" x14ac:dyDescent="0.3">
      <c r="P625915" s="83"/>
    </row>
    <row r="625916" spans="16:16" x14ac:dyDescent="0.3">
      <c r="P625916" s="83"/>
    </row>
    <row r="625917" spans="16:16" x14ac:dyDescent="0.3">
      <c r="P625917" s="83"/>
    </row>
    <row r="625918" spans="16:16" x14ac:dyDescent="0.3">
      <c r="P625918" s="83"/>
    </row>
    <row r="625919" spans="16:16" x14ac:dyDescent="0.3">
      <c r="P625919" s="83"/>
    </row>
    <row r="625920" spans="16:16" x14ac:dyDescent="0.3">
      <c r="P625920" s="83"/>
    </row>
    <row r="625921" spans="16:16" x14ac:dyDescent="0.3">
      <c r="P625921" s="83"/>
    </row>
    <row r="625922" spans="16:16" x14ac:dyDescent="0.3">
      <c r="P625922" s="83"/>
    </row>
    <row r="625923" spans="16:16" x14ac:dyDescent="0.3">
      <c r="P625923" s="83"/>
    </row>
    <row r="625924" spans="16:16" x14ac:dyDescent="0.3">
      <c r="P625924" s="83"/>
    </row>
    <row r="625925" spans="16:16" x14ac:dyDescent="0.3">
      <c r="P625925" s="83"/>
    </row>
    <row r="625926" spans="16:16" x14ac:dyDescent="0.3">
      <c r="P625926" s="83"/>
    </row>
    <row r="625927" spans="16:16" x14ac:dyDescent="0.3">
      <c r="P625927" s="83"/>
    </row>
    <row r="625928" spans="16:16" x14ac:dyDescent="0.3">
      <c r="P625928" s="83"/>
    </row>
    <row r="625929" spans="16:16" x14ac:dyDescent="0.3">
      <c r="P625929" s="83"/>
    </row>
    <row r="625930" spans="16:16" x14ac:dyDescent="0.3">
      <c r="P625930" s="83"/>
    </row>
    <row r="625931" spans="16:16" x14ac:dyDescent="0.3">
      <c r="P625931" s="83"/>
    </row>
    <row r="625932" spans="16:16" x14ac:dyDescent="0.3">
      <c r="P625932" s="83"/>
    </row>
    <row r="625933" spans="16:16" x14ac:dyDescent="0.3">
      <c r="P625933" s="83"/>
    </row>
    <row r="625934" spans="16:16" x14ac:dyDescent="0.3">
      <c r="P625934" s="83"/>
    </row>
    <row r="625935" spans="16:16" x14ac:dyDescent="0.3">
      <c r="P625935" s="83"/>
    </row>
    <row r="625936" spans="16:16" x14ac:dyDescent="0.3">
      <c r="P625936" s="83"/>
    </row>
    <row r="625937" spans="16:16" x14ac:dyDescent="0.3">
      <c r="P625937" s="83"/>
    </row>
    <row r="625938" spans="16:16" x14ac:dyDescent="0.3">
      <c r="P625938" s="83"/>
    </row>
    <row r="625939" spans="16:16" x14ac:dyDescent="0.3">
      <c r="P625939" s="83"/>
    </row>
    <row r="625940" spans="16:16" x14ac:dyDescent="0.3">
      <c r="P625940" s="83"/>
    </row>
    <row r="625941" spans="16:16" x14ac:dyDescent="0.3">
      <c r="P625941" s="83"/>
    </row>
    <row r="625942" spans="16:16" x14ac:dyDescent="0.3">
      <c r="P625942" s="83"/>
    </row>
    <row r="625943" spans="16:16" x14ac:dyDescent="0.3">
      <c r="P625943" s="83"/>
    </row>
    <row r="625944" spans="16:16" x14ac:dyDescent="0.3">
      <c r="P625944" s="83"/>
    </row>
    <row r="625945" spans="16:16" x14ac:dyDescent="0.3">
      <c r="P625945" s="83"/>
    </row>
    <row r="625946" spans="16:16" x14ac:dyDescent="0.3">
      <c r="P625946" s="83"/>
    </row>
    <row r="625947" spans="16:16" x14ac:dyDescent="0.3">
      <c r="P625947" s="83"/>
    </row>
    <row r="625948" spans="16:16" x14ac:dyDescent="0.3">
      <c r="P625948" s="83"/>
    </row>
    <row r="625949" spans="16:16" x14ac:dyDescent="0.3">
      <c r="P625949" s="83"/>
    </row>
    <row r="625950" spans="16:16" x14ac:dyDescent="0.3">
      <c r="P625950" s="83"/>
    </row>
    <row r="625951" spans="16:16" x14ac:dyDescent="0.3">
      <c r="P625951" s="83"/>
    </row>
    <row r="625952" spans="16:16" x14ac:dyDescent="0.3">
      <c r="P625952" s="83"/>
    </row>
    <row r="625953" spans="16:16" x14ac:dyDescent="0.3">
      <c r="P625953" s="83"/>
    </row>
    <row r="625954" spans="16:16" x14ac:dyDescent="0.3">
      <c r="P625954" s="83"/>
    </row>
    <row r="625955" spans="16:16" x14ac:dyDescent="0.3">
      <c r="P625955" s="83"/>
    </row>
    <row r="625956" spans="16:16" x14ac:dyDescent="0.3">
      <c r="P625956" s="83"/>
    </row>
    <row r="625957" spans="16:16" x14ac:dyDescent="0.3">
      <c r="P625957" s="83"/>
    </row>
    <row r="625958" spans="16:16" x14ac:dyDescent="0.3">
      <c r="P625958" s="83"/>
    </row>
    <row r="625959" spans="16:16" x14ac:dyDescent="0.3">
      <c r="P625959" s="83"/>
    </row>
    <row r="625960" spans="16:16" x14ac:dyDescent="0.3">
      <c r="P625960" s="83"/>
    </row>
    <row r="625961" spans="16:16" x14ac:dyDescent="0.3">
      <c r="P625961" s="83"/>
    </row>
    <row r="625962" spans="16:16" x14ac:dyDescent="0.3">
      <c r="P625962" s="83"/>
    </row>
    <row r="625963" spans="16:16" x14ac:dyDescent="0.3">
      <c r="P625963" s="83"/>
    </row>
    <row r="625964" spans="16:16" x14ac:dyDescent="0.3">
      <c r="P625964" s="83"/>
    </row>
    <row r="625965" spans="16:16" x14ac:dyDescent="0.3">
      <c r="P625965" s="83"/>
    </row>
    <row r="625966" spans="16:16" x14ac:dyDescent="0.3">
      <c r="P625966" s="83"/>
    </row>
    <row r="625967" spans="16:16" x14ac:dyDescent="0.3">
      <c r="P625967" s="83"/>
    </row>
    <row r="625968" spans="16:16" x14ac:dyDescent="0.3">
      <c r="P625968" s="83"/>
    </row>
    <row r="625969" spans="16:16" x14ac:dyDescent="0.3">
      <c r="P625969" s="83"/>
    </row>
    <row r="625970" spans="16:16" x14ac:dyDescent="0.3">
      <c r="P625970" s="83"/>
    </row>
    <row r="625971" spans="16:16" x14ac:dyDescent="0.3">
      <c r="P625971" s="83"/>
    </row>
    <row r="625972" spans="16:16" x14ac:dyDescent="0.3">
      <c r="P625972" s="83"/>
    </row>
    <row r="625973" spans="16:16" x14ac:dyDescent="0.3">
      <c r="P625973" s="83"/>
    </row>
    <row r="625974" spans="16:16" x14ac:dyDescent="0.3">
      <c r="P625974" s="83"/>
    </row>
    <row r="625975" spans="16:16" x14ac:dyDescent="0.3">
      <c r="P625975" s="83"/>
    </row>
    <row r="625976" spans="16:16" x14ac:dyDescent="0.3">
      <c r="P625976" s="83"/>
    </row>
    <row r="625977" spans="16:16" x14ac:dyDescent="0.3">
      <c r="P625977" s="83"/>
    </row>
    <row r="625978" spans="16:16" x14ac:dyDescent="0.3">
      <c r="P625978" s="83"/>
    </row>
    <row r="625979" spans="16:16" x14ac:dyDescent="0.3">
      <c r="P625979" s="83"/>
    </row>
    <row r="625980" spans="16:16" x14ac:dyDescent="0.3">
      <c r="P625980" s="83"/>
    </row>
    <row r="625981" spans="16:16" x14ac:dyDescent="0.3">
      <c r="P625981" s="83"/>
    </row>
    <row r="625982" spans="16:16" x14ac:dyDescent="0.3">
      <c r="P625982" s="83"/>
    </row>
    <row r="625983" spans="16:16" x14ac:dyDescent="0.3">
      <c r="P625983" s="83"/>
    </row>
    <row r="625984" spans="16:16" x14ac:dyDescent="0.3">
      <c r="P625984" s="83"/>
    </row>
    <row r="625985" spans="16:16" x14ac:dyDescent="0.3">
      <c r="P625985" s="83"/>
    </row>
    <row r="625986" spans="16:16" x14ac:dyDescent="0.3">
      <c r="P625986" s="83"/>
    </row>
    <row r="625987" spans="16:16" x14ac:dyDescent="0.3">
      <c r="P625987" s="83"/>
    </row>
    <row r="625988" spans="16:16" x14ac:dyDescent="0.3">
      <c r="P625988" s="83"/>
    </row>
    <row r="625989" spans="16:16" x14ac:dyDescent="0.3">
      <c r="P625989" s="83"/>
    </row>
    <row r="625990" spans="16:16" x14ac:dyDescent="0.3">
      <c r="P625990" s="83"/>
    </row>
    <row r="625991" spans="16:16" x14ac:dyDescent="0.3">
      <c r="P625991" s="83"/>
    </row>
    <row r="625992" spans="16:16" x14ac:dyDescent="0.3">
      <c r="P625992" s="83"/>
    </row>
    <row r="625993" spans="16:16" x14ac:dyDescent="0.3">
      <c r="P625993" s="83"/>
    </row>
    <row r="625994" spans="16:16" x14ac:dyDescent="0.3">
      <c r="P625994" s="83"/>
    </row>
    <row r="625995" spans="16:16" x14ac:dyDescent="0.3">
      <c r="P625995" s="83"/>
    </row>
    <row r="625996" spans="16:16" x14ac:dyDescent="0.3">
      <c r="P625996" s="83"/>
    </row>
    <row r="625997" spans="16:16" x14ac:dyDescent="0.3">
      <c r="P625997" s="83"/>
    </row>
    <row r="625998" spans="16:16" x14ac:dyDescent="0.3">
      <c r="P625998" s="83"/>
    </row>
    <row r="625999" spans="16:16" x14ac:dyDescent="0.3">
      <c r="P625999" s="83"/>
    </row>
    <row r="626000" spans="16:16" x14ac:dyDescent="0.3">
      <c r="P626000" s="83"/>
    </row>
    <row r="626001" spans="16:16" x14ac:dyDescent="0.3">
      <c r="P626001" s="83"/>
    </row>
    <row r="626002" spans="16:16" x14ac:dyDescent="0.3">
      <c r="P626002" s="83"/>
    </row>
    <row r="626003" spans="16:16" x14ac:dyDescent="0.3">
      <c r="P626003" s="83"/>
    </row>
    <row r="626004" spans="16:16" x14ac:dyDescent="0.3">
      <c r="P626004" s="83"/>
    </row>
    <row r="626005" spans="16:16" x14ac:dyDescent="0.3">
      <c r="P626005" s="83"/>
    </row>
    <row r="626006" spans="16:16" x14ac:dyDescent="0.3">
      <c r="P626006" s="83"/>
    </row>
    <row r="626007" spans="16:16" x14ac:dyDescent="0.3">
      <c r="P626007" s="83"/>
    </row>
    <row r="626008" spans="16:16" x14ac:dyDescent="0.3">
      <c r="P626008" s="83"/>
    </row>
    <row r="626009" spans="16:16" x14ac:dyDescent="0.3">
      <c r="P626009" s="83"/>
    </row>
    <row r="626010" spans="16:16" x14ac:dyDescent="0.3">
      <c r="P626010" s="83"/>
    </row>
    <row r="626011" spans="16:16" x14ac:dyDescent="0.3">
      <c r="P626011" s="83"/>
    </row>
    <row r="626012" spans="16:16" x14ac:dyDescent="0.3">
      <c r="P626012" s="83"/>
    </row>
    <row r="626013" spans="16:16" x14ac:dyDescent="0.3">
      <c r="P626013" s="83"/>
    </row>
    <row r="626014" spans="16:16" x14ac:dyDescent="0.3">
      <c r="P626014" s="83"/>
    </row>
    <row r="626015" spans="16:16" x14ac:dyDescent="0.3">
      <c r="P626015" s="83"/>
    </row>
    <row r="626016" spans="16:16" x14ac:dyDescent="0.3">
      <c r="P626016" s="83"/>
    </row>
    <row r="626017" spans="16:16" x14ac:dyDescent="0.3">
      <c r="P626017" s="83"/>
    </row>
    <row r="626018" spans="16:16" x14ac:dyDescent="0.3">
      <c r="P626018" s="83"/>
    </row>
    <row r="626019" spans="16:16" x14ac:dyDescent="0.3">
      <c r="P626019" s="83"/>
    </row>
    <row r="626020" spans="16:16" x14ac:dyDescent="0.3">
      <c r="P626020" s="83"/>
    </row>
    <row r="626021" spans="16:16" x14ac:dyDescent="0.3">
      <c r="P626021" s="83"/>
    </row>
    <row r="626022" spans="16:16" x14ac:dyDescent="0.3">
      <c r="P626022" s="83"/>
    </row>
    <row r="626023" spans="16:16" x14ac:dyDescent="0.3">
      <c r="P626023" s="83"/>
    </row>
    <row r="626024" spans="16:16" x14ac:dyDescent="0.3">
      <c r="P626024" s="83"/>
    </row>
    <row r="626025" spans="16:16" x14ac:dyDescent="0.3">
      <c r="P626025" s="83"/>
    </row>
    <row r="626026" spans="16:16" x14ac:dyDescent="0.3">
      <c r="P626026" s="83"/>
    </row>
    <row r="626027" spans="16:16" x14ac:dyDescent="0.3">
      <c r="P626027" s="83"/>
    </row>
    <row r="626028" spans="16:16" x14ac:dyDescent="0.3">
      <c r="P626028" s="83"/>
    </row>
    <row r="626029" spans="16:16" x14ac:dyDescent="0.3">
      <c r="P626029" s="83"/>
    </row>
    <row r="626030" spans="16:16" x14ac:dyDescent="0.3">
      <c r="P626030" s="83"/>
    </row>
    <row r="626031" spans="16:16" x14ac:dyDescent="0.3">
      <c r="P626031" s="83"/>
    </row>
    <row r="626032" spans="16:16" x14ac:dyDescent="0.3">
      <c r="P626032" s="83"/>
    </row>
    <row r="626033" spans="16:16" x14ac:dyDescent="0.3">
      <c r="P626033" s="83"/>
    </row>
    <row r="626034" spans="16:16" x14ac:dyDescent="0.3">
      <c r="P626034" s="83"/>
    </row>
    <row r="626035" spans="16:16" x14ac:dyDescent="0.3">
      <c r="P626035" s="83"/>
    </row>
    <row r="626036" spans="16:16" x14ac:dyDescent="0.3">
      <c r="P626036" s="83"/>
    </row>
    <row r="626037" spans="16:16" x14ac:dyDescent="0.3">
      <c r="P626037" s="83"/>
    </row>
    <row r="626038" spans="16:16" x14ac:dyDescent="0.3">
      <c r="P626038" s="83"/>
    </row>
    <row r="626039" spans="16:16" x14ac:dyDescent="0.3">
      <c r="P626039" s="83"/>
    </row>
    <row r="626040" spans="16:16" x14ac:dyDescent="0.3">
      <c r="P626040" s="83"/>
    </row>
    <row r="626041" spans="16:16" x14ac:dyDescent="0.3">
      <c r="P626041" s="83"/>
    </row>
    <row r="626042" spans="16:16" x14ac:dyDescent="0.3">
      <c r="P626042" s="83"/>
    </row>
    <row r="626043" spans="16:16" x14ac:dyDescent="0.3">
      <c r="P626043" s="83"/>
    </row>
    <row r="626044" spans="16:16" x14ac:dyDescent="0.3">
      <c r="P626044" s="83"/>
    </row>
    <row r="626045" spans="16:16" x14ac:dyDescent="0.3">
      <c r="P626045" s="83"/>
    </row>
    <row r="626046" spans="16:16" x14ac:dyDescent="0.3">
      <c r="P626046" s="83"/>
    </row>
    <row r="626047" spans="16:16" x14ac:dyDescent="0.3">
      <c r="P626047" s="83"/>
    </row>
    <row r="626048" spans="16:16" x14ac:dyDescent="0.3">
      <c r="P626048" s="83"/>
    </row>
    <row r="626049" spans="16:16" x14ac:dyDescent="0.3">
      <c r="P626049" s="83"/>
    </row>
    <row r="626050" spans="16:16" x14ac:dyDescent="0.3">
      <c r="P626050" s="83"/>
    </row>
    <row r="626051" spans="16:16" x14ac:dyDescent="0.3">
      <c r="P626051" s="83"/>
    </row>
    <row r="626052" spans="16:16" x14ac:dyDescent="0.3">
      <c r="P626052" s="83"/>
    </row>
    <row r="626053" spans="16:16" x14ac:dyDescent="0.3">
      <c r="P626053" s="83"/>
    </row>
    <row r="626054" spans="16:16" x14ac:dyDescent="0.3">
      <c r="P626054" s="83"/>
    </row>
    <row r="626055" spans="16:16" x14ac:dyDescent="0.3">
      <c r="P626055" s="83"/>
    </row>
    <row r="626056" spans="16:16" x14ac:dyDescent="0.3">
      <c r="P626056" s="83"/>
    </row>
    <row r="626057" spans="16:16" x14ac:dyDescent="0.3">
      <c r="P626057" s="83"/>
    </row>
    <row r="626058" spans="16:16" x14ac:dyDescent="0.3">
      <c r="P626058" s="83"/>
    </row>
    <row r="626059" spans="16:16" x14ac:dyDescent="0.3">
      <c r="P626059" s="83"/>
    </row>
    <row r="626060" spans="16:16" x14ac:dyDescent="0.3">
      <c r="P626060" s="83"/>
    </row>
    <row r="626061" spans="16:16" x14ac:dyDescent="0.3">
      <c r="P626061" s="83"/>
    </row>
    <row r="626062" spans="16:16" x14ac:dyDescent="0.3">
      <c r="P626062" s="83"/>
    </row>
    <row r="626063" spans="16:16" x14ac:dyDescent="0.3">
      <c r="P626063" s="83"/>
    </row>
    <row r="626064" spans="16:16" x14ac:dyDescent="0.3">
      <c r="P626064" s="83"/>
    </row>
    <row r="626065" spans="16:16" x14ac:dyDescent="0.3">
      <c r="P626065" s="83"/>
    </row>
    <row r="626066" spans="16:16" x14ac:dyDescent="0.3">
      <c r="P626066" s="83"/>
    </row>
    <row r="626067" spans="16:16" x14ac:dyDescent="0.3">
      <c r="P626067" s="83"/>
    </row>
    <row r="626068" spans="16:16" x14ac:dyDescent="0.3">
      <c r="P626068" s="83"/>
    </row>
    <row r="626069" spans="16:16" x14ac:dyDescent="0.3">
      <c r="P626069" s="83"/>
    </row>
    <row r="626070" spans="16:16" x14ac:dyDescent="0.3">
      <c r="P626070" s="83"/>
    </row>
    <row r="626071" spans="16:16" x14ac:dyDescent="0.3">
      <c r="P626071" s="83"/>
    </row>
    <row r="626072" spans="16:16" x14ac:dyDescent="0.3">
      <c r="P626072" s="83"/>
    </row>
    <row r="626073" spans="16:16" x14ac:dyDescent="0.3">
      <c r="P626073" s="83"/>
    </row>
    <row r="626074" spans="16:16" x14ac:dyDescent="0.3">
      <c r="P626074" s="83"/>
    </row>
    <row r="626075" spans="16:16" x14ac:dyDescent="0.3">
      <c r="P626075" s="83"/>
    </row>
    <row r="626076" spans="16:16" x14ac:dyDescent="0.3">
      <c r="P626076" s="83"/>
    </row>
    <row r="626077" spans="16:16" x14ac:dyDescent="0.3">
      <c r="P626077" s="83"/>
    </row>
    <row r="626078" spans="16:16" x14ac:dyDescent="0.3">
      <c r="P626078" s="83"/>
    </row>
    <row r="626079" spans="16:16" x14ac:dyDescent="0.3">
      <c r="P626079" s="83"/>
    </row>
    <row r="626080" spans="16:16" x14ac:dyDescent="0.3">
      <c r="P626080" s="83"/>
    </row>
    <row r="626081" spans="16:16" x14ac:dyDescent="0.3">
      <c r="P626081" s="83"/>
    </row>
    <row r="626082" spans="16:16" x14ac:dyDescent="0.3">
      <c r="P626082" s="83"/>
    </row>
    <row r="626083" spans="16:16" x14ac:dyDescent="0.3">
      <c r="P626083" s="83"/>
    </row>
    <row r="626084" spans="16:16" x14ac:dyDescent="0.3">
      <c r="P626084" s="83"/>
    </row>
    <row r="626085" spans="16:16" x14ac:dyDescent="0.3">
      <c r="P626085" s="83"/>
    </row>
    <row r="626086" spans="16:16" x14ac:dyDescent="0.3">
      <c r="P626086" s="83"/>
    </row>
    <row r="626087" spans="16:16" x14ac:dyDescent="0.3">
      <c r="P626087" s="83"/>
    </row>
    <row r="626088" spans="16:16" x14ac:dyDescent="0.3">
      <c r="P626088" s="83"/>
    </row>
    <row r="626089" spans="16:16" x14ac:dyDescent="0.3">
      <c r="P626089" s="83"/>
    </row>
    <row r="626090" spans="16:16" x14ac:dyDescent="0.3">
      <c r="P626090" s="83"/>
    </row>
    <row r="626091" spans="16:16" x14ac:dyDescent="0.3">
      <c r="P626091" s="83"/>
    </row>
    <row r="626092" spans="16:16" x14ac:dyDescent="0.3">
      <c r="P626092" s="83"/>
    </row>
    <row r="626093" spans="16:16" x14ac:dyDescent="0.3">
      <c r="P626093" s="83"/>
    </row>
    <row r="626094" spans="16:16" x14ac:dyDescent="0.3">
      <c r="P626094" s="83"/>
    </row>
    <row r="626095" spans="16:16" x14ac:dyDescent="0.3">
      <c r="P626095" s="83"/>
    </row>
    <row r="626096" spans="16:16" x14ac:dyDescent="0.3">
      <c r="P626096" s="83"/>
    </row>
    <row r="626097" spans="16:16" x14ac:dyDescent="0.3">
      <c r="P626097" s="83"/>
    </row>
    <row r="626098" spans="16:16" x14ac:dyDescent="0.3">
      <c r="P626098" s="83"/>
    </row>
    <row r="626099" spans="16:16" x14ac:dyDescent="0.3">
      <c r="P626099" s="83"/>
    </row>
    <row r="626100" spans="16:16" x14ac:dyDescent="0.3">
      <c r="P626100" s="83"/>
    </row>
    <row r="626101" spans="16:16" x14ac:dyDescent="0.3">
      <c r="P626101" s="83"/>
    </row>
    <row r="626102" spans="16:16" x14ac:dyDescent="0.3">
      <c r="P626102" s="83"/>
    </row>
    <row r="626103" spans="16:16" x14ac:dyDescent="0.3">
      <c r="P626103" s="83"/>
    </row>
    <row r="626104" spans="16:16" x14ac:dyDescent="0.3">
      <c r="P626104" s="83"/>
    </row>
    <row r="626105" spans="16:16" x14ac:dyDescent="0.3">
      <c r="P626105" s="83"/>
    </row>
    <row r="626106" spans="16:16" x14ac:dyDescent="0.3">
      <c r="P626106" s="83"/>
    </row>
    <row r="626107" spans="16:16" x14ac:dyDescent="0.3">
      <c r="P626107" s="83"/>
    </row>
    <row r="626108" spans="16:16" x14ac:dyDescent="0.3">
      <c r="P626108" s="83"/>
    </row>
    <row r="626109" spans="16:16" x14ac:dyDescent="0.3">
      <c r="P626109" s="83"/>
    </row>
    <row r="626110" spans="16:16" x14ac:dyDescent="0.3">
      <c r="P626110" s="83"/>
    </row>
    <row r="626111" spans="16:16" x14ac:dyDescent="0.3">
      <c r="P626111" s="83"/>
    </row>
    <row r="626112" spans="16:16" x14ac:dyDescent="0.3">
      <c r="P626112" s="83"/>
    </row>
    <row r="626113" spans="16:16" x14ac:dyDescent="0.3">
      <c r="P626113" s="83"/>
    </row>
    <row r="626114" spans="16:16" x14ac:dyDescent="0.3">
      <c r="P626114" s="83"/>
    </row>
    <row r="626115" spans="16:16" x14ac:dyDescent="0.3">
      <c r="P626115" s="83"/>
    </row>
    <row r="626116" spans="16:16" x14ac:dyDescent="0.3">
      <c r="P626116" s="83"/>
    </row>
    <row r="626117" spans="16:16" x14ac:dyDescent="0.3">
      <c r="P626117" s="83"/>
    </row>
    <row r="626118" spans="16:16" x14ac:dyDescent="0.3">
      <c r="P626118" s="83"/>
    </row>
    <row r="626119" spans="16:16" x14ac:dyDescent="0.3">
      <c r="P626119" s="83"/>
    </row>
    <row r="626120" spans="16:16" x14ac:dyDescent="0.3">
      <c r="P626120" s="83"/>
    </row>
    <row r="626121" spans="16:16" x14ac:dyDescent="0.3">
      <c r="P626121" s="83"/>
    </row>
    <row r="626122" spans="16:16" x14ac:dyDescent="0.3">
      <c r="P626122" s="83"/>
    </row>
    <row r="626123" spans="16:16" x14ac:dyDescent="0.3">
      <c r="P626123" s="83"/>
    </row>
    <row r="626124" spans="16:16" x14ac:dyDescent="0.3">
      <c r="P626124" s="83"/>
    </row>
    <row r="626125" spans="16:16" x14ac:dyDescent="0.3">
      <c r="P626125" s="83"/>
    </row>
    <row r="626126" spans="16:16" x14ac:dyDescent="0.3">
      <c r="P626126" s="83"/>
    </row>
    <row r="626127" spans="16:16" x14ac:dyDescent="0.3">
      <c r="P626127" s="83"/>
    </row>
    <row r="626128" spans="16:16" x14ac:dyDescent="0.3">
      <c r="P626128" s="83"/>
    </row>
    <row r="626129" spans="16:16" x14ac:dyDescent="0.3">
      <c r="P626129" s="83"/>
    </row>
    <row r="626130" spans="16:16" x14ac:dyDescent="0.3">
      <c r="P626130" s="83"/>
    </row>
    <row r="626131" spans="16:16" x14ac:dyDescent="0.3">
      <c r="P626131" s="83"/>
    </row>
    <row r="626132" spans="16:16" x14ac:dyDescent="0.3">
      <c r="P626132" s="83"/>
    </row>
    <row r="626133" spans="16:16" x14ac:dyDescent="0.3">
      <c r="P626133" s="83"/>
    </row>
    <row r="626134" spans="16:16" x14ac:dyDescent="0.3">
      <c r="P626134" s="83"/>
    </row>
    <row r="626135" spans="16:16" x14ac:dyDescent="0.3">
      <c r="P626135" s="83"/>
    </row>
    <row r="626136" spans="16:16" x14ac:dyDescent="0.3">
      <c r="P626136" s="83"/>
    </row>
    <row r="626137" spans="16:16" x14ac:dyDescent="0.3">
      <c r="P626137" s="83"/>
    </row>
    <row r="626138" spans="16:16" x14ac:dyDescent="0.3">
      <c r="P626138" s="83"/>
    </row>
    <row r="626139" spans="16:16" x14ac:dyDescent="0.3">
      <c r="P626139" s="83"/>
    </row>
    <row r="626140" spans="16:16" x14ac:dyDescent="0.3">
      <c r="P626140" s="83"/>
    </row>
    <row r="626141" spans="16:16" x14ac:dyDescent="0.3">
      <c r="P626141" s="83"/>
    </row>
    <row r="626142" spans="16:16" x14ac:dyDescent="0.3">
      <c r="P626142" s="83"/>
    </row>
    <row r="626143" spans="16:16" x14ac:dyDescent="0.3">
      <c r="P626143" s="83"/>
    </row>
    <row r="626144" spans="16:16" x14ac:dyDescent="0.3">
      <c r="P626144" s="83"/>
    </row>
    <row r="626145" spans="16:16" x14ac:dyDescent="0.3">
      <c r="P626145" s="83"/>
    </row>
    <row r="626146" spans="16:16" x14ac:dyDescent="0.3">
      <c r="P626146" s="83"/>
    </row>
    <row r="626147" spans="16:16" x14ac:dyDescent="0.3">
      <c r="P626147" s="83"/>
    </row>
    <row r="626148" spans="16:16" x14ac:dyDescent="0.3">
      <c r="P626148" s="83"/>
    </row>
    <row r="626149" spans="16:16" x14ac:dyDescent="0.3">
      <c r="P626149" s="83"/>
    </row>
    <row r="626150" spans="16:16" x14ac:dyDescent="0.3">
      <c r="P626150" s="83"/>
    </row>
    <row r="626151" spans="16:16" x14ac:dyDescent="0.3">
      <c r="P626151" s="83"/>
    </row>
    <row r="626152" spans="16:16" x14ac:dyDescent="0.3">
      <c r="P626152" s="83"/>
    </row>
    <row r="626153" spans="16:16" x14ac:dyDescent="0.3">
      <c r="P626153" s="83"/>
    </row>
    <row r="626154" spans="16:16" x14ac:dyDescent="0.3">
      <c r="P626154" s="83"/>
    </row>
    <row r="626155" spans="16:16" x14ac:dyDescent="0.3">
      <c r="P626155" s="83"/>
    </row>
    <row r="626156" spans="16:16" x14ac:dyDescent="0.3">
      <c r="P626156" s="83"/>
    </row>
    <row r="626157" spans="16:16" x14ac:dyDescent="0.3">
      <c r="P626157" s="83"/>
    </row>
    <row r="626158" spans="16:16" x14ac:dyDescent="0.3">
      <c r="P626158" s="83"/>
    </row>
    <row r="626159" spans="16:16" x14ac:dyDescent="0.3">
      <c r="P626159" s="83"/>
    </row>
    <row r="626160" spans="16:16" x14ac:dyDescent="0.3">
      <c r="P626160" s="83"/>
    </row>
    <row r="626161" spans="16:16" x14ac:dyDescent="0.3">
      <c r="P626161" s="83"/>
    </row>
    <row r="626162" spans="16:16" x14ac:dyDescent="0.3">
      <c r="P626162" s="83"/>
    </row>
    <row r="626163" spans="16:16" x14ac:dyDescent="0.3">
      <c r="P626163" s="83"/>
    </row>
    <row r="626164" spans="16:16" x14ac:dyDescent="0.3">
      <c r="P626164" s="83"/>
    </row>
    <row r="626165" spans="16:16" x14ac:dyDescent="0.3">
      <c r="P626165" s="83"/>
    </row>
    <row r="626166" spans="16:16" x14ac:dyDescent="0.3">
      <c r="P626166" s="83"/>
    </row>
    <row r="626167" spans="16:16" x14ac:dyDescent="0.3">
      <c r="P626167" s="83"/>
    </row>
    <row r="626168" spans="16:16" x14ac:dyDescent="0.3">
      <c r="P626168" s="83"/>
    </row>
    <row r="626169" spans="16:16" x14ac:dyDescent="0.3">
      <c r="P626169" s="83"/>
    </row>
    <row r="626170" spans="16:16" x14ac:dyDescent="0.3">
      <c r="P626170" s="83"/>
    </row>
    <row r="626171" spans="16:16" x14ac:dyDescent="0.3">
      <c r="P626171" s="83"/>
    </row>
    <row r="626172" spans="16:16" x14ac:dyDescent="0.3">
      <c r="P626172" s="83"/>
    </row>
    <row r="626173" spans="16:16" x14ac:dyDescent="0.3">
      <c r="P626173" s="83"/>
    </row>
    <row r="626174" spans="16:16" x14ac:dyDescent="0.3">
      <c r="P626174" s="83"/>
    </row>
    <row r="626175" spans="16:16" x14ac:dyDescent="0.3">
      <c r="P626175" s="83"/>
    </row>
    <row r="626176" spans="16:16" x14ac:dyDescent="0.3">
      <c r="P626176" s="83"/>
    </row>
    <row r="626177" spans="16:16" x14ac:dyDescent="0.3">
      <c r="P626177" s="83"/>
    </row>
    <row r="626178" spans="16:16" x14ac:dyDescent="0.3">
      <c r="P626178" s="83"/>
    </row>
    <row r="626179" spans="16:16" x14ac:dyDescent="0.3">
      <c r="P626179" s="83"/>
    </row>
    <row r="626180" spans="16:16" x14ac:dyDescent="0.3">
      <c r="P626180" s="83"/>
    </row>
    <row r="626181" spans="16:16" x14ac:dyDescent="0.3">
      <c r="P626181" s="83"/>
    </row>
    <row r="626182" spans="16:16" x14ac:dyDescent="0.3">
      <c r="P626182" s="83"/>
    </row>
    <row r="626183" spans="16:16" x14ac:dyDescent="0.3">
      <c r="P626183" s="83"/>
    </row>
    <row r="626184" spans="16:16" x14ac:dyDescent="0.3">
      <c r="P626184" s="83"/>
    </row>
    <row r="626185" spans="16:16" x14ac:dyDescent="0.3">
      <c r="P626185" s="83"/>
    </row>
    <row r="626186" spans="16:16" x14ac:dyDescent="0.3">
      <c r="P626186" s="83"/>
    </row>
    <row r="626187" spans="16:16" x14ac:dyDescent="0.3">
      <c r="P626187" s="83"/>
    </row>
    <row r="626188" spans="16:16" x14ac:dyDescent="0.3">
      <c r="P626188" s="83"/>
    </row>
    <row r="626189" spans="16:16" x14ac:dyDescent="0.3">
      <c r="P626189" s="83"/>
    </row>
    <row r="626190" spans="16:16" x14ac:dyDescent="0.3">
      <c r="P626190" s="83"/>
    </row>
    <row r="626191" spans="16:16" x14ac:dyDescent="0.3">
      <c r="P626191" s="83"/>
    </row>
    <row r="626192" spans="16:16" x14ac:dyDescent="0.3">
      <c r="P626192" s="83"/>
    </row>
    <row r="626193" spans="16:16" x14ac:dyDescent="0.3">
      <c r="P626193" s="83"/>
    </row>
    <row r="626194" spans="16:16" x14ac:dyDescent="0.3">
      <c r="P626194" s="83"/>
    </row>
    <row r="626195" spans="16:16" x14ac:dyDescent="0.3">
      <c r="P626195" s="83"/>
    </row>
    <row r="626196" spans="16:16" x14ac:dyDescent="0.3">
      <c r="P626196" s="83"/>
    </row>
    <row r="626197" spans="16:16" x14ac:dyDescent="0.3">
      <c r="P626197" s="83"/>
    </row>
    <row r="626198" spans="16:16" x14ac:dyDescent="0.3">
      <c r="P626198" s="83"/>
    </row>
    <row r="626199" spans="16:16" x14ac:dyDescent="0.3">
      <c r="P626199" s="83"/>
    </row>
    <row r="626200" spans="16:16" x14ac:dyDescent="0.3">
      <c r="P626200" s="83"/>
    </row>
    <row r="626201" spans="16:16" x14ac:dyDescent="0.3">
      <c r="P626201" s="83"/>
    </row>
    <row r="626202" spans="16:16" x14ac:dyDescent="0.3">
      <c r="P626202" s="83"/>
    </row>
    <row r="626203" spans="16:16" x14ac:dyDescent="0.3">
      <c r="P626203" s="83"/>
    </row>
    <row r="626204" spans="16:16" x14ac:dyDescent="0.3">
      <c r="P626204" s="83"/>
    </row>
    <row r="626205" spans="16:16" x14ac:dyDescent="0.3">
      <c r="P626205" s="83"/>
    </row>
    <row r="626206" spans="16:16" x14ac:dyDescent="0.3">
      <c r="P626206" s="83"/>
    </row>
    <row r="626207" spans="16:16" x14ac:dyDescent="0.3">
      <c r="P626207" s="83"/>
    </row>
    <row r="626208" spans="16:16" x14ac:dyDescent="0.3">
      <c r="P626208" s="83"/>
    </row>
    <row r="626209" spans="16:16" x14ac:dyDescent="0.3">
      <c r="P626209" s="83"/>
    </row>
    <row r="626210" spans="16:16" x14ac:dyDescent="0.3">
      <c r="P626210" s="83"/>
    </row>
    <row r="626211" spans="16:16" x14ac:dyDescent="0.3">
      <c r="P626211" s="83"/>
    </row>
    <row r="626212" spans="16:16" x14ac:dyDescent="0.3">
      <c r="P626212" s="83"/>
    </row>
    <row r="626213" spans="16:16" x14ac:dyDescent="0.3">
      <c r="P626213" s="83"/>
    </row>
    <row r="626214" spans="16:16" x14ac:dyDescent="0.3">
      <c r="P626214" s="83"/>
    </row>
    <row r="626215" spans="16:16" x14ac:dyDescent="0.3">
      <c r="P626215" s="83"/>
    </row>
    <row r="626216" spans="16:16" x14ac:dyDescent="0.3">
      <c r="P626216" s="83"/>
    </row>
    <row r="626217" spans="16:16" x14ac:dyDescent="0.3">
      <c r="P626217" s="83"/>
    </row>
    <row r="626218" spans="16:16" x14ac:dyDescent="0.3">
      <c r="P626218" s="83"/>
    </row>
    <row r="626219" spans="16:16" x14ac:dyDescent="0.3">
      <c r="P626219" s="83"/>
    </row>
    <row r="626220" spans="16:16" x14ac:dyDescent="0.3">
      <c r="P626220" s="83"/>
    </row>
    <row r="626221" spans="16:16" x14ac:dyDescent="0.3">
      <c r="P626221" s="83"/>
    </row>
    <row r="626222" spans="16:16" x14ac:dyDescent="0.3">
      <c r="P626222" s="83"/>
    </row>
    <row r="626223" spans="16:16" x14ac:dyDescent="0.3">
      <c r="P626223" s="83"/>
    </row>
    <row r="626224" spans="16:16" x14ac:dyDescent="0.3">
      <c r="P626224" s="83"/>
    </row>
    <row r="626225" spans="16:16" x14ac:dyDescent="0.3">
      <c r="P626225" s="83"/>
    </row>
    <row r="626226" spans="16:16" x14ac:dyDescent="0.3">
      <c r="P626226" s="83"/>
    </row>
    <row r="626227" spans="16:16" x14ac:dyDescent="0.3">
      <c r="P626227" s="83"/>
    </row>
    <row r="626228" spans="16:16" x14ac:dyDescent="0.3">
      <c r="P626228" s="83"/>
    </row>
    <row r="626229" spans="16:16" x14ac:dyDescent="0.3">
      <c r="P626229" s="83"/>
    </row>
    <row r="626230" spans="16:16" x14ac:dyDescent="0.3">
      <c r="P626230" s="83"/>
    </row>
    <row r="626231" spans="16:16" x14ac:dyDescent="0.3">
      <c r="P626231" s="83"/>
    </row>
    <row r="626232" spans="16:16" x14ac:dyDescent="0.3">
      <c r="P626232" s="83"/>
    </row>
    <row r="626233" spans="16:16" x14ac:dyDescent="0.3">
      <c r="P626233" s="83"/>
    </row>
    <row r="626234" spans="16:16" x14ac:dyDescent="0.3">
      <c r="P626234" s="83"/>
    </row>
    <row r="626235" spans="16:16" x14ac:dyDescent="0.3">
      <c r="P626235" s="83"/>
    </row>
    <row r="626236" spans="16:16" x14ac:dyDescent="0.3">
      <c r="P626236" s="83"/>
    </row>
    <row r="626237" spans="16:16" x14ac:dyDescent="0.3">
      <c r="P626237" s="83"/>
    </row>
    <row r="626238" spans="16:16" x14ac:dyDescent="0.3">
      <c r="P626238" s="83"/>
    </row>
    <row r="626239" spans="16:16" x14ac:dyDescent="0.3">
      <c r="P626239" s="83"/>
    </row>
    <row r="626240" spans="16:16" x14ac:dyDescent="0.3">
      <c r="P626240" s="83"/>
    </row>
    <row r="626241" spans="16:16" x14ac:dyDescent="0.3">
      <c r="P626241" s="83"/>
    </row>
    <row r="626242" spans="16:16" x14ac:dyDescent="0.3">
      <c r="P626242" s="83"/>
    </row>
    <row r="626243" spans="16:16" x14ac:dyDescent="0.3">
      <c r="P626243" s="83"/>
    </row>
    <row r="626244" spans="16:16" x14ac:dyDescent="0.3">
      <c r="P626244" s="83"/>
    </row>
    <row r="626245" spans="16:16" x14ac:dyDescent="0.3">
      <c r="P626245" s="83"/>
    </row>
    <row r="626246" spans="16:16" x14ac:dyDescent="0.3">
      <c r="P626246" s="83"/>
    </row>
    <row r="626247" spans="16:16" x14ac:dyDescent="0.3">
      <c r="P626247" s="83"/>
    </row>
    <row r="626248" spans="16:16" x14ac:dyDescent="0.3">
      <c r="P626248" s="83"/>
    </row>
    <row r="626249" spans="16:16" x14ac:dyDescent="0.3">
      <c r="P626249" s="83"/>
    </row>
    <row r="626250" spans="16:16" x14ac:dyDescent="0.3">
      <c r="P626250" s="83"/>
    </row>
    <row r="626251" spans="16:16" x14ac:dyDescent="0.3">
      <c r="P626251" s="83"/>
    </row>
    <row r="626252" spans="16:16" x14ac:dyDescent="0.3">
      <c r="P626252" s="83"/>
    </row>
    <row r="626253" spans="16:16" x14ac:dyDescent="0.3">
      <c r="P626253" s="83"/>
    </row>
    <row r="626254" spans="16:16" x14ac:dyDescent="0.3">
      <c r="P626254" s="83"/>
    </row>
    <row r="626255" spans="16:16" x14ac:dyDescent="0.3">
      <c r="P626255" s="83"/>
    </row>
    <row r="626256" spans="16:16" x14ac:dyDescent="0.3">
      <c r="P626256" s="83"/>
    </row>
    <row r="626257" spans="16:16" x14ac:dyDescent="0.3">
      <c r="P626257" s="83"/>
    </row>
    <row r="626258" spans="16:16" x14ac:dyDescent="0.3">
      <c r="P626258" s="83"/>
    </row>
    <row r="626259" spans="16:16" x14ac:dyDescent="0.3">
      <c r="P626259" s="83"/>
    </row>
    <row r="626260" spans="16:16" x14ac:dyDescent="0.3">
      <c r="P626260" s="83"/>
    </row>
    <row r="626261" spans="16:16" x14ac:dyDescent="0.3">
      <c r="P626261" s="83"/>
    </row>
    <row r="626262" spans="16:16" x14ac:dyDescent="0.3">
      <c r="P626262" s="83"/>
    </row>
    <row r="626263" spans="16:16" x14ac:dyDescent="0.3">
      <c r="P626263" s="83"/>
    </row>
    <row r="626264" spans="16:16" x14ac:dyDescent="0.3">
      <c r="P626264" s="83"/>
    </row>
    <row r="626265" spans="16:16" x14ac:dyDescent="0.3">
      <c r="P626265" s="83"/>
    </row>
    <row r="626266" spans="16:16" x14ac:dyDescent="0.3">
      <c r="P626266" s="83"/>
    </row>
    <row r="626267" spans="16:16" x14ac:dyDescent="0.3">
      <c r="P626267" s="83"/>
    </row>
    <row r="626268" spans="16:16" x14ac:dyDescent="0.3">
      <c r="P626268" s="83"/>
    </row>
    <row r="626269" spans="16:16" x14ac:dyDescent="0.3">
      <c r="P626269" s="83"/>
    </row>
    <row r="626270" spans="16:16" x14ac:dyDescent="0.3">
      <c r="P626270" s="83"/>
    </row>
    <row r="626271" spans="16:16" x14ac:dyDescent="0.3">
      <c r="P626271" s="83"/>
    </row>
    <row r="626272" spans="16:16" x14ac:dyDescent="0.3">
      <c r="P626272" s="83"/>
    </row>
    <row r="626273" spans="16:16" x14ac:dyDescent="0.3">
      <c r="P626273" s="83"/>
    </row>
    <row r="626274" spans="16:16" x14ac:dyDescent="0.3">
      <c r="P626274" s="83"/>
    </row>
    <row r="626275" spans="16:16" x14ac:dyDescent="0.3">
      <c r="P626275" s="83"/>
    </row>
    <row r="626276" spans="16:16" x14ac:dyDescent="0.3">
      <c r="P626276" s="83"/>
    </row>
    <row r="626277" spans="16:16" x14ac:dyDescent="0.3">
      <c r="P626277" s="83"/>
    </row>
    <row r="626278" spans="16:16" x14ac:dyDescent="0.3">
      <c r="P626278" s="83"/>
    </row>
    <row r="626279" spans="16:16" x14ac:dyDescent="0.3">
      <c r="P626279" s="83"/>
    </row>
    <row r="626280" spans="16:16" x14ac:dyDescent="0.3">
      <c r="P626280" s="83"/>
    </row>
    <row r="626281" spans="16:16" x14ac:dyDescent="0.3">
      <c r="P626281" s="83"/>
    </row>
    <row r="626282" spans="16:16" x14ac:dyDescent="0.3">
      <c r="P626282" s="83"/>
    </row>
    <row r="626283" spans="16:16" x14ac:dyDescent="0.3">
      <c r="P626283" s="83"/>
    </row>
    <row r="626284" spans="16:16" x14ac:dyDescent="0.3">
      <c r="P626284" s="83"/>
    </row>
    <row r="626285" spans="16:16" x14ac:dyDescent="0.3">
      <c r="P626285" s="83"/>
    </row>
    <row r="626286" spans="16:16" x14ac:dyDescent="0.3">
      <c r="P626286" s="83"/>
    </row>
    <row r="626287" spans="16:16" x14ac:dyDescent="0.3">
      <c r="P626287" s="83"/>
    </row>
    <row r="626288" spans="16:16" x14ac:dyDescent="0.3">
      <c r="P626288" s="83"/>
    </row>
    <row r="626289" spans="16:16" x14ac:dyDescent="0.3">
      <c r="P626289" s="83"/>
    </row>
    <row r="626290" spans="16:16" x14ac:dyDescent="0.3">
      <c r="P626290" s="83"/>
    </row>
    <row r="626291" spans="16:16" x14ac:dyDescent="0.3">
      <c r="P626291" s="83"/>
    </row>
    <row r="626292" spans="16:16" x14ac:dyDescent="0.3">
      <c r="P626292" s="83"/>
    </row>
    <row r="626293" spans="16:16" x14ac:dyDescent="0.3">
      <c r="P626293" s="83"/>
    </row>
    <row r="626294" spans="16:16" x14ac:dyDescent="0.3">
      <c r="P626294" s="83"/>
    </row>
    <row r="626295" spans="16:16" x14ac:dyDescent="0.3">
      <c r="P626295" s="83"/>
    </row>
    <row r="626296" spans="16:16" x14ac:dyDescent="0.3">
      <c r="P626296" s="83"/>
    </row>
    <row r="626297" spans="16:16" x14ac:dyDescent="0.3">
      <c r="P626297" s="83"/>
    </row>
    <row r="626298" spans="16:16" x14ac:dyDescent="0.3">
      <c r="P626298" s="83"/>
    </row>
    <row r="626299" spans="16:16" x14ac:dyDescent="0.3">
      <c r="P626299" s="83"/>
    </row>
    <row r="626300" spans="16:16" x14ac:dyDescent="0.3">
      <c r="P626300" s="83"/>
    </row>
    <row r="626301" spans="16:16" x14ac:dyDescent="0.3">
      <c r="P626301" s="83"/>
    </row>
    <row r="626302" spans="16:16" x14ac:dyDescent="0.3">
      <c r="P626302" s="83"/>
    </row>
    <row r="626303" spans="16:16" x14ac:dyDescent="0.3">
      <c r="P626303" s="83"/>
    </row>
    <row r="626304" spans="16:16" x14ac:dyDescent="0.3">
      <c r="P626304" s="83"/>
    </row>
    <row r="626305" spans="16:16" x14ac:dyDescent="0.3">
      <c r="P626305" s="83"/>
    </row>
    <row r="626306" spans="16:16" x14ac:dyDescent="0.3">
      <c r="P626306" s="83"/>
    </row>
    <row r="626307" spans="16:16" x14ac:dyDescent="0.3">
      <c r="P626307" s="83"/>
    </row>
    <row r="626308" spans="16:16" x14ac:dyDescent="0.3">
      <c r="P626308" s="83"/>
    </row>
    <row r="626309" spans="16:16" x14ac:dyDescent="0.3">
      <c r="P626309" s="83"/>
    </row>
    <row r="626310" spans="16:16" x14ac:dyDescent="0.3">
      <c r="P626310" s="83"/>
    </row>
    <row r="626311" spans="16:16" x14ac:dyDescent="0.3">
      <c r="P626311" s="83"/>
    </row>
    <row r="626312" spans="16:16" x14ac:dyDescent="0.3">
      <c r="P626312" s="83"/>
    </row>
    <row r="626313" spans="16:16" x14ac:dyDescent="0.3">
      <c r="P626313" s="83"/>
    </row>
    <row r="626314" spans="16:16" x14ac:dyDescent="0.3">
      <c r="P626314" s="83"/>
    </row>
    <row r="626315" spans="16:16" x14ac:dyDescent="0.3">
      <c r="P626315" s="83"/>
    </row>
    <row r="626316" spans="16:16" x14ac:dyDescent="0.3">
      <c r="P626316" s="83"/>
    </row>
    <row r="626317" spans="16:16" x14ac:dyDescent="0.3">
      <c r="P626317" s="83"/>
    </row>
    <row r="626318" spans="16:16" x14ac:dyDescent="0.3">
      <c r="P626318" s="83"/>
    </row>
    <row r="626319" spans="16:16" x14ac:dyDescent="0.3">
      <c r="P626319" s="83"/>
    </row>
    <row r="626320" spans="16:16" x14ac:dyDescent="0.3">
      <c r="P626320" s="83"/>
    </row>
    <row r="626321" spans="16:16" x14ac:dyDescent="0.3">
      <c r="P626321" s="83"/>
    </row>
    <row r="626322" spans="16:16" x14ac:dyDescent="0.3">
      <c r="P626322" s="83"/>
    </row>
    <row r="626323" spans="16:16" x14ac:dyDescent="0.3">
      <c r="P626323" s="83"/>
    </row>
    <row r="626324" spans="16:16" x14ac:dyDescent="0.3">
      <c r="P626324" s="83"/>
    </row>
    <row r="626325" spans="16:16" x14ac:dyDescent="0.3">
      <c r="P626325" s="83"/>
    </row>
    <row r="626326" spans="16:16" x14ac:dyDescent="0.3">
      <c r="P626326" s="83"/>
    </row>
    <row r="626327" spans="16:16" x14ac:dyDescent="0.3">
      <c r="P626327" s="83"/>
    </row>
    <row r="626328" spans="16:16" x14ac:dyDescent="0.3">
      <c r="P626328" s="83"/>
    </row>
    <row r="626329" spans="16:16" x14ac:dyDescent="0.3">
      <c r="P626329" s="83"/>
    </row>
    <row r="626330" spans="16:16" x14ac:dyDescent="0.3">
      <c r="P626330" s="83"/>
    </row>
    <row r="626331" spans="16:16" x14ac:dyDescent="0.3">
      <c r="P626331" s="83"/>
    </row>
    <row r="626332" spans="16:16" x14ac:dyDescent="0.3">
      <c r="P626332" s="83"/>
    </row>
    <row r="626333" spans="16:16" x14ac:dyDescent="0.3">
      <c r="P626333" s="83"/>
    </row>
    <row r="626334" spans="16:16" x14ac:dyDescent="0.3">
      <c r="P626334" s="83"/>
    </row>
    <row r="626335" spans="16:16" x14ac:dyDescent="0.3">
      <c r="P626335" s="83"/>
    </row>
    <row r="626336" spans="16:16" x14ac:dyDescent="0.3">
      <c r="P626336" s="83"/>
    </row>
    <row r="626337" spans="16:16" x14ac:dyDescent="0.3">
      <c r="P626337" s="83"/>
    </row>
    <row r="626338" spans="16:16" x14ac:dyDescent="0.3">
      <c r="P626338" s="83"/>
    </row>
    <row r="626339" spans="16:16" x14ac:dyDescent="0.3">
      <c r="P626339" s="83"/>
    </row>
    <row r="626340" spans="16:16" x14ac:dyDescent="0.3">
      <c r="P626340" s="83"/>
    </row>
    <row r="626341" spans="16:16" x14ac:dyDescent="0.3">
      <c r="P626341" s="83"/>
    </row>
    <row r="626342" spans="16:16" x14ac:dyDescent="0.3">
      <c r="P626342" s="83"/>
    </row>
    <row r="626343" spans="16:16" x14ac:dyDescent="0.3">
      <c r="P626343" s="83"/>
    </row>
    <row r="626344" spans="16:16" x14ac:dyDescent="0.3">
      <c r="P626344" s="83"/>
    </row>
    <row r="626345" spans="16:16" x14ac:dyDescent="0.3">
      <c r="P626345" s="83"/>
    </row>
    <row r="626346" spans="16:16" x14ac:dyDescent="0.3">
      <c r="P626346" s="83"/>
    </row>
    <row r="626347" spans="16:16" x14ac:dyDescent="0.3">
      <c r="P626347" s="83"/>
    </row>
    <row r="626348" spans="16:16" x14ac:dyDescent="0.3">
      <c r="P626348" s="83"/>
    </row>
    <row r="626349" spans="16:16" x14ac:dyDescent="0.3">
      <c r="P626349" s="83"/>
    </row>
    <row r="626350" spans="16:16" x14ac:dyDescent="0.3">
      <c r="P626350" s="83"/>
    </row>
    <row r="626351" spans="16:16" x14ac:dyDescent="0.3">
      <c r="P626351" s="83"/>
    </row>
    <row r="626352" spans="16:16" x14ac:dyDescent="0.3">
      <c r="P626352" s="83"/>
    </row>
    <row r="626353" spans="16:16" x14ac:dyDescent="0.3">
      <c r="P626353" s="83"/>
    </row>
    <row r="626354" spans="16:16" x14ac:dyDescent="0.3">
      <c r="P626354" s="83"/>
    </row>
    <row r="626355" spans="16:16" x14ac:dyDescent="0.3">
      <c r="P626355" s="83"/>
    </row>
    <row r="626356" spans="16:16" x14ac:dyDescent="0.3">
      <c r="P626356" s="83"/>
    </row>
    <row r="626357" spans="16:16" x14ac:dyDescent="0.3">
      <c r="P626357" s="83"/>
    </row>
    <row r="626358" spans="16:16" x14ac:dyDescent="0.3">
      <c r="P626358" s="83"/>
    </row>
    <row r="626359" spans="16:16" x14ac:dyDescent="0.3">
      <c r="P626359" s="83"/>
    </row>
    <row r="626360" spans="16:16" x14ac:dyDescent="0.3">
      <c r="P626360" s="83"/>
    </row>
    <row r="626361" spans="16:16" x14ac:dyDescent="0.3">
      <c r="P626361" s="83"/>
    </row>
    <row r="626362" spans="16:16" x14ac:dyDescent="0.3">
      <c r="P626362" s="83"/>
    </row>
    <row r="626363" spans="16:16" x14ac:dyDescent="0.3">
      <c r="P626363" s="83"/>
    </row>
    <row r="626364" spans="16:16" x14ac:dyDescent="0.3">
      <c r="P626364" s="83"/>
    </row>
    <row r="626365" spans="16:16" x14ac:dyDescent="0.3">
      <c r="P626365" s="83"/>
    </row>
    <row r="626366" spans="16:16" x14ac:dyDescent="0.3">
      <c r="P626366" s="83"/>
    </row>
    <row r="626367" spans="16:16" x14ac:dyDescent="0.3">
      <c r="P626367" s="83"/>
    </row>
    <row r="626368" spans="16:16" x14ac:dyDescent="0.3">
      <c r="P626368" s="83"/>
    </row>
    <row r="626369" spans="16:16" x14ac:dyDescent="0.3">
      <c r="P626369" s="83"/>
    </row>
    <row r="626370" spans="16:16" x14ac:dyDescent="0.3">
      <c r="P626370" s="83"/>
    </row>
    <row r="626371" spans="16:16" x14ac:dyDescent="0.3">
      <c r="P626371" s="83"/>
    </row>
    <row r="626372" spans="16:16" x14ac:dyDescent="0.3">
      <c r="P626372" s="83"/>
    </row>
    <row r="626373" spans="16:16" x14ac:dyDescent="0.3">
      <c r="P626373" s="83"/>
    </row>
    <row r="626374" spans="16:16" x14ac:dyDescent="0.3">
      <c r="P626374" s="83"/>
    </row>
    <row r="626375" spans="16:16" x14ac:dyDescent="0.3">
      <c r="P626375" s="83"/>
    </row>
    <row r="626376" spans="16:16" x14ac:dyDescent="0.3">
      <c r="P626376" s="83"/>
    </row>
    <row r="626377" spans="16:16" x14ac:dyDescent="0.3">
      <c r="P626377" s="83"/>
    </row>
    <row r="626378" spans="16:16" x14ac:dyDescent="0.3">
      <c r="P626378" s="83"/>
    </row>
    <row r="626379" spans="16:16" x14ac:dyDescent="0.3">
      <c r="P626379" s="83"/>
    </row>
    <row r="626380" spans="16:16" x14ac:dyDescent="0.3">
      <c r="P626380" s="83"/>
    </row>
    <row r="626381" spans="16:16" x14ac:dyDescent="0.3">
      <c r="P626381" s="83"/>
    </row>
    <row r="626382" spans="16:16" x14ac:dyDescent="0.3">
      <c r="P626382" s="83"/>
    </row>
    <row r="626383" spans="16:16" x14ac:dyDescent="0.3">
      <c r="P626383" s="83"/>
    </row>
    <row r="626384" spans="16:16" x14ac:dyDescent="0.3">
      <c r="P626384" s="83"/>
    </row>
    <row r="626385" spans="16:16" x14ac:dyDescent="0.3">
      <c r="P626385" s="83"/>
    </row>
    <row r="626386" spans="16:16" x14ac:dyDescent="0.3">
      <c r="P626386" s="83"/>
    </row>
    <row r="626387" spans="16:16" x14ac:dyDescent="0.3">
      <c r="P626387" s="83"/>
    </row>
    <row r="626388" spans="16:16" x14ac:dyDescent="0.3">
      <c r="P626388" s="83"/>
    </row>
    <row r="626389" spans="16:16" x14ac:dyDescent="0.3">
      <c r="P626389" s="83"/>
    </row>
    <row r="626390" spans="16:16" x14ac:dyDescent="0.3">
      <c r="P626390" s="83"/>
    </row>
    <row r="626391" spans="16:16" x14ac:dyDescent="0.3">
      <c r="P626391" s="83"/>
    </row>
    <row r="626392" spans="16:16" x14ac:dyDescent="0.3">
      <c r="P626392" s="83"/>
    </row>
    <row r="626393" spans="16:16" x14ac:dyDescent="0.3">
      <c r="P626393" s="83"/>
    </row>
    <row r="626394" spans="16:16" x14ac:dyDescent="0.3">
      <c r="P626394" s="83"/>
    </row>
    <row r="626395" spans="16:16" x14ac:dyDescent="0.3">
      <c r="P626395" s="83"/>
    </row>
    <row r="626396" spans="16:16" x14ac:dyDescent="0.3">
      <c r="P626396" s="83"/>
    </row>
    <row r="626397" spans="16:16" x14ac:dyDescent="0.3">
      <c r="P626397" s="83"/>
    </row>
    <row r="626398" spans="16:16" x14ac:dyDescent="0.3">
      <c r="P626398" s="83"/>
    </row>
    <row r="626399" spans="16:16" x14ac:dyDescent="0.3">
      <c r="P626399" s="83"/>
    </row>
    <row r="626400" spans="16:16" x14ac:dyDescent="0.3">
      <c r="P626400" s="83"/>
    </row>
    <row r="626401" spans="16:16" x14ac:dyDescent="0.3">
      <c r="P626401" s="83"/>
    </row>
    <row r="626402" spans="16:16" x14ac:dyDescent="0.3">
      <c r="P626402" s="83"/>
    </row>
    <row r="626403" spans="16:16" x14ac:dyDescent="0.3">
      <c r="P626403" s="83"/>
    </row>
    <row r="626404" spans="16:16" x14ac:dyDescent="0.3">
      <c r="P626404" s="83"/>
    </row>
    <row r="626405" spans="16:16" x14ac:dyDescent="0.3">
      <c r="P626405" s="83"/>
    </row>
    <row r="626406" spans="16:16" x14ac:dyDescent="0.3">
      <c r="P626406" s="83"/>
    </row>
    <row r="626407" spans="16:16" x14ac:dyDescent="0.3">
      <c r="P626407" s="83"/>
    </row>
    <row r="626408" spans="16:16" x14ac:dyDescent="0.3">
      <c r="P626408" s="83"/>
    </row>
    <row r="626409" spans="16:16" x14ac:dyDescent="0.3">
      <c r="P626409" s="83"/>
    </row>
    <row r="626410" spans="16:16" x14ac:dyDescent="0.3">
      <c r="P626410" s="83"/>
    </row>
    <row r="626411" spans="16:16" x14ac:dyDescent="0.3">
      <c r="P626411" s="83"/>
    </row>
    <row r="626412" spans="16:16" x14ac:dyDescent="0.3">
      <c r="P626412" s="83"/>
    </row>
    <row r="626413" spans="16:16" x14ac:dyDescent="0.3">
      <c r="P626413" s="83"/>
    </row>
    <row r="626414" spans="16:16" x14ac:dyDescent="0.3">
      <c r="P626414" s="83"/>
    </row>
    <row r="626415" spans="16:16" x14ac:dyDescent="0.3">
      <c r="P626415" s="83"/>
    </row>
    <row r="626416" spans="16:16" x14ac:dyDescent="0.3">
      <c r="P626416" s="83"/>
    </row>
    <row r="626417" spans="16:16" x14ac:dyDescent="0.3">
      <c r="P626417" s="83"/>
    </row>
    <row r="626418" spans="16:16" x14ac:dyDescent="0.3">
      <c r="P626418" s="83"/>
    </row>
    <row r="626419" spans="16:16" x14ac:dyDescent="0.3">
      <c r="P626419" s="83"/>
    </row>
    <row r="626420" spans="16:16" x14ac:dyDescent="0.3">
      <c r="P626420" s="83"/>
    </row>
    <row r="626421" spans="16:16" x14ac:dyDescent="0.3">
      <c r="P626421" s="83"/>
    </row>
    <row r="626422" spans="16:16" x14ac:dyDescent="0.3">
      <c r="P626422" s="83"/>
    </row>
    <row r="626423" spans="16:16" x14ac:dyDescent="0.3">
      <c r="P626423" s="83"/>
    </row>
    <row r="626424" spans="16:16" x14ac:dyDescent="0.3">
      <c r="P626424" s="83"/>
    </row>
    <row r="626425" spans="16:16" x14ac:dyDescent="0.3">
      <c r="P626425" s="83"/>
    </row>
    <row r="626426" spans="16:16" x14ac:dyDescent="0.3">
      <c r="P626426" s="83"/>
    </row>
    <row r="626427" spans="16:16" x14ac:dyDescent="0.3">
      <c r="P626427" s="83"/>
    </row>
    <row r="626428" spans="16:16" x14ac:dyDescent="0.3">
      <c r="P626428" s="83"/>
    </row>
    <row r="626429" spans="16:16" x14ac:dyDescent="0.3">
      <c r="P626429" s="83"/>
    </row>
    <row r="626430" spans="16:16" x14ac:dyDescent="0.3">
      <c r="P626430" s="83"/>
    </row>
    <row r="626431" spans="16:16" x14ac:dyDescent="0.3">
      <c r="P626431" s="83"/>
    </row>
    <row r="626432" spans="16:16" x14ac:dyDescent="0.3">
      <c r="P626432" s="83"/>
    </row>
    <row r="626433" spans="16:16" x14ac:dyDescent="0.3">
      <c r="P626433" s="83"/>
    </row>
    <row r="626434" spans="16:16" x14ac:dyDescent="0.3">
      <c r="P626434" s="83"/>
    </row>
    <row r="626435" spans="16:16" x14ac:dyDescent="0.3">
      <c r="P626435" s="83"/>
    </row>
    <row r="626436" spans="16:16" x14ac:dyDescent="0.3">
      <c r="P626436" s="83"/>
    </row>
    <row r="626437" spans="16:16" x14ac:dyDescent="0.3">
      <c r="P626437" s="83"/>
    </row>
    <row r="626438" spans="16:16" x14ac:dyDescent="0.3">
      <c r="P626438" s="83"/>
    </row>
    <row r="626439" spans="16:16" x14ac:dyDescent="0.3">
      <c r="P626439" s="83"/>
    </row>
    <row r="626440" spans="16:16" x14ac:dyDescent="0.3">
      <c r="P626440" s="83"/>
    </row>
    <row r="626441" spans="16:16" x14ac:dyDescent="0.3">
      <c r="P626441" s="83"/>
    </row>
    <row r="626442" spans="16:16" x14ac:dyDescent="0.3">
      <c r="P626442" s="83"/>
    </row>
    <row r="626443" spans="16:16" x14ac:dyDescent="0.3">
      <c r="P626443" s="83"/>
    </row>
    <row r="626444" spans="16:16" x14ac:dyDescent="0.3">
      <c r="P626444" s="83"/>
    </row>
    <row r="626445" spans="16:16" x14ac:dyDescent="0.3">
      <c r="P626445" s="83"/>
    </row>
    <row r="626446" spans="16:16" x14ac:dyDescent="0.3">
      <c r="P626446" s="83"/>
    </row>
    <row r="626447" spans="16:16" x14ac:dyDescent="0.3">
      <c r="P626447" s="83"/>
    </row>
    <row r="626448" spans="16:16" x14ac:dyDescent="0.3">
      <c r="P626448" s="83"/>
    </row>
    <row r="626449" spans="16:16" x14ac:dyDescent="0.3">
      <c r="P626449" s="83"/>
    </row>
    <row r="626450" spans="16:16" x14ac:dyDescent="0.3">
      <c r="P626450" s="83"/>
    </row>
    <row r="626451" spans="16:16" x14ac:dyDescent="0.3">
      <c r="P626451" s="83"/>
    </row>
    <row r="626452" spans="16:16" x14ac:dyDescent="0.3">
      <c r="P626452" s="83"/>
    </row>
    <row r="626453" spans="16:16" x14ac:dyDescent="0.3">
      <c r="P626453" s="83"/>
    </row>
    <row r="626454" spans="16:16" x14ac:dyDescent="0.3">
      <c r="P626454" s="83"/>
    </row>
    <row r="626455" spans="16:16" x14ac:dyDescent="0.3">
      <c r="P626455" s="83"/>
    </row>
    <row r="626456" spans="16:16" x14ac:dyDescent="0.3">
      <c r="P626456" s="83"/>
    </row>
    <row r="626457" spans="16:16" x14ac:dyDescent="0.3">
      <c r="P626457" s="83"/>
    </row>
    <row r="626458" spans="16:16" x14ac:dyDescent="0.3">
      <c r="P626458" s="83"/>
    </row>
    <row r="626459" spans="16:16" x14ac:dyDescent="0.3">
      <c r="P626459" s="83"/>
    </row>
    <row r="626460" spans="16:16" x14ac:dyDescent="0.3">
      <c r="P626460" s="83"/>
    </row>
    <row r="626461" spans="16:16" x14ac:dyDescent="0.3">
      <c r="P626461" s="83"/>
    </row>
    <row r="626462" spans="16:16" x14ac:dyDescent="0.3">
      <c r="P626462" s="83"/>
    </row>
    <row r="626463" spans="16:16" x14ac:dyDescent="0.3">
      <c r="P626463" s="83"/>
    </row>
    <row r="626464" spans="16:16" x14ac:dyDescent="0.3">
      <c r="P626464" s="83"/>
    </row>
    <row r="626465" spans="16:16" x14ac:dyDescent="0.3">
      <c r="P626465" s="83"/>
    </row>
    <row r="626466" spans="16:16" x14ac:dyDescent="0.3">
      <c r="P626466" s="83"/>
    </row>
    <row r="626467" spans="16:16" x14ac:dyDescent="0.3">
      <c r="P626467" s="83"/>
    </row>
    <row r="626468" spans="16:16" x14ac:dyDescent="0.3">
      <c r="P626468" s="83"/>
    </row>
    <row r="626469" spans="16:16" x14ac:dyDescent="0.3">
      <c r="P626469" s="83"/>
    </row>
    <row r="626470" spans="16:16" x14ac:dyDescent="0.3">
      <c r="P626470" s="83"/>
    </row>
    <row r="626471" spans="16:16" x14ac:dyDescent="0.3">
      <c r="P626471" s="83"/>
    </row>
    <row r="626472" spans="16:16" x14ac:dyDescent="0.3">
      <c r="P626472" s="83"/>
    </row>
    <row r="626473" spans="16:16" x14ac:dyDescent="0.3">
      <c r="P626473" s="83"/>
    </row>
    <row r="626474" spans="16:16" x14ac:dyDescent="0.3">
      <c r="P626474" s="83"/>
    </row>
    <row r="626475" spans="16:16" x14ac:dyDescent="0.3">
      <c r="P626475" s="83"/>
    </row>
    <row r="626476" spans="16:16" x14ac:dyDescent="0.3">
      <c r="P626476" s="83"/>
    </row>
    <row r="626477" spans="16:16" x14ac:dyDescent="0.3">
      <c r="P626477" s="83"/>
    </row>
    <row r="626478" spans="16:16" x14ac:dyDescent="0.3">
      <c r="P626478" s="83"/>
    </row>
    <row r="626479" spans="16:16" x14ac:dyDescent="0.3">
      <c r="P626479" s="83"/>
    </row>
    <row r="626480" spans="16:16" x14ac:dyDescent="0.3">
      <c r="P626480" s="83"/>
    </row>
    <row r="626481" spans="16:16" x14ac:dyDescent="0.3">
      <c r="P626481" s="83"/>
    </row>
    <row r="626482" spans="16:16" x14ac:dyDescent="0.3">
      <c r="P626482" s="83"/>
    </row>
    <row r="626483" spans="16:16" x14ac:dyDescent="0.3">
      <c r="P626483" s="83"/>
    </row>
    <row r="626484" spans="16:16" x14ac:dyDescent="0.3">
      <c r="P626484" s="83"/>
    </row>
    <row r="626485" spans="16:16" x14ac:dyDescent="0.3">
      <c r="P626485" s="83"/>
    </row>
    <row r="626486" spans="16:16" x14ac:dyDescent="0.3">
      <c r="P626486" s="83"/>
    </row>
    <row r="626487" spans="16:16" x14ac:dyDescent="0.3">
      <c r="P626487" s="83"/>
    </row>
    <row r="626488" spans="16:16" x14ac:dyDescent="0.3">
      <c r="P626488" s="83"/>
    </row>
    <row r="626489" spans="16:16" x14ac:dyDescent="0.3">
      <c r="P626489" s="83"/>
    </row>
    <row r="626490" spans="16:16" x14ac:dyDescent="0.3">
      <c r="P626490" s="83"/>
    </row>
    <row r="626491" spans="16:16" x14ac:dyDescent="0.3">
      <c r="P626491" s="83"/>
    </row>
    <row r="626492" spans="16:16" x14ac:dyDescent="0.3">
      <c r="P626492" s="83"/>
    </row>
    <row r="626493" spans="16:16" x14ac:dyDescent="0.3">
      <c r="P626493" s="83"/>
    </row>
    <row r="626494" spans="16:16" x14ac:dyDescent="0.3">
      <c r="P626494" s="83"/>
    </row>
    <row r="626495" spans="16:16" x14ac:dyDescent="0.3">
      <c r="P626495" s="83"/>
    </row>
    <row r="626496" spans="16:16" x14ac:dyDescent="0.3">
      <c r="P626496" s="83"/>
    </row>
    <row r="626497" spans="16:16" x14ac:dyDescent="0.3">
      <c r="P626497" s="83"/>
    </row>
    <row r="626498" spans="16:16" x14ac:dyDescent="0.3">
      <c r="P626498" s="83"/>
    </row>
    <row r="626499" spans="16:16" x14ac:dyDescent="0.3">
      <c r="P626499" s="83"/>
    </row>
    <row r="626500" spans="16:16" x14ac:dyDescent="0.3">
      <c r="P626500" s="83"/>
    </row>
    <row r="626501" spans="16:16" x14ac:dyDescent="0.3">
      <c r="P626501" s="83"/>
    </row>
    <row r="626502" spans="16:16" x14ac:dyDescent="0.3">
      <c r="P626502" s="83"/>
    </row>
    <row r="626503" spans="16:16" x14ac:dyDescent="0.3">
      <c r="P626503" s="83"/>
    </row>
    <row r="626504" spans="16:16" x14ac:dyDescent="0.3">
      <c r="P626504" s="83"/>
    </row>
    <row r="626505" spans="16:16" x14ac:dyDescent="0.3">
      <c r="P626505" s="83"/>
    </row>
    <row r="626506" spans="16:16" x14ac:dyDescent="0.3">
      <c r="P626506" s="83"/>
    </row>
    <row r="626507" spans="16:16" x14ac:dyDescent="0.3">
      <c r="P626507" s="83"/>
    </row>
    <row r="626508" spans="16:16" x14ac:dyDescent="0.3">
      <c r="P626508" s="83"/>
    </row>
    <row r="626509" spans="16:16" x14ac:dyDescent="0.3">
      <c r="P626509" s="83"/>
    </row>
    <row r="626510" spans="16:16" x14ac:dyDescent="0.3">
      <c r="P626510" s="83"/>
    </row>
    <row r="626511" spans="16:16" x14ac:dyDescent="0.3">
      <c r="P626511" s="83"/>
    </row>
    <row r="626512" spans="16:16" x14ac:dyDescent="0.3">
      <c r="P626512" s="83"/>
    </row>
    <row r="626513" spans="16:16" x14ac:dyDescent="0.3">
      <c r="P626513" s="83"/>
    </row>
    <row r="626514" spans="16:16" x14ac:dyDescent="0.3">
      <c r="P626514" s="83"/>
    </row>
    <row r="626515" spans="16:16" x14ac:dyDescent="0.3">
      <c r="P626515" s="83"/>
    </row>
    <row r="626516" spans="16:16" x14ac:dyDescent="0.3">
      <c r="P626516" s="83"/>
    </row>
    <row r="626517" spans="16:16" x14ac:dyDescent="0.3">
      <c r="P626517" s="83"/>
    </row>
    <row r="626518" spans="16:16" x14ac:dyDescent="0.3">
      <c r="P626518" s="83"/>
    </row>
    <row r="626519" spans="16:16" x14ac:dyDescent="0.3">
      <c r="P626519" s="83"/>
    </row>
    <row r="626520" spans="16:16" x14ac:dyDescent="0.3">
      <c r="P626520" s="83"/>
    </row>
    <row r="626521" spans="16:16" x14ac:dyDescent="0.3">
      <c r="P626521" s="83"/>
    </row>
    <row r="626522" spans="16:16" x14ac:dyDescent="0.3">
      <c r="P626522" s="83"/>
    </row>
    <row r="626523" spans="16:16" x14ac:dyDescent="0.3">
      <c r="P626523" s="83"/>
    </row>
    <row r="626524" spans="16:16" x14ac:dyDescent="0.3">
      <c r="P626524" s="83"/>
    </row>
    <row r="626525" spans="16:16" x14ac:dyDescent="0.3">
      <c r="P626525" s="83"/>
    </row>
    <row r="626526" spans="16:16" x14ac:dyDescent="0.3">
      <c r="P626526" s="83"/>
    </row>
    <row r="626527" spans="16:16" x14ac:dyDescent="0.3">
      <c r="P626527" s="83"/>
    </row>
    <row r="626528" spans="16:16" x14ac:dyDescent="0.3">
      <c r="P626528" s="83"/>
    </row>
    <row r="626529" spans="16:16" x14ac:dyDescent="0.3">
      <c r="P626529" s="83"/>
    </row>
    <row r="626530" spans="16:16" x14ac:dyDescent="0.3">
      <c r="P626530" s="83"/>
    </row>
    <row r="626531" spans="16:16" x14ac:dyDescent="0.3">
      <c r="P626531" s="83"/>
    </row>
    <row r="626532" spans="16:16" x14ac:dyDescent="0.3">
      <c r="P626532" s="83"/>
    </row>
    <row r="626533" spans="16:16" x14ac:dyDescent="0.3">
      <c r="P626533" s="83"/>
    </row>
    <row r="626534" spans="16:16" x14ac:dyDescent="0.3">
      <c r="P626534" s="83"/>
    </row>
    <row r="626535" spans="16:16" x14ac:dyDescent="0.3">
      <c r="P626535" s="83"/>
    </row>
    <row r="626536" spans="16:16" x14ac:dyDescent="0.3">
      <c r="P626536" s="83"/>
    </row>
    <row r="626537" spans="16:16" x14ac:dyDescent="0.3">
      <c r="P626537" s="83"/>
    </row>
    <row r="626538" spans="16:16" x14ac:dyDescent="0.3">
      <c r="P626538" s="83"/>
    </row>
    <row r="626539" spans="16:16" x14ac:dyDescent="0.3">
      <c r="P626539" s="83"/>
    </row>
    <row r="626540" spans="16:16" x14ac:dyDescent="0.3">
      <c r="P626540" s="83"/>
    </row>
    <row r="626541" spans="16:16" x14ac:dyDescent="0.3">
      <c r="P626541" s="83"/>
    </row>
    <row r="626542" spans="16:16" x14ac:dyDescent="0.3">
      <c r="P626542" s="83"/>
    </row>
    <row r="626543" spans="16:16" x14ac:dyDescent="0.3">
      <c r="P626543" s="83"/>
    </row>
    <row r="626544" spans="16:16" x14ac:dyDescent="0.3">
      <c r="P626544" s="83"/>
    </row>
    <row r="626545" spans="16:16" x14ac:dyDescent="0.3">
      <c r="P626545" s="83"/>
    </row>
    <row r="626546" spans="16:16" x14ac:dyDescent="0.3">
      <c r="P626546" s="83"/>
    </row>
    <row r="626547" spans="16:16" x14ac:dyDescent="0.3">
      <c r="P626547" s="83"/>
    </row>
    <row r="626548" spans="16:16" x14ac:dyDescent="0.3">
      <c r="P626548" s="83"/>
    </row>
    <row r="626549" spans="16:16" x14ac:dyDescent="0.3">
      <c r="P626549" s="83"/>
    </row>
    <row r="626550" spans="16:16" x14ac:dyDescent="0.3">
      <c r="P626550" s="83"/>
    </row>
    <row r="626551" spans="16:16" x14ac:dyDescent="0.3">
      <c r="P626551" s="83"/>
    </row>
    <row r="626552" spans="16:16" x14ac:dyDescent="0.3">
      <c r="P626552" s="83"/>
    </row>
    <row r="626553" spans="16:16" x14ac:dyDescent="0.3">
      <c r="P626553" s="83"/>
    </row>
    <row r="626554" spans="16:16" x14ac:dyDescent="0.3">
      <c r="P626554" s="83"/>
    </row>
    <row r="626555" spans="16:16" x14ac:dyDescent="0.3">
      <c r="P626555" s="83"/>
    </row>
    <row r="626556" spans="16:16" x14ac:dyDescent="0.3">
      <c r="P626556" s="83"/>
    </row>
    <row r="626557" spans="16:16" x14ac:dyDescent="0.3">
      <c r="P626557" s="83"/>
    </row>
    <row r="626558" spans="16:16" x14ac:dyDescent="0.3">
      <c r="P626558" s="83"/>
    </row>
    <row r="626559" spans="16:16" x14ac:dyDescent="0.3">
      <c r="P626559" s="83"/>
    </row>
    <row r="626560" spans="16:16" x14ac:dyDescent="0.3">
      <c r="P626560" s="83"/>
    </row>
    <row r="626561" spans="16:16" x14ac:dyDescent="0.3">
      <c r="P626561" s="83"/>
    </row>
    <row r="626562" spans="16:16" x14ac:dyDescent="0.3">
      <c r="P626562" s="83"/>
    </row>
    <row r="626563" spans="16:16" x14ac:dyDescent="0.3">
      <c r="P626563" s="83"/>
    </row>
    <row r="626564" spans="16:16" x14ac:dyDescent="0.3">
      <c r="P626564" s="83"/>
    </row>
    <row r="626565" spans="16:16" x14ac:dyDescent="0.3">
      <c r="P626565" s="83"/>
    </row>
    <row r="626566" spans="16:16" x14ac:dyDescent="0.3">
      <c r="P626566" s="83"/>
    </row>
    <row r="626567" spans="16:16" x14ac:dyDescent="0.3">
      <c r="P626567" s="83"/>
    </row>
    <row r="626568" spans="16:16" x14ac:dyDescent="0.3">
      <c r="P626568" s="83"/>
    </row>
    <row r="626569" spans="16:16" x14ac:dyDescent="0.3">
      <c r="P626569" s="83"/>
    </row>
    <row r="626570" spans="16:16" x14ac:dyDescent="0.3">
      <c r="P626570" s="83"/>
    </row>
    <row r="626571" spans="16:16" x14ac:dyDescent="0.3">
      <c r="P626571" s="83"/>
    </row>
    <row r="626572" spans="16:16" x14ac:dyDescent="0.3">
      <c r="P626572" s="83"/>
    </row>
    <row r="626573" spans="16:16" x14ac:dyDescent="0.3">
      <c r="P626573" s="83"/>
    </row>
    <row r="626574" spans="16:16" x14ac:dyDescent="0.3">
      <c r="P626574" s="83"/>
    </row>
    <row r="626575" spans="16:16" x14ac:dyDescent="0.3">
      <c r="P626575" s="83"/>
    </row>
    <row r="626576" spans="16:16" x14ac:dyDescent="0.3">
      <c r="P626576" s="83"/>
    </row>
    <row r="626577" spans="16:16" x14ac:dyDescent="0.3">
      <c r="P626577" s="83"/>
    </row>
    <row r="626578" spans="16:16" x14ac:dyDescent="0.3">
      <c r="P626578" s="83"/>
    </row>
    <row r="626579" spans="16:16" x14ac:dyDescent="0.3">
      <c r="P626579" s="83"/>
    </row>
    <row r="626580" spans="16:16" x14ac:dyDescent="0.3">
      <c r="P626580" s="83"/>
    </row>
    <row r="626581" spans="16:16" x14ac:dyDescent="0.3">
      <c r="P626581" s="83"/>
    </row>
    <row r="626582" spans="16:16" x14ac:dyDescent="0.3">
      <c r="P626582" s="83"/>
    </row>
    <row r="626583" spans="16:16" x14ac:dyDescent="0.3">
      <c r="P626583" s="83"/>
    </row>
    <row r="626584" spans="16:16" x14ac:dyDescent="0.3">
      <c r="P626584" s="83"/>
    </row>
    <row r="626585" spans="16:16" x14ac:dyDescent="0.3">
      <c r="P626585" s="83"/>
    </row>
    <row r="626586" spans="16:16" x14ac:dyDescent="0.3">
      <c r="P626586" s="83"/>
    </row>
    <row r="626587" spans="16:16" x14ac:dyDescent="0.3">
      <c r="P626587" s="83"/>
    </row>
    <row r="626588" spans="16:16" x14ac:dyDescent="0.3">
      <c r="P626588" s="83"/>
    </row>
    <row r="626589" spans="16:16" x14ac:dyDescent="0.3">
      <c r="P626589" s="83"/>
    </row>
    <row r="626590" spans="16:16" x14ac:dyDescent="0.3">
      <c r="P626590" s="83"/>
    </row>
    <row r="626591" spans="16:16" x14ac:dyDescent="0.3">
      <c r="P626591" s="83"/>
    </row>
    <row r="626592" spans="16:16" x14ac:dyDescent="0.3">
      <c r="P626592" s="83"/>
    </row>
    <row r="626593" spans="16:16" x14ac:dyDescent="0.3">
      <c r="P626593" s="83"/>
    </row>
    <row r="626594" spans="16:16" x14ac:dyDescent="0.3">
      <c r="P626594" s="83"/>
    </row>
    <row r="626595" spans="16:16" x14ac:dyDescent="0.3">
      <c r="P626595" s="83"/>
    </row>
    <row r="626596" spans="16:16" x14ac:dyDescent="0.3">
      <c r="P626596" s="83"/>
    </row>
    <row r="626597" spans="16:16" x14ac:dyDescent="0.3">
      <c r="P626597" s="83"/>
    </row>
    <row r="626598" spans="16:16" x14ac:dyDescent="0.3">
      <c r="P626598" s="83"/>
    </row>
    <row r="626599" spans="16:16" x14ac:dyDescent="0.3">
      <c r="P626599" s="83"/>
    </row>
    <row r="626600" spans="16:16" x14ac:dyDescent="0.3">
      <c r="P626600" s="83"/>
    </row>
    <row r="626601" spans="16:16" x14ac:dyDescent="0.3">
      <c r="P626601" s="83"/>
    </row>
    <row r="626602" spans="16:16" x14ac:dyDescent="0.3">
      <c r="P626602" s="83"/>
    </row>
    <row r="626603" spans="16:16" x14ac:dyDescent="0.3">
      <c r="P626603" s="83"/>
    </row>
    <row r="626604" spans="16:16" x14ac:dyDescent="0.3">
      <c r="P626604" s="83"/>
    </row>
    <row r="626605" spans="16:16" x14ac:dyDescent="0.3">
      <c r="P626605" s="83"/>
    </row>
    <row r="626606" spans="16:16" x14ac:dyDescent="0.3">
      <c r="P626606" s="83"/>
    </row>
    <row r="626607" spans="16:16" x14ac:dyDescent="0.3">
      <c r="P626607" s="83"/>
    </row>
    <row r="626608" spans="16:16" x14ac:dyDescent="0.3">
      <c r="P626608" s="83"/>
    </row>
    <row r="626609" spans="16:16" x14ac:dyDescent="0.3">
      <c r="P626609" s="83"/>
    </row>
    <row r="626610" spans="16:16" x14ac:dyDescent="0.3">
      <c r="P626610" s="83"/>
    </row>
    <row r="626611" spans="16:16" x14ac:dyDescent="0.3">
      <c r="P626611" s="83"/>
    </row>
    <row r="626612" spans="16:16" x14ac:dyDescent="0.3">
      <c r="P626612" s="83"/>
    </row>
    <row r="626613" spans="16:16" x14ac:dyDescent="0.3">
      <c r="P626613" s="83"/>
    </row>
    <row r="626614" spans="16:16" x14ac:dyDescent="0.3">
      <c r="P626614" s="83"/>
    </row>
    <row r="626615" spans="16:16" x14ac:dyDescent="0.3">
      <c r="P626615" s="83"/>
    </row>
    <row r="626616" spans="16:16" x14ac:dyDescent="0.3">
      <c r="P626616" s="83"/>
    </row>
    <row r="626617" spans="16:16" x14ac:dyDescent="0.3">
      <c r="P626617" s="83"/>
    </row>
    <row r="626618" spans="16:16" x14ac:dyDescent="0.3">
      <c r="P626618" s="83"/>
    </row>
    <row r="626619" spans="16:16" x14ac:dyDescent="0.3">
      <c r="P626619" s="83"/>
    </row>
    <row r="626620" spans="16:16" x14ac:dyDescent="0.3">
      <c r="P626620" s="83"/>
    </row>
    <row r="626621" spans="16:16" x14ac:dyDescent="0.3">
      <c r="P626621" s="83"/>
    </row>
    <row r="626622" spans="16:16" x14ac:dyDescent="0.3">
      <c r="P626622" s="83"/>
    </row>
    <row r="626623" spans="16:16" x14ac:dyDescent="0.3">
      <c r="P626623" s="83"/>
    </row>
    <row r="626624" spans="16:16" x14ac:dyDescent="0.3">
      <c r="P626624" s="83"/>
    </row>
    <row r="626625" spans="16:16" x14ac:dyDescent="0.3">
      <c r="P626625" s="83"/>
    </row>
    <row r="626626" spans="16:16" x14ac:dyDescent="0.3">
      <c r="P626626" s="83"/>
    </row>
    <row r="626627" spans="16:16" x14ac:dyDescent="0.3">
      <c r="P626627" s="83"/>
    </row>
    <row r="626628" spans="16:16" x14ac:dyDescent="0.3">
      <c r="P626628" s="83"/>
    </row>
    <row r="626629" spans="16:16" x14ac:dyDescent="0.3">
      <c r="P626629" s="83"/>
    </row>
    <row r="626630" spans="16:16" x14ac:dyDescent="0.3">
      <c r="P626630" s="83"/>
    </row>
    <row r="626631" spans="16:16" x14ac:dyDescent="0.3">
      <c r="P626631" s="83"/>
    </row>
    <row r="626632" spans="16:16" x14ac:dyDescent="0.3">
      <c r="P626632" s="83"/>
    </row>
    <row r="626633" spans="16:16" x14ac:dyDescent="0.3">
      <c r="P626633" s="83"/>
    </row>
    <row r="626634" spans="16:16" x14ac:dyDescent="0.3">
      <c r="P626634" s="83"/>
    </row>
    <row r="626635" spans="16:16" x14ac:dyDescent="0.3">
      <c r="P626635" s="83"/>
    </row>
    <row r="626636" spans="16:16" x14ac:dyDescent="0.3">
      <c r="P626636" s="83"/>
    </row>
    <row r="626637" spans="16:16" x14ac:dyDescent="0.3">
      <c r="P626637" s="83"/>
    </row>
    <row r="626638" spans="16:16" x14ac:dyDescent="0.3">
      <c r="P626638" s="83"/>
    </row>
    <row r="626639" spans="16:16" x14ac:dyDescent="0.3">
      <c r="P626639" s="83"/>
    </row>
    <row r="626640" spans="16:16" x14ac:dyDescent="0.3">
      <c r="P626640" s="83"/>
    </row>
    <row r="626641" spans="16:16" x14ac:dyDescent="0.3">
      <c r="P626641" s="83"/>
    </row>
    <row r="626642" spans="16:16" x14ac:dyDescent="0.3">
      <c r="P626642" s="83"/>
    </row>
    <row r="626643" spans="16:16" x14ac:dyDescent="0.3">
      <c r="P626643" s="83"/>
    </row>
    <row r="626644" spans="16:16" x14ac:dyDescent="0.3">
      <c r="P626644" s="83"/>
    </row>
    <row r="626645" spans="16:16" x14ac:dyDescent="0.3">
      <c r="P626645" s="83"/>
    </row>
    <row r="626646" spans="16:16" x14ac:dyDescent="0.3">
      <c r="P626646" s="83"/>
    </row>
    <row r="626647" spans="16:16" x14ac:dyDescent="0.3">
      <c r="P626647" s="83"/>
    </row>
    <row r="626648" spans="16:16" x14ac:dyDescent="0.3">
      <c r="P626648" s="83"/>
    </row>
    <row r="626649" spans="16:16" x14ac:dyDescent="0.3">
      <c r="P626649" s="83"/>
    </row>
    <row r="626650" spans="16:16" x14ac:dyDescent="0.3">
      <c r="P626650" s="83"/>
    </row>
    <row r="626651" spans="16:16" x14ac:dyDescent="0.3">
      <c r="P626651" s="83"/>
    </row>
    <row r="626652" spans="16:16" x14ac:dyDescent="0.3">
      <c r="P626652" s="83"/>
    </row>
    <row r="626653" spans="16:16" x14ac:dyDescent="0.3">
      <c r="P626653" s="83"/>
    </row>
    <row r="626654" spans="16:16" x14ac:dyDescent="0.3">
      <c r="P626654" s="83"/>
    </row>
    <row r="626655" spans="16:16" x14ac:dyDescent="0.3">
      <c r="P626655" s="83"/>
    </row>
    <row r="626656" spans="16:16" x14ac:dyDescent="0.3">
      <c r="P626656" s="83"/>
    </row>
    <row r="626657" spans="16:16" x14ac:dyDescent="0.3">
      <c r="P626657" s="83"/>
    </row>
    <row r="626658" spans="16:16" x14ac:dyDescent="0.3">
      <c r="P626658" s="83"/>
    </row>
    <row r="626659" spans="16:16" x14ac:dyDescent="0.3">
      <c r="P626659" s="83"/>
    </row>
    <row r="626660" spans="16:16" x14ac:dyDescent="0.3">
      <c r="P626660" s="83"/>
    </row>
    <row r="626661" spans="16:16" x14ac:dyDescent="0.3">
      <c r="P626661" s="83"/>
    </row>
    <row r="626662" spans="16:16" x14ac:dyDescent="0.3">
      <c r="P626662" s="83"/>
    </row>
    <row r="626663" spans="16:16" x14ac:dyDescent="0.3">
      <c r="P626663" s="83"/>
    </row>
    <row r="626664" spans="16:16" x14ac:dyDescent="0.3">
      <c r="P626664" s="83"/>
    </row>
    <row r="626665" spans="16:16" x14ac:dyDescent="0.3">
      <c r="P626665" s="83"/>
    </row>
    <row r="626666" spans="16:16" x14ac:dyDescent="0.3">
      <c r="P626666" s="83"/>
    </row>
    <row r="626667" spans="16:16" x14ac:dyDescent="0.3">
      <c r="P626667" s="83"/>
    </row>
    <row r="626668" spans="16:16" x14ac:dyDescent="0.3">
      <c r="P626668" s="83"/>
    </row>
    <row r="626669" spans="16:16" x14ac:dyDescent="0.3">
      <c r="P626669" s="83"/>
    </row>
    <row r="626670" spans="16:16" x14ac:dyDescent="0.3">
      <c r="P626670" s="83"/>
    </row>
    <row r="626671" spans="16:16" x14ac:dyDescent="0.3">
      <c r="P626671" s="83"/>
    </row>
    <row r="626672" spans="16:16" x14ac:dyDescent="0.3">
      <c r="P626672" s="83"/>
    </row>
    <row r="626673" spans="16:16" x14ac:dyDescent="0.3">
      <c r="P626673" s="83"/>
    </row>
    <row r="626674" spans="16:16" x14ac:dyDescent="0.3">
      <c r="P626674" s="83"/>
    </row>
    <row r="626675" spans="16:16" x14ac:dyDescent="0.3">
      <c r="P626675" s="83"/>
    </row>
    <row r="626676" spans="16:16" x14ac:dyDescent="0.3">
      <c r="P626676" s="83"/>
    </row>
    <row r="626677" spans="16:16" x14ac:dyDescent="0.3">
      <c r="P626677" s="83"/>
    </row>
    <row r="626678" spans="16:16" x14ac:dyDescent="0.3">
      <c r="P626678" s="83"/>
    </row>
    <row r="626679" spans="16:16" x14ac:dyDescent="0.3">
      <c r="P626679" s="83"/>
    </row>
    <row r="626680" spans="16:16" x14ac:dyDescent="0.3">
      <c r="P626680" s="83"/>
    </row>
    <row r="626681" spans="16:16" x14ac:dyDescent="0.3">
      <c r="P626681" s="83"/>
    </row>
    <row r="626682" spans="16:16" x14ac:dyDescent="0.3">
      <c r="P626682" s="83"/>
    </row>
    <row r="626683" spans="16:16" x14ac:dyDescent="0.3">
      <c r="P626683" s="83"/>
    </row>
    <row r="626684" spans="16:16" x14ac:dyDescent="0.3">
      <c r="P626684" s="83"/>
    </row>
    <row r="626685" spans="16:16" x14ac:dyDescent="0.3">
      <c r="P626685" s="83"/>
    </row>
    <row r="626686" spans="16:16" x14ac:dyDescent="0.3">
      <c r="P626686" s="83"/>
    </row>
    <row r="626687" spans="16:16" x14ac:dyDescent="0.3">
      <c r="P626687" s="83"/>
    </row>
    <row r="626688" spans="16:16" x14ac:dyDescent="0.3">
      <c r="P626688" s="83"/>
    </row>
    <row r="626689" spans="16:16" x14ac:dyDescent="0.3">
      <c r="P626689" s="83"/>
    </row>
    <row r="626690" spans="16:16" x14ac:dyDescent="0.3">
      <c r="P626690" s="83"/>
    </row>
    <row r="626691" spans="16:16" x14ac:dyDescent="0.3">
      <c r="P626691" s="83"/>
    </row>
    <row r="626692" spans="16:16" x14ac:dyDescent="0.3">
      <c r="P626692" s="83"/>
    </row>
    <row r="626693" spans="16:16" x14ac:dyDescent="0.3">
      <c r="P626693" s="83"/>
    </row>
    <row r="626694" spans="16:16" x14ac:dyDescent="0.3">
      <c r="P626694" s="83"/>
    </row>
    <row r="626695" spans="16:16" x14ac:dyDescent="0.3">
      <c r="P626695" s="83"/>
    </row>
    <row r="626696" spans="16:16" x14ac:dyDescent="0.3">
      <c r="P626696" s="83"/>
    </row>
    <row r="626697" spans="16:16" x14ac:dyDescent="0.3">
      <c r="P626697" s="83"/>
    </row>
    <row r="626698" spans="16:16" x14ac:dyDescent="0.3">
      <c r="P626698" s="83"/>
    </row>
    <row r="626699" spans="16:16" x14ac:dyDescent="0.3">
      <c r="P626699" s="83"/>
    </row>
    <row r="626700" spans="16:16" x14ac:dyDescent="0.3">
      <c r="P626700" s="83"/>
    </row>
    <row r="626701" spans="16:16" x14ac:dyDescent="0.3">
      <c r="P626701" s="83"/>
    </row>
    <row r="626702" spans="16:16" x14ac:dyDescent="0.3">
      <c r="P626702" s="83"/>
    </row>
    <row r="626703" spans="16:16" x14ac:dyDescent="0.3">
      <c r="P626703" s="83"/>
    </row>
    <row r="626704" spans="16:16" x14ac:dyDescent="0.3">
      <c r="P626704" s="83"/>
    </row>
    <row r="626705" spans="16:16" x14ac:dyDescent="0.3">
      <c r="P626705" s="83"/>
    </row>
    <row r="626706" spans="16:16" x14ac:dyDescent="0.3">
      <c r="P626706" s="83"/>
    </row>
    <row r="626707" spans="16:16" x14ac:dyDescent="0.3">
      <c r="P626707" s="83"/>
    </row>
    <row r="626708" spans="16:16" x14ac:dyDescent="0.3">
      <c r="P626708" s="83"/>
    </row>
    <row r="626709" spans="16:16" x14ac:dyDescent="0.3">
      <c r="P626709" s="83"/>
    </row>
    <row r="626710" spans="16:16" x14ac:dyDescent="0.3">
      <c r="P626710" s="83"/>
    </row>
    <row r="626711" spans="16:16" x14ac:dyDescent="0.3">
      <c r="P626711" s="83"/>
    </row>
    <row r="626712" spans="16:16" x14ac:dyDescent="0.3">
      <c r="P626712" s="83"/>
    </row>
    <row r="626713" spans="16:16" x14ac:dyDescent="0.3">
      <c r="P626713" s="83"/>
    </row>
    <row r="626714" spans="16:16" x14ac:dyDescent="0.3">
      <c r="P626714" s="83"/>
    </row>
    <row r="626715" spans="16:16" x14ac:dyDescent="0.3">
      <c r="P626715" s="83"/>
    </row>
    <row r="626716" spans="16:16" x14ac:dyDescent="0.3">
      <c r="P626716" s="83"/>
    </row>
    <row r="626717" spans="16:16" x14ac:dyDescent="0.3">
      <c r="P626717" s="83"/>
    </row>
    <row r="626718" spans="16:16" x14ac:dyDescent="0.3">
      <c r="P626718" s="83"/>
    </row>
    <row r="626719" spans="16:16" x14ac:dyDescent="0.3">
      <c r="P626719" s="83"/>
    </row>
    <row r="626720" spans="16:16" x14ac:dyDescent="0.3">
      <c r="P626720" s="83"/>
    </row>
    <row r="626721" spans="16:16" x14ac:dyDescent="0.3">
      <c r="P626721" s="83"/>
    </row>
    <row r="626722" spans="16:16" x14ac:dyDescent="0.3">
      <c r="P626722" s="83"/>
    </row>
    <row r="626723" spans="16:16" x14ac:dyDescent="0.3">
      <c r="P626723" s="83"/>
    </row>
    <row r="626724" spans="16:16" x14ac:dyDescent="0.3">
      <c r="P626724" s="83"/>
    </row>
    <row r="626725" spans="16:16" x14ac:dyDescent="0.3">
      <c r="P626725" s="83"/>
    </row>
    <row r="626726" spans="16:16" x14ac:dyDescent="0.3">
      <c r="P626726" s="83"/>
    </row>
    <row r="626727" spans="16:16" x14ac:dyDescent="0.3">
      <c r="P626727" s="83"/>
    </row>
    <row r="626728" spans="16:16" x14ac:dyDescent="0.3">
      <c r="P626728" s="83"/>
    </row>
    <row r="626729" spans="16:16" x14ac:dyDescent="0.3">
      <c r="P626729" s="83"/>
    </row>
    <row r="626730" spans="16:16" x14ac:dyDescent="0.3">
      <c r="P626730" s="83"/>
    </row>
    <row r="626731" spans="16:16" x14ac:dyDescent="0.3">
      <c r="P626731" s="83"/>
    </row>
    <row r="626732" spans="16:16" x14ac:dyDescent="0.3">
      <c r="P626732" s="83"/>
    </row>
    <row r="626733" spans="16:16" x14ac:dyDescent="0.3">
      <c r="P626733" s="83"/>
    </row>
    <row r="626734" spans="16:16" x14ac:dyDescent="0.3">
      <c r="P626734" s="83"/>
    </row>
    <row r="626735" spans="16:16" x14ac:dyDescent="0.3">
      <c r="P626735" s="83"/>
    </row>
    <row r="626736" spans="16:16" x14ac:dyDescent="0.3">
      <c r="P626736" s="83"/>
    </row>
    <row r="626737" spans="16:16" x14ac:dyDescent="0.3">
      <c r="P626737" s="83"/>
    </row>
    <row r="626738" spans="16:16" x14ac:dyDescent="0.3">
      <c r="P626738" s="83"/>
    </row>
    <row r="626739" spans="16:16" x14ac:dyDescent="0.3">
      <c r="P626739" s="83"/>
    </row>
    <row r="626740" spans="16:16" x14ac:dyDescent="0.3">
      <c r="P626740" s="83"/>
    </row>
    <row r="626741" spans="16:16" x14ac:dyDescent="0.3">
      <c r="P626741" s="83"/>
    </row>
    <row r="626742" spans="16:16" x14ac:dyDescent="0.3">
      <c r="P626742" s="83"/>
    </row>
    <row r="626743" spans="16:16" x14ac:dyDescent="0.3">
      <c r="P626743" s="83"/>
    </row>
    <row r="626744" spans="16:16" x14ac:dyDescent="0.3">
      <c r="P626744" s="83"/>
    </row>
    <row r="626745" spans="16:16" x14ac:dyDescent="0.3">
      <c r="P626745" s="83"/>
    </row>
    <row r="626746" spans="16:16" x14ac:dyDescent="0.3">
      <c r="P626746" s="83"/>
    </row>
    <row r="626747" spans="16:16" x14ac:dyDescent="0.3">
      <c r="P626747" s="83"/>
    </row>
    <row r="626748" spans="16:16" x14ac:dyDescent="0.3">
      <c r="P626748" s="83"/>
    </row>
    <row r="626749" spans="16:16" x14ac:dyDescent="0.3">
      <c r="P626749" s="83"/>
    </row>
    <row r="626750" spans="16:16" x14ac:dyDescent="0.3">
      <c r="P626750" s="83"/>
    </row>
    <row r="626751" spans="16:16" x14ac:dyDescent="0.3">
      <c r="P626751" s="83"/>
    </row>
    <row r="626752" spans="16:16" x14ac:dyDescent="0.3">
      <c r="P626752" s="83"/>
    </row>
    <row r="626753" spans="16:16" x14ac:dyDescent="0.3">
      <c r="P626753" s="83"/>
    </row>
    <row r="626754" spans="16:16" x14ac:dyDescent="0.3">
      <c r="P626754" s="83"/>
    </row>
    <row r="626755" spans="16:16" x14ac:dyDescent="0.3">
      <c r="P626755" s="83"/>
    </row>
    <row r="626756" spans="16:16" x14ac:dyDescent="0.3">
      <c r="P626756" s="83"/>
    </row>
    <row r="626757" spans="16:16" x14ac:dyDescent="0.3">
      <c r="P626757" s="83"/>
    </row>
    <row r="626758" spans="16:16" x14ac:dyDescent="0.3">
      <c r="P626758" s="83"/>
    </row>
    <row r="626759" spans="16:16" x14ac:dyDescent="0.3">
      <c r="P626759" s="83"/>
    </row>
    <row r="626760" spans="16:16" x14ac:dyDescent="0.3">
      <c r="P626760" s="83"/>
    </row>
    <row r="626761" spans="16:16" x14ac:dyDescent="0.3">
      <c r="P626761" s="83"/>
    </row>
    <row r="626762" spans="16:16" x14ac:dyDescent="0.3">
      <c r="P626762" s="83"/>
    </row>
    <row r="626763" spans="16:16" x14ac:dyDescent="0.3">
      <c r="P626763" s="83"/>
    </row>
    <row r="626764" spans="16:16" x14ac:dyDescent="0.3">
      <c r="P626764" s="83"/>
    </row>
    <row r="626765" spans="16:16" x14ac:dyDescent="0.3">
      <c r="P626765" s="83"/>
    </row>
    <row r="626766" spans="16:16" x14ac:dyDescent="0.3">
      <c r="P626766" s="83"/>
    </row>
    <row r="626767" spans="16:16" x14ac:dyDescent="0.3">
      <c r="P626767" s="83"/>
    </row>
    <row r="626768" spans="16:16" x14ac:dyDescent="0.3">
      <c r="P626768" s="83"/>
    </row>
    <row r="626769" spans="16:16" x14ac:dyDescent="0.3">
      <c r="P626769" s="83"/>
    </row>
    <row r="626770" spans="16:16" x14ac:dyDescent="0.3">
      <c r="P626770" s="83"/>
    </row>
    <row r="626771" spans="16:16" x14ac:dyDescent="0.3">
      <c r="P626771" s="83"/>
    </row>
    <row r="626772" spans="16:16" x14ac:dyDescent="0.3">
      <c r="P626772" s="83"/>
    </row>
    <row r="626773" spans="16:16" x14ac:dyDescent="0.3">
      <c r="P626773" s="83"/>
    </row>
    <row r="626774" spans="16:16" x14ac:dyDescent="0.3">
      <c r="P626774" s="83"/>
    </row>
    <row r="626775" spans="16:16" x14ac:dyDescent="0.3">
      <c r="P626775" s="83"/>
    </row>
    <row r="626776" spans="16:16" x14ac:dyDescent="0.3">
      <c r="P626776" s="83"/>
    </row>
    <row r="626777" spans="16:16" x14ac:dyDescent="0.3">
      <c r="P626777" s="83"/>
    </row>
    <row r="626778" spans="16:16" x14ac:dyDescent="0.3">
      <c r="P626778" s="83"/>
    </row>
    <row r="626779" spans="16:16" x14ac:dyDescent="0.3">
      <c r="P626779" s="83"/>
    </row>
    <row r="626780" spans="16:16" x14ac:dyDescent="0.3">
      <c r="P626780" s="83"/>
    </row>
    <row r="626781" spans="16:16" x14ac:dyDescent="0.3">
      <c r="P626781" s="83"/>
    </row>
    <row r="626782" spans="16:16" x14ac:dyDescent="0.3">
      <c r="P626782" s="83"/>
    </row>
    <row r="626783" spans="16:16" x14ac:dyDescent="0.3">
      <c r="P626783" s="83"/>
    </row>
    <row r="626784" spans="16:16" x14ac:dyDescent="0.3">
      <c r="P626784" s="83"/>
    </row>
    <row r="626785" spans="16:16" x14ac:dyDescent="0.3">
      <c r="P626785" s="83"/>
    </row>
    <row r="626786" spans="16:16" x14ac:dyDescent="0.3">
      <c r="P626786" s="83"/>
    </row>
    <row r="626787" spans="16:16" x14ac:dyDescent="0.3">
      <c r="P626787" s="83"/>
    </row>
    <row r="626788" spans="16:16" x14ac:dyDescent="0.3">
      <c r="P626788" s="83"/>
    </row>
    <row r="626789" spans="16:16" x14ac:dyDescent="0.3">
      <c r="P626789" s="83"/>
    </row>
    <row r="626790" spans="16:16" x14ac:dyDescent="0.3">
      <c r="P626790" s="83"/>
    </row>
    <row r="626791" spans="16:16" x14ac:dyDescent="0.3">
      <c r="P626791" s="83"/>
    </row>
    <row r="626792" spans="16:16" x14ac:dyDescent="0.3">
      <c r="P626792" s="83"/>
    </row>
    <row r="626793" spans="16:16" x14ac:dyDescent="0.3">
      <c r="P626793" s="83"/>
    </row>
    <row r="626794" spans="16:16" x14ac:dyDescent="0.3">
      <c r="P626794" s="83"/>
    </row>
    <row r="626795" spans="16:16" x14ac:dyDescent="0.3">
      <c r="P626795" s="83"/>
    </row>
    <row r="626796" spans="16:16" x14ac:dyDescent="0.3">
      <c r="P626796" s="83"/>
    </row>
    <row r="626797" spans="16:16" x14ac:dyDescent="0.3">
      <c r="P626797" s="83"/>
    </row>
    <row r="626798" spans="16:16" x14ac:dyDescent="0.3">
      <c r="P626798" s="83"/>
    </row>
    <row r="626799" spans="16:16" x14ac:dyDescent="0.3">
      <c r="P626799" s="83"/>
    </row>
    <row r="626800" spans="16:16" x14ac:dyDescent="0.3">
      <c r="P626800" s="83"/>
    </row>
    <row r="626801" spans="16:16" x14ac:dyDescent="0.3">
      <c r="P626801" s="83"/>
    </row>
    <row r="626802" spans="16:16" x14ac:dyDescent="0.3">
      <c r="P626802" s="83"/>
    </row>
    <row r="626803" spans="16:16" x14ac:dyDescent="0.3">
      <c r="P626803" s="83"/>
    </row>
    <row r="626804" spans="16:16" x14ac:dyDescent="0.3">
      <c r="P626804" s="83"/>
    </row>
    <row r="626805" spans="16:16" x14ac:dyDescent="0.3">
      <c r="P626805" s="83"/>
    </row>
    <row r="626806" spans="16:16" x14ac:dyDescent="0.3">
      <c r="P626806" s="83"/>
    </row>
    <row r="626807" spans="16:16" x14ac:dyDescent="0.3">
      <c r="P626807" s="83"/>
    </row>
    <row r="626808" spans="16:16" x14ac:dyDescent="0.3">
      <c r="P626808" s="83"/>
    </row>
    <row r="626809" spans="16:16" x14ac:dyDescent="0.3">
      <c r="P626809" s="83"/>
    </row>
    <row r="626810" spans="16:16" x14ac:dyDescent="0.3">
      <c r="P626810" s="83"/>
    </row>
    <row r="626811" spans="16:16" x14ac:dyDescent="0.3">
      <c r="P626811" s="83"/>
    </row>
    <row r="626812" spans="16:16" x14ac:dyDescent="0.3">
      <c r="P626812" s="83"/>
    </row>
    <row r="626813" spans="16:16" x14ac:dyDescent="0.3">
      <c r="P626813" s="83"/>
    </row>
    <row r="626814" spans="16:16" x14ac:dyDescent="0.3">
      <c r="P626814" s="83"/>
    </row>
    <row r="626815" spans="16:16" x14ac:dyDescent="0.3">
      <c r="P626815" s="83"/>
    </row>
    <row r="626816" spans="16:16" x14ac:dyDescent="0.3">
      <c r="P626816" s="83"/>
    </row>
    <row r="626817" spans="16:16" x14ac:dyDescent="0.3">
      <c r="P626817" s="83"/>
    </row>
    <row r="626818" spans="16:16" x14ac:dyDescent="0.3">
      <c r="P626818" s="83"/>
    </row>
    <row r="626819" spans="16:16" x14ac:dyDescent="0.3">
      <c r="P626819" s="83"/>
    </row>
    <row r="626820" spans="16:16" x14ac:dyDescent="0.3">
      <c r="P626820" s="83"/>
    </row>
    <row r="626821" spans="16:16" x14ac:dyDescent="0.3">
      <c r="P626821" s="83"/>
    </row>
    <row r="626822" spans="16:16" x14ac:dyDescent="0.3">
      <c r="P626822" s="83"/>
    </row>
    <row r="626823" spans="16:16" x14ac:dyDescent="0.3">
      <c r="P626823" s="83"/>
    </row>
    <row r="626824" spans="16:16" x14ac:dyDescent="0.3">
      <c r="P626824" s="83"/>
    </row>
    <row r="626825" spans="16:16" x14ac:dyDescent="0.3">
      <c r="P626825" s="83"/>
    </row>
    <row r="626826" spans="16:16" x14ac:dyDescent="0.3">
      <c r="P626826" s="83"/>
    </row>
    <row r="626827" spans="16:16" x14ac:dyDescent="0.3">
      <c r="P626827" s="83"/>
    </row>
    <row r="626828" spans="16:16" x14ac:dyDescent="0.3">
      <c r="P626828" s="83"/>
    </row>
    <row r="626829" spans="16:16" x14ac:dyDescent="0.3">
      <c r="P626829" s="83"/>
    </row>
    <row r="626830" spans="16:16" x14ac:dyDescent="0.3">
      <c r="P626830" s="83"/>
    </row>
    <row r="626831" spans="16:16" x14ac:dyDescent="0.3">
      <c r="P626831" s="83"/>
    </row>
    <row r="626832" spans="16:16" x14ac:dyDescent="0.3">
      <c r="P626832" s="83"/>
    </row>
    <row r="626833" spans="16:16" x14ac:dyDescent="0.3">
      <c r="P626833" s="83"/>
    </row>
    <row r="626834" spans="16:16" x14ac:dyDescent="0.3">
      <c r="P626834" s="83"/>
    </row>
    <row r="626835" spans="16:16" x14ac:dyDescent="0.3">
      <c r="P626835" s="83"/>
    </row>
    <row r="626836" spans="16:16" x14ac:dyDescent="0.3">
      <c r="P626836" s="83"/>
    </row>
    <row r="626837" spans="16:16" x14ac:dyDescent="0.3">
      <c r="P626837" s="83"/>
    </row>
    <row r="626838" spans="16:16" x14ac:dyDescent="0.3">
      <c r="P626838" s="83"/>
    </row>
    <row r="626839" spans="16:16" x14ac:dyDescent="0.3">
      <c r="P626839" s="83"/>
    </row>
    <row r="626840" spans="16:16" x14ac:dyDescent="0.3">
      <c r="P626840" s="83"/>
    </row>
    <row r="626841" spans="16:16" x14ac:dyDescent="0.3">
      <c r="P626841" s="83"/>
    </row>
    <row r="626842" spans="16:16" x14ac:dyDescent="0.3">
      <c r="P626842" s="83"/>
    </row>
    <row r="626843" spans="16:16" x14ac:dyDescent="0.3">
      <c r="P626843" s="83"/>
    </row>
    <row r="626844" spans="16:16" x14ac:dyDescent="0.3">
      <c r="P626844" s="83"/>
    </row>
    <row r="626845" spans="16:16" x14ac:dyDescent="0.3">
      <c r="P626845" s="83"/>
    </row>
    <row r="626846" spans="16:16" x14ac:dyDescent="0.3">
      <c r="P626846" s="83"/>
    </row>
    <row r="626847" spans="16:16" x14ac:dyDescent="0.3">
      <c r="P626847" s="83"/>
    </row>
    <row r="626848" spans="16:16" x14ac:dyDescent="0.3">
      <c r="P626848" s="83"/>
    </row>
    <row r="626849" spans="16:16" x14ac:dyDescent="0.3">
      <c r="P626849" s="83"/>
    </row>
    <row r="626850" spans="16:16" x14ac:dyDescent="0.3">
      <c r="P626850" s="83"/>
    </row>
    <row r="626851" spans="16:16" x14ac:dyDescent="0.3">
      <c r="P626851" s="83"/>
    </row>
    <row r="626852" spans="16:16" x14ac:dyDescent="0.3">
      <c r="P626852" s="83"/>
    </row>
    <row r="626853" spans="16:16" x14ac:dyDescent="0.3">
      <c r="P626853" s="83"/>
    </row>
    <row r="626854" spans="16:16" x14ac:dyDescent="0.3">
      <c r="P626854" s="83"/>
    </row>
    <row r="626855" spans="16:16" x14ac:dyDescent="0.3">
      <c r="P626855" s="83"/>
    </row>
    <row r="626856" spans="16:16" x14ac:dyDescent="0.3">
      <c r="P626856" s="83"/>
    </row>
    <row r="626857" spans="16:16" x14ac:dyDescent="0.3">
      <c r="P626857" s="83"/>
    </row>
    <row r="626858" spans="16:16" x14ac:dyDescent="0.3">
      <c r="P626858" s="83"/>
    </row>
    <row r="626859" spans="16:16" x14ac:dyDescent="0.3">
      <c r="P626859" s="83"/>
    </row>
    <row r="626860" spans="16:16" x14ac:dyDescent="0.3">
      <c r="P626860" s="83"/>
    </row>
    <row r="626861" spans="16:16" x14ac:dyDescent="0.3">
      <c r="P626861" s="83"/>
    </row>
    <row r="626862" spans="16:16" x14ac:dyDescent="0.3">
      <c r="P626862" s="83"/>
    </row>
    <row r="626863" spans="16:16" x14ac:dyDescent="0.3">
      <c r="P626863" s="83"/>
    </row>
    <row r="626864" spans="16:16" x14ac:dyDescent="0.3">
      <c r="P626864" s="83"/>
    </row>
    <row r="626865" spans="16:16" x14ac:dyDescent="0.3">
      <c r="P626865" s="83"/>
    </row>
    <row r="626866" spans="16:16" x14ac:dyDescent="0.3">
      <c r="P626866" s="83"/>
    </row>
    <row r="626867" spans="16:16" x14ac:dyDescent="0.3">
      <c r="P626867" s="83"/>
    </row>
    <row r="626868" spans="16:16" x14ac:dyDescent="0.3">
      <c r="P626868" s="83"/>
    </row>
    <row r="626869" spans="16:16" x14ac:dyDescent="0.3">
      <c r="P626869" s="83"/>
    </row>
    <row r="626870" spans="16:16" x14ac:dyDescent="0.3">
      <c r="P626870" s="83"/>
    </row>
    <row r="626871" spans="16:16" x14ac:dyDescent="0.3">
      <c r="P626871" s="83"/>
    </row>
    <row r="626872" spans="16:16" x14ac:dyDescent="0.3">
      <c r="P626872" s="83"/>
    </row>
    <row r="626873" spans="16:16" x14ac:dyDescent="0.3">
      <c r="P626873" s="83"/>
    </row>
    <row r="626874" spans="16:16" x14ac:dyDescent="0.3">
      <c r="P626874" s="83"/>
    </row>
    <row r="626875" spans="16:16" x14ac:dyDescent="0.3">
      <c r="P626875" s="83"/>
    </row>
    <row r="626876" spans="16:16" x14ac:dyDescent="0.3">
      <c r="P626876" s="83"/>
    </row>
    <row r="626877" spans="16:16" x14ac:dyDescent="0.3">
      <c r="P626877" s="83"/>
    </row>
    <row r="626878" spans="16:16" x14ac:dyDescent="0.3">
      <c r="P626878" s="83"/>
    </row>
    <row r="626879" spans="16:16" x14ac:dyDescent="0.3">
      <c r="P626879" s="83"/>
    </row>
    <row r="626880" spans="16:16" x14ac:dyDescent="0.3">
      <c r="P626880" s="83"/>
    </row>
    <row r="626881" spans="16:16" x14ac:dyDescent="0.3">
      <c r="P626881" s="83"/>
    </row>
    <row r="626882" spans="16:16" x14ac:dyDescent="0.3">
      <c r="P626882" s="83"/>
    </row>
    <row r="626883" spans="16:16" x14ac:dyDescent="0.3">
      <c r="P626883" s="83"/>
    </row>
    <row r="626884" spans="16:16" x14ac:dyDescent="0.3">
      <c r="P626884" s="83"/>
    </row>
    <row r="626885" spans="16:16" x14ac:dyDescent="0.3">
      <c r="P626885" s="83"/>
    </row>
    <row r="626886" spans="16:16" x14ac:dyDescent="0.3">
      <c r="P626886" s="83"/>
    </row>
    <row r="626887" spans="16:16" x14ac:dyDescent="0.3">
      <c r="P626887" s="83"/>
    </row>
    <row r="626888" spans="16:16" x14ac:dyDescent="0.3">
      <c r="P626888" s="83"/>
    </row>
    <row r="626889" spans="16:16" x14ac:dyDescent="0.3">
      <c r="P626889" s="83"/>
    </row>
    <row r="626890" spans="16:16" x14ac:dyDescent="0.3">
      <c r="P626890" s="83"/>
    </row>
    <row r="626891" spans="16:16" x14ac:dyDescent="0.3">
      <c r="P626891" s="83"/>
    </row>
    <row r="626892" spans="16:16" x14ac:dyDescent="0.3">
      <c r="P626892" s="83"/>
    </row>
    <row r="626893" spans="16:16" x14ac:dyDescent="0.3">
      <c r="P626893" s="83"/>
    </row>
    <row r="626894" spans="16:16" x14ac:dyDescent="0.3">
      <c r="P626894" s="83"/>
    </row>
    <row r="626895" spans="16:16" x14ac:dyDescent="0.3">
      <c r="P626895" s="83"/>
    </row>
    <row r="626896" spans="16:16" x14ac:dyDescent="0.3">
      <c r="P626896" s="83"/>
    </row>
    <row r="626897" spans="16:16" x14ac:dyDescent="0.3">
      <c r="P626897" s="83"/>
    </row>
    <row r="626898" spans="16:16" x14ac:dyDescent="0.3">
      <c r="P626898" s="83"/>
    </row>
    <row r="626899" spans="16:16" x14ac:dyDescent="0.3">
      <c r="P626899" s="83"/>
    </row>
    <row r="626900" spans="16:16" x14ac:dyDescent="0.3">
      <c r="P626900" s="83"/>
    </row>
    <row r="626901" spans="16:16" x14ac:dyDescent="0.3">
      <c r="P626901" s="83"/>
    </row>
    <row r="626902" spans="16:16" x14ac:dyDescent="0.3">
      <c r="P626902" s="83"/>
    </row>
    <row r="626903" spans="16:16" x14ac:dyDescent="0.3">
      <c r="P626903" s="83"/>
    </row>
    <row r="626904" spans="16:16" x14ac:dyDescent="0.3">
      <c r="P626904" s="83"/>
    </row>
    <row r="626905" spans="16:16" x14ac:dyDescent="0.3">
      <c r="P626905" s="83"/>
    </row>
    <row r="626906" spans="16:16" x14ac:dyDescent="0.3">
      <c r="P626906" s="83"/>
    </row>
    <row r="626907" spans="16:16" x14ac:dyDescent="0.3">
      <c r="P626907" s="83"/>
    </row>
    <row r="626908" spans="16:16" x14ac:dyDescent="0.3">
      <c r="P626908" s="83"/>
    </row>
    <row r="626909" spans="16:16" x14ac:dyDescent="0.3">
      <c r="P626909" s="83"/>
    </row>
    <row r="626910" spans="16:16" x14ac:dyDescent="0.3">
      <c r="P626910" s="83"/>
    </row>
    <row r="626911" spans="16:16" x14ac:dyDescent="0.3">
      <c r="P626911" s="83"/>
    </row>
    <row r="626912" spans="16:16" x14ac:dyDescent="0.3">
      <c r="P626912" s="83"/>
    </row>
    <row r="626913" spans="16:16" x14ac:dyDescent="0.3">
      <c r="P626913" s="83"/>
    </row>
    <row r="626914" spans="16:16" x14ac:dyDescent="0.3">
      <c r="P626914" s="83"/>
    </row>
    <row r="626915" spans="16:16" x14ac:dyDescent="0.3">
      <c r="P626915" s="83"/>
    </row>
    <row r="626916" spans="16:16" x14ac:dyDescent="0.3">
      <c r="P626916" s="83"/>
    </row>
    <row r="626917" spans="16:16" x14ac:dyDescent="0.3">
      <c r="P626917" s="83"/>
    </row>
    <row r="626918" spans="16:16" x14ac:dyDescent="0.3">
      <c r="P626918" s="83"/>
    </row>
    <row r="626919" spans="16:16" x14ac:dyDescent="0.3">
      <c r="P626919" s="83"/>
    </row>
    <row r="626920" spans="16:16" x14ac:dyDescent="0.3">
      <c r="P626920" s="83"/>
    </row>
    <row r="626921" spans="16:16" x14ac:dyDescent="0.3">
      <c r="P626921" s="83"/>
    </row>
    <row r="626922" spans="16:16" x14ac:dyDescent="0.3">
      <c r="P626922" s="83"/>
    </row>
    <row r="626923" spans="16:16" x14ac:dyDescent="0.3">
      <c r="P626923" s="83"/>
    </row>
    <row r="626924" spans="16:16" x14ac:dyDescent="0.3">
      <c r="P626924" s="83"/>
    </row>
    <row r="626925" spans="16:16" x14ac:dyDescent="0.3">
      <c r="P626925" s="83"/>
    </row>
    <row r="626926" spans="16:16" x14ac:dyDescent="0.3">
      <c r="P626926" s="83"/>
    </row>
    <row r="626927" spans="16:16" x14ac:dyDescent="0.3">
      <c r="P626927" s="83"/>
    </row>
    <row r="626928" spans="16:16" x14ac:dyDescent="0.3">
      <c r="P626928" s="83"/>
    </row>
    <row r="626929" spans="16:16" x14ac:dyDescent="0.3">
      <c r="P626929" s="83"/>
    </row>
    <row r="626930" spans="16:16" x14ac:dyDescent="0.3">
      <c r="P626930" s="83"/>
    </row>
    <row r="626931" spans="16:16" x14ac:dyDescent="0.3">
      <c r="P626931" s="83"/>
    </row>
    <row r="626932" spans="16:16" x14ac:dyDescent="0.3">
      <c r="P626932" s="83"/>
    </row>
    <row r="626933" spans="16:16" x14ac:dyDescent="0.3">
      <c r="P626933" s="83"/>
    </row>
    <row r="626934" spans="16:16" x14ac:dyDescent="0.3">
      <c r="P626934" s="83"/>
    </row>
    <row r="626935" spans="16:16" x14ac:dyDescent="0.3">
      <c r="P626935" s="83"/>
    </row>
    <row r="626936" spans="16:16" x14ac:dyDescent="0.3">
      <c r="P626936" s="83"/>
    </row>
    <row r="626937" spans="16:16" x14ac:dyDescent="0.3">
      <c r="P626937" s="83"/>
    </row>
    <row r="626938" spans="16:16" x14ac:dyDescent="0.3">
      <c r="P626938" s="83"/>
    </row>
    <row r="626939" spans="16:16" x14ac:dyDescent="0.3">
      <c r="P626939" s="83"/>
    </row>
    <row r="626940" spans="16:16" x14ac:dyDescent="0.3">
      <c r="P626940" s="83"/>
    </row>
    <row r="626941" spans="16:16" x14ac:dyDescent="0.3">
      <c r="P626941" s="83"/>
    </row>
    <row r="626942" spans="16:16" x14ac:dyDescent="0.3">
      <c r="P626942" s="83"/>
    </row>
    <row r="626943" spans="16:16" x14ac:dyDescent="0.3">
      <c r="P626943" s="83"/>
    </row>
    <row r="626944" spans="16:16" x14ac:dyDescent="0.3">
      <c r="P626944" s="83"/>
    </row>
    <row r="626945" spans="16:16" x14ac:dyDescent="0.3">
      <c r="P626945" s="83"/>
    </row>
    <row r="626946" spans="16:16" x14ac:dyDescent="0.3">
      <c r="P626946" s="83"/>
    </row>
    <row r="626947" spans="16:16" x14ac:dyDescent="0.3">
      <c r="P626947" s="83"/>
    </row>
    <row r="626948" spans="16:16" x14ac:dyDescent="0.3">
      <c r="P626948" s="83"/>
    </row>
    <row r="626949" spans="16:16" x14ac:dyDescent="0.3">
      <c r="P626949" s="83"/>
    </row>
    <row r="626950" spans="16:16" x14ac:dyDescent="0.3">
      <c r="P626950" s="83"/>
    </row>
    <row r="626951" spans="16:16" x14ac:dyDescent="0.3">
      <c r="P626951" s="83"/>
    </row>
    <row r="626952" spans="16:16" x14ac:dyDescent="0.3">
      <c r="P626952" s="83"/>
    </row>
    <row r="626953" spans="16:16" x14ac:dyDescent="0.3">
      <c r="P626953" s="83"/>
    </row>
    <row r="626954" spans="16:16" x14ac:dyDescent="0.3">
      <c r="P626954" s="83"/>
    </row>
    <row r="626955" spans="16:16" x14ac:dyDescent="0.3">
      <c r="P626955" s="83"/>
    </row>
    <row r="626956" spans="16:16" x14ac:dyDescent="0.3">
      <c r="P626956" s="83"/>
    </row>
    <row r="626957" spans="16:16" x14ac:dyDescent="0.3">
      <c r="P626957" s="83"/>
    </row>
    <row r="626958" spans="16:16" x14ac:dyDescent="0.3">
      <c r="P626958" s="83"/>
    </row>
    <row r="626959" spans="16:16" x14ac:dyDescent="0.3">
      <c r="P626959" s="83"/>
    </row>
    <row r="626960" spans="16:16" x14ac:dyDescent="0.3">
      <c r="P626960" s="83"/>
    </row>
    <row r="626961" spans="16:16" x14ac:dyDescent="0.3">
      <c r="P626961" s="83"/>
    </row>
    <row r="626962" spans="16:16" x14ac:dyDescent="0.3">
      <c r="P626962" s="83"/>
    </row>
    <row r="626963" spans="16:16" x14ac:dyDescent="0.3">
      <c r="P626963" s="83"/>
    </row>
    <row r="626964" spans="16:16" x14ac:dyDescent="0.3">
      <c r="P626964" s="83"/>
    </row>
    <row r="626965" spans="16:16" x14ac:dyDescent="0.3">
      <c r="P626965" s="83"/>
    </row>
    <row r="626966" spans="16:16" x14ac:dyDescent="0.3">
      <c r="P626966" s="83"/>
    </row>
    <row r="626967" spans="16:16" x14ac:dyDescent="0.3">
      <c r="P626967" s="83"/>
    </row>
    <row r="626968" spans="16:16" x14ac:dyDescent="0.3">
      <c r="P626968" s="83"/>
    </row>
    <row r="626969" spans="16:16" x14ac:dyDescent="0.3">
      <c r="P626969" s="83"/>
    </row>
    <row r="626970" spans="16:16" x14ac:dyDescent="0.3">
      <c r="P626970" s="83"/>
    </row>
    <row r="626971" spans="16:16" x14ac:dyDescent="0.3">
      <c r="P626971" s="83"/>
    </row>
    <row r="626972" spans="16:16" x14ac:dyDescent="0.3">
      <c r="P626972" s="83"/>
    </row>
    <row r="626973" spans="16:16" x14ac:dyDescent="0.3">
      <c r="P626973" s="83"/>
    </row>
    <row r="626974" spans="16:16" x14ac:dyDescent="0.3">
      <c r="P626974" s="83"/>
    </row>
    <row r="626975" spans="16:16" x14ac:dyDescent="0.3">
      <c r="P626975" s="83"/>
    </row>
    <row r="626976" spans="16:16" x14ac:dyDescent="0.3">
      <c r="P626976" s="83"/>
    </row>
    <row r="626977" spans="16:16" x14ac:dyDescent="0.3">
      <c r="P626977" s="83"/>
    </row>
    <row r="626978" spans="16:16" x14ac:dyDescent="0.3">
      <c r="P626978" s="83"/>
    </row>
    <row r="626979" spans="16:16" x14ac:dyDescent="0.3">
      <c r="P626979" s="83"/>
    </row>
    <row r="626980" spans="16:16" x14ac:dyDescent="0.3">
      <c r="P626980" s="83"/>
    </row>
    <row r="626981" spans="16:16" x14ac:dyDescent="0.3">
      <c r="P626981" s="83"/>
    </row>
    <row r="626982" spans="16:16" x14ac:dyDescent="0.3">
      <c r="P626982" s="83"/>
    </row>
    <row r="626983" spans="16:16" x14ac:dyDescent="0.3">
      <c r="P626983" s="83"/>
    </row>
    <row r="626984" spans="16:16" x14ac:dyDescent="0.3">
      <c r="P626984" s="83"/>
    </row>
    <row r="626985" spans="16:16" x14ac:dyDescent="0.3">
      <c r="P626985" s="83"/>
    </row>
    <row r="626986" spans="16:16" x14ac:dyDescent="0.3">
      <c r="P626986" s="83"/>
    </row>
    <row r="626987" spans="16:16" x14ac:dyDescent="0.3">
      <c r="P626987" s="83"/>
    </row>
    <row r="626988" spans="16:16" x14ac:dyDescent="0.3">
      <c r="P626988" s="83"/>
    </row>
    <row r="626989" spans="16:16" x14ac:dyDescent="0.3">
      <c r="P626989" s="83"/>
    </row>
    <row r="626990" spans="16:16" x14ac:dyDescent="0.3">
      <c r="P626990" s="83"/>
    </row>
    <row r="626991" spans="16:16" x14ac:dyDescent="0.3">
      <c r="P626991" s="83"/>
    </row>
    <row r="626992" spans="16:16" x14ac:dyDescent="0.3">
      <c r="P626992" s="83"/>
    </row>
    <row r="626993" spans="16:16" x14ac:dyDescent="0.3">
      <c r="P626993" s="83"/>
    </row>
    <row r="626994" spans="16:16" x14ac:dyDescent="0.3">
      <c r="P626994" s="83"/>
    </row>
    <row r="626995" spans="16:16" x14ac:dyDescent="0.3">
      <c r="P626995" s="83"/>
    </row>
    <row r="626996" spans="16:16" x14ac:dyDescent="0.3">
      <c r="P626996" s="83"/>
    </row>
    <row r="626997" spans="16:16" x14ac:dyDescent="0.3">
      <c r="P626997" s="83"/>
    </row>
    <row r="626998" spans="16:16" x14ac:dyDescent="0.3">
      <c r="P626998" s="83"/>
    </row>
    <row r="626999" spans="16:16" x14ac:dyDescent="0.3">
      <c r="P626999" s="83"/>
    </row>
    <row r="627000" spans="16:16" x14ac:dyDescent="0.3">
      <c r="P627000" s="83"/>
    </row>
    <row r="627001" spans="16:16" x14ac:dyDescent="0.3">
      <c r="P627001" s="83"/>
    </row>
    <row r="627002" spans="16:16" x14ac:dyDescent="0.3">
      <c r="P627002" s="83"/>
    </row>
    <row r="627003" spans="16:16" x14ac:dyDescent="0.3">
      <c r="P627003" s="83"/>
    </row>
    <row r="627004" spans="16:16" x14ac:dyDescent="0.3">
      <c r="P627004" s="83"/>
    </row>
    <row r="627005" spans="16:16" x14ac:dyDescent="0.3">
      <c r="P627005" s="83"/>
    </row>
    <row r="627006" spans="16:16" x14ac:dyDescent="0.3">
      <c r="P627006" s="83"/>
    </row>
    <row r="627007" spans="16:16" x14ac:dyDescent="0.3">
      <c r="P627007" s="83"/>
    </row>
    <row r="627008" spans="16:16" x14ac:dyDescent="0.3">
      <c r="P627008" s="83"/>
    </row>
    <row r="627009" spans="16:16" x14ac:dyDescent="0.3">
      <c r="P627009" s="83"/>
    </row>
    <row r="627010" spans="16:16" x14ac:dyDescent="0.3">
      <c r="P627010" s="83"/>
    </row>
    <row r="627011" spans="16:16" x14ac:dyDescent="0.3">
      <c r="P627011" s="83"/>
    </row>
    <row r="627012" spans="16:16" x14ac:dyDescent="0.3">
      <c r="P627012" s="83"/>
    </row>
    <row r="627013" spans="16:16" x14ac:dyDescent="0.3">
      <c r="P627013" s="83"/>
    </row>
    <row r="627014" spans="16:16" x14ac:dyDescent="0.3">
      <c r="P627014" s="83"/>
    </row>
    <row r="627015" spans="16:16" x14ac:dyDescent="0.3">
      <c r="P627015" s="83"/>
    </row>
    <row r="627016" spans="16:16" x14ac:dyDescent="0.3">
      <c r="P627016" s="83"/>
    </row>
    <row r="627017" spans="16:16" x14ac:dyDescent="0.3">
      <c r="P627017" s="83"/>
    </row>
    <row r="627018" spans="16:16" x14ac:dyDescent="0.3">
      <c r="P627018" s="83"/>
    </row>
    <row r="627019" spans="16:16" x14ac:dyDescent="0.3">
      <c r="P627019" s="83"/>
    </row>
    <row r="627020" spans="16:16" x14ac:dyDescent="0.3">
      <c r="P627020" s="83"/>
    </row>
    <row r="627021" spans="16:16" x14ac:dyDescent="0.3">
      <c r="P627021" s="83"/>
    </row>
    <row r="627022" spans="16:16" x14ac:dyDescent="0.3">
      <c r="P627022" s="83"/>
    </row>
    <row r="627023" spans="16:16" x14ac:dyDescent="0.3">
      <c r="P627023" s="83"/>
    </row>
    <row r="627024" spans="16:16" x14ac:dyDescent="0.3">
      <c r="P627024" s="83"/>
    </row>
    <row r="627025" spans="16:16" x14ac:dyDescent="0.3">
      <c r="P627025" s="83"/>
    </row>
    <row r="627026" spans="16:16" x14ac:dyDescent="0.3">
      <c r="P627026" s="83"/>
    </row>
    <row r="627027" spans="16:16" x14ac:dyDescent="0.3">
      <c r="P627027" s="83"/>
    </row>
    <row r="627028" spans="16:16" x14ac:dyDescent="0.3">
      <c r="P627028" s="83"/>
    </row>
    <row r="627029" spans="16:16" x14ac:dyDescent="0.3">
      <c r="P627029" s="83"/>
    </row>
    <row r="627030" spans="16:16" x14ac:dyDescent="0.3">
      <c r="P627030" s="83"/>
    </row>
    <row r="627031" spans="16:16" x14ac:dyDescent="0.3">
      <c r="P627031" s="83"/>
    </row>
    <row r="627032" spans="16:16" x14ac:dyDescent="0.3">
      <c r="P627032" s="83"/>
    </row>
    <row r="627033" spans="16:16" x14ac:dyDescent="0.3">
      <c r="P627033" s="83"/>
    </row>
    <row r="627034" spans="16:16" x14ac:dyDescent="0.3">
      <c r="P627034" s="83"/>
    </row>
    <row r="627035" spans="16:16" x14ac:dyDescent="0.3">
      <c r="P627035" s="83"/>
    </row>
    <row r="627036" spans="16:16" x14ac:dyDescent="0.3">
      <c r="P627036" s="83"/>
    </row>
    <row r="627037" spans="16:16" x14ac:dyDescent="0.3">
      <c r="P627037" s="83"/>
    </row>
    <row r="627038" spans="16:16" x14ac:dyDescent="0.3">
      <c r="P627038" s="83"/>
    </row>
    <row r="627039" spans="16:16" x14ac:dyDescent="0.3">
      <c r="P627039" s="83"/>
    </row>
    <row r="627040" spans="16:16" x14ac:dyDescent="0.3">
      <c r="P627040" s="83"/>
    </row>
    <row r="627041" spans="16:16" x14ac:dyDescent="0.3">
      <c r="P627041" s="83"/>
    </row>
    <row r="627042" spans="16:16" x14ac:dyDescent="0.3">
      <c r="P627042" s="83"/>
    </row>
    <row r="627043" spans="16:16" x14ac:dyDescent="0.3">
      <c r="P627043" s="83"/>
    </row>
    <row r="627044" spans="16:16" x14ac:dyDescent="0.3">
      <c r="P627044" s="83"/>
    </row>
    <row r="627045" spans="16:16" x14ac:dyDescent="0.3">
      <c r="P627045" s="83"/>
    </row>
    <row r="627046" spans="16:16" x14ac:dyDescent="0.3">
      <c r="P627046" s="83"/>
    </row>
    <row r="627047" spans="16:16" x14ac:dyDescent="0.3">
      <c r="P627047" s="83"/>
    </row>
    <row r="627048" spans="16:16" x14ac:dyDescent="0.3">
      <c r="P627048" s="83"/>
    </row>
    <row r="627049" spans="16:16" x14ac:dyDescent="0.3">
      <c r="P627049" s="83"/>
    </row>
    <row r="627050" spans="16:16" x14ac:dyDescent="0.3">
      <c r="P627050" s="83"/>
    </row>
    <row r="627051" spans="16:16" x14ac:dyDescent="0.3">
      <c r="P627051" s="83"/>
    </row>
    <row r="627052" spans="16:16" x14ac:dyDescent="0.3">
      <c r="P627052" s="83"/>
    </row>
    <row r="627053" spans="16:16" x14ac:dyDescent="0.3">
      <c r="P627053" s="83"/>
    </row>
    <row r="627054" spans="16:16" x14ac:dyDescent="0.3">
      <c r="P627054" s="83"/>
    </row>
    <row r="627055" spans="16:16" x14ac:dyDescent="0.3">
      <c r="P627055" s="83"/>
    </row>
    <row r="627056" spans="16:16" x14ac:dyDescent="0.3">
      <c r="P627056" s="83"/>
    </row>
    <row r="627057" spans="16:16" x14ac:dyDescent="0.3">
      <c r="P627057" s="83"/>
    </row>
    <row r="627058" spans="16:16" x14ac:dyDescent="0.3">
      <c r="P627058" s="83"/>
    </row>
    <row r="627059" spans="16:16" x14ac:dyDescent="0.3">
      <c r="P627059" s="83"/>
    </row>
    <row r="627060" spans="16:16" x14ac:dyDescent="0.3">
      <c r="P627060" s="83"/>
    </row>
    <row r="627061" spans="16:16" x14ac:dyDescent="0.3">
      <c r="P627061" s="83"/>
    </row>
    <row r="627062" spans="16:16" x14ac:dyDescent="0.3">
      <c r="P627062" s="83"/>
    </row>
    <row r="627063" spans="16:16" x14ac:dyDescent="0.3">
      <c r="P627063" s="83"/>
    </row>
    <row r="627064" spans="16:16" x14ac:dyDescent="0.3">
      <c r="P627064" s="83"/>
    </row>
    <row r="627065" spans="16:16" x14ac:dyDescent="0.3">
      <c r="P627065" s="83"/>
    </row>
    <row r="627066" spans="16:16" x14ac:dyDescent="0.3">
      <c r="P627066" s="83"/>
    </row>
    <row r="627067" spans="16:16" x14ac:dyDescent="0.3">
      <c r="P627067" s="83"/>
    </row>
    <row r="627068" spans="16:16" x14ac:dyDescent="0.3">
      <c r="P627068" s="83"/>
    </row>
    <row r="627069" spans="16:16" x14ac:dyDescent="0.3">
      <c r="P627069" s="83"/>
    </row>
    <row r="627070" spans="16:16" x14ac:dyDescent="0.3">
      <c r="P627070" s="83"/>
    </row>
    <row r="627071" spans="16:16" x14ac:dyDescent="0.3">
      <c r="P627071" s="83"/>
    </row>
    <row r="627072" spans="16:16" x14ac:dyDescent="0.3">
      <c r="P627072" s="83"/>
    </row>
    <row r="627073" spans="16:16" x14ac:dyDescent="0.3">
      <c r="P627073" s="83"/>
    </row>
    <row r="627074" spans="16:16" x14ac:dyDescent="0.3">
      <c r="P627074" s="83"/>
    </row>
    <row r="627075" spans="16:16" x14ac:dyDescent="0.3">
      <c r="P627075" s="83"/>
    </row>
    <row r="627076" spans="16:16" x14ac:dyDescent="0.3">
      <c r="P627076" s="83"/>
    </row>
    <row r="627077" spans="16:16" x14ac:dyDescent="0.3">
      <c r="P627077" s="83"/>
    </row>
    <row r="627078" spans="16:16" x14ac:dyDescent="0.3">
      <c r="P627078" s="83"/>
    </row>
    <row r="627079" spans="16:16" x14ac:dyDescent="0.3">
      <c r="P627079" s="83"/>
    </row>
    <row r="627080" spans="16:16" x14ac:dyDescent="0.3">
      <c r="P627080" s="83"/>
    </row>
    <row r="627081" spans="16:16" x14ac:dyDescent="0.3">
      <c r="P627081" s="83"/>
    </row>
    <row r="627082" spans="16:16" x14ac:dyDescent="0.3">
      <c r="P627082" s="83"/>
    </row>
    <row r="627083" spans="16:16" x14ac:dyDescent="0.3">
      <c r="P627083" s="83"/>
    </row>
    <row r="627084" spans="16:16" x14ac:dyDescent="0.3">
      <c r="P627084" s="83"/>
    </row>
    <row r="627085" spans="16:16" x14ac:dyDescent="0.3">
      <c r="P627085" s="83"/>
    </row>
    <row r="627086" spans="16:16" x14ac:dyDescent="0.3">
      <c r="P627086" s="83"/>
    </row>
    <row r="627087" spans="16:16" x14ac:dyDescent="0.3">
      <c r="P627087" s="83"/>
    </row>
    <row r="627088" spans="16:16" x14ac:dyDescent="0.3">
      <c r="P627088" s="83"/>
    </row>
    <row r="627089" spans="16:16" x14ac:dyDescent="0.3">
      <c r="P627089" s="83"/>
    </row>
    <row r="627090" spans="16:16" x14ac:dyDescent="0.3">
      <c r="P627090" s="83"/>
    </row>
    <row r="627091" spans="16:16" x14ac:dyDescent="0.3">
      <c r="P627091" s="83"/>
    </row>
    <row r="627092" spans="16:16" x14ac:dyDescent="0.3">
      <c r="P627092" s="83"/>
    </row>
    <row r="627093" spans="16:16" x14ac:dyDescent="0.3">
      <c r="P627093" s="83"/>
    </row>
    <row r="627094" spans="16:16" x14ac:dyDescent="0.3">
      <c r="P627094" s="83"/>
    </row>
    <row r="627095" spans="16:16" x14ac:dyDescent="0.3">
      <c r="P627095" s="83"/>
    </row>
    <row r="627096" spans="16:16" x14ac:dyDescent="0.3">
      <c r="P627096" s="83"/>
    </row>
    <row r="627097" spans="16:16" x14ac:dyDescent="0.3">
      <c r="P627097" s="83"/>
    </row>
    <row r="627098" spans="16:16" x14ac:dyDescent="0.3">
      <c r="P627098" s="83"/>
    </row>
    <row r="627099" spans="16:16" x14ac:dyDescent="0.3">
      <c r="P627099" s="83"/>
    </row>
    <row r="627100" spans="16:16" x14ac:dyDescent="0.3">
      <c r="P627100" s="83"/>
    </row>
    <row r="627101" spans="16:16" x14ac:dyDescent="0.3">
      <c r="P627101" s="83"/>
    </row>
    <row r="627102" spans="16:16" x14ac:dyDescent="0.3">
      <c r="P627102" s="83"/>
    </row>
    <row r="627103" spans="16:16" x14ac:dyDescent="0.3">
      <c r="P627103" s="83"/>
    </row>
    <row r="627104" spans="16:16" x14ac:dyDescent="0.3">
      <c r="P627104" s="83"/>
    </row>
    <row r="627105" spans="16:16" x14ac:dyDescent="0.3">
      <c r="P627105" s="83"/>
    </row>
    <row r="627106" spans="16:16" x14ac:dyDescent="0.3">
      <c r="P627106" s="83"/>
    </row>
    <row r="627107" spans="16:16" x14ac:dyDescent="0.3">
      <c r="P627107" s="83"/>
    </row>
    <row r="627108" spans="16:16" x14ac:dyDescent="0.3">
      <c r="P627108" s="83"/>
    </row>
    <row r="627109" spans="16:16" x14ac:dyDescent="0.3">
      <c r="P627109" s="83"/>
    </row>
    <row r="627110" spans="16:16" x14ac:dyDescent="0.3">
      <c r="P627110" s="83"/>
    </row>
    <row r="627111" spans="16:16" x14ac:dyDescent="0.3">
      <c r="P627111" s="83"/>
    </row>
    <row r="627112" spans="16:16" x14ac:dyDescent="0.3">
      <c r="P627112" s="83"/>
    </row>
    <row r="627113" spans="16:16" x14ac:dyDescent="0.3">
      <c r="P627113" s="83"/>
    </row>
    <row r="627114" spans="16:16" x14ac:dyDescent="0.3">
      <c r="P627114" s="83"/>
    </row>
    <row r="627115" spans="16:16" x14ac:dyDescent="0.3">
      <c r="P627115" s="83"/>
    </row>
    <row r="627116" spans="16:16" x14ac:dyDescent="0.3">
      <c r="P627116" s="83"/>
    </row>
    <row r="627117" spans="16:16" x14ac:dyDescent="0.3">
      <c r="P627117" s="83"/>
    </row>
    <row r="627118" spans="16:16" x14ac:dyDescent="0.3">
      <c r="P627118" s="83"/>
    </row>
    <row r="627119" spans="16:16" x14ac:dyDescent="0.3">
      <c r="P627119" s="83"/>
    </row>
    <row r="627120" spans="16:16" x14ac:dyDescent="0.3">
      <c r="P627120" s="83"/>
    </row>
    <row r="627121" spans="16:16" x14ac:dyDescent="0.3">
      <c r="P627121" s="83"/>
    </row>
    <row r="627122" spans="16:16" x14ac:dyDescent="0.3">
      <c r="P627122" s="83"/>
    </row>
    <row r="627123" spans="16:16" x14ac:dyDescent="0.3">
      <c r="P627123" s="83"/>
    </row>
    <row r="627124" spans="16:16" x14ac:dyDescent="0.3">
      <c r="P627124" s="83"/>
    </row>
    <row r="627125" spans="16:16" x14ac:dyDescent="0.3">
      <c r="P627125" s="83"/>
    </row>
    <row r="627126" spans="16:16" x14ac:dyDescent="0.3">
      <c r="P627126" s="83"/>
    </row>
    <row r="627127" spans="16:16" x14ac:dyDescent="0.3">
      <c r="P627127" s="83"/>
    </row>
    <row r="627128" spans="16:16" x14ac:dyDescent="0.3">
      <c r="P627128" s="83"/>
    </row>
    <row r="627129" spans="16:16" x14ac:dyDescent="0.3">
      <c r="P627129" s="83"/>
    </row>
    <row r="627130" spans="16:16" x14ac:dyDescent="0.3">
      <c r="P627130" s="83"/>
    </row>
    <row r="627131" spans="16:16" x14ac:dyDescent="0.3">
      <c r="P627131" s="83"/>
    </row>
    <row r="627132" spans="16:16" x14ac:dyDescent="0.3">
      <c r="P627132" s="83"/>
    </row>
    <row r="627133" spans="16:16" x14ac:dyDescent="0.3">
      <c r="P627133" s="83"/>
    </row>
    <row r="627134" spans="16:16" x14ac:dyDescent="0.3">
      <c r="P627134" s="83"/>
    </row>
    <row r="627135" spans="16:16" x14ac:dyDescent="0.3">
      <c r="P627135" s="83"/>
    </row>
    <row r="627136" spans="16:16" x14ac:dyDescent="0.3">
      <c r="P627136" s="83"/>
    </row>
    <row r="627137" spans="16:16" x14ac:dyDescent="0.3">
      <c r="P627137" s="83"/>
    </row>
    <row r="627138" spans="16:16" x14ac:dyDescent="0.3">
      <c r="P627138" s="83"/>
    </row>
    <row r="627139" spans="16:16" x14ac:dyDescent="0.3">
      <c r="P627139" s="83"/>
    </row>
    <row r="627140" spans="16:16" x14ac:dyDescent="0.3">
      <c r="P627140" s="83"/>
    </row>
    <row r="627141" spans="16:16" x14ac:dyDescent="0.3">
      <c r="P627141" s="83"/>
    </row>
    <row r="627142" spans="16:16" x14ac:dyDescent="0.3">
      <c r="P627142" s="83"/>
    </row>
    <row r="627143" spans="16:16" x14ac:dyDescent="0.3">
      <c r="P627143" s="83"/>
    </row>
    <row r="627144" spans="16:16" x14ac:dyDescent="0.3">
      <c r="P627144" s="83"/>
    </row>
    <row r="627145" spans="16:16" x14ac:dyDescent="0.3">
      <c r="P627145" s="83"/>
    </row>
    <row r="627146" spans="16:16" x14ac:dyDescent="0.3">
      <c r="P627146" s="83"/>
    </row>
    <row r="627147" spans="16:16" x14ac:dyDescent="0.3">
      <c r="P627147" s="83"/>
    </row>
    <row r="627148" spans="16:16" x14ac:dyDescent="0.3">
      <c r="P627148" s="83"/>
    </row>
    <row r="627149" spans="16:16" x14ac:dyDescent="0.3">
      <c r="P627149" s="83"/>
    </row>
    <row r="627150" spans="16:16" x14ac:dyDescent="0.3">
      <c r="P627150" s="83"/>
    </row>
    <row r="627151" spans="16:16" x14ac:dyDescent="0.3">
      <c r="P627151" s="83"/>
    </row>
    <row r="627152" spans="16:16" x14ac:dyDescent="0.3">
      <c r="P627152" s="83"/>
    </row>
    <row r="627153" spans="16:16" x14ac:dyDescent="0.3">
      <c r="P627153" s="83"/>
    </row>
    <row r="627154" spans="16:16" x14ac:dyDescent="0.3">
      <c r="P627154" s="83"/>
    </row>
    <row r="627155" spans="16:16" x14ac:dyDescent="0.3">
      <c r="P627155" s="83"/>
    </row>
    <row r="627156" spans="16:16" x14ac:dyDescent="0.3">
      <c r="P627156" s="83"/>
    </row>
    <row r="627157" spans="16:16" x14ac:dyDescent="0.3">
      <c r="P627157" s="83"/>
    </row>
    <row r="627158" spans="16:16" x14ac:dyDescent="0.3">
      <c r="P627158" s="83"/>
    </row>
    <row r="627159" spans="16:16" x14ac:dyDescent="0.3">
      <c r="P627159" s="83"/>
    </row>
    <row r="627160" spans="16:16" x14ac:dyDescent="0.3">
      <c r="P627160" s="83"/>
    </row>
    <row r="627161" spans="16:16" x14ac:dyDescent="0.3">
      <c r="P627161" s="83"/>
    </row>
    <row r="627162" spans="16:16" x14ac:dyDescent="0.3">
      <c r="P627162" s="83"/>
    </row>
    <row r="627163" spans="16:16" x14ac:dyDescent="0.3">
      <c r="P627163" s="83"/>
    </row>
    <row r="627164" spans="16:16" x14ac:dyDescent="0.3">
      <c r="P627164" s="83"/>
    </row>
    <row r="627165" spans="16:16" x14ac:dyDescent="0.3">
      <c r="P627165" s="83"/>
    </row>
    <row r="627166" spans="16:16" x14ac:dyDescent="0.3">
      <c r="P627166" s="83"/>
    </row>
    <row r="627167" spans="16:16" x14ac:dyDescent="0.3">
      <c r="P627167" s="83"/>
    </row>
    <row r="627168" spans="16:16" x14ac:dyDescent="0.3">
      <c r="P627168" s="83"/>
    </row>
    <row r="627169" spans="16:16" x14ac:dyDescent="0.3">
      <c r="P627169" s="83"/>
    </row>
    <row r="627170" spans="16:16" x14ac:dyDescent="0.3">
      <c r="P627170" s="83"/>
    </row>
    <row r="627171" spans="16:16" x14ac:dyDescent="0.3">
      <c r="P627171" s="83"/>
    </row>
    <row r="627172" spans="16:16" x14ac:dyDescent="0.3">
      <c r="P627172" s="83"/>
    </row>
    <row r="627173" spans="16:16" x14ac:dyDescent="0.3">
      <c r="P627173" s="83"/>
    </row>
    <row r="627174" spans="16:16" x14ac:dyDescent="0.3">
      <c r="P627174" s="83"/>
    </row>
    <row r="627175" spans="16:16" x14ac:dyDescent="0.3">
      <c r="P627175" s="83"/>
    </row>
    <row r="627176" spans="16:16" x14ac:dyDescent="0.3">
      <c r="P627176" s="83"/>
    </row>
    <row r="627177" spans="16:16" x14ac:dyDescent="0.3">
      <c r="P627177" s="83"/>
    </row>
    <row r="627178" spans="16:16" x14ac:dyDescent="0.3">
      <c r="P627178" s="83"/>
    </row>
    <row r="627179" spans="16:16" x14ac:dyDescent="0.3">
      <c r="P627179" s="83"/>
    </row>
    <row r="627180" spans="16:16" x14ac:dyDescent="0.3">
      <c r="P627180" s="83"/>
    </row>
    <row r="627181" spans="16:16" x14ac:dyDescent="0.3">
      <c r="P627181" s="83"/>
    </row>
    <row r="627182" spans="16:16" x14ac:dyDescent="0.3">
      <c r="P627182" s="83"/>
    </row>
    <row r="627183" spans="16:16" x14ac:dyDescent="0.3">
      <c r="P627183" s="83"/>
    </row>
    <row r="627184" spans="16:16" x14ac:dyDescent="0.3">
      <c r="P627184" s="83"/>
    </row>
    <row r="627185" spans="16:16" x14ac:dyDescent="0.3">
      <c r="P627185" s="83"/>
    </row>
    <row r="627186" spans="16:16" x14ac:dyDescent="0.3">
      <c r="P627186" s="83"/>
    </row>
    <row r="627187" spans="16:16" x14ac:dyDescent="0.3">
      <c r="P627187" s="83"/>
    </row>
    <row r="627188" spans="16:16" x14ac:dyDescent="0.3">
      <c r="P627188" s="83"/>
    </row>
    <row r="627189" spans="16:16" x14ac:dyDescent="0.3">
      <c r="P627189" s="83"/>
    </row>
    <row r="627190" spans="16:16" x14ac:dyDescent="0.3">
      <c r="P627190" s="83"/>
    </row>
    <row r="627191" spans="16:16" x14ac:dyDescent="0.3">
      <c r="P627191" s="83"/>
    </row>
    <row r="627192" spans="16:16" x14ac:dyDescent="0.3">
      <c r="P627192" s="83"/>
    </row>
    <row r="627193" spans="16:16" x14ac:dyDescent="0.3">
      <c r="P627193" s="83"/>
    </row>
    <row r="627194" spans="16:16" x14ac:dyDescent="0.3">
      <c r="P627194" s="83"/>
    </row>
    <row r="627195" spans="16:16" x14ac:dyDescent="0.3">
      <c r="P627195" s="83"/>
    </row>
    <row r="627196" spans="16:16" x14ac:dyDescent="0.3">
      <c r="P627196" s="83"/>
    </row>
    <row r="627197" spans="16:16" x14ac:dyDescent="0.3">
      <c r="P627197" s="83"/>
    </row>
    <row r="627198" spans="16:16" x14ac:dyDescent="0.3">
      <c r="P627198" s="83"/>
    </row>
    <row r="627199" spans="16:16" x14ac:dyDescent="0.3">
      <c r="P627199" s="83"/>
    </row>
    <row r="627200" spans="16:16" x14ac:dyDescent="0.3">
      <c r="P627200" s="83"/>
    </row>
    <row r="627201" spans="16:16" x14ac:dyDescent="0.3">
      <c r="P627201" s="83"/>
    </row>
    <row r="627202" spans="16:16" x14ac:dyDescent="0.3">
      <c r="P627202" s="83"/>
    </row>
    <row r="627203" spans="16:16" x14ac:dyDescent="0.3">
      <c r="P627203" s="83"/>
    </row>
    <row r="627204" spans="16:16" x14ac:dyDescent="0.3">
      <c r="P627204" s="83"/>
    </row>
    <row r="627205" spans="16:16" x14ac:dyDescent="0.3">
      <c r="P627205" s="83"/>
    </row>
    <row r="627206" spans="16:16" x14ac:dyDescent="0.3">
      <c r="P627206" s="83"/>
    </row>
    <row r="627207" spans="16:16" x14ac:dyDescent="0.3">
      <c r="P627207" s="83"/>
    </row>
    <row r="627208" spans="16:16" x14ac:dyDescent="0.3">
      <c r="P627208" s="83"/>
    </row>
    <row r="627209" spans="16:16" x14ac:dyDescent="0.3">
      <c r="P627209" s="83"/>
    </row>
    <row r="627210" spans="16:16" x14ac:dyDescent="0.3">
      <c r="P627210" s="83"/>
    </row>
    <row r="627211" spans="16:16" x14ac:dyDescent="0.3">
      <c r="P627211" s="83"/>
    </row>
    <row r="627212" spans="16:16" x14ac:dyDescent="0.3">
      <c r="P627212" s="83"/>
    </row>
    <row r="627213" spans="16:16" x14ac:dyDescent="0.3">
      <c r="P627213" s="83"/>
    </row>
    <row r="627214" spans="16:16" x14ac:dyDescent="0.3">
      <c r="P627214" s="83"/>
    </row>
    <row r="627215" spans="16:16" x14ac:dyDescent="0.3">
      <c r="P627215" s="83"/>
    </row>
    <row r="627216" spans="16:16" x14ac:dyDescent="0.3">
      <c r="P627216" s="83"/>
    </row>
    <row r="627217" spans="16:16" x14ac:dyDescent="0.3">
      <c r="P627217" s="83"/>
    </row>
    <row r="627218" spans="16:16" x14ac:dyDescent="0.3">
      <c r="P627218" s="83"/>
    </row>
    <row r="627219" spans="16:16" x14ac:dyDescent="0.3">
      <c r="P627219" s="83"/>
    </row>
    <row r="627220" spans="16:16" x14ac:dyDescent="0.3">
      <c r="P627220" s="83"/>
    </row>
    <row r="627221" spans="16:16" x14ac:dyDescent="0.3">
      <c r="P627221" s="83"/>
    </row>
    <row r="627222" spans="16:16" x14ac:dyDescent="0.3">
      <c r="P627222" s="83"/>
    </row>
    <row r="627223" spans="16:16" x14ac:dyDescent="0.3">
      <c r="P627223" s="83"/>
    </row>
    <row r="627224" spans="16:16" x14ac:dyDescent="0.3">
      <c r="P627224" s="83"/>
    </row>
    <row r="627225" spans="16:16" x14ac:dyDescent="0.3">
      <c r="P627225" s="83"/>
    </row>
    <row r="627226" spans="16:16" x14ac:dyDescent="0.3">
      <c r="P627226" s="83"/>
    </row>
    <row r="627227" spans="16:16" x14ac:dyDescent="0.3">
      <c r="P627227" s="83"/>
    </row>
    <row r="627228" spans="16:16" x14ac:dyDescent="0.3">
      <c r="P627228" s="83"/>
    </row>
    <row r="627229" spans="16:16" x14ac:dyDescent="0.3">
      <c r="P627229" s="83"/>
    </row>
    <row r="627230" spans="16:16" x14ac:dyDescent="0.3">
      <c r="P627230" s="83"/>
    </row>
    <row r="627231" spans="16:16" x14ac:dyDescent="0.3">
      <c r="P627231" s="83"/>
    </row>
    <row r="627232" spans="16:16" x14ac:dyDescent="0.3">
      <c r="P627232" s="83"/>
    </row>
    <row r="627233" spans="16:16" x14ac:dyDescent="0.3">
      <c r="P627233" s="83"/>
    </row>
    <row r="627234" spans="16:16" x14ac:dyDescent="0.3">
      <c r="P627234" s="83"/>
    </row>
    <row r="627235" spans="16:16" x14ac:dyDescent="0.3">
      <c r="P627235" s="83"/>
    </row>
    <row r="627236" spans="16:16" x14ac:dyDescent="0.3">
      <c r="P627236" s="83"/>
    </row>
    <row r="627237" spans="16:16" x14ac:dyDescent="0.3">
      <c r="P627237" s="83"/>
    </row>
    <row r="627238" spans="16:16" x14ac:dyDescent="0.3">
      <c r="P627238" s="83"/>
    </row>
    <row r="627239" spans="16:16" x14ac:dyDescent="0.3">
      <c r="P627239" s="83"/>
    </row>
    <row r="627240" spans="16:16" x14ac:dyDescent="0.3">
      <c r="P627240" s="83"/>
    </row>
    <row r="627241" spans="16:16" x14ac:dyDescent="0.3">
      <c r="P627241" s="83"/>
    </row>
    <row r="627242" spans="16:16" x14ac:dyDescent="0.3">
      <c r="P627242" s="83"/>
    </row>
    <row r="627243" spans="16:16" x14ac:dyDescent="0.3">
      <c r="P627243" s="83"/>
    </row>
    <row r="627244" spans="16:16" x14ac:dyDescent="0.3">
      <c r="P627244" s="83"/>
    </row>
    <row r="627245" spans="16:16" x14ac:dyDescent="0.3">
      <c r="P627245" s="83"/>
    </row>
    <row r="627246" spans="16:16" x14ac:dyDescent="0.3">
      <c r="P627246" s="83"/>
    </row>
    <row r="627247" spans="16:16" x14ac:dyDescent="0.3">
      <c r="P627247" s="83"/>
    </row>
    <row r="627248" spans="16:16" x14ac:dyDescent="0.3">
      <c r="P627248" s="83"/>
    </row>
    <row r="627249" spans="16:16" x14ac:dyDescent="0.3">
      <c r="P627249" s="83"/>
    </row>
    <row r="627250" spans="16:16" x14ac:dyDescent="0.3">
      <c r="P627250" s="83"/>
    </row>
    <row r="627251" spans="16:16" x14ac:dyDescent="0.3">
      <c r="P627251" s="83"/>
    </row>
    <row r="627252" spans="16:16" x14ac:dyDescent="0.3">
      <c r="P627252" s="83"/>
    </row>
    <row r="627253" spans="16:16" x14ac:dyDescent="0.3">
      <c r="P627253" s="83"/>
    </row>
    <row r="627254" spans="16:16" x14ac:dyDescent="0.3">
      <c r="P627254" s="83"/>
    </row>
    <row r="627255" spans="16:16" x14ac:dyDescent="0.3">
      <c r="P627255" s="83"/>
    </row>
    <row r="627256" spans="16:16" x14ac:dyDescent="0.3">
      <c r="P627256" s="83"/>
    </row>
    <row r="627257" spans="16:16" x14ac:dyDescent="0.3">
      <c r="P627257" s="83"/>
    </row>
    <row r="627258" spans="16:16" x14ac:dyDescent="0.3">
      <c r="P627258" s="83"/>
    </row>
    <row r="627259" spans="16:16" x14ac:dyDescent="0.3">
      <c r="P627259" s="83"/>
    </row>
    <row r="627260" spans="16:16" x14ac:dyDescent="0.3">
      <c r="P627260" s="83"/>
    </row>
    <row r="627261" spans="16:16" x14ac:dyDescent="0.3">
      <c r="P627261" s="83"/>
    </row>
    <row r="627262" spans="16:16" x14ac:dyDescent="0.3">
      <c r="P627262" s="83"/>
    </row>
    <row r="627263" spans="16:16" x14ac:dyDescent="0.3">
      <c r="P627263" s="83"/>
    </row>
    <row r="627264" spans="16:16" x14ac:dyDescent="0.3">
      <c r="P627264" s="83"/>
    </row>
    <row r="627265" spans="16:16" x14ac:dyDescent="0.3">
      <c r="P627265" s="83"/>
    </row>
    <row r="627266" spans="16:16" x14ac:dyDescent="0.3">
      <c r="P627266" s="83"/>
    </row>
    <row r="627267" spans="16:16" x14ac:dyDescent="0.3">
      <c r="P627267" s="83"/>
    </row>
    <row r="627268" spans="16:16" x14ac:dyDescent="0.3">
      <c r="P627268" s="83"/>
    </row>
    <row r="627269" spans="16:16" x14ac:dyDescent="0.3">
      <c r="P627269" s="83"/>
    </row>
    <row r="627270" spans="16:16" x14ac:dyDescent="0.3">
      <c r="P627270" s="83"/>
    </row>
    <row r="627271" spans="16:16" x14ac:dyDescent="0.3">
      <c r="P627271" s="83"/>
    </row>
    <row r="627272" spans="16:16" x14ac:dyDescent="0.3">
      <c r="P627272" s="83"/>
    </row>
    <row r="627273" spans="16:16" x14ac:dyDescent="0.3">
      <c r="P627273" s="83"/>
    </row>
    <row r="627274" spans="16:16" x14ac:dyDescent="0.3">
      <c r="P627274" s="83"/>
    </row>
    <row r="627275" spans="16:16" x14ac:dyDescent="0.3">
      <c r="P627275" s="83"/>
    </row>
    <row r="627276" spans="16:16" x14ac:dyDescent="0.3">
      <c r="P627276" s="83"/>
    </row>
    <row r="627277" spans="16:16" x14ac:dyDescent="0.3">
      <c r="P627277" s="83"/>
    </row>
    <row r="627278" spans="16:16" x14ac:dyDescent="0.3">
      <c r="P627278" s="83"/>
    </row>
    <row r="627279" spans="16:16" x14ac:dyDescent="0.3">
      <c r="P627279" s="83"/>
    </row>
    <row r="627280" spans="16:16" x14ac:dyDescent="0.3">
      <c r="P627280" s="83"/>
    </row>
    <row r="627281" spans="16:16" x14ac:dyDescent="0.3">
      <c r="P627281" s="83"/>
    </row>
    <row r="627282" spans="16:16" x14ac:dyDescent="0.3">
      <c r="P627282" s="83"/>
    </row>
    <row r="627283" spans="16:16" x14ac:dyDescent="0.3">
      <c r="P627283" s="83"/>
    </row>
    <row r="627284" spans="16:16" x14ac:dyDescent="0.3">
      <c r="P627284" s="83"/>
    </row>
    <row r="627285" spans="16:16" x14ac:dyDescent="0.3">
      <c r="P627285" s="83"/>
    </row>
    <row r="627286" spans="16:16" x14ac:dyDescent="0.3">
      <c r="P627286" s="83"/>
    </row>
    <row r="627287" spans="16:16" x14ac:dyDescent="0.3">
      <c r="P627287" s="83"/>
    </row>
    <row r="627288" spans="16:16" x14ac:dyDescent="0.3">
      <c r="P627288" s="83"/>
    </row>
    <row r="627289" spans="16:16" x14ac:dyDescent="0.3">
      <c r="P627289" s="83"/>
    </row>
    <row r="627290" spans="16:16" x14ac:dyDescent="0.3">
      <c r="P627290" s="83"/>
    </row>
    <row r="627291" spans="16:16" x14ac:dyDescent="0.3">
      <c r="P627291" s="83"/>
    </row>
    <row r="627292" spans="16:16" x14ac:dyDescent="0.3">
      <c r="P627292" s="83"/>
    </row>
    <row r="627293" spans="16:16" x14ac:dyDescent="0.3">
      <c r="P627293" s="83"/>
    </row>
    <row r="627294" spans="16:16" x14ac:dyDescent="0.3">
      <c r="P627294" s="83"/>
    </row>
    <row r="627295" spans="16:16" x14ac:dyDescent="0.3">
      <c r="P627295" s="83"/>
    </row>
    <row r="627296" spans="16:16" x14ac:dyDescent="0.3">
      <c r="P627296" s="83"/>
    </row>
    <row r="627297" spans="16:16" x14ac:dyDescent="0.3">
      <c r="P627297" s="83"/>
    </row>
    <row r="627298" spans="16:16" x14ac:dyDescent="0.3">
      <c r="P627298" s="83"/>
    </row>
    <row r="627299" spans="16:16" x14ac:dyDescent="0.3">
      <c r="P627299" s="83"/>
    </row>
    <row r="627300" spans="16:16" x14ac:dyDescent="0.3">
      <c r="P627300" s="83"/>
    </row>
    <row r="627301" spans="16:16" x14ac:dyDescent="0.3">
      <c r="P627301" s="83"/>
    </row>
    <row r="627302" spans="16:16" x14ac:dyDescent="0.3">
      <c r="P627302" s="83"/>
    </row>
    <row r="627303" spans="16:16" x14ac:dyDescent="0.3">
      <c r="P627303" s="83"/>
    </row>
    <row r="627304" spans="16:16" x14ac:dyDescent="0.3">
      <c r="P627304" s="83"/>
    </row>
    <row r="627305" spans="16:16" x14ac:dyDescent="0.3">
      <c r="P627305" s="83"/>
    </row>
    <row r="627306" spans="16:16" x14ac:dyDescent="0.3">
      <c r="P627306" s="83"/>
    </row>
    <row r="627307" spans="16:16" x14ac:dyDescent="0.3">
      <c r="P627307" s="83"/>
    </row>
    <row r="627308" spans="16:16" x14ac:dyDescent="0.3">
      <c r="P627308" s="83"/>
    </row>
    <row r="627309" spans="16:16" x14ac:dyDescent="0.3">
      <c r="P627309" s="83"/>
    </row>
    <row r="627310" spans="16:16" x14ac:dyDescent="0.3">
      <c r="P627310" s="83"/>
    </row>
    <row r="627311" spans="16:16" x14ac:dyDescent="0.3">
      <c r="P627311" s="83"/>
    </row>
    <row r="627312" spans="16:16" x14ac:dyDescent="0.3">
      <c r="P627312" s="83"/>
    </row>
    <row r="627313" spans="16:16" x14ac:dyDescent="0.3">
      <c r="P627313" s="83"/>
    </row>
    <row r="627314" spans="16:16" x14ac:dyDescent="0.3">
      <c r="P627314" s="83"/>
    </row>
    <row r="627315" spans="16:16" x14ac:dyDescent="0.3">
      <c r="P627315" s="83"/>
    </row>
    <row r="627316" spans="16:16" x14ac:dyDescent="0.3">
      <c r="P627316" s="83"/>
    </row>
    <row r="627317" spans="16:16" x14ac:dyDescent="0.3">
      <c r="P627317" s="83"/>
    </row>
    <row r="627318" spans="16:16" x14ac:dyDescent="0.3">
      <c r="P627318" s="83"/>
    </row>
    <row r="627319" spans="16:16" x14ac:dyDescent="0.3">
      <c r="P627319" s="83"/>
    </row>
    <row r="627320" spans="16:16" x14ac:dyDescent="0.3">
      <c r="P627320" s="83"/>
    </row>
    <row r="627321" spans="16:16" x14ac:dyDescent="0.3">
      <c r="P627321" s="83"/>
    </row>
    <row r="627322" spans="16:16" x14ac:dyDescent="0.3">
      <c r="P627322" s="83"/>
    </row>
    <row r="627323" spans="16:16" x14ac:dyDescent="0.3">
      <c r="P627323" s="83"/>
    </row>
    <row r="627324" spans="16:16" x14ac:dyDescent="0.3">
      <c r="P627324" s="83"/>
    </row>
    <row r="627325" spans="16:16" x14ac:dyDescent="0.3">
      <c r="P627325" s="83"/>
    </row>
    <row r="627326" spans="16:16" x14ac:dyDescent="0.3">
      <c r="P627326" s="83"/>
    </row>
    <row r="627327" spans="16:16" x14ac:dyDescent="0.3">
      <c r="P627327" s="83"/>
    </row>
    <row r="627328" spans="16:16" x14ac:dyDescent="0.3">
      <c r="P627328" s="83"/>
    </row>
    <row r="627329" spans="16:16" x14ac:dyDescent="0.3">
      <c r="P627329" s="83"/>
    </row>
    <row r="627330" spans="16:16" x14ac:dyDescent="0.3">
      <c r="P627330" s="83"/>
    </row>
    <row r="627331" spans="16:16" x14ac:dyDescent="0.3">
      <c r="P627331" s="83"/>
    </row>
    <row r="627332" spans="16:16" x14ac:dyDescent="0.3">
      <c r="P627332" s="83"/>
    </row>
    <row r="627333" spans="16:16" x14ac:dyDescent="0.3">
      <c r="P627333" s="83"/>
    </row>
    <row r="627334" spans="16:16" x14ac:dyDescent="0.3">
      <c r="P627334" s="83"/>
    </row>
    <row r="627335" spans="16:16" x14ac:dyDescent="0.3">
      <c r="P627335" s="83"/>
    </row>
    <row r="627336" spans="16:16" x14ac:dyDescent="0.3">
      <c r="P627336" s="83"/>
    </row>
    <row r="627337" spans="16:16" x14ac:dyDescent="0.3">
      <c r="P627337" s="83"/>
    </row>
    <row r="627338" spans="16:16" x14ac:dyDescent="0.3">
      <c r="P627338" s="83"/>
    </row>
    <row r="627339" spans="16:16" x14ac:dyDescent="0.3">
      <c r="P627339" s="83"/>
    </row>
    <row r="627340" spans="16:16" x14ac:dyDescent="0.3">
      <c r="P627340" s="83"/>
    </row>
    <row r="627341" spans="16:16" x14ac:dyDescent="0.3">
      <c r="P627341" s="83"/>
    </row>
    <row r="627342" spans="16:16" x14ac:dyDescent="0.3">
      <c r="P627342" s="83"/>
    </row>
    <row r="627343" spans="16:16" x14ac:dyDescent="0.3">
      <c r="P627343" s="83"/>
    </row>
    <row r="627344" spans="16:16" x14ac:dyDescent="0.3">
      <c r="P627344" s="83"/>
    </row>
    <row r="627345" spans="16:16" x14ac:dyDescent="0.3">
      <c r="P627345" s="83"/>
    </row>
    <row r="627346" spans="16:16" x14ac:dyDescent="0.3">
      <c r="P627346" s="83"/>
    </row>
    <row r="627347" spans="16:16" x14ac:dyDescent="0.3">
      <c r="P627347" s="83"/>
    </row>
    <row r="627348" spans="16:16" x14ac:dyDescent="0.3">
      <c r="P627348" s="83"/>
    </row>
    <row r="627349" spans="16:16" x14ac:dyDescent="0.3">
      <c r="P627349" s="83"/>
    </row>
    <row r="627350" spans="16:16" x14ac:dyDescent="0.3">
      <c r="P627350" s="83"/>
    </row>
    <row r="627351" spans="16:16" x14ac:dyDescent="0.3">
      <c r="P627351" s="83"/>
    </row>
    <row r="627352" spans="16:16" x14ac:dyDescent="0.3">
      <c r="P627352" s="83"/>
    </row>
    <row r="627353" spans="16:16" x14ac:dyDescent="0.3">
      <c r="P627353" s="83"/>
    </row>
    <row r="627354" spans="16:16" x14ac:dyDescent="0.3">
      <c r="P627354" s="83"/>
    </row>
    <row r="627355" spans="16:16" x14ac:dyDescent="0.3">
      <c r="P627355" s="83"/>
    </row>
    <row r="627356" spans="16:16" x14ac:dyDescent="0.3">
      <c r="P627356" s="83"/>
    </row>
    <row r="627357" spans="16:16" x14ac:dyDescent="0.3">
      <c r="P627357" s="83"/>
    </row>
    <row r="627358" spans="16:16" x14ac:dyDescent="0.3">
      <c r="P627358" s="83"/>
    </row>
    <row r="627359" spans="16:16" x14ac:dyDescent="0.3">
      <c r="P627359" s="83"/>
    </row>
    <row r="627360" spans="16:16" x14ac:dyDescent="0.3">
      <c r="P627360" s="83"/>
    </row>
    <row r="627361" spans="16:16" x14ac:dyDescent="0.3">
      <c r="P627361" s="83"/>
    </row>
    <row r="627362" spans="16:16" x14ac:dyDescent="0.3">
      <c r="P627362" s="83"/>
    </row>
    <row r="627363" spans="16:16" x14ac:dyDescent="0.3">
      <c r="P627363" s="83"/>
    </row>
    <row r="627364" spans="16:16" x14ac:dyDescent="0.3">
      <c r="P627364" s="83"/>
    </row>
    <row r="627365" spans="16:16" x14ac:dyDescent="0.3">
      <c r="P627365" s="83"/>
    </row>
    <row r="627366" spans="16:16" x14ac:dyDescent="0.3">
      <c r="P627366" s="83"/>
    </row>
    <row r="627367" spans="16:16" x14ac:dyDescent="0.3">
      <c r="P627367" s="83"/>
    </row>
    <row r="627368" spans="16:16" x14ac:dyDescent="0.3">
      <c r="P627368" s="83"/>
    </row>
    <row r="627369" spans="16:16" x14ac:dyDescent="0.3">
      <c r="P627369" s="83"/>
    </row>
    <row r="627370" spans="16:16" x14ac:dyDescent="0.3">
      <c r="P627370" s="83"/>
    </row>
    <row r="627371" spans="16:16" x14ac:dyDescent="0.3">
      <c r="P627371" s="83"/>
    </row>
    <row r="627372" spans="16:16" x14ac:dyDescent="0.3">
      <c r="P627372" s="83"/>
    </row>
    <row r="627373" spans="16:16" x14ac:dyDescent="0.3">
      <c r="P627373" s="83"/>
    </row>
    <row r="627374" spans="16:16" x14ac:dyDescent="0.3">
      <c r="P627374" s="83"/>
    </row>
    <row r="627375" spans="16:16" x14ac:dyDescent="0.3">
      <c r="P627375" s="83"/>
    </row>
    <row r="627376" spans="16:16" x14ac:dyDescent="0.3">
      <c r="P627376" s="83"/>
    </row>
    <row r="627377" spans="16:16" x14ac:dyDescent="0.3">
      <c r="P627377" s="83"/>
    </row>
    <row r="627378" spans="16:16" x14ac:dyDescent="0.3">
      <c r="P627378" s="83"/>
    </row>
    <row r="627379" spans="16:16" x14ac:dyDescent="0.3">
      <c r="P627379" s="83"/>
    </row>
    <row r="627380" spans="16:16" x14ac:dyDescent="0.3">
      <c r="P627380" s="83"/>
    </row>
    <row r="627381" spans="16:16" x14ac:dyDescent="0.3">
      <c r="P627381" s="83"/>
    </row>
    <row r="627382" spans="16:16" x14ac:dyDescent="0.3">
      <c r="P627382" s="83"/>
    </row>
    <row r="627383" spans="16:16" x14ac:dyDescent="0.3">
      <c r="P627383" s="83"/>
    </row>
    <row r="627384" spans="16:16" x14ac:dyDescent="0.3">
      <c r="P627384" s="83"/>
    </row>
    <row r="627385" spans="16:16" x14ac:dyDescent="0.3">
      <c r="P627385" s="83"/>
    </row>
    <row r="627386" spans="16:16" x14ac:dyDescent="0.3">
      <c r="P627386" s="83"/>
    </row>
    <row r="627387" spans="16:16" x14ac:dyDescent="0.3">
      <c r="P627387" s="83"/>
    </row>
    <row r="627388" spans="16:16" x14ac:dyDescent="0.3">
      <c r="P627388" s="83"/>
    </row>
    <row r="627389" spans="16:16" x14ac:dyDescent="0.3">
      <c r="P627389" s="83"/>
    </row>
    <row r="627390" spans="16:16" x14ac:dyDescent="0.3">
      <c r="P627390" s="83"/>
    </row>
    <row r="627391" spans="16:16" x14ac:dyDescent="0.3">
      <c r="P627391" s="83"/>
    </row>
    <row r="627392" spans="16:16" x14ac:dyDescent="0.3">
      <c r="P627392" s="83"/>
    </row>
    <row r="627393" spans="16:16" x14ac:dyDescent="0.3">
      <c r="P627393" s="83"/>
    </row>
    <row r="627394" spans="16:16" x14ac:dyDescent="0.3">
      <c r="P627394" s="83"/>
    </row>
    <row r="627395" spans="16:16" x14ac:dyDescent="0.3">
      <c r="P627395" s="83"/>
    </row>
    <row r="627396" spans="16:16" x14ac:dyDescent="0.3">
      <c r="P627396" s="83"/>
    </row>
    <row r="627397" spans="16:16" x14ac:dyDescent="0.3">
      <c r="P627397" s="83"/>
    </row>
    <row r="627398" spans="16:16" x14ac:dyDescent="0.3">
      <c r="P627398" s="83"/>
    </row>
    <row r="627399" spans="16:16" x14ac:dyDescent="0.3">
      <c r="P627399" s="83"/>
    </row>
    <row r="627400" spans="16:16" x14ac:dyDescent="0.3">
      <c r="P627400" s="83"/>
    </row>
    <row r="627401" spans="16:16" x14ac:dyDescent="0.3">
      <c r="P627401" s="83"/>
    </row>
    <row r="627402" spans="16:16" x14ac:dyDescent="0.3">
      <c r="P627402" s="83"/>
    </row>
    <row r="627403" spans="16:16" x14ac:dyDescent="0.3">
      <c r="P627403" s="83"/>
    </row>
    <row r="627404" spans="16:16" x14ac:dyDescent="0.3">
      <c r="P627404" s="83"/>
    </row>
    <row r="627405" spans="16:16" x14ac:dyDescent="0.3">
      <c r="P627405" s="83"/>
    </row>
    <row r="627406" spans="16:16" x14ac:dyDescent="0.3">
      <c r="P627406" s="83"/>
    </row>
    <row r="627407" spans="16:16" x14ac:dyDescent="0.3">
      <c r="P627407" s="83"/>
    </row>
    <row r="627408" spans="16:16" x14ac:dyDescent="0.3">
      <c r="P627408" s="83"/>
    </row>
    <row r="627409" spans="16:16" x14ac:dyDescent="0.3">
      <c r="P627409" s="83"/>
    </row>
    <row r="627410" spans="16:16" x14ac:dyDescent="0.3">
      <c r="P627410" s="83"/>
    </row>
    <row r="627411" spans="16:16" x14ac:dyDescent="0.3">
      <c r="P627411" s="83"/>
    </row>
    <row r="627412" spans="16:16" x14ac:dyDescent="0.3">
      <c r="P627412" s="83"/>
    </row>
    <row r="627413" spans="16:16" x14ac:dyDescent="0.3">
      <c r="P627413" s="83"/>
    </row>
    <row r="627414" spans="16:16" x14ac:dyDescent="0.3">
      <c r="P627414" s="83"/>
    </row>
    <row r="627415" spans="16:16" x14ac:dyDescent="0.3">
      <c r="P627415" s="83"/>
    </row>
    <row r="627416" spans="16:16" x14ac:dyDescent="0.3">
      <c r="P627416" s="83"/>
    </row>
    <row r="627417" spans="16:16" x14ac:dyDescent="0.3">
      <c r="P627417" s="83"/>
    </row>
    <row r="627418" spans="16:16" x14ac:dyDescent="0.3">
      <c r="P627418" s="83"/>
    </row>
    <row r="627419" spans="16:16" x14ac:dyDescent="0.3">
      <c r="P627419" s="83"/>
    </row>
    <row r="627420" spans="16:16" x14ac:dyDescent="0.3">
      <c r="P627420" s="83"/>
    </row>
    <row r="627421" spans="16:16" x14ac:dyDescent="0.3">
      <c r="P627421" s="83"/>
    </row>
    <row r="627422" spans="16:16" x14ac:dyDescent="0.3">
      <c r="P627422" s="83"/>
    </row>
    <row r="627423" spans="16:16" x14ac:dyDescent="0.3">
      <c r="P627423" s="83"/>
    </row>
    <row r="627424" spans="16:16" x14ac:dyDescent="0.3">
      <c r="P627424" s="83"/>
    </row>
    <row r="627425" spans="16:16" x14ac:dyDescent="0.3">
      <c r="P627425" s="83"/>
    </row>
    <row r="627426" spans="16:16" x14ac:dyDescent="0.3">
      <c r="P627426" s="83"/>
    </row>
    <row r="627427" spans="16:16" x14ac:dyDescent="0.3">
      <c r="P627427" s="83"/>
    </row>
    <row r="627428" spans="16:16" x14ac:dyDescent="0.3">
      <c r="P627428" s="83"/>
    </row>
    <row r="627429" spans="16:16" x14ac:dyDescent="0.3">
      <c r="P627429" s="83"/>
    </row>
    <row r="627430" spans="16:16" x14ac:dyDescent="0.3">
      <c r="P627430" s="83"/>
    </row>
    <row r="627431" spans="16:16" x14ac:dyDescent="0.3">
      <c r="P627431" s="83"/>
    </row>
    <row r="627432" spans="16:16" x14ac:dyDescent="0.3">
      <c r="P627432" s="83"/>
    </row>
    <row r="627433" spans="16:16" x14ac:dyDescent="0.3">
      <c r="P627433" s="83"/>
    </row>
    <row r="627434" spans="16:16" x14ac:dyDescent="0.3">
      <c r="P627434" s="83"/>
    </row>
    <row r="627435" spans="16:16" x14ac:dyDescent="0.3">
      <c r="P627435" s="83"/>
    </row>
    <row r="627436" spans="16:16" x14ac:dyDescent="0.3">
      <c r="P627436" s="83"/>
    </row>
    <row r="627437" spans="16:16" x14ac:dyDescent="0.3">
      <c r="P627437" s="83"/>
    </row>
    <row r="627438" spans="16:16" x14ac:dyDescent="0.3">
      <c r="P627438" s="83"/>
    </row>
    <row r="627439" spans="16:16" x14ac:dyDescent="0.3">
      <c r="P627439" s="83"/>
    </row>
    <row r="627440" spans="16:16" x14ac:dyDescent="0.3">
      <c r="P627440" s="83"/>
    </row>
    <row r="627441" spans="16:16" x14ac:dyDescent="0.3">
      <c r="P627441" s="83"/>
    </row>
    <row r="627442" spans="16:16" x14ac:dyDescent="0.3">
      <c r="P627442" s="83"/>
    </row>
    <row r="627443" spans="16:16" x14ac:dyDescent="0.3">
      <c r="P627443" s="83"/>
    </row>
    <row r="627444" spans="16:16" x14ac:dyDescent="0.3">
      <c r="P627444" s="83"/>
    </row>
    <row r="627445" spans="16:16" x14ac:dyDescent="0.3">
      <c r="P627445" s="83"/>
    </row>
    <row r="627446" spans="16:16" x14ac:dyDescent="0.3">
      <c r="P627446" s="83"/>
    </row>
    <row r="627447" spans="16:16" x14ac:dyDescent="0.3">
      <c r="P627447" s="83"/>
    </row>
    <row r="627448" spans="16:16" x14ac:dyDescent="0.3">
      <c r="P627448" s="83"/>
    </row>
    <row r="627449" spans="16:16" x14ac:dyDescent="0.3">
      <c r="P627449" s="83"/>
    </row>
    <row r="627450" spans="16:16" x14ac:dyDescent="0.3">
      <c r="P627450" s="83"/>
    </row>
    <row r="627451" spans="16:16" x14ac:dyDescent="0.3">
      <c r="P627451" s="83"/>
    </row>
    <row r="627452" spans="16:16" x14ac:dyDescent="0.3">
      <c r="P627452" s="83"/>
    </row>
    <row r="627453" spans="16:16" x14ac:dyDescent="0.3">
      <c r="P627453" s="83"/>
    </row>
    <row r="627454" spans="16:16" x14ac:dyDescent="0.3">
      <c r="P627454" s="83"/>
    </row>
    <row r="627455" spans="16:16" x14ac:dyDescent="0.3">
      <c r="P627455" s="83"/>
    </row>
    <row r="627456" spans="16:16" x14ac:dyDescent="0.3">
      <c r="P627456" s="83"/>
    </row>
    <row r="627457" spans="16:16" x14ac:dyDescent="0.3">
      <c r="P627457" s="83"/>
    </row>
    <row r="627458" spans="16:16" x14ac:dyDescent="0.3">
      <c r="P627458" s="83"/>
    </row>
    <row r="627459" spans="16:16" x14ac:dyDescent="0.3">
      <c r="P627459" s="83"/>
    </row>
    <row r="627460" spans="16:16" x14ac:dyDescent="0.3">
      <c r="P627460" s="83"/>
    </row>
    <row r="627461" spans="16:16" x14ac:dyDescent="0.3">
      <c r="P627461" s="83"/>
    </row>
    <row r="627462" spans="16:16" x14ac:dyDescent="0.3">
      <c r="P627462" s="83"/>
    </row>
    <row r="627463" spans="16:16" x14ac:dyDescent="0.3">
      <c r="P627463" s="83"/>
    </row>
    <row r="627464" spans="16:16" x14ac:dyDescent="0.3">
      <c r="P627464" s="83"/>
    </row>
    <row r="627465" spans="16:16" x14ac:dyDescent="0.3">
      <c r="P627465" s="83"/>
    </row>
    <row r="627466" spans="16:16" x14ac:dyDescent="0.3">
      <c r="P627466" s="83"/>
    </row>
    <row r="627467" spans="16:16" x14ac:dyDescent="0.3">
      <c r="P627467" s="83"/>
    </row>
    <row r="627468" spans="16:16" x14ac:dyDescent="0.3">
      <c r="P627468" s="83"/>
    </row>
    <row r="627469" spans="16:16" x14ac:dyDescent="0.3">
      <c r="P627469" s="83"/>
    </row>
    <row r="627470" spans="16:16" x14ac:dyDescent="0.3">
      <c r="P627470" s="83"/>
    </row>
    <row r="627471" spans="16:16" x14ac:dyDescent="0.3">
      <c r="P627471" s="83"/>
    </row>
    <row r="627472" spans="16:16" x14ac:dyDescent="0.3">
      <c r="P627472" s="83"/>
    </row>
    <row r="627473" spans="16:16" x14ac:dyDescent="0.3">
      <c r="P627473" s="83"/>
    </row>
    <row r="627474" spans="16:16" x14ac:dyDescent="0.3">
      <c r="P627474" s="83"/>
    </row>
    <row r="627475" spans="16:16" x14ac:dyDescent="0.3">
      <c r="P627475" s="83"/>
    </row>
    <row r="627476" spans="16:16" x14ac:dyDescent="0.3">
      <c r="P627476" s="83"/>
    </row>
    <row r="627477" spans="16:16" x14ac:dyDescent="0.3">
      <c r="P627477" s="83"/>
    </row>
    <row r="627478" spans="16:16" x14ac:dyDescent="0.3">
      <c r="P627478" s="83"/>
    </row>
    <row r="627479" spans="16:16" x14ac:dyDescent="0.3">
      <c r="P627479" s="83"/>
    </row>
    <row r="627480" spans="16:16" x14ac:dyDescent="0.3">
      <c r="P627480" s="83"/>
    </row>
    <row r="627481" spans="16:16" x14ac:dyDescent="0.3">
      <c r="P627481" s="83"/>
    </row>
    <row r="627482" spans="16:16" x14ac:dyDescent="0.3">
      <c r="P627482" s="83"/>
    </row>
    <row r="627483" spans="16:16" x14ac:dyDescent="0.3">
      <c r="P627483" s="83"/>
    </row>
    <row r="627484" spans="16:16" x14ac:dyDescent="0.3">
      <c r="P627484" s="83"/>
    </row>
    <row r="627485" spans="16:16" x14ac:dyDescent="0.3">
      <c r="P627485" s="83"/>
    </row>
    <row r="627486" spans="16:16" x14ac:dyDescent="0.3">
      <c r="P627486" s="83"/>
    </row>
    <row r="627487" spans="16:16" x14ac:dyDescent="0.3">
      <c r="P627487" s="83"/>
    </row>
    <row r="627488" spans="16:16" x14ac:dyDescent="0.3">
      <c r="P627488" s="83"/>
    </row>
    <row r="627489" spans="16:16" x14ac:dyDescent="0.3">
      <c r="P627489" s="83"/>
    </row>
    <row r="627490" spans="16:16" x14ac:dyDescent="0.3">
      <c r="P627490" s="83"/>
    </row>
    <row r="627491" spans="16:16" x14ac:dyDescent="0.3">
      <c r="P627491" s="83"/>
    </row>
    <row r="627492" spans="16:16" x14ac:dyDescent="0.3">
      <c r="P627492" s="83"/>
    </row>
    <row r="627493" spans="16:16" x14ac:dyDescent="0.3">
      <c r="P627493" s="83"/>
    </row>
    <row r="627494" spans="16:16" x14ac:dyDescent="0.3">
      <c r="P627494" s="83"/>
    </row>
    <row r="627495" spans="16:16" x14ac:dyDescent="0.3">
      <c r="P627495" s="83"/>
    </row>
    <row r="627496" spans="16:16" x14ac:dyDescent="0.3">
      <c r="P627496" s="83"/>
    </row>
    <row r="627497" spans="16:16" x14ac:dyDescent="0.3">
      <c r="P627497" s="83"/>
    </row>
    <row r="627498" spans="16:16" x14ac:dyDescent="0.3">
      <c r="P627498" s="83"/>
    </row>
    <row r="627499" spans="16:16" x14ac:dyDescent="0.3">
      <c r="P627499" s="83"/>
    </row>
    <row r="627500" spans="16:16" x14ac:dyDescent="0.3">
      <c r="P627500" s="83"/>
    </row>
    <row r="627501" spans="16:16" x14ac:dyDescent="0.3">
      <c r="P627501" s="83"/>
    </row>
    <row r="627502" spans="16:16" x14ac:dyDescent="0.3">
      <c r="P627502" s="83"/>
    </row>
    <row r="627503" spans="16:16" x14ac:dyDescent="0.3">
      <c r="P627503" s="83"/>
    </row>
    <row r="627504" spans="16:16" x14ac:dyDescent="0.3">
      <c r="P627504" s="83"/>
    </row>
    <row r="627505" spans="16:16" x14ac:dyDescent="0.3">
      <c r="P627505" s="83"/>
    </row>
    <row r="627506" spans="16:16" x14ac:dyDescent="0.3">
      <c r="P627506" s="83"/>
    </row>
    <row r="627507" spans="16:16" x14ac:dyDescent="0.3">
      <c r="P627507" s="83"/>
    </row>
    <row r="627508" spans="16:16" x14ac:dyDescent="0.3">
      <c r="P627508" s="83"/>
    </row>
    <row r="627509" spans="16:16" x14ac:dyDescent="0.3">
      <c r="P627509" s="83"/>
    </row>
    <row r="627510" spans="16:16" x14ac:dyDescent="0.3">
      <c r="P627510" s="83"/>
    </row>
    <row r="627511" spans="16:16" x14ac:dyDescent="0.3">
      <c r="P627511" s="83"/>
    </row>
    <row r="627512" spans="16:16" x14ac:dyDescent="0.3">
      <c r="P627512" s="83"/>
    </row>
    <row r="627513" spans="16:16" x14ac:dyDescent="0.3">
      <c r="P627513" s="83"/>
    </row>
    <row r="627514" spans="16:16" x14ac:dyDescent="0.3">
      <c r="P627514" s="83"/>
    </row>
    <row r="627515" spans="16:16" x14ac:dyDescent="0.3">
      <c r="P627515" s="83"/>
    </row>
    <row r="627516" spans="16:16" x14ac:dyDescent="0.3">
      <c r="P627516" s="83"/>
    </row>
    <row r="627517" spans="16:16" x14ac:dyDescent="0.3">
      <c r="P627517" s="83"/>
    </row>
    <row r="627518" spans="16:16" x14ac:dyDescent="0.3">
      <c r="P627518" s="83"/>
    </row>
    <row r="627519" spans="16:16" x14ac:dyDescent="0.3">
      <c r="P627519" s="83"/>
    </row>
    <row r="627520" spans="16:16" x14ac:dyDescent="0.3">
      <c r="P627520" s="83"/>
    </row>
    <row r="627521" spans="16:16" x14ac:dyDescent="0.3">
      <c r="P627521" s="83"/>
    </row>
    <row r="627522" spans="16:16" x14ac:dyDescent="0.3">
      <c r="P627522" s="83"/>
    </row>
    <row r="627523" spans="16:16" x14ac:dyDescent="0.3">
      <c r="P627523" s="83"/>
    </row>
    <row r="627524" spans="16:16" x14ac:dyDescent="0.3">
      <c r="P627524" s="83"/>
    </row>
    <row r="627525" spans="16:16" x14ac:dyDescent="0.3">
      <c r="P627525" s="83"/>
    </row>
    <row r="627526" spans="16:16" x14ac:dyDescent="0.3">
      <c r="P627526" s="83"/>
    </row>
    <row r="627527" spans="16:16" x14ac:dyDescent="0.3">
      <c r="P627527" s="83"/>
    </row>
    <row r="627528" spans="16:16" x14ac:dyDescent="0.3">
      <c r="P627528" s="83"/>
    </row>
    <row r="627529" spans="16:16" x14ac:dyDescent="0.3">
      <c r="P627529" s="83"/>
    </row>
    <row r="627530" spans="16:16" x14ac:dyDescent="0.3">
      <c r="P627530" s="83"/>
    </row>
    <row r="627531" spans="16:16" x14ac:dyDescent="0.3">
      <c r="P627531" s="83"/>
    </row>
    <row r="627532" spans="16:16" x14ac:dyDescent="0.3">
      <c r="P627532" s="83"/>
    </row>
    <row r="627533" spans="16:16" x14ac:dyDescent="0.3">
      <c r="P627533" s="83"/>
    </row>
    <row r="627534" spans="16:16" x14ac:dyDescent="0.3">
      <c r="P627534" s="83"/>
    </row>
    <row r="627535" spans="16:16" x14ac:dyDescent="0.3">
      <c r="P627535" s="83"/>
    </row>
    <row r="627536" spans="16:16" x14ac:dyDescent="0.3">
      <c r="P627536" s="83"/>
    </row>
    <row r="627537" spans="16:16" x14ac:dyDescent="0.3">
      <c r="P627537" s="83"/>
    </row>
    <row r="627538" spans="16:16" x14ac:dyDescent="0.3">
      <c r="P627538" s="83"/>
    </row>
    <row r="627539" spans="16:16" x14ac:dyDescent="0.3">
      <c r="P627539" s="83"/>
    </row>
    <row r="627540" spans="16:16" x14ac:dyDescent="0.3">
      <c r="P627540" s="83"/>
    </row>
    <row r="627541" spans="16:16" x14ac:dyDescent="0.3">
      <c r="P627541" s="83"/>
    </row>
    <row r="627542" spans="16:16" x14ac:dyDescent="0.3">
      <c r="P627542" s="83"/>
    </row>
    <row r="627543" spans="16:16" x14ac:dyDescent="0.3">
      <c r="P627543" s="83"/>
    </row>
    <row r="627544" spans="16:16" x14ac:dyDescent="0.3">
      <c r="P627544" s="83"/>
    </row>
    <row r="627545" spans="16:16" x14ac:dyDescent="0.3">
      <c r="P627545" s="83"/>
    </row>
    <row r="627546" spans="16:16" x14ac:dyDescent="0.3">
      <c r="P627546" s="83"/>
    </row>
    <row r="627547" spans="16:16" x14ac:dyDescent="0.3">
      <c r="P627547" s="83"/>
    </row>
    <row r="627548" spans="16:16" x14ac:dyDescent="0.3">
      <c r="P627548" s="83"/>
    </row>
    <row r="627549" spans="16:16" x14ac:dyDescent="0.3">
      <c r="P627549" s="83"/>
    </row>
    <row r="627550" spans="16:16" x14ac:dyDescent="0.3">
      <c r="P627550" s="83"/>
    </row>
    <row r="627551" spans="16:16" x14ac:dyDescent="0.3">
      <c r="P627551" s="83"/>
    </row>
    <row r="627552" spans="16:16" x14ac:dyDescent="0.3">
      <c r="P627552" s="83"/>
    </row>
    <row r="627553" spans="16:16" x14ac:dyDescent="0.3">
      <c r="P627553" s="83"/>
    </row>
    <row r="627554" spans="16:16" x14ac:dyDescent="0.3">
      <c r="P627554" s="83"/>
    </row>
    <row r="627555" spans="16:16" x14ac:dyDescent="0.3">
      <c r="P627555" s="83"/>
    </row>
    <row r="627556" spans="16:16" x14ac:dyDescent="0.3">
      <c r="P627556" s="83"/>
    </row>
    <row r="627557" spans="16:16" x14ac:dyDescent="0.3">
      <c r="P627557" s="83"/>
    </row>
    <row r="627558" spans="16:16" x14ac:dyDescent="0.3">
      <c r="P627558" s="83"/>
    </row>
    <row r="627559" spans="16:16" x14ac:dyDescent="0.3">
      <c r="P627559" s="83"/>
    </row>
    <row r="627560" spans="16:16" x14ac:dyDescent="0.3">
      <c r="P627560" s="83"/>
    </row>
    <row r="627561" spans="16:16" x14ac:dyDescent="0.3">
      <c r="P627561" s="83"/>
    </row>
    <row r="627562" spans="16:16" x14ac:dyDescent="0.3">
      <c r="P627562" s="83"/>
    </row>
    <row r="627563" spans="16:16" x14ac:dyDescent="0.3">
      <c r="P627563" s="83"/>
    </row>
    <row r="627564" spans="16:16" x14ac:dyDescent="0.3">
      <c r="P627564" s="83"/>
    </row>
    <row r="627565" spans="16:16" x14ac:dyDescent="0.3">
      <c r="P627565" s="83"/>
    </row>
    <row r="627566" spans="16:16" x14ac:dyDescent="0.3">
      <c r="P627566" s="83"/>
    </row>
    <row r="627567" spans="16:16" x14ac:dyDescent="0.3">
      <c r="P627567" s="83"/>
    </row>
    <row r="627568" spans="16:16" x14ac:dyDescent="0.3">
      <c r="P627568" s="83"/>
    </row>
    <row r="627569" spans="16:16" x14ac:dyDescent="0.3">
      <c r="P627569" s="83"/>
    </row>
    <row r="627570" spans="16:16" x14ac:dyDescent="0.3">
      <c r="P627570" s="83"/>
    </row>
    <row r="627571" spans="16:16" x14ac:dyDescent="0.3">
      <c r="P627571" s="83"/>
    </row>
    <row r="627572" spans="16:16" x14ac:dyDescent="0.3">
      <c r="P627572" s="83"/>
    </row>
    <row r="627573" spans="16:16" x14ac:dyDescent="0.3">
      <c r="P627573" s="83"/>
    </row>
    <row r="627574" spans="16:16" x14ac:dyDescent="0.3">
      <c r="P627574" s="83"/>
    </row>
    <row r="627575" spans="16:16" x14ac:dyDescent="0.3">
      <c r="P627575" s="83"/>
    </row>
    <row r="627576" spans="16:16" x14ac:dyDescent="0.3">
      <c r="P627576" s="83"/>
    </row>
    <row r="627577" spans="16:16" x14ac:dyDescent="0.3">
      <c r="P627577" s="83"/>
    </row>
    <row r="627578" spans="16:16" x14ac:dyDescent="0.3">
      <c r="P627578" s="83"/>
    </row>
    <row r="627579" spans="16:16" x14ac:dyDescent="0.3">
      <c r="P627579" s="83"/>
    </row>
    <row r="627580" spans="16:16" x14ac:dyDescent="0.3">
      <c r="P627580" s="83"/>
    </row>
    <row r="627581" spans="16:16" x14ac:dyDescent="0.3">
      <c r="P627581" s="83"/>
    </row>
    <row r="627582" spans="16:16" x14ac:dyDescent="0.3">
      <c r="P627582" s="83"/>
    </row>
    <row r="627583" spans="16:16" x14ac:dyDescent="0.3">
      <c r="P627583" s="83"/>
    </row>
    <row r="627584" spans="16:16" x14ac:dyDescent="0.3">
      <c r="P627584" s="83"/>
    </row>
    <row r="627585" spans="16:16" x14ac:dyDescent="0.3">
      <c r="P627585" s="83"/>
    </row>
    <row r="627586" spans="16:16" x14ac:dyDescent="0.3">
      <c r="P627586" s="83"/>
    </row>
    <row r="627587" spans="16:16" x14ac:dyDescent="0.3">
      <c r="P627587" s="83"/>
    </row>
    <row r="627588" spans="16:16" x14ac:dyDescent="0.3">
      <c r="P627588" s="83"/>
    </row>
    <row r="627589" spans="16:16" x14ac:dyDescent="0.3">
      <c r="P627589" s="83"/>
    </row>
    <row r="627590" spans="16:16" x14ac:dyDescent="0.3">
      <c r="P627590" s="83"/>
    </row>
    <row r="627591" spans="16:16" x14ac:dyDescent="0.3">
      <c r="P627591" s="83"/>
    </row>
    <row r="627592" spans="16:16" x14ac:dyDescent="0.3">
      <c r="P627592" s="83"/>
    </row>
    <row r="627593" spans="16:16" x14ac:dyDescent="0.3">
      <c r="P627593" s="83"/>
    </row>
    <row r="627594" spans="16:16" x14ac:dyDescent="0.3">
      <c r="P627594" s="83"/>
    </row>
    <row r="627595" spans="16:16" x14ac:dyDescent="0.3">
      <c r="P627595" s="83"/>
    </row>
    <row r="627596" spans="16:16" x14ac:dyDescent="0.3">
      <c r="P627596" s="83"/>
    </row>
    <row r="627597" spans="16:16" x14ac:dyDescent="0.3">
      <c r="P627597" s="83"/>
    </row>
    <row r="627598" spans="16:16" x14ac:dyDescent="0.3">
      <c r="P627598" s="83"/>
    </row>
    <row r="627599" spans="16:16" x14ac:dyDescent="0.3">
      <c r="P627599" s="83"/>
    </row>
    <row r="627600" spans="16:16" x14ac:dyDescent="0.3">
      <c r="P627600" s="83"/>
    </row>
    <row r="627601" spans="16:16" x14ac:dyDescent="0.3">
      <c r="P627601" s="83"/>
    </row>
    <row r="627602" spans="16:16" x14ac:dyDescent="0.3">
      <c r="P627602" s="83"/>
    </row>
    <row r="627603" spans="16:16" x14ac:dyDescent="0.3">
      <c r="P627603" s="83"/>
    </row>
    <row r="627604" spans="16:16" x14ac:dyDescent="0.3">
      <c r="P627604" s="83"/>
    </row>
    <row r="627605" spans="16:16" x14ac:dyDescent="0.3">
      <c r="P627605" s="83"/>
    </row>
    <row r="627606" spans="16:16" x14ac:dyDescent="0.3">
      <c r="P627606" s="83"/>
    </row>
    <row r="627607" spans="16:16" x14ac:dyDescent="0.3">
      <c r="P627607" s="83"/>
    </row>
    <row r="627608" spans="16:16" x14ac:dyDescent="0.3">
      <c r="P627608" s="83"/>
    </row>
    <row r="627609" spans="16:16" x14ac:dyDescent="0.3">
      <c r="P627609" s="83"/>
    </row>
    <row r="627610" spans="16:16" x14ac:dyDescent="0.3">
      <c r="P627610" s="83"/>
    </row>
    <row r="627611" spans="16:16" x14ac:dyDescent="0.3">
      <c r="P627611" s="83"/>
    </row>
    <row r="627612" spans="16:16" x14ac:dyDescent="0.3">
      <c r="P627612" s="83"/>
    </row>
    <row r="627613" spans="16:16" x14ac:dyDescent="0.3">
      <c r="P627613" s="83"/>
    </row>
    <row r="627614" spans="16:16" x14ac:dyDescent="0.3">
      <c r="P627614" s="83"/>
    </row>
    <row r="627615" spans="16:16" x14ac:dyDescent="0.3">
      <c r="P627615" s="83"/>
    </row>
    <row r="627616" spans="16:16" x14ac:dyDescent="0.3">
      <c r="P627616" s="83"/>
    </row>
    <row r="627617" spans="16:16" x14ac:dyDescent="0.3">
      <c r="P627617" s="83"/>
    </row>
    <row r="627618" spans="16:16" x14ac:dyDescent="0.3">
      <c r="P627618" s="83"/>
    </row>
    <row r="627619" spans="16:16" x14ac:dyDescent="0.3">
      <c r="P627619" s="83"/>
    </row>
    <row r="627620" spans="16:16" x14ac:dyDescent="0.3">
      <c r="P627620" s="83"/>
    </row>
    <row r="627621" spans="16:16" x14ac:dyDescent="0.3">
      <c r="P627621" s="83"/>
    </row>
    <row r="627622" spans="16:16" x14ac:dyDescent="0.3">
      <c r="P627622" s="83"/>
    </row>
    <row r="627623" spans="16:16" x14ac:dyDescent="0.3">
      <c r="P627623" s="83"/>
    </row>
    <row r="627624" spans="16:16" x14ac:dyDescent="0.3">
      <c r="P627624" s="83"/>
    </row>
    <row r="627625" spans="16:16" x14ac:dyDescent="0.3">
      <c r="P627625" s="83"/>
    </row>
    <row r="627626" spans="16:16" x14ac:dyDescent="0.3">
      <c r="P627626" s="83"/>
    </row>
    <row r="627627" spans="16:16" x14ac:dyDescent="0.3">
      <c r="P627627" s="83"/>
    </row>
    <row r="627628" spans="16:16" x14ac:dyDescent="0.3">
      <c r="P627628" s="83"/>
    </row>
    <row r="627629" spans="16:16" x14ac:dyDescent="0.3">
      <c r="P627629" s="83"/>
    </row>
    <row r="627630" spans="16:16" x14ac:dyDescent="0.3">
      <c r="P627630" s="83"/>
    </row>
    <row r="627631" spans="16:16" x14ac:dyDescent="0.3">
      <c r="P627631" s="83"/>
    </row>
    <row r="627632" spans="16:16" x14ac:dyDescent="0.3">
      <c r="P627632" s="83"/>
    </row>
    <row r="627633" spans="16:16" x14ac:dyDescent="0.3">
      <c r="P627633" s="83"/>
    </row>
    <row r="627634" spans="16:16" x14ac:dyDescent="0.3">
      <c r="P627634" s="83"/>
    </row>
    <row r="627635" spans="16:16" x14ac:dyDescent="0.3">
      <c r="P627635" s="83"/>
    </row>
    <row r="627636" spans="16:16" x14ac:dyDescent="0.3">
      <c r="P627636" s="83"/>
    </row>
    <row r="627637" spans="16:16" x14ac:dyDescent="0.3">
      <c r="P627637" s="83"/>
    </row>
    <row r="627638" spans="16:16" x14ac:dyDescent="0.3">
      <c r="P627638" s="83"/>
    </row>
    <row r="627639" spans="16:16" x14ac:dyDescent="0.3">
      <c r="P627639" s="83"/>
    </row>
    <row r="627640" spans="16:16" x14ac:dyDescent="0.3">
      <c r="P627640" s="83"/>
    </row>
    <row r="627641" spans="16:16" x14ac:dyDescent="0.3">
      <c r="P627641" s="83"/>
    </row>
    <row r="627642" spans="16:16" x14ac:dyDescent="0.3">
      <c r="P627642" s="83"/>
    </row>
    <row r="627643" spans="16:16" x14ac:dyDescent="0.3">
      <c r="P627643" s="83"/>
    </row>
    <row r="627644" spans="16:16" x14ac:dyDescent="0.3">
      <c r="P627644" s="83"/>
    </row>
    <row r="627645" spans="16:16" x14ac:dyDescent="0.3">
      <c r="P627645" s="83"/>
    </row>
    <row r="627646" spans="16:16" x14ac:dyDescent="0.3">
      <c r="P627646" s="83"/>
    </row>
    <row r="627647" spans="16:16" x14ac:dyDescent="0.3">
      <c r="P627647" s="83"/>
    </row>
    <row r="627648" spans="16:16" x14ac:dyDescent="0.3">
      <c r="P627648" s="83"/>
    </row>
    <row r="627649" spans="16:16" x14ac:dyDescent="0.3">
      <c r="P627649" s="83"/>
    </row>
    <row r="627650" spans="16:16" x14ac:dyDescent="0.3">
      <c r="P627650" s="83"/>
    </row>
    <row r="627651" spans="16:16" x14ac:dyDescent="0.3">
      <c r="P627651" s="83"/>
    </row>
    <row r="627652" spans="16:16" x14ac:dyDescent="0.3">
      <c r="P627652" s="83"/>
    </row>
    <row r="627653" spans="16:16" x14ac:dyDescent="0.3">
      <c r="P627653" s="83"/>
    </row>
    <row r="627654" spans="16:16" x14ac:dyDescent="0.3">
      <c r="P627654" s="83"/>
    </row>
    <row r="627655" spans="16:16" x14ac:dyDescent="0.3">
      <c r="P627655" s="83"/>
    </row>
    <row r="627656" spans="16:16" x14ac:dyDescent="0.3">
      <c r="P627656" s="83"/>
    </row>
    <row r="627657" spans="16:16" x14ac:dyDescent="0.3">
      <c r="P627657" s="83"/>
    </row>
    <row r="627658" spans="16:16" x14ac:dyDescent="0.3">
      <c r="P627658" s="83"/>
    </row>
    <row r="627659" spans="16:16" x14ac:dyDescent="0.3">
      <c r="P627659" s="83"/>
    </row>
    <row r="627660" spans="16:16" x14ac:dyDescent="0.3">
      <c r="P627660" s="83"/>
    </row>
    <row r="627661" spans="16:16" x14ac:dyDescent="0.3">
      <c r="P627661" s="83"/>
    </row>
    <row r="627662" spans="16:16" x14ac:dyDescent="0.3">
      <c r="P627662" s="83"/>
    </row>
    <row r="627663" spans="16:16" x14ac:dyDescent="0.3">
      <c r="P627663" s="83"/>
    </row>
    <row r="627664" spans="16:16" x14ac:dyDescent="0.3">
      <c r="P627664" s="83"/>
    </row>
    <row r="627665" spans="16:16" x14ac:dyDescent="0.3">
      <c r="P627665" s="83"/>
    </row>
    <row r="627666" spans="16:16" x14ac:dyDescent="0.3">
      <c r="P627666" s="83"/>
    </row>
    <row r="627667" spans="16:16" x14ac:dyDescent="0.3">
      <c r="P627667" s="83"/>
    </row>
    <row r="627668" spans="16:16" x14ac:dyDescent="0.3">
      <c r="P627668" s="83"/>
    </row>
    <row r="627669" spans="16:16" x14ac:dyDescent="0.3">
      <c r="P627669" s="83"/>
    </row>
    <row r="627670" spans="16:16" x14ac:dyDescent="0.3">
      <c r="P627670" s="83"/>
    </row>
    <row r="627671" spans="16:16" x14ac:dyDescent="0.3">
      <c r="P627671" s="83"/>
    </row>
    <row r="627672" spans="16:16" x14ac:dyDescent="0.3">
      <c r="P627672" s="83"/>
    </row>
    <row r="627673" spans="16:16" x14ac:dyDescent="0.3">
      <c r="P627673" s="83"/>
    </row>
    <row r="627674" spans="16:16" x14ac:dyDescent="0.3">
      <c r="P627674" s="83"/>
    </row>
    <row r="627675" spans="16:16" x14ac:dyDescent="0.3">
      <c r="P627675" s="83"/>
    </row>
    <row r="627676" spans="16:16" x14ac:dyDescent="0.3">
      <c r="P627676" s="83"/>
    </row>
    <row r="627677" spans="16:16" x14ac:dyDescent="0.3">
      <c r="P627677" s="83"/>
    </row>
    <row r="627678" spans="16:16" x14ac:dyDescent="0.3">
      <c r="P627678" s="83"/>
    </row>
    <row r="627679" spans="16:16" x14ac:dyDescent="0.3">
      <c r="P627679" s="83"/>
    </row>
    <row r="627680" spans="16:16" x14ac:dyDescent="0.3">
      <c r="P627680" s="83"/>
    </row>
    <row r="627681" spans="16:16" x14ac:dyDescent="0.3">
      <c r="P627681" s="83"/>
    </row>
    <row r="627682" spans="16:16" x14ac:dyDescent="0.3">
      <c r="P627682" s="83"/>
    </row>
    <row r="627683" spans="16:16" x14ac:dyDescent="0.3">
      <c r="P627683" s="83"/>
    </row>
    <row r="627684" spans="16:16" x14ac:dyDescent="0.3">
      <c r="P627684" s="83"/>
    </row>
    <row r="627685" spans="16:16" x14ac:dyDescent="0.3">
      <c r="P627685" s="83"/>
    </row>
    <row r="627686" spans="16:16" x14ac:dyDescent="0.3">
      <c r="P627686" s="83"/>
    </row>
    <row r="627687" spans="16:16" x14ac:dyDescent="0.3">
      <c r="P627687" s="83"/>
    </row>
    <row r="627688" spans="16:16" x14ac:dyDescent="0.3">
      <c r="P627688" s="83"/>
    </row>
    <row r="627689" spans="16:16" x14ac:dyDescent="0.3">
      <c r="P627689" s="83"/>
    </row>
    <row r="627690" spans="16:16" x14ac:dyDescent="0.3">
      <c r="P627690" s="83"/>
    </row>
    <row r="627691" spans="16:16" x14ac:dyDescent="0.3">
      <c r="P627691" s="83"/>
    </row>
    <row r="627692" spans="16:16" x14ac:dyDescent="0.3">
      <c r="P627692" s="83"/>
    </row>
    <row r="627693" spans="16:16" x14ac:dyDescent="0.3">
      <c r="P627693" s="83"/>
    </row>
    <row r="627694" spans="16:16" x14ac:dyDescent="0.3">
      <c r="P627694" s="83"/>
    </row>
    <row r="627695" spans="16:16" x14ac:dyDescent="0.3">
      <c r="P627695" s="83"/>
    </row>
    <row r="627696" spans="16:16" x14ac:dyDescent="0.3">
      <c r="P627696" s="83"/>
    </row>
    <row r="627697" spans="16:16" x14ac:dyDescent="0.3">
      <c r="P627697" s="83"/>
    </row>
    <row r="627698" spans="16:16" x14ac:dyDescent="0.3">
      <c r="P627698" s="83"/>
    </row>
    <row r="627699" spans="16:16" x14ac:dyDescent="0.3">
      <c r="P627699" s="83"/>
    </row>
    <row r="627700" spans="16:16" x14ac:dyDescent="0.3">
      <c r="P627700" s="83"/>
    </row>
    <row r="627701" spans="16:16" x14ac:dyDescent="0.3">
      <c r="P627701" s="83"/>
    </row>
    <row r="627702" spans="16:16" x14ac:dyDescent="0.3">
      <c r="P627702" s="83"/>
    </row>
    <row r="627703" spans="16:16" x14ac:dyDescent="0.3">
      <c r="P627703" s="83"/>
    </row>
    <row r="627704" spans="16:16" x14ac:dyDescent="0.3">
      <c r="P627704" s="83"/>
    </row>
    <row r="627705" spans="16:16" x14ac:dyDescent="0.3">
      <c r="P627705" s="83"/>
    </row>
    <row r="627706" spans="16:16" x14ac:dyDescent="0.3">
      <c r="P627706" s="83"/>
    </row>
    <row r="627707" spans="16:16" x14ac:dyDescent="0.3">
      <c r="P627707" s="83"/>
    </row>
    <row r="627708" spans="16:16" x14ac:dyDescent="0.3">
      <c r="P627708" s="83"/>
    </row>
    <row r="627709" spans="16:16" x14ac:dyDescent="0.3">
      <c r="P627709" s="83"/>
    </row>
    <row r="627710" spans="16:16" x14ac:dyDescent="0.3">
      <c r="P627710" s="83"/>
    </row>
    <row r="627711" spans="16:16" x14ac:dyDescent="0.3">
      <c r="P627711" s="83"/>
    </row>
    <row r="627712" spans="16:16" x14ac:dyDescent="0.3">
      <c r="P627712" s="83"/>
    </row>
    <row r="627713" spans="16:16" x14ac:dyDescent="0.3">
      <c r="P627713" s="83"/>
    </row>
    <row r="627714" spans="16:16" x14ac:dyDescent="0.3">
      <c r="P627714" s="83"/>
    </row>
    <row r="627715" spans="16:16" x14ac:dyDescent="0.3">
      <c r="P627715" s="83"/>
    </row>
    <row r="627716" spans="16:16" x14ac:dyDescent="0.3">
      <c r="P627716" s="83"/>
    </row>
    <row r="627717" spans="16:16" x14ac:dyDescent="0.3">
      <c r="P627717" s="83"/>
    </row>
    <row r="627718" spans="16:16" x14ac:dyDescent="0.3">
      <c r="P627718" s="83"/>
    </row>
    <row r="627719" spans="16:16" x14ac:dyDescent="0.3">
      <c r="P627719" s="83"/>
    </row>
    <row r="627720" spans="16:16" x14ac:dyDescent="0.3">
      <c r="P627720" s="83"/>
    </row>
    <row r="627721" spans="16:16" x14ac:dyDescent="0.3">
      <c r="P627721" s="83"/>
    </row>
    <row r="627722" spans="16:16" x14ac:dyDescent="0.3">
      <c r="P627722" s="83"/>
    </row>
    <row r="627723" spans="16:16" x14ac:dyDescent="0.3">
      <c r="P627723" s="83"/>
    </row>
    <row r="627724" spans="16:16" x14ac:dyDescent="0.3">
      <c r="P627724" s="83"/>
    </row>
    <row r="627725" spans="16:16" x14ac:dyDescent="0.3">
      <c r="P627725" s="83"/>
    </row>
    <row r="627726" spans="16:16" x14ac:dyDescent="0.3">
      <c r="P627726" s="83"/>
    </row>
    <row r="627727" spans="16:16" x14ac:dyDescent="0.3">
      <c r="P627727" s="83"/>
    </row>
    <row r="627728" spans="16:16" x14ac:dyDescent="0.3">
      <c r="P627728" s="83"/>
    </row>
    <row r="627729" spans="16:16" x14ac:dyDescent="0.3">
      <c r="P627729" s="83"/>
    </row>
    <row r="627730" spans="16:16" x14ac:dyDescent="0.3">
      <c r="P627730" s="83"/>
    </row>
    <row r="627731" spans="16:16" x14ac:dyDescent="0.3">
      <c r="P627731" s="83"/>
    </row>
    <row r="627732" spans="16:16" x14ac:dyDescent="0.3">
      <c r="P627732" s="83"/>
    </row>
    <row r="627733" spans="16:16" x14ac:dyDescent="0.3">
      <c r="P627733" s="83"/>
    </row>
    <row r="627734" spans="16:16" x14ac:dyDescent="0.3">
      <c r="P627734" s="83"/>
    </row>
    <row r="627735" spans="16:16" x14ac:dyDescent="0.3">
      <c r="P627735" s="83"/>
    </row>
    <row r="627736" spans="16:16" x14ac:dyDescent="0.3">
      <c r="P627736" s="83"/>
    </row>
    <row r="627737" spans="16:16" x14ac:dyDescent="0.3">
      <c r="P627737" s="83"/>
    </row>
    <row r="627738" spans="16:16" x14ac:dyDescent="0.3">
      <c r="P627738" s="83"/>
    </row>
    <row r="627739" spans="16:16" x14ac:dyDescent="0.3">
      <c r="P627739" s="83"/>
    </row>
    <row r="627740" spans="16:16" x14ac:dyDescent="0.3">
      <c r="P627740" s="83"/>
    </row>
    <row r="627741" spans="16:16" x14ac:dyDescent="0.3">
      <c r="P627741" s="83"/>
    </row>
    <row r="627742" spans="16:16" x14ac:dyDescent="0.3">
      <c r="P627742" s="83"/>
    </row>
    <row r="627743" spans="16:16" x14ac:dyDescent="0.3">
      <c r="P627743" s="83"/>
    </row>
    <row r="627744" spans="16:16" x14ac:dyDescent="0.3">
      <c r="P627744" s="83"/>
    </row>
    <row r="627745" spans="16:16" x14ac:dyDescent="0.3">
      <c r="P627745" s="83"/>
    </row>
    <row r="627746" spans="16:16" x14ac:dyDescent="0.3">
      <c r="P627746" s="83"/>
    </row>
    <row r="627747" spans="16:16" x14ac:dyDescent="0.3">
      <c r="P627747" s="83"/>
    </row>
    <row r="627748" spans="16:16" x14ac:dyDescent="0.3">
      <c r="P627748" s="83"/>
    </row>
    <row r="627749" spans="16:16" x14ac:dyDescent="0.3">
      <c r="P627749" s="83"/>
    </row>
    <row r="627750" spans="16:16" x14ac:dyDescent="0.3">
      <c r="P627750" s="83"/>
    </row>
    <row r="627751" spans="16:16" x14ac:dyDescent="0.3">
      <c r="P627751" s="83"/>
    </row>
    <row r="627752" spans="16:16" x14ac:dyDescent="0.3">
      <c r="P627752" s="83"/>
    </row>
    <row r="627753" spans="16:16" x14ac:dyDescent="0.3">
      <c r="P627753" s="83"/>
    </row>
    <row r="627754" spans="16:16" x14ac:dyDescent="0.3">
      <c r="P627754" s="83"/>
    </row>
    <row r="627755" spans="16:16" x14ac:dyDescent="0.3">
      <c r="P627755" s="83"/>
    </row>
    <row r="627756" spans="16:16" x14ac:dyDescent="0.3">
      <c r="P627756" s="83"/>
    </row>
    <row r="627757" spans="16:16" x14ac:dyDescent="0.3">
      <c r="P627757" s="83"/>
    </row>
    <row r="627758" spans="16:16" x14ac:dyDescent="0.3">
      <c r="P627758" s="83"/>
    </row>
    <row r="627759" spans="16:16" x14ac:dyDescent="0.3">
      <c r="P627759" s="83"/>
    </row>
    <row r="627760" spans="16:16" x14ac:dyDescent="0.3">
      <c r="P627760" s="83"/>
    </row>
    <row r="627761" spans="16:16" x14ac:dyDescent="0.3">
      <c r="P627761" s="83"/>
    </row>
    <row r="627762" spans="16:16" x14ac:dyDescent="0.3">
      <c r="P627762" s="83"/>
    </row>
    <row r="627763" spans="16:16" x14ac:dyDescent="0.3">
      <c r="P627763" s="83"/>
    </row>
    <row r="627764" spans="16:16" x14ac:dyDescent="0.3">
      <c r="P627764" s="83"/>
    </row>
    <row r="627765" spans="16:16" x14ac:dyDescent="0.3">
      <c r="P627765" s="83"/>
    </row>
    <row r="627766" spans="16:16" x14ac:dyDescent="0.3">
      <c r="P627766" s="83"/>
    </row>
    <row r="627767" spans="16:16" x14ac:dyDescent="0.3">
      <c r="P627767" s="83"/>
    </row>
    <row r="627768" spans="16:16" x14ac:dyDescent="0.3">
      <c r="P627768" s="83"/>
    </row>
    <row r="627769" spans="16:16" x14ac:dyDescent="0.3">
      <c r="P627769" s="83"/>
    </row>
    <row r="627770" spans="16:16" x14ac:dyDescent="0.3">
      <c r="P627770" s="83"/>
    </row>
    <row r="627771" spans="16:16" x14ac:dyDescent="0.3">
      <c r="P627771" s="83"/>
    </row>
    <row r="627772" spans="16:16" x14ac:dyDescent="0.3">
      <c r="P627772" s="83"/>
    </row>
    <row r="627773" spans="16:16" x14ac:dyDescent="0.3">
      <c r="P627773" s="83"/>
    </row>
    <row r="627774" spans="16:16" x14ac:dyDescent="0.3">
      <c r="P627774" s="83"/>
    </row>
    <row r="627775" spans="16:16" x14ac:dyDescent="0.3">
      <c r="P627775" s="83"/>
    </row>
    <row r="627776" spans="16:16" x14ac:dyDescent="0.3">
      <c r="P627776" s="83"/>
    </row>
    <row r="627777" spans="16:16" x14ac:dyDescent="0.3">
      <c r="P627777" s="83"/>
    </row>
    <row r="627778" spans="16:16" x14ac:dyDescent="0.3">
      <c r="P627778" s="83"/>
    </row>
    <row r="627779" spans="16:16" x14ac:dyDescent="0.3">
      <c r="P627779" s="83"/>
    </row>
    <row r="627780" spans="16:16" x14ac:dyDescent="0.3">
      <c r="P627780" s="83"/>
    </row>
    <row r="627781" spans="16:16" x14ac:dyDescent="0.3">
      <c r="P627781" s="83"/>
    </row>
    <row r="627782" spans="16:16" x14ac:dyDescent="0.3">
      <c r="P627782" s="83"/>
    </row>
    <row r="627783" spans="16:16" x14ac:dyDescent="0.3">
      <c r="P627783" s="83"/>
    </row>
    <row r="627784" spans="16:16" x14ac:dyDescent="0.3">
      <c r="P627784" s="83"/>
    </row>
    <row r="627785" spans="16:16" x14ac:dyDescent="0.3">
      <c r="P627785" s="83"/>
    </row>
    <row r="627786" spans="16:16" x14ac:dyDescent="0.3">
      <c r="P627786" s="83"/>
    </row>
    <row r="627787" spans="16:16" x14ac:dyDescent="0.3">
      <c r="P627787" s="83"/>
    </row>
    <row r="627788" spans="16:16" x14ac:dyDescent="0.3">
      <c r="P627788" s="83"/>
    </row>
    <row r="627789" spans="16:16" x14ac:dyDescent="0.3">
      <c r="P627789" s="83"/>
    </row>
    <row r="627790" spans="16:16" x14ac:dyDescent="0.3">
      <c r="P627790" s="83"/>
    </row>
    <row r="627791" spans="16:16" x14ac:dyDescent="0.3">
      <c r="P627791" s="83"/>
    </row>
    <row r="627792" spans="16:16" x14ac:dyDescent="0.3">
      <c r="P627792" s="83"/>
    </row>
    <row r="627793" spans="16:16" x14ac:dyDescent="0.3">
      <c r="P627793" s="83"/>
    </row>
    <row r="627794" spans="16:16" x14ac:dyDescent="0.3">
      <c r="P627794" s="83"/>
    </row>
    <row r="627795" spans="16:16" x14ac:dyDescent="0.3">
      <c r="P627795" s="83"/>
    </row>
    <row r="627796" spans="16:16" x14ac:dyDescent="0.3">
      <c r="P627796" s="83"/>
    </row>
    <row r="627797" spans="16:16" x14ac:dyDescent="0.3">
      <c r="P627797" s="83"/>
    </row>
    <row r="627798" spans="16:16" x14ac:dyDescent="0.3">
      <c r="P627798" s="83"/>
    </row>
    <row r="627799" spans="16:16" x14ac:dyDescent="0.3">
      <c r="P627799" s="83"/>
    </row>
    <row r="627800" spans="16:16" x14ac:dyDescent="0.3">
      <c r="P627800" s="83"/>
    </row>
    <row r="627801" spans="16:16" x14ac:dyDescent="0.3">
      <c r="P627801" s="83"/>
    </row>
    <row r="627802" spans="16:16" x14ac:dyDescent="0.3">
      <c r="P627802" s="83"/>
    </row>
    <row r="627803" spans="16:16" x14ac:dyDescent="0.3">
      <c r="P627803" s="83"/>
    </row>
    <row r="627804" spans="16:16" x14ac:dyDescent="0.3">
      <c r="P627804" s="83"/>
    </row>
    <row r="627805" spans="16:16" x14ac:dyDescent="0.3">
      <c r="P627805" s="83"/>
    </row>
    <row r="627806" spans="16:16" x14ac:dyDescent="0.3">
      <c r="P627806" s="83"/>
    </row>
    <row r="627807" spans="16:16" x14ac:dyDescent="0.3">
      <c r="P627807" s="83"/>
    </row>
    <row r="627808" spans="16:16" x14ac:dyDescent="0.3">
      <c r="P627808" s="83"/>
    </row>
    <row r="627809" spans="16:16" x14ac:dyDescent="0.3">
      <c r="P627809" s="83"/>
    </row>
    <row r="627810" spans="16:16" x14ac:dyDescent="0.3">
      <c r="P627810" s="83"/>
    </row>
    <row r="627811" spans="16:16" x14ac:dyDescent="0.3">
      <c r="P627811" s="83"/>
    </row>
    <row r="627812" spans="16:16" x14ac:dyDescent="0.3">
      <c r="P627812" s="83"/>
    </row>
    <row r="627813" spans="16:16" x14ac:dyDescent="0.3">
      <c r="P627813" s="83"/>
    </row>
    <row r="627814" spans="16:16" x14ac:dyDescent="0.3">
      <c r="P627814" s="83"/>
    </row>
    <row r="627815" spans="16:16" x14ac:dyDescent="0.3">
      <c r="P627815" s="83"/>
    </row>
    <row r="627816" spans="16:16" x14ac:dyDescent="0.3">
      <c r="P627816" s="83"/>
    </row>
    <row r="627817" spans="16:16" x14ac:dyDescent="0.3">
      <c r="P627817" s="83"/>
    </row>
    <row r="627818" spans="16:16" x14ac:dyDescent="0.3">
      <c r="P627818" s="83"/>
    </row>
    <row r="627819" spans="16:16" x14ac:dyDescent="0.3">
      <c r="P627819" s="83"/>
    </row>
    <row r="627820" spans="16:16" x14ac:dyDescent="0.3">
      <c r="P627820" s="83"/>
    </row>
    <row r="627821" spans="16:16" x14ac:dyDescent="0.3">
      <c r="P627821" s="83"/>
    </row>
    <row r="627822" spans="16:16" x14ac:dyDescent="0.3">
      <c r="P627822" s="83"/>
    </row>
    <row r="627823" spans="16:16" x14ac:dyDescent="0.3">
      <c r="P627823" s="83"/>
    </row>
    <row r="627824" spans="16:16" x14ac:dyDescent="0.3">
      <c r="P627824" s="83"/>
    </row>
    <row r="627825" spans="16:16" x14ac:dyDescent="0.3">
      <c r="P627825" s="83"/>
    </row>
    <row r="627826" spans="16:16" x14ac:dyDescent="0.3">
      <c r="P627826" s="83"/>
    </row>
    <row r="627827" spans="16:16" x14ac:dyDescent="0.3">
      <c r="P627827" s="83"/>
    </row>
    <row r="627828" spans="16:16" x14ac:dyDescent="0.3">
      <c r="P627828" s="83"/>
    </row>
    <row r="627829" spans="16:16" x14ac:dyDescent="0.3">
      <c r="P627829" s="83"/>
    </row>
    <row r="627830" spans="16:16" x14ac:dyDescent="0.3">
      <c r="P627830" s="83"/>
    </row>
    <row r="627831" spans="16:16" x14ac:dyDescent="0.3">
      <c r="P627831" s="83"/>
    </row>
    <row r="627832" spans="16:16" x14ac:dyDescent="0.3">
      <c r="P627832" s="83"/>
    </row>
    <row r="627833" spans="16:16" x14ac:dyDescent="0.3">
      <c r="P627833" s="83"/>
    </row>
    <row r="627834" spans="16:16" x14ac:dyDescent="0.3">
      <c r="P627834" s="83"/>
    </row>
    <row r="627835" spans="16:16" x14ac:dyDescent="0.3">
      <c r="P627835" s="83"/>
    </row>
    <row r="627836" spans="16:16" x14ac:dyDescent="0.3">
      <c r="P627836" s="83"/>
    </row>
    <row r="627837" spans="16:16" x14ac:dyDescent="0.3">
      <c r="P627837" s="83"/>
    </row>
    <row r="627838" spans="16:16" x14ac:dyDescent="0.3">
      <c r="P627838" s="83"/>
    </row>
    <row r="627839" spans="16:16" x14ac:dyDescent="0.3">
      <c r="P627839" s="83"/>
    </row>
    <row r="627840" spans="16:16" x14ac:dyDescent="0.3">
      <c r="P627840" s="83"/>
    </row>
    <row r="627841" spans="16:16" x14ac:dyDescent="0.3">
      <c r="P627841" s="83"/>
    </row>
    <row r="627842" spans="16:16" x14ac:dyDescent="0.3">
      <c r="P627842" s="83"/>
    </row>
    <row r="627843" spans="16:16" x14ac:dyDescent="0.3">
      <c r="P627843" s="83"/>
    </row>
    <row r="627844" spans="16:16" x14ac:dyDescent="0.3">
      <c r="P627844" s="83"/>
    </row>
    <row r="627845" spans="16:16" x14ac:dyDescent="0.3">
      <c r="P627845" s="83"/>
    </row>
    <row r="627846" spans="16:16" x14ac:dyDescent="0.3">
      <c r="P627846" s="83"/>
    </row>
    <row r="627847" spans="16:16" x14ac:dyDescent="0.3">
      <c r="P627847" s="83"/>
    </row>
    <row r="627848" spans="16:16" x14ac:dyDescent="0.3">
      <c r="P627848" s="83"/>
    </row>
    <row r="627849" spans="16:16" x14ac:dyDescent="0.3">
      <c r="P627849" s="83"/>
    </row>
    <row r="627850" spans="16:16" x14ac:dyDescent="0.3">
      <c r="P627850" s="83"/>
    </row>
    <row r="627851" spans="16:16" x14ac:dyDescent="0.3">
      <c r="P627851" s="83"/>
    </row>
    <row r="627852" spans="16:16" x14ac:dyDescent="0.3">
      <c r="P627852" s="83"/>
    </row>
    <row r="627853" spans="16:16" x14ac:dyDescent="0.3">
      <c r="P627853" s="83"/>
    </row>
    <row r="627854" spans="16:16" x14ac:dyDescent="0.3">
      <c r="P627854" s="83"/>
    </row>
    <row r="627855" spans="16:16" x14ac:dyDescent="0.3">
      <c r="P627855" s="83"/>
    </row>
    <row r="627856" spans="16:16" x14ac:dyDescent="0.3">
      <c r="P627856" s="83"/>
    </row>
    <row r="627857" spans="16:16" x14ac:dyDescent="0.3">
      <c r="P627857" s="83"/>
    </row>
    <row r="627858" spans="16:16" x14ac:dyDescent="0.3">
      <c r="P627858" s="83"/>
    </row>
    <row r="627859" spans="16:16" x14ac:dyDescent="0.3">
      <c r="P627859" s="83"/>
    </row>
    <row r="627860" spans="16:16" x14ac:dyDescent="0.3">
      <c r="P627860" s="83"/>
    </row>
    <row r="627861" spans="16:16" x14ac:dyDescent="0.3">
      <c r="P627861" s="83"/>
    </row>
    <row r="627862" spans="16:16" x14ac:dyDescent="0.3">
      <c r="P627862" s="83"/>
    </row>
    <row r="627863" spans="16:16" x14ac:dyDescent="0.3">
      <c r="P627863" s="83"/>
    </row>
    <row r="627864" spans="16:16" x14ac:dyDescent="0.3">
      <c r="P627864" s="83"/>
    </row>
    <row r="627865" spans="16:16" x14ac:dyDescent="0.3">
      <c r="P627865" s="83"/>
    </row>
    <row r="627866" spans="16:16" x14ac:dyDescent="0.3">
      <c r="P627866" s="83"/>
    </row>
    <row r="627867" spans="16:16" x14ac:dyDescent="0.3">
      <c r="P627867" s="83"/>
    </row>
    <row r="627868" spans="16:16" x14ac:dyDescent="0.3">
      <c r="P627868" s="83"/>
    </row>
    <row r="627869" spans="16:16" x14ac:dyDescent="0.3">
      <c r="P627869" s="83"/>
    </row>
    <row r="627870" spans="16:16" x14ac:dyDescent="0.3">
      <c r="P627870" s="83"/>
    </row>
    <row r="627871" spans="16:16" x14ac:dyDescent="0.3">
      <c r="P627871" s="83"/>
    </row>
    <row r="627872" spans="16:16" x14ac:dyDescent="0.3">
      <c r="P627872" s="83"/>
    </row>
    <row r="627873" spans="16:16" x14ac:dyDescent="0.3">
      <c r="P627873" s="83"/>
    </row>
    <row r="627874" spans="16:16" x14ac:dyDescent="0.3">
      <c r="P627874" s="83"/>
    </row>
    <row r="627875" spans="16:16" x14ac:dyDescent="0.3">
      <c r="P627875" s="83"/>
    </row>
    <row r="627876" spans="16:16" x14ac:dyDescent="0.3">
      <c r="P627876" s="83"/>
    </row>
    <row r="627877" spans="16:16" x14ac:dyDescent="0.3">
      <c r="P627877" s="83"/>
    </row>
    <row r="627878" spans="16:16" x14ac:dyDescent="0.3">
      <c r="P627878" s="83"/>
    </row>
    <row r="627879" spans="16:16" x14ac:dyDescent="0.3">
      <c r="P627879" s="83"/>
    </row>
    <row r="627880" spans="16:16" x14ac:dyDescent="0.3">
      <c r="P627880" s="83"/>
    </row>
    <row r="627881" spans="16:16" x14ac:dyDescent="0.3">
      <c r="P627881" s="83"/>
    </row>
    <row r="627882" spans="16:16" x14ac:dyDescent="0.3">
      <c r="P627882" s="83"/>
    </row>
    <row r="627883" spans="16:16" x14ac:dyDescent="0.3">
      <c r="P627883" s="83"/>
    </row>
    <row r="627884" spans="16:16" x14ac:dyDescent="0.3">
      <c r="P627884" s="83"/>
    </row>
    <row r="627885" spans="16:16" x14ac:dyDescent="0.3">
      <c r="P627885" s="83"/>
    </row>
    <row r="627886" spans="16:16" x14ac:dyDescent="0.3">
      <c r="P627886" s="83"/>
    </row>
    <row r="627887" spans="16:16" x14ac:dyDescent="0.3">
      <c r="P627887" s="83"/>
    </row>
    <row r="627888" spans="16:16" x14ac:dyDescent="0.3">
      <c r="P627888" s="83"/>
    </row>
    <row r="627889" spans="16:16" x14ac:dyDescent="0.3">
      <c r="P627889" s="83"/>
    </row>
    <row r="627890" spans="16:16" x14ac:dyDescent="0.3">
      <c r="P627890" s="83"/>
    </row>
    <row r="627891" spans="16:16" x14ac:dyDescent="0.3">
      <c r="P627891" s="83"/>
    </row>
    <row r="627892" spans="16:16" x14ac:dyDescent="0.3">
      <c r="P627892" s="83"/>
    </row>
    <row r="627893" spans="16:16" x14ac:dyDescent="0.3">
      <c r="P627893" s="83"/>
    </row>
    <row r="627894" spans="16:16" x14ac:dyDescent="0.3">
      <c r="P627894" s="83"/>
    </row>
    <row r="627895" spans="16:16" x14ac:dyDescent="0.3">
      <c r="P627895" s="83"/>
    </row>
    <row r="627896" spans="16:16" x14ac:dyDescent="0.3">
      <c r="P627896" s="83"/>
    </row>
    <row r="627897" spans="16:16" x14ac:dyDescent="0.3">
      <c r="P627897" s="83"/>
    </row>
    <row r="627898" spans="16:16" x14ac:dyDescent="0.3">
      <c r="P627898" s="83"/>
    </row>
    <row r="627899" spans="16:16" x14ac:dyDescent="0.3">
      <c r="P627899" s="83"/>
    </row>
    <row r="627900" spans="16:16" x14ac:dyDescent="0.3">
      <c r="P627900" s="83"/>
    </row>
    <row r="627901" spans="16:16" x14ac:dyDescent="0.3">
      <c r="P627901" s="83"/>
    </row>
    <row r="627902" spans="16:16" x14ac:dyDescent="0.3">
      <c r="P627902" s="83"/>
    </row>
    <row r="627903" spans="16:16" x14ac:dyDescent="0.3">
      <c r="P627903" s="83"/>
    </row>
    <row r="627904" spans="16:16" x14ac:dyDescent="0.3">
      <c r="P627904" s="83"/>
    </row>
    <row r="627905" spans="16:16" x14ac:dyDescent="0.3">
      <c r="P627905" s="83"/>
    </row>
    <row r="627906" spans="16:16" x14ac:dyDescent="0.3">
      <c r="P627906" s="83"/>
    </row>
    <row r="627907" spans="16:16" x14ac:dyDescent="0.3">
      <c r="P627907" s="83"/>
    </row>
    <row r="627908" spans="16:16" x14ac:dyDescent="0.3">
      <c r="P627908" s="83"/>
    </row>
    <row r="627909" spans="16:16" x14ac:dyDescent="0.3">
      <c r="P627909" s="83"/>
    </row>
    <row r="627910" spans="16:16" x14ac:dyDescent="0.3">
      <c r="P627910" s="83"/>
    </row>
    <row r="627911" spans="16:16" x14ac:dyDescent="0.3">
      <c r="P627911" s="83"/>
    </row>
    <row r="627912" spans="16:16" x14ac:dyDescent="0.3">
      <c r="P627912" s="83"/>
    </row>
    <row r="627913" spans="16:16" x14ac:dyDescent="0.3">
      <c r="P627913" s="83"/>
    </row>
    <row r="627914" spans="16:16" x14ac:dyDescent="0.3">
      <c r="P627914" s="83"/>
    </row>
    <row r="627915" spans="16:16" x14ac:dyDescent="0.3">
      <c r="P627915" s="83"/>
    </row>
    <row r="627916" spans="16:16" x14ac:dyDescent="0.3">
      <c r="P627916" s="83"/>
    </row>
    <row r="627917" spans="16:16" x14ac:dyDescent="0.3">
      <c r="P627917" s="83"/>
    </row>
    <row r="627918" spans="16:16" x14ac:dyDescent="0.3">
      <c r="P627918" s="83"/>
    </row>
    <row r="627919" spans="16:16" x14ac:dyDescent="0.3">
      <c r="P627919" s="83"/>
    </row>
    <row r="627920" spans="16:16" x14ac:dyDescent="0.3">
      <c r="P627920" s="83"/>
    </row>
    <row r="627921" spans="16:16" x14ac:dyDescent="0.3">
      <c r="P627921" s="83"/>
    </row>
    <row r="627922" spans="16:16" x14ac:dyDescent="0.3">
      <c r="P627922" s="83"/>
    </row>
    <row r="627923" spans="16:16" x14ac:dyDescent="0.3">
      <c r="P627923" s="83"/>
    </row>
    <row r="627924" spans="16:16" x14ac:dyDescent="0.3">
      <c r="P627924" s="83"/>
    </row>
    <row r="627925" spans="16:16" x14ac:dyDescent="0.3">
      <c r="P627925" s="83"/>
    </row>
    <row r="627926" spans="16:16" x14ac:dyDescent="0.3">
      <c r="P627926" s="83"/>
    </row>
    <row r="627927" spans="16:16" x14ac:dyDescent="0.3">
      <c r="P627927" s="83"/>
    </row>
    <row r="627928" spans="16:16" x14ac:dyDescent="0.3">
      <c r="P627928" s="83"/>
    </row>
    <row r="627929" spans="16:16" x14ac:dyDescent="0.3">
      <c r="P627929" s="83"/>
    </row>
    <row r="627930" spans="16:16" x14ac:dyDescent="0.3">
      <c r="P627930" s="83"/>
    </row>
    <row r="627931" spans="16:16" x14ac:dyDescent="0.3">
      <c r="P627931" s="83"/>
    </row>
    <row r="627932" spans="16:16" x14ac:dyDescent="0.3">
      <c r="P627932" s="83"/>
    </row>
    <row r="627933" spans="16:16" x14ac:dyDescent="0.3">
      <c r="P627933" s="83"/>
    </row>
    <row r="627934" spans="16:16" x14ac:dyDescent="0.3">
      <c r="P627934" s="83"/>
    </row>
    <row r="627935" spans="16:16" x14ac:dyDescent="0.3">
      <c r="P627935" s="83"/>
    </row>
    <row r="627936" spans="16:16" x14ac:dyDescent="0.3">
      <c r="P627936" s="83"/>
    </row>
    <row r="627937" spans="16:16" x14ac:dyDescent="0.3">
      <c r="P627937" s="83"/>
    </row>
    <row r="627938" spans="16:16" x14ac:dyDescent="0.3">
      <c r="P627938" s="83"/>
    </row>
    <row r="627939" spans="16:16" x14ac:dyDescent="0.3">
      <c r="P627939" s="83"/>
    </row>
    <row r="627940" spans="16:16" x14ac:dyDescent="0.3">
      <c r="P627940" s="83"/>
    </row>
    <row r="627941" spans="16:16" x14ac:dyDescent="0.3">
      <c r="P627941" s="83"/>
    </row>
    <row r="627942" spans="16:16" x14ac:dyDescent="0.3">
      <c r="P627942" s="83"/>
    </row>
    <row r="627943" spans="16:16" x14ac:dyDescent="0.3">
      <c r="P627943" s="83"/>
    </row>
    <row r="627944" spans="16:16" x14ac:dyDescent="0.3">
      <c r="P627944" s="83"/>
    </row>
    <row r="627945" spans="16:16" x14ac:dyDescent="0.3">
      <c r="P627945" s="83"/>
    </row>
    <row r="627946" spans="16:16" x14ac:dyDescent="0.3">
      <c r="P627946" s="83"/>
    </row>
    <row r="627947" spans="16:16" x14ac:dyDescent="0.3">
      <c r="P627947" s="83"/>
    </row>
    <row r="627948" spans="16:16" x14ac:dyDescent="0.3">
      <c r="P627948" s="83"/>
    </row>
    <row r="627949" spans="16:16" x14ac:dyDescent="0.3">
      <c r="P627949" s="83"/>
    </row>
    <row r="627950" spans="16:16" x14ac:dyDescent="0.3">
      <c r="P627950" s="83"/>
    </row>
    <row r="627951" spans="16:16" x14ac:dyDescent="0.3">
      <c r="P627951" s="83"/>
    </row>
    <row r="627952" spans="16:16" x14ac:dyDescent="0.3">
      <c r="P627952" s="83"/>
    </row>
    <row r="627953" spans="16:16" x14ac:dyDescent="0.3">
      <c r="P627953" s="83"/>
    </row>
    <row r="627954" spans="16:16" x14ac:dyDescent="0.3">
      <c r="P627954" s="83"/>
    </row>
    <row r="627955" spans="16:16" x14ac:dyDescent="0.3">
      <c r="P627955" s="83"/>
    </row>
    <row r="627956" spans="16:16" x14ac:dyDescent="0.3">
      <c r="P627956" s="83"/>
    </row>
    <row r="627957" spans="16:16" x14ac:dyDescent="0.3">
      <c r="P627957" s="83"/>
    </row>
    <row r="627958" spans="16:16" x14ac:dyDescent="0.3">
      <c r="P627958" s="83"/>
    </row>
    <row r="627959" spans="16:16" x14ac:dyDescent="0.3">
      <c r="P627959" s="83"/>
    </row>
    <row r="627960" spans="16:16" x14ac:dyDescent="0.3">
      <c r="P627960" s="83"/>
    </row>
    <row r="627961" spans="16:16" x14ac:dyDescent="0.3">
      <c r="P627961" s="83"/>
    </row>
    <row r="627962" spans="16:16" x14ac:dyDescent="0.3">
      <c r="P627962" s="83"/>
    </row>
    <row r="627963" spans="16:16" x14ac:dyDescent="0.3">
      <c r="P627963" s="83"/>
    </row>
    <row r="627964" spans="16:16" x14ac:dyDescent="0.3">
      <c r="P627964" s="83"/>
    </row>
    <row r="627965" spans="16:16" x14ac:dyDescent="0.3">
      <c r="P627965" s="83"/>
    </row>
    <row r="627966" spans="16:16" x14ac:dyDescent="0.3">
      <c r="P627966" s="83"/>
    </row>
    <row r="627967" spans="16:16" x14ac:dyDescent="0.3">
      <c r="P627967" s="83"/>
    </row>
    <row r="627968" spans="16:16" x14ac:dyDescent="0.3">
      <c r="P627968" s="83"/>
    </row>
    <row r="627969" spans="16:16" x14ac:dyDescent="0.3">
      <c r="P627969" s="83"/>
    </row>
    <row r="627970" spans="16:16" x14ac:dyDescent="0.3">
      <c r="P627970" s="83"/>
    </row>
    <row r="627971" spans="16:16" x14ac:dyDescent="0.3">
      <c r="P627971" s="83"/>
    </row>
    <row r="627972" spans="16:16" x14ac:dyDescent="0.3">
      <c r="P627972" s="83"/>
    </row>
    <row r="627973" spans="16:16" x14ac:dyDescent="0.3">
      <c r="P627973" s="83"/>
    </row>
    <row r="627974" spans="16:16" x14ac:dyDescent="0.3">
      <c r="P627974" s="83"/>
    </row>
    <row r="627975" spans="16:16" x14ac:dyDescent="0.3">
      <c r="P627975" s="83"/>
    </row>
    <row r="627976" spans="16:16" x14ac:dyDescent="0.3">
      <c r="P627976" s="83"/>
    </row>
    <row r="627977" spans="16:16" x14ac:dyDescent="0.3">
      <c r="P627977" s="83"/>
    </row>
    <row r="627978" spans="16:16" x14ac:dyDescent="0.3">
      <c r="P627978" s="83"/>
    </row>
    <row r="627979" spans="16:16" x14ac:dyDescent="0.3">
      <c r="P627979" s="83"/>
    </row>
    <row r="627980" spans="16:16" x14ac:dyDescent="0.3">
      <c r="P627980" s="83"/>
    </row>
    <row r="627981" spans="16:16" x14ac:dyDescent="0.3">
      <c r="P627981" s="83"/>
    </row>
    <row r="627982" spans="16:16" x14ac:dyDescent="0.3">
      <c r="P627982" s="83"/>
    </row>
    <row r="627983" spans="16:16" x14ac:dyDescent="0.3">
      <c r="P627983" s="83"/>
    </row>
    <row r="627984" spans="16:16" x14ac:dyDescent="0.3">
      <c r="P627984" s="83"/>
    </row>
    <row r="627985" spans="16:16" x14ac:dyDescent="0.3">
      <c r="P627985" s="83"/>
    </row>
    <row r="627986" spans="16:16" x14ac:dyDescent="0.3">
      <c r="P627986" s="83"/>
    </row>
    <row r="627987" spans="16:16" x14ac:dyDescent="0.3">
      <c r="P627987" s="83"/>
    </row>
    <row r="627988" spans="16:16" x14ac:dyDescent="0.3">
      <c r="P627988" s="83"/>
    </row>
    <row r="627989" spans="16:16" x14ac:dyDescent="0.3">
      <c r="P627989" s="83"/>
    </row>
    <row r="627990" spans="16:16" x14ac:dyDescent="0.3">
      <c r="P627990" s="83"/>
    </row>
    <row r="627991" spans="16:16" x14ac:dyDescent="0.3">
      <c r="P627991" s="83"/>
    </row>
    <row r="627992" spans="16:16" x14ac:dyDescent="0.3">
      <c r="P627992" s="83"/>
    </row>
    <row r="627993" spans="16:16" x14ac:dyDescent="0.3">
      <c r="P627993" s="83"/>
    </row>
    <row r="627994" spans="16:16" x14ac:dyDescent="0.3">
      <c r="P627994" s="83"/>
    </row>
    <row r="627995" spans="16:16" x14ac:dyDescent="0.3">
      <c r="P627995" s="83"/>
    </row>
    <row r="627996" spans="16:16" x14ac:dyDescent="0.3">
      <c r="P627996" s="83"/>
    </row>
    <row r="627997" spans="16:16" x14ac:dyDescent="0.3">
      <c r="P627997" s="83"/>
    </row>
    <row r="627998" spans="16:16" x14ac:dyDescent="0.3">
      <c r="P627998" s="83"/>
    </row>
    <row r="627999" spans="16:16" x14ac:dyDescent="0.3">
      <c r="P627999" s="83"/>
    </row>
    <row r="628000" spans="16:16" x14ac:dyDescent="0.3">
      <c r="P628000" s="83"/>
    </row>
    <row r="628001" spans="16:16" x14ac:dyDescent="0.3">
      <c r="P628001" s="83"/>
    </row>
    <row r="628002" spans="16:16" x14ac:dyDescent="0.3">
      <c r="P628002" s="83"/>
    </row>
    <row r="628003" spans="16:16" x14ac:dyDescent="0.3">
      <c r="P628003" s="83"/>
    </row>
    <row r="628004" spans="16:16" x14ac:dyDescent="0.3">
      <c r="P628004" s="83"/>
    </row>
    <row r="628005" spans="16:16" x14ac:dyDescent="0.3">
      <c r="P628005" s="83"/>
    </row>
    <row r="628006" spans="16:16" x14ac:dyDescent="0.3">
      <c r="P628006" s="83"/>
    </row>
    <row r="628007" spans="16:16" x14ac:dyDescent="0.3">
      <c r="P628007" s="83"/>
    </row>
    <row r="628008" spans="16:16" x14ac:dyDescent="0.3">
      <c r="P628008" s="83"/>
    </row>
    <row r="628009" spans="16:16" x14ac:dyDescent="0.3">
      <c r="P628009" s="83"/>
    </row>
    <row r="628010" spans="16:16" x14ac:dyDescent="0.3">
      <c r="P628010" s="83"/>
    </row>
    <row r="628011" spans="16:16" x14ac:dyDescent="0.3">
      <c r="P628011" s="83"/>
    </row>
    <row r="628012" spans="16:16" x14ac:dyDescent="0.3">
      <c r="P628012" s="83"/>
    </row>
    <row r="628013" spans="16:16" x14ac:dyDescent="0.3">
      <c r="P628013" s="83"/>
    </row>
    <row r="628014" spans="16:16" x14ac:dyDescent="0.3">
      <c r="P628014" s="83"/>
    </row>
    <row r="628015" spans="16:16" x14ac:dyDescent="0.3">
      <c r="P628015" s="83"/>
    </row>
    <row r="628016" spans="16:16" x14ac:dyDescent="0.3">
      <c r="P628016" s="83"/>
    </row>
    <row r="628017" spans="16:16" x14ac:dyDescent="0.3">
      <c r="P628017" s="83"/>
    </row>
    <row r="628018" spans="16:16" x14ac:dyDescent="0.3">
      <c r="P628018" s="83"/>
    </row>
    <row r="628019" spans="16:16" x14ac:dyDescent="0.3">
      <c r="P628019" s="83"/>
    </row>
    <row r="628020" spans="16:16" x14ac:dyDescent="0.3">
      <c r="P628020" s="83"/>
    </row>
    <row r="628021" spans="16:16" x14ac:dyDescent="0.3">
      <c r="P628021" s="83"/>
    </row>
    <row r="628022" spans="16:16" x14ac:dyDescent="0.3">
      <c r="P628022" s="83"/>
    </row>
    <row r="628023" spans="16:16" x14ac:dyDescent="0.3">
      <c r="P628023" s="83"/>
    </row>
    <row r="628024" spans="16:16" x14ac:dyDescent="0.3">
      <c r="P628024" s="83"/>
    </row>
    <row r="628025" spans="16:16" x14ac:dyDescent="0.3">
      <c r="P628025" s="83"/>
    </row>
    <row r="628026" spans="16:16" x14ac:dyDescent="0.3">
      <c r="P628026" s="83"/>
    </row>
    <row r="628027" spans="16:16" x14ac:dyDescent="0.3">
      <c r="P628027" s="83"/>
    </row>
    <row r="628028" spans="16:16" x14ac:dyDescent="0.3">
      <c r="P628028" s="83"/>
    </row>
    <row r="628029" spans="16:16" x14ac:dyDescent="0.3">
      <c r="P628029" s="83"/>
    </row>
    <row r="628030" spans="16:16" x14ac:dyDescent="0.3">
      <c r="P628030" s="83"/>
    </row>
    <row r="628031" spans="16:16" x14ac:dyDescent="0.3">
      <c r="P628031" s="83"/>
    </row>
    <row r="628032" spans="16:16" x14ac:dyDescent="0.3">
      <c r="P628032" s="83"/>
    </row>
    <row r="628033" spans="16:16" x14ac:dyDescent="0.3">
      <c r="P628033" s="83"/>
    </row>
    <row r="628034" spans="16:16" x14ac:dyDescent="0.3">
      <c r="P628034" s="83"/>
    </row>
    <row r="628035" spans="16:16" x14ac:dyDescent="0.3">
      <c r="P628035" s="83"/>
    </row>
    <row r="628036" spans="16:16" x14ac:dyDescent="0.3">
      <c r="P628036" s="83"/>
    </row>
    <row r="628037" spans="16:16" x14ac:dyDescent="0.3">
      <c r="P628037" s="83"/>
    </row>
    <row r="628038" spans="16:16" x14ac:dyDescent="0.3">
      <c r="P628038" s="83"/>
    </row>
    <row r="628039" spans="16:16" x14ac:dyDescent="0.3">
      <c r="P628039" s="83"/>
    </row>
    <row r="628040" spans="16:16" x14ac:dyDescent="0.3">
      <c r="P628040" s="83"/>
    </row>
    <row r="628041" spans="16:16" x14ac:dyDescent="0.3">
      <c r="P628041" s="83"/>
    </row>
    <row r="628042" spans="16:16" x14ac:dyDescent="0.3">
      <c r="P628042" s="83"/>
    </row>
    <row r="628043" spans="16:16" x14ac:dyDescent="0.3">
      <c r="P628043" s="83"/>
    </row>
    <row r="628044" spans="16:16" x14ac:dyDescent="0.3">
      <c r="P628044" s="83"/>
    </row>
    <row r="628045" spans="16:16" x14ac:dyDescent="0.3">
      <c r="P628045" s="83"/>
    </row>
    <row r="628046" spans="16:16" x14ac:dyDescent="0.3">
      <c r="P628046" s="83"/>
    </row>
    <row r="628047" spans="16:16" x14ac:dyDescent="0.3">
      <c r="P628047" s="83"/>
    </row>
    <row r="628048" spans="16:16" x14ac:dyDescent="0.3">
      <c r="P628048" s="83"/>
    </row>
    <row r="628049" spans="16:16" x14ac:dyDescent="0.3">
      <c r="P628049" s="83"/>
    </row>
    <row r="628050" spans="16:16" x14ac:dyDescent="0.3">
      <c r="P628050" s="83"/>
    </row>
    <row r="628051" spans="16:16" x14ac:dyDescent="0.3">
      <c r="P628051" s="83"/>
    </row>
    <row r="628052" spans="16:16" x14ac:dyDescent="0.3">
      <c r="P628052" s="83"/>
    </row>
    <row r="628053" spans="16:16" x14ac:dyDescent="0.3">
      <c r="P628053" s="83"/>
    </row>
    <row r="628054" spans="16:16" x14ac:dyDescent="0.3">
      <c r="P628054" s="83"/>
    </row>
    <row r="628055" spans="16:16" x14ac:dyDescent="0.3">
      <c r="P628055" s="83"/>
    </row>
    <row r="628056" spans="16:16" x14ac:dyDescent="0.3">
      <c r="P628056" s="83"/>
    </row>
    <row r="628057" spans="16:16" x14ac:dyDescent="0.3">
      <c r="P628057" s="83"/>
    </row>
    <row r="628058" spans="16:16" x14ac:dyDescent="0.3">
      <c r="P628058" s="83"/>
    </row>
    <row r="628059" spans="16:16" x14ac:dyDescent="0.3">
      <c r="P628059" s="83"/>
    </row>
    <row r="628060" spans="16:16" x14ac:dyDescent="0.3">
      <c r="P628060" s="83"/>
    </row>
    <row r="628061" spans="16:16" x14ac:dyDescent="0.3">
      <c r="P628061" s="83"/>
    </row>
    <row r="628062" spans="16:16" x14ac:dyDescent="0.3">
      <c r="P628062" s="83"/>
    </row>
    <row r="628063" spans="16:16" x14ac:dyDescent="0.3">
      <c r="P628063" s="83"/>
    </row>
    <row r="628064" spans="16:16" x14ac:dyDescent="0.3">
      <c r="P628064" s="83"/>
    </row>
    <row r="628065" spans="16:16" x14ac:dyDescent="0.3">
      <c r="P628065" s="83"/>
    </row>
    <row r="628066" spans="16:16" x14ac:dyDescent="0.3">
      <c r="P628066" s="83"/>
    </row>
    <row r="628067" spans="16:16" x14ac:dyDescent="0.3">
      <c r="P628067" s="83"/>
    </row>
    <row r="628068" spans="16:16" x14ac:dyDescent="0.3">
      <c r="P628068" s="83"/>
    </row>
    <row r="628069" spans="16:16" x14ac:dyDescent="0.3">
      <c r="P628069" s="83"/>
    </row>
    <row r="628070" spans="16:16" x14ac:dyDescent="0.3">
      <c r="P628070" s="83"/>
    </row>
    <row r="628071" spans="16:16" x14ac:dyDescent="0.3">
      <c r="P628071" s="83"/>
    </row>
    <row r="628072" spans="16:16" x14ac:dyDescent="0.3">
      <c r="P628072" s="83"/>
    </row>
    <row r="628073" spans="16:16" x14ac:dyDescent="0.3">
      <c r="P628073" s="83"/>
    </row>
    <row r="628074" spans="16:16" x14ac:dyDescent="0.3">
      <c r="P628074" s="83"/>
    </row>
    <row r="628075" spans="16:16" x14ac:dyDescent="0.3">
      <c r="P628075" s="83"/>
    </row>
    <row r="628076" spans="16:16" x14ac:dyDescent="0.3">
      <c r="P628076" s="83"/>
    </row>
    <row r="628077" spans="16:16" x14ac:dyDescent="0.3">
      <c r="P628077" s="83"/>
    </row>
    <row r="628078" spans="16:16" x14ac:dyDescent="0.3">
      <c r="P628078" s="83"/>
    </row>
    <row r="628079" spans="16:16" x14ac:dyDescent="0.3">
      <c r="P628079" s="83"/>
    </row>
    <row r="628080" spans="16:16" x14ac:dyDescent="0.3">
      <c r="P628080" s="83"/>
    </row>
    <row r="628081" spans="16:16" x14ac:dyDescent="0.3">
      <c r="P628081" s="83"/>
    </row>
    <row r="628082" spans="16:16" x14ac:dyDescent="0.3">
      <c r="P628082" s="83"/>
    </row>
    <row r="628083" spans="16:16" x14ac:dyDescent="0.3">
      <c r="P628083" s="83"/>
    </row>
    <row r="628084" spans="16:16" x14ac:dyDescent="0.3">
      <c r="P628084" s="83"/>
    </row>
    <row r="628085" spans="16:16" x14ac:dyDescent="0.3">
      <c r="P628085" s="83"/>
    </row>
    <row r="628086" spans="16:16" x14ac:dyDescent="0.3">
      <c r="P628086" s="83"/>
    </row>
    <row r="628087" spans="16:16" x14ac:dyDescent="0.3">
      <c r="P628087" s="83"/>
    </row>
    <row r="628088" spans="16:16" x14ac:dyDescent="0.3">
      <c r="P628088" s="83"/>
    </row>
    <row r="628089" spans="16:16" x14ac:dyDescent="0.3">
      <c r="P628089" s="83"/>
    </row>
    <row r="628090" spans="16:16" x14ac:dyDescent="0.3">
      <c r="P628090" s="83"/>
    </row>
    <row r="628091" spans="16:16" x14ac:dyDescent="0.3">
      <c r="P628091" s="83"/>
    </row>
    <row r="628092" spans="16:16" x14ac:dyDescent="0.3">
      <c r="P628092" s="83"/>
    </row>
    <row r="628093" spans="16:16" x14ac:dyDescent="0.3">
      <c r="P628093" s="83"/>
    </row>
    <row r="628094" spans="16:16" x14ac:dyDescent="0.3">
      <c r="P628094" s="83"/>
    </row>
    <row r="628095" spans="16:16" x14ac:dyDescent="0.3">
      <c r="P628095" s="83"/>
    </row>
    <row r="628096" spans="16:16" x14ac:dyDescent="0.3">
      <c r="P628096" s="83"/>
    </row>
    <row r="628097" spans="16:16" x14ac:dyDescent="0.3">
      <c r="P628097" s="83"/>
    </row>
    <row r="628098" spans="16:16" x14ac:dyDescent="0.3">
      <c r="P628098" s="83"/>
    </row>
    <row r="628099" spans="16:16" x14ac:dyDescent="0.3">
      <c r="P628099" s="83"/>
    </row>
    <row r="628100" spans="16:16" x14ac:dyDescent="0.3">
      <c r="P628100" s="83"/>
    </row>
    <row r="628101" spans="16:16" x14ac:dyDescent="0.3">
      <c r="P628101" s="83"/>
    </row>
    <row r="628102" spans="16:16" x14ac:dyDescent="0.3">
      <c r="P628102" s="83"/>
    </row>
    <row r="628103" spans="16:16" x14ac:dyDescent="0.3">
      <c r="P628103" s="83"/>
    </row>
    <row r="628104" spans="16:16" x14ac:dyDescent="0.3">
      <c r="P628104" s="83"/>
    </row>
    <row r="628105" spans="16:16" x14ac:dyDescent="0.3">
      <c r="P628105" s="83"/>
    </row>
    <row r="628106" spans="16:16" x14ac:dyDescent="0.3">
      <c r="P628106" s="83"/>
    </row>
    <row r="628107" spans="16:16" x14ac:dyDescent="0.3">
      <c r="P628107" s="83"/>
    </row>
    <row r="628108" spans="16:16" x14ac:dyDescent="0.3">
      <c r="P628108" s="83"/>
    </row>
    <row r="628109" spans="16:16" x14ac:dyDescent="0.3">
      <c r="P628109" s="83"/>
    </row>
    <row r="628110" spans="16:16" x14ac:dyDescent="0.3">
      <c r="P628110" s="83"/>
    </row>
    <row r="628111" spans="16:16" x14ac:dyDescent="0.3">
      <c r="P628111" s="83"/>
    </row>
    <row r="628112" spans="16:16" x14ac:dyDescent="0.3">
      <c r="P628112" s="83"/>
    </row>
    <row r="628113" spans="16:16" x14ac:dyDescent="0.3">
      <c r="P628113" s="83"/>
    </row>
    <row r="628114" spans="16:16" x14ac:dyDescent="0.3">
      <c r="P628114" s="83"/>
    </row>
    <row r="628115" spans="16:16" x14ac:dyDescent="0.3">
      <c r="P628115" s="83"/>
    </row>
    <row r="628116" spans="16:16" x14ac:dyDescent="0.3">
      <c r="P628116" s="83"/>
    </row>
    <row r="628117" spans="16:16" x14ac:dyDescent="0.3">
      <c r="P628117" s="83"/>
    </row>
    <row r="628118" spans="16:16" x14ac:dyDescent="0.3">
      <c r="P628118" s="83"/>
    </row>
    <row r="628119" spans="16:16" x14ac:dyDescent="0.3">
      <c r="P628119" s="83"/>
    </row>
    <row r="628120" spans="16:16" x14ac:dyDescent="0.3">
      <c r="P628120" s="83"/>
    </row>
    <row r="628121" spans="16:16" x14ac:dyDescent="0.3">
      <c r="P628121" s="83"/>
    </row>
    <row r="628122" spans="16:16" x14ac:dyDescent="0.3">
      <c r="P628122" s="83"/>
    </row>
    <row r="628123" spans="16:16" x14ac:dyDescent="0.3">
      <c r="P628123" s="83"/>
    </row>
    <row r="628124" spans="16:16" x14ac:dyDescent="0.3">
      <c r="P628124" s="83"/>
    </row>
    <row r="628125" spans="16:16" x14ac:dyDescent="0.3">
      <c r="P628125" s="83"/>
    </row>
    <row r="628126" spans="16:16" x14ac:dyDescent="0.3">
      <c r="P628126" s="83"/>
    </row>
    <row r="628127" spans="16:16" x14ac:dyDescent="0.3">
      <c r="P628127" s="83"/>
    </row>
    <row r="628128" spans="16:16" x14ac:dyDescent="0.3">
      <c r="P628128" s="83"/>
    </row>
    <row r="628129" spans="16:16" x14ac:dyDescent="0.3">
      <c r="P628129" s="83"/>
    </row>
    <row r="628130" spans="16:16" x14ac:dyDescent="0.3">
      <c r="P628130" s="83"/>
    </row>
    <row r="628131" spans="16:16" x14ac:dyDescent="0.3">
      <c r="P628131" s="83"/>
    </row>
    <row r="628132" spans="16:16" x14ac:dyDescent="0.3">
      <c r="P628132" s="83"/>
    </row>
    <row r="628133" spans="16:16" x14ac:dyDescent="0.3">
      <c r="P628133" s="83"/>
    </row>
    <row r="628134" spans="16:16" x14ac:dyDescent="0.3">
      <c r="P628134" s="83"/>
    </row>
    <row r="628135" spans="16:16" x14ac:dyDescent="0.3">
      <c r="P628135" s="83"/>
    </row>
    <row r="628136" spans="16:16" x14ac:dyDescent="0.3">
      <c r="P628136" s="83"/>
    </row>
    <row r="628137" spans="16:16" x14ac:dyDescent="0.3">
      <c r="P628137" s="83"/>
    </row>
    <row r="628138" spans="16:16" x14ac:dyDescent="0.3">
      <c r="P628138" s="83"/>
    </row>
    <row r="628139" spans="16:16" x14ac:dyDescent="0.3">
      <c r="P628139" s="83"/>
    </row>
    <row r="628140" spans="16:16" x14ac:dyDescent="0.3">
      <c r="P628140" s="83"/>
    </row>
    <row r="628141" spans="16:16" x14ac:dyDescent="0.3">
      <c r="P628141" s="83"/>
    </row>
    <row r="628142" spans="16:16" x14ac:dyDescent="0.3">
      <c r="P628142" s="83"/>
    </row>
    <row r="628143" spans="16:16" x14ac:dyDescent="0.3">
      <c r="P628143" s="83"/>
    </row>
    <row r="628144" spans="16:16" x14ac:dyDescent="0.3">
      <c r="P628144" s="83"/>
    </row>
    <row r="628145" spans="16:16" x14ac:dyDescent="0.3">
      <c r="P628145" s="83"/>
    </row>
    <row r="628146" spans="16:16" x14ac:dyDescent="0.3">
      <c r="P628146" s="83"/>
    </row>
    <row r="628147" spans="16:16" x14ac:dyDescent="0.3">
      <c r="P628147" s="83"/>
    </row>
    <row r="628148" spans="16:16" x14ac:dyDescent="0.3">
      <c r="P628148" s="83"/>
    </row>
    <row r="628149" spans="16:16" x14ac:dyDescent="0.3">
      <c r="P628149" s="83"/>
    </row>
    <row r="628150" spans="16:16" x14ac:dyDescent="0.3">
      <c r="P628150" s="83"/>
    </row>
    <row r="628151" spans="16:16" x14ac:dyDescent="0.3">
      <c r="P628151" s="83"/>
    </row>
    <row r="628152" spans="16:16" x14ac:dyDescent="0.3">
      <c r="P628152" s="83"/>
    </row>
    <row r="628153" spans="16:16" x14ac:dyDescent="0.3">
      <c r="P628153" s="83"/>
    </row>
    <row r="628154" spans="16:16" x14ac:dyDescent="0.3">
      <c r="P628154" s="83"/>
    </row>
    <row r="628155" spans="16:16" x14ac:dyDescent="0.3">
      <c r="P628155" s="83"/>
    </row>
    <row r="628156" spans="16:16" x14ac:dyDescent="0.3">
      <c r="P628156" s="83"/>
    </row>
    <row r="628157" spans="16:16" x14ac:dyDescent="0.3">
      <c r="P628157" s="83"/>
    </row>
    <row r="628158" spans="16:16" x14ac:dyDescent="0.3">
      <c r="P628158" s="83"/>
    </row>
    <row r="628159" spans="16:16" x14ac:dyDescent="0.3">
      <c r="P628159" s="83"/>
    </row>
    <row r="628160" spans="16:16" x14ac:dyDescent="0.3">
      <c r="P628160" s="83"/>
    </row>
    <row r="628161" spans="16:16" x14ac:dyDescent="0.3">
      <c r="P628161" s="83"/>
    </row>
    <row r="628162" spans="16:16" x14ac:dyDescent="0.3">
      <c r="P628162" s="83"/>
    </row>
    <row r="628163" spans="16:16" x14ac:dyDescent="0.3">
      <c r="P628163" s="83"/>
    </row>
    <row r="628164" spans="16:16" x14ac:dyDescent="0.3">
      <c r="P628164" s="83"/>
    </row>
    <row r="628165" spans="16:16" x14ac:dyDescent="0.3">
      <c r="P628165" s="83"/>
    </row>
    <row r="628166" spans="16:16" x14ac:dyDescent="0.3">
      <c r="P628166" s="83"/>
    </row>
    <row r="628167" spans="16:16" x14ac:dyDescent="0.3">
      <c r="P628167" s="83"/>
    </row>
    <row r="628168" spans="16:16" x14ac:dyDescent="0.3">
      <c r="P628168" s="83"/>
    </row>
    <row r="628169" spans="16:16" x14ac:dyDescent="0.3">
      <c r="P628169" s="83"/>
    </row>
    <row r="628170" spans="16:16" x14ac:dyDescent="0.3">
      <c r="P628170" s="83"/>
    </row>
    <row r="628171" spans="16:16" x14ac:dyDescent="0.3">
      <c r="P628171" s="83"/>
    </row>
    <row r="628172" spans="16:16" x14ac:dyDescent="0.3">
      <c r="P628172" s="83"/>
    </row>
    <row r="628173" spans="16:16" x14ac:dyDescent="0.3">
      <c r="P628173" s="83"/>
    </row>
    <row r="628174" spans="16:16" x14ac:dyDescent="0.3">
      <c r="P628174" s="83"/>
    </row>
    <row r="628175" spans="16:16" x14ac:dyDescent="0.3">
      <c r="P628175" s="83"/>
    </row>
    <row r="628176" spans="16:16" x14ac:dyDescent="0.3">
      <c r="P628176" s="83"/>
    </row>
    <row r="628177" spans="16:16" x14ac:dyDescent="0.3">
      <c r="P628177" s="83"/>
    </row>
    <row r="628178" spans="16:16" x14ac:dyDescent="0.3">
      <c r="P628178" s="83"/>
    </row>
    <row r="628179" spans="16:16" x14ac:dyDescent="0.3">
      <c r="P628179" s="83"/>
    </row>
    <row r="628180" spans="16:16" x14ac:dyDescent="0.3">
      <c r="P628180" s="83"/>
    </row>
    <row r="628181" spans="16:16" x14ac:dyDescent="0.3">
      <c r="P628181" s="83"/>
    </row>
    <row r="628182" spans="16:16" x14ac:dyDescent="0.3">
      <c r="P628182" s="83"/>
    </row>
    <row r="628183" spans="16:16" x14ac:dyDescent="0.3">
      <c r="P628183" s="83"/>
    </row>
    <row r="628184" spans="16:16" x14ac:dyDescent="0.3">
      <c r="P628184" s="83"/>
    </row>
    <row r="628185" spans="16:16" x14ac:dyDescent="0.3">
      <c r="P628185" s="83"/>
    </row>
    <row r="628186" spans="16:16" x14ac:dyDescent="0.3">
      <c r="P628186" s="83"/>
    </row>
    <row r="628187" spans="16:16" x14ac:dyDescent="0.3">
      <c r="P628187" s="83"/>
    </row>
    <row r="628188" spans="16:16" x14ac:dyDescent="0.3">
      <c r="P628188" s="83"/>
    </row>
    <row r="628189" spans="16:16" x14ac:dyDescent="0.3">
      <c r="P628189" s="83"/>
    </row>
    <row r="628190" spans="16:16" x14ac:dyDescent="0.3">
      <c r="P628190" s="83"/>
    </row>
    <row r="628191" spans="16:16" x14ac:dyDescent="0.3">
      <c r="P628191" s="83"/>
    </row>
    <row r="628192" spans="16:16" x14ac:dyDescent="0.3">
      <c r="P628192" s="83"/>
    </row>
    <row r="628193" spans="16:16" x14ac:dyDescent="0.3">
      <c r="P628193" s="83"/>
    </row>
    <row r="628194" spans="16:16" x14ac:dyDescent="0.3">
      <c r="P628194" s="83"/>
    </row>
    <row r="628195" spans="16:16" x14ac:dyDescent="0.3">
      <c r="P628195" s="83"/>
    </row>
    <row r="628196" spans="16:16" x14ac:dyDescent="0.3">
      <c r="P628196" s="83"/>
    </row>
    <row r="628197" spans="16:16" x14ac:dyDescent="0.3">
      <c r="P628197" s="83"/>
    </row>
    <row r="628198" spans="16:16" x14ac:dyDescent="0.3">
      <c r="P628198" s="83"/>
    </row>
    <row r="628199" spans="16:16" x14ac:dyDescent="0.3">
      <c r="P628199" s="83"/>
    </row>
    <row r="628200" spans="16:16" x14ac:dyDescent="0.3">
      <c r="P628200" s="83"/>
    </row>
    <row r="628201" spans="16:16" x14ac:dyDescent="0.3">
      <c r="P628201" s="83"/>
    </row>
    <row r="628202" spans="16:16" x14ac:dyDescent="0.3">
      <c r="P628202" s="83"/>
    </row>
    <row r="628203" spans="16:16" x14ac:dyDescent="0.3">
      <c r="P628203" s="83"/>
    </row>
    <row r="628204" spans="16:16" x14ac:dyDescent="0.3">
      <c r="P628204" s="83"/>
    </row>
    <row r="628205" spans="16:16" x14ac:dyDescent="0.3">
      <c r="P628205" s="83"/>
    </row>
    <row r="628206" spans="16:16" x14ac:dyDescent="0.3">
      <c r="P628206" s="83"/>
    </row>
    <row r="628207" spans="16:16" x14ac:dyDescent="0.3">
      <c r="P628207" s="83"/>
    </row>
    <row r="628208" spans="16:16" x14ac:dyDescent="0.3">
      <c r="P628208" s="83"/>
    </row>
    <row r="628209" spans="16:16" x14ac:dyDescent="0.3">
      <c r="P628209" s="83"/>
    </row>
    <row r="628210" spans="16:16" x14ac:dyDescent="0.3">
      <c r="P628210" s="83"/>
    </row>
    <row r="628211" spans="16:16" x14ac:dyDescent="0.3">
      <c r="P628211" s="83"/>
    </row>
    <row r="628212" spans="16:16" x14ac:dyDescent="0.3">
      <c r="P628212" s="83"/>
    </row>
    <row r="628213" spans="16:16" x14ac:dyDescent="0.3">
      <c r="P628213" s="83"/>
    </row>
    <row r="628214" spans="16:16" x14ac:dyDescent="0.3">
      <c r="P628214" s="83"/>
    </row>
    <row r="628215" spans="16:16" x14ac:dyDescent="0.3">
      <c r="P628215" s="83"/>
    </row>
    <row r="628216" spans="16:16" x14ac:dyDescent="0.3">
      <c r="P628216" s="83"/>
    </row>
    <row r="628217" spans="16:16" x14ac:dyDescent="0.3">
      <c r="P628217" s="83"/>
    </row>
    <row r="628218" spans="16:16" x14ac:dyDescent="0.3">
      <c r="P628218" s="83"/>
    </row>
    <row r="628219" spans="16:16" x14ac:dyDescent="0.3">
      <c r="P628219" s="83"/>
    </row>
    <row r="628220" spans="16:16" x14ac:dyDescent="0.3">
      <c r="P628220" s="83"/>
    </row>
    <row r="628221" spans="16:16" x14ac:dyDescent="0.3">
      <c r="P628221" s="83"/>
    </row>
    <row r="628222" spans="16:16" x14ac:dyDescent="0.3">
      <c r="P628222" s="83"/>
    </row>
    <row r="628223" spans="16:16" x14ac:dyDescent="0.3">
      <c r="P628223" s="83"/>
    </row>
    <row r="628224" spans="16:16" x14ac:dyDescent="0.3">
      <c r="P628224" s="83"/>
    </row>
    <row r="628225" spans="16:16" x14ac:dyDescent="0.3">
      <c r="P628225" s="83"/>
    </row>
    <row r="628226" spans="16:16" x14ac:dyDescent="0.3">
      <c r="P628226" s="83"/>
    </row>
    <row r="628227" spans="16:16" x14ac:dyDescent="0.3">
      <c r="P628227" s="83"/>
    </row>
    <row r="628228" spans="16:16" x14ac:dyDescent="0.3">
      <c r="P628228" s="83"/>
    </row>
    <row r="628229" spans="16:16" x14ac:dyDescent="0.3">
      <c r="P628229" s="83"/>
    </row>
    <row r="628230" spans="16:16" x14ac:dyDescent="0.3">
      <c r="P628230" s="83"/>
    </row>
    <row r="628231" spans="16:16" x14ac:dyDescent="0.3">
      <c r="P628231" s="83"/>
    </row>
    <row r="628232" spans="16:16" x14ac:dyDescent="0.3">
      <c r="P628232" s="83"/>
    </row>
    <row r="628233" spans="16:16" x14ac:dyDescent="0.3">
      <c r="P628233" s="83"/>
    </row>
    <row r="628234" spans="16:16" x14ac:dyDescent="0.3">
      <c r="P628234" s="83"/>
    </row>
    <row r="628235" spans="16:16" x14ac:dyDescent="0.3">
      <c r="P628235" s="83"/>
    </row>
    <row r="628236" spans="16:16" x14ac:dyDescent="0.3">
      <c r="P628236" s="83"/>
    </row>
    <row r="628237" spans="16:16" x14ac:dyDescent="0.3">
      <c r="P628237" s="83"/>
    </row>
    <row r="628238" spans="16:16" x14ac:dyDescent="0.3">
      <c r="P628238" s="83"/>
    </row>
    <row r="628239" spans="16:16" x14ac:dyDescent="0.3">
      <c r="P628239" s="83"/>
    </row>
    <row r="628240" spans="16:16" x14ac:dyDescent="0.3">
      <c r="P628240" s="83"/>
    </row>
    <row r="628241" spans="16:16" x14ac:dyDescent="0.3">
      <c r="P628241" s="83"/>
    </row>
    <row r="628242" spans="16:16" x14ac:dyDescent="0.3">
      <c r="P628242" s="83"/>
    </row>
    <row r="628243" spans="16:16" x14ac:dyDescent="0.3">
      <c r="P628243" s="83"/>
    </row>
    <row r="628244" spans="16:16" x14ac:dyDescent="0.3">
      <c r="P628244" s="83"/>
    </row>
    <row r="628245" spans="16:16" x14ac:dyDescent="0.3">
      <c r="P628245" s="83"/>
    </row>
    <row r="628246" spans="16:16" x14ac:dyDescent="0.3">
      <c r="P628246" s="83"/>
    </row>
    <row r="628247" spans="16:16" x14ac:dyDescent="0.3">
      <c r="P628247" s="83"/>
    </row>
    <row r="628248" spans="16:16" x14ac:dyDescent="0.3">
      <c r="P628248" s="83"/>
    </row>
    <row r="628249" spans="16:16" x14ac:dyDescent="0.3">
      <c r="P628249" s="83"/>
    </row>
    <row r="628250" spans="16:16" x14ac:dyDescent="0.3">
      <c r="P628250" s="83"/>
    </row>
    <row r="628251" spans="16:16" x14ac:dyDescent="0.3">
      <c r="P628251" s="83"/>
    </row>
    <row r="628252" spans="16:16" x14ac:dyDescent="0.3">
      <c r="P628252" s="83"/>
    </row>
    <row r="628253" spans="16:16" x14ac:dyDescent="0.3">
      <c r="P628253" s="83"/>
    </row>
    <row r="628254" spans="16:16" x14ac:dyDescent="0.3">
      <c r="P628254" s="83"/>
    </row>
    <row r="628255" spans="16:16" x14ac:dyDescent="0.3">
      <c r="P628255" s="83"/>
    </row>
    <row r="628256" spans="16:16" x14ac:dyDescent="0.3">
      <c r="P628256" s="83"/>
    </row>
    <row r="628257" spans="16:16" x14ac:dyDescent="0.3">
      <c r="P628257" s="83"/>
    </row>
    <row r="628258" spans="16:16" x14ac:dyDescent="0.3">
      <c r="P628258" s="83"/>
    </row>
    <row r="628259" spans="16:16" x14ac:dyDescent="0.3">
      <c r="P628259" s="83"/>
    </row>
    <row r="628260" spans="16:16" x14ac:dyDescent="0.3">
      <c r="P628260" s="83"/>
    </row>
    <row r="628261" spans="16:16" x14ac:dyDescent="0.3">
      <c r="P628261" s="83"/>
    </row>
    <row r="628262" spans="16:16" x14ac:dyDescent="0.3">
      <c r="P628262" s="83"/>
    </row>
    <row r="628263" spans="16:16" x14ac:dyDescent="0.3">
      <c r="P628263" s="83"/>
    </row>
    <row r="628264" spans="16:16" x14ac:dyDescent="0.3">
      <c r="P628264" s="83"/>
    </row>
    <row r="628265" spans="16:16" x14ac:dyDescent="0.3">
      <c r="P628265" s="83"/>
    </row>
    <row r="628266" spans="16:16" x14ac:dyDescent="0.3">
      <c r="P628266" s="83"/>
    </row>
    <row r="628267" spans="16:16" x14ac:dyDescent="0.3">
      <c r="P628267" s="83"/>
    </row>
    <row r="628268" spans="16:16" x14ac:dyDescent="0.3">
      <c r="P628268" s="83"/>
    </row>
    <row r="628269" spans="16:16" x14ac:dyDescent="0.3">
      <c r="P628269" s="83"/>
    </row>
    <row r="628270" spans="16:16" x14ac:dyDescent="0.3">
      <c r="P628270" s="83"/>
    </row>
    <row r="628271" spans="16:16" x14ac:dyDescent="0.3">
      <c r="P628271" s="83"/>
    </row>
    <row r="628272" spans="16:16" x14ac:dyDescent="0.3">
      <c r="P628272" s="83"/>
    </row>
    <row r="628273" spans="16:16" x14ac:dyDescent="0.3">
      <c r="P628273" s="83"/>
    </row>
    <row r="628274" spans="16:16" x14ac:dyDescent="0.3">
      <c r="P628274" s="83"/>
    </row>
    <row r="628275" spans="16:16" x14ac:dyDescent="0.3">
      <c r="P628275" s="83"/>
    </row>
    <row r="628276" spans="16:16" x14ac:dyDescent="0.3">
      <c r="P628276" s="83"/>
    </row>
    <row r="628277" spans="16:16" x14ac:dyDescent="0.3">
      <c r="P628277" s="83"/>
    </row>
    <row r="628278" spans="16:16" x14ac:dyDescent="0.3">
      <c r="P628278" s="83"/>
    </row>
    <row r="628279" spans="16:16" x14ac:dyDescent="0.3">
      <c r="P628279" s="83"/>
    </row>
    <row r="628280" spans="16:16" x14ac:dyDescent="0.3">
      <c r="P628280" s="83"/>
    </row>
    <row r="628281" spans="16:16" x14ac:dyDescent="0.3">
      <c r="P628281" s="83"/>
    </row>
    <row r="628282" spans="16:16" x14ac:dyDescent="0.3">
      <c r="P628282" s="83"/>
    </row>
    <row r="628283" spans="16:16" x14ac:dyDescent="0.3">
      <c r="P628283" s="83"/>
    </row>
    <row r="628284" spans="16:16" x14ac:dyDescent="0.3">
      <c r="P628284" s="83"/>
    </row>
    <row r="628285" spans="16:16" x14ac:dyDescent="0.3">
      <c r="P628285" s="83"/>
    </row>
    <row r="628286" spans="16:16" x14ac:dyDescent="0.3">
      <c r="P628286" s="83"/>
    </row>
    <row r="628287" spans="16:16" x14ac:dyDescent="0.3">
      <c r="P628287" s="83"/>
    </row>
    <row r="628288" spans="16:16" x14ac:dyDescent="0.3">
      <c r="P628288" s="83"/>
    </row>
    <row r="628289" spans="16:16" x14ac:dyDescent="0.3">
      <c r="P628289" s="83"/>
    </row>
    <row r="628290" spans="16:16" x14ac:dyDescent="0.3">
      <c r="P628290" s="83"/>
    </row>
    <row r="628291" spans="16:16" x14ac:dyDescent="0.3">
      <c r="P628291" s="83"/>
    </row>
    <row r="628292" spans="16:16" x14ac:dyDescent="0.3">
      <c r="P628292" s="83"/>
    </row>
    <row r="628293" spans="16:16" x14ac:dyDescent="0.3">
      <c r="P628293" s="83"/>
    </row>
    <row r="628294" spans="16:16" x14ac:dyDescent="0.3">
      <c r="P628294" s="83"/>
    </row>
    <row r="628295" spans="16:16" x14ac:dyDescent="0.3">
      <c r="P628295" s="83"/>
    </row>
    <row r="628296" spans="16:16" x14ac:dyDescent="0.3">
      <c r="P628296" s="83"/>
    </row>
    <row r="628297" spans="16:16" x14ac:dyDescent="0.3">
      <c r="P628297" s="83"/>
    </row>
    <row r="628298" spans="16:16" x14ac:dyDescent="0.3">
      <c r="P628298" s="83"/>
    </row>
    <row r="628299" spans="16:16" x14ac:dyDescent="0.3">
      <c r="P628299" s="83"/>
    </row>
    <row r="628300" spans="16:16" x14ac:dyDescent="0.3">
      <c r="P628300" s="83"/>
    </row>
    <row r="628301" spans="16:16" x14ac:dyDescent="0.3">
      <c r="P628301" s="83"/>
    </row>
    <row r="628302" spans="16:16" x14ac:dyDescent="0.3">
      <c r="P628302" s="83"/>
    </row>
    <row r="628303" spans="16:16" x14ac:dyDescent="0.3">
      <c r="P628303" s="83"/>
    </row>
    <row r="628304" spans="16:16" x14ac:dyDescent="0.3">
      <c r="P628304" s="83"/>
    </row>
    <row r="628305" spans="16:16" x14ac:dyDescent="0.3">
      <c r="P628305" s="83"/>
    </row>
    <row r="628306" spans="16:16" x14ac:dyDescent="0.3">
      <c r="P628306" s="83"/>
    </row>
    <row r="628307" spans="16:16" x14ac:dyDescent="0.3">
      <c r="P628307" s="83"/>
    </row>
    <row r="628308" spans="16:16" x14ac:dyDescent="0.3">
      <c r="P628308" s="83"/>
    </row>
    <row r="628309" spans="16:16" x14ac:dyDescent="0.3">
      <c r="P628309" s="83"/>
    </row>
    <row r="628310" spans="16:16" x14ac:dyDescent="0.3">
      <c r="P628310" s="83"/>
    </row>
    <row r="628311" spans="16:16" x14ac:dyDescent="0.3">
      <c r="P628311" s="83"/>
    </row>
    <row r="628312" spans="16:16" x14ac:dyDescent="0.3">
      <c r="P628312" s="83"/>
    </row>
    <row r="628313" spans="16:16" x14ac:dyDescent="0.3">
      <c r="P628313" s="83"/>
    </row>
    <row r="628314" spans="16:16" x14ac:dyDescent="0.3">
      <c r="P628314" s="83"/>
    </row>
    <row r="628315" spans="16:16" x14ac:dyDescent="0.3">
      <c r="P628315" s="83"/>
    </row>
    <row r="628316" spans="16:16" x14ac:dyDescent="0.3">
      <c r="P628316" s="83"/>
    </row>
    <row r="628317" spans="16:16" x14ac:dyDescent="0.3">
      <c r="P628317" s="83"/>
    </row>
    <row r="628318" spans="16:16" x14ac:dyDescent="0.3">
      <c r="P628318" s="83"/>
    </row>
    <row r="628319" spans="16:16" x14ac:dyDescent="0.3">
      <c r="P628319" s="83"/>
    </row>
    <row r="628320" spans="16:16" x14ac:dyDescent="0.3">
      <c r="P628320" s="83"/>
    </row>
    <row r="628321" spans="16:16" x14ac:dyDescent="0.3">
      <c r="P628321" s="83"/>
    </row>
    <row r="628322" spans="16:16" x14ac:dyDescent="0.3">
      <c r="P628322" s="83"/>
    </row>
    <row r="628323" spans="16:16" x14ac:dyDescent="0.3">
      <c r="P628323" s="83"/>
    </row>
    <row r="628324" spans="16:16" x14ac:dyDescent="0.3">
      <c r="P628324" s="83"/>
    </row>
    <row r="628325" spans="16:16" x14ac:dyDescent="0.3">
      <c r="P628325" s="83"/>
    </row>
    <row r="628326" spans="16:16" x14ac:dyDescent="0.3">
      <c r="P628326" s="83"/>
    </row>
    <row r="628327" spans="16:16" x14ac:dyDescent="0.3">
      <c r="P628327" s="83"/>
    </row>
    <row r="628328" spans="16:16" x14ac:dyDescent="0.3">
      <c r="P628328" s="83"/>
    </row>
    <row r="628329" spans="16:16" x14ac:dyDescent="0.3">
      <c r="P628329" s="83"/>
    </row>
    <row r="628330" spans="16:16" x14ac:dyDescent="0.3">
      <c r="P628330" s="83"/>
    </row>
    <row r="628331" spans="16:16" x14ac:dyDescent="0.3">
      <c r="P628331" s="83"/>
    </row>
    <row r="628332" spans="16:16" x14ac:dyDescent="0.3">
      <c r="P628332" s="83"/>
    </row>
    <row r="628333" spans="16:16" x14ac:dyDescent="0.3">
      <c r="P628333" s="83"/>
    </row>
    <row r="628334" spans="16:16" x14ac:dyDescent="0.3">
      <c r="P628334" s="83"/>
    </row>
    <row r="628335" spans="16:16" x14ac:dyDescent="0.3">
      <c r="P628335" s="83"/>
    </row>
    <row r="628336" spans="16:16" x14ac:dyDescent="0.3">
      <c r="P628336" s="83"/>
    </row>
    <row r="628337" spans="16:16" x14ac:dyDescent="0.3">
      <c r="P628337" s="83"/>
    </row>
    <row r="628338" spans="16:16" x14ac:dyDescent="0.3">
      <c r="P628338" s="83"/>
    </row>
    <row r="628339" spans="16:16" x14ac:dyDescent="0.3">
      <c r="P628339" s="83"/>
    </row>
    <row r="628340" spans="16:16" x14ac:dyDescent="0.3">
      <c r="P628340" s="83"/>
    </row>
    <row r="628341" spans="16:16" x14ac:dyDescent="0.3">
      <c r="P628341" s="83"/>
    </row>
    <row r="628342" spans="16:16" x14ac:dyDescent="0.3">
      <c r="P628342" s="83"/>
    </row>
    <row r="628343" spans="16:16" x14ac:dyDescent="0.3">
      <c r="P628343" s="83"/>
    </row>
    <row r="628344" spans="16:16" x14ac:dyDescent="0.3">
      <c r="P628344" s="83"/>
    </row>
    <row r="628345" spans="16:16" x14ac:dyDescent="0.3">
      <c r="P628345" s="83"/>
    </row>
    <row r="628346" spans="16:16" x14ac:dyDescent="0.3">
      <c r="P628346" s="83"/>
    </row>
    <row r="628347" spans="16:16" x14ac:dyDescent="0.3">
      <c r="P628347" s="83"/>
    </row>
    <row r="628348" spans="16:16" x14ac:dyDescent="0.3">
      <c r="P628348" s="83"/>
    </row>
    <row r="628349" spans="16:16" x14ac:dyDescent="0.3">
      <c r="P628349" s="83"/>
    </row>
    <row r="628350" spans="16:16" x14ac:dyDescent="0.3">
      <c r="P628350" s="83"/>
    </row>
    <row r="628351" spans="16:16" x14ac:dyDescent="0.3">
      <c r="P628351" s="83"/>
    </row>
    <row r="628352" spans="16:16" x14ac:dyDescent="0.3">
      <c r="P628352" s="83"/>
    </row>
    <row r="628353" spans="16:16" x14ac:dyDescent="0.3">
      <c r="P628353" s="83"/>
    </row>
    <row r="628354" spans="16:16" x14ac:dyDescent="0.3">
      <c r="P628354" s="83"/>
    </row>
    <row r="628355" spans="16:16" x14ac:dyDescent="0.3">
      <c r="P628355" s="83"/>
    </row>
    <row r="628356" spans="16:16" x14ac:dyDescent="0.3">
      <c r="P628356" s="83"/>
    </row>
    <row r="628357" spans="16:16" x14ac:dyDescent="0.3">
      <c r="P628357" s="83"/>
    </row>
    <row r="628358" spans="16:16" x14ac:dyDescent="0.3">
      <c r="P628358" s="83"/>
    </row>
    <row r="628359" spans="16:16" x14ac:dyDescent="0.3">
      <c r="P628359" s="83"/>
    </row>
    <row r="628360" spans="16:16" x14ac:dyDescent="0.3">
      <c r="P628360" s="83"/>
    </row>
    <row r="628361" spans="16:16" x14ac:dyDescent="0.3">
      <c r="P628361" s="83"/>
    </row>
    <row r="628362" spans="16:16" x14ac:dyDescent="0.3">
      <c r="P628362" s="83"/>
    </row>
    <row r="628363" spans="16:16" x14ac:dyDescent="0.3">
      <c r="P628363" s="83"/>
    </row>
    <row r="628364" spans="16:16" x14ac:dyDescent="0.3">
      <c r="P628364" s="83"/>
    </row>
    <row r="628365" spans="16:16" x14ac:dyDescent="0.3">
      <c r="P628365" s="83"/>
    </row>
    <row r="628366" spans="16:16" x14ac:dyDescent="0.3">
      <c r="P628366" s="83"/>
    </row>
    <row r="628367" spans="16:16" x14ac:dyDescent="0.3">
      <c r="P628367" s="83"/>
    </row>
    <row r="628368" spans="16:16" x14ac:dyDescent="0.3">
      <c r="P628368" s="83"/>
    </row>
    <row r="628369" spans="16:16" x14ac:dyDescent="0.3">
      <c r="P628369" s="83"/>
    </row>
    <row r="628370" spans="16:16" x14ac:dyDescent="0.3">
      <c r="P628370" s="83"/>
    </row>
    <row r="628371" spans="16:16" x14ac:dyDescent="0.3">
      <c r="P628371" s="83"/>
    </row>
    <row r="628372" spans="16:16" x14ac:dyDescent="0.3">
      <c r="P628372" s="83"/>
    </row>
    <row r="628373" spans="16:16" x14ac:dyDescent="0.3">
      <c r="P628373" s="83"/>
    </row>
    <row r="628374" spans="16:16" x14ac:dyDescent="0.3">
      <c r="P628374" s="83"/>
    </row>
    <row r="628375" spans="16:16" x14ac:dyDescent="0.3">
      <c r="P628375" s="83"/>
    </row>
    <row r="628376" spans="16:16" x14ac:dyDescent="0.3">
      <c r="P628376" s="83"/>
    </row>
    <row r="628377" spans="16:16" x14ac:dyDescent="0.3">
      <c r="P628377" s="83"/>
    </row>
    <row r="628378" spans="16:16" x14ac:dyDescent="0.3">
      <c r="P628378" s="83"/>
    </row>
    <row r="628379" spans="16:16" x14ac:dyDescent="0.3">
      <c r="P628379" s="83"/>
    </row>
    <row r="628380" spans="16:16" x14ac:dyDescent="0.3">
      <c r="P628380" s="83"/>
    </row>
    <row r="628381" spans="16:16" x14ac:dyDescent="0.3">
      <c r="P628381" s="83"/>
    </row>
    <row r="628382" spans="16:16" x14ac:dyDescent="0.3">
      <c r="P628382" s="83"/>
    </row>
    <row r="628383" spans="16:16" x14ac:dyDescent="0.3">
      <c r="P628383" s="83"/>
    </row>
    <row r="628384" spans="16:16" x14ac:dyDescent="0.3">
      <c r="P628384" s="83"/>
    </row>
    <row r="628385" spans="16:16" x14ac:dyDescent="0.3">
      <c r="P628385" s="83"/>
    </row>
    <row r="628386" spans="16:16" x14ac:dyDescent="0.3">
      <c r="P628386" s="83"/>
    </row>
    <row r="628387" spans="16:16" x14ac:dyDescent="0.3">
      <c r="P628387" s="83"/>
    </row>
    <row r="628388" spans="16:16" x14ac:dyDescent="0.3">
      <c r="P628388" s="83"/>
    </row>
    <row r="628389" spans="16:16" x14ac:dyDescent="0.3">
      <c r="P628389" s="83"/>
    </row>
    <row r="628390" spans="16:16" x14ac:dyDescent="0.3">
      <c r="P628390" s="83"/>
    </row>
    <row r="628391" spans="16:16" x14ac:dyDescent="0.3">
      <c r="P628391" s="83"/>
    </row>
    <row r="628392" spans="16:16" x14ac:dyDescent="0.3">
      <c r="P628392" s="83"/>
    </row>
    <row r="628393" spans="16:16" x14ac:dyDescent="0.3">
      <c r="P628393" s="83"/>
    </row>
    <row r="628394" spans="16:16" x14ac:dyDescent="0.3">
      <c r="P628394" s="83"/>
    </row>
    <row r="628395" spans="16:16" x14ac:dyDescent="0.3">
      <c r="P628395" s="83"/>
    </row>
    <row r="628396" spans="16:16" x14ac:dyDescent="0.3">
      <c r="P628396" s="83"/>
    </row>
    <row r="628397" spans="16:16" x14ac:dyDescent="0.3">
      <c r="P628397" s="83"/>
    </row>
    <row r="628398" spans="16:16" x14ac:dyDescent="0.3">
      <c r="P628398" s="83"/>
    </row>
    <row r="628399" spans="16:16" x14ac:dyDescent="0.3">
      <c r="P628399" s="83"/>
    </row>
    <row r="628400" spans="16:16" x14ac:dyDescent="0.3">
      <c r="P628400" s="83"/>
    </row>
    <row r="628401" spans="16:16" x14ac:dyDescent="0.3">
      <c r="P628401" s="83"/>
    </row>
    <row r="628402" spans="16:16" x14ac:dyDescent="0.3">
      <c r="P628402" s="83"/>
    </row>
    <row r="628403" spans="16:16" x14ac:dyDescent="0.3">
      <c r="P628403" s="83"/>
    </row>
    <row r="628404" spans="16:16" x14ac:dyDescent="0.3">
      <c r="P628404" s="83"/>
    </row>
    <row r="628405" spans="16:16" x14ac:dyDescent="0.3">
      <c r="P628405" s="83"/>
    </row>
    <row r="628406" spans="16:16" x14ac:dyDescent="0.3">
      <c r="P628406" s="83"/>
    </row>
    <row r="628407" spans="16:16" x14ac:dyDescent="0.3">
      <c r="P628407" s="83"/>
    </row>
    <row r="628408" spans="16:16" x14ac:dyDescent="0.3">
      <c r="P628408" s="83"/>
    </row>
    <row r="628409" spans="16:16" x14ac:dyDescent="0.3">
      <c r="P628409" s="83"/>
    </row>
    <row r="628410" spans="16:16" x14ac:dyDescent="0.3">
      <c r="P628410" s="83"/>
    </row>
    <row r="628411" spans="16:16" x14ac:dyDescent="0.3">
      <c r="P628411" s="83"/>
    </row>
    <row r="628412" spans="16:16" x14ac:dyDescent="0.3">
      <c r="P628412" s="83"/>
    </row>
    <row r="628413" spans="16:16" x14ac:dyDescent="0.3">
      <c r="P628413" s="83"/>
    </row>
    <row r="628414" spans="16:16" x14ac:dyDescent="0.3">
      <c r="P628414" s="83"/>
    </row>
    <row r="628415" spans="16:16" x14ac:dyDescent="0.3">
      <c r="P628415" s="83"/>
    </row>
    <row r="628416" spans="16:16" x14ac:dyDescent="0.3">
      <c r="P628416" s="83"/>
    </row>
    <row r="628417" spans="16:16" x14ac:dyDescent="0.3">
      <c r="P628417" s="83"/>
    </row>
    <row r="628418" spans="16:16" x14ac:dyDescent="0.3">
      <c r="P628418" s="83"/>
    </row>
    <row r="628419" spans="16:16" x14ac:dyDescent="0.3">
      <c r="P628419" s="83"/>
    </row>
    <row r="628420" spans="16:16" x14ac:dyDescent="0.3">
      <c r="P628420" s="83"/>
    </row>
    <row r="628421" spans="16:16" x14ac:dyDescent="0.3">
      <c r="P628421" s="83"/>
    </row>
    <row r="628422" spans="16:16" x14ac:dyDescent="0.3">
      <c r="P628422" s="83"/>
    </row>
    <row r="628423" spans="16:16" x14ac:dyDescent="0.3">
      <c r="P628423" s="83"/>
    </row>
    <row r="628424" spans="16:16" x14ac:dyDescent="0.3">
      <c r="P628424" s="83"/>
    </row>
    <row r="628425" spans="16:16" x14ac:dyDescent="0.3">
      <c r="P628425" s="83"/>
    </row>
    <row r="628426" spans="16:16" x14ac:dyDescent="0.3">
      <c r="P628426" s="83"/>
    </row>
    <row r="628427" spans="16:16" x14ac:dyDescent="0.3">
      <c r="P628427" s="83"/>
    </row>
    <row r="628428" spans="16:16" x14ac:dyDescent="0.3">
      <c r="P628428" s="83"/>
    </row>
    <row r="628429" spans="16:16" x14ac:dyDescent="0.3">
      <c r="P628429" s="83"/>
    </row>
    <row r="628430" spans="16:16" x14ac:dyDescent="0.3">
      <c r="P628430" s="83"/>
    </row>
    <row r="628431" spans="16:16" x14ac:dyDescent="0.3">
      <c r="P628431" s="83"/>
    </row>
    <row r="628432" spans="16:16" x14ac:dyDescent="0.3">
      <c r="P628432" s="83"/>
    </row>
    <row r="628433" spans="16:16" x14ac:dyDescent="0.3">
      <c r="P628433" s="83"/>
    </row>
    <row r="628434" spans="16:16" x14ac:dyDescent="0.3">
      <c r="P628434" s="83"/>
    </row>
    <row r="628435" spans="16:16" x14ac:dyDescent="0.3">
      <c r="P628435" s="83"/>
    </row>
    <row r="628436" spans="16:16" x14ac:dyDescent="0.3">
      <c r="P628436" s="83"/>
    </row>
    <row r="628437" spans="16:16" x14ac:dyDescent="0.3">
      <c r="P628437" s="83"/>
    </row>
    <row r="628438" spans="16:16" x14ac:dyDescent="0.3">
      <c r="P628438" s="83"/>
    </row>
    <row r="628439" spans="16:16" x14ac:dyDescent="0.3">
      <c r="P628439" s="83"/>
    </row>
    <row r="628440" spans="16:16" x14ac:dyDescent="0.3">
      <c r="P628440" s="83"/>
    </row>
    <row r="628441" spans="16:16" x14ac:dyDescent="0.3">
      <c r="P628441" s="83"/>
    </row>
    <row r="628442" spans="16:16" x14ac:dyDescent="0.3">
      <c r="P628442" s="83"/>
    </row>
    <row r="628443" spans="16:16" x14ac:dyDescent="0.3">
      <c r="P628443" s="83"/>
    </row>
    <row r="628444" spans="16:16" x14ac:dyDescent="0.3">
      <c r="P628444" s="83"/>
    </row>
    <row r="628445" spans="16:16" x14ac:dyDescent="0.3">
      <c r="P628445" s="83"/>
    </row>
    <row r="628446" spans="16:16" x14ac:dyDescent="0.3">
      <c r="P628446" s="83"/>
    </row>
    <row r="628447" spans="16:16" x14ac:dyDescent="0.3">
      <c r="P628447" s="83"/>
    </row>
    <row r="628448" spans="16:16" x14ac:dyDescent="0.3">
      <c r="P628448" s="83"/>
    </row>
    <row r="628449" spans="16:16" x14ac:dyDescent="0.3">
      <c r="P628449" s="83"/>
    </row>
    <row r="628450" spans="16:16" x14ac:dyDescent="0.3">
      <c r="P628450" s="83"/>
    </row>
    <row r="628451" spans="16:16" x14ac:dyDescent="0.3">
      <c r="P628451" s="83"/>
    </row>
    <row r="628452" spans="16:16" x14ac:dyDescent="0.3">
      <c r="P628452" s="83"/>
    </row>
    <row r="628453" spans="16:16" x14ac:dyDescent="0.3">
      <c r="P628453" s="83"/>
    </row>
    <row r="628454" spans="16:16" x14ac:dyDescent="0.3">
      <c r="P628454" s="83"/>
    </row>
    <row r="628455" spans="16:16" x14ac:dyDescent="0.3">
      <c r="P628455" s="83"/>
    </row>
    <row r="628456" spans="16:16" x14ac:dyDescent="0.3">
      <c r="P628456" s="83"/>
    </row>
    <row r="628457" spans="16:16" x14ac:dyDescent="0.3">
      <c r="P628457" s="83"/>
    </row>
    <row r="628458" spans="16:16" x14ac:dyDescent="0.3">
      <c r="P628458" s="83"/>
    </row>
    <row r="628459" spans="16:16" x14ac:dyDescent="0.3">
      <c r="P628459" s="83"/>
    </row>
    <row r="628460" spans="16:16" x14ac:dyDescent="0.3">
      <c r="P628460" s="83"/>
    </row>
    <row r="628461" spans="16:16" x14ac:dyDescent="0.3">
      <c r="P628461" s="83"/>
    </row>
    <row r="628462" spans="16:16" x14ac:dyDescent="0.3">
      <c r="P628462" s="83"/>
    </row>
    <row r="628463" spans="16:16" x14ac:dyDescent="0.3">
      <c r="P628463" s="83"/>
    </row>
    <row r="628464" spans="16:16" x14ac:dyDescent="0.3">
      <c r="P628464" s="83"/>
    </row>
    <row r="628465" spans="16:16" x14ac:dyDescent="0.3">
      <c r="P628465" s="83"/>
    </row>
    <row r="628466" spans="16:16" x14ac:dyDescent="0.3">
      <c r="P628466" s="83"/>
    </row>
    <row r="628467" spans="16:16" x14ac:dyDescent="0.3">
      <c r="P628467" s="83"/>
    </row>
    <row r="628468" spans="16:16" x14ac:dyDescent="0.3">
      <c r="P628468" s="83"/>
    </row>
    <row r="628469" spans="16:16" x14ac:dyDescent="0.3">
      <c r="P628469" s="83"/>
    </row>
    <row r="628470" spans="16:16" x14ac:dyDescent="0.3">
      <c r="P628470" s="83"/>
    </row>
    <row r="628471" spans="16:16" x14ac:dyDescent="0.3">
      <c r="P628471" s="83"/>
    </row>
    <row r="628472" spans="16:16" x14ac:dyDescent="0.3">
      <c r="P628472" s="83"/>
    </row>
    <row r="628473" spans="16:16" x14ac:dyDescent="0.3">
      <c r="P628473" s="83"/>
    </row>
    <row r="628474" spans="16:16" x14ac:dyDescent="0.3">
      <c r="P628474" s="83"/>
    </row>
    <row r="628475" spans="16:16" x14ac:dyDescent="0.3">
      <c r="P628475" s="83"/>
    </row>
    <row r="628476" spans="16:16" x14ac:dyDescent="0.3">
      <c r="P628476" s="83"/>
    </row>
    <row r="628477" spans="16:16" x14ac:dyDescent="0.3">
      <c r="P628477" s="83"/>
    </row>
    <row r="628478" spans="16:16" x14ac:dyDescent="0.3">
      <c r="P628478" s="83"/>
    </row>
    <row r="628479" spans="16:16" x14ac:dyDescent="0.3">
      <c r="P628479" s="83"/>
    </row>
    <row r="628480" spans="16:16" x14ac:dyDescent="0.3">
      <c r="P628480" s="83"/>
    </row>
    <row r="628481" spans="16:16" x14ac:dyDescent="0.3">
      <c r="P628481" s="83"/>
    </row>
    <row r="628482" spans="16:16" x14ac:dyDescent="0.3">
      <c r="P628482" s="83"/>
    </row>
    <row r="628483" spans="16:16" x14ac:dyDescent="0.3">
      <c r="P628483" s="83"/>
    </row>
    <row r="628484" spans="16:16" x14ac:dyDescent="0.3">
      <c r="P628484" s="83"/>
    </row>
    <row r="628485" spans="16:16" x14ac:dyDescent="0.3">
      <c r="P628485" s="83"/>
    </row>
    <row r="628486" spans="16:16" x14ac:dyDescent="0.3">
      <c r="P628486" s="83"/>
    </row>
    <row r="628487" spans="16:16" x14ac:dyDescent="0.3">
      <c r="P628487" s="83"/>
    </row>
    <row r="628488" spans="16:16" x14ac:dyDescent="0.3">
      <c r="P628488" s="83"/>
    </row>
    <row r="628489" spans="16:16" x14ac:dyDescent="0.3">
      <c r="P628489" s="83"/>
    </row>
    <row r="628490" spans="16:16" x14ac:dyDescent="0.3">
      <c r="P628490" s="83"/>
    </row>
    <row r="628491" spans="16:16" x14ac:dyDescent="0.3">
      <c r="P628491" s="83"/>
    </row>
    <row r="628492" spans="16:16" x14ac:dyDescent="0.3">
      <c r="P628492" s="83"/>
    </row>
    <row r="628493" spans="16:16" x14ac:dyDescent="0.3">
      <c r="P628493" s="83"/>
    </row>
    <row r="628494" spans="16:16" x14ac:dyDescent="0.3">
      <c r="P628494" s="83"/>
    </row>
    <row r="628495" spans="16:16" x14ac:dyDescent="0.3">
      <c r="P628495" s="83"/>
    </row>
    <row r="628496" spans="16:16" x14ac:dyDescent="0.3">
      <c r="P628496" s="83"/>
    </row>
    <row r="628497" spans="16:16" x14ac:dyDescent="0.3">
      <c r="P628497" s="83"/>
    </row>
    <row r="628498" spans="16:16" x14ac:dyDescent="0.3">
      <c r="P628498" s="83"/>
    </row>
    <row r="628499" spans="16:16" x14ac:dyDescent="0.3">
      <c r="P628499" s="83"/>
    </row>
    <row r="628500" spans="16:16" x14ac:dyDescent="0.3">
      <c r="P628500" s="83"/>
    </row>
    <row r="628501" spans="16:16" x14ac:dyDescent="0.3">
      <c r="P628501" s="83"/>
    </row>
    <row r="628502" spans="16:16" x14ac:dyDescent="0.3">
      <c r="P628502" s="83"/>
    </row>
    <row r="628503" spans="16:16" x14ac:dyDescent="0.3">
      <c r="P628503" s="83"/>
    </row>
    <row r="628504" spans="16:16" x14ac:dyDescent="0.3">
      <c r="P628504" s="83"/>
    </row>
    <row r="628505" spans="16:16" x14ac:dyDescent="0.3">
      <c r="P628505" s="83"/>
    </row>
    <row r="628506" spans="16:16" x14ac:dyDescent="0.3">
      <c r="P628506" s="83"/>
    </row>
    <row r="628507" spans="16:16" x14ac:dyDescent="0.3">
      <c r="P628507" s="83"/>
    </row>
    <row r="628508" spans="16:16" x14ac:dyDescent="0.3">
      <c r="P628508" s="83"/>
    </row>
    <row r="628509" spans="16:16" x14ac:dyDescent="0.3">
      <c r="P628509" s="83"/>
    </row>
    <row r="628510" spans="16:16" x14ac:dyDescent="0.3">
      <c r="P628510" s="83"/>
    </row>
    <row r="628511" spans="16:16" x14ac:dyDescent="0.3">
      <c r="P628511" s="83"/>
    </row>
    <row r="628512" spans="16:16" x14ac:dyDescent="0.3">
      <c r="P628512" s="83"/>
    </row>
    <row r="628513" spans="16:16" x14ac:dyDescent="0.3">
      <c r="P628513" s="83"/>
    </row>
    <row r="628514" spans="16:16" x14ac:dyDescent="0.3">
      <c r="P628514" s="83"/>
    </row>
    <row r="628515" spans="16:16" x14ac:dyDescent="0.3">
      <c r="P628515" s="83"/>
    </row>
    <row r="628516" spans="16:16" x14ac:dyDescent="0.3">
      <c r="P628516" s="83"/>
    </row>
    <row r="628517" spans="16:16" x14ac:dyDescent="0.3">
      <c r="P628517" s="83"/>
    </row>
    <row r="628518" spans="16:16" x14ac:dyDescent="0.3">
      <c r="P628518" s="83"/>
    </row>
    <row r="628519" spans="16:16" x14ac:dyDescent="0.3">
      <c r="P628519" s="83"/>
    </row>
    <row r="628520" spans="16:16" x14ac:dyDescent="0.3">
      <c r="P628520" s="83"/>
    </row>
    <row r="628521" spans="16:16" x14ac:dyDescent="0.3">
      <c r="P628521" s="83"/>
    </row>
    <row r="628522" spans="16:16" x14ac:dyDescent="0.3">
      <c r="P628522" s="83"/>
    </row>
    <row r="628523" spans="16:16" x14ac:dyDescent="0.3">
      <c r="P628523" s="83"/>
    </row>
    <row r="628524" spans="16:16" x14ac:dyDescent="0.3">
      <c r="P628524" s="83"/>
    </row>
    <row r="628525" spans="16:16" x14ac:dyDescent="0.3">
      <c r="P628525" s="83"/>
    </row>
    <row r="628526" spans="16:16" x14ac:dyDescent="0.3">
      <c r="P628526" s="83"/>
    </row>
    <row r="628527" spans="16:16" x14ac:dyDescent="0.3">
      <c r="P628527" s="83"/>
    </row>
    <row r="628528" spans="16:16" x14ac:dyDescent="0.3">
      <c r="P628528" s="83"/>
    </row>
    <row r="628529" spans="16:16" x14ac:dyDescent="0.3">
      <c r="P628529" s="83"/>
    </row>
    <row r="628530" spans="16:16" x14ac:dyDescent="0.3">
      <c r="P628530" s="83"/>
    </row>
    <row r="628531" spans="16:16" x14ac:dyDescent="0.3">
      <c r="P628531" s="83"/>
    </row>
    <row r="628532" spans="16:16" x14ac:dyDescent="0.3">
      <c r="P628532" s="83"/>
    </row>
    <row r="628533" spans="16:16" x14ac:dyDescent="0.3">
      <c r="P628533" s="83"/>
    </row>
    <row r="628534" spans="16:16" x14ac:dyDescent="0.3">
      <c r="P628534" s="83"/>
    </row>
    <row r="628535" spans="16:16" x14ac:dyDescent="0.3">
      <c r="P628535" s="83"/>
    </row>
    <row r="628536" spans="16:16" x14ac:dyDescent="0.3">
      <c r="P628536" s="83"/>
    </row>
    <row r="628537" spans="16:16" x14ac:dyDescent="0.3">
      <c r="P628537" s="83"/>
    </row>
    <row r="628538" spans="16:16" x14ac:dyDescent="0.3">
      <c r="P628538" s="83"/>
    </row>
    <row r="628539" spans="16:16" x14ac:dyDescent="0.3">
      <c r="P628539" s="83"/>
    </row>
    <row r="628540" spans="16:16" x14ac:dyDescent="0.3">
      <c r="P628540" s="83"/>
    </row>
    <row r="628541" spans="16:16" x14ac:dyDescent="0.3">
      <c r="P628541" s="83"/>
    </row>
    <row r="628542" spans="16:16" x14ac:dyDescent="0.3">
      <c r="P628542" s="83"/>
    </row>
    <row r="628543" spans="16:16" x14ac:dyDescent="0.3">
      <c r="P628543" s="83"/>
    </row>
    <row r="628544" spans="16:16" x14ac:dyDescent="0.3">
      <c r="P628544" s="83"/>
    </row>
    <row r="628545" spans="16:16" x14ac:dyDescent="0.3">
      <c r="P628545" s="83"/>
    </row>
    <row r="628546" spans="16:16" x14ac:dyDescent="0.3">
      <c r="P628546" s="83"/>
    </row>
    <row r="628547" spans="16:16" x14ac:dyDescent="0.3">
      <c r="P628547" s="83"/>
    </row>
    <row r="628548" spans="16:16" x14ac:dyDescent="0.3">
      <c r="P628548" s="83"/>
    </row>
    <row r="628549" spans="16:16" x14ac:dyDescent="0.3">
      <c r="P628549" s="83"/>
    </row>
    <row r="628550" spans="16:16" x14ac:dyDescent="0.3">
      <c r="P628550" s="83"/>
    </row>
    <row r="628551" spans="16:16" x14ac:dyDescent="0.3">
      <c r="P628551" s="83"/>
    </row>
    <row r="628552" spans="16:16" x14ac:dyDescent="0.3">
      <c r="P628552" s="83"/>
    </row>
    <row r="628553" spans="16:16" x14ac:dyDescent="0.3">
      <c r="P628553" s="83"/>
    </row>
    <row r="628554" spans="16:16" x14ac:dyDescent="0.3">
      <c r="P628554" s="83"/>
    </row>
    <row r="628555" spans="16:16" x14ac:dyDescent="0.3">
      <c r="P628555" s="83"/>
    </row>
    <row r="628556" spans="16:16" x14ac:dyDescent="0.3">
      <c r="P628556" s="83"/>
    </row>
    <row r="628557" spans="16:16" x14ac:dyDescent="0.3">
      <c r="P628557" s="83"/>
    </row>
    <row r="628558" spans="16:16" x14ac:dyDescent="0.3">
      <c r="P628558" s="83"/>
    </row>
    <row r="628559" spans="16:16" x14ac:dyDescent="0.3">
      <c r="P628559" s="83"/>
    </row>
    <row r="628560" spans="16:16" x14ac:dyDescent="0.3">
      <c r="P628560" s="83"/>
    </row>
    <row r="628561" spans="16:16" x14ac:dyDescent="0.3">
      <c r="P628561" s="83"/>
    </row>
    <row r="628562" spans="16:16" x14ac:dyDescent="0.3">
      <c r="P628562" s="83"/>
    </row>
    <row r="628563" spans="16:16" x14ac:dyDescent="0.3">
      <c r="P628563" s="83"/>
    </row>
    <row r="628564" spans="16:16" x14ac:dyDescent="0.3">
      <c r="P628564" s="83"/>
    </row>
    <row r="628565" spans="16:16" x14ac:dyDescent="0.3">
      <c r="P628565" s="83"/>
    </row>
    <row r="628566" spans="16:16" x14ac:dyDescent="0.3">
      <c r="P628566" s="83"/>
    </row>
    <row r="628567" spans="16:16" x14ac:dyDescent="0.3">
      <c r="P628567" s="83"/>
    </row>
    <row r="628568" spans="16:16" x14ac:dyDescent="0.3">
      <c r="P628568" s="83"/>
    </row>
    <row r="628569" spans="16:16" x14ac:dyDescent="0.3">
      <c r="P628569" s="83"/>
    </row>
    <row r="628570" spans="16:16" x14ac:dyDescent="0.3">
      <c r="P628570" s="83"/>
    </row>
    <row r="628571" spans="16:16" x14ac:dyDescent="0.3">
      <c r="P628571" s="83"/>
    </row>
    <row r="628572" spans="16:16" x14ac:dyDescent="0.3">
      <c r="P628572" s="83"/>
    </row>
    <row r="628573" spans="16:16" x14ac:dyDescent="0.3">
      <c r="P628573" s="83"/>
    </row>
    <row r="628574" spans="16:16" x14ac:dyDescent="0.3">
      <c r="P628574" s="83"/>
    </row>
    <row r="628575" spans="16:16" x14ac:dyDescent="0.3">
      <c r="P628575" s="83"/>
    </row>
    <row r="628576" spans="16:16" x14ac:dyDescent="0.3">
      <c r="P628576" s="83"/>
    </row>
    <row r="628577" spans="16:16" x14ac:dyDescent="0.3">
      <c r="P628577" s="83"/>
    </row>
    <row r="628578" spans="16:16" x14ac:dyDescent="0.3">
      <c r="P628578" s="83"/>
    </row>
    <row r="628579" spans="16:16" x14ac:dyDescent="0.3">
      <c r="P628579" s="83"/>
    </row>
    <row r="628580" spans="16:16" x14ac:dyDescent="0.3">
      <c r="P628580" s="83"/>
    </row>
    <row r="628581" spans="16:16" x14ac:dyDescent="0.3">
      <c r="P628581" s="83"/>
    </row>
    <row r="628582" spans="16:16" x14ac:dyDescent="0.3">
      <c r="P628582" s="83"/>
    </row>
    <row r="628583" spans="16:16" x14ac:dyDescent="0.3">
      <c r="P628583" s="83"/>
    </row>
    <row r="628584" spans="16:16" x14ac:dyDescent="0.3">
      <c r="P628584" s="83"/>
    </row>
    <row r="628585" spans="16:16" x14ac:dyDescent="0.3">
      <c r="P628585" s="83"/>
    </row>
    <row r="628586" spans="16:16" x14ac:dyDescent="0.3">
      <c r="P628586" s="83"/>
    </row>
    <row r="628587" spans="16:16" x14ac:dyDescent="0.3">
      <c r="P628587" s="83"/>
    </row>
    <row r="628588" spans="16:16" x14ac:dyDescent="0.3">
      <c r="P628588" s="83"/>
    </row>
    <row r="628589" spans="16:16" x14ac:dyDescent="0.3">
      <c r="P628589" s="83"/>
    </row>
    <row r="628590" spans="16:16" x14ac:dyDescent="0.3">
      <c r="P628590" s="83"/>
    </row>
    <row r="628591" spans="16:16" x14ac:dyDescent="0.3">
      <c r="P628591" s="83"/>
    </row>
    <row r="628592" spans="16:16" x14ac:dyDescent="0.3">
      <c r="P628592" s="83"/>
    </row>
    <row r="628593" spans="16:16" x14ac:dyDescent="0.3">
      <c r="P628593" s="83"/>
    </row>
    <row r="628594" spans="16:16" x14ac:dyDescent="0.3">
      <c r="P628594" s="83"/>
    </row>
    <row r="628595" spans="16:16" x14ac:dyDescent="0.3">
      <c r="P628595" s="83"/>
    </row>
    <row r="628596" spans="16:16" x14ac:dyDescent="0.3">
      <c r="P628596" s="83"/>
    </row>
    <row r="628597" spans="16:16" x14ac:dyDescent="0.3">
      <c r="P628597" s="83"/>
    </row>
    <row r="628598" spans="16:16" x14ac:dyDescent="0.3">
      <c r="P628598" s="83"/>
    </row>
    <row r="628599" spans="16:16" x14ac:dyDescent="0.3">
      <c r="P628599" s="83"/>
    </row>
    <row r="628600" spans="16:16" x14ac:dyDescent="0.3">
      <c r="P628600" s="83"/>
    </row>
    <row r="628601" spans="16:16" x14ac:dyDescent="0.3">
      <c r="P628601" s="83"/>
    </row>
    <row r="628602" spans="16:16" x14ac:dyDescent="0.3">
      <c r="P628602" s="83"/>
    </row>
    <row r="628603" spans="16:16" x14ac:dyDescent="0.3">
      <c r="P628603" s="83"/>
    </row>
    <row r="628604" spans="16:16" x14ac:dyDescent="0.3">
      <c r="P628604" s="83"/>
    </row>
    <row r="628605" spans="16:16" x14ac:dyDescent="0.3">
      <c r="P628605" s="83"/>
    </row>
    <row r="628606" spans="16:16" x14ac:dyDescent="0.3">
      <c r="P628606" s="83"/>
    </row>
    <row r="628607" spans="16:16" x14ac:dyDescent="0.3">
      <c r="P628607" s="83"/>
    </row>
    <row r="628608" spans="16:16" x14ac:dyDescent="0.3">
      <c r="P628608" s="83"/>
    </row>
    <row r="628609" spans="16:16" x14ac:dyDescent="0.3">
      <c r="P628609" s="83"/>
    </row>
    <row r="628610" spans="16:16" x14ac:dyDescent="0.3">
      <c r="P628610" s="83"/>
    </row>
    <row r="628611" spans="16:16" x14ac:dyDescent="0.3">
      <c r="P628611" s="83"/>
    </row>
    <row r="628612" spans="16:16" x14ac:dyDescent="0.3">
      <c r="P628612" s="83"/>
    </row>
    <row r="628613" spans="16:16" x14ac:dyDescent="0.3">
      <c r="P628613" s="83"/>
    </row>
    <row r="628614" spans="16:16" x14ac:dyDescent="0.3">
      <c r="P628614" s="83"/>
    </row>
    <row r="628615" spans="16:16" x14ac:dyDescent="0.3">
      <c r="P628615" s="83"/>
    </row>
    <row r="628616" spans="16:16" x14ac:dyDescent="0.3">
      <c r="P628616" s="83"/>
    </row>
    <row r="628617" spans="16:16" x14ac:dyDescent="0.3">
      <c r="P628617" s="83"/>
    </row>
    <row r="628618" spans="16:16" x14ac:dyDescent="0.3">
      <c r="P628618" s="83"/>
    </row>
    <row r="628619" spans="16:16" x14ac:dyDescent="0.3">
      <c r="P628619" s="83"/>
    </row>
    <row r="628620" spans="16:16" x14ac:dyDescent="0.3">
      <c r="P628620" s="83"/>
    </row>
    <row r="628621" spans="16:16" x14ac:dyDescent="0.3">
      <c r="P628621" s="83"/>
    </row>
    <row r="628622" spans="16:16" x14ac:dyDescent="0.3">
      <c r="P628622" s="83"/>
    </row>
    <row r="628623" spans="16:16" x14ac:dyDescent="0.3">
      <c r="P628623" s="83"/>
    </row>
    <row r="628624" spans="16:16" x14ac:dyDescent="0.3">
      <c r="P628624" s="83"/>
    </row>
    <row r="628625" spans="16:16" x14ac:dyDescent="0.3">
      <c r="P628625" s="83"/>
    </row>
    <row r="628626" spans="16:16" x14ac:dyDescent="0.3">
      <c r="P628626" s="83"/>
    </row>
    <row r="628627" spans="16:16" x14ac:dyDescent="0.3">
      <c r="P628627" s="83"/>
    </row>
    <row r="628628" spans="16:16" x14ac:dyDescent="0.3">
      <c r="P628628" s="83"/>
    </row>
    <row r="628629" spans="16:16" x14ac:dyDescent="0.3">
      <c r="P628629" s="83"/>
    </row>
    <row r="628630" spans="16:16" x14ac:dyDescent="0.3">
      <c r="P628630" s="83"/>
    </row>
    <row r="628631" spans="16:16" x14ac:dyDescent="0.3">
      <c r="P628631" s="83"/>
    </row>
    <row r="628632" spans="16:16" x14ac:dyDescent="0.3">
      <c r="P628632" s="83"/>
    </row>
    <row r="628633" spans="16:16" x14ac:dyDescent="0.3">
      <c r="P628633" s="83"/>
    </row>
    <row r="628634" spans="16:16" x14ac:dyDescent="0.3">
      <c r="P628634" s="83"/>
    </row>
    <row r="628635" spans="16:16" x14ac:dyDescent="0.3">
      <c r="P628635" s="83"/>
    </row>
    <row r="628636" spans="16:16" x14ac:dyDescent="0.3">
      <c r="P628636" s="83"/>
    </row>
    <row r="628637" spans="16:16" x14ac:dyDescent="0.3">
      <c r="P628637" s="83"/>
    </row>
    <row r="628638" spans="16:16" x14ac:dyDescent="0.3">
      <c r="P628638" s="83"/>
    </row>
    <row r="628639" spans="16:16" x14ac:dyDescent="0.3">
      <c r="P628639" s="83"/>
    </row>
    <row r="628640" spans="16:16" x14ac:dyDescent="0.3">
      <c r="P628640" s="83"/>
    </row>
    <row r="628641" spans="16:16" x14ac:dyDescent="0.3">
      <c r="P628641" s="83"/>
    </row>
    <row r="628642" spans="16:16" x14ac:dyDescent="0.3">
      <c r="P628642" s="83"/>
    </row>
    <row r="628643" spans="16:16" x14ac:dyDescent="0.3">
      <c r="P628643" s="83"/>
    </row>
    <row r="628644" spans="16:16" x14ac:dyDescent="0.3">
      <c r="P628644" s="83"/>
    </row>
    <row r="628645" spans="16:16" x14ac:dyDescent="0.3">
      <c r="P628645" s="83"/>
    </row>
    <row r="628646" spans="16:16" x14ac:dyDescent="0.3">
      <c r="P628646" s="83"/>
    </row>
    <row r="628647" spans="16:16" x14ac:dyDescent="0.3">
      <c r="P628647" s="83"/>
    </row>
    <row r="628648" spans="16:16" x14ac:dyDescent="0.3">
      <c r="P628648" s="83"/>
    </row>
    <row r="628649" spans="16:16" x14ac:dyDescent="0.3">
      <c r="P628649" s="83"/>
    </row>
    <row r="628650" spans="16:16" x14ac:dyDescent="0.3">
      <c r="P628650" s="83"/>
    </row>
    <row r="628651" spans="16:16" x14ac:dyDescent="0.3">
      <c r="P628651" s="83"/>
    </row>
    <row r="628652" spans="16:16" x14ac:dyDescent="0.3">
      <c r="P628652" s="83"/>
    </row>
    <row r="628653" spans="16:16" x14ac:dyDescent="0.3">
      <c r="P628653" s="83"/>
    </row>
    <row r="628654" spans="16:16" x14ac:dyDescent="0.3">
      <c r="P628654" s="83"/>
    </row>
    <row r="628655" spans="16:16" x14ac:dyDescent="0.3">
      <c r="P628655" s="83"/>
    </row>
    <row r="628656" spans="16:16" x14ac:dyDescent="0.3">
      <c r="P628656" s="83"/>
    </row>
    <row r="628657" spans="16:16" x14ac:dyDescent="0.3">
      <c r="P628657" s="83"/>
    </row>
    <row r="628658" spans="16:16" x14ac:dyDescent="0.3">
      <c r="P628658" s="83"/>
    </row>
    <row r="628659" spans="16:16" x14ac:dyDescent="0.3">
      <c r="P628659" s="83"/>
    </row>
    <row r="628660" spans="16:16" x14ac:dyDescent="0.3">
      <c r="P628660" s="83"/>
    </row>
    <row r="628661" spans="16:16" x14ac:dyDescent="0.3">
      <c r="P628661" s="83"/>
    </row>
    <row r="628662" spans="16:16" x14ac:dyDescent="0.3">
      <c r="P628662" s="83"/>
    </row>
    <row r="628663" spans="16:16" x14ac:dyDescent="0.3">
      <c r="P628663" s="83"/>
    </row>
    <row r="628664" spans="16:16" x14ac:dyDescent="0.3">
      <c r="P628664" s="83"/>
    </row>
    <row r="628665" spans="16:16" x14ac:dyDescent="0.3">
      <c r="P628665" s="83"/>
    </row>
    <row r="628666" spans="16:16" x14ac:dyDescent="0.3">
      <c r="P628666" s="83"/>
    </row>
    <row r="628667" spans="16:16" x14ac:dyDescent="0.3">
      <c r="P628667" s="83"/>
    </row>
    <row r="628668" spans="16:16" x14ac:dyDescent="0.3">
      <c r="P628668" s="83"/>
    </row>
    <row r="628669" spans="16:16" x14ac:dyDescent="0.3">
      <c r="P628669" s="83"/>
    </row>
    <row r="628670" spans="16:16" x14ac:dyDescent="0.3">
      <c r="P628670" s="83"/>
    </row>
    <row r="628671" spans="16:16" x14ac:dyDescent="0.3">
      <c r="P628671" s="83"/>
    </row>
    <row r="628672" spans="16:16" x14ac:dyDescent="0.3">
      <c r="P628672" s="83"/>
    </row>
    <row r="628673" spans="16:16" x14ac:dyDescent="0.3">
      <c r="P628673" s="83"/>
    </row>
    <row r="628674" spans="16:16" x14ac:dyDescent="0.3">
      <c r="P628674" s="83"/>
    </row>
    <row r="628675" spans="16:16" x14ac:dyDescent="0.3">
      <c r="P628675" s="83"/>
    </row>
    <row r="628676" spans="16:16" x14ac:dyDescent="0.3">
      <c r="P628676" s="83"/>
    </row>
    <row r="628677" spans="16:16" x14ac:dyDescent="0.3">
      <c r="P628677" s="83"/>
    </row>
    <row r="628678" spans="16:16" x14ac:dyDescent="0.3">
      <c r="P628678" s="83"/>
    </row>
    <row r="628679" spans="16:16" x14ac:dyDescent="0.3">
      <c r="P628679" s="83"/>
    </row>
    <row r="628680" spans="16:16" x14ac:dyDescent="0.3">
      <c r="P628680" s="83"/>
    </row>
    <row r="628681" spans="16:16" x14ac:dyDescent="0.3">
      <c r="P628681" s="83"/>
    </row>
    <row r="628682" spans="16:16" x14ac:dyDescent="0.3">
      <c r="P628682" s="83"/>
    </row>
    <row r="628683" spans="16:16" x14ac:dyDescent="0.3">
      <c r="P628683" s="83"/>
    </row>
    <row r="628684" spans="16:16" x14ac:dyDescent="0.3">
      <c r="P628684" s="83"/>
    </row>
    <row r="628685" spans="16:16" x14ac:dyDescent="0.3">
      <c r="P628685" s="83"/>
    </row>
    <row r="628686" spans="16:16" x14ac:dyDescent="0.3">
      <c r="P628686" s="83"/>
    </row>
    <row r="628687" spans="16:16" x14ac:dyDescent="0.3">
      <c r="P628687" s="83"/>
    </row>
    <row r="628688" spans="16:16" x14ac:dyDescent="0.3">
      <c r="P628688" s="83"/>
    </row>
    <row r="628689" spans="16:16" x14ac:dyDescent="0.3">
      <c r="P628689" s="83"/>
    </row>
    <row r="628690" spans="16:16" x14ac:dyDescent="0.3">
      <c r="P628690" s="83"/>
    </row>
    <row r="628691" spans="16:16" x14ac:dyDescent="0.3">
      <c r="P628691" s="83"/>
    </row>
    <row r="628692" spans="16:16" x14ac:dyDescent="0.3">
      <c r="P628692" s="83"/>
    </row>
    <row r="628693" spans="16:16" x14ac:dyDescent="0.3">
      <c r="P628693" s="83"/>
    </row>
    <row r="628694" spans="16:16" x14ac:dyDescent="0.3">
      <c r="P628694" s="83"/>
    </row>
    <row r="628695" spans="16:16" x14ac:dyDescent="0.3">
      <c r="P628695" s="83"/>
    </row>
    <row r="628696" spans="16:16" x14ac:dyDescent="0.3">
      <c r="P628696" s="83"/>
    </row>
    <row r="628697" spans="16:16" x14ac:dyDescent="0.3">
      <c r="P628697" s="83"/>
    </row>
    <row r="628698" spans="16:16" x14ac:dyDescent="0.3">
      <c r="P628698" s="83"/>
    </row>
    <row r="628699" spans="16:16" x14ac:dyDescent="0.3">
      <c r="P628699" s="83"/>
    </row>
    <row r="628700" spans="16:16" x14ac:dyDescent="0.3">
      <c r="P628700" s="83"/>
    </row>
    <row r="628701" spans="16:16" x14ac:dyDescent="0.3">
      <c r="P628701" s="83"/>
    </row>
    <row r="628702" spans="16:16" x14ac:dyDescent="0.3">
      <c r="P628702" s="83"/>
    </row>
    <row r="628703" spans="16:16" x14ac:dyDescent="0.3">
      <c r="P628703" s="83"/>
    </row>
    <row r="628704" spans="16:16" x14ac:dyDescent="0.3">
      <c r="P628704" s="83"/>
    </row>
    <row r="628705" spans="16:16" x14ac:dyDescent="0.3">
      <c r="P628705" s="83"/>
    </row>
    <row r="628706" spans="16:16" x14ac:dyDescent="0.3">
      <c r="P628706" s="83"/>
    </row>
    <row r="628707" spans="16:16" x14ac:dyDescent="0.3">
      <c r="P628707" s="83"/>
    </row>
    <row r="628708" spans="16:16" x14ac:dyDescent="0.3">
      <c r="P628708" s="83"/>
    </row>
    <row r="628709" spans="16:16" x14ac:dyDescent="0.3">
      <c r="P628709" s="83"/>
    </row>
    <row r="628710" spans="16:16" x14ac:dyDescent="0.3">
      <c r="P628710" s="83"/>
    </row>
    <row r="628711" spans="16:16" x14ac:dyDescent="0.3">
      <c r="P628711" s="83"/>
    </row>
    <row r="628712" spans="16:16" x14ac:dyDescent="0.3">
      <c r="P628712" s="83"/>
    </row>
    <row r="628713" spans="16:16" x14ac:dyDescent="0.3">
      <c r="P628713" s="83"/>
    </row>
    <row r="628714" spans="16:16" x14ac:dyDescent="0.3">
      <c r="P628714" s="83"/>
    </row>
    <row r="628715" spans="16:16" x14ac:dyDescent="0.3">
      <c r="P628715" s="83"/>
    </row>
    <row r="628716" spans="16:16" x14ac:dyDescent="0.3">
      <c r="P628716" s="83"/>
    </row>
    <row r="628717" spans="16:16" x14ac:dyDescent="0.3">
      <c r="P628717" s="83"/>
    </row>
    <row r="628718" spans="16:16" x14ac:dyDescent="0.3">
      <c r="P628718" s="83"/>
    </row>
    <row r="628719" spans="16:16" x14ac:dyDescent="0.3">
      <c r="P628719" s="83"/>
    </row>
    <row r="628720" spans="16:16" x14ac:dyDescent="0.3">
      <c r="P628720" s="83"/>
    </row>
    <row r="628721" spans="16:16" x14ac:dyDescent="0.3">
      <c r="P628721" s="83"/>
    </row>
    <row r="628722" spans="16:16" x14ac:dyDescent="0.3">
      <c r="P628722" s="83"/>
    </row>
    <row r="628723" spans="16:16" x14ac:dyDescent="0.3">
      <c r="P628723" s="83"/>
    </row>
    <row r="628724" spans="16:16" x14ac:dyDescent="0.3">
      <c r="P628724" s="83"/>
    </row>
    <row r="628725" spans="16:16" x14ac:dyDescent="0.3">
      <c r="P628725" s="83"/>
    </row>
    <row r="628726" spans="16:16" x14ac:dyDescent="0.3">
      <c r="P628726" s="83"/>
    </row>
    <row r="628727" spans="16:16" x14ac:dyDescent="0.3">
      <c r="P628727" s="83"/>
    </row>
    <row r="628728" spans="16:16" x14ac:dyDescent="0.3">
      <c r="P628728" s="83"/>
    </row>
    <row r="628729" spans="16:16" x14ac:dyDescent="0.3">
      <c r="P628729" s="83"/>
    </row>
    <row r="628730" spans="16:16" x14ac:dyDescent="0.3">
      <c r="P628730" s="83"/>
    </row>
    <row r="628731" spans="16:16" x14ac:dyDescent="0.3">
      <c r="P628731" s="83"/>
    </row>
    <row r="628732" spans="16:16" x14ac:dyDescent="0.3">
      <c r="P628732" s="83"/>
    </row>
    <row r="628733" spans="16:16" x14ac:dyDescent="0.3">
      <c r="P628733" s="83"/>
    </row>
    <row r="628734" spans="16:16" x14ac:dyDescent="0.3">
      <c r="P628734" s="83"/>
    </row>
    <row r="628735" spans="16:16" x14ac:dyDescent="0.3">
      <c r="P628735" s="83"/>
    </row>
    <row r="628736" spans="16:16" x14ac:dyDescent="0.3">
      <c r="P628736" s="83"/>
    </row>
    <row r="628737" spans="16:16" x14ac:dyDescent="0.3">
      <c r="P628737" s="83"/>
    </row>
    <row r="628738" spans="16:16" x14ac:dyDescent="0.3">
      <c r="P628738" s="83"/>
    </row>
    <row r="628739" spans="16:16" x14ac:dyDescent="0.3">
      <c r="P628739" s="83"/>
    </row>
    <row r="628740" spans="16:16" x14ac:dyDescent="0.3">
      <c r="P628740" s="83"/>
    </row>
    <row r="628741" spans="16:16" x14ac:dyDescent="0.3">
      <c r="P628741" s="83"/>
    </row>
    <row r="628742" spans="16:16" x14ac:dyDescent="0.3">
      <c r="P628742" s="83"/>
    </row>
    <row r="628743" spans="16:16" x14ac:dyDescent="0.3">
      <c r="P628743" s="83"/>
    </row>
    <row r="628744" spans="16:16" x14ac:dyDescent="0.3">
      <c r="P628744" s="83"/>
    </row>
    <row r="628745" spans="16:16" x14ac:dyDescent="0.3">
      <c r="P628745" s="83"/>
    </row>
    <row r="628746" spans="16:16" x14ac:dyDescent="0.3">
      <c r="P628746" s="83"/>
    </row>
    <row r="628747" spans="16:16" x14ac:dyDescent="0.3">
      <c r="P628747" s="83"/>
    </row>
    <row r="628748" spans="16:16" x14ac:dyDescent="0.3">
      <c r="P628748" s="83"/>
    </row>
    <row r="628749" spans="16:16" x14ac:dyDescent="0.3">
      <c r="P628749" s="83"/>
    </row>
    <row r="628750" spans="16:16" x14ac:dyDescent="0.3">
      <c r="P628750" s="83"/>
    </row>
    <row r="628751" spans="16:16" x14ac:dyDescent="0.3">
      <c r="P628751" s="83"/>
    </row>
    <row r="628752" spans="16:16" x14ac:dyDescent="0.3">
      <c r="P628752" s="83"/>
    </row>
    <row r="628753" spans="16:16" x14ac:dyDescent="0.3">
      <c r="P628753" s="83"/>
    </row>
    <row r="628754" spans="16:16" x14ac:dyDescent="0.3">
      <c r="P628754" s="83"/>
    </row>
    <row r="628755" spans="16:16" x14ac:dyDescent="0.3">
      <c r="P628755" s="83"/>
    </row>
    <row r="628756" spans="16:16" x14ac:dyDescent="0.3">
      <c r="P628756" s="83"/>
    </row>
    <row r="628757" spans="16:16" x14ac:dyDescent="0.3">
      <c r="P628757" s="83"/>
    </row>
    <row r="628758" spans="16:16" x14ac:dyDescent="0.3">
      <c r="P628758" s="83"/>
    </row>
    <row r="628759" spans="16:16" x14ac:dyDescent="0.3">
      <c r="P628759" s="83"/>
    </row>
    <row r="628760" spans="16:16" x14ac:dyDescent="0.3">
      <c r="P628760" s="83"/>
    </row>
    <row r="628761" spans="16:16" x14ac:dyDescent="0.3">
      <c r="P628761" s="83"/>
    </row>
    <row r="628762" spans="16:16" x14ac:dyDescent="0.3">
      <c r="P628762" s="83"/>
    </row>
    <row r="628763" spans="16:16" x14ac:dyDescent="0.3">
      <c r="P628763" s="83"/>
    </row>
    <row r="628764" spans="16:16" x14ac:dyDescent="0.3">
      <c r="P628764" s="83"/>
    </row>
    <row r="628765" spans="16:16" x14ac:dyDescent="0.3">
      <c r="P628765" s="83"/>
    </row>
    <row r="628766" spans="16:16" x14ac:dyDescent="0.3">
      <c r="P628766" s="83"/>
    </row>
    <row r="628767" spans="16:16" x14ac:dyDescent="0.3">
      <c r="P628767" s="83"/>
    </row>
    <row r="628768" spans="16:16" x14ac:dyDescent="0.3">
      <c r="P628768" s="83"/>
    </row>
    <row r="628769" spans="16:16" x14ac:dyDescent="0.3">
      <c r="P628769" s="83"/>
    </row>
    <row r="628770" spans="16:16" x14ac:dyDescent="0.3">
      <c r="P628770" s="83"/>
    </row>
    <row r="628771" spans="16:16" x14ac:dyDescent="0.3">
      <c r="P628771" s="83"/>
    </row>
    <row r="628772" spans="16:16" x14ac:dyDescent="0.3">
      <c r="P628772" s="83"/>
    </row>
    <row r="628773" spans="16:16" x14ac:dyDescent="0.3">
      <c r="P628773" s="83"/>
    </row>
    <row r="628774" spans="16:16" x14ac:dyDescent="0.3">
      <c r="P628774" s="83"/>
    </row>
    <row r="628775" spans="16:16" x14ac:dyDescent="0.3">
      <c r="P628775" s="83"/>
    </row>
    <row r="628776" spans="16:16" x14ac:dyDescent="0.3">
      <c r="P628776" s="83"/>
    </row>
    <row r="628777" spans="16:16" x14ac:dyDescent="0.3">
      <c r="P628777" s="83"/>
    </row>
    <row r="628778" spans="16:16" x14ac:dyDescent="0.3">
      <c r="P628778" s="83"/>
    </row>
    <row r="628779" spans="16:16" x14ac:dyDescent="0.3">
      <c r="P628779" s="83"/>
    </row>
    <row r="628780" spans="16:16" x14ac:dyDescent="0.3">
      <c r="P628780" s="83"/>
    </row>
    <row r="628781" spans="16:16" x14ac:dyDescent="0.3">
      <c r="P628781" s="83"/>
    </row>
    <row r="628782" spans="16:16" x14ac:dyDescent="0.3">
      <c r="P628782" s="83"/>
    </row>
    <row r="628783" spans="16:16" x14ac:dyDescent="0.3">
      <c r="P628783" s="83"/>
    </row>
    <row r="628784" spans="16:16" x14ac:dyDescent="0.3">
      <c r="P628784" s="83"/>
    </row>
    <row r="628785" spans="16:16" x14ac:dyDescent="0.3">
      <c r="P628785" s="83"/>
    </row>
    <row r="628786" spans="16:16" x14ac:dyDescent="0.3">
      <c r="P628786" s="83"/>
    </row>
    <row r="628787" spans="16:16" x14ac:dyDescent="0.3">
      <c r="P628787" s="83"/>
    </row>
    <row r="628788" spans="16:16" x14ac:dyDescent="0.3">
      <c r="P628788" s="83"/>
    </row>
    <row r="628789" spans="16:16" x14ac:dyDescent="0.3">
      <c r="P628789" s="83"/>
    </row>
    <row r="628790" spans="16:16" x14ac:dyDescent="0.3">
      <c r="P628790" s="83"/>
    </row>
    <row r="628791" spans="16:16" x14ac:dyDescent="0.3">
      <c r="P628791" s="83"/>
    </row>
    <row r="628792" spans="16:16" x14ac:dyDescent="0.3">
      <c r="P628792" s="83"/>
    </row>
    <row r="628793" spans="16:16" x14ac:dyDescent="0.3">
      <c r="P628793" s="83"/>
    </row>
    <row r="628794" spans="16:16" x14ac:dyDescent="0.3">
      <c r="P628794" s="83"/>
    </row>
    <row r="628795" spans="16:16" x14ac:dyDescent="0.3">
      <c r="P628795" s="83"/>
    </row>
    <row r="628796" spans="16:16" x14ac:dyDescent="0.3">
      <c r="P628796" s="83"/>
    </row>
    <row r="628797" spans="16:16" x14ac:dyDescent="0.3">
      <c r="P628797" s="83"/>
    </row>
    <row r="628798" spans="16:16" x14ac:dyDescent="0.3">
      <c r="P628798" s="83"/>
    </row>
    <row r="628799" spans="16:16" x14ac:dyDescent="0.3">
      <c r="P628799" s="83"/>
    </row>
    <row r="628800" spans="16:16" x14ac:dyDescent="0.3">
      <c r="P628800" s="83"/>
    </row>
    <row r="628801" spans="16:16" x14ac:dyDescent="0.3">
      <c r="P628801" s="83"/>
    </row>
    <row r="628802" spans="16:16" x14ac:dyDescent="0.3">
      <c r="P628802" s="83"/>
    </row>
    <row r="628803" spans="16:16" x14ac:dyDescent="0.3">
      <c r="P628803" s="83"/>
    </row>
    <row r="628804" spans="16:16" x14ac:dyDescent="0.3">
      <c r="P628804" s="83"/>
    </row>
    <row r="628805" spans="16:16" x14ac:dyDescent="0.3">
      <c r="P628805" s="83"/>
    </row>
    <row r="628806" spans="16:16" x14ac:dyDescent="0.3">
      <c r="P628806" s="83"/>
    </row>
    <row r="628807" spans="16:16" x14ac:dyDescent="0.3">
      <c r="P628807" s="83"/>
    </row>
    <row r="628808" spans="16:16" x14ac:dyDescent="0.3">
      <c r="P628808" s="83"/>
    </row>
    <row r="628809" spans="16:16" x14ac:dyDescent="0.3">
      <c r="P628809" s="83"/>
    </row>
    <row r="628810" spans="16:16" x14ac:dyDescent="0.3">
      <c r="P628810" s="83"/>
    </row>
    <row r="628811" spans="16:16" x14ac:dyDescent="0.3">
      <c r="P628811" s="83"/>
    </row>
    <row r="628812" spans="16:16" x14ac:dyDescent="0.3">
      <c r="P628812" s="83"/>
    </row>
    <row r="628813" spans="16:16" x14ac:dyDescent="0.3">
      <c r="P628813" s="83"/>
    </row>
    <row r="628814" spans="16:16" x14ac:dyDescent="0.3">
      <c r="P628814" s="83"/>
    </row>
    <row r="628815" spans="16:16" x14ac:dyDescent="0.3">
      <c r="P628815" s="83"/>
    </row>
    <row r="628816" spans="16:16" x14ac:dyDescent="0.3">
      <c r="P628816" s="83"/>
    </row>
    <row r="628817" spans="16:16" x14ac:dyDescent="0.3">
      <c r="P628817" s="83"/>
    </row>
    <row r="628818" spans="16:16" x14ac:dyDescent="0.3">
      <c r="P628818" s="83"/>
    </row>
    <row r="628819" spans="16:16" x14ac:dyDescent="0.3">
      <c r="P628819" s="83"/>
    </row>
    <row r="628820" spans="16:16" x14ac:dyDescent="0.3">
      <c r="P628820" s="83"/>
    </row>
    <row r="628821" spans="16:16" x14ac:dyDescent="0.3">
      <c r="P628821" s="83"/>
    </row>
    <row r="628822" spans="16:16" x14ac:dyDescent="0.3">
      <c r="P628822" s="83"/>
    </row>
    <row r="628823" spans="16:16" x14ac:dyDescent="0.3">
      <c r="P628823" s="83"/>
    </row>
    <row r="628824" spans="16:16" x14ac:dyDescent="0.3">
      <c r="P628824" s="83"/>
    </row>
    <row r="628825" spans="16:16" x14ac:dyDescent="0.3">
      <c r="P628825" s="83"/>
    </row>
    <row r="628826" spans="16:16" x14ac:dyDescent="0.3">
      <c r="P628826" s="83"/>
    </row>
    <row r="628827" spans="16:16" x14ac:dyDescent="0.3">
      <c r="P628827" s="83"/>
    </row>
    <row r="628828" spans="16:16" x14ac:dyDescent="0.3">
      <c r="P628828" s="83"/>
    </row>
    <row r="628829" spans="16:16" x14ac:dyDescent="0.3">
      <c r="P628829" s="83"/>
    </row>
    <row r="628830" spans="16:16" x14ac:dyDescent="0.3">
      <c r="P628830" s="83"/>
    </row>
    <row r="628831" spans="16:16" x14ac:dyDescent="0.3">
      <c r="P628831" s="83"/>
    </row>
    <row r="628832" spans="16:16" x14ac:dyDescent="0.3">
      <c r="P628832" s="83"/>
    </row>
    <row r="628833" spans="16:16" x14ac:dyDescent="0.3">
      <c r="P628833" s="83"/>
    </row>
    <row r="628834" spans="16:16" x14ac:dyDescent="0.3">
      <c r="P628834" s="83"/>
    </row>
    <row r="628835" spans="16:16" x14ac:dyDescent="0.3">
      <c r="P628835" s="83"/>
    </row>
    <row r="628836" spans="16:16" x14ac:dyDescent="0.3">
      <c r="P628836" s="83"/>
    </row>
    <row r="628837" spans="16:16" x14ac:dyDescent="0.3">
      <c r="P628837" s="83"/>
    </row>
    <row r="628838" spans="16:16" x14ac:dyDescent="0.3">
      <c r="P628838" s="83"/>
    </row>
    <row r="628839" spans="16:16" x14ac:dyDescent="0.3">
      <c r="P628839" s="83"/>
    </row>
    <row r="628840" spans="16:16" x14ac:dyDescent="0.3">
      <c r="P628840" s="83"/>
    </row>
    <row r="628841" spans="16:16" x14ac:dyDescent="0.3">
      <c r="P628841" s="83"/>
    </row>
    <row r="628842" spans="16:16" x14ac:dyDescent="0.3">
      <c r="P628842" s="83"/>
    </row>
    <row r="628843" spans="16:16" x14ac:dyDescent="0.3">
      <c r="P628843" s="83"/>
    </row>
    <row r="628844" spans="16:16" x14ac:dyDescent="0.3">
      <c r="P628844" s="83"/>
    </row>
    <row r="628845" spans="16:16" x14ac:dyDescent="0.3">
      <c r="P628845" s="83"/>
    </row>
    <row r="628846" spans="16:16" x14ac:dyDescent="0.3">
      <c r="P628846" s="83"/>
    </row>
    <row r="628847" spans="16:16" x14ac:dyDescent="0.3">
      <c r="P628847" s="83"/>
    </row>
    <row r="628848" spans="16:16" x14ac:dyDescent="0.3">
      <c r="P628848" s="83"/>
    </row>
    <row r="628849" spans="16:16" x14ac:dyDescent="0.3">
      <c r="P628849" s="83"/>
    </row>
    <row r="628850" spans="16:16" x14ac:dyDescent="0.3">
      <c r="P628850" s="83"/>
    </row>
    <row r="628851" spans="16:16" x14ac:dyDescent="0.3">
      <c r="P628851" s="83"/>
    </row>
    <row r="628852" spans="16:16" x14ac:dyDescent="0.3">
      <c r="P628852" s="83"/>
    </row>
    <row r="628853" spans="16:16" x14ac:dyDescent="0.3">
      <c r="P628853" s="83"/>
    </row>
    <row r="628854" spans="16:16" x14ac:dyDescent="0.3">
      <c r="P628854" s="83"/>
    </row>
    <row r="628855" spans="16:16" x14ac:dyDescent="0.3">
      <c r="P628855" s="83"/>
    </row>
    <row r="628856" spans="16:16" x14ac:dyDescent="0.3">
      <c r="P628856" s="83"/>
    </row>
    <row r="628857" spans="16:16" x14ac:dyDescent="0.3">
      <c r="P628857" s="83"/>
    </row>
    <row r="628858" spans="16:16" x14ac:dyDescent="0.3">
      <c r="P628858" s="83"/>
    </row>
    <row r="628859" spans="16:16" x14ac:dyDescent="0.3">
      <c r="P628859" s="83"/>
    </row>
    <row r="628860" spans="16:16" x14ac:dyDescent="0.3">
      <c r="P628860" s="83"/>
    </row>
    <row r="628861" spans="16:16" x14ac:dyDescent="0.3">
      <c r="P628861" s="83"/>
    </row>
    <row r="628862" spans="16:16" x14ac:dyDescent="0.3">
      <c r="P628862" s="83"/>
    </row>
    <row r="628863" spans="16:16" x14ac:dyDescent="0.3">
      <c r="P628863" s="83"/>
    </row>
    <row r="628864" spans="16:16" x14ac:dyDescent="0.3">
      <c r="P628864" s="83"/>
    </row>
    <row r="628865" spans="16:16" x14ac:dyDescent="0.3">
      <c r="P628865" s="83"/>
    </row>
    <row r="628866" spans="16:16" x14ac:dyDescent="0.3">
      <c r="P628866" s="83"/>
    </row>
    <row r="628867" spans="16:16" x14ac:dyDescent="0.3">
      <c r="P628867" s="83"/>
    </row>
    <row r="628868" spans="16:16" x14ac:dyDescent="0.3">
      <c r="P628868" s="83"/>
    </row>
    <row r="628869" spans="16:16" x14ac:dyDescent="0.3">
      <c r="P628869" s="83"/>
    </row>
    <row r="628870" spans="16:16" x14ac:dyDescent="0.3">
      <c r="P628870" s="83"/>
    </row>
    <row r="628871" spans="16:16" x14ac:dyDescent="0.3">
      <c r="P628871" s="83"/>
    </row>
    <row r="628872" spans="16:16" x14ac:dyDescent="0.3">
      <c r="P628872" s="83"/>
    </row>
    <row r="628873" spans="16:16" x14ac:dyDescent="0.3">
      <c r="P628873" s="83"/>
    </row>
    <row r="628874" spans="16:16" x14ac:dyDescent="0.3">
      <c r="P628874" s="83"/>
    </row>
    <row r="628875" spans="16:16" x14ac:dyDescent="0.3">
      <c r="P628875" s="83"/>
    </row>
    <row r="628876" spans="16:16" x14ac:dyDescent="0.3">
      <c r="P628876" s="83"/>
    </row>
    <row r="628877" spans="16:16" x14ac:dyDescent="0.3">
      <c r="P628877" s="83"/>
    </row>
    <row r="628878" spans="16:16" x14ac:dyDescent="0.3">
      <c r="P628878" s="83"/>
    </row>
    <row r="628879" spans="16:16" x14ac:dyDescent="0.3">
      <c r="P628879" s="83"/>
    </row>
    <row r="628880" spans="16:16" x14ac:dyDescent="0.3">
      <c r="P628880" s="83"/>
    </row>
    <row r="628881" spans="16:16" x14ac:dyDescent="0.3">
      <c r="P628881" s="83"/>
    </row>
    <row r="628882" spans="16:16" x14ac:dyDescent="0.3">
      <c r="P628882" s="83"/>
    </row>
    <row r="628883" spans="16:16" x14ac:dyDescent="0.3">
      <c r="P628883" s="83"/>
    </row>
    <row r="628884" spans="16:16" x14ac:dyDescent="0.3">
      <c r="P628884" s="83"/>
    </row>
    <row r="628885" spans="16:16" x14ac:dyDescent="0.3">
      <c r="P628885" s="83"/>
    </row>
    <row r="628886" spans="16:16" x14ac:dyDescent="0.3">
      <c r="P628886" s="83"/>
    </row>
    <row r="628887" spans="16:16" x14ac:dyDescent="0.3">
      <c r="P628887" s="83"/>
    </row>
    <row r="628888" spans="16:16" x14ac:dyDescent="0.3">
      <c r="P628888" s="83"/>
    </row>
    <row r="628889" spans="16:16" x14ac:dyDescent="0.3">
      <c r="P628889" s="83"/>
    </row>
    <row r="628890" spans="16:16" x14ac:dyDescent="0.3">
      <c r="P628890" s="83"/>
    </row>
    <row r="628891" spans="16:16" x14ac:dyDescent="0.3">
      <c r="P628891" s="83"/>
    </row>
    <row r="628892" spans="16:16" x14ac:dyDescent="0.3">
      <c r="P628892" s="83"/>
    </row>
    <row r="628893" spans="16:16" x14ac:dyDescent="0.3">
      <c r="P628893" s="83"/>
    </row>
    <row r="628894" spans="16:16" x14ac:dyDescent="0.3">
      <c r="P628894" s="83"/>
    </row>
    <row r="628895" spans="16:16" x14ac:dyDescent="0.3">
      <c r="P628895" s="83"/>
    </row>
    <row r="628896" spans="16:16" x14ac:dyDescent="0.3">
      <c r="P628896" s="83"/>
    </row>
    <row r="628897" spans="16:16" x14ac:dyDescent="0.3">
      <c r="P628897" s="83"/>
    </row>
    <row r="628898" spans="16:16" x14ac:dyDescent="0.3">
      <c r="P628898" s="83"/>
    </row>
    <row r="628899" spans="16:16" x14ac:dyDescent="0.3">
      <c r="P628899" s="83"/>
    </row>
    <row r="628900" spans="16:16" x14ac:dyDescent="0.3">
      <c r="P628900" s="83"/>
    </row>
    <row r="628901" spans="16:16" x14ac:dyDescent="0.3">
      <c r="P628901" s="83"/>
    </row>
    <row r="628902" spans="16:16" x14ac:dyDescent="0.3">
      <c r="P628902" s="83"/>
    </row>
    <row r="628903" spans="16:16" x14ac:dyDescent="0.3">
      <c r="P628903" s="83"/>
    </row>
    <row r="628904" spans="16:16" x14ac:dyDescent="0.3">
      <c r="P628904" s="83"/>
    </row>
    <row r="628905" spans="16:16" x14ac:dyDescent="0.3">
      <c r="P628905" s="83"/>
    </row>
    <row r="628906" spans="16:16" x14ac:dyDescent="0.3">
      <c r="P628906" s="83"/>
    </row>
    <row r="628907" spans="16:16" x14ac:dyDescent="0.3">
      <c r="P628907" s="83"/>
    </row>
    <row r="628908" spans="16:16" x14ac:dyDescent="0.3">
      <c r="P628908" s="83"/>
    </row>
    <row r="628909" spans="16:16" x14ac:dyDescent="0.3">
      <c r="P628909" s="83"/>
    </row>
    <row r="628910" spans="16:16" x14ac:dyDescent="0.3">
      <c r="P628910" s="83"/>
    </row>
    <row r="628911" spans="16:16" x14ac:dyDescent="0.3">
      <c r="P628911" s="83"/>
    </row>
    <row r="628912" spans="16:16" x14ac:dyDescent="0.3">
      <c r="P628912" s="83"/>
    </row>
    <row r="628913" spans="16:16" x14ac:dyDescent="0.3">
      <c r="P628913" s="83"/>
    </row>
    <row r="628914" spans="16:16" x14ac:dyDescent="0.3">
      <c r="P628914" s="83"/>
    </row>
    <row r="628915" spans="16:16" x14ac:dyDescent="0.3">
      <c r="P628915" s="83"/>
    </row>
    <row r="628916" spans="16:16" x14ac:dyDescent="0.3">
      <c r="P628916" s="83"/>
    </row>
    <row r="628917" spans="16:16" x14ac:dyDescent="0.3">
      <c r="P628917" s="83"/>
    </row>
    <row r="628918" spans="16:16" x14ac:dyDescent="0.3">
      <c r="P628918" s="83"/>
    </row>
    <row r="628919" spans="16:16" x14ac:dyDescent="0.3">
      <c r="P628919" s="83"/>
    </row>
    <row r="628920" spans="16:16" x14ac:dyDescent="0.3">
      <c r="P628920" s="83"/>
    </row>
    <row r="628921" spans="16:16" x14ac:dyDescent="0.3">
      <c r="P628921" s="83"/>
    </row>
    <row r="628922" spans="16:16" x14ac:dyDescent="0.3">
      <c r="P628922" s="83"/>
    </row>
    <row r="628923" spans="16:16" x14ac:dyDescent="0.3">
      <c r="P628923" s="83"/>
    </row>
    <row r="628924" spans="16:16" x14ac:dyDescent="0.3">
      <c r="P628924" s="83"/>
    </row>
    <row r="628925" spans="16:16" x14ac:dyDescent="0.3">
      <c r="P628925" s="83"/>
    </row>
    <row r="628926" spans="16:16" x14ac:dyDescent="0.3">
      <c r="P628926" s="83"/>
    </row>
    <row r="628927" spans="16:16" x14ac:dyDescent="0.3">
      <c r="P628927" s="83"/>
    </row>
    <row r="628928" spans="16:16" x14ac:dyDescent="0.3">
      <c r="P628928" s="83"/>
    </row>
    <row r="628929" spans="16:16" x14ac:dyDescent="0.3">
      <c r="P628929" s="83"/>
    </row>
    <row r="628930" spans="16:16" x14ac:dyDescent="0.3">
      <c r="P628930" s="83"/>
    </row>
    <row r="628931" spans="16:16" x14ac:dyDescent="0.3">
      <c r="P628931" s="83"/>
    </row>
    <row r="628932" spans="16:16" x14ac:dyDescent="0.3">
      <c r="P628932" s="83"/>
    </row>
    <row r="628933" spans="16:16" x14ac:dyDescent="0.3">
      <c r="P628933" s="83"/>
    </row>
    <row r="628934" spans="16:16" x14ac:dyDescent="0.3">
      <c r="P628934" s="83"/>
    </row>
    <row r="628935" spans="16:16" x14ac:dyDescent="0.3">
      <c r="P628935" s="83"/>
    </row>
    <row r="628936" spans="16:16" x14ac:dyDescent="0.3">
      <c r="P628936" s="83"/>
    </row>
    <row r="628937" spans="16:16" x14ac:dyDescent="0.3">
      <c r="P628937" s="83"/>
    </row>
    <row r="628938" spans="16:16" x14ac:dyDescent="0.3">
      <c r="P628938" s="83"/>
    </row>
    <row r="628939" spans="16:16" x14ac:dyDescent="0.3">
      <c r="P628939" s="83"/>
    </row>
    <row r="628940" spans="16:16" x14ac:dyDescent="0.3">
      <c r="P628940" s="83"/>
    </row>
    <row r="628941" spans="16:16" x14ac:dyDescent="0.3">
      <c r="P628941" s="83"/>
    </row>
    <row r="628942" spans="16:16" x14ac:dyDescent="0.3">
      <c r="P628942" s="83"/>
    </row>
    <row r="628943" spans="16:16" x14ac:dyDescent="0.3">
      <c r="P628943" s="83"/>
    </row>
    <row r="628944" spans="16:16" x14ac:dyDescent="0.3">
      <c r="P628944" s="83"/>
    </row>
    <row r="628945" spans="16:16" x14ac:dyDescent="0.3">
      <c r="P628945" s="83"/>
    </row>
    <row r="628946" spans="16:16" x14ac:dyDescent="0.3">
      <c r="P628946" s="83"/>
    </row>
    <row r="628947" spans="16:16" x14ac:dyDescent="0.3">
      <c r="P628947" s="83"/>
    </row>
    <row r="628948" spans="16:16" x14ac:dyDescent="0.3">
      <c r="P628948" s="83"/>
    </row>
    <row r="628949" spans="16:16" x14ac:dyDescent="0.3">
      <c r="P628949" s="83"/>
    </row>
    <row r="628950" spans="16:16" x14ac:dyDescent="0.3">
      <c r="P628950" s="83"/>
    </row>
    <row r="628951" spans="16:16" x14ac:dyDescent="0.3">
      <c r="P628951" s="83"/>
    </row>
    <row r="628952" spans="16:16" x14ac:dyDescent="0.3">
      <c r="P628952" s="83"/>
    </row>
    <row r="628953" spans="16:16" x14ac:dyDescent="0.3">
      <c r="P628953" s="83"/>
    </row>
    <row r="628954" spans="16:16" x14ac:dyDescent="0.3">
      <c r="P628954" s="83"/>
    </row>
    <row r="628955" spans="16:16" x14ac:dyDescent="0.3">
      <c r="P628955" s="83"/>
    </row>
    <row r="628956" spans="16:16" x14ac:dyDescent="0.3">
      <c r="P628956" s="83"/>
    </row>
    <row r="628957" spans="16:16" x14ac:dyDescent="0.3">
      <c r="P628957" s="83"/>
    </row>
    <row r="628958" spans="16:16" x14ac:dyDescent="0.3">
      <c r="P628958" s="83"/>
    </row>
    <row r="628959" spans="16:16" x14ac:dyDescent="0.3">
      <c r="P628959" s="83"/>
    </row>
    <row r="628960" spans="16:16" x14ac:dyDescent="0.3">
      <c r="P628960" s="83"/>
    </row>
    <row r="628961" spans="16:16" x14ac:dyDescent="0.3">
      <c r="P628961" s="83"/>
    </row>
    <row r="628962" spans="16:16" x14ac:dyDescent="0.3">
      <c r="P628962" s="83"/>
    </row>
    <row r="628963" spans="16:16" x14ac:dyDescent="0.3">
      <c r="P628963" s="83"/>
    </row>
    <row r="628964" spans="16:16" x14ac:dyDescent="0.3">
      <c r="P628964" s="83"/>
    </row>
    <row r="628965" spans="16:16" x14ac:dyDescent="0.3">
      <c r="P628965" s="83"/>
    </row>
    <row r="628966" spans="16:16" x14ac:dyDescent="0.3">
      <c r="P628966" s="83"/>
    </row>
    <row r="628967" spans="16:16" x14ac:dyDescent="0.3">
      <c r="P628967" s="83"/>
    </row>
    <row r="628968" spans="16:16" x14ac:dyDescent="0.3">
      <c r="P628968" s="83"/>
    </row>
    <row r="628969" spans="16:16" x14ac:dyDescent="0.3">
      <c r="P628969" s="83"/>
    </row>
    <row r="628970" spans="16:16" x14ac:dyDescent="0.3">
      <c r="P628970" s="83"/>
    </row>
    <row r="628971" spans="16:16" x14ac:dyDescent="0.3">
      <c r="P628971" s="83"/>
    </row>
    <row r="628972" spans="16:16" x14ac:dyDescent="0.3">
      <c r="P628972" s="83"/>
    </row>
    <row r="628973" spans="16:16" x14ac:dyDescent="0.3">
      <c r="P628973" s="83"/>
    </row>
    <row r="628974" spans="16:16" x14ac:dyDescent="0.3">
      <c r="P628974" s="83"/>
    </row>
    <row r="628975" spans="16:16" x14ac:dyDescent="0.3">
      <c r="P628975" s="83"/>
    </row>
    <row r="628976" spans="16:16" x14ac:dyDescent="0.3">
      <c r="P628976" s="83"/>
    </row>
    <row r="628977" spans="16:16" x14ac:dyDescent="0.3">
      <c r="P628977" s="83"/>
    </row>
    <row r="628978" spans="16:16" x14ac:dyDescent="0.3">
      <c r="P628978" s="83"/>
    </row>
    <row r="628979" spans="16:16" x14ac:dyDescent="0.3">
      <c r="P628979" s="83"/>
    </row>
    <row r="628980" spans="16:16" x14ac:dyDescent="0.3">
      <c r="P628980" s="83"/>
    </row>
    <row r="628981" spans="16:16" x14ac:dyDescent="0.3">
      <c r="P628981" s="83"/>
    </row>
    <row r="628982" spans="16:16" x14ac:dyDescent="0.3">
      <c r="P628982" s="83"/>
    </row>
    <row r="628983" spans="16:16" x14ac:dyDescent="0.3">
      <c r="P628983" s="83"/>
    </row>
    <row r="628984" spans="16:16" x14ac:dyDescent="0.3">
      <c r="P628984" s="83"/>
    </row>
    <row r="628985" spans="16:16" x14ac:dyDescent="0.3">
      <c r="P628985" s="83"/>
    </row>
    <row r="628986" spans="16:16" x14ac:dyDescent="0.3">
      <c r="P628986" s="83"/>
    </row>
    <row r="628987" spans="16:16" x14ac:dyDescent="0.3">
      <c r="P628987" s="83"/>
    </row>
    <row r="628988" spans="16:16" x14ac:dyDescent="0.3">
      <c r="P628988" s="83"/>
    </row>
    <row r="628989" spans="16:16" x14ac:dyDescent="0.3">
      <c r="P628989" s="83"/>
    </row>
    <row r="628990" spans="16:16" x14ac:dyDescent="0.3">
      <c r="P628990" s="83"/>
    </row>
    <row r="628991" spans="16:16" x14ac:dyDescent="0.3">
      <c r="P628991" s="83"/>
    </row>
    <row r="628992" spans="16:16" x14ac:dyDescent="0.3">
      <c r="P628992" s="83"/>
    </row>
    <row r="628993" spans="16:16" x14ac:dyDescent="0.3">
      <c r="P628993" s="83"/>
    </row>
    <row r="628994" spans="16:16" x14ac:dyDescent="0.3">
      <c r="P628994" s="83"/>
    </row>
    <row r="628995" spans="16:16" x14ac:dyDescent="0.3">
      <c r="P628995" s="83"/>
    </row>
    <row r="628996" spans="16:16" x14ac:dyDescent="0.3">
      <c r="P628996" s="83"/>
    </row>
    <row r="628997" spans="16:16" x14ac:dyDescent="0.3">
      <c r="P628997" s="83"/>
    </row>
    <row r="628998" spans="16:16" x14ac:dyDescent="0.3">
      <c r="P628998" s="83"/>
    </row>
    <row r="628999" spans="16:16" x14ac:dyDescent="0.3">
      <c r="P628999" s="83"/>
    </row>
    <row r="629000" spans="16:16" x14ac:dyDescent="0.3">
      <c r="P629000" s="83"/>
    </row>
    <row r="629001" spans="16:16" x14ac:dyDescent="0.3">
      <c r="P629001" s="83"/>
    </row>
    <row r="629002" spans="16:16" x14ac:dyDescent="0.3">
      <c r="P629002" s="83"/>
    </row>
    <row r="629003" spans="16:16" x14ac:dyDescent="0.3">
      <c r="P629003" s="83"/>
    </row>
    <row r="629004" spans="16:16" x14ac:dyDescent="0.3">
      <c r="P629004" s="83"/>
    </row>
    <row r="629005" spans="16:16" x14ac:dyDescent="0.3">
      <c r="P629005" s="83"/>
    </row>
    <row r="629006" spans="16:16" x14ac:dyDescent="0.3">
      <c r="P629006" s="83"/>
    </row>
    <row r="629007" spans="16:16" x14ac:dyDescent="0.3">
      <c r="P629007" s="83"/>
    </row>
    <row r="629008" spans="16:16" x14ac:dyDescent="0.3">
      <c r="P629008" s="83"/>
    </row>
    <row r="629009" spans="16:16" x14ac:dyDescent="0.3">
      <c r="P629009" s="83"/>
    </row>
    <row r="629010" spans="16:16" x14ac:dyDescent="0.3">
      <c r="P629010" s="83"/>
    </row>
    <row r="629011" spans="16:16" x14ac:dyDescent="0.3">
      <c r="P629011" s="83"/>
    </row>
    <row r="629012" spans="16:16" x14ac:dyDescent="0.3">
      <c r="P629012" s="83"/>
    </row>
    <row r="629013" spans="16:16" x14ac:dyDescent="0.3">
      <c r="P629013" s="83"/>
    </row>
    <row r="629014" spans="16:16" x14ac:dyDescent="0.3">
      <c r="P629014" s="83"/>
    </row>
    <row r="629015" spans="16:16" x14ac:dyDescent="0.3">
      <c r="P629015" s="83"/>
    </row>
    <row r="629016" spans="16:16" x14ac:dyDescent="0.3">
      <c r="P629016" s="83"/>
    </row>
    <row r="629017" spans="16:16" x14ac:dyDescent="0.3">
      <c r="P629017" s="83"/>
    </row>
    <row r="629018" spans="16:16" x14ac:dyDescent="0.3">
      <c r="P629018" s="83"/>
    </row>
    <row r="629019" spans="16:16" x14ac:dyDescent="0.3">
      <c r="P629019" s="83"/>
    </row>
    <row r="629020" spans="16:16" x14ac:dyDescent="0.3">
      <c r="P629020" s="83"/>
    </row>
    <row r="629021" spans="16:16" x14ac:dyDescent="0.3">
      <c r="P629021" s="83"/>
    </row>
    <row r="629022" spans="16:16" x14ac:dyDescent="0.3">
      <c r="P629022" s="83"/>
    </row>
    <row r="629023" spans="16:16" x14ac:dyDescent="0.3">
      <c r="P629023" s="83"/>
    </row>
    <row r="629024" spans="16:16" x14ac:dyDescent="0.3">
      <c r="P629024" s="83"/>
    </row>
    <row r="629025" spans="16:16" x14ac:dyDescent="0.3">
      <c r="P629025" s="83"/>
    </row>
    <row r="629026" spans="16:16" x14ac:dyDescent="0.3">
      <c r="P629026" s="83"/>
    </row>
    <row r="629027" spans="16:16" x14ac:dyDescent="0.3">
      <c r="P629027" s="83"/>
    </row>
    <row r="629028" spans="16:16" x14ac:dyDescent="0.3">
      <c r="P629028" s="83"/>
    </row>
    <row r="629029" spans="16:16" x14ac:dyDescent="0.3">
      <c r="P629029" s="83"/>
    </row>
    <row r="629030" spans="16:16" x14ac:dyDescent="0.3">
      <c r="P629030" s="83"/>
    </row>
    <row r="629031" spans="16:16" x14ac:dyDescent="0.3">
      <c r="P629031" s="83"/>
    </row>
    <row r="629032" spans="16:16" x14ac:dyDescent="0.3">
      <c r="P629032" s="83"/>
    </row>
    <row r="629033" spans="16:16" x14ac:dyDescent="0.3">
      <c r="P629033" s="83"/>
    </row>
    <row r="629034" spans="16:16" x14ac:dyDescent="0.3">
      <c r="P629034" s="83"/>
    </row>
    <row r="629035" spans="16:16" x14ac:dyDescent="0.3">
      <c r="P629035" s="83"/>
    </row>
    <row r="629036" spans="16:16" x14ac:dyDescent="0.3">
      <c r="P629036" s="83"/>
    </row>
    <row r="629037" spans="16:16" x14ac:dyDescent="0.3">
      <c r="P629037" s="83"/>
    </row>
    <row r="629038" spans="16:16" x14ac:dyDescent="0.3">
      <c r="P629038" s="83"/>
    </row>
    <row r="629039" spans="16:16" x14ac:dyDescent="0.3">
      <c r="P629039" s="83"/>
    </row>
    <row r="629040" spans="16:16" x14ac:dyDescent="0.3">
      <c r="P629040" s="83"/>
    </row>
    <row r="629041" spans="16:16" x14ac:dyDescent="0.3">
      <c r="P629041" s="83"/>
    </row>
    <row r="629042" spans="16:16" x14ac:dyDescent="0.3">
      <c r="P629042" s="83"/>
    </row>
    <row r="629043" spans="16:16" x14ac:dyDescent="0.3">
      <c r="P629043" s="83"/>
    </row>
    <row r="629044" spans="16:16" x14ac:dyDescent="0.3">
      <c r="P629044" s="83"/>
    </row>
    <row r="629045" spans="16:16" x14ac:dyDescent="0.3">
      <c r="P629045" s="83"/>
    </row>
    <row r="629046" spans="16:16" x14ac:dyDescent="0.3">
      <c r="P629046" s="83"/>
    </row>
    <row r="629047" spans="16:16" x14ac:dyDescent="0.3">
      <c r="P629047" s="83"/>
    </row>
    <row r="629048" spans="16:16" x14ac:dyDescent="0.3">
      <c r="P629048" s="83"/>
    </row>
    <row r="629049" spans="16:16" x14ac:dyDescent="0.3">
      <c r="P629049" s="83"/>
    </row>
    <row r="629050" spans="16:16" x14ac:dyDescent="0.3">
      <c r="P629050" s="83"/>
    </row>
    <row r="629051" spans="16:16" x14ac:dyDescent="0.3">
      <c r="P629051" s="83"/>
    </row>
    <row r="629052" spans="16:16" x14ac:dyDescent="0.3">
      <c r="P629052" s="83"/>
    </row>
    <row r="629053" spans="16:16" x14ac:dyDescent="0.3">
      <c r="P629053" s="83"/>
    </row>
    <row r="629054" spans="16:16" x14ac:dyDescent="0.3">
      <c r="P629054" s="83"/>
    </row>
    <row r="629055" spans="16:16" x14ac:dyDescent="0.3">
      <c r="P629055" s="83"/>
    </row>
    <row r="629056" spans="16:16" x14ac:dyDescent="0.3">
      <c r="P629056" s="83"/>
    </row>
    <row r="629057" spans="16:16" x14ac:dyDescent="0.3">
      <c r="P629057" s="83"/>
    </row>
    <row r="629058" spans="16:16" x14ac:dyDescent="0.3">
      <c r="P629058" s="83"/>
    </row>
    <row r="629059" spans="16:16" x14ac:dyDescent="0.3">
      <c r="P629059" s="83"/>
    </row>
    <row r="629060" spans="16:16" x14ac:dyDescent="0.3">
      <c r="P629060" s="83"/>
    </row>
    <row r="629061" spans="16:16" x14ac:dyDescent="0.3">
      <c r="P629061" s="83"/>
    </row>
    <row r="629062" spans="16:16" x14ac:dyDescent="0.3">
      <c r="P629062" s="83"/>
    </row>
    <row r="629063" spans="16:16" x14ac:dyDescent="0.3">
      <c r="P629063" s="83"/>
    </row>
    <row r="629064" spans="16:16" x14ac:dyDescent="0.3">
      <c r="P629064" s="83"/>
    </row>
    <row r="629065" spans="16:16" x14ac:dyDescent="0.3">
      <c r="P629065" s="83"/>
    </row>
    <row r="629066" spans="16:16" x14ac:dyDescent="0.3">
      <c r="P629066" s="83"/>
    </row>
    <row r="629067" spans="16:16" x14ac:dyDescent="0.3">
      <c r="P629067" s="83"/>
    </row>
    <row r="629068" spans="16:16" x14ac:dyDescent="0.3">
      <c r="P629068" s="83"/>
    </row>
    <row r="629069" spans="16:16" x14ac:dyDescent="0.3">
      <c r="P629069" s="83"/>
    </row>
    <row r="629070" spans="16:16" x14ac:dyDescent="0.3">
      <c r="P629070" s="83"/>
    </row>
    <row r="629071" spans="16:16" x14ac:dyDescent="0.3">
      <c r="P629071" s="83"/>
    </row>
    <row r="629072" spans="16:16" x14ac:dyDescent="0.3">
      <c r="P629072" s="83"/>
    </row>
    <row r="629073" spans="16:16" x14ac:dyDescent="0.3">
      <c r="P629073" s="83"/>
    </row>
    <row r="629074" spans="16:16" x14ac:dyDescent="0.3">
      <c r="P629074" s="83"/>
    </row>
    <row r="629075" spans="16:16" x14ac:dyDescent="0.3">
      <c r="P629075" s="83"/>
    </row>
    <row r="629076" spans="16:16" x14ac:dyDescent="0.3">
      <c r="P629076" s="83"/>
    </row>
    <row r="629077" spans="16:16" x14ac:dyDescent="0.3">
      <c r="P629077" s="83"/>
    </row>
    <row r="629078" spans="16:16" x14ac:dyDescent="0.3">
      <c r="P629078" s="83"/>
    </row>
    <row r="629079" spans="16:16" x14ac:dyDescent="0.3">
      <c r="P629079" s="83"/>
    </row>
    <row r="629080" spans="16:16" x14ac:dyDescent="0.3">
      <c r="P629080" s="83"/>
    </row>
    <row r="629081" spans="16:16" x14ac:dyDescent="0.3">
      <c r="P629081" s="83"/>
    </row>
    <row r="629082" spans="16:16" x14ac:dyDescent="0.3">
      <c r="P629082" s="83"/>
    </row>
    <row r="629083" spans="16:16" x14ac:dyDescent="0.3">
      <c r="P629083" s="83"/>
    </row>
    <row r="629084" spans="16:16" x14ac:dyDescent="0.3">
      <c r="P629084" s="83"/>
    </row>
    <row r="629085" spans="16:16" x14ac:dyDescent="0.3">
      <c r="P629085" s="83"/>
    </row>
    <row r="629086" spans="16:16" x14ac:dyDescent="0.3">
      <c r="P629086" s="83"/>
    </row>
    <row r="629087" spans="16:16" x14ac:dyDescent="0.3">
      <c r="P629087" s="83"/>
    </row>
    <row r="629088" spans="16:16" x14ac:dyDescent="0.3">
      <c r="P629088" s="83"/>
    </row>
    <row r="629089" spans="16:16" x14ac:dyDescent="0.3">
      <c r="P629089" s="83"/>
    </row>
    <row r="629090" spans="16:16" x14ac:dyDescent="0.3">
      <c r="P629090" s="83"/>
    </row>
    <row r="629091" spans="16:16" x14ac:dyDescent="0.3">
      <c r="P629091" s="83"/>
    </row>
    <row r="629092" spans="16:16" x14ac:dyDescent="0.3">
      <c r="P629092" s="83"/>
    </row>
    <row r="629093" spans="16:16" x14ac:dyDescent="0.3">
      <c r="P629093" s="83"/>
    </row>
    <row r="629094" spans="16:16" x14ac:dyDescent="0.3">
      <c r="P629094" s="83"/>
    </row>
    <row r="629095" spans="16:16" x14ac:dyDescent="0.3">
      <c r="P629095" s="83"/>
    </row>
    <row r="629096" spans="16:16" x14ac:dyDescent="0.3">
      <c r="P629096" s="83"/>
    </row>
    <row r="629097" spans="16:16" x14ac:dyDescent="0.3">
      <c r="P629097" s="83"/>
    </row>
    <row r="629098" spans="16:16" x14ac:dyDescent="0.3">
      <c r="P629098" s="83"/>
    </row>
    <row r="629099" spans="16:16" x14ac:dyDescent="0.3">
      <c r="P629099" s="83"/>
    </row>
    <row r="629100" spans="16:16" x14ac:dyDescent="0.3">
      <c r="P629100" s="83"/>
    </row>
    <row r="629101" spans="16:16" x14ac:dyDescent="0.3">
      <c r="P629101" s="83"/>
    </row>
    <row r="629102" spans="16:16" x14ac:dyDescent="0.3">
      <c r="P629102" s="83"/>
    </row>
    <row r="629103" spans="16:16" x14ac:dyDescent="0.3">
      <c r="P629103" s="83"/>
    </row>
    <row r="629104" spans="16:16" x14ac:dyDescent="0.3">
      <c r="P629104" s="83"/>
    </row>
    <row r="629105" spans="16:16" x14ac:dyDescent="0.3">
      <c r="P629105" s="83"/>
    </row>
    <row r="629106" spans="16:16" x14ac:dyDescent="0.3">
      <c r="P629106" s="83"/>
    </row>
    <row r="629107" spans="16:16" x14ac:dyDescent="0.3">
      <c r="P629107" s="83"/>
    </row>
    <row r="629108" spans="16:16" x14ac:dyDescent="0.3">
      <c r="P629108" s="83"/>
    </row>
    <row r="629109" spans="16:16" x14ac:dyDescent="0.3">
      <c r="P629109" s="83"/>
    </row>
    <row r="629110" spans="16:16" x14ac:dyDescent="0.3">
      <c r="P629110" s="83"/>
    </row>
    <row r="629111" spans="16:16" x14ac:dyDescent="0.3">
      <c r="P629111" s="83"/>
    </row>
    <row r="629112" spans="16:16" x14ac:dyDescent="0.3">
      <c r="P629112" s="83"/>
    </row>
    <row r="629113" spans="16:16" x14ac:dyDescent="0.3">
      <c r="P629113" s="83"/>
    </row>
    <row r="629114" spans="16:16" x14ac:dyDescent="0.3">
      <c r="P629114" s="83"/>
    </row>
    <row r="629115" spans="16:16" x14ac:dyDescent="0.3">
      <c r="P629115" s="83"/>
    </row>
    <row r="629116" spans="16:16" x14ac:dyDescent="0.3">
      <c r="P629116" s="83"/>
    </row>
    <row r="629117" spans="16:16" x14ac:dyDescent="0.3">
      <c r="P629117" s="83"/>
    </row>
    <row r="629118" spans="16:16" x14ac:dyDescent="0.3">
      <c r="P629118" s="83"/>
    </row>
    <row r="629119" spans="16:16" x14ac:dyDescent="0.3">
      <c r="P629119" s="83"/>
    </row>
    <row r="629120" spans="16:16" x14ac:dyDescent="0.3">
      <c r="P629120" s="83"/>
    </row>
    <row r="629121" spans="16:16" x14ac:dyDescent="0.3">
      <c r="P629121" s="83"/>
    </row>
    <row r="629122" spans="16:16" x14ac:dyDescent="0.3">
      <c r="P629122" s="83"/>
    </row>
    <row r="629123" spans="16:16" x14ac:dyDescent="0.3">
      <c r="P629123" s="83"/>
    </row>
    <row r="629124" spans="16:16" x14ac:dyDescent="0.3">
      <c r="P629124" s="83"/>
    </row>
    <row r="629125" spans="16:16" x14ac:dyDescent="0.3">
      <c r="P629125" s="83"/>
    </row>
    <row r="629126" spans="16:16" x14ac:dyDescent="0.3">
      <c r="P629126" s="83"/>
    </row>
    <row r="629127" spans="16:16" x14ac:dyDescent="0.3">
      <c r="P629127" s="83"/>
    </row>
    <row r="629128" spans="16:16" x14ac:dyDescent="0.3">
      <c r="P629128" s="83"/>
    </row>
    <row r="629129" spans="16:16" x14ac:dyDescent="0.3">
      <c r="P629129" s="83"/>
    </row>
    <row r="629130" spans="16:16" x14ac:dyDescent="0.3">
      <c r="P629130" s="83"/>
    </row>
    <row r="629131" spans="16:16" x14ac:dyDescent="0.3">
      <c r="P629131" s="83"/>
    </row>
    <row r="629132" spans="16:16" x14ac:dyDescent="0.3">
      <c r="P629132" s="83"/>
    </row>
    <row r="629133" spans="16:16" x14ac:dyDescent="0.3">
      <c r="P629133" s="83"/>
    </row>
    <row r="629134" spans="16:16" x14ac:dyDescent="0.3">
      <c r="P629134" s="83"/>
    </row>
    <row r="629135" spans="16:16" x14ac:dyDescent="0.3">
      <c r="P629135" s="83"/>
    </row>
    <row r="629136" spans="16:16" x14ac:dyDescent="0.3">
      <c r="P629136" s="83"/>
    </row>
    <row r="629137" spans="16:16" x14ac:dyDescent="0.3">
      <c r="P629137" s="83"/>
    </row>
    <row r="629138" spans="16:16" x14ac:dyDescent="0.3">
      <c r="P629138" s="83"/>
    </row>
    <row r="629139" spans="16:16" x14ac:dyDescent="0.3">
      <c r="P629139" s="83"/>
    </row>
    <row r="629140" spans="16:16" x14ac:dyDescent="0.3">
      <c r="P629140" s="83"/>
    </row>
    <row r="629141" spans="16:16" x14ac:dyDescent="0.3">
      <c r="P629141" s="83"/>
    </row>
    <row r="629142" spans="16:16" x14ac:dyDescent="0.3">
      <c r="P629142" s="83"/>
    </row>
    <row r="629143" spans="16:16" x14ac:dyDescent="0.3">
      <c r="P629143" s="83"/>
    </row>
    <row r="629144" spans="16:16" x14ac:dyDescent="0.3">
      <c r="P629144" s="83"/>
    </row>
    <row r="629145" spans="16:16" x14ac:dyDescent="0.3">
      <c r="P629145" s="83"/>
    </row>
    <row r="629146" spans="16:16" x14ac:dyDescent="0.3">
      <c r="P629146" s="83"/>
    </row>
    <row r="629147" spans="16:16" x14ac:dyDescent="0.3">
      <c r="P629147" s="83"/>
    </row>
    <row r="629148" spans="16:16" x14ac:dyDescent="0.3">
      <c r="P629148" s="83"/>
    </row>
    <row r="629149" spans="16:16" x14ac:dyDescent="0.3">
      <c r="P629149" s="83"/>
    </row>
    <row r="629150" spans="16:16" x14ac:dyDescent="0.3">
      <c r="P629150" s="83"/>
    </row>
    <row r="629151" spans="16:16" x14ac:dyDescent="0.3">
      <c r="P629151" s="83"/>
    </row>
    <row r="629152" spans="16:16" x14ac:dyDescent="0.3">
      <c r="P629152" s="83"/>
    </row>
    <row r="629153" spans="16:16" x14ac:dyDescent="0.3">
      <c r="P629153" s="83"/>
    </row>
    <row r="629154" spans="16:16" x14ac:dyDescent="0.3">
      <c r="P629154" s="83"/>
    </row>
    <row r="629155" spans="16:16" x14ac:dyDescent="0.3">
      <c r="P629155" s="83"/>
    </row>
    <row r="629156" spans="16:16" x14ac:dyDescent="0.3">
      <c r="P629156" s="83"/>
    </row>
    <row r="629157" spans="16:16" x14ac:dyDescent="0.3">
      <c r="P629157" s="83"/>
    </row>
    <row r="629158" spans="16:16" x14ac:dyDescent="0.3">
      <c r="P629158" s="83"/>
    </row>
    <row r="629159" spans="16:16" x14ac:dyDescent="0.3">
      <c r="P629159" s="83"/>
    </row>
    <row r="629160" spans="16:16" x14ac:dyDescent="0.3">
      <c r="P629160" s="83"/>
    </row>
    <row r="629161" spans="16:16" x14ac:dyDescent="0.3">
      <c r="P629161" s="83"/>
    </row>
    <row r="629162" spans="16:16" x14ac:dyDescent="0.3">
      <c r="P629162" s="83"/>
    </row>
    <row r="629163" spans="16:16" x14ac:dyDescent="0.3">
      <c r="P629163" s="83"/>
    </row>
    <row r="629164" spans="16:16" x14ac:dyDescent="0.3">
      <c r="P629164" s="83"/>
    </row>
    <row r="629165" spans="16:16" x14ac:dyDescent="0.3">
      <c r="P629165" s="83"/>
    </row>
    <row r="629166" spans="16:16" x14ac:dyDescent="0.3">
      <c r="P629166" s="83"/>
    </row>
    <row r="629167" spans="16:16" x14ac:dyDescent="0.3">
      <c r="P629167" s="83"/>
    </row>
    <row r="629168" spans="16:16" x14ac:dyDescent="0.3">
      <c r="P629168" s="83"/>
    </row>
    <row r="629169" spans="16:16" x14ac:dyDescent="0.3">
      <c r="P629169" s="83"/>
    </row>
    <row r="629170" spans="16:16" x14ac:dyDescent="0.3">
      <c r="P629170" s="83"/>
    </row>
    <row r="629171" spans="16:16" x14ac:dyDescent="0.3">
      <c r="P629171" s="83"/>
    </row>
    <row r="629172" spans="16:16" x14ac:dyDescent="0.3">
      <c r="P629172" s="83"/>
    </row>
    <row r="629173" spans="16:16" x14ac:dyDescent="0.3">
      <c r="P629173" s="83"/>
    </row>
    <row r="629174" spans="16:16" x14ac:dyDescent="0.3">
      <c r="P629174" s="83"/>
    </row>
    <row r="629175" spans="16:16" x14ac:dyDescent="0.3">
      <c r="P629175" s="83"/>
    </row>
    <row r="629176" spans="16:16" x14ac:dyDescent="0.3">
      <c r="P629176" s="83"/>
    </row>
    <row r="629177" spans="16:16" x14ac:dyDescent="0.3">
      <c r="P629177" s="83"/>
    </row>
    <row r="629178" spans="16:16" x14ac:dyDescent="0.3">
      <c r="P629178" s="83"/>
    </row>
    <row r="629179" spans="16:16" x14ac:dyDescent="0.3">
      <c r="P629179" s="83"/>
    </row>
    <row r="629180" spans="16:16" x14ac:dyDescent="0.3">
      <c r="P629180" s="83"/>
    </row>
    <row r="629181" spans="16:16" x14ac:dyDescent="0.3">
      <c r="P629181" s="83"/>
    </row>
    <row r="629182" spans="16:16" x14ac:dyDescent="0.3">
      <c r="P629182" s="83"/>
    </row>
    <row r="629183" spans="16:16" x14ac:dyDescent="0.3">
      <c r="P629183" s="83"/>
    </row>
    <row r="629184" spans="16:16" x14ac:dyDescent="0.3">
      <c r="P629184" s="83"/>
    </row>
    <row r="629185" spans="16:16" x14ac:dyDescent="0.3">
      <c r="P629185" s="83"/>
    </row>
    <row r="629186" spans="16:16" x14ac:dyDescent="0.3">
      <c r="P629186" s="83"/>
    </row>
    <row r="629187" spans="16:16" x14ac:dyDescent="0.3">
      <c r="P629187" s="83"/>
    </row>
    <row r="629188" spans="16:16" x14ac:dyDescent="0.3">
      <c r="P629188" s="83"/>
    </row>
    <row r="629189" spans="16:16" x14ac:dyDescent="0.3">
      <c r="P629189" s="83"/>
    </row>
    <row r="629190" spans="16:16" x14ac:dyDescent="0.3">
      <c r="P629190" s="83"/>
    </row>
    <row r="629191" spans="16:16" x14ac:dyDescent="0.3">
      <c r="P629191" s="83"/>
    </row>
    <row r="629192" spans="16:16" x14ac:dyDescent="0.3">
      <c r="P629192" s="83"/>
    </row>
    <row r="629193" spans="16:16" x14ac:dyDescent="0.3">
      <c r="P629193" s="83"/>
    </row>
    <row r="629194" spans="16:16" x14ac:dyDescent="0.3">
      <c r="P629194" s="83"/>
    </row>
    <row r="629195" spans="16:16" x14ac:dyDescent="0.3">
      <c r="P629195" s="83"/>
    </row>
    <row r="629196" spans="16:16" x14ac:dyDescent="0.3">
      <c r="P629196" s="83"/>
    </row>
    <row r="629197" spans="16:16" x14ac:dyDescent="0.3">
      <c r="P629197" s="83"/>
    </row>
    <row r="629198" spans="16:16" x14ac:dyDescent="0.3">
      <c r="P629198" s="83"/>
    </row>
    <row r="629199" spans="16:16" x14ac:dyDescent="0.3">
      <c r="P629199" s="83"/>
    </row>
    <row r="629200" spans="16:16" x14ac:dyDescent="0.3">
      <c r="P629200" s="83"/>
    </row>
    <row r="629201" spans="16:16" x14ac:dyDescent="0.3">
      <c r="P629201" s="83"/>
    </row>
    <row r="629202" spans="16:16" x14ac:dyDescent="0.3">
      <c r="P629202" s="83"/>
    </row>
    <row r="629203" spans="16:16" x14ac:dyDescent="0.3">
      <c r="P629203" s="83"/>
    </row>
    <row r="629204" spans="16:16" x14ac:dyDescent="0.3">
      <c r="P629204" s="83"/>
    </row>
    <row r="629205" spans="16:16" x14ac:dyDescent="0.3">
      <c r="P629205" s="83"/>
    </row>
    <row r="629206" spans="16:16" x14ac:dyDescent="0.3">
      <c r="P629206" s="83"/>
    </row>
    <row r="629207" spans="16:16" x14ac:dyDescent="0.3">
      <c r="P629207" s="83"/>
    </row>
    <row r="629208" spans="16:16" x14ac:dyDescent="0.3">
      <c r="P629208" s="83"/>
    </row>
    <row r="629209" spans="16:16" x14ac:dyDescent="0.3">
      <c r="P629209" s="83"/>
    </row>
    <row r="629210" spans="16:16" x14ac:dyDescent="0.3">
      <c r="P629210" s="83"/>
    </row>
    <row r="629211" spans="16:16" x14ac:dyDescent="0.3">
      <c r="P629211" s="83"/>
    </row>
    <row r="629212" spans="16:16" x14ac:dyDescent="0.3">
      <c r="P629212" s="83"/>
    </row>
    <row r="629213" spans="16:16" x14ac:dyDescent="0.3">
      <c r="P629213" s="83"/>
    </row>
    <row r="629214" spans="16:16" x14ac:dyDescent="0.3">
      <c r="P629214" s="83"/>
    </row>
    <row r="629215" spans="16:16" x14ac:dyDescent="0.3">
      <c r="P629215" s="83"/>
    </row>
    <row r="629216" spans="16:16" x14ac:dyDescent="0.3">
      <c r="P629216" s="83"/>
    </row>
    <row r="629217" spans="16:16" x14ac:dyDescent="0.3">
      <c r="P629217" s="83"/>
    </row>
    <row r="629218" spans="16:16" x14ac:dyDescent="0.3">
      <c r="P629218" s="83"/>
    </row>
    <row r="629219" spans="16:16" x14ac:dyDescent="0.3">
      <c r="P629219" s="83"/>
    </row>
    <row r="629220" spans="16:16" x14ac:dyDescent="0.3">
      <c r="P629220" s="83"/>
    </row>
    <row r="629221" spans="16:16" x14ac:dyDescent="0.3">
      <c r="P629221" s="83"/>
    </row>
    <row r="629222" spans="16:16" x14ac:dyDescent="0.3">
      <c r="P629222" s="83"/>
    </row>
    <row r="629223" spans="16:16" x14ac:dyDescent="0.3">
      <c r="P629223" s="83"/>
    </row>
    <row r="629224" spans="16:16" x14ac:dyDescent="0.3">
      <c r="P629224" s="83"/>
    </row>
    <row r="629225" spans="16:16" x14ac:dyDescent="0.3">
      <c r="P629225" s="83"/>
    </row>
    <row r="629226" spans="16:16" x14ac:dyDescent="0.3">
      <c r="P629226" s="83"/>
    </row>
    <row r="629227" spans="16:16" x14ac:dyDescent="0.3">
      <c r="P629227" s="83"/>
    </row>
    <row r="629228" spans="16:16" x14ac:dyDescent="0.3">
      <c r="P629228" s="83"/>
    </row>
    <row r="629229" spans="16:16" x14ac:dyDescent="0.3">
      <c r="P629229" s="83"/>
    </row>
    <row r="629230" spans="16:16" x14ac:dyDescent="0.3">
      <c r="P629230" s="83"/>
    </row>
    <row r="629231" spans="16:16" x14ac:dyDescent="0.3">
      <c r="P629231" s="83"/>
    </row>
    <row r="629232" spans="16:16" x14ac:dyDescent="0.3">
      <c r="P629232" s="83"/>
    </row>
    <row r="629233" spans="16:16" x14ac:dyDescent="0.3">
      <c r="P629233" s="83"/>
    </row>
    <row r="629234" spans="16:16" x14ac:dyDescent="0.3">
      <c r="P629234" s="83"/>
    </row>
    <row r="629235" spans="16:16" x14ac:dyDescent="0.3">
      <c r="P629235" s="83"/>
    </row>
    <row r="629236" spans="16:16" x14ac:dyDescent="0.3">
      <c r="P629236" s="83"/>
    </row>
    <row r="629237" spans="16:16" x14ac:dyDescent="0.3">
      <c r="P629237" s="83"/>
    </row>
    <row r="629238" spans="16:16" x14ac:dyDescent="0.3">
      <c r="P629238" s="83"/>
    </row>
    <row r="629239" spans="16:16" x14ac:dyDescent="0.3">
      <c r="P629239" s="83"/>
    </row>
    <row r="629240" spans="16:16" x14ac:dyDescent="0.3">
      <c r="P629240" s="83"/>
    </row>
    <row r="629241" spans="16:16" x14ac:dyDescent="0.3">
      <c r="P629241" s="83"/>
    </row>
    <row r="629242" spans="16:16" x14ac:dyDescent="0.3">
      <c r="P629242" s="83"/>
    </row>
    <row r="629243" spans="16:16" x14ac:dyDescent="0.3">
      <c r="P629243" s="83"/>
    </row>
    <row r="629244" spans="16:16" x14ac:dyDescent="0.3">
      <c r="P629244" s="83"/>
    </row>
    <row r="629245" spans="16:16" x14ac:dyDescent="0.3">
      <c r="P629245" s="83"/>
    </row>
    <row r="629246" spans="16:16" x14ac:dyDescent="0.3">
      <c r="P629246" s="83"/>
    </row>
    <row r="629247" spans="16:16" x14ac:dyDescent="0.3">
      <c r="P629247" s="83"/>
    </row>
    <row r="629248" spans="16:16" x14ac:dyDescent="0.3">
      <c r="P629248" s="83"/>
    </row>
    <row r="629249" spans="16:16" x14ac:dyDescent="0.3">
      <c r="P629249" s="83"/>
    </row>
    <row r="629250" spans="16:16" x14ac:dyDescent="0.3">
      <c r="P629250" s="83"/>
    </row>
    <row r="629251" spans="16:16" x14ac:dyDescent="0.3">
      <c r="P629251" s="83"/>
    </row>
    <row r="629252" spans="16:16" x14ac:dyDescent="0.3">
      <c r="P629252" s="83"/>
    </row>
    <row r="629253" spans="16:16" x14ac:dyDescent="0.3">
      <c r="P629253" s="83"/>
    </row>
    <row r="629254" spans="16:16" x14ac:dyDescent="0.3">
      <c r="P629254" s="83"/>
    </row>
    <row r="629255" spans="16:16" x14ac:dyDescent="0.3">
      <c r="P629255" s="83"/>
    </row>
    <row r="629256" spans="16:16" x14ac:dyDescent="0.3">
      <c r="P629256" s="83"/>
    </row>
    <row r="629257" spans="16:16" x14ac:dyDescent="0.3">
      <c r="P629257" s="83"/>
    </row>
    <row r="629258" spans="16:16" x14ac:dyDescent="0.3">
      <c r="P629258" s="83"/>
    </row>
    <row r="629259" spans="16:16" x14ac:dyDescent="0.3">
      <c r="P629259" s="83"/>
    </row>
    <row r="629260" spans="16:16" x14ac:dyDescent="0.3">
      <c r="P629260" s="83"/>
    </row>
    <row r="629261" spans="16:16" x14ac:dyDescent="0.3">
      <c r="P629261" s="83"/>
    </row>
    <row r="629262" spans="16:16" x14ac:dyDescent="0.3">
      <c r="P629262" s="83"/>
    </row>
    <row r="629263" spans="16:16" x14ac:dyDescent="0.3">
      <c r="P629263" s="83"/>
    </row>
    <row r="629264" spans="16:16" x14ac:dyDescent="0.3">
      <c r="P629264" s="83"/>
    </row>
    <row r="629265" spans="16:16" x14ac:dyDescent="0.3">
      <c r="P629265" s="83"/>
    </row>
    <row r="629266" spans="16:16" x14ac:dyDescent="0.3">
      <c r="P629266" s="83"/>
    </row>
    <row r="629267" spans="16:16" x14ac:dyDescent="0.3">
      <c r="P629267" s="83"/>
    </row>
    <row r="629268" spans="16:16" x14ac:dyDescent="0.3">
      <c r="P629268" s="83"/>
    </row>
    <row r="629269" spans="16:16" x14ac:dyDescent="0.3">
      <c r="P629269" s="83"/>
    </row>
    <row r="629270" spans="16:16" x14ac:dyDescent="0.3">
      <c r="P629270" s="83"/>
    </row>
    <row r="629271" spans="16:16" x14ac:dyDescent="0.3">
      <c r="P629271" s="83"/>
    </row>
    <row r="629272" spans="16:16" x14ac:dyDescent="0.3">
      <c r="P629272" s="83"/>
    </row>
    <row r="629273" spans="16:16" x14ac:dyDescent="0.3">
      <c r="P629273" s="83"/>
    </row>
    <row r="629274" spans="16:16" x14ac:dyDescent="0.3">
      <c r="P629274" s="83"/>
    </row>
    <row r="629275" spans="16:16" x14ac:dyDescent="0.3">
      <c r="P629275" s="83"/>
    </row>
    <row r="629276" spans="16:16" x14ac:dyDescent="0.3">
      <c r="P629276" s="83"/>
    </row>
    <row r="629277" spans="16:16" x14ac:dyDescent="0.3">
      <c r="P629277" s="83"/>
    </row>
    <row r="629278" spans="16:16" x14ac:dyDescent="0.3">
      <c r="P629278" s="83"/>
    </row>
    <row r="629279" spans="16:16" x14ac:dyDescent="0.3">
      <c r="P629279" s="83"/>
    </row>
    <row r="629280" spans="16:16" x14ac:dyDescent="0.3">
      <c r="P629280" s="83"/>
    </row>
    <row r="629281" spans="16:16" x14ac:dyDescent="0.3">
      <c r="P629281" s="83"/>
    </row>
    <row r="629282" spans="16:16" x14ac:dyDescent="0.3">
      <c r="P629282" s="83"/>
    </row>
    <row r="629283" spans="16:16" x14ac:dyDescent="0.3">
      <c r="P629283" s="83"/>
    </row>
    <row r="629284" spans="16:16" x14ac:dyDescent="0.3">
      <c r="P629284" s="83"/>
    </row>
    <row r="629285" spans="16:16" x14ac:dyDescent="0.3">
      <c r="P629285" s="83"/>
    </row>
    <row r="629286" spans="16:16" x14ac:dyDescent="0.3">
      <c r="P629286" s="83"/>
    </row>
    <row r="629287" spans="16:16" x14ac:dyDescent="0.3">
      <c r="P629287" s="83"/>
    </row>
    <row r="629288" spans="16:16" x14ac:dyDescent="0.3">
      <c r="P629288" s="83"/>
    </row>
    <row r="629289" spans="16:16" x14ac:dyDescent="0.3">
      <c r="P629289" s="83"/>
    </row>
    <row r="629290" spans="16:16" x14ac:dyDescent="0.3">
      <c r="P629290" s="83"/>
    </row>
    <row r="629291" spans="16:16" x14ac:dyDescent="0.3">
      <c r="P629291" s="83"/>
    </row>
    <row r="629292" spans="16:16" x14ac:dyDescent="0.3">
      <c r="P629292" s="83"/>
    </row>
    <row r="629293" spans="16:16" x14ac:dyDescent="0.3">
      <c r="P629293" s="83"/>
    </row>
    <row r="629294" spans="16:16" x14ac:dyDescent="0.3">
      <c r="P629294" s="83"/>
    </row>
    <row r="629295" spans="16:16" x14ac:dyDescent="0.3">
      <c r="P629295" s="83"/>
    </row>
    <row r="629296" spans="16:16" x14ac:dyDescent="0.3">
      <c r="P629296" s="83"/>
    </row>
    <row r="629297" spans="16:16" x14ac:dyDescent="0.3">
      <c r="P629297" s="83"/>
    </row>
    <row r="629298" spans="16:16" x14ac:dyDescent="0.3">
      <c r="P629298" s="83"/>
    </row>
    <row r="629299" spans="16:16" x14ac:dyDescent="0.3">
      <c r="P629299" s="83"/>
    </row>
    <row r="629300" spans="16:16" x14ac:dyDescent="0.3">
      <c r="P629300" s="83"/>
    </row>
    <row r="629301" spans="16:16" x14ac:dyDescent="0.3">
      <c r="P629301" s="83"/>
    </row>
    <row r="629302" spans="16:16" x14ac:dyDescent="0.3">
      <c r="P629302" s="83"/>
    </row>
    <row r="629303" spans="16:16" x14ac:dyDescent="0.3">
      <c r="P629303" s="83"/>
    </row>
    <row r="629304" spans="16:16" x14ac:dyDescent="0.3">
      <c r="P629304" s="83"/>
    </row>
    <row r="629305" spans="16:16" x14ac:dyDescent="0.3">
      <c r="P629305" s="83"/>
    </row>
    <row r="629306" spans="16:16" x14ac:dyDescent="0.3">
      <c r="P629306" s="83"/>
    </row>
    <row r="629307" spans="16:16" x14ac:dyDescent="0.3">
      <c r="P629307" s="83"/>
    </row>
    <row r="629308" spans="16:16" x14ac:dyDescent="0.3">
      <c r="P629308" s="83"/>
    </row>
    <row r="629309" spans="16:16" x14ac:dyDescent="0.3">
      <c r="P629309" s="83"/>
    </row>
    <row r="629310" spans="16:16" x14ac:dyDescent="0.3">
      <c r="P629310" s="83"/>
    </row>
    <row r="629311" spans="16:16" x14ac:dyDescent="0.3">
      <c r="P629311" s="83"/>
    </row>
    <row r="629312" spans="16:16" x14ac:dyDescent="0.3">
      <c r="P629312" s="83"/>
    </row>
    <row r="629313" spans="16:16" x14ac:dyDescent="0.3">
      <c r="P629313" s="83"/>
    </row>
    <row r="629314" spans="16:16" x14ac:dyDescent="0.3">
      <c r="P629314" s="83"/>
    </row>
    <row r="629315" spans="16:16" x14ac:dyDescent="0.3">
      <c r="P629315" s="83"/>
    </row>
    <row r="629316" spans="16:16" x14ac:dyDescent="0.3">
      <c r="P629316" s="83"/>
    </row>
    <row r="629317" spans="16:16" x14ac:dyDescent="0.3">
      <c r="P629317" s="83"/>
    </row>
    <row r="629318" spans="16:16" x14ac:dyDescent="0.3">
      <c r="P629318" s="83"/>
    </row>
    <row r="629319" spans="16:16" x14ac:dyDescent="0.3">
      <c r="P629319" s="83"/>
    </row>
    <row r="629320" spans="16:16" x14ac:dyDescent="0.3">
      <c r="P629320" s="83"/>
    </row>
    <row r="629321" spans="16:16" x14ac:dyDescent="0.3">
      <c r="P629321" s="83"/>
    </row>
    <row r="629322" spans="16:16" x14ac:dyDescent="0.3">
      <c r="P629322" s="83"/>
    </row>
    <row r="629323" spans="16:16" x14ac:dyDescent="0.3">
      <c r="P629323" s="83"/>
    </row>
    <row r="629324" spans="16:16" x14ac:dyDescent="0.3">
      <c r="P629324" s="83"/>
    </row>
    <row r="629325" spans="16:16" x14ac:dyDescent="0.3">
      <c r="P629325" s="83"/>
    </row>
    <row r="629326" spans="16:16" x14ac:dyDescent="0.3">
      <c r="P629326" s="83"/>
    </row>
    <row r="629327" spans="16:16" x14ac:dyDescent="0.3">
      <c r="P629327" s="83"/>
    </row>
    <row r="629328" spans="16:16" x14ac:dyDescent="0.3">
      <c r="P629328" s="83"/>
    </row>
    <row r="629329" spans="16:16" x14ac:dyDescent="0.3">
      <c r="P629329" s="83"/>
    </row>
    <row r="629330" spans="16:16" x14ac:dyDescent="0.3">
      <c r="P629330" s="83"/>
    </row>
    <row r="629331" spans="16:16" x14ac:dyDescent="0.3">
      <c r="P629331" s="83"/>
    </row>
    <row r="629332" spans="16:16" x14ac:dyDescent="0.3">
      <c r="P629332" s="83"/>
    </row>
    <row r="629333" spans="16:16" x14ac:dyDescent="0.3">
      <c r="P629333" s="83"/>
    </row>
    <row r="629334" spans="16:16" x14ac:dyDescent="0.3">
      <c r="P629334" s="83"/>
    </row>
    <row r="629335" spans="16:16" x14ac:dyDescent="0.3">
      <c r="P629335" s="83"/>
    </row>
    <row r="629336" spans="16:16" x14ac:dyDescent="0.3">
      <c r="P629336" s="83"/>
    </row>
    <row r="629337" spans="16:16" x14ac:dyDescent="0.3">
      <c r="P629337" s="83"/>
    </row>
    <row r="629338" spans="16:16" x14ac:dyDescent="0.3">
      <c r="P629338" s="83"/>
    </row>
    <row r="629339" spans="16:16" x14ac:dyDescent="0.3">
      <c r="P629339" s="83"/>
    </row>
    <row r="629340" spans="16:16" x14ac:dyDescent="0.3">
      <c r="P629340" s="83"/>
    </row>
    <row r="629341" spans="16:16" x14ac:dyDescent="0.3">
      <c r="P629341" s="83"/>
    </row>
    <row r="629342" spans="16:16" x14ac:dyDescent="0.3">
      <c r="P629342" s="83"/>
    </row>
    <row r="629343" spans="16:16" x14ac:dyDescent="0.3">
      <c r="P629343" s="83"/>
    </row>
    <row r="629344" spans="16:16" x14ac:dyDescent="0.3">
      <c r="P629344" s="83"/>
    </row>
    <row r="629345" spans="16:16" x14ac:dyDescent="0.3">
      <c r="P629345" s="83"/>
    </row>
    <row r="629346" spans="16:16" x14ac:dyDescent="0.3">
      <c r="P629346" s="83"/>
    </row>
    <row r="629347" spans="16:16" x14ac:dyDescent="0.3">
      <c r="P629347" s="83"/>
    </row>
    <row r="629348" spans="16:16" x14ac:dyDescent="0.3">
      <c r="P629348" s="83"/>
    </row>
    <row r="629349" spans="16:16" x14ac:dyDescent="0.3">
      <c r="P629349" s="83"/>
    </row>
    <row r="629350" spans="16:16" x14ac:dyDescent="0.3">
      <c r="P629350" s="83"/>
    </row>
    <row r="629351" spans="16:16" x14ac:dyDescent="0.3">
      <c r="P629351" s="83"/>
    </row>
    <row r="629352" spans="16:16" x14ac:dyDescent="0.3">
      <c r="P629352" s="83"/>
    </row>
    <row r="629353" spans="16:16" x14ac:dyDescent="0.3">
      <c r="P629353" s="83"/>
    </row>
    <row r="629354" spans="16:16" x14ac:dyDescent="0.3">
      <c r="P629354" s="83"/>
    </row>
    <row r="629355" spans="16:16" x14ac:dyDescent="0.3">
      <c r="P629355" s="83"/>
    </row>
    <row r="629356" spans="16:16" x14ac:dyDescent="0.3">
      <c r="P629356" s="83"/>
    </row>
    <row r="629357" spans="16:16" x14ac:dyDescent="0.3">
      <c r="P629357" s="83"/>
    </row>
    <row r="629358" spans="16:16" x14ac:dyDescent="0.3">
      <c r="P629358" s="83"/>
    </row>
    <row r="629359" spans="16:16" x14ac:dyDescent="0.3">
      <c r="P629359" s="83"/>
    </row>
    <row r="629360" spans="16:16" x14ac:dyDescent="0.3">
      <c r="P629360" s="83"/>
    </row>
    <row r="629361" spans="16:16" x14ac:dyDescent="0.3">
      <c r="P629361" s="83"/>
    </row>
    <row r="629362" spans="16:16" x14ac:dyDescent="0.3">
      <c r="P629362" s="83"/>
    </row>
    <row r="629363" spans="16:16" x14ac:dyDescent="0.3">
      <c r="P629363" s="83"/>
    </row>
    <row r="629364" spans="16:16" x14ac:dyDescent="0.3">
      <c r="P629364" s="83"/>
    </row>
    <row r="629365" spans="16:16" x14ac:dyDescent="0.3">
      <c r="P629365" s="83"/>
    </row>
    <row r="629366" spans="16:16" x14ac:dyDescent="0.3">
      <c r="P629366" s="83"/>
    </row>
    <row r="629367" spans="16:16" x14ac:dyDescent="0.3">
      <c r="P629367" s="83"/>
    </row>
    <row r="629368" spans="16:16" x14ac:dyDescent="0.3">
      <c r="P629368" s="83"/>
    </row>
    <row r="629369" spans="16:16" x14ac:dyDescent="0.3">
      <c r="P629369" s="83"/>
    </row>
    <row r="629370" spans="16:16" x14ac:dyDescent="0.3">
      <c r="P629370" s="83"/>
    </row>
    <row r="629371" spans="16:16" x14ac:dyDescent="0.3">
      <c r="P629371" s="83"/>
    </row>
    <row r="629372" spans="16:16" x14ac:dyDescent="0.3">
      <c r="P629372" s="83"/>
    </row>
    <row r="629373" spans="16:16" x14ac:dyDescent="0.3">
      <c r="P629373" s="83"/>
    </row>
    <row r="629374" spans="16:16" x14ac:dyDescent="0.3">
      <c r="P629374" s="83"/>
    </row>
    <row r="629375" spans="16:16" x14ac:dyDescent="0.3">
      <c r="P629375" s="83"/>
    </row>
    <row r="629376" spans="16:16" x14ac:dyDescent="0.3">
      <c r="P629376" s="83"/>
    </row>
    <row r="629377" spans="16:16" x14ac:dyDescent="0.3">
      <c r="P629377" s="83"/>
    </row>
    <row r="629378" spans="16:16" x14ac:dyDescent="0.3">
      <c r="P629378" s="83"/>
    </row>
    <row r="629379" spans="16:16" x14ac:dyDescent="0.3">
      <c r="P629379" s="83"/>
    </row>
    <row r="629380" spans="16:16" x14ac:dyDescent="0.3">
      <c r="P629380" s="83"/>
    </row>
    <row r="629381" spans="16:16" x14ac:dyDescent="0.3">
      <c r="P629381" s="83"/>
    </row>
    <row r="629382" spans="16:16" x14ac:dyDescent="0.3">
      <c r="P629382" s="83"/>
    </row>
    <row r="629383" spans="16:16" x14ac:dyDescent="0.3">
      <c r="P629383" s="83"/>
    </row>
    <row r="629384" spans="16:16" x14ac:dyDescent="0.3">
      <c r="P629384" s="83"/>
    </row>
    <row r="629385" spans="16:16" x14ac:dyDescent="0.3">
      <c r="P629385" s="83"/>
    </row>
    <row r="629386" spans="16:16" x14ac:dyDescent="0.3">
      <c r="P629386" s="83"/>
    </row>
    <row r="629387" spans="16:16" x14ac:dyDescent="0.3">
      <c r="P629387" s="83"/>
    </row>
    <row r="629388" spans="16:16" x14ac:dyDescent="0.3">
      <c r="P629388" s="83"/>
    </row>
    <row r="629389" spans="16:16" x14ac:dyDescent="0.3">
      <c r="P629389" s="83"/>
    </row>
    <row r="629390" spans="16:16" x14ac:dyDescent="0.3">
      <c r="P629390" s="83"/>
    </row>
    <row r="629391" spans="16:16" x14ac:dyDescent="0.3">
      <c r="P629391" s="83"/>
    </row>
    <row r="629392" spans="16:16" x14ac:dyDescent="0.3">
      <c r="P629392" s="83"/>
    </row>
    <row r="629393" spans="16:16" x14ac:dyDescent="0.3">
      <c r="P629393" s="83"/>
    </row>
    <row r="629394" spans="16:16" x14ac:dyDescent="0.3">
      <c r="P629394" s="83"/>
    </row>
    <row r="629395" spans="16:16" x14ac:dyDescent="0.3">
      <c r="P629395" s="83"/>
    </row>
    <row r="629396" spans="16:16" x14ac:dyDescent="0.3">
      <c r="P629396" s="83"/>
    </row>
    <row r="629397" spans="16:16" x14ac:dyDescent="0.3">
      <c r="P629397" s="83"/>
    </row>
    <row r="629398" spans="16:16" x14ac:dyDescent="0.3">
      <c r="P629398" s="83"/>
    </row>
    <row r="629399" spans="16:16" x14ac:dyDescent="0.3">
      <c r="P629399" s="83"/>
    </row>
    <row r="629400" spans="16:16" x14ac:dyDescent="0.3">
      <c r="P629400" s="83"/>
    </row>
    <row r="629401" spans="16:16" x14ac:dyDescent="0.3">
      <c r="P629401" s="83"/>
    </row>
    <row r="629402" spans="16:16" x14ac:dyDescent="0.3">
      <c r="P629402" s="83"/>
    </row>
    <row r="629403" spans="16:16" x14ac:dyDescent="0.3">
      <c r="P629403" s="83"/>
    </row>
    <row r="629404" spans="16:16" x14ac:dyDescent="0.3">
      <c r="P629404" s="83"/>
    </row>
    <row r="629405" spans="16:16" x14ac:dyDescent="0.3">
      <c r="P629405" s="83"/>
    </row>
    <row r="629406" spans="16:16" x14ac:dyDescent="0.3">
      <c r="P629406" s="83"/>
    </row>
    <row r="629407" spans="16:16" x14ac:dyDescent="0.3">
      <c r="P629407" s="83"/>
    </row>
    <row r="629408" spans="16:16" x14ac:dyDescent="0.3">
      <c r="P629408" s="83"/>
    </row>
    <row r="629409" spans="16:16" x14ac:dyDescent="0.3">
      <c r="P629409" s="83"/>
    </row>
    <row r="629410" spans="16:16" x14ac:dyDescent="0.3">
      <c r="P629410" s="83"/>
    </row>
    <row r="629411" spans="16:16" x14ac:dyDescent="0.3">
      <c r="P629411" s="83"/>
    </row>
    <row r="629412" spans="16:16" x14ac:dyDescent="0.3">
      <c r="P629412" s="83"/>
    </row>
    <row r="629413" spans="16:16" x14ac:dyDescent="0.3">
      <c r="P629413" s="83"/>
    </row>
    <row r="629414" spans="16:16" x14ac:dyDescent="0.3">
      <c r="P629414" s="83"/>
    </row>
    <row r="629415" spans="16:16" x14ac:dyDescent="0.3">
      <c r="P629415" s="83"/>
    </row>
    <row r="629416" spans="16:16" x14ac:dyDescent="0.3">
      <c r="P629416" s="83"/>
    </row>
    <row r="629417" spans="16:16" x14ac:dyDescent="0.3">
      <c r="P629417" s="83"/>
    </row>
    <row r="629418" spans="16:16" x14ac:dyDescent="0.3">
      <c r="P629418" s="83"/>
    </row>
    <row r="629419" spans="16:16" x14ac:dyDescent="0.3">
      <c r="P629419" s="83"/>
    </row>
    <row r="629420" spans="16:16" x14ac:dyDescent="0.3">
      <c r="P629420" s="83"/>
    </row>
    <row r="629421" spans="16:16" x14ac:dyDescent="0.3">
      <c r="P629421" s="83"/>
    </row>
    <row r="629422" spans="16:16" x14ac:dyDescent="0.3">
      <c r="P629422" s="83"/>
    </row>
    <row r="629423" spans="16:16" x14ac:dyDescent="0.3">
      <c r="P629423" s="83"/>
    </row>
    <row r="629424" spans="16:16" x14ac:dyDescent="0.3">
      <c r="P629424" s="83"/>
    </row>
    <row r="629425" spans="16:16" x14ac:dyDescent="0.3">
      <c r="P629425" s="83"/>
    </row>
    <row r="629426" spans="16:16" x14ac:dyDescent="0.3">
      <c r="P629426" s="83"/>
    </row>
    <row r="629427" spans="16:16" x14ac:dyDescent="0.3">
      <c r="P629427" s="83"/>
    </row>
    <row r="629428" spans="16:16" x14ac:dyDescent="0.3">
      <c r="P629428" s="83"/>
    </row>
    <row r="629429" spans="16:16" x14ac:dyDescent="0.3">
      <c r="P629429" s="83"/>
    </row>
    <row r="629430" spans="16:16" x14ac:dyDescent="0.3">
      <c r="P629430" s="83"/>
    </row>
    <row r="629431" spans="16:16" x14ac:dyDescent="0.3">
      <c r="P629431" s="83"/>
    </row>
    <row r="629432" spans="16:16" x14ac:dyDescent="0.3">
      <c r="P629432" s="83"/>
    </row>
    <row r="629433" spans="16:16" x14ac:dyDescent="0.3">
      <c r="P629433" s="83"/>
    </row>
    <row r="629434" spans="16:16" x14ac:dyDescent="0.3">
      <c r="P629434" s="83"/>
    </row>
    <row r="629435" spans="16:16" x14ac:dyDescent="0.3">
      <c r="P629435" s="83"/>
    </row>
    <row r="629436" spans="16:16" x14ac:dyDescent="0.3">
      <c r="P629436" s="83"/>
    </row>
    <row r="629437" spans="16:16" x14ac:dyDescent="0.3">
      <c r="P629437" s="83"/>
    </row>
    <row r="629438" spans="16:16" x14ac:dyDescent="0.3">
      <c r="P629438" s="83"/>
    </row>
    <row r="629439" spans="16:16" x14ac:dyDescent="0.3">
      <c r="P629439" s="83"/>
    </row>
    <row r="629440" spans="16:16" x14ac:dyDescent="0.3">
      <c r="P629440" s="83"/>
    </row>
    <row r="629441" spans="16:16" x14ac:dyDescent="0.3">
      <c r="P629441" s="83"/>
    </row>
    <row r="629442" spans="16:16" x14ac:dyDescent="0.3">
      <c r="P629442" s="83"/>
    </row>
    <row r="629443" spans="16:16" x14ac:dyDescent="0.3">
      <c r="P629443" s="83"/>
    </row>
    <row r="629444" spans="16:16" x14ac:dyDescent="0.3">
      <c r="P629444" s="83"/>
    </row>
    <row r="629445" spans="16:16" x14ac:dyDescent="0.3">
      <c r="P629445" s="83"/>
    </row>
    <row r="629446" spans="16:16" x14ac:dyDescent="0.3">
      <c r="P629446" s="83"/>
    </row>
    <row r="629447" spans="16:16" x14ac:dyDescent="0.3">
      <c r="P629447" s="83"/>
    </row>
    <row r="629448" spans="16:16" x14ac:dyDescent="0.3">
      <c r="P629448" s="83"/>
    </row>
    <row r="629449" spans="16:16" x14ac:dyDescent="0.3">
      <c r="P629449" s="83"/>
    </row>
    <row r="629450" spans="16:16" x14ac:dyDescent="0.3">
      <c r="P629450" s="83"/>
    </row>
    <row r="629451" spans="16:16" x14ac:dyDescent="0.3">
      <c r="P629451" s="83"/>
    </row>
    <row r="629452" spans="16:16" x14ac:dyDescent="0.3">
      <c r="P629452" s="83"/>
    </row>
    <row r="629453" spans="16:16" x14ac:dyDescent="0.3">
      <c r="P629453" s="83"/>
    </row>
    <row r="629454" spans="16:16" x14ac:dyDescent="0.3">
      <c r="P629454" s="83"/>
    </row>
    <row r="629455" spans="16:16" x14ac:dyDescent="0.3">
      <c r="P629455" s="83"/>
    </row>
    <row r="629456" spans="16:16" x14ac:dyDescent="0.3">
      <c r="P629456" s="83"/>
    </row>
    <row r="629457" spans="16:16" x14ac:dyDescent="0.3">
      <c r="P629457" s="83"/>
    </row>
    <row r="629458" spans="16:16" x14ac:dyDescent="0.3">
      <c r="P629458" s="83"/>
    </row>
    <row r="629459" spans="16:16" x14ac:dyDescent="0.3">
      <c r="P629459" s="83"/>
    </row>
    <row r="629460" spans="16:16" x14ac:dyDescent="0.3">
      <c r="P629460" s="83"/>
    </row>
    <row r="629461" spans="16:16" x14ac:dyDescent="0.3">
      <c r="P629461" s="83"/>
    </row>
    <row r="629462" spans="16:16" x14ac:dyDescent="0.3">
      <c r="P629462" s="83"/>
    </row>
    <row r="629463" spans="16:16" x14ac:dyDescent="0.3">
      <c r="P629463" s="83"/>
    </row>
    <row r="629464" spans="16:16" x14ac:dyDescent="0.3">
      <c r="P629464" s="83"/>
    </row>
    <row r="629465" spans="16:16" x14ac:dyDescent="0.3">
      <c r="P629465" s="83"/>
    </row>
    <row r="629466" spans="16:16" x14ac:dyDescent="0.3">
      <c r="P629466" s="83"/>
    </row>
    <row r="629467" spans="16:16" x14ac:dyDescent="0.3">
      <c r="P629467" s="83"/>
    </row>
    <row r="629468" spans="16:16" x14ac:dyDescent="0.3">
      <c r="P629468" s="83"/>
    </row>
    <row r="629469" spans="16:16" x14ac:dyDescent="0.3">
      <c r="P629469" s="83"/>
    </row>
    <row r="629470" spans="16:16" x14ac:dyDescent="0.3">
      <c r="P629470" s="83"/>
    </row>
    <row r="629471" spans="16:16" x14ac:dyDescent="0.3">
      <c r="P629471" s="83"/>
    </row>
    <row r="629472" spans="16:16" x14ac:dyDescent="0.3">
      <c r="P629472" s="83"/>
    </row>
    <row r="629473" spans="16:16" x14ac:dyDescent="0.3">
      <c r="P629473" s="83"/>
    </row>
    <row r="629474" spans="16:16" x14ac:dyDescent="0.3">
      <c r="P629474" s="83"/>
    </row>
    <row r="629475" spans="16:16" x14ac:dyDescent="0.3">
      <c r="P629475" s="83"/>
    </row>
    <row r="629476" spans="16:16" x14ac:dyDescent="0.3">
      <c r="P629476" s="83"/>
    </row>
    <row r="629477" spans="16:16" x14ac:dyDescent="0.3">
      <c r="P629477" s="83"/>
    </row>
    <row r="629478" spans="16:16" x14ac:dyDescent="0.3">
      <c r="P629478" s="83"/>
    </row>
    <row r="629479" spans="16:16" x14ac:dyDescent="0.3">
      <c r="P629479" s="83"/>
    </row>
    <row r="629480" spans="16:16" x14ac:dyDescent="0.3">
      <c r="P629480" s="83"/>
    </row>
    <row r="629481" spans="16:16" x14ac:dyDescent="0.3">
      <c r="P629481" s="83"/>
    </row>
    <row r="629482" spans="16:16" x14ac:dyDescent="0.3">
      <c r="P629482" s="83"/>
    </row>
    <row r="629483" spans="16:16" x14ac:dyDescent="0.3">
      <c r="P629483" s="83"/>
    </row>
    <row r="629484" spans="16:16" x14ac:dyDescent="0.3">
      <c r="P629484" s="83"/>
    </row>
    <row r="629485" spans="16:16" x14ac:dyDescent="0.3">
      <c r="P629485" s="83"/>
    </row>
    <row r="629486" spans="16:16" x14ac:dyDescent="0.3">
      <c r="P629486" s="83"/>
    </row>
    <row r="629487" spans="16:16" x14ac:dyDescent="0.3">
      <c r="P629487" s="83"/>
    </row>
    <row r="629488" spans="16:16" x14ac:dyDescent="0.3">
      <c r="P629488" s="83"/>
    </row>
    <row r="629489" spans="16:16" x14ac:dyDescent="0.3">
      <c r="P629489" s="83"/>
    </row>
    <row r="629490" spans="16:16" x14ac:dyDescent="0.3">
      <c r="P629490" s="83"/>
    </row>
    <row r="629491" spans="16:16" x14ac:dyDescent="0.3">
      <c r="P629491" s="83"/>
    </row>
    <row r="629492" spans="16:16" x14ac:dyDescent="0.3">
      <c r="P629492" s="83"/>
    </row>
    <row r="629493" spans="16:16" x14ac:dyDescent="0.3">
      <c r="P629493" s="83"/>
    </row>
    <row r="629494" spans="16:16" x14ac:dyDescent="0.3">
      <c r="P629494" s="83"/>
    </row>
    <row r="629495" spans="16:16" x14ac:dyDescent="0.3">
      <c r="P629495" s="83"/>
    </row>
    <row r="629496" spans="16:16" x14ac:dyDescent="0.3">
      <c r="P629496" s="83"/>
    </row>
    <row r="629497" spans="16:16" x14ac:dyDescent="0.3">
      <c r="P629497" s="83"/>
    </row>
    <row r="629498" spans="16:16" x14ac:dyDescent="0.3">
      <c r="P629498" s="83"/>
    </row>
    <row r="629499" spans="16:16" x14ac:dyDescent="0.3">
      <c r="P629499" s="83"/>
    </row>
    <row r="629500" spans="16:16" x14ac:dyDescent="0.3">
      <c r="P629500" s="83"/>
    </row>
    <row r="629501" spans="16:16" x14ac:dyDescent="0.3">
      <c r="P629501" s="83"/>
    </row>
    <row r="629502" spans="16:16" x14ac:dyDescent="0.3">
      <c r="P629502" s="83"/>
    </row>
    <row r="629503" spans="16:16" x14ac:dyDescent="0.3">
      <c r="P629503" s="83"/>
    </row>
    <row r="629504" spans="16:16" x14ac:dyDescent="0.3">
      <c r="P629504" s="83"/>
    </row>
    <row r="629505" spans="16:16" x14ac:dyDescent="0.3">
      <c r="P629505" s="83"/>
    </row>
    <row r="629506" spans="16:16" x14ac:dyDescent="0.3">
      <c r="P629506" s="83"/>
    </row>
    <row r="629507" spans="16:16" x14ac:dyDescent="0.3">
      <c r="P629507" s="83"/>
    </row>
    <row r="629508" spans="16:16" x14ac:dyDescent="0.3">
      <c r="P629508" s="83"/>
    </row>
    <row r="629509" spans="16:16" x14ac:dyDescent="0.3">
      <c r="P629509" s="83"/>
    </row>
    <row r="629510" spans="16:16" x14ac:dyDescent="0.3">
      <c r="P629510" s="83"/>
    </row>
    <row r="629511" spans="16:16" x14ac:dyDescent="0.3">
      <c r="P629511" s="83"/>
    </row>
    <row r="629512" spans="16:16" x14ac:dyDescent="0.3">
      <c r="P629512" s="83"/>
    </row>
    <row r="629513" spans="16:16" x14ac:dyDescent="0.3">
      <c r="P629513" s="83"/>
    </row>
    <row r="629514" spans="16:16" x14ac:dyDescent="0.3">
      <c r="P629514" s="83"/>
    </row>
    <row r="629515" spans="16:16" x14ac:dyDescent="0.3">
      <c r="P629515" s="83"/>
    </row>
    <row r="629516" spans="16:16" x14ac:dyDescent="0.3">
      <c r="P629516" s="83"/>
    </row>
    <row r="629517" spans="16:16" x14ac:dyDescent="0.3">
      <c r="P629517" s="83"/>
    </row>
    <row r="629518" spans="16:16" x14ac:dyDescent="0.3">
      <c r="P629518" s="83"/>
    </row>
    <row r="629519" spans="16:16" x14ac:dyDescent="0.3">
      <c r="P629519" s="83"/>
    </row>
    <row r="629520" spans="16:16" x14ac:dyDescent="0.3">
      <c r="P629520" s="83"/>
    </row>
    <row r="629521" spans="16:16" x14ac:dyDescent="0.3">
      <c r="P629521" s="83"/>
    </row>
    <row r="629522" spans="16:16" x14ac:dyDescent="0.3">
      <c r="P629522" s="83"/>
    </row>
    <row r="629523" spans="16:16" x14ac:dyDescent="0.3">
      <c r="P629523" s="83"/>
    </row>
    <row r="629524" spans="16:16" x14ac:dyDescent="0.3">
      <c r="P629524" s="83"/>
    </row>
    <row r="629525" spans="16:16" x14ac:dyDescent="0.3">
      <c r="P629525" s="83"/>
    </row>
    <row r="629526" spans="16:16" x14ac:dyDescent="0.3">
      <c r="P629526" s="83"/>
    </row>
    <row r="629527" spans="16:16" x14ac:dyDescent="0.3">
      <c r="P629527" s="83"/>
    </row>
    <row r="629528" spans="16:16" x14ac:dyDescent="0.3">
      <c r="P629528" s="83"/>
    </row>
    <row r="629529" spans="16:16" x14ac:dyDescent="0.3">
      <c r="P629529" s="83"/>
    </row>
    <row r="629530" spans="16:16" x14ac:dyDescent="0.3">
      <c r="P629530" s="83"/>
    </row>
    <row r="629531" spans="16:16" x14ac:dyDescent="0.3">
      <c r="P629531" s="83"/>
    </row>
    <row r="629532" spans="16:16" x14ac:dyDescent="0.3">
      <c r="P629532" s="83"/>
    </row>
    <row r="629533" spans="16:16" x14ac:dyDescent="0.3">
      <c r="P629533" s="83"/>
    </row>
    <row r="629534" spans="16:16" x14ac:dyDescent="0.3">
      <c r="P629534" s="83"/>
    </row>
    <row r="629535" spans="16:16" x14ac:dyDescent="0.3">
      <c r="P629535" s="83"/>
    </row>
    <row r="629536" spans="16:16" x14ac:dyDescent="0.3">
      <c r="P629536" s="83"/>
    </row>
    <row r="629537" spans="16:16" x14ac:dyDescent="0.3">
      <c r="P629537" s="83"/>
    </row>
    <row r="629538" spans="16:16" x14ac:dyDescent="0.3">
      <c r="P629538" s="83"/>
    </row>
    <row r="629539" spans="16:16" x14ac:dyDescent="0.3">
      <c r="P629539" s="83"/>
    </row>
    <row r="629540" spans="16:16" x14ac:dyDescent="0.3">
      <c r="P629540" s="83"/>
    </row>
    <row r="629541" spans="16:16" x14ac:dyDescent="0.3">
      <c r="P629541" s="83"/>
    </row>
    <row r="629542" spans="16:16" x14ac:dyDescent="0.3">
      <c r="P629542" s="83"/>
    </row>
    <row r="629543" spans="16:16" x14ac:dyDescent="0.3">
      <c r="P629543" s="83"/>
    </row>
    <row r="629544" spans="16:16" x14ac:dyDescent="0.3">
      <c r="P629544" s="83"/>
    </row>
    <row r="629545" spans="16:16" x14ac:dyDescent="0.3">
      <c r="P629545" s="83"/>
    </row>
    <row r="629546" spans="16:16" x14ac:dyDescent="0.3">
      <c r="P629546" s="83"/>
    </row>
    <row r="629547" spans="16:16" x14ac:dyDescent="0.3">
      <c r="P629547" s="83"/>
    </row>
    <row r="629548" spans="16:16" x14ac:dyDescent="0.3">
      <c r="P629548" s="83"/>
    </row>
    <row r="629549" spans="16:16" x14ac:dyDescent="0.3">
      <c r="P629549" s="83"/>
    </row>
    <row r="629550" spans="16:16" x14ac:dyDescent="0.3">
      <c r="P629550" s="83"/>
    </row>
    <row r="629551" spans="16:16" x14ac:dyDescent="0.3">
      <c r="P629551" s="83"/>
    </row>
    <row r="629552" spans="16:16" x14ac:dyDescent="0.3">
      <c r="P629552" s="83"/>
    </row>
    <row r="629553" spans="16:16" x14ac:dyDescent="0.3">
      <c r="P629553" s="83"/>
    </row>
    <row r="629554" spans="16:16" x14ac:dyDescent="0.3">
      <c r="P629554" s="83"/>
    </row>
    <row r="629555" spans="16:16" x14ac:dyDescent="0.3">
      <c r="P629555" s="83"/>
    </row>
    <row r="629556" spans="16:16" x14ac:dyDescent="0.3">
      <c r="P629556" s="83"/>
    </row>
    <row r="629557" spans="16:16" x14ac:dyDescent="0.3">
      <c r="P629557" s="83"/>
    </row>
    <row r="629558" spans="16:16" x14ac:dyDescent="0.3">
      <c r="P629558" s="83"/>
    </row>
    <row r="629559" spans="16:16" x14ac:dyDescent="0.3">
      <c r="P629559" s="83"/>
    </row>
    <row r="629560" spans="16:16" x14ac:dyDescent="0.3">
      <c r="P629560" s="83"/>
    </row>
    <row r="629561" spans="16:16" x14ac:dyDescent="0.3">
      <c r="P629561" s="83"/>
    </row>
    <row r="629562" spans="16:16" x14ac:dyDescent="0.3">
      <c r="P629562" s="83"/>
    </row>
    <row r="629563" spans="16:16" x14ac:dyDescent="0.3">
      <c r="P629563" s="83"/>
    </row>
    <row r="629564" spans="16:16" x14ac:dyDescent="0.3">
      <c r="P629564" s="83"/>
    </row>
    <row r="629565" spans="16:16" x14ac:dyDescent="0.3">
      <c r="P629565" s="83"/>
    </row>
    <row r="629566" spans="16:16" x14ac:dyDescent="0.3">
      <c r="P629566" s="83"/>
    </row>
    <row r="629567" spans="16:16" x14ac:dyDescent="0.3">
      <c r="P629567" s="83"/>
    </row>
    <row r="629568" spans="16:16" x14ac:dyDescent="0.3">
      <c r="P629568" s="83"/>
    </row>
    <row r="629569" spans="16:16" x14ac:dyDescent="0.3">
      <c r="P629569" s="83"/>
    </row>
    <row r="629570" spans="16:16" x14ac:dyDescent="0.3">
      <c r="P629570" s="83"/>
    </row>
    <row r="629571" spans="16:16" x14ac:dyDescent="0.3">
      <c r="P629571" s="83"/>
    </row>
    <row r="629572" spans="16:16" x14ac:dyDescent="0.3">
      <c r="P629572" s="83"/>
    </row>
    <row r="629573" spans="16:16" x14ac:dyDescent="0.3">
      <c r="P629573" s="83"/>
    </row>
    <row r="629574" spans="16:16" x14ac:dyDescent="0.3">
      <c r="P629574" s="83"/>
    </row>
    <row r="629575" spans="16:16" x14ac:dyDescent="0.3">
      <c r="P629575" s="83"/>
    </row>
    <row r="629576" spans="16:16" x14ac:dyDescent="0.3">
      <c r="P629576" s="83"/>
    </row>
    <row r="629577" spans="16:16" x14ac:dyDescent="0.3">
      <c r="P629577" s="83"/>
    </row>
    <row r="629578" spans="16:16" x14ac:dyDescent="0.3">
      <c r="P629578" s="83"/>
    </row>
    <row r="629579" spans="16:16" x14ac:dyDescent="0.3">
      <c r="P629579" s="83"/>
    </row>
    <row r="629580" spans="16:16" x14ac:dyDescent="0.3">
      <c r="P629580" s="83"/>
    </row>
    <row r="629581" spans="16:16" x14ac:dyDescent="0.3">
      <c r="P629581" s="83"/>
    </row>
    <row r="629582" spans="16:16" x14ac:dyDescent="0.3">
      <c r="P629582" s="83"/>
    </row>
    <row r="629583" spans="16:16" x14ac:dyDescent="0.3">
      <c r="P629583" s="83"/>
    </row>
    <row r="629584" spans="16:16" x14ac:dyDescent="0.3">
      <c r="P629584" s="83"/>
    </row>
    <row r="629585" spans="16:16" x14ac:dyDescent="0.3">
      <c r="P629585" s="83"/>
    </row>
    <row r="629586" spans="16:16" x14ac:dyDescent="0.3">
      <c r="P629586" s="83"/>
    </row>
    <row r="629587" spans="16:16" x14ac:dyDescent="0.3">
      <c r="P629587" s="83"/>
    </row>
    <row r="629588" spans="16:16" x14ac:dyDescent="0.3">
      <c r="P629588" s="83"/>
    </row>
    <row r="629589" spans="16:16" x14ac:dyDescent="0.3">
      <c r="P629589" s="83"/>
    </row>
    <row r="629590" spans="16:16" x14ac:dyDescent="0.3">
      <c r="P629590" s="83"/>
    </row>
    <row r="629591" spans="16:16" x14ac:dyDescent="0.3">
      <c r="P629591" s="83"/>
    </row>
    <row r="629592" spans="16:16" x14ac:dyDescent="0.3">
      <c r="P629592" s="83"/>
    </row>
    <row r="629593" spans="16:16" x14ac:dyDescent="0.3">
      <c r="P629593" s="83"/>
    </row>
    <row r="629594" spans="16:16" x14ac:dyDescent="0.3">
      <c r="P629594" s="83"/>
    </row>
    <row r="629595" spans="16:16" x14ac:dyDescent="0.3">
      <c r="P629595" s="83"/>
    </row>
    <row r="629596" spans="16:16" x14ac:dyDescent="0.3">
      <c r="P629596" s="83"/>
    </row>
    <row r="629597" spans="16:16" x14ac:dyDescent="0.3">
      <c r="P629597" s="83"/>
    </row>
    <row r="629598" spans="16:16" x14ac:dyDescent="0.3">
      <c r="P629598" s="83"/>
    </row>
    <row r="629599" spans="16:16" x14ac:dyDescent="0.3">
      <c r="P629599" s="83"/>
    </row>
    <row r="629600" spans="16:16" x14ac:dyDescent="0.3">
      <c r="P629600" s="83"/>
    </row>
    <row r="629601" spans="16:16" x14ac:dyDescent="0.3">
      <c r="P629601" s="83"/>
    </row>
    <row r="629602" spans="16:16" x14ac:dyDescent="0.3">
      <c r="P629602" s="83"/>
    </row>
    <row r="629603" spans="16:16" x14ac:dyDescent="0.3">
      <c r="P629603" s="83"/>
    </row>
    <row r="629604" spans="16:16" x14ac:dyDescent="0.3">
      <c r="P629604" s="83"/>
    </row>
    <row r="629605" spans="16:16" x14ac:dyDescent="0.3">
      <c r="P629605" s="83"/>
    </row>
    <row r="629606" spans="16:16" x14ac:dyDescent="0.3">
      <c r="P629606" s="83"/>
    </row>
    <row r="629607" spans="16:16" x14ac:dyDescent="0.3">
      <c r="P629607" s="83"/>
    </row>
    <row r="629608" spans="16:16" x14ac:dyDescent="0.3">
      <c r="P629608" s="83"/>
    </row>
    <row r="629609" spans="16:16" x14ac:dyDescent="0.3">
      <c r="P629609" s="83"/>
    </row>
    <row r="629610" spans="16:16" x14ac:dyDescent="0.3">
      <c r="P629610" s="83"/>
    </row>
    <row r="629611" spans="16:16" x14ac:dyDescent="0.3">
      <c r="P629611" s="83"/>
    </row>
    <row r="629612" spans="16:16" x14ac:dyDescent="0.3">
      <c r="P629612" s="83"/>
    </row>
    <row r="629613" spans="16:16" x14ac:dyDescent="0.3">
      <c r="P629613" s="83"/>
    </row>
    <row r="629614" spans="16:16" x14ac:dyDescent="0.3">
      <c r="P629614" s="83"/>
    </row>
    <row r="629615" spans="16:16" x14ac:dyDescent="0.3">
      <c r="P629615" s="83"/>
    </row>
    <row r="629616" spans="16:16" x14ac:dyDescent="0.3">
      <c r="P629616" s="83"/>
    </row>
    <row r="629617" spans="16:16" x14ac:dyDescent="0.3">
      <c r="P629617" s="83"/>
    </row>
    <row r="629618" spans="16:16" x14ac:dyDescent="0.3">
      <c r="P629618" s="83"/>
    </row>
    <row r="629619" spans="16:16" x14ac:dyDescent="0.3">
      <c r="P629619" s="83"/>
    </row>
    <row r="629620" spans="16:16" x14ac:dyDescent="0.3">
      <c r="P629620" s="83"/>
    </row>
    <row r="629621" spans="16:16" x14ac:dyDescent="0.3">
      <c r="P629621" s="83"/>
    </row>
    <row r="629622" spans="16:16" x14ac:dyDescent="0.3">
      <c r="P629622" s="83"/>
    </row>
    <row r="629623" spans="16:16" x14ac:dyDescent="0.3">
      <c r="P629623" s="83"/>
    </row>
    <row r="629624" spans="16:16" x14ac:dyDescent="0.3">
      <c r="P629624" s="83"/>
    </row>
    <row r="629625" spans="16:16" x14ac:dyDescent="0.3">
      <c r="P629625" s="83"/>
    </row>
    <row r="629626" spans="16:16" x14ac:dyDescent="0.3">
      <c r="P629626" s="83"/>
    </row>
    <row r="629627" spans="16:16" x14ac:dyDescent="0.3">
      <c r="P629627" s="83"/>
    </row>
    <row r="629628" spans="16:16" x14ac:dyDescent="0.3">
      <c r="P629628" s="83"/>
    </row>
    <row r="629629" spans="16:16" x14ac:dyDescent="0.3">
      <c r="P629629" s="83"/>
    </row>
    <row r="629630" spans="16:16" x14ac:dyDescent="0.3">
      <c r="P629630" s="83"/>
    </row>
    <row r="629631" spans="16:16" x14ac:dyDescent="0.3">
      <c r="P629631" s="83"/>
    </row>
    <row r="629632" spans="16:16" x14ac:dyDescent="0.3">
      <c r="P629632" s="83"/>
    </row>
    <row r="629633" spans="16:16" x14ac:dyDescent="0.3">
      <c r="P629633" s="83"/>
    </row>
    <row r="629634" spans="16:16" x14ac:dyDescent="0.3">
      <c r="P629634" s="83"/>
    </row>
    <row r="629635" spans="16:16" x14ac:dyDescent="0.3">
      <c r="P629635" s="83"/>
    </row>
    <row r="629636" spans="16:16" x14ac:dyDescent="0.3">
      <c r="P629636" s="83"/>
    </row>
    <row r="629637" spans="16:16" x14ac:dyDescent="0.3">
      <c r="P629637" s="83"/>
    </row>
    <row r="629638" spans="16:16" x14ac:dyDescent="0.3">
      <c r="P629638" s="83"/>
    </row>
    <row r="629639" spans="16:16" x14ac:dyDescent="0.3">
      <c r="P629639" s="83"/>
    </row>
    <row r="629640" spans="16:16" x14ac:dyDescent="0.3">
      <c r="P629640" s="83"/>
    </row>
    <row r="629641" spans="16:16" x14ac:dyDescent="0.3">
      <c r="P629641" s="83"/>
    </row>
    <row r="629642" spans="16:16" x14ac:dyDescent="0.3">
      <c r="P629642" s="83"/>
    </row>
    <row r="629643" spans="16:16" x14ac:dyDescent="0.3">
      <c r="P629643" s="83"/>
    </row>
    <row r="629644" spans="16:16" x14ac:dyDescent="0.3">
      <c r="P629644" s="83"/>
    </row>
    <row r="629645" spans="16:16" x14ac:dyDescent="0.3">
      <c r="P629645" s="83"/>
    </row>
    <row r="629646" spans="16:16" x14ac:dyDescent="0.3">
      <c r="P629646" s="83"/>
    </row>
    <row r="629647" spans="16:16" x14ac:dyDescent="0.3">
      <c r="P629647" s="83"/>
    </row>
    <row r="629648" spans="16:16" x14ac:dyDescent="0.3">
      <c r="P629648" s="83"/>
    </row>
    <row r="629649" spans="16:16" x14ac:dyDescent="0.3">
      <c r="P629649" s="83"/>
    </row>
    <row r="629650" spans="16:16" x14ac:dyDescent="0.3">
      <c r="P629650" s="83"/>
    </row>
    <row r="629651" spans="16:16" x14ac:dyDescent="0.3">
      <c r="P629651" s="83"/>
    </row>
    <row r="629652" spans="16:16" x14ac:dyDescent="0.3">
      <c r="P629652" s="83"/>
    </row>
    <row r="629653" spans="16:16" x14ac:dyDescent="0.3">
      <c r="P629653" s="83"/>
    </row>
    <row r="629654" spans="16:16" x14ac:dyDescent="0.3">
      <c r="P629654" s="83"/>
    </row>
    <row r="629655" spans="16:16" x14ac:dyDescent="0.3">
      <c r="P629655" s="83"/>
    </row>
    <row r="629656" spans="16:16" x14ac:dyDescent="0.3">
      <c r="P629656" s="83"/>
    </row>
    <row r="629657" spans="16:16" x14ac:dyDescent="0.3">
      <c r="P629657" s="83"/>
    </row>
    <row r="629658" spans="16:16" x14ac:dyDescent="0.3">
      <c r="P629658" s="83"/>
    </row>
    <row r="629659" spans="16:16" x14ac:dyDescent="0.3">
      <c r="P629659" s="83"/>
    </row>
    <row r="629660" spans="16:16" x14ac:dyDescent="0.3">
      <c r="P629660" s="83"/>
    </row>
    <row r="629661" spans="16:16" x14ac:dyDescent="0.3">
      <c r="P629661" s="83"/>
    </row>
    <row r="629662" spans="16:16" x14ac:dyDescent="0.3">
      <c r="P629662" s="83"/>
    </row>
    <row r="629663" spans="16:16" x14ac:dyDescent="0.3">
      <c r="P629663" s="83"/>
    </row>
    <row r="629664" spans="16:16" x14ac:dyDescent="0.3">
      <c r="P629664" s="83"/>
    </row>
    <row r="629665" spans="16:16" x14ac:dyDescent="0.3">
      <c r="P629665" s="83"/>
    </row>
    <row r="629666" spans="16:16" x14ac:dyDescent="0.3">
      <c r="P629666" s="83"/>
    </row>
    <row r="629667" spans="16:16" x14ac:dyDescent="0.3">
      <c r="P629667" s="83"/>
    </row>
    <row r="629668" spans="16:16" x14ac:dyDescent="0.3">
      <c r="P629668" s="83"/>
    </row>
    <row r="629669" spans="16:16" x14ac:dyDescent="0.3">
      <c r="P629669" s="83"/>
    </row>
    <row r="629670" spans="16:16" x14ac:dyDescent="0.3">
      <c r="P629670" s="83"/>
    </row>
    <row r="629671" spans="16:16" x14ac:dyDescent="0.3">
      <c r="P629671" s="83"/>
    </row>
    <row r="629672" spans="16:16" x14ac:dyDescent="0.3">
      <c r="P629672" s="83"/>
    </row>
    <row r="629673" spans="16:16" x14ac:dyDescent="0.3">
      <c r="P629673" s="83"/>
    </row>
    <row r="629674" spans="16:16" x14ac:dyDescent="0.3">
      <c r="P629674" s="83"/>
    </row>
    <row r="629675" spans="16:16" x14ac:dyDescent="0.3">
      <c r="P629675" s="83"/>
    </row>
    <row r="629676" spans="16:16" x14ac:dyDescent="0.3">
      <c r="P629676" s="83"/>
    </row>
    <row r="629677" spans="16:16" x14ac:dyDescent="0.3">
      <c r="P629677" s="83"/>
    </row>
    <row r="629678" spans="16:16" x14ac:dyDescent="0.3">
      <c r="P629678" s="83"/>
    </row>
    <row r="629679" spans="16:16" x14ac:dyDescent="0.3">
      <c r="P629679" s="83"/>
    </row>
    <row r="629680" spans="16:16" x14ac:dyDescent="0.3">
      <c r="P629680" s="83"/>
    </row>
    <row r="629681" spans="16:16" x14ac:dyDescent="0.3">
      <c r="P629681" s="83"/>
    </row>
    <row r="629682" spans="16:16" x14ac:dyDescent="0.3">
      <c r="P629682" s="83"/>
    </row>
    <row r="629683" spans="16:16" x14ac:dyDescent="0.3">
      <c r="P629683" s="83"/>
    </row>
    <row r="629684" spans="16:16" x14ac:dyDescent="0.3">
      <c r="P629684" s="83"/>
    </row>
    <row r="629685" spans="16:16" x14ac:dyDescent="0.3">
      <c r="P629685" s="83"/>
    </row>
    <row r="629686" spans="16:16" x14ac:dyDescent="0.3">
      <c r="P629686" s="83"/>
    </row>
    <row r="629687" spans="16:16" x14ac:dyDescent="0.3">
      <c r="P629687" s="83"/>
    </row>
    <row r="629688" spans="16:16" x14ac:dyDescent="0.3">
      <c r="P629688" s="83"/>
    </row>
    <row r="629689" spans="16:16" x14ac:dyDescent="0.3">
      <c r="P629689" s="83"/>
    </row>
    <row r="629690" spans="16:16" x14ac:dyDescent="0.3">
      <c r="P629690" s="83"/>
    </row>
    <row r="629691" spans="16:16" x14ac:dyDescent="0.3">
      <c r="P629691" s="83"/>
    </row>
    <row r="629692" spans="16:16" x14ac:dyDescent="0.3">
      <c r="P629692" s="83"/>
    </row>
    <row r="629693" spans="16:16" x14ac:dyDescent="0.3">
      <c r="P629693" s="83"/>
    </row>
    <row r="629694" spans="16:16" x14ac:dyDescent="0.3">
      <c r="P629694" s="83"/>
    </row>
    <row r="629695" spans="16:16" x14ac:dyDescent="0.3">
      <c r="P629695" s="83"/>
    </row>
    <row r="629696" spans="16:16" x14ac:dyDescent="0.3">
      <c r="P629696" s="83"/>
    </row>
    <row r="629697" spans="16:16" x14ac:dyDescent="0.3">
      <c r="P629697" s="83"/>
    </row>
    <row r="629698" spans="16:16" x14ac:dyDescent="0.3">
      <c r="P629698" s="83"/>
    </row>
    <row r="629699" spans="16:16" x14ac:dyDescent="0.3">
      <c r="P629699" s="83"/>
    </row>
    <row r="629700" spans="16:16" x14ac:dyDescent="0.3">
      <c r="P629700" s="83"/>
    </row>
    <row r="629701" spans="16:16" x14ac:dyDescent="0.3">
      <c r="P629701" s="83"/>
    </row>
    <row r="629702" spans="16:16" x14ac:dyDescent="0.3">
      <c r="P629702" s="83"/>
    </row>
    <row r="629703" spans="16:16" x14ac:dyDescent="0.3">
      <c r="P629703" s="83"/>
    </row>
    <row r="629704" spans="16:16" x14ac:dyDescent="0.3">
      <c r="P629704" s="83"/>
    </row>
    <row r="629705" spans="16:16" x14ac:dyDescent="0.3">
      <c r="P629705" s="83"/>
    </row>
    <row r="629706" spans="16:16" x14ac:dyDescent="0.3">
      <c r="P629706" s="83"/>
    </row>
    <row r="629707" spans="16:16" x14ac:dyDescent="0.3">
      <c r="P629707" s="83"/>
    </row>
    <row r="629708" spans="16:16" x14ac:dyDescent="0.3">
      <c r="P629708" s="83"/>
    </row>
    <row r="629709" spans="16:16" x14ac:dyDescent="0.3">
      <c r="P629709" s="83"/>
    </row>
    <row r="629710" spans="16:16" x14ac:dyDescent="0.3">
      <c r="P629710" s="83"/>
    </row>
    <row r="629711" spans="16:16" x14ac:dyDescent="0.3">
      <c r="P629711" s="83"/>
    </row>
    <row r="629712" spans="16:16" x14ac:dyDescent="0.3">
      <c r="P629712" s="83"/>
    </row>
    <row r="629713" spans="16:16" x14ac:dyDescent="0.3">
      <c r="P629713" s="83"/>
    </row>
    <row r="629714" spans="16:16" x14ac:dyDescent="0.3">
      <c r="P629714" s="83"/>
    </row>
    <row r="629715" spans="16:16" x14ac:dyDescent="0.3">
      <c r="P629715" s="83"/>
    </row>
    <row r="629716" spans="16:16" x14ac:dyDescent="0.3">
      <c r="P629716" s="83"/>
    </row>
    <row r="629717" spans="16:16" x14ac:dyDescent="0.3">
      <c r="P629717" s="83"/>
    </row>
    <row r="629718" spans="16:16" x14ac:dyDescent="0.3">
      <c r="P629718" s="83"/>
    </row>
    <row r="629719" spans="16:16" x14ac:dyDescent="0.3">
      <c r="P629719" s="83"/>
    </row>
    <row r="629720" spans="16:16" x14ac:dyDescent="0.3">
      <c r="P629720" s="83"/>
    </row>
    <row r="629721" spans="16:16" x14ac:dyDescent="0.3">
      <c r="P629721" s="83"/>
    </row>
    <row r="629722" spans="16:16" x14ac:dyDescent="0.3">
      <c r="P629722" s="83"/>
    </row>
    <row r="629723" spans="16:16" x14ac:dyDescent="0.3">
      <c r="P629723" s="83"/>
    </row>
    <row r="629724" spans="16:16" x14ac:dyDescent="0.3">
      <c r="P629724" s="83"/>
    </row>
    <row r="629725" spans="16:16" x14ac:dyDescent="0.3">
      <c r="P629725" s="83"/>
    </row>
    <row r="629726" spans="16:16" x14ac:dyDescent="0.3">
      <c r="P629726" s="83"/>
    </row>
    <row r="629727" spans="16:16" x14ac:dyDescent="0.3">
      <c r="P629727" s="83"/>
    </row>
    <row r="629728" spans="16:16" x14ac:dyDescent="0.3">
      <c r="P629728" s="83"/>
    </row>
    <row r="629729" spans="16:16" x14ac:dyDescent="0.3">
      <c r="P629729" s="83"/>
    </row>
    <row r="629730" spans="16:16" x14ac:dyDescent="0.3">
      <c r="P629730" s="83"/>
    </row>
    <row r="629731" spans="16:16" x14ac:dyDescent="0.3">
      <c r="P629731" s="83"/>
    </row>
    <row r="629732" spans="16:16" x14ac:dyDescent="0.3">
      <c r="P629732" s="83"/>
    </row>
    <row r="629733" spans="16:16" x14ac:dyDescent="0.3">
      <c r="P629733" s="83"/>
    </row>
    <row r="629734" spans="16:16" x14ac:dyDescent="0.3">
      <c r="P629734" s="83"/>
    </row>
    <row r="629735" spans="16:16" x14ac:dyDescent="0.3">
      <c r="P629735" s="83"/>
    </row>
    <row r="629736" spans="16:16" x14ac:dyDescent="0.3">
      <c r="P629736" s="83"/>
    </row>
    <row r="629737" spans="16:16" x14ac:dyDescent="0.3">
      <c r="P629737" s="83"/>
    </row>
    <row r="629738" spans="16:16" x14ac:dyDescent="0.3">
      <c r="P629738" s="83"/>
    </row>
    <row r="629739" spans="16:16" x14ac:dyDescent="0.3">
      <c r="P629739" s="83"/>
    </row>
    <row r="629740" spans="16:16" x14ac:dyDescent="0.3">
      <c r="P629740" s="83"/>
    </row>
    <row r="629741" spans="16:16" x14ac:dyDescent="0.3">
      <c r="P629741" s="83"/>
    </row>
    <row r="629742" spans="16:16" x14ac:dyDescent="0.3">
      <c r="P629742" s="83"/>
    </row>
    <row r="629743" spans="16:16" x14ac:dyDescent="0.3">
      <c r="P629743" s="83"/>
    </row>
    <row r="629744" spans="16:16" x14ac:dyDescent="0.3">
      <c r="P629744" s="83"/>
    </row>
    <row r="629745" spans="16:16" x14ac:dyDescent="0.3">
      <c r="P629745" s="83"/>
    </row>
    <row r="629746" spans="16:16" x14ac:dyDescent="0.3">
      <c r="P629746" s="83"/>
    </row>
    <row r="629747" spans="16:16" x14ac:dyDescent="0.3">
      <c r="P629747" s="83"/>
    </row>
    <row r="629748" spans="16:16" x14ac:dyDescent="0.3">
      <c r="P629748" s="83"/>
    </row>
    <row r="629749" spans="16:16" x14ac:dyDescent="0.3">
      <c r="P629749" s="83"/>
    </row>
    <row r="629750" spans="16:16" x14ac:dyDescent="0.3">
      <c r="P629750" s="83"/>
    </row>
    <row r="629751" spans="16:16" x14ac:dyDescent="0.3">
      <c r="P629751" s="83"/>
    </row>
    <row r="629752" spans="16:16" x14ac:dyDescent="0.3">
      <c r="P629752" s="83"/>
    </row>
    <row r="629753" spans="16:16" x14ac:dyDescent="0.3">
      <c r="P629753" s="83"/>
    </row>
    <row r="629754" spans="16:16" x14ac:dyDescent="0.3">
      <c r="P629754" s="83"/>
    </row>
    <row r="629755" spans="16:16" x14ac:dyDescent="0.3">
      <c r="P629755" s="83"/>
    </row>
    <row r="629756" spans="16:16" x14ac:dyDescent="0.3">
      <c r="P629756" s="83"/>
    </row>
    <row r="629757" spans="16:16" x14ac:dyDescent="0.3">
      <c r="P629757" s="83"/>
    </row>
    <row r="629758" spans="16:16" x14ac:dyDescent="0.3">
      <c r="P629758" s="83"/>
    </row>
    <row r="629759" spans="16:16" x14ac:dyDescent="0.3">
      <c r="P629759" s="83"/>
    </row>
    <row r="629760" spans="16:16" x14ac:dyDescent="0.3">
      <c r="P629760" s="83"/>
    </row>
    <row r="629761" spans="16:16" x14ac:dyDescent="0.3">
      <c r="P629761" s="83"/>
    </row>
    <row r="629762" spans="16:16" x14ac:dyDescent="0.3">
      <c r="P629762" s="83"/>
    </row>
    <row r="629763" spans="16:16" x14ac:dyDescent="0.3">
      <c r="P629763" s="83"/>
    </row>
    <row r="629764" spans="16:16" x14ac:dyDescent="0.3">
      <c r="P629764" s="83"/>
    </row>
    <row r="629765" spans="16:16" x14ac:dyDescent="0.3">
      <c r="P629765" s="83"/>
    </row>
    <row r="629766" spans="16:16" x14ac:dyDescent="0.3">
      <c r="P629766" s="83"/>
    </row>
    <row r="629767" spans="16:16" x14ac:dyDescent="0.3">
      <c r="P629767" s="83"/>
    </row>
    <row r="629768" spans="16:16" x14ac:dyDescent="0.3">
      <c r="P629768" s="83"/>
    </row>
    <row r="629769" spans="16:16" x14ac:dyDescent="0.3">
      <c r="P629769" s="83"/>
    </row>
    <row r="629770" spans="16:16" x14ac:dyDescent="0.3">
      <c r="P629770" s="83"/>
    </row>
    <row r="629771" spans="16:16" x14ac:dyDescent="0.3">
      <c r="P629771" s="83"/>
    </row>
    <row r="629772" spans="16:16" x14ac:dyDescent="0.3">
      <c r="P629772" s="83"/>
    </row>
    <row r="629773" spans="16:16" x14ac:dyDescent="0.3">
      <c r="P629773" s="83"/>
    </row>
    <row r="629774" spans="16:16" x14ac:dyDescent="0.3">
      <c r="P629774" s="83"/>
    </row>
    <row r="629775" spans="16:16" x14ac:dyDescent="0.3">
      <c r="P629775" s="83"/>
    </row>
    <row r="629776" spans="16:16" x14ac:dyDescent="0.3">
      <c r="P629776" s="83"/>
    </row>
    <row r="629777" spans="16:16" x14ac:dyDescent="0.3">
      <c r="P629777" s="83"/>
    </row>
    <row r="629778" spans="16:16" x14ac:dyDescent="0.3">
      <c r="P629778" s="83"/>
    </row>
    <row r="629779" spans="16:16" x14ac:dyDescent="0.3">
      <c r="P629779" s="83"/>
    </row>
    <row r="629780" spans="16:16" x14ac:dyDescent="0.3">
      <c r="P629780" s="83"/>
    </row>
    <row r="629781" spans="16:16" x14ac:dyDescent="0.3">
      <c r="P629781" s="83"/>
    </row>
    <row r="629782" spans="16:16" x14ac:dyDescent="0.3">
      <c r="P629782" s="83"/>
    </row>
    <row r="629783" spans="16:16" x14ac:dyDescent="0.3">
      <c r="P629783" s="83"/>
    </row>
    <row r="629784" spans="16:16" x14ac:dyDescent="0.3">
      <c r="P629784" s="83"/>
    </row>
    <row r="629785" spans="16:16" x14ac:dyDescent="0.3">
      <c r="P629785" s="83"/>
    </row>
    <row r="629786" spans="16:16" x14ac:dyDescent="0.3">
      <c r="P629786" s="83"/>
    </row>
    <row r="629787" spans="16:16" x14ac:dyDescent="0.3">
      <c r="P629787" s="83"/>
    </row>
    <row r="629788" spans="16:16" x14ac:dyDescent="0.3">
      <c r="P629788" s="83"/>
    </row>
    <row r="629789" spans="16:16" x14ac:dyDescent="0.3">
      <c r="P629789" s="83"/>
    </row>
    <row r="629790" spans="16:16" x14ac:dyDescent="0.3">
      <c r="P629790" s="83"/>
    </row>
    <row r="629791" spans="16:16" x14ac:dyDescent="0.3">
      <c r="P629791" s="83"/>
    </row>
    <row r="629792" spans="16:16" x14ac:dyDescent="0.3">
      <c r="P629792" s="83"/>
    </row>
    <row r="629793" spans="16:16" x14ac:dyDescent="0.3">
      <c r="P629793" s="83"/>
    </row>
    <row r="629794" spans="16:16" x14ac:dyDescent="0.3">
      <c r="P629794" s="83"/>
    </row>
    <row r="629795" spans="16:16" x14ac:dyDescent="0.3">
      <c r="P629795" s="83"/>
    </row>
    <row r="629796" spans="16:16" x14ac:dyDescent="0.3">
      <c r="P629796" s="83"/>
    </row>
    <row r="629797" spans="16:16" x14ac:dyDescent="0.3">
      <c r="P629797" s="83"/>
    </row>
    <row r="629798" spans="16:16" x14ac:dyDescent="0.3">
      <c r="P629798" s="83"/>
    </row>
    <row r="629799" spans="16:16" x14ac:dyDescent="0.3">
      <c r="P629799" s="83"/>
    </row>
    <row r="629800" spans="16:16" x14ac:dyDescent="0.3">
      <c r="P629800" s="83"/>
    </row>
    <row r="629801" spans="16:16" x14ac:dyDescent="0.3">
      <c r="P629801" s="83"/>
    </row>
    <row r="629802" spans="16:16" x14ac:dyDescent="0.3">
      <c r="P629802" s="83"/>
    </row>
    <row r="629803" spans="16:16" x14ac:dyDescent="0.3">
      <c r="P629803" s="83"/>
    </row>
    <row r="629804" spans="16:16" x14ac:dyDescent="0.3">
      <c r="P629804" s="83"/>
    </row>
    <row r="629805" spans="16:16" x14ac:dyDescent="0.3">
      <c r="P629805" s="83"/>
    </row>
    <row r="629806" spans="16:16" x14ac:dyDescent="0.3">
      <c r="P629806" s="83"/>
    </row>
    <row r="629807" spans="16:16" x14ac:dyDescent="0.3">
      <c r="P629807" s="83"/>
    </row>
    <row r="629808" spans="16:16" x14ac:dyDescent="0.3">
      <c r="P629808" s="83"/>
    </row>
    <row r="629809" spans="16:16" x14ac:dyDescent="0.3">
      <c r="P629809" s="83"/>
    </row>
    <row r="629810" spans="16:16" x14ac:dyDescent="0.3">
      <c r="P629810" s="83"/>
    </row>
    <row r="629811" spans="16:16" x14ac:dyDescent="0.3">
      <c r="P629811" s="83"/>
    </row>
    <row r="629812" spans="16:16" x14ac:dyDescent="0.3">
      <c r="P629812" s="83"/>
    </row>
    <row r="629813" spans="16:16" x14ac:dyDescent="0.3">
      <c r="P629813" s="83"/>
    </row>
    <row r="629814" spans="16:16" x14ac:dyDescent="0.3">
      <c r="P629814" s="83"/>
    </row>
    <row r="629815" spans="16:16" x14ac:dyDescent="0.3">
      <c r="P629815" s="83"/>
    </row>
    <row r="629816" spans="16:16" x14ac:dyDescent="0.3">
      <c r="P629816" s="83"/>
    </row>
    <row r="629817" spans="16:16" x14ac:dyDescent="0.3">
      <c r="P629817" s="83"/>
    </row>
    <row r="629818" spans="16:16" x14ac:dyDescent="0.3">
      <c r="P629818" s="83"/>
    </row>
    <row r="629819" spans="16:16" x14ac:dyDescent="0.3">
      <c r="P629819" s="83"/>
    </row>
    <row r="629820" spans="16:16" x14ac:dyDescent="0.3">
      <c r="P629820" s="83"/>
    </row>
    <row r="629821" spans="16:16" x14ac:dyDescent="0.3">
      <c r="P629821" s="83"/>
    </row>
    <row r="629822" spans="16:16" x14ac:dyDescent="0.3">
      <c r="P629822" s="83"/>
    </row>
    <row r="629823" spans="16:16" x14ac:dyDescent="0.3">
      <c r="P629823" s="83"/>
    </row>
    <row r="629824" spans="16:16" x14ac:dyDescent="0.3">
      <c r="P629824" s="83"/>
    </row>
    <row r="629825" spans="16:16" x14ac:dyDescent="0.3">
      <c r="P629825" s="83"/>
    </row>
    <row r="629826" spans="16:16" x14ac:dyDescent="0.3">
      <c r="P629826" s="83"/>
    </row>
    <row r="629827" spans="16:16" x14ac:dyDescent="0.3">
      <c r="P629827" s="83"/>
    </row>
    <row r="629828" spans="16:16" x14ac:dyDescent="0.3">
      <c r="P629828" s="83"/>
    </row>
    <row r="629829" spans="16:16" x14ac:dyDescent="0.3">
      <c r="P629829" s="83"/>
    </row>
    <row r="629830" spans="16:16" x14ac:dyDescent="0.3">
      <c r="P629830" s="83"/>
    </row>
    <row r="629831" spans="16:16" x14ac:dyDescent="0.3">
      <c r="P629831" s="83"/>
    </row>
    <row r="629832" spans="16:16" x14ac:dyDescent="0.3">
      <c r="P629832" s="83"/>
    </row>
    <row r="629833" spans="16:16" x14ac:dyDescent="0.3">
      <c r="P629833" s="83"/>
    </row>
    <row r="629834" spans="16:16" x14ac:dyDescent="0.3">
      <c r="P629834" s="83"/>
    </row>
    <row r="629835" spans="16:16" x14ac:dyDescent="0.3">
      <c r="P629835" s="83"/>
    </row>
    <row r="629836" spans="16:16" x14ac:dyDescent="0.3">
      <c r="P629836" s="83"/>
    </row>
    <row r="629837" spans="16:16" x14ac:dyDescent="0.3">
      <c r="P629837" s="83"/>
    </row>
    <row r="629838" spans="16:16" x14ac:dyDescent="0.3">
      <c r="P629838" s="83"/>
    </row>
    <row r="629839" spans="16:16" x14ac:dyDescent="0.3">
      <c r="P629839" s="83"/>
    </row>
    <row r="629840" spans="16:16" x14ac:dyDescent="0.3">
      <c r="P629840" s="83"/>
    </row>
    <row r="629841" spans="16:16" x14ac:dyDescent="0.3">
      <c r="P629841" s="83"/>
    </row>
    <row r="629842" spans="16:16" x14ac:dyDescent="0.3">
      <c r="P629842" s="83"/>
    </row>
    <row r="629843" spans="16:16" x14ac:dyDescent="0.3">
      <c r="P629843" s="83"/>
    </row>
    <row r="629844" spans="16:16" x14ac:dyDescent="0.3">
      <c r="P629844" s="83"/>
    </row>
    <row r="629845" spans="16:16" x14ac:dyDescent="0.3">
      <c r="P629845" s="83"/>
    </row>
    <row r="629846" spans="16:16" x14ac:dyDescent="0.3">
      <c r="P629846" s="83"/>
    </row>
    <row r="629847" spans="16:16" x14ac:dyDescent="0.3">
      <c r="P629847" s="83"/>
    </row>
    <row r="629848" spans="16:16" x14ac:dyDescent="0.3">
      <c r="P629848" s="83"/>
    </row>
    <row r="629849" spans="16:16" x14ac:dyDescent="0.3">
      <c r="P629849" s="83"/>
    </row>
    <row r="629850" spans="16:16" x14ac:dyDescent="0.3">
      <c r="P629850" s="83"/>
    </row>
    <row r="629851" spans="16:16" x14ac:dyDescent="0.3">
      <c r="P629851" s="83"/>
    </row>
    <row r="629852" spans="16:16" x14ac:dyDescent="0.3">
      <c r="P629852" s="83"/>
    </row>
    <row r="629853" spans="16:16" x14ac:dyDescent="0.3">
      <c r="P629853" s="83"/>
    </row>
    <row r="629854" spans="16:16" x14ac:dyDescent="0.3">
      <c r="P629854" s="83"/>
    </row>
    <row r="629855" spans="16:16" x14ac:dyDescent="0.3">
      <c r="P629855" s="83"/>
    </row>
    <row r="629856" spans="16:16" x14ac:dyDescent="0.3">
      <c r="P629856" s="83"/>
    </row>
    <row r="629857" spans="16:16" x14ac:dyDescent="0.3">
      <c r="P629857" s="83"/>
    </row>
    <row r="629858" spans="16:16" x14ac:dyDescent="0.3">
      <c r="P629858" s="83"/>
    </row>
    <row r="629859" spans="16:16" x14ac:dyDescent="0.3">
      <c r="P629859" s="83"/>
    </row>
    <row r="629860" spans="16:16" x14ac:dyDescent="0.3">
      <c r="P629860" s="83"/>
    </row>
    <row r="629861" spans="16:16" x14ac:dyDescent="0.3">
      <c r="P629861" s="83"/>
    </row>
    <row r="629862" spans="16:16" x14ac:dyDescent="0.3">
      <c r="P629862" s="83"/>
    </row>
    <row r="629863" spans="16:16" x14ac:dyDescent="0.3">
      <c r="P629863" s="83"/>
    </row>
    <row r="629864" spans="16:16" x14ac:dyDescent="0.3">
      <c r="P629864" s="83"/>
    </row>
    <row r="629865" spans="16:16" x14ac:dyDescent="0.3">
      <c r="P629865" s="83"/>
    </row>
    <row r="629866" spans="16:16" x14ac:dyDescent="0.3">
      <c r="P629866" s="83"/>
    </row>
    <row r="629867" spans="16:16" x14ac:dyDescent="0.3">
      <c r="P629867" s="83"/>
    </row>
    <row r="629868" spans="16:16" x14ac:dyDescent="0.3">
      <c r="P629868" s="83"/>
    </row>
    <row r="629869" spans="16:16" x14ac:dyDescent="0.3">
      <c r="P629869" s="83"/>
    </row>
    <row r="629870" spans="16:16" x14ac:dyDescent="0.3">
      <c r="P629870" s="83"/>
    </row>
    <row r="629871" spans="16:16" x14ac:dyDescent="0.3">
      <c r="P629871" s="83"/>
    </row>
    <row r="629872" spans="16:16" x14ac:dyDescent="0.3">
      <c r="P629872" s="83"/>
    </row>
    <row r="629873" spans="16:16" x14ac:dyDescent="0.3">
      <c r="P629873" s="83"/>
    </row>
    <row r="629874" spans="16:16" x14ac:dyDescent="0.3">
      <c r="P629874" s="83"/>
    </row>
    <row r="629875" spans="16:16" x14ac:dyDescent="0.3">
      <c r="P629875" s="83"/>
    </row>
    <row r="629876" spans="16:16" x14ac:dyDescent="0.3">
      <c r="P629876" s="83"/>
    </row>
    <row r="629877" spans="16:16" x14ac:dyDescent="0.3">
      <c r="P629877" s="83"/>
    </row>
    <row r="629878" spans="16:16" x14ac:dyDescent="0.3">
      <c r="P629878" s="83"/>
    </row>
    <row r="629879" spans="16:16" x14ac:dyDescent="0.3">
      <c r="P629879" s="83"/>
    </row>
    <row r="629880" spans="16:16" x14ac:dyDescent="0.3">
      <c r="P629880" s="83"/>
    </row>
    <row r="629881" spans="16:16" x14ac:dyDescent="0.3">
      <c r="P629881" s="83"/>
    </row>
    <row r="629882" spans="16:16" x14ac:dyDescent="0.3">
      <c r="P629882" s="83"/>
    </row>
    <row r="629883" spans="16:16" x14ac:dyDescent="0.3">
      <c r="P629883" s="83"/>
    </row>
    <row r="629884" spans="16:16" x14ac:dyDescent="0.3">
      <c r="P629884" s="83"/>
    </row>
    <row r="629885" spans="16:16" x14ac:dyDescent="0.3">
      <c r="P629885" s="83"/>
    </row>
    <row r="629886" spans="16:16" x14ac:dyDescent="0.3">
      <c r="P629886" s="83"/>
    </row>
    <row r="629887" spans="16:16" x14ac:dyDescent="0.3">
      <c r="P629887" s="83"/>
    </row>
    <row r="629888" spans="16:16" x14ac:dyDescent="0.3">
      <c r="P629888" s="83"/>
    </row>
    <row r="629889" spans="16:16" x14ac:dyDescent="0.3">
      <c r="P629889" s="83"/>
    </row>
    <row r="629890" spans="16:16" x14ac:dyDescent="0.3">
      <c r="P629890" s="83"/>
    </row>
    <row r="629891" spans="16:16" x14ac:dyDescent="0.3">
      <c r="P629891" s="83"/>
    </row>
    <row r="629892" spans="16:16" x14ac:dyDescent="0.3">
      <c r="P629892" s="83"/>
    </row>
    <row r="629893" spans="16:16" x14ac:dyDescent="0.3">
      <c r="P629893" s="83"/>
    </row>
    <row r="629894" spans="16:16" x14ac:dyDescent="0.3">
      <c r="P629894" s="83"/>
    </row>
    <row r="629895" spans="16:16" x14ac:dyDescent="0.3">
      <c r="P629895" s="83"/>
    </row>
    <row r="629896" spans="16:16" x14ac:dyDescent="0.3">
      <c r="P629896" s="83"/>
    </row>
    <row r="629897" spans="16:16" x14ac:dyDescent="0.3">
      <c r="P629897" s="83"/>
    </row>
    <row r="629898" spans="16:16" x14ac:dyDescent="0.3">
      <c r="P629898" s="83"/>
    </row>
    <row r="629899" spans="16:16" x14ac:dyDescent="0.3">
      <c r="P629899" s="83"/>
    </row>
    <row r="629900" spans="16:16" x14ac:dyDescent="0.3">
      <c r="P629900" s="83"/>
    </row>
    <row r="629901" spans="16:16" x14ac:dyDescent="0.3">
      <c r="P629901" s="83"/>
    </row>
    <row r="629902" spans="16:16" x14ac:dyDescent="0.3">
      <c r="P629902" s="83"/>
    </row>
    <row r="629903" spans="16:16" x14ac:dyDescent="0.3">
      <c r="P629903" s="83"/>
    </row>
    <row r="629904" spans="16:16" x14ac:dyDescent="0.3">
      <c r="P629904" s="83"/>
    </row>
    <row r="629905" spans="16:16" x14ac:dyDescent="0.3">
      <c r="P629905" s="83"/>
    </row>
    <row r="629906" spans="16:16" x14ac:dyDescent="0.3">
      <c r="P629906" s="83"/>
    </row>
    <row r="629907" spans="16:16" x14ac:dyDescent="0.3">
      <c r="P629907" s="83"/>
    </row>
    <row r="629908" spans="16:16" x14ac:dyDescent="0.3">
      <c r="P629908" s="83"/>
    </row>
    <row r="629909" spans="16:16" x14ac:dyDescent="0.3">
      <c r="P629909" s="83"/>
    </row>
    <row r="629910" spans="16:16" x14ac:dyDescent="0.3">
      <c r="P629910" s="83"/>
    </row>
    <row r="629911" spans="16:16" x14ac:dyDescent="0.3">
      <c r="P629911" s="83"/>
    </row>
    <row r="629912" spans="16:16" x14ac:dyDescent="0.3">
      <c r="P629912" s="83"/>
    </row>
    <row r="629913" spans="16:16" x14ac:dyDescent="0.3">
      <c r="P629913" s="83"/>
    </row>
    <row r="629914" spans="16:16" x14ac:dyDescent="0.3">
      <c r="P629914" s="83"/>
    </row>
    <row r="629915" spans="16:16" x14ac:dyDescent="0.3">
      <c r="P629915" s="83"/>
    </row>
    <row r="629916" spans="16:16" x14ac:dyDescent="0.3">
      <c r="P629916" s="83"/>
    </row>
    <row r="629917" spans="16:16" x14ac:dyDescent="0.3">
      <c r="P629917" s="83"/>
    </row>
    <row r="629918" spans="16:16" x14ac:dyDescent="0.3">
      <c r="P629918" s="83"/>
    </row>
    <row r="629919" spans="16:16" x14ac:dyDescent="0.3">
      <c r="P629919" s="83"/>
    </row>
    <row r="629920" spans="16:16" x14ac:dyDescent="0.3">
      <c r="P629920" s="83"/>
    </row>
    <row r="629921" spans="16:16" x14ac:dyDescent="0.3">
      <c r="P629921" s="83"/>
    </row>
    <row r="629922" spans="16:16" x14ac:dyDescent="0.3">
      <c r="P629922" s="83"/>
    </row>
    <row r="629923" spans="16:16" x14ac:dyDescent="0.3">
      <c r="P629923" s="83"/>
    </row>
    <row r="629924" spans="16:16" x14ac:dyDescent="0.3">
      <c r="P629924" s="83"/>
    </row>
    <row r="629925" spans="16:16" x14ac:dyDescent="0.3">
      <c r="P629925" s="83"/>
    </row>
    <row r="629926" spans="16:16" x14ac:dyDescent="0.3">
      <c r="P629926" s="83"/>
    </row>
    <row r="629927" spans="16:16" x14ac:dyDescent="0.3">
      <c r="P629927" s="83"/>
    </row>
    <row r="629928" spans="16:16" x14ac:dyDescent="0.3">
      <c r="P629928" s="83"/>
    </row>
    <row r="629929" spans="16:16" x14ac:dyDescent="0.3">
      <c r="P629929" s="83"/>
    </row>
    <row r="629930" spans="16:16" x14ac:dyDescent="0.3">
      <c r="P629930" s="83"/>
    </row>
    <row r="629931" spans="16:16" x14ac:dyDescent="0.3">
      <c r="P629931" s="83"/>
    </row>
    <row r="629932" spans="16:16" x14ac:dyDescent="0.3">
      <c r="P629932" s="83"/>
    </row>
    <row r="629933" spans="16:16" x14ac:dyDescent="0.3">
      <c r="P629933" s="83"/>
    </row>
    <row r="629934" spans="16:16" x14ac:dyDescent="0.3">
      <c r="P629934" s="83"/>
    </row>
    <row r="629935" spans="16:16" x14ac:dyDescent="0.3">
      <c r="P629935" s="83"/>
    </row>
    <row r="629936" spans="16:16" x14ac:dyDescent="0.3">
      <c r="P629936" s="83"/>
    </row>
    <row r="629937" spans="16:16" x14ac:dyDescent="0.3">
      <c r="P629937" s="83"/>
    </row>
    <row r="629938" spans="16:16" x14ac:dyDescent="0.3">
      <c r="P629938" s="83"/>
    </row>
    <row r="629939" spans="16:16" x14ac:dyDescent="0.3">
      <c r="P629939" s="83"/>
    </row>
    <row r="629940" spans="16:16" x14ac:dyDescent="0.3">
      <c r="P629940" s="83"/>
    </row>
    <row r="629941" spans="16:16" x14ac:dyDescent="0.3">
      <c r="P629941" s="83"/>
    </row>
    <row r="629942" spans="16:16" x14ac:dyDescent="0.3">
      <c r="P629942" s="83"/>
    </row>
    <row r="629943" spans="16:16" x14ac:dyDescent="0.3">
      <c r="P629943" s="83"/>
    </row>
    <row r="629944" spans="16:16" x14ac:dyDescent="0.3">
      <c r="P629944" s="83"/>
    </row>
    <row r="629945" spans="16:16" x14ac:dyDescent="0.3">
      <c r="P629945" s="83"/>
    </row>
    <row r="629946" spans="16:16" x14ac:dyDescent="0.3">
      <c r="P629946" s="83"/>
    </row>
    <row r="629947" spans="16:16" x14ac:dyDescent="0.3">
      <c r="P629947" s="83"/>
    </row>
    <row r="629948" spans="16:16" x14ac:dyDescent="0.3">
      <c r="P629948" s="83"/>
    </row>
    <row r="629949" spans="16:16" x14ac:dyDescent="0.3">
      <c r="P629949" s="83"/>
    </row>
    <row r="629950" spans="16:16" x14ac:dyDescent="0.3">
      <c r="P629950" s="83"/>
    </row>
    <row r="629951" spans="16:16" x14ac:dyDescent="0.3">
      <c r="P629951" s="83"/>
    </row>
    <row r="629952" spans="16:16" x14ac:dyDescent="0.3">
      <c r="P629952" s="83"/>
    </row>
    <row r="629953" spans="16:16" x14ac:dyDescent="0.3">
      <c r="P629953" s="83"/>
    </row>
    <row r="629954" spans="16:16" x14ac:dyDescent="0.3">
      <c r="P629954" s="83"/>
    </row>
    <row r="629955" spans="16:16" x14ac:dyDescent="0.3">
      <c r="P629955" s="83"/>
    </row>
    <row r="629956" spans="16:16" x14ac:dyDescent="0.3">
      <c r="P629956" s="83"/>
    </row>
    <row r="629957" spans="16:16" x14ac:dyDescent="0.3">
      <c r="P629957" s="83"/>
    </row>
    <row r="629958" spans="16:16" x14ac:dyDescent="0.3">
      <c r="P629958" s="83"/>
    </row>
    <row r="629959" spans="16:16" x14ac:dyDescent="0.3">
      <c r="P629959" s="83"/>
    </row>
    <row r="629960" spans="16:16" x14ac:dyDescent="0.3">
      <c r="P629960" s="83"/>
    </row>
    <row r="629961" spans="16:16" x14ac:dyDescent="0.3">
      <c r="P629961" s="83"/>
    </row>
    <row r="629962" spans="16:16" x14ac:dyDescent="0.3">
      <c r="P629962" s="83"/>
    </row>
    <row r="629963" spans="16:16" x14ac:dyDescent="0.3">
      <c r="P629963" s="83"/>
    </row>
    <row r="629964" spans="16:16" x14ac:dyDescent="0.3">
      <c r="P629964" s="83"/>
    </row>
    <row r="629965" spans="16:16" x14ac:dyDescent="0.3">
      <c r="P629965" s="83"/>
    </row>
    <row r="629966" spans="16:16" x14ac:dyDescent="0.3">
      <c r="P629966" s="83"/>
    </row>
    <row r="629967" spans="16:16" x14ac:dyDescent="0.3">
      <c r="P629967" s="83"/>
    </row>
    <row r="629968" spans="16:16" x14ac:dyDescent="0.3">
      <c r="P629968" s="83"/>
    </row>
    <row r="629969" spans="16:16" x14ac:dyDescent="0.3">
      <c r="P629969" s="83"/>
    </row>
    <row r="629970" spans="16:16" x14ac:dyDescent="0.3">
      <c r="P629970" s="83"/>
    </row>
    <row r="629971" spans="16:16" x14ac:dyDescent="0.3">
      <c r="P629971" s="83"/>
    </row>
    <row r="629972" spans="16:16" x14ac:dyDescent="0.3">
      <c r="P629972" s="83"/>
    </row>
    <row r="629973" spans="16:16" x14ac:dyDescent="0.3">
      <c r="P629973" s="83"/>
    </row>
    <row r="629974" spans="16:16" x14ac:dyDescent="0.3">
      <c r="P629974" s="83"/>
    </row>
    <row r="629975" spans="16:16" x14ac:dyDescent="0.3">
      <c r="P629975" s="83"/>
    </row>
    <row r="629976" spans="16:16" x14ac:dyDescent="0.3">
      <c r="P629976" s="83"/>
    </row>
    <row r="629977" spans="16:16" x14ac:dyDescent="0.3">
      <c r="P629977" s="83"/>
    </row>
    <row r="629978" spans="16:16" x14ac:dyDescent="0.3">
      <c r="P629978" s="83"/>
    </row>
    <row r="629979" spans="16:16" x14ac:dyDescent="0.3">
      <c r="P629979" s="83"/>
    </row>
    <row r="629980" spans="16:16" x14ac:dyDescent="0.3">
      <c r="P629980" s="83"/>
    </row>
    <row r="629981" spans="16:16" x14ac:dyDescent="0.3">
      <c r="P629981" s="83"/>
    </row>
    <row r="629982" spans="16:16" x14ac:dyDescent="0.3">
      <c r="P629982" s="83"/>
    </row>
    <row r="629983" spans="16:16" x14ac:dyDescent="0.3">
      <c r="P629983" s="83"/>
    </row>
    <row r="629984" spans="16:16" x14ac:dyDescent="0.3">
      <c r="P629984" s="83"/>
    </row>
    <row r="629985" spans="16:16" x14ac:dyDescent="0.3">
      <c r="P629985" s="83"/>
    </row>
    <row r="629986" spans="16:16" x14ac:dyDescent="0.3">
      <c r="P629986" s="83"/>
    </row>
    <row r="629987" spans="16:16" x14ac:dyDescent="0.3">
      <c r="P629987" s="83"/>
    </row>
    <row r="629988" spans="16:16" x14ac:dyDescent="0.3">
      <c r="P629988" s="83"/>
    </row>
    <row r="629989" spans="16:16" x14ac:dyDescent="0.3">
      <c r="P629989" s="83"/>
    </row>
    <row r="629990" spans="16:16" x14ac:dyDescent="0.3">
      <c r="P629990" s="83"/>
    </row>
    <row r="629991" spans="16:16" x14ac:dyDescent="0.3">
      <c r="P629991" s="83"/>
    </row>
    <row r="629992" spans="16:16" x14ac:dyDescent="0.3">
      <c r="P629992" s="83"/>
    </row>
    <row r="629993" spans="16:16" x14ac:dyDescent="0.3">
      <c r="P629993" s="83"/>
    </row>
    <row r="629994" spans="16:16" x14ac:dyDescent="0.3">
      <c r="P629994" s="83"/>
    </row>
    <row r="629995" spans="16:16" x14ac:dyDescent="0.3">
      <c r="P629995" s="83"/>
    </row>
    <row r="629996" spans="16:16" x14ac:dyDescent="0.3">
      <c r="P629996" s="83"/>
    </row>
    <row r="629997" spans="16:16" x14ac:dyDescent="0.3">
      <c r="P629997" s="83"/>
    </row>
    <row r="629998" spans="16:16" x14ac:dyDescent="0.3">
      <c r="P629998" s="83"/>
    </row>
    <row r="629999" spans="16:16" x14ac:dyDescent="0.3">
      <c r="P629999" s="83"/>
    </row>
    <row r="630000" spans="16:16" x14ac:dyDescent="0.3">
      <c r="P630000" s="83"/>
    </row>
    <row r="630001" spans="16:16" x14ac:dyDescent="0.3">
      <c r="P630001" s="83"/>
    </row>
    <row r="630002" spans="16:16" x14ac:dyDescent="0.3">
      <c r="P630002" s="83"/>
    </row>
    <row r="630003" spans="16:16" x14ac:dyDescent="0.3">
      <c r="P630003" s="83"/>
    </row>
    <row r="630004" spans="16:16" x14ac:dyDescent="0.3">
      <c r="P630004" s="83"/>
    </row>
    <row r="630005" spans="16:16" x14ac:dyDescent="0.3">
      <c r="P630005" s="83"/>
    </row>
    <row r="630006" spans="16:16" x14ac:dyDescent="0.3">
      <c r="P630006" s="83"/>
    </row>
    <row r="630007" spans="16:16" x14ac:dyDescent="0.3">
      <c r="P630007" s="83"/>
    </row>
    <row r="630008" spans="16:16" x14ac:dyDescent="0.3">
      <c r="P630008" s="83"/>
    </row>
    <row r="630009" spans="16:16" x14ac:dyDescent="0.3">
      <c r="P630009" s="83"/>
    </row>
    <row r="630010" spans="16:16" x14ac:dyDescent="0.3">
      <c r="P630010" s="83"/>
    </row>
    <row r="630011" spans="16:16" x14ac:dyDescent="0.3">
      <c r="P630011" s="83"/>
    </row>
    <row r="630012" spans="16:16" x14ac:dyDescent="0.3">
      <c r="P630012" s="83"/>
    </row>
    <row r="630013" spans="16:16" x14ac:dyDescent="0.3">
      <c r="P630013" s="83"/>
    </row>
    <row r="630014" spans="16:16" x14ac:dyDescent="0.3">
      <c r="P630014" s="83"/>
    </row>
    <row r="630015" spans="16:16" x14ac:dyDescent="0.3">
      <c r="P630015" s="83"/>
    </row>
    <row r="630016" spans="16:16" x14ac:dyDescent="0.3">
      <c r="P630016" s="83"/>
    </row>
    <row r="630017" spans="16:16" x14ac:dyDescent="0.3">
      <c r="P630017" s="83"/>
    </row>
    <row r="630018" spans="16:16" x14ac:dyDescent="0.3">
      <c r="P630018" s="83"/>
    </row>
    <row r="630019" spans="16:16" x14ac:dyDescent="0.3">
      <c r="P630019" s="83"/>
    </row>
    <row r="630020" spans="16:16" x14ac:dyDescent="0.3">
      <c r="P630020" s="83"/>
    </row>
    <row r="630021" spans="16:16" x14ac:dyDescent="0.3">
      <c r="P630021" s="83"/>
    </row>
    <row r="630022" spans="16:16" x14ac:dyDescent="0.3">
      <c r="P630022" s="83"/>
    </row>
    <row r="630023" spans="16:16" x14ac:dyDescent="0.3">
      <c r="P630023" s="83"/>
    </row>
    <row r="630024" spans="16:16" x14ac:dyDescent="0.3">
      <c r="P630024" s="83"/>
    </row>
    <row r="630025" spans="16:16" x14ac:dyDescent="0.3">
      <c r="P630025" s="83"/>
    </row>
    <row r="630026" spans="16:16" x14ac:dyDescent="0.3">
      <c r="P630026" s="83"/>
    </row>
    <row r="630027" spans="16:16" x14ac:dyDescent="0.3">
      <c r="P630027" s="83"/>
    </row>
    <row r="630028" spans="16:16" x14ac:dyDescent="0.3">
      <c r="P630028" s="83"/>
    </row>
    <row r="630029" spans="16:16" x14ac:dyDescent="0.3">
      <c r="P630029" s="83"/>
    </row>
    <row r="630030" spans="16:16" x14ac:dyDescent="0.3">
      <c r="P630030" s="83"/>
    </row>
    <row r="630031" spans="16:16" x14ac:dyDescent="0.3">
      <c r="P630031" s="83"/>
    </row>
    <row r="630032" spans="16:16" x14ac:dyDescent="0.3">
      <c r="P630032" s="83"/>
    </row>
    <row r="630033" spans="16:16" x14ac:dyDescent="0.3">
      <c r="P630033" s="83"/>
    </row>
    <row r="630034" spans="16:16" x14ac:dyDescent="0.3">
      <c r="P630034" s="83"/>
    </row>
    <row r="630035" spans="16:16" x14ac:dyDescent="0.3">
      <c r="P630035" s="83"/>
    </row>
    <row r="630036" spans="16:16" x14ac:dyDescent="0.3">
      <c r="P630036" s="83"/>
    </row>
    <row r="630037" spans="16:16" x14ac:dyDescent="0.3">
      <c r="P630037" s="83"/>
    </row>
    <row r="630038" spans="16:16" x14ac:dyDescent="0.3">
      <c r="P630038" s="83"/>
    </row>
    <row r="630039" spans="16:16" x14ac:dyDescent="0.3">
      <c r="P630039" s="83"/>
    </row>
    <row r="630040" spans="16:16" x14ac:dyDescent="0.3">
      <c r="P630040" s="83"/>
    </row>
    <row r="630041" spans="16:16" x14ac:dyDescent="0.3">
      <c r="P630041" s="83"/>
    </row>
    <row r="630042" spans="16:16" x14ac:dyDescent="0.3">
      <c r="P630042" s="83"/>
    </row>
    <row r="630043" spans="16:16" x14ac:dyDescent="0.3">
      <c r="P630043" s="83"/>
    </row>
    <row r="630044" spans="16:16" x14ac:dyDescent="0.3">
      <c r="P630044" s="83"/>
    </row>
    <row r="630045" spans="16:16" x14ac:dyDescent="0.3">
      <c r="P630045" s="83"/>
    </row>
    <row r="630046" spans="16:16" x14ac:dyDescent="0.3">
      <c r="P630046" s="83"/>
    </row>
    <row r="630047" spans="16:16" x14ac:dyDescent="0.3">
      <c r="P630047" s="83"/>
    </row>
    <row r="630048" spans="16:16" x14ac:dyDescent="0.3">
      <c r="P630048" s="83"/>
    </row>
    <row r="630049" spans="16:16" x14ac:dyDescent="0.3">
      <c r="P630049" s="83"/>
    </row>
    <row r="630050" spans="16:16" x14ac:dyDescent="0.3">
      <c r="P630050" s="83"/>
    </row>
    <row r="630051" spans="16:16" x14ac:dyDescent="0.3">
      <c r="P630051" s="83"/>
    </row>
    <row r="630052" spans="16:16" x14ac:dyDescent="0.3">
      <c r="P630052" s="83"/>
    </row>
    <row r="630053" spans="16:16" x14ac:dyDescent="0.3">
      <c r="P630053" s="83"/>
    </row>
    <row r="630054" spans="16:16" x14ac:dyDescent="0.3">
      <c r="P630054" s="83"/>
    </row>
    <row r="630055" spans="16:16" x14ac:dyDescent="0.3">
      <c r="P630055" s="83"/>
    </row>
    <row r="630056" spans="16:16" x14ac:dyDescent="0.3">
      <c r="P630056" s="83"/>
    </row>
    <row r="630057" spans="16:16" x14ac:dyDescent="0.3">
      <c r="P630057" s="83"/>
    </row>
    <row r="630058" spans="16:16" x14ac:dyDescent="0.3">
      <c r="P630058" s="83"/>
    </row>
    <row r="630059" spans="16:16" x14ac:dyDescent="0.3">
      <c r="P630059" s="83"/>
    </row>
    <row r="630060" spans="16:16" x14ac:dyDescent="0.3">
      <c r="P630060" s="83"/>
    </row>
    <row r="630061" spans="16:16" x14ac:dyDescent="0.3">
      <c r="P630061" s="83"/>
    </row>
    <row r="630062" spans="16:16" x14ac:dyDescent="0.3">
      <c r="P630062" s="83"/>
    </row>
    <row r="630063" spans="16:16" x14ac:dyDescent="0.3">
      <c r="P630063" s="83"/>
    </row>
    <row r="630064" spans="16:16" x14ac:dyDescent="0.3">
      <c r="P630064" s="83"/>
    </row>
    <row r="630065" spans="16:16" x14ac:dyDescent="0.3">
      <c r="P630065" s="83"/>
    </row>
    <row r="630066" spans="16:16" x14ac:dyDescent="0.3">
      <c r="P630066" s="83"/>
    </row>
    <row r="630067" spans="16:16" x14ac:dyDescent="0.3">
      <c r="P630067" s="83"/>
    </row>
    <row r="630068" spans="16:16" x14ac:dyDescent="0.3">
      <c r="P630068" s="83"/>
    </row>
    <row r="630069" spans="16:16" x14ac:dyDescent="0.3">
      <c r="P630069" s="83"/>
    </row>
    <row r="630070" spans="16:16" x14ac:dyDescent="0.3">
      <c r="P630070" s="83"/>
    </row>
    <row r="630071" spans="16:16" x14ac:dyDescent="0.3">
      <c r="P630071" s="83"/>
    </row>
    <row r="630072" spans="16:16" x14ac:dyDescent="0.3">
      <c r="P630072" s="83"/>
    </row>
    <row r="630073" spans="16:16" x14ac:dyDescent="0.3">
      <c r="P630073" s="83"/>
    </row>
    <row r="630074" spans="16:16" x14ac:dyDescent="0.3">
      <c r="P630074" s="83"/>
    </row>
    <row r="630075" spans="16:16" x14ac:dyDescent="0.3">
      <c r="P630075" s="83"/>
    </row>
    <row r="630076" spans="16:16" x14ac:dyDescent="0.3">
      <c r="P630076" s="83"/>
    </row>
    <row r="630077" spans="16:16" x14ac:dyDescent="0.3">
      <c r="P630077" s="83"/>
    </row>
    <row r="630078" spans="16:16" x14ac:dyDescent="0.3">
      <c r="P630078" s="83"/>
    </row>
    <row r="630079" spans="16:16" x14ac:dyDescent="0.3">
      <c r="P630079" s="83"/>
    </row>
    <row r="630080" spans="16:16" x14ac:dyDescent="0.3">
      <c r="P630080" s="83"/>
    </row>
    <row r="630081" spans="16:16" x14ac:dyDescent="0.3">
      <c r="P630081" s="83"/>
    </row>
    <row r="630082" spans="16:16" x14ac:dyDescent="0.3">
      <c r="P630082" s="83"/>
    </row>
    <row r="630083" spans="16:16" x14ac:dyDescent="0.3">
      <c r="P630083" s="83"/>
    </row>
    <row r="630084" spans="16:16" x14ac:dyDescent="0.3">
      <c r="P630084" s="83"/>
    </row>
    <row r="630085" spans="16:16" x14ac:dyDescent="0.3">
      <c r="P630085" s="83"/>
    </row>
    <row r="630086" spans="16:16" x14ac:dyDescent="0.3">
      <c r="P630086" s="83"/>
    </row>
    <row r="630087" spans="16:16" x14ac:dyDescent="0.3">
      <c r="P630087" s="83"/>
    </row>
    <row r="630088" spans="16:16" x14ac:dyDescent="0.3">
      <c r="P630088" s="83"/>
    </row>
    <row r="630089" spans="16:16" x14ac:dyDescent="0.3">
      <c r="P630089" s="83"/>
    </row>
    <row r="630090" spans="16:16" x14ac:dyDescent="0.3">
      <c r="P630090" s="83"/>
    </row>
    <row r="630091" spans="16:16" x14ac:dyDescent="0.3">
      <c r="P630091" s="83"/>
    </row>
    <row r="630092" spans="16:16" x14ac:dyDescent="0.3">
      <c r="P630092" s="83"/>
    </row>
    <row r="630093" spans="16:16" x14ac:dyDescent="0.3">
      <c r="P630093" s="83"/>
    </row>
    <row r="630094" spans="16:16" x14ac:dyDescent="0.3">
      <c r="P630094" s="83"/>
    </row>
    <row r="630095" spans="16:16" x14ac:dyDescent="0.3">
      <c r="P630095" s="83"/>
    </row>
    <row r="630096" spans="16:16" x14ac:dyDescent="0.3">
      <c r="P630096" s="83"/>
    </row>
    <row r="630097" spans="16:16" x14ac:dyDescent="0.3">
      <c r="P630097" s="83"/>
    </row>
    <row r="630098" spans="16:16" x14ac:dyDescent="0.3">
      <c r="P630098" s="83"/>
    </row>
    <row r="630099" spans="16:16" x14ac:dyDescent="0.3">
      <c r="P630099" s="83"/>
    </row>
    <row r="630100" spans="16:16" x14ac:dyDescent="0.3">
      <c r="P630100" s="83"/>
    </row>
    <row r="630101" spans="16:16" x14ac:dyDescent="0.3">
      <c r="P630101" s="83"/>
    </row>
    <row r="630102" spans="16:16" x14ac:dyDescent="0.3">
      <c r="P630102" s="83"/>
    </row>
    <row r="630103" spans="16:16" x14ac:dyDescent="0.3">
      <c r="P630103" s="83"/>
    </row>
    <row r="630104" spans="16:16" x14ac:dyDescent="0.3">
      <c r="P630104" s="83"/>
    </row>
    <row r="630105" spans="16:16" x14ac:dyDescent="0.3">
      <c r="P630105" s="83"/>
    </row>
    <row r="630106" spans="16:16" x14ac:dyDescent="0.3">
      <c r="P630106" s="83"/>
    </row>
    <row r="630107" spans="16:16" x14ac:dyDescent="0.3">
      <c r="P630107" s="83"/>
    </row>
    <row r="630108" spans="16:16" x14ac:dyDescent="0.3">
      <c r="P630108" s="83"/>
    </row>
    <row r="630109" spans="16:16" x14ac:dyDescent="0.3">
      <c r="P630109" s="83"/>
    </row>
    <row r="630110" spans="16:16" x14ac:dyDescent="0.3">
      <c r="P630110" s="83"/>
    </row>
    <row r="630111" spans="16:16" x14ac:dyDescent="0.3">
      <c r="P630111" s="83"/>
    </row>
    <row r="630112" spans="16:16" x14ac:dyDescent="0.3">
      <c r="P630112" s="83"/>
    </row>
    <row r="630113" spans="16:16" x14ac:dyDescent="0.3">
      <c r="P630113" s="83"/>
    </row>
    <row r="630114" spans="16:16" x14ac:dyDescent="0.3">
      <c r="P630114" s="83"/>
    </row>
    <row r="630115" spans="16:16" x14ac:dyDescent="0.3">
      <c r="P630115" s="83"/>
    </row>
    <row r="630116" spans="16:16" x14ac:dyDescent="0.3">
      <c r="P630116" s="83"/>
    </row>
    <row r="630117" spans="16:16" x14ac:dyDescent="0.3">
      <c r="P630117" s="83"/>
    </row>
    <row r="630118" spans="16:16" x14ac:dyDescent="0.3">
      <c r="P630118" s="83"/>
    </row>
    <row r="630119" spans="16:16" x14ac:dyDescent="0.3">
      <c r="P630119" s="83"/>
    </row>
    <row r="630120" spans="16:16" x14ac:dyDescent="0.3">
      <c r="P630120" s="83"/>
    </row>
    <row r="630121" spans="16:16" x14ac:dyDescent="0.3">
      <c r="P630121" s="83"/>
    </row>
    <row r="630122" spans="16:16" x14ac:dyDescent="0.3">
      <c r="P630122" s="83"/>
    </row>
    <row r="630123" spans="16:16" x14ac:dyDescent="0.3">
      <c r="P630123" s="83"/>
    </row>
    <row r="630124" spans="16:16" x14ac:dyDescent="0.3">
      <c r="P630124" s="83"/>
    </row>
    <row r="630125" spans="16:16" x14ac:dyDescent="0.3">
      <c r="P630125" s="83"/>
    </row>
    <row r="630126" spans="16:16" x14ac:dyDescent="0.3">
      <c r="P630126" s="83"/>
    </row>
    <row r="630127" spans="16:16" x14ac:dyDescent="0.3">
      <c r="P630127" s="83"/>
    </row>
    <row r="630128" spans="16:16" x14ac:dyDescent="0.3">
      <c r="P630128" s="83"/>
    </row>
    <row r="630129" spans="16:16" x14ac:dyDescent="0.3">
      <c r="P630129" s="83"/>
    </row>
    <row r="630130" spans="16:16" x14ac:dyDescent="0.3">
      <c r="P630130" s="83"/>
    </row>
    <row r="630131" spans="16:16" x14ac:dyDescent="0.3">
      <c r="P630131" s="83"/>
    </row>
    <row r="630132" spans="16:16" x14ac:dyDescent="0.3">
      <c r="P630132" s="83"/>
    </row>
    <row r="630133" spans="16:16" x14ac:dyDescent="0.3">
      <c r="P630133" s="83"/>
    </row>
    <row r="630134" spans="16:16" x14ac:dyDescent="0.3">
      <c r="P630134" s="83"/>
    </row>
    <row r="630135" spans="16:16" x14ac:dyDescent="0.3">
      <c r="P630135" s="83"/>
    </row>
    <row r="630136" spans="16:16" x14ac:dyDescent="0.3">
      <c r="P630136" s="83"/>
    </row>
    <row r="630137" spans="16:16" x14ac:dyDescent="0.3">
      <c r="P630137" s="83"/>
    </row>
    <row r="630138" spans="16:16" x14ac:dyDescent="0.3">
      <c r="P630138" s="83"/>
    </row>
    <row r="630139" spans="16:16" x14ac:dyDescent="0.3">
      <c r="P630139" s="83"/>
    </row>
    <row r="630140" spans="16:16" x14ac:dyDescent="0.3">
      <c r="P630140" s="83"/>
    </row>
    <row r="630141" spans="16:16" x14ac:dyDescent="0.3">
      <c r="P630141" s="83"/>
    </row>
    <row r="630142" spans="16:16" x14ac:dyDescent="0.3">
      <c r="P630142" s="83"/>
    </row>
    <row r="630143" spans="16:16" x14ac:dyDescent="0.3">
      <c r="P630143" s="83"/>
    </row>
    <row r="630144" spans="16:16" x14ac:dyDescent="0.3">
      <c r="P630144" s="83"/>
    </row>
    <row r="630145" spans="16:16" x14ac:dyDescent="0.3">
      <c r="P630145" s="83"/>
    </row>
    <row r="630146" spans="16:16" x14ac:dyDescent="0.3">
      <c r="P630146" s="83"/>
    </row>
    <row r="630147" spans="16:16" x14ac:dyDescent="0.3">
      <c r="P630147" s="83"/>
    </row>
    <row r="630148" spans="16:16" x14ac:dyDescent="0.3">
      <c r="P630148" s="83"/>
    </row>
    <row r="630149" spans="16:16" x14ac:dyDescent="0.3">
      <c r="P630149" s="83"/>
    </row>
    <row r="630150" spans="16:16" x14ac:dyDescent="0.3">
      <c r="P630150" s="83"/>
    </row>
    <row r="630151" spans="16:16" x14ac:dyDescent="0.3">
      <c r="P630151" s="83"/>
    </row>
    <row r="630152" spans="16:16" x14ac:dyDescent="0.3">
      <c r="P630152" s="83"/>
    </row>
    <row r="630153" spans="16:16" x14ac:dyDescent="0.3">
      <c r="P630153" s="83"/>
    </row>
    <row r="630154" spans="16:16" x14ac:dyDescent="0.3">
      <c r="P630154" s="83"/>
    </row>
    <row r="630155" spans="16:16" x14ac:dyDescent="0.3">
      <c r="P630155" s="83"/>
    </row>
    <row r="630156" spans="16:16" x14ac:dyDescent="0.3">
      <c r="P630156" s="83"/>
    </row>
    <row r="630157" spans="16:16" x14ac:dyDescent="0.3">
      <c r="P630157" s="83"/>
    </row>
    <row r="630158" spans="16:16" x14ac:dyDescent="0.3">
      <c r="P630158" s="83"/>
    </row>
    <row r="630159" spans="16:16" x14ac:dyDescent="0.3">
      <c r="P630159" s="83"/>
    </row>
    <row r="630160" spans="16:16" x14ac:dyDescent="0.3">
      <c r="P630160" s="83"/>
    </row>
    <row r="630161" spans="16:16" x14ac:dyDescent="0.3">
      <c r="P630161" s="83"/>
    </row>
    <row r="630162" spans="16:16" x14ac:dyDescent="0.3">
      <c r="P630162" s="83"/>
    </row>
    <row r="630163" spans="16:16" x14ac:dyDescent="0.3">
      <c r="P630163" s="83"/>
    </row>
    <row r="630164" spans="16:16" x14ac:dyDescent="0.3">
      <c r="P630164" s="83"/>
    </row>
    <row r="630165" spans="16:16" x14ac:dyDescent="0.3">
      <c r="P630165" s="83"/>
    </row>
    <row r="630166" spans="16:16" x14ac:dyDescent="0.3">
      <c r="P630166" s="83"/>
    </row>
    <row r="630167" spans="16:16" x14ac:dyDescent="0.3">
      <c r="P630167" s="83"/>
    </row>
    <row r="630168" spans="16:16" x14ac:dyDescent="0.3">
      <c r="P630168" s="83"/>
    </row>
    <row r="630169" spans="16:16" x14ac:dyDescent="0.3">
      <c r="P630169" s="83"/>
    </row>
    <row r="630170" spans="16:16" x14ac:dyDescent="0.3">
      <c r="P630170" s="83"/>
    </row>
    <row r="630171" spans="16:16" x14ac:dyDescent="0.3">
      <c r="P630171" s="83"/>
    </row>
    <row r="630172" spans="16:16" x14ac:dyDescent="0.3">
      <c r="P630172" s="83"/>
    </row>
    <row r="630173" spans="16:16" x14ac:dyDescent="0.3">
      <c r="P630173" s="83"/>
    </row>
    <row r="630174" spans="16:16" x14ac:dyDescent="0.3">
      <c r="P630174" s="83"/>
    </row>
    <row r="630175" spans="16:16" x14ac:dyDescent="0.3">
      <c r="P630175" s="83"/>
    </row>
    <row r="630176" spans="16:16" x14ac:dyDescent="0.3">
      <c r="P630176" s="83"/>
    </row>
    <row r="630177" spans="16:16" x14ac:dyDescent="0.3">
      <c r="P630177" s="83"/>
    </row>
    <row r="630178" spans="16:16" x14ac:dyDescent="0.3">
      <c r="P630178" s="83"/>
    </row>
    <row r="630179" spans="16:16" x14ac:dyDescent="0.3">
      <c r="P630179" s="83"/>
    </row>
    <row r="630180" spans="16:16" x14ac:dyDescent="0.3">
      <c r="P630180" s="83"/>
    </row>
    <row r="630181" spans="16:16" x14ac:dyDescent="0.3">
      <c r="P630181" s="83"/>
    </row>
    <row r="630182" spans="16:16" x14ac:dyDescent="0.3">
      <c r="P630182" s="83"/>
    </row>
    <row r="630183" spans="16:16" x14ac:dyDescent="0.3">
      <c r="P630183" s="83"/>
    </row>
    <row r="630184" spans="16:16" x14ac:dyDescent="0.3">
      <c r="P630184" s="83"/>
    </row>
    <row r="630185" spans="16:16" x14ac:dyDescent="0.3">
      <c r="P630185" s="83"/>
    </row>
    <row r="630186" spans="16:16" x14ac:dyDescent="0.3">
      <c r="P630186" s="83"/>
    </row>
    <row r="630187" spans="16:16" x14ac:dyDescent="0.3">
      <c r="P630187" s="83"/>
    </row>
    <row r="630188" spans="16:16" x14ac:dyDescent="0.3">
      <c r="P630188" s="83"/>
    </row>
    <row r="630189" spans="16:16" x14ac:dyDescent="0.3">
      <c r="P630189" s="83"/>
    </row>
    <row r="630190" spans="16:16" x14ac:dyDescent="0.3">
      <c r="P630190" s="83"/>
    </row>
    <row r="630191" spans="16:16" x14ac:dyDescent="0.3">
      <c r="P630191" s="83"/>
    </row>
    <row r="630192" spans="16:16" x14ac:dyDescent="0.3">
      <c r="P630192" s="83"/>
    </row>
    <row r="630193" spans="16:16" x14ac:dyDescent="0.3">
      <c r="P630193" s="83"/>
    </row>
    <row r="630194" spans="16:16" x14ac:dyDescent="0.3">
      <c r="P630194" s="83"/>
    </row>
    <row r="630195" spans="16:16" x14ac:dyDescent="0.3">
      <c r="P630195" s="83"/>
    </row>
    <row r="630196" spans="16:16" x14ac:dyDescent="0.3">
      <c r="P630196" s="83"/>
    </row>
    <row r="630197" spans="16:16" x14ac:dyDescent="0.3">
      <c r="P630197" s="83"/>
    </row>
    <row r="630198" spans="16:16" x14ac:dyDescent="0.3">
      <c r="P630198" s="83"/>
    </row>
    <row r="630199" spans="16:16" x14ac:dyDescent="0.3">
      <c r="P630199" s="83"/>
    </row>
    <row r="630200" spans="16:16" x14ac:dyDescent="0.3">
      <c r="P630200" s="83"/>
    </row>
    <row r="630201" spans="16:16" x14ac:dyDescent="0.3">
      <c r="P630201" s="83"/>
    </row>
    <row r="630202" spans="16:16" x14ac:dyDescent="0.3">
      <c r="P630202" s="83"/>
    </row>
    <row r="630203" spans="16:16" x14ac:dyDescent="0.3">
      <c r="P630203" s="83"/>
    </row>
    <row r="630204" spans="16:16" x14ac:dyDescent="0.3">
      <c r="P630204" s="83"/>
    </row>
    <row r="630205" spans="16:16" x14ac:dyDescent="0.3">
      <c r="P630205" s="83"/>
    </row>
    <row r="630206" spans="16:16" x14ac:dyDescent="0.3">
      <c r="P630206" s="83"/>
    </row>
    <row r="630207" spans="16:16" x14ac:dyDescent="0.3">
      <c r="P630207" s="83"/>
    </row>
    <row r="630208" spans="16:16" x14ac:dyDescent="0.3">
      <c r="P630208" s="83"/>
    </row>
    <row r="630209" spans="16:16" x14ac:dyDescent="0.3">
      <c r="P630209" s="83"/>
    </row>
    <row r="630210" spans="16:16" x14ac:dyDescent="0.3">
      <c r="P630210" s="83"/>
    </row>
    <row r="630211" spans="16:16" x14ac:dyDescent="0.3">
      <c r="P630211" s="83"/>
    </row>
    <row r="630212" spans="16:16" x14ac:dyDescent="0.3">
      <c r="P630212" s="83"/>
    </row>
    <row r="630213" spans="16:16" x14ac:dyDescent="0.3">
      <c r="P630213" s="83"/>
    </row>
    <row r="630214" spans="16:16" x14ac:dyDescent="0.3">
      <c r="P630214" s="83"/>
    </row>
    <row r="630215" spans="16:16" x14ac:dyDescent="0.3">
      <c r="P630215" s="83"/>
    </row>
    <row r="630216" spans="16:16" x14ac:dyDescent="0.3">
      <c r="P630216" s="83"/>
    </row>
    <row r="630217" spans="16:16" x14ac:dyDescent="0.3">
      <c r="P630217" s="83"/>
    </row>
    <row r="630218" spans="16:16" x14ac:dyDescent="0.3">
      <c r="P630218" s="83"/>
    </row>
    <row r="630219" spans="16:16" x14ac:dyDescent="0.3">
      <c r="P630219" s="83"/>
    </row>
    <row r="630220" spans="16:16" x14ac:dyDescent="0.3">
      <c r="P630220" s="83"/>
    </row>
    <row r="630221" spans="16:16" x14ac:dyDescent="0.3">
      <c r="P630221" s="83"/>
    </row>
    <row r="630222" spans="16:16" x14ac:dyDescent="0.3">
      <c r="P630222" s="83"/>
    </row>
    <row r="630223" spans="16:16" x14ac:dyDescent="0.3">
      <c r="P630223" s="83"/>
    </row>
    <row r="630224" spans="16:16" x14ac:dyDescent="0.3">
      <c r="P630224" s="83"/>
    </row>
    <row r="630225" spans="16:16" x14ac:dyDescent="0.3">
      <c r="P630225" s="83"/>
    </row>
    <row r="630226" spans="16:16" x14ac:dyDescent="0.3">
      <c r="P630226" s="83"/>
    </row>
    <row r="630227" spans="16:16" x14ac:dyDescent="0.3">
      <c r="P630227" s="83"/>
    </row>
    <row r="630228" spans="16:16" x14ac:dyDescent="0.3">
      <c r="P630228" s="83"/>
    </row>
    <row r="630229" spans="16:16" x14ac:dyDescent="0.3">
      <c r="P630229" s="83"/>
    </row>
    <row r="630230" spans="16:16" x14ac:dyDescent="0.3">
      <c r="P630230" s="83"/>
    </row>
    <row r="630231" spans="16:16" x14ac:dyDescent="0.3">
      <c r="P630231" s="83"/>
    </row>
    <row r="630232" spans="16:16" x14ac:dyDescent="0.3">
      <c r="P630232" s="83"/>
    </row>
    <row r="630233" spans="16:16" x14ac:dyDescent="0.3">
      <c r="P630233" s="83"/>
    </row>
    <row r="630234" spans="16:16" x14ac:dyDescent="0.3">
      <c r="P630234" s="83"/>
    </row>
    <row r="630235" spans="16:16" x14ac:dyDescent="0.3">
      <c r="P630235" s="83"/>
    </row>
    <row r="630236" spans="16:16" x14ac:dyDescent="0.3">
      <c r="P630236" s="83"/>
    </row>
    <row r="630237" spans="16:16" x14ac:dyDescent="0.3">
      <c r="P630237" s="83"/>
    </row>
    <row r="630238" spans="16:16" x14ac:dyDescent="0.3">
      <c r="P630238" s="83"/>
    </row>
    <row r="630239" spans="16:16" x14ac:dyDescent="0.3">
      <c r="P630239" s="83"/>
    </row>
    <row r="630240" spans="16:16" x14ac:dyDescent="0.3">
      <c r="P630240" s="83"/>
    </row>
    <row r="630241" spans="16:16" x14ac:dyDescent="0.3">
      <c r="P630241" s="83"/>
    </row>
    <row r="630242" spans="16:16" x14ac:dyDescent="0.3">
      <c r="P630242" s="83"/>
    </row>
    <row r="630243" spans="16:16" x14ac:dyDescent="0.3">
      <c r="P630243" s="83"/>
    </row>
    <row r="630244" spans="16:16" x14ac:dyDescent="0.3">
      <c r="P630244" s="83"/>
    </row>
    <row r="630245" spans="16:16" x14ac:dyDescent="0.3">
      <c r="P630245" s="83"/>
    </row>
    <row r="630246" spans="16:16" x14ac:dyDescent="0.3">
      <c r="P630246" s="83"/>
    </row>
    <row r="630247" spans="16:16" x14ac:dyDescent="0.3">
      <c r="P630247" s="83"/>
    </row>
    <row r="630248" spans="16:16" x14ac:dyDescent="0.3">
      <c r="P630248" s="83"/>
    </row>
    <row r="630249" spans="16:16" x14ac:dyDescent="0.3">
      <c r="P630249" s="83"/>
    </row>
    <row r="630250" spans="16:16" x14ac:dyDescent="0.3">
      <c r="P630250" s="83"/>
    </row>
    <row r="630251" spans="16:16" x14ac:dyDescent="0.3">
      <c r="P630251" s="83"/>
    </row>
    <row r="630252" spans="16:16" x14ac:dyDescent="0.3">
      <c r="P630252" s="83"/>
    </row>
    <row r="630253" spans="16:16" x14ac:dyDescent="0.3">
      <c r="P630253" s="83"/>
    </row>
    <row r="630254" spans="16:16" x14ac:dyDescent="0.3">
      <c r="P630254" s="83"/>
    </row>
    <row r="630255" spans="16:16" x14ac:dyDescent="0.3">
      <c r="P630255" s="83"/>
    </row>
    <row r="630256" spans="16:16" x14ac:dyDescent="0.3">
      <c r="P630256" s="83"/>
    </row>
    <row r="630257" spans="16:16" x14ac:dyDescent="0.3">
      <c r="P630257" s="83"/>
    </row>
    <row r="630258" spans="16:16" x14ac:dyDescent="0.3">
      <c r="P630258" s="83"/>
    </row>
    <row r="630259" spans="16:16" x14ac:dyDescent="0.3">
      <c r="P630259" s="83"/>
    </row>
    <row r="630260" spans="16:16" x14ac:dyDescent="0.3">
      <c r="P630260" s="83"/>
    </row>
    <row r="630261" spans="16:16" x14ac:dyDescent="0.3">
      <c r="P630261" s="83"/>
    </row>
    <row r="630262" spans="16:16" x14ac:dyDescent="0.3">
      <c r="P630262" s="83"/>
    </row>
    <row r="630263" spans="16:16" x14ac:dyDescent="0.3">
      <c r="P630263" s="83"/>
    </row>
    <row r="630264" spans="16:16" x14ac:dyDescent="0.3">
      <c r="P630264" s="83"/>
    </row>
    <row r="630265" spans="16:16" x14ac:dyDescent="0.3">
      <c r="P630265" s="83"/>
    </row>
    <row r="630266" spans="16:16" x14ac:dyDescent="0.3">
      <c r="P630266" s="83"/>
    </row>
    <row r="630267" spans="16:16" x14ac:dyDescent="0.3">
      <c r="P630267" s="83"/>
    </row>
    <row r="630268" spans="16:16" x14ac:dyDescent="0.3">
      <c r="P630268" s="83"/>
    </row>
    <row r="630269" spans="16:16" x14ac:dyDescent="0.3">
      <c r="P630269" s="83"/>
    </row>
    <row r="630270" spans="16:16" x14ac:dyDescent="0.3">
      <c r="P630270" s="83"/>
    </row>
    <row r="630271" spans="16:16" x14ac:dyDescent="0.3">
      <c r="P630271" s="83"/>
    </row>
    <row r="630272" spans="16:16" x14ac:dyDescent="0.3">
      <c r="P630272" s="83"/>
    </row>
    <row r="630273" spans="16:16" x14ac:dyDescent="0.3">
      <c r="P630273" s="83"/>
    </row>
    <row r="630274" spans="16:16" x14ac:dyDescent="0.3">
      <c r="P630274" s="83"/>
    </row>
    <row r="630275" spans="16:16" x14ac:dyDescent="0.3">
      <c r="P630275" s="83"/>
    </row>
    <row r="630276" spans="16:16" x14ac:dyDescent="0.3">
      <c r="P630276" s="83"/>
    </row>
    <row r="630277" spans="16:16" x14ac:dyDescent="0.3">
      <c r="P630277" s="83"/>
    </row>
    <row r="630278" spans="16:16" x14ac:dyDescent="0.3">
      <c r="P630278" s="83"/>
    </row>
    <row r="630279" spans="16:16" x14ac:dyDescent="0.3">
      <c r="P630279" s="83"/>
    </row>
    <row r="630280" spans="16:16" x14ac:dyDescent="0.3">
      <c r="P630280" s="83"/>
    </row>
    <row r="630281" spans="16:16" x14ac:dyDescent="0.3">
      <c r="P630281" s="83"/>
    </row>
    <row r="630282" spans="16:16" x14ac:dyDescent="0.3">
      <c r="P630282" s="83"/>
    </row>
    <row r="630283" spans="16:16" x14ac:dyDescent="0.3">
      <c r="P630283" s="83"/>
    </row>
    <row r="630284" spans="16:16" x14ac:dyDescent="0.3">
      <c r="P630284" s="83"/>
    </row>
    <row r="630285" spans="16:16" x14ac:dyDescent="0.3">
      <c r="P630285" s="83"/>
    </row>
    <row r="630286" spans="16:16" x14ac:dyDescent="0.3">
      <c r="P630286" s="83"/>
    </row>
    <row r="630287" spans="16:16" x14ac:dyDescent="0.3">
      <c r="P630287" s="83"/>
    </row>
    <row r="630288" spans="16:16" x14ac:dyDescent="0.3">
      <c r="P630288" s="83"/>
    </row>
    <row r="630289" spans="16:16" x14ac:dyDescent="0.3">
      <c r="P630289" s="83"/>
    </row>
    <row r="630290" spans="16:16" x14ac:dyDescent="0.3">
      <c r="P630290" s="83"/>
    </row>
    <row r="630291" spans="16:16" x14ac:dyDescent="0.3">
      <c r="P630291" s="83"/>
    </row>
    <row r="630292" spans="16:16" x14ac:dyDescent="0.3">
      <c r="P630292" s="83"/>
    </row>
    <row r="630293" spans="16:16" x14ac:dyDescent="0.3">
      <c r="P630293" s="83"/>
    </row>
    <row r="630294" spans="16:16" x14ac:dyDescent="0.3">
      <c r="P630294" s="83"/>
    </row>
    <row r="630295" spans="16:16" x14ac:dyDescent="0.3">
      <c r="P630295" s="83"/>
    </row>
    <row r="630296" spans="16:16" x14ac:dyDescent="0.3">
      <c r="P630296" s="83"/>
    </row>
    <row r="630297" spans="16:16" x14ac:dyDescent="0.3">
      <c r="P630297" s="83"/>
    </row>
    <row r="630298" spans="16:16" x14ac:dyDescent="0.3">
      <c r="P630298" s="83"/>
    </row>
    <row r="630299" spans="16:16" x14ac:dyDescent="0.3">
      <c r="P630299" s="83"/>
    </row>
    <row r="630300" spans="16:16" x14ac:dyDescent="0.3">
      <c r="P630300" s="83"/>
    </row>
    <row r="630301" spans="16:16" x14ac:dyDescent="0.3">
      <c r="P630301" s="83"/>
    </row>
    <row r="630302" spans="16:16" x14ac:dyDescent="0.3">
      <c r="P630302" s="83"/>
    </row>
    <row r="630303" spans="16:16" x14ac:dyDescent="0.3">
      <c r="P630303" s="83"/>
    </row>
    <row r="630304" spans="16:16" x14ac:dyDescent="0.3">
      <c r="P630304" s="83"/>
    </row>
    <row r="630305" spans="16:16" x14ac:dyDescent="0.3">
      <c r="P630305" s="83"/>
    </row>
    <row r="630306" spans="16:16" x14ac:dyDescent="0.3">
      <c r="P630306" s="83"/>
    </row>
    <row r="630307" spans="16:16" x14ac:dyDescent="0.3">
      <c r="P630307" s="83"/>
    </row>
    <row r="630308" spans="16:16" x14ac:dyDescent="0.3">
      <c r="P630308" s="83"/>
    </row>
    <row r="630309" spans="16:16" x14ac:dyDescent="0.3">
      <c r="P630309" s="83"/>
    </row>
    <row r="630310" spans="16:16" x14ac:dyDescent="0.3">
      <c r="P630310" s="83"/>
    </row>
    <row r="630311" spans="16:16" x14ac:dyDescent="0.3">
      <c r="P630311" s="83"/>
    </row>
    <row r="630312" spans="16:16" x14ac:dyDescent="0.3">
      <c r="P630312" s="83"/>
    </row>
    <row r="630313" spans="16:16" x14ac:dyDescent="0.3">
      <c r="P630313" s="83"/>
    </row>
    <row r="630314" spans="16:16" x14ac:dyDescent="0.3">
      <c r="P630314" s="83"/>
    </row>
    <row r="630315" spans="16:16" x14ac:dyDescent="0.3">
      <c r="P630315" s="83"/>
    </row>
    <row r="630316" spans="16:16" x14ac:dyDescent="0.3">
      <c r="P630316" s="83"/>
    </row>
    <row r="630317" spans="16:16" x14ac:dyDescent="0.3">
      <c r="P630317" s="83"/>
    </row>
    <row r="630318" spans="16:16" x14ac:dyDescent="0.3">
      <c r="P630318" s="83"/>
    </row>
    <row r="630319" spans="16:16" x14ac:dyDescent="0.3">
      <c r="P630319" s="83"/>
    </row>
    <row r="630320" spans="16:16" x14ac:dyDescent="0.3">
      <c r="P630320" s="83"/>
    </row>
    <row r="630321" spans="16:16" x14ac:dyDescent="0.3">
      <c r="P630321" s="83"/>
    </row>
    <row r="630322" spans="16:16" x14ac:dyDescent="0.3">
      <c r="P630322" s="83"/>
    </row>
    <row r="630323" spans="16:16" x14ac:dyDescent="0.3">
      <c r="P630323" s="83"/>
    </row>
    <row r="630324" spans="16:16" x14ac:dyDescent="0.3">
      <c r="P630324" s="83"/>
    </row>
    <row r="630325" spans="16:16" x14ac:dyDescent="0.3">
      <c r="P630325" s="83"/>
    </row>
    <row r="630326" spans="16:16" x14ac:dyDescent="0.3">
      <c r="P630326" s="83"/>
    </row>
    <row r="630327" spans="16:16" x14ac:dyDescent="0.3">
      <c r="P630327" s="83"/>
    </row>
    <row r="630328" spans="16:16" x14ac:dyDescent="0.3">
      <c r="P630328" s="83"/>
    </row>
    <row r="630329" spans="16:16" x14ac:dyDescent="0.3">
      <c r="P630329" s="83"/>
    </row>
    <row r="630330" spans="16:16" x14ac:dyDescent="0.3">
      <c r="P630330" s="83"/>
    </row>
    <row r="630331" spans="16:16" x14ac:dyDescent="0.3">
      <c r="P630331" s="83"/>
    </row>
    <row r="630332" spans="16:16" x14ac:dyDescent="0.3">
      <c r="P630332" s="83"/>
    </row>
    <row r="630333" spans="16:16" x14ac:dyDescent="0.3">
      <c r="P630333" s="83"/>
    </row>
    <row r="630334" spans="16:16" x14ac:dyDescent="0.3">
      <c r="P630334" s="83"/>
    </row>
    <row r="630335" spans="16:16" x14ac:dyDescent="0.3">
      <c r="P630335" s="83"/>
    </row>
    <row r="630336" spans="16:16" x14ac:dyDescent="0.3">
      <c r="P630336" s="83"/>
    </row>
    <row r="630337" spans="16:16" x14ac:dyDescent="0.3">
      <c r="P630337" s="83"/>
    </row>
    <row r="630338" spans="16:16" x14ac:dyDescent="0.3">
      <c r="P630338" s="83"/>
    </row>
    <row r="630339" spans="16:16" x14ac:dyDescent="0.3">
      <c r="P630339" s="83"/>
    </row>
    <row r="630340" spans="16:16" x14ac:dyDescent="0.3">
      <c r="P630340" s="83"/>
    </row>
    <row r="630341" spans="16:16" x14ac:dyDescent="0.3">
      <c r="P630341" s="83"/>
    </row>
    <row r="630342" spans="16:16" x14ac:dyDescent="0.3">
      <c r="P630342" s="83"/>
    </row>
    <row r="630343" spans="16:16" x14ac:dyDescent="0.3">
      <c r="P630343" s="83"/>
    </row>
    <row r="630344" spans="16:16" x14ac:dyDescent="0.3">
      <c r="P630344" s="83"/>
    </row>
    <row r="630345" spans="16:16" x14ac:dyDescent="0.3">
      <c r="P630345" s="83"/>
    </row>
    <row r="630346" spans="16:16" x14ac:dyDescent="0.3">
      <c r="P630346" s="83"/>
    </row>
    <row r="630347" spans="16:16" x14ac:dyDescent="0.3">
      <c r="P630347" s="83"/>
    </row>
    <row r="630348" spans="16:16" x14ac:dyDescent="0.3">
      <c r="P630348" s="83"/>
    </row>
    <row r="630349" spans="16:16" x14ac:dyDescent="0.3">
      <c r="P630349" s="83"/>
    </row>
    <row r="630350" spans="16:16" x14ac:dyDescent="0.3">
      <c r="P630350" s="83"/>
    </row>
    <row r="630351" spans="16:16" x14ac:dyDescent="0.3">
      <c r="P630351" s="83"/>
    </row>
    <row r="630352" spans="16:16" x14ac:dyDescent="0.3">
      <c r="P630352" s="83"/>
    </row>
    <row r="630353" spans="16:16" x14ac:dyDescent="0.3">
      <c r="P630353" s="83"/>
    </row>
    <row r="630354" spans="16:16" x14ac:dyDescent="0.3">
      <c r="P630354" s="83"/>
    </row>
    <row r="630355" spans="16:16" x14ac:dyDescent="0.3">
      <c r="P630355" s="83"/>
    </row>
    <row r="630356" spans="16:16" x14ac:dyDescent="0.3">
      <c r="P630356" s="83"/>
    </row>
    <row r="630357" spans="16:16" x14ac:dyDescent="0.3">
      <c r="P630357" s="83"/>
    </row>
    <row r="630358" spans="16:16" x14ac:dyDescent="0.3">
      <c r="P630358" s="83"/>
    </row>
    <row r="630359" spans="16:16" x14ac:dyDescent="0.3">
      <c r="P630359" s="83"/>
    </row>
    <row r="630360" spans="16:16" x14ac:dyDescent="0.3">
      <c r="P630360" s="83"/>
    </row>
    <row r="630361" spans="16:16" x14ac:dyDescent="0.3">
      <c r="P630361" s="83"/>
    </row>
    <row r="630362" spans="16:16" x14ac:dyDescent="0.3">
      <c r="P630362" s="83"/>
    </row>
    <row r="630363" spans="16:16" x14ac:dyDescent="0.3">
      <c r="P630363" s="83"/>
    </row>
    <row r="630364" spans="16:16" x14ac:dyDescent="0.3">
      <c r="P630364" s="83"/>
    </row>
    <row r="630365" spans="16:16" x14ac:dyDescent="0.3">
      <c r="P630365" s="83"/>
    </row>
    <row r="630366" spans="16:16" x14ac:dyDescent="0.3">
      <c r="P630366" s="83"/>
    </row>
    <row r="630367" spans="16:16" x14ac:dyDescent="0.3">
      <c r="P630367" s="83"/>
    </row>
    <row r="630368" spans="16:16" x14ac:dyDescent="0.3">
      <c r="P630368" s="83"/>
    </row>
    <row r="630369" spans="16:16" x14ac:dyDescent="0.3">
      <c r="P630369" s="83"/>
    </row>
    <row r="630370" spans="16:16" x14ac:dyDescent="0.3">
      <c r="P630370" s="83"/>
    </row>
    <row r="630371" spans="16:16" x14ac:dyDescent="0.3">
      <c r="P630371" s="83"/>
    </row>
    <row r="630372" spans="16:16" x14ac:dyDescent="0.3">
      <c r="P630372" s="83"/>
    </row>
    <row r="630373" spans="16:16" x14ac:dyDescent="0.3">
      <c r="P630373" s="83"/>
    </row>
    <row r="630374" spans="16:16" x14ac:dyDescent="0.3">
      <c r="P630374" s="83"/>
    </row>
    <row r="630375" spans="16:16" x14ac:dyDescent="0.3">
      <c r="P630375" s="83"/>
    </row>
    <row r="630376" spans="16:16" x14ac:dyDescent="0.3">
      <c r="P630376" s="83"/>
    </row>
    <row r="630377" spans="16:16" x14ac:dyDescent="0.3">
      <c r="P630377" s="83"/>
    </row>
    <row r="630378" spans="16:16" x14ac:dyDescent="0.3">
      <c r="P630378" s="83"/>
    </row>
    <row r="630379" spans="16:16" x14ac:dyDescent="0.3">
      <c r="P630379" s="83"/>
    </row>
    <row r="630380" spans="16:16" x14ac:dyDescent="0.3">
      <c r="P630380" s="83"/>
    </row>
    <row r="630381" spans="16:16" x14ac:dyDescent="0.3">
      <c r="P630381" s="83"/>
    </row>
    <row r="630382" spans="16:16" x14ac:dyDescent="0.3">
      <c r="P630382" s="83"/>
    </row>
    <row r="630383" spans="16:16" x14ac:dyDescent="0.3">
      <c r="P630383" s="83"/>
    </row>
    <row r="630384" spans="16:16" x14ac:dyDescent="0.3">
      <c r="P630384" s="83"/>
    </row>
    <row r="630385" spans="16:16" x14ac:dyDescent="0.3">
      <c r="P630385" s="83"/>
    </row>
    <row r="630386" spans="16:16" x14ac:dyDescent="0.3">
      <c r="P630386" s="83"/>
    </row>
    <row r="630387" spans="16:16" x14ac:dyDescent="0.3">
      <c r="P630387" s="83"/>
    </row>
    <row r="630388" spans="16:16" x14ac:dyDescent="0.3">
      <c r="P630388" s="83"/>
    </row>
    <row r="630389" spans="16:16" x14ac:dyDescent="0.3">
      <c r="P630389" s="83"/>
    </row>
    <row r="630390" spans="16:16" x14ac:dyDescent="0.3">
      <c r="P630390" s="83"/>
    </row>
    <row r="630391" spans="16:16" x14ac:dyDescent="0.3">
      <c r="P630391" s="83"/>
    </row>
    <row r="630392" spans="16:16" x14ac:dyDescent="0.3">
      <c r="P630392" s="83"/>
    </row>
    <row r="630393" spans="16:16" x14ac:dyDescent="0.3">
      <c r="P630393" s="83"/>
    </row>
    <row r="630394" spans="16:16" x14ac:dyDescent="0.3">
      <c r="P630394" s="83"/>
    </row>
    <row r="630395" spans="16:16" x14ac:dyDescent="0.3">
      <c r="P630395" s="83"/>
    </row>
    <row r="630396" spans="16:16" x14ac:dyDescent="0.3">
      <c r="P630396" s="83"/>
    </row>
    <row r="630397" spans="16:16" x14ac:dyDescent="0.3">
      <c r="P630397" s="83"/>
    </row>
    <row r="630398" spans="16:16" x14ac:dyDescent="0.3">
      <c r="P630398" s="83"/>
    </row>
    <row r="630399" spans="16:16" x14ac:dyDescent="0.3">
      <c r="P630399" s="83"/>
    </row>
    <row r="630400" spans="16:16" x14ac:dyDescent="0.3">
      <c r="P630400" s="83"/>
    </row>
    <row r="630401" spans="16:16" x14ac:dyDescent="0.3">
      <c r="P630401" s="83"/>
    </row>
    <row r="630402" spans="16:16" x14ac:dyDescent="0.3">
      <c r="P630402" s="83"/>
    </row>
    <row r="630403" spans="16:16" x14ac:dyDescent="0.3">
      <c r="P630403" s="83"/>
    </row>
    <row r="630404" spans="16:16" x14ac:dyDescent="0.3">
      <c r="P630404" s="83"/>
    </row>
    <row r="630405" spans="16:16" x14ac:dyDescent="0.3">
      <c r="P630405" s="83"/>
    </row>
    <row r="630406" spans="16:16" x14ac:dyDescent="0.3">
      <c r="P630406" s="83"/>
    </row>
    <row r="630407" spans="16:16" x14ac:dyDescent="0.3">
      <c r="P630407" s="83"/>
    </row>
    <row r="630408" spans="16:16" x14ac:dyDescent="0.3">
      <c r="P630408" s="83"/>
    </row>
    <row r="630409" spans="16:16" x14ac:dyDescent="0.3">
      <c r="P630409" s="83"/>
    </row>
    <row r="630410" spans="16:16" x14ac:dyDescent="0.3">
      <c r="P630410" s="83"/>
    </row>
    <row r="630411" spans="16:16" x14ac:dyDescent="0.3">
      <c r="P630411" s="83"/>
    </row>
    <row r="630412" spans="16:16" x14ac:dyDescent="0.3">
      <c r="P630412" s="83"/>
    </row>
    <row r="630413" spans="16:16" x14ac:dyDescent="0.3">
      <c r="P630413" s="83"/>
    </row>
    <row r="630414" spans="16:16" x14ac:dyDescent="0.3">
      <c r="P630414" s="83"/>
    </row>
    <row r="630415" spans="16:16" x14ac:dyDescent="0.3">
      <c r="P630415" s="83"/>
    </row>
    <row r="630416" spans="16:16" x14ac:dyDescent="0.3">
      <c r="P630416" s="83"/>
    </row>
    <row r="630417" spans="16:16" x14ac:dyDescent="0.3">
      <c r="P630417" s="83"/>
    </row>
    <row r="630418" spans="16:16" x14ac:dyDescent="0.3">
      <c r="P630418" s="83"/>
    </row>
    <row r="630419" spans="16:16" x14ac:dyDescent="0.3">
      <c r="P630419" s="83"/>
    </row>
    <row r="630420" spans="16:16" x14ac:dyDescent="0.3">
      <c r="P630420" s="83"/>
    </row>
    <row r="630421" spans="16:16" x14ac:dyDescent="0.3">
      <c r="P630421" s="83"/>
    </row>
    <row r="630422" spans="16:16" x14ac:dyDescent="0.3">
      <c r="P630422" s="83"/>
    </row>
    <row r="630423" spans="16:16" x14ac:dyDescent="0.3">
      <c r="P630423" s="83"/>
    </row>
    <row r="630424" spans="16:16" x14ac:dyDescent="0.3">
      <c r="P630424" s="83"/>
    </row>
    <row r="630425" spans="16:16" x14ac:dyDescent="0.3">
      <c r="P630425" s="83"/>
    </row>
    <row r="630426" spans="16:16" x14ac:dyDescent="0.3">
      <c r="P630426" s="83"/>
    </row>
    <row r="630427" spans="16:16" x14ac:dyDescent="0.3">
      <c r="P630427" s="83"/>
    </row>
    <row r="630428" spans="16:16" x14ac:dyDescent="0.3">
      <c r="P630428" s="83"/>
    </row>
    <row r="630429" spans="16:16" x14ac:dyDescent="0.3">
      <c r="P630429" s="83"/>
    </row>
    <row r="630430" spans="16:16" x14ac:dyDescent="0.3">
      <c r="P630430" s="83"/>
    </row>
    <row r="630431" spans="16:16" x14ac:dyDescent="0.3">
      <c r="P630431" s="83"/>
    </row>
    <row r="630432" spans="16:16" x14ac:dyDescent="0.3">
      <c r="P630432" s="83"/>
    </row>
    <row r="630433" spans="16:16" x14ac:dyDescent="0.3">
      <c r="P630433" s="83"/>
    </row>
    <row r="630434" spans="16:16" x14ac:dyDescent="0.3">
      <c r="P630434" s="83"/>
    </row>
    <row r="630435" spans="16:16" x14ac:dyDescent="0.3">
      <c r="P630435" s="83"/>
    </row>
    <row r="630436" spans="16:16" x14ac:dyDescent="0.3">
      <c r="P630436" s="83"/>
    </row>
    <row r="630437" spans="16:16" x14ac:dyDescent="0.3">
      <c r="P630437" s="83"/>
    </row>
    <row r="630438" spans="16:16" x14ac:dyDescent="0.3">
      <c r="P630438" s="83"/>
    </row>
    <row r="630439" spans="16:16" x14ac:dyDescent="0.3">
      <c r="P630439" s="83"/>
    </row>
    <row r="630440" spans="16:16" x14ac:dyDescent="0.3">
      <c r="P630440" s="83"/>
    </row>
    <row r="630441" spans="16:16" x14ac:dyDescent="0.3">
      <c r="P630441" s="83"/>
    </row>
    <row r="630442" spans="16:16" x14ac:dyDescent="0.3">
      <c r="P630442" s="83"/>
    </row>
    <row r="630443" spans="16:16" x14ac:dyDescent="0.3">
      <c r="P630443" s="83"/>
    </row>
    <row r="630444" spans="16:16" x14ac:dyDescent="0.3">
      <c r="P630444" s="83"/>
    </row>
    <row r="630445" spans="16:16" x14ac:dyDescent="0.3">
      <c r="P630445" s="83"/>
    </row>
    <row r="630446" spans="16:16" x14ac:dyDescent="0.3">
      <c r="P630446" s="83"/>
    </row>
    <row r="630447" spans="16:16" x14ac:dyDescent="0.3">
      <c r="P630447" s="83"/>
    </row>
    <row r="630448" spans="16:16" x14ac:dyDescent="0.3">
      <c r="P630448" s="83"/>
    </row>
    <row r="630449" spans="16:16" x14ac:dyDescent="0.3">
      <c r="P630449" s="83"/>
    </row>
    <row r="630450" spans="16:16" x14ac:dyDescent="0.3">
      <c r="P630450" s="83"/>
    </row>
    <row r="630451" spans="16:16" x14ac:dyDescent="0.3">
      <c r="P630451" s="83"/>
    </row>
    <row r="630452" spans="16:16" x14ac:dyDescent="0.3">
      <c r="P630452" s="83"/>
    </row>
    <row r="630453" spans="16:16" x14ac:dyDescent="0.3">
      <c r="P630453" s="83"/>
    </row>
    <row r="630454" spans="16:16" x14ac:dyDescent="0.3">
      <c r="P630454" s="83"/>
    </row>
    <row r="630455" spans="16:16" x14ac:dyDescent="0.3">
      <c r="P630455" s="83"/>
    </row>
    <row r="630456" spans="16:16" x14ac:dyDescent="0.3">
      <c r="P630456" s="83"/>
    </row>
    <row r="630457" spans="16:16" x14ac:dyDescent="0.3">
      <c r="P630457" s="83"/>
    </row>
    <row r="630458" spans="16:16" x14ac:dyDescent="0.3">
      <c r="P630458" s="83"/>
    </row>
    <row r="630459" spans="16:16" x14ac:dyDescent="0.3">
      <c r="P630459" s="83"/>
    </row>
    <row r="630460" spans="16:16" x14ac:dyDescent="0.3">
      <c r="P630460" s="83"/>
    </row>
    <row r="630461" spans="16:16" x14ac:dyDescent="0.3">
      <c r="P630461" s="83"/>
    </row>
    <row r="630462" spans="16:16" x14ac:dyDescent="0.3">
      <c r="P630462" s="83"/>
    </row>
    <row r="630463" spans="16:16" x14ac:dyDescent="0.3">
      <c r="P630463" s="83"/>
    </row>
    <row r="630464" spans="16:16" x14ac:dyDescent="0.3">
      <c r="P630464" s="83"/>
    </row>
    <row r="630465" spans="16:16" x14ac:dyDescent="0.3">
      <c r="P630465" s="83"/>
    </row>
    <row r="630466" spans="16:16" x14ac:dyDescent="0.3">
      <c r="P630466" s="83"/>
    </row>
    <row r="630467" spans="16:16" x14ac:dyDescent="0.3">
      <c r="P630467" s="83"/>
    </row>
    <row r="630468" spans="16:16" x14ac:dyDescent="0.3">
      <c r="P630468" s="83"/>
    </row>
    <row r="630469" spans="16:16" x14ac:dyDescent="0.3">
      <c r="P630469" s="83"/>
    </row>
    <row r="630470" spans="16:16" x14ac:dyDescent="0.3">
      <c r="P630470" s="83"/>
    </row>
    <row r="630471" spans="16:16" x14ac:dyDescent="0.3">
      <c r="P630471" s="83"/>
    </row>
    <row r="630472" spans="16:16" x14ac:dyDescent="0.3">
      <c r="P630472" s="83"/>
    </row>
    <row r="630473" spans="16:16" x14ac:dyDescent="0.3">
      <c r="P630473" s="83"/>
    </row>
    <row r="630474" spans="16:16" x14ac:dyDescent="0.3">
      <c r="P630474" s="83"/>
    </row>
    <row r="630475" spans="16:16" x14ac:dyDescent="0.3">
      <c r="P630475" s="83"/>
    </row>
    <row r="630476" spans="16:16" x14ac:dyDescent="0.3">
      <c r="P630476" s="83"/>
    </row>
    <row r="630477" spans="16:16" x14ac:dyDescent="0.3">
      <c r="P630477" s="83"/>
    </row>
    <row r="630478" spans="16:16" x14ac:dyDescent="0.3">
      <c r="P630478" s="83"/>
    </row>
    <row r="630479" spans="16:16" x14ac:dyDescent="0.3">
      <c r="P630479" s="83"/>
    </row>
    <row r="630480" spans="16:16" x14ac:dyDescent="0.3">
      <c r="P630480" s="83"/>
    </row>
    <row r="630481" spans="16:16" x14ac:dyDescent="0.3">
      <c r="P630481" s="83"/>
    </row>
    <row r="630482" spans="16:16" x14ac:dyDescent="0.3">
      <c r="P630482" s="83"/>
    </row>
    <row r="630483" spans="16:16" x14ac:dyDescent="0.3">
      <c r="P630483" s="83"/>
    </row>
    <row r="630484" spans="16:16" x14ac:dyDescent="0.3">
      <c r="P630484" s="83"/>
    </row>
    <row r="630485" spans="16:16" x14ac:dyDescent="0.3">
      <c r="P630485" s="83"/>
    </row>
    <row r="630486" spans="16:16" x14ac:dyDescent="0.3">
      <c r="P630486" s="83"/>
    </row>
    <row r="630487" spans="16:16" x14ac:dyDescent="0.3">
      <c r="P630487" s="83"/>
    </row>
    <row r="630488" spans="16:16" x14ac:dyDescent="0.3">
      <c r="P630488" s="83"/>
    </row>
    <row r="630489" spans="16:16" x14ac:dyDescent="0.3">
      <c r="P630489" s="83"/>
    </row>
    <row r="630490" spans="16:16" x14ac:dyDescent="0.3">
      <c r="P630490" s="83"/>
    </row>
    <row r="630491" spans="16:16" x14ac:dyDescent="0.3">
      <c r="P630491" s="83"/>
    </row>
    <row r="630492" spans="16:16" x14ac:dyDescent="0.3">
      <c r="P630492" s="83"/>
    </row>
    <row r="630493" spans="16:16" x14ac:dyDescent="0.3">
      <c r="P630493" s="83"/>
    </row>
    <row r="630494" spans="16:16" x14ac:dyDescent="0.3">
      <c r="P630494" s="83"/>
    </row>
    <row r="630495" spans="16:16" x14ac:dyDescent="0.3">
      <c r="P630495" s="83"/>
    </row>
    <row r="630496" spans="16:16" x14ac:dyDescent="0.3">
      <c r="P630496" s="83"/>
    </row>
    <row r="630497" spans="16:16" x14ac:dyDescent="0.3">
      <c r="P630497" s="83"/>
    </row>
    <row r="630498" spans="16:16" x14ac:dyDescent="0.3">
      <c r="P630498" s="83"/>
    </row>
    <row r="630499" spans="16:16" x14ac:dyDescent="0.3">
      <c r="P630499" s="83"/>
    </row>
    <row r="630500" spans="16:16" x14ac:dyDescent="0.3">
      <c r="P630500" s="83"/>
    </row>
    <row r="630501" spans="16:16" x14ac:dyDescent="0.3">
      <c r="P630501" s="83"/>
    </row>
    <row r="630502" spans="16:16" x14ac:dyDescent="0.3">
      <c r="P630502" s="83"/>
    </row>
    <row r="630503" spans="16:16" x14ac:dyDescent="0.3">
      <c r="P630503" s="83"/>
    </row>
    <row r="630504" spans="16:16" x14ac:dyDescent="0.3">
      <c r="P630504" s="83"/>
    </row>
    <row r="630505" spans="16:16" x14ac:dyDescent="0.3">
      <c r="P630505" s="83"/>
    </row>
    <row r="630506" spans="16:16" x14ac:dyDescent="0.3">
      <c r="P630506" s="83"/>
    </row>
    <row r="630507" spans="16:16" x14ac:dyDescent="0.3">
      <c r="P630507" s="83"/>
    </row>
    <row r="630508" spans="16:16" x14ac:dyDescent="0.3">
      <c r="P630508" s="83"/>
    </row>
    <row r="630509" spans="16:16" x14ac:dyDescent="0.3">
      <c r="P630509" s="83"/>
    </row>
    <row r="630510" spans="16:16" x14ac:dyDescent="0.3">
      <c r="P630510" s="83"/>
    </row>
    <row r="630511" spans="16:16" x14ac:dyDescent="0.3">
      <c r="P630511" s="83"/>
    </row>
    <row r="630512" spans="16:16" x14ac:dyDescent="0.3">
      <c r="P630512" s="83"/>
    </row>
    <row r="630513" spans="16:16" x14ac:dyDescent="0.3">
      <c r="P630513" s="83"/>
    </row>
    <row r="630514" spans="16:16" x14ac:dyDescent="0.3">
      <c r="P630514" s="83"/>
    </row>
    <row r="630515" spans="16:16" x14ac:dyDescent="0.3">
      <c r="P630515" s="83"/>
    </row>
    <row r="630516" spans="16:16" x14ac:dyDescent="0.3">
      <c r="P630516" s="83"/>
    </row>
    <row r="630517" spans="16:16" x14ac:dyDescent="0.3">
      <c r="P630517" s="83"/>
    </row>
    <row r="630518" spans="16:16" x14ac:dyDescent="0.3">
      <c r="P630518" s="83"/>
    </row>
    <row r="630519" spans="16:16" x14ac:dyDescent="0.3">
      <c r="P630519" s="83"/>
    </row>
    <row r="630520" spans="16:16" x14ac:dyDescent="0.3">
      <c r="P630520" s="83"/>
    </row>
    <row r="630521" spans="16:16" x14ac:dyDescent="0.3">
      <c r="P630521" s="83"/>
    </row>
    <row r="630522" spans="16:16" x14ac:dyDescent="0.3">
      <c r="P630522" s="83"/>
    </row>
    <row r="630523" spans="16:16" x14ac:dyDescent="0.3">
      <c r="P630523" s="83"/>
    </row>
    <row r="630524" spans="16:16" x14ac:dyDescent="0.3">
      <c r="P630524" s="83"/>
    </row>
    <row r="630525" spans="16:16" x14ac:dyDescent="0.3">
      <c r="P630525" s="83"/>
    </row>
    <row r="630526" spans="16:16" x14ac:dyDescent="0.3">
      <c r="P630526" s="83"/>
    </row>
    <row r="630527" spans="16:16" x14ac:dyDescent="0.3">
      <c r="P630527" s="83"/>
    </row>
    <row r="630528" spans="16:16" x14ac:dyDescent="0.3">
      <c r="P630528" s="83"/>
    </row>
    <row r="630529" spans="16:16" x14ac:dyDescent="0.3">
      <c r="P630529" s="83"/>
    </row>
    <row r="630530" spans="16:16" x14ac:dyDescent="0.3">
      <c r="P630530" s="83"/>
    </row>
    <row r="630531" spans="16:16" x14ac:dyDescent="0.3">
      <c r="P630531" s="83"/>
    </row>
    <row r="630532" spans="16:16" x14ac:dyDescent="0.3">
      <c r="P630532" s="83"/>
    </row>
    <row r="630533" spans="16:16" x14ac:dyDescent="0.3">
      <c r="P630533" s="83"/>
    </row>
    <row r="630534" spans="16:16" x14ac:dyDescent="0.3">
      <c r="P630534" s="83"/>
    </row>
    <row r="630535" spans="16:16" x14ac:dyDescent="0.3">
      <c r="P630535" s="83"/>
    </row>
    <row r="630536" spans="16:16" x14ac:dyDescent="0.3">
      <c r="P630536" s="83"/>
    </row>
    <row r="630537" spans="16:16" x14ac:dyDescent="0.3">
      <c r="P630537" s="83"/>
    </row>
    <row r="630538" spans="16:16" x14ac:dyDescent="0.3">
      <c r="P630538" s="83"/>
    </row>
    <row r="630539" spans="16:16" x14ac:dyDescent="0.3">
      <c r="P630539" s="83"/>
    </row>
    <row r="630540" spans="16:16" x14ac:dyDescent="0.3">
      <c r="P630540" s="83"/>
    </row>
    <row r="630541" spans="16:16" x14ac:dyDescent="0.3">
      <c r="P630541" s="83"/>
    </row>
    <row r="630542" spans="16:16" x14ac:dyDescent="0.3">
      <c r="P630542" s="83"/>
    </row>
    <row r="630543" spans="16:16" x14ac:dyDescent="0.3">
      <c r="P630543" s="83"/>
    </row>
    <row r="630544" spans="16:16" x14ac:dyDescent="0.3">
      <c r="P630544" s="83"/>
    </row>
    <row r="630545" spans="16:16" x14ac:dyDescent="0.3">
      <c r="P630545" s="83"/>
    </row>
    <row r="630546" spans="16:16" x14ac:dyDescent="0.3">
      <c r="P630546" s="83"/>
    </row>
    <row r="630547" spans="16:16" x14ac:dyDescent="0.3">
      <c r="P630547" s="83"/>
    </row>
    <row r="630548" spans="16:16" x14ac:dyDescent="0.3">
      <c r="P630548" s="83"/>
    </row>
    <row r="630549" spans="16:16" x14ac:dyDescent="0.3">
      <c r="P630549" s="83"/>
    </row>
    <row r="630550" spans="16:16" x14ac:dyDescent="0.3">
      <c r="P630550" s="83"/>
    </row>
    <row r="630551" spans="16:16" x14ac:dyDescent="0.3">
      <c r="P630551" s="83"/>
    </row>
    <row r="630552" spans="16:16" x14ac:dyDescent="0.3">
      <c r="P630552" s="83"/>
    </row>
    <row r="630553" spans="16:16" x14ac:dyDescent="0.3">
      <c r="P630553" s="83"/>
    </row>
    <row r="630554" spans="16:16" x14ac:dyDescent="0.3">
      <c r="P630554" s="83"/>
    </row>
    <row r="630555" spans="16:16" x14ac:dyDescent="0.3">
      <c r="P630555" s="83"/>
    </row>
    <row r="630556" spans="16:16" x14ac:dyDescent="0.3">
      <c r="P630556" s="83"/>
    </row>
    <row r="630557" spans="16:16" x14ac:dyDescent="0.3">
      <c r="P630557" s="83"/>
    </row>
    <row r="630558" spans="16:16" x14ac:dyDescent="0.3">
      <c r="P630558" s="83"/>
    </row>
    <row r="630559" spans="16:16" x14ac:dyDescent="0.3">
      <c r="P630559" s="83"/>
    </row>
    <row r="630560" spans="16:16" x14ac:dyDescent="0.3">
      <c r="P630560" s="83"/>
    </row>
    <row r="630561" spans="16:16" x14ac:dyDescent="0.3">
      <c r="P630561" s="83"/>
    </row>
    <row r="630562" spans="16:16" x14ac:dyDescent="0.3">
      <c r="P630562" s="83"/>
    </row>
    <row r="630563" spans="16:16" x14ac:dyDescent="0.3">
      <c r="P630563" s="83"/>
    </row>
    <row r="630564" spans="16:16" x14ac:dyDescent="0.3">
      <c r="P630564" s="83"/>
    </row>
    <row r="630565" spans="16:16" x14ac:dyDescent="0.3">
      <c r="P630565" s="83"/>
    </row>
    <row r="630566" spans="16:16" x14ac:dyDescent="0.3">
      <c r="P630566" s="83"/>
    </row>
    <row r="630567" spans="16:16" x14ac:dyDescent="0.3">
      <c r="P630567" s="83"/>
    </row>
    <row r="630568" spans="16:16" x14ac:dyDescent="0.3">
      <c r="P630568" s="83"/>
    </row>
    <row r="630569" spans="16:16" x14ac:dyDescent="0.3">
      <c r="P630569" s="83"/>
    </row>
    <row r="630570" spans="16:16" x14ac:dyDescent="0.3">
      <c r="P630570" s="83"/>
    </row>
    <row r="630571" spans="16:16" x14ac:dyDescent="0.3">
      <c r="P630571" s="83"/>
    </row>
    <row r="630572" spans="16:16" x14ac:dyDescent="0.3">
      <c r="P630572" s="83"/>
    </row>
    <row r="630573" spans="16:16" x14ac:dyDescent="0.3">
      <c r="P630573" s="83"/>
    </row>
    <row r="630574" spans="16:16" x14ac:dyDescent="0.3">
      <c r="P630574" s="83"/>
    </row>
    <row r="630575" spans="16:16" x14ac:dyDescent="0.3">
      <c r="P630575" s="83"/>
    </row>
    <row r="630576" spans="16:16" x14ac:dyDescent="0.3">
      <c r="P630576" s="83"/>
    </row>
    <row r="630577" spans="16:16" x14ac:dyDescent="0.3">
      <c r="P630577" s="83"/>
    </row>
    <row r="630578" spans="16:16" x14ac:dyDescent="0.3">
      <c r="P630578" s="83"/>
    </row>
    <row r="630579" spans="16:16" x14ac:dyDescent="0.3">
      <c r="P630579" s="83"/>
    </row>
    <row r="630580" spans="16:16" x14ac:dyDescent="0.3">
      <c r="P630580" s="83"/>
    </row>
    <row r="630581" spans="16:16" x14ac:dyDescent="0.3">
      <c r="P630581" s="83"/>
    </row>
    <row r="630582" spans="16:16" x14ac:dyDescent="0.3">
      <c r="P630582" s="83"/>
    </row>
    <row r="630583" spans="16:16" x14ac:dyDescent="0.3">
      <c r="P630583" s="83"/>
    </row>
    <row r="630584" spans="16:16" x14ac:dyDescent="0.3">
      <c r="P630584" s="83"/>
    </row>
    <row r="630585" spans="16:16" x14ac:dyDescent="0.3">
      <c r="P630585" s="83"/>
    </row>
    <row r="630586" spans="16:16" x14ac:dyDescent="0.3">
      <c r="P630586" s="83"/>
    </row>
    <row r="630587" spans="16:16" x14ac:dyDescent="0.3">
      <c r="P630587" s="83"/>
    </row>
    <row r="630588" spans="16:16" x14ac:dyDescent="0.3">
      <c r="P630588" s="83"/>
    </row>
    <row r="630589" spans="16:16" x14ac:dyDescent="0.3">
      <c r="P630589" s="83"/>
    </row>
    <row r="630590" spans="16:16" x14ac:dyDescent="0.3">
      <c r="P630590" s="83"/>
    </row>
    <row r="630591" spans="16:16" x14ac:dyDescent="0.3">
      <c r="P630591" s="83"/>
    </row>
    <row r="630592" spans="16:16" x14ac:dyDescent="0.3">
      <c r="P630592" s="83"/>
    </row>
    <row r="630593" spans="16:16" x14ac:dyDescent="0.3">
      <c r="P630593" s="83"/>
    </row>
    <row r="630594" spans="16:16" x14ac:dyDescent="0.3">
      <c r="P630594" s="83"/>
    </row>
    <row r="630595" spans="16:16" x14ac:dyDescent="0.3">
      <c r="P630595" s="83"/>
    </row>
    <row r="630596" spans="16:16" x14ac:dyDescent="0.3">
      <c r="P630596" s="83"/>
    </row>
    <row r="630597" spans="16:16" x14ac:dyDescent="0.3">
      <c r="P630597" s="83"/>
    </row>
    <row r="630598" spans="16:16" x14ac:dyDescent="0.3">
      <c r="P630598" s="83"/>
    </row>
    <row r="630599" spans="16:16" x14ac:dyDescent="0.3">
      <c r="P630599" s="83"/>
    </row>
    <row r="630600" spans="16:16" x14ac:dyDescent="0.3">
      <c r="P630600" s="83"/>
    </row>
    <row r="630601" spans="16:16" x14ac:dyDescent="0.3">
      <c r="P630601" s="83"/>
    </row>
    <row r="630602" spans="16:16" x14ac:dyDescent="0.3">
      <c r="P630602" s="83"/>
    </row>
    <row r="630603" spans="16:16" x14ac:dyDescent="0.3">
      <c r="P630603" s="83"/>
    </row>
    <row r="630604" spans="16:16" x14ac:dyDescent="0.3">
      <c r="P630604" s="83"/>
    </row>
    <row r="630605" spans="16:16" x14ac:dyDescent="0.3">
      <c r="P630605" s="83"/>
    </row>
    <row r="630606" spans="16:16" x14ac:dyDescent="0.3">
      <c r="P630606" s="83"/>
    </row>
    <row r="630607" spans="16:16" x14ac:dyDescent="0.3">
      <c r="P630607" s="83"/>
    </row>
    <row r="630608" spans="16:16" x14ac:dyDescent="0.3">
      <c r="P630608" s="83"/>
    </row>
    <row r="630609" spans="16:16" x14ac:dyDescent="0.3">
      <c r="P630609" s="83"/>
    </row>
    <row r="630610" spans="16:16" x14ac:dyDescent="0.3">
      <c r="P630610" s="83"/>
    </row>
    <row r="630611" spans="16:16" x14ac:dyDescent="0.3">
      <c r="P630611" s="83"/>
    </row>
    <row r="630612" spans="16:16" x14ac:dyDescent="0.3">
      <c r="P630612" s="83"/>
    </row>
    <row r="630613" spans="16:16" x14ac:dyDescent="0.3">
      <c r="P630613" s="83"/>
    </row>
    <row r="630614" spans="16:16" x14ac:dyDescent="0.3">
      <c r="P630614" s="83"/>
    </row>
    <row r="630615" spans="16:16" x14ac:dyDescent="0.3">
      <c r="P630615" s="83"/>
    </row>
    <row r="630616" spans="16:16" x14ac:dyDescent="0.3">
      <c r="P630616" s="83"/>
    </row>
    <row r="630617" spans="16:16" x14ac:dyDescent="0.3">
      <c r="P630617" s="83"/>
    </row>
    <row r="630618" spans="16:16" x14ac:dyDescent="0.3">
      <c r="P630618" s="83"/>
    </row>
    <row r="630619" spans="16:16" x14ac:dyDescent="0.3">
      <c r="P630619" s="83"/>
    </row>
    <row r="630620" spans="16:16" x14ac:dyDescent="0.3">
      <c r="P630620" s="83"/>
    </row>
    <row r="630621" spans="16:16" x14ac:dyDescent="0.3">
      <c r="P630621" s="83"/>
    </row>
    <row r="630622" spans="16:16" x14ac:dyDescent="0.3">
      <c r="P630622" s="83"/>
    </row>
    <row r="630623" spans="16:16" x14ac:dyDescent="0.3">
      <c r="P630623" s="83"/>
    </row>
    <row r="630624" spans="16:16" x14ac:dyDescent="0.3">
      <c r="P630624" s="83"/>
    </row>
    <row r="630625" spans="16:16" x14ac:dyDescent="0.3">
      <c r="P630625" s="83"/>
    </row>
    <row r="630626" spans="16:16" x14ac:dyDescent="0.3">
      <c r="P630626" s="83"/>
    </row>
    <row r="630627" spans="16:16" x14ac:dyDescent="0.3">
      <c r="P630627" s="83"/>
    </row>
    <row r="630628" spans="16:16" x14ac:dyDescent="0.3">
      <c r="P630628" s="83"/>
    </row>
    <row r="630629" spans="16:16" x14ac:dyDescent="0.3">
      <c r="P630629" s="83"/>
    </row>
    <row r="630630" spans="16:16" x14ac:dyDescent="0.3">
      <c r="P630630" s="83"/>
    </row>
    <row r="630631" spans="16:16" x14ac:dyDescent="0.3">
      <c r="P630631" s="83"/>
    </row>
    <row r="630632" spans="16:16" x14ac:dyDescent="0.3">
      <c r="P630632" s="83"/>
    </row>
    <row r="630633" spans="16:16" x14ac:dyDescent="0.3">
      <c r="P630633" s="83"/>
    </row>
    <row r="630634" spans="16:16" x14ac:dyDescent="0.3">
      <c r="P630634" s="83"/>
    </row>
    <row r="630635" spans="16:16" x14ac:dyDescent="0.3">
      <c r="P630635" s="83"/>
    </row>
    <row r="630636" spans="16:16" x14ac:dyDescent="0.3">
      <c r="P630636" s="83"/>
    </row>
    <row r="630637" spans="16:16" x14ac:dyDescent="0.3">
      <c r="P630637" s="83"/>
    </row>
    <row r="630638" spans="16:16" x14ac:dyDescent="0.3">
      <c r="P630638" s="83"/>
    </row>
    <row r="630639" spans="16:16" x14ac:dyDescent="0.3">
      <c r="P630639" s="83"/>
    </row>
    <row r="630640" spans="16:16" x14ac:dyDescent="0.3">
      <c r="P630640" s="83"/>
    </row>
    <row r="630641" spans="16:16" x14ac:dyDescent="0.3">
      <c r="P630641" s="83"/>
    </row>
    <row r="630642" spans="16:16" x14ac:dyDescent="0.3">
      <c r="P630642" s="83"/>
    </row>
    <row r="630643" spans="16:16" x14ac:dyDescent="0.3">
      <c r="P630643" s="83"/>
    </row>
    <row r="630644" spans="16:16" x14ac:dyDescent="0.3">
      <c r="P630644" s="83"/>
    </row>
    <row r="630645" spans="16:16" x14ac:dyDescent="0.3">
      <c r="P630645" s="83"/>
    </row>
    <row r="630646" spans="16:16" x14ac:dyDescent="0.3">
      <c r="P630646" s="83"/>
    </row>
    <row r="630647" spans="16:16" x14ac:dyDescent="0.3">
      <c r="P630647" s="83"/>
    </row>
    <row r="630648" spans="16:16" x14ac:dyDescent="0.3">
      <c r="P630648" s="83"/>
    </row>
    <row r="630649" spans="16:16" x14ac:dyDescent="0.3">
      <c r="P630649" s="83"/>
    </row>
    <row r="630650" spans="16:16" x14ac:dyDescent="0.3">
      <c r="P630650" s="83"/>
    </row>
    <row r="630651" spans="16:16" x14ac:dyDescent="0.3">
      <c r="P630651" s="83"/>
    </row>
    <row r="630652" spans="16:16" x14ac:dyDescent="0.3">
      <c r="P630652" s="83"/>
    </row>
    <row r="630653" spans="16:16" x14ac:dyDescent="0.3">
      <c r="P630653" s="83"/>
    </row>
    <row r="630654" spans="16:16" x14ac:dyDescent="0.3">
      <c r="P630654" s="83"/>
    </row>
    <row r="630655" spans="16:16" x14ac:dyDescent="0.3">
      <c r="P630655" s="83"/>
    </row>
    <row r="630656" spans="16:16" x14ac:dyDescent="0.3">
      <c r="P630656" s="83"/>
    </row>
    <row r="630657" spans="16:16" x14ac:dyDescent="0.3">
      <c r="P630657" s="83"/>
    </row>
    <row r="630658" spans="16:16" x14ac:dyDescent="0.3">
      <c r="P630658" s="83"/>
    </row>
    <row r="630659" spans="16:16" x14ac:dyDescent="0.3">
      <c r="P630659" s="83"/>
    </row>
    <row r="630660" spans="16:16" x14ac:dyDescent="0.3">
      <c r="P630660" s="83"/>
    </row>
    <row r="630661" spans="16:16" x14ac:dyDescent="0.3">
      <c r="P630661" s="83"/>
    </row>
    <row r="630662" spans="16:16" x14ac:dyDescent="0.3">
      <c r="P630662" s="83"/>
    </row>
    <row r="630663" spans="16:16" x14ac:dyDescent="0.3">
      <c r="P630663" s="83"/>
    </row>
    <row r="630664" spans="16:16" x14ac:dyDescent="0.3">
      <c r="P630664" s="83"/>
    </row>
    <row r="630665" spans="16:16" x14ac:dyDescent="0.3">
      <c r="P630665" s="83"/>
    </row>
    <row r="630666" spans="16:16" x14ac:dyDescent="0.3">
      <c r="P630666" s="83"/>
    </row>
    <row r="630667" spans="16:16" x14ac:dyDescent="0.3">
      <c r="P630667" s="83"/>
    </row>
    <row r="630668" spans="16:16" x14ac:dyDescent="0.3">
      <c r="P630668" s="83"/>
    </row>
    <row r="630669" spans="16:16" x14ac:dyDescent="0.3">
      <c r="P630669" s="83"/>
    </row>
    <row r="630670" spans="16:16" x14ac:dyDescent="0.3">
      <c r="P630670" s="83"/>
    </row>
    <row r="630671" spans="16:16" x14ac:dyDescent="0.3">
      <c r="P630671" s="83"/>
    </row>
    <row r="630672" spans="16:16" x14ac:dyDescent="0.3">
      <c r="P630672" s="83"/>
    </row>
    <row r="630673" spans="16:16" x14ac:dyDescent="0.3">
      <c r="P630673" s="83"/>
    </row>
    <row r="630674" spans="16:16" x14ac:dyDescent="0.3">
      <c r="P630674" s="83"/>
    </row>
    <row r="630675" spans="16:16" x14ac:dyDescent="0.3">
      <c r="P630675" s="83"/>
    </row>
    <row r="630676" spans="16:16" x14ac:dyDescent="0.3">
      <c r="P630676" s="83"/>
    </row>
    <row r="630677" spans="16:16" x14ac:dyDescent="0.3">
      <c r="P630677" s="83"/>
    </row>
    <row r="630678" spans="16:16" x14ac:dyDescent="0.3">
      <c r="P630678" s="83"/>
    </row>
    <row r="630679" spans="16:16" x14ac:dyDescent="0.3">
      <c r="P630679" s="83"/>
    </row>
    <row r="630680" spans="16:16" x14ac:dyDescent="0.3">
      <c r="P630680" s="83"/>
    </row>
    <row r="630681" spans="16:16" x14ac:dyDescent="0.3">
      <c r="P630681" s="83"/>
    </row>
    <row r="630682" spans="16:16" x14ac:dyDescent="0.3">
      <c r="P630682" s="83"/>
    </row>
    <row r="630683" spans="16:16" x14ac:dyDescent="0.3">
      <c r="P630683" s="83"/>
    </row>
    <row r="630684" spans="16:16" x14ac:dyDescent="0.3">
      <c r="P630684" s="83"/>
    </row>
    <row r="630685" spans="16:16" x14ac:dyDescent="0.3">
      <c r="P630685" s="83"/>
    </row>
    <row r="630686" spans="16:16" x14ac:dyDescent="0.3">
      <c r="P630686" s="83"/>
    </row>
    <row r="630687" spans="16:16" x14ac:dyDescent="0.3">
      <c r="P630687" s="83"/>
    </row>
    <row r="630688" spans="16:16" x14ac:dyDescent="0.3">
      <c r="P630688" s="83"/>
    </row>
    <row r="630689" spans="16:16" x14ac:dyDescent="0.3">
      <c r="P630689" s="83"/>
    </row>
    <row r="630690" spans="16:16" x14ac:dyDescent="0.3">
      <c r="P630690" s="83"/>
    </row>
    <row r="630691" spans="16:16" x14ac:dyDescent="0.3">
      <c r="P630691" s="83"/>
    </row>
    <row r="630692" spans="16:16" x14ac:dyDescent="0.3">
      <c r="P630692" s="83"/>
    </row>
    <row r="630693" spans="16:16" x14ac:dyDescent="0.3">
      <c r="P630693" s="83"/>
    </row>
    <row r="630694" spans="16:16" x14ac:dyDescent="0.3">
      <c r="P630694" s="83"/>
    </row>
    <row r="630695" spans="16:16" x14ac:dyDescent="0.3">
      <c r="P630695" s="83"/>
    </row>
    <row r="630696" spans="16:16" x14ac:dyDescent="0.3">
      <c r="P630696" s="83"/>
    </row>
    <row r="630697" spans="16:16" x14ac:dyDescent="0.3">
      <c r="P630697" s="83"/>
    </row>
    <row r="630698" spans="16:16" x14ac:dyDescent="0.3">
      <c r="P630698" s="83"/>
    </row>
    <row r="630699" spans="16:16" x14ac:dyDescent="0.3">
      <c r="P630699" s="83"/>
    </row>
    <row r="630700" spans="16:16" x14ac:dyDescent="0.3">
      <c r="P630700" s="83"/>
    </row>
    <row r="630701" spans="16:16" x14ac:dyDescent="0.3">
      <c r="P630701" s="83"/>
    </row>
    <row r="630702" spans="16:16" x14ac:dyDescent="0.3">
      <c r="P630702" s="83"/>
    </row>
    <row r="630703" spans="16:16" x14ac:dyDescent="0.3">
      <c r="P630703" s="83"/>
    </row>
    <row r="630704" spans="16:16" x14ac:dyDescent="0.3">
      <c r="P630704" s="83"/>
    </row>
    <row r="630705" spans="16:16" x14ac:dyDescent="0.3">
      <c r="P630705" s="83"/>
    </row>
    <row r="630706" spans="16:16" x14ac:dyDescent="0.3">
      <c r="P630706" s="83"/>
    </row>
    <row r="630707" spans="16:16" x14ac:dyDescent="0.3">
      <c r="P630707" s="83"/>
    </row>
    <row r="630708" spans="16:16" x14ac:dyDescent="0.3">
      <c r="P630708" s="83"/>
    </row>
    <row r="630709" spans="16:16" x14ac:dyDescent="0.3">
      <c r="P630709" s="83"/>
    </row>
    <row r="630710" spans="16:16" x14ac:dyDescent="0.3">
      <c r="P630710" s="83"/>
    </row>
    <row r="630711" spans="16:16" x14ac:dyDescent="0.3">
      <c r="P630711" s="83"/>
    </row>
    <row r="630712" spans="16:16" x14ac:dyDescent="0.3">
      <c r="P630712" s="83"/>
    </row>
    <row r="630713" spans="16:16" x14ac:dyDescent="0.3">
      <c r="P630713" s="83"/>
    </row>
    <row r="630714" spans="16:16" x14ac:dyDescent="0.3">
      <c r="P630714" s="83"/>
    </row>
    <row r="630715" spans="16:16" x14ac:dyDescent="0.3">
      <c r="P630715" s="83"/>
    </row>
    <row r="630716" spans="16:16" x14ac:dyDescent="0.3">
      <c r="P630716" s="83"/>
    </row>
    <row r="630717" spans="16:16" x14ac:dyDescent="0.3">
      <c r="P630717" s="83"/>
    </row>
    <row r="630718" spans="16:16" x14ac:dyDescent="0.3">
      <c r="P630718" s="83"/>
    </row>
    <row r="630719" spans="16:16" x14ac:dyDescent="0.3">
      <c r="P630719" s="83"/>
    </row>
    <row r="630720" spans="16:16" x14ac:dyDescent="0.3">
      <c r="P630720" s="83"/>
    </row>
    <row r="630721" spans="16:16" x14ac:dyDescent="0.3">
      <c r="P630721" s="83"/>
    </row>
    <row r="630722" spans="16:16" x14ac:dyDescent="0.3">
      <c r="P630722" s="83"/>
    </row>
    <row r="630723" spans="16:16" x14ac:dyDescent="0.3">
      <c r="P630723" s="83"/>
    </row>
    <row r="630724" spans="16:16" x14ac:dyDescent="0.3">
      <c r="P630724" s="83"/>
    </row>
    <row r="630725" spans="16:16" x14ac:dyDescent="0.3">
      <c r="P630725" s="83"/>
    </row>
    <row r="630726" spans="16:16" x14ac:dyDescent="0.3">
      <c r="P630726" s="83"/>
    </row>
    <row r="630727" spans="16:16" x14ac:dyDescent="0.3">
      <c r="P630727" s="83"/>
    </row>
    <row r="630728" spans="16:16" x14ac:dyDescent="0.3">
      <c r="P630728" s="83"/>
    </row>
    <row r="630729" spans="16:16" x14ac:dyDescent="0.3">
      <c r="P630729" s="83"/>
    </row>
    <row r="630730" spans="16:16" x14ac:dyDescent="0.3">
      <c r="P630730" s="83"/>
    </row>
    <row r="630731" spans="16:16" x14ac:dyDescent="0.3">
      <c r="P630731" s="83"/>
    </row>
    <row r="630732" spans="16:16" x14ac:dyDescent="0.3">
      <c r="P630732" s="83"/>
    </row>
    <row r="630733" spans="16:16" x14ac:dyDescent="0.3">
      <c r="P630733" s="83"/>
    </row>
    <row r="630734" spans="16:16" x14ac:dyDescent="0.3">
      <c r="P630734" s="83"/>
    </row>
    <row r="630735" spans="16:16" x14ac:dyDescent="0.3">
      <c r="P630735" s="83"/>
    </row>
    <row r="630736" spans="16:16" x14ac:dyDescent="0.3">
      <c r="P630736" s="83"/>
    </row>
    <row r="630737" spans="16:16" x14ac:dyDescent="0.3">
      <c r="P630737" s="83"/>
    </row>
    <row r="630738" spans="16:16" x14ac:dyDescent="0.3">
      <c r="P630738" s="83"/>
    </row>
    <row r="630739" spans="16:16" x14ac:dyDescent="0.3">
      <c r="P630739" s="83"/>
    </row>
    <row r="630740" spans="16:16" x14ac:dyDescent="0.3">
      <c r="P630740" s="83"/>
    </row>
    <row r="630741" spans="16:16" x14ac:dyDescent="0.3">
      <c r="P630741" s="83"/>
    </row>
    <row r="630742" spans="16:16" x14ac:dyDescent="0.3">
      <c r="P630742" s="83"/>
    </row>
    <row r="630743" spans="16:16" x14ac:dyDescent="0.3">
      <c r="P630743" s="83"/>
    </row>
    <row r="630744" spans="16:16" x14ac:dyDescent="0.3">
      <c r="P630744" s="83"/>
    </row>
    <row r="630745" spans="16:16" x14ac:dyDescent="0.3">
      <c r="P630745" s="83"/>
    </row>
    <row r="630746" spans="16:16" x14ac:dyDescent="0.3">
      <c r="P630746" s="83"/>
    </row>
    <row r="630747" spans="16:16" x14ac:dyDescent="0.3">
      <c r="P630747" s="83"/>
    </row>
    <row r="630748" spans="16:16" x14ac:dyDescent="0.3">
      <c r="P630748" s="83"/>
    </row>
    <row r="630749" spans="16:16" x14ac:dyDescent="0.3">
      <c r="P630749" s="83"/>
    </row>
    <row r="630750" spans="16:16" x14ac:dyDescent="0.3">
      <c r="P630750" s="83"/>
    </row>
    <row r="630751" spans="16:16" x14ac:dyDescent="0.3">
      <c r="P630751" s="83"/>
    </row>
    <row r="630752" spans="16:16" x14ac:dyDescent="0.3">
      <c r="P630752" s="83"/>
    </row>
    <row r="630753" spans="16:16" x14ac:dyDescent="0.3">
      <c r="P630753" s="83"/>
    </row>
    <row r="630754" spans="16:16" x14ac:dyDescent="0.3">
      <c r="P630754" s="83"/>
    </row>
    <row r="630755" spans="16:16" x14ac:dyDescent="0.3">
      <c r="P630755" s="83"/>
    </row>
    <row r="630756" spans="16:16" x14ac:dyDescent="0.3">
      <c r="P630756" s="83"/>
    </row>
    <row r="630757" spans="16:16" x14ac:dyDescent="0.3">
      <c r="P630757" s="83"/>
    </row>
    <row r="630758" spans="16:16" x14ac:dyDescent="0.3">
      <c r="P630758" s="83"/>
    </row>
    <row r="630759" spans="16:16" x14ac:dyDescent="0.3">
      <c r="P630759" s="83"/>
    </row>
    <row r="630760" spans="16:16" x14ac:dyDescent="0.3">
      <c r="P630760" s="83"/>
    </row>
    <row r="630761" spans="16:16" x14ac:dyDescent="0.3">
      <c r="P630761" s="83"/>
    </row>
    <row r="630762" spans="16:16" x14ac:dyDescent="0.3">
      <c r="P630762" s="83"/>
    </row>
    <row r="630763" spans="16:16" x14ac:dyDescent="0.3">
      <c r="P630763" s="83"/>
    </row>
    <row r="630764" spans="16:16" x14ac:dyDescent="0.3">
      <c r="P630764" s="83"/>
    </row>
    <row r="630765" spans="16:16" x14ac:dyDescent="0.3">
      <c r="P630765" s="83"/>
    </row>
    <row r="630766" spans="16:16" x14ac:dyDescent="0.3">
      <c r="P630766" s="83"/>
    </row>
    <row r="630767" spans="16:16" x14ac:dyDescent="0.3">
      <c r="P630767" s="83"/>
    </row>
    <row r="630768" spans="16:16" x14ac:dyDescent="0.3">
      <c r="P630768" s="83"/>
    </row>
    <row r="630769" spans="16:16" x14ac:dyDescent="0.3">
      <c r="P630769" s="83"/>
    </row>
    <row r="630770" spans="16:16" x14ac:dyDescent="0.3">
      <c r="P630770" s="83"/>
    </row>
    <row r="630771" spans="16:16" x14ac:dyDescent="0.3">
      <c r="P630771" s="83"/>
    </row>
    <row r="630772" spans="16:16" x14ac:dyDescent="0.3">
      <c r="P630772" s="83"/>
    </row>
    <row r="630773" spans="16:16" x14ac:dyDescent="0.3">
      <c r="P630773" s="83"/>
    </row>
    <row r="630774" spans="16:16" x14ac:dyDescent="0.3">
      <c r="P630774" s="83"/>
    </row>
    <row r="630775" spans="16:16" x14ac:dyDescent="0.3">
      <c r="P630775" s="83"/>
    </row>
    <row r="630776" spans="16:16" x14ac:dyDescent="0.3">
      <c r="P630776" s="83"/>
    </row>
    <row r="630777" spans="16:16" x14ac:dyDescent="0.3">
      <c r="P630777" s="83"/>
    </row>
    <row r="630778" spans="16:16" x14ac:dyDescent="0.3">
      <c r="P630778" s="83"/>
    </row>
    <row r="630779" spans="16:16" x14ac:dyDescent="0.3">
      <c r="P630779" s="83"/>
    </row>
    <row r="630780" spans="16:16" x14ac:dyDescent="0.3">
      <c r="P630780" s="83"/>
    </row>
    <row r="630781" spans="16:16" x14ac:dyDescent="0.3">
      <c r="P630781" s="83"/>
    </row>
    <row r="630782" spans="16:16" x14ac:dyDescent="0.3">
      <c r="P630782" s="83"/>
    </row>
    <row r="630783" spans="16:16" x14ac:dyDescent="0.3">
      <c r="P630783" s="83"/>
    </row>
    <row r="630784" spans="16:16" x14ac:dyDescent="0.3">
      <c r="P630784" s="83"/>
    </row>
    <row r="630785" spans="16:16" x14ac:dyDescent="0.3">
      <c r="P630785" s="83"/>
    </row>
    <row r="630786" spans="16:16" x14ac:dyDescent="0.3">
      <c r="P630786" s="83"/>
    </row>
    <row r="630787" spans="16:16" x14ac:dyDescent="0.3">
      <c r="P630787" s="83"/>
    </row>
    <row r="630788" spans="16:16" x14ac:dyDescent="0.3">
      <c r="P630788" s="83"/>
    </row>
    <row r="630789" spans="16:16" x14ac:dyDescent="0.3">
      <c r="P630789" s="83"/>
    </row>
    <row r="630790" spans="16:16" x14ac:dyDescent="0.3">
      <c r="P630790" s="83"/>
    </row>
    <row r="630791" spans="16:16" x14ac:dyDescent="0.3">
      <c r="P630791" s="83"/>
    </row>
    <row r="630792" spans="16:16" x14ac:dyDescent="0.3">
      <c r="P630792" s="83"/>
    </row>
    <row r="630793" spans="16:16" x14ac:dyDescent="0.3">
      <c r="P630793" s="83"/>
    </row>
    <row r="630794" spans="16:16" x14ac:dyDescent="0.3">
      <c r="P630794" s="83"/>
    </row>
    <row r="630795" spans="16:16" x14ac:dyDescent="0.3">
      <c r="P630795" s="83"/>
    </row>
    <row r="630796" spans="16:16" x14ac:dyDescent="0.3">
      <c r="P630796" s="83"/>
    </row>
    <row r="630797" spans="16:16" x14ac:dyDescent="0.3">
      <c r="P630797" s="83"/>
    </row>
    <row r="630798" spans="16:16" x14ac:dyDescent="0.3">
      <c r="P630798" s="83"/>
    </row>
    <row r="630799" spans="16:16" x14ac:dyDescent="0.3">
      <c r="P630799" s="83"/>
    </row>
    <row r="630800" spans="16:16" x14ac:dyDescent="0.3">
      <c r="P630800" s="83"/>
    </row>
    <row r="630801" spans="16:16" x14ac:dyDescent="0.3">
      <c r="P630801" s="83"/>
    </row>
    <row r="630802" spans="16:16" x14ac:dyDescent="0.3">
      <c r="P630802" s="83"/>
    </row>
    <row r="630803" spans="16:16" x14ac:dyDescent="0.3">
      <c r="P630803" s="83"/>
    </row>
    <row r="630804" spans="16:16" x14ac:dyDescent="0.3">
      <c r="P630804" s="83"/>
    </row>
    <row r="630805" spans="16:16" x14ac:dyDescent="0.3">
      <c r="P630805" s="83"/>
    </row>
    <row r="630806" spans="16:16" x14ac:dyDescent="0.3">
      <c r="P630806" s="83"/>
    </row>
    <row r="630807" spans="16:16" x14ac:dyDescent="0.3">
      <c r="P630807" s="83"/>
    </row>
    <row r="630808" spans="16:16" x14ac:dyDescent="0.3">
      <c r="P630808" s="83"/>
    </row>
    <row r="630809" spans="16:16" x14ac:dyDescent="0.3">
      <c r="P630809" s="83"/>
    </row>
    <row r="630810" spans="16:16" x14ac:dyDescent="0.3">
      <c r="P630810" s="83"/>
    </row>
    <row r="630811" spans="16:16" x14ac:dyDescent="0.3">
      <c r="P630811" s="83"/>
    </row>
    <row r="630812" spans="16:16" x14ac:dyDescent="0.3">
      <c r="P630812" s="83"/>
    </row>
    <row r="630813" spans="16:16" x14ac:dyDescent="0.3">
      <c r="P630813" s="83"/>
    </row>
    <row r="630814" spans="16:16" x14ac:dyDescent="0.3">
      <c r="P630814" s="83"/>
    </row>
    <row r="630815" spans="16:16" x14ac:dyDescent="0.3">
      <c r="P630815" s="83"/>
    </row>
    <row r="630816" spans="16:16" x14ac:dyDescent="0.3">
      <c r="P630816" s="83"/>
    </row>
    <row r="630817" spans="16:16" x14ac:dyDescent="0.3">
      <c r="P630817" s="83"/>
    </row>
    <row r="630818" spans="16:16" x14ac:dyDescent="0.3">
      <c r="P630818" s="83"/>
    </row>
    <row r="630819" spans="16:16" x14ac:dyDescent="0.3">
      <c r="P630819" s="83"/>
    </row>
    <row r="630820" spans="16:16" x14ac:dyDescent="0.3">
      <c r="P630820" s="83"/>
    </row>
    <row r="630821" spans="16:16" x14ac:dyDescent="0.3">
      <c r="P630821" s="83"/>
    </row>
    <row r="630822" spans="16:16" x14ac:dyDescent="0.3">
      <c r="P630822" s="83"/>
    </row>
    <row r="630823" spans="16:16" x14ac:dyDescent="0.3">
      <c r="P630823" s="83"/>
    </row>
    <row r="630824" spans="16:16" x14ac:dyDescent="0.3">
      <c r="P630824" s="83"/>
    </row>
    <row r="630825" spans="16:16" x14ac:dyDescent="0.3">
      <c r="P630825" s="83"/>
    </row>
    <row r="630826" spans="16:16" x14ac:dyDescent="0.3">
      <c r="P630826" s="83"/>
    </row>
    <row r="630827" spans="16:16" x14ac:dyDescent="0.3">
      <c r="P630827" s="83"/>
    </row>
    <row r="630828" spans="16:16" x14ac:dyDescent="0.3">
      <c r="P630828" s="83"/>
    </row>
    <row r="630829" spans="16:16" x14ac:dyDescent="0.3">
      <c r="P630829" s="83"/>
    </row>
    <row r="630830" spans="16:16" x14ac:dyDescent="0.3">
      <c r="P630830" s="83"/>
    </row>
    <row r="630831" spans="16:16" x14ac:dyDescent="0.3">
      <c r="P630831" s="83"/>
    </row>
    <row r="630832" spans="16:16" x14ac:dyDescent="0.3">
      <c r="P630832" s="83"/>
    </row>
    <row r="630833" spans="16:16" x14ac:dyDescent="0.3">
      <c r="P630833" s="83"/>
    </row>
    <row r="630834" spans="16:16" x14ac:dyDescent="0.3">
      <c r="P630834" s="83"/>
    </row>
    <row r="630835" spans="16:16" x14ac:dyDescent="0.3">
      <c r="P630835" s="83"/>
    </row>
    <row r="630836" spans="16:16" x14ac:dyDescent="0.3">
      <c r="P630836" s="83"/>
    </row>
    <row r="630837" spans="16:16" x14ac:dyDescent="0.3">
      <c r="P630837" s="83"/>
    </row>
    <row r="630838" spans="16:16" x14ac:dyDescent="0.3">
      <c r="P630838" s="83"/>
    </row>
    <row r="630839" spans="16:16" x14ac:dyDescent="0.3">
      <c r="P630839" s="83"/>
    </row>
    <row r="630840" spans="16:16" x14ac:dyDescent="0.3">
      <c r="P630840" s="83"/>
    </row>
    <row r="630841" spans="16:16" x14ac:dyDescent="0.3">
      <c r="P630841" s="83"/>
    </row>
    <row r="630842" spans="16:16" x14ac:dyDescent="0.3">
      <c r="P630842" s="83"/>
    </row>
    <row r="630843" spans="16:16" x14ac:dyDescent="0.3">
      <c r="P630843" s="83"/>
    </row>
    <row r="630844" spans="16:16" x14ac:dyDescent="0.3">
      <c r="P630844" s="83"/>
    </row>
    <row r="630845" spans="16:16" x14ac:dyDescent="0.3">
      <c r="P630845" s="83"/>
    </row>
    <row r="630846" spans="16:16" x14ac:dyDescent="0.3">
      <c r="P630846" s="83"/>
    </row>
    <row r="630847" spans="16:16" x14ac:dyDescent="0.3">
      <c r="P630847" s="83"/>
    </row>
    <row r="630848" spans="16:16" x14ac:dyDescent="0.3">
      <c r="P630848" s="83"/>
    </row>
    <row r="630849" spans="16:16" x14ac:dyDescent="0.3">
      <c r="P630849" s="83"/>
    </row>
    <row r="630850" spans="16:16" x14ac:dyDescent="0.3">
      <c r="P630850" s="83"/>
    </row>
    <row r="630851" spans="16:16" x14ac:dyDescent="0.3">
      <c r="P630851" s="83"/>
    </row>
    <row r="630852" spans="16:16" x14ac:dyDescent="0.3">
      <c r="P630852" s="83"/>
    </row>
    <row r="630853" spans="16:16" x14ac:dyDescent="0.3">
      <c r="P630853" s="83"/>
    </row>
    <row r="630854" spans="16:16" x14ac:dyDescent="0.3">
      <c r="P630854" s="83"/>
    </row>
    <row r="630855" spans="16:16" x14ac:dyDescent="0.3">
      <c r="P630855" s="83"/>
    </row>
    <row r="630856" spans="16:16" x14ac:dyDescent="0.3">
      <c r="P630856" s="83"/>
    </row>
    <row r="630857" spans="16:16" x14ac:dyDescent="0.3">
      <c r="P630857" s="83"/>
    </row>
    <row r="630858" spans="16:16" x14ac:dyDescent="0.3">
      <c r="P630858" s="83"/>
    </row>
    <row r="630859" spans="16:16" x14ac:dyDescent="0.3">
      <c r="P630859" s="83"/>
    </row>
    <row r="630860" spans="16:16" x14ac:dyDescent="0.3">
      <c r="P630860" s="83"/>
    </row>
    <row r="630861" spans="16:16" x14ac:dyDescent="0.3">
      <c r="P630861" s="83"/>
    </row>
    <row r="630862" spans="16:16" x14ac:dyDescent="0.3">
      <c r="P630862" s="83"/>
    </row>
    <row r="630863" spans="16:16" x14ac:dyDescent="0.3">
      <c r="P630863" s="83"/>
    </row>
    <row r="630864" spans="16:16" x14ac:dyDescent="0.3">
      <c r="P630864" s="83"/>
    </row>
    <row r="630865" spans="16:16" x14ac:dyDescent="0.3">
      <c r="P630865" s="83"/>
    </row>
    <row r="630866" spans="16:16" x14ac:dyDescent="0.3">
      <c r="P630866" s="83"/>
    </row>
    <row r="630867" spans="16:16" x14ac:dyDescent="0.3">
      <c r="P630867" s="83"/>
    </row>
    <row r="630868" spans="16:16" x14ac:dyDescent="0.3">
      <c r="P630868" s="83"/>
    </row>
    <row r="630869" spans="16:16" x14ac:dyDescent="0.3">
      <c r="P630869" s="83"/>
    </row>
    <row r="630870" spans="16:16" x14ac:dyDescent="0.3">
      <c r="P630870" s="83"/>
    </row>
    <row r="630871" spans="16:16" x14ac:dyDescent="0.3">
      <c r="P630871" s="83"/>
    </row>
    <row r="630872" spans="16:16" x14ac:dyDescent="0.3">
      <c r="P630872" s="83"/>
    </row>
    <row r="630873" spans="16:16" x14ac:dyDescent="0.3">
      <c r="P630873" s="83"/>
    </row>
    <row r="630874" spans="16:16" x14ac:dyDescent="0.3">
      <c r="P630874" s="83"/>
    </row>
    <row r="630875" spans="16:16" x14ac:dyDescent="0.3">
      <c r="P630875" s="83"/>
    </row>
    <row r="630876" spans="16:16" x14ac:dyDescent="0.3">
      <c r="P630876" s="83"/>
    </row>
    <row r="630877" spans="16:16" x14ac:dyDescent="0.3">
      <c r="P630877" s="83"/>
    </row>
    <row r="630878" spans="16:16" x14ac:dyDescent="0.3">
      <c r="P630878" s="83"/>
    </row>
    <row r="630879" spans="16:16" x14ac:dyDescent="0.3">
      <c r="P630879" s="83"/>
    </row>
    <row r="630880" spans="16:16" x14ac:dyDescent="0.3">
      <c r="P630880" s="83"/>
    </row>
    <row r="630881" spans="16:16" x14ac:dyDescent="0.3">
      <c r="P630881" s="83"/>
    </row>
    <row r="630882" spans="16:16" x14ac:dyDescent="0.3">
      <c r="P630882" s="83"/>
    </row>
    <row r="630883" spans="16:16" x14ac:dyDescent="0.3">
      <c r="P630883" s="83"/>
    </row>
    <row r="630884" spans="16:16" x14ac:dyDescent="0.3">
      <c r="P630884" s="83"/>
    </row>
    <row r="630885" spans="16:16" x14ac:dyDescent="0.3">
      <c r="P630885" s="83"/>
    </row>
    <row r="630886" spans="16:16" x14ac:dyDescent="0.3">
      <c r="P630886" s="83"/>
    </row>
    <row r="630887" spans="16:16" x14ac:dyDescent="0.3">
      <c r="P630887" s="83"/>
    </row>
    <row r="630888" spans="16:16" x14ac:dyDescent="0.3">
      <c r="P630888" s="83"/>
    </row>
    <row r="630889" spans="16:16" x14ac:dyDescent="0.3">
      <c r="P630889" s="83"/>
    </row>
    <row r="630890" spans="16:16" x14ac:dyDescent="0.3">
      <c r="P630890" s="83"/>
    </row>
    <row r="630891" spans="16:16" x14ac:dyDescent="0.3">
      <c r="P630891" s="83"/>
    </row>
    <row r="630892" spans="16:16" x14ac:dyDescent="0.3">
      <c r="P630892" s="83"/>
    </row>
    <row r="630893" spans="16:16" x14ac:dyDescent="0.3">
      <c r="P630893" s="83"/>
    </row>
    <row r="630894" spans="16:16" x14ac:dyDescent="0.3">
      <c r="P630894" s="83"/>
    </row>
    <row r="630895" spans="16:16" x14ac:dyDescent="0.3">
      <c r="P630895" s="83"/>
    </row>
    <row r="630896" spans="16:16" x14ac:dyDescent="0.3">
      <c r="P630896" s="83"/>
    </row>
    <row r="630897" spans="16:16" x14ac:dyDescent="0.3">
      <c r="P630897" s="83"/>
    </row>
    <row r="630898" spans="16:16" x14ac:dyDescent="0.3">
      <c r="P630898" s="83"/>
    </row>
    <row r="630899" spans="16:16" x14ac:dyDescent="0.3">
      <c r="P630899" s="83"/>
    </row>
    <row r="630900" spans="16:16" x14ac:dyDescent="0.3">
      <c r="P630900" s="83"/>
    </row>
    <row r="630901" spans="16:16" x14ac:dyDescent="0.3">
      <c r="P630901" s="83"/>
    </row>
    <row r="630902" spans="16:16" x14ac:dyDescent="0.3">
      <c r="P630902" s="83"/>
    </row>
    <row r="630903" spans="16:16" x14ac:dyDescent="0.3">
      <c r="P630903" s="83"/>
    </row>
    <row r="630904" spans="16:16" x14ac:dyDescent="0.3">
      <c r="P630904" s="83"/>
    </row>
    <row r="630905" spans="16:16" x14ac:dyDescent="0.3">
      <c r="P630905" s="83"/>
    </row>
    <row r="630906" spans="16:16" x14ac:dyDescent="0.3">
      <c r="P630906" s="83"/>
    </row>
    <row r="630907" spans="16:16" x14ac:dyDescent="0.3">
      <c r="P630907" s="83"/>
    </row>
    <row r="630908" spans="16:16" x14ac:dyDescent="0.3">
      <c r="P630908" s="83"/>
    </row>
    <row r="630909" spans="16:16" x14ac:dyDescent="0.3">
      <c r="P630909" s="83"/>
    </row>
    <row r="630910" spans="16:16" x14ac:dyDescent="0.3">
      <c r="P630910" s="83"/>
    </row>
    <row r="630911" spans="16:16" x14ac:dyDescent="0.3">
      <c r="P630911" s="83"/>
    </row>
    <row r="630912" spans="16:16" x14ac:dyDescent="0.3">
      <c r="P630912" s="83"/>
    </row>
    <row r="630913" spans="16:16" x14ac:dyDescent="0.3">
      <c r="P630913" s="83"/>
    </row>
    <row r="630914" spans="16:16" x14ac:dyDescent="0.3">
      <c r="P630914" s="83"/>
    </row>
    <row r="630915" spans="16:16" x14ac:dyDescent="0.3">
      <c r="P630915" s="83"/>
    </row>
    <row r="630916" spans="16:16" x14ac:dyDescent="0.3">
      <c r="P630916" s="83"/>
    </row>
    <row r="630917" spans="16:16" x14ac:dyDescent="0.3">
      <c r="P630917" s="83"/>
    </row>
    <row r="630918" spans="16:16" x14ac:dyDescent="0.3">
      <c r="P630918" s="83"/>
    </row>
    <row r="630919" spans="16:16" x14ac:dyDescent="0.3">
      <c r="P630919" s="83"/>
    </row>
    <row r="630920" spans="16:16" x14ac:dyDescent="0.3">
      <c r="P630920" s="83"/>
    </row>
    <row r="630921" spans="16:16" x14ac:dyDescent="0.3">
      <c r="P630921" s="83"/>
    </row>
    <row r="630922" spans="16:16" x14ac:dyDescent="0.3">
      <c r="P630922" s="83"/>
    </row>
    <row r="630923" spans="16:16" x14ac:dyDescent="0.3">
      <c r="P630923" s="83"/>
    </row>
    <row r="630924" spans="16:16" x14ac:dyDescent="0.3">
      <c r="P630924" s="83"/>
    </row>
    <row r="630925" spans="16:16" x14ac:dyDescent="0.3">
      <c r="P630925" s="83"/>
    </row>
    <row r="630926" spans="16:16" x14ac:dyDescent="0.3">
      <c r="P630926" s="83"/>
    </row>
    <row r="630927" spans="16:16" x14ac:dyDescent="0.3">
      <c r="P630927" s="83"/>
    </row>
    <row r="630928" spans="16:16" x14ac:dyDescent="0.3">
      <c r="P630928" s="83"/>
    </row>
    <row r="630929" spans="16:16" x14ac:dyDescent="0.3">
      <c r="P630929" s="83"/>
    </row>
    <row r="630930" spans="16:16" x14ac:dyDescent="0.3">
      <c r="P630930" s="83"/>
    </row>
    <row r="630931" spans="16:16" x14ac:dyDescent="0.3">
      <c r="P630931" s="83"/>
    </row>
    <row r="630932" spans="16:16" x14ac:dyDescent="0.3">
      <c r="P630932" s="83"/>
    </row>
    <row r="630933" spans="16:16" x14ac:dyDescent="0.3">
      <c r="P630933" s="83"/>
    </row>
    <row r="630934" spans="16:16" x14ac:dyDescent="0.3">
      <c r="P630934" s="83"/>
    </row>
    <row r="630935" spans="16:16" x14ac:dyDescent="0.3">
      <c r="P630935" s="83"/>
    </row>
    <row r="630936" spans="16:16" x14ac:dyDescent="0.3">
      <c r="P630936" s="83"/>
    </row>
    <row r="630937" spans="16:16" x14ac:dyDescent="0.3">
      <c r="P630937" s="83"/>
    </row>
    <row r="630938" spans="16:16" x14ac:dyDescent="0.3">
      <c r="P630938" s="83"/>
    </row>
    <row r="630939" spans="16:16" x14ac:dyDescent="0.3">
      <c r="P630939" s="83"/>
    </row>
    <row r="630940" spans="16:16" x14ac:dyDescent="0.3">
      <c r="P630940" s="83"/>
    </row>
    <row r="630941" spans="16:16" x14ac:dyDescent="0.3">
      <c r="P630941" s="83"/>
    </row>
    <row r="630942" spans="16:16" x14ac:dyDescent="0.3">
      <c r="P630942" s="83"/>
    </row>
    <row r="630943" spans="16:16" x14ac:dyDescent="0.3">
      <c r="P630943" s="83"/>
    </row>
    <row r="630944" spans="16:16" x14ac:dyDescent="0.3">
      <c r="P630944" s="83"/>
    </row>
    <row r="630945" spans="16:16" x14ac:dyDescent="0.3">
      <c r="P630945" s="83"/>
    </row>
    <row r="630946" spans="16:16" x14ac:dyDescent="0.3">
      <c r="P630946" s="83"/>
    </row>
    <row r="630947" spans="16:16" x14ac:dyDescent="0.3">
      <c r="P630947" s="83"/>
    </row>
    <row r="630948" spans="16:16" x14ac:dyDescent="0.3">
      <c r="P630948" s="83"/>
    </row>
    <row r="630949" spans="16:16" x14ac:dyDescent="0.3">
      <c r="P630949" s="83"/>
    </row>
    <row r="630950" spans="16:16" x14ac:dyDescent="0.3">
      <c r="P630950" s="83"/>
    </row>
    <row r="630951" spans="16:16" x14ac:dyDescent="0.3">
      <c r="P630951" s="83"/>
    </row>
    <row r="630952" spans="16:16" x14ac:dyDescent="0.3">
      <c r="P630952" s="83"/>
    </row>
    <row r="630953" spans="16:16" x14ac:dyDescent="0.3">
      <c r="P630953" s="83"/>
    </row>
    <row r="630954" spans="16:16" x14ac:dyDescent="0.3">
      <c r="P630954" s="83"/>
    </row>
    <row r="630955" spans="16:16" x14ac:dyDescent="0.3">
      <c r="P630955" s="83"/>
    </row>
    <row r="630956" spans="16:16" x14ac:dyDescent="0.3">
      <c r="P630956" s="83"/>
    </row>
    <row r="630957" spans="16:16" x14ac:dyDescent="0.3">
      <c r="P630957" s="83"/>
    </row>
    <row r="630958" spans="16:16" x14ac:dyDescent="0.3">
      <c r="P630958" s="83"/>
    </row>
    <row r="630959" spans="16:16" x14ac:dyDescent="0.3">
      <c r="P630959" s="83"/>
    </row>
    <row r="630960" spans="16:16" x14ac:dyDescent="0.3">
      <c r="P630960" s="83"/>
    </row>
    <row r="630961" spans="16:16" x14ac:dyDescent="0.3">
      <c r="P630961" s="83"/>
    </row>
    <row r="630962" spans="16:16" x14ac:dyDescent="0.3">
      <c r="P630962" s="83"/>
    </row>
    <row r="630963" spans="16:16" x14ac:dyDescent="0.3">
      <c r="P630963" s="83"/>
    </row>
    <row r="630964" spans="16:16" x14ac:dyDescent="0.3">
      <c r="P630964" s="83"/>
    </row>
    <row r="630965" spans="16:16" x14ac:dyDescent="0.3">
      <c r="P630965" s="83"/>
    </row>
    <row r="630966" spans="16:16" x14ac:dyDescent="0.3">
      <c r="P630966" s="83"/>
    </row>
    <row r="630967" spans="16:16" x14ac:dyDescent="0.3">
      <c r="P630967" s="83"/>
    </row>
    <row r="630968" spans="16:16" x14ac:dyDescent="0.3">
      <c r="P630968" s="83"/>
    </row>
    <row r="630969" spans="16:16" x14ac:dyDescent="0.3">
      <c r="P630969" s="83"/>
    </row>
    <row r="630970" spans="16:16" x14ac:dyDescent="0.3">
      <c r="P630970" s="83"/>
    </row>
    <row r="630971" spans="16:16" x14ac:dyDescent="0.3">
      <c r="P630971" s="83"/>
    </row>
    <row r="630972" spans="16:16" x14ac:dyDescent="0.3">
      <c r="P630972" s="83"/>
    </row>
    <row r="630973" spans="16:16" x14ac:dyDescent="0.3">
      <c r="P630973" s="83"/>
    </row>
    <row r="630974" spans="16:16" x14ac:dyDescent="0.3">
      <c r="P630974" s="83"/>
    </row>
    <row r="630975" spans="16:16" x14ac:dyDescent="0.3">
      <c r="P630975" s="83"/>
    </row>
    <row r="630976" spans="16:16" x14ac:dyDescent="0.3">
      <c r="P630976" s="83"/>
    </row>
    <row r="630977" spans="16:16" x14ac:dyDescent="0.3">
      <c r="P630977" s="83"/>
    </row>
    <row r="630978" spans="16:16" x14ac:dyDescent="0.3">
      <c r="P630978" s="83"/>
    </row>
    <row r="630979" spans="16:16" x14ac:dyDescent="0.3">
      <c r="P630979" s="83"/>
    </row>
    <row r="630980" spans="16:16" x14ac:dyDescent="0.3">
      <c r="P630980" s="83"/>
    </row>
    <row r="630981" spans="16:16" x14ac:dyDescent="0.3">
      <c r="P630981" s="83"/>
    </row>
    <row r="630982" spans="16:16" x14ac:dyDescent="0.3">
      <c r="P630982" s="83"/>
    </row>
    <row r="630983" spans="16:16" x14ac:dyDescent="0.3">
      <c r="P630983" s="83"/>
    </row>
    <row r="630984" spans="16:16" x14ac:dyDescent="0.3">
      <c r="P630984" s="83"/>
    </row>
    <row r="630985" spans="16:16" x14ac:dyDescent="0.3">
      <c r="P630985" s="83"/>
    </row>
    <row r="630986" spans="16:16" x14ac:dyDescent="0.3">
      <c r="P630986" s="83"/>
    </row>
    <row r="630987" spans="16:16" x14ac:dyDescent="0.3">
      <c r="P630987" s="83"/>
    </row>
    <row r="630988" spans="16:16" x14ac:dyDescent="0.3">
      <c r="P630988" s="83"/>
    </row>
    <row r="630989" spans="16:16" x14ac:dyDescent="0.3">
      <c r="P630989" s="83"/>
    </row>
    <row r="630990" spans="16:16" x14ac:dyDescent="0.3">
      <c r="P630990" s="83"/>
    </row>
    <row r="630991" spans="16:16" x14ac:dyDescent="0.3">
      <c r="P630991" s="83"/>
    </row>
    <row r="630992" spans="16:16" x14ac:dyDescent="0.3">
      <c r="P630992" s="83"/>
    </row>
    <row r="630993" spans="16:16" x14ac:dyDescent="0.3">
      <c r="P630993" s="83"/>
    </row>
    <row r="630994" spans="16:16" x14ac:dyDescent="0.3">
      <c r="P630994" s="83"/>
    </row>
    <row r="630995" spans="16:16" x14ac:dyDescent="0.3">
      <c r="P630995" s="83"/>
    </row>
    <row r="630996" spans="16:16" x14ac:dyDescent="0.3">
      <c r="P630996" s="83"/>
    </row>
    <row r="630997" spans="16:16" x14ac:dyDescent="0.3">
      <c r="P630997" s="83"/>
    </row>
    <row r="630998" spans="16:16" x14ac:dyDescent="0.3">
      <c r="P630998" s="83"/>
    </row>
    <row r="630999" spans="16:16" x14ac:dyDescent="0.3">
      <c r="P630999" s="83"/>
    </row>
    <row r="631000" spans="16:16" x14ac:dyDescent="0.3">
      <c r="P631000" s="83"/>
    </row>
    <row r="631001" spans="16:16" x14ac:dyDescent="0.3">
      <c r="P631001" s="83"/>
    </row>
    <row r="631002" spans="16:16" x14ac:dyDescent="0.3">
      <c r="P631002" s="83"/>
    </row>
    <row r="631003" spans="16:16" x14ac:dyDescent="0.3">
      <c r="P631003" s="83"/>
    </row>
    <row r="631004" spans="16:16" x14ac:dyDescent="0.3">
      <c r="P631004" s="83"/>
    </row>
    <row r="631005" spans="16:16" x14ac:dyDescent="0.3">
      <c r="P631005" s="83"/>
    </row>
    <row r="631006" spans="16:16" x14ac:dyDescent="0.3">
      <c r="P631006" s="83"/>
    </row>
    <row r="631007" spans="16:16" x14ac:dyDescent="0.3">
      <c r="P631007" s="83"/>
    </row>
    <row r="631008" spans="16:16" x14ac:dyDescent="0.3">
      <c r="P631008" s="83"/>
    </row>
    <row r="631009" spans="16:16" x14ac:dyDescent="0.3">
      <c r="P631009" s="83"/>
    </row>
    <row r="631010" spans="16:16" x14ac:dyDescent="0.3">
      <c r="P631010" s="83"/>
    </row>
    <row r="631011" spans="16:16" x14ac:dyDescent="0.3">
      <c r="P631011" s="83"/>
    </row>
    <row r="631012" spans="16:16" x14ac:dyDescent="0.3">
      <c r="P631012" s="83"/>
    </row>
    <row r="631013" spans="16:16" x14ac:dyDescent="0.3">
      <c r="P631013" s="83"/>
    </row>
    <row r="631014" spans="16:16" x14ac:dyDescent="0.3">
      <c r="P631014" s="83"/>
    </row>
    <row r="631015" spans="16:16" x14ac:dyDescent="0.3">
      <c r="P631015" s="83"/>
    </row>
    <row r="631016" spans="16:16" x14ac:dyDescent="0.3">
      <c r="P631016" s="83"/>
    </row>
    <row r="631017" spans="16:16" x14ac:dyDescent="0.3">
      <c r="P631017" s="83"/>
    </row>
    <row r="631018" spans="16:16" x14ac:dyDescent="0.3">
      <c r="P631018" s="83"/>
    </row>
    <row r="631019" spans="16:16" x14ac:dyDescent="0.3">
      <c r="P631019" s="83"/>
    </row>
    <row r="631020" spans="16:16" x14ac:dyDescent="0.3">
      <c r="P631020" s="83"/>
    </row>
    <row r="631021" spans="16:16" x14ac:dyDescent="0.3">
      <c r="P631021" s="83"/>
    </row>
    <row r="631022" spans="16:16" x14ac:dyDescent="0.3">
      <c r="P631022" s="83"/>
    </row>
    <row r="631023" spans="16:16" x14ac:dyDescent="0.3">
      <c r="P631023" s="83"/>
    </row>
    <row r="631024" spans="16:16" x14ac:dyDescent="0.3">
      <c r="P631024" s="83"/>
    </row>
    <row r="631025" spans="16:16" x14ac:dyDescent="0.3">
      <c r="P631025" s="83"/>
    </row>
    <row r="631026" spans="16:16" x14ac:dyDescent="0.3">
      <c r="P631026" s="83"/>
    </row>
    <row r="631027" spans="16:16" x14ac:dyDescent="0.3">
      <c r="P631027" s="83"/>
    </row>
    <row r="631028" spans="16:16" x14ac:dyDescent="0.3">
      <c r="P631028" s="83"/>
    </row>
    <row r="631029" spans="16:16" x14ac:dyDescent="0.3">
      <c r="P631029" s="83"/>
    </row>
    <row r="631030" spans="16:16" x14ac:dyDescent="0.3">
      <c r="P631030" s="83"/>
    </row>
    <row r="631031" spans="16:16" x14ac:dyDescent="0.3">
      <c r="P631031" s="83"/>
    </row>
    <row r="631032" spans="16:16" x14ac:dyDescent="0.3">
      <c r="P631032" s="83"/>
    </row>
    <row r="631033" spans="16:16" x14ac:dyDescent="0.3">
      <c r="P631033" s="83"/>
    </row>
    <row r="631034" spans="16:16" x14ac:dyDescent="0.3">
      <c r="P631034" s="83"/>
    </row>
    <row r="631035" spans="16:16" x14ac:dyDescent="0.3">
      <c r="P631035" s="83"/>
    </row>
    <row r="631036" spans="16:16" x14ac:dyDescent="0.3">
      <c r="P631036" s="83"/>
    </row>
    <row r="631037" spans="16:16" x14ac:dyDescent="0.3">
      <c r="P631037" s="83"/>
    </row>
    <row r="631038" spans="16:16" x14ac:dyDescent="0.3">
      <c r="P631038" s="83"/>
    </row>
    <row r="631039" spans="16:16" x14ac:dyDescent="0.3">
      <c r="P631039" s="83"/>
    </row>
    <row r="631040" spans="16:16" x14ac:dyDescent="0.3">
      <c r="P631040" s="83"/>
    </row>
    <row r="631041" spans="16:16" x14ac:dyDescent="0.3">
      <c r="P631041" s="83"/>
    </row>
    <row r="631042" spans="16:16" x14ac:dyDescent="0.3">
      <c r="P631042" s="83"/>
    </row>
    <row r="631043" spans="16:16" x14ac:dyDescent="0.3">
      <c r="P631043" s="83"/>
    </row>
    <row r="631044" spans="16:16" x14ac:dyDescent="0.3">
      <c r="P631044" s="83"/>
    </row>
    <row r="631045" spans="16:16" x14ac:dyDescent="0.3">
      <c r="P631045" s="83"/>
    </row>
    <row r="631046" spans="16:16" x14ac:dyDescent="0.3">
      <c r="P631046" s="83"/>
    </row>
    <row r="631047" spans="16:16" x14ac:dyDescent="0.3">
      <c r="P631047" s="83"/>
    </row>
    <row r="631048" spans="16:16" x14ac:dyDescent="0.3">
      <c r="P631048" s="83"/>
    </row>
    <row r="631049" spans="16:16" x14ac:dyDescent="0.3">
      <c r="P631049" s="83"/>
    </row>
    <row r="631050" spans="16:16" x14ac:dyDescent="0.3">
      <c r="P631050" s="83"/>
    </row>
    <row r="631051" spans="16:16" x14ac:dyDescent="0.3">
      <c r="P631051" s="83"/>
    </row>
    <row r="631052" spans="16:16" x14ac:dyDescent="0.3">
      <c r="P631052" s="83"/>
    </row>
    <row r="631053" spans="16:16" x14ac:dyDescent="0.3">
      <c r="P631053" s="83"/>
    </row>
    <row r="631054" spans="16:16" x14ac:dyDescent="0.3">
      <c r="P631054" s="83"/>
    </row>
    <row r="631055" spans="16:16" x14ac:dyDescent="0.3">
      <c r="P631055" s="83"/>
    </row>
    <row r="631056" spans="16:16" x14ac:dyDescent="0.3">
      <c r="P631056" s="83"/>
    </row>
    <row r="631057" spans="16:16" x14ac:dyDescent="0.3">
      <c r="P631057" s="83"/>
    </row>
    <row r="631058" spans="16:16" x14ac:dyDescent="0.3">
      <c r="P631058" s="83"/>
    </row>
    <row r="631059" spans="16:16" x14ac:dyDescent="0.3">
      <c r="P631059" s="83"/>
    </row>
    <row r="631060" spans="16:16" x14ac:dyDescent="0.3">
      <c r="P631060" s="83"/>
    </row>
    <row r="631061" spans="16:16" x14ac:dyDescent="0.3">
      <c r="P631061" s="83"/>
    </row>
    <row r="631062" spans="16:16" x14ac:dyDescent="0.3">
      <c r="P631062" s="83"/>
    </row>
    <row r="631063" spans="16:16" x14ac:dyDescent="0.3">
      <c r="P631063" s="83"/>
    </row>
    <row r="631064" spans="16:16" x14ac:dyDescent="0.3">
      <c r="P631064" s="83"/>
    </row>
    <row r="631065" spans="16:16" x14ac:dyDescent="0.3">
      <c r="P631065" s="83"/>
    </row>
    <row r="631066" spans="16:16" x14ac:dyDescent="0.3">
      <c r="P631066" s="83"/>
    </row>
    <row r="631067" spans="16:16" x14ac:dyDescent="0.3">
      <c r="P631067" s="83"/>
    </row>
    <row r="631068" spans="16:16" x14ac:dyDescent="0.3">
      <c r="P631068" s="83"/>
    </row>
    <row r="631069" spans="16:16" x14ac:dyDescent="0.3">
      <c r="P631069" s="83"/>
    </row>
    <row r="631070" spans="16:16" x14ac:dyDescent="0.3">
      <c r="P631070" s="83"/>
    </row>
    <row r="631071" spans="16:16" x14ac:dyDescent="0.3">
      <c r="P631071" s="83"/>
    </row>
    <row r="631072" spans="16:16" x14ac:dyDescent="0.3">
      <c r="P631072" s="83"/>
    </row>
    <row r="631073" spans="16:16" x14ac:dyDescent="0.3">
      <c r="P631073" s="83"/>
    </row>
    <row r="631074" spans="16:16" x14ac:dyDescent="0.3">
      <c r="P631074" s="83"/>
    </row>
    <row r="631075" spans="16:16" x14ac:dyDescent="0.3">
      <c r="P631075" s="83"/>
    </row>
    <row r="631076" spans="16:16" x14ac:dyDescent="0.3">
      <c r="P631076" s="83"/>
    </row>
    <row r="631077" spans="16:16" x14ac:dyDescent="0.3">
      <c r="P631077" s="83"/>
    </row>
    <row r="631078" spans="16:16" x14ac:dyDescent="0.3">
      <c r="P631078" s="83"/>
    </row>
    <row r="631079" spans="16:16" x14ac:dyDescent="0.3">
      <c r="P631079" s="83"/>
    </row>
    <row r="631080" spans="16:16" x14ac:dyDescent="0.3">
      <c r="P631080" s="83"/>
    </row>
    <row r="631081" spans="16:16" x14ac:dyDescent="0.3">
      <c r="P631081" s="83"/>
    </row>
    <row r="631082" spans="16:16" x14ac:dyDescent="0.3">
      <c r="P631082" s="83"/>
    </row>
    <row r="631083" spans="16:16" x14ac:dyDescent="0.3">
      <c r="P631083" s="83"/>
    </row>
    <row r="631084" spans="16:16" x14ac:dyDescent="0.3">
      <c r="P631084" s="83"/>
    </row>
    <row r="631085" spans="16:16" x14ac:dyDescent="0.3">
      <c r="P631085" s="83"/>
    </row>
    <row r="631086" spans="16:16" x14ac:dyDescent="0.3">
      <c r="P631086" s="83"/>
    </row>
    <row r="631087" spans="16:16" x14ac:dyDescent="0.3">
      <c r="P631087" s="83"/>
    </row>
    <row r="631088" spans="16:16" x14ac:dyDescent="0.3">
      <c r="P631088" s="83"/>
    </row>
    <row r="631089" spans="16:16" x14ac:dyDescent="0.3">
      <c r="P631089" s="83"/>
    </row>
    <row r="631090" spans="16:16" x14ac:dyDescent="0.3">
      <c r="P631090" s="83"/>
    </row>
    <row r="631091" spans="16:16" x14ac:dyDescent="0.3">
      <c r="P631091" s="83"/>
    </row>
    <row r="631092" spans="16:16" x14ac:dyDescent="0.3">
      <c r="P631092" s="83"/>
    </row>
    <row r="631093" spans="16:16" x14ac:dyDescent="0.3">
      <c r="P631093" s="83"/>
    </row>
    <row r="631094" spans="16:16" x14ac:dyDescent="0.3">
      <c r="P631094" s="83"/>
    </row>
    <row r="631095" spans="16:16" x14ac:dyDescent="0.3">
      <c r="P631095" s="83"/>
    </row>
    <row r="631096" spans="16:16" x14ac:dyDescent="0.3">
      <c r="P631096" s="83"/>
    </row>
    <row r="631097" spans="16:16" x14ac:dyDescent="0.3">
      <c r="P631097" s="83"/>
    </row>
    <row r="631098" spans="16:16" x14ac:dyDescent="0.3">
      <c r="P631098" s="83"/>
    </row>
    <row r="631099" spans="16:16" x14ac:dyDescent="0.3">
      <c r="P631099" s="83"/>
    </row>
    <row r="631100" spans="16:16" x14ac:dyDescent="0.3">
      <c r="P631100" s="83"/>
    </row>
    <row r="631101" spans="16:16" x14ac:dyDescent="0.3">
      <c r="P631101" s="83"/>
    </row>
    <row r="631102" spans="16:16" x14ac:dyDescent="0.3">
      <c r="P631102" s="83"/>
    </row>
    <row r="631103" spans="16:16" x14ac:dyDescent="0.3">
      <c r="P631103" s="83"/>
    </row>
    <row r="631104" spans="16:16" x14ac:dyDescent="0.3">
      <c r="P631104" s="83"/>
    </row>
    <row r="631105" spans="16:16" x14ac:dyDescent="0.3">
      <c r="P631105" s="83"/>
    </row>
    <row r="631106" spans="16:16" x14ac:dyDescent="0.3">
      <c r="P631106" s="83"/>
    </row>
    <row r="631107" spans="16:16" x14ac:dyDescent="0.3">
      <c r="P631107" s="83"/>
    </row>
    <row r="631108" spans="16:16" x14ac:dyDescent="0.3">
      <c r="P631108" s="83"/>
    </row>
    <row r="631109" spans="16:16" x14ac:dyDescent="0.3">
      <c r="P631109" s="83"/>
    </row>
    <row r="631110" spans="16:16" x14ac:dyDescent="0.3">
      <c r="P631110" s="83"/>
    </row>
    <row r="631111" spans="16:16" x14ac:dyDescent="0.3">
      <c r="P631111" s="83"/>
    </row>
    <row r="631112" spans="16:16" x14ac:dyDescent="0.3">
      <c r="P631112" s="83"/>
    </row>
    <row r="631113" spans="16:16" x14ac:dyDescent="0.3">
      <c r="P631113" s="83"/>
    </row>
    <row r="631114" spans="16:16" x14ac:dyDescent="0.3">
      <c r="P631114" s="83"/>
    </row>
    <row r="631115" spans="16:16" x14ac:dyDescent="0.3">
      <c r="P631115" s="83"/>
    </row>
    <row r="631116" spans="16:16" x14ac:dyDescent="0.3">
      <c r="P631116" s="83"/>
    </row>
    <row r="631117" spans="16:16" x14ac:dyDescent="0.3">
      <c r="P631117" s="83"/>
    </row>
    <row r="631118" spans="16:16" x14ac:dyDescent="0.3">
      <c r="P631118" s="83"/>
    </row>
    <row r="631119" spans="16:16" x14ac:dyDescent="0.3">
      <c r="P631119" s="83"/>
    </row>
    <row r="631120" spans="16:16" x14ac:dyDescent="0.3">
      <c r="P631120" s="83"/>
    </row>
    <row r="631121" spans="16:16" x14ac:dyDescent="0.3">
      <c r="P631121" s="83"/>
    </row>
    <row r="631122" spans="16:16" x14ac:dyDescent="0.3">
      <c r="P631122" s="83"/>
    </row>
    <row r="631123" spans="16:16" x14ac:dyDescent="0.3">
      <c r="P631123" s="83"/>
    </row>
    <row r="631124" spans="16:16" x14ac:dyDescent="0.3">
      <c r="P631124" s="83"/>
    </row>
    <row r="631125" spans="16:16" x14ac:dyDescent="0.3">
      <c r="P631125" s="83"/>
    </row>
    <row r="631126" spans="16:16" x14ac:dyDescent="0.3">
      <c r="P631126" s="83"/>
    </row>
    <row r="631127" spans="16:16" x14ac:dyDescent="0.3">
      <c r="P631127" s="83"/>
    </row>
    <row r="631128" spans="16:16" x14ac:dyDescent="0.3">
      <c r="P631128" s="83"/>
    </row>
    <row r="631129" spans="16:16" x14ac:dyDescent="0.3">
      <c r="P631129" s="83"/>
    </row>
    <row r="631130" spans="16:16" x14ac:dyDescent="0.3">
      <c r="P631130" s="83"/>
    </row>
    <row r="631131" spans="16:16" x14ac:dyDescent="0.3">
      <c r="P631131" s="83"/>
    </row>
    <row r="631132" spans="16:16" x14ac:dyDescent="0.3">
      <c r="P631132" s="83"/>
    </row>
    <row r="631133" spans="16:16" x14ac:dyDescent="0.3">
      <c r="P631133" s="83"/>
    </row>
    <row r="631134" spans="16:16" x14ac:dyDescent="0.3">
      <c r="P631134" s="83"/>
    </row>
    <row r="631135" spans="16:16" x14ac:dyDescent="0.3">
      <c r="P631135" s="83"/>
    </row>
    <row r="631136" spans="16:16" x14ac:dyDescent="0.3">
      <c r="P631136" s="83"/>
    </row>
    <row r="631137" spans="16:16" x14ac:dyDescent="0.3">
      <c r="P631137" s="83"/>
    </row>
    <row r="631138" spans="16:16" x14ac:dyDescent="0.3">
      <c r="P631138" s="83"/>
    </row>
    <row r="631139" spans="16:16" x14ac:dyDescent="0.3">
      <c r="P631139" s="83"/>
    </row>
    <row r="631140" spans="16:16" x14ac:dyDescent="0.3">
      <c r="P631140" s="83"/>
    </row>
    <row r="631141" spans="16:16" x14ac:dyDescent="0.3">
      <c r="P631141" s="83"/>
    </row>
    <row r="631142" spans="16:16" x14ac:dyDescent="0.3">
      <c r="P631142" s="83"/>
    </row>
    <row r="631143" spans="16:16" x14ac:dyDescent="0.3">
      <c r="P631143" s="83"/>
    </row>
    <row r="631144" spans="16:16" x14ac:dyDescent="0.3">
      <c r="P631144" s="83"/>
    </row>
    <row r="631145" spans="16:16" x14ac:dyDescent="0.3">
      <c r="P631145" s="83"/>
    </row>
    <row r="631146" spans="16:16" x14ac:dyDescent="0.3">
      <c r="P631146" s="83"/>
    </row>
    <row r="631147" spans="16:16" x14ac:dyDescent="0.3">
      <c r="P631147" s="83"/>
    </row>
    <row r="631148" spans="16:16" x14ac:dyDescent="0.3">
      <c r="P631148" s="83"/>
    </row>
    <row r="631149" spans="16:16" x14ac:dyDescent="0.3">
      <c r="P631149" s="83"/>
    </row>
    <row r="631150" spans="16:16" x14ac:dyDescent="0.3">
      <c r="P631150" s="83"/>
    </row>
    <row r="631151" spans="16:16" x14ac:dyDescent="0.3">
      <c r="P631151" s="83"/>
    </row>
    <row r="631152" spans="16:16" x14ac:dyDescent="0.3">
      <c r="P631152" s="83"/>
    </row>
    <row r="631153" spans="16:16" x14ac:dyDescent="0.3">
      <c r="P631153" s="83"/>
    </row>
    <row r="631154" spans="16:16" x14ac:dyDescent="0.3">
      <c r="P631154" s="83"/>
    </row>
    <row r="631155" spans="16:16" x14ac:dyDescent="0.3">
      <c r="P631155" s="83"/>
    </row>
    <row r="631156" spans="16:16" x14ac:dyDescent="0.3">
      <c r="P631156" s="83"/>
    </row>
    <row r="631157" spans="16:16" x14ac:dyDescent="0.3">
      <c r="P631157" s="83"/>
    </row>
    <row r="631158" spans="16:16" x14ac:dyDescent="0.3">
      <c r="P631158" s="83"/>
    </row>
    <row r="631159" spans="16:16" x14ac:dyDescent="0.3">
      <c r="P631159" s="83"/>
    </row>
    <row r="631160" spans="16:16" x14ac:dyDescent="0.3">
      <c r="P631160" s="83"/>
    </row>
    <row r="631161" spans="16:16" x14ac:dyDescent="0.3">
      <c r="P631161" s="83"/>
    </row>
    <row r="631162" spans="16:16" x14ac:dyDescent="0.3">
      <c r="P631162" s="83"/>
    </row>
    <row r="631163" spans="16:16" x14ac:dyDescent="0.3">
      <c r="P631163" s="83"/>
    </row>
    <row r="631164" spans="16:16" x14ac:dyDescent="0.3">
      <c r="P631164" s="83"/>
    </row>
    <row r="631165" spans="16:16" x14ac:dyDescent="0.3">
      <c r="P631165" s="83"/>
    </row>
    <row r="631166" spans="16:16" x14ac:dyDescent="0.3">
      <c r="P631166" s="83"/>
    </row>
    <row r="631167" spans="16:16" x14ac:dyDescent="0.3">
      <c r="P631167" s="83"/>
    </row>
    <row r="631168" spans="16:16" x14ac:dyDescent="0.3">
      <c r="P631168" s="83"/>
    </row>
    <row r="631169" spans="16:16" x14ac:dyDescent="0.3">
      <c r="P631169" s="83"/>
    </row>
    <row r="631170" spans="16:16" x14ac:dyDescent="0.3">
      <c r="P631170" s="83"/>
    </row>
    <row r="631171" spans="16:16" x14ac:dyDescent="0.3">
      <c r="P631171" s="83"/>
    </row>
    <row r="631172" spans="16:16" x14ac:dyDescent="0.3">
      <c r="P631172" s="83"/>
    </row>
    <row r="631173" spans="16:16" x14ac:dyDescent="0.3">
      <c r="P631173" s="83"/>
    </row>
    <row r="631174" spans="16:16" x14ac:dyDescent="0.3">
      <c r="P631174" s="83"/>
    </row>
    <row r="631175" spans="16:16" x14ac:dyDescent="0.3">
      <c r="P631175" s="83"/>
    </row>
    <row r="631176" spans="16:16" x14ac:dyDescent="0.3">
      <c r="P631176" s="83"/>
    </row>
    <row r="631177" spans="16:16" x14ac:dyDescent="0.3">
      <c r="P631177" s="83"/>
    </row>
    <row r="631178" spans="16:16" x14ac:dyDescent="0.3">
      <c r="P631178" s="83"/>
    </row>
    <row r="631179" spans="16:16" x14ac:dyDescent="0.3">
      <c r="P631179" s="83"/>
    </row>
    <row r="631180" spans="16:16" x14ac:dyDescent="0.3">
      <c r="P631180" s="83"/>
    </row>
    <row r="631181" spans="16:16" x14ac:dyDescent="0.3">
      <c r="P631181" s="83"/>
    </row>
    <row r="631182" spans="16:16" x14ac:dyDescent="0.3">
      <c r="P631182" s="83"/>
    </row>
    <row r="631183" spans="16:16" x14ac:dyDescent="0.3">
      <c r="P631183" s="83"/>
    </row>
    <row r="631184" spans="16:16" x14ac:dyDescent="0.3">
      <c r="P631184" s="83"/>
    </row>
    <row r="631185" spans="16:16" x14ac:dyDescent="0.3">
      <c r="P631185" s="83"/>
    </row>
    <row r="631186" spans="16:16" x14ac:dyDescent="0.3">
      <c r="P631186" s="83"/>
    </row>
    <row r="631187" spans="16:16" x14ac:dyDescent="0.3">
      <c r="P631187" s="83"/>
    </row>
    <row r="631188" spans="16:16" x14ac:dyDescent="0.3">
      <c r="P631188" s="83"/>
    </row>
    <row r="631189" spans="16:16" x14ac:dyDescent="0.3">
      <c r="P631189" s="83"/>
    </row>
    <row r="631190" spans="16:16" x14ac:dyDescent="0.3">
      <c r="P631190" s="83"/>
    </row>
    <row r="631191" spans="16:16" x14ac:dyDescent="0.3">
      <c r="P631191" s="83"/>
    </row>
    <row r="631192" spans="16:16" x14ac:dyDescent="0.3">
      <c r="P631192" s="83"/>
    </row>
    <row r="631193" spans="16:16" x14ac:dyDescent="0.3">
      <c r="P631193" s="83"/>
    </row>
    <row r="631194" spans="16:16" x14ac:dyDescent="0.3">
      <c r="P631194" s="83"/>
    </row>
    <row r="631195" spans="16:16" x14ac:dyDescent="0.3">
      <c r="P631195" s="83"/>
    </row>
    <row r="631196" spans="16:16" x14ac:dyDescent="0.3">
      <c r="P631196" s="83"/>
    </row>
    <row r="631197" spans="16:16" x14ac:dyDescent="0.3">
      <c r="P631197" s="83"/>
    </row>
    <row r="631198" spans="16:16" x14ac:dyDescent="0.3">
      <c r="P631198" s="83"/>
    </row>
    <row r="631199" spans="16:16" x14ac:dyDescent="0.3">
      <c r="P631199" s="83"/>
    </row>
    <row r="631200" spans="16:16" x14ac:dyDescent="0.3">
      <c r="P631200" s="83"/>
    </row>
    <row r="631201" spans="16:16" x14ac:dyDescent="0.3">
      <c r="P631201" s="83"/>
    </row>
    <row r="631202" spans="16:16" x14ac:dyDescent="0.3">
      <c r="P631202" s="83"/>
    </row>
    <row r="631203" spans="16:16" x14ac:dyDescent="0.3">
      <c r="P631203" s="83"/>
    </row>
    <row r="631204" spans="16:16" x14ac:dyDescent="0.3">
      <c r="P631204" s="83"/>
    </row>
    <row r="631205" spans="16:16" x14ac:dyDescent="0.3">
      <c r="P631205" s="83"/>
    </row>
    <row r="631206" spans="16:16" x14ac:dyDescent="0.3">
      <c r="P631206" s="83"/>
    </row>
    <row r="631207" spans="16:16" x14ac:dyDescent="0.3">
      <c r="P631207" s="83"/>
    </row>
    <row r="631208" spans="16:16" x14ac:dyDescent="0.3">
      <c r="P631208" s="83"/>
    </row>
    <row r="631209" spans="16:16" x14ac:dyDescent="0.3">
      <c r="P631209" s="83"/>
    </row>
    <row r="631210" spans="16:16" x14ac:dyDescent="0.3">
      <c r="P631210" s="83"/>
    </row>
    <row r="631211" spans="16:16" x14ac:dyDescent="0.3">
      <c r="P631211" s="83"/>
    </row>
    <row r="631212" spans="16:16" x14ac:dyDescent="0.3">
      <c r="P631212" s="83"/>
    </row>
    <row r="631213" spans="16:16" x14ac:dyDescent="0.3">
      <c r="P631213" s="83"/>
    </row>
    <row r="631214" spans="16:16" x14ac:dyDescent="0.3">
      <c r="P631214" s="83"/>
    </row>
    <row r="631215" spans="16:16" x14ac:dyDescent="0.3">
      <c r="P631215" s="83"/>
    </row>
    <row r="631216" spans="16:16" x14ac:dyDescent="0.3">
      <c r="P631216" s="83"/>
    </row>
    <row r="631217" spans="16:16" x14ac:dyDescent="0.3">
      <c r="P631217" s="83"/>
    </row>
    <row r="631218" spans="16:16" x14ac:dyDescent="0.3">
      <c r="P631218" s="83"/>
    </row>
    <row r="631219" spans="16:16" x14ac:dyDescent="0.3">
      <c r="P631219" s="83"/>
    </row>
    <row r="631220" spans="16:16" x14ac:dyDescent="0.3">
      <c r="P631220" s="83"/>
    </row>
    <row r="631221" spans="16:16" x14ac:dyDescent="0.3">
      <c r="P631221" s="83"/>
    </row>
    <row r="631222" spans="16:16" x14ac:dyDescent="0.3">
      <c r="P631222" s="83"/>
    </row>
    <row r="631223" spans="16:16" x14ac:dyDescent="0.3">
      <c r="P631223" s="83"/>
    </row>
    <row r="631224" spans="16:16" x14ac:dyDescent="0.3">
      <c r="P631224" s="83"/>
    </row>
    <row r="631225" spans="16:16" x14ac:dyDescent="0.3">
      <c r="P631225" s="83"/>
    </row>
    <row r="631226" spans="16:16" x14ac:dyDescent="0.3">
      <c r="P631226" s="83"/>
    </row>
    <row r="631227" spans="16:16" x14ac:dyDescent="0.3">
      <c r="P631227" s="83"/>
    </row>
    <row r="631228" spans="16:16" x14ac:dyDescent="0.3">
      <c r="P631228" s="83"/>
    </row>
    <row r="631229" spans="16:16" x14ac:dyDescent="0.3">
      <c r="P631229" s="83"/>
    </row>
    <row r="631230" spans="16:16" x14ac:dyDescent="0.3">
      <c r="P631230" s="83"/>
    </row>
    <row r="631231" spans="16:16" x14ac:dyDescent="0.3">
      <c r="P631231" s="83"/>
    </row>
    <row r="631232" spans="16:16" x14ac:dyDescent="0.3">
      <c r="P631232" s="83"/>
    </row>
    <row r="631233" spans="16:16" x14ac:dyDescent="0.3">
      <c r="P631233" s="83"/>
    </row>
    <row r="631234" spans="16:16" x14ac:dyDescent="0.3">
      <c r="P631234" s="83"/>
    </row>
    <row r="631235" spans="16:16" x14ac:dyDescent="0.3">
      <c r="P631235" s="83"/>
    </row>
    <row r="631236" spans="16:16" x14ac:dyDescent="0.3">
      <c r="P631236" s="83"/>
    </row>
    <row r="631237" spans="16:16" x14ac:dyDescent="0.3">
      <c r="P631237" s="83"/>
    </row>
    <row r="631238" spans="16:16" x14ac:dyDescent="0.3">
      <c r="P631238" s="83"/>
    </row>
    <row r="631239" spans="16:16" x14ac:dyDescent="0.3">
      <c r="P631239" s="83"/>
    </row>
    <row r="631240" spans="16:16" x14ac:dyDescent="0.3">
      <c r="P631240" s="83"/>
    </row>
    <row r="631241" spans="16:16" x14ac:dyDescent="0.3">
      <c r="P631241" s="83"/>
    </row>
    <row r="631242" spans="16:16" x14ac:dyDescent="0.3">
      <c r="P631242" s="83"/>
    </row>
    <row r="631243" spans="16:16" x14ac:dyDescent="0.3">
      <c r="P631243" s="83"/>
    </row>
    <row r="631244" spans="16:16" x14ac:dyDescent="0.3">
      <c r="P631244" s="83"/>
    </row>
    <row r="631245" spans="16:16" x14ac:dyDescent="0.3">
      <c r="P631245" s="83"/>
    </row>
    <row r="631246" spans="16:16" x14ac:dyDescent="0.3">
      <c r="P631246" s="83"/>
    </row>
    <row r="631247" spans="16:16" x14ac:dyDescent="0.3">
      <c r="P631247" s="83"/>
    </row>
    <row r="631248" spans="16:16" x14ac:dyDescent="0.3">
      <c r="P631248" s="83"/>
    </row>
    <row r="631249" spans="16:16" x14ac:dyDescent="0.3">
      <c r="P631249" s="83"/>
    </row>
    <row r="631250" spans="16:16" x14ac:dyDescent="0.3">
      <c r="P631250" s="83"/>
    </row>
    <row r="631251" spans="16:16" x14ac:dyDescent="0.3">
      <c r="P631251" s="83"/>
    </row>
    <row r="631252" spans="16:16" x14ac:dyDescent="0.3">
      <c r="P631252" s="83"/>
    </row>
    <row r="631253" spans="16:16" x14ac:dyDescent="0.3">
      <c r="P631253" s="83"/>
    </row>
    <row r="631254" spans="16:16" x14ac:dyDescent="0.3">
      <c r="P631254" s="83"/>
    </row>
    <row r="631255" spans="16:16" x14ac:dyDescent="0.3">
      <c r="P631255" s="83"/>
    </row>
    <row r="631256" spans="16:16" x14ac:dyDescent="0.3">
      <c r="P631256" s="83"/>
    </row>
    <row r="631257" spans="16:16" x14ac:dyDescent="0.3">
      <c r="P631257" s="83"/>
    </row>
    <row r="631258" spans="16:16" x14ac:dyDescent="0.3">
      <c r="P631258" s="83"/>
    </row>
    <row r="631259" spans="16:16" x14ac:dyDescent="0.3">
      <c r="P631259" s="83"/>
    </row>
    <row r="631260" spans="16:16" x14ac:dyDescent="0.3">
      <c r="P631260" s="83"/>
    </row>
    <row r="631261" spans="16:16" x14ac:dyDescent="0.3">
      <c r="P631261" s="83"/>
    </row>
    <row r="631262" spans="16:16" x14ac:dyDescent="0.3">
      <c r="P631262" s="83"/>
    </row>
    <row r="631263" spans="16:16" x14ac:dyDescent="0.3">
      <c r="P631263" s="83"/>
    </row>
    <row r="631264" spans="16:16" x14ac:dyDescent="0.3">
      <c r="P631264" s="83"/>
    </row>
    <row r="631265" spans="16:16" x14ac:dyDescent="0.3">
      <c r="P631265" s="83"/>
    </row>
    <row r="631266" spans="16:16" x14ac:dyDescent="0.3">
      <c r="P631266" s="83"/>
    </row>
    <row r="631267" spans="16:16" x14ac:dyDescent="0.3">
      <c r="P631267" s="83"/>
    </row>
    <row r="631268" spans="16:16" x14ac:dyDescent="0.3">
      <c r="P631268" s="83"/>
    </row>
    <row r="631269" spans="16:16" x14ac:dyDescent="0.3">
      <c r="P631269" s="83"/>
    </row>
    <row r="631270" spans="16:16" x14ac:dyDescent="0.3">
      <c r="P631270" s="83"/>
    </row>
    <row r="631271" spans="16:16" x14ac:dyDescent="0.3">
      <c r="P631271" s="83"/>
    </row>
    <row r="631272" spans="16:16" x14ac:dyDescent="0.3">
      <c r="P631272" s="83"/>
    </row>
    <row r="631273" spans="16:16" x14ac:dyDescent="0.3">
      <c r="P631273" s="83"/>
    </row>
    <row r="631274" spans="16:16" x14ac:dyDescent="0.3">
      <c r="P631274" s="83"/>
    </row>
    <row r="631275" spans="16:16" x14ac:dyDescent="0.3">
      <c r="P631275" s="83"/>
    </row>
    <row r="631276" spans="16:16" x14ac:dyDescent="0.3">
      <c r="P631276" s="83"/>
    </row>
    <row r="631277" spans="16:16" x14ac:dyDescent="0.3">
      <c r="P631277" s="83"/>
    </row>
    <row r="631278" spans="16:16" x14ac:dyDescent="0.3">
      <c r="P631278" s="83"/>
    </row>
    <row r="631279" spans="16:16" x14ac:dyDescent="0.3">
      <c r="P631279" s="83"/>
    </row>
    <row r="631280" spans="16:16" x14ac:dyDescent="0.3">
      <c r="P631280" s="83"/>
    </row>
    <row r="631281" spans="16:16" x14ac:dyDescent="0.3">
      <c r="P631281" s="83"/>
    </row>
    <row r="631282" spans="16:16" x14ac:dyDescent="0.3">
      <c r="P631282" s="83"/>
    </row>
    <row r="631283" spans="16:16" x14ac:dyDescent="0.3">
      <c r="P631283" s="83"/>
    </row>
    <row r="631284" spans="16:16" x14ac:dyDescent="0.3">
      <c r="P631284" s="83"/>
    </row>
    <row r="631285" spans="16:16" x14ac:dyDescent="0.3">
      <c r="P631285" s="83"/>
    </row>
    <row r="631286" spans="16:16" x14ac:dyDescent="0.3">
      <c r="P631286" s="83"/>
    </row>
    <row r="631287" spans="16:16" x14ac:dyDescent="0.3">
      <c r="P631287" s="83"/>
    </row>
    <row r="631288" spans="16:16" x14ac:dyDescent="0.3">
      <c r="P631288" s="83"/>
    </row>
    <row r="631289" spans="16:16" x14ac:dyDescent="0.3">
      <c r="P631289" s="83"/>
    </row>
    <row r="631290" spans="16:16" x14ac:dyDescent="0.3">
      <c r="P631290" s="83"/>
    </row>
    <row r="631291" spans="16:16" x14ac:dyDescent="0.3">
      <c r="P631291" s="83"/>
    </row>
    <row r="631292" spans="16:16" x14ac:dyDescent="0.3">
      <c r="P631292" s="83"/>
    </row>
    <row r="631293" spans="16:16" x14ac:dyDescent="0.3">
      <c r="P631293" s="83"/>
    </row>
    <row r="631294" spans="16:16" x14ac:dyDescent="0.3">
      <c r="P631294" s="83"/>
    </row>
    <row r="631295" spans="16:16" x14ac:dyDescent="0.3">
      <c r="P631295" s="83"/>
    </row>
    <row r="631296" spans="16:16" x14ac:dyDescent="0.3">
      <c r="P631296" s="83"/>
    </row>
    <row r="631297" spans="16:16" x14ac:dyDescent="0.3">
      <c r="P631297" s="83"/>
    </row>
    <row r="631298" spans="16:16" x14ac:dyDescent="0.3">
      <c r="P631298" s="83"/>
    </row>
    <row r="631299" spans="16:16" x14ac:dyDescent="0.3">
      <c r="P631299" s="83"/>
    </row>
    <row r="631300" spans="16:16" x14ac:dyDescent="0.3">
      <c r="P631300" s="83"/>
    </row>
    <row r="631301" spans="16:16" x14ac:dyDescent="0.3">
      <c r="P631301" s="83"/>
    </row>
    <row r="631302" spans="16:16" x14ac:dyDescent="0.3">
      <c r="P631302" s="83"/>
    </row>
    <row r="631303" spans="16:16" x14ac:dyDescent="0.3">
      <c r="P631303" s="83"/>
    </row>
    <row r="631304" spans="16:16" x14ac:dyDescent="0.3">
      <c r="P631304" s="83"/>
    </row>
    <row r="631305" spans="16:16" x14ac:dyDescent="0.3">
      <c r="P631305" s="83"/>
    </row>
    <row r="631306" spans="16:16" x14ac:dyDescent="0.3">
      <c r="P631306" s="83"/>
    </row>
    <row r="631307" spans="16:16" x14ac:dyDescent="0.3">
      <c r="P631307" s="83"/>
    </row>
    <row r="631308" spans="16:16" x14ac:dyDescent="0.3">
      <c r="P631308" s="83"/>
    </row>
    <row r="631309" spans="16:16" x14ac:dyDescent="0.3">
      <c r="P631309" s="83"/>
    </row>
    <row r="631310" spans="16:16" x14ac:dyDescent="0.3">
      <c r="P631310" s="83"/>
    </row>
    <row r="631311" spans="16:16" x14ac:dyDescent="0.3">
      <c r="P631311" s="83"/>
    </row>
    <row r="631312" spans="16:16" x14ac:dyDescent="0.3">
      <c r="P631312" s="83"/>
    </row>
    <row r="631313" spans="16:16" x14ac:dyDescent="0.3">
      <c r="P631313" s="83"/>
    </row>
    <row r="631314" spans="16:16" x14ac:dyDescent="0.3">
      <c r="P631314" s="83"/>
    </row>
    <row r="631315" spans="16:16" x14ac:dyDescent="0.3">
      <c r="P631315" s="83"/>
    </row>
    <row r="631316" spans="16:16" x14ac:dyDescent="0.3">
      <c r="P631316" s="83"/>
    </row>
    <row r="631317" spans="16:16" x14ac:dyDescent="0.3">
      <c r="P631317" s="83"/>
    </row>
    <row r="631318" spans="16:16" x14ac:dyDescent="0.3">
      <c r="P631318" s="83"/>
    </row>
    <row r="631319" spans="16:16" x14ac:dyDescent="0.3">
      <c r="P631319" s="83"/>
    </row>
    <row r="631320" spans="16:16" x14ac:dyDescent="0.3">
      <c r="P631320" s="83"/>
    </row>
    <row r="631321" spans="16:16" x14ac:dyDescent="0.3">
      <c r="P631321" s="83"/>
    </row>
    <row r="631322" spans="16:16" x14ac:dyDescent="0.3">
      <c r="P631322" s="83"/>
    </row>
    <row r="631323" spans="16:16" x14ac:dyDescent="0.3">
      <c r="P631323" s="83"/>
    </row>
    <row r="631324" spans="16:16" x14ac:dyDescent="0.3">
      <c r="P631324" s="83"/>
    </row>
    <row r="631325" spans="16:16" x14ac:dyDescent="0.3">
      <c r="P631325" s="83"/>
    </row>
    <row r="631326" spans="16:16" x14ac:dyDescent="0.3">
      <c r="P631326" s="83"/>
    </row>
    <row r="631327" spans="16:16" x14ac:dyDescent="0.3">
      <c r="P631327" s="83"/>
    </row>
    <row r="631328" spans="16:16" x14ac:dyDescent="0.3">
      <c r="P631328" s="83"/>
    </row>
    <row r="631329" spans="16:16" x14ac:dyDescent="0.3">
      <c r="P631329" s="83"/>
    </row>
    <row r="631330" spans="16:16" x14ac:dyDescent="0.3">
      <c r="P631330" s="83"/>
    </row>
    <row r="631331" spans="16:16" x14ac:dyDescent="0.3">
      <c r="P631331" s="83"/>
    </row>
    <row r="631332" spans="16:16" x14ac:dyDescent="0.3">
      <c r="P631332" s="83"/>
    </row>
    <row r="631333" spans="16:16" x14ac:dyDescent="0.3">
      <c r="P631333" s="83"/>
    </row>
    <row r="631334" spans="16:16" x14ac:dyDescent="0.3">
      <c r="P631334" s="83"/>
    </row>
    <row r="631335" spans="16:16" x14ac:dyDescent="0.3">
      <c r="P631335" s="83"/>
    </row>
    <row r="631336" spans="16:16" x14ac:dyDescent="0.3">
      <c r="P631336" s="83"/>
    </row>
    <row r="631337" spans="16:16" x14ac:dyDescent="0.3">
      <c r="P631337" s="83"/>
    </row>
    <row r="631338" spans="16:16" x14ac:dyDescent="0.3">
      <c r="P631338" s="83"/>
    </row>
    <row r="631339" spans="16:16" x14ac:dyDescent="0.3">
      <c r="P631339" s="83"/>
    </row>
    <row r="631340" spans="16:16" x14ac:dyDescent="0.3">
      <c r="P631340" s="83"/>
    </row>
    <row r="631341" spans="16:16" x14ac:dyDescent="0.3">
      <c r="P631341" s="83"/>
    </row>
    <row r="631342" spans="16:16" x14ac:dyDescent="0.3">
      <c r="P631342" s="83"/>
    </row>
    <row r="631343" spans="16:16" x14ac:dyDescent="0.3">
      <c r="P631343" s="83"/>
    </row>
    <row r="631344" spans="16:16" x14ac:dyDescent="0.3">
      <c r="P631344" s="83"/>
    </row>
    <row r="631345" spans="16:16" x14ac:dyDescent="0.3">
      <c r="P631345" s="83"/>
    </row>
    <row r="631346" spans="16:16" x14ac:dyDescent="0.3">
      <c r="P631346" s="83"/>
    </row>
    <row r="631347" spans="16:16" x14ac:dyDescent="0.3">
      <c r="P631347" s="83"/>
    </row>
    <row r="631348" spans="16:16" x14ac:dyDescent="0.3">
      <c r="P631348" s="83"/>
    </row>
    <row r="631349" spans="16:16" x14ac:dyDescent="0.3">
      <c r="P631349" s="83"/>
    </row>
    <row r="631350" spans="16:16" x14ac:dyDescent="0.3">
      <c r="P631350" s="83"/>
    </row>
    <row r="631351" spans="16:16" x14ac:dyDescent="0.3">
      <c r="P631351" s="83"/>
    </row>
    <row r="631352" spans="16:16" x14ac:dyDescent="0.3">
      <c r="P631352" s="83"/>
    </row>
    <row r="631353" spans="16:16" x14ac:dyDescent="0.3">
      <c r="P631353" s="83"/>
    </row>
    <row r="631354" spans="16:16" x14ac:dyDescent="0.3">
      <c r="P631354" s="83"/>
    </row>
    <row r="631355" spans="16:16" x14ac:dyDescent="0.3">
      <c r="P631355" s="83"/>
    </row>
    <row r="631356" spans="16:16" x14ac:dyDescent="0.3">
      <c r="P631356" s="83"/>
    </row>
    <row r="631357" spans="16:16" x14ac:dyDescent="0.3">
      <c r="P631357" s="83"/>
    </row>
    <row r="631358" spans="16:16" x14ac:dyDescent="0.3">
      <c r="P631358" s="83"/>
    </row>
    <row r="631359" spans="16:16" x14ac:dyDescent="0.3">
      <c r="P631359" s="83"/>
    </row>
    <row r="631360" spans="16:16" x14ac:dyDescent="0.3">
      <c r="P631360" s="83"/>
    </row>
    <row r="631361" spans="16:16" x14ac:dyDescent="0.3">
      <c r="P631361" s="83"/>
    </row>
    <row r="631362" spans="16:16" x14ac:dyDescent="0.3">
      <c r="P631362" s="83"/>
    </row>
    <row r="631363" spans="16:16" x14ac:dyDescent="0.3">
      <c r="P631363" s="83"/>
    </row>
    <row r="631364" spans="16:16" x14ac:dyDescent="0.3">
      <c r="P631364" s="83"/>
    </row>
    <row r="631365" spans="16:16" x14ac:dyDescent="0.3">
      <c r="P631365" s="83"/>
    </row>
    <row r="631366" spans="16:16" x14ac:dyDescent="0.3">
      <c r="P631366" s="83"/>
    </row>
    <row r="631367" spans="16:16" x14ac:dyDescent="0.3">
      <c r="P631367" s="83"/>
    </row>
    <row r="631368" spans="16:16" x14ac:dyDescent="0.3">
      <c r="P631368" s="83"/>
    </row>
    <row r="631369" spans="16:16" x14ac:dyDescent="0.3">
      <c r="P631369" s="83"/>
    </row>
    <row r="631370" spans="16:16" x14ac:dyDescent="0.3">
      <c r="P631370" s="83"/>
    </row>
    <row r="631371" spans="16:16" x14ac:dyDescent="0.3">
      <c r="P631371" s="83"/>
    </row>
    <row r="631372" spans="16:16" x14ac:dyDescent="0.3">
      <c r="P631372" s="83"/>
    </row>
    <row r="631373" spans="16:16" x14ac:dyDescent="0.3">
      <c r="P631373" s="83"/>
    </row>
    <row r="631374" spans="16:16" x14ac:dyDescent="0.3">
      <c r="P631374" s="83"/>
    </row>
    <row r="631375" spans="16:16" x14ac:dyDescent="0.3">
      <c r="P631375" s="83"/>
    </row>
    <row r="631376" spans="16:16" x14ac:dyDescent="0.3">
      <c r="P631376" s="83"/>
    </row>
    <row r="631377" spans="16:16" x14ac:dyDescent="0.3">
      <c r="P631377" s="83"/>
    </row>
    <row r="631378" spans="16:16" x14ac:dyDescent="0.3">
      <c r="P631378" s="83"/>
    </row>
    <row r="631379" spans="16:16" x14ac:dyDescent="0.3">
      <c r="P631379" s="83"/>
    </row>
    <row r="631380" spans="16:16" x14ac:dyDescent="0.3">
      <c r="P631380" s="83"/>
    </row>
    <row r="631381" spans="16:16" x14ac:dyDescent="0.3">
      <c r="P631381" s="83"/>
    </row>
    <row r="631382" spans="16:16" x14ac:dyDescent="0.3">
      <c r="P631382" s="83"/>
    </row>
    <row r="631383" spans="16:16" x14ac:dyDescent="0.3">
      <c r="P631383" s="83"/>
    </row>
    <row r="631384" spans="16:16" x14ac:dyDescent="0.3">
      <c r="P631384" s="83"/>
    </row>
    <row r="631385" spans="16:16" x14ac:dyDescent="0.3">
      <c r="P631385" s="83"/>
    </row>
    <row r="631386" spans="16:16" x14ac:dyDescent="0.3">
      <c r="P631386" s="83"/>
    </row>
    <row r="631387" spans="16:16" x14ac:dyDescent="0.3">
      <c r="P631387" s="83"/>
    </row>
    <row r="631388" spans="16:16" x14ac:dyDescent="0.3">
      <c r="P631388" s="83"/>
    </row>
    <row r="631389" spans="16:16" x14ac:dyDescent="0.3">
      <c r="P631389" s="83"/>
    </row>
    <row r="631390" spans="16:16" x14ac:dyDescent="0.3">
      <c r="P631390" s="83"/>
    </row>
    <row r="631391" spans="16:16" x14ac:dyDescent="0.3">
      <c r="P631391" s="83"/>
    </row>
    <row r="631392" spans="16:16" x14ac:dyDescent="0.3">
      <c r="P631392" s="83"/>
    </row>
    <row r="631393" spans="16:16" x14ac:dyDescent="0.3">
      <c r="P631393" s="83"/>
    </row>
    <row r="631394" spans="16:16" x14ac:dyDescent="0.3">
      <c r="P631394" s="83"/>
    </row>
    <row r="631395" spans="16:16" x14ac:dyDescent="0.3">
      <c r="P631395" s="83"/>
    </row>
    <row r="631396" spans="16:16" x14ac:dyDescent="0.3">
      <c r="P631396" s="83"/>
    </row>
    <row r="631397" spans="16:16" x14ac:dyDescent="0.3">
      <c r="P631397" s="83"/>
    </row>
    <row r="631398" spans="16:16" x14ac:dyDescent="0.3">
      <c r="P631398" s="83"/>
    </row>
    <row r="631399" spans="16:16" x14ac:dyDescent="0.3">
      <c r="P631399" s="83"/>
    </row>
    <row r="631400" spans="16:16" x14ac:dyDescent="0.3">
      <c r="P631400" s="83"/>
    </row>
    <row r="631401" spans="16:16" x14ac:dyDescent="0.3">
      <c r="P631401" s="83"/>
    </row>
    <row r="631402" spans="16:16" x14ac:dyDescent="0.3">
      <c r="P631402" s="83"/>
    </row>
    <row r="631403" spans="16:16" x14ac:dyDescent="0.3">
      <c r="P631403" s="83"/>
    </row>
    <row r="631404" spans="16:16" x14ac:dyDescent="0.3">
      <c r="P631404" s="83"/>
    </row>
    <row r="631405" spans="16:16" x14ac:dyDescent="0.3">
      <c r="P631405" s="83"/>
    </row>
    <row r="631406" spans="16:16" x14ac:dyDescent="0.3">
      <c r="P631406" s="83"/>
    </row>
    <row r="631407" spans="16:16" x14ac:dyDescent="0.3">
      <c r="P631407" s="83"/>
    </row>
    <row r="631408" spans="16:16" x14ac:dyDescent="0.3">
      <c r="P631408" s="83"/>
    </row>
    <row r="631409" spans="16:16" x14ac:dyDescent="0.3">
      <c r="P631409" s="83"/>
    </row>
    <row r="631410" spans="16:16" x14ac:dyDescent="0.3">
      <c r="P631410" s="83"/>
    </row>
    <row r="631411" spans="16:16" x14ac:dyDescent="0.3">
      <c r="P631411" s="83"/>
    </row>
    <row r="631412" spans="16:16" x14ac:dyDescent="0.3">
      <c r="P631412" s="83"/>
    </row>
    <row r="631413" spans="16:16" x14ac:dyDescent="0.3">
      <c r="P631413" s="83"/>
    </row>
    <row r="631414" spans="16:16" x14ac:dyDescent="0.3">
      <c r="P631414" s="83"/>
    </row>
    <row r="631415" spans="16:16" x14ac:dyDescent="0.3">
      <c r="P631415" s="83"/>
    </row>
    <row r="631416" spans="16:16" x14ac:dyDescent="0.3">
      <c r="P631416" s="83"/>
    </row>
    <row r="631417" spans="16:16" x14ac:dyDescent="0.3">
      <c r="P631417" s="83"/>
    </row>
    <row r="631418" spans="16:16" x14ac:dyDescent="0.3">
      <c r="P631418" s="83"/>
    </row>
    <row r="631419" spans="16:16" x14ac:dyDescent="0.3">
      <c r="P631419" s="83"/>
    </row>
    <row r="631420" spans="16:16" x14ac:dyDescent="0.3">
      <c r="P631420" s="83"/>
    </row>
    <row r="631421" spans="16:16" x14ac:dyDescent="0.3">
      <c r="P631421" s="83"/>
    </row>
    <row r="631422" spans="16:16" x14ac:dyDescent="0.3">
      <c r="P631422" s="83"/>
    </row>
    <row r="631423" spans="16:16" x14ac:dyDescent="0.3">
      <c r="P631423" s="83"/>
    </row>
    <row r="631424" spans="16:16" x14ac:dyDescent="0.3">
      <c r="P631424" s="83"/>
    </row>
    <row r="631425" spans="16:16" x14ac:dyDescent="0.3">
      <c r="P631425" s="83"/>
    </row>
    <row r="631426" spans="16:16" x14ac:dyDescent="0.3">
      <c r="P631426" s="83"/>
    </row>
    <row r="631427" spans="16:16" x14ac:dyDescent="0.3">
      <c r="P631427" s="83"/>
    </row>
    <row r="631428" spans="16:16" x14ac:dyDescent="0.3">
      <c r="P631428" s="83"/>
    </row>
    <row r="631429" spans="16:16" x14ac:dyDescent="0.3">
      <c r="P631429" s="83"/>
    </row>
    <row r="631430" spans="16:16" x14ac:dyDescent="0.3">
      <c r="P631430" s="83"/>
    </row>
    <row r="631431" spans="16:16" x14ac:dyDescent="0.3">
      <c r="P631431" s="83"/>
    </row>
    <row r="631432" spans="16:16" x14ac:dyDescent="0.3">
      <c r="P631432" s="83"/>
    </row>
    <row r="631433" spans="16:16" x14ac:dyDescent="0.3">
      <c r="P631433" s="83"/>
    </row>
    <row r="631434" spans="16:16" x14ac:dyDescent="0.3">
      <c r="P631434" s="83"/>
    </row>
    <row r="631435" spans="16:16" x14ac:dyDescent="0.3">
      <c r="P631435" s="83"/>
    </row>
    <row r="631436" spans="16:16" x14ac:dyDescent="0.3">
      <c r="P631436" s="83"/>
    </row>
    <row r="631437" spans="16:16" x14ac:dyDescent="0.3">
      <c r="P631437" s="83"/>
    </row>
    <row r="631438" spans="16:16" x14ac:dyDescent="0.3">
      <c r="P631438" s="83"/>
    </row>
    <row r="631439" spans="16:16" x14ac:dyDescent="0.3">
      <c r="P631439" s="83"/>
    </row>
    <row r="631440" spans="16:16" x14ac:dyDescent="0.3">
      <c r="P631440" s="83"/>
    </row>
    <row r="631441" spans="16:16" x14ac:dyDescent="0.3">
      <c r="P631441" s="83"/>
    </row>
    <row r="631442" spans="16:16" x14ac:dyDescent="0.3">
      <c r="P631442" s="83"/>
    </row>
    <row r="631443" spans="16:16" x14ac:dyDescent="0.3">
      <c r="P631443" s="83"/>
    </row>
    <row r="631444" spans="16:16" x14ac:dyDescent="0.3">
      <c r="P631444" s="83"/>
    </row>
    <row r="631445" spans="16:16" x14ac:dyDescent="0.3">
      <c r="P631445" s="83"/>
    </row>
    <row r="631446" spans="16:16" x14ac:dyDescent="0.3">
      <c r="P631446" s="83"/>
    </row>
    <row r="631447" spans="16:16" x14ac:dyDescent="0.3">
      <c r="P631447" s="83"/>
    </row>
    <row r="631448" spans="16:16" x14ac:dyDescent="0.3">
      <c r="P631448" s="83"/>
    </row>
    <row r="631449" spans="16:16" x14ac:dyDescent="0.3">
      <c r="P631449" s="83"/>
    </row>
    <row r="631450" spans="16:16" x14ac:dyDescent="0.3">
      <c r="P631450" s="83"/>
    </row>
    <row r="631451" spans="16:16" x14ac:dyDescent="0.3">
      <c r="P631451" s="83"/>
    </row>
    <row r="631452" spans="16:16" x14ac:dyDescent="0.3">
      <c r="P631452" s="83"/>
    </row>
    <row r="631453" spans="16:16" x14ac:dyDescent="0.3">
      <c r="P631453" s="83"/>
    </row>
    <row r="631454" spans="16:16" x14ac:dyDescent="0.3">
      <c r="P631454" s="83"/>
    </row>
    <row r="631455" spans="16:16" x14ac:dyDescent="0.3">
      <c r="P631455" s="83"/>
    </row>
    <row r="631456" spans="16:16" x14ac:dyDescent="0.3">
      <c r="P631456" s="83"/>
    </row>
    <row r="631457" spans="16:16" x14ac:dyDescent="0.3">
      <c r="P631457" s="83"/>
    </row>
    <row r="631458" spans="16:16" x14ac:dyDescent="0.3">
      <c r="P631458" s="83"/>
    </row>
    <row r="631459" spans="16:16" x14ac:dyDescent="0.3">
      <c r="P631459" s="83"/>
    </row>
    <row r="631460" spans="16:16" x14ac:dyDescent="0.3">
      <c r="P631460" s="83"/>
    </row>
    <row r="631461" spans="16:16" x14ac:dyDescent="0.3">
      <c r="P631461" s="83"/>
    </row>
    <row r="631462" spans="16:16" x14ac:dyDescent="0.3">
      <c r="P631462" s="83"/>
    </row>
    <row r="631463" spans="16:16" x14ac:dyDescent="0.3">
      <c r="P631463" s="83"/>
    </row>
    <row r="631464" spans="16:16" x14ac:dyDescent="0.3">
      <c r="P631464" s="83"/>
    </row>
    <row r="631465" spans="16:16" x14ac:dyDescent="0.3">
      <c r="P631465" s="83"/>
    </row>
    <row r="631466" spans="16:16" x14ac:dyDescent="0.3">
      <c r="P631466" s="83"/>
    </row>
    <row r="631467" spans="16:16" x14ac:dyDescent="0.3">
      <c r="P631467" s="83"/>
    </row>
    <row r="631468" spans="16:16" x14ac:dyDescent="0.3">
      <c r="P631468" s="83"/>
    </row>
    <row r="631469" spans="16:16" x14ac:dyDescent="0.3">
      <c r="P631469" s="83"/>
    </row>
    <row r="631470" spans="16:16" x14ac:dyDescent="0.3">
      <c r="P631470" s="83"/>
    </row>
    <row r="631471" spans="16:16" x14ac:dyDescent="0.3">
      <c r="P631471" s="83"/>
    </row>
    <row r="631472" spans="16:16" x14ac:dyDescent="0.3">
      <c r="P631472" s="83"/>
    </row>
    <row r="631473" spans="16:16" x14ac:dyDescent="0.3">
      <c r="P631473" s="83"/>
    </row>
    <row r="631474" spans="16:16" x14ac:dyDescent="0.3">
      <c r="P631474" s="83"/>
    </row>
    <row r="631475" spans="16:16" x14ac:dyDescent="0.3">
      <c r="P631475" s="83"/>
    </row>
    <row r="631476" spans="16:16" x14ac:dyDescent="0.3">
      <c r="P631476" s="83"/>
    </row>
    <row r="631477" spans="16:16" x14ac:dyDescent="0.3">
      <c r="P631477" s="83"/>
    </row>
    <row r="631478" spans="16:16" x14ac:dyDescent="0.3">
      <c r="P631478" s="83"/>
    </row>
    <row r="631479" spans="16:16" x14ac:dyDescent="0.3">
      <c r="P631479" s="83"/>
    </row>
    <row r="631480" spans="16:16" x14ac:dyDescent="0.3">
      <c r="P631480" s="83"/>
    </row>
    <row r="631481" spans="16:16" x14ac:dyDescent="0.3">
      <c r="P631481" s="83"/>
    </row>
    <row r="631482" spans="16:16" x14ac:dyDescent="0.3">
      <c r="P631482" s="83"/>
    </row>
    <row r="631483" spans="16:16" x14ac:dyDescent="0.3">
      <c r="P631483" s="83"/>
    </row>
    <row r="631484" spans="16:16" x14ac:dyDescent="0.3">
      <c r="P631484" s="83"/>
    </row>
    <row r="631485" spans="16:16" x14ac:dyDescent="0.3">
      <c r="P631485" s="83"/>
    </row>
    <row r="631486" spans="16:16" x14ac:dyDescent="0.3">
      <c r="P631486" s="83"/>
    </row>
    <row r="631487" spans="16:16" x14ac:dyDescent="0.3">
      <c r="P631487" s="83"/>
    </row>
    <row r="631488" spans="16:16" x14ac:dyDescent="0.3">
      <c r="P631488" s="83"/>
    </row>
    <row r="631489" spans="16:16" x14ac:dyDescent="0.3">
      <c r="P631489" s="83"/>
    </row>
    <row r="631490" spans="16:16" x14ac:dyDescent="0.3">
      <c r="P631490" s="83"/>
    </row>
    <row r="631491" spans="16:16" x14ac:dyDescent="0.3">
      <c r="P631491" s="83"/>
    </row>
    <row r="631492" spans="16:16" x14ac:dyDescent="0.3">
      <c r="P631492" s="83"/>
    </row>
    <row r="631493" spans="16:16" x14ac:dyDescent="0.3">
      <c r="P631493" s="83"/>
    </row>
    <row r="631494" spans="16:16" x14ac:dyDescent="0.3">
      <c r="P631494" s="83"/>
    </row>
    <row r="631495" spans="16:16" x14ac:dyDescent="0.3">
      <c r="P631495" s="83"/>
    </row>
    <row r="631496" spans="16:16" x14ac:dyDescent="0.3">
      <c r="P631496" s="83"/>
    </row>
    <row r="631497" spans="16:16" x14ac:dyDescent="0.3">
      <c r="P631497" s="83"/>
    </row>
    <row r="631498" spans="16:16" x14ac:dyDescent="0.3">
      <c r="P631498" s="83"/>
    </row>
    <row r="631499" spans="16:16" x14ac:dyDescent="0.3">
      <c r="P631499" s="83"/>
    </row>
    <row r="631500" spans="16:16" x14ac:dyDescent="0.3">
      <c r="P631500" s="83"/>
    </row>
    <row r="631501" spans="16:16" x14ac:dyDescent="0.3">
      <c r="P631501" s="83"/>
    </row>
    <row r="631502" spans="16:16" x14ac:dyDescent="0.3">
      <c r="P631502" s="83"/>
    </row>
    <row r="631503" spans="16:16" x14ac:dyDescent="0.3">
      <c r="P631503" s="83"/>
    </row>
    <row r="631504" spans="16:16" x14ac:dyDescent="0.3">
      <c r="P631504" s="83"/>
    </row>
    <row r="631505" spans="16:16" x14ac:dyDescent="0.3">
      <c r="P631505" s="83"/>
    </row>
    <row r="631506" spans="16:16" x14ac:dyDescent="0.3">
      <c r="P631506" s="83"/>
    </row>
    <row r="631507" spans="16:16" x14ac:dyDescent="0.3">
      <c r="P631507" s="83"/>
    </row>
    <row r="631508" spans="16:16" x14ac:dyDescent="0.3">
      <c r="P631508" s="83"/>
    </row>
    <row r="631509" spans="16:16" x14ac:dyDescent="0.3">
      <c r="P631509" s="83"/>
    </row>
    <row r="631510" spans="16:16" x14ac:dyDescent="0.3">
      <c r="P631510" s="83"/>
    </row>
    <row r="631511" spans="16:16" x14ac:dyDescent="0.3">
      <c r="P631511" s="83"/>
    </row>
    <row r="631512" spans="16:16" x14ac:dyDescent="0.3">
      <c r="P631512" s="83"/>
    </row>
    <row r="631513" spans="16:16" x14ac:dyDescent="0.3">
      <c r="P631513" s="83"/>
    </row>
    <row r="631514" spans="16:16" x14ac:dyDescent="0.3">
      <c r="P631514" s="83"/>
    </row>
    <row r="631515" spans="16:16" x14ac:dyDescent="0.3">
      <c r="P631515" s="83"/>
    </row>
    <row r="631516" spans="16:16" x14ac:dyDescent="0.3">
      <c r="P631516" s="83"/>
    </row>
    <row r="631517" spans="16:16" x14ac:dyDescent="0.3">
      <c r="P631517" s="83"/>
    </row>
    <row r="631518" spans="16:16" x14ac:dyDescent="0.3">
      <c r="P631518" s="83"/>
    </row>
    <row r="631519" spans="16:16" x14ac:dyDescent="0.3">
      <c r="P631519" s="83"/>
    </row>
    <row r="631520" spans="16:16" x14ac:dyDescent="0.3">
      <c r="P631520" s="83"/>
    </row>
    <row r="631521" spans="16:16" x14ac:dyDescent="0.3">
      <c r="P631521" s="83"/>
    </row>
    <row r="631522" spans="16:16" x14ac:dyDescent="0.3">
      <c r="P631522" s="83"/>
    </row>
    <row r="631523" spans="16:16" x14ac:dyDescent="0.3">
      <c r="P631523" s="83"/>
    </row>
    <row r="631524" spans="16:16" x14ac:dyDescent="0.3">
      <c r="P631524" s="83"/>
    </row>
    <row r="631525" spans="16:16" x14ac:dyDescent="0.3">
      <c r="P631525" s="83"/>
    </row>
    <row r="631526" spans="16:16" x14ac:dyDescent="0.3">
      <c r="P631526" s="83"/>
    </row>
    <row r="631527" spans="16:16" x14ac:dyDescent="0.3">
      <c r="P631527" s="83"/>
    </row>
    <row r="631528" spans="16:16" x14ac:dyDescent="0.3">
      <c r="P631528" s="83"/>
    </row>
    <row r="631529" spans="16:16" x14ac:dyDescent="0.3">
      <c r="P631529" s="83"/>
    </row>
    <row r="631530" spans="16:16" x14ac:dyDescent="0.3">
      <c r="P631530" s="83"/>
    </row>
    <row r="631531" spans="16:16" x14ac:dyDescent="0.3">
      <c r="P631531" s="83"/>
    </row>
    <row r="631532" spans="16:16" x14ac:dyDescent="0.3">
      <c r="P631532" s="83"/>
    </row>
    <row r="631533" spans="16:16" x14ac:dyDescent="0.3">
      <c r="P631533" s="83"/>
    </row>
    <row r="631534" spans="16:16" x14ac:dyDescent="0.3">
      <c r="P631534" s="83"/>
    </row>
    <row r="631535" spans="16:16" x14ac:dyDescent="0.3">
      <c r="P631535" s="83"/>
    </row>
    <row r="631536" spans="16:16" x14ac:dyDescent="0.3">
      <c r="P631536" s="83"/>
    </row>
    <row r="631537" spans="16:16" x14ac:dyDescent="0.3">
      <c r="P631537" s="83"/>
    </row>
    <row r="631538" spans="16:16" x14ac:dyDescent="0.3">
      <c r="P631538" s="83"/>
    </row>
    <row r="631539" spans="16:16" x14ac:dyDescent="0.3">
      <c r="P631539" s="83"/>
    </row>
    <row r="631540" spans="16:16" x14ac:dyDescent="0.3">
      <c r="P631540" s="83"/>
    </row>
    <row r="631541" spans="16:16" x14ac:dyDescent="0.3">
      <c r="P631541" s="83"/>
    </row>
    <row r="631542" spans="16:16" x14ac:dyDescent="0.3">
      <c r="P631542" s="83"/>
    </row>
    <row r="631543" spans="16:16" x14ac:dyDescent="0.3">
      <c r="P631543" s="83"/>
    </row>
    <row r="631544" spans="16:16" x14ac:dyDescent="0.3">
      <c r="P631544" s="83"/>
    </row>
    <row r="631545" spans="16:16" x14ac:dyDescent="0.3">
      <c r="P631545" s="83"/>
    </row>
    <row r="631546" spans="16:16" x14ac:dyDescent="0.3">
      <c r="P631546" s="83"/>
    </row>
    <row r="631547" spans="16:16" x14ac:dyDescent="0.3">
      <c r="P631547" s="83"/>
    </row>
    <row r="631548" spans="16:16" x14ac:dyDescent="0.3">
      <c r="P631548" s="83"/>
    </row>
    <row r="631549" spans="16:16" x14ac:dyDescent="0.3">
      <c r="P631549" s="83"/>
    </row>
    <row r="631550" spans="16:16" x14ac:dyDescent="0.3">
      <c r="P631550" s="83"/>
    </row>
    <row r="631551" spans="16:16" x14ac:dyDescent="0.3">
      <c r="P631551" s="83"/>
    </row>
    <row r="631552" spans="16:16" x14ac:dyDescent="0.3">
      <c r="P631552" s="83"/>
    </row>
    <row r="631553" spans="16:16" x14ac:dyDescent="0.3">
      <c r="P631553" s="83"/>
    </row>
    <row r="631554" spans="16:16" x14ac:dyDescent="0.3">
      <c r="P631554" s="83"/>
    </row>
    <row r="631555" spans="16:16" x14ac:dyDescent="0.3">
      <c r="P631555" s="83"/>
    </row>
    <row r="631556" spans="16:16" x14ac:dyDescent="0.3">
      <c r="P631556" s="83"/>
    </row>
    <row r="631557" spans="16:16" x14ac:dyDescent="0.3">
      <c r="P631557" s="83"/>
    </row>
    <row r="631558" spans="16:16" x14ac:dyDescent="0.3">
      <c r="P631558" s="83"/>
    </row>
    <row r="631559" spans="16:16" x14ac:dyDescent="0.3">
      <c r="P631559" s="83"/>
    </row>
    <row r="631560" spans="16:16" x14ac:dyDescent="0.3">
      <c r="P631560" s="83"/>
    </row>
    <row r="631561" spans="16:16" x14ac:dyDescent="0.3">
      <c r="P631561" s="83"/>
    </row>
    <row r="631562" spans="16:16" x14ac:dyDescent="0.3">
      <c r="P631562" s="83"/>
    </row>
    <row r="631563" spans="16:16" x14ac:dyDescent="0.3">
      <c r="P631563" s="83"/>
    </row>
    <row r="631564" spans="16:16" x14ac:dyDescent="0.3">
      <c r="P631564" s="83"/>
    </row>
    <row r="631565" spans="16:16" x14ac:dyDescent="0.3">
      <c r="P631565" s="83"/>
    </row>
    <row r="631566" spans="16:16" x14ac:dyDescent="0.3">
      <c r="P631566" s="83"/>
    </row>
    <row r="631567" spans="16:16" x14ac:dyDescent="0.3">
      <c r="P631567" s="83"/>
    </row>
    <row r="631568" spans="16:16" x14ac:dyDescent="0.3">
      <c r="P631568" s="83"/>
    </row>
    <row r="631569" spans="16:16" x14ac:dyDescent="0.3">
      <c r="P631569" s="83"/>
    </row>
    <row r="631570" spans="16:16" x14ac:dyDescent="0.3">
      <c r="P631570" s="83"/>
    </row>
    <row r="631571" spans="16:16" x14ac:dyDescent="0.3">
      <c r="P631571" s="83"/>
    </row>
    <row r="631572" spans="16:16" x14ac:dyDescent="0.3">
      <c r="P631572" s="83"/>
    </row>
    <row r="631573" spans="16:16" x14ac:dyDescent="0.3">
      <c r="P631573" s="83"/>
    </row>
    <row r="631574" spans="16:16" x14ac:dyDescent="0.3">
      <c r="P631574" s="83"/>
    </row>
    <row r="631575" spans="16:16" x14ac:dyDescent="0.3">
      <c r="P631575" s="83"/>
    </row>
    <row r="631576" spans="16:16" x14ac:dyDescent="0.3">
      <c r="P631576" s="83"/>
    </row>
    <row r="631577" spans="16:16" x14ac:dyDescent="0.3">
      <c r="P631577" s="83"/>
    </row>
    <row r="631578" spans="16:16" x14ac:dyDescent="0.3">
      <c r="P631578" s="83"/>
    </row>
    <row r="631579" spans="16:16" x14ac:dyDescent="0.3">
      <c r="P631579" s="83"/>
    </row>
    <row r="631580" spans="16:16" x14ac:dyDescent="0.3">
      <c r="P631580" s="83"/>
    </row>
    <row r="631581" spans="16:16" x14ac:dyDescent="0.3">
      <c r="P631581" s="83"/>
    </row>
    <row r="631582" spans="16:16" x14ac:dyDescent="0.3">
      <c r="P631582" s="83"/>
    </row>
    <row r="631583" spans="16:16" x14ac:dyDescent="0.3">
      <c r="P631583" s="83"/>
    </row>
    <row r="631584" spans="16:16" x14ac:dyDescent="0.3">
      <c r="P631584" s="83"/>
    </row>
    <row r="631585" spans="16:16" x14ac:dyDescent="0.3">
      <c r="P631585" s="83"/>
    </row>
    <row r="631586" spans="16:16" x14ac:dyDescent="0.3">
      <c r="P631586" s="83"/>
    </row>
    <row r="631587" spans="16:16" x14ac:dyDescent="0.3">
      <c r="P631587" s="83"/>
    </row>
    <row r="631588" spans="16:16" x14ac:dyDescent="0.3">
      <c r="P631588" s="83"/>
    </row>
    <row r="631589" spans="16:16" x14ac:dyDescent="0.3">
      <c r="P631589" s="83"/>
    </row>
    <row r="631590" spans="16:16" x14ac:dyDescent="0.3">
      <c r="P631590" s="83"/>
    </row>
    <row r="631591" spans="16:16" x14ac:dyDescent="0.3">
      <c r="P631591" s="83"/>
    </row>
    <row r="631592" spans="16:16" x14ac:dyDescent="0.3">
      <c r="P631592" s="83"/>
    </row>
    <row r="631593" spans="16:16" x14ac:dyDescent="0.3">
      <c r="P631593" s="83"/>
    </row>
    <row r="631594" spans="16:16" x14ac:dyDescent="0.3">
      <c r="P631594" s="83"/>
    </row>
    <row r="631595" spans="16:16" x14ac:dyDescent="0.3">
      <c r="P631595" s="83"/>
    </row>
    <row r="631596" spans="16:16" x14ac:dyDescent="0.3">
      <c r="P631596" s="83"/>
    </row>
    <row r="631597" spans="16:16" x14ac:dyDescent="0.3">
      <c r="P631597" s="83"/>
    </row>
    <row r="631598" spans="16:16" x14ac:dyDescent="0.3">
      <c r="P631598" s="83"/>
    </row>
    <row r="631599" spans="16:16" x14ac:dyDescent="0.3">
      <c r="P631599" s="83"/>
    </row>
    <row r="631600" spans="16:16" x14ac:dyDescent="0.3">
      <c r="P631600" s="83"/>
    </row>
    <row r="631601" spans="16:16" x14ac:dyDescent="0.3">
      <c r="P631601" s="83"/>
    </row>
    <row r="631602" spans="16:16" x14ac:dyDescent="0.3">
      <c r="P631602" s="83"/>
    </row>
    <row r="631603" spans="16:16" x14ac:dyDescent="0.3">
      <c r="P631603" s="83"/>
    </row>
    <row r="631604" spans="16:16" x14ac:dyDescent="0.3">
      <c r="P631604" s="83"/>
    </row>
    <row r="631605" spans="16:16" x14ac:dyDescent="0.3">
      <c r="P631605" s="83"/>
    </row>
    <row r="631606" spans="16:16" x14ac:dyDescent="0.3">
      <c r="P631606" s="83"/>
    </row>
    <row r="631607" spans="16:16" x14ac:dyDescent="0.3">
      <c r="P631607" s="83"/>
    </row>
    <row r="631608" spans="16:16" x14ac:dyDescent="0.3">
      <c r="P631608" s="83"/>
    </row>
    <row r="631609" spans="16:16" x14ac:dyDescent="0.3">
      <c r="P631609" s="83"/>
    </row>
    <row r="631610" spans="16:16" x14ac:dyDescent="0.3">
      <c r="P631610" s="83"/>
    </row>
    <row r="631611" spans="16:16" x14ac:dyDescent="0.3">
      <c r="P631611" s="83"/>
    </row>
    <row r="631612" spans="16:16" x14ac:dyDescent="0.3">
      <c r="P631612" s="83"/>
    </row>
    <row r="631613" spans="16:16" x14ac:dyDescent="0.3">
      <c r="P631613" s="83"/>
    </row>
    <row r="631614" spans="16:16" x14ac:dyDescent="0.3">
      <c r="P631614" s="83"/>
    </row>
    <row r="631615" spans="16:16" x14ac:dyDescent="0.3">
      <c r="P631615" s="83"/>
    </row>
    <row r="631616" spans="16:16" x14ac:dyDescent="0.3">
      <c r="P631616" s="83"/>
    </row>
    <row r="631617" spans="16:16" x14ac:dyDescent="0.3">
      <c r="P631617" s="83"/>
    </row>
    <row r="631618" spans="16:16" x14ac:dyDescent="0.3">
      <c r="P631618" s="83"/>
    </row>
    <row r="631619" spans="16:16" x14ac:dyDescent="0.3">
      <c r="P631619" s="83"/>
    </row>
    <row r="631620" spans="16:16" x14ac:dyDescent="0.3">
      <c r="P631620" s="83"/>
    </row>
    <row r="631621" spans="16:16" x14ac:dyDescent="0.3">
      <c r="P631621" s="83"/>
    </row>
    <row r="631622" spans="16:16" x14ac:dyDescent="0.3">
      <c r="P631622" s="83"/>
    </row>
    <row r="631623" spans="16:16" x14ac:dyDescent="0.3">
      <c r="P631623" s="83"/>
    </row>
    <row r="631624" spans="16:16" x14ac:dyDescent="0.3">
      <c r="P631624" s="83"/>
    </row>
    <row r="631625" spans="16:16" x14ac:dyDescent="0.3">
      <c r="P631625" s="83"/>
    </row>
    <row r="631626" spans="16:16" x14ac:dyDescent="0.3">
      <c r="P631626" s="83"/>
    </row>
    <row r="631627" spans="16:16" x14ac:dyDescent="0.3">
      <c r="P631627" s="83"/>
    </row>
    <row r="631628" spans="16:16" x14ac:dyDescent="0.3">
      <c r="P631628" s="83"/>
    </row>
    <row r="631629" spans="16:16" x14ac:dyDescent="0.3">
      <c r="P631629" s="83"/>
    </row>
    <row r="631630" spans="16:16" x14ac:dyDescent="0.3">
      <c r="P631630" s="83"/>
    </row>
    <row r="631631" spans="16:16" x14ac:dyDescent="0.3">
      <c r="P631631" s="83"/>
    </row>
    <row r="631632" spans="16:16" x14ac:dyDescent="0.3">
      <c r="P631632" s="83"/>
    </row>
    <row r="631633" spans="16:16" x14ac:dyDescent="0.3">
      <c r="P631633" s="83"/>
    </row>
    <row r="631634" spans="16:16" x14ac:dyDescent="0.3">
      <c r="P631634" s="83"/>
    </row>
    <row r="631635" spans="16:16" x14ac:dyDescent="0.3">
      <c r="P631635" s="83"/>
    </row>
    <row r="631636" spans="16:16" x14ac:dyDescent="0.3">
      <c r="P631636" s="83"/>
    </row>
    <row r="631637" spans="16:16" x14ac:dyDescent="0.3">
      <c r="P631637" s="83"/>
    </row>
    <row r="631638" spans="16:16" x14ac:dyDescent="0.3">
      <c r="P631638" s="83"/>
    </row>
    <row r="631639" spans="16:16" x14ac:dyDescent="0.3">
      <c r="P631639" s="83"/>
    </row>
    <row r="631640" spans="16:16" x14ac:dyDescent="0.3">
      <c r="P631640" s="83"/>
    </row>
    <row r="631641" spans="16:16" x14ac:dyDescent="0.3">
      <c r="P631641" s="83"/>
    </row>
    <row r="631642" spans="16:16" x14ac:dyDescent="0.3">
      <c r="P631642" s="83"/>
    </row>
    <row r="631643" spans="16:16" x14ac:dyDescent="0.3">
      <c r="P631643" s="83"/>
    </row>
    <row r="631644" spans="16:16" x14ac:dyDescent="0.3">
      <c r="P631644" s="83"/>
    </row>
    <row r="631645" spans="16:16" x14ac:dyDescent="0.3">
      <c r="P631645" s="83"/>
    </row>
    <row r="631646" spans="16:16" x14ac:dyDescent="0.3">
      <c r="P631646" s="83"/>
    </row>
    <row r="631647" spans="16:16" x14ac:dyDescent="0.3">
      <c r="P631647" s="83"/>
    </row>
    <row r="631648" spans="16:16" x14ac:dyDescent="0.3">
      <c r="P631648" s="83"/>
    </row>
    <row r="631649" spans="16:16" x14ac:dyDescent="0.3">
      <c r="P631649" s="83"/>
    </row>
    <row r="631650" spans="16:16" x14ac:dyDescent="0.3">
      <c r="P631650" s="83"/>
    </row>
    <row r="631651" spans="16:16" x14ac:dyDescent="0.3">
      <c r="P631651" s="83"/>
    </row>
    <row r="631652" spans="16:16" x14ac:dyDescent="0.3">
      <c r="P631652" s="83"/>
    </row>
    <row r="631653" spans="16:16" x14ac:dyDescent="0.3">
      <c r="P631653" s="83"/>
    </row>
    <row r="631654" spans="16:16" x14ac:dyDescent="0.3">
      <c r="P631654" s="83"/>
    </row>
    <row r="631655" spans="16:16" x14ac:dyDescent="0.3">
      <c r="P631655" s="83"/>
    </row>
    <row r="631656" spans="16:16" x14ac:dyDescent="0.3">
      <c r="P631656" s="83"/>
    </row>
    <row r="631657" spans="16:16" x14ac:dyDescent="0.3">
      <c r="P631657" s="83"/>
    </row>
    <row r="631658" spans="16:16" x14ac:dyDescent="0.3">
      <c r="P631658" s="83"/>
    </row>
    <row r="631659" spans="16:16" x14ac:dyDescent="0.3">
      <c r="P631659" s="83"/>
    </row>
    <row r="631660" spans="16:16" x14ac:dyDescent="0.3">
      <c r="P631660" s="83"/>
    </row>
    <row r="631661" spans="16:16" x14ac:dyDescent="0.3">
      <c r="P631661" s="83"/>
    </row>
    <row r="631662" spans="16:16" x14ac:dyDescent="0.3">
      <c r="P631662" s="83"/>
    </row>
    <row r="631663" spans="16:16" x14ac:dyDescent="0.3">
      <c r="P631663" s="83"/>
    </row>
    <row r="631664" spans="16:16" x14ac:dyDescent="0.3">
      <c r="P631664" s="83"/>
    </row>
    <row r="631665" spans="16:16" x14ac:dyDescent="0.3">
      <c r="P631665" s="83"/>
    </row>
    <row r="631666" spans="16:16" x14ac:dyDescent="0.3">
      <c r="P631666" s="83"/>
    </row>
    <row r="631667" spans="16:16" x14ac:dyDescent="0.3">
      <c r="P631667" s="83"/>
    </row>
    <row r="631668" spans="16:16" x14ac:dyDescent="0.3">
      <c r="P631668" s="83"/>
    </row>
    <row r="631669" spans="16:16" x14ac:dyDescent="0.3">
      <c r="P631669" s="83"/>
    </row>
    <row r="631670" spans="16:16" x14ac:dyDescent="0.3">
      <c r="P631670" s="83"/>
    </row>
    <row r="631671" spans="16:16" x14ac:dyDescent="0.3">
      <c r="P631671" s="83"/>
    </row>
    <row r="631672" spans="16:16" x14ac:dyDescent="0.3">
      <c r="P631672" s="83"/>
    </row>
    <row r="631673" spans="16:16" x14ac:dyDescent="0.3">
      <c r="P631673" s="83"/>
    </row>
    <row r="631674" spans="16:16" x14ac:dyDescent="0.3">
      <c r="P631674" s="83"/>
    </row>
    <row r="631675" spans="16:16" x14ac:dyDescent="0.3">
      <c r="P631675" s="83"/>
    </row>
    <row r="631676" spans="16:16" x14ac:dyDescent="0.3">
      <c r="P631676" s="83"/>
    </row>
    <row r="631677" spans="16:16" x14ac:dyDescent="0.3">
      <c r="P631677" s="83"/>
    </row>
    <row r="631678" spans="16:16" x14ac:dyDescent="0.3">
      <c r="P631678" s="83"/>
    </row>
    <row r="631679" spans="16:16" x14ac:dyDescent="0.3">
      <c r="P631679" s="83"/>
    </row>
    <row r="631680" spans="16:16" x14ac:dyDescent="0.3">
      <c r="P631680" s="83"/>
    </row>
    <row r="631681" spans="16:16" x14ac:dyDescent="0.3">
      <c r="P631681" s="83"/>
    </row>
    <row r="631682" spans="16:16" x14ac:dyDescent="0.3">
      <c r="P631682" s="83"/>
    </row>
    <row r="631683" spans="16:16" x14ac:dyDescent="0.3">
      <c r="P631683" s="83"/>
    </row>
    <row r="631684" spans="16:16" x14ac:dyDescent="0.3">
      <c r="P631684" s="83"/>
    </row>
    <row r="631685" spans="16:16" x14ac:dyDescent="0.3">
      <c r="P631685" s="83"/>
    </row>
    <row r="631686" spans="16:16" x14ac:dyDescent="0.3">
      <c r="P631686" s="83"/>
    </row>
    <row r="631687" spans="16:16" x14ac:dyDescent="0.3">
      <c r="P631687" s="83"/>
    </row>
    <row r="631688" spans="16:16" x14ac:dyDescent="0.3">
      <c r="P631688" s="83"/>
    </row>
    <row r="631689" spans="16:16" x14ac:dyDescent="0.3">
      <c r="P631689" s="83"/>
    </row>
    <row r="631690" spans="16:16" x14ac:dyDescent="0.3">
      <c r="P631690" s="83"/>
    </row>
    <row r="631691" spans="16:16" x14ac:dyDescent="0.3">
      <c r="P631691" s="83"/>
    </row>
    <row r="631692" spans="16:16" x14ac:dyDescent="0.3">
      <c r="P631692" s="83"/>
    </row>
    <row r="631693" spans="16:16" x14ac:dyDescent="0.3">
      <c r="P631693" s="83"/>
    </row>
    <row r="631694" spans="16:16" x14ac:dyDescent="0.3">
      <c r="P631694" s="83"/>
    </row>
    <row r="631695" spans="16:16" x14ac:dyDescent="0.3">
      <c r="P631695" s="83"/>
    </row>
    <row r="631696" spans="16:16" x14ac:dyDescent="0.3">
      <c r="P631696" s="83"/>
    </row>
    <row r="631697" spans="16:16" x14ac:dyDescent="0.3">
      <c r="P631697" s="83"/>
    </row>
    <row r="631698" spans="16:16" x14ac:dyDescent="0.3">
      <c r="P631698" s="83"/>
    </row>
    <row r="631699" spans="16:16" x14ac:dyDescent="0.3">
      <c r="P631699" s="83"/>
    </row>
    <row r="631700" spans="16:16" x14ac:dyDescent="0.3">
      <c r="P631700" s="83"/>
    </row>
    <row r="631701" spans="16:16" x14ac:dyDescent="0.3">
      <c r="P631701" s="83"/>
    </row>
    <row r="631702" spans="16:16" x14ac:dyDescent="0.3">
      <c r="P631702" s="83"/>
    </row>
    <row r="631703" spans="16:16" x14ac:dyDescent="0.3">
      <c r="P631703" s="83"/>
    </row>
    <row r="631704" spans="16:16" x14ac:dyDescent="0.3">
      <c r="P631704" s="83"/>
    </row>
    <row r="631705" spans="16:16" x14ac:dyDescent="0.3">
      <c r="P631705" s="83"/>
    </row>
    <row r="631706" spans="16:16" x14ac:dyDescent="0.3">
      <c r="P631706" s="83"/>
    </row>
    <row r="631707" spans="16:16" x14ac:dyDescent="0.3">
      <c r="P631707" s="83"/>
    </row>
    <row r="631708" spans="16:16" x14ac:dyDescent="0.3">
      <c r="P631708" s="83"/>
    </row>
    <row r="631709" spans="16:16" x14ac:dyDescent="0.3">
      <c r="P631709" s="83"/>
    </row>
    <row r="631710" spans="16:16" x14ac:dyDescent="0.3">
      <c r="P631710" s="83"/>
    </row>
    <row r="631711" spans="16:16" x14ac:dyDescent="0.3">
      <c r="P631711" s="83"/>
    </row>
    <row r="631712" spans="16:16" x14ac:dyDescent="0.3">
      <c r="P631712" s="83"/>
    </row>
    <row r="631713" spans="16:16" x14ac:dyDescent="0.3">
      <c r="P631713" s="83"/>
    </row>
    <row r="631714" spans="16:16" x14ac:dyDescent="0.3">
      <c r="P631714" s="83"/>
    </row>
    <row r="631715" spans="16:16" x14ac:dyDescent="0.3">
      <c r="P631715" s="83"/>
    </row>
    <row r="631716" spans="16:16" x14ac:dyDescent="0.3">
      <c r="P631716" s="83"/>
    </row>
    <row r="631717" spans="16:16" x14ac:dyDescent="0.3">
      <c r="P631717" s="83"/>
    </row>
    <row r="631718" spans="16:16" x14ac:dyDescent="0.3">
      <c r="P631718" s="83"/>
    </row>
    <row r="631719" spans="16:16" x14ac:dyDescent="0.3">
      <c r="P631719" s="83"/>
    </row>
    <row r="631720" spans="16:16" x14ac:dyDescent="0.3">
      <c r="P631720" s="83"/>
    </row>
    <row r="631721" spans="16:16" x14ac:dyDescent="0.3">
      <c r="P631721" s="83"/>
    </row>
    <row r="631722" spans="16:16" x14ac:dyDescent="0.3">
      <c r="P631722" s="83"/>
    </row>
    <row r="631723" spans="16:16" x14ac:dyDescent="0.3">
      <c r="P631723" s="83"/>
    </row>
    <row r="631724" spans="16:16" x14ac:dyDescent="0.3">
      <c r="P631724" s="83"/>
    </row>
    <row r="631725" spans="16:16" x14ac:dyDescent="0.3">
      <c r="P631725" s="83"/>
    </row>
    <row r="631726" spans="16:16" x14ac:dyDescent="0.3">
      <c r="P631726" s="83"/>
    </row>
    <row r="631727" spans="16:16" x14ac:dyDescent="0.3">
      <c r="P631727" s="83"/>
    </row>
    <row r="631728" spans="16:16" x14ac:dyDescent="0.3">
      <c r="P631728" s="83"/>
    </row>
    <row r="631729" spans="16:16" x14ac:dyDescent="0.3">
      <c r="P631729" s="83"/>
    </row>
    <row r="631730" spans="16:16" x14ac:dyDescent="0.3">
      <c r="P631730" s="83"/>
    </row>
    <row r="631731" spans="16:16" x14ac:dyDescent="0.3">
      <c r="P631731" s="83"/>
    </row>
    <row r="631732" spans="16:16" x14ac:dyDescent="0.3">
      <c r="P631732" s="83"/>
    </row>
    <row r="631733" spans="16:16" x14ac:dyDescent="0.3">
      <c r="P631733" s="83"/>
    </row>
    <row r="631734" spans="16:16" x14ac:dyDescent="0.3">
      <c r="P631734" s="83"/>
    </row>
    <row r="631735" spans="16:16" x14ac:dyDescent="0.3">
      <c r="P631735" s="83"/>
    </row>
    <row r="631736" spans="16:16" x14ac:dyDescent="0.3">
      <c r="P631736" s="83"/>
    </row>
    <row r="631737" spans="16:16" x14ac:dyDescent="0.3">
      <c r="P631737" s="83"/>
    </row>
    <row r="631738" spans="16:16" x14ac:dyDescent="0.3">
      <c r="P631738" s="83"/>
    </row>
    <row r="631739" spans="16:16" x14ac:dyDescent="0.3">
      <c r="P631739" s="83"/>
    </row>
    <row r="631740" spans="16:16" x14ac:dyDescent="0.3">
      <c r="P631740" s="83"/>
    </row>
    <row r="631741" spans="16:16" x14ac:dyDescent="0.3">
      <c r="P631741" s="83"/>
    </row>
    <row r="631742" spans="16:16" x14ac:dyDescent="0.3">
      <c r="P631742" s="83"/>
    </row>
    <row r="631743" spans="16:16" x14ac:dyDescent="0.3">
      <c r="P631743" s="83"/>
    </row>
    <row r="631744" spans="16:16" x14ac:dyDescent="0.3">
      <c r="P631744" s="83"/>
    </row>
    <row r="631745" spans="16:16" x14ac:dyDescent="0.3">
      <c r="P631745" s="83"/>
    </row>
    <row r="631746" spans="16:16" x14ac:dyDescent="0.3">
      <c r="P631746" s="83"/>
    </row>
    <row r="631747" spans="16:16" x14ac:dyDescent="0.3">
      <c r="P631747" s="83"/>
    </row>
    <row r="631748" spans="16:16" x14ac:dyDescent="0.3">
      <c r="P631748" s="83"/>
    </row>
    <row r="631749" spans="16:16" x14ac:dyDescent="0.3">
      <c r="P631749" s="83"/>
    </row>
    <row r="631750" spans="16:16" x14ac:dyDescent="0.3">
      <c r="P631750" s="83"/>
    </row>
    <row r="631751" spans="16:16" x14ac:dyDescent="0.3">
      <c r="P631751" s="83"/>
    </row>
    <row r="631752" spans="16:16" x14ac:dyDescent="0.3">
      <c r="P631752" s="83"/>
    </row>
    <row r="631753" spans="16:16" x14ac:dyDescent="0.3">
      <c r="P631753" s="83"/>
    </row>
    <row r="631754" spans="16:16" x14ac:dyDescent="0.3">
      <c r="P631754" s="83"/>
    </row>
    <row r="631755" spans="16:16" x14ac:dyDescent="0.3">
      <c r="P631755" s="83"/>
    </row>
    <row r="631756" spans="16:16" x14ac:dyDescent="0.3">
      <c r="P631756" s="83"/>
    </row>
    <row r="631757" spans="16:16" x14ac:dyDescent="0.3">
      <c r="P631757" s="83"/>
    </row>
    <row r="631758" spans="16:16" x14ac:dyDescent="0.3">
      <c r="P631758" s="83"/>
    </row>
    <row r="631759" spans="16:16" x14ac:dyDescent="0.3">
      <c r="P631759" s="83"/>
    </row>
    <row r="631760" spans="16:16" x14ac:dyDescent="0.3">
      <c r="P631760" s="83"/>
    </row>
    <row r="631761" spans="16:16" x14ac:dyDescent="0.3">
      <c r="P631761" s="83"/>
    </row>
    <row r="631762" spans="16:16" x14ac:dyDescent="0.3">
      <c r="P631762" s="83"/>
    </row>
    <row r="631763" spans="16:16" x14ac:dyDescent="0.3">
      <c r="P631763" s="83"/>
    </row>
    <row r="631764" spans="16:16" x14ac:dyDescent="0.3">
      <c r="P631764" s="83"/>
    </row>
    <row r="631765" spans="16:16" x14ac:dyDescent="0.3">
      <c r="P631765" s="83"/>
    </row>
    <row r="631766" spans="16:16" x14ac:dyDescent="0.3">
      <c r="P631766" s="83"/>
    </row>
    <row r="631767" spans="16:16" x14ac:dyDescent="0.3">
      <c r="P631767" s="83"/>
    </row>
    <row r="631768" spans="16:16" x14ac:dyDescent="0.3">
      <c r="P631768" s="83"/>
    </row>
    <row r="631769" spans="16:16" x14ac:dyDescent="0.3">
      <c r="P631769" s="83"/>
    </row>
    <row r="631770" spans="16:16" x14ac:dyDescent="0.3">
      <c r="P631770" s="83"/>
    </row>
    <row r="631771" spans="16:16" x14ac:dyDescent="0.3">
      <c r="P631771" s="83"/>
    </row>
    <row r="631772" spans="16:16" x14ac:dyDescent="0.3">
      <c r="P631772" s="83"/>
    </row>
    <row r="631773" spans="16:16" x14ac:dyDescent="0.3">
      <c r="P631773" s="83"/>
    </row>
    <row r="631774" spans="16:16" x14ac:dyDescent="0.3">
      <c r="P631774" s="83"/>
    </row>
    <row r="631775" spans="16:16" x14ac:dyDescent="0.3">
      <c r="P631775" s="83"/>
    </row>
    <row r="631776" spans="16:16" x14ac:dyDescent="0.3">
      <c r="P631776" s="83"/>
    </row>
    <row r="631777" spans="16:16" x14ac:dyDescent="0.3">
      <c r="P631777" s="83"/>
    </row>
    <row r="631778" spans="16:16" x14ac:dyDescent="0.3">
      <c r="P631778" s="83"/>
    </row>
    <row r="631779" spans="16:16" x14ac:dyDescent="0.3">
      <c r="P631779" s="83"/>
    </row>
    <row r="631780" spans="16:16" x14ac:dyDescent="0.3">
      <c r="P631780" s="83"/>
    </row>
    <row r="631781" spans="16:16" x14ac:dyDescent="0.3">
      <c r="P631781" s="83"/>
    </row>
    <row r="631782" spans="16:16" x14ac:dyDescent="0.3">
      <c r="P631782" s="83"/>
    </row>
    <row r="631783" spans="16:16" x14ac:dyDescent="0.3">
      <c r="P631783" s="83"/>
    </row>
    <row r="631784" spans="16:16" x14ac:dyDescent="0.3">
      <c r="P631784" s="83"/>
    </row>
    <row r="631785" spans="16:16" x14ac:dyDescent="0.3">
      <c r="P631785" s="83"/>
    </row>
    <row r="631786" spans="16:16" x14ac:dyDescent="0.3">
      <c r="P631786" s="83"/>
    </row>
    <row r="631787" spans="16:16" x14ac:dyDescent="0.3">
      <c r="P631787" s="83"/>
    </row>
    <row r="631788" spans="16:16" x14ac:dyDescent="0.3">
      <c r="P631788" s="83"/>
    </row>
    <row r="631789" spans="16:16" x14ac:dyDescent="0.3">
      <c r="P631789" s="83"/>
    </row>
    <row r="631790" spans="16:16" x14ac:dyDescent="0.3">
      <c r="P631790" s="83"/>
    </row>
    <row r="631791" spans="16:16" x14ac:dyDescent="0.3">
      <c r="P631791" s="83"/>
    </row>
    <row r="631792" spans="16:16" x14ac:dyDescent="0.3">
      <c r="P631792" s="83"/>
    </row>
    <row r="631793" spans="16:16" x14ac:dyDescent="0.3">
      <c r="P631793" s="83"/>
    </row>
    <row r="631794" spans="16:16" x14ac:dyDescent="0.3">
      <c r="P631794" s="83"/>
    </row>
    <row r="631795" spans="16:16" x14ac:dyDescent="0.3">
      <c r="P631795" s="83"/>
    </row>
    <row r="631796" spans="16:16" x14ac:dyDescent="0.3">
      <c r="P631796" s="83"/>
    </row>
    <row r="631797" spans="16:16" x14ac:dyDescent="0.3">
      <c r="P631797" s="83"/>
    </row>
    <row r="631798" spans="16:16" x14ac:dyDescent="0.3">
      <c r="P631798" s="83"/>
    </row>
    <row r="631799" spans="16:16" x14ac:dyDescent="0.3">
      <c r="P631799" s="83"/>
    </row>
    <row r="631800" spans="16:16" x14ac:dyDescent="0.3">
      <c r="P631800" s="83"/>
    </row>
    <row r="631801" spans="16:16" x14ac:dyDescent="0.3">
      <c r="P631801" s="83"/>
    </row>
    <row r="631802" spans="16:16" x14ac:dyDescent="0.3">
      <c r="P631802" s="83"/>
    </row>
    <row r="631803" spans="16:16" x14ac:dyDescent="0.3">
      <c r="P631803" s="83"/>
    </row>
    <row r="631804" spans="16:16" x14ac:dyDescent="0.3">
      <c r="P631804" s="83"/>
    </row>
    <row r="631805" spans="16:16" x14ac:dyDescent="0.3">
      <c r="P631805" s="83"/>
    </row>
    <row r="631806" spans="16:16" x14ac:dyDescent="0.3">
      <c r="P631806" s="83"/>
    </row>
    <row r="631807" spans="16:16" x14ac:dyDescent="0.3">
      <c r="P631807" s="83"/>
    </row>
    <row r="631808" spans="16:16" x14ac:dyDescent="0.3">
      <c r="P631808" s="83"/>
    </row>
    <row r="631809" spans="16:16" x14ac:dyDescent="0.3">
      <c r="P631809" s="83"/>
    </row>
    <row r="631810" spans="16:16" x14ac:dyDescent="0.3">
      <c r="P631810" s="83"/>
    </row>
    <row r="631811" spans="16:16" x14ac:dyDescent="0.3">
      <c r="P631811" s="83"/>
    </row>
    <row r="631812" spans="16:16" x14ac:dyDescent="0.3">
      <c r="P631812" s="83"/>
    </row>
    <row r="631813" spans="16:16" x14ac:dyDescent="0.3">
      <c r="P631813" s="83"/>
    </row>
    <row r="631814" spans="16:16" x14ac:dyDescent="0.3">
      <c r="P631814" s="83"/>
    </row>
    <row r="631815" spans="16:16" x14ac:dyDescent="0.3">
      <c r="P631815" s="83"/>
    </row>
    <row r="631816" spans="16:16" x14ac:dyDescent="0.3">
      <c r="P631816" s="83"/>
    </row>
    <row r="631817" spans="16:16" x14ac:dyDescent="0.3">
      <c r="P631817" s="83"/>
    </row>
    <row r="631818" spans="16:16" x14ac:dyDescent="0.3">
      <c r="P631818" s="83"/>
    </row>
    <row r="631819" spans="16:16" x14ac:dyDescent="0.3">
      <c r="P631819" s="83"/>
    </row>
    <row r="631820" spans="16:16" x14ac:dyDescent="0.3">
      <c r="P631820" s="83"/>
    </row>
    <row r="631821" spans="16:16" x14ac:dyDescent="0.3">
      <c r="P631821" s="83"/>
    </row>
    <row r="631822" spans="16:16" x14ac:dyDescent="0.3">
      <c r="P631822" s="83"/>
    </row>
    <row r="631823" spans="16:16" x14ac:dyDescent="0.3">
      <c r="P631823" s="83"/>
    </row>
    <row r="631824" spans="16:16" x14ac:dyDescent="0.3">
      <c r="P631824" s="83"/>
    </row>
    <row r="631825" spans="16:16" x14ac:dyDescent="0.3">
      <c r="P631825" s="83"/>
    </row>
    <row r="631826" spans="16:16" x14ac:dyDescent="0.3">
      <c r="P631826" s="83"/>
    </row>
    <row r="631827" spans="16:16" x14ac:dyDescent="0.3">
      <c r="P631827" s="83"/>
    </row>
    <row r="631828" spans="16:16" x14ac:dyDescent="0.3">
      <c r="P631828" s="83"/>
    </row>
    <row r="631829" spans="16:16" x14ac:dyDescent="0.3">
      <c r="P631829" s="83"/>
    </row>
    <row r="631830" spans="16:16" x14ac:dyDescent="0.3">
      <c r="P631830" s="83"/>
    </row>
    <row r="631831" spans="16:16" x14ac:dyDescent="0.3">
      <c r="P631831" s="83"/>
    </row>
    <row r="631832" spans="16:16" x14ac:dyDescent="0.3">
      <c r="P631832" s="83"/>
    </row>
    <row r="631833" spans="16:16" x14ac:dyDescent="0.3">
      <c r="P631833" s="83"/>
    </row>
    <row r="631834" spans="16:16" x14ac:dyDescent="0.3">
      <c r="P631834" s="83"/>
    </row>
    <row r="631835" spans="16:16" x14ac:dyDescent="0.3">
      <c r="P631835" s="83"/>
    </row>
    <row r="631836" spans="16:16" x14ac:dyDescent="0.3">
      <c r="P631836" s="83"/>
    </row>
    <row r="631837" spans="16:16" x14ac:dyDescent="0.3">
      <c r="P631837" s="83"/>
    </row>
    <row r="631838" spans="16:16" x14ac:dyDescent="0.3">
      <c r="P631838" s="83"/>
    </row>
    <row r="631839" spans="16:16" x14ac:dyDescent="0.3">
      <c r="P631839" s="83"/>
    </row>
    <row r="631840" spans="16:16" x14ac:dyDescent="0.3">
      <c r="P631840" s="83"/>
    </row>
    <row r="631841" spans="16:16" x14ac:dyDescent="0.3">
      <c r="P631841" s="83"/>
    </row>
    <row r="631842" spans="16:16" x14ac:dyDescent="0.3">
      <c r="P631842" s="83"/>
    </row>
    <row r="631843" spans="16:16" x14ac:dyDescent="0.3">
      <c r="P631843" s="83"/>
    </row>
    <row r="631844" spans="16:16" x14ac:dyDescent="0.3">
      <c r="P631844" s="83"/>
    </row>
    <row r="631845" spans="16:16" x14ac:dyDescent="0.3">
      <c r="P631845" s="83"/>
    </row>
    <row r="631846" spans="16:16" x14ac:dyDescent="0.3">
      <c r="P631846" s="83"/>
    </row>
    <row r="631847" spans="16:16" x14ac:dyDescent="0.3">
      <c r="P631847" s="83"/>
    </row>
    <row r="631848" spans="16:16" x14ac:dyDescent="0.3">
      <c r="P631848" s="83"/>
    </row>
    <row r="631849" spans="16:16" x14ac:dyDescent="0.3">
      <c r="P631849" s="83"/>
    </row>
    <row r="631850" spans="16:16" x14ac:dyDescent="0.3">
      <c r="P631850" s="83"/>
    </row>
    <row r="631851" spans="16:16" x14ac:dyDescent="0.3">
      <c r="P631851" s="83"/>
    </row>
    <row r="631852" spans="16:16" x14ac:dyDescent="0.3">
      <c r="P631852" s="83"/>
    </row>
    <row r="631853" spans="16:16" x14ac:dyDescent="0.3">
      <c r="P631853" s="83"/>
    </row>
    <row r="631854" spans="16:16" x14ac:dyDescent="0.3">
      <c r="P631854" s="83"/>
    </row>
    <row r="631855" spans="16:16" x14ac:dyDescent="0.3">
      <c r="P631855" s="83"/>
    </row>
    <row r="631856" spans="16:16" x14ac:dyDescent="0.3">
      <c r="P631856" s="83"/>
    </row>
    <row r="631857" spans="16:16" x14ac:dyDescent="0.3">
      <c r="P631857" s="83"/>
    </row>
    <row r="631858" spans="16:16" x14ac:dyDescent="0.3">
      <c r="P631858" s="83"/>
    </row>
    <row r="631859" spans="16:16" x14ac:dyDescent="0.3">
      <c r="P631859" s="83"/>
    </row>
    <row r="631860" spans="16:16" x14ac:dyDescent="0.3">
      <c r="P631860" s="83"/>
    </row>
    <row r="631861" spans="16:16" x14ac:dyDescent="0.3">
      <c r="P631861" s="83"/>
    </row>
    <row r="631862" spans="16:16" x14ac:dyDescent="0.3">
      <c r="P631862" s="83"/>
    </row>
    <row r="631863" spans="16:16" x14ac:dyDescent="0.3">
      <c r="P631863" s="83"/>
    </row>
    <row r="631864" spans="16:16" x14ac:dyDescent="0.3">
      <c r="P631864" s="83"/>
    </row>
    <row r="631865" spans="16:16" x14ac:dyDescent="0.3">
      <c r="P631865" s="83"/>
    </row>
    <row r="631866" spans="16:16" x14ac:dyDescent="0.3">
      <c r="P631866" s="83"/>
    </row>
    <row r="631867" spans="16:16" x14ac:dyDescent="0.3">
      <c r="P631867" s="83"/>
    </row>
    <row r="631868" spans="16:16" x14ac:dyDescent="0.3">
      <c r="P631868" s="83"/>
    </row>
    <row r="631869" spans="16:16" x14ac:dyDescent="0.3">
      <c r="P631869" s="83"/>
    </row>
    <row r="631870" spans="16:16" x14ac:dyDescent="0.3">
      <c r="P631870" s="83"/>
    </row>
    <row r="631871" spans="16:16" x14ac:dyDescent="0.3">
      <c r="P631871" s="83"/>
    </row>
    <row r="631872" spans="16:16" x14ac:dyDescent="0.3">
      <c r="P631872" s="83"/>
    </row>
    <row r="631873" spans="16:16" x14ac:dyDescent="0.3">
      <c r="P631873" s="83"/>
    </row>
    <row r="631874" spans="16:16" x14ac:dyDescent="0.3">
      <c r="P631874" s="83"/>
    </row>
    <row r="631875" spans="16:16" x14ac:dyDescent="0.3">
      <c r="P631875" s="83"/>
    </row>
    <row r="631876" spans="16:16" x14ac:dyDescent="0.3">
      <c r="P631876" s="83"/>
    </row>
    <row r="631877" spans="16:16" x14ac:dyDescent="0.3">
      <c r="P631877" s="83"/>
    </row>
    <row r="631878" spans="16:16" x14ac:dyDescent="0.3">
      <c r="P631878" s="83"/>
    </row>
    <row r="631879" spans="16:16" x14ac:dyDescent="0.3">
      <c r="P631879" s="83"/>
    </row>
    <row r="631880" spans="16:16" x14ac:dyDescent="0.3">
      <c r="P631880" s="83"/>
    </row>
    <row r="631881" spans="16:16" x14ac:dyDescent="0.3">
      <c r="P631881" s="83"/>
    </row>
    <row r="631882" spans="16:16" x14ac:dyDescent="0.3">
      <c r="P631882" s="83"/>
    </row>
    <row r="631883" spans="16:16" x14ac:dyDescent="0.3">
      <c r="P631883" s="83"/>
    </row>
    <row r="631884" spans="16:16" x14ac:dyDescent="0.3">
      <c r="P631884" s="83"/>
    </row>
    <row r="631885" spans="16:16" x14ac:dyDescent="0.3">
      <c r="P631885" s="83"/>
    </row>
    <row r="631886" spans="16:16" x14ac:dyDescent="0.3">
      <c r="P631886" s="83"/>
    </row>
    <row r="631887" spans="16:16" x14ac:dyDescent="0.3">
      <c r="P631887" s="83"/>
    </row>
    <row r="631888" spans="16:16" x14ac:dyDescent="0.3">
      <c r="P631888" s="83"/>
    </row>
    <row r="631889" spans="16:16" x14ac:dyDescent="0.3">
      <c r="P631889" s="83"/>
    </row>
    <row r="631890" spans="16:16" x14ac:dyDescent="0.3">
      <c r="P631890" s="83"/>
    </row>
    <row r="631891" spans="16:16" x14ac:dyDescent="0.3">
      <c r="P631891" s="83"/>
    </row>
    <row r="631892" spans="16:16" x14ac:dyDescent="0.3">
      <c r="P631892" s="83"/>
    </row>
    <row r="631893" spans="16:16" x14ac:dyDescent="0.3">
      <c r="P631893" s="83"/>
    </row>
    <row r="631894" spans="16:16" x14ac:dyDescent="0.3">
      <c r="P631894" s="83"/>
    </row>
    <row r="631895" spans="16:16" x14ac:dyDescent="0.3">
      <c r="P631895" s="83"/>
    </row>
    <row r="631896" spans="16:16" x14ac:dyDescent="0.3">
      <c r="P631896" s="83"/>
    </row>
    <row r="631897" spans="16:16" x14ac:dyDescent="0.3">
      <c r="P631897" s="83"/>
    </row>
    <row r="631898" spans="16:16" x14ac:dyDescent="0.3">
      <c r="P631898" s="83"/>
    </row>
    <row r="631899" spans="16:16" x14ac:dyDescent="0.3">
      <c r="P631899" s="83"/>
    </row>
    <row r="631900" spans="16:16" x14ac:dyDescent="0.3">
      <c r="P631900" s="83"/>
    </row>
    <row r="631901" spans="16:16" x14ac:dyDescent="0.3">
      <c r="P631901" s="83"/>
    </row>
    <row r="631902" spans="16:16" x14ac:dyDescent="0.3">
      <c r="P631902" s="83"/>
    </row>
    <row r="631903" spans="16:16" x14ac:dyDescent="0.3">
      <c r="P631903" s="83"/>
    </row>
    <row r="631904" spans="16:16" x14ac:dyDescent="0.3">
      <c r="P631904" s="83"/>
    </row>
    <row r="631905" spans="16:16" x14ac:dyDescent="0.3">
      <c r="P631905" s="83"/>
    </row>
    <row r="631906" spans="16:16" x14ac:dyDescent="0.3">
      <c r="P631906" s="83"/>
    </row>
    <row r="631907" spans="16:16" x14ac:dyDescent="0.3">
      <c r="P631907" s="83"/>
    </row>
    <row r="631908" spans="16:16" x14ac:dyDescent="0.3">
      <c r="P631908" s="83"/>
    </row>
    <row r="631909" spans="16:16" x14ac:dyDescent="0.3">
      <c r="P631909" s="83"/>
    </row>
    <row r="631910" spans="16:16" x14ac:dyDescent="0.3">
      <c r="P631910" s="83"/>
    </row>
    <row r="631911" spans="16:16" x14ac:dyDescent="0.3">
      <c r="P631911" s="83"/>
    </row>
    <row r="631912" spans="16:16" x14ac:dyDescent="0.3">
      <c r="P631912" s="83"/>
    </row>
    <row r="631913" spans="16:16" x14ac:dyDescent="0.3">
      <c r="P631913" s="83"/>
    </row>
    <row r="631914" spans="16:16" x14ac:dyDescent="0.3">
      <c r="P631914" s="83"/>
    </row>
    <row r="631915" spans="16:16" x14ac:dyDescent="0.3">
      <c r="P631915" s="83"/>
    </row>
    <row r="631916" spans="16:16" x14ac:dyDescent="0.3">
      <c r="P631916" s="83"/>
    </row>
    <row r="631917" spans="16:16" x14ac:dyDescent="0.3">
      <c r="P631917" s="83"/>
    </row>
    <row r="631918" spans="16:16" x14ac:dyDescent="0.3">
      <c r="P631918" s="83"/>
    </row>
    <row r="631919" spans="16:16" x14ac:dyDescent="0.3">
      <c r="P631919" s="83"/>
    </row>
    <row r="631920" spans="16:16" x14ac:dyDescent="0.3">
      <c r="P631920" s="83"/>
    </row>
    <row r="631921" spans="16:16" x14ac:dyDescent="0.3">
      <c r="P631921" s="83"/>
    </row>
    <row r="631922" spans="16:16" x14ac:dyDescent="0.3">
      <c r="P631922" s="83"/>
    </row>
    <row r="631923" spans="16:16" x14ac:dyDescent="0.3">
      <c r="P631923" s="83"/>
    </row>
    <row r="631924" spans="16:16" x14ac:dyDescent="0.3">
      <c r="P631924" s="83"/>
    </row>
    <row r="631925" spans="16:16" x14ac:dyDescent="0.3">
      <c r="P631925" s="83"/>
    </row>
    <row r="631926" spans="16:16" x14ac:dyDescent="0.3">
      <c r="P631926" s="83"/>
    </row>
    <row r="631927" spans="16:16" x14ac:dyDescent="0.3">
      <c r="P631927" s="83"/>
    </row>
    <row r="631928" spans="16:16" x14ac:dyDescent="0.3">
      <c r="P631928" s="83"/>
    </row>
    <row r="631929" spans="16:16" x14ac:dyDescent="0.3">
      <c r="P631929" s="83"/>
    </row>
    <row r="631930" spans="16:16" x14ac:dyDescent="0.3">
      <c r="P631930" s="83"/>
    </row>
    <row r="631931" spans="16:16" x14ac:dyDescent="0.3">
      <c r="P631931" s="83"/>
    </row>
    <row r="631932" spans="16:16" x14ac:dyDescent="0.3">
      <c r="P631932" s="83"/>
    </row>
    <row r="631933" spans="16:16" x14ac:dyDescent="0.3">
      <c r="P631933" s="83"/>
    </row>
    <row r="631934" spans="16:16" x14ac:dyDescent="0.3">
      <c r="P631934" s="83"/>
    </row>
    <row r="631935" spans="16:16" x14ac:dyDescent="0.3">
      <c r="P631935" s="83"/>
    </row>
    <row r="631936" spans="16:16" x14ac:dyDescent="0.3">
      <c r="P631936" s="83"/>
    </row>
    <row r="631937" spans="16:16" x14ac:dyDescent="0.3">
      <c r="P631937" s="83"/>
    </row>
    <row r="631938" spans="16:16" x14ac:dyDescent="0.3">
      <c r="P631938" s="83"/>
    </row>
    <row r="631939" spans="16:16" x14ac:dyDescent="0.3">
      <c r="P631939" s="83"/>
    </row>
    <row r="631940" spans="16:16" x14ac:dyDescent="0.3">
      <c r="P631940" s="83"/>
    </row>
    <row r="631941" spans="16:16" x14ac:dyDescent="0.3">
      <c r="P631941" s="83"/>
    </row>
    <row r="631942" spans="16:16" x14ac:dyDescent="0.3">
      <c r="P631942" s="83"/>
    </row>
    <row r="631943" spans="16:16" x14ac:dyDescent="0.3">
      <c r="P631943" s="83"/>
    </row>
    <row r="631944" spans="16:16" x14ac:dyDescent="0.3">
      <c r="P631944" s="83"/>
    </row>
    <row r="631945" spans="16:16" x14ac:dyDescent="0.3">
      <c r="P631945" s="83"/>
    </row>
    <row r="631946" spans="16:16" x14ac:dyDescent="0.3">
      <c r="P631946" s="83"/>
    </row>
    <row r="631947" spans="16:16" x14ac:dyDescent="0.3">
      <c r="P631947" s="83"/>
    </row>
    <row r="631948" spans="16:16" x14ac:dyDescent="0.3">
      <c r="P631948" s="83"/>
    </row>
    <row r="631949" spans="16:16" x14ac:dyDescent="0.3">
      <c r="P631949" s="83"/>
    </row>
    <row r="631950" spans="16:16" x14ac:dyDescent="0.3">
      <c r="P631950" s="83"/>
    </row>
    <row r="631951" spans="16:16" x14ac:dyDescent="0.3">
      <c r="P631951" s="83"/>
    </row>
    <row r="631952" spans="16:16" x14ac:dyDescent="0.3">
      <c r="P631952" s="83"/>
    </row>
    <row r="631953" spans="16:16" x14ac:dyDescent="0.3">
      <c r="P631953" s="83"/>
    </row>
    <row r="631954" spans="16:16" x14ac:dyDescent="0.3">
      <c r="P631954" s="83"/>
    </row>
    <row r="631955" spans="16:16" x14ac:dyDescent="0.3">
      <c r="P631955" s="83"/>
    </row>
    <row r="631956" spans="16:16" x14ac:dyDescent="0.3">
      <c r="P631956" s="83"/>
    </row>
    <row r="631957" spans="16:16" x14ac:dyDescent="0.3">
      <c r="P631957" s="83"/>
    </row>
    <row r="631958" spans="16:16" x14ac:dyDescent="0.3">
      <c r="P631958" s="83"/>
    </row>
    <row r="631959" spans="16:16" x14ac:dyDescent="0.3">
      <c r="P631959" s="83"/>
    </row>
    <row r="631960" spans="16:16" x14ac:dyDescent="0.3">
      <c r="P631960" s="83"/>
    </row>
    <row r="631961" spans="16:16" x14ac:dyDescent="0.3">
      <c r="P631961" s="83"/>
    </row>
    <row r="631962" spans="16:16" x14ac:dyDescent="0.3">
      <c r="P631962" s="83"/>
    </row>
    <row r="631963" spans="16:16" x14ac:dyDescent="0.3">
      <c r="P631963" s="83"/>
    </row>
    <row r="631964" spans="16:16" x14ac:dyDescent="0.3">
      <c r="P631964" s="83"/>
    </row>
    <row r="631965" spans="16:16" x14ac:dyDescent="0.3">
      <c r="P631965" s="83"/>
    </row>
    <row r="631966" spans="16:16" x14ac:dyDescent="0.3">
      <c r="P631966" s="83"/>
    </row>
    <row r="631967" spans="16:16" x14ac:dyDescent="0.3">
      <c r="P631967" s="83"/>
    </row>
    <row r="631968" spans="16:16" x14ac:dyDescent="0.3">
      <c r="P631968" s="83"/>
    </row>
    <row r="631969" spans="16:16" x14ac:dyDescent="0.3">
      <c r="P631969" s="83"/>
    </row>
    <row r="631970" spans="16:16" x14ac:dyDescent="0.3">
      <c r="P631970" s="83"/>
    </row>
    <row r="631971" spans="16:16" x14ac:dyDescent="0.3">
      <c r="P631971" s="83"/>
    </row>
    <row r="631972" spans="16:16" x14ac:dyDescent="0.3">
      <c r="P631972" s="83"/>
    </row>
    <row r="631973" spans="16:16" x14ac:dyDescent="0.3">
      <c r="P631973" s="83"/>
    </row>
    <row r="631974" spans="16:16" x14ac:dyDescent="0.3">
      <c r="P631974" s="83"/>
    </row>
    <row r="631975" spans="16:16" x14ac:dyDescent="0.3">
      <c r="P631975" s="83"/>
    </row>
    <row r="631976" spans="16:16" x14ac:dyDescent="0.3">
      <c r="P631976" s="83"/>
    </row>
    <row r="631977" spans="16:16" x14ac:dyDescent="0.3">
      <c r="P631977" s="83"/>
    </row>
    <row r="631978" spans="16:16" x14ac:dyDescent="0.3">
      <c r="P631978" s="83"/>
    </row>
    <row r="631979" spans="16:16" x14ac:dyDescent="0.3">
      <c r="P631979" s="83"/>
    </row>
    <row r="631980" spans="16:16" x14ac:dyDescent="0.3">
      <c r="P631980" s="83"/>
    </row>
    <row r="631981" spans="16:16" x14ac:dyDescent="0.3">
      <c r="P631981" s="83"/>
    </row>
    <row r="631982" spans="16:16" x14ac:dyDescent="0.3">
      <c r="P631982" s="83"/>
    </row>
    <row r="631983" spans="16:16" x14ac:dyDescent="0.3">
      <c r="P631983" s="83"/>
    </row>
    <row r="631984" spans="16:16" x14ac:dyDescent="0.3">
      <c r="P631984" s="83"/>
    </row>
    <row r="631985" spans="16:16" x14ac:dyDescent="0.3">
      <c r="P631985" s="83"/>
    </row>
    <row r="631986" spans="16:16" x14ac:dyDescent="0.3">
      <c r="P631986" s="83"/>
    </row>
    <row r="631987" spans="16:16" x14ac:dyDescent="0.3">
      <c r="P631987" s="83"/>
    </row>
    <row r="631988" spans="16:16" x14ac:dyDescent="0.3">
      <c r="P631988" s="83"/>
    </row>
    <row r="631989" spans="16:16" x14ac:dyDescent="0.3">
      <c r="P631989" s="83"/>
    </row>
    <row r="631990" spans="16:16" x14ac:dyDescent="0.3">
      <c r="P631990" s="83"/>
    </row>
    <row r="631991" spans="16:16" x14ac:dyDescent="0.3">
      <c r="P631991" s="83"/>
    </row>
    <row r="631992" spans="16:16" x14ac:dyDescent="0.3">
      <c r="P631992" s="83"/>
    </row>
    <row r="631993" spans="16:16" x14ac:dyDescent="0.3">
      <c r="P631993" s="83"/>
    </row>
    <row r="631994" spans="16:16" x14ac:dyDescent="0.3">
      <c r="P631994" s="83"/>
    </row>
    <row r="631995" spans="16:16" x14ac:dyDescent="0.3">
      <c r="P631995" s="83"/>
    </row>
    <row r="631996" spans="16:16" x14ac:dyDescent="0.3">
      <c r="P631996" s="83"/>
    </row>
    <row r="631997" spans="16:16" x14ac:dyDescent="0.3">
      <c r="P631997" s="83"/>
    </row>
    <row r="631998" spans="16:16" x14ac:dyDescent="0.3">
      <c r="P631998" s="83"/>
    </row>
    <row r="631999" spans="16:16" x14ac:dyDescent="0.3">
      <c r="P631999" s="83"/>
    </row>
    <row r="632000" spans="16:16" x14ac:dyDescent="0.3">
      <c r="P632000" s="83"/>
    </row>
    <row r="632001" spans="16:16" x14ac:dyDescent="0.3">
      <c r="P632001" s="83"/>
    </row>
    <row r="632002" spans="16:16" x14ac:dyDescent="0.3">
      <c r="P632002" s="83"/>
    </row>
    <row r="632003" spans="16:16" x14ac:dyDescent="0.3">
      <c r="P632003" s="83"/>
    </row>
    <row r="632004" spans="16:16" x14ac:dyDescent="0.3">
      <c r="P632004" s="83"/>
    </row>
    <row r="632005" spans="16:16" x14ac:dyDescent="0.3">
      <c r="P632005" s="83"/>
    </row>
    <row r="632006" spans="16:16" x14ac:dyDescent="0.3">
      <c r="P632006" s="83"/>
    </row>
    <row r="632007" spans="16:16" x14ac:dyDescent="0.3">
      <c r="P632007" s="83"/>
    </row>
    <row r="632008" spans="16:16" x14ac:dyDescent="0.3">
      <c r="P632008" s="83"/>
    </row>
    <row r="632009" spans="16:16" x14ac:dyDescent="0.3">
      <c r="P632009" s="83"/>
    </row>
    <row r="632010" spans="16:16" x14ac:dyDescent="0.3">
      <c r="P632010" s="83"/>
    </row>
    <row r="632011" spans="16:16" x14ac:dyDescent="0.3">
      <c r="P632011" s="83"/>
    </row>
    <row r="632012" spans="16:16" x14ac:dyDescent="0.3">
      <c r="P632012" s="83"/>
    </row>
    <row r="632013" spans="16:16" x14ac:dyDescent="0.3">
      <c r="P632013" s="83"/>
    </row>
    <row r="632014" spans="16:16" x14ac:dyDescent="0.3">
      <c r="P632014" s="83"/>
    </row>
    <row r="632015" spans="16:16" x14ac:dyDescent="0.3">
      <c r="P632015" s="83"/>
    </row>
    <row r="632016" spans="16:16" x14ac:dyDescent="0.3">
      <c r="P632016" s="83"/>
    </row>
    <row r="632017" spans="16:16" x14ac:dyDescent="0.3">
      <c r="P632017" s="83"/>
    </row>
    <row r="632018" spans="16:16" x14ac:dyDescent="0.3">
      <c r="P632018" s="83"/>
    </row>
    <row r="632019" spans="16:16" x14ac:dyDescent="0.3">
      <c r="P632019" s="83"/>
    </row>
    <row r="632020" spans="16:16" x14ac:dyDescent="0.3">
      <c r="P632020" s="83"/>
    </row>
    <row r="632021" spans="16:16" x14ac:dyDescent="0.3">
      <c r="P632021" s="83"/>
    </row>
    <row r="632022" spans="16:16" x14ac:dyDescent="0.3">
      <c r="P632022" s="83"/>
    </row>
    <row r="632023" spans="16:16" x14ac:dyDescent="0.3">
      <c r="P632023" s="83"/>
    </row>
    <row r="632024" spans="16:16" x14ac:dyDescent="0.3">
      <c r="P632024" s="83"/>
    </row>
    <row r="632025" spans="16:16" x14ac:dyDescent="0.3">
      <c r="P632025" s="83"/>
    </row>
    <row r="632026" spans="16:16" x14ac:dyDescent="0.3">
      <c r="P632026" s="83"/>
    </row>
    <row r="632027" spans="16:16" x14ac:dyDescent="0.3">
      <c r="P632027" s="83"/>
    </row>
    <row r="632028" spans="16:16" x14ac:dyDescent="0.3">
      <c r="P632028" s="83"/>
    </row>
    <row r="632029" spans="16:16" x14ac:dyDescent="0.3">
      <c r="P632029" s="83"/>
    </row>
    <row r="632030" spans="16:16" x14ac:dyDescent="0.3">
      <c r="P632030" s="83"/>
    </row>
    <row r="632031" spans="16:16" x14ac:dyDescent="0.3">
      <c r="P632031" s="83"/>
    </row>
    <row r="632032" spans="16:16" x14ac:dyDescent="0.3">
      <c r="P632032" s="83"/>
    </row>
    <row r="632033" spans="16:16" x14ac:dyDescent="0.3">
      <c r="P632033" s="83"/>
    </row>
    <row r="632034" spans="16:16" x14ac:dyDescent="0.3">
      <c r="P632034" s="83"/>
    </row>
    <row r="632035" spans="16:16" x14ac:dyDescent="0.3">
      <c r="P632035" s="83"/>
    </row>
    <row r="632036" spans="16:16" x14ac:dyDescent="0.3">
      <c r="P632036" s="83"/>
    </row>
    <row r="632037" spans="16:16" x14ac:dyDescent="0.3">
      <c r="P632037" s="83"/>
    </row>
    <row r="632038" spans="16:16" x14ac:dyDescent="0.3">
      <c r="P632038" s="83"/>
    </row>
    <row r="632039" spans="16:16" x14ac:dyDescent="0.3">
      <c r="P632039" s="83"/>
    </row>
    <row r="632040" spans="16:16" x14ac:dyDescent="0.3">
      <c r="P632040" s="83"/>
    </row>
    <row r="632041" spans="16:16" x14ac:dyDescent="0.3">
      <c r="P632041" s="83"/>
    </row>
    <row r="632042" spans="16:16" x14ac:dyDescent="0.3">
      <c r="P632042" s="83"/>
    </row>
    <row r="632043" spans="16:16" x14ac:dyDescent="0.3">
      <c r="P632043" s="83"/>
    </row>
    <row r="632044" spans="16:16" x14ac:dyDescent="0.3">
      <c r="P632044" s="83"/>
    </row>
    <row r="632045" spans="16:16" x14ac:dyDescent="0.3">
      <c r="P632045" s="83"/>
    </row>
    <row r="632046" spans="16:16" x14ac:dyDescent="0.3">
      <c r="P632046" s="83"/>
    </row>
    <row r="632047" spans="16:16" x14ac:dyDescent="0.3">
      <c r="P632047" s="83"/>
    </row>
    <row r="632048" spans="16:16" x14ac:dyDescent="0.3">
      <c r="P632048" s="83"/>
    </row>
    <row r="632049" spans="16:16" x14ac:dyDescent="0.3">
      <c r="P632049" s="83"/>
    </row>
    <row r="632050" spans="16:16" x14ac:dyDescent="0.3">
      <c r="P632050" s="83"/>
    </row>
    <row r="632051" spans="16:16" x14ac:dyDescent="0.3">
      <c r="P632051" s="83"/>
    </row>
    <row r="632052" spans="16:16" x14ac:dyDescent="0.3">
      <c r="P632052" s="83"/>
    </row>
    <row r="632053" spans="16:16" x14ac:dyDescent="0.3">
      <c r="P632053" s="83"/>
    </row>
    <row r="632054" spans="16:16" x14ac:dyDescent="0.3">
      <c r="P632054" s="83"/>
    </row>
    <row r="632055" spans="16:16" x14ac:dyDescent="0.3">
      <c r="P632055" s="83"/>
    </row>
    <row r="632056" spans="16:16" x14ac:dyDescent="0.3">
      <c r="P632056" s="83"/>
    </row>
    <row r="632057" spans="16:16" x14ac:dyDescent="0.3">
      <c r="P632057" s="83"/>
    </row>
    <row r="632058" spans="16:16" x14ac:dyDescent="0.3">
      <c r="P632058" s="83"/>
    </row>
    <row r="632059" spans="16:16" x14ac:dyDescent="0.3">
      <c r="P632059" s="83"/>
    </row>
    <row r="632060" spans="16:16" x14ac:dyDescent="0.3">
      <c r="P632060" s="83"/>
    </row>
    <row r="632061" spans="16:16" x14ac:dyDescent="0.3">
      <c r="P632061" s="83"/>
    </row>
    <row r="632062" spans="16:16" x14ac:dyDescent="0.3">
      <c r="P632062" s="83"/>
    </row>
    <row r="632063" spans="16:16" x14ac:dyDescent="0.3">
      <c r="P632063" s="83"/>
    </row>
    <row r="632064" spans="16:16" x14ac:dyDescent="0.3">
      <c r="P632064" s="83"/>
    </row>
    <row r="632065" spans="16:16" x14ac:dyDescent="0.3">
      <c r="P632065" s="83"/>
    </row>
    <row r="632066" spans="16:16" x14ac:dyDescent="0.3">
      <c r="P632066" s="83"/>
    </row>
    <row r="632067" spans="16:16" x14ac:dyDescent="0.3">
      <c r="P632067" s="83"/>
    </row>
    <row r="632068" spans="16:16" x14ac:dyDescent="0.3">
      <c r="P632068" s="83"/>
    </row>
    <row r="632069" spans="16:16" x14ac:dyDescent="0.3">
      <c r="P632069" s="83"/>
    </row>
    <row r="632070" spans="16:16" x14ac:dyDescent="0.3">
      <c r="P632070" s="83"/>
    </row>
    <row r="632071" spans="16:16" x14ac:dyDescent="0.3">
      <c r="P632071" s="83"/>
    </row>
    <row r="632072" spans="16:16" x14ac:dyDescent="0.3">
      <c r="P632072" s="83"/>
    </row>
    <row r="632073" spans="16:16" x14ac:dyDescent="0.3">
      <c r="P632073" s="83"/>
    </row>
    <row r="632074" spans="16:16" x14ac:dyDescent="0.3">
      <c r="P632074" s="83"/>
    </row>
    <row r="632075" spans="16:16" x14ac:dyDescent="0.3">
      <c r="P632075" s="83"/>
    </row>
    <row r="632076" spans="16:16" x14ac:dyDescent="0.3">
      <c r="P632076" s="83"/>
    </row>
    <row r="632077" spans="16:16" x14ac:dyDescent="0.3">
      <c r="P632077" s="83"/>
    </row>
    <row r="632078" spans="16:16" x14ac:dyDescent="0.3">
      <c r="P632078" s="83"/>
    </row>
    <row r="632079" spans="16:16" x14ac:dyDescent="0.3">
      <c r="P632079" s="83"/>
    </row>
    <row r="632080" spans="16:16" x14ac:dyDescent="0.3">
      <c r="P632080" s="83"/>
    </row>
    <row r="632081" spans="16:16" x14ac:dyDescent="0.3">
      <c r="P632081" s="83"/>
    </row>
    <row r="632082" spans="16:16" x14ac:dyDescent="0.3">
      <c r="P632082" s="83"/>
    </row>
    <row r="632083" spans="16:16" x14ac:dyDescent="0.3">
      <c r="P632083" s="83"/>
    </row>
    <row r="632084" spans="16:16" x14ac:dyDescent="0.3">
      <c r="P632084" s="83"/>
    </row>
    <row r="632085" spans="16:16" x14ac:dyDescent="0.3">
      <c r="P632085" s="83"/>
    </row>
    <row r="632086" spans="16:16" x14ac:dyDescent="0.3">
      <c r="P632086" s="83"/>
    </row>
    <row r="632087" spans="16:16" x14ac:dyDescent="0.3">
      <c r="P632087" s="83"/>
    </row>
    <row r="632088" spans="16:16" x14ac:dyDescent="0.3">
      <c r="P632088" s="83"/>
    </row>
    <row r="632089" spans="16:16" x14ac:dyDescent="0.3">
      <c r="P632089" s="83"/>
    </row>
    <row r="632090" spans="16:16" x14ac:dyDescent="0.3">
      <c r="P632090" s="83"/>
    </row>
    <row r="632091" spans="16:16" x14ac:dyDescent="0.3">
      <c r="P632091" s="83"/>
    </row>
    <row r="632092" spans="16:16" x14ac:dyDescent="0.3">
      <c r="P632092" s="83"/>
    </row>
    <row r="632093" spans="16:16" x14ac:dyDescent="0.3">
      <c r="P632093" s="83"/>
    </row>
    <row r="632094" spans="16:16" x14ac:dyDescent="0.3">
      <c r="P632094" s="83"/>
    </row>
    <row r="632095" spans="16:16" x14ac:dyDescent="0.3">
      <c r="P632095" s="83"/>
    </row>
    <row r="632096" spans="16:16" x14ac:dyDescent="0.3">
      <c r="P632096" s="83"/>
    </row>
    <row r="632097" spans="16:16" x14ac:dyDescent="0.3">
      <c r="P632097" s="83"/>
    </row>
    <row r="632098" spans="16:16" x14ac:dyDescent="0.3">
      <c r="P632098" s="83"/>
    </row>
    <row r="632099" spans="16:16" x14ac:dyDescent="0.3">
      <c r="P632099" s="83"/>
    </row>
    <row r="632100" spans="16:16" x14ac:dyDescent="0.3">
      <c r="P632100" s="83"/>
    </row>
    <row r="632101" spans="16:16" x14ac:dyDescent="0.3">
      <c r="P632101" s="83"/>
    </row>
    <row r="632102" spans="16:16" x14ac:dyDescent="0.3">
      <c r="P632102" s="83"/>
    </row>
    <row r="632103" spans="16:16" x14ac:dyDescent="0.3">
      <c r="P632103" s="83"/>
    </row>
    <row r="632104" spans="16:16" x14ac:dyDescent="0.3">
      <c r="P632104" s="83"/>
    </row>
    <row r="632105" spans="16:16" x14ac:dyDescent="0.3">
      <c r="P632105" s="83"/>
    </row>
    <row r="632106" spans="16:16" x14ac:dyDescent="0.3">
      <c r="P632106" s="83"/>
    </row>
    <row r="632107" spans="16:16" x14ac:dyDescent="0.3">
      <c r="P632107" s="83"/>
    </row>
    <row r="632108" spans="16:16" x14ac:dyDescent="0.3">
      <c r="P632108" s="83"/>
    </row>
    <row r="632109" spans="16:16" x14ac:dyDescent="0.3">
      <c r="P632109" s="83"/>
    </row>
    <row r="632110" spans="16:16" x14ac:dyDescent="0.3">
      <c r="P632110" s="83"/>
    </row>
    <row r="632111" spans="16:16" x14ac:dyDescent="0.3">
      <c r="P632111" s="83"/>
    </row>
    <row r="632112" spans="16:16" x14ac:dyDescent="0.3">
      <c r="P632112" s="83"/>
    </row>
    <row r="632113" spans="16:16" x14ac:dyDescent="0.3">
      <c r="P632113" s="83"/>
    </row>
    <row r="632114" spans="16:16" x14ac:dyDescent="0.3">
      <c r="P632114" s="83"/>
    </row>
    <row r="632115" spans="16:16" x14ac:dyDescent="0.3">
      <c r="P632115" s="83"/>
    </row>
    <row r="632116" spans="16:16" x14ac:dyDescent="0.3">
      <c r="P632116" s="83"/>
    </row>
    <row r="632117" spans="16:16" x14ac:dyDescent="0.3">
      <c r="P632117" s="83"/>
    </row>
    <row r="632118" spans="16:16" x14ac:dyDescent="0.3">
      <c r="P632118" s="83"/>
    </row>
    <row r="632119" spans="16:16" x14ac:dyDescent="0.3">
      <c r="P632119" s="83"/>
    </row>
    <row r="632120" spans="16:16" x14ac:dyDescent="0.3">
      <c r="P632120" s="83"/>
    </row>
    <row r="632121" spans="16:16" x14ac:dyDescent="0.3">
      <c r="P632121" s="83"/>
    </row>
    <row r="632122" spans="16:16" x14ac:dyDescent="0.3">
      <c r="P632122" s="83"/>
    </row>
    <row r="632123" spans="16:16" x14ac:dyDescent="0.3">
      <c r="P632123" s="83"/>
    </row>
    <row r="632124" spans="16:16" x14ac:dyDescent="0.3">
      <c r="P632124" s="83"/>
    </row>
    <row r="632125" spans="16:16" x14ac:dyDescent="0.3">
      <c r="P632125" s="83"/>
    </row>
    <row r="632126" spans="16:16" x14ac:dyDescent="0.3">
      <c r="P632126" s="83"/>
    </row>
    <row r="632127" spans="16:16" x14ac:dyDescent="0.3">
      <c r="P632127" s="83"/>
    </row>
    <row r="632128" spans="16:16" x14ac:dyDescent="0.3">
      <c r="P632128" s="83"/>
    </row>
    <row r="632129" spans="16:16" x14ac:dyDescent="0.3">
      <c r="P632129" s="83"/>
    </row>
    <row r="632130" spans="16:16" x14ac:dyDescent="0.3">
      <c r="P632130" s="83"/>
    </row>
    <row r="632131" spans="16:16" x14ac:dyDescent="0.3">
      <c r="P632131" s="83"/>
    </row>
    <row r="632132" spans="16:16" x14ac:dyDescent="0.3">
      <c r="P632132" s="83"/>
    </row>
    <row r="632133" spans="16:16" x14ac:dyDescent="0.3">
      <c r="P632133" s="83"/>
    </row>
    <row r="632134" spans="16:16" x14ac:dyDescent="0.3">
      <c r="P632134" s="83"/>
    </row>
    <row r="632135" spans="16:16" x14ac:dyDescent="0.3">
      <c r="P632135" s="83"/>
    </row>
    <row r="632136" spans="16:16" x14ac:dyDescent="0.3">
      <c r="P632136" s="83"/>
    </row>
    <row r="632137" spans="16:16" x14ac:dyDescent="0.3">
      <c r="P632137" s="83"/>
    </row>
    <row r="632138" spans="16:16" x14ac:dyDescent="0.3">
      <c r="P632138" s="83"/>
    </row>
    <row r="632139" spans="16:16" x14ac:dyDescent="0.3">
      <c r="P632139" s="83"/>
    </row>
    <row r="632140" spans="16:16" x14ac:dyDescent="0.3">
      <c r="P632140" s="83"/>
    </row>
    <row r="632141" spans="16:16" x14ac:dyDescent="0.3">
      <c r="P632141" s="83"/>
    </row>
    <row r="632142" spans="16:16" x14ac:dyDescent="0.3">
      <c r="P632142" s="83"/>
    </row>
    <row r="632143" spans="16:16" x14ac:dyDescent="0.3">
      <c r="P632143" s="83"/>
    </row>
    <row r="632144" spans="16:16" x14ac:dyDescent="0.3">
      <c r="P632144" s="83"/>
    </row>
    <row r="632145" spans="16:16" x14ac:dyDescent="0.3">
      <c r="P632145" s="83"/>
    </row>
    <row r="632146" spans="16:16" x14ac:dyDescent="0.3">
      <c r="P632146" s="83"/>
    </row>
    <row r="632147" spans="16:16" x14ac:dyDescent="0.3">
      <c r="P632147" s="83"/>
    </row>
    <row r="632148" spans="16:16" x14ac:dyDescent="0.3">
      <c r="P632148" s="83"/>
    </row>
    <row r="632149" spans="16:16" x14ac:dyDescent="0.3">
      <c r="P632149" s="83"/>
    </row>
    <row r="632150" spans="16:16" x14ac:dyDescent="0.3">
      <c r="P632150" s="83"/>
    </row>
    <row r="632151" spans="16:16" x14ac:dyDescent="0.3">
      <c r="P632151" s="83"/>
    </row>
    <row r="632152" spans="16:16" x14ac:dyDescent="0.3">
      <c r="P632152" s="83"/>
    </row>
    <row r="632153" spans="16:16" x14ac:dyDescent="0.3">
      <c r="P632153" s="83"/>
    </row>
    <row r="632154" spans="16:16" x14ac:dyDescent="0.3">
      <c r="P632154" s="83"/>
    </row>
    <row r="632155" spans="16:16" x14ac:dyDescent="0.3">
      <c r="P632155" s="83"/>
    </row>
    <row r="632156" spans="16:16" x14ac:dyDescent="0.3">
      <c r="P632156" s="83"/>
    </row>
    <row r="632157" spans="16:16" x14ac:dyDescent="0.3">
      <c r="P632157" s="83"/>
    </row>
    <row r="632158" spans="16:16" x14ac:dyDescent="0.3">
      <c r="P632158" s="83"/>
    </row>
    <row r="632159" spans="16:16" x14ac:dyDescent="0.3">
      <c r="P632159" s="83"/>
    </row>
    <row r="632160" spans="16:16" x14ac:dyDescent="0.3">
      <c r="P632160" s="83"/>
    </row>
    <row r="632161" spans="16:16" x14ac:dyDescent="0.3">
      <c r="P632161" s="83"/>
    </row>
    <row r="632162" spans="16:16" x14ac:dyDescent="0.3">
      <c r="P632162" s="83"/>
    </row>
    <row r="632163" spans="16:16" x14ac:dyDescent="0.3">
      <c r="P632163" s="83"/>
    </row>
    <row r="632164" spans="16:16" x14ac:dyDescent="0.3">
      <c r="P632164" s="83"/>
    </row>
    <row r="632165" spans="16:16" x14ac:dyDescent="0.3">
      <c r="P632165" s="83"/>
    </row>
    <row r="632166" spans="16:16" x14ac:dyDescent="0.3">
      <c r="P632166" s="83"/>
    </row>
    <row r="632167" spans="16:16" x14ac:dyDescent="0.3">
      <c r="P632167" s="83"/>
    </row>
    <row r="632168" spans="16:16" x14ac:dyDescent="0.3">
      <c r="P632168" s="83"/>
    </row>
    <row r="632169" spans="16:16" x14ac:dyDescent="0.3">
      <c r="P632169" s="83"/>
    </row>
    <row r="632170" spans="16:16" x14ac:dyDescent="0.3">
      <c r="P632170" s="83"/>
    </row>
    <row r="632171" spans="16:16" x14ac:dyDescent="0.3">
      <c r="P632171" s="83"/>
    </row>
    <row r="632172" spans="16:16" x14ac:dyDescent="0.3">
      <c r="P632172" s="83"/>
    </row>
    <row r="632173" spans="16:16" x14ac:dyDescent="0.3">
      <c r="P632173" s="83"/>
    </row>
    <row r="632174" spans="16:16" x14ac:dyDescent="0.3">
      <c r="P632174" s="83"/>
    </row>
    <row r="632175" spans="16:16" x14ac:dyDescent="0.3">
      <c r="P632175" s="83"/>
    </row>
    <row r="632176" spans="16:16" x14ac:dyDescent="0.3">
      <c r="P632176" s="83"/>
    </row>
    <row r="632177" spans="16:16" x14ac:dyDescent="0.3">
      <c r="P632177" s="83"/>
    </row>
    <row r="632178" spans="16:16" x14ac:dyDescent="0.3">
      <c r="P632178" s="83"/>
    </row>
    <row r="632179" spans="16:16" x14ac:dyDescent="0.3">
      <c r="P632179" s="83"/>
    </row>
    <row r="632180" spans="16:16" x14ac:dyDescent="0.3">
      <c r="P632180" s="83"/>
    </row>
    <row r="632181" spans="16:16" x14ac:dyDescent="0.3">
      <c r="P632181" s="83"/>
    </row>
    <row r="632182" spans="16:16" x14ac:dyDescent="0.3">
      <c r="P632182" s="83"/>
    </row>
    <row r="632183" spans="16:16" x14ac:dyDescent="0.3">
      <c r="P632183" s="83"/>
    </row>
    <row r="632184" spans="16:16" x14ac:dyDescent="0.3">
      <c r="P632184" s="83"/>
    </row>
    <row r="632185" spans="16:16" x14ac:dyDescent="0.3">
      <c r="P632185" s="83"/>
    </row>
    <row r="632186" spans="16:16" x14ac:dyDescent="0.3">
      <c r="P632186" s="83"/>
    </row>
    <row r="632187" spans="16:16" x14ac:dyDescent="0.3">
      <c r="P632187" s="83"/>
    </row>
    <row r="632188" spans="16:16" x14ac:dyDescent="0.3">
      <c r="P632188" s="83"/>
    </row>
    <row r="632189" spans="16:16" x14ac:dyDescent="0.3">
      <c r="P632189" s="83"/>
    </row>
    <row r="632190" spans="16:16" x14ac:dyDescent="0.3">
      <c r="P632190" s="83"/>
    </row>
    <row r="632191" spans="16:16" x14ac:dyDescent="0.3">
      <c r="P632191" s="83"/>
    </row>
    <row r="632192" spans="16:16" x14ac:dyDescent="0.3">
      <c r="P632192" s="83"/>
    </row>
    <row r="632193" spans="16:16" x14ac:dyDescent="0.3">
      <c r="P632193" s="83"/>
    </row>
    <row r="632194" spans="16:16" x14ac:dyDescent="0.3">
      <c r="P632194" s="83"/>
    </row>
    <row r="632195" spans="16:16" x14ac:dyDescent="0.3">
      <c r="P632195" s="83"/>
    </row>
    <row r="632196" spans="16:16" x14ac:dyDescent="0.3">
      <c r="P632196" s="83"/>
    </row>
    <row r="632197" spans="16:16" x14ac:dyDescent="0.3">
      <c r="P632197" s="83"/>
    </row>
    <row r="632198" spans="16:16" x14ac:dyDescent="0.3">
      <c r="P632198" s="83"/>
    </row>
    <row r="632199" spans="16:16" x14ac:dyDescent="0.3">
      <c r="P632199" s="83"/>
    </row>
    <row r="632200" spans="16:16" x14ac:dyDescent="0.3">
      <c r="P632200" s="83"/>
    </row>
    <row r="632201" spans="16:16" x14ac:dyDescent="0.3">
      <c r="P632201" s="83"/>
    </row>
    <row r="632202" spans="16:16" x14ac:dyDescent="0.3">
      <c r="P632202" s="83"/>
    </row>
    <row r="632203" spans="16:16" x14ac:dyDescent="0.3">
      <c r="P632203" s="83"/>
    </row>
    <row r="632204" spans="16:16" x14ac:dyDescent="0.3">
      <c r="P632204" s="83"/>
    </row>
    <row r="632205" spans="16:16" x14ac:dyDescent="0.3">
      <c r="P632205" s="83"/>
    </row>
    <row r="632206" spans="16:16" x14ac:dyDescent="0.3">
      <c r="P632206" s="83"/>
    </row>
    <row r="632207" spans="16:16" x14ac:dyDescent="0.3">
      <c r="P632207" s="83"/>
    </row>
    <row r="632208" spans="16:16" x14ac:dyDescent="0.3">
      <c r="P632208" s="83"/>
    </row>
    <row r="632209" spans="16:16" x14ac:dyDescent="0.3">
      <c r="P632209" s="83"/>
    </row>
    <row r="632210" spans="16:16" x14ac:dyDescent="0.3">
      <c r="P632210" s="83"/>
    </row>
    <row r="632211" spans="16:16" x14ac:dyDescent="0.3">
      <c r="P632211" s="83"/>
    </row>
    <row r="632212" spans="16:16" x14ac:dyDescent="0.3">
      <c r="P632212" s="83"/>
    </row>
    <row r="632213" spans="16:16" x14ac:dyDescent="0.3">
      <c r="P632213" s="83"/>
    </row>
    <row r="632214" spans="16:16" x14ac:dyDescent="0.3">
      <c r="P632214" s="83"/>
    </row>
    <row r="632215" spans="16:16" x14ac:dyDescent="0.3">
      <c r="P632215" s="83"/>
    </row>
    <row r="632216" spans="16:16" x14ac:dyDescent="0.3">
      <c r="P632216" s="83"/>
    </row>
    <row r="632217" spans="16:16" x14ac:dyDescent="0.3">
      <c r="P632217" s="83"/>
    </row>
    <row r="632218" spans="16:16" x14ac:dyDescent="0.3">
      <c r="P632218" s="83"/>
    </row>
    <row r="632219" spans="16:16" x14ac:dyDescent="0.3">
      <c r="P632219" s="83"/>
    </row>
    <row r="632220" spans="16:16" x14ac:dyDescent="0.3">
      <c r="P632220" s="83"/>
    </row>
    <row r="632221" spans="16:16" x14ac:dyDescent="0.3">
      <c r="P632221" s="83"/>
    </row>
    <row r="632222" spans="16:16" x14ac:dyDescent="0.3">
      <c r="P632222" s="83"/>
    </row>
    <row r="632223" spans="16:16" x14ac:dyDescent="0.3">
      <c r="P632223" s="83"/>
    </row>
    <row r="632224" spans="16:16" x14ac:dyDescent="0.3">
      <c r="P632224" s="83"/>
    </row>
    <row r="632225" spans="16:16" x14ac:dyDescent="0.3">
      <c r="P632225" s="83"/>
    </row>
    <row r="632226" spans="16:16" x14ac:dyDescent="0.3">
      <c r="P632226" s="83"/>
    </row>
    <row r="632227" spans="16:16" x14ac:dyDescent="0.3">
      <c r="P632227" s="83"/>
    </row>
    <row r="632228" spans="16:16" x14ac:dyDescent="0.3">
      <c r="P632228" s="83"/>
    </row>
    <row r="632229" spans="16:16" x14ac:dyDescent="0.3">
      <c r="P632229" s="83"/>
    </row>
    <row r="632230" spans="16:16" x14ac:dyDescent="0.3">
      <c r="P632230" s="83"/>
    </row>
    <row r="632231" spans="16:16" x14ac:dyDescent="0.3">
      <c r="P632231" s="83"/>
    </row>
    <row r="632232" spans="16:16" x14ac:dyDescent="0.3">
      <c r="P632232" s="83"/>
    </row>
    <row r="632233" spans="16:16" x14ac:dyDescent="0.3">
      <c r="P632233" s="83"/>
    </row>
    <row r="632234" spans="16:16" x14ac:dyDescent="0.3">
      <c r="P632234" s="83"/>
    </row>
    <row r="632235" spans="16:16" x14ac:dyDescent="0.3">
      <c r="P632235" s="83"/>
    </row>
    <row r="632236" spans="16:16" x14ac:dyDescent="0.3">
      <c r="P632236" s="83"/>
    </row>
    <row r="632237" spans="16:16" x14ac:dyDescent="0.3">
      <c r="P632237" s="83"/>
    </row>
    <row r="632238" spans="16:16" x14ac:dyDescent="0.3">
      <c r="P632238" s="83"/>
    </row>
    <row r="632239" spans="16:16" x14ac:dyDescent="0.3">
      <c r="P632239" s="83"/>
    </row>
    <row r="632240" spans="16:16" x14ac:dyDescent="0.3">
      <c r="P632240" s="83"/>
    </row>
    <row r="632241" spans="16:16" x14ac:dyDescent="0.3">
      <c r="P632241" s="83"/>
    </row>
    <row r="632242" spans="16:16" x14ac:dyDescent="0.3">
      <c r="P632242" s="83"/>
    </row>
    <row r="632243" spans="16:16" x14ac:dyDescent="0.3">
      <c r="P632243" s="83"/>
    </row>
    <row r="632244" spans="16:16" x14ac:dyDescent="0.3">
      <c r="P632244" s="83"/>
    </row>
    <row r="632245" spans="16:16" x14ac:dyDescent="0.3">
      <c r="P632245" s="83"/>
    </row>
    <row r="632246" spans="16:16" x14ac:dyDescent="0.3">
      <c r="P632246" s="83"/>
    </row>
    <row r="632247" spans="16:16" x14ac:dyDescent="0.3">
      <c r="P632247" s="83"/>
    </row>
    <row r="632248" spans="16:16" x14ac:dyDescent="0.3">
      <c r="P632248" s="83"/>
    </row>
    <row r="632249" spans="16:16" x14ac:dyDescent="0.3">
      <c r="P632249" s="83"/>
    </row>
    <row r="632250" spans="16:16" x14ac:dyDescent="0.3">
      <c r="P632250" s="83"/>
    </row>
    <row r="632251" spans="16:16" x14ac:dyDescent="0.3">
      <c r="P632251" s="83"/>
    </row>
    <row r="632252" spans="16:16" x14ac:dyDescent="0.3">
      <c r="P632252" s="83"/>
    </row>
    <row r="632253" spans="16:16" x14ac:dyDescent="0.3">
      <c r="P632253" s="83"/>
    </row>
    <row r="632254" spans="16:16" x14ac:dyDescent="0.3">
      <c r="P632254" s="83"/>
    </row>
    <row r="632255" spans="16:16" x14ac:dyDescent="0.3">
      <c r="P632255" s="83"/>
    </row>
    <row r="632256" spans="16:16" x14ac:dyDescent="0.3">
      <c r="P632256" s="83"/>
    </row>
    <row r="632257" spans="16:16" x14ac:dyDescent="0.3">
      <c r="P632257" s="83"/>
    </row>
    <row r="632258" spans="16:16" x14ac:dyDescent="0.3">
      <c r="P632258" s="83"/>
    </row>
    <row r="632259" spans="16:16" x14ac:dyDescent="0.3">
      <c r="P632259" s="83"/>
    </row>
    <row r="632260" spans="16:16" x14ac:dyDescent="0.3">
      <c r="P632260" s="83"/>
    </row>
    <row r="632261" spans="16:16" x14ac:dyDescent="0.3">
      <c r="P632261" s="83"/>
    </row>
    <row r="632262" spans="16:16" x14ac:dyDescent="0.3">
      <c r="P632262" s="83"/>
    </row>
    <row r="632263" spans="16:16" x14ac:dyDescent="0.3">
      <c r="P632263" s="83"/>
    </row>
    <row r="632264" spans="16:16" x14ac:dyDescent="0.3">
      <c r="P632264" s="83"/>
    </row>
    <row r="632265" spans="16:16" x14ac:dyDescent="0.3">
      <c r="P632265" s="83"/>
    </row>
    <row r="632266" spans="16:16" x14ac:dyDescent="0.3">
      <c r="P632266" s="83"/>
    </row>
    <row r="632267" spans="16:16" x14ac:dyDescent="0.3">
      <c r="P632267" s="83"/>
    </row>
    <row r="632268" spans="16:16" x14ac:dyDescent="0.3">
      <c r="P632268" s="83"/>
    </row>
    <row r="632269" spans="16:16" x14ac:dyDescent="0.3">
      <c r="P632269" s="83"/>
    </row>
    <row r="632270" spans="16:16" x14ac:dyDescent="0.3">
      <c r="P632270" s="83"/>
    </row>
    <row r="632271" spans="16:16" x14ac:dyDescent="0.3">
      <c r="P632271" s="83"/>
    </row>
    <row r="632272" spans="16:16" x14ac:dyDescent="0.3">
      <c r="P632272" s="83"/>
    </row>
    <row r="632273" spans="16:16" x14ac:dyDescent="0.3">
      <c r="P632273" s="83"/>
    </row>
    <row r="632274" spans="16:16" x14ac:dyDescent="0.3">
      <c r="P632274" s="83"/>
    </row>
    <row r="632275" spans="16:16" x14ac:dyDescent="0.3">
      <c r="P632275" s="83"/>
    </row>
    <row r="632276" spans="16:16" x14ac:dyDescent="0.3">
      <c r="P632276" s="83"/>
    </row>
    <row r="632277" spans="16:16" x14ac:dyDescent="0.3">
      <c r="P632277" s="83"/>
    </row>
    <row r="632278" spans="16:16" x14ac:dyDescent="0.3">
      <c r="P632278" s="83"/>
    </row>
    <row r="632279" spans="16:16" x14ac:dyDescent="0.3">
      <c r="P632279" s="83"/>
    </row>
    <row r="632280" spans="16:16" x14ac:dyDescent="0.3">
      <c r="P632280" s="83"/>
    </row>
    <row r="632281" spans="16:16" x14ac:dyDescent="0.3">
      <c r="P632281" s="83"/>
    </row>
    <row r="632282" spans="16:16" x14ac:dyDescent="0.3">
      <c r="P632282" s="83"/>
    </row>
    <row r="632283" spans="16:16" x14ac:dyDescent="0.3">
      <c r="P632283" s="83"/>
    </row>
    <row r="632284" spans="16:16" x14ac:dyDescent="0.3">
      <c r="P632284" s="83"/>
    </row>
    <row r="632285" spans="16:16" x14ac:dyDescent="0.3">
      <c r="P632285" s="83"/>
    </row>
    <row r="632286" spans="16:16" x14ac:dyDescent="0.3">
      <c r="P632286" s="83"/>
    </row>
    <row r="632287" spans="16:16" x14ac:dyDescent="0.3">
      <c r="P632287" s="83"/>
    </row>
    <row r="632288" spans="16:16" x14ac:dyDescent="0.3">
      <c r="P632288" s="83"/>
    </row>
    <row r="632289" spans="16:16" x14ac:dyDescent="0.3">
      <c r="P632289" s="83"/>
    </row>
    <row r="632290" spans="16:16" x14ac:dyDescent="0.3">
      <c r="P632290" s="83"/>
    </row>
    <row r="632291" spans="16:16" x14ac:dyDescent="0.3">
      <c r="P632291" s="83"/>
    </row>
    <row r="632292" spans="16:16" x14ac:dyDescent="0.3">
      <c r="P632292" s="83"/>
    </row>
    <row r="632293" spans="16:16" x14ac:dyDescent="0.3">
      <c r="P632293" s="83"/>
    </row>
    <row r="632294" spans="16:16" x14ac:dyDescent="0.3">
      <c r="P632294" s="83"/>
    </row>
    <row r="632295" spans="16:16" x14ac:dyDescent="0.3">
      <c r="P632295" s="83"/>
    </row>
    <row r="632296" spans="16:16" x14ac:dyDescent="0.3">
      <c r="P632296" s="83"/>
    </row>
    <row r="632297" spans="16:16" x14ac:dyDescent="0.3">
      <c r="P632297" s="83"/>
    </row>
    <row r="632298" spans="16:16" x14ac:dyDescent="0.3">
      <c r="P632298" s="83"/>
    </row>
    <row r="632299" spans="16:16" x14ac:dyDescent="0.3">
      <c r="P632299" s="83"/>
    </row>
    <row r="632300" spans="16:16" x14ac:dyDescent="0.3">
      <c r="P632300" s="83"/>
    </row>
    <row r="632301" spans="16:16" x14ac:dyDescent="0.3">
      <c r="P632301" s="83"/>
    </row>
    <row r="632302" spans="16:16" x14ac:dyDescent="0.3">
      <c r="P632302" s="83"/>
    </row>
    <row r="632303" spans="16:16" x14ac:dyDescent="0.3">
      <c r="P632303" s="83"/>
    </row>
    <row r="632304" spans="16:16" x14ac:dyDescent="0.3">
      <c r="P632304" s="83"/>
    </row>
    <row r="632305" spans="16:16" x14ac:dyDescent="0.3">
      <c r="P632305" s="83"/>
    </row>
    <row r="632306" spans="16:16" x14ac:dyDescent="0.3">
      <c r="P632306" s="83"/>
    </row>
    <row r="632307" spans="16:16" x14ac:dyDescent="0.3">
      <c r="P632307" s="83"/>
    </row>
    <row r="632308" spans="16:16" x14ac:dyDescent="0.3">
      <c r="P632308" s="83"/>
    </row>
    <row r="632309" spans="16:16" x14ac:dyDescent="0.3">
      <c r="P632309" s="83"/>
    </row>
    <row r="632310" spans="16:16" x14ac:dyDescent="0.3">
      <c r="P632310" s="83"/>
    </row>
    <row r="632311" spans="16:16" x14ac:dyDescent="0.3">
      <c r="P632311" s="83"/>
    </row>
    <row r="632312" spans="16:16" x14ac:dyDescent="0.3">
      <c r="P632312" s="83"/>
    </row>
    <row r="632313" spans="16:16" x14ac:dyDescent="0.3">
      <c r="P632313" s="83"/>
    </row>
    <row r="632314" spans="16:16" x14ac:dyDescent="0.3">
      <c r="P632314" s="83"/>
    </row>
    <row r="632315" spans="16:16" x14ac:dyDescent="0.3">
      <c r="P632315" s="83"/>
    </row>
    <row r="632316" spans="16:16" x14ac:dyDescent="0.3">
      <c r="P632316" s="83"/>
    </row>
    <row r="632317" spans="16:16" x14ac:dyDescent="0.3">
      <c r="P632317" s="83"/>
    </row>
    <row r="632318" spans="16:16" x14ac:dyDescent="0.3">
      <c r="P632318" s="83"/>
    </row>
    <row r="632319" spans="16:16" x14ac:dyDescent="0.3">
      <c r="P632319" s="83"/>
    </row>
    <row r="632320" spans="16:16" x14ac:dyDescent="0.3">
      <c r="P632320" s="83"/>
    </row>
    <row r="632321" spans="16:16" x14ac:dyDescent="0.3">
      <c r="P632321" s="83"/>
    </row>
    <row r="632322" spans="16:16" x14ac:dyDescent="0.3">
      <c r="P632322" s="83"/>
    </row>
    <row r="632323" spans="16:16" x14ac:dyDescent="0.3">
      <c r="P632323" s="83"/>
    </row>
    <row r="632324" spans="16:16" x14ac:dyDescent="0.3">
      <c r="P632324" s="83"/>
    </row>
    <row r="632325" spans="16:16" x14ac:dyDescent="0.3">
      <c r="P632325" s="83"/>
    </row>
    <row r="632326" spans="16:16" x14ac:dyDescent="0.3">
      <c r="P632326" s="83"/>
    </row>
    <row r="632327" spans="16:16" x14ac:dyDescent="0.3">
      <c r="P632327" s="83"/>
    </row>
    <row r="632328" spans="16:16" x14ac:dyDescent="0.3">
      <c r="P632328" s="83"/>
    </row>
    <row r="632329" spans="16:16" x14ac:dyDescent="0.3">
      <c r="P632329" s="83"/>
    </row>
    <row r="632330" spans="16:16" x14ac:dyDescent="0.3">
      <c r="P632330" s="83"/>
    </row>
    <row r="632331" spans="16:16" x14ac:dyDescent="0.3">
      <c r="P632331" s="83"/>
    </row>
    <row r="632332" spans="16:16" x14ac:dyDescent="0.3">
      <c r="P632332" s="83"/>
    </row>
    <row r="632333" spans="16:16" x14ac:dyDescent="0.3">
      <c r="P632333" s="83"/>
    </row>
    <row r="632334" spans="16:16" x14ac:dyDescent="0.3">
      <c r="P632334" s="83"/>
    </row>
    <row r="632335" spans="16:16" x14ac:dyDescent="0.3">
      <c r="P632335" s="83"/>
    </row>
    <row r="632336" spans="16:16" x14ac:dyDescent="0.3">
      <c r="P632336" s="83"/>
    </row>
    <row r="632337" spans="16:16" x14ac:dyDescent="0.3">
      <c r="P632337" s="83"/>
    </row>
    <row r="632338" spans="16:16" x14ac:dyDescent="0.3">
      <c r="P632338" s="83"/>
    </row>
    <row r="632339" spans="16:16" x14ac:dyDescent="0.3">
      <c r="P632339" s="83"/>
    </row>
    <row r="632340" spans="16:16" x14ac:dyDescent="0.3">
      <c r="P632340" s="83"/>
    </row>
    <row r="632341" spans="16:16" x14ac:dyDescent="0.3">
      <c r="P632341" s="83"/>
    </row>
    <row r="632342" spans="16:16" x14ac:dyDescent="0.3">
      <c r="P632342" s="83"/>
    </row>
    <row r="632343" spans="16:16" x14ac:dyDescent="0.3">
      <c r="P632343" s="83"/>
    </row>
    <row r="632344" spans="16:16" x14ac:dyDescent="0.3">
      <c r="P632344" s="83"/>
    </row>
    <row r="632345" spans="16:16" x14ac:dyDescent="0.3">
      <c r="P632345" s="83"/>
    </row>
    <row r="632346" spans="16:16" x14ac:dyDescent="0.3">
      <c r="P632346" s="83"/>
    </row>
    <row r="632347" spans="16:16" x14ac:dyDescent="0.3">
      <c r="P632347" s="83"/>
    </row>
    <row r="632348" spans="16:16" x14ac:dyDescent="0.3">
      <c r="P632348" s="83"/>
    </row>
    <row r="632349" spans="16:16" x14ac:dyDescent="0.3">
      <c r="P632349" s="83"/>
    </row>
    <row r="632350" spans="16:16" x14ac:dyDescent="0.3">
      <c r="P632350" s="83"/>
    </row>
    <row r="632351" spans="16:16" x14ac:dyDescent="0.3">
      <c r="P632351" s="83"/>
    </row>
    <row r="632352" spans="16:16" x14ac:dyDescent="0.3">
      <c r="P632352" s="83"/>
    </row>
    <row r="632353" spans="16:16" x14ac:dyDescent="0.3">
      <c r="P632353" s="83"/>
    </row>
    <row r="632354" spans="16:16" x14ac:dyDescent="0.3">
      <c r="P632354" s="83"/>
    </row>
    <row r="632355" spans="16:16" x14ac:dyDescent="0.3">
      <c r="P632355" s="83"/>
    </row>
    <row r="632356" spans="16:16" x14ac:dyDescent="0.3">
      <c r="P632356" s="83"/>
    </row>
    <row r="632357" spans="16:16" x14ac:dyDescent="0.3">
      <c r="P632357" s="83"/>
    </row>
    <row r="632358" spans="16:16" x14ac:dyDescent="0.3">
      <c r="P632358" s="83"/>
    </row>
    <row r="632359" spans="16:16" x14ac:dyDescent="0.3">
      <c r="P632359" s="83"/>
    </row>
    <row r="632360" spans="16:16" x14ac:dyDescent="0.3">
      <c r="P632360" s="83"/>
    </row>
    <row r="632361" spans="16:16" x14ac:dyDescent="0.3">
      <c r="P632361" s="83"/>
    </row>
    <row r="632362" spans="16:16" x14ac:dyDescent="0.3">
      <c r="P632362" s="83"/>
    </row>
    <row r="632363" spans="16:16" x14ac:dyDescent="0.3">
      <c r="P632363" s="83"/>
    </row>
    <row r="632364" spans="16:16" x14ac:dyDescent="0.3">
      <c r="P632364" s="83"/>
    </row>
    <row r="632365" spans="16:16" x14ac:dyDescent="0.3">
      <c r="P632365" s="83"/>
    </row>
    <row r="632366" spans="16:16" x14ac:dyDescent="0.3">
      <c r="P632366" s="83"/>
    </row>
    <row r="632367" spans="16:16" x14ac:dyDescent="0.3">
      <c r="P632367" s="83"/>
    </row>
    <row r="632368" spans="16:16" x14ac:dyDescent="0.3">
      <c r="P632368" s="83"/>
    </row>
    <row r="632369" spans="16:16" x14ac:dyDescent="0.3">
      <c r="P632369" s="83"/>
    </row>
    <row r="632370" spans="16:16" x14ac:dyDescent="0.3">
      <c r="P632370" s="83"/>
    </row>
    <row r="632371" spans="16:16" x14ac:dyDescent="0.3">
      <c r="P632371" s="83"/>
    </row>
    <row r="632372" spans="16:16" x14ac:dyDescent="0.3">
      <c r="P632372" s="83"/>
    </row>
    <row r="632373" spans="16:16" x14ac:dyDescent="0.3">
      <c r="P632373" s="83"/>
    </row>
    <row r="632374" spans="16:16" x14ac:dyDescent="0.3">
      <c r="P632374" s="83"/>
    </row>
    <row r="632375" spans="16:16" x14ac:dyDescent="0.3">
      <c r="P632375" s="83"/>
    </row>
    <row r="632376" spans="16:16" x14ac:dyDescent="0.3">
      <c r="P632376" s="83"/>
    </row>
    <row r="632377" spans="16:16" x14ac:dyDescent="0.3">
      <c r="P632377" s="83"/>
    </row>
    <row r="632378" spans="16:16" x14ac:dyDescent="0.3">
      <c r="P632378" s="83"/>
    </row>
    <row r="632379" spans="16:16" x14ac:dyDescent="0.3">
      <c r="P632379" s="83"/>
    </row>
    <row r="632380" spans="16:16" x14ac:dyDescent="0.3">
      <c r="P632380" s="83"/>
    </row>
    <row r="632381" spans="16:16" x14ac:dyDescent="0.3">
      <c r="P632381" s="83"/>
    </row>
    <row r="632382" spans="16:16" x14ac:dyDescent="0.3">
      <c r="P632382" s="83"/>
    </row>
    <row r="632383" spans="16:16" x14ac:dyDescent="0.3">
      <c r="P632383" s="83"/>
    </row>
    <row r="632384" spans="16:16" x14ac:dyDescent="0.3">
      <c r="P632384" s="83"/>
    </row>
    <row r="632385" spans="16:16" x14ac:dyDescent="0.3">
      <c r="P632385" s="83"/>
    </row>
    <row r="632386" spans="16:16" x14ac:dyDescent="0.3">
      <c r="P632386" s="83"/>
    </row>
    <row r="632387" spans="16:16" x14ac:dyDescent="0.3">
      <c r="P632387" s="83"/>
    </row>
    <row r="632388" spans="16:16" x14ac:dyDescent="0.3">
      <c r="P632388" s="83"/>
    </row>
    <row r="632389" spans="16:16" x14ac:dyDescent="0.3">
      <c r="P632389" s="83"/>
    </row>
    <row r="632390" spans="16:16" x14ac:dyDescent="0.3">
      <c r="P632390" s="83"/>
    </row>
    <row r="632391" spans="16:16" x14ac:dyDescent="0.3">
      <c r="P632391" s="83"/>
    </row>
    <row r="632392" spans="16:16" x14ac:dyDescent="0.3">
      <c r="P632392" s="83"/>
    </row>
    <row r="632393" spans="16:16" x14ac:dyDescent="0.3">
      <c r="P632393" s="83"/>
    </row>
    <row r="632394" spans="16:16" x14ac:dyDescent="0.3">
      <c r="P632394" s="83"/>
    </row>
    <row r="632395" spans="16:16" x14ac:dyDescent="0.3">
      <c r="P632395" s="83"/>
    </row>
    <row r="632396" spans="16:16" x14ac:dyDescent="0.3">
      <c r="P632396" s="83"/>
    </row>
    <row r="632397" spans="16:16" x14ac:dyDescent="0.3">
      <c r="P632397" s="83"/>
    </row>
    <row r="632398" spans="16:16" x14ac:dyDescent="0.3">
      <c r="P632398" s="83"/>
    </row>
    <row r="632399" spans="16:16" x14ac:dyDescent="0.3">
      <c r="P632399" s="83"/>
    </row>
    <row r="632400" spans="16:16" x14ac:dyDescent="0.3">
      <c r="P632400" s="83"/>
    </row>
    <row r="632401" spans="16:16" x14ac:dyDescent="0.3">
      <c r="P632401" s="83"/>
    </row>
    <row r="632402" spans="16:16" x14ac:dyDescent="0.3">
      <c r="P632402" s="83"/>
    </row>
    <row r="632403" spans="16:16" x14ac:dyDescent="0.3">
      <c r="P632403" s="83"/>
    </row>
    <row r="632404" spans="16:16" x14ac:dyDescent="0.3">
      <c r="P632404" s="83"/>
    </row>
    <row r="632405" spans="16:16" x14ac:dyDescent="0.3">
      <c r="P632405" s="83"/>
    </row>
    <row r="632406" spans="16:16" x14ac:dyDescent="0.3">
      <c r="P632406" s="83"/>
    </row>
    <row r="632407" spans="16:16" x14ac:dyDescent="0.3">
      <c r="P632407" s="83"/>
    </row>
    <row r="632408" spans="16:16" x14ac:dyDescent="0.3">
      <c r="P632408" s="83"/>
    </row>
    <row r="632409" spans="16:16" x14ac:dyDescent="0.3">
      <c r="P632409" s="83"/>
    </row>
    <row r="632410" spans="16:16" x14ac:dyDescent="0.3">
      <c r="P632410" s="83"/>
    </row>
    <row r="632411" spans="16:16" x14ac:dyDescent="0.3">
      <c r="P632411" s="83"/>
    </row>
    <row r="632412" spans="16:16" x14ac:dyDescent="0.3">
      <c r="P632412" s="83"/>
    </row>
    <row r="632413" spans="16:16" x14ac:dyDescent="0.3">
      <c r="P632413" s="83"/>
    </row>
    <row r="632414" spans="16:16" x14ac:dyDescent="0.3">
      <c r="P632414" s="83"/>
    </row>
    <row r="632415" spans="16:16" x14ac:dyDescent="0.3">
      <c r="P632415" s="83"/>
    </row>
    <row r="632416" spans="16:16" x14ac:dyDescent="0.3">
      <c r="P632416" s="83"/>
    </row>
    <row r="632417" spans="16:16" x14ac:dyDescent="0.3">
      <c r="P632417" s="83"/>
    </row>
    <row r="632418" spans="16:16" x14ac:dyDescent="0.3">
      <c r="P632418" s="83"/>
    </row>
    <row r="632419" spans="16:16" x14ac:dyDescent="0.3">
      <c r="P632419" s="83"/>
    </row>
    <row r="632420" spans="16:16" x14ac:dyDescent="0.3">
      <c r="P632420" s="83"/>
    </row>
    <row r="632421" spans="16:16" x14ac:dyDescent="0.3">
      <c r="P632421" s="83"/>
    </row>
    <row r="632422" spans="16:16" x14ac:dyDescent="0.3">
      <c r="P632422" s="83"/>
    </row>
    <row r="632423" spans="16:16" x14ac:dyDescent="0.3">
      <c r="P632423" s="83"/>
    </row>
    <row r="632424" spans="16:16" x14ac:dyDescent="0.3">
      <c r="P632424" s="83"/>
    </row>
    <row r="632425" spans="16:16" x14ac:dyDescent="0.3">
      <c r="P632425" s="83"/>
    </row>
    <row r="632426" spans="16:16" x14ac:dyDescent="0.3">
      <c r="P632426" s="83"/>
    </row>
    <row r="632427" spans="16:16" x14ac:dyDescent="0.3">
      <c r="P632427" s="83"/>
    </row>
    <row r="632428" spans="16:16" x14ac:dyDescent="0.3">
      <c r="P632428" s="83"/>
    </row>
    <row r="632429" spans="16:16" x14ac:dyDescent="0.3">
      <c r="P632429" s="83"/>
    </row>
    <row r="632430" spans="16:16" x14ac:dyDescent="0.3">
      <c r="P632430" s="83"/>
    </row>
    <row r="632431" spans="16:16" x14ac:dyDescent="0.3">
      <c r="P632431" s="83"/>
    </row>
    <row r="632432" spans="16:16" x14ac:dyDescent="0.3">
      <c r="P632432" s="83"/>
    </row>
    <row r="632433" spans="16:16" x14ac:dyDescent="0.3">
      <c r="P632433" s="83"/>
    </row>
    <row r="632434" spans="16:16" x14ac:dyDescent="0.3">
      <c r="P632434" s="83"/>
    </row>
    <row r="632435" spans="16:16" x14ac:dyDescent="0.3">
      <c r="P632435" s="83"/>
    </row>
    <row r="632436" spans="16:16" x14ac:dyDescent="0.3">
      <c r="P632436" s="83"/>
    </row>
    <row r="632437" spans="16:16" x14ac:dyDescent="0.3">
      <c r="P632437" s="83"/>
    </row>
    <row r="632438" spans="16:16" x14ac:dyDescent="0.3">
      <c r="P632438" s="83"/>
    </row>
    <row r="632439" spans="16:16" x14ac:dyDescent="0.3">
      <c r="P632439" s="83"/>
    </row>
    <row r="632440" spans="16:16" x14ac:dyDescent="0.3">
      <c r="P632440" s="83"/>
    </row>
    <row r="632441" spans="16:16" x14ac:dyDescent="0.3">
      <c r="P632441" s="83"/>
    </row>
    <row r="632442" spans="16:16" x14ac:dyDescent="0.3">
      <c r="P632442" s="83"/>
    </row>
    <row r="632443" spans="16:16" x14ac:dyDescent="0.3">
      <c r="P632443" s="83"/>
    </row>
    <row r="632444" spans="16:16" x14ac:dyDescent="0.3">
      <c r="P632444" s="83"/>
    </row>
    <row r="632445" spans="16:16" x14ac:dyDescent="0.3">
      <c r="P632445" s="83"/>
    </row>
    <row r="632446" spans="16:16" x14ac:dyDescent="0.3">
      <c r="P632446" s="83"/>
    </row>
    <row r="632447" spans="16:16" x14ac:dyDescent="0.3">
      <c r="P632447" s="83"/>
    </row>
    <row r="632448" spans="16:16" x14ac:dyDescent="0.3">
      <c r="P632448" s="83"/>
    </row>
    <row r="632449" spans="16:16" x14ac:dyDescent="0.3">
      <c r="P632449" s="83"/>
    </row>
    <row r="632450" spans="16:16" x14ac:dyDescent="0.3">
      <c r="P632450" s="83"/>
    </row>
    <row r="632451" spans="16:16" x14ac:dyDescent="0.3">
      <c r="P632451" s="83"/>
    </row>
    <row r="632452" spans="16:16" x14ac:dyDescent="0.3">
      <c r="P632452" s="83"/>
    </row>
    <row r="632453" spans="16:16" x14ac:dyDescent="0.3">
      <c r="P632453" s="83"/>
    </row>
    <row r="632454" spans="16:16" x14ac:dyDescent="0.3">
      <c r="P632454" s="83"/>
    </row>
    <row r="632455" spans="16:16" x14ac:dyDescent="0.3">
      <c r="P632455" s="83"/>
    </row>
    <row r="632456" spans="16:16" x14ac:dyDescent="0.3">
      <c r="P632456" s="83"/>
    </row>
    <row r="632457" spans="16:16" x14ac:dyDescent="0.3">
      <c r="P632457" s="83"/>
    </row>
    <row r="632458" spans="16:16" x14ac:dyDescent="0.3">
      <c r="P632458" s="83"/>
    </row>
    <row r="632459" spans="16:16" x14ac:dyDescent="0.3">
      <c r="P632459" s="83"/>
    </row>
    <row r="632460" spans="16:16" x14ac:dyDescent="0.3">
      <c r="P632460" s="83"/>
    </row>
    <row r="632461" spans="16:16" x14ac:dyDescent="0.3">
      <c r="P632461" s="83"/>
    </row>
    <row r="632462" spans="16:16" x14ac:dyDescent="0.3">
      <c r="P632462" s="83"/>
    </row>
    <row r="632463" spans="16:16" x14ac:dyDescent="0.3">
      <c r="P632463" s="83"/>
    </row>
    <row r="632464" spans="16:16" x14ac:dyDescent="0.3">
      <c r="P632464" s="83"/>
    </row>
    <row r="632465" spans="16:16" x14ac:dyDescent="0.3">
      <c r="P632465" s="83"/>
    </row>
    <row r="632466" spans="16:16" x14ac:dyDescent="0.3">
      <c r="P632466" s="83"/>
    </row>
    <row r="632467" spans="16:16" x14ac:dyDescent="0.3">
      <c r="P632467" s="83"/>
    </row>
    <row r="632468" spans="16:16" x14ac:dyDescent="0.3">
      <c r="P632468" s="83"/>
    </row>
    <row r="632469" spans="16:16" x14ac:dyDescent="0.3">
      <c r="P632469" s="83"/>
    </row>
    <row r="632470" spans="16:16" x14ac:dyDescent="0.3">
      <c r="P632470" s="83"/>
    </row>
    <row r="632471" spans="16:16" x14ac:dyDescent="0.3">
      <c r="P632471" s="83"/>
    </row>
    <row r="632472" spans="16:16" x14ac:dyDescent="0.3">
      <c r="P632472" s="83"/>
    </row>
    <row r="632473" spans="16:16" x14ac:dyDescent="0.3">
      <c r="P632473" s="83"/>
    </row>
    <row r="632474" spans="16:16" x14ac:dyDescent="0.3">
      <c r="P632474" s="83"/>
    </row>
    <row r="632475" spans="16:16" x14ac:dyDescent="0.3">
      <c r="P632475" s="83"/>
    </row>
    <row r="632476" spans="16:16" x14ac:dyDescent="0.3">
      <c r="P632476" s="83"/>
    </row>
    <row r="632477" spans="16:16" x14ac:dyDescent="0.3">
      <c r="P632477" s="83"/>
    </row>
    <row r="632478" spans="16:16" x14ac:dyDescent="0.3">
      <c r="P632478" s="83"/>
    </row>
    <row r="632479" spans="16:16" x14ac:dyDescent="0.3">
      <c r="P632479" s="83"/>
    </row>
    <row r="632480" spans="16:16" x14ac:dyDescent="0.3">
      <c r="P632480" s="83"/>
    </row>
    <row r="632481" spans="16:16" x14ac:dyDescent="0.3">
      <c r="P632481" s="83"/>
    </row>
    <row r="632482" spans="16:16" x14ac:dyDescent="0.3">
      <c r="P632482" s="83"/>
    </row>
    <row r="632483" spans="16:16" x14ac:dyDescent="0.3">
      <c r="P632483" s="83"/>
    </row>
    <row r="632484" spans="16:16" x14ac:dyDescent="0.3">
      <c r="P632484" s="83"/>
    </row>
    <row r="632485" spans="16:16" x14ac:dyDescent="0.3">
      <c r="P632485" s="83"/>
    </row>
    <row r="632486" spans="16:16" x14ac:dyDescent="0.3">
      <c r="P632486" s="83"/>
    </row>
    <row r="632487" spans="16:16" x14ac:dyDescent="0.3">
      <c r="P632487" s="83"/>
    </row>
    <row r="632488" spans="16:16" x14ac:dyDescent="0.3">
      <c r="P632488" s="83"/>
    </row>
    <row r="632489" spans="16:16" x14ac:dyDescent="0.3">
      <c r="P632489" s="83"/>
    </row>
    <row r="632490" spans="16:16" x14ac:dyDescent="0.3">
      <c r="P632490" s="83"/>
    </row>
    <row r="632491" spans="16:16" x14ac:dyDescent="0.3">
      <c r="P632491" s="83"/>
    </row>
    <row r="632492" spans="16:16" x14ac:dyDescent="0.3">
      <c r="P632492" s="83"/>
    </row>
    <row r="632493" spans="16:16" x14ac:dyDescent="0.3">
      <c r="P632493" s="83"/>
    </row>
    <row r="632494" spans="16:16" x14ac:dyDescent="0.3">
      <c r="P632494" s="83"/>
    </row>
    <row r="632495" spans="16:16" x14ac:dyDescent="0.3">
      <c r="P632495" s="83"/>
    </row>
    <row r="632496" spans="16:16" x14ac:dyDescent="0.3">
      <c r="P632496" s="83"/>
    </row>
    <row r="632497" spans="16:16" x14ac:dyDescent="0.3">
      <c r="P632497" s="83"/>
    </row>
    <row r="632498" spans="16:16" x14ac:dyDescent="0.3">
      <c r="P632498" s="83"/>
    </row>
    <row r="632499" spans="16:16" x14ac:dyDescent="0.3">
      <c r="P632499" s="83"/>
    </row>
    <row r="632500" spans="16:16" x14ac:dyDescent="0.3">
      <c r="P632500" s="83"/>
    </row>
    <row r="632501" spans="16:16" x14ac:dyDescent="0.3">
      <c r="P632501" s="83"/>
    </row>
    <row r="632502" spans="16:16" x14ac:dyDescent="0.3">
      <c r="P632502" s="83"/>
    </row>
    <row r="632503" spans="16:16" x14ac:dyDescent="0.3">
      <c r="P632503" s="83"/>
    </row>
    <row r="632504" spans="16:16" x14ac:dyDescent="0.3">
      <c r="P632504" s="83"/>
    </row>
    <row r="632505" spans="16:16" x14ac:dyDescent="0.3">
      <c r="P632505" s="83"/>
    </row>
    <row r="632506" spans="16:16" x14ac:dyDescent="0.3">
      <c r="P632506" s="83"/>
    </row>
    <row r="632507" spans="16:16" x14ac:dyDescent="0.3">
      <c r="P632507" s="83"/>
    </row>
    <row r="632508" spans="16:16" x14ac:dyDescent="0.3">
      <c r="P632508" s="83"/>
    </row>
    <row r="632509" spans="16:16" x14ac:dyDescent="0.3">
      <c r="P632509" s="83"/>
    </row>
    <row r="632510" spans="16:16" x14ac:dyDescent="0.3">
      <c r="P632510" s="83"/>
    </row>
    <row r="632511" spans="16:16" x14ac:dyDescent="0.3">
      <c r="P632511" s="83"/>
    </row>
    <row r="632512" spans="16:16" x14ac:dyDescent="0.3">
      <c r="P632512" s="83"/>
    </row>
    <row r="632513" spans="16:16" x14ac:dyDescent="0.3">
      <c r="P632513" s="83"/>
    </row>
    <row r="632514" spans="16:16" x14ac:dyDescent="0.3">
      <c r="P632514" s="83"/>
    </row>
    <row r="632515" spans="16:16" x14ac:dyDescent="0.3">
      <c r="P632515" s="83"/>
    </row>
    <row r="632516" spans="16:16" x14ac:dyDescent="0.3">
      <c r="P632516" s="83"/>
    </row>
    <row r="632517" spans="16:16" x14ac:dyDescent="0.3">
      <c r="P632517" s="83"/>
    </row>
    <row r="632518" spans="16:16" x14ac:dyDescent="0.3">
      <c r="P632518" s="83"/>
    </row>
    <row r="632519" spans="16:16" x14ac:dyDescent="0.3">
      <c r="P632519" s="83"/>
    </row>
    <row r="632520" spans="16:16" x14ac:dyDescent="0.3">
      <c r="P632520" s="83"/>
    </row>
    <row r="632521" spans="16:16" x14ac:dyDescent="0.3">
      <c r="P632521" s="83"/>
    </row>
    <row r="632522" spans="16:16" x14ac:dyDescent="0.3">
      <c r="P632522" s="83"/>
    </row>
    <row r="632523" spans="16:16" x14ac:dyDescent="0.3">
      <c r="P632523" s="83"/>
    </row>
    <row r="632524" spans="16:16" x14ac:dyDescent="0.3">
      <c r="P632524" s="83"/>
    </row>
    <row r="632525" spans="16:16" x14ac:dyDescent="0.3">
      <c r="P632525" s="83"/>
    </row>
    <row r="632526" spans="16:16" x14ac:dyDescent="0.3">
      <c r="P632526" s="83"/>
    </row>
    <row r="632527" spans="16:16" x14ac:dyDescent="0.3">
      <c r="P632527" s="83"/>
    </row>
    <row r="632528" spans="16:16" x14ac:dyDescent="0.3">
      <c r="P632528" s="83"/>
    </row>
    <row r="632529" spans="16:16" x14ac:dyDescent="0.3">
      <c r="P632529" s="83"/>
    </row>
    <row r="632530" spans="16:16" x14ac:dyDescent="0.3">
      <c r="P632530" s="83"/>
    </row>
    <row r="632531" spans="16:16" x14ac:dyDescent="0.3">
      <c r="P632531" s="83"/>
    </row>
    <row r="632532" spans="16:16" x14ac:dyDescent="0.3">
      <c r="P632532" s="83"/>
    </row>
    <row r="632533" spans="16:16" x14ac:dyDescent="0.3">
      <c r="P632533" s="83"/>
    </row>
    <row r="632534" spans="16:16" x14ac:dyDescent="0.3">
      <c r="P632534" s="83"/>
    </row>
    <row r="632535" spans="16:16" x14ac:dyDescent="0.3">
      <c r="P632535" s="83"/>
    </row>
    <row r="632536" spans="16:16" x14ac:dyDescent="0.3">
      <c r="P632536" s="83"/>
    </row>
    <row r="632537" spans="16:16" x14ac:dyDescent="0.3">
      <c r="P632537" s="83"/>
    </row>
    <row r="632538" spans="16:16" x14ac:dyDescent="0.3">
      <c r="P632538" s="83"/>
    </row>
    <row r="632539" spans="16:16" x14ac:dyDescent="0.3">
      <c r="P632539" s="83"/>
    </row>
    <row r="632540" spans="16:16" x14ac:dyDescent="0.3">
      <c r="P632540" s="83"/>
    </row>
    <row r="632541" spans="16:16" x14ac:dyDescent="0.3">
      <c r="P632541" s="83"/>
    </row>
    <row r="632542" spans="16:16" x14ac:dyDescent="0.3">
      <c r="P632542" s="83"/>
    </row>
    <row r="632543" spans="16:16" x14ac:dyDescent="0.3">
      <c r="P632543" s="83"/>
    </row>
    <row r="632544" spans="16:16" x14ac:dyDescent="0.3">
      <c r="P632544" s="83"/>
    </row>
    <row r="632545" spans="16:16" x14ac:dyDescent="0.3">
      <c r="P632545" s="83"/>
    </row>
    <row r="632546" spans="16:16" x14ac:dyDescent="0.3">
      <c r="P632546" s="83"/>
    </row>
    <row r="632547" spans="16:16" x14ac:dyDescent="0.3">
      <c r="P632547" s="83"/>
    </row>
    <row r="632548" spans="16:16" x14ac:dyDescent="0.3">
      <c r="P632548" s="83"/>
    </row>
    <row r="632549" spans="16:16" x14ac:dyDescent="0.3">
      <c r="P632549" s="83"/>
    </row>
    <row r="632550" spans="16:16" x14ac:dyDescent="0.3">
      <c r="P632550" s="83"/>
    </row>
    <row r="632551" spans="16:16" x14ac:dyDescent="0.3">
      <c r="P632551" s="83"/>
    </row>
    <row r="632552" spans="16:16" x14ac:dyDescent="0.3">
      <c r="P632552" s="83"/>
    </row>
    <row r="632553" spans="16:16" x14ac:dyDescent="0.3">
      <c r="P632553" s="83"/>
    </row>
    <row r="632554" spans="16:16" x14ac:dyDescent="0.3">
      <c r="P632554" s="83"/>
    </row>
    <row r="632555" spans="16:16" x14ac:dyDescent="0.3">
      <c r="P632555" s="83"/>
    </row>
    <row r="632556" spans="16:16" x14ac:dyDescent="0.3">
      <c r="P632556" s="83"/>
    </row>
    <row r="632557" spans="16:16" x14ac:dyDescent="0.3">
      <c r="P632557" s="83"/>
    </row>
    <row r="632558" spans="16:16" x14ac:dyDescent="0.3">
      <c r="P632558" s="83"/>
    </row>
    <row r="632559" spans="16:16" x14ac:dyDescent="0.3">
      <c r="P632559" s="83"/>
    </row>
    <row r="632560" spans="16:16" x14ac:dyDescent="0.3">
      <c r="P632560" s="83"/>
    </row>
    <row r="632561" spans="16:16" x14ac:dyDescent="0.3">
      <c r="P632561" s="83"/>
    </row>
    <row r="632562" spans="16:16" x14ac:dyDescent="0.3">
      <c r="P632562" s="83"/>
    </row>
    <row r="632563" spans="16:16" x14ac:dyDescent="0.3">
      <c r="P632563" s="83"/>
    </row>
    <row r="632564" spans="16:16" x14ac:dyDescent="0.3">
      <c r="P632564" s="83"/>
    </row>
    <row r="632565" spans="16:16" x14ac:dyDescent="0.3">
      <c r="P632565" s="83"/>
    </row>
    <row r="632566" spans="16:16" x14ac:dyDescent="0.3">
      <c r="P632566" s="83"/>
    </row>
    <row r="632567" spans="16:16" x14ac:dyDescent="0.3">
      <c r="P632567" s="83"/>
    </row>
    <row r="632568" spans="16:16" x14ac:dyDescent="0.3">
      <c r="P632568" s="83"/>
    </row>
    <row r="632569" spans="16:16" x14ac:dyDescent="0.3">
      <c r="P632569" s="83"/>
    </row>
    <row r="632570" spans="16:16" x14ac:dyDescent="0.3">
      <c r="P632570" s="83"/>
    </row>
    <row r="632571" spans="16:16" x14ac:dyDescent="0.3">
      <c r="P632571" s="83"/>
    </row>
    <row r="632572" spans="16:16" x14ac:dyDescent="0.3">
      <c r="P632572" s="83"/>
    </row>
    <row r="632573" spans="16:16" x14ac:dyDescent="0.3">
      <c r="P632573" s="83"/>
    </row>
    <row r="632574" spans="16:16" x14ac:dyDescent="0.3">
      <c r="P632574" s="83"/>
    </row>
    <row r="632575" spans="16:16" x14ac:dyDescent="0.3">
      <c r="P632575" s="83"/>
    </row>
    <row r="632576" spans="16:16" x14ac:dyDescent="0.3">
      <c r="P632576" s="83"/>
    </row>
    <row r="632577" spans="16:16" x14ac:dyDescent="0.3">
      <c r="P632577" s="83"/>
    </row>
    <row r="632578" spans="16:16" x14ac:dyDescent="0.3">
      <c r="P632578" s="83"/>
    </row>
    <row r="632579" spans="16:16" x14ac:dyDescent="0.3">
      <c r="P632579" s="83"/>
    </row>
    <row r="632580" spans="16:16" x14ac:dyDescent="0.3">
      <c r="P632580" s="83"/>
    </row>
    <row r="632581" spans="16:16" x14ac:dyDescent="0.3">
      <c r="P632581" s="83"/>
    </row>
    <row r="632582" spans="16:16" x14ac:dyDescent="0.3">
      <c r="P632582" s="83"/>
    </row>
    <row r="632583" spans="16:16" x14ac:dyDescent="0.3">
      <c r="P632583" s="83"/>
    </row>
    <row r="632584" spans="16:16" x14ac:dyDescent="0.3">
      <c r="P632584" s="83"/>
    </row>
    <row r="632585" spans="16:16" x14ac:dyDescent="0.3">
      <c r="P632585" s="83"/>
    </row>
    <row r="632586" spans="16:16" x14ac:dyDescent="0.3">
      <c r="P632586" s="83"/>
    </row>
    <row r="632587" spans="16:16" x14ac:dyDescent="0.3">
      <c r="P632587" s="83"/>
    </row>
    <row r="632588" spans="16:16" x14ac:dyDescent="0.3">
      <c r="P632588" s="83"/>
    </row>
    <row r="632589" spans="16:16" x14ac:dyDescent="0.3">
      <c r="P632589" s="83"/>
    </row>
    <row r="632590" spans="16:16" x14ac:dyDescent="0.3">
      <c r="P632590" s="83"/>
    </row>
    <row r="632591" spans="16:16" x14ac:dyDescent="0.3">
      <c r="P632591" s="83"/>
    </row>
    <row r="632592" spans="16:16" x14ac:dyDescent="0.3">
      <c r="P632592" s="83"/>
    </row>
    <row r="632593" spans="16:16" x14ac:dyDescent="0.3">
      <c r="P632593" s="83"/>
    </row>
    <row r="632594" spans="16:16" x14ac:dyDescent="0.3">
      <c r="P632594" s="83"/>
    </row>
    <row r="632595" spans="16:16" x14ac:dyDescent="0.3">
      <c r="P632595" s="83"/>
    </row>
    <row r="632596" spans="16:16" x14ac:dyDescent="0.3">
      <c r="P632596" s="83"/>
    </row>
    <row r="632597" spans="16:16" x14ac:dyDescent="0.3">
      <c r="P632597" s="83"/>
    </row>
    <row r="632598" spans="16:16" x14ac:dyDescent="0.3">
      <c r="P632598" s="83"/>
    </row>
    <row r="632599" spans="16:16" x14ac:dyDescent="0.3">
      <c r="P632599" s="83"/>
    </row>
    <row r="632600" spans="16:16" x14ac:dyDescent="0.3">
      <c r="P632600" s="83"/>
    </row>
    <row r="632601" spans="16:16" x14ac:dyDescent="0.3">
      <c r="P632601" s="83"/>
    </row>
    <row r="632602" spans="16:16" x14ac:dyDescent="0.3">
      <c r="P632602" s="83"/>
    </row>
    <row r="632603" spans="16:16" x14ac:dyDescent="0.3">
      <c r="P632603" s="83"/>
    </row>
    <row r="632604" spans="16:16" x14ac:dyDescent="0.3">
      <c r="P632604" s="83"/>
    </row>
    <row r="632605" spans="16:16" x14ac:dyDescent="0.3">
      <c r="P632605" s="83"/>
    </row>
    <row r="632606" spans="16:16" x14ac:dyDescent="0.3">
      <c r="P632606" s="83"/>
    </row>
    <row r="632607" spans="16:16" x14ac:dyDescent="0.3">
      <c r="P632607" s="83"/>
    </row>
    <row r="632608" spans="16:16" x14ac:dyDescent="0.3">
      <c r="P632608" s="83"/>
    </row>
    <row r="632609" spans="16:16" x14ac:dyDescent="0.3">
      <c r="P632609" s="83"/>
    </row>
    <row r="632610" spans="16:16" x14ac:dyDescent="0.3">
      <c r="P632610" s="83"/>
    </row>
    <row r="632611" spans="16:16" x14ac:dyDescent="0.3">
      <c r="P632611" s="83"/>
    </row>
    <row r="632612" spans="16:16" x14ac:dyDescent="0.3">
      <c r="P632612" s="83"/>
    </row>
    <row r="632613" spans="16:16" x14ac:dyDescent="0.3">
      <c r="P632613" s="83"/>
    </row>
    <row r="632614" spans="16:16" x14ac:dyDescent="0.3">
      <c r="P632614" s="83"/>
    </row>
    <row r="632615" spans="16:16" x14ac:dyDescent="0.3">
      <c r="P632615" s="83"/>
    </row>
    <row r="632616" spans="16:16" x14ac:dyDescent="0.3">
      <c r="P632616" s="83"/>
    </row>
    <row r="632617" spans="16:16" x14ac:dyDescent="0.3">
      <c r="P632617" s="83"/>
    </row>
    <row r="632618" spans="16:16" x14ac:dyDescent="0.3">
      <c r="P632618" s="83"/>
    </row>
    <row r="632619" spans="16:16" x14ac:dyDescent="0.3">
      <c r="P632619" s="83"/>
    </row>
    <row r="632620" spans="16:16" x14ac:dyDescent="0.3">
      <c r="P632620" s="83"/>
    </row>
    <row r="632621" spans="16:16" x14ac:dyDescent="0.3">
      <c r="P632621" s="83"/>
    </row>
    <row r="632622" spans="16:16" x14ac:dyDescent="0.3">
      <c r="P632622" s="83"/>
    </row>
    <row r="632623" spans="16:16" x14ac:dyDescent="0.3">
      <c r="P632623" s="83"/>
    </row>
    <row r="632624" spans="16:16" x14ac:dyDescent="0.3">
      <c r="P632624" s="83"/>
    </row>
    <row r="632625" spans="16:16" x14ac:dyDescent="0.3">
      <c r="P632625" s="83"/>
    </row>
    <row r="632626" spans="16:16" x14ac:dyDescent="0.3">
      <c r="P632626" s="83"/>
    </row>
    <row r="632627" spans="16:16" x14ac:dyDescent="0.3">
      <c r="P632627" s="83"/>
    </row>
    <row r="632628" spans="16:16" x14ac:dyDescent="0.3">
      <c r="P632628" s="83"/>
    </row>
    <row r="632629" spans="16:16" x14ac:dyDescent="0.3">
      <c r="P632629" s="83"/>
    </row>
    <row r="632630" spans="16:16" x14ac:dyDescent="0.3">
      <c r="P632630" s="83"/>
    </row>
    <row r="632631" spans="16:16" x14ac:dyDescent="0.3">
      <c r="P632631" s="83"/>
    </row>
    <row r="632632" spans="16:16" x14ac:dyDescent="0.3">
      <c r="P632632" s="83"/>
    </row>
    <row r="632633" spans="16:16" x14ac:dyDescent="0.3">
      <c r="P632633" s="83"/>
    </row>
    <row r="632634" spans="16:16" x14ac:dyDescent="0.3">
      <c r="P632634" s="83"/>
    </row>
    <row r="632635" spans="16:16" x14ac:dyDescent="0.3">
      <c r="P632635" s="83"/>
    </row>
    <row r="632636" spans="16:16" x14ac:dyDescent="0.3">
      <c r="P632636" s="83"/>
    </row>
    <row r="632637" spans="16:16" x14ac:dyDescent="0.3">
      <c r="P632637" s="83"/>
    </row>
    <row r="632638" spans="16:16" x14ac:dyDescent="0.3">
      <c r="P632638" s="83"/>
    </row>
    <row r="632639" spans="16:16" x14ac:dyDescent="0.3">
      <c r="P632639" s="83"/>
    </row>
    <row r="632640" spans="16:16" x14ac:dyDescent="0.3">
      <c r="P632640" s="83"/>
    </row>
    <row r="632641" spans="16:16" x14ac:dyDescent="0.3">
      <c r="P632641" s="83"/>
    </row>
    <row r="632642" spans="16:16" x14ac:dyDescent="0.3">
      <c r="P632642" s="83"/>
    </row>
    <row r="632643" spans="16:16" x14ac:dyDescent="0.3">
      <c r="P632643" s="83"/>
    </row>
    <row r="632644" spans="16:16" x14ac:dyDescent="0.3">
      <c r="P632644" s="83"/>
    </row>
    <row r="632645" spans="16:16" x14ac:dyDescent="0.3">
      <c r="P632645" s="83"/>
    </row>
    <row r="632646" spans="16:16" x14ac:dyDescent="0.3">
      <c r="P632646" s="83"/>
    </row>
    <row r="632647" spans="16:16" x14ac:dyDescent="0.3">
      <c r="P632647" s="83"/>
    </row>
    <row r="632648" spans="16:16" x14ac:dyDescent="0.3">
      <c r="P632648" s="83"/>
    </row>
    <row r="632649" spans="16:16" x14ac:dyDescent="0.3">
      <c r="P632649" s="83"/>
    </row>
    <row r="632650" spans="16:16" x14ac:dyDescent="0.3">
      <c r="P632650" s="83"/>
    </row>
    <row r="632651" spans="16:16" x14ac:dyDescent="0.3">
      <c r="P632651" s="83"/>
    </row>
    <row r="632652" spans="16:16" x14ac:dyDescent="0.3">
      <c r="P632652" s="83"/>
    </row>
    <row r="632653" spans="16:16" x14ac:dyDescent="0.3">
      <c r="P632653" s="83"/>
    </row>
    <row r="632654" spans="16:16" x14ac:dyDescent="0.3">
      <c r="P632654" s="83"/>
    </row>
    <row r="632655" spans="16:16" x14ac:dyDescent="0.3">
      <c r="P632655" s="83"/>
    </row>
    <row r="632656" spans="16:16" x14ac:dyDescent="0.3">
      <c r="P632656" s="83"/>
    </row>
    <row r="632657" spans="16:16" x14ac:dyDescent="0.3">
      <c r="P632657" s="83"/>
    </row>
    <row r="632658" spans="16:16" x14ac:dyDescent="0.3">
      <c r="P632658" s="83"/>
    </row>
    <row r="632659" spans="16:16" x14ac:dyDescent="0.3">
      <c r="P632659" s="83"/>
    </row>
    <row r="632660" spans="16:16" x14ac:dyDescent="0.3">
      <c r="P632660" s="83"/>
    </row>
    <row r="632661" spans="16:16" x14ac:dyDescent="0.3">
      <c r="P632661" s="83"/>
    </row>
    <row r="632662" spans="16:16" x14ac:dyDescent="0.3">
      <c r="P632662" s="83"/>
    </row>
    <row r="632663" spans="16:16" x14ac:dyDescent="0.3">
      <c r="P632663" s="83"/>
    </row>
    <row r="632664" spans="16:16" x14ac:dyDescent="0.3">
      <c r="P632664" s="83"/>
    </row>
    <row r="632665" spans="16:16" x14ac:dyDescent="0.3">
      <c r="P632665" s="83"/>
    </row>
    <row r="632666" spans="16:16" x14ac:dyDescent="0.3">
      <c r="P632666" s="83"/>
    </row>
    <row r="632667" spans="16:16" x14ac:dyDescent="0.3">
      <c r="P632667" s="83"/>
    </row>
    <row r="632668" spans="16:16" x14ac:dyDescent="0.3">
      <c r="P632668" s="83"/>
    </row>
    <row r="632669" spans="16:16" x14ac:dyDescent="0.3">
      <c r="P632669" s="83"/>
    </row>
    <row r="632670" spans="16:16" x14ac:dyDescent="0.3">
      <c r="P632670" s="83"/>
    </row>
    <row r="632671" spans="16:16" x14ac:dyDescent="0.3">
      <c r="P632671" s="83"/>
    </row>
    <row r="632672" spans="16:16" x14ac:dyDescent="0.3">
      <c r="P632672" s="83"/>
    </row>
    <row r="632673" spans="16:16" x14ac:dyDescent="0.3">
      <c r="P632673" s="83"/>
    </row>
    <row r="632674" spans="16:16" x14ac:dyDescent="0.3">
      <c r="P632674" s="83"/>
    </row>
    <row r="632675" spans="16:16" x14ac:dyDescent="0.3">
      <c r="P632675" s="83"/>
    </row>
    <row r="632676" spans="16:16" x14ac:dyDescent="0.3">
      <c r="P632676" s="83"/>
    </row>
    <row r="632677" spans="16:16" x14ac:dyDescent="0.3">
      <c r="P632677" s="83"/>
    </row>
    <row r="632678" spans="16:16" x14ac:dyDescent="0.3">
      <c r="P632678" s="83"/>
    </row>
    <row r="632679" spans="16:16" x14ac:dyDescent="0.3">
      <c r="P632679" s="83"/>
    </row>
    <row r="632680" spans="16:16" x14ac:dyDescent="0.3">
      <c r="P632680" s="83"/>
    </row>
    <row r="632681" spans="16:16" x14ac:dyDescent="0.3">
      <c r="P632681" s="83"/>
    </row>
    <row r="632682" spans="16:16" x14ac:dyDescent="0.3">
      <c r="P632682" s="83"/>
    </row>
    <row r="632683" spans="16:16" x14ac:dyDescent="0.3">
      <c r="P632683" s="83"/>
    </row>
    <row r="632684" spans="16:16" x14ac:dyDescent="0.3">
      <c r="P632684" s="83"/>
    </row>
    <row r="632685" spans="16:16" x14ac:dyDescent="0.3">
      <c r="P632685" s="83"/>
    </row>
    <row r="632686" spans="16:16" x14ac:dyDescent="0.3">
      <c r="P632686" s="83"/>
    </row>
    <row r="632687" spans="16:16" x14ac:dyDescent="0.3">
      <c r="P632687" s="83"/>
    </row>
    <row r="632688" spans="16:16" x14ac:dyDescent="0.3">
      <c r="P632688" s="83"/>
    </row>
    <row r="632689" spans="16:16" x14ac:dyDescent="0.3">
      <c r="P632689" s="83"/>
    </row>
    <row r="632690" spans="16:16" x14ac:dyDescent="0.3">
      <c r="P632690" s="83"/>
    </row>
    <row r="632691" spans="16:16" x14ac:dyDescent="0.3">
      <c r="P632691" s="83"/>
    </row>
    <row r="632692" spans="16:16" x14ac:dyDescent="0.3">
      <c r="P632692" s="83"/>
    </row>
    <row r="632693" spans="16:16" x14ac:dyDescent="0.3">
      <c r="P632693" s="83"/>
    </row>
    <row r="632694" spans="16:16" x14ac:dyDescent="0.3">
      <c r="P632694" s="83"/>
    </row>
    <row r="632695" spans="16:16" x14ac:dyDescent="0.3">
      <c r="P632695" s="83"/>
    </row>
    <row r="632696" spans="16:16" x14ac:dyDescent="0.3">
      <c r="P632696" s="83"/>
    </row>
    <row r="632697" spans="16:16" x14ac:dyDescent="0.3">
      <c r="P632697" s="83"/>
    </row>
    <row r="632698" spans="16:16" x14ac:dyDescent="0.3">
      <c r="P632698" s="83"/>
    </row>
    <row r="632699" spans="16:16" x14ac:dyDescent="0.3">
      <c r="P632699" s="83"/>
    </row>
    <row r="632700" spans="16:16" x14ac:dyDescent="0.3">
      <c r="P632700" s="83"/>
    </row>
    <row r="632701" spans="16:16" x14ac:dyDescent="0.3">
      <c r="P632701" s="83"/>
    </row>
    <row r="632702" spans="16:16" x14ac:dyDescent="0.3">
      <c r="P632702" s="83"/>
    </row>
    <row r="632703" spans="16:16" x14ac:dyDescent="0.3">
      <c r="P632703" s="83"/>
    </row>
    <row r="632704" spans="16:16" x14ac:dyDescent="0.3">
      <c r="P632704" s="83"/>
    </row>
    <row r="632705" spans="16:16" x14ac:dyDescent="0.3">
      <c r="P632705" s="83"/>
    </row>
    <row r="632706" spans="16:16" x14ac:dyDescent="0.3">
      <c r="P632706" s="83"/>
    </row>
    <row r="632707" spans="16:16" x14ac:dyDescent="0.3">
      <c r="P632707" s="83"/>
    </row>
    <row r="632708" spans="16:16" x14ac:dyDescent="0.3">
      <c r="P632708" s="83"/>
    </row>
    <row r="632709" spans="16:16" x14ac:dyDescent="0.3">
      <c r="P632709" s="83"/>
    </row>
    <row r="632710" spans="16:16" x14ac:dyDescent="0.3">
      <c r="P632710" s="83"/>
    </row>
    <row r="632711" spans="16:16" x14ac:dyDescent="0.3">
      <c r="P632711" s="83"/>
    </row>
    <row r="632712" spans="16:16" x14ac:dyDescent="0.3">
      <c r="P632712" s="83"/>
    </row>
    <row r="632713" spans="16:16" x14ac:dyDescent="0.3">
      <c r="P632713" s="83"/>
    </row>
    <row r="632714" spans="16:16" x14ac:dyDescent="0.3">
      <c r="P632714" s="83"/>
    </row>
    <row r="632715" spans="16:16" x14ac:dyDescent="0.3">
      <c r="P632715" s="83"/>
    </row>
    <row r="632716" spans="16:16" x14ac:dyDescent="0.3">
      <c r="P632716" s="83"/>
    </row>
    <row r="632717" spans="16:16" x14ac:dyDescent="0.3">
      <c r="P632717" s="83"/>
    </row>
    <row r="632718" spans="16:16" x14ac:dyDescent="0.3">
      <c r="P632718" s="83"/>
    </row>
    <row r="632719" spans="16:16" x14ac:dyDescent="0.3">
      <c r="P632719" s="83"/>
    </row>
    <row r="632720" spans="16:16" x14ac:dyDescent="0.3">
      <c r="P632720" s="83"/>
    </row>
    <row r="632721" spans="16:16" x14ac:dyDescent="0.3">
      <c r="P632721" s="83"/>
    </row>
    <row r="632722" spans="16:16" x14ac:dyDescent="0.3">
      <c r="P632722" s="83"/>
    </row>
    <row r="632723" spans="16:16" x14ac:dyDescent="0.3">
      <c r="P632723" s="83"/>
    </row>
    <row r="632724" spans="16:16" x14ac:dyDescent="0.3">
      <c r="P632724" s="83"/>
    </row>
    <row r="632725" spans="16:16" x14ac:dyDescent="0.3">
      <c r="P632725" s="83"/>
    </row>
    <row r="632726" spans="16:16" x14ac:dyDescent="0.3">
      <c r="P632726" s="83"/>
    </row>
    <row r="632727" spans="16:16" x14ac:dyDescent="0.3">
      <c r="P632727" s="83"/>
    </row>
    <row r="632728" spans="16:16" x14ac:dyDescent="0.3">
      <c r="P632728" s="83"/>
    </row>
    <row r="632729" spans="16:16" x14ac:dyDescent="0.3">
      <c r="P632729" s="83"/>
    </row>
    <row r="632730" spans="16:16" x14ac:dyDescent="0.3">
      <c r="P632730" s="83"/>
    </row>
    <row r="632731" spans="16:16" x14ac:dyDescent="0.3">
      <c r="P632731" s="83"/>
    </row>
    <row r="632732" spans="16:16" x14ac:dyDescent="0.3">
      <c r="P632732" s="83"/>
    </row>
    <row r="632733" spans="16:16" x14ac:dyDescent="0.3">
      <c r="P632733" s="83"/>
    </row>
    <row r="632734" spans="16:16" x14ac:dyDescent="0.3">
      <c r="P632734" s="83"/>
    </row>
    <row r="632735" spans="16:16" x14ac:dyDescent="0.3">
      <c r="P632735" s="83"/>
    </row>
    <row r="632736" spans="16:16" x14ac:dyDescent="0.3">
      <c r="P632736" s="83"/>
    </row>
    <row r="632737" spans="16:16" x14ac:dyDescent="0.3">
      <c r="P632737" s="83"/>
    </row>
    <row r="632738" spans="16:16" x14ac:dyDescent="0.3">
      <c r="P632738" s="83"/>
    </row>
    <row r="632739" spans="16:16" x14ac:dyDescent="0.3">
      <c r="P632739" s="83"/>
    </row>
    <row r="632740" spans="16:16" x14ac:dyDescent="0.3">
      <c r="P632740" s="83"/>
    </row>
    <row r="632741" spans="16:16" x14ac:dyDescent="0.3">
      <c r="P632741" s="83"/>
    </row>
    <row r="632742" spans="16:16" x14ac:dyDescent="0.3">
      <c r="P632742" s="83"/>
    </row>
    <row r="632743" spans="16:16" x14ac:dyDescent="0.3">
      <c r="P632743" s="83"/>
    </row>
    <row r="632744" spans="16:16" x14ac:dyDescent="0.3">
      <c r="P632744" s="83"/>
    </row>
    <row r="632745" spans="16:16" x14ac:dyDescent="0.3">
      <c r="P632745" s="83"/>
    </row>
    <row r="632746" spans="16:16" x14ac:dyDescent="0.3">
      <c r="P632746" s="83"/>
    </row>
    <row r="632747" spans="16:16" x14ac:dyDescent="0.3">
      <c r="P632747" s="83"/>
    </row>
    <row r="632748" spans="16:16" x14ac:dyDescent="0.3">
      <c r="P632748" s="83"/>
    </row>
    <row r="632749" spans="16:16" x14ac:dyDescent="0.3">
      <c r="P632749" s="83"/>
    </row>
    <row r="632750" spans="16:16" x14ac:dyDescent="0.3">
      <c r="P632750" s="83"/>
    </row>
    <row r="632751" spans="16:16" x14ac:dyDescent="0.3">
      <c r="P632751" s="83"/>
    </row>
    <row r="632752" spans="16:16" x14ac:dyDescent="0.3">
      <c r="P632752" s="83"/>
    </row>
    <row r="632753" spans="16:16" x14ac:dyDescent="0.3">
      <c r="P632753" s="83"/>
    </row>
    <row r="632754" spans="16:16" x14ac:dyDescent="0.3">
      <c r="P632754" s="83"/>
    </row>
    <row r="632755" spans="16:16" x14ac:dyDescent="0.3">
      <c r="P632755" s="83"/>
    </row>
    <row r="632756" spans="16:16" x14ac:dyDescent="0.3">
      <c r="P632756" s="83"/>
    </row>
    <row r="632757" spans="16:16" x14ac:dyDescent="0.3">
      <c r="P632757" s="83"/>
    </row>
    <row r="632758" spans="16:16" x14ac:dyDescent="0.3">
      <c r="P632758" s="83"/>
    </row>
    <row r="632759" spans="16:16" x14ac:dyDescent="0.3">
      <c r="P632759" s="83"/>
    </row>
    <row r="632760" spans="16:16" x14ac:dyDescent="0.3">
      <c r="P632760" s="83"/>
    </row>
    <row r="632761" spans="16:16" x14ac:dyDescent="0.3">
      <c r="P632761" s="83"/>
    </row>
    <row r="632762" spans="16:16" x14ac:dyDescent="0.3">
      <c r="P632762" s="83"/>
    </row>
    <row r="632763" spans="16:16" x14ac:dyDescent="0.3">
      <c r="P632763" s="83"/>
    </row>
    <row r="632764" spans="16:16" x14ac:dyDescent="0.3">
      <c r="P632764" s="83"/>
    </row>
    <row r="632765" spans="16:16" x14ac:dyDescent="0.3">
      <c r="P632765" s="83"/>
    </row>
    <row r="632766" spans="16:16" x14ac:dyDescent="0.3">
      <c r="P632766" s="83"/>
    </row>
    <row r="632767" spans="16:16" x14ac:dyDescent="0.3">
      <c r="P632767" s="83"/>
    </row>
    <row r="632768" spans="16:16" x14ac:dyDescent="0.3">
      <c r="P632768" s="83"/>
    </row>
    <row r="632769" spans="16:16" x14ac:dyDescent="0.3">
      <c r="P632769" s="83"/>
    </row>
    <row r="632770" spans="16:16" x14ac:dyDescent="0.3">
      <c r="P632770" s="83"/>
    </row>
    <row r="632771" spans="16:16" x14ac:dyDescent="0.3">
      <c r="P632771" s="83"/>
    </row>
    <row r="632772" spans="16:16" x14ac:dyDescent="0.3">
      <c r="P632772" s="83"/>
    </row>
    <row r="632773" spans="16:16" x14ac:dyDescent="0.3">
      <c r="P632773" s="83"/>
    </row>
    <row r="632774" spans="16:16" x14ac:dyDescent="0.3">
      <c r="P632774" s="83"/>
    </row>
    <row r="632775" spans="16:16" x14ac:dyDescent="0.3">
      <c r="P632775" s="83"/>
    </row>
    <row r="632776" spans="16:16" x14ac:dyDescent="0.3">
      <c r="P632776" s="83"/>
    </row>
    <row r="632777" spans="16:16" x14ac:dyDescent="0.3">
      <c r="P632777" s="83"/>
    </row>
    <row r="632778" spans="16:16" x14ac:dyDescent="0.3">
      <c r="P632778" s="83"/>
    </row>
    <row r="632779" spans="16:16" x14ac:dyDescent="0.3">
      <c r="P632779" s="83"/>
    </row>
    <row r="632780" spans="16:16" x14ac:dyDescent="0.3">
      <c r="P632780" s="83"/>
    </row>
    <row r="632781" spans="16:16" x14ac:dyDescent="0.3">
      <c r="P632781" s="83"/>
    </row>
    <row r="632782" spans="16:16" x14ac:dyDescent="0.3">
      <c r="P632782" s="83"/>
    </row>
    <row r="632783" spans="16:16" x14ac:dyDescent="0.3">
      <c r="P632783" s="83"/>
    </row>
    <row r="632784" spans="16:16" x14ac:dyDescent="0.3">
      <c r="P632784" s="83"/>
    </row>
    <row r="632785" spans="16:16" x14ac:dyDescent="0.3">
      <c r="P632785" s="83"/>
    </row>
    <row r="632786" spans="16:16" x14ac:dyDescent="0.3">
      <c r="P632786" s="83"/>
    </row>
    <row r="632787" spans="16:16" x14ac:dyDescent="0.3">
      <c r="P632787" s="83"/>
    </row>
    <row r="632788" spans="16:16" x14ac:dyDescent="0.3">
      <c r="P632788" s="83"/>
    </row>
    <row r="632789" spans="16:16" x14ac:dyDescent="0.3">
      <c r="P632789" s="83"/>
    </row>
    <row r="632790" spans="16:16" x14ac:dyDescent="0.3">
      <c r="P632790" s="83"/>
    </row>
    <row r="632791" spans="16:16" x14ac:dyDescent="0.3">
      <c r="P632791" s="83"/>
    </row>
    <row r="632792" spans="16:16" x14ac:dyDescent="0.3">
      <c r="P632792" s="83"/>
    </row>
    <row r="632793" spans="16:16" x14ac:dyDescent="0.3">
      <c r="P632793" s="83"/>
    </row>
    <row r="632794" spans="16:16" x14ac:dyDescent="0.3">
      <c r="P632794" s="83"/>
    </row>
    <row r="632795" spans="16:16" x14ac:dyDescent="0.3">
      <c r="P632795" s="83"/>
    </row>
    <row r="632796" spans="16:16" x14ac:dyDescent="0.3">
      <c r="P632796" s="83"/>
    </row>
    <row r="632797" spans="16:16" x14ac:dyDescent="0.3">
      <c r="P632797" s="83"/>
    </row>
    <row r="632798" spans="16:16" x14ac:dyDescent="0.3">
      <c r="P632798" s="83"/>
    </row>
    <row r="632799" spans="16:16" x14ac:dyDescent="0.3">
      <c r="P632799" s="83"/>
    </row>
    <row r="632800" spans="16:16" x14ac:dyDescent="0.3">
      <c r="P632800" s="83"/>
    </row>
    <row r="632801" spans="16:16" x14ac:dyDescent="0.3">
      <c r="P632801" s="83"/>
    </row>
    <row r="632802" spans="16:16" x14ac:dyDescent="0.3">
      <c r="P632802" s="83"/>
    </row>
    <row r="632803" spans="16:16" x14ac:dyDescent="0.3">
      <c r="P632803" s="83"/>
    </row>
    <row r="632804" spans="16:16" x14ac:dyDescent="0.3">
      <c r="P632804" s="83"/>
    </row>
    <row r="632805" spans="16:16" x14ac:dyDescent="0.3">
      <c r="P632805" s="83"/>
    </row>
    <row r="632806" spans="16:16" x14ac:dyDescent="0.3">
      <c r="P632806" s="83"/>
    </row>
    <row r="632807" spans="16:16" x14ac:dyDescent="0.3">
      <c r="P632807" s="83"/>
    </row>
    <row r="632808" spans="16:16" x14ac:dyDescent="0.3">
      <c r="P632808" s="83"/>
    </row>
    <row r="632809" spans="16:16" x14ac:dyDescent="0.3">
      <c r="P632809" s="83"/>
    </row>
    <row r="632810" spans="16:16" x14ac:dyDescent="0.3">
      <c r="P632810" s="83"/>
    </row>
    <row r="632811" spans="16:16" x14ac:dyDescent="0.3">
      <c r="P632811" s="83"/>
    </row>
    <row r="632812" spans="16:16" x14ac:dyDescent="0.3">
      <c r="P632812" s="83"/>
    </row>
    <row r="632813" spans="16:16" x14ac:dyDescent="0.3">
      <c r="P632813" s="83"/>
    </row>
    <row r="632814" spans="16:16" x14ac:dyDescent="0.3">
      <c r="P632814" s="83"/>
    </row>
    <row r="632815" spans="16:16" x14ac:dyDescent="0.3">
      <c r="P632815" s="83"/>
    </row>
    <row r="632816" spans="16:16" x14ac:dyDescent="0.3">
      <c r="P632816" s="83"/>
    </row>
    <row r="632817" spans="16:16" x14ac:dyDescent="0.3">
      <c r="P632817" s="83"/>
    </row>
    <row r="632818" spans="16:16" x14ac:dyDescent="0.3">
      <c r="P632818" s="83"/>
    </row>
    <row r="632819" spans="16:16" x14ac:dyDescent="0.3">
      <c r="P632819" s="83"/>
    </row>
    <row r="632820" spans="16:16" x14ac:dyDescent="0.3">
      <c r="P632820" s="83"/>
    </row>
    <row r="632821" spans="16:16" x14ac:dyDescent="0.3">
      <c r="P632821" s="83"/>
    </row>
    <row r="632822" spans="16:16" x14ac:dyDescent="0.3">
      <c r="P632822" s="83"/>
    </row>
    <row r="632823" spans="16:16" x14ac:dyDescent="0.3">
      <c r="P632823" s="83"/>
    </row>
    <row r="632824" spans="16:16" x14ac:dyDescent="0.3">
      <c r="P632824" s="83"/>
    </row>
    <row r="632825" spans="16:16" x14ac:dyDescent="0.3">
      <c r="P632825" s="83"/>
    </row>
    <row r="632826" spans="16:16" x14ac:dyDescent="0.3">
      <c r="P632826" s="83"/>
    </row>
    <row r="632827" spans="16:16" x14ac:dyDescent="0.3">
      <c r="P632827" s="83"/>
    </row>
    <row r="632828" spans="16:16" x14ac:dyDescent="0.3">
      <c r="P632828" s="83"/>
    </row>
    <row r="632829" spans="16:16" x14ac:dyDescent="0.3">
      <c r="P632829" s="83"/>
    </row>
    <row r="632830" spans="16:16" x14ac:dyDescent="0.3">
      <c r="P632830" s="83"/>
    </row>
    <row r="632831" spans="16:16" x14ac:dyDescent="0.3">
      <c r="P632831" s="83"/>
    </row>
    <row r="632832" spans="16:16" x14ac:dyDescent="0.3">
      <c r="P632832" s="83"/>
    </row>
    <row r="632833" spans="16:16" x14ac:dyDescent="0.3">
      <c r="P632833" s="83"/>
    </row>
    <row r="632834" spans="16:16" x14ac:dyDescent="0.3">
      <c r="P632834" s="83"/>
    </row>
    <row r="632835" spans="16:16" x14ac:dyDescent="0.3">
      <c r="P632835" s="83"/>
    </row>
    <row r="632836" spans="16:16" x14ac:dyDescent="0.3">
      <c r="P632836" s="83"/>
    </row>
    <row r="632837" spans="16:16" x14ac:dyDescent="0.3">
      <c r="P632837" s="83"/>
    </row>
    <row r="632838" spans="16:16" x14ac:dyDescent="0.3">
      <c r="P632838" s="83"/>
    </row>
    <row r="632839" spans="16:16" x14ac:dyDescent="0.3">
      <c r="P632839" s="83"/>
    </row>
    <row r="632840" spans="16:16" x14ac:dyDescent="0.3">
      <c r="P632840" s="83"/>
    </row>
    <row r="632841" spans="16:16" x14ac:dyDescent="0.3">
      <c r="P632841" s="83"/>
    </row>
    <row r="632842" spans="16:16" x14ac:dyDescent="0.3">
      <c r="P632842" s="83"/>
    </row>
    <row r="632843" spans="16:16" x14ac:dyDescent="0.3">
      <c r="P632843" s="83"/>
    </row>
    <row r="632844" spans="16:16" x14ac:dyDescent="0.3">
      <c r="P632844" s="83"/>
    </row>
    <row r="632845" spans="16:16" x14ac:dyDescent="0.3">
      <c r="P632845" s="83"/>
    </row>
    <row r="632846" spans="16:16" x14ac:dyDescent="0.3">
      <c r="P632846" s="83"/>
    </row>
    <row r="632847" spans="16:16" x14ac:dyDescent="0.3">
      <c r="P632847" s="83"/>
    </row>
    <row r="632848" spans="16:16" x14ac:dyDescent="0.3">
      <c r="P632848" s="83"/>
    </row>
    <row r="632849" spans="16:16" x14ac:dyDescent="0.3">
      <c r="P632849" s="83"/>
    </row>
    <row r="632850" spans="16:16" x14ac:dyDescent="0.3">
      <c r="P632850" s="83"/>
    </row>
    <row r="632851" spans="16:16" x14ac:dyDescent="0.3">
      <c r="P632851" s="83"/>
    </row>
    <row r="632852" spans="16:16" x14ac:dyDescent="0.3">
      <c r="P632852" s="83"/>
    </row>
    <row r="632853" spans="16:16" x14ac:dyDescent="0.3">
      <c r="P632853" s="83"/>
    </row>
    <row r="632854" spans="16:16" x14ac:dyDescent="0.3">
      <c r="P632854" s="83"/>
    </row>
    <row r="632855" spans="16:16" x14ac:dyDescent="0.3">
      <c r="P632855" s="83"/>
    </row>
    <row r="632856" spans="16:16" x14ac:dyDescent="0.3">
      <c r="P632856" s="83"/>
    </row>
    <row r="632857" spans="16:16" x14ac:dyDescent="0.3">
      <c r="P632857" s="83"/>
    </row>
    <row r="632858" spans="16:16" x14ac:dyDescent="0.3">
      <c r="P632858" s="83"/>
    </row>
    <row r="632859" spans="16:16" x14ac:dyDescent="0.3">
      <c r="P632859" s="83"/>
    </row>
    <row r="632860" spans="16:16" x14ac:dyDescent="0.3">
      <c r="P632860" s="83"/>
    </row>
    <row r="632861" spans="16:16" x14ac:dyDescent="0.3">
      <c r="P632861" s="83"/>
    </row>
    <row r="632862" spans="16:16" x14ac:dyDescent="0.3">
      <c r="P632862" s="83"/>
    </row>
    <row r="632863" spans="16:16" x14ac:dyDescent="0.3">
      <c r="P632863" s="83"/>
    </row>
    <row r="632864" spans="16:16" x14ac:dyDescent="0.3">
      <c r="P632864" s="83"/>
    </row>
    <row r="632865" spans="16:16" x14ac:dyDescent="0.3">
      <c r="P632865" s="83"/>
    </row>
    <row r="632866" spans="16:16" x14ac:dyDescent="0.3">
      <c r="P632866" s="83"/>
    </row>
    <row r="632867" spans="16:16" x14ac:dyDescent="0.3">
      <c r="P632867" s="83"/>
    </row>
    <row r="632868" spans="16:16" x14ac:dyDescent="0.3">
      <c r="P632868" s="83"/>
    </row>
    <row r="632869" spans="16:16" x14ac:dyDescent="0.3">
      <c r="P632869" s="83"/>
    </row>
    <row r="632870" spans="16:16" x14ac:dyDescent="0.3">
      <c r="P632870" s="83"/>
    </row>
    <row r="632871" spans="16:16" x14ac:dyDescent="0.3">
      <c r="P632871" s="83"/>
    </row>
    <row r="632872" spans="16:16" x14ac:dyDescent="0.3">
      <c r="P632872" s="83"/>
    </row>
    <row r="632873" spans="16:16" x14ac:dyDescent="0.3">
      <c r="P632873" s="83"/>
    </row>
    <row r="632874" spans="16:16" x14ac:dyDescent="0.3">
      <c r="P632874" s="83"/>
    </row>
    <row r="632875" spans="16:16" x14ac:dyDescent="0.3">
      <c r="P632875" s="83"/>
    </row>
    <row r="632876" spans="16:16" x14ac:dyDescent="0.3">
      <c r="P632876" s="83"/>
    </row>
    <row r="632877" spans="16:16" x14ac:dyDescent="0.3">
      <c r="P632877" s="83"/>
    </row>
    <row r="632878" spans="16:16" x14ac:dyDescent="0.3">
      <c r="P632878" s="83"/>
    </row>
    <row r="632879" spans="16:16" x14ac:dyDescent="0.3">
      <c r="P632879" s="83"/>
    </row>
    <row r="632880" spans="16:16" x14ac:dyDescent="0.3">
      <c r="P632880" s="83"/>
    </row>
    <row r="632881" spans="16:16" x14ac:dyDescent="0.3">
      <c r="P632881" s="83"/>
    </row>
    <row r="632882" spans="16:16" x14ac:dyDescent="0.3">
      <c r="P632882" s="83"/>
    </row>
    <row r="632883" spans="16:16" x14ac:dyDescent="0.3">
      <c r="P632883" s="83"/>
    </row>
    <row r="632884" spans="16:16" x14ac:dyDescent="0.3">
      <c r="P632884" s="83"/>
    </row>
    <row r="632885" spans="16:16" x14ac:dyDescent="0.3">
      <c r="P632885" s="83"/>
    </row>
    <row r="632886" spans="16:16" x14ac:dyDescent="0.3">
      <c r="P632886" s="83"/>
    </row>
    <row r="632887" spans="16:16" x14ac:dyDescent="0.3">
      <c r="P632887" s="83"/>
    </row>
    <row r="632888" spans="16:16" x14ac:dyDescent="0.3">
      <c r="P632888" s="83"/>
    </row>
    <row r="632889" spans="16:16" x14ac:dyDescent="0.3">
      <c r="P632889" s="83"/>
    </row>
    <row r="632890" spans="16:16" x14ac:dyDescent="0.3">
      <c r="P632890" s="83"/>
    </row>
    <row r="632891" spans="16:16" x14ac:dyDescent="0.3">
      <c r="P632891" s="83"/>
    </row>
    <row r="632892" spans="16:16" x14ac:dyDescent="0.3">
      <c r="P632892" s="83"/>
    </row>
    <row r="632893" spans="16:16" x14ac:dyDescent="0.3">
      <c r="P632893" s="83"/>
    </row>
    <row r="632894" spans="16:16" x14ac:dyDescent="0.3">
      <c r="P632894" s="83"/>
    </row>
    <row r="632895" spans="16:16" x14ac:dyDescent="0.3">
      <c r="P632895" s="83"/>
    </row>
    <row r="632896" spans="16:16" x14ac:dyDescent="0.3">
      <c r="P632896" s="83"/>
    </row>
    <row r="632897" spans="16:16" x14ac:dyDescent="0.3">
      <c r="P632897" s="83"/>
    </row>
    <row r="632898" spans="16:16" x14ac:dyDescent="0.3">
      <c r="P632898" s="83"/>
    </row>
    <row r="632899" spans="16:16" x14ac:dyDescent="0.3">
      <c r="P632899" s="83"/>
    </row>
    <row r="632900" spans="16:16" x14ac:dyDescent="0.3">
      <c r="P632900" s="83"/>
    </row>
    <row r="632901" spans="16:16" x14ac:dyDescent="0.3">
      <c r="P632901" s="83"/>
    </row>
    <row r="632902" spans="16:16" x14ac:dyDescent="0.3">
      <c r="P632902" s="83"/>
    </row>
    <row r="632903" spans="16:16" x14ac:dyDescent="0.3">
      <c r="P632903" s="83"/>
    </row>
    <row r="632904" spans="16:16" x14ac:dyDescent="0.3">
      <c r="P632904" s="83"/>
    </row>
    <row r="632905" spans="16:16" x14ac:dyDescent="0.3">
      <c r="P632905" s="83"/>
    </row>
    <row r="632906" spans="16:16" x14ac:dyDescent="0.3">
      <c r="P632906" s="83"/>
    </row>
    <row r="632907" spans="16:16" x14ac:dyDescent="0.3">
      <c r="P632907" s="83"/>
    </row>
    <row r="632908" spans="16:16" x14ac:dyDescent="0.3">
      <c r="P632908" s="83"/>
    </row>
    <row r="632909" spans="16:16" x14ac:dyDescent="0.3">
      <c r="P632909" s="83"/>
    </row>
    <row r="632910" spans="16:16" x14ac:dyDescent="0.3">
      <c r="P632910" s="83"/>
    </row>
    <row r="632911" spans="16:16" x14ac:dyDescent="0.3">
      <c r="P632911" s="83"/>
    </row>
    <row r="632912" spans="16:16" x14ac:dyDescent="0.3">
      <c r="P632912" s="83"/>
    </row>
    <row r="632913" spans="16:16" x14ac:dyDescent="0.3">
      <c r="P632913" s="83"/>
    </row>
    <row r="632914" spans="16:16" x14ac:dyDescent="0.3">
      <c r="P632914" s="83"/>
    </row>
    <row r="632915" spans="16:16" x14ac:dyDescent="0.3">
      <c r="P632915" s="83"/>
    </row>
    <row r="632916" spans="16:16" x14ac:dyDescent="0.3">
      <c r="P632916" s="83"/>
    </row>
    <row r="632917" spans="16:16" x14ac:dyDescent="0.3">
      <c r="P632917" s="83"/>
    </row>
    <row r="632918" spans="16:16" x14ac:dyDescent="0.3">
      <c r="P632918" s="83"/>
    </row>
    <row r="632919" spans="16:16" x14ac:dyDescent="0.3">
      <c r="P632919" s="83"/>
    </row>
    <row r="632920" spans="16:16" x14ac:dyDescent="0.3">
      <c r="P632920" s="83"/>
    </row>
    <row r="632921" spans="16:16" x14ac:dyDescent="0.3">
      <c r="P632921" s="83"/>
    </row>
    <row r="632922" spans="16:16" x14ac:dyDescent="0.3">
      <c r="P632922" s="83"/>
    </row>
    <row r="632923" spans="16:16" x14ac:dyDescent="0.3">
      <c r="P632923" s="83"/>
    </row>
    <row r="632924" spans="16:16" x14ac:dyDescent="0.3">
      <c r="P632924" s="83"/>
    </row>
    <row r="632925" spans="16:16" x14ac:dyDescent="0.3">
      <c r="P632925" s="83"/>
    </row>
    <row r="632926" spans="16:16" x14ac:dyDescent="0.3">
      <c r="P632926" s="83"/>
    </row>
    <row r="632927" spans="16:16" x14ac:dyDescent="0.3">
      <c r="P632927" s="83"/>
    </row>
    <row r="632928" spans="16:16" x14ac:dyDescent="0.3">
      <c r="P632928" s="83"/>
    </row>
    <row r="632929" spans="16:16" x14ac:dyDescent="0.3">
      <c r="P632929" s="83"/>
    </row>
    <row r="632930" spans="16:16" x14ac:dyDescent="0.3">
      <c r="P632930" s="83"/>
    </row>
    <row r="632931" spans="16:16" x14ac:dyDescent="0.3">
      <c r="P632931" s="83"/>
    </row>
    <row r="632932" spans="16:16" x14ac:dyDescent="0.3">
      <c r="P632932" s="83"/>
    </row>
    <row r="632933" spans="16:16" x14ac:dyDescent="0.3">
      <c r="P632933" s="83"/>
    </row>
    <row r="632934" spans="16:16" x14ac:dyDescent="0.3">
      <c r="P632934" s="83"/>
    </row>
    <row r="632935" spans="16:16" x14ac:dyDescent="0.3">
      <c r="P632935" s="83"/>
    </row>
    <row r="632936" spans="16:16" x14ac:dyDescent="0.3">
      <c r="P632936" s="83"/>
    </row>
    <row r="632937" spans="16:16" x14ac:dyDescent="0.3">
      <c r="P632937" s="83"/>
    </row>
    <row r="632938" spans="16:16" x14ac:dyDescent="0.3">
      <c r="P632938" s="83"/>
    </row>
    <row r="632939" spans="16:16" x14ac:dyDescent="0.3">
      <c r="P632939" s="83"/>
    </row>
    <row r="632940" spans="16:16" x14ac:dyDescent="0.3">
      <c r="P632940" s="83"/>
    </row>
    <row r="632941" spans="16:16" x14ac:dyDescent="0.3">
      <c r="P632941" s="83"/>
    </row>
    <row r="632942" spans="16:16" x14ac:dyDescent="0.3">
      <c r="P632942" s="83"/>
    </row>
    <row r="632943" spans="16:16" x14ac:dyDescent="0.3">
      <c r="P632943" s="83"/>
    </row>
    <row r="632944" spans="16:16" x14ac:dyDescent="0.3">
      <c r="P632944" s="83"/>
    </row>
    <row r="632945" spans="16:16" x14ac:dyDescent="0.3">
      <c r="P632945" s="83"/>
    </row>
    <row r="632946" spans="16:16" x14ac:dyDescent="0.3">
      <c r="P632946" s="83"/>
    </row>
    <row r="632947" spans="16:16" x14ac:dyDescent="0.3">
      <c r="P632947" s="83"/>
    </row>
    <row r="632948" spans="16:16" x14ac:dyDescent="0.3">
      <c r="P632948" s="83"/>
    </row>
    <row r="632949" spans="16:16" x14ac:dyDescent="0.3">
      <c r="P632949" s="83"/>
    </row>
    <row r="632950" spans="16:16" x14ac:dyDescent="0.3">
      <c r="P632950" s="83"/>
    </row>
    <row r="632951" spans="16:16" x14ac:dyDescent="0.3">
      <c r="P632951" s="83"/>
    </row>
    <row r="632952" spans="16:16" x14ac:dyDescent="0.3">
      <c r="P632952" s="83"/>
    </row>
    <row r="632953" spans="16:16" x14ac:dyDescent="0.3">
      <c r="P632953" s="83"/>
    </row>
    <row r="632954" spans="16:16" x14ac:dyDescent="0.3">
      <c r="P632954" s="83"/>
    </row>
    <row r="632955" spans="16:16" x14ac:dyDescent="0.3">
      <c r="P632955" s="83"/>
    </row>
    <row r="632956" spans="16:16" x14ac:dyDescent="0.3">
      <c r="P632956" s="83"/>
    </row>
    <row r="632957" spans="16:16" x14ac:dyDescent="0.3">
      <c r="P632957" s="83"/>
    </row>
    <row r="632958" spans="16:16" x14ac:dyDescent="0.3">
      <c r="P632958" s="83"/>
    </row>
    <row r="632959" spans="16:16" x14ac:dyDescent="0.3">
      <c r="P632959" s="83"/>
    </row>
    <row r="632960" spans="16:16" x14ac:dyDescent="0.3">
      <c r="P632960" s="83"/>
    </row>
    <row r="632961" spans="16:16" x14ac:dyDescent="0.3">
      <c r="P632961" s="83"/>
    </row>
    <row r="632962" spans="16:16" x14ac:dyDescent="0.3">
      <c r="P632962" s="83"/>
    </row>
    <row r="632963" spans="16:16" x14ac:dyDescent="0.3">
      <c r="P632963" s="83"/>
    </row>
    <row r="632964" spans="16:16" x14ac:dyDescent="0.3">
      <c r="P632964" s="83"/>
    </row>
    <row r="632965" spans="16:16" x14ac:dyDescent="0.3">
      <c r="P632965" s="83"/>
    </row>
    <row r="632966" spans="16:16" x14ac:dyDescent="0.3">
      <c r="P632966" s="83"/>
    </row>
    <row r="632967" spans="16:16" x14ac:dyDescent="0.3">
      <c r="P632967" s="83"/>
    </row>
    <row r="632968" spans="16:16" x14ac:dyDescent="0.3">
      <c r="P632968" s="83"/>
    </row>
    <row r="632969" spans="16:16" x14ac:dyDescent="0.3">
      <c r="P632969" s="83"/>
    </row>
    <row r="632970" spans="16:16" x14ac:dyDescent="0.3">
      <c r="P632970" s="83"/>
    </row>
    <row r="632971" spans="16:16" x14ac:dyDescent="0.3">
      <c r="P632971" s="83"/>
    </row>
    <row r="632972" spans="16:16" x14ac:dyDescent="0.3">
      <c r="P632972" s="83"/>
    </row>
    <row r="632973" spans="16:16" x14ac:dyDescent="0.3">
      <c r="P632973" s="83"/>
    </row>
    <row r="632974" spans="16:16" x14ac:dyDescent="0.3">
      <c r="P632974" s="83"/>
    </row>
    <row r="632975" spans="16:16" x14ac:dyDescent="0.3">
      <c r="P632975" s="83"/>
    </row>
    <row r="632976" spans="16:16" x14ac:dyDescent="0.3">
      <c r="P632976" s="83"/>
    </row>
    <row r="632977" spans="16:16" x14ac:dyDescent="0.3">
      <c r="P632977" s="83"/>
    </row>
    <row r="632978" spans="16:16" x14ac:dyDescent="0.3">
      <c r="P632978" s="83"/>
    </row>
    <row r="632979" spans="16:16" x14ac:dyDescent="0.3">
      <c r="P632979" s="83"/>
    </row>
    <row r="632980" spans="16:16" x14ac:dyDescent="0.3">
      <c r="P632980" s="83"/>
    </row>
    <row r="632981" spans="16:16" x14ac:dyDescent="0.3">
      <c r="P632981" s="83"/>
    </row>
    <row r="632982" spans="16:16" x14ac:dyDescent="0.3">
      <c r="P632982" s="83"/>
    </row>
    <row r="632983" spans="16:16" x14ac:dyDescent="0.3">
      <c r="P632983" s="83"/>
    </row>
    <row r="632984" spans="16:16" x14ac:dyDescent="0.3">
      <c r="P632984" s="83"/>
    </row>
    <row r="632985" spans="16:16" x14ac:dyDescent="0.3">
      <c r="P632985" s="83"/>
    </row>
    <row r="632986" spans="16:16" x14ac:dyDescent="0.3">
      <c r="P632986" s="83"/>
    </row>
    <row r="632987" spans="16:16" x14ac:dyDescent="0.3">
      <c r="P632987" s="83"/>
    </row>
    <row r="632988" spans="16:16" x14ac:dyDescent="0.3">
      <c r="P632988" s="83"/>
    </row>
    <row r="632989" spans="16:16" x14ac:dyDescent="0.3">
      <c r="P632989" s="83"/>
    </row>
    <row r="632990" spans="16:16" x14ac:dyDescent="0.3">
      <c r="P632990" s="83"/>
    </row>
    <row r="632991" spans="16:16" x14ac:dyDescent="0.3">
      <c r="P632991" s="83"/>
    </row>
    <row r="632992" spans="16:16" x14ac:dyDescent="0.3">
      <c r="P632992" s="83"/>
    </row>
    <row r="632993" spans="16:16" x14ac:dyDescent="0.3">
      <c r="P632993" s="83"/>
    </row>
    <row r="632994" spans="16:16" x14ac:dyDescent="0.3">
      <c r="P632994" s="83"/>
    </row>
    <row r="632995" spans="16:16" x14ac:dyDescent="0.3">
      <c r="P632995" s="83"/>
    </row>
    <row r="632996" spans="16:16" x14ac:dyDescent="0.3">
      <c r="P632996" s="83"/>
    </row>
    <row r="632997" spans="16:16" x14ac:dyDescent="0.3">
      <c r="P632997" s="83"/>
    </row>
    <row r="632998" spans="16:16" x14ac:dyDescent="0.3">
      <c r="P632998" s="83"/>
    </row>
    <row r="632999" spans="16:16" x14ac:dyDescent="0.3">
      <c r="P632999" s="83"/>
    </row>
    <row r="633000" spans="16:16" x14ac:dyDescent="0.3">
      <c r="P633000" s="83"/>
    </row>
    <row r="633001" spans="16:16" x14ac:dyDescent="0.3">
      <c r="P633001" s="83"/>
    </row>
    <row r="633002" spans="16:16" x14ac:dyDescent="0.3">
      <c r="P633002" s="83"/>
    </row>
    <row r="633003" spans="16:16" x14ac:dyDescent="0.3">
      <c r="P633003" s="83"/>
    </row>
    <row r="633004" spans="16:16" x14ac:dyDescent="0.3">
      <c r="P633004" s="83"/>
    </row>
    <row r="633005" spans="16:16" x14ac:dyDescent="0.3">
      <c r="P633005" s="83"/>
    </row>
    <row r="633006" spans="16:16" x14ac:dyDescent="0.3">
      <c r="P633006" s="83"/>
    </row>
    <row r="633007" spans="16:16" x14ac:dyDescent="0.3">
      <c r="P633007" s="83"/>
    </row>
    <row r="633008" spans="16:16" x14ac:dyDescent="0.3">
      <c r="P633008" s="83"/>
    </row>
    <row r="633009" spans="16:16" x14ac:dyDescent="0.3">
      <c r="P633009" s="83"/>
    </row>
    <row r="633010" spans="16:16" x14ac:dyDescent="0.3">
      <c r="P633010" s="83"/>
    </row>
    <row r="633011" spans="16:16" x14ac:dyDescent="0.3">
      <c r="P633011" s="83"/>
    </row>
    <row r="633012" spans="16:16" x14ac:dyDescent="0.3">
      <c r="P633012" s="83"/>
    </row>
    <row r="633013" spans="16:16" x14ac:dyDescent="0.3">
      <c r="P633013" s="83"/>
    </row>
    <row r="633014" spans="16:16" x14ac:dyDescent="0.3">
      <c r="P633014" s="83"/>
    </row>
    <row r="633015" spans="16:16" x14ac:dyDescent="0.3">
      <c r="P633015" s="83"/>
    </row>
    <row r="633016" spans="16:16" x14ac:dyDescent="0.3">
      <c r="P633016" s="83"/>
    </row>
    <row r="633017" spans="16:16" x14ac:dyDescent="0.3">
      <c r="P633017" s="83"/>
    </row>
    <row r="633018" spans="16:16" x14ac:dyDescent="0.3">
      <c r="P633018" s="83"/>
    </row>
    <row r="633019" spans="16:16" x14ac:dyDescent="0.3">
      <c r="P633019" s="83"/>
    </row>
    <row r="633020" spans="16:16" x14ac:dyDescent="0.3">
      <c r="P633020" s="83"/>
    </row>
    <row r="633021" spans="16:16" x14ac:dyDescent="0.3">
      <c r="P633021" s="83"/>
    </row>
    <row r="633022" spans="16:16" x14ac:dyDescent="0.3">
      <c r="P633022" s="83"/>
    </row>
    <row r="633023" spans="16:16" x14ac:dyDescent="0.3">
      <c r="P633023" s="83"/>
    </row>
    <row r="633024" spans="16:16" x14ac:dyDescent="0.3">
      <c r="P633024" s="83"/>
    </row>
    <row r="633025" spans="16:16" x14ac:dyDescent="0.3">
      <c r="P633025" s="83"/>
    </row>
    <row r="633026" spans="16:16" x14ac:dyDescent="0.3">
      <c r="P633026" s="83"/>
    </row>
    <row r="633027" spans="16:16" x14ac:dyDescent="0.3">
      <c r="P633027" s="83"/>
    </row>
    <row r="633028" spans="16:16" x14ac:dyDescent="0.3">
      <c r="P633028" s="83"/>
    </row>
    <row r="633029" spans="16:16" x14ac:dyDescent="0.3">
      <c r="P633029" s="83"/>
    </row>
    <row r="633030" spans="16:16" x14ac:dyDescent="0.3">
      <c r="P633030" s="83"/>
    </row>
    <row r="633031" spans="16:16" x14ac:dyDescent="0.3">
      <c r="P633031" s="83"/>
    </row>
    <row r="633032" spans="16:16" x14ac:dyDescent="0.3">
      <c r="P633032" s="83"/>
    </row>
    <row r="633033" spans="16:16" x14ac:dyDescent="0.3">
      <c r="P633033" s="83"/>
    </row>
    <row r="633034" spans="16:16" x14ac:dyDescent="0.3">
      <c r="P633034" s="83"/>
    </row>
    <row r="633035" spans="16:16" x14ac:dyDescent="0.3">
      <c r="P633035" s="83"/>
    </row>
    <row r="633036" spans="16:16" x14ac:dyDescent="0.3">
      <c r="P633036" s="83"/>
    </row>
    <row r="633037" spans="16:16" x14ac:dyDescent="0.3">
      <c r="P633037" s="83"/>
    </row>
    <row r="633038" spans="16:16" x14ac:dyDescent="0.3">
      <c r="P633038" s="83"/>
    </row>
    <row r="633039" spans="16:16" x14ac:dyDescent="0.3">
      <c r="P633039" s="83"/>
    </row>
    <row r="633040" spans="16:16" x14ac:dyDescent="0.3">
      <c r="P633040" s="83"/>
    </row>
    <row r="633041" spans="16:16" x14ac:dyDescent="0.3">
      <c r="P633041" s="83"/>
    </row>
    <row r="633042" spans="16:16" x14ac:dyDescent="0.3">
      <c r="P633042" s="83"/>
    </row>
    <row r="633043" spans="16:16" x14ac:dyDescent="0.3">
      <c r="P633043" s="83"/>
    </row>
    <row r="633044" spans="16:16" x14ac:dyDescent="0.3">
      <c r="P633044" s="83"/>
    </row>
    <row r="633045" spans="16:16" x14ac:dyDescent="0.3">
      <c r="P633045" s="83"/>
    </row>
    <row r="633046" spans="16:16" x14ac:dyDescent="0.3">
      <c r="P633046" s="83"/>
    </row>
    <row r="633047" spans="16:16" x14ac:dyDescent="0.3">
      <c r="P633047" s="83"/>
    </row>
    <row r="633048" spans="16:16" x14ac:dyDescent="0.3">
      <c r="P633048" s="83"/>
    </row>
    <row r="633049" spans="16:16" x14ac:dyDescent="0.3">
      <c r="P633049" s="83"/>
    </row>
    <row r="633050" spans="16:16" x14ac:dyDescent="0.3">
      <c r="P633050" s="83"/>
    </row>
    <row r="633051" spans="16:16" x14ac:dyDescent="0.3">
      <c r="P633051" s="83"/>
    </row>
    <row r="633052" spans="16:16" x14ac:dyDescent="0.3">
      <c r="P633052" s="83"/>
    </row>
    <row r="633053" spans="16:16" x14ac:dyDescent="0.3">
      <c r="P633053" s="83"/>
    </row>
    <row r="633054" spans="16:16" x14ac:dyDescent="0.3">
      <c r="P633054" s="83"/>
    </row>
    <row r="633055" spans="16:16" x14ac:dyDescent="0.3">
      <c r="P633055" s="83"/>
    </row>
    <row r="633056" spans="16:16" x14ac:dyDescent="0.3">
      <c r="P633056" s="83"/>
    </row>
    <row r="633057" spans="16:16" x14ac:dyDescent="0.3">
      <c r="P633057" s="83"/>
    </row>
    <row r="633058" spans="16:16" x14ac:dyDescent="0.3">
      <c r="P633058" s="83"/>
    </row>
    <row r="633059" spans="16:16" x14ac:dyDescent="0.3">
      <c r="P633059" s="83"/>
    </row>
    <row r="633060" spans="16:16" x14ac:dyDescent="0.3">
      <c r="P633060" s="83"/>
    </row>
    <row r="633061" spans="16:16" x14ac:dyDescent="0.3">
      <c r="P633061" s="83"/>
    </row>
    <row r="633062" spans="16:16" x14ac:dyDescent="0.3">
      <c r="P633062" s="83"/>
    </row>
    <row r="633063" spans="16:16" x14ac:dyDescent="0.3">
      <c r="P633063" s="83"/>
    </row>
    <row r="633064" spans="16:16" x14ac:dyDescent="0.3">
      <c r="P633064" s="83"/>
    </row>
    <row r="633065" spans="16:16" x14ac:dyDescent="0.3">
      <c r="P633065" s="83"/>
    </row>
    <row r="633066" spans="16:16" x14ac:dyDescent="0.3">
      <c r="P633066" s="83"/>
    </row>
    <row r="633067" spans="16:16" x14ac:dyDescent="0.3">
      <c r="P633067" s="83"/>
    </row>
    <row r="633068" spans="16:16" x14ac:dyDescent="0.3">
      <c r="P633068" s="83"/>
    </row>
    <row r="633069" spans="16:16" x14ac:dyDescent="0.3">
      <c r="P633069" s="83"/>
    </row>
    <row r="633070" spans="16:16" x14ac:dyDescent="0.3">
      <c r="P633070" s="83"/>
    </row>
    <row r="633071" spans="16:16" x14ac:dyDescent="0.3">
      <c r="P633071" s="83"/>
    </row>
    <row r="633072" spans="16:16" x14ac:dyDescent="0.3">
      <c r="P633072" s="83"/>
    </row>
    <row r="633073" spans="16:16" x14ac:dyDescent="0.3">
      <c r="P633073" s="83"/>
    </row>
    <row r="633074" spans="16:16" x14ac:dyDescent="0.3">
      <c r="P633074" s="83"/>
    </row>
    <row r="633075" spans="16:16" x14ac:dyDescent="0.3">
      <c r="P633075" s="83"/>
    </row>
    <row r="633076" spans="16:16" x14ac:dyDescent="0.3">
      <c r="P633076" s="83"/>
    </row>
    <row r="633077" spans="16:16" x14ac:dyDescent="0.3">
      <c r="P633077" s="83"/>
    </row>
    <row r="633078" spans="16:16" x14ac:dyDescent="0.3">
      <c r="P633078" s="83"/>
    </row>
    <row r="633079" spans="16:16" x14ac:dyDescent="0.3">
      <c r="P633079" s="83"/>
    </row>
    <row r="633080" spans="16:16" x14ac:dyDescent="0.3">
      <c r="P633080" s="83"/>
    </row>
    <row r="633081" spans="16:16" x14ac:dyDescent="0.3">
      <c r="P633081" s="83"/>
    </row>
    <row r="633082" spans="16:16" x14ac:dyDescent="0.3">
      <c r="P633082" s="83"/>
    </row>
    <row r="633083" spans="16:16" x14ac:dyDescent="0.3">
      <c r="P633083" s="83"/>
    </row>
    <row r="633084" spans="16:16" x14ac:dyDescent="0.3">
      <c r="P633084" s="83"/>
    </row>
    <row r="633085" spans="16:16" x14ac:dyDescent="0.3">
      <c r="P633085" s="83"/>
    </row>
    <row r="633086" spans="16:16" x14ac:dyDescent="0.3">
      <c r="P633086" s="83"/>
    </row>
    <row r="633087" spans="16:16" x14ac:dyDescent="0.3">
      <c r="P633087" s="83"/>
    </row>
    <row r="633088" spans="16:16" x14ac:dyDescent="0.3">
      <c r="P633088" s="83"/>
    </row>
    <row r="633089" spans="16:16" x14ac:dyDescent="0.3">
      <c r="P633089" s="83"/>
    </row>
    <row r="633090" spans="16:16" x14ac:dyDescent="0.3">
      <c r="P633090" s="83"/>
    </row>
    <row r="633091" spans="16:16" x14ac:dyDescent="0.3">
      <c r="P633091" s="83"/>
    </row>
    <row r="633092" spans="16:16" x14ac:dyDescent="0.3">
      <c r="P633092" s="83"/>
    </row>
    <row r="633093" spans="16:16" x14ac:dyDescent="0.3">
      <c r="P633093" s="83"/>
    </row>
    <row r="633094" spans="16:16" x14ac:dyDescent="0.3">
      <c r="P633094" s="83"/>
    </row>
    <row r="633095" spans="16:16" x14ac:dyDescent="0.3">
      <c r="P633095" s="83"/>
    </row>
    <row r="633096" spans="16:16" x14ac:dyDescent="0.3">
      <c r="P633096" s="83"/>
    </row>
    <row r="633097" spans="16:16" x14ac:dyDescent="0.3">
      <c r="P633097" s="83"/>
    </row>
    <row r="633098" spans="16:16" x14ac:dyDescent="0.3">
      <c r="P633098" s="83"/>
    </row>
    <row r="633099" spans="16:16" x14ac:dyDescent="0.3">
      <c r="P633099" s="83"/>
    </row>
    <row r="633100" spans="16:16" x14ac:dyDescent="0.3">
      <c r="P633100" s="83"/>
    </row>
    <row r="633101" spans="16:16" x14ac:dyDescent="0.3">
      <c r="P633101" s="83"/>
    </row>
    <row r="633102" spans="16:16" x14ac:dyDescent="0.3">
      <c r="P633102" s="83"/>
    </row>
    <row r="633103" spans="16:16" x14ac:dyDescent="0.3">
      <c r="P633103" s="83"/>
    </row>
    <row r="633104" spans="16:16" x14ac:dyDescent="0.3">
      <c r="P633104" s="83"/>
    </row>
    <row r="633105" spans="16:16" x14ac:dyDescent="0.3">
      <c r="P633105" s="83"/>
    </row>
    <row r="633106" spans="16:16" x14ac:dyDescent="0.3">
      <c r="P633106" s="83"/>
    </row>
    <row r="633107" spans="16:16" x14ac:dyDescent="0.3">
      <c r="P633107" s="83"/>
    </row>
    <row r="633108" spans="16:16" x14ac:dyDescent="0.3">
      <c r="P633108" s="83"/>
    </row>
    <row r="633109" spans="16:16" x14ac:dyDescent="0.3">
      <c r="P633109" s="83"/>
    </row>
    <row r="633110" spans="16:16" x14ac:dyDescent="0.3">
      <c r="P633110" s="83"/>
    </row>
    <row r="633111" spans="16:16" x14ac:dyDescent="0.3">
      <c r="P633111" s="83"/>
    </row>
    <row r="633112" spans="16:16" x14ac:dyDescent="0.3">
      <c r="P633112" s="83"/>
    </row>
    <row r="633113" spans="16:16" x14ac:dyDescent="0.3">
      <c r="P633113" s="83"/>
    </row>
    <row r="633114" spans="16:16" x14ac:dyDescent="0.3">
      <c r="P633114" s="83"/>
    </row>
    <row r="633115" spans="16:16" x14ac:dyDescent="0.3">
      <c r="P633115" s="83"/>
    </row>
    <row r="633116" spans="16:16" x14ac:dyDescent="0.3">
      <c r="P633116" s="83"/>
    </row>
    <row r="633117" spans="16:16" x14ac:dyDescent="0.3">
      <c r="P633117" s="83"/>
    </row>
    <row r="633118" spans="16:16" x14ac:dyDescent="0.3">
      <c r="P633118" s="83"/>
    </row>
    <row r="633119" spans="16:16" x14ac:dyDescent="0.3">
      <c r="P633119" s="83"/>
    </row>
    <row r="633120" spans="16:16" x14ac:dyDescent="0.3">
      <c r="P633120" s="83"/>
    </row>
    <row r="633121" spans="16:16" x14ac:dyDescent="0.3">
      <c r="P633121" s="83"/>
    </row>
    <row r="633122" spans="16:16" x14ac:dyDescent="0.3">
      <c r="P633122" s="83"/>
    </row>
    <row r="633123" spans="16:16" x14ac:dyDescent="0.3">
      <c r="P633123" s="83"/>
    </row>
    <row r="633124" spans="16:16" x14ac:dyDescent="0.3">
      <c r="P633124" s="83"/>
    </row>
    <row r="633125" spans="16:16" x14ac:dyDescent="0.3">
      <c r="P633125" s="83"/>
    </row>
    <row r="633126" spans="16:16" x14ac:dyDescent="0.3">
      <c r="P633126" s="83"/>
    </row>
    <row r="633127" spans="16:16" x14ac:dyDescent="0.3">
      <c r="P633127" s="83"/>
    </row>
    <row r="633128" spans="16:16" x14ac:dyDescent="0.3">
      <c r="P633128" s="83"/>
    </row>
    <row r="633129" spans="16:16" x14ac:dyDescent="0.3">
      <c r="P633129" s="83"/>
    </row>
    <row r="633130" spans="16:16" x14ac:dyDescent="0.3">
      <c r="P633130" s="83"/>
    </row>
    <row r="633131" spans="16:16" x14ac:dyDescent="0.3">
      <c r="P633131" s="83"/>
    </row>
    <row r="633132" spans="16:16" x14ac:dyDescent="0.3">
      <c r="P633132" s="83"/>
    </row>
    <row r="633133" spans="16:16" x14ac:dyDescent="0.3">
      <c r="P633133" s="83"/>
    </row>
    <row r="633134" spans="16:16" x14ac:dyDescent="0.3">
      <c r="P633134" s="83"/>
    </row>
    <row r="633135" spans="16:16" x14ac:dyDescent="0.3">
      <c r="P633135" s="83"/>
    </row>
    <row r="633136" spans="16:16" x14ac:dyDescent="0.3">
      <c r="P633136" s="83"/>
    </row>
    <row r="633137" spans="16:16" x14ac:dyDescent="0.3">
      <c r="P633137" s="83"/>
    </row>
    <row r="633138" spans="16:16" x14ac:dyDescent="0.3">
      <c r="P633138" s="83"/>
    </row>
    <row r="633139" spans="16:16" x14ac:dyDescent="0.3">
      <c r="P633139" s="83"/>
    </row>
    <row r="633140" spans="16:16" x14ac:dyDescent="0.3">
      <c r="P633140" s="83"/>
    </row>
    <row r="633141" spans="16:16" x14ac:dyDescent="0.3">
      <c r="P633141" s="83"/>
    </row>
    <row r="633142" spans="16:16" x14ac:dyDescent="0.3">
      <c r="P633142" s="83"/>
    </row>
    <row r="633143" spans="16:16" x14ac:dyDescent="0.3">
      <c r="P633143" s="83"/>
    </row>
    <row r="633144" spans="16:16" x14ac:dyDescent="0.3">
      <c r="P633144" s="83"/>
    </row>
    <row r="633145" spans="16:16" x14ac:dyDescent="0.3">
      <c r="P633145" s="83"/>
    </row>
    <row r="633146" spans="16:16" x14ac:dyDescent="0.3">
      <c r="P633146" s="83"/>
    </row>
    <row r="633147" spans="16:16" x14ac:dyDescent="0.3">
      <c r="P633147" s="83"/>
    </row>
    <row r="633148" spans="16:16" x14ac:dyDescent="0.3">
      <c r="P633148" s="83"/>
    </row>
    <row r="633149" spans="16:16" x14ac:dyDescent="0.3">
      <c r="P633149" s="83"/>
    </row>
    <row r="633150" spans="16:16" x14ac:dyDescent="0.3">
      <c r="P633150" s="83"/>
    </row>
    <row r="633151" spans="16:16" x14ac:dyDescent="0.3">
      <c r="P633151" s="83"/>
    </row>
    <row r="633152" spans="16:16" x14ac:dyDescent="0.3">
      <c r="P633152" s="83"/>
    </row>
    <row r="633153" spans="16:16" x14ac:dyDescent="0.3">
      <c r="P633153" s="83"/>
    </row>
    <row r="633154" spans="16:16" x14ac:dyDescent="0.3">
      <c r="P633154" s="83"/>
    </row>
    <row r="633155" spans="16:16" x14ac:dyDescent="0.3">
      <c r="P633155" s="83"/>
    </row>
    <row r="633156" spans="16:16" x14ac:dyDescent="0.3">
      <c r="P633156" s="83"/>
    </row>
    <row r="633157" spans="16:16" x14ac:dyDescent="0.3">
      <c r="P633157" s="83"/>
    </row>
    <row r="633158" spans="16:16" x14ac:dyDescent="0.3">
      <c r="P633158" s="83"/>
    </row>
    <row r="633159" spans="16:16" x14ac:dyDescent="0.3">
      <c r="P633159" s="83"/>
    </row>
    <row r="633160" spans="16:16" x14ac:dyDescent="0.3">
      <c r="P633160" s="83"/>
    </row>
    <row r="633161" spans="16:16" x14ac:dyDescent="0.3">
      <c r="P633161" s="83"/>
    </row>
    <row r="633162" spans="16:16" x14ac:dyDescent="0.3">
      <c r="P633162" s="83"/>
    </row>
    <row r="633163" spans="16:16" x14ac:dyDescent="0.3">
      <c r="P633163" s="83"/>
    </row>
    <row r="633164" spans="16:16" x14ac:dyDescent="0.3">
      <c r="P633164" s="83"/>
    </row>
    <row r="633165" spans="16:16" x14ac:dyDescent="0.3">
      <c r="P633165" s="83"/>
    </row>
    <row r="633166" spans="16:16" x14ac:dyDescent="0.3">
      <c r="P633166" s="83"/>
    </row>
    <row r="633167" spans="16:16" x14ac:dyDescent="0.3">
      <c r="P633167" s="83"/>
    </row>
    <row r="633168" spans="16:16" x14ac:dyDescent="0.3">
      <c r="P633168" s="83"/>
    </row>
    <row r="633169" spans="16:16" x14ac:dyDescent="0.3">
      <c r="P633169" s="83"/>
    </row>
    <row r="633170" spans="16:16" x14ac:dyDescent="0.3">
      <c r="P633170" s="83"/>
    </row>
    <row r="633171" spans="16:16" x14ac:dyDescent="0.3">
      <c r="P633171" s="83"/>
    </row>
    <row r="633172" spans="16:16" x14ac:dyDescent="0.3">
      <c r="P633172" s="83"/>
    </row>
    <row r="633173" spans="16:16" x14ac:dyDescent="0.3">
      <c r="P633173" s="83"/>
    </row>
    <row r="633174" spans="16:16" x14ac:dyDescent="0.3">
      <c r="P633174" s="83"/>
    </row>
    <row r="633175" spans="16:16" x14ac:dyDescent="0.3">
      <c r="P633175" s="83"/>
    </row>
    <row r="633176" spans="16:16" x14ac:dyDescent="0.3">
      <c r="P633176" s="83"/>
    </row>
    <row r="633177" spans="16:16" x14ac:dyDescent="0.3">
      <c r="P633177" s="83"/>
    </row>
    <row r="633178" spans="16:16" x14ac:dyDescent="0.3">
      <c r="P633178" s="83"/>
    </row>
    <row r="633179" spans="16:16" x14ac:dyDescent="0.3">
      <c r="P633179" s="83"/>
    </row>
    <row r="633180" spans="16:16" x14ac:dyDescent="0.3">
      <c r="P633180" s="83"/>
    </row>
    <row r="633181" spans="16:16" x14ac:dyDescent="0.3">
      <c r="P633181" s="83"/>
    </row>
    <row r="633182" spans="16:16" x14ac:dyDescent="0.3">
      <c r="P633182" s="83"/>
    </row>
    <row r="633183" spans="16:16" x14ac:dyDescent="0.3">
      <c r="P633183" s="83"/>
    </row>
    <row r="633184" spans="16:16" x14ac:dyDescent="0.3">
      <c r="P633184" s="83"/>
    </row>
    <row r="633185" spans="16:16" x14ac:dyDescent="0.3">
      <c r="P633185" s="83"/>
    </row>
    <row r="633186" spans="16:16" x14ac:dyDescent="0.3">
      <c r="P633186" s="83"/>
    </row>
    <row r="633187" spans="16:16" x14ac:dyDescent="0.3">
      <c r="P633187" s="83"/>
    </row>
    <row r="633188" spans="16:16" x14ac:dyDescent="0.3">
      <c r="P633188" s="83"/>
    </row>
    <row r="633189" spans="16:16" x14ac:dyDescent="0.3">
      <c r="P633189" s="83"/>
    </row>
    <row r="633190" spans="16:16" x14ac:dyDescent="0.3">
      <c r="P633190" s="83"/>
    </row>
    <row r="633191" spans="16:16" x14ac:dyDescent="0.3">
      <c r="P633191" s="83"/>
    </row>
    <row r="633192" spans="16:16" x14ac:dyDescent="0.3">
      <c r="P633192" s="83"/>
    </row>
    <row r="633193" spans="16:16" x14ac:dyDescent="0.3">
      <c r="P633193" s="83"/>
    </row>
    <row r="633194" spans="16:16" x14ac:dyDescent="0.3">
      <c r="P633194" s="83"/>
    </row>
    <row r="633195" spans="16:16" x14ac:dyDescent="0.3">
      <c r="P633195" s="83"/>
    </row>
    <row r="633196" spans="16:16" x14ac:dyDescent="0.3">
      <c r="P633196" s="83"/>
    </row>
    <row r="633197" spans="16:16" x14ac:dyDescent="0.3">
      <c r="P633197" s="83"/>
    </row>
    <row r="633198" spans="16:16" x14ac:dyDescent="0.3">
      <c r="P633198" s="83"/>
    </row>
    <row r="633199" spans="16:16" x14ac:dyDescent="0.3">
      <c r="P633199" s="83"/>
    </row>
    <row r="633200" spans="16:16" x14ac:dyDescent="0.3">
      <c r="P633200" s="83"/>
    </row>
    <row r="633201" spans="16:16" x14ac:dyDescent="0.3">
      <c r="P633201" s="83"/>
    </row>
    <row r="633202" spans="16:16" x14ac:dyDescent="0.3">
      <c r="P633202" s="83"/>
    </row>
    <row r="633203" spans="16:16" x14ac:dyDescent="0.3">
      <c r="P633203" s="83"/>
    </row>
    <row r="633204" spans="16:16" x14ac:dyDescent="0.3">
      <c r="P633204" s="83"/>
    </row>
    <row r="633205" spans="16:16" x14ac:dyDescent="0.3">
      <c r="P633205" s="83"/>
    </row>
    <row r="633206" spans="16:16" x14ac:dyDescent="0.3">
      <c r="P633206" s="83"/>
    </row>
    <row r="633207" spans="16:16" x14ac:dyDescent="0.3">
      <c r="P633207" s="83"/>
    </row>
    <row r="633208" spans="16:16" x14ac:dyDescent="0.3">
      <c r="P633208" s="83"/>
    </row>
    <row r="633209" spans="16:16" x14ac:dyDescent="0.3">
      <c r="P633209" s="83"/>
    </row>
    <row r="633210" spans="16:16" x14ac:dyDescent="0.3">
      <c r="P633210" s="83"/>
    </row>
    <row r="633211" spans="16:16" x14ac:dyDescent="0.3">
      <c r="P633211" s="83"/>
    </row>
    <row r="633212" spans="16:16" x14ac:dyDescent="0.3">
      <c r="P633212" s="83"/>
    </row>
    <row r="633213" spans="16:16" x14ac:dyDescent="0.3">
      <c r="P633213" s="83"/>
    </row>
    <row r="633214" spans="16:16" x14ac:dyDescent="0.3">
      <c r="P633214" s="83"/>
    </row>
    <row r="633215" spans="16:16" x14ac:dyDescent="0.3">
      <c r="P633215" s="83"/>
    </row>
    <row r="633216" spans="16:16" x14ac:dyDescent="0.3">
      <c r="P633216" s="83"/>
    </row>
    <row r="633217" spans="16:16" x14ac:dyDescent="0.3">
      <c r="P633217" s="83"/>
    </row>
    <row r="633218" spans="16:16" x14ac:dyDescent="0.3">
      <c r="P633218" s="83"/>
    </row>
    <row r="633219" spans="16:16" x14ac:dyDescent="0.3">
      <c r="P633219" s="83"/>
    </row>
    <row r="633220" spans="16:16" x14ac:dyDescent="0.3">
      <c r="P633220" s="83"/>
    </row>
    <row r="633221" spans="16:16" x14ac:dyDescent="0.3">
      <c r="P633221" s="83"/>
    </row>
    <row r="633222" spans="16:16" x14ac:dyDescent="0.3">
      <c r="P633222" s="83"/>
    </row>
    <row r="633223" spans="16:16" x14ac:dyDescent="0.3">
      <c r="P633223" s="83"/>
    </row>
    <row r="633224" spans="16:16" x14ac:dyDescent="0.3">
      <c r="P633224" s="83"/>
    </row>
    <row r="633225" spans="16:16" x14ac:dyDescent="0.3">
      <c r="P633225" s="83"/>
    </row>
    <row r="633226" spans="16:16" x14ac:dyDescent="0.3">
      <c r="P633226" s="83"/>
    </row>
    <row r="633227" spans="16:16" x14ac:dyDescent="0.3">
      <c r="P633227" s="83"/>
    </row>
    <row r="633228" spans="16:16" x14ac:dyDescent="0.3">
      <c r="P633228" s="83"/>
    </row>
    <row r="633229" spans="16:16" x14ac:dyDescent="0.3">
      <c r="P633229" s="83"/>
    </row>
    <row r="633230" spans="16:16" x14ac:dyDescent="0.3">
      <c r="P633230" s="83"/>
    </row>
    <row r="633231" spans="16:16" x14ac:dyDescent="0.3">
      <c r="P633231" s="83"/>
    </row>
    <row r="633232" spans="16:16" x14ac:dyDescent="0.3">
      <c r="P633232" s="83"/>
    </row>
    <row r="633233" spans="16:16" x14ac:dyDescent="0.3">
      <c r="P633233" s="83"/>
    </row>
    <row r="633234" spans="16:16" x14ac:dyDescent="0.3">
      <c r="P633234" s="83"/>
    </row>
    <row r="633235" spans="16:16" x14ac:dyDescent="0.3">
      <c r="P633235" s="83"/>
    </row>
    <row r="633236" spans="16:16" x14ac:dyDescent="0.3">
      <c r="P633236" s="83"/>
    </row>
    <row r="633237" spans="16:16" x14ac:dyDescent="0.3">
      <c r="P633237" s="83"/>
    </row>
    <row r="633238" spans="16:16" x14ac:dyDescent="0.3">
      <c r="P633238" s="83"/>
    </row>
    <row r="633239" spans="16:16" x14ac:dyDescent="0.3">
      <c r="P633239" s="83"/>
    </row>
    <row r="633240" spans="16:16" x14ac:dyDescent="0.3">
      <c r="P633240" s="83"/>
    </row>
    <row r="633241" spans="16:16" x14ac:dyDescent="0.3">
      <c r="P633241" s="83"/>
    </row>
    <row r="633242" spans="16:16" x14ac:dyDescent="0.3">
      <c r="P633242" s="83"/>
    </row>
    <row r="633243" spans="16:16" x14ac:dyDescent="0.3">
      <c r="P633243" s="83"/>
    </row>
    <row r="633244" spans="16:16" x14ac:dyDescent="0.3">
      <c r="P633244" s="83"/>
    </row>
    <row r="633245" spans="16:16" x14ac:dyDescent="0.3">
      <c r="P633245" s="83"/>
    </row>
    <row r="633246" spans="16:16" x14ac:dyDescent="0.3">
      <c r="P633246" s="83"/>
    </row>
    <row r="633247" spans="16:16" x14ac:dyDescent="0.3">
      <c r="P633247" s="83"/>
    </row>
    <row r="633248" spans="16:16" x14ac:dyDescent="0.3">
      <c r="P633248" s="83"/>
    </row>
    <row r="633249" spans="16:16" x14ac:dyDescent="0.3">
      <c r="P633249" s="83"/>
    </row>
    <row r="633250" spans="16:16" x14ac:dyDescent="0.3">
      <c r="P633250" s="83"/>
    </row>
    <row r="633251" spans="16:16" x14ac:dyDescent="0.3">
      <c r="P633251" s="83"/>
    </row>
    <row r="633252" spans="16:16" x14ac:dyDescent="0.3">
      <c r="P633252" s="83"/>
    </row>
    <row r="633253" spans="16:16" x14ac:dyDescent="0.3">
      <c r="P633253" s="83"/>
    </row>
    <row r="633254" spans="16:16" x14ac:dyDescent="0.3">
      <c r="P633254" s="83"/>
    </row>
    <row r="633255" spans="16:16" x14ac:dyDescent="0.3">
      <c r="P633255" s="83"/>
    </row>
    <row r="633256" spans="16:16" x14ac:dyDescent="0.3">
      <c r="P633256" s="83"/>
    </row>
    <row r="633257" spans="16:16" x14ac:dyDescent="0.3">
      <c r="P633257" s="83"/>
    </row>
    <row r="633258" spans="16:16" x14ac:dyDescent="0.3">
      <c r="P633258" s="83"/>
    </row>
    <row r="633259" spans="16:16" x14ac:dyDescent="0.3">
      <c r="P633259" s="83"/>
    </row>
    <row r="633260" spans="16:16" x14ac:dyDescent="0.3">
      <c r="P633260" s="83"/>
    </row>
    <row r="633261" spans="16:16" x14ac:dyDescent="0.3">
      <c r="P633261" s="83"/>
    </row>
    <row r="633262" spans="16:16" x14ac:dyDescent="0.3">
      <c r="P633262" s="83"/>
    </row>
    <row r="633263" spans="16:16" x14ac:dyDescent="0.3">
      <c r="P633263" s="83"/>
    </row>
    <row r="633264" spans="16:16" x14ac:dyDescent="0.3">
      <c r="P633264" s="83"/>
    </row>
    <row r="633265" spans="16:16" x14ac:dyDescent="0.3">
      <c r="P633265" s="83"/>
    </row>
    <row r="633266" spans="16:16" x14ac:dyDescent="0.3">
      <c r="P633266" s="83"/>
    </row>
    <row r="633267" spans="16:16" x14ac:dyDescent="0.3">
      <c r="P633267" s="83"/>
    </row>
    <row r="633268" spans="16:16" x14ac:dyDescent="0.3">
      <c r="P633268" s="83"/>
    </row>
    <row r="633269" spans="16:16" x14ac:dyDescent="0.3">
      <c r="P633269" s="83"/>
    </row>
    <row r="633270" spans="16:16" x14ac:dyDescent="0.3">
      <c r="P633270" s="83"/>
    </row>
    <row r="633271" spans="16:16" x14ac:dyDescent="0.3">
      <c r="P633271" s="83"/>
    </row>
    <row r="633272" spans="16:16" x14ac:dyDescent="0.3">
      <c r="P633272" s="83"/>
    </row>
    <row r="633273" spans="16:16" x14ac:dyDescent="0.3">
      <c r="P633273" s="83"/>
    </row>
    <row r="633274" spans="16:16" x14ac:dyDescent="0.3">
      <c r="P633274" s="83"/>
    </row>
    <row r="633275" spans="16:16" x14ac:dyDescent="0.3">
      <c r="P633275" s="83"/>
    </row>
    <row r="633276" spans="16:16" x14ac:dyDescent="0.3">
      <c r="P633276" s="83"/>
    </row>
    <row r="633277" spans="16:16" x14ac:dyDescent="0.3">
      <c r="P633277" s="83"/>
    </row>
    <row r="633278" spans="16:16" x14ac:dyDescent="0.3">
      <c r="P633278" s="83"/>
    </row>
    <row r="633279" spans="16:16" x14ac:dyDescent="0.3">
      <c r="P633279" s="83"/>
    </row>
    <row r="633280" spans="16:16" x14ac:dyDescent="0.3">
      <c r="P633280" s="83"/>
    </row>
    <row r="633281" spans="16:16" x14ac:dyDescent="0.3">
      <c r="P633281" s="83"/>
    </row>
    <row r="633282" spans="16:16" x14ac:dyDescent="0.3">
      <c r="P633282" s="83"/>
    </row>
    <row r="633283" spans="16:16" x14ac:dyDescent="0.3">
      <c r="P633283" s="83"/>
    </row>
    <row r="633284" spans="16:16" x14ac:dyDescent="0.3">
      <c r="P633284" s="83"/>
    </row>
    <row r="633285" spans="16:16" x14ac:dyDescent="0.3">
      <c r="P633285" s="83"/>
    </row>
    <row r="633286" spans="16:16" x14ac:dyDescent="0.3">
      <c r="P633286" s="83"/>
    </row>
    <row r="633287" spans="16:16" x14ac:dyDescent="0.3">
      <c r="P633287" s="83"/>
    </row>
    <row r="633288" spans="16:16" x14ac:dyDescent="0.3">
      <c r="P633288" s="83"/>
    </row>
    <row r="633289" spans="16:16" x14ac:dyDescent="0.3">
      <c r="P633289" s="83"/>
    </row>
    <row r="633290" spans="16:16" x14ac:dyDescent="0.3">
      <c r="P633290" s="83"/>
    </row>
    <row r="633291" spans="16:16" x14ac:dyDescent="0.3">
      <c r="P633291" s="83"/>
    </row>
    <row r="633292" spans="16:16" x14ac:dyDescent="0.3">
      <c r="P633292" s="83"/>
    </row>
    <row r="633293" spans="16:16" x14ac:dyDescent="0.3">
      <c r="P633293" s="83"/>
    </row>
    <row r="633294" spans="16:16" x14ac:dyDescent="0.3">
      <c r="P633294" s="83"/>
    </row>
    <row r="633295" spans="16:16" x14ac:dyDescent="0.3">
      <c r="P633295" s="83"/>
    </row>
    <row r="633296" spans="16:16" x14ac:dyDescent="0.3">
      <c r="P633296" s="83"/>
    </row>
    <row r="633297" spans="16:16" x14ac:dyDescent="0.3">
      <c r="P633297" s="83"/>
    </row>
    <row r="633298" spans="16:16" x14ac:dyDescent="0.3">
      <c r="P633298" s="83"/>
    </row>
    <row r="633299" spans="16:16" x14ac:dyDescent="0.3">
      <c r="P633299" s="83"/>
    </row>
    <row r="633300" spans="16:16" x14ac:dyDescent="0.3">
      <c r="P633300" s="83"/>
    </row>
    <row r="633301" spans="16:16" x14ac:dyDescent="0.3">
      <c r="P633301" s="83"/>
    </row>
    <row r="633302" spans="16:16" x14ac:dyDescent="0.3">
      <c r="P633302" s="83"/>
    </row>
    <row r="633303" spans="16:16" x14ac:dyDescent="0.3">
      <c r="P633303" s="83"/>
    </row>
    <row r="633304" spans="16:16" x14ac:dyDescent="0.3">
      <c r="P633304" s="83"/>
    </row>
    <row r="633305" spans="16:16" x14ac:dyDescent="0.3">
      <c r="P633305" s="83"/>
    </row>
    <row r="633306" spans="16:16" x14ac:dyDescent="0.3">
      <c r="P633306" s="83"/>
    </row>
    <row r="633307" spans="16:16" x14ac:dyDescent="0.3">
      <c r="P633307" s="83"/>
    </row>
    <row r="633308" spans="16:16" x14ac:dyDescent="0.3">
      <c r="P633308" s="83"/>
    </row>
    <row r="633309" spans="16:16" x14ac:dyDescent="0.3">
      <c r="P633309" s="83"/>
    </row>
    <row r="633310" spans="16:16" x14ac:dyDescent="0.3">
      <c r="P633310" s="83"/>
    </row>
    <row r="633311" spans="16:16" x14ac:dyDescent="0.3">
      <c r="P633311" s="83"/>
    </row>
    <row r="633312" spans="16:16" x14ac:dyDescent="0.3">
      <c r="P633312" s="83"/>
    </row>
    <row r="633313" spans="16:16" x14ac:dyDescent="0.3">
      <c r="P633313" s="83"/>
    </row>
    <row r="633314" spans="16:16" x14ac:dyDescent="0.3">
      <c r="P633314" s="83"/>
    </row>
    <row r="633315" spans="16:16" x14ac:dyDescent="0.3">
      <c r="P633315" s="83"/>
    </row>
    <row r="633316" spans="16:16" x14ac:dyDescent="0.3">
      <c r="P633316" s="83"/>
    </row>
    <row r="633317" spans="16:16" x14ac:dyDescent="0.3">
      <c r="P633317" s="83"/>
    </row>
    <row r="633318" spans="16:16" x14ac:dyDescent="0.3">
      <c r="P633318" s="83"/>
    </row>
    <row r="633319" spans="16:16" x14ac:dyDescent="0.3">
      <c r="P633319" s="83"/>
    </row>
    <row r="633320" spans="16:16" x14ac:dyDescent="0.3">
      <c r="P633320" s="83"/>
    </row>
    <row r="633321" spans="16:16" x14ac:dyDescent="0.3">
      <c r="P633321" s="83"/>
    </row>
    <row r="633322" spans="16:16" x14ac:dyDescent="0.3">
      <c r="P633322" s="83"/>
    </row>
    <row r="633323" spans="16:16" x14ac:dyDescent="0.3">
      <c r="P633323" s="83"/>
    </row>
    <row r="633324" spans="16:16" x14ac:dyDescent="0.3">
      <c r="P633324" s="83"/>
    </row>
    <row r="633325" spans="16:16" x14ac:dyDescent="0.3">
      <c r="P633325" s="83"/>
    </row>
    <row r="633326" spans="16:16" x14ac:dyDescent="0.3">
      <c r="P633326" s="83"/>
    </row>
    <row r="633327" spans="16:16" x14ac:dyDescent="0.3">
      <c r="P633327" s="83"/>
    </row>
    <row r="633328" spans="16:16" x14ac:dyDescent="0.3">
      <c r="P633328" s="83"/>
    </row>
    <row r="633329" spans="16:16" x14ac:dyDescent="0.3">
      <c r="P633329" s="83"/>
    </row>
    <row r="633330" spans="16:16" x14ac:dyDescent="0.3">
      <c r="P633330" s="83"/>
    </row>
    <row r="633331" spans="16:16" x14ac:dyDescent="0.3">
      <c r="P633331" s="83"/>
    </row>
    <row r="633332" spans="16:16" x14ac:dyDescent="0.3">
      <c r="P633332" s="83"/>
    </row>
    <row r="633333" spans="16:16" x14ac:dyDescent="0.3">
      <c r="P633333" s="83"/>
    </row>
    <row r="633334" spans="16:16" x14ac:dyDescent="0.3">
      <c r="P633334" s="83"/>
    </row>
    <row r="633335" spans="16:16" x14ac:dyDescent="0.3">
      <c r="P633335" s="83"/>
    </row>
    <row r="633336" spans="16:16" x14ac:dyDescent="0.3">
      <c r="P633336" s="83"/>
    </row>
    <row r="633337" spans="16:16" x14ac:dyDescent="0.3">
      <c r="P633337" s="83"/>
    </row>
    <row r="633338" spans="16:16" x14ac:dyDescent="0.3">
      <c r="P633338" s="83"/>
    </row>
    <row r="633339" spans="16:16" x14ac:dyDescent="0.3">
      <c r="P633339" s="83"/>
    </row>
    <row r="633340" spans="16:16" x14ac:dyDescent="0.3">
      <c r="P633340" s="83"/>
    </row>
    <row r="633341" spans="16:16" x14ac:dyDescent="0.3">
      <c r="P633341" s="83"/>
    </row>
    <row r="633342" spans="16:16" x14ac:dyDescent="0.3">
      <c r="P633342" s="83"/>
    </row>
    <row r="633343" spans="16:16" x14ac:dyDescent="0.3">
      <c r="P633343" s="83"/>
    </row>
    <row r="633344" spans="16:16" x14ac:dyDescent="0.3">
      <c r="P633344" s="83"/>
    </row>
    <row r="633345" spans="16:16" x14ac:dyDescent="0.3">
      <c r="P633345" s="83"/>
    </row>
    <row r="633346" spans="16:16" x14ac:dyDescent="0.3">
      <c r="P633346" s="83"/>
    </row>
    <row r="633347" spans="16:16" x14ac:dyDescent="0.3">
      <c r="P633347" s="83"/>
    </row>
    <row r="633348" spans="16:16" x14ac:dyDescent="0.3">
      <c r="P633348" s="83"/>
    </row>
    <row r="633349" spans="16:16" x14ac:dyDescent="0.3">
      <c r="P633349" s="83"/>
    </row>
    <row r="633350" spans="16:16" x14ac:dyDescent="0.3">
      <c r="P633350" s="83"/>
    </row>
    <row r="633351" spans="16:16" x14ac:dyDescent="0.3">
      <c r="P633351" s="83"/>
    </row>
    <row r="633352" spans="16:16" x14ac:dyDescent="0.3">
      <c r="P633352" s="83"/>
    </row>
    <row r="633353" spans="16:16" x14ac:dyDescent="0.3">
      <c r="P633353" s="83"/>
    </row>
    <row r="633354" spans="16:16" x14ac:dyDescent="0.3">
      <c r="P633354" s="83"/>
    </row>
    <row r="633355" spans="16:16" x14ac:dyDescent="0.3">
      <c r="P633355" s="83"/>
    </row>
    <row r="633356" spans="16:16" x14ac:dyDescent="0.3">
      <c r="P633356" s="83"/>
    </row>
    <row r="633357" spans="16:16" x14ac:dyDescent="0.3">
      <c r="P633357" s="83"/>
    </row>
    <row r="633358" spans="16:16" x14ac:dyDescent="0.3">
      <c r="P633358" s="83"/>
    </row>
    <row r="633359" spans="16:16" x14ac:dyDescent="0.3">
      <c r="P633359" s="83"/>
    </row>
    <row r="633360" spans="16:16" x14ac:dyDescent="0.3">
      <c r="P633360" s="83"/>
    </row>
    <row r="633361" spans="16:16" x14ac:dyDescent="0.3">
      <c r="P633361" s="83"/>
    </row>
    <row r="633362" spans="16:16" x14ac:dyDescent="0.3">
      <c r="P633362" s="83"/>
    </row>
    <row r="633363" spans="16:16" x14ac:dyDescent="0.3">
      <c r="P633363" s="83"/>
    </row>
    <row r="633364" spans="16:16" x14ac:dyDescent="0.3">
      <c r="P633364" s="83"/>
    </row>
    <row r="633365" spans="16:16" x14ac:dyDescent="0.3">
      <c r="P633365" s="83"/>
    </row>
    <row r="633366" spans="16:16" x14ac:dyDescent="0.3">
      <c r="P633366" s="83"/>
    </row>
    <row r="633367" spans="16:16" x14ac:dyDescent="0.3">
      <c r="P633367" s="83"/>
    </row>
    <row r="633368" spans="16:16" x14ac:dyDescent="0.3">
      <c r="P633368" s="83"/>
    </row>
    <row r="633369" spans="16:16" x14ac:dyDescent="0.3">
      <c r="P633369" s="83"/>
    </row>
    <row r="633370" spans="16:16" x14ac:dyDescent="0.3">
      <c r="P633370" s="83"/>
    </row>
    <row r="633371" spans="16:16" x14ac:dyDescent="0.3">
      <c r="P633371" s="83"/>
    </row>
    <row r="633372" spans="16:16" x14ac:dyDescent="0.3">
      <c r="P633372" s="83"/>
    </row>
    <row r="633373" spans="16:16" x14ac:dyDescent="0.3">
      <c r="P633373" s="83"/>
    </row>
    <row r="633374" spans="16:16" x14ac:dyDescent="0.3">
      <c r="P633374" s="83"/>
    </row>
    <row r="633375" spans="16:16" x14ac:dyDescent="0.3">
      <c r="P633375" s="83"/>
    </row>
    <row r="633376" spans="16:16" x14ac:dyDescent="0.3">
      <c r="P633376" s="83"/>
    </row>
    <row r="633377" spans="16:16" x14ac:dyDescent="0.3">
      <c r="P633377" s="83"/>
    </row>
    <row r="633378" spans="16:16" x14ac:dyDescent="0.3">
      <c r="P633378" s="83"/>
    </row>
    <row r="633379" spans="16:16" x14ac:dyDescent="0.3">
      <c r="P633379" s="83"/>
    </row>
    <row r="633380" spans="16:16" x14ac:dyDescent="0.3">
      <c r="P633380" s="83"/>
    </row>
    <row r="633381" spans="16:16" x14ac:dyDescent="0.3">
      <c r="P633381" s="83"/>
    </row>
    <row r="633382" spans="16:16" x14ac:dyDescent="0.3">
      <c r="P633382" s="83"/>
    </row>
    <row r="633383" spans="16:16" x14ac:dyDescent="0.3">
      <c r="P633383" s="83"/>
    </row>
    <row r="633384" spans="16:16" x14ac:dyDescent="0.3">
      <c r="P633384" s="83"/>
    </row>
    <row r="633385" spans="16:16" x14ac:dyDescent="0.3">
      <c r="P633385" s="83"/>
    </row>
    <row r="633386" spans="16:16" x14ac:dyDescent="0.3">
      <c r="P633386" s="83"/>
    </row>
    <row r="633387" spans="16:16" x14ac:dyDescent="0.3">
      <c r="P633387" s="83"/>
    </row>
    <row r="633388" spans="16:16" x14ac:dyDescent="0.3">
      <c r="P633388" s="83"/>
    </row>
    <row r="633389" spans="16:16" x14ac:dyDescent="0.3">
      <c r="P633389" s="83"/>
    </row>
    <row r="633390" spans="16:16" x14ac:dyDescent="0.3">
      <c r="P633390" s="83"/>
    </row>
    <row r="633391" spans="16:16" x14ac:dyDescent="0.3">
      <c r="P633391" s="83"/>
    </row>
    <row r="633392" spans="16:16" x14ac:dyDescent="0.3">
      <c r="P633392" s="83"/>
    </row>
    <row r="633393" spans="16:16" x14ac:dyDescent="0.3">
      <c r="P633393" s="83"/>
    </row>
    <row r="633394" spans="16:16" x14ac:dyDescent="0.3">
      <c r="P633394" s="83"/>
    </row>
    <row r="633395" spans="16:16" x14ac:dyDescent="0.3">
      <c r="P633395" s="83"/>
    </row>
    <row r="633396" spans="16:16" x14ac:dyDescent="0.3">
      <c r="P633396" s="83"/>
    </row>
    <row r="633397" spans="16:16" x14ac:dyDescent="0.3">
      <c r="P633397" s="83"/>
    </row>
    <row r="633398" spans="16:16" x14ac:dyDescent="0.3">
      <c r="P633398" s="83"/>
    </row>
    <row r="633399" spans="16:16" x14ac:dyDescent="0.3">
      <c r="P633399" s="83"/>
    </row>
    <row r="633400" spans="16:16" x14ac:dyDescent="0.3">
      <c r="P633400" s="83"/>
    </row>
    <row r="633401" spans="16:16" x14ac:dyDescent="0.3">
      <c r="P633401" s="83"/>
    </row>
    <row r="633402" spans="16:16" x14ac:dyDescent="0.3">
      <c r="P633402" s="83"/>
    </row>
    <row r="633403" spans="16:16" x14ac:dyDescent="0.3">
      <c r="P633403" s="83"/>
    </row>
    <row r="633404" spans="16:16" x14ac:dyDescent="0.3">
      <c r="P633404" s="83"/>
    </row>
    <row r="633405" spans="16:16" x14ac:dyDescent="0.3">
      <c r="P633405" s="83"/>
    </row>
    <row r="633406" spans="16:16" x14ac:dyDescent="0.3">
      <c r="P633406" s="83"/>
    </row>
    <row r="633407" spans="16:16" x14ac:dyDescent="0.3">
      <c r="P633407" s="83"/>
    </row>
    <row r="633408" spans="16:16" x14ac:dyDescent="0.3">
      <c r="P633408" s="83"/>
    </row>
    <row r="633409" spans="16:16" x14ac:dyDescent="0.3">
      <c r="P633409" s="83"/>
    </row>
    <row r="633410" spans="16:16" x14ac:dyDescent="0.3">
      <c r="P633410" s="83"/>
    </row>
    <row r="633411" spans="16:16" x14ac:dyDescent="0.3">
      <c r="P633411" s="83"/>
    </row>
    <row r="633412" spans="16:16" x14ac:dyDescent="0.3">
      <c r="P633412" s="83"/>
    </row>
    <row r="633413" spans="16:16" x14ac:dyDescent="0.3">
      <c r="P633413" s="83"/>
    </row>
    <row r="633414" spans="16:16" x14ac:dyDescent="0.3">
      <c r="P633414" s="83"/>
    </row>
    <row r="633415" spans="16:16" x14ac:dyDescent="0.3">
      <c r="P633415" s="83"/>
    </row>
    <row r="633416" spans="16:16" x14ac:dyDescent="0.3">
      <c r="P633416" s="83"/>
    </row>
    <row r="633417" spans="16:16" x14ac:dyDescent="0.3">
      <c r="P633417" s="83"/>
    </row>
    <row r="633418" spans="16:16" x14ac:dyDescent="0.3">
      <c r="P633418" s="83"/>
    </row>
    <row r="633419" spans="16:16" x14ac:dyDescent="0.3">
      <c r="P633419" s="83"/>
    </row>
    <row r="633420" spans="16:16" x14ac:dyDescent="0.3">
      <c r="P633420" s="83"/>
    </row>
    <row r="633421" spans="16:16" x14ac:dyDescent="0.3">
      <c r="P633421" s="83"/>
    </row>
    <row r="633422" spans="16:16" x14ac:dyDescent="0.3">
      <c r="P633422" s="83"/>
    </row>
    <row r="633423" spans="16:16" x14ac:dyDescent="0.3">
      <c r="P633423" s="83"/>
    </row>
    <row r="633424" spans="16:16" x14ac:dyDescent="0.3">
      <c r="P633424" s="83"/>
    </row>
    <row r="633425" spans="16:16" x14ac:dyDescent="0.3">
      <c r="P633425" s="83"/>
    </row>
    <row r="633426" spans="16:16" x14ac:dyDescent="0.3">
      <c r="P633426" s="83"/>
    </row>
    <row r="633427" spans="16:16" x14ac:dyDescent="0.3">
      <c r="P633427" s="83"/>
    </row>
    <row r="633428" spans="16:16" x14ac:dyDescent="0.3">
      <c r="P633428" s="83"/>
    </row>
    <row r="633429" spans="16:16" x14ac:dyDescent="0.3">
      <c r="P633429" s="83"/>
    </row>
    <row r="633430" spans="16:16" x14ac:dyDescent="0.3">
      <c r="P633430" s="83"/>
    </row>
    <row r="633431" spans="16:16" x14ac:dyDescent="0.3">
      <c r="P633431" s="83"/>
    </row>
    <row r="633432" spans="16:16" x14ac:dyDescent="0.3">
      <c r="P633432" s="83"/>
    </row>
    <row r="633433" spans="16:16" x14ac:dyDescent="0.3">
      <c r="P633433" s="83"/>
    </row>
    <row r="633434" spans="16:16" x14ac:dyDescent="0.3">
      <c r="P633434" s="83"/>
    </row>
    <row r="633435" spans="16:16" x14ac:dyDescent="0.3">
      <c r="P633435" s="83"/>
    </row>
    <row r="633436" spans="16:16" x14ac:dyDescent="0.3">
      <c r="P633436" s="83"/>
    </row>
    <row r="633437" spans="16:16" x14ac:dyDescent="0.3">
      <c r="P633437" s="83"/>
    </row>
    <row r="633438" spans="16:16" x14ac:dyDescent="0.3">
      <c r="P633438" s="83"/>
    </row>
    <row r="633439" spans="16:16" x14ac:dyDescent="0.3">
      <c r="P633439" s="83"/>
    </row>
    <row r="633440" spans="16:16" x14ac:dyDescent="0.3">
      <c r="P633440" s="83"/>
    </row>
    <row r="633441" spans="16:16" x14ac:dyDescent="0.3">
      <c r="P633441" s="83"/>
    </row>
    <row r="633442" spans="16:16" x14ac:dyDescent="0.3">
      <c r="P633442" s="83"/>
    </row>
    <row r="633443" spans="16:16" x14ac:dyDescent="0.3">
      <c r="P633443" s="83"/>
    </row>
    <row r="633444" spans="16:16" x14ac:dyDescent="0.3">
      <c r="P633444" s="83"/>
    </row>
    <row r="633445" spans="16:16" x14ac:dyDescent="0.3">
      <c r="P633445" s="83"/>
    </row>
    <row r="633446" spans="16:16" x14ac:dyDescent="0.3">
      <c r="P633446" s="83"/>
    </row>
    <row r="633447" spans="16:16" x14ac:dyDescent="0.3">
      <c r="P633447" s="83"/>
    </row>
    <row r="633448" spans="16:16" x14ac:dyDescent="0.3">
      <c r="P633448" s="83"/>
    </row>
    <row r="633449" spans="16:16" x14ac:dyDescent="0.3">
      <c r="P633449" s="83"/>
    </row>
    <row r="633450" spans="16:16" x14ac:dyDescent="0.3">
      <c r="P633450" s="83"/>
    </row>
    <row r="633451" spans="16:16" x14ac:dyDescent="0.3">
      <c r="P633451" s="83"/>
    </row>
    <row r="633452" spans="16:16" x14ac:dyDescent="0.3">
      <c r="P633452" s="83"/>
    </row>
    <row r="633453" spans="16:16" x14ac:dyDescent="0.3">
      <c r="P633453" s="83"/>
    </row>
    <row r="633454" spans="16:16" x14ac:dyDescent="0.3">
      <c r="P633454" s="83"/>
    </row>
    <row r="633455" spans="16:16" x14ac:dyDescent="0.3">
      <c r="P633455" s="83"/>
    </row>
    <row r="633456" spans="16:16" x14ac:dyDescent="0.3">
      <c r="P633456" s="83"/>
    </row>
    <row r="633457" spans="16:16" x14ac:dyDescent="0.3">
      <c r="P633457" s="83"/>
    </row>
    <row r="633458" spans="16:16" x14ac:dyDescent="0.3">
      <c r="P633458" s="83"/>
    </row>
    <row r="633459" spans="16:16" x14ac:dyDescent="0.3">
      <c r="P633459" s="83"/>
    </row>
    <row r="633460" spans="16:16" x14ac:dyDescent="0.3">
      <c r="P633460" s="83"/>
    </row>
    <row r="633461" spans="16:16" x14ac:dyDescent="0.3">
      <c r="P633461" s="83"/>
    </row>
    <row r="633462" spans="16:16" x14ac:dyDescent="0.3">
      <c r="P633462" s="83"/>
    </row>
    <row r="633463" spans="16:16" x14ac:dyDescent="0.3">
      <c r="P633463" s="83"/>
    </row>
    <row r="633464" spans="16:16" x14ac:dyDescent="0.3">
      <c r="P633464" s="83"/>
    </row>
    <row r="633465" spans="16:16" x14ac:dyDescent="0.3">
      <c r="P633465" s="83"/>
    </row>
    <row r="633466" spans="16:16" x14ac:dyDescent="0.3">
      <c r="P633466" s="83"/>
    </row>
    <row r="633467" spans="16:16" x14ac:dyDescent="0.3">
      <c r="P633467" s="83"/>
    </row>
    <row r="633468" spans="16:16" x14ac:dyDescent="0.3">
      <c r="P633468" s="83"/>
    </row>
    <row r="633469" spans="16:16" x14ac:dyDescent="0.3">
      <c r="P633469" s="83"/>
    </row>
    <row r="633470" spans="16:16" x14ac:dyDescent="0.3">
      <c r="P633470" s="83"/>
    </row>
    <row r="633471" spans="16:16" x14ac:dyDescent="0.3">
      <c r="P633471" s="83"/>
    </row>
    <row r="633472" spans="16:16" x14ac:dyDescent="0.3">
      <c r="P633472" s="83"/>
    </row>
    <row r="633473" spans="16:16" x14ac:dyDescent="0.3">
      <c r="P633473" s="83"/>
    </row>
    <row r="633474" spans="16:16" x14ac:dyDescent="0.3">
      <c r="P633474" s="83"/>
    </row>
    <row r="633475" spans="16:16" x14ac:dyDescent="0.3">
      <c r="P633475" s="83"/>
    </row>
    <row r="633476" spans="16:16" x14ac:dyDescent="0.3">
      <c r="P633476" s="83"/>
    </row>
    <row r="633477" spans="16:16" x14ac:dyDescent="0.3">
      <c r="P633477" s="83"/>
    </row>
    <row r="633478" spans="16:16" x14ac:dyDescent="0.3">
      <c r="P633478" s="83"/>
    </row>
    <row r="633479" spans="16:16" x14ac:dyDescent="0.3">
      <c r="P633479" s="83"/>
    </row>
    <row r="633480" spans="16:16" x14ac:dyDescent="0.3">
      <c r="P633480" s="83"/>
    </row>
    <row r="633481" spans="16:16" x14ac:dyDescent="0.3">
      <c r="P633481" s="83"/>
    </row>
    <row r="633482" spans="16:16" x14ac:dyDescent="0.3">
      <c r="P633482" s="83"/>
    </row>
    <row r="633483" spans="16:16" x14ac:dyDescent="0.3">
      <c r="P633483" s="83"/>
    </row>
    <row r="633484" spans="16:16" x14ac:dyDescent="0.3">
      <c r="P633484" s="83"/>
    </row>
    <row r="633485" spans="16:16" x14ac:dyDescent="0.3">
      <c r="P633485" s="83"/>
    </row>
    <row r="633486" spans="16:16" x14ac:dyDescent="0.3">
      <c r="P633486" s="83"/>
    </row>
    <row r="633487" spans="16:16" x14ac:dyDescent="0.3">
      <c r="P633487" s="83"/>
    </row>
    <row r="633488" spans="16:16" x14ac:dyDescent="0.3">
      <c r="P633488" s="83"/>
    </row>
    <row r="633489" spans="16:16" x14ac:dyDescent="0.3">
      <c r="P633489" s="83"/>
    </row>
    <row r="633490" spans="16:16" x14ac:dyDescent="0.3">
      <c r="P633490" s="83"/>
    </row>
    <row r="633491" spans="16:16" x14ac:dyDescent="0.3">
      <c r="P633491" s="83"/>
    </row>
    <row r="633492" spans="16:16" x14ac:dyDescent="0.3">
      <c r="P633492" s="83"/>
    </row>
    <row r="633493" spans="16:16" x14ac:dyDescent="0.3">
      <c r="P633493" s="83"/>
    </row>
    <row r="633494" spans="16:16" x14ac:dyDescent="0.3">
      <c r="P633494" s="83"/>
    </row>
    <row r="633495" spans="16:16" x14ac:dyDescent="0.3">
      <c r="P633495" s="83"/>
    </row>
    <row r="633496" spans="16:16" x14ac:dyDescent="0.3">
      <c r="P633496" s="83"/>
    </row>
    <row r="633497" spans="16:16" x14ac:dyDescent="0.3">
      <c r="P633497" s="83"/>
    </row>
    <row r="633498" spans="16:16" x14ac:dyDescent="0.3">
      <c r="P633498" s="83"/>
    </row>
    <row r="633499" spans="16:16" x14ac:dyDescent="0.3">
      <c r="P633499" s="83"/>
    </row>
    <row r="633500" spans="16:16" x14ac:dyDescent="0.3">
      <c r="P633500" s="83"/>
    </row>
    <row r="633501" spans="16:16" x14ac:dyDescent="0.3">
      <c r="P633501" s="83"/>
    </row>
    <row r="633502" spans="16:16" x14ac:dyDescent="0.3">
      <c r="P633502" s="83"/>
    </row>
    <row r="633503" spans="16:16" x14ac:dyDescent="0.3">
      <c r="P633503" s="83"/>
    </row>
    <row r="633504" spans="16:16" x14ac:dyDescent="0.3">
      <c r="P633504" s="83"/>
    </row>
    <row r="633505" spans="16:16" x14ac:dyDescent="0.3">
      <c r="P633505" s="83"/>
    </row>
    <row r="633506" spans="16:16" x14ac:dyDescent="0.3">
      <c r="P633506" s="83"/>
    </row>
    <row r="633507" spans="16:16" x14ac:dyDescent="0.3">
      <c r="P633507" s="83"/>
    </row>
    <row r="633508" spans="16:16" x14ac:dyDescent="0.3">
      <c r="P633508" s="83"/>
    </row>
    <row r="633509" spans="16:16" x14ac:dyDescent="0.3">
      <c r="P633509" s="83"/>
    </row>
    <row r="633510" spans="16:16" x14ac:dyDescent="0.3">
      <c r="P633510" s="83"/>
    </row>
    <row r="633511" spans="16:16" x14ac:dyDescent="0.3">
      <c r="P633511" s="83"/>
    </row>
    <row r="633512" spans="16:16" x14ac:dyDescent="0.3">
      <c r="P633512" s="83"/>
    </row>
    <row r="633513" spans="16:16" x14ac:dyDescent="0.3">
      <c r="P633513" s="83"/>
    </row>
    <row r="633514" spans="16:16" x14ac:dyDescent="0.3">
      <c r="P633514" s="83"/>
    </row>
    <row r="633515" spans="16:16" x14ac:dyDescent="0.3">
      <c r="P633515" s="83"/>
    </row>
    <row r="633516" spans="16:16" x14ac:dyDescent="0.3">
      <c r="P633516" s="83"/>
    </row>
    <row r="633517" spans="16:16" x14ac:dyDescent="0.3">
      <c r="P633517" s="83"/>
    </row>
    <row r="633518" spans="16:16" x14ac:dyDescent="0.3">
      <c r="P633518" s="83"/>
    </row>
    <row r="633519" spans="16:16" x14ac:dyDescent="0.3">
      <c r="P633519" s="83"/>
    </row>
    <row r="633520" spans="16:16" x14ac:dyDescent="0.3">
      <c r="P633520" s="83"/>
    </row>
    <row r="633521" spans="16:16" x14ac:dyDescent="0.3">
      <c r="P633521" s="83"/>
    </row>
    <row r="633522" spans="16:16" x14ac:dyDescent="0.3">
      <c r="P633522" s="83"/>
    </row>
    <row r="633523" spans="16:16" x14ac:dyDescent="0.3">
      <c r="P633523" s="83"/>
    </row>
    <row r="633524" spans="16:16" x14ac:dyDescent="0.3">
      <c r="P633524" s="83"/>
    </row>
    <row r="633525" spans="16:16" x14ac:dyDescent="0.3">
      <c r="P633525" s="83"/>
    </row>
    <row r="633526" spans="16:16" x14ac:dyDescent="0.3">
      <c r="P633526" s="83"/>
    </row>
    <row r="633527" spans="16:16" x14ac:dyDescent="0.3">
      <c r="P633527" s="83"/>
    </row>
    <row r="633528" spans="16:16" x14ac:dyDescent="0.3">
      <c r="P633528" s="83"/>
    </row>
    <row r="633529" spans="16:16" x14ac:dyDescent="0.3">
      <c r="P633529" s="83"/>
    </row>
    <row r="633530" spans="16:16" x14ac:dyDescent="0.3">
      <c r="P633530" s="83"/>
    </row>
    <row r="633531" spans="16:16" x14ac:dyDescent="0.3">
      <c r="P633531" s="83"/>
    </row>
    <row r="633532" spans="16:16" x14ac:dyDescent="0.3">
      <c r="P633532" s="83"/>
    </row>
    <row r="633533" spans="16:16" x14ac:dyDescent="0.3">
      <c r="P633533" s="83"/>
    </row>
    <row r="633534" spans="16:16" x14ac:dyDescent="0.3">
      <c r="P633534" s="83"/>
    </row>
    <row r="633535" spans="16:16" x14ac:dyDescent="0.3">
      <c r="P633535" s="83"/>
    </row>
    <row r="633536" spans="16:16" x14ac:dyDescent="0.3">
      <c r="P633536" s="83"/>
    </row>
    <row r="633537" spans="16:16" x14ac:dyDescent="0.3">
      <c r="P633537" s="83"/>
    </row>
    <row r="633538" spans="16:16" x14ac:dyDescent="0.3">
      <c r="P633538" s="83"/>
    </row>
    <row r="633539" spans="16:16" x14ac:dyDescent="0.3">
      <c r="P633539" s="83"/>
    </row>
    <row r="633540" spans="16:16" x14ac:dyDescent="0.3">
      <c r="P633540" s="83"/>
    </row>
    <row r="633541" spans="16:16" x14ac:dyDescent="0.3">
      <c r="P633541" s="83"/>
    </row>
    <row r="633542" spans="16:16" x14ac:dyDescent="0.3">
      <c r="P633542" s="83"/>
    </row>
    <row r="633543" spans="16:16" x14ac:dyDescent="0.3">
      <c r="P633543" s="83"/>
    </row>
    <row r="633544" spans="16:16" x14ac:dyDescent="0.3">
      <c r="P633544" s="83"/>
    </row>
    <row r="633545" spans="16:16" x14ac:dyDescent="0.3">
      <c r="P633545" s="83"/>
    </row>
    <row r="633546" spans="16:16" x14ac:dyDescent="0.3">
      <c r="P633546" s="83"/>
    </row>
    <row r="633547" spans="16:16" x14ac:dyDescent="0.3">
      <c r="P633547" s="83"/>
    </row>
    <row r="633548" spans="16:16" x14ac:dyDescent="0.3">
      <c r="P633548" s="83"/>
    </row>
    <row r="633549" spans="16:16" x14ac:dyDescent="0.3">
      <c r="P633549" s="83"/>
    </row>
    <row r="633550" spans="16:16" x14ac:dyDescent="0.3">
      <c r="P633550" s="83"/>
    </row>
    <row r="633551" spans="16:16" x14ac:dyDescent="0.3">
      <c r="P633551" s="83"/>
    </row>
    <row r="633552" spans="16:16" x14ac:dyDescent="0.3">
      <c r="P633552" s="83"/>
    </row>
    <row r="633553" spans="16:16" x14ac:dyDescent="0.3">
      <c r="P633553" s="83"/>
    </row>
    <row r="633554" spans="16:16" x14ac:dyDescent="0.3">
      <c r="P633554" s="83"/>
    </row>
    <row r="633555" spans="16:16" x14ac:dyDescent="0.3">
      <c r="P633555" s="83"/>
    </row>
    <row r="633556" spans="16:16" x14ac:dyDescent="0.3">
      <c r="P633556" s="83"/>
    </row>
    <row r="633557" spans="16:16" x14ac:dyDescent="0.3">
      <c r="P633557" s="83"/>
    </row>
    <row r="633558" spans="16:16" x14ac:dyDescent="0.3">
      <c r="P633558" s="83"/>
    </row>
    <row r="633559" spans="16:16" x14ac:dyDescent="0.3">
      <c r="P633559" s="83"/>
    </row>
    <row r="633560" spans="16:16" x14ac:dyDescent="0.3">
      <c r="P633560" s="83"/>
    </row>
    <row r="633561" spans="16:16" x14ac:dyDescent="0.3">
      <c r="P633561" s="83"/>
    </row>
    <row r="633562" spans="16:16" x14ac:dyDescent="0.3">
      <c r="P633562" s="83"/>
    </row>
    <row r="633563" spans="16:16" x14ac:dyDescent="0.3">
      <c r="P633563" s="83"/>
    </row>
    <row r="633564" spans="16:16" x14ac:dyDescent="0.3">
      <c r="P633564" s="83"/>
    </row>
    <row r="633565" spans="16:16" x14ac:dyDescent="0.3">
      <c r="P633565" s="83"/>
    </row>
    <row r="633566" spans="16:16" x14ac:dyDescent="0.3">
      <c r="P633566" s="83"/>
    </row>
    <row r="633567" spans="16:16" x14ac:dyDescent="0.3">
      <c r="P633567" s="83"/>
    </row>
    <row r="633568" spans="16:16" x14ac:dyDescent="0.3">
      <c r="P633568" s="83"/>
    </row>
    <row r="633569" spans="16:16" x14ac:dyDescent="0.3">
      <c r="P633569" s="83"/>
    </row>
    <row r="633570" spans="16:16" x14ac:dyDescent="0.3">
      <c r="P633570" s="83"/>
    </row>
    <row r="633571" spans="16:16" x14ac:dyDescent="0.3">
      <c r="P633571" s="83"/>
    </row>
    <row r="633572" spans="16:16" x14ac:dyDescent="0.3">
      <c r="P633572" s="83"/>
    </row>
    <row r="633573" spans="16:16" x14ac:dyDescent="0.3">
      <c r="P633573" s="83"/>
    </row>
    <row r="633574" spans="16:16" x14ac:dyDescent="0.3">
      <c r="P633574" s="83"/>
    </row>
    <row r="633575" spans="16:16" x14ac:dyDescent="0.3">
      <c r="P633575" s="83"/>
    </row>
    <row r="633576" spans="16:16" x14ac:dyDescent="0.3">
      <c r="P633576" s="83"/>
    </row>
    <row r="633577" spans="16:16" x14ac:dyDescent="0.3">
      <c r="P633577" s="83"/>
    </row>
    <row r="633578" spans="16:16" x14ac:dyDescent="0.3">
      <c r="P633578" s="83"/>
    </row>
    <row r="633579" spans="16:16" x14ac:dyDescent="0.3">
      <c r="P633579" s="83"/>
    </row>
    <row r="633580" spans="16:16" x14ac:dyDescent="0.3">
      <c r="P633580" s="83"/>
    </row>
    <row r="633581" spans="16:16" x14ac:dyDescent="0.3">
      <c r="P633581" s="83"/>
    </row>
    <row r="633582" spans="16:16" x14ac:dyDescent="0.3">
      <c r="P633582" s="83"/>
    </row>
    <row r="633583" spans="16:16" x14ac:dyDescent="0.3">
      <c r="P633583" s="83"/>
    </row>
    <row r="633584" spans="16:16" x14ac:dyDescent="0.3">
      <c r="P633584" s="83"/>
    </row>
    <row r="633585" spans="16:16" x14ac:dyDescent="0.3">
      <c r="P633585" s="83"/>
    </row>
    <row r="633586" spans="16:16" x14ac:dyDescent="0.3">
      <c r="P633586" s="83"/>
    </row>
    <row r="633587" spans="16:16" x14ac:dyDescent="0.3">
      <c r="P633587" s="83"/>
    </row>
    <row r="633588" spans="16:16" x14ac:dyDescent="0.3">
      <c r="P633588" s="83"/>
    </row>
    <row r="633589" spans="16:16" x14ac:dyDescent="0.3">
      <c r="P633589" s="83"/>
    </row>
    <row r="633590" spans="16:16" x14ac:dyDescent="0.3">
      <c r="P633590" s="83"/>
    </row>
    <row r="633591" spans="16:16" x14ac:dyDescent="0.3">
      <c r="P633591" s="83"/>
    </row>
    <row r="633592" spans="16:16" x14ac:dyDescent="0.3">
      <c r="P633592" s="83"/>
    </row>
    <row r="633593" spans="16:16" x14ac:dyDescent="0.3">
      <c r="P633593" s="83"/>
    </row>
    <row r="633594" spans="16:16" x14ac:dyDescent="0.3">
      <c r="P633594" s="83"/>
    </row>
    <row r="633595" spans="16:16" x14ac:dyDescent="0.3">
      <c r="P633595" s="83"/>
    </row>
    <row r="633596" spans="16:16" x14ac:dyDescent="0.3">
      <c r="P633596" s="83"/>
    </row>
    <row r="633597" spans="16:16" x14ac:dyDescent="0.3">
      <c r="P633597" s="83"/>
    </row>
    <row r="633598" spans="16:16" x14ac:dyDescent="0.3">
      <c r="P633598" s="83"/>
    </row>
    <row r="633599" spans="16:16" x14ac:dyDescent="0.3">
      <c r="P633599" s="83"/>
    </row>
    <row r="633600" spans="16:16" x14ac:dyDescent="0.3">
      <c r="P633600" s="83"/>
    </row>
    <row r="633601" spans="16:16" x14ac:dyDescent="0.3">
      <c r="P633601" s="83"/>
    </row>
    <row r="633602" spans="16:16" x14ac:dyDescent="0.3">
      <c r="P633602" s="83"/>
    </row>
    <row r="633603" spans="16:16" x14ac:dyDescent="0.3">
      <c r="P633603" s="83"/>
    </row>
    <row r="633604" spans="16:16" x14ac:dyDescent="0.3">
      <c r="P633604" s="83"/>
    </row>
    <row r="633605" spans="16:16" x14ac:dyDescent="0.3">
      <c r="P633605" s="83"/>
    </row>
    <row r="633606" spans="16:16" x14ac:dyDescent="0.3">
      <c r="P633606" s="83"/>
    </row>
    <row r="633607" spans="16:16" x14ac:dyDescent="0.3">
      <c r="P633607" s="83"/>
    </row>
    <row r="633608" spans="16:16" x14ac:dyDescent="0.3">
      <c r="P633608" s="83"/>
    </row>
    <row r="633609" spans="16:16" x14ac:dyDescent="0.3">
      <c r="P633609" s="83"/>
    </row>
    <row r="633610" spans="16:16" x14ac:dyDescent="0.3">
      <c r="P633610" s="83"/>
    </row>
    <row r="633611" spans="16:16" x14ac:dyDescent="0.3">
      <c r="P633611" s="83"/>
    </row>
    <row r="633612" spans="16:16" x14ac:dyDescent="0.3">
      <c r="P633612" s="83"/>
    </row>
    <row r="633613" spans="16:16" x14ac:dyDescent="0.3">
      <c r="P633613" s="83"/>
    </row>
    <row r="633614" spans="16:16" x14ac:dyDescent="0.3">
      <c r="P633614" s="83"/>
    </row>
    <row r="633615" spans="16:16" x14ac:dyDescent="0.3">
      <c r="P633615" s="83"/>
    </row>
    <row r="633616" spans="16:16" x14ac:dyDescent="0.3">
      <c r="P633616" s="83"/>
    </row>
    <row r="633617" spans="16:16" x14ac:dyDescent="0.3">
      <c r="P633617" s="83"/>
    </row>
    <row r="633618" spans="16:16" x14ac:dyDescent="0.3">
      <c r="P633618" s="83"/>
    </row>
    <row r="633619" spans="16:16" x14ac:dyDescent="0.3">
      <c r="P633619" s="83"/>
    </row>
    <row r="633620" spans="16:16" x14ac:dyDescent="0.3">
      <c r="P633620" s="83"/>
    </row>
    <row r="633621" spans="16:16" x14ac:dyDescent="0.3">
      <c r="P633621" s="83"/>
    </row>
    <row r="633622" spans="16:16" x14ac:dyDescent="0.3">
      <c r="P633622" s="83"/>
    </row>
    <row r="633623" spans="16:16" x14ac:dyDescent="0.3">
      <c r="P633623" s="83"/>
    </row>
    <row r="633624" spans="16:16" x14ac:dyDescent="0.3">
      <c r="P633624" s="83"/>
    </row>
    <row r="633625" spans="16:16" x14ac:dyDescent="0.3">
      <c r="P633625" s="83"/>
    </row>
    <row r="633626" spans="16:16" x14ac:dyDescent="0.3">
      <c r="P633626" s="83"/>
    </row>
    <row r="633627" spans="16:16" x14ac:dyDescent="0.3">
      <c r="P633627" s="83"/>
    </row>
    <row r="633628" spans="16:16" x14ac:dyDescent="0.3">
      <c r="P633628" s="83"/>
    </row>
    <row r="633629" spans="16:16" x14ac:dyDescent="0.3">
      <c r="P633629" s="83"/>
    </row>
    <row r="633630" spans="16:16" x14ac:dyDescent="0.3">
      <c r="P633630" s="83"/>
    </row>
    <row r="633631" spans="16:16" x14ac:dyDescent="0.3">
      <c r="P633631" s="83"/>
    </row>
    <row r="633632" spans="16:16" x14ac:dyDescent="0.3">
      <c r="P633632" s="83"/>
    </row>
    <row r="633633" spans="16:16" x14ac:dyDescent="0.3">
      <c r="P633633" s="83"/>
    </row>
    <row r="633634" spans="16:16" x14ac:dyDescent="0.3">
      <c r="P633634" s="83"/>
    </row>
    <row r="633635" spans="16:16" x14ac:dyDescent="0.3">
      <c r="P633635" s="83"/>
    </row>
    <row r="633636" spans="16:16" x14ac:dyDescent="0.3">
      <c r="P633636" s="83"/>
    </row>
    <row r="633637" spans="16:16" x14ac:dyDescent="0.3">
      <c r="P633637" s="83"/>
    </row>
    <row r="633638" spans="16:16" x14ac:dyDescent="0.3">
      <c r="P633638" s="83"/>
    </row>
    <row r="633639" spans="16:16" x14ac:dyDescent="0.3">
      <c r="P633639" s="83"/>
    </row>
    <row r="633640" spans="16:16" x14ac:dyDescent="0.3">
      <c r="P633640" s="83"/>
    </row>
    <row r="633641" spans="16:16" x14ac:dyDescent="0.3">
      <c r="P633641" s="83"/>
    </row>
    <row r="633642" spans="16:16" x14ac:dyDescent="0.3">
      <c r="P633642" s="83"/>
    </row>
    <row r="633643" spans="16:16" x14ac:dyDescent="0.3">
      <c r="P633643" s="83"/>
    </row>
    <row r="633644" spans="16:16" x14ac:dyDescent="0.3">
      <c r="P633644" s="83"/>
    </row>
    <row r="633645" spans="16:16" x14ac:dyDescent="0.3">
      <c r="P633645" s="83"/>
    </row>
    <row r="633646" spans="16:16" x14ac:dyDescent="0.3">
      <c r="P633646" s="83"/>
    </row>
    <row r="633647" spans="16:16" x14ac:dyDescent="0.3">
      <c r="P633647" s="83"/>
    </row>
    <row r="633648" spans="16:16" x14ac:dyDescent="0.3">
      <c r="P633648" s="83"/>
    </row>
    <row r="633649" spans="16:16" x14ac:dyDescent="0.3">
      <c r="P633649" s="83"/>
    </row>
    <row r="633650" spans="16:16" x14ac:dyDescent="0.3">
      <c r="P633650" s="83"/>
    </row>
    <row r="633651" spans="16:16" x14ac:dyDescent="0.3">
      <c r="P633651" s="83"/>
    </row>
    <row r="633652" spans="16:16" x14ac:dyDescent="0.3">
      <c r="P633652" s="83"/>
    </row>
    <row r="633653" spans="16:16" x14ac:dyDescent="0.3">
      <c r="P633653" s="83"/>
    </row>
    <row r="633654" spans="16:16" x14ac:dyDescent="0.3">
      <c r="P633654" s="83"/>
    </row>
    <row r="633655" spans="16:16" x14ac:dyDescent="0.3">
      <c r="P633655" s="83"/>
    </row>
    <row r="633656" spans="16:16" x14ac:dyDescent="0.3">
      <c r="P633656" s="83"/>
    </row>
    <row r="633657" spans="16:16" x14ac:dyDescent="0.3">
      <c r="P633657" s="83"/>
    </row>
    <row r="633658" spans="16:16" x14ac:dyDescent="0.3">
      <c r="P633658" s="83"/>
    </row>
    <row r="633659" spans="16:16" x14ac:dyDescent="0.3">
      <c r="P633659" s="83"/>
    </row>
    <row r="633660" spans="16:16" x14ac:dyDescent="0.3">
      <c r="P633660" s="83"/>
    </row>
    <row r="633661" spans="16:16" x14ac:dyDescent="0.3">
      <c r="P633661" s="83"/>
    </row>
    <row r="633662" spans="16:16" x14ac:dyDescent="0.3">
      <c r="P633662" s="83"/>
    </row>
    <row r="633663" spans="16:16" x14ac:dyDescent="0.3">
      <c r="P633663" s="83"/>
    </row>
    <row r="633664" spans="16:16" x14ac:dyDescent="0.3">
      <c r="P633664" s="83"/>
    </row>
    <row r="633665" spans="16:16" x14ac:dyDescent="0.3">
      <c r="P633665" s="83"/>
    </row>
    <row r="633666" spans="16:16" x14ac:dyDescent="0.3">
      <c r="P633666" s="83"/>
    </row>
    <row r="633667" spans="16:16" x14ac:dyDescent="0.3">
      <c r="P633667" s="83"/>
    </row>
    <row r="633668" spans="16:16" x14ac:dyDescent="0.3">
      <c r="P633668" s="83"/>
    </row>
    <row r="633669" spans="16:16" x14ac:dyDescent="0.3">
      <c r="P633669" s="83"/>
    </row>
    <row r="633670" spans="16:16" x14ac:dyDescent="0.3">
      <c r="P633670" s="83"/>
    </row>
    <row r="633671" spans="16:16" x14ac:dyDescent="0.3">
      <c r="P633671" s="83"/>
    </row>
    <row r="633672" spans="16:16" x14ac:dyDescent="0.3">
      <c r="P633672" s="83"/>
    </row>
    <row r="633673" spans="16:16" x14ac:dyDescent="0.3">
      <c r="P633673" s="83"/>
    </row>
    <row r="633674" spans="16:16" x14ac:dyDescent="0.3">
      <c r="P633674" s="83"/>
    </row>
    <row r="633675" spans="16:16" x14ac:dyDescent="0.3">
      <c r="P633675" s="83"/>
    </row>
    <row r="633676" spans="16:16" x14ac:dyDescent="0.3">
      <c r="P633676" s="83"/>
    </row>
    <row r="633677" spans="16:16" x14ac:dyDescent="0.3">
      <c r="P633677" s="83"/>
    </row>
    <row r="633678" spans="16:16" x14ac:dyDescent="0.3">
      <c r="P633678" s="83"/>
    </row>
    <row r="633679" spans="16:16" x14ac:dyDescent="0.3">
      <c r="P633679" s="83"/>
    </row>
    <row r="633680" spans="16:16" x14ac:dyDescent="0.3">
      <c r="P633680" s="83"/>
    </row>
    <row r="633681" spans="16:16" x14ac:dyDescent="0.3">
      <c r="P633681" s="83"/>
    </row>
    <row r="633682" spans="16:16" x14ac:dyDescent="0.3">
      <c r="P633682" s="83"/>
    </row>
    <row r="633683" spans="16:16" x14ac:dyDescent="0.3">
      <c r="P633683" s="83"/>
    </row>
    <row r="633684" spans="16:16" x14ac:dyDescent="0.3">
      <c r="P633684" s="83"/>
    </row>
    <row r="633685" spans="16:16" x14ac:dyDescent="0.3">
      <c r="P633685" s="83"/>
    </row>
    <row r="633686" spans="16:16" x14ac:dyDescent="0.3">
      <c r="P633686" s="83"/>
    </row>
    <row r="633687" spans="16:16" x14ac:dyDescent="0.3">
      <c r="P633687" s="83"/>
    </row>
    <row r="633688" spans="16:16" x14ac:dyDescent="0.3">
      <c r="P633688" s="83"/>
    </row>
    <row r="633689" spans="16:16" x14ac:dyDescent="0.3">
      <c r="P633689" s="83"/>
    </row>
    <row r="633690" spans="16:16" x14ac:dyDescent="0.3">
      <c r="P633690" s="83"/>
    </row>
    <row r="633691" spans="16:16" x14ac:dyDescent="0.3">
      <c r="P633691" s="83"/>
    </row>
    <row r="633692" spans="16:16" x14ac:dyDescent="0.3">
      <c r="P633692" s="83"/>
    </row>
    <row r="633693" spans="16:16" x14ac:dyDescent="0.3">
      <c r="P633693" s="83"/>
    </row>
    <row r="633694" spans="16:16" x14ac:dyDescent="0.3">
      <c r="P633694" s="83"/>
    </row>
    <row r="633695" spans="16:16" x14ac:dyDescent="0.3">
      <c r="P633695" s="83"/>
    </row>
    <row r="633696" spans="16:16" x14ac:dyDescent="0.3">
      <c r="P633696" s="83"/>
    </row>
    <row r="633697" spans="16:16" x14ac:dyDescent="0.3">
      <c r="P633697" s="83"/>
    </row>
    <row r="633698" spans="16:16" x14ac:dyDescent="0.3">
      <c r="P633698" s="83"/>
    </row>
    <row r="633699" spans="16:16" x14ac:dyDescent="0.3">
      <c r="P633699" s="83"/>
    </row>
    <row r="633700" spans="16:16" x14ac:dyDescent="0.3">
      <c r="P633700" s="83"/>
    </row>
    <row r="633701" spans="16:16" x14ac:dyDescent="0.3">
      <c r="P633701" s="83"/>
    </row>
    <row r="633702" spans="16:16" x14ac:dyDescent="0.3">
      <c r="P633702" s="83"/>
    </row>
    <row r="633703" spans="16:16" x14ac:dyDescent="0.3">
      <c r="P633703" s="83"/>
    </row>
    <row r="633704" spans="16:16" x14ac:dyDescent="0.3">
      <c r="P633704" s="83"/>
    </row>
    <row r="633705" spans="16:16" x14ac:dyDescent="0.3">
      <c r="P633705" s="83"/>
    </row>
    <row r="633706" spans="16:16" x14ac:dyDescent="0.3">
      <c r="P633706" s="83"/>
    </row>
    <row r="633707" spans="16:16" x14ac:dyDescent="0.3">
      <c r="P633707" s="83"/>
    </row>
    <row r="633708" spans="16:16" x14ac:dyDescent="0.3">
      <c r="P633708" s="83"/>
    </row>
    <row r="633709" spans="16:16" x14ac:dyDescent="0.3">
      <c r="P633709" s="83"/>
    </row>
    <row r="633710" spans="16:16" x14ac:dyDescent="0.3">
      <c r="P633710" s="83"/>
    </row>
    <row r="633711" spans="16:16" x14ac:dyDescent="0.3">
      <c r="P633711" s="83"/>
    </row>
    <row r="633712" spans="16:16" x14ac:dyDescent="0.3">
      <c r="P633712" s="83"/>
    </row>
    <row r="633713" spans="16:16" x14ac:dyDescent="0.3">
      <c r="P633713" s="83"/>
    </row>
    <row r="633714" spans="16:16" x14ac:dyDescent="0.3">
      <c r="P633714" s="83"/>
    </row>
    <row r="633715" spans="16:16" x14ac:dyDescent="0.3">
      <c r="P633715" s="83"/>
    </row>
    <row r="633716" spans="16:16" x14ac:dyDescent="0.3">
      <c r="P633716" s="83"/>
    </row>
    <row r="633717" spans="16:16" x14ac:dyDescent="0.3">
      <c r="P633717" s="83"/>
    </row>
    <row r="633718" spans="16:16" x14ac:dyDescent="0.3">
      <c r="P633718" s="83"/>
    </row>
    <row r="633719" spans="16:16" x14ac:dyDescent="0.3">
      <c r="P633719" s="83"/>
    </row>
    <row r="633720" spans="16:16" x14ac:dyDescent="0.3">
      <c r="P633720" s="83"/>
    </row>
    <row r="633721" spans="16:16" x14ac:dyDescent="0.3">
      <c r="P633721" s="83"/>
    </row>
    <row r="633722" spans="16:16" x14ac:dyDescent="0.3">
      <c r="P633722" s="83"/>
    </row>
    <row r="633723" spans="16:16" x14ac:dyDescent="0.3">
      <c r="P633723" s="83"/>
    </row>
    <row r="633724" spans="16:16" x14ac:dyDescent="0.3">
      <c r="P633724" s="83"/>
    </row>
    <row r="633725" spans="16:16" x14ac:dyDescent="0.3">
      <c r="P633725" s="83"/>
    </row>
    <row r="633726" spans="16:16" x14ac:dyDescent="0.3">
      <c r="P633726" s="83"/>
    </row>
    <row r="633727" spans="16:16" x14ac:dyDescent="0.3">
      <c r="P633727" s="83"/>
    </row>
    <row r="633728" spans="16:16" x14ac:dyDescent="0.3">
      <c r="P633728" s="83"/>
    </row>
    <row r="633729" spans="16:16" x14ac:dyDescent="0.3">
      <c r="P633729" s="83"/>
    </row>
    <row r="633730" spans="16:16" x14ac:dyDescent="0.3">
      <c r="P633730" s="83"/>
    </row>
    <row r="633731" spans="16:16" x14ac:dyDescent="0.3">
      <c r="P633731" s="83"/>
    </row>
    <row r="633732" spans="16:16" x14ac:dyDescent="0.3">
      <c r="P633732" s="83"/>
    </row>
    <row r="633733" spans="16:16" x14ac:dyDescent="0.3">
      <c r="P633733" s="83"/>
    </row>
    <row r="633734" spans="16:16" x14ac:dyDescent="0.3">
      <c r="P633734" s="83"/>
    </row>
    <row r="633735" spans="16:16" x14ac:dyDescent="0.3">
      <c r="P633735" s="83"/>
    </row>
    <row r="633736" spans="16:16" x14ac:dyDescent="0.3">
      <c r="P633736" s="83"/>
    </row>
    <row r="633737" spans="16:16" x14ac:dyDescent="0.3">
      <c r="P633737" s="83"/>
    </row>
    <row r="633738" spans="16:16" x14ac:dyDescent="0.3">
      <c r="P633738" s="83"/>
    </row>
    <row r="633739" spans="16:16" x14ac:dyDescent="0.3">
      <c r="P633739" s="83"/>
    </row>
    <row r="633740" spans="16:16" x14ac:dyDescent="0.3">
      <c r="P633740" s="83"/>
    </row>
    <row r="633741" spans="16:16" x14ac:dyDescent="0.3">
      <c r="P633741" s="83"/>
    </row>
    <row r="633742" spans="16:16" x14ac:dyDescent="0.3">
      <c r="P633742" s="83"/>
    </row>
    <row r="633743" spans="16:16" x14ac:dyDescent="0.3">
      <c r="P633743" s="83"/>
    </row>
    <row r="633744" spans="16:16" x14ac:dyDescent="0.3">
      <c r="P633744" s="83"/>
    </row>
    <row r="633745" spans="16:16" x14ac:dyDescent="0.3">
      <c r="P633745" s="83"/>
    </row>
    <row r="633746" spans="16:16" x14ac:dyDescent="0.3">
      <c r="P633746" s="83"/>
    </row>
    <row r="633747" spans="16:16" x14ac:dyDescent="0.3">
      <c r="P633747" s="83"/>
    </row>
    <row r="633748" spans="16:16" x14ac:dyDescent="0.3">
      <c r="P633748" s="83"/>
    </row>
    <row r="633749" spans="16:16" x14ac:dyDescent="0.3">
      <c r="P633749" s="83"/>
    </row>
    <row r="633750" spans="16:16" x14ac:dyDescent="0.3">
      <c r="P633750" s="83"/>
    </row>
    <row r="633751" spans="16:16" x14ac:dyDescent="0.3">
      <c r="P633751" s="83"/>
    </row>
    <row r="633752" spans="16:16" x14ac:dyDescent="0.3">
      <c r="P633752" s="83"/>
    </row>
    <row r="633753" spans="16:16" x14ac:dyDescent="0.3">
      <c r="P633753" s="83"/>
    </row>
    <row r="633754" spans="16:16" x14ac:dyDescent="0.3">
      <c r="P633754" s="83"/>
    </row>
    <row r="633755" spans="16:16" x14ac:dyDescent="0.3">
      <c r="P633755" s="83"/>
    </row>
    <row r="633756" spans="16:16" x14ac:dyDescent="0.3">
      <c r="P633756" s="83"/>
    </row>
    <row r="633757" spans="16:16" x14ac:dyDescent="0.3">
      <c r="P633757" s="83"/>
    </row>
    <row r="633758" spans="16:16" x14ac:dyDescent="0.3">
      <c r="P633758" s="83"/>
    </row>
    <row r="633759" spans="16:16" x14ac:dyDescent="0.3">
      <c r="P633759" s="83"/>
    </row>
    <row r="633760" spans="16:16" x14ac:dyDescent="0.3">
      <c r="P633760" s="83"/>
    </row>
    <row r="633761" spans="16:16" x14ac:dyDescent="0.3">
      <c r="P633761" s="83"/>
    </row>
    <row r="633762" spans="16:16" x14ac:dyDescent="0.3">
      <c r="P633762" s="83"/>
    </row>
    <row r="633763" spans="16:16" x14ac:dyDescent="0.3">
      <c r="P633763" s="83"/>
    </row>
    <row r="633764" spans="16:16" x14ac:dyDescent="0.3">
      <c r="P633764" s="83"/>
    </row>
    <row r="633765" spans="16:16" x14ac:dyDescent="0.3">
      <c r="P633765" s="83"/>
    </row>
    <row r="633766" spans="16:16" x14ac:dyDescent="0.3">
      <c r="P633766" s="83"/>
    </row>
    <row r="633767" spans="16:16" x14ac:dyDescent="0.3">
      <c r="P633767" s="83"/>
    </row>
    <row r="633768" spans="16:16" x14ac:dyDescent="0.3">
      <c r="P633768" s="83"/>
    </row>
    <row r="633769" spans="16:16" x14ac:dyDescent="0.3">
      <c r="P633769" s="83"/>
    </row>
    <row r="633770" spans="16:16" x14ac:dyDescent="0.3">
      <c r="P633770" s="83"/>
    </row>
    <row r="633771" spans="16:16" x14ac:dyDescent="0.3">
      <c r="P633771" s="83"/>
    </row>
    <row r="633772" spans="16:16" x14ac:dyDescent="0.3">
      <c r="P633772" s="83"/>
    </row>
    <row r="633773" spans="16:16" x14ac:dyDescent="0.3">
      <c r="P633773" s="83"/>
    </row>
    <row r="633774" spans="16:16" x14ac:dyDescent="0.3">
      <c r="P633774" s="83"/>
    </row>
    <row r="633775" spans="16:16" x14ac:dyDescent="0.3">
      <c r="P633775" s="83"/>
    </row>
    <row r="633776" spans="16:16" x14ac:dyDescent="0.3">
      <c r="P633776" s="83"/>
    </row>
    <row r="633777" spans="16:16" x14ac:dyDescent="0.3">
      <c r="P633777" s="83"/>
    </row>
    <row r="633778" spans="16:16" x14ac:dyDescent="0.3">
      <c r="P633778" s="83"/>
    </row>
    <row r="633779" spans="16:16" x14ac:dyDescent="0.3">
      <c r="P633779" s="83"/>
    </row>
    <row r="633780" spans="16:16" x14ac:dyDescent="0.3">
      <c r="P633780" s="83"/>
    </row>
    <row r="633781" spans="16:16" x14ac:dyDescent="0.3">
      <c r="P633781" s="83"/>
    </row>
    <row r="633782" spans="16:16" x14ac:dyDescent="0.3">
      <c r="P633782" s="83"/>
    </row>
    <row r="633783" spans="16:16" x14ac:dyDescent="0.3">
      <c r="P633783" s="83"/>
    </row>
    <row r="633784" spans="16:16" x14ac:dyDescent="0.3">
      <c r="P633784" s="83"/>
    </row>
    <row r="633785" spans="16:16" x14ac:dyDescent="0.3">
      <c r="P633785" s="83"/>
    </row>
    <row r="633786" spans="16:16" x14ac:dyDescent="0.3">
      <c r="P633786" s="83"/>
    </row>
    <row r="633787" spans="16:16" x14ac:dyDescent="0.3">
      <c r="P633787" s="83"/>
    </row>
    <row r="633788" spans="16:16" x14ac:dyDescent="0.3">
      <c r="P633788" s="83"/>
    </row>
    <row r="633789" spans="16:16" x14ac:dyDescent="0.3">
      <c r="P633789" s="83"/>
    </row>
    <row r="633790" spans="16:16" x14ac:dyDescent="0.3">
      <c r="P633790" s="83"/>
    </row>
    <row r="633791" spans="16:16" x14ac:dyDescent="0.3">
      <c r="P633791" s="83"/>
    </row>
    <row r="633792" spans="16:16" x14ac:dyDescent="0.3">
      <c r="P633792" s="83"/>
    </row>
    <row r="633793" spans="16:16" x14ac:dyDescent="0.3">
      <c r="P633793" s="83"/>
    </row>
    <row r="633794" spans="16:16" x14ac:dyDescent="0.3">
      <c r="P633794" s="83"/>
    </row>
    <row r="633795" spans="16:16" x14ac:dyDescent="0.3">
      <c r="P633795" s="83"/>
    </row>
    <row r="633796" spans="16:16" x14ac:dyDescent="0.3">
      <c r="P633796" s="83"/>
    </row>
    <row r="633797" spans="16:16" x14ac:dyDescent="0.3">
      <c r="P633797" s="83"/>
    </row>
    <row r="633798" spans="16:16" x14ac:dyDescent="0.3">
      <c r="P633798" s="83"/>
    </row>
    <row r="633799" spans="16:16" x14ac:dyDescent="0.3">
      <c r="P633799" s="83"/>
    </row>
    <row r="633800" spans="16:16" x14ac:dyDescent="0.3">
      <c r="P633800" s="83"/>
    </row>
    <row r="633801" spans="16:16" x14ac:dyDescent="0.3">
      <c r="P633801" s="83"/>
    </row>
    <row r="633802" spans="16:16" x14ac:dyDescent="0.3">
      <c r="P633802" s="83"/>
    </row>
    <row r="633803" spans="16:16" x14ac:dyDescent="0.3">
      <c r="P633803" s="83"/>
    </row>
    <row r="633804" spans="16:16" x14ac:dyDescent="0.3">
      <c r="P633804" s="83"/>
    </row>
    <row r="633805" spans="16:16" x14ac:dyDescent="0.3">
      <c r="P633805" s="83"/>
    </row>
    <row r="633806" spans="16:16" x14ac:dyDescent="0.3">
      <c r="P633806" s="83"/>
    </row>
    <row r="633807" spans="16:16" x14ac:dyDescent="0.3">
      <c r="P633807" s="83"/>
    </row>
    <row r="633808" spans="16:16" x14ac:dyDescent="0.3">
      <c r="P633808" s="83"/>
    </row>
    <row r="633809" spans="16:16" x14ac:dyDescent="0.3">
      <c r="P633809" s="83"/>
    </row>
    <row r="633810" spans="16:16" x14ac:dyDescent="0.3">
      <c r="P633810" s="83"/>
    </row>
    <row r="633811" spans="16:16" x14ac:dyDescent="0.3">
      <c r="P633811" s="83"/>
    </row>
    <row r="633812" spans="16:16" x14ac:dyDescent="0.3">
      <c r="P633812" s="83"/>
    </row>
    <row r="633813" spans="16:16" x14ac:dyDescent="0.3">
      <c r="P633813" s="83"/>
    </row>
    <row r="633814" spans="16:16" x14ac:dyDescent="0.3">
      <c r="P633814" s="83"/>
    </row>
    <row r="633815" spans="16:16" x14ac:dyDescent="0.3">
      <c r="P633815" s="83"/>
    </row>
    <row r="633816" spans="16:16" x14ac:dyDescent="0.3">
      <c r="P633816" s="83"/>
    </row>
    <row r="633817" spans="16:16" x14ac:dyDescent="0.3">
      <c r="P633817" s="83"/>
    </row>
    <row r="633818" spans="16:16" x14ac:dyDescent="0.3">
      <c r="P633818" s="83"/>
    </row>
    <row r="633819" spans="16:16" x14ac:dyDescent="0.3">
      <c r="P633819" s="83"/>
    </row>
    <row r="633820" spans="16:16" x14ac:dyDescent="0.3">
      <c r="P633820" s="83"/>
    </row>
    <row r="633821" spans="16:16" x14ac:dyDescent="0.3">
      <c r="P633821" s="83"/>
    </row>
    <row r="633822" spans="16:16" x14ac:dyDescent="0.3">
      <c r="P633822" s="83"/>
    </row>
    <row r="633823" spans="16:16" x14ac:dyDescent="0.3">
      <c r="P633823" s="83"/>
    </row>
    <row r="633824" spans="16:16" x14ac:dyDescent="0.3">
      <c r="P633824" s="83"/>
    </row>
    <row r="633825" spans="16:16" x14ac:dyDescent="0.3">
      <c r="P633825" s="83"/>
    </row>
    <row r="633826" spans="16:16" x14ac:dyDescent="0.3">
      <c r="P633826" s="83"/>
    </row>
    <row r="633827" spans="16:16" x14ac:dyDescent="0.3">
      <c r="P633827" s="83"/>
    </row>
    <row r="633828" spans="16:16" x14ac:dyDescent="0.3">
      <c r="P633828" s="83"/>
    </row>
    <row r="633829" spans="16:16" x14ac:dyDescent="0.3">
      <c r="P633829" s="83"/>
    </row>
    <row r="633830" spans="16:16" x14ac:dyDescent="0.3">
      <c r="P633830" s="83"/>
    </row>
    <row r="633831" spans="16:16" x14ac:dyDescent="0.3">
      <c r="P633831" s="83"/>
    </row>
    <row r="633832" spans="16:16" x14ac:dyDescent="0.3">
      <c r="P633832" s="83"/>
    </row>
    <row r="633833" spans="16:16" x14ac:dyDescent="0.3">
      <c r="P633833" s="83"/>
    </row>
    <row r="633834" spans="16:16" x14ac:dyDescent="0.3">
      <c r="P633834" s="83"/>
    </row>
    <row r="633835" spans="16:16" x14ac:dyDescent="0.3">
      <c r="P633835" s="83"/>
    </row>
    <row r="633836" spans="16:16" x14ac:dyDescent="0.3">
      <c r="P633836" s="83"/>
    </row>
    <row r="633837" spans="16:16" x14ac:dyDescent="0.3">
      <c r="P633837" s="83"/>
    </row>
    <row r="633838" spans="16:16" x14ac:dyDescent="0.3">
      <c r="P633838" s="83"/>
    </row>
    <row r="633839" spans="16:16" x14ac:dyDescent="0.3">
      <c r="P633839" s="83"/>
    </row>
    <row r="633840" spans="16:16" x14ac:dyDescent="0.3">
      <c r="P633840" s="83"/>
    </row>
    <row r="633841" spans="16:16" x14ac:dyDescent="0.3">
      <c r="P633841" s="83"/>
    </row>
    <row r="633842" spans="16:16" x14ac:dyDescent="0.3">
      <c r="P633842" s="83"/>
    </row>
    <row r="633843" spans="16:16" x14ac:dyDescent="0.3">
      <c r="P633843" s="83"/>
    </row>
    <row r="633844" spans="16:16" x14ac:dyDescent="0.3">
      <c r="P633844" s="83"/>
    </row>
    <row r="633845" spans="16:16" x14ac:dyDescent="0.3">
      <c r="P633845" s="83"/>
    </row>
    <row r="633846" spans="16:16" x14ac:dyDescent="0.3">
      <c r="P633846" s="83"/>
    </row>
    <row r="633847" spans="16:16" x14ac:dyDescent="0.3">
      <c r="P633847" s="83"/>
    </row>
    <row r="633848" spans="16:16" x14ac:dyDescent="0.3">
      <c r="P633848" s="83"/>
    </row>
    <row r="633849" spans="16:16" x14ac:dyDescent="0.3">
      <c r="P633849" s="83"/>
    </row>
    <row r="633850" spans="16:16" x14ac:dyDescent="0.3">
      <c r="P633850" s="83"/>
    </row>
    <row r="633851" spans="16:16" x14ac:dyDescent="0.3">
      <c r="P633851" s="83"/>
    </row>
    <row r="633852" spans="16:16" x14ac:dyDescent="0.3">
      <c r="P633852" s="83"/>
    </row>
    <row r="633853" spans="16:16" x14ac:dyDescent="0.3">
      <c r="P633853" s="83"/>
    </row>
    <row r="633854" spans="16:16" x14ac:dyDescent="0.3">
      <c r="P633854" s="83"/>
    </row>
    <row r="633855" spans="16:16" x14ac:dyDescent="0.3">
      <c r="P633855" s="83"/>
    </row>
    <row r="633856" spans="16:16" x14ac:dyDescent="0.3">
      <c r="P633856" s="83"/>
    </row>
    <row r="633857" spans="16:16" x14ac:dyDescent="0.3">
      <c r="P633857" s="83"/>
    </row>
    <row r="633858" spans="16:16" x14ac:dyDescent="0.3">
      <c r="P633858" s="83"/>
    </row>
    <row r="633859" spans="16:16" x14ac:dyDescent="0.3">
      <c r="P633859" s="83"/>
    </row>
    <row r="633860" spans="16:16" x14ac:dyDescent="0.3">
      <c r="P633860" s="83"/>
    </row>
    <row r="633861" spans="16:16" x14ac:dyDescent="0.3">
      <c r="P633861" s="83"/>
    </row>
    <row r="633862" spans="16:16" x14ac:dyDescent="0.3">
      <c r="P633862" s="83"/>
    </row>
    <row r="633863" spans="16:16" x14ac:dyDescent="0.3">
      <c r="P633863" s="83"/>
    </row>
    <row r="633864" spans="16:16" x14ac:dyDescent="0.3">
      <c r="P633864" s="83"/>
    </row>
    <row r="633865" spans="16:16" x14ac:dyDescent="0.3">
      <c r="P633865" s="83"/>
    </row>
    <row r="633866" spans="16:16" x14ac:dyDescent="0.3">
      <c r="P633866" s="83"/>
    </row>
    <row r="633867" spans="16:16" x14ac:dyDescent="0.3">
      <c r="P633867" s="83"/>
    </row>
    <row r="633868" spans="16:16" x14ac:dyDescent="0.3">
      <c r="P633868" s="83"/>
    </row>
    <row r="633869" spans="16:16" x14ac:dyDescent="0.3">
      <c r="P633869" s="83"/>
    </row>
    <row r="633870" spans="16:16" x14ac:dyDescent="0.3">
      <c r="P633870" s="83"/>
    </row>
    <row r="633871" spans="16:16" x14ac:dyDescent="0.3">
      <c r="P633871" s="83"/>
    </row>
    <row r="633872" spans="16:16" x14ac:dyDescent="0.3">
      <c r="P633872" s="83"/>
    </row>
    <row r="633873" spans="16:16" x14ac:dyDescent="0.3">
      <c r="P633873" s="83"/>
    </row>
    <row r="633874" spans="16:16" x14ac:dyDescent="0.3">
      <c r="P633874" s="83"/>
    </row>
    <row r="633875" spans="16:16" x14ac:dyDescent="0.3">
      <c r="P633875" s="83"/>
    </row>
    <row r="633876" spans="16:16" x14ac:dyDescent="0.3">
      <c r="P633876" s="83"/>
    </row>
    <row r="633877" spans="16:16" x14ac:dyDescent="0.3">
      <c r="P633877" s="83"/>
    </row>
    <row r="633878" spans="16:16" x14ac:dyDescent="0.3">
      <c r="P633878" s="83"/>
    </row>
    <row r="633879" spans="16:16" x14ac:dyDescent="0.3">
      <c r="P633879" s="83"/>
    </row>
    <row r="633880" spans="16:16" x14ac:dyDescent="0.3">
      <c r="P633880" s="83"/>
    </row>
    <row r="633881" spans="16:16" x14ac:dyDescent="0.3">
      <c r="P633881" s="83"/>
    </row>
    <row r="633882" spans="16:16" x14ac:dyDescent="0.3">
      <c r="P633882" s="83"/>
    </row>
    <row r="633883" spans="16:16" x14ac:dyDescent="0.3">
      <c r="P633883" s="83"/>
    </row>
    <row r="633884" spans="16:16" x14ac:dyDescent="0.3">
      <c r="P633884" s="83"/>
    </row>
    <row r="633885" spans="16:16" x14ac:dyDescent="0.3">
      <c r="P633885" s="83"/>
    </row>
    <row r="633886" spans="16:16" x14ac:dyDescent="0.3">
      <c r="P633886" s="83"/>
    </row>
    <row r="633887" spans="16:16" x14ac:dyDescent="0.3">
      <c r="P633887" s="83"/>
    </row>
    <row r="633888" spans="16:16" x14ac:dyDescent="0.3">
      <c r="P633888" s="83"/>
    </row>
    <row r="633889" spans="16:16" x14ac:dyDescent="0.3">
      <c r="P633889" s="83"/>
    </row>
    <row r="633890" spans="16:16" x14ac:dyDescent="0.3">
      <c r="P633890" s="83"/>
    </row>
    <row r="633891" spans="16:16" x14ac:dyDescent="0.3">
      <c r="P633891" s="83"/>
    </row>
    <row r="633892" spans="16:16" x14ac:dyDescent="0.3">
      <c r="P633892" s="83"/>
    </row>
    <row r="633893" spans="16:16" x14ac:dyDescent="0.3">
      <c r="P633893" s="83"/>
    </row>
    <row r="633894" spans="16:16" x14ac:dyDescent="0.3">
      <c r="P633894" s="83"/>
    </row>
    <row r="633895" spans="16:16" x14ac:dyDescent="0.3">
      <c r="P633895" s="83"/>
    </row>
    <row r="633896" spans="16:16" x14ac:dyDescent="0.3">
      <c r="P633896" s="83"/>
    </row>
    <row r="633897" spans="16:16" x14ac:dyDescent="0.3">
      <c r="P633897" s="83"/>
    </row>
    <row r="633898" spans="16:16" x14ac:dyDescent="0.3">
      <c r="P633898" s="83"/>
    </row>
    <row r="633899" spans="16:16" x14ac:dyDescent="0.3">
      <c r="P633899" s="83"/>
    </row>
    <row r="633900" spans="16:16" x14ac:dyDescent="0.3">
      <c r="P633900" s="83"/>
    </row>
    <row r="633901" spans="16:16" x14ac:dyDescent="0.3">
      <c r="P633901" s="83"/>
    </row>
    <row r="633902" spans="16:16" x14ac:dyDescent="0.3">
      <c r="P633902" s="83"/>
    </row>
    <row r="633903" spans="16:16" x14ac:dyDescent="0.3">
      <c r="P633903" s="83"/>
    </row>
    <row r="633904" spans="16:16" x14ac:dyDescent="0.3">
      <c r="P633904" s="83"/>
    </row>
    <row r="633905" spans="16:16" x14ac:dyDescent="0.3">
      <c r="P633905" s="83"/>
    </row>
    <row r="633906" spans="16:16" x14ac:dyDescent="0.3">
      <c r="P633906" s="83"/>
    </row>
    <row r="633907" spans="16:16" x14ac:dyDescent="0.3">
      <c r="P633907" s="83"/>
    </row>
    <row r="633908" spans="16:16" x14ac:dyDescent="0.3">
      <c r="P633908" s="83"/>
    </row>
    <row r="633909" spans="16:16" x14ac:dyDescent="0.3">
      <c r="P633909" s="83"/>
    </row>
    <row r="633910" spans="16:16" x14ac:dyDescent="0.3">
      <c r="P633910" s="83"/>
    </row>
    <row r="633911" spans="16:16" x14ac:dyDescent="0.3">
      <c r="P633911" s="83"/>
    </row>
    <row r="633912" spans="16:16" x14ac:dyDescent="0.3">
      <c r="P633912" s="83"/>
    </row>
    <row r="633913" spans="16:16" x14ac:dyDescent="0.3">
      <c r="P633913" s="83"/>
    </row>
    <row r="633914" spans="16:16" x14ac:dyDescent="0.3">
      <c r="P633914" s="83"/>
    </row>
    <row r="633915" spans="16:16" x14ac:dyDescent="0.3">
      <c r="P633915" s="83"/>
    </row>
    <row r="633916" spans="16:16" x14ac:dyDescent="0.3">
      <c r="P633916" s="83"/>
    </row>
    <row r="633917" spans="16:16" x14ac:dyDescent="0.3">
      <c r="P633917" s="83"/>
    </row>
    <row r="633918" spans="16:16" x14ac:dyDescent="0.3">
      <c r="P633918" s="83"/>
    </row>
    <row r="633919" spans="16:16" x14ac:dyDescent="0.3">
      <c r="P633919" s="83"/>
    </row>
    <row r="633920" spans="16:16" x14ac:dyDescent="0.3">
      <c r="P633920" s="83"/>
    </row>
    <row r="633921" spans="16:16" x14ac:dyDescent="0.3">
      <c r="P633921" s="83"/>
    </row>
    <row r="633922" spans="16:16" x14ac:dyDescent="0.3">
      <c r="P633922" s="83"/>
    </row>
    <row r="633923" spans="16:16" x14ac:dyDescent="0.3">
      <c r="P633923" s="83"/>
    </row>
    <row r="633924" spans="16:16" x14ac:dyDescent="0.3">
      <c r="P633924" s="83"/>
    </row>
    <row r="633925" spans="16:16" x14ac:dyDescent="0.3">
      <c r="P633925" s="83"/>
    </row>
    <row r="633926" spans="16:16" x14ac:dyDescent="0.3">
      <c r="P633926" s="83"/>
    </row>
    <row r="633927" spans="16:16" x14ac:dyDescent="0.3">
      <c r="P633927" s="83"/>
    </row>
    <row r="633928" spans="16:16" x14ac:dyDescent="0.3">
      <c r="P633928" s="83"/>
    </row>
    <row r="633929" spans="16:16" x14ac:dyDescent="0.3">
      <c r="P633929" s="83"/>
    </row>
    <row r="633930" spans="16:16" x14ac:dyDescent="0.3">
      <c r="P633930" s="83"/>
    </row>
    <row r="633931" spans="16:16" x14ac:dyDescent="0.3">
      <c r="P633931" s="83"/>
    </row>
    <row r="633932" spans="16:16" x14ac:dyDescent="0.3">
      <c r="P633932" s="83"/>
    </row>
    <row r="633933" spans="16:16" x14ac:dyDescent="0.3">
      <c r="P633933" s="83"/>
    </row>
    <row r="633934" spans="16:16" x14ac:dyDescent="0.3">
      <c r="P633934" s="83"/>
    </row>
    <row r="633935" spans="16:16" x14ac:dyDescent="0.3">
      <c r="P633935" s="83"/>
    </row>
    <row r="633936" spans="16:16" x14ac:dyDescent="0.3">
      <c r="P633936" s="83"/>
    </row>
    <row r="633937" spans="16:16" x14ac:dyDescent="0.3">
      <c r="P633937" s="83"/>
    </row>
    <row r="633938" spans="16:16" x14ac:dyDescent="0.3">
      <c r="P633938" s="83"/>
    </row>
    <row r="633939" spans="16:16" x14ac:dyDescent="0.3">
      <c r="P633939" s="83"/>
    </row>
    <row r="633940" spans="16:16" x14ac:dyDescent="0.3">
      <c r="P633940" s="83"/>
    </row>
    <row r="633941" spans="16:16" x14ac:dyDescent="0.3">
      <c r="P633941" s="83"/>
    </row>
    <row r="633942" spans="16:16" x14ac:dyDescent="0.3">
      <c r="P633942" s="83"/>
    </row>
    <row r="633943" spans="16:16" x14ac:dyDescent="0.3">
      <c r="P633943" s="83"/>
    </row>
    <row r="633944" spans="16:16" x14ac:dyDescent="0.3">
      <c r="P633944" s="83"/>
    </row>
    <row r="633945" spans="16:16" x14ac:dyDescent="0.3">
      <c r="P633945" s="83"/>
    </row>
    <row r="633946" spans="16:16" x14ac:dyDescent="0.3">
      <c r="P633946" s="83"/>
    </row>
    <row r="633947" spans="16:16" x14ac:dyDescent="0.3">
      <c r="P633947" s="83"/>
    </row>
    <row r="633948" spans="16:16" x14ac:dyDescent="0.3">
      <c r="P633948" s="83"/>
    </row>
    <row r="633949" spans="16:16" x14ac:dyDescent="0.3">
      <c r="P633949" s="83"/>
    </row>
    <row r="633950" spans="16:16" x14ac:dyDescent="0.3">
      <c r="P633950" s="83"/>
    </row>
    <row r="633951" spans="16:16" x14ac:dyDescent="0.3">
      <c r="P633951" s="83"/>
    </row>
    <row r="633952" spans="16:16" x14ac:dyDescent="0.3">
      <c r="P633952" s="83"/>
    </row>
    <row r="633953" spans="16:16" x14ac:dyDescent="0.3">
      <c r="P633953" s="83"/>
    </row>
    <row r="633954" spans="16:16" x14ac:dyDescent="0.3">
      <c r="P633954" s="83"/>
    </row>
    <row r="633955" spans="16:16" x14ac:dyDescent="0.3">
      <c r="P633955" s="83"/>
    </row>
    <row r="633956" spans="16:16" x14ac:dyDescent="0.3">
      <c r="P633956" s="83"/>
    </row>
    <row r="633957" spans="16:16" x14ac:dyDescent="0.3">
      <c r="P633957" s="83"/>
    </row>
    <row r="633958" spans="16:16" x14ac:dyDescent="0.3">
      <c r="P633958" s="83"/>
    </row>
    <row r="633959" spans="16:16" x14ac:dyDescent="0.3">
      <c r="P633959" s="83"/>
    </row>
    <row r="633960" spans="16:16" x14ac:dyDescent="0.3">
      <c r="P633960" s="83"/>
    </row>
    <row r="633961" spans="16:16" x14ac:dyDescent="0.3">
      <c r="P633961" s="83"/>
    </row>
    <row r="633962" spans="16:16" x14ac:dyDescent="0.3">
      <c r="P633962" s="83"/>
    </row>
    <row r="633963" spans="16:16" x14ac:dyDescent="0.3">
      <c r="P633963" s="83"/>
    </row>
    <row r="633964" spans="16:16" x14ac:dyDescent="0.3">
      <c r="P633964" s="83"/>
    </row>
    <row r="633965" spans="16:16" x14ac:dyDescent="0.3">
      <c r="P633965" s="83"/>
    </row>
    <row r="633966" spans="16:16" x14ac:dyDescent="0.3">
      <c r="P633966" s="83"/>
    </row>
    <row r="633967" spans="16:16" x14ac:dyDescent="0.3">
      <c r="P633967" s="83"/>
    </row>
    <row r="633968" spans="16:16" x14ac:dyDescent="0.3">
      <c r="P633968" s="83"/>
    </row>
    <row r="633969" spans="16:16" x14ac:dyDescent="0.3">
      <c r="P633969" s="83"/>
    </row>
    <row r="633970" spans="16:16" x14ac:dyDescent="0.3">
      <c r="P633970" s="83"/>
    </row>
    <row r="633971" spans="16:16" x14ac:dyDescent="0.3">
      <c r="P633971" s="83"/>
    </row>
    <row r="633972" spans="16:16" x14ac:dyDescent="0.3">
      <c r="P633972" s="83"/>
    </row>
    <row r="633973" spans="16:16" x14ac:dyDescent="0.3">
      <c r="P633973" s="83"/>
    </row>
    <row r="633974" spans="16:16" x14ac:dyDescent="0.3">
      <c r="P633974" s="83"/>
    </row>
    <row r="633975" spans="16:16" x14ac:dyDescent="0.3">
      <c r="P633975" s="83"/>
    </row>
    <row r="633976" spans="16:16" x14ac:dyDescent="0.3">
      <c r="P633976" s="83"/>
    </row>
    <row r="633977" spans="16:16" x14ac:dyDescent="0.3">
      <c r="P633977" s="83"/>
    </row>
    <row r="633978" spans="16:16" x14ac:dyDescent="0.3">
      <c r="P633978" s="83"/>
    </row>
    <row r="633979" spans="16:16" x14ac:dyDescent="0.3">
      <c r="P633979" s="83"/>
    </row>
    <row r="633980" spans="16:16" x14ac:dyDescent="0.3">
      <c r="P633980" s="83"/>
    </row>
    <row r="633981" spans="16:16" x14ac:dyDescent="0.3">
      <c r="P633981" s="83"/>
    </row>
    <row r="633982" spans="16:16" x14ac:dyDescent="0.3">
      <c r="P633982" s="83"/>
    </row>
    <row r="633983" spans="16:16" x14ac:dyDescent="0.3">
      <c r="P633983" s="83"/>
    </row>
    <row r="633984" spans="16:16" x14ac:dyDescent="0.3">
      <c r="P633984" s="83"/>
    </row>
    <row r="633985" spans="16:16" x14ac:dyDescent="0.3">
      <c r="P633985" s="83"/>
    </row>
    <row r="633986" spans="16:16" x14ac:dyDescent="0.3">
      <c r="P633986" s="83"/>
    </row>
    <row r="633987" spans="16:16" x14ac:dyDescent="0.3">
      <c r="P633987" s="83"/>
    </row>
    <row r="633988" spans="16:16" x14ac:dyDescent="0.3">
      <c r="P633988" s="83"/>
    </row>
    <row r="633989" spans="16:16" x14ac:dyDescent="0.3">
      <c r="P633989" s="83"/>
    </row>
    <row r="633990" spans="16:16" x14ac:dyDescent="0.3">
      <c r="P633990" s="83"/>
    </row>
    <row r="633991" spans="16:16" x14ac:dyDescent="0.3">
      <c r="P633991" s="83"/>
    </row>
    <row r="633992" spans="16:16" x14ac:dyDescent="0.3">
      <c r="P633992" s="83"/>
    </row>
    <row r="633993" spans="16:16" x14ac:dyDescent="0.3">
      <c r="P633993" s="83"/>
    </row>
    <row r="633994" spans="16:16" x14ac:dyDescent="0.3">
      <c r="P633994" s="83"/>
    </row>
    <row r="633995" spans="16:16" x14ac:dyDescent="0.3">
      <c r="P633995" s="83"/>
    </row>
    <row r="633996" spans="16:16" x14ac:dyDescent="0.3">
      <c r="P633996" s="83"/>
    </row>
    <row r="633997" spans="16:16" x14ac:dyDescent="0.3">
      <c r="P633997" s="83"/>
    </row>
    <row r="633998" spans="16:16" x14ac:dyDescent="0.3">
      <c r="P633998" s="83"/>
    </row>
    <row r="633999" spans="16:16" x14ac:dyDescent="0.3">
      <c r="P633999" s="83"/>
    </row>
    <row r="634000" spans="16:16" x14ac:dyDescent="0.3">
      <c r="P634000" s="83"/>
    </row>
    <row r="634001" spans="16:16" x14ac:dyDescent="0.3">
      <c r="P634001" s="83"/>
    </row>
    <row r="634002" spans="16:16" x14ac:dyDescent="0.3">
      <c r="P634002" s="83"/>
    </row>
    <row r="634003" spans="16:16" x14ac:dyDescent="0.3">
      <c r="P634003" s="83"/>
    </row>
    <row r="634004" spans="16:16" x14ac:dyDescent="0.3">
      <c r="P634004" s="83"/>
    </row>
    <row r="634005" spans="16:16" x14ac:dyDescent="0.3">
      <c r="P634005" s="83"/>
    </row>
    <row r="634006" spans="16:16" x14ac:dyDescent="0.3">
      <c r="P634006" s="83"/>
    </row>
    <row r="634007" spans="16:16" x14ac:dyDescent="0.3">
      <c r="P634007" s="83"/>
    </row>
    <row r="634008" spans="16:16" x14ac:dyDescent="0.3">
      <c r="P634008" s="83"/>
    </row>
    <row r="634009" spans="16:16" x14ac:dyDescent="0.3">
      <c r="P634009" s="83"/>
    </row>
    <row r="634010" spans="16:16" x14ac:dyDescent="0.3">
      <c r="P634010" s="83"/>
    </row>
    <row r="634011" spans="16:16" x14ac:dyDescent="0.3">
      <c r="P634011" s="83"/>
    </row>
    <row r="634012" spans="16:16" x14ac:dyDescent="0.3">
      <c r="P634012" s="83"/>
    </row>
    <row r="634013" spans="16:16" x14ac:dyDescent="0.3">
      <c r="P634013" s="83"/>
    </row>
    <row r="634014" spans="16:16" x14ac:dyDescent="0.3">
      <c r="P634014" s="83"/>
    </row>
    <row r="634015" spans="16:16" x14ac:dyDescent="0.3">
      <c r="P634015" s="83"/>
    </row>
    <row r="634016" spans="16:16" x14ac:dyDescent="0.3">
      <c r="P634016" s="83"/>
    </row>
    <row r="634017" spans="16:16" x14ac:dyDescent="0.3">
      <c r="P634017" s="83"/>
    </row>
    <row r="634018" spans="16:16" x14ac:dyDescent="0.3">
      <c r="P634018" s="83"/>
    </row>
    <row r="634019" spans="16:16" x14ac:dyDescent="0.3">
      <c r="P634019" s="83"/>
    </row>
    <row r="634020" spans="16:16" x14ac:dyDescent="0.3">
      <c r="P634020" s="83"/>
    </row>
    <row r="634021" spans="16:16" x14ac:dyDescent="0.3">
      <c r="P634021" s="83"/>
    </row>
    <row r="634022" spans="16:16" x14ac:dyDescent="0.3">
      <c r="P634022" s="83"/>
    </row>
    <row r="634023" spans="16:16" x14ac:dyDescent="0.3">
      <c r="P634023" s="83"/>
    </row>
    <row r="634024" spans="16:16" x14ac:dyDescent="0.3">
      <c r="P634024" s="83"/>
    </row>
    <row r="634025" spans="16:16" x14ac:dyDescent="0.3">
      <c r="P634025" s="83"/>
    </row>
    <row r="634026" spans="16:16" x14ac:dyDescent="0.3">
      <c r="P634026" s="83"/>
    </row>
    <row r="634027" spans="16:16" x14ac:dyDescent="0.3">
      <c r="P634027" s="83"/>
    </row>
    <row r="634028" spans="16:16" x14ac:dyDescent="0.3">
      <c r="P634028" s="83"/>
    </row>
    <row r="634029" spans="16:16" x14ac:dyDescent="0.3">
      <c r="P634029" s="83"/>
    </row>
    <row r="634030" spans="16:16" x14ac:dyDescent="0.3">
      <c r="P634030" s="83"/>
    </row>
    <row r="634031" spans="16:16" x14ac:dyDescent="0.3">
      <c r="P634031" s="83"/>
    </row>
    <row r="634032" spans="16:16" x14ac:dyDescent="0.3">
      <c r="P634032" s="83"/>
    </row>
    <row r="634033" spans="16:16" x14ac:dyDescent="0.3">
      <c r="P634033" s="83"/>
    </row>
    <row r="634034" spans="16:16" x14ac:dyDescent="0.3">
      <c r="P634034" s="83"/>
    </row>
    <row r="634035" spans="16:16" x14ac:dyDescent="0.3">
      <c r="P634035" s="83"/>
    </row>
    <row r="634036" spans="16:16" x14ac:dyDescent="0.3">
      <c r="P634036" s="83"/>
    </row>
    <row r="634037" spans="16:16" x14ac:dyDescent="0.3">
      <c r="P634037" s="83"/>
    </row>
    <row r="634038" spans="16:16" x14ac:dyDescent="0.3">
      <c r="P634038" s="83"/>
    </row>
    <row r="634039" spans="16:16" x14ac:dyDescent="0.3">
      <c r="P634039" s="83"/>
    </row>
    <row r="634040" spans="16:16" x14ac:dyDescent="0.3">
      <c r="P634040" s="83"/>
    </row>
    <row r="634041" spans="16:16" x14ac:dyDescent="0.3">
      <c r="P634041" s="83"/>
    </row>
    <row r="634042" spans="16:16" x14ac:dyDescent="0.3">
      <c r="P634042" s="83"/>
    </row>
    <row r="634043" spans="16:16" x14ac:dyDescent="0.3">
      <c r="P634043" s="83"/>
    </row>
    <row r="634044" spans="16:16" x14ac:dyDescent="0.3">
      <c r="P634044" s="83"/>
    </row>
    <row r="634045" spans="16:16" x14ac:dyDescent="0.3">
      <c r="P634045" s="83"/>
    </row>
    <row r="634046" spans="16:16" x14ac:dyDescent="0.3">
      <c r="P634046" s="83"/>
    </row>
    <row r="634047" spans="16:16" x14ac:dyDescent="0.3">
      <c r="P634047" s="83"/>
    </row>
    <row r="634048" spans="16:16" x14ac:dyDescent="0.3">
      <c r="P634048" s="83"/>
    </row>
    <row r="634049" spans="16:16" x14ac:dyDescent="0.3">
      <c r="P634049" s="83"/>
    </row>
    <row r="634050" spans="16:16" x14ac:dyDescent="0.3">
      <c r="P634050" s="83"/>
    </row>
    <row r="634051" spans="16:16" x14ac:dyDescent="0.3">
      <c r="P634051" s="83"/>
    </row>
    <row r="634052" spans="16:16" x14ac:dyDescent="0.3">
      <c r="P634052" s="83"/>
    </row>
    <row r="634053" spans="16:16" x14ac:dyDescent="0.3">
      <c r="P634053" s="83"/>
    </row>
    <row r="634054" spans="16:16" x14ac:dyDescent="0.3">
      <c r="P634054" s="83"/>
    </row>
    <row r="634055" spans="16:16" x14ac:dyDescent="0.3">
      <c r="P634055" s="83"/>
    </row>
    <row r="634056" spans="16:16" x14ac:dyDescent="0.3">
      <c r="P634056" s="83"/>
    </row>
    <row r="634057" spans="16:16" x14ac:dyDescent="0.3">
      <c r="P634057" s="83"/>
    </row>
    <row r="634058" spans="16:16" x14ac:dyDescent="0.3">
      <c r="P634058" s="83"/>
    </row>
    <row r="634059" spans="16:16" x14ac:dyDescent="0.3">
      <c r="P634059" s="83"/>
    </row>
    <row r="634060" spans="16:16" x14ac:dyDescent="0.3">
      <c r="P634060" s="83"/>
    </row>
    <row r="634061" spans="16:16" x14ac:dyDescent="0.3">
      <c r="P634061" s="83"/>
    </row>
    <row r="634062" spans="16:16" x14ac:dyDescent="0.3">
      <c r="P634062" s="83"/>
    </row>
    <row r="634063" spans="16:16" x14ac:dyDescent="0.3">
      <c r="P634063" s="83"/>
    </row>
    <row r="634064" spans="16:16" x14ac:dyDescent="0.3">
      <c r="P634064" s="83"/>
    </row>
    <row r="634065" spans="16:16" x14ac:dyDescent="0.3">
      <c r="P634065" s="83"/>
    </row>
    <row r="634066" spans="16:16" x14ac:dyDescent="0.3">
      <c r="P634066" s="83"/>
    </row>
    <row r="634067" spans="16:16" x14ac:dyDescent="0.3">
      <c r="P634067" s="83"/>
    </row>
    <row r="634068" spans="16:16" x14ac:dyDescent="0.3">
      <c r="P634068" s="83"/>
    </row>
    <row r="634069" spans="16:16" x14ac:dyDescent="0.3">
      <c r="P634069" s="83"/>
    </row>
    <row r="634070" spans="16:16" x14ac:dyDescent="0.3">
      <c r="P634070" s="83"/>
    </row>
    <row r="634071" spans="16:16" x14ac:dyDescent="0.3">
      <c r="P634071" s="83"/>
    </row>
    <row r="634072" spans="16:16" x14ac:dyDescent="0.3">
      <c r="P634072" s="83"/>
    </row>
    <row r="634073" spans="16:16" x14ac:dyDescent="0.3">
      <c r="P634073" s="83"/>
    </row>
    <row r="634074" spans="16:16" x14ac:dyDescent="0.3">
      <c r="P634074" s="83"/>
    </row>
    <row r="634075" spans="16:16" x14ac:dyDescent="0.3">
      <c r="P634075" s="83"/>
    </row>
    <row r="634076" spans="16:16" x14ac:dyDescent="0.3">
      <c r="P634076" s="83"/>
    </row>
    <row r="634077" spans="16:16" x14ac:dyDescent="0.3">
      <c r="P634077" s="83"/>
    </row>
    <row r="634078" spans="16:16" x14ac:dyDescent="0.3">
      <c r="P634078" s="83"/>
    </row>
    <row r="634079" spans="16:16" x14ac:dyDescent="0.3">
      <c r="P634079" s="83"/>
    </row>
    <row r="634080" spans="16:16" x14ac:dyDescent="0.3">
      <c r="P634080" s="83"/>
    </row>
    <row r="634081" spans="16:16" x14ac:dyDescent="0.3">
      <c r="P634081" s="83"/>
    </row>
    <row r="634082" spans="16:16" x14ac:dyDescent="0.3">
      <c r="P634082" s="83"/>
    </row>
    <row r="634083" spans="16:16" x14ac:dyDescent="0.3">
      <c r="P634083" s="83"/>
    </row>
    <row r="634084" spans="16:16" x14ac:dyDescent="0.3">
      <c r="P634084" s="83"/>
    </row>
    <row r="634085" spans="16:16" x14ac:dyDescent="0.3">
      <c r="P634085" s="83"/>
    </row>
    <row r="634086" spans="16:16" x14ac:dyDescent="0.3">
      <c r="P634086" s="83"/>
    </row>
    <row r="634087" spans="16:16" x14ac:dyDescent="0.3">
      <c r="P634087" s="83"/>
    </row>
    <row r="634088" spans="16:16" x14ac:dyDescent="0.3">
      <c r="P634088" s="83"/>
    </row>
    <row r="634089" spans="16:16" x14ac:dyDescent="0.3">
      <c r="P634089" s="83"/>
    </row>
    <row r="634090" spans="16:16" x14ac:dyDescent="0.3">
      <c r="P634090" s="83"/>
    </row>
    <row r="634091" spans="16:16" x14ac:dyDescent="0.3">
      <c r="P634091" s="83"/>
    </row>
    <row r="634092" spans="16:16" x14ac:dyDescent="0.3">
      <c r="P634092" s="83"/>
    </row>
    <row r="634093" spans="16:16" x14ac:dyDescent="0.3">
      <c r="P634093" s="83"/>
    </row>
    <row r="634094" spans="16:16" x14ac:dyDescent="0.3">
      <c r="P634094" s="83"/>
    </row>
    <row r="634095" spans="16:16" x14ac:dyDescent="0.3">
      <c r="P634095" s="83"/>
    </row>
    <row r="634096" spans="16:16" x14ac:dyDescent="0.3">
      <c r="P634096" s="83"/>
    </row>
    <row r="634097" spans="16:16" x14ac:dyDescent="0.3">
      <c r="P634097" s="83"/>
    </row>
    <row r="634098" spans="16:16" x14ac:dyDescent="0.3">
      <c r="P634098" s="83"/>
    </row>
    <row r="634099" spans="16:16" x14ac:dyDescent="0.3">
      <c r="P634099" s="83"/>
    </row>
    <row r="634100" spans="16:16" x14ac:dyDescent="0.3">
      <c r="P634100" s="83"/>
    </row>
    <row r="634101" spans="16:16" x14ac:dyDescent="0.3">
      <c r="P634101" s="83"/>
    </row>
    <row r="634102" spans="16:16" x14ac:dyDescent="0.3">
      <c r="P634102" s="83"/>
    </row>
    <row r="634103" spans="16:16" x14ac:dyDescent="0.3">
      <c r="P634103" s="83"/>
    </row>
    <row r="634104" spans="16:16" x14ac:dyDescent="0.3">
      <c r="P634104" s="83"/>
    </row>
    <row r="634105" spans="16:16" x14ac:dyDescent="0.3">
      <c r="P634105" s="83"/>
    </row>
    <row r="634106" spans="16:16" x14ac:dyDescent="0.3">
      <c r="P634106" s="83"/>
    </row>
    <row r="634107" spans="16:16" x14ac:dyDescent="0.3">
      <c r="P634107" s="83"/>
    </row>
    <row r="634108" spans="16:16" x14ac:dyDescent="0.3">
      <c r="P634108" s="83"/>
    </row>
    <row r="634109" spans="16:16" x14ac:dyDescent="0.3">
      <c r="P634109" s="83"/>
    </row>
    <row r="634110" spans="16:16" x14ac:dyDescent="0.3">
      <c r="P634110" s="83"/>
    </row>
    <row r="634111" spans="16:16" x14ac:dyDescent="0.3">
      <c r="P634111" s="83"/>
    </row>
    <row r="634112" spans="16:16" x14ac:dyDescent="0.3">
      <c r="P634112" s="83"/>
    </row>
    <row r="634113" spans="16:16" x14ac:dyDescent="0.3">
      <c r="P634113" s="83"/>
    </row>
    <row r="634114" spans="16:16" x14ac:dyDescent="0.3">
      <c r="P634114" s="83"/>
    </row>
    <row r="634115" spans="16:16" x14ac:dyDescent="0.3">
      <c r="P634115" s="83"/>
    </row>
    <row r="634116" spans="16:16" x14ac:dyDescent="0.3">
      <c r="P634116" s="83"/>
    </row>
    <row r="634117" spans="16:16" x14ac:dyDescent="0.3">
      <c r="P634117" s="83"/>
    </row>
    <row r="634118" spans="16:16" x14ac:dyDescent="0.3">
      <c r="P634118" s="83"/>
    </row>
    <row r="634119" spans="16:16" x14ac:dyDescent="0.3">
      <c r="P634119" s="83"/>
    </row>
    <row r="634120" spans="16:16" x14ac:dyDescent="0.3">
      <c r="P634120" s="83"/>
    </row>
    <row r="634121" spans="16:16" x14ac:dyDescent="0.3">
      <c r="P634121" s="83"/>
    </row>
    <row r="634122" spans="16:16" x14ac:dyDescent="0.3">
      <c r="P634122" s="83"/>
    </row>
    <row r="634123" spans="16:16" x14ac:dyDescent="0.3">
      <c r="P634123" s="83"/>
    </row>
    <row r="634124" spans="16:16" x14ac:dyDescent="0.3">
      <c r="P634124" s="83"/>
    </row>
    <row r="634125" spans="16:16" x14ac:dyDescent="0.3">
      <c r="P634125" s="83"/>
    </row>
    <row r="634126" spans="16:16" x14ac:dyDescent="0.3">
      <c r="P634126" s="83"/>
    </row>
    <row r="634127" spans="16:16" x14ac:dyDescent="0.3">
      <c r="P634127" s="83"/>
    </row>
    <row r="634128" spans="16:16" x14ac:dyDescent="0.3">
      <c r="P634128" s="83"/>
    </row>
    <row r="634129" spans="16:16" x14ac:dyDescent="0.3">
      <c r="P634129" s="83"/>
    </row>
    <row r="634130" spans="16:16" x14ac:dyDescent="0.3">
      <c r="P634130" s="83"/>
    </row>
    <row r="634131" spans="16:16" x14ac:dyDescent="0.3">
      <c r="P634131" s="83"/>
    </row>
    <row r="634132" spans="16:16" x14ac:dyDescent="0.3">
      <c r="P634132" s="83"/>
    </row>
    <row r="634133" spans="16:16" x14ac:dyDescent="0.3">
      <c r="P634133" s="83"/>
    </row>
    <row r="634134" spans="16:16" x14ac:dyDescent="0.3">
      <c r="P634134" s="83"/>
    </row>
    <row r="634135" spans="16:16" x14ac:dyDescent="0.3">
      <c r="P634135" s="83"/>
    </row>
    <row r="634136" spans="16:16" x14ac:dyDescent="0.3">
      <c r="P634136" s="83"/>
    </row>
    <row r="634137" spans="16:16" x14ac:dyDescent="0.3">
      <c r="P634137" s="83"/>
    </row>
    <row r="634138" spans="16:16" x14ac:dyDescent="0.3">
      <c r="P634138" s="83"/>
    </row>
    <row r="634139" spans="16:16" x14ac:dyDescent="0.3">
      <c r="P634139" s="83"/>
    </row>
    <row r="634140" spans="16:16" x14ac:dyDescent="0.3">
      <c r="P634140" s="83"/>
    </row>
    <row r="634141" spans="16:16" x14ac:dyDescent="0.3">
      <c r="P634141" s="83"/>
    </row>
    <row r="634142" spans="16:16" x14ac:dyDescent="0.3">
      <c r="P634142" s="83"/>
    </row>
    <row r="634143" spans="16:16" x14ac:dyDescent="0.3">
      <c r="P634143" s="83"/>
    </row>
    <row r="634144" spans="16:16" x14ac:dyDescent="0.3">
      <c r="P634144" s="83"/>
    </row>
    <row r="634145" spans="16:16" x14ac:dyDescent="0.3">
      <c r="P634145" s="83"/>
    </row>
    <row r="634146" spans="16:16" x14ac:dyDescent="0.3">
      <c r="P634146" s="83"/>
    </row>
    <row r="634147" spans="16:16" x14ac:dyDescent="0.3">
      <c r="P634147" s="83"/>
    </row>
    <row r="634148" spans="16:16" x14ac:dyDescent="0.3">
      <c r="P634148" s="83"/>
    </row>
    <row r="634149" spans="16:16" x14ac:dyDescent="0.3">
      <c r="P634149" s="83"/>
    </row>
    <row r="634150" spans="16:16" x14ac:dyDescent="0.3">
      <c r="P634150" s="83"/>
    </row>
    <row r="634151" spans="16:16" x14ac:dyDescent="0.3">
      <c r="P634151" s="83"/>
    </row>
    <row r="634152" spans="16:16" x14ac:dyDescent="0.3">
      <c r="P634152" s="83"/>
    </row>
    <row r="634153" spans="16:16" x14ac:dyDescent="0.3">
      <c r="P634153" s="83"/>
    </row>
    <row r="634154" spans="16:16" x14ac:dyDescent="0.3">
      <c r="P634154" s="83"/>
    </row>
    <row r="634155" spans="16:16" x14ac:dyDescent="0.3">
      <c r="P634155" s="83"/>
    </row>
    <row r="634156" spans="16:16" x14ac:dyDescent="0.3">
      <c r="P634156" s="83"/>
    </row>
    <row r="634157" spans="16:16" x14ac:dyDescent="0.3">
      <c r="P634157" s="83"/>
    </row>
    <row r="634158" spans="16:16" x14ac:dyDescent="0.3">
      <c r="P634158" s="83"/>
    </row>
    <row r="634159" spans="16:16" x14ac:dyDescent="0.3">
      <c r="P634159" s="83"/>
    </row>
    <row r="634160" spans="16:16" x14ac:dyDescent="0.3">
      <c r="P634160" s="83"/>
    </row>
    <row r="634161" spans="16:16" x14ac:dyDescent="0.3">
      <c r="P634161" s="83"/>
    </row>
    <row r="634162" spans="16:16" x14ac:dyDescent="0.3">
      <c r="P634162" s="83"/>
    </row>
    <row r="634163" spans="16:16" x14ac:dyDescent="0.3">
      <c r="P634163" s="83"/>
    </row>
    <row r="634164" spans="16:16" x14ac:dyDescent="0.3">
      <c r="P634164" s="83"/>
    </row>
    <row r="634165" spans="16:16" x14ac:dyDescent="0.3">
      <c r="P634165" s="83"/>
    </row>
    <row r="634166" spans="16:16" x14ac:dyDescent="0.3">
      <c r="P634166" s="83"/>
    </row>
    <row r="634167" spans="16:16" x14ac:dyDescent="0.3">
      <c r="P634167" s="83"/>
    </row>
    <row r="634168" spans="16:16" x14ac:dyDescent="0.3">
      <c r="P634168" s="83"/>
    </row>
    <row r="634169" spans="16:16" x14ac:dyDescent="0.3">
      <c r="P634169" s="83"/>
    </row>
    <row r="634170" spans="16:16" x14ac:dyDescent="0.3">
      <c r="P634170" s="83"/>
    </row>
    <row r="634171" spans="16:16" x14ac:dyDescent="0.3">
      <c r="P634171" s="83"/>
    </row>
    <row r="634172" spans="16:16" x14ac:dyDescent="0.3">
      <c r="P634172" s="83"/>
    </row>
    <row r="634173" spans="16:16" x14ac:dyDescent="0.3">
      <c r="P634173" s="83"/>
    </row>
    <row r="634174" spans="16:16" x14ac:dyDescent="0.3">
      <c r="P634174" s="83"/>
    </row>
    <row r="634175" spans="16:16" x14ac:dyDescent="0.3">
      <c r="P634175" s="83"/>
    </row>
    <row r="634176" spans="16:16" x14ac:dyDescent="0.3">
      <c r="P634176" s="83"/>
    </row>
    <row r="634177" spans="16:16" x14ac:dyDescent="0.3">
      <c r="P634177" s="83"/>
    </row>
    <row r="634178" spans="16:16" x14ac:dyDescent="0.3">
      <c r="P634178" s="83"/>
    </row>
    <row r="634179" spans="16:16" x14ac:dyDescent="0.3">
      <c r="P634179" s="83"/>
    </row>
    <row r="634180" spans="16:16" x14ac:dyDescent="0.3">
      <c r="P634180" s="83"/>
    </row>
    <row r="634181" spans="16:16" x14ac:dyDescent="0.3">
      <c r="P634181" s="83"/>
    </row>
    <row r="634182" spans="16:16" x14ac:dyDescent="0.3">
      <c r="P634182" s="83"/>
    </row>
    <row r="634183" spans="16:16" x14ac:dyDescent="0.3">
      <c r="P634183" s="83"/>
    </row>
    <row r="634184" spans="16:16" x14ac:dyDescent="0.3">
      <c r="P634184" s="83"/>
    </row>
    <row r="634185" spans="16:16" x14ac:dyDescent="0.3">
      <c r="P634185" s="83"/>
    </row>
    <row r="634186" spans="16:16" x14ac:dyDescent="0.3">
      <c r="P634186" s="83"/>
    </row>
    <row r="634187" spans="16:16" x14ac:dyDescent="0.3">
      <c r="P634187" s="83"/>
    </row>
    <row r="634188" spans="16:16" x14ac:dyDescent="0.3">
      <c r="P634188" s="83"/>
    </row>
    <row r="634189" spans="16:16" x14ac:dyDescent="0.3">
      <c r="P634189" s="83"/>
    </row>
    <row r="634190" spans="16:16" x14ac:dyDescent="0.3">
      <c r="P634190" s="83"/>
    </row>
    <row r="634191" spans="16:16" x14ac:dyDescent="0.3">
      <c r="P634191" s="83"/>
    </row>
    <row r="634192" spans="16:16" x14ac:dyDescent="0.3">
      <c r="P634192" s="83"/>
    </row>
    <row r="634193" spans="16:16" x14ac:dyDescent="0.3">
      <c r="P634193" s="83"/>
    </row>
    <row r="634194" spans="16:16" x14ac:dyDescent="0.3">
      <c r="P634194" s="83"/>
    </row>
    <row r="634195" spans="16:16" x14ac:dyDescent="0.3">
      <c r="P634195" s="83"/>
    </row>
    <row r="634196" spans="16:16" x14ac:dyDescent="0.3">
      <c r="P634196" s="83"/>
    </row>
    <row r="634197" spans="16:16" x14ac:dyDescent="0.3">
      <c r="P634197" s="83"/>
    </row>
    <row r="634198" spans="16:16" x14ac:dyDescent="0.3">
      <c r="P634198" s="83"/>
    </row>
    <row r="634199" spans="16:16" x14ac:dyDescent="0.3">
      <c r="P634199" s="83"/>
    </row>
    <row r="634200" spans="16:16" x14ac:dyDescent="0.3">
      <c r="P634200" s="83"/>
    </row>
    <row r="634201" spans="16:16" x14ac:dyDescent="0.3">
      <c r="P634201" s="83"/>
    </row>
    <row r="634202" spans="16:16" x14ac:dyDescent="0.3">
      <c r="P634202" s="83"/>
    </row>
    <row r="634203" spans="16:16" x14ac:dyDescent="0.3">
      <c r="P634203" s="83"/>
    </row>
    <row r="634204" spans="16:16" x14ac:dyDescent="0.3">
      <c r="P634204" s="83"/>
    </row>
    <row r="634205" spans="16:16" x14ac:dyDescent="0.3">
      <c r="P634205" s="83"/>
    </row>
    <row r="634206" spans="16:16" x14ac:dyDescent="0.3">
      <c r="P634206" s="83"/>
    </row>
    <row r="634207" spans="16:16" x14ac:dyDescent="0.3">
      <c r="P634207" s="83"/>
    </row>
    <row r="634208" spans="16:16" x14ac:dyDescent="0.3">
      <c r="P634208" s="83"/>
    </row>
    <row r="634209" spans="16:16" x14ac:dyDescent="0.3">
      <c r="P634209" s="83"/>
    </row>
    <row r="634210" spans="16:16" x14ac:dyDescent="0.3">
      <c r="P634210" s="83"/>
    </row>
    <row r="634211" spans="16:16" x14ac:dyDescent="0.3">
      <c r="P634211" s="83"/>
    </row>
    <row r="634212" spans="16:16" x14ac:dyDescent="0.3">
      <c r="P634212" s="83"/>
    </row>
    <row r="634213" spans="16:16" x14ac:dyDescent="0.3">
      <c r="P634213" s="83"/>
    </row>
    <row r="634214" spans="16:16" x14ac:dyDescent="0.3">
      <c r="P634214" s="83"/>
    </row>
    <row r="634215" spans="16:16" x14ac:dyDescent="0.3">
      <c r="P634215" s="83"/>
    </row>
    <row r="634216" spans="16:16" x14ac:dyDescent="0.3">
      <c r="P634216" s="83"/>
    </row>
    <row r="634217" spans="16:16" x14ac:dyDescent="0.3">
      <c r="P634217" s="83"/>
    </row>
    <row r="634218" spans="16:16" x14ac:dyDescent="0.3">
      <c r="P634218" s="83"/>
    </row>
    <row r="634219" spans="16:16" x14ac:dyDescent="0.3">
      <c r="P634219" s="83"/>
    </row>
    <row r="634220" spans="16:16" x14ac:dyDescent="0.3">
      <c r="P634220" s="83"/>
    </row>
    <row r="634221" spans="16:16" x14ac:dyDescent="0.3">
      <c r="P634221" s="83"/>
    </row>
    <row r="634222" spans="16:16" x14ac:dyDescent="0.3">
      <c r="P634222" s="83"/>
    </row>
    <row r="634223" spans="16:16" x14ac:dyDescent="0.3">
      <c r="P634223" s="83"/>
    </row>
    <row r="634224" spans="16:16" x14ac:dyDescent="0.3">
      <c r="P634224" s="83"/>
    </row>
    <row r="634225" spans="16:16" x14ac:dyDescent="0.3">
      <c r="P634225" s="83"/>
    </row>
    <row r="634226" spans="16:16" x14ac:dyDescent="0.3">
      <c r="P634226" s="83"/>
    </row>
    <row r="634227" spans="16:16" x14ac:dyDescent="0.3">
      <c r="P634227" s="83"/>
    </row>
    <row r="634228" spans="16:16" x14ac:dyDescent="0.3">
      <c r="P634228" s="83"/>
    </row>
    <row r="634229" spans="16:16" x14ac:dyDescent="0.3">
      <c r="P634229" s="83"/>
    </row>
    <row r="634230" spans="16:16" x14ac:dyDescent="0.3">
      <c r="P634230" s="83"/>
    </row>
    <row r="634231" spans="16:16" x14ac:dyDescent="0.3">
      <c r="P634231" s="83"/>
    </row>
    <row r="634232" spans="16:16" x14ac:dyDescent="0.3">
      <c r="P634232" s="83"/>
    </row>
    <row r="634233" spans="16:16" x14ac:dyDescent="0.3">
      <c r="P634233" s="83"/>
    </row>
    <row r="634234" spans="16:16" x14ac:dyDescent="0.3">
      <c r="P634234" s="83"/>
    </row>
    <row r="634235" spans="16:16" x14ac:dyDescent="0.3">
      <c r="P634235" s="83"/>
    </row>
    <row r="634236" spans="16:16" x14ac:dyDescent="0.3">
      <c r="P634236" s="83"/>
    </row>
    <row r="634237" spans="16:16" x14ac:dyDescent="0.3">
      <c r="P634237" s="83"/>
    </row>
    <row r="634238" spans="16:16" x14ac:dyDescent="0.3">
      <c r="P634238" s="83"/>
    </row>
    <row r="634239" spans="16:16" x14ac:dyDescent="0.3">
      <c r="P634239" s="83"/>
    </row>
    <row r="634240" spans="16:16" x14ac:dyDescent="0.3">
      <c r="P634240" s="83"/>
    </row>
    <row r="634241" spans="16:16" x14ac:dyDescent="0.3">
      <c r="P634241" s="83"/>
    </row>
    <row r="634242" spans="16:16" x14ac:dyDescent="0.3">
      <c r="P634242" s="83"/>
    </row>
    <row r="634243" spans="16:16" x14ac:dyDescent="0.3">
      <c r="P634243" s="83"/>
    </row>
    <row r="634244" spans="16:16" x14ac:dyDescent="0.3">
      <c r="P634244" s="83"/>
    </row>
    <row r="634245" spans="16:16" x14ac:dyDescent="0.3">
      <c r="P634245" s="83"/>
    </row>
    <row r="634246" spans="16:16" x14ac:dyDescent="0.3">
      <c r="P634246" s="83"/>
    </row>
    <row r="634247" spans="16:16" x14ac:dyDescent="0.3">
      <c r="P634247" s="83"/>
    </row>
    <row r="634248" spans="16:16" x14ac:dyDescent="0.3">
      <c r="P634248" s="83"/>
    </row>
    <row r="634249" spans="16:16" x14ac:dyDescent="0.3">
      <c r="P634249" s="83"/>
    </row>
    <row r="634250" spans="16:16" x14ac:dyDescent="0.3">
      <c r="P634250" s="83"/>
    </row>
    <row r="634251" spans="16:16" x14ac:dyDescent="0.3">
      <c r="P634251" s="83"/>
    </row>
    <row r="634252" spans="16:16" x14ac:dyDescent="0.3">
      <c r="P634252" s="83"/>
    </row>
    <row r="634253" spans="16:16" x14ac:dyDescent="0.3">
      <c r="P634253" s="83"/>
    </row>
    <row r="634254" spans="16:16" x14ac:dyDescent="0.3">
      <c r="P634254" s="83"/>
    </row>
    <row r="634255" spans="16:16" x14ac:dyDescent="0.3">
      <c r="P634255" s="83"/>
    </row>
    <row r="634256" spans="16:16" x14ac:dyDescent="0.3">
      <c r="P634256" s="83"/>
    </row>
    <row r="634257" spans="16:16" x14ac:dyDescent="0.3">
      <c r="P634257" s="83"/>
    </row>
    <row r="634258" spans="16:16" x14ac:dyDescent="0.3">
      <c r="P634258" s="83"/>
    </row>
    <row r="634259" spans="16:16" x14ac:dyDescent="0.3">
      <c r="P634259" s="83"/>
    </row>
    <row r="634260" spans="16:16" x14ac:dyDescent="0.3">
      <c r="P634260" s="83"/>
    </row>
    <row r="634261" spans="16:16" x14ac:dyDescent="0.3">
      <c r="P634261" s="83"/>
    </row>
    <row r="634262" spans="16:16" x14ac:dyDescent="0.3">
      <c r="P634262" s="83"/>
    </row>
    <row r="634263" spans="16:16" x14ac:dyDescent="0.3">
      <c r="P634263" s="83"/>
    </row>
    <row r="634264" spans="16:16" x14ac:dyDescent="0.3">
      <c r="P634264" s="83"/>
    </row>
    <row r="634265" spans="16:16" x14ac:dyDescent="0.3">
      <c r="P634265" s="83"/>
    </row>
    <row r="634266" spans="16:16" x14ac:dyDescent="0.3">
      <c r="P634266" s="83"/>
    </row>
    <row r="634267" spans="16:16" x14ac:dyDescent="0.3">
      <c r="P634267" s="83"/>
    </row>
    <row r="634268" spans="16:16" x14ac:dyDescent="0.3">
      <c r="P634268" s="83"/>
    </row>
    <row r="634269" spans="16:16" x14ac:dyDescent="0.3">
      <c r="P634269" s="83"/>
    </row>
    <row r="634270" spans="16:16" x14ac:dyDescent="0.3">
      <c r="P634270" s="83"/>
    </row>
    <row r="634271" spans="16:16" x14ac:dyDescent="0.3">
      <c r="P634271" s="83"/>
    </row>
    <row r="634272" spans="16:16" x14ac:dyDescent="0.3">
      <c r="P634272" s="83"/>
    </row>
    <row r="634273" spans="16:16" x14ac:dyDescent="0.3">
      <c r="P634273" s="83"/>
    </row>
    <row r="634274" spans="16:16" x14ac:dyDescent="0.3">
      <c r="P634274" s="83"/>
    </row>
    <row r="634275" spans="16:16" x14ac:dyDescent="0.3">
      <c r="P634275" s="83"/>
    </row>
    <row r="634276" spans="16:16" x14ac:dyDescent="0.3">
      <c r="P634276" s="83"/>
    </row>
    <row r="634277" spans="16:16" x14ac:dyDescent="0.3">
      <c r="P634277" s="83"/>
    </row>
    <row r="634278" spans="16:16" x14ac:dyDescent="0.3">
      <c r="P634278" s="83"/>
    </row>
    <row r="634279" spans="16:16" x14ac:dyDescent="0.3">
      <c r="P634279" s="83"/>
    </row>
    <row r="634280" spans="16:16" x14ac:dyDescent="0.3">
      <c r="P634280" s="83"/>
    </row>
    <row r="634281" spans="16:16" x14ac:dyDescent="0.3">
      <c r="P634281" s="83"/>
    </row>
    <row r="634282" spans="16:16" x14ac:dyDescent="0.3">
      <c r="P634282" s="83"/>
    </row>
    <row r="634283" spans="16:16" x14ac:dyDescent="0.3">
      <c r="P634283" s="83"/>
    </row>
    <row r="634284" spans="16:16" x14ac:dyDescent="0.3">
      <c r="P634284" s="83"/>
    </row>
    <row r="634285" spans="16:16" x14ac:dyDescent="0.3">
      <c r="P634285" s="83"/>
    </row>
    <row r="634286" spans="16:16" x14ac:dyDescent="0.3">
      <c r="P634286" s="83"/>
    </row>
    <row r="634287" spans="16:16" x14ac:dyDescent="0.3">
      <c r="P634287" s="83"/>
    </row>
    <row r="634288" spans="16:16" x14ac:dyDescent="0.3">
      <c r="P634288" s="83"/>
    </row>
    <row r="634289" spans="16:16" x14ac:dyDescent="0.3">
      <c r="P634289" s="83"/>
    </row>
    <row r="634290" spans="16:16" x14ac:dyDescent="0.3">
      <c r="P634290" s="83"/>
    </row>
    <row r="634291" spans="16:16" x14ac:dyDescent="0.3">
      <c r="P634291" s="83"/>
    </row>
    <row r="634292" spans="16:16" x14ac:dyDescent="0.3">
      <c r="P634292" s="83"/>
    </row>
    <row r="634293" spans="16:16" x14ac:dyDescent="0.3">
      <c r="P634293" s="83"/>
    </row>
    <row r="634294" spans="16:16" x14ac:dyDescent="0.3">
      <c r="P634294" s="83"/>
    </row>
    <row r="634295" spans="16:16" x14ac:dyDescent="0.3">
      <c r="P634295" s="83"/>
    </row>
    <row r="634296" spans="16:16" x14ac:dyDescent="0.3">
      <c r="P634296" s="83"/>
    </row>
    <row r="634297" spans="16:16" x14ac:dyDescent="0.3">
      <c r="P634297" s="83"/>
    </row>
    <row r="634298" spans="16:16" x14ac:dyDescent="0.3">
      <c r="P634298" s="83"/>
    </row>
    <row r="634299" spans="16:16" x14ac:dyDescent="0.3">
      <c r="P634299" s="83"/>
    </row>
    <row r="634300" spans="16:16" x14ac:dyDescent="0.3">
      <c r="P634300" s="83"/>
    </row>
    <row r="634301" spans="16:16" x14ac:dyDescent="0.3">
      <c r="P634301" s="83"/>
    </row>
    <row r="634302" spans="16:16" x14ac:dyDescent="0.3">
      <c r="P634302" s="83"/>
    </row>
    <row r="634303" spans="16:16" x14ac:dyDescent="0.3">
      <c r="P634303" s="83"/>
    </row>
    <row r="634304" spans="16:16" x14ac:dyDescent="0.3">
      <c r="P634304" s="83"/>
    </row>
    <row r="634305" spans="16:16" x14ac:dyDescent="0.3">
      <c r="P634305" s="83"/>
    </row>
    <row r="634306" spans="16:16" x14ac:dyDescent="0.3">
      <c r="P634306" s="83"/>
    </row>
    <row r="634307" spans="16:16" x14ac:dyDescent="0.3">
      <c r="P634307" s="83"/>
    </row>
    <row r="634308" spans="16:16" x14ac:dyDescent="0.3">
      <c r="P634308" s="83"/>
    </row>
    <row r="634309" spans="16:16" x14ac:dyDescent="0.3">
      <c r="P634309" s="83"/>
    </row>
    <row r="634310" spans="16:16" x14ac:dyDescent="0.3">
      <c r="P634310" s="83"/>
    </row>
    <row r="634311" spans="16:16" x14ac:dyDescent="0.3">
      <c r="P634311" s="83"/>
    </row>
    <row r="634312" spans="16:16" x14ac:dyDescent="0.3">
      <c r="P634312" s="83"/>
    </row>
    <row r="634313" spans="16:16" x14ac:dyDescent="0.3">
      <c r="P634313" s="83"/>
    </row>
    <row r="634314" spans="16:16" x14ac:dyDescent="0.3">
      <c r="P634314" s="83"/>
    </row>
    <row r="634315" spans="16:16" x14ac:dyDescent="0.3">
      <c r="P634315" s="83"/>
    </row>
    <row r="634316" spans="16:16" x14ac:dyDescent="0.3">
      <c r="P634316" s="83"/>
    </row>
    <row r="634317" spans="16:16" x14ac:dyDescent="0.3">
      <c r="P634317" s="83"/>
    </row>
    <row r="634318" spans="16:16" x14ac:dyDescent="0.3">
      <c r="P634318" s="83"/>
    </row>
    <row r="634319" spans="16:16" x14ac:dyDescent="0.3">
      <c r="P634319" s="83"/>
    </row>
    <row r="634320" spans="16:16" x14ac:dyDescent="0.3">
      <c r="P634320" s="83"/>
    </row>
    <row r="634321" spans="16:16" x14ac:dyDescent="0.3">
      <c r="P634321" s="83"/>
    </row>
    <row r="634322" spans="16:16" x14ac:dyDescent="0.3">
      <c r="P634322" s="83"/>
    </row>
    <row r="634323" spans="16:16" x14ac:dyDescent="0.3">
      <c r="P634323" s="83"/>
    </row>
    <row r="634324" spans="16:16" x14ac:dyDescent="0.3">
      <c r="P634324" s="83"/>
    </row>
    <row r="634325" spans="16:16" x14ac:dyDescent="0.3">
      <c r="P634325" s="83"/>
    </row>
    <row r="634326" spans="16:16" x14ac:dyDescent="0.3">
      <c r="P634326" s="83"/>
    </row>
    <row r="634327" spans="16:16" x14ac:dyDescent="0.3">
      <c r="P634327" s="83"/>
    </row>
    <row r="634328" spans="16:16" x14ac:dyDescent="0.3">
      <c r="P634328" s="83"/>
    </row>
    <row r="634329" spans="16:16" x14ac:dyDescent="0.3">
      <c r="P634329" s="83"/>
    </row>
    <row r="634330" spans="16:16" x14ac:dyDescent="0.3">
      <c r="P634330" s="83"/>
    </row>
    <row r="634331" spans="16:16" x14ac:dyDescent="0.3">
      <c r="P634331" s="83"/>
    </row>
    <row r="634332" spans="16:16" x14ac:dyDescent="0.3">
      <c r="P634332" s="83"/>
    </row>
    <row r="634333" spans="16:16" x14ac:dyDescent="0.3">
      <c r="P634333" s="83"/>
    </row>
    <row r="634334" spans="16:16" x14ac:dyDescent="0.3">
      <c r="P634334" s="83"/>
    </row>
    <row r="634335" spans="16:16" x14ac:dyDescent="0.3">
      <c r="P634335" s="83"/>
    </row>
    <row r="634336" spans="16:16" x14ac:dyDescent="0.3">
      <c r="P634336" s="83"/>
    </row>
    <row r="634337" spans="16:16" x14ac:dyDescent="0.3">
      <c r="P634337" s="83"/>
    </row>
    <row r="634338" spans="16:16" x14ac:dyDescent="0.3">
      <c r="P634338" s="83"/>
    </row>
    <row r="634339" spans="16:16" x14ac:dyDescent="0.3">
      <c r="P634339" s="83"/>
    </row>
    <row r="634340" spans="16:16" x14ac:dyDescent="0.3">
      <c r="P634340" s="83"/>
    </row>
    <row r="634341" spans="16:16" x14ac:dyDescent="0.3">
      <c r="P634341" s="83"/>
    </row>
    <row r="634342" spans="16:16" x14ac:dyDescent="0.3">
      <c r="P634342" s="83"/>
    </row>
    <row r="634343" spans="16:16" x14ac:dyDescent="0.3">
      <c r="P634343" s="83"/>
    </row>
    <row r="634344" spans="16:16" x14ac:dyDescent="0.3">
      <c r="P634344" s="83"/>
    </row>
    <row r="634345" spans="16:16" x14ac:dyDescent="0.3">
      <c r="P634345" s="83"/>
    </row>
    <row r="634346" spans="16:16" x14ac:dyDescent="0.3">
      <c r="P634346" s="83"/>
    </row>
    <row r="634347" spans="16:16" x14ac:dyDescent="0.3">
      <c r="P634347" s="83"/>
    </row>
    <row r="634348" spans="16:16" x14ac:dyDescent="0.3">
      <c r="P634348" s="83"/>
    </row>
    <row r="634349" spans="16:16" x14ac:dyDescent="0.3">
      <c r="P634349" s="83"/>
    </row>
    <row r="634350" spans="16:16" x14ac:dyDescent="0.3">
      <c r="P634350" s="83"/>
    </row>
    <row r="634351" spans="16:16" x14ac:dyDescent="0.3">
      <c r="P634351" s="83"/>
    </row>
    <row r="634352" spans="16:16" x14ac:dyDescent="0.3">
      <c r="P634352" s="83"/>
    </row>
    <row r="634353" spans="16:16" x14ac:dyDescent="0.3">
      <c r="P634353" s="83"/>
    </row>
    <row r="634354" spans="16:16" x14ac:dyDescent="0.3">
      <c r="P634354" s="83"/>
    </row>
    <row r="634355" spans="16:16" x14ac:dyDescent="0.3">
      <c r="P634355" s="83"/>
    </row>
    <row r="634356" spans="16:16" x14ac:dyDescent="0.3">
      <c r="P634356" s="83"/>
    </row>
    <row r="634357" spans="16:16" x14ac:dyDescent="0.3">
      <c r="P634357" s="83"/>
    </row>
    <row r="634358" spans="16:16" x14ac:dyDescent="0.3">
      <c r="P634358" s="83"/>
    </row>
    <row r="634359" spans="16:16" x14ac:dyDescent="0.3">
      <c r="P634359" s="83"/>
    </row>
    <row r="634360" spans="16:16" x14ac:dyDescent="0.3">
      <c r="P634360" s="83"/>
    </row>
    <row r="634361" spans="16:16" x14ac:dyDescent="0.3">
      <c r="P634361" s="83"/>
    </row>
    <row r="634362" spans="16:16" x14ac:dyDescent="0.3">
      <c r="P634362" s="83"/>
    </row>
    <row r="634363" spans="16:16" x14ac:dyDescent="0.3">
      <c r="P634363" s="83"/>
    </row>
    <row r="634364" spans="16:16" x14ac:dyDescent="0.3">
      <c r="P634364" s="83"/>
    </row>
    <row r="634365" spans="16:16" x14ac:dyDescent="0.3">
      <c r="P634365" s="83"/>
    </row>
    <row r="634366" spans="16:16" x14ac:dyDescent="0.3">
      <c r="P634366" s="83"/>
    </row>
    <row r="634367" spans="16:16" x14ac:dyDescent="0.3">
      <c r="P634367" s="83"/>
    </row>
    <row r="634368" spans="16:16" x14ac:dyDescent="0.3">
      <c r="P634368" s="83"/>
    </row>
    <row r="634369" spans="16:16" x14ac:dyDescent="0.3">
      <c r="P634369" s="83"/>
    </row>
    <row r="634370" spans="16:16" x14ac:dyDescent="0.3">
      <c r="P634370" s="83"/>
    </row>
    <row r="634371" spans="16:16" x14ac:dyDescent="0.3">
      <c r="P634371" s="83"/>
    </row>
    <row r="634372" spans="16:16" x14ac:dyDescent="0.3">
      <c r="P634372" s="83"/>
    </row>
    <row r="634373" spans="16:16" x14ac:dyDescent="0.3">
      <c r="P634373" s="83"/>
    </row>
    <row r="634374" spans="16:16" x14ac:dyDescent="0.3">
      <c r="P634374" s="83"/>
    </row>
    <row r="634375" spans="16:16" x14ac:dyDescent="0.3">
      <c r="P634375" s="83"/>
    </row>
    <row r="634376" spans="16:16" x14ac:dyDescent="0.3">
      <c r="P634376" s="83"/>
    </row>
    <row r="634377" spans="16:16" x14ac:dyDescent="0.3">
      <c r="P634377" s="83"/>
    </row>
    <row r="634378" spans="16:16" x14ac:dyDescent="0.3">
      <c r="P634378" s="83"/>
    </row>
    <row r="634379" spans="16:16" x14ac:dyDescent="0.3">
      <c r="P634379" s="83"/>
    </row>
    <row r="634380" spans="16:16" x14ac:dyDescent="0.3">
      <c r="P634380" s="83"/>
    </row>
    <row r="634381" spans="16:16" x14ac:dyDescent="0.3">
      <c r="P634381" s="83"/>
    </row>
    <row r="634382" spans="16:16" x14ac:dyDescent="0.3">
      <c r="P634382" s="83"/>
    </row>
    <row r="634383" spans="16:16" x14ac:dyDescent="0.3">
      <c r="P634383" s="83"/>
    </row>
    <row r="634384" spans="16:16" x14ac:dyDescent="0.3">
      <c r="P634384" s="83"/>
    </row>
    <row r="634385" spans="16:16" x14ac:dyDescent="0.3">
      <c r="P634385" s="83"/>
    </row>
    <row r="634386" spans="16:16" x14ac:dyDescent="0.3">
      <c r="P634386" s="83"/>
    </row>
    <row r="634387" spans="16:16" x14ac:dyDescent="0.3">
      <c r="P634387" s="83"/>
    </row>
    <row r="634388" spans="16:16" x14ac:dyDescent="0.3">
      <c r="P634388" s="83"/>
    </row>
    <row r="634389" spans="16:16" x14ac:dyDescent="0.3">
      <c r="P634389" s="83"/>
    </row>
    <row r="634390" spans="16:16" x14ac:dyDescent="0.3">
      <c r="P634390" s="83"/>
    </row>
    <row r="634391" spans="16:16" x14ac:dyDescent="0.3">
      <c r="P634391" s="83"/>
    </row>
    <row r="634392" spans="16:16" x14ac:dyDescent="0.3">
      <c r="P634392" s="83"/>
    </row>
    <row r="634393" spans="16:16" x14ac:dyDescent="0.3">
      <c r="P634393" s="83"/>
    </row>
    <row r="634394" spans="16:16" x14ac:dyDescent="0.3">
      <c r="P634394" s="83"/>
    </row>
    <row r="634395" spans="16:16" x14ac:dyDescent="0.3">
      <c r="P634395" s="83"/>
    </row>
    <row r="634396" spans="16:16" x14ac:dyDescent="0.3">
      <c r="P634396" s="83"/>
    </row>
    <row r="634397" spans="16:16" x14ac:dyDescent="0.3">
      <c r="P634397" s="83"/>
    </row>
    <row r="634398" spans="16:16" x14ac:dyDescent="0.3">
      <c r="P634398" s="83"/>
    </row>
    <row r="634399" spans="16:16" x14ac:dyDescent="0.3">
      <c r="P634399" s="83"/>
    </row>
    <row r="634400" spans="16:16" x14ac:dyDescent="0.3">
      <c r="P634400" s="83"/>
    </row>
    <row r="634401" spans="16:16" x14ac:dyDescent="0.3">
      <c r="P634401" s="83"/>
    </row>
    <row r="634402" spans="16:16" x14ac:dyDescent="0.3">
      <c r="P634402" s="83"/>
    </row>
    <row r="634403" spans="16:16" x14ac:dyDescent="0.3">
      <c r="P634403" s="83"/>
    </row>
    <row r="634404" spans="16:16" x14ac:dyDescent="0.3">
      <c r="P634404" s="83"/>
    </row>
    <row r="634405" spans="16:16" x14ac:dyDescent="0.3">
      <c r="P634405" s="83"/>
    </row>
    <row r="634406" spans="16:16" x14ac:dyDescent="0.3">
      <c r="P634406" s="83"/>
    </row>
    <row r="634407" spans="16:16" x14ac:dyDescent="0.3">
      <c r="P634407" s="83"/>
    </row>
    <row r="634408" spans="16:16" x14ac:dyDescent="0.3">
      <c r="P634408" s="83"/>
    </row>
    <row r="634409" spans="16:16" x14ac:dyDescent="0.3">
      <c r="P634409" s="83"/>
    </row>
    <row r="634410" spans="16:16" x14ac:dyDescent="0.3">
      <c r="P634410" s="83"/>
    </row>
    <row r="634411" spans="16:16" x14ac:dyDescent="0.3">
      <c r="P634411" s="83"/>
    </row>
    <row r="634412" spans="16:16" x14ac:dyDescent="0.3">
      <c r="P634412" s="83"/>
    </row>
    <row r="634413" spans="16:16" x14ac:dyDescent="0.3">
      <c r="P634413" s="83"/>
    </row>
    <row r="634414" spans="16:16" x14ac:dyDescent="0.3">
      <c r="P634414" s="83"/>
    </row>
    <row r="634415" spans="16:16" x14ac:dyDescent="0.3">
      <c r="P634415" s="83"/>
    </row>
    <row r="634416" spans="16:16" x14ac:dyDescent="0.3">
      <c r="P634416" s="83"/>
    </row>
    <row r="634417" spans="16:16" x14ac:dyDescent="0.3">
      <c r="P634417" s="83"/>
    </row>
    <row r="634418" spans="16:16" x14ac:dyDescent="0.3">
      <c r="P634418" s="83"/>
    </row>
    <row r="634419" spans="16:16" x14ac:dyDescent="0.3">
      <c r="P634419" s="83"/>
    </row>
    <row r="634420" spans="16:16" x14ac:dyDescent="0.3">
      <c r="P634420" s="83"/>
    </row>
    <row r="634421" spans="16:16" x14ac:dyDescent="0.3">
      <c r="P634421" s="83"/>
    </row>
    <row r="634422" spans="16:16" x14ac:dyDescent="0.3">
      <c r="P634422" s="83"/>
    </row>
    <row r="634423" spans="16:16" x14ac:dyDescent="0.3">
      <c r="P634423" s="83"/>
    </row>
    <row r="634424" spans="16:16" x14ac:dyDescent="0.3">
      <c r="P634424" s="83"/>
    </row>
    <row r="634425" spans="16:16" x14ac:dyDescent="0.3">
      <c r="P634425" s="83"/>
    </row>
    <row r="634426" spans="16:16" x14ac:dyDescent="0.3">
      <c r="P634426" s="83"/>
    </row>
    <row r="634427" spans="16:16" x14ac:dyDescent="0.3">
      <c r="P634427" s="83"/>
    </row>
    <row r="634428" spans="16:16" x14ac:dyDescent="0.3">
      <c r="P634428" s="83"/>
    </row>
    <row r="634429" spans="16:16" x14ac:dyDescent="0.3">
      <c r="P634429" s="83"/>
    </row>
    <row r="634430" spans="16:16" x14ac:dyDescent="0.3">
      <c r="P634430" s="83"/>
    </row>
    <row r="634431" spans="16:16" x14ac:dyDescent="0.3">
      <c r="P634431" s="83"/>
    </row>
    <row r="634432" spans="16:16" x14ac:dyDescent="0.3">
      <c r="P634432" s="83"/>
    </row>
    <row r="634433" spans="16:16" x14ac:dyDescent="0.3">
      <c r="P634433" s="83"/>
    </row>
    <row r="634434" spans="16:16" x14ac:dyDescent="0.3">
      <c r="P634434" s="83"/>
    </row>
    <row r="634435" spans="16:16" x14ac:dyDescent="0.3">
      <c r="P634435" s="83"/>
    </row>
    <row r="634436" spans="16:16" x14ac:dyDescent="0.3">
      <c r="P634436" s="83"/>
    </row>
    <row r="634437" spans="16:16" x14ac:dyDescent="0.3">
      <c r="P634437" s="83"/>
    </row>
    <row r="634438" spans="16:16" x14ac:dyDescent="0.3">
      <c r="P634438" s="83"/>
    </row>
    <row r="634439" spans="16:16" x14ac:dyDescent="0.3">
      <c r="P634439" s="83"/>
    </row>
    <row r="634440" spans="16:16" x14ac:dyDescent="0.3">
      <c r="P634440" s="83"/>
    </row>
    <row r="634441" spans="16:16" x14ac:dyDescent="0.3">
      <c r="P634441" s="83"/>
    </row>
    <row r="634442" spans="16:16" x14ac:dyDescent="0.3">
      <c r="P634442" s="83"/>
    </row>
    <row r="634443" spans="16:16" x14ac:dyDescent="0.3">
      <c r="P634443" s="83"/>
    </row>
    <row r="634444" spans="16:16" x14ac:dyDescent="0.3">
      <c r="P634444" s="83"/>
    </row>
    <row r="634445" spans="16:16" x14ac:dyDescent="0.3">
      <c r="P634445" s="83"/>
    </row>
    <row r="634446" spans="16:16" x14ac:dyDescent="0.3">
      <c r="P634446" s="83"/>
    </row>
    <row r="634447" spans="16:16" x14ac:dyDescent="0.3">
      <c r="P634447" s="83"/>
    </row>
    <row r="634448" spans="16:16" x14ac:dyDescent="0.3">
      <c r="P634448" s="83"/>
    </row>
    <row r="634449" spans="16:16" x14ac:dyDescent="0.3">
      <c r="P634449" s="83"/>
    </row>
    <row r="634450" spans="16:16" x14ac:dyDescent="0.3">
      <c r="P634450" s="83"/>
    </row>
    <row r="634451" spans="16:16" x14ac:dyDescent="0.3">
      <c r="P634451" s="83"/>
    </row>
    <row r="634452" spans="16:16" x14ac:dyDescent="0.3">
      <c r="P634452" s="83"/>
    </row>
    <row r="634453" spans="16:16" x14ac:dyDescent="0.3">
      <c r="P634453" s="83"/>
    </row>
    <row r="634454" spans="16:16" x14ac:dyDescent="0.3">
      <c r="P634454" s="83"/>
    </row>
    <row r="634455" spans="16:16" x14ac:dyDescent="0.3">
      <c r="P634455" s="83"/>
    </row>
    <row r="634456" spans="16:16" x14ac:dyDescent="0.3">
      <c r="P634456" s="83"/>
    </row>
    <row r="634457" spans="16:16" x14ac:dyDescent="0.3">
      <c r="P634457" s="83"/>
    </row>
    <row r="634458" spans="16:16" x14ac:dyDescent="0.3">
      <c r="P634458" s="83"/>
    </row>
    <row r="634459" spans="16:16" x14ac:dyDescent="0.3">
      <c r="P634459" s="83"/>
    </row>
    <row r="634460" spans="16:16" x14ac:dyDescent="0.3">
      <c r="P634460" s="83"/>
    </row>
    <row r="634461" spans="16:16" x14ac:dyDescent="0.3">
      <c r="P634461" s="83"/>
    </row>
    <row r="634462" spans="16:16" x14ac:dyDescent="0.3">
      <c r="P634462" s="83"/>
    </row>
    <row r="634463" spans="16:16" x14ac:dyDescent="0.3">
      <c r="P634463" s="83"/>
    </row>
    <row r="634464" spans="16:16" x14ac:dyDescent="0.3">
      <c r="P634464" s="83"/>
    </row>
    <row r="634465" spans="16:16" x14ac:dyDescent="0.3">
      <c r="P634465" s="83"/>
    </row>
    <row r="634466" spans="16:16" x14ac:dyDescent="0.3">
      <c r="P634466" s="83"/>
    </row>
    <row r="634467" spans="16:16" x14ac:dyDescent="0.3">
      <c r="P634467" s="83"/>
    </row>
    <row r="634468" spans="16:16" x14ac:dyDescent="0.3">
      <c r="P634468" s="83"/>
    </row>
    <row r="634469" spans="16:16" x14ac:dyDescent="0.3">
      <c r="P634469" s="83"/>
    </row>
    <row r="634470" spans="16:16" x14ac:dyDescent="0.3">
      <c r="P634470" s="83"/>
    </row>
    <row r="634471" spans="16:16" x14ac:dyDescent="0.3">
      <c r="P634471" s="83"/>
    </row>
    <row r="634472" spans="16:16" x14ac:dyDescent="0.3">
      <c r="P634472" s="83"/>
    </row>
    <row r="634473" spans="16:16" x14ac:dyDescent="0.3">
      <c r="P634473" s="83"/>
    </row>
    <row r="634474" spans="16:16" x14ac:dyDescent="0.3">
      <c r="P634474" s="83"/>
    </row>
    <row r="634475" spans="16:16" x14ac:dyDescent="0.3">
      <c r="P634475" s="83"/>
    </row>
    <row r="634476" spans="16:16" x14ac:dyDescent="0.3">
      <c r="P634476" s="83"/>
    </row>
    <row r="634477" spans="16:16" x14ac:dyDescent="0.3">
      <c r="P634477" s="83"/>
    </row>
    <row r="634478" spans="16:16" x14ac:dyDescent="0.3">
      <c r="P634478" s="83"/>
    </row>
    <row r="634479" spans="16:16" x14ac:dyDescent="0.3">
      <c r="P634479" s="83"/>
    </row>
    <row r="634480" spans="16:16" x14ac:dyDescent="0.3">
      <c r="P634480" s="83"/>
    </row>
    <row r="634481" spans="16:16" x14ac:dyDescent="0.3">
      <c r="P634481" s="83"/>
    </row>
    <row r="634482" spans="16:16" x14ac:dyDescent="0.3">
      <c r="P634482" s="83"/>
    </row>
    <row r="634483" spans="16:16" x14ac:dyDescent="0.3">
      <c r="P634483" s="83"/>
    </row>
    <row r="634484" spans="16:16" x14ac:dyDescent="0.3">
      <c r="P634484" s="83"/>
    </row>
    <row r="634485" spans="16:16" x14ac:dyDescent="0.3">
      <c r="P634485" s="83"/>
    </row>
    <row r="634486" spans="16:16" x14ac:dyDescent="0.3">
      <c r="P634486" s="83"/>
    </row>
    <row r="634487" spans="16:16" x14ac:dyDescent="0.3">
      <c r="P634487" s="83"/>
    </row>
    <row r="634488" spans="16:16" x14ac:dyDescent="0.3">
      <c r="P634488" s="83"/>
    </row>
    <row r="634489" spans="16:16" x14ac:dyDescent="0.3">
      <c r="P634489" s="83"/>
    </row>
    <row r="634490" spans="16:16" x14ac:dyDescent="0.3">
      <c r="P634490" s="83"/>
    </row>
    <row r="634491" spans="16:16" x14ac:dyDescent="0.3">
      <c r="P634491" s="83"/>
    </row>
    <row r="634492" spans="16:16" x14ac:dyDescent="0.3">
      <c r="P634492" s="83"/>
    </row>
    <row r="634493" spans="16:16" x14ac:dyDescent="0.3">
      <c r="P634493" s="83"/>
    </row>
    <row r="634494" spans="16:16" x14ac:dyDescent="0.3">
      <c r="P634494" s="83"/>
    </row>
    <row r="634495" spans="16:16" x14ac:dyDescent="0.3">
      <c r="P634495" s="83"/>
    </row>
    <row r="634496" spans="16:16" x14ac:dyDescent="0.3">
      <c r="P634496" s="83"/>
    </row>
    <row r="634497" spans="16:16" x14ac:dyDescent="0.3">
      <c r="P634497" s="83"/>
    </row>
    <row r="634498" spans="16:16" x14ac:dyDescent="0.3">
      <c r="P634498" s="83"/>
    </row>
    <row r="634499" spans="16:16" x14ac:dyDescent="0.3">
      <c r="P634499" s="83"/>
    </row>
    <row r="634500" spans="16:16" x14ac:dyDescent="0.3">
      <c r="P634500" s="83"/>
    </row>
    <row r="634501" spans="16:16" x14ac:dyDescent="0.3">
      <c r="P634501" s="83"/>
    </row>
    <row r="634502" spans="16:16" x14ac:dyDescent="0.3">
      <c r="P634502" s="83"/>
    </row>
    <row r="634503" spans="16:16" x14ac:dyDescent="0.3">
      <c r="P634503" s="83"/>
    </row>
    <row r="634504" spans="16:16" x14ac:dyDescent="0.3">
      <c r="P634504" s="83"/>
    </row>
    <row r="634505" spans="16:16" x14ac:dyDescent="0.3">
      <c r="P634505" s="83"/>
    </row>
    <row r="634506" spans="16:16" x14ac:dyDescent="0.3">
      <c r="P634506" s="83"/>
    </row>
    <row r="634507" spans="16:16" x14ac:dyDescent="0.3">
      <c r="P634507" s="83"/>
    </row>
    <row r="634508" spans="16:16" x14ac:dyDescent="0.3">
      <c r="P634508" s="83"/>
    </row>
    <row r="634509" spans="16:16" x14ac:dyDescent="0.3">
      <c r="P634509" s="83"/>
    </row>
    <row r="634510" spans="16:16" x14ac:dyDescent="0.3">
      <c r="P634510" s="83"/>
    </row>
    <row r="634511" spans="16:16" x14ac:dyDescent="0.3">
      <c r="P634511" s="83"/>
    </row>
    <row r="634512" spans="16:16" x14ac:dyDescent="0.3">
      <c r="P634512" s="83"/>
    </row>
    <row r="634513" spans="16:16" x14ac:dyDescent="0.3">
      <c r="P634513" s="83"/>
    </row>
    <row r="634514" spans="16:16" x14ac:dyDescent="0.3">
      <c r="P634514" s="83"/>
    </row>
    <row r="634515" spans="16:16" x14ac:dyDescent="0.3">
      <c r="P634515" s="83"/>
    </row>
    <row r="634516" spans="16:16" x14ac:dyDescent="0.3">
      <c r="P634516" s="83"/>
    </row>
    <row r="634517" spans="16:16" x14ac:dyDescent="0.3">
      <c r="P634517" s="83"/>
    </row>
    <row r="634518" spans="16:16" x14ac:dyDescent="0.3">
      <c r="P634518" s="83"/>
    </row>
    <row r="634519" spans="16:16" x14ac:dyDescent="0.3">
      <c r="P634519" s="83"/>
    </row>
    <row r="634520" spans="16:16" x14ac:dyDescent="0.3">
      <c r="P634520" s="83"/>
    </row>
    <row r="634521" spans="16:16" x14ac:dyDescent="0.3">
      <c r="P634521" s="83"/>
    </row>
    <row r="634522" spans="16:16" x14ac:dyDescent="0.3">
      <c r="P634522" s="83"/>
    </row>
    <row r="634523" spans="16:16" x14ac:dyDescent="0.3">
      <c r="P634523" s="83"/>
    </row>
    <row r="634524" spans="16:16" x14ac:dyDescent="0.3">
      <c r="P634524" s="83"/>
    </row>
    <row r="634525" spans="16:16" x14ac:dyDescent="0.3">
      <c r="P634525" s="83"/>
    </row>
    <row r="634526" spans="16:16" x14ac:dyDescent="0.3">
      <c r="P634526" s="83"/>
    </row>
    <row r="634527" spans="16:16" x14ac:dyDescent="0.3">
      <c r="P634527" s="83"/>
    </row>
    <row r="634528" spans="16:16" x14ac:dyDescent="0.3">
      <c r="P634528" s="83"/>
    </row>
    <row r="634529" spans="16:16" x14ac:dyDescent="0.3">
      <c r="P634529" s="83"/>
    </row>
    <row r="634530" spans="16:16" x14ac:dyDescent="0.3">
      <c r="P634530" s="83"/>
    </row>
    <row r="634531" spans="16:16" x14ac:dyDescent="0.3">
      <c r="P634531" s="83"/>
    </row>
    <row r="634532" spans="16:16" x14ac:dyDescent="0.3">
      <c r="P634532" s="83"/>
    </row>
    <row r="634533" spans="16:16" x14ac:dyDescent="0.3">
      <c r="P634533" s="83"/>
    </row>
    <row r="634534" spans="16:16" x14ac:dyDescent="0.3">
      <c r="P634534" s="83"/>
    </row>
    <row r="634535" spans="16:16" x14ac:dyDescent="0.3">
      <c r="P634535" s="83"/>
    </row>
    <row r="634536" spans="16:16" x14ac:dyDescent="0.3">
      <c r="P634536" s="83"/>
    </row>
    <row r="634537" spans="16:16" x14ac:dyDescent="0.3">
      <c r="P634537" s="83"/>
    </row>
    <row r="634538" spans="16:16" x14ac:dyDescent="0.3">
      <c r="P634538" s="83"/>
    </row>
    <row r="634539" spans="16:16" x14ac:dyDescent="0.3">
      <c r="P634539" s="83"/>
    </row>
    <row r="634540" spans="16:16" x14ac:dyDescent="0.3">
      <c r="P634540" s="83"/>
    </row>
    <row r="634541" spans="16:16" x14ac:dyDescent="0.3">
      <c r="P634541" s="83"/>
    </row>
    <row r="634542" spans="16:16" x14ac:dyDescent="0.3">
      <c r="P634542" s="83"/>
    </row>
    <row r="634543" spans="16:16" x14ac:dyDescent="0.3">
      <c r="P634543" s="83"/>
    </row>
    <row r="634544" spans="16:16" x14ac:dyDescent="0.3">
      <c r="P634544" s="83"/>
    </row>
    <row r="634545" spans="16:16" x14ac:dyDescent="0.3">
      <c r="P634545" s="83"/>
    </row>
    <row r="634546" spans="16:16" x14ac:dyDescent="0.3">
      <c r="P634546" s="83"/>
    </row>
    <row r="634547" spans="16:16" x14ac:dyDescent="0.3">
      <c r="P634547" s="83"/>
    </row>
    <row r="634548" spans="16:16" x14ac:dyDescent="0.3">
      <c r="P634548" s="83"/>
    </row>
    <row r="634549" spans="16:16" x14ac:dyDescent="0.3">
      <c r="P634549" s="83"/>
    </row>
    <row r="634550" spans="16:16" x14ac:dyDescent="0.3">
      <c r="P634550" s="83"/>
    </row>
    <row r="634551" spans="16:16" x14ac:dyDescent="0.3">
      <c r="P634551" s="83"/>
    </row>
    <row r="634552" spans="16:16" x14ac:dyDescent="0.3">
      <c r="P634552" s="83"/>
    </row>
    <row r="634553" spans="16:16" x14ac:dyDescent="0.3">
      <c r="P634553" s="83"/>
    </row>
    <row r="634554" spans="16:16" x14ac:dyDescent="0.3">
      <c r="P634554" s="83"/>
    </row>
    <row r="634555" spans="16:16" x14ac:dyDescent="0.3">
      <c r="P634555" s="83"/>
    </row>
    <row r="634556" spans="16:16" x14ac:dyDescent="0.3">
      <c r="P634556" s="83"/>
    </row>
    <row r="634557" spans="16:16" x14ac:dyDescent="0.3">
      <c r="P634557" s="83"/>
    </row>
    <row r="634558" spans="16:16" x14ac:dyDescent="0.3">
      <c r="P634558" s="83"/>
    </row>
    <row r="634559" spans="16:16" x14ac:dyDescent="0.3">
      <c r="P634559" s="83"/>
    </row>
    <row r="634560" spans="16:16" x14ac:dyDescent="0.3">
      <c r="P634560" s="83"/>
    </row>
    <row r="634561" spans="16:16" x14ac:dyDescent="0.3">
      <c r="P634561" s="83"/>
    </row>
    <row r="634562" spans="16:16" x14ac:dyDescent="0.3">
      <c r="P634562" s="83"/>
    </row>
    <row r="634563" spans="16:16" x14ac:dyDescent="0.3">
      <c r="P634563" s="83"/>
    </row>
    <row r="634564" spans="16:16" x14ac:dyDescent="0.3">
      <c r="P634564" s="83"/>
    </row>
    <row r="634565" spans="16:16" x14ac:dyDescent="0.3">
      <c r="P634565" s="83"/>
    </row>
    <row r="634566" spans="16:16" x14ac:dyDescent="0.3">
      <c r="P634566" s="83"/>
    </row>
    <row r="634567" spans="16:16" x14ac:dyDescent="0.3">
      <c r="P634567" s="83"/>
    </row>
    <row r="634568" spans="16:16" x14ac:dyDescent="0.3">
      <c r="P634568" s="83"/>
    </row>
    <row r="634569" spans="16:16" x14ac:dyDescent="0.3">
      <c r="P634569" s="83"/>
    </row>
    <row r="634570" spans="16:16" x14ac:dyDescent="0.3">
      <c r="P634570" s="83"/>
    </row>
    <row r="634571" spans="16:16" x14ac:dyDescent="0.3">
      <c r="P634571" s="83"/>
    </row>
    <row r="634572" spans="16:16" x14ac:dyDescent="0.3">
      <c r="P634572" s="83"/>
    </row>
    <row r="634573" spans="16:16" x14ac:dyDescent="0.3">
      <c r="P634573" s="83"/>
    </row>
    <row r="634574" spans="16:16" x14ac:dyDescent="0.3">
      <c r="P634574" s="83"/>
    </row>
    <row r="634575" spans="16:16" x14ac:dyDescent="0.3">
      <c r="P634575" s="83"/>
    </row>
    <row r="634576" spans="16:16" x14ac:dyDescent="0.3">
      <c r="P634576" s="83"/>
    </row>
    <row r="634577" spans="16:16" x14ac:dyDescent="0.3">
      <c r="P634577" s="83"/>
    </row>
    <row r="634578" spans="16:16" x14ac:dyDescent="0.3">
      <c r="P634578" s="83"/>
    </row>
    <row r="634579" spans="16:16" x14ac:dyDescent="0.3">
      <c r="P634579" s="83"/>
    </row>
    <row r="634580" spans="16:16" x14ac:dyDescent="0.3">
      <c r="P634580" s="83"/>
    </row>
    <row r="634581" spans="16:16" x14ac:dyDescent="0.3">
      <c r="P634581" s="83"/>
    </row>
    <row r="634582" spans="16:16" x14ac:dyDescent="0.3">
      <c r="P634582" s="83"/>
    </row>
    <row r="634583" spans="16:16" x14ac:dyDescent="0.3">
      <c r="P634583" s="83"/>
    </row>
    <row r="634584" spans="16:16" x14ac:dyDescent="0.3">
      <c r="P634584" s="83"/>
    </row>
    <row r="634585" spans="16:16" x14ac:dyDescent="0.3">
      <c r="P634585" s="83"/>
    </row>
    <row r="634586" spans="16:16" x14ac:dyDescent="0.3">
      <c r="P634586" s="83"/>
    </row>
    <row r="634587" spans="16:16" x14ac:dyDescent="0.3">
      <c r="P634587" s="83"/>
    </row>
    <row r="634588" spans="16:16" x14ac:dyDescent="0.3">
      <c r="P634588" s="83"/>
    </row>
    <row r="634589" spans="16:16" x14ac:dyDescent="0.3">
      <c r="P634589" s="83"/>
    </row>
    <row r="634590" spans="16:16" x14ac:dyDescent="0.3">
      <c r="P634590" s="83"/>
    </row>
    <row r="634591" spans="16:16" x14ac:dyDescent="0.3">
      <c r="P634591" s="83"/>
    </row>
    <row r="634592" spans="16:16" x14ac:dyDescent="0.3">
      <c r="P634592" s="83"/>
    </row>
    <row r="634593" spans="16:16" x14ac:dyDescent="0.3">
      <c r="P634593" s="83"/>
    </row>
    <row r="634594" spans="16:16" x14ac:dyDescent="0.3">
      <c r="P634594" s="83"/>
    </row>
    <row r="634595" spans="16:16" x14ac:dyDescent="0.3">
      <c r="P634595" s="83"/>
    </row>
    <row r="634596" spans="16:16" x14ac:dyDescent="0.3">
      <c r="P634596" s="83"/>
    </row>
    <row r="634597" spans="16:16" x14ac:dyDescent="0.3">
      <c r="P634597" s="83"/>
    </row>
    <row r="634598" spans="16:16" x14ac:dyDescent="0.3">
      <c r="P634598" s="83"/>
    </row>
    <row r="634599" spans="16:16" x14ac:dyDescent="0.3">
      <c r="P634599" s="83"/>
    </row>
    <row r="634600" spans="16:16" x14ac:dyDescent="0.3">
      <c r="P634600" s="83"/>
    </row>
    <row r="634601" spans="16:16" x14ac:dyDescent="0.3">
      <c r="P634601" s="83"/>
    </row>
    <row r="634602" spans="16:16" x14ac:dyDescent="0.3">
      <c r="P634602" s="83"/>
    </row>
    <row r="634603" spans="16:16" x14ac:dyDescent="0.3">
      <c r="P634603" s="83"/>
    </row>
    <row r="634604" spans="16:16" x14ac:dyDescent="0.3">
      <c r="P634604" s="83"/>
    </row>
    <row r="634605" spans="16:16" x14ac:dyDescent="0.3">
      <c r="P634605" s="83"/>
    </row>
    <row r="634606" spans="16:16" x14ac:dyDescent="0.3">
      <c r="P634606" s="83"/>
    </row>
    <row r="634607" spans="16:16" x14ac:dyDescent="0.3">
      <c r="P634607" s="83"/>
    </row>
    <row r="634608" spans="16:16" x14ac:dyDescent="0.3">
      <c r="P634608" s="83"/>
    </row>
    <row r="634609" spans="16:16" x14ac:dyDescent="0.3">
      <c r="P634609" s="83"/>
    </row>
    <row r="634610" spans="16:16" x14ac:dyDescent="0.3">
      <c r="P634610" s="83"/>
    </row>
    <row r="634611" spans="16:16" x14ac:dyDescent="0.3">
      <c r="P634611" s="83"/>
    </row>
    <row r="634612" spans="16:16" x14ac:dyDescent="0.3">
      <c r="P634612" s="83"/>
    </row>
    <row r="634613" spans="16:16" x14ac:dyDescent="0.3">
      <c r="P634613" s="83"/>
    </row>
    <row r="634614" spans="16:16" x14ac:dyDescent="0.3">
      <c r="P634614" s="83"/>
    </row>
    <row r="634615" spans="16:16" x14ac:dyDescent="0.3">
      <c r="P634615" s="83"/>
    </row>
    <row r="634616" spans="16:16" x14ac:dyDescent="0.3">
      <c r="P634616" s="83"/>
    </row>
    <row r="634617" spans="16:16" x14ac:dyDescent="0.3">
      <c r="P634617" s="83"/>
    </row>
    <row r="634618" spans="16:16" x14ac:dyDescent="0.3">
      <c r="P634618" s="83"/>
    </row>
    <row r="634619" spans="16:16" x14ac:dyDescent="0.3">
      <c r="P634619" s="83"/>
    </row>
    <row r="634620" spans="16:16" x14ac:dyDescent="0.3">
      <c r="P634620" s="83"/>
    </row>
    <row r="634621" spans="16:16" x14ac:dyDescent="0.3">
      <c r="P634621" s="83"/>
    </row>
    <row r="634622" spans="16:16" x14ac:dyDescent="0.3">
      <c r="P634622" s="83"/>
    </row>
    <row r="634623" spans="16:16" x14ac:dyDescent="0.3">
      <c r="P634623" s="83"/>
    </row>
    <row r="634624" spans="16:16" x14ac:dyDescent="0.3">
      <c r="P634624" s="83"/>
    </row>
    <row r="634625" spans="16:16" x14ac:dyDescent="0.3">
      <c r="P634625" s="83"/>
    </row>
    <row r="634626" spans="16:16" x14ac:dyDescent="0.3">
      <c r="P634626" s="83"/>
    </row>
    <row r="634627" spans="16:16" x14ac:dyDescent="0.3">
      <c r="P634627" s="83"/>
    </row>
    <row r="634628" spans="16:16" x14ac:dyDescent="0.3">
      <c r="P634628" s="83"/>
    </row>
    <row r="634629" spans="16:16" x14ac:dyDescent="0.3">
      <c r="P634629" s="83"/>
    </row>
    <row r="634630" spans="16:16" x14ac:dyDescent="0.3">
      <c r="P634630" s="83"/>
    </row>
    <row r="634631" spans="16:16" x14ac:dyDescent="0.3">
      <c r="P634631" s="83"/>
    </row>
    <row r="634632" spans="16:16" x14ac:dyDescent="0.3">
      <c r="P634632" s="83"/>
    </row>
    <row r="634633" spans="16:16" x14ac:dyDescent="0.3">
      <c r="P634633" s="83"/>
    </row>
    <row r="634634" spans="16:16" x14ac:dyDescent="0.3">
      <c r="P634634" s="83"/>
    </row>
    <row r="634635" spans="16:16" x14ac:dyDescent="0.3">
      <c r="P634635" s="83"/>
    </row>
    <row r="634636" spans="16:16" x14ac:dyDescent="0.3">
      <c r="P634636" s="83"/>
    </row>
    <row r="634637" spans="16:16" x14ac:dyDescent="0.3">
      <c r="P634637" s="83"/>
    </row>
    <row r="634638" spans="16:16" x14ac:dyDescent="0.3">
      <c r="P634638" s="83"/>
    </row>
    <row r="634639" spans="16:16" x14ac:dyDescent="0.3">
      <c r="P634639" s="83"/>
    </row>
    <row r="634640" spans="16:16" x14ac:dyDescent="0.3">
      <c r="P634640" s="83"/>
    </row>
    <row r="634641" spans="16:16" x14ac:dyDescent="0.3">
      <c r="P634641" s="83"/>
    </row>
    <row r="634642" spans="16:16" x14ac:dyDescent="0.3">
      <c r="P634642" s="83"/>
    </row>
    <row r="634643" spans="16:16" x14ac:dyDescent="0.3">
      <c r="P634643" s="83"/>
    </row>
    <row r="634644" spans="16:16" x14ac:dyDescent="0.3">
      <c r="P634644" s="83"/>
    </row>
    <row r="634645" spans="16:16" x14ac:dyDescent="0.3">
      <c r="P634645" s="83"/>
    </row>
    <row r="634646" spans="16:16" x14ac:dyDescent="0.3">
      <c r="P634646" s="83"/>
    </row>
    <row r="634647" spans="16:16" x14ac:dyDescent="0.3">
      <c r="P634647" s="83"/>
    </row>
    <row r="634648" spans="16:16" x14ac:dyDescent="0.3">
      <c r="P634648" s="83"/>
    </row>
    <row r="634649" spans="16:16" x14ac:dyDescent="0.3">
      <c r="P634649" s="83"/>
    </row>
    <row r="634650" spans="16:16" x14ac:dyDescent="0.3">
      <c r="P634650" s="83"/>
    </row>
    <row r="634651" spans="16:16" x14ac:dyDescent="0.3">
      <c r="P634651" s="83"/>
    </row>
    <row r="634652" spans="16:16" x14ac:dyDescent="0.3">
      <c r="P634652" s="83"/>
    </row>
    <row r="634653" spans="16:16" x14ac:dyDescent="0.3">
      <c r="P634653" s="83"/>
    </row>
    <row r="634654" spans="16:16" x14ac:dyDescent="0.3">
      <c r="P634654" s="83"/>
    </row>
    <row r="634655" spans="16:16" x14ac:dyDescent="0.3">
      <c r="P634655" s="83"/>
    </row>
    <row r="634656" spans="16:16" x14ac:dyDescent="0.3">
      <c r="P634656" s="83"/>
    </row>
    <row r="634657" spans="16:16" x14ac:dyDescent="0.3">
      <c r="P634657" s="83"/>
    </row>
    <row r="634658" spans="16:16" x14ac:dyDescent="0.3">
      <c r="P634658" s="83"/>
    </row>
    <row r="634659" spans="16:16" x14ac:dyDescent="0.3">
      <c r="P634659" s="83"/>
    </row>
    <row r="634660" spans="16:16" x14ac:dyDescent="0.3">
      <c r="P634660" s="83"/>
    </row>
    <row r="634661" spans="16:16" x14ac:dyDescent="0.3">
      <c r="P634661" s="83"/>
    </row>
    <row r="634662" spans="16:16" x14ac:dyDescent="0.3">
      <c r="P634662" s="83"/>
    </row>
    <row r="634663" spans="16:16" x14ac:dyDescent="0.3">
      <c r="P634663" s="83"/>
    </row>
    <row r="634664" spans="16:16" x14ac:dyDescent="0.3">
      <c r="P634664" s="83"/>
    </row>
    <row r="634665" spans="16:16" x14ac:dyDescent="0.3">
      <c r="P634665" s="83"/>
    </row>
    <row r="634666" spans="16:16" x14ac:dyDescent="0.3">
      <c r="P634666" s="83"/>
    </row>
    <row r="634667" spans="16:16" x14ac:dyDescent="0.3">
      <c r="P634667" s="83"/>
    </row>
    <row r="634668" spans="16:16" x14ac:dyDescent="0.3">
      <c r="P634668" s="83"/>
    </row>
    <row r="634669" spans="16:16" x14ac:dyDescent="0.3">
      <c r="P634669" s="83"/>
    </row>
    <row r="634670" spans="16:16" x14ac:dyDescent="0.3">
      <c r="P634670" s="83"/>
    </row>
    <row r="634671" spans="16:16" x14ac:dyDescent="0.3">
      <c r="P634671" s="83"/>
    </row>
    <row r="634672" spans="16:16" x14ac:dyDescent="0.3">
      <c r="P634672" s="83"/>
    </row>
    <row r="634673" spans="16:16" x14ac:dyDescent="0.3">
      <c r="P634673" s="83"/>
    </row>
    <row r="634674" spans="16:16" x14ac:dyDescent="0.3">
      <c r="P634674" s="83"/>
    </row>
    <row r="634675" spans="16:16" x14ac:dyDescent="0.3">
      <c r="P634675" s="83"/>
    </row>
    <row r="634676" spans="16:16" x14ac:dyDescent="0.3">
      <c r="P634676" s="83"/>
    </row>
    <row r="634677" spans="16:16" x14ac:dyDescent="0.3">
      <c r="P634677" s="83"/>
    </row>
    <row r="634678" spans="16:16" x14ac:dyDescent="0.3">
      <c r="P634678" s="83"/>
    </row>
    <row r="634679" spans="16:16" x14ac:dyDescent="0.3">
      <c r="P634679" s="83"/>
    </row>
    <row r="634680" spans="16:16" x14ac:dyDescent="0.3">
      <c r="P634680" s="83"/>
    </row>
    <row r="634681" spans="16:16" x14ac:dyDescent="0.3">
      <c r="P634681" s="83"/>
    </row>
    <row r="634682" spans="16:16" x14ac:dyDescent="0.3">
      <c r="P634682" s="83"/>
    </row>
    <row r="634683" spans="16:16" x14ac:dyDescent="0.3">
      <c r="P634683" s="83"/>
    </row>
    <row r="634684" spans="16:16" x14ac:dyDescent="0.3">
      <c r="P634684" s="83"/>
    </row>
    <row r="634685" spans="16:16" x14ac:dyDescent="0.3">
      <c r="P634685" s="83"/>
    </row>
    <row r="634686" spans="16:16" x14ac:dyDescent="0.3">
      <c r="P634686" s="83"/>
    </row>
    <row r="634687" spans="16:16" x14ac:dyDescent="0.3">
      <c r="P634687" s="83"/>
    </row>
    <row r="634688" spans="16:16" x14ac:dyDescent="0.3">
      <c r="P634688" s="83"/>
    </row>
    <row r="634689" spans="16:16" x14ac:dyDescent="0.3">
      <c r="P634689" s="83"/>
    </row>
    <row r="634690" spans="16:16" x14ac:dyDescent="0.3">
      <c r="P634690" s="83"/>
    </row>
    <row r="634691" spans="16:16" x14ac:dyDescent="0.3">
      <c r="P634691" s="83"/>
    </row>
    <row r="634692" spans="16:16" x14ac:dyDescent="0.3">
      <c r="P634692" s="83"/>
    </row>
    <row r="634693" spans="16:16" x14ac:dyDescent="0.3">
      <c r="P634693" s="83"/>
    </row>
    <row r="634694" spans="16:16" x14ac:dyDescent="0.3">
      <c r="P634694" s="83"/>
    </row>
    <row r="634695" spans="16:16" x14ac:dyDescent="0.3">
      <c r="P634695" s="83"/>
    </row>
    <row r="634696" spans="16:16" x14ac:dyDescent="0.3">
      <c r="P634696" s="83"/>
    </row>
    <row r="634697" spans="16:16" x14ac:dyDescent="0.3">
      <c r="P634697" s="83"/>
    </row>
    <row r="634698" spans="16:16" x14ac:dyDescent="0.3">
      <c r="P634698" s="83"/>
    </row>
    <row r="634699" spans="16:16" x14ac:dyDescent="0.3">
      <c r="P634699" s="83"/>
    </row>
    <row r="634700" spans="16:16" x14ac:dyDescent="0.3">
      <c r="P634700" s="83"/>
    </row>
    <row r="634701" spans="16:16" x14ac:dyDescent="0.3">
      <c r="P634701" s="83"/>
    </row>
    <row r="634702" spans="16:16" x14ac:dyDescent="0.3">
      <c r="P634702" s="83"/>
    </row>
    <row r="634703" spans="16:16" x14ac:dyDescent="0.3">
      <c r="P634703" s="83"/>
    </row>
    <row r="634704" spans="16:16" x14ac:dyDescent="0.3">
      <c r="P634704" s="83"/>
    </row>
    <row r="634705" spans="16:16" x14ac:dyDescent="0.3">
      <c r="P634705" s="83"/>
    </row>
    <row r="634706" spans="16:16" x14ac:dyDescent="0.3">
      <c r="P634706" s="83"/>
    </row>
    <row r="634707" spans="16:16" x14ac:dyDescent="0.3">
      <c r="P634707" s="83"/>
    </row>
    <row r="634708" spans="16:16" x14ac:dyDescent="0.3">
      <c r="P634708" s="83"/>
    </row>
    <row r="634709" spans="16:16" x14ac:dyDescent="0.3">
      <c r="P634709" s="83"/>
    </row>
    <row r="634710" spans="16:16" x14ac:dyDescent="0.3">
      <c r="P634710" s="83"/>
    </row>
    <row r="634711" spans="16:16" x14ac:dyDescent="0.3">
      <c r="P634711" s="83"/>
    </row>
    <row r="634712" spans="16:16" x14ac:dyDescent="0.3">
      <c r="P634712" s="83"/>
    </row>
    <row r="634713" spans="16:16" x14ac:dyDescent="0.3">
      <c r="P634713" s="83"/>
    </row>
    <row r="634714" spans="16:16" x14ac:dyDescent="0.3">
      <c r="P634714" s="83"/>
    </row>
    <row r="634715" spans="16:16" x14ac:dyDescent="0.3">
      <c r="P634715" s="83"/>
    </row>
    <row r="634716" spans="16:16" x14ac:dyDescent="0.3">
      <c r="P634716" s="83"/>
    </row>
    <row r="634717" spans="16:16" x14ac:dyDescent="0.3">
      <c r="P634717" s="83"/>
    </row>
    <row r="634718" spans="16:16" x14ac:dyDescent="0.3">
      <c r="P634718" s="83"/>
    </row>
    <row r="634719" spans="16:16" x14ac:dyDescent="0.3">
      <c r="P634719" s="83"/>
    </row>
    <row r="634720" spans="16:16" x14ac:dyDescent="0.3">
      <c r="P634720" s="83"/>
    </row>
    <row r="634721" spans="16:16" x14ac:dyDescent="0.3">
      <c r="P634721" s="83"/>
    </row>
    <row r="634722" spans="16:16" x14ac:dyDescent="0.3">
      <c r="P634722" s="83"/>
    </row>
    <row r="634723" spans="16:16" x14ac:dyDescent="0.3">
      <c r="P634723" s="83"/>
    </row>
    <row r="634724" spans="16:16" x14ac:dyDescent="0.3">
      <c r="P634724" s="83"/>
    </row>
    <row r="634725" spans="16:16" x14ac:dyDescent="0.3">
      <c r="P634725" s="83"/>
    </row>
    <row r="634726" spans="16:16" x14ac:dyDescent="0.3">
      <c r="P634726" s="83"/>
    </row>
    <row r="634727" spans="16:16" x14ac:dyDescent="0.3">
      <c r="P634727" s="83"/>
    </row>
    <row r="634728" spans="16:16" x14ac:dyDescent="0.3">
      <c r="P634728" s="83"/>
    </row>
    <row r="634729" spans="16:16" x14ac:dyDescent="0.3">
      <c r="P634729" s="83"/>
    </row>
    <row r="634730" spans="16:16" x14ac:dyDescent="0.3">
      <c r="P634730" s="83"/>
    </row>
    <row r="634731" spans="16:16" x14ac:dyDescent="0.3">
      <c r="P634731" s="83"/>
    </row>
    <row r="634732" spans="16:16" x14ac:dyDescent="0.3">
      <c r="P634732" s="83"/>
    </row>
    <row r="634733" spans="16:16" x14ac:dyDescent="0.3">
      <c r="P634733" s="83"/>
    </row>
    <row r="634734" spans="16:16" x14ac:dyDescent="0.3">
      <c r="P634734" s="83"/>
    </row>
    <row r="634735" spans="16:16" x14ac:dyDescent="0.3">
      <c r="P634735" s="83"/>
    </row>
    <row r="634736" spans="16:16" x14ac:dyDescent="0.3">
      <c r="P634736" s="83"/>
    </row>
    <row r="634737" spans="16:16" x14ac:dyDescent="0.3">
      <c r="P634737" s="83"/>
    </row>
    <row r="634738" spans="16:16" x14ac:dyDescent="0.3">
      <c r="P634738" s="83"/>
    </row>
    <row r="634739" spans="16:16" x14ac:dyDescent="0.3">
      <c r="P634739" s="83"/>
    </row>
    <row r="634740" spans="16:16" x14ac:dyDescent="0.3">
      <c r="P634740" s="83"/>
    </row>
    <row r="634741" spans="16:16" x14ac:dyDescent="0.3">
      <c r="P634741" s="83"/>
    </row>
    <row r="634742" spans="16:16" x14ac:dyDescent="0.3">
      <c r="P634742" s="83"/>
    </row>
    <row r="634743" spans="16:16" x14ac:dyDescent="0.3">
      <c r="P634743" s="83"/>
    </row>
    <row r="634744" spans="16:16" x14ac:dyDescent="0.3">
      <c r="P634744" s="83"/>
    </row>
    <row r="634745" spans="16:16" x14ac:dyDescent="0.3">
      <c r="P634745" s="83"/>
    </row>
    <row r="634746" spans="16:16" x14ac:dyDescent="0.3">
      <c r="P634746" s="83"/>
    </row>
    <row r="634747" spans="16:16" x14ac:dyDescent="0.3">
      <c r="P634747" s="83"/>
    </row>
    <row r="634748" spans="16:16" x14ac:dyDescent="0.3">
      <c r="P634748" s="83"/>
    </row>
    <row r="634749" spans="16:16" x14ac:dyDescent="0.3">
      <c r="P634749" s="83"/>
    </row>
    <row r="634750" spans="16:16" x14ac:dyDescent="0.3">
      <c r="P634750" s="83"/>
    </row>
    <row r="634751" spans="16:16" x14ac:dyDescent="0.3">
      <c r="P634751" s="83"/>
    </row>
    <row r="634752" spans="16:16" x14ac:dyDescent="0.3">
      <c r="P634752" s="83"/>
    </row>
    <row r="634753" spans="16:16" x14ac:dyDescent="0.3">
      <c r="P634753" s="83"/>
    </row>
    <row r="634754" spans="16:16" x14ac:dyDescent="0.3">
      <c r="P634754" s="83"/>
    </row>
    <row r="634755" spans="16:16" x14ac:dyDescent="0.3">
      <c r="P634755" s="83"/>
    </row>
    <row r="634756" spans="16:16" x14ac:dyDescent="0.3">
      <c r="P634756" s="83"/>
    </row>
    <row r="634757" spans="16:16" x14ac:dyDescent="0.3">
      <c r="P634757" s="83"/>
    </row>
    <row r="634758" spans="16:16" x14ac:dyDescent="0.3">
      <c r="P634758" s="83"/>
    </row>
    <row r="634759" spans="16:16" x14ac:dyDescent="0.3">
      <c r="P634759" s="83"/>
    </row>
    <row r="634760" spans="16:16" x14ac:dyDescent="0.3">
      <c r="P634760" s="83"/>
    </row>
    <row r="634761" spans="16:16" x14ac:dyDescent="0.3">
      <c r="P634761" s="83"/>
    </row>
    <row r="634762" spans="16:16" x14ac:dyDescent="0.3">
      <c r="P634762" s="83"/>
    </row>
    <row r="634763" spans="16:16" x14ac:dyDescent="0.3">
      <c r="P634763" s="83"/>
    </row>
    <row r="634764" spans="16:16" x14ac:dyDescent="0.3">
      <c r="P634764" s="83"/>
    </row>
    <row r="634765" spans="16:16" x14ac:dyDescent="0.3">
      <c r="P634765" s="83"/>
    </row>
    <row r="634766" spans="16:16" x14ac:dyDescent="0.3">
      <c r="P634766" s="83"/>
    </row>
    <row r="634767" spans="16:16" x14ac:dyDescent="0.3">
      <c r="P634767" s="83"/>
    </row>
    <row r="634768" spans="16:16" x14ac:dyDescent="0.3">
      <c r="P634768" s="83"/>
    </row>
    <row r="634769" spans="16:16" x14ac:dyDescent="0.3">
      <c r="P634769" s="83"/>
    </row>
    <row r="634770" spans="16:16" x14ac:dyDescent="0.3">
      <c r="P634770" s="83"/>
    </row>
    <row r="634771" spans="16:16" x14ac:dyDescent="0.3">
      <c r="P634771" s="83"/>
    </row>
    <row r="634772" spans="16:16" x14ac:dyDescent="0.3">
      <c r="P634772" s="83"/>
    </row>
    <row r="634773" spans="16:16" x14ac:dyDescent="0.3">
      <c r="P634773" s="83"/>
    </row>
    <row r="634774" spans="16:16" x14ac:dyDescent="0.3">
      <c r="P634774" s="83"/>
    </row>
    <row r="634775" spans="16:16" x14ac:dyDescent="0.3">
      <c r="P634775" s="83"/>
    </row>
    <row r="634776" spans="16:16" x14ac:dyDescent="0.3">
      <c r="P634776" s="83"/>
    </row>
    <row r="634777" spans="16:16" x14ac:dyDescent="0.3">
      <c r="P634777" s="83"/>
    </row>
    <row r="634778" spans="16:16" x14ac:dyDescent="0.3">
      <c r="P634778" s="83"/>
    </row>
    <row r="634779" spans="16:16" x14ac:dyDescent="0.3">
      <c r="P634779" s="83"/>
    </row>
    <row r="634780" spans="16:16" x14ac:dyDescent="0.3">
      <c r="P634780" s="83"/>
    </row>
    <row r="634781" spans="16:16" x14ac:dyDescent="0.3">
      <c r="P634781" s="83"/>
    </row>
    <row r="634782" spans="16:16" x14ac:dyDescent="0.3">
      <c r="P634782" s="83"/>
    </row>
    <row r="634783" spans="16:16" x14ac:dyDescent="0.3">
      <c r="P634783" s="83"/>
    </row>
    <row r="634784" spans="16:16" x14ac:dyDescent="0.3">
      <c r="P634784" s="83"/>
    </row>
    <row r="634785" spans="16:16" x14ac:dyDescent="0.3">
      <c r="P634785" s="83"/>
    </row>
    <row r="634786" spans="16:16" x14ac:dyDescent="0.3">
      <c r="P634786" s="83"/>
    </row>
    <row r="634787" spans="16:16" x14ac:dyDescent="0.3">
      <c r="P634787" s="83"/>
    </row>
    <row r="634788" spans="16:16" x14ac:dyDescent="0.3">
      <c r="P634788" s="83"/>
    </row>
    <row r="634789" spans="16:16" x14ac:dyDescent="0.3">
      <c r="P634789" s="83"/>
    </row>
    <row r="634790" spans="16:16" x14ac:dyDescent="0.3">
      <c r="P634790" s="83"/>
    </row>
    <row r="634791" spans="16:16" x14ac:dyDescent="0.3">
      <c r="P634791" s="83"/>
    </row>
    <row r="634792" spans="16:16" x14ac:dyDescent="0.3">
      <c r="P634792" s="83"/>
    </row>
    <row r="634793" spans="16:16" x14ac:dyDescent="0.3">
      <c r="P634793" s="83"/>
    </row>
    <row r="634794" spans="16:16" x14ac:dyDescent="0.3">
      <c r="P634794" s="83"/>
    </row>
    <row r="634795" spans="16:16" x14ac:dyDescent="0.3">
      <c r="P634795" s="83"/>
    </row>
    <row r="634796" spans="16:16" x14ac:dyDescent="0.3">
      <c r="P634796" s="83"/>
    </row>
    <row r="634797" spans="16:16" x14ac:dyDescent="0.3">
      <c r="P634797" s="83"/>
    </row>
    <row r="634798" spans="16:16" x14ac:dyDescent="0.3">
      <c r="P634798" s="83"/>
    </row>
    <row r="634799" spans="16:16" x14ac:dyDescent="0.3">
      <c r="P634799" s="83"/>
    </row>
    <row r="634800" spans="16:16" x14ac:dyDescent="0.3">
      <c r="P634800" s="83"/>
    </row>
    <row r="634801" spans="16:16" x14ac:dyDescent="0.3">
      <c r="P634801" s="83"/>
    </row>
    <row r="634802" spans="16:16" x14ac:dyDescent="0.3">
      <c r="P634802" s="83"/>
    </row>
    <row r="634803" spans="16:16" x14ac:dyDescent="0.3">
      <c r="P634803" s="83"/>
    </row>
    <row r="634804" spans="16:16" x14ac:dyDescent="0.3">
      <c r="P634804" s="83"/>
    </row>
    <row r="634805" spans="16:16" x14ac:dyDescent="0.3">
      <c r="P634805" s="83"/>
    </row>
    <row r="634806" spans="16:16" x14ac:dyDescent="0.3">
      <c r="P634806" s="83"/>
    </row>
    <row r="634807" spans="16:16" x14ac:dyDescent="0.3">
      <c r="P634807" s="83"/>
    </row>
    <row r="634808" spans="16:16" x14ac:dyDescent="0.3">
      <c r="P634808" s="83"/>
    </row>
    <row r="634809" spans="16:16" x14ac:dyDescent="0.3">
      <c r="P634809" s="83"/>
    </row>
    <row r="634810" spans="16:16" x14ac:dyDescent="0.3">
      <c r="P634810" s="83"/>
    </row>
    <row r="634811" spans="16:16" x14ac:dyDescent="0.3">
      <c r="P634811" s="83"/>
    </row>
    <row r="634812" spans="16:16" x14ac:dyDescent="0.3">
      <c r="P634812" s="83"/>
    </row>
    <row r="634813" spans="16:16" x14ac:dyDescent="0.3">
      <c r="P634813" s="83"/>
    </row>
    <row r="634814" spans="16:16" x14ac:dyDescent="0.3">
      <c r="P634814" s="83"/>
    </row>
    <row r="634815" spans="16:16" x14ac:dyDescent="0.3">
      <c r="P634815" s="83"/>
    </row>
    <row r="634816" spans="16:16" x14ac:dyDescent="0.3">
      <c r="P634816" s="83"/>
    </row>
    <row r="634817" spans="16:16" x14ac:dyDescent="0.3">
      <c r="P634817" s="83"/>
    </row>
    <row r="634818" spans="16:16" x14ac:dyDescent="0.3">
      <c r="P634818" s="83"/>
    </row>
    <row r="634819" spans="16:16" x14ac:dyDescent="0.3">
      <c r="P634819" s="83"/>
    </row>
    <row r="634820" spans="16:16" x14ac:dyDescent="0.3">
      <c r="P634820" s="83"/>
    </row>
    <row r="634821" spans="16:16" x14ac:dyDescent="0.3">
      <c r="P634821" s="83"/>
    </row>
    <row r="634822" spans="16:16" x14ac:dyDescent="0.3">
      <c r="P634822" s="83"/>
    </row>
    <row r="634823" spans="16:16" x14ac:dyDescent="0.3">
      <c r="P634823" s="83"/>
    </row>
    <row r="634824" spans="16:16" x14ac:dyDescent="0.3">
      <c r="P634824" s="83"/>
    </row>
    <row r="634825" spans="16:16" x14ac:dyDescent="0.3">
      <c r="P634825" s="83"/>
    </row>
    <row r="634826" spans="16:16" x14ac:dyDescent="0.3">
      <c r="P634826" s="83"/>
    </row>
    <row r="634827" spans="16:16" x14ac:dyDescent="0.3">
      <c r="P634827" s="83"/>
    </row>
    <row r="634828" spans="16:16" x14ac:dyDescent="0.3">
      <c r="P634828" s="83"/>
    </row>
    <row r="634829" spans="16:16" x14ac:dyDescent="0.3">
      <c r="P634829" s="83"/>
    </row>
    <row r="634830" spans="16:16" x14ac:dyDescent="0.3">
      <c r="P634830" s="83"/>
    </row>
    <row r="634831" spans="16:16" x14ac:dyDescent="0.3">
      <c r="P634831" s="83"/>
    </row>
    <row r="634832" spans="16:16" x14ac:dyDescent="0.3">
      <c r="P634832" s="83"/>
    </row>
    <row r="634833" spans="16:16" x14ac:dyDescent="0.3">
      <c r="P634833" s="83"/>
    </row>
    <row r="634834" spans="16:16" x14ac:dyDescent="0.3">
      <c r="P634834" s="83"/>
    </row>
    <row r="634835" spans="16:16" x14ac:dyDescent="0.3">
      <c r="P634835" s="83"/>
    </row>
    <row r="634836" spans="16:16" x14ac:dyDescent="0.3">
      <c r="P634836" s="83"/>
    </row>
    <row r="634837" spans="16:16" x14ac:dyDescent="0.3">
      <c r="P634837" s="83"/>
    </row>
    <row r="634838" spans="16:16" x14ac:dyDescent="0.3">
      <c r="P634838" s="83"/>
    </row>
    <row r="634839" spans="16:16" x14ac:dyDescent="0.3">
      <c r="P634839" s="83"/>
    </row>
    <row r="634840" spans="16:16" x14ac:dyDescent="0.3">
      <c r="P634840" s="83"/>
    </row>
    <row r="634841" spans="16:16" x14ac:dyDescent="0.3">
      <c r="P634841" s="83"/>
    </row>
    <row r="634842" spans="16:16" x14ac:dyDescent="0.3">
      <c r="P634842" s="83"/>
    </row>
    <row r="634843" spans="16:16" x14ac:dyDescent="0.3">
      <c r="P634843" s="83"/>
    </row>
    <row r="634844" spans="16:16" x14ac:dyDescent="0.3">
      <c r="P634844" s="83"/>
    </row>
    <row r="634845" spans="16:16" x14ac:dyDescent="0.3">
      <c r="P634845" s="83"/>
    </row>
    <row r="634846" spans="16:16" x14ac:dyDescent="0.3">
      <c r="P634846" s="83"/>
    </row>
    <row r="634847" spans="16:16" x14ac:dyDescent="0.3">
      <c r="P634847" s="83"/>
    </row>
    <row r="634848" spans="16:16" x14ac:dyDescent="0.3">
      <c r="P634848" s="83"/>
    </row>
    <row r="634849" spans="16:16" x14ac:dyDescent="0.3">
      <c r="P634849" s="83"/>
    </row>
    <row r="634850" spans="16:16" x14ac:dyDescent="0.3">
      <c r="P634850" s="83"/>
    </row>
    <row r="634851" spans="16:16" x14ac:dyDescent="0.3">
      <c r="P634851" s="83"/>
    </row>
    <row r="634852" spans="16:16" x14ac:dyDescent="0.3">
      <c r="P634852" s="83"/>
    </row>
    <row r="634853" spans="16:16" x14ac:dyDescent="0.3">
      <c r="P634853" s="83"/>
    </row>
    <row r="634854" spans="16:16" x14ac:dyDescent="0.3">
      <c r="P634854" s="83"/>
    </row>
    <row r="634855" spans="16:16" x14ac:dyDescent="0.3">
      <c r="P634855" s="83"/>
    </row>
    <row r="634856" spans="16:16" x14ac:dyDescent="0.3">
      <c r="P634856" s="83"/>
    </row>
    <row r="634857" spans="16:16" x14ac:dyDescent="0.3">
      <c r="P634857" s="83"/>
    </row>
    <row r="634858" spans="16:16" x14ac:dyDescent="0.3">
      <c r="P634858" s="83"/>
    </row>
    <row r="634859" spans="16:16" x14ac:dyDescent="0.3">
      <c r="P634859" s="83"/>
    </row>
    <row r="634860" spans="16:16" x14ac:dyDescent="0.3">
      <c r="P634860" s="83"/>
    </row>
    <row r="634861" spans="16:16" x14ac:dyDescent="0.3">
      <c r="P634861" s="83"/>
    </row>
    <row r="634862" spans="16:16" x14ac:dyDescent="0.3">
      <c r="P634862" s="83"/>
    </row>
    <row r="634863" spans="16:16" x14ac:dyDescent="0.3">
      <c r="P634863" s="83"/>
    </row>
    <row r="634864" spans="16:16" x14ac:dyDescent="0.3">
      <c r="P634864" s="83"/>
    </row>
    <row r="634865" spans="16:16" x14ac:dyDescent="0.3">
      <c r="P634865" s="83"/>
    </row>
    <row r="634866" spans="16:16" x14ac:dyDescent="0.3">
      <c r="P634866" s="83"/>
    </row>
    <row r="634867" spans="16:16" x14ac:dyDescent="0.3">
      <c r="P634867" s="83"/>
    </row>
    <row r="634868" spans="16:16" x14ac:dyDescent="0.3">
      <c r="P634868" s="83"/>
    </row>
    <row r="634869" spans="16:16" x14ac:dyDescent="0.3">
      <c r="P634869" s="83"/>
    </row>
    <row r="634870" spans="16:16" x14ac:dyDescent="0.3">
      <c r="P634870" s="83"/>
    </row>
    <row r="634871" spans="16:16" x14ac:dyDescent="0.3">
      <c r="P634871" s="83"/>
    </row>
    <row r="634872" spans="16:16" x14ac:dyDescent="0.3">
      <c r="P634872" s="83"/>
    </row>
    <row r="634873" spans="16:16" x14ac:dyDescent="0.3">
      <c r="P634873" s="83"/>
    </row>
    <row r="634874" spans="16:16" x14ac:dyDescent="0.3">
      <c r="P634874" s="83"/>
    </row>
    <row r="634875" spans="16:16" x14ac:dyDescent="0.3">
      <c r="P634875" s="83"/>
    </row>
    <row r="634876" spans="16:16" x14ac:dyDescent="0.3">
      <c r="P634876" s="83"/>
    </row>
    <row r="634877" spans="16:16" x14ac:dyDescent="0.3">
      <c r="P634877" s="83"/>
    </row>
    <row r="634878" spans="16:16" x14ac:dyDescent="0.3">
      <c r="P634878" s="83"/>
    </row>
    <row r="634879" spans="16:16" x14ac:dyDescent="0.3">
      <c r="P634879" s="83"/>
    </row>
    <row r="634880" spans="16:16" x14ac:dyDescent="0.3">
      <c r="P634880" s="83"/>
    </row>
    <row r="634881" spans="16:16" x14ac:dyDescent="0.3">
      <c r="P634881" s="83"/>
    </row>
    <row r="634882" spans="16:16" x14ac:dyDescent="0.3">
      <c r="P634882" s="83"/>
    </row>
    <row r="634883" spans="16:16" x14ac:dyDescent="0.3">
      <c r="P634883" s="83"/>
    </row>
    <row r="634884" spans="16:16" x14ac:dyDescent="0.3">
      <c r="P634884" s="83"/>
    </row>
    <row r="634885" spans="16:16" x14ac:dyDescent="0.3">
      <c r="P634885" s="83"/>
    </row>
    <row r="634886" spans="16:16" x14ac:dyDescent="0.3">
      <c r="P634886" s="83"/>
    </row>
    <row r="634887" spans="16:16" x14ac:dyDescent="0.3">
      <c r="P634887" s="83"/>
    </row>
    <row r="634888" spans="16:16" x14ac:dyDescent="0.3">
      <c r="P634888" s="83"/>
    </row>
    <row r="634889" spans="16:16" x14ac:dyDescent="0.3">
      <c r="P634889" s="83"/>
    </row>
    <row r="634890" spans="16:16" x14ac:dyDescent="0.3">
      <c r="P634890" s="83"/>
    </row>
    <row r="634891" spans="16:16" x14ac:dyDescent="0.3">
      <c r="P634891" s="83"/>
    </row>
    <row r="634892" spans="16:16" x14ac:dyDescent="0.3">
      <c r="P634892" s="83"/>
    </row>
    <row r="634893" spans="16:16" x14ac:dyDescent="0.3">
      <c r="P634893" s="83"/>
    </row>
    <row r="634894" spans="16:16" x14ac:dyDescent="0.3">
      <c r="P634894" s="83"/>
    </row>
    <row r="634895" spans="16:16" x14ac:dyDescent="0.3">
      <c r="P634895" s="83"/>
    </row>
    <row r="634896" spans="16:16" x14ac:dyDescent="0.3">
      <c r="P634896" s="83"/>
    </row>
    <row r="634897" spans="16:16" x14ac:dyDescent="0.3">
      <c r="P634897" s="83"/>
    </row>
    <row r="634898" spans="16:16" x14ac:dyDescent="0.3">
      <c r="P634898" s="83"/>
    </row>
    <row r="634899" spans="16:16" x14ac:dyDescent="0.3">
      <c r="P634899" s="83"/>
    </row>
    <row r="634900" spans="16:16" x14ac:dyDescent="0.3">
      <c r="P634900" s="83"/>
    </row>
    <row r="634901" spans="16:16" x14ac:dyDescent="0.3">
      <c r="P634901" s="83"/>
    </row>
    <row r="634902" spans="16:16" x14ac:dyDescent="0.3">
      <c r="P634902" s="83"/>
    </row>
    <row r="634903" spans="16:16" x14ac:dyDescent="0.3">
      <c r="P634903" s="83"/>
    </row>
    <row r="634904" spans="16:16" x14ac:dyDescent="0.3">
      <c r="P634904" s="83"/>
    </row>
    <row r="634905" spans="16:16" x14ac:dyDescent="0.3">
      <c r="P634905" s="83"/>
    </row>
    <row r="634906" spans="16:16" x14ac:dyDescent="0.3">
      <c r="P634906" s="83"/>
    </row>
    <row r="634907" spans="16:16" x14ac:dyDescent="0.3">
      <c r="P634907" s="83"/>
    </row>
    <row r="634908" spans="16:16" x14ac:dyDescent="0.3">
      <c r="P634908" s="83"/>
    </row>
    <row r="634909" spans="16:16" x14ac:dyDescent="0.3">
      <c r="P634909" s="83"/>
    </row>
    <row r="634910" spans="16:16" x14ac:dyDescent="0.3">
      <c r="P634910" s="83"/>
    </row>
    <row r="634911" spans="16:16" x14ac:dyDescent="0.3">
      <c r="P634911" s="83"/>
    </row>
    <row r="634912" spans="16:16" x14ac:dyDescent="0.3">
      <c r="P634912" s="83"/>
    </row>
    <row r="634913" spans="16:16" x14ac:dyDescent="0.3">
      <c r="P634913" s="83"/>
    </row>
    <row r="634914" spans="16:16" x14ac:dyDescent="0.3">
      <c r="P634914" s="83"/>
    </row>
    <row r="634915" spans="16:16" x14ac:dyDescent="0.3">
      <c r="P634915" s="83"/>
    </row>
    <row r="634916" spans="16:16" x14ac:dyDescent="0.3">
      <c r="P634916" s="83"/>
    </row>
    <row r="634917" spans="16:16" x14ac:dyDescent="0.3">
      <c r="P634917" s="83"/>
    </row>
    <row r="634918" spans="16:16" x14ac:dyDescent="0.3">
      <c r="P634918" s="83"/>
    </row>
    <row r="634919" spans="16:16" x14ac:dyDescent="0.3">
      <c r="P634919" s="83"/>
    </row>
    <row r="634920" spans="16:16" x14ac:dyDescent="0.3">
      <c r="P634920" s="83"/>
    </row>
    <row r="634921" spans="16:16" x14ac:dyDescent="0.3">
      <c r="P634921" s="83"/>
    </row>
    <row r="634922" spans="16:16" x14ac:dyDescent="0.3">
      <c r="P634922" s="83"/>
    </row>
    <row r="634923" spans="16:16" x14ac:dyDescent="0.3">
      <c r="P634923" s="83"/>
    </row>
    <row r="634924" spans="16:16" x14ac:dyDescent="0.3">
      <c r="P634924" s="83"/>
    </row>
    <row r="634925" spans="16:16" x14ac:dyDescent="0.3">
      <c r="P634925" s="83"/>
    </row>
    <row r="634926" spans="16:16" x14ac:dyDescent="0.3">
      <c r="P634926" s="83"/>
    </row>
    <row r="634927" spans="16:16" x14ac:dyDescent="0.3">
      <c r="P634927" s="83"/>
    </row>
    <row r="634928" spans="16:16" x14ac:dyDescent="0.3">
      <c r="P634928" s="83"/>
    </row>
    <row r="634929" spans="16:16" x14ac:dyDescent="0.3">
      <c r="P634929" s="83"/>
    </row>
    <row r="634930" spans="16:16" x14ac:dyDescent="0.3">
      <c r="P634930" s="83"/>
    </row>
    <row r="634931" spans="16:16" x14ac:dyDescent="0.3">
      <c r="P634931" s="83"/>
    </row>
    <row r="634932" spans="16:16" x14ac:dyDescent="0.3">
      <c r="P634932" s="83"/>
    </row>
    <row r="634933" spans="16:16" x14ac:dyDescent="0.3">
      <c r="P634933" s="83"/>
    </row>
    <row r="634934" spans="16:16" x14ac:dyDescent="0.3">
      <c r="P634934" s="83"/>
    </row>
    <row r="634935" spans="16:16" x14ac:dyDescent="0.3">
      <c r="P634935" s="83"/>
    </row>
    <row r="634936" spans="16:16" x14ac:dyDescent="0.3">
      <c r="P634936" s="83"/>
    </row>
    <row r="634937" spans="16:16" x14ac:dyDescent="0.3">
      <c r="P634937" s="83"/>
    </row>
    <row r="634938" spans="16:16" x14ac:dyDescent="0.3">
      <c r="P634938" s="83"/>
    </row>
    <row r="634939" spans="16:16" x14ac:dyDescent="0.3">
      <c r="P634939" s="83"/>
    </row>
    <row r="634940" spans="16:16" x14ac:dyDescent="0.3">
      <c r="P634940" s="83"/>
    </row>
    <row r="634941" spans="16:16" x14ac:dyDescent="0.3">
      <c r="P634941" s="83"/>
    </row>
    <row r="634942" spans="16:16" x14ac:dyDescent="0.3">
      <c r="P634942" s="83"/>
    </row>
    <row r="634943" spans="16:16" x14ac:dyDescent="0.3">
      <c r="P634943" s="83"/>
    </row>
    <row r="634944" spans="16:16" x14ac:dyDescent="0.3">
      <c r="P634944" s="83"/>
    </row>
    <row r="634945" spans="16:16" x14ac:dyDescent="0.3">
      <c r="P634945" s="83"/>
    </row>
    <row r="634946" spans="16:16" x14ac:dyDescent="0.3">
      <c r="P634946" s="83"/>
    </row>
    <row r="634947" spans="16:16" x14ac:dyDescent="0.3">
      <c r="P634947" s="83"/>
    </row>
    <row r="634948" spans="16:16" x14ac:dyDescent="0.3">
      <c r="P634948" s="83"/>
    </row>
    <row r="634949" spans="16:16" x14ac:dyDescent="0.3">
      <c r="P634949" s="83"/>
    </row>
    <row r="634950" spans="16:16" x14ac:dyDescent="0.3">
      <c r="P634950" s="83"/>
    </row>
    <row r="634951" spans="16:16" x14ac:dyDescent="0.3">
      <c r="P634951" s="83"/>
    </row>
    <row r="634952" spans="16:16" x14ac:dyDescent="0.3">
      <c r="P634952" s="83"/>
    </row>
    <row r="634953" spans="16:16" x14ac:dyDescent="0.3">
      <c r="P634953" s="83"/>
    </row>
    <row r="634954" spans="16:16" x14ac:dyDescent="0.3">
      <c r="P634954" s="83"/>
    </row>
    <row r="634955" spans="16:16" x14ac:dyDescent="0.3">
      <c r="P634955" s="83"/>
    </row>
    <row r="634956" spans="16:16" x14ac:dyDescent="0.3">
      <c r="P634956" s="83"/>
    </row>
    <row r="634957" spans="16:16" x14ac:dyDescent="0.3">
      <c r="P634957" s="83"/>
    </row>
    <row r="634958" spans="16:16" x14ac:dyDescent="0.3">
      <c r="P634958" s="83"/>
    </row>
    <row r="634959" spans="16:16" x14ac:dyDescent="0.3">
      <c r="P634959" s="83"/>
    </row>
    <row r="634960" spans="16:16" x14ac:dyDescent="0.3">
      <c r="P634960" s="83"/>
    </row>
    <row r="634961" spans="16:16" x14ac:dyDescent="0.3">
      <c r="P634961" s="83"/>
    </row>
    <row r="634962" spans="16:16" x14ac:dyDescent="0.3">
      <c r="P634962" s="83"/>
    </row>
    <row r="634963" spans="16:16" x14ac:dyDescent="0.3">
      <c r="P634963" s="83"/>
    </row>
    <row r="634964" spans="16:16" x14ac:dyDescent="0.3">
      <c r="P634964" s="83"/>
    </row>
    <row r="634965" spans="16:16" x14ac:dyDescent="0.3">
      <c r="P634965" s="83"/>
    </row>
    <row r="634966" spans="16:16" x14ac:dyDescent="0.3">
      <c r="P634966" s="83"/>
    </row>
    <row r="634967" spans="16:16" x14ac:dyDescent="0.3">
      <c r="P634967" s="83"/>
    </row>
    <row r="634968" spans="16:16" x14ac:dyDescent="0.3">
      <c r="P634968" s="83"/>
    </row>
    <row r="634969" spans="16:16" x14ac:dyDescent="0.3">
      <c r="P634969" s="83"/>
    </row>
    <row r="634970" spans="16:16" x14ac:dyDescent="0.3">
      <c r="P634970" s="83"/>
    </row>
    <row r="634971" spans="16:16" x14ac:dyDescent="0.3">
      <c r="P634971" s="83"/>
    </row>
    <row r="634972" spans="16:16" x14ac:dyDescent="0.3">
      <c r="P634972" s="83"/>
    </row>
    <row r="634973" spans="16:16" x14ac:dyDescent="0.3">
      <c r="P634973" s="83"/>
    </row>
    <row r="634974" spans="16:16" x14ac:dyDescent="0.3">
      <c r="P634974" s="83"/>
    </row>
    <row r="634975" spans="16:16" x14ac:dyDescent="0.3">
      <c r="P634975" s="83"/>
    </row>
    <row r="634976" spans="16:16" x14ac:dyDescent="0.3">
      <c r="P634976" s="83"/>
    </row>
    <row r="634977" spans="16:16" x14ac:dyDescent="0.3">
      <c r="P634977" s="83"/>
    </row>
    <row r="634978" spans="16:16" x14ac:dyDescent="0.3">
      <c r="P634978" s="83"/>
    </row>
    <row r="634979" spans="16:16" x14ac:dyDescent="0.3">
      <c r="P634979" s="83"/>
    </row>
    <row r="634980" spans="16:16" x14ac:dyDescent="0.3">
      <c r="P634980" s="83"/>
    </row>
    <row r="634981" spans="16:16" x14ac:dyDescent="0.3">
      <c r="P634981" s="83"/>
    </row>
    <row r="634982" spans="16:16" x14ac:dyDescent="0.3">
      <c r="P634982" s="83"/>
    </row>
    <row r="634983" spans="16:16" x14ac:dyDescent="0.3">
      <c r="P634983" s="83"/>
    </row>
    <row r="634984" spans="16:16" x14ac:dyDescent="0.3">
      <c r="P634984" s="83"/>
    </row>
    <row r="634985" spans="16:16" x14ac:dyDescent="0.3">
      <c r="P634985" s="83"/>
    </row>
    <row r="634986" spans="16:16" x14ac:dyDescent="0.3">
      <c r="P634986" s="83"/>
    </row>
    <row r="634987" spans="16:16" x14ac:dyDescent="0.3">
      <c r="P634987" s="83"/>
    </row>
    <row r="634988" spans="16:16" x14ac:dyDescent="0.3">
      <c r="P634988" s="83"/>
    </row>
    <row r="634989" spans="16:16" x14ac:dyDescent="0.3">
      <c r="P634989" s="83"/>
    </row>
    <row r="634990" spans="16:16" x14ac:dyDescent="0.3">
      <c r="P634990" s="83"/>
    </row>
    <row r="634991" spans="16:16" x14ac:dyDescent="0.3">
      <c r="P634991" s="83"/>
    </row>
    <row r="634992" spans="16:16" x14ac:dyDescent="0.3">
      <c r="P634992" s="83"/>
    </row>
    <row r="634993" spans="16:16" x14ac:dyDescent="0.3">
      <c r="P634993" s="83"/>
    </row>
    <row r="634994" spans="16:16" x14ac:dyDescent="0.3">
      <c r="P634994" s="83"/>
    </row>
    <row r="634995" spans="16:16" x14ac:dyDescent="0.3">
      <c r="P634995" s="83"/>
    </row>
    <row r="634996" spans="16:16" x14ac:dyDescent="0.3">
      <c r="P634996" s="83"/>
    </row>
    <row r="634997" spans="16:16" x14ac:dyDescent="0.3">
      <c r="P634997" s="83"/>
    </row>
    <row r="634998" spans="16:16" x14ac:dyDescent="0.3">
      <c r="P634998" s="83"/>
    </row>
    <row r="634999" spans="16:16" x14ac:dyDescent="0.3">
      <c r="P634999" s="83"/>
    </row>
    <row r="635000" spans="16:16" x14ac:dyDescent="0.3">
      <c r="P635000" s="83"/>
    </row>
    <row r="635001" spans="16:16" x14ac:dyDescent="0.3">
      <c r="P635001" s="83"/>
    </row>
    <row r="635002" spans="16:16" x14ac:dyDescent="0.3">
      <c r="P635002" s="83"/>
    </row>
    <row r="635003" spans="16:16" x14ac:dyDescent="0.3">
      <c r="P635003" s="83"/>
    </row>
    <row r="635004" spans="16:16" x14ac:dyDescent="0.3">
      <c r="P635004" s="83"/>
    </row>
    <row r="635005" spans="16:16" x14ac:dyDescent="0.3">
      <c r="P635005" s="83"/>
    </row>
    <row r="635006" spans="16:16" x14ac:dyDescent="0.3">
      <c r="P635006" s="83"/>
    </row>
    <row r="635007" spans="16:16" x14ac:dyDescent="0.3">
      <c r="P635007" s="83"/>
    </row>
    <row r="635008" spans="16:16" x14ac:dyDescent="0.3">
      <c r="P635008" s="83"/>
    </row>
    <row r="635009" spans="16:16" x14ac:dyDescent="0.3">
      <c r="P635009" s="83"/>
    </row>
    <row r="635010" spans="16:16" x14ac:dyDescent="0.3">
      <c r="P635010" s="83"/>
    </row>
    <row r="635011" spans="16:16" x14ac:dyDescent="0.3">
      <c r="P635011" s="83"/>
    </row>
    <row r="635012" spans="16:16" x14ac:dyDescent="0.3">
      <c r="P635012" s="83"/>
    </row>
    <row r="635013" spans="16:16" x14ac:dyDescent="0.3">
      <c r="P635013" s="83"/>
    </row>
    <row r="635014" spans="16:16" x14ac:dyDescent="0.3">
      <c r="P635014" s="83"/>
    </row>
    <row r="635015" spans="16:16" x14ac:dyDescent="0.3">
      <c r="P635015" s="83"/>
    </row>
    <row r="635016" spans="16:16" x14ac:dyDescent="0.3">
      <c r="P635016" s="83"/>
    </row>
    <row r="635017" spans="16:16" x14ac:dyDescent="0.3">
      <c r="P635017" s="83"/>
    </row>
    <row r="635018" spans="16:16" x14ac:dyDescent="0.3">
      <c r="P635018" s="83"/>
    </row>
    <row r="635019" spans="16:16" x14ac:dyDescent="0.3">
      <c r="P635019" s="83"/>
    </row>
    <row r="635020" spans="16:16" x14ac:dyDescent="0.3">
      <c r="P635020" s="83"/>
    </row>
    <row r="635021" spans="16:16" x14ac:dyDescent="0.3">
      <c r="P635021" s="83"/>
    </row>
    <row r="635022" spans="16:16" x14ac:dyDescent="0.3">
      <c r="P635022" s="83"/>
    </row>
    <row r="635023" spans="16:16" x14ac:dyDescent="0.3">
      <c r="P635023" s="83"/>
    </row>
    <row r="635024" spans="16:16" x14ac:dyDescent="0.3">
      <c r="P635024" s="83"/>
    </row>
    <row r="635025" spans="16:16" x14ac:dyDescent="0.3">
      <c r="P635025" s="83"/>
    </row>
    <row r="635026" spans="16:16" x14ac:dyDescent="0.3">
      <c r="P635026" s="83"/>
    </row>
    <row r="635027" spans="16:16" x14ac:dyDescent="0.3">
      <c r="P635027" s="83"/>
    </row>
    <row r="635028" spans="16:16" x14ac:dyDescent="0.3">
      <c r="P635028" s="83"/>
    </row>
    <row r="635029" spans="16:16" x14ac:dyDescent="0.3">
      <c r="P635029" s="83"/>
    </row>
    <row r="635030" spans="16:16" x14ac:dyDescent="0.3">
      <c r="P635030" s="83"/>
    </row>
    <row r="635031" spans="16:16" x14ac:dyDescent="0.3">
      <c r="P635031" s="83"/>
    </row>
    <row r="635032" spans="16:16" x14ac:dyDescent="0.3">
      <c r="P635032" s="83"/>
    </row>
    <row r="635033" spans="16:16" x14ac:dyDescent="0.3">
      <c r="P635033" s="83"/>
    </row>
    <row r="635034" spans="16:16" x14ac:dyDescent="0.3">
      <c r="P635034" s="83"/>
    </row>
    <row r="635035" spans="16:16" x14ac:dyDescent="0.3">
      <c r="P635035" s="83"/>
    </row>
    <row r="635036" spans="16:16" x14ac:dyDescent="0.3">
      <c r="P635036" s="83"/>
    </row>
    <row r="635037" spans="16:16" x14ac:dyDescent="0.3">
      <c r="P635037" s="83"/>
    </row>
    <row r="635038" spans="16:16" x14ac:dyDescent="0.3">
      <c r="P635038" s="83"/>
    </row>
    <row r="635039" spans="16:16" x14ac:dyDescent="0.3">
      <c r="P635039" s="83"/>
    </row>
    <row r="635040" spans="16:16" x14ac:dyDescent="0.3">
      <c r="P635040" s="83"/>
    </row>
    <row r="635041" spans="16:16" x14ac:dyDescent="0.3">
      <c r="P635041" s="83"/>
    </row>
    <row r="635042" spans="16:16" x14ac:dyDescent="0.3">
      <c r="P635042" s="83"/>
    </row>
    <row r="635043" spans="16:16" x14ac:dyDescent="0.3">
      <c r="P635043" s="83"/>
    </row>
    <row r="635044" spans="16:16" x14ac:dyDescent="0.3">
      <c r="P635044" s="83"/>
    </row>
    <row r="635045" spans="16:16" x14ac:dyDescent="0.3">
      <c r="P635045" s="83"/>
    </row>
    <row r="635046" spans="16:16" x14ac:dyDescent="0.3">
      <c r="P635046" s="83"/>
    </row>
    <row r="635047" spans="16:16" x14ac:dyDescent="0.3">
      <c r="P635047" s="83"/>
    </row>
    <row r="635048" spans="16:16" x14ac:dyDescent="0.3">
      <c r="P635048" s="83"/>
    </row>
    <row r="635049" spans="16:16" x14ac:dyDescent="0.3">
      <c r="P635049" s="83"/>
    </row>
    <row r="635050" spans="16:16" x14ac:dyDescent="0.3">
      <c r="P635050" s="83"/>
    </row>
    <row r="635051" spans="16:16" x14ac:dyDescent="0.3">
      <c r="P635051" s="83"/>
    </row>
    <row r="635052" spans="16:16" x14ac:dyDescent="0.3">
      <c r="P635052" s="83"/>
    </row>
    <row r="635053" spans="16:16" x14ac:dyDescent="0.3">
      <c r="P635053" s="83"/>
    </row>
    <row r="635054" spans="16:16" x14ac:dyDescent="0.3">
      <c r="P635054" s="83"/>
    </row>
    <row r="635055" spans="16:16" x14ac:dyDescent="0.3">
      <c r="P635055" s="83"/>
    </row>
    <row r="635056" spans="16:16" x14ac:dyDescent="0.3">
      <c r="P635056" s="83"/>
    </row>
    <row r="635057" spans="16:16" x14ac:dyDescent="0.3">
      <c r="P635057" s="83"/>
    </row>
    <row r="635058" spans="16:16" x14ac:dyDescent="0.3">
      <c r="P635058" s="83"/>
    </row>
    <row r="635059" spans="16:16" x14ac:dyDescent="0.3">
      <c r="P635059" s="83"/>
    </row>
    <row r="635060" spans="16:16" x14ac:dyDescent="0.3">
      <c r="P635060" s="83"/>
    </row>
    <row r="635061" spans="16:16" x14ac:dyDescent="0.3">
      <c r="P635061" s="83"/>
    </row>
    <row r="635062" spans="16:16" x14ac:dyDescent="0.3">
      <c r="P635062" s="83"/>
    </row>
    <row r="635063" spans="16:16" x14ac:dyDescent="0.3">
      <c r="P635063" s="83"/>
    </row>
    <row r="635064" spans="16:16" x14ac:dyDescent="0.3">
      <c r="P635064" s="83"/>
    </row>
    <row r="635065" spans="16:16" x14ac:dyDescent="0.3">
      <c r="P635065" s="83"/>
    </row>
    <row r="635066" spans="16:16" x14ac:dyDescent="0.3">
      <c r="P635066" s="83"/>
    </row>
    <row r="635067" spans="16:16" x14ac:dyDescent="0.3">
      <c r="P635067" s="83"/>
    </row>
    <row r="635068" spans="16:16" x14ac:dyDescent="0.3">
      <c r="P635068" s="83"/>
    </row>
    <row r="635069" spans="16:16" x14ac:dyDescent="0.3">
      <c r="P635069" s="83"/>
    </row>
    <row r="635070" spans="16:16" x14ac:dyDescent="0.3">
      <c r="P635070" s="83"/>
    </row>
    <row r="635071" spans="16:16" x14ac:dyDescent="0.3">
      <c r="P635071" s="83"/>
    </row>
    <row r="635072" spans="16:16" x14ac:dyDescent="0.3">
      <c r="P635072" s="83"/>
    </row>
    <row r="635073" spans="16:16" x14ac:dyDescent="0.3">
      <c r="P635073" s="83"/>
    </row>
    <row r="635074" spans="16:16" x14ac:dyDescent="0.3">
      <c r="P635074" s="83"/>
    </row>
    <row r="635075" spans="16:16" x14ac:dyDescent="0.3">
      <c r="P635075" s="83"/>
    </row>
    <row r="635076" spans="16:16" x14ac:dyDescent="0.3">
      <c r="P635076" s="83"/>
    </row>
    <row r="635077" spans="16:16" x14ac:dyDescent="0.3">
      <c r="P635077" s="83"/>
    </row>
    <row r="635078" spans="16:16" x14ac:dyDescent="0.3">
      <c r="P635078" s="83"/>
    </row>
    <row r="635079" spans="16:16" x14ac:dyDescent="0.3">
      <c r="P635079" s="83"/>
    </row>
    <row r="635080" spans="16:16" x14ac:dyDescent="0.3">
      <c r="P635080" s="83"/>
    </row>
    <row r="635081" spans="16:16" x14ac:dyDescent="0.3">
      <c r="P635081" s="83"/>
    </row>
    <row r="635082" spans="16:16" x14ac:dyDescent="0.3">
      <c r="P635082" s="83"/>
    </row>
    <row r="635083" spans="16:16" x14ac:dyDescent="0.3">
      <c r="P635083" s="83"/>
    </row>
    <row r="635084" spans="16:16" x14ac:dyDescent="0.3">
      <c r="P635084" s="83"/>
    </row>
    <row r="635085" spans="16:16" x14ac:dyDescent="0.3">
      <c r="P635085" s="83"/>
    </row>
    <row r="635086" spans="16:16" x14ac:dyDescent="0.3">
      <c r="P635086" s="83"/>
    </row>
    <row r="635087" spans="16:16" x14ac:dyDescent="0.3">
      <c r="P635087" s="83"/>
    </row>
    <row r="635088" spans="16:16" x14ac:dyDescent="0.3">
      <c r="P635088" s="83"/>
    </row>
    <row r="635089" spans="16:16" x14ac:dyDescent="0.3">
      <c r="P635089" s="83"/>
    </row>
    <row r="635090" spans="16:16" x14ac:dyDescent="0.3">
      <c r="P635090" s="83"/>
    </row>
    <row r="635091" spans="16:16" x14ac:dyDescent="0.3">
      <c r="P635091" s="83"/>
    </row>
    <row r="635092" spans="16:16" x14ac:dyDescent="0.3">
      <c r="P635092" s="83"/>
    </row>
    <row r="635093" spans="16:16" x14ac:dyDescent="0.3">
      <c r="P635093" s="83"/>
    </row>
    <row r="635094" spans="16:16" x14ac:dyDescent="0.3">
      <c r="P635094" s="83"/>
    </row>
    <row r="635095" spans="16:16" x14ac:dyDescent="0.3">
      <c r="P635095" s="83"/>
    </row>
    <row r="635096" spans="16:16" x14ac:dyDescent="0.3">
      <c r="P635096" s="83"/>
    </row>
    <row r="635097" spans="16:16" x14ac:dyDescent="0.3">
      <c r="P635097" s="83"/>
    </row>
    <row r="635098" spans="16:16" x14ac:dyDescent="0.3">
      <c r="P635098" s="83"/>
    </row>
    <row r="635099" spans="16:16" x14ac:dyDescent="0.3">
      <c r="P635099" s="83"/>
    </row>
    <row r="635100" spans="16:16" x14ac:dyDescent="0.3">
      <c r="P635100" s="83"/>
    </row>
    <row r="635101" spans="16:16" x14ac:dyDescent="0.3">
      <c r="P635101" s="83"/>
    </row>
    <row r="635102" spans="16:16" x14ac:dyDescent="0.3">
      <c r="P635102" s="83"/>
    </row>
    <row r="635103" spans="16:16" x14ac:dyDescent="0.3">
      <c r="P635103" s="83"/>
    </row>
    <row r="635104" spans="16:16" x14ac:dyDescent="0.3">
      <c r="P635104" s="83"/>
    </row>
    <row r="635105" spans="16:16" x14ac:dyDescent="0.3">
      <c r="P635105" s="83"/>
    </row>
    <row r="635106" spans="16:16" x14ac:dyDescent="0.3">
      <c r="P635106" s="83"/>
    </row>
    <row r="635107" spans="16:16" x14ac:dyDescent="0.3">
      <c r="P635107" s="83"/>
    </row>
    <row r="635108" spans="16:16" x14ac:dyDescent="0.3">
      <c r="P635108" s="83"/>
    </row>
    <row r="635109" spans="16:16" x14ac:dyDescent="0.3">
      <c r="P635109" s="83"/>
    </row>
    <row r="635110" spans="16:16" x14ac:dyDescent="0.3">
      <c r="P635110" s="83"/>
    </row>
    <row r="635111" spans="16:16" x14ac:dyDescent="0.3">
      <c r="P635111" s="83"/>
    </row>
    <row r="635112" spans="16:16" x14ac:dyDescent="0.3">
      <c r="P635112" s="83"/>
    </row>
    <row r="635113" spans="16:16" x14ac:dyDescent="0.3">
      <c r="P635113" s="83"/>
    </row>
    <row r="635114" spans="16:16" x14ac:dyDescent="0.3">
      <c r="P635114" s="83"/>
    </row>
    <row r="635115" spans="16:16" x14ac:dyDescent="0.3">
      <c r="P635115" s="83"/>
    </row>
    <row r="635116" spans="16:16" x14ac:dyDescent="0.3">
      <c r="P635116" s="83"/>
    </row>
    <row r="635117" spans="16:16" x14ac:dyDescent="0.3">
      <c r="P635117" s="83"/>
    </row>
    <row r="635118" spans="16:16" x14ac:dyDescent="0.3">
      <c r="P635118" s="83"/>
    </row>
    <row r="635119" spans="16:16" x14ac:dyDescent="0.3">
      <c r="P635119" s="83"/>
    </row>
    <row r="635120" spans="16:16" x14ac:dyDescent="0.3">
      <c r="P635120" s="83"/>
    </row>
    <row r="635121" spans="16:16" x14ac:dyDescent="0.3">
      <c r="P635121" s="83"/>
    </row>
    <row r="635122" spans="16:16" x14ac:dyDescent="0.3">
      <c r="P635122" s="83"/>
    </row>
    <row r="635123" spans="16:16" x14ac:dyDescent="0.3">
      <c r="P635123" s="83"/>
    </row>
    <row r="635124" spans="16:16" x14ac:dyDescent="0.3">
      <c r="P635124" s="83"/>
    </row>
    <row r="635125" spans="16:16" x14ac:dyDescent="0.3">
      <c r="P635125" s="83"/>
    </row>
    <row r="635126" spans="16:16" x14ac:dyDescent="0.3">
      <c r="P635126" s="83"/>
    </row>
    <row r="635127" spans="16:16" x14ac:dyDescent="0.3">
      <c r="P635127" s="83"/>
    </row>
    <row r="635128" spans="16:16" x14ac:dyDescent="0.3">
      <c r="P635128" s="83"/>
    </row>
    <row r="635129" spans="16:16" x14ac:dyDescent="0.3">
      <c r="P635129" s="83"/>
    </row>
    <row r="635130" spans="16:16" x14ac:dyDescent="0.3">
      <c r="P635130" s="83"/>
    </row>
    <row r="635131" spans="16:16" x14ac:dyDescent="0.3">
      <c r="P635131" s="83"/>
    </row>
    <row r="635132" spans="16:16" x14ac:dyDescent="0.3">
      <c r="P635132" s="83"/>
    </row>
    <row r="635133" spans="16:16" x14ac:dyDescent="0.3">
      <c r="P635133" s="83"/>
    </row>
    <row r="635134" spans="16:16" x14ac:dyDescent="0.3">
      <c r="P635134" s="83"/>
    </row>
    <row r="635135" spans="16:16" x14ac:dyDescent="0.3">
      <c r="P635135" s="83"/>
    </row>
    <row r="635136" spans="16:16" x14ac:dyDescent="0.3">
      <c r="P635136" s="83"/>
    </row>
    <row r="635137" spans="16:16" x14ac:dyDescent="0.3">
      <c r="P635137" s="83"/>
    </row>
    <row r="635138" spans="16:16" x14ac:dyDescent="0.3">
      <c r="P635138" s="83"/>
    </row>
    <row r="635139" spans="16:16" x14ac:dyDescent="0.3">
      <c r="P635139" s="83"/>
    </row>
    <row r="635140" spans="16:16" x14ac:dyDescent="0.3">
      <c r="P635140" s="83"/>
    </row>
    <row r="635141" spans="16:16" x14ac:dyDescent="0.3">
      <c r="P635141" s="83"/>
    </row>
    <row r="635142" spans="16:16" x14ac:dyDescent="0.3">
      <c r="P635142" s="83"/>
    </row>
    <row r="635143" spans="16:16" x14ac:dyDescent="0.3">
      <c r="P635143" s="83"/>
    </row>
    <row r="635144" spans="16:16" x14ac:dyDescent="0.3">
      <c r="P635144" s="83"/>
    </row>
    <row r="635145" spans="16:16" x14ac:dyDescent="0.3">
      <c r="P635145" s="83"/>
    </row>
    <row r="635146" spans="16:16" x14ac:dyDescent="0.3">
      <c r="P635146" s="83"/>
    </row>
    <row r="635147" spans="16:16" x14ac:dyDescent="0.3">
      <c r="P635147" s="83"/>
    </row>
    <row r="635148" spans="16:16" x14ac:dyDescent="0.3">
      <c r="P635148" s="83"/>
    </row>
    <row r="635149" spans="16:16" x14ac:dyDescent="0.3">
      <c r="P635149" s="83"/>
    </row>
    <row r="635150" spans="16:16" x14ac:dyDescent="0.3">
      <c r="P635150" s="83"/>
    </row>
    <row r="635151" spans="16:16" x14ac:dyDescent="0.3">
      <c r="P635151" s="83"/>
    </row>
    <row r="635152" spans="16:16" x14ac:dyDescent="0.3">
      <c r="P635152" s="83"/>
    </row>
    <row r="635153" spans="16:16" x14ac:dyDescent="0.3">
      <c r="P635153" s="83"/>
    </row>
    <row r="635154" spans="16:16" x14ac:dyDescent="0.3">
      <c r="P635154" s="83"/>
    </row>
    <row r="635155" spans="16:16" x14ac:dyDescent="0.3">
      <c r="P635155" s="83"/>
    </row>
    <row r="635156" spans="16:16" x14ac:dyDescent="0.3">
      <c r="P635156" s="83"/>
    </row>
    <row r="635157" spans="16:16" x14ac:dyDescent="0.3">
      <c r="P635157" s="83"/>
    </row>
    <row r="635158" spans="16:16" x14ac:dyDescent="0.3">
      <c r="P635158" s="83"/>
    </row>
    <row r="635159" spans="16:16" x14ac:dyDescent="0.3">
      <c r="P635159" s="83"/>
    </row>
    <row r="635160" spans="16:16" x14ac:dyDescent="0.3">
      <c r="P635160" s="83"/>
    </row>
    <row r="635161" spans="16:16" x14ac:dyDescent="0.3">
      <c r="P635161" s="83"/>
    </row>
    <row r="635162" spans="16:16" x14ac:dyDescent="0.3">
      <c r="P635162" s="83"/>
    </row>
    <row r="635163" spans="16:16" x14ac:dyDescent="0.3">
      <c r="P635163" s="83"/>
    </row>
    <row r="635164" spans="16:16" x14ac:dyDescent="0.3">
      <c r="P635164" s="83"/>
    </row>
    <row r="635165" spans="16:16" x14ac:dyDescent="0.3">
      <c r="P635165" s="83"/>
    </row>
    <row r="635166" spans="16:16" x14ac:dyDescent="0.3">
      <c r="P635166" s="83"/>
    </row>
    <row r="635167" spans="16:16" x14ac:dyDescent="0.3">
      <c r="P635167" s="83"/>
    </row>
    <row r="635168" spans="16:16" x14ac:dyDescent="0.3">
      <c r="P635168" s="83"/>
    </row>
    <row r="635169" spans="16:16" x14ac:dyDescent="0.3">
      <c r="P635169" s="83"/>
    </row>
    <row r="635170" spans="16:16" x14ac:dyDescent="0.3">
      <c r="P635170" s="83"/>
    </row>
    <row r="635171" spans="16:16" x14ac:dyDescent="0.3">
      <c r="P635171" s="83"/>
    </row>
    <row r="635172" spans="16:16" x14ac:dyDescent="0.3">
      <c r="P635172" s="83"/>
    </row>
    <row r="635173" spans="16:16" x14ac:dyDescent="0.3">
      <c r="P635173" s="83"/>
    </row>
    <row r="635174" spans="16:16" x14ac:dyDescent="0.3">
      <c r="P635174" s="83"/>
    </row>
    <row r="635175" spans="16:16" x14ac:dyDescent="0.3">
      <c r="P635175" s="83"/>
    </row>
    <row r="635176" spans="16:16" x14ac:dyDescent="0.3">
      <c r="P635176" s="83"/>
    </row>
    <row r="635177" spans="16:16" x14ac:dyDescent="0.3">
      <c r="P635177" s="83"/>
    </row>
    <row r="635178" spans="16:16" x14ac:dyDescent="0.3">
      <c r="P635178" s="83"/>
    </row>
    <row r="635179" spans="16:16" x14ac:dyDescent="0.3">
      <c r="P635179" s="83"/>
    </row>
    <row r="635180" spans="16:16" x14ac:dyDescent="0.3">
      <c r="P635180" s="83"/>
    </row>
    <row r="635181" spans="16:16" x14ac:dyDescent="0.3">
      <c r="P635181" s="83"/>
    </row>
    <row r="635182" spans="16:16" x14ac:dyDescent="0.3">
      <c r="P635182" s="83"/>
    </row>
    <row r="635183" spans="16:16" x14ac:dyDescent="0.3">
      <c r="P635183" s="83"/>
    </row>
    <row r="635184" spans="16:16" x14ac:dyDescent="0.3">
      <c r="P635184" s="83"/>
    </row>
    <row r="635185" spans="16:16" x14ac:dyDescent="0.3">
      <c r="P635185" s="83"/>
    </row>
    <row r="635186" spans="16:16" x14ac:dyDescent="0.3">
      <c r="P635186" s="83"/>
    </row>
    <row r="635187" spans="16:16" x14ac:dyDescent="0.3">
      <c r="P635187" s="83"/>
    </row>
    <row r="635188" spans="16:16" x14ac:dyDescent="0.3">
      <c r="P635188" s="83"/>
    </row>
    <row r="635189" spans="16:16" x14ac:dyDescent="0.3">
      <c r="P635189" s="83"/>
    </row>
    <row r="635190" spans="16:16" x14ac:dyDescent="0.3">
      <c r="P635190" s="83"/>
    </row>
    <row r="635191" spans="16:16" x14ac:dyDescent="0.3">
      <c r="P635191" s="83"/>
    </row>
    <row r="635192" spans="16:16" x14ac:dyDescent="0.3">
      <c r="P635192" s="83"/>
    </row>
    <row r="635193" spans="16:16" x14ac:dyDescent="0.3">
      <c r="P635193" s="83"/>
    </row>
    <row r="635194" spans="16:16" x14ac:dyDescent="0.3">
      <c r="P635194" s="83"/>
    </row>
    <row r="635195" spans="16:16" x14ac:dyDescent="0.3">
      <c r="P635195" s="83"/>
    </row>
    <row r="635196" spans="16:16" x14ac:dyDescent="0.3">
      <c r="P635196" s="83"/>
    </row>
    <row r="635197" spans="16:16" x14ac:dyDescent="0.3">
      <c r="P635197" s="83"/>
    </row>
    <row r="635198" spans="16:16" x14ac:dyDescent="0.3">
      <c r="P635198" s="83"/>
    </row>
    <row r="635199" spans="16:16" x14ac:dyDescent="0.3">
      <c r="P635199" s="83"/>
    </row>
    <row r="635200" spans="16:16" x14ac:dyDescent="0.3">
      <c r="P635200" s="83"/>
    </row>
    <row r="635201" spans="16:16" x14ac:dyDescent="0.3">
      <c r="P635201" s="83"/>
    </row>
    <row r="635202" spans="16:16" x14ac:dyDescent="0.3">
      <c r="P635202" s="83"/>
    </row>
    <row r="635203" spans="16:16" x14ac:dyDescent="0.3">
      <c r="P635203" s="83"/>
    </row>
    <row r="635204" spans="16:16" x14ac:dyDescent="0.3">
      <c r="P635204" s="83"/>
    </row>
    <row r="635205" spans="16:16" x14ac:dyDescent="0.3">
      <c r="P635205" s="83"/>
    </row>
    <row r="635206" spans="16:16" x14ac:dyDescent="0.3">
      <c r="P635206" s="83"/>
    </row>
    <row r="635207" spans="16:16" x14ac:dyDescent="0.3">
      <c r="P635207" s="83"/>
    </row>
    <row r="635208" spans="16:16" x14ac:dyDescent="0.3">
      <c r="P635208" s="83"/>
    </row>
    <row r="635209" spans="16:16" x14ac:dyDescent="0.3">
      <c r="P635209" s="83"/>
    </row>
    <row r="635210" spans="16:16" x14ac:dyDescent="0.3">
      <c r="P635210" s="83"/>
    </row>
    <row r="635211" spans="16:16" x14ac:dyDescent="0.3">
      <c r="P635211" s="83"/>
    </row>
    <row r="635212" spans="16:16" x14ac:dyDescent="0.3">
      <c r="P635212" s="83"/>
    </row>
    <row r="635213" spans="16:16" x14ac:dyDescent="0.3">
      <c r="P635213" s="83"/>
    </row>
    <row r="635214" spans="16:16" x14ac:dyDescent="0.3">
      <c r="P635214" s="83"/>
    </row>
    <row r="635215" spans="16:16" x14ac:dyDescent="0.3">
      <c r="P635215" s="83"/>
    </row>
    <row r="635216" spans="16:16" x14ac:dyDescent="0.3">
      <c r="P635216" s="83"/>
    </row>
    <row r="635217" spans="16:16" x14ac:dyDescent="0.3">
      <c r="P635217" s="83"/>
    </row>
    <row r="635218" spans="16:16" x14ac:dyDescent="0.3">
      <c r="P635218" s="83"/>
    </row>
    <row r="635219" spans="16:16" x14ac:dyDescent="0.3">
      <c r="P635219" s="83"/>
    </row>
    <row r="635220" spans="16:16" x14ac:dyDescent="0.3">
      <c r="P635220" s="83"/>
    </row>
    <row r="635221" spans="16:16" x14ac:dyDescent="0.3">
      <c r="P635221" s="83"/>
    </row>
    <row r="635222" spans="16:16" x14ac:dyDescent="0.3">
      <c r="P635222" s="83"/>
    </row>
    <row r="635223" spans="16:16" x14ac:dyDescent="0.3">
      <c r="P635223" s="83"/>
    </row>
    <row r="635224" spans="16:16" x14ac:dyDescent="0.3">
      <c r="P635224" s="83"/>
    </row>
    <row r="635225" spans="16:16" x14ac:dyDescent="0.3">
      <c r="P635225" s="83"/>
    </row>
    <row r="635226" spans="16:16" x14ac:dyDescent="0.3">
      <c r="P635226" s="83"/>
    </row>
    <row r="635227" spans="16:16" x14ac:dyDescent="0.3">
      <c r="P635227" s="83"/>
    </row>
    <row r="635228" spans="16:16" x14ac:dyDescent="0.3">
      <c r="P635228" s="83"/>
    </row>
    <row r="635229" spans="16:16" x14ac:dyDescent="0.3">
      <c r="P635229" s="83"/>
    </row>
    <row r="635230" spans="16:16" x14ac:dyDescent="0.3">
      <c r="P635230" s="83"/>
    </row>
    <row r="635231" spans="16:16" x14ac:dyDescent="0.3">
      <c r="P635231" s="83"/>
    </row>
    <row r="635232" spans="16:16" x14ac:dyDescent="0.3">
      <c r="P635232" s="83"/>
    </row>
    <row r="635233" spans="16:16" x14ac:dyDescent="0.3">
      <c r="P635233" s="83"/>
    </row>
    <row r="635234" spans="16:16" x14ac:dyDescent="0.3">
      <c r="P635234" s="83"/>
    </row>
    <row r="635235" spans="16:16" x14ac:dyDescent="0.3">
      <c r="P635235" s="83"/>
    </row>
    <row r="635236" spans="16:16" x14ac:dyDescent="0.3">
      <c r="P635236" s="83"/>
    </row>
    <row r="635237" spans="16:16" x14ac:dyDescent="0.3">
      <c r="P635237" s="83"/>
    </row>
    <row r="635238" spans="16:16" x14ac:dyDescent="0.3">
      <c r="P635238" s="83"/>
    </row>
    <row r="635239" spans="16:16" x14ac:dyDescent="0.3">
      <c r="P635239" s="83"/>
    </row>
    <row r="635240" spans="16:16" x14ac:dyDescent="0.3">
      <c r="P635240" s="83"/>
    </row>
    <row r="635241" spans="16:16" x14ac:dyDescent="0.3">
      <c r="P635241" s="83"/>
    </row>
    <row r="635242" spans="16:16" x14ac:dyDescent="0.3">
      <c r="P635242" s="83"/>
    </row>
    <row r="635243" spans="16:16" x14ac:dyDescent="0.3">
      <c r="P635243" s="83"/>
    </row>
    <row r="635244" spans="16:16" x14ac:dyDescent="0.3">
      <c r="P635244" s="83"/>
    </row>
    <row r="635245" spans="16:16" x14ac:dyDescent="0.3">
      <c r="P635245" s="83"/>
    </row>
    <row r="635246" spans="16:16" x14ac:dyDescent="0.3">
      <c r="P635246" s="83"/>
    </row>
    <row r="635247" spans="16:16" x14ac:dyDescent="0.3">
      <c r="P635247" s="83"/>
    </row>
    <row r="635248" spans="16:16" x14ac:dyDescent="0.3">
      <c r="P635248" s="83"/>
    </row>
    <row r="635249" spans="16:16" x14ac:dyDescent="0.3">
      <c r="P635249" s="83"/>
    </row>
    <row r="635250" spans="16:16" x14ac:dyDescent="0.3">
      <c r="P635250" s="83"/>
    </row>
    <row r="635251" spans="16:16" x14ac:dyDescent="0.3">
      <c r="P635251" s="83"/>
    </row>
    <row r="635252" spans="16:16" x14ac:dyDescent="0.3">
      <c r="P635252" s="83"/>
    </row>
    <row r="635253" spans="16:16" x14ac:dyDescent="0.3">
      <c r="P635253" s="83"/>
    </row>
    <row r="635254" spans="16:16" x14ac:dyDescent="0.3">
      <c r="P635254" s="83"/>
    </row>
    <row r="635255" spans="16:16" x14ac:dyDescent="0.3">
      <c r="P635255" s="83"/>
    </row>
    <row r="635256" spans="16:16" x14ac:dyDescent="0.3">
      <c r="P635256" s="83"/>
    </row>
    <row r="635257" spans="16:16" x14ac:dyDescent="0.3">
      <c r="P635257" s="83"/>
    </row>
    <row r="635258" spans="16:16" x14ac:dyDescent="0.3">
      <c r="P635258" s="83"/>
    </row>
    <row r="635259" spans="16:16" x14ac:dyDescent="0.3">
      <c r="P635259" s="83"/>
    </row>
    <row r="635260" spans="16:16" x14ac:dyDescent="0.3">
      <c r="P635260" s="83"/>
    </row>
    <row r="635261" spans="16:16" x14ac:dyDescent="0.3">
      <c r="P635261" s="83"/>
    </row>
    <row r="635262" spans="16:16" x14ac:dyDescent="0.3">
      <c r="P635262" s="83"/>
    </row>
    <row r="635263" spans="16:16" x14ac:dyDescent="0.3">
      <c r="P635263" s="83"/>
    </row>
    <row r="635264" spans="16:16" x14ac:dyDescent="0.3">
      <c r="P635264" s="83"/>
    </row>
    <row r="635265" spans="16:16" x14ac:dyDescent="0.3">
      <c r="P635265" s="83"/>
    </row>
    <row r="635266" spans="16:16" x14ac:dyDescent="0.3">
      <c r="P635266" s="83"/>
    </row>
    <row r="635267" spans="16:16" x14ac:dyDescent="0.3">
      <c r="P635267" s="83"/>
    </row>
    <row r="635268" spans="16:16" x14ac:dyDescent="0.3">
      <c r="P635268" s="83"/>
    </row>
    <row r="635269" spans="16:16" x14ac:dyDescent="0.3">
      <c r="P635269" s="83"/>
    </row>
    <row r="635270" spans="16:16" x14ac:dyDescent="0.3">
      <c r="P635270" s="83"/>
    </row>
    <row r="635271" spans="16:16" x14ac:dyDescent="0.3">
      <c r="P635271" s="83"/>
    </row>
    <row r="635272" spans="16:16" x14ac:dyDescent="0.3">
      <c r="P635272" s="83"/>
    </row>
    <row r="635273" spans="16:16" x14ac:dyDescent="0.3">
      <c r="P635273" s="83"/>
    </row>
    <row r="635274" spans="16:16" x14ac:dyDescent="0.3">
      <c r="P635274" s="83"/>
    </row>
    <row r="635275" spans="16:16" x14ac:dyDescent="0.3">
      <c r="P635275" s="83"/>
    </row>
    <row r="635276" spans="16:16" x14ac:dyDescent="0.3">
      <c r="P635276" s="83"/>
    </row>
    <row r="635277" spans="16:16" x14ac:dyDescent="0.3">
      <c r="P635277" s="83"/>
    </row>
    <row r="635278" spans="16:16" x14ac:dyDescent="0.3">
      <c r="P635278" s="83"/>
    </row>
    <row r="635279" spans="16:16" x14ac:dyDescent="0.3">
      <c r="P635279" s="83"/>
    </row>
    <row r="635280" spans="16:16" x14ac:dyDescent="0.3">
      <c r="P635280" s="83"/>
    </row>
    <row r="635281" spans="16:16" x14ac:dyDescent="0.3">
      <c r="P635281" s="83"/>
    </row>
    <row r="635282" spans="16:16" x14ac:dyDescent="0.3">
      <c r="P635282" s="83"/>
    </row>
    <row r="635283" spans="16:16" x14ac:dyDescent="0.3">
      <c r="P635283" s="83"/>
    </row>
    <row r="635284" spans="16:16" x14ac:dyDescent="0.3">
      <c r="P635284" s="83"/>
    </row>
    <row r="635285" spans="16:16" x14ac:dyDescent="0.3">
      <c r="P635285" s="83"/>
    </row>
    <row r="635286" spans="16:16" x14ac:dyDescent="0.3">
      <c r="P635286" s="83"/>
    </row>
    <row r="635287" spans="16:16" x14ac:dyDescent="0.3">
      <c r="P635287" s="83"/>
    </row>
    <row r="635288" spans="16:16" x14ac:dyDescent="0.3">
      <c r="P635288" s="83"/>
    </row>
    <row r="635289" spans="16:16" x14ac:dyDescent="0.3">
      <c r="P635289" s="83"/>
    </row>
    <row r="635290" spans="16:16" x14ac:dyDescent="0.3">
      <c r="P635290" s="83"/>
    </row>
    <row r="635291" spans="16:16" x14ac:dyDescent="0.3">
      <c r="P635291" s="83"/>
    </row>
    <row r="635292" spans="16:16" x14ac:dyDescent="0.3">
      <c r="P635292" s="83"/>
    </row>
    <row r="635293" spans="16:16" x14ac:dyDescent="0.3">
      <c r="P635293" s="83"/>
    </row>
    <row r="635294" spans="16:16" x14ac:dyDescent="0.3">
      <c r="P635294" s="83"/>
    </row>
    <row r="635295" spans="16:16" x14ac:dyDescent="0.3">
      <c r="P635295" s="83"/>
    </row>
    <row r="635296" spans="16:16" x14ac:dyDescent="0.3">
      <c r="P635296" s="83"/>
    </row>
    <row r="635297" spans="16:16" x14ac:dyDescent="0.3">
      <c r="P635297" s="83"/>
    </row>
    <row r="635298" spans="16:16" x14ac:dyDescent="0.3">
      <c r="P635298" s="83"/>
    </row>
    <row r="635299" spans="16:16" x14ac:dyDescent="0.3">
      <c r="P635299" s="83"/>
    </row>
    <row r="635300" spans="16:16" x14ac:dyDescent="0.3">
      <c r="P635300" s="83"/>
    </row>
    <row r="635301" spans="16:16" x14ac:dyDescent="0.3">
      <c r="P635301" s="83"/>
    </row>
    <row r="635302" spans="16:16" x14ac:dyDescent="0.3">
      <c r="P635302" s="83"/>
    </row>
    <row r="635303" spans="16:16" x14ac:dyDescent="0.3">
      <c r="P635303" s="83"/>
    </row>
    <row r="635304" spans="16:16" x14ac:dyDescent="0.3">
      <c r="P635304" s="83"/>
    </row>
    <row r="635305" spans="16:16" x14ac:dyDescent="0.3">
      <c r="P635305" s="83"/>
    </row>
    <row r="635306" spans="16:16" x14ac:dyDescent="0.3">
      <c r="P635306" s="83"/>
    </row>
    <row r="635307" spans="16:16" x14ac:dyDescent="0.3">
      <c r="P635307" s="83"/>
    </row>
    <row r="635308" spans="16:16" x14ac:dyDescent="0.3">
      <c r="P635308" s="83"/>
    </row>
    <row r="635309" spans="16:16" x14ac:dyDescent="0.3">
      <c r="P635309" s="83"/>
    </row>
    <row r="635310" spans="16:16" x14ac:dyDescent="0.3">
      <c r="P635310" s="83"/>
    </row>
    <row r="635311" spans="16:16" x14ac:dyDescent="0.3">
      <c r="P635311" s="83"/>
    </row>
    <row r="635312" spans="16:16" x14ac:dyDescent="0.3">
      <c r="P635312" s="83"/>
    </row>
    <row r="635313" spans="16:16" x14ac:dyDescent="0.3">
      <c r="P635313" s="83"/>
    </row>
    <row r="635314" spans="16:16" x14ac:dyDescent="0.3">
      <c r="P635314" s="83"/>
    </row>
    <row r="635315" spans="16:16" x14ac:dyDescent="0.3">
      <c r="P635315" s="83"/>
    </row>
    <row r="635316" spans="16:16" x14ac:dyDescent="0.3">
      <c r="P635316" s="83"/>
    </row>
    <row r="635317" spans="16:16" x14ac:dyDescent="0.3">
      <c r="P635317" s="83"/>
    </row>
    <row r="635318" spans="16:16" x14ac:dyDescent="0.3">
      <c r="P635318" s="83"/>
    </row>
    <row r="635319" spans="16:16" x14ac:dyDescent="0.3">
      <c r="P635319" s="83"/>
    </row>
    <row r="635320" spans="16:16" x14ac:dyDescent="0.3">
      <c r="P635320" s="83"/>
    </row>
    <row r="635321" spans="16:16" x14ac:dyDescent="0.3">
      <c r="P635321" s="83"/>
    </row>
    <row r="635322" spans="16:16" x14ac:dyDescent="0.3">
      <c r="P635322" s="83"/>
    </row>
    <row r="635323" spans="16:16" x14ac:dyDescent="0.3">
      <c r="P635323" s="83"/>
    </row>
    <row r="635324" spans="16:16" x14ac:dyDescent="0.3">
      <c r="P635324" s="83"/>
    </row>
    <row r="635325" spans="16:16" x14ac:dyDescent="0.3">
      <c r="P635325" s="83"/>
    </row>
    <row r="635326" spans="16:16" x14ac:dyDescent="0.3">
      <c r="P635326" s="83"/>
    </row>
    <row r="635327" spans="16:16" x14ac:dyDescent="0.3">
      <c r="P635327" s="83"/>
    </row>
    <row r="635328" spans="16:16" x14ac:dyDescent="0.3">
      <c r="P635328" s="83"/>
    </row>
    <row r="635329" spans="16:16" x14ac:dyDescent="0.3">
      <c r="P635329" s="83"/>
    </row>
    <row r="635330" spans="16:16" x14ac:dyDescent="0.3">
      <c r="P635330" s="83"/>
    </row>
    <row r="635331" spans="16:16" x14ac:dyDescent="0.3">
      <c r="P635331" s="83"/>
    </row>
    <row r="635332" spans="16:16" x14ac:dyDescent="0.3">
      <c r="P635332" s="83"/>
    </row>
    <row r="635333" spans="16:16" x14ac:dyDescent="0.3">
      <c r="P635333" s="83"/>
    </row>
    <row r="635334" spans="16:16" x14ac:dyDescent="0.3">
      <c r="P635334" s="83"/>
    </row>
    <row r="635335" spans="16:16" x14ac:dyDescent="0.3">
      <c r="P635335" s="83"/>
    </row>
    <row r="635336" spans="16:16" x14ac:dyDescent="0.3">
      <c r="P635336" s="83"/>
    </row>
    <row r="635337" spans="16:16" x14ac:dyDescent="0.3">
      <c r="P635337" s="83"/>
    </row>
    <row r="635338" spans="16:16" x14ac:dyDescent="0.3">
      <c r="P635338" s="83"/>
    </row>
    <row r="635339" spans="16:16" x14ac:dyDescent="0.3">
      <c r="P635339" s="83"/>
    </row>
    <row r="635340" spans="16:16" x14ac:dyDescent="0.3">
      <c r="P635340" s="83"/>
    </row>
    <row r="635341" spans="16:16" x14ac:dyDescent="0.3">
      <c r="P635341" s="83"/>
    </row>
    <row r="635342" spans="16:16" x14ac:dyDescent="0.3">
      <c r="P635342" s="83"/>
    </row>
    <row r="635343" spans="16:16" x14ac:dyDescent="0.3">
      <c r="P635343" s="83"/>
    </row>
    <row r="635344" spans="16:16" x14ac:dyDescent="0.3">
      <c r="P635344" s="83"/>
    </row>
    <row r="635345" spans="16:16" x14ac:dyDescent="0.3">
      <c r="P635345" s="83"/>
    </row>
    <row r="635346" spans="16:16" x14ac:dyDescent="0.3">
      <c r="P635346" s="83"/>
    </row>
    <row r="635347" spans="16:16" x14ac:dyDescent="0.3">
      <c r="P635347" s="83"/>
    </row>
    <row r="635348" spans="16:16" x14ac:dyDescent="0.3">
      <c r="P635348" s="83"/>
    </row>
    <row r="635349" spans="16:16" x14ac:dyDescent="0.3">
      <c r="P635349" s="83"/>
    </row>
    <row r="635350" spans="16:16" x14ac:dyDescent="0.3">
      <c r="P635350" s="83"/>
    </row>
    <row r="635351" spans="16:16" x14ac:dyDescent="0.3">
      <c r="P635351" s="83"/>
    </row>
    <row r="635352" spans="16:16" x14ac:dyDescent="0.3">
      <c r="P635352" s="83"/>
    </row>
    <row r="635353" spans="16:16" x14ac:dyDescent="0.3">
      <c r="P635353" s="83"/>
    </row>
    <row r="635354" spans="16:16" x14ac:dyDescent="0.3">
      <c r="P635354" s="83"/>
    </row>
    <row r="635355" spans="16:16" x14ac:dyDescent="0.3">
      <c r="P635355" s="83"/>
    </row>
    <row r="635356" spans="16:16" x14ac:dyDescent="0.3">
      <c r="P635356" s="83"/>
    </row>
    <row r="635357" spans="16:16" x14ac:dyDescent="0.3">
      <c r="P635357" s="83"/>
    </row>
    <row r="635358" spans="16:16" x14ac:dyDescent="0.3">
      <c r="P635358" s="83"/>
    </row>
    <row r="635359" spans="16:16" x14ac:dyDescent="0.3">
      <c r="P635359" s="83"/>
    </row>
    <row r="635360" spans="16:16" x14ac:dyDescent="0.3">
      <c r="P635360" s="83"/>
    </row>
    <row r="635361" spans="16:16" x14ac:dyDescent="0.3">
      <c r="P635361" s="83"/>
    </row>
    <row r="635362" spans="16:16" x14ac:dyDescent="0.3">
      <c r="P635362" s="83"/>
    </row>
    <row r="635363" spans="16:16" x14ac:dyDescent="0.3">
      <c r="P635363" s="83"/>
    </row>
    <row r="635364" spans="16:16" x14ac:dyDescent="0.3">
      <c r="P635364" s="83"/>
    </row>
    <row r="635365" spans="16:16" x14ac:dyDescent="0.3">
      <c r="P635365" s="83"/>
    </row>
    <row r="635366" spans="16:16" x14ac:dyDescent="0.3">
      <c r="P635366" s="83"/>
    </row>
    <row r="635367" spans="16:16" x14ac:dyDescent="0.3">
      <c r="P635367" s="83"/>
    </row>
    <row r="635368" spans="16:16" x14ac:dyDescent="0.3">
      <c r="P635368" s="83"/>
    </row>
    <row r="635369" spans="16:16" x14ac:dyDescent="0.3">
      <c r="P635369" s="83"/>
    </row>
    <row r="635370" spans="16:16" x14ac:dyDescent="0.3">
      <c r="P635370" s="83"/>
    </row>
    <row r="635371" spans="16:16" x14ac:dyDescent="0.3">
      <c r="P635371" s="83"/>
    </row>
    <row r="635372" spans="16:16" x14ac:dyDescent="0.3">
      <c r="P635372" s="83"/>
    </row>
    <row r="635373" spans="16:16" x14ac:dyDescent="0.3">
      <c r="P635373" s="83"/>
    </row>
    <row r="635374" spans="16:16" x14ac:dyDescent="0.3">
      <c r="P635374" s="83"/>
    </row>
    <row r="635375" spans="16:16" x14ac:dyDescent="0.3">
      <c r="P635375" s="83"/>
    </row>
    <row r="635376" spans="16:16" x14ac:dyDescent="0.3">
      <c r="P635376" s="83"/>
    </row>
    <row r="635377" spans="16:16" x14ac:dyDescent="0.3">
      <c r="P635377" s="83"/>
    </row>
    <row r="635378" spans="16:16" x14ac:dyDescent="0.3">
      <c r="P635378" s="83"/>
    </row>
    <row r="635379" spans="16:16" x14ac:dyDescent="0.3">
      <c r="P635379" s="83"/>
    </row>
    <row r="635380" spans="16:16" x14ac:dyDescent="0.3">
      <c r="P635380" s="83"/>
    </row>
    <row r="635381" spans="16:16" x14ac:dyDescent="0.3">
      <c r="P635381" s="83"/>
    </row>
    <row r="635382" spans="16:16" x14ac:dyDescent="0.3">
      <c r="P635382" s="83"/>
    </row>
    <row r="635383" spans="16:16" x14ac:dyDescent="0.3">
      <c r="P635383" s="83"/>
    </row>
    <row r="635384" spans="16:16" x14ac:dyDescent="0.3">
      <c r="P635384" s="83"/>
    </row>
    <row r="635385" spans="16:16" x14ac:dyDescent="0.3">
      <c r="P635385" s="83"/>
    </row>
    <row r="635386" spans="16:16" x14ac:dyDescent="0.3">
      <c r="P635386" s="83"/>
    </row>
    <row r="635387" spans="16:16" x14ac:dyDescent="0.3">
      <c r="P635387" s="83"/>
    </row>
    <row r="635388" spans="16:16" x14ac:dyDescent="0.3">
      <c r="P635388" s="83"/>
    </row>
    <row r="635389" spans="16:16" x14ac:dyDescent="0.3">
      <c r="P635389" s="83"/>
    </row>
    <row r="635390" spans="16:16" x14ac:dyDescent="0.3">
      <c r="P635390" s="83"/>
    </row>
    <row r="635391" spans="16:16" x14ac:dyDescent="0.3">
      <c r="P635391" s="83"/>
    </row>
    <row r="635392" spans="16:16" x14ac:dyDescent="0.3">
      <c r="P635392" s="83"/>
    </row>
    <row r="635393" spans="16:16" x14ac:dyDescent="0.3">
      <c r="P635393" s="83"/>
    </row>
    <row r="635394" spans="16:16" x14ac:dyDescent="0.3">
      <c r="P635394" s="83"/>
    </row>
    <row r="635395" spans="16:16" x14ac:dyDescent="0.3">
      <c r="P635395" s="83"/>
    </row>
    <row r="635396" spans="16:16" x14ac:dyDescent="0.3">
      <c r="P635396" s="83"/>
    </row>
    <row r="635397" spans="16:16" x14ac:dyDescent="0.3">
      <c r="P635397" s="83"/>
    </row>
    <row r="635398" spans="16:16" x14ac:dyDescent="0.3">
      <c r="P635398" s="83"/>
    </row>
    <row r="635399" spans="16:16" x14ac:dyDescent="0.3">
      <c r="P635399" s="83"/>
    </row>
    <row r="635400" spans="16:16" x14ac:dyDescent="0.3">
      <c r="P635400" s="83"/>
    </row>
    <row r="635401" spans="16:16" x14ac:dyDescent="0.3">
      <c r="P635401" s="83"/>
    </row>
    <row r="635402" spans="16:16" x14ac:dyDescent="0.3">
      <c r="P635402" s="83"/>
    </row>
    <row r="635403" spans="16:16" x14ac:dyDescent="0.3">
      <c r="P635403" s="83"/>
    </row>
    <row r="635404" spans="16:16" x14ac:dyDescent="0.3">
      <c r="P635404" s="83"/>
    </row>
    <row r="635405" spans="16:16" x14ac:dyDescent="0.3">
      <c r="P635405" s="83"/>
    </row>
    <row r="635406" spans="16:16" x14ac:dyDescent="0.3">
      <c r="P635406" s="83"/>
    </row>
    <row r="635407" spans="16:16" x14ac:dyDescent="0.3">
      <c r="P635407" s="83"/>
    </row>
    <row r="635408" spans="16:16" x14ac:dyDescent="0.3">
      <c r="P635408" s="83"/>
    </row>
    <row r="635409" spans="16:16" x14ac:dyDescent="0.3">
      <c r="P635409" s="83"/>
    </row>
    <row r="635410" spans="16:16" x14ac:dyDescent="0.3">
      <c r="P635410" s="83"/>
    </row>
    <row r="635411" spans="16:16" x14ac:dyDescent="0.3">
      <c r="P635411" s="83"/>
    </row>
    <row r="635412" spans="16:16" x14ac:dyDescent="0.3">
      <c r="P635412" s="83"/>
    </row>
    <row r="635413" spans="16:16" x14ac:dyDescent="0.3">
      <c r="P635413" s="83"/>
    </row>
    <row r="635414" spans="16:16" x14ac:dyDescent="0.3">
      <c r="P635414" s="83"/>
    </row>
    <row r="635415" spans="16:16" x14ac:dyDescent="0.3">
      <c r="P635415" s="83"/>
    </row>
    <row r="635416" spans="16:16" x14ac:dyDescent="0.3">
      <c r="P635416" s="83"/>
    </row>
    <row r="635417" spans="16:16" x14ac:dyDescent="0.3">
      <c r="P635417" s="83"/>
    </row>
    <row r="635418" spans="16:16" x14ac:dyDescent="0.3">
      <c r="P635418" s="83"/>
    </row>
    <row r="635419" spans="16:16" x14ac:dyDescent="0.3">
      <c r="P635419" s="83"/>
    </row>
    <row r="635420" spans="16:16" x14ac:dyDescent="0.3">
      <c r="P635420" s="83"/>
    </row>
    <row r="635421" spans="16:16" x14ac:dyDescent="0.3">
      <c r="P635421" s="83"/>
    </row>
    <row r="635422" spans="16:16" x14ac:dyDescent="0.3">
      <c r="P635422" s="83"/>
    </row>
    <row r="635423" spans="16:16" x14ac:dyDescent="0.3">
      <c r="P635423" s="83"/>
    </row>
    <row r="635424" spans="16:16" x14ac:dyDescent="0.3">
      <c r="P635424" s="83"/>
    </row>
    <row r="635425" spans="16:16" x14ac:dyDescent="0.3">
      <c r="P635425" s="83"/>
    </row>
    <row r="635426" spans="16:16" x14ac:dyDescent="0.3">
      <c r="P635426" s="83"/>
    </row>
    <row r="635427" spans="16:16" x14ac:dyDescent="0.3">
      <c r="P635427" s="83"/>
    </row>
    <row r="635428" spans="16:16" x14ac:dyDescent="0.3">
      <c r="P635428" s="83"/>
    </row>
    <row r="635429" spans="16:16" x14ac:dyDescent="0.3">
      <c r="P635429" s="83"/>
    </row>
    <row r="635430" spans="16:16" x14ac:dyDescent="0.3">
      <c r="P635430" s="83"/>
    </row>
    <row r="635431" spans="16:16" x14ac:dyDescent="0.3">
      <c r="P635431" s="83"/>
    </row>
    <row r="635432" spans="16:16" x14ac:dyDescent="0.3">
      <c r="P635432" s="83"/>
    </row>
    <row r="635433" spans="16:16" x14ac:dyDescent="0.3">
      <c r="P635433" s="83"/>
    </row>
    <row r="635434" spans="16:16" x14ac:dyDescent="0.3">
      <c r="P635434" s="83"/>
    </row>
    <row r="635435" spans="16:16" x14ac:dyDescent="0.3">
      <c r="P635435" s="83"/>
    </row>
    <row r="635436" spans="16:16" x14ac:dyDescent="0.3">
      <c r="P635436" s="83"/>
    </row>
    <row r="635437" spans="16:16" x14ac:dyDescent="0.3">
      <c r="P635437" s="83"/>
    </row>
    <row r="635438" spans="16:16" x14ac:dyDescent="0.3">
      <c r="P635438" s="83"/>
    </row>
    <row r="635439" spans="16:16" x14ac:dyDescent="0.3">
      <c r="P635439" s="83"/>
    </row>
    <row r="635440" spans="16:16" x14ac:dyDescent="0.3">
      <c r="P635440" s="83"/>
    </row>
    <row r="635441" spans="16:16" x14ac:dyDescent="0.3">
      <c r="P635441" s="83"/>
    </row>
    <row r="635442" spans="16:16" x14ac:dyDescent="0.3">
      <c r="P635442" s="83"/>
    </row>
    <row r="635443" spans="16:16" x14ac:dyDescent="0.3">
      <c r="P635443" s="83"/>
    </row>
    <row r="635444" spans="16:16" x14ac:dyDescent="0.3">
      <c r="P635444" s="83"/>
    </row>
    <row r="635445" spans="16:16" x14ac:dyDescent="0.3">
      <c r="P635445" s="83"/>
    </row>
    <row r="635446" spans="16:16" x14ac:dyDescent="0.3">
      <c r="P635446" s="83"/>
    </row>
    <row r="635447" spans="16:16" x14ac:dyDescent="0.3">
      <c r="P635447" s="83"/>
    </row>
    <row r="635448" spans="16:16" x14ac:dyDescent="0.3">
      <c r="P635448" s="83"/>
    </row>
    <row r="635449" spans="16:16" x14ac:dyDescent="0.3">
      <c r="P635449" s="83"/>
    </row>
    <row r="635450" spans="16:16" x14ac:dyDescent="0.3">
      <c r="P635450" s="83"/>
    </row>
    <row r="635451" spans="16:16" x14ac:dyDescent="0.3">
      <c r="P635451" s="83"/>
    </row>
    <row r="635452" spans="16:16" x14ac:dyDescent="0.3">
      <c r="P635452" s="83"/>
    </row>
    <row r="635453" spans="16:16" x14ac:dyDescent="0.3">
      <c r="P635453" s="83"/>
    </row>
    <row r="635454" spans="16:16" x14ac:dyDescent="0.3">
      <c r="P635454" s="83"/>
    </row>
    <row r="635455" spans="16:16" x14ac:dyDescent="0.3">
      <c r="P635455" s="83"/>
    </row>
    <row r="635456" spans="16:16" x14ac:dyDescent="0.3">
      <c r="P635456" s="83"/>
    </row>
    <row r="635457" spans="16:16" x14ac:dyDescent="0.3">
      <c r="P635457" s="83"/>
    </row>
    <row r="635458" spans="16:16" x14ac:dyDescent="0.3">
      <c r="P635458" s="83"/>
    </row>
    <row r="635459" spans="16:16" x14ac:dyDescent="0.3">
      <c r="P635459" s="83"/>
    </row>
    <row r="635460" spans="16:16" x14ac:dyDescent="0.3">
      <c r="P635460" s="83"/>
    </row>
    <row r="635461" spans="16:16" x14ac:dyDescent="0.3">
      <c r="P635461" s="83"/>
    </row>
    <row r="635462" spans="16:16" x14ac:dyDescent="0.3">
      <c r="P635462" s="83"/>
    </row>
    <row r="635463" spans="16:16" x14ac:dyDescent="0.3">
      <c r="P635463" s="83"/>
    </row>
    <row r="635464" spans="16:16" x14ac:dyDescent="0.3">
      <c r="P635464" s="83"/>
    </row>
    <row r="635465" spans="16:16" x14ac:dyDescent="0.3">
      <c r="P635465" s="83"/>
    </row>
    <row r="635466" spans="16:16" x14ac:dyDescent="0.3">
      <c r="P635466" s="83"/>
    </row>
    <row r="635467" spans="16:16" x14ac:dyDescent="0.3">
      <c r="P635467" s="83"/>
    </row>
    <row r="635468" spans="16:16" x14ac:dyDescent="0.3">
      <c r="P635468" s="83"/>
    </row>
    <row r="635469" spans="16:16" x14ac:dyDescent="0.3">
      <c r="P635469" s="83"/>
    </row>
    <row r="635470" spans="16:16" x14ac:dyDescent="0.3">
      <c r="P635470" s="83"/>
    </row>
    <row r="635471" spans="16:16" x14ac:dyDescent="0.3">
      <c r="P635471" s="83"/>
    </row>
    <row r="635472" spans="16:16" x14ac:dyDescent="0.3">
      <c r="P635472" s="83"/>
    </row>
    <row r="635473" spans="16:16" x14ac:dyDescent="0.3">
      <c r="P635473" s="83"/>
    </row>
    <row r="635474" spans="16:16" x14ac:dyDescent="0.3">
      <c r="P635474" s="83"/>
    </row>
    <row r="635475" spans="16:16" x14ac:dyDescent="0.3">
      <c r="P635475" s="83"/>
    </row>
    <row r="635476" spans="16:16" x14ac:dyDescent="0.3">
      <c r="P635476" s="83"/>
    </row>
    <row r="635477" spans="16:16" x14ac:dyDescent="0.3">
      <c r="P635477" s="83"/>
    </row>
    <row r="635478" spans="16:16" x14ac:dyDescent="0.3">
      <c r="P635478" s="83"/>
    </row>
    <row r="635479" spans="16:16" x14ac:dyDescent="0.3">
      <c r="P635479" s="83"/>
    </row>
    <row r="635480" spans="16:16" x14ac:dyDescent="0.3">
      <c r="P635480" s="83"/>
    </row>
    <row r="635481" spans="16:16" x14ac:dyDescent="0.3">
      <c r="P635481" s="83"/>
    </row>
    <row r="635482" spans="16:16" x14ac:dyDescent="0.3">
      <c r="P635482" s="83"/>
    </row>
    <row r="635483" spans="16:16" x14ac:dyDescent="0.3">
      <c r="P635483" s="83"/>
    </row>
    <row r="635484" spans="16:16" x14ac:dyDescent="0.3">
      <c r="P635484" s="83"/>
    </row>
    <row r="635485" spans="16:16" x14ac:dyDescent="0.3">
      <c r="P635485" s="83"/>
    </row>
    <row r="635486" spans="16:16" x14ac:dyDescent="0.3">
      <c r="P635486" s="83"/>
    </row>
    <row r="635487" spans="16:16" x14ac:dyDescent="0.3">
      <c r="P635487" s="83"/>
    </row>
    <row r="635488" spans="16:16" x14ac:dyDescent="0.3">
      <c r="P635488" s="83"/>
    </row>
    <row r="635489" spans="16:16" x14ac:dyDescent="0.3">
      <c r="P635489" s="83"/>
    </row>
    <row r="635490" spans="16:16" x14ac:dyDescent="0.3">
      <c r="P635490" s="83"/>
    </row>
    <row r="635491" spans="16:16" x14ac:dyDescent="0.3">
      <c r="P635491" s="83"/>
    </row>
    <row r="635492" spans="16:16" x14ac:dyDescent="0.3">
      <c r="P635492" s="83"/>
    </row>
    <row r="635493" spans="16:16" x14ac:dyDescent="0.3">
      <c r="P635493" s="83"/>
    </row>
    <row r="635494" spans="16:16" x14ac:dyDescent="0.3">
      <c r="P635494" s="83"/>
    </row>
    <row r="635495" spans="16:16" x14ac:dyDescent="0.3">
      <c r="P635495" s="83"/>
    </row>
    <row r="635496" spans="16:16" x14ac:dyDescent="0.3">
      <c r="P635496" s="83"/>
    </row>
    <row r="635497" spans="16:16" x14ac:dyDescent="0.3">
      <c r="P635497" s="83"/>
    </row>
    <row r="635498" spans="16:16" x14ac:dyDescent="0.3">
      <c r="P635498" s="83"/>
    </row>
    <row r="635499" spans="16:16" x14ac:dyDescent="0.3">
      <c r="P635499" s="83"/>
    </row>
    <row r="635500" spans="16:16" x14ac:dyDescent="0.3">
      <c r="P635500" s="83"/>
    </row>
    <row r="635501" spans="16:16" x14ac:dyDescent="0.3">
      <c r="P635501" s="83"/>
    </row>
    <row r="635502" spans="16:16" x14ac:dyDescent="0.3">
      <c r="P635502" s="83"/>
    </row>
    <row r="635503" spans="16:16" x14ac:dyDescent="0.3">
      <c r="P635503" s="83"/>
    </row>
    <row r="635504" spans="16:16" x14ac:dyDescent="0.3">
      <c r="P635504" s="83"/>
    </row>
    <row r="635505" spans="16:16" x14ac:dyDescent="0.3">
      <c r="P635505" s="83"/>
    </row>
    <row r="635506" spans="16:16" x14ac:dyDescent="0.3">
      <c r="P635506" s="83"/>
    </row>
    <row r="635507" spans="16:16" x14ac:dyDescent="0.3">
      <c r="P635507" s="83"/>
    </row>
    <row r="635508" spans="16:16" x14ac:dyDescent="0.3">
      <c r="P635508" s="83"/>
    </row>
    <row r="635509" spans="16:16" x14ac:dyDescent="0.3">
      <c r="P635509" s="83"/>
    </row>
    <row r="635510" spans="16:16" x14ac:dyDescent="0.3">
      <c r="P635510" s="83"/>
    </row>
    <row r="635511" spans="16:16" x14ac:dyDescent="0.3">
      <c r="P635511" s="83"/>
    </row>
    <row r="635512" spans="16:16" x14ac:dyDescent="0.3">
      <c r="P635512" s="83"/>
    </row>
    <row r="635513" spans="16:16" x14ac:dyDescent="0.3">
      <c r="P635513" s="83"/>
    </row>
    <row r="635514" spans="16:16" x14ac:dyDescent="0.3">
      <c r="P635514" s="83"/>
    </row>
    <row r="635515" spans="16:16" x14ac:dyDescent="0.3">
      <c r="P635515" s="83"/>
    </row>
    <row r="635516" spans="16:16" x14ac:dyDescent="0.3">
      <c r="P635516" s="83"/>
    </row>
    <row r="635517" spans="16:16" x14ac:dyDescent="0.3">
      <c r="P635517" s="83"/>
    </row>
    <row r="635518" spans="16:16" x14ac:dyDescent="0.3">
      <c r="P635518" s="83"/>
    </row>
    <row r="635519" spans="16:16" x14ac:dyDescent="0.3">
      <c r="P635519" s="83"/>
    </row>
    <row r="635520" spans="16:16" x14ac:dyDescent="0.3">
      <c r="P635520" s="83"/>
    </row>
    <row r="635521" spans="16:16" x14ac:dyDescent="0.3">
      <c r="P635521" s="83"/>
    </row>
    <row r="635522" spans="16:16" x14ac:dyDescent="0.3">
      <c r="P635522" s="83"/>
    </row>
    <row r="635523" spans="16:16" x14ac:dyDescent="0.3">
      <c r="P635523" s="83"/>
    </row>
    <row r="635524" spans="16:16" x14ac:dyDescent="0.3">
      <c r="P635524" s="83"/>
    </row>
    <row r="635525" spans="16:16" x14ac:dyDescent="0.3">
      <c r="P635525" s="83"/>
    </row>
    <row r="635526" spans="16:16" x14ac:dyDescent="0.3">
      <c r="P635526" s="83"/>
    </row>
    <row r="635527" spans="16:16" x14ac:dyDescent="0.3">
      <c r="P635527" s="83"/>
    </row>
    <row r="635528" spans="16:16" x14ac:dyDescent="0.3">
      <c r="P635528" s="83"/>
    </row>
    <row r="635529" spans="16:16" x14ac:dyDescent="0.3">
      <c r="P635529" s="83"/>
    </row>
    <row r="635530" spans="16:16" x14ac:dyDescent="0.3">
      <c r="P635530" s="83"/>
    </row>
    <row r="635531" spans="16:16" x14ac:dyDescent="0.3">
      <c r="P635531" s="83"/>
    </row>
    <row r="635532" spans="16:16" x14ac:dyDescent="0.3">
      <c r="P635532" s="83"/>
    </row>
    <row r="635533" spans="16:16" x14ac:dyDescent="0.3">
      <c r="P635533" s="83"/>
    </row>
    <row r="635534" spans="16:16" x14ac:dyDescent="0.3">
      <c r="P635534" s="83"/>
    </row>
    <row r="635535" spans="16:16" x14ac:dyDescent="0.3">
      <c r="P635535" s="83"/>
    </row>
    <row r="635536" spans="16:16" x14ac:dyDescent="0.3">
      <c r="P635536" s="83"/>
    </row>
    <row r="635537" spans="16:16" x14ac:dyDescent="0.3">
      <c r="P635537" s="83"/>
    </row>
    <row r="635538" spans="16:16" x14ac:dyDescent="0.3">
      <c r="P635538" s="83"/>
    </row>
    <row r="635539" spans="16:16" x14ac:dyDescent="0.3">
      <c r="P635539" s="83"/>
    </row>
    <row r="635540" spans="16:16" x14ac:dyDescent="0.3">
      <c r="P635540" s="83"/>
    </row>
    <row r="635541" spans="16:16" x14ac:dyDescent="0.3">
      <c r="P635541" s="83"/>
    </row>
    <row r="635542" spans="16:16" x14ac:dyDescent="0.3">
      <c r="P635542" s="83"/>
    </row>
    <row r="635543" spans="16:16" x14ac:dyDescent="0.3">
      <c r="P635543" s="83"/>
    </row>
    <row r="635544" spans="16:16" x14ac:dyDescent="0.3">
      <c r="P635544" s="83"/>
    </row>
    <row r="635545" spans="16:16" x14ac:dyDescent="0.3">
      <c r="P635545" s="83"/>
    </row>
    <row r="635546" spans="16:16" x14ac:dyDescent="0.3">
      <c r="P635546" s="83"/>
    </row>
    <row r="635547" spans="16:16" x14ac:dyDescent="0.3">
      <c r="P635547" s="83"/>
    </row>
    <row r="635548" spans="16:16" x14ac:dyDescent="0.3">
      <c r="P635548" s="83"/>
    </row>
    <row r="635549" spans="16:16" x14ac:dyDescent="0.3">
      <c r="P635549" s="83"/>
    </row>
    <row r="635550" spans="16:16" x14ac:dyDescent="0.3">
      <c r="P635550" s="83"/>
    </row>
    <row r="635551" spans="16:16" x14ac:dyDescent="0.3">
      <c r="P635551" s="83"/>
    </row>
    <row r="635552" spans="16:16" x14ac:dyDescent="0.3">
      <c r="P635552" s="83"/>
    </row>
    <row r="635553" spans="16:16" x14ac:dyDescent="0.3">
      <c r="P635553" s="83"/>
    </row>
    <row r="635554" spans="16:16" x14ac:dyDescent="0.3">
      <c r="P635554" s="83"/>
    </row>
    <row r="635555" spans="16:16" x14ac:dyDescent="0.3">
      <c r="P635555" s="83"/>
    </row>
    <row r="635556" spans="16:16" x14ac:dyDescent="0.3">
      <c r="P635556" s="83"/>
    </row>
    <row r="635557" spans="16:16" x14ac:dyDescent="0.3">
      <c r="P635557" s="83"/>
    </row>
    <row r="635558" spans="16:16" x14ac:dyDescent="0.3">
      <c r="P635558" s="83"/>
    </row>
    <row r="635559" spans="16:16" x14ac:dyDescent="0.3">
      <c r="P635559" s="83"/>
    </row>
    <row r="635560" spans="16:16" x14ac:dyDescent="0.3">
      <c r="P635560" s="83"/>
    </row>
    <row r="635561" spans="16:16" x14ac:dyDescent="0.3">
      <c r="P635561" s="83"/>
    </row>
    <row r="635562" spans="16:16" x14ac:dyDescent="0.3">
      <c r="P635562" s="83"/>
    </row>
    <row r="635563" spans="16:16" x14ac:dyDescent="0.3">
      <c r="P635563" s="83"/>
    </row>
    <row r="635564" spans="16:16" x14ac:dyDescent="0.3">
      <c r="P635564" s="83"/>
    </row>
    <row r="635565" spans="16:16" x14ac:dyDescent="0.3">
      <c r="P635565" s="83"/>
    </row>
    <row r="635566" spans="16:16" x14ac:dyDescent="0.3">
      <c r="P635566" s="83"/>
    </row>
    <row r="635567" spans="16:16" x14ac:dyDescent="0.3">
      <c r="P635567" s="83"/>
    </row>
    <row r="635568" spans="16:16" x14ac:dyDescent="0.3">
      <c r="P635568" s="83"/>
    </row>
    <row r="635569" spans="16:16" x14ac:dyDescent="0.3">
      <c r="P635569" s="83"/>
    </row>
    <row r="635570" spans="16:16" x14ac:dyDescent="0.3">
      <c r="P635570" s="83"/>
    </row>
    <row r="635571" spans="16:16" x14ac:dyDescent="0.3">
      <c r="P635571" s="83"/>
    </row>
    <row r="635572" spans="16:16" x14ac:dyDescent="0.3">
      <c r="P635572" s="83"/>
    </row>
    <row r="635573" spans="16:16" x14ac:dyDescent="0.3">
      <c r="P635573" s="83"/>
    </row>
    <row r="635574" spans="16:16" x14ac:dyDescent="0.3">
      <c r="P635574" s="83"/>
    </row>
    <row r="635575" spans="16:16" x14ac:dyDescent="0.3">
      <c r="P635575" s="83"/>
    </row>
    <row r="635576" spans="16:16" x14ac:dyDescent="0.3">
      <c r="P635576" s="83"/>
    </row>
    <row r="635577" spans="16:16" x14ac:dyDescent="0.3">
      <c r="P635577" s="83"/>
    </row>
    <row r="635578" spans="16:16" x14ac:dyDescent="0.3">
      <c r="P635578" s="83"/>
    </row>
    <row r="635579" spans="16:16" x14ac:dyDescent="0.3">
      <c r="P635579" s="83"/>
    </row>
    <row r="635580" spans="16:16" x14ac:dyDescent="0.3">
      <c r="P635580" s="83"/>
    </row>
    <row r="635581" spans="16:16" x14ac:dyDescent="0.3">
      <c r="P635581" s="83"/>
    </row>
    <row r="635582" spans="16:16" x14ac:dyDescent="0.3">
      <c r="P635582" s="83"/>
    </row>
    <row r="635583" spans="16:16" x14ac:dyDescent="0.3">
      <c r="P635583" s="83"/>
    </row>
    <row r="635584" spans="16:16" x14ac:dyDescent="0.3">
      <c r="P635584" s="83"/>
    </row>
    <row r="635585" spans="16:16" x14ac:dyDescent="0.3">
      <c r="P635585" s="83"/>
    </row>
    <row r="635586" spans="16:16" x14ac:dyDescent="0.3">
      <c r="P635586" s="83"/>
    </row>
    <row r="635587" spans="16:16" x14ac:dyDescent="0.3">
      <c r="P635587" s="83"/>
    </row>
    <row r="635588" spans="16:16" x14ac:dyDescent="0.3">
      <c r="P635588" s="83"/>
    </row>
    <row r="635589" spans="16:16" x14ac:dyDescent="0.3">
      <c r="P635589" s="83"/>
    </row>
    <row r="635590" spans="16:16" x14ac:dyDescent="0.3">
      <c r="P635590" s="83"/>
    </row>
    <row r="635591" spans="16:16" x14ac:dyDescent="0.3">
      <c r="P635591" s="83"/>
    </row>
    <row r="635592" spans="16:16" x14ac:dyDescent="0.3">
      <c r="P635592" s="83"/>
    </row>
    <row r="635593" spans="16:16" x14ac:dyDescent="0.3">
      <c r="P635593" s="83"/>
    </row>
    <row r="635594" spans="16:16" x14ac:dyDescent="0.3">
      <c r="P635594" s="83"/>
    </row>
    <row r="635595" spans="16:16" x14ac:dyDescent="0.3">
      <c r="P635595" s="83"/>
    </row>
    <row r="635596" spans="16:16" x14ac:dyDescent="0.3">
      <c r="P635596" s="83"/>
    </row>
    <row r="635597" spans="16:16" x14ac:dyDescent="0.3">
      <c r="P635597" s="83"/>
    </row>
    <row r="635598" spans="16:16" x14ac:dyDescent="0.3">
      <c r="P635598" s="83"/>
    </row>
    <row r="635599" spans="16:16" x14ac:dyDescent="0.3">
      <c r="P635599" s="83"/>
    </row>
    <row r="635600" spans="16:16" x14ac:dyDescent="0.3">
      <c r="P635600" s="83"/>
    </row>
    <row r="635601" spans="16:16" x14ac:dyDescent="0.3">
      <c r="P635601" s="83"/>
    </row>
    <row r="635602" spans="16:16" x14ac:dyDescent="0.3">
      <c r="P635602" s="83"/>
    </row>
    <row r="635603" spans="16:16" x14ac:dyDescent="0.3">
      <c r="P635603" s="83"/>
    </row>
    <row r="635604" spans="16:16" x14ac:dyDescent="0.3">
      <c r="P635604" s="83"/>
    </row>
    <row r="635605" spans="16:16" x14ac:dyDescent="0.3">
      <c r="P635605" s="83"/>
    </row>
    <row r="635606" spans="16:16" x14ac:dyDescent="0.3">
      <c r="P635606" s="83"/>
    </row>
    <row r="635607" spans="16:16" x14ac:dyDescent="0.3">
      <c r="P635607" s="83"/>
    </row>
    <row r="635608" spans="16:16" x14ac:dyDescent="0.3">
      <c r="P635608" s="83"/>
    </row>
    <row r="635609" spans="16:16" x14ac:dyDescent="0.3">
      <c r="P635609" s="83"/>
    </row>
    <row r="635610" spans="16:16" x14ac:dyDescent="0.3">
      <c r="P635610" s="83"/>
    </row>
    <row r="635611" spans="16:16" x14ac:dyDescent="0.3">
      <c r="P635611" s="83"/>
    </row>
    <row r="635612" spans="16:16" x14ac:dyDescent="0.3">
      <c r="P635612" s="83"/>
    </row>
    <row r="635613" spans="16:16" x14ac:dyDescent="0.3">
      <c r="P635613" s="83"/>
    </row>
    <row r="635614" spans="16:16" x14ac:dyDescent="0.3">
      <c r="P635614" s="83"/>
    </row>
    <row r="635615" spans="16:16" x14ac:dyDescent="0.3">
      <c r="P635615" s="83"/>
    </row>
    <row r="635616" spans="16:16" x14ac:dyDescent="0.3">
      <c r="P635616" s="83"/>
    </row>
    <row r="635617" spans="16:16" x14ac:dyDescent="0.3">
      <c r="P635617" s="83"/>
    </row>
    <row r="635618" spans="16:16" x14ac:dyDescent="0.3">
      <c r="P635618" s="83"/>
    </row>
    <row r="635619" spans="16:16" x14ac:dyDescent="0.3">
      <c r="P635619" s="83"/>
    </row>
    <row r="635620" spans="16:16" x14ac:dyDescent="0.3">
      <c r="P635620" s="83"/>
    </row>
    <row r="635621" spans="16:16" x14ac:dyDescent="0.3">
      <c r="P635621" s="83"/>
    </row>
    <row r="635622" spans="16:16" x14ac:dyDescent="0.3">
      <c r="P635622" s="83"/>
    </row>
    <row r="635623" spans="16:16" x14ac:dyDescent="0.3">
      <c r="P635623" s="83"/>
    </row>
    <row r="635624" spans="16:16" x14ac:dyDescent="0.3">
      <c r="P635624" s="83"/>
    </row>
    <row r="635625" spans="16:16" x14ac:dyDescent="0.3">
      <c r="P635625" s="83"/>
    </row>
    <row r="635626" spans="16:16" x14ac:dyDescent="0.3">
      <c r="P635626" s="83"/>
    </row>
    <row r="635627" spans="16:16" x14ac:dyDescent="0.3">
      <c r="P635627" s="83"/>
    </row>
    <row r="635628" spans="16:16" x14ac:dyDescent="0.3">
      <c r="P635628" s="83"/>
    </row>
    <row r="635629" spans="16:16" x14ac:dyDescent="0.3">
      <c r="P635629" s="83"/>
    </row>
    <row r="635630" spans="16:16" x14ac:dyDescent="0.3">
      <c r="P635630" s="83"/>
    </row>
    <row r="635631" spans="16:16" x14ac:dyDescent="0.3">
      <c r="P635631" s="83"/>
    </row>
    <row r="635632" spans="16:16" x14ac:dyDescent="0.3">
      <c r="P635632" s="83"/>
    </row>
    <row r="635633" spans="16:16" x14ac:dyDescent="0.3">
      <c r="P635633" s="83"/>
    </row>
    <row r="635634" spans="16:16" x14ac:dyDescent="0.3">
      <c r="P635634" s="83"/>
    </row>
    <row r="635635" spans="16:16" x14ac:dyDescent="0.3">
      <c r="P635635" s="83"/>
    </row>
    <row r="635636" spans="16:16" x14ac:dyDescent="0.3">
      <c r="P635636" s="83"/>
    </row>
    <row r="635637" spans="16:16" x14ac:dyDescent="0.3">
      <c r="P635637" s="83"/>
    </row>
    <row r="635638" spans="16:16" x14ac:dyDescent="0.3">
      <c r="P635638" s="83"/>
    </row>
    <row r="635639" spans="16:16" x14ac:dyDescent="0.3">
      <c r="P635639" s="83"/>
    </row>
    <row r="635640" spans="16:16" x14ac:dyDescent="0.3">
      <c r="P635640" s="83"/>
    </row>
    <row r="635641" spans="16:16" x14ac:dyDescent="0.3">
      <c r="P635641" s="83"/>
    </row>
    <row r="635642" spans="16:16" x14ac:dyDescent="0.3">
      <c r="P635642" s="83"/>
    </row>
    <row r="635643" spans="16:16" x14ac:dyDescent="0.3">
      <c r="P635643" s="83"/>
    </row>
    <row r="635644" spans="16:16" x14ac:dyDescent="0.3">
      <c r="P635644" s="83"/>
    </row>
    <row r="635645" spans="16:16" x14ac:dyDescent="0.3">
      <c r="P635645" s="83"/>
    </row>
    <row r="635646" spans="16:16" x14ac:dyDescent="0.3">
      <c r="P635646" s="83"/>
    </row>
    <row r="635647" spans="16:16" x14ac:dyDescent="0.3">
      <c r="P635647" s="83"/>
    </row>
    <row r="635648" spans="16:16" x14ac:dyDescent="0.3">
      <c r="P635648" s="83"/>
    </row>
    <row r="635649" spans="16:16" x14ac:dyDescent="0.3">
      <c r="P635649" s="83"/>
    </row>
    <row r="635650" spans="16:16" x14ac:dyDescent="0.3">
      <c r="P635650" s="83"/>
    </row>
    <row r="635651" spans="16:16" x14ac:dyDescent="0.3">
      <c r="P635651" s="83"/>
    </row>
    <row r="635652" spans="16:16" x14ac:dyDescent="0.3">
      <c r="P635652" s="83"/>
    </row>
    <row r="635653" spans="16:16" x14ac:dyDescent="0.3">
      <c r="P635653" s="83"/>
    </row>
    <row r="635654" spans="16:16" x14ac:dyDescent="0.3">
      <c r="P635654" s="83"/>
    </row>
    <row r="635655" spans="16:16" x14ac:dyDescent="0.3">
      <c r="P635655" s="83"/>
    </row>
    <row r="635656" spans="16:16" x14ac:dyDescent="0.3">
      <c r="P635656" s="83"/>
    </row>
    <row r="635657" spans="16:16" x14ac:dyDescent="0.3">
      <c r="P635657" s="83"/>
    </row>
    <row r="635658" spans="16:16" x14ac:dyDescent="0.3">
      <c r="P635658" s="83"/>
    </row>
    <row r="635659" spans="16:16" x14ac:dyDescent="0.3">
      <c r="P635659" s="83"/>
    </row>
    <row r="635660" spans="16:16" x14ac:dyDescent="0.3">
      <c r="P635660" s="83"/>
    </row>
    <row r="635661" spans="16:16" x14ac:dyDescent="0.3">
      <c r="P635661" s="83"/>
    </row>
    <row r="635662" spans="16:16" x14ac:dyDescent="0.3">
      <c r="P635662" s="83"/>
    </row>
    <row r="635663" spans="16:16" x14ac:dyDescent="0.3">
      <c r="P635663" s="83"/>
    </row>
    <row r="635664" spans="16:16" x14ac:dyDescent="0.3">
      <c r="P635664" s="83"/>
    </row>
    <row r="635665" spans="16:16" x14ac:dyDescent="0.3">
      <c r="P635665" s="83"/>
    </row>
    <row r="635666" spans="16:16" x14ac:dyDescent="0.3">
      <c r="P635666" s="83"/>
    </row>
    <row r="635667" spans="16:16" x14ac:dyDescent="0.3">
      <c r="P635667" s="83"/>
    </row>
    <row r="635668" spans="16:16" x14ac:dyDescent="0.3">
      <c r="P635668" s="83"/>
    </row>
    <row r="635669" spans="16:16" x14ac:dyDescent="0.3">
      <c r="P635669" s="83"/>
    </row>
    <row r="635670" spans="16:16" x14ac:dyDescent="0.3">
      <c r="P635670" s="83"/>
    </row>
    <row r="635671" spans="16:16" x14ac:dyDescent="0.3">
      <c r="P635671" s="83"/>
    </row>
    <row r="635672" spans="16:16" x14ac:dyDescent="0.3">
      <c r="P635672" s="83"/>
    </row>
    <row r="635673" spans="16:16" x14ac:dyDescent="0.3">
      <c r="P635673" s="83"/>
    </row>
    <row r="635674" spans="16:16" x14ac:dyDescent="0.3">
      <c r="P635674" s="83"/>
    </row>
    <row r="635675" spans="16:16" x14ac:dyDescent="0.3">
      <c r="P635675" s="83"/>
    </row>
    <row r="635676" spans="16:16" x14ac:dyDescent="0.3">
      <c r="P635676" s="83"/>
    </row>
    <row r="635677" spans="16:16" x14ac:dyDescent="0.3">
      <c r="P635677" s="83"/>
    </row>
    <row r="635678" spans="16:16" x14ac:dyDescent="0.3">
      <c r="P635678" s="83"/>
    </row>
    <row r="635679" spans="16:16" x14ac:dyDescent="0.3">
      <c r="P635679" s="83"/>
    </row>
    <row r="635680" spans="16:16" x14ac:dyDescent="0.3">
      <c r="P635680" s="83"/>
    </row>
    <row r="635681" spans="16:16" x14ac:dyDescent="0.3">
      <c r="P635681" s="83"/>
    </row>
    <row r="635682" spans="16:16" x14ac:dyDescent="0.3">
      <c r="P635682" s="83"/>
    </row>
    <row r="635683" spans="16:16" x14ac:dyDescent="0.3">
      <c r="P635683" s="83"/>
    </row>
    <row r="635684" spans="16:16" x14ac:dyDescent="0.3">
      <c r="P635684" s="83"/>
    </row>
    <row r="635685" spans="16:16" x14ac:dyDescent="0.3">
      <c r="P635685" s="83"/>
    </row>
    <row r="635686" spans="16:16" x14ac:dyDescent="0.3">
      <c r="P635686" s="83"/>
    </row>
    <row r="635687" spans="16:16" x14ac:dyDescent="0.3">
      <c r="P635687" s="83"/>
    </row>
    <row r="635688" spans="16:16" x14ac:dyDescent="0.3">
      <c r="P635688" s="83"/>
    </row>
    <row r="635689" spans="16:16" x14ac:dyDescent="0.3">
      <c r="P635689" s="83"/>
    </row>
    <row r="635690" spans="16:16" x14ac:dyDescent="0.3">
      <c r="P635690" s="83"/>
    </row>
    <row r="635691" spans="16:16" x14ac:dyDescent="0.3">
      <c r="P635691" s="83"/>
    </row>
    <row r="635692" spans="16:16" x14ac:dyDescent="0.3">
      <c r="P635692" s="83"/>
    </row>
    <row r="635693" spans="16:16" x14ac:dyDescent="0.3">
      <c r="P635693" s="83"/>
    </row>
    <row r="635694" spans="16:16" x14ac:dyDescent="0.3">
      <c r="P635694" s="83"/>
    </row>
    <row r="635695" spans="16:16" x14ac:dyDescent="0.3">
      <c r="P635695" s="83"/>
    </row>
    <row r="635696" spans="16:16" x14ac:dyDescent="0.3">
      <c r="P635696" s="83"/>
    </row>
    <row r="635697" spans="16:16" x14ac:dyDescent="0.3">
      <c r="P635697" s="83"/>
    </row>
    <row r="635698" spans="16:16" x14ac:dyDescent="0.3">
      <c r="P635698" s="83"/>
    </row>
    <row r="635699" spans="16:16" x14ac:dyDescent="0.3">
      <c r="P635699" s="83"/>
    </row>
    <row r="635700" spans="16:16" x14ac:dyDescent="0.3">
      <c r="P635700" s="83"/>
    </row>
    <row r="635701" spans="16:16" x14ac:dyDescent="0.3">
      <c r="P635701" s="83"/>
    </row>
    <row r="635702" spans="16:16" x14ac:dyDescent="0.3">
      <c r="P635702" s="83"/>
    </row>
    <row r="635703" spans="16:16" x14ac:dyDescent="0.3">
      <c r="P635703" s="83"/>
    </row>
    <row r="635704" spans="16:16" x14ac:dyDescent="0.3">
      <c r="P635704" s="83"/>
    </row>
    <row r="635705" spans="16:16" x14ac:dyDescent="0.3">
      <c r="P635705" s="83"/>
    </row>
    <row r="635706" spans="16:16" x14ac:dyDescent="0.3">
      <c r="P635706" s="83"/>
    </row>
    <row r="635707" spans="16:16" x14ac:dyDescent="0.3">
      <c r="P635707" s="83"/>
    </row>
    <row r="635708" spans="16:16" x14ac:dyDescent="0.3">
      <c r="P635708" s="83"/>
    </row>
    <row r="635709" spans="16:16" x14ac:dyDescent="0.3">
      <c r="P635709" s="83"/>
    </row>
    <row r="635710" spans="16:16" x14ac:dyDescent="0.3">
      <c r="P635710" s="83"/>
    </row>
    <row r="635711" spans="16:16" x14ac:dyDescent="0.3">
      <c r="P635711" s="83"/>
    </row>
    <row r="635712" spans="16:16" x14ac:dyDescent="0.3">
      <c r="P635712" s="83"/>
    </row>
    <row r="635713" spans="16:16" x14ac:dyDescent="0.3">
      <c r="P635713" s="83"/>
    </row>
    <row r="635714" spans="16:16" x14ac:dyDescent="0.3">
      <c r="P635714" s="83"/>
    </row>
    <row r="635715" spans="16:16" x14ac:dyDescent="0.3">
      <c r="P635715" s="83"/>
    </row>
    <row r="635716" spans="16:16" x14ac:dyDescent="0.3">
      <c r="P635716" s="83"/>
    </row>
    <row r="635717" spans="16:16" x14ac:dyDescent="0.3">
      <c r="P635717" s="83"/>
    </row>
    <row r="635718" spans="16:16" x14ac:dyDescent="0.3">
      <c r="P635718" s="83"/>
    </row>
    <row r="635719" spans="16:16" x14ac:dyDescent="0.3">
      <c r="P635719" s="83"/>
    </row>
    <row r="635720" spans="16:16" x14ac:dyDescent="0.3">
      <c r="P635720" s="83"/>
    </row>
    <row r="635721" spans="16:16" x14ac:dyDescent="0.3">
      <c r="P635721" s="83"/>
    </row>
    <row r="635722" spans="16:16" x14ac:dyDescent="0.3">
      <c r="P635722" s="83"/>
    </row>
    <row r="635723" spans="16:16" x14ac:dyDescent="0.3">
      <c r="P635723" s="83"/>
    </row>
    <row r="635724" spans="16:16" x14ac:dyDescent="0.3">
      <c r="P635724" s="83"/>
    </row>
    <row r="635725" spans="16:16" x14ac:dyDescent="0.3">
      <c r="P635725" s="83"/>
    </row>
    <row r="635726" spans="16:16" x14ac:dyDescent="0.3">
      <c r="P635726" s="83"/>
    </row>
    <row r="635727" spans="16:16" x14ac:dyDescent="0.3">
      <c r="P635727" s="83"/>
    </row>
    <row r="635728" spans="16:16" x14ac:dyDescent="0.3">
      <c r="P635728" s="83"/>
    </row>
    <row r="635729" spans="16:16" x14ac:dyDescent="0.3">
      <c r="P635729" s="83"/>
    </row>
    <row r="635730" spans="16:16" x14ac:dyDescent="0.3">
      <c r="P635730" s="83"/>
    </row>
    <row r="635731" spans="16:16" x14ac:dyDescent="0.3">
      <c r="P635731" s="83"/>
    </row>
    <row r="635732" spans="16:16" x14ac:dyDescent="0.3">
      <c r="P635732" s="83"/>
    </row>
    <row r="635733" spans="16:16" x14ac:dyDescent="0.3">
      <c r="P635733" s="83"/>
    </row>
    <row r="635734" spans="16:16" x14ac:dyDescent="0.3">
      <c r="P635734" s="83"/>
    </row>
    <row r="635735" spans="16:16" x14ac:dyDescent="0.3">
      <c r="P635735" s="83"/>
    </row>
    <row r="635736" spans="16:16" x14ac:dyDescent="0.3">
      <c r="P635736" s="83"/>
    </row>
    <row r="635737" spans="16:16" x14ac:dyDescent="0.3">
      <c r="P635737" s="83"/>
    </row>
    <row r="635738" spans="16:16" x14ac:dyDescent="0.3">
      <c r="P635738" s="83"/>
    </row>
    <row r="635739" spans="16:16" x14ac:dyDescent="0.3">
      <c r="P635739" s="83"/>
    </row>
    <row r="635740" spans="16:16" x14ac:dyDescent="0.3">
      <c r="P635740" s="83"/>
    </row>
    <row r="635741" spans="16:16" x14ac:dyDescent="0.3">
      <c r="P635741" s="83"/>
    </row>
    <row r="635742" spans="16:16" x14ac:dyDescent="0.3">
      <c r="P635742" s="83"/>
    </row>
    <row r="635743" spans="16:16" x14ac:dyDescent="0.3">
      <c r="P635743" s="83"/>
    </row>
    <row r="635744" spans="16:16" x14ac:dyDescent="0.3">
      <c r="P635744" s="83"/>
    </row>
    <row r="635745" spans="16:16" x14ac:dyDescent="0.3">
      <c r="P635745" s="83"/>
    </row>
    <row r="635746" spans="16:16" x14ac:dyDescent="0.3">
      <c r="P635746" s="83"/>
    </row>
    <row r="635747" spans="16:16" x14ac:dyDescent="0.3">
      <c r="P635747" s="83"/>
    </row>
    <row r="635748" spans="16:16" x14ac:dyDescent="0.3">
      <c r="P635748" s="83"/>
    </row>
    <row r="635749" spans="16:16" x14ac:dyDescent="0.3">
      <c r="P635749" s="83"/>
    </row>
    <row r="635750" spans="16:16" x14ac:dyDescent="0.3">
      <c r="P635750" s="83"/>
    </row>
    <row r="635751" spans="16:16" x14ac:dyDescent="0.3">
      <c r="P635751" s="83"/>
    </row>
    <row r="635752" spans="16:16" x14ac:dyDescent="0.3">
      <c r="P635752" s="83"/>
    </row>
    <row r="635753" spans="16:16" x14ac:dyDescent="0.3">
      <c r="P635753" s="83"/>
    </row>
    <row r="635754" spans="16:16" x14ac:dyDescent="0.3">
      <c r="P635754" s="83"/>
    </row>
    <row r="635755" spans="16:16" x14ac:dyDescent="0.3">
      <c r="P635755" s="83"/>
    </row>
    <row r="635756" spans="16:16" x14ac:dyDescent="0.3">
      <c r="P635756" s="83"/>
    </row>
    <row r="635757" spans="16:16" x14ac:dyDescent="0.3">
      <c r="P635757" s="83"/>
    </row>
    <row r="635758" spans="16:16" x14ac:dyDescent="0.3">
      <c r="P635758" s="83"/>
    </row>
    <row r="635759" spans="16:16" x14ac:dyDescent="0.3">
      <c r="P635759" s="83"/>
    </row>
    <row r="635760" spans="16:16" x14ac:dyDescent="0.3">
      <c r="P635760" s="83"/>
    </row>
    <row r="635761" spans="16:16" x14ac:dyDescent="0.3">
      <c r="P635761" s="83"/>
    </row>
    <row r="635762" spans="16:16" x14ac:dyDescent="0.3">
      <c r="P635762" s="83"/>
    </row>
    <row r="635763" spans="16:16" x14ac:dyDescent="0.3">
      <c r="P635763" s="83"/>
    </row>
    <row r="635764" spans="16:16" x14ac:dyDescent="0.3">
      <c r="P635764" s="83"/>
    </row>
    <row r="635765" spans="16:16" x14ac:dyDescent="0.3">
      <c r="P635765" s="83"/>
    </row>
    <row r="635766" spans="16:16" x14ac:dyDescent="0.3">
      <c r="P635766" s="83"/>
    </row>
    <row r="635767" spans="16:16" x14ac:dyDescent="0.3">
      <c r="P635767" s="83"/>
    </row>
    <row r="635768" spans="16:16" x14ac:dyDescent="0.3">
      <c r="P635768" s="83"/>
    </row>
    <row r="635769" spans="16:16" x14ac:dyDescent="0.3">
      <c r="P635769" s="83"/>
    </row>
    <row r="635770" spans="16:16" x14ac:dyDescent="0.3">
      <c r="P635770" s="83"/>
    </row>
    <row r="635771" spans="16:16" x14ac:dyDescent="0.3">
      <c r="P635771" s="83"/>
    </row>
    <row r="635772" spans="16:16" x14ac:dyDescent="0.3">
      <c r="P635772" s="83"/>
    </row>
    <row r="635773" spans="16:16" x14ac:dyDescent="0.3">
      <c r="P635773" s="83"/>
    </row>
    <row r="635774" spans="16:16" x14ac:dyDescent="0.3">
      <c r="P635774" s="83"/>
    </row>
    <row r="635775" spans="16:16" x14ac:dyDescent="0.3">
      <c r="P635775" s="83"/>
    </row>
    <row r="635776" spans="16:16" x14ac:dyDescent="0.3">
      <c r="P635776" s="83"/>
    </row>
    <row r="635777" spans="16:16" x14ac:dyDescent="0.3">
      <c r="P635777" s="83"/>
    </row>
    <row r="635778" spans="16:16" x14ac:dyDescent="0.3">
      <c r="P635778" s="83"/>
    </row>
    <row r="635779" spans="16:16" x14ac:dyDescent="0.3">
      <c r="P635779" s="83"/>
    </row>
    <row r="635780" spans="16:16" x14ac:dyDescent="0.3">
      <c r="P635780" s="83"/>
    </row>
    <row r="635781" spans="16:16" x14ac:dyDescent="0.3">
      <c r="P635781" s="83"/>
    </row>
    <row r="635782" spans="16:16" x14ac:dyDescent="0.3">
      <c r="P635782" s="83"/>
    </row>
    <row r="635783" spans="16:16" x14ac:dyDescent="0.3">
      <c r="P635783" s="83"/>
    </row>
    <row r="635784" spans="16:16" x14ac:dyDescent="0.3">
      <c r="P635784" s="83"/>
    </row>
    <row r="635785" spans="16:16" x14ac:dyDescent="0.3">
      <c r="P635785" s="83"/>
    </row>
    <row r="635786" spans="16:16" x14ac:dyDescent="0.3">
      <c r="P635786" s="83"/>
    </row>
    <row r="635787" spans="16:16" x14ac:dyDescent="0.3">
      <c r="P635787" s="83"/>
    </row>
    <row r="635788" spans="16:16" x14ac:dyDescent="0.3">
      <c r="P635788" s="83"/>
    </row>
    <row r="635789" spans="16:16" x14ac:dyDescent="0.3">
      <c r="P635789" s="83"/>
    </row>
    <row r="635790" spans="16:16" x14ac:dyDescent="0.3">
      <c r="P635790" s="83"/>
    </row>
    <row r="635791" spans="16:16" x14ac:dyDescent="0.3">
      <c r="P635791" s="83"/>
    </row>
    <row r="635792" spans="16:16" x14ac:dyDescent="0.3">
      <c r="P635792" s="83"/>
    </row>
    <row r="635793" spans="16:16" x14ac:dyDescent="0.3">
      <c r="P635793" s="83"/>
    </row>
    <row r="635794" spans="16:16" x14ac:dyDescent="0.3">
      <c r="P635794" s="83"/>
    </row>
    <row r="635795" spans="16:16" x14ac:dyDescent="0.3">
      <c r="P635795" s="83"/>
    </row>
    <row r="635796" spans="16:16" x14ac:dyDescent="0.3">
      <c r="P635796" s="83"/>
    </row>
    <row r="635797" spans="16:16" x14ac:dyDescent="0.3">
      <c r="P635797" s="83"/>
    </row>
    <row r="635798" spans="16:16" x14ac:dyDescent="0.3">
      <c r="P635798" s="83"/>
    </row>
    <row r="635799" spans="16:16" x14ac:dyDescent="0.3">
      <c r="P635799" s="83"/>
    </row>
    <row r="635800" spans="16:16" x14ac:dyDescent="0.3">
      <c r="P635800" s="83"/>
    </row>
    <row r="635801" spans="16:16" x14ac:dyDescent="0.3">
      <c r="P635801" s="83"/>
    </row>
    <row r="635802" spans="16:16" x14ac:dyDescent="0.3">
      <c r="P635802" s="83"/>
    </row>
    <row r="635803" spans="16:16" x14ac:dyDescent="0.3">
      <c r="P635803" s="83"/>
    </row>
    <row r="635804" spans="16:16" x14ac:dyDescent="0.3">
      <c r="P635804" s="83"/>
    </row>
    <row r="635805" spans="16:16" x14ac:dyDescent="0.3">
      <c r="P635805" s="83"/>
    </row>
    <row r="635806" spans="16:16" x14ac:dyDescent="0.3">
      <c r="P635806" s="83"/>
    </row>
    <row r="635807" spans="16:16" x14ac:dyDescent="0.3">
      <c r="P635807" s="83"/>
    </row>
    <row r="635808" spans="16:16" x14ac:dyDescent="0.3">
      <c r="P635808" s="83"/>
    </row>
    <row r="635809" spans="16:16" x14ac:dyDescent="0.3">
      <c r="P635809" s="83"/>
    </row>
    <row r="635810" spans="16:16" x14ac:dyDescent="0.3">
      <c r="P635810" s="83"/>
    </row>
    <row r="635811" spans="16:16" x14ac:dyDescent="0.3">
      <c r="P635811" s="83"/>
    </row>
    <row r="635812" spans="16:16" x14ac:dyDescent="0.3">
      <c r="P635812" s="83"/>
    </row>
    <row r="635813" spans="16:16" x14ac:dyDescent="0.3">
      <c r="P635813" s="83"/>
    </row>
    <row r="635814" spans="16:16" x14ac:dyDescent="0.3">
      <c r="P635814" s="83"/>
    </row>
    <row r="635815" spans="16:16" x14ac:dyDescent="0.3">
      <c r="P635815" s="83"/>
    </row>
    <row r="635816" spans="16:16" x14ac:dyDescent="0.3">
      <c r="P635816" s="83"/>
    </row>
    <row r="635817" spans="16:16" x14ac:dyDescent="0.3">
      <c r="P635817" s="83"/>
    </row>
    <row r="635818" spans="16:16" x14ac:dyDescent="0.3">
      <c r="P635818" s="83"/>
    </row>
    <row r="635819" spans="16:16" x14ac:dyDescent="0.3">
      <c r="P635819" s="83"/>
    </row>
    <row r="635820" spans="16:16" x14ac:dyDescent="0.3">
      <c r="P635820" s="83"/>
    </row>
    <row r="635821" spans="16:16" x14ac:dyDescent="0.3">
      <c r="P635821" s="83"/>
    </row>
    <row r="635822" spans="16:16" x14ac:dyDescent="0.3">
      <c r="P635822" s="83"/>
    </row>
    <row r="635823" spans="16:16" x14ac:dyDescent="0.3">
      <c r="P635823" s="83"/>
    </row>
    <row r="635824" spans="16:16" x14ac:dyDescent="0.3">
      <c r="P635824" s="83"/>
    </row>
    <row r="635825" spans="16:16" x14ac:dyDescent="0.3">
      <c r="P635825" s="83"/>
    </row>
    <row r="635826" spans="16:16" x14ac:dyDescent="0.3">
      <c r="P635826" s="83"/>
    </row>
    <row r="635827" spans="16:16" x14ac:dyDescent="0.3">
      <c r="P635827" s="83"/>
    </row>
    <row r="635828" spans="16:16" x14ac:dyDescent="0.3">
      <c r="P635828" s="83"/>
    </row>
    <row r="635829" spans="16:16" x14ac:dyDescent="0.3">
      <c r="P635829" s="83"/>
    </row>
    <row r="635830" spans="16:16" x14ac:dyDescent="0.3">
      <c r="P635830" s="83"/>
    </row>
    <row r="635831" spans="16:16" x14ac:dyDescent="0.3">
      <c r="P635831" s="83"/>
    </row>
    <row r="635832" spans="16:16" x14ac:dyDescent="0.3">
      <c r="P635832" s="83"/>
    </row>
    <row r="635833" spans="16:16" x14ac:dyDescent="0.3">
      <c r="P635833" s="83"/>
    </row>
    <row r="635834" spans="16:16" x14ac:dyDescent="0.3">
      <c r="P635834" s="83"/>
    </row>
    <row r="635835" spans="16:16" x14ac:dyDescent="0.3">
      <c r="P635835" s="83"/>
    </row>
    <row r="635836" spans="16:16" x14ac:dyDescent="0.3">
      <c r="P635836" s="83"/>
    </row>
    <row r="635837" spans="16:16" x14ac:dyDescent="0.3">
      <c r="P635837" s="83"/>
    </row>
    <row r="635838" spans="16:16" x14ac:dyDescent="0.3">
      <c r="P635838" s="83"/>
    </row>
    <row r="635839" spans="16:16" x14ac:dyDescent="0.3">
      <c r="P635839" s="83"/>
    </row>
    <row r="635840" spans="16:16" x14ac:dyDescent="0.3">
      <c r="P635840" s="83"/>
    </row>
    <row r="635841" spans="16:16" x14ac:dyDescent="0.3">
      <c r="P635841" s="83"/>
    </row>
    <row r="635842" spans="16:16" x14ac:dyDescent="0.3">
      <c r="P635842" s="83"/>
    </row>
    <row r="635843" spans="16:16" x14ac:dyDescent="0.3">
      <c r="P635843" s="83"/>
    </row>
    <row r="635844" spans="16:16" x14ac:dyDescent="0.3">
      <c r="P635844" s="83"/>
    </row>
    <row r="635845" spans="16:16" x14ac:dyDescent="0.3">
      <c r="P635845" s="83"/>
    </row>
    <row r="635846" spans="16:16" x14ac:dyDescent="0.3">
      <c r="P635846" s="83"/>
    </row>
    <row r="635847" spans="16:16" x14ac:dyDescent="0.3">
      <c r="P635847" s="83"/>
    </row>
    <row r="635848" spans="16:16" x14ac:dyDescent="0.3">
      <c r="P635848" s="83"/>
    </row>
    <row r="635849" spans="16:16" x14ac:dyDescent="0.3">
      <c r="P635849" s="83"/>
    </row>
    <row r="635850" spans="16:16" x14ac:dyDescent="0.3">
      <c r="P635850" s="83"/>
    </row>
    <row r="635851" spans="16:16" x14ac:dyDescent="0.3">
      <c r="P635851" s="83"/>
    </row>
    <row r="635852" spans="16:16" x14ac:dyDescent="0.3">
      <c r="P635852" s="83"/>
    </row>
    <row r="635853" spans="16:16" x14ac:dyDescent="0.3">
      <c r="P635853" s="83"/>
    </row>
    <row r="635854" spans="16:16" x14ac:dyDescent="0.3">
      <c r="P635854" s="83"/>
    </row>
    <row r="635855" spans="16:16" x14ac:dyDescent="0.3">
      <c r="P635855" s="83"/>
    </row>
    <row r="635856" spans="16:16" x14ac:dyDescent="0.3">
      <c r="P635856" s="83"/>
    </row>
    <row r="635857" spans="16:16" x14ac:dyDescent="0.3">
      <c r="P635857" s="83"/>
    </row>
    <row r="635858" spans="16:16" x14ac:dyDescent="0.3">
      <c r="P635858" s="83"/>
    </row>
    <row r="635859" spans="16:16" x14ac:dyDescent="0.3">
      <c r="P635859" s="83"/>
    </row>
    <row r="635860" spans="16:16" x14ac:dyDescent="0.3">
      <c r="P635860" s="83"/>
    </row>
    <row r="635861" spans="16:16" x14ac:dyDescent="0.3">
      <c r="P635861" s="83"/>
    </row>
    <row r="635862" spans="16:16" x14ac:dyDescent="0.3">
      <c r="P635862" s="83"/>
    </row>
    <row r="635863" spans="16:16" x14ac:dyDescent="0.3">
      <c r="P635863" s="83"/>
    </row>
    <row r="635864" spans="16:16" x14ac:dyDescent="0.3">
      <c r="P635864" s="83"/>
    </row>
    <row r="635865" spans="16:16" x14ac:dyDescent="0.3">
      <c r="P635865" s="83"/>
    </row>
    <row r="635866" spans="16:16" x14ac:dyDescent="0.3">
      <c r="P635866" s="83"/>
    </row>
    <row r="635867" spans="16:16" x14ac:dyDescent="0.3">
      <c r="P635867" s="83"/>
    </row>
    <row r="635868" spans="16:16" x14ac:dyDescent="0.3">
      <c r="P635868" s="83"/>
    </row>
    <row r="635869" spans="16:16" x14ac:dyDescent="0.3">
      <c r="P635869" s="83"/>
    </row>
    <row r="635870" spans="16:16" x14ac:dyDescent="0.3">
      <c r="P635870" s="83"/>
    </row>
    <row r="635871" spans="16:16" x14ac:dyDescent="0.3">
      <c r="P635871" s="83"/>
    </row>
    <row r="635872" spans="16:16" x14ac:dyDescent="0.3">
      <c r="P635872" s="83"/>
    </row>
    <row r="635873" spans="16:16" x14ac:dyDescent="0.3">
      <c r="P635873" s="83"/>
    </row>
    <row r="635874" spans="16:16" x14ac:dyDescent="0.3">
      <c r="P635874" s="83"/>
    </row>
    <row r="635875" spans="16:16" x14ac:dyDescent="0.3">
      <c r="P635875" s="83"/>
    </row>
    <row r="635876" spans="16:16" x14ac:dyDescent="0.3">
      <c r="P635876" s="83"/>
    </row>
    <row r="635877" spans="16:16" x14ac:dyDescent="0.3">
      <c r="P635877" s="83"/>
    </row>
    <row r="635878" spans="16:16" x14ac:dyDescent="0.3">
      <c r="P635878" s="83"/>
    </row>
    <row r="635879" spans="16:16" x14ac:dyDescent="0.3">
      <c r="P635879" s="83"/>
    </row>
    <row r="635880" spans="16:16" x14ac:dyDescent="0.3">
      <c r="P635880" s="83"/>
    </row>
    <row r="635881" spans="16:16" x14ac:dyDescent="0.3">
      <c r="P635881" s="83"/>
    </row>
    <row r="635882" spans="16:16" x14ac:dyDescent="0.3">
      <c r="P635882" s="83"/>
    </row>
    <row r="635883" spans="16:16" x14ac:dyDescent="0.3">
      <c r="P635883" s="83"/>
    </row>
    <row r="635884" spans="16:16" x14ac:dyDescent="0.3">
      <c r="P635884" s="83"/>
    </row>
    <row r="635885" spans="16:16" x14ac:dyDescent="0.3">
      <c r="P635885" s="83"/>
    </row>
    <row r="635886" spans="16:16" x14ac:dyDescent="0.3">
      <c r="P635886" s="83"/>
    </row>
    <row r="635887" spans="16:16" x14ac:dyDescent="0.3">
      <c r="P635887" s="83"/>
    </row>
    <row r="635888" spans="16:16" x14ac:dyDescent="0.3">
      <c r="P635888" s="83"/>
    </row>
    <row r="635889" spans="16:16" x14ac:dyDescent="0.3">
      <c r="P635889" s="83"/>
    </row>
    <row r="635890" spans="16:16" x14ac:dyDescent="0.3">
      <c r="P635890" s="83"/>
    </row>
    <row r="635891" spans="16:16" x14ac:dyDescent="0.3">
      <c r="P635891" s="83"/>
    </row>
    <row r="635892" spans="16:16" x14ac:dyDescent="0.3">
      <c r="P635892" s="83"/>
    </row>
    <row r="635893" spans="16:16" x14ac:dyDescent="0.3">
      <c r="P635893" s="83"/>
    </row>
    <row r="635894" spans="16:16" x14ac:dyDescent="0.3">
      <c r="P635894" s="83"/>
    </row>
    <row r="635895" spans="16:16" x14ac:dyDescent="0.3">
      <c r="P635895" s="83"/>
    </row>
    <row r="635896" spans="16:16" x14ac:dyDescent="0.3">
      <c r="P635896" s="83"/>
    </row>
    <row r="635897" spans="16:16" x14ac:dyDescent="0.3">
      <c r="P635897" s="83"/>
    </row>
    <row r="635898" spans="16:16" x14ac:dyDescent="0.3">
      <c r="P635898" s="83"/>
    </row>
    <row r="635899" spans="16:16" x14ac:dyDescent="0.3">
      <c r="P635899" s="83"/>
    </row>
    <row r="635900" spans="16:16" x14ac:dyDescent="0.3">
      <c r="P635900" s="83"/>
    </row>
    <row r="635901" spans="16:16" x14ac:dyDescent="0.3">
      <c r="P635901" s="83"/>
    </row>
    <row r="635902" spans="16:16" x14ac:dyDescent="0.3">
      <c r="P635902" s="83"/>
    </row>
    <row r="635903" spans="16:16" x14ac:dyDescent="0.3">
      <c r="P635903" s="83"/>
    </row>
    <row r="635904" spans="16:16" x14ac:dyDescent="0.3">
      <c r="P635904" s="83"/>
    </row>
    <row r="635905" spans="16:16" x14ac:dyDescent="0.3">
      <c r="P635905" s="83"/>
    </row>
    <row r="635906" spans="16:16" x14ac:dyDescent="0.3">
      <c r="P635906" s="83"/>
    </row>
    <row r="635907" spans="16:16" x14ac:dyDescent="0.3">
      <c r="P635907" s="83"/>
    </row>
    <row r="635908" spans="16:16" x14ac:dyDescent="0.3">
      <c r="P635908" s="83"/>
    </row>
    <row r="635909" spans="16:16" x14ac:dyDescent="0.3">
      <c r="P635909" s="83"/>
    </row>
    <row r="635910" spans="16:16" x14ac:dyDescent="0.3">
      <c r="P635910" s="83"/>
    </row>
    <row r="635911" spans="16:16" x14ac:dyDescent="0.3">
      <c r="P635911" s="83"/>
    </row>
    <row r="635912" spans="16:16" x14ac:dyDescent="0.3">
      <c r="P635912" s="83"/>
    </row>
    <row r="635913" spans="16:16" x14ac:dyDescent="0.3">
      <c r="P635913" s="83"/>
    </row>
    <row r="635914" spans="16:16" x14ac:dyDescent="0.3">
      <c r="P635914" s="83"/>
    </row>
    <row r="635915" spans="16:16" x14ac:dyDescent="0.3">
      <c r="P635915" s="83"/>
    </row>
    <row r="635916" spans="16:16" x14ac:dyDescent="0.3">
      <c r="P635916" s="83"/>
    </row>
    <row r="635917" spans="16:16" x14ac:dyDescent="0.3">
      <c r="P635917" s="83"/>
    </row>
    <row r="635918" spans="16:16" x14ac:dyDescent="0.3">
      <c r="P635918" s="83"/>
    </row>
    <row r="635919" spans="16:16" x14ac:dyDescent="0.3">
      <c r="P635919" s="83"/>
    </row>
    <row r="635920" spans="16:16" x14ac:dyDescent="0.3">
      <c r="P635920" s="83"/>
    </row>
    <row r="635921" spans="16:16" x14ac:dyDescent="0.3">
      <c r="P635921" s="83"/>
    </row>
    <row r="635922" spans="16:16" x14ac:dyDescent="0.3">
      <c r="P635922" s="83"/>
    </row>
    <row r="635923" spans="16:16" x14ac:dyDescent="0.3">
      <c r="P635923" s="83"/>
    </row>
    <row r="635924" spans="16:16" x14ac:dyDescent="0.3">
      <c r="P635924" s="83"/>
    </row>
    <row r="635925" spans="16:16" x14ac:dyDescent="0.3">
      <c r="P635925" s="83"/>
    </row>
    <row r="635926" spans="16:16" x14ac:dyDescent="0.3">
      <c r="P635926" s="83"/>
    </row>
    <row r="635927" spans="16:16" x14ac:dyDescent="0.3">
      <c r="P635927" s="83"/>
    </row>
    <row r="635928" spans="16:16" x14ac:dyDescent="0.3">
      <c r="P635928" s="83"/>
    </row>
    <row r="635929" spans="16:16" x14ac:dyDescent="0.3">
      <c r="P635929" s="83"/>
    </row>
    <row r="635930" spans="16:16" x14ac:dyDescent="0.3">
      <c r="P635930" s="83"/>
    </row>
    <row r="635931" spans="16:16" x14ac:dyDescent="0.3">
      <c r="P635931" s="83"/>
    </row>
    <row r="635932" spans="16:16" x14ac:dyDescent="0.3">
      <c r="P635932" s="83"/>
    </row>
    <row r="635933" spans="16:16" x14ac:dyDescent="0.3">
      <c r="P635933" s="83"/>
    </row>
    <row r="635934" spans="16:16" x14ac:dyDescent="0.3">
      <c r="P635934" s="83"/>
    </row>
    <row r="635935" spans="16:16" x14ac:dyDescent="0.3">
      <c r="P635935" s="83"/>
    </row>
    <row r="635936" spans="16:16" x14ac:dyDescent="0.3">
      <c r="P635936" s="83"/>
    </row>
    <row r="635937" spans="16:16" x14ac:dyDescent="0.3">
      <c r="P635937" s="83"/>
    </row>
    <row r="635938" spans="16:16" x14ac:dyDescent="0.3">
      <c r="P635938" s="83"/>
    </row>
    <row r="635939" spans="16:16" x14ac:dyDescent="0.3">
      <c r="P635939" s="83"/>
    </row>
    <row r="635940" spans="16:16" x14ac:dyDescent="0.3">
      <c r="P635940" s="83"/>
    </row>
    <row r="635941" spans="16:16" x14ac:dyDescent="0.3">
      <c r="P635941" s="83"/>
    </row>
    <row r="635942" spans="16:16" x14ac:dyDescent="0.3">
      <c r="P635942" s="83"/>
    </row>
    <row r="635943" spans="16:16" x14ac:dyDescent="0.3">
      <c r="P635943" s="83"/>
    </row>
    <row r="635944" spans="16:16" x14ac:dyDescent="0.3">
      <c r="P635944" s="83"/>
    </row>
    <row r="635945" spans="16:16" x14ac:dyDescent="0.3">
      <c r="P635945" s="83"/>
    </row>
    <row r="635946" spans="16:16" x14ac:dyDescent="0.3">
      <c r="P635946" s="83"/>
    </row>
    <row r="635947" spans="16:16" x14ac:dyDescent="0.3">
      <c r="P635947" s="83"/>
    </row>
    <row r="635948" spans="16:16" x14ac:dyDescent="0.3">
      <c r="P635948" s="83"/>
    </row>
    <row r="635949" spans="16:16" x14ac:dyDescent="0.3">
      <c r="P635949" s="83"/>
    </row>
    <row r="635950" spans="16:16" x14ac:dyDescent="0.3">
      <c r="P635950" s="83"/>
    </row>
    <row r="635951" spans="16:16" x14ac:dyDescent="0.3">
      <c r="P635951" s="83"/>
    </row>
    <row r="635952" spans="16:16" x14ac:dyDescent="0.3">
      <c r="P635952" s="83"/>
    </row>
    <row r="635953" spans="16:16" x14ac:dyDescent="0.3">
      <c r="P635953" s="83"/>
    </row>
    <row r="635954" spans="16:16" x14ac:dyDescent="0.3">
      <c r="P635954" s="83"/>
    </row>
    <row r="635955" spans="16:16" x14ac:dyDescent="0.3">
      <c r="P635955" s="83"/>
    </row>
    <row r="635956" spans="16:16" x14ac:dyDescent="0.3">
      <c r="P635956" s="83"/>
    </row>
    <row r="635957" spans="16:16" x14ac:dyDescent="0.3">
      <c r="P635957" s="83"/>
    </row>
    <row r="635958" spans="16:16" x14ac:dyDescent="0.3">
      <c r="P635958" s="83"/>
    </row>
    <row r="635959" spans="16:16" x14ac:dyDescent="0.3">
      <c r="P635959" s="83"/>
    </row>
    <row r="635960" spans="16:16" x14ac:dyDescent="0.3">
      <c r="P635960" s="83"/>
    </row>
    <row r="635961" spans="16:16" x14ac:dyDescent="0.3">
      <c r="P635961" s="83"/>
    </row>
    <row r="635962" spans="16:16" x14ac:dyDescent="0.3">
      <c r="P635962" s="83"/>
    </row>
    <row r="635963" spans="16:16" x14ac:dyDescent="0.3">
      <c r="P635963" s="83"/>
    </row>
    <row r="635964" spans="16:16" x14ac:dyDescent="0.3">
      <c r="P635964" s="83"/>
    </row>
    <row r="635965" spans="16:16" x14ac:dyDescent="0.3">
      <c r="P635965" s="83"/>
    </row>
    <row r="635966" spans="16:16" x14ac:dyDescent="0.3">
      <c r="P635966" s="83"/>
    </row>
    <row r="635967" spans="16:16" x14ac:dyDescent="0.3">
      <c r="P635967" s="83"/>
    </row>
    <row r="635968" spans="16:16" x14ac:dyDescent="0.3">
      <c r="P635968" s="83"/>
    </row>
    <row r="635969" spans="16:16" x14ac:dyDescent="0.3">
      <c r="P635969" s="83"/>
    </row>
    <row r="635970" spans="16:16" x14ac:dyDescent="0.3">
      <c r="P635970" s="83"/>
    </row>
    <row r="635971" spans="16:16" x14ac:dyDescent="0.3">
      <c r="P635971" s="83"/>
    </row>
    <row r="635972" spans="16:16" x14ac:dyDescent="0.3">
      <c r="P635972" s="83"/>
    </row>
    <row r="635973" spans="16:16" x14ac:dyDescent="0.3">
      <c r="P635973" s="83"/>
    </row>
    <row r="635974" spans="16:16" x14ac:dyDescent="0.3">
      <c r="P635974" s="83"/>
    </row>
    <row r="635975" spans="16:16" x14ac:dyDescent="0.3">
      <c r="P635975" s="83"/>
    </row>
    <row r="635976" spans="16:16" x14ac:dyDescent="0.3">
      <c r="P635976" s="83"/>
    </row>
    <row r="635977" spans="16:16" x14ac:dyDescent="0.3">
      <c r="P635977" s="83"/>
    </row>
    <row r="635978" spans="16:16" x14ac:dyDescent="0.3">
      <c r="P635978" s="83"/>
    </row>
    <row r="635979" spans="16:16" x14ac:dyDescent="0.3">
      <c r="P635979" s="83"/>
    </row>
    <row r="635980" spans="16:16" x14ac:dyDescent="0.3">
      <c r="P635980" s="83"/>
    </row>
    <row r="635981" spans="16:16" x14ac:dyDescent="0.3">
      <c r="P635981" s="83"/>
    </row>
    <row r="635982" spans="16:16" x14ac:dyDescent="0.3">
      <c r="P635982" s="83"/>
    </row>
    <row r="635983" spans="16:16" x14ac:dyDescent="0.3">
      <c r="P635983" s="83"/>
    </row>
    <row r="635984" spans="16:16" x14ac:dyDescent="0.3">
      <c r="P635984" s="83"/>
    </row>
    <row r="635985" spans="16:16" x14ac:dyDescent="0.3">
      <c r="P635985" s="83"/>
    </row>
    <row r="635986" spans="16:16" x14ac:dyDescent="0.3">
      <c r="P635986" s="83"/>
    </row>
    <row r="635987" spans="16:16" x14ac:dyDescent="0.3">
      <c r="P635987" s="83"/>
    </row>
    <row r="635988" spans="16:16" x14ac:dyDescent="0.3">
      <c r="P635988" s="83"/>
    </row>
    <row r="635989" spans="16:16" x14ac:dyDescent="0.3">
      <c r="P635989" s="83"/>
    </row>
    <row r="635990" spans="16:16" x14ac:dyDescent="0.3">
      <c r="P635990" s="83"/>
    </row>
    <row r="635991" spans="16:16" x14ac:dyDescent="0.3">
      <c r="P635991" s="83"/>
    </row>
    <row r="635992" spans="16:16" x14ac:dyDescent="0.3">
      <c r="P635992" s="83"/>
    </row>
    <row r="635993" spans="16:16" x14ac:dyDescent="0.3">
      <c r="P635993" s="83"/>
    </row>
    <row r="635994" spans="16:16" x14ac:dyDescent="0.3">
      <c r="P635994" s="83"/>
    </row>
    <row r="635995" spans="16:16" x14ac:dyDescent="0.3">
      <c r="P635995" s="83"/>
    </row>
    <row r="635996" spans="16:16" x14ac:dyDescent="0.3">
      <c r="P635996" s="83"/>
    </row>
    <row r="635997" spans="16:16" x14ac:dyDescent="0.3">
      <c r="P635997" s="83"/>
    </row>
    <row r="635998" spans="16:16" x14ac:dyDescent="0.3">
      <c r="P635998" s="83"/>
    </row>
    <row r="635999" spans="16:16" x14ac:dyDescent="0.3">
      <c r="P635999" s="83"/>
    </row>
    <row r="636000" spans="16:16" x14ac:dyDescent="0.3">
      <c r="P636000" s="83"/>
    </row>
    <row r="636001" spans="16:16" x14ac:dyDescent="0.3">
      <c r="P636001" s="83"/>
    </row>
    <row r="636002" spans="16:16" x14ac:dyDescent="0.3">
      <c r="P636002" s="83"/>
    </row>
    <row r="636003" spans="16:16" x14ac:dyDescent="0.3">
      <c r="P636003" s="83"/>
    </row>
    <row r="636004" spans="16:16" x14ac:dyDescent="0.3">
      <c r="P636004" s="83"/>
    </row>
    <row r="636005" spans="16:16" x14ac:dyDescent="0.3">
      <c r="P636005" s="83"/>
    </row>
    <row r="636006" spans="16:16" x14ac:dyDescent="0.3">
      <c r="P636006" s="83"/>
    </row>
    <row r="636007" spans="16:16" x14ac:dyDescent="0.3">
      <c r="P636007" s="83"/>
    </row>
    <row r="636008" spans="16:16" x14ac:dyDescent="0.3">
      <c r="P636008" s="83"/>
    </row>
    <row r="636009" spans="16:16" x14ac:dyDescent="0.3">
      <c r="P636009" s="83"/>
    </row>
    <row r="636010" spans="16:16" x14ac:dyDescent="0.3">
      <c r="P636010" s="83"/>
    </row>
    <row r="636011" spans="16:16" x14ac:dyDescent="0.3">
      <c r="P636011" s="83"/>
    </row>
    <row r="636012" spans="16:16" x14ac:dyDescent="0.3">
      <c r="P636012" s="83"/>
    </row>
    <row r="636013" spans="16:16" x14ac:dyDescent="0.3">
      <c r="P636013" s="83"/>
    </row>
    <row r="636014" spans="16:16" x14ac:dyDescent="0.3">
      <c r="P636014" s="83"/>
    </row>
    <row r="636015" spans="16:16" x14ac:dyDescent="0.3">
      <c r="P636015" s="83"/>
    </row>
    <row r="636016" spans="16:16" x14ac:dyDescent="0.3">
      <c r="P636016" s="83"/>
    </row>
    <row r="636017" spans="16:16" x14ac:dyDescent="0.3">
      <c r="P636017" s="83"/>
    </row>
    <row r="636018" spans="16:16" x14ac:dyDescent="0.3">
      <c r="P636018" s="83"/>
    </row>
    <row r="636019" spans="16:16" x14ac:dyDescent="0.3">
      <c r="P636019" s="83"/>
    </row>
    <row r="636020" spans="16:16" x14ac:dyDescent="0.3">
      <c r="P636020" s="83"/>
    </row>
    <row r="636021" spans="16:16" x14ac:dyDescent="0.3">
      <c r="P636021" s="83"/>
    </row>
    <row r="636022" spans="16:16" x14ac:dyDescent="0.3">
      <c r="P636022" s="83"/>
    </row>
    <row r="636023" spans="16:16" x14ac:dyDescent="0.3">
      <c r="P636023" s="83"/>
    </row>
    <row r="636024" spans="16:16" x14ac:dyDescent="0.3">
      <c r="P636024" s="83"/>
    </row>
    <row r="636025" spans="16:16" x14ac:dyDescent="0.3">
      <c r="P636025" s="83"/>
    </row>
    <row r="636026" spans="16:16" x14ac:dyDescent="0.3">
      <c r="P636026" s="83"/>
    </row>
    <row r="636027" spans="16:16" x14ac:dyDescent="0.3">
      <c r="P636027" s="83"/>
    </row>
    <row r="636028" spans="16:16" x14ac:dyDescent="0.3">
      <c r="P636028" s="83"/>
    </row>
    <row r="636029" spans="16:16" x14ac:dyDescent="0.3">
      <c r="P636029" s="83"/>
    </row>
    <row r="636030" spans="16:16" x14ac:dyDescent="0.3">
      <c r="P636030" s="83"/>
    </row>
    <row r="636031" spans="16:16" x14ac:dyDescent="0.3">
      <c r="P636031" s="83"/>
    </row>
    <row r="636032" spans="16:16" x14ac:dyDescent="0.3">
      <c r="P636032" s="83"/>
    </row>
    <row r="636033" spans="16:16" x14ac:dyDescent="0.3">
      <c r="P636033" s="83"/>
    </row>
    <row r="636034" spans="16:16" x14ac:dyDescent="0.3">
      <c r="P636034" s="83"/>
    </row>
    <row r="636035" spans="16:16" x14ac:dyDescent="0.3">
      <c r="P636035" s="83"/>
    </row>
    <row r="636036" spans="16:16" x14ac:dyDescent="0.3">
      <c r="P636036" s="83"/>
    </row>
    <row r="636037" spans="16:16" x14ac:dyDescent="0.3">
      <c r="P636037" s="83"/>
    </row>
    <row r="636038" spans="16:16" x14ac:dyDescent="0.3">
      <c r="P636038" s="83"/>
    </row>
    <row r="636039" spans="16:16" x14ac:dyDescent="0.3">
      <c r="P636039" s="83"/>
    </row>
    <row r="636040" spans="16:16" x14ac:dyDescent="0.3">
      <c r="P636040" s="83"/>
    </row>
    <row r="636041" spans="16:16" x14ac:dyDescent="0.3">
      <c r="P636041" s="83"/>
    </row>
    <row r="636042" spans="16:16" x14ac:dyDescent="0.3">
      <c r="P636042" s="83"/>
    </row>
    <row r="636043" spans="16:16" x14ac:dyDescent="0.3">
      <c r="P636043" s="83"/>
    </row>
    <row r="636044" spans="16:16" x14ac:dyDescent="0.3">
      <c r="P636044" s="83"/>
    </row>
    <row r="636045" spans="16:16" x14ac:dyDescent="0.3">
      <c r="P636045" s="83"/>
    </row>
    <row r="636046" spans="16:16" x14ac:dyDescent="0.3">
      <c r="P636046" s="83"/>
    </row>
    <row r="636047" spans="16:16" x14ac:dyDescent="0.3">
      <c r="P636047" s="83"/>
    </row>
    <row r="636048" spans="16:16" x14ac:dyDescent="0.3">
      <c r="P636048" s="83"/>
    </row>
    <row r="636049" spans="16:16" x14ac:dyDescent="0.3">
      <c r="P636049" s="83"/>
    </row>
    <row r="636050" spans="16:16" x14ac:dyDescent="0.3">
      <c r="P636050" s="83"/>
    </row>
    <row r="636051" spans="16:16" x14ac:dyDescent="0.3">
      <c r="P636051" s="83"/>
    </row>
    <row r="636052" spans="16:16" x14ac:dyDescent="0.3">
      <c r="P636052" s="83"/>
    </row>
    <row r="636053" spans="16:16" x14ac:dyDescent="0.3">
      <c r="P636053" s="83"/>
    </row>
    <row r="636054" spans="16:16" x14ac:dyDescent="0.3">
      <c r="P636054" s="83"/>
    </row>
    <row r="636055" spans="16:16" x14ac:dyDescent="0.3">
      <c r="P636055" s="83"/>
    </row>
    <row r="636056" spans="16:16" x14ac:dyDescent="0.3">
      <c r="P636056" s="83"/>
    </row>
    <row r="636057" spans="16:16" x14ac:dyDescent="0.3">
      <c r="P636057" s="83"/>
    </row>
    <row r="636058" spans="16:16" x14ac:dyDescent="0.3">
      <c r="P636058" s="83"/>
    </row>
    <row r="636059" spans="16:16" x14ac:dyDescent="0.3">
      <c r="P636059" s="83"/>
    </row>
    <row r="636060" spans="16:16" x14ac:dyDescent="0.3">
      <c r="P636060" s="83"/>
    </row>
    <row r="636061" spans="16:16" x14ac:dyDescent="0.3">
      <c r="P636061" s="83"/>
    </row>
    <row r="636062" spans="16:16" x14ac:dyDescent="0.3">
      <c r="P636062" s="83"/>
    </row>
    <row r="636063" spans="16:16" x14ac:dyDescent="0.3">
      <c r="P636063" s="83"/>
    </row>
    <row r="636064" spans="16:16" x14ac:dyDescent="0.3">
      <c r="P636064" s="83"/>
    </row>
    <row r="636065" spans="16:16" x14ac:dyDescent="0.3">
      <c r="P636065" s="83"/>
    </row>
    <row r="636066" spans="16:16" x14ac:dyDescent="0.3">
      <c r="P636066" s="83"/>
    </row>
    <row r="636067" spans="16:16" x14ac:dyDescent="0.3">
      <c r="P636067" s="83"/>
    </row>
    <row r="636068" spans="16:16" x14ac:dyDescent="0.3">
      <c r="P636068" s="83"/>
    </row>
    <row r="636069" spans="16:16" x14ac:dyDescent="0.3">
      <c r="P636069" s="83"/>
    </row>
    <row r="636070" spans="16:16" x14ac:dyDescent="0.3">
      <c r="P636070" s="83"/>
    </row>
    <row r="636071" spans="16:16" x14ac:dyDescent="0.3">
      <c r="P636071" s="83"/>
    </row>
    <row r="636072" spans="16:16" x14ac:dyDescent="0.3">
      <c r="P636072" s="83"/>
    </row>
    <row r="636073" spans="16:16" x14ac:dyDescent="0.3">
      <c r="P636073" s="83"/>
    </row>
    <row r="636074" spans="16:16" x14ac:dyDescent="0.3">
      <c r="P636074" s="83"/>
    </row>
    <row r="636075" spans="16:16" x14ac:dyDescent="0.3">
      <c r="P636075" s="83"/>
    </row>
    <row r="636076" spans="16:16" x14ac:dyDescent="0.3">
      <c r="P636076" s="83"/>
    </row>
    <row r="636077" spans="16:16" x14ac:dyDescent="0.3">
      <c r="P636077" s="83"/>
    </row>
    <row r="636078" spans="16:16" x14ac:dyDescent="0.3">
      <c r="P636078" s="83"/>
    </row>
    <row r="636079" spans="16:16" x14ac:dyDescent="0.3">
      <c r="P636079" s="83"/>
    </row>
    <row r="636080" spans="16:16" x14ac:dyDescent="0.3">
      <c r="P636080" s="83"/>
    </row>
    <row r="636081" spans="16:16" x14ac:dyDescent="0.3">
      <c r="P636081" s="83"/>
    </row>
    <row r="636082" spans="16:16" x14ac:dyDescent="0.3">
      <c r="P636082" s="83"/>
    </row>
    <row r="636083" spans="16:16" x14ac:dyDescent="0.3">
      <c r="P636083" s="83"/>
    </row>
    <row r="636084" spans="16:16" x14ac:dyDescent="0.3">
      <c r="P636084" s="83"/>
    </row>
    <row r="636085" spans="16:16" x14ac:dyDescent="0.3">
      <c r="P636085" s="83"/>
    </row>
    <row r="636086" spans="16:16" x14ac:dyDescent="0.3">
      <c r="P636086" s="83"/>
    </row>
    <row r="636087" spans="16:16" x14ac:dyDescent="0.3">
      <c r="P636087" s="83"/>
    </row>
    <row r="636088" spans="16:16" x14ac:dyDescent="0.3">
      <c r="P636088" s="83"/>
    </row>
    <row r="636089" spans="16:16" x14ac:dyDescent="0.3">
      <c r="P636089" s="83"/>
    </row>
    <row r="636090" spans="16:16" x14ac:dyDescent="0.3">
      <c r="P636090" s="83"/>
    </row>
    <row r="636091" spans="16:16" x14ac:dyDescent="0.3">
      <c r="P636091" s="83"/>
    </row>
    <row r="636092" spans="16:16" x14ac:dyDescent="0.3">
      <c r="P636092" s="83"/>
    </row>
    <row r="636093" spans="16:16" x14ac:dyDescent="0.3">
      <c r="P636093" s="83"/>
    </row>
    <row r="636094" spans="16:16" x14ac:dyDescent="0.3">
      <c r="P636094" s="83"/>
    </row>
    <row r="636095" spans="16:16" x14ac:dyDescent="0.3">
      <c r="P636095" s="83"/>
    </row>
    <row r="636096" spans="16:16" x14ac:dyDescent="0.3">
      <c r="P636096" s="83"/>
    </row>
    <row r="636097" spans="16:16" x14ac:dyDescent="0.3">
      <c r="P636097" s="83"/>
    </row>
    <row r="636098" spans="16:16" x14ac:dyDescent="0.3">
      <c r="P636098" s="83"/>
    </row>
    <row r="636099" spans="16:16" x14ac:dyDescent="0.3">
      <c r="P636099" s="83"/>
    </row>
    <row r="636100" spans="16:16" x14ac:dyDescent="0.3">
      <c r="P636100" s="83"/>
    </row>
    <row r="636101" spans="16:16" x14ac:dyDescent="0.3">
      <c r="P636101" s="83"/>
    </row>
    <row r="636102" spans="16:16" x14ac:dyDescent="0.3">
      <c r="P636102" s="83"/>
    </row>
    <row r="636103" spans="16:16" x14ac:dyDescent="0.3">
      <c r="P636103" s="83"/>
    </row>
    <row r="636104" spans="16:16" x14ac:dyDescent="0.3">
      <c r="P636104" s="83"/>
    </row>
    <row r="636105" spans="16:16" x14ac:dyDescent="0.3">
      <c r="P636105" s="83"/>
    </row>
    <row r="636106" spans="16:16" x14ac:dyDescent="0.3">
      <c r="P636106" s="83"/>
    </row>
    <row r="636107" spans="16:16" x14ac:dyDescent="0.3">
      <c r="P636107" s="83"/>
    </row>
    <row r="636108" spans="16:16" x14ac:dyDescent="0.3">
      <c r="P636108" s="83"/>
    </row>
    <row r="636109" spans="16:16" x14ac:dyDescent="0.3">
      <c r="P636109" s="83"/>
    </row>
    <row r="636110" spans="16:16" x14ac:dyDescent="0.3">
      <c r="P636110" s="83"/>
    </row>
    <row r="636111" spans="16:16" x14ac:dyDescent="0.3">
      <c r="P636111" s="83"/>
    </row>
    <row r="636112" spans="16:16" x14ac:dyDescent="0.3">
      <c r="P636112" s="83"/>
    </row>
    <row r="636113" spans="16:16" x14ac:dyDescent="0.3">
      <c r="P636113" s="83"/>
    </row>
    <row r="636114" spans="16:16" x14ac:dyDescent="0.3">
      <c r="P636114" s="83"/>
    </row>
    <row r="636115" spans="16:16" x14ac:dyDescent="0.3">
      <c r="P636115" s="83"/>
    </row>
    <row r="636116" spans="16:16" x14ac:dyDescent="0.3">
      <c r="P636116" s="83"/>
    </row>
    <row r="636117" spans="16:16" x14ac:dyDescent="0.3">
      <c r="P636117" s="83"/>
    </row>
    <row r="636118" spans="16:16" x14ac:dyDescent="0.3">
      <c r="P636118" s="83"/>
    </row>
    <row r="636119" spans="16:16" x14ac:dyDescent="0.3">
      <c r="P636119" s="83"/>
    </row>
    <row r="636120" spans="16:16" x14ac:dyDescent="0.3">
      <c r="P636120" s="83"/>
    </row>
    <row r="636121" spans="16:16" x14ac:dyDescent="0.3">
      <c r="P636121" s="83"/>
    </row>
    <row r="636122" spans="16:16" x14ac:dyDescent="0.3">
      <c r="P636122" s="83"/>
    </row>
    <row r="636123" spans="16:16" x14ac:dyDescent="0.3">
      <c r="P636123" s="83"/>
    </row>
    <row r="636124" spans="16:16" x14ac:dyDescent="0.3">
      <c r="P636124" s="83"/>
    </row>
    <row r="636125" spans="16:16" x14ac:dyDescent="0.3">
      <c r="P636125" s="83"/>
    </row>
    <row r="636126" spans="16:16" x14ac:dyDescent="0.3">
      <c r="P636126" s="83"/>
    </row>
    <row r="636127" spans="16:16" x14ac:dyDescent="0.3">
      <c r="P636127" s="83"/>
    </row>
    <row r="636128" spans="16:16" x14ac:dyDescent="0.3">
      <c r="P636128" s="83"/>
    </row>
    <row r="636129" spans="16:16" x14ac:dyDescent="0.3">
      <c r="P636129" s="83"/>
    </row>
    <row r="636130" spans="16:16" x14ac:dyDescent="0.3">
      <c r="P636130" s="83"/>
    </row>
    <row r="636131" spans="16:16" x14ac:dyDescent="0.3">
      <c r="P636131" s="83"/>
    </row>
    <row r="636132" spans="16:16" x14ac:dyDescent="0.3">
      <c r="P636132" s="83"/>
    </row>
    <row r="636133" spans="16:16" x14ac:dyDescent="0.3">
      <c r="P636133" s="83"/>
    </row>
    <row r="636134" spans="16:16" x14ac:dyDescent="0.3">
      <c r="P636134" s="83"/>
    </row>
    <row r="636135" spans="16:16" x14ac:dyDescent="0.3">
      <c r="P636135" s="83"/>
    </row>
    <row r="636136" spans="16:16" x14ac:dyDescent="0.3">
      <c r="P636136" s="83"/>
    </row>
    <row r="636137" spans="16:16" x14ac:dyDescent="0.3">
      <c r="P636137" s="83"/>
    </row>
    <row r="636138" spans="16:16" x14ac:dyDescent="0.3">
      <c r="P636138" s="83"/>
    </row>
    <row r="636139" spans="16:16" x14ac:dyDescent="0.3">
      <c r="P636139" s="83"/>
    </row>
    <row r="636140" spans="16:16" x14ac:dyDescent="0.3">
      <c r="P636140" s="83"/>
    </row>
    <row r="636141" spans="16:16" x14ac:dyDescent="0.3">
      <c r="P636141" s="83"/>
    </row>
    <row r="636142" spans="16:16" x14ac:dyDescent="0.3">
      <c r="P636142" s="83"/>
    </row>
    <row r="636143" spans="16:16" x14ac:dyDescent="0.3">
      <c r="P636143" s="83"/>
    </row>
    <row r="636144" spans="16:16" x14ac:dyDescent="0.3">
      <c r="P636144" s="83"/>
    </row>
    <row r="636145" spans="16:16" x14ac:dyDescent="0.3">
      <c r="P636145" s="83"/>
    </row>
    <row r="636146" spans="16:16" x14ac:dyDescent="0.3">
      <c r="P636146" s="83"/>
    </row>
    <row r="636147" spans="16:16" x14ac:dyDescent="0.3">
      <c r="P636147" s="83"/>
    </row>
    <row r="636148" spans="16:16" x14ac:dyDescent="0.3">
      <c r="P636148" s="83"/>
    </row>
    <row r="636149" spans="16:16" x14ac:dyDescent="0.3">
      <c r="P636149" s="83"/>
    </row>
    <row r="636150" spans="16:16" x14ac:dyDescent="0.3">
      <c r="P636150" s="83"/>
    </row>
    <row r="636151" spans="16:16" x14ac:dyDescent="0.3">
      <c r="P636151" s="83"/>
    </row>
    <row r="636152" spans="16:16" x14ac:dyDescent="0.3">
      <c r="P636152" s="83"/>
    </row>
    <row r="636153" spans="16:16" x14ac:dyDescent="0.3">
      <c r="P636153" s="83"/>
    </row>
    <row r="636154" spans="16:16" x14ac:dyDescent="0.3">
      <c r="P636154" s="83"/>
    </row>
    <row r="636155" spans="16:16" x14ac:dyDescent="0.3">
      <c r="P636155" s="83"/>
    </row>
    <row r="636156" spans="16:16" x14ac:dyDescent="0.3">
      <c r="P636156" s="83"/>
    </row>
    <row r="636157" spans="16:16" x14ac:dyDescent="0.3">
      <c r="P636157" s="83"/>
    </row>
    <row r="636158" spans="16:16" x14ac:dyDescent="0.3">
      <c r="P636158" s="83"/>
    </row>
    <row r="636159" spans="16:16" x14ac:dyDescent="0.3">
      <c r="P636159" s="83"/>
    </row>
    <row r="636160" spans="16:16" x14ac:dyDescent="0.3">
      <c r="P636160" s="83"/>
    </row>
    <row r="636161" spans="16:16" x14ac:dyDescent="0.3">
      <c r="P636161" s="83"/>
    </row>
    <row r="636162" spans="16:16" x14ac:dyDescent="0.3">
      <c r="P636162" s="83"/>
    </row>
    <row r="636163" spans="16:16" x14ac:dyDescent="0.3">
      <c r="P636163" s="83"/>
    </row>
    <row r="636164" spans="16:16" x14ac:dyDescent="0.3">
      <c r="P636164" s="83"/>
    </row>
    <row r="636165" spans="16:16" x14ac:dyDescent="0.3">
      <c r="P636165" s="83"/>
    </row>
    <row r="636166" spans="16:16" x14ac:dyDescent="0.3">
      <c r="P636166" s="83"/>
    </row>
    <row r="636167" spans="16:16" x14ac:dyDescent="0.3">
      <c r="P636167" s="83"/>
    </row>
    <row r="636168" spans="16:16" x14ac:dyDescent="0.3">
      <c r="P636168" s="83"/>
    </row>
    <row r="636169" spans="16:16" x14ac:dyDescent="0.3">
      <c r="P636169" s="83"/>
    </row>
    <row r="636170" spans="16:16" x14ac:dyDescent="0.3">
      <c r="P636170" s="83"/>
    </row>
    <row r="636171" spans="16:16" x14ac:dyDescent="0.3">
      <c r="P636171" s="83"/>
    </row>
    <row r="636172" spans="16:16" x14ac:dyDescent="0.3">
      <c r="P636172" s="83"/>
    </row>
    <row r="636173" spans="16:16" x14ac:dyDescent="0.3">
      <c r="P636173" s="83"/>
    </row>
    <row r="636174" spans="16:16" x14ac:dyDescent="0.3">
      <c r="P636174" s="83"/>
    </row>
    <row r="636175" spans="16:16" x14ac:dyDescent="0.3">
      <c r="P636175" s="83"/>
    </row>
    <row r="636176" spans="16:16" x14ac:dyDescent="0.3">
      <c r="P636176" s="83"/>
    </row>
    <row r="636177" spans="16:16" x14ac:dyDescent="0.3">
      <c r="P636177" s="83"/>
    </row>
    <row r="636178" spans="16:16" x14ac:dyDescent="0.3">
      <c r="P636178" s="83"/>
    </row>
    <row r="636179" spans="16:16" x14ac:dyDescent="0.3">
      <c r="P636179" s="83"/>
    </row>
    <row r="636180" spans="16:16" x14ac:dyDescent="0.3">
      <c r="P636180" s="83"/>
    </row>
    <row r="636181" spans="16:16" x14ac:dyDescent="0.3">
      <c r="P636181" s="83"/>
    </row>
    <row r="636182" spans="16:16" x14ac:dyDescent="0.3">
      <c r="P636182" s="83"/>
    </row>
    <row r="636183" spans="16:16" x14ac:dyDescent="0.3">
      <c r="P636183" s="83"/>
    </row>
    <row r="636184" spans="16:16" x14ac:dyDescent="0.3">
      <c r="P636184" s="83"/>
    </row>
    <row r="636185" spans="16:16" x14ac:dyDescent="0.3">
      <c r="P636185" s="83"/>
    </row>
    <row r="636186" spans="16:16" x14ac:dyDescent="0.3">
      <c r="P636186" s="83"/>
    </row>
    <row r="636187" spans="16:16" x14ac:dyDescent="0.3">
      <c r="P636187" s="83"/>
    </row>
    <row r="636188" spans="16:16" x14ac:dyDescent="0.3">
      <c r="P636188" s="83"/>
    </row>
    <row r="636189" spans="16:16" x14ac:dyDescent="0.3">
      <c r="P636189" s="83"/>
    </row>
    <row r="636190" spans="16:16" x14ac:dyDescent="0.3">
      <c r="P636190" s="83"/>
    </row>
    <row r="636191" spans="16:16" x14ac:dyDescent="0.3">
      <c r="P636191" s="83"/>
    </row>
    <row r="636192" spans="16:16" x14ac:dyDescent="0.3">
      <c r="P636192" s="83"/>
    </row>
    <row r="636193" spans="16:16" x14ac:dyDescent="0.3">
      <c r="P636193" s="83"/>
    </row>
    <row r="636194" spans="16:16" x14ac:dyDescent="0.3">
      <c r="P636194" s="83"/>
    </row>
    <row r="636195" spans="16:16" x14ac:dyDescent="0.3">
      <c r="P636195" s="83"/>
    </row>
    <row r="636196" spans="16:16" x14ac:dyDescent="0.3">
      <c r="P636196" s="83"/>
    </row>
    <row r="636197" spans="16:16" x14ac:dyDescent="0.3">
      <c r="P636197" s="83"/>
    </row>
    <row r="636198" spans="16:16" x14ac:dyDescent="0.3">
      <c r="P636198" s="83"/>
    </row>
    <row r="636199" spans="16:16" x14ac:dyDescent="0.3">
      <c r="P636199" s="83"/>
    </row>
    <row r="636200" spans="16:16" x14ac:dyDescent="0.3">
      <c r="P636200" s="83"/>
    </row>
    <row r="636201" spans="16:16" x14ac:dyDescent="0.3">
      <c r="P636201" s="83"/>
    </row>
    <row r="636202" spans="16:16" x14ac:dyDescent="0.3">
      <c r="P636202" s="83"/>
    </row>
    <row r="636203" spans="16:16" x14ac:dyDescent="0.3">
      <c r="P636203" s="83"/>
    </row>
    <row r="636204" spans="16:16" x14ac:dyDescent="0.3">
      <c r="P636204" s="83"/>
    </row>
    <row r="636205" spans="16:16" x14ac:dyDescent="0.3">
      <c r="P636205" s="83"/>
    </row>
    <row r="636206" spans="16:16" x14ac:dyDescent="0.3">
      <c r="P636206" s="83"/>
    </row>
    <row r="636207" spans="16:16" x14ac:dyDescent="0.3">
      <c r="P636207" s="83"/>
    </row>
    <row r="636208" spans="16:16" x14ac:dyDescent="0.3">
      <c r="P636208" s="83"/>
    </row>
    <row r="636209" spans="16:16" x14ac:dyDescent="0.3">
      <c r="P636209" s="83"/>
    </row>
    <row r="636210" spans="16:16" x14ac:dyDescent="0.3">
      <c r="P636210" s="83"/>
    </row>
    <row r="636211" spans="16:16" x14ac:dyDescent="0.3">
      <c r="P636211" s="83"/>
    </row>
    <row r="636212" spans="16:16" x14ac:dyDescent="0.3">
      <c r="P636212" s="83"/>
    </row>
    <row r="636213" spans="16:16" x14ac:dyDescent="0.3">
      <c r="P636213" s="83"/>
    </row>
    <row r="636214" spans="16:16" x14ac:dyDescent="0.3">
      <c r="P636214" s="83"/>
    </row>
    <row r="636215" spans="16:16" x14ac:dyDescent="0.3">
      <c r="P636215" s="83"/>
    </row>
    <row r="636216" spans="16:16" x14ac:dyDescent="0.3">
      <c r="P636216" s="83"/>
    </row>
    <row r="636217" spans="16:16" x14ac:dyDescent="0.3">
      <c r="P636217" s="83"/>
    </row>
    <row r="636218" spans="16:16" x14ac:dyDescent="0.3">
      <c r="P636218" s="83"/>
    </row>
    <row r="636219" spans="16:16" x14ac:dyDescent="0.3">
      <c r="P636219" s="83"/>
    </row>
    <row r="636220" spans="16:16" x14ac:dyDescent="0.3">
      <c r="P636220" s="83"/>
    </row>
    <row r="636221" spans="16:16" x14ac:dyDescent="0.3">
      <c r="P636221" s="83"/>
    </row>
    <row r="636222" spans="16:16" x14ac:dyDescent="0.3">
      <c r="P636222" s="83"/>
    </row>
    <row r="636223" spans="16:16" x14ac:dyDescent="0.3">
      <c r="P636223" s="83"/>
    </row>
    <row r="636224" spans="16:16" x14ac:dyDescent="0.3">
      <c r="P636224" s="83"/>
    </row>
    <row r="636225" spans="16:16" x14ac:dyDescent="0.3">
      <c r="P636225" s="83"/>
    </row>
    <row r="636226" spans="16:16" x14ac:dyDescent="0.3">
      <c r="P636226" s="83"/>
    </row>
    <row r="636227" spans="16:16" x14ac:dyDescent="0.3">
      <c r="P636227" s="83"/>
    </row>
    <row r="636228" spans="16:16" x14ac:dyDescent="0.3">
      <c r="P636228" s="83"/>
    </row>
    <row r="636229" spans="16:16" x14ac:dyDescent="0.3">
      <c r="P636229" s="83"/>
    </row>
    <row r="636230" spans="16:16" x14ac:dyDescent="0.3">
      <c r="P636230" s="83"/>
    </row>
    <row r="636231" spans="16:16" x14ac:dyDescent="0.3">
      <c r="P636231" s="83"/>
    </row>
    <row r="636232" spans="16:16" x14ac:dyDescent="0.3">
      <c r="P636232" s="83"/>
    </row>
    <row r="636233" spans="16:16" x14ac:dyDescent="0.3">
      <c r="P636233" s="83"/>
    </row>
    <row r="636234" spans="16:16" x14ac:dyDescent="0.3">
      <c r="P636234" s="83"/>
    </row>
    <row r="636235" spans="16:16" x14ac:dyDescent="0.3">
      <c r="P636235" s="83"/>
    </row>
    <row r="636236" spans="16:16" x14ac:dyDescent="0.3">
      <c r="P636236" s="83"/>
    </row>
    <row r="636237" spans="16:16" x14ac:dyDescent="0.3">
      <c r="P636237" s="83"/>
    </row>
    <row r="636238" spans="16:16" x14ac:dyDescent="0.3">
      <c r="P636238" s="83"/>
    </row>
    <row r="636239" spans="16:16" x14ac:dyDescent="0.3">
      <c r="P636239" s="83"/>
    </row>
    <row r="636240" spans="16:16" x14ac:dyDescent="0.3">
      <c r="P636240" s="83"/>
    </row>
    <row r="636241" spans="16:16" x14ac:dyDescent="0.3">
      <c r="P636241" s="83"/>
    </row>
    <row r="636242" spans="16:16" x14ac:dyDescent="0.3">
      <c r="P636242" s="83"/>
    </row>
    <row r="636243" spans="16:16" x14ac:dyDescent="0.3">
      <c r="P636243" s="83"/>
    </row>
    <row r="636244" spans="16:16" x14ac:dyDescent="0.3">
      <c r="P636244" s="83"/>
    </row>
    <row r="636245" spans="16:16" x14ac:dyDescent="0.3">
      <c r="P636245" s="83"/>
    </row>
    <row r="636246" spans="16:16" x14ac:dyDescent="0.3">
      <c r="P636246" s="83"/>
    </row>
    <row r="636247" spans="16:16" x14ac:dyDescent="0.3">
      <c r="P636247" s="83"/>
    </row>
    <row r="636248" spans="16:16" x14ac:dyDescent="0.3">
      <c r="P636248" s="83"/>
    </row>
    <row r="636249" spans="16:16" x14ac:dyDescent="0.3">
      <c r="P636249" s="83"/>
    </row>
    <row r="636250" spans="16:16" x14ac:dyDescent="0.3">
      <c r="P636250" s="83"/>
    </row>
    <row r="636251" spans="16:16" x14ac:dyDescent="0.3">
      <c r="P636251" s="83"/>
    </row>
    <row r="636252" spans="16:16" x14ac:dyDescent="0.3">
      <c r="P636252" s="83"/>
    </row>
    <row r="636253" spans="16:16" x14ac:dyDescent="0.3">
      <c r="P636253" s="83"/>
    </row>
    <row r="636254" spans="16:16" x14ac:dyDescent="0.3">
      <c r="P636254" s="83"/>
    </row>
    <row r="636255" spans="16:16" x14ac:dyDescent="0.3">
      <c r="P636255" s="83"/>
    </row>
    <row r="636256" spans="16:16" x14ac:dyDescent="0.3">
      <c r="P636256" s="83"/>
    </row>
    <row r="636257" spans="16:16" x14ac:dyDescent="0.3">
      <c r="P636257" s="83"/>
    </row>
    <row r="636258" spans="16:16" x14ac:dyDescent="0.3">
      <c r="P636258" s="83"/>
    </row>
    <row r="636259" spans="16:16" x14ac:dyDescent="0.3">
      <c r="P636259" s="83"/>
    </row>
    <row r="636260" spans="16:16" x14ac:dyDescent="0.3">
      <c r="P636260" s="83"/>
    </row>
    <row r="636261" spans="16:16" x14ac:dyDescent="0.3">
      <c r="P636261" s="83"/>
    </row>
    <row r="636262" spans="16:16" x14ac:dyDescent="0.3">
      <c r="P636262" s="83"/>
    </row>
    <row r="636263" spans="16:16" x14ac:dyDescent="0.3">
      <c r="P636263" s="83"/>
    </row>
    <row r="636264" spans="16:16" x14ac:dyDescent="0.3">
      <c r="P636264" s="83"/>
    </row>
    <row r="636265" spans="16:16" x14ac:dyDescent="0.3">
      <c r="P636265" s="83"/>
    </row>
    <row r="636266" spans="16:16" x14ac:dyDescent="0.3">
      <c r="P636266" s="83"/>
    </row>
    <row r="636267" spans="16:16" x14ac:dyDescent="0.3">
      <c r="P636267" s="83"/>
    </row>
    <row r="636268" spans="16:16" x14ac:dyDescent="0.3">
      <c r="P636268" s="83"/>
    </row>
    <row r="636269" spans="16:16" x14ac:dyDescent="0.3">
      <c r="P636269" s="83"/>
    </row>
    <row r="636270" spans="16:16" x14ac:dyDescent="0.3">
      <c r="P636270" s="83"/>
    </row>
    <row r="636271" spans="16:16" x14ac:dyDescent="0.3">
      <c r="P636271" s="83"/>
    </row>
    <row r="636272" spans="16:16" x14ac:dyDescent="0.3">
      <c r="P636272" s="83"/>
    </row>
    <row r="636273" spans="16:16" x14ac:dyDescent="0.3">
      <c r="P636273" s="83"/>
    </row>
    <row r="636274" spans="16:16" x14ac:dyDescent="0.3">
      <c r="P636274" s="83"/>
    </row>
    <row r="636275" spans="16:16" x14ac:dyDescent="0.3">
      <c r="P636275" s="83"/>
    </row>
    <row r="636276" spans="16:16" x14ac:dyDescent="0.3">
      <c r="P636276" s="83"/>
    </row>
    <row r="636277" spans="16:16" x14ac:dyDescent="0.3">
      <c r="P636277" s="83"/>
    </row>
    <row r="636278" spans="16:16" x14ac:dyDescent="0.3">
      <c r="P636278" s="83"/>
    </row>
    <row r="636279" spans="16:16" x14ac:dyDescent="0.3">
      <c r="P636279" s="83"/>
    </row>
    <row r="636280" spans="16:16" x14ac:dyDescent="0.3">
      <c r="P636280" s="83"/>
    </row>
    <row r="636281" spans="16:16" x14ac:dyDescent="0.3">
      <c r="P636281" s="83"/>
    </row>
    <row r="636282" spans="16:16" x14ac:dyDescent="0.3">
      <c r="P636282" s="83"/>
    </row>
    <row r="636283" spans="16:16" x14ac:dyDescent="0.3">
      <c r="P636283" s="83"/>
    </row>
    <row r="636284" spans="16:16" x14ac:dyDescent="0.3">
      <c r="P636284" s="83"/>
    </row>
    <row r="636285" spans="16:16" x14ac:dyDescent="0.3">
      <c r="P636285" s="83"/>
    </row>
    <row r="636286" spans="16:16" x14ac:dyDescent="0.3">
      <c r="P636286" s="83"/>
    </row>
    <row r="636287" spans="16:16" x14ac:dyDescent="0.3">
      <c r="P636287" s="83"/>
    </row>
    <row r="636288" spans="16:16" x14ac:dyDescent="0.3">
      <c r="P636288" s="83"/>
    </row>
    <row r="636289" spans="16:16" x14ac:dyDescent="0.3">
      <c r="P636289" s="83"/>
    </row>
    <row r="636290" spans="16:16" x14ac:dyDescent="0.3">
      <c r="P636290" s="83"/>
    </row>
    <row r="636291" spans="16:16" x14ac:dyDescent="0.3">
      <c r="P636291" s="83"/>
    </row>
    <row r="636292" spans="16:16" x14ac:dyDescent="0.3">
      <c r="P636292" s="83"/>
    </row>
    <row r="636293" spans="16:16" x14ac:dyDescent="0.3">
      <c r="P636293" s="83"/>
    </row>
    <row r="636294" spans="16:16" x14ac:dyDescent="0.3">
      <c r="P636294" s="83"/>
    </row>
    <row r="636295" spans="16:16" x14ac:dyDescent="0.3">
      <c r="P636295" s="83"/>
    </row>
    <row r="636296" spans="16:16" x14ac:dyDescent="0.3">
      <c r="P636296" s="83"/>
    </row>
    <row r="636297" spans="16:16" x14ac:dyDescent="0.3">
      <c r="P636297" s="83"/>
    </row>
    <row r="636298" spans="16:16" x14ac:dyDescent="0.3">
      <c r="P636298" s="83"/>
    </row>
    <row r="636299" spans="16:16" x14ac:dyDescent="0.3">
      <c r="P636299" s="83"/>
    </row>
    <row r="636300" spans="16:16" x14ac:dyDescent="0.3">
      <c r="P636300" s="83"/>
    </row>
    <row r="636301" spans="16:16" x14ac:dyDescent="0.3">
      <c r="P636301" s="83"/>
    </row>
    <row r="636302" spans="16:16" x14ac:dyDescent="0.3">
      <c r="P636302" s="83"/>
    </row>
    <row r="636303" spans="16:16" x14ac:dyDescent="0.3">
      <c r="P636303" s="83"/>
    </row>
    <row r="636304" spans="16:16" x14ac:dyDescent="0.3">
      <c r="P636304" s="83"/>
    </row>
    <row r="636305" spans="16:16" x14ac:dyDescent="0.3">
      <c r="P636305" s="83"/>
    </row>
    <row r="636306" spans="16:16" x14ac:dyDescent="0.3">
      <c r="P636306" s="83"/>
    </row>
    <row r="636307" spans="16:16" x14ac:dyDescent="0.3">
      <c r="P636307" s="83"/>
    </row>
    <row r="636308" spans="16:16" x14ac:dyDescent="0.3">
      <c r="P636308" s="83"/>
    </row>
    <row r="636309" spans="16:16" x14ac:dyDescent="0.3">
      <c r="P636309" s="83"/>
    </row>
    <row r="636310" spans="16:16" x14ac:dyDescent="0.3">
      <c r="P636310" s="83"/>
    </row>
    <row r="636311" spans="16:16" x14ac:dyDescent="0.3">
      <c r="P636311" s="83"/>
    </row>
    <row r="636312" spans="16:16" x14ac:dyDescent="0.3">
      <c r="P636312" s="83"/>
    </row>
    <row r="636313" spans="16:16" x14ac:dyDescent="0.3">
      <c r="P636313" s="83"/>
    </row>
    <row r="636314" spans="16:16" x14ac:dyDescent="0.3">
      <c r="P636314" s="83"/>
    </row>
    <row r="636315" spans="16:16" x14ac:dyDescent="0.3">
      <c r="P636315" s="83"/>
    </row>
    <row r="636316" spans="16:16" x14ac:dyDescent="0.3">
      <c r="P636316" s="83"/>
    </row>
    <row r="636317" spans="16:16" x14ac:dyDescent="0.3">
      <c r="P636317" s="83"/>
    </row>
    <row r="636318" spans="16:16" x14ac:dyDescent="0.3">
      <c r="P636318" s="83"/>
    </row>
    <row r="636319" spans="16:16" x14ac:dyDescent="0.3">
      <c r="P636319" s="83"/>
    </row>
    <row r="636320" spans="16:16" x14ac:dyDescent="0.3">
      <c r="P636320" s="83"/>
    </row>
    <row r="636321" spans="16:16" x14ac:dyDescent="0.3">
      <c r="P636321" s="83"/>
    </row>
    <row r="636322" spans="16:16" x14ac:dyDescent="0.3">
      <c r="P636322" s="83"/>
    </row>
    <row r="636323" spans="16:16" x14ac:dyDescent="0.3">
      <c r="P636323" s="83"/>
    </row>
    <row r="636324" spans="16:16" x14ac:dyDescent="0.3">
      <c r="P636324" s="83"/>
    </row>
    <row r="636325" spans="16:16" x14ac:dyDescent="0.3">
      <c r="P636325" s="83"/>
    </row>
    <row r="636326" spans="16:16" x14ac:dyDescent="0.3">
      <c r="P636326" s="83"/>
    </row>
    <row r="636327" spans="16:16" x14ac:dyDescent="0.3">
      <c r="P636327" s="83"/>
    </row>
    <row r="636328" spans="16:16" x14ac:dyDescent="0.3">
      <c r="P636328" s="83"/>
    </row>
    <row r="636329" spans="16:16" x14ac:dyDescent="0.3">
      <c r="P636329" s="83"/>
    </row>
    <row r="636330" spans="16:16" x14ac:dyDescent="0.3">
      <c r="P636330" s="83"/>
    </row>
    <row r="636331" spans="16:16" x14ac:dyDescent="0.3">
      <c r="P636331" s="83"/>
    </row>
    <row r="636332" spans="16:16" x14ac:dyDescent="0.3">
      <c r="P636332" s="83"/>
    </row>
    <row r="636333" spans="16:16" x14ac:dyDescent="0.3">
      <c r="P636333" s="83"/>
    </row>
    <row r="636334" spans="16:16" x14ac:dyDescent="0.3">
      <c r="P636334" s="83"/>
    </row>
    <row r="636335" spans="16:16" x14ac:dyDescent="0.3">
      <c r="P636335" s="83"/>
    </row>
    <row r="636336" spans="16:16" x14ac:dyDescent="0.3">
      <c r="P636336" s="83"/>
    </row>
    <row r="636337" spans="16:16" x14ac:dyDescent="0.3">
      <c r="P636337" s="83"/>
    </row>
    <row r="636338" spans="16:16" x14ac:dyDescent="0.3">
      <c r="P636338" s="83"/>
    </row>
    <row r="636339" spans="16:16" x14ac:dyDescent="0.3">
      <c r="P636339" s="83"/>
    </row>
    <row r="636340" spans="16:16" x14ac:dyDescent="0.3">
      <c r="P636340" s="83"/>
    </row>
    <row r="636341" spans="16:16" x14ac:dyDescent="0.3">
      <c r="P636341" s="83"/>
    </row>
    <row r="636342" spans="16:16" x14ac:dyDescent="0.3">
      <c r="P636342" s="83"/>
    </row>
    <row r="636343" spans="16:16" x14ac:dyDescent="0.3">
      <c r="P636343" s="83"/>
    </row>
    <row r="636344" spans="16:16" x14ac:dyDescent="0.3">
      <c r="P636344" s="83"/>
    </row>
    <row r="636345" spans="16:16" x14ac:dyDescent="0.3">
      <c r="P636345" s="83"/>
    </row>
    <row r="636346" spans="16:16" x14ac:dyDescent="0.3">
      <c r="P636346" s="83"/>
    </row>
    <row r="636347" spans="16:16" x14ac:dyDescent="0.3">
      <c r="P636347" s="83"/>
    </row>
    <row r="636348" spans="16:16" x14ac:dyDescent="0.3">
      <c r="P636348" s="83"/>
    </row>
    <row r="636349" spans="16:16" x14ac:dyDescent="0.3">
      <c r="P636349" s="83"/>
    </row>
    <row r="636350" spans="16:16" x14ac:dyDescent="0.3">
      <c r="P636350" s="83"/>
    </row>
    <row r="636351" spans="16:16" x14ac:dyDescent="0.3">
      <c r="P636351" s="83"/>
    </row>
    <row r="636352" spans="16:16" x14ac:dyDescent="0.3">
      <c r="P636352" s="83"/>
    </row>
    <row r="636353" spans="16:16" x14ac:dyDescent="0.3">
      <c r="P636353" s="83"/>
    </row>
    <row r="636354" spans="16:16" x14ac:dyDescent="0.3">
      <c r="P636354" s="83"/>
    </row>
    <row r="636355" spans="16:16" x14ac:dyDescent="0.3">
      <c r="P636355" s="83"/>
    </row>
    <row r="636356" spans="16:16" x14ac:dyDescent="0.3">
      <c r="P636356" s="83"/>
    </row>
    <row r="636357" spans="16:16" x14ac:dyDescent="0.3">
      <c r="P636357" s="83"/>
    </row>
    <row r="636358" spans="16:16" x14ac:dyDescent="0.3">
      <c r="P636358" s="83"/>
    </row>
    <row r="636359" spans="16:16" x14ac:dyDescent="0.3">
      <c r="P636359" s="83"/>
    </row>
    <row r="636360" spans="16:16" x14ac:dyDescent="0.3">
      <c r="P636360" s="83"/>
    </row>
    <row r="636361" spans="16:16" x14ac:dyDescent="0.3">
      <c r="P636361" s="83"/>
    </row>
    <row r="636362" spans="16:16" x14ac:dyDescent="0.3">
      <c r="P636362" s="83"/>
    </row>
    <row r="636363" spans="16:16" x14ac:dyDescent="0.3">
      <c r="P636363" s="83"/>
    </row>
    <row r="636364" spans="16:16" x14ac:dyDescent="0.3">
      <c r="P636364" s="83"/>
    </row>
    <row r="636365" spans="16:16" x14ac:dyDescent="0.3">
      <c r="P636365" s="83"/>
    </row>
    <row r="636366" spans="16:16" x14ac:dyDescent="0.3">
      <c r="P636366" s="83"/>
    </row>
    <row r="636367" spans="16:16" x14ac:dyDescent="0.3">
      <c r="P636367" s="83"/>
    </row>
    <row r="636368" spans="16:16" x14ac:dyDescent="0.3">
      <c r="P636368" s="83"/>
    </row>
    <row r="636369" spans="16:16" x14ac:dyDescent="0.3">
      <c r="P636369" s="83"/>
    </row>
    <row r="636370" spans="16:16" x14ac:dyDescent="0.3">
      <c r="P636370" s="83"/>
    </row>
    <row r="636371" spans="16:16" x14ac:dyDescent="0.3">
      <c r="P636371" s="83"/>
    </row>
    <row r="636372" spans="16:16" x14ac:dyDescent="0.3">
      <c r="P636372" s="83"/>
    </row>
    <row r="636373" spans="16:16" x14ac:dyDescent="0.3">
      <c r="P636373" s="83"/>
    </row>
    <row r="636374" spans="16:16" x14ac:dyDescent="0.3">
      <c r="P636374" s="83"/>
    </row>
    <row r="636375" spans="16:16" x14ac:dyDescent="0.3">
      <c r="P636375" s="83"/>
    </row>
    <row r="636376" spans="16:16" x14ac:dyDescent="0.3">
      <c r="P636376" s="83"/>
    </row>
    <row r="636377" spans="16:16" x14ac:dyDescent="0.3">
      <c r="P636377" s="83"/>
    </row>
    <row r="636378" spans="16:16" x14ac:dyDescent="0.3">
      <c r="P636378" s="83"/>
    </row>
    <row r="636379" spans="16:16" x14ac:dyDescent="0.3">
      <c r="P636379" s="83"/>
    </row>
    <row r="636380" spans="16:16" x14ac:dyDescent="0.3">
      <c r="P636380" s="83"/>
    </row>
    <row r="636381" spans="16:16" x14ac:dyDescent="0.3">
      <c r="P636381" s="83"/>
    </row>
    <row r="636382" spans="16:16" x14ac:dyDescent="0.3">
      <c r="P636382" s="83"/>
    </row>
    <row r="636383" spans="16:16" x14ac:dyDescent="0.3">
      <c r="P636383" s="83"/>
    </row>
    <row r="636384" spans="16:16" x14ac:dyDescent="0.3">
      <c r="P636384" s="83"/>
    </row>
    <row r="636385" spans="16:16" x14ac:dyDescent="0.3">
      <c r="P636385" s="83"/>
    </row>
    <row r="636386" spans="16:16" x14ac:dyDescent="0.3">
      <c r="P636386" s="83"/>
    </row>
    <row r="636387" spans="16:16" x14ac:dyDescent="0.3">
      <c r="P636387" s="83"/>
    </row>
    <row r="636388" spans="16:16" x14ac:dyDescent="0.3">
      <c r="P636388" s="83"/>
    </row>
    <row r="636389" spans="16:16" x14ac:dyDescent="0.3">
      <c r="P636389" s="83"/>
    </row>
    <row r="636390" spans="16:16" x14ac:dyDescent="0.3">
      <c r="P636390" s="83"/>
    </row>
    <row r="636391" spans="16:16" x14ac:dyDescent="0.3">
      <c r="P636391" s="83"/>
    </row>
    <row r="636392" spans="16:16" x14ac:dyDescent="0.3">
      <c r="P636392" s="83"/>
    </row>
    <row r="636393" spans="16:16" x14ac:dyDescent="0.3">
      <c r="P636393" s="83"/>
    </row>
    <row r="636394" spans="16:16" x14ac:dyDescent="0.3">
      <c r="P636394" s="83"/>
    </row>
    <row r="636395" spans="16:16" x14ac:dyDescent="0.3">
      <c r="P636395" s="83"/>
    </row>
    <row r="636396" spans="16:16" x14ac:dyDescent="0.3">
      <c r="P636396" s="83"/>
    </row>
    <row r="636397" spans="16:16" x14ac:dyDescent="0.3">
      <c r="P636397" s="83"/>
    </row>
    <row r="636398" spans="16:16" x14ac:dyDescent="0.3">
      <c r="P636398" s="83"/>
    </row>
    <row r="636399" spans="16:16" x14ac:dyDescent="0.3">
      <c r="P636399" s="83"/>
    </row>
    <row r="636400" spans="16:16" x14ac:dyDescent="0.3">
      <c r="P636400" s="83"/>
    </row>
    <row r="636401" spans="16:16" x14ac:dyDescent="0.3">
      <c r="P636401" s="83"/>
    </row>
    <row r="636402" spans="16:16" x14ac:dyDescent="0.3">
      <c r="P636402" s="83"/>
    </row>
    <row r="636403" spans="16:16" x14ac:dyDescent="0.3">
      <c r="P636403" s="83"/>
    </row>
    <row r="636404" spans="16:16" x14ac:dyDescent="0.3">
      <c r="P636404" s="83"/>
    </row>
    <row r="636405" spans="16:16" x14ac:dyDescent="0.3">
      <c r="P636405" s="83"/>
    </row>
    <row r="636406" spans="16:16" x14ac:dyDescent="0.3">
      <c r="P636406" s="83"/>
    </row>
    <row r="636407" spans="16:16" x14ac:dyDescent="0.3">
      <c r="P636407" s="83"/>
    </row>
    <row r="636408" spans="16:16" x14ac:dyDescent="0.3">
      <c r="P636408" s="83"/>
    </row>
    <row r="636409" spans="16:16" x14ac:dyDescent="0.3">
      <c r="P636409" s="83"/>
    </row>
    <row r="636410" spans="16:16" x14ac:dyDescent="0.3">
      <c r="P636410" s="83"/>
    </row>
    <row r="636411" spans="16:16" x14ac:dyDescent="0.3">
      <c r="P636411" s="83"/>
    </row>
    <row r="636412" spans="16:16" x14ac:dyDescent="0.3">
      <c r="P636412" s="83"/>
    </row>
    <row r="636413" spans="16:16" x14ac:dyDescent="0.3">
      <c r="P636413" s="83"/>
    </row>
    <row r="636414" spans="16:16" x14ac:dyDescent="0.3">
      <c r="P636414" s="83"/>
    </row>
    <row r="636415" spans="16:16" x14ac:dyDescent="0.3">
      <c r="P636415" s="83"/>
    </row>
    <row r="636416" spans="16:16" x14ac:dyDescent="0.3">
      <c r="P636416" s="83"/>
    </row>
    <row r="636417" spans="16:16" x14ac:dyDescent="0.3">
      <c r="P636417" s="83"/>
    </row>
    <row r="636418" spans="16:16" x14ac:dyDescent="0.3">
      <c r="P636418" s="83"/>
    </row>
    <row r="636419" spans="16:16" x14ac:dyDescent="0.3">
      <c r="P636419" s="83"/>
    </row>
    <row r="636420" spans="16:16" x14ac:dyDescent="0.3">
      <c r="P636420" s="83"/>
    </row>
    <row r="636421" spans="16:16" x14ac:dyDescent="0.3">
      <c r="P636421" s="83"/>
    </row>
    <row r="636422" spans="16:16" x14ac:dyDescent="0.3">
      <c r="P636422" s="83"/>
    </row>
    <row r="636423" spans="16:16" x14ac:dyDescent="0.3">
      <c r="P636423" s="83"/>
    </row>
    <row r="636424" spans="16:16" x14ac:dyDescent="0.3">
      <c r="P636424" s="83"/>
    </row>
    <row r="636425" spans="16:16" x14ac:dyDescent="0.3">
      <c r="P636425" s="83"/>
    </row>
    <row r="636426" spans="16:16" x14ac:dyDescent="0.3">
      <c r="P636426" s="83"/>
    </row>
    <row r="636427" spans="16:16" x14ac:dyDescent="0.3">
      <c r="P636427" s="83"/>
    </row>
    <row r="636428" spans="16:16" x14ac:dyDescent="0.3">
      <c r="P636428" s="83"/>
    </row>
    <row r="636429" spans="16:16" x14ac:dyDescent="0.3">
      <c r="P636429" s="83"/>
    </row>
    <row r="636430" spans="16:16" x14ac:dyDescent="0.3">
      <c r="P636430" s="83"/>
    </row>
    <row r="636431" spans="16:16" x14ac:dyDescent="0.3">
      <c r="P636431" s="83"/>
    </row>
    <row r="636432" spans="16:16" x14ac:dyDescent="0.3">
      <c r="P636432" s="83"/>
    </row>
    <row r="636433" spans="16:16" x14ac:dyDescent="0.3">
      <c r="P636433" s="83"/>
    </row>
    <row r="636434" spans="16:16" x14ac:dyDescent="0.3">
      <c r="P636434" s="83"/>
    </row>
    <row r="636435" spans="16:16" x14ac:dyDescent="0.3">
      <c r="P636435" s="83"/>
    </row>
    <row r="636436" spans="16:16" x14ac:dyDescent="0.3">
      <c r="P636436" s="83"/>
    </row>
    <row r="636437" spans="16:16" x14ac:dyDescent="0.3">
      <c r="P636437" s="83"/>
    </row>
    <row r="636438" spans="16:16" x14ac:dyDescent="0.3">
      <c r="P636438" s="83"/>
    </row>
    <row r="636439" spans="16:16" x14ac:dyDescent="0.3">
      <c r="P636439" s="83"/>
    </row>
    <row r="636440" spans="16:16" x14ac:dyDescent="0.3">
      <c r="P636440" s="83"/>
    </row>
    <row r="636441" spans="16:16" x14ac:dyDescent="0.3">
      <c r="P636441" s="83"/>
    </row>
    <row r="636442" spans="16:16" x14ac:dyDescent="0.3">
      <c r="P636442" s="83"/>
    </row>
    <row r="636443" spans="16:16" x14ac:dyDescent="0.3">
      <c r="P636443" s="83"/>
    </row>
    <row r="636444" spans="16:16" x14ac:dyDescent="0.3">
      <c r="P636444" s="83"/>
    </row>
    <row r="636445" spans="16:16" x14ac:dyDescent="0.3">
      <c r="P636445" s="83"/>
    </row>
    <row r="636446" spans="16:16" x14ac:dyDescent="0.3">
      <c r="P636446" s="83"/>
    </row>
    <row r="636447" spans="16:16" x14ac:dyDescent="0.3">
      <c r="P636447" s="83"/>
    </row>
    <row r="636448" spans="16:16" x14ac:dyDescent="0.3">
      <c r="P636448" s="83"/>
    </row>
    <row r="636449" spans="16:16" x14ac:dyDescent="0.3">
      <c r="P636449" s="83"/>
    </row>
    <row r="636450" spans="16:16" x14ac:dyDescent="0.3">
      <c r="P636450" s="83"/>
    </row>
    <row r="636451" spans="16:16" x14ac:dyDescent="0.3">
      <c r="P636451" s="83"/>
    </row>
    <row r="636452" spans="16:16" x14ac:dyDescent="0.3">
      <c r="P636452" s="83"/>
    </row>
    <row r="636453" spans="16:16" x14ac:dyDescent="0.3">
      <c r="P636453" s="83"/>
    </row>
    <row r="636454" spans="16:16" x14ac:dyDescent="0.3">
      <c r="P636454" s="83"/>
    </row>
    <row r="636455" spans="16:16" x14ac:dyDescent="0.3">
      <c r="P636455" s="83"/>
    </row>
    <row r="636456" spans="16:16" x14ac:dyDescent="0.3">
      <c r="P636456" s="83"/>
    </row>
    <row r="636457" spans="16:16" x14ac:dyDescent="0.3">
      <c r="P636457" s="83"/>
    </row>
    <row r="636458" spans="16:16" x14ac:dyDescent="0.3">
      <c r="P636458" s="83"/>
    </row>
    <row r="636459" spans="16:16" x14ac:dyDescent="0.3">
      <c r="P636459" s="83"/>
    </row>
    <row r="636460" spans="16:16" x14ac:dyDescent="0.3">
      <c r="P636460" s="83"/>
    </row>
    <row r="636461" spans="16:16" x14ac:dyDescent="0.3">
      <c r="P636461" s="83"/>
    </row>
    <row r="636462" spans="16:16" x14ac:dyDescent="0.3">
      <c r="P636462" s="83"/>
    </row>
    <row r="636463" spans="16:16" x14ac:dyDescent="0.3">
      <c r="P636463" s="83"/>
    </row>
    <row r="636464" spans="16:16" x14ac:dyDescent="0.3">
      <c r="P636464" s="83"/>
    </row>
    <row r="636465" spans="16:16" x14ac:dyDescent="0.3">
      <c r="P636465" s="83"/>
    </row>
    <row r="636466" spans="16:16" x14ac:dyDescent="0.3">
      <c r="P636466" s="83"/>
    </row>
    <row r="636467" spans="16:16" x14ac:dyDescent="0.3">
      <c r="P636467" s="83"/>
    </row>
    <row r="636468" spans="16:16" x14ac:dyDescent="0.3">
      <c r="P636468" s="83"/>
    </row>
    <row r="636469" spans="16:16" x14ac:dyDescent="0.3">
      <c r="P636469" s="83"/>
    </row>
    <row r="636470" spans="16:16" x14ac:dyDescent="0.3">
      <c r="P636470" s="83"/>
    </row>
    <row r="636471" spans="16:16" x14ac:dyDescent="0.3">
      <c r="P636471" s="83"/>
    </row>
    <row r="636472" spans="16:16" x14ac:dyDescent="0.3">
      <c r="P636472" s="83"/>
    </row>
    <row r="636473" spans="16:16" x14ac:dyDescent="0.3">
      <c r="P636473" s="83"/>
    </row>
    <row r="636474" spans="16:16" x14ac:dyDescent="0.3">
      <c r="P636474" s="83"/>
    </row>
    <row r="636475" spans="16:16" x14ac:dyDescent="0.3">
      <c r="P636475" s="83"/>
    </row>
    <row r="636476" spans="16:16" x14ac:dyDescent="0.3">
      <c r="P636476" s="83"/>
    </row>
    <row r="636477" spans="16:16" x14ac:dyDescent="0.3">
      <c r="P636477" s="83"/>
    </row>
    <row r="636478" spans="16:16" x14ac:dyDescent="0.3">
      <c r="P636478" s="83"/>
    </row>
    <row r="636479" spans="16:16" x14ac:dyDescent="0.3">
      <c r="P636479" s="83"/>
    </row>
    <row r="636480" spans="16:16" x14ac:dyDescent="0.3">
      <c r="P636480" s="83"/>
    </row>
    <row r="636481" spans="16:16" x14ac:dyDescent="0.3">
      <c r="P636481" s="83"/>
    </row>
    <row r="636482" spans="16:16" x14ac:dyDescent="0.3">
      <c r="P636482" s="83"/>
    </row>
    <row r="636483" spans="16:16" x14ac:dyDescent="0.3">
      <c r="P636483" s="83"/>
    </row>
    <row r="636484" spans="16:16" x14ac:dyDescent="0.3">
      <c r="P636484" s="83"/>
    </row>
    <row r="636485" spans="16:16" x14ac:dyDescent="0.3">
      <c r="P636485" s="83"/>
    </row>
    <row r="636486" spans="16:16" x14ac:dyDescent="0.3">
      <c r="P636486" s="83"/>
    </row>
    <row r="636487" spans="16:16" x14ac:dyDescent="0.3">
      <c r="P636487" s="83"/>
    </row>
    <row r="636488" spans="16:16" x14ac:dyDescent="0.3">
      <c r="P636488" s="83"/>
    </row>
    <row r="636489" spans="16:16" x14ac:dyDescent="0.3">
      <c r="P636489" s="83"/>
    </row>
    <row r="636490" spans="16:16" x14ac:dyDescent="0.3">
      <c r="P636490" s="83"/>
    </row>
    <row r="636491" spans="16:16" x14ac:dyDescent="0.3">
      <c r="P636491" s="83"/>
    </row>
    <row r="636492" spans="16:16" x14ac:dyDescent="0.3">
      <c r="P636492" s="83"/>
    </row>
    <row r="636493" spans="16:16" x14ac:dyDescent="0.3">
      <c r="P636493" s="83"/>
    </row>
    <row r="636494" spans="16:16" x14ac:dyDescent="0.3">
      <c r="P636494" s="83"/>
    </row>
    <row r="636495" spans="16:16" x14ac:dyDescent="0.3">
      <c r="P636495" s="83"/>
    </row>
    <row r="636496" spans="16:16" x14ac:dyDescent="0.3">
      <c r="P636496" s="83"/>
    </row>
    <row r="636497" spans="16:16" x14ac:dyDescent="0.3">
      <c r="P636497" s="83"/>
    </row>
    <row r="636498" spans="16:16" x14ac:dyDescent="0.3">
      <c r="P636498" s="83"/>
    </row>
    <row r="636499" spans="16:16" x14ac:dyDescent="0.3">
      <c r="P636499" s="83"/>
    </row>
    <row r="636500" spans="16:16" x14ac:dyDescent="0.3">
      <c r="P636500" s="83"/>
    </row>
    <row r="636501" spans="16:16" x14ac:dyDescent="0.3">
      <c r="P636501" s="83"/>
    </row>
    <row r="636502" spans="16:16" x14ac:dyDescent="0.3">
      <c r="P636502" s="83"/>
    </row>
    <row r="636503" spans="16:16" x14ac:dyDescent="0.3">
      <c r="P636503" s="83"/>
    </row>
    <row r="636504" spans="16:16" x14ac:dyDescent="0.3">
      <c r="P636504" s="83"/>
    </row>
    <row r="636505" spans="16:16" x14ac:dyDescent="0.3">
      <c r="P636505" s="83"/>
    </row>
    <row r="636506" spans="16:16" x14ac:dyDescent="0.3">
      <c r="P636506" s="83"/>
    </row>
    <row r="636507" spans="16:16" x14ac:dyDescent="0.3">
      <c r="P636507" s="83"/>
    </row>
    <row r="636508" spans="16:16" x14ac:dyDescent="0.3">
      <c r="P636508" s="83"/>
    </row>
    <row r="636509" spans="16:16" x14ac:dyDescent="0.3">
      <c r="P636509" s="83"/>
    </row>
    <row r="636510" spans="16:16" x14ac:dyDescent="0.3">
      <c r="P636510" s="83"/>
    </row>
    <row r="636511" spans="16:16" x14ac:dyDescent="0.3">
      <c r="P636511" s="83"/>
    </row>
    <row r="636512" spans="16:16" x14ac:dyDescent="0.3">
      <c r="P636512" s="83"/>
    </row>
    <row r="636513" spans="16:16" x14ac:dyDescent="0.3">
      <c r="P636513" s="83"/>
    </row>
    <row r="636514" spans="16:16" x14ac:dyDescent="0.3">
      <c r="P636514" s="83"/>
    </row>
    <row r="636515" spans="16:16" x14ac:dyDescent="0.3">
      <c r="P636515" s="83"/>
    </row>
    <row r="636516" spans="16:16" x14ac:dyDescent="0.3">
      <c r="P636516" s="83"/>
    </row>
    <row r="636517" spans="16:16" x14ac:dyDescent="0.3">
      <c r="P636517" s="83"/>
    </row>
    <row r="636518" spans="16:16" x14ac:dyDescent="0.3">
      <c r="P636518" s="83"/>
    </row>
    <row r="636519" spans="16:16" x14ac:dyDescent="0.3">
      <c r="P636519" s="83"/>
    </row>
    <row r="636520" spans="16:16" x14ac:dyDescent="0.3">
      <c r="P636520" s="83"/>
    </row>
    <row r="636521" spans="16:16" x14ac:dyDescent="0.3">
      <c r="P636521" s="83"/>
    </row>
    <row r="636522" spans="16:16" x14ac:dyDescent="0.3">
      <c r="P636522" s="83"/>
    </row>
    <row r="636523" spans="16:16" x14ac:dyDescent="0.3">
      <c r="P636523" s="83"/>
    </row>
    <row r="636524" spans="16:16" x14ac:dyDescent="0.3">
      <c r="P636524" s="83"/>
    </row>
    <row r="636525" spans="16:16" x14ac:dyDescent="0.3">
      <c r="P636525" s="83"/>
    </row>
    <row r="636526" spans="16:16" x14ac:dyDescent="0.3">
      <c r="P636526" s="83"/>
    </row>
    <row r="636527" spans="16:16" x14ac:dyDescent="0.3">
      <c r="P636527" s="83"/>
    </row>
    <row r="636528" spans="16:16" x14ac:dyDescent="0.3">
      <c r="P636528" s="83"/>
    </row>
    <row r="636529" spans="16:16" x14ac:dyDescent="0.3">
      <c r="P636529" s="83"/>
    </row>
    <row r="636530" spans="16:16" x14ac:dyDescent="0.3">
      <c r="P636530" s="83"/>
    </row>
    <row r="636531" spans="16:16" x14ac:dyDescent="0.3">
      <c r="P636531" s="83"/>
    </row>
    <row r="636532" spans="16:16" x14ac:dyDescent="0.3">
      <c r="P636532" s="83"/>
    </row>
    <row r="636533" spans="16:16" x14ac:dyDescent="0.3">
      <c r="P636533" s="83"/>
    </row>
    <row r="636534" spans="16:16" x14ac:dyDescent="0.3">
      <c r="P636534" s="83"/>
    </row>
    <row r="636535" spans="16:16" x14ac:dyDescent="0.3">
      <c r="P636535" s="83"/>
    </row>
    <row r="636536" spans="16:16" x14ac:dyDescent="0.3">
      <c r="P636536" s="83"/>
    </row>
    <row r="636537" spans="16:16" x14ac:dyDescent="0.3">
      <c r="P636537" s="83"/>
    </row>
    <row r="636538" spans="16:16" x14ac:dyDescent="0.3">
      <c r="P636538" s="83"/>
    </row>
    <row r="636539" spans="16:16" x14ac:dyDescent="0.3">
      <c r="P636539" s="83"/>
    </row>
    <row r="636540" spans="16:16" x14ac:dyDescent="0.3">
      <c r="P636540" s="83"/>
    </row>
    <row r="636541" spans="16:16" x14ac:dyDescent="0.3">
      <c r="P636541" s="83"/>
    </row>
    <row r="636542" spans="16:16" x14ac:dyDescent="0.3">
      <c r="P636542" s="83"/>
    </row>
    <row r="636543" spans="16:16" x14ac:dyDescent="0.3">
      <c r="P636543" s="83"/>
    </row>
    <row r="636544" spans="16:16" x14ac:dyDescent="0.3">
      <c r="P636544" s="83"/>
    </row>
    <row r="636545" spans="16:16" x14ac:dyDescent="0.3">
      <c r="P636545" s="83"/>
    </row>
    <row r="636546" spans="16:16" x14ac:dyDescent="0.3">
      <c r="P636546" s="83"/>
    </row>
    <row r="636547" spans="16:16" x14ac:dyDescent="0.3">
      <c r="P636547" s="83"/>
    </row>
    <row r="636548" spans="16:16" x14ac:dyDescent="0.3">
      <c r="P636548" s="83"/>
    </row>
    <row r="636549" spans="16:16" x14ac:dyDescent="0.3">
      <c r="P636549" s="83"/>
    </row>
    <row r="636550" spans="16:16" x14ac:dyDescent="0.3">
      <c r="P636550" s="83"/>
    </row>
    <row r="636551" spans="16:16" x14ac:dyDescent="0.3">
      <c r="P636551" s="83"/>
    </row>
    <row r="636552" spans="16:16" x14ac:dyDescent="0.3">
      <c r="P636552" s="83"/>
    </row>
    <row r="636553" spans="16:16" x14ac:dyDescent="0.3">
      <c r="P636553" s="83"/>
    </row>
    <row r="636554" spans="16:16" x14ac:dyDescent="0.3">
      <c r="P636554" s="83"/>
    </row>
    <row r="636555" spans="16:16" x14ac:dyDescent="0.3">
      <c r="P636555" s="83"/>
    </row>
    <row r="636556" spans="16:16" x14ac:dyDescent="0.3">
      <c r="P636556" s="83"/>
    </row>
    <row r="636557" spans="16:16" x14ac:dyDescent="0.3">
      <c r="P636557" s="83"/>
    </row>
    <row r="636558" spans="16:16" x14ac:dyDescent="0.3">
      <c r="P636558" s="83"/>
    </row>
    <row r="636559" spans="16:16" x14ac:dyDescent="0.3">
      <c r="P636559" s="83"/>
    </row>
    <row r="636560" spans="16:16" x14ac:dyDescent="0.3">
      <c r="P636560" s="83"/>
    </row>
    <row r="636561" spans="16:16" x14ac:dyDescent="0.3">
      <c r="P636561" s="83"/>
    </row>
    <row r="636562" spans="16:16" x14ac:dyDescent="0.3">
      <c r="P636562" s="83"/>
    </row>
    <row r="636563" spans="16:16" x14ac:dyDescent="0.3">
      <c r="P636563" s="83"/>
    </row>
    <row r="636564" spans="16:16" x14ac:dyDescent="0.3">
      <c r="P636564" s="83"/>
    </row>
    <row r="636565" spans="16:16" x14ac:dyDescent="0.3">
      <c r="P636565" s="83"/>
    </row>
    <row r="636566" spans="16:16" x14ac:dyDescent="0.3">
      <c r="P636566" s="83"/>
    </row>
    <row r="636567" spans="16:16" x14ac:dyDescent="0.3">
      <c r="P636567" s="83"/>
    </row>
    <row r="636568" spans="16:16" x14ac:dyDescent="0.3">
      <c r="P636568" s="83"/>
    </row>
    <row r="636569" spans="16:16" x14ac:dyDescent="0.3">
      <c r="P636569" s="83"/>
    </row>
    <row r="636570" spans="16:16" x14ac:dyDescent="0.3">
      <c r="P636570" s="83"/>
    </row>
    <row r="636571" spans="16:16" x14ac:dyDescent="0.3">
      <c r="P636571" s="83"/>
    </row>
    <row r="636572" spans="16:16" x14ac:dyDescent="0.3">
      <c r="P636572" s="83"/>
    </row>
    <row r="636573" spans="16:16" x14ac:dyDescent="0.3">
      <c r="P636573" s="83"/>
    </row>
    <row r="636574" spans="16:16" x14ac:dyDescent="0.3">
      <c r="P636574" s="83"/>
    </row>
    <row r="636575" spans="16:16" x14ac:dyDescent="0.3">
      <c r="P636575" s="83"/>
    </row>
    <row r="636576" spans="16:16" x14ac:dyDescent="0.3">
      <c r="P636576" s="83"/>
    </row>
    <row r="636577" spans="16:16" x14ac:dyDescent="0.3">
      <c r="P636577" s="83"/>
    </row>
    <row r="636578" spans="16:16" x14ac:dyDescent="0.3">
      <c r="P636578" s="83"/>
    </row>
    <row r="636579" spans="16:16" x14ac:dyDescent="0.3">
      <c r="P636579" s="83"/>
    </row>
    <row r="636580" spans="16:16" x14ac:dyDescent="0.3">
      <c r="P636580" s="83"/>
    </row>
    <row r="636581" spans="16:16" x14ac:dyDescent="0.3">
      <c r="P636581" s="83"/>
    </row>
    <row r="636582" spans="16:16" x14ac:dyDescent="0.3">
      <c r="P636582" s="83"/>
    </row>
    <row r="636583" spans="16:16" x14ac:dyDescent="0.3">
      <c r="P636583" s="83"/>
    </row>
    <row r="636584" spans="16:16" x14ac:dyDescent="0.3">
      <c r="P636584" s="83"/>
    </row>
    <row r="636585" spans="16:16" x14ac:dyDescent="0.3">
      <c r="P636585" s="83"/>
    </row>
    <row r="636586" spans="16:16" x14ac:dyDescent="0.3">
      <c r="P636586" s="83"/>
    </row>
    <row r="636587" spans="16:16" x14ac:dyDescent="0.3">
      <c r="P636587" s="83"/>
    </row>
    <row r="636588" spans="16:16" x14ac:dyDescent="0.3">
      <c r="P636588" s="83"/>
    </row>
    <row r="636589" spans="16:16" x14ac:dyDescent="0.3">
      <c r="P636589" s="83"/>
    </row>
    <row r="636590" spans="16:16" x14ac:dyDescent="0.3">
      <c r="P636590" s="83"/>
    </row>
    <row r="636591" spans="16:16" x14ac:dyDescent="0.3">
      <c r="P636591" s="83"/>
    </row>
    <row r="636592" spans="16:16" x14ac:dyDescent="0.3">
      <c r="P636592" s="83"/>
    </row>
    <row r="636593" spans="16:16" x14ac:dyDescent="0.3">
      <c r="P636593" s="83"/>
    </row>
    <row r="636594" spans="16:16" x14ac:dyDescent="0.3">
      <c r="P636594" s="83"/>
    </row>
    <row r="636595" spans="16:16" x14ac:dyDescent="0.3">
      <c r="P636595" s="83"/>
    </row>
    <row r="636596" spans="16:16" x14ac:dyDescent="0.3">
      <c r="P636596" s="83"/>
    </row>
    <row r="636597" spans="16:16" x14ac:dyDescent="0.3">
      <c r="P636597" s="83"/>
    </row>
    <row r="636598" spans="16:16" x14ac:dyDescent="0.3">
      <c r="P636598" s="83"/>
    </row>
    <row r="636599" spans="16:16" x14ac:dyDescent="0.3">
      <c r="P636599" s="83"/>
    </row>
    <row r="636600" spans="16:16" x14ac:dyDescent="0.3">
      <c r="P636600" s="83"/>
    </row>
    <row r="636601" spans="16:16" x14ac:dyDescent="0.3">
      <c r="P636601" s="83"/>
    </row>
    <row r="636602" spans="16:16" x14ac:dyDescent="0.3">
      <c r="P636602" s="83"/>
    </row>
    <row r="636603" spans="16:16" x14ac:dyDescent="0.3">
      <c r="P636603" s="83"/>
    </row>
    <row r="636604" spans="16:16" x14ac:dyDescent="0.3">
      <c r="P636604" s="83"/>
    </row>
    <row r="636605" spans="16:16" x14ac:dyDescent="0.3">
      <c r="P636605" s="83"/>
    </row>
    <row r="636606" spans="16:16" x14ac:dyDescent="0.3">
      <c r="P636606" s="83"/>
    </row>
    <row r="636607" spans="16:16" x14ac:dyDescent="0.3">
      <c r="P636607" s="83"/>
    </row>
    <row r="636608" spans="16:16" x14ac:dyDescent="0.3">
      <c r="P636608" s="83"/>
    </row>
    <row r="636609" spans="16:16" x14ac:dyDescent="0.3">
      <c r="P636609" s="83"/>
    </row>
    <row r="636610" spans="16:16" x14ac:dyDescent="0.3">
      <c r="P636610" s="83"/>
    </row>
    <row r="636611" spans="16:16" x14ac:dyDescent="0.3">
      <c r="P636611" s="83"/>
    </row>
    <row r="636612" spans="16:16" x14ac:dyDescent="0.3">
      <c r="P636612" s="83"/>
    </row>
    <row r="636613" spans="16:16" x14ac:dyDescent="0.3">
      <c r="P636613" s="83"/>
    </row>
    <row r="636614" spans="16:16" x14ac:dyDescent="0.3">
      <c r="P636614" s="83"/>
    </row>
    <row r="636615" spans="16:16" x14ac:dyDescent="0.3">
      <c r="P636615" s="83"/>
    </row>
    <row r="636616" spans="16:16" x14ac:dyDescent="0.3">
      <c r="P636616" s="83"/>
    </row>
    <row r="636617" spans="16:16" x14ac:dyDescent="0.3">
      <c r="P636617" s="83"/>
    </row>
    <row r="636618" spans="16:16" x14ac:dyDescent="0.3">
      <c r="P636618" s="83"/>
    </row>
    <row r="636619" spans="16:16" x14ac:dyDescent="0.3">
      <c r="P636619" s="83"/>
    </row>
    <row r="636620" spans="16:16" x14ac:dyDescent="0.3">
      <c r="P636620" s="83"/>
    </row>
    <row r="636621" spans="16:16" x14ac:dyDescent="0.3">
      <c r="P636621" s="83"/>
    </row>
    <row r="636622" spans="16:16" x14ac:dyDescent="0.3">
      <c r="P636622" s="83"/>
    </row>
    <row r="636623" spans="16:16" x14ac:dyDescent="0.3">
      <c r="P636623" s="83"/>
    </row>
    <row r="636624" spans="16:16" x14ac:dyDescent="0.3">
      <c r="P636624" s="83"/>
    </row>
    <row r="636625" spans="16:16" x14ac:dyDescent="0.3">
      <c r="P636625" s="83"/>
    </row>
    <row r="636626" spans="16:16" x14ac:dyDescent="0.3">
      <c r="P636626" s="83"/>
    </row>
    <row r="636627" spans="16:16" x14ac:dyDescent="0.3">
      <c r="P636627" s="83"/>
    </row>
    <row r="636628" spans="16:16" x14ac:dyDescent="0.3">
      <c r="P636628" s="83"/>
    </row>
    <row r="636629" spans="16:16" x14ac:dyDescent="0.3">
      <c r="P636629" s="83"/>
    </row>
    <row r="636630" spans="16:16" x14ac:dyDescent="0.3">
      <c r="P636630" s="83"/>
    </row>
    <row r="636631" spans="16:16" x14ac:dyDescent="0.3">
      <c r="P636631" s="83"/>
    </row>
    <row r="636632" spans="16:16" x14ac:dyDescent="0.3">
      <c r="P636632" s="83"/>
    </row>
    <row r="636633" spans="16:16" x14ac:dyDescent="0.3">
      <c r="P636633" s="83"/>
    </row>
    <row r="636634" spans="16:16" x14ac:dyDescent="0.3">
      <c r="P636634" s="83"/>
    </row>
    <row r="636635" spans="16:16" x14ac:dyDescent="0.3">
      <c r="P636635" s="83"/>
    </row>
    <row r="636636" spans="16:16" x14ac:dyDescent="0.3">
      <c r="P636636" s="83"/>
    </row>
    <row r="636637" spans="16:16" x14ac:dyDescent="0.3">
      <c r="P636637" s="83"/>
    </row>
    <row r="636638" spans="16:16" x14ac:dyDescent="0.3">
      <c r="P636638" s="83"/>
    </row>
    <row r="636639" spans="16:16" x14ac:dyDescent="0.3">
      <c r="P636639" s="83"/>
    </row>
    <row r="636640" spans="16:16" x14ac:dyDescent="0.3">
      <c r="P636640" s="83"/>
    </row>
    <row r="636641" spans="16:16" x14ac:dyDescent="0.3">
      <c r="P636641" s="83"/>
    </row>
    <row r="636642" spans="16:16" x14ac:dyDescent="0.3">
      <c r="P636642" s="83"/>
    </row>
    <row r="636643" spans="16:16" x14ac:dyDescent="0.3">
      <c r="P636643" s="83"/>
    </row>
    <row r="636644" spans="16:16" x14ac:dyDescent="0.3">
      <c r="P636644" s="83"/>
    </row>
    <row r="636645" spans="16:16" x14ac:dyDescent="0.3">
      <c r="P636645" s="83"/>
    </row>
    <row r="636646" spans="16:16" x14ac:dyDescent="0.3">
      <c r="P636646" s="83"/>
    </row>
    <row r="636647" spans="16:16" x14ac:dyDescent="0.3">
      <c r="P636647" s="83"/>
    </row>
    <row r="636648" spans="16:16" x14ac:dyDescent="0.3">
      <c r="P636648" s="83"/>
    </row>
    <row r="636649" spans="16:16" x14ac:dyDescent="0.3">
      <c r="P636649" s="83"/>
    </row>
    <row r="636650" spans="16:16" x14ac:dyDescent="0.3">
      <c r="P636650" s="83"/>
    </row>
    <row r="636651" spans="16:16" x14ac:dyDescent="0.3">
      <c r="P636651" s="83"/>
    </row>
    <row r="636652" spans="16:16" x14ac:dyDescent="0.3">
      <c r="P636652" s="83"/>
    </row>
    <row r="636653" spans="16:16" x14ac:dyDescent="0.3">
      <c r="P636653" s="83"/>
    </row>
    <row r="636654" spans="16:16" x14ac:dyDescent="0.3">
      <c r="P636654" s="83"/>
    </row>
    <row r="636655" spans="16:16" x14ac:dyDescent="0.3">
      <c r="P636655" s="83"/>
    </row>
    <row r="636656" spans="16:16" x14ac:dyDescent="0.3">
      <c r="P636656" s="83"/>
    </row>
    <row r="636657" spans="16:16" x14ac:dyDescent="0.3">
      <c r="P636657" s="83"/>
    </row>
    <row r="636658" spans="16:16" x14ac:dyDescent="0.3">
      <c r="P636658" s="83"/>
    </row>
    <row r="636659" spans="16:16" x14ac:dyDescent="0.3">
      <c r="P636659" s="83"/>
    </row>
    <row r="636660" spans="16:16" x14ac:dyDescent="0.3">
      <c r="P636660" s="83"/>
    </row>
    <row r="636661" spans="16:16" x14ac:dyDescent="0.3">
      <c r="P636661" s="83"/>
    </row>
    <row r="636662" spans="16:16" x14ac:dyDescent="0.3">
      <c r="P636662" s="83"/>
    </row>
    <row r="636663" spans="16:16" x14ac:dyDescent="0.3">
      <c r="P636663" s="83"/>
    </row>
    <row r="636664" spans="16:16" x14ac:dyDescent="0.3">
      <c r="P636664" s="83"/>
    </row>
    <row r="636665" spans="16:16" x14ac:dyDescent="0.3">
      <c r="P636665" s="83"/>
    </row>
    <row r="636666" spans="16:16" x14ac:dyDescent="0.3">
      <c r="P636666" s="83"/>
    </row>
    <row r="636667" spans="16:16" x14ac:dyDescent="0.3">
      <c r="P636667" s="83"/>
    </row>
    <row r="636668" spans="16:16" x14ac:dyDescent="0.3">
      <c r="P636668" s="83"/>
    </row>
    <row r="636669" spans="16:16" x14ac:dyDescent="0.3">
      <c r="P636669" s="83"/>
    </row>
    <row r="636670" spans="16:16" x14ac:dyDescent="0.3">
      <c r="P636670" s="83"/>
    </row>
    <row r="636671" spans="16:16" x14ac:dyDescent="0.3">
      <c r="P636671" s="83"/>
    </row>
    <row r="636672" spans="16:16" x14ac:dyDescent="0.3">
      <c r="P636672" s="83"/>
    </row>
    <row r="636673" spans="16:16" x14ac:dyDescent="0.3">
      <c r="P636673" s="83"/>
    </row>
    <row r="636674" spans="16:16" x14ac:dyDescent="0.3">
      <c r="P636674" s="83"/>
    </row>
    <row r="636675" spans="16:16" x14ac:dyDescent="0.3">
      <c r="P636675" s="83"/>
    </row>
    <row r="636676" spans="16:16" x14ac:dyDescent="0.3">
      <c r="P636676" s="83"/>
    </row>
    <row r="636677" spans="16:16" x14ac:dyDescent="0.3">
      <c r="P636677" s="83"/>
    </row>
    <row r="636678" spans="16:16" x14ac:dyDescent="0.3">
      <c r="P636678" s="83"/>
    </row>
    <row r="636679" spans="16:16" x14ac:dyDescent="0.3">
      <c r="P636679" s="83"/>
    </row>
    <row r="636680" spans="16:16" x14ac:dyDescent="0.3">
      <c r="P636680" s="83"/>
    </row>
    <row r="636681" spans="16:16" x14ac:dyDescent="0.3">
      <c r="P636681" s="83"/>
    </row>
    <row r="636682" spans="16:16" x14ac:dyDescent="0.3">
      <c r="P636682" s="83"/>
    </row>
    <row r="636683" spans="16:16" x14ac:dyDescent="0.3">
      <c r="P636683" s="83"/>
    </row>
    <row r="636684" spans="16:16" x14ac:dyDescent="0.3">
      <c r="P636684" s="83"/>
    </row>
    <row r="636685" spans="16:16" x14ac:dyDescent="0.3">
      <c r="P636685" s="83"/>
    </row>
    <row r="636686" spans="16:16" x14ac:dyDescent="0.3">
      <c r="P636686" s="83"/>
    </row>
    <row r="636687" spans="16:16" x14ac:dyDescent="0.3">
      <c r="P636687" s="83"/>
    </row>
    <row r="636688" spans="16:16" x14ac:dyDescent="0.3">
      <c r="P636688" s="83"/>
    </row>
    <row r="636689" spans="16:16" x14ac:dyDescent="0.3">
      <c r="P636689" s="83"/>
    </row>
    <row r="636690" spans="16:16" x14ac:dyDescent="0.3">
      <c r="P636690" s="83"/>
    </row>
    <row r="636691" spans="16:16" x14ac:dyDescent="0.3">
      <c r="P636691" s="83"/>
    </row>
    <row r="636692" spans="16:16" x14ac:dyDescent="0.3">
      <c r="P636692" s="83"/>
    </row>
    <row r="636693" spans="16:16" x14ac:dyDescent="0.3">
      <c r="P636693" s="83"/>
    </row>
    <row r="636694" spans="16:16" x14ac:dyDescent="0.3">
      <c r="P636694" s="83"/>
    </row>
    <row r="636695" spans="16:16" x14ac:dyDescent="0.3">
      <c r="P636695" s="83"/>
    </row>
    <row r="636696" spans="16:16" x14ac:dyDescent="0.3">
      <c r="P636696" s="83"/>
    </row>
    <row r="636697" spans="16:16" x14ac:dyDescent="0.3">
      <c r="P636697" s="83"/>
    </row>
    <row r="636698" spans="16:16" x14ac:dyDescent="0.3">
      <c r="P636698" s="83"/>
    </row>
    <row r="636699" spans="16:16" x14ac:dyDescent="0.3">
      <c r="P636699" s="83"/>
    </row>
    <row r="636700" spans="16:16" x14ac:dyDescent="0.3">
      <c r="P636700" s="83"/>
    </row>
    <row r="636701" spans="16:16" x14ac:dyDescent="0.3">
      <c r="P636701" s="83"/>
    </row>
    <row r="636702" spans="16:16" x14ac:dyDescent="0.3">
      <c r="P636702" s="83"/>
    </row>
    <row r="636703" spans="16:16" x14ac:dyDescent="0.3">
      <c r="P636703" s="83"/>
    </row>
    <row r="636704" spans="16:16" x14ac:dyDescent="0.3">
      <c r="P636704" s="83"/>
    </row>
    <row r="636705" spans="16:16" x14ac:dyDescent="0.3">
      <c r="P636705" s="83"/>
    </row>
    <row r="636706" spans="16:16" x14ac:dyDescent="0.3">
      <c r="P636706" s="83"/>
    </row>
    <row r="636707" spans="16:16" x14ac:dyDescent="0.3">
      <c r="P636707" s="83"/>
    </row>
    <row r="636708" spans="16:16" x14ac:dyDescent="0.3">
      <c r="P636708" s="83"/>
    </row>
    <row r="636709" spans="16:16" x14ac:dyDescent="0.3">
      <c r="P636709" s="83"/>
    </row>
    <row r="636710" spans="16:16" x14ac:dyDescent="0.3">
      <c r="P636710" s="83"/>
    </row>
    <row r="636711" spans="16:16" x14ac:dyDescent="0.3">
      <c r="P636711" s="83"/>
    </row>
    <row r="636712" spans="16:16" x14ac:dyDescent="0.3">
      <c r="P636712" s="83"/>
    </row>
    <row r="636713" spans="16:16" x14ac:dyDescent="0.3">
      <c r="P636713" s="83"/>
    </row>
    <row r="636714" spans="16:16" x14ac:dyDescent="0.3">
      <c r="P636714" s="83"/>
    </row>
    <row r="636715" spans="16:16" x14ac:dyDescent="0.3">
      <c r="P636715" s="83"/>
    </row>
    <row r="636716" spans="16:16" x14ac:dyDescent="0.3">
      <c r="P636716" s="83"/>
    </row>
    <row r="636717" spans="16:16" x14ac:dyDescent="0.3">
      <c r="P636717" s="83"/>
    </row>
    <row r="636718" spans="16:16" x14ac:dyDescent="0.3">
      <c r="P636718" s="83"/>
    </row>
    <row r="636719" spans="16:16" x14ac:dyDescent="0.3">
      <c r="P636719" s="83"/>
    </row>
    <row r="636720" spans="16:16" x14ac:dyDescent="0.3">
      <c r="P636720" s="83"/>
    </row>
    <row r="636721" spans="16:16" x14ac:dyDescent="0.3">
      <c r="P636721" s="83"/>
    </row>
    <row r="636722" spans="16:16" x14ac:dyDescent="0.3">
      <c r="P636722" s="83"/>
    </row>
    <row r="636723" spans="16:16" x14ac:dyDescent="0.3">
      <c r="P636723" s="83"/>
    </row>
    <row r="636724" spans="16:16" x14ac:dyDescent="0.3">
      <c r="P636724" s="83"/>
    </row>
    <row r="636725" spans="16:16" x14ac:dyDescent="0.3">
      <c r="P636725" s="83"/>
    </row>
    <row r="636726" spans="16:16" x14ac:dyDescent="0.3">
      <c r="P636726" s="83"/>
    </row>
    <row r="636727" spans="16:16" x14ac:dyDescent="0.3">
      <c r="P636727" s="83"/>
    </row>
    <row r="636728" spans="16:16" x14ac:dyDescent="0.3">
      <c r="P636728" s="83"/>
    </row>
    <row r="636729" spans="16:16" x14ac:dyDescent="0.3">
      <c r="P636729" s="83"/>
    </row>
    <row r="636730" spans="16:16" x14ac:dyDescent="0.3">
      <c r="P636730" s="83"/>
    </row>
    <row r="636731" spans="16:16" x14ac:dyDescent="0.3">
      <c r="P636731" s="83"/>
    </row>
    <row r="636732" spans="16:16" x14ac:dyDescent="0.3">
      <c r="P636732" s="83"/>
    </row>
    <row r="636733" spans="16:16" x14ac:dyDescent="0.3">
      <c r="P636733" s="83"/>
    </row>
    <row r="636734" spans="16:16" x14ac:dyDescent="0.3">
      <c r="P636734" s="83"/>
    </row>
    <row r="636735" spans="16:16" x14ac:dyDescent="0.3">
      <c r="P636735" s="83"/>
    </row>
    <row r="636736" spans="16:16" x14ac:dyDescent="0.3">
      <c r="P636736" s="83"/>
    </row>
    <row r="636737" spans="16:16" x14ac:dyDescent="0.3">
      <c r="P636737" s="83"/>
    </row>
    <row r="636738" spans="16:16" x14ac:dyDescent="0.3">
      <c r="P636738" s="83"/>
    </row>
    <row r="636739" spans="16:16" x14ac:dyDescent="0.3">
      <c r="P636739" s="83"/>
    </row>
    <row r="636740" spans="16:16" x14ac:dyDescent="0.3">
      <c r="P636740" s="83"/>
    </row>
    <row r="636741" spans="16:16" x14ac:dyDescent="0.3">
      <c r="P636741" s="83"/>
    </row>
    <row r="636742" spans="16:16" x14ac:dyDescent="0.3">
      <c r="P636742" s="83"/>
    </row>
    <row r="636743" spans="16:16" x14ac:dyDescent="0.3">
      <c r="P636743" s="83"/>
    </row>
    <row r="636744" spans="16:16" x14ac:dyDescent="0.3">
      <c r="P636744" s="83"/>
    </row>
    <row r="636745" spans="16:16" x14ac:dyDescent="0.3">
      <c r="P636745" s="83"/>
    </row>
    <row r="636746" spans="16:16" x14ac:dyDescent="0.3">
      <c r="P636746" s="83"/>
    </row>
    <row r="636747" spans="16:16" x14ac:dyDescent="0.3">
      <c r="P636747" s="83"/>
    </row>
    <row r="636748" spans="16:16" x14ac:dyDescent="0.3">
      <c r="P636748" s="83"/>
    </row>
    <row r="636749" spans="16:16" x14ac:dyDescent="0.3">
      <c r="P636749" s="83"/>
    </row>
    <row r="636750" spans="16:16" x14ac:dyDescent="0.3">
      <c r="P636750" s="83"/>
    </row>
    <row r="636751" spans="16:16" x14ac:dyDescent="0.3">
      <c r="P636751" s="83"/>
    </row>
    <row r="636752" spans="16:16" x14ac:dyDescent="0.3">
      <c r="P636752" s="83"/>
    </row>
    <row r="636753" spans="16:16" x14ac:dyDescent="0.3">
      <c r="P636753" s="83"/>
    </row>
    <row r="636754" spans="16:16" x14ac:dyDescent="0.3">
      <c r="P636754" s="83"/>
    </row>
    <row r="636755" spans="16:16" x14ac:dyDescent="0.3">
      <c r="P636755" s="83"/>
    </row>
    <row r="636756" spans="16:16" x14ac:dyDescent="0.3">
      <c r="P636756" s="83"/>
    </row>
    <row r="636757" spans="16:16" x14ac:dyDescent="0.3">
      <c r="P636757" s="83"/>
    </row>
    <row r="636758" spans="16:16" x14ac:dyDescent="0.3">
      <c r="P636758" s="83"/>
    </row>
    <row r="636759" spans="16:16" x14ac:dyDescent="0.3">
      <c r="P636759" s="83"/>
    </row>
    <row r="636760" spans="16:16" x14ac:dyDescent="0.3">
      <c r="P636760" s="83"/>
    </row>
    <row r="636761" spans="16:16" x14ac:dyDescent="0.3">
      <c r="P636761" s="83"/>
    </row>
    <row r="636762" spans="16:16" x14ac:dyDescent="0.3">
      <c r="P636762" s="83"/>
    </row>
    <row r="636763" spans="16:16" x14ac:dyDescent="0.3">
      <c r="P636763" s="83"/>
    </row>
    <row r="636764" spans="16:16" x14ac:dyDescent="0.3">
      <c r="P636764" s="83"/>
    </row>
    <row r="636765" spans="16:16" x14ac:dyDescent="0.3">
      <c r="P636765" s="83"/>
    </row>
    <row r="636766" spans="16:16" x14ac:dyDescent="0.3">
      <c r="P636766" s="83"/>
    </row>
    <row r="636767" spans="16:16" x14ac:dyDescent="0.3">
      <c r="P636767" s="83"/>
    </row>
    <row r="636768" spans="16:16" x14ac:dyDescent="0.3">
      <c r="P636768" s="83"/>
    </row>
    <row r="636769" spans="16:16" x14ac:dyDescent="0.3">
      <c r="P636769" s="83"/>
    </row>
    <row r="636770" spans="16:16" x14ac:dyDescent="0.3">
      <c r="P636770" s="83"/>
    </row>
    <row r="636771" spans="16:16" x14ac:dyDescent="0.3">
      <c r="P636771" s="83"/>
    </row>
    <row r="636772" spans="16:16" x14ac:dyDescent="0.3">
      <c r="P636772" s="83"/>
    </row>
    <row r="636773" spans="16:16" x14ac:dyDescent="0.3">
      <c r="P636773" s="83"/>
    </row>
    <row r="636774" spans="16:16" x14ac:dyDescent="0.3">
      <c r="P636774" s="83"/>
    </row>
    <row r="636775" spans="16:16" x14ac:dyDescent="0.3">
      <c r="P636775" s="83"/>
    </row>
    <row r="636776" spans="16:16" x14ac:dyDescent="0.3">
      <c r="P636776" s="83"/>
    </row>
    <row r="636777" spans="16:16" x14ac:dyDescent="0.3">
      <c r="P636777" s="83"/>
    </row>
    <row r="636778" spans="16:16" x14ac:dyDescent="0.3">
      <c r="P636778" s="83"/>
    </row>
    <row r="636779" spans="16:16" x14ac:dyDescent="0.3">
      <c r="P636779" s="83"/>
    </row>
    <row r="636780" spans="16:16" x14ac:dyDescent="0.3">
      <c r="P636780" s="83"/>
    </row>
    <row r="636781" spans="16:16" x14ac:dyDescent="0.3">
      <c r="P636781" s="83"/>
    </row>
    <row r="636782" spans="16:16" x14ac:dyDescent="0.3">
      <c r="P636782" s="83"/>
    </row>
    <row r="636783" spans="16:16" x14ac:dyDescent="0.3">
      <c r="P636783" s="83"/>
    </row>
    <row r="636784" spans="16:16" x14ac:dyDescent="0.3">
      <c r="P636784" s="83"/>
    </row>
    <row r="636785" spans="16:16" x14ac:dyDescent="0.3">
      <c r="P636785" s="83"/>
    </row>
    <row r="636786" spans="16:16" x14ac:dyDescent="0.3">
      <c r="P636786" s="83"/>
    </row>
    <row r="636787" spans="16:16" x14ac:dyDescent="0.3">
      <c r="P636787" s="83"/>
    </row>
    <row r="636788" spans="16:16" x14ac:dyDescent="0.3">
      <c r="P636788" s="83"/>
    </row>
    <row r="636789" spans="16:16" x14ac:dyDescent="0.3">
      <c r="P636789" s="83"/>
    </row>
    <row r="636790" spans="16:16" x14ac:dyDescent="0.3">
      <c r="P636790" s="83"/>
    </row>
    <row r="636791" spans="16:16" x14ac:dyDescent="0.3">
      <c r="P636791" s="83"/>
    </row>
    <row r="636792" spans="16:16" x14ac:dyDescent="0.3">
      <c r="P636792" s="83"/>
    </row>
    <row r="636793" spans="16:16" x14ac:dyDescent="0.3">
      <c r="P636793" s="83"/>
    </row>
    <row r="636794" spans="16:16" x14ac:dyDescent="0.3">
      <c r="P636794" s="83"/>
    </row>
    <row r="636795" spans="16:16" x14ac:dyDescent="0.3">
      <c r="P636795" s="83"/>
    </row>
    <row r="636796" spans="16:16" x14ac:dyDescent="0.3">
      <c r="P636796" s="83"/>
    </row>
    <row r="636797" spans="16:16" x14ac:dyDescent="0.3">
      <c r="P636797" s="83"/>
    </row>
    <row r="636798" spans="16:16" x14ac:dyDescent="0.3">
      <c r="P636798" s="83"/>
    </row>
    <row r="636799" spans="16:16" x14ac:dyDescent="0.3">
      <c r="P636799" s="83"/>
    </row>
    <row r="636800" spans="16:16" x14ac:dyDescent="0.3">
      <c r="P636800" s="83"/>
    </row>
    <row r="636801" spans="16:16" x14ac:dyDescent="0.3">
      <c r="P636801" s="83"/>
    </row>
    <row r="636802" spans="16:16" x14ac:dyDescent="0.3">
      <c r="P636802" s="83"/>
    </row>
    <row r="636803" spans="16:16" x14ac:dyDescent="0.3">
      <c r="P636803" s="83"/>
    </row>
    <row r="636804" spans="16:16" x14ac:dyDescent="0.3">
      <c r="P636804" s="83"/>
    </row>
    <row r="636805" spans="16:16" x14ac:dyDescent="0.3">
      <c r="P636805" s="83"/>
    </row>
    <row r="636806" spans="16:16" x14ac:dyDescent="0.3">
      <c r="P636806" s="83"/>
    </row>
    <row r="636807" spans="16:16" x14ac:dyDescent="0.3">
      <c r="P636807" s="83"/>
    </row>
    <row r="636808" spans="16:16" x14ac:dyDescent="0.3">
      <c r="P636808" s="83"/>
    </row>
    <row r="636809" spans="16:16" x14ac:dyDescent="0.3">
      <c r="P636809" s="83"/>
    </row>
    <row r="636810" spans="16:16" x14ac:dyDescent="0.3">
      <c r="P636810" s="83"/>
    </row>
    <row r="636811" spans="16:16" x14ac:dyDescent="0.3">
      <c r="P636811" s="83"/>
    </row>
    <row r="636812" spans="16:16" x14ac:dyDescent="0.3">
      <c r="P636812" s="83"/>
    </row>
    <row r="636813" spans="16:16" x14ac:dyDescent="0.3">
      <c r="P636813" s="83"/>
    </row>
    <row r="636814" spans="16:16" x14ac:dyDescent="0.3">
      <c r="P636814" s="83"/>
    </row>
    <row r="636815" spans="16:16" x14ac:dyDescent="0.3">
      <c r="P636815" s="83"/>
    </row>
    <row r="636816" spans="16:16" x14ac:dyDescent="0.3">
      <c r="P636816" s="83"/>
    </row>
    <row r="636817" spans="16:16" x14ac:dyDescent="0.3">
      <c r="P636817" s="83"/>
    </row>
    <row r="636818" spans="16:16" x14ac:dyDescent="0.3">
      <c r="P636818" s="83"/>
    </row>
    <row r="636819" spans="16:16" x14ac:dyDescent="0.3">
      <c r="P636819" s="83"/>
    </row>
    <row r="636820" spans="16:16" x14ac:dyDescent="0.3">
      <c r="P636820" s="83"/>
    </row>
    <row r="636821" spans="16:16" x14ac:dyDescent="0.3">
      <c r="P636821" s="83"/>
    </row>
    <row r="636822" spans="16:16" x14ac:dyDescent="0.3">
      <c r="P636822" s="83"/>
    </row>
    <row r="636823" spans="16:16" x14ac:dyDescent="0.3">
      <c r="P636823" s="83"/>
    </row>
    <row r="636824" spans="16:16" x14ac:dyDescent="0.3">
      <c r="P636824" s="83"/>
    </row>
    <row r="636825" spans="16:16" x14ac:dyDescent="0.3">
      <c r="P636825" s="83"/>
    </row>
    <row r="636826" spans="16:16" x14ac:dyDescent="0.3">
      <c r="P636826" s="83"/>
    </row>
    <row r="636827" spans="16:16" x14ac:dyDescent="0.3">
      <c r="P636827" s="83"/>
    </row>
    <row r="636828" spans="16:16" x14ac:dyDescent="0.3">
      <c r="P636828" s="83"/>
    </row>
    <row r="636829" spans="16:16" x14ac:dyDescent="0.3">
      <c r="P636829" s="83"/>
    </row>
    <row r="636830" spans="16:16" x14ac:dyDescent="0.3">
      <c r="P636830" s="83"/>
    </row>
    <row r="636831" spans="16:16" x14ac:dyDescent="0.3">
      <c r="P636831" s="83"/>
    </row>
    <row r="636832" spans="16:16" x14ac:dyDescent="0.3">
      <c r="P636832" s="83"/>
    </row>
    <row r="636833" spans="16:16" x14ac:dyDescent="0.3">
      <c r="P636833" s="83"/>
    </row>
    <row r="636834" spans="16:16" x14ac:dyDescent="0.3">
      <c r="P636834" s="83"/>
    </row>
    <row r="636835" spans="16:16" x14ac:dyDescent="0.3">
      <c r="P636835" s="83"/>
    </row>
    <row r="636836" spans="16:16" x14ac:dyDescent="0.3">
      <c r="P636836" s="83"/>
    </row>
    <row r="636837" spans="16:16" x14ac:dyDescent="0.3">
      <c r="P636837" s="83"/>
    </row>
    <row r="636838" spans="16:16" x14ac:dyDescent="0.3">
      <c r="P636838" s="83"/>
    </row>
    <row r="636839" spans="16:16" x14ac:dyDescent="0.3">
      <c r="P636839" s="83"/>
    </row>
    <row r="636840" spans="16:16" x14ac:dyDescent="0.3">
      <c r="P636840" s="83"/>
    </row>
    <row r="636841" spans="16:16" x14ac:dyDescent="0.3">
      <c r="P636841" s="83"/>
    </row>
    <row r="636842" spans="16:16" x14ac:dyDescent="0.3">
      <c r="P636842" s="83"/>
    </row>
    <row r="636843" spans="16:16" x14ac:dyDescent="0.3">
      <c r="P636843" s="83"/>
    </row>
    <row r="636844" spans="16:16" x14ac:dyDescent="0.3">
      <c r="P636844" s="83"/>
    </row>
    <row r="636845" spans="16:16" x14ac:dyDescent="0.3">
      <c r="P636845" s="83"/>
    </row>
    <row r="636846" spans="16:16" x14ac:dyDescent="0.3">
      <c r="P636846" s="83"/>
    </row>
    <row r="636847" spans="16:16" x14ac:dyDescent="0.3">
      <c r="P636847" s="83"/>
    </row>
    <row r="636848" spans="16:16" x14ac:dyDescent="0.3">
      <c r="P636848" s="83"/>
    </row>
    <row r="636849" spans="16:16" x14ac:dyDescent="0.3">
      <c r="P636849" s="83"/>
    </row>
    <row r="636850" spans="16:16" x14ac:dyDescent="0.3">
      <c r="P636850" s="83"/>
    </row>
    <row r="636851" spans="16:16" x14ac:dyDescent="0.3">
      <c r="P636851" s="83"/>
    </row>
    <row r="636852" spans="16:16" x14ac:dyDescent="0.3">
      <c r="P636852" s="83"/>
    </row>
    <row r="636853" spans="16:16" x14ac:dyDescent="0.3">
      <c r="P636853" s="83"/>
    </row>
    <row r="636854" spans="16:16" x14ac:dyDescent="0.3">
      <c r="P636854" s="83"/>
    </row>
    <row r="636855" spans="16:16" x14ac:dyDescent="0.3">
      <c r="P636855" s="83"/>
    </row>
    <row r="636856" spans="16:16" x14ac:dyDescent="0.3">
      <c r="P636856" s="83"/>
    </row>
    <row r="636857" spans="16:16" x14ac:dyDescent="0.3">
      <c r="P636857" s="83"/>
    </row>
    <row r="636858" spans="16:16" x14ac:dyDescent="0.3">
      <c r="P636858" s="83"/>
    </row>
    <row r="636859" spans="16:16" x14ac:dyDescent="0.3">
      <c r="P636859" s="83"/>
    </row>
    <row r="636860" spans="16:16" x14ac:dyDescent="0.3">
      <c r="P636860" s="83"/>
    </row>
    <row r="636861" spans="16:16" x14ac:dyDescent="0.3">
      <c r="P636861" s="83"/>
    </row>
    <row r="636862" spans="16:16" x14ac:dyDescent="0.3">
      <c r="P636862" s="83"/>
    </row>
    <row r="636863" spans="16:16" x14ac:dyDescent="0.3">
      <c r="P636863" s="83"/>
    </row>
    <row r="636864" spans="16:16" x14ac:dyDescent="0.3">
      <c r="P636864" s="83"/>
    </row>
    <row r="636865" spans="16:16" x14ac:dyDescent="0.3">
      <c r="P636865" s="83"/>
    </row>
    <row r="636866" spans="16:16" x14ac:dyDescent="0.3">
      <c r="P636866" s="83"/>
    </row>
    <row r="636867" spans="16:16" x14ac:dyDescent="0.3">
      <c r="P636867" s="83"/>
    </row>
    <row r="636868" spans="16:16" x14ac:dyDescent="0.3">
      <c r="P636868" s="83"/>
    </row>
    <row r="636869" spans="16:16" x14ac:dyDescent="0.3">
      <c r="P636869" s="83"/>
    </row>
    <row r="636870" spans="16:16" x14ac:dyDescent="0.3">
      <c r="P636870" s="83"/>
    </row>
    <row r="636871" spans="16:16" x14ac:dyDescent="0.3">
      <c r="P636871" s="83"/>
    </row>
    <row r="636872" spans="16:16" x14ac:dyDescent="0.3">
      <c r="P636872" s="83"/>
    </row>
    <row r="636873" spans="16:16" x14ac:dyDescent="0.3">
      <c r="P636873" s="83"/>
    </row>
    <row r="636874" spans="16:16" x14ac:dyDescent="0.3">
      <c r="P636874" s="83"/>
    </row>
    <row r="636875" spans="16:16" x14ac:dyDescent="0.3">
      <c r="P636875" s="83"/>
    </row>
    <row r="636876" spans="16:16" x14ac:dyDescent="0.3">
      <c r="P636876" s="83"/>
    </row>
    <row r="636877" spans="16:16" x14ac:dyDescent="0.3">
      <c r="P636877" s="83"/>
    </row>
    <row r="636878" spans="16:16" x14ac:dyDescent="0.3">
      <c r="P636878" s="83"/>
    </row>
    <row r="636879" spans="16:16" x14ac:dyDescent="0.3">
      <c r="P636879" s="83"/>
    </row>
    <row r="636880" spans="16:16" x14ac:dyDescent="0.3">
      <c r="P636880" s="83"/>
    </row>
    <row r="636881" spans="16:16" x14ac:dyDescent="0.3">
      <c r="P636881" s="83"/>
    </row>
    <row r="636882" spans="16:16" x14ac:dyDescent="0.3">
      <c r="P636882" s="83"/>
    </row>
    <row r="636883" spans="16:16" x14ac:dyDescent="0.3">
      <c r="P636883" s="83"/>
    </row>
    <row r="636884" spans="16:16" x14ac:dyDescent="0.3">
      <c r="P636884" s="83"/>
    </row>
    <row r="636885" spans="16:16" x14ac:dyDescent="0.3">
      <c r="P636885" s="83"/>
    </row>
    <row r="636886" spans="16:16" x14ac:dyDescent="0.3">
      <c r="P636886" s="83"/>
    </row>
    <row r="636887" spans="16:16" x14ac:dyDescent="0.3">
      <c r="P636887" s="83"/>
    </row>
    <row r="636888" spans="16:16" x14ac:dyDescent="0.3">
      <c r="P636888" s="83"/>
    </row>
    <row r="636889" spans="16:16" x14ac:dyDescent="0.3">
      <c r="P636889" s="83"/>
    </row>
    <row r="636890" spans="16:16" x14ac:dyDescent="0.3">
      <c r="P636890" s="83"/>
    </row>
    <row r="636891" spans="16:16" x14ac:dyDescent="0.3">
      <c r="P636891" s="83"/>
    </row>
    <row r="636892" spans="16:16" x14ac:dyDescent="0.3">
      <c r="P636892" s="83"/>
    </row>
    <row r="636893" spans="16:16" x14ac:dyDescent="0.3">
      <c r="P636893" s="83"/>
    </row>
    <row r="636894" spans="16:16" x14ac:dyDescent="0.3">
      <c r="P636894" s="83"/>
    </row>
    <row r="636895" spans="16:16" x14ac:dyDescent="0.3">
      <c r="P636895" s="83"/>
    </row>
    <row r="636896" spans="16:16" x14ac:dyDescent="0.3">
      <c r="P636896" s="83"/>
    </row>
    <row r="636897" spans="16:16" x14ac:dyDescent="0.3">
      <c r="P636897" s="83"/>
    </row>
    <row r="636898" spans="16:16" x14ac:dyDescent="0.3">
      <c r="P636898" s="83"/>
    </row>
    <row r="636899" spans="16:16" x14ac:dyDescent="0.3">
      <c r="P636899" s="83"/>
    </row>
    <row r="636900" spans="16:16" x14ac:dyDescent="0.3">
      <c r="P636900" s="83"/>
    </row>
    <row r="636901" spans="16:16" x14ac:dyDescent="0.3">
      <c r="P636901" s="83"/>
    </row>
    <row r="636902" spans="16:16" x14ac:dyDescent="0.3">
      <c r="P636902" s="83"/>
    </row>
    <row r="636903" spans="16:16" x14ac:dyDescent="0.3">
      <c r="P636903" s="83"/>
    </row>
    <row r="636904" spans="16:16" x14ac:dyDescent="0.3">
      <c r="P636904" s="83"/>
    </row>
    <row r="636905" spans="16:16" x14ac:dyDescent="0.3">
      <c r="P636905" s="83"/>
    </row>
    <row r="636906" spans="16:16" x14ac:dyDescent="0.3">
      <c r="P636906" s="83"/>
    </row>
    <row r="636907" spans="16:16" x14ac:dyDescent="0.3">
      <c r="P636907" s="83"/>
    </row>
    <row r="636908" spans="16:16" x14ac:dyDescent="0.3">
      <c r="P636908" s="83"/>
    </row>
    <row r="636909" spans="16:16" x14ac:dyDescent="0.3">
      <c r="P636909" s="83"/>
    </row>
    <row r="636910" spans="16:16" x14ac:dyDescent="0.3">
      <c r="P636910" s="83"/>
    </row>
    <row r="636911" spans="16:16" x14ac:dyDescent="0.3">
      <c r="P636911" s="83"/>
    </row>
    <row r="636912" spans="16:16" x14ac:dyDescent="0.3">
      <c r="P636912" s="83"/>
    </row>
    <row r="636913" spans="16:16" x14ac:dyDescent="0.3">
      <c r="P636913" s="83"/>
    </row>
    <row r="636914" spans="16:16" x14ac:dyDescent="0.3">
      <c r="P636914" s="83"/>
    </row>
    <row r="636915" spans="16:16" x14ac:dyDescent="0.3">
      <c r="P636915" s="83"/>
    </row>
    <row r="636916" spans="16:16" x14ac:dyDescent="0.3">
      <c r="P636916" s="83"/>
    </row>
    <row r="636917" spans="16:16" x14ac:dyDescent="0.3">
      <c r="P636917" s="83"/>
    </row>
    <row r="636918" spans="16:16" x14ac:dyDescent="0.3">
      <c r="P636918" s="83"/>
    </row>
    <row r="636919" spans="16:16" x14ac:dyDescent="0.3">
      <c r="P636919" s="83"/>
    </row>
    <row r="636920" spans="16:16" x14ac:dyDescent="0.3">
      <c r="P636920" s="83"/>
    </row>
    <row r="636921" spans="16:16" x14ac:dyDescent="0.3">
      <c r="P636921" s="83"/>
    </row>
    <row r="636922" spans="16:16" x14ac:dyDescent="0.3">
      <c r="P636922" s="83"/>
    </row>
    <row r="636923" spans="16:16" x14ac:dyDescent="0.3">
      <c r="P636923" s="83"/>
    </row>
    <row r="636924" spans="16:16" x14ac:dyDescent="0.3">
      <c r="P636924" s="83"/>
    </row>
    <row r="636925" spans="16:16" x14ac:dyDescent="0.3">
      <c r="P636925" s="83"/>
    </row>
    <row r="636926" spans="16:16" x14ac:dyDescent="0.3">
      <c r="P636926" s="83"/>
    </row>
    <row r="636927" spans="16:16" x14ac:dyDescent="0.3">
      <c r="P636927" s="83"/>
    </row>
    <row r="636928" spans="16:16" x14ac:dyDescent="0.3">
      <c r="P636928" s="83"/>
    </row>
    <row r="636929" spans="16:16" x14ac:dyDescent="0.3">
      <c r="P636929" s="83"/>
    </row>
    <row r="636930" spans="16:16" x14ac:dyDescent="0.3">
      <c r="P636930" s="83"/>
    </row>
    <row r="636931" spans="16:16" x14ac:dyDescent="0.3">
      <c r="P636931" s="83"/>
    </row>
    <row r="636932" spans="16:16" x14ac:dyDescent="0.3">
      <c r="P636932" s="83"/>
    </row>
    <row r="636933" spans="16:16" x14ac:dyDescent="0.3">
      <c r="P636933" s="83"/>
    </row>
    <row r="636934" spans="16:16" x14ac:dyDescent="0.3">
      <c r="P636934" s="83"/>
    </row>
    <row r="636935" spans="16:16" x14ac:dyDescent="0.3">
      <c r="P636935" s="83"/>
    </row>
    <row r="636936" spans="16:16" x14ac:dyDescent="0.3">
      <c r="P636936" s="83"/>
    </row>
    <row r="636937" spans="16:16" x14ac:dyDescent="0.3">
      <c r="P636937" s="83"/>
    </row>
    <row r="636938" spans="16:16" x14ac:dyDescent="0.3">
      <c r="P636938" s="83"/>
    </row>
    <row r="636939" spans="16:16" x14ac:dyDescent="0.3">
      <c r="P636939" s="83"/>
    </row>
    <row r="636940" spans="16:16" x14ac:dyDescent="0.3">
      <c r="P636940" s="83"/>
    </row>
    <row r="636941" spans="16:16" x14ac:dyDescent="0.3">
      <c r="P636941" s="83"/>
    </row>
    <row r="636942" spans="16:16" x14ac:dyDescent="0.3">
      <c r="P636942" s="83"/>
    </row>
    <row r="636943" spans="16:16" x14ac:dyDescent="0.3">
      <c r="P636943" s="83"/>
    </row>
    <row r="636944" spans="16:16" x14ac:dyDescent="0.3">
      <c r="P636944" s="83"/>
    </row>
    <row r="636945" spans="16:16" x14ac:dyDescent="0.3">
      <c r="P636945" s="83"/>
    </row>
    <row r="636946" spans="16:16" x14ac:dyDescent="0.3">
      <c r="P636946" s="83"/>
    </row>
    <row r="636947" spans="16:16" x14ac:dyDescent="0.3">
      <c r="P636947" s="83"/>
    </row>
    <row r="636948" spans="16:16" x14ac:dyDescent="0.3">
      <c r="P636948" s="83"/>
    </row>
    <row r="636949" spans="16:16" x14ac:dyDescent="0.3">
      <c r="P636949" s="83"/>
    </row>
    <row r="636950" spans="16:16" x14ac:dyDescent="0.3">
      <c r="P636950" s="83"/>
    </row>
    <row r="636951" spans="16:16" x14ac:dyDescent="0.3">
      <c r="P636951" s="83"/>
    </row>
    <row r="636952" spans="16:16" x14ac:dyDescent="0.3">
      <c r="P636952" s="83"/>
    </row>
    <row r="636953" spans="16:16" x14ac:dyDescent="0.3">
      <c r="P636953" s="83"/>
    </row>
    <row r="636954" spans="16:16" x14ac:dyDescent="0.3">
      <c r="P636954" s="83"/>
    </row>
    <row r="636955" spans="16:16" x14ac:dyDescent="0.3">
      <c r="P636955" s="83"/>
    </row>
    <row r="636956" spans="16:16" x14ac:dyDescent="0.3">
      <c r="P636956" s="83"/>
    </row>
    <row r="636957" spans="16:16" x14ac:dyDescent="0.3">
      <c r="P636957" s="83"/>
    </row>
    <row r="636958" spans="16:16" x14ac:dyDescent="0.3">
      <c r="P636958" s="83"/>
    </row>
    <row r="636959" spans="16:16" x14ac:dyDescent="0.3">
      <c r="P636959" s="83"/>
    </row>
    <row r="636960" spans="16:16" x14ac:dyDescent="0.3">
      <c r="P636960" s="83"/>
    </row>
    <row r="636961" spans="16:16" x14ac:dyDescent="0.3">
      <c r="P636961" s="83"/>
    </row>
    <row r="636962" spans="16:16" x14ac:dyDescent="0.3">
      <c r="P636962" s="83"/>
    </row>
    <row r="636963" spans="16:16" x14ac:dyDescent="0.3">
      <c r="P636963" s="83"/>
    </row>
    <row r="636964" spans="16:16" x14ac:dyDescent="0.3">
      <c r="P636964" s="83"/>
    </row>
    <row r="636965" spans="16:16" x14ac:dyDescent="0.3">
      <c r="P636965" s="83"/>
    </row>
    <row r="636966" spans="16:16" x14ac:dyDescent="0.3">
      <c r="P636966" s="83"/>
    </row>
    <row r="636967" spans="16:16" x14ac:dyDescent="0.3">
      <c r="P636967" s="83"/>
    </row>
    <row r="636968" spans="16:16" x14ac:dyDescent="0.3">
      <c r="P636968" s="83"/>
    </row>
    <row r="636969" spans="16:16" x14ac:dyDescent="0.3">
      <c r="P636969" s="83"/>
    </row>
    <row r="636970" spans="16:16" x14ac:dyDescent="0.3">
      <c r="P636970" s="83"/>
    </row>
    <row r="636971" spans="16:16" x14ac:dyDescent="0.3">
      <c r="P636971" s="83"/>
    </row>
    <row r="636972" spans="16:16" x14ac:dyDescent="0.3">
      <c r="P636972" s="83"/>
    </row>
    <row r="636973" spans="16:16" x14ac:dyDescent="0.3">
      <c r="P636973" s="83"/>
    </row>
    <row r="636974" spans="16:16" x14ac:dyDescent="0.3">
      <c r="P636974" s="83"/>
    </row>
    <row r="636975" spans="16:16" x14ac:dyDescent="0.3">
      <c r="P636975" s="83"/>
    </row>
    <row r="636976" spans="16:16" x14ac:dyDescent="0.3">
      <c r="P636976" s="83"/>
    </row>
    <row r="636977" spans="16:16" x14ac:dyDescent="0.3">
      <c r="P636977" s="83"/>
    </row>
    <row r="636978" spans="16:16" x14ac:dyDescent="0.3">
      <c r="P636978" s="83"/>
    </row>
    <row r="636979" spans="16:16" x14ac:dyDescent="0.3">
      <c r="P636979" s="83"/>
    </row>
    <row r="636980" spans="16:16" x14ac:dyDescent="0.3">
      <c r="P636980" s="83"/>
    </row>
    <row r="636981" spans="16:16" x14ac:dyDescent="0.3">
      <c r="P636981" s="83"/>
    </row>
    <row r="636982" spans="16:16" x14ac:dyDescent="0.3">
      <c r="P636982" s="83"/>
    </row>
    <row r="636983" spans="16:16" x14ac:dyDescent="0.3">
      <c r="P636983" s="83"/>
    </row>
    <row r="636984" spans="16:16" x14ac:dyDescent="0.3">
      <c r="P636984" s="83"/>
    </row>
    <row r="636985" spans="16:16" x14ac:dyDescent="0.3">
      <c r="P636985" s="83"/>
    </row>
    <row r="636986" spans="16:16" x14ac:dyDescent="0.3">
      <c r="P636986" s="83"/>
    </row>
    <row r="636987" spans="16:16" x14ac:dyDescent="0.3">
      <c r="P636987" s="83"/>
    </row>
    <row r="636988" spans="16:16" x14ac:dyDescent="0.3">
      <c r="P636988" s="83"/>
    </row>
    <row r="636989" spans="16:16" x14ac:dyDescent="0.3">
      <c r="P636989" s="83"/>
    </row>
    <row r="636990" spans="16:16" x14ac:dyDescent="0.3">
      <c r="P636990" s="83"/>
    </row>
    <row r="636991" spans="16:16" x14ac:dyDescent="0.3">
      <c r="P636991" s="83"/>
    </row>
    <row r="636992" spans="16:16" x14ac:dyDescent="0.3">
      <c r="P636992" s="83"/>
    </row>
    <row r="636993" spans="16:16" x14ac:dyDescent="0.3">
      <c r="P636993" s="83"/>
    </row>
    <row r="636994" spans="16:16" x14ac:dyDescent="0.3">
      <c r="P636994" s="83"/>
    </row>
    <row r="636995" spans="16:16" x14ac:dyDescent="0.3">
      <c r="P636995" s="83"/>
    </row>
    <row r="636996" spans="16:16" x14ac:dyDescent="0.3">
      <c r="P636996" s="83"/>
    </row>
    <row r="636997" spans="16:16" x14ac:dyDescent="0.3">
      <c r="P636997" s="83"/>
    </row>
    <row r="636998" spans="16:16" x14ac:dyDescent="0.3">
      <c r="P636998" s="83"/>
    </row>
    <row r="636999" spans="16:16" x14ac:dyDescent="0.3">
      <c r="P636999" s="83"/>
    </row>
    <row r="637000" spans="16:16" x14ac:dyDescent="0.3">
      <c r="P637000" s="83"/>
    </row>
    <row r="637001" spans="16:16" x14ac:dyDescent="0.3">
      <c r="P637001" s="83"/>
    </row>
    <row r="637002" spans="16:16" x14ac:dyDescent="0.3">
      <c r="P637002" s="83"/>
    </row>
    <row r="637003" spans="16:16" x14ac:dyDescent="0.3">
      <c r="P637003" s="83"/>
    </row>
    <row r="637004" spans="16:16" x14ac:dyDescent="0.3">
      <c r="P637004" s="83"/>
    </row>
    <row r="637005" spans="16:16" x14ac:dyDescent="0.3">
      <c r="P637005" s="83"/>
    </row>
    <row r="637006" spans="16:16" x14ac:dyDescent="0.3">
      <c r="P637006" s="83"/>
    </row>
    <row r="637007" spans="16:16" x14ac:dyDescent="0.3">
      <c r="P637007" s="83"/>
    </row>
    <row r="637008" spans="16:16" x14ac:dyDescent="0.3">
      <c r="P637008" s="83"/>
    </row>
    <row r="637009" spans="16:16" x14ac:dyDescent="0.3">
      <c r="P637009" s="83"/>
    </row>
    <row r="637010" spans="16:16" x14ac:dyDescent="0.3">
      <c r="P637010" s="83"/>
    </row>
    <row r="637011" spans="16:16" x14ac:dyDescent="0.3">
      <c r="P637011" s="83"/>
    </row>
    <row r="637012" spans="16:16" x14ac:dyDescent="0.3">
      <c r="P637012" s="83"/>
    </row>
    <row r="637013" spans="16:16" x14ac:dyDescent="0.3">
      <c r="P637013" s="83"/>
    </row>
    <row r="637014" spans="16:16" x14ac:dyDescent="0.3">
      <c r="P637014" s="83"/>
    </row>
    <row r="637015" spans="16:16" x14ac:dyDescent="0.3">
      <c r="P637015" s="83"/>
    </row>
    <row r="637016" spans="16:16" x14ac:dyDescent="0.3">
      <c r="P637016" s="83"/>
    </row>
    <row r="637017" spans="16:16" x14ac:dyDescent="0.3">
      <c r="P637017" s="83"/>
    </row>
    <row r="637018" spans="16:16" x14ac:dyDescent="0.3">
      <c r="P637018" s="83"/>
    </row>
    <row r="637019" spans="16:16" x14ac:dyDescent="0.3">
      <c r="P637019" s="83"/>
    </row>
    <row r="637020" spans="16:16" x14ac:dyDescent="0.3">
      <c r="P637020" s="83"/>
    </row>
    <row r="637021" spans="16:16" x14ac:dyDescent="0.3">
      <c r="P637021" s="83"/>
    </row>
    <row r="637022" spans="16:16" x14ac:dyDescent="0.3">
      <c r="P637022" s="83"/>
    </row>
    <row r="637023" spans="16:16" x14ac:dyDescent="0.3">
      <c r="P637023" s="83"/>
    </row>
    <row r="637024" spans="16:16" x14ac:dyDescent="0.3">
      <c r="P637024" s="83"/>
    </row>
    <row r="637025" spans="16:16" x14ac:dyDescent="0.3">
      <c r="P637025" s="83"/>
    </row>
    <row r="637026" spans="16:16" x14ac:dyDescent="0.3">
      <c r="P637026" s="83"/>
    </row>
    <row r="637027" spans="16:16" x14ac:dyDescent="0.3">
      <c r="P637027" s="83"/>
    </row>
    <row r="637028" spans="16:16" x14ac:dyDescent="0.3">
      <c r="P637028" s="83"/>
    </row>
    <row r="637029" spans="16:16" x14ac:dyDescent="0.3">
      <c r="P637029" s="83"/>
    </row>
    <row r="637030" spans="16:16" x14ac:dyDescent="0.3">
      <c r="P637030" s="83"/>
    </row>
    <row r="637031" spans="16:16" x14ac:dyDescent="0.3">
      <c r="P637031" s="83"/>
    </row>
    <row r="637032" spans="16:16" x14ac:dyDescent="0.3">
      <c r="P637032" s="83"/>
    </row>
    <row r="637033" spans="16:16" x14ac:dyDescent="0.3">
      <c r="P637033" s="83"/>
    </row>
    <row r="637034" spans="16:16" x14ac:dyDescent="0.3">
      <c r="P637034" s="83"/>
    </row>
    <row r="637035" spans="16:16" x14ac:dyDescent="0.3">
      <c r="P637035" s="83"/>
    </row>
    <row r="637036" spans="16:16" x14ac:dyDescent="0.3">
      <c r="P637036" s="83"/>
    </row>
    <row r="637037" spans="16:16" x14ac:dyDescent="0.3">
      <c r="P637037" s="83"/>
    </row>
    <row r="637038" spans="16:16" x14ac:dyDescent="0.3">
      <c r="P637038" s="83"/>
    </row>
    <row r="637039" spans="16:16" x14ac:dyDescent="0.3">
      <c r="P637039" s="83"/>
    </row>
    <row r="637040" spans="16:16" x14ac:dyDescent="0.3">
      <c r="P637040" s="83"/>
    </row>
    <row r="637041" spans="16:16" x14ac:dyDescent="0.3">
      <c r="P637041" s="83"/>
    </row>
    <row r="637042" spans="16:16" x14ac:dyDescent="0.3">
      <c r="P637042" s="83"/>
    </row>
    <row r="637043" spans="16:16" x14ac:dyDescent="0.3">
      <c r="P637043" s="83"/>
    </row>
    <row r="637044" spans="16:16" x14ac:dyDescent="0.3">
      <c r="P637044" s="83"/>
    </row>
    <row r="637045" spans="16:16" x14ac:dyDescent="0.3">
      <c r="P637045" s="83"/>
    </row>
    <row r="637046" spans="16:16" x14ac:dyDescent="0.3">
      <c r="P637046" s="83"/>
    </row>
    <row r="637047" spans="16:16" x14ac:dyDescent="0.3">
      <c r="P637047" s="83"/>
    </row>
    <row r="637048" spans="16:16" x14ac:dyDescent="0.3">
      <c r="P637048" s="83"/>
    </row>
    <row r="637049" spans="16:16" x14ac:dyDescent="0.3">
      <c r="P637049" s="83"/>
    </row>
    <row r="637050" spans="16:16" x14ac:dyDescent="0.3">
      <c r="P637050" s="83"/>
    </row>
    <row r="637051" spans="16:16" x14ac:dyDescent="0.3">
      <c r="P637051" s="83"/>
    </row>
    <row r="637052" spans="16:16" x14ac:dyDescent="0.3">
      <c r="P637052" s="83"/>
    </row>
    <row r="637053" spans="16:16" x14ac:dyDescent="0.3">
      <c r="P637053" s="83"/>
    </row>
    <row r="637054" spans="16:16" x14ac:dyDescent="0.3">
      <c r="P637054" s="83"/>
    </row>
    <row r="637055" spans="16:16" x14ac:dyDescent="0.3">
      <c r="P637055" s="83"/>
    </row>
    <row r="637056" spans="16:16" x14ac:dyDescent="0.3">
      <c r="P637056" s="83"/>
    </row>
    <row r="637057" spans="16:16" x14ac:dyDescent="0.3">
      <c r="P637057" s="83"/>
    </row>
    <row r="637058" spans="16:16" x14ac:dyDescent="0.3">
      <c r="P637058" s="83"/>
    </row>
    <row r="637059" spans="16:16" x14ac:dyDescent="0.3">
      <c r="P637059" s="83"/>
    </row>
    <row r="637060" spans="16:16" x14ac:dyDescent="0.3">
      <c r="P637060" s="83"/>
    </row>
    <row r="637061" spans="16:16" x14ac:dyDescent="0.3">
      <c r="P637061" s="83"/>
    </row>
    <row r="637062" spans="16:16" x14ac:dyDescent="0.3">
      <c r="P637062" s="83"/>
    </row>
    <row r="637063" spans="16:16" x14ac:dyDescent="0.3">
      <c r="P637063" s="83"/>
    </row>
    <row r="637064" spans="16:16" x14ac:dyDescent="0.3">
      <c r="P637064" s="83"/>
    </row>
    <row r="637065" spans="16:16" x14ac:dyDescent="0.3">
      <c r="P637065" s="83"/>
    </row>
    <row r="637066" spans="16:16" x14ac:dyDescent="0.3">
      <c r="P637066" s="83"/>
    </row>
    <row r="637067" spans="16:16" x14ac:dyDescent="0.3">
      <c r="P637067" s="83"/>
    </row>
    <row r="637068" spans="16:16" x14ac:dyDescent="0.3">
      <c r="P637068" s="83"/>
    </row>
    <row r="637069" spans="16:16" x14ac:dyDescent="0.3">
      <c r="P637069" s="83"/>
    </row>
    <row r="637070" spans="16:16" x14ac:dyDescent="0.3">
      <c r="P637070" s="83"/>
    </row>
    <row r="637071" spans="16:16" x14ac:dyDescent="0.3">
      <c r="P637071" s="83"/>
    </row>
    <row r="637072" spans="16:16" x14ac:dyDescent="0.3">
      <c r="P637072" s="83"/>
    </row>
    <row r="637073" spans="16:16" x14ac:dyDescent="0.3">
      <c r="P637073" s="83"/>
    </row>
    <row r="637074" spans="16:16" x14ac:dyDescent="0.3">
      <c r="P637074" s="83"/>
    </row>
    <row r="637075" spans="16:16" x14ac:dyDescent="0.3">
      <c r="P637075" s="83"/>
    </row>
    <row r="637076" spans="16:16" x14ac:dyDescent="0.3">
      <c r="P637076" s="83"/>
    </row>
    <row r="637077" spans="16:16" x14ac:dyDescent="0.3">
      <c r="P637077" s="83"/>
    </row>
    <row r="637078" spans="16:16" x14ac:dyDescent="0.3">
      <c r="P637078" s="83"/>
    </row>
    <row r="637079" spans="16:16" x14ac:dyDescent="0.3">
      <c r="P637079" s="83"/>
    </row>
    <row r="637080" spans="16:16" x14ac:dyDescent="0.3">
      <c r="P637080" s="83"/>
    </row>
    <row r="637081" spans="16:16" x14ac:dyDescent="0.3">
      <c r="P637081" s="83"/>
    </row>
    <row r="637082" spans="16:16" x14ac:dyDescent="0.3">
      <c r="P637082" s="83"/>
    </row>
    <row r="637083" spans="16:16" x14ac:dyDescent="0.3">
      <c r="P637083" s="83"/>
    </row>
    <row r="637084" spans="16:16" x14ac:dyDescent="0.3">
      <c r="P637084" s="83"/>
    </row>
    <row r="637085" spans="16:16" x14ac:dyDescent="0.3">
      <c r="P637085" s="83"/>
    </row>
    <row r="637086" spans="16:16" x14ac:dyDescent="0.3">
      <c r="P637086" s="83"/>
    </row>
    <row r="637087" spans="16:16" x14ac:dyDescent="0.3">
      <c r="P637087" s="83"/>
    </row>
    <row r="637088" spans="16:16" x14ac:dyDescent="0.3">
      <c r="P637088" s="83"/>
    </row>
    <row r="637089" spans="16:16" x14ac:dyDescent="0.3">
      <c r="P637089" s="83"/>
    </row>
    <row r="637090" spans="16:16" x14ac:dyDescent="0.3">
      <c r="P637090" s="83"/>
    </row>
    <row r="637091" spans="16:16" x14ac:dyDescent="0.3">
      <c r="P637091" s="83"/>
    </row>
    <row r="637092" spans="16:16" x14ac:dyDescent="0.3">
      <c r="P637092" s="83"/>
    </row>
    <row r="637093" spans="16:16" x14ac:dyDescent="0.3">
      <c r="P637093" s="83"/>
    </row>
    <row r="637094" spans="16:16" x14ac:dyDescent="0.3">
      <c r="P637094" s="83"/>
    </row>
    <row r="637095" spans="16:16" x14ac:dyDescent="0.3">
      <c r="P637095" s="83"/>
    </row>
    <row r="637096" spans="16:16" x14ac:dyDescent="0.3">
      <c r="P637096" s="83"/>
    </row>
    <row r="637097" spans="16:16" x14ac:dyDescent="0.3">
      <c r="P637097" s="83"/>
    </row>
    <row r="637098" spans="16:16" x14ac:dyDescent="0.3">
      <c r="P637098" s="83"/>
    </row>
    <row r="637099" spans="16:16" x14ac:dyDescent="0.3">
      <c r="P637099" s="83"/>
    </row>
    <row r="637100" spans="16:16" x14ac:dyDescent="0.3">
      <c r="P637100" s="83"/>
    </row>
    <row r="637101" spans="16:16" x14ac:dyDescent="0.3">
      <c r="P637101" s="83"/>
    </row>
    <row r="637102" spans="16:16" x14ac:dyDescent="0.3">
      <c r="P637102" s="83"/>
    </row>
    <row r="637103" spans="16:16" x14ac:dyDescent="0.3">
      <c r="P637103" s="83"/>
    </row>
    <row r="637104" spans="16:16" x14ac:dyDescent="0.3">
      <c r="P637104" s="83"/>
    </row>
    <row r="637105" spans="16:16" x14ac:dyDescent="0.3">
      <c r="P637105" s="83"/>
    </row>
    <row r="637106" spans="16:16" x14ac:dyDescent="0.3">
      <c r="P637106" s="83"/>
    </row>
    <row r="637107" spans="16:16" x14ac:dyDescent="0.3">
      <c r="P637107" s="83"/>
    </row>
    <row r="637108" spans="16:16" x14ac:dyDescent="0.3">
      <c r="P637108" s="83"/>
    </row>
    <row r="637109" spans="16:16" x14ac:dyDescent="0.3">
      <c r="P637109" s="83"/>
    </row>
    <row r="637110" spans="16:16" x14ac:dyDescent="0.3">
      <c r="P637110" s="83"/>
    </row>
    <row r="637111" spans="16:16" x14ac:dyDescent="0.3">
      <c r="P637111" s="83"/>
    </row>
    <row r="637112" spans="16:16" x14ac:dyDescent="0.3">
      <c r="P637112" s="83"/>
    </row>
    <row r="637113" spans="16:16" x14ac:dyDescent="0.3">
      <c r="P637113" s="83"/>
    </row>
    <row r="637114" spans="16:16" x14ac:dyDescent="0.3">
      <c r="P637114" s="83"/>
    </row>
    <row r="637115" spans="16:16" x14ac:dyDescent="0.3">
      <c r="P637115" s="83"/>
    </row>
    <row r="637116" spans="16:16" x14ac:dyDescent="0.3">
      <c r="P637116" s="83"/>
    </row>
    <row r="637117" spans="16:16" x14ac:dyDescent="0.3">
      <c r="P637117" s="83"/>
    </row>
    <row r="637118" spans="16:16" x14ac:dyDescent="0.3">
      <c r="P637118" s="83"/>
    </row>
    <row r="637119" spans="16:16" x14ac:dyDescent="0.3">
      <c r="P637119" s="83"/>
    </row>
    <row r="637120" spans="16:16" x14ac:dyDescent="0.3">
      <c r="P637120" s="83"/>
    </row>
    <row r="637121" spans="16:16" x14ac:dyDescent="0.3">
      <c r="P637121" s="83"/>
    </row>
    <row r="637122" spans="16:16" x14ac:dyDescent="0.3">
      <c r="P637122" s="83"/>
    </row>
    <row r="637123" spans="16:16" x14ac:dyDescent="0.3">
      <c r="P637123" s="83"/>
    </row>
    <row r="637124" spans="16:16" x14ac:dyDescent="0.3">
      <c r="P637124" s="83"/>
    </row>
    <row r="637125" spans="16:16" x14ac:dyDescent="0.3">
      <c r="P637125" s="83"/>
    </row>
    <row r="637126" spans="16:16" x14ac:dyDescent="0.3">
      <c r="P637126" s="83"/>
    </row>
    <row r="637127" spans="16:16" x14ac:dyDescent="0.3">
      <c r="P637127" s="83"/>
    </row>
    <row r="637128" spans="16:16" x14ac:dyDescent="0.3">
      <c r="P637128" s="83"/>
    </row>
    <row r="637129" spans="16:16" x14ac:dyDescent="0.3">
      <c r="P637129" s="83"/>
    </row>
    <row r="637130" spans="16:16" x14ac:dyDescent="0.3">
      <c r="P637130" s="83"/>
    </row>
    <row r="637131" spans="16:16" x14ac:dyDescent="0.3">
      <c r="P637131" s="83"/>
    </row>
    <row r="637132" spans="16:16" x14ac:dyDescent="0.3">
      <c r="P637132" s="83"/>
    </row>
    <row r="637133" spans="16:16" x14ac:dyDescent="0.3">
      <c r="P637133" s="83"/>
    </row>
    <row r="637134" spans="16:16" x14ac:dyDescent="0.3">
      <c r="P637134" s="83"/>
    </row>
    <row r="637135" spans="16:16" x14ac:dyDescent="0.3">
      <c r="P637135" s="83"/>
    </row>
    <row r="637136" spans="16:16" x14ac:dyDescent="0.3">
      <c r="P637136" s="83"/>
    </row>
    <row r="637137" spans="16:16" x14ac:dyDescent="0.3">
      <c r="P637137" s="83"/>
    </row>
    <row r="637138" spans="16:16" x14ac:dyDescent="0.3">
      <c r="P637138" s="83"/>
    </row>
    <row r="637139" spans="16:16" x14ac:dyDescent="0.3">
      <c r="P637139" s="83"/>
    </row>
    <row r="637140" spans="16:16" x14ac:dyDescent="0.3">
      <c r="P637140" s="83"/>
    </row>
    <row r="637141" spans="16:16" x14ac:dyDescent="0.3">
      <c r="P637141" s="83"/>
    </row>
    <row r="637142" spans="16:16" x14ac:dyDescent="0.3">
      <c r="P637142" s="83"/>
    </row>
    <row r="637143" spans="16:16" x14ac:dyDescent="0.3">
      <c r="P637143" s="83"/>
    </row>
    <row r="637144" spans="16:16" x14ac:dyDescent="0.3">
      <c r="P637144" s="83"/>
    </row>
    <row r="637145" spans="16:16" x14ac:dyDescent="0.3">
      <c r="P637145" s="83"/>
    </row>
    <row r="637146" spans="16:16" x14ac:dyDescent="0.3">
      <c r="P637146" s="83"/>
    </row>
    <row r="637147" spans="16:16" x14ac:dyDescent="0.3">
      <c r="P637147" s="83"/>
    </row>
    <row r="637148" spans="16:16" x14ac:dyDescent="0.3">
      <c r="P637148" s="83"/>
    </row>
    <row r="637149" spans="16:16" x14ac:dyDescent="0.3">
      <c r="P637149" s="83"/>
    </row>
    <row r="637150" spans="16:16" x14ac:dyDescent="0.3">
      <c r="P637150" s="83"/>
    </row>
    <row r="637151" spans="16:16" x14ac:dyDescent="0.3">
      <c r="P637151" s="83"/>
    </row>
    <row r="637152" spans="16:16" x14ac:dyDescent="0.3">
      <c r="P637152" s="83"/>
    </row>
    <row r="637153" spans="16:16" x14ac:dyDescent="0.3">
      <c r="P637153" s="83"/>
    </row>
    <row r="637154" spans="16:16" x14ac:dyDescent="0.3">
      <c r="P637154" s="83"/>
    </row>
    <row r="637155" spans="16:16" x14ac:dyDescent="0.3">
      <c r="P637155" s="83"/>
    </row>
    <row r="637156" spans="16:16" x14ac:dyDescent="0.3">
      <c r="P637156" s="83"/>
    </row>
    <row r="637157" spans="16:16" x14ac:dyDescent="0.3">
      <c r="P637157" s="83"/>
    </row>
    <row r="637158" spans="16:16" x14ac:dyDescent="0.3">
      <c r="P637158" s="83"/>
    </row>
    <row r="637159" spans="16:16" x14ac:dyDescent="0.3">
      <c r="P637159" s="83"/>
    </row>
    <row r="637160" spans="16:16" x14ac:dyDescent="0.3">
      <c r="P637160" s="83"/>
    </row>
    <row r="637161" spans="16:16" x14ac:dyDescent="0.3">
      <c r="P637161" s="83"/>
    </row>
    <row r="637162" spans="16:16" x14ac:dyDescent="0.3">
      <c r="P637162" s="83"/>
    </row>
    <row r="637163" spans="16:16" x14ac:dyDescent="0.3">
      <c r="P637163" s="83"/>
    </row>
    <row r="637164" spans="16:16" x14ac:dyDescent="0.3">
      <c r="P637164" s="83"/>
    </row>
    <row r="637165" spans="16:16" x14ac:dyDescent="0.3">
      <c r="P637165" s="83"/>
    </row>
    <row r="637166" spans="16:16" x14ac:dyDescent="0.3">
      <c r="P637166" s="83"/>
    </row>
    <row r="637167" spans="16:16" x14ac:dyDescent="0.3">
      <c r="P637167" s="83"/>
    </row>
    <row r="637168" spans="16:16" x14ac:dyDescent="0.3">
      <c r="P637168" s="83"/>
    </row>
    <row r="637169" spans="16:16" x14ac:dyDescent="0.3">
      <c r="P637169" s="83"/>
    </row>
    <row r="637170" spans="16:16" x14ac:dyDescent="0.3">
      <c r="P637170" s="83"/>
    </row>
    <row r="637171" spans="16:16" x14ac:dyDescent="0.3">
      <c r="P637171" s="83"/>
    </row>
    <row r="637172" spans="16:16" x14ac:dyDescent="0.3">
      <c r="P637172" s="83"/>
    </row>
    <row r="637173" spans="16:16" x14ac:dyDescent="0.3">
      <c r="P637173" s="83"/>
    </row>
    <row r="637174" spans="16:16" x14ac:dyDescent="0.3">
      <c r="P637174" s="83"/>
    </row>
    <row r="637175" spans="16:16" x14ac:dyDescent="0.3">
      <c r="P637175" s="83"/>
    </row>
    <row r="637176" spans="16:16" x14ac:dyDescent="0.3">
      <c r="P637176" s="83"/>
    </row>
    <row r="637177" spans="16:16" x14ac:dyDescent="0.3">
      <c r="P637177" s="83"/>
    </row>
    <row r="637178" spans="16:16" x14ac:dyDescent="0.3">
      <c r="P637178" s="83"/>
    </row>
    <row r="637179" spans="16:16" x14ac:dyDescent="0.3">
      <c r="P637179" s="83"/>
    </row>
    <row r="637180" spans="16:16" x14ac:dyDescent="0.3">
      <c r="P637180" s="83"/>
    </row>
    <row r="637181" spans="16:16" x14ac:dyDescent="0.3">
      <c r="P637181" s="83"/>
    </row>
    <row r="637182" spans="16:16" x14ac:dyDescent="0.3">
      <c r="P637182" s="83"/>
    </row>
    <row r="637183" spans="16:16" x14ac:dyDescent="0.3">
      <c r="P637183" s="83"/>
    </row>
    <row r="637184" spans="16:16" x14ac:dyDescent="0.3">
      <c r="P637184" s="83"/>
    </row>
    <row r="637185" spans="16:16" x14ac:dyDescent="0.3">
      <c r="P637185" s="83"/>
    </row>
    <row r="637186" spans="16:16" x14ac:dyDescent="0.3">
      <c r="P637186" s="83"/>
    </row>
    <row r="637187" spans="16:16" x14ac:dyDescent="0.3">
      <c r="P637187" s="83"/>
    </row>
    <row r="637188" spans="16:16" x14ac:dyDescent="0.3">
      <c r="P637188" s="83"/>
    </row>
    <row r="637189" spans="16:16" x14ac:dyDescent="0.3">
      <c r="P637189" s="83"/>
    </row>
    <row r="637190" spans="16:16" x14ac:dyDescent="0.3">
      <c r="P637190" s="83"/>
    </row>
    <row r="637191" spans="16:16" x14ac:dyDescent="0.3">
      <c r="P637191" s="83"/>
    </row>
    <row r="637192" spans="16:16" x14ac:dyDescent="0.3">
      <c r="P637192" s="83"/>
    </row>
    <row r="637193" spans="16:16" x14ac:dyDescent="0.3">
      <c r="P637193" s="83"/>
    </row>
    <row r="637194" spans="16:16" x14ac:dyDescent="0.3">
      <c r="P637194" s="83"/>
    </row>
    <row r="637195" spans="16:16" x14ac:dyDescent="0.3">
      <c r="P637195" s="83"/>
    </row>
    <row r="637196" spans="16:16" x14ac:dyDescent="0.3">
      <c r="P637196" s="83"/>
    </row>
    <row r="637197" spans="16:16" x14ac:dyDescent="0.3">
      <c r="P637197" s="83"/>
    </row>
    <row r="637198" spans="16:16" x14ac:dyDescent="0.3">
      <c r="P637198" s="83"/>
    </row>
    <row r="637199" spans="16:16" x14ac:dyDescent="0.3">
      <c r="P637199" s="83"/>
    </row>
    <row r="637200" spans="16:16" x14ac:dyDescent="0.3">
      <c r="P637200" s="83"/>
    </row>
    <row r="637201" spans="16:16" x14ac:dyDescent="0.3">
      <c r="P637201" s="83"/>
    </row>
    <row r="637202" spans="16:16" x14ac:dyDescent="0.3">
      <c r="P637202" s="83"/>
    </row>
    <row r="637203" spans="16:16" x14ac:dyDescent="0.3">
      <c r="P637203" s="83"/>
    </row>
    <row r="637204" spans="16:16" x14ac:dyDescent="0.3">
      <c r="P637204" s="83"/>
    </row>
    <row r="637205" spans="16:16" x14ac:dyDescent="0.3">
      <c r="P637205" s="83"/>
    </row>
    <row r="637206" spans="16:16" x14ac:dyDescent="0.3">
      <c r="P637206" s="83"/>
    </row>
    <row r="637207" spans="16:16" x14ac:dyDescent="0.3">
      <c r="P637207" s="83"/>
    </row>
    <row r="637208" spans="16:16" x14ac:dyDescent="0.3">
      <c r="P637208" s="83"/>
    </row>
    <row r="637209" spans="16:16" x14ac:dyDescent="0.3">
      <c r="P637209" s="83"/>
    </row>
    <row r="637210" spans="16:16" x14ac:dyDescent="0.3">
      <c r="P637210" s="83"/>
    </row>
    <row r="637211" spans="16:16" x14ac:dyDescent="0.3">
      <c r="P637211" s="83"/>
    </row>
    <row r="637212" spans="16:16" x14ac:dyDescent="0.3">
      <c r="P637212" s="83"/>
    </row>
    <row r="637213" spans="16:16" x14ac:dyDescent="0.3">
      <c r="P637213" s="83"/>
    </row>
    <row r="637214" spans="16:16" x14ac:dyDescent="0.3">
      <c r="P637214" s="83"/>
    </row>
    <row r="637215" spans="16:16" x14ac:dyDescent="0.3">
      <c r="P637215" s="83"/>
    </row>
    <row r="637216" spans="16:16" x14ac:dyDescent="0.3">
      <c r="P637216" s="83"/>
    </row>
    <row r="637217" spans="16:16" x14ac:dyDescent="0.3">
      <c r="P637217" s="83"/>
    </row>
    <row r="637218" spans="16:16" x14ac:dyDescent="0.3">
      <c r="P637218" s="83"/>
    </row>
    <row r="637219" spans="16:16" x14ac:dyDescent="0.3">
      <c r="P637219" s="83"/>
    </row>
    <row r="637220" spans="16:16" x14ac:dyDescent="0.3">
      <c r="P637220" s="83"/>
    </row>
    <row r="637221" spans="16:16" x14ac:dyDescent="0.3">
      <c r="P637221" s="83"/>
    </row>
    <row r="637222" spans="16:16" x14ac:dyDescent="0.3">
      <c r="P637222" s="83"/>
    </row>
    <row r="637223" spans="16:16" x14ac:dyDescent="0.3">
      <c r="P637223" s="83"/>
    </row>
    <row r="637224" spans="16:16" x14ac:dyDescent="0.3">
      <c r="P637224" s="83"/>
    </row>
    <row r="637225" spans="16:16" x14ac:dyDescent="0.3">
      <c r="P637225" s="83"/>
    </row>
    <row r="637226" spans="16:16" x14ac:dyDescent="0.3">
      <c r="P637226" s="83"/>
    </row>
    <row r="637227" spans="16:16" x14ac:dyDescent="0.3">
      <c r="P637227" s="83"/>
    </row>
    <row r="637228" spans="16:16" x14ac:dyDescent="0.3">
      <c r="P637228" s="83"/>
    </row>
    <row r="637229" spans="16:16" x14ac:dyDescent="0.3">
      <c r="P637229" s="83"/>
    </row>
    <row r="637230" spans="16:16" x14ac:dyDescent="0.3">
      <c r="P637230" s="83"/>
    </row>
    <row r="637231" spans="16:16" x14ac:dyDescent="0.3">
      <c r="P637231" s="83"/>
    </row>
    <row r="637232" spans="16:16" x14ac:dyDescent="0.3">
      <c r="P637232" s="83"/>
    </row>
    <row r="637233" spans="16:16" x14ac:dyDescent="0.3">
      <c r="P637233" s="83"/>
    </row>
    <row r="637234" spans="16:16" x14ac:dyDescent="0.3">
      <c r="P637234" s="83"/>
    </row>
    <row r="637235" spans="16:16" x14ac:dyDescent="0.3">
      <c r="P637235" s="83"/>
    </row>
    <row r="637236" spans="16:16" x14ac:dyDescent="0.3">
      <c r="P637236" s="83"/>
    </row>
    <row r="637237" spans="16:16" x14ac:dyDescent="0.3">
      <c r="P637237" s="83"/>
    </row>
    <row r="637238" spans="16:16" x14ac:dyDescent="0.3">
      <c r="P637238" s="83"/>
    </row>
    <row r="637239" spans="16:16" x14ac:dyDescent="0.3">
      <c r="P637239" s="83"/>
    </row>
    <row r="637240" spans="16:16" x14ac:dyDescent="0.3">
      <c r="P637240" s="83"/>
    </row>
    <row r="637241" spans="16:16" x14ac:dyDescent="0.3">
      <c r="P637241" s="83"/>
    </row>
    <row r="637242" spans="16:16" x14ac:dyDescent="0.3">
      <c r="P637242" s="83"/>
    </row>
    <row r="637243" spans="16:16" x14ac:dyDescent="0.3">
      <c r="P637243" s="83"/>
    </row>
    <row r="637244" spans="16:16" x14ac:dyDescent="0.3">
      <c r="P637244" s="83"/>
    </row>
    <row r="637245" spans="16:16" x14ac:dyDescent="0.3">
      <c r="P637245" s="83"/>
    </row>
    <row r="637246" spans="16:16" x14ac:dyDescent="0.3">
      <c r="P637246" s="83"/>
    </row>
    <row r="637247" spans="16:16" x14ac:dyDescent="0.3">
      <c r="P637247" s="83"/>
    </row>
    <row r="637248" spans="16:16" x14ac:dyDescent="0.3">
      <c r="P637248" s="83"/>
    </row>
    <row r="637249" spans="16:16" x14ac:dyDescent="0.3">
      <c r="P637249" s="83"/>
    </row>
    <row r="637250" spans="16:16" x14ac:dyDescent="0.3">
      <c r="P637250" s="83"/>
    </row>
    <row r="637251" spans="16:16" x14ac:dyDescent="0.3">
      <c r="P637251" s="83"/>
    </row>
    <row r="637252" spans="16:16" x14ac:dyDescent="0.3">
      <c r="P637252" s="83"/>
    </row>
    <row r="637253" spans="16:16" x14ac:dyDescent="0.3">
      <c r="P637253" s="83"/>
    </row>
    <row r="637254" spans="16:16" x14ac:dyDescent="0.3">
      <c r="P637254" s="83"/>
    </row>
    <row r="637255" spans="16:16" x14ac:dyDescent="0.3">
      <c r="P637255" s="83"/>
    </row>
    <row r="637256" spans="16:16" x14ac:dyDescent="0.3">
      <c r="P637256" s="83"/>
    </row>
    <row r="637257" spans="16:16" x14ac:dyDescent="0.3">
      <c r="P637257" s="83"/>
    </row>
    <row r="637258" spans="16:16" x14ac:dyDescent="0.3">
      <c r="P637258" s="83"/>
    </row>
    <row r="637259" spans="16:16" x14ac:dyDescent="0.3">
      <c r="P637259" s="83"/>
    </row>
    <row r="637260" spans="16:16" x14ac:dyDescent="0.3">
      <c r="P637260" s="83"/>
    </row>
    <row r="637261" spans="16:16" x14ac:dyDescent="0.3">
      <c r="P637261" s="83"/>
    </row>
    <row r="637262" spans="16:16" x14ac:dyDescent="0.3">
      <c r="P637262" s="83"/>
    </row>
    <row r="637263" spans="16:16" x14ac:dyDescent="0.3">
      <c r="P637263" s="83"/>
    </row>
    <row r="637264" spans="16:16" x14ac:dyDescent="0.3">
      <c r="P637264" s="83"/>
    </row>
    <row r="637265" spans="16:16" x14ac:dyDescent="0.3">
      <c r="P637265" s="83"/>
    </row>
    <row r="637266" spans="16:16" x14ac:dyDescent="0.3">
      <c r="P637266" s="83"/>
    </row>
    <row r="637267" spans="16:16" x14ac:dyDescent="0.3">
      <c r="P637267" s="83"/>
    </row>
    <row r="637268" spans="16:16" x14ac:dyDescent="0.3">
      <c r="P637268" s="83"/>
    </row>
    <row r="637269" spans="16:16" x14ac:dyDescent="0.3">
      <c r="P637269" s="83"/>
    </row>
    <row r="637270" spans="16:16" x14ac:dyDescent="0.3">
      <c r="P637270" s="83"/>
    </row>
    <row r="637271" spans="16:16" x14ac:dyDescent="0.3">
      <c r="P637271" s="83"/>
    </row>
    <row r="637272" spans="16:16" x14ac:dyDescent="0.3">
      <c r="P637272" s="83"/>
    </row>
    <row r="637273" spans="16:16" x14ac:dyDescent="0.3">
      <c r="P637273" s="83"/>
    </row>
    <row r="637274" spans="16:16" x14ac:dyDescent="0.3">
      <c r="P637274" s="83"/>
    </row>
    <row r="637275" spans="16:16" x14ac:dyDescent="0.3">
      <c r="P637275" s="83"/>
    </row>
    <row r="637276" spans="16:16" x14ac:dyDescent="0.3">
      <c r="P637276" s="83"/>
    </row>
    <row r="637277" spans="16:16" x14ac:dyDescent="0.3">
      <c r="P637277" s="83"/>
    </row>
    <row r="637278" spans="16:16" x14ac:dyDescent="0.3">
      <c r="P637278" s="83"/>
    </row>
    <row r="637279" spans="16:16" x14ac:dyDescent="0.3">
      <c r="P637279" s="83"/>
    </row>
    <row r="637280" spans="16:16" x14ac:dyDescent="0.3">
      <c r="P637280" s="83"/>
    </row>
    <row r="637281" spans="16:16" x14ac:dyDescent="0.3">
      <c r="P637281" s="83"/>
    </row>
    <row r="637282" spans="16:16" x14ac:dyDescent="0.3">
      <c r="P637282" s="83"/>
    </row>
    <row r="637283" spans="16:16" x14ac:dyDescent="0.3">
      <c r="P637283" s="83"/>
    </row>
    <row r="637284" spans="16:16" x14ac:dyDescent="0.3">
      <c r="P637284" s="83"/>
    </row>
    <row r="637285" spans="16:16" x14ac:dyDescent="0.3">
      <c r="P637285" s="83"/>
    </row>
    <row r="637286" spans="16:16" x14ac:dyDescent="0.3">
      <c r="P637286" s="83"/>
    </row>
    <row r="637287" spans="16:16" x14ac:dyDescent="0.3">
      <c r="P637287" s="83"/>
    </row>
    <row r="637288" spans="16:16" x14ac:dyDescent="0.3">
      <c r="P637288" s="83"/>
    </row>
    <row r="637289" spans="16:16" x14ac:dyDescent="0.3">
      <c r="P637289" s="83"/>
    </row>
    <row r="637290" spans="16:16" x14ac:dyDescent="0.3">
      <c r="P637290" s="83"/>
    </row>
    <row r="637291" spans="16:16" x14ac:dyDescent="0.3">
      <c r="P637291" s="83"/>
    </row>
    <row r="637292" spans="16:16" x14ac:dyDescent="0.3">
      <c r="P637292" s="83"/>
    </row>
    <row r="637293" spans="16:16" x14ac:dyDescent="0.3">
      <c r="P637293" s="83"/>
    </row>
    <row r="637294" spans="16:16" x14ac:dyDescent="0.3">
      <c r="P637294" s="83"/>
    </row>
    <row r="637295" spans="16:16" x14ac:dyDescent="0.3">
      <c r="P637295" s="83"/>
    </row>
    <row r="637296" spans="16:16" x14ac:dyDescent="0.3">
      <c r="P637296" s="83"/>
    </row>
    <row r="637297" spans="16:16" x14ac:dyDescent="0.3">
      <c r="P637297" s="83"/>
    </row>
    <row r="637298" spans="16:16" x14ac:dyDescent="0.3">
      <c r="P637298" s="83"/>
    </row>
    <row r="637299" spans="16:16" x14ac:dyDescent="0.3">
      <c r="P637299" s="83"/>
    </row>
    <row r="637300" spans="16:16" x14ac:dyDescent="0.3">
      <c r="P637300" s="83"/>
    </row>
    <row r="637301" spans="16:16" x14ac:dyDescent="0.3">
      <c r="P637301" s="83"/>
    </row>
    <row r="637302" spans="16:16" x14ac:dyDescent="0.3">
      <c r="P637302" s="83"/>
    </row>
    <row r="637303" spans="16:16" x14ac:dyDescent="0.3">
      <c r="P637303" s="83"/>
    </row>
    <row r="637304" spans="16:16" x14ac:dyDescent="0.3">
      <c r="P637304" s="83"/>
    </row>
    <row r="637305" spans="16:16" x14ac:dyDescent="0.3">
      <c r="P637305" s="83"/>
    </row>
    <row r="637306" spans="16:16" x14ac:dyDescent="0.3">
      <c r="P637306" s="83"/>
    </row>
    <row r="637307" spans="16:16" x14ac:dyDescent="0.3">
      <c r="P637307" s="83"/>
    </row>
    <row r="637308" spans="16:16" x14ac:dyDescent="0.3">
      <c r="P637308" s="83"/>
    </row>
    <row r="637309" spans="16:16" x14ac:dyDescent="0.3">
      <c r="P637309" s="83"/>
    </row>
    <row r="637310" spans="16:16" x14ac:dyDescent="0.3">
      <c r="P637310" s="83"/>
    </row>
    <row r="637311" spans="16:16" x14ac:dyDescent="0.3">
      <c r="P637311" s="83"/>
    </row>
    <row r="637312" spans="16:16" x14ac:dyDescent="0.3">
      <c r="P637312" s="83"/>
    </row>
    <row r="637313" spans="16:16" x14ac:dyDescent="0.3">
      <c r="P637313" s="83"/>
    </row>
    <row r="637314" spans="16:16" x14ac:dyDescent="0.3">
      <c r="P637314" s="83"/>
    </row>
    <row r="637315" spans="16:16" x14ac:dyDescent="0.3">
      <c r="P637315" s="83"/>
    </row>
    <row r="637316" spans="16:16" x14ac:dyDescent="0.3">
      <c r="P637316" s="83"/>
    </row>
    <row r="637317" spans="16:16" x14ac:dyDescent="0.3">
      <c r="P637317" s="83"/>
    </row>
    <row r="637318" spans="16:16" x14ac:dyDescent="0.3">
      <c r="P637318" s="83"/>
    </row>
    <row r="637319" spans="16:16" x14ac:dyDescent="0.3">
      <c r="P637319" s="83"/>
    </row>
    <row r="637320" spans="16:16" x14ac:dyDescent="0.3">
      <c r="P637320" s="83"/>
    </row>
    <row r="637321" spans="16:16" x14ac:dyDescent="0.3">
      <c r="P637321" s="83"/>
    </row>
    <row r="637322" spans="16:16" x14ac:dyDescent="0.3">
      <c r="P637322" s="83"/>
    </row>
    <row r="637323" spans="16:16" x14ac:dyDescent="0.3">
      <c r="P637323" s="83"/>
    </row>
    <row r="637324" spans="16:16" x14ac:dyDescent="0.3">
      <c r="P637324" s="83"/>
    </row>
    <row r="637325" spans="16:16" x14ac:dyDescent="0.3">
      <c r="P637325" s="83"/>
    </row>
    <row r="637326" spans="16:16" x14ac:dyDescent="0.3">
      <c r="P637326" s="83"/>
    </row>
    <row r="637327" spans="16:16" x14ac:dyDescent="0.3">
      <c r="P637327" s="83"/>
    </row>
    <row r="637328" spans="16:16" x14ac:dyDescent="0.3">
      <c r="P637328" s="83"/>
    </row>
    <row r="637329" spans="16:16" x14ac:dyDescent="0.3">
      <c r="P637329" s="83"/>
    </row>
    <row r="637330" spans="16:16" x14ac:dyDescent="0.3">
      <c r="P637330" s="83"/>
    </row>
    <row r="637331" spans="16:16" x14ac:dyDescent="0.3">
      <c r="P637331" s="83"/>
    </row>
    <row r="637332" spans="16:16" x14ac:dyDescent="0.3">
      <c r="P637332" s="83"/>
    </row>
    <row r="637333" spans="16:16" x14ac:dyDescent="0.3">
      <c r="P637333" s="83"/>
    </row>
    <row r="637334" spans="16:16" x14ac:dyDescent="0.3">
      <c r="P637334" s="83"/>
    </row>
    <row r="637335" spans="16:16" x14ac:dyDescent="0.3">
      <c r="P637335" s="83"/>
    </row>
    <row r="637336" spans="16:16" x14ac:dyDescent="0.3">
      <c r="P637336" s="83"/>
    </row>
    <row r="637337" spans="16:16" x14ac:dyDescent="0.3">
      <c r="P637337" s="83"/>
    </row>
    <row r="637338" spans="16:16" x14ac:dyDescent="0.3">
      <c r="P637338" s="83"/>
    </row>
    <row r="637339" spans="16:16" x14ac:dyDescent="0.3">
      <c r="P637339" s="83"/>
    </row>
    <row r="637340" spans="16:16" x14ac:dyDescent="0.3">
      <c r="P637340" s="83"/>
    </row>
    <row r="637341" spans="16:16" x14ac:dyDescent="0.3">
      <c r="P637341" s="83"/>
    </row>
    <row r="637342" spans="16:16" x14ac:dyDescent="0.3">
      <c r="P637342" s="83"/>
    </row>
    <row r="637343" spans="16:16" x14ac:dyDescent="0.3">
      <c r="P637343" s="83"/>
    </row>
    <row r="637344" spans="16:16" x14ac:dyDescent="0.3">
      <c r="P637344" s="83"/>
    </row>
    <row r="637345" spans="16:16" x14ac:dyDescent="0.3">
      <c r="P637345" s="83"/>
    </row>
    <row r="637346" spans="16:16" x14ac:dyDescent="0.3">
      <c r="P637346" s="83"/>
    </row>
    <row r="637347" spans="16:16" x14ac:dyDescent="0.3">
      <c r="P637347" s="83"/>
    </row>
    <row r="637348" spans="16:16" x14ac:dyDescent="0.3">
      <c r="P637348" s="83"/>
    </row>
    <row r="637349" spans="16:16" x14ac:dyDescent="0.3">
      <c r="P637349" s="83"/>
    </row>
    <row r="637350" spans="16:16" x14ac:dyDescent="0.3">
      <c r="P637350" s="83"/>
    </row>
    <row r="637351" spans="16:16" x14ac:dyDescent="0.3">
      <c r="P637351" s="83"/>
    </row>
    <row r="637352" spans="16:16" x14ac:dyDescent="0.3">
      <c r="P637352" s="83"/>
    </row>
    <row r="637353" spans="16:16" x14ac:dyDescent="0.3">
      <c r="P637353" s="83"/>
    </row>
    <row r="637354" spans="16:16" x14ac:dyDescent="0.3">
      <c r="P637354" s="83"/>
    </row>
    <row r="637355" spans="16:16" x14ac:dyDescent="0.3">
      <c r="P637355" s="83"/>
    </row>
    <row r="637356" spans="16:16" x14ac:dyDescent="0.3">
      <c r="P637356" s="83"/>
    </row>
    <row r="637357" spans="16:16" x14ac:dyDescent="0.3">
      <c r="P637357" s="83"/>
    </row>
    <row r="637358" spans="16:16" x14ac:dyDescent="0.3">
      <c r="P637358" s="83"/>
    </row>
    <row r="637359" spans="16:16" x14ac:dyDescent="0.3">
      <c r="P637359" s="83"/>
    </row>
    <row r="637360" spans="16:16" x14ac:dyDescent="0.3">
      <c r="P637360" s="83"/>
    </row>
    <row r="637361" spans="16:16" x14ac:dyDescent="0.3">
      <c r="P637361" s="83"/>
    </row>
    <row r="637362" spans="16:16" x14ac:dyDescent="0.3">
      <c r="P637362" s="83"/>
    </row>
    <row r="637363" spans="16:16" x14ac:dyDescent="0.3">
      <c r="P637363" s="83"/>
    </row>
    <row r="637364" spans="16:16" x14ac:dyDescent="0.3">
      <c r="P637364" s="83"/>
    </row>
    <row r="637365" spans="16:16" x14ac:dyDescent="0.3">
      <c r="P637365" s="83"/>
    </row>
    <row r="637366" spans="16:16" x14ac:dyDescent="0.3">
      <c r="P637366" s="83"/>
    </row>
    <row r="637367" spans="16:16" x14ac:dyDescent="0.3">
      <c r="P637367" s="83"/>
    </row>
    <row r="637368" spans="16:16" x14ac:dyDescent="0.3">
      <c r="P637368" s="83"/>
    </row>
    <row r="637369" spans="16:16" x14ac:dyDescent="0.3">
      <c r="P637369" s="83"/>
    </row>
    <row r="637370" spans="16:16" x14ac:dyDescent="0.3">
      <c r="P637370" s="83"/>
    </row>
    <row r="637371" spans="16:16" x14ac:dyDescent="0.3">
      <c r="P637371" s="83"/>
    </row>
    <row r="637372" spans="16:16" x14ac:dyDescent="0.3">
      <c r="P637372" s="83"/>
    </row>
    <row r="637373" spans="16:16" x14ac:dyDescent="0.3">
      <c r="P637373" s="83"/>
    </row>
    <row r="637374" spans="16:16" x14ac:dyDescent="0.3">
      <c r="P637374" s="83"/>
    </row>
    <row r="637375" spans="16:16" x14ac:dyDescent="0.3">
      <c r="P637375" s="83"/>
    </row>
    <row r="637376" spans="16:16" x14ac:dyDescent="0.3">
      <c r="P637376" s="83"/>
    </row>
    <row r="637377" spans="16:16" x14ac:dyDescent="0.3">
      <c r="P637377" s="83"/>
    </row>
    <row r="637378" spans="16:16" x14ac:dyDescent="0.3">
      <c r="P637378" s="83"/>
    </row>
    <row r="637379" spans="16:16" x14ac:dyDescent="0.3">
      <c r="P637379" s="83"/>
    </row>
    <row r="637380" spans="16:16" x14ac:dyDescent="0.3">
      <c r="P637380" s="83"/>
    </row>
    <row r="637381" spans="16:16" x14ac:dyDescent="0.3">
      <c r="P637381" s="83"/>
    </row>
    <row r="637382" spans="16:16" x14ac:dyDescent="0.3">
      <c r="P637382" s="83"/>
    </row>
    <row r="637383" spans="16:16" x14ac:dyDescent="0.3">
      <c r="P637383" s="83"/>
    </row>
    <row r="637384" spans="16:16" x14ac:dyDescent="0.3">
      <c r="P637384" s="83"/>
    </row>
    <row r="637385" spans="16:16" x14ac:dyDescent="0.3">
      <c r="P637385" s="83"/>
    </row>
    <row r="637386" spans="16:16" x14ac:dyDescent="0.3">
      <c r="P637386" s="83"/>
    </row>
    <row r="637387" spans="16:16" x14ac:dyDescent="0.3">
      <c r="P637387" s="83"/>
    </row>
    <row r="637388" spans="16:16" x14ac:dyDescent="0.3">
      <c r="P637388" s="83"/>
    </row>
    <row r="637389" spans="16:16" x14ac:dyDescent="0.3">
      <c r="P637389" s="83"/>
    </row>
    <row r="637390" spans="16:16" x14ac:dyDescent="0.3">
      <c r="P637390" s="83"/>
    </row>
    <row r="637391" spans="16:16" x14ac:dyDescent="0.3">
      <c r="P637391" s="83"/>
    </row>
    <row r="637392" spans="16:16" x14ac:dyDescent="0.3">
      <c r="P637392" s="83"/>
    </row>
    <row r="637393" spans="16:16" x14ac:dyDescent="0.3">
      <c r="P637393" s="83"/>
    </row>
    <row r="637394" spans="16:16" x14ac:dyDescent="0.3">
      <c r="P637394" s="83"/>
    </row>
    <row r="637395" spans="16:16" x14ac:dyDescent="0.3">
      <c r="P637395" s="83"/>
    </row>
    <row r="637396" spans="16:16" x14ac:dyDescent="0.3">
      <c r="P637396" s="83"/>
    </row>
    <row r="637397" spans="16:16" x14ac:dyDescent="0.3">
      <c r="P637397" s="83"/>
    </row>
    <row r="637398" spans="16:16" x14ac:dyDescent="0.3">
      <c r="P637398" s="83"/>
    </row>
    <row r="637399" spans="16:16" x14ac:dyDescent="0.3">
      <c r="P637399" s="83"/>
    </row>
    <row r="637400" spans="16:16" x14ac:dyDescent="0.3">
      <c r="P637400" s="83"/>
    </row>
    <row r="637401" spans="16:16" x14ac:dyDescent="0.3">
      <c r="P637401" s="83"/>
    </row>
    <row r="637402" spans="16:16" x14ac:dyDescent="0.3">
      <c r="P637402" s="83"/>
    </row>
    <row r="637403" spans="16:16" x14ac:dyDescent="0.3">
      <c r="P637403" s="83"/>
    </row>
    <row r="637404" spans="16:16" x14ac:dyDescent="0.3">
      <c r="P637404" s="83"/>
    </row>
    <row r="637405" spans="16:16" x14ac:dyDescent="0.3">
      <c r="P637405" s="83"/>
    </row>
    <row r="637406" spans="16:16" x14ac:dyDescent="0.3">
      <c r="P637406" s="83"/>
    </row>
    <row r="637407" spans="16:16" x14ac:dyDescent="0.3">
      <c r="P637407" s="83"/>
    </row>
    <row r="637408" spans="16:16" x14ac:dyDescent="0.3">
      <c r="P637408" s="83"/>
    </row>
    <row r="637409" spans="16:16" x14ac:dyDescent="0.3">
      <c r="P637409" s="83"/>
    </row>
    <row r="637410" spans="16:16" x14ac:dyDescent="0.3">
      <c r="P637410" s="83"/>
    </row>
    <row r="637411" spans="16:16" x14ac:dyDescent="0.3">
      <c r="P637411" s="83"/>
    </row>
    <row r="637412" spans="16:16" x14ac:dyDescent="0.3">
      <c r="P637412" s="83"/>
    </row>
    <row r="637413" spans="16:16" x14ac:dyDescent="0.3">
      <c r="P637413" s="83"/>
    </row>
    <row r="637414" spans="16:16" x14ac:dyDescent="0.3">
      <c r="P637414" s="83"/>
    </row>
    <row r="637415" spans="16:16" x14ac:dyDescent="0.3">
      <c r="P637415" s="83"/>
    </row>
    <row r="637416" spans="16:16" x14ac:dyDescent="0.3">
      <c r="P637416" s="83"/>
    </row>
    <row r="637417" spans="16:16" x14ac:dyDescent="0.3">
      <c r="P637417" s="83"/>
    </row>
    <row r="637418" spans="16:16" x14ac:dyDescent="0.3">
      <c r="P637418" s="83"/>
    </row>
    <row r="637419" spans="16:16" x14ac:dyDescent="0.3">
      <c r="P637419" s="83"/>
    </row>
    <row r="637420" spans="16:16" x14ac:dyDescent="0.3">
      <c r="P637420" s="83"/>
    </row>
    <row r="637421" spans="16:16" x14ac:dyDescent="0.3">
      <c r="P637421" s="83"/>
    </row>
    <row r="637422" spans="16:16" x14ac:dyDescent="0.3">
      <c r="P637422" s="83"/>
    </row>
    <row r="637423" spans="16:16" x14ac:dyDescent="0.3">
      <c r="P637423" s="83"/>
    </row>
    <row r="637424" spans="16:16" x14ac:dyDescent="0.3">
      <c r="P637424" s="83"/>
    </row>
    <row r="637425" spans="16:16" x14ac:dyDescent="0.3">
      <c r="P637425" s="83"/>
    </row>
    <row r="637426" spans="16:16" x14ac:dyDescent="0.3">
      <c r="P637426" s="83"/>
    </row>
    <row r="637427" spans="16:16" x14ac:dyDescent="0.3">
      <c r="P637427" s="83"/>
    </row>
    <row r="637428" spans="16:16" x14ac:dyDescent="0.3">
      <c r="P637428" s="83"/>
    </row>
    <row r="637429" spans="16:16" x14ac:dyDescent="0.3">
      <c r="P637429" s="83"/>
    </row>
    <row r="637430" spans="16:16" x14ac:dyDescent="0.3">
      <c r="P637430" s="83"/>
    </row>
    <row r="637431" spans="16:16" x14ac:dyDescent="0.3">
      <c r="P637431" s="83"/>
    </row>
    <row r="637432" spans="16:16" x14ac:dyDescent="0.3">
      <c r="P637432" s="83"/>
    </row>
    <row r="637433" spans="16:16" x14ac:dyDescent="0.3">
      <c r="P637433" s="83"/>
    </row>
    <row r="637434" spans="16:16" x14ac:dyDescent="0.3">
      <c r="P637434" s="83"/>
    </row>
    <row r="637435" spans="16:16" x14ac:dyDescent="0.3">
      <c r="P637435" s="83"/>
    </row>
    <row r="637436" spans="16:16" x14ac:dyDescent="0.3">
      <c r="P637436" s="83"/>
    </row>
    <row r="637437" spans="16:16" x14ac:dyDescent="0.3">
      <c r="P637437" s="83"/>
    </row>
    <row r="637438" spans="16:16" x14ac:dyDescent="0.3">
      <c r="P637438" s="83"/>
    </row>
    <row r="637439" spans="16:16" x14ac:dyDescent="0.3">
      <c r="P637439" s="83"/>
    </row>
    <row r="637440" spans="16:16" x14ac:dyDescent="0.3">
      <c r="P637440" s="83"/>
    </row>
    <row r="637441" spans="16:16" x14ac:dyDescent="0.3">
      <c r="P637441" s="83"/>
    </row>
    <row r="637442" spans="16:16" x14ac:dyDescent="0.3">
      <c r="P637442" s="83"/>
    </row>
    <row r="637443" spans="16:16" x14ac:dyDescent="0.3">
      <c r="P637443" s="83"/>
    </row>
    <row r="637444" spans="16:16" x14ac:dyDescent="0.3">
      <c r="P637444" s="83"/>
    </row>
    <row r="637445" spans="16:16" x14ac:dyDescent="0.3">
      <c r="P637445" s="83"/>
    </row>
    <row r="637446" spans="16:16" x14ac:dyDescent="0.3">
      <c r="P637446" s="83"/>
    </row>
    <row r="637447" spans="16:16" x14ac:dyDescent="0.3">
      <c r="P637447" s="83"/>
    </row>
    <row r="637448" spans="16:16" x14ac:dyDescent="0.3">
      <c r="P637448" s="83"/>
    </row>
    <row r="637449" spans="16:16" x14ac:dyDescent="0.3">
      <c r="P637449" s="83"/>
    </row>
    <row r="637450" spans="16:16" x14ac:dyDescent="0.3">
      <c r="P637450" s="83"/>
    </row>
    <row r="637451" spans="16:16" x14ac:dyDescent="0.3">
      <c r="P637451" s="83"/>
    </row>
    <row r="637452" spans="16:16" x14ac:dyDescent="0.3">
      <c r="P637452" s="83"/>
    </row>
    <row r="637453" spans="16:16" x14ac:dyDescent="0.3">
      <c r="P637453" s="83"/>
    </row>
    <row r="637454" spans="16:16" x14ac:dyDescent="0.3">
      <c r="P637454" s="83"/>
    </row>
    <row r="637455" spans="16:16" x14ac:dyDescent="0.3">
      <c r="P637455" s="83"/>
    </row>
    <row r="637456" spans="16:16" x14ac:dyDescent="0.3">
      <c r="P637456" s="83"/>
    </row>
    <row r="637457" spans="16:16" x14ac:dyDescent="0.3">
      <c r="P637457" s="83"/>
    </row>
    <row r="637458" spans="16:16" x14ac:dyDescent="0.3">
      <c r="P637458" s="83"/>
    </row>
    <row r="637459" spans="16:16" x14ac:dyDescent="0.3">
      <c r="P637459" s="83"/>
    </row>
    <row r="637460" spans="16:16" x14ac:dyDescent="0.3">
      <c r="P637460" s="83"/>
    </row>
    <row r="637461" spans="16:16" x14ac:dyDescent="0.3">
      <c r="P637461" s="83"/>
    </row>
    <row r="637462" spans="16:16" x14ac:dyDescent="0.3">
      <c r="P637462" s="83"/>
    </row>
    <row r="637463" spans="16:16" x14ac:dyDescent="0.3">
      <c r="P637463" s="83"/>
    </row>
    <row r="637464" spans="16:16" x14ac:dyDescent="0.3">
      <c r="P637464" s="83"/>
    </row>
    <row r="637465" spans="16:16" x14ac:dyDescent="0.3">
      <c r="P637465" s="83"/>
    </row>
    <row r="637466" spans="16:16" x14ac:dyDescent="0.3">
      <c r="P637466" s="83"/>
    </row>
    <row r="637467" spans="16:16" x14ac:dyDescent="0.3">
      <c r="P637467" s="83"/>
    </row>
    <row r="637468" spans="16:16" x14ac:dyDescent="0.3">
      <c r="P637468" s="83"/>
    </row>
    <row r="637469" spans="16:16" x14ac:dyDescent="0.3">
      <c r="P637469" s="83"/>
    </row>
    <row r="637470" spans="16:16" x14ac:dyDescent="0.3">
      <c r="P637470" s="83"/>
    </row>
    <row r="637471" spans="16:16" x14ac:dyDescent="0.3">
      <c r="P637471" s="83"/>
    </row>
    <row r="637472" spans="16:16" x14ac:dyDescent="0.3">
      <c r="P637472" s="83"/>
    </row>
    <row r="637473" spans="16:16" x14ac:dyDescent="0.3">
      <c r="P637473" s="83"/>
    </row>
    <row r="637474" spans="16:16" x14ac:dyDescent="0.3">
      <c r="P637474" s="83"/>
    </row>
    <row r="637475" spans="16:16" x14ac:dyDescent="0.3">
      <c r="P637475" s="83"/>
    </row>
    <row r="637476" spans="16:16" x14ac:dyDescent="0.3">
      <c r="P637476" s="83"/>
    </row>
    <row r="637477" spans="16:16" x14ac:dyDescent="0.3">
      <c r="P637477" s="83"/>
    </row>
    <row r="637478" spans="16:16" x14ac:dyDescent="0.3">
      <c r="P637478" s="83"/>
    </row>
    <row r="637479" spans="16:16" x14ac:dyDescent="0.3">
      <c r="P637479" s="83"/>
    </row>
    <row r="637480" spans="16:16" x14ac:dyDescent="0.3">
      <c r="P637480" s="83"/>
    </row>
    <row r="637481" spans="16:16" x14ac:dyDescent="0.3">
      <c r="P637481" s="83"/>
    </row>
    <row r="637482" spans="16:16" x14ac:dyDescent="0.3">
      <c r="P637482" s="83"/>
    </row>
    <row r="637483" spans="16:16" x14ac:dyDescent="0.3">
      <c r="P637483" s="83"/>
    </row>
    <row r="637484" spans="16:16" x14ac:dyDescent="0.3">
      <c r="P637484" s="83"/>
    </row>
    <row r="637485" spans="16:16" x14ac:dyDescent="0.3">
      <c r="P637485" s="83"/>
    </row>
    <row r="637486" spans="16:16" x14ac:dyDescent="0.3">
      <c r="P637486" s="83"/>
    </row>
    <row r="637487" spans="16:16" x14ac:dyDescent="0.3">
      <c r="P637487" s="83"/>
    </row>
    <row r="637488" spans="16:16" x14ac:dyDescent="0.3">
      <c r="P637488" s="83"/>
    </row>
    <row r="637489" spans="16:16" x14ac:dyDescent="0.3">
      <c r="P637489" s="83"/>
    </row>
    <row r="637490" spans="16:16" x14ac:dyDescent="0.3">
      <c r="P637490" s="83"/>
    </row>
    <row r="637491" spans="16:16" x14ac:dyDescent="0.3">
      <c r="P637491" s="83"/>
    </row>
    <row r="637492" spans="16:16" x14ac:dyDescent="0.3">
      <c r="P637492" s="83"/>
    </row>
    <row r="637493" spans="16:16" x14ac:dyDescent="0.3">
      <c r="P637493" s="83"/>
    </row>
    <row r="637494" spans="16:16" x14ac:dyDescent="0.3">
      <c r="P637494" s="83"/>
    </row>
    <row r="637495" spans="16:16" x14ac:dyDescent="0.3">
      <c r="P637495" s="83"/>
    </row>
    <row r="637496" spans="16:16" x14ac:dyDescent="0.3">
      <c r="P637496" s="83"/>
    </row>
    <row r="637497" spans="16:16" x14ac:dyDescent="0.3">
      <c r="P637497" s="83"/>
    </row>
    <row r="637498" spans="16:16" x14ac:dyDescent="0.3">
      <c r="P637498" s="83"/>
    </row>
    <row r="637499" spans="16:16" x14ac:dyDescent="0.3">
      <c r="P637499" s="83"/>
    </row>
    <row r="637500" spans="16:16" x14ac:dyDescent="0.3">
      <c r="P637500" s="83"/>
    </row>
    <row r="637501" spans="16:16" x14ac:dyDescent="0.3">
      <c r="P637501" s="83"/>
    </row>
    <row r="637502" spans="16:16" x14ac:dyDescent="0.3">
      <c r="P637502" s="83"/>
    </row>
    <row r="637503" spans="16:16" x14ac:dyDescent="0.3">
      <c r="P637503" s="83"/>
    </row>
    <row r="637504" spans="16:16" x14ac:dyDescent="0.3">
      <c r="P637504" s="83"/>
    </row>
    <row r="637505" spans="16:16" x14ac:dyDescent="0.3">
      <c r="P637505" s="83"/>
    </row>
    <row r="637506" spans="16:16" x14ac:dyDescent="0.3">
      <c r="P637506" s="83"/>
    </row>
    <row r="637507" spans="16:16" x14ac:dyDescent="0.3">
      <c r="P637507" s="83"/>
    </row>
    <row r="637508" spans="16:16" x14ac:dyDescent="0.3">
      <c r="P637508" s="83"/>
    </row>
    <row r="637509" spans="16:16" x14ac:dyDescent="0.3">
      <c r="P637509" s="83"/>
    </row>
    <row r="637510" spans="16:16" x14ac:dyDescent="0.3">
      <c r="P637510" s="83"/>
    </row>
    <row r="637511" spans="16:16" x14ac:dyDescent="0.3">
      <c r="P637511" s="83"/>
    </row>
    <row r="637512" spans="16:16" x14ac:dyDescent="0.3">
      <c r="P637512" s="83"/>
    </row>
    <row r="637513" spans="16:16" x14ac:dyDescent="0.3">
      <c r="P637513" s="83"/>
    </row>
    <row r="637514" spans="16:16" x14ac:dyDescent="0.3">
      <c r="P637514" s="83"/>
    </row>
    <row r="637515" spans="16:16" x14ac:dyDescent="0.3">
      <c r="P637515" s="83"/>
    </row>
    <row r="637516" spans="16:16" x14ac:dyDescent="0.3">
      <c r="P637516" s="83"/>
    </row>
    <row r="637517" spans="16:16" x14ac:dyDescent="0.3">
      <c r="P637517" s="83"/>
    </row>
    <row r="637518" spans="16:16" x14ac:dyDescent="0.3">
      <c r="P637518" s="83"/>
    </row>
    <row r="637519" spans="16:16" x14ac:dyDescent="0.3">
      <c r="P637519" s="83"/>
    </row>
    <row r="637520" spans="16:16" x14ac:dyDescent="0.3">
      <c r="P637520" s="83"/>
    </row>
    <row r="637521" spans="16:16" x14ac:dyDescent="0.3">
      <c r="P637521" s="83"/>
    </row>
    <row r="637522" spans="16:16" x14ac:dyDescent="0.3">
      <c r="P637522" s="83"/>
    </row>
    <row r="637523" spans="16:16" x14ac:dyDescent="0.3">
      <c r="P637523" s="83"/>
    </row>
    <row r="637524" spans="16:16" x14ac:dyDescent="0.3">
      <c r="P637524" s="83"/>
    </row>
    <row r="637525" spans="16:16" x14ac:dyDescent="0.3">
      <c r="P637525" s="83"/>
    </row>
    <row r="637526" spans="16:16" x14ac:dyDescent="0.3">
      <c r="P637526" s="83"/>
    </row>
    <row r="637527" spans="16:16" x14ac:dyDescent="0.3">
      <c r="P637527" s="83"/>
    </row>
    <row r="637528" spans="16:16" x14ac:dyDescent="0.3">
      <c r="P637528" s="83"/>
    </row>
    <row r="637529" spans="16:16" x14ac:dyDescent="0.3">
      <c r="P637529" s="83"/>
    </row>
    <row r="637530" spans="16:16" x14ac:dyDescent="0.3">
      <c r="P637530" s="83"/>
    </row>
    <row r="637531" spans="16:16" x14ac:dyDescent="0.3">
      <c r="P637531" s="83"/>
    </row>
    <row r="637532" spans="16:16" x14ac:dyDescent="0.3">
      <c r="P637532" s="83"/>
    </row>
    <row r="637533" spans="16:16" x14ac:dyDescent="0.3">
      <c r="P637533" s="83"/>
    </row>
    <row r="637534" spans="16:16" x14ac:dyDescent="0.3">
      <c r="P637534" s="83"/>
    </row>
    <row r="637535" spans="16:16" x14ac:dyDescent="0.3">
      <c r="P637535" s="83"/>
    </row>
    <row r="637536" spans="16:16" x14ac:dyDescent="0.3">
      <c r="P637536" s="83"/>
    </row>
    <row r="637537" spans="16:16" x14ac:dyDescent="0.3">
      <c r="P637537" s="83"/>
    </row>
    <row r="637538" spans="16:16" x14ac:dyDescent="0.3">
      <c r="P637538" s="83"/>
    </row>
    <row r="637539" spans="16:16" x14ac:dyDescent="0.3">
      <c r="P637539" s="83"/>
    </row>
    <row r="637540" spans="16:16" x14ac:dyDescent="0.3">
      <c r="P637540" s="83"/>
    </row>
    <row r="637541" spans="16:16" x14ac:dyDescent="0.3">
      <c r="P637541" s="83"/>
    </row>
    <row r="637542" spans="16:16" x14ac:dyDescent="0.3">
      <c r="P637542" s="83"/>
    </row>
    <row r="637543" spans="16:16" x14ac:dyDescent="0.3">
      <c r="P637543" s="83"/>
    </row>
    <row r="637544" spans="16:16" x14ac:dyDescent="0.3">
      <c r="P637544" s="83"/>
    </row>
    <row r="637545" spans="16:16" x14ac:dyDescent="0.3">
      <c r="P637545" s="83"/>
    </row>
    <row r="637546" spans="16:16" x14ac:dyDescent="0.3">
      <c r="P637546" s="83"/>
    </row>
    <row r="637547" spans="16:16" x14ac:dyDescent="0.3">
      <c r="P637547" s="83"/>
    </row>
    <row r="637548" spans="16:16" x14ac:dyDescent="0.3">
      <c r="P637548" s="83"/>
    </row>
    <row r="637549" spans="16:16" x14ac:dyDescent="0.3">
      <c r="P637549" s="83"/>
    </row>
    <row r="637550" spans="16:16" x14ac:dyDescent="0.3">
      <c r="P637550" s="83"/>
    </row>
    <row r="637551" spans="16:16" x14ac:dyDescent="0.3">
      <c r="P637551" s="83"/>
    </row>
    <row r="637552" spans="16:16" x14ac:dyDescent="0.3">
      <c r="P637552" s="83"/>
    </row>
    <row r="637553" spans="16:16" x14ac:dyDescent="0.3">
      <c r="P637553" s="83"/>
    </row>
    <row r="637554" spans="16:16" x14ac:dyDescent="0.3">
      <c r="P637554" s="83"/>
    </row>
    <row r="637555" spans="16:16" x14ac:dyDescent="0.3">
      <c r="P637555" s="83"/>
    </row>
    <row r="637556" spans="16:16" x14ac:dyDescent="0.3">
      <c r="P637556" s="83"/>
    </row>
    <row r="637557" spans="16:16" x14ac:dyDescent="0.3">
      <c r="P637557" s="83"/>
    </row>
    <row r="637558" spans="16:16" x14ac:dyDescent="0.3">
      <c r="P637558" s="83"/>
    </row>
    <row r="637559" spans="16:16" x14ac:dyDescent="0.3">
      <c r="P637559" s="83"/>
    </row>
    <row r="637560" spans="16:16" x14ac:dyDescent="0.3">
      <c r="P637560" s="83"/>
    </row>
    <row r="637561" spans="16:16" x14ac:dyDescent="0.3">
      <c r="P637561" s="83"/>
    </row>
    <row r="637562" spans="16:16" x14ac:dyDescent="0.3">
      <c r="P637562" s="83"/>
    </row>
    <row r="637563" spans="16:16" x14ac:dyDescent="0.3">
      <c r="P637563" s="83"/>
    </row>
    <row r="637564" spans="16:16" x14ac:dyDescent="0.3">
      <c r="P637564" s="83"/>
    </row>
    <row r="637565" spans="16:16" x14ac:dyDescent="0.3">
      <c r="P637565" s="83"/>
    </row>
    <row r="637566" spans="16:16" x14ac:dyDescent="0.3">
      <c r="P637566" s="83"/>
    </row>
    <row r="637567" spans="16:16" x14ac:dyDescent="0.3">
      <c r="P637567" s="83"/>
    </row>
    <row r="637568" spans="16:16" x14ac:dyDescent="0.3">
      <c r="P637568" s="83"/>
    </row>
    <row r="637569" spans="16:16" x14ac:dyDescent="0.3">
      <c r="P637569" s="83"/>
    </row>
    <row r="637570" spans="16:16" x14ac:dyDescent="0.3">
      <c r="P637570" s="83"/>
    </row>
    <row r="637571" spans="16:16" x14ac:dyDescent="0.3">
      <c r="P637571" s="83"/>
    </row>
    <row r="637572" spans="16:16" x14ac:dyDescent="0.3">
      <c r="P637572" s="83"/>
    </row>
    <row r="637573" spans="16:16" x14ac:dyDescent="0.3">
      <c r="P637573" s="83"/>
    </row>
    <row r="637574" spans="16:16" x14ac:dyDescent="0.3">
      <c r="P637574" s="83"/>
    </row>
    <row r="637575" spans="16:16" x14ac:dyDescent="0.3">
      <c r="P637575" s="83"/>
    </row>
    <row r="637576" spans="16:16" x14ac:dyDescent="0.3">
      <c r="P637576" s="83"/>
    </row>
    <row r="637577" spans="16:16" x14ac:dyDescent="0.3">
      <c r="P637577" s="83"/>
    </row>
    <row r="637578" spans="16:16" x14ac:dyDescent="0.3">
      <c r="P637578" s="83"/>
    </row>
    <row r="637579" spans="16:16" x14ac:dyDescent="0.3">
      <c r="P637579" s="83"/>
    </row>
    <row r="637580" spans="16:16" x14ac:dyDescent="0.3">
      <c r="P637580" s="83"/>
    </row>
    <row r="637581" spans="16:16" x14ac:dyDescent="0.3">
      <c r="P637581" s="83"/>
    </row>
    <row r="637582" spans="16:16" x14ac:dyDescent="0.3">
      <c r="P637582" s="83"/>
    </row>
    <row r="637583" spans="16:16" x14ac:dyDescent="0.3">
      <c r="P637583" s="83"/>
    </row>
    <row r="637584" spans="16:16" x14ac:dyDescent="0.3">
      <c r="P637584" s="83"/>
    </row>
    <row r="637585" spans="16:16" x14ac:dyDescent="0.3">
      <c r="P637585" s="83"/>
    </row>
    <row r="637586" spans="16:16" x14ac:dyDescent="0.3">
      <c r="P637586" s="83"/>
    </row>
    <row r="637587" spans="16:16" x14ac:dyDescent="0.3">
      <c r="P637587" s="83"/>
    </row>
    <row r="637588" spans="16:16" x14ac:dyDescent="0.3">
      <c r="P637588" s="83"/>
    </row>
    <row r="637589" spans="16:16" x14ac:dyDescent="0.3">
      <c r="P637589" s="83"/>
    </row>
    <row r="637590" spans="16:16" x14ac:dyDescent="0.3">
      <c r="P637590" s="83"/>
    </row>
    <row r="637591" spans="16:16" x14ac:dyDescent="0.3">
      <c r="P637591" s="83"/>
    </row>
    <row r="637592" spans="16:16" x14ac:dyDescent="0.3">
      <c r="P637592" s="83"/>
    </row>
    <row r="637593" spans="16:16" x14ac:dyDescent="0.3">
      <c r="P637593" s="83"/>
    </row>
    <row r="637594" spans="16:16" x14ac:dyDescent="0.3">
      <c r="P637594" s="83"/>
    </row>
    <row r="637595" spans="16:16" x14ac:dyDescent="0.3">
      <c r="P637595" s="83"/>
    </row>
    <row r="637596" spans="16:16" x14ac:dyDescent="0.3">
      <c r="P637596" s="83"/>
    </row>
    <row r="637597" spans="16:16" x14ac:dyDescent="0.3">
      <c r="P637597" s="83"/>
    </row>
    <row r="637598" spans="16:16" x14ac:dyDescent="0.3">
      <c r="P637598" s="83"/>
    </row>
    <row r="637599" spans="16:16" x14ac:dyDescent="0.3">
      <c r="P637599" s="83"/>
    </row>
    <row r="637600" spans="16:16" x14ac:dyDescent="0.3">
      <c r="P637600" s="83"/>
    </row>
    <row r="637601" spans="16:16" x14ac:dyDescent="0.3">
      <c r="P637601" s="83"/>
    </row>
    <row r="637602" spans="16:16" x14ac:dyDescent="0.3">
      <c r="P637602" s="83"/>
    </row>
    <row r="637603" spans="16:16" x14ac:dyDescent="0.3">
      <c r="P637603" s="83"/>
    </row>
    <row r="637604" spans="16:16" x14ac:dyDescent="0.3">
      <c r="P637604" s="83"/>
    </row>
    <row r="637605" spans="16:16" x14ac:dyDescent="0.3">
      <c r="P637605" s="83"/>
    </row>
    <row r="637606" spans="16:16" x14ac:dyDescent="0.3">
      <c r="P637606" s="83"/>
    </row>
    <row r="637607" spans="16:16" x14ac:dyDescent="0.3">
      <c r="P637607" s="83"/>
    </row>
    <row r="637608" spans="16:16" x14ac:dyDescent="0.3">
      <c r="P637608" s="83"/>
    </row>
    <row r="637609" spans="16:16" x14ac:dyDescent="0.3">
      <c r="P637609" s="83"/>
    </row>
    <row r="637610" spans="16:16" x14ac:dyDescent="0.3">
      <c r="P637610" s="83"/>
    </row>
    <row r="637611" spans="16:16" x14ac:dyDescent="0.3">
      <c r="P637611" s="83"/>
    </row>
    <row r="637612" spans="16:16" x14ac:dyDescent="0.3">
      <c r="P637612" s="83"/>
    </row>
    <row r="637613" spans="16:16" x14ac:dyDescent="0.3">
      <c r="P637613" s="83"/>
    </row>
    <row r="637614" spans="16:16" x14ac:dyDescent="0.3">
      <c r="P637614" s="83"/>
    </row>
    <row r="637615" spans="16:16" x14ac:dyDescent="0.3">
      <c r="P637615" s="83"/>
    </row>
    <row r="637616" spans="16:16" x14ac:dyDescent="0.3">
      <c r="P637616" s="83"/>
    </row>
    <row r="637617" spans="16:16" x14ac:dyDescent="0.3">
      <c r="P637617" s="83"/>
    </row>
    <row r="637618" spans="16:16" x14ac:dyDescent="0.3">
      <c r="P637618" s="83"/>
    </row>
    <row r="637619" spans="16:16" x14ac:dyDescent="0.3">
      <c r="P637619" s="83"/>
    </row>
    <row r="637620" spans="16:16" x14ac:dyDescent="0.3">
      <c r="P637620" s="83"/>
    </row>
    <row r="637621" spans="16:16" x14ac:dyDescent="0.3">
      <c r="P637621" s="83"/>
    </row>
    <row r="637622" spans="16:16" x14ac:dyDescent="0.3">
      <c r="P637622" s="83"/>
    </row>
    <row r="637623" spans="16:16" x14ac:dyDescent="0.3">
      <c r="P637623" s="83"/>
    </row>
    <row r="637624" spans="16:16" x14ac:dyDescent="0.3">
      <c r="P637624" s="83"/>
    </row>
    <row r="637625" spans="16:16" x14ac:dyDescent="0.3">
      <c r="P637625" s="83"/>
    </row>
    <row r="637626" spans="16:16" x14ac:dyDescent="0.3">
      <c r="P637626" s="83"/>
    </row>
    <row r="637627" spans="16:16" x14ac:dyDescent="0.3">
      <c r="P637627" s="83"/>
    </row>
    <row r="637628" spans="16:16" x14ac:dyDescent="0.3">
      <c r="P637628" s="83"/>
    </row>
    <row r="637629" spans="16:16" x14ac:dyDescent="0.3">
      <c r="P637629" s="83"/>
    </row>
    <row r="637630" spans="16:16" x14ac:dyDescent="0.3">
      <c r="P637630" s="83"/>
    </row>
    <row r="637631" spans="16:16" x14ac:dyDescent="0.3">
      <c r="P637631" s="83"/>
    </row>
    <row r="637632" spans="16:16" x14ac:dyDescent="0.3">
      <c r="P637632" s="83"/>
    </row>
    <row r="637633" spans="16:16" x14ac:dyDescent="0.3">
      <c r="P637633" s="83"/>
    </row>
    <row r="637634" spans="16:16" x14ac:dyDescent="0.3">
      <c r="P637634" s="83"/>
    </row>
    <row r="637635" spans="16:16" x14ac:dyDescent="0.3">
      <c r="P637635" s="83"/>
    </row>
    <row r="637636" spans="16:16" x14ac:dyDescent="0.3">
      <c r="P637636" s="83"/>
    </row>
    <row r="637637" spans="16:16" x14ac:dyDescent="0.3">
      <c r="P637637" s="83"/>
    </row>
    <row r="637638" spans="16:16" x14ac:dyDescent="0.3">
      <c r="P637638" s="83"/>
    </row>
    <row r="637639" spans="16:16" x14ac:dyDescent="0.3">
      <c r="P637639" s="83"/>
    </row>
    <row r="637640" spans="16:16" x14ac:dyDescent="0.3">
      <c r="P637640" s="83"/>
    </row>
    <row r="637641" spans="16:16" x14ac:dyDescent="0.3">
      <c r="P637641" s="83"/>
    </row>
    <row r="637642" spans="16:16" x14ac:dyDescent="0.3">
      <c r="P637642" s="83"/>
    </row>
    <row r="637643" spans="16:16" x14ac:dyDescent="0.3">
      <c r="P637643" s="83"/>
    </row>
    <row r="637644" spans="16:16" x14ac:dyDescent="0.3">
      <c r="P637644" s="83"/>
    </row>
    <row r="637645" spans="16:16" x14ac:dyDescent="0.3">
      <c r="P637645" s="83"/>
    </row>
    <row r="637646" spans="16:16" x14ac:dyDescent="0.3">
      <c r="P637646" s="83"/>
    </row>
    <row r="637647" spans="16:16" x14ac:dyDescent="0.3">
      <c r="P637647" s="83"/>
    </row>
    <row r="637648" spans="16:16" x14ac:dyDescent="0.3">
      <c r="P637648" s="83"/>
    </row>
    <row r="637649" spans="16:16" x14ac:dyDescent="0.3">
      <c r="P637649" s="83"/>
    </row>
    <row r="637650" spans="16:16" x14ac:dyDescent="0.3">
      <c r="P637650" s="83"/>
    </row>
    <row r="637651" spans="16:16" x14ac:dyDescent="0.3">
      <c r="P637651" s="83"/>
    </row>
    <row r="637652" spans="16:16" x14ac:dyDescent="0.3">
      <c r="P637652" s="83"/>
    </row>
    <row r="637653" spans="16:16" x14ac:dyDescent="0.3">
      <c r="P637653" s="83"/>
    </row>
    <row r="637654" spans="16:16" x14ac:dyDescent="0.3">
      <c r="P637654" s="83"/>
    </row>
    <row r="637655" spans="16:16" x14ac:dyDescent="0.3">
      <c r="P637655" s="83"/>
    </row>
    <row r="637656" spans="16:16" x14ac:dyDescent="0.3">
      <c r="P637656" s="83"/>
    </row>
    <row r="637657" spans="16:16" x14ac:dyDescent="0.3">
      <c r="P637657" s="83"/>
    </row>
    <row r="637658" spans="16:16" x14ac:dyDescent="0.3">
      <c r="P637658" s="83"/>
    </row>
    <row r="637659" spans="16:16" x14ac:dyDescent="0.3">
      <c r="P637659" s="83"/>
    </row>
    <row r="637660" spans="16:16" x14ac:dyDescent="0.3">
      <c r="P637660" s="83"/>
    </row>
    <row r="637661" spans="16:16" x14ac:dyDescent="0.3">
      <c r="P637661" s="83"/>
    </row>
    <row r="637662" spans="16:16" x14ac:dyDescent="0.3">
      <c r="P637662" s="83"/>
    </row>
    <row r="637663" spans="16:16" x14ac:dyDescent="0.3">
      <c r="P637663" s="83"/>
    </row>
    <row r="637664" spans="16:16" x14ac:dyDescent="0.3">
      <c r="P637664" s="83"/>
    </row>
    <row r="637665" spans="16:16" x14ac:dyDescent="0.3">
      <c r="P637665" s="83"/>
    </row>
    <row r="637666" spans="16:16" x14ac:dyDescent="0.3">
      <c r="P637666" s="83"/>
    </row>
    <row r="637667" spans="16:16" x14ac:dyDescent="0.3">
      <c r="P637667" s="83"/>
    </row>
    <row r="637668" spans="16:16" x14ac:dyDescent="0.3">
      <c r="P637668" s="83"/>
    </row>
    <row r="637669" spans="16:16" x14ac:dyDescent="0.3">
      <c r="P637669" s="83"/>
    </row>
    <row r="637670" spans="16:16" x14ac:dyDescent="0.3">
      <c r="P637670" s="83"/>
    </row>
    <row r="637671" spans="16:16" x14ac:dyDescent="0.3">
      <c r="P637671" s="83"/>
    </row>
    <row r="637672" spans="16:16" x14ac:dyDescent="0.3">
      <c r="P637672" s="83"/>
    </row>
    <row r="637673" spans="16:16" x14ac:dyDescent="0.3">
      <c r="P637673" s="83"/>
    </row>
    <row r="637674" spans="16:16" x14ac:dyDescent="0.3">
      <c r="P637674" s="83"/>
    </row>
    <row r="637675" spans="16:16" x14ac:dyDescent="0.3">
      <c r="P637675" s="83"/>
    </row>
    <row r="637676" spans="16:16" x14ac:dyDescent="0.3">
      <c r="P637676" s="83"/>
    </row>
    <row r="637677" spans="16:16" x14ac:dyDescent="0.3">
      <c r="P637677" s="83"/>
    </row>
    <row r="637678" spans="16:16" x14ac:dyDescent="0.3">
      <c r="P637678" s="83"/>
    </row>
    <row r="637679" spans="16:16" x14ac:dyDescent="0.3">
      <c r="P637679" s="83"/>
    </row>
    <row r="637680" spans="16:16" x14ac:dyDescent="0.3">
      <c r="P637680" s="83"/>
    </row>
    <row r="637681" spans="16:16" x14ac:dyDescent="0.3">
      <c r="P637681" s="83"/>
    </row>
    <row r="637682" spans="16:16" x14ac:dyDescent="0.3">
      <c r="P637682" s="83"/>
    </row>
    <row r="637683" spans="16:16" x14ac:dyDescent="0.3">
      <c r="P637683" s="83"/>
    </row>
    <row r="637684" spans="16:16" x14ac:dyDescent="0.3">
      <c r="P637684" s="83"/>
    </row>
    <row r="637685" spans="16:16" x14ac:dyDescent="0.3">
      <c r="P637685" s="83"/>
    </row>
    <row r="637686" spans="16:16" x14ac:dyDescent="0.3">
      <c r="P637686" s="83"/>
    </row>
    <row r="637687" spans="16:16" x14ac:dyDescent="0.3">
      <c r="P637687" s="83"/>
    </row>
    <row r="637688" spans="16:16" x14ac:dyDescent="0.3">
      <c r="P637688" s="83"/>
    </row>
    <row r="637689" spans="16:16" x14ac:dyDescent="0.3">
      <c r="P637689" s="83"/>
    </row>
    <row r="637690" spans="16:16" x14ac:dyDescent="0.3">
      <c r="P637690" s="83"/>
    </row>
    <row r="637691" spans="16:16" x14ac:dyDescent="0.3">
      <c r="P637691" s="83"/>
    </row>
    <row r="637692" spans="16:16" x14ac:dyDescent="0.3">
      <c r="P637692" s="83"/>
    </row>
    <row r="637693" spans="16:16" x14ac:dyDescent="0.3">
      <c r="P637693" s="83"/>
    </row>
    <row r="637694" spans="16:16" x14ac:dyDescent="0.3">
      <c r="P637694" s="83"/>
    </row>
    <row r="637695" spans="16:16" x14ac:dyDescent="0.3">
      <c r="P637695" s="83"/>
    </row>
    <row r="637696" spans="16:16" x14ac:dyDescent="0.3">
      <c r="P637696" s="83"/>
    </row>
    <row r="637697" spans="16:16" x14ac:dyDescent="0.3">
      <c r="P637697" s="83"/>
    </row>
    <row r="637698" spans="16:16" x14ac:dyDescent="0.3">
      <c r="P637698" s="83"/>
    </row>
    <row r="637699" spans="16:16" x14ac:dyDescent="0.3">
      <c r="P637699" s="83"/>
    </row>
    <row r="637700" spans="16:16" x14ac:dyDescent="0.3">
      <c r="P637700" s="83"/>
    </row>
    <row r="637701" spans="16:16" x14ac:dyDescent="0.3">
      <c r="P637701" s="83"/>
    </row>
    <row r="637702" spans="16:16" x14ac:dyDescent="0.3">
      <c r="P637702" s="83"/>
    </row>
    <row r="637703" spans="16:16" x14ac:dyDescent="0.3">
      <c r="P637703" s="83"/>
    </row>
    <row r="637704" spans="16:16" x14ac:dyDescent="0.3">
      <c r="P637704" s="83"/>
    </row>
    <row r="637705" spans="16:16" x14ac:dyDescent="0.3">
      <c r="P637705" s="83"/>
    </row>
    <row r="637706" spans="16:16" x14ac:dyDescent="0.3">
      <c r="P637706" s="83"/>
    </row>
    <row r="637707" spans="16:16" x14ac:dyDescent="0.3">
      <c r="P637707" s="83"/>
    </row>
    <row r="637708" spans="16:16" x14ac:dyDescent="0.3">
      <c r="P637708" s="83"/>
    </row>
    <row r="637709" spans="16:16" x14ac:dyDescent="0.3">
      <c r="P637709" s="83"/>
    </row>
    <row r="637710" spans="16:16" x14ac:dyDescent="0.3">
      <c r="P637710" s="83"/>
    </row>
    <row r="637711" spans="16:16" x14ac:dyDescent="0.3">
      <c r="P637711" s="83"/>
    </row>
    <row r="637712" spans="16:16" x14ac:dyDescent="0.3">
      <c r="P637712" s="83"/>
    </row>
    <row r="637713" spans="16:16" x14ac:dyDescent="0.3">
      <c r="P637713" s="83"/>
    </row>
    <row r="637714" spans="16:16" x14ac:dyDescent="0.3">
      <c r="P637714" s="83"/>
    </row>
    <row r="637715" spans="16:16" x14ac:dyDescent="0.3">
      <c r="P637715" s="83"/>
    </row>
    <row r="637716" spans="16:16" x14ac:dyDescent="0.3">
      <c r="P637716" s="83"/>
    </row>
    <row r="637717" spans="16:16" x14ac:dyDescent="0.3">
      <c r="P637717" s="83"/>
    </row>
    <row r="637718" spans="16:16" x14ac:dyDescent="0.3">
      <c r="P637718" s="83"/>
    </row>
    <row r="637719" spans="16:16" x14ac:dyDescent="0.3">
      <c r="P637719" s="83"/>
    </row>
    <row r="637720" spans="16:16" x14ac:dyDescent="0.3">
      <c r="P637720" s="83"/>
    </row>
    <row r="637721" spans="16:16" x14ac:dyDescent="0.3">
      <c r="P637721" s="83"/>
    </row>
    <row r="637722" spans="16:16" x14ac:dyDescent="0.3">
      <c r="P637722" s="83"/>
    </row>
    <row r="637723" spans="16:16" x14ac:dyDescent="0.3">
      <c r="P637723" s="83"/>
    </row>
    <row r="637724" spans="16:16" x14ac:dyDescent="0.3">
      <c r="P637724" s="83"/>
    </row>
    <row r="637725" spans="16:16" x14ac:dyDescent="0.3">
      <c r="P637725" s="83"/>
    </row>
    <row r="637726" spans="16:16" x14ac:dyDescent="0.3">
      <c r="P637726" s="83"/>
    </row>
    <row r="637727" spans="16:16" x14ac:dyDescent="0.3">
      <c r="P637727" s="83"/>
    </row>
    <row r="637728" spans="16:16" x14ac:dyDescent="0.3">
      <c r="P637728" s="83"/>
    </row>
    <row r="637729" spans="16:16" x14ac:dyDescent="0.3">
      <c r="P637729" s="83"/>
    </row>
    <row r="637730" spans="16:16" x14ac:dyDescent="0.3">
      <c r="P637730" s="83"/>
    </row>
    <row r="637731" spans="16:16" x14ac:dyDescent="0.3">
      <c r="P637731" s="83"/>
    </row>
    <row r="637732" spans="16:16" x14ac:dyDescent="0.3">
      <c r="P637732" s="83"/>
    </row>
    <row r="637733" spans="16:16" x14ac:dyDescent="0.3">
      <c r="P637733" s="83"/>
    </row>
    <row r="637734" spans="16:16" x14ac:dyDescent="0.3">
      <c r="P637734" s="83"/>
    </row>
    <row r="637735" spans="16:16" x14ac:dyDescent="0.3">
      <c r="P637735" s="83"/>
    </row>
    <row r="637736" spans="16:16" x14ac:dyDescent="0.3">
      <c r="P637736" s="83"/>
    </row>
    <row r="637737" spans="16:16" x14ac:dyDescent="0.3">
      <c r="P637737" s="83"/>
    </row>
    <row r="637738" spans="16:16" x14ac:dyDescent="0.3">
      <c r="P637738" s="83"/>
    </row>
    <row r="637739" spans="16:16" x14ac:dyDescent="0.3">
      <c r="P637739" s="83"/>
    </row>
    <row r="637740" spans="16:16" x14ac:dyDescent="0.3">
      <c r="P637740" s="83"/>
    </row>
    <row r="637741" spans="16:16" x14ac:dyDescent="0.3">
      <c r="P637741" s="83"/>
    </row>
    <row r="637742" spans="16:16" x14ac:dyDescent="0.3">
      <c r="P637742" s="83"/>
    </row>
    <row r="637743" spans="16:16" x14ac:dyDescent="0.3">
      <c r="P637743" s="83"/>
    </row>
    <row r="637744" spans="16:16" x14ac:dyDescent="0.3">
      <c r="P637744" s="83"/>
    </row>
    <row r="637745" spans="16:16" x14ac:dyDescent="0.3">
      <c r="P637745" s="83"/>
    </row>
    <row r="637746" spans="16:16" x14ac:dyDescent="0.3">
      <c r="P637746" s="83"/>
    </row>
    <row r="637747" spans="16:16" x14ac:dyDescent="0.3">
      <c r="P637747" s="83"/>
    </row>
    <row r="637748" spans="16:16" x14ac:dyDescent="0.3">
      <c r="P637748" s="83"/>
    </row>
    <row r="637749" spans="16:16" x14ac:dyDescent="0.3">
      <c r="P637749" s="83"/>
    </row>
    <row r="637750" spans="16:16" x14ac:dyDescent="0.3">
      <c r="P637750" s="83"/>
    </row>
    <row r="637751" spans="16:16" x14ac:dyDescent="0.3">
      <c r="P637751" s="83"/>
    </row>
    <row r="637752" spans="16:16" x14ac:dyDescent="0.3">
      <c r="P637752" s="83"/>
    </row>
    <row r="637753" spans="16:16" x14ac:dyDescent="0.3">
      <c r="P637753" s="83"/>
    </row>
    <row r="637754" spans="16:16" x14ac:dyDescent="0.3">
      <c r="P637754" s="83"/>
    </row>
    <row r="637755" spans="16:16" x14ac:dyDescent="0.3">
      <c r="P637755" s="83"/>
    </row>
    <row r="637756" spans="16:16" x14ac:dyDescent="0.3">
      <c r="P637756" s="83"/>
    </row>
    <row r="637757" spans="16:16" x14ac:dyDescent="0.3">
      <c r="P637757" s="83"/>
    </row>
    <row r="637758" spans="16:16" x14ac:dyDescent="0.3">
      <c r="P637758" s="83"/>
    </row>
    <row r="637759" spans="16:16" x14ac:dyDescent="0.3">
      <c r="P637759" s="83"/>
    </row>
    <row r="637760" spans="16:16" x14ac:dyDescent="0.3">
      <c r="P637760" s="83"/>
    </row>
    <row r="637761" spans="16:16" x14ac:dyDescent="0.3">
      <c r="P637761" s="83"/>
    </row>
    <row r="637762" spans="16:16" x14ac:dyDescent="0.3">
      <c r="P637762" s="83"/>
    </row>
    <row r="637763" spans="16:16" x14ac:dyDescent="0.3">
      <c r="P637763" s="83"/>
    </row>
    <row r="637764" spans="16:16" x14ac:dyDescent="0.3">
      <c r="P637764" s="83"/>
    </row>
    <row r="637765" spans="16:16" x14ac:dyDescent="0.3">
      <c r="P637765" s="83"/>
    </row>
    <row r="637766" spans="16:16" x14ac:dyDescent="0.3">
      <c r="P637766" s="83"/>
    </row>
    <row r="637767" spans="16:16" x14ac:dyDescent="0.3">
      <c r="P637767" s="83"/>
    </row>
    <row r="637768" spans="16:16" x14ac:dyDescent="0.3">
      <c r="P637768" s="83"/>
    </row>
    <row r="637769" spans="16:16" x14ac:dyDescent="0.3">
      <c r="P637769" s="83"/>
    </row>
    <row r="637770" spans="16:16" x14ac:dyDescent="0.3">
      <c r="P637770" s="83"/>
    </row>
    <row r="637771" spans="16:16" x14ac:dyDescent="0.3">
      <c r="P637771" s="83"/>
    </row>
    <row r="637772" spans="16:16" x14ac:dyDescent="0.3">
      <c r="P637772" s="83"/>
    </row>
    <row r="637773" spans="16:16" x14ac:dyDescent="0.3">
      <c r="P637773" s="83"/>
    </row>
    <row r="637774" spans="16:16" x14ac:dyDescent="0.3">
      <c r="P637774" s="83"/>
    </row>
    <row r="637775" spans="16:16" x14ac:dyDescent="0.3">
      <c r="P637775" s="83"/>
    </row>
    <row r="637776" spans="16:16" x14ac:dyDescent="0.3">
      <c r="P637776" s="83"/>
    </row>
    <row r="637777" spans="16:16" x14ac:dyDescent="0.3">
      <c r="P637777" s="83"/>
    </row>
    <row r="637778" spans="16:16" x14ac:dyDescent="0.3">
      <c r="P637778" s="83"/>
    </row>
    <row r="637779" spans="16:16" x14ac:dyDescent="0.3">
      <c r="P637779" s="83"/>
    </row>
    <row r="637780" spans="16:16" x14ac:dyDescent="0.3">
      <c r="P637780" s="83"/>
    </row>
    <row r="637781" spans="16:16" x14ac:dyDescent="0.3">
      <c r="P637781" s="83"/>
    </row>
    <row r="637782" spans="16:16" x14ac:dyDescent="0.3">
      <c r="P637782" s="83"/>
    </row>
    <row r="637783" spans="16:16" x14ac:dyDescent="0.3">
      <c r="P637783" s="83"/>
    </row>
    <row r="637784" spans="16:16" x14ac:dyDescent="0.3">
      <c r="P637784" s="83"/>
    </row>
    <row r="637785" spans="16:16" x14ac:dyDescent="0.3">
      <c r="P637785" s="83"/>
    </row>
    <row r="637786" spans="16:16" x14ac:dyDescent="0.3">
      <c r="P637786" s="83"/>
    </row>
    <row r="637787" spans="16:16" x14ac:dyDescent="0.3">
      <c r="P637787" s="83"/>
    </row>
    <row r="637788" spans="16:16" x14ac:dyDescent="0.3">
      <c r="P637788" s="83"/>
    </row>
    <row r="637789" spans="16:16" x14ac:dyDescent="0.3">
      <c r="P637789" s="83"/>
    </row>
    <row r="637790" spans="16:16" x14ac:dyDescent="0.3">
      <c r="P637790" s="83"/>
    </row>
    <row r="637791" spans="16:16" x14ac:dyDescent="0.3">
      <c r="P637791" s="83"/>
    </row>
    <row r="637792" spans="16:16" x14ac:dyDescent="0.3">
      <c r="P637792" s="83"/>
    </row>
    <row r="637793" spans="16:16" x14ac:dyDescent="0.3">
      <c r="P637793" s="83"/>
    </row>
    <row r="637794" spans="16:16" x14ac:dyDescent="0.3">
      <c r="P637794" s="83"/>
    </row>
    <row r="637795" spans="16:16" x14ac:dyDescent="0.3">
      <c r="P637795" s="83"/>
    </row>
    <row r="637796" spans="16:16" x14ac:dyDescent="0.3">
      <c r="P637796" s="83"/>
    </row>
    <row r="637797" spans="16:16" x14ac:dyDescent="0.3">
      <c r="P637797" s="83"/>
    </row>
    <row r="637798" spans="16:16" x14ac:dyDescent="0.3">
      <c r="P637798" s="83"/>
    </row>
    <row r="637799" spans="16:16" x14ac:dyDescent="0.3">
      <c r="P637799" s="83"/>
    </row>
    <row r="637800" spans="16:16" x14ac:dyDescent="0.3">
      <c r="P637800" s="83"/>
    </row>
    <row r="637801" spans="16:16" x14ac:dyDescent="0.3">
      <c r="P637801" s="83"/>
    </row>
    <row r="637802" spans="16:16" x14ac:dyDescent="0.3">
      <c r="P637802" s="83"/>
    </row>
    <row r="637803" spans="16:16" x14ac:dyDescent="0.3">
      <c r="P637803" s="83"/>
    </row>
    <row r="637804" spans="16:16" x14ac:dyDescent="0.3">
      <c r="P637804" s="83"/>
    </row>
    <row r="637805" spans="16:16" x14ac:dyDescent="0.3">
      <c r="P637805" s="83"/>
    </row>
    <row r="637806" spans="16:16" x14ac:dyDescent="0.3">
      <c r="P637806" s="83"/>
    </row>
    <row r="637807" spans="16:16" x14ac:dyDescent="0.3">
      <c r="P637807" s="83"/>
    </row>
    <row r="637808" spans="16:16" x14ac:dyDescent="0.3">
      <c r="P637808" s="83"/>
    </row>
    <row r="637809" spans="16:16" x14ac:dyDescent="0.3">
      <c r="P637809" s="83"/>
    </row>
    <row r="637810" spans="16:16" x14ac:dyDescent="0.3">
      <c r="P637810" s="83"/>
    </row>
    <row r="637811" spans="16:16" x14ac:dyDescent="0.3">
      <c r="P637811" s="83"/>
    </row>
    <row r="637812" spans="16:16" x14ac:dyDescent="0.3">
      <c r="P637812" s="83"/>
    </row>
    <row r="637813" spans="16:16" x14ac:dyDescent="0.3">
      <c r="P637813" s="83"/>
    </row>
    <row r="637814" spans="16:16" x14ac:dyDescent="0.3">
      <c r="P637814" s="83"/>
    </row>
    <row r="637815" spans="16:16" x14ac:dyDescent="0.3">
      <c r="P637815" s="83"/>
    </row>
    <row r="637816" spans="16:16" x14ac:dyDescent="0.3">
      <c r="P637816" s="83"/>
    </row>
    <row r="637817" spans="16:16" x14ac:dyDescent="0.3">
      <c r="P637817" s="83"/>
    </row>
    <row r="637818" spans="16:16" x14ac:dyDescent="0.3">
      <c r="P637818" s="83"/>
    </row>
    <row r="637819" spans="16:16" x14ac:dyDescent="0.3">
      <c r="P637819" s="83"/>
    </row>
    <row r="637820" spans="16:16" x14ac:dyDescent="0.3">
      <c r="P637820" s="83"/>
    </row>
    <row r="637821" spans="16:16" x14ac:dyDescent="0.3">
      <c r="P637821" s="83"/>
    </row>
    <row r="637822" spans="16:16" x14ac:dyDescent="0.3">
      <c r="P637822" s="83"/>
    </row>
    <row r="637823" spans="16:16" x14ac:dyDescent="0.3">
      <c r="P637823" s="83"/>
    </row>
    <row r="637824" spans="16:16" x14ac:dyDescent="0.3">
      <c r="P637824" s="83"/>
    </row>
    <row r="637825" spans="16:16" x14ac:dyDescent="0.3">
      <c r="P637825" s="83"/>
    </row>
    <row r="637826" spans="16:16" x14ac:dyDescent="0.3">
      <c r="P637826" s="83"/>
    </row>
    <row r="637827" spans="16:16" x14ac:dyDescent="0.3">
      <c r="P637827" s="83"/>
    </row>
    <row r="637828" spans="16:16" x14ac:dyDescent="0.3">
      <c r="P637828" s="83"/>
    </row>
    <row r="637829" spans="16:16" x14ac:dyDescent="0.3">
      <c r="P637829" s="83"/>
    </row>
    <row r="637830" spans="16:16" x14ac:dyDescent="0.3">
      <c r="P637830" s="83"/>
    </row>
    <row r="637831" spans="16:16" x14ac:dyDescent="0.3">
      <c r="P637831" s="83"/>
    </row>
    <row r="637832" spans="16:16" x14ac:dyDescent="0.3">
      <c r="P637832" s="83"/>
    </row>
    <row r="637833" spans="16:16" x14ac:dyDescent="0.3">
      <c r="P637833" s="83"/>
    </row>
    <row r="637834" spans="16:16" x14ac:dyDescent="0.3">
      <c r="P637834" s="83"/>
    </row>
    <row r="637835" spans="16:16" x14ac:dyDescent="0.3">
      <c r="P637835" s="83"/>
    </row>
    <row r="637836" spans="16:16" x14ac:dyDescent="0.3">
      <c r="P637836" s="83"/>
    </row>
    <row r="637837" spans="16:16" x14ac:dyDescent="0.3">
      <c r="P637837" s="83"/>
    </row>
    <row r="637838" spans="16:16" x14ac:dyDescent="0.3">
      <c r="P637838" s="83"/>
    </row>
    <row r="637839" spans="16:16" x14ac:dyDescent="0.3">
      <c r="P637839" s="83"/>
    </row>
    <row r="637840" spans="16:16" x14ac:dyDescent="0.3">
      <c r="P637840" s="83"/>
    </row>
    <row r="637841" spans="16:16" x14ac:dyDescent="0.3">
      <c r="P637841" s="83"/>
    </row>
    <row r="637842" spans="16:16" x14ac:dyDescent="0.3">
      <c r="P637842" s="83"/>
    </row>
    <row r="637843" spans="16:16" x14ac:dyDescent="0.3">
      <c r="P637843" s="83"/>
    </row>
    <row r="637844" spans="16:16" x14ac:dyDescent="0.3">
      <c r="P637844" s="83"/>
    </row>
    <row r="637845" spans="16:16" x14ac:dyDescent="0.3">
      <c r="P637845" s="83"/>
    </row>
    <row r="637846" spans="16:16" x14ac:dyDescent="0.3">
      <c r="P637846" s="83"/>
    </row>
    <row r="637847" spans="16:16" x14ac:dyDescent="0.3">
      <c r="P637847" s="83"/>
    </row>
    <row r="637848" spans="16:16" x14ac:dyDescent="0.3">
      <c r="P637848" s="83"/>
    </row>
    <row r="637849" spans="16:16" x14ac:dyDescent="0.3">
      <c r="P637849" s="83"/>
    </row>
    <row r="637850" spans="16:16" x14ac:dyDescent="0.3">
      <c r="P637850" s="83"/>
    </row>
    <row r="637851" spans="16:16" x14ac:dyDescent="0.3">
      <c r="P637851" s="83"/>
    </row>
    <row r="637852" spans="16:16" x14ac:dyDescent="0.3">
      <c r="P637852" s="83"/>
    </row>
    <row r="637853" spans="16:16" x14ac:dyDescent="0.3">
      <c r="P637853" s="83"/>
    </row>
    <row r="637854" spans="16:16" x14ac:dyDescent="0.3">
      <c r="P637854" s="83"/>
    </row>
    <row r="637855" spans="16:16" x14ac:dyDescent="0.3">
      <c r="P637855" s="83"/>
    </row>
    <row r="637856" spans="16:16" x14ac:dyDescent="0.3">
      <c r="P637856" s="83"/>
    </row>
    <row r="637857" spans="16:16" x14ac:dyDescent="0.3">
      <c r="P637857" s="83"/>
    </row>
    <row r="637858" spans="16:16" x14ac:dyDescent="0.3">
      <c r="P637858" s="83"/>
    </row>
    <row r="637859" spans="16:16" x14ac:dyDescent="0.3">
      <c r="P637859" s="83"/>
    </row>
    <row r="637860" spans="16:16" x14ac:dyDescent="0.3">
      <c r="P637860" s="83"/>
    </row>
    <row r="637861" spans="16:16" x14ac:dyDescent="0.3">
      <c r="P637861" s="83"/>
    </row>
    <row r="637862" spans="16:16" x14ac:dyDescent="0.3">
      <c r="P637862" s="83"/>
    </row>
    <row r="637863" spans="16:16" x14ac:dyDescent="0.3">
      <c r="P637863" s="83"/>
    </row>
    <row r="637864" spans="16:16" x14ac:dyDescent="0.3">
      <c r="P637864" s="83"/>
    </row>
    <row r="637865" spans="16:16" x14ac:dyDescent="0.3">
      <c r="P637865" s="83"/>
    </row>
    <row r="637866" spans="16:16" x14ac:dyDescent="0.3">
      <c r="P637866" s="83"/>
    </row>
    <row r="637867" spans="16:16" x14ac:dyDescent="0.3">
      <c r="P637867" s="83"/>
    </row>
    <row r="637868" spans="16:16" x14ac:dyDescent="0.3">
      <c r="P637868" s="83"/>
    </row>
    <row r="637869" spans="16:16" x14ac:dyDescent="0.3">
      <c r="P637869" s="83"/>
    </row>
    <row r="637870" spans="16:16" x14ac:dyDescent="0.3">
      <c r="P637870" s="83"/>
    </row>
    <row r="637871" spans="16:16" x14ac:dyDescent="0.3">
      <c r="P637871" s="83"/>
    </row>
    <row r="637872" spans="16:16" x14ac:dyDescent="0.3">
      <c r="P637872" s="83"/>
    </row>
    <row r="637873" spans="16:16" x14ac:dyDescent="0.3">
      <c r="P637873" s="83"/>
    </row>
    <row r="637874" spans="16:16" x14ac:dyDescent="0.3">
      <c r="P637874" s="83"/>
    </row>
    <row r="637875" spans="16:16" x14ac:dyDescent="0.3">
      <c r="P637875" s="83"/>
    </row>
    <row r="637876" spans="16:16" x14ac:dyDescent="0.3">
      <c r="P637876" s="83"/>
    </row>
    <row r="637877" spans="16:16" x14ac:dyDescent="0.3">
      <c r="P637877" s="83"/>
    </row>
    <row r="637878" spans="16:16" x14ac:dyDescent="0.3">
      <c r="P637878" s="83"/>
    </row>
    <row r="637879" spans="16:16" x14ac:dyDescent="0.3">
      <c r="P637879" s="83"/>
    </row>
    <row r="637880" spans="16:16" x14ac:dyDescent="0.3">
      <c r="P637880" s="83"/>
    </row>
    <row r="637881" spans="16:16" x14ac:dyDescent="0.3">
      <c r="P637881" s="83"/>
    </row>
    <row r="637882" spans="16:16" x14ac:dyDescent="0.3">
      <c r="P637882" s="83"/>
    </row>
    <row r="637883" spans="16:16" x14ac:dyDescent="0.3">
      <c r="P637883" s="83"/>
    </row>
    <row r="637884" spans="16:16" x14ac:dyDescent="0.3">
      <c r="P637884" s="83"/>
    </row>
    <row r="637885" spans="16:16" x14ac:dyDescent="0.3">
      <c r="P637885" s="83"/>
    </row>
    <row r="637886" spans="16:16" x14ac:dyDescent="0.3">
      <c r="P637886" s="83"/>
    </row>
    <row r="637887" spans="16:16" x14ac:dyDescent="0.3">
      <c r="P637887" s="83"/>
    </row>
    <row r="637888" spans="16:16" x14ac:dyDescent="0.3">
      <c r="P637888" s="83"/>
    </row>
    <row r="637889" spans="16:16" x14ac:dyDescent="0.3">
      <c r="P637889" s="83"/>
    </row>
    <row r="637890" spans="16:16" x14ac:dyDescent="0.3">
      <c r="P637890" s="83"/>
    </row>
    <row r="637891" spans="16:16" x14ac:dyDescent="0.3">
      <c r="P637891" s="83"/>
    </row>
    <row r="637892" spans="16:16" x14ac:dyDescent="0.3">
      <c r="P637892" s="83"/>
    </row>
    <row r="637893" spans="16:16" x14ac:dyDescent="0.3">
      <c r="P637893" s="83"/>
    </row>
    <row r="637894" spans="16:16" x14ac:dyDescent="0.3">
      <c r="P637894" s="83"/>
    </row>
    <row r="637895" spans="16:16" x14ac:dyDescent="0.3">
      <c r="P637895" s="83"/>
    </row>
    <row r="637896" spans="16:16" x14ac:dyDescent="0.3">
      <c r="P637896" s="83"/>
    </row>
    <row r="637897" spans="16:16" x14ac:dyDescent="0.3">
      <c r="P637897" s="83"/>
    </row>
    <row r="637898" spans="16:16" x14ac:dyDescent="0.3">
      <c r="P637898" s="83"/>
    </row>
    <row r="637899" spans="16:16" x14ac:dyDescent="0.3">
      <c r="P637899" s="83"/>
    </row>
    <row r="637900" spans="16:16" x14ac:dyDescent="0.3">
      <c r="P637900" s="83"/>
    </row>
    <row r="637901" spans="16:16" x14ac:dyDescent="0.3">
      <c r="P637901" s="83"/>
    </row>
    <row r="637902" spans="16:16" x14ac:dyDescent="0.3">
      <c r="P637902" s="83"/>
    </row>
    <row r="637903" spans="16:16" x14ac:dyDescent="0.3">
      <c r="P637903" s="83"/>
    </row>
    <row r="637904" spans="16:16" x14ac:dyDescent="0.3">
      <c r="P637904" s="83"/>
    </row>
    <row r="637905" spans="16:16" x14ac:dyDescent="0.3">
      <c r="P637905" s="83"/>
    </row>
    <row r="637906" spans="16:16" x14ac:dyDescent="0.3">
      <c r="P637906" s="83"/>
    </row>
    <row r="637907" spans="16:16" x14ac:dyDescent="0.3">
      <c r="P637907" s="83"/>
    </row>
    <row r="637908" spans="16:16" x14ac:dyDescent="0.3">
      <c r="P637908" s="83"/>
    </row>
    <row r="637909" spans="16:16" x14ac:dyDescent="0.3">
      <c r="P637909" s="83"/>
    </row>
    <row r="637910" spans="16:16" x14ac:dyDescent="0.3">
      <c r="P637910" s="83"/>
    </row>
    <row r="637911" spans="16:16" x14ac:dyDescent="0.3">
      <c r="P637911" s="83"/>
    </row>
    <row r="637912" spans="16:16" x14ac:dyDescent="0.3">
      <c r="P637912" s="83"/>
    </row>
    <row r="637913" spans="16:16" x14ac:dyDescent="0.3">
      <c r="P637913" s="83"/>
    </row>
    <row r="637914" spans="16:16" x14ac:dyDescent="0.3">
      <c r="P637914" s="83"/>
    </row>
    <row r="637915" spans="16:16" x14ac:dyDescent="0.3">
      <c r="P637915" s="83"/>
    </row>
    <row r="637916" spans="16:16" x14ac:dyDescent="0.3">
      <c r="P637916" s="83"/>
    </row>
    <row r="637917" spans="16:16" x14ac:dyDescent="0.3">
      <c r="P637917" s="83"/>
    </row>
    <row r="637918" spans="16:16" x14ac:dyDescent="0.3">
      <c r="P637918" s="83"/>
    </row>
    <row r="637919" spans="16:16" x14ac:dyDescent="0.3">
      <c r="P637919" s="83"/>
    </row>
    <row r="637920" spans="16:16" x14ac:dyDescent="0.3">
      <c r="P637920" s="83"/>
    </row>
    <row r="637921" spans="16:16" x14ac:dyDescent="0.3">
      <c r="P637921" s="83"/>
    </row>
    <row r="637922" spans="16:16" x14ac:dyDescent="0.3">
      <c r="P637922" s="83"/>
    </row>
    <row r="637923" spans="16:16" x14ac:dyDescent="0.3">
      <c r="P637923" s="83"/>
    </row>
    <row r="637924" spans="16:16" x14ac:dyDescent="0.3">
      <c r="P637924" s="83"/>
    </row>
    <row r="637925" spans="16:16" x14ac:dyDescent="0.3">
      <c r="P637925" s="83"/>
    </row>
    <row r="637926" spans="16:16" x14ac:dyDescent="0.3">
      <c r="P637926" s="83"/>
    </row>
    <row r="637927" spans="16:16" x14ac:dyDescent="0.3">
      <c r="P637927" s="83"/>
    </row>
    <row r="637928" spans="16:16" x14ac:dyDescent="0.3">
      <c r="P637928" s="83"/>
    </row>
    <row r="637929" spans="16:16" x14ac:dyDescent="0.3">
      <c r="P637929" s="83"/>
    </row>
    <row r="637930" spans="16:16" x14ac:dyDescent="0.3">
      <c r="P637930" s="83"/>
    </row>
    <row r="637931" spans="16:16" x14ac:dyDescent="0.3">
      <c r="P637931" s="83"/>
    </row>
    <row r="637932" spans="16:16" x14ac:dyDescent="0.3">
      <c r="P637932" s="83"/>
    </row>
    <row r="637933" spans="16:16" x14ac:dyDescent="0.3">
      <c r="P637933" s="83"/>
    </row>
    <row r="637934" spans="16:16" x14ac:dyDescent="0.3">
      <c r="P637934" s="83"/>
    </row>
    <row r="637935" spans="16:16" x14ac:dyDescent="0.3">
      <c r="P637935" s="83"/>
    </row>
    <row r="637936" spans="16:16" x14ac:dyDescent="0.3">
      <c r="P637936" s="83"/>
    </row>
    <row r="637937" spans="16:16" x14ac:dyDescent="0.3">
      <c r="P637937" s="83"/>
    </row>
    <row r="637938" spans="16:16" x14ac:dyDescent="0.3">
      <c r="P637938" s="83"/>
    </row>
    <row r="637939" spans="16:16" x14ac:dyDescent="0.3">
      <c r="P637939" s="83"/>
    </row>
    <row r="637940" spans="16:16" x14ac:dyDescent="0.3">
      <c r="P637940" s="83"/>
    </row>
    <row r="637941" spans="16:16" x14ac:dyDescent="0.3">
      <c r="P637941" s="83"/>
    </row>
    <row r="637942" spans="16:16" x14ac:dyDescent="0.3">
      <c r="P637942" s="83"/>
    </row>
    <row r="637943" spans="16:16" x14ac:dyDescent="0.3">
      <c r="P637943" s="83"/>
    </row>
    <row r="637944" spans="16:16" x14ac:dyDescent="0.3">
      <c r="P637944" s="83"/>
    </row>
    <row r="637945" spans="16:16" x14ac:dyDescent="0.3">
      <c r="P637945" s="83"/>
    </row>
    <row r="637946" spans="16:16" x14ac:dyDescent="0.3">
      <c r="P637946" s="83"/>
    </row>
    <row r="637947" spans="16:16" x14ac:dyDescent="0.3">
      <c r="P637947" s="83"/>
    </row>
    <row r="637948" spans="16:16" x14ac:dyDescent="0.3">
      <c r="P637948" s="83"/>
    </row>
    <row r="637949" spans="16:16" x14ac:dyDescent="0.3">
      <c r="P637949" s="83"/>
    </row>
    <row r="637950" spans="16:16" x14ac:dyDescent="0.3">
      <c r="P637950" s="83"/>
    </row>
    <row r="637951" spans="16:16" x14ac:dyDescent="0.3">
      <c r="P637951" s="83"/>
    </row>
    <row r="637952" spans="16:16" x14ac:dyDescent="0.3">
      <c r="P637952" s="83"/>
    </row>
    <row r="637953" spans="16:16" x14ac:dyDescent="0.3">
      <c r="P637953" s="83"/>
    </row>
    <row r="637954" spans="16:16" x14ac:dyDescent="0.3">
      <c r="P637954" s="83"/>
    </row>
    <row r="637955" spans="16:16" x14ac:dyDescent="0.3">
      <c r="P637955" s="83"/>
    </row>
    <row r="637956" spans="16:16" x14ac:dyDescent="0.3">
      <c r="P637956" s="83"/>
    </row>
    <row r="637957" spans="16:16" x14ac:dyDescent="0.3">
      <c r="P637957" s="83"/>
    </row>
    <row r="637958" spans="16:16" x14ac:dyDescent="0.3">
      <c r="P637958" s="83"/>
    </row>
    <row r="637959" spans="16:16" x14ac:dyDescent="0.3">
      <c r="P637959" s="83"/>
    </row>
    <row r="637960" spans="16:16" x14ac:dyDescent="0.3">
      <c r="P637960" s="83"/>
    </row>
    <row r="637961" spans="16:16" x14ac:dyDescent="0.3">
      <c r="P637961" s="83"/>
    </row>
    <row r="637962" spans="16:16" x14ac:dyDescent="0.3">
      <c r="P637962" s="83"/>
    </row>
    <row r="637963" spans="16:16" x14ac:dyDescent="0.3">
      <c r="P637963" s="83"/>
    </row>
    <row r="637964" spans="16:16" x14ac:dyDescent="0.3">
      <c r="P637964" s="83"/>
    </row>
    <row r="637965" spans="16:16" x14ac:dyDescent="0.3">
      <c r="P637965" s="83"/>
    </row>
    <row r="637966" spans="16:16" x14ac:dyDescent="0.3">
      <c r="P637966" s="83"/>
    </row>
    <row r="637967" spans="16:16" x14ac:dyDescent="0.3">
      <c r="P637967" s="83"/>
    </row>
    <row r="637968" spans="16:16" x14ac:dyDescent="0.3">
      <c r="P637968" s="83"/>
    </row>
    <row r="637969" spans="16:16" x14ac:dyDescent="0.3">
      <c r="P637969" s="83"/>
    </row>
    <row r="637970" spans="16:16" x14ac:dyDescent="0.3">
      <c r="P637970" s="83"/>
    </row>
    <row r="637971" spans="16:16" x14ac:dyDescent="0.3">
      <c r="P637971" s="83"/>
    </row>
    <row r="637972" spans="16:16" x14ac:dyDescent="0.3">
      <c r="P637972" s="83"/>
    </row>
    <row r="637973" spans="16:16" x14ac:dyDescent="0.3">
      <c r="P637973" s="83"/>
    </row>
    <row r="637974" spans="16:16" x14ac:dyDescent="0.3">
      <c r="P637974" s="83"/>
    </row>
    <row r="637975" spans="16:16" x14ac:dyDescent="0.3">
      <c r="P637975" s="83"/>
    </row>
    <row r="637976" spans="16:16" x14ac:dyDescent="0.3">
      <c r="P637976" s="83"/>
    </row>
    <row r="637977" spans="16:16" x14ac:dyDescent="0.3">
      <c r="P637977" s="83"/>
    </row>
    <row r="637978" spans="16:16" x14ac:dyDescent="0.3">
      <c r="P637978" s="83"/>
    </row>
    <row r="637979" spans="16:16" x14ac:dyDescent="0.3">
      <c r="P637979" s="83"/>
    </row>
    <row r="637980" spans="16:16" x14ac:dyDescent="0.3">
      <c r="P637980" s="83"/>
    </row>
    <row r="637981" spans="16:16" x14ac:dyDescent="0.3">
      <c r="P637981" s="83"/>
    </row>
    <row r="637982" spans="16:16" x14ac:dyDescent="0.3">
      <c r="P637982" s="83"/>
    </row>
    <row r="637983" spans="16:16" x14ac:dyDescent="0.3">
      <c r="P637983" s="83"/>
    </row>
    <row r="637984" spans="16:16" x14ac:dyDescent="0.3">
      <c r="P637984" s="83"/>
    </row>
    <row r="637985" spans="16:16" x14ac:dyDescent="0.3">
      <c r="P637985" s="83"/>
    </row>
    <row r="637986" spans="16:16" x14ac:dyDescent="0.3">
      <c r="P637986" s="83"/>
    </row>
    <row r="637987" spans="16:16" x14ac:dyDescent="0.3">
      <c r="P637987" s="83"/>
    </row>
    <row r="637988" spans="16:16" x14ac:dyDescent="0.3">
      <c r="P637988" s="83"/>
    </row>
    <row r="637989" spans="16:16" x14ac:dyDescent="0.3">
      <c r="P637989" s="83"/>
    </row>
    <row r="637990" spans="16:16" x14ac:dyDescent="0.3">
      <c r="P637990" s="83"/>
    </row>
    <row r="637991" spans="16:16" x14ac:dyDescent="0.3">
      <c r="P637991" s="83"/>
    </row>
    <row r="637992" spans="16:16" x14ac:dyDescent="0.3">
      <c r="P637992" s="83"/>
    </row>
    <row r="637993" spans="16:16" x14ac:dyDescent="0.3">
      <c r="P637993" s="83"/>
    </row>
    <row r="637994" spans="16:16" x14ac:dyDescent="0.3">
      <c r="P637994" s="83"/>
    </row>
    <row r="637995" spans="16:16" x14ac:dyDescent="0.3">
      <c r="P637995" s="83"/>
    </row>
    <row r="637996" spans="16:16" x14ac:dyDescent="0.3">
      <c r="P637996" s="83"/>
    </row>
    <row r="637997" spans="16:16" x14ac:dyDescent="0.3">
      <c r="P637997" s="83"/>
    </row>
    <row r="637998" spans="16:16" x14ac:dyDescent="0.3">
      <c r="P637998" s="83"/>
    </row>
    <row r="637999" spans="16:16" x14ac:dyDescent="0.3">
      <c r="P637999" s="83"/>
    </row>
    <row r="638000" spans="16:16" x14ac:dyDescent="0.3">
      <c r="P638000" s="83"/>
    </row>
    <row r="638001" spans="16:16" x14ac:dyDescent="0.3">
      <c r="P638001" s="83"/>
    </row>
    <row r="638002" spans="16:16" x14ac:dyDescent="0.3">
      <c r="P638002" s="83"/>
    </row>
    <row r="638003" spans="16:16" x14ac:dyDescent="0.3">
      <c r="P638003" s="83"/>
    </row>
    <row r="638004" spans="16:16" x14ac:dyDescent="0.3">
      <c r="P638004" s="83"/>
    </row>
    <row r="638005" spans="16:16" x14ac:dyDescent="0.3">
      <c r="P638005" s="83"/>
    </row>
    <row r="638006" spans="16:16" x14ac:dyDescent="0.3">
      <c r="P638006" s="83"/>
    </row>
    <row r="638007" spans="16:16" x14ac:dyDescent="0.3">
      <c r="P638007" s="83"/>
    </row>
    <row r="638008" spans="16:16" x14ac:dyDescent="0.3">
      <c r="P638008" s="83"/>
    </row>
    <row r="638009" spans="16:16" x14ac:dyDescent="0.3">
      <c r="P638009" s="83"/>
    </row>
    <row r="638010" spans="16:16" x14ac:dyDescent="0.3">
      <c r="P638010" s="83"/>
    </row>
    <row r="638011" spans="16:16" x14ac:dyDescent="0.3">
      <c r="P638011" s="83"/>
    </row>
    <row r="638012" spans="16:16" x14ac:dyDescent="0.3">
      <c r="P638012" s="83"/>
    </row>
    <row r="638013" spans="16:16" x14ac:dyDescent="0.3">
      <c r="P638013" s="83"/>
    </row>
    <row r="638014" spans="16:16" x14ac:dyDescent="0.3">
      <c r="P638014" s="83"/>
    </row>
    <row r="638015" spans="16:16" x14ac:dyDescent="0.3">
      <c r="P638015" s="83"/>
    </row>
    <row r="638016" spans="16:16" x14ac:dyDescent="0.3">
      <c r="P638016" s="83"/>
    </row>
    <row r="638017" spans="16:16" x14ac:dyDescent="0.3">
      <c r="P638017" s="83"/>
    </row>
    <row r="638018" spans="16:16" x14ac:dyDescent="0.3">
      <c r="P638018" s="83"/>
    </row>
    <row r="638019" spans="16:16" x14ac:dyDescent="0.3">
      <c r="P638019" s="83"/>
    </row>
    <row r="638020" spans="16:16" x14ac:dyDescent="0.3">
      <c r="P638020" s="83"/>
    </row>
    <row r="638021" spans="16:16" x14ac:dyDescent="0.3">
      <c r="P638021" s="83"/>
    </row>
    <row r="638022" spans="16:16" x14ac:dyDescent="0.3">
      <c r="P638022" s="83"/>
    </row>
    <row r="638023" spans="16:16" x14ac:dyDescent="0.3">
      <c r="P638023" s="83"/>
    </row>
    <row r="638024" spans="16:16" x14ac:dyDescent="0.3">
      <c r="P638024" s="83"/>
    </row>
    <row r="638025" spans="16:16" x14ac:dyDescent="0.3">
      <c r="P638025" s="83"/>
    </row>
    <row r="638026" spans="16:16" x14ac:dyDescent="0.3">
      <c r="P638026" s="83"/>
    </row>
    <row r="638027" spans="16:16" x14ac:dyDescent="0.3">
      <c r="P638027" s="83"/>
    </row>
    <row r="638028" spans="16:16" x14ac:dyDescent="0.3">
      <c r="P638028" s="83"/>
    </row>
    <row r="638029" spans="16:16" x14ac:dyDescent="0.3">
      <c r="P638029" s="83"/>
    </row>
    <row r="638030" spans="16:16" x14ac:dyDescent="0.3">
      <c r="P638030" s="83"/>
    </row>
    <row r="638031" spans="16:16" x14ac:dyDescent="0.3">
      <c r="P638031" s="83"/>
    </row>
    <row r="638032" spans="16:16" x14ac:dyDescent="0.3">
      <c r="P638032" s="83"/>
    </row>
    <row r="638033" spans="16:16" x14ac:dyDescent="0.3">
      <c r="P638033" s="83"/>
    </row>
    <row r="638034" spans="16:16" x14ac:dyDescent="0.3">
      <c r="P638034" s="83"/>
    </row>
    <row r="638035" spans="16:16" x14ac:dyDescent="0.3">
      <c r="P638035" s="83"/>
    </row>
    <row r="638036" spans="16:16" x14ac:dyDescent="0.3">
      <c r="P638036" s="83"/>
    </row>
    <row r="638037" spans="16:16" x14ac:dyDescent="0.3">
      <c r="P638037" s="83"/>
    </row>
    <row r="638038" spans="16:16" x14ac:dyDescent="0.3">
      <c r="P638038" s="83"/>
    </row>
    <row r="638039" spans="16:16" x14ac:dyDescent="0.3">
      <c r="P638039" s="83"/>
    </row>
    <row r="638040" spans="16:16" x14ac:dyDescent="0.3">
      <c r="P638040" s="83"/>
    </row>
    <row r="638041" spans="16:16" x14ac:dyDescent="0.3">
      <c r="P638041" s="83"/>
    </row>
    <row r="638042" spans="16:16" x14ac:dyDescent="0.3">
      <c r="P638042" s="83"/>
    </row>
    <row r="638043" spans="16:16" x14ac:dyDescent="0.3">
      <c r="P638043" s="83"/>
    </row>
    <row r="638044" spans="16:16" x14ac:dyDescent="0.3">
      <c r="P638044" s="83"/>
    </row>
    <row r="638045" spans="16:16" x14ac:dyDescent="0.3">
      <c r="P638045" s="83"/>
    </row>
    <row r="638046" spans="16:16" x14ac:dyDescent="0.3">
      <c r="P638046" s="83"/>
    </row>
    <row r="638047" spans="16:16" x14ac:dyDescent="0.3">
      <c r="P638047" s="83"/>
    </row>
    <row r="638048" spans="16:16" x14ac:dyDescent="0.3">
      <c r="P638048" s="83"/>
    </row>
    <row r="638049" spans="16:16" x14ac:dyDescent="0.3">
      <c r="P638049" s="83"/>
    </row>
    <row r="638050" spans="16:16" x14ac:dyDescent="0.3">
      <c r="P638050" s="83"/>
    </row>
    <row r="638051" spans="16:16" x14ac:dyDescent="0.3">
      <c r="P638051" s="83"/>
    </row>
    <row r="638052" spans="16:16" x14ac:dyDescent="0.3">
      <c r="P638052" s="83"/>
    </row>
    <row r="638053" spans="16:16" x14ac:dyDescent="0.3">
      <c r="P638053" s="83"/>
    </row>
    <row r="638054" spans="16:16" x14ac:dyDescent="0.3">
      <c r="P638054" s="83"/>
    </row>
    <row r="638055" spans="16:16" x14ac:dyDescent="0.3">
      <c r="P638055" s="83"/>
    </row>
    <row r="638056" spans="16:16" x14ac:dyDescent="0.3">
      <c r="P638056" s="83"/>
    </row>
    <row r="638057" spans="16:16" x14ac:dyDescent="0.3">
      <c r="P638057" s="83"/>
    </row>
    <row r="638058" spans="16:16" x14ac:dyDescent="0.3">
      <c r="P638058" s="83"/>
    </row>
    <row r="638059" spans="16:16" x14ac:dyDescent="0.3">
      <c r="P638059" s="83"/>
    </row>
    <row r="638060" spans="16:16" x14ac:dyDescent="0.3">
      <c r="P638060" s="83"/>
    </row>
    <row r="638061" spans="16:16" x14ac:dyDescent="0.3">
      <c r="P638061" s="83"/>
    </row>
    <row r="638062" spans="16:16" x14ac:dyDescent="0.3">
      <c r="P638062" s="83"/>
    </row>
    <row r="638063" spans="16:16" x14ac:dyDescent="0.3">
      <c r="P638063" s="83"/>
    </row>
    <row r="638064" spans="16:16" x14ac:dyDescent="0.3">
      <c r="P638064" s="83"/>
    </row>
    <row r="638065" spans="16:16" x14ac:dyDescent="0.3">
      <c r="P638065" s="83"/>
    </row>
    <row r="638066" spans="16:16" x14ac:dyDescent="0.3">
      <c r="P638066" s="83"/>
    </row>
    <row r="638067" spans="16:16" x14ac:dyDescent="0.3">
      <c r="P638067" s="83"/>
    </row>
    <row r="638068" spans="16:16" x14ac:dyDescent="0.3">
      <c r="P638068" s="83"/>
    </row>
    <row r="638069" spans="16:16" x14ac:dyDescent="0.3">
      <c r="P638069" s="83"/>
    </row>
    <row r="638070" spans="16:16" x14ac:dyDescent="0.3">
      <c r="P638070" s="83"/>
    </row>
    <row r="638071" spans="16:16" x14ac:dyDescent="0.3">
      <c r="P638071" s="83"/>
    </row>
    <row r="638072" spans="16:16" x14ac:dyDescent="0.3">
      <c r="P638072" s="83"/>
    </row>
    <row r="638073" spans="16:16" x14ac:dyDescent="0.3">
      <c r="P638073" s="83"/>
    </row>
    <row r="638074" spans="16:16" x14ac:dyDescent="0.3">
      <c r="P638074" s="83"/>
    </row>
    <row r="638075" spans="16:16" x14ac:dyDescent="0.3">
      <c r="P638075" s="83"/>
    </row>
    <row r="638076" spans="16:16" x14ac:dyDescent="0.3">
      <c r="P638076" s="83"/>
    </row>
    <row r="638077" spans="16:16" x14ac:dyDescent="0.3">
      <c r="P638077" s="83"/>
    </row>
    <row r="638078" spans="16:16" x14ac:dyDescent="0.3">
      <c r="P638078" s="83"/>
    </row>
    <row r="638079" spans="16:16" x14ac:dyDescent="0.3">
      <c r="P638079" s="83"/>
    </row>
    <row r="638080" spans="16:16" x14ac:dyDescent="0.3">
      <c r="P638080" s="83"/>
    </row>
    <row r="638081" spans="16:16" x14ac:dyDescent="0.3">
      <c r="P638081" s="83"/>
    </row>
    <row r="638082" spans="16:16" x14ac:dyDescent="0.3">
      <c r="P638082" s="83"/>
    </row>
    <row r="638083" spans="16:16" x14ac:dyDescent="0.3">
      <c r="P638083" s="83"/>
    </row>
    <row r="638084" spans="16:16" x14ac:dyDescent="0.3">
      <c r="P638084" s="83"/>
    </row>
    <row r="638085" spans="16:16" x14ac:dyDescent="0.3">
      <c r="P638085" s="83"/>
    </row>
    <row r="638086" spans="16:16" x14ac:dyDescent="0.3">
      <c r="P638086" s="83"/>
    </row>
    <row r="638087" spans="16:16" x14ac:dyDescent="0.3">
      <c r="P638087" s="83"/>
    </row>
    <row r="638088" spans="16:16" x14ac:dyDescent="0.3">
      <c r="P638088" s="83"/>
    </row>
    <row r="638089" spans="16:16" x14ac:dyDescent="0.3">
      <c r="P638089" s="83"/>
    </row>
    <row r="638090" spans="16:16" x14ac:dyDescent="0.3">
      <c r="P638090" s="83"/>
    </row>
    <row r="638091" spans="16:16" x14ac:dyDescent="0.3">
      <c r="P638091" s="83"/>
    </row>
    <row r="638092" spans="16:16" x14ac:dyDescent="0.3">
      <c r="P638092" s="83"/>
    </row>
    <row r="638093" spans="16:16" x14ac:dyDescent="0.3">
      <c r="P638093" s="83"/>
    </row>
    <row r="638094" spans="16:16" x14ac:dyDescent="0.3">
      <c r="P638094" s="83"/>
    </row>
    <row r="638095" spans="16:16" x14ac:dyDescent="0.3">
      <c r="P638095" s="83"/>
    </row>
    <row r="638096" spans="16:16" x14ac:dyDescent="0.3">
      <c r="P638096" s="83"/>
    </row>
    <row r="638097" spans="16:16" x14ac:dyDescent="0.3">
      <c r="P638097" s="83"/>
    </row>
    <row r="638098" spans="16:16" x14ac:dyDescent="0.3">
      <c r="P638098" s="83"/>
    </row>
    <row r="638099" spans="16:16" x14ac:dyDescent="0.3">
      <c r="P638099" s="83"/>
    </row>
    <row r="638100" spans="16:16" x14ac:dyDescent="0.3">
      <c r="P638100" s="83"/>
    </row>
    <row r="638101" spans="16:16" x14ac:dyDescent="0.3">
      <c r="P638101" s="83"/>
    </row>
    <row r="638102" spans="16:16" x14ac:dyDescent="0.3">
      <c r="P638102" s="83"/>
    </row>
    <row r="638103" spans="16:16" x14ac:dyDescent="0.3">
      <c r="P638103" s="83"/>
    </row>
    <row r="638104" spans="16:16" x14ac:dyDescent="0.3">
      <c r="P638104" s="83"/>
    </row>
    <row r="638105" spans="16:16" x14ac:dyDescent="0.3">
      <c r="P638105" s="83"/>
    </row>
    <row r="638106" spans="16:16" x14ac:dyDescent="0.3">
      <c r="P638106" s="83"/>
    </row>
    <row r="638107" spans="16:16" x14ac:dyDescent="0.3">
      <c r="P638107" s="83"/>
    </row>
    <row r="638108" spans="16:16" x14ac:dyDescent="0.3">
      <c r="P638108" s="83"/>
    </row>
    <row r="638109" spans="16:16" x14ac:dyDescent="0.3">
      <c r="P638109" s="83"/>
    </row>
    <row r="638110" spans="16:16" x14ac:dyDescent="0.3">
      <c r="P638110" s="83"/>
    </row>
    <row r="638111" spans="16:16" x14ac:dyDescent="0.3">
      <c r="P638111" s="83"/>
    </row>
    <row r="638112" spans="16:16" x14ac:dyDescent="0.3">
      <c r="P638112" s="83"/>
    </row>
    <row r="638113" spans="16:16" x14ac:dyDescent="0.3">
      <c r="P638113" s="83"/>
    </row>
    <row r="638114" spans="16:16" x14ac:dyDescent="0.3">
      <c r="P638114" s="83"/>
    </row>
    <row r="638115" spans="16:16" x14ac:dyDescent="0.3">
      <c r="P638115" s="83"/>
    </row>
    <row r="638116" spans="16:16" x14ac:dyDescent="0.3">
      <c r="P638116" s="83"/>
    </row>
    <row r="638117" spans="16:16" x14ac:dyDescent="0.3">
      <c r="P638117" s="83"/>
    </row>
    <row r="638118" spans="16:16" x14ac:dyDescent="0.3">
      <c r="P638118" s="83"/>
    </row>
    <row r="638119" spans="16:16" x14ac:dyDescent="0.3">
      <c r="P638119" s="83"/>
    </row>
    <row r="638120" spans="16:16" x14ac:dyDescent="0.3">
      <c r="P638120" s="83"/>
    </row>
    <row r="638121" spans="16:16" x14ac:dyDescent="0.3">
      <c r="P638121" s="83"/>
    </row>
    <row r="638122" spans="16:16" x14ac:dyDescent="0.3">
      <c r="P638122" s="83"/>
    </row>
    <row r="638123" spans="16:16" x14ac:dyDescent="0.3">
      <c r="P638123" s="83"/>
    </row>
    <row r="638124" spans="16:16" x14ac:dyDescent="0.3">
      <c r="P638124" s="83"/>
    </row>
    <row r="638125" spans="16:16" x14ac:dyDescent="0.3">
      <c r="P638125" s="83"/>
    </row>
    <row r="638126" spans="16:16" x14ac:dyDescent="0.3">
      <c r="P638126" s="83"/>
    </row>
    <row r="638127" spans="16:16" x14ac:dyDescent="0.3">
      <c r="P638127" s="83"/>
    </row>
    <row r="638128" spans="16:16" x14ac:dyDescent="0.3">
      <c r="P638128" s="83"/>
    </row>
    <row r="638129" spans="16:16" x14ac:dyDescent="0.3">
      <c r="P638129" s="83"/>
    </row>
    <row r="638130" spans="16:16" x14ac:dyDescent="0.3">
      <c r="P638130" s="83"/>
    </row>
    <row r="638131" spans="16:16" x14ac:dyDescent="0.3">
      <c r="P638131" s="83"/>
    </row>
    <row r="638132" spans="16:16" x14ac:dyDescent="0.3">
      <c r="P638132" s="83"/>
    </row>
    <row r="638133" spans="16:16" x14ac:dyDescent="0.3">
      <c r="P638133" s="83"/>
    </row>
    <row r="638134" spans="16:16" x14ac:dyDescent="0.3">
      <c r="P638134" s="83"/>
    </row>
    <row r="638135" spans="16:16" x14ac:dyDescent="0.3">
      <c r="P638135" s="83"/>
    </row>
    <row r="638136" spans="16:16" x14ac:dyDescent="0.3">
      <c r="P638136" s="83"/>
    </row>
    <row r="638137" spans="16:16" x14ac:dyDescent="0.3">
      <c r="P638137" s="83"/>
    </row>
    <row r="638138" spans="16:16" x14ac:dyDescent="0.3">
      <c r="P638138" s="83"/>
    </row>
    <row r="638139" spans="16:16" x14ac:dyDescent="0.3">
      <c r="P638139" s="83"/>
    </row>
    <row r="638140" spans="16:16" x14ac:dyDescent="0.3">
      <c r="P638140" s="83"/>
    </row>
    <row r="638141" spans="16:16" x14ac:dyDescent="0.3">
      <c r="P638141" s="83"/>
    </row>
    <row r="638142" spans="16:16" x14ac:dyDescent="0.3">
      <c r="P638142" s="83"/>
    </row>
    <row r="638143" spans="16:16" x14ac:dyDescent="0.3">
      <c r="P638143" s="83"/>
    </row>
    <row r="638144" spans="16:16" x14ac:dyDescent="0.3">
      <c r="P638144" s="83"/>
    </row>
    <row r="638145" spans="16:16" x14ac:dyDescent="0.3">
      <c r="P638145" s="83"/>
    </row>
    <row r="638146" spans="16:16" x14ac:dyDescent="0.3">
      <c r="P638146" s="83"/>
    </row>
    <row r="638147" spans="16:16" x14ac:dyDescent="0.3">
      <c r="P638147" s="83"/>
    </row>
    <row r="638148" spans="16:16" x14ac:dyDescent="0.3">
      <c r="P638148" s="83"/>
    </row>
    <row r="638149" spans="16:16" x14ac:dyDescent="0.3">
      <c r="P638149" s="83"/>
    </row>
    <row r="638150" spans="16:16" x14ac:dyDescent="0.3">
      <c r="P638150" s="83"/>
    </row>
    <row r="638151" spans="16:16" x14ac:dyDescent="0.3">
      <c r="P638151" s="83"/>
    </row>
    <row r="638152" spans="16:16" x14ac:dyDescent="0.3">
      <c r="P638152" s="83"/>
    </row>
    <row r="638153" spans="16:16" x14ac:dyDescent="0.3">
      <c r="P638153" s="83"/>
    </row>
    <row r="638154" spans="16:16" x14ac:dyDescent="0.3">
      <c r="P638154" s="83"/>
    </row>
    <row r="638155" spans="16:16" x14ac:dyDescent="0.3">
      <c r="P638155" s="83"/>
    </row>
    <row r="638156" spans="16:16" x14ac:dyDescent="0.3">
      <c r="P638156" s="83"/>
    </row>
    <row r="638157" spans="16:16" x14ac:dyDescent="0.3">
      <c r="P638157" s="83"/>
    </row>
    <row r="638158" spans="16:16" x14ac:dyDescent="0.3">
      <c r="P638158" s="83"/>
    </row>
    <row r="638159" spans="16:16" x14ac:dyDescent="0.3">
      <c r="P638159" s="83"/>
    </row>
    <row r="638160" spans="16:16" x14ac:dyDescent="0.3">
      <c r="P638160" s="83"/>
    </row>
    <row r="638161" spans="16:16" x14ac:dyDescent="0.3">
      <c r="P638161" s="83"/>
    </row>
    <row r="638162" spans="16:16" x14ac:dyDescent="0.3">
      <c r="P638162" s="83"/>
    </row>
    <row r="638163" spans="16:16" x14ac:dyDescent="0.3">
      <c r="P638163" s="83"/>
    </row>
    <row r="638164" spans="16:16" x14ac:dyDescent="0.3">
      <c r="P638164" s="83"/>
    </row>
    <row r="638165" spans="16:16" x14ac:dyDescent="0.3">
      <c r="P638165" s="83"/>
    </row>
    <row r="638166" spans="16:16" x14ac:dyDescent="0.3">
      <c r="P638166" s="83"/>
    </row>
    <row r="638167" spans="16:16" x14ac:dyDescent="0.3">
      <c r="P638167" s="83"/>
    </row>
    <row r="638168" spans="16:16" x14ac:dyDescent="0.3">
      <c r="P638168" s="83"/>
    </row>
    <row r="638169" spans="16:16" x14ac:dyDescent="0.3">
      <c r="P638169" s="83"/>
    </row>
    <row r="638170" spans="16:16" x14ac:dyDescent="0.3">
      <c r="P638170" s="83"/>
    </row>
    <row r="638171" spans="16:16" x14ac:dyDescent="0.3">
      <c r="P638171" s="83"/>
    </row>
    <row r="638172" spans="16:16" x14ac:dyDescent="0.3">
      <c r="P638172" s="83"/>
    </row>
    <row r="638173" spans="16:16" x14ac:dyDescent="0.3">
      <c r="P638173" s="83"/>
    </row>
    <row r="638174" spans="16:16" x14ac:dyDescent="0.3">
      <c r="P638174" s="83"/>
    </row>
    <row r="638175" spans="16:16" x14ac:dyDescent="0.3">
      <c r="P638175" s="83"/>
    </row>
    <row r="638176" spans="16:16" x14ac:dyDescent="0.3">
      <c r="P638176" s="83"/>
    </row>
    <row r="638177" spans="16:16" x14ac:dyDescent="0.3">
      <c r="P638177" s="83"/>
    </row>
    <row r="638178" spans="16:16" x14ac:dyDescent="0.3">
      <c r="P638178" s="83"/>
    </row>
    <row r="638179" spans="16:16" x14ac:dyDescent="0.3">
      <c r="P638179" s="83"/>
    </row>
    <row r="638180" spans="16:16" x14ac:dyDescent="0.3">
      <c r="P638180" s="83"/>
    </row>
    <row r="638181" spans="16:16" x14ac:dyDescent="0.3">
      <c r="P638181" s="83"/>
    </row>
    <row r="638182" spans="16:16" x14ac:dyDescent="0.3">
      <c r="P638182" s="83"/>
    </row>
    <row r="638183" spans="16:16" x14ac:dyDescent="0.3">
      <c r="P638183" s="83"/>
    </row>
    <row r="638184" spans="16:16" x14ac:dyDescent="0.3">
      <c r="P638184" s="83"/>
    </row>
    <row r="638185" spans="16:16" x14ac:dyDescent="0.3">
      <c r="P638185" s="83"/>
    </row>
    <row r="638186" spans="16:16" x14ac:dyDescent="0.3">
      <c r="P638186" s="83"/>
    </row>
    <row r="638187" spans="16:16" x14ac:dyDescent="0.3">
      <c r="P638187" s="83"/>
    </row>
    <row r="638188" spans="16:16" x14ac:dyDescent="0.3">
      <c r="P638188" s="83"/>
    </row>
    <row r="638189" spans="16:16" x14ac:dyDescent="0.3">
      <c r="P638189" s="83"/>
    </row>
    <row r="638190" spans="16:16" x14ac:dyDescent="0.3">
      <c r="P638190" s="83"/>
    </row>
    <row r="638191" spans="16:16" x14ac:dyDescent="0.3">
      <c r="P638191" s="83"/>
    </row>
    <row r="638192" spans="16:16" x14ac:dyDescent="0.3">
      <c r="P638192" s="83"/>
    </row>
    <row r="638193" spans="16:16" x14ac:dyDescent="0.3">
      <c r="P638193" s="83"/>
    </row>
    <row r="638194" spans="16:16" x14ac:dyDescent="0.3">
      <c r="P638194" s="83"/>
    </row>
    <row r="638195" spans="16:16" x14ac:dyDescent="0.3">
      <c r="P638195" s="83"/>
    </row>
    <row r="638196" spans="16:16" x14ac:dyDescent="0.3">
      <c r="P638196" s="83"/>
    </row>
    <row r="638197" spans="16:16" x14ac:dyDescent="0.3">
      <c r="P638197" s="83"/>
    </row>
    <row r="638198" spans="16:16" x14ac:dyDescent="0.3">
      <c r="P638198" s="83"/>
    </row>
    <row r="638199" spans="16:16" x14ac:dyDescent="0.3">
      <c r="P638199" s="83"/>
    </row>
    <row r="638200" spans="16:16" x14ac:dyDescent="0.3">
      <c r="P638200" s="83"/>
    </row>
    <row r="638201" spans="16:16" x14ac:dyDescent="0.3">
      <c r="P638201" s="83"/>
    </row>
    <row r="638202" spans="16:16" x14ac:dyDescent="0.3">
      <c r="P638202" s="83"/>
    </row>
    <row r="638203" spans="16:16" x14ac:dyDescent="0.3">
      <c r="P638203" s="83"/>
    </row>
    <row r="638204" spans="16:16" x14ac:dyDescent="0.3">
      <c r="P638204" s="83"/>
    </row>
    <row r="638205" spans="16:16" x14ac:dyDescent="0.3">
      <c r="P638205" s="83"/>
    </row>
    <row r="638206" spans="16:16" x14ac:dyDescent="0.3">
      <c r="P638206" s="83"/>
    </row>
    <row r="638207" spans="16:16" x14ac:dyDescent="0.3">
      <c r="P638207" s="83"/>
    </row>
    <row r="638208" spans="16:16" x14ac:dyDescent="0.3">
      <c r="P638208" s="83"/>
    </row>
    <row r="638209" spans="16:16" x14ac:dyDescent="0.3">
      <c r="P638209" s="83"/>
    </row>
    <row r="638210" spans="16:16" x14ac:dyDescent="0.3">
      <c r="P638210" s="83"/>
    </row>
    <row r="638211" spans="16:16" x14ac:dyDescent="0.3">
      <c r="P638211" s="83"/>
    </row>
    <row r="638212" spans="16:16" x14ac:dyDescent="0.3">
      <c r="P638212" s="83"/>
    </row>
    <row r="638213" spans="16:16" x14ac:dyDescent="0.3">
      <c r="P638213" s="83"/>
    </row>
    <row r="638214" spans="16:16" x14ac:dyDescent="0.3">
      <c r="P638214" s="83"/>
    </row>
    <row r="638215" spans="16:16" x14ac:dyDescent="0.3">
      <c r="P638215" s="83"/>
    </row>
    <row r="638216" spans="16:16" x14ac:dyDescent="0.3">
      <c r="P638216" s="83"/>
    </row>
    <row r="638217" spans="16:16" x14ac:dyDescent="0.3">
      <c r="P638217" s="83"/>
    </row>
    <row r="638218" spans="16:16" x14ac:dyDescent="0.3">
      <c r="P638218" s="83"/>
    </row>
    <row r="638219" spans="16:16" x14ac:dyDescent="0.3">
      <c r="P638219" s="83"/>
    </row>
    <row r="638220" spans="16:16" x14ac:dyDescent="0.3">
      <c r="P638220" s="83"/>
    </row>
    <row r="638221" spans="16:16" x14ac:dyDescent="0.3">
      <c r="P638221" s="83"/>
    </row>
    <row r="638222" spans="16:16" x14ac:dyDescent="0.3">
      <c r="P638222" s="83"/>
    </row>
    <row r="638223" spans="16:16" x14ac:dyDescent="0.3">
      <c r="P638223" s="83"/>
    </row>
    <row r="638224" spans="16:16" x14ac:dyDescent="0.3">
      <c r="P638224" s="83"/>
    </row>
    <row r="638225" spans="16:16" x14ac:dyDescent="0.3">
      <c r="P638225" s="83"/>
    </row>
    <row r="638226" spans="16:16" x14ac:dyDescent="0.3">
      <c r="P638226" s="83"/>
    </row>
    <row r="638227" spans="16:16" x14ac:dyDescent="0.3">
      <c r="P638227" s="83"/>
    </row>
    <row r="638228" spans="16:16" x14ac:dyDescent="0.3">
      <c r="P638228" s="83"/>
    </row>
    <row r="638229" spans="16:16" x14ac:dyDescent="0.3">
      <c r="P638229" s="83"/>
    </row>
    <row r="638230" spans="16:16" x14ac:dyDescent="0.3">
      <c r="P638230" s="83"/>
    </row>
    <row r="638231" spans="16:16" x14ac:dyDescent="0.3">
      <c r="P638231" s="83"/>
    </row>
    <row r="638232" spans="16:16" x14ac:dyDescent="0.3">
      <c r="P638232" s="83"/>
    </row>
    <row r="638233" spans="16:16" x14ac:dyDescent="0.3">
      <c r="P638233" s="83"/>
    </row>
    <row r="638234" spans="16:16" x14ac:dyDescent="0.3">
      <c r="P638234" s="83"/>
    </row>
    <row r="638235" spans="16:16" x14ac:dyDescent="0.3">
      <c r="P638235" s="83"/>
    </row>
    <row r="638236" spans="16:16" x14ac:dyDescent="0.3">
      <c r="P638236" s="83"/>
    </row>
    <row r="638237" spans="16:16" x14ac:dyDescent="0.3">
      <c r="P638237" s="83"/>
    </row>
    <row r="638238" spans="16:16" x14ac:dyDescent="0.3">
      <c r="P638238" s="83"/>
    </row>
    <row r="638239" spans="16:16" x14ac:dyDescent="0.3">
      <c r="P638239" s="83"/>
    </row>
    <row r="638240" spans="16:16" x14ac:dyDescent="0.3">
      <c r="P638240" s="83"/>
    </row>
    <row r="638241" spans="16:16" x14ac:dyDescent="0.3">
      <c r="P638241" s="83"/>
    </row>
    <row r="638242" spans="16:16" x14ac:dyDescent="0.3">
      <c r="P638242" s="83"/>
    </row>
    <row r="638243" spans="16:16" x14ac:dyDescent="0.3">
      <c r="P638243" s="83"/>
    </row>
    <row r="638244" spans="16:16" x14ac:dyDescent="0.3">
      <c r="P638244" s="83"/>
    </row>
    <row r="638245" spans="16:16" x14ac:dyDescent="0.3">
      <c r="P638245" s="83"/>
    </row>
    <row r="638246" spans="16:16" x14ac:dyDescent="0.3">
      <c r="P638246" s="83"/>
    </row>
    <row r="638247" spans="16:16" x14ac:dyDescent="0.3">
      <c r="P638247" s="83"/>
    </row>
    <row r="638248" spans="16:16" x14ac:dyDescent="0.3">
      <c r="P638248" s="83"/>
    </row>
    <row r="638249" spans="16:16" x14ac:dyDescent="0.3">
      <c r="P638249" s="83"/>
    </row>
    <row r="638250" spans="16:16" x14ac:dyDescent="0.3">
      <c r="P638250" s="83"/>
    </row>
    <row r="638251" spans="16:16" x14ac:dyDescent="0.3">
      <c r="P638251" s="83"/>
    </row>
    <row r="638252" spans="16:16" x14ac:dyDescent="0.3">
      <c r="P638252" s="83"/>
    </row>
    <row r="638253" spans="16:16" x14ac:dyDescent="0.3">
      <c r="P638253" s="83"/>
    </row>
    <row r="638254" spans="16:16" x14ac:dyDescent="0.3">
      <c r="P638254" s="83"/>
    </row>
    <row r="638255" spans="16:16" x14ac:dyDescent="0.3">
      <c r="P638255" s="83"/>
    </row>
    <row r="638256" spans="16:16" x14ac:dyDescent="0.3">
      <c r="P638256" s="83"/>
    </row>
    <row r="638257" spans="16:16" x14ac:dyDescent="0.3">
      <c r="P638257" s="83"/>
    </row>
    <row r="638258" spans="16:16" x14ac:dyDescent="0.3">
      <c r="P638258" s="83"/>
    </row>
    <row r="638259" spans="16:16" x14ac:dyDescent="0.3">
      <c r="P638259" s="83"/>
    </row>
    <row r="638260" spans="16:16" x14ac:dyDescent="0.3">
      <c r="P638260" s="83"/>
    </row>
    <row r="638261" spans="16:16" x14ac:dyDescent="0.3">
      <c r="P638261" s="83"/>
    </row>
    <row r="638262" spans="16:16" x14ac:dyDescent="0.3">
      <c r="P638262" s="83"/>
    </row>
    <row r="638263" spans="16:16" x14ac:dyDescent="0.3">
      <c r="P638263" s="83"/>
    </row>
    <row r="638264" spans="16:16" x14ac:dyDescent="0.3">
      <c r="P638264" s="83"/>
    </row>
    <row r="638265" spans="16:16" x14ac:dyDescent="0.3">
      <c r="P638265" s="83"/>
    </row>
    <row r="638266" spans="16:16" x14ac:dyDescent="0.3">
      <c r="P638266" s="83"/>
    </row>
    <row r="638267" spans="16:16" x14ac:dyDescent="0.3">
      <c r="P638267" s="83"/>
    </row>
    <row r="638268" spans="16:16" x14ac:dyDescent="0.3">
      <c r="P638268" s="83"/>
    </row>
    <row r="638269" spans="16:16" x14ac:dyDescent="0.3">
      <c r="P638269" s="83"/>
    </row>
    <row r="638270" spans="16:16" x14ac:dyDescent="0.3">
      <c r="P638270" s="83"/>
    </row>
    <row r="638271" spans="16:16" x14ac:dyDescent="0.3">
      <c r="P638271" s="83"/>
    </row>
    <row r="638272" spans="16:16" x14ac:dyDescent="0.3">
      <c r="P638272" s="83"/>
    </row>
    <row r="638273" spans="16:16" x14ac:dyDescent="0.3">
      <c r="P638273" s="83"/>
    </row>
    <row r="638274" spans="16:16" x14ac:dyDescent="0.3">
      <c r="P638274" s="83"/>
    </row>
    <row r="638275" spans="16:16" x14ac:dyDescent="0.3">
      <c r="P638275" s="83"/>
    </row>
    <row r="638276" spans="16:16" x14ac:dyDescent="0.3">
      <c r="P638276" s="83"/>
    </row>
    <row r="638277" spans="16:16" x14ac:dyDescent="0.3">
      <c r="P638277" s="83"/>
    </row>
    <row r="638278" spans="16:16" x14ac:dyDescent="0.3">
      <c r="P638278" s="83"/>
    </row>
    <row r="638279" spans="16:16" x14ac:dyDescent="0.3">
      <c r="P638279" s="83"/>
    </row>
    <row r="638280" spans="16:16" x14ac:dyDescent="0.3">
      <c r="P638280" s="83"/>
    </row>
    <row r="638281" spans="16:16" x14ac:dyDescent="0.3">
      <c r="P638281" s="83"/>
    </row>
    <row r="638282" spans="16:16" x14ac:dyDescent="0.3">
      <c r="P638282" s="83"/>
    </row>
    <row r="638283" spans="16:16" x14ac:dyDescent="0.3">
      <c r="P638283" s="83"/>
    </row>
    <row r="638284" spans="16:16" x14ac:dyDescent="0.3">
      <c r="P638284" s="83"/>
    </row>
    <row r="638285" spans="16:16" x14ac:dyDescent="0.3">
      <c r="P638285" s="83"/>
    </row>
    <row r="638286" spans="16:16" x14ac:dyDescent="0.3">
      <c r="P638286" s="83"/>
    </row>
    <row r="638287" spans="16:16" x14ac:dyDescent="0.3">
      <c r="P638287" s="83"/>
    </row>
    <row r="638288" spans="16:16" x14ac:dyDescent="0.3">
      <c r="P638288" s="83"/>
    </row>
    <row r="638289" spans="16:16" x14ac:dyDescent="0.3">
      <c r="P638289" s="83"/>
    </row>
    <row r="638290" spans="16:16" x14ac:dyDescent="0.3">
      <c r="P638290" s="83"/>
    </row>
    <row r="638291" spans="16:16" x14ac:dyDescent="0.3">
      <c r="P638291" s="83"/>
    </row>
    <row r="638292" spans="16:16" x14ac:dyDescent="0.3">
      <c r="P638292" s="83"/>
    </row>
    <row r="638293" spans="16:16" x14ac:dyDescent="0.3">
      <c r="P638293" s="83"/>
    </row>
    <row r="638294" spans="16:16" x14ac:dyDescent="0.3">
      <c r="P638294" s="83"/>
    </row>
    <row r="638295" spans="16:16" x14ac:dyDescent="0.3">
      <c r="P638295" s="83"/>
    </row>
    <row r="638296" spans="16:16" x14ac:dyDescent="0.3">
      <c r="P638296" s="83"/>
    </row>
    <row r="638297" spans="16:16" x14ac:dyDescent="0.3">
      <c r="P638297" s="83"/>
    </row>
    <row r="638298" spans="16:16" x14ac:dyDescent="0.3">
      <c r="P638298" s="83"/>
    </row>
    <row r="638299" spans="16:16" x14ac:dyDescent="0.3">
      <c r="P638299" s="83"/>
    </row>
    <row r="638300" spans="16:16" x14ac:dyDescent="0.3">
      <c r="P638300" s="83"/>
    </row>
    <row r="638301" spans="16:16" x14ac:dyDescent="0.3">
      <c r="P638301" s="83"/>
    </row>
    <row r="638302" spans="16:16" x14ac:dyDescent="0.3">
      <c r="P638302" s="83"/>
    </row>
    <row r="638303" spans="16:16" x14ac:dyDescent="0.3">
      <c r="P638303" s="83"/>
    </row>
    <row r="638304" spans="16:16" x14ac:dyDescent="0.3">
      <c r="P638304" s="83"/>
    </row>
    <row r="638305" spans="16:16" x14ac:dyDescent="0.3">
      <c r="P638305" s="83"/>
    </row>
    <row r="638306" spans="16:16" x14ac:dyDescent="0.3">
      <c r="P638306" s="83"/>
    </row>
    <row r="638307" spans="16:16" x14ac:dyDescent="0.3">
      <c r="P638307" s="83"/>
    </row>
    <row r="638308" spans="16:16" x14ac:dyDescent="0.3">
      <c r="P638308" s="83"/>
    </row>
    <row r="638309" spans="16:16" x14ac:dyDescent="0.3">
      <c r="P638309" s="83"/>
    </row>
    <row r="638310" spans="16:16" x14ac:dyDescent="0.3">
      <c r="P638310" s="83"/>
    </row>
    <row r="638311" spans="16:16" x14ac:dyDescent="0.3">
      <c r="P638311" s="83"/>
    </row>
    <row r="638312" spans="16:16" x14ac:dyDescent="0.3">
      <c r="P638312" s="83"/>
    </row>
    <row r="638313" spans="16:16" x14ac:dyDescent="0.3">
      <c r="P638313" s="83"/>
    </row>
    <row r="638314" spans="16:16" x14ac:dyDescent="0.3">
      <c r="P638314" s="83"/>
    </row>
    <row r="638315" spans="16:16" x14ac:dyDescent="0.3">
      <c r="P638315" s="83"/>
    </row>
    <row r="638316" spans="16:16" x14ac:dyDescent="0.3">
      <c r="P638316" s="83"/>
    </row>
    <row r="638317" spans="16:16" x14ac:dyDescent="0.3">
      <c r="P638317" s="83"/>
    </row>
    <row r="638318" spans="16:16" x14ac:dyDescent="0.3">
      <c r="P638318" s="83"/>
    </row>
    <row r="638319" spans="16:16" x14ac:dyDescent="0.3">
      <c r="P638319" s="83"/>
    </row>
    <row r="638320" spans="16:16" x14ac:dyDescent="0.3">
      <c r="P638320" s="83"/>
    </row>
    <row r="638321" spans="16:16" x14ac:dyDescent="0.3">
      <c r="P638321" s="83"/>
    </row>
    <row r="638322" spans="16:16" x14ac:dyDescent="0.3">
      <c r="P638322" s="83"/>
    </row>
    <row r="638323" spans="16:16" x14ac:dyDescent="0.3">
      <c r="P638323" s="83"/>
    </row>
    <row r="638324" spans="16:16" x14ac:dyDescent="0.3">
      <c r="P638324" s="83"/>
    </row>
    <row r="638325" spans="16:16" x14ac:dyDescent="0.3">
      <c r="P638325" s="83"/>
    </row>
    <row r="638326" spans="16:16" x14ac:dyDescent="0.3">
      <c r="P638326" s="83"/>
    </row>
    <row r="638327" spans="16:16" x14ac:dyDescent="0.3">
      <c r="P638327" s="83"/>
    </row>
    <row r="638328" spans="16:16" x14ac:dyDescent="0.3">
      <c r="P638328" s="83"/>
    </row>
    <row r="638329" spans="16:16" x14ac:dyDescent="0.3">
      <c r="P638329" s="83"/>
    </row>
    <row r="638330" spans="16:16" x14ac:dyDescent="0.3">
      <c r="P638330" s="83"/>
    </row>
    <row r="638331" spans="16:16" x14ac:dyDescent="0.3">
      <c r="P638331" s="83"/>
    </row>
    <row r="638332" spans="16:16" x14ac:dyDescent="0.3">
      <c r="P638332" s="83"/>
    </row>
    <row r="638333" spans="16:16" x14ac:dyDescent="0.3">
      <c r="P638333" s="83"/>
    </row>
    <row r="638334" spans="16:16" x14ac:dyDescent="0.3">
      <c r="P638334" s="83"/>
    </row>
    <row r="638335" spans="16:16" x14ac:dyDescent="0.3">
      <c r="P638335" s="83"/>
    </row>
    <row r="638336" spans="16:16" x14ac:dyDescent="0.3">
      <c r="P638336" s="83"/>
    </row>
    <row r="638337" spans="16:16" x14ac:dyDescent="0.3">
      <c r="P638337" s="83"/>
    </row>
    <row r="638338" spans="16:16" x14ac:dyDescent="0.3">
      <c r="P638338" s="83"/>
    </row>
    <row r="638339" spans="16:16" x14ac:dyDescent="0.3">
      <c r="P638339" s="83"/>
    </row>
    <row r="638340" spans="16:16" x14ac:dyDescent="0.3">
      <c r="P638340" s="83"/>
    </row>
    <row r="638341" spans="16:16" x14ac:dyDescent="0.3">
      <c r="P638341" s="83"/>
    </row>
    <row r="638342" spans="16:16" x14ac:dyDescent="0.3">
      <c r="P638342" s="83"/>
    </row>
    <row r="638343" spans="16:16" x14ac:dyDescent="0.3">
      <c r="P638343" s="83"/>
    </row>
    <row r="638344" spans="16:16" x14ac:dyDescent="0.3">
      <c r="P638344" s="83"/>
    </row>
    <row r="638345" spans="16:16" x14ac:dyDescent="0.3">
      <c r="P638345" s="83"/>
    </row>
    <row r="638346" spans="16:16" x14ac:dyDescent="0.3">
      <c r="P638346" s="83"/>
    </row>
    <row r="638347" spans="16:16" x14ac:dyDescent="0.3">
      <c r="P638347" s="83"/>
    </row>
    <row r="638348" spans="16:16" x14ac:dyDescent="0.3">
      <c r="P638348" s="83"/>
    </row>
    <row r="638349" spans="16:16" x14ac:dyDescent="0.3">
      <c r="P638349" s="83"/>
    </row>
    <row r="638350" spans="16:16" x14ac:dyDescent="0.3">
      <c r="P638350" s="83"/>
    </row>
    <row r="638351" spans="16:16" x14ac:dyDescent="0.3">
      <c r="P638351" s="83"/>
    </row>
    <row r="638352" spans="16:16" x14ac:dyDescent="0.3">
      <c r="P638352" s="83"/>
    </row>
    <row r="638353" spans="16:16" x14ac:dyDescent="0.3">
      <c r="P638353" s="83"/>
    </row>
    <row r="638354" spans="16:16" x14ac:dyDescent="0.3">
      <c r="P638354" s="83"/>
    </row>
    <row r="638355" spans="16:16" x14ac:dyDescent="0.3">
      <c r="P638355" s="83"/>
    </row>
    <row r="638356" spans="16:16" x14ac:dyDescent="0.3">
      <c r="P638356" s="83"/>
    </row>
    <row r="638357" spans="16:16" x14ac:dyDescent="0.3">
      <c r="P638357" s="83"/>
    </row>
    <row r="638358" spans="16:16" x14ac:dyDescent="0.3">
      <c r="P638358" s="83"/>
    </row>
    <row r="638359" spans="16:16" x14ac:dyDescent="0.3">
      <c r="P638359" s="83"/>
    </row>
    <row r="638360" spans="16:16" x14ac:dyDescent="0.3">
      <c r="P638360" s="83"/>
    </row>
    <row r="638361" spans="16:16" x14ac:dyDescent="0.3">
      <c r="P638361" s="83"/>
    </row>
    <row r="638362" spans="16:16" x14ac:dyDescent="0.3">
      <c r="P638362" s="83"/>
    </row>
    <row r="638363" spans="16:16" x14ac:dyDescent="0.3">
      <c r="P638363" s="83"/>
    </row>
    <row r="638364" spans="16:16" x14ac:dyDescent="0.3">
      <c r="P638364" s="83"/>
    </row>
    <row r="638365" spans="16:16" x14ac:dyDescent="0.3">
      <c r="P638365" s="83"/>
    </row>
    <row r="638366" spans="16:16" x14ac:dyDescent="0.3">
      <c r="P638366" s="83"/>
    </row>
    <row r="638367" spans="16:16" x14ac:dyDescent="0.3">
      <c r="P638367" s="83"/>
    </row>
    <row r="638368" spans="16:16" x14ac:dyDescent="0.3">
      <c r="P638368" s="83"/>
    </row>
    <row r="638369" spans="16:16" x14ac:dyDescent="0.3">
      <c r="P638369" s="83"/>
    </row>
    <row r="638370" spans="16:16" x14ac:dyDescent="0.3">
      <c r="P638370" s="83"/>
    </row>
    <row r="638371" spans="16:16" x14ac:dyDescent="0.3">
      <c r="P638371" s="83"/>
    </row>
    <row r="638372" spans="16:16" x14ac:dyDescent="0.3">
      <c r="P638372" s="83"/>
    </row>
    <row r="638373" spans="16:16" x14ac:dyDescent="0.3">
      <c r="P638373" s="83"/>
    </row>
    <row r="638374" spans="16:16" x14ac:dyDescent="0.3">
      <c r="P638374" s="83"/>
    </row>
    <row r="638375" spans="16:16" x14ac:dyDescent="0.3">
      <c r="P638375" s="83"/>
    </row>
    <row r="638376" spans="16:16" x14ac:dyDescent="0.3">
      <c r="P638376" s="83"/>
    </row>
    <row r="638377" spans="16:16" x14ac:dyDescent="0.3">
      <c r="P638377" s="83"/>
    </row>
    <row r="638378" spans="16:16" x14ac:dyDescent="0.3">
      <c r="P638378" s="83"/>
    </row>
    <row r="638379" spans="16:16" x14ac:dyDescent="0.3">
      <c r="P638379" s="83"/>
    </row>
    <row r="638380" spans="16:16" x14ac:dyDescent="0.3">
      <c r="P638380" s="83"/>
    </row>
    <row r="638381" spans="16:16" x14ac:dyDescent="0.3">
      <c r="P638381" s="83"/>
    </row>
    <row r="638382" spans="16:16" x14ac:dyDescent="0.3">
      <c r="P638382" s="83"/>
    </row>
    <row r="638383" spans="16:16" x14ac:dyDescent="0.3">
      <c r="P638383" s="83"/>
    </row>
    <row r="638384" spans="16:16" x14ac:dyDescent="0.3">
      <c r="P638384" s="83"/>
    </row>
    <row r="638385" spans="16:16" x14ac:dyDescent="0.3">
      <c r="P638385" s="83"/>
    </row>
    <row r="638386" spans="16:16" x14ac:dyDescent="0.3">
      <c r="P638386" s="83"/>
    </row>
    <row r="638387" spans="16:16" x14ac:dyDescent="0.3">
      <c r="P638387" s="83"/>
    </row>
    <row r="638388" spans="16:16" x14ac:dyDescent="0.3">
      <c r="P638388" s="83"/>
    </row>
    <row r="638389" spans="16:16" x14ac:dyDescent="0.3">
      <c r="P638389" s="83"/>
    </row>
    <row r="638390" spans="16:16" x14ac:dyDescent="0.3">
      <c r="P638390" s="83"/>
    </row>
    <row r="638391" spans="16:16" x14ac:dyDescent="0.3">
      <c r="P638391" s="83"/>
    </row>
    <row r="638392" spans="16:16" x14ac:dyDescent="0.3">
      <c r="P638392" s="83"/>
    </row>
    <row r="638393" spans="16:16" x14ac:dyDescent="0.3">
      <c r="P638393" s="83"/>
    </row>
    <row r="638394" spans="16:16" x14ac:dyDescent="0.3">
      <c r="P638394" s="83"/>
    </row>
    <row r="638395" spans="16:16" x14ac:dyDescent="0.3">
      <c r="P638395" s="83"/>
    </row>
    <row r="638396" spans="16:16" x14ac:dyDescent="0.3">
      <c r="P638396" s="83"/>
    </row>
    <row r="638397" spans="16:16" x14ac:dyDescent="0.3">
      <c r="P638397" s="83"/>
    </row>
    <row r="638398" spans="16:16" x14ac:dyDescent="0.3">
      <c r="P638398" s="83"/>
    </row>
    <row r="638399" spans="16:16" x14ac:dyDescent="0.3">
      <c r="P638399" s="83"/>
    </row>
    <row r="638400" spans="16:16" x14ac:dyDescent="0.3">
      <c r="P638400" s="83"/>
    </row>
    <row r="638401" spans="16:16" x14ac:dyDescent="0.3">
      <c r="P638401" s="83"/>
    </row>
    <row r="638402" spans="16:16" x14ac:dyDescent="0.3">
      <c r="P638402" s="83"/>
    </row>
    <row r="638403" spans="16:16" x14ac:dyDescent="0.3">
      <c r="P638403" s="83"/>
    </row>
    <row r="638404" spans="16:16" x14ac:dyDescent="0.3">
      <c r="P638404" s="83"/>
    </row>
    <row r="638405" spans="16:16" x14ac:dyDescent="0.3">
      <c r="P638405" s="83"/>
    </row>
    <row r="638406" spans="16:16" x14ac:dyDescent="0.3">
      <c r="P638406" s="83"/>
    </row>
    <row r="638407" spans="16:16" x14ac:dyDescent="0.3">
      <c r="P638407" s="83"/>
    </row>
    <row r="638408" spans="16:16" x14ac:dyDescent="0.3">
      <c r="P638408" s="83"/>
    </row>
    <row r="638409" spans="16:16" x14ac:dyDescent="0.3">
      <c r="P638409" s="83"/>
    </row>
    <row r="638410" spans="16:16" x14ac:dyDescent="0.3">
      <c r="P638410" s="83"/>
    </row>
    <row r="638411" spans="16:16" x14ac:dyDescent="0.3">
      <c r="P638411" s="83"/>
    </row>
    <row r="638412" spans="16:16" x14ac:dyDescent="0.3">
      <c r="P638412" s="83"/>
    </row>
    <row r="638413" spans="16:16" x14ac:dyDescent="0.3">
      <c r="P638413" s="83"/>
    </row>
    <row r="638414" spans="16:16" x14ac:dyDescent="0.3">
      <c r="P638414" s="83"/>
    </row>
    <row r="638415" spans="16:16" x14ac:dyDescent="0.3">
      <c r="P638415" s="83"/>
    </row>
    <row r="638416" spans="16:16" x14ac:dyDescent="0.3">
      <c r="P638416" s="83"/>
    </row>
    <row r="638417" spans="16:16" x14ac:dyDescent="0.3">
      <c r="P638417" s="83"/>
    </row>
    <row r="638418" spans="16:16" x14ac:dyDescent="0.3">
      <c r="P638418" s="83"/>
    </row>
    <row r="638419" spans="16:16" x14ac:dyDescent="0.3">
      <c r="P638419" s="83"/>
    </row>
    <row r="638420" spans="16:16" x14ac:dyDescent="0.3">
      <c r="P638420" s="83"/>
    </row>
    <row r="638421" spans="16:16" x14ac:dyDescent="0.3">
      <c r="P638421" s="83"/>
    </row>
    <row r="638422" spans="16:16" x14ac:dyDescent="0.3">
      <c r="P638422" s="83"/>
    </row>
    <row r="638423" spans="16:16" x14ac:dyDescent="0.3">
      <c r="P638423" s="83"/>
    </row>
    <row r="638424" spans="16:16" x14ac:dyDescent="0.3">
      <c r="P638424" s="83"/>
    </row>
    <row r="638425" spans="16:16" x14ac:dyDescent="0.3">
      <c r="P638425" s="83"/>
    </row>
    <row r="638426" spans="16:16" x14ac:dyDescent="0.3">
      <c r="P638426" s="83"/>
    </row>
    <row r="638427" spans="16:16" x14ac:dyDescent="0.3">
      <c r="P638427" s="83"/>
    </row>
    <row r="638428" spans="16:16" x14ac:dyDescent="0.3">
      <c r="P638428" s="83"/>
    </row>
    <row r="638429" spans="16:16" x14ac:dyDescent="0.3">
      <c r="P638429" s="83"/>
    </row>
    <row r="638430" spans="16:16" x14ac:dyDescent="0.3">
      <c r="P638430" s="83"/>
    </row>
    <row r="638431" spans="16:16" x14ac:dyDescent="0.3">
      <c r="P638431" s="83"/>
    </row>
    <row r="638432" spans="16:16" x14ac:dyDescent="0.3">
      <c r="P638432" s="83"/>
    </row>
    <row r="638433" spans="16:16" x14ac:dyDescent="0.3">
      <c r="P638433" s="83"/>
    </row>
    <row r="638434" spans="16:16" x14ac:dyDescent="0.3">
      <c r="P638434" s="83"/>
    </row>
    <row r="638435" spans="16:16" x14ac:dyDescent="0.3">
      <c r="P638435" s="83"/>
    </row>
    <row r="638436" spans="16:16" x14ac:dyDescent="0.3">
      <c r="P638436" s="83"/>
    </row>
    <row r="638437" spans="16:16" x14ac:dyDescent="0.3">
      <c r="P638437" s="83"/>
    </row>
    <row r="638438" spans="16:16" x14ac:dyDescent="0.3">
      <c r="P638438" s="83"/>
    </row>
    <row r="638439" spans="16:16" x14ac:dyDescent="0.3">
      <c r="P638439" s="83"/>
    </row>
    <row r="638440" spans="16:16" x14ac:dyDescent="0.3">
      <c r="P638440" s="83"/>
    </row>
    <row r="638441" spans="16:16" x14ac:dyDescent="0.3">
      <c r="P638441" s="83"/>
    </row>
    <row r="638442" spans="16:16" x14ac:dyDescent="0.3">
      <c r="P638442" s="83"/>
    </row>
    <row r="638443" spans="16:16" x14ac:dyDescent="0.3">
      <c r="P638443" s="83"/>
    </row>
    <row r="638444" spans="16:16" x14ac:dyDescent="0.3">
      <c r="P638444" s="83"/>
    </row>
    <row r="638445" spans="16:16" x14ac:dyDescent="0.3">
      <c r="P638445" s="83"/>
    </row>
    <row r="638446" spans="16:16" x14ac:dyDescent="0.3">
      <c r="P638446" s="83"/>
    </row>
    <row r="638447" spans="16:16" x14ac:dyDescent="0.3">
      <c r="P638447" s="83"/>
    </row>
    <row r="638448" spans="16:16" x14ac:dyDescent="0.3">
      <c r="P638448" s="83"/>
    </row>
    <row r="638449" spans="16:16" x14ac:dyDescent="0.3">
      <c r="P638449" s="83"/>
    </row>
    <row r="638450" spans="16:16" x14ac:dyDescent="0.3">
      <c r="P638450" s="83"/>
    </row>
    <row r="638451" spans="16:16" x14ac:dyDescent="0.3">
      <c r="P638451" s="83"/>
    </row>
    <row r="638452" spans="16:16" x14ac:dyDescent="0.3">
      <c r="P638452" s="83"/>
    </row>
    <row r="638453" spans="16:16" x14ac:dyDescent="0.3">
      <c r="P638453" s="83"/>
    </row>
    <row r="638454" spans="16:16" x14ac:dyDescent="0.3">
      <c r="P638454" s="83"/>
    </row>
    <row r="638455" spans="16:16" x14ac:dyDescent="0.3">
      <c r="P638455" s="83"/>
    </row>
    <row r="638456" spans="16:16" x14ac:dyDescent="0.3">
      <c r="P638456" s="83"/>
    </row>
    <row r="638457" spans="16:16" x14ac:dyDescent="0.3">
      <c r="P638457" s="83"/>
    </row>
    <row r="638458" spans="16:16" x14ac:dyDescent="0.3">
      <c r="P638458" s="83"/>
    </row>
    <row r="638459" spans="16:16" x14ac:dyDescent="0.3">
      <c r="P638459" s="83"/>
    </row>
    <row r="638460" spans="16:16" x14ac:dyDescent="0.3">
      <c r="P638460" s="83"/>
    </row>
    <row r="638461" spans="16:16" x14ac:dyDescent="0.3">
      <c r="P638461" s="83"/>
    </row>
    <row r="638462" spans="16:16" x14ac:dyDescent="0.3">
      <c r="P638462" s="83"/>
    </row>
    <row r="638463" spans="16:16" x14ac:dyDescent="0.3">
      <c r="P638463" s="83"/>
    </row>
    <row r="638464" spans="16:16" x14ac:dyDescent="0.3">
      <c r="P638464" s="83"/>
    </row>
    <row r="638465" spans="16:16" x14ac:dyDescent="0.3">
      <c r="P638465" s="83"/>
    </row>
    <row r="638466" spans="16:16" x14ac:dyDescent="0.3">
      <c r="P638466" s="83"/>
    </row>
    <row r="638467" spans="16:16" x14ac:dyDescent="0.3">
      <c r="P638467" s="83"/>
    </row>
    <row r="638468" spans="16:16" x14ac:dyDescent="0.3">
      <c r="P638468" s="83"/>
    </row>
    <row r="638469" spans="16:16" x14ac:dyDescent="0.3">
      <c r="P638469" s="83"/>
    </row>
    <row r="638470" spans="16:16" x14ac:dyDescent="0.3">
      <c r="P638470" s="83"/>
    </row>
    <row r="638471" spans="16:16" x14ac:dyDescent="0.3">
      <c r="P638471" s="83"/>
    </row>
    <row r="638472" spans="16:16" x14ac:dyDescent="0.3">
      <c r="P638472" s="83"/>
    </row>
    <row r="638473" spans="16:16" x14ac:dyDescent="0.3">
      <c r="P638473" s="83"/>
    </row>
    <row r="638474" spans="16:16" x14ac:dyDescent="0.3">
      <c r="P638474" s="83"/>
    </row>
    <row r="638475" spans="16:16" x14ac:dyDescent="0.3">
      <c r="P638475" s="83"/>
    </row>
    <row r="638476" spans="16:16" x14ac:dyDescent="0.3">
      <c r="P638476" s="83"/>
    </row>
    <row r="638477" spans="16:16" x14ac:dyDescent="0.3">
      <c r="P638477" s="83"/>
    </row>
    <row r="638478" spans="16:16" x14ac:dyDescent="0.3">
      <c r="P638478" s="83"/>
    </row>
    <row r="638479" spans="16:16" x14ac:dyDescent="0.3">
      <c r="P638479" s="83"/>
    </row>
    <row r="638480" spans="16:16" x14ac:dyDescent="0.3">
      <c r="P638480" s="83"/>
    </row>
    <row r="638481" spans="16:16" x14ac:dyDescent="0.3">
      <c r="P638481" s="83"/>
    </row>
    <row r="638482" spans="16:16" x14ac:dyDescent="0.3">
      <c r="P638482" s="83"/>
    </row>
    <row r="638483" spans="16:16" x14ac:dyDescent="0.3">
      <c r="P638483" s="83"/>
    </row>
    <row r="638484" spans="16:16" x14ac:dyDescent="0.3">
      <c r="P638484" s="83"/>
    </row>
    <row r="638485" spans="16:16" x14ac:dyDescent="0.3">
      <c r="P638485" s="83"/>
    </row>
    <row r="638486" spans="16:16" x14ac:dyDescent="0.3">
      <c r="P638486" s="83"/>
    </row>
    <row r="638487" spans="16:16" x14ac:dyDescent="0.3">
      <c r="P638487" s="83"/>
    </row>
    <row r="638488" spans="16:16" x14ac:dyDescent="0.3">
      <c r="P638488" s="83"/>
    </row>
    <row r="638489" spans="16:16" x14ac:dyDescent="0.3">
      <c r="P638489" s="83"/>
    </row>
    <row r="638490" spans="16:16" x14ac:dyDescent="0.3">
      <c r="P638490" s="83"/>
    </row>
    <row r="638491" spans="16:16" x14ac:dyDescent="0.3">
      <c r="P638491" s="83"/>
    </row>
    <row r="638492" spans="16:16" x14ac:dyDescent="0.3">
      <c r="P638492" s="83"/>
    </row>
    <row r="638493" spans="16:16" x14ac:dyDescent="0.3">
      <c r="P638493" s="83"/>
    </row>
    <row r="638494" spans="16:16" x14ac:dyDescent="0.3">
      <c r="P638494" s="83"/>
    </row>
    <row r="638495" spans="16:16" x14ac:dyDescent="0.3">
      <c r="P638495" s="83"/>
    </row>
    <row r="638496" spans="16:16" x14ac:dyDescent="0.3">
      <c r="P638496" s="83"/>
    </row>
    <row r="638497" spans="16:16" x14ac:dyDescent="0.3">
      <c r="P638497" s="83"/>
    </row>
    <row r="638498" spans="16:16" x14ac:dyDescent="0.3">
      <c r="P638498" s="83"/>
    </row>
    <row r="638499" spans="16:16" x14ac:dyDescent="0.3">
      <c r="P638499" s="83"/>
    </row>
    <row r="638500" spans="16:16" x14ac:dyDescent="0.3">
      <c r="P638500" s="83"/>
    </row>
    <row r="638501" spans="16:16" x14ac:dyDescent="0.3">
      <c r="P638501" s="83"/>
    </row>
    <row r="638502" spans="16:16" x14ac:dyDescent="0.3">
      <c r="P638502" s="83"/>
    </row>
    <row r="638503" spans="16:16" x14ac:dyDescent="0.3">
      <c r="P638503" s="83"/>
    </row>
    <row r="638504" spans="16:16" x14ac:dyDescent="0.3">
      <c r="P638504" s="83"/>
    </row>
    <row r="638505" spans="16:16" x14ac:dyDescent="0.3">
      <c r="P638505" s="83"/>
    </row>
    <row r="638506" spans="16:16" x14ac:dyDescent="0.3">
      <c r="P638506" s="83"/>
    </row>
    <row r="638507" spans="16:16" x14ac:dyDescent="0.3">
      <c r="P638507" s="83"/>
    </row>
    <row r="638508" spans="16:16" x14ac:dyDescent="0.3">
      <c r="P638508" s="83"/>
    </row>
    <row r="638509" spans="16:16" x14ac:dyDescent="0.3">
      <c r="P638509" s="83"/>
    </row>
    <row r="638510" spans="16:16" x14ac:dyDescent="0.3">
      <c r="P638510" s="83"/>
    </row>
    <row r="638511" spans="16:16" x14ac:dyDescent="0.3">
      <c r="P638511" s="83"/>
    </row>
    <row r="638512" spans="16:16" x14ac:dyDescent="0.3">
      <c r="P638512" s="83"/>
    </row>
    <row r="638513" spans="16:16" x14ac:dyDescent="0.3">
      <c r="P638513" s="83"/>
    </row>
    <row r="638514" spans="16:16" x14ac:dyDescent="0.3">
      <c r="P638514" s="83"/>
    </row>
    <row r="638515" spans="16:16" x14ac:dyDescent="0.3">
      <c r="P638515" s="83"/>
    </row>
    <row r="638516" spans="16:16" x14ac:dyDescent="0.3">
      <c r="P638516" s="83"/>
    </row>
    <row r="638517" spans="16:16" x14ac:dyDescent="0.3">
      <c r="P638517" s="83"/>
    </row>
    <row r="638518" spans="16:16" x14ac:dyDescent="0.3">
      <c r="P638518" s="83"/>
    </row>
    <row r="638519" spans="16:16" x14ac:dyDescent="0.3">
      <c r="P638519" s="83"/>
    </row>
    <row r="638520" spans="16:16" x14ac:dyDescent="0.3">
      <c r="P638520" s="83"/>
    </row>
    <row r="638521" spans="16:16" x14ac:dyDescent="0.3">
      <c r="P638521" s="83"/>
    </row>
    <row r="638522" spans="16:16" x14ac:dyDescent="0.3">
      <c r="P638522" s="83"/>
    </row>
    <row r="638523" spans="16:16" x14ac:dyDescent="0.3">
      <c r="P638523" s="83"/>
    </row>
    <row r="638524" spans="16:16" x14ac:dyDescent="0.3">
      <c r="P638524" s="83"/>
    </row>
    <row r="638525" spans="16:16" x14ac:dyDescent="0.3">
      <c r="P638525" s="83"/>
    </row>
    <row r="638526" spans="16:16" x14ac:dyDescent="0.3">
      <c r="P638526" s="83"/>
    </row>
    <row r="638527" spans="16:16" x14ac:dyDescent="0.3">
      <c r="P638527" s="83"/>
    </row>
    <row r="638528" spans="16:16" x14ac:dyDescent="0.3">
      <c r="P638528" s="83"/>
    </row>
    <row r="638529" spans="16:16" x14ac:dyDescent="0.3">
      <c r="P638529" s="83"/>
    </row>
    <row r="638530" spans="16:16" x14ac:dyDescent="0.3">
      <c r="P638530" s="83"/>
    </row>
    <row r="638531" spans="16:16" x14ac:dyDescent="0.3">
      <c r="P638531" s="83"/>
    </row>
    <row r="638532" spans="16:16" x14ac:dyDescent="0.3">
      <c r="P638532" s="83"/>
    </row>
    <row r="638533" spans="16:16" x14ac:dyDescent="0.3">
      <c r="P638533" s="83"/>
    </row>
    <row r="638534" spans="16:16" x14ac:dyDescent="0.3">
      <c r="P638534" s="83"/>
    </row>
    <row r="638535" spans="16:16" x14ac:dyDescent="0.3">
      <c r="P638535" s="83"/>
    </row>
    <row r="638536" spans="16:16" x14ac:dyDescent="0.3">
      <c r="P638536" s="83"/>
    </row>
    <row r="638537" spans="16:16" x14ac:dyDescent="0.3">
      <c r="P638537" s="83"/>
    </row>
    <row r="638538" spans="16:16" x14ac:dyDescent="0.3">
      <c r="P638538" s="83"/>
    </row>
    <row r="638539" spans="16:16" x14ac:dyDescent="0.3">
      <c r="P638539" s="83"/>
    </row>
    <row r="638540" spans="16:16" x14ac:dyDescent="0.3">
      <c r="P638540" s="83"/>
    </row>
    <row r="638541" spans="16:16" x14ac:dyDescent="0.3">
      <c r="P638541" s="83"/>
    </row>
    <row r="638542" spans="16:16" x14ac:dyDescent="0.3">
      <c r="P638542" s="83"/>
    </row>
    <row r="638543" spans="16:16" x14ac:dyDescent="0.3">
      <c r="P638543" s="83"/>
    </row>
    <row r="638544" spans="16:16" x14ac:dyDescent="0.3">
      <c r="P638544" s="83"/>
    </row>
    <row r="638545" spans="16:16" x14ac:dyDescent="0.3">
      <c r="P638545" s="83"/>
    </row>
    <row r="638546" spans="16:16" x14ac:dyDescent="0.3">
      <c r="P638546" s="83"/>
    </row>
    <row r="638547" spans="16:16" x14ac:dyDescent="0.3">
      <c r="P638547" s="83"/>
    </row>
    <row r="638548" spans="16:16" x14ac:dyDescent="0.3">
      <c r="P638548" s="83"/>
    </row>
    <row r="638549" spans="16:16" x14ac:dyDescent="0.3">
      <c r="P638549" s="83"/>
    </row>
    <row r="638550" spans="16:16" x14ac:dyDescent="0.3">
      <c r="P638550" s="83"/>
    </row>
    <row r="638551" spans="16:16" x14ac:dyDescent="0.3">
      <c r="P638551" s="83"/>
    </row>
    <row r="638552" spans="16:16" x14ac:dyDescent="0.3">
      <c r="P638552" s="83"/>
    </row>
    <row r="638553" spans="16:16" x14ac:dyDescent="0.3">
      <c r="P638553" s="83"/>
    </row>
    <row r="638554" spans="16:16" x14ac:dyDescent="0.3">
      <c r="P638554" s="83"/>
    </row>
    <row r="638555" spans="16:16" x14ac:dyDescent="0.3">
      <c r="P638555" s="83"/>
    </row>
    <row r="638556" spans="16:16" x14ac:dyDescent="0.3">
      <c r="P638556" s="83"/>
    </row>
    <row r="638557" spans="16:16" x14ac:dyDescent="0.3">
      <c r="P638557" s="83"/>
    </row>
    <row r="638558" spans="16:16" x14ac:dyDescent="0.3">
      <c r="P638558" s="83"/>
    </row>
    <row r="638559" spans="16:16" x14ac:dyDescent="0.3">
      <c r="P638559" s="83"/>
    </row>
    <row r="638560" spans="16:16" x14ac:dyDescent="0.3">
      <c r="P638560" s="83"/>
    </row>
    <row r="638561" spans="16:16" x14ac:dyDescent="0.3">
      <c r="P638561" s="83"/>
    </row>
    <row r="638562" spans="16:16" x14ac:dyDescent="0.3">
      <c r="P638562" s="83"/>
    </row>
    <row r="638563" spans="16:16" x14ac:dyDescent="0.3">
      <c r="P638563" s="83"/>
    </row>
    <row r="638564" spans="16:16" x14ac:dyDescent="0.3">
      <c r="P638564" s="83"/>
    </row>
    <row r="638565" spans="16:16" x14ac:dyDescent="0.3">
      <c r="P638565" s="83"/>
    </row>
    <row r="638566" spans="16:16" x14ac:dyDescent="0.3">
      <c r="P638566" s="83"/>
    </row>
    <row r="638567" spans="16:16" x14ac:dyDescent="0.3">
      <c r="P638567" s="83"/>
    </row>
    <row r="638568" spans="16:16" x14ac:dyDescent="0.3">
      <c r="P638568" s="83"/>
    </row>
    <row r="638569" spans="16:16" x14ac:dyDescent="0.3">
      <c r="P638569" s="83"/>
    </row>
    <row r="638570" spans="16:16" x14ac:dyDescent="0.3">
      <c r="P638570" s="83"/>
    </row>
    <row r="638571" spans="16:16" x14ac:dyDescent="0.3">
      <c r="P638571" s="83"/>
    </row>
    <row r="638572" spans="16:16" x14ac:dyDescent="0.3">
      <c r="P638572" s="83"/>
    </row>
    <row r="638573" spans="16:16" x14ac:dyDescent="0.3">
      <c r="P638573" s="83"/>
    </row>
    <row r="638574" spans="16:16" x14ac:dyDescent="0.3">
      <c r="P638574" s="83"/>
    </row>
    <row r="638575" spans="16:16" x14ac:dyDescent="0.3">
      <c r="P638575" s="83"/>
    </row>
    <row r="638576" spans="16:16" x14ac:dyDescent="0.3">
      <c r="P638576" s="83"/>
    </row>
    <row r="638577" spans="16:16" x14ac:dyDescent="0.3">
      <c r="P638577" s="83"/>
    </row>
    <row r="638578" spans="16:16" x14ac:dyDescent="0.3">
      <c r="P638578" s="83"/>
    </row>
    <row r="638579" spans="16:16" x14ac:dyDescent="0.3">
      <c r="P638579" s="83"/>
    </row>
    <row r="638580" spans="16:16" x14ac:dyDescent="0.3">
      <c r="P638580" s="83"/>
    </row>
    <row r="638581" spans="16:16" x14ac:dyDescent="0.3">
      <c r="P638581" s="83"/>
    </row>
    <row r="638582" spans="16:16" x14ac:dyDescent="0.3">
      <c r="P638582" s="83"/>
    </row>
    <row r="638583" spans="16:16" x14ac:dyDescent="0.3">
      <c r="P638583" s="83"/>
    </row>
    <row r="638584" spans="16:16" x14ac:dyDescent="0.3">
      <c r="P638584" s="83"/>
    </row>
    <row r="638585" spans="16:16" x14ac:dyDescent="0.3">
      <c r="P638585" s="83"/>
    </row>
    <row r="638586" spans="16:16" x14ac:dyDescent="0.3">
      <c r="P638586" s="83"/>
    </row>
    <row r="638587" spans="16:16" x14ac:dyDescent="0.3">
      <c r="P638587" s="83"/>
    </row>
    <row r="638588" spans="16:16" x14ac:dyDescent="0.3">
      <c r="P638588" s="83"/>
    </row>
    <row r="638589" spans="16:16" x14ac:dyDescent="0.3">
      <c r="P638589" s="83"/>
    </row>
    <row r="638590" spans="16:16" x14ac:dyDescent="0.3">
      <c r="P638590" s="83"/>
    </row>
    <row r="638591" spans="16:16" x14ac:dyDescent="0.3">
      <c r="P638591" s="83"/>
    </row>
    <row r="638592" spans="16:16" x14ac:dyDescent="0.3">
      <c r="P638592" s="83"/>
    </row>
    <row r="638593" spans="16:16" x14ac:dyDescent="0.3">
      <c r="P638593" s="83"/>
    </row>
    <row r="638594" spans="16:16" x14ac:dyDescent="0.3">
      <c r="P638594" s="83"/>
    </row>
    <row r="638595" spans="16:16" x14ac:dyDescent="0.3">
      <c r="P638595" s="83"/>
    </row>
    <row r="638596" spans="16:16" x14ac:dyDescent="0.3">
      <c r="P638596" s="83"/>
    </row>
    <row r="638597" spans="16:16" x14ac:dyDescent="0.3">
      <c r="P638597" s="83"/>
    </row>
    <row r="638598" spans="16:16" x14ac:dyDescent="0.3">
      <c r="P638598" s="83"/>
    </row>
    <row r="638599" spans="16:16" x14ac:dyDescent="0.3">
      <c r="P638599" s="83"/>
    </row>
    <row r="638600" spans="16:16" x14ac:dyDescent="0.3">
      <c r="P638600" s="83"/>
    </row>
    <row r="638601" spans="16:16" x14ac:dyDescent="0.3">
      <c r="P638601" s="83"/>
    </row>
    <row r="638602" spans="16:16" x14ac:dyDescent="0.3">
      <c r="P638602" s="83"/>
    </row>
    <row r="638603" spans="16:16" x14ac:dyDescent="0.3">
      <c r="P638603" s="83"/>
    </row>
    <row r="638604" spans="16:16" x14ac:dyDescent="0.3">
      <c r="P638604" s="83"/>
    </row>
    <row r="638605" spans="16:16" x14ac:dyDescent="0.3">
      <c r="P638605" s="83"/>
    </row>
    <row r="638606" spans="16:16" x14ac:dyDescent="0.3">
      <c r="P638606" s="83"/>
    </row>
    <row r="638607" spans="16:16" x14ac:dyDescent="0.3">
      <c r="P638607" s="83"/>
    </row>
    <row r="638608" spans="16:16" x14ac:dyDescent="0.3">
      <c r="P638608" s="83"/>
    </row>
    <row r="638609" spans="16:16" x14ac:dyDescent="0.3">
      <c r="P638609" s="83"/>
    </row>
    <row r="638610" spans="16:16" x14ac:dyDescent="0.3">
      <c r="P638610" s="83"/>
    </row>
    <row r="638611" spans="16:16" x14ac:dyDescent="0.3">
      <c r="P638611" s="83"/>
    </row>
    <row r="638612" spans="16:16" x14ac:dyDescent="0.3">
      <c r="P638612" s="83"/>
    </row>
    <row r="638613" spans="16:16" x14ac:dyDescent="0.3">
      <c r="P638613" s="83"/>
    </row>
    <row r="638614" spans="16:16" x14ac:dyDescent="0.3">
      <c r="P638614" s="83"/>
    </row>
    <row r="638615" spans="16:16" x14ac:dyDescent="0.3">
      <c r="P638615" s="83"/>
    </row>
    <row r="638616" spans="16:16" x14ac:dyDescent="0.3">
      <c r="P638616" s="83"/>
    </row>
    <row r="638617" spans="16:16" x14ac:dyDescent="0.3">
      <c r="P638617" s="83"/>
    </row>
    <row r="638618" spans="16:16" x14ac:dyDescent="0.3">
      <c r="P638618" s="83"/>
    </row>
    <row r="638619" spans="16:16" x14ac:dyDescent="0.3">
      <c r="P638619" s="83"/>
    </row>
    <row r="638620" spans="16:16" x14ac:dyDescent="0.3">
      <c r="P638620" s="83"/>
    </row>
    <row r="638621" spans="16:16" x14ac:dyDescent="0.3">
      <c r="P638621" s="83"/>
    </row>
    <row r="638622" spans="16:16" x14ac:dyDescent="0.3">
      <c r="P638622" s="83"/>
    </row>
    <row r="638623" spans="16:16" x14ac:dyDescent="0.3">
      <c r="P638623" s="83"/>
    </row>
    <row r="638624" spans="16:16" x14ac:dyDescent="0.3">
      <c r="P638624" s="83"/>
    </row>
    <row r="638625" spans="16:16" x14ac:dyDescent="0.3">
      <c r="P638625" s="83"/>
    </row>
    <row r="638626" spans="16:16" x14ac:dyDescent="0.3">
      <c r="P638626" s="83"/>
    </row>
    <row r="638627" spans="16:16" x14ac:dyDescent="0.3">
      <c r="P638627" s="83"/>
    </row>
    <row r="638628" spans="16:16" x14ac:dyDescent="0.3">
      <c r="P638628" s="83"/>
    </row>
    <row r="638629" spans="16:16" x14ac:dyDescent="0.3">
      <c r="P638629" s="83"/>
    </row>
    <row r="638630" spans="16:16" x14ac:dyDescent="0.3">
      <c r="P638630" s="83"/>
    </row>
    <row r="638631" spans="16:16" x14ac:dyDescent="0.3">
      <c r="P638631" s="83"/>
    </row>
    <row r="638632" spans="16:16" x14ac:dyDescent="0.3">
      <c r="P638632" s="83"/>
    </row>
    <row r="638633" spans="16:16" x14ac:dyDescent="0.3">
      <c r="P638633" s="83"/>
    </row>
    <row r="638634" spans="16:16" x14ac:dyDescent="0.3">
      <c r="P638634" s="83"/>
    </row>
    <row r="638635" spans="16:16" x14ac:dyDescent="0.3">
      <c r="P638635" s="83"/>
    </row>
    <row r="638636" spans="16:16" x14ac:dyDescent="0.3">
      <c r="P638636" s="83"/>
    </row>
    <row r="638637" spans="16:16" x14ac:dyDescent="0.3">
      <c r="P638637" s="83"/>
    </row>
    <row r="638638" spans="16:16" x14ac:dyDescent="0.3">
      <c r="P638638" s="83"/>
    </row>
    <row r="638639" spans="16:16" x14ac:dyDescent="0.3">
      <c r="P638639" s="83"/>
    </row>
    <row r="638640" spans="16:16" x14ac:dyDescent="0.3">
      <c r="P638640" s="83"/>
    </row>
    <row r="638641" spans="16:16" x14ac:dyDescent="0.3">
      <c r="P638641" s="83"/>
    </row>
    <row r="638642" spans="16:16" x14ac:dyDescent="0.3">
      <c r="P638642" s="83"/>
    </row>
    <row r="638643" spans="16:16" x14ac:dyDescent="0.3">
      <c r="P638643" s="83"/>
    </row>
    <row r="638644" spans="16:16" x14ac:dyDescent="0.3">
      <c r="P638644" s="83"/>
    </row>
    <row r="638645" spans="16:16" x14ac:dyDescent="0.3">
      <c r="P638645" s="83"/>
    </row>
    <row r="638646" spans="16:16" x14ac:dyDescent="0.3">
      <c r="P638646" s="83"/>
    </row>
    <row r="638647" spans="16:16" x14ac:dyDescent="0.3">
      <c r="P638647" s="83"/>
    </row>
    <row r="638648" spans="16:16" x14ac:dyDescent="0.3">
      <c r="P638648" s="83"/>
    </row>
    <row r="638649" spans="16:16" x14ac:dyDescent="0.3">
      <c r="P638649" s="83"/>
    </row>
    <row r="638650" spans="16:16" x14ac:dyDescent="0.3">
      <c r="P638650" s="83"/>
    </row>
    <row r="638651" spans="16:16" x14ac:dyDescent="0.3">
      <c r="P638651" s="83"/>
    </row>
    <row r="638652" spans="16:16" x14ac:dyDescent="0.3">
      <c r="P638652" s="83"/>
    </row>
    <row r="638653" spans="16:16" x14ac:dyDescent="0.3">
      <c r="P638653" s="83"/>
    </row>
    <row r="638654" spans="16:16" x14ac:dyDescent="0.3">
      <c r="P638654" s="83"/>
    </row>
    <row r="638655" spans="16:16" x14ac:dyDescent="0.3">
      <c r="P638655" s="83"/>
    </row>
    <row r="638656" spans="16:16" x14ac:dyDescent="0.3">
      <c r="P638656" s="83"/>
    </row>
    <row r="638657" spans="16:16" x14ac:dyDescent="0.3">
      <c r="P638657" s="83"/>
    </row>
    <row r="638658" spans="16:16" x14ac:dyDescent="0.3">
      <c r="P638658" s="83"/>
    </row>
    <row r="638659" spans="16:16" x14ac:dyDescent="0.3">
      <c r="P638659" s="83"/>
    </row>
    <row r="638660" spans="16:16" x14ac:dyDescent="0.3">
      <c r="P638660" s="83"/>
    </row>
    <row r="638661" spans="16:16" x14ac:dyDescent="0.3">
      <c r="P638661" s="83"/>
    </row>
    <row r="638662" spans="16:16" x14ac:dyDescent="0.3">
      <c r="P638662" s="83"/>
    </row>
    <row r="638663" spans="16:16" x14ac:dyDescent="0.3">
      <c r="P638663" s="83"/>
    </row>
    <row r="638664" spans="16:16" x14ac:dyDescent="0.3">
      <c r="P638664" s="83"/>
    </row>
    <row r="638665" spans="16:16" x14ac:dyDescent="0.3">
      <c r="P638665" s="83"/>
    </row>
    <row r="638666" spans="16:16" x14ac:dyDescent="0.3">
      <c r="P638666" s="83"/>
    </row>
    <row r="638667" spans="16:16" x14ac:dyDescent="0.3">
      <c r="P638667" s="83"/>
    </row>
    <row r="638668" spans="16:16" x14ac:dyDescent="0.3">
      <c r="P638668" s="83"/>
    </row>
    <row r="638669" spans="16:16" x14ac:dyDescent="0.3">
      <c r="P638669" s="83"/>
    </row>
    <row r="638670" spans="16:16" x14ac:dyDescent="0.3">
      <c r="P638670" s="83"/>
    </row>
    <row r="638671" spans="16:16" x14ac:dyDescent="0.3">
      <c r="P638671" s="83"/>
    </row>
    <row r="638672" spans="16:16" x14ac:dyDescent="0.3">
      <c r="P638672" s="83"/>
    </row>
    <row r="638673" spans="16:16" x14ac:dyDescent="0.3">
      <c r="P638673" s="83"/>
    </row>
    <row r="638674" spans="16:16" x14ac:dyDescent="0.3">
      <c r="P638674" s="83"/>
    </row>
    <row r="638675" spans="16:16" x14ac:dyDescent="0.3">
      <c r="P638675" s="83"/>
    </row>
    <row r="638676" spans="16:16" x14ac:dyDescent="0.3">
      <c r="P638676" s="83"/>
    </row>
    <row r="638677" spans="16:16" x14ac:dyDescent="0.3">
      <c r="P638677" s="83"/>
    </row>
    <row r="638678" spans="16:16" x14ac:dyDescent="0.3">
      <c r="P638678" s="83"/>
    </row>
    <row r="638679" spans="16:16" x14ac:dyDescent="0.3">
      <c r="P638679" s="83"/>
    </row>
    <row r="638680" spans="16:16" x14ac:dyDescent="0.3">
      <c r="P638680" s="83"/>
    </row>
    <row r="638681" spans="16:16" x14ac:dyDescent="0.3">
      <c r="P638681" s="83"/>
    </row>
    <row r="638682" spans="16:16" x14ac:dyDescent="0.3">
      <c r="P638682" s="83"/>
    </row>
    <row r="638683" spans="16:16" x14ac:dyDescent="0.3">
      <c r="P638683" s="83"/>
    </row>
    <row r="638684" spans="16:16" x14ac:dyDescent="0.3">
      <c r="P638684" s="83"/>
    </row>
    <row r="638685" spans="16:16" x14ac:dyDescent="0.3">
      <c r="P638685" s="83"/>
    </row>
    <row r="638686" spans="16:16" x14ac:dyDescent="0.3">
      <c r="P638686" s="83"/>
    </row>
    <row r="638687" spans="16:16" x14ac:dyDescent="0.3">
      <c r="P638687" s="83"/>
    </row>
    <row r="638688" spans="16:16" x14ac:dyDescent="0.3">
      <c r="P638688" s="83"/>
    </row>
    <row r="638689" spans="16:16" x14ac:dyDescent="0.3">
      <c r="P638689" s="83"/>
    </row>
    <row r="638690" spans="16:16" x14ac:dyDescent="0.3">
      <c r="P638690" s="83"/>
    </row>
    <row r="638691" spans="16:16" x14ac:dyDescent="0.3">
      <c r="P638691" s="83"/>
    </row>
    <row r="638692" spans="16:16" x14ac:dyDescent="0.3">
      <c r="P638692" s="83"/>
    </row>
    <row r="638693" spans="16:16" x14ac:dyDescent="0.3">
      <c r="P638693" s="83"/>
    </row>
    <row r="638694" spans="16:16" x14ac:dyDescent="0.3">
      <c r="P638694" s="83"/>
    </row>
    <row r="638695" spans="16:16" x14ac:dyDescent="0.3">
      <c r="P638695" s="83"/>
    </row>
    <row r="638696" spans="16:16" x14ac:dyDescent="0.3">
      <c r="P638696" s="83"/>
    </row>
    <row r="638697" spans="16:16" x14ac:dyDescent="0.3">
      <c r="P638697" s="83"/>
    </row>
    <row r="638698" spans="16:16" x14ac:dyDescent="0.3">
      <c r="P638698" s="83"/>
    </row>
    <row r="638699" spans="16:16" x14ac:dyDescent="0.3">
      <c r="P638699" s="83"/>
    </row>
    <row r="638700" spans="16:16" x14ac:dyDescent="0.3">
      <c r="P638700" s="83"/>
    </row>
    <row r="638701" spans="16:16" x14ac:dyDescent="0.3">
      <c r="P638701" s="83"/>
    </row>
    <row r="638702" spans="16:16" x14ac:dyDescent="0.3">
      <c r="P638702" s="83"/>
    </row>
    <row r="638703" spans="16:16" x14ac:dyDescent="0.3">
      <c r="P638703" s="83"/>
    </row>
    <row r="638704" spans="16:16" x14ac:dyDescent="0.3">
      <c r="P638704" s="83"/>
    </row>
    <row r="638705" spans="16:16" x14ac:dyDescent="0.3">
      <c r="P638705" s="83"/>
    </row>
    <row r="638706" spans="16:16" x14ac:dyDescent="0.3">
      <c r="P638706" s="83"/>
    </row>
    <row r="638707" spans="16:16" x14ac:dyDescent="0.3">
      <c r="P638707" s="83"/>
    </row>
    <row r="638708" spans="16:16" x14ac:dyDescent="0.3">
      <c r="P638708" s="83"/>
    </row>
    <row r="638709" spans="16:16" x14ac:dyDescent="0.3">
      <c r="P638709" s="83"/>
    </row>
    <row r="638710" spans="16:16" x14ac:dyDescent="0.3">
      <c r="P638710" s="83"/>
    </row>
    <row r="638711" spans="16:16" x14ac:dyDescent="0.3">
      <c r="P638711" s="83"/>
    </row>
    <row r="638712" spans="16:16" x14ac:dyDescent="0.3">
      <c r="P638712" s="83"/>
    </row>
    <row r="638713" spans="16:16" x14ac:dyDescent="0.3">
      <c r="P638713" s="83"/>
    </row>
    <row r="638714" spans="16:16" x14ac:dyDescent="0.3">
      <c r="P638714" s="83"/>
    </row>
    <row r="638715" spans="16:16" x14ac:dyDescent="0.3">
      <c r="P638715" s="83"/>
    </row>
    <row r="638716" spans="16:16" x14ac:dyDescent="0.3">
      <c r="P638716" s="83"/>
    </row>
    <row r="638717" spans="16:16" x14ac:dyDescent="0.3">
      <c r="P638717" s="83"/>
    </row>
    <row r="638718" spans="16:16" x14ac:dyDescent="0.3">
      <c r="P638718" s="83"/>
    </row>
    <row r="638719" spans="16:16" x14ac:dyDescent="0.3">
      <c r="P638719" s="83"/>
    </row>
    <row r="638720" spans="16:16" x14ac:dyDescent="0.3">
      <c r="P638720" s="83"/>
    </row>
    <row r="638721" spans="16:16" x14ac:dyDescent="0.3">
      <c r="P638721" s="83"/>
    </row>
    <row r="638722" spans="16:16" x14ac:dyDescent="0.3">
      <c r="P638722" s="83"/>
    </row>
    <row r="638723" spans="16:16" x14ac:dyDescent="0.3">
      <c r="P638723" s="83"/>
    </row>
    <row r="638724" spans="16:16" x14ac:dyDescent="0.3">
      <c r="P638724" s="83"/>
    </row>
    <row r="638725" spans="16:16" x14ac:dyDescent="0.3">
      <c r="P638725" s="83"/>
    </row>
    <row r="638726" spans="16:16" x14ac:dyDescent="0.3">
      <c r="P638726" s="83"/>
    </row>
    <row r="638727" spans="16:16" x14ac:dyDescent="0.3">
      <c r="P638727" s="83"/>
    </row>
    <row r="638728" spans="16:16" x14ac:dyDescent="0.3">
      <c r="P638728" s="83"/>
    </row>
    <row r="638729" spans="16:16" x14ac:dyDescent="0.3">
      <c r="P638729" s="83"/>
    </row>
    <row r="638730" spans="16:16" x14ac:dyDescent="0.3">
      <c r="P638730" s="83"/>
    </row>
    <row r="638731" spans="16:16" x14ac:dyDescent="0.3">
      <c r="P638731" s="83"/>
    </row>
    <row r="638732" spans="16:16" x14ac:dyDescent="0.3">
      <c r="P638732" s="83"/>
    </row>
    <row r="638733" spans="16:16" x14ac:dyDescent="0.3">
      <c r="P638733" s="83"/>
    </row>
    <row r="638734" spans="16:16" x14ac:dyDescent="0.3">
      <c r="P638734" s="83"/>
    </row>
    <row r="638735" spans="16:16" x14ac:dyDescent="0.3">
      <c r="P638735" s="83"/>
    </row>
    <row r="638736" spans="16:16" x14ac:dyDescent="0.3">
      <c r="P638736" s="83"/>
    </row>
    <row r="638737" spans="16:16" x14ac:dyDescent="0.3">
      <c r="P638737" s="83"/>
    </row>
    <row r="638738" spans="16:16" x14ac:dyDescent="0.3">
      <c r="P638738" s="83"/>
    </row>
    <row r="638739" spans="16:16" x14ac:dyDescent="0.3">
      <c r="P638739" s="83"/>
    </row>
    <row r="638740" spans="16:16" x14ac:dyDescent="0.3">
      <c r="P638740" s="83"/>
    </row>
    <row r="638741" spans="16:16" x14ac:dyDescent="0.3">
      <c r="P638741" s="83"/>
    </row>
    <row r="638742" spans="16:16" x14ac:dyDescent="0.3">
      <c r="P638742" s="83"/>
    </row>
    <row r="638743" spans="16:16" x14ac:dyDescent="0.3">
      <c r="P638743" s="83"/>
    </row>
    <row r="638744" spans="16:16" x14ac:dyDescent="0.3">
      <c r="P638744" s="83"/>
    </row>
    <row r="638745" spans="16:16" x14ac:dyDescent="0.3">
      <c r="P638745" s="83"/>
    </row>
    <row r="638746" spans="16:16" x14ac:dyDescent="0.3">
      <c r="P638746" s="83"/>
    </row>
    <row r="638747" spans="16:16" x14ac:dyDescent="0.3">
      <c r="P638747" s="83"/>
    </row>
    <row r="638748" spans="16:16" x14ac:dyDescent="0.3">
      <c r="P638748" s="83"/>
    </row>
    <row r="638749" spans="16:16" x14ac:dyDescent="0.3">
      <c r="P638749" s="83"/>
    </row>
    <row r="638750" spans="16:16" x14ac:dyDescent="0.3">
      <c r="P638750" s="83"/>
    </row>
    <row r="638751" spans="16:16" x14ac:dyDescent="0.3">
      <c r="P638751" s="83"/>
    </row>
    <row r="638752" spans="16:16" x14ac:dyDescent="0.3">
      <c r="P638752" s="83"/>
    </row>
    <row r="638753" spans="16:16" x14ac:dyDescent="0.3">
      <c r="P638753" s="83"/>
    </row>
    <row r="638754" spans="16:16" x14ac:dyDescent="0.3">
      <c r="P638754" s="83"/>
    </row>
    <row r="638755" spans="16:16" x14ac:dyDescent="0.3">
      <c r="P638755" s="83"/>
    </row>
    <row r="638756" spans="16:16" x14ac:dyDescent="0.3">
      <c r="P638756" s="83"/>
    </row>
    <row r="638757" spans="16:16" x14ac:dyDescent="0.3">
      <c r="P638757" s="83"/>
    </row>
    <row r="638758" spans="16:16" x14ac:dyDescent="0.3">
      <c r="P638758" s="83"/>
    </row>
    <row r="638759" spans="16:16" x14ac:dyDescent="0.3">
      <c r="P638759" s="83"/>
    </row>
    <row r="638760" spans="16:16" x14ac:dyDescent="0.3">
      <c r="P638760" s="83"/>
    </row>
    <row r="638761" spans="16:16" x14ac:dyDescent="0.3">
      <c r="P638761" s="83"/>
    </row>
    <row r="638762" spans="16:16" x14ac:dyDescent="0.3">
      <c r="P638762" s="83"/>
    </row>
    <row r="638763" spans="16:16" x14ac:dyDescent="0.3">
      <c r="P638763" s="83"/>
    </row>
    <row r="638764" spans="16:16" x14ac:dyDescent="0.3">
      <c r="P638764" s="83"/>
    </row>
    <row r="638765" spans="16:16" x14ac:dyDescent="0.3">
      <c r="P638765" s="83"/>
    </row>
    <row r="638766" spans="16:16" x14ac:dyDescent="0.3">
      <c r="P638766" s="83"/>
    </row>
    <row r="638767" spans="16:16" x14ac:dyDescent="0.3">
      <c r="P638767" s="83"/>
    </row>
    <row r="638768" spans="16:16" x14ac:dyDescent="0.3">
      <c r="P638768" s="83"/>
    </row>
    <row r="638769" spans="16:16" x14ac:dyDescent="0.3">
      <c r="P638769" s="83"/>
    </row>
    <row r="638770" spans="16:16" x14ac:dyDescent="0.3">
      <c r="P638770" s="83"/>
    </row>
    <row r="638771" spans="16:16" x14ac:dyDescent="0.3">
      <c r="P638771" s="83"/>
    </row>
    <row r="638772" spans="16:16" x14ac:dyDescent="0.3">
      <c r="P638772" s="83"/>
    </row>
    <row r="638773" spans="16:16" x14ac:dyDescent="0.3">
      <c r="P638773" s="83"/>
    </row>
    <row r="638774" spans="16:16" x14ac:dyDescent="0.3">
      <c r="P638774" s="83"/>
    </row>
    <row r="638775" spans="16:16" x14ac:dyDescent="0.3">
      <c r="P638775" s="83"/>
    </row>
    <row r="638776" spans="16:16" x14ac:dyDescent="0.3">
      <c r="P638776" s="83"/>
    </row>
    <row r="638777" spans="16:16" x14ac:dyDescent="0.3">
      <c r="P638777" s="83"/>
    </row>
    <row r="638778" spans="16:16" x14ac:dyDescent="0.3">
      <c r="P638778" s="83"/>
    </row>
    <row r="638779" spans="16:16" x14ac:dyDescent="0.3">
      <c r="P638779" s="83"/>
    </row>
    <row r="638780" spans="16:16" x14ac:dyDescent="0.3">
      <c r="P638780" s="83"/>
    </row>
    <row r="638781" spans="16:16" x14ac:dyDescent="0.3">
      <c r="P638781" s="83"/>
    </row>
    <row r="638782" spans="16:16" x14ac:dyDescent="0.3">
      <c r="P638782" s="83"/>
    </row>
    <row r="638783" spans="16:16" x14ac:dyDescent="0.3">
      <c r="P638783" s="83"/>
    </row>
    <row r="638784" spans="16:16" x14ac:dyDescent="0.3">
      <c r="P638784" s="83"/>
    </row>
    <row r="638785" spans="16:16" x14ac:dyDescent="0.3">
      <c r="P638785" s="83"/>
    </row>
    <row r="638786" spans="16:16" x14ac:dyDescent="0.3">
      <c r="P638786" s="83"/>
    </row>
    <row r="638787" spans="16:16" x14ac:dyDescent="0.3">
      <c r="P638787" s="83"/>
    </row>
    <row r="638788" spans="16:16" x14ac:dyDescent="0.3">
      <c r="P638788" s="83"/>
    </row>
    <row r="638789" spans="16:16" x14ac:dyDescent="0.3">
      <c r="P638789" s="83"/>
    </row>
    <row r="638790" spans="16:16" x14ac:dyDescent="0.3">
      <c r="P638790" s="83"/>
    </row>
    <row r="638791" spans="16:16" x14ac:dyDescent="0.3">
      <c r="P638791" s="83"/>
    </row>
    <row r="638792" spans="16:16" x14ac:dyDescent="0.3">
      <c r="P638792" s="83"/>
    </row>
    <row r="638793" spans="16:16" x14ac:dyDescent="0.3">
      <c r="P638793" s="83"/>
    </row>
    <row r="638794" spans="16:16" x14ac:dyDescent="0.3">
      <c r="P638794" s="83"/>
    </row>
    <row r="638795" spans="16:16" x14ac:dyDescent="0.3">
      <c r="P638795" s="83"/>
    </row>
    <row r="638796" spans="16:16" x14ac:dyDescent="0.3">
      <c r="P638796" s="83"/>
    </row>
    <row r="638797" spans="16:16" x14ac:dyDescent="0.3">
      <c r="P638797" s="83"/>
    </row>
    <row r="638798" spans="16:16" x14ac:dyDescent="0.3">
      <c r="P638798" s="83"/>
    </row>
    <row r="638799" spans="16:16" x14ac:dyDescent="0.3">
      <c r="P638799" s="83"/>
    </row>
    <row r="638800" spans="16:16" x14ac:dyDescent="0.3">
      <c r="P638800" s="83"/>
    </row>
    <row r="638801" spans="16:16" x14ac:dyDescent="0.3">
      <c r="P638801" s="83"/>
    </row>
    <row r="638802" spans="16:16" x14ac:dyDescent="0.3">
      <c r="P638802" s="83"/>
    </row>
    <row r="638803" spans="16:16" x14ac:dyDescent="0.3">
      <c r="P638803" s="83"/>
    </row>
    <row r="638804" spans="16:16" x14ac:dyDescent="0.3">
      <c r="P638804" s="83"/>
    </row>
    <row r="638805" spans="16:16" x14ac:dyDescent="0.3">
      <c r="P638805" s="83"/>
    </row>
    <row r="638806" spans="16:16" x14ac:dyDescent="0.3">
      <c r="P638806" s="83"/>
    </row>
    <row r="638807" spans="16:16" x14ac:dyDescent="0.3">
      <c r="P638807" s="83"/>
    </row>
    <row r="638808" spans="16:16" x14ac:dyDescent="0.3">
      <c r="P638808" s="83"/>
    </row>
    <row r="638809" spans="16:16" x14ac:dyDescent="0.3">
      <c r="P638809" s="83"/>
    </row>
    <row r="638810" spans="16:16" x14ac:dyDescent="0.3">
      <c r="P638810" s="83"/>
    </row>
    <row r="638811" spans="16:16" x14ac:dyDescent="0.3">
      <c r="P638811" s="83"/>
    </row>
    <row r="638812" spans="16:16" x14ac:dyDescent="0.3">
      <c r="P638812" s="83"/>
    </row>
    <row r="638813" spans="16:16" x14ac:dyDescent="0.3">
      <c r="P638813" s="83"/>
    </row>
    <row r="638814" spans="16:16" x14ac:dyDescent="0.3">
      <c r="P638814" s="83"/>
    </row>
    <row r="638815" spans="16:16" x14ac:dyDescent="0.3">
      <c r="P638815" s="83"/>
    </row>
    <row r="638816" spans="16:16" x14ac:dyDescent="0.3">
      <c r="P638816" s="83"/>
    </row>
    <row r="638817" spans="16:16" x14ac:dyDescent="0.3">
      <c r="P638817" s="83"/>
    </row>
    <row r="638818" spans="16:16" x14ac:dyDescent="0.3">
      <c r="P638818" s="83"/>
    </row>
    <row r="638819" spans="16:16" x14ac:dyDescent="0.3">
      <c r="P638819" s="83"/>
    </row>
    <row r="638820" spans="16:16" x14ac:dyDescent="0.3">
      <c r="P638820" s="83"/>
    </row>
    <row r="638821" spans="16:16" x14ac:dyDescent="0.3">
      <c r="P638821" s="83"/>
    </row>
    <row r="638822" spans="16:16" x14ac:dyDescent="0.3">
      <c r="P638822" s="83"/>
    </row>
    <row r="638823" spans="16:16" x14ac:dyDescent="0.3">
      <c r="P638823" s="83"/>
    </row>
    <row r="638824" spans="16:16" x14ac:dyDescent="0.3">
      <c r="P638824" s="83"/>
    </row>
    <row r="638825" spans="16:16" x14ac:dyDescent="0.3">
      <c r="P638825" s="83"/>
    </row>
    <row r="638826" spans="16:16" x14ac:dyDescent="0.3">
      <c r="P638826" s="83"/>
    </row>
    <row r="638827" spans="16:16" x14ac:dyDescent="0.3">
      <c r="P638827" s="83"/>
    </row>
    <row r="638828" spans="16:16" x14ac:dyDescent="0.3">
      <c r="P638828" s="83"/>
    </row>
    <row r="638829" spans="16:16" x14ac:dyDescent="0.3">
      <c r="P638829" s="83"/>
    </row>
    <row r="638830" spans="16:16" x14ac:dyDescent="0.3">
      <c r="P638830" s="83"/>
    </row>
    <row r="638831" spans="16:16" x14ac:dyDescent="0.3">
      <c r="P638831" s="83"/>
    </row>
    <row r="638832" spans="16:16" x14ac:dyDescent="0.3">
      <c r="P638832" s="83"/>
    </row>
    <row r="638833" spans="16:16" x14ac:dyDescent="0.3">
      <c r="P638833" s="83"/>
    </row>
    <row r="638834" spans="16:16" x14ac:dyDescent="0.3">
      <c r="P638834" s="83"/>
    </row>
    <row r="638835" spans="16:16" x14ac:dyDescent="0.3">
      <c r="P638835" s="83"/>
    </row>
    <row r="638836" spans="16:16" x14ac:dyDescent="0.3">
      <c r="P638836" s="83"/>
    </row>
    <row r="638837" spans="16:16" x14ac:dyDescent="0.3">
      <c r="P638837" s="83"/>
    </row>
    <row r="638838" spans="16:16" x14ac:dyDescent="0.3">
      <c r="P638838" s="83"/>
    </row>
    <row r="638839" spans="16:16" x14ac:dyDescent="0.3">
      <c r="P638839" s="83"/>
    </row>
    <row r="638840" spans="16:16" x14ac:dyDescent="0.3">
      <c r="P638840" s="83"/>
    </row>
    <row r="638841" spans="16:16" x14ac:dyDescent="0.3">
      <c r="P638841" s="83"/>
    </row>
    <row r="638842" spans="16:16" x14ac:dyDescent="0.3">
      <c r="P638842" s="83"/>
    </row>
    <row r="638843" spans="16:16" x14ac:dyDescent="0.3">
      <c r="P638843" s="83"/>
    </row>
    <row r="638844" spans="16:16" x14ac:dyDescent="0.3">
      <c r="P638844" s="83"/>
    </row>
    <row r="638845" spans="16:16" x14ac:dyDescent="0.3">
      <c r="P638845" s="83"/>
    </row>
    <row r="638846" spans="16:16" x14ac:dyDescent="0.3">
      <c r="P638846" s="83"/>
    </row>
    <row r="638847" spans="16:16" x14ac:dyDescent="0.3">
      <c r="P638847" s="83"/>
    </row>
    <row r="638848" spans="16:16" x14ac:dyDescent="0.3">
      <c r="P638848" s="83"/>
    </row>
    <row r="638849" spans="16:16" x14ac:dyDescent="0.3">
      <c r="P638849" s="83"/>
    </row>
    <row r="638850" spans="16:16" x14ac:dyDescent="0.3">
      <c r="P638850" s="83"/>
    </row>
    <row r="638851" spans="16:16" x14ac:dyDescent="0.3">
      <c r="P638851" s="83"/>
    </row>
    <row r="638852" spans="16:16" x14ac:dyDescent="0.3">
      <c r="P638852" s="83"/>
    </row>
    <row r="638853" spans="16:16" x14ac:dyDescent="0.3">
      <c r="P638853" s="83"/>
    </row>
    <row r="638854" spans="16:16" x14ac:dyDescent="0.3">
      <c r="P638854" s="83"/>
    </row>
    <row r="638855" spans="16:16" x14ac:dyDescent="0.3">
      <c r="P638855" s="83"/>
    </row>
    <row r="638856" spans="16:16" x14ac:dyDescent="0.3">
      <c r="P638856" s="83"/>
    </row>
    <row r="638857" spans="16:16" x14ac:dyDescent="0.3">
      <c r="P638857" s="83"/>
    </row>
    <row r="638858" spans="16:16" x14ac:dyDescent="0.3">
      <c r="P638858" s="83"/>
    </row>
    <row r="638859" spans="16:16" x14ac:dyDescent="0.3">
      <c r="P638859" s="83"/>
    </row>
    <row r="638860" spans="16:16" x14ac:dyDescent="0.3">
      <c r="P638860" s="83"/>
    </row>
    <row r="638861" spans="16:16" x14ac:dyDescent="0.3">
      <c r="P638861" s="83"/>
    </row>
    <row r="638862" spans="16:16" x14ac:dyDescent="0.3">
      <c r="P638862" s="83"/>
    </row>
    <row r="638863" spans="16:16" x14ac:dyDescent="0.3">
      <c r="P638863" s="83"/>
    </row>
    <row r="638864" spans="16:16" x14ac:dyDescent="0.3">
      <c r="P638864" s="83"/>
    </row>
    <row r="638865" spans="16:16" x14ac:dyDescent="0.3">
      <c r="P638865" s="83"/>
    </row>
    <row r="638866" spans="16:16" x14ac:dyDescent="0.3">
      <c r="P638866" s="83"/>
    </row>
    <row r="638867" spans="16:16" x14ac:dyDescent="0.3">
      <c r="P638867" s="83"/>
    </row>
    <row r="638868" spans="16:16" x14ac:dyDescent="0.3">
      <c r="P638868" s="83"/>
    </row>
    <row r="638869" spans="16:16" x14ac:dyDescent="0.3">
      <c r="P638869" s="83"/>
    </row>
    <row r="638870" spans="16:16" x14ac:dyDescent="0.3">
      <c r="P638870" s="83"/>
    </row>
    <row r="638871" spans="16:16" x14ac:dyDescent="0.3">
      <c r="P638871" s="83"/>
    </row>
    <row r="638872" spans="16:16" x14ac:dyDescent="0.3">
      <c r="P638872" s="83"/>
    </row>
    <row r="638873" spans="16:16" x14ac:dyDescent="0.3">
      <c r="P638873" s="83"/>
    </row>
    <row r="638874" spans="16:16" x14ac:dyDescent="0.3">
      <c r="P638874" s="83"/>
    </row>
    <row r="638875" spans="16:16" x14ac:dyDescent="0.3">
      <c r="P638875" s="83"/>
    </row>
    <row r="638876" spans="16:16" x14ac:dyDescent="0.3">
      <c r="P638876" s="83"/>
    </row>
    <row r="638877" spans="16:16" x14ac:dyDescent="0.3">
      <c r="P638877" s="83"/>
    </row>
    <row r="638878" spans="16:16" x14ac:dyDescent="0.3">
      <c r="P638878" s="83"/>
    </row>
    <row r="638879" spans="16:16" x14ac:dyDescent="0.3">
      <c r="P638879" s="83"/>
    </row>
    <row r="638880" spans="16:16" x14ac:dyDescent="0.3">
      <c r="P638880" s="83"/>
    </row>
    <row r="638881" spans="16:16" x14ac:dyDescent="0.3">
      <c r="P638881" s="83"/>
    </row>
    <row r="638882" spans="16:16" x14ac:dyDescent="0.3">
      <c r="P638882" s="83"/>
    </row>
    <row r="638883" spans="16:16" x14ac:dyDescent="0.3">
      <c r="P638883" s="83"/>
    </row>
    <row r="638884" spans="16:16" x14ac:dyDescent="0.3">
      <c r="P638884" s="83"/>
    </row>
    <row r="638885" spans="16:16" x14ac:dyDescent="0.3">
      <c r="P638885" s="83"/>
    </row>
    <row r="638886" spans="16:16" x14ac:dyDescent="0.3">
      <c r="P638886" s="83"/>
    </row>
    <row r="638887" spans="16:16" x14ac:dyDescent="0.3">
      <c r="P638887" s="83"/>
    </row>
    <row r="638888" spans="16:16" x14ac:dyDescent="0.3">
      <c r="P638888" s="83"/>
    </row>
    <row r="638889" spans="16:16" x14ac:dyDescent="0.3">
      <c r="P638889" s="83"/>
    </row>
    <row r="638890" spans="16:16" x14ac:dyDescent="0.3">
      <c r="P638890" s="83"/>
    </row>
    <row r="638891" spans="16:16" x14ac:dyDescent="0.3">
      <c r="P638891" s="83"/>
    </row>
    <row r="638892" spans="16:16" x14ac:dyDescent="0.3">
      <c r="P638892" s="83"/>
    </row>
    <row r="638893" spans="16:16" x14ac:dyDescent="0.3">
      <c r="P638893" s="83"/>
    </row>
    <row r="638894" spans="16:16" x14ac:dyDescent="0.3">
      <c r="P638894" s="83"/>
    </row>
    <row r="638895" spans="16:16" x14ac:dyDescent="0.3">
      <c r="P638895" s="83"/>
    </row>
    <row r="638896" spans="16:16" x14ac:dyDescent="0.3">
      <c r="P638896" s="83"/>
    </row>
    <row r="638897" spans="16:16" x14ac:dyDescent="0.3">
      <c r="P638897" s="83"/>
    </row>
    <row r="638898" spans="16:16" x14ac:dyDescent="0.3">
      <c r="P638898" s="83"/>
    </row>
    <row r="638899" spans="16:16" x14ac:dyDescent="0.3">
      <c r="P638899" s="83"/>
    </row>
    <row r="638900" spans="16:16" x14ac:dyDescent="0.3">
      <c r="P638900" s="83"/>
    </row>
    <row r="638901" spans="16:16" x14ac:dyDescent="0.3">
      <c r="P638901" s="83"/>
    </row>
    <row r="638902" spans="16:16" x14ac:dyDescent="0.3">
      <c r="P638902" s="83"/>
    </row>
    <row r="638903" spans="16:16" x14ac:dyDescent="0.3">
      <c r="P638903" s="83"/>
    </row>
    <row r="638904" spans="16:16" x14ac:dyDescent="0.3">
      <c r="P638904" s="83"/>
    </row>
    <row r="638905" spans="16:16" x14ac:dyDescent="0.3">
      <c r="P638905" s="83"/>
    </row>
    <row r="638906" spans="16:16" x14ac:dyDescent="0.3">
      <c r="P638906" s="83"/>
    </row>
    <row r="638907" spans="16:16" x14ac:dyDescent="0.3">
      <c r="P638907" s="83"/>
    </row>
    <row r="638908" spans="16:16" x14ac:dyDescent="0.3">
      <c r="P638908" s="83"/>
    </row>
    <row r="638909" spans="16:16" x14ac:dyDescent="0.3">
      <c r="P638909" s="83"/>
    </row>
    <row r="638910" spans="16:16" x14ac:dyDescent="0.3">
      <c r="P638910" s="83"/>
    </row>
    <row r="638911" spans="16:16" x14ac:dyDescent="0.3">
      <c r="P638911" s="83"/>
    </row>
    <row r="638912" spans="16:16" x14ac:dyDescent="0.3">
      <c r="P638912" s="83"/>
    </row>
    <row r="638913" spans="16:16" x14ac:dyDescent="0.3">
      <c r="P638913" s="83"/>
    </row>
    <row r="638914" spans="16:16" x14ac:dyDescent="0.3">
      <c r="P638914" s="83"/>
    </row>
    <row r="638915" spans="16:16" x14ac:dyDescent="0.3">
      <c r="P638915" s="83"/>
    </row>
    <row r="638916" spans="16:16" x14ac:dyDescent="0.3">
      <c r="P638916" s="83"/>
    </row>
    <row r="638917" spans="16:16" x14ac:dyDescent="0.3">
      <c r="P638917" s="83"/>
    </row>
    <row r="638918" spans="16:16" x14ac:dyDescent="0.3">
      <c r="P638918" s="83"/>
    </row>
    <row r="638919" spans="16:16" x14ac:dyDescent="0.3">
      <c r="P638919" s="83"/>
    </row>
    <row r="638920" spans="16:16" x14ac:dyDescent="0.3">
      <c r="P638920" s="83"/>
    </row>
    <row r="638921" spans="16:16" x14ac:dyDescent="0.3">
      <c r="P638921" s="83"/>
    </row>
    <row r="638922" spans="16:16" x14ac:dyDescent="0.3">
      <c r="P638922" s="83"/>
    </row>
    <row r="638923" spans="16:16" x14ac:dyDescent="0.3">
      <c r="P638923" s="83"/>
    </row>
    <row r="638924" spans="16:16" x14ac:dyDescent="0.3">
      <c r="P638924" s="83"/>
    </row>
    <row r="638925" spans="16:16" x14ac:dyDescent="0.3">
      <c r="P638925" s="83"/>
    </row>
    <row r="638926" spans="16:16" x14ac:dyDescent="0.3">
      <c r="P638926" s="83"/>
    </row>
    <row r="638927" spans="16:16" x14ac:dyDescent="0.3">
      <c r="P638927" s="83"/>
    </row>
    <row r="638928" spans="16:16" x14ac:dyDescent="0.3">
      <c r="P638928" s="83"/>
    </row>
    <row r="638929" spans="16:16" x14ac:dyDescent="0.3">
      <c r="P638929" s="83"/>
    </row>
    <row r="638930" spans="16:16" x14ac:dyDescent="0.3">
      <c r="P638930" s="83"/>
    </row>
    <row r="638931" spans="16:16" x14ac:dyDescent="0.3">
      <c r="P638931" s="83"/>
    </row>
    <row r="638932" spans="16:16" x14ac:dyDescent="0.3">
      <c r="P638932" s="83"/>
    </row>
    <row r="638933" spans="16:16" x14ac:dyDescent="0.3">
      <c r="P638933" s="83"/>
    </row>
    <row r="638934" spans="16:16" x14ac:dyDescent="0.3">
      <c r="P638934" s="83"/>
    </row>
    <row r="638935" spans="16:16" x14ac:dyDescent="0.3">
      <c r="P638935" s="83"/>
    </row>
    <row r="638936" spans="16:16" x14ac:dyDescent="0.3">
      <c r="P638936" s="83"/>
    </row>
    <row r="638937" spans="16:16" x14ac:dyDescent="0.3">
      <c r="P638937" s="83"/>
    </row>
    <row r="638938" spans="16:16" x14ac:dyDescent="0.3">
      <c r="P638938" s="83"/>
    </row>
    <row r="638939" spans="16:16" x14ac:dyDescent="0.3">
      <c r="P638939" s="83"/>
    </row>
    <row r="638940" spans="16:16" x14ac:dyDescent="0.3">
      <c r="P638940" s="83"/>
    </row>
    <row r="638941" spans="16:16" x14ac:dyDescent="0.3">
      <c r="P638941" s="83"/>
    </row>
    <row r="638942" spans="16:16" x14ac:dyDescent="0.3">
      <c r="P638942" s="83"/>
    </row>
    <row r="638943" spans="16:16" x14ac:dyDescent="0.3">
      <c r="P638943" s="83"/>
    </row>
    <row r="638944" spans="16:16" x14ac:dyDescent="0.3">
      <c r="P638944" s="83"/>
    </row>
    <row r="638945" spans="16:16" x14ac:dyDescent="0.3">
      <c r="P638945" s="83"/>
    </row>
    <row r="638946" spans="16:16" x14ac:dyDescent="0.3">
      <c r="P638946" s="83"/>
    </row>
    <row r="638947" spans="16:16" x14ac:dyDescent="0.3">
      <c r="P638947" s="83"/>
    </row>
    <row r="638948" spans="16:16" x14ac:dyDescent="0.3">
      <c r="P638948" s="83"/>
    </row>
    <row r="638949" spans="16:16" x14ac:dyDescent="0.3">
      <c r="P638949" s="83"/>
    </row>
    <row r="638950" spans="16:16" x14ac:dyDescent="0.3">
      <c r="P638950" s="83"/>
    </row>
    <row r="638951" spans="16:16" x14ac:dyDescent="0.3">
      <c r="P638951" s="83"/>
    </row>
    <row r="638952" spans="16:16" x14ac:dyDescent="0.3">
      <c r="P638952" s="83"/>
    </row>
    <row r="638953" spans="16:16" x14ac:dyDescent="0.3">
      <c r="P638953" s="83"/>
    </row>
    <row r="638954" spans="16:16" x14ac:dyDescent="0.3">
      <c r="P638954" s="83"/>
    </row>
    <row r="638955" spans="16:16" x14ac:dyDescent="0.3">
      <c r="P638955" s="83"/>
    </row>
    <row r="638956" spans="16:16" x14ac:dyDescent="0.3">
      <c r="P638956" s="83"/>
    </row>
    <row r="638957" spans="16:16" x14ac:dyDescent="0.3">
      <c r="P638957" s="83"/>
    </row>
    <row r="638958" spans="16:16" x14ac:dyDescent="0.3">
      <c r="P638958" s="83"/>
    </row>
    <row r="638959" spans="16:16" x14ac:dyDescent="0.3">
      <c r="P638959" s="83"/>
    </row>
    <row r="638960" spans="16:16" x14ac:dyDescent="0.3">
      <c r="P638960" s="83"/>
    </row>
    <row r="638961" spans="16:16" x14ac:dyDescent="0.3">
      <c r="P638961" s="83"/>
    </row>
    <row r="638962" spans="16:16" x14ac:dyDescent="0.3">
      <c r="P638962" s="83"/>
    </row>
    <row r="638963" spans="16:16" x14ac:dyDescent="0.3">
      <c r="P638963" s="83"/>
    </row>
    <row r="638964" spans="16:16" x14ac:dyDescent="0.3">
      <c r="P638964" s="83"/>
    </row>
    <row r="638965" spans="16:16" x14ac:dyDescent="0.3">
      <c r="P638965" s="83"/>
    </row>
    <row r="638966" spans="16:16" x14ac:dyDescent="0.3">
      <c r="P638966" s="83"/>
    </row>
    <row r="638967" spans="16:16" x14ac:dyDescent="0.3">
      <c r="P638967" s="83"/>
    </row>
    <row r="638968" spans="16:16" x14ac:dyDescent="0.3">
      <c r="P638968" s="83"/>
    </row>
    <row r="638969" spans="16:16" x14ac:dyDescent="0.3">
      <c r="P638969" s="83"/>
    </row>
    <row r="638970" spans="16:16" x14ac:dyDescent="0.3">
      <c r="P638970" s="83"/>
    </row>
    <row r="638971" spans="16:16" x14ac:dyDescent="0.3">
      <c r="P638971" s="83"/>
    </row>
    <row r="638972" spans="16:16" x14ac:dyDescent="0.3">
      <c r="P638972" s="83"/>
    </row>
    <row r="638973" spans="16:16" x14ac:dyDescent="0.3">
      <c r="P638973" s="83"/>
    </row>
    <row r="638974" spans="16:16" x14ac:dyDescent="0.3">
      <c r="P638974" s="83"/>
    </row>
    <row r="638975" spans="16:16" x14ac:dyDescent="0.3">
      <c r="P638975" s="83"/>
    </row>
    <row r="638976" spans="16:16" x14ac:dyDescent="0.3">
      <c r="P638976" s="83"/>
    </row>
    <row r="638977" spans="16:16" x14ac:dyDescent="0.3">
      <c r="P638977" s="83"/>
    </row>
    <row r="638978" spans="16:16" x14ac:dyDescent="0.3">
      <c r="P638978" s="83"/>
    </row>
    <row r="638979" spans="16:16" x14ac:dyDescent="0.3">
      <c r="P638979" s="83"/>
    </row>
    <row r="638980" spans="16:16" x14ac:dyDescent="0.3">
      <c r="P638980" s="83"/>
    </row>
    <row r="638981" spans="16:16" x14ac:dyDescent="0.3">
      <c r="P638981" s="83"/>
    </row>
    <row r="638982" spans="16:16" x14ac:dyDescent="0.3">
      <c r="P638982" s="83"/>
    </row>
    <row r="638983" spans="16:16" x14ac:dyDescent="0.3">
      <c r="P638983" s="83"/>
    </row>
    <row r="638984" spans="16:16" x14ac:dyDescent="0.3">
      <c r="P638984" s="83"/>
    </row>
    <row r="638985" spans="16:16" x14ac:dyDescent="0.3">
      <c r="P638985" s="83"/>
    </row>
    <row r="638986" spans="16:16" x14ac:dyDescent="0.3">
      <c r="P638986" s="83"/>
    </row>
    <row r="638987" spans="16:16" x14ac:dyDescent="0.3">
      <c r="P638987" s="83"/>
    </row>
    <row r="638988" spans="16:16" x14ac:dyDescent="0.3">
      <c r="P638988" s="83"/>
    </row>
    <row r="638989" spans="16:16" x14ac:dyDescent="0.3">
      <c r="P638989" s="83"/>
    </row>
    <row r="638990" spans="16:16" x14ac:dyDescent="0.3">
      <c r="P638990" s="83"/>
    </row>
    <row r="638991" spans="16:16" x14ac:dyDescent="0.3">
      <c r="P638991" s="83"/>
    </row>
    <row r="638992" spans="16:16" x14ac:dyDescent="0.3">
      <c r="P638992" s="83"/>
    </row>
    <row r="638993" spans="16:16" x14ac:dyDescent="0.3">
      <c r="P638993" s="83"/>
    </row>
    <row r="638994" spans="16:16" x14ac:dyDescent="0.3">
      <c r="P638994" s="83"/>
    </row>
    <row r="638995" spans="16:16" x14ac:dyDescent="0.3">
      <c r="P638995" s="83"/>
    </row>
    <row r="638996" spans="16:16" x14ac:dyDescent="0.3">
      <c r="P638996" s="83"/>
    </row>
    <row r="638997" spans="16:16" x14ac:dyDescent="0.3">
      <c r="P638997" s="83"/>
    </row>
    <row r="638998" spans="16:16" x14ac:dyDescent="0.3">
      <c r="P638998" s="83"/>
    </row>
    <row r="638999" spans="16:16" x14ac:dyDescent="0.3">
      <c r="P638999" s="83"/>
    </row>
    <row r="639000" spans="16:16" x14ac:dyDescent="0.3">
      <c r="P639000" s="83"/>
    </row>
    <row r="639001" spans="16:16" x14ac:dyDescent="0.3">
      <c r="P639001" s="83"/>
    </row>
    <row r="639002" spans="16:16" x14ac:dyDescent="0.3">
      <c r="P639002" s="83"/>
    </row>
    <row r="639003" spans="16:16" x14ac:dyDescent="0.3">
      <c r="P639003" s="83"/>
    </row>
    <row r="639004" spans="16:16" x14ac:dyDescent="0.3">
      <c r="P639004" s="83"/>
    </row>
    <row r="639005" spans="16:16" x14ac:dyDescent="0.3">
      <c r="P639005" s="83"/>
    </row>
    <row r="639006" spans="16:16" x14ac:dyDescent="0.3">
      <c r="P639006" s="83"/>
    </row>
    <row r="639007" spans="16:16" x14ac:dyDescent="0.3">
      <c r="P639007" s="83"/>
    </row>
    <row r="639008" spans="16:16" x14ac:dyDescent="0.3">
      <c r="P639008" s="83"/>
    </row>
    <row r="639009" spans="16:16" x14ac:dyDescent="0.3">
      <c r="P639009" s="83"/>
    </row>
    <row r="639010" spans="16:16" x14ac:dyDescent="0.3">
      <c r="P639010" s="83"/>
    </row>
    <row r="639011" spans="16:16" x14ac:dyDescent="0.3">
      <c r="P639011" s="83"/>
    </row>
    <row r="639012" spans="16:16" x14ac:dyDescent="0.3">
      <c r="P639012" s="83"/>
    </row>
    <row r="639013" spans="16:16" x14ac:dyDescent="0.3">
      <c r="P639013" s="83"/>
    </row>
    <row r="639014" spans="16:16" x14ac:dyDescent="0.3">
      <c r="P639014" s="83"/>
    </row>
    <row r="639015" spans="16:16" x14ac:dyDescent="0.3">
      <c r="P639015" s="83"/>
    </row>
    <row r="639016" spans="16:16" x14ac:dyDescent="0.3">
      <c r="P639016" s="83"/>
    </row>
    <row r="639017" spans="16:16" x14ac:dyDescent="0.3">
      <c r="P639017" s="83"/>
    </row>
    <row r="639018" spans="16:16" x14ac:dyDescent="0.3">
      <c r="P639018" s="83"/>
    </row>
    <row r="639019" spans="16:16" x14ac:dyDescent="0.3">
      <c r="P639019" s="83"/>
    </row>
    <row r="639020" spans="16:16" x14ac:dyDescent="0.3">
      <c r="P639020" s="83"/>
    </row>
    <row r="639021" spans="16:16" x14ac:dyDescent="0.3">
      <c r="P639021" s="83"/>
    </row>
    <row r="639022" spans="16:16" x14ac:dyDescent="0.3">
      <c r="P639022" s="83"/>
    </row>
    <row r="639023" spans="16:16" x14ac:dyDescent="0.3">
      <c r="P639023" s="83"/>
    </row>
    <row r="639024" spans="16:16" x14ac:dyDescent="0.3">
      <c r="P639024" s="83"/>
    </row>
    <row r="639025" spans="16:16" x14ac:dyDescent="0.3">
      <c r="P639025" s="83"/>
    </row>
    <row r="639026" spans="16:16" x14ac:dyDescent="0.3">
      <c r="P639026" s="83"/>
    </row>
    <row r="639027" spans="16:16" x14ac:dyDescent="0.3">
      <c r="P639027" s="83"/>
    </row>
    <row r="639028" spans="16:16" x14ac:dyDescent="0.3">
      <c r="P639028" s="83"/>
    </row>
    <row r="639029" spans="16:16" x14ac:dyDescent="0.3">
      <c r="P639029" s="83"/>
    </row>
    <row r="639030" spans="16:16" x14ac:dyDescent="0.3">
      <c r="P639030" s="83"/>
    </row>
    <row r="639031" spans="16:16" x14ac:dyDescent="0.3">
      <c r="P639031" s="83"/>
    </row>
    <row r="639032" spans="16:16" x14ac:dyDescent="0.3">
      <c r="P639032" s="83"/>
    </row>
    <row r="639033" spans="16:16" x14ac:dyDescent="0.3">
      <c r="P639033" s="83"/>
    </row>
    <row r="639034" spans="16:16" x14ac:dyDescent="0.3">
      <c r="P639034" s="83"/>
    </row>
    <row r="639035" spans="16:16" x14ac:dyDescent="0.3">
      <c r="P639035" s="83"/>
    </row>
    <row r="639036" spans="16:16" x14ac:dyDescent="0.3">
      <c r="P639036" s="83"/>
    </row>
    <row r="639037" spans="16:16" x14ac:dyDescent="0.3">
      <c r="P639037" s="83"/>
    </row>
    <row r="639038" spans="16:16" x14ac:dyDescent="0.3">
      <c r="P639038" s="83"/>
    </row>
    <row r="639039" spans="16:16" x14ac:dyDescent="0.3">
      <c r="P639039" s="83"/>
    </row>
    <row r="639040" spans="16:16" x14ac:dyDescent="0.3">
      <c r="P639040" s="83"/>
    </row>
    <row r="639041" spans="16:16" x14ac:dyDescent="0.3">
      <c r="P639041" s="83"/>
    </row>
    <row r="639042" spans="16:16" x14ac:dyDescent="0.3">
      <c r="P639042" s="83"/>
    </row>
    <row r="639043" spans="16:16" x14ac:dyDescent="0.3">
      <c r="P639043" s="83"/>
    </row>
    <row r="639044" spans="16:16" x14ac:dyDescent="0.3">
      <c r="P639044" s="83"/>
    </row>
    <row r="639045" spans="16:16" x14ac:dyDescent="0.3">
      <c r="P639045" s="83"/>
    </row>
    <row r="639046" spans="16:16" x14ac:dyDescent="0.3">
      <c r="P639046" s="83"/>
    </row>
    <row r="639047" spans="16:16" x14ac:dyDescent="0.3">
      <c r="P639047" s="83"/>
    </row>
    <row r="639048" spans="16:16" x14ac:dyDescent="0.3">
      <c r="P639048" s="83"/>
    </row>
    <row r="639049" spans="16:16" x14ac:dyDescent="0.3">
      <c r="P639049" s="83"/>
    </row>
    <row r="639050" spans="16:16" x14ac:dyDescent="0.3">
      <c r="P639050" s="83"/>
    </row>
    <row r="639051" spans="16:16" x14ac:dyDescent="0.3">
      <c r="P639051" s="83"/>
    </row>
    <row r="639052" spans="16:16" x14ac:dyDescent="0.3">
      <c r="P639052" s="83"/>
    </row>
    <row r="639053" spans="16:16" x14ac:dyDescent="0.3">
      <c r="P639053" s="83"/>
    </row>
    <row r="639054" spans="16:16" x14ac:dyDescent="0.3">
      <c r="P639054" s="83"/>
    </row>
    <row r="639055" spans="16:16" x14ac:dyDescent="0.3">
      <c r="P639055" s="83"/>
    </row>
    <row r="639056" spans="16:16" x14ac:dyDescent="0.3">
      <c r="P639056" s="83"/>
    </row>
    <row r="639057" spans="16:16" x14ac:dyDescent="0.3">
      <c r="P639057" s="83"/>
    </row>
    <row r="639058" spans="16:16" x14ac:dyDescent="0.3">
      <c r="P639058" s="83"/>
    </row>
    <row r="639059" spans="16:16" x14ac:dyDescent="0.3">
      <c r="P639059" s="83"/>
    </row>
    <row r="639060" spans="16:16" x14ac:dyDescent="0.3">
      <c r="P639060" s="83"/>
    </row>
    <row r="639061" spans="16:16" x14ac:dyDescent="0.3">
      <c r="P639061" s="83"/>
    </row>
    <row r="639062" spans="16:16" x14ac:dyDescent="0.3">
      <c r="P639062" s="83"/>
    </row>
    <row r="639063" spans="16:16" x14ac:dyDescent="0.3">
      <c r="P639063" s="83"/>
    </row>
    <row r="639064" spans="16:16" x14ac:dyDescent="0.3">
      <c r="P639064" s="83"/>
    </row>
    <row r="639065" spans="16:16" x14ac:dyDescent="0.3">
      <c r="P639065" s="83"/>
    </row>
    <row r="639066" spans="16:16" x14ac:dyDescent="0.3">
      <c r="P639066" s="83"/>
    </row>
    <row r="639067" spans="16:16" x14ac:dyDescent="0.3">
      <c r="P639067" s="83"/>
    </row>
    <row r="639068" spans="16:16" x14ac:dyDescent="0.3">
      <c r="P639068" s="83"/>
    </row>
    <row r="639069" spans="16:16" x14ac:dyDescent="0.3">
      <c r="P639069" s="83"/>
    </row>
    <row r="639070" spans="16:16" x14ac:dyDescent="0.3">
      <c r="P639070" s="83"/>
    </row>
    <row r="639071" spans="16:16" x14ac:dyDescent="0.3">
      <c r="P639071" s="83"/>
    </row>
    <row r="639072" spans="16:16" x14ac:dyDescent="0.3">
      <c r="P639072" s="83"/>
    </row>
    <row r="639073" spans="16:16" x14ac:dyDescent="0.3">
      <c r="P639073" s="83"/>
    </row>
    <row r="639074" spans="16:16" x14ac:dyDescent="0.3">
      <c r="P639074" s="83"/>
    </row>
    <row r="639075" spans="16:16" x14ac:dyDescent="0.3">
      <c r="P639075" s="83"/>
    </row>
    <row r="639076" spans="16:16" x14ac:dyDescent="0.3">
      <c r="P639076" s="83"/>
    </row>
    <row r="639077" spans="16:16" x14ac:dyDescent="0.3">
      <c r="P639077" s="83"/>
    </row>
    <row r="639078" spans="16:16" x14ac:dyDescent="0.3">
      <c r="P639078" s="83"/>
    </row>
    <row r="639079" spans="16:16" x14ac:dyDescent="0.3">
      <c r="P639079" s="83"/>
    </row>
    <row r="639080" spans="16:16" x14ac:dyDescent="0.3">
      <c r="P639080" s="83"/>
    </row>
    <row r="639081" spans="16:16" x14ac:dyDescent="0.3">
      <c r="P639081" s="83"/>
    </row>
    <row r="639082" spans="16:16" x14ac:dyDescent="0.3">
      <c r="P639082" s="83"/>
    </row>
    <row r="639083" spans="16:16" x14ac:dyDescent="0.3">
      <c r="P639083" s="83"/>
    </row>
    <row r="639084" spans="16:16" x14ac:dyDescent="0.3">
      <c r="P639084" s="83"/>
    </row>
    <row r="639085" spans="16:16" x14ac:dyDescent="0.3">
      <c r="P639085" s="83"/>
    </row>
    <row r="639086" spans="16:16" x14ac:dyDescent="0.3">
      <c r="P639086" s="83"/>
    </row>
    <row r="639087" spans="16:16" x14ac:dyDescent="0.3">
      <c r="P639087" s="83"/>
    </row>
    <row r="639088" spans="16:16" x14ac:dyDescent="0.3">
      <c r="P639088" s="83"/>
    </row>
    <row r="639089" spans="16:16" x14ac:dyDescent="0.3">
      <c r="P639089" s="83"/>
    </row>
    <row r="639090" spans="16:16" x14ac:dyDescent="0.3">
      <c r="P639090" s="83"/>
    </row>
    <row r="639091" spans="16:16" x14ac:dyDescent="0.3">
      <c r="P639091" s="83"/>
    </row>
    <row r="639092" spans="16:16" x14ac:dyDescent="0.3">
      <c r="P639092" s="83"/>
    </row>
    <row r="639093" spans="16:16" x14ac:dyDescent="0.3">
      <c r="P639093" s="83"/>
    </row>
    <row r="639094" spans="16:16" x14ac:dyDescent="0.3">
      <c r="P639094" s="83"/>
    </row>
    <row r="639095" spans="16:16" x14ac:dyDescent="0.3">
      <c r="P639095" s="83"/>
    </row>
    <row r="639096" spans="16:16" x14ac:dyDescent="0.3">
      <c r="P639096" s="83"/>
    </row>
    <row r="639097" spans="16:16" x14ac:dyDescent="0.3">
      <c r="P639097" s="83"/>
    </row>
    <row r="639098" spans="16:16" x14ac:dyDescent="0.3">
      <c r="P639098" s="83"/>
    </row>
    <row r="639099" spans="16:16" x14ac:dyDescent="0.3">
      <c r="P639099" s="83"/>
    </row>
    <row r="639100" spans="16:16" x14ac:dyDescent="0.3">
      <c r="P639100" s="83"/>
    </row>
    <row r="639101" spans="16:16" x14ac:dyDescent="0.3">
      <c r="P639101" s="83"/>
    </row>
    <row r="639102" spans="16:16" x14ac:dyDescent="0.3">
      <c r="P639102" s="83"/>
    </row>
    <row r="639103" spans="16:16" x14ac:dyDescent="0.3">
      <c r="P639103" s="83"/>
    </row>
    <row r="639104" spans="16:16" x14ac:dyDescent="0.3">
      <c r="P639104" s="83"/>
    </row>
    <row r="639105" spans="16:16" x14ac:dyDescent="0.3">
      <c r="P639105" s="83"/>
    </row>
    <row r="639106" spans="16:16" x14ac:dyDescent="0.3">
      <c r="P639106" s="83"/>
    </row>
    <row r="639107" spans="16:16" x14ac:dyDescent="0.3">
      <c r="P639107" s="83"/>
    </row>
    <row r="639108" spans="16:16" x14ac:dyDescent="0.3">
      <c r="P639108" s="83"/>
    </row>
    <row r="639109" spans="16:16" x14ac:dyDescent="0.3">
      <c r="P639109" s="83"/>
    </row>
    <row r="639110" spans="16:16" x14ac:dyDescent="0.3">
      <c r="P639110" s="83"/>
    </row>
    <row r="639111" spans="16:16" x14ac:dyDescent="0.3">
      <c r="P639111" s="83"/>
    </row>
    <row r="639112" spans="16:16" x14ac:dyDescent="0.3">
      <c r="P639112" s="83"/>
    </row>
    <row r="639113" spans="16:16" x14ac:dyDescent="0.3">
      <c r="P639113" s="83"/>
    </row>
    <row r="639114" spans="16:16" x14ac:dyDescent="0.3">
      <c r="P639114" s="83"/>
    </row>
    <row r="639115" spans="16:16" x14ac:dyDescent="0.3">
      <c r="P639115" s="83"/>
    </row>
    <row r="639116" spans="16:16" x14ac:dyDescent="0.3">
      <c r="P639116" s="83"/>
    </row>
    <row r="639117" spans="16:16" x14ac:dyDescent="0.3">
      <c r="P639117" s="83"/>
    </row>
    <row r="639118" spans="16:16" x14ac:dyDescent="0.3">
      <c r="P639118" s="83"/>
    </row>
    <row r="639119" spans="16:16" x14ac:dyDescent="0.3">
      <c r="P639119" s="83"/>
    </row>
    <row r="639120" spans="16:16" x14ac:dyDescent="0.3">
      <c r="P639120" s="83"/>
    </row>
    <row r="639121" spans="16:16" x14ac:dyDescent="0.3">
      <c r="P639121" s="83"/>
    </row>
    <row r="639122" spans="16:16" x14ac:dyDescent="0.3">
      <c r="P639122" s="83"/>
    </row>
    <row r="639123" spans="16:16" x14ac:dyDescent="0.3">
      <c r="P639123" s="83"/>
    </row>
    <row r="639124" spans="16:16" x14ac:dyDescent="0.3">
      <c r="P639124" s="83"/>
    </row>
    <row r="639125" spans="16:16" x14ac:dyDescent="0.3">
      <c r="P639125" s="83"/>
    </row>
    <row r="639126" spans="16:16" x14ac:dyDescent="0.3">
      <c r="P639126" s="83"/>
    </row>
    <row r="639127" spans="16:16" x14ac:dyDescent="0.3">
      <c r="P639127" s="83"/>
    </row>
    <row r="639128" spans="16:16" x14ac:dyDescent="0.3">
      <c r="P639128" s="83"/>
    </row>
    <row r="639129" spans="16:16" x14ac:dyDescent="0.3">
      <c r="P639129" s="83"/>
    </row>
    <row r="639130" spans="16:16" x14ac:dyDescent="0.3">
      <c r="P639130" s="83"/>
    </row>
    <row r="639131" spans="16:16" x14ac:dyDescent="0.3">
      <c r="P639131" s="83"/>
    </row>
    <row r="639132" spans="16:16" x14ac:dyDescent="0.3">
      <c r="P639132" s="83"/>
    </row>
    <row r="639133" spans="16:16" x14ac:dyDescent="0.3">
      <c r="P639133" s="83"/>
    </row>
    <row r="639134" spans="16:16" x14ac:dyDescent="0.3">
      <c r="P639134" s="83"/>
    </row>
    <row r="639135" spans="16:16" x14ac:dyDescent="0.3">
      <c r="P639135" s="83"/>
    </row>
    <row r="639136" spans="16:16" x14ac:dyDescent="0.3">
      <c r="P639136" s="83"/>
    </row>
    <row r="639137" spans="16:16" x14ac:dyDescent="0.3">
      <c r="P639137" s="83"/>
    </row>
    <row r="639138" spans="16:16" x14ac:dyDescent="0.3">
      <c r="P639138" s="83"/>
    </row>
    <row r="639139" spans="16:16" x14ac:dyDescent="0.3">
      <c r="P639139" s="83"/>
    </row>
    <row r="639140" spans="16:16" x14ac:dyDescent="0.3">
      <c r="P639140" s="83"/>
    </row>
    <row r="639141" spans="16:16" x14ac:dyDescent="0.3">
      <c r="P639141" s="83"/>
    </row>
    <row r="639142" spans="16:16" x14ac:dyDescent="0.3">
      <c r="P639142" s="83"/>
    </row>
    <row r="639143" spans="16:16" x14ac:dyDescent="0.3">
      <c r="P639143" s="83"/>
    </row>
    <row r="639144" spans="16:16" x14ac:dyDescent="0.3">
      <c r="P639144" s="83"/>
    </row>
    <row r="639145" spans="16:16" x14ac:dyDescent="0.3">
      <c r="P639145" s="83"/>
    </row>
    <row r="639146" spans="16:16" x14ac:dyDescent="0.3">
      <c r="P639146" s="83"/>
    </row>
    <row r="639147" spans="16:16" x14ac:dyDescent="0.3">
      <c r="P639147" s="83"/>
    </row>
    <row r="639148" spans="16:16" x14ac:dyDescent="0.3">
      <c r="P639148" s="83"/>
    </row>
    <row r="639149" spans="16:16" x14ac:dyDescent="0.3">
      <c r="P639149" s="83"/>
    </row>
    <row r="639150" spans="16:16" x14ac:dyDescent="0.3">
      <c r="P639150" s="83"/>
    </row>
    <row r="639151" spans="16:16" x14ac:dyDescent="0.3">
      <c r="P639151" s="83"/>
    </row>
    <row r="639152" spans="16:16" x14ac:dyDescent="0.3">
      <c r="P639152" s="83"/>
    </row>
    <row r="639153" spans="16:16" x14ac:dyDescent="0.3">
      <c r="P639153" s="83"/>
    </row>
    <row r="639154" spans="16:16" x14ac:dyDescent="0.3">
      <c r="P639154" s="83"/>
    </row>
    <row r="639155" spans="16:16" x14ac:dyDescent="0.3">
      <c r="P639155" s="83"/>
    </row>
    <row r="639156" spans="16:16" x14ac:dyDescent="0.3">
      <c r="P639156" s="83"/>
    </row>
    <row r="639157" spans="16:16" x14ac:dyDescent="0.3">
      <c r="P639157" s="83"/>
    </row>
    <row r="639158" spans="16:16" x14ac:dyDescent="0.3">
      <c r="P639158" s="83"/>
    </row>
    <row r="639159" spans="16:16" x14ac:dyDescent="0.3">
      <c r="P639159" s="83"/>
    </row>
    <row r="639160" spans="16:16" x14ac:dyDescent="0.3">
      <c r="P639160" s="83"/>
    </row>
    <row r="639161" spans="16:16" x14ac:dyDescent="0.3">
      <c r="P639161" s="83"/>
    </row>
    <row r="639162" spans="16:16" x14ac:dyDescent="0.3">
      <c r="P639162" s="83"/>
    </row>
    <row r="639163" spans="16:16" x14ac:dyDescent="0.3">
      <c r="P639163" s="83"/>
    </row>
    <row r="639164" spans="16:16" x14ac:dyDescent="0.3">
      <c r="P639164" s="83"/>
    </row>
    <row r="639165" spans="16:16" x14ac:dyDescent="0.3">
      <c r="P639165" s="83"/>
    </row>
    <row r="639166" spans="16:16" x14ac:dyDescent="0.3">
      <c r="P639166" s="83"/>
    </row>
    <row r="639167" spans="16:16" x14ac:dyDescent="0.3">
      <c r="P639167" s="83"/>
    </row>
    <row r="639168" spans="16:16" x14ac:dyDescent="0.3">
      <c r="P639168" s="83"/>
    </row>
    <row r="639169" spans="16:16" x14ac:dyDescent="0.3">
      <c r="P639169" s="83"/>
    </row>
    <row r="639170" spans="16:16" x14ac:dyDescent="0.3">
      <c r="P639170" s="83"/>
    </row>
    <row r="639171" spans="16:16" x14ac:dyDescent="0.3">
      <c r="P639171" s="83"/>
    </row>
    <row r="639172" spans="16:16" x14ac:dyDescent="0.3">
      <c r="P639172" s="83"/>
    </row>
    <row r="639173" spans="16:16" x14ac:dyDescent="0.3">
      <c r="P639173" s="83"/>
    </row>
    <row r="639174" spans="16:16" x14ac:dyDescent="0.3">
      <c r="P639174" s="83"/>
    </row>
    <row r="639175" spans="16:16" x14ac:dyDescent="0.3">
      <c r="P639175" s="83"/>
    </row>
    <row r="639176" spans="16:16" x14ac:dyDescent="0.3">
      <c r="P639176" s="83"/>
    </row>
    <row r="639177" spans="16:16" x14ac:dyDescent="0.3">
      <c r="P639177" s="83"/>
    </row>
    <row r="639178" spans="16:16" x14ac:dyDescent="0.3">
      <c r="P639178" s="83"/>
    </row>
    <row r="639179" spans="16:16" x14ac:dyDescent="0.3">
      <c r="P639179" s="83"/>
    </row>
    <row r="639180" spans="16:16" x14ac:dyDescent="0.3">
      <c r="P639180" s="83"/>
    </row>
    <row r="639181" spans="16:16" x14ac:dyDescent="0.3">
      <c r="P639181" s="83"/>
    </row>
    <row r="639182" spans="16:16" x14ac:dyDescent="0.3">
      <c r="P639182" s="83"/>
    </row>
    <row r="639183" spans="16:16" x14ac:dyDescent="0.3">
      <c r="P639183" s="83"/>
    </row>
    <row r="639184" spans="16:16" x14ac:dyDescent="0.3">
      <c r="P639184" s="83"/>
    </row>
    <row r="639185" spans="16:16" x14ac:dyDescent="0.3">
      <c r="P639185" s="83"/>
    </row>
    <row r="639186" spans="16:16" x14ac:dyDescent="0.3">
      <c r="P639186" s="83"/>
    </row>
    <row r="639187" spans="16:16" x14ac:dyDescent="0.3">
      <c r="P639187" s="83"/>
    </row>
    <row r="639188" spans="16:16" x14ac:dyDescent="0.3">
      <c r="P639188" s="83"/>
    </row>
    <row r="639189" spans="16:16" x14ac:dyDescent="0.3">
      <c r="P639189" s="83"/>
    </row>
    <row r="639190" spans="16:16" x14ac:dyDescent="0.3">
      <c r="P639190" s="83"/>
    </row>
    <row r="639191" spans="16:16" x14ac:dyDescent="0.3">
      <c r="P639191" s="83"/>
    </row>
    <row r="639192" spans="16:16" x14ac:dyDescent="0.3">
      <c r="P639192" s="83"/>
    </row>
    <row r="639193" spans="16:16" x14ac:dyDescent="0.3">
      <c r="P639193" s="83"/>
    </row>
    <row r="639194" spans="16:16" x14ac:dyDescent="0.3">
      <c r="P639194" s="83"/>
    </row>
    <row r="639195" spans="16:16" x14ac:dyDescent="0.3">
      <c r="P639195" s="83"/>
    </row>
    <row r="639196" spans="16:16" x14ac:dyDescent="0.3">
      <c r="P639196" s="83"/>
    </row>
    <row r="639197" spans="16:16" x14ac:dyDescent="0.3">
      <c r="P639197" s="83"/>
    </row>
    <row r="639198" spans="16:16" x14ac:dyDescent="0.3">
      <c r="P639198" s="83"/>
    </row>
    <row r="639199" spans="16:16" x14ac:dyDescent="0.3">
      <c r="P639199" s="83"/>
    </row>
    <row r="639200" spans="16:16" x14ac:dyDescent="0.3">
      <c r="P639200" s="83"/>
    </row>
    <row r="639201" spans="16:16" x14ac:dyDescent="0.3">
      <c r="P639201" s="83"/>
    </row>
    <row r="639202" spans="16:16" x14ac:dyDescent="0.3">
      <c r="P639202" s="83"/>
    </row>
    <row r="639203" spans="16:16" x14ac:dyDescent="0.3">
      <c r="P639203" s="83"/>
    </row>
    <row r="639204" spans="16:16" x14ac:dyDescent="0.3">
      <c r="P639204" s="83"/>
    </row>
    <row r="639205" spans="16:16" x14ac:dyDescent="0.3">
      <c r="P639205" s="83"/>
    </row>
    <row r="639206" spans="16:16" x14ac:dyDescent="0.3">
      <c r="P639206" s="83"/>
    </row>
    <row r="639207" spans="16:16" x14ac:dyDescent="0.3">
      <c r="P639207" s="83"/>
    </row>
    <row r="639208" spans="16:16" x14ac:dyDescent="0.3">
      <c r="P639208" s="83"/>
    </row>
    <row r="639209" spans="16:16" x14ac:dyDescent="0.3">
      <c r="P639209" s="83"/>
    </row>
    <row r="639210" spans="16:16" x14ac:dyDescent="0.3">
      <c r="P639210" s="83"/>
    </row>
    <row r="639211" spans="16:16" x14ac:dyDescent="0.3">
      <c r="P639211" s="83"/>
    </row>
    <row r="639212" spans="16:16" x14ac:dyDescent="0.3">
      <c r="P639212" s="83"/>
    </row>
    <row r="639213" spans="16:16" x14ac:dyDescent="0.3">
      <c r="P639213" s="83"/>
    </row>
    <row r="639214" spans="16:16" x14ac:dyDescent="0.3">
      <c r="P639214" s="83"/>
    </row>
    <row r="639215" spans="16:16" x14ac:dyDescent="0.3">
      <c r="P639215" s="83"/>
    </row>
    <row r="639216" spans="16:16" x14ac:dyDescent="0.3">
      <c r="P639216" s="83"/>
    </row>
    <row r="639217" spans="16:16" x14ac:dyDescent="0.3">
      <c r="P639217" s="83"/>
    </row>
    <row r="639218" spans="16:16" x14ac:dyDescent="0.3">
      <c r="P639218" s="83"/>
    </row>
    <row r="639219" spans="16:16" x14ac:dyDescent="0.3">
      <c r="P639219" s="83"/>
    </row>
    <row r="639220" spans="16:16" x14ac:dyDescent="0.3">
      <c r="P639220" s="83"/>
    </row>
    <row r="639221" spans="16:16" x14ac:dyDescent="0.3">
      <c r="P639221" s="83"/>
    </row>
    <row r="639222" spans="16:16" x14ac:dyDescent="0.3">
      <c r="P639222" s="83"/>
    </row>
    <row r="639223" spans="16:16" x14ac:dyDescent="0.3">
      <c r="P639223" s="83"/>
    </row>
    <row r="639224" spans="16:16" x14ac:dyDescent="0.3">
      <c r="P639224" s="83"/>
    </row>
    <row r="639225" spans="16:16" x14ac:dyDescent="0.3">
      <c r="P639225" s="83"/>
    </row>
    <row r="639226" spans="16:16" x14ac:dyDescent="0.3">
      <c r="P639226" s="83"/>
    </row>
    <row r="639227" spans="16:16" x14ac:dyDescent="0.3">
      <c r="P639227" s="83"/>
    </row>
    <row r="639228" spans="16:16" x14ac:dyDescent="0.3">
      <c r="P639228" s="83"/>
    </row>
    <row r="639229" spans="16:16" x14ac:dyDescent="0.3">
      <c r="P639229" s="83"/>
    </row>
    <row r="639230" spans="16:16" x14ac:dyDescent="0.3">
      <c r="P639230" s="83"/>
    </row>
    <row r="639231" spans="16:16" x14ac:dyDescent="0.3">
      <c r="P639231" s="83"/>
    </row>
    <row r="639232" spans="16:16" x14ac:dyDescent="0.3">
      <c r="P639232" s="83"/>
    </row>
    <row r="639233" spans="16:16" x14ac:dyDescent="0.3">
      <c r="P639233" s="83"/>
    </row>
    <row r="639234" spans="16:16" x14ac:dyDescent="0.3">
      <c r="P639234" s="83"/>
    </row>
    <row r="639235" spans="16:16" x14ac:dyDescent="0.3">
      <c r="P639235" s="83"/>
    </row>
    <row r="639236" spans="16:16" x14ac:dyDescent="0.3">
      <c r="P639236" s="83"/>
    </row>
    <row r="639237" spans="16:16" x14ac:dyDescent="0.3">
      <c r="P639237" s="83"/>
    </row>
    <row r="639238" spans="16:16" x14ac:dyDescent="0.3">
      <c r="P639238" s="83"/>
    </row>
    <row r="639239" spans="16:16" x14ac:dyDescent="0.3">
      <c r="P639239" s="83"/>
    </row>
    <row r="639240" spans="16:16" x14ac:dyDescent="0.3">
      <c r="P639240" s="83"/>
    </row>
    <row r="639241" spans="16:16" x14ac:dyDescent="0.3">
      <c r="P639241" s="83"/>
    </row>
    <row r="639242" spans="16:16" x14ac:dyDescent="0.3">
      <c r="P639242" s="83"/>
    </row>
    <row r="639243" spans="16:16" x14ac:dyDescent="0.3">
      <c r="P639243" s="83"/>
    </row>
    <row r="639244" spans="16:16" x14ac:dyDescent="0.3">
      <c r="P639244" s="83"/>
    </row>
    <row r="639245" spans="16:16" x14ac:dyDescent="0.3">
      <c r="P639245" s="83"/>
    </row>
    <row r="639246" spans="16:16" x14ac:dyDescent="0.3">
      <c r="P639246" s="83"/>
    </row>
    <row r="639247" spans="16:16" x14ac:dyDescent="0.3">
      <c r="P639247" s="83"/>
    </row>
    <row r="639248" spans="16:16" x14ac:dyDescent="0.3">
      <c r="P639248" s="83"/>
    </row>
    <row r="639249" spans="16:16" x14ac:dyDescent="0.3">
      <c r="P639249" s="83"/>
    </row>
    <row r="639250" spans="16:16" x14ac:dyDescent="0.3">
      <c r="P639250" s="83"/>
    </row>
    <row r="639251" spans="16:16" x14ac:dyDescent="0.3">
      <c r="P639251" s="83"/>
    </row>
    <row r="639252" spans="16:16" x14ac:dyDescent="0.3">
      <c r="P639252" s="83"/>
    </row>
    <row r="639253" spans="16:16" x14ac:dyDescent="0.3">
      <c r="P639253" s="83"/>
    </row>
    <row r="639254" spans="16:16" x14ac:dyDescent="0.3">
      <c r="P639254" s="83"/>
    </row>
    <row r="639255" spans="16:16" x14ac:dyDescent="0.3">
      <c r="P639255" s="83"/>
    </row>
    <row r="639256" spans="16:16" x14ac:dyDescent="0.3">
      <c r="P639256" s="83"/>
    </row>
    <row r="639257" spans="16:16" x14ac:dyDescent="0.3">
      <c r="P639257" s="83"/>
    </row>
    <row r="639258" spans="16:16" x14ac:dyDescent="0.3">
      <c r="P639258" s="83"/>
    </row>
    <row r="639259" spans="16:16" x14ac:dyDescent="0.3">
      <c r="P639259" s="83"/>
    </row>
    <row r="639260" spans="16:16" x14ac:dyDescent="0.3">
      <c r="P639260" s="83"/>
    </row>
    <row r="639261" spans="16:16" x14ac:dyDescent="0.3">
      <c r="P639261" s="83"/>
    </row>
    <row r="639262" spans="16:16" x14ac:dyDescent="0.3">
      <c r="P639262" s="83"/>
    </row>
    <row r="639263" spans="16:16" x14ac:dyDescent="0.3">
      <c r="P639263" s="83"/>
    </row>
    <row r="639264" spans="16:16" x14ac:dyDescent="0.3">
      <c r="P639264" s="83"/>
    </row>
    <row r="639265" spans="16:16" x14ac:dyDescent="0.3">
      <c r="P639265" s="83"/>
    </row>
    <row r="639266" spans="16:16" x14ac:dyDescent="0.3">
      <c r="P639266" s="83"/>
    </row>
    <row r="639267" spans="16:16" x14ac:dyDescent="0.3">
      <c r="P639267" s="83"/>
    </row>
    <row r="639268" spans="16:16" x14ac:dyDescent="0.3">
      <c r="P639268" s="83"/>
    </row>
    <row r="639269" spans="16:16" x14ac:dyDescent="0.3">
      <c r="P639269" s="83"/>
    </row>
    <row r="639270" spans="16:16" x14ac:dyDescent="0.3">
      <c r="P639270" s="83"/>
    </row>
    <row r="639271" spans="16:16" x14ac:dyDescent="0.3">
      <c r="P639271" s="83"/>
    </row>
    <row r="639272" spans="16:16" x14ac:dyDescent="0.3">
      <c r="P639272" s="83"/>
    </row>
    <row r="639273" spans="16:16" x14ac:dyDescent="0.3">
      <c r="P639273" s="83"/>
    </row>
    <row r="639274" spans="16:16" x14ac:dyDescent="0.3">
      <c r="P639274" s="83"/>
    </row>
    <row r="639275" spans="16:16" x14ac:dyDescent="0.3">
      <c r="P639275" s="83"/>
    </row>
    <row r="639276" spans="16:16" x14ac:dyDescent="0.3">
      <c r="P639276" s="83"/>
    </row>
    <row r="639277" spans="16:16" x14ac:dyDescent="0.3">
      <c r="P639277" s="83"/>
    </row>
    <row r="639278" spans="16:16" x14ac:dyDescent="0.3">
      <c r="P639278" s="83"/>
    </row>
    <row r="639279" spans="16:16" x14ac:dyDescent="0.3">
      <c r="P639279" s="83"/>
    </row>
    <row r="639280" spans="16:16" x14ac:dyDescent="0.3">
      <c r="P639280" s="83"/>
    </row>
    <row r="639281" spans="16:16" x14ac:dyDescent="0.3">
      <c r="P639281" s="83"/>
    </row>
    <row r="639282" spans="16:16" x14ac:dyDescent="0.3">
      <c r="P639282" s="83"/>
    </row>
    <row r="639283" spans="16:16" x14ac:dyDescent="0.3">
      <c r="P639283" s="83"/>
    </row>
    <row r="639284" spans="16:16" x14ac:dyDescent="0.3">
      <c r="P639284" s="83"/>
    </row>
    <row r="639285" spans="16:16" x14ac:dyDescent="0.3">
      <c r="P639285" s="83"/>
    </row>
    <row r="639286" spans="16:16" x14ac:dyDescent="0.3">
      <c r="P639286" s="83"/>
    </row>
    <row r="639287" spans="16:16" x14ac:dyDescent="0.3">
      <c r="P639287" s="83"/>
    </row>
    <row r="639288" spans="16:16" x14ac:dyDescent="0.3">
      <c r="P639288" s="83"/>
    </row>
    <row r="639289" spans="16:16" x14ac:dyDescent="0.3">
      <c r="P639289" s="83"/>
    </row>
    <row r="639290" spans="16:16" x14ac:dyDescent="0.3">
      <c r="P639290" s="83"/>
    </row>
    <row r="639291" spans="16:16" x14ac:dyDescent="0.3">
      <c r="P639291" s="83"/>
    </row>
    <row r="639292" spans="16:16" x14ac:dyDescent="0.3">
      <c r="P639292" s="83"/>
    </row>
    <row r="639293" spans="16:16" x14ac:dyDescent="0.3">
      <c r="P639293" s="83"/>
    </row>
    <row r="639294" spans="16:16" x14ac:dyDescent="0.3">
      <c r="P639294" s="83"/>
    </row>
    <row r="639295" spans="16:16" x14ac:dyDescent="0.3">
      <c r="P639295" s="83"/>
    </row>
    <row r="639296" spans="16:16" x14ac:dyDescent="0.3">
      <c r="P639296" s="83"/>
    </row>
    <row r="639297" spans="16:16" x14ac:dyDescent="0.3">
      <c r="P639297" s="83"/>
    </row>
    <row r="639298" spans="16:16" x14ac:dyDescent="0.3">
      <c r="P639298" s="83"/>
    </row>
    <row r="639299" spans="16:16" x14ac:dyDescent="0.3">
      <c r="P639299" s="83"/>
    </row>
    <row r="639300" spans="16:16" x14ac:dyDescent="0.3">
      <c r="P639300" s="83"/>
    </row>
    <row r="639301" spans="16:16" x14ac:dyDescent="0.3">
      <c r="P639301" s="83"/>
    </row>
    <row r="639302" spans="16:16" x14ac:dyDescent="0.3">
      <c r="P639302" s="83"/>
    </row>
    <row r="639303" spans="16:16" x14ac:dyDescent="0.3">
      <c r="P639303" s="83"/>
    </row>
    <row r="639304" spans="16:16" x14ac:dyDescent="0.3">
      <c r="P639304" s="83"/>
    </row>
    <row r="639305" spans="16:16" x14ac:dyDescent="0.3">
      <c r="P639305" s="83"/>
    </row>
    <row r="639306" spans="16:16" x14ac:dyDescent="0.3">
      <c r="P639306" s="83"/>
    </row>
    <row r="639307" spans="16:16" x14ac:dyDescent="0.3">
      <c r="P639307" s="83"/>
    </row>
    <row r="639308" spans="16:16" x14ac:dyDescent="0.3">
      <c r="P639308" s="83"/>
    </row>
    <row r="639309" spans="16:16" x14ac:dyDescent="0.3">
      <c r="P639309" s="83"/>
    </row>
    <row r="639310" spans="16:16" x14ac:dyDescent="0.3">
      <c r="P639310" s="83"/>
    </row>
    <row r="639311" spans="16:16" x14ac:dyDescent="0.3">
      <c r="P639311" s="83"/>
    </row>
    <row r="639312" spans="16:16" x14ac:dyDescent="0.3">
      <c r="P639312" s="83"/>
    </row>
    <row r="639313" spans="16:16" x14ac:dyDescent="0.3">
      <c r="P639313" s="83"/>
    </row>
    <row r="639314" spans="16:16" x14ac:dyDescent="0.3">
      <c r="P639314" s="83"/>
    </row>
    <row r="639315" spans="16:16" x14ac:dyDescent="0.3">
      <c r="P639315" s="83"/>
    </row>
    <row r="639316" spans="16:16" x14ac:dyDescent="0.3">
      <c r="P639316" s="83"/>
    </row>
    <row r="639317" spans="16:16" x14ac:dyDescent="0.3">
      <c r="P639317" s="83"/>
    </row>
    <row r="639318" spans="16:16" x14ac:dyDescent="0.3">
      <c r="P639318" s="83"/>
    </row>
    <row r="639319" spans="16:16" x14ac:dyDescent="0.3">
      <c r="P639319" s="83"/>
    </row>
    <row r="639320" spans="16:16" x14ac:dyDescent="0.3">
      <c r="P639320" s="83"/>
    </row>
    <row r="639321" spans="16:16" x14ac:dyDescent="0.3">
      <c r="P639321" s="83"/>
    </row>
    <row r="639322" spans="16:16" x14ac:dyDescent="0.3">
      <c r="P639322" s="83"/>
    </row>
    <row r="639323" spans="16:16" x14ac:dyDescent="0.3">
      <c r="P639323" s="83"/>
    </row>
    <row r="639324" spans="16:16" x14ac:dyDescent="0.3">
      <c r="P639324" s="83"/>
    </row>
    <row r="639325" spans="16:16" x14ac:dyDescent="0.3">
      <c r="P639325" s="83"/>
    </row>
    <row r="639326" spans="16:16" x14ac:dyDescent="0.3">
      <c r="P639326" s="83"/>
    </row>
    <row r="639327" spans="16:16" x14ac:dyDescent="0.3">
      <c r="P639327" s="83"/>
    </row>
    <row r="639328" spans="16:16" x14ac:dyDescent="0.3">
      <c r="P639328" s="83"/>
    </row>
    <row r="639329" spans="16:16" x14ac:dyDescent="0.3">
      <c r="P639329" s="83"/>
    </row>
    <row r="639330" spans="16:16" x14ac:dyDescent="0.3">
      <c r="P639330" s="83"/>
    </row>
    <row r="639331" spans="16:16" x14ac:dyDescent="0.3">
      <c r="P639331" s="83"/>
    </row>
    <row r="639332" spans="16:16" x14ac:dyDescent="0.3">
      <c r="P639332" s="83"/>
    </row>
    <row r="639333" spans="16:16" x14ac:dyDescent="0.3">
      <c r="P639333" s="83"/>
    </row>
    <row r="639334" spans="16:16" x14ac:dyDescent="0.3">
      <c r="P639334" s="83"/>
    </row>
    <row r="639335" spans="16:16" x14ac:dyDescent="0.3">
      <c r="P639335" s="83"/>
    </row>
    <row r="639336" spans="16:16" x14ac:dyDescent="0.3">
      <c r="P639336" s="83"/>
    </row>
    <row r="639337" spans="16:16" x14ac:dyDescent="0.3">
      <c r="P639337" s="83"/>
    </row>
    <row r="639338" spans="16:16" x14ac:dyDescent="0.3">
      <c r="P639338" s="83"/>
    </row>
    <row r="639339" spans="16:16" x14ac:dyDescent="0.3">
      <c r="P639339" s="83"/>
    </row>
    <row r="639340" spans="16:16" x14ac:dyDescent="0.3">
      <c r="P639340" s="83"/>
    </row>
    <row r="639341" spans="16:16" x14ac:dyDescent="0.3">
      <c r="P639341" s="83"/>
    </row>
    <row r="639342" spans="16:16" x14ac:dyDescent="0.3">
      <c r="P639342" s="83"/>
    </row>
    <row r="639343" spans="16:16" x14ac:dyDescent="0.3">
      <c r="P639343" s="83"/>
    </row>
    <row r="639344" spans="16:16" x14ac:dyDescent="0.3">
      <c r="P639344" s="83"/>
    </row>
    <row r="639345" spans="16:16" x14ac:dyDescent="0.3">
      <c r="P639345" s="83"/>
    </row>
    <row r="639346" spans="16:16" x14ac:dyDescent="0.3">
      <c r="P639346" s="83"/>
    </row>
    <row r="639347" spans="16:16" x14ac:dyDescent="0.3">
      <c r="P639347" s="83"/>
    </row>
    <row r="639348" spans="16:16" x14ac:dyDescent="0.3">
      <c r="P639348" s="83"/>
    </row>
    <row r="639349" spans="16:16" x14ac:dyDescent="0.3">
      <c r="P639349" s="83"/>
    </row>
    <row r="639350" spans="16:16" x14ac:dyDescent="0.3">
      <c r="P639350" s="83"/>
    </row>
    <row r="639351" spans="16:16" x14ac:dyDescent="0.3">
      <c r="P639351" s="83"/>
    </row>
    <row r="639352" spans="16:16" x14ac:dyDescent="0.3">
      <c r="P639352" s="83"/>
    </row>
    <row r="639353" spans="16:16" x14ac:dyDescent="0.3">
      <c r="P639353" s="83"/>
    </row>
    <row r="639354" spans="16:16" x14ac:dyDescent="0.3">
      <c r="P639354" s="83"/>
    </row>
    <row r="639355" spans="16:16" x14ac:dyDescent="0.3">
      <c r="P639355" s="83"/>
    </row>
    <row r="639356" spans="16:16" x14ac:dyDescent="0.3">
      <c r="P639356" s="83"/>
    </row>
    <row r="639357" spans="16:16" x14ac:dyDescent="0.3">
      <c r="P639357" s="83"/>
    </row>
    <row r="639358" spans="16:16" x14ac:dyDescent="0.3">
      <c r="P639358" s="83"/>
    </row>
    <row r="639359" spans="16:16" x14ac:dyDescent="0.3">
      <c r="P639359" s="83"/>
    </row>
    <row r="639360" spans="16:16" x14ac:dyDescent="0.3">
      <c r="P639360" s="83"/>
    </row>
    <row r="639361" spans="16:16" x14ac:dyDescent="0.3">
      <c r="P639361" s="83"/>
    </row>
    <row r="639362" spans="16:16" x14ac:dyDescent="0.3">
      <c r="P639362" s="83"/>
    </row>
    <row r="639363" spans="16:16" x14ac:dyDescent="0.3">
      <c r="P639363" s="83"/>
    </row>
    <row r="639364" spans="16:16" x14ac:dyDescent="0.3">
      <c r="P639364" s="83"/>
    </row>
    <row r="639365" spans="16:16" x14ac:dyDescent="0.3">
      <c r="P639365" s="83"/>
    </row>
    <row r="639366" spans="16:16" x14ac:dyDescent="0.3">
      <c r="P639366" s="83"/>
    </row>
    <row r="639367" spans="16:16" x14ac:dyDescent="0.3">
      <c r="P639367" s="83"/>
    </row>
    <row r="639368" spans="16:16" x14ac:dyDescent="0.3">
      <c r="P639368" s="83"/>
    </row>
    <row r="639369" spans="16:16" x14ac:dyDescent="0.3">
      <c r="P639369" s="83"/>
    </row>
    <row r="639370" spans="16:16" x14ac:dyDescent="0.3">
      <c r="P639370" s="83"/>
    </row>
    <row r="639371" spans="16:16" x14ac:dyDescent="0.3">
      <c r="P639371" s="83"/>
    </row>
    <row r="639372" spans="16:16" x14ac:dyDescent="0.3">
      <c r="P639372" s="83"/>
    </row>
    <row r="639373" spans="16:16" x14ac:dyDescent="0.3">
      <c r="P639373" s="83"/>
    </row>
    <row r="639374" spans="16:16" x14ac:dyDescent="0.3">
      <c r="P639374" s="83"/>
    </row>
    <row r="639375" spans="16:16" x14ac:dyDescent="0.3">
      <c r="P639375" s="83"/>
    </row>
    <row r="639376" spans="16:16" x14ac:dyDescent="0.3">
      <c r="P639376" s="83"/>
    </row>
    <row r="639377" spans="16:16" x14ac:dyDescent="0.3">
      <c r="P639377" s="83"/>
    </row>
    <row r="639378" spans="16:16" x14ac:dyDescent="0.3">
      <c r="P639378" s="83"/>
    </row>
    <row r="639379" spans="16:16" x14ac:dyDescent="0.3">
      <c r="P639379" s="83"/>
    </row>
    <row r="639380" spans="16:16" x14ac:dyDescent="0.3">
      <c r="P639380" s="83"/>
    </row>
    <row r="639381" spans="16:16" x14ac:dyDescent="0.3">
      <c r="P639381" s="83"/>
    </row>
    <row r="639382" spans="16:16" x14ac:dyDescent="0.3">
      <c r="P639382" s="83"/>
    </row>
    <row r="639383" spans="16:16" x14ac:dyDescent="0.3">
      <c r="P639383" s="83"/>
    </row>
    <row r="639384" spans="16:16" x14ac:dyDescent="0.3">
      <c r="P639384" s="83"/>
    </row>
    <row r="639385" spans="16:16" x14ac:dyDescent="0.3">
      <c r="P639385" s="83"/>
    </row>
    <row r="639386" spans="16:16" x14ac:dyDescent="0.3">
      <c r="P639386" s="83"/>
    </row>
    <row r="639387" spans="16:16" x14ac:dyDescent="0.3">
      <c r="P639387" s="83"/>
    </row>
    <row r="639388" spans="16:16" x14ac:dyDescent="0.3">
      <c r="P639388" s="83"/>
    </row>
    <row r="639389" spans="16:16" x14ac:dyDescent="0.3">
      <c r="P639389" s="83"/>
    </row>
    <row r="639390" spans="16:16" x14ac:dyDescent="0.3">
      <c r="P639390" s="83"/>
    </row>
    <row r="639391" spans="16:16" x14ac:dyDescent="0.3">
      <c r="P639391" s="83"/>
    </row>
    <row r="639392" spans="16:16" x14ac:dyDescent="0.3">
      <c r="P639392" s="83"/>
    </row>
    <row r="639393" spans="16:16" x14ac:dyDescent="0.3">
      <c r="P639393" s="83"/>
    </row>
    <row r="639394" spans="16:16" x14ac:dyDescent="0.3">
      <c r="P639394" s="83"/>
    </row>
    <row r="639395" spans="16:16" x14ac:dyDescent="0.3">
      <c r="P639395" s="83"/>
    </row>
    <row r="639396" spans="16:16" x14ac:dyDescent="0.3">
      <c r="P639396" s="83"/>
    </row>
    <row r="639397" spans="16:16" x14ac:dyDescent="0.3">
      <c r="P639397" s="83"/>
    </row>
    <row r="639398" spans="16:16" x14ac:dyDescent="0.3">
      <c r="P639398" s="83"/>
    </row>
    <row r="639399" spans="16:16" x14ac:dyDescent="0.3">
      <c r="P639399" s="83"/>
    </row>
    <row r="639400" spans="16:16" x14ac:dyDescent="0.3">
      <c r="P639400" s="83"/>
    </row>
    <row r="639401" spans="16:16" x14ac:dyDescent="0.3">
      <c r="P639401" s="83"/>
    </row>
    <row r="639402" spans="16:16" x14ac:dyDescent="0.3">
      <c r="P639402" s="83"/>
    </row>
    <row r="639403" spans="16:16" x14ac:dyDescent="0.3">
      <c r="P639403" s="83"/>
    </row>
    <row r="639404" spans="16:16" x14ac:dyDescent="0.3">
      <c r="P639404" s="83"/>
    </row>
    <row r="639405" spans="16:16" x14ac:dyDescent="0.3">
      <c r="P639405" s="83"/>
    </row>
    <row r="639406" spans="16:16" x14ac:dyDescent="0.3">
      <c r="P639406" s="83"/>
    </row>
    <row r="639407" spans="16:16" x14ac:dyDescent="0.3">
      <c r="P639407" s="83"/>
    </row>
    <row r="639408" spans="16:16" x14ac:dyDescent="0.3">
      <c r="P639408" s="83"/>
    </row>
    <row r="639409" spans="16:16" x14ac:dyDescent="0.3">
      <c r="P639409" s="83"/>
    </row>
    <row r="639410" spans="16:16" x14ac:dyDescent="0.3">
      <c r="P639410" s="83"/>
    </row>
    <row r="639411" spans="16:16" x14ac:dyDescent="0.3">
      <c r="P639411" s="83"/>
    </row>
    <row r="639412" spans="16:16" x14ac:dyDescent="0.3">
      <c r="P639412" s="83"/>
    </row>
    <row r="639413" spans="16:16" x14ac:dyDescent="0.3">
      <c r="P639413" s="83"/>
    </row>
    <row r="639414" spans="16:16" x14ac:dyDescent="0.3">
      <c r="P639414" s="83"/>
    </row>
    <row r="639415" spans="16:16" x14ac:dyDescent="0.3">
      <c r="P639415" s="83"/>
    </row>
    <row r="639416" spans="16:16" x14ac:dyDescent="0.3">
      <c r="P639416" s="83"/>
    </row>
    <row r="639417" spans="16:16" x14ac:dyDescent="0.3">
      <c r="P639417" s="83"/>
    </row>
    <row r="639418" spans="16:16" x14ac:dyDescent="0.3">
      <c r="P639418" s="83"/>
    </row>
    <row r="639419" spans="16:16" x14ac:dyDescent="0.3">
      <c r="P639419" s="83"/>
    </row>
    <row r="639420" spans="16:16" x14ac:dyDescent="0.3">
      <c r="P639420" s="83"/>
    </row>
    <row r="639421" spans="16:16" x14ac:dyDescent="0.3">
      <c r="P639421" s="83"/>
    </row>
    <row r="639422" spans="16:16" x14ac:dyDescent="0.3">
      <c r="P639422" s="83"/>
    </row>
    <row r="639423" spans="16:16" x14ac:dyDescent="0.3">
      <c r="P639423" s="83"/>
    </row>
    <row r="639424" spans="16:16" x14ac:dyDescent="0.3">
      <c r="P639424" s="83"/>
    </row>
    <row r="639425" spans="16:16" x14ac:dyDescent="0.3">
      <c r="P639425" s="83"/>
    </row>
    <row r="639426" spans="16:16" x14ac:dyDescent="0.3">
      <c r="P639426" s="83"/>
    </row>
    <row r="639427" spans="16:16" x14ac:dyDescent="0.3">
      <c r="P639427" s="83"/>
    </row>
    <row r="639428" spans="16:16" x14ac:dyDescent="0.3">
      <c r="P639428" s="83"/>
    </row>
    <row r="639429" spans="16:16" x14ac:dyDescent="0.3">
      <c r="P639429" s="83"/>
    </row>
    <row r="639430" spans="16:16" x14ac:dyDescent="0.3">
      <c r="P639430" s="83"/>
    </row>
    <row r="639431" spans="16:16" x14ac:dyDescent="0.3">
      <c r="P639431" s="83"/>
    </row>
    <row r="639432" spans="16:16" x14ac:dyDescent="0.3">
      <c r="P639432" s="83"/>
    </row>
    <row r="639433" spans="16:16" x14ac:dyDescent="0.3">
      <c r="P639433" s="83"/>
    </row>
    <row r="639434" spans="16:16" x14ac:dyDescent="0.3">
      <c r="P639434" s="83"/>
    </row>
    <row r="639435" spans="16:16" x14ac:dyDescent="0.3">
      <c r="P639435" s="83"/>
    </row>
    <row r="639436" spans="16:16" x14ac:dyDescent="0.3">
      <c r="P639436" s="83"/>
    </row>
    <row r="639437" spans="16:16" x14ac:dyDescent="0.3">
      <c r="P639437" s="83"/>
    </row>
    <row r="639438" spans="16:16" x14ac:dyDescent="0.3">
      <c r="P639438" s="83"/>
    </row>
    <row r="639439" spans="16:16" x14ac:dyDescent="0.3">
      <c r="P639439" s="83"/>
    </row>
    <row r="639440" spans="16:16" x14ac:dyDescent="0.3">
      <c r="P639440" s="83"/>
    </row>
    <row r="639441" spans="16:16" x14ac:dyDescent="0.3">
      <c r="P639441" s="83"/>
    </row>
    <row r="639442" spans="16:16" x14ac:dyDescent="0.3">
      <c r="P639442" s="83"/>
    </row>
    <row r="639443" spans="16:16" x14ac:dyDescent="0.3">
      <c r="P639443" s="83"/>
    </row>
    <row r="639444" spans="16:16" x14ac:dyDescent="0.3">
      <c r="P639444" s="83"/>
    </row>
    <row r="639445" spans="16:16" x14ac:dyDescent="0.3">
      <c r="P639445" s="83"/>
    </row>
    <row r="639446" spans="16:16" x14ac:dyDescent="0.3">
      <c r="P639446" s="83"/>
    </row>
    <row r="639447" spans="16:16" x14ac:dyDescent="0.3">
      <c r="P639447" s="83"/>
    </row>
    <row r="639448" spans="16:16" x14ac:dyDescent="0.3">
      <c r="P639448" s="83"/>
    </row>
    <row r="639449" spans="16:16" x14ac:dyDescent="0.3">
      <c r="P639449" s="83"/>
    </row>
    <row r="639450" spans="16:16" x14ac:dyDescent="0.3">
      <c r="P639450" s="83"/>
    </row>
    <row r="639451" spans="16:16" x14ac:dyDescent="0.3">
      <c r="P639451" s="83"/>
    </row>
    <row r="639452" spans="16:16" x14ac:dyDescent="0.3">
      <c r="P639452" s="83"/>
    </row>
    <row r="639453" spans="16:16" x14ac:dyDescent="0.3">
      <c r="P639453" s="83"/>
    </row>
    <row r="639454" spans="16:16" x14ac:dyDescent="0.3">
      <c r="P639454" s="83"/>
    </row>
    <row r="639455" spans="16:16" x14ac:dyDescent="0.3">
      <c r="P639455" s="83"/>
    </row>
    <row r="639456" spans="16:16" x14ac:dyDescent="0.3">
      <c r="P639456" s="83"/>
    </row>
    <row r="639457" spans="16:16" x14ac:dyDescent="0.3">
      <c r="P639457" s="83"/>
    </row>
    <row r="639458" spans="16:16" x14ac:dyDescent="0.3">
      <c r="P639458" s="83"/>
    </row>
    <row r="639459" spans="16:16" x14ac:dyDescent="0.3">
      <c r="P639459" s="83"/>
    </row>
    <row r="639460" spans="16:16" x14ac:dyDescent="0.3">
      <c r="P639460" s="83"/>
    </row>
    <row r="639461" spans="16:16" x14ac:dyDescent="0.3">
      <c r="P639461" s="83"/>
    </row>
    <row r="639462" spans="16:16" x14ac:dyDescent="0.3">
      <c r="P639462" s="83"/>
    </row>
    <row r="639463" spans="16:16" x14ac:dyDescent="0.3">
      <c r="P639463" s="83"/>
    </row>
    <row r="639464" spans="16:16" x14ac:dyDescent="0.3">
      <c r="P639464" s="83"/>
    </row>
    <row r="639465" spans="16:16" x14ac:dyDescent="0.3">
      <c r="P639465" s="83"/>
    </row>
    <row r="639466" spans="16:16" x14ac:dyDescent="0.3">
      <c r="P639466" s="83"/>
    </row>
    <row r="639467" spans="16:16" x14ac:dyDescent="0.3">
      <c r="P639467" s="83"/>
    </row>
    <row r="639468" spans="16:16" x14ac:dyDescent="0.3">
      <c r="P639468" s="83"/>
    </row>
    <row r="639469" spans="16:16" x14ac:dyDescent="0.3">
      <c r="P639469" s="83"/>
    </row>
    <row r="639470" spans="16:16" x14ac:dyDescent="0.3">
      <c r="P639470" s="83"/>
    </row>
    <row r="639471" spans="16:16" x14ac:dyDescent="0.3">
      <c r="P639471" s="83"/>
    </row>
    <row r="639472" spans="16:16" x14ac:dyDescent="0.3">
      <c r="P639472" s="83"/>
    </row>
    <row r="639473" spans="16:16" x14ac:dyDescent="0.3">
      <c r="P639473" s="83"/>
    </row>
    <row r="639474" spans="16:16" x14ac:dyDescent="0.3">
      <c r="P639474" s="83"/>
    </row>
    <row r="639475" spans="16:16" x14ac:dyDescent="0.3">
      <c r="P639475" s="83"/>
    </row>
    <row r="639476" spans="16:16" x14ac:dyDescent="0.3">
      <c r="P639476" s="83"/>
    </row>
    <row r="639477" spans="16:16" x14ac:dyDescent="0.3">
      <c r="P639477" s="83"/>
    </row>
    <row r="639478" spans="16:16" x14ac:dyDescent="0.3">
      <c r="P639478" s="83"/>
    </row>
    <row r="639479" spans="16:16" x14ac:dyDescent="0.3">
      <c r="P639479" s="83"/>
    </row>
    <row r="639480" spans="16:16" x14ac:dyDescent="0.3">
      <c r="P639480" s="83"/>
    </row>
    <row r="639481" spans="16:16" x14ac:dyDescent="0.3">
      <c r="P639481" s="83"/>
    </row>
    <row r="639482" spans="16:16" x14ac:dyDescent="0.3">
      <c r="P639482" s="83"/>
    </row>
    <row r="639483" spans="16:16" x14ac:dyDescent="0.3">
      <c r="P639483" s="83"/>
    </row>
    <row r="639484" spans="16:16" x14ac:dyDescent="0.3">
      <c r="P639484" s="83"/>
    </row>
    <row r="639485" spans="16:16" x14ac:dyDescent="0.3">
      <c r="P639485" s="83"/>
    </row>
    <row r="639486" spans="16:16" x14ac:dyDescent="0.3">
      <c r="P639486" s="83"/>
    </row>
    <row r="639487" spans="16:16" x14ac:dyDescent="0.3">
      <c r="P639487" s="83"/>
    </row>
    <row r="639488" spans="16:16" x14ac:dyDescent="0.3">
      <c r="P639488" s="83"/>
    </row>
    <row r="639489" spans="16:16" x14ac:dyDescent="0.3">
      <c r="P639489" s="83"/>
    </row>
    <row r="639490" spans="16:16" x14ac:dyDescent="0.3">
      <c r="P639490" s="83"/>
    </row>
    <row r="639491" spans="16:16" x14ac:dyDescent="0.3">
      <c r="P639491" s="83"/>
    </row>
    <row r="639492" spans="16:16" x14ac:dyDescent="0.3">
      <c r="P639492" s="83"/>
    </row>
    <row r="639493" spans="16:16" x14ac:dyDescent="0.3">
      <c r="P639493" s="83"/>
    </row>
    <row r="639494" spans="16:16" x14ac:dyDescent="0.3">
      <c r="P639494" s="83"/>
    </row>
    <row r="639495" spans="16:16" x14ac:dyDescent="0.3">
      <c r="P639495" s="83"/>
    </row>
    <row r="639496" spans="16:16" x14ac:dyDescent="0.3">
      <c r="P639496" s="83"/>
    </row>
    <row r="639497" spans="16:16" x14ac:dyDescent="0.3">
      <c r="P639497" s="83"/>
    </row>
    <row r="639498" spans="16:16" x14ac:dyDescent="0.3">
      <c r="P639498" s="83"/>
    </row>
    <row r="639499" spans="16:16" x14ac:dyDescent="0.3">
      <c r="P639499" s="83"/>
    </row>
    <row r="639500" spans="16:16" x14ac:dyDescent="0.3">
      <c r="P639500" s="83"/>
    </row>
    <row r="639501" spans="16:16" x14ac:dyDescent="0.3">
      <c r="P639501" s="83"/>
    </row>
    <row r="639502" spans="16:16" x14ac:dyDescent="0.3">
      <c r="P639502" s="83"/>
    </row>
    <row r="639503" spans="16:16" x14ac:dyDescent="0.3">
      <c r="P639503" s="83"/>
    </row>
    <row r="639504" spans="16:16" x14ac:dyDescent="0.3">
      <c r="P639504" s="83"/>
    </row>
    <row r="639505" spans="16:16" x14ac:dyDescent="0.3">
      <c r="P639505" s="83"/>
    </row>
    <row r="639506" spans="16:16" x14ac:dyDescent="0.3">
      <c r="P639506" s="83"/>
    </row>
    <row r="639507" spans="16:16" x14ac:dyDescent="0.3">
      <c r="P639507" s="83"/>
    </row>
    <row r="639508" spans="16:16" x14ac:dyDescent="0.3">
      <c r="P639508" s="83"/>
    </row>
    <row r="639509" spans="16:16" x14ac:dyDescent="0.3">
      <c r="P639509" s="83"/>
    </row>
    <row r="639510" spans="16:16" x14ac:dyDescent="0.3">
      <c r="P639510" s="83"/>
    </row>
    <row r="639511" spans="16:16" x14ac:dyDescent="0.3">
      <c r="P639511" s="83"/>
    </row>
    <row r="639512" spans="16:16" x14ac:dyDescent="0.3">
      <c r="P639512" s="83"/>
    </row>
    <row r="639513" spans="16:16" x14ac:dyDescent="0.3">
      <c r="P639513" s="83"/>
    </row>
    <row r="639514" spans="16:16" x14ac:dyDescent="0.3">
      <c r="P639514" s="83"/>
    </row>
    <row r="639515" spans="16:16" x14ac:dyDescent="0.3">
      <c r="P639515" s="83"/>
    </row>
    <row r="639516" spans="16:16" x14ac:dyDescent="0.3">
      <c r="P639516" s="83"/>
    </row>
    <row r="639517" spans="16:16" x14ac:dyDescent="0.3">
      <c r="P639517" s="83"/>
    </row>
    <row r="639518" spans="16:16" x14ac:dyDescent="0.3">
      <c r="P639518" s="83"/>
    </row>
    <row r="639519" spans="16:16" x14ac:dyDescent="0.3">
      <c r="P639519" s="83"/>
    </row>
    <row r="639520" spans="16:16" x14ac:dyDescent="0.3">
      <c r="P639520" s="83"/>
    </row>
    <row r="639521" spans="16:16" x14ac:dyDescent="0.3">
      <c r="P639521" s="83"/>
    </row>
    <row r="639522" spans="16:16" x14ac:dyDescent="0.3">
      <c r="P639522" s="83"/>
    </row>
    <row r="639523" spans="16:16" x14ac:dyDescent="0.3">
      <c r="P639523" s="83"/>
    </row>
    <row r="639524" spans="16:16" x14ac:dyDescent="0.3">
      <c r="P639524" s="83"/>
    </row>
    <row r="639525" spans="16:16" x14ac:dyDescent="0.3">
      <c r="P639525" s="83"/>
    </row>
    <row r="639526" spans="16:16" x14ac:dyDescent="0.3">
      <c r="P639526" s="83"/>
    </row>
    <row r="639527" spans="16:16" x14ac:dyDescent="0.3">
      <c r="P639527" s="83"/>
    </row>
    <row r="639528" spans="16:16" x14ac:dyDescent="0.3">
      <c r="P639528" s="83"/>
    </row>
    <row r="639529" spans="16:16" x14ac:dyDescent="0.3">
      <c r="P639529" s="83"/>
    </row>
    <row r="639530" spans="16:16" x14ac:dyDescent="0.3">
      <c r="P639530" s="83"/>
    </row>
    <row r="639531" spans="16:16" x14ac:dyDescent="0.3">
      <c r="P639531" s="83"/>
    </row>
    <row r="639532" spans="16:16" x14ac:dyDescent="0.3">
      <c r="P639532" s="83"/>
    </row>
    <row r="639533" spans="16:16" x14ac:dyDescent="0.3">
      <c r="P639533" s="83"/>
    </row>
    <row r="639534" spans="16:16" x14ac:dyDescent="0.3">
      <c r="P639534" s="83"/>
    </row>
    <row r="639535" spans="16:16" x14ac:dyDescent="0.3">
      <c r="P639535" s="83"/>
    </row>
    <row r="639536" spans="16:16" x14ac:dyDescent="0.3">
      <c r="P639536" s="83"/>
    </row>
    <row r="639537" spans="16:16" x14ac:dyDescent="0.3">
      <c r="P639537" s="83"/>
    </row>
    <row r="639538" spans="16:16" x14ac:dyDescent="0.3">
      <c r="P639538" s="83"/>
    </row>
    <row r="639539" spans="16:16" x14ac:dyDescent="0.3">
      <c r="P639539" s="83"/>
    </row>
    <row r="639540" spans="16:16" x14ac:dyDescent="0.3">
      <c r="P639540" s="83"/>
    </row>
    <row r="639541" spans="16:16" x14ac:dyDescent="0.3">
      <c r="P639541" s="83"/>
    </row>
    <row r="639542" spans="16:16" x14ac:dyDescent="0.3">
      <c r="P639542" s="83"/>
    </row>
    <row r="639543" spans="16:16" x14ac:dyDescent="0.3">
      <c r="P639543" s="83"/>
    </row>
    <row r="639544" spans="16:16" x14ac:dyDescent="0.3">
      <c r="P639544" s="83"/>
    </row>
    <row r="639545" spans="16:16" x14ac:dyDescent="0.3">
      <c r="P639545" s="83"/>
    </row>
    <row r="639546" spans="16:16" x14ac:dyDescent="0.3">
      <c r="P639546" s="83"/>
    </row>
    <row r="639547" spans="16:16" x14ac:dyDescent="0.3">
      <c r="P639547" s="83"/>
    </row>
    <row r="639548" spans="16:16" x14ac:dyDescent="0.3">
      <c r="P639548" s="83"/>
    </row>
    <row r="639549" spans="16:16" x14ac:dyDescent="0.3">
      <c r="P639549" s="83"/>
    </row>
    <row r="639550" spans="16:16" x14ac:dyDescent="0.3">
      <c r="P639550" s="83"/>
    </row>
    <row r="639551" spans="16:16" x14ac:dyDescent="0.3">
      <c r="P639551" s="83"/>
    </row>
    <row r="639552" spans="16:16" x14ac:dyDescent="0.3">
      <c r="P639552" s="83"/>
    </row>
    <row r="639553" spans="16:16" x14ac:dyDescent="0.3">
      <c r="P639553" s="83"/>
    </row>
    <row r="639554" spans="16:16" x14ac:dyDescent="0.3">
      <c r="P639554" s="83"/>
    </row>
    <row r="639555" spans="16:16" x14ac:dyDescent="0.3">
      <c r="P639555" s="83"/>
    </row>
    <row r="639556" spans="16:16" x14ac:dyDescent="0.3">
      <c r="P639556" s="83"/>
    </row>
    <row r="639557" spans="16:16" x14ac:dyDescent="0.3">
      <c r="P639557" s="83"/>
    </row>
    <row r="639558" spans="16:16" x14ac:dyDescent="0.3">
      <c r="P639558" s="83"/>
    </row>
    <row r="639559" spans="16:16" x14ac:dyDescent="0.3">
      <c r="P639559" s="83"/>
    </row>
    <row r="639560" spans="16:16" x14ac:dyDescent="0.3">
      <c r="P639560" s="83"/>
    </row>
    <row r="639561" spans="16:16" x14ac:dyDescent="0.3">
      <c r="P639561" s="83"/>
    </row>
    <row r="639562" spans="16:16" x14ac:dyDescent="0.3">
      <c r="P639562" s="83"/>
    </row>
    <row r="639563" spans="16:16" x14ac:dyDescent="0.3">
      <c r="P639563" s="83"/>
    </row>
    <row r="639564" spans="16:16" x14ac:dyDescent="0.3">
      <c r="P639564" s="83"/>
    </row>
    <row r="639565" spans="16:16" x14ac:dyDescent="0.3">
      <c r="P639565" s="83"/>
    </row>
    <row r="639566" spans="16:16" x14ac:dyDescent="0.3">
      <c r="P639566" s="83"/>
    </row>
    <row r="639567" spans="16:16" x14ac:dyDescent="0.3">
      <c r="P639567" s="83"/>
    </row>
    <row r="639568" spans="16:16" x14ac:dyDescent="0.3">
      <c r="P639568" s="83"/>
    </row>
    <row r="639569" spans="16:16" x14ac:dyDescent="0.3">
      <c r="P639569" s="83"/>
    </row>
    <row r="639570" spans="16:16" x14ac:dyDescent="0.3">
      <c r="P639570" s="83"/>
    </row>
    <row r="639571" spans="16:16" x14ac:dyDescent="0.3">
      <c r="P639571" s="83"/>
    </row>
    <row r="639572" spans="16:16" x14ac:dyDescent="0.3">
      <c r="P639572" s="83"/>
    </row>
    <row r="639573" spans="16:16" x14ac:dyDescent="0.3">
      <c r="P639573" s="83"/>
    </row>
    <row r="639574" spans="16:16" x14ac:dyDescent="0.3">
      <c r="P639574" s="83"/>
    </row>
    <row r="639575" spans="16:16" x14ac:dyDescent="0.3">
      <c r="P639575" s="83"/>
    </row>
    <row r="639576" spans="16:16" x14ac:dyDescent="0.3">
      <c r="P639576" s="83"/>
    </row>
    <row r="639577" spans="16:16" x14ac:dyDescent="0.3">
      <c r="P639577" s="83"/>
    </row>
    <row r="639578" spans="16:16" x14ac:dyDescent="0.3">
      <c r="P639578" s="83"/>
    </row>
    <row r="639579" spans="16:16" x14ac:dyDescent="0.3">
      <c r="P639579" s="83"/>
    </row>
    <row r="639580" spans="16:16" x14ac:dyDescent="0.3">
      <c r="P639580" s="83"/>
    </row>
    <row r="639581" spans="16:16" x14ac:dyDescent="0.3">
      <c r="P639581" s="83"/>
    </row>
    <row r="639582" spans="16:16" x14ac:dyDescent="0.3">
      <c r="P639582" s="83"/>
    </row>
    <row r="639583" spans="16:16" x14ac:dyDescent="0.3">
      <c r="P639583" s="83"/>
    </row>
    <row r="639584" spans="16:16" x14ac:dyDescent="0.3">
      <c r="P639584" s="83"/>
    </row>
    <row r="639585" spans="16:16" x14ac:dyDescent="0.3">
      <c r="P639585" s="83"/>
    </row>
    <row r="639586" spans="16:16" x14ac:dyDescent="0.3">
      <c r="P639586" s="83"/>
    </row>
    <row r="639587" spans="16:16" x14ac:dyDescent="0.3">
      <c r="P639587" s="83"/>
    </row>
    <row r="639588" spans="16:16" x14ac:dyDescent="0.3">
      <c r="P639588" s="83"/>
    </row>
    <row r="639589" spans="16:16" x14ac:dyDescent="0.3">
      <c r="P639589" s="83"/>
    </row>
    <row r="639590" spans="16:16" x14ac:dyDescent="0.3">
      <c r="P639590" s="83"/>
    </row>
    <row r="639591" spans="16:16" x14ac:dyDescent="0.3">
      <c r="P639591" s="83"/>
    </row>
    <row r="639592" spans="16:16" x14ac:dyDescent="0.3">
      <c r="P639592" s="83"/>
    </row>
    <row r="639593" spans="16:16" x14ac:dyDescent="0.3">
      <c r="P639593" s="83"/>
    </row>
    <row r="639594" spans="16:16" x14ac:dyDescent="0.3">
      <c r="P639594" s="83"/>
    </row>
    <row r="639595" spans="16:16" x14ac:dyDescent="0.3">
      <c r="P639595" s="83"/>
    </row>
    <row r="639596" spans="16:16" x14ac:dyDescent="0.3">
      <c r="P639596" s="83"/>
    </row>
    <row r="639597" spans="16:16" x14ac:dyDescent="0.3">
      <c r="P639597" s="83"/>
    </row>
    <row r="639598" spans="16:16" x14ac:dyDescent="0.3">
      <c r="P639598" s="83"/>
    </row>
    <row r="639599" spans="16:16" x14ac:dyDescent="0.3">
      <c r="P639599" s="83"/>
    </row>
    <row r="639600" spans="16:16" x14ac:dyDescent="0.3">
      <c r="P639600" s="83"/>
    </row>
    <row r="639601" spans="16:16" x14ac:dyDescent="0.3">
      <c r="P639601" s="83"/>
    </row>
    <row r="639602" spans="16:16" x14ac:dyDescent="0.3">
      <c r="P639602" s="83"/>
    </row>
    <row r="639603" spans="16:16" x14ac:dyDescent="0.3">
      <c r="P639603" s="83"/>
    </row>
    <row r="639604" spans="16:16" x14ac:dyDescent="0.3">
      <c r="P639604" s="83"/>
    </row>
    <row r="639605" spans="16:16" x14ac:dyDescent="0.3">
      <c r="P639605" s="83"/>
    </row>
    <row r="639606" spans="16:16" x14ac:dyDescent="0.3">
      <c r="P639606" s="83"/>
    </row>
    <row r="639607" spans="16:16" x14ac:dyDescent="0.3">
      <c r="P639607" s="83"/>
    </row>
    <row r="639608" spans="16:16" x14ac:dyDescent="0.3">
      <c r="P639608" s="83"/>
    </row>
    <row r="639609" spans="16:16" x14ac:dyDescent="0.3">
      <c r="P639609" s="83"/>
    </row>
    <row r="639610" spans="16:16" x14ac:dyDescent="0.3">
      <c r="P639610" s="83"/>
    </row>
    <row r="639611" spans="16:16" x14ac:dyDescent="0.3">
      <c r="P639611" s="83"/>
    </row>
    <row r="639612" spans="16:16" x14ac:dyDescent="0.3">
      <c r="P639612" s="83"/>
    </row>
    <row r="639613" spans="16:16" x14ac:dyDescent="0.3">
      <c r="P639613" s="83"/>
    </row>
    <row r="639614" spans="16:16" x14ac:dyDescent="0.3">
      <c r="P639614" s="83"/>
    </row>
    <row r="639615" spans="16:16" x14ac:dyDescent="0.3">
      <c r="P639615" s="83"/>
    </row>
    <row r="639616" spans="16:16" x14ac:dyDescent="0.3">
      <c r="P639616" s="83"/>
    </row>
    <row r="639617" spans="16:16" x14ac:dyDescent="0.3">
      <c r="P639617" s="83"/>
    </row>
    <row r="639618" spans="16:16" x14ac:dyDescent="0.3">
      <c r="P639618" s="83"/>
    </row>
    <row r="639619" spans="16:16" x14ac:dyDescent="0.3">
      <c r="P639619" s="83"/>
    </row>
    <row r="639620" spans="16:16" x14ac:dyDescent="0.3">
      <c r="P639620" s="83"/>
    </row>
    <row r="639621" spans="16:16" x14ac:dyDescent="0.3">
      <c r="P639621" s="83"/>
    </row>
    <row r="639622" spans="16:16" x14ac:dyDescent="0.3">
      <c r="P639622" s="83"/>
    </row>
    <row r="639623" spans="16:16" x14ac:dyDescent="0.3">
      <c r="P639623" s="83"/>
    </row>
    <row r="639624" spans="16:16" x14ac:dyDescent="0.3">
      <c r="P639624" s="83"/>
    </row>
    <row r="639625" spans="16:16" x14ac:dyDescent="0.3">
      <c r="P639625" s="83"/>
    </row>
    <row r="639626" spans="16:16" x14ac:dyDescent="0.3">
      <c r="P639626" s="83"/>
    </row>
    <row r="639627" spans="16:16" x14ac:dyDescent="0.3">
      <c r="P639627" s="83"/>
    </row>
    <row r="639628" spans="16:16" x14ac:dyDescent="0.3">
      <c r="P639628" s="83"/>
    </row>
    <row r="639629" spans="16:16" x14ac:dyDescent="0.3">
      <c r="P639629" s="83"/>
    </row>
    <row r="639630" spans="16:16" x14ac:dyDescent="0.3">
      <c r="P639630" s="83"/>
    </row>
    <row r="639631" spans="16:16" x14ac:dyDescent="0.3">
      <c r="P639631" s="83"/>
    </row>
    <row r="639632" spans="16:16" x14ac:dyDescent="0.3">
      <c r="P639632" s="83"/>
    </row>
    <row r="639633" spans="16:16" x14ac:dyDescent="0.3">
      <c r="P639633" s="83"/>
    </row>
    <row r="639634" spans="16:16" x14ac:dyDescent="0.3">
      <c r="P639634" s="83"/>
    </row>
    <row r="639635" spans="16:16" x14ac:dyDescent="0.3">
      <c r="P639635" s="83"/>
    </row>
    <row r="639636" spans="16:16" x14ac:dyDescent="0.3">
      <c r="P639636" s="83"/>
    </row>
    <row r="639637" spans="16:16" x14ac:dyDescent="0.3">
      <c r="P639637" s="83"/>
    </row>
    <row r="639638" spans="16:16" x14ac:dyDescent="0.3">
      <c r="P639638" s="83"/>
    </row>
    <row r="639639" spans="16:16" x14ac:dyDescent="0.3">
      <c r="P639639" s="83"/>
    </row>
    <row r="639640" spans="16:16" x14ac:dyDescent="0.3">
      <c r="P639640" s="83"/>
    </row>
    <row r="639641" spans="16:16" x14ac:dyDescent="0.3">
      <c r="P639641" s="83"/>
    </row>
    <row r="639642" spans="16:16" x14ac:dyDescent="0.3">
      <c r="P639642" s="83"/>
    </row>
    <row r="639643" spans="16:16" x14ac:dyDescent="0.3">
      <c r="P639643" s="83"/>
    </row>
    <row r="639644" spans="16:16" x14ac:dyDescent="0.3">
      <c r="P639644" s="83"/>
    </row>
    <row r="639645" spans="16:16" x14ac:dyDescent="0.3">
      <c r="P639645" s="83"/>
    </row>
    <row r="639646" spans="16:16" x14ac:dyDescent="0.3">
      <c r="P639646" s="83"/>
    </row>
    <row r="639647" spans="16:16" x14ac:dyDescent="0.3">
      <c r="P639647" s="83"/>
    </row>
    <row r="639648" spans="16:16" x14ac:dyDescent="0.3">
      <c r="P639648" s="83"/>
    </row>
    <row r="639649" spans="16:16" x14ac:dyDescent="0.3">
      <c r="P639649" s="83"/>
    </row>
    <row r="639650" spans="16:16" x14ac:dyDescent="0.3">
      <c r="P639650" s="83"/>
    </row>
    <row r="639651" spans="16:16" x14ac:dyDescent="0.3">
      <c r="P639651" s="83"/>
    </row>
    <row r="639652" spans="16:16" x14ac:dyDescent="0.3">
      <c r="P639652" s="83"/>
    </row>
    <row r="639653" spans="16:16" x14ac:dyDescent="0.3">
      <c r="P639653" s="83"/>
    </row>
    <row r="639654" spans="16:16" x14ac:dyDescent="0.3">
      <c r="P639654" s="83"/>
    </row>
    <row r="639655" spans="16:16" x14ac:dyDescent="0.3">
      <c r="P639655" s="83"/>
    </row>
    <row r="639656" spans="16:16" x14ac:dyDescent="0.3">
      <c r="P639656" s="83"/>
    </row>
    <row r="639657" spans="16:16" x14ac:dyDescent="0.3">
      <c r="P639657" s="83"/>
    </row>
    <row r="639658" spans="16:16" x14ac:dyDescent="0.3">
      <c r="P639658" s="83"/>
    </row>
    <row r="639659" spans="16:16" x14ac:dyDescent="0.3">
      <c r="P639659" s="83"/>
    </row>
    <row r="639660" spans="16:16" x14ac:dyDescent="0.3">
      <c r="P639660" s="83"/>
    </row>
    <row r="639661" spans="16:16" x14ac:dyDescent="0.3">
      <c r="P639661" s="83"/>
    </row>
    <row r="639662" spans="16:16" x14ac:dyDescent="0.3">
      <c r="P639662" s="83"/>
    </row>
    <row r="639663" spans="16:16" x14ac:dyDescent="0.3">
      <c r="P639663" s="83"/>
    </row>
    <row r="639664" spans="16:16" x14ac:dyDescent="0.3">
      <c r="P639664" s="83"/>
    </row>
    <row r="639665" spans="16:16" x14ac:dyDescent="0.3">
      <c r="P639665" s="83"/>
    </row>
    <row r="639666" spans="16:16" x14ac:dyDescent="0.3">
      <c r="P639666" s="83"/>
    </row>
    <row r="639667" spans="16:16" x14ac:dyDescent="0.3">
      <c r="P639667" s="83"/>
    </row>
    <row r="639668" spans="16:16" x14ac:dyDescent="0.3">
      <c r="P639668" s="83"/>
    </row>
    <row r="639669" spans="16:16" x14ac:dyDescent="0.3">
      <c r="P639669" s="83"/>
    </row>
    <row r="639670" spans="16:16" x14ac:dyDescent="0.3">
      <c r="P639670" s="83"/>
    </row>
    <row r="639671" spans="16:16" x14ac:dyDescent="0.3">
      <c r="P639671" s="83"/>
    </row>
    <row r="639672" spans="16:16" x14ac:dyDescent="0.3">
      <c r="P639672" s="83"/>
    </row>
    <row r="639673" spans="16:16" x14ac:dyDescent="0.3">
      <c r="P639673" s="83"/>
    </row>
    <row r="639674" spans="16:16" x14ac:dyDescent="0.3">
      <c r="P639674" s="83"/>
    </row>
    <row r="639675" spans="16:16" x14ac:dyDescent="0.3">
      <c r="P639675" s="83"/>
    </row>
    <row r="639676" spans="16:16" x14ac:dyDescent="0.3">
      <c r="P639676" s="83"/>
    </row>
    <row r="639677" spans="16:16" x14ac:dyDescent="0.3">
      <c r="P639677" s="83"/>
    </row>
    <row r="639678" spans="16:16" x14ac:dyDescent="0.3">
      <c r="P639678" s="83"/>
    </row>
    <row r="639679" spans="16:16" x14ac:dyDescent="0.3">
      <c r="P639679" s="83"/>
    </row>
    <row r="639680" spans="16:16" x14ac:dyDescent="0.3">
      <c r="P639680" s="83"/>
    </row>
    <row r="639681" spans="16:16" x14ac:dyDescent="0.3">
      <c r="P639681" s="83"/>
    </row>
    <row r="639682" spans="16:16" x14ac:dyDescent="0.3">
      <c r="P639682" s="83"/>
    </row>
    <row r="639683" spans="16:16" x14ac:dyDescent="0.3">
      <c r="P639683" s="83"/>
    </row>
    <row r="639684" spans="16:16" x14ac:dyDescent="0.3">
      <c r="P639684" s="83"/>
    </row>
    <row r="639685" spans="16:16" x14ac:dyDescent="0.3">
      <c r="P639685" s="83"/>
    </row>
    <row r="639686" spans="16:16" x14ac:dyDescent="0.3">
      <c r="P639686" s="83"/>
    </row>
    <row r="639687" spans="16:16" x14ac:dyDescent="0.3">
      <c r="P639687" s="83"/>
    </row>
    <row r="639688" spans="16:16" x14ac:dyDescent="0.3">
      <c r="P639688" s="83"/>
    </row>
    <row r="639689" spans="16:16" x14ac:dyDescent="0.3">
      <c r="P639689" s="83"/>
    </row>
    <row r="639690" spans="16:16" x14ac:dyDescent="0.3">
      <c r="P639690" s="83"/>
    </row>
    <row r="639691" spans="16:16" x14ac:dyDescent="0.3">
      <c r="P639691" s="83"/>
    </row>
    <row r="639692" spans="16:16" x14ac:dyDescent="0.3">
      <c r="P639692" s="83"/>
    </row>
    <row r="639693" spans="16:16" x14ac:dyDescent="0.3">
      <c r="P639693" s="83"/>
    </row>
    <row r="639694" spans="16:16" x14ac:dyDescent="0.3">
      <c r="P639694" s="83"/>
    </row>
    <row r="639695" spans="16:16" x14ac:dyDescent="0.3">
      <c r="P639695" s="83"/>
    </row>
    <row r="639696" spans="16:16" x14ac:dyDescent="0.3">
      <c r="P639696" s="83"/>
    </row>
    <row r="639697" spans="16:16" x14ac:dyDescent="0.3">
      <c r="P639697" s="83"/>
    </row>
    <row r="639698" spans="16:16" x14ac:dyDescent="0.3">
      <c r="P639698" s="83"/>
    </row>
    <row r="639699" spans="16:16" x14ac:dyDescent="0.3">
      <c r="P639699" s="83"/>
    </row>
    <row r="639700" spans="16:16" x14ac:dyDescent="0.3">
      <c r="P639700" s="83"/>
    </row>
    <row r="639701" spans="16:16" x14ac:dyDescent="0.3">
      <c r="P639701" s="83"/>
    </row>
    <row r="639702" spans="16:16" x14ac:dyDescent="0.3">
      <c r="P639702" s="83"/>
    </row>
    <row r="639703" spans="16:16" x14ac:dyDescent="0.3">
      <c r="P639703" s="83"/>
    </row>
    <row r="639704" spans="16:16" x14ac:dyDescent="0.3">
      <c r="P639704" s="83"/>
    </row>
    <row r="639705" spans="16:16" x14ac:dyDescent="0.3">
      <c r="P639705" s="83"/>
    </row>
    <row r="639706" spans="16:16" x14ac:dyDescent="0.3">
      <c r="P639706" s="83"/>
    </row>
    <row r="639707" spans="16:16" x14ac:dyDescent="0.3">
      <c r="P639707" s="83"/>
    </row>
    <row r="639708" spans="16:16" x14ac:dyDescent="0.3">
      <c r="P639708" s="83"/>
    </row>
    <row r="639709" spans="16:16" x14ac:dyDescent="0.3">
      <c r="P639709" s="83"/>
    </row>
    <row r="639710" spans="16:16" x14ac:dyDescent="0.3">
      <c r="P639710" s="83"/>
    </row>
    <row r="639711" spans="16:16" x14ac:dyDescent="0.3">
      <c r="P639711" s="83"/>
    </row>
    <row r="639712" spans="16:16" x14ac:dyDescent="0.3">
      <c r="P639712" s="83"/>
    </row>
    <row r="639713" spans="16:16" x14ac:dyDescent="0.3">
      <c r="P639713" s="83"/>
    </row>
    <row r="639714" spans="16:16" x14ac:dyDescent="0.3">
      <c r="P639714" s="83"/>
    </row>
    <row r="639715" spans="16:16" x14ac:dyDescent="0.3">
      <c r="P639715" s="83"/>
    </row>
    <row r="639716" spans="16:16" x14ac:dyDescent="0.3">
      <c r="P639716" s="83"/>
    </row>
    <row r="639717" spans="16:16" x14ac:dyDescent="0.3">
      <c r="P639717" s="83"/>
    </row>
    <row r="639718" spans="16:16" x14ac:dyDescent="0.3">
      <c r="P639718" s="83"/>
    </row>
    <row r="639719" spans="16:16" x14ac:dyDescent="0.3">
      <c r="P639719" s="83"/>
    </row>
    <row r="639720" spans="16:16" x14ac:dyDescent="0.3">
      <c r="P639720" s="83"/>
    </row>
    <row r="639721" spans="16:16" x14ac:dyDescent="0.3">
      <c r="P639721" s="83"/>
    </row>
    <row r="639722" spans="16:16" x14ac:dyDescent="0.3">
      <c r="P639722" s="83"/>
    </row>
    <row r="639723" spans="16:16" x14ac:dyDescent="0.3">
      <c r="P639723" s="83"/>
    </row>
    <row r="639724" spans="16:16" x14ac:dyDescent="0.3">
      <c r="P639724" s="83"/>
    </row>
    <row r="639725" spans="16:16" x14ac:dyDescent="0.3">
      <c r="P639725" s="83"/>
    </row>
    <row r="639726" spans="16:16" x14ac:dyDescent="0.3">
      <c r="P639726" s="83"/>
    </row>
    <row r="639727" spans="16:16" x14ac:dyDescent="0.3">
      <c r="P639727" s="83"/>
    </row>
    <row r="639728" spans="16:16" x14ac:dyDescent="0.3">
      <c r="P639728" s="83"/>
    </row>
    <row r="639729" spans="16:16" x14ac:dyDescent="0.3">
      <c r="P639729" s="83"/>
    </row>
    <row r="639730" spans="16:16" x14ac:dyDescent="0.3">
      <c r="P639730" s="83"/>
    </row>
    <row r="639731" spans="16:16" x14ac:dyDescent="0.3">
      <c r="P639731" s="83"/>
    </row>
    <row r="639732" spans="16:16" x14ac:dyDescent="0.3">
      <c r="P639732" s="83"/>
    </row>
    <row r="639733" spans="16:16" x14ac:dyDescent="0.3">
      <c r="P639733" s="83"/>
    </row>
    <row r="639734" spans="16:16" x14ac:dyDescent="0.3">
      <c r="P639734" s="83"/>
    </row>
    <row r="639735" spans="16:16" x14ac:dyDescent="0.3">
      <c r="P639735" s="83"/>
    </row>
    <row r="639736" spans="16:16" x14ac:dyDescent="0.3">
      <c r="P639736" s="83"/>
    </row>
    <row r="639737" spans="16:16" x14ac:dyDescent="0.3">
      <c r="P639737" s="83"/>
    </row>
    <row r="639738" spans="16:16" x14ac:dyDescent="0.3">
      <c r="P639738" s="83"/>
    </row>
    <row r="639739" spans="16:16" x14ac:dyDescent="0.3">
      <c r="P639739" s="83"/>
    </row>
    <row r="639740" spans="16:16" x14ac:dyDescent="0.3">
      <c r="P639740" s="83"/>
    </row>
    <row r="639741" spans="16:16" x14ac:dyDescent="0.3">
      <c r="P639741" s="83"/>
    </row>
    <row r="639742" spans="16:16" x14ac:dyDescent="0.3">
      <c r="P639742" s="83"/>
    </row>
    <row r="639743" spans="16:16" x14ac:dyDescent="0.3">
      <c r="P639743" s="83"/>
    </row>
    <row r="639744" spans="16:16" x14ac:dyDescent="0.3">
      <c r="P639744" s="83"/>
    </row>
    <row r="639745" spans="16:16" x14ac:dyDescent="0.3">
      <c r="P639745" s="83"/>
    </row>
    <row r="639746" spans="16:16" x14ac:dyDescent="0.3">
      <c r="P639746" s="83"/>
    </row>
    <row r="639747" spans="16:16" x14ac:dyDescent="0.3">
      <c r="P639747" s="83"/>
    </row>
    <row r="639748" spans="16:16" x14ac:dyDescent="0.3">
      <c r="P639748" s="83"/>
    </row>
    <row r="639749" spans="16:16" x14ac:dyDescent="0.3">
      <c r="P639749" s="83"/>
    </row>
    <row r="639750" spans="16:16" x14ac:dyDescent="0.3">
      <c r="P639750" s="83"/>
    </row>
    <row r="639751" spans="16:16" x14ac:dyDescent="0.3">
      <c r="P639751" s="83"/>
    </row>
    <row r="639752" spans="16:16" x14ac:dyDescent="0.3">
      <c r="P639752" s="83"/>
    </row>
    <row r="639753" spans="16:16" x14ac:dyDescent="0.3">
      <c r="P639753" s="83"/>
    </row>
    <row r="639754" spans="16:16" x14ac:dyDescent="0.3">
      <c r="P639754" s="83"/>
    </row>
    <row r="639755" spans="16:16" x14ac:dyDescent="0.3">
      <c r="P639755" s="83"/>
    </row>
    <row r="639756" spans="16:16" x14ac:dyDescent="0.3">
      <c r="P639756" s="83"/>
    </row>
    <row r="639757" spans="16:16" x14ac:dyDescent="0.3">
      <c r="P639757" s="83"/>
    </row>
    <row r="639758" spans="16:16" x14ac:dyDescent="0.3">
      <c r="P639758" s="83"/>
    </row>
    <row r="639759" spans="16:16" x14ac:dyDescent="0.3">
      <c r="P639759" s="83"/>
    </row>
    <row r="639760" spans="16:16" x14ac:dyDescent="0.3">
      <c r="P639760" s="83"/>
    </row>
    <row r="639761" spans="16:16" x14ac:dyDescent="0.3">
      <c r="P639761" s="83"/>
    </row>
    <row r="639762" spans="16:16" x14ac:dyDescent="0.3">
      <c r="P639762" s="83"/>
    </row>
    <row r="639763" spans="16:16" x14ac:dyDescent="0.3">
      <c r="P639763" s="83"/>
    </row>
    <row r="639764" spans="16:16" x14ac:dyDescent="0.3">
      <c r="P639764" s="83"/>
    </row>
    <row r="639765" spans="16:16" x14ac:dyDescent="0.3">
      <c r="P639765" s="83"/>
    </row>
    <row r="639766" spans="16:16" x14ac:dyDescent="0.3">
      <c r="P639766" s="83"/>
    </row>
    <row r="639767" spans="16:16" x14ac:dyDescent="0.3">
      <c r="P639767" s="83"/>
    </row>
    <row r="639768" spans="16:16" x14ac:dyDescent="0.3">
      <c r="P639768" s="83"/>
    </row>
    <row r="639769" spans="16:16" x14ac:dyDescent="0.3">
      <c r="P639769" s="83"/>
    </row>
    <row r="639770" spans="16:16" x14ac:dyDescent="0.3">
      <c r="P639770" s="83"/>
    </row>
    <row r="639771" spans="16:16" x14ac:dyDescent="0.3">
      <c r="P639771" s="83"/>
    </row>
    <row r="639772" spans="16:16" x14ac:dyDescent="0.3">
      <c r="P639772" s="83"/>
    </row>
    <row r="639773" spans="16:16" x14ac:dyDescent="0.3">
      <c r="P639773" s="83"/>
    </row>
    <row r="639774" spans="16:16" x14ac:dyDescent="0.3">
      <c r="P639774" s="83"/>
    </row>
    <row r="639775" spans="16:16" x14ac:dyDescent="0.3">
      <c r="P639775" s="83"/>
    </row>
    <row r="639776" spans="16:16" x14ac:dyDescent="0.3">
      <c r="P639776" s="83"/>
    </row>
    <row r="639777" spans="16:16" x14ac:dyDescent="0.3">
      <c r="P639777" s="83"/>
    </row>
    <row r="639778" spans="16:16" x14ac:dyDescent="0.3">
      <c r="P639778" s="83"/>
    </row>
    <row r="639779" spans="16:16" x14ac:dyDescent="0.3">
      <c r="P639779" s="83"/>
    </row>
    <row r="639780" spans="16:16" x14ac:dyDescent="0.3">
      <c r="P639780" s="83"/>
    </row>
    <row r="639781" spans="16:16" x14ac:dyDescent="0.3">
      <c r="P639781" s="83"/>
    </row>
    <row r="639782" spans="16:16" x14ac:dyDescent="0.3">
      <c r="P639782" s="83"/>
    </row>
    <row r="639783" spans="16:16" x14ac:dyDescent="0.3">
      <c r="P639783" s="83"/>
    </row>
    <row r="639784" spans="16:16" x14ac:dyDescent="0.3">
      <c r="P639784" s="83"/>
    </row>
    <row r="639785" spans="16:16" x14ac:dyDescent="0.3">
      <c r="P639785" s="83"/>
    </row>
    <row r="639786" spans="16:16" x14ac:dyDescent="0.3">
      <c r="P639786" s="83"/>
    </row>
    <row r="639787" spans="16:16" x14ac:dyDescent="0.3">
      <c r="P639787" s="83"/>
    </row>
    <row r="639788" spans="16:16" x14ac:dyDescent="0.3">
      <c r="P639788" s="83"/>
    </row>
    <row r="639789" spans="16:16" x14ac:dyDescent="0.3">
      <c r="P639789" s="83"/>
    </row>
    <row r="639790" spans="16:16" x14ac:dyDescent="0.3">
      <c r="P639790" s="83"/>
    </row>
    <row r="639791" spans="16:16" x14ac:dyDescent="0.3">
      <c r="P639791" s="83"/>
    </row>
    <row r="639792" spans="16:16" x14ac:dyDescent="0.3">
      <c r="P639792" s="83"/>
    </row>
    <row r="639793" spans="16:16" x14ac:dyDescent="0.3">
      <c r="P639793" s="83"/>
    </row>
    <row r="639794" spans="16:16" x14ac:dyDescent="0.3">
      <c r="P639794" s="83"/>
    </row>
    <row r="639795" spans="16:16" x14ac:dyDescent="0.3">
      <c r="P639795" s="83"/>
    </row>
    <row r="639796" spans="16:16" x14ac:dyDescent="0.3">
      <c r="P639796" s="83"/>
    </row>
    <row r="639797" spans="16:16" x14ac:dyDescent="0.3">
      <c r="P639797" s="83"/>
    </row>
    <row r="639798" spans="16:16" x14ac:dyDescent="0.3">
      <c r="P639798" s="83"/>
    </row>
    <row r="639799" spans="16:16" x14ac:dyDescent="0.3">
      <c r="P639799" s="83"/>
    </row>
    <row r="639800" spans="16:16" x14ac:dyDescent="0.3">
      <c r="P639800" s="83"/>
    </row>
    <row r="639801" spans="16:16" x14ac:dyDescent="0.3">
      <c r="P639801" s="83"/>
    </row>
    <row r="639802" spans="16:16" x14ac:dyDescent="0.3">
      <c r="P639802" s="83"/>
    </row>
    <row r="639803" spans="16:16" x14ac:dyDescent="0.3">
      <c r="P639803" s="83"/>
    </row>
    <row r="639804" spans="16:16" x14ac:dyDescent="0.3">
      <c r="P639804" s="83"/>
    </row>
    <row r="639805" spans="16:16" x14ac:dyDescent="0.3">
      <c r="P639805" s="83"/>
    </row>
    <row r="639806" spans="16:16" x14ac:dyDescent="0.3">
      <c r="P639806" s="83"/>
    </row>
    <row r="639807" spans="16:16" x14ac:dyDescent="0.3">
      <c r="P639807" s="83"/>
    </row>
    <row r="639808" spans="16:16" x14ac:dyDescent="0.3">
      <c r="P639808" s="83"/>
    </row>
    <row r="639809" spans="16:16" x14ac:dyDescent="0.3">
      <c r="P639809" s="83"/>
    </row>
    <row r="639810" spans="16:16" x14ac:dyDescent="0.3">
      <c r="P639810" s="83"/>
    </row>
    <row r="639811" spans="16:16" x14ac:dyDescent="0.3">
      <c r="P639811" s="83"/>
    </row>
    <row r="639812" spans="16:16" x14ac:dyDescent="0.3">
      <c r="P639812" s="83"/>
    </row>
    <row r="639813" spans="16:16" x14ac:dyDescent="0.3">
      <c r="P639813" s="83"/>
    </row>
    <row r="639814" spans="16:16" x14ac:dyDescent="0.3">
      <c r="P639814" s="83"/>
    </row>
    <row r="639815" spans="16:16" x14ac:dyDescent="0.3">
      <c r="P639815" s="83"/>
    </row>
    <row r="639816" spans="16:16" x14ac:dyDescent="0.3">
      <c r="P639816" s="83"/>
    </row>
    <row r="639817" spans="16:16" x14ac:dyDescent="0.3">
      <c r="P639817" s="83"/>
    </row>
    <row r="639818" spans="16:16" x14ac:dyDescent="0.3">
      <c r="P639818" s="83"/>
    </row>
    <row r="639819" spans="16:16" x14ac:dyDescent="0.3">
      <c r="P639819" s="83"/>
    </row>
    <row r="639820" spans="16:16" x14ac:dyDescent="0.3">
      <c r="P639820" s="83"/>
    </row>
    <row r="639821" spans="16:16" x14ac:dyDescent="0.3">
      <c r="P639821" s="83"/>
    </row>
    <row r="639822" spans="16:16" x14ac:dyDescent="0.3">
      <c r="P639822" s="83"/>
    </row>
    <row r="639823" spans="16:16" x14ac:dyDescent="0.3">
      <c r="P639823" s="83"/>
    </row>
    <row r="639824" spans="16:16" x14ac:dyDescent="0.3">
      <c r="P639824" s="83"/>
    </row>
    <row r="639825" spans="16:16" x14ac:dyDescent="0.3">
      <c r="P639825" s="83"/>
    </row>
    <row r="639826" spans="16:16" x14ac:dyDescent="0.3">
      <c r="P639826" s="83"/>
    </row>
    <row r="639827" spans="16:16" x14ac:dyDescent="0.3">
      <c r="P639827" s="83"/>
    </row>
    <row r="639828" spans="16:16" x14ac:dyDescent="0.3">
      <c r="P639828" s="83"/>
    </row>
    <row r="639829" spans="16:16" x14ac:dyDescent="0.3">
      <c r="P639829" s="83"/>
    </row>
    <row r="639830" spans="16:16" x14ac:dyDescent="0.3">
      <c r="P639830" s="83"/>
    </row>
    <row r="639831" spans="16:16" x14ac:dyDescent="0.3">
      <c r="P639831" s="83"/>
    </row>
    <row r="639832" spans="16:16" x14ac:dyDescent="0.3">
      <c r="P639832" s="83"/>
    </row>
    <row r="639833" spans="16:16" x14ac:dyDescent="0.3">
      <c r="P639833" s="83"/>
    </row>
    <row r="639834" spans="16:16" x14ac:dyDescent="0.3">
      <c r="P639834" s="83"/>
    </row>
    <row r="639835" spans="16:16" x14ac:dyDescent="0.3">
      <c r="P639835" s="83"/>
    </row>
    <row r="639836" spans="16:16" x14ac:dyDescent="0.3">
      <c r="P639836" s="83"/>
    </row>
    <row r="639837" spans="16:16" x14ac:dyDescent="0.3">
      <c r="P639837" s="83"/>
    </row>
    <row r="639838" spans="16:16" x14ac:dyDescent="0.3">
      <c r="P639838" s="83"/>
    </row>
    <row r="639839" spans="16:16" x14ac:dyDescent="0.3">
      <c r="P639839" s="83"/>
    </row>
    <row r="639840" spans="16:16" x14ac:dyDescent="0.3">
      <c r="P639840" s="83"/>
    </row>
    <row r="639841" spans="16:16" x14ac:dyDescent="0.3">
      <c r="P639841" s="83"/>
    </row>
    <row r="639842" spans="16:16" x14ac:dyDescent="0.3">
      <c r="P639842" s="83"/>
    </row>
    <row r="639843" spans="16:16" x14ac:dyDescent="0.3">
      <c r="P639843" s="83"/>
    </row>
    <row r="639844" spans="16:16" x14ac:dyDescent="0.3">
      <c r="P639844" s="83"/>
    </row>
    <row r="639845" spans="16:16" x14ac:dyDescent="0.3">
      <c r="P639845" s="83"/>
    </row>
    <row r="639846" spans="16:16" x14ac:dyDescent="0.3">
      <c r="P639846" s="83"/>
    </row>
    <row r="639847" spans="16:16" x14ac:dyDescent="0.3">
      <c r="P639847" s="83"/>
    </row>
    <row r="639848" spans="16:16" x14ac:dyDescent="0.3">
      <c r="P639848" s="83"/>
    </row>
    <row r="639849" spans="16:16" x14ac:dyDescent="0.3">
      <c r="P639849" s="83"/>
    </row>
    <row r="639850" spans="16:16" x14ac:dyDescent="0.3">
      <c r="P639850" s="83"/>
    </row>
    <row r="639851" spans="16:16" x14ac:dyDescent="0.3">
      <c r="P639851" s="83"/>
    </row>
    <row r="639852" spans="16:16" x14ac:dyDescent="0.3">
      <c r="P639852" s="83"/>
    </row>
    <row r="639853" spans="16:16" x14ac:dyDescent="0.3">
      <c r="P639853" s="83"/>
    </row>
    <row r="639854" spans="16:16" x14ac:dyDescent="0.3">
      <c r="P639854" s="83"/>
    </row>
    <row r="639855" spans="16:16" x14ac:dyDescent="0.3">
      <c r="P639855" s="83"/>
    </row>
    <row r="639856" spans="16:16" x14ac:dyDescent="0.3">
      <c r="P639856" s="83"/>
    </row>
    <row r="639857" spans="16:16" x14ac:dyDescent="0.3">
      <c r="P639857" s="83"/>
    </row>
    <row r="639858" spans="16:16" x14ac:dyDescent="0.3">
      <c r="P639858" s="83"/>
    </row>
    <row r="639859" spans="16:16" x14ac:dyDescent="0.3">
      <c r="P639859" s="83"/>
    </row>
    <row r="639860" spans="16:16" x14ac:dyDescent="0.3">
      <c r="P639860" s="83"/>
    </row>
    <row r="639861" spans="16:16" x14ac:dyDescent="0.3">
      <c r="P639861" s="83"/>
    </row>
    <row r="639862" spans="16:16" x14ac:dyDescent="0.3">
      <c r="P639862" s="83"/>
    </row>
    <row r="639863" spans="16:16" x14ac:dyDescent="0.3">
      <c r="P639863" s="83"/>
    </row>
    <row r="639864" spans="16:16" x14ac:dyDescent="0.3">
      <c r="P639864" s="83"/>
    </row>
    <row r="639865" spans="16:16" x14ac:dyDescent="0.3">
      <c r="P639865" s="83"/>
    </row>
    <row r="639866" spans="16:16" x14ac:dyDescent="0.3">
      <c r="P639866" s="83"/>
    </row>
    <row r="639867" spans="16:16" x14ac:dyDescent="0.3">
      <c r="P639867" s="83"/>
    </row>
    <row r="639868" spans="16:16" x14ac:dyDescent="0.3">
      <c r="P639868" s="83"/>
    </row>
    <row r="639869" spans="16:16" x14ac:dyDescent="0.3">
      <c r="P639869" s="83"/>
    </row>
    <row r="639870" spans="16:16" x14ac:dyDescent="0.3">
      <c r="P639870" s="83"/>
    </row>
    <row r="639871" spans="16:16" x14ac:dyDescent="0.3">
      <c r="P639871" s="83"/>
    </row>
    <row r="639872" spans="16:16" x14ac:dyDescent="0.3">
      <c r="P639872" s="83"/>
    </row>
    <row r="639873" spans="16:16" x14ac:dyDescent="0.3">
      <c r="P639873" s="83"/>
    </row>
    <row r="639874" spans="16:16" x14ac:dyDescent="0.3">
      <c r="P639874" s="83"/>
    </row>
    <row r="639875" spans="16:16" x14ac:dyDescent="0.3">
      <c r="P639875" s="83"/>
    </row>
    <row r="639876" spans="16:16" x14ac:dyDescent="0.3">
      <c r="P639876" s="83"/>
    </row>
    <row r="639877" spans="16:16" x14ac:dyDescent="0.3">
      <c r="P639877" s="83"/>
    </row>
    <row r="639878" spans="16:16" x14ac:dyDescent="0.3">
      <c r="P639878" s="83"/>
    </row>
    <row r="639879" spans="16:16" x14ac:dyDescent="0.3">
      <c r="P639879" s="83"/>
    </row>
    <row r="639880" spans="16:16" x14ac:dyDescent="0.3">
      <c r="P639880" s="83"/>
    </row>
    <row r="639881" spans="16:16" x14ac:dyDescent="0.3">
      <c r="P639881" s="83"/>
    </row>
    <row r="639882" spans="16:16" x14ac:dyDescent="0.3">
      <c r="P639882" s="83"/>
    </row>
    <row r="639883" spans="16:16" x14ac:dyDescent="0.3">
      <c r="P639883" s="83"/>
    </row>
    <row r="639884" spans="16:16" x14ac:dyDescent="0.3">
      <c r="P639884" s="83"/>
    </row>
    <row r="639885" spans="16:16" x14ac:dyDescent="0.3">
      <c r="P639885" s="83"/>
    </row>
    <row r="639886" spans="16:16" x14ac:dyDescent="0.3">
      <c r="P639886" s="83"/>
    </row>
    <row r="639887" spans="16:16" x14ac:dyDescent="0.3">
      <c r="P639887" s="83"/>
    </row>
    <row r="639888" spans="16:16" x14ac:dyDescent="0.3">
      <c r="P639888" s="83"/>
    </row>
    <row r="639889" spans="16:16" x14ac:dyDescent="0.3">
      <c r="P639889" s="83"/>
    </row>
    <row r="639890" spans="16:16" x14ac:dyDescent="0.3">
      <c r="P639890" s="83"/>
    </row>
    <row r="639891" spans="16:16" x14ac:dyDescent="0.3">
      <c r="P639891" s="83"/>
    </row>
    <row r="639892" spans="16:16" x14ac:dyDescent="0.3">
      <c r="P639892" s="83"/>
    </row>
    <row r="639893" spans="16:16" x14ac:dyDescent="0.3">
      <c r="P639893" s="83"/>
    </row>
    <row r="639894" spans="16:16" x14ac:dyDescent="0.3">
      <c r="P639894" s="83"/>
    </row>
    <row r="639895" spans="16:16" x14ac:dyDescent="0.3">
      <c r="P639895" s="83"/>
    </row>
    <row r="639896" spans="16:16" x14ac:dyDescent="0.3">
      <c r="P639896" s="83"/>
    </row>
    <row r="639897" spans="16:16" x14ac:dyDescent="0.3">
      <c r="P639897" s="83"/>
    </row>
    <row r="639898" spans="16:16" x14ac:dyDescent="0.3">
      <c r="P639898" s="83"/>
    </row>
    <row r="639899" spans="16:16" x14ac:dyDescent="0.3">
      <c r="P639899" s="83"/>
    </row>
    <row r="639900" spans="16:16" x14ac:dyDescent="0.3">
      <c r="P639900" s="83"/>
    </row>
    <row r="639901" spans="16:16" x14ac:dyDescent="0.3">
      <c r="P639901" s="83"/>
    </row>
    <row r="639902" spans="16:16" x14ac:dyDescent="0.3">
      <c r="P639902" s="83"/>
    </row>
    <row r="639903" spans="16:16" x14ac:dyDescent="0.3">
      <c r="P639903" s="83"/>
    </row>
    <row r="639904" spans="16:16" x14ac:dyDescent="0.3">
      <c r="P639904" s="83"/>
    </row>
    <row r="639905" spans="16:16" x14ac:dyDescent="0.3">
      <c r="P639905" s="83"/>
    </row>
    <row r="639906" spans="16:16" x14ac:dyDescent="0.3">
      <c r="P639906" s="83"/>
    </row>
    <row r="639907" spans="16:16" x14ac:dyDescent="0.3">
      <c r="P639907" s="83"/>
    </row>
    <row r="639908" spans="16:16" x14ac:dyDescent="0.3">
      <c r="P639908" s="83"/>
    </row>
    <row r="639909" spans="16:16" x14ac:dyDescent="0.3">
      <c r="P639909" s="83"/>
    </row>
    <row r="639910" spans="16:16" x14ac:dyDescent="0.3">
      <c r="P639910" s="83"/>
    </row>
    <row r="639911" spans="16:16" x14ac:dyDescent="0.3">
      <c r="P639911" s="83"/>
    </row>
    <row r="639912" spans="16:16" x14ac:dyDescent="0.3">
      <c r="P639912" s="83"/>
    </row>
    <row r="639913" spans="16:16" x14ac:dyDescent="0.3">
      <c r="P639913" s="83"/>
    </row>
    <row r="639914" spans="16:16" x14ac:dyDescent="0.3">
      <c r="P639914" s="83"/>
    </row>
    <row r="639915" spans="16:16" x14ac:dyDescent="0.3">
      <c r="P639915" s="83"/>
    </row>
    <row r="639916" spans="16:16" x14ac:dyDescent="0.3">
      <c r="P639916" s="83"/>
    </row>
    <row r="639917" spans="16:16" x14ac:dyDescent="0.3">
      <c r="P639917" s="83"/>
    </row>
    <row r="639918" spans="16:16" x14ac:dyDescent="0.3">
      <c r="P639918" s="83"/>
    </row>
    <row r="639919" spans="16:16" x14ac:dyDescent="0.3">
      <c r="P639919" s="83"/>
    </row>
    <row r="639920" spans="16:16" x14ac:dyDescent="0.3">
      <c r="P639920" s="83"/>
    </row>
    <row r="639921" spans="16:16" x14ac:dyDescent="0.3">
      <c r="P639921" s="83"/>
    </row>
    <row r="639922" spans="16:16" x14ac:dyDescent="0.3">
      <c r="P639922" s="83"/>
    </row>
    <row r="639923" spans="16:16" x14ac:dyDescent="0.3">
      <c r="P639923" s="83"/>
    </row>
    <row r="639924" spans="16:16" x14ac:dyDescent="0.3">
      <c r="P639924" s="83"/>
    </row>
    <row r="639925" spans="16:16" x14ac:dyDescent="0.3">
      <c r="P639925" s="83"/>
    </row>
    <row r="639926" spans="16:16" x14ac:dyDescent="0.3">
      <c r="P639926" s="83"/>
    </row>
    <row r="639927" spans="16:16" x14ac:dyDescent="0.3">
      <c r="P639927" s="83"/>
    </row>
    <row r="639928" spans="16:16" x14ac:dyDescent="0.3">
      <c r="P639928" s="83"/>
    </row>
    <row r="639929" spans="16:16" x14ac:dyDescent="0.3">
      <c r="P639929" s="83"/>
    </row>
    <row r="639930" spans="16:16" x14ac:dyDescent="0.3">
      <c r="P639930" s="83"/>
    </row>
    <row r="639931" spans="16:16" x14ac:dyDescent="0.3">
      <c r="P639931" s="83"/>
    </row>
    <row r="639932" spans="16:16" x14ac:dyDescent="0.3">
      <c r="P639932" s="83"/>
    </row>
    <row r="639933" spans="16:16" x14ac:dyDescent="0.3">
      <c r="P639933" s="83"/>
    </row>
    <row r="639934" spans="16:16" x14ac:dyDescent="0.3">
      <c r="P639934" s="83"/>
    </row>
    <row r="639935" spans="16:16" x14ac:dyDescent="0.3">
      <c r="P639935" s="83"/>
    </row>
    <row r="639936" spans="16:16" x14ac:dyDescent="0.3">
      <c r="P639936" s="83"/>
    </row>
    <row r="639937" spans="16:16" x14ac:dyDescent="0.3">
      <c r="P639937" s="83"/>
    </row>
    <row r="639938" spans="16:16" x14ac:dyDescent="0.3">
      <c r="P639938" s="83"/>
    </row>
    <row r="639939" spans="16:16" x14ac:dyDescent="0.3">
      <c r="P639939" s="83"/>
    </row>
    <row r="639940" spans="16:16" x14ac:dyDescent="0.3">
      <c r="P639940" s="83"/>
    </row>
    <row r="639941" spans="16:16" x14ac:dyDescent="0.3">
      <c r="P639941" s="83"/>
    </row>
    <row r="639942" spans="16:16" x14ac:dyDescent="0.3">
      <c r="P639942" s="83"/>
    </row>
    <row r="639943" spans="16:16" x14ac:dyDescent="0.3">
      <c r="P639943" s="83"/>
    </row>
    <row r="639944" spans="16:16" x14ac:dyDescent="0.3">
      <c r="P639944" s="83"/>
    </row>
    <row r="639945" spans="16:16" x14ac:dyDescent="0.3">
      <c r="P639945" s="83"/>
    </row>
    <row r="639946" spans="16:16" x14ac:dyDescent="0.3">
      <c r="P639946" s="83"/>
    </row>
    <row r="639947" spans="16:16" x14ac:dyDescent="0.3">
      <c r="P639947" s="83"/>
    </row>
    <row r="639948" spans="16:16" x14ac:dyDescent="0.3">
      <c r="P639948" s="83"/>
    </row>
    <row r="639949" spans="16:16" x14ac:dyDescent="0.3">
      <c r="P639949" s="83"/>
    </row>
    <row r="639950" spans="16:16" x14ac:dyDescent="0.3">
      <c r="P639950" s="83"/>
    </row>
    <row r="639951" spans="16:16" x14ac:dyDescent="0.3">
      <c r="P639951" s="83"/>
    </row>
    <row r="639952" spans="16:16" x14ac:dyDescent="0.3">
      <c r="P639952" s="83"/>
    </row>
    <row r="639953" spans="16:16" x14ac:dyDescent="0.3">
      <c r="P639953" s="83"/>
    </row>
    <row r="639954" spans="16:16" x14ac:dyDescent="0.3">
      <c r="P639954" s="83"/>
    </row>
    <row r="639955" spans="16:16" x14ac:dyDescent="0.3">
      <c r="P639955" s="83"/>
    </row>
    <row r="639956" spans="16:16" x14ac:dyDescent="0.3">
      <c r="P639956" s="83"/>
    </row>
    <row r="639957" spans="16:16" x14ac:dyDescent="0.3">
      <c r="P639957" s="83"/>
    </row>
    <row r="639958" spans="16:16" x14ac:dyDescent="0.3">
      <c r="P639958" s="83"/>
    </row>
    <row r="639959" spans="16:16" x14ac:dyDescent="0.3">
      <c r="P639959" s="83"/>
    </row>
    <row r="639960" spans="16:16" x14ac:dyDescent="0.3">
      <c r="P639960" s="83"/>
    </row>
    <row r="639961" spans="16:16" x14ac:dyDescent="0.3">
      <c r="P639961" s="83"/>
    </row>
    <row r="639962" spans="16:16" x14ac:dyDescent="0.3">
      <c r="P639962" s="83"/>
    </row>
    <row r="639963" spans="16:16" x14ac:dyDescent="0.3">
      <c r="P639963" s="83"/>
    </row>
    <row r="639964" spans="16:16" x14ac:dyDescent="0.3">
      <c r="P639964" s="83"/>
    </row>
    <row r="639965" spans="16:16" x14ac:dyDescent="0.3">
      <c r="P639965" s="83"/>
    </row>
    <row r="639966" spans="16:16" x14ac:dyDescent="0.3">
      <c r="P639966" s="83"/>
    </row>
    <row r="639967" spans="16:16" x14ac:dyDescent="0.3">
      <c r="P639967" s="83"/>
    </row>
    <row r="639968" spans="16:16" x14ac:dyDescent="0.3">
      <c r="P639968" s="83"/>
    </row>
    <row r="639969" spans="16:16" x14ac:dyDescent="0.3">
      <c r="P639969" s="83"/>
    </row>
    <row r="639970" spans="16:16" x14ac:dyDescent="0.3">
      <c r="P639970" s="83"/>
    </row>
    <row r="639971" spans="16:16" x14ac:dyDescent="0.3">
      <c r="P639971" s="83"/>
    </row>
    <row r="639972" spans="16:16" x14ac:dyDescent="0.3">
      <c r="P639972" s="83"/>
    </row>
    <row r="639973" spans="16:16" x14ac:dyDescent="0.3">
      <c r="P639973" s="83"/>
    </row>
    <row r="639974" spans="16:16" x14ac:dyDescent="0.3">
      <c r="P639974" s="83"/>
    </row>
    <row r="639975" spans="16:16" x14ac:dyDescent="0.3">
      <c r="P639975" s="83"/>
    </row>
    <row r="639976" spans="16:16" x14ac:dyDescent="0.3">
      <c r="P639976" s="83"/>
    </row>
    <row r="639977" spans="16:16" x14ac:dyDescent="0.3">
      <c r="P639977" s="83"/>
    </row>
    <row r="639978" spans="16:16" x14ac:dyDescent="0.3">
      <c r="P639978" s="83"/>
    </row>
    <row r="639979" spans="16:16" x14ac:dyDescent="0.3">
      <c r="P639979" s="83"/>
    </row>
    <row r="639980" spans="16:16" x14ac:dyDescent="0.3">
      <c r="P639980" s="83"/>
    </row>
    <row r="639981" spans="16:16" x14ac:dyDescent="0.3">
      <c r="P639981" s="83"/>
    </row>
    <row r="639982" spans="16:16" x14ac:dyDescent="0.3">
      <c r="P639982" s="83"/>
    </row>
    <row r="639983" spans="16:16" x14ac:dyDescent="0.3">
      <c r="P639983" s="83"/>
    </row>
    <row r="639984" spans="16:16" x14ac:dyDescent="0.3">
      <c r="P639984" s="83"/>
    </row>
    <row r="639985" spans="16:16" x14ac:dyDescent="0.3">
      <c r="P639985" s="83"/>
    </row>
    <row r="639986" spans="16:16" x14ac:dyDescent="0.3">
      <c r="P639986" s="83"/>
    </row>
    <row r="639987" spans="16:16" x14ac:dyDescent="0.3">
      <c r="P639987" s="83"/>
    </row>
    <row r="639988" spans="16:16" x14ac:dyDescent="0.3">
      <c r="P639988" s="83"/>
    </row>
    <row r="639989" spans="16:16" x14ac:dyDescent="0.3">
      <c r="P639989" s="83"/>
    </row>
    <row r="639990" spans="16:16" x14ac:dyDescent="0.3">
      <c r="P639990" s="83"/>
    </row>
    <row r="639991" spans="16:16" x14ac:dyDescent="0.3">
      <c r="P639991" s="83"/>
    </row>
    <row r="639992" spans="16:16" x14ac:dyDescent="0.3">
      <c r="P639992" s="83"/>
    </row>
    <row r="639993" spans="16:16" x14ac:dyDescent="0.3">
      <c r="P639993" s="83"/>
    </row>
    <row r="639994" spans="16:16" x14ac:dyDescent="0.3">
      <c r="P639994" s="83"/>
    </row>
    <row r="639995" spans="16:16" x14ac:dyDescent="0.3">
      <c r="P639995" s="83"/>
    </row>
    <row r="639996" spans="16:16" x14ac:dyDescent="0.3">
      <c r="P639996" s="83"/>
    </row>
    <row r="639997" spans="16:16" x14ac:dyDescent="0.3">
      <c r="P639997" s="83"/>
    </row>
    <row r="639998" spans="16:16" x14ac:dyDescent="0.3">
      <c r="P639998" s="83"/>
    </row>
    <row r="639999" spans="16:16" x14ac:dyDescent="0.3">
      <c r="P639999" s="83"/>
    </row>
    <row r="640000" spans="16:16" x14ac:dyDescent="0.3">
      <c r="P640000" s="83"/>
    </row>
    <row r="640001" spans="16:16" x14ac:dyDescent="0.3">
      <c r="P640001" s="83"/>
    </row>
    <row r="640002" spans="16:16" x14ac:dyDescent="0.3">
      <c r="P640002" s="83"/>
    </row>
    <row r="640003" spans="16:16" x14ac:dyDescent="0.3">
      <c r="P640003" s="83"/>
    </row>
    <row r="640004" spans="16:16" x14ac:dyDescent="0.3">
      <c r="P640004" s="83"/>
    </row>
    <row r="640005" spans="16:16" x14ac:dyDescent="0.3">
      <c r="P640005" s="83"/>
    </row>
    <row r="640006" spans="16:16" x14ac:dyDescent="0.3">
      <c r="P640006" s="83"/>
    </row>
    <row r="640007" spans="16:16" x14ac:dyDescent="0.3">
      <c r="P640007" s="83"/>
    </row>
    <row r="640008" spans="16:16" x14ac:dyDescent="0.3">
      <c r="P640008" s="83"/>
    </row>
    <row r="640009" spans="16:16" x14ac:dyDescent="0.3">
      <c r="P640009" s="83"/>
    </row>
    <row r="640010" spans="16:16" x14ac:dyDescent="0.3">
      <c r="P640010" s="83"/>
    </row>
    <row r="640011" spans="16:16" x14ac:dyDescent="0.3">
      <c r="P640011" s="83"/>
    </row>
    <row r="640012" spans="16:16" x14ac:dyDescent="0.3">
      <c r="P640012" s="83"/>
    </row>
    <row r="640013" spans="16:16" x14ac:dyDescent="0.3">
      <c r="P640013" s="83"/>
    </row>
    <row r="640014" spans="16:16" x14ac:dyDescent="0.3">
      <c r="P640014" s="83"/>
    </row>
    <row r="640015" spans="16:16" x14ac:dyDescent="0.3">
      <c r="P640015" s="83"/>
    </row>
    <row r="640016" spans="16:16" x14ac:dyDescent="0.3">
      <c r="P640016" s="83"/>
    </row>
    <row r="640017" spans="16:16" x14ac:dyDescent="0.3">
      <c r="P640017" s="83"/>
    </row>
    <row r="640018" spans="16:16" x14ac:dyDescent="0.3">
      <c r="P640018" s="83"/>
    </row>
    <row r="640019" spans="16:16" x14ac:dyDescent="0.3">
      <c r="P640019" s="83"/>
    </row>
    <row r="640020" spans="16:16" x14ac:dyDescent="0.3">
      <c r="P640020" s="83"/>
    </row>
    <row r="640021" spans="16:16" x14ac:dyDescent="0.3">
      <c r="P640021" s="83"/>
    </row>
    <row r="640022" spans="16:16" x14ac:dyDescent="0.3">
      <c r="P640022" s="83"/>
    </row>
    <row r="640023" spans="16:16" x14ac:dyDescent="0.3">
      <c r="P640023" s="83"/>
    </row>
    <row r="640024" spans="16:16" x14ac:dyDescent="0.3">
      <c r="P640024" s="83"/>
    </row>
    <row r="640025" spans="16:16" x14ac:dyDescent="0.3">
      <c r="P640025" s="83"/>
    </row>
    <row r="640026" spans="16:16" x14ac:dyDescent="0.3">
      <c r="P640026" s="83"/>
    </row>
    <row r="640027" spans="16:16" x14ac:dyDescent="0.3">
      <c r="P640027" s="83"/>
    </row>
    <row r="640028" spans="16:16" x14ac:dyDescent="0.3">
      <c r="P640028" s="83"/>
    </row>
    <row r="640029" spans="16:16" x14ac:dyDescent="0.3">
      <c r="P640029" s="83"/>
    </row>
    <row r="640030" spans="16:16" x14ac:dyDescent="0.3">
      <c r="P640030" s="83"/>
    </row>
    <row r="640031" spans="16:16" x14ac:dyDescent="0.3">
      <c r="P640031" s="83"/>
    </row>
    <row r="640032" spans="16:16" x14ac:dyDescent="0.3">
      <c r="P640032" s="83"/>
    </row>
    <row r="640033" spans="16:16" x14ac:dyDescent="0.3">
      <c r="P640033" s="83"/>
    </row>
    <row r="640034" spans="16:16" x14ac:dyDescent="0.3">
      <c r="P640034" s="83"/>
    </row>
    <row r="640035" spans="16:16" x14ac:dyDescent="0.3">
      <c r="P640035" s="83"/>
    </row>
    <row r="640036" spans="16:16" x14ac:dyDescent="0.3">
      <c r="P640036" s="83"/>
    </row>
    <row r="640037" spans="16:16" x14ac:dyDescent="0.3">
      <c r="P640037" s="83"/>
    </row>
    <row r="640038" spans="16:16" x14ac:dyDescent="0.3">
      <c r="P640038" s="83"/>
    </row>
    <row r="640039" spans="16:16" x14ac:dyDescent="0.3">
      <c r="P640039" s="83"/>
    </row>
    <row r="640040" spans="16:16" x14ac:dyDescent="0.3">
      <c r="P640040" s="83"/>
    </row>
    <row r="640041" spans="16:16" x14ac:dyDescent="0.3">
      <c r="P640041" s="83"/>
    </row>
    <row r="640042" spans="16:16" x14ac:dyDescent="0.3">
      <c r="P640042" s="83"/>
    </row>
    <row r="640043" spans="16:16" x14ac:dyDescent="0.3">
      <c r="P640043" s="83"/>
    </row>
    <row r="640044" spans="16:16" x14ac:dyDescent="0.3">
      <c r="P640044" s="83"/>
    </row>
    <row r="640045" spans="16:16" x14ac:dyDescent="0.3">
      <c r="P640045" s="83"/>
    </row>
    <row r="640046" spans="16:16" x14ac:dyDescent="0.3">
      <c r="P640046" s="83"/>
    </row>
    <row r="640047" spans="16:16" x14ac:dyDescent="0.3">
      <c r="P640047" s="83"/>
    </row>
    <row r="640048" spans="16:16" x14ac:dyDescent="0.3">
      <c r="P640048" s="83"/>
    </row>
    <row r="640049" spans="16:16" x14ac:dyDescent="0.3">
      <c r="P640049" s="83"/>
    </row>
    <row r="640050" spans="16:16" x14ac:dyDescent="0.3">
      <c r="P640050" s="83"/>
    </row>
    <row r="640051" spans="16:16" x14ac:dyDescent="0.3">
      <c r="P640051" s="83"/>
    </row>
    <row r="640052" spans="16:16" x14ac:dyDescent="0.3">
      <c r="P640052" s="83"/>
    </row>
    <row r="640053" spans="16:16" x14ac:dyDescent="0.3">
      <c r="P640053" s="83"/>
    </row>
    <row r="640054" spans="16:16" x14ac:dyDescent="0.3">
      <c r="P640054" s="83"/>
    </row>
    <row r="640055" spans="16:16" x14ac:dyDescent="0.3">
      <c r="P640055" s="83"/>
    </row>
    <row r="640056" spans="16:16" x14ac:dyDescent="0.3">
      <c r="P640056" s="83"/>
    </row>
    <row r="640057" spans="16:16" x14ac:dyDescent="0.3">
      <c r="P640057" s="83"/>
    </row>
    <row r="640058" spans="16:16" x14ac:dyDescent="0.3">
      <c r="P640058" s="83"/>
    </row>
    <row r="640059" spans="16:16" x14ac:dyDescent="0.3">
      <c r="P640059" s="83"/>
    </row>
    <row r="640060" spans="16:16" x14ac:dyDescent="0.3">
      <c r="P640060" s="83"/>
    </row>
    <row r="640061" spans="16:16" x14ac:dyDescent="0.3">
      <c r="P640061" s="83"/>
    </row>
    <row r="640062" spans="16:16" x14ac:dyDescent="0.3">
      <c r="P640062" s="83"/>
    </row>
    <row r="640063" spans="16:16" x14ac:dyDescent="0.3">
      <c r="P640063" s="83"/>
    </row>
    <row r="640064" spans="16:16" x14ac:dyDescent="0.3">
      <c r="P640064" s="83"/>
    </row>
    <row r="640065" spans="16:16" x14ac:dyDescent="0.3">
      <c r="P640065" s="83"/>
    </row>
    <row r="640066" spans="16:16" x14ac:dyDescent="0.3">
      <c r="P640066" s="83"/>
    </row>
    <row r="640067" spans="16:16" x14ac:dyDescent="0.3">
      <c r="P640067" s="83"/>
    </row>
    <row r="640068" spans="16:16" x14ac:dyDescent="0.3">
      <c r="P640068" s="83"/>
    </row>
    <row r="640069" spans="16:16" x14ac:dyDescent="0.3">
      <c r="P640069" s="83"/>
    </row>
    <row r="640070" spans="16:16" x14ac:dyDescent="0.3">
      <c r="P640070" s="83"/>
    </row>
    <row r="640071" spans="16:16" x14ac:dyDescent="0.3">
      <c r="P640071" s="83"/>
    </row>
    <row r="640072" spans="16:16" x14ac:dyDescent="0.3">
      <c r="P640072" s="83"/>
    </row>
    <row r="640073" spans="16:16" x14ac:dyDescent="0.3">
      <c r="P640073" s="83"/>
    </row>
    <row r="640074" spans="16:16" x14ac:dyDescent="0.3">
      <c r="P640074" s="83"/>
    </row>
    <row r="640075" spans="16:16" x14ac:dyDescent="0.3">
      <c r="P640075" s="83"/>
    </row>
    <row r="640076" spans="16:16" x14ac:dyDescent="0.3">
      <c r="P640076" s="83"/>
    </row>
    <row r="640077" spans="16:16" x14ac:dyDescent="0.3">
      <c r="P640077" s="83"/>
    </row>
    <row r="640078" spans="16:16" x14ac:dyDescent="0.3">
      <c r="P640078" s="83"/>
    </row>
    <row r="640079" spans="16:16" x14ac:dyDescent="0.3">
      <c r="P640079" s="83"/>
    </row>
    <row r="640080" spans="16:16" x14ac:dyDescent="0.3">
      <c r="P640080" s="83"/>
    </row>
    <row r="640081" spans="16:16" x14ac:dyDescent="0.3">
      <c r="P640081" s="83"/>
    </row>
    <row r="640082" spans="16:16" x14ac:dyDescent="0.3">
      <c r="P640082" s="83"/>
    </row>
    <row r="640083" spans="16:16" x14ac:dyDescent="0.3">
      <c r="P640083" s="83"/>
    </row>
    <row r="640084" spans="16:16" x14ac:dyDescent="0.3">
      <c r="P640084" s="83"/>
    </row>
    <row r="640085" spans="16:16" x14ac:dyDescent="0.3">
      <c r="P640085" s="83"/>
    </row>
    <row r="640086" spans="16:16" x14ac:dyDescent="0.3">
      <c r="P640086" s="83"/>
    </row>
    <row r="640087" spans="16:16" x14ac:dyDescent="0.3">
      <c r="P640087" s="83"/>
    </row>
    <row r="640088" spans="16:16" x14ac:dyDescent="0.3">
      <c r="P640088" s="83"/>
    </row>
    <row r="640089" spans="16:16" x14ac:dyDescent="0.3">
      <c r="P640089" s="83"/>
    </row>
    <row r="640090" spans="16:16" x14ac:dyDescent="0.3">
      <c r="P640090" s="83"/>
    </row>
    <row r="640091" spans="16:16" x14ac:dyDescent="0.3">
      <c r="P640091" s="83"/>
    </row>
    <row r="640092" spans="16:16" x14ac:dyDescent="0.3">
      <c r="P640092" s="83"/>
    </row>
    <row r="640093" spans="16:16" x14ac:dyDescent="0.3">
      <c r="P640093" s="83"/>
    </row>
    <row r="640094" spans="16:16" x14ac:dyDescent="0.3">
      <c r="P640094" s="83"/>
    </row>
    <row r="640095" spans="16:16" x14ac:dyDescent="0.3">
      <c r="P640095" s="83"/>
    </row>
    <row r="640096" spans="16:16" x14ac:dyDescent="0.3">
      <c r="P640096" s="83"/>
    </row>
    <row r="640097" spans="16:16" x14ac:dyDescent="0.3">
      <c r="P640097" s="83"/>
    </row>
    <row r="640098" spans="16:16" x14ac:dyDescent="0.3">
      <c r="P640098" s="83"/>
    </row>
    <row r="640099" spans="16:16" x14ac:dyDescent="0.3">
      <c r="P640099" s="83"/>
    </row>
    <row r="640100" spans="16:16" x14ac:dyDescent="0.3">
      <c r="P640100" s="83"/>
    </row>
    <row r="640101" spans="16:16" x14ac:dyDescent="0.3">
      <c r="P640101" s="83"/>
    </row>
    <row r="640102" spans="16:16" x14ac:dyDescent="0.3">
      <c r="P640102" s="83"/>
    </row>
    <row r="640103" spans="16:16" x14ac:dyDescent="0.3">
      <c r="P640103" s="83"/>
    </row>
    <row r="640104" spans="16:16" x14ac:dyDescent="0.3">
      <c r="P640104" s="83"/>
    </row>
    <row r="640105" spans="16:16" x14ac:dyDescent="0.3">
      <c r="P640105" s="83"/>
    </row>
    <row r="640106" spans="16:16" x14ac:dyDescent="0.3">
      <c r="P640106" s="83"/>
    </row>
    <row r="640107" spans="16:16" x14ac:dyDescent="0.3">
      <c r="P640107" s="83"/>
    </row>
    <row r="640108" spans="16:16" x14ac:dyDescent="0.3">
      <c r="P640108" s="83"/>
    </row>
    <row r="640109" spans="16:16" x14ac:dyDescent="0.3">
      <c r="P640109" s="83"/>
    </row>
    <row r="640110" spans="16:16" x14ac:dyDescent="0.3">
      <c r="P640110" s="83"/>
    </row>
    <row r="640111" spans="16:16" x14ac:dyDescent="0.3">
      <c r="P640111" s="83"/>
    </row>
    <row r="640112" spans="16:16" x14ac:dyDescent="0.3">
      <c r="P640112" s="83"/>
    </row>
    <row r="640113" spans="16:16" x14ac:dyDescent="0.3">
      <c r="P640113" s="83"/>
    </row>
    <row r="640114" spans="16:16" x14ac:dyDescent="0.3">
      <c r="P640114" s="83"/>
    </row>
    <row r="640115" spans="16:16" x14ac:dyDescent="0.3">
      <c r="P640115" s="83"/>
    </row>
    <row r="640116" spans="16:16" x14ac:dyDescent="0.3">
      <c r="P640116" s="83"/>
    </row>
    <row r="640117" spans="16:16" x14ac:dyDescent="0.3">
      <c r="P640117" s="83"/>
    </row>
    <row r="640118" spans="16:16" x14ac:dyDescent="0.3">
      <c r="P640118" s="83"/>
    </row>
    <row r="640119" spans="16:16" x14ac:dyDescent="0.3">
      <c r="P640119" s="83"/>
    </row>
    <row r="640120" spans="16:16" x14ac:dyDescent="0.3">
      <c r="P640120" s="83"/>
    </row>
    <row r="640121" spans="16:16" x14ac:dyDescent="0.3">
      <c r="P640121" s="83"/>
    </row>
    <row r="640122" spans="16:16" x14ac:dyDescent="0.3">
      <c r="P640122" s="83"/>
    </row>
    <row r="640123" spans="16:16" x14ac:dyDescent="0.3">
      <c r="P640123" s="83"/>
    </row>
    <row r="640124" spans="16:16" x14ac:dyDescent="0.3">
      <c r="P640124" s="83"/>
    </row>
    <row r="640125" spans="16:16" x14ac:dyDescent="0.3">
      <c r="P640125" s="83"/>
    </row>
    <row r="640126" spans="16:16" x14ac:dyDescent="0.3">
      <c r="P640126" s="83"/>
    </row>
    <row r="640127" spans="16:16" x14ac:dyDescent="0.3">
      <c r="P640127" s="83"/>
    </row>
    <row r="640128" spans="16:16" x14ac:dyDescent="0.3">
      <c r="P640128" s="83"/>
    </row>
    <row r="640129" spans="16:16" x14ac:dyDescent="0.3">
      <c r="P640129" s="83"/>
    </row>
    <row r="640130" spans="16:16" x14ac:dyDescent="0.3">
      <c r="P640130" s="83"/>
    </row>
    <row r="640131" spans="16:16" x14ac:dyDescent="0.3">
      <c r="P640131" s="83"/>
    </row>
    <row r="640132" spans="16:16" x14ac:dyDescent="0.3">
      <c r="P640132" s="83"/>
    </row>
    <row r="640133" spans="16:16" x14ac:dyDescent="0.3">
      <c r="P640133" s="83"/>
    </row>
    <row r="640134" spans="16:16" x14ac:dyDescent="0.3">
      <c r="P640134" s="83"/>
    </row>
    <row r="640135" spans="16:16" x14ac:dyDescent="0.3">
      <c r="P640135" s="83"/>
    </row>
    <row r="640136" spans="16:16" x14ac:dyDescent="0.3">
      <c r="P640136" s="83"/>
    </row>
    <row r="640137" spans="16:16" x14ac:dyDescent="0.3">
      <c r="P640137" s="83"/>
    </row>
    <row r="640138" spans="16:16" x14ac:dyDescent="0.3">
      <c r="P640138" s="83"/>
    </row>
    <row r="640139" spans="16:16" x14ac:dyDescent="0.3">
      <c r="P640139" s="83"/>
    </row>
    <row r="640140" spans="16:16" x14ac:dyDescent="0.3">
      <c r="P640140" s="83"/>
    </row>
    <row r="640141" spans="16:16" x14ac:dyDescent="0.3">
      <c r="P640141" s="83"/>
    </row>
    <row r="640142" spans="16:16" x14ac:dyDescent="0.3">
      <c r="P640142" s="83"/>
    </row>
    <row r="640143" spans="16:16" x14ac:dyDescent="0.3">
      <c r="P640143" s="83"/>
    </row>
    <row r="640144" spans="16:16" x14ac:dyDescent="0.3">
      <c r="P640144" s="83"/>
    </row>
    <row r="640145" spans="16:16" x14ac:dyDescent="0.3">
      <c r="P640145" s="83"/>
    </row>
    <row r="640146" spans="16:16" x14ac:dyDescent="0.3">
      <c r="P640146" s="83"/>
    </row>
    <row r="640147" spans="16:16" x14ac:dyDescent="0.3">
      <c r="P640147" s="83"/>
    </row>
    <row r="640148" spans="16:16" x14ac:dyDescent="0.3">
      <c r="P640148" s="83"/>
    </row>
    <row r="640149" spans="16:16" x14ac:dyDescent="0.3">
      <c r="P640149" s="83"/>
    </row>
    <row r="640150" spans="16:16" x14ac:dyDescent="0.3">
      <c r="P640150" s="83"/>
    </row>
    <row r="640151" spans="16:16" x14ac:dyDescent="0.3">
      <c r="P640151" s="83"/>
    </row>
    <row r="640152" spans="16:16" x14ac:dyDescent="0.3">
      <c r="P640152" s="83"/>
    </row>
    <row r="640153" spans="16:16" x14ac:dyDescent="0.3">
      <c r="P640153" s="83"/>
    </row>
    <row r="640154" spans="16:16" x14ac:dyDescent="0.3">
      <c r="P640154" s="83"/>
    </row>
    <row r="640155" spans="16:16" x14ac:dyDescent="0.3">
      <c r="P640155" s="83"/>
    </row>
    <row r="640156" spans="16:16" x14ac:dyDescent="0.3">
      <c r="P640156" s="83"/>
    </row>
    <row r="640157" spans="16:16" x14ac:dyDescent="0.3">
      <c r="P640157" s="83"/>
    </row>
    <row r="640158" spans="16:16" x14ac:dyDescent="0.3">
      <c r="P640158" s="83"/>
    </row>
    <row r="640159" spans="16:16" x14ac:dyDescent="0.3">
      <c r="P640159" s="83"/>
    </row>
    <row r="640160" spans="16:16" x14ac:dyDescent="0.3">
      <c r="P640160" s="83"/>
    </row>
    <row r="640161" spans="16:16" x14ac:dyDescent="0.3">
      <c r="P640161" s="83"/>
    </row>
    <row r="640162" spans="16:16" x14ac:dyDescent="0.3">
      <c r="P640162" s="83"/>
    </row>
    <row r="640163" spans="16:16" x14ac:dyDescent="0.3">
      <c r="P640163" s="83"/>
    </row>
    <row r="640164" spans="16:16" x14ac:dyDescent="0.3">
      <c r="P640164" s="83"/>
    </row>
    <row r="640165" spans="16:16" x14ac:dyDescent="0.3">
      <c r="P640165" s="83"/>
    </row>
    <row r="640166" spans="16:16" x14ac:dyDescent="0.3">
      <c r="P640166" s="83"/>
    </row>
    <row r="640167" spans="16:16" x14ac:dyDescent="0.3">
      <c r="P640167" s="83"/>
    </row>
    <row r="640168" spans="16:16" x14ac:dyDescent="0.3">
      <c r="P640168" s="83"/>
    </row>
    <row r="640169" spans="16:16" x14ac:dyDescent="0.3">
      <c r="P640169" s="83"/>
    </row>
    <row r="640170" spans="16:16" x14ac:dyDescent="0.3">
      <c r="P640170" s="83"/>
    </row>
    <row r="640171" spans="16:16" x14ac:dyDescent="0.3">
      <c r="P640171" s="83"/>
    </row>
    <row r="640172" spans="16:16" x14ac:dyDescent="0.3">
      <c r="P640172" s="83"/>
    </row>
    <row r="640173" spans="16:16" x14ac:dyDescent="0.3">
      <c r="P640173" s="83"/>
    </row>
    <row r="640174" spans="16:16" x14ac:dyDescent="0.3">
      <c r="P640174" s="83"/>
    </row>
    <row r="640175" spans="16:16" x14ac:dyDescent="0.3">
      <c r="P640175" s="83"/>
    </row>
    <row r="640176" spans="16:16" x14ac:dyDescent="0.3">
      <c r="P640176" s="83"/>
    </row>
    <row r="640177" spans="16:16" x14ac:dyDescent="0.3">
      <c r="P640177" s="83"/>
    </row>
    <row r="640178" spans="16:16" x14ac:dyDescent="0.3">
      <c r="P640178" s="83"/>
    </row>
    <row r="640179" spans="16:16" x14ac:dyDescent="0.3">
      <c r="P640179" s="83"/>
    </row>
    <row r="640180" spans="16:16" x14ac:dyDescent="0.3">
      <c r="P640180" s="83"/>
    </row>
    <row r="640181" spans="16:16" x14ac:dyDescent="0.3">
      <c r="P640181" s="83"/>
    </row>
    <row r="640182" spans="16:16" x14ac:dyDescent="0.3">
      <c r="P640182" s="83"/>
    </row>
    <row r="640183" spans="16:16" x14ac:dyDescent="0.3">
      <c r="P640183" s="83"/>
    </row>
    <row r="640184" spans="16:16" x14ac:dyDescent="0.3">
      <c r="P640184" s="83"/>
    </row>
    <row r="640185" spans="16:16" x14ac:dyDescent="0.3">
      <c r="P640185" s="83"/>
    </row>
    <row r="640186" spans="16:16" x14ac:dyDescent="0.3">
      <c r="P640186" s="83"/>
    </row>
    <row r="640187" spans="16:16" x14ac:dyDescent="0.3">
      <c r="P640187" s="83"/>
    </row>
    <row r="640188" spans="16:16" x14ac:dyDescent="0.3">
      <c r="P640188" s="83"/>
    </row>
    <row r="640189" spans="16:16" x14ac:dyDescent="0.3">
      <c r="P640189" s="83"/>
    </row>
    <row r="640190" spans="16:16" x14ac:dyDescent="0.3">
      <c r="P640190" s="83"/>
    </row>
    <row r="640191" spans="16:16" x14ac:dyDescent="0.3">
      <c r="P640191" s="83"/>
    </row>
    <row r="640192" spans="16:16" x14ac:dyDescent="0.3">
      <c r="P640192" s="83"/>
    </row>
    <row r="640193" spans="16:16" x14ac:dyDescent="0.3">
      <c r="P640193" s="83"/>
    </row>
    <row r="640194" spans="16:16" x14ac:dyDescent="0.3">
      <c r="P640194" s="83"/>
    </row>
    <row r="640195" spans="16:16" x14ac:dyDescent="0.3">
      <c r="P640195" s="83"/>
    </row>
    <row r="640196" spans="16:16" x14ac:dyDescent="0.3">
      <c r="P640196" s="83"/>
    </row>
    <row r="640197" spans="16:16" x14ac:dyDescent="0.3">
      <c r="P640197" s="83"/>
    </row>
    <row r="640198" spans="16:16" x14ac:dyDescent="0.3">
      <c r="P640198" s="83"/>
    </row>
    <row r="640199" spans="16:16" x14ac:dyDescent="0.3">
      <c r="P640199" s="83"/>
    </row>
    <row r="640200" spans="16:16" x14ac:dyDescent="0.3">
      <c r="P640200" s="83"/>
    </row>
    <row r="640201" spans="16:16" x14ac:dyDescent="0.3">
      <c r="P640201" s="83"/>
    </row>
    <row r="640202" spans="16:16" x14ac:dyDescent="0.3">
      <c r="P640202" s="83"/>
    </row>
    <row r="640203" spans="16:16" x14ac:dyDescent="0.3">
      <c r="P640203" s="83"/>
    </row>
    <row r="640204" spans="16:16" x14ac:dyDescent="0.3">
      <c r="P640204" s="83"/>
    </row>
    <row r="640205" spans="16:16" x14ac:dyDescent="0.3">
      <c r="P640205" s="83"/>
    </row>
    <row r="640206" spans="16:16" x14ac:dyDescent="0.3">
      <c r="P640206" s="83"/>
    </row>
    <row r="640207" spans="16:16" x14ac:dyDescent="0.3">
      <c r="P640207" s="83"/>
    </row>
    <row r="640208" spans="16:16" x14ac:dyDescent="0.3">
      <c r="P640208" s="83"/>
    </row>
    <row r="640209" spans="16:16" x14ac:dyDescent="0.3">
      <c r="P640209" s="83"/>
    </row>
    <row r="640210" spans="16:16" x14ac:dyDescent="0.3">
      <c r="P640210" s="83"/>
    </row>
    <row r="640211" spans="16:16" x14ac:dyDescent="0.3">
      <c r="P640211" s="83"/>
    </row>
    <row r="640212" spans="16:16" x14ac:dyDescent="0.3">
      <c r="P640212" s="83"/>
    </row>
    <row r="640213" spans="16:16" x14ac:dyDescent="0.3">
      <c r="P640213" s="83"/>
    </row>
    <row r="640214" spans="16:16" x14ac:dyDescent="0.3">
      <c r="P640214" s="83"/>
    </row>
    <row r="640215" spans="16:16" x14ac:dyDescent="0.3">
      <c r="P640215" s="83"/>
    </row>
    <row r="640216" spans="16:16" x14ac:dyDescent="0.3">
      <c r="P640216" s="83"/>
    </row>
    <row r="640217" spans="16:16" x14ac:dyDescent="0.3">
      <c r="P640217" s="83"/>
    </row>
    <row r="640218" spans="16:16" x14ac:dyDescent="0.3">
      <c r="P640218" s="83"/>
    </row>
    <row r="640219" spans="16:16" x14ac:dyDescent="0.3">
      <c r="P640219" s="83"/>
    </row>
    <row r="640220" spans="16:16" x14ac:dyDescent="0.3">
      <c r="P640220" s="83"/>
    </row>
    <row r="640221" spans="16:16" x14ac:dyDescent="0.3">
      <c r="P640221" s="83"/>
    </row>
    <row r="640222" spans="16:16" x14ac:dyDescent="0.3">
      <c r="P640222" s="83"/>
    </row>
    <row r="640223" spans="16:16" x14ac:dyDescent="0.3">
      <c r="P640223" s="83"/>
    </row>
    <row r="640224" spans="16:16" x14ac:dyDescent="0.3">
      <c r="P640224" s="83"/>
    </row>
    <row r="640225" spans="16:16" x14ac:dyDescent="0.3">
      <c r="P640225" s="83"/>
    </row>
    <row r="640226" spans="16:16" x14ac:dyDescent="0.3">
      <c r="P640226" s="83"/>
    </row>
    <row r="640227" spans="16:16" x14ac:dyDescent="0.3">
      <c r="P640227" s="83"/>
    </row>
    <row r="640228" spans="16:16" x14ac:dyDescent="0.3">
      <c r="P640228" s="83"/>
    </row>
    <row r="640229" spans="16:16" x14ac:dyDescent="0.3">
      <c r="P640229" s="83"/>
    </row>
    <row r="640230" spans="16:16" x14ac:dyDescent="0.3">
      <c r="P640230" s="83"/>
    </row>
    <row r="640231" spans="16:16" x14ac:dyDescent="0.3">
      <c r="P640231" s="83"/>
    </row>
    <row r="640232" spans="16:16" x14ac:dyDescent="0.3">
      <c r="P640232" s="83"/>
    </row>
    <row r="640233" spans="16:16" x14ac:dyDescent="0.3">
      <c r="P640233" s="83"/>
    </row>
    <row r="640234" spans="16:16" x14ac:dyDescent="0.3">
      <c r="P640234" s="83"/>
    </row>
    <row r="640235" spans="16:16" x14ac:dyDescent="0.3">
      <c r="P640235" s="83"/>
    </row>
    <row r="640236" spans="16:16" x14ac:dyDescent="0.3">
      <c r="P640236" s="83"/>
    </row>
    <row r="640237" spans="16:16" x14ac:dyDescent="0.3">
      <c r="P640237" s="83"/>
    </row>
    <row r="640238" spans="16:16" x14ac:dyDescent="0.3">
      <c r="P640238" s="83"/>
    </row>
    <row r="640239" spans="16:16" x14ac:dyDescent="0.3">
      <c r="P640239" s="83"/>
    </row>
    <row r="640240" spans="16:16" x14ac:dyDescent="0.3">
      <c r="P640240" s="83"/>
    </row>
    <row r="640241" spans="16:16" x14ac:dyDescent="0.3">
      <c r="P640241" s="83"/>
    </row>
    <row r="640242" spans="16:16" x14ac:dyDescent="0.3">
      <c r="P640242" s="83"/>
    </row>
    <row r="640243" spans="16:16" x14ac:dyDescent="0.3">
      <c r="P640243" s="83"/>
    </row>
    <row r="640244" spans="16:16" x14ac:dyDescent="0.3">
      <c r="P640244" s="83"/>
    </row>
    <row r="640245" spans="16:16" x14ac:dyDescent="0.3">
      <c r="P640245" s="83"/>
    </row>
    <row r="640246" spans="16:16" x14ac:dyDescent="0.3">
      <c r="P640246" s="83"/>
    </row>
    <row r="640247" spans="16:16" x14ac:dyDescent="0.3">
      <c r="P640247" s="83"/>
    </row>
    <row r="640248" spans="16:16" x14ac:dyDescent="0.3">
      <c r="P640248" s="83"/>
    </row>
    <row r="640249" spans="16:16" x14ac:dyDescent="0.3">
      <c r="P640249" s="83"/>
    </row>
    <row r="640250" spans="16:16" x14ac:dyDescent="0.3">
      <c r="P640250" s="83"/>
    </row>
    <row r="640251" spans="16:16" x14ac:dyDescent="0.3">
      <c r="P640251" s="83"/>
    </row>
    <row r="640252" spans="16:16" x14ac:dyDescent="0.3">
      <c r="P640252" s="83"/>
    </row>
    <row r="640253" spans="16:16" x14ac:dyDescent="0.3">
      <c r="P640253" s="83"/>
    </row>
    <row r="640254" spans="16:16" x14ac:dyDescent="0.3">
      <c r="P640254" s="83"/>
    </row>
    <row r="640255" spans="16:16" x14ac:dyDescent="0.3">
      <c r="P640255" s="83"/>
    </row>
    <row r="640256" spans="16:16" x14ac:dyDescent="0.3">
      <c r="P640256" s="83"/>
    </row>
    <row r="640257" spans="16:16" x14ac:dyDescent="0.3">
      <c r="P640257" s="83"/>
    </row>
    <row r="640258" spans="16:16" x14ac:dyDescent="0.3">
      <c r="P640258" s="83"/>
    </row>
    <row r="640259" spans="16:16" x14ac:dyDescent="0.3">
      <c r="P640259" s="83"/>
    </row>
    <row r="640260" spans="16:16" x14ac:dyDescent="0.3">
      <c r="P640260" s="83"/>
    </row>
    <row r="640261" spans="16:16" x14ac:dyDescent="0.3">
      <c r="P640261" s="83"/>
    </row>
    <row r="640262" spans="16:16" x14ac:dyDescent="0.3">
      <c r="P640262" s="83"/>
    </row>
    <row r="640263" spans="16:16" x14ac:dyDescent="0.3">
      <c r="P640263" s="83"/>
    </row>
    <row r="640264" spans="16:16" x14ac:dyDescent="0.3">
      <c r="P640264" s="83"/>
    </row>
    <row r="640265" spans="16:16" x14ac:dyDescent="0.3">
      <c r="P640265" s="83"/>
    </row>
    <row r="640266" spans="16:16" x14ac:dyDescent="0.3">
      <c r="P640266" s="83"/>
    </row>
    <row r="640267" spans="16:16" x14ac:dyDescent="0.3">
      <c r="P640267" s="83"/>
    </row>
    <row r="640268" spans="16:16" x14ac:dyDescent="0.3">
      <c r="P640268" s="83"/>
    </row>
    <row r="640269" spans="16:16" x14ac:dyDescent="0.3">
      <c r="P640269" s="83"/>
    </row>
    <row r="640270" spans="16:16" x14ac:dyDescent="0.3">
      <c r="P640270" s="83"/>
    </row>
    <row r="640271" spans="16:16" x14ac:dyDescent="0.3">
      <c r="P640271" s="83"/>
    </row>
    <row r="640272" spans="16:16" x14ac:dyDescent="0.3">
      <c r="P640272" s="83"/>
    </row>
    <row r="640273" spans="16:16" x14ac:dyDescent="0.3">
      <c r="P640273" s="83"/>
    </row>
    <row r="640274" spans="16:16" x14ac:dyDescent="0.3">
      <c r="P640274" s="83"/>
    </row>
    <row r="640275" spans="16:16" x14ac:dyDescent="0.3">
      <c r="P640275" s="83"/>
    </row>
    <row r="640276" spans="16:16" x14ac:dyDescent="0.3">
      <c r="P640276" s="83"/>
    </row>
    <row r="640277" spans="16:16" x14ac:dyDescent="0.3">
      <c r="P640277" s="83"/>
    </row>
    <row r="640278" spans="16:16" x14ac:dyDescent="0.3">
      <c r="P640278" s="83"/>
    </row>
    <row r="640279" spans="16:16" x14ac:dyDescent="0.3">
      <c r="P640279" s="83"/>
    </row>
    <row r="640280" spans="16:16" x14ac:dyDescent="0.3">
      <c r="P640280" s="83"/>
    </row>
    <row r="640281" spans="16:16" x14ac:dyDescent="0.3">
      <c r="P640281" s="83"/>
    </row>
    <row r="640282" spans="16:16" x14ac:dyDescent="0.3">
      <c r="P640282" s="83"/>
    </row>
    <row r="640283" spans="16:16" x14ac:dyDescent="0.3">
      <c r="P640283" s="83"/>
    </row>
    <row r="640284" spans="16:16" x14ac:dyDescent="0.3">
      <c r="P640284" s="83"/>
    </row>
    <row r="640285" spans="16:16" x14ac:dyDescent="0.3">
      <c r="P640285" s="83"/>
    </row>
    <row r="640286" spans="16:16" x14ac:dyDescent="0.3">
      <c r="P640286" s="83"/>
    </row>
    <row r="640287" spans="16:16" x14ac:dyDescent="0.3">
      <c r="P640287" s="83"/>
    </row>
    <row r="640288" spans="16:16" x14ac:dyDescent="0.3">
      <c r="P640288" s="83"/>
    </row>
    <row r="640289" spans="16:16" x14ac:dyDescent="0.3">
      <c r="P640289" s="83"/>
    </row>
    <row r="640290" spans="16:16" x14ac:dyDescent="0.3">
      <c r="P640290" s="83"/>
    </row>
    <row r="640291" spans="16:16" x14ac:dyDescent="0.3">
      <c r="P640291" s="83"/>
    </row>
    <row r="640292" spans="16:16" x14ac:dyDescent="0.3">
      <c r="P640292" s="83"/>
    </row>
    <row r="640293" spans="16:16" x14ac:dyDescent="0.3">
      <c r="P640293" s="83"/>
    </row>
    <row r="640294" spans="16:16" x14ac:dyDescent="0.3">
      <c r="P640294" s="83"/>
    </row>
    <row r="640295" spans="16:16" x14ac:dyDescent="0.3">
      <c r="P640295" s="83"/>
    </row>
    <row r="640296" spans="16:16" x14ac:dyDescent="0.3">
      <c r="P640296" s="83"/>
    </row>
    <row r="640297" spans="16:16" x14ac:dyDescent="0.3">
      <c r="P640297" s="83"/>
    </row>
    <row r="640298" spans="16:16" x14ac:dyDescent="0.3">
      <c r="P640298" s="83"/>
    </row>
    <row r="640299" spans="16:16" x14ac:dyDescent="0.3">
      <c r="P640299" s="83"/>
    </row>
    <row r="640300" spans="16:16" x14ac:dyDescent="0.3">
      <c r="P640300" s="83"/>
    </row>
    <row r="640301" spans="16:16" x14ac:dyDescent="0.3">
      <c r="P640301" s="83"/>
    </row>
    <row r="640302" spans="16:16" x14ac:dyDescent="0.3">
      <c r="P640302" s="83"/>
    </row>
    <row r="640303" spans="16:16" x14ac:dyDescent="0.3">
      <c r="P640303" s="83"/>
    </row>
    <row r="640304" spans="16:16" x14ac:dyDescent="0.3">
      <c r="P640304" s="83"/>
    </row>
    <row r="640305" spans="16:16" x14ac:dyDescent="0.3">
      <c r="P640305" s="83"/>
    </row>
    <row r="640306" spans="16:16" x14ac:dyDescent="0.3">
      <c r="P640306" s="83"/>
    </row>
    <row r="640307" spans="16:16" x14ac:dyDescent="0.3">
      <c r="P640307" s="83"/>
    </row>
    <row r="640308" spans="16:16" x14ac:dyDescent="0.3">
      <c r="P640308" s="83"/>
    </row>
    <row r="640309" spans="16:16" x14ac:dyDescent="0.3">
      <c r="P640309" s="83"/>
    </row>
    <row r="640310" spans="16:16" x14ac:dyDescent="0.3">
      <c r="P640310" s="83"/>
    </row>
    <row r="640311" spans="16:16" x14ac:dyDescent="0.3">
      <c r="P640311" s="83"/>
    </row>
    <row r="640312" spans="16:16" x14ac:dyDescent="0.3">
      <c r="P640312" s="83"/>
    </row>
    <row r="640313" spans="16:16" x14ac:dyDescent="0.3">
      <c r="P640313" s="83"/>
    </row>
    <row r="640314" spans="16:16" x14ac:dyDescent="0.3">
      <c r="P640314" s="83"/>
    </row>
    <row r="640315" spans="16:16" x14ac:dyDescent="0.3">
      <c r="P640315" s="83"/>
    </row>
    <row r="640316" spans="16:16" x14ac:dyDescent="0.3">
      <c r="P640316" s="83"/>
    </row>
    <row r="640317" spans="16:16" x14ac:dyDescent="0.3">
      <c r="P640317" s="83"/>
    </row>
    <row r="640318" spans="16:16" x14ac:dyDescent="0.3">
      <c r="P640318" s="83"/>
    </row>
    <row r="640319" spans="16:16" x14ac:dyDescent="0.3">
      <c r="P640319" s="83"/>
    </row>
    <row r="640320" spans="16:16" x14ac:dyDescent="0.3">
      <c r="P640320" s="83"/>
    </row>
    <row r="640321" spans="16:16" x14ac:dyDescent="0.3">
      <c r="P640321" s="83"/>
    </row>
    <row r="640322" spans="16:16" x14ac:dyDescent="0.3">
      <c r="P640322" s="83"/>
    </row>
    <row r="640323" spans="16:16" x14ac:dyDescent="0.3">
      <c r="P640323" s="83"/>
    </row>
    <row r="640324" spans="16:16" x14ac:dyDescent="0.3">
      <c r="P640324" s="83"/>
    </row>
    <row r="640325" spans="16:16" x14ac:dyDescent="0.3">
      <c r="P640325" s="83"/>
    </row>
    <row r="640326" spans="16:16" x14ac:dyDescent="0.3">
      <c r="P640326" s="83"/>
    </row>
    <row r="640327" spans="16:16" x14ac:dyDescent="0.3">
      <c r="P640327" s="83"/>
    </row>
    <row r="640328" spans="16:16" x14ac:dyDescent="0.3">
      <c r="P640328" s="83"/>
    </row>
    <row r="640329" spans="16:16" x14ac:dyDescent="0.3">
      <c r="P640329" s="83"/>
    </row>
    <row r="640330" spans="16:16" x14ac:dyDescent="0.3">
      <c r="P640330" s="83"/>
    </row>
    <row r="640331" spans="16:16" x14ac:dyDescent="0.3">
      <c r="P640331" s="83"/>
    </row>
    <row r="640332" spans="16:16" x14ac:dyDescent="0.3">
      <c r="P640332" s="83"/>
    </row>
    <row r="640333" spans="16:16" x14ac:dyDescent="0.3">
      <c r="P640333" s="83"/>
    </row>
    <row r="640334" spans="16:16" x14ac:dyDescent="0.3">
      <c r="P640334" s="83"/>
    </row>
    <row r="640335" spans="16:16" x14ac:dyDescent="0.3">
      <c r="P640335" s="83"/>
    </row>
    <row r="640336" spans="16:16" x14ac:dyDescent="0.3">
      <c r="P640336" s="83"/>
    </row>
    <row r="640337" spans="16:16" x14ac:dyDescent="0.3">
      <c r="P640337" s="83"/>
    </row>
    <row r="640338" spans="16:16" x14ac:dyDescent="0.3">
      <c r="P640338" s="83"/>
    </row>
    <row r="640339" spans="16:16" x14ac:dyDescent="0.3">
      <c r="P640339" s="83"/>
    </row>
    <row r="640340" spans="16:16" x14ac:dyDescent="0.3">
      <c r="P640340" s="83"/>
    </row>
    <row r="640341" spans="16:16" x14ac:dyDescent="0.3">
      <c r="P640341" s="83"/>
    </row>
    <row r="640342" spans="16:16" x14ac:dyDescent="0.3">
      <c r="P640342" s="83"/>
    </row>
    <row r="640343" spans="16:16" x14ac:dyDescent="0.3">
      <c r="P640343" s="83"/>
    </row>
    <row r="640344" spans="16:16" x14ac:dyDescent="0.3">
      <c r="P640344" s="83"/>
    </row>
    <row r="640345" spans="16:16" x14ac:dyDescent="0.3">
      <c r="P640345" s="83"/>
    </row>
    <row r="640346" spans="16:16" x14ac:dyDescent="0.3">
      <c r="P640346" s="83"/>
    </row>
    <row r="640347" spans="16:16" x14ac:dyDescent="0.3">
      <c r="P640347" s="83"/>
    </row>
    <row r="640348" spans="16:16" x14ac:dyDescent="0.3">
      <c r="P640348" s="83"/>
    </row>
    <row r="640349" spans="16:16" x14ac:dyDescent="0.3">
      <c r="P640349" s="83"/>
    </row>
    <row r="640350" spans="16:16" x14ac:dyDescent="0.3">
      <c r="P640350" s="83"/>
    </row>
    <row r="640351" spans="16:16" x14ac:dyDescent="0.3">
      <c r="P640351" s="83"/>
    </row>
    <row r="640352" spans="16:16" x14ac:dyDescent="0.3">
      <c r="P640352" s="83"/>
    </row>
    <row r="640353" spans="16:16" x14ac:dyDescent="0.3">
      <c r="P640353" s="83"/>
    </row>
    <row r="640354" spans="16:16" x14ac:dyDescent="0.3">
      <c r="P640354" s="83"/>
    </row>
    <row r="640355" spans="16:16" x14ac:dyDescent="0.3">
      <c r="P640355" s="83"/>
    </row>
    <row r="640356" spans="16:16" x14ac:dyDescent="0.3">
      <c r="P640356" s="83"/>
    </row>
    <row r="640357" spans="16:16" x14ac:dyDescent="0.3">
      <c r="P640357" s="83"/>
    </row>
    <row r="640358" spans="16:16" x14ac:dyDescent="0.3">
      <c r="P640358" s="83"/>
    </row>
    <row r="640359" spans="16:16" x14ac:dyDescent="0.3">
      <c r="P640359" s="83"/>
    </row>
    <row r="640360" spans="16:16" x14ac:dyDescent="0.3">
      <c r="P640360" s="83"/>
    </row>
    <row r="640361" spans="16:16" x14ac:dyDescent="0.3">
      <c r="P640361" s="83"/>
    </row>
    <row r="640362" spans="16:16" x14ac:dyDescent="0.3">
      <c r="P640362" s="83"/>
    </row>
    <row r="640363" spans="16:16" x14ac:dyDescent="0.3">
      <c r="P640363" s="83"/>
    </row>
    <row r="640364" spans="16:16" x14ac:dyDescent="0.3">
      <c r="P640364" s="83"/>
    </row>
    <row r="640365" spans="16:16" x14ac:dyDescent="0.3">
      <c r="P640365" s="83"/>
    </row>
    <row r="640366" spans="16:16" x14ac:dyDescent="0.3">
      <c r="P640366" s="83"/>
    </row>
    <row r="640367" spans="16:16" x14ac:dyDescent="0.3">
      <c r="P640367" s="83"/>
    </row>
    <row r="640368" spans="16:16" x14ac:dyDescent="0.3">
      <c r="P640368" s="83"/>
    </row>
    <row r="640369" spans="16:16" x14ac:dyDescent="0.3">
      <c r="P640369" s="83"/>
    </row>
    <row r="640370" spans="16:16" x14ac:dyDescent="0.3">
      <c r="P640370" s="83"/>
    </row>
    <row r="640371" spans="16:16" x14ac:dyDescent="0.3">
      <c r="P640371" s="83"/>
    </row>
    <row r="640372" spans="16:16" x14ac:dyDescent="0.3">
      <c r="P640372" s="83"/>
    </row>
    <row r="640373" spans="16:16" x14ac:dyDescent="0.3">
      <c r="P640373" s="83"/>
    </row>
    <row r="640374" spans="16:16" x14ac:dyDescent="0.3">
      <c r="P640374" s="83"/>
    </row>
    <row r="640375" spans="16:16" x14ac:dyDescent="0.3">
      <c r="P640375" s="83"/>
    </row>
    <row r="640376" spans="16:16" x14ac:dyDescent="0.3">
      <c r="P640376" s="83"/>
    </row>
    <row r="640377" spans="16:16" x14ac:dyDescent="0.3">
      <c r="P640377" s="83"/>
    </row>
    <row r="640378" spans="16:16" x14ac:dyDescent="0.3">
      <c r="P640378" s="83"/>
    </row>
    <row r="640379" spans="16:16" x14ac:dyDescent="0.3">
      <c r="P640379" s="83"/>
    </row>
    <row r="640380" spans="16:16" x14ac:dyDescent="0.3">
      <c r="P640380" s="83"/>
    </row>
    <row r="640381" spans="16:16" x14ac:dyDescent="0.3">
      <c r="P640381" s="83"/>
    </row>
    <row r="640382" spans="16:16" x14ac:dyDescent="0.3">
      <c r="P640382" s="83"/>
    </row>
    <row r="640383" spans="16:16" x14ac:dyDescent="0.3">
      <c r="P640383" s="83"/>
    </row>
    <row r="640384" spans="16:16" x14ac:dyDescent="0.3">
      <c r="P640384" s="83"/>
    </row>
    <row r="640385" spans="16:16" x14ac:dyDescent="0.3">
      <c r="P640385" s="83"/>
    </row>
    <row r="640386" spans="16:16" x14ac:dyDescent="0.3">
      <c r="P640386" s="83"/>
    </row>
    <row r="640387" spans="16:16" x14ac:dyDescent="0.3">
      <c r="P640387" s="83"/>
    </row>
    <row r="640388" spans="16:16" x14ac:dyDescent="0.3">
      <c r="P640388" s="83"/>
    </row>
    <row r="640389" spans="16:16" x14ac:dyDescent="0.3">
      <c r="P640389" s="83"/>
    </row>
    <row r="640390" spans="16:16" x14ac:dyDescent="0.3">
      <c r="P640390" s="83"/>
    </row>
    <row r="640391" spans="16:16" x14ac:dyDescent="0.3">
      <c r="P640391" s="83"/>
    </row>
    <row r="640392" spans="16:16" x14ac:dyDescent="0.3">
      <c r="P640392" s="83"/>
    </row>
    <row r="640393" spans="16:16" x14ac:dyDescent="0.3">
      <c r="P640393" s="83"/>
    </row>
    <row r="640394" spans="16:16" x14ac:dyDescent="0.3">
      <c r="P640394" s="83"/>
    </row>
    <row r="640395" spans="16:16" x14ac:dyDescent="0.3">
      <c r="P640395" s="83"/>
    </row>
    <row r="640396" spans="16:16" x14ac:dyDescent="0.3">
      <c r="P640396" s="83"/>
    </row>
    <row r="640397" spans="16:16" x14ac:dyDescent="0.3">
      <c r="P640397" s="83"/>
    </row>
    <row r="640398" spans="16:16" x14ac:dyDescent="0.3">
      <c r="P640398" s="83"/>
    </row>
    <row r="640399" spans="16:16" x14ac:dyDescent="0.3">
      <c r="P640399" s="83"/>
    </row>
    <row r="640400" spans="16:16" x14ac:dyDescent="0.3">
      <c r="P640400" s="83"/>
    </row>
    <row r="640401" spans="16:16" x14ac:dyDescent="0.3">
      <c r="P640401" s="83"/>
    </row>
    <row r="640402" spans="16:16" x14ac:dyDescent="0.3">
      <c r="P640402" s="83"/>
    </row>
    <row r="640403" spans="16:16" x14ac:dyDescent="0.3">
      <c r="P640403" s="83"/>
    </row>
    <row r="640404" spans="16:16" x14ac:dyDescent="0.3">
      <c r="P640404" s="83"/>
    </row>
    <row r="640405" spans="16:16" x14ac:dyDescent="0.3">
      <c r="P640405" s="83"/>
    </row>
    <row r="640406" spans="16:16" x14ac:dyDescent="0.3">
      <c r="P640406" s="83"/>
    </row>
    <row r="640407" spans="16:16" x14ac:dyDescent="0.3">
      <c r="P640407" s="83"/>
    </row>
    <row r="640408" spans="16:16" x14ac:dyDescent="0.3">
      <c r="P640408" s="83"/>
    </row>
    <row r="640409" spans="16:16" x14ac:dyDescent="0.3">
      <c r="P640409" s="83"/>
    </row>
    <row r="640410" spans="16:16" x14ac:dyDescent="0.3">
      <c r="P640410" s="83"/>
    </row>
    <row r="640411" spans="16:16" x14ac:dyDescent="0.3">
      <c r="P640411" s="83"/>
    </row>
    <row r="640412" spans="16:16" x14ac:dyDescent="0.3">
      <c r="P640412" s="83"/>
    </row>
    <row r="640413" spans="16:16" x14ac:dyDescent="0.3">
      <c r="P640413" s="83"/>
    </row>
    <row r="640414" spans="16:16" x14ac:dyDescent="0.3">
      <c r="P640414" s="83"/>
    </row>
    <row r="640415" spans="16:16" x14ac:dyDescent="0.3">
      <c r="P640415" s="83"/>
    </row>
    <row r="640416" spans="16:16" x14ac:dyDescent="0.3">
      <c r="P640416" s="83"/>
    </row>
    <row r="640417" spans="16:16" x14ac:dyDescent="0.3">
      <c r="P640417" s="83"/>
    </row>
    <row r="640418" spans="16:16" x14ac:dyDescent="0.3">
      <c r="P640418" s="83"/>
    </row>
    <row r="640419" spans="16:16" x14ac:dyDescent="0.3">
      <c r="P640419" s="83"/>
    </row>
    <row r="640420" spans="16:16" x14ac:dyDescent="0.3">
      <c r="P640420" s="83"/>
    </row>
    <row r="640421" spans="16:16" x14ac:dyDescent="0.3">
      <c r="P640421" s="83"/>
    </row>
    <row r="640422" spans="16:16" x14ac:dyDescent="0.3">
      <c r="P640422" s="83"/>
    </row>
    <row r="640423" spans="16:16" x14ac:dyDescent="0.3">
      <c r="P640423" s="83"/>
    </row>
    <row r="640424" spans="16:16" x14ac:dyDescent="0.3">
      <c r="P640424" s="83"/>
    </row>
    <row r="640425" spans="16:16" x14ac:dyDescent="0.3">
      <c r="P640425" s="83"/>
    </row>
    <row r="640426" spans="16:16" x14ac:dyDescent="0.3">
      <c r="P640426" s="83"/>
    </row>
    <row r="640427" spans="16:16" x14ac:dyDescent="0.3">
      <c r="P640427" s="83"/>
    </row>
    <row r="640428" spans="16:16" x14ac:dyDescent="0.3">
      <c r="P640428" s="83"/>
    </row>
    <row r="640429" spans="16:16" x14ac:dyDescent="0.3">
      <c r="P640429" s="83"/>
    </row>
    <row r="640430" spans="16:16" x14ac:dyDescent="0.3">
      <c r="P640430" s="83"/>
    </row>
    <row r="640431" spans="16:16" x14ac:dyDescent="0.3">
      <c r="P640431" s="83"/>
    </row>
    <row r="640432" spans="16:16" x14ac:dyDescent="0.3">
      <c r="P640432" s="83"/>
    </row>
    <row r="640433" spans="16:16" x14ac:dyDescent="0.3">
      <c r="P640433" s="83"/>
    </row>
    <row r="640434" spans="16:16" x14ac:dyDescent="0.3">
      <c r="P640434" s="83"/>
    </row>
    <row r="640435" spans="16:16" x14ac:dyDescent="0.3">
      <c r="P640435" s="83"/>
    </row>
    <row r="640436" spans="16:16" x14ac:dyDescent="0.3">
      <c r="P640436" s="83"/>
    </row>
    <row r="640437" spans="16:16" x14ac:dyDescent="0.3">
      <c r="P640437" s="83"/>
    </row>
    <row r="640438" spans="16:16" x14ac:dyDescent="0.3">
      <c r="P640438" s="83"/>
    </row>
    <row r="640439" spans="16:16" x14ac:dyDescent="0.3">
      <c r="P640439" s="83"/>
    </row>
    <row r="640440" spans="16:16" x14ac:dyDescent="0.3">
      <c r="P640440" s="83"/>
    </row>
    <row r="640441" spans="16:16" x14ac:dyDescent="0.3">
      <c r="P640441" s="83"/>
    </row>
    <row r="640442" spans="16:16" x14ac:dyDescent="0.3">
      <c r="P640442" s="83"/>
    </row>
    <row r="640443" spans="16:16" x14ac:dyDescent="0.3">
      <c r="P640443" s="83"/>
    </row>
    <row r="640444" spans="16:16" x14ac:dyDescent="0.3">
      <c r="P640444" s="83"/>
    </row>
    <row r="640445" spans="16:16" x14ac:dyDescent="0.3">
      <c r="P640445" s="83"/>
    </row>
    <row r="640446" spans="16:16" x14ac:dyDescent="0.3">
      <c r="P640446" s="83"/>
    </row>
    <row r="640447" spans="16:16" x14ac:dyDescent="0.3">
      <c r="P640447" s="83"/>
    </row>
    <row r="640448" spans="16:16" x14ac:dyDescent="0.3">
      <c r="P640448" s="83"/>
    </row>
    <row r="640449" spans="16:16" x14ac:dyDescent="0.3">
      <c r="P640449" s="83"/>
    </row>
    <row r="640450" spans="16:16" x14ac:dyDescent="0.3">
      <c r="P640450" s="83"/>
    </row>
    <row r="640451" spans="16:16" x14ac:dyDescent="0.3">
      <c r="P640451" s="83"/>
    </row>
    <row r="640452" spans="16:16" x14ac:dyDescent="0.3">
      <c r="P640452" s="83"/>
    </row>
    <row r="640453" spans="16:16" x14ac:dyDescent="0.3">
      <c r="P640453" s="83"/>
    </row>
    <row r="640454" spans="16:16" x14ac:dyDescent="0.3">
      <c r="P640454" s="83"/>
    </row>
    <row r="640455" spans="16:16" x14ac:dyDescent="0.3">
      <c r="P640455" s="83"/>
    </row>
    <row r="640456" spans="16:16" x14ac:dyDescent="0.3">
      <c r="P640456" s="83"/>
    </row>
    <row r="640457" spans="16:16" x14ac:dyDescent="0.3">
      <c r="P640457" s="83"/>
    </row>
    <row r="640458" spans="16:16" x14ac:dyDescent="0.3">
      <c r="P640458" s="83"/>
    </row>
    <row r="640459" spans="16:16" x14ac:dyDescent="0.3">
      <c r="P640459" s="83"/>
    </row>
    <row r="640460" spans="16:16" x14ac:dyDescent="0.3">
      <c r="P640460" s="83"/>
    </row>
    <row r="640461" spans="16:16" x14ac:dyDescent="0.3">
      <c r="P640461" s="83"/>
    </row>
    <row r="640462" spans="16:16" x14ac:dyDescent="0.3">
      <c r="P640462" s="83"/>
    </row>
    <row r="640463" spans="16:16" x14ac:dyDescent="0.3">
      <c r="P640463" s="83"/>
    </row>
    <row r="640464" spans="16:16" x14ac:dyDescent="0.3">
      <c r="P640464" s="83"/>
    </row>
    <row r="640465" spans="16:16" x14ac:dyDescent="0.3">
      <c r="P640465" s="83"/>
    </row>
    <row r="640466" spans="16:16" x14ac:dyDescent="0.3">
      <c r="P640466" s="83"/>
    </row>
    <row r="640467" spans="16:16" x14ac:dyDescent="0.3">
      <c r="P640467" s="83"/>
    </row>
    <row r="640468" spans="16:16" x14ac:dyDescent="0.3">
      <c r="P640468" s="83"/>
    </row>
    <row r="640469" spans="16:16" x14ac:dyDescent="0.3">
      <c r="P640469" s="83"/>
    </row>
    <row r="640470" spans="16:16" x14ac:dyDescent="0.3">
      <c r="P640470" s="83"/>
    </row>
    <row r="640471" spans="16:16" x14ac:dyDescent="0.3">
      <c r="P640471" s="83"/>
    </row>
    <row r="640472" spans="16:16" x14ac:dyDescent="0.3">
      <c r="P640472" s="83"/>
    </row>
    <row r="640473" spans="16:16" x14ac:dyDescent="0.3">
      <c r="P640473" s="83"/>
    </row>
    <row r="640474" spans="16:16" x14ac:dyDescent="0.3">
      <c r="P640474" s="83"/>
    </row>
    <row r="640475" spans="16:16" x14ac:dyDescent="0.3">
      <c r="P640475" s="83"/>
    </row>
    <row r="640476" spans="16:16" x14ac:dyDescent="0.3">
      <c r="P640476" s="83"/>
    </row>
    <row r="640477" spans="16:16" x14ac:dyDescent="0.3">
      <c r="P640477" s="83"/>
    </row>
    <row r="640478" spans="16:16" x14ac:dyDescent="0.3">
      <c r="P640478" s="83"/>
    </row>
    <row r="640479" spans="16:16" x14ac:dyDescent="0.3">
      <c r="P640479" s="83"/>
    </row>
    <row r="640480" spans="16:16" x14ac:dyDescent="0.3">
      <c r="P640480" s="83"/>
    </row>
    <row r="640481" spans="16:16" x14ac:dyDescent="0.3">
      <c r="P640481" s="83"/>
    </row>
    <row r="640482" spans="16:16" x14ac:dyDescent="0.3">
      <c r="P640482" s="83"/>
    </row>
    <row r="640483" spans="16:16" x14ac:dyDescent="0.3">
      <c r="P640483" s="83"/>
    </row>
    <row r="640484" spans="16:16" x14ac:dyDescent="0.3">
      <c r="P640484" s="83"/>
    </row>
    <row r="640485" spans="16:16" x14ac:dyDescent="0.3">
      <c r="P640485" s="83"/>
    </row>
    <row r="640486" spans="16:16" x14ac:dyDescent="0.3">
      <c r="P640486" s="83"/>
    </row>
    <row r="640487" spans="16:16" x14ac:dyDescent="0.3">
      <c r="P640487" s="83"/>
    </row>
    <row r="640488" spans="16:16" x14ac:dyDescent="0.3">
      <c r="P640488" s="83"/>
    </row>
    <row r="640489" spans="16:16" x14ac:dyDescent="0.3">
      <c r="P640489" s="83"/>
    </row>
    <row r="640490" spans="16:16" x14ac:dyDescent="0.3">
      <c r="P640490" s="83"/>
    </row>
    <row r="640491" spans="16:16" x14ac:dyDescent="0.3">
      <c r="P640491" s="83"/>
    </row>
    <row r="640492" spans="16:16" x14ac:dyDescent="0.3">
      <c r="P640492" s="83"/>
    </row>
    <row r="640493" spans="16:16" x14ac:dyDescent="0.3">
      <c r="P640493" s="83"/>
    </row>
    <row r="640494" spans="16:16" x14ac:dyDescent="0.3">
      <c r="P640494" s="83"/>
    </row>
    <row r="640495" spans="16:16" x14ac:dyDescent="0.3">
      <c r="P640495" s="83"/>
    </row>
    <row r="640496" spans="16:16" x14ac:dyDescent="0.3">
      <c r="P640496" s="83"/>
    </row>
    <row r="640497" spans="16:16" x14ac:dyDescent="0.3">
      <c r="P640497" s="83"/>
    </row>
    <row r="640498" spans="16:16" x14ac:dyDescent="0.3">
      <c r="P640498" s="83"/>
    </row>
    <row r="640499" spans="16:16" x14ac:dyDescent="0.3">
      <c r="P640499" s="83"/>
    </row>
    <row r="640500" spans="16:16" x14ac:dyDescent="0.3">
      <c r="P640500" s="83"/>
    </row>
    <row r="640501" spans="16:16" x14ac:dyDescent="0.3">
      <c r="P640501" s="83"/>
    </row>
    <row r="640502" spans="16:16" x14ac:dyDescent="0.3">
      <c r="P640502" s="83"/>
    </row>
    <row r="640503" spans="16:16" x14ac:dyDescent="0.3">
      <c r="P640503" s="83"/>
    </row>
    <row r="640504" spans="16:16" x14ac:dyDescent="0.3">
      <c r="P640504" s="83"/>
    </row>
    <row r="640505" spans="16:16" x14ac:dyDescent="0.3">
      <c r="P640505" s="83"/>
    </row>
    <row r="640506" spans="16:16" x14ac:dyDescent="0.3">
      <c r="P640506" s="83"/>
    </row>
    <row r="640507" spans="16:16" x14ac:dyDescent="0.3">
      <c r="P640507" s="83"/>
    </row>
    <row r="640508" spans="16:16" x14ac:dyDescent="0.3">
      <c r="P640508" s="83"/>
    </row>
    <row r="640509" spans="16:16" x14ac:dyDescent="0.3">
      <c r="P640509" s="83"/>
    </row>
    <row r="640510" spans="16:16" x14ac:dyDescent="0.3">
      <c r="P640510" s="83"/>
    </row>
    <row r="640511" spans="16:16" x14ac:dyDescent="0.3">
      <c r="P640511" s="83"/>
    </row>
    <row r="640512" spans="16:16" x14ac:dyDescent="0.3">
      <c r="P640512" s="83"/>
    </row>
    <row r="640513" spans="16:16" x14ac:dyDescent="0.3">
      <c r="P640513" s="83"/>
    </row>
    <row r="640514" spans="16:16" x14ac:dyDescent="0.3">
      <c r="P640514" s="83"/>
    </row>
    <row r="640515" spans="16:16" x14ac:dyDescent="0.3">
      <c r="P640515" s="83"/>
    </row>
    <row r="640516" spans="16:16" x14ac:dyDescent="0.3">
      <c r="P640516" s="83"/>
    </row>
    <row r="640517" spans="16:16" x14ac:dyDescent="0.3">
      <c r="P640517" s="83"/>
    </row>
    <row r="640518" spans="16:16" x14ac:dyDescent="0.3">
      <c r="P640518" s="83"/>
    </row>
    <row r="640519" spans="16:16" x14ac:dyDescent="0.3">
      <c r="P640519" s="83"/>
    </row>
    <row r="640520" spans="16:16" x14ac:dyDescent="0.3">
      <c r="P640520" s="83"/>
    </row>
    <row r="640521" spans="16:16" x14ac:dyDescent="0.3">
      <c r="P640521" s="83"/>
    </row>
    <row r="640522" spans="16:16" x14ac:dyDescent="0.3">
      <c r="P640522" s="83"/>
    </row>
    <row r="640523" spans="16:16" x14ac:dyDescent="0.3">
      <c r="P640523" s="83"/>
    </row>
    <row r="640524" spans="16:16" x14ac:dyDescent="0.3">
      <c r="P640524" s="83"/>
    </row>
    <row r="640525" spans="16:16" x14ac:dyDescent="0.3">
      <c r="P640525" s="83"/>
    </row>
    <row r="640526" spans="16:16" x14ac:dyDescent="0.3">
      <c r="P640526" s="83"/>
    </row>
    <row r="640527" spans="16:16" x14ac:dyDescent="0.3">
      <c r="P640527" s="83"/>
    </row>
    <row r="640528" spans="16:16" x14ac:dyDescent="0.3">
      <c r="P640528" s="83"/>
    </row>
    <row r="640529" spans="16:16" x14ac:dyDescent="0.3">
      <c r="P640529" s="83"/>
    </row>
    <row r="640530" spans="16:16" x14ac:dyDescent="0.3">
      <c r="P640530" s="83"/>
    </row>
    <row r="640531" spans="16:16" x14ac:dyDescent="0.3">
      <c r="P640531" s="83"/>
    </row>
    <row r="640532" spans="16:16" x14ac:dyDescent="0.3">
      <c r="P640532" s="83"/>
    </row>
    <row r="640533" spans="16:16" x14ac:dyDescent="0.3">
      <c r="P640533" s="83"/>
    </row>
    <row r="640534" spans="16:16" x14ac:dyDescent="0.3">
      <c r="P640534" s="83"/>
    </row>
    <row r="640535" spans="16:16" x14ac:dyDescent="0.3">
      <c r="P640535" s="83"/>
    </row>
    <row r="640536" spans="16:16" x14ac:dyDescent="0.3">
      <c r="P640536" s="83"/>
    </row>
    <row r="640537" spans="16:16" x14ac:dyDescent="0.3">
      <c r="P640537" s="83"/>
    </row>
    <row r="640538" spans="16:16" x14ac:dyDescent="0.3">
      <c r="P640538" s="83"/>
    </row>
    <row r="640539" spans="16:16" x14ac:dyDescent="0.3">
      <c r="P640539" s="83"/>
    </row>
    <row r="640540" spans="16:16" x14ac:dyDescent="0.3">
      <c r="P640540" s="83"/>
    </row>
    <row r="640541" spans="16:16" x14ac:dyDescent="0.3">
      <c r="P640541" s="83"/>
    </row>
    <row r="640542" spans="16:16" x14ac:dyDescent="0.3">
      <c r="P640542" s="83"/>
    </row>
    <row r="640543" spans="16:16" x14ac:dyDescent="0.3">
      <c r="P640543" s="83"/>
    </row>
    <row r="640544" spans="16:16" x14ac:dyDescent="0.3">
      <c r="P640544" s="83"/>
    </row>
    <row r="640545" spans="16:16" x14ac:dyDescent="0.3">
      <c r="P640545" s="83"/>
    </row>
    <row r="640546" spans="16:16" x14ac:dyDescent="0.3">
      <c r="P640546" s="83"/>
    </row>
    <row r="640547" spans="16:16" x14ac:dyDescent="0.3">
      <c r="P640547" s="83"/>
    </row>
    <row r="640548" spans="16:16" x14ac:dyDescent="0.3">
      <c r="P640548" s="83"/>
    </row>
    <row r="640549" spans="16:16" x14ac:dyDescent="0.3">
      <c r="P640549" s="83"/>
    </row>
    <row r="640550" spans="16:16" x14ac:dyDescent="0.3">
      <c r="P640550" s="83"/>
    </row>
    <row r="640551" spans="16:16" x14ac:dyDescent="0.3">
      <c r="P640551" s="83"/>
    </row>
    <row r="640552" spans="16:16" x14ac:dyDescent="0.3">
      <c r="P640552" s="83"/>
    </row>
    <row r="640553" spans="16:16" x14ac:dyDescent="0.3">
      <c r="P640553" s="83"/>
    </row>
    <row r="640554" spans="16:16" x14ac:dyDescent="0.3">
      <c r="P640554" s="83"/>
    </row>
    <row r="640555" spans="16:16" x14ac:dyDescent="0.3">
      <c r="P640555" s="83"/>
    </row>
    <row r="640556" spans="16:16" x14ac:dyDescent="0.3">
      <c r="P640556" s="83"/>
    </row>
    <row r="640557" spans="16:16" x14ac:dyDescent="0.3">
      <c r="P640557" s="83"/>
    </row>
    <row r="640558" spans="16:16" x14ac:dyDescent="0.3">
      <c r="P640558" s="83"/>
    </row>
    <row r="640559" spans="16:16" x14ac:dyDescent="0.3">
      <c r="P640559" s="83"/>
    </row>
    <row r="640560" spans="16:16" x14ac:dyDescent="0.3">
      <c r="P640560" s="83"/>
    </row>
    <row r="640561" spans="16:16" x14ac:dyDescent="0.3">
      <c r="P640561" s="83"/>
    </row>
    <row r="640562" spans="16:16" x14ac:dyDescent="0.3">
      <c r="P640562" s="83"/>
    </row>
    <row r="640563" spans="16:16" x14ac:dyDescent="0.3">
      <c r="P640563" s="83"/>
    </row>
    <row r="640564" spans="16:16" x14ac:dyDescent="0.3">
      <c r="P640564" s="83"/>
    </row>
    <row r="640565" spans="16:16" x14ac:dyDescent="0.3">
      <c r="P640565" s="83"/>
    </row>
    <row r="640566" spans="16:16" x14ac:dyDescent="0.3">
      <c r="P640566" s="83"/>
    </row>
    <row r="640567" spans="16:16" x14ac:dyDescent="0.3">
      <c r="P640567" s="83"/>
    </row>
    <row r="640568" spans="16:16" x14ac:dyDescent="0.3">
      <c r="P640568" s="83"/>
    </row>
    <row r="640569" spans="16:16" x14ac:dyDescent="0.3">
      <c r="P640569" s="83"/>
    </row>
    <row r="640570" spans="16:16" x14ac:dyDescent="0.3">
      <c r="P640570" s="83"/>
    </row>
    <row r="640571" spans="16:16" x14ac:dyDescent="0.3">
      <c r="P640571" s="83"/>
    </row>
    <row r="640572" spans="16:16" x14ac:dyDescent="0.3">
      <c r="P640572" s="83"/>
    </row>
    <row r="640573" spans="16:16" x14ac:dyDescent="0.3">
      <c r="P640573" s="83"/>
    </row>
    <row r="640574" spans="16:16" x14ac:dyDescent="0.3">
      <c r="P640574" s="83"/>
    </row>
    <row r="640575" spans="16:16" x14ac:dyDescent="0.3">
      <c r="P640575" s="83"/>
    </row>
    <row r="640576" spans="16:16" x14ac:dyDescent="0.3">
      <c r="P640576" s="83"/>
    </row>
    <row r="640577" spans="16:16" x14ac:dyDescent="0.3">
      <c r="P640577" s="83"/>
    </row>
    <row r="640578" spans="16:16" x14ac:dyDescent="0.3">
      <c r="P640578" s="83"/>
    </row>
    <row r="640579" spans="16:16" x14ac:dyDescent="0.3">
      <c r="P640579" s="83"/>
    </row>
    <row r="640580" spans="16:16" x14ac:dyDescent="0.3">
      <c r="P640580" s="83"/>
    </row>
    <row r="640581" spans="16:16" x14ac:dyDescent="0.3">
      <c r="P640581" s="83"/>
    </row>
    <row r="640582" spans="16:16" x14ac:dyDescent="0.3">
      <c r="P640582" s="83"/>
    </row>
    <row r="640583" spans="16:16" x14ac:dyDescent="0.3">
      <c r="P640583" s="83"/>
    </row>
    <row r="640584" spans="16:16" x14ac:dyDescent="0.3">
      <c r="P640584" s="83"/>
    </row>
    <row r="640585" spans="16:16" x14ac:dyDescent="0.3">
      <c r="P640585" s="83"/>
    </row>
    <row r="640586" spans="16:16" x14ac:dyDescent="0.3">
      <c r="P640586" s="83"/>
    </row>
    <row r="640587" spans="16:16" x14ac:dyDescent="0.3">
      <c r="P640587" s="83"/>
    </row>
    <row r="640588" spans="16:16" x14ac:dyDescent="0.3">
      <c r="P640588" s="83"/>
    </row>
    <row r="640589" spans="16:16" x14ac:dyDescent="0.3">
      <c r="P640589" s="83"/>
    </row>
    <row r="640590" spans="16:16" x14ac:dyDescent="0.3">
      <c r="P640590" s="83"/>
    </row>
    <row r="640591" spans="16:16" x14ac:dyDescent="0.3">
      <c r="P640591" s="83"/>
    </row>
    <row r="640592" spans="16:16" x14ac:dyDescent="0.3">
      <c r="P640592" s="83"/>
    </row>
    <row r="640593" spans="16:16" x14ac:dyDescent="0.3">
      <c r="P640593" s="83"/>
    </row>
    <row r="640594" spans="16:16" x14ac:dyDescent="0.3">
      <c r="P640594" s="83"/>
    </row>
    <row r="640595" spans="16:16" x14ac:dyDescent="0.3">
      <c r="P640595" s="83"/>
    </row>
    <row r="640596" spans="16:16" x14ac:dyDescent="0.3">
      <c r="P640596" s="83"/>
    </row>
    <row r="640597" spans="16:16" x14ac:dyDescent="0.3">
      <c r="P640597" s="83"/>
    </row>
    <row r="640598" spans="16:16" x14ac:dyDescent="0.3">
      <c r="P640598" s="83"/>
    </row>
    <row r="640599" spans="16:16" x14ac:dyDescent="0.3">
      <c r="P640599" s="83"/>
    </row>
    <row r="640600" spans="16:16" x14ac:dyDescent="0.3">
      <c r="P640600" s="83"/>
    </row>
    <row r="640601" spans="16:16" x14ac:dyDescent="0.3">
      <c r="P640601" s="83"/>
    </row>
    <row r="640602" spans="16:16" x14ac:dyDescent="0.3">
      <c r="P640602" s="83"/>
    </row>
    <row r="640603" spans="16:16" x14ac:dyDescent="0.3">
      <c r="P640603" s="83"/>
    </row>
    <row r="640604" spans="16:16" x14ac:dyDescent="0.3">
      <c r="P640604" s="83"/>
    </row>
    <row r="640605" spans="16:16" x14ac:dyDescent="0.3">
      <c r="P640605" s="83"/>
    </row>
    <row r="640606" spans="16:16" x14ac:dyDescent="0.3">
      <c r="P640606" s="83"/>
    </row>
    <row r="640607" spans="16:16" x14ac:dyDescent="0.3">
      <c r="P640607" s="83"/>
    </row>
    <row r="640608" spans="16:16" x14ac:dyDescent="0.3">
      <c r="P640608" s="83"/>
    </row>
    <row r="640609" spans="16:16" x14ac:dyDescent="0.3">
      <c r="P640609" s="83"/>
    </row>
    <row r="640610" spans="16:16" x14ac:dyDescent="0.3">
      <c r="P640610" s="83"/>
    </row>
    <row r="640611" spans="16:16" x14ac:dyDescent="0.3">
      <c r="P640611" s="83"/>
    </row>
    <row r="640612" spans="16:16" x14ac:dyDescent="0.3">
      <c r="P640612" s="83"/>
    </row>
    <row r="640613" spans="16:16" x14ac:dyDescent="0.3">
      <c r="P640613" s="83"/>
    </row>
    <row r="640614" spans="16:16" x14ac:dyDescent="0.3">
      <c r="P640614" s="83"/>
    </row>
    <row r="640615" spans="16:16" x14ac:dyDescent="0.3">
      <c r="P640615" s="83"/>
    </row>
    <row r="640616" spans="16:16" x14ac:dyDescent="0.3">
      <c r="P640616" s="83"/>
    </row>
    <row r="640617" spans="16:16" x14ac:dyDescent="0.3">
      <c r="P640617" s="83"/>
    </row>
    <row r="640618" spans="16:16" x14ac:dyDescent="0.3">
      <c r="P640618" s="83"/>
    </row>
    <row r="640619" spans="16:16" x14ac:dyDescent="0.3">
      <c r="P640619" s="83"/>
    </row>
    <row r="640620" spans="16:16" x14ac:dyDescent="0.3">
      <c r="P640620" s="83"/>
    </row>
    <row r="640621" spans="16:16" x14ac:dyDescent="0.3">
      <c r="P640621" s="83"/>
    </row>
    <row r="640622" spans="16:16" x14ac:dyDescent="0.3">
      <c r="P640622" s="83"/>
    </row>
    <row r="640623" spans="16:16" x14ac:dyDescent="0.3">
      <c r="P640623" s="83"/>
    </row>
    <row r="640624" spans="16:16" x14ac:dyDescent="0.3">
      <c r="P640624" s="83"/>
    </row>
    <row r="640625" spans="16:16" x14ac:dyDescent="0.3">
      <c r="P640625" s="83"/>
    </row>
    <row r="640626" spans="16:16" x14ac:dyDescent="0.3">
      <c r="P640626" s="83"/>
    </row>
    <row r="640627" spans="16:16" x14ac:dyDescent="0.3">
      <c r="P640627" s="83"/>
    </row>
    <row r="640628" spans="16:16" x14ac:dyDescent="0.3">
      <c r="P640628" s="83"/>
    </row>
    <row r="640629" spans="16:16" x14ac:dyDescent="0.3">
      <c r="P640629" s="83"/>
    </row>
    <row r="640630" spans="16:16" x14ac:dyDescent="0.3">
      <c r="P640630" s="83"/>
    </row>
    <row r="640631" spans="16:16" x14ac:dyDescent="0.3">
      <c r="P640631" s="83"/>
    </row>
    <row r="640632" spans="16:16" x14ac:dyDescent="0.3">
      <c r="P640632" s="83"/>
    </row>
    <row r="640633" spans="16:16" x14ac:dyDescent="0.3">
      <c r="P640633" s="83"/>
    </row>
    <row r="640634" spans="16:16" x14ac:dyDescent="0.3">
      <c r="P640634" s="83"/>
    </row>
    <row r="640635" spans="16:16" x14ac:dyDescent="0.3">
      <c r="P640635" s="83"/>
    </row>
    <row r="640636" spans="16:16" x14ac:dyDescent="0.3">
      <c r="P640636" s="83"/>
    </row>
    <row r="640637" spans="16:16" x14ac:dyDescent="0.3">
      <c r="P640637" s="83"/>
    </row>
    <row r="640638" spans="16:16" x14ac:dyDescent="0.3">
      <c r="P640638" s="83"/>
    </row>
    <row r="640639" spans="16:16" x14ac:dyDescent="0.3">
      <c r="P640639" s="83"/>
    </row>
    <row r="640640" spans="16:16" x14ac:dyDescent="0.3">
      <c r="P640640" s="83"/>
    </row>
    <row r="640641" spans="16:16" x14ac:dyDescent="0.3">
      <c r="P640641" s="83"/>
    </row>
    <row r="640642" spans="16:16" x14ac:dyDescent="0.3">
      <c r="P640642" s="83"/>
    </row>
    <row r="640643" spans="16:16" x14ac:dyDescent="0.3">
      <c r="P640643" s="83"/>
    </row>
    <row r="640644" spans="16:16" x14ac:dyDescent="0.3">
      <c r="P640644" s="83"/>
    </row>
    <row r="640645" spans="16:16" x14ac:dyDescent="0.3">
      <c r="P640645" s="83"/>
    </row>
    <row r="640646" spans="16:16" x14ac:dyDescent="0.3">
      <c r="P640646" s="83"/>
    </row>
    <row r="640647" spans="16:16" x14ac:dyDescent="0.3">
      <c r="P640647" s="83"/>
    </row>
    <row r="640648" spans="16:16" x14ac:dyDescent="0.3">
      <c r="P640648" s="83"/>
    </row>
    <row r="640649" spans="16:16" x14ac:dyDescent="0.3">
      <c r="P640649" s="83"/>
    </row>
    <row r="640650" spans="16:16" x14ac:dyDescent="0.3">
      <c r="P640650" s="83"/>
    </row>
    <row r="640651" spans="16:16" x14ac:dyDescent="0.3">
      <c r="P640651" s="83"/>
    </row>
    <row r="640652" spans="16:16" x14ac:dyDescent="0.3">
      <c r="P640652" s="83"/>
    </row>
    <row r="640653" spans="16:16" x14ac:dyDescent="0.3">
      <c r="P640653" s="83"/>
    </row>
    <row r="640654" spans="16:16" x14ac:dyDescent="0.3">
      <c r="P640654" s="83"/>
    </row>
    <row r="640655" spans="16:16" x14ac:dyDescent="0.3">
      <c r="P640655" s="83"/>
    </row>
    <row r="640656" spans="16:16" x14ac:dyDescent="0.3">
      <c r="P640656" s="83"/>
    </row>
    <row r="640657" spans="16:16" x14ac:dyDescent="0.3">
      <c r="P640657" s="83"/>
    </row>
    <row r="640658" spans="16:16" x14ac:dyDescent="0.3">
      <c r="P640658" s="83"/>
    </row>
    <row r="640659" spans="16:16" x14ac:dyDescent="0.3">
      <c r="P640659" s="83"/>
    </row>
    <row r="640660" spans="16:16" x14ac:dyDescent="0.3">
      <c r="P640660" s="83"/>
    </row>
    <row r="640661" spans="16:16" x14ac:dyDescent="0.3">
      <c r="P640661" s="83"/>
    </row>
    <row r="640662" spans="16:16" x14ac:dyDescent="0.3">
      <c r="P640662" s="83"/>
    </row>
    <row r="640663" spans="16:16" x14ac:dyDescent="0.3">
      <c r="P640663" s="83"/>
    </row>
    <row r="640664" spans="16:16" x14ac:dyDescent="0.3">
      <c r="P640664" s="83"/>
    </row>
    <row r="640665" spans="16:16" x14ac:dyDescent="0.3">
      <c r="P640665" s="83"/>
    </row>
    <row r="640666" spans="16:16" x14ac:dyDescent="0.3">
      <c r="P640666" s="83"/>
    </row>
    <row r="640667" spans="16:16" x14ac:dyDescent="0.3">
      <c r="P640667" s="83"/>
    </row>
    <row r="640668" spans="16:16" x14ac:dyDescent="0.3">
      <c r="P640668" s="83"/>
    </row>
    <row r="640669" spans="16:16" x14ac:dyDescent="0.3">
      <c r="P640669" s="83"/>
    </row>
    <row r="640670" spans="16:16" x14ac:dyDescent="0.3">
      <c r="P640670" s="83"/>
    </row>
    <row r="640671" spans="16:16" x14ac:dyDescent="0.3">
      <c r="P640671" s="83"/>
    </row>
    <row r="640672" spans="16:16" x14ac:dyDescent="0.3">
      <c r="P640672" s="83"/>
    </row>
    <row r="640673" spans="16:16" x14ac:dyDescent="0.3">
      <c r="P640673" s="83"/>
    </row>
    <row r="640674" spans="16:16" x14ac:dyDescent="0.3">
      <c r="P640674" s="83"/>
    </row>
    <row r="640675" spans="16:16" x14ac:dyDescent="0.3">
      <c r="P640675" s="83"/>
    </row>
    <row r="640676" spans="16:16" x14ac:dyDescent="0.3">
      <c r="P640676" s="83"/>
    </row>
    <row r="640677" spans="16:16" x14ac:dyDescent="0.3">
      <c r="P640677" s="83"/>
    </row>
    <row r="640678" spans="16:16" x14ac:dyDescent="0.3">
      <c r="P640678" s="83"/>
    </row>
    <row r="640679" spans="16:16" x14ac:dyDescent="0.3">
      <c r="P640679" s="83"/>
    </row>
    <row r="640680" spans="16:16" x14ac:dyDescent="0.3">
      <c r="P640680" s="83"/>
    </row>
    <row r="640681" spans="16:16" x14ac:dyDescent="0.3">
      <c r="P640681" s="83"/>
    </row>
    <row r="640682" spans="16:16" x14ac:dyDescent="0.3">
      <c r="P640682" s="83"/>
    </row>
    <row r="640683" spans="16:16" x14ac:dyDescent="0.3">
      <c r="P640683" s="83"/>
    </row>
    <row r="640684" spans="16:16" x14ac:dyDescent="0.3">
      <c r="P640684" s="83"/>
    </row>
    <row r="640685" spans="16:16" x14ac:dyDescent="0.3">
      <c r="P640685" s="83"/>
    </row>
    <row r="640686" spans="16:16" x14ac:dyDescent="0.3">
      <c r="P640686" s="83"/>
    </row>
    <row r="640687" spans="16:16" x14ac:dyDescent="0.3">
      <c r="P640687" s="83"/>
    </row>
    <row r="640688" spans="16:16" x14ac:dyDescent="0.3">
      <c r="P640688" s="83"/>
    </row>
    <row r="640689" spans="16:16" x14ac:dyDescent="0.3">
      <c r="P640689" s="83"/>
    </row>
    <row r="640690" spans="16:16" x14ac:dyDescent="0.3">
      <c r="P640690" s="83"/>
    </row>
    <row r="640691" spans="16:16" x14ac:dyDescent="0.3">
      <c r="P640691" s="83"/>
    </row>
    <row r="640692" spans="16:16" x14ac:dyDescent="0.3">
      <c r="P640692" s="83"/>
    </row>
    <row r="640693" spans="16:16" x14ac:dyDescent="0.3">
      <c r="P640693" s="83"/>
    </row>
    <row r="640694" spans="16:16" x14ac:dyDescent="0.3">
      <c r="P640694" s="83"/>
    </row>
    <row r="640695" spans="16:16" x14ac:dyDescent="0.3">
      <c r="P640695" s="83"/>
    </row>
    <row r="640696" spans="16:16" x14ac:dyDescent="0.3">
      <c r="P640696" s="83"/>
    </row>
    <row r="640697" spans="16:16" x14ac:dyDescent="0.3">
      <c r="P640697" s="83"/>
    </row>
    <row r="640698" spans="16:16" x14ac:dyDescent="0.3">
      <c r="P640698" s="83"/>
    </row>
    <row r="640699" spans="16:16" x14ac:dyDescent="0.3">
      <c r="P640699" s="83"/>
    </row>
    <row r="640700" spans="16:16" x14ac:dyDescent="0.3">
      <c r="P640700" s="83"/>
    </row>
    <row r="640701" spans="16:16" x14ac:dyDescent="0.3">
      <c r="P640701" s="83"/>
    </row>
    <row r="640702" spans="16:16" x14ac:dyDescent="0.3">
      <c r="P640702" s="83"/>
    </row>
    <row r="640703" spans="16:16" x14ac:dyDescent="0.3">
      <c r="P640703" s="83"/>
    </row>
    <row r="640704" spans="16:16" x14ac:dyDescent="0.3">
      <c r="P640704" s="83"/>
    </row>
    <row r="640705" spans="16:16" x14ac:dyDescent="0.3">
      <c r="P640705" s="83"/>
    </row>
    <row r="640706" spans="16:16" x14ac:dyDescent="0.3">
      <c r="P640706" s="83"/>
    </row>
    <row r="640707" spans="16:16" x14ac:dyDescent="0.3">
      <c r="P640707" s="83"/>
    </row>
    <row r="640708" spans="16:16" x14ac:dyDescent="0.3">
      <c r="P640708" s="83"/>
    </row>
    <row r="640709" spans="16:16" x14ac:dyDescent="0.3">
      <c r="P640709" s="83"/>
    </row>
    <row r="640710" spans="16:16" x14ac:dyDescent="0.3">
      <c r="P640710" s="83"/>
    </row>
    <row r="640711" spans="16:16" x14ac:dyDescent="0.3">
      <c r="P640711" s="83"/>
    </row>
    <row r="640712" spans="16:16" x14ac:dyDescent="0.3">
      <c r="P640712" s="83"/>
    </row>
    <row r="640713" spans="16:16" x14ac:dyDescent="0.3">
      <c r="P640713" s="83"/>
    </row>
    <row r="640714" spans="16:16" x14ac:dyDescent="0.3">
      <c r="P640714" s="83"/>
    </row>
    <row r="640715" spans="16:16" x14ac:dyDescent="0.3">
      <c r="P640715" s="83"/>
    </row>
    <row r="640716" spans="16:16" x14ac:dyDescent="0.3">
      <c r="P640716" s="83"/>
    </row>
    <row r="640717" spans="16:16" x14ac:dyDescent="0.3">
      <c r="P640717" s="83"/>
    </row>
    <row r="640718" spans="16:16" x14ac:dyDescent="0.3">
      <c r="P640718" s="83"/>
    </row>
    <row r="640719" spans="16:16" x14ac:dyDescent="0.3">
      <c r="P640719" s="83"/>
    </row>
    <row r="640720" spans="16:16" x14ac:dyDescent="0.3">
      <c r="P640720" s="83"/>
    </row>
    <row r="640721" spans="16:16" x14ac:dyDescent="0.3">
      <c r="P640721" s="83"/>
    </row>
    <row r="640722" spans="16:16" x14ac:dyDescent="0.3">
      <c r="P640722" s="83"/>
    </row>
    <row r="640723" spans="16:16" x14ac:dyDescent="0.3">
      <c r="P640723" s="83"/>
    </row>
    <row r="640724" spans="16:16" x14ac:dyDescent="0.3">
      <c r="P640724" s="83"/>
    </row>
    <row r="640725" spans="16:16" x14ac:dyDescent="0.3">
      <c r="P640725" s="83"/>
    </row>
    <row r="640726" spans="16:16" x14ac:dyDescent="0.3">
      <c r="P640726" s="83"/>
    </row>
    <row r="640727" spans="16:16" x14ac:dyDescent="0.3">
      <c r="P640727" s="83"/>
    </row>
    <row r="640728" spans="16:16" x14ac:dyDescent="0.3">
      <c r="P640728" s="83"/>
    </row>
    <row r="640729" spans="16:16" x14ac:dyDescent="0.3">
      <c r="P640729" s="83"/>
    </row>
    <row r="640730" spans="16:16" x14ac:dyDescent="0.3">
      <c r="P640730" s="83"/>
    </row>
    <row r="640731" spans="16:16" x14ac:dyDescent="0.3">
      <c r="P640731" s="83"/>
    </row>
    <row r="640732" spans="16:16" x14ac:dyDescent="0.3">
      <c r="P640732" s="83"/>
    </row>
    <row r="640733" spans="16:16" x14ac:dyDescent="0.3">
      <c r="P640733" s="83"/>
    </row>
    <row r="640734" spans="16:16" x14ac:dyDescent="0.3">
      <c r="P640734" s="83"/>
    </row>
    <row r="640735" spans="16:16" x14ac:dyDescent="0.3">
      <c r="P640735" s="83"/>
    </row>
    <row r="640736" spans="16:16" x14ac:dyDescent="0.3">
      <c r="P640736" s="83"/>
    </row>
    <row r="640737" spans="16:16" x14ac:dyDescent="0.3">
      <c r="P640737" s="83"/>
    </row>
    <row r="640738" spans="16:16" x14ac:dyDescent="0.3">
      <c r="P640738" s="83"/>
    </row>
    <row r="640739" spans="16:16" x14ac:dyDescent="0.3">
      <c r="P640739" s="83"/>
    </row>
    <row r="640740" spans="16:16" x14ac:dyDescent="0.3">
      <c r="P640740" s="83"/>
    </row>
    <row r="640741" spans="16:16" x14ac:dyDescent="0.3">
      <c r="P640741" s="83"/>
    </row>
    <row r="640742" spans="16:16" x14ac:dyDescent="0.3">
      <c r="P640742" s="83"/>
    </row>
    <row r="640743" spans="16:16" x14ac:dyDescent="0.3">
      <c r="P640743" s="83"/>
    </row>
    <row r="640744" spans="16:16" x14ac:dyDescent="0.3">
      <c r="P640744" s="83"/>
    </row>
    <row r="640745" spans="16:16" x14ac:dyDescent="0.3">
      <c r="P640745" s="83"/>
    </row>
    <row r="640746" spans="16:16" x14ac:dyDescent="0.3">
      <c r="P640746" s="83"/>
    </row>
    <row r="640747" spans="16:16" x14ac:dyDescent="0.3">
      <c r="P640747" s="83"/>
    </row>
    <row r="640748" spans="16:16" x14ac:dyDescent="0.3">
      <c r="P640748" s="83"/>
    </row>
    <row r="640749" spans="16:16" x14ac:dyDescent="0.3">
      <c r="P640749" s="83"/>
    </row>
    <row r="640750" spans="16:16" x14ac:dyDescent="0.3">
      <c r="P640750" s="83"/>
    </row>
    <row r="640751" spans="16:16" x14ac:dyDescent="0.3">
      <c r="P640751" s="83"/>
    </row>
    <row r="640752" spans="16:16" x14ac:dyDescent="0.3">
      <c r="P640752" s="83"/>
    </row>
    <row r="640753" spans="16:16" x14ac:dyDescent="0.3">
      <c r="P640753" s="83"/>
    </row>
    <row r="640754" spans="16:16" x14ac:dyDescent="0.3">
      <c r="P640754" s="83"/>
    </row>
    <row r="640755" spans="16:16" x14ac:dyDescent="0.3">
      <c r="P640755" s="83"/>
    </row>
    <row r="640756" spans="16:16" x14ac:dyDescent="0.3">
      <c r="P640756" s="83"/>
    </row>
    <row r="640757" spans="16:16" x14ac:dyDescent="0.3">
      <c r="P640757" s="83"/>
    </row>
    <row r="640758" spans="16:16" x14ac:dyDescent="0.3">
      <c r="P640758" s="83"/>
    </row>
    <row r="640759" spans="16:16" x14ac:dyDescent="0.3">
      <c r="P640759" s="83"/>
    </row>
    <row r="640760" spans="16:16" x14ac:dyDescent="0.3">
      <c r="P640760" s="83"/>
    </row>
    <row r="640761" spans="16:16" x14ac:dyDescent="0.3">
      <c r="P640761" s="83"/>
    </row>
    <row r="640762" spans="16:16" x14ac:dyDescent="0.3">
      <c r="P640762" s="83"/>
    </row>
    <row r="640763" spans="16:16" x14ac:dyDescent="0.3">
      <c r="P640763" s="83"/>
    </row>
    <row r="640764" spans="16:16" x14ac:dyDescent="0.3">
      <c r="P640764" s="83"/>
    </row>
    <row r="640765" spans="16:16" x14ac:dyDescent="0.3">
      <c r="P640765" s="83"/>
    </row>
    <row r="640766" spans="16:16" x14ac:dyDescent="0.3">
      <c r="P640766" s="83"/>
    </row>
    <row r="640767" spans="16:16" x14ac:dyDescent="0.3">
      <c r="P640767" s="83"/>
    </row>
    <row r="640768" spans="16:16" x14ac:dyDescent="0.3">
      <c r="P640768" s="83"/>
    </row>
    <row r="640769" spans="16:16" x14ac:dyDescent="0.3">
      <c r="P640769" s="83"/>
    </row>
    <row r="640770" spans="16:16" x14ac:dyDescent="0.3">
      <c r="P640770" s="83"/>
    </row>
    <row r="640771" spans="16:16" x14ac:dyDescent="0.3">
      <c r="P640771" s="83"/>
    </row>
    <row r="640772" spans="16:16" x14ac:dyDescent="0.3">
      <c r="P640772" s="83"/>
    </row>
    <row r="640773" spans="16:16" x14ac:dyDescent="0.3">
      <c r="P640773" s="83"/>
    </row>
    <row r="640774" spans="16:16" x14ac:dyDescent="0.3">
      <c r="P640774" s="83"/>
    </row>
    <row r="640775" spans="16:16" x14ac:dyDescent="0.3">
      <c r="P640775" s="83"/>
    </row>
    <row r="640776" spans="16:16" x14ac:dyDescent="0.3">
      <c r="P640776" s="83"/>
    </row>
    <row r="640777" spans="16:16" x14ac:dyDescent="0.3">
      <c r="P640777" s="83"/>
    </row>
    <row r="640778" spans="16:16" x14ac:dyDescent="0.3">
      <c r="P640778" s="83"/>
    </row>
    <row r="640779" spans="16:16" x14ac:dyDescent="0.3">
      <c r="P640779" s="83"/>
    </row>
    <row r="640780" spans="16:16" x14ac:dyDescent="0.3">
      <c r="P640780" s="83"/>
    </row>
    <row r="640781" spans="16:16" x14ac:dyDescent="0.3">
      <c r="P640781" s="83"/>
    </row>
    <row r="640782" spans="16:16" x14ac:dyDescent="0.3">
      <c r="P640782" s="83"/>
    </row>
    <row r="640783" spans="16:16" x14ac:dyDescent="0.3">
      <c r="P640783" s="83"/>
    </row>
    <row r="640784" spans="16:16" x14ac:dyDescent="0.3">
      <c r="P640784" s="83"/>
    </row>
    <row r="640785" spans="16:16" x14ac:dyDescent="0.3">
      <c r="P640785" s="83"/>
    </row>
    <row r="640786" spans="16:16" x14ac:dyDescent="0.3">
      <c r="P640786" s="83"/>
    </row>
    <row r="640787" spans="16:16" x14ac:dyDescent="0.3">
      <c r="P640787" s="83"/>
    </row>
    <row r="640788" spans="16:16" x14ac:dyDescent="0.3">
      <c r="P640788" s="83"/>
    </row>
    <row r="640789" spans="16:16" x14ac:dyDescent="0.3">
      <c r="P640789" s="83"/>
    </row>
    <row r="640790" spans="16:16" x14ac:dyDescent="0.3">
      <c r="P640790" s="83"/>
    </row>
    <row r="640791" spans="16:16" x14ac:dyDescent="0.3">
      <c r="P640791" s="83"/>
    </row>
    <row r="640792" spans="16:16" x14ac:dyDescent="0.3">
      <c r="P640792" s="83"/>
    </row>
    <row r="640793" spans="16:16" x14ac:dyDescent="0.3">
      <c r="P640793" s="83"/>
    </row>
    <row r="640794" spans="16:16" x14ac:dyDescent="0.3">
      <c r="P640794" s="83"/>
    </row>
    <row r="640795" spans="16:16" x14ac:dyDescent="0.3">
      <c r="P640795" s="83"/>
    </row>
    <row r="640796" spans="16:16" x14ac:dyDescent="0.3">
      <c r="P640796" s="83"/>
    </row>
    <row r="640797" spans="16:16" x14ac:dyDescent="0.3">
      <c r="P640797" s="83"/>
    </row>
    <row r="640798" spans="16:16" x14ac:dyDescent="0.3">
      <c r="P640798" s="83"/>
    </row>
    <row r="640799" spans="16:16" x14ac:dyDescent="0.3">
      <c r="P640799" s="83"/>
    </row>
    <row r="640800" spans="16:16" x14ac:dyDescent="0.3">
      <c r="P640800" s="83"/>
    </row>
    <row r="640801" spans="16:16" x14ac:dyDescent="0.3">
      <c r="P640801" s="83"/>
    </row>
    <row r="640802" spans="16:16" x14ac:dyDescent="0.3">
      <c r="P640802" s="83"/>
    </row>
    <row r="640803" spans="16:16" x14ac:dyDescent="0.3">
      <c r="P640803" s="83"/>
    </row>
    <row r="640804" spans="16:16" x14ac:dyDescent="0.3">
      <c r="P640804" s="83"/>
    </row>
    <row r="640805" spans="16:16" x14ac:dyDescent="0.3">
      <c r="P640805" s="83"/>
    </row>
    <row r="640806" spans="16:16" x14ac:dyDescent="0.3">
      <c r="P640806" s="83"/>
    </row>
    <row r="640807" spans="16:16" x14ac:dyDescent="0.3">
      <c r="P640807" s="83"/>
    </row>
    <row r="640808" spans="16:16" x14ac:dyDescent="0.3">
      <c r="P640808" s="83"/>
    </row>
    <row r="640809" spans="16:16" x14ac:dyDescent="0.3">
      <c r="P640809" s="83"/>
    </row>
    <row r="640810" spans="16:16" x14ac:dyDescent="0.3">
      <c r="P640810" s="83"/>
    </row>
    <row r="640811" spans="16:16" x14ac:dyDescent="0.3">
      <c r="P640811" s="83"/>
    </row>
    <row r="640812" spans="16:16" x14ac:dyDescent="0.3">
      <c r="P640812" s="83"/>
    </row>
    <row r="640813" spans="16:16" x14ac:dyDescent="0.3">
      <c r="P640813" s="83"/>
    </row>
    <row r="640814" spans="16:16" x14ac:dyDescent="0.3">
      <c r="P640814" s="83"/>
    </row>
    <row r="640815" spans="16:16" x14ac:dyDescent="0.3">
      <c r="P640815" s="83"/>
    </row>
    <row r="640816" spans="16:16" x14ac:dyDescent="0.3">
      <c r="P640816" s="83"/>
    </row>
    <row r="640817" spans="16:16" x14ac:dyDescent="0.3">
      <c r="P640817" s="83"/>
    </row>
    <row r="640818" spans="16:16" x14ac:dyDescent="0.3">
      <c r="P640818" s="83"/>
    </row>
    <row r="640819" spans="16:16" x14ac:dyDescent="0.3">
      <c r="P640819" s="83"/>
    </row>
    <row r="640820" spans="16:16" x14ac:dyDescent="0.3">
      <c r="P640820" s="83"/>
    </row>
    <row r="640821" spans="16:16" x14ac:dyDescent="0.3">
      <c r="P640821" s="83"/>
    </row>
    <row r="640822" spans="16:16" x14ac:dyDescent="0.3">
      <c r="P640822" s="83"/>
    </row>
    <row r="640823" spans="16:16" x14ac:dyDescent="0.3">
      <c r="P640823" s="83"/>
    </row>
    <row r="640824" spans="16:16" x14ac:dyDescent="0.3">
      <c r="P640824" s="83"/>
    </row>
    <row r="640825" spans="16:16" x14ac:dyDescent="0.3">
      <c r="P640825" s="83"/>
    </row>
    <row r="640826" spans="16:16" x14ac:dyDescent="0.3">
      <c r="P640826" s="83"/>
    </row>
    <row r="640827" spans="16:16" x14ac:dyDescent="0.3">
      <c r="P640827" s="83"/>
    </row>
    <row r="640828" spans="16:16" x14ac:dyDescent="0.3">
      <c r="P640828" s="83"/>
    </row>
    <row r="640829" spans="16:16" x14ac:dyDescent="0.3">
      <c r="P640829" s="83"/>
    </row>
    <row r="640830" spans="16:16" x14ac:dyDescent="0.3">
      <c r="P640830" s="83"/>
    </row>
    <row r="640831" spans="16:16" x14ac:dyDescent="0.3">
      <c r="P640831" s="83"/>
    </row>
    <row r="640832" spans="16:16" x14ac:dyDescent="0.3">
      <c r="P640832" s="83"/>
    </row>
    <row r="640833" spans="16:16" x14ac:dyDescent="0.3">
      <c r="P640833" s="83"/>
    </row>
    <row r="640834" spans="16:16" x14ac:dyDescent="0.3">
      <c r="P640834" s="83"/>
    </row>
    <row r="640835" spans="16:16" x14ac:dyDescent="0.3">
      <c r="P640835" s="83"/>
    </row>
    <row r="640836" spans="16:16" x14ac:dyDescent="0.3">
      <c r="P640836" s="83"/>
    </row>
    <row r="640837" spans="16:16" x14ac:dyDescent="0.3">
      <c r="P640837" s="83"/>
    </row>
    <row r="640838" spans="16:16" x14ac:dyDescent="0.3">
      <c r="P640838" s="83"/>
    </row>
    <row r="640839" spans="16:16" x14ac:dyDescent="0.3">
      <c r="P640839" s="83"/>
    </row>
    <row r="640840" spans="16:16" x14ac:dyDescent="0.3">
      <c r="P640840" s="83"/>
    </row>
    <row r="640841" spans="16:16" x14ac:dyDescent="0.3">
      <c r="P640841" s="83"/>
    </row>
    <row r="640842" spans="16:16" x14ac:dyDescent="0.3">
      <c r="P640842" s="83"/>
    </row>
    <row r="640843" spans="16:16" x14ac:dyDescent="0.3">
      <c r="P640843" s="83"/>
    </row>
    <row r="640844" spans="16:16" x14ac:dyDescent="0.3">
      <c r="P640844" s="83"/>
    </row>
    <row r="640845" spans="16:16" x14ac:dyDescent="0.3">
      <c r="P640845" s="83"/>
    </row>
    <row r="640846" spans="16:16" x14ac:dyDescent="0.3">
      <c r="P640846" s="83"/>
    </row>
    <row r="640847" spans="16:16" x14ac:dyDescent="0.3">
      <c r="P640847" s="83"/>
    </row>
    <row r="640848" spans="16:16" x14ac:dyDescent="0.3">
      <c r="P640848" s="83"/>
    </row>
    <row r="640849" spans="16:16" x14ac:dyDescent="0.3">
      <c r="P640849" s="83"/>
    </row>
    <row r="640850" spans="16:16" x14ac:dyDescent="0.3">
      <c r="P640850" s="83"/>
    </row>
    <row r="640851" spans="16:16" x14ac:dyDescent="0.3">
      <c r="P640851" s="83"/>
    </row>
    <row r="640852" spans="16:16" x14ac:dyDescent="0.3">
      <c r="P640852" s="83"/>
    </row>
    <row r="640853" spans="16:16" x14ac:dyDescent="0.3">
      <c r="P640853" s="83"/>
    </row>
    <row r="640854" spans="16:16" x14ac:dyDescent="0.3">
      <c r="P640854" s="83"/>
    </row>
    <row r="640855" spans="16:16" x14ac:dyDescent="0.3">
      <c r="P640855" s="83"/>
    </row>
    <row r="640856" spans="16:16" x14ac:dyDescent="0.3">
      <c r="P640856" s="83"/>
    </row>
    <row r="640857" spans="16:16" x14ac:dyDescent="0.3">
      <c r="P640857" s="83"/>
    </row>
    <row r="640858" spans="16:16" x14ac:dyDescent="0.3">
      <c r="P640858" s="83"/>
    </row>
    <row r="640859" spans="16:16" x14ac:dyDescent="0.3">
      <c r="P640859" s="83"/>
    </row>
    <row r="640860" spans="16:16" x14ac:dyDescent="0.3">
      <c r="P640860" s="83"/>
    </row>
    <row r="640861" spans="16:16" x14ac:dyDescent="0.3">
      <c r="P640861" s="83"/>
    </row>
    <row r="640862" spans="16:16" x14ac:dyDescent="0.3">
      <c r="P640862" s="83"/>
    </row>
    <row r="640863" spans="16:16" x14ac:dyDescent="0.3">
      <c r="P640863" s="83"/>
    </row>
    <row r="640864" spans="16:16" x14ac:dyDescent="0.3">
      <c r="P640864" s="83"/>
    </row>
    <row r="640865" spans="16:16" x14ac:dyDescent="0.3">
      <c r="P640865" s="83"/>
    </row>
    <row r="640866" spans="16:16" x14ac:dyDescent="0.3">
      <c r="P640866" s="83"/>
    </row>
    <row r="640867" spans="16:16" x14ac:dyDescent="0.3">
      <c r="P640867" s="83"/>
    </row>
    <row r="640868" spans="16:16" x14ac:dyDescent="0.3">
      <c r="P640868" s="83"/>
    </row>
    <row r="640869" spans="16:16" x14ac:dyDescent="0.3">
      <c r="P640869" s="83"/>
    </row>
    <row r="640870" spans="16:16" x14ac:dyDescent="0.3">
      <c r="P640870" s="83"/>
    </row>
    <row r="640871" spans="16:16" x14ac:dyDescent="0.3">
      <c r="P640871" s="83"/>
    </row>
    <row r="640872" spans="16:16" x14ac:dyDescent="0.3">
      <c r="P640872" s="83"/>
    </row>
    <row r="640873" spans="16:16" x14ac:dyDescent="0.3">
      <c r="P640873" s="83"/>
    </row>
    <row r="640874" spans="16:16" x14ac:dyDescent="0.3">
      <c r="P640874" s="83"/>
    </row>
    <row r="640875" spans="16:16" x14ac:dyDescent="0.3">
      <c r="P640875" s="83"/>
    </row>
    <row r="640876" spans="16:16" x14ac:dyDescent="0.3">
      <c r="P640876" s="83"/>
    </row>
    <row r="640877" spans="16:16" x14ac:dyDescent="0.3">
      <c r="P640877" s="83"/>
    </row>
    <row r="640878" spans="16:16" x14ac:dyDescent="0.3">
      <c r="P640878" s="83"/>
    </row>
    <row r="640879" spans="16:16" x14ac:dyDescent="0.3">
      <c r="P640879" s="83"/>
    </row>
    <row r="640880" spans="16:16" x14ac:dyDescent="0.3">
      <c r="P640880" s="83"/>
    </row>
    <row r="640881" spans="16:16" x14ac:dyDescent="0.3">
      <c r="P640881" s="83"/>
    </row>
    <row r="640882" spans="16:16" x14ac:dyDescent="0.3">
      <c r="P640882" s="83"/>
    </row>
    <row r="640883" spans="16:16" x14ac:dyDescent="0.3">
      <c r="P640883" s="83"/>
    </row>
    <row r="640884" spans="16:16" x14ac:dyDescent="0.3">
      <c r="P640884" s="83"/>
    </row>
    <row r="640885" spans="16:16" x14ac:dyDescent="0.3">
      <c r="P640885" s="83"/>
    </row>
    <row r="640886" spans="16:16" x14ac:dyDescent="0.3">
      <c r="P640886" s="83"/>
    </row>
    <row r="640887" spans="16:16" x14ac:dyDescent="0.3">
      <c r="P640887" s="83"/>
    </row>
    <row r="640888" spans="16:16" x14ac:dyDescent="0.3">
      <c r="P640888" s="83"/>
    </row>
    <row r="640889" spans="16:16" x14ac:dyDescent="0.3">
      <c r="P640889" s="83"/>
    </row>
    <row r="640890" spans="16:16" x14ac:dyDescent="0.3">
      <c r="P640890" s="83"/>
    </row>
    <row r="640891" spans="16:16" x14ac:dyDescent="0.3">
      <c r="P640891" s="83"/>
    </row>
    <row r="640892" spans="16:16" x14ac:dyDescent="0.3">
      <c r="P640892" s="83"/>
    </row>
    <row r="640893" spans="16:16" x14ac:dyDescent="0.3">
      <c r="P640893" s="83"/>
    </row>
    <row r="640894" spans="16:16" x14ac:dyDescent="0.3">
      <c r="P640894" s="83"/>
    </row>
    <row r="640895" spans="16:16" x14ac:dyDescent="0.3">
      <c r="P640895" s="83"/>
    </row>
    <row r="640896" spans="16:16" x14ac:dyDescent="0.3">
      <c r="P640896" s="83"/>
    </row>
    <row r="640897" spans="16:16" x14ac:dyDescent="0.3">
      <c r="P640897" s="83"/>
    </row>
    <row r="640898" spans="16:16" x14ac:dyDescent="0.3">
      <c r="P640898" s="83"/>
    </row>
    <row r="640899" spans="16:16" x14ac:dyDescent="0.3">
      <c r="P640899" s="83"/>
    </row>
    <row r="640900" spans="16:16" x14ac:dyDescent="0.3">
      <c r="P640900" s="83"/>
    </row>
    <row r="640901" spans="16:16" x14ac:dyDescent="0.3">
      <c r="P640901" s="83"/>
    </row>
    <row r="640902" spans="16:16" x14ac:dyDescent="0.3">
      <c r="P640902" s="83"/>
    </row>
    <row r="640903" spans="16:16" x14ac:dyDescent="0.3">
      <c r="P640903" s="83"/>
    </row>
    <row r="640904" spans="16:16" x14ac:dyDescent="0.3">
      <c r="P640904" s="83"/>
    </row>
    <row r="640905" spans="16:16" x14ac:dyDescent="0.3">
      <c r="P640905" s="83"/>
    </row>
    <row r="640906" spans="16:16" x14ac:dyDescent="0.3">
      <c r="P640906" s="83"/>
    </row>
    <row r="640907" spans="16:16" x14ac:dyDescent="0.3">
      <c r="P640907" s="83"/>
    </row>
    <row r="640908" spans="16:16" x14ac:dyDescent="0.3">
      <c r="P640908" s="83"/>
    </row>
    <row r="640909" spans="16:16" x14ac:dyDescent="0.3">
      <c r="P640909" s="83"/>
    </row>
    <row r="640910" spans="16:16" x14ac:dyDescent="0.3">
      <c r="P640910" s="83"/>
    </row>
    <row r="640911" spans="16:16" x14ac:dyDescent="0.3">
      <c r="P640911" s="83"/>
    </row>
    <row r="640912" spans="16:16" x14ac:dyDescent="0.3">
      <c r="P640912" s="83"/>
    </row>
    <row r="640913" spans="16:16" x14ac:dyDescent="0.3">
      <c r="P640913" s="83"/>
    </row>
    <row r="640914" spans="16:16" x14ac:dyDescent="0.3">
      <c r="P640914" s="83"/>
    </row>
    <row r="640915" spans="16:16" x14ac:dyDescent="0.3">
      <c r="P640915" s="83"/>
    </row>
    <row r="640916" spans="16:16" x14ac:dyDescent="0.3">
      <c r="P640916" s="83"/>
    </row>
    <row r="640917" spans="16:16" x14ac:dyDescent="0.3">
      <c r="P640917" s="83"/>
    </row>
    <row r="640918" spans="16:16" x14ac:dyDescent="0.3">
      <c r="P640918" s="83"/>
    </row>
    <row r="640919" spans="16:16" x14ac:dyDescent="0.3">
      <c r="P640919" s="83"/>
    </row>
    <row r="640920" spans="16:16" x14ac:dyDescent="0.3">
      <c r="P640920" s="83"/>
    </row>
    <row r="640921" spans="16:16" x14ac:dyDescent="0.3">
      <c r="P640921" s="83"/>
    </row>
    <row r="640922" spans="16:16" x14ac:dyDescent="0.3">
      <c r="P640922" s="83"/>
    </row>
    <row r="640923" spans="16:16" x14ac:dyDescent="0.3">
      <c r="P640923" s="83"/>
    </row>
    <row r="640924" spans="16:16" x14ac:dyDescent="0.3">
      <c r="P640924" s="83"/>
    </row>
    <row r="640925" spans="16:16" x14ac:dyDescent="0.3">
      <c r="P640925" s="83"/>
    </row>
    <row r="640926" spans="16:16" x14ac:dyDescent="0.3">
      <c r="P640926" s="83"/>
    </row>
    <row r="640927" spans="16:16" x14ac:dyDescent="0.3">
      <c r="P640927" s="83"/>
    </row>
    <row r="640928" spans="16:16" x14ac:dyDescent="0.3">
      <c r="P640928" s="83"/>
    </row>
    <row r="640929" spans="16:16" x14ac:dyDescent="0.3">
      <c r="P640929" s="83"/>
    </row>
    <row r="640930" spans="16:16" x14ac:dyDescent="0.3">
      <c r="P640930" s="83"/>
    </row>
    <row r="640931" spans="16:16" x14ac:dyDescent="0.3">
      <c r="P640931" s="83"/>
    </row>
    <row r="640932" spans="16:16" x14ac:dyDescent="0.3">
      <c r="P640932" s="83"/>
    </row>
    <row r="640933" spans="16:16" x14ac:dyDescent="0.3">
      <c r="P640933" s="83"/>
    </row>
    <row r="640934" spans="16:16" x14ac:dyDescent="0.3">
      <c r="P640934" s="83"/>
    </row>
    <row r="640935" spans="16:16" x14ac:dyDescent="0.3">
      <c r="P640935" s="83"/>
    </row>
    <row r="640936" spans="16:16" x14ac:dyDescent="0.3">
      <c r="P640936" s="83"/>
    </row>
    <row r="640937" spans="16:16" x14ac:dyDescent="0.3">
      <c r="P640937" s="83"/>
    </row>
    <row r="640938" spans="16:16" x14ac:dyDescent="0.3">
      <c r="P640938" s="83"/>
    </row>
    <row r="640939" spans="16:16" x14ac:dyDescent="0.3">
      <c r="P640939" s="83"/>
    </row>
    <row r="640940" spans="16:16" x14ac:dyDescent="0.3">
      <c r="P640940" s="83"/>
    </row>
    <row r="640941" spans="16:16" x14ac:dyDescent="0.3">
      <c r="P640941" s="83"/>
    </row>
    <row r="640942" spans="16:16" x14ac:dyDescent="0.3">
      <c r="P640942" s="83"/>
    </row>
    <row r="640943" spans="16:16" x14ac:dyDescent="0.3">
      <c r="P640943" s="83"/>
    </row>
    <row r="640944" spans="16:16" x14ac:dyDescent="0.3">
      <c r="P640944" s="83"/>
    </row>
    <row r="640945" spans="16:16" x14ac:dyDescent="0.3">
      <c r="P640945" s="83"/>
    </row>
    <row r="640946" spans="16:16" x14ac:dyDescent="0.3">
      <c r="P640946" s="83"/>
    </row>
    <row r="640947" spans="16:16" x14ac:dyDescent="0.3">
      <c r="P640947" s="83"/>
    </row>
    <row r="640948" spans="16:16" x14ac:dyDescent="0.3">
      <c r="P640948" s="83"/>
    </row>
    <row r="640949" spans="16:16" x14ac:dyDescent="0.3">
      <c r="P640949" s="83"/>
    </row>
    <row r="640950" spans="16:16" x14ac:dyDescent="0.3">
      <c r="P640950" s="83"/>
    </row>
    <row r="640951" spans="16:16" x14ac:dyDescent="0.3">
      <c r="P640951" s="83"/>
    </row>
    <row r="640952" spans="16:16" x14ac:dyDescent="0.3">
      <c r="P640952" s="83"/>
    </row>
    <row r="640953" spans="16:16" x14ac:dyDescent="0.3">
      <c r="P640953" s="83"/>
    </row>
    <row r="640954" spans="16:16" x14ac:dyDescent="0.3">
      <c r="P640954" s="83"/>
    </row>
    <row r="640955" spans="16:16" x14ac:dyDescent="0.3">
      <c r="P640955" s="83"/>
    </row>
    <row r="640956" spans="16:16" x14ac:dyDescent="0.3">
      <c r="P640956" s="83"/>
    </row>
    <row r="640957" spans="16:16" x14ac:dyDescent="0.3">
      <c r="P640957" s="83"/>
    </row>
    <row r="640958" spans="16:16" x14ac:dyDescent="0.3">
      <c r="P640958" s="83"/>
    </row>
    <row r="640959" spans="16:16" x14ac:dyDescent="0.3">
      <c r="P640959" s="83"/>
    </row>
    <row r="640960" spans="16:16" x14ac:dyDescent="0.3">
      <c r="P640960" s="83"/>
    </row>
    <row r="640961" spans="16:16" x14ac:dyDescent="0.3">
      <c r="P640961" s="83"/>
    </row>
    <row r="640962" spans="16:16" x14ac:dyDescent="0.3">
      <c r="P640962" s="83"/>
    </row>
    <row r="640963" spans="16:16" x14ac:dyDescent="0.3">
      <c r="P640963" s="83"/>
    </row>
    <row r="640964" spans="16:16" x14ac:dyDescent="0.3">
      <c r="P640964" s="83"/>
    </row>
    <row r="640965" spans="16:16" x14ac:dyDescent="0.3">
      <c r="P640965" s="83"/>
    </row>
    <row r="640966" spans="16:16" x14ac:dyDescent="0.3">
      <c r="P640966" s="83"/>
    </row>
    <row r="640967" spans="16:16" x14ac:dyDescent="0.3">
      <c r="P640967" s="83"/>
    </row>
    <row r="640968" spans="16:16" x14ac:dyDescent="0.3">
      <c r="P640968" s="83"/>
    </row>
    <row r="640969" spans="16:16" x14ac:dyDescent="0.3">
      <c r="P640969" s="83"/>
    </row>
    <row r="640970" spans="16:16" x14ac:dyDescent="0.3">
      <c r="P640970" s="83"/>
    </row>
    <row r="640971" spans="16:16" x14ac:dyDescent="0.3">
      <c r="P640971" s="83"/>
    </row>
    <row r="640972" spans="16:16" x14ac:dyDescent="0.3">
      <c r="P640972" s="83"/>
    </row>
    <row r="640973" spans="16:16" x14ac:dyDescent="0.3">
      <c r="P640973" s="83"/>
    </row>
    <row r="640974" spans="16:16" x14ac:dyDescent="0.3">
      <c r="P640974" s="83"/>
    </row>
    <row r="640975" spans="16:16" x14ac:dyDescent="0.3">
      <c r="P640975" s="83"/>
    </row>
    <row r="640976" spans="16:16" x14ac:dyDescent="0.3">
      <c r="P640976" s="83"/>
    </row>
    <row r="640977" spans="16:16" x14ac:dyDescent="0.3">
      <c r="P640977" s="83"/>
    </row>
    <row r="640978" spans="16:16" x14ac:dyDescent="0.3">
      <c r="P640978" s="83"/>
    </row>
    <row r="640979" spans="16:16" x14ac:dyDescent="0.3">
      <c r="P640979" s="83"/>
    </row>
    <row r="640980" spans="16:16" x14ac:dyDescent="0.3">
      <c r="P640980" s="83"/>
    </row>
    <row r="640981" spans="16:16" x14ac:dyDescent="0.3">
      <c r="P640981" s="83"/>
    </row>
    <row r="640982" spans="16:16" x14ac:dyDescent="0.3">
      <c r="P640982" s="83"/>
    </row>
    <row r="640983" spans="16:16" x14ac:dyDescent="0.3">
      <c r="P640983" s="83"/>
    </row>
    <row r="640984" spans="16:16" x14ac:dyDescent="0.3">
      <c r="P640984" s="83"/>
    </row>
    <row r="640985" spans="16:16" x14ac:dyDescent="0.3">
      <c r="P640985" s="83"/>
    </row>
    <row r="640986" spans="16:16" x14ac:dyDescent="0.3">
      <c r="P640986" s="83"/>
    </row>
    <row r="640987" spans="16:16" x14ac:dyDescent="0.3">
      <c r="P640987" s="83"/>
    </row>
    <row r="640988" spans="16:16" x14ac:dyDescent="0.3">
      <c r="P640988" s="83"/>
    </row>
    <row r="640989" spans="16:16" x14ac:dyDescent="0.3">
      <c r="P640989" s="83"/>
    </row>
    <row r="640990" spans="16:16" x14ac:dyDescent="0.3">
      <c r="P640990" s="83"/>
    </row>
    <row r="640991" spans="16:16" x14ac:dyDescent="0.3">
      <c r="P640991" s="83"/>
    </row>
    <row r="640992" spans="16:16" x14ac:dyDescent="0.3">
      <c r="P640992" s="83"/>
    </row>
    <row r="640993" spans="16:16" x14ac:dyDescent="0.3">
      <c r="P640993" s="83"/>
    </row>
    <row r="640994" spans="16:16" x14ac:dyDescent="0.3">
      <c r="P640994" s="83"/>
    </row>
    <row r="640995" spans="16:16" x14ac:dyDescent="0.3">
      <c r="P640995" s="83"/>
    </row>
    <row r="640996" spans="16:16" x14ac:dyDescent="0.3">
      <c r="P640996" s="83"/>
    </row>
    <row r="640997" spans="16:16" x14ac:dyDescent="0.3">
      <c r="P640997" s="83"/>
    </row>
    <row r="640998" spans="16:16" x14ac:dyDescent="0.3">
      <c r="P640998" s="83"/>
    </row>
    <row r="640999" spans="16:16" x14ac:dyDescent="0.3">
      <c r="P640999" s="83"/>
    </row>
    <row r="641000" spans="16:16" x14ac:dyDescent="0.3">
      <c r="P641000" s="83"/>
    </row>
    <row r="641001" spans="16:16" x14ac:dyDescent="0.3">
      <c r="P641001" s="83"/>
    </row>
    <row r="641002" spans="16:16" x14ac:dyDescent="0.3">
      <c r="P641002" s="83"/>
    </row>
    <row r="641003" spans="16:16" x14ac:dyDescent="0.3">
      <c r="P641003" s="83"/>
    </row>
    <row r="641004" spans="16:16" x14ac:dyDescent="0.3">
      <c r="P641004" s="83"/>
    </row>
    <row r="641005" spans="16:16" x14ac:dyDescent="0.3">
      <c r="P641005" s="83"/>
    </row>
    <row r="641006" spans="16:16" x14ac:dyDescent="0.3">
      <c r="P641006" s="83"/>
    </row>
    <row r="641007" spans="16:16" x14ac:dyDescent="0.3">
      <c r="P641007" s="83"/>
    </row>
    <row r="641008" spans="16:16" x14ac:dyDescent="0.3">
      <c r="P641008" s="83"/>
    </row>
    <row r="641009" spans="16:16" x14ac:dyDescent="0.3">
      <c r="P641009" s="83"/>
    </row>
    <row r="641010" spans="16:16" x14ac:dyDescent="0.3">
      <c r="P641010" s="83"/>
    </row>
    <row r="641011" spans="16:16" x14ac:dyDescent="0.3">
      <c r="P641011" s="83"/>
    </row>
    <row r="641012" spans="16:16" x14ac:dyDescent="0.3">
      <c r="P641012" s="83"/>
    </row>
    <row r="641013" spans="16:16" x14ac:dyDescent="0.3">
      <c r="P641013" s="83"/>
    </row>
    <row r="641014" spans="16:16" x14ac:dyDescent="0.3">
      <c r="P641014" s="83"/>
    </row>
    <row r="641015" spans="16:16" x14ac:dyDescent="0.3">
      <c r="P641015" s="83"/>
    </row>
    <row r="641016" spans="16:16" x14ac:dyDescent="0.3">
      <c r="P641016" s="83"/>
    </row>
    <row r="641017" spans="16:16" x14ac:dyDescent="0.3">
      <c r="P641017" s="83"/>
    </row>
    <row r="641018" spans="16:16" x14ac:dyDescent="0.3">
      <c r="P641018" s="83"/>
    </row>
    <row r="641019" spans="16:16" x14ac:dyDescent="0.3">
      <c r="P641019" s="83"/>
    </row>
    <row r="641020" spans="16:16" x14ac:dyDescent="0.3">
      <c r="P641020" s="83"/>
    </row>
    <row r="641021" spans="16:16" x14ac:dyDescent="0.3">
      <c r="P641021" s="83"/>
    </row>
    <row r="641022" spans="16:16" x14ac:dyDescent="0.3">
      <c r="P641022" s="83"/>
    </row>
    <row r="641023" spans="16:16" x14ac:dyDescent="0.3">
      <c r="P641023" s="83"/>
    </row>
    <row r="641024" spans="16:16" x14ac:dyDescent="0.3">
      <c r="P641024" s="83"/>
    </row>
    <row r="641025" spans="16:16" x14ac:dyDescent="0.3">
      <c r="P641025" s="83"/>
    </row>
    <row r="641026" spans="16:16" x14ac:dyDescent="0.3">
      <c r="P641026" s="83"/>
    </row>
    <row r="641027" spans="16:16" x14ac:dyDescent="0.3">
      <c r="P641027" s="83"/>
    </row>
    <row r="641028" spans="16:16" x14ac:dyDescent="0.3">
      <c r="P641028" s="83"/>
    </row>
    <row r="641029" spans="16:16" x14ac:dyDescent="0.3">
      <c r="P641029" s="83"/>
    </row>
    <row r="641030" spans="16:16" x14ac:dyDescent="0.3">
      <c r="P641030" s="83"/>
    </row>
    <row r="641031" spans="16:16" x14ac:dyDescent="0.3">
      <c r="P641031" s="83"/>
    </row>
    <row r="641032" spans="16:16" x14ac:dyDescent="0.3">
      <c r="P641032" s="83"/>
    </row>
    <row r="641033" spans="16:16" x14ac:dyDescent="0.3">
      <c r="P641033" s="83"/>
    </row>
    <row r="641034" spans="16:16" x14ac:dyDescent="0.3">
      <c r="P641034" s="83"/>
    </row>
    <row r="641035" spans="16:16" x14ac:dyDescent="0.3">
      <c r="P641035" s="83"/>
    </row>
    <row r="641036" spans="16:16" x14ac:dyDescent="0.3">
      <c r="P641036" s="83"/>
    </row>
    <row r="641037" spans="16:16" x14ac:dyDescent="0.3">
      <c r="P641037" s="83"/>
    </row>
    <row r="641038" spans="16:16" x14ac:dyDescent="0.3">
      <c r="P641038" s="83"/>
    </row>
    <row r="641039" spans="16:16" x14ac:dyDescent="0.3">
      <c r="P641039" s="83"/>
    </row>
    <row r="641040" spans="16:16" x14ac:dyDescent="0.3">
      <c r="P641040" s="83"/>
    </row>
    <row r="641041" spans="16:16" x14ac:dyDescent="0.3">
      <c r="P641041" s="83"/>
    </row>
    <row r="641042" spans="16:16" x14ac:dyDescent="0.3">
      <c r="P641042" s="83"/>
    </row>
    <row r="641043" spans="16:16" x14ac:dyDescent="0.3">
      <c r="P641043" s="83"/>
    </row>
    <row r="641044" spans="16:16" x14ac:dyDescent="0.3">
      <c r="P641044" s="83"/>
    </row>
    <row r="641045" spans="16:16" x14ac:dyDescent="0.3">
      <c r="P641045" s="83"/>
    </row>
    <row r="641046" spans="16:16" x14ac:dyDescent="0.3">
      <c r="P641046" s="83"/>
    </row>
    <row r="641047" spans="16:16" x14ac:dyDescent="0.3">
      <c r="P641047" s="83"/>
    </row>
    <row r="641048" spans="16:16" x14ac:dyDescent="0.3">
      <c r="P641048" s="83"/>
    </row>
    <row r="641049" spans="16:16" x14ac:dyDescent="0.3">
      <c r="P641049" s="83"/>
    </row>
    <row r="641050" spans="16:16" x14ac:dyDescent="0.3">
      <c r="P641050" s="83"/>
    </row>
    <row r="641051" spans="16:16" x14ac:dyDescent="0.3">
      <c r="P641051" s="83"/>
    </row>
    <row r="641052" spans="16:16" x14ac:dyDescent="0.3">
      <c r="P641052" s="83"/>
    </row>
    <row r="641053" spans="16:16" x14ac:dyDescent="0.3">
      <c r="P641053" s="83"/>
    </row>
    <row r="641054" spans="16:16" x14ac:dyDescent="0.3">
      <c r="P641054" s="83"/>
    </row>
    <row r="641055" spans="16:16" x14ac:dyDescent="0.3">
      <c r="P641055" s="83"/>
    </row>
    <row r="641056" spans="16:16" x14ac:dyDescent="0.3">
      <c r="P641056" s="83"/>
    </row>
    <row r="641057" spans="16:16" x14ac:dyDescent="0.3">
      <c r="P641057" s="83"/>
    </row>
    <row r="641058" spans="16:16" x14ac:dyDescent="0.3">
      <c r="P641058" s="83"/>
    </row>
    <row r="641059" spans="16:16" x14ac:dyDescent="0.3">
      <c r="P641059" s="83"/>
    </row>
    <row r="641060" spans="16:16" x14ac:dyDescent="0.3">
      <c r="P641060" s="83"/>
    </row>
    <row r="641061" spans="16:16" x14ac:dyDescent="0.3">
      <c r="P641061" s="83"/>
    </row>
    <row r="641062" spans="16:16" x14ac:dyDescent="0.3">
      <c r="P641062" s="83"/>
    </row>
    <row r="641063" spans="16:16" x14ac:dyDescent="0.3">
      <c r="P641063" s="83"/>
    </row>
    <row r="641064" spans="16:16" x14ac:dyDescent="0.3">
      <c r="P641064" s="83"/>
    </row>
    <row r="641065" spans="16:16" x14ac:dyDescent="0.3">
      <c r="P641065" s="83"/>
    </row>
    <row r="641066" spans="16:16" x14ac:dyDescent="0.3">
      <c r="P641066" s="83"/>
    </row>
    <row r="641067" spans="16:16" x14ac:dyDescent="0.3">
      <c r="P641067" s="83"/>
    </row>
    <row r="641068" spans="16:16" x14ac:dyDescent="0.3">
      <c r="P641068" s="83"/>
    </row>
    <row r="641069" spans="16:16" x14ac:dyDescent="0.3">
      <c r="P641069" s="83"/>
    </row>
    <row r="641070" spans="16:16" x14ac:dyDescent="0.3">
      <c r="P641070" s="83"/>
    </row>
    <row r="641071" spans="16:16" x14ac:dyDescent="0.3">
      <c r="P641071" s="83"/>
    </row>
    <row r="641072" spans="16:16" x14ac:dyDescent="0.3">
      <c r="P641072" s="83"/>
    </row>
    <row r="641073" spans="16:16" x14ac:dyDescent="0.3">
      <c r="P641073" s="83"/>
    </row>
    <row r="641074" spans="16:16" x14ac:dyDescent="0.3">
      <c r="P641074" s="83"/>
    </row>
    <row r="641075" spans="16:16" x14ac:dyDescent="0.3">
      <c r="P641075" s="83"/>
    </row>
    <row r="641076" spans="16:16" x14ac:dyDescent="0.3">
      <c r="P641076" s="83"/>
    </row>
    <row r="641077" spans="16:16" x14ac:dyDescent="0.3">
      <c r="P641077" s="83"/>
    </row>
    <row r="641078" spans="16:16" x14ac:dyDescent="0.3">
      <c r="P641078" s="83"/>
    </row>
    <row r="641079" spans="16:16" x14ac:dyDescent="0.3">
      <c r="P641079" s="83"/>
    </row>
    <row r="641080" spans="16:16" x14ac:dyDescent="0.3">
      <c r="P641080" s="83"/>
    </row>
    <row r="641081" spans="16:16" x14ac:dyDescent="0.3">
      <c r="P641081" s="83"/>
    </row>
    <row r="641082" spans="16:16" x14ac:dyDescent="0.3">
      <c r="P641082" s="83"/>
    </row>
    <row r="641083" spans="16:16" x14ac:dyDescent="0.3">
      <c r="P641083" s="83"/>
    </row>
    <row r="641084" spans="16:16" x14ac:dyDescent="0.3">
      <c r="P641084" s="83"/>
    </row>
    <row r="641085" spans="16:16" x14ac:dyDescent="0.3">
      <c r="P641085" s="83"/>
    </row>
    <row r="641086" spans="16:16" x14ac:dyDescent="0.3">
      <c r="P641086" s="83"/>
    </row>
    <row r="641087" spans="16:16" x14ac:dyDescent="0.3">
      <c r="P641087" s="83"/>
    </row>
    <row r="641088" spans="16:16" x14ac:dyDescent="0.3">
      <c r="P641088" s="83"/>
    </row>
    <row r="641089" spans="16:16" x14ac:dyDescent="0.3">
      <c r="P641089" s="83"/>
    </row>
    <row r="641090" spans="16:16" x14ac:dyDescent="0.3">
      <c r="P641090" s="83"/>
    </row>
    <row r="641091" spans="16:16" x14ac:dyDescent="0.3">
      <c r="P641091" s="83"/>
    </row>
    <row r="641092" spans="16:16" x14ac:dyDescent="0.3">
      <c r="P641092" s="83"/>
    </row>
    <row r="641093" spans="16:16" x14ac:dyDescent="0.3">
      <c r="P641093" s="83"/>
    </row>
    <row r="641094" spans="16:16" x14ac:dyDescent="0.3">
      <c r="P641094" s="83"/>
    </row>
    <row r="641095" spans="16:16" x14ac:dyDescent="0.3">
      <c r="P641095" s="83"/>
    </row>
    <row r="641096" spans="16:16" x14ac:dyDescent="0.3">
      <c r="P641096" s="83"/>
    </row>
    <row r="641097" spans="16:16" x14ac:dyDescent="0.3">
      <c r="P641097" s="83"/>
    </row>
    <row r="641098" spans="16:16" x14ac:dyDescent="0.3">
      <c r="P641098" s="83"/>
    </row>
    <row r="641099" spans="16:16" x14ac:dyDescent="0.3">
      <c r="P641099" s="83"/>
    </row>
    <row r="641100" spans="16:16" x14ac:dyDescent="0.3">
      <c r="P641100" s="83"/>
    </row>
    <row r="641101" spans="16:16" x14ac:dyDescent="0.3">
      <c r="P641101" s="83"/>
    </row>
    <row r="641102" spans="16:16" x14ac:dyDescent="0.3">
      <c r="P641102" s="83"/>
    </row>
    <row r="641103" spans="16:16" x14ac:dyDescent="0.3">
      <c r="P641103" s="83"/>
    </row>
    <row r="641104" spans="16:16" x14ac:dyDescent="0.3">
      <c r="P641104" s="83"/>
    </row>
    <row r="641105" spans="16:16" x14ac:dyDescent="0.3">
      <c r="P641105" s="83"/>
    </row>
    <row r="641106" spans="16:16" x14ac:dyDescent="0.3">
      <c r="P641106" s="83"/>
    </row>
    <row r="641107" spans="16:16" x14ac:dyDescent="0.3">
      <c r="P641107" s="83"/>
    </row>
    <row r="641108" spans="16:16" x14ac:dyDescent="0.3">
      <c r="P641108" s="83"/>
    </row>
    <row r="641109" spans="16:16" x14ac:dyDescent="0.3">
      <c r="P641109" s="83"/>
    </row>
    <row r="641110" spans="16:16" x14ac:dyDescent="0.3">
      <c r="P641110" s="83"/>
    </row>
    <row r="641111" spans="16:16" x14ac:dyDescent="0.3">
      <c r="P641111" s="83"/>
    </row>
    <row r="641112" spans="16:16" x14ac:dyDescent="0.3">
      <c r="P641112" s="83"/>
    </row>
    <row r="641113" spans="16:16" x14ac:dyDescent="0.3">
      <c r="P641113" s="83"/>
    </row>
    <row r="641114" spans="16:16" x14ac:dyDescent="0.3">
      <c r="P641114" s="83"/>
    </row>
    <row r="641115" spans="16:16" x14ac:dyDescent="0.3">
      <c r="P641115" s="83"/>
    </row>
    <row r="641116" spans="16:16" x14ac:dyDescent="0.3">
      <c r="P641116" s="83"/>
    </row>
    <row r="641117" spans="16:16" x14ac:dyDescent="0.3">
      <c r="P641117" s="83"/>
    </row>
    <row r="641118" spans="16:16" x14ac:dyDescent="0.3">
      <c r="P641118" s="83"/>
    </row>
    <row r="641119" spans="16:16" x14ac:dyDescent="0.3">
      <c r="P641119" s="83"/>
    </row>
    <row r="641120" spans="16:16" x14ac:dyDescent="0.3">
      <c r="P641120" s="83"/>
    </row>
    <row r="641121" spans="16:16" x14ac:dyDescent="0.3">
      <c r="P641121" s="83"/>
    </row>
    <row r="641122" spans="16:16" x14ac:dyDescent="0.3">
      <c r="P641122" s="83"/>
    </row>
    <row r="641123" spans="16:16" x14ac:dyDescent="0.3">
      <c r="P641123" s="83"/>
    </row>
    <row r="641124" spans="16:16" x14ac:dyDescent="0.3">
      <c r="P641124" s="83"/>
    </row>
    <row r="641125" spans="16:16" x14ac:dyDescent="0.3">
      <c r="P641125" s="83"/>
    </row>
    <row r="641126" spans="16:16" x14ac:dyDescent="0.3">
      <c r="P641126" s="83"/>
    </row>
    <row r="641127" spans="16:16" x14ac:dyDescent="0.3">
      <c r="P641127" s="83"/>
    </row>
    <row r="641128" spans="16:16" x14ac:dyDescent="0.3">
      <c r="P641128" s="83"/>
    </row>
    <row r="641129" spans="16:16" x14ac:dyDescent="0.3">
      <c r="P641129" s="83"/>
    </row>
    <row r="641130" spans="16:16" x14ac:dyDescent="0.3">
      <c r="P641130" s="83"/>
    </row>
    <row r="641131" spans="16:16" x14ac:dyDescent="0.3">
      <c r="P641131" s="83"/>
    </row>
    <row r="641132" spans="16:16" x14ac:dyDescent="0.3">
      <c r="P641132" s="83"/>
    </row>
    <row r="641133" spans="16:16" x14ac:dyDescent="0.3">
      <c r="P641133" s="83"/>
    </row>
    <row r="641134" spans="16:16" x14ac:dyDescent="0.3">
      <c r="P641134" s="83"/>
    </row>
    <row r="641135" spans="16:16" x14ac:dyDescent="0.3">
      <c r="P641135" s="83"/>
    </row>
    <row r="641136" spans="16:16" x14ac:dyDescent="0.3">
      <c r="P641136" s="83"/>
    </row>
    <row r="641137" spans="16:16" x14ac:dyDescent="0.3">
      <c r="P641137" s="83"/>
    </row>
    <row r="641138" spans="16:16" x14ac:dyDescent="0.3">
      <c r="P641138" s="83"/>
    </row>
    <row r="641139" spans="16:16" x14ac:dyDescent="0.3">
      <c r="P641139" s="83"/>
    </row>
    <row r="641140" spans="16:16" x14ac:dyDescent="0.3">
      <c r="P641140" s="83"/>
    </row>
    <row r="641141" spans="16:16" x14ac:dyDescent="0.3">
      <c r="P641141" s="83"/>
    </row>
    <row r="641142" spans="16:16" x14ac:dyDescent="0.3">
      <c r="P641142" s="83"/>
    </row>
    <row r="641143" spans="16:16" x14ac:dyDescent="0.3">
      <c r="P641143" s="83"/>
    </row>
    <row r="641144" spans="16:16" x14ac:dyDescent="0.3">
      <c r="P641144" s="83"/>
    </row>
    <row r="641145" spans="16:16" x14ac:dyDescent="0.3">
      <c r="P641145" s="83"/>
    </row>
    <row r="641146" spans="16:16" x14ac:dyDescent="0.3">
      <c r="P641146" s="83"/>
    </row>
    <row r="641147" spans="16:16" x14ac:dyDescent="0.3">
      <c r="P641147" s="83"/>
    </row>
    <row r="641148" spans="16:16" x14ac:dyDescent="0.3">
      <c r="P641148" s="83"/>
    </row>
    <row r="641149" spans="16:16" x14ac:dyDescent="0.3">
      <c r="P641149" s="83"/>
    </row>
    <row r="641150" spans="16:16" x14ac:dyDescent="0.3">
      <c r="P641150" s="83"/>
    </row>
    <row r="641151" spans="16:16" x14ac:dyDescent="0.3">
      <c r="P641151" s="83"/>
    </row>
    <row r="641152" spans="16:16" x14ac:dyDescent="0.3">
      <c r="P641152" s="83"/>
    </row>
    <row r="641153" spans="16:16" x14ac:dyDescent="0.3">
      <c r="P641153" s="83"/>
    </row>
    <row r="641154" spans="16:16" x14ac:dyDescent="0.3">
      <c r="P641154" s="83"/>
    </row>
    <row r="641155" spans="16:16" x14ac:dyDescent="0.3">
      <c r="P641155" s="83"/>
    </row>
    <row r="641156" spans="16:16" x14ac:dyDescent="0.3">
      <c r="P641156" s="83"/>
    </row>
    <row r="641157" spans="16:16" x14ac:dyDescent="0.3">
      <c r="P641157" s="83"/>
    </row>
    <row r="641158" spans="16:16" x14ac:dyDescent="0.3">
      <c r="P641158" s="83"/>
    </row>
    <row r="641159" spans="16:16" x14ac:dyDescent="0.3">
      <c r="P641159" s="83"/>
    </row>
    <row r="641160" spans="16:16" x14ac:dyDescent="0.3">
      <c r="P641160" s="83"/>
    </row>
    <row r="641161" spans="16:16" x14ac:dyDescent="0.3">
      <c r="P641161" s="83"/>
    </row>
    <row r="641162" spans="16:16" x14ac:dyDescent="0.3">
      <c r="P641162" s="83"/>
    </row>
    <row r="641163" spans="16:16" x14ac:dyDescent="0.3">
      <c r="P641163" s="83"/>
    </row>
    <row r="641164" spans="16:16" x14ac:dyDescent="0.3">
      <c r="P641164" s="83"/>
    </row>
    <row r="641165" spans="16:16" x14ac:dyDescent="0.3">
      <c r="P641165" s="83"/>
    </row>
    <row r="641166" spans="16:16" x14ac:dyDescent="0.3">
      <c r="P641166" s="83"/>
    </row>
    <row r="641167" spans="16:16" x14ac:dyDescent="0.3">
      <c r="P641167" s="83"/>
    </row>
    <row r="641168" spans="16:16" x14ac:dyDescent="0.3">
      <c r="P641168" s="83"/>
    </row>
    <row r="641169" spans="16:16" x14ac:dyDescent="0.3">
      <c r="P641169" s="83"/>
    </row>
    <row r="641170" spans="16:16" x14ac:dyDescent="0.3">
      <c r="P641170" s="83"/>
    </row>
    <row r="641171" spans="16:16" x14ac:dyDescent="0.3">
      <c r="P641171" s="83"/>
    </row>
    <row r="641172" spans="16:16" x14ac:dyDescent="0.3">
      <c r="P641172" s="83"/>
    </row>
    <row r="641173" spans="16:16" x14ac:dyDescent="0.3">
      <c r="P641173" s="83"/>
    </row>
    <row r="641174" spans="16:16" x14ac:dyDescent="0.3">
      <c r="P641174" s="83"/>
    </row>
    <row r="641175" spans="16:16" x14ac:dyDescent="0.3">
      <c r="P641175" s="83"/>
    </row>
    <row r="641176" spans="16:16" x14ac:dyDescent="0.3">
      <c r="P641176" s="83"/>
    </row>
    <row r="641177" spans="16:16" x14ac:dyDescent="0.3">
      <c r="P641177" s="83"/>
    </row>
    <row r="641178" spans="16:16" x14ac:dyDescent="0.3">
      <c r="P641178" s="83"/>
    </row>
    <row r="641179" spans="16:16" x14ac:dyDescent="0.3">
      <c r="P641179" s="83"/>
    </row>
    <row r="641180" spans="16:16" x14ac:dyDescent="0.3">
      <c r="P641180" s="83"/>
    </row>
    <row r="641181" spans="16:16" x14ac:dyDescent="0.3">
      <c r="P641181" s="83"/>
    </row>
    <row r="641182" spans="16:16" x14ac:dyDescent="0.3">
      <c r="P641182" s="83"/>
    </row>
    <row r="641183" spans="16:16" x14ac:dyDescent="0.3">
      <c r="P641183" s="83"/>
    </row>
    <row r="641184" spans="16:16" x14ac:dyDescent="0.3">
      <c r="P641184" s="83"/>
    </row>
    <row r="641185" spans="16:16" x14ac:dyDescent="0.3">
      <c r="P641185" s="83"/>
    </row>
    <row r="641186" spans="16:16" x14ac:dyDescent="0.3">
      <c r="P641186" s="83"/>
    </row>
    <row r="641187" spans="16:16" x14ac:dyDescent="0.3">
      <c r="P641187" s="83"/>
    </row>
    <row r="641188" spans="16:16" x14ac:dyDescent="0.3">
      <c r="P641188" s="83"/>
    </row>
    <row r="641189" spans="16:16" x14ac:dyDescent="0.3">
      <c r="P641189" s="83"/>
    </row>
    <row r="641190" spans="16:16" x14ac:dyDescent="0.3">
      <c r="P641190" s="83"/>
    </row>
    <row r="641191" spans="16:16" x14ac:dyDescent="0.3">
      <c r="P641191" s="83"/>
    </row>
    <row r="641192" spans="16:16" x14ac:dyDescent="0.3">
      <c r="P641192" s="83"/>
    </row>
    <row r="641193" spans="16:16" x14ac:dyDescent="0.3">
      <c r="P641193" s="83"/>
    </row>
    <row r="641194" spans="16:16" x14ac:dyDescent="0.3">
      <c r="P641194" s="83"/>
    </row>
    <row r="641195" spans="16:16" x14ac:dyDescent="0.3">
      <c r="P641195" s="83"/>
    </row>
    <row r="641196" spans="16:16" x14ac:dyDescent="0.3">
      <c r="P641196" s="83"/>
    </row>
    <row r="641197" spans="16:16" x14ac:dyDescent="0.3">
      <c r="P641197" s="83"/>
    </row>
    <row r="641198" spans="16:16" x14ac:dyDescent="0.3">
      <c r="P641198" s="83"/>
    </row>
    <row r="641199" spans="16:16" x14ac:dyDescent="0.3">
      <c r="P641199" s="83"/>
    </row>
    <row r="641200" spans="16:16" x14ac:dyDescent="0.3">
      <c r="P641200" s="83"/>
    </row>
    <row r="641201" spans="16:16" x14ac:dyDescent="0.3">
      <c r="P641201" s="83"/>
    </row>
    <row r="641202" spans="16:16" x14ac:dyDescent="0.3">
      <c r="P641202" s="83"/>
    </row>
    <row r="641203" spans="16:16" x14ac:dyDescent="0.3">
      <c r="P641203" s="83"/>
    </row>
    <row r="641204" spans="16:16" x14ac:dyDescent="0.3">
      <c r="P641204" s="83"/>
    </row>
    <row r="641205" spans="16:16" x14ac:dyDescent="0.3">
      <c r="P641205" s="83"/>
    </row>
    <row r="641206" spans="16:16" x14ac:dyDescent="0.3">
      <c r="P641206" s="83"/>
    </row>
    <row r="641207" spans="16:16" x14ac:dyDescent="0.3">
      <c r="P641207" s="83"/>
    </row>
    <row r="641208" spans="16:16" x14ac:dyDescent="0.3">
      <c r="P641208" s="83"/>
    </row>
    <row r="641209" spans="16:16" x14ac:dyDescent="0.3">
      <c r="P641209" s="83"/>
    </row>
    <row r="641210" spans="16:16" x14ac:dyDescent="0.3">
      <c r="P641210" s="83"/>
    </row>
    <row r="641211" spans="16:16" x14ac:dyDescent="0.3">
      <c r="P641211" s="83"/>
    </row>
    <row r="641212" spans="16:16" x14ac:dyDescent="0.3">
      <c r="P641212" s="83"/>
    </row>
    <row r="641213" spans="16:16" x14ac:dyDescent="0.3">
      <c r="P641213" s="83"/>
    </row>
    <row r="641214" spans="16:16" x14ac:dyDescent="0.3">
      <c r="P641214" s="83"/>
    </row>
    <row r="641215" spans="16:16" x14ac:dyDescent="0.3">
      <c r="P641215" s="83"/>
    </row>
    <row r="641216" spans="16:16" x14ac:dyDescent="0.3">
      <c r="P641216" s="83"/>
    </row>
    <row r="641217" spans="16:16" x14ac:dyDescent="0.3">
      <c r="P641217" s="83"/>
    </row>
    <row r="641218" spans="16:16" x14ac:dyDescent="0.3">
      <c r="P641218" s="83"/>
    </row>
    <row r="641219" spans="16:16" x14ac:dyDescent="0.3">
      <c r="P641219" s="83"/>
    </row>
    <row r="641220" spans="16:16" x14ac:dyDescent="0.3">
      <c r="P641220" s="83"/>
    </row>
    <row r="641221" spans="16:16" x14ac:dyDescent="0.3">
      <c r="P641221" s="83"/>
    </row>
    <row r="641222" spans="16:16" x14ac:dyDescent="0.3">
      <c r="P641222" s="83"/>
    </row>
    <row r="641223" spans="16:16" x14ac:dyDescent="0.3">
      <c r="P641223" s="83"/>
    </row>
    <row r="641224" spans="16:16" x14ac:dyDescent="0.3">
      <c r="P641224" s="83"/>
    </row>
    <row r="641225" spans="16:16" x14ac:dyDescent="0.3">
      <c r="P641225" s="83"/>
    </row>
    <row r="641226" spans="16:16" x14ac:dyDescent="0.3">
      <c r="P641226" s="83"/>
    </row>
    <row r="641227" spans="16:16" x14ac:dyDescent="0.3">
      <c r="P641227" s="83"/>
    </row>
    <row r="641228" spans="16:16" x14ac:dyDescent="0.3">
      <c r="P641228" s="83"/>
    </row>
    <row r="641229" spans="16:16" x14ac:dyDescent="0.3">
      <c r="P641229" s="83"/>
    </row>
    <row r="641230" spans="16:16" x14ac:dyDescent="0.3">
      <c r="P641230" s="83"/>
    </row>
    <row r="641231" spans="16:16" x14ac:dyDescent="0.3">
      <c r="P641231" s="83"/>
    </row>
    <row r="641232" spans="16:16" x14ac:dyDescent="0.3">
      <c r="P641232" s="83"/>
    </row>
    <row r="641233" spans="16:16" x14ac:dyDescent="0.3">
      <c r="P641233" s="83"/>
    </row>
    <row r="641234" spans="16:16" x14ac:dyDescent="0.3">
      <c r="P641234" s="83"/>
    </row>
    <row r="641235" spans="16:16" x14ac:dyDescent="0.3">
      <c r="P641235" s="83"/>
    </row>
    <row r="641236" spans="16:16" x14ac:dyDescent="0.3">
      <c r="P641236" s="83"/>
    </row>
    <row r="641237" spans="16:16" x14ac:dyDescent="0.3">
      <c r="P641237" s="83"/>
    </row>
    <row r="641238" spans="16:16" x14ac:dyDescent="0.3">
      <c r="P641238" s="83"/>
    </row>
    <row r="641239" spans="16:16" x14ac:dyDescent="0.3">
      <c r="P641239" s="83"/>
    </row>
    <row r="641240" spans="16:16" x14ac:dyDescent="0.3">
      <c r="P641240" s="83"/>
    </row>
    <row r="641241" spans="16:16" x14ac:dyDescent="0.3">
      <c r="P641241" s="83"/>
    </row>
    <row r="641242" spans="16:16" x14ac:dyDescent="0.3">
      <c r="P641242" s="83"/>
    </row>
    <row r="641243" spans="16:16" x14ac:dyDescent="0.3">
      <c r="P641243" s="83"/>
    </row>
    <row r="641244" spans="16:16" x14ac:dyDescent="0.3">
      <c r="P641244" s="83"/>
    </row>
    <row r="641245" spans="16:16" x14ac:dyDescent="0.3">
      <c r="P641245" s="83"/>
    </row>
    <row r="641246" spans="16:16" x14ac:dyDescent="0.3">
      <c r="P641246" s="83"/>
    </row>
    <row r="641247" spans="16:16" x14ac:dyDescent="0.3">
      <c r="P641247" s="83"/>
    </row>
    <row r="641248" spans="16:16" x14ac:dyDescent="0.3">
      <c r="P641248" s="83"/>
    </row>
    <row r="641249" spans="16:16" x14ac:dyDescent="0.3">
      <c r="P641249" s="83"/>
    </row>
    <row r="641250" spans="16:16" x14ac:dyDescent="0.3">
      <c r="P641250" s="83"/>
    </row>
    <row r="641251" spans="16:16" x14ac:dyDescent="0.3">
      <c r="P641251" s="83"/>
    </row>
    <row r="641252" spans="16:16" x14ac:dyDescent="0.3">
      <c r="P641252" s="83"/>
    </row>
    <row r="641253" spans="16:16" x14ac:dyDescent="0.3">
      <c r="P641253" s="83"/>
    </row>
    <row r="641254" spans="16:16" x14ac:dyDescent="0.3">
      <c r="P641254" s="83"/>
    </row>
    <row r="641255" spans="16:16" x14ac:dyDescent="0.3">
      <c r="P641255" s="83"/>
    </row>
    <row r="641256" spans="16:16" x14ac:dyDescent="0.3">
      <c r="P641256" s="83"/>
    </row>
    <row r="641257" spans="16:16" x14ac:dyDescent="0.3">
      <c r="P641257" s="83"/>
    </row>
    <row r="641258" spans="16:16" x14ac:dyDescent="0.3">
      <c r="P641258" s="83"/>
    </row>
    <row r="641259" spans="16:16" x14ac:dyDescent="0.3">
      <c r="P641259" s="83"/>
    </row>
    <row r="641260" spans="16:16" x14ac:dyDescent="0.3">
      <c r="P641260" s="83"/>
    </row>
    <row r="641261" spans="16:16" x14ac:dyDescent="0.3">
      <c r="P641261" s="83"/>
    </row>
    <row r="641262" spans="16:16" x14ac:dyDescent="0.3">
      <c r="P641262" s="83"/>
    </row>
    <row r="641263" spans="16:16" x14ac:dyDescent="0.3">
      <c r="P641263" s="83"/>
    </row>
    <row r="641264" spans="16:16" x14ac:dyDescent="0.3">
      <c r="P641264" s="83"/>
    </row>
    <row r="641265" spans="16:16" x14ac:dyDescent="0.3">
      <c r="P641265" s="83"/>
    </row>
    <row r="641266" spans="16:16" x14ac:dyDescent="0.3">
      <c r="P641266" s="83"/>
    </row>
    <row r="641267" spans="16:16" x14ac:dyDescent="0.3">
      <c r="P641267" s="83"/>
    </row>
    <row r="641268" spans="16:16" x14ac:dyDescent="0.3">
      <c r="P641268" s="83"/>
    </row>
    <row r="641269" spans="16:16" x14ac:dyDescent="0.3">
      <c r="P641269" s="83"/>
    </row>
    <row r="641270" spans="16:16" x14ac:dyDescent="0.3">
      <c r="P641270" s="83"/>
    </row>
    <row r="641271" spans="16:16" x14ac:dyDescent="0.3">
      <c r="P641271" s="83"/>
    </row>
    <row r="641272" spans="16:16" x14ac:dyDescent="0.3">
      <c r="P641272" s="83"/>
    </row>
    <row r="641273" spans="16:16" x14ac:dyDescent="0.3">
      <c r="P641273" s="83"/>
    </row>
    <row r="641274" spans="16:16" x14ac:dyDescent="0.3">
      <c r="P641274" s="83"/>
    </row>
    <row r="641275" spans="16:16" x14ac:dyDescent="0.3">
      <c r="P641275" s="83"/>
    </row>
    <row r="641276" spans="16:16" x14ac:dyDescent="0.3">
      <c r="P641276" s="83"/>
    </row>
    <row r="641277" spans="16:16" x14ac:dyDescent="0.3">
      <c r="P641277" s="83"/>
    </row>
    <row r="641278" spans="16:16" x14ac:dyDescent="0.3">
      <c r="P641278" s="83"/>
    </row>
    <row r="641279" spans="16:16" x14ac:dyDescent="0.3">
      <c r="P641279" s="83"/>
    </row>
    <row r="641280" spans="16:16" x14ac:dyDescent="0.3">
      <c r="P641280" s="83"/>
    </row>
    <row r="641281" spans="16:16" x14ac:dyDescent="0.3">
      <c r="P641281" s="83"/>
    </row>
    <row r="641282" spans="16:16" x14ac:dyDescent="0.3">
      <c r="P641282" s="83"/>
    </row>
    <row r="641283" spans="16:16" x14ac:dyDescent="0.3">
      <c r="P641283" s="83"/>
    </row>
    <row r="641284" spans="16:16" x14ac:dyDescent="0.3">
      <c r="P641284" s="83"/>
    </row>
    <row r="641285" spans="16:16" x14ac:dyDescent="0.3">
      <c r="P641285" s="83"/>
    </row>
    <row r="641286" spans="16:16" x14ac:dyDescent="0.3">
      <c r="P641286" s="83"/>
    </row>
    <row r="641287" spans="16:16" x14ac:dyDescent="0.3">
      <c r="P641287" s="83"/>
    </row>
    <row r="641288" spans="16:16" x14ac:dyDescent="0.3">
      <c r="P641288" s="83"/>
    </row>
    <row r="641289" spans="16:16" x14ac:dyDescent="0.3">
      <c r="P641289" s="83"/>
    </row>
    <row r="641290" spans="16:16" x14ac:dyDescent="0.3">
      <c r="P641290" s="83"/>
    </row>
    <row r="641291" spans="16:16" x14ac:dyDescent="0.3">
      <c r="P641291" s="83"/>
    </row>
    <row r="641292" spans="16:16" x14ac:dyDescent="0.3">
      <c r="P641292" s="83"/>
    </row>
    <row r="641293" spans="16:16" x14ac:dyDescent="0.3">
      <c r="P641293" s="83"/>
    </row>
    <row r="641294" spans="16:16" x14ac:dyDescent="0.3">
      <c r="P641294" s="83"/>
    </row>
    <row r="641295" spans="16:16" x14ac:dyDescent="0.3">
      <c r="P641295" s="83"/>
    </row>
    <row r="641296" spans="16:16" x14ac:dyDescent="0.3">
      <c r="P641296" s="83"/>
    </row>
    <row r="641297" spans="16:16" x14ac:dyDescent="0.3">
      <c r="P641297" s="83"/>
    </row>
    <row r="641298" spans="16:16" x14ac:dyDescent="0.3">
      <c r="P641298" s="83"/>
    </row>
    <row r="641299" spans="16:16" x14ac:dyDescent="0.3">
      <c r="P641299" s="83"/>
    </row>
    <row r="641300" spans="16:16" x14ac:dyDescent="0.3">
      <c r="P641300" s="83"/>
    </row>
    <row r="641301" spans="16:16" x14ac:dyDescent="0.3">
      <c r="P641301" s="83"/>
    </row>
    <row r="641302" spans="16:16" x14ac:dyDescent="0.3">
      <c r="P641302" s="83"/>
    </row>
    <row r="641303" spans="16:16" x14ac:dyDescent="0.3">
      <c r="P641303" s="83"/>
    </row>
    <row r="641304" spans="16:16" x14ac:dyDescent="0.3">
      <c r="P641304" s="83"/>
    </row>
    <row r="641305" spans="16:16" x14ac:dyDescent="0.3">
      <c r="P641305" s="83"/>
    </row>
    <row r="641306" spans="16:16" x14ac:dyDescent="0.3">
      <c r="P641306" s="83"/>
    </row>
    <row r="641307" spans="16:16" x14ac:dyDescent="0.3">
      <c r="P641307" s="83"/>
    </row>
    <row r="641308" spans="16:16" x14ac:dyDescent="0.3">
      <c r="P641308" s="83"/>
    </row>
    <row r="641309" spans="16:16" x14ac:dyDescent="0.3">
      <c r="P641309" s="83"/>
    </row>
    <row r="641310" spans="16:16" x14ac:dyDescent="0.3">
      <c r="P641310" s="83"/>
    </row>
    <row r="641311" spans="16:16" x14ac:dyDescent="0.3">
      <c r="P641311" s="83"/>
    </row>
    <row r="641312" spans="16:16" x14ac:dyDescent="0.3">
      <c r="P641312" s="83"/>
    </row>
    <row r="641313" spans="16:16" x14ac:dyDescent="0.3">
      <c r="P641313" s="83"/>
    </row>
    <row r="641314" spans="16:16" x14ac:dyDescent="0.3">
      <c r="P641314" s="83"/>
    </row>
    <row r="641315" spans="16:16" x14ac:dyDescent="0.3">
      <c r="P641315" s="83"/>
    </row>
    <row r="641316" spans="16:16" x14ac:dyDescent="0.3">
      <c r="P641316" s="83"/>
    </row>
    <row r="641317" spans="16:16" x14ac:dyDescent="0.3">
      <c r="P641317" s="83"/>
    </row>
    <row r="641318" spans="16:16" x14ac:dyDescent="0.3">
      <c r="P641318" s="83"/>
    </row>
    <row r="641319" spans="16:16" x14ac:dyDescent="0.3">
      <c r="P641319" s="83"/>
    </row>
    <row r="641320" spans="16:16" x14ac:dyDescent="0.3">
      <c r="P641320" s="83"/>
    </row>
    <row r="641321" spans="16:16" x14ac:dyDescent="0.3">
      <c r="P641321" s="83"/>
    </row>
    <row r="641322" spans="16:16" x14ac:dyDescent="0.3">
      <c r="P641322" s="83"/>
    </row>
    <row r="641323" spans="16:16" x14ac:dyDescent="0.3">
      <c r="P641323" s="83"/>
    </row>
    <row r="641324" spans="16:16" x14ac:dyDescent="0.3">
      <c r="P641324" s="83"/>
    </row>
    <row r="641325" spans="16:16" x14ac:dyDescent="0.3">
      <c r="P641325" s="83"/>
    </row>
    <row r="641326" spans="16:16" x14ac:dyDescent="0.3">
      <c r="P641326" s="83"/>
    </row>
    <row r="641327" spans="16:16" x14ac:dyDescent="0.3">
      <c r="P641327" s="83"/>
    </row>
    <row r="641328" spans="16:16" x14ac:dyDescent="0.3">
      <c r="P641328" s="83"/>
    </row>
    <row r="641329" spans="16:16" x14ac:dyDescent="0.3">
      <c r="P641329" s="83"/>
    </row>
    <row r="641330" spans="16:16" x14ac:dyDescent="0.3">
      <c r="P641330" s="83"/>
    </row>
    <row r="641331" spans="16:16" x14ac:dyDescent="0.3">
      <c r="P641331" s="83"/>
    </row>
    <row r="641332" spans="16:16" x14ac:dyDescent="0.3">
      <c r="P641332" s="83"/>
    </row>
    <row r="641333" spans="16:16" x14ac:dyDescent="0.3">
      <c r="P641333" s="83"/>
    </row>
    <row r="641334" spans="16:16" x14ac:dyDescent="0.3">
      <c r="P641334" s="83"/>
    </row>
    <row r="641335" spans="16:16" x14ac:dyDescent="0.3">
      <c r="P641335" s="83"/>
    </row>
    <row r="641336" spans="16:16" x14ac:dyDescent="0.3">
      <c r="P641336" s="83"/>
    </row>
    <row r="641337" spans="16:16" x14ac:dyDescent="0.3">
      <c r="P641337" s="83"/>
    </row>
    <row r="641338" spans="16:16" x14ac:dyDescent="0.3">
      <c r="P641338" s="83"/>
    </row>
    <row r="641339" spans="16:16" x14ac:dyDescent="0.3">
      <c r="P641339" s="83"/>
    </row>
    <row r="641340" spans="16:16" x14ac:dyDescent="0.3">
      <c r="P641340" s="83"/>
    </row>
    <row r="641341" spans="16:16" x14ac:dyDescent="0.3">
      <c r="P641341" s="83"/>
    </row>
    <row r="641342" spans="16:16" x14ac:dyDescent="0.3">
      <c r="P641342" s="83"/>
    </row>
    <row r="641343" spans="16:16" x14ac:dyDescent="0.3">
      <c r="P641343" s="83"/>
    </row>
    <row r="641344" spans="16:16" x14ac:dyDescent="0.3">
      <c r="P641344" s="83"/>
    </row>
    <row r="641345" spans="16:16" x14ac:dyDescent="0.3">
      <c r="P641345" s="83"/>
    </row>
    <row r="641346" spans="16:16" x14ac:dyDescent="0.3">
      <c r="P641346" s="83"/>
    </row>
    <row r="641347" spans="16:16" x14ac:dyDescent="0.3">
      <c r="P641347" s="83"/>
    </row>
    <row r="641348" spans="16:16" x14ac:dyDescent="0.3">
      <c r="P641348" s="83"/>
    </row>
    <row r="641349" spans="16:16" x14ac:dyDescent="0.3">
      <c r="P641349" s="83"/>
    </row>
    <row r="641350" spans="16:16" x14ac:dyDescent="0.3">
      <c r="P641350" s="83"/>
    </row>
    <row r="641351" spans="16:16" x14ac:dyDescent="0.3">
      <c r="P641351" s="83"/>
    </row>
    <row r="641352" spans="16:16" x14ac:dyDescent="0.3">
      <c r="P641352" s="83"/>
    </row>
    <row r="641353" spans="16:16" x14ac:dyDescent="0.3">
      <c r="P641353" s="83"/>
    </row>
    <row r="641354" spans="16:16" x14ac:dyDescent="0.3">
      <c r="P641354" s="83"/>
    </row>
    <row r="641355" spans="16:16" x14ac:dyDescent="0.3">
      <c r="P641355" s="83"/>
    </row>
    <row r="641356" spans="16:16" x14ac:dyDescent="0.3">
      <c r="P641356" s="83"/>
    </row>
    <row r="641357" spans="16:16" x14ac:dyDescent="0.3">
      <c r="P641357" s="83"/>
    </row>
    <row r="641358" spans="16:16" x14ac:dyDescent="0.3">
      <c r="P641358" s="83"/>
    </row>
    <row r="641359" spans="16:16" x14ac:dyDescent="0.3">
      <c r="P641359" s="83"/>
    </row>
    <row r="641360" spans="16:16" x14ac:dyDescent="0.3">
      <c r="P641360" s="83"/>
    </row>
    <row r="641361" spans="16:16" x14ac:dyDescent="0.3">
      <c r="P641361" s="83"/>
    </row>
    <row r="641362" spans="16:16" x14ac:dyDescent="0.3">
      <c r="P641362" s="83"/>
    </row>
    <row r="641363" spans="16:16" x14ac:dyDescent="0.3">
      <c r="P641363" s="83"/>
    </row>
    <row r="641364" spans="16:16" x14ac:dyDescent="0.3">
      <c r="P641364" s="83"/>
    </row>
    <row r="641365" spans="16:16" x14ac:dyDescent="0.3">
      <c r="P641365" s="83"/>
    </row>
    <row r="641366" spans="16:16" x14ac:dyDescent="0.3">
      <c r="P641366" s="83"/>
    </row>
    <row r="641367" spans="16:16" x14ac:dyDescent="0.3">
      <c r="P641367" s="83"/>
    </row>
    <row r="641368" spans="16:16" x14ac:dyDescent="0.3">
      <c r="P641368" s="83"/>
    </row>
    <row r="641369" spans="16:16" x14ac:dyDescent="0.3">
      <c r="P641369" s="83"/>
    </row>
    <row r="641370" spans="16:16" x14ac:dyDescent="0.3">
      <c r="P641370" s="83"/>
    </row>
    <row r="641371" spans="16:16" x14ac:dyDescent="0.3">
      <c r="P641371" s="83"/>
    </row>
    <row r="641372" spans="16:16" x14ac:dyDescent="0.3">
      <c r="P641372" s="83"/>
    </row>
    <row r="641373" spans="16:16" x14ac:dyDescent="0.3">
      <c r="P641373" s="83"/>
    </row>
    <row r="641374" spans="16:16" x14ac:dyDescent="0.3">
      <c r="P641374" s="83"/>
    </row>
    <row r="641375" spans="16:16" x14ac:dyDescent="0.3">
      <c r="P641375" s="83"/>
    </row>
    <row r="641376" spans="16:16" x14ac:dyDescent="0.3">
      <c r="P641376" s="83"/>
    </row>
    <row r="641377" spans="16:16" x14ac:dyDescent="0.3">
      <c r="P641377" s="83"/>
    </row>
    <row r="641378" spans="16:16" x14ac:dyDescent="0.3">
      <c r="P641378" s="83"/>
    </row>
    <row r="641379" spans="16:16" x14ac:dyDescent="0.3">
      <c r="P641379" s="83"/>
    </row>
    <row r="641380" spans="16:16" x14ac:dyDescent="0.3">
      <c r="P641380" s="83"/>
    </row>
    <row r="641381" spans="16:16" x14ac:dyDescent="0.3">
      <c r="P641381" s="83"/>
    </row>
    <row r="641382" spans="16:16" x14ac:dyDescent="0.3">
      <c r="P641382" s="83"/>
    </row>
    <row r="641383" spans="16:16" x14ac:dyDescent="0.3">
      <c r="P641383" s="83"/>
    </row>
    <row r="641384" spans="16:16" x14ac:dyDescent="0.3">
      <c r="P641384" s="83"/>
    </row>
    <row r="641385" spans="16:16" x14ac:dyDescent="0.3">
      <c r="P641385" s="83"/>
    </row>
    <row r="641386" spans="16:16" x14ac:dyDescent="0.3">
      <c r="P641386" s="83"/>
    </row>
    <row r="641387" spans="16:16" x14ac:dyDescent="0.3">
      <c r="P641387" s="83"/>
    </row>
    <row r="641388" spans="16:16" x14ac:dyDescent="0.3">
      <c r="P641388" s="83"/>
    </row>
    <row r="641389" spans="16:16" x14ac:dyDescent="0.3">
      <c r="P641389" s="83"/>
    </row>
    <row r="641390" spans="16:16" x14ac:dyDescent="0.3">
      <c r="P641390" s="83"/>
    </row>
    <row r="641391" spans="16:16" x14ac:dyDescent="0.3">
      <c r="P641391" s="83"/>
    </row>
    <row r="641392" spans="16:16" x14ac:dyDescent="0.3">
      <c r="P641392" s="83"/>
    </row>
    <row r="641393" spans="16:16" x14ac:dyDescent="0.3">
      <c r="P641393" s="83"/>
    </row>
    <row r="641394" spans="16:16" x14ac:dyDescent="0.3">
      <c r="P641394" s="83"/>
    </row>
    <row r="641395" spans="16:16" x14ac:dyDescent="0.3">
      <c r="P641395" s="83"/>
    </row>
    <row r="641396" spans="16:16" x14ac:dyDescent="0.3">
      <c r="P641396" s="83"/>
    </row>
    <row r="641397" spans="16:16" x14ac:dyDescent="0.3">
      <c r="P641397" s="83"/>
    </row>
    <row r="641398" spans="16:16" x14ac:dyDescent="0.3">
      <c r="P641398" s="83"/>
    </row>
    <row r="641399" spans="16:16" x14ac:dyDescent="0.3">
      <c r="P641399" s="83"/>
    </row>
    <row r="641400" spans="16:16" x14ac:dyDescent="0.3">
      <c r="P641400" s="83"/>
    </row>
    <row r="641401" spans="16:16" x14ac:dyDescent="0.3">
      <c r="P641401" s="83"/>
    </row>
    <row r="641402" spans="16:16" x14ac:dyDescent="0.3">
      <c r="P641402" s="83"/>
    </row>
    <row r="641403" spans="16:16" x14ac:dyDescent="0.3">
      <c r="P641403" s="83"/>
    </row>
    <row r="641404" spans="16:16" x14ac:dyDescent="0.3">
      <c r="P641404" s="83"/>
    </row>
    <row r="641405" spans="16:16" x14ac:dyDescent="0.3">
      <c r="P641405" s="83"/>
    </row>
    <row r="641406" spans="16:16" x14ac:dyDescent="0.3">
      <c r="P641406" s="83"/>
    </row>
    <row r="641407" spans="16:16" x14ac:dyDescent="0.3">
      <c r="P641407" s="83"/>
    </row>
    <row r="641408" spans="16:16" x14ac:dyDescent="0.3">
      <c r="P641408" s="83"/>
    </row>
    <row r="641409" spans="16:16" x14ac:dyDescent="0.3">
      <c r="P641409" s="83"/>
    </row>
    <row r="641410" spans="16:16" x14ac:dyDescent="0.3">
      <c r="P641410" s="83"/>
    </row>
    <row r="641411" spans="16:16" x14ac:dyDescent="0.3">
      <c r="P641411" s="83"/>
    </row>
    <row r="641412" spans="16:16" x14ac:dyDescent="0.3">
      <c r="P641412" s="83"/>
    </row>
    <row r="641413" spans="16:16" x14ac:dyDescent="0.3">
      <c r="P641413" s="83"/>
    </row>
    <row r="641414" spans="16:16" x14ac:dyDescent="0.3">
      <c r="P641414" s="83"/>
    </row>
    <row r="641415" spans="16:16" x14ac:dyDescent="0.3">
      <c r="P641415" s="83"/>
    </row>
    <row r="641416" spans="16:16" x14ac:dyDescent="0.3">
      <c r="P641416" s="83"/>
    </row>
    <row r="641417" spans="16:16" x14ac:dyDescent="0.3">
      <c r="P641417" s="83"/>
    </row>
    <row r="641418" spans="16:16" x14ac:dyDescent="0.3">
      <c r="P641418" s="83"/>
    </row>
    <row r="641419" spans="16:16" x14ac:dyDescent="0.3">
      <c r="P641419" s="83"/>
    </row>
    <row r="641420" spans="16:16" x14ac:dyDescent="0.3">
      <c r="P641420" s="83"/>
    </row>
    <row r="641421" spans="16:16" x14ac:dyDescent="0.3">
      <c r="P641421" s="83"/>
    </row>
    <row r="641422" spans="16:16" x14ac:dyDescent="0.3">
      <c r="P641422" s="83"/>
    </row>
    <row r="641423" spans="16:16" x14ac:dyDescent="0.3">
      <c r="P641423" s="83"/>
    </row>
    <row r="641424" spans="16:16" x14ac:dyDescent="0.3">
      <c r="P641424" s="83"/>
    </row>
    <row r="641425" spans="16:16" x14ac:dyDescent="0.3">
      <c r="P641425" s="83"/>
    </row>
    <row r="641426" spans="16:16" x14ac:dyDescent="0.3">
      <c r="P641426" s="83"/>
    </row>
    <row r="641427" spans="16:16" x14ac:dyDescent="0.3">
      <c r="P641427" s="83"/>
    </row>
    <row r="641428" spans="16:16" x14ac:dyDescent="0.3">
      <c r="P641428" s="83"/>
    </row>
    <row r="641429" spans="16:16" x14ac:dyDescent="0.3">
      <c r="P641429" s="83"/>
    </row>
    <row r="641430" spans="16:16" x14ac:dyDescent="0.3">
      <c r="P641430" s="83"/>
    </row>
    <row r="641431" spans="16:16" x14ac:dyDescent="0.3">
      <c r="P641431" s="83"/>
    </row>
    <row r="641432" spans="16:16" x14ac:dyDescent="0.3">
      <c r="P641432" s="83"/>
    </row>
    <row r="641433" spans="16:16" x14ac:dyDescent="0.3">
      <c r="P641433" s="83"/>
    </row>
    <row r="641434" spans="16:16" x14ac:dyDescent="0.3">
      <c r="P641434" s="83"/>
    </row>
    <row r="641435" spans="16:16" x14ac:dyDescent="0.3">
      <c r="P641435" s="83"/>
    </row>
    <row r="641436" spans="16:16" x14ac:dyDescent="0.3">
      <c r="P641436" s="83"/>
    </row>
    <row r="641437" spans="16:16" x14ac:dyDescent="0.3">
      <c r="P641437" s="83"/>
    </row>
    <row r="641438" spans="16:16" x14ac:dyDescent="0.3">
      <c r="P641438" s="83"/>
    </row>
    <row r="641439" spans="16:16" x14ac:dyDescent="0.3">
      <c r="P641439" s="83"/>
    </row>
    <row r="641440" spans="16:16" x14ac:dyDescent="0.3">
      <c r="P641440" s="83"/>
    </row>
    <row r="641441" spans="16:16" x14ac:dyDescent="0.3">
      <c r="P641441" s="83"/>
    </row>
    <row r="641442" spans="16:16" x14ac:dyDescent="0.3">
      <c r="P641442" s="83"/>
    </row>
    <row r="641443" spans="16:16" x14ac:dyDescent="0.3">
      <c r="P641443" s="83"/>
    </row>
    <row r="641444" spans="16:16" x14ac:dyDescent="0.3">
      <c r="P641444" s="83"/>
    </row>
    <row r="641445" spans="16:16" x14ac:dyDescent="0.3">
      <c r="P641445" s="83"/>
    </row>
    <row r="641446" spans="16:16" x14ac:dyDescent="0.3">
      <c r="P641446" s="83"/>
    </row>
    <row r="641447" spans="16:16" x14ac:dyDescent="0.3">
      <c r="P641447" s="83"/>
    </row>
    <row r="641448" spans="16:16" x14ac:dyDescent="0.3">
      <c r="P641448" s="83"/>
    </row>
    <row r="641449" spans="16:16" x14ac:dyDescent="0.3">
      <c r="P641449" s="83"/>
    </row>
    <row r="641450" spans="16:16" x14ac:dyDescent="0.3">
      <c r="P641450" s="83"/>
    </row>
    <row r="641451" spans="16:16" x14ac:dyDescent="0.3">
      <c r="P641451" s="83"/>
    </row>
    <row r="641452" spans="16:16" x14ac:dyDescent="0.3">
      <c r="P641452" s="83"/>
    </row>
    <row r="641453" spans="16:16" x14ac:dyDescent="0.3">
      <c r="P641453" s="83"/>
    </row>
    <row r="641454" spans="16:16" x14ac:dyDescent="0.3">
      <c r="P641454" s="83"/>
    </row>
    <row r="641455" spans="16:16" x14ac:dyDescent="0.3">
      <c r="P641455" s="83"/>
    </row>
    <row r="641456" spans="16:16" x14ac:dyDescent="0.3">
      <c r="P641456" s="83"/>
    </row>
    <row r="641457" spans="16:16" x14ac:dyDescent="0.3">
      <c r="P641457" s="83"/>
    </row>
    <row r="641458" spans="16:16" x14ac:dyDescent="0.3">
      <c r="P641458" s="83"/>
    </row>
    <row r="641459" spans="16:16" x14ac:dyDescent="0.3">
      <c r="P641459" s="83"/>
    </row>
    <row r="641460" spans="16:16" x14ac:dyDescent="0.3">
      <c r="P641460" s="83"/>
    </row>
    <row r="641461" spans="16:16" x14ac:dyDescent="0.3">
      <c r="P641461" s="83"/>
    </row>
    <row r="641462" spans="16:16" x14ac:dyDescent="0.3">
      <c r="P641462" s="83"/>
    </row>
    <row r="641463" spans="16:16" x14ac:dyDescent="0.3">
      <c r="P641463" s="83"/>
    </row>
    <row r="641464" spans="16:16" x14ac:dyDescent="0.3">
      <c r="P641464" s="83"/>
    </row>
    <row r="641465" spans="16:16" x14ac:dyDescent="0.3">
      <c r="P641465" s="83"/>
    </row>
    <row r="641466" spans="16:16" x14ac:dyDescent="0.3">
      <c r="P641466" s="83"/>
    </row>
    <row r="641467" spans="16:16" x14ac:dyDescent="0.3">
      <c r="P641467" s="83"/>
    </row>
    <row r="641468" spans="16:16" x14ac:dyDescent="0.3">
      <c r="P641468" s="83"/>
    </row>
    <row r="641469" spans="16:16" x14ac:dyDescent="0.3">
      <c r="P641469" s="83"/>
    </row>
    <row r="641470" spans="16:16" x14ac:dyDescent="0.3">
      <c r="P641470" s="83"/>
    </row>
    <row r="641471" spans="16:16" x14ac:dyDescent="0.3">
      <c r="P641471" s="83"/>
    </row>
    <row r="641472" spans="16:16" x14ac:dyDescent="0.3">
      <c r="P641472" s="83"/>
    </row>
    <row r="641473" spans="16:16" x14ac:dyDescent="0.3">
      <c r="P641473" s="83"/>
    </row>
    <row r="641474" spans="16:16" x14ac:dyDescent="0.3">
      <c r="P641474" s="83"/>
    </row>
    <row r="641475" spans="16:16" x14ac:dyDescent="0.3">
      <c r="P641475" s="83"/>
    </row>
    <row r="641476" spans="16:16" x14ac:dyDescent="0.3">
      <c r="P641476" s="83"/>
    </row>
    <row r="641477" spans="16:16" x14ac:dyDescent="0.3">
      <c r="P641477" s="83"/>
    </row>
    <row r="641478" spans="16:16" x14ac:dyDescent="0.3">
      <c r="P641478" s="83"/>
    </row>
    <row r="641479" spans="16:16" x14ac:dyDescent="0.3">
      <c r="P641479" s="83"/>
    </row>
    <row r="641480" spans="16:16" x14ac:dyDescent="0.3">
      <c r="P641480" s="83"/>
    </row>
    <row r="641481" spans="16:16" x14ac:dyDescent="0.3">
      <c r="P641481" s="83"/>
    </row>
    <row r="641482" spans="16:16" x14ac:dyDescent="0.3">
      <c r="P641482" s="83"/>
    </row>
    <row r="641483" spans="16:16" x14ac:dyDescent="0.3">
      <c r="P641483" s="83"/>
    </row>
    <row r="641484" spans="16:16" x14ac:dyDescent="0.3">
      <c r="P641484" s="83"/>
    </row>
    <row r="641485" spans="16:16" x14ac:dyDescent="0.3">
      <c r="P641485" s="83"/>
    </row>
    <row r="641486" spans="16:16" x14ac:dyDescent="0.3">
      <c r="P641486" s="83"/>
    </row>
    <row r="641487" spans="16:16" x14ac:dyDescent="0.3">
      <c r="P641487" s="83"/>
    </row>
    <row r="641488" spans="16:16" x14ac:dyDescent="0.3">
      <c r="P641488" s="83"/>
    </row>
    <row r="641489" spans="16:16" x14ac:dyDescent="0.3">
      <c r="P641489" s="83"/>
    </row>
    <row r="641490" spans="16:16" x14ac:dyDescent="0.3">
      <c r="P641490" s="83"/>
    </row>
    <row r="641491" spans="16:16" x14ac:dyDescent="0.3">
      <c r="P641491" s="83"/>
    </row>
    <row r="641492" spans="16:16" x14ac:dyDescent="0.3">
      <c r="P641492" s="83"/>
    </row>
    <row r="641493" spans="16:16" x14ac:dyDescent="0.3">
      <c r="P641493" s="83"/>
    </row>
    <row r="641494" spans="16:16" x14ac:dyDescent="0.3">
      <c r="P641494" s="83"/>
    </row>
    <row r="641495" spans="16:16" x14ac:dyDescent="0.3">
      <c r="P641495" s="83"/>
    </row>
    <row r="641496" spans="16:16" x14ac:dyDescent="0.3">
      <c r="P641496" s="83"/>
    </row>
    <row r="641497" spans="16:16" x14ac:dyDescent="0.3">
      <c r="P641497" s="83"/>
    </row>
    <row r="641498" spans="16:16" x14ac:dyDescent="0.3">
      <c r="P641498" s="83"/>
    </row>
    <row r="641499" spans="16:16" x14ac:dyDescent="0.3">
      <c r="P641499" s="83"/>
    </row>
    <row r="641500" spans="16:16" x14ac:dyDescent="0.3">
      <c r="P641500" s="83"/>
    </row>
    <row r="641501" spans="16:16" x14ac:dyDescent="0.3">
      <c r="P641501" s="83"/>
    </row>
    <row r="641502" spans="16:16" x14ac:dyDescent="0.3">
      <c r="P641502" s="83"/>
    </row>
    <row r="641503" spans="16:16" x14ac:dyDescent="0.3">
      <c r="P641503" s="83"/>
    </row>
    <row r="641504" spans="16:16" x14ac:dyDescent="0.3">
      <c r="P641504" s="83"/>
    </row>
    <row r="641505" spans="16:16" x14ac:dyDescent="0.3">
      <c r="P641505" s="83"/>
    </row>
    <row r="641506" spans="16:16" x14ac:dyDescent="0.3">
      <c r="P641506" s="83"/>
    </row>
    <row r="641507" spans="16:16" x14ac:dyDescent="0.3">
      <c r="P641507" s="83"/>
    </row>
    <row r="641508" spans="16:16" x14ac:dyDescent="0.3">
      <c r="P641508" s="83"/>
    </row>
    <row r="641509" spans="16:16" x14ac:dyDescent="0.3">
      <c r="P641509" s="83"/>
    </row>
    <row r="641510" spans="16:16" x14ac:dyDescent="0.3">
      <c r="P641510" s="83"/>
    </row>
    <row r="641511" spans="16:16" x14ac:dyDescent="0.3">
      <c r="P641511" s="83"/>
    </row>
    <row r="641512" spans="16:16" x14ac:dyDescent="0.3">
      <c r="P641512" s="83"/>
    </row>
    <row r="641513" spans="16:16" x14ac:dyDescent="0.3">
      <c r="P641513" s="83"/>
    </row>
    <row r="641514" spans="16:16" x14ac:dyDescent="0.3">
      <c r="P641514" s="83"/>
    </row>
    <row r="641515" spans="16:16" x14ac:dyDescent="0.3">
      <c r="P641515" s="83"/>
    </row>
    <row r="641516" spans="16:16" x14ac:dyDescent="0.3">
      <c r="P641516" s="83"/>
    </row>
    <row r="641517" spans="16:16" x14ac:dyDescent="0.3">
      <c r="P641517" s="83"/>
    </row>
    <row r="641518" spans="16:16" x14ac:dyDescent="0.3">
      <c r="P641518" s="83"/>
    </row>
    <row r="641519" spans="16:16" x14ac:dyDescent="0.3">
      <c r="P641519" s="83"/>
    </row>
    <row r="641520" spans="16:16" x14ac:dyDescent="0.3">
      <c r="P641520" s="83"/>
    </row>
    <row r="641521" spans="16:16" x14ac:dyDescent="0.3">
      <c r="P641521" s="83"/>
    </row>
    <row r="641522" spans="16:16" x14ac:dyDescent="0.3">
      <c r="P641522" s="83"/>
    </row>
    <row r="641523" spans="16:16" x14ac:dyDescent="0.3">
      <c r="P641523" s="83"/>
    </row>
    <row r="641524" spans="16:16" x14ac:dyDescent="0.3">
      <c r="P641524" s="83"/>
    </row>
    <row r="641525" spans="16:16" x14ac:dyDescent="0.3">
      <c r="P641525" s="83"/>
    </row>
    <row r="641526" spans="16:16" x14ac:dyDescent="0.3">
      <c r="P641526" s="83"/>
    </row>
    <row r="641527" spans="16:16" x14ac:dyDescent="0.3">
      <c r="P641527" s="83"/>
    </row>
    <row r="641528" spans="16:16" x14ac:dyDescent="0.3">
      <c r="P641528" s="83"/>
    </row>
    <row r="641529" spans="16:16" x14ac:dyDescent="0.3">
      <c r="P641529" s="83"/>
    </row>
    <row r="641530" spans="16:16" x14ac:dyDescent="0.3">
      <c r="P641530" s="83"/>
    </row>
    <row r="641531" spans="16:16" x14ac:dyDescent="0.3">
      <c r="P641531" s="83"/>
    </row>
    <row r="641532" spans="16:16" x14ac:dyDescent="0.3">
      <c r="P641532" s="83"/>
    </row>
    <row r="641533" spans="16:16" x14ac:dyDescent="0.3">
      <c r="P641533" s="83"/>
    </row>
    <row r="641534" spans="16:16" x14ac:dyDescent="0.3">
      <c r="P641534" s="83"/>
    </row>
    <row r="641535" spans="16:16" x14ac:dyDescent="0.3">
      <c r="P641535" s="83"/>
    </row>
    <row r="641536" spans="16:16" x14ac:dyDescent="0.3">
      <c r="P641536" s="83"/>
    </row>
    <row r="641537" spans="16:16" x14ac:dyDescent="0.3">
      <c r="P641537" s="83"/>
    </row>
    <row r="641538" spans="16:16" x14ac:dyDescent="0.3">
      <c r="P641538" s="83"/>
    </row>
    <row r="641539" spans="16:16" x14ac:dyDescent="0.3">
      <c r="P641539" s="83"/>
    </row>
    <row r="641540" spans="16:16" x14ac:dyDescent="0.3">
      <c r="P641540" s="83"/>
    </row>
    <row r="641541" spans="16:16" x14ac:dyDescent="0.3">
      <c r="P641541" s="83"/>
    </row>
    <row r="641542" spans="16:16" x14ac:dyDescent="0.3">
      <c r="P641542" s="83"/>
    </row>
    <row r="641543" spans="16:16" x14ac:dyDescent="0.3">
      <c r="P641543" s="83"/>
    </row>
    <row r="641544" spans="16:16" x14ac:dyDescent="0.3">
      <c r="P641544" s="83"/>
    </row>
    <row r="641545" spans="16:16" x14ac:dyDescent="0.3">
      <c r="P641545" s="83"/>
    </row>
    <row r="641546" spans="16:16" x14ac:dyDescent="0.3">
      <c r="P641546" s="83"/>
    </row>
    <row r="641547" spans="16:16" x14ac:dyDescent="0.3">
      <c r="P641547" s="83"/>
    </row>
    <row r="641548" spans="16:16" x14ac:dyDescent="0.3">
      <c r="P641548" s="83"/>
    </row>
    <row r="641549" spans="16:16" x14ac:dyDescent="0.3">
      <c r="P641549" s="83"/>
    </row>
    <row r="641550" spans="16:16" x14ac:dyDescent="0.3">
      <c r="P641550" s="83"/>
    </row>
    <row r="641551" spans="16:16" x14ac:dyDescent="0.3">
      <c r="P641551" s="83"/>
    </row>
    <row r="641552" spans="16:16" x14ac:dyDescent="0.3">
      <c r="P641552" s="83"/>
    </row>
    <row r="641553" spans="16:16" x14ac:dyDescent="0.3">
      <c r="P641553" s="83"/>
    </row>
    <row r="641554" spans="16:16" x14ac:dyDescent="0.3">
      <c r="P641554" s="83"/>
    </row>
    <row r="641555" spans="16:16" x14ac:dyDescent="0.3">
      <c r="P641555" s="83"/>
    </row>
    <row r="641556" spans="16:16" x14ac:dyDescent="0.3">
      <c r="P641556" s="83"/>
    </row>
    <row r="641557" spans="16:16" x14ac:dyDescent="0.3">
      <c r="P641557" s="83"/>
    </row>
    <row r="641558" spans="16:16" x14ac:dyDescent="0.3">
      <c r="P641558" s="83"/>
    </row>
    <row r="641559" spans="16:16" x14ac:dyDescent="0.3">
      <c r="P641559" s="83"/>
    </row>
    <row r="641560" spans="16:16" x14ac:dyDescent="0.3">
      <c r="P641560" s="83"/>
    </row>
    <row r="641561" spans="16:16" x14ac:dyDescent="0.3">
      <c r="P641561" s="83"/>
    </row>
    <row r="641562" spans="16:16" x14ac:dyDescent="0.3">
      <c r="P641562" s="83"/>
    </row>
    <row r="641563" spans="16:16" x14ac:dyDescent="0.3">
      <c r="P641563" s="83"/>
    </row>
    <row r="641564" spans="16:16" x14ac:dyDescent="0.3">
      <c r="P641564" s="83"/>
    </row>
    <row r="641565" spans="16:16" x14ac:dyDescent="0.3">
      <c r="P641565" s="83"/>
    </row>
    <row r="641566" spans="16:16" x14ac:dyDescent="0.3">
      <c r="P641566" s="83"/>
    </row>
    <row r="641567" spans="16:16" x14ac:dyDescent="0.3">
      <c r="P641567" s="83"/>
    </row>
    <row r="641568" spans="16:16" x14ac:dyDescent="0.3">
      <c r="P641568" s="83"/>
    </row>
    <row r="641569" spans="16:16" x14ac:dyDescent="0.3">
      <c r="P641569" s="83"/>
    </row>
    <row r="641570" spans="16:16" x14ac:dyDescent="0.3">
      <c r="P641570" s="83"/>
    </row>
    <row r="641571" spans="16:16" x14ac:dyDescent="0.3">
      <c r="P641571" s="83"/>
    </row>
    <row r="641572" spans="16:16" x14ac:dyDescent="0.3">
      <c r="P641572" s="83"/>
    </row>
    <row r="641573" spans="16:16" x14ac:dyDescent="0.3">
      <c r="P641573" s="83"/>
    </row>
    <row r="641574" spans="16:16" x14ac:dyDescent="0.3">
      <c r="P641574" s="83"/>
    </row>
    <row r="641575" spans="16:16" x14ac:dyDescent="0.3">
      <c r="P641575" s="83"/>
    </row>
    <row r="641576" spans="16:16" x14ac:dyDescent="0.3">
      <c r="P641576" s="83"/>
    </row>
    <row r="641577" spans="16:16" x14ac:dyDescent="0.3">
      <c r="P641577" s="83"/>
    </row>
    <row r="641578" spans="16:16" x14ac:dyDescent="0.3">
      <c r="P641578" s="83"/>
    </row>
    <row r="641579" spans="16:16" x14ac:dyDescent="0.3">
      <c r="P641579" s="83"/>
    </row>
    <row r="641580" spans="16:16" x14ac:dyDescent="0.3">
      <c r="P641580" s="83"/>
    </row>
    <row r="641581" spans="16:16" x14ac:dyDescent="0.3">
      <c r="P641581" s="83"/>
    </row>
    <row r="641582" spans="16:16" x14ac:dyDescent="0.3">
      <c r="P641582" s="83"/>
    </row>
    <row r="641583" spans="16:16" x14ac:dyDescent="0.3">
      <c r="P641583" s="83"/>
    </row>
    <row r="641584" spans="16:16" x14ac:dyDescent="0.3">
      <c r="P641584" s="83"/>
    </row>
    <row r="641585" spans="16:16" x14ac:dyDescent="0.3">
      <c r="P641585" s="83"/>
    </row>
    <row r="641586" spans="16:16" x14ac:dyDescent="0.3">
      <c r="P641586" s="83"/>
    </row>
    <row r="641587" spans="16:16" x14ac:dyDescent="0.3">
      <c r="P641587" s="83"/>
    </row>
    <row r="641588" spans="16:16" x14ac:dyDescent="0.3">
      <c r="P641588" s="83"/>
    </row>
    <row r="641589" spans="16:16" x14ac:dyDescent="0.3">
      <c r="P641589" s="83"/>
    </row>
    <row r="641590" spans="16:16" x14ac:dyDescent="0.3">
      <c r="P641590" s="83"/>
    </row>
    <row r="641591" spans="16:16" x14ac:dyDescent="0.3">
      <c r="P641591" s="83"/>
    </row>
    <row r="641592" spans="16:16" x14ac:dyDescent="0.3">
      <c r="P641592" s="83"/>
    </row>
    <row r="641593" spans="16:16" x14ac:dyDescent="0.3">
      <c r="P641593" s="83"/>
    </row>
    <row r="641594" spans="16:16" x14ac:dyDescent="0.3">
      <c r="P641594" s="83"/>
    </row>
    <row r="641595" spans="16:16" x14ac:dyDescent="0.3">
      <c r="P641595" s="83"/>
    </row>
    <row r="641596" spans="16:16" x14ac:dyDescent="0.3">
      <c r="P641596" s="83"/>
    </row>
    <row r="641597" spans="16:16" x14ac:dyDescent="0.3">
      <c r="P641597" s="83"/>
    </row>
    <row r="641598" spans="16:16" x14ac:dyDescent="0.3">
      <c r="P641598" s="83"/>
    </row>
    <row r="641599" spans="16:16" x14ac:dyDescent="0.3">
      <c r="P641599" s="83"/>
    </row>
    <row r="641600" spans="16:16" x14ac:dyDescent="0.3">
      <c r="P641600" s="83"/>
    </row>
    <row r="641601" spans="16:16" x14ac:dyDescent="0.3">
      <c r="P641601" s="83"/>
    </row>
    <row r="641602" spans="16:16" x14ac:dyDescent="0.3">
      <c r="P641602" s="83"/>
    </row>
    <row r="641603" spans="16:16" x14ac:dyDescent="0.3">
      <c r="P641603" s="83"/>
    </row>
    <row r="641604" spans="16:16" x14ac:dyDescent="0.3">
      <c r="P641604" s="83"/>
    </row>
    <row r="641605" spans="16:16" x14ac:dyDescent="0.3">
      <c r="P641605" s="83"/>
    </row>
    <row r="641606" spans="16:16" x14ac:dyDescent="0.3">
      <c r="P641606" s="83"/>
    </row>
    <row r="641607" spans="16:16" x14ac:dyDescent="0.3">
      <c r="P641607" s="83"/>
    </row>
    <row r="641608" spans="16:16" x14ac:dyDescent="0.3">
      <c r="P641608" s="83"/>
    </row>
    <row r="641609" spans="16:16" x14ac:dyDescent="0.3">
      <c r="P641609" s="83"/>
    </row>
    <row r="641610" spans="16:16" x14ac:dyDescent="0.3">
      <c r="P641610" s="83"/>
    </row>
    <row r="641611" spans="16:16" x14ac:dyDescent="0.3">
      <c r="P641611" s="83"/>
    </row>
    <row r="641612" spans="16:16" x14ac:dyDescent="0.3">
      <c r="P641612" s="83"/>
    </row>
    <row r="641613" spans="16:16" x14ac:dyDescent="0.3">
      <c r="P641613" s="83"/>
    </row>
    <row r="641614" spans="16:16" x14ac:dyDescent="0.3">
      <c r="P641614" s="83"/>
    </row>
    <row r="641615" spans="16:16" x14ac:dyDescent="0.3">
      <c r="P641615" s="83"/>
    </row>
    <row r="641616" spans="16:16" x14ac:dyDescent="0.3">
      <c r="P641616" s="83"/>
    </row>
    <row r="641617" spans="16:16" x14ac:dyDescent="0.3">
      <c r="P641617" s="83"/>
    </row>
    <row r="641618" spans="16:16" x14ac:dyDescent="0.3">
      <c r="P641618" s="83"/>
    </row>
    <row r="641619" spans="16:16" x14ac:dyDescent="0.3">
      <c r="P641619" s="83"/>
    </row>
    <row r="641620" spans="16:16" x14ac:dyDescent="0.3">
      <c r="P641620" s="83"/>
    </row>
    <row r="641621" spans="16:16" x14ac:dyDescent="0.3">
      <c r="P641621" s="83"/>
    </row>
    <row r="641622" spans="16:16" x14ac:dyDescent="0.3">
      <c r="P641622" s="83"/>
    </row>
    <row r="641623" spans="16:16" x14ac:dyDescent="0.3">
      <c r="P641623" s="83"/>
    </row>
    <row r="641624" spans="16:16" x14ac:dyDescent="0.3">
      <c r="P641624" s="83"/>
    </row>
    <row r="641625" spans="16:16" x14ac:dyDescent="0.3">
      <c r="P641625" s="83"/>
    </row>
    <row r="641626" spans="16:16" x14ac:dyDescent="0.3">
      <c r="P641626" s="83"/>
    </row>
    <row r="641627" spans="16:16" x14ac:dyDescent="0.3">
      <c r="P641627" s="83"/>
    </row>
    <row r="641628" spans="16:16" x14ac:dyDescent="0.3">
      <c r="P641628" s="83"/>
    </row>
    <row r="641629" spans="16:16" x14ac:dyDescent="0.3">
      <c r="P641629" s="83"/>
    </row>
    <row r="641630" spans="16:16" x14ac:dyDescent="0.3">
      <c r="P641630" s="83"/>
    </row>
    <row r="641631" spans="16:16" x14ac:dyDescent="0.3">
      <c r="P641631" s="83"/>
    </row>
    <row r="641632" spans="16:16" x14ac:dyDescent="0.3">
      <c r="P641632" s="83"/>
    </row>
    <row r="641633" spans="16:16" x14ac:dyDescent="0.3">
      <c r="P641633" s="83"/>
    </row>
    <row r="641634" spans="16:16" x14ac:dyDescent="0.3">
      <c r="P641634" s="83"/>
    </row>
    <row r="641635" spans="16:16" x14ac:dyDescent="0.3">
      <c r="P641635" s="83"/>
    </row>
    <row r="641636" spans="16:16" x14ac:dyDescent="0.3">
      <c r="P641636" s="83"/>
    </row>
    <row r="641637" spans="16:16" x14ac:dyDescent="0.3">
      <c r="P641637" s="83"/>
    </row>
    <row r="641638" spans="16:16" x14ac:dyDescent="0.3">
      <c r="P641638" s="83"/>
    </row>
    <row r="641639" spans="16:16" x14ac:dyDescent="0.3">
      <c r="P641639" s="83"/>
    </row>
    <row r="641640" spans="16:16" x14ac:dyDescent="0.3">
      <c r="P641640" s="83"/>
    </row>
    <row r="641641" spans="16:16" x14ac:dyDescent="0.3">
      <c r="P641641" s="83"/>
    </row>
    <row r="641642" spans="16:16" x14ac:dyDescent="0.3">
      <c r="P641642" s="83"/>
    </row>
    <row r="641643" spans="16:16" x14ac:dyDescent="0.3">
      <c r="P641643" s="83"/>
    </row>
    <row r="641644" spans="16:16" x14ac:dyDescent="0.3">
      <c r="P641644" s="83"/>
    </row>
    <row r="641645" spans="16:16" x14ac:dyDescent="0.3">
      <c r="P641645" s="83"/>
    </row>
    <row r="641646" spans="16:16" x14ac:dyDescent="0.3">
      <c r="P641646" s="83"/>
    </row>
    <row r="641647" spans="16:16" x14ac:dyDescent="0.3">
      <c r="P641647" s="83"/>
    </row>
    <row r="641648" spans="16:16" x14ac:dyDescent="0.3">
      <c r="P641648" s="83"/>
    </row>
    <row r="641649" spans="16:16" x14ac:dyDescent="0.3">
      <c r="P641649" s="83"/>
    </row>
    <row r="641650" spans="16:16" x14ac:dyDescent="0.3">
      <c r="P641650" s="83"/>
    </row>
    <row r="641651" spans="16:16" x14ac:dyDescent="0.3">
      <c r="P641651" s="83"/>
    </row>
    <row r="641652" spans="16:16" x14ac:dyDescent="0.3">
      <c r="P641652" s="83"/>
    </row>
    <row r="641653" spans="16:16" x14ac:dyDescent="0.3">
      <c r="P641653" s="83"/>
    </row>
    <row r="641654" spans="16:16" x14ac:dyDescent="0.3">
      <c r="P641654" s="83"/>
    </row>
    <row r="641655" spans="16:16" x14ac:dyDescent="0.3">
      <c r="P641655" s="83"/>
    </row>
    <row r="641656" spans="16:16" x14ac:dyDescent="0.3">
      <c r="P641656" s="83"/>
    </row>
    <row r="641657" spans="16:16" x14ac:dyDescent="0.3">
      <c r="P641657" s="83"/>
    </row>
    <row r="641658" spans="16:16" x14ac:dyDescent="0.3">
      <c r="P641658" s="83"/>
    </row>
    <row r="641659" spans="16:16" x14ac:dyDescent="0.3">
      <c r="P641659" s="83"/>
    </row>
    <row r="641660" spans="16:16" x14ac:dyDescent="0.3">
      <c r="P641660" s="83"/>
    </row>
    <row r="641661" spans="16:16" x14ac:dyDescent="0.3">
      <c r="P641661" s="83"/>
    </row>
    <row r="641662" spans="16:16" x14ac:dyDescent="0.3">
      <c r="P641662" s="83"/>
    </row>
    <row r="641663" spans="16:16" x14ac:dyDescent="0.3">
      <c r="P641663" s="83"/>
    </row>
    <row r="641664" spans="16:16" x14ac:dyDescent="0.3">
      <c r="P641664" s="83"/>
    </row>
    <row r="641665" spans="16:16" x14ac:dyDescent="0.3">
      <c r="P641665" s="83"/>
    </row>
    <row r="641666" spans="16:16" x14ac:dyDescent="0.3">
      <c r="P641666" s="83"/>
    </row>
    <row r="641667" spans="16:16" x14ac:dyDescent="0.3">
      <c r="P641667" s="83"/>
    </row>
    <row r="641668" spans="16:16" x14ac:dyDescent="0.3">
      <c r="P641668" s="83"/>
    </row>
    <row r="641669" spans="16:16" x14ac:dyDescent="0.3">
      <c r="P641669" s="83"/>
    </row>
    <row r="641670" spans="16:16" x14ac:dyDescent="0.3">
      <c r="P641670" s="83"/>
    </row>
    <row r="641671" spans="16:16" x14ac:dyDescent="0.3">
      <c r="P641671" s="83"/>
    </row>
    <row r="641672" spans="16:16" x14ac:dyDescent="0.3">
      <c r="P641672" s="83"/>
    </row>
    <row r="641673" spans="16:16" x14ac:dyDescent="0.3">
      <c r="P641673" s="83"/>
    </row>
    <row r="641674" spans="16:16" x14ac:dyDescent="0.3">
      <c r="P641674" s="83"/>
    </row>
    <row r="641675" spans="16:16" x14ac:dyDescent="0.3">
      <c r="P641675" s="83"/>
    </row>
    <row r="641676" spans="16:16" x14ac:dyDescent="0.3">
      <c r="P641676" s="83"/>
    </row>
    <row r="641677" spans="16:16" x14ac:dyDescent="0.3">
      <c r="P641677" s="83"/>
    </row>
    <row r="641678" spans="16:16" x14ac:dyDescent="0.3">
      <c r="P641678" s="83"/>
    </row>
    <row r="641679" spans="16:16" x14ac:dyDescent="0.3">
      <c r="P641679" s="83"/>
    </row>
    <row r="641680" spans="16:16" x14ac:dyDescent="0.3">
      <c r="P641680" s="83"/>
    </row>
    <row r="641681" spans="16:16" x14ac:dyDescent="0.3">
      <c r="P641681" s="83"/>
    </row>
    <row r="641682" spans="16:16" x14ac:dyDescent="0.3">
      <c r="P641682" s="83"/>
    </row>
    <row r="641683" spans="16:16" x14ac:dyDescent="0.3">
      <c r="P641683" s="83"/>
    </row>
    <row r="641684" spans="16:16" x14ac:dyDescent="0.3">
      <c r="P641684" s="83"/>
    </row>
    <row r="641685" spans="16:16" x14ac:dyDescent="0.3">
      <c r="P641685" s="83"/>
    </row>
    <row r="641686" spans="16:16" x14ac:dyDescent="0.3">
      <c r="P641686" s="83"/>
    </row>
    <row r="641687" spans="16:16" x14ac:dyDescent="0.3">
      <c r="P641687" s="83"/>
    </row>
    <row r="641688" spans="16:16" x14ac:dyDescent="0.3">
      <c r="P641688" s="83"/>
    </row>
    <row r="641689" spans="16:16" x14ac:dyDescent="0.3">
      <c r="P641689" s="83"/>
    </row>
    <row r="641690" spans="16:16" x14ac:dyDescent="0.3">
      <c r="P641690" s="83"/>
    </row>
    <row r="641691" spans="16:16" x14ac:dyDescent="0.3">
      <c r="P641691" s="83"/>
    </row>
    <row r="641692" spans="16:16" x14ac:dyDescent="0.3">
      <c r="P641692" s="83"/>
    </row>
    <row r="641693" spans="16:16" x14ac:dyDescent="0.3">
      <c r="P641693" s="83"/>
    </row>
    <row r="641694" spans="16:16" x14ac:dyDescent="0.3">
      <c r="P641694" s="83"/>
    </row>
    <row r="641695" spans="16:16" x14ac:dyDescent="0.3">
      <c r="P641695" s="83"/>
    </row>
    <row r="641696" spans="16:16" x14ac:dyDescent="0.3">
      <c r="P641696" s="83"/>
    </row>
    <row r="641697" spans="16:16" x14ac:dyDescent="0.3">
      <c r="P641697" s="83"/>
    </row>
    <row r="641698" spans="16:16" x14ac:dyDescent="0.3">
      <c r="P641698" s="83"/>
    </row>
    <row r="641699" spans="16:16" x14ac:dyDescent="0.3">
      <c r="P641699" s="83"/>
    </row>
    <row r="641700" spans="16:16" x14ac:dyDescent="0.3">
      <c r="P641700" s="83"/>
    </row>
    <row r="641701" spans="16:16" x14ac:dyDescent="0.3">
      <c r="P641701" s="83"/>
    </row>
    <row r="641702" spans="16:16" x14ac:dyDescent="0.3">
      <c r="P641702" s="83"/>
    </row>
    <row r="641703" spans="16:16" x14ac:dyDescent="0.3">
      <c r="P641703" s="83"/>
    </row>
    <row r="641704" spans="16:16" x14ac:dyDescent="0.3">
      <c r="P641704" s="83"/>
    </row>
    <row r="641705" spans="16:16" x14ac:dyDescent="0.3">
      <c r="P641705" s="83"/>
    </row>
    <row r="641706" spans="16:16" x14ac:dyDescent="0.3">
      <c r="P641706" s="83"/>
    </row>
    <row r="641707" spans="16:16" x14ac:dyDescent="0.3">
      <c r="P641707" s="83"/>
    </row>
    <row r="641708" spans="16:16" x14ac:dyDescent="0.3">
      <c r="P641708" s="83"/>
    </row>
    <row r="641709" spans="16:16" x14ac:dyDescent="0.3">
      <c r="P641709" s="83"/>
    </row>
    <row r="641710" spans="16:16" x14ac:dyDescent="0.3">
      <c r="P641710" s="83"/>
    </row>
    <row r="641711" spans="16:16" x14ac:dyDescent="0.3">
      <c r="P641711" s="83"/>
    </row>
    <row r="641712" spans="16:16" x14ac:dyDescent="0.3">
      <c r="P641712" s="83"/>
    </row>
    <row r="641713" spans="16:16" x14ac:dyDescent="0.3">
      <c r="P641713" s="83"/>
    </row>
    <row r="641714" spans="16:16" x14ac:dyDescent="0.3">
      <c r="P641714" s="83"/>
    </row>
    <row r="641715" spans="16:16" x14ac:dyDescent="0.3">
      <c r="P641715" s="83"/>
    </row>
    <row r="641716" spans="16:16" x14ac:dyDescent="0.3">
      <c r="P641716" s="83"/>
    </row>
    <row r="641717" spans="16:16" x14ac:dyDescent="0.3">
      <c r="P641717" s="83"/>
    </row>
    <row r="641718" spans="16:16" x14ac:dyDescent="0.3">
      <c r="P641718" s="83"/>
    </row>
    <row r="641719" spans="16:16" x14ac:dyDescent="0.3">
      <c r="P641719" s="83"/>
    </row>
    <row r="641720" spans="16:16" x14ac:dyDescent="0.3">
      <c r="P641720" s="83"/>
    </row>
    <row r="641721" spans="16:16" x14ac:dyDescent="0.3">
      <c r="P641721" s="83"/>
    </row>
    <row r="641722" spans="16:16" x14ac:dyDescent="0.3">
      <c r="P641722" s="83"/>
    </row>
    <row r="641723" spans="16:16" x14ac:dyDescent="0.3">
      <c r="P641723" s="83"/>
    </row>
    <row r="641724" spans="16:16" x14ac:dyDescent="0.3">
      <c r="P641724" s="83"/>
    </row>
    <row r="641725" spans="16:16" x14ac:dyDescent="0.3">
      <c r="P641725" s="83"/>
    </row>
    <row r="641726" spans="16:16" x14ac:dyDescent="0.3">
      <c r="P641726" s="83"/>
    </row>
    <row r="641727" spans="16:16" x14ac:dyDescent="0.3">
      <c r="P641727" s="83"/>
    </row>
    <row r="641728" spans="16:16" x14ac:dyDescent="0.3">
      <c r="P641728" s="83"/>
    </row>
    <row r="641729" spans="16:16" x14ac:dyDescent="0.3">
      <c r="P641729" s="83"/>
    </row>
    <row r="641730" spans="16:16" x14ac:dyDescent="0.3">
      <c r="P641730" s="83"/>
    </row>
    <row r="641731" spans="16:16" x14ac:dyDescent="0.3">
      <c r="P641731" s="83"/>
    </row>
    <row r="641732" spans="16:16" x14ac:dyDescent="0.3">
      <c r="P641732" s="83"/>
    </row>
    <row r="641733" spans="16:16" x14ac:dyDescent="0.3">
      <c r="P641733" s="83"/>
    </row>
    <row r="641734" spans="16:16" x14ac:dyDescent="0.3">
      <c r="P641734" s="83"/>
    </row>
    <row r="641735" spans="16:16" x14ac:dyDescent="0.3">
      <c r="P641735" s="83"/>
    </row>
    <row r="641736" spans="16:16" x14ac:dyDescent="0.3">
      <c r="P641736" s="83"/>
    </row>
    <row r="641737" spans="16:16" x14ac:dyDescent="0.3">
      <c r="P641737" s="83"/>
    </row>
    <row r="641738" spans="16:16" x14ac:dyDescent="0.3">
      <c r="P641738" s="83"/>
    </row>
    <row r="641739" spans="16:16" x14ac:dyDescent="0.3">
      <c r="P641739" s="83"/>
    </row>
    <row r="641740" spans="16:16" x14ac:dyDescent="0.3">
      <c r="P641740" s="83"/>
    </row>
    <row r="641741" spans="16:16" x14ac:dyDescent="0.3">
      <c r="P641741" s="83"/>
    </row>
    <row r="641742" spans="16:16" x14ac:dyDescent="0.3">
      <c r="P641742" s="83"/>
    </row>
    <row r="641743" spans="16:16" x14ac:dyDescent="0.3">
      <c r="P641743" s="83"/>
    </row>
    <row r="641744" spans="16:16" x14ac:dyDescent="0.3">
      <c r="P641744" s="83"/>
    </row>
    <row r="641745" spans="16:16" x14ac:dyDescent="0.3">
      <c r="P641745" s="83"/>
    </row>
    <row r="641746" spans="16:16" x14ac:dyDescent="0.3">
      <c r="P641746" s="83"/>
    </row>
    <row r="641747" spans="16:16" x14ac:dyDescent="0.3">
      <c r="P641747" s="83"/>
    </row>
    <row r="641748" spans="16:16" x14ac:dyDescent="0.3">
      <c r="P641748" s="83"/>
    </row>
    <row r="641749" spans="16:16" x14ac:dyDescent="0.3">
      <c r="P641749" s="83"/>
    </row>
    <row r="641750" spans="16:16" x14ac:dyDescent="0.3">
      <c r="P641750" s="83"/>
    </row>
    <row r="641751" spans="16:16" x14ac:dyDescent="0.3">
      <c r="P641751" s="83"/>
    </row>
    <row r="641752" spans="16:16" x14ac:dyDescent="0.3">
      <c r="P641752" s="83"/>
    </row>
    <row r="641753" spans="16:16" x14ac:dyDescent="0.3">
      <c r="P641753" s="83"/>
    </row>
    <row r="641754" spans="16:16" x14ac:dyDescent="0.3">
      <c r="P641754" s="83"/>
    </row>
    <row r="641755" spans="16:16" x14ac:dyDescent="0.3">
      <c r="P641755" s="83"/>
    </row>
    <row r="641756" spans="16:16" x14ac:dyDescent="0.3">
      <c r="P641756" s="83"/>
    </row>
    <row r="641757" spans="16:16" x14ac:dyDescent="0.3">
      <c r="P641757" s="83"/>
    </row>
    <row r="641758" spans="16:16" x14ac:dyDescent="0.3">
      <c r="P641758" s="83"/>
    </row>
    <row r="641759" spans="16:16" x14ac:dyDescent="0.3">
      <c r="P641759" s="83"/>
    </row>
    <row r="641760" spans="16:16" x14ac:dyDescent="0.3">
      <c r="P641760" s="83"/>
    </row>
    <row r="641761" spans="16:16" x14ac:dyDescent="0.3">
      <c r="P641761" s="83"/>
    </row>
    <row r="641762" spans="16:16" x14ac:dyDescent="0.3">
      <c r="P641762" s="83"/>
    </row>
    <row r="641763" spans="16:16" x14ac:dyDescent="0.3">
      <c r="P641763" s="83"/>
    </row>
    <row r="641764" spans="16:16" x14ac:dyDescent="0.3">
      <c r="P641764" s="83"/>
    </row>
    <row r="641765" spans="16:16" x14ac:dyDescent="0.3">
      <c r="P641765" s="83"/>
    </row>
    <row r="641766" spans="16:16" x14ac:dyDescent="0.3">
      <c r="P641766" s="83"/>
    </row>
    <row r="641767" spans="16:16" x14ac:dyDescent="0.3">
      <c r="P641767" s="83"/>
    </row>
    <row r="641768" spans="16:16" x14ac:dyDescent="0.3">
      <c r="P641768" s="83"/>
    </row>
    <row r="641769" spans="16:16" x14ac:dyDescent="0.3">
      <c r="P641769" s="83"/>
    </row>
    <row r="641770" spans="16:16" x14ac:dyDescent="0.3">
      <c r="P641770" s="83"/>
    </row>
    <row r="641771" spans="16:16" x14ac:dyDescent="0.3">
      <c r="P641771" s="83"/>
    </row>
    <row r="641772" spans="16:16" x14ac:dyDescent="0.3">
      <c r="P641772" s="83"/>
    </row>
    <row r="641773" spans="16:16" x14ac:dyDescent="0.3">
      <c r="P641773" s="83"/>
    </row>
    <row r="641774" spans="16:16" x14ac:dyDescent="0.3">
      <c r="P641774" s="83"/>
    </row>
    <row r="641775" spans="16:16" x14ac:dyDescent="0.3">
      <c r="P641775" s="83"/>
    </row>
    <row r="641776" spans="16:16" x14ac:dyDescent="0.3">
      <c r="P641776" s="83"/>
    </row>
    <row r="641777" spans="16:16" x14ac:dyDescent="0.3">
      <c r="P641777" s="83"/>
    </row>
    <row r="641778" spans="16:16" x14ac:dyDescent="0.3">
      <c r="P641778" s="83"/>
    </row>
    <row r="641779" spans="16:16" x14ac:dyDescent="0.3">
      <c r="P641779" s="83"/>
    </row>
    <row r="641780" spans="16:16" x14ac:dyDescent="0.3">
      <c r="P641780" s="83"/>
    </row>
    <row r="641781" spans="16:16" x14ac:dyDescent="0.3">
      <c r="P641781" s="83"/>
    </row>
    <row r="641782" spans="16:16" x14ac:dyDescent="0.3">
      <c r="P641782" s="83"/>
    </row>
    <row r="641783" spans="16:16" x14ac:dyDescent="0.3">
      <c r="P641783" s="83"/>
    </row>
    <row r="641784" spans="16:16" x14ac:dyDescent="0.3">
      <c r="P641784" s="83"/>
    </row>
    <row r="641785" spans="16:16" x14ac:dyDescent="0.3">
      <c r="P641785" s="83"/>
    </row>
    <row r="641786" spans="16:16" x14ac:dyDescent="0.3">
      <c r="P641786" s="83"/>
    </row>
    <row r="641787" spans="16:16" x14ac:dyDescent="0.3">
      <c r="P641787" s="83"/>
    </row>
    <row r="641788" spans="16:16" x14ac:dyDescent="0.3">
      <c r="P641788" s="83"/>
    </row>
    <row r="641789" spans="16:16" x14ac:dyDescent="0.3">
      <c r="P641789" s="83"/>
    </row>
    <row r="641790" spans="16:16" x14ac:dyDescent="0.3">
      <c r="P641790" s="83"/>
    </row>
    <row r="641791" spans="16:16" x14ac:dyDescent="0.3">
      <c r="P641791" s="83"/>
    </row>
    <row r="641792" spans="16:16" x14ac:dyDescent="0.3">
      <c r="P641792" s="83"/>
    </row>
    <row r="641793" spans="16:16" x14ac:dyDescent="0.3">
      <c r="P641793" s="83"/>
    </row>
    <row r="641794" spans="16:16" x14ac:dyDescent="0.3">
      <c r="P641794" s="83"/>
    </row>
    <row r="641795" spans="16:16" x14ac:dyDescent="0.3">
      <c r="P641795" s="83"/>
    </row>
    <row r="641796" spans="16:16" x14ac:dyDescent="0.3">
      <c r="P641796" s="83"/>
    </row>
    <row r="641797" spans="16:16" x14ac:dyDescent="0.3">
      <c r="P641797" s="83"/>
    </row>
    <row r="641798" spans="16:16" x14ac:dyDescent="0.3">
      <c r="P641798" s="83"/>
    </row>
    <row r="641799" spans="16:16" x14ac:dyDescent="0.3">
      <c r="P641799" s="83"/>
    </row>
    <row r="641800" spans="16:16" x14ac:dyDescent="0.3">
      <c r="P641800" s="83"/>
    </row>
    <row r="641801" spans="16:16" x14ac:dyDescent="0.3">
      <c r="P641801" s="83"/>
    </row>
    <row r="641802" spans="16:16" x14ac:dyDescent="0.3">
      <c r="P641802" s="83"/>
    </row>
    <row r="641803" spans="16:16" x14ac:dyDescent="0.3">
      <c r="P641803" s="83"/>
    </row>
    <row r="641804" spans="16:16" x14ac:dyDescent="0.3">
      <c r="P641804" s="83"/>
    </row>
    <row r="641805" spans="16:16" x14ac:dyDescent="0.3">
      <c r="P641805" s="83"/>
    </row>
    <row r="641806" spans="16:16" x14ac:dyDescent="0.3">
      <c r="P641806" s="83"/>
    </row>
    <row r="641807" spans="16:16" x14ac:dyDescent="0.3">
      <c r="P641807" s="83"/>
    </row>
    <row r="641808" spans="16:16" x14ac:dyDescent="0.3">
      <c r="P641808" s="83"/>
    </row>
    <row r="641809" spans="16:16" x14ac:dyDescent="0.3">
      <c r="P641809" s="83"/>
    </row>
    <row r="641810" spans="16:16" x14ac:dyDescent="0.3">
      <c r="P641810" s="83"/>
    </row>
    <row r="641811" spans="16:16" x14ac:dyDescent="0.3">
      <c r="P641811" s="83"/>
    </row>
    <row r="641812" spans="16:16" x14ac:dyDescent="0.3">
      <c r="P641812" s="83"/>
    </row>
    <row r="641813" spans="16:16" x14ac:dyDescent="0.3">
      <c r="P641813" s="83"/>
    </row>
    <row r="641814" spans="16:16" x14ac:dyDescent="0.3">
      <c r="P641814" s="83"/>
    </row>
    <row r="641815" spans="16:16" x14ac:dyDescent="0.3">
      <c r="P641815" s="83"/>
    </row>
    <row r="641816" spans="16:16" x14ac:dyDescent="0.3">
      <c r="P641816" s="83"/>
    </row>
    <row r="641817" spans="16:16" x14ac:dyDescent="0.3">
      <c r="P641817" s="83"/>
    </row>
    <row r="641818" spans="16:16" x14ac:dyDescent="0.3">
      <c r="P641818" s="83"/>
    </row>
    <row r="641819" spans="16:16" x14ac:dyDescent="0.3">
      <c r="P641819" s="83"/>
    </row>
    <row r="641820" spans="16:16" x14ac:dyDescent="0.3">
      <c r="P641820" s="83"/>
    </row>
    <row r="641821" spans="16:16" x14ac:dyDescent="0.3">
      <c r="P641821" s="83"/>
    </row>
    <row r="641822" spans="16:16" x14ac:dyDescent="0.3">
      <c r="P641822" s="83"/>
    </row>
    <row r="641823" spans="16:16" x14ac:dyDescent="0.3">
      <c r="P641823" s="83"/>
    </row>
    <row r="641824" spans="16:16" x14ac:dyDescent="0.3">
      <c r="P641824" s="83"/>
    </row>
    <row r="641825" spans="16:16" x14ac:dyDescent="0.3">
      <c r="P641825" s="83"/>
    </row>
    <row r="641826" spans="16:16" x14ac:dyDescent="0.3">
      <c r="P641826" s="83"/>
    </row>
    <row r="641827" spans="16:16" x14ac:dyDescent="0.3">
      <c r="P641827" s="83"/>
    </row>
    <row r="641828" spans="16:16" x14ac:dyDescent="0.3">
      <c r="P641828" s="83"/>
    </row>
    <row r="641829" spans="16:16" x14ac:dyDescent="0.3">
      <c r="P641829" s="83"/>
    </row>
    <row r="641830" spans="16:16" x14ac:dyDescent="0.3">
      <c r="P641830" s="83"/>
    </row>
    <row r="641831" spans="16:16" x14ac:dyDescent="0.3">
      <c r="P641831" s="83"/>
    </row>
    <row r="641832" spans="16:16" x14ac:dyDescent="0.3">
      <c r="P641832" s="83"/>
    </row>
    <row r="641833" spans="16:16" x14ac:dyDescent="0.3">
      <c r="P641833" s="83"/>
    </row>
    <row r="641834" spans="16:16" x14ac:dyDescent="0.3">
      <c r="P641834" s="83"/>
    </row>
    <row r="641835" spans="16:16" x14ac:dyDescent="0.3">
      <c r="P641835" s="83"/>
    </row>
    <row r="641836" spans="16:16" x14ac:dyDescent="0.3">
      <c r="P641836" s="83"/>
    </row>
    <row r="641837" spans="16:16" x14ac:dyDescent="0.3">
      <c r="P641837" s="83"/>
    </row>
    <row r="641838" spans="16:16" x14ac:dyDescent="0.3">
      <c r="P641838" s="83"/>
    </row>
    <row r="641839" spans="16:16" x14ac:dyDescent="0.3">
      <c r="P641839" s="83"/>
    </row>
    <row r="641840" spans="16:16" x14ac:dyDescent="0.3">
      <c r="P641840" s="83"/>
    </row>
    <row r="641841" spans="16:16" x14ac:dyDescent="0.3">
      <c r="P641841" s="83"/>
    </row>
    <row r="641842" spans="16:16" x14ac:dyDescent="0.3">
      <c r="P641842" s="83"/>
    </row>
    <row r="641843" spans="16:16" x14ac:dyDescent="0.3">
      <c r="P641843" s="83"/>
    </row>
    <row r="641844" spans="16:16" x14ac:dyDescent="0.3">
      <c r="P641844" s="83"/>
    </row>
    <row r="641845" spans="16:16" x14ac:dyDescent="0.3">
      <c r="P641845" s="83"/>
    </row>
    <row r="641846" spans="16:16" x14ac:dyDescent="0.3">
      <c r="P641846" s="83"/>
    </row>
    <row r="641847" spans="16:16" x14ac:dyDescent="0.3">
      <c r="P641847" s="83"/>
    </row>
    <row r="641848" spans="16:16" x14ac:dyDescent="0.3">
      <c r="P641848" s="83"/>
    </row>
    <row r="641849" spans="16:16" x14ac:dyDescent="0.3">
      <c r="P641849" s="83"/>
    </row>
    <row r="641850" spans="16:16" x14ac:dyDescent="0.3">
      <c r="P641850" s="83"/>
    </row>
    <row r="641851" spans="16:16" x14ac:dyDescent="0.3">
      <c r="P641851" s="83"/>
    </row>
    <row r="641852" spans="16:16" x14ac:dyDescent="0.3">
      <c r="P641852" s="83"/>
    </row>
    <row r="641853" spans="16:16" x14ac:dyDescent="0.3">
      <c r="P641853" s="83"/>
    </row>
    <row r="641854" spans="16:16" x14ac:dyDescent="0.3">
      <c r="P641854" s="83"/>
    </row>
    <row r="641855" spans="16:16" x14ac:dyDescent="0.3">
      <c r="P641855" s="83"/>
    </row>
    <row r="641856" spans="16:16" x14ac:dyDescent="0.3">
      <c r="P641856" s="83"/>
    </row>
    <row r="641857" spans="16:16" x14ac:dyDescent="0.3">
      <c r="P641857" s="83"/>
    </row>
    <row r="641858" spans="16:16" x14ac:dyDescent="0.3">
      <c r="P641858" s="83"/>
    </row>
    <row r="641859" spans="16:16" x14ac:dyDescent="0.3">
      <c r="P641859" s="83"/>
    </row>
    <row r="641860" spans="16:16" x14ac:dyDescent="0.3">
      <c r="P641860" s="83"/>
    </row>
    <row r="641861" spans="16:16" x14ac:dyDescent="0.3">
      <c r="P641861" s="83"/>
    </row>
    <row r="641862" spans="16:16" x14ac:dyDescent="0.3">
      <c r="P641862" s="83"/>
    </row>
    <row r="641863" spans="16:16" x14ac:dyDescent="0.3">
      <c r="P641863" s="83"/>
    </row>
    <row r="641864" spans="16:16" x14ac:dyDescent="0.3">
      <c r="P641864" s="83"/>
    </row>
    <row r="641865" spans="16:16" x14ac:dyDescent="0.3">
      <c r="P641865" s="83"/>
    </row>
    <row r="641866" spans="16:16" x14ac:dyDescent="0.3">
      <c r="P641866" s="83"/>
    </row>
    <row r="641867" spans="16:16" x14ac:dyDescent="0.3">
      <c r="P641867" s="83"/>
    </row>
    <row r="641868" spans="16:16" x14ac:dyDescent="0.3">
      <c r="P641868" s="83"/>
    </row>
    <row r="641869" spans="16:16" x14ac:dyDescent="0.3">
      <c r="P641869" s="83"/>
    </row>
    <row r="641870" spans="16:16" x14ac:dyDescent="0.3">
      <c r="P641870" s="83"/>
    </row>
    <row r="641871" spans="16:16" x14ac:dyDescent="0.3">
      <c r="P641871" s="83"/>
    </row>
    <row r="641872" spans="16:16" x14ac:dyDescent="0.3">
      <c r="P641872" s="83"/>
    </row>
    <row r="641873" spans="16:16" x14ac:dyDescent="0.3">
      <c r="P641873" s="83"/>
    </row>
    <row r="641874" spans="16:16" x14ac:dyDescent="0.3">
      <c r="P641874" s="83"/>
    </row>
    <row r="641875" spans="16:16" x14ac:dyDescent="0.3">
      <c r="P641875" s="83"/>
    </row>
    <row r="641876" spans="16:16" x14ac:dyDescent="0.3">
      <c r="P641876" s="83"/>
    </row>
    <row r="641877" spans="16:16" x14ac:dyDescent="0.3">
      <c r="P641877" s="83"/>
    </row>
    <row r="641878" spans="16:16" x14ac:dyDescent="0.3">
      <c r="P641878" s="83"/>
    </row>
    <row r="641879" spans="16:16" x14ac:dyDescent="0.3">
      <c r="P641879" s="83"/>
    </row>
    <row r="641880" spans="16:16" x14ac:dyDescent="0.3">
      <c r="P641880" s="83"/>
    </row>
    <row r="641881" spans="16:16" x14ac:dyDescent="0.3">
      <c r="P641881" s="83"/>
    </row>
    <row r="641882" spans="16:16" x14ac:dyDescent="0.3">
      <c r="P641882" s="83"/>
    </row>
    <row r="641883" spans="16:16" x14ac:dyDescent="0.3">
      <c r="P641883" s="83"/>
    </row>
    <row r="641884" spans="16:16" x14ac:dyDescent="0.3">
      <c r="P641884" s="83"/>
    </row>
    <row r="641885" spans="16:16" x14ac:dyDescent="0.3">
      <c r="P641885" s="83"/>
    </row>
    <row r="641886" spans="16:16" x14ac:dyDescent="0.3">
      <c r="P641886" s="83"/>
    </row>
    <row r="641887" spans="16:16" x14ac:dyDescent="0.3">
      <c r="P641887" s="83"/>
    </row>
    <row r="641888" spans="16:16" x14ac:dyDescent="0.3">
      <c r="P641888" s="83"/>
    </row>
    <row r="641889" spans="16:16" x14ac:dyDescent="0.3">
      <c r="P641889" s="83"/>
    </row>
    <row r="641890" spans="16:16" x14ac:dyDescent="0.3">
      <c r="P641890" s="83"/>
    </row>
    <row r="641891" spans="16:16" x14ac:dyDescent="0.3">
      <c r="P641891" s="83"/>
    </row>
    <row r="641892" spans="16:16" x14ac:dyDescent="0.3">
      <c r="P641892" s="83"/>
    </row>
    <row r="641893" spans="16:16" x14ac:dyDescent="0.3">
      <c r="P641893" s="83"/>
    </row>
    <row r="641894" spans="16:16" x14ac:dyDescent="0.3">
      <c r="P641894" s="83"/>
    </row>
    <row r="641895" spans="16:16" x14ac:dyDescent="0.3">
      <c r="P641895" s="83"/>
    </row>
    <row r="641896" spans="16:16" x14ac:dyDescent="0.3">
      <c r="P641896" s="83"/>
    </row>
    <row r="641897" spans="16:16" x14ac:dyDescent="0.3">
      <c r="P641897" s="83"/>
    </row>
    <row r="641898" spans="16:16" x14ac:dyDescent="0.3">
      <c r="P641898" s="83"/>
    </row>
    <row r="641899" spans="16:16" x14ac:dyDescent="0.3">
      <c r="P641899" s="83"/>
    </row>
    <row r="641900" spans="16:16" x14ac:dyDescent="0.3">
      <c r="P641900" s="83"/>
    </row>
    <row r="641901" spans="16:16" x14ac:dyDescent="0.3">
      <c r="P641901" s="83"/>
    </row>
    <row r="641902" spans="16:16" x14ac:dyDescent="0.3">
      <c r="P641902" s="83"/>
    </row>
    <row r="641903" spans="16:16" x14ac:dyDescent="0.3">
      <c r="P641903" s="83"/>
    </row>
    <row r="641904" spans="16:16" x14ac:dyDescent="0.3">
      <c r="P641904" s="83"/>
    </row>
    <row r="641905" spans="16:16" x14ac:dyDescent="0.3">
      <c r="P641905" s="83"/>
    </row>
    <row r="641906" spans="16:16" x14ac:dyDescent="0.3">
      <c r="P641906" s="83"/>
    </row>
    <row r="641907" spans="16:16" x14ac:dyDescent="0.3">
      <c r="P641907" s="83"/>
    </row>
    <row r="641908" spans="16:16" x14ac:dyDescent="0.3">
      <c r="P641908" s="83"/>
    </row>
    <row r="641909" spans="16:16" x14ac:dyDescent="0.3">
      <c r="P641909" s="83"/>
    </row>
    <row r="641910" spans="16:16" x14ac:dyDescent="0.3">
      <c r="P641910" s="83"/>
    </row>
    <row r="641911" spans="16:16" x14ac:dyDescent="0.3">
      <c r="P641911" s="83"/>
    </row>
    <row r="641912" spans="16:16" x14ac:dyDescent="0.3">
      <c r="P641912" s="83"/>
    </row>
    <row r="641913" spans="16:16" x14ac:dyDescent="0.3">
      <c r="P641913" s="83"/>
    </row>
    <row r="641914" spans="16:16" x14ac:dyDescent="0.3">
      <c r="P641914" s="83"/>
    </row>
    <row r="641915" spans="16:16" x14ac:dyDescent="0.3">
      <c r="P641915" s="83"/>
    </row>
    <row r="641916" spans="16:16" x14ac:dyDescent="0.3">
      <c r="P641916" s="83"/>
    </row>
    <row r="641917" spans="16:16" x14ac:dyDescent="0.3">
      <c r="P641917" s="83"/>
    </row>
    <row r="641918" spans="16:16" x14ac:dyDescent="0.3">
      <c r="P641918" s="83"/>
    </row>
    <row r="641919" spans="16:16" x14ac:dyDescent="0.3">
      <c r="P641919" s="83"/>
    </row>
    <row r="641920" spans="16:16" x14ac:dyDescent="0.3">
      <c r="P641920" s="83"/>
    </row>
    <row r="641921" spans="16:16" x14ac:dyDescent="0.3">
      <c r="P641921" s="83"/>
    </row>
    <row r="641922" spans="16:16" x14ac:dyDescent="0.3">
      <c r="P641922" s="83"/>
    </row>
    <row r="641923" spans="16:16" x14ac:dyDescent="0.3">
      <c r="P641923" s="83"/>
    </row>
    <row r="641924" spans="16:16" x14ac:dyDescent="0.3">
      <c r="P641924" s="83"/>
    </row>
    <row r="641925" spans="16:16" x14ac:dyDescent="0.3">
      <c r="P641925" s="83"/>
    </row>
    <row r="641926" spans="16:16" x14ac:dyDescent="0.3">
      <c r="P641926" s="83"/>
    </row>
    <row r="641927" spans="16:16" x14ac:dyDescent="0.3">
      <c r="P641927" s="83"/>
    </row>
    <row r="641928" spans="16:16" x14ac:dyDescent="0.3">
      <c r="P641928" s="83"/>
    </row>
    <row r="641929" spans="16:16" x14ac:dyDescent="0.3">
      <c r="P641929" s="83"/>
    </row>
    <row r="641930" spans="16:16" x14ac:dyDescent="0.3">
      <c r="P641930" s="83"/>
    </row>
    <row r="641931" spans="16:16" x14ac:dyDescent="0.3">
      <c r="P641931" s="83"/>
    </row>
    <row r="641932" spans="16:16" x14ac:dyDescent="0.3">
      <c r="P641932" s="83"/>
    </row>
    <row r="641933" spans="16:16" x14ac:dyDescent="0.3">
      <c r="P641933" s="83"/>
    </row>
    <row r="641934" spans="16:16" x14ac:dyDescent="0.3">
      <c r="P641934" s="83"/>
    </row>
    <row r="641935" spans="16:16" x14ac:dyDescent="0.3">
      <c r="P641935" s="83"/>
    </row>
    <row r="641936" spans="16:16" x14ac:dyDescent="0.3">
      <c r="P641936" s="83"/>
    </row>
    <row r="641937" spans="16:16" x14ac:dyDescent="0.3">
      <c r="P641937" s="83"/>
    </row>
    <row r="641938" spans="16:16" x14ac:dyDescent="0.3">
      <c r="P641938" s="83"/>
    </row>
    <row r="641939" spans="16:16" x14ac:dyDescent="0.3">
      <c r="P641939" s="83"/>
    </row>
    <row r="641940" spans="16:16" x14ac:dyDescent="0.3">
      <c r="P641940" s="83"/>
    </row>
    <row r="641941" spans="16:16" x14ac:dyDescent="0.3">
      <c r="P641941" s="83"/>
    </row>
    <row r="641942" spans="16:16" x14ac:dyDescent="0.3">
      <c r="P641942" s="83"/>
    </row>
    <row r="641943" spans="16:16" x14ac:dyDescent="0.3">
      <c r="P641943" s="83"/>
    </row>
    <row r="641944" spans="16:16" x14ac:dyDescent="0.3">
      <c r="P641944" s="83"/>
    </row>
    <row r="641945" spans="16:16" x14ac:dyDescent="0.3">
      <c r="P641945" s="83"/>
    </row>
    <row r="641946" spans="16:16" x14ac:dyDescent="0.3">
      <c r="P641946" s="83"/>
    </row>
    <row r="641947" spans="16:16" x14ac:dyDescent="0.3">
      <c r="P641947" s="83"/>
    </row>
    <row r="641948" spans="16:16" x14ac:dyDescent="0.3">
      <c r="P641948" s="83"/>
    </row>
    <row r="641949" spans="16:16" x14ac:dyDescent="0.3">
      <c r="P641949" s="83"/>
    </row>
    <row r="641950" spans="16:16" x14ac:dyDescent="0.3">
      <c r="P641950" s="83"/>
    </row>
    <row r="641951" spans="16:16" x14ac:dyDescent="0.3">
      <c r="P641951" s="83"/>
    </row>
    <row r="641952" spans="16:16" x14ac:dyDescent="0.3">
      <c r="P641952" s="83"/>
    </row>
    <row r="641953" spans="16:16" x14ac:dyDescent="0.3">
      <c r="P641953" s="83"/>
    </row>
    <row r="641954" spans="16:16" x14ac:dyDescent="0.3">
      <c r="P641954" s="83"/>
    </row>
    <row r="641955" spans="16:16" x14ac:dyDescent="0.3">
      <c r="P641955" s="83"/>
    </row>
    <row r="641956" spans="16:16" x14ac:dyDescent="0.3">
      <c r="P641956" s="83"/>
    </row>
    <row r="641957" spans="16:16" x14ac:dyDescent="0.3">
      <c r="P641957" s="83"/>
    </row>
    <row r="641958" spans="16:16" x14ac:dyDescent="0.3">
      <c r="P641958" s="83"/>
    </row>
    <row r="641959" spans="16:16" x14ac:dyDescent="0.3">
      <c r="P641959" s="83"/>
    </row>
    <row r="641960" spans="16:16" x14ac:dyDescent="0.3">
      <c r="P641960" s="83"/>
    </row>
    <row r="641961" spans="16:16" x14ac:dyDescent="0.3">
      <c r="P641961" s="83"/>
    </row>
    <row r="641962" spans="16:16" x14ac:dyDescent="0.3">
      <c r="P641962" s="83"/>
    </row>
    <row r="641963" spans="16:16" x14ac:dyDescent="0.3">
      <c r="P641963" s="83"/>
    </row>
    <row r="641964" spans="16:16" x14ac:dyDescent="0.3">
      <c r="P641964" s="83"/>
    </row>
    <row r="641965" spans="16:16" x14ac:dyDescent="0.3">
      <c r="P641965" s="83"/>
    </row>
    <row r="641966" spans="16:16" x14ac:dyDescent="0.3">
      <c r="P641966" s="83"/>
    </row>
    <row r="641967" spans="16:16" x14ac:dyDescent="0.3">
      <c r="P641967" s="83"/>
    </row>
    <row r="641968" spans="16:16" x14ac:dyDescent="0.3">
      <c r="P641968" s="83"/>
    </row>
    <row r="641969" spans="16:16" x14ac:dyDescent="0.3">
      <c r="P641969" s="83"/>
    </row>
    <row r="641970" spans="16:16" x14ac:dyDescent="0.3">
      <c r="P641970" s="83"/>
    </row>
    <row r="641971" spans="16:16" x14ac:dyDescent="0.3">
      <c r="P641971" s="83"/>
    </row>
    <row r="641972" spans="16:16" x14ac:dyDescent="0.3">
      <c r="P641972" s="83"/>
    </row>
    <row r="641973" spans="16:16" x14ac:dyDescent="0.3">
      <c r="P641973" s="83"/>
    </row>
    <row r="641974" spans="16:16" x14ac:dyDescent="0.3">
      <c r="P641974" s="83"/>
    </row>
    <row r="641975" spans="16:16" x14ac:dyDescent="0.3">
      <c r="P641975" s="83"/>
    </row>
    <row r="641976" spans="16:16" x14ac:dyDescent="0.3">
      <c r="P641976" s="83"/>
    </row>
    <row r="641977" spans="16:16" x14ac:dyDescent="0.3">
      <c r="P641977" s="83"/>
    </row>
    <row r="641978" spans="16:16" x14ac:dyDescent="0.3">
      <c r="P641978" s="83"/>
    </row>
    <row r="641979" spans="16:16" x14ac:dyDescent="0.3">
      <c r="P641979" s="83"/>
    </row>
    <row r="641980" spans="16:16" x14ac:dyDescent="0.3">
      <c r="P641980" s="83"/>
    </row>
    <row r="641981" spans="16:16" x14ac:dyDescent="0.3">
      <c r="P641981" s="83"/>
    </row>
    <row r="641982" spans="16:16" x14ac:dyDescent="0.3">
      <c r="P641982" s="83"/>
    </row>
    <row r="641983" spans="16:16" x14ac:dyDescent="0.3">
      <c r="P641983" s="83"/>
    </row>
    <row r="641984" spans="16:16" x14ac:dyDescent="0.3">
      <c r="P641984" s="83"/>
    </row>
    <row r="641985" spans="16:16" x14ac:dyDescent="0.3">
      <c r="P641985" s="83"/>
    </row>
    <row r="641986" spans="16:16" x14ac:dyDescent="0.3">
      <c r="P641986" s="83"/>
    </row>
    <row r="641987" spans="16:16" x14ac:dyDescent="0.3">
      <c r="P641987" s="83"/>
    </row>
    <row r="641988" spans="16:16" x14ac:dyDescent="0.3">
      <c r="P641988" s="83"/>
    </row>
    <row r="641989" spans="16:16" x14ac:dyDescent="0.3">
      <c r="P641989" s="83"/>
    </row>
    <row r="641990" spans="16:16" x14ac:dyDescent="0.3">
      <c r="P641990" s="83"/>
    </row>
    <row r="641991" spans="16:16" x14ac:dyDescent="0.3">
      <c r="P641991" s="83"/>
    </row>
    <row r="641992" spans="16:16" x14ac:dyDescent="0.3">
      <c r="P641992" s="83"/>
    </row>
    <row r="641993" spans="16:16" x14ac:dyDescent="0.3">
      <c r="P641993" s="83"/>
    </row>
    <row r="641994" spans="16:16" x14ac:dyDescent="0.3">
      <c r="P641994" s="83"/>
    </row>
    <row r="641995" spans="16:16" x14ac:dyDescent="0.3">
      <c r="P641995" s="83"/>
    </row>
    <row r="641996" spans="16:16" x14ac:dyDescent="0.3">
      <c r="P641996" s="83"/>
    </row>
    <row r="641997" spans="16:16" x14ac:dyDescent="0.3">
      <c r="P641997" s="83"/>
    </row>
    <row r="641998" spans="16:16" x14ac:dyDescent="0.3">
      <c r="P641998" s="83"/>
    </row>
    <row r="641999" spans="16:16" x14ac:dyDescent="0.3">
      <c r="P641999" s="83"/>
    </row>
    <row r="642000" spans="16:16" x14ac:dyDescent="0.3">
      <c r="P642000" s="83"/>
    </row>
    <row r="642001" spans="16:16" x14ac:dyDescent="0.3">
      <c r="P642001" s="83"/>
    </row>
    <row r="642002" spans="16:16" x14ac:dyDescent="0.3">
      <c r="P642002" s="83"/>
    </row>
    <row r="642003" spans="16:16" x14ac:dyDescent="0.3">
      <c r="P642003" s="83"/>
    </row>
    <row r="642004" spans="16:16" x14ac:dyDescent="0.3">
      <c r="P642004" s="83"/>
    </row>
    <row r="642005" spans="16:16" x14ac:dyDescent="0.3">
      <c r="P642005" s="83"/>
    </row>
    <row r="642006" spans="16:16" x14ac:dyDescent="0.3">
      <c r="P642006" s="83"/>
    </row>
    <row r="642007" spans="16:16" x14ac:dyDescent="0.3">
      <c r="P642007" s="83"/>
    </row>
    <row r="642008" spans="16:16" x14ac:dyDescent="0.3">
      <c r="P642008" s="83"/>
    </row>
    <row r="642009" spans="16:16" x14ac:dyDescent="0.3">
      <c r="P642009" s="83"/>
    </row>
    <row r="642010" spans="16:16" x14ac:dyDescent="0.3">
      <c r="P642010" s="83"/>
    </row>
    <row r="642011" spans="16:16" x14ac:dyDescent="0.3">
      <c r="P642011" s="83"/>
    </row>
    <row r="642012" spans="16:16" x14ac:dyDescent="0.3">
      <c r="P642012" s="83"/>
    </row>
    <row r="642013" spans="16:16" x14ac:dyDescent="0.3">
      <c r="P642013" s="83"/>
    </row>
    <row r="642014" spans="16:16" x14ac:dyDescent="0.3">
      <c r="P642014" s="83"/>
    </row>
    <row r="642015" spans="16:16" x14ac:dyDescent="0.3">
      <c r="P642015" s="83"/>
    </row>
    <row r="642016" spans="16:16" x14ac:dyDescent="0.3">
      <c r="P642016" s="83"/>
    </row>
    <row r="642017" spans="16:16" x14ac:dyDescent="0.3">
      <c r="P642017" s="83"/>
    </row>
    <row r="642018" spans="16:16" x14ac:dyDescent="0.3">
      <c r="P642018" s="83"/>
    </row>
    <row r="642019" spans="16:16" x14ac:dyDescent="0.3">
      <c r="P642019" s="83"/>
    </row>
    <row r="642020" spans="16:16" x14ac:dyDescent="0.3">
      <c r="P642020" s="83"/>
    </row>
    <row r="642021" spans="16:16" x14ac:dyDescent="0.3">
      <c r="P642021" s="83"/>
    </row>
    <row r="642022" spans="16:16" x14ac:dyDescent="0.3">
      <c r="P642022" s="83"/>
    </row>
    <row r="642023" spans="16:16" x14ac:dyDescent="0.3">
      <c r="P642023" s="83"/>
    </row>
    <row r="642024" spans="16:16" x14ac:dyDescent="0.3">
      <c r="P642024" s="83"/>
    </row>
    <row r="642025" spans="16:16" x14ac:dyDescent="0.3">
      <c r="P642025" s="83"/>
    </row>
    <row r="642026" spans="16:16" x14ac:dyDescent="0.3">
      <c r="P642026" s="83"/>
    </row>
    <row r="642027" spans="16:16" x14ac:dyDescent="0.3">
      <c r="P642027" s="83"/>
    </row>
    <row r="642028" spans="16:16" x14ac:dyDescent="0.3">
      <c r="P642028" s="83"/>
    </row>
    <row r="642029" spans="16:16" x14ac:dyDescent="0.3">
      <c r="P642029" s="83"/>
    </row>
    <row r="642030" spans="16:16" x14ac:dyDescent="0.3">
      <c r="P642030" s="83"/>
    </row>
    <row r="642031" spans="16:16" x14ac:dyDescent="0.3">
      <c r="P642031" s="83"/>
    </row>
    <row r="642032" spans="16:16" x14ac:dyDescent="0.3">
      <c r="P642032" s="83"/>
    </row>
    <row r="642033" spans="16:16" x14ac:dyDescent="0.3">
      <c r="P642033" s="83"/>
    </row>
    <row r="642034" spans="16:16" x14ac:dyDescent="0.3">
      <c r="P642034" s="83"/>
    </row>
    <row r="642035" spans="16:16" x14ac:dyDescent="0.3">
      <c r="P642035" s="83"/>
    </row>
    <row r="642036" spans="16:16" x14ac:dyDescent="0.3">
      <c r="P642036" s="83"/>
    </row>
    <row r="642037" spans="16:16" x14ac:dyDescent="0.3">
      <c r="P642037" s="83"/>
    </row>
    <row r="642038" spans="16:16" x14ac:dyDescent="0.3">
      <c r="P642038" s="83"/>
    </row>
    <row r="642039" spans="16:16" x14ac:dyDescent="0.3">
      <c r="P642039" s="83"/>
    </row>
    <row r="642040" spans="16:16" x14ac:dyDescent="0.3">
      <c r="P642040" s="83"/>
    </row>
    <row r="642041" spans="16:16" x14ac:dyDescent="0.3">
      <c r="P642041" s="83"/>
    </row>
    <row r="642042" spans="16:16" x14ac:dyDescent="0.3">
      <c r="P642042" s="83"/>
    </row>
    <row r="642043" spans="16:16" x14ac:dyDescent="0.3">
      <c r="P642043" s="83"/>
    </row>
    <row r="642044" spans="16:16" x14ac:dyDescent="0.3">
      <c r="P642044" s="83"/>
    </row>
    <row r="642045" spans="16:16" x14ac:dyDescent="0.3">
      <c r="P642045" s="83"/>
    </row>
    <row r="642046" spans="16:16" x14ac:dyDescent="0.3">
      <c r="P642046" s="83"/>
    </row>
    <row r="642047" spans="16:16" x14ac:dyDescent="0.3">
      <c r="P642047" s="83"/>
    </row>
    <row r="642048" spans="16:16" x14ac:dyDescent="0.3">
      <c r="P642048" s="83"/>
    </row>
    <row r="642049" spans="16:16" x14ac:dyDescent="0.3">
      <c r="P642049" s="83"/>
    </row>
    <row r="642050" spans="16:16" x14ac:dyDescent="0.3">
      <c r="P642050" s="83"/>
    </row>
    <row r="642051" spans="16:16" x14ac:dyDescent="0.3">
      <c r="P642051" s="83"/>
    </row>
    <row r="642052" spans="16:16" x14ac:dyDescent="0.3">
      <c r="P642052" s="83"/>
    </row>
    <row r="642053" spans="16:16" x14ac:dyDescent="0.3">
      <c r="P642053" s="83"/>
    </row>
    <row r="642054" spans="16:16" x14ac:dyDescent="0.3">
      <c r="P642054" s="83"/>
    </row>
    <row r="642055" spans="16:16" x14ac:dyDescent="0.3">
      <c r="P642055" s="83"/>
    </row>
    <row r="642056" spans="16:16" x14ac:dyDescent="0.3">
      <c r="P642056" s="83"/>
    </row>
    <row r="642057" spans="16:16" x14ac:dyDescent="0.3">
      <c r="P642057" s="83"/>
    </row>
    <row r="642058" spans="16:16" x14ac:dyDescent="0.3">
      <c r="P642058" s="83"/>
    </row>
    <row r="642059" spans="16:16" x14ac:dyDescent="0.3">
      <c r="P642059" s="83"/>
    </row>
    <row r="642060" spans="16:16" x14ac:dyDescent="0.3">
      <c r="P642060" s="83"/>
    </row>
    <row r="642061" spans="16:16" x14ac:dyDescent="0.3">
      <c r="P642061" s="83"/>
    </row>
    <row r="642062" spans="16:16" x14ac:dyDescent="0.3">
      <c r="P642062" s="83"/>
    </row>
    <row r="642063" spans="16:16" x14ac:dyDescent="0.3">
      <c r="P642063" s="83"/>
    </row>
    <row r="642064" spans="16:16" x14ac:dyDescent="0.3">
      <c r="P642064" s="83"/>
    </row>
    <row r="642065" spans="16:16" x14ac:dyDescent="0.3">
      <c r="P642065" s="83"/>
    </row>
    <row r="642066" spans="16:16" x14ac:dyDescent="0.3">
      <c r="P642066" s="83"/>
    </row>
    <row r="642067" spans="16:16" x14ac:dyDescent="0.3">
      <c r="P642067" s="83"/>
    </row>
    <row r="642068" spans="16:16" x14ac:dyDescent="0.3">
      <c r="P642068" s="83"/>
    </row>
    <row r="642069" spans="16:16" x14ac:dyDescent="0.3">
      <c r="P642069" s="83"/>
    </row>
    <row r="642070" spans="16:16" x14ac:dyDescent="0.3">
      <c r="P642070" s="83"/>
    </row>
    <row r="642071" spans="16:16" x14ac:dyDescent="0.3">
      <c r="P642071" s="83"/>
    </row>
    <row r="642072" spans="16:16" x14ac:dyDescent="0.3">
      <c r="P642072" s="83"/>
    </row>
    <row r="642073" spans="16:16" x14ac:dyDescent="0.3">
      <c r="P642073" s="83"/>
    </row>
    <row r="642074" spans="16:16" x14ac:dyDescent="0.3">
      <c r="P642074" s="83"/>
    </row>
    <row r="642075" spans="16:16" x14ac:dyDescent="0.3">
      <c r="P642075" s="83"/>
    </row>
    <row r="642076" spans="16:16" x14ac:dyDescent="0.3">
      <c r="P642076" s="83"/>
    </row>
    <row r="642077" spans="16:16" x14ac:dyDescent="0.3">
      <c r="P642077" s="83"/>
    </row>
    <row r="642078" spans="16:16" x14ac:dyDescent="0.3">
      <c r="P642078" s="83"/>
    </row>
    <row r="642079" spans="16:16" x14ac:dyDescent="0.3">
      <c r="P642079" s="83"/>
    </row>
    <row r="642080" spans="16:16" x14ac:dyDescent="0.3">
      <c r="P642080" s="83"/>
    </row>
    <row r="642081" spans="16:16" x14ac:dyDescent="0.3">
      <c r="P642081" s="83"/>
    </row>
    <row r="642082" spans="16:16" x14ac:dyDescent="0.3">
      <c r="P642082" s="83"/>
    </row>
    <row r="642083" spans="16:16" x14ac:dyDescent="0.3">
      <c r="P642083" s="83"/>
    </row>
    <row r="642084" spans="16:16" x14ac:dyDescent="0.3">
      <c r="P642084" s="83"/>
    </row>
    <row r="642085" spans="16:16" x14ac:dyDescent="0.3">
      <c r="P642085" s="83"/>
    </row>
    <row r="642086" spans="16:16" x14ac:dyDescent="0.3">
      <c r="P642086" s="83"/>
    </row>
    <row r="642087" spans="16:16" x14ac:dyDescent="0.3">
      <c r="P642087" s="83"/>
    </row>
    <row r="642088" spans="16:16" x14ac:dyDescent="0.3">
      <c r="P642088" s="83"/>
    </row>
    <row r="642089" spans="16:16" x14ac:dyDescent="0.3">
      <c r="P642089" s="83"/>
    </row>
    <row r="642090" spans="16:16" x14ac:dyDescent="0.3">
      <c r="P642090" s="83"/>
    </row>
    <row r="642091" spans="16:16" x14ac:dyDescent="0.3">
      <c r="P642091" s="83"/>
    </row>
    <row r="642092" spans="16:16" x14ac:dyDescent="0.3">
      <c r="P642092" s="83"/>
    </row>
    <row r="642093" spans="16:16" x14ac:dyDescent="0.3">
      <c r="P642093" s="83"/>
    </row>
    <row r="642094" spans="16:16" x14ac:dyDescent="0.3">
      <c r="P642094" s="83"/>
    </row>
    <row r="642095" spans="16:16" x14ac:dyDescent="0.3">
      <c r="P642095" s="83"/>
    </row>
    <row r="642096" spans="16:16" x14ac:dyDescent="0.3">
      <c r="P642096" s="83"/>
    </row>
    <row r="642097" spans="16:16" x14ac:dyDescent="0.3">
      <c r="P642097" s="83"/>
    </row>
    <row r="642098" spans="16:16" x14ac:dyDescent="0.3">
      <c r="P642098" s="83"/>
    </row>
    <row r="642099" spans="16:16" x14ac:dyDescent="0.3">
      <c r="P642099" s="83"/>
    </row>
    <row r="642100" spans="16:16" x14ac:dyDescent="0.3">
      <c r="P642100" s="83"/>
    </row>
    <row r="642101" spans="16:16" x14ac:dyDescent="0.3">
      <c r="P642101" s="83"/>
    </row>
    <row r="642102" spans="16:16" x14ac:dyDescent="0.3">
      <c r="P642102" s="83"/>
    </row>
    <row r="642103" spans="16:16" x14ac:dyDescent="0.3">
      <c r="P642103" s="83"/>
    </row>
    <row r="642104" spans="16:16" x14ac:dyDescent="0.3">
      <c r="P642104" s="83"/>
    </row>
    <row r="642105" spans="16:16" x14ac:dyDescent="0.3">
      <c r="P642105" s="83"/>
    </row>
    <row r="642106" spans="16:16" x14ac:dyDescent="0.3">
      <c r="P642106" s="83"/>
    </row>
    <row r="642107" spans="16:16" x14ac:dyDescent="0.3">
      <c r="P642107" s="83"/>
    </row>
    <row r="642108" spans="16:16" x14ac:dyDescent="0.3">
      <c r="P642108" s="83"/>
    </row>
    <row r="642109" spans="16:16" x14ac:dyDescent="0.3">
      <c r="P642109" s="83"/>
    </row>
    <row r="642110" spans="16:16" x14ac:dyDescent="0.3">
      <c r="P642110" s="83"/>
    </row>
    <row r="642111" spans="16:16" x14ac:dyDescent="0.3">
      <c r="P642111" s="83"/>
    </row>
    <row r="642112" spans="16:16" x14ac:dyDescent="0.3">
      <c r="P642112" s="83"/>
    </row>
    <row r="642113" spans="16:16" x14ac:dyDescent="0.3">
      <c r="P642113" s="83"/>
    </row>
    <row r="642114" spans="16:16" x14ac:dyDescent="0.3">
      <c r="P642114" s="83"/>
    </row>
    <row r="642115" spans="16:16" x14ac:dyDescent="0.3">
      <c r="P642115" s="83"/>
    </row>
    <row r="642116" spans="16:16" x14ac:dyDescent="0.3">
      <c r="P642116" s="83"/>
    </row>
    <row r="642117" spans="16:16" x14ac:dyDescent="0.3">
      <c r="P642117" s="83"/>
    </row>
    <row r="642118" spans="16:16" x14ac:dyDescent="0.3">
      <c r="P642118" s="83"/>
    </row>
    <row r="642119" spans="16:16" x14ac:dyDescent="0.3">
      <c r="P642119" s="83"/>
    </row>
    <row r="642120" spans="16:16" x14ac:dyDescent="0.3">
      <c r="P642120" s="83"/>
    </row>
    <row r="642121" spans="16:16" x14ac:dyDescent="0.3">
      <c r="P642121" s="83"/>
    </row>
    <row r="642122" spans="16:16" x14ac:dyDescent="0.3">
      <c r="P642122" s="83"/>
    </row>
    <row r="642123" spans="16:16" x14ac:dyDescent="0.3">
      <c r="P642123" s="83"/>
    </row>
    <row r="642124" spans="16:16" x14ac:dyDescent="0.3">
      <c r="P642124" s="83"/>
    </row>
    <row r="642125" spans="16:16" x14ac:dyDescent="0.3">
      <c r="P642125" s="83"/>
    </row>
    <row r="642126" spans="16:16" x14ac:dyDescent="0.3">
      <c r="P642126" s="83"/>
    </row>
    <row r="642127" spans="16:16" x14ac:dyDescent="0.3">
      <c r="P642127" s="83"/>
    </row>
    <row r="642128" spans="16:16" x14ac:dyDescent="0.3">
      <c r="P642128" s="83"/>
    </row>
    <row r="642129" spans="16:16" x14ac:dyDescent="0.3">
      <c r="P642129" s="83"/>
    </row>
    <row r="642130" spans="16:16" x14ac:dyDescent="0.3">
      <c r="P642130" s="83"/>
    </row>
    <row r="642131" spans="16:16" x14ac:dyDescent="0.3">
      <c r="P642131" s="83"/>
    </row>
    <row r="642132" spans="16:16" x14ac:dyDescent="0.3">
      <c r="P642132" s="83"/>
    </row>
    <row r="642133" spans="16:16" x14ac:dyDescent="0.3">
      <c r="P642133" s="83"/>
    </row>
    <row r="642134" spans="16:16" x14ac:dyDescent="0.3">
      <c r="P642134" s="83"/>
    </row>
    <row r="642135" spans="16:16" x14ac:dyDescent="0.3">
      <c r="P642135" s="83"/>
    </row>
    <row r="642136" spans="16:16" x14ac:dyDescent="0.3">
      <c r="P642136" s="83"/>
    </row>
    <row r="642137" spans="16:16" x14ac:dyDescent="0.3">
      <c r="P642137" s="83"/>
    </row>
    <row r="642138" spans="16:16" x14ac:dyDescent="0.3">
      <c r="P642138" s="83"/>
    </row>
    <row r="642139" spans="16:16" x14ac:dyDescent="0.3">
      <c r="P642139" s="83"/>
    </row>
    <row r="642140" spans="16:16" x14ac:dyDescent="0.3">
      <c r="P642140" s="83"/>
    </row>
    <row r="642141" spans="16:16" x14ac:dyDescent="0.3">
      <c r="P642141" s="83"/>
    </row>
    <row r="642142" spans="16:16" x14ac:dyDescent="0.3">
      <c r="P642142" s="83"/>
    </row>
    <row r="642143" spans="16:16" x14ac:dyDescent="0.3">
      <c r="P642143" s="83"/>
    </row>
    <row r="642144" spans="16:16" x14ac:dyDescent="0.3">
      <c r="P642144" s="83"/>
    </row>
    <row r="642145" spans="16:16" x14ac:dyDescent="0.3">
      <c r="P642145" s="83"/>
    </row>
    <row r="642146" spans="16:16" x14ac:dyDescent="0.3">
      <c r="P642146" s="83"/>
    </row>
    <row r="642147" spans="16:16" x14ac:dyDescent="0.3">
      <c r="P642147" s="83"/>
    </row>
    <row r="642148" spans="16:16" x14ac:dyDescent="0.3">
      <c r="P642148" s="83"/>
    </row>
    <row r="642149" spans="16:16" x14ac:dyDescent="0.3">
      <c r="P642149" s="83"/>
    </row>
    <row r="642150" spans="16:16" x14ac:dyDescent="0.3">
      <c r="P642150" s="83"/>
    </row>
    <row r="642151" spans="16:16" x14ac:dyDescent="0.3">
      <c r="P642151" s="83"/>
    </row>
    <row r="642152" spans="16:16" x14ac:dyDescent="0.3">
      <c r="P642152" s="83"/>
    </row>
    <row r="642153" spans="16:16" x14ac:dyDescent="0.3">
      <c r="P642153" s="83"/>
    </row>
    <row r="642154" spans="16:16" x14ac:dyDescent="0.3">
      <c r="P642154" s="83"/>
    </row>
    <row r="642155" spans="16:16" x14ac:dyDescent="0.3">
      <c r="P642155" s="83"/>
    </row>
    <row r="642156" spans="16:16" x14ac:dyDescent="0.3">
      <c r="P642156" s="83"/>
    </row>
    <row r="642157" spans="16:16" x14ac:dyDescent="0.3">
      <c r="P642157" s="83"/>
    </row>
    <row r="642158" spans="16:16" x14ac:dyDescent="0.3">
      <c r="P642158" s="83"/>
    </row>
    <row r="642159" spans="16:16" x14ac:dyDescent="0.3">
      <c r="P642159" s="83"/>
    </row>
    <row r="642160" spans="16:16" x14ac:dyDescent="0.3">
      <c r="P642160" s="83"/>
    </row>
    <row r="642161" spans="16:16" x14ac:dyDescent="0.3">
      <c r="P642161" s="83"/>
    </row>
    <row r="642162" spans="16:16" x14ac:dyDescent="0.3">
      <c r="P642162" s="83"/>
    </row>
    <row r="642163" spans="16:16" x14ac:dyDescent="0.3">
      <c r="P642163" s="83"/>
    </row>
    <row r="642164" spans="16:16" x14ac:dyDescent="0.3">
      <c r="P642164" s="83"/>
    </row>
    <row r="642165" spans="16:16" x14ac:dyDescent="0.3">
      <c r="P642165" s="83"/>
    </row>
    <row r="642166" spans="16:16" x14ac:dyDescent="0.3">
      <c r="P642166" s="83"/>
    </row>
    <row r="642167" spans="16:16" x14ac:dyDescent="0.3">
      <c r="P642167" s="83"/>
    </row>
    <row r="642168" spans="16:16" x14ac:dyDescent="0.3">
      <c r="P642168" s="83"/>
    </row>
    <row r="642169" spans="16:16" x14ac:dyDescent="0.3">
      <c r="P642169" s="83"/>
    </row>
    <row r="642170" spans="16:16" x14ac:dyDescent="0.3">
      <c r="P642170" s="83"/>
    </row>
    <row r="642171" spans="16:16" x14ac:dyDescent="0.3">
      <c r="P642171" s="83"/>
    </row>
    <row r="642172" spans="16:16" x14ac:dyDescent="0.3">
      <c r="P642172" s="83"/>
    </row>
    <row r="642173" spans="16:16" x14ac:dyDescent="0.3">
      <c r="P642173" s="83"/>
    </row>
    <row r="642174" spans="16:16" x14ac:dyDescent="0.3">
      <c r="P642174" s="83"/>
    </row>
    <row r="642175" spans="16:16" x14ac:dyDescent="0.3">
      <c r="P642175" s="83"/>
    </row>
    <row r="642176" spans="16:16" x14ac:dyDescent="0.3">
      <c r="P642176" s="83"/>
    </row>
    <row r="642177" spans="16:16" x14ac:dyDescent="0.3">
      <c r="P642177" s="83"/>
    </row>
    <row r="642178" spans="16:16" x14ac:dyDescent="0.3">
      <c r="P642178" s="83"/>
    </row>
    <row r="642179" spans="16:16" x14ac:dyDescent="0.3">
      <c r="P642179" s="83"/>
    </row>
    <row r="642180" spans="16:16" x14ac:dyDescent="0.3">
      <c r="P642180" s="83"/>
    </row>
    <row r="642181" spans="16:16" x14ac:dyDescent="0.3">
      <c r="P642181" s="83"/>
    </row>
    <row r="642182" spans="16:16" x14ac:dyDescent="0.3">
      <c r="P642182" s="83"/>
    </row>
    <row r="642183" spans="16:16" x14ac:dyDescent="0.3">
      <c r="P642183" s="83"/>
    </row>
    <row r="642184" spans="16:16" x14ac:dyDescent="0.3">
      <c r="P642184" s="83"/>
    </row>
    <row r="642185" spans="16:16" x14ac:dyDescent="0.3">
      <c r="P642185" s="83"/>
    </row>
    <row r="642186" spans="16:16" x14ac:dyDescent="0.3">
      <c r="P642186" s="83"/>
    </row>
    <row r="642187" spans="16:16" x14ac:dyDescent="0.3">
      <c r="P642187" s="83"/>
    </row>
    <row r="642188" spans="16:16" x14ac:dyDescent="0.3">
      <c r="P642188" s="83"/>
    </row>
    <row r="642189" spans="16:16" x14ac:dyDescent="0.3">
      <c r="P642189" s="83"/>
    </row>
    <row r="642190" spans="16:16" x14ac:dyDescent="0.3">
      <c r="P642190" s="83"/>
    </row>
    <row r="642191" spans="16:16" x14ac:dyDescent="0.3">
      <c r="P642191" s="83"/>
    </row>
    <row r="642192" spans="16:16" x14ac:dyDescent="0.3">
      <c r="P642192" s="83"/>
    </row>
    <row r="642193" spans="16:16" x14ac:dyDescent="0.3">
      <c r="P642193" s="83"/>
    </row>
    <row r="642194" spans="16:16" x14ac:dyDescent="0.3">
      <c r="P642194" s="83"/>
    </row>
    <row r="642195" spans="16:16" x14ac:dyDescent="0.3">
      <c r="P642195" s="83"/>
    </row>
    <row r="642196" spans="16:16" x14ac:dyDescent="0.3">
      <c r="P642196" s="83"/>
    </row>
    <row r="642197" spans="16:16" x14ac:dyDescent="0.3">
      <c r="P642197" s="83"/>
    </row>
    <row r="642198" spans="16:16" x14ac:dyDescent="0.3">
      <c r="P642198" s="83"/>
    </row>
    <row r="642199" spans="16:16" x14ac:dyDescent="0.3">
      <c r="P642199" s="83"/>
    </row>
    <row r="642200" spans="16:16" x14ac:dyDescent="0.3">
      <c r="P642200" s="83"/>
    </row>
    <row r="642201" spans="16:16" x14ac:dyDescent="0.3">
      <c r="P642201" s="83"/>
    </row>
    <row r="642202" spans="16:16" x14ac:dyDescent="0.3">
      <c r="P642202" s="83"/>
    </row>
    <row r="642203" spans="16:16" x14ac:dyDescent="0.3">
      <c r="P642203" s="83"/>
    </row>
    <row r="642204" spans="16:16" x14ac:dyDescent="0.3">
      <c r="P642204" s="83"/>
    </row>
    <row r="642205" spans="16:16" x14ac:dyDescent="0.3">
      <c r="P642205" s="83"/>
    </row>
    <row r="642206" spans="16:16" x14ac:dyDescent="0.3">
      <c r="P642206" s="83"/>
    </row>
    <row r="642207" spans="16:16" x14ac:dyDescent="0.3">
      <c r="P642207" s="83"/>
    </row>
    <row r="642208" spans="16:16" x14ac:dyDescent="0.3">
      <c r="P642208" s="83"/>
    </row>
    <row r="642209" spans="16:16" x14ac:dyDescent="0.3">
      <c r="P642209" s="83"/>
    </row>
    <row r="642210" spans="16:16" x14ac:dyDescent="0.3">
      <c r="P642210" s="83"/>
    </row>
    <row r="642211" spans="16:16" x14ac:dyDescent="0.3">
      <c r="P642211" s="83"/>
    </row>
    <row r="642212" spans="16:16" x14ac:dyDescent="0.3">
      <c r="P642212" s="83"/>
    </row>
    <row r="642213" spans="16:16" x14ac:dyDescent="0.3">
      <c r="P642213" s="83"/>
    </row>
    <row r="642214" spans="16:16" x14ac:dyDescent="0.3">
      <c r="P642214" s="83"/>
    </row>
    <row r="642215" spans="16:16" x14ac:dyDescent="0.3">
      <c r="P642215" s="83"/>
    </row>
    <row r="642216" spans="16:16" x14ac:dyDescent="0.3">
      <c r="P642216" s="83"/>
    </row>
    <row r="642217" spans="16:16" x14ac:dyDescent="0.3">
      <c r="P642217" s="83"/>
    </row>
    <row r="642218" spans="16:16" x14ac:dyDescent="0.3">
      <c r="P642218" s="83"/>
    </row>
    <row r="642219" spans="16:16" x14ac:dyDescent="0.3">
      <c r="P642219" s="83"/>
    </row>
    <row r="642220" spans="16:16" x14ac:dyDescent="0.3">
      <c r="P642220" s="83"/>
    </row>
    <row r="642221" spans="16:16" x14ac:dyDescent="0.3">
      <c r="P642221" s="83"/>
    </row>
    <row r="642222" spans="16:16" x14ac:dyDescent="0.3">
      <c r="P642222" s="83"/>
    </row>
    <row r="642223" spans="16:16" x14ac:dyDescent="0.3">
      <c r="P642223" s="83"/>
    </row>
    <row r="642224" spans="16:16" x14ac:dyDescent="0.3">
      <c r="P642224" s="83"/>
    </row>
    <row r="642225" spans="16:16" x14ac:dyDescent="0.3">
      <c r="P642225" s="83"/>
    </row>
    <row r="642226" spans="16:16" x14ac:dyDescent="0.3">
      <c r="P642226" s="83"/>
    </row>
    <row r="642227" spans="16:16" x14ac:dyDescent="0.3">
      <c r="P642227" s="83"/>
    </row>
    <row r="642228" spans="16:16" x14ac:dyDescent="0.3">
      <c r="P642228" s="83"/>
    </row>
    <row r="642229" spans="16:16" x14ac:dyDescent="0.3">
      <c r="P642229" s="83"/>
    </row>
    <row r="642230" spans="16:16" x14ac:dyDescent="0.3">
      <c r="P642230" s="83"/>
    </row>
    <row r="642231" spans="16:16" x14ac:dyDescent="0.3">
      <c r="P642231" s="83"/>
    </row>
    <row r="642232" spans="16:16" x14ac:dyDescent="0.3">
      <c r="P642232" s="83"/>
    </row>
    <row r="642233" spans="16:16" x14ac:dyDescent="0.3">
      <c r="P642233" s="83"/>
    </row>
    <row r="642234" spans="16:16" x14ac:dyDescent="0.3">
      <c r="P642234" s="83"/>
    </row>
    <row r="642235" spans="16:16" x14ac:dyDescent="0.3">
      <c r="P642235" s="83"/>
    </row>
    <row r="642236" spans="16:16" x14ac:dyDescent="0.3">
      <c r="P642236" s="83"/>
    </row>
    <row r="642237" spans="16:16" x14ac:dyDescent="0.3">
      <c r="P642237" s="83"/>
    </row>
    <row r="642238" spans="16:16" x14ac:dyDescent="0.3">
      <c r="P642238" s="83"/>
    </row>
    <row r="642239" spans="16:16" x14ac:dyDescent="0.3">
      <c r="P642239" s="83"/>
    </row>
    <row r="642240" spans="16:16" x14ac:dyDescent="0.3">
      <c r="P642240" s="83"/>
    </row>
    <row r="642241" spans="16:16" x14ac:dyDescent="0.3">
      <c r="P642241" s="83"/>
    </row>
    <row r="642242" spans="16:16" x14ac:dyDescent="0.3">
      <c r="P642242" s="83"/>
    </row>
    <row r="642243" spans="16:16" x14ac:dyDescent="0.3">
      <c r="P642243" s="83"/>
    </row>
    <row r="642244" spans="16:16" x14ac:dyDescent="0.3">
      <c r="P642244" s="83"/>
    </row>
    <row r="642245" spans="16:16" x14ac:dyDescent="0.3">
      <c r="P642245" s="83"/>
    </row>
    <row r="642246" spans="16:16" x14ac:dyDescent="0.3">
      <c r="P642246" s="83"/>
    </row>
    <row r="642247" spans="16:16" x14ac:dyDescent="0.3">
      <c r="P642247" s="83"/>
    </row>
    <row r="642248" spans="16:16" x14ac:dyDescent="0.3">
      <c r="P642248" s="83"/>
    </row>
    <row r="642249" spans="16:16" x14ac:dyDescent="0.3">
      <c r="P642249" s="83"/>
    </row>
    <row r="642250" spans="16:16" x14ac:dyDescent="0.3">
      <c r="P642250" s="83"/>
    </row>
    <row r="642251" spans="16:16" x14ac:dyDescent="0.3">
      <c r="P642251" s="83"/>
    </row>
    <row r="642252" spans="16:16" x14ac:dyDescent="0.3">
      <c r="P642252" s="83"/>
    </row>
    <row r="642253" spans="16:16" x14ac:dyDescent="0.3">
      <c r="P642253" s="83"/>
    </row>
    <row r="642254" spans="16:16" x14ac:dyDescent="0.3">
      <c r="P642254" s="83"/>
    </row>
    <row r="642255" spans="16:16" x14ac:dyDescent="0.3">
      <c r="P642255" s="83"/>
    </row>
    <row r="642256" spans="16:16" x14ac:dyDescent="0.3">
      <c r="P642256" s="83"/>
    </row>
    <row r="642257" spans="16:16" x14ac:dyDescent="0.3">
      <c r="P642257" s="83"/>
    </row>
    <row r="642258" spans="16:16" x14ac:dyDescent="0.3">
      <c r="P642258" s="83"/>
    </row>
    <row r="642259" spans="16:16" x14ac:dyDescent="0.3">
      <c r="P642259" s="83"/>
    </row>
    <row r="642260" spans="16:16" x14ac:dyDescent="0.3">
      <c r="P642260" s="83"/>
    </row>
    <row r="642261" spans="16:16" x14ac:dyDescent="0.3">
      <c r="P642261" s="83"/>
    </row>
    <row r="642262" spans="16:16" x14ac:dyDescent="0.3">
      <c r="P642262" s="83"/>
    </row>
    <row r="642263" spans="16:16" x14ac:dyDescent="0.3">
      <c r="P642263" s="83"/>
    </row>
    <row r="642264" spans="16:16" x14ac:dyDescent="0.3">
      <c r="P642264" s="83"/>
    </row>
    <row r="642265" spans="16:16" x14ac:dyDescent="0.3">
      <c r="P642265" s="83"/>
    </row>
    <row r="642266" spans="16:16" x14ac:dyDescent="0.3">
      <c r="P642266" s="83"/>
    </row>
    <row r="642267" spans="16:16" x14ac:dyDescent="0.3">
      <c r="P642267" s="83"/>
    </row>
    <row r="642268" spans="16:16" x14ac:dyDescent="0.3">
      <c r="P642268" s="83"/>
    </row>
    <row r="642269" spans="16:16" x14ac:dyDescent="0.3">
      <c r="P642269" s="83"/>
    </row>
    <row r="642270" spans="16:16" x14ac:dyDescent="0.3">
      <c r="P642270" s="83"/>
    </row>
    <row r="642271" spans="16:16" x14ac:dyDescent="0.3">
      <c r="P642271" s="83"/>
    </row>
    <row r="642272" spans="16:16" x14ac:dyDescent="0.3">
      <c r="P642272" s="83"/>
    </row>
    <row r="642273" spans="16:16" x14ac:dyDescent="0.3">
      <c r="P642273" s="83"/>
    </row>
    <row r="642274" spans="16:16" x14ac:dyDescent="0.3">
      <c r="P642274" s="83"/>
    </row>
    <row r="642275" spans="16:16" x14ac:dyDescent="0.3">
      <c r="P642275" s="83"/>
    </row>
    <row r="642276" spans="16:16" x14ac:dyDescent="0.3">
      <c r="P642276" s="83"/>
    </row>
    <row r="642277" spans="16:16" x14ac:dyDescent="0.3">
      <c r="P642277" s="83"/>
    </row>
    <row r="642278" spans="16:16" x14ac:dyDescent="0.3">
      <c r="P642278" s="83"/>
    </row>
    <row r="642279" spans="16:16" x14ac:dyDescent="0.3">
      <c r="P642279" s="83"/>
    </row>
    <row r="642280" spans="16:16" x14ac:dyDescent="0.3">
      <c r="P642280" s="83"/>
    </row>
    <row r="642281" spans="16:16" x14ac:dyDescent="0.3">
      <c r="P642281" s="83"/>
    </row>
    <row r="642282" spans="16:16" x14ac:dyDescent="0.3">
      <c r="P642282" s="83"/>
    </row>
    <row r="642283" spans="16:16" x14ac:dyDescent="0.3">
      <c r="P642283" s="83"/>
    </row>
    <row r="642284" spans="16:16" x14ac:dyDescent="0.3">
      <c r="P642284" s="83"/>
    </row>
    <row r="642285" spans="16:16" x14ac:dyDescent="0.3">
      <c r="P642285" s="83"/>
    </row>
    <row r="642286" spans="16:16" x14ac:dyDescent="0.3">
      <c r="P642286" s="83"/>
    </row>
    <row r="642287" spans="16:16" x14ac:dyDescent="0.3">
      <c r="P642287" s="83"/>
    </row>
    <row r="642288" spans="16:16" x14ac:dyDescent="0.3">
      <c r="P642288" s="83"/>
    </row>
    <row r="642289" spans="16:16" x14ac:dyDescent="0.3">
      <c r="P642289" s="83"/>
    </row>
    <row r="642290" spans="16:16" x14ac:dyDescent="0.3">
      <c r="P642290" s="83"/>
    </row>
    <row r="642291" spans="16:16" x14ac:dyDescent="0.3">
      <c r="P642291" s="83"/>
    </row>
    <row r="642292" spans="16:16" x14ac:dyDescent="0.3">
      <c r="P642292" s="83"/>
    </row>
    <row r="642293" spans="16:16" x14ac:dyDescent="0.3">
      <c r="P642293" s="83"/>
    </row>
    <row r="642294" spans="16:16" x14ac:dyDescent="0.3">
      <c r="P642294" s="83"/>
    </row>
    <row r="642295" spans="16:16" x14ac:dyDescent="0.3">
      <c r="P642295" s="83"/>
    </row>
    <row r="642296" spans="16:16" x14ac:dyDescent="0.3">
      <c r="P642296" s="83"/>
    </row>
    <row r="642297" spans="16:16" x14ac:dyDescent="0.3">
      <c r="P642297" s="83"/>
    </row>
    <row r="642298" spans="16:16" x14ac:dyDescent="0.3">
      <c r="P642298" s="83"/>
    </row>
    <row r="642299" spans="16:16" x14ac:dyDescent="0.3">
      <c r="P642299" s="83"/>
    </row>
    <row r="642300" spans="16:16" x14ac:dyDescent="0.3">
      <c r="P642300" s="83"/>
    </row>
    <row r="642301" spans="16:16" x14ac:dyDescent="0.3">
      <c r="P642301" s="83"/>
    </row>
    <row r="642302" spans="16:16" x14ac:dyDescent="0.3">
      <c r="P642302" s="83"/>
    </row>
    <row r="642303" spans="16:16" x14ac:dyDescent="0.3">
      <c r="P642303" s="83"/>
    </row>
    <row r="642304" spans="16:16" x14ac:dyDescent="0.3">
      <c r="P642304" s="83"/>
    </row>
    <row r="642305" spans="16:16" x14ac:dyDescent="0.3">
      <c r="P642305" s="83"/>
    </row>
    <row r="642306" spans="16:16" x14ac:dyDescent="0.3">
      <c r="P642306" s="83"/>
    </row>
    <row r="642307" spans="16:16" x14ac:dyDescent="0.3">
      <c r="P642307" s="83"/>
    </row>
    <row r="642308" spans="16:16" x14ac:dyDescent="0.3">
      <c r="P642308" s="83"/>
    </row>
    <row r="642309" spans="16:16" x14ac:dyDescent="0.3">
      <c r="P642309" s="83"/>
    </row>
    <row r="642310" spans="16:16" x14ac:dyDescent="0.3">
      <c r="P642310" s="83"/>
    </row>
    <row r="642311" spans="16:16" x14ac:dyDescent="0.3">
      <c r="P642311" s="83"/>
    </row>
    <row r="642312" spans="16:16" x14ac:dyDescent="0.3">
      <c r="P642312" s="83"/>
    </row>
    <row r="642313" spans="16:16" x14ac:dyDescent="0.3">
      <c r="P642313" s="83"/>
    </row>
    <row r="642314" spans="16:16" x14ac:dyDescent="0.3">
      <c r="P642314" s="83"/>
    </row>
    <row r="642315" spans="16:16" x14ac:dyDescent="0.3">
      <c r="P642315" s="83"/>
    </row>
    <row r="642316" spans="16:16" x14ac:dyDescent="0.3">
      <c r="P642316" s="83"/>
    </row>
    <row r="642317" spans="16:16" x14ac:dyDescent="0.3">
      <c r="P642317" s="83"/>
    </row>
    <row r="642318" spans="16:16" x14ac:dyDescent="0.3">
      <c r="P642318" s="83"/>
    </row>
    <row r="642319" spans="16:16" x14ac:dyDescent="0.3">
      <c r="P642319" s="83"/>
    </row>
    <row r="642320" spans="16:16" x14ac:dyDescent="0.3">
      <c r="P642320" s="83"/>
    </row>
    <row r="642321" spans="16:16" x14ac:dyDescent="0.3">
      <c r="P642321" s="83"/>
    </row>
    <row r="642322" spans="16:16" x14ac:dyDescent="0.3">
      <c r="P642322" s="83"/>
    </row>
    <row r="642323" spans="16:16" x14ac:dyDescent="0.3">
      <c r="P642323" s="83"/>
    </row>
    <row r="642324" spans="16:16" x14ac:dyDescent="0.3">
      <c r="P642324" s="83"/>
    </row>
    <row r="642325" spans="16:16" x14ac:dyDescent="0.3">
      <c r="P642325" s="83"/>
    </row>
    <row r="642326" spans="16:16" x14ac:dyDescent="0.3">
      <c r="P642326" s="83"/>
    </row>
    <row r="642327" spans="16:16" x14ac:dyDescent="0.3">
      <c r="P642327" s="83"/>
    </row>
    <row r="642328" spans="16:16" x14ac:dyDescent="0.3">
      <c r="P642328" s="83"/>
    </row>
    <row r="642329" spans="16:16" x14ac:dyDescent="0.3">
      <c r="P642329" s="83"/>
    </row>
    <row r="642330" spans="16:16" x14ac:dyDescent="0.3">
      <c r="P642330" s="83"/>
    </row>
    <row r="642331" spans="16:16" x14ac:dyDescent="0.3">
      <c r="P642331" s="83"/>
    </row>
    <row r="642332" spans="16:16" x14ac:dyDescent="0.3">
      <c r="P642332" s="83"/>
    </row>
    <row r="642333" spans="16:16" x14ac:dyDescent="0.3">
      <c r="P642333" s="83"/>
    </row>
    <row r="642334" spans="16:16" x14ac:dyDescent="0.3">
      <c r="P642334" s="83"/>
    </row>
    <row r="642335" spans="16:16" x14ac:dyDescent="0.3">
      <c r="P642335" s="83"/>
    </row>
    <row r="642336" spans="16:16" x14ac:dyDescent="0.3">
      <c r="P642336" s="83"/>
    </row>
    <row r="642337" spans="16:16" x14ac:dyDescent="0.3">
      <c r="P642337" s="83"/>
    </row>
    <row r="642338" spans="16:16" x14ac:dyDescent="0.3">
      <c r="P642338" s="83"/>
    </row>
    <row r="642339" spans="16:16" x14ac:dyDescent="0.3">
      <c r="P642339" s="83"/>
    </row>
    <row r="642340" spans="16:16" x14ac:dyDescent="0.3">
      <c r="P642340" s="83"/>
    </row>
    <row r="642341" spans="16:16" x14ac:dyDescent="0.3">
      <c r="P642341" s="83"/>
    </row>
    <row r="642342" spans="16:16" x14ac:dyDescent="0.3">
      <c r="P642342" s="83"/>
    </row>
    <row r="642343" spans="16:16" x14ac:dyDescent="0.3">
      <c r="P642343" s="83"/>
    </row>
    <row r="642344" spans="16:16" x14ac:dyDescent="0.3">
      <c r="P642344" s="83"/>
    </row>
    <row r="642345" spans="16:16" x14ac:dyDescent="0.3">
      <c r="P642345" s="83"/>
    </row>
    <row r="642346" spans="16:16" x14ac:dyDescent="0.3">
      <c r="P642346" s="83"/>
    </row>
    <row r="642347" spans="16:16" x14ac:dyDescent="0.3">
      <c r="P642347" s="83"/>
    </row>
    <row r="642348" spans="16:16" x14ac:dyDescent="0.3">
      <c r="P642348" s="83"/>
    </row>
    <row r="642349" spans="16:16" x14ac:dyDescent="0.3">
      <c r="P642349" s="83"/>
    </row>
    <row r="642350" spans="16:16" x14ac:dyDescent="0.3">
      <c r="P642350" s="83"/>
    </row>
    <row r="642351" spans="16:16" x14ac:dyDescent="0.3">
      <c r="P642351" s="83"/>
    </row>
    <row r="642352" spans="16:16" x14ac:dyDescent="0.3">
      <c r="P642352" s="83"/>
    </row>
    <row r="642353" spans="16:16" x14ac:dyDescent="0.3">
      <c r="P642353" s="83"/>
    </row>
    <row r="642354" spans="16:16" x14ac:dyDescent="0.3">
      <c r="P642354" s="83"/>
    </row>
    <row r="642355" spans="16:16" x14ac:dyDescent="0.3">
      <c r="P642355" s="83"/>
    </row>
    <row r="642356" spans="16:16" x14ac:dyDescent="0.3">
      <c r="P642356" s="83"/>
    </row>
    <row r="642357" spans="16:16" x14ac:dyDescent="0.3">
      <c r="P642357" s="83"/>
    </row>
    <row r="642358" spans="16:16" x14ac:dyDescent="0.3">
      <c r="P642358" s="83"/>
    </row>
    <row r="642359" spans="16:16" x14ac:dyDescent="0.3">
      <c r="P642359" s="83"/>
    </row>
    <row r="642360" spans="16:16" x14ac:dyDescent="0.3">
      <c r="P642360" s="83"/>
    </row>
    <row r="642361" spans="16:16" x14ac:dyDescent="0.3">
      <c r="P642361" s="83"/>
    </row>
    <row r="642362" spans="16:16" x14ac:dyDescent="0.3">
      <c r="P642362" s="83"/>
    </row>
    <row r="642363" spans="16:16" x14ac:dyDescent="0.3">
      <c r="P642363" s="83"/>
    </row>
    <row r="642364" spans="16:16" x14ac:dyDescent="0.3">
      <c r="P642364" s="83"/>
    </row>
    <row r="642365" spans="16:16" x14ac:dyDescent="0.3">
      <c r="P642365" s="83"/>
    </row>
    <row r="642366" spans="16:16" x14ac:dyDescent="0.3">
      <c r="P642366" s="83"/>
    </row>
    <row r="642367" spans="16:16" x14ac:dyDescent="0.3">
      <c r="P642367" s="83"/>
    </row>
    <row r="642368" spans="16:16" x14ac:dyDescent="0.3">
      <c r="P642368" s="83"/>
    </row>
    <row r="642369" spans="16:16" x14ac:dyDescent="0.3">
      <c r="P642369" s="83"/>
    </row>
    <row r="642370" spans="16:16" x14ac:dyDescent="0.3">
      <c r="P642370" s="83"/>
    </row>
    <row r="642371" spans="16:16" x14ac:dyDescent="0.3">
      <c r="P642371" s="83"/>
    </row>
    <row r="642372" spans="16:16" x14ac:dyDescent="0.3">
      <c r="P642372" s="83"/>
    </row>
    <row r="642373" spans="16:16" x14ac:dyDescent="0.3">
      <c r="P642373" s="83"/>
    </row>
    <row r="642374" spans="16:16" x14ac:dyDescent="0.3">
      <c r="P642374" s="83"/>
    </row>
    <row r="642375" spans="16:16" x14ac:dyDescent="0.3">
      <c r="P642375" s="83"/>
    </row>
    <row r="642376" spans="16:16" x14ac:dyDescent="0.3">
      <c r="P642376" s="83"/>
    </row>
    <row r="642377" spans="16:16" x14ac:dyDescent="0.3">
      <c r="P642377" s="83"/>
    </row>
    <row r="642378" spans="16:16" x14ac:dyDescent="0.3">
      <c r="P642378" s="83"/>
    </row>
    <row r="642379" spans="16:16" x14ac:dyDescent="0.3">
      <c r="P642379" s="83"/>
    </row>
    <row r="642380" spans="16:16" x14ac:dyDescent="0.3">
      <c r="P642380" s="83"/>
    </row>
    <row r="642381" spans="16:16" x14ac:dyDescent="0.3">
      <c r="P642381" s="83"/>
    </row>
    <row r="642382" spans="16:16" x14ac:dyDescent="0.3">
      <c r="P642382" s="83"/>
    </row>
    <row r="642383" spans="16:16" x14ac:dyDescent="0.3">
      <c r="P642383" s="83"/>
    </row>
    <row r="642384" spans="16:16" x14ac:dyDescent="0.3">
      <c r="P642384" s="83"/>
    </row>
    <row r="642385" spans="16:16" x14ac:dyDescent="0.3">
      <c r="P642385" s="83"/>
    </row>
    <row r="642386" spans="16:16" x14ac:dyDescent="0.3">
      <c r="P642386" s="83"/>
    </row>
    <row r="642387" spans="16:16" x14ac:dyDescent="0.3">
      <c r="P642387" s="83"/>
    </row>
    <row r="642388" spans="16:16" x14ac:dyDescent="0.3">
      <c r="P642388" s="83"/>
    </row>
    <row r="642389" spans="16:16" x14ac:dyDescent="0.3">
      <c r="P642389" s="83"/>
    </row>
    <row r="642390" spans="16:16" x14ac:dyDescent="0.3">
      <c r="P642390" s="83"/>
    </row>
    <row r="642391" spans="16:16" x14ac:dyDescent="0.3">
      <c r="P642391" s="83"/>
    </row>
    <row r="642392" spans="16:16" x14ac:dyDescent="0.3">
      <c r="P642392" s="83"/>
    </row>
    <row r="642393" spans="16:16" x14ac:dyDescent="0.3">
      <c r="P642393" s="83"/>
    </row>
    <row r="642394" spans="16:16" x14ac:dyDescent="0.3">
      <c r="P642394" s="83"/>
    </row>
    <row r="642395" spans="16:16" x14ac:dyDescent="0.3">
      <c r="P642395" s="83"/>
    </row>
    <row r="642396" spans="16:16" x14ac:dyDescent="0.3">
      <c r="P642396" s="83"/>
    </row>
    <row r="642397" spans="16:16" x14ac:dyDescent="0.3">
      <c r="P642397" s="83"/>
    </row>
    <row r="642398" spans="16:16" x14ac:dyDescent="0.3">
      <c r="P642398" s="83"/>
    </row>
    <row r="642399" spans="16:16" x14ac:dyDescent="0.3">
      <c r="P642399" s="83"/>
    </row>
    <row r="642400" spans="16:16" x14ac:dyDescent="0.3">
      <c r="P642400" s="83"/>
    </row>
    <row r="642401" spans="16:16" x14ac:dyDescent="0.3">
      <c r="P642401" s="83"/>
    </row>
    <row r="642402" spans="16:16" x14ac:dyDescent="0.3">
      <c r="P642402" s="83"/>
    </row>
    <row r="642403" spans="16:16" x14ac:dyDescent="0.3">
      <c r="P642403" s="83"/>
    </row>
    <row r="642404" spans="16:16" x14ac:dyDescent="0.3">
      <c r="P642404" s="83"/>
    </row>
    <row r="642405" spans="16:16" x14ac:dyDescent="0.3">
      <c r="P642405" s="83"/>
    </row>
    <row r="642406" spans="16:16" x14ac:dyDescent="0.3">
      <c r="P642406" s="83"/>
    </row>
    <row r="642407" spans="16:16" x14ac:dyDescent="0.3">
      <c r="P642407" s="83"/>
    </row>
    <row r="642408" spans="16:16" x14ac:dyDescent="0.3">
      <c r="P642408" s="83"/>
    </row>
    <row r="642409" spans="16:16" x14ac:dyDescent="0.3">
      <c r="P642409" s="83"/>
    </row>
    <row r="642410" spans="16:16" x14ac:dyDescent="0.3">
      <c r="P642410" s="83"/>
    </row>
    <row r="642411" spans="16:16" x14ac:dyDescent="0.3">
      <c r="P642411" s="83"/>
    </row>
    <row r="642412" spans="16:16" x14ac:dyDescent="0.3">
      <c r="P642412" s="83"/>
    </row>
    <row r="642413" spans="16:16" x14ac:dyDescent="0.3">
      <c r="P642413" s="83"/>
    </row>
    <row r="642414" spans="16:16" x14ac:dyDescent="0.3">
      <c r="P642414" s="83"/>
    </row>
    <row r="642415" spans="16:16" x14ac:dyDescent="0.3">
      <c r="P642415" s="83"/>
    </row>
    <row r="642416" spans="16:16" x14ac:dyDescent="0.3">
      <c r="P642416" s="83"/>
    </row>
    <row r="642417" spans="16:16" x14ac:dyDescent="0.3">
      <c r="P642417" s="83"/>
    </row>
    <row r="642418" spans="16:16" x14ac:dyDescent="0.3">
      <c r="P642418" s="83"/>
    </row>
    <row r="642419" spans="16:16" x14ac:dyDescent="0.3">
      <c r="P642419" s="83"/>
    </row>
    <row r="642420" spans="16:16" x14ac:dyDescent="0.3">
      <c r="P642420" s="83"/>
    </row>
    <row r="642421" spans="16:16" x14ac:dyDescent="0.3">
      <c r="P642421" s="83"/>
    </row>
    <row r="642422" spans="16:16" x14ac:dyDescent="0.3">
      <c r="P642422" s="83"/>
    </row>
    <row r="642423" spans="16:16" x14ac:dyDescent="0.3">
      <c r="P642423" s="83"/>
    </row>
    <row r="642424" spans="16:16" x14ac:dyDescent="0.3">
      <c r="P642424" s="83"/>
    </row>
    <row r="642425" spans="16:16" x14ac:dyDescent="0.3">
      <c r="P642425" s="83"/>
    </row>
    <row r="642426" spans="16:16" x14ac:dyDescent="0.3">
      <c r="P642426" s="83"/>
    </row>
    <row r="642427" spans="16:16" x14ac:dyDescent="0.3">
      <c r="P642427" s="83"/>
    </row>
    <row r="642428" spans="16:16" x14ac:dyDescent="0.3">
      <c r="P642428" s="83"/>
    </row>
    <row r="642429" spans="16:16" x14ac:dyDescent="0.3">
      <c r="P642429" s="83"/>
    </row>
    <row r="642430" spans="16:16" x14ac:dyDescent="0.3">
      <c r="P642430" s="83"/>
    </row>
    <row r="642431" spans="16:16" x14ac:dyDescent="0.3">
      <c r="P642431" s="83"/>
    </row>
    <row r="642432" spans="16:16" x14ac:dyDescent="0.3">
      <c r="P642432" s="83"/>
    </row>
    <row r="642433" spans="16:16" x14ac:dyDescent="0.3">
      <c r="P642433" s="83"/>
    </row>
    <row r="642434" spans="16:16" x14ac:dyDescent="0.3">
      <c r="P642434" s="83"/>
    </row>
    <row r="642435" spans="16:16" x14ac:dyDescent="0.3">
      <c r="P642435" s="83"/>
    </row>
    <row r="642436" spans="16:16" x14ac:dyDescent="0.3">
      <c r="P642436" s="83"/>
    </row>
    <row r="642437" spans="16:16" x14ac:dyDescent="0.3">
      <c r="P642437" s="83"/>
    </row>
    <row r="642438" spans="16:16" x14ac:dyDescent="0.3">
      <c r="P642438" s="83"/>
    </row>
    <row r="642439" spans="16:16" x14ac:dyDescent="0.3">
      <c r="P642439" s="83"/>
    </row>
    <row r="642440" spans="16:16" x14ac:dyDescent="0.3">
      <c r="P642440" s="83"/>
    </row>
    <row r="642441" spans="16:16" x14ac:dyDescent="0.3">
      <c r="P642441" s="83"/>
    </row>
    <row r="642442" spans="16:16" x14ac:dyDescent="0.3">
      <c r="P642442" s="83"/>
    </row>
    <row r="642443" spans="16:16" x14ac:dyDescent="0.3">
      <c r="P642443" s="83"/>
    </row>
    <row r="642444" spans="16:16" x14ac:dyDescent="0.3">
      <c r="P642444" s="83"/>
    </row>
    <row r="642445" spans="16:16" x14ac:dyDescent="0.3">
      <c r="P642445" s="83"/>
    </row>
    <row r="642446" spans="16:16" x14ac:dyDescent="0.3">
      <c r="P642446" s="83"/>
    </row>
    <row r="642447" spans="16:16" x14ac:dyDescent="0.3">
      <c r="P642447" s="83"/>
    </row>
    <row r="642448" spans="16:16" x14ac:dyDescent="0.3">
      <c r="P642448" s="83"/>
    </row>
    <row r="642449" spans="16:16" x14ac:dyDescent="0.3">
      <c r="P642449" s="83"/>
    </row>
    <row r="642450" spans="16:16" x14ac:dyDescent="0.3">
      <c r="P642450" s="83"/>
    </row>
    <row r="642451" spans="16:16" x14ac:dyDescent="0.3">
      <c r="P642451" s="83"/>
    </row>
    <row r="642452" spans="16:16" x14ac:dyDescent="0.3">
      <c r="P642452" s="83"/>
    </row>
    <row r="642453" spans="16:16" x14ac:dyDescent="0.3">
      <c r="P642453" s="83"/>
    </row>
    <row r="642454" spans="16:16" x14ac:dyDescent="0.3">
      <c r="P642454" s="83"/>
    </row>
    <row r="642455" spans="16:16" x14ac:dyDescent="0.3">
      <c r="P642455" s="83"/>
    </row>
    <row r="642456" spans="16:16" x14ac:dyDescent="0.3">
      <c r="P642456" s="83"/>
    </row>
    <row r="642457" spans="16:16" x14ac:dyDescent="0.3">
      <c r="P642457" s="83"/>
    </row>
    <row r="642458" spans="16:16" x14ac:dyDescent="0.3">
      <c r="P642458" s="83"/>
    </row>
    <row r="642459" spans="16:16" x14ac:dyDescent="0.3">
      <c r="P642459" s="83"/>
    </row>
    <row r="642460" spans="16:16" x14ac:dyDescent="0.3">
      <c r="P642460" s="83"/>
    </row>
    <row r="642461" spans="16:16" x14ac:dyDescent="0.3">
      <c r="P642461" s="83"/>
    </row>
    <row r="642462" spans="16:16" x14ac:dyDescent="0.3">
      <c r="P642462" s="83"/>
    </row>
    <row r="642463" spans="16:16" x14ac:dyDescent="0.3">
      <c r="P642463" s="83"/>
    </row>
    <row r="642464" spans="16:16" x14ac:dyDescent="0.3">
      <c r="P642464" s="83"/>
    </row>
    <row r="642465" spans="16:16" x14ac:dyDescent="0.3">
      <c r="P642465" s="83"/>
    </row>
    <row r="642466" spans="16:16" x14ac:dyDescent="0.3">
      <c r="P642466" s="83"/>
    </row>
    <row r="642467" spans="16:16" x14ac:dyDescent="0.3">
      <c r="P642467" s="83"/>
    </row>
    <row r="642468" spans="16:16" x14ac:dyDescent="0.3">
      <c r="P642468" s="83"/>
    </row>
    <row r="642469" spans="16:16" x14ac:dyDescent="0.3">
      <c r="P642469" s="83"/>
    </row>
    <row r="642470" spans="16:16" x14ac:dyDescent="0.3">
      <c r="P642470" s="83"/>
    </row>
    <row r="642471" spans="16:16" x14ac:dyDescent="0.3">
      <c r="P642471" s="83"/>
    </row>
    <row r="642472" spans="16:16" x14ac:dyDescent="0.3">
      <c r="P642472" s="83"/>
    </row>
    <row r="642473" spans="16:16" x14ac:dyDescent="0.3">
      <c r="P642473" s="83"/>
    </row>
    <row r="642474" spans="16:16" x14ac:dyDescent="0.3">
      <c r="P642474" s="83"/>
    </row>
    <row r="642475" spans="16:16" x14ac:dyDescent="0.3">
      <c r="P642475" s="83"/>
    </row>
    <row r="642476" spans="16:16" x14ac:dyDescent="0.3">
      <c r="P642476" s="83"/>
    </row>
    <row r="642477" spans="16:16" x14ac:dyDescent="0.3">
      <c r="P642477" s="83"/>
    </row>
    <row r="642478" spans="16:16" x14ac:dyDescent="0.3">
      <c r="P642478" s="83"/>
    </row>
    <row r="642479" spans="16:16" x14ac:dyDescent="0.3">
      <c r="P642479" s="83"/>
    </row>
    <row r="642480" spans="16:16" x14ac:dyDescent="0.3">
      <c r="P642480" s="83"/>
    </row>
    <row r="642481" spans="16:16" x14ac:dyDescent="0.3">
      <c r="P642481" s="83"/>
    </row>
    <row r="642482" spans="16:16" x14ac:dyDescent="0.3">
      <c r="P642482" s="83"/>
    </row>
    <row r="642483" spans="16:16" x14ac:dyDescent="0.3">
      <c r="P642483" s="83"/>
    </row>
    <row r="642484" spans="16:16" x14ac:dyDescent="0.3">
      <c r="P642484" s="83"/>
    </row>
    <row r="642485" spans="16:16" x14ac:dyDescent="0.3">
      <c r="P642485" s="83"/>
    </row>
    <row r="642486" spans="16:16" x14ac:dyDescent="0.3">
      <c r="P642486" s="83"/>
    </row>
    <row r="642487" spans="16:16" x14ac:dyDescent="0.3">
      <c r="P642487" s="83"/>
    </row>
    <row r="642488" spans="16:16" x14ac:dyDescent="0.3">
      <c r="P642488" s="83"/>
    </row>
    <row r="642489" spans="16:16" x14ac:dyDescent="0.3">
      <c r="P642489" s="83"/>
    </row>
    <row r="642490" spans="16:16" x14ac:dyDescent="0.3">
      <c r="P642490" s="83"/>
    </row>
    <row r="642491" spans="16:16" x14ac:dyDescent="0.3">
      <c r="P642491" s="83"/>
    </row>
    <row r="642492" spans="16:16" x14ac:dyDescent="0.3">
      <c r="P642492" s="83"/>
    </row>
    <row r="642493" spans="16:16" x14ac:dyDescent="0.3">
      <c r="P642493" s="83"/>
    </row>
    <row r="642494" spans="16:16" x14ac:dyDescent="0.3">
      <c r="P642494" s="83"/>
    </row>
    <row r="642495" spans="16:16" x14ac:dyDescent="0.3">
      <c r="P642495" s="83"/>
    </row>
    <row r="642496" spans="16:16" x14ac:dyDescent="0.3">
      <c r="P642496" s="83"/>
    </row>
    <row r="642497" spans="16:16" x14ac:dyDescent="0.3">
      <c r="P642497" s="83"/>
    </row>
    <row r="642498" spans="16:16" x14ac:dyDescent="0.3">
      <c r="P642498" s="83"/>
    </row>
    <row r="642499" spans="16:16" x14ac:dyDescent="0.3">
      <c r="P642499" s="83"/>
    </row>
    <row r="642500" spans="16:16" x14ac:dyDescent="0.3">
      <c r="P642500" s="83"/>
    </row>
    <row r="642501" spans="16:16" x14ac:dyDescent="0.3">
      <c r="P642501" s="83"/>
    </row>
    <row r="642502" spans="16:16" x14ac:dyDescent="0.3">
      <c r="P642502" s="83"/>
    </row>
    <row r="642503" spans="16:16" x14ac:dyDescent="0.3">
      <c r="P642503" s="83"/>
    </row>
    <row r="642504" spans="16:16" x14ac:dyDescent="0.3">
      <c r="P642504" s="83"/>
    </row>
    <row r="642505" spans="16:16" x14ac:dyDescent="0.3">
      <c r="P642505" s="83"/>
    </row>
    <row r="642506" spans="16:16" x14ac:dyDescent="0.3">
      <c r="P642506" s="83"/>
    </row>
    <row r="642507" spans="16:16" x14ac:dyDescent="0.3">
      <c r="P642507" s="83"/>
    </row>
    <row r="642508" spans="16:16" x14ac:dyDescent="0.3">
      <c r="P642508" s="83"/>
    </row>
    <row r="642509" spans="16:16" x14ac:dyDescent="0.3">
      <c r="P642509" s="83"/>
    </row>
    <row r="642510" spans="16:16" x14ac:dyDescent="0.3">
      <c r="P642510" s="83"/>
    </row>
    <row r="642511" spans="16:16" x14ac:dyDescent="0.3">
      <c r="P642511" s="83"/>
    </row>
    <row r="642512" spans="16:16" x14ac:dyDescent="0.3">
      <c r="P642512" s="83"/>
    </row>
    <row r="642513" spans="16:16" x14ac:dyDescent="0.3">
      <c r="P642513" s="83"/>
    </row>
    <row r="642514" spans="16:16" x14ac:dyDescent="0.3">
      <c r="P642514" s="83"/>
    </row>
    <row r="642515" spans="16:16" x14ac:dyDescent="0.3">
      <c r="P642515" s="83"/>
    </row>
    <row r="642516" spans="16:16" x14ac:dyDescent="0.3">
      <c r="P642516" s="83"/>
    </row>
    <row r="642517" spans="16:16" x14ac:dyDescent="0.3">
      <c r="P642517" s="83"/>
    </row>
    <row r="642518" spans="16:16" x14ac:dyDescent="0.3">
      <c r="P642518" s="83"/>
    </row>
    <row r="642519" spans="16:16" x14ac:dyDescent="0.3">
      <c r="P642519" s="83"/>
    </row>
    <row r="642520" spans="16:16" x14ac:dyDescent="0.3">
      <c r="P642520" s="83"/>
    </row>
    <row r="642521" spans="16:16" x14ac:dyDescent="0.3">
      <c r="P642521" s="83"/>
    </row>
    <row r="642522" spans="16:16" x14ac:dyDescent="0.3">
      <c r="P642522" s="83"/>
    </row>
    <row r="642523" spans="16:16" x14ac:dyDescent="0.3">
      <c r="P642523" s="83"/>
    </row>
    <row r="642524" spans="16:16" x14ac:dyDescent="0.3">
      <c r="P642524" s="83"/>
    </row>
    <row r="642525" spans="16:16" x14ac:dyDescent="0.3">
      <c r="P642525" s="83"/>
    </row>
    <row r="642526" spans="16:16" x14ac:dyDescent="0.3">
      <c r="P642526" s="83"/>
    </row>
    <row r="642527" spans="16:16" x14ac:dyDescent="0.3">
      <c r="P642527" s="83"/>
    </row>
    <row r="642528" spans="16:16" x14ac:dyDescent="0.3">
      <c r="P642528" s="83"/>
    </row>
    <row r="642529" spans="16:16" x14ac:dyDescent="0.3">
      <c r="P642529" s="83"/>
    </row>
    <row r="642530" spans="16:16" x14ac:dyDescent="0.3">
      <c r="P642530" s="83"/>
    </row>
    <row r="642531" spans="16:16" x14ac:dyDescent="0.3">
      <c r="P642531" s="83"/>
    </row>
    <row r="642532" spans="16:16" x14ac:dyDescent="0.3">
      <c r="P642532" s="83"/>
    </row>
    <row r="642533" spans="16:16" x14ac:dyDescent="0.3">
      <c r="P642533" s="83"/>
    </row>
    <row r="642534" spans="16:16" x14ac:dyDescent="0.3">
      <c r="P642534" s="83"/>
    </row>
    <row r="642535" spans="16:16" x14ac:dyDescent="0.3">
      <c r="P642535" s="83"/>
    </row>
    <row r="642536" spans="16:16" x14ac:dyDescent="0.3">
      <c r="P642536" s="83"/>
    </row>
    <row r="642537" spans="16:16" x14ac:dyDescent="0.3">
      <c r="P642537" s="83"/>
    </row>
    <row r="642538" spans="16:16" x14ac:dyDescent="0.3">
      <c r="P642538" s="83"/>
    </row>
    <row r="642539" spans="16:16" x14ac:dyDescent="0.3">
      <c r="P642539" s="83"/>
    </row>
    <row r="642540" spans="16:16" x14ac:dyDescent="0.3">
      <c r="P642540" s="83"/>
    </row>
    <row r="642541" spans="16:16" x14ac:dyDescent="0.3">
      <c r="P642541" s="83"/>
    </row>
    <row r="642542" spans="16:16" x14ac:dyDescent="0.3">
      <c r="P642542" s="83"/>
    </row>
    <row r="642543" spans="16:16" x14ac:dyDescent="0.3">
      <c r="P642543" s="83"/>
    </row>
    <row r="642544" spans="16:16" x14ac:dyDescent="0.3">
      <c r="P642544" s="83"/>
    </row>
    <row r="642545" spans="16:16" x14ac:dyDescent="0.3">
      <c r="P642545" s="83"/>
    </row>
    <row r="642546" spans="16:16" x14ac:dyDescent="0.3">
      <c r="P642546" s="83"/>
    </row>
    <row r="642547" spans="16:16" x14ac:dyDescent="0.3">
      <c r="P642547" s="83"/>
    </row>
    <row r="642548" spans="16:16" x14ac:dyDescent="0.3">
      <c r="P642548" s="83"/>
    </row>
    <row r="642549" spans="16:16" x14ac:dyDescent="0.3">
      <c r="P642549" s="83"/>
    </row>
    <row r="642550" spans="16:16" x14ac:dyDescent="0.3">
      <c r="P642550" s="83"/>
    </row>
    <row r="642551" spans="16:16" x14ac:dyDescent="0.3">
      <c r="P642551" s="83"/>
    </row>
    <row r="642552" spans="16:16" x14ac:dyDescent="0.3">
      <c r="P642552" s="83"/>
    </row>
    <row r="642553" spans="16:16" x14ac:dyDescent="0.3">
      <c r="P642553" s="83"/>
    </row>
    <row r="642554" spans="16:16" x14ac:dyDescent="0.3">
      <c r="P642554" s="83"/>
    </row>
    <row r="642555" spans="16:16" x14ac:dyDescent="0.3">
      <c r="P642555" s="83"/>
    </row>
    <row r="642556" spans="16:16" x14ac:dyDescent="0.3">
      <c r="P642556" s="83"/>
    </row>
    <row r="642557" spans="16:16" x14ac:dyDescent="0.3">
      <c r="P642557" s="83"/>
    </row>
    <row r="642558" spans="16:16" x14ac:dyDescent="0.3">
      <c r="P642558" s="83"/>
    </row>
    <row r="642559" spans="16:16" x14ac:dyDescent="0.3">
      <c r="P642559" s="83"/>
    </row>
    <row r="642560" spans="16:16" x14ac:dyDescent="0.3">
      <c r="P642560" s="83"/>
    </row>
    <row r="642561" spans="16:16" x14ac:dyDescent="0.3">
      <c r="P642561" s="83"/>
    </row>
    <row r="642562" spans="16:16" x14ac:dyDescent="0.3">
      <c r="P642562" s="83"/>
    </row>
    <row r="642563" spans="16:16" x14ac:dyDescent="0.3">
      <c r="P642563" s="83"/>
    </row>
    <row r="642564" spans="16:16" x14ac:dyDescent="0.3">
      <c r="P642564" s="83"/>
    </row>
    <row r="642565" spans="16:16" x14ac:dyDescent="0.3">
      <c r="P642565" s="83"/>
    </row>
    <row r="642566" spans="16:16" x14ac:dyDescent="0.3">
      <c r="P642566" s="83"/>
    </row>
    <row r="642567" spans="16:16" x14ac:dyDescent="0.3">
      <c r="P642567" s="83"/>
    </row>
    <row r="642568" spans="16:16" x14ac:dyDescent="0.3">
      <c r="P642568" s="83"/>
    </row>
    <row r="642569" spans="16:16" x14ac:dyDescent="0.3">
      <c r="P642569" s="83"/>
    </row>
    <row r="642570" spans="16:16" x14ac:dyDescent="0.3">
      <c r="P642570" s="83"/>
    </row>
    <row r="642571" spans="16:16" x14ac:dyDescent="0.3">
      <c r="P642571" s="83"/>
    </row>
    <row r="642572" spans="16:16" x14ac:dyDescent="0.3">
      <c r="P642572" s="83"/>
    </row>
    <row r="642573" spans="16:16" x14ac:dyDescent="0.3">
      <c r="P642573" s="83"/>
    </row>
    <row r="642574" spans="16:16" x14ac:dyDescent="0.3">
      <c r="P642574" s="83"/>
    </row>
    <row r="642575" spans="16:16" x14ac:dyDescent="0.3">
      <c r="P642575" s="83"/>
    </row>
    <row r="642576" spans="16:16" x14ac:dyDescent="0.3">
      <c r="P642576" s="83"/>
    </row>
    <row r="642577" spans="16:16" x14ac:dyDescent="0.3">
      <c r="P642577" s="83"/>
    </row>
    <row r="642578" spans="16:16" x14ac:dyDescent="0.3">
      <c r="P642578" s="83"/>
    </row>
    <row r="642579" spans="16:16" x14ac:dyDescent="0.3">
      <c r="P642579" s="83"/>
    </row>
    <row r="642580" spans="16:16" x14ac:dyDescent="0.3">
      <c r="P642580" s="83"/>
    </row>
    <row r="642581" spans="16:16" x14ac:dyDescent="0.3">
      <c r="P642581" s="83"/>
    </row>
    <row r="642582" spans="16:16" x14ac:dyDescent="0.3">
      <c r="P642582" s="83"/>
    </row>
    <row r="642583" spans="16:16" x14ac:dyDescent="0.3">
      <c r="P642583" s="83"/>
    </row>
    <row r="642584" spans="16:16" x14ac:dyDescent="0.3">
      <c r="P642584" s="83"/>
    </row>
    <row r="642585" spans="16:16" x14ac:dyDescent="0.3">
      <c r="P642585" s="83"/>
    </row>
    <row r="642586" spans="16:16" x14ac:dyDescent="0.3">
      <c r="P642586" s="83"/>
    </row>
    <row r="642587" spans="16:16" x14ac:dyDescent="0.3">
      <c r="P642587" s="83"/>
    </row>
    <row r="642588" spans="16:16" x14ac:dyDescent="0.3">
      <c r="P642588" s="83"/>
    </row>
    <row r="642589" spans="16:16" x14ac:dyDescent="0.3">
      <c r="P642589" s="83"/>
    </row>
    <row r="642590" spans="16:16" x14ac:dyDescent="0.3">
      <c r="P642590" s="83"/>
    </row>
    <row r="642591" spans="16:16" x14ac:dyDescent="0.3">
      <c r="P642591" s="83"/>
    </row>
    <row r="642592" spans="16:16" x14ac:dyDescent="0.3">
      <c r="P642592" s="83"/>
    </row>
    <row r="642593" spans="16:16" x14ac:dyDescent="0.3">
      <c r="P642593" s="83"/>
    </row>
    <row r="642594" spans="16:16" x14ac:dyDescent="0.3">
      <c r="P642594" s="83"/>
    </row>
    <row r="642595" spans="16:16" x14ac:dyDescent="0.3">
      <c r="P642595" s="83"/>
    </row>
    <row r="642596" spans="16:16" x14ac:dyDescent="0.3">
      <c r="P642596" s="83"/>
    </row>
    <row r="642597" spans="16:16" x14ac:dyDescent="0.3">
      <c r="P642597" s="83"/>
    </row>
    <row r="642598" spans="16:16" x14ac:dyDescent="0.3">
      <c r="P642598" s="83"/>
    </row>
    <row r="642599" spans="16:16" x14ac:dyDescent="0.3">
      <c r="P642599" s="83"/>
    </row>
    <row r="642600" spans="16:16" x14ac:dyDescent="0.3">
      <c r="P642600" s="83"/>
    </row>
    <row r="642601" spans="16:16" x14ac:dyDescent="0.3">
      <c r="P642601" s="83"/>
    </row>
    <row r="642602" spans="16:16" x14ac:dyDescent="0.3">
      <c r="P642602" s="83"/>
    </row>
    <row r="642603" spans="16:16" x14ac:dyDescent="0.3">
      <c r="P642603" s="83"/>
    </row>
    <row r="642604" spans="16:16" x14ac:dyDescent="0.3">
      <c r="P642604" s="83"/>
    </row>
    <row r="642605" spans="16:16" x14ac:dyDescent="0.3">
      <c r="P642605" s="83"/>
    </row>
    <row r="642606" spans="16:16" x14ac:dyDescent="0.3">
      <c r="P642606" s="83"/>
    </row>
    <row r="642607" spans="16:16" x14ac:dyDescent="0.3">
      <c r="P642607" s="83"/>
    </row>
    <row r="642608" spans="16:16" x14ac:dyDescent="0.3">
      <c r="P642608" s="83"/>
    </row>
    <row r="642609" spans="16:16" x14ac:dyDescent="0.3">
      <c r="P642609" s="83"/>
    </row>
    <row r="642610" spans="16:16" x14ac:dyDescent="0.3">
      <c r="P642610" s="83"/>
    </row>
    <row r="642611" spans="16:16" x14ac:dyDescent="0.3">
      <c r="P642611" s="83"/>
    </row>
    <row r="642612" spans="16:16" x14ac:dyDescent="0.3">
      <c r="P642612" s="83"/>
    </row>
    <row r="642613" spans="16:16" x14ac:dyDescent="0.3">
      <c r="P642613" s="83"/>
    </row>
    <row r="642614" spans="16:16" x14ac:dyDescent="0.3">
      <c r="P642614" s="83"/>
    </row>
    <row r="642615" spans="16:16" x14ac:dyDescent="0.3">
      <c r="P642615" s="83"/>
    </row>
    <row r="642616" spans="16:16" x14ac:dyDescent="0.3">
      <c r="P642616" s="83"/>
    </row>
    <row r="642617" spans="16:16" x14ac:dyDescent="0.3">
      <c r="P642617" s="83"/>
    </row>
    <row r="642618" spans="16:16" x14ac:dyDescent="0.3">
      <c r="P642618" s="83"/>
    </row>
    <row r="642619" spans="16:16" x14ac:dyDescent="0.3">
      <c r="P642619" s="83"/>
    </row>
    <row r="642620" spans="16:16" x14ac:dyDescent="0.3">
      <c r="P642620" s="83"/>
    </row>
    <row r="642621" spans="16:16" x14ac:dyDescent="0.3">
      <c r="P642621" s="83"/>
    </row>
    <row r="642622" spans="16:16" x14ac:dyDescent="0.3">
      <c r="P642622" s="83"/>
    </row>
    <row r="642623" spans="16:16" x14ac:dyDescent="0.3">
      <c r="P642623" s="83"/>
    </row>
    <row r="642624" spans="16:16" x14ac:dyDescent="0.3">
      <c r="P642624" s="83"/>
    </row>
    <row r="642625" spans="16:16" x14ac:dyDescent="0.3">
      <c r="P642625" s="83"/>
    </row>
    <row r="642626" spans="16:16" x14ac:dyDescent="0.3">
      <c r="P642626" s="83"/>
    </row>
    <row r="642627" spans="16:16" x14ac:dyDescent="0.3">
      <c r="P642627" s="83"/>
    </row>
    <row r="642628" spans="16:16" x14ac:dyDescent="0.3">
      <c r="P642628" s="83"/>
    </row>
    <row r="642629" spans="16:16" x14ac:dyDescent="0.3">
      <c r="P642629" s="83"/>
    </row>
    <row r="642630" spans="16:16" x14ac:dyDescent="0.3">
      <c r="P642630" s="83"/>
    </row>
    <row r="642631" spans="16:16" x14ac:dyDescent="0.3">
      <c r="P642631" s="83"/>
    </row>
    <row r="642632" spans="16:16" x14ac:dyDescent="0.3">
      <c r="P642632" s="83"/>
    </row>
    <row r="642633" spans="16:16" x14ac:dyDescent="0.3">
      <c r="P642633" s="83"/>
    </row>
    <row r="642634" spans="16:16" x14ac:dyDescent="0.3">
      <c r="P642634" s="83"/>
    </row>
    <row r="642635" spans="16:16" x14ac:dyDescent="0.3">
      <c r="P642635" s="83"/>
    </row>
    <row r="642636" spans="16:16" x14ac:dyDescent="0.3">
      <c r="P642636" s="83"/>
    </row>
    <row r="642637" spans="16:16" x14ac:dyDescent="0.3">
      <c r="P642637" s="83"/>
    </row>
    <row r="642638" spans="16:16" x14ac:dyDescent="0.3">
      <c r="P642638" s="83"/>
    </row>
    <row r="642639" spans="16:16" x14ac:dyDescent="0.3">
      <c r="P642639" s="83"/>
    </row>
    <row r="642640" spans="16:16" x14ac:dyDescent="0.3">
      <c r="P642640" s="83"/>
    </row>
    <row r="642641" spans="16:16" x14ac:dyDescent="0.3">
      <c r="P642641" s="83"/>
    </row>
    <row r="642642" spans="16:16" x14ac:dyDescent="0.3">
      <c r="P642642" s="83"/>
    </row>
    <row r="642643" spans="16:16" x14ac:dyDescent="0.3">
      <c r="P642643" s="83"/>
    </row>
    <row r="642644" spans="16:16" x14ac:dyDescent="0.3">
      <c r="P642644" s="83"/>
    </row>
    <row r="642645" spans="16:16" x14ac:dyDescent="0.3">
      <c r="P642645" s="83"/>
    </row>
    <row r="642646" spans="16:16" x14ac:dyDescent="0.3">
      <c r="P642646" s="83"/>
    </row>
    <row r="642647" spans="16:16" x14ac:dyDescent="0.3">
      <c r="P642647" s="83"/>
    </row>
    <row r="642648" spans="16:16" x14ac:dyDescent="0.3">
      <c r="P642648" s="83"/>
    </row>
    <row r="642649" spans="16:16" x14ac:dyDescent="0.3">
      <c r="P642649" s="83"/>
    </row>
    <row r="642650" spans="16:16" x14ac:dyDescent="0.3">
      <c r="P642650" s="83"/>
    </row>
    <row r="642651" spans="16:16" x14ac:dyDescent="0.3">
      <c r="P642651" s="83"/>
    </row>
    <row r="642652" spans="16:16" x14ac:dyDescent="0.3">
      <c r="P642652" s="83"/>
    </row>
    <row r="642653" spans="16:16" x14ac:dyDescent="0.3">
      <c r="P642653" s="83"/>
    </row>
    <row r="642654" spans="16:16" x14ac:dyDescent="0.3">
      <c r="P642654" s="83"/>
    </row>
    <row r="642655" spans="16:16" x14ac:dyDescent="0.3">
      <c r="P642655" s="83"/>
    </row>
    <row r="642656" spans="16:16" x14ac:dyDescent="0.3">
      <c r="P642656" s="83"/>
    </row>
    <row r="642657" spans="16:16" x14ac:dyDescent="0.3">
      <c r="P642657" s="83"/>
    </row>
    <row r="642658" spans="16:16" x14ac:dyDescent="0.3">
      <c r="P642658" s="83"/>
    </row>
    <row r="642659" spans="16:16" x14ac:dyDescent="0.3">
      <c r="P642659" s="83"/>
    </row>
    <row r="642660" spans="16:16" x14ac:dyDescent="0.3">
      <c r="P642660" s="83"/>
    </row>
    <row r="642661" spans="16:16" x14ac:dyDescent="0.3">
      <c r="P642661" s="83"/>
    </row>
    <row r="642662" spans="16:16" x14ac:dyDescent="0.3">
      <c r="P642662" s="83"/>
    </row>
    <row r="642663" spans="16:16" x14ac:dyDescent="0.3">
      <c r="P642663" s="83"/>
    </row>
    <row r="642664" spans="16:16" x14ac:dyDescent="0.3">
      <c r="P642664" s="83"/>
    </row>
    <row r="642665" spans="16:16" x14ac:dyDescent="0.3">
      <c r="P642665" s="83"/>
    </row>
    <row r="642666" spans="16:16" x14ac:dyDescent="0.3">
      <c r="P642666" s="83"/>
    </row>
    <row r="642667" spans="16:16" x14ac:dyDescent="0.3">
      <c r="P642667" s="83"/>
    </row>
    <row r="642668" spans="16:16" x14ac:dyDescent="0.3">
      <c r="P642668" s="83"/>
    </row>
    <row r="642669" spans="16:16" x14ac:dyDescent="0.3">
      <c r="P642669" s="83"/>
    </row>
    <row r="642670" spans="16:16" x14ac:dyDescent="0.3">
      <c r="P642670" s="83"/>
    </row>
    <row r="642671" spans="16:16" x14ac:dyDescent="0.3">
      <c r="P642671" s="83"/>
    </row>
    <row r="642672" spans="16:16" x14ac:dyDescent="0.3">
      <c r="P642672" s="83"/>
    </row>
    <row r="642673" spans="16:16" x14ac:dyDescent="0.3">
      <c r="P642673" s="83"/>
    </row>
    <row r="642674" spans="16:16" x14ac:dyDescent="0.3">
      <c r="P642674" s="83"/>
    </row>
    <row r="642675" spans="16:16" x14ac:dyDescent="0.3">
      <c r="P642675" s="83"/>
    </row>
    <row r="642676" spans="16:16" x14ac:dyDescent="0.3">
      <c r="P642676" s="83"/>
    </row>
    <row r="642677" spans="16:16" x14ac:dyDescent="0.3">
      <c r="P642677" s="83"/>
    </row>
    <row r="642678" spans="16:16" x14ac:dyDescent="0.3">
      <c r="P642678" s="83"/>
    </row>
    <row r="642679" spans="16:16" x14ac:dyDescent="0.3">
      <c r="P642679" s="83"/>
    </row>
    <row r="642680" spans="16:16" x14ac:dyDescent="0.3">
      <c r="P642680" s="83"/>
    </row>
    <row r="642681" spans="16:16" x14ac:dyDescent="0.3">
      <c r="P642681" s="83"/>
    </row>
    <row r="642682" spans="16:16" x14ac:dyDescent="0.3">
      <c r="P642682" s="83"/>
    </row>
    <row r="642683" spans="16:16" x14ac:dyDescent="0.3">
      <c r="P642683" s="83"/>
    </row>
    <row r="642684" spans="16:16" x14ac:dyDescent="0.3">
      <c r="P642684" s="83"/>
    </row>
    <row r="642685" spans="16:16" x14ac:dyDescent="0.3">
      <c r="P642685" s="83"/>
    </row>
    <row r="642686" spans="16:16" x14ac:dyDescent="0.3">
      <c r="P642686" s="83"/>
    </row>
    <row r="642687" spans="16:16" x14ac:dyDescent="0.3">
      <c r="P642687" s="83"/>
    </row>
    <row r="642688" spans="16:16" x14ac:dyDescent="0.3">
      <c r="P642688" s="83"/>
    </row>
    <row r="642689" spans="16:16" x14ac:dyDescent="0.3">
      <c r="P642689" s="83"/>
    </row>
    <row r="642690" spans="16:16" x14ac:dyDescent="0.3">
      <c r="P642690" s="83"/>
    </row>
    <row r="642691" spans="16:16" x14ac:dyDescent="0.3">
      <c r="P642691" s="83"/>
    </row>
    <row r="642692" spans="16:16" x14ac:dyDescent="0.3">
      <c r="P642692" s="83"/>
    </row>
    <row r="642693" spans="16:16" x14ac:dyDescent="0.3">
      <c r="P642693" s="83"/>
    </row>
    <row r="642694" spans="16:16" x14ac:dyDescent="0.3">
      <c r="P642694" s="83"/>
    </row>
    <row r="642695" spans="16:16" x14ac:dyDescent="0.3">
      <c r="P642695" s="83"/>
    </row>
    <row r="642696" spans="16:16" x14ac:dyDescent="0.3">
      <c r="P642696" s="83"/>
    </row>
    <row r="642697" spans="16:16" x14ac:dyDescent="0.3">
      <c r="P642697" s="83"/>
    </row>
    <row r="642698" spans="16:16" x14ac:dyDescent="0.3">
      <c r="P642698" s="83"/>
    </row>
    <row r="642699" spans="16:16" x14ac:dyDescent="0.3">
      <c r="P642699" s="83"/>
    </row>
    <row r="642700" spans="16:16" x14ac:dyDescent="0.3">
      <c r="P642700" s="83"/>
    </row>
    <row r="642701" spans="16:16" x14ac:dyDescent="0.3">
      <c r="P642701" s="83"/>
    </row>
    <row r="642702" spans="16:16" x14ac:dyDescent="0.3">
      <c r="P642702" s="83"/>
    </row>
    <row r="642703" spans="16:16" x14ac:dyDescent="0.3">
      <c r="P642703" s="83"/>
    </row>
    <row r="642704" spans="16:16" x14ac:dyDescent="0.3">
      <c r="P642704" s="83"/>
    </row>
    <row r="642705" spans="16:16" x14ac:dyDescent="0.3">
      <c r="P642705" s="83"/>
    </row>
    <row r="642706" spans="16:16" x14ac:dyDescent="0.3">
      <c r="P642706" s="83"/>
    </row>
    <row r="642707" spans="16:16" x14ac:dyDescent="0.3">
      <c r="P642707" s="83"/>
    </row>
    <row r="642708" spans="16:16" x14ac:dyDescent="0.3">
      <c r="P642708" s="83"/>
    </row>
    <row r="642709" spans="16:16" x14ac:dyDescent="0.3">
      <c r="P642709" s="83"/>
    </row>
    <row r="642710" spans="16:16" x14ac:dyDescent="0.3">
      <c r="P642710" s="83"/>
    </row>
    <row r="642711" spans="16:16" x14ac:dyDescent="0.3">
      <c r="P642711" s="83"/>
    </row>
    <row r="642712" spans="16:16" x14ac:dyDescent="0.3">
      <c r="P642712" s="83"/>
    </row>
    <row r="642713" spans="16:16" x14ac:dyDescent="0.3">
      <c r="P642713" s="83"/>
    </row>
    <row r="642714" spans="16:16" x14ac:dyDescent="0.3">
      <c r="P642714" s="83"/>
    </row>
    <row r="642715" spans="16:16" x14ac:dyDescent="0.3">
      <c r="P642715" s="83"/>
    </row>
    <row r="642716" spans="16:16" x14ac:dyDescent="0.3">
      <c r="P642716" s="83"/>
    </row>
    <row r="642717" spans="16:16" x14ac:dyDescent="0.3">
      <c r="P642717" s="83"/>
    </row>
    <row r="642718" spans="16:16" x14ac:dyDescent="0.3">
      <c r="P642718" s="83"/>
    </row>
    <row r="642719" spans="16:16" x14ac:dyDescent="0.3">
      <c r="P642719" s="83"/>
    </row>
    <row r="642720" spans="16:16" x14ac:dyDescent="0.3">
      <c r="P642720" s="83"/>
    </row>
    <row r="642721" spans="16:16" x14ac:dyDescent="0.3">
      <c r="P642721" s="83"/>
    </row>
    <row r="642722" spans="16:16" x14ac:dyDescent="0.3">
      <c r="P642722" s="83"/>
    </row>
    <row r="642723" spans="16:16" x14ac:dyDescent="0.3">
      <c r="P642723" s="83"/>
    </row>
    <row r="642724" spans="16:16" x14ac:dyDescent="0.3">
      <c r="P642724" s="83"/>
    </row>
    <row r="642725" spans="16:16" x14ac:dyDescent="0.3">
      <c r="P642725" s="83"/>
    </row>
    <row r="642726" spans="16:16" x14ac:dyDescent="0.3">
      <c r="P642726" s="83"/>
    </row>
    <row r="642727" spans="16:16" x14ac:dyDescent="0.3">
      <c r="P642727" s="83"/>
    </row>
    <row r="642728" spans="16:16" x14ac:dyDescent="0.3">
      <c r="P642728" s="83"/>
    </row>
    <row r="642729" spans="16:16" x14ac:dyDescent="0.3">
      <c r="P642729" s="83"/>
    </row>
    <row r="642730" spans="16:16" x14ac:dyDescent="0.3">
      <c r="P642730" s="83"/>
    </row>
    <row r="642731" spans="16:16" x14ac:dyDescent="0.3">
      <c r="P642731" s="83"/>
    </row>
    <row r="642732" spans="16:16" x14ac:dyDescent="0.3">
      <c r="P642732" s="83"/>
    </row>
    <row r="642733" spans="16:16" x14ac:dyDescent="0.3">
      <c r="P642733" s="83"/>
    </row>
    <row r="642734" spans="16:16" x14ac:dyDescent="0.3">
      <c r="P642734" s="83"/>
    </row>
    <row r="642735" spans="16:16" x14ac:dyDescent="0.3">
      <c r="P642735" s="83"/>
    </row>
    <row r="642736" spans="16:16" x14ac:dyDescent="0.3">
      <c r="P642736" s="83"/>
    </row>
    <row r="642737" spans="16:16" x14ac:dyDescent="0.3">
      <c r="P642737" s="83"/>
    </row>
    <row r="642738" spans="16:16" x14ac:dyDescent="0.3">
      <c r="P642738" s="83"/>
    </row>
    <row r="642739" spans="16:16" x14ac:dyDescent="0.3">
      <c r="P642739" s="83"/>
    </row>
    <row r="642740" spans="16:16" x14ac:dyDescent="0.3">
      <c r="P642740" s="83"/>
    </row>
    <row r="642741" spans="16:16" x14ac:dyDescent="0.3">
      <c r="P642741" s="83"/>
    </row>
    <row r="642742" spans="16:16" x14ac:dyDescent="0.3">
      <c r="P642742" s="83"/>
    </row>
    <row r="642743" spans="16:16" x14ac:dyDescent="0.3">
      <c r="P642743" s="83"/>
    </row>
    <row r="642744" spans="16:16" x14ac:dyDescent="0.3">
      <c r="P642744" s="83"/>
    </row>
    <row r="642745" spans="16:16" x14ac:dyDescent="0.3">
      <c r="P642745" s="83"/>
    </row>
    <row r="642746" spans="16:16" x14ac:dyDescent="0.3">
      <c r="P642746" s="83"/>
    </row>
    <row r="642747" spans="16:16" x14ac:dyDescent="0.3">
      <c r="P642747" s="83"/>
    </row>
    <row r="642748" spans="16:16" x14ac:dyDescent="0.3">
      <c r="P642748" s="83"/>
    </row>
    <row r="642749" spans="16:16" x14ac:dyDescent="0.3">
      <c r="P642749" s="83"/>
    </row>
    <row r="642750" spans="16:16" x14ac:dyDescent="0.3">
      <c r="P642750" s="83"/>
    </row>
    <row r="642751" spans="16:16" x14ac:dyDescent="0.3">
      <c r="P642751" s="83"/>
    </row>
    <row r="642752" spans="16:16" x14ac:dyDescent="0.3">
      <c r="P642752" s="83"/>
    </row>
    <row r="642753" spans="16:16" x14ac:dyDescent="0.3">
      <c r="P642753" s="83"/>
    </row>
    <row r="642754" spans="16:16" x14ac:dyDescent="0.3">
      <c r="P642754" s="83"/>
    </row>
    <row r="642755" spans="16:16" x14ac:dyDescent="0.3">
      <c r="P642755" s="83"/>
    </row>
    <row r="642756" spans="16:16" x14ac:dyDescent="0.3">
      <c r="P642756" s="83"/>
    </row>
    <row r="642757" spans="16:16" x14ac:dyDescent="0.3">
      <c r="P642757" s="83"/>
    </row>
    <row r="642758" spans="16:16" x14ac:dyDescent="0.3">
      <c r="P642758" s="83"/>
    </row>
    <row r="642759" spans="16:16" x14ac:dyDescent="0.3">
      <c r="P642759" s="83"/>
    </row>
    <row r="642760" spans="16:16" x14ac:dyDescent="0.3">
      <c r="P642760" s="83"/>
    </row>
    <row r="642761" spans="16:16" x14ac:dyDescent="0.3">
      <c r="P642761" s="83"/>
    </row>
    <row r="642762" spans="16:16" x14ac:dyDescent="0.3">
      <c r="P642762" s="83"/>
    </row>
    <row r="642763" spans="16:16" x14ac:dyDescent="0.3">
      <c r="P642763" s="83"/>
    </row>
    <row r="642764" spans="16:16" x14ac:dyDescent="0.3">
      <c r="P642764" s="83"/>
    </row>
    <row r="642765" spans="16:16" x14ac:dyDescent="0.3">
      <c r="P642765" s="83"/>
    </row>
    <row r="642766" spans="16:16" x14ac:dyDescent="0.3">
      <c r="P642766" s="83"/>
    </row>
    <row r="642767" spans="16:16" x14ac:dyDescent="0.3">
      <c r="P642767" s="83"/>
    </row>
    <row r="642768" spans="16:16" x14ac:dyDescent="0.3">
      <c r="P642768" s="83"/>
    </row>
    <row r="642769" spans="16:16" x14ac:dyDescent="0.3">
      <c r="P642769" s="83"/>
    </row>
    <row r="642770" spans="16:16" x14ac:dyDescent="0.3">
      <c r="P642770" s="83"/>
    </row>
    <row r="642771" spans="16:16" x14ac:dyDescent="0.3">
      <c r="P642771" s="83"/>
    </row>
    <row r="642772" spans="16:16" x14ac:dyDescent="0.3">
      <c r="P642772" s="83"/>
    </row>
    <row r="642773" spans="16:16" x14ac:dyDescent="0.3">
      <c r="P642773" s="83"/>
    </row>
    <row r="642774" spans="16:16" x14ac:dyDescent="0.3">
      <c r="P642774" s="83"/>
    </row>
    <row r="642775" spans="16:16" x14ac:dyDescent="0.3">
      <c r="P642775" s="83"/>
    </row>
    <row r="642776" spans="16:16" x14ac:dyDescent="0.3">
      <c r="P642776" s="83"/>
    </row>
    <row r="642777" spans="16:16" x14ac:dyDescent="0.3">
      <c r="P642777" s="83"/>
    </row>
    <row r="642778" spans="16:16" x14ac:dyDescent="0.3">
      <c r="P642778" s="83"/>
    </row>
    <row r="642779" spans="16:16" x14ac:dyDescent="0.3">
      <c r="P642779" s="83"/>
    </row>
    <row r="642780" spans="16:16" x14ac:dyDescent="0.3">
      <c r="P642780" s="83"/>
    </row>
    <row r="642781" spans="16:16" x14ac:dyDescent="0.3">
      <c r="P642781" s="83"/>
    </row>
    <row r="642782" spans="16:16" x14ac:dyDescent="0.3">
      <c r="P642782" s="83"/>
    </row>
    <row r="642783" spans="16:16" x14ac:dyDescent="0.3">
      <c r="P642783" s="83"/>
    </row>
    <row r="642784" spans="16:16" x14ac:dyDescent="0.3">
      <c r="P642784" s="83"/>
    </row>
    <row r="642785" spans="16:16" x14ac:dyDescent="0.3">
      <c r="P642785" s="83"/>
    </row>
    <row r="642786" spans="16:16" x14ac:dyDescent="0.3">
      <c r="P642786" s="83"/>
    </row>
    <row r="642787" spans="16:16" x14ac:dyDescent="0.3">
      <c r="P642787" s="83"/>
    </row>
    <row r="642788" spans="16:16" x14ac:dyDescent="0.3">
      <c r="P642788" s="83"/>
    </row>
    <row r="642789" spans="16:16" x14ac:dyDescent="0.3">
      <c r="P642789" s="83"/>
    </row>
    <row r="642790" spans="16:16" x14ac:dyDescent="0.3">
      <c r="P642790" s="83"/>
    </row>
    <row r="642791" spans="16:16" x14ac:dyDescent="0.3">
      <c r="P642791" s="83"/>
    </row>
    <row r="642792" spans="16:16" x14ac:dyDescent="0.3">
      <c r="P642792" s="83"/>
    </row>
    <row r="642793" spans="16:16" x14ac:dyDescent="0.3">
      <c r="P642793" s="83"/>
    </row>
    <row r="642794" spans="16:16" x14ac:dyDescent="0.3">
      <c r="P642794" s="83"/>
    </row>
    <row r="642795" spans="16:16" x14ac:dyDescent="0.3">
      <c r="P642795" s="83"/>
    </row>
    <row r="642796" spans="16:16" x14ac:dyDescent="0.3">
      <c r="P642796" s="83"/>
    </row>
    <row r="642797" spans="16:16" x14ac:dyDescent="0.3">
      <c r="P642797" s="83"/>
    </row>
    <row r="642798" spans="16:16" x14ac:dyDescent="0.3">
      <c r="P642798" s="83"/>
    </row>
    <row r="642799" spans="16:16" x14ac:dyDescent="0.3">
      <c r="P642799" s="83"/>
    </row>
    <row r="642800" spans="16:16" x14ac:dyDescent="0.3">
      <c r="P642800" s="83"/>
    </row>
    <row r="642801" spans="16:16" x14ac:dyDescent="0.3">
      <c r="P642801" s="83"/>
    </row>
    <row r="642802" spans="16:16" x14ac:dyDescent="0.3">
      <c r="P642802" s="83"/>
    </row>
    <row r="642803" spans="16:16" x14ac:dyDescent="0.3">
      <c r="P642803" s="83"/>
    </row>
    <row r="642804" spans="16:16" x14ac:dyDescent="0.3">
      <c r="P642804" s="83"/>
    </row>
    <row r="642805" spans="16:16" x14ac:dyDescent="0.3">
      <c r="P642805" s="83"/>
    </row>
    <row r="642806" spans="16:16" x14ac:dyDescent="0.3">
      <c r="P642806" s="83"/>
    </row>
    <row r="642807" spans="16:16" x14ac:dyDescent="0.3">
      <c r="P642807" s="83"/>
    </row>
    <row r="642808" spans="16:16" x14ac:dyDescent="0.3">
      <c r="P642808" s="83"/>
    </row>
    <row r="642809" spans="16:16" x14ac:dyDescent="0.3">
      <c r="P642809" s="83"/>
    </row>
    <row r="642810" spans="16:16" x14ac:dyDescent="0.3">
      <c r="P642810" s="83"/>
    </row>
    <row r="642811" spans="16:16" x14ac:dyDescent="0.3">
      <c r="P642811" s="83"/>
    </row>
    <row r="642812" spans="16:16" x14ac:dyDescent="0.3">
      <c r="P642812" s="83"/>
    </row>
    <row r="642813" spans="16:16" x14ac:dyDescent="0.3">
      <c r="P642813" s="83"/>
    </row>
    <row r="642814" spans="16:16" x14ac:dyDescent="0.3">
      <c r="P642814" s="83"/>
    </row>
    <row r="642815" spans="16:16" x14ac:dyDescent="0.3">
      <c r="P642815" s="83"/>
    </row>
    <row r="642816" spans="16:16" x14ac:dyDescent="0.3">
      <c r="P642816" s="83"/>
    </row>
    <row r="642817" spans="16:16" x14ac:dyDescent="0.3">
      <c r="P642817" s="83"/>
    </row>
    <row r="642818" spans="16:16" x14ac:dyDescent="0.3">
      <c r="P642818" s="83"/>
    </row>
    <row r="642819" spans="16:16" x14ac:dyDescent="0.3">
      <c r="P642819" s="83"/>
    </row>
    <row r="642820" spans="16:16" x14ac:dyDescent="0.3">
      <c r="P642820" s="83"/>
    </row>
    <row r="642821" spans="16:16" x14ac:dyDescent="0.3">
      <c r="P642821" s="83"/>
    </row>
    <row r="642822" spans="16:16" x14ac:dyDescent="0.3">
      <c r="P642822" s="83"/>
    </row>
    <row r="642823" spans="16:16" x14ac:dyDescent="0.3">
      <c r="P642823" s="83"/>
    </row>
    <row r="642824" spans="16:16" x14ac:dyDescent="0.3">
      <c r="P642824" s="83"/>
    </row>
    <row r="642825" spans="16:16" x14ac:dyDescent="0.3">
      <c r="P642825" s="83"/>
    </row>
    <row r="642826" spans="16:16" x14ac:dyDescent="0.3">
      <c r="P642826" s="83"/>
    </row>
    <row r="642827" spans="16:16" x14ac:dyDescent="0.3">
      <c r="P642827" s="83"/>
    </row>
    <row r="642828" spans="16:16" x14ac:dyDescent="0.3">
      <c r="P642828" s="83"/>
    </row>
    <row r="642829" spans="16:16" x14ac:dyDescent="0.3">
      <c r="P642829" s="83"/>
    </row>
    <row r="642830" spans="16:16" x14ac:dyDescent="0.3">
      <c r="P642830" s="83"/>
    </row>
    <row r="642831" spans="16:16" x14ac:dyDescent="0.3">
      <c r="P642831" s="83"/>
    </row>
    <row r="642832" spans="16:16" x14ac:dyDescent="0.3">
      <c r="P642832" s="83"/>
    </row>
    <row r="642833" spans="16:16" x14ac:dyDescent="0.3">
      <c r="P642833" s="83"/>
    </row>
    <row r="642834" spans="16:16" x14ac:dyDescent="0.3">
      <c r="P642834" s="83"/>
    </row>
    <row r="642835" spans="16:16" x14ac:dyDescent="0.3">
      <c r="P642835" s="83"/>
    </row>
    <row r="642836" spans="16:16" x14ac:dyDescent="0.3">
      <c r="P642836" s="83"/>
    </row>
    <row r="642837" spans="16:16" x14ac:dyDescent="0.3">
      <c r="P642837" s="83"/>
    </row>
    <row r="642838" spans="16:16" x14ac:dyDescent="0.3">
      <c r="P642838" s="83"/>
    </row>
    <row r="642839" spans="16:16" x14ac:dyDescent="0.3">
      <c r="P642839" s="83"/>
    </row>
    <row r="642840" spans="16:16" x14ac:dyDescent="0.3">
      <c r="P642840" s="83"/>
    </row>
    <row r="642841" spans="16:16" x14ac:dyDescent="0.3">
      <c r="P642841" s="83"/>
    </row>
    <row r="642842" spans="16:16" x14ac:dyDescent="0.3">
      <c r="P642842" s="83"/>
    </row>
    <row r="642843" spans="16:16" x14ac:dyDescent="0.3">
      <c r="P642843" s="83"/>
    </row>
    <row r="642844" spans="16:16" x14ac:dyDescent="0.3">
      <c r="P642844" s="83"/>
    </row>
    <row r="642845" spans="16:16" x14ac:dyDescent="0.3">
      <c r="P642845" s="83"/>
    </row>
    <row r="642846" spans="16:16" x14ac:dyDescent="0.3">
      <c r="P642846" s="83"/>
    </row>
    <row r="642847" spans="16:16" x14ac:dyDescent="0.3">
      <c r="P642847" s="83"/>
    </row>
    <row r="642848" spans="16:16" x14ac:dyDescent="0.3">
      <c r="P642848" s="83"/>
    </row>
    <row r="642849" spans="16:16" x14ac:dyDescent="0.3">
      <c r="P642849" s="83"/>
    </row>
    <row r="642850" spans="16:16" x14ac:dyDescent="0.3">
      <c r="P642850" s="83"/>
    </row>
    <row r="642851" spans="16:16" x14ac:dyDescent="0.3">
      <c r="P642851" s="83"/>
    </row>
    <row r="642852" spans="16:16" x14ac:dyDescent="0.3">
      <c r="P642852" s="83"/>
    </row>
    <row r="642853" spans="16:16" x14ac:dyDescent="0.3">
      <c r="P642853" s="83"/>
    </row>
    <row r="642854" spans="16:16" x14ac:dyDescent="0.3">
      <c r="P642854" s="83"/>
    </row>
    <row r="642855" spans="16:16" x14ac:dyDescent="0.3">
      <c r="P642855" s="83"/>
    </row>
    <row r="642856" spans="16:16" x14ac:dyDescent="0.3">
      <c r="P642856" s="83"/>
    </row>
    <row r="642857" spans="16:16" x14ac:dyDescent="0.3">
      <c r="P642857" s="83"/>
    </row>
    <row r="642858" spans="16:16" x14ac:dyDescent="0.3">
      <c r="P642858" s="83"/>
    </row>
    <row r="642859" spans="16:16" x14ac:dyDescent="0.3">
      <c r="P642859" s="83"/>
    </row>
    <row r="642860" spans="16:16" x14ac:dyDescent="0.3">
      <c r="P642860" s="83"/>
    </row>
    <row r="642861" spans="16:16" x14ac:dyDescent="0.3">
      <c r="P642861" s="83"/>
    </row>
    <row r="642862" spans="16:16" x14ac:dyDescent="0.3">
      <c r="P642862" s="83"/>
    </row>
    <row r="642863" spans="16:16" x14ac:dyDescent="0.3">
      <c r="P642863" s="83"/>
    </row>
    <row r="642864" spans="16:16" x14ac:dyDescent="0.3">
      <c r="P642864" s="83"/>
    </row>
    <row r="642865" spans="16:16" x14ac:dyDescent="0.3">
      <c r="P642865" s="83"/>
    </row>
    <row r="642866" spans="16:16" x14ac:dyDescent="0.3">
      <c r="P642866" s="83"/>
    </row>
    <row r="642867" spans="16:16" x14ac:dyDescent="0.3">
      <c r="P642867" s="83"/>
    </row>
    <row r="642868" spans="16:16" x14ac:dyDescent="0.3">
      <c r="P642868" s="83"/>
    </row>
    <row r="642869" spans="16:16" x14ac:dyDescent="0.3">
      <c r="P642869" s="83"/>
    </row>
    <row r="642870" spans="16:16" x14ac:dyDescent="0.3">
      <c r="P642870" s="83"/>
    </row>
    <row r="642871" spans="16:16" x14ac:dyDescent="0.3">
      <c r="P642871" s="83"/>
    </row>
    <row r="642872" spans="16:16" x14ac:dyDescent="0.3">
      <c r="P642872" s="83"/>
    </row>
    <row r="642873" spans="16:16" x14ac:dyDescent="0.3">
      <c r="P642873" s="83"/>
    </row>
    <row r="642874" spans="16:16" x14ac:dyDescent="0.3">
      <c r="P642874" s="83"/>
    </row>
    <row r="642875" spans="16:16" x14ac:dyDescent="0.3">
      <c r="P642875" s="83"/>
    </row>
    <row r="642876" spans="16:16" x14ac:dyDescent="0.3">
      <c r="P642876" s="83"/>
    </row>
    <row r="642877" spans="16:16" x14ac:dyDescent="0.3">
      <c r="P642877" s="83"/>
    </row>
    <row r="642878" spans="16:16" x14ac:dyDescent="0.3">
      <c r="P642878" s="83"/>
    </row>
    <row r="642879" spans="16:16" x14ac:dyDescent="0.3">
      <c r="P642879" s="83"/>
    </row>
    <row r="642880" spans="16:16" x14ac:dyDescent="0.3">
      <c r="P642880" s="83"/>
    </row>
    <row r="642881" spans="16:16" x14ac:dyDescent="0.3">
      <c r="P642881" s="83"/>
    </row>
    <row r="642882" spans="16:16" x14ac:dyDescent="0.3">
      <c r="P642882" s="83"/>
    </row>
    <row r="642883" spans="16:16" x14ac:dyDescent="0.3">
      <c r="P642883" s="83"/>
    </row>
    <row r="642884" spans="16:16" x14ac:dyDescent="0.3">
      <c r="P642884" s="83"/>
    </row>
    <row r="642885" spans="16:16" x14ac:dyDescent="0.3">
      <c r="P642885" s="83"/>
    </row>
    <row r="642886" spans="16:16" x14ac:dyDescent="0.3">
      <c r="P642886" s="83"/>
    </row>
    <row r="642887" spans="16:16" x14ac:dyDescent="0.3">
      <c r="P642887" s="83"/>
    </row>
    <row r="642888" spans="16:16" x14ac:dyDescent="0.3">
      <c r="P642888" s="83"/>
    </row>
    <row r="642889" spans="16:16" x14ac:dyDescent="0.3">
      <c r="P642889" s="83"/>
    </row>
    <row r="642890" spans="16:16" x14ac:dyDescent="0.3">
      <c r="P642890" s="83"/>
    </row>
    <row r="642891" spans="16:16" x14ac:dyDescent="0.3">
      <c r="P642891" s="83"/>
    </row>
    <row r="642892" spans="16:16" x14ac:dyDescent="0.3">
      <c r="P642892" s="83"/>
    </row>
    <row r="642893" spans="16:16" x14ac:dyDescent="0.3">
      <c r="P642893" s="83"/>
    </row>
    <row r="642894" spans="16:16" x14ac:dyDescent="0.3">
      <c r="P642894" s="83"/>
    </row>
    <row r="642895" spans="16:16" x14ac:dyDescent="0.3">
      <c r="P642895" s="83"/>
    </row>
    <row r="642896" spans="16:16" x14ac:dyDescent="0.3">
      <c r="P642896" s="83"/>
    </row>
    <row r="642897" spans="16:16" x14ac:dyDescent="0.3">
      <c r="P642897" s="83"/>
    </row>
    <row r="642898" spans="16:16" x14ac:dyDescent="0.3">
      <c r="P642898" s="83"/>
    </row>
    <row r="642899" spans="16:16" x14ac:dyDescent="0.3">
      <c r="P642899" s="83"/>
    </row>
    <row r="642900" spans="16:16" x14ac:dyDescent="0.3">
      <c r="P642900" s="83"/>
    </row>
    <row r="642901" spans="16:16" x14ac:dyDescent="0.3">
      <c r="P642901" s="83"/>
    </row>
    <row r="642902" spans="16:16" x14ac:dyDescent="0.3">
      <c r="P642902" s="83"/>
    </row>
    <row r="642903" spans="16:16" x14ac:dyDescent="0.3">
      <c r="P642903" s="83"/>
    </row>
    <row r="642904" spans="16:16" x14ac:dyDescent="0.3">
      <c r="P642904" s="83"/>
    </row>
    <row r="642905" spans="16:16" x14ac:dyDescent="0.3">
      <c r="P642905" s="83"/>
    </row>
    <row r="642906" spans="16:16" x14ac:dyDescent="0.3">
      <c r="P642906" s="83"/>
    </row>
    <row r="642907" spans="16:16" x14ac:dyDescent="0.3">
      <c r="P642907" s="83"/>
    </row>
    <row r="642908" spans="16:16" x14ac:dyDescent="0.3">
      <c r="P642908" s="83"/>
    </row>
    <row r="642909" spans="16:16" x14ac:dyDescent="0.3">
      <c r="P642909" s="83"/>
    </row>
    <row r="642910" spans="16:16" x14ac:dyDescent="0.3">
      <c r="P642910" s="83"/>
    </row>
    <row r="642911" spans="16:16" x14ac:dyDescent="0.3">
      <c r="P642911" s="83"/>
    </row>
    <row r="642912" spans="16:16" x14ac:dyDescent="0.3">
      <c r="P642912" s="83"/>
    </row>
    <row r="642913" spans="16:16" x14ac:dyDescent="0.3">
      <c r="P642913" s="83"/>
    </row>
    <row r="642914" spans="16:16" x14ac:dyDescent="0.3">
      <c r="P642914" s="83"/>
    </row>
    <row r="642915" spans="16:16" x14ac:dyDescent="0.3">
      <c r="P642915" s="83"/>
    </row>
    <row r="642916" spans="16:16" x14ac:dyDescent="0.3">
      <c r="P642916" s="83"/>
    </row>
    <row r="642917" spans="16:16" x14ac:dyDescent="0.3">
      <c r="P642917" s="83"/>
    </row>
    <row r="642918" spans="16:16" x14ac:dyDescent="0.3">
      <c r="P642918" s="83"/>
    </row>
    <row r="642919" spans="16:16" x14ac:dyDescent="0.3">
      <c r="P642919" s="83"/>
    </row>
    <row r="642920" spans="16:16" x14ac:dyDescent="0.3">
      <c r="P642920" s="83"/>
    </row>
    <row r="642921" spans="16:16" x14ac:dyDescent="0.3">
      <c r="P642921" s="83"/>
    </row>
    <row r="642922" spans="16:16" x14ac:dyDescent="0.3">
      <c r="P642922" s="83"/>
    </row>
    <row r="642923" spans="16:16" x14ac:dyDescent="0.3">
      <c r="P642923" s="83"/>
    </row>
    <row r="642924" spans="16:16" x14ac:dyDescent="0.3">
      <c r="P642924" s="83"/>
    </row>
    <row r="642925" spans="16:16" x14ac:dyDescent="0.3">
      <c r="P642925" s="83"/>
    </row>
    <row r="642926" spans="16:16" x14ac:dyDescent="0.3">
      <c r="P642926" s="83"/>
    </row>
    <row r="642927" spans="16:16" x14ac:dyDescent="0.3">
      <c r="P642927" s="83"/>
    </row>
    <row r="642928" spans="16:16" x14ac:dyDescent="0.3">
      <c r="P642928" s="83"/>
    </row>
    <row r="642929" spans="16:16" x14ac:dyDescent="0.3">
      <c r="P642929" s="83"/>
    </row>
    <row r="642930" spans="16:16" x14ac:dyDescent="0.3">
      <c r="P642930" s="83"/>
    </row>
    <row r="642931" spans="16:16" x14ac:dyDescent="0.3">
      <c r="P642931" s="83"/>
    </row>
    <row r="642932" spans="16:16" x14ac:dyDescent="0.3">
      <c r="P642932" s="83"/>
    </row>
    <row r="642933" spans="16:16" x14ac:dyDescent="0.3">
      <c r="P642933" s="83"/>
    </row>
    <row r="642934" spans="16:16" x14ac:dyDescent="0.3">
      <c r="P642934" s="83"/>
    </row>
    <row r="642935" spans="16:16" x14ac:dyDescent="0.3">
      <c r="P642935" s="83"/>
    </row>
    <row r="642936" spans="16:16" x14ac:dyDescent="0.3">
      <c r="P642936" s="83"/>
    </row>
    <row r="642937" spans="16:16" x14ac:dyDescent="0.3">
      <c r="P642937" s="83"/>
    </row>
    <row r="642938" spans="16:16" x14ac:dyDescent="0.3">
      <c r="P642938" s="83"/>
    </row>
    <row r="642939" spans="16:16" x14ac:dyDescent="0.3">
      <c r="P642939" s="83"/>
    </row>
    <row r="642940" spans="16:16" x14ac:dyDescent="0.3">
      <c r="P642940" s="83"/>
    </row>
    <row r="642941" spans="16:16" x14ac:dyDescent="0.3">
      <c r="P642941" s="83"/>
    </row>
    <row r="642942" spans="16:16" x14ac:dyDescent="0.3">
      <c r="P642942" s="83"/>
    </row>
    <row r="642943" spans="16:16" x14ac:dyDescent="0.3">
      <c r="P642943" s="83"/>
    </row>
    <row r="642944" spans="16:16" x14ac:dyDescent="0.3">
      <c r="P642944" s="83"/>
    </row>
    <row r="642945" spans="16:16" x14ac:dyDescent="0.3">
      <c r="P642945" s="83"/>
    </row>
    <row r="642946" spans="16:16" x14ac:dyDescent="0.3">
      <c r="P642946" s="83"/>
    </row>
    <row r="642947" spans="16:16" x14ac:dyDescent="0.3">
      <c r="P642947" s="83"/>
    </row>
    <row r="642948" spans="16:16" x14ac:dyDescent="0.3">
      <c r="P642948" s="83"/>
    </row>
    <row r="642949" spans="16:16" x14ac:dyDescent="0.3">
      <c r="P642949" s="83"/>
    </row>
    <row r="642950" spans="16:16" x14ac:dyDescent="0.3">
      <c r="P642950" s="83"/>
    </row>
    <row r="642951" spans="16:16" x14ac:dyDescent="0.3">
      <c r="P642951" s="83"/>
    </row>
    <row r="642952" spans="16:16" x14ac:dyDescent="0.3">
      <c r="P642952" s="83"/>
    </row>
    <row r="642953" spans="16:16" x14ac:dyDescent="0.3">
      <c r="P642953" s="83"/>
    </row>
    <row r="642954" spans="16:16" x14ac:dyDescent="0.3">
      <c r="P642954" s="83"/>
    </row>
    <row r="642955" spans="16:16" x14ac:dyDescent="0.3">
      <c r="P642955" s="83"/>
    </row>
    <row r="642956" spans="16:16" x14ac:dyDescent="0.3">
      <c r="P642956" s="83"/>
    </row>
    <row r="642957" spans="16:16" x14ac:dyDescent="0.3">
      <c r="P642957" s="83"/>
    </row>
    <row r="642958" spans="16:16" x14ac:dyDescent="0.3">
      <c r="P642958" s="83"/>
    </row>
    <row r="642959" spans="16:16" x14ac:dyDescent="0.3">
      <c r="P642959" s="83"/>
    </row>
    <row r="642960" spans="16:16" x14ac:dyDescent="0.3">
      <c r="P642960" s="83"/>
    </row>
    <row r="642961" spans="16:16" x14ac:dyDescent="0.3">
      <c r="P642961" s="83"/>
    </row>
    <row r="642962" spans="16:16" x14ac:dyDescent="0.3">
      <c r="P642962" s="83"/>
    </row>
    <row r="642963" spans="16:16" x14ac:dyDescent="0.3">
      <c r="P642963" s="83"/>
    </row>
    <row r="642964" spans="16:16" x14ac:dyDescent="0.3">
      <c r="P642964" s="83"/>
    </row>
    <row r="642965" spans="16:16" x14ac:dyDescent="0.3">
      <c r="P642965" s="83"/>
    </row>
    <row r="642966" spans="16:16" x14ac:dyDescent="0.3">
      <c r="P642966" s="83"/>
    </row>
    <row r="642967" spans="16:16" x14ac:dyDescent="0.3">
      <c r="P642967" s="83"/>
    </row>
    <row r="642968" spans="16:16" x14ac:dyDescent="0.3">
      <c r="P642968" s="83"/>
    </row>
    <row r="642969" spans="16:16" x14ac:dyDescent="0.3">
      <c r="P642969" s="83"/>
    </row>
    <row r="642970" spans="16:16" x14ac:dyDescent="0.3">
      <c r="P642970" s="83"/>
    </row>
    <row r="642971" spans="16:16" x14ac:dyDescent="0.3">
      <c r="P642971" s="83"/>
    </row>
    <row r="642972" spans="16:16" x14ac:dyDescent="0.3">
      <c r="P642972" s="83"/>
    </row>
    <row r="642973" spans="16:16" x14ac:dyDescent="0.3">
      <c r="P642973" s="83"/>
    </row>
    <row r="642974" spans="16:16" x14ac:dyDescent="0.3">
      <c r="P642974" s="83"/>
    </row>
    <row r="642975" spans="16:16" x14ac:dyDescent="0.3">
      <c r="P642975" s="83"/>
    </row>
    <row r="642976" spans="16:16" x14ac:dyDescent="0.3">
      <c r="P642976" s="83"/>
    </row>
    <row r="642977" spans="16:16" x14ac:dyDescent="0.3">
      <c r="P642977" s="83"/>
    </row>
    <row r="642978" spans="16:16" x14ac:dyDescent="0.3">
      <c r="P642978" s="83"/>
    </row>
    <row r="642979" spans="16:16" x14ac:dyDescent="0.3">
      <c r="P642979" s="83"/>
    </row>
    <row r="642980" spans="16:16" x14ac:dyDescent="0.3">
      <c r="P642980" s="83"/>
    </row>
    <row r="642981" spans="16:16" x14ac:dyDescent="0.3">
      <c r="P642981" s="83"/>
    </row>
    <row r="642982" spans="16:16" x14ac:dyDescent="0.3">
      <c r="P642982" s="83"/>
    </row>
    <row r="642983" spans="16:16" x14ac:dyDescent="0.3">
      <c r="P642983" s="83"/>
    </row>
    <row r="642984" spans="16:16" x14ac:dyDescent="0.3">
      <c r="P642984" s="83"/>
    </row>
    <row r="642985" spans="16:16" x14ac:dyDescent="0.3">
      <c r="P642985" s="83"/>
    </row>
    <row r="642986" spans="16:16" x14ac:dyDescent="0.3">
      <c r="P642986" s="83"/>
    </row>
    <row r="642987" spans="16:16" x14ac:dyDescent="0.3">
      <c r="P642987" s="83"/>
    </row>
    <row r="642988" spans="16:16" x14ac:dyDescent="0.3">
      <c r="P642988" s="83"/>
    </row>
    <row r="642989" spans="16:16" x14ac:dyDescent="0.3">
      <c r="P642989" s="83"/>
    </row>
    <row r="642990" spans="16:16" x14ac:dyDescent="0.3">
      <c r="P642990" s="83"/>
    </row>
    <row r="642991" spans="16:16" x14ac:dyDescent="0.3">
      <c r="P642991" s="83"/>
    </row>
    <row r="642992" spans="16:16" x14ac:dyDescent="0.3">
      <c r="P642992" s="83"/>
    </row>
    <row r="642993" spans="16:16" x14ac:dyDescent="0.3">
      <c r="P642993" s="83"/>
    </row>
    <row r="642994" spans="16:16" x14ac:dyDescent="0.3">
      <c r="P642994" s="83"/>
    </row>
    <row r="642995" spans="16:16" x14ac:dyDescent="0.3">
      <c r="P642995" s="83"/>
    </row>
    <row r="642996" spans="16:16" x14ac:dyDescent="0.3">
      <c r="P642996" s="83"/>
    </row>
    <row r="642997" spans="16:16" x14ac:dyDescent="0.3">
      <c r="P642997" s="83"/>
    </row>
    <row r="642998" spans="16:16" x14ac:dyDescent="0.3">
      <c r="P642998" s="83"/>
    </row>
    <row r="642999" spans="16:16" x14ac:dyDescent="0.3">
      <c r="P642999" s="83"/>
    </row>
    <row r="643000" spans="16:16" x14ac:dyDescent="0.3">
      <c r="P643000" s="83"/>
    </row>
    <row r="643001" spans="16:16" x14ac:dyDescent="0.3">
      <c r="P643001" s="83"/>
    </row>
    <row r="643002" spans="16:16" x14ac:dyDescent="0.3">
      <c r="P643002" s="83"/>
    </row>
    <row r="643003" spans="16:16" x14ac:dyDescent="0.3">
      <c r="P643003" s="83"/>
    </row>
    <row r="643004" spans="16:16" x14ac:dyDescent="0.3">
      <c r="P643004" s="83"/>
    </row>
    <row r="643005" spans="16:16" x14ac:dyDescent="0.3">
      <c r="P643005" s="83"/>
    </row>
    <row r="643006" spans="16:16" x14ac:dyDescent="0.3">
      <c r="P643006" s="83"/>
    </row>
    <row r="643007" spans="16:16" x14ac:dyDescent="0.3">
      <c r="P643007" s="83"/>
    </row>
    <row r="643008" spans="16:16" x14ac:dyDescent="0.3">
      <c r="P643008" s="83"/>
    </row>
    <row r="643009" spans="16:16" x14ac:dyDescent="0.3">
      <c r="P643009" s="83"/>
    </row>
    <row r="643010" spans="16:16" x14ac:dyDescent="0.3">
      <c r="P643010" s="83"/>
    </row>
    <row r="643011" spans="16:16" x14ac:dyDescent="0.3">
      <c r="P643011" s="83"/>
    </row>
    <row r="643012" spans="16:16" x14ac:dyDescent="0.3">
      <c r="P643012" s="83"/>
    </row>
    <row r="643013" spans="16:16" x14ac:dyDescent="0.3">
      <c r="P643013" s="83"/>
    </row>
    <row r="643014" spans="16:16" x14ac:dyDescent="0.3">
      <c r="P643014" s="83"/>
    </row>
    <row r="643015" spans="16:16" x14ac:dyDescent="0.3">
      <c r="P643015" s="83"/>
    </row>
    <row r="643016" spans="16:16" x14ac:dyDescent="0.3">
      <c r="P643016" s="83"/>
    </row>
    <row r="643017" spans="16:16" x14ac:dyDescent="0.3">
      <c r="P643017" s="83"/>
    </row>
    <row r="643018" spans="16:16" x14ac:dyDescent="0.3">
      <c r="P643018" s="83"/>
    </row>
    <row r="643019" spans="16:16" x14ac:dyDescent="0.3">
      <c r="P643019" s="83"/>
    </row>
    <row r="643020" spans="16:16" x14ac:dyDescent="0.3">
      <c r="P643020" s="83"/>
    </row>
    <row r="643021" spans="16:16" x14ac:dyDescent="0.3">
      <c r="P643021" s="83"/>
    </row>
    <row r="643022" spans="16:16" x14ac:dyDescent="0.3">
      <c r="P643022" s="83"/>
    </row>
    <row r="643023" spans="16:16" x14ac:dyDescent="0.3">
      <c r="P643023" s="83"/>
    </row>
    <row r="643024" spans="16:16" x14ac:dyDescent="0.3">
      <c r="P643024" s="83"/>
    </row>
    <row r="643025" spans="16:16" x14ac:dyDescent="0.3">
      <c r="P643025" s="83"/>
    </row>
    <row r="643026" spans="16:16" x14ac:dyDescent="0.3">
      <c r="P643026" s="83"/>
    </row>
    <row r="643027" spans="16:16" x14ac:dyDescent="0.3">
      <c r="P643027" s="83"/>
    </row>
    <row r="643028" spans="16:16" x14ac:dyDescent="0.3">
      <c r="P643028" s="83"/>
    </row>
    <row r="643029" spans="16:16" x14ac:dyDescent="0.3">
      <c r="P643029" s="83"/>
    </row>
    <row r="643030" spans="16:16" x14ac:dyDescent="0.3">
      <c r="P643030" s="83"/>
    </row>
    <row r="643031" spans="16:16" x14ac:dyDescent="0.3">
      <c r="P643031" s="83"/>
    </row>
    <row r="643032" spans="16:16" x14ac:dyDescent="0.3">
      <c r="P643032" s="83"/>
    </row>
    <row r="643033" spans="16:16" x14ac:dyDescent="0.3">
      <c r="P643033" s="83"/>
    </row>
    <row r="643034" spans="16:16" x14ac:dyDescent="0.3">
      <c r="P643034" s="83"/>
    </row>
    <row r="643035" spans="16:16" x14ac:dyDescent="0.3">
      <c r="P643035" s="83"/>
    </row>
    <row r="643036" spans="16:16" x14ac:dyDescent="0.3">
      <c r="P643036" s="83"/>
    </row>
    <row r="643037" spans="16:16" x14ac:dyDescent="0.3">
      <c r="P643037" s="83"/>
    </row>
    <row r="643038" spans="16:16" x14ac:dyDescent="0.3">
      <c r="P643038" s="83"/>
    </row>
    <row r="643039" spans="16:16" x14ac:dyDescent="0.3">
      <c r="P643039" s="83"/>
    </row>
    <row r="643040" spans="16:16" x14ac:dyDescent="0.3">
      <c r="P643040" s="83"/>
    </row>
    <row r="643041" spans="16:16" x14ac:dyDescent="0.3">
      <c r="P643041" s="83"/>
    </row>
    <row r="643042" spans="16:16" x14ac:dyDescent="0.3">
      <c r="P643042" s="83"/>
    </row>
    <row r="643043" spans="16:16" x14ac:dyDescent="0.3">
      <c r="P643043" s="83"/>
    </row>
    <row r="643044" spans="16:16" x14ac:dyDescent="0.3">
      <c r="P643044" s="83"/>
    </row>
    <row r="643045" spans="16:16" x14ac:dyDescent="0.3">
      <c r="P643045" s="83"/>
    </row>
    <row r="643046" spans="16:16" x14ac:dyDescent="0.3">
      <c r="P643046" s="83"/>
    </row>
    <row r="643047" spans="16:16" x14ac:dyDescent="0.3">
      <c r="P643047" s="83"/>
    </row>
    <row r="643048" spans="16:16" x14ac:dyDescent="0.3">
      <c r="P643048" s="83"/>
    </row>
    <row r="643049" spans="16:16" x14ac:dyDescent="0.3">
      <c r="P643049" s="83"/>
    </row>
    <row r="643050" spans="16:16" x14ac:dyDescent="0.3">
      <c r="P643050" s="83"/>
    </row>
    <row r="643051" spans="16:16" x14ac:dyDescent="0.3">
      <c r="P643051" s="83"/>
    </row>
    <row r="643052" spans="16:16" x14ac:dyDescent="0.3">
      <c r="P643052" s="83"/>
    </row>
    <row r="643053" spans="16:16" x14ac:dyDescent="0.3">
      <c r="P643053" s="83"/>
    </row>
    <row r="643054" spans="16:16" x14ac:dyDescent="0.3">
      <c r="P643054" s="83"/>
    </row>
    <row r="643055" spans="16:16" x14ac:dyDescent="0.3">
      <c r="P643055" s="83"/>
    </row>
    <row r="643056" spans="16:16" x14ac:dyDescent="0.3">
      <c r="P643056" s="83"/>
    </row>
    <row r="643057" spans="16:16" x14ac:dyDescent="0.3">
      <c r="P643057" s="83"/>
    </row>
    <row r="643058" spans="16:16" x14ac:dyDescent="0.3">
      <c r="P643058" s="83"/>
    </row>
    <row r="643059" spans="16:16" x14ac:dyDescent="0.3">
      <c r="P643059" s="83"/>
    </row>
    <row r="643060" spans="16:16" x14ac:dyDescent="0.3">
      <c r="P643060" s="83"/>
    </row>
    <row r="643061" spans="16:16" x14ac:dyDescent="0.3">
      <c r="P643061" s="83"/>
    </row>
    <row r="643062" spans="16:16" x14ac:dyDescent="0.3">
      <c r="P643062" s="83"/>
    </row>
    <row r="643063" spans="16:16" x14ac:dyDescent="0.3">
      <c r="P643063" s="83"/>
    </row>
    <row r="643064" spans="16:16" x14ac:dyDescent="0.3">
      <c r="P643064" s="83"/>
    </row>
    <row r="643065" spans="16:16" x14ac:dyDescent="0.3">
      <c r="P643065" s="83"/>
    </row>
    <row r="643066" spans="16:16" x14ac:dyDescent="0.3">
      <c r="P643066" s="83"/>
    </row>
    <row r="643067" spans="16:16" x14ac:dyDescent="0.3">
      <c r="P643067" s="83"/>
    </row>
    <row r="643068" spans="16:16" x14ac:dyDescent="0.3">
      <c r="P643068" s="83"/>
    </row>
    <row r="643069" spans="16:16" x14ac:dyDescent="0.3">
      <c r="P643069" s="83"/>
    </row>
    <row r="643070" spans="16:16" x14ac:dyDescent="0.3">
      <c r="P643070" s="83"/>
    </row>
    <row r="643071" spans="16:16" x14ac:dyDescent="0.3">
      <c r="P643071" s="83"/>
    </row>
    <row r="643072" spans="16:16" x14ac:dyDescent="0.3">
      <c r="P643072" s="83"/>
    </row>
    <row r="643073" spans="16:16" x14ac:dyDescent="0.3">
      <c r="P643073" s="83"/>
    </row>
    <row r="643074" spans="16:16" x14ac:dyDescent="0.3">
      <c r="P643074" s="83"/>
    </row>
    <row r="643075" spans="16:16" x14ac:dyDescent="0.3">
      <c r="P643075" s="83"/>
    </row>
    <row r="643076" spans="16:16" x14ac:dyDescent="0.3">
      <c r="P643076" s="83"/>
    </row>
    <row r="643077" spans="16:16" x14ac:dyDescent="0.3">
      <c r="P643077" s="83"/>
    </row>
    <row r="643078" spans="16:16" x14ac:dyDescent="0.3">
      <c r="P643078" s="83"/>
    </row>
    <row r="643079" spans="16:16" x14ac:dyDescent="0.3">
      <c r="P643079" s="83"/>
    </row>
    <row r="643080" spans="16:16" x14ac:dyDescent="0.3">
      <c r="P643080" s="83"/>
    </row>
    <row r="643081" spans="16:16" x14ac:dyDescent="0.3">
      <c r="P643081" s="83"/>
    </row>
    <row r="643082" spans="16:16" x14ac:dyDescent="0.3">
      <c r="P643082" s="83"/>
    </row>
    <row r="643083" spans="16:16" x14ac:dyDescent="0.3">
      <c r="P643083" s="83"/>
    </row>
    <row r="643084" spans="16:16" x14ac:dyDescent="0.3">
      <c r="P643084" s="83"/>
    </row>
    <row r="643085" spans="16:16" x14ac:dyDescent="0.3">
      <c r="P643085" s="83"/>
    </row>
    <row r="643086" spans="16:16" x14ac:dyDescent="0.3">
      <c r="P643086" s="83"/>
    </row>
    <row r="643087" spans="16:16" x14ac:dyDescent="0.3">
      <c r="P643087" s="83"/>
    </row>
    <row r="643088" spans="16:16" x14ac:dyDescent="0.3">
      <c r="P643088" s="83"/>
    </row>
    <row r="643089" spans="16:16" x14ac:dyDescent="0.3">
      <c r="P643089" s="83"/>
    </row>
    <row r="643090" spans="16:16" x14ac:dyDescent="0.3">
      <c r="P643090" s="83"/>
    </row>
    <row r="643091" spans="16:16" x14ac:dyDescent="0.3">
      <c r="P643091" s="83"/>
    </row>
    <row r="643092" spans="16:16" x14ac:dyDescent="0.3">
      <c r="P643092" s="83"/>
    </row>
    <row r="643093" spans="16:16" x14ac:dyDescent="0.3">
      <c r="P643093" s="83"/>
    </row>
    <row r="643094" spans="16:16" x14ac:dyDescent="0.3">
      <c r="P643094" s="83"/>
    </row>
    <row r="643095" spans="16:16" x14ac:dyDescent="0.3">
      <c r="P643095" s="83"/>
    </row>
    <row r="643096" spans="16:16" x14ac:dyDescent="0.3">
      <c r="P643096" s="83"/>
    </row>
    <row r="643097" spans="16:16" x14ac:dyDescent="0.3">
      <c r="P643097" s="83"/>
    </row>
    <row r="643098" spans="16:16" x14ac:dyDescent="0.3">
      <c r="P643098" s="83"/>
    </row>
    <row r="643099" spans="16:16" x14ac:dyDescent="0.3">
      <c r="P643099" s="83"/>
    </row>
    <row r="643100" spans="16:16" x14ac:dyDescent="0.3">
      <c r="P643100" s="83"/>
    </row>
    <row r="643101" spans="16:16" x14ac:dyDescent="0.3">
      <c r="P643101" s="83"/>
    </row>
    <row r="643102" spans="16:16" x14ac:dyDescent="0.3">
      <c r="P643102" s="83"/>
    </row>
    <row r="643103" spans="16:16" x14ac:dyDescent="0.3">
      <c r="P643103" s="83"/>
    </row>
    <row r="643104" spans="16:16" x14ac:dyDescent="0.3">
      <c r="P643104" s="83"/>
    </row>
    <row r="643105" spans="16:16" x14ac:dyDescent="0.3">
      <c r="P643105" s="83"/>
    </row>
    <row r="643106" spans="16:16" x14ac:dyDescent="0.3">
      <c r="P643106" s="83"/>
    </row>
    <row r="643107" spans="16:16" x14ac:dyDescent="0.3">
      <c r="P643107" s="83"/>
    </row>
    <row r="643108" spans="16:16" x14ac:dyDescent="0.3">
      <c r="P643108" s="83"/>
    </row>
    <row r="643109" spans="16:16" x14ac:dyDescent="0.3">
      <c r="P643109" s="83"/>
    </row>
    <row r="643110" spans="16:16" x14ac:dyDescent="0.3">
      <c r="P643110" s="83"/>
    </row>
    <row r="643111" spans="16:16" x14ac:dyDescent="0.3">
      <c r="P643111" s="83"/>
    </row>
    <row r="643112" spans="16:16" x14ac:dyDescent="0.3">
      <c r="P643112" s="83"/>
    </row>
    <row r="643113" spans="16:16" x14ac:dyDescent="0.3">
      <c r="P643113" s="83"/>
    </row>
    <row r="643114" spans="16:16" x14ac:dyDescent="0.3">
      <c r="P643114" s="83"/>
    </row>
    <row r="643115" spans="16:16" x14ac:dyDescent="0.3">
      <c r="P643115" s="83"/>
    </row>
    <row r="643116" spans="16:16" x14ac:dyDescent="0.3">
      <c r="P643116" s="83"/>
    </row>
    <row r="643117" spans="16:16" x14ac:dyDescent="0.3">
      <c r="P643117" s="83"/>
    </row>
    <row r="643118" spans="16:16" x14ac:dyDescent="0.3">
      <c r="P643118" s="83"/>
    </row>
    <row r="643119" spans="16:16" x14ac:dyDescent="0.3">
      <c r="P643119" s="83"/>
    </row>
    <row r="643120" spans="16:16" x14ac:dyDescent="0.3">
      <c r="P643120" s="83"/>
    </row>
    <row r="643121" spans="16:16" x14ac:dyDescent="0.3">
      <c r="P643121" s="83"/>
    </row>
    <row r="643122" spans="16:16" x14ac:dyDescent="0.3">
      <c r="P643122" s="83"/>
    </row>
    <row r="643123" spans="16:16" x14ac:dyDescent="0.3">
      <c r="P643123" s="83"/>
    </row>
    <row r="643124" spans="16:16" x14ac:dyDescent="0.3">
      <c r="P643124" s="83"/>
    </row>
    <row r="643125" spans="16:16" x14ac:dyDescent="0.3">
      <c r="P643125" s="83"/>
    </row>
    <row r="643126" spans="16:16" x14ac:dyDescent="0.3">
      <c r="P643126" s="83"/>
    </row>
    <row r="643127" spans="16:16" x14ac:dyDescent="0.3">
      <c r="P643127" s="83"/>
    </row>
    <row r="643128" spans="16:16" x14ac:dyDescent="0.3">
      <c r="P643128" s="83"/>
    </row>
    <row r="643129" spans="16:16" x14ac:dyDescent="0.3">
      <c r="P643129" s="83"/>
    </row>
    <row r="643130" spans="16:16" x14ac:dyDescent="0.3">
      <c r="P643130" s="83"/>
    </row>
    <row r="643131" spans="16:16" x14ac:dyDescent="0.3">
      <c r="P643131" s="83"/>
    </row>
    <row r="643132" spans="16:16" x14ac:dyDescent="0.3">
      <c r="P643132" s="83"/>
    </row>
    <row r="643133" spans="16:16" x14ac:dyDescent="0.3">
      <c r="P643133" s="83"/>
    </row>
    <row r="643134" spans="16:16" x14ac:dyDescent="0.3">
      <c r="P643134" s="83"/>
    </row>
    <row r="643135" spans="16:16" x14ac:dyDescent="0.3">
      <c r="P643135" s="83"/>
    </row>
    <row r="643136" spans="16:16" x14ac:dyDescent="0.3">
      <c r="P643136" s="83"/>
    </row>
    <row r="643137" spans="16:16" x14ac:dyDescent="0.3">
      <c r="P643137" s="83"/>
    </row>
    <row r="643138" spans="16:16" x14ac:dyDescent="0.3">
      <c r="P643138" s="83"/>
    </row>
    <row r="643139" spans="16:16" x14ac:dyDescent="0.3">
      <c r="P643139" s="83"/>
    </row>
    <row r="643140" spans="16:16" x14ac:dyDescent="0.3">
      <c r="P643140" s="83"/>
    </row>
    <row r="643141" spans="16:16" x14ac:dyDescent="0.3">
      <c r="P643141" s="83"/>
    </row>
    <row r="643142" spans="16:16" x14ac:dyDescent="0.3">
      <c r="P643142" s="83"/>
    </row>
    <row r="643143" spans="16:16" x14ac:dyDescent="0.3">
      <c r="P643143" s="83"/>
    </row>
    <row r="643144" spans="16:16" x14ac:dyDescent="0.3">
      <c r="P643144" s="83"/>
    </row>
    <row r="643145" spans="16:16" x14ac:dyDescent="0.3">
      <c r="P643145" s="83"/>
    </row>
    <row r="643146" spans="16:16" x14ac:dyDescent="0.3">
      <c r="P643146" s="83"/>
    </row>
    <row r="643147" spans="16:16" x14ac:dyDescent="0.3">
      <c r="P643147" s="83"/>
    </row>
    <row r="643148" spans="16:16" x14ac:dyDescent="0.3">
      <c r="P643148" s="83"/>
    </row>
    <row r="643149" spans="16:16" x14ac:dyDescent="0.3">
      <c r="P643149" s="83"/>
    </row>
    <row r="643150" spans="16:16" x14ac:dyDescent="0.3">
      <c r="P643150" s="83"/>
    </row>
    <row r="643151" spans="16:16" x14ac:dyDescent="0.3">
      <c r="P643151" s="83"/>
    </row>
    <row r="643152" spans="16:16" x14ac:dyDescent="0.3">
      <c r="P643152" s="83"/>
    </row>
    <row r="643153" spans="16:16" x14ac:dyDescent="0.3">
      <c r="P643153" s="83"/>
    </row>
    <row r="643154" spans="16:16" x14ac:dyDescent="0.3">
      <c r="P643154" s="83"/>
    </row>
    <row r="643155" spans="16:16" x14ac:dyDescent="0.3">
      <c r="P643155" s="83"/>
    </row>
    <row r="643156" spans="16:16" x14ac:dyDescent="0.3">
      <c r="P643156" s="83"/>
    </row>
    <row r="643157" spans="16:16" x14ac:dyDescent="0.3">
      <c r="P643157" s="83"/>
    </row>
    <row r="643158" spans="16:16" x14ac:dyDescent="0.3">
      <c r="P643158" s="83"/>
    </row>
    <row r="643159" spans="16:16" x14ac:dyDescent="0.3">
      <c r="P643159" s="83"/>
    </row>
    <row r="643160" spans="16:16" x14ac:dyDescent="0.3">
      <c r="P643160" s="83"/>
    </row>
    <row r="643161" spans="16:16" x14ac:dyDescent="0.3">
      <c r="P643161" s="83"/>
    </row>
    <row r="643162" spans="16:16" x14ac:dyDescent="0.3">
      <c r="P643162" s="83"/>
    </row>
    <row r="643163" spans="16:16" x14ac:dyDescent="0.3">
      <c r="P643163" s="83"/>
    </row>
    <row r="643164" spans="16:16" x14ac:dyDescent="0.3">
      <c r="P643164" s="83"/>
    </row>
    <row r="643165" spans="16:16" x14ac:dyDescent="0.3">
      <c r="P643165" s="83"/>
    </row>
    <row r="643166" spans="16:16" x14ac:dyDescent="0.3">
      <c r="P643166" s="83"/>
    </row>
    <row r="643167" spans="16:16" x14ac:dyDescent="0.3">
      <c r="P643167" s="83"/>
    </row>
    <row r="643168" spans="16:16" x14ac:dyDescent="0.3">
      <c r="P643168" s="83"/>
    </row>
    <row r="643169" spans="16:16" x14ac:dyDescent="0.3">
      <c r="P643169" s="83"/>
    </row>
    <row r="643170" spans="16:16" x14ac:dyDescent="0.3">
      <c r="P643170" s="83"/>
    </row>
    <row r="643171" spans="16:16" x14ac:dyDescent="0.3">
      <c r="P643171" s="83"/>
    </row>
    <row r="643172" spans="16:16" x14ac:dyDescent="0.3">
      <c r="P643172" s="83"/>
    </row>
    <row r="643173" spans="16:16" x14ac:dyDescent="0.3">
      <c r="P643173" s="83"/>
    </row>
    <row r="643174" spans="16:16" x14ac:dyDescent="0.3">
      <c r="P643174" s="83"/>
    </row>
    <row r="643175" spans="16:16" x14ac:dyDescent="0.3">
      <c r="P643175" s="83"/>
    </row>
    <row r="643176" spans="16:16" x14ac:dyDescent="0.3">
      <c r="P643176" s="83"/>
    </row>
    <row r="643177" spans="16:16" x14ac:dyDescent="0.3">
      <c r="P643177" s="83"/>
    </row>
    <row r="643178" spans="16:16" x14ac:dyDescent="0.3">
      <c r="P643178" s="83"/>
    </row>
    <row r="643179" spans="16:16" x14ac:dyDescent="0.3">
      <c r="P643179" s="83"/>
    </row>
    <row r="643180" spans="16:16" x14ac:dyDescent="0.3">
      <c r="P643180" s="83"/>
    </row>
    <row r="643181" spans="16:16" x14ac:dyDescent="0.3">
      <c r="P643181" s="83"/>
    </row>
    <row r="643182" spans="16:16" x14ac:dyDescent="0.3">
      <c r="P643182" s="83"/>
    </row>
    <row r="643183" spans="16:16" x14ac:dyDescent="0.3">
      <c r="P643183" s="83"/>
    </row>
    <row r="643184" spans="16:16" x14ac:dyDescent="0.3">
      <c r="P643184" s="83"/>
    </row>
    <row r="643185" spans="16:16" x14ac:dyDescent="0.3">
      <c r="P643185" s="83"/>
    </row>
    <row r="643186" spans="16:16" x14ac:dyDescent="0.3">
      <c r="P643186" s="83"/>
    </row>
    <row r="643187" spans="16:16" x14ac:dyDescent="0.3">
      <c r="P643187" s="83"/>
    </row>
    <row r="643188" spans="16:16" x14ac:dyDescent="0.3">
      <c r="P643188" s="83"/>
    </row>
    <row r="643189" spans="16:16" x14ac:dyDescent="0.3">
      <c r="P643189" s="83"/>
    </row>
    <row r="643190" spans="16:16" x14ac:dyDescent="0.3">
      <c r="P643190" s="83"/>
    </row>
    <row r="643191" spans="16:16" x14ac:dyDescent="0.3">
      <c r="P643191" s="83"/>
    </row>
    <row r="643192" spans="16:16" x14ac:dyDescent="0.3">
      <c r="P643192" s="83"/>
    </row>
    <row r="643193" spans="16:16" x14ac:dyDescent="0.3">
      <c r="P643193" s="83"/>
    </row>
    <row r="643194" spans="16:16" x14ac:dyDescent="0.3">
      <c r="P643194" s="83"/>
    </row>
    <row r="643195" spans="16:16" x14ac:dyDescent="0.3">
      <c r="P643195" s="83"/>
    </row>
    <row r="643196" spans="16:16" x14ac:dyDescent="0.3">
      <c r="P643196" s="83"/>
    </row>
    <row r="643197" spans="16:16" x14ac:dyDescent="0.3">
      <c r="P643197" s="83"/>
    </row>
    <row r="643198" spans="16:16" x14ac:dyDescent="0.3">
      <c r="P643198" s="83"/>
    </row>
    <row r="643199" spans="16:16" x14ac:dyDescent="0.3">
      <c r="P643199" s="83"/>
    </row>
    <row r="643200" spans="16:16" x14ac:dyDescent="0.3">
      <c r="P643200" s="83"/>
    </row>
    <row r="643201" spans="16:16" x14ac:dyDescent="0.3">
      <c r="P643201" s="83"/>
    </row>
    <row r="643202" spans="16:16" x14ac:dyDescent="0.3">
      <c r="P643202" s="83"/>
    </row>
    <row r="643203" spans="16:16" x14ac:dyDescent="0.3">
      <c r="P643203" s="83"/>
    </row>
    <row r="643204" spans="16:16" x14ac:dyDescent="0.3">
      <c r="P643204" s="83"/>
    </row>
    <row r="643205" spans="16:16" x14ac:dyDescent="0.3">
      <c r="P643205" s="83"/>
    </row>
    <row r="643206" spans="16:16" x14ac:dyDescent="0.3">
      <c r="P643206" s="83"/>
    </row>
    <row r="643207" spans="16:16" x14ac:dyDescent="0.3">
      <c r="P643207" s="83"/>
    </row>
    <row r="643208" spans="16:16" x14ac:dyDescent="0.3">
      <c r="P643208" s="83"/>
    </row>
    <row r="643209" spans="16:16" x14ac:dyDescent="0.3">
      <c r="P643209" s="83"/>
    </row>
    <row r="643210" spans="16:16" x14ac:dyDescent="0.3">
      <c r="P643210" s="83"/>
    </row>
    <row r="643211" spans="16:16" x14ac:dyDescent="0.3">
      <c r="P643211" s="83"/>
    </row>
    <row r="643212" spans="16:16" x14ac:dyDescent="0.3">
      <c r="P643212" s="83"/>
    </row>
    <row r="643213" spans="16:16" x14ac:dyDescent="0.3">
      <c r="P643213" s="83"/>
    </row>
    <row r="643214" spans="16:16" x14ac:dyDescent="0.3">
      <c r="P643214" s="83"/>
    </row>
    <row r="643215" spans="16:16" x14ac:dyDescent="0.3">
      <c r="P643215" s="83"/>
    </row>
    <row r="643216" spans="16:16" x14ac:dyDescent="0.3">
      <c r="P643216" s="83"/>
    </row>
    <row r="643217" spans="16:16" x14ac:dyDescent="0.3">
      <c r="P643217" s="83"/>
    </row>
    <row r="643218" spans="16:16" x14ac:dyDescent="0.3">
      <c r="P643218" s="83"/>
    </row>
    <row r="643219" spans="16:16" x14ac:dyDescent="0.3">
      <c r="P643219" s="83"/>
    </row>
    <row r="643220" spans="16:16" x14ac:dyDescent="0.3">
      <c r="P643220" s="83"/>
    </row>
    <row r="643221" spans="16:16" x14ac:dyDescent="0.3">
      <c r="P643221" s="83"/>
    </row>
    <row r="643222" spans="16:16" x14ac:dyDescent="0.3">
      <c r="P643222" s="83"/>
    </row>
    <row r="643223" spans="16:16" x14ac:dyDescent="0.3">
      <c r="P643223" s="83"/>
    </row>
    <row r="643224" spans="16:16" x14ac:dyDescent="0.3">
      <c r="P643224" s="83"/>
    </row>
    <row r="643225" spans="16:16" x14ac:dyDescent="0.3">
      <c r="P643225" s="83"/>
    </row>
    <row r="643226" spans="16:16" x14ac:dyDescent="0.3">
      <c r="P643226" s="83"/>
    </row>
    <row r="643227" spans="16:16" x14ac:dyDescent="0.3">
      <c r="P643227" s="83"/>
    </row>
    <row r="643228" spans="16:16" x14ac:dyDescent="0.3">
      <c r="P643228" s="83"/>
    </row>
    <row r="643229" spans="16:16" x14ac:dyDescent="0.3">
      <c r="P643229" s="83"/>
    </row>
    <row r="643230" spans="16:16" x14ac:dyDescent="0.3">
      <c r="P643230" s="83"/>
    </row>
    <row r="643231" spans="16:16" x14ac:dyDescent="0.3">
      <c r="P643231" s="83"/>
    </row>
    <row r="643232" spans="16:16" x14ac:dyDescent="0.3">
      <c r="P643232" s="83"/>
    </row>
    <row r="643233" spans="16:16" x14ac:dyDescent="0.3">
      <c r="P643233" s="83"/>
    </row>
    <row r="643234" spans="16:16" x14ac:dyDescent="0.3">
      <c r="P643234" s="83"/>
    </row>
    <row r="643235" spans="16:16" x14ac:dyDescent="0.3">
      <c r="P643235" s="83"/>
    </row>
    <row r="643236" spans="16:16" x14ac:dyDescent="0.3">
      <c r="P643236" s="83"/>
    </row>
    <row r="643237" spans="16:16" x14ac:dyDescent="0.3">
      <c r="P643237" s="83"/>
    </row>
    <row r="643238" spans="16:16" x14ac:dyDescent="0.3">
      <c r="P643238" s="83"/>
    </row>
    <row r="643239" spans="16:16" x14ac:dyDescent="0.3">
      <c r="P643239" s="83"/>
    </row>
    <row r="643240" spans="16:16" x14ac:dyDescent="0.3">
      <c r="P643240" s="83"/>
    </row>
    <row r="643241" spans="16:16" x14ac:dyDescent="0.3">
      <c r="P643241" s="83"/>
    </row>
    <row r="643242" spans="16:16" x14ac:dyDescent="0.3">
      <c r="P643242" s="83"/>
    </row>
    <row r="643243" spans="16:16" x14ac:dyDescent="0.3">
      <c r="P643243" s="83"/>
    </row>
    <row r="643244" spans="16:16" x14ac:dyDescent="0.3">
      <c r="P643244" s="83"/>
    </row>
    <row r="643245" spans="16:16" x14ac:dyDescent="0.3">
      <c r="P643245" s="83"/>
    </row>
    <row r="643246" spans="16:16" x14ac:dyDescent="0.3">
      <c r="P643246" s="83"/>
    </row>
    <row r="643247" spans="16:16" x14ac:dyDescent="0.3">
      <c r="P643247" s="83"/>
    </row>
    <row r="643248" spans="16:16" x14ac:dyDescent="0.3">
      <c r="P643248" s="83"/>
    </row>
    <row r="643249" spans="16:16" x14ac:dyDescent="0.3">
      <c r="P643249" s="83"/>
    </row>
    <row r="643250" spans="16:16" x14ac:dyDescent="0.3">
      <c r="P643250" s="83"/>
    </row>
    <row r="643251" spans="16:16" x14ac:dyDescent="0.3">
      <c r="P643251" s="83"/>
    </row>
    <row r="643252" spans="16:16" x14ac:dyDescent="0.3">
      <c r="P643252" s="83"/>
    </row>
    <row r="643253" spans="16:16" x14ac:dyDescent="0.3">
      <c r="P643253" s="83"/>
    </row>
    <row r="643254" spans="16:16" x14ac:dyDescent="0.3">
      <c r="P643254" s="83"/>
    </row>
    <row r="643255" spans="16:16" x14ac:dyDescent="0.3">
      <c r="P643255" s="83"/>
    </row>
    <row r="643256" spans="16:16" x14ac:dyDescent="0.3">
      <c r="P643256" s="83"/>
    </row>
    <row r="643257" spans="16:16" x14ac:dyDescent="0.3">
      <c r="P643257" s="83"/>
    </row>
    <row r="643258" spans="16:16" x14ac:dyDescent="0.3">
      <c r="P643258" s="83"/>
    </row>
    <row r="643259" spans="16:16" x14ac:dyDescent="0.3">
      <c r="P643259" s="83"/>
    </row>
    <row r="643260" spans="16:16" x14ac:dyDescent="0.3">
      <c r="P643260" s="83"/>
    </row>
    <row r="643261" spans="16:16" x14ac:dyDescent="0.3">
      <c r="P643261" s="83"/>
    </row>
    <row r="643262" spans="16:16" x14ac:dyDescent="0.3">
      <c r="P643262" s="83"/>
    </row>
    <row r="643263" spans="16:16" x14ac:dyDescent="0.3">
      <c r="P643263" s="83"/>
    </row>
    <row r="643264" spans="16:16" x14ac:dyDescent="0.3">
      <c r="P643264" s="83"/>
    </row>
    <row r="643265" spans="16:16" x14ac:dyDescent="0.3">
      <c r="P643265" s="83"/>
    </row>
    <row r="643266" spans="16:16" x14ac:dyDescent="0.3">
      <c r="P643266" s="83"/>
    </row>
    <row r="643267" spans="16:16" x14ac:dyDescent="0.3">
      <c r="P643267" s="83"/>
    </row>
    <row r="643268" spans="16:16" x14ac:dyDescent="0.3">
      <c r="P643268" s="83"/>
    </row>
    <row r="643269" spans="16:16" x14ac:dyDescent="0.3">
      <c r="P643269" s="83"/>
    </row>
    <row r="643270" spans="16:16" x14ac:dyDescent="0.3">
      <c r="P643270" s="83"/>
    </row>
    <row r="643271" spans="16:16" x14ac:dyDescent="0.3">
      <c r="P643271" s="83"/>
    </row>
    <row r="643272" spans="16:16" x14ac:dyDescent="0.3">
      <c r="P643272" s="83"/>
    </row>
    <row r="643273" spans="16:16" x14ac:dyDescent="0.3">
      <c r="P643273" s="83"/>
    </row>
    <row r="643274" spans="16:16" x14ac:dyDescent="0.3">
      <c r="P643274" s="83"/>
    </row>
    <row r="643275" spans="16:16" x14ac:dyDescent="0.3">
      <c r="P643275" s="83"/>
    </row>
    <row r="643276" spans="16:16" x14ac:dyDescent="0.3">
      <c r="P643276" s="83"/>
    </row>
    <row r="643277" spans="16:16" x14ac:dyDescent="0.3">
      <c r="P643277" s="83"/>
    </row>
    <row r="643278" spans="16:16" x14ac:dyDescent="0.3">
      <c r="P643278" s="83"/>
    </row>
    <row r="643279" spans="16:16" x14ac:dyDescent="0.3">
      <c r="P643279" s="83"/>
    </row>
    <row r="643280" spans="16:16" x14ac:dyDescent="0.3">
      <c r="P643280" s="83"/>
    </row>
    <row r="643281" spans="16:16" x14ac:dyDescent="0.3">
      <c r="P643281" s="83"/>
    </row>
    <row r="643282" spans="16:16" x14ac:dyDescent="0.3">
      <c r="P643282" s="83"/>
    </row>
    <row r="643283" spans="16:16" x14ac:dyDescent="0.3">
      <c r="P643283" s="83"/>
    </row>
    <row r="643284" spans="16:16" x14ac:dyDescent="0.3">
      <c r="P643284" s="83"/>
    </row>
    <row r="643285" spans="16:16" x14ac:dyDescent="0.3">
      <c r="P643285" s="83"/>
    </row>
    <row r="643286" spans="16:16" x14ac:dyDescent="0.3">
      <c r="P643286" s="83"/>
    </row>
    <row r="643287" spans="16:16" x14ac:dyDescent="0.3">
      <c r="P643287" s="83"/>
    </row>
    <row r="643288" spans="16:16" x14ac:dyDescent="0.3">
      <c r="P643288" s="83"/>
    </row>
    <row r="643289" spans="16:16" x14ac:dyDescent="0.3">
      <c r="P643289" s="83"/>
    </row>
    <row r="643290" spans="16:16" x14ac:dyDescent="0.3">
      <c r="P643290" s="83"/>
    </row>
    <row r="643291" spans="16:16" x14ac:dyDescent="0.3">
      <c r="P643291" s="83"/>
    </row>
    <row r="643292" spans="16:16" x14ac:dyDescent="0.3">
      <c r="P643292" s="83"/>
    </row>
    <row r="643293" spans="16:16" x14ac:dyDescent="0.3">
      <c r="P643293" s="83"/>
    </row>
    <row r="643294" spans="16:16" x14ac:dyDescent="0.3">
      <c r="P643294" s="83"/>
    </row>
    <row r="643295" spans="16:16" x14ac:dyDescent="0.3">
      <c r="P643295" s="83"/>
    </row>
    <row r="643296" spans="16:16" x14ac:dyDescent="0.3">
      <c r="P643296" s="83"/>
    </row>
    <row r="643297" spans="16:16" x14ac:dyDescent="0.3">
      <c r="P643297" s="83"/>
    </row>
    <row r="643298" spans="16:16" x14ac:dyDescent="0.3">
      <c r="P643298" s="83"/>
    </row>
    <row r="643299" spans="16:16" x14ac:dyDescent="0.3">
      <c r="P643299" s="83"/>
    </row>
    <row r="643300" spans="16:16" x14ac:dyDescent="0.3">
      <c r="P643300" s="83"/>
    </row>
    <row r="643301" spans="16:16" x14ac:dyDescent="0.3">
      <c r="P643301" s="83"/>
    </row>
    <row r="643302" spans="16:16" x14ac:dyDescent="0.3">
      <c r="P643302" s="83"/>
    </row>
    <row r="643303" spans="16:16" x14ac:dyDescent="0.3">
      <c r="P643303" s="83"/>
    </row>
    <row r="643304" spans="16:16" x14ac:dyDescent="0.3">
      <c r="P643304" s="83"/>
    </row>
    <row r="643305" spans="16:16" x14ac:dyDescent="0.3">
      <c r="P643305" s="83"/>
    </row>
    <row r="643306" spans="16:16" x14ac:dyDescent="0.3">
      <c r="P643306" s="83"/>
    </row>
    <row r="643307" spans="16:16" x14ac:dyDescent="0.3">
      <c r="P643307" s="83"/>
    </row>
    <row r="643308" spans="16:16" x14ac:dyDescent="0.3">
      <c r="P643308" s="83"/>
    </row>
    <row r="643309" spans="16:16" x14ac:dyDescent="0.3">
      <c r="P643309" s="83"/>
    </row>
    <row r="643310" spans="16:16" x14ac:dyDescent="0.3">
      <c r="P643310" s="83"/>
    </row>
    <row r="643311" spans="16:16" x14ac:dyDescent="0.3">
      <c r="P643311" s="83"/>
    </row>
    <row r="643312" spans="16:16" x14ac:dyDescent="0.3">
      <c r="P643312" s="83"/>
    </row>
    <row r="643313" spans="16:16" x14ac:dyDescent="0.3">
      <c r="P643313" s="83"/>
    </row>
    <row r="643314" spans="16:16" x14ac:dyDescent="0.3">
      <c r="P643314" s="83"/>
    </row>
    <row r="643315" spans="16:16" x14ac:dyDescent="0.3">
      <c r="P643315" s="83"/>
    </row>
    <row r="643316" spans="16:16" x14ac:dyDescent="0.3">
      <c r="P643316" s="83"/>
    </row>
    <row r="643317" spans="16:16" x14ac:dyDescent="0.3">
      <c r="P643317" s="83"/>
    </row>
    <row r="643318" spans="16:16" x14ac:dyDescent="0.3">
      <c r="P643318" s="83"/>
    </row>
    <row r="643319" spans="16:16" x14ac:dyDescent="0.3">
      <c r="P643319" s="83"/>
    </row>
    <row r="643320" spans="16:16" x14ac:dyDescent="0.3">
      <c r="P643320" s="83"/>
    </row>
    <row r="643321" spans="16:16" x14ac:dyDescent="0.3">
      <c r="P643321" s="83"/>
    </row>
    <row r="643322" spans="16:16" x14ac:dyDescent="0.3">
      <c r="P643322" s="83"/>
    </row>
    <row r="643323" spans="16:16" x14ac:dyDescent="0.3">
      <c r="P643323" s="83"/>
    </row>
    <row r="643324" spans="16:16" x14ac:dyDescent="0.3">
      <c r="P643324" s="83"/>
    </row>
    <row r="643325" spans="16:16" x14ac:dyDescent="0.3">
      <c r="P643325" s="83"/>
    </row>
    <row r="643326" spans="16:16" x14ac:dyDescent="0.3">
      <c r="P643326" s="83"/>
    </row>
    <row r="643327" spans="16:16" x14ac:dyDescent="0.3">
      <c r="P643327" s="83"/>
    </row>
    <row r="643328" spans="16:16" x14ac:dyDescent="0.3">
      <c r="P643328" s="83"/>
    </row>
    <row r="643329" spans="16:16" x14ac:dyDescent="0.3">
      <c r="P643329" s="83"/>
    </row>
    <row r="643330" spans="16:16" x14ac:dyDescent="0.3">
      <c r="P643330" s="83"/>
    </row>
    <row r="643331" spans="16:16" x14ac:dyDescent="0.3">
      <c r="P643331" s="83"/>
    </row>
    <row r="643332" spans="16:16" x14ac:dyDescent="0.3">
      <c r="P643332" s="83"/>
    </row>
    <row r="643333" spans="16:16" x14ac:dyDescent="0.3">
      <c r="P643333" s="83"/>
    </row>
    <row r="643334" spans="16:16" x14ac:dyDescent="0.3">
      <c r="P643334" s="83"/>
    </row>
    <row r="643335" spans="16:16" x14ac:dyDescent="0.3">
      <c r="P643335" s="83"/>
    </row>
    <row r="643336" spans="16:16" x14ac:dyDescent="0.3">
      <c r="P643336" s="83"/>
    </row>
    <row r="643337" spans="16:16" x14ac:dyDescent="0.3">
      <c r="P643337" s="83"/>
    </row>
    <row r="643338" spans="16:16" x14ac:dyDescent="0.3">
      <c r="P643338" s="83"/>
    </row>
    <row r="643339" spans="16:16" x14ac:dyDescent="0.3">
      <c r="P643339" s="83"/>
    </row>
    <row r="643340" spans="16:16" x14ac:dyDescent="0.3">
      <c r="P643340" s="83"/>
    </row>
    <row r="643341" spans="16:16" x14ac:dyDescent="0.3">
      <c r="P643341" s="83"/>
    </row>
    <row r="643342" spans="16:16" x14ac:dyDescent="0.3">
      <c r="P643342" s="83"/>
    </row>
    <row r="643343" spans="16:16" x14ac:dyDescent="0.3">
      <c r="P643343" s="83"/>
    </row>
    <row r="643344" spans="16:16" x14ac:dyDescent="0.3">
      <c r="P643344" s="83"/>
    </row>
    <row r="643345" spans="16:16" x14ac:dyDescent="0.3">
      <c r="P643345" s="83"/>
    </row>
    <row r="643346" spans="16:16" x14ac:dyDescent="0.3">
      <c r="P643346" s="83"/>
    </row>
    <row r="643347" spans="16:16" x14ac:dyDescent="0.3">
      <c r="P643347" s="83"/>
    </row>
    <row r="643348" spans="16:16" x14ac:dyDescent="0.3">
      <c r="P643348" s="83"/>
    </row>
    <row r="643349" spans="16:16" x14ac:dyDescent="0.3">
      <c r="P643349" s="83"/>
    </row>
    <row r="643350" spans="16:16" x14ac:dyDescent="0.3">
      <c r="P643350" s="83"/>
    </row>
    <row r="643351" spans="16:16" x14ac:dyDescent="0.3">
      <c r="P643351" s="83"/>
    </row>
    <row r="643352" spans="16:16" x14ac:dyDescent="0.3">
      <c r="P643352" s="83"/>
    </row>
    <row r="643353" spans="16:16" x14ac:dyDescent="0.3">
      <c r="P643353" s="83"/>
    </row>
    <row r="643354" spans="16:16" x14ac:dyDescent="0.3">
      <c r="P643354" s="83"/>
    </row>
    <row r="643355" spans="16:16" x14ac:dyDescent="0.3">
      <c r="P643355" s="83"/>
    </row>
    <row r="643356" spans="16:16" x14ac:dyDescent="0.3">
      <c r="P643356" s="83"/>
    </row>
    <row r="643357" spans="16:16" x14ac:dyDescent="0.3">
      <c r="P643357" s="83"/>
    </row>
    <row r="643358" spans="16:16" x14ac:dyDescent="0.3">
      <c r="P643358" s="83"/>
    </row>
    <row r="643359" spans="16:16" x14ac:dyDescent="0.3">
      <c r="P643359" s="83"/>
    </row>
    <row r="643360" spans="16:16" x14ac:dyDescent="0.3">
      <c r="P643360" s="83"/>
    </row>
    <row r="643361" spans="16:16" x14ac:dyDescent="0.3">
      <c r="P643361" s="83"/>
    </row>
    <row r="643362" spans="16:16" x14ac:dyDescent="0.3">
      <c r="P643362" s="83"/>
    </row>
    <row r="643363" spans="16:16" x14ac:dyDescent="0.3">
      <c r="P643363" s="83"/>
    </row>
    <row r="643364" spans="16:16" x14ac:dyDescent="0.3">
      <c r="P643364" s="83"/>
    </row>
    <row r="643365" spans="16:16" x14ac:dyDescent="0.3">
      <c r="P643365" s="83"/>
    </row>
    <row r="643366" spans="16:16" x14ac:dyDescent="0.3">
      <c r="P643366" s="83"/>
    </row>
    <row r="643367" spans="16:16" x14ac:dyDescent="0.3">
      <c r="P643367" s="83"/>
    </row>
    <row r="643368" spans="16:16" x14ac:dyDescent="0.3">
      <c r="P643368" s="83"/>
    </row>
    <row r="643369" spans="16:16" x14ac:dyDescent="0.3">
      <c r="P643369" s="83"/>
    </row>
    <row r="643370" spans="16:16" x14ac:dyDescent="0.3">
      <c r="P643370" s="83"/>
    </row>
    <row r="643371" spans="16:16" x14ac:dyDescent="0.3">
      <c r="P643371" s="83"/>
    </row>
    <row r="643372" spans="16:16" x14ac:dyDescent="0.3">
      <c r="P643372" s="83"/>
    </row>
    <row r="643373" spans="16:16" x14ac:dyDescent="0.3">
      <c r="P643373" s="83"/>
    </row>
    <row r="643374" spans="16:16" x14ac:dyDescent="0.3">
      <c r="P643374" s="83"/>
    </row>
    <row r="643375" spans="16:16" x14ac:dyDescent="0.3">
      <c r="P643375" s="83"/>
    </row>
    <row r="643376" spans="16:16" x14ac:dyDescent="0.3">
      <c r="P643376" s="83"/>
    </row>
    <row r="643377" spans="16:16" x14ac:dyDescent="0.3">
      <c r="P643377" s="83"/>
    </row>
    <row r="643378" spans="16:16" x14ac:dyDescent="0.3">
      <c r="P643378" s="83"/>
    </row>
    <row r="643379" spans="16:16" x14ac:dyDescent="0.3">
      <c r="P643379" s="83"/>
    </row>
    <row r="643380" spans="16:16" x14ac:dyDescent="0.3">
      <c r="P643380" s="83"/>
    </row>
    <row r="643381" spans="16:16" x14ac:dyDescent="0.3">
      <c r="P643381" s="83"/>
    </row>
    <row r="643382" spans="16:16" x14ac:dyDescent="0.3">
      <c r="P643382" s="83"/>
    </row>
    <row r="643383" spans="16:16" x14ac:dyDescent="0.3">
      <c r="P643383" s="83"/>
    </row>
    <row r="643384" spans="16:16" x14ac:dyDescent="0.3">
      <c r="P643384" s="83"/>
    </row>
    <row r="643385" spans="16:16" x14ac:dyDescent="0.3">
      <c r="P643385" s="83"/>
    </row>
    <row r="643386" spans="16:16" x14ac:dyDescent="0.3">
      <c r="P643386" s="83"/>
    </row>
    <row r="643387" spans="16:16" x14ac:dyDescent="0.3">
      <c r="P643387" s="83"/>
    </row>
    <row r="643388" spans="16:16" x14ac:dyDescent="0.3">
      <c r="P643388" s="83"/>
    </row>
    <row r="643389" spans="16:16" x14ac:dyDescent="0.3">
      <c r="P643389" s="83"/>
    </row>
    <row r="643390" spans="16:16" x14ac:dyDescent="0.3">
      <c r="P643390" s="83"/>
    </row>
    <row r="643391" spans="16:16" x14ac:dyDescent="0.3">
      <c r="P643391" s="83"/>
    </row>
    <row r="643392" spans="16:16" x14ac:dyDescent="0.3">
      <c r="P643392" s="83"/>
    </row>
    <row r="643393" spans="16:16" x14ac:dyDescent="0.3">
      <c r="P643393" s="83"/>
    </row>
    <row r="643394" spans="16:16" x14ac:dyDescent="0.3">
      <c r="P643394" s="83"/>
    </row>
    <row r="643395" spans="16:16" x14ac:dyDescent="0.3">
      <c r="P643395" s="83"/>
    </row>
    <row r="643396" spans="16:16" x14ac:dyDescent="0.3">
      <c r="P643396" s="83"/>
    </row>
    <row r="643397" spans="16:16" x14ac:dyDescent="0.3">
      <c r="P643397" s="83"/>
    </row>
    <row r="643398" spans="16:16" x14ac:dyDescent="0.3">
      <c r="P643398" s="83"/>
    </row>
    <row r="643399" spans="16:16" x14ac:dyDescent="0.3">
      <c r="P643399" s="83"/>
    </row>
    <row r="643400" spans="16:16" x14ac:dyDescent="0.3">
      <c r="P643400" s="83"/>
    </row>
    <row r="643401" spans="16:16" x14ac:dyDescent="0.3">
      <c r="P643401" s="83"/>
    </row>
    <row r="643402" spans="16:16" x14ac:dyDescent="0.3">
      <c r="P643402" s="83"/>
    </row>
    <row r="643403" spans="16:16" x14ac:dyDescent="0.3">
      <c r="P643403" s="83"/>
    </row>
    <row r="643404" spans="16:16" x14ac:dyDescent="0.3">
      <c r="P643404" s="83"/>
    </row>
    <row r="643405" spans="16:16" x14ac:dyDescent="0.3">
      <c r="P643405" s="83"/>
    </row>
    <row r="643406" spans="16:16" x14ac:dyDescent="0.3">
      <c r="P643406" s="83"/>
    </row>
    <row r="643407" spans="16:16" x14ac:dyDescent="0.3">
      <c r="P643407" s="83"/>
    </row>
    <row r="643408" spans="16:16" x14ac:dyDescent="0.3">
      <c r="P643408" s="83"/>
    </row>
    <row r="643409" spans="16:16" x14ac:dyDescent="0.3">
      <c r="P643409" s="83"/>
    </row>
    <row r="643410" spans="16:16" x14ac:dyDescent="0.3">
      <c r="P643410" s="83"/>
    </row>
    <row r="643411" spans="16:16" x14ac:dyDescent="0.3">
      <c r="P643411" s="83"/>
    </row>
    <row r="643412" spans="16:16" x14ac:dyDescent="0.3">
      <c r="P643412" s="83"/>
    </row>
    <row r="643413" spans="16:16" x14ac:dyDescent="0.3">
      <c r="P643413" s="83"/>
    </row>
    <row r="643414" spans="16:16" x14ac:dyDescent="0.3">
      <c r="P643414" s="83"/>
    </row>
    <row r="643415" spans="16:16" x14ac:dyDescent="0.3">
      <c r="P643415" s="83"/>
    </row>
    <row r="643416" spans="16:16" x14ac:dyDescent="0.3">
      <c r="P643416" s="83"/>
    </row>
    <row r="643417" spans="16:16" x14ac:dyDescent="0.3">
      <c r="P643417" s="83"/>
    </row>
    <row r="643418" spans="16:16" x14ac:dyDescent="0.3">
      <c r="P643418" s="83"/>
    </row>
    <row r="643419" spans="16:16" x14ac:dyDescent="0.3">
      <c r="P643419" s="83"/>
    </row>
    <row r="643420" spans="16:16" x14ac:dyDescent="0.3">
      <c r="P643420" s="83"/>
    </row>
    <row r="643421" spans="16:16" x14ac:dyDescent="0.3">
      <c r="P643421" s="83"/>
    </row>
    <row r="643422" spans="16:16" x14ac:dyDescent="0.3">
      <c r="P643422" s="83"/>
    </row>
    <row r="643423" spans="16:16" x14ac:dyDescent="0.3">
      <c r="P643423" s="83"/>
    </row>
    <row r="643424" spans="16:16" x14ac:dyDescent="0.3">
      <c r="P643424" s="83"/>
    </row>
    <row r="643425" spans="16:16" x14ac:dyDescent="0.3">
      <c r="P643425" s="83"/>
    </row>
    <row r="643426" spans="16:16" x14ac:dyDescent="0.3">
      <c r="P643426" s="83"/>
    </row>
    <row r="643427" spans="16:16" x14ac:dyDescent="0.3">
      <c r="P643427" s="83"/>
    </row>
    <row r="643428" spans="16:16" x14ac:dyDescent="0.3">
      <c r="P643428" s="83"/>
    </row>
    <row r="643429" spans="16:16" x14ac:dyDescent="0.3">
      <c r="P643429" s="83"/>
    </row>
    <row r="643430" spans="16:16" x14ac:dyDescent="0.3">
      <c r="P643430" s="83"/>
    </row>
    <row r="643431" spans="16:16" x14ac:dyDescent="0.3">
      <c r="P643431" s="83"/>
    </row>
    <row r="643432" spans="16:16" x14ac:dyDescent="0.3">
      <c r="P643432" s="83"/>
    </row>
    <row r="643433" spans="16:16" x14ac:dyDescent="0.3">
      <c r="P643433" s="83"/>
    </row>
    <row r="643434" spans="16:16" x14ac:dyDescent="0.3">
      <c r="P643434" s="83"/>
    </row>
    <row r="643435" spans="16:16" x14ac:dyDescent="0.3">
      <c r="P643435" s="83"/>
    </row>
    <row r="643436" spans="16:16" x14ac:dyDescent="0.3">
      <c r="P643436" s="83"/>
    </row>
    <row r="643437" spans="16:16" x14ac:dyDescent="0.3">
      <c r="P643437" s="83"/>
    </row>
    <row r="643438" spans="16:16" x14ac:dyDescent="0.3">
      <c r="P643438" s="83"/>
    </row>
    <row r="643439" spans="16:16" x14ac:dyDescent="0.3">
      <c r="P643439" s="83"/>
    </row>
    <row r="643440" spans="16:16" x14ac:dyDescent="0.3">
      <c r="P643440" s="83"/>
    </row>
    <row r="643441" spans="16:16" x14ac:dyDescent="0.3">
      <c r="P643441" s="83"/>
    </row>
    <row r="643442" spans="16:16" x14ac:dyDescent="0.3">
      <c r="P643442" s="83"/>
    </row>
    <row r="643443" spans="16:16" x14ac:dyDescent="0.3">
      <c r="P643443" s="83"/>
    </row>
    <row r="643444" spans="16:16" x14ac:dyDescent="0.3">
      <c r="P643444" s="83"/>
    </row>
    <row r="643445" spans="16:16" x14ac:dyDescent="0.3">
      <c r="P643445" s="83"/>
    </row>
    <row r="643446" spans="16:16" x14ac:dyDescent="0.3">
      <c r="P643446" s="83"/>
    </row>
    <row r="643447" spans="16:16" x14ac:dyDescent="0.3">
      <c r="P643447" s="83"/>
    </row>
    <row r="643448" spans="16:16" x14ac:dyDescent="0.3">
      <c r="P643448" s="83"/>
    </row>
    <row r="643449" spans="16:16" x14ac:dyDescent="0.3">
      <c r="P643449" s="83"/>
    </row>
    <row r="643450" spans="16:16" x14ac:dyDescent="0.3">
      <c r="P643450" s="83"/>
    </row>
    <row r="643451" spans="16:16" x14ac:dyDescent="0.3">
      <c r="P643451" s="83"/>
    </row>
    <row r="643452" spans="16:16" x14ac:dyDescent="0.3">
      <c r="P643452" s="83"/>
    </row>
    <row r="643453" spans="16:16" x14ac:dyDescent="0.3">
      <c r="P643453" s="83"/>
    </row>
    <row r="643454" spans="16:16" x14ac:dyDescent="0.3">
      <c r="P643454" s="83"/>
    </row>
    <row r="643455" spans="16:16" x14ac:dyDescent="0.3">
      <c r="P643455" s="83"/>
    </row>
    <row r="643456" spans="16:16" x14ac:dyDescent="0.3">
      <c r="P643456" s="83"/>
    </row>
    <row r="643457" spans="16:16" x14ac:dyDescent="0.3">
      <c r="P643457" s="83"/>
    </row>
    <row r="643458" spans="16:16" x14ac:dyDescent="0.3">
      <c r="P643458" s="83"/>
    </row>
    <row r="643459" spans="16:16" x14ac:dyDescent="0.3">
      <c r="P643459" s="83"/>
    </row>
    <row r="643460" spans="16:16" x14ac:dyDescent="0.3">
      <c r="P643460" s="83"/>
    </row>
    <row r="643461" spans="16:16" x14ac:dyDescent="0.3">
      <c r="P643461" s="83"/>
    </row>
    <row r="643462" spans="16:16" x14ac:dyDescent="0.3">
      <c r="P643462" s="83"/>
    </row>
    <row r="643463" spans="16:16" x14ac:dyDescent="0.3">
      <c r="P643463" s="83"/>
    </row>
    <row r="643464" spans="16:16" x14ac:dyDescent="0.3">
      <c r="P643464" s="83"/>
    </row>
    <row r="643465" spans="16:16" x14ac:dyDescent="0.3">
      <c r="P643465" s="83"/>
    </row>
    <row r="643466" spans="16:16" x14ac:dyDescent="0.3">
      <c r="P643466" s="83"/>
    </row>
    <row r="643467" spans="16:16" x14ac:dyDescent="0.3">
      <c r="P643467" s="83"/>
    </row>
    <row r="643468" spans="16:16" x14ac:dyDescent="0.3">
      <c r="P643468" s="83"/>
    </row>
    <row r="643469" spans="16:16" x14ac:dyDescent="0.3">
      <c r="P643469" s="83"/>
    </row>
    <row r="643470" spans="16:16" x14ac:dyDescent="0.3">
      <c r="P643470" s="83"/>
    </row>
    <row r="643471" spans="16:16" x14ac:dyDescent="0.3">
      <c r="P643471" s="83"/>
    </row>
    <row r="643472" spans="16:16" x14ac:dyDescent="0.3">
      <c r="P643472" s="83"/>
    </row>
    <row r="643473" spans="16:16" x14ac:dyDescent="0.3">
      <c r="P643473" s="83"/>
    </row>
    <row r="643474" spans="16:16" x14ac:dyDescent="0.3">
      <c r="P643474" s="83"/>
    </row>
    <row r="643475" spans="16:16" x14ac:dyDescent="0.3">
      <c r="P643475" s="83"/>
    </row>
    <row r="643476" spans="16:16" x14ac:dyDescent="0.3">
      <c r="P643476" s="83"/>
    </row>
    <row r="643477" spans="16:16" x14ac:dyDescent="0.3">
      <c r="P643477" s="83"/>
    </row>
    <row r="643478" spans="16:16" x14ac:dyDescent="0.3">
      <c r="P643478" s="83"/>
    </row>
    <row r="643479" spans="16:16" x14ac:dyDescent="0.3">
      <c r="P643479" s="83"/>
    </row>
    <row r="643480" spans="16:16" x14ac:dyDescent="0.3">
      <c r="P643480" s="83"/>
    </row>
    <row r="643481" spans="16:16" x14ac:dyDescent="0.3">
      <c r="P643481" s="83"/>
    </row>
    <row r="643482" spans="16:16" x14ac:dyDescent="0.3">
      <c r="P643482" s="83"/>
    </row>
    <row r="643483" spans="16:16" x14ac:dyDescent="0.3">
      <c r="P643483" s="83"/>
    </row>
    <row r="643484" spans="16:16" x14ac:dyDescent="0.3">
      <c r="P643484" s="83"/>
    </row>
    <row r="643485" spans="16:16" x14ac:dyDescent="0.3">
      <c r="P643485" s="83"/>
    </row>
    <row r="643486" spans="16:16" x14ac:dyDescent="0.3">
      <c r="P643486" s="83"/>
    </row>
    <row r="643487" spans="16:16" x14ac:dyDescent="0.3">
      <c r="P643487" s="83"/>
    </row>
    <row r="643488" spans="16:16" x14ac:dyDescent="0.3">
      <c r="P643488" s="83"/>
    </row>
    <row r="643489" spans="16:16" x14ac:dyDescent="0.3">
      <c r="P643489" s="83"/>
    </row>
    <row r="643490" spans="16:16" x14ac:dyDescent="0.3">
      <c r="P643490" s="83"/>
    </row>
    <row r="643491" spans="16:16" x14ac:dyDescent="0.3">
      <c r="P643491" s="83"/>
    </row>
    <row r="643492" spans="16:16" x14ac:dyDescent="0.3">
      <c r="P643492" s="83"/>
    </row>
    <row r="643493" spans="16:16" x14ac:dyDescent="0.3">
      <c r="P643493" s="83"/>
    </row>
    <row r="643494" spans="16:16" x14ac:dyDescent="0.3">
      <c r="P643494" s="83"/>
    </row>
    <row r="643495" spans="16:16" x14ac:dyDescent="0.3">
      <c r="P643495" s="83"/>
    </row>
    <row r="643496" spans="16:16" x14ac:dyDescent="0.3">
      <c r="P643496" s="83"/>
    </row>
    <row r="643497" spans="16:16" x14ac:dyDescent="0.3">
      <c r="P643497" s="83"/>
    </row>
    <row r="643498" spans="16:16" x14ac:dyDescent="0.3">
      <c r="P643498" s="83"/>
    </row>
    <row r="643499" spans="16:16" x14ac:dyDescent="0.3">
      <c r="P643499" s="83"/>
    </row>
    <row r="643500" spans="16:16" x14ac:dyDescent="0.3">
      <c r="P643500" s="83"/>
    </row>
    <row r="643501" spans="16:16" x14ac:dyDescent="0.3">
      <c r="P643501" s="83"/>
    </row>
    <row r="643502" spans="16:16" x14ac:dyDescent="0.3">
      <c r="P643502" s="83"/>
    </row>
    <row r="643503" spans="16:16" x14ac:dyDescent="0.3">
      <c r="P643503" s="83"/>
    </row>
    <row r="643504" spans="16:16" x14ac:dyDescent="0.3">
      <c r="P643504" s="83"/>
    </row>
    <row r="643505" spans="16:16" x14ac:dyDescent="0.3">
      <c r="P643505" s="83"/>
    </row>
    <row r="643506" spans="16:16" x14ac:dyDescent="0.3">
      <c r="P643506" s="83"/>
    </row>
    <row r="643507" spans="16:16" x14ac:dyDescent="0.3">
      <c r="P643507" s="83"/>
    </row>
    <row r="643508" spans="16:16" x14ac:dyDescent="0.3">
      <c r="P643508" s="83"/>
    </row>
    <row r="643509" spans="16:16" x14ac:dyDescent="0.3">
      <c r="P643509" s="83"/>
    </row>
    <row r="643510" spans="16:16" x14ac:dyDescent="0.3">
      <c r="P643510" s="83"/>
    </row>
    <row r="643511" spans="16:16" x14ac:dyDescent="0.3">
      <c r="P643511" s="83"/>
    </row>
    <row r="643512" spans="16:16" x14ac:dyDescent="0.3">
      <c r="P643512" s="83"/>
    </row>
    <row r="643513" spans="16:16" x14ac:dyDescent="0.3">
      <c r="P643513" s="83"/>
    </row>
    <row r="643514" spans="16:16" x14ac:dyDescent="0.3">
      <c r="P643514" s="83"/>
    </row>
    <row r="643515" spans="16:16" x14ac:dyDescent="0.3">
      <c r="P643515" s="83"/>
    </row>
    <row r="643516" spans="16:16" x14ac:dyDescent="0.3">
      <c r="P643516" s="83"/>
    </row>
    <row r="643517" spans="16:16" x14ac:dyDescent="0.3">
      <c r="P643517" s="83"/>
    </row>
    <row r="643518" spans="16:16" x14ac:dyDescent="0.3">
      <c r="P643518" s="83"/>
    </row>
    <row r="643519" spans="16:16" x14ac:dyDescent="0.3">
      <c r="P643519" s="83"/>
    </row>
    <row r="643520" spans="16:16" x14ac:dyDescent="0.3">
      <c r="P643520" s="83"/>
    </row>
    <row r="643521" spans="16:16" x14ac:dyDescent="0.3">
      <c r="P643521" s="83"/>
    </row>
    <row r="643522" spans="16:16" x14ac:dyDescent="0.3">
      <c r="P643522" s="83"/>
    </row>
    <row r="643523" spans="16:16" x14ac:dyDescent="0.3">
      <c r="P643523" s="83"/>
    </row>
    <row r="643524" spans="16:16" x14ac:dyDescent="0.3">
      <c r="P643524" s="83"/>
    </row>
    <row r="643525" spans="16:16" x14ac:dyDescent="0.3">
      <c r="P643525" s="83"/>
    </row>
    <row r="643526" spans="16:16" x14ac:dyDescent="0.3">
      <c r="P643526" s="83"/>
    </row>
    <row r="643527" spans="16:16" x14ac:dyDescent="0.3">
      <c r="P643527" s="83"/>
    </row>
    <row r="643528" spans="16:16" x14ac:dyDescent="0.3">
      <c r="P643528" s="83"/>
    </row>
    <row r="643529" spans="16:16" x14ac:dyDescent="0.3">
      <c r="P643529" s="83"/>
    </row>
    <row r="643530" spans="16:16" x14ac:dyDescent="0.3">
      <c r="P643530" s="83"/>
    </row>
    <row r="643531" spans="16:16" x14ac:dyDescent="0.3">
      <c r="P643531" s="83"/>
    </row>
    <row r="643532" spans="16:16" x14ac:dyDescent="0.3">
      <c r="P643532" s="83"/>
    </row>
    <row r="643533" spans="16:16" x14ac:dyDescent="0.3">
      <c r="P643533" s="83"/>
    </row>
    <row r="643534" spans="16:16" x14ac:dyDescent="0.3">
      <c r="P643534" s="83"/>
    </row>
    <row r="643535" spans="16:16" x14ac:dyDescent="0.3">
      <c r="P643535" s="83"/>
    </row>
    <row r="643536" spans="16:16" x14ac:dyDescent="0.3">
      <c r="P643536" s="83"/>
    </row>
    <row r="643537" spans="16:16" x14ac:dyDescent="0.3">
      <c r="P643537" s="83"/>
    </row>
    <row r="643538" spans="16:16" x14ac:dyDescent="0.3">
      <c r="P643538" s="83"/>
    </row>
    <row r="643539" spans="16:16" x14ac:dyDescent="0.3">
      <c r="P643539" s="83"/>
    </row>
    <row r="643540" spans="16:16" x14ac:dyDescent="0.3">
      <c r="P643540" s="83"/>
    </row>
    <row r="643541" spans="16:16" x14ac:dyDescent="0.3">
      <c r="P643541" s="83"/>
    </row>
    <row r="643542" spans="16:16" x14ac:dyDescent="0.3">
      <c r="P643542" s="83"/>
    </row>
    <row r="643543" spans="16:16" x14ac:dyDescent="0.3">
      <c r="P643543" s="83"/>
    </row>
    <row r="643544" spans="16:16" x14ac:dyDescent="0.3">
      <c r="P643544" s="83"/>
    </row>
    <row r="643545" spans="16:16" x14ac:dyDescent="0.3">
      <c r="P643545" s="83"/>
    </row>
    <row r="643546" spans="16:16" x14ac:dyDescent="0.3">
      <c r="P643546" s="83"/>
    </row>
    <row r="643547" spans="16:16" x14ac:dyDescent="0.3">
      <c r="P643547" s="83"/>
    </row>
    <row r="643548" spans="16:16" x14ac:dyDescent="0.3">
      <c r="P643548" s="83"/>
    </row>
    <row r="643549" spans="16:16" x14ac:dyDescent="0.3">
      <c r="P643549" s="83"/>
    </row>
    <row r="643550" spans="16:16" x14ac:dyDescent="0.3">
      <c r="P643550" s="83"/>
    </row>
    <row r="643551" spans="16:16" x14ac:dyDescent="0.3">
      <c r="P643551" s="83"/>
    </row>
    <row r="643552" spans="16:16" x14ac:dyDescent="0.3">
      <c r="P643552" s="83"/>
    </row>
    <row r="643553" spans="16:16" x14ac:dyDescent="0.3">
      <c r="P643553" s="83"/>
    </row>
    <row r="643554" spans="16:16" x14ac:dyDescent="0.3">
      <c r="P643554" s="83"/>
    </row>
    <row r="643555" spans="16:16" x14ac:dyDescent="0.3">
      <c r="P643555" s="83"/>
    </row>
    <row r="643556" spans="16:16" x14ac:dyDescent="0.3">
      <c r="P643556" s="83"/>
    </row>
    <row r="643557" spans="16:16" x14ac:dyDescent="0.3">
      <c r="P643557" s="83"/>
    </row>
    <row r="643558" spans="16:16" x14ac:dyDescent="0.3">
      <c r="P643558" s="83"/>
    </row>
    <row r="643559" spans="16:16" x14ac:dyDescent="0.3">
      <c r="P643559" s="83"/>
    </row>
    <row r="643560" spans="16:16" x14ac:dyDescent="0.3">
      <c r="P643560" s="83"/>
    </row>
    <row r="643561" spans="16:16" x14ac:dyDescent="0.3">
      <c r="P643561" s="83"/>
    </row>
    <row r="643562" spans="16:16" x14ac:dyDescent="0.3">
      <c r="P643562" s="83"/>
    </row>
    <row r="643563" spans="16:16" x14ac:dyDescent="0.3">
      <c r="P643563" s="83"/>
    </row>
    <row r="643564" spans="16:16" x14ac:dyDescent="0.3">
      <c r="P643564" s="83"/>
    </row>
    <row r="643565" spans="16:16" x14ac:dyDescent="0.3">
      <c r="P643565" s="83"/>
    </row>
    <row r="643566" spans="16:16" x14ac:dyDescent="0.3">
      <c r="P643566" s="83"/>
    </row>
    <row r="643567" spans="16:16" x14ac:dyDescent="0.3">
      <c r="P643567" s="83"/>
    </row>
    <row r="643568" spans="16:16" x14ac:dyDescent="0.3">
      <c r="P643568" s="83"/>
    </row>
    <row r="643569" spans="16:16" x14ac:dyDescent="0.3">
      <c r="P643569" s="83"/>
    </row>
    <row r="643570" spans="16:16" x14ac:dyDescent="0.3">
      <c r="P643570" s="83"/>
    </row>
    <row r="643571" spans="16:16" x14ac:dyDescent="0.3">
      <c r="P643571" s="83"/>
    </row>
    <row r="643572" spans="16:16" x14ac:dyDescent="0.3">
      <c r="P643572" s="83"/>
    </row>
    <row r="643573" spans="16:16" x14ac:dyDescent="0.3">
      <c r="P643573" s="83"/>
    </row>
    <row r="643574" spans="16:16" x14ac:dyDescent="0.3">
      <c r="P643574" s="83"/>
    </row>
    <row r="643575" spans="16:16" x14ac:dyDescent="0.3">
      <c r="P643575" s="83"/>
    </row>
    <row r="643576" spans="16:16" x14ac:dyDescent="0.3">
      <c r="P643576" s="83"/>
    </row>
    <row r="643577" spans="16:16" x14ac:dyDescent="0.3">
      <c r="P643577" s="83"/>
    </row>
    <row r="643578" spans="16:16" x14ac:dyDescent="0.3">
      <c r="P643578" s="83"/>
    </row>
    <row r="643579" spans="16:16" x14ac:dyDescent="0.3">
      <c r="P643579" s="83"/>
    </row>
    <row r="643580" spans="16:16" x14ac:dyDescent="0.3">
      <c r="P643580" s="83"/>
    </row>
    <row r="643581" spans="16:16" x14ac:dyDescent="0.3">
      <c r="P643581" s="83"/>
    </row>
    <row r="643582" spans="16:16" x14ac:dyDescent="0.3">
      <c r="P643582" s="83"/>
    </row>
    <row r="643583" spans="16:16" x14ac:dyDescent="0.3">
      <c r="P643583" s="83"/>
    </row>
    <row r="643584" spans="16:16" x14ac:dyDescent="0.3">
      <c r="P643584" s="83"/>
    </row>
    <row r="643585" spans="16:16" x14ac:dyDescent="0.3">
      <c r="P643585" s="83"/>
    </row>
    <row r="643586" spans="16:16" x14ac:dyDescent="0.3">
      <c r="P643586" s="83"/>
    </row>
    <row r="643587" spans="16:16" x14ac:dyDescent="0.3">
      <c r="P643587" s="83"/>
    </row>
    <row r="643588" spans="16:16" x14ac:dyDescent="0.3">
      <c r="P643588" s="83"/>
    </row>
    <row r="643589" spans="16:16" x14ac:dyDescent="0.3">
      <c r="P643589" s="83"/>
    </row>
    <row r="643590" spans="16:16" x14ac:dyDescent="0.3">
      <c r="P643590" s="83"/>
    </row>
    <row r="643591" spans="16:16" x14ac:dyDescent="0.3">
      <c r="P643591" s="83"/>
    </row>
    <row r="643592" spans="16:16" x14ac:dyDescent="0.3">
      <c r="P643592" s="83"/>
    </row>
    <row r="643593" spans="16:16" x14ac:dyDescent="0.3">
      <c r="P643593" s="83"/>
    </row>
    <row r="643594" spans="16:16" x14ac:dyDescent="0.3">
      <c r="P643594" s="83"/>
    </row>
    <row r="643595" spans="16:16" x14ac:dyDescent="0.3">
      <c r="P643595" s="83"/>
    </row>
    <row r="643596" spans="16:16" x14ac:dyDescent="0.3">
      <c r="P643596" s="83"/>
    </row>
    <row r="643597" spans="16:16" x14ac:dyDescent="0.3">
      <c r="P643597" s="83"/>
    </row>
    <row r="643598" spans="16:16" x14ac:dyDescent="0.3">
      <c r="P643598" s="83"/>
    </row>
    <row r="643599" spans="16:16" x14ac:dyDescent="0.3">
      <c r="P643599" s="83"/>
    </row>
    <row r="643600" spans="16:16" x14ac:dyDescent="0.3">
      <c r="P643600" s="83"/>
    </row>
    <row r="643601" spans="16:16" x14ac:dyDescent="0.3">
      <c r="P643601" s="83"/>
    </row>
    <row r="643602" spans="16:16" x14ac:dyDescent="0.3">
      <c r="P643602" s="83"/>
    </row>
    <row r="643603" spans="16:16" x14ac:dyDescent="0.3">
      <c r="P643603" s="83"/>
    </row>
    <row r="643604" spans="16:16" x14ac:dyDescent="0.3">
      <c r="P643604" s="83"/>
    </row>
    <row r="643605" spans="16:16" x14ac:dyDescent="0.3">
      <c r="P643605" s="83"/>
    </row>
    <row r="643606" spans="16:16" x14ac:dyDescent="0.3">
      <c r="P643606" s="83"/>
    </row>
    <row r="643607" spans="16:16" x14ac:dyDescent="0.3">
      <c r="P643607" s="83"/>
    </row>
    <row r="643608" spans="16:16" x14ac:dyDescent="0.3">
      <c r="P643608" s="83"/>
    </row>
    <row r="643609" spans="16:16" x14ac:dyDescent="0.3">
      <c r="P643609" s="83"/>
    </row>
    <row r="643610" spans="16:16" x14ac:dyDescent="0.3">
      <c r="P643610" s="83"/>
    </row>
    <row r="643611" spans="16:16" x14ac:dyDescent="0.3">
      <c r="P643611" s="83"/>
    </row>
    <row r="643612" spans="16:16" x14ac:dyDescent="0.3">
      <c r="P643612" s="83"/>
    </row>
    <row r="643613" spans="16:16" x14ac:dyDescent="0.3">
      <c r="P643613" s="83"/>
    </row>
    <row r="643614" spans="16:16" x14ac:dyDescent="0.3">
      <c r="P643614" s="83"/>
    </row>
    <row r="643615" spans="16:16" x14ac:dyDescent="0.3">
      <c r="P643615" s="83"/>
    </row>
    <row r="643616" spans="16:16" x14ac:dyDescent="0.3">
      <c r="P643616" s="83"/>
    </row>
    <row r="643617" spans="16:16" x14ac:dyDescent="0.3">
      <c r="P643617" s="83"/>
    </row>
    <row r="643618" spans="16:16" x14ac:dyDescent="0.3">
      <c r="P643618" s="83"/>
    </row>
    <row r="643619" spans="16:16" x14ac:dyDescent="0.3">
      <c r="P643619" s="83"/>
    </row>
    <row r="643620" spans="16:16" x14ac:dyDescent="0.3">
      <c r="P643620" s="83"/>
    </row>
    <row r="643621" spans="16:16" x14ac:dyDescent="0.3">
      <c r="P643621" s="83"/>
    </row>
    <row r="643622" spans="16:16" x14ac:dyDescent="0.3">
      <c r="P643622" s="83"/>
    </row>
    <row r="643623" spans="16:16" x14ac:dyDescent="0.3">
      <c r="P643623" s="83"/>
    </row>
    <row r="643624" spans="16:16" x14ac:dyDescent="0.3">
      <c r="P643624" s="83"/>
    </row>
    <row r="643625" spans="16:16" x14ac:dyDescent="0.3">
      <c r="P643625" s="83"/>
    </row>
    <row r="643626" spans="16:16" x14ac:dyDescent="0.3">
      <c r="P643626" s="83"/>
    </row>
    <row r="643627" spans="16:16" x14ac:dyDescent="0.3">
      <c r="P643627" s="83"/>
    </row>
    <row r="643628" spans="16:16" x14ac:dyDescent="0.3">
      <c r="P643628" s="83"/>
    </row>
    <row r="643629" spans="16:16" x14ac:dyDescent="0.3">
      <c r="P643629" s="83"/>
    </row>
    <row r="643630" spans="16:16" x14ac:dyDescent="0.3">
      <c r="P643630" s="83"/>
    </row>
    <row r="643631" spans="16:16" x14ac:dyDescent="0.3">
      <c r="P643631" s="83"/>
    </row>
    <row r="643632" spans="16:16" x14ac:dyDescent="0.3">
      <c r="P643632" s="83"/>
    </row>
    <row r="643633" spans="16:16" x14ac:dyDescent="0.3">
      <c r="P643633" s="83"/>
    </row>
    <row r="643634" spans="16:16" x14ac:dyDescent="0.3">
      <c r="P643634" s="83"/>
    </row>
    <row r="643635" spans="16:16" x14ac:dyDescent="0.3">
      <c r="P643635" s="83"/>
    </row>
    <row r="643636" spans="16:16" x14ac:dyDescent="0.3">
      <c r="P643636" s="83"/>
    </row>
    <row r="643637" spans="16:16" x14ac:dyDescent="0.3">
      <c r="P643637" s="83"/>
    </row>
    <row r="643638" spans="16:16" x14ac:dyDescent="0.3">
      <c r="P643638" s="83"/>
    </row>
    <row r="643639" spans="16:16" x14ac:dyDescent="0.3">
      <c r="P643639" s="83"/>
    </row>
    <row r="643640" spans="16:16" x14ac:dyDescent="0.3">
      <c r="P643640" s="83"/>
    </row>
    <row r="643641" spans="16:16" x14ac:dyDescent="0.3">
      <c r="P643641" s="83"/>
    </row>
    <row r="643642" spans="16:16" x14ac:dyDescent="0.3">
      <c r="P643642" s="83"/>
    </row>
    <row r="643643" spans="16:16" x14ac:dyDescent="0.3">
      <c r="P643643" s="83"/>
    </row>
    <row r="643644" spans="16:16" x14ac:dyDescent="0.3">
      <c r="P643644" s="83"/>
    </row>
    <row r="643645" spans="16:16" x14ac:dyDescent="0.3">
      <c r="P643645" s="83"/>
    </row>
    <row r="643646" spans="16:16" x14ac:dyDescent="0.3">
      <c r="P643646" s="83"/>
    </row>
    <row r="643647" spans="16:16" x14ac:dyDescent="0.3">
      <c r="P643647" s="83"/>
    </row>
    <row r="643648" spans="16:16" x14ac:dyDescent="0.3">
      <c r="P643648" s="83"/>
    </row>
    <row r="643649" spans="16:16" x14ac:dyDescent="0.3">
      <c r="P643649" s="83"/>
    </row>
    <row r="643650" spans="16:16" x14ac:dyDescent="0.3">
      <c r="P643650" s="83"/>
    </row>
    <row r="643651" spans="16:16" x14ac:dyDescent="0.3">
      <c r="P643651" s="83"/>
    </row>
    <row r="643652" spans="16:16" x14ac:dyDescent="0.3">
      <c r="P643652" s="83"/>
    </row>
    <row r="643653" spans="16:16" x14ac:dyDescent="0.3">
      <c r="P643653" s="83"/>
    </row>
    <row r="643654" spans="16:16" x14ac:dyDescent="0.3">
      <c r="P643654" s="83"/>
    </row>
    <row r="643655" spans="16:16" x14ac:dyDescent="0.3">
      <c r="P643655" s="83"/>
    </row>
    <row r="643656" spans="16:16" x14ac:dyDescent="0.3">
      <c r="P643656" s="83"/>
    </row>
    <row r="643657" spans="16:16" x14ac:dyDescent="0.3">
      <c r="P643657" s="83"/>
    </row>
    <row r="643658" spans="16:16" x14ac:dyDescent="0.3">
      <c r="P643658" s="83"/>
    </row>
    <row r="643659" spans="16:16" x14ac:dyDescent="0.3">
      <c r="P643659" s="83"/>
    </row>
    <row r="643660" spans="16:16" x14ac:dyDescent="0.3">
      <c r="P643660" s="83"/>
    </row>
    <row r="643661" spans="16:16" x14ac:dyDescent="0.3">
      <c r="P643661" s="83"/>
    </row>
    <row r="643662" spans="16:16" x14ac:dyDescent="0.3">
      <c r="P643662" s="83"/>
    </row>
    <row r="643663" spans="16:16" x14ac:dyDescent="0.3">
      <c r="P643663" s="83"/>
    </row>
    <row r="643664" spans="16:16" x14ac:dyDescent="0.3">
      <c r="P643664" s="83"/>
    </row>
    <row r="643665" spans="16:16" x14ac:dyDescent="0.3">
      <c r="P643665" s="83"/>
    </row>
    <row r="643666" spans="16:16" x14ac:dyDescent="0.3">
      <c r="P643666" s="83"/>
    </row>
    <row r="643667" spans="16:16" x14ac:dyDescent="0.3">
      <c r="P643667" s="83"/>
    </row>
    <row r="643668" spans="16:16" x14ac:dyDescent="0.3">
      <c r="P643668" s="83"/>
    </row>
    <row r="643669" spans="16:16" x14ac:dyDescent="0.3">
      <c r="P643669" s="83"/>
    </row>
    <row r="643670" spans="16:16" x14ac:dyDescent="0.3">
      <c r="P643670" s="83"/>
    </row>
    <row r="643671" spans="16:16" x14ac:dyDescent="0.3">
      <c r="P643671" s="83"/>
    </row>
    <row r="643672" spans="16:16" x14ac:dyDescent="0.3">
      <c r="P643672" s="83"/>
    </row>
    <row r="643673" spans="16:16" x14ac:dyDescent="0.3">
      <c r="P643673" s="83"/>
    </row>
    <row r="643674" spans="16:16" x14ac:dyDescent="0.3">
      <c r="P643674" s="83"/>
    </row>
    <row r="643675" spans="16:16" x14ac:dyDescent="0.3">
      <c r="P643675" s="83"/>
    </row>
    <row r="643676" spans="16:16" x14ac:dyDescent="0.3">
      <c r="P643676" s="83"/>
    </row>
    <row r="643677" spans="16:16" x14ac:dyDescent="0.3">
      <c r="P643677" s="83"/>
    </row>
    <row r="643678" spans="16:16" x14ac:dyDescent="0.3">
      <c r="P643678" s="83"/>
    </row>
    <row r="643679" spans="16:16" x14ac:dyDescent="0.3">
      <c r="P643679" s="83"/>
    </row>
    <row r="643680" spans="16:16" x14ac:dyDescent="0.3">
      <c r="P643680" s="83"/>
    </row>
    <row r="643681" spans="16:16" x14ac:dyDescent="0.3">
      <c r="P643681" s="83"/>
    </row>
    <row r="643682" spans="16:16" x14ac:dyDescent="0.3">
      <c r="P643682" s="83"/>
    </row>
    <row r="643683" spans="16:16" x14ac:dyDescent="0.3">
      <c r="P643683" s="83"/>
    </row>
    <row r="643684" spans="16:16" x14ac:dyDescent="0.3">
      <c r="P643684" s="83"/>
    </row>
    <row r="643685" spans="16:16" x14ac:dyDescent="0.3">
      <c r="P643685" s="83"/>
    </row>
    <row r="643686" spans="16:16" x14ac:dyDescent="0.3">
      <c r="P643686" s="83"/>
    </row>
    <row r="643687" spans="16:16" x14ac:dyDescent="0.3">
      <c r="P643687" s="83"/>
    </row>
    <row r="643688" spans="16:16" x14ac:dyDescent="0.3">
      <c r="P643688" s="83"/>
    </row>
    <row r="643689" spans="16:16" x14ac:dyDescent="0.3">
      <c r="P643689" s="83"/>
    </row>
    <row r="643690" spans="16:16" x14ac:dyDescent="0.3">
      <c r="P643690" s="83"/>
    </row>
    <row r="643691" spans="16:16" x14ac:dyDescent="0.3">
      <c r="P643691" s="83"/>
    </row>
    <row r="643692" spans="16:16" x14ac:dyDescent="0.3">
      <c r="P643692" s="83"/>
    </row>
    <row r="643693" spans="16:16" x14ac:dyDescent="0.3">
      <c r="P643693" s="83"/>
    </row>
    <row r="643694" spans="16:16" x14ac:dyDescent="0.3">
      <c r="P643694" s="83"/>
    </row>
    <row r="643695" spans="16:16" x14ac:dyDescent="0.3">
      <c r="P643695" s="83"/>
    </row>
    <row r="643696" spans="16:16" x14ac:dyDescent="0.3">
      <c r="P643696" s="83"/>
    </row>
    <row r="643697" spans="16:16" x14ac:dyDescent="0.3">
      <c r="P643697" s="83"/>
    </row>
    <row r="643698" spans="16:16" x14ac:dyDescent="0.3">
      <c r="P643698" s="83"/>
    </row>
    <row r="643699" spans="16:16" x14ac:dyDescent="0.3">
      <c r="P643699" s="83"/>
    </row>
    <row r="643700" spans="16:16" x14ac:dyDescent="0.3">
      <c r="P643700" s="83"/>
    </row>
    <row r="643701" spans="16:16" x14ac:dyDescent="0.3">
      <c r="P643701" s="83"/>
    </row>
    <row r="643702" spans="16:16" x14ac:dyDescent="0.3">
      <c r="P643702" s="83"/>
    </row>
    <row r="643703" spans="16:16" x14ac:dyDescent="0.3">
      <c r="P643703" s="83"/>
    </row>
    <row r="643704" spans="16:16" x14ac:dyDescent="0.3">
      <c r="P643704" s="83"/>
    </row>
    <row r="643705" spans="16:16" x14ac:dyDescent="0.3">
      <c r="P643705" s="83"/>
    </row>
    <row r="643706" spans="16:16" x14ac:dyDescent="0.3">
      <c r="P643706" s="83"/>
    </row>
    <row r="643707" spans="16:16" x14ac:dyDescent="0.3">
      <c r="P643707" s="83"/>
    </row>
    <row r="643708" spans="16:16" x14ac:dyDescent="0.3">
      <c r="P643708" s="83"/>
    </row>
    <row r="643709" spans="16:16" x14ac:dyDescent="0.3">
      <c r="P643709" s="83"/>
    </row>
    <row r="643710" spans="16:16" x14ac:dyDescent="0.3">
      <c r="P643710" s="83"/>
    </row>
    <row r="643711" spans="16:16" x14ac:dyDescent="0.3">
      <c r="P643711" s="83"/>
    </row>
    <row r="643712" spans="16:16" x14ac:dyDescent="0.3">
      <c r="P643712" s="83"/>
    </row>
    <row r="643713" spans="16:16" x14ac:dyDescent="0.3">
      <c r="P643713" s="83"/>
    </row>
    <row r="643714" spans="16:16" x14ac:dyDescent="0.3">
      <c r="P643714" s="83"/>
    </row>
    <row r="643715" spans="16:16" x14ac:dyDescent="0.3">
      <c r="P643715" s="83"/>
    </row>
    <row r="643716" spans="16:16" x14ac:dyDescent="0.3">
      <c r="P643716" s="83"/>
    </row>
    <row r="643717" spans="16:16" x14ac:dyDescent="0.3">
      <c r="P643717" s="83"/>
    </row>
    <row r="643718" spans="16:16" x14ac:dyDescent="0.3">
      <c r="P643718" s="83"/>
    </row>
    <row r="643719" spans="16:16" x14ac:dyDescent="0.3">
      <c r="P643719" s="83"/>
    </row>
    <row r="643720" spans="16:16" x14ac:dyDescent="0.3">
      <c r="P643720" s="83"/>
    </row>
    <row r="643721" spans="16:16" x14ac:dyDescent="0.3">
      <c r="P643721" s="83"/>
    </row>
    <row r="643722" spans="16:16" x14ac:dyDescent="0.3">
      <c r="P643722" s="83"/>
    </row>
    <row r="643723" spans="16:16" x14ac:dyDescent="0.3">
      <c r="P643723" s="83"/>
    </row>
    <row r="643724" spans="16:16" x14ac:dyDescent="0.3">
      <c r="P643724" s="83"/>
    </row>
    <row r="643725" spans="16:16" x14ac:dyDescent="0.3">
      <c r="P643725" s="83"/>
    </row>
    <row r="643726" spans="16:16" x14ac:dyDescent="0.3">
      <c r="P643726" s="83"/>
    </row>
    <row r="643727" spans="16:16" x14ac:dyDescent="0.3">
      <c r="P643727" s="83"/>
    </row>
    <row r="643728" spans="16:16" x14ac:dyDescent="0.3">
      <c r="P643728" s="83"/>
    </row>
    <row r="643729" spans="16:16" x14ac:dyDescent="0.3">
      <c r="P643729" s="83"/>
    </row>
    <row r="643730" spans="16:16" x14ac:dyDescent="0.3">
      <c r="P643730" s="83"/>
    </row>
    <row r="643731" spans="16:16" x14ac:dyDescent="0.3">
      <c r="P643731" s="83"/>
    </row>
    <row r="643732" spans="16:16" x14ac:dyDescent="0.3">
      <c r="P643732" s="83"/>
    </row>
    <row r="643733" spans="16:16" x14ac:dyDescent="0.3">
      <c r="P643733" s="83"/>
    </row>
    <row r="643734" spans="16:16" x14ac:dyDescent="0.3">
      <c r="P643734" s="83"/>
    </row>
    <row r="643735" spans="16:16" x14ac:dyDescent="0.3">
      <c r="P643735" s="83"/>
    </row>
    <row r="643736" spans="16:16" x14ac:dyDescent="0.3">
      <c r="P643736" s="83"/>
    </row>
    <row r="643737" spans="16:16" x14ac:dyDescent="0.3">
      <c r="P643737" s="83"/>
    </row>
    <row r="643738" spans="16:16" x14ac:dyDescent="0.3">
      <c r="P643738" s="83"/>
    </row>
    <row r="643739" spans="16:16" x14ac:dyDescent="0.3">
      <c r="P643739" s="83"/>
    </row>
    <row r="643740" spans="16:16" x14ac:dyDescent="0.3">
      <c r="P643740" s="83"/>
    </row>
    <row r="643741" spans="16:16" x14ac:dyDescent="0.3">
      <c r="P643741" s="83"/>
    </row>
    <row r="643742" spans="16:16" x14ac:dyDescent="0.3">
      <c r="P643742" s="83"/>
    </row>
    <row r="643743" spans="16:16" x14ac:dyDescent="0.3">
      <c r="P643743" s="83"/>
    </row>
    <row r="643744" spans="16:16" x14ac:dyDescent="0.3">
      <c r="P643744" s="83"/>
    </row>
    <row r="643745" spans="16:16" x14ac:dyDescent="0.3">
      <c r="P643745" s="83"/>
    </row>
    <row r="643746" spans="16:16" x14ac:dyDescent="0.3">
      <c r="P643746" s="83"/>
    </row>
    <row r="643747" spans="16:16" x14ac:dyDescent="0.3">
      <c r="P643747" s="83"/>
    </row>
    <row r="643748" spans="16:16" x14ac:dyDescent="0.3">
      <c r="P643748" s="83"/>
    </row>
    <row r="643749" spans="16:16" x14ac:dyDescent="0.3">
      <c r="P643749" s="83"/>
    </row>
    <row r="643750" spans="16:16" x14ac:dyDescent="0.3">
      <c r="P643750" s="83"/>
    </row>
    <row r="643751" spans="16:16" x14ac:dyDescent="0.3">
      <c r="P643751" s="83"/>
    </row>
    <row r="643752" spans="16:16" x14ac:dyDescent="0.3">
      <c r="P643752" s="83"/>
    </row>
    <row r="643753" spans="16:16" x14ac:dyDescent="0.3">
      <c r="P643753" s="83"/>
    </row>
    <row r="643754" spans="16:16" x14ac:dyDescent="0.3">
      <c r="P643754" s="83"/>
    </row>
    <row r="643755" spans="16:16" x14ac:dyDescent="0.3">
      <c r="P643755" s="83"/>
    </row>
    <row r="643756" spans="16:16" x14ac:dyDescent="0.3">
      <c r="P643756" s="83"/>
    </row>
    <row r="643757" spans="16:16" x14ac:dyDescent="0.3">
      <c r="P643757" s="83"/>
    </row>
    <row r="643758" spans="16:16" x14ac:dyDescent="0.3">
      <c r="P643758" s="83"/>
    </row>
    <row r="643759" spans="16:16" x14ac:dyDescent="0.3">
      <c r="P643759" s="83"/>
    </row>
    <row r="643760" spans="16:16" x14ac:dyDescent="0.3">
      <c r="P643760" s="83"/>
    </row>
    <row r="643761" spans="16:16" x14ac:dyDescent="0.3">
      <c r="P643761" s="83"/>
    </row>
    <row r="643762" spans="16:16" x14ac:dyDescent="0.3">
      <c r="P643762" s="83"/>
    </row>
    <row r="643763" spans="16:16" x14ac:dyDescent="0.3">
      <c r="P643763" s="83"/>
    </row>
    <row r="643764" spans="16:16" x14ac:dyDescent="0.3">
      <c r="P643764" s="83"/>
    </row>
    <row r="643765" spans="16:16" x14ac:dyDescent="0.3">
      <c r="P643765" s="83"/>
    </row>
    <row r="643766" spans="16:16" x14ac:dyDescent="0.3">
      <c r="P643766" s="83"/>
    </row>
    <row r="643767" spans="16:16" x14ac:dyDescent="0.3">
      <c r="P643767" s="83"/>
    </row>
    <row r="643768" spans="16:16" x14ac:dyDescent="0.3">
      <c r="P643768" s="83"/>
    </row>
    <row r="643769" spans="16:16" x14ac:dyDescent="0.3">
      <c r="P643769" s="83"/>
    </row>
    <row r="643770" spans="16:16" x14ac:dyDescent="0.3">
      <c r="P643770" s="83"/>
    </row>
    <row r="643771" spans="16:16" x14ac:dyDescent="0.3">
      <c r="P643771" s="83"/>
    </row>
    <row r="643772" spans="16:16" x14ac:dyDescent="0.3">
      <c r="P643772" s="83"/>
    </row>
    <row r="643773" spans="16:16" x14ac:dyDescent="0.3">
      <c r="P643773" s="83"/>
    </row>
    <row r="643774" spans="16:16" x14ac:dyDescent="0.3">
      <c r="P643774" s="83"/>
    </row>
    <row r="643775" spans="16:16" x14ac:dyDescent="0.3">
      <c r="P643775" s="83"/>
    </row>
    <row r="643776" spans="16:16" x14ac:dyDescent="0.3">
      <c r="P643776" s="83"/>
    </row>
    <row r="643777" spans="16:16" x14ac:dyDescent="0.3">
      <c r="P643777" s="83"/>
    </row>
    <row r="643778" spans="16:16" x14ac:dyDescent="0.3">
      <c r="P643778" s="83"/>
    </row>
    <row r="643779" spans="16:16" x14ac:dyDescent="0.3">
      <c r="P643779" s="83"/>
    </row>
    <row r="643780" spans="16:16" x14ac:dyDescent="0.3">
      <c r="P643780" s="83"/>
    </row>
    <row r="643781" spans="16:16" x14ac:dyDescent="0.3">
      <c r="P643781" s="83"/>
    </row>
    <row r="643782" spans="16:16" x14ac:dyDescent="0.3">
      <c r="P643782" s="83"/>
    </row>
    <row r="643783" spans="16:16" x14ac:dyDescent="0.3">
      <c r="P643783" s="83"/>
    </row>
    <row r="643784" spans="16:16" x14ac:dyDescent="0.3">
      <c r="P643784" s="83"/>
    </row>
    <row r="643785" spans="16:16" x14ac:dyDescent="0.3">
      <c r="P643785" s="83"/>
    </row>
    <row r="643786" spans="16:16" x14ac:dyDescent="0.3">
      <c r="P643786" s="83"/>
    </row>
    <row r="643787" spans="16:16" x14ac:dyDescent="0.3">
      <c r="P643787" s="83"/>
    </row>
    <row r="643788" spans="16:16" x14ac:dyDescent="0.3">
      <c r="P643788" s="83"/>
    </row>
    <row r="643789" spans="16:16" x14ac:dyDescent="0.3">
      <c r="P643789" s="83"/>
    </row>
    <row r="643790" spans="16:16" x14ac:dyDescent="0.3">
      <c r="P643790" s="83"/>
    </row>
    <row r="643791" spans="16:16" x14ac:dyDescent="0.3">
      <c r="P643791" s="83"/>
    </row>
    <row r="643792" spans="16:16" x14ac:dyDescent="0.3">
      <c r="P643792" s="83"/>
    </row>
    <row r="643793" spans="16:16" x14ac:dyDescent="0.3">
      <c r="P643793" s="83"/>
    </row>
    <row r="643794" spans="16:16" x14ac:dyDescent="0.3">
      <c r="P643794" s="83"/>
    </row>
    <row r="643795" spans="16:16" x14ac:dyDescent="0.3">
      <c r="P643795" s="83"/>
    </row>
    <row r="643796" spans="16:16" x14ac:dyDescent="0.3">
      <c r="P643796" s="83"/>
    </row>
    <row r="643797" spans="16:16" x14ac:dyDescent="0.3">
      <c r="P643797" s="83"/>
    </row>
    <row r="643798" spans="16:16" x14ac:dyDescent="0.3">
      <c r="P643798" s="83"/>
    </row>
    <row r="643799" spans="16:16" x14ac:dyDescent="0.3">
      <c r="P643799" s="83"/>
    </row>
    <row r="643800" spans="16:16" x14ac:dyDescent="0.3">
      <c r="P643800" s="83"/>
    </row>
    <row r="643801" spans="16:16" x14ac:dyDescent="0.3">
      <c r="P643801" s="83"/>
    </row>
    <row r="643802" spans="16:16" x14ac:dyDescent="0.3">
      <c r="P643802" s="83"/>
    </row>
    <row r="643803" spans="16:16" x14ac:dyDescent="0.3">
      <c r="P643803" s="83"/>
    </row>
    <row r="643804" spans="16:16" x14ac:dyDescent="0.3">
      <c r="P643804" s="83"/>
    </row>
    <row r="643805" spans="16:16" x14ac:dyDescent="0.3">
      <c r="P643805" s="83"/>
    </row>
    <row r="643806" spans="16:16" x14ac:dyDescent="0.3">
      <c r="P643806" s="83"/>
    </row>
    <row r="643807" spans="16:16" x14ac:dyDescent="0.3">
      <c r="P643807" s="83"/>
    </row>
    <row r="643808" spans="16:16" x14ac:dyDescent="0.3">
      <c r="P643808" s="83"/>
    </row>
    <row r="643809" spans="16:16" x14ac:dyDescent="0.3">
      <c r="P643809" s="83"/>
    </row>
    <row r="643810" spans="16:16" x14ac:dyDescent="0.3">
      <c r="P643810" s="83"/>
    </row>
    <row r="643811" spans="16:16" x14ac:dyDescent="0.3">
      <c r="P643811" s="83"/>
    </row>
    <row r="643812" spans="16:16" x14ac:dyDescent="0.3">
      <c r="P643812" s="83"/>
    </row>
    <row r="643813" spans="16:16" x14ac:dyDescent="0.3">
      <c r="P643813" s="83"/>
    </row>
    <row r="643814" spans="16:16" x14ac:dyDescent="0.3">
      <c r="P643814" s="83"/>
    </row>
    <row r="643815" spans="16:16" x14ac:dyDescent="0.3">
      <c r="P643815" s="83"/>
    </row>
    <row r="643816" spans="16:16" x14ac:dyDescent="0.3">
      <c r="P643816" s="83"/>
    </row>
    <row r="643817" spans="16:16" x14ac:dyDescent="0.3">
      <c r="P643817" s="83"/>
    </row>
    <row r="643818" spans="16:16" x14ac:dyDescent="0.3">
      <c r="P643818" s="83"/>
    </row>
    <row r="643819" spans="16:16" x14ac:dyDescent="0.3">
      <c r="P643819" s="83"/>
    </row>
    <row r="643820" spans="16:16" x14ac:dyDescent="0.3">
      <c r="P643820" s="83"/>
    </row>
    <row r="643821" spans="16:16" x14ac:dyDescent="0.3">
      <c r="P643821" s="83"/>
    </row>
    <row r="643822" spans="16:16" x14ac:dyDescent="0.3">
      <c r="P643822" s="83"/>
    </row>
    <row r="643823" spans="16:16" x14ac:dyDescent="0.3">
      <c r="P643823" s="83"/>
    </row>
    <row r="643824" spans="16:16" x14ac:dyDescent="0.3">
      <c r="P643824" s="83"/>
    </row>
    <row r="643825" spans="16:16" x14ac:dyDescent="0.3">
      <c r="P643825" s="83"/>
    </row>
    <row r="643826" spans="16:16" x14ac:dyDescent="0.3">
      <c r="P643826" s="83"/>
    </row>
    <row r="643827" spans="16:16" x14ac:dyDescent="0.3">
      <c r="P643827" s="83"/>
    </row>
    <row r="643828" spans="16:16" x14ac:dyDescent="0.3">
      <c r="P643828" s="83"/>
    </row>
    <row r="643829" spans="16:16" x14ac:dyDescent="0.3">
      <c r="P643829" s="83"/>
    </row>
    <row r="643830" spans="16:16" x14ac:dyDescent="0.3">
      <c r="P643830" s="83"/>
    </row>
    <row r="643831" spans="16:16" x14ac:dyDescent="0.3">
      <c r="P643831" s="83"/>
    </row>
    <row r="643832" spans="16:16" x14ac:dyDescent="0.3">
      <c r="P643832" s="83"/>
    </row>
    <row r="643833" spans="16:16" x14ac:dyDescent="0.3">
      <c r="P643833" s="83"/>
    </row>
    <row r="643834" spans="16:16" x14ac:dyDescent="0.3">
      <c r="P643834" s="83"/>
    </row>
    <row r="643835" spans="16:16" x14ac:dyDescent="0.3">
      <c r="P643835" s="83"/>
    </row>
    <row r="643836" spans="16:16" x14ac:dyDescent="0.3">
      <c r="P643836" s="83"/>
    </row>
    <row r="643837" spans="16:16" x14ac:dyDescent="0.3">
      <c r="P643837" s="83"/>
    </row>
    <row r="643838" spans="16:16" x14ac:dyDescent="0.3">
      <c r="P643838" s="83"/>
    </row>
    <row r="643839" spans="16:16" x14ac:dyDescent="0.3">
      <c r="P643839" s="83"/>
    </row>
    <row r="643840" spans="16:16" x14ac:dyDescent="0.3">
      <c r="P643840" s="83"/>
    </row>
    <row r="643841" spans="16:16" x14ac:dyDescent="0.3">
      <c r="P643841" s="83"/>
    </row>
    <row r="643842" spans="16:16" x14ac:dyDescent="0.3">
      <c r="P643842" s="83"/>
    </row>
    <row r="643843" spans="16:16" x14ac:dyDescent="0.3">
      <c r="P643843" s="83"/>
    </row>
    <row r="643844" spans="16:16" x14ac:dyDescent="0.3">
      <c r="P643844" s="83"/>
    </row>
    <row r="643845" spans="16:16" x14ac:dyDescent="0.3">
      <c r="P643845" s="83"/>
    </row>
    <row r="643846" spans="16:16" x14ac:dyDescent="0.3">
      <c r="P643846" s="83"/>
    </row>
    <row r="643847" spans="16:16" x14ac:dyDescent="0.3">
      <c r="P643847" s="83"/>
    </row>
    <row r="643848" spans="16:16" x14ac:dyDescent="0.3">
      <c r="P643848" s="83"/>
    </row>
    <row r="643849" spans="16:16" x14ac:dyDescent="0.3">
      <c r="P643849" s="83"/>
    </row>
    <row r="643850" spans="16:16" x14ac:dyDescent="0.3">
      <c r="P643850" s="83"/>
    </row>
    <row r="643851" spans="16:16" x14ac:dyDescent="0.3">
      <c r="P643851" s="83"/>
    </row>
    <row r="643852" spans="16:16" x14ac:dyDescent="0.3">
      <c r="P643852" s="83"/>
    </row>
    <row r="643853" spans="16:16" x14ac:dyDescent="0.3">
      <c r="P643853" s="83"/>
    </row>
    <row r="643854" spans="16:16" x14ac:dyDescent="0.3">
      <c r="P643854" s="83"/>
    </row>
    <row r="643855" spans="16:16" x14ac:dyDescent="0.3">
      <c r="P643855" s="83"/>
    </row>
    <row r="643856" spans="16:16" x14ac:dyDescent="0.3">
      <c r="P643856" s="83"/>
    </row>
    <row r="643857" spans="16:16" x14ac:dyDescent="0.3">
      <c r="P643857" s="83"/>
    </row>
    <row r="643858" spans="16:16" x14ac:dyDescent="0.3">
      <c r="P643858" s="83"/>
    </row>
    <row r="643859" spans="16:16" x14ac:dyDescent="0.3">
      <c r="P643859" s="83"/>
    </row>
    <row r="643860" spans="16:16" x14ac:dyDescent="0.3">
      <c r="P643860" s="83"/>
    </row>
    <row r="643861" spans="16:16" x14ac:dyDescent="0.3">
      <c r="P643861" s="83"/>
    </row>
    <row r="643862" spans="16:16" x14ac:dyDescent="0.3">
      <c r="P643862" s="83"/>
    </row>
    <row r="643863" spans="16:16" x14ac:dyDescent="0.3">
      <c r="P643863" s="83"/>
    </row>
    <row r="643864" spans="16:16" x14ac:dyDescent="0.3">
      <c r="P643864" s="83"/>
    </row>
    <row r="643865" spans="16:16" x14ac:dyDescent="0.3">
      <c r="P643865" s="83"/>
    </row>
    <row r="643866" spans="16:16" x14ac:dyDescent="0.3">
      <c r="P643866" s="83"/>
    </row>
    <row r="643867" spans="16:16" x14ac:dyDescent="0.3">
      <c r="P643867" s="83"/>
    </row>
    <row r="643868" spans="16:16" x14ac:dyDescent="0.3">
      <c r="P643868" s="83"/>
    </row>
    <row r="643869" spans="16:16" x14ac:dyDescent="0.3">
      <c r="P643869" s="83"/>
    </row>
    <row r="643870" spans="16:16" x14ac:dyDescent="0.3">
      <c r="P643870" s="83"/>
    </row>
    <row r="643871" spans="16:16" x14ac:dyDescent="0.3">
      <c r="P643871" s="83"/>
    </row>
    <row r="643872" spans="16:16" x14ac:dyDescent="0.3">
      <c r="P643872" s="83"/>
    </row>
    <row r="643873" spans="16:16" x14ac:dyDescent="0.3">
      <c r="P643873" s="83"/>
    </row>
    <row r="643874" spans="16:16" x14ac:dyDescent="0.3">
      <c r="P643874" s="83"/>
    </row>
    <row r="643875" spans="16:16" x14ac:dyDescent="0.3">
      <c r="P643875" s="83"/>
    </row>
    <row r="643876" spans="16:16" x14ac:dyDescent="0.3">
      <c r="P643876" s="83"/>
    </row>
    <row r="643877" spans="16:16" x14ac:dyDescent="0.3">
      <c r="P643877" s="83"/>
    </row>
    <row r="643878" spans="16:16" x14ac:dyDescent="0.3">
      <c r="P643878" s="83"/>
    </row>
    <row r="643879" spans="16:16" x14ac:dyDescent="0.3">
      <c r="P643879" s="83"/>
    </row>
    <row r="643880" spans="16:16" x14ac:dyDescent="0.3">
      <c r="P643880" s="83"/>
    </row>
    <row r="643881" spans="16:16" x14ac:dyDescent="0.3">
      <c r="P643881" s="83"/>
    </row>
    <row r="643882" spans="16:16" x14ac:dyDescent="0.3">
      <c r="P643882" s="83"/>
    </row>
    <row r="643883" spans="16:16" x14ac:dyDescent="0.3">
      <c r="P643883" s="83"/>
    </row>
    <row r="643884" spans="16:16" x14ac:dyDescent="0.3">
      <c r="P643884" s="83"/>
    </row>
    <row r="643885" spans="16:16" x14ac:dyDescent="0.3">
      <c r="P643885" s="83"/>
    </row>
    <row r="643886" spans="16:16" x14ac:dyDescent="0.3">
      <c r="P643886" s="83"/>
    </row>
    <row r="643887" spans="16:16" x14ac:dyDescent="0.3">
      <c r="P643887" s="83"/>
    </row>
    <row r="643888" spans="16:16" x14ac:dyDescent="0.3">
      <c r="P643888" s="83"/>
    </row>
    <row r="643889" spans="16:16" x14ac:dyDescent="0.3">
      <c r="P643889" s="83"/>
    </row>
    <row r="643890" spans="16:16" x14ac:dyDescent="0.3">
      <c r="P643890" s="83"/>
    </row>
    <row r="643891" spans="16:16" x14ac:dyDescent="0.3">
      <c r="P643891" s="83"/>
    </row>
    <row r="643892" spans="16:16" x14ac:dyDescent="0.3">
      <c r="P643892" s="83"/>
    </row>
    <row r="643893" spans="16:16" x14ac:dyDescent="0.3">
      <c r="P643893" s="83"/>
    </row>
    <row r="643894" spans="16:16" x14ac:dyDescent="0.3">
      <c r="P643894" s="83"/>
    </row>
    <row r="643895" spans="16:16" x14ac:dyDescent="0.3">
      <c r="P643895" s="83"/>
    </row>
    <row r="643896" spans="16:16" x14ac:dyDescent="0.3">
      <c r="P643896" s="83"/>
    </row>
    <row r="643897" spans="16:16" x14ac:dyDescent="0.3">
      <c r="P643897" s="83"/>
    </row>
    <row r="643898" spans="16:16" x14ac:dyDescent="0.3">
      <c r="P643898" s="83"/>
    </row>
    <row r="643899" spans="16:16" x14ac:dyDescent="0.3">
      <c r="P643899" s="83"/>
    </row>
    <row r="643900" spans="16:16" x14ac:dyDescent="0.3">
      <c r="P643900" s="83"/>
    </row>
    <row r="643901" spans="16:16" x14ac:dyDescent="0.3">
      <c r="P643901" s="83"/>
    </row>
    <row r="643902" spans="16:16" x14ac:dyDescent="0.3">
      <c r="P643902" s="83"/>
    </row>
    <row r="643903" spans="16:16" x14ac:dyDescent="0.3">
      <c r="P643903" s="83"/>
    </row>
    <row r="643904" spans="16:16" x14ac:dyDescent="0.3">
      <c r="P643904" s="83"/>
    </row>
    <row r="643905" spans="16:16" x14ac:dyDescent="0.3">
      <c r="P643905" s="83"/>
    </row>
    <row r="643906" spans="16:16" x14ac:dyDescent="0.3">
      <c r="P643906" s="83"/>
    </row>
    <row r="643907" spans="16:16" x14ac:dyDescent="0.3">
      <c r="P643907" s="83"/>
    </row>
    <row r="643908" spans="16:16" x14ac:dyDescent="0.3">
      <c r="P643908" s="83"/>
    </row>
    <row r="643909" spans="16:16" x14ac:dyDescent="0.3">
      <c r="P643909" s="83"/>
    </row>
    <row r="643910" spans="16:16" x14ac:dyDescent="0.3">
      <c r="P643910" s="83"/>
    </row>
    <row r="643911" spans="16:16" x14ac:dyDescent="0.3">
      <c r="P643911" s="83"/>
    </row>
    <row r="643912" spans="16:16" x14ac:dyDescent="0.3">
      <c r="P643912" s="83"/>
    </row>
    <row r="643913" spans="16:16" x14ac:dyDescent="0.3">
      <c r="P643913" s="83"/>
    </row>
    <row r="643914" spans="16:16" x14ac:dyDescent="0.3">
      <c r="P643914" s="83"/>
    </row>
    <row r="643915" spans="16:16" x14ac:dyDescent="0.3">
      <c r="P643915" s="83"/>
    </row>
    <row r="643916" spans="16:16" x14ac:dyDescent="0.3">
      <c r="P643916" s="83"/>
    </row>
    <row r="643917" spans="16:16" x14ac:dyDescent="0.3">
      <c r="P643917" s="83"/>
    </row>
    <row r="643918" spans="16:16" x14ac:dyDescent="0.3">
      <c r="P643918" s="83"/>
    </row>
    <row r="643919" spans="16:16" x14ac:dyDescent="0.3">
      <c r="P643919" s="83"/>
    </row>
    <row r="643920" spans="16:16" x14ac:dyDescent="0.3">
      <c r="P643920" s="83"/>
    </row>
    <row r="643921" spans="16:16" x14ac:dyDescent="0.3">
      <c r="P643921" s="83"/>
    </row>
    <row r="643922" spans="16:16" x14ac:dyDescent="0.3">
      <c r="P643922" s="83"/>
    </row>
    <row r="643923" spans="16:16" x14ac:dyDescent="0.3">
      <c r="P643923" s="83"/>
    </row>
    <row r="643924" spans="16:16" x14ac:dyDescent="0.3">
      <c r="P643924" s="83"/>
    </row>
    <row r="643925" spans="16:16" x14ac:dyDescent="0.3">
      <c r="P643925" s="83"/>
    </row>
    <row r="643926" spans="16:16" x14ac:dyDescent="0.3">
      <c r="P643926" s="83"/>
    </row>
    <row r="643927" spans="16:16" x14ac:dyDescent="0.3">
      <c r="P643927" s="83"/>
    </row>
    <row r="643928" spans="16:16" x14ac:dyDescent="0.3">
      <c r="P643928" s="83"/>
    </row>
    <row r="643929" spans="16:16" x14ac:dyDescent="0.3">
      <c r="P643929" s="83"/>
    </row>
    <row r="643930" spans="16:16" x14ac:dyDescent="0.3">
      <c r="P643930" s="83"/>
    </row>
    <row r="643931" spans="16:16" x14ac:dyDescent="0.3">
      <c r="P643931" s="83"/>
    </row>
    <row r="643932" spans="16:16" x14ac:dyDescent="0.3">
      <c r="P643932" s="83"/>
    </row>
    <row r="643933" spans="16:16" x14ac:dyDescent="0.3">
      <c r="P643933" s="83"/>
    </row>
    <row r="643934" spans="16:16" x14ac:dyDescent="0.3">
      <c r="P643934" s="83"/>
    </row>
    <row r="643935" spans="16:16" x14ac:dyDescent="0.3">
      <c r="P643935" s="83"/>
    </row>
    <row r="643936" spans="16:16" x14ac:dyDescent="0.3">
      <c r="P643936" s="83"/>
    </row>
    <row r="643937" spans="16:16" x14ac:dyDescent="0.3">
      <c r="P643937" s="83"/>
    </row>
    <row r="643938" spans="16:16" x14ac:dyDescent="0.3">
      <c r="P643938" s="83"/>
    </row>
    <row r="643939" spans="16:16" x14ac:dyDescent="0.3">
      <c r="P643939" s="83"/>
    </row>
    <row r="643940" spans="16:16" x14ac:dyDescent="0.3">
      <c r="P643940" s="83"/>
    </row>
    <row r="643941" spans="16:16" x14ac:dyDescent="0.3">
      <c r="P643941" s="83"/>
    </row>
    <row r="643942" spans="16:16" x14ac:dyDescent="0.3">
      <c r="P643942" s="83"/>
    </row>
    <row r="643943" spans="16:16" x14ac:dyDescent="0.3">
      <c r="P643943" s="83"/>
    </row>
    <row r="643944" spans="16:16" x14ac:dyDescent="0.3">
      <c r="P643944" s="83"/>
    </row>
    <row r="643945" spans="16:16" x14ac:dyDescent="0.3">
      <c r="P643945" s="83"/>
    </row>
    <row r="643946" spans="16:16" x14ac:dyDescent="0.3">
      <c r="P643946" s="83"/>
    </row>
    <row r="643947" spans="16:16" x14ac:dyDescent="0.3">
      <c r="P643947" s="83"/>
    </row>
    <row r="643948" spans="16:16" x14ac:dyDescent="0.3">
      <c r="P643948" s="83"/>
    </row>
    <row r="643949" spans="16:16" x14ac:dyDescent="0.3">
      <c r="P643949" s="83"/>
    </row>
    <row r="643950" spans="16:16" x14ac:dyDescent="0.3">
      <c r="P643950" s="83"/>
    </row>
    <row r="643951" spans="16:16" x14ac:dyDescent="0.3">
      <c r="P643951" s="83"/>
    </row>
    <row r="643952" spans="16:16" x14ac:dyDescent="0.3">
      <c r="P643952" s="83"/>
    </row>
    <row r="643953" spans="16:16" x14ac:dyDescent="0.3">
      <c r="P643953" s="83"/>
    </row>
    <row r="643954" spans="16:16" x14ac:dyDescent="0.3">
      <c r="P643954" s="83"/>
    </row>
    <row r="643955" spans="16:16" x14ac:dyDescent="0.3">
      <c r="P643955" s="83"/>
    </row>
    <row r="643956" spans="16:16" x14ac:dyDescent="0.3">
      <c r="P643956" s="83"/>
    </row>
    <row r="643957" spans="16:16" x14ac:dyDescent="0.3">
      <c r="P643957" s="83"/>
    </row>
    <row r="643958" spans="16:16" x14ac:dyDescent="0.3">
      <c r="P643958" s="83"/>
    </row>
    <row r="643959" spans="16:16" x14ac:dyDescent="0.3">
      <c r="P643959" s="83"/>
    </row>
    <row r="643960" spans="16:16" x14ac:dyDescent="0.3">
      <c r="P643960" s="83"/>
    </row>
    <row r="643961" spans="16:16" x14ac:dyDescent="0.3">
      <c r="P643961" s="83"/>
    </row>
    <row r="643962" spans="16:16" x14ac:dyDescent="0.3">
      <c r="P643962" s="83"/>
    </row>
    <row r="643963" spans="16:16" x14ac:dyDescent="0.3">
      <c r="P643963" s="83"/>
    </row>
    <row r="643964" spans="16:16" x14ac:dyDescent="0.3">
      <c r="P643964" s="83"/>
    </row>
    <row r="643965" spans="16:16" x14ac:dyDescent="0.3">
      <c r="P643965" s="83"/>
    </row>
    <row r="643966" spans="16:16" x14ac:dyDescent="0.3">
      <c r="P643966" s="83"/>
    </row>
    <row r="643967" spans="16:16" x14ac:dyDescent="0.3">
      <c r="P643967" s="83"/>
    </row>
    <row r="643968" spans="16:16" x14ac:dyDescent="0.3">
      <c r="P643968" s="83"/>
    </row>
    <row r="643969" spans="16:16" x14ac:dyDescent="0.3">
      <c r="P643969" s="83"/>
    </row>
    <row r="643970" spans="16:16" x14ac:dyDescent="0.3">
      <c r="P643970" s="83"/>
    </row>
    <row r="643971" spans="16:16" x14ac:dyDescent="0.3">
      <c r="P643971" s="83"/>
    </row>
    <row r="643972" spans="16:16" x14ac:dyDescent="0.3">
      <c r="P643972" s="83"/>
    </row>
    <row r="643973" spans="16:16" x14ac:dyDescent="0.3">
      <c r="P643973" s="83"/>
    </row>
    <row r="643974" spans="16:16" x14ac:dyDescent="0.3">
      <c r="P643974" s="83"/>
    </row>
    <row r="643975" spans="16:16" x14ac:dyDescent="0.3">
      <c r="P643975" s="83"/>
    </row>
    <row r="643976" spans="16:16" x14ac:dyDescent="0.3">
      <c r="P643976" s="83"/>
    </row>
    <row r="643977" spans="16:16" x14ac:dyDescent="0.3">
      <c r="P643977" s="83"/>
    </row>
    <row r="643978" spans="16:16" x14ac:dyDescent="0.3">
      <c r="P643978" s="83"/>
    </row>
    <row r="643979" spans="16:16" x14ac:dyDescent="0.3">
      <c r="P643979" s="83"/>
    </row>
    <row r="643980" spans="16:16" x14ac:dyDescent="0.3">
      <c r="P643980" s="83"/>
    </row>
    <row r="643981" spans="16:16" x14ac:dyDescent="0.3">
      <c r="P643981" s="83"/>
    </row>
    <row r="643982" spans="16:16" x14ac:dyDescent="0.3">
      <c r="P643982" s="83"/>
    </row>
    <row r="643983" spans="16:16" x14ac:dyDescent="0.3">
      <c r="P643983" s="83"/>
    </row>
    <row r="643984" spans="16:16" x14ac:dyDescent="0.3">
      <c r="P643984" s="83"/>
    </row>
    <row r="643985" spans="16:16" x14ac:dyDescent="0.3">
      <c r="P643985" s="83"/>
    </row>
    <row r="643986" spans="16:16" x14ac:dyDescent="0.3">
      <c r="P643986" s="83"/>
    </row>
    <row r="643987" spans="16:16" x14ac:dyDescent="0.3">
      <c r="P643987" s="83"/>
    </row>
    <row r="643988" spans="16:16" x14ac:dyDescent="0.3">
      <c r="P643988" s="83"/>
    </row>
    <row r="643989" spans="16:16" x14ac:dyDescent="0.3">
      <c r="P643989" s="83"/>
    </row>
    <row r="643990" spans="16:16" x14ac:dyDescent="0.3">
      <c r="P643990" s="83"/>
    </row>
    <row r="643991" spans="16:16" x14ac:dyDescent="0.3">
      <c r="P643991" s="83"/>
    </row>
    <row r="643992" spans="16:16" x14ac:dyDescent="0.3">
      <c r="P643992" s="83"/>
    </row>
    <row r="643993" spans="16:16" x14ac:dyDescent="0.3">
      <c r="P643993" s="83"/>
    </row>
    <row r="643994" spans="16:16" x14ac:dyDescent="0.3">
      <c r="P643994" s="83"/>
    </row>
    <row r="643995" spans="16:16" x14ac:dyDescent="0.3">
      <c r="P643995" s="83"/>
    </row>
    <row r="643996" spans="16:16" x14ac:dyDescent="0.3">
      <c r="P643996" s="83"/>
    </row>
    <row r="643997" spans="16:16" x14ac:dyDescent="0.3">
      <c r="P643997" s="83"/>
    </row>
    <row r="643998" spans="16:16" x14ac:dyDescent="0.3">
      <c r="P643998" s="83"/>
    </row>
    <row r="643999" spans="16:16" x14ac:dyDescent="0.3">
      <c r="P643999" s="83"/>
    </row>
    <row r="644000" spans="16:16" x14ac:dyDescent="0.3">
      <c r="P644000" s="83"/>
    </row>
    <row r="644001" spans="16:16" x14ac:dyDescent="0.3">
      <c r="P644001" s="83"/>
    </row>
    <row r="644002" spans="16:16" x14ac:dyDescent="0.3">
      <c r="P644002" s="83"/>
    </row>
    <row r="644003" spans="16:16" x14ac:dyDescent="0.3">
      <c r="P644003" s="83"/>
    </row>
    <row r="644004" spans="16:16" x14ac:dyDescent="0.3">
      <c r="P644004" s="83"/>
    </row>
    <row r="644005" spans="16:16" x14ac:dyDescent="0.3">
      <c r="P644005" s="83"/>
    </row>
    <row r="644006" spans="16:16" x14ac:dyDescent="0.3">
      <c r="P644006" s="83"/>
    </row>
    <row r="644007" spans="16:16" x14ac:dyDescent="0.3">
      <c r="P644007" s="83"/>
    </row>
    <row r="644008" spans="16:16" x14ac:dyDescent="0.3">
      <c r="P644008" s="83"/>
    </row>
    <row r="644009" spans="16:16" x14ac:dyDescent="0.3">
      <c r="P644009" s="83"/>
    </row>
    <row r="644010" spans="16:16" x14ac:dyDescent="0.3">
      <c r="P644010" s="83"/>
    </row>
    <row r="644011" spans="16:16" x14ac:dyDescent="0.3">
      <c r="P644011" s="83"/>
    </row>
    <row r="644012" spans="16:16" x14ac:dyDescent="0.3">
      <c r="P644012" s="83"/>
    </row>
    <row r="644013" spans="16:16" x14ac:dyDescent="0.3">
      <c r="P644013" s="83"/>
    </row>
    <row r="644014" spans="16:16" x14ac:dyDescent="0.3">
      <c r="P644014" s="83"/>
    </row>
    <row r="644015" spans="16:16" x14ac:dyDescent="0.3">
      <c r="P644015" s="83"/>
    </row>
    <row r="644016" spans="16:16" x14ac:dyDescent="0.3">
      <c r="P644016" s="83"/>
    </row>
    <row r="644017" spans="16:16" x14ac:dyDescent="0.3">
      <c r="P644017" s="83"/>
    </row>
    <row r="644018" spans="16:16" x14ac:dyDescent="0.3">
      <c r="P644018" s="83"/>
    </row>
    <row r="644019" spans="16:16" x14ac:dyDescent="0.3">
      <c r="P644019" s="83"/>
    </row>
    <row r="644020" spans="16:16" x14ac:dyDescent="0.3">
      <c r="P644020" s="83"/>
    </row>
    <row r="644021" spans="16:16" x14ac:dyDescent="0.3">
      <c r="P644021" s="83"/>
    </row>
    <row r="644022" spans="16:16" x14ac:dyDescent="0.3">
      <c r="P644022" s="83"/>
    </row>
    <row r="644023" spans="16:16" x14ac:dyDescent="0.3">
      <c r="P644023" s="83"/>
    </row>
    <row r="644024" spans="16:16" x14ac:dyDescent="0.3">
      <c r="P644024" s="83"/>
    </row>
    <row r="644025" spans="16:16" x14ac:dyDescent="0.3">
      <c r="P644025" s="83"/>
    </row>
    <row r="644026" spans="16:16" x14ac:dyDescent="0.3">
      <c r="P644026" s="83"/>
    </row>
    <row r="644027" spans="16:16" x14ac:dyDescent="0.3">
      <c r="P644027" s="83"/>
    </row>
    <row r="644028" spans="16:16" x14ac:dyDescent="0.3">
      <c r="P644028" s="83"/>
    </row>
    <row r="644029" spans="16:16" x14ac:dyDescent="0.3">
      <c r="P644029" s="83"/>
    </row>
    <row r="644030" spans="16:16" x14ac:dyDescent="0.3">
      <c r="P644030" s="83"/>
    </row>
    <row r="644031" spans="16:16" x14ac:dyDescent="0.3">
      <c r="P644031" s="83"/>
    </row>
    <row r="644032" spans="16:16" x14ac:dyDescent="0.3">
      <c r="P644032" s="83"/>
    </row>
    <row r="644033" spans="16:16" x14ac:dyDescent="0.3">
      <c r="P644033" s="83"/>
    </row>
    <row r="644034" spans="16:16" x14ac:dyDescent="0.3">
      <c r="P644034" s="83"/>
    </row>
    <row r="644035" spans="16:16" x14ac:dyDescent="0.3">
      <c r="P644035" s="83"/>
    </row>
    <row r="644036" spans="16:16" x14ac:dyDescent="0.3">
      <c r="P644036" s="83"/>
    </row>
    <row r="644037" spans="16:16" x14ac:dyDescent="0.3">
      <c r="P644037" s="83"/>
    </row>
    <row r="644038" spans="16:16" x14ac:dyDescent="0.3">
      <c r="P644038" s="83"/>
    </row>
    <row r="644039" spans="16:16" x14ac:dyDescent="0.3">
      <c r="P644039" s="83"/>
    </row>
    <row r="644040" spans="16:16" x14ac:dyDescent="0.3">
      <c r="P644040" s="83"/>
    </row>
    <row r="644041" spans="16:16" x14ac:dyDescent="0.3">
      <c r="P644041" s="83"/>
    </row>
    <row r="644042" spans="16:16" x14ac:dyDescent="0.3">
      <c r="P644042" s="83"/>
    </row>
    <row r="644043" spans="16:16" x14ac:dyDescent="0.3">
      <c r="P644043" s="83"/>
    </row>
    <row r="644044" spans="16:16" x14ac:dyDescent="0.3">
      <c r="P644044" s="83"/>
    </row>
    <row r="644045" spans="16:16" x14ac:dyDescent="0.3">
      <c r="P644045" s="83"/>
    </row>
    <row r="644046" spans="16:16" x14ac:dyDescent="0.3">
      <c r="P644046" s="83"/>
    </row>
    <row r="644047" spans="16:16" x14ac:dyDescent="0.3">
      <c r="P644047" s="83"/>
    </row>
    <row r="644048" spans="16:16" x14ac:dyDescent="0.3">
      <c r="P644048" s="83"/>
    </row>
    <row r="644049" spans="16:16" x14ac:dyDescent="0.3">
      <c r="P644049" s="83"/>
    </row>
    <row r="644050" spans="16:16" x14ac:dyDescent="0.3">
      <c r="P644050" s="83"/>
    </row>
    <row r="644051" spans="16:16" x14ac:dyDescent="0.3">
      <c r="P644051" s="83"/>
    </row>
    <row r="644052" spans="16:16" x14ac:dyDescent="0.3">
      <c r="P644052" s="83"/>
    </row>
    <row r="644053" spans="16:16" x14ac:dyDescent="0.3">
      <c r="P644053" s="83"/>
    </row>
    <row r="644054" spans="16:16" x14ac:dyDescent="0.3">
      <c r="P644054" s="83"/>
    </row>
    <row r="644055" spans="16:16" x14ac:dyDescent="0.3">
      <c r="P644055" s="83"/>
    </row>
    <row r="644056" spans="16:16" x14ac:dyDescent="0.3">
      <c r="P644056" s="83"/>
    </row>
    <row r="644057" spans="16:16" x14ac:dyDescent="0.3">
      <c r="P644057" s="83"/>
    </row>
    <row r="644058" spans="16:16" x14ac:dyDescent="0.3">
      <c r="P644058" s="83"/>
    </row>
    <row r="644059" spans="16:16" x14ac:dyDescent="0.3">
      <c r="P644059" s="83"/>
    </row>
    <row r="644060" spans="16:16" x14ac:dyDescent="0.3">
      <c r="P644060" s="83"/>
    </row>
    <row r="644061" spans="16:16" x14ac:dyDescent="0.3">
      <c r="P644061" s="83"/>
    </row>
    <row r="644062" spans="16:16" x14ac:dyDescent="0.3">
      <c r="P644062" s="83"/>
    </row>
    <row r="644063" spans="16:16" x14ac:dyDescent="0.3">
      <c r="P644063" s="83"/>
    </row>
    <row r="644064" spans="16:16" x14ac:dyDescent="0.3">
      <c r="P644064" s="83"/>
    </row>
    <row r="644065" spans="16:16" x14ac:dyDescent="0.3">
      <c r="P644065" s="83"/>
    </row>
    <row r="644066" spans="16:16" x14ac:dyDescent="0.3">
      <c r="P644066" s="83"/>
    </row>
    <row r="644067" spans="16:16" x14ac:dyDescent="0.3">
      <c r="P644067" s="83"/>
    </row>
    <row r="644068" spans="16:16" x14ac:dyDescent="0.3">
      <c r="P644068" s="83"/>
    </row>
    <row r="644069" spans="16:16" x14ac:dyDescent="0.3">
      <c r="P644069" s="83"/>
    </row>
    <row r="644070" spans="16:16" x14ac:dyDescent="0.3">
      <c r="P644070" s="83"/>
    </row>
    <row r="644071" spans="16:16" x14ac:dyDescent="0.3">
      <c r="P644071" s="83"/>
    </row>
    <row r="644072" spans="16:16" x14ac:dyDescent="0.3">
      <c r="P644072" s="83"/>
    </row>
    <row r="644073" spans="16:16" x14ac:dyDescent="0.3">
      <c r="P644073" s="83"/>
    </row>
    <row r="644074" spans="16:16" x14ac:dyDescent="0.3">
      <c r="P644074" s="83"/>
    </row>
    <row r="644075" spans="16:16" x14ac:dyDescent="0.3">
      <c r="P644075" s="83"/>
    </row>
    <row r="644076" spans="16:16" x14ac:dyDescent="0.3">
      <c r="P644076" s="83"/>
    </row>
    <row r="644077" spans="16:16" x14ac:dyDescent="0.3">
      <c r="P644077" s="83"/>
    </row>
    <row r="644078" spans="16:16" x14ac:dyDescent="0.3">
      <c r="P644078" s="83"/>
    </row>
    <row r="644079" spans="16:16" x14ac:dyDescent="0.3">
      <c r="P644079" s="83"/>
    </row>
    <row r="644080" spans="16:16" x14ac:dyDescent="0.3">
      <c r="P644080" s="83"/>
    </row>
    <row r="644081" spans="16:16" x14ac:dyDescent="0.3">
      <c r="P644081" s="83"/>
    </row>
    <row r="644082" spans="16:16" x14ac:dyDescent="0.3">
      <c r="P644082" s="83"/>
    </row>
    <row r="644083" spans="16:16" x14ac:dyDescent="0.3">
      <c r="P644083" s="83"/>
    </row>
    <row r="644084" spans="16:16" x14ac:dyDescent="0.3">
      <c r="P644084" s="83"/>
    </row>
    <row r="644085" spans="16:16" x14ac:dyDescent="0.3">
      <c r="P644085" s="83"/>
    </row>
    <row r="644086" spans="16:16" x14ac:dyDescent="0.3">
      <c r="P644086" s="83"/>
    </row>
    <row r="644087" spans="16:16" x14ac:dyDescent="0.3">
      <c r="P644087" s="83"/>
    </row>
    <row r="644088" spans="16:16" x14ac:dyDescent="0.3">
      <c r="P644088" s="83"/>
    </row>
    <row r="644089" spans="16:16" x14ac:dyDescent="0.3">
      <c r="P644089" s="83"/>
    </row>
    <row r="644090" spans="16:16" x14ac:dyDescent="0.3">
      <c r="P644090" s="83"/>
    </row>
    <row r="644091" spans="16:16" x14ac:dyDescent="0.3">
      <c r="P644091" s="83"/>
    </row>
    <row r="644092" spans="16:16" x14ac:dyDescent="0.3">
      <c r="P644092" s="83"/>
    </row>
    <row r="644093" spans="16:16" x14ac:dyDescent="0.3">
      <c r="P644093" s="83"/>
    </row>
    <row r="644094" spans="16:16" x14ac:dyDescent="0.3">
      <c r="P644094" s="83"/>
    </row>
    <row r="644095" spans="16:16" x14ac:dyDescent="0.3">
      <c r="P644095" s="83"/>
    </row>
    <row r="644096" spans="16:16" x14ac:dyDescent="0.3">
      <c r="P644096" s="83"/>
    </row>
    <row r="644097" spans="16:16" x14ac:dyDescent="0.3">
      <c r="P644097" s="83"/>
    </row>
    <row r="644098" spans="16:16" x14ac:dyDescent="0.3">
      <c r="P644098" s="83"/>
    </row>
    <row r="644099" spans="16:16" x14ac:dyDescent="0.3">
      <c r="P644099" s="83"/>
    </row>
    <row r="644100" spans="16:16" x14ac:dyDescent="0.3">
      <c r="P644100" s="83"/>
    </row>
    <row r="644101" spans="16:16" x14ac:dyDescent="0.3">
      <c r="P644101" s="83"/>
    </row>
    <row r="644102" spans="16:16" x14ac:dyDescent="0.3">
      <c r="P644102" s="83"/>
    </row>
    <row r="644103" spans="16:16" x14ac:dyDescent="0.3">
      <c r="P644103" s="83"/>
    </row>
    <row r="644104" spans="16:16" x14ac:dyDescent="0.3">
      <c r="P644104" s="83"/>
    </row>
    <row r="644105" spans="16:16" x14ac:dyDescent="0.3">
      <c r="P644105" s="83"/>
    </row>
    <row r="644106" spans="16:16" x14ac:dyDescent="0.3">
      <c r="P644106" s="83"/>
    </row>
    <row r="644107" spans="16:16" x14ac:dyDescent="0.3">
      <c r="P644107" s="83"/>
    </row>
    <row r="644108" spans="16:16" x14ac:dyDescent="0.3">
      <c r="P644108" s="83"/>
    </row>
    <row r="644109" spans="16:16" x14ac:dyDescent="0.3">
      <c r="P644109" s="83"/>
    </row>
    <row r="644110" spans="16:16" x14ac:dyDescent="0.3">
      <c r="P644110" s="83"/>
    </row>
    <row r="644111" spans="16:16" x14ac:dyDescent="0.3">
      <c r="P644111" s="83"/>
    </row>
    <row r="644112" spans="16:16" x14ac:dyDescent="0.3">
      <c r="P644112" s="83"/>
    </row>
    <row r="644113" spans="16:16" x14ac:dyDescent="0.3">
      <c r="P644113" s="83"/>
    </row>
    <row r="644114" spans="16:16" x14ac:dyDescent="0.3">
      <c r="P644114" s="83"/>
    </row>
    <row r="644115" spans="16:16" x14ac:dyDescent="0.3">
      <c r="P644115" s="83"/>
    </row>
    <row r="644116" spans="16:16" x14ac:dyDescent="0.3">
      <c r="P644116" s="83"/>
    </row>
    <row r="644117" spans="16:16" x14ac:dyDescent="0.3">
      <c r="P644117" s="83"/>
    </row>
    <row r="644118" spans="16:16" x14ac:dyDescent="0.3">
      <c r="P644118" s="83"/>
    </row>
    <row r="644119" spans="16:16" x14ac:dyDescent="0.3">
      <c r="P644119" s="83"/>
    </row>
    <row r="644120" spans="16:16" x14ac:dyDescent="0.3">
      <c r="P644120" s="83"/>
    </row>
    <row r="644121" spans="16:16" x14ac:dyDescent="0.3">
      <c r="P644121" s="83"/>
    </row>
    <row r="644122" spans="16:16" x14ac:dyDescent="0.3">
      <c r="P644122" s="83"/>
    </row>
    <row r="644123" spans="16:16" x14ac:dyDescent="0.3">
      <c r="P644123" s="83"/>
    </row>
    <row r="644124" spans="16:16" x14ac:dyDescent="0.3">
      <c r="P644124" s="83"/>
    </row>
    <row r="644125" spans="16:16" x14ac:dyDescent="0.3">
      <c r="P644125" s="83"/>
    </row>
    <row r="644126" spans="16:16" x14ac:dyDescent="0.3">
      <c r="P644126" s="83"/>
    </row>
    <row r="644127" spans="16:16" x14ac:dyDescent="0.3">
      <c r="P644127" s="83"/>
    </row>
    <row r="644128" spans="16:16" x14ac:dyDescent="0.3">
      <c r="P644128" s="83"/>
    </row>
    <row r="644129" spans="16:16" x14ac:dyDescent="0.3">
      <c r="P644129" s="83"/>
    </row>
    <row r="644130" spans="16:16" x14ac:dyDescent="0.3">
      <c r="P644130" s="83"/>
    </row>
    <row r="644131" spans="16:16" x14ac:dyDescent="0.3">
      <c r="P644131" s="83"/>
    </row>
    <row r="644132" spans="16:16" x14ac:dyDescent="0.3">
      <c r="P644132" s="83"/>
    </row>
    <row r="644133" spans="16:16" x14ac:dyDescent="0.3">
      <c r="P644133" s="83"/>
    </row>
    <row r="644134" spans="16:16" x14ac:dyDescent="0.3">
      <c r="P644134" s="83"/>
    </row>
    <row r="644135" spans="16:16" x14ac:dyDescent="0.3">
      <c r="P644135" s="83"/>
    </row>
    <row r="644136" spans="16:16" x14ac:dyDescent="0.3">
      <c r="P644136" s="83"/>
    </row>
    <row r="644137" spans="16:16" x14ac:dyDescent="0.3">
      <c r="P644137" s="83"/>
    </row>
    <row r="644138" spans="16:16" x14ac:dyDescent="0.3">
      <c r="P644138" s="83"/>
    </row>
    <row r="644139" spans="16:16" x14ac:dyDescent="0.3">
      <c r="P644139" s="83"/>
    </row>
    <row r="644140" spans="16:16" x14ac:dyDescent="0.3">
      <c r="P644140" s="83"/>
    </row>
    <row r="644141" spans="16:16" x14ac:dyDescent="0.3">
      <c r="P644141" s="83"/>
    </row>
    <row r="644142" spans="16:16" x14ac:dyDescent="0.3">
      <c r="P644142" s="83"/>
    </row>
    <row r="644143" spans="16:16" x14ac:dyDescent="0.3">
      <c r="P644143" s="83"/>
    </row>
    <row r="644144" spans="16:16" x14ac:dyDescent="0.3">
      <c r="P644144" s="83"/>
    </row>
    <row r="644145" spans="16:16" x14ac:dyDescent="0.3">
      <c r="P644145" s="83"/>
    </row>
    <row r="644146" spans="16:16" x14ac:dyDescent="0.3">
      <c r="P644146" s="83"/>
    </row>
    <row r="644147" spans="16:16" x14ac:dyDescent="0.3">
      <c r="P644147" s="83"/>
    </row>
    <row r="644148" spans="16:16" x14ac:dyDescent="0.3">
      <c r="P644148" s="83"/>
    </row>
    <row r="644149" spans="16:16" x14ac:dyDescent="0.3">
      <c r="P644149" s="83"/>
    </row>
    <row r="644150" spans="16:16" x14ac:dyDescent="0.3">
      <c r="P644150" s="83"/>
    </row>
    <row r="644151" spans="16:16" x14ac:dyDescent="0.3">
      <c r="P644151" s="83"/>
    </row>
    <row r="644152" spans="16:16" x14ac:dyDescent="0.3">
      <c r="P644152" s="83"/>
    </row>
    <row r="644153" spans="16:16" x14ac:dyDescent="0.3">
      <c r="P644153" s="83"/>
    </row>
    <row r="644154" spans="16:16" x14ac:dyDescent="0.3">
      <c r="P644154" s="83"/>
    </row>
    <row r="644155" spans="16:16" x14ac:dyDescent="0.3">
      <c r="P644155" s="83"/>
    </row>
    <row r="644156" spans="16:16" x14ac:dyDescent="0.3">
      <c r="P644156" s="83"/>
    </row>
    <row r="644157" spans="16:16" x14ac:dyDescent="0.3">
      <c r="P644157" s="83"/>
    </row>
    <row r="644158" spans="16:16" x14ac:dyDescent="0.3">
      <c r="P644158" s="83"/>
    </row>
    <row r="644159" spans="16:16" x14ac:dyDescent="0.3">
      <c r="P644159" s="83"/>
    </row>
    <row r="644160" spans="16:16" x14ac:dyDescent="0.3">
      <c r="P644160" s="83"/>
    </row>
    <row r="644161" spans="16:16" x14ac:dyDescent="0.3">
      <c r="P644161" s="83"/>
    </row>
    <row r="644162" spans="16:16" x14ac:dyDescent="0.3">
      <c r="P644162" s="83"/>
    </row>
    <row r="644163" spans="16:16" x14ac:dyDescent="0.3">
      <c r="P644163" s="83"/>
    </row>
    <row r="644164" spans="16:16" x14ac:dyDescent="0.3">
      <c r="P644164" s="83"/>
    </row>
    <row r="644165" spans="16:16" x14ac:dyDescent="0.3">
      <c r="P644165" s="83"/>
    </row>
    <row r="644166" spans="16:16" x14ac:dyDescent="0.3">
      <c r="P644166" s="83"/>
    </row>
    <row r="644167" spans="16:16" x14ac:dyDescent="0.3">
      <c r="P644167" s="83"/>
    </row>
    <row r="644168" spans="16:16" x14ac:dyDescent="0.3">
      <c r="P644168" s="83"/>
    </row>
    <row r="644169" spans="16:16" x14ac:dyDescent="0.3">
      <c r="P644169" s="83"/>
    </row>
    <row r="644170" spans="16:16" x14ac:dyDescent="0.3">
      <c r="P644170" s="83"/>
    </row>
    <row r="644171" spans="16:16" x14ac:dyDescent="0.3">
      <c r="P644171" s="83"/>
    </row>
    <row r="644172" spans="16:16" x14ac:dyDescent="0.3">
      <c r="P644172" s="83"/>
    </row>
    <row r="644173" spans="16:16" x14ac:dyDescent="0.3">
      <c r="P644173" s="83"/>
    </row>
    <row r="644174" spans="16:16" x14ac:dyDescent="0.3">
      <c r="P644174" s="83"/>
    </row>
    <row r="644175" spans="16:16" x14ac:dyDescent="0.3">
      <c r="P644175" s="83"/>
    </row>
    <row r="644176" spans="16:16" x14ac:dyDescent="0.3">
      <c r="P644176" s="83"/>
    </row>
    <row r="644177" spans="16:16" x14ac:dyDescent="0.3">
      <c r="P644177" s="83"/>
    </row>
    <row r="644178" spans="16:16" x14ac:dyDescent="0.3">
      <c r="P644178" s="83"/>
    </row>
    <row r="644179" spans="16:16" x14ac:dyDescent="0.3">
      <c r="P644179" s="83"/>
    </row>
    <row r="644180" spans="16:16" x14ac:dyDescent="0.3">
      <c r="P644180" s="83"/>
    </row>
    <row r="644181" spans="16:16" x14ac:dyDescent="0.3">
      <c r="P644181" s="83"/>
    </row>
    <row r="644182" spans="16:16" x14ac:dyDescent="0.3">
      <c r="P644182" s="83"/>
    </row>
    <row r="644183" spans="16:16" x14ac:dyDescent="0.3">
      <c r="P644183" s="83"/>
    </row>
    <row r="644184" spans="16:16" x14ac:dyDescent="0.3">
      <c r="P644184" s="83"/>
    </row>
    <row r="644185" spans="16:16" x14ac:dyDescent="0.3">
      <c r="P644185" s="83"/>
    </row>
    <row r="644186" spans="16:16" x14ac:dyDescent="0.3">
      <c r="P644186" s="83"/>
    </row>
    <row r="644187" spans="16:16" x14ac:dyDescent="0.3">
      <c r="P644187" s="83"/>
    </row>
    <row r="644188" spans="16:16" x14ac:dyDescent="0.3">
      <c r="P644188" s="83"/>
    </row>
    <row r="644189" spans="16:16" x14ac:dyDescent="0.3">
      <c r="P644189" s="83"/>
    </row>
    <row r="644190" spans="16:16" x14ac:dyDescent="0.3">
      <c r="P644190" s="83"/>
    </row>
    <row r="644191" spans="16:16" x14ac:dyDescent="0.3">
      <c r="P644191" s="83"/>
    </row>
    <row r="644192" spans="16:16" x14ac:dyDescent="0.3">
      <c r="P644192" s="83"/>
    </row>
    <row r="644193" spans="16:16" x14ac:dyDescent="0.3">
      <c r="P644193" s="83"/>
    </row>
    <row r="644194" spans="16:16" x14ac:dyDescent="0.3">
      <c r="P644194" s="83"/>
    </row>
    <row r="644195" spans="16:16" x14ac:dyDescent="0.3">
      <c r="P644195" s="83"/>
    </row>
    <row r="644196" spans="16:16" x14ac:dyDescent="0.3">
      <c r="P644196" s="83"/>
    </row>
    <row r="644197" spans="16:16" x14ac:dyDescent="0.3">
      <c r="P644197" s="83"/>
    </row>
    <row r="644198" spans="16:16" x14ac:dyDescent="0.3">
      <c r="P644198" s="83"/>
    </row>
    <row r="644199" spans="16:16" x14ac:dyDescent="0.3">
      <c r="P644199" s="83"/>
    </row>
    <row r="644200" spans="16:16" x14ac:dyDescent="0.3">
      <c r="P644200" s="83"/>
    </row>
    <row r="644201" spans="16:16" x14ac:dyDescent="0.3">
      <c r="P644201" s="83"/>
    </row>
    <row r="644202" spans="16:16" x14ac:dyDescent="0.3">
      <c r="P644202" s="83"/>
    </row>
    <row r="644203" spans="16:16" x14ac:dyDescent="0.3">
      <c r="P644203" s="83"/>
    </row>
    <row r="644204" spans="16:16" x14ac:dyDescent="0.3">
      <c r="P644204" s="83"/>
    </row>
    <row r="644205" spans="16:16" x14ac:dyDescent="0.3">
      <c r="P644205" s="83"/>
    </row>
    <row r="644206" spans="16:16" x14ac:dyDescent="0.3">
      <c r="P644206" s="83"/>
    </row>
    <row r="644207" spans="16:16" x14ac:dyDescent="0.3">
      <c r="P644207" s="83"/>
    </row>
    <row r="644208" spans="16:16" x14ac:dyDescent="0.3">
      <c r="P644208" s="83"/>
    </row>
    <row r="644209" spans="16:16" x14ac:dyDescent="0.3">
      <c r="P644209" s="83"/>
    </row>
    <row r="644210" spans="16:16" x14ac:dyDescent="0.3">
      <c r="P644210" s="83"/>
    </row>
    <row r="644211" spans="16:16" x14ac:dyDescent="0.3">
      <c r="P644211" s="83"/>
    </row>
    <row r="644212" spans="16:16" x14ac:dyDescent="0.3">
      <c r="P644212" s="83"/>
    </row>
    <row r="644213" spans="16:16" x14ac:dyDescent="0.3">
      <c r="P644213" s="83"/>
    </row>
    <row r="644214" spans="16:16" x14ac:dyDescent="0.3">
      <c r="P644214" s="83"/>
    </row>
    <row r="644215" spans="16:16" x14ac:dyDescent="0.3">
      <c r="P644215" s="83"/>
    </row>
    <row r="644216" spans="16:16" x14ac:dyDescent="0.3">
      <c r="P644216" s="83"/>
    </row>
    <row r="644217" spans="16:16" x14ac:dyDescent="0.3">
      <c r="P644217" s="83"/>
    </row>
    <row r="644218" spans="16:16" x14ac:dyDescent="0.3">
      <c r="P644218" s="83"/>
    </row>
    <row r="644219" spans="16:16" x14ac:dyDescent="0.3">
      <c r="P644219" s="83"/>
    </row>
    <row r="644220" spans="16:16" x14ac:dyDescent="0.3">
      <c r="P644220" s="83"/>
    </row>
    <row r="644221" spans="16:16" x14ac:dyDescent="0.3">
      <c r="P644221" s="83"/>
    </row>
    <row r="644222" spans="16:16" x14ac:dyDescent="0.3">
      <c r="P644222" s="83"/>
    </row>
    <row r="644223" spans="16:16" x14ac:dyDescent="0.3">
      <c r="P644223" s="83"/>
    </row>
    <row r="644224" spans="16:16" x14ac:dyDescent="0.3">
      <c r="P644224" s="83"/>
    </row>
    <row r="644225" spans="16:16" x14ac:dyDescent="0.3">
      <c r="P644225" s="83"/>
    </row>
    <row r="644226" spans="16:16" x14ac:dyDescent="0.3">
      <c r="P644226" s="83"/>
    </row>
    <row r="644227" spans="16:16" x14ac:dyDescent="0.3">
      <c r="P644227" s="83"/>
    </row>
    <row r="644228" spans="16:16" x14ac:dyDescent="0.3">
      <c r="P644228" s="83"/>
    </row>
    <row r="644229" spans="16:16" x14ac:dyDescent="0.3">
      <c r="P644229" s="83"/>
    </row>
    <row r="644230" spans="16:16" x14ac:dyDescent="0.3">
      <c r="P644230" s="83"/>
    </row>
    <row r="644231" spans="16:16" x14ac:dyDescent="0.3">
      <c r="P644231" s="83"/>
    </row>
    <row r="644232" spans="16:16" x14ac:dyDescent="0.3">
      <c r="P644232" s="83"/>
    </row>
    <row r="644233" spans="16:16" x14ac:dyDescent="0.3">
      <c r="P644233" s="83"/>
    </row>
    <row r="644234" spans="16:16" x14ac:dyDescent="0.3">
      <c r="P644234" s="83"/>
    </row>
    <row r="644235" spans="16:16" x14ac:dyDescent="0.3">
      <c r="P644235" s="83"/>
    </row>
    <row r="644236" spans="16:16" x14ac:dyDescent="0.3">
      <c r="P644236" s="83"/>
    </row>
    <row r="644237" spans="16:16" x14ac:dyDescent="0.3">
      <c r="P644237" s="83"/>
    </row>
    <row r="644238" spans="16:16" x14ac:dyDescent="0.3">
      <c r="P644238" s="83"/>
    </row>
    <row r="644239" spans="16:16" x14ac:dyDescent="0.3">
      <c r="P644239" s="83"/>
    </row>
    <row r="644240" spans="16:16" x14ac:dyDescent="0.3">
      <c r="P644240" s="83"/>
    </row>
    <row r="644241" spans="16:16" x14ac:dyDescent="0.3">
      <c r="P644241" s="83"/>
    </row>
    <row r="644242" spans="16:16" x14ac:dyDescent="0.3">
      <c r="P644242" s="83"/>
    </row>
    <row r="644243" spans="16:16" x14ac:dyDescent="0.3">
      <c r="P644243" s="83"/>
    </row>
    <row r="644244" spans="16:16" x14ac:dyDescent="0.3">
      <c r="P644244" s="83"/>
    </row>
    <row r="644245" spans="16:16" x14ac:dyDescent="0.3">
      <c r="P644245" s="83"/>
    </row>
    <row r="644246" spans="16:16" x14ac:dyDescent="0.3">
      <c r="P644246" s="83"/>
    </row>
    <row r="644247" spans="16:16" x14ac:dyDescent="0.3">
      <c r="P644247" s="83"/>
    </row>
    <row r="644248" spans="16:16" x14ac:dyDescent="0.3">
      <c r="P644248" s="83"/>
    </row>
    <row r="644249" spans="16:16" x14ac:dyDescent="0.3">
      <c r="P644249" s="83"/>
    </row>
    <row r="644250" spans="16:16" x14ac:dyDescent="0.3">
      <c r="P644250" s="83"/>
    </row>
    <row r="644251" spans="16:16" x14ac:dyDescent="0.3">
      <c r="P644251" s="83"/>
    </row>
    <row r="644252" spans="16:16" x14ac:dyDescent="0.3">
      <c r="P644252" s="83"/>
    </row>
    <row r="644253" spans="16:16" x14ac:dyDescent="0.3">
      <c r="P644253" s="83"/>
    </row>
    <row r="644254" spans="16:16" x14ac:dyDescent="0.3">
      <c r="P644254" s="83"/>
    </row>
    <row r="644255" spans="16:16" x14ac:dyDescent="0.3">
      <c r="P644255" s="83"/>
    </row>
    <row r="644256" spans="16:16" x14ac:dyDescent="0.3">
      <c r="P644256" s="83"/>
    </row>
    <row r="644257" spans="16:16" x14ac:dyDescent="0.3">
      <c r="P644257" s="83"/>
    </row>
    <row r="644258" spans="16:16" x14ac:dyDescent="0.3">
      <c r="P644258" s="83"/>
    </row>
    <row r="644259" spans="16:16" x14ac:dyDescent="0.3">
      <c r="P644259" s="83"/>
    </row>
    <row r="644260" spans="16:16" x14ac:dyDescent="0.3">
      <c r="P644260" s="83"/>
    </row>
    <row r="644261" spans="16:16" x14ac:dyDescent="0.3">
      <c r="P644261" s="83"/>
    </row>
    <row r="644262" spans="16:16" x14ac:dyDescent="0.3">
      <c r="P644262" s="83"/>
    </row>
    <row r="644263" spans="16:16" x14ac:dyDescent="0.3">
      <c r="P644263" s="83"/>
    </row>
    <row r="644264" spans="16:16" x14ac:dyDescent="0.3">
      <c r="P644264" s="83"/>
    </row>
    <row r="644265" spans="16:16" x14ac:dyDescent="0.3">
      <c r="P644265" s="83"/>
    </row>
    <row r="644266" spans="16:16" x14ac:dyDescent="0.3">
      <c r="P644266" s="83"/>
    </row>
    <row r="644267" spans="16:16" x14ac:dyDescent="0.3">
      <c r="P644267" s="83"/>
    </row>
    <row r="644268" spans="16:16" x14ac:dyDescent="0.3">
      <c r="P644268" s="83"/>
    </row>
    <row r="644269" spans="16:16" x14ac:dyDescent="0.3">
      <c r="P644269" s="83"/>
    </row>
    <row r="644270" spans="16:16" x14ac:dyDescent="0.3">
      <c r="P644270" s="83"/>
    </row>
    <row r="644271" spans="16:16" x14ac:dyDescent="0.3">
      <c r="P644271" s="83"/>
    </row>
    <row r="644272" spans="16:16" x14ac:dyDescent="0.3">
      <c r="P644272" s="83"/>
    </row>
    <row r="644273" spans="16:16" x14ac:dyDescent="0.3">
      <c r="P644273" s="83"/>
    </row>
    <row r="644274" spans="16:16" x14ac:dyDescent="0.3">
      <c r="P644274" s="83"/>
    </row>
    <row r="644275" spans="16:16" x14ac:dyDescent="0.3">
      <c r="P644275" s="83"/>
    </row>
    <row r="644276" spans="16:16" x14ac:dyDescent="0.3">
      <c r="P644276" s="83"/>
    </row>
    <row r="644277" spans="16:16" x14ac:dyDescent="0.3">
      <c r="P644277" s="83"/>
    </row>
    <row r="644278" spans="16:16" x14ac:dyDescent="0.3">
      <c r="P644278" s="83"/>
    </row>
    <row r="644279" spans="16:16" x14ac:dyDescent="0.3">
      <c r="P644279" s="83"/>
    </row>
    <row r="644280" spans="16:16" x14ac:dyDescent="0.3">
      <c r="P644280" s="83"/>
    </row>
    <row r="644281" spans="16:16" x14ac:dyDescent="0.3">
      <c r="P644281" s="83"/>
    </row>
    <row r="644282" spans="16:16" x14ac:dyDescent="0.3">
      <c r="P644282" s="83"/>
    </row>
    <row r="644283" spans="16:16" x14ac:dyDescent="0.3">
      <c r="P644283" s="83"/>
    </row>
    <row r="644284" spans="16:16" x14ac:dyDescent="0.3">
      <c r="P644284" s="83"/>
    </row>
    <row r="644285" spans="16:16" x14ac:dyDescent="0.3">
      <c r="P644285" s="83"/>
    </row>
    <row r="644286" spans="16:16" x14ac:dyDescent="0.3">
      <c r="P644286" s="83"/>
    </row>
    <row r="644287" spans="16:16" x14ac:dyDescent="0.3">
      <c r="P644287" s="83"/>
    </row>
    <row r="644288" spans="16:16" x14ac:dyDescent="0.3">
      <c r="P644288" s="83"/>
    </row>
    <row r="644289" spans="16:16" x14ac:dyDescent="0.3">
      <c r="P644289" s="83"/>
    </row>
    <row r="644290" spans="16:16" x14ac:dyDescent="0.3">
      <c r="P644290" s="83"/>
    </row>
    <row r="644291" spans="16:16" x14ac:dyDescent="0.3">
      <c r="P644291" s="83"/>
    </row>
    <row r="644292" spans="16:16" x14ac:dyDescent="0.3">
      <c r="P644292" s="83"/>
    </row>
    <row r="644293" spans="16:16" x14ac:dyDescent="0.3">
      <c r="P644293" s="83"/>
    </row>
    <row r="644294" spans="16:16" x14ac:dyDescent="0.3">
      <c r="P644294" s="83"/>
    </row>
    <row r="644295" spans="16:16" x14ac:dyDescent="0.3">
      <c r="P644295" s="83"/>
    </row>
    <row r="644296" spans="16:16" x14ac:dyDescent="0.3">
      <c r="P644296" s="83"/>
    </row>
    <row r="644297" spans="16:16" x14ac:dyDescent="0.3">
      <c r="P644297" s="83"/>
    </row>
    <row r="644298" spans="16:16" x14ac:dyDescent="0.3">
      <c r="P644298" s="83"/>
    </row>
    <row r="644299" spans="16:16" x14ac:dyDescent="0.3">
      <c r="P644299" s="83"/>
    </row>
    <row r="644300" spans="16:16" x14ac:dyDescent="0.3">
      <c r="P644300" s="83"/>
    </row>
    <row r="644301" spans="16:16" x14ac:dyDescent="0.3">
      <c r="P644301" s="83"/>
    </row>
    <row r="644302" spans="16:16" x14ac:dyDescent="0.3">
      <c r="P644302" s="83"/>
    </row>
    <row r="644303" spans="16:16" x14ac:dyDescent="0.3">
      <c r="P644303" s="83"/>
    </row>
    <row r="644304" spans="16:16" x14ac:dyDescent="0.3">
      <c r="P644304" s="83"/>
    </row>
    <row r="644305" spans="16:16" x14ac:dyDescent="0.3">
      <c r="P644305" s="83"/>
    </row>
    <row r="644306" spans="16:16" x14ac:dyDescent="0.3">
      <c r="P644306" s="83"/>
    </row>
    <row r="644307" spans="16:16" x14ac:dyDescent="0.3">
      <c r="P644307" s="83"/>
    </row>
    <row r="644308" spans="16:16" x14ac:dyDescent="0.3">
      <c r="P644308" s="83"/>
    </row>
    <row r="644309" spans="16:16" x14ac:dyDescent="0.3">
      <c r="P644309" s="83"/>
    </row>
    <row r="644310" spans="16:16" x14ac:dyDescent="0.3">
      <c r="P644310" s="83"/>
    </row>
    <row r="644311" spans="16:16" x14ac:dyDescent="0.3">
      <c r="P644311" s="83"/>
    </row>
    <row r="644312" spans="16:16" x14ac:dyDescent="0.3">
      <c r="P644312" s="83"/>
    </row>
    <row r="644313" spans="16:16" x14ac:dyDescent="0.3">
      <c r="P644313" s="83"/>
    </row>
    <row r="644314" spans="16:16" x14ac:dyDescent="0.3">
      <c r="P644314" s="83"/>
    </row>
    <row r="644315" spans="16:16" x14ac:dyDescent="0.3">
      <c r="P644315" s="83"/>
    </row>
    <row r="644316" spans="16:16" x14ac:dyDescent="0.3">
      <c r="P644316" s="83"/>
    </row>
    <row r="644317" spans="16:16" x14ac:dyDescent="0.3">
      <c r="P644317" s="83"/>
    </row>
    <row r="644318" spans="16:16" x14ac:dyDescent="0.3">
      <c r="P644318" s="83"/>
    </row>
    <row r="644319" spans="16:16" x14ac:dyDescent="0.3">
      <c r="P644319" s="83"/>
    </row>
    <row r="644320" spans="16:16" x14ac:dyDescent="0.3">
      <c r="P644320" s="83"/>
    </row>
    <row r="644321" spans="16:16" x14ac:dyDescent="0.3">
      <c r="P644321" s="83"/>
    </row>
    <row r="644322" spans="16:16" x14ac:dyDescent="0.3">
      <c r="P644322" s="83"/>
    </row>
    <row r="644323" spans="16:16" x14ac:dyDescent="0.3">
      <c r="P644323" s="83"/>
    </row>
    <row r="644324" spans="16:16" x14ac:dyDescent="0.3">
      <c r="P644324" s="83"/>
    </row>
    <row r="644325" spans="16:16" x14ac:dyDescent="0.3">
      <c r="P644325" s="83"/>
    </row>
    <row r="644326" spans="16:16" x14ac:dyDescent="0.3">
      <c r="P644326" s="83"/>
    </row>
    <row r="644327" spans="16:16" x14ac:dyDescent="0.3">
      <c r="P644327" s="83"/>
    </row>
    <row r="644328" spans="16:16" x14ac:dyDescent="0.3">
      <c r="P644328" s="83"/>
    </row>
    <row r="644329" spans="16:16" x14ac:dyDescent="0.3">
      <c r="P644329" s="83"/>
    </row>
    <row r="644330" spans="16:16" x14ac:dyDescent="0.3">
      <c r="P644330" s="83"/>
    </row>
    <row r="644331" spans="16:16" x14ac:dyDescent="0.3">
      <c r="P644331" s="83"/>
    </row>
    <row r="644332" spans="16:16" x14ac:dyDescent="0.3">
      <c r="P644332" s="83"/>
    </row>
    <row r="644333" spans="16:16" x14ac:dyDescent="0.3">
      <c r="P644333" s="83"/>
    </row>
    <row r="644334" spans="16:16" x14ac:dyDescent="0.3">
      <c r="P644334" s="83"/>
    </row>
    <row r="644335" spans="16:16" x14ac:dyDescent="0.3">
      <c r="P644335" s="83"/>
    </row>
    <row r="644336" spans="16:16" x14ac:dyDescent="0.3">
      <c r="P644336" s="83"/>
    </row>
    <row r="644337" spans="16:16" x14ac:dyDescent="0.3">
      <c r="P644337" s="83"/>
    </row>
    <row r="644338" spans="16:16" x14ac:dyDescent="0.3">
      <c r="P644338" s="83"/>
    </row>
    <row r="644339" spans="16:16" x14ac:dyDescent="0.3">
      <c r="P644339" s="83"/>
    </row>
    <row r="644340" spans="16:16" x14ac:dyDescent="0.3">
      <c r="P644340" s="83"/>
    </row>
    <row r="644341" spans="16:16" x14ac:dyDescent="0.3">
      <c r="P644341" s="83"/>
    </row>
    <row r="644342" spans="16:16" x14ac:dyDescent="0.3">
      <c r="P644342" s="83"/>
    </row>
    <row r="644343" spans="16:16" x14ac:dyDescent="0.3">
      <c r="P644343" s="83"/>
    </row>
    <row r="644344" spans="16:16" x14ac:dyDescent="0.3">
      <c r="P644344" s="83"/>
    </row>
    <row r="644345" spans="16:16" x14ac:dyDescent="0.3">
      <c r="P644345" s="83"/>
    </row>
    <row r="644346" spans="16:16" x14ac:dyDescent="0.3">
      <c r="P644346" s="83"/>
    </row>
    <row r="644347" spans="16:16" x14ac:dyDescent="0.3">
      <c r="P644347" s="83"/>
    </row>
    <row r="644348" spans="16:16" x14ac:dyDescent="0.3">
      <c r="P644348" s="83"/>
    </row>
    <row r="644349" spans="16:16" x14ac:dyDescent="0.3">
      <c r="P644349" s="83"/>
    </row>
    <row r="644350" spans="16:16" x14ac:dyDescent="0.3">
      <c r="P644350" s="83"/>
    </row>
    <row r="644351" spans="16:16" x14ac:dyDescent="0.3">
      <c r="P644351" s="83"/>
    </row>
    <row r="644352" spans="16:16" x14ac:dyDescent="0.3">
      <c r="P644352" s="83"/>
    </row>
    <row r="644353" spans="16:16" x14ac:dyDescent="0.3">
      <c r="P644353" s="83"/>
    </row>
    <row r="644354" spans="16:16" x14ac:dyDescent="0.3">
      <c r="P644354" s="83"/>
    </row>
    <row r="644355" spans="16:16" x14ac:dyDescent="0.3">
      <c r="P644355" s="83"/>
    </row>
    <row r="644356" spans="16:16" x14ac:dyDescent="0.3">
      <c r="P644356" s="83"/>
    </row>
    <row r="644357" spans="16:16" x14ac:dyDescent="0.3">
      <c r="P644357" s="83"/>
    </row>
    <row r="644358" spans="16:16" x14ac:dyDescent="0.3">
      <c r="P644358" s="83"/>
    </row>
    <row r="644359" spans="16:16" x14ac:dyDescent="0.3">
      <c r="P644359" s="83"/>
    </row>
    <row r="644360" spans="16:16" x14ac:dyDescent="0.3">
      <c r="P644360" s="83"/>
    </row>
    <row r="644361" spans="16:16" x14ac:dyDescent="0.3">
      <c r="P644361" s="83"/>
    </row>
    <row r="644362" spans="16:16" x14ac:dyDescent="0.3">
      <c r="P644362" s="83"/>
    </row>
    <row r="644363" spans="16:16" x14ac:dyDescent="0.3">
      <c r="P644363" s="83"/>
    </row>
    <row r="644364" spans="16:16" x14ac:dyDescent="0.3">
      <c r="P644364" s="83"/>
    </row>
    <row r="644365" spans="16:16" x14ac:dyDescent="0.3">
      <c r="P644365" s="83"/>
    </row>
    <row r="644366" spans="16:16" x14ac:dyDescent="0.3">
      <c r="P644366" s="83"/>
    </row>
    <row r="644367" spans="16:16" x14ac:dyDescent="0.3">
      <c r="P644367" s="83"/>
    </row>
    <row r="644368" spans="16:16" x14ac:dyDescent="0.3">
      <c r="P644368" s="83"/>
    </row>
    <row r="644369" spans="16:16" x14ac:dyDescent="0.3">
      <c r="P644369" s="83"/>
    </row>
    <row r="644370" spans="16:16" x14ac:dyDescent="0.3">
      <c r="P644370" s="83"/>
    </row>
    <row r="644371" spans="16:16" x14ac:dyDescent="0.3">
      <c r="P644371" s="83"/>
    </row>
    <row r="644372" spans="16:16" x14ac:dyDescent="0.3">
      <c r="P644372" s="83"/>
    </row>
    <row r="644373" spans="16:16" x14ac:dyDescent="0.3">
      <c r="P644373" s="83"/>
    </row>
    <row r="644374" spans="16:16" x14ac:dyDescent="0.3">
      <c r="P644374" s="83"/>
    </row>
    <row r="644375" spans="16:16" x14ac:dyDescent="0.3">
      <c r="P644375" s="83"/>
    </row>
    <row r="644376" spans="16:16" x14ac:dyDescent="0.3">
      <c r="P644376" s="83"/>
    </row>
    <row r="644377" spans="16:16" x14ac:dyDescent="0.3">
      <c r="P644377" s="83"/>
    </row>
    <row r="644378" spans="16:16" x14ac:dyDescent="0.3">
      <c r="P644378" s="83"/>
    </row>
    <row r="644379" spans="16:16" x14ac:dyDescent="0.3">
      <c r="P644379" s="83"/>
    </row>
    <row r="644380" spans="16:16" x14ac:dyDescent="0.3">
      <c r="P644380" s="83"/>
    </row>
    <row r="644381" spans="16:16" x14ac:dyDescent="0.3">
      <c r="P644381" s="83"/>
    </row>
    <row r="644382" spans="16:16" x14ac:dyDescent="0.3">
      <c r="P644382" s="83"/>
    </row>
    <row r="644383" spans="16:16" x14ac:dyDescent="0.3">
      <c r="P644383" s="83"/>
    </row>
    <row r="644384" spans="16:16" x14ac:dyDescent="0.3">
      <c r="P644384" s="83"/>
    </row>
    <row r="644385" spans="16:16" x14ac:dyDescent="0.3">
      <c r="P644385" s="83"/>
    </row>
    <row r="644386" spans="16:16" x14ac:dyDescent="0.3">
      <c r="P644386" s="83"/>
    </row>
    <row r="644387" spans="16:16" x14ac:dyDescent="0.3">
      <c r="P644387" s="83"/>
    </row>
    <row r="644388" spans="16:16" x14ac:dyDescent="0.3">
      <c r="P644388" s="83"/>
    </row>
    <row r="644389" spans="16:16" x14ac:dyDescent="0.3">
      <c r="P644389" s="83"/>
    </row>
    <row r="644390" spans="16:16" x14ac:dyDescent="0.3">
      <c r="P644390" s="83"/>
    </row>
    <row r="644391" spans="16:16" x14ac:dyDescent="0.3">
      <c r="P644391" s="83"/>
    </row>
    <row r="644392" spans="16:16" x14ac:dyDescent="0.3">
      <c r="P644392" s="83"/>
    </row>
    <row r="644393" spans="16:16" x14ac:dyDescent="0.3">
      <c r="P644393" s="83"/>
    </row>
    <row r="644394" spans="16:16" x14ac:dyDescent="0.3">
      <c r="P644394" s="83"/>
    </row>
    <row r="644395" spans="16:16" x14ac:dyDescent="0.3">
      <c r="P644395" s="83"/>
    </row>
    <row r="644396" spans="16:16" x14ac:dyDescent="0.3">
      <c r="P644396" s="83"/>
    </row>
    <row r="644397" spans="16:16" x14ac:dyDescent="0.3">
      <c r="P644397" s="83"/>
    </row>
    <row r="644398" spans="16:16" x14ac:dyDescent="0.3">
      <c r="P644398" s="83"/>
    </row>
    <row r="644399" spans="16:16" x14ac:dyDescent="0.3">
      <c r="P644399" s="83"/>
    </row>
    <row r="644400" spans="16:16" x14ac:dyDescent="0.3">
      <c r="P644400" s="83"/>
    </row>
    <row r="644401" spans="16:16" x14ac:dyDescent="0.3">
      <c r="P644401" s="83"/>
    </row>
    <row r="644402" spans="16:16" x14ac:dyDescent="0.3">
      <c r="P644402" s="83"/>
    </row>
    <row r="644403" spans="16:16" x14ac:dyDescent="0.3">
      <c r="P644403" s="83"/>
    </row>
    <row r="644404" spans="16:16" x14ac:dyDescent="0.3">
      <c r="P644404" s="83"/>
    </row>
    <row r="644405" spans="16:16" x14ac:dyDescent="0.3">
      <c r="P644405" s="83"/>
    </row>
    <row r="644406" spans="16:16" x14ac:dyDescent="0.3">
      <c r="P644406" s="83"/>
    </row>
    <row r="644407" spans="16:16" x14ac:dyDescent="0.3">
      <c r="P644407" s="83"/>
    </row>
    <row r="644408" spans="16:16" x14ac:dyDescent="0.3">
      <c r="P644408" s="83"/>
    </row>
    <row r="644409" spans="16:16" x14ac:dyDescent="0.3">
      <c r="P644409" s="83"/>
    </row>
    <row r="644410" spans="16:16" x14ac:dyDescent="0.3">
      <c r="P644410" s="83"/>
    </row>
    <row r="644411" spans="16:16" x14ac:dyDescent="0.3">
      <c r="P644411" s="83"/>
    </row>
    <row r="644412" spans="16:16" x14ac:dyDescent="0.3">
      <c r="P644412" s="83"/>
    </row>
    <row r="644413" spans="16:16" x14ac:dyDescent="0.3">
      <c r="P644413" s="83"/>
    </row>
    <row r="644414" spans="16:16" x14ac:dyDescent="0.3">
      <c r="P644414" s="83"/>
    </row>
    <row r="644415" spans="16:16" x14ac:dyDescent="0.3">
      <c r="P644415" s="83"/>
    </row>
    <row r="644416" spans="16:16" x14ac:dyDescent="0.3">
      <c r="P644416" s="83"/>
    </row>
    <row r="644417" spans="16:16" x14ac:dyDescent="0.3">
      <c r="P644417" s="83"/>
    </row>
    <row r="644418" spans="16:16" x14ac:dyDescent="0.3">
      <c r="P644418" s="83"/>
    </row>
    <row r="644419" spans="16:16" x14ac:dyDescent="0.3">
      <c r="P644419" s="83"/>
    </row>
    <row r="644420" spans="16:16" x14ac:dyDescent="0.3">
      <c r="P644420" s="83"/>
    </row>
    <row r="644421" spans="16:16" x14ac:dyDescent="0.3">
      <c r="P644421" s="83"/>
    </row>
    <row r="644422" spans="16:16" x14ac:dyDescent="0.3">
      <c r="P644422" s="83"/>
    </row>
    <row r="644423" spans="16:16" x14ac:dyDescent="0.3">
      <c r="P644423" s="83"/>
    </row>
    <row r="644424" spans="16:16" x14ac:dyDescent="0.3">
      <c r="P644424" s="83"/>
    </row>
    <row r="644425" spans="16:16" x14ac:dyDescent="0.3">
      <c r="P644425" s="83"/>
    </row>
    <row r="644426" spans="16:16" x14ac:dyDescent="0.3">
      <c r="P644426" s="83"/>
    </row>
    <row r="644427" spans="16:16" x14ac:dyDescent="0.3">
      <c r="P644427" s="83"/>
    </row>
    <row r="644428" spans="16:16" x14ac:dyDescent="0.3">
      <c r="P644428" s="83"/>
    </row>
    <row r="644429" spans="16:16" x14ac:dyDescent="0.3">
      <c r="P644429" s="83"/>
    </row>
    <row r="644430" spans="16:16" x14ac:dyDescent="0.3">
      <c r="P644430" s="83"/>
    </row>
    <row r="644431" spans="16:16" x14ac:dyDescent="0.3">
      <c r="P644431" s="83"/>
    </row>
    <row r="644432" spans="16:16" x14ac:dyDescent="0.3">
      <c r="P644432" s="83"/>
    </row>
    <row r="644433" spans="16:16" x14ac:dyDescent="0.3">
      <c r="P644433" s="83"/>
    </row>
    <row r="644434" spans="16:16" x14ac:dyDescent="0.3">
      <c r="P644434" s="83"/>
    </row>
    <row r="644435" spans="16:16" x14ac:dyDescent="0.3">
      <c r="P644435" s="83"/>
    </row>
    <row r="644436" spans="16:16" x14ac:dyDescent="0.3">
      <c r="P644436" s="83"/>
    </row>
    <row r="644437" spans="16:16" x14ac:dyDescent="0.3">
      <c r="P644437" s="83"/>
    </row>
    <row r="644438" spans="16:16" x14ac:dyDescent="0.3">
      <c r="P644438" s="83"/>
    </row>
    <row r="644439" spans="16:16" x14ac:dyDescent="0.3">
      <c r="P644439" s="83"/>
    </row>
    <row r="644440" spans="16:16" x14ac:dyDescent="0.3">
      <c r="P644440" s="83"/>
    </row>
    <row r="644441" spans="16:16" x14ac:dyDescent="0.3">
      <c r="P644441" s="83"/>
    </row>
    <row r="644442" spans="16:16" x14ac:dyDescent="0.3">
      <c r="P644442" s="83"/>
    </row>
    <row r="644443" spans="16:16" x14ac:dyDescent="0.3">
      <c r="P644443" s="83"/>
    </row>
    <row r="644444" spans="16:16" x14ac:dyDescent="0.3">
      <c r="P644444" s="83"/>
    </row>
    <row r="644445" spans="16:16" x14ac:dyDescent="0.3">
      <c r="P644445" s="83"/>
    </row>
    <row r="644446" spans="16:16" x14ac:dyDescent="0.3">
      <c r="P644446" s="83"/>
    </row>
    <row r="644447" spans="16:16" x14ac:dyDescent="0.3">
      <c r="P644447" s="83"/>
    </row>
    <row r="644448" spans="16:16" x14ac:dyDescent="0.3">
      <c r="P644448" s="83"/>
    </row>
    <row r="644449" spans="16:16" x14ac:dyDescent="0.3">
      <c r="P644449" s="83"/>
    </row>
    <row r="644450" spans="16:16" x14ac:dyDescent="0.3">
      <c r="P644450" s="83"/>
    </row>
    <row r="644451" spans="16:16" x14ac:dyDescent="0.3">
      <c r="P644451" s="83"/>
    </row>
    <row r="644452" spans="16:16" x14ac:dyDescent="0.3">
      <c r="P644452" s="83"/>
    </row>
    <row r="644453" spans="16:16" x14ac:dyDescent="0.3">
      <c r="P644453" s="83"/>
    </row>
    <row r="644454" spans="16:16" x14ac:dyDescent="0.3">
      <c r="P644454" s="83"/>
    </row>
    <row r="644455" spans="16:16" x14ac:dyDescent="0.3">
      <c r="P644455" s="83"/>
    </row>
    <row r="644456" spans="16:16" x14ac:dyDescent="0.3">
      <c r="P644456" s="83"/>
    </row>
    <row r="644457" spans="16:16" x14ac:dyDescent="0.3">
      <c r="P644457" s="83"/>
    </row>
    <row r="644458" spans="16:16" x14ac:dyDescent="0.3">
      <c r="P644458" s="83"/>
    </row>
    <row r="644459" spans="16:16" x14ac:dyDescent="0.3">
      <c r="P644459" s="83"/>
    </row>
    <row r="644460" spans="16:16" x14ac:dyDescent="0.3">
      <c r="P644460" s="83"/>
    </row>
    <row r="644461" spans="16:16" x14ac:dyDescent="0.3">
      <c r="P644461" s="83"/>
    </row>
    <row r="644462" spans="16:16" x14ac:dyDescent="0.3">
      <c r="P644462" s="83"/>
    </row>
    <row r="644463" spans="16:16" x14ac:dyDescent="0.3">
      <c r="P644463" s="83"/>
    </row>
    <row r="644464" spans="16:16" x14ac:dyDescent="0.3">
      <c r="P644464" s="83"/>
    </row>
    <row r="644465" spans="16:16" x14ac:dyDescent="0.3">
      <c r="P644465" s="83"/>
    </row>
    <row r="644466" spans="16:16" x14ac:dyDescent="0.3">
      <c r="P644466" s="83"/>
    </row>
    <row r="644467" spans="16:16" x14ac:dyDescent="0.3">
      <c r="P644467" s="83"/>
    </row>
    <row r="644468" spans="16:16" x14ac:dyDescent="0.3">
      <c r="P644468" s="83"/>
    </row>
    <row r="644469" spans="16:16" x14ac:dyDescent="0.3">
      <c r="P644469" s="83"/>
    </row>
    <row r="644470" spans="16:16" x14ac:dyDescent="0.3">
      <c r="P644470" s="83"/>
    </row>
    <row r="644471" spans="16:16" x14ac:dyDescent="0.3">
      <c r="P644471" s="83"/>
    </row>
    <row r="644472" spans="16:16" x14ac:dyDescent="0.3">
      <c r="P644472" s="83"/>
    </row>
    <row r="644473" spans="16:16" x14ac:dyDescent="0.3">
      <c r="P644473" s="83"/>
    </row>
    <row r="644474" spans="16:16" x14ac:dyDescent="0.3">
      <c r="P644474" s="83"/>
    </row>
    <row r="644475" spans="16:16" x14ac:dyDescent="0.3">
      <c r="P644475" s="83"/>
    </row>
    <row r="644476" spans="16:16" x14ac:dyDescent="0.3">
      <c r="P644476" s="83"/>
    </row>
    <row r="644477" spans="16:16" x14ac:dyDescent="0.3">
      <c r="P644477" s="83"/>
    </row>
    <row r="644478" spans="16:16" x14ac:dyDescent="0.3">
      <c r="P644478" s="83"/>
    </row>
    <row r="644479" spans="16:16" x14ac:dyDescent="0.3">
      <c r="P644479" s="83"/>
    </row>
    <row r="644480" spans="16:16" x14ac:dyDescent="0.3">
      <c r="P644480" s="83"/>
    </row>
    <row r="644481" spans="16:16" x14ac:dyDescent="0.3">
      <c r="P644481" s="83"/>
    </row>
    <row r="644482" spans="16:16" x14ac:dyDescent="0.3">
      <c r="P644482" s="83"/>
    </row>
    <row r="644483" spans="16:16" x14ac:dyDescent="0.3">
      <c r="P644483" s="83"/>
    </row>
    <row r="644484" spans="16:16" x14ac:dyDescent="0.3">
      <c r="P644484" s="83"/>
    </row>
    <row r="644485" spans="16:16" x14ac:dyDescent="0.3">
      <c r="P644485" s="83"/>
    </row>
    <row r="644486" spans="16:16" x14ac:dyDescent="0.3">
      <c r="P644486" s="83"/>
    </row>
    <row r="644487" spans="16:16" x14ac:dyDescent="0.3">
      <c r="P644487" s="83"/>
    </row>
    <row r="644488" spans="16:16" x14ac:dyDescent="0.3">
      <c r="P644488" s="83"/>
    </row>
    <row r="644489" spans="16:16" x14ac:dyDescent="0.3">
      <c r="P644489" s="83"/>
    </row>
    <row r="644490" spans="16:16" x14ac:dyDescent="0.3">
      <c r="P644490" s="83"/>
    </row>
    <row r="644491" spans="16:16" x14ac:dyDescent="0.3">
      <c r="P644491" s="83"/>
    </row>
    <row r="644492" spans="16:16" x14ac:dyDescent="0.3">
      <c r="P644492" s="83"/>
    </row>
    <row r="644493" spans="16:16" x14ac:dyDescent="0.3">
      <c r="P644493" s="83"/>
    </row>
    <row r="644494" spans="16:16" x14ac:dyDescent="0.3">
      <c r="P644494" s="83"/>
    </row>
    <row r="644495" spans="16:16" x14ac:dyDescent="0.3">
      <c r="P644495" s="83"/>
    </row>
    <row r="644496" spans="16:16" x14ac:dyDescent="0.3">
      <c r="P644496" s="83"/>
    </row>
    <row r="644497" spans="16:16" x14ac:dyDescent="0.3">
      <c r="P644497" s="83"/>
    </row>
    <row r="644498" spans="16:16" x14ac:dyDescent="0.3">
      <c r="P644498" s="83"/>
    </row>
    <row r="644499" spans="16:16" x14ac:dyDescent="0.3">
      <c r="P644499" s="83"/>
    </row>
    <row r="644500" spans="16:16" x14ac:dyDescent="0.3">
      <c r="P644500" s="83"/>
    </row>
    <row r="644501" spans="16:16" x14ac:dyDescent="0.3">
      <c r="P644501" s="83"/>
    </row>
    <row r="644502" spans="16:16" x14ac:dyDescent="0.3">
      <c r="P644502" s="83"/>
    </row>
    <row r="644503" spans="16:16" x14ac:dyDescent="0.3">
      <c r="P644503" s="83"/>
    </row>
    <row r="644504" spans="16:16" x14ac:dyDescent="0.3">
      <c r="P644504" s="83"/>
    </row>
    <row r="644505" spans="16:16" x14ac:dyDescent="0.3">
      <c r="P644505" s="83"/>
    </row>
    <row r="644506" spans="16:16" x14ac:dyDescent="0.3">
      <c r="P644506" s="83"/>
    </row>
    <row r="644507" spans="16:16" x14ac:dyDescent="0.3">
      <c r="P644507" s="83"/>
    </row>
    <row r="644508" spans="16:16" x14ac:dyDescent="0.3">
      <c r="P644508" s="83"/>
    </row>
    <row r="644509" spans="16:16" x14ac:dyDescent="0.3">
      <c r="P644509" s="83"/>
    </row>
    <row r="644510" spans="16:16" x14ac:dyDescent="0.3">
      <c r="P644510" s="83"/>
    </row>
    <row r="644511" spans="16:16" x14ac:dyDescent="0.3">
      <c r="P644511" s="83"/>
    </row>
    <row r="644512" spans="16:16" x14ac:dyDescent="0.3">
      <c r="P644512" s="83"/>
    </row>
    <row r="644513" spans="16:16" x14ac:dyDescent="0.3">
      <c r="P644513" s="83"/>
    </row>
    <row r="644514" spans="16:16" x14ac:dyDescent="0.3">
      <c r="P644514" s="83"/>
    </row>
    <row r="644515" spans="16:16" x14ac:dyDescent="0.3">
      <c r="P644515" s="83"/>
    </row>
    <row r="644516" spans="16:16" x14ac:dyDescent="0.3">
      <c r="P644516" s="83"/>
    </row>
    <row r="644517" spans="16:16" x14ac:dyDescent="0.3">
      <c r="P644517" s="83"/>
    </row>
    <row r="644518" spans="16:16" x14ac:dyDescent="0.3">
      <c r="P644518" s="83"/>
    </row>
    <row r="644519" spans="16:16" x14ac:dyDescent="0.3">
      <c r="P644519" s="83"/>
    </row>
    <row r="644520" spans="16:16" x14ac:dyDescent="0.3">
      <c r="P644520" s="83"/>
    </row>
    <row r="644521" spans="16:16" x14ac:dyDescent="0.3">
      <c r="P644521" s="83"/>
    </row>
    <row r="644522" spans="16:16" x14ac:dyDescent="0.3">
      <c r="P644522" s="83"/>
    </row>
    <row r="644523" spans="16:16" x14ac:dyDescent="0.3">
      <c r="P644523" s="83"/>
    </row>
    <row r="644524" spans="16:16" x14ac:dyDescent="0.3">
      <c r="P644524" s="83"/>
    </row>
    <row r="644525" spans="16:16" x14ac:dyDescent="0.3">
      <c r="P644525" s="83"/>
    </row>
    <row r="644526" spans="16:16" x14ac:dyDescent="0.3">
      <c r="P644526" s="83"/>
    </row>
    <row r="644527" spans="16:16" x14ac:dyDescent="0.3">
      <c r="P644527" s="83"/>
    </row>
    <row r="644528" spans="16:16" x14ac:dyDescent="0.3">
      <c r="P644528" s="83"/>
    </row>
    <row r="644529" spans="16:16" x14ac:dyDescent="0.3">
      <c r="P644529" s="83"/>
    </row>
    <row r="644530" spans="16:16" x14ac:dyDescent="0.3">
      <c r="P644530" s="83"/>
    </row>
    <row r="644531" spans="16:16" x14ac:dyDescent="0.3">
      <c r="P644531" s="83"/>
    </row>
    <row r="644532" spans="16:16" x14ac:dyDescent="0.3">
      <c r="P644532" s="83"/>
    </row>
    <row r="644533" spans="16:16" x14ac:dyDescent="0.3">
      <c r="P644533" s="83"/>
    </row>
    <row r="644534" spans="16:16" x14ac:dyDescent="0.3">
      <c r="P644534" s="83"/>
    </row>
    <row r="644535" spans="16:16" x14ac:dyDescent="0.3">
      <c r="P644535" s="83"/>
    </row>
    <row r="644536" spans="16:16" x14ac:dyDescent="0.3">
      <c r="P644536" s="83"/>
    </row>
    <row r="644537" spans="16:16" x14ac:dyDescent="0.3">
      <c r="P644537" s="83"/>
    </row>
    <row r="644538" spans="16:16" x14ac:dyDescent="0.3">
      <c r="P644538" s="83"/>
    </row>
    <row r="644539" spans="16:16" x14ac:dyDescent="0.3">
      <c r="P644539" s="83"/>
    </row>
    <row r="644540" spans="16:16" x14ac:dyDescent="0.3">
      <c r="P644540" s="83"/>
    </row>
    <row r="644541" spans="16:16" x14ac:dyDescent="0.3">
      <c r="P644541" s="83"/>
    </row>
    <row r="644542" spans="16:16" x14ac:dyDescent="0.3">
      <c r="P644542" s="83"/>
    </row>
    <row r="644543" spans="16:16" x14ac:dyDescent="0.3">
      <c r="P644543" s="83"/>
    </row>
    <row r="644544" spans="16:16" x14ac:dyDescent="0.3">
      <c r="P644544" s="83"/>
    </row>
    <row r="644545" spans="16:16" x14ac:dyDescent="0.3">
      <c r="P644545" s="83"/>
    </row>
    <row r="644546" spans="16:16" x14ac:dyDescent="0.3">
      <c r="P644546" s="83"/>
    </row>
    <row r="644547" spans="16:16" x14ac:dyDescent="0.3">
      <c r="P644547" s="83"/>
    </row>
    <row r="644548" spans="16:16" x14ac:dyDescent="0.3">
      <c r="P644548" s="83"/>
    </row>
    <row r="644549" spans="16:16" x14ac:dyDescent="0.3">
      <c r="P644549" s="83"/>
    </row>
    <row r="644550" spans="16:16" x14ac:dyDescent="0.3">
      <c r="P644550" s="83"/>
    </row>
    <row r="644551" spans="16:16" x14ac:dyDescent="0.3">
      <c r="P644551" s="83"/>
    </row>
    <row r="644552" spans="16:16" x14ac:dyDescent="0.3">
      <c r="P644552" s="83"/>
    </row>
    <row r="644553" spans="16:16" x14ac:dyDescent="0.3">
      <c r="P644553" s="83"/>
    </row>
    <row r="644554" spans="16:16" x14ac:dyDescent="0.3">
      <c r="P644554" s="83"/>
    </row>
    <row r="644555" spans="16:16" x14ac:dyDescent="0.3">
      <c r="P644555" s="83"/>
    </row>
    <row r="644556" spans="16:16" x14ac:dyDescent="0.3">
      <c r="P644556" s="83"/>
    </row>
    <row r="644557" spans="16:16" x14ac:dyDescent="0.3">
      <c r="P644557" s="83"/>
    </row>
    <row r="644558" spans="16:16" x14ac:dyDescent="0.3">
      <c r="P644558" s="83"/>
    </row>
    <row r="644559" spans="16:16" x14ac:dyDescent="0.3">
      <c r="P644559" s="83"/>
    </row>
    <row r="644560" spans="16:16" x14ac:dyDescent="0.3">
      <c r="P644560" s="83"/>
    </row>
    <row r="644561" spans="16:16" x14ac:dyDescent="0.3">
      <c r="P644561" s="83"/>
    </row>
    <row r="644562" spans="16:16" x14ac:dyDescent="0.3">
      <c r="P644562" s="83"/>
    </row>
    <row r="644563" spans="16:16" x14ac:dyDescent="0.3">
      <c r="P644563" s="83"/>
    </row>
    <row r="644564" spans="16:16" x14ac:dyDescent="0.3">
      <c r="P644564" s="83"/>
    </row>
    <row r="644565" spans="16:16" x14ac:dyDescent="0.3">
      <c r="P644565" s="83"/>
    </row>
    <row r="644566" spans="16:16" x14ac:dyDescent="0.3">
      <c r="P644566" s="83"/>
    </row>
    <row r="644567" spans="16:16" x14ac:dyDescent="0.3">
      <c r="P644567" s="83"/>
    </row>
    <row r="644568" spans="16:16" x14ac:dyDescent="0.3">
      <c r="P644568" s="83"/>
    </row>
    <row r="644569" spans="16:16" x14ac:dyDescent="0.3">
      <c r="P644569" s="83"/>
    </row>
    <row r="644570" spans="16:16" x14ac:dyDescent="0.3">
      <c r="P644570" s="83"/>
    </row>
    <row r="644571" spans="16:16" x14ac:dyDescent="0.3">
      <c r="P644571" s="83"/>
    </row>
    <row r="644572" spans="16:16" x14ac:dyDescent="0.3">
      <c r="P644572" s="83"/>
    </row>
    <row r="644573" spans="16:16" x14ac:dyDescent="0.3">
      <c r="P644573" s="83"/>
    </row>
    <row r="644574" spans="16:16" x14ac:dyDescent="0.3">
      <c r="P644574" s="83"/>
    </row>
    <row r="644575" spans="16:16" x14ac:dyDescent="0.3">
      <c r="P644575" s="83"/>
    </row>
    <row r="644576" spans="16:16" x14ac:dyDescent="0.3">
      <c r="P644576" s="83"/>
    </row>
    <row r="644577" spans="16:16" x14ac:dyDescent="0.3">
      <c r="P644577" s="83"/>
    </row>
    <row r="644578" spans="16:16" x14ac:dyDescent="0.3">
      <c r="P644578" s="83"/>
    </row>
    <row r="644579" spans="16:16" x14ac:dyDescent="0.3">
      <c r="P644579" s="83"/>
    </row>
    <row r="644580" spans="16:16" x14ac:dyDescent="0.3">
      <c r="P644580" s="83"/>
    </row>
    <row r="644581" spans="16:16" x14ac:dyDescent="0.3">
      <c r="P644581" s="83"/>
    </row>
    <row r="644582" spans="16:16" x14ac:dyDescent="0.3">
      <c r="P644582" s="83"/>
    </row>
    <row r="644583" spans="16:16" x14ac:dyDescent="0.3">
      <c r="P644583" s="83"/>
    </row>
    <row r="644584" spans="16:16" x14ac:dyDescent="0.3">
      <c r="P644584" s="83"/>
    </row>
    <row r="644585" spans="16:16" x14ac:dyDescent="0.3">
      <c r="P644585" s="83"/>
    </row>
    <row r="644586" spans="16:16" x14ac:dyDescent="0.3">
      <c r="P644586" s="83"/>
    </row>
    <row r="644587" spans="16:16" x14ac:dyDescent="0.3">
      <c r="P644587" s="83"/>
    </row>
    <row r="644588" spans="16:16" x14ac:dyDescent="0.3">
      <c r="P644588" s="83"/>
    </row>
    <row r="644589" spans="16:16" x14ac:dyDescent="0.3">
      <c r="P644589" s="83"/>
    </row>
    <row r="644590" spans="16:16" x14ac:dyDescent="0.3">
      <c r="P644590" s="83"/>
    </row>
    <row r="644591" spans="16:16" x14ac:dyDescent="0.3">
      <c r="P644591" s="83"/>
    </row>
    <row r="644592" spans="16:16" x14ac:dyDescent="0.3">
      <c r="P644592" s="83"/>
    </row>
    <row r="644593" spans="16:16" x14ac:dyDescent="0.3">
      <c r="P644593" s="83"/>
    </row>
    <row r="644594" spans="16:16" x14ac:dyDescent="0.3">
      <c r="P644594" s="83"/>
    </row>
    <row r="644595" spans="16:16" x14ac:dyDescent="0.3">
      <c r="P644595" s="83"/>
    </row>
    <row r="644596" spans="16:16" x14ac:dyDescent="0.3">
      <c r="P644596" s="83"/>
    </row>
    <row r="644597" spans="16:16" x14ac:dyDescent="0.3">
      <c r="P644597" s="83"/>
    </row>
    <row r="644598" spans="16:16" x14ac:dyDescent="0.3">
      <c r="P644598" s="83"/>
    </row>
    <row r="644599" spans="16:16" x14ac:dyDescent="0.3">
      <c r="P644599" s="83"/>
    </row>
    <row r="644600" spans="16:16" x14ac:dyDescent="0.3">
      <c r="P644600" s="83"/>
    </row>
    <row r="644601" spans="16:16" x14ac:dyDescent="0.3">
      <c r="P644601" s="83"/>
    </row>
    <row r="644602" spans="16:16" x14ac:dyDescent="0.3">
      <c r="P644602" s="83"/>
    </row>
    <row r="644603" spans="16:16" x14ac:dyDescent="0.3">
      <c r="P644603" s="83"/>
    </row>
    <row r="644604" spans="16:16" x14ac:dyDescent="0.3">
      <c r="P644604" s="83"/>
    </row>
    <row r="644605" spans="16:16" x14ac:dyDescent="0.3">
      <c r="P644605" s="83"/>
    </row>
    <row r="644606" spans="16:16" x14ac:dyDescent="0.3">
      <c r="P644606" s="83"/>
    </row>
    <row r="644607" spans="16:16" x14ac:dyDescent="0.3">
      <c r="P644607" s="83"/>
    </row>
    <row r="644608" spans="16:16" x14ac:dyDescent="0.3">
      <c r="P644608" s="83"/>
    </row>
    <row r="644609" spans="16:16" x14ac:dyDescent="0.3">
      <c r="P644609" s="83"/>
    </row>
    <row r="644610" spans="16:16" x14ac:dyDescent="0.3">
      <c r="P644610" s="83"/>
    </row>
    <row r="644611" spans="16:16" x14ac:dyDescent="0.3">
      <c r="P644611" s="83"/>
    </row>
    <row r="644612" spans="16:16" x14ac:dyDescent="0.3">
      <c r="P644612" s="83"/>
    </row>
    <row r="644613" spans="16:16" x14ac:dyDescent="0.3">
      <c r="P644613" s="83"/>
    </row>
    <row r="644614" spans="16:16" x14ac:dyDescent="0.3">
      <c r="P644614" s="83"/>
    </row>
    <row r="644615" spans="16:16" x14ac:dyDescent="0.3">
      <c r="P644615" s="83"/>
    </row>
    <row r="644616" spans="16:16" x14ac:dyDescent="0.3">
      <c r="P644616" s="83"/>
    </row>
    <row r="644617" spans="16:16" x14ac:dyDescent="0.3">
      <c r="P644617" s="83"/>
    </row>
    <row r="644618" spans="16:16" x14ac:dyDescent="0.3">
      <c r="P644618" s="83"/>
    </row>
    <row r="644619" spans="16:16" x14ac:dyDescent="0.3">
      <c r="P644619" s="83"/>
    </row>
    <row r="644620" spans="16:16" x14ac:dyDescent="0.3">
      <c r="P644620" s="83"/>
    </row>
    <row r="644621" spans="16:16" x14ac:dyDescent="0.3">
      <c r="P644621" s="83"/>
    </row>
    <row r="644622" spans="16:16" x14ac:dyDescent="0.3">
      <c r="P644622" s="83"/>
    </row>
    <row r="644623" spans="16:16" x14ac:dyDescent="0.3">
      <c r="P644623" s="83"/>
    </row>
    <row r="644624" spans="16:16" x14ac:dyDescent="0.3">
      <c r="P644624" s="83"/>
    </row>
    <row r="644625" spans="16:16" x14ac:dyDescent="0.3">
      <c r="P644625" s="83"/>
    </row>
    <row r="644626" spans="16:16" x14ac:dyDescent="0.3">
      <c r="P644626" s="83"/>
    </row>
    <row r="644627" spans="16:16" x14ac:dyDescent="0.3">
      <c r="P644627" s="83"/>
    </row>
    <row r="644628" spans="16:16" x14ac:dyDescent="0.3">
      <c r="P644628" s="83"/>
    </row>
    <row r="644629" spans="16:16" x14ac:dyDescent="0.3">
      <c r="P644629" s="83"/>
    </row>
    <row r="644630" spans="16:16" x14ac:dyDescent="0.3">
      <c r="P644630" s="83"/>
    </row>
    <row r="644631" spans="16:16" x14ac:dyDescent="0.3">
      <c r="P644631" s="83"/>
    </row>
    <row r="644632" spans="16:16" x14ac:dyDescent="0.3">
      <c r="P644632" s="83"/>
    </row>
    <row r="644633" spans="16:16" x14ac:dyDescent="0.3">
      <c r="P644633" s="83"/>
    </row>
    <row r="644634" spans="16:16" x14ac:dyDescent="0.3">
      <c r="P644634" s="83"/>
    </row>
    <row r="644635" spans="16:16" x14ac:dyDescent="0.3">
      <c r="P644635" s="83"/>
    </row>
    <row r="644636" spans="16:16" x14ac:dyDescent="0.3">
      <c r="P644636" s="83"/>
    </row>
    <row r="644637" spans="16:16" x14ac:dyDescent="0.3">
      <c r="P644637" s="83"/>
    </row>
    <row r="644638" spans="16:16" x14ac:dyDescent="0.3">
      <c r="P644638" s="83"/>
    </row>
    <row r="644639" spans="16:16" x14ac:dyDescent="0.3">
      <c r="P644639" s="83"/>
    </row>
    <row r="644640" spans="16:16" x14ac:dyDescent="0.3">
      <c r="P644640" s="83"/>
    </row>
    <row r="644641" spans="16:16" x14ac:dyDescent="0.3">
      <c r="P644641" s="83"/>
    </row>
    <row r="644642" spans="16:16" x14ac:dyDescent="0.3">
      <c r="P644642" s="83"/>
    </row>
    <row r="644643" spans="16:16" x14ac:dyDescent="0.3">
      <c r="P644643" s="83"/>
    </row>
    <row r="644644" spans="16:16" x14ac:dyDescent="0.3">
      <c r="P644644" s="83"/>
    </row>
    <row r="644645" spans="16:16" x14ac:dyDescent="0.3">
      <c r="P644645" s="83"/>
    </row>
    <row r="644646" spans="16:16" x14ac:dyDescent="0.3">
      <c r="P644646" s="83"/>
    </row>
    <row r="644647" spans="16:16" x14ac:dyDescent="0.3">
      <c r="P644647" s="83"/>
    </row>
    <row r="644648" spans="16:16" x14ac:dyDescent="0.3">
      <c r="P644648" s="83"/>
    </row>
    <row r="644649" spans="16:16" x14ac:dyDescent="0.3">
      <c r="P644649" s="83"/>
    </row>
    <row r="644650" spans="16:16" x14ac:dyDescent="0.3">
      <c r="P644650" s="83"/>
    </row>
    <row r="644651" spans="16:16" x14ac:dyDescent="0.3">
      <c r="P644651" s="83"/>
    </row>
    <row r="644652" spans="16:16" x14ac:dyDescent="0.3">
      <c r="P644652" s="83"/>
    </row>
    <row r="644653" spans="16:16" x14ac:dyDescent="0.3">
      <c r="P644653" s="83"/>
    </row>
    <row r="644654" spans="16:16" x14ac:dyDescent="0.3">
      <c r="P644654" s="83"/>
    </row>
    <row r="644655" spans="16:16" x14ac:dyDescent="0.3">
      <c r="P644655" s="83"/>
    </row>
    <row r="644656" spans="16:16" x14ac:dyDescent="0.3">
      <c r="P644656" s="83"/>
    </row>
    <row r="644657" spans="16:16" x14ac:dyDescent="0.3">
      <c r="P644657" s="83"/>
    </row>
    <row r="644658" spans="16:16" x14ac:dyDescent="0.3">
      <c r="P644658" s="83"/>
    </row>
    <row r="644659" spans="16:16" x14ac:dyDescent="0.3">
      <c r="P644659" s="83"/>
    </row>
    <row r="644660" spans="16:16" x14ac:dyDescent="0.3">
      <c r="P644660" s="83"/>
    </row>
    <row r="644661" spans="16:16" x14ac:dyDescent="0.3">
      <c r="P644661" s="83"/>
    </row>
    <row r="644662" spans="16:16" x14ac:dyDescent="0.3">
      <c r="P644662" s="83"/>
    </row>
    <row r="644663" spans="16:16" x14ac:dyDescent="0.3">
      <c r="P644663" s="83"/>
    </row>
    <row r="644664" spans="16:16" x14ac:dyDescent="0.3">
      <c r="P644664" s="83"/>
    </row>
    <row r="644665" spans="16:16" x14ac:dyDescent="0.3">
      <c r="P644665" s="83"/>
    </row>
    <row r="644666" spans="16:16" x14ac:dyDescent="0.3">
      <c r="P644666" s="83"/>
    </row>
    <row r="644667" spans="16:16" x14ac:dyDescent="0.3">
      <c r="P644667" s="83"/>
    </row>
    <row r="644668" spans="16:16" x14ac:dyDescent="0.3">
      <c r="P644668" s="83"/>
    </row>
    <row r="644669" spans="16:16" x14ac:dyDescent="0.3">
      <c r="P644669" s="83"/>
    </row>
    <row r="644670" spans="16:16" x14ac:dyDescent="0.3">
      <c r="P644670" s="83"/>
    </row>
    <row r="644671" spans="16:16" x14ac:dyDescent="0.3">
      <c r="P644671" s="83"/>
    </row>
    <row r="644672" spans="16:16" x14ac:dyDescent="0.3">
      <c r="P644672" s="83"/>
    </row>
    <row r="644673" spans="16:16" x14ac:dyDescent="0.3">
      <c r="P644673" s="83"/>
    </row>
    <row r="644674" spans="16:16" x14ac:dyDescent="0.3">
      <c r="P644674" s="83"/>
    </row>
    <row r="644675" spans="16:16" x14ac:dyDescent="0.3">
      <c r="P644675" s="83"/>
    </row>
    <row r="644676" spans="16:16" x14ac:dyDescent="0.3">
      <c r="P644676" s="83"/>
    </row>
    <row r="644677" spans="16:16" x14ac:dyDescent="0.3">
      <c r="P644677" s="83"/>
    </row>
    <row r="644678" spans="16:16" x14ac:dyDescent="0.3">
      <c r="P644678" s="83"/>
    </row>
    <row r="644679" spans="16:16" x14ac:dyDescent="0.3">
      <c r="P644679" s="83"/>
    </row>
    <row r="644680" spans="16:16" x14ac:dyDescent="0.3">
      <c r="P644680" s="83"/>
    </row>
    <row r="644681" spans="16:16" x14ac:dyDescent="0.3">
      <c r="P644681" s="83"/>
    </row>
    <row r="644682" spans="16:16" x14ac:dyDescent="0.3">
      <c r="P644682" s="83"/>
    </row>
    <row r="644683" spans="16:16" x14ac:dyDescent="0.3">
      <c r="P644683" s="83"/>
    </row>
    <row r="644684" spans="16:16" x14ac:dyDescent="0.3">
      <c r="P644684" s="83"/>
    </row>
    <row r="644685" spans="16:16" x14ac:dyDescent="0.3">
      <c r="P644685" s="83"/>
    </row>
    <row r="644686" spans="16:16" x14ac:dyDescent="0.3">
      <c r="P644686" s="83"/>
    </row>
    <row r="644687" spans="16:16" x14ac:dyDescent="0.3">
      <c r="P644687" s="83"/>
    </row>
    <row r="644688" spans="16:16" x14ac:dyDescent="0.3">
      <c r="P644688" s="83"/>
    </row>
    <row r="644689" spans="16:16" x14ac:dyDescent="0.3">
      <c r="P644689" s="83"/>
    </row>
    <row r="644690" spans="16:16" x14ac:dyDescent="0.3">
      <c r="P644690" s="83"/>
    </row>
    <row r="644691" spans="16:16" x14ac:dyDescent="0.3">
      <c r="P644691" s="83"/>
    </row>
    <row r="644692" spans="16:16" x14ac:dyDescent="0.3">
      <c r="P644692" s="83"/>
    </row>
    <row r="644693" spans="16:16" x14ac:dyDescent="0.3">
      <c r="P644693" s="83"/>
    </row>
    <row r="644694" spans="16:16" x14ac:dyDescent="0.3">
      <c r="P644694" s="83"/>
    </row>
    <row r="644695" spans="16:16" x14ac:dyDescent="0.3">
      <c r="P644695" s="83"/>
    </row>
    <row r="644696" spans="16:16" x14ac:dyDescent="0.3">
      <c r="P644696" s="83"/>
    </row>
    <row r="644697" spans="16:16" x14ac:dyDescent="0.3">
      <c r="P644697" s="83"/>
    </row>
    <row r="644698" spans="16:16" x14ac:dyDescent="0.3">
      <c r="P644698" s="83"/>
    </row>
    <row r="644699" spans="16:16" x14ac:dyDescent="0.3">
      <c r="P644699" s="83"/>
    </row>
    <row r="644700" spans="16:16" x14ac:dyDescent="0.3">
      <c r="P644700" s="83"/>
    </row>
    <row r="644701" spans="16:16" x14ac:dyDescent="0.3">
      <c r="P644701" s="83"/>
    </row>
    <row r="644702" spans="16:16" x14ac:dyDescent="0.3">
      <c r="P644702" s="83"/>
    </row>
    <row r="644703" spans="16:16" x14ac:dyDescent="0.3">
      <c r="P644703" s="83"/>
    </row>
    <row r="644704" spans="16:16" x14ac:dyDescent="0.3">
      <c r="P644704" s="83"/>
    </row>
    <row r="644705" spans="16:16" x14ac:dyDescent="0.3">
      <c r="P644705" s="83"/>
    </row>
    <row r="644706" spans="16:16" x14ac:dyDescent="0.3">
      <c r="P644706" s="83"/>
    </row>
    <row r="644707" spans="16:16" x14ac:dyDescent="0.3">
      <c r="P644707" s="83"/>
    </row>
    <row r="644708" spans="16:16" x14ac:dyDescent="0.3">
      <c r="P644708" s="83"/>
    </row>
    <row r="644709" spans="16:16" x14ac:dyDescent="0.3">
      <c r="P644709" s="83"/>
    </row>
    <row r="644710" spans="16:16" x14ac:dyDescent="0.3">
      <c r="P644710" s="83"/>
    </row>
    <row r="644711" spans="16:16" x14ac:dyDescent="0.3">
      <c r="P644711" s="83"/>
    </row>
    <row r="644712" spans="16:16" x14ac:dyDescent="0.3">
      <c r="P644712" s="83"/>
    </row>
    <row r="644713" spans="16:16" x14ac:dyDescent="0.3">
      <c r="P644713" s="83"/>
    </row>
    <row r="644714" spans="16:16" x14ac:dyDescent="0.3">
      <c r="P644714" s="83"/>
    </row>
    <row r="644715" spans="16:16" x14ac:dyDescent="0.3">
      <c r="P644715" s="83"/>
    </row>
    <row r="644716" spans="16:16" x14ac:dyDescent="0.3">
      <c r="P644716" s="83"/>
    </row>
    <row r="644717" spans="16:16" x14ac:dyDescent="0.3">
      <c r="P644717" s="83"/>
    </row>
    <row r="644718" spans="16:16" x14ac:dyDescent="0.3">
      <c r="P644718" s="83"/>
    </row>
    <row r="644719" spans="16:16" x14ac:dyDescent="0.3">
      <c r="P644719" s="83"/>
    </row>
    <row r="644720" spans="16:16" x14ac:dyDescent="0.3">
      <c r="P644720" s="83"/>
    </row>
    <row r="644721" spans="16:16" x14ac:dyDescent="0.3">
      <c r="P644721" s="83"/>
    </row>
    <row r="644722" spans="16:16" x14ac:dyDescent="0.3">
      <c r="P644722" s="83"/>
    </row>
    <row r="644723" spans="16:16" x14ac:dyDescent="0.3">
      <c r="P644723" s="83"/>
    </row>
    <row r="644724" spans="16:16" x14ac:dyDescent="0.3">
      <c r="P644724" s="83"/>
    </row>
    <row r="644725" spans="16:16" x14ac:dyDescent="0.3">
      <c r="P644725" s="83"/>
    </row>
    <row r="644726" spans="16:16" x14ac:dyDescent="0.3">
      <c r="P644726" s="83"/>
    </row>
    <row r="644727" spans="16:16" x14ac:dyDescent="0.3">
      <c r="P644727" s="83"/>
    </row>
    <row r="644728" spans="16:16" x14ac:dyDescent="0.3">
      <c r="P644728" s="83"/>
    </row>
    <row r="644729" spans="16:16" x14ac:dyDescent="0.3">
      <c r="P644729" s="83"/>
    </row>
    <row r="644730" spans="16:16" x14ac:dyDescent="0.3">
      <c r="P644730" s="83"/>
    </row>
    <row r="644731" spans="16:16" x14ac:dyDescent="0.3">
      <c r="P644731" s="83"/>
    </row>
    <row r="644732" spans="16:16" x14ac:dyDescent="0.3">
      <c r="P644732" s="83"/>
    </row>
    <row r="644733" spans="16:16" x14ac:dyDescent="0.3">
      <c r="P644733" s="83"/>
    </row>
    <row r="644734" spans="16:16" x14ac:dyDescent="0.3">
      <c r="P644734" s="83"/>
    </row>
    <row r="644735" spans="16:16" x14ac:dyDescent="0.3">
      <c r="P644735" s="83"/>
    </row>
    <row r="644736" spans="16:16" x14ac:dyDescent="0.3">
      <c r="P644736" s="83"/>
    </row>
    <row r="644737" spans="16:16" x14ac:dyDescent="0.3">
      <c r="P644737" s="83"/>
    </row>
    <row r="644738" spans="16:16" x14ac:dyDescent="0.3">
      <c r="P644738" s="83"/>
    </row>
    <row r="644739" spans="16:16" x14ac:dyDescent="0.3">
      <c r="P644739" s="83"/>
    </row>
    <row r="644740" spans="16:16" x14ac:dyDescent="0.3">
      <c r="P644740" s="83"/>
    </row>
    <row r="644741" spans="16:16" x14ac:dyDescent="0.3">
      <c r="P644741" s="83"/>
    </row>
    <row r="644742" spans="16:16" x14ac:dyDescent="0.3">
      <c r="P644742" s="83"/>
    </row>
    <row r="644743" spans="16:16" x14ac:dyDescent="0.3">
      <c r="P644743" s="83"/>
    </row>
    <row r="644744" spans="16:16" x14ac:dyDescent="0.3">
      <c r="P644744" s="83"/>
    </row>
    <row r="644745" spans="16:16" x14ac:dyDescent="0.3">
      <c r="P644745" s="83"/>
    </row>
    <row r="644746" spans="16:16" x14ac:dyDescent="0.3">
      <c r="P644746" s="83"/>
    </row>
    <row r="644747" spans="16:16" x14ac:dyDescent="0.3">
      <c r="P644747" s="83"/>
    </row>
    <row r="644748" spans="16:16" x14ac:dyDescent="0.3">
      <c r="P644748" s="83"/>
    </row>
    <row r="644749" spans="16:16" x14ac:dyDescent="0.3">
      <c r="P644749" s="83"/>
    </row>
    <row r="644750" spans="16:16" x14ac:dyDescent="0.3">
      <c r="P644750" s="83"/>
    </row>
    <row r="644751" spans="16:16" x14ac:dyDescent="0.3">
      <c r="P644751" s="83"/>
    </row>
    <row r="644752" spans="16:16" x14ac:dyDescent="0.3">
      <c r="P644752" s="83"/>
    </row>
    <row r="644753" spans="16:16" x14ac:dyDescent="0.3">
      <c r="P644753" s="83"/>
    </row>
    <row r="644754" spans="16:16" x14ac:dyDescent="0.3">
      <c r="P644754" s="83"/>
    </row>
    <row r="644755" spans="16:16" x14ac:dyDescent="0.3">
      <c r="P644755" s="83"/>
    </row>
    <row r="644756" spans="16:16" x14ac:dyDescent="0.3">
      <c r="P644756" s="83"/>
    </row>
    <row r="644757" spans="16:16" x14ac:dyDescent="0.3">
      <c r="P644757" s="83"/>
    </row>
    <row r="644758" spans="16:16" x14ac:dyDescent="0.3">
      <c r="P644758" s="83"/>
    </row>
    <row r="644759" spans="16:16" x14ac:dyDescent="0.3">
      <c r="P644759" s="83"/>
    </row>
    <row r="644760" spans="16:16" x14ac:dyDescent="0.3">
      <c r="P644760" s="83"/>
    </row>
    <row r="644761" spans="16:16" x14ac:dyDescent="0.3">
      <c r="P644761" s="83"/>
    </row>
    <row r="644762" spans="16:16" x14ac:dyDescent="0.3">
      <c r="P644762" s="83"/>
    </row>
    <row r="644763" spans="16:16" x14ac:dyDescent="0.3">
      <c r="P644763" s="83"/>
    </row>
    <row r="644764" spans="16:16" x14ac:dyDescent="0.3">
      <c r="P644764" s="83"/>
    </row>
    <row r="644765" spans="16:16" x14ac:dyDescent="0.3">
      <c r="P644765" s="83"/>
    </row>
    <row r="644766" spans="16:16" x14ac:dyDescent="0.3">
      <c r="P644766" s="83"/>
    </row>
    <row r="644767" spans="16:16" x14ac:dyDescent="0.3">
      <c r="P644767" s="83"/>
    </row>
    <row r="644768" spans="16:16" x14ac:dyDescent="0.3">
      <c r="P644768" s="83"/>
    </row>
    <row r="644769" spans="16:16" x14ac:dyDescent="0.3">
      <c r="P644769" s="83"/>
    </row>
    <row r="644770" spans="16:16" x14ac:dyDescent="0.3">
      <c r="P644770" s="83"/>
    </row>
    <row r="644771" spans="16:16" x14ac:dyDescent="0.3">
      <c r="P644771" s="83"/>
    </row>
    <row r="644772" spans="16:16" x14ac:dyDescent="0.3">
      <c r="P644772" s="83"/>
    </row>
    <row r="644773" spans="16:16" x14ac:dyDescent="0.3">
      <c r="P644773" s="83"/>
    </row>
    <row r="644774" spans="16:16" x14ac:dyDescent="0.3">
      <c r="P644774" s="83"/>
    </row>
    <row r="644775" spans="16:16" x14ac:dyDescent="0.3">
      <c r="P644775" s="83"/>
    </row>
    <row r="644776" spans="16:16" x14ac:dyDescent="0.3">
      <c r="P644776" s="83"/>
    </row>
    <row r="644777" spans="16:16" x14ac:dyDescent="0.3">
      <c r="P644777" s="83"/>
    </row>
    <row r="644778" spans="16:16" x14ac:dyDescent="0.3">
      <c r="P644778" s="83"/>
    </row>
    <row r="644779" spans="16:16" x14ac:dyDescent="0.3">
      <c r="P644779" s="83"/>
    </row>
    <row r="644780" spans="16:16" x14ac:dyDescent="0.3">
      <c r="P644780" s="83"/>
    </row>
    <row r="644781" spans="16:16" x14ac:dyDescent="0.3">
      <c r="P644781" s="83"/>
    </row>
    <row r="644782" spans="16:16" x14ac:dyDescent="0.3">
      <c r="P644782" s="83"/>
    </row>
    <row r="644783" spans="16:16" x14ac:dyDescent="0.3">
      <c r="P644783" s="83"/>
    </row>
    <row r="644784" spans="16:16" x14ac:dyDescent="0.3">
      <c r="P644784" s="83"/>
    </row>
    <row r="644785" spans="16:16" x14ac:dyDescent="0.3">
      <c r="P644785" s="83"/>
    </row>
    <row r="644786" spans="16:16" x14ac:dyDescent="0.3">
      <c r="P644786" s="83"/>
    </row>
    <row r="644787" spans="16:16" x14ac:dyDescent="0.3">
      <c r="P644787" s="83"/>
    </row>
    <row r="644788" spans="16:16" x14ac:dyDescent="0.3">
      <c r="P644788" s="83"/>
    </row>
    <row r="644789" spans="16:16" x14ac:dyDescent="0.3">
      <c r="P644789" s="83"/>
    </row>
    <row r="644790" spans="16:16" x14ac:dyDescent="0.3">
      <c r="P644790" s="83"/>
    </row>
    <row r="644791" spans="16:16" x14ac:dyDescent="0.3">
      <c r="P644791" s="83"/>
    </row>
    <row r="644792" spans="16:16" x14ac:dyDescent="0.3">
      <c r="P644792" s="83"/>
    </row>
    <row r="644793" spans="16:16" x14ac:dyDescent="0.3">
      <c r="P644793" s="83"/>
    </row>
    <row r="644794" spans="16:16" x14ac:dyDescent="0.3">
      <c r="P644794" s="83"/>
    </row>
    <row r="644795" spans="16:16" x14ac:dyDescent="0.3">
      <c r="P644795" s="83"/>
    </row>
    <row r="644796" spans="16:16" x14ac:dyDescent="0.3">
      <c r="P644796" s="83"/>
    </row>
    <row r="644797" spans="16:16" x14ac:dyDescent="0.3">
      <c r="P644797" s="83"/>
    </row>
    <row r="644798" spans="16:16" x14ac:dyDescent="0.3">
      <c r="P644798" s="83"/>
    </row>
    <row r="644799" spans="16:16" x14ac:dyDescent="0.3">
      <c r="P644799" s="83"/>
    </row>
    <row r="644800" spans="16:16" x14ac:dyDescent="0.3">
      <c r="P644800" s="83"/>
    </row>
    <row r="644801" spans="16:16" x14ac:dyDescent="0.3">
      <c r="P644801" s="83"/>
    </row>
    <row r="644802" spans="16:16" x14ac:dyDescent="0.3">
      <c r="P644802" s="83"/>
    </row>
    <row r="644803" spans="16:16" x14ac:dyDescent="0.3">
      <c r="P644803" s="83"/>
    </row>
    <row r="644804" spans="16:16" x14ac:dyDescent="0.3">
      <c r="P644804" s="83"/>
    </row>
    <row r="644805" spans="16:16" x14ac:dyDescent="0.3">
      <c r="P644805" s="83"/>
    </row>
    <row r="644806" spans="16:16" x14ac:dyDescent="0.3">
      <c r="P644806" s="83"/>
    </row>
    <row r="644807" spans="16:16" x14ac:dyDescent="0.3">
      <c r="P644807" s="83"/>
    </row>
    <row r="644808" spans="16:16" x14ac:dyDescent="0.3">
      <c r="P644808" s="83"/>
    </row>
    <row r="644809" spans="16:16" x14ac:dyDescent="0.3">
      <c r="P644809" s="83"/>
    </row>
    <row r="644810" spans="16:16" x14ac:dyDescent="0.3">
      <c r="P644810" s="83"/>
    </row>
    <row r="644811" spans="16:16" x14ac:dyDescent="0.3">
      <c r="P644811" s="83"/>
    </row>
    <row r="644812" spans="16:16" x14ac:dyDescent="0.3">
      <c r="P644812" s="83"/>
    </row>
    <row r="644813" spans="16:16" x14ac:dyDescent="0.3">
      <c r="P644813" s="83"/>
    </row>
    <row r="644814" spans="16:16" x14ac:dyDescent="0.3">
      <c r="P644814" s="83"/>
    </row>
    <row r="644815" spans="16:16" x14ac:dyDescent="0.3">
      <c r="P644815" s="83"/>
    </row>
    <row r="644816" spans="16:16" x14ac:dyDescent="0.3">
      <c r="P644816" s="83"/>
    </row>
    <row r="644817" spans="16:16" x14ac:dyDescent="0.3">
      <c r="P644817" s="83"/>
    </row>
    <row r="644818" spans="16:16" x14ac:dyDescent="0.3">
      <c r="P644818" s="83"/>
    </row>
    <row r="644819" spans="16:16" x14ac:dyDescent="0.3">
      <c r="P644819" s="83"/>
    </row>
    <row r="644820" spans="16:16" x14ac:dyDescent="0.3">
      <c r="P644820" s="83"/>
    </row>
    <row r="644821" spans="16:16" x14ac:dyDescent="0.3">
      <c r="P644821" s="83"/>
    </row>
    <row r="644822" spans="16:16" x14ac:dyDescent="0.3">
      <c r="P644822" s="83"/>
    </row>
    <row r="644823" spans="16:16" x14ac:dyDescent="0.3">
      <c r="P644823" s="83"/>
    </row>
    <row r="644824" spans="16:16" x14ac:dyDescent="0.3">
      <c r="P644824" s="83"/>
    </row>
    <row r="644825" spans="16:16" x14ac:dyDescent="0.3">
      <c r="P644825" s="83"/>
    </row>
    <row r="644826" spans="16:16" x14ac:dyDescent="0.3">
      <c r="P644826" s="83"/>
    </row>
    <row r="644827" spans="16:16" x14ac:dyDescent="0.3">
      <c r="P644827" s="83"/>
    </row>
    <row r="644828" spans="16:16" x14ac:dyDescent="0.3">
      <c r="P644828" s="83"/>
    </row>
    <row r="644829" spans="16:16" x14ac:dyDescent="0.3">
      <c r="P644829" s="83"/>
    </row>
    <row r="644830" spans="16:16" x14ac:dyDescent="0.3">
      <c r="P644830" s="83"/>
    </row>
    <row r="644831" spans="16:16" x14ac:dyDescent="0.3">
      <c r="P644831" s="83"/>
    </row>
    <row r="644832" spans="16:16" x14ac:dyDescent="0.3">
      <c r="P644832" s="83"/>
    </row>
    <row r="644833" spans="16:16" x14ac:dyDescent="0.3">
      <c r="P644833" s="83"/>
    </row>
    <row r="644834" spans="16:16" x14ac:dyDescent="0.3">
      <c r="P644834" s="83"/>
    </row>
    <row r="644835" spans="16:16" x14ac:dyDescent="0.3">
      <c r="P644835" s="83"/>
    </row>
    <row r="644836" spans="16:16" x14ac:dyDescent="0.3">
      <c r="P644836" s="83"/>
    </row>
    <row r="644837" spans="16:16" x14ac:dyDescent="0.3">
      <c r="P644837" s="83"/>
    </row>
    <row r="644838" spans="16:16" x14ac:dyDescent="0.3">
      <c r="P644838" s="83"/>
    </row>
    <row r="644839" spans="16:16" x14ac:dyDescent="0.3">
      <c r="P644839" s="83"/>
    </row>
    <row r="644840" spans="16:16" x14ac:dyDescent="0.3">
      <c r="P644840" s="83"/>
    </row>
    <row r="644841" spans="16:16" x14ac:dyDescent="0.3">
      <c r="P644841" s="83"/>
    </row>
    <row r="644842" spans="16:16" x14ac:dyDescent="0.3">
      <c r="P644842" s="83"/>
    </row>
    <row r="644843" spans="16:16" x14ac:dyDescent="0.3">
      <c r="P644843" s="83"/>
    </row>
    <row r="644844" spans="16:16" x14ac:dyDescent="0.3">
      <c r="P644844" s="83"/>
    </row>
    <row r="644845" spans="16:16" x14ac:dyDescent="0.3">
      <c r="P644845" s="83"/>
    </row>
    <row r="644846" spans="16:16" x14ac:dyDescent="0.3">
      <c r="P644846" s="83"/>
    </row>
    <row r="644847" spans="16:16" x14ac:dyDescent="0.3">
      <c r="P644847" s="83"/>
    </row>
    <row r="644848" spans="16:16" x14ac:dyDescent="0.3">
      <c r="P644848" s="83"/>
    </row>
    <row r="644849" spans="16:16" x14ac:dyDescent="0.3">
      <c r="P644849" s="83"/>
    </row>
    <row r="644850" spans="16:16" x14ac:dyDescent="0.3">
      <c r="P644850" s="83"/>
    </row>
    <row r="644851" spans="16:16" x14ac:dyDescent="0.3">
      <c r="P644851" s="83"/>
    </row>
    <row r="644852" spans="16:16" x14ac:dyDescent="0.3">
      <c r="P644852" s="83"/>
    </row>
    <row r="644853" spans="16:16" x14ac:dyDescent="0.3">
      <c r="P644853" s="83"/>
    </row>
    <row r="644854" spans="16:16" x14ac:dyDescent="0.3">
      <c r="P644854" s="83"/>
    </row>
    <row r="644855" spans="16:16" x14ac:dyDescent="0.3">
      <c r="P644855" s="83"/>
    </row>
    <row r="644856" spans="16:16" x14ac:dyDescent="0.3">
      <c r="P644856" s="83"/>
    </row>
    <row r="644857" spans="16:16" x14ac:dyDescent="0.3">
      <c r="P644857" s="83"/>
    </row>
    <row r="644858" spans="16:16" x14ac:dyDescent="0.3">
      <c r="P644858" s="83"/>
    </row>
    <row r="644859" spans="16:16" x14ac:dyDescent="0.3">
      <c r="P644859" s="83"/>
    </row>
    <row r="644860" spans="16:16" x14ac:dyDescent="0.3">
      <c r="P644860" s="83"/>
    </row>
    <row r="644861" spans="16:16" x14ac:dyDescent="0.3">
      <c r="P644861" s="83"/>
    </row>
    <row r="644862" spans="16:16" x14ac:dyDescent="0.3">
      <c r="P644862" s="83"/>
    </row>
    <row r="644863" spans="16:16" x14ac:dyDescent="0.3">
      <c r="P644863" s="83"/>
    </row>
    <row r="644864" spans="16:16" x14ac:dyDescent="0.3">
      <c r="P644864" s="83"/>
    </row>
    <row r="644865" spans="16:16" x14ac:dyDescent="0.3">
      <c r="P644865" s="83"/>
    </row>
    <row r="644866" spans="16:16" x14ac:dyDescent="0.3">
      <c r="P644866" s="83"/>
    </row>
    <row r="644867" spans="16:16" x14ac:dyDescent="0.3">
      <c r="P644867" s="83"/>
    </row>
    <row r="644868" spans="16:16" x14ac:dyDescent="0.3">
      <c r="P644868" s="83"/>
    </row>
    <row r="644869" spans="16:16" x14ac:dyDescent="0.3">
      <c r="P644869" s="83"/>
    </row>
    <row r="644870" spans="16:16" x14ac:dyDescent="0.3">
      <c r="P644870" s="83"/>
    </row>
    <row r="644871" spans="16:16" x14ac:dyDescent="0.3">
      <c r="P644871" s="83"/>
    </row>
    <row r="644872" spans="16:16" x14ac:dyDescent="0.3">
      <c r="P644872" s="83"/>
    </row>
    <row r="644873" spans="16:16" x14ac:dyDescent="0.3">
      <c r="P644873" s="83"/>
    </row>
    <row r="644874" spans="16:16" x14ac:dyDescent="0.3">
      <c r="P644874" s="83"/>
    </row>
    <row r="644875" spans="16:16" x14ac:dyDescent="0.3">
      <c r="P644875" s="83"/>
    </row>
    <row r="644876" spans="16:16" x14ac:dyDescent="0.3">
      <c r="P644876" s="83"/>
    </row>
    <row r="644877" spans="16:16" x14ac:dyDescent="0.3">
      <c r="P644877" s="83"/>
    </row>
    <row r="644878" spans="16:16" x14ac:dyDescent="0.3">
      <c r="P644878" s="83"/>
    </row>
    <row r="644879" spans="16:16" x14ac:dyDescent="0.3">
      <c r="P644879" s="83"/>
    </row>
    <row r="644880" spans="16:16" x14ac:dyDescent="0.3">
      <c r="P644880" s="83"/>
    </row>
    <row r="644881" spans="16:16" x14ac:dyDescent="0.3">
      <c r="P644881" s="83"/>
    </row>
    <row r="644882" spans="16:16" x14ac:dyDescent="0.3">
      <c r="P644882" s="83"/>
    </row>
    <row r="644883" spans="16:16" x14ac:dyDescent="0.3">
      <c r="P644883" s="83"/>
    </row>
    <row r="644884" spans="16:16" x14ac:dyDescent="0.3">
      <c r="P644884" s="83"/>
    </row>
    <row r="644885" spans="16:16" x14ac:dyDescent="0.3">
      <c r="P644885" s="83"/>
    </row>
    <row r="644886" spans="16:16" x14ac:dyDescent="0.3">
      <c r="P644886" s="83"/>
    </row>
    <row r="644887" spans="16:16" x14ac:dyDescent="0.3">
      <c r="P644887" s="83"/>
    </row>
    <row r="644888" spans="16:16" x14ac:dyDescent="0.3">
      <c r="P644888" s="83"/>
    </row>
    <row r="644889" spans="16:16" x14ac:dyDescent="0.3">
      <c r="P644889" s="83"/>
    </row>
    <row r="644890" spans="16:16" x14ac:dyDescent="0.3">
      <c r="P644890" s="83"/>
    </row>
    <row r="644891" spans="16:16" x14ac:dyDescent="0.3">
      <c r="P644891" s="83"/>
    </row>
    <row r="644892" spans="16:16" x14ac:dyDescent="0.3">
      <c r="P644892" s="83"/>
    </row>
    <row r="644893" spans="16:16" x14ac:dyDescent="0.3">
      <c r="P644893" s="83"/>
    </row>
    <row r="644894" spans="16:16" x14ac:dyDescent="0.3">
      <c r="P644894" s="83"/>
    </row>
    <row r="644895" spans="16:16" x14ac:dyDescent="0.3">
      <c r="P644895" s="83"/>
    </row>
    <row r="644896" spans="16:16" x14ac:dyDescent="0.3">
      <c r="P644896" s="83"/>
    </row>
    <row r="644897" spans="16:16" x14ac:dyDescent="0.3">
      <c r="P644897" s="83"/>
    </row>
    <row r="644898" spans="16:16" x14ac:dyDescent="0.3">
      <c r="P644898" s="83"/>
    </row>
    <row r="644899" spans="16:16" x14ac:dyDescent="0.3">
      <c r="P644899" s="83"/>
    </row>
    <row r="644900" spans="16:16" x14ac:dyDescent="0.3">
      <c r="P644900" s="83"/>
    </row>
    <row r="644901" spans="16:16" x14ac:dyDescent="0.3">
      <c r="P644901" s="83"/>
    </row>
    <row r="644902" spans="16:16" x14ac:dyDescent="0.3">
      <c r="P644902" s="83"/>
    </row>
    <row r="644903" spans="16:16" x14ac:dyDescent="0.3">
      <c r="P644903" s="83"/>
    </row>
    <row r="644904" spans="16:16" x14ac:dyDescent="0.3">
      <c r="P644904" s="83"/>
    </row>
    <row r="644905" spans="16:16" x14ac:dyDescent="0.3">
      <c r="P644905" s="83"/>
    </row>
    <row r="644906" spans="16:16" x14ac:dyDescent="0.3">
      <c r="P644906" s="83"/>
    </row>
    <row r="644907" spans="16:16" x14ac:dyDescent="0.3">
      <c r="P644907" s="83"/>
    </row>
    <row r="644908" spans="16:16" x14ac:dyDescent="0.3">
      <c r="P644908" s="83"/>
    </row>
    <row r="644909" spans="16:16" x14ac:dyDescent="0.3">
      <c r="P644909" s="83"/>
    </row>
    <row r="644910" spans="16:16" x14ac:dyDescent="0.3">
      <c r="P644910" s="83"/>
    </row>
    <row r="644911" spans="16:16" x14ac:dyDescent="0.3">
      <c r="P644911" s="83"/>
    </row>
    <row r="644912" spans="16:16" x14ac:dyDescent="0.3">
      <c r="P644912" s="83"/>
    </row>
    <row r="644913" spans="16:16" x14ac:dyDescent="0.3">
      <c r="P644913" s="83"/>
    </row>
    <row r="644914" spans="16:16" x14ac:dyDescent="0.3">
      <c r="P644914" s="83"/>
    </row>
    <row r="644915" spans="16:16" x14ac:dyDescent="0.3">
      <c r="P644915" s="83"/>
    </row>
    <row r="644916" spans="16:16" x14ac:dyDescent="0.3">
      <c r="P644916" s="83"/>
    </row>
    <row r="644917" spans="16:16" x14ac:dyDescent="0.3">
      <c r="P644917" s="83"/>
    </row>
    <row r="644918" spans="16:16" x14ac:dyDescent="0.3">
      <c r="P644918" s="83"/>
    </row>
    <row r="644919" spans="16:16" x14ac:dyDescent="0.3">
      <c r="P644919" s="83"/>
    </row>
    <row r="644920" spans="16:16" x14ac:dyDescent="0.3">
      <c r="P644920" s="83"/>
    </row>
    <row r="644921" spans="16:16" x14ac:dyDescent="0.3">
      <c r="P644921" s="83"/>
    </row>
    <row r="644922" spans="16:16" x14ac:dyDescent="0.3">
      <c r="P644922" s="83"/>
    </row>
    <row r="644923" spans="16:16" x14ac:dyDescent="0.3">
      <c r="P644923" s="83"/>
    </row>
    <row r="644924" spans="16:16" x14ac:dyDescent="0.3">
      <c r="P644924" s="83"/>
    </row>
    <row r="644925" spans="16:16" x14ac:dyDescent="0.3">
      <c r="P644925" s="83"/>
    </row>
    <row r="644926" spans="16:16" x14ac:dyDescent="0.3">
      <c r="P644926" s="83"/>
    </row>
    <row r="644927" spans="16:16" x14ac:dyDescent="0.3">
      <c r="P644927" s="83"/>
    </row>
    <row r="644928" spans="16:16" x14ac:dyDescent="0.3">
      <c r="P644928" s="83"/>
    </row>
    <row r="644929" spans="16:16" x14ac:dyDescent="0.3">
      <c r="P644929" s="83"/>
    </row>
    <row r="644930" spans="16:16" x14ac:dyDescent="0.3">
      <c r="P644930" s="83"/>
    </row>
    <row r="644931" spans="16:16" x14ac:dyDescent="0.3">
      <c r="P644931" s="83"/>
    </row>
    <row r="644932" spans="16:16" x14ac:dyDescent="0.3">
      <c r="P644932" s="83"/>
    </row>
    <row r="644933" spans="16:16" x14ac:dyDescent="0.3">
      <c r="P644933" s="83"/>
    </row>
    <row r="644934" spans="16:16" x14ac:dyDescent="0.3">
      <c r="P644934" s="83"/>
    </row>
    <row r="644935" spans="16:16" x14ac:dyDescent="0.3">
      <c r="P644935" s="83"/>
    </row>
    <row r="644936" spans="16:16" x14ac:dyDescent="0.3">
      <c r="P644936" s="83"/>
    </row>
    <row r="644937" spans="16:16" x14ac:dyDescent="0.3">
      <c r="P644937" s="83"/>
    </row>
    <row r="644938" spans="16:16" x14ac:dyDescent="0.3">
      <c r="P644938" s="83"/>
    </row>
    <row r="644939" spans="16:16" x14ac:dyDescent="0.3">
      <c r="P644939" s="83"/>
    </row>
    <row r="644940" spans="16:16" x14ac:dyDescent="0.3">
      <c r="P644940" s="83"/>
    </row>
    <row r="644941" spans="16:16" x14ac:dyDescent="0.3">
      <c r="P644941" s="83"/>
    </row>
    <row r="644942" spans="16:16" x14ac:dyDescent="0.3">
      <c r="P644942" s="83"/>
    </row>
    <row r="644943" spans="16:16" x14ac:dyDescent="0.3">
      <c r="P644943" s="83"/>
    </row>
    <row r="644944" spans="16:16" x14ac:dyDescent="0.3">
      <c r="P644944" s="83"/>
    </row>
    <row r="644945" spans="16:16" x14ac:dyDescent="0.3">
      <c r="P644945" s="83"/>
    </row>
    <row r="644946" spans="16:16" x14ac:dyDescent="0.3">
      <c r="P644946" s="83"/>
    </row>
    <row r="644947" spans="16:16" x14ac:dyDescent="0.3">
      <c r="P644947" s="83"/>
    </row>
    <row r="644948" spans="16:16" x14ac:dyDescent="0.3">
      <c r="P644948" s="83"/>
    </row>
    <row r="644949" spans="16:16" x14ac:dyDescent="0.3">
      <c r="P644949" s="83"/>
    </row>
    <row r="644950" spans="16:16" x14ac:dyDescent="0.3">
      <c r="P644950" s="83"/>
    </row>
    <row r="644951" spans="16:16" x14ac:dyDescent="0.3">
      <c r="P644951" s="83"/>
    </row>
    <row r="644952" spans="16:16" x14ac:dyDescent="0.3">
      <c r="P644952" s="83"/>
    </row>
    <row r="644953" spans="16:16" x14ac:dyDescent="0.3">
      <c r="P644953" s="83"/>
    </row>
    <row r="644954" spans="16:16" x14ac:dyDescent="0.3">
      <c r="P644954" s="83"/>
    </row>
    <row r="644955" spans="16:16" x14ac:dyDescent="0.3">
      <c r="P644955" s="83"/>
    </row>
    <row r="644956" spans="16:16" x14ac:dyDescent="0.3">
      <c r="P644956" s="83"/>
    </row>
    <row r="644957" spans="16:16" x14ac:dyDescent="0.3">
      <c r="P644957" s="83"/>
    </row>
    <row r="644958" spans="16:16" x14ac:dyDescent="0.3">
      <c r="P644958" s="83"/>
    </row>
    <row r="644959" spans="16:16" x14ac:dyDescent="0.3">
      <c r="P644959" s="83"/>
    </row>
    <row r="644960" spans="16:16" x14ac:dyDescent="0.3">
      <c r="P644960" s="83"/>
    </row>
    <row r="644961" spans="16:16" x14ac:dyDescent="0.3">
      <c r="P644961" s="83"/>
    </row>
    <row r="644962" spans="16:16" x14ac:dyDescent="0.3">
      <c r="P644962" s="83"/>
    </row>
    <row r="644963" spans="16:16" x14ac:dyDescent="0.3">
      <c r="P644963" s="83"/>
    </row>
    <row r="644964" spans="16:16" x14ac:dyDescent="0.3">
      <c r="P644964" s="83"/>
    </row>
    <row r="644965" spans="16:16" x14ac:dyDescent="0.3">
      <c r="P644965" s="83"/>
    </row>
    <row r="644966" spans="16:16" x14ac:dyDescent="0.3">
      <c r="P644966" s="83"/>
    </row>
    <row r="644967" spans="16:16" x14ac:dyDescent="0.3">
      <c r="P644967" s="83"/>
    </row>
    <row r="644968" spans="16:16" x14ac:dyDescent="0.3">
      <c r="P644968" s="83"/>
    </row>
    <row r="644969" spans="16:16" x14ac:dyDescent="0.3">
      <c r="P644969" s="83"/>
    </row>
    <row r="644970" spans="16:16" x14ac:dyDescent="0.3">
      <c r="P644970" s="83"/>
    </row>
    <row r="644971" spans="16:16" x14ac:dyDescent="0.3">
      <c r="P644971" s="83"/>
    </row>
    <row r="644972" spans="16:16" x14ac:dyDescent="0.3">
      <c r="P644972" s="83"/>
    </row>
    <row r="644973" spans="16:16" x14ac:dyDescent="0.3">
      <c r="P644973" s="83"/>
    </row>
    <row r="644974" spans="16:16" x14ac:dyDescent="0.3">
      <c r="P644974" s="83"/>
    </row>
    <row r="644975" spans="16:16" x14ac:dyDescent="0.3">
      <c r="P644975" s="83"/>
    </row>
    <row r="644976" spans="16:16" x14ac:dyDescent="0.3">
      <c r="P644976" s="83"/>
    </row>
    <row r="644977" spans="16:16" x14ac:dyDescent="0.3">
      <c r="P644977" s="83"/>
    </row>
    <row r="644978" spans="16:16" x14ac:dyDescent="0.3">
      <c r="P644978" s="83"/>
    </row>
    <row r="644979" spans="16:16" x14ac:dyDescent="0.3">
      <c r="P644979" s="83"/>
    </row>
    <row r="644980" spans="16:16" x14ac:dyDescent="0.3">
      <c r="P644980" s="83"/>
    </row>
    <row r="644981" spans="16:16" x14ac:dyDescent="0.3">
      <c r="P644981" s="83"/>
    </row>
    <row r="644982" spans="16:16" x14ac:dyDescent="0.3">
      <c r="P644982" s="83"/>
    </row>
    <row r="644983" spans="16:16" x14ac:dyDescent="0.3">
      <c r="P644983" s="83"/>
    </row>
    <row r="644984" spans="16:16" x14ac:dyDescent="0.3">
      <c r="P644984" s="83"/>
    </row>
    <row r="644985" spans="16:16" x14ac:dyDescent="0.3">
      <c r="P644985" s="83"/>
    </row>
    <row r="644986" spans="16:16" x14ac:dyDescent="0.3">
      <c r="P644986" s="83"/>
    </row>
    <row r="644987" spans="16:16" x14ac:dyDescent="0.3">
      <c r="P644987" s="83"/>
    </row>
    <row r="644988" spans="16:16" x14ac:dyDescent="0.3">
      <c r="P644988" s="83"/>
    </row>
    <row r="644989" spans="16:16" x14ac:dyDescent="0.3">
      <c r="P644989" s="83"/>
    </row>
    <row r="644990" spans="16:16" x14ac:dyDescent="0.3">
      <c r="P644990" s="83"/>
    </row>
    <row r="644991" spans="16:16" x14ac:dyDescent="0.3">
      <c r="P644991" s="83"/>
    </row>
    <row r="644992" spans="16:16" x14ac:dyDescent="0.3">
      <c r="P644992" s="83"/>
    </row>
    <row r="644993" spans="16:16" x14ac:dyDescent="0.3">
      <c r="P644993" s="83"/>
    </row>
    <row r="644994" spans="16:16" x14ac:dyDescent="0.3">
      <c r="P644994" s="83"/>
    </row>
    <row r="644995" spans="16:16" x14ac:dyDescent="0.3">
      <c r="P644995" s="83"/>
    </row>
    <row r="644996" spans="16:16" x14ac:dyDescent="0.3">
      <c r="P644996" s="83"/>
    </row>
    <row r="644997" spans="16:16" x14ac:dyDescent="0.3">
      <c r="P644997" s="83"/>
    </row>
    <row r="644998" spans="16:16" x14ac:dyDescent="0.3">
      <c r="P644998" s="83"/>
    </row>
    <row r="644999" spans="16:16" x14ac:dyDescent="0.3">
      <c r="P644999" s="83"/>
    </row>
    <row r="645000" spans="16:16" x14ac:dyDescent="0.3">
      <c r="P645000" s="83"/>
    </row>
    <row r="645001" spans="16:16" x14ac:dyDescent="0.3">
      <c r="P645001" s="83"/>
    </row>
    <row r="645002" spans="16:16" x14ac:dyDescent="0.3">
      <c r="P645002" s="83"/>
    </row>
    <row r="645003" spans="16:16" x14ac:dyDescent="0.3">
      <c r="P645003" s="83"/>
    </row>
    <row r="645004" spans="16:16" x14ac:dyDescent="0.3">
      <c r="P645004" s="83"/>
    </row>
    <row r="645005" spans="16:16" x14ac:dyDescent="0.3">
      <c r="P645005" s="83"/>
    </row>
    <row r="645006" spans="16:16" x14ac:dyDescent="0.3">
      <c r="P645006" s="83"/>
    </row>
    <row r="645007" spans="16:16" x14ac:dyDescent="0.3">
      <c r="P645007" s="83"/>
    </row>
    <row r="645008" spans="16:16" x14ac:dyDescent="0.3">
      <c r="P645008" s="83"/>
    </row>
    <row r="645009" spans="16:16" x14ac:dyDescent="0.3">
      <c r="P645009" s="83"/>
    </row>
    <row r="645010" spans="16:16" x14ac:dyDescent="0.3">
      <c r="P645010" s="83"/>
    </row>
    <row r="645011" spans="16:16" x14ac:dyDescent="0.3">
      <c r="P645011" s="83"/>
    </row>
    <row r="645012" spans="16:16" x14ac:dyDescent="0.3">
      <c r="P645012" s="83"/>
    </row>
    <row r="645013" spans="16:16" x14ac:dyDescent="0.3">
      <c r="P645013" s="83"/>
    </row>
    <row r="645014" spans="16:16" x14ac:dyDescent="0.3">
      <c r="P645014" s="83"/>
    </row>
    <row r="645015" spans="16:16" x14ac:dyDescent="0.3">
      <c r="P645015" s="83"/>
    </row>
    <row r="645016" spans="16:16" x14ac:dyDescent="0.3">
      <c r="P645016" s="83"/>
    </row>
    <row r="645017" spans="16:16" x14ac:dyDescent="0.3">
      <c r="P645017" s="83"/>
    </row>
    <row r="645018" spans="16:16" x14ac:dyDescent="0.3">
      <c r="P645018" s="83"/>
    </row>
    <row r="645019" spans="16:16" x14ac:dyDescent="0.3">
      <c r="P645019" s="83"/>
    </row>
    <row r="645020" spans="16:16" x14ac:dyDescent="0.3">
      <c r="P645020" s="83"/>
    </row>
    <row r="645021" spans="16:16" x14ac:dyDescent="0.3">
      <c r="P645021" s="83"/>
    </row>
    <row r="645022" spans="16:16" x14ac:dyDescent="0.3">
      <c r="P645022" s="83"/>
    </row>
    <row r="645023" spans="16:16" x14ac:dyDescent="0.3">
      <c r="P645023" s="83"/>
    </row>
    <row r="645024" spans="16:16" x14ac:dyDescent="0.3">
      <c r="P645024" s="83"/>
    </row>
    <row r="645025" spans="16:16" x14ac:dyDescent="0.3">
      <c r="P645025" s="83"/>
    </row>
    <row r="645026" spans="16:16" x14ac:dyDescent="0.3">
      <c r="P645026" s="83"/>
    </row>
    <row r="645027" spans="16:16" x14ac:dyDescent="0.3">
      <c r="P645027" s="83"/>
    </row>
    <row r="645028" spans="16:16" x14ac:dyDescent="0.3">
      <c r="P645028" s="83"/>
    </row>
    <row r="645029" spans="16:16" x14ac:dyDescent="0.3">
      <c r="P645029" s="83"/>
    </row>
    <row r="645030" spans="16:16" x14ac:dyDescent="0.3">
      <c r="P645030" s="83"/>
    </row>
    <row r="645031" spans="16:16" x14ac:dyDescent="0.3">
      <c r="P645031" s="83"/>
    </row>
    <row r="645032" spans="16:16" x14ac:dyDescent="0.3">
      <c r="P645032" s="83"/>
    </row>
    <row r="645033" spans="16:16" x14ac:dyDescent="0.3">
      <c r="P645033" s="83"/>
    </row>
    <row r="645034" spans="16:16" x14ac:dyDescent="0.3">
      <c r="P645034" s="83"/>
    </row>
    <row r="645035" spans="16:16" x14ac:dyDescent="0.3">
      <c r="P645035" s="83"/>
    </row>
    <row r="645036" spans="16:16" x14ac:dyDescent="0.3">
      <c r="P645036" s="83"/>
    </row>
    <row r="645037" spans="16:16" x14ac:dyDescent="0.3">
      <c r="P645037" s="83"/>
    </row>
    <row r="645038" spans="16:16" x14ac:dyDescent="0.3">
      <c r="P645038" s="83"/>
    </row>
    <row r="645039" spans="16:16" x14ac:dyDescent="0.3">
      <c r="P645039" s="83"/>
    </row>
    <row r="645040" spans="16:16" x14ac:dyDescent="0.3">
      <c r="P645040" s="83"/>
    </row>
    <row r="645041" spans="16:16" x14ac:dyDescent="0.3">
      <c r="P645041" s="83"/>
    </row>
    <row r="645042" spans="16:16" x14ac:dyDescent="0.3">
      <c r="P645042" s="83"/>
    </row>
    <row r="645043" spans="16:16" x14ac:dyDescent="0.3">
      <c r="P645043" s="83"/>
    </row>
    <row r="645044" spans="16:16" x14ac:dyDescent="0.3">
      <c r="P645044" s="83"/>
    </row>
    <row r="645045" spans="16:16" x14ac:dyDescent="0.3">
      <c r="P645045" s="83"/>
    </row>
    <row r="645046" spans="16:16" x14ac:dyDescent="0.3">
      <c r="P645046" s="83"/>
    </row>
    <row r="645047" spans="16:16" x14ac:dyDescent="0.3">
      <c r="P645047" s="83"/>
    </row>
    <row r="645048" spans="16:16" x14ac:dyDescent="0.3">
      <c r="P645048" s="83"/>
    </row>
    <row r="645049" spans="16:16" x14ac:dyDescent="0.3">
      <c r="P645049" s="83"/>
    </row>
    <row r="645050" spans="16:16" x14ac:dyDescent="0.3">
      <c r="P645050" s="83"/>
    </row>
    <row r="645051" spans="16:16" x14ac:dyDescent="0.3">
      <c r="P645051" s="83"/>
    </row>
    <row r="645052" spans="16:16" x14ac:dyDescent="0.3">
      <c r="P645052" s="83"/>
    </row>
    <row r="645053" spans="16:16" x14ac:dyDescent="0.3">
      <c r="P645053" s="83"/>
    </row>
    <row r="645054" spans="16:16" x14ac:dyDescent="0.3">
      <c r="P645054" s="83"/>
    </row>
    <row r="645055" spans="16:16" x14ac:dyDescent="0.3">
      <c r="P645055" s="83"/>
    </row>
    <row r="645056" spans="16:16" x14ac:dyDescent="0.3">
      <c r="P645056" s="83"/>
    </row>
    <row r="645057" spans="16:16" x14ac:dyDescent="0.3">
      <c r="P645057" s="83"/>
    </row>
    <row r="645058" spans="16:16" x14ac:dyDescent="0.3">
      <c r="P645058" s="83"/>
    </row>
    <row r="645059" spans="16:16" x14ac:dyDescent="0.3">
      <c r="P645059" s="83"/>
    </row>
    <row r="645060" spans="16:16" x14ac:dyDescent="0.3">
      <c r="P645060" s="83"/>
    </row>
    <row r="645061" spans="16:16" x14ac:dyDescent="0.3">
      <c r="P645061" s="83"/>
    </row>
    <row r="645062" spans="16:16" x14ac:dyDescent="0.3">
      <c r="P645062" s="83"/>
    </row>
    <row r="645063" spans="16:16" x14ac:dyDescent="0.3">
      <c r="P645063" s="83"/>
    </row>
    <row r="645064" spans="16:16" x14ac:dyDescent="0.3">
      <c r="P645064" s="83"/>
    </row>
    <row r="645065" spans="16:16" x14ac:dyDescent="0.3">
      <c r="P645065" s="83"/>
    </row>
    <row r="645066" spans="16:16" x14ac:dyDescent="0.3">
      <c r="P645066" s="83"/>
    </row>
    <row r="645067" spans="16:16" x14ac:dyDescent="0.3">
      <c r="P645067" s="83"/>
    </row>
    <row r="645068" spans="16:16" x14ac:dyDescent="0.3">
      <c r="P645068" s="83"/>
    </row>
    <row r="645069" spans="16:16" x14ac:dyDescent="0.3">
      <c r="P645069" s="83"/>
    </row>
    <row r="645070" spans="16:16" x14ac:dyDescent="0.3">
      <c r="P645070" s="83"/>
    </row>
    <row r="645071" spans="16:16" x14ac:dyDescent="0.3">
      <c r="P645071" s="83"/>
    </row>
    <row r="645072" spans="16:16" x14ac:dyDescent="0.3">
      <c r="P645072" s="83"/>
    </row>
    <row r="645073" spans="16:16" x14ac:dyDescent="0.3">
      <c r="P645073" s="83"/>
    </row>
    <row r="645074" spans="16:16" x14ac:dyDescent="0.3">
      <c r="P645074" s="83"/>
    </row>
    <row r="645075" spans="16:16" x14ac:dyDescent="0.3">
      <c r="P645075" s="83"/>
    </row>
    <row r="645076" spans="16:16" x14ac:dyDescent="0.3">
      <c r="P645076" s="83"/>
    </row>
    <row r="645077" spans="16:16" x14ac:dyDescent="0.3">
      <c r="P645077" s="83"/>
    </row>
    <row r="645078" spans="16:16" x14ac:dyDescent="0.3">
      <c r="P645078" s="83"/>
    </row>
    <row r="645079" spans="16:16" x14ac:dyDescent="0.3">
      <c r="P645079" s="83"/>
    </row>
    <row r="645080" spans="16:16" x14ac:dyDescent="0.3">
      <c r="P645080" s="83"/>
    </row>
    <row r="645081" spans="16:16" x14ac:dyDescent="0.3">
      <c r="P645081" s="83"/>
    </row>
    <row r="645082" spans="16:16" x14ac:dyDescent="0.3">
      <c r="P645082" s="83"/>
    </row>
    <row r="645083" spans="16:16" x14ac:dyDescent="0.3">
      <c r="P645083" s="83"/>
    </row>
    <row r="645084" spans="16:16" x14ac:dyDescent="0.3">
      <c r="P645084" s="83"/>
    </row>
    <row r="645085" spans="16:16" x14ac:dyDescent="0.3">
      <c r="P645085" s="83"/>
    </row>
    <row r="645086" spans="16:16" x14ac:dyDescent="0.3">
      <c r="P645086" s="83"/>
    </row>
    <row r="645087" spans="16:16" x14ac:dyDescent="0.3">
      <c r="P645087" s="83"/>
    </row>
    <row r="645088" spans="16:16" x14ac:dyDescent="0.3">
      <c r="P645088" s="83"/>
    </row>
    <row r="645089" spans="16:16" x14ac:dyDescent="0.3">
      <c r="P645089" s="83"/>
    </row>
    <row r="645090" spans="16:16" x14ac:dyDescent="0.3">
      <c r="P645090" s="83"/>
    </row>
    <row r="645091" spans="16:16" x14ac:dyDescent="0.3">
      <c r="P645091" s="83"/>
    </row>
    <row r="645092" spans="16:16" x14ac:dyDescent="0.3">
      <c r="P645092" s="83"/>
    </row>
    <row r="645093" spans="16:16" x14ac:dyDescent="0.3">
      <c r="P645093" s="83"/>
    </row>
    <row r="645094" spans="16:16" x14ac:dyDescent="0.3">
      <c r="P645094" s="83"/>
    </row>
    <row r="645095" spans="16:16" x14ac:dyDescent="0.3">
      <c r="P645095" s="83"/>
    </row>
    <row r="645096" spans="16:16" x14ac:dyDescent="0.3">
      <c r="P645096" s="83"/>
    </row>
    <row r="645097" spans="16:16" x14ac:dyDescent="0.3">
      <c r="P645097" s="83"/>
    </row>
    <row r="645098" spans="16:16" x14ac:dyDescent="0.3">
      <c r="P645098" s="83"/>
    </row>
    <row r="645099" spans="16:16" x14ac:dyDescent="0.3">
      <c r="P645099" s="83"/>
    </row>
    <row r="645100" spans="16:16" x14ac:dyDescent="0.3">
      <c r="P645100" s="83"/>
    </row>
    <row r="645101" spans="16:16" x14ac:dyDescent="0.3">
      <c r="P645101" s="83"/>
    </row>
    <row r="645102" spans="16:16" x14ac:dyDescent="0.3">
      <c r="P645102" s="83"/>
    </row>
    <row r="645103" spans="16:16" x14ac:dyDescent="0.3">
      <c r="P645103" s="83"/>
    </row>
    <row r="645104" spans="16:16" x14ac:dyDescent="0.3">
      <c r="P645104" s="83"/>
    </row>
    <row r="645105" spans="16:16" x14ac:dyDescent="0.3">
      <c r="P645105" s="83"/>
    </row>
    <row r="645106" spans="16:16" x14ac:dyDescent="0.3">
      <c r="P645106" s="83"/>
    </row>
    <row r="645107" spans="16:16" x14ac:dyDescent="0.3">
      <c r="P645107" s="83"/>
    </row>
    <row r="645108" spans="16:16" x14ac:dyDescent="0.3">
      <c r="P645108" s="83"/>
    </row>
    <row r="645109" spans="16:16" x14ac:dyDescent="0.3">
      <c r="P645109" s="83"/>
    </row>
    <row r="645110" spans="16:16" x14ac:dyDescent="0.3">
      <c r="P645110" s="83"/>
    </row>
    <row r="645111" spans="16:16" x14ac:dyDescent="0.3">
      <c r="P645111" s="83"/>
    </row>
    <row r="645112" spans="16:16" x14ac:dyDescent="0.3">
      <c r="P645112" s="83"/>
    </row>
    <row r="645113" spans="16:16" x14ac:dyDescent="0.3">
      <c r="P645113" s="83"/>
    </row>
    <row r="645114" spans="16:16" x14ac:dyDescent="0.3">
      <c r="P645114" s="83"/>
    </row>
    <row r="645115" spans="16:16" x14ac:dyDescent="0.3">
      <c r="P645115" s="83"/>
    </row>
    <row r="645116" spans="16:16" x14ac:dyDescent="0.3">
      <c r="P645116" s="83"/>
    </row>
    <row r="645117" spans="16:16" x14ac:dyDescent="0.3">
      <c r="P645117" s="83"/>
    </row>
    <row r="645118" spans="16:16" x14ac:dyDescent="0.3">
      <c r="P645118" s="83"/>
    </row>
    <row r="645119" spans="16:16" x14ac:dyDescent="0.3">
      <c r="P645119" s="83"/>
    </row>
    <row r="645120" spans="16:16" x14ac:dyDescent="0.3">
      <c r="P645120" s="83"/>
    </row>
    <row r="645121" spans="16:16" x14ac:dyDescent="0.3">
      <c r="P645121" s="83"/>
    </row>
    <row r="645122" spans="16:16" x14ac:dyDescent="0.3">
      <c r="P645122" s="83"/>
    </row>
    <row r="645123" spans="16:16" x14ac:dyDescent="0.3">
      <c r="P645123" s="83"/>
    </row>
    <row r="645124" spans="16:16" x14ac:dyDescent="0.3">
      <c r="P645124" s="83"/>
    </row>
    <row r="645125" spans="16:16" x14ac:dyDescent="0.3">
      <c r="P645125" s="83"/>
    </row>
    <row r="645126" spans="16:16" x14ac:dyDescent="0.3">
      <c r="P645126" s="83"/>
    </row>
    <row r="645127" spans="16:16" x14ac:dyDescent="0.3">
      <c r="P645127" s="83"/>
    </row>
    <row r="645128" spans="16:16" x14ac:dyDescent="0.3">
      <c r="P645128" s="83"/>
    </row>
    <row r="645129" spans="16:16" x14ac:dyDescent="0.3">
      <c r="P645129" s="83"/>
    </row>
    <row r="645130" spans="16:16" x14ac:dyDescent="0.3">
      <c r="P645130" s="83"/>
    </row>
    <row r="645131" spans="16:16" x14ac:dyDescent="0.3">
      <c r="P645131" s="83"/>
    </row>
    <row r="645132" spans="16:16" x14ac:dyDescent="0.3">
      <c r="P645132" s="83"/>
    </row>
    <row r="645133" spans="16:16" x14ac:dyDescent="0.3">
      <c r="P645133" s="83"/>
    </row>
    <row r="645134" spans="16:16" x14ac:dyDescent="0.3">
      <c r="P645134" s="83"/>
    </row>
    <row r="645135" spans="16:16" x14ac:dyDescent="0.3">
      <c r="P645135" s="83"/>
    </row>
    <row r="645136" spans="16:16" x14ac:dyDescent="0.3">
      <c r="P645136" s="83"/>
    </row>
    <row r="645137" spans="16:16" x14ac:dyDescent="0.3">
      <c r="P645137" s="83"/>
    </row>
    <row r="645138" spans="16:16" x14ac:dyDescent="0.3">
      <c r="P645138" s="83"/>
    </row>
    <row r="645139" spans="16:16" x14ac:dyDescent="0.3">
      <c r="P645139" s="83"/>
    </row>
    <row r="645140" spans="16:16" x14ac:dyDescent="0.3">
      <c r="P645140" s="83"/>
    </row>
    <row r="645141" spans="16:16" x14ac:dyDescent="0.3">
      <c r="P645141" s="83"/>
    </row>
    <row r="645142" spans="16:16" x14ac:dyDescent="0.3">
      <c r="P645142" s="83"/>
    </row>
    <row r="645143" spans="16:16" x14ac:dyDescent="0.3">
      <c r="P645143" s="83"/>
    </row>
    <row r="645144" spans="16:16" x14ac:dyDescent="0.3">
      <c r="P645144" s="83"/>
    </row>
    <row r="645145" spans="16:16" x14ac:dyDescent="0.3">
      <c r="P645145" s="83"/>
    </row>
    <row r="645146" spans="16:16" x14ac:dyDescent="0.3">
      <c r="P645146" s="83"/>
    </row>
    <row r="645147" spans="16:16" x14ac:dyDescent="0.3">
      <c r="P645147" s="83"/>
    </row>
    <row r="645148" spans="16:16" x14ac:dyDescent="0.3">
      <c r="P645148" s="83"/>
    </row>
    <row r="645149" spans="16:16" x14ac:dyDescent="0.3">
      <c r="P645149" s="83"/>
    </row>
    <row r="645150" spans="16:16" x14ac:dyDescent="0.3">
      <c r="P645150" s="83"/>
    </row>
    <row r="645151" spans="16:16" x14ac:dyDescent="0.3">
      <c r="P645151" s="83"/>
    </row>
    <row r="645152" spans="16:16" x14ac:dyDescent="0.3">
      <c r="P645152" s="83"/>
    </row>
    <row r="645153" spans="16:16" x14ac:dyDescent="0.3">
      <c r="P645153" s="83"/>
    </row>
    <row r="645154" spans="16:16" x14ac:dyDescent="0.3">
      <c r="P645154" s="83"/>
    </row>
    <row r="645155" spans="16:16" x14ac:dyDescent="0.3">
      <c r="P645155" s="83"/>
    </row>
    <row r="645156" spans="16:16" x14ac:dyDescent="0.3">
      <c r="P645156" s="83"/>
    </row>
    <row r="645157" spans="16:16" x14ac:dyDescent="0.3">
      <c r="P645157" s="83"/>
    </row>
    <row r="645158" spans="16:16" x14ac:dyDescent="0.3">
      <c r="P645158" s="83"/>
    </row>
    <row r="645159" spans="16:16" x14ac:dyDescent="0.3">
      <c r="P645159" s="83"/>
    </row>
    <row r="645160" spans="16:16" x14ac:dyDescent="0.3">
      <c r="P645160" s="83"/>
    </row>
    <row r="645161" spans="16:16" x14ac:dyDescent="0.3">
      <c r="P645161" s="83"/>
    </row>
    <row r="645162" spans="16:16" x14ac:dyDescent="0.3">
      <c r="P645162" s="83"/>
    </row>
    <row r="645163" spans="16:16" x14ac:dyDescent="0.3">
      <c r="P645163" s="83"/>
    </row>
    <row r="645164" spans="16:16" x14ac:dyDescent="0.3">
      <c r="P645164" s="83"/>
    </row>
    <row r="645165" spans="16:16" x14ac:dyDescent="0.3">
      <c r="P645165" s="83"/>
    </row>
    <row r="645166" spans="16:16" x14ac:dyDescent="0.3">
      <c r="P645166" s="83"/>
    </row>
    <row r="645167" spans="16:16" x14ac:dyDescent="0.3">
      <c r="P645167" s="83"/>
    </row>
    <row r="645168" spans="16:16" x14ac:dyDescent="0.3">
      <c r="P645168" s="83"/>
    </row>
    <row r="645169" spans="16:16" x14ac:dyDescent="0.3">
      <c r="P645169" s="83"/>
    </row>
    <row r="645170" spans="16:16" x14ac:dyDescent="0.3">
      <c r="P645170" s="83"/>
    </row>
    <row r="645171" spans="16:16" x14ac:dyDescent="0.3">
      <c r="P645171" s="83"/>
    </row>
    <row r="645172" spans="16:16" x14ac:dyDescent="0.3">
      <c r="P645172" s="83"/>
    </row>
    <row r="645173" spans="16:16" x14ac:dyDescent="0.3">
      <c r="P645173" s="83"/>
    </row>
    <row r="645174" spans="16:16" x14ac:dyDescent="0.3">
      <c r="P645174" s="83"/>
    </row>
    <row r="645175" spans="16:16" x14ac:dyDescent="0.3">
      <c r="P645175" s="83"/>
    </row>
    <row r="645176" spans="16:16" x14ac:dyDescent="0.3">
      <c r="P645176" s="83"/>
    </row>
    <row r="645177" spans="16:16" x14ac:dyDescent="0.3">
      <c r="P645177" s="83"/>
    </row>
    <row r="645178" spans="16:16" x14ac:dyDescent="0.3">
      <c r="P645178" s="83"/>
    </row>
    <row r="645179" spans="16:16" x14ac:dyDescent="0.3">
      <c r="P645179" s="83"/>
    </row>
    <row r="645180" spans="16:16" x14ac:dyDescent="0.3">
      <c r="P645180" s="83"/>
    </row>
    <row r="645181" spans="16:16" x14ac:dyDescent="0.3">
      <c r="P645181" s="83"/>
    </row>
    <row r="645182" spans="16:16" x14ac:dyDescent="0.3">
      <c r="P645182" s="83"/>
    </row>
    <row r="645183" spans="16:16" x14ac:dyDescent="0.3">
      <c r="P645183" s="83"/>
    </row>
    <row r="645184" spans="16:16" x14ac:dyDescent="0.3">
      <c r="P645184" s="83"/>
    </row>
    <row r="645185" spans="16:16" x14ac:dyDescent="0.3">
      <c r="P645185" s="83"/>
    </row>
    <row r="645186" spans="16:16" x14ac:dyDescent="0.3">
      <c r="P645186" s="83"/>
    </row>
    <row r="645187" spans="16:16" x14ac:dyDescent="0.3">
      <c r="P645187" s="83"/>
    </row>
    <row r="645188" spans="16:16" x14ac:dyDescent="0.3">
      <c r="P645188" s="83"/>
    </row>
    <row r="645189" spans="16:16" x14ac:dyDescent="0.3">
      <c r="P645189" s="83"/>
    </row>
    <row r="645190" spans="16:16" x14ac:dyDescent="0.3">
      <c r="P645190" s="83"/>
    </row>
    <row r="645191" spans="16:16" x14ac:dyDescent="0.3">
      <c r="P645191" s="83"/>
    </row>
    <row r="645192" spans="16:16" x14ac:dyDescent="0.3">
      <c r="P645192" s="83"/>
    </row>
    <row r="645193" spans="16:16" x14ac:dyDescent="0.3">
      <c r="P645193" s="83"/>
    </row>
    <row r="645194" spans="16:16" x14ac:dyDescent="0.3">
      <c r="P645194" s="83"/>
    </row>
    <row r="645195" spans="16:16" x14ac:dyDescent="0.3">
      <c r="P645195" s="83"/>
    </row>
    <row r="645196" spans="16:16" x14ac:dyDescent="0.3">
      <c r="P645196" s="83"/>
    </row>
    <row r="645197" spans="16:16" x14ac:dyDescent="0.3">
      <c r="P645197" s="83"/>
    </row>
    <row r="645198" spans="16:16" x14ac:dyDescent="0.3">
      <c r="P645198" s="83"/>
    </row>
    <row r="645199" spans="16:16" x14ac:dyDescent="0.3">
      <c r="P645199" s="83"/>
    </row>
    <row r="645200" spans="16:16" x14ac:dyDescent="0.3">
      <c r="P645200" s="83"/>
    </row>
    <row r="645201" spans="16:16" x14ac:dyDescent="0.3">
      <c r="P645201" s="83"/>
    </row>
    <row r="645202" spans="16:16" x14ac:dyDescent="0.3">
      <c r="P645202" s="83"/>
    </row>
    <row r="645203" spans="16:16" x14ac:dyDescent="0.3">
      <c r="P645203" s="83"/>
    </row>
    <row r="645204" spans="16:16" x14ac:dyDescent="0.3">
      <c r="P645204" s="83"/>
    </row>
    <row r="645205" spans="16:16" x14ac:dyDescent="0.3">
      <c r="P645205" s="83"/>
    </row>
    <row r="645206" spans="16:16" x14ac:dyDescent="0.3">
      <c r="P645206" s="83"/>
    </row>
    <row r="645207" spans="16:16" x14ac:dyDescent="0.3">
      <c r="P645207" s="83"/>
    </row>
    <row r="645208" spans="16:16" x14ac:dyDescent="0.3">
      <c r="P645208" s="83"/>
    </row>
    <row r="645209" spans="16:16" x14ac:dyDescent="0.3">
      <c r="P645209" s="83"/>
    </row>
    <row r="645210" spans="16:16" x14ac:dyDescent="0.3">
      <c r="P645210" s="83"/>
    </row>
    <row r="645211" spans="16:16" x14ac:dyDescent="0.3">
      <c r="P645211" s="83"/>
    </row>
    <row r="645212" spans="16:16" x14ac:dyDescent="0.3">
      <c r="P645212" s="83"/>
    </row>
    <row r="645213" spans="16:16" x14ac:dyDescent="0.3">
      <c r="P645213" s="83"/>
    </row>
    <row r="645214" spans="16:16" x14ac:dyDescent="0.3">
      <c r="P645214" s="83"/>
    </row>
    <row r="645215" spans="16:16" x14ac:dyDescent="0.3">
      <c r="P645215" s="83"/>
    </row>
    <row r="645216" spans="16:16" x14ac:dyDescent="0.3">
      <c r="P645216" s="83"/>
    </row>
    <row r="645217" spans="16:16" x14ac:dyDescent="0.3">
      <c r="P645217" s="83"/>
    </row>
    <row r="645218" spans="16:16" x14ac:dyDescent="0.3">
      <c r="P645218" s="83"/>
    </row>
    <row r="645219" spans="16:16" x14ac:dyDescent="0.3">
      <c r="P645219" s="83"/>
    </row>
    <row r="645220" spans="16:16" x14ac:dyDescent="0.3">
      <c r="P645220" s="83"/>
    </row>
    <row r="645221" spans="16:16" x14ac:dyDescent="0.3">
      <c r="P645221" s="83"/>
    </row>
    <row r="645222" spans="16:16" x14ac:dyDescent="0.3">
      <c r="P645222" s="83"/>
    </row>
    <row r="645223" spans="16:16" x14ac:dyDescent="0.3">
      <c r="P645223" s="83"/>
    </row>
    <row r="645224" spans="16:16" x14ac:dyDescent="0.3">
      <c r="P645224" s="83"/>
    </row>
    <row r="645225" spans="16:16" x14ac:dyDescent="0.3">
      <c r="P645225" s="83"/>
    </row>
    <row r="645226" spans="16:16" x14ac:dyDescent="0.3">
      <c r="P645226" s="83"/>
    </row>
    <row r="645227" spans="16:16" x14ac:dyDescent="0.3">
      <c r="P645227" s="83"/>
    </row>
    <row r="645228" spans="16:16" x14ac:dyDescent="0.3">
      <c r="P645228" s="83"/>
    </row>
    <row r="645229" spans="16:16" x14ac:dyDescent="0.3">
      <c r="P645229" s="83"/>
    </row>
    <row r="645230" spans="16:16" x14ac:dyDescent="0.3">
      <c r="P645230" s="83"/>
    </row>
    <row r="645231" spans="16:16" x14ac:dyDescent="0.3">
      <c r="P645231" s="83"/>
    </row>
    <row r="645232" spans="16:16" x14ac:dyDescent="0.3">
      <c r="P645232" s="83"/>
    </row>
    <row r="645233" spans="16:16" x14ac:dyDescent="0.3">
      <c r="P645233" s="83"/>
    </row>
    <row r="645234" spans="16:16" x14ac:dyDescent="0.3">
      <c r="P645234" s="83"/>
    </row>
    <row r="645235" spans="16:16" x14ac:dyDescent="0.3">
      <c r="P645235" s="83"/>
    </row>
    <row r="645236" spans="16:16" x14ac:dyDescent="0.3">
      <c r="P645236" s="83"/>
    </row>
    <row r="645237" spans="16:16" x14ac:dyDescent="0.3">
      <c r="P645237" s="83"/>
    </row>
    <row r="645238" spans="16:16" x14ac:dyDescent="0.3">
      <c r="P645238" s="83"/>
    </row>
    <row r="645239" spans="16:16" x14ac:dyDescent="0.3">
      <c r="P645239" s="83"/>
    </row>
    <row r="645240" spans="16:16" x14ac:dyDescent="0.3">
      <c r="P645240" s="83"/>
    </row>
    <row r="645241" spans="16:16" x14ac:dyDescent="0.3">
      <c r="P645241" s="83"/>
    </row>
    <row r="645242" spans="16:16" x14ac:dyDescent="0.3">
      <c r="P645242" s="83"/>
    </row>
    <row r="645243" spans="16:16" x14ac:dyDescent="0.3">
      <c r="P645243" s="83"/>
    </row>
    <row r="645244" spans="16:16" x14ac:dyDescent="0.3">
      <c r="P645244" s="83"/>
    </row>
    <row r="645245" spans="16:16" x14ac:dyDescent="0.3">
      <c r="P645245" s="83"/>
    </row>
    <row r="645246" spans="16:16" x14ac:dyDescent="0.3">
      <c r="P645246" s="83"/>
    </row>
    <row r="645247" spans="16:16" x14ac:dyDescent="0.3">
      <c r="P645247" s="83"/>
    </row>
    <row r="645248" spans="16:16" x14ac:dyDescent="0.3">
      <c r="P645248" s="83"/>
    </row>
    <row r="645249" spans="16:16" x14ac:dyDescent="0.3">
      <c r="P645249" s="83"/>
    </row>
    <row r="645250" spans="16:16" x14ac:dyDescent="0.3">
      <c r="P645250" s="83"/>
    </row>
    <row r="645251" spans="16:16" x14ac:dyDescent="0.3">
      <c r="P645251" s="83"/>
    </row>
    <row r="645252" spans="16:16" x14ac:dyDescent="0.3">
      <c r="P645252" s="83"/>
    </row>
    <row r="645253" spans="16:16" x14ac:dyDescent="0.3">
      <c r="P645253" s="83"/>
    </row>
    <row r="645254" spans="16:16" x14ac:dyDescent="0.3">
      <c r="P645254" s="83"/>
    </row>
    <row r="645255" spans="16:16" x14ac:dyDescent="0.3">
      <c r="P645255" s="83"/>
    </row>
    <row r="645256" spans="16:16" x14ac:dyDescent="0.3">
      <c r="P645256" s="83"/>
    </row>
    <row r="645257" spans="16:16" x14ac:dyDescent="0.3">
      <c r="P645257" s="83"/>
    </row>
    <row r="645258" spans="16:16" x14ac:dyDescent="0.3">
      <c r="P645258" s="83"/>
    </row>
    <row r="645259" spans="16:16" x14ac:dyDescent="0.3">
      <c r="P645259" s="83"/>
    </row>
    <row r="645260" spans="16:16" x14ac:dyDescent="0.3">
      <c r="P645260" s="83"/>
    </row>
    <row r="645261" spans="16:16" x14ac:dyDescent="0.3">
      <c r="P645261" s="83"/>
    </row>
    <row r="645262" spans="16:16" x14ac:dyDescent="0.3">
      <c r="P645262" s="83"/>
    </row>
    <row r="645263" spans="16:16" x14ac:dyDescent="0.3">
      <c r="P645263" s="83"/>
    </row>
    <row r="645264" spans="16:16" x14ac:dyDescent="0.3">
      <c r="P645264" s="83"/>
    </row>
    <row r="645265" spans="16:16" x14ac:dyDescent="0.3">
      <c r="P645265" s="83"/>
    </row>
    <row r="645266" spans="16:16" x14ac:dyDescent="0.3">
      <c r="P645266" s="83"/>
    </row>
    <row r="645267" spans="16:16" x14ac:dyDescent="0.3">
      <c r="P645267" s="83"/>
    </row>
    <row r="645268" spans="16:16" x14ac:dyDescent="0.3">
      <c r="P645268" s="83"/>
    </row>
    <row r="645269" spans="16:16" x14ac:dyDescent="0.3">
      <c r="P645269" s="83"/>
    </row>
    <row r="645270" spans="16:16" x14ac:dyDescent="0.3">
      <c r="P645270" s="83"/>
    </row>
    <row r="645271" spans="16:16" x14ac:dyDescent="0.3">
      <c r="P645271" s="83"/>
    </row>
    <row r="645272" spans="16:16" x14ac:dyDescent="0.3">
      <c r="P645272" s="83"/>
    </row>
    <row r="645273" spans="16:16" x14ac:dyDescent="0.3">
      <c r="P645273" s="83"/>
    </row>
    <row r="645274" spans="16:16" x14ac:dyDescent="0.3">
      <c r="P645274" s="83"/>
    </row>
    <row r="645275" spans="16:16" x14ac:dyDescent="0.3">
      <c r="P645275" s="83"/>
    </row>
    <row r="645276" spans="16:16" x14ac:dyDescent="0.3">
      <c r="P645276" s="83"/>
    </row>
    <row r="645277" spans="16:16" x14ac:dyDescent="0.3">
      <c r="P645277" s="83"/>
    </row>
    <row r="645278" spans="16:16" x14ac:dyDescent="0.3">
      <c r="P645278" s="83"/>
    </row>
    <row r="645279" spans="16:16" x14ac:dyDescent="0.3">
      <c r="P645279" s="83"/>
    </row>
    <row r="645280" spans="16:16" x14ac:dyDescent="0.3">
      <c r="P645280" s="83"/>
    </row>
    <row r="645281" spans="16:16" x14ac:dyDescent="0.3">
      <c r="P645281" s="83"/>
    </row>
    <row r="645282" spans="16:16" x14ac:dyDescent="0.3">
      <c r="P645282" s="83"/>
    </row>
    <row r="645283" spans="16:16" x14ac:dyDescent="0.3">
      <c r="P645283" s="83"/>
    </row>
    <row r="645284" spans="16:16" x14ac:dyDescent="0.3">
      <c r="P645284" s="83"/>
    </row>
    <row r="645285" spans="16:16" x14ac:dyDescent="0.3">
      <c r="P645285" s="83"/>
    </row>
    <row r="645286" spans="16:16" x14ac:dyDescent="0.3">
      <c r="P645286" s="83"/>
    </row>
    <row r="645287" spans="16:16" x14ac:dyDescent="0.3">
      <c r="P645287" s="83"/>
    </row>
    <row r="645288" spans="16:16" x14ac:dyDescent="0.3">
      <c r="P645288" s="83"/>
    </row>
    <row r="645289" spans="16:16" x14ac:dyDescent="0.3">
      <c r="P645289" s="83"/>
    </row>
    <row r="645290" spans="16:16" x14ac:dyDescent="0.3">
      <c r="P645290" s="83"/>
    </row>
    <row r="645291" spans="16:16" x14ac:dyDescent="0.3">
      <c r="P645291" s="83"/>
    </row>
    <row r="645292" spans="16:16" x14ac:dyDescent="0.3">
      <c r="P645292" s="83"/>
    </row>
    <row r="645293" spans="16:16" x14ac:dyDescent="0.3">
      <c r="P645293" s="83"/>
    </row>
    <row r="645294" spans="16:16" x14ac:dyDescent="0.3">
      <c r="P645294" s="83"/>
    </row>
    <row r="645295" spans="16:16" x14ac:dyDescent="0.3">
      <c r="P645295" s="83"/>
    </row>
    <row r="645296" spans="16:16" x14ac:dyDescent="0.3">
      <c r="P645296" s="83"/>
    </row>
    <row r="645297" spans="16:16" x14ac:dyDescent="0.3">
      <c r="P645297" s="83"/>
    </row>
    <row r="645298" spans="16:16" x14ac:dyDescent="0.3">
      <c r="P645298" s="83"/>
    </row>
    <row r="645299" spans="16:16" x14ac:dyDescent="0.3">
      <c r="P645299" s="83"/>
    </row>
    <row r="645300" spans="16:16" x14ac:dyDescent="0.3">
      <c r="P645300" s="83"/>
    </row>
    <row r="645301" spans="16:16" x14ac:dyDescent="0.3">
      <c r="P645301" s="83"/>
    </row>
    <row r="645302" spans="16:16" x14ac:dyDescent="0.3">
      <c r="P645302" s="83"/>
    </row>
    <row r="645303" spans="16:16" x14ac:dyDescent="0.3">
      <c r="P645303" s="83"/>
    </row>
    <row r="645304" spans="16:16" x14ac:dyDescent="0.3">
      <c r="P645304" s="83"/>
    </row>
    <row r="645305" spans="16:16" x14ac:dyDescent="0.3">
      <c r="P645305" s="83"/>
    </row>
    <row r="645306" spans="16:16" x14ac:dyDescent="0.3">
      <c r="P645306" s="83"/>
    </row>
    <row r="645307" spans="16:16" x14ac:dyDescent="0.3">
      <c r="P645307" s="83"/>
    </row>
    <row r="645308" spans="16:16" x14ac:dyDescent="0.3">
      <c r="P645308" s="83"/>
    </row>
    <row r="645309" spans="16:16" x14ac:dyDescent="0.3">
      <c r="P645309" s="83"/>
    </row>
    <row r="645310" spans="16:16" x14ac:dyDescent="0.3">
      <c r="P645310" s="83"/>
    </row>
    <row r="645311" spans="16:16" x14ac:dyDescent="0.3">
      <c r="P645311" s="83"/>
    </row>
    <row r="645312" spans="16:16" x14ac:dyDescent="0.3">
      <c r="P645312" s="83"/>
    </row>
    <row r="645313" spans="16:16" x14ac:dyDescent="0.3">
      <c r="P645313" s="83"/>
    </row>
    <row r="645314" spans="16:16" x14ac:dyDescent="0.3">
      <c r="P645314" s="83"/>
    </row>
    <row r="645315" spans="16:16" x14ac:dyDescent="0.3">
      <c r="P645315" s="83"/>
    </row>
    <row r="645316" spans="16:16" x14ac:dyDescent="0.3">
      <c r="P645316" s="83"/>
    </row>
    <row r="645317" spans="16:16" x14ac:dyDescent="0.3">
      <c r="P645317" s="83"/>
    </row>
    <row r="645318" spans="16:16" x14ac:dyDescent="0.3">
      <c r="P645318" s="83"/>
    </row>
    <row r="645319" spans="16:16" x14ac:dyDescent="0.3">
      <c r="P645319" s="83"/>
    </row>
    <row r="645320" spans="16:16" x14ac:dyDescent="0.3">
      <c r="P645320" s="83"/>
    </row>
    <row r="645321" spans="16:16" x14ac:dyDescent="0.3">
      <c r="P645321" s="83"/>
    </row>
    <row r="645322" spans="16:16" x14ac:dyDescent="0.3">
      <c r="P645322" s="83"/>
    </row>
    <row r="645323" spans="16:16" x14ac:dyDescent="0.3">
      <c r="P645323" s="83"/>
    </row>
    <row r="645324" spans="16:16" x14ac:dyDescent="0.3">
      <c r="P645324" s="83"/>
    </row>
    <row r="645325" spans="16:16" x14ac:dyDescent="0.3">
      <c r="P645325" s="83"/>
    </row>
    <row r="645326" spans="16:16" x14ac:dyDescent="0.3">
      <c r="P645326" s="83"/>
    </row>
    <row r="645327" spans="16:16" x14ac:dyDescent="0.3">
      <c r="P645327" s="83"/>
    </row>
    <row r="645328" spans="16:16" x14ac:dyDescent="0.3">
      <c r="P645328" s="83"/>
    </row>
    <row r="645329" spans="16:16" x14ac:dyDescent="0.3">
      <c r="P645329" s="83"/>
    </row>
    <row r="645330" spans="16:16" x14ac:dyDescent="0.3">
      <c r="P645330" s="83"/>
    </row>
    <row r="645331" spans="16:16" x14ac:dyDescent="0.3">
      <c r="P645331" s="83"/>
    </row>
    <row r="645332" spans="16:16" x14ac:dyDescent="0.3">
      <c r="P645332" s="83"/>
    </row>
    <row r="645333" spans="16:16" x14ac:dyDescent="0.3">
      <c r="P645333" s="83"/>
    </row>
    <row r="645334" spans="16:16" x14ac:dyDescent="0.3">
      <c r="P645334" s="83"/>
    </row>
    <row r="645335" spans="16:16" x14ac:dyDescent="0.3">
      <c r="P645335" s="83"/>
    </row>
    <row r="645336" spans="16:16" x14ac:dyDescent="0.3">
      <c r="P645336" s="83"/>
    </row>
    <row r="645337" spans="16:16" x14ac:dyDescent="0.3">
      <c r="P645337" s="83"/>
    </row>
    <row r="645338" spans="16:16" x14ac:dyDescent="0.3">
      <c r="P645338" s="83"/>
    </row>
    <row r="645339" spans="16:16" x14ac:dyDescent="0.3">
      <c r="P645339" s="83"/>
    </row>
    <row r="645340" spans="16:16" x14ac:dyDescent="0.3">
      <c r="P645340" s="83"/>
    </row>
    <row r="645341" spans="16:16" x14ac:dyDescent="0.3">
      <c r="P645341" s="83"/>
    </row>
    <row r="645342" spans="16:16" x14ac:dyDescent="0.3">
      <c r="P645342" s="83"/>
    </row>
    <row r="645343" spans="16:16" x14ac:dyDescent="0.3">
      <c r="P645343" s="83"/>
    </row>
    <row r="645344" spans="16:16" x14ac:dyDescent="0.3">
      <c r="P645344" s="83"/>
    </row>
    <row r="645345" spans="16:16" x14ac:dyDescent="0.3">
      <c r="P645345" s="83"/>
    </row>
    <row r="645346" spans="16:16" x14ac:dyDescent="0.3">
      <c r="P645346" s="83"/>
    </row>
    <row r="645347" spans="16:16" x14ac:dyDescent="0.3">
      <c r="P645347" s="83"/>
    </row>
    <row r="645348" spans="16:16" x14ac:dyDescent="0.3">
      <c r="P645348" s="83"/>
    </row>
    <row r="645349" spans="16:16" x14ac:dyDescent="0.3">
      <c r="P645349" s="83"/>
    </row>
    <row r="645350" spans="16:16" x14ac:dyDescent="0.3">
      <c r="P645350" s="83"/>
    </row>
    <row r="645351" spans="16:16" x14ac:dyDescent="0.3">
      <c r="P645351" s="83"/>
    </row>
    <row r="645352" spans="16:16" x14ac:dyDescent="0.3">
      <c r="P645352" s="83"/>
    </row>
    <row r="645353" spans="16:16" x14ac:dyDescent="0.3">
      <c r="P645353" s="83"/>
    </row>
    <row r="645354" spans="16:16" x14ac:dyDescent="0.3">
      <c r="P645354" s="83"/>
    </row>
    <row r="645355" spans="16:16" x14ac:dyDescent="0.3">
      <c r="P645355" s="83"/>
    </row>
    <row r="645356" spans="16:16" x14ac:dyDescent="0.3">
      <c r="P645356" s="83"/>
    </row>
    <row r="645357" spans="16:16" x14ac:dyDescent="0.3">
      <c r="P645357" s="83"/>
    </row>
    <row r="645358" spans="16:16" x14ac:dyDescent="0.3">
      <c r="P645358" s="83"/>
    </row>
    <row r="645359" spans="16:16" x14ac:dyDescent="0.3">
      <c r="P645359" s="83"/>
    </row>
    <row r="645360" spans="16:16" x14ac:dyDescent="0.3">
      <c r="P645360" s="83"/>
    </row>
    <row r="645361" spans="16:16" x14ac:dyDescent="0.3">
      <c r="P645361" s="83"/>
    </row>
    <row r="645362" spans="16:16" x14ac:dyDescent="0.3">
      <c r="P645362" s="83"/>
    </row>
    <row r="645363" spans="16:16" x14ac:dyDescent="0.3">
      <c r="P645363" s="83"/>
    </row>
    <row r="645364" spans="16:16" x14ac:dyDescent="0.3">
      <c r="P645364" s="83"/>
    </row>
    <row r="645365" spans="16:16" x14ac:dyDescent="0.3">
      <c r="P645365" s="83"/>
    </row>
    <row r="645366" spans="16:16" x14ac:dyDescent="0.3">
      <c r="P645366" s="83"/>
    </row>
    <row r="645367" spans="16:16" x14ac:dyDescent="0.3">
      <c r="P645367" s="83"/>
    </row>
    <row r="645368" spans="16:16" x14ac:dyDescent="0.3">
      <c r="P645368" s="83"/>
    </row>
    <row r="645369" spans="16:16" x14ac:dyDescent="0.3">
      <c r="P645369" s="83"/>
    </row>
    <row r="645370" spans="16:16" x14ac:dyDescent="0.3">
      <c r="P645370" s="83"/>
    </row>
    <row r="645371" spans="16:16" x14ac:dyDescent="0.3">
      <c r="P645371" s="83"/>
    </row>
    <row r="645372" spans="16:16" x14ac:dyDescent="0.3">
      <c r="P645372" s="83"/>
    </row>
    <row r="645373" spans="16:16" x14ac:dyDescent="0.3">
      <c r="P645373" s="83"/>
    </row>
    <row r="645374" spans="16:16" x14ac:dyDescent="0.3">
      <c r="P645374" s="83"/>
    </row>
    <row r="645375" spans="16:16" x14ac:dyDescent="0.3">
      <c r="P645375" s="83"/>
    </row>
    <row r="645376" spans="16:16" x14ac:dyDescent="0.3">
      <c r="P645376" s="83"/>
    </row>
    <row r="645377" spans="16:16" x14ac:dyDescent="0.3">
      <c r="P645377" s="83"/>
    </row>
    <row r="645378" spans="16:16" x14ac:dyDescent="0.3">
      <c r="P645378" s="83"/>
    </row>
    <row r="645379" spans="16:16" x14ac:dyDescent="0.3">
      <c r="P645379" s="83"/>
    </row>
    <row r="645380" spans="16:16" x14ac:dyDescent="0.3">
      <c r="P645380" s="83"/>
    </row>
    <row r="645381" spans="16:16" x14ac:dyDescent="0.3">
      <c r="P645381" s="83"/>
    </row>
    <row r="645382" spans="16:16" x14ac:dyDescent="0.3">
      <c r="P645382" s="83"/>
    </row>
    <row r="645383" spans="16:16" x14ac:dyDescent="0.3">
      <c r="P645383" s="83"/>
    </row>
    <row r="645384" spans="16:16" x14ac:dyDescent="0.3">
      <c r="P645384" s="83"/>
    </row>
    <row r="645385" spans="16:16" x14ac:dyDescent="0.3">
      <c r="P645385" s="83"/>
    </row>
    <row r="645386" spans="16:16" x14ac:dyDescent="0.3">
      <c r="P645386" s="83"/>
    </row>
    <row r="645387" spans="16:16" x14ac:dyDescent="0.3">
      <c r="P645387" s="83"/>
    </row>
    <row r="645388" spans="16:16" x14ac:dyDescent="0.3">
      <c r="P645388" s="83"/>
    </row>
    <row r="645389" spans="16:16" x14ac:dyDescent="0.3">
      <c r="P645389" s="83"/>
    </row>
    <row r="645390" spans="16:16" x14ac:dyDescent="0.3">
      <c r="P645390" s="83"/>
    </row>
    <row r="645391" spans="16:16" x14ac:dyDescent="0.3">
      <c r="P645391" s="83"/>
    </row>
    <row r="645392" spans="16:16" x14ac:dyDescent="0.3">
      <c r="P645392" s="83"/>
    </row>
    <row r="645393" spans="16:16" x14ac:dyDescent="0.3">
      <c r="P645393" s="83"/>
    </row>
    <row r="645394" spans="16:16" x14ac:dyDescent="0.3">
      <c r="P645394" s="83"/>
    </row>
    <row r="645395" spans="16:16" x14ac:dyDescent="0.3">
      <c r="P645395" s="83"/>
    </row>
    <row r="645396" spans="16:16" x14ac:dyDescent="0.3">
      <c r="P645396" s="83"/>
    </row>
    <row r="645397" spans="16:16" x14ac:dyDescent="0.3">
      <c r="P645397" s="83"/>
    </row>
    <row r="645398" spans="16:16" x14ac:dyDescent="0.3">
      <c r="P645398" s="83"/>
    </row>
    <row r="645399" spans="16:16" x14ac:dyDescent="0.3">
      <c r="P645399" s="83"/>
    </row>
    <row r="645400" spans="16:16" x14ac:dyDescent="0.3">
      <c r="P645400" s="83"/>
    </row>
    <row r="645401" spans="16:16" x14ac:dyDescent="0.3">
      <c r="P645401" s="83"/>
    </row>
    <row r="645402" spans="16:16" x14ac:dyDescent="0.3">
      <c r="P645402" s="83"/>
    </row>
    <row r="645403" spans="16:16" x14ac:dyDescent="0.3">
      <c r="P645403" s="83"/>
    </row>
    <row r="645404" spans="16:16" x14ac:dyDescent="0.3">
      <c r="P645404" s="83"/>
    </row>
    <row r="645405" spans="16:16" x14ac:dyDescent="0.3">
      <c r="P645405" s="83"/>
    </row>
    <row r="645406" spans="16:16" x14ac:dyDescent="0.3">
      <c r="P645406" s="83"/>
    </row>
    <row r="645407" spans="16:16" x14ac:dyDescent="0.3">
      <c r="P645407" s="83"/>
    </row>
    <row r="645408" spans="16:16" x14ac:dyDescent="0.3">
      <c r="P645408" s="83"/>
    </row>
    <row r="645409" spans="16:16" x14ac:dyDescent="0.3">
      <c r="P645409" s="83"/>
    </row>
    <row r="645410" spans="16:16" x14ac:dyDescent="0.3">
      <c r="P645410" s="83"/>
    </row>
    <row r="645411" spans="16:16" x14ac:dyDescent="0.3">
      <c r="P645411" s="83"/>
    </row>
    <row r="645412" spans="16:16" x14ac:dyDescent="0.3">
      <c r="P645412" s="83"/>
    </row>
    <row r="645413" spans="16:16" x14ac:dyDescent="0.3">
      <c r="P645413" s="83"/>
    </row>
    <row r="645414" spans="16:16" x14ac:dyDescent="0.3">
      <c r="P645414" s="83"/>
    </row>
    <row r="645415" spans="16:16" x14ac:dyDescent="0.3">
      <c r="P645415" s="83"/>
    </row>
    <row r="645416" spans="16:16" x14ac:dyDescent="0.3">
      <c r="P645416" s="83"/>
    </row>
    <row r="645417" spans="16:16" x14ac:dyDescent="0.3">
      <c r="P645417" s="83"/>
    </row>
    <row r="645418" spans="16:16" x14ac:dyDescent="0.3">
      <c r="P645418" s="83"/>
    </row>
    <row r="645419" spans="16:16" x14ac:dyDescent="0.3">
      <c r="P645419" s="83"/>
    </row>
    <row r="645420" spans="16:16" x14ac:dyDescent="0.3">
      <c r="P645420" s="83"/>
    </row>
    <row r="645421" spans="16:16" x14ac:dyDescent="0.3">
      <c r="P645421" s="83"/>
    </row>
    <row r="645422" spans="16:16" x14ac:dyDescent="0.3">
      <c r="P645422" s="83"/>
    </row>
    <row r="645423" spans="16:16" x14ac:dyDescent="0.3">
      <c r="P645423" s="83"/>
    </row>
    <row r="645424" spans="16:16" x14ac:dyDescent="0.3">
      <c r="P645424" s="83"/>
    </row>
    <row r="645425" spans="16:16" x14ac:dyDescent="0.3">
      <c r="P645425" s="83"/>
    </row>
    <row r="645426" spans="16:16" x14ac:dyDescent="0.3">
      <c r="P645426" s="83"/>
    </row>
    <row r="645427" spans="16:16" x14ac:dyDescent="0.3">
      <c r="P645427" s="83"/>
    </row>
    <row r="645428" spans="16:16" x14ac:dyDescent="0.3">
      <c r="P645428" s="83"/>
    </row>
    <row r="645429" spans="16:16" x14ac:dyDescent="0.3">
      <c r="P645429" s="83"/>
    </row>
    <row r="645430" spans="16:16" x14ac:dyDescent="0.3">
      <c r="P645430" s="83"/>
    </row>
    <row r="645431" spans="16:16" x14ac:dyDescent="0.3">
      <c r="P645431" s="83"/>
    </row>
    <row r="645432" spans="16:16" x14ac:dyDescent="0.3">
      <c r="P645432" s="83"/>
    </row>
    <row r="645433" spans="16:16" x14ac:dyDescent="0.3">
      <c r="P645433" s="83"/>
    </row>
    <row r="645434" spans="16:16" x14ac:dyDescent="0.3">
      <c r="P645434" s="83"/>
    </row>
    <row r="645435" spans="16:16" x14ac:dyDescent="0.3">
      <c r="P645435" s="83"/>
    </row>
    <row r="645436" spans="16:16" x14ac:dyDescent="0.3">
      <c r="P645436" s="83"/>
    </row>
    <row r="645437" spans="16:16" x14ac:dyDescent="0.3">
      <c r="P645437" s="83"/>
    </row>
    <row r="645438" spans="16:16" x14ac:dyDescent="0.3">
      <c r="P645438" s="83"/>
    </row>
    <row r="645439" spans="16:16" x14ac:dyDescent="0.3">
      <c r="P645439" s="83"/>
    </row>
    <row r="645440" spans="16:16" x14ac:dyDescent="0.3">
      <c r="P645440" s="83"/>
    </row>
    <row r="645441" spans="16:16" x14ac:dyDescent="0.3">
      <c r="P645441" s="83"/>
    </row>
    <row r="645442" spans="16:16" x14ac:dyDescent="0.3">
      <c r="P645442" s="83"/>
    </row>
    <row r="645443" spans="16:16" x14ac:dyDescent="0.3">
      <c r="P645443" s="83"/>
    </row>
    <row r="645444" spans="16:16" x14ac:dyDescent="0.3">
      <c r="P645444" s="83"/>
    </row>
    <row r="645445" spans="16:16" x14ac:dyDescent="0.3">
      <c r="P645445" s="83"/>
    </row>
    <row r="645446" spans="16:16" x14ac:dyDescent="0.3">
      <c r="P645446" s="83"/>
    </row>
    <row r="645447" spans="16:16" x14ac:dyDescent="0.3">
      <c r="P645447" s="83"/>
    </row>
    <row r="645448" spans="16:16" x14ac:dyDescent="0.3">
      <c r="P645448" s="83"/>
    </row>
    <row r="645449" spans="16:16" x14ac:dyDescent="0.3">
      <c r="P645449" s="83"/>
    </row>
    <row r="645450" spans="16:16" x14ac:dyDescent="0.3">
      <c r="P645450" s="83"/>
    </row>
    <row r="645451" spans="16:16" x14ac:dyDescent="0.3">
      <c r="P645451" s="83"/>
    </row>
    <row r="645452" spans="16:16" x14ac:dyDescent="0.3">
      <c r="P645452" s="83"/>
    </row>
    <row r="645453" spans="16:16" x14ac:dyDescent="0.3">
      <c r="P645453" s="83"/>
    </row>
    <row r="645454" spans="16:16" x14ac:dyDescent="0.3">
      <c r="P645454" s="83"/>
    </row>
    <row r="645455" spans="16:16" x14ac:dyDescent="0.3">
      <c r="P645455" s="83"/>
    </row>
    <row r="645456" spans="16:16" x14ac:dyDescent="0.3">
      <c r="P645456" s="83"/>
    </row>
    <row r="645457" spans="16:16" x14ac:dyDescent="0.3">
      <c r="P645457" s="83"/>
    </row>
    <row r="645458" spans="16:16" x14ac:dyDescent="0.3">
      <c r="P645458" s="83"/>
    </row>
    <row r="645459" spans="16:16" x14ac:dyDescent="0.3">
      <c r="P645459" s="83"/>
    </row>
    <row r="645460" spans="16:16" x14ac:dyDescent="0.3">
      <c r="P645460" s="83"/>
    </row>
    <row r="645461" spans="16:16" x14ac:dyDescent="0.3">
      <c r="P645461" s="83"/>
    </row>
    <row r="645462" spans="16:16" x14ac:dyDescent="0.3">
      <c r="P645462" s="83"/>
    </row>
    <row r="645463" spans="16:16" x14ac:dyDescent="0.3">
      <c r="P645463" s="83"/>
    </row>
    <row r="645464" spans="16:16" x14ac:dyDescent="0.3">
      <c r="P645464" s="83"/>
    </row>
    <row r="645465" spans="16:16" x14ac:dyDescent="0.3">
      <c r="P645465" s="83"/>
    </row>
    <row r="645466" spans="16:16" x14ac:dyDescent="0.3">
      <c r="P645466" s="83"/>
    </row>
    <row r="645467" spans="16:16" x14ac:dyDescent="0.3">
      <c r="P645467" s="83"/>
    </row>
    <row r="645468" spans="16:16" x14ac:dyDescent="0.3">
      <c r="P645468" s="83"/>
    </row>
    <row r="645469" spans="16:16" x14ac:dyDescent="0.3">
      <c r="P645469" s="83"/>
    </row>
    <row r="645470" spans="16:16" x14ac:dyDescent="0.3">
      <c r="P645470" s="83"/>
    </row>
    <row r="645471" spans="16:16" x14ac:dyDescent="0.3">
      <c r="P645471" s="83"/>
    </row>
    <row r="645472" spans="16:16" x14ac:dyDescent="0.3">
      <c r="P645472" s="83"/>
    </row>
    <row r="645473" spans="16:16" x14ac:dyDescent="0.3">
      <c r="P645473" s="83"/>
    </row>
    <row r="645474" spans="16:16" x14ac:dyDescent="0.3">
      <c r="P645474" s="83"/>
    </row>
    <row r="645475" spans="16:16" x14ac:dyDescent="0.3">
      <c r="P645475" s="83"/>
    </row>
    <row r="645476" spans="16:16" x14ac:dyDescent="0.3">
      <c r="P645476" s="83"/>
    </row>
    <row r="645477" spans="16:16" x14ac:dyDescent="0.3">
      <c r="P645477" s="83"/>
    </row>
    <row r="645478" spans="16:16" x14ac:dyDescent="0.3">
      <c r="P645478" s="83"/>
    </row>
    <row r="645479" spans="16:16" x14ac:dyDescent="0.3">
      <c r="P645479" s="83"/>
    </row>
    <row r="645480" spans="16:16" x14ac:dyDescent="0.3">
      <c r="P645480" s="83"/>
    </row>
    <row r="645481" spans="16:16" x14ac:dyDescent="0.3">
      <c r="P645481" s="83"/>
    </row>
    <row r="645482" spans="16:16" x14ac:dyDescent="0.3">
      <c r="P645482" s="83"/>
    </row>
    <row r="645483" spans="16:16" x14ac:dyDescent="0.3">
      <c r="P645483" s="83"/>
    </row>
    <row r="645484" spans="16:16" x14ac:dyDescent="0.3">
      <c r="P645484" s="83"/>
    </row>
    <row r="645485" spans="16:16" x14ac:dyDescent="0.3">
      <c r="P645485" s="83"/>
    </row>
    <row r="645486" spans="16:16" x14ac:dyDescent="0.3">
      <c r="P645486" s="83"/>
    </row>
    <row r="645487" spans="16:16" x14ac:dyDescent="0.3">
      <c r="P645487" s="83"/>
    </row>
    <row r="645488" spans="16:16" x14ac:dyDescent="0.3">
      <c r="P645488" s="83"/>
    </row>
    <row r="645489" spans="16:16" x14ac:dyDescent="0.3">
      <c r="P645489" s="83"/>
    </row>
    <row r="645490" spans="16:16" x14ac:dyDescent="0.3">
      <c r="P645490" s="83"/>
    </row>
    <row r="645491" spans="16:16" x14ac:dyDescent="0.3">
      <c r="P645491" s="83"/>
    </row>
    <row r="645492" spans="16:16" x14ac:dyDescent="0.3">
      <c r="P645492" s="83"/>
    </row>
    <row r="645493" spans="16:16" x14ac:dyDescent="0.3">
      <c r="P645493" s="83"/>
    </row>
    <row r="645494" spans="16:16" x14ac:dyDescent="0.3">
      <c r="P645494" s="83"/>
    </row>
    <row r="645495" spans="16:16" x14ac:dyDescent="0.3">
      <c r="P645495" s="83"/>
    </row>
    <row r="645496" spans="16:16" x14ac:dyDescent="0.3">
      <c r="P645496" s="83"/>
    </row>
    <row r="645497" spans="16:16" x14ac:dyDescent="0.3">
      <c r="P645497" s="83"/>
    </row>
    <row r="645498" spans="16:16" x14ac:dyDescent="0.3">
      <c r="P645498" s="83"/>
    </row>
    <row r="645499" spans="16:16" x14ac:dyDescent="0.3">
      <c r="P645499" s="83"/>
    </row>
    <row r="645500" spans="16:16" x14ac:dyDescent="0.3">
      <c r="P645500" s="83"/>
    </row>
    <row r="645501" spans="16:16" x14ac:dyDescent="0.3">
      <c r="P645501" s="83"/>
    </row>
    <row r="645502" spans="16:16" x14ac:dyDescent="0.3">
      <c r="P645502" s="83"/>
    </row>
    <row r="645503" spans="16:16" x14ac:dyDescent="0.3">
      <c r="P645503" s="83"/>
    </row>
    <row r="645504" spans="16:16" x14ac:dyDescent="0.3">
      <c r="P645504" s="83"/>
    </row>
    <row r="645505" spans="16:16" x14ac:dyDescent="0.3">
      <c r="P645505" s="83"/>
    </row>
    <row r="645506" spans="16:16" x14ac:dyDescent="0.3">
      <c r="P645506" s="83"/>
    </row>
    <row r="645507" spans="16:16" x14ac:dyDescent="0.3">
      <c r="P645507" s="83"/>
    </row>
    <row r="645508" spans="16:16" x14ac:dyDescent="0.3">
      <c r="P645508" s="83"/>
    </row>
    <row r="645509" spans="16:16" x14ac:dyDescent="0.3">
      <c r="P645509" s="83"/>
    </row>
    <row r="645510" spans="16:16" x14ac:dyDescent="0.3">
      <c r="P645510" s="83"/>
    </row>
    <row r="645511" spans="16:16" x14ac:dyDescent="0.3">
      <c r="P645511" s="83"/>
    </row>
    <row r="645512" spans="16:16" x14ac:dyDescent="0.3">
      <c r="P645512" s="83"/>
    </row>
    <row r="645513" spans="16:16" x14ac:dyDescent="0.3">
      <c r="P645513" s="83"/>
    </row>
    <row r="645514" spans="16:16" x14ac:dyDescent="0.3">
      <c r="P645514" s="83"/>
    </row>
    <row r="645515" spans="16:16" x14ac:dyDescent="0.3">
      <c r="P645515" s="83"/>
    </row>
    <row r="645516" spans="16:16" x14ac:dyDescent="0.3">
      <c r="P645516" s="83"/>
    </row>
    <row r="645517" spans="16:16" x14ac:dyDescent="0.3">
      <c r="P645517" s="83"/>
    </row>
    <row r="645518" spans="16:16" x14ac:dyDescent="0.3">
      <c r="P645518" s="83"/>
    </row>
    <row r="645519" spans="16:16" x14ac:dyDescent="0.3">
      <c r="P645519" s="83"/>
    </row>
    <row r="645520" spans="16:16" x14ac:dyDescent="0.3">
      <c r="P645520" s="83"/>
    </row>
    <row r="645521" spans="16:16" x14ac:dyDescent="0.3">
      <c r="P645521" s="83"/>
    </row>
    <row r="645522" spans="16:16" x14ac:dyDescent="0.3">
      <c r="P645522" s="83"/>
    </row>
    <row r="645523" spans="16:16" x14ac:dyDescent="0.3">
      <c r="P645523" s="83"/>
    </row>
    <row r="645524" spans="16:16" x14ac:dyDescent="0.3">
      <c r="P645524" s="83"/>
    </row>
    <row r="645525" spans="16:16" x14ac:dyDescent="0.3">
      <c r="P645525" s="83"/>
    </row>
    <row r="645526" spans="16:16" x14ac:dyDescent="0.3">
      <c r="P645526" s="83"/>
    </row>
    <row r="645527" spans="16:16" x14ac:dyDescent="0.3">
      <c r="P645527" s="83"/>
    </row>
    <row r="645528" spans="16:16" x14ac:dyDescent="0.3">
      <c r="P645528" s="83"/>
    </row>
    <row r="645529" spans="16:16" x14ac:dyDescent="0.3">
      <c r="P645529" s="83"/>
    </row>
    <row r="645530" spans="16:16" x14ac:dyDescent="0.3">
      <c r="P645530" s="83"/>
    </row>
    <row r="645531" spans="16:16" x14ac:dyDescent="0.3">
      <c r="P645531" s="83"/>
    </row>
    <row r="645532" spans="16:16" x14ac:dyDescent="0.3">
      <c r="P645532" s="83"/>
    </row>
    <row r="645533" spans="16:16" x14ac:dyDescent="0.3">
      <c r="P645533" s="83"/>
    </row>
    <row r="645534" spans="16:16" x14ac:dyDescent="0.3">
      <c r="P645534" s="83"/>
    </row>
    <row r="645535" spans="16:16" x14ac:dyDescent="0.3">
      <c r="P645535" s="83"/>
    </row>
    <row r="645536" spans="16:16" x14ac:dyDescent="0.3">
      <c r="P645536" s="83"/>
    </row>
    <row r="645537" spans="16:16" x14ac:dyDescent="0.3">
      <c r="P645537" s="83"/>
    </row>
    <row r="645538" spans="16:16" x14ac:dyDescent="0.3">
      <c r="P645538" s="83"/>
    </row>
    <row r="645539" spans="16:16" x14ac:dyDescent="0.3">
      <c r="P645539" s="83"/>
    </row>
    <row r="645540" spans="16:16" x14ac:dyDescent="0.3">
      <c r="P645540" s="83"/>
    </row>
    <row r="645541" spans="16:16" x14ac:dyDescent="0.3">
      <c r="P645541" s="83"/>
    </row>
    <row r="645542" spans="16:16" x14ac:dyDescent="0.3">
      <c r="P645542" s="83"/>
    </row>
    <row r="645543" spans="16:16" x14ac:dyDescent="0.3">
      <c r="P645543" s="83"/>
    </row>
    <row r="645544" spans="16:16" x14ac:dyDescent="0.3">
      <c r="P645544" s="83"/>
    </row>
    <row r="645545" spans="16:16" x14ac:dyDescent="0.3">
      <c r="P645545" s="83"/>
    </row>
    <row r="645546" spans="16:16" x14ac:dyDescent="0.3">
      <c r="P645546" s="83"/>
    </row>
    <row r="645547" spans="16:16" x14ac:dyDescent="0.3">
      <c r="P645547" s="83"/>
    </row>
    <row r="645548" spans="16:16" x14ac:dyDescent="0.3">
      <c r="P645548" s="83"/>
    </row>
    <row r="645549" spans="16:16" x14ac:dyDescent="0.3">
      <c r="P645549" s="83"/>
    </row>
    <row r="645550" spans="16:16" x14ac:dyDescent="0.3">
      <c r="P645550" s="83"/>
    </row>
    <row r="645551" spans="16:16" x14ac:dyDescent="0.3">
      <c r="P645551" s="83"/>
    </row>
    <row r="645552" spans="16:16" x14ac:dyDescent="0.3">
      <c r="P645552" s="83"/>
    </row>
    <row r="645553" spans="16:16" x14ac:dyDescent="0.3">
      <c r="P645553" s="83"/>
    </row>
    <row r="645554" spans="16:16" x14ac:dyDescent="0.3">
      <c r="P645554" s="83"/>
    </row>
    <row r="645555" spans="16:16" x14ac:dyDescent="0.3">
      <c r="P645555" s="83"/>
    </row>
    <row r="645556" spans="16:16" x14ac:dyDescent="0.3">
      <c r="P645556" s="83"/>
    </row>
    <row r="645557" spans="16:16" x14ac:dyDescent="0.3">
      <c r="P645557" s="83"/>
    </row>
    <row r="645558" spans="16:16" x14ac:dyDescent="0.3">
      <c r="P645558" s="83"/>
    </row>
    <row r="645559" spans="16:16" x14ac:dyDescent="0.3">
      <c r="P645559" s="83"/>
    </row>
    <row r="645560" spans="16:16" x14ac:dyDescent="0.3">
      <c r="P645560" s="83"/>
    </row>
    <row r="645561" spans="16:16" x14ac:dyDescent="0.3">
      <c r="P645561" s="83"/>
    </row>
    <row r="645562" spans="16:16" x14ac:dyDescent="0.3">
      <c r="P645562" s="83"/>
    </row>
    <row r="645563" spans="16:16" x14ac:dyDescent="0.3">
      <c r="P645563" s="83"/>
    </row>
    <row r="645564" spans="16:16" x14ac:dyDescent="0.3">
      <c r="P645564" s="83"/>
    </row>
    <row r="645565" spans="16:16" x14ac:dyDescent="0.3">
      <c r="P645565" s="83"/>
    </row>
    <row r="645566" spans="16:16" x14ac:dyDescent="0.3">
      <c r="P645566" s="83"/>
    </row>
    <row r="645567" spans="16:16" x14ac:dyDescent="0.3">
      <c r="P645567" s="83"/>
    </row>
    <row r="645568" spans="16:16" x14ac:dyDescent="0.3">
      <c r="P645568" s="83"/>
    </row>
    <row r="645569" spans="16:16" x14ac:dyDescent="0.3">
      <c r="P645569" s="83"/>
    </row>
    <row r="645570" spans="16:16" x14ac:dyDescent="0.3">
      <c r="P645570" s="83"/>
    </row>
    <row r="645571" spans="16:16" x14ac:dyDescent="0.3">
      <c r="P645571" s="83"/>
    </row>
    <row r="645572" spans="16:16" x14ac:dyDescent="0.3">
      <c r="P645572" s="83"/>
    </row>
    <row r="645573" spans="16:16" x14ac:dyDescent="0.3">
      <c r="P645573" s="83"/>
    </row>
    <row r="645574" spans="16:16" x14ac:dyDescent="0.3">
      <c r="P645574" s="83"/>
    </row>
    <row r="645575" spans="16:16" x14ac:dyDescent="0.3">
      <c r="P645575" s="83"/>
    </row>
    <row r="645576" spans="16:16" x14ac:dyDescent="0.3">
      <c r="P645576" s="83"/>
    </row>
    <row r="645577" spans="16:16" x14ac:dyDescent="0.3">
      <c r="P645577" s="83"/>
    </row>
    <row r="645578" spans="16:16" x14ac:dyDescent="0.3">
      <c r="P645578" s="83"/>
    </row>
    <row r="645579" spans="16:16" x14ac:dyDescent="0.3">
      <c r="P645579" s="83"/>
    </row>
    <row r="645580" spans="16:16" x14ac:dyDescent="0.3">
      <c r="P645580" s="83"/>
    </row>
    <row r="645581" spans="16:16" x14ac:dyDescent="0.3">
      <c r="P645581" s="83"/>
    </row>
    <row r="645582" spans="16:16" x14ac:dyDescent="0.3">
      <c r="P645582" s="83"/>
    </row>
    <row r="645583" spans="16:16" x14ac:dyDescent="0.3">
      <c r="P645583" s="83"/>
    </row>
    <row r="645584" spans="16:16" x14ac:dyDescent="0.3">
      <c r="P645584" s="83"/>
    </row>
    <row r="645585" spans="16:16" x14ac:dyDescent="0.3">
      <c r="P645585" s="83"/>
    </row>
    <row r="645586" spans="16:16" x14ac:dyDescent="0.3">
      <c r="P645586" s="83"/>
    </row>
    <row r="645587" spans="16:16" x14ac:dyDescent="0.3">
      <c r="P645587" s="83"/>
    </row>
    <row r="645588" spans="16:16" x14ac:dyDescent="0.3">
      <c r="P645588" s="83"/>
    </row>
    <row r="645589" spans="16:16" x14ac:dyDescent="0.3">
      <c r="P645589" s="83"/>
    </row>
    <row r="645590" spans="16:16" x14ac:dyDescent="0.3">
      <c r="P645590" s="83"/>
    </row>
    <row r="645591" spans="16:16" x14ac:dyDescent="0.3">
      <c r="P645591" s="83"/>
    </row>
    <row r="645592" spans="16:16" x14ac:dyDescent="0.3">
      <c r="P645592" s="83"/>
    </row>
    <row r="645593" spans="16:16" x14ac:dyDescent="0.3">
      <c r="P645593" s="83"/>
    </row>
    <row r="645594" spans="16:16" x14ac:dyDescent="0.3">
      <c r="P645594" s="83"/>
    </row>
    <row r="645595" spans="16:16" x14ac:dyDescent="0.3">
      <c r="P645595" s="83"/>
    </row>
    <row r="645596" spans="16:16" x14ac:dyDescent="0.3">
      <c r="P645596" s="83"/>
    </row>
    <row r="645597" spans="16:16" x14ac:dyDescent="0.3">
      <c r="P645597" s="83"/>
    </row>
    <row r="645598" spans="16:16" x14ac:dyDescent="0.3">
      <c r="P645598" s="83"/>
    </row>
    <row r="645599" spans="16:16" x14ac:dyDescent="0.3">
      <c r="P645599" s="83"/>
    </row>
    <row r="645600" spans="16:16" x14ac:dyDescent="0.3">
      <c r="P645600" s="83"/>
    </row>
    <row r="645601" spans="16:16" x14ac:dyDescent="0.3">
      <c r="P645601" s="83"/>
    </row>
    <row r="645602" spans="16:16" x14ac:dyDescent="0.3">
      <c r="P645602" s="83"/>
    </row>
    <row r="645603" spans="16:16" x14ac:dyDescent="0.3">
      <c r="P645603" s="83"/>
    </row>
    <row r="645604" spans="16:16" x14ac:dyDescent="0.3">
      <c r="P645604" s="83"/>
    </row>
    <row r="645605" spans="16:16" x14ac:dyDescent="0.3">
      <c r="P645605" s="83"/>
    </row>
    <row r="645606" spans="16:16" x14ac:dyDescent="0.3">
      <c r="P645606" s="83"/>
    </row>
    <row r="645607" spans="16:16" x14ac:dyDescent="0.3">
      <c r="P645607" s="83"/>
    </row>
    <row r="645608" spans="16:16" x14ac:dyDescent="0.3">
      <c r="P645608" s="83"/>
    </row>
    <row r="645609" spans="16:16" x14ac:dyDescent="0.3">
      <c r="P645609" s="83"/>
    </row>
    <row r="645610" spans="16:16" x14ac:dyDescent="0.3">
      <c r="P645610" s="83"/>
    </row>
    <row r="645611" spans="16:16" x14ac:dyDescent="0.3">
      <c r="P645611" s="83"/>
    </row>
    <row r="645612" spans="16:16" x14ac:dyDescent="0.3">
      <c r="P645612" s="83"/>
    </row>
    <row r="645613" spans="16:16" x14ac:dyDescent="0.3">
      <c r="P645613" s="83"/>
    </row>
    <row r="645614" spans="16:16" x14ac:dyDescent="0.3">
      <c r="P645614" s="83"/>
    </row>
    <row r="645615" spans="16:16" x14ac:dyDescent="0.3">
      <c r="P645615" s="83"/>
    </row>
    <row r="645616" spans="16:16" x14ac:dyDescent="0.3">
      <c r="P645616" s="83"/>
    </row>
    <row r="645617" spans="16:16" x14ac:dyDescent="0.3">
      <c r="P645617" s="83"/>
    </row>
    <row r="645618" spans="16:16" x14ac:dyDescent="0.3">
      <c r="P645618" s="83"/>
    </row>
    <row r="645619" spans="16:16" x14ac:dyDescent="0.3">
      <c r="P645619" s="83"/>
    </row>
    <row r="645620" spans="16:16" x14ac:dyDescent="0.3">
      <c r="P645620" s="83"/>
    </row>
    <row r="645621" spans="16:16" x14ac:dyDescent="0.3">
      <c r="P645621" s="83"/>
    </row>
    <row r="645622" spans="16:16" x14ac:dyDescent="0.3">
      <c r="P645622" s="83"/>
    </row>
    <row r="645623" spans="16:16" x14ac:dyDescent="0.3">
      <c r="P645623" s="83"/>
    </row>
    <row r="645624" spans="16:16" x14ac:dyDescent="0.3">
      <c r="P645624" s="83"/>
    </row>
    <row r="645625" spans="16:16" x14ac:dyDescent="0.3">
      <c r="P645625" s="83"/>
    </row>
    <row r="645626" spans="16:16" x14ac:dyDescent="0.3">
      <c r="P645626" s="83"/>
    </row>
    <row r="645627" spans="16:16" x14ac:dyDescent="0.3">
      <c r="P645627" s="83"/>
    </row>
    <row r="645628" spans="16:16" x14ac:dyDescent="0.3">
      <c r="P645628" s="83"/>
    </row>
    <row r="645629" spans="16:16" x14ac:dyDescent="0.3">
      <c r="P645629" s="83"/>
    </row>
    <row r="645630" spans="16:16" x14ac:dyDescent="0.3">
      <c r="P645630" s="83"/>
    </row>
    <row r="645631" spans="16:16" x14ac:dyDescent="0.3">
      <c r="P645631" s="83"/>
    </row>
    <row r="645632" spans="16:16" x14ac:dyDescent="0.3">
      <c r="P645632" s="83"/>
    </row>
    <row r="645633" spans="16:16" x14ac:dyDescent="0.3">
      <c r="P645633" s="83"/>
    </row>
    <row r="645634" spans="16:16" x14ac:dyDescent="0.3">
      <c r="P645634" s="83"/>
    </row>
    <row r="645635" spans="16:16" x14ac:dyDescent="0.3">
      <c r="P645635" s="83"/>
    </row>
    <row r="645636" spans="16:16" x14ac:dyDescent="0.3">
      <c r="P645636" s="83"/>
    </row>
    <row r="645637" spans="16:16" x14ac:dyDescent="0.3">
      <c r="P645637" s="83"/>
    </row>
    <row r="645638" spans="16:16" x14ac:dyDescent="0.3">
      <c r="P645638" s="83"/>
    </row>
    <row r="645639" spans="16:16" x14ac:dyDescent="0.3">
      <c r="P645639" s="83"/>
    </row>
    <row r="645640" spans="16:16" x14ac:dyDescent="0.3">
      <c r="P645640" s="83"/>
    </row>
    <row r="645641" spans="16:16" x14ac:dyDescent="0.3">
      <c r="P645641" s="83"/>
    </row>
    <row r="645642" spans="16:16" x14ac:dyDescent="0.3">
      <c r="P645642" s="83"/>
    </row>
    <row r="645643" spans="16:16" x14ac:dyDescent="0.3">
      <c r="P645643" s="83"/>
    </row>
    <row r="645644" spans="16:16" x14ac:dyDescent="0.3">
      <c r="P645644" s="83"/>
    </row>
    <row r="645645" spans="16:16" x14ac:dyDescent="0.3">
      <c r="P645645" s="83"/>
    </row>
    <row r="645646" spans="16:16" x14ac:dyDescent="0.3">
      <c r="P645646" s="83"/>
    </row>
    <row r="645647" spans="16:16" x14ac:dyDescent="0.3">
      <c r="P645647" s="83"/>
    </row>
    <row r="645648" spans="16:16" x14ac:dyDescent="0.3">
      <c r="P645648" s="83"/>
    </row>
    <row r="645649" spans="16:16" x14ac:dyDescent="0.3">
      <c r="P645649" s="83"/>
    </row>
    <row r="645650" spans="16:16" x14ac:dyDescent="0.3">
      <c r="P645650" s="83"/>
    </row>
    <row r="645651" spans="16:16" x14ac:dyDescent="0.3">
      <c r="P645651" s="83"/>
    </row>
    <row r="645652" spans="16:16" x14ac:dyDescent="0.3">
      <c r="P645652" s="83"/>
    </row>
    <row r="645653" spans="16:16" x14ac:dyDescent="0.3">
      <c r="P645653" s="83"/>
    </row>
    <row r="645654" spans="16:16" x14ac:dyDescent="0.3">
      <c r="P645654" s="83"/>
    </row>
    <row r="645655" spans="16:16" x14ac:dyDescent="0.3">
      <c r="P645655" s="83"/>
    </row>
    <row r="645656" spans="16:16" x14ac:dyDescent="0.3">
      <c r="P645656" s="83"/>
    </row>
    <row r="645657" spans="16:16" x14ac:dyDescent="0.3">
      <c r="P645657" s="83"/>
    </row>
    <row r="645658" spans="16:16" x14ac:dyDescent="0.3">
      <c r="P645658" s="83"/>
    </row>
    <row r="645659" spans="16:16" x14ac:dyDescent="0.3">
      <c r="P645659" s="83"/>
    </row>
    <row r="645660" spans="16:16" x14ac:dyDescent="0.3">
      <c r="P645660" s="83"/>
    </row>
    <row r="645661" spans="16:16" x14ac:dyDescent="0.3">
      <c r="P645661" s="83"/>
    </row>
    <row r="645662" spans="16:16" x14ac:dyDescent="0.3">
      <c r="P645662" s="83"/>
    </row>
    <row r="645663" spans="16:16" x14ac:dyDescent="0.3">
      <c r="P645663" s="83"/>
    </row>
    <row r="645664" spans="16:16" x14ac:dyDescent="0.3">
      <c r="P645664" s="83"/>
    </row>
    <row r="645665" spans="16:16" x14ac:dyDescent="0.3">
      <c r="P645665" s="83"/>
    </row>
    <row r="645666" spans="16:16" x14ac:dyDescent="0.3">
      <c r="P645666" s="83"/>
    </row>
    <row r="645667" spans="16:16" x14ac:dyDescent="0.3">
      <c r="P645667" s="83"/>
    </row>
    <row r="645668" spans="16:16" x14ac:dyDescent="0.3">
      <c r="P645668" s="83"/>
    </row>
    <row r="645669" spans="16:16" x14ac:dyDescent="0.3">
      <c r="P645669" s="83"/>
    </row>
    <row r="645670" spans="16:16" x14ac:dyDescent="0.3">
      <c r="P645670" s="83"/>
    </row>
    <row r="645671" spans="16:16" x14ac:dyDescent="0.3">
      <c r="P645671" s="83"/>
    </row>
    <row r="645672" spans="16:16" x14ac:dyDescent="0.3">
      <c r="P645672" s="83"/>
    </row>
    <row r="645673" spans="16:16" x14ac:dyDescent="0.3">
      <c r="P645673" s="83"/>
    </row>
    <row r="645674" spans="16:16" x14ac:dyDescent="0.3">
      <c r="P645674" s="83"/>
    </row>
    <row r="645675" spans="16:16" x14ac:dyDescent="0.3">
      <c r="P645675" s="83"/>
    </row>
    <row r="645676" spans="16:16" x14ac:dyDescent="0.3">
      <c r="P645676" s="83"/>
    </row>
    <row r="645677" spans="16:16" x14ac:dyDescent="0.3">
      <c r="P645677" s="83"/>
    </row>
    <row r="645678" spans="16:16" x14ac:dyDescent="0.3">
      <c r="P645678" s="83"/>
    </row>
    <row r="645679" spans="16:16" x14ac:dyDescent="0.3">
      <c r="P645679" s="83"/>
    </row>
    <row r="645680" spans="16:16" x14ac:dyDescent="0.3">
      <c r="P645680" s="83"/>
    </row>
    <row r="645681" spans="16:16" x14ac:dyDescent="0.3">
      <c r="P645681" s="83"/>
    </row>
    <row r="645682" spans="16:16" x14ac:dyDescent="0.3">
      <c r="P645682" s="83"/>
    </row>
    <row r="645683" spans="16:16" x14ac:dyDescent="0.3">
      <c r="P645683" s="83"/>
    </row>
    <row r="645684" spans="16:16" x14ac:dyDescent="0.3">
      <c r="P645684" s="83"/>
    </row>
    <row r="645685" spans="16:16" x14ac:dyDescent="0.3">
      <c r="P645685" s="83"/>
    </row>
    <row r="645686" spans="16:16" x14ac:dyDescent="0.3">
      <c r="P645686" s="83"/>
    </row>
    <row r="645687" spans="16:16" x14ac:dyDescent="0.3">
      <c r="P645687" s="83"/>
    </row>
    <row r="645688" spans="16:16" x14ac:dyDescent="0.3">
      <c r="P645688" s="83"/>
    </row>
    <row r="645689" spans="16:16" x14ac:dyDescent="0.3">
      <c r="P645689" s="83"/>
    </row>
    <row r="645690" spans="16:16" x14ac:dyDescent="0.3">
      <c r="P645690" s="83"/>
    </row>
    <row r="645691" spans="16:16" x14ac:dyDescent="0.3">
      <c r="P645691" s="83"/>
    </row>
    <row r="645692" spans="16:16" x14ac:dyDescent="0.3">
      <c r="P645692" s="83"/>
    </row>
    <row r="645693" spans="16:16" x14ac:dyDescent="0.3">
      <c r="P645693" s="83"/>
    </row>
    <row r="645694" spans="16:16" x14ac:dyDescent="0.3">
      <c r="P645694" s="83"/>
    </row>
    <row r="645695" spans="16:16" x14ac:dyDescent="0.3">
      <c r="P645695" s="83"/>
    </row>
    <row r="645696" spans="16:16" x14ac:dyDescent="0.3">
      <c r="P645696" s="83"/>
    </row>
    <row r="645697" spans="16:16" x14ac:dyDescent="0.3">
      <c r="P645697" s="83"/>
    </row>
    <row r="645698" spans="16:16" x14ac:dyDescent="0.3">
      <c r="P645698" s="83"/>
    </row>
    <row r="645699" spans="16:16" x14ac:dyDescent="0.3">
      <c r="P645699" s="83"/>
    </row>
    <row r="645700" spans="16:16" x14ac:dyDescent="0.3">
      <c r="P645700" s="83"/>
    </row>
    <row r="645701" spans="16:16" x14ac:dyDescent="0.3">
      <c r="P645701" s="83"/>
    </row>
    <row r="645702" spans="16:16" x14ac:dyDescent="0.3">
      <c r="P645702" s="83"/>
    </row>
    <row r="645703" spans="16:16" x14ac:dyDescent="0.3">
      <c r="P645703" s="83"/>
    </row>
    <row r="645704" spans="16:16" x14ac:dyDescent="0.3">
      <c r="P645704" s="83"/>
    </row>
    <row r="645705" spans="16:16" x14ac:dyDescent="0.3">
      <c r="P645705" s="83"/>
    </row>
    <row r="645706" spans="16:16" x14ac:dyDescent="0.3">
      <c r="P645706" s="83"/>
    </row>
    <row r="645707" spans="16:16" x14ac:dyDescent="0.3">
      <c r="P645707" s="83"/>
    </row>
    <row r="645708" spans="16:16" x14ac:dyDescent="0.3">
      <c r="P645708" s="83"/>
    </row>
    <row r="645709" spans="16:16" x14ac:dyDescent="0.3">
      <c r="P645709" s="83"/>
    </row>
    <row r="645710" spans="16:16" x14ac:dyDescent="0.3">
      <c r="P645710" s="83"/>
    </row>
    <row r="645711" spans="16:16" x14ac:dyDescent="0.3">
      <c r="P645711" s="83"/>
    </row>
    <row r="645712" spans="16:16" x14ac:dyDescent="0.3">
      <c r="P645712" s="83"/>
    </row>
    <row r="645713" spans="16:16" x14ac:dyDescent="0.3">
      <c r="P645713" s="83"/>
    </row>
    <row r="645714" spans="16:16" x14ac:dyDescent="0.3">
      <c r="P645714" s="83"/>
    </row>
    <row r="645715" spans="16:16" x14ac:dyDescent="0.3">
      <c r="P645715" s="83"/>
    </row>
    <row r="645716" spans="16:16" x14ac:dyDescent="0.3">
      <c r="P645716" s="83"/>
    </row>
    <row r="645717" spans="16:16" x14ac:dyDescent="0.3">
      <c r="P645717" s="83"/>
    </row>
    <row r="645718" spans="16:16" x14ac:dyDescent="0.3">
      <c r="P645718" s="83"/>
    </row>
    <row r="645719" spans="16:16" x14ac:dyDescent="0.3">
      <c r="P645719" s="83"/>
    </row>
    <row r="645720" spans="16:16" x14ac:dyDescent="0.3">
      <c r="P645720" s="83"/>
    </row>
    <row r="645721" spans="16:16" x14ac:dyDescent="0.3">
      <c r="P645721" s="83"/>
    </row>
    <row r="645722" spans="16:16" x14ac:dyDescent="0.3">
      <c r="P645722" s="83"/>
    </row>
    <row r="645723" spans="16:16" x14ac:dyDescent="0.3">
      <c r="P645723" s="83"/>
    </row>
    <row r="645724" spans="16:16" x14ac:dyDescent="0.3">
      <c r="P645724" s="83"/>
    </row>
    <row r="645725" spans="16:16" x14ac:dyDescent="0.3">
      <c r="P645725" s="83"/>
    </row>
    <row r="645726" spans="16:16" x14ac:dyDescent="0.3">
      <c r="P645726" s="83"/>
    </row>
    <row r="645727" spans="16:16" x14ac:dyDescent="0.3">
      <c r="P645727" s="83"/>
    </row>
    <row r="645728" spans="16:16" x14ac:dyDescent="0.3">
      <c r="P645728" s="83"/>
    </row>
    <row r="645729" spans="16:16" x14ac:dyDescent="0.3">
      <c r="P645729" s="83"/>
    </row>
    <row r="645730" spans="16:16" x14ac:dyDescent="0.3">
      <c r="P645730" s="83"/>
    </row>
    <row r="645731" spans="16:16" x14ac:dyDescent="0.3">
      <c r="P645731" s="83"/>
    </row>
    <row r="645732" spans="16:16" x14ac:dyDescent="0.3">
      <c r="P645732" s="83"/>
    </row>
    <row r="645733" spans="16:16" x14ac:dyDescent="0.3">
      <c r="P645733" s="83"/>
    </row>
    <row r="645734" spans="16:16" x14ac:dyDescent="0.3">
      <c r="P645734" s="83"/>
    </row>
    <row r="645735" spans="16:16" x14ac:dyDescent="0.3">
      <c r="P645735" s="83"/>
    </row>
    <row r="645736" spans="16:16" x14ac:dyDescent="0.3">
      <c r="P645736" s="83"/>
    </row>
    <row r="645737" spans="16:16" x14ac:dyDescent="0.3">
      <c r="P645737" s="83"/>
    </row>
    <row r="645738" spans="16:16" x14ac:dyDescent="0.3">
      <c r="P645738" s="83"/>
    </row>
    <row r="645739" spans="16:16" x14ac:dyDescent="0.3">
      <c r="P645739" s="83"/>
    </row>
    <row r="645740" spans="16:16" x14ac:dyDescent="0.3">
      <c r="P645740" s="83"/>
    </row>
    <row r="645741" spans="16:16" x14ac:dyDescent="0.3">
      <c r="P645741" s="83"/>
    </row>
    <row r="645742" spans="16:16" x14ac:dyDescent="0.3">
      <c r="P645742" s="83"/>
    </row>
    <row r="645743" spans="16:16" x14ac:dyDescent="0.3">
      <c r="P645743" s="83"/>
    </row>
    <row r="645744" spans="16:16" x14ac:dyDescent="0.3">
      <c r="P645744" s="83"/>
    </row>
    <row r="645745" spans="16:16" x14ac:dyDescent="0.3">
      <c r="P645745" s="83"/>
    </row>
    <row r="645746" spans="16:16" x14ac:dyDescent="0.3">
      <c r="P645746" s="83"/>
    </row>
    <row r="645747" spans="16:16" x14ac:dyDescent="0.3">
      <c r="P645747" s="83"/>
    </row>
    <row r="645748" spans="16:16" x14ac:dyDescent="0.3">
      <c r="P645748" s="83"/>
    </row>
    <row r="645749" spans="16:16" x14ac:dyDescent="0.3">
      <c r="P645749" s="83"/>
    </row>
    <row r="645750" spans="16:16" x14ac:dyDescent="0.3">
      <c r="P645750" s="83"/>
    </row>
    <row r="645751" spans="16:16" x14ac:dyDescent="0.3">
      <c r="P645751" s="83"/>
    </row>
    <row r="645752" spans="16:16" x14ac:dyDescent="0.3">
      <c r="P645752" s="83"/>
    </row>
    <row r="645753" spans="16:16" x14ac:dyDescent="0.3">
      <c r="P645753" s="83"/>
    </row>
    <row r="645754" spans="16:16" x14ac:dyDescent="0.3">
      <c r="P645754" s="83"/>
    </row>
    <row r="645755" spans="16:16" x14ac:dyDescent="0.3">
      <c r="P645755" s="83"/>
    </row>
    <row r="645756" spans="16:16" x14ac:dyDescent="0.3">
      <c r="P645756" s="83"/>
    </row>
    <row r="645757" spans="16:16" x14ac:dyDescent="0.3">
      <c r="P645757" s="83"/>
    </row>
    <row r="645758" spans="16:16" x14ac:dyDescent="0.3">
      <c r="P645758" s="83"/>
    </row>
    <row r="645759" spans="16:16" x14ac:dyDescent="0.3">
      <c r="P645759" s="83"/>
    </row>
    <row r="645760" spans="16:16" x14ac:dyDescent="0.3">
      <c r="P645760" s="83"/>
    </row>
    <row r="645761" spans="16:16" x14ac:dyDescent="0.3">
      <c r="P645761" s="83"/>
    </row>
    <row r="645762" spans="16:16" x14ac:dyDescent="0.3">
      <c r="P645762" s="83"/>
    </row>
    <row r="645763" spans="16:16" x14ac:dyDescent="0.3">
      <c r="P645763" s="83"/>
    </row>
    <row r="645764" spans="16:16" x14ac:dyDescent="0.3">
      <c r="P645764" s="83"/>
    </row>
    <row r="645765" spans="16:16" x14ac:dyDescent="0.3">
      <c r="P645765" s="83"/>
    </row>
    <row r="645766" spans="16:16" x14ac:dyDescent="0.3">
      <c r="P645766" s="83"/>
    </row>
    <row r="645767" spans="16:16" x14ac:dyDescent="0.3">
      <c r="P645767" s="83"/>
    </row>
    <row r="645768" spans="16:16" x14ac:dyDescent="0.3">
      <c r="P645768" s="83"/>
    </row>
    <row r="645769" spans="16:16" x14ac:dyDescent="0.3">
      <c r="P645769" s="83"/>
    </row>
    <row r="645770" spans="16:16" x14ac:dyDescent="0.3">
      <c r="P645770" s="83"/>
    </row>
    <row r="645771" spans="16:16" x14ac:dyDescent="0.3">
      <c r="P645771" s="83"/>
    </row>
    <row r="645772" spans="16:16" x14ac:dyDescent="0.3">
      <c r="P645772" s="83"/>
    </row>
    <row r="645773" spans="16:16" x14ac:dyDescent="0.3">
      <c r="P645773" s="83"/>
    </row>
    <row r="645774" spans="16:16" x14ac:dyDescent="0.3">
      <c r="P645774" s="83"/>
    </row>
    <row r="645775" spans="16:16" x14ac:dyDescent="0.3">
      <c r="P645775" s="83"/>
    </row>
    <row r="645776" spans="16:16" x14ac:dyDescent="0.3">
      <c r="P645776" s="83"/>
    </row>
    <row r="645777" spans="16:16" x14ac:dyDescent="0.3">
      <c r="P645777" s="83"/>
    </row>
    <row r="645778" spans="16:16" x14ac:dyDescent="0.3">
      <c r="P645778" s="83"/>
    </row>
    <row r="645779" spans="16:16" x14ac:dyDescent="0.3">
      <c r="P645779" s="83"/>
    </row>
    <row r="645780" spans="16:16" x14ac:dyDescent="0.3">
      <c r="P645780" s="83"/>
    </row>
    <row r="645781" spans="16:16" x14ac:dyDescent="0.3">
      <c r="P645781" s="83"/>
    </row>
    <row r="645782" spans="16:16" x14ac:dyDescent="0.3">
      <c r="P645782" s="83"/>
    </row>
    <row r="645783" spans="16:16" x14ac:dyDescent="0.3">
      <c r="P645783" s="83"/>
    </row>
    <row r="645784" spans="16:16" x14ac:dyDescent="0.3">
      <c r="P645784" s="83"/>
    </row>
    <row r="645785" spans="16:16" x14ac:dyDescent="0.3">
      <c r="P645785" s="83"/>
    </row>
    <row r="645786" spans="16:16" x14ac:dyDescent="0.3">
      <c r="P645786" s="83"/>
    </row>
    <row r="645787" spans="16:16" x14ac:dyDescent="0.3">
      <c r="P645787" s="83"/>
    </row>
    <row r="645788" spans="16:16" x14ac:dyDescent="0.3">
      <c r="P645788" s="83"/>
    </row>
    <row r="645789" spans="16:16" x14ac:dyDescent="0.3">
      <c r="P645789" s="83"/>
    </row>
    <row r="645790" spans="16:16" x14ac:dyDescent="0.3">
      <c r="P645790" s="83"/>
    </row>
    <row r="645791" spans="16:16" x14ac:dyDescent="0.3">
      <c r="P645791" s="83"/>
    </row>
    <row r="645792" spans="16:16" x14ac:dyDescent="0.3">
      <c r="P645792" s="83"/>
    </row>
    <row r="645793" spans="16:16" x14ac:dyDescent="0.3">
      <c r="P645793" s="83"/>
    </row>
    <row r="645794" spans="16:16" x14ac:dyDescent="0.3">
      <c r="P645794" s="83"/>
    </row>
    <row r="645795" spans="16:16" x14ac:dyDescent="0.3">
      <c r="P645795" s="83"/>
    </row>
    <row r="645796" spans="16:16" x14ac:dyDescent="0.3">
      <c r="P645796" s="83"/>
    </row>
    <row r="645797" spans="16:16" x14ac:dyDescent="0.3">
      <c r="P645797" s="83"/>
    </row>
    <row r="645798" spans="16:16" x14ac:dyDescent="0.3">
      <c r="P645798" s="83"/>
    </row>
    <row r="645799" spans="16:16" x14ac:dyDescent="0.3">
      <c r="P645799" s="83"/>
    </row>
    <row r="645800" spans="16:16" x14ac:dyDescent="0.3">
      <c r="P645800" s="83"/>
    </row>
    <row r="645801" spans="16:16" x14ac:dyDescent="0.3">
      <c r="P645801" s="83"/>
    </row>
    <row r="645802" spans="16:16" x14ac:dyDescent="0.3">
      <c r="P645802" s="83"/>
    </row>
    <row r="645803" spans="16:16" x14ac:dyDescent="0.3">
      <c r="P645803" s="83"/>
    </row>
    <row r="645804" spans="16:16" x14ac:dyDescent="0.3">
      <c r="P645804" s="83"/>
    </row>
    <row r="645805" spans="16:16" x14ac:dyDescent="0.3">
      <c r="P645805" s="83"/>
    </row>
    <row r="645806" spans="16:16" x14ac:dyDescent="0.3">
      <c r="P645806" s="83"/>
    </row>
    <row r="645807" spans="16:16" x14ac:dyDescent="0.3">
      <c r="P645807" s="83"/>
    </row>
    <row r="645808" spans="16:16" x14ac:dyDescent="0.3">
      <c r="P645808" s="83"/>
    </row>
    <row r="645809" spans="16:16" x14ac:dyDescent="0.3">
      <c r="P645809" s="83"/>
    </row>
    <row r="645810" spans="16:16" x14ac:dyDescent="0.3">
      <c r="P645810" s="83"/>
    </row>
    <row r="645811" spans="16:16" x14ac:dyDescent="0.3">
      <c r="P645811" s="83"/>
    </row>
    <row r="645812" spans="16:16" x14ac:dyDescent="0.3">
      <c r="P645812" s="83"/>
    </row>
    <row r="645813" spans="16:16" x14ac:dyDescent="0.3">
      <c r="P645813" s="83"/>
    </row>
    <row r="645814" spans="16:16" x14ac:dyDescent="0.3">
      <c r="P645814" s="83"/>
    </row>
    <row r="645815" spans="16:16" x14ac:dyDescent="0.3">
      <c r="P645815" s="83"/>
    </row>
    <row r="645816" spans="16:16" x14ac:dyDescent="0.3">
      <c r="P645816" s="83"/>
    </row>
    <row r="645817" spans="16:16" x14ac:dyDescent="0.3">
      <c r="P645817" s="83"/>
    </row>
    <row r="645818" spans="16:16" x14ac:dyDescent="0.3">
      <c r="P645818" s="83"/>
    </row>
    <row r="645819" spans="16:16" x14ac:dyDescent="0.3">
      <c r="P645819" s="83"/>
    </row>
    <row r="645820" spans="16:16" x14ac:dyDescent="0.3">
      <c r="P645820" s="83"/>
    </row>
    <row r="645821" spans="16:16" x14ac:dyDescent="0.3">
      <c r="P645821" s="83"/>
    </row>
    <row r="645822" spans="16:16" x14ac:dyDescent="0.3">
      <c r="P645822" s="83"/>
    </row>
    <row r="645823" spans="16:16" x14ac:dyDescent="0.3">
      <c r="P645823" s="83"/>
    </row>
    <row r="645824" spans="16:16" x14ac:dyDescent="0.3">
      <c r="P645824" s="83"/>
    </row>
    <row r="645825" spans="16:16" x14ac:dyDescent="0.3">
      <c r="P645825" s="83"/>
    </row>
    <row r="645826" spans="16:16" x14ac:dyDescent="0.3">
      <c r="P645826" s="83"/>
    </row>
    <row r="645827" spans="16:16" x14ac:dyDescent="0.3">
      <c r="P645827" s="83"/>
    </row>
    <row r="645828" spans="16:16" x14ac:dyDescent="0.3">
      <c r="P645828" s="83"/>
    </row>
    <row r="645829" spans="16:16" x14ac:dyDescent="0.3">
      <c r="P645829" s="83"/>
    </row>
    <row r="645830" spans="16:16" x14ac:dyDescent="0.3">
      <c r="P645830" s="83"/>
    </row>
    <row r="645831" spans="16:16" x14ac:dyDescent="0.3">
      <c r="P645831" s="83"/>
    </row>
    <row r="645832" spans="16:16" x14ac:dyDescent="0.3">
      <c r="P645832" s="83"/>
    </row>
    <row r="645833" spans="16:16" x14ac:dyDescent="0.3">
      <c r="P645833" s="83"/>
    </row>
    <row r="645834" spans="16:16" x14ac:dyDescent="0.3">
      <c r="P645834" s="83"/>
    </row>
    <row r="645835" spans="16:16" x14ac:dyDescent="0.3">
      <c r="P645835" s="83"/>
    </row>
    <row r="645836" spans="16:16" x14ac:dyDescent="0.3">
      <c r="P645836" s="83"/>
    </row>
    <row r="645837" spans="16:16" x14ac:dyDescent="0.3">
      <c r="P645837" s="83"/>
    </row>
    <row r="645838" spans="16:16" x14ac:dyDescent="0.3">
      <c r="P645838" s="83"/>
    </row>
    <row r="645839" spans="16:16" x14ac:dyDescent="0.3">
      <c r="P645839" s="83"/>
    </row>
    <row r="645840" spans="16:16" x14ac:dyDescent="0.3">
      <c r="P645840" s="83"/>
    </row>
    <row r="645841" spans="16:16" x14ac:dyDescent="0.3">
      <c r="P645841" s="83"/>
    </row>
    <row r="645842" spans="16:16" x14ac:dyDescent="0.3">
      <c r="P645842" s="83"/>
    </row>
    <row r="645843" spans="16:16" x14ac:dyDescent="0.3">
      <c r="P645843" s="83"/>
    </row>
    <row r="645844" spans="16:16" x14ac:dyDescent="0.3">
      <c r="P645844" s="83"/>
    </row>
    <row r="645845" spans="16:16" x14ac:dyDescent="0.3">
      <c r="P645845" s="83"/>
    </row>
    <row r="645846" spans="16:16" x14ac:dyDescent="0.3">
      <c r="P645846" s="83"/>
    </row>
    <row r="645847" spans="16:16" x14ac:dyDescent="0.3">
      <c r="P645847" s="83"/>
    </row>
    <row r="645848" spans="16:16" x14ac:dyDescent="0.3">
      <c r="P645848" s="83"/>
    </row>
    <row r="645849" spans="16:16" x14ac:dyDescent="0.3">
      <c r="P645849" s="83"/>
    </row>
    <row r="645850" spans="16:16" x14ac:dyDescent="0.3">
      <c r="P645850" s="83"/>
    </row>
    <row r="645851" spans="16:16" x14ac:dyDescent="0.3">
      <c r="P645851" s="83"/>
    </row>
    <row r="645852" spans="16:16" x14ac:dyDescent="0.3">
      <c r="P645852" s="83"/>
    </row>
    <row r="645853" spans="16:16" x14ac:dyDescent="0.3">
      <c r="P645853" s="83"/>
    </row>
    <row r="645854" spans="16:16" x14ac:dyDescent="0.3">
      <c r="P645854" s="83"/>
    </row>
    <row r="645855" spans="16:16" x14ac:dyDescent="0.3">
      <c r="P645855" s="83"/>
    </row>
    <row r="645856" spans="16:16" x14ac:dyDescent="0.3">
      <c r="P645856" s="83"/>
    </row>
    <row r="645857" spans="16:16" x14ac:dyDescent="0.3">
      <c r="P645857" s="83"/>
    </row>
    <row r="645858" spans="16:16" x14ac:dyDescent="0.3">
      <c r="P645858" s="83"/>
    </row>
    <row r="645859" spans="16:16" x14ac:dyDescent="0.3">
      <c r="P645859" s="83"/>
    </row>
    <row r="645860" spans="16:16" x14ac:dyDescent="0.3">
      <c r="P645860" s="83"/>
    </row>
    <row r="645861" spans="16:16" x14ac:dyDescent="0.3">
      <c r="P645861" s="83"/>
    </row>
    <row r="645862" spans="16:16" x14ac:dyDescent="0.3">
      <c r="P645862" s="83"/>
    </row>
    <row r="645863" spans="16:16" x14ac:dyDescent="0.3">
      <c r="P645863" s="83"/>
    </row>
    <row r="645864" spans="16:16" x14ac:dyDescent="0.3">
      <c r="P645864" s="83"/>
    </row>
    <row r="645865" spans="16:16" x14ac:dyDescent="0.3">
      <c r="P645865" s="83"/>
    </row>
    <row r="645866" spans="16:16" x14ac:dyDescent="0.3">
      <c r="P645866" s="83"/>
    </row>
    <row r="645867" spans="16:16" x14ac:dyDescent="0.3">
      <c r="P645867" s="83"/>
    </row>
    <row r="645868" spans="16:16" x14ac:dyDescent="0.3">
      <c r="P645868" s="83"/>
    </row>
    <row r="645869" spans="16:16" x14ac:dyDescent="0.3">
      <c r="P645869" s="83"/>
    </row>
    <row r="645870" spans="16:16" x14ac:dyDescent="0.3">
      <c r="P645870" s="83"/>
    </row>
    <row r="645871" spans="16:16" x14ac:dyDescent="0.3">
      <c r="P645871" s="83"/>
    </row>
    <row r="645872" spans="16:16" x14ac:dyDescent="0.3">
      <c r="P645872" s="83"/>
    </row>
    <row r="645873" spans="16:16" x14ac:dyDescent="0.3">
      <c r="P645873" s="83"/>
    </row>
    <row r="645874" spans="16:16" x14ac:dyDescent="0.3">
      <c r="P645874" s="83"/>
    </row>
    <row r="645875" spans="16:16" x14ac:dyDescent="0.3">
      <c r="P645875" s="83"/>
    </row>
    <row r="645876" spans="16:16" x14ac:dyDescent="0.3">
      <c r="P645876" s="83"/>
    </row>
    <row r="645877" spans="16:16" x14ac:dyDescent="0.3">
      <c r="P645877" s="83"/>
    </row>
    <row r="645878" spans="16:16" x14ac:dyDescent="0.3">
      <c r="P645878" s="83"/>
    </row>
    <row r="645879" spans="16:16" x14ac:dyDescent="0.3">
      <c r="P645879" s="83"/>
    </row>
    <row r="645880" spans="16:16" x14ac:dyDescent="0.3">
      <c r="P645880" s="83"/>
    </row>
    <row r="645881" spans="16:16" x14ac:dyDescent="0.3">
      <c r="P645881" s="83"/>
    </row>
    <row r="645882" spans="16:16" x14ac:dyDescent="0.3">
      <c r="P645882" s="83"/>
    </row>
    <row r="645883" spans="16:16" x14ac:dyDescent="0.3">
      <c r="P645883" s="83"/>
    </row>
    <row r="645884" spans="16:16" x14ac:dyDescent="0.3">
      <c r="P645884" s="83"/>
    </row>
    <row r="645885" spans="16:16" x14ac:dyDescent="0.3">
      <c r="P645885" s="83"/>
    </row>
    <row r="645886" spans="16:16" x14ac:dyDescent="0.3">
      <c r="P645886" s="83"/>
    </row>
    <row r="645887" spans="16:16" x14ac:dyDescent="0.3">
      <c r="P645887" s="83"/>
    </row>
    <row r="645888" spans="16:16" x14ac:dyDescent="0.3">
      <c r="P645888" s="83"/>
    </row>
    <row r="645889" spans="16:16" x14ac:dyDescent="0.3">
      <c r="P645889" s="83"/>
    </row>
    <row r="645890" spans="16:16" x14ac:dyDescent="0.3">
      <c r="P645890" s="83"/>
    </row>
    <row r="645891" spans="16:16" x14ac:dyDescent="0.3">
      <c r="P645891" s="83"/>
    </row>
    <row r="645892" spans="16:16" x14ac:dyDescent="0.3">
      <c r="P645892" s="83"/>
    </row>
    <row r="645893" spans="16:16" x14ac:dyDescent="0.3">
      <c r="P645893" s="83"/>
    </row>
    <row r="645894" spans="16:16" x14ac:dyDescent="0.3">
      <c r="P645894" s="83"/>
    </row>
    <row r="645895" spans="16:16" x14ac:dyDescent="0.3">
      <c r="P645895" s="83"/>
    </row>
    <row r="645896" spans="16:16" x14ac:dyDescent="0.3">
      <c r="P645896" s="83"/>
    </row>
    <row r="645897" spans="16:16" x14ac:dyDescent="0.3">
      <c r="P645897" s="83"/>
    </row>
    <row r="645898" spans="16:16" x14ac:dyDescent="0.3">
      <c r="P645898" s="83"/>
    </row>
    <row r="645899" spans="16:16" x14ac:dyDescent="0.3">
      <c r="P645899" s="83"/>
    </row>
    <row r="645900" spans="16:16" x14ac:dyDescent="0.3">
      <c r="P645900" s="83"/>
    </row>
    <row r="645901" spans="16:16" x14ac:dyDescent="0.3">
      <c r="P645901" s="83"/>
    </row>
    <row r="645902" spans="16:16" x14ac:dyDescent="0.3">
      <c r="P645902" s="83"/>
    </row>
    <row r="645903" spans="16:16" x14ac:dyDescent="0.3">
      <c r="P645903" s="83"/>
    </row>
    <row r="645904" spans="16:16" x14ac:dyDescent="0.3">
      <c r="P645904" s="83"/>
    </row>
    <row r="645905" spans="16:16" x14ac:dyDescent="0.3">
      <c r="P645905" s="83"/>
    </row>
    <row r="645906" spans="16:16" x14ac:dyDescent="0.3">
      <c r="P645906" s="83"/>
    </row>
    <row r="645907" spans="16:16" x14ac:dyDescent="0.3">
      <c r="P645907" s="83"/>
    </row>
    <row r="645908" spans="16:16" x14ac:dyDescent="0.3">
      <c r="P645908" s="83"/>
    </row>
    <row r="645909" spans="16:16" x14ac:dyDescent="0.3">
      <c r="P645909" s="83"/>
    </row>
    <row r="645910" spans="16:16" x14ac:dyDescent="0.3">
      <c r="P645910" s="83"/>
    </row>
    <row r="645911" spans="16:16" x14ac:dyDescent="0.3">
      <c r="P645911" s="83"/>
    </row>
    <row r="645912" spans="16:16" x14ac:dyDescent="0.3">
      <c r="P645912" s="83"/>
    </row>
    <row r="645913" spans="16:16" x14ac:dyDescent="0.3">
      <c r="P645913" s="83"/>
    </row>
    <row r="645914" spans="16:16" x14ac:dyDescent="0.3">
      <c r="P645914" s="83"/>
    </row>
    <row r="645915" spans="16:16" x14ac:dyDescent="0.3">
      <c r="P645915" s="83"/>
    </row>
    <row r="645916" spans="16:16" x14ac:dyDescent="0.3">
      <c r="P645916" s="83"/>
    </row>
    <row r="645917" spans="16:16" x14ac:dyDescent="0.3">
      <c r="P645917" s="83"/>
    </row>
    <row r="645918" spans="16:16" x14ac:dyDescent="0.3">
      <c r="P645918" s="83"/>
    </row>
    <row r="645919" spans="16:16" x14ac:dyDescent="0.3">
      <c r="P645919" s="83"/>
    </row>
    <row r="645920" spans="16:16" x14ac:dyDescent="0.3">
      <c r="P645920" s="83"/>
    </row>
    <row r="645921" spans="16:16" x14ac:dyDescent="0.3">
      <c r="P645921" s="83"/>
    </row>
    <row r="645922" spans="16:16" x14ac:dyDescent="0.3">
      <c r="P645922" s="83"/>
    </row>
    <row r="645923" spans="16:16" x14ac:dyDescent="0.3">
      <c r="P645923" s="83"/>
    </row>
    <row r="645924" spans="16:16" x14ac:dyDescent="0.3">
      <c r="P645924" s="83"/>
    </row>
    <row r="645925" spans="16:16" x14ac:dyDescent="0.3">
      <c r="P645925" s="83"/>
    </row>
    <row r="645926" spans="16:16" x14ac:dyDescent="0.3">
      <c r="P645926" s="83"/>
    </row>
    <row r="645927" spans="16:16" x14ac:dyDescent="0.3">
      <c r="P645927" s="83"/>
    </row>
    <row r="645928" spans="16:16" x14ac:dyDescent="0.3">
      <c r="P645928" s="83"/>
    </row>
    <row r="645929" spans="16:16" x14ac:dyDescent="0.3">
      <c r="P645929" s="83"/>
    </row>
    <row r="645930" spans="16:16" x14ac:dyDescent="0.3">
      <c r="P645930" s="83"/>
    </row>
    <row r="645931" spans="16:16" x14ac:dyDescent="0.3">
      <c r="P645931" s="83"/>
    </row>
    <row r="645932" spans="16:16" x14ac:dyDescent="0.3">
      <c r="P645932" s="83"/>
    </row>
    <row r="645933" spans="16:16" x14ac:dyDescent="0.3">
      <c r="P645933" s="83"/>
    </row>
    <row r="645934" spans="16:16" x14ac:dyDescent="0.3">
      <c r="P645934" s="83"/>
    </row>
    <row r="645935" spans="16:16" x14ac:dyDescent="0.3">
      <c r="P645935" s="83"/>
    </row>
    <row r="645936" spans="16:16" x14ac:dyDescent="0.3">
      <c r="P645936" s="83"/>
    </row>
    <row r="645937" spans="16:16" x14ac:dyDescent="0.3">
      <c r="P645937" s="83"/>
    </row>
    <row r="645938" spans="16:16" x14ac:dyDescent="0.3">
      <c r="P645938" s="83"/>
    </row>
    <row r="645939" spans="16:16" x14ac:dyDescent="0.3">
      <c r="P645939" s="83"/>
    </row>
    <row r="645940" spans="16:16" x14ac:dyDescent="0.3">
      <c r="P645940" s="83"/>
    </row>
    <row r="645941" spans="16:16" x14ac:dyDescent="0.3">
      <c r="P645941" s="83"/>
    </row>
    <row r="645942" spans="16:16" x14ac:dyDescent="0.3">
      <c r="P645942" s="83"/>
    </row>
    <row r="645943" spans="16:16" x14ac:dyDescent="0.3">
      <c r="P645943" s="83"/>
    </row>
    <row r="645944" spans="16:16" x14ac:dyDescent="0.3">
      <c r="P645944" s="83"/>
    </row>
    <row r="645945" spans="16:16" x14ac:dyDescent="0.3">
      <c r="P645945" s="83"/>
    </row>
    <row r="645946" spans="16:16" x14ac:dyDescent="0.3">
      <c r="P645946" s="83"/>
    </row>
    <row r="645947" spans="16:16" x14ac:dyDescent="0.3">
      <c r="P645947" s="83"/>
    </row>
    <row r="645948" spans="16:16" x14ac:dyDescent="0.3">
      <c r="P645948" s="83"/>
    </row>
    <row r="645949" spans="16:16" x14ac:dyDescent="0.3">
      <c r="P645949" s="83"/>
    </row>
    <row r="645950" spans="16:16" x14ac:dyDescent="0.3">
      <c r="P645950" s="83"/>
    </row>
    <row r="645951" spans="16:16" x14ac:dyDescent="0.3">
      <c r="P645951" s="83"/>
    </row>
    <row r="645952" spans="16:16" x14ac:dyDescent="0.3">
      <c r="P645952" s="83"/>
    </row>
    <row r="645953" spans="16:16" x14ac:dyDescent="0.3">
      <c r="P645953" s="83"/>
    </row>
    <row r="645954" spans="16:16" x14ac:dyDescent="0.3">
      <c r="P645954" s="83"/>
    </row>
    <row r="645955" spans="16:16" x14ac:dyDescent="0.3">
      <c r="P645955" s="83"/>
    </row>
    <row r="645956" spans="16:16" x14ac:dyDescent="0.3">
      <c r="P645956" s="83"/>
    </row>
    <row r="645957" spans="16:16" x14ac:dyDescent="0.3">
      <c r="P645957" s="83"/>
    </row>
    <row r="645958" spans="16:16" x14ac:dyDescent="0.3">
      <c r="P645958" s="83"/>
    </row>
    <row r="645959" spans="16:16" x14ac:dyDescent="0.3">
      <c r="P645959" s="83"/>
    </row>
    <row r="645960" spans="16:16" x14ac:dyDescent="0.3">
      <c r="P645960" s="83"/>
    </row>
    <row r="645961" spans="16:16" x14ac:dyDescent="0.3">
      <c r="P645961" s="83"/>
    </row>
    <row r="645962" spans="16:16" x14ac:dyDescent="0.3">
      <c r="P645962" s="83"/>
    </row>
    <row r="645963" spans="16:16" x14ac:dyDescent="0.3">
      <c r="P645963" s="83"/>
    </row>
    <row r="645964" spans="16:16" x14ac:dyDescent="0.3">
      <c r="P645964" s="83"/>
    </row>
    <row r="645965" spans="16:16" x14ac:dyDescent="0.3">
      <c r="P645965" s="83"/>
    </row>
    <row r="645966" spans="16:16" x14ac:dyDescent="0.3">
      <c r="P645966" s="83"/>
    </row>
    <row r="645967" spans="16:16" x14ac:dyDescent="0.3">
      <c r="P645967" s="83"/>
    </row>
    <row r="645968" spans="16:16" x14ac:dyDescent="0.3">
      <c r="P645968" s="83"/>
    </row>
    <row r="645969" spans="16:16" x14ac:dyDescent="0.3">
      <c r="P645969" s="83"/>
    </row>
    <row r="645970" spans="16:16" x14ac:dyDescent="0.3">
      <c r="P645970" s="83"/>
    </row>
    <row r="645971" spans="16:16" x14ac:dyDescent="0.3">
      <c r="P645971" s="83"/>
    </row>
    <row r="645972" spans="16:16" x14ac:dyDescent="0.3">
      <c r="P645972" s="83"/>
    </row>
    <row r="645973" spans="16:16" x14ac:dyDescent="0.3">
      <c r="P645973" s="83"/>
    </row>
    <row r="645974" spans="16:16" x14ac:dyDescent="0.3">
      <c r="P645974" s="83"/>
    </row>
    <row r="645975" spans="16:16" x14ac:dyDescent="0.3">
      <c r="P645975" s="83"/>
    </row>
    <row r="645976" spans="16:16" x14ac:dyDescent="0.3">
      <c r="P645976" s="83"/>
    </row>
    <row r="645977" spans="16:16" x14ac:dyDescent="0.3">
      <c r="P645977" s="83"/>
    </row>
    <row r="645978" spans="16:16" x14ac:dyDescent="0.3">
      <c r="P645978" s="83"/>
    </row>
    <row r="645979" spans="16:16" x14ac:dyDescent="0.3">
      <c r="P645979" s="83"/>
    </row>
    <row r="645980" spans="16:16" x14ac:dyDescent="0.3">
      <c r="P645980" s="83"/>
    </row>
    <row r="645981" spans="16:16" x14ac:dyDescent="0.3">
      <c r="P645981" s="83"/>
    </row>
    <row r="645982" spans="16:16" x14ac:dyDescent="0.3">
      <c r="P645982" s="83"/>
    </row>
    <row r="645983" spans="16:16" x14ac:dyDescent="0.3">
      <c r="P645983" s="83"/>
    </row>
    <row r="645984" spans="16:16" x14ac:dyDescent="0.3">
      <c r="P645984" s="83"/>
    </row>
    <row r="645985" spans="16:16" x14ac:dyDescent="0.3">
      <c r="P645985" s="83"/>
    </row>
    <row r="645986" spans="16:16" x14ac:dyDescent="0.3">
      <c r="P645986" s="83"/>
    </row>
    <row r="645987" spans="16:16" x14ac:dyDescent="0.3">
      <c r="P645987" s="83"/>
    </row>
    <row r="645988" spans="16:16" x14ac:dyDescent="0.3">
      <c r="P645988" s="83"/>
    </row>
    <row r="645989" spans="16:16" x14ac:dyDescent="0.3">
      <c r="P645989" s="83"/>
    </row>
    <row r="645990" spans="16:16" x14ac:dyDescent="0.3">
      <c r="P645990" s="83"/>
    </row>
    <row r="645991" spans="16:16" x14ac:dyDescent="0.3">
      <c r="P645991" s="83"/>
    </row>
    <row r="645992" spans="16:16" x14ac:dyDescent="0.3">
      <c r="P645992" s="83"/>
    </row>
    <row r="645993" spans="16:16" x14ac:dyDescent="0.3">
      <c r="P645993" s="83"/>
    </row>
    <row r="645994" spans="16:16" x14ac:dyDescent="0.3">
      <c r="P645994" s="83"/>
    </row>
    <row r="645995" spans="16:16" x14ac:dyDescent="0.3">
      <c r="P645995" s="83"/>
    </row>
    <row r="645996" spans="16:16" x14ac:dyDescent="0.3">
      <c r="P645996" s="83"/>
    </row>
    <row r="645997" spans="16:16" x14ac:dyDescent="0.3">
      <c r="P645997" s="83"/>
    </row>
    <row r="645998" spans="16:16" x14ac:dyDescent="0.3">
      <c r="P645998" s="83"/>
    </row>
    <row r="645999" spans="16:16" x14ac:dyDescent="0.3">
      <c r="P645999" s="83"/>
    </row>
    <row r="646000" spans="16:16" x14ac:dyDescent="0.3">
      <c r="P646000" s="83"/>
    </row>
    <row r="646001" spans="16:16" x14ac:dyDescent="0.3">
      <c r="P646001" s="83"/>
    </row>
    <row r="646002" spans="16:16" x14ac:dyDescent="0.3">
      <c r="P646002" s="83"/>
    </row>
    <row r="646003" spans="16:16" x14ac:dyDescent="0.3">
      <c r="P646003" s="83"/>
    </row>
    <row r="646004" spans="16:16" x14ac:dyDescent="0.3">
      <c r="P646004" s="83"/>
    </row>
    <row r="646005" spans="16:16" x14ac:dyDescent="0.3">
      <c r="P646005" s="83"/>
    </row>
    <row r="646006" spans="16:16" x14ac:dyDescent="0.3">
      <c r="P646006" s="83"/>
    </row>
    <row r="646007" spans="16:16" x14ac:dyDescent="0.3">
      <c r="P646007" s="83"/>
    </row>
    <row r="646008" spans="16:16" x14ac:dyDescent="0.3">
      <c r="P646008" s="83"/>
    </row>
    <row r="646009" spans="16:16" x14ac:dyDescent="0.3">
      <c r="P646009" s="83"/>
    </row>
    <row r="646010" spans="16:16" x14ac:dyDescent="0.3">
      <c r="P646010" s="83"/>
    </row>
    <row r="646011" spans="16:16" x14ac:dyDescent="0.3">
      <c r="P646011" s="83"/>
    </row>
    <row r="646012" spans="16:16" x14ac:dyDescent="0.3">
      <c r="P646012" s="83"/>
    </row>
    <row r="646013" spans="16:16" x14ac:dyDescent="0.3">
      <c r="P646013" s="83"/>
    </row>
    <row r="646014" spans="16:16" x14ac:dyDescent="0.3">
      <c r="P646014" s="83"/>
    </row>
    <row r="646015" spans="16:16" x14ac:dyDescent="0.3">
      <c r="P646015" s="83"/>
    </row>
    <row r="646016" spans="16:16" x14ac:dyDescent="0.3">
      <c r="P646016" s="83"/>
    </row>
    <row r="646017" spans="16:16" x14ac:dyDescent="0.3">
      <c r="P646017" s="83"/>
    </row>
    <row r="646018" spans="16:16" x14ac:dyDescent="0.3">
      <c r="P646018" s="83"/>
    </row>
    <row r="646019" spans="16:16" x14ac:dyDescent="0.3">
      <c r="P646019" s="83"/>
    </row>
    <row r="646020" spans="16:16" x14ac:dyDescent="0.3">
      <c r="P646020" s="83"/>
    </row>
    <row r="646021" spans="16:16" x14ac:dyDescent="0.3">
      <c r="P646021" s="83"/>
    </row>
    <row r="646022" spans="16:16" x14ac:dyDescent="0.3">
      <c r="P646022" s="83"/>
    </row>
    <row r="646023" spans="16:16" x14ac:dyDescent="0.3">
      <c r="P646023" s="83"/>
    </row>
    <row r="646024" spans="16:16" x14ac:dyDescent="0.3">
      <c r="P646024" s="83"/>
    </row>
    <row r="646025" spans="16:16" x14ac:dyDescent="0.3">
      <c r="P646025" s="83"/>
    </row>
    <row r="646026" spans="16:16" x14ac:dyDescent="0.3">
      <c r="P646026" s="83"/>
    </row>
    <row r="646027" spans="16:16" x14ac:dyDescent="0.3">
      <c r="P646027" s="83"/>
    </row>
    <row r="646028" spans="16:16" x14ac:dyDescent="0.3">
      <c r="P646028" s="83"/>
    </row>
    <row r="646029" spans="16:16" x14ac:dyDescent="0.3">
      <c r="P646029" s="83"/>
    </row>
    <row r="646030" spans="16:16" x14ac:dyDescent="0.3">
      <c r="P646030" s="83"/>
    </row>
    <row r="646031" spans="16:16" x14ac:dyDescent="0.3">
      <c r="P646031" s="83"/>
    </row>
    <row r="646032" spans="16:16" x14ac:dyDescent="0.3">
      <c r="P646032" s="83"/>
    </row>
    <row r="646033" spans="16:16" x14ac:dyDescent="0.3">
      <c r="P646033" s="83"/>
    </row>
    <row r="646034" spans="16:16" x14ac:dyDescent="0.3">
      <c r="P646034" s="83"/>
    </row>
    <row r="646035" spans="16:16" x14ac:dyDescent="0.3">
      <c r="P646035" s="83"/>
    </row>
    <row r="646036" spans="16:16" x14ac:dyDescent="0.3">
      <c r="P646036" s="83"/>
    </row>
    <row r="646037" spans="16:16" x14ac:dyDescent="0.3">
      <c r="P646037" s="83"/>
    </row>
    <row r="646038" spans="16:16" x14ac:dyDescent="0.3">
      <c r="P646038" s="83"/>
    </row>
    <row r="646039" spans="16:16" x14ac:dyDescent="0.3">
      <c r="P646039" s="83"/>
    </row>
    <row r="646040" spans="16:16" x14ac:dyDescent="0.3">
      <c r="P646040" s="83"/>
    </row>
    <row r="646041" spans="16:16" x14ac:dyDescent="0.3">
      <c r="P646041" s="83"/>
    </row>
    <row r="646042" spans="16:16" x14ac:dyDescent="0.3">
      <c r="P646042" s="83"/>
    </row>
    <row r="646043" spans="16:16" x14ac:dyDescent="0.3">
      <c r="P646043" s="83"/>
    </row>
    <row r="646044" spans="16:16" x14ac:dyDescent="0.3">
      <c r="P646044" s="83"/>
    </row>
    <row r="646045" spans="16:16" x14ac:dyDescent="0.3">
      <c r="P646045" s="83"/>
    </row>
    <row r="646046" spans="16:16" x14ac:dyDescent="0.3">
      <c r="P646046" s="83"/>
    </row>
    <row r="646047" spans="16:16" x14ac:dyDescent="0.3">
      <c r="P646047" s="83"/>
    </row>
    <row r="646048" spans="16:16" x14ac:dyDescent="0.3">
      <c r="P646048" s="83"/>
    </row>
    <row r="646049" spans="16:16" x14ac:dyDescent="0.3">
      <c r="P646049" s="83"/>
    </row>
    <row r="646050" spans="16:16" x14ac:dyDescent="0.3">
      <c r="P646050" s="83"/>
    </row>
    <row r="646051" spans="16:16" x14ac:dyDescent="0.3">
      <c r="P646051" s="83"/>
    </row>
    <row r="646052" spans="16:16" x14ac:dyDescent="0.3">
      <c r="P646052" s="83"/>
    </row>
    <row r="646053" spans="16:16" x14ac:dyDescent="0.3">
      <c r="P646053" s="83"/>
    </row>
    <row r="646054" spans="16:16" x14ac:dyDescent="0.3">
      <c r="P646054" s="83"/>
    </row>
    <row r="646055" spans="16:16" x14ac:dyDescent="0.3">
      <c r="P646055" s="83"/>
    </row>
    <row r="646056" spans="16:16" x14ac:dyDescent="0.3">
      <c r="P646056" s="83"/>
    </row>
    <row r="646057" spans="16:16" x14ac:dyDescent="0.3">
      <c r="P646057" s="83"/>
    </row>
    <row r="646058" spans="16:16" x14ac:dyDescent="0.3">
      <c r="P646058" s="83"/>
    </row>
    <row r="646059" spans="16:16" x14ac:dyDescent="0.3">
      <c r="P646059" s="83"/>
    </row>
    <row r="646060" spans="16:16" x14ac:dyDescent="0.3">
      <c r="P646060" s="83"/>
    </row>
    <row r="646061" spans="16:16" x14ac:dyDescent="0.3">
      <c r="P646061" s="83"/>
    </row>
    <row r="646062" spans="16:16" x14ac:dyDescent="0.3">
      <c r="P646062" s="83"/>
    </row>
    <row r="646063" spans="16:16" x14ac:dyDescent="0.3">
      <c r="P646063" s="83"/>
    </row>
    <row r="646064" spans="16:16" x14ac:dyDescent="0.3">
      <c r="P646064" s="83"/>
    </row>
    <row r="646065" spans="16:16" x14ac:dyDescent="0.3">
      <c r="P646065" s="83"/>
    </row>
    <row r="646066" spans="16:16" x14ac:dyDescent="0.3">
      <c r="P646066" s="83"/>
    </row>
    <row r="646067" spans="16:16" x14ac:dyDescent="0.3">
      <c r="P646067" s="83"/>
    </row>
    <row r="646068" spans="16:16" x14ac:dyDescent="0.3">
      <c r="P646068" s="83"/>
    </row>
    <row r="646069" spans="16:16" x14ac:dyDescent="0.3">
      <c r="P646069" s="83"/>
    </row>
    <row r="646070" spans="16:16" x14ac:dyDescent="0.3">
      <c r="P646070" s="83"/>
    </row>
    <row r="646071" spans="16:16" x14ac:dyDescent="0.3">
      <c r="P646071" s="83"/>
    </row>
    <row r="646072" spans="16:16" x14ac:dyDescent="0.3">
      <c r="P646072" s="83"/>
    </row>
    <row r="646073" spans="16:16" x14ac:dyDescent="0.3">
      <c r="P646073" s="83"/>
    </row>
    <row r="646074" spans="16:16" x14ac:dyDescent="0.3">
      <c r="P646074" s="83"/>
    </row>
    <row r="646075" spans="16:16" x14ac:dyDescent="0.3">
      <c r="P646075" s="83"/>
    </row>
    <row r="646076" spans="16:16" x14ac:dyDescent="0.3">
      <c r="P646076" s="83"/>
    </row>
    <row r="646077" spans="16:16" x14ac:dyDescent="0.3">
      <c r="P646077" s="83"/>
    </row>
    <row r="646078" spans="16:16" x14ac:dyDescent="0.3">
      <c r="P646078" s="83"/>
    </row>
    <row r="646079" spans="16:16" x14ac:dyDescent="0.3">
      <c r="P646079" s="83"/>
    </row>
    <row r="646080" spans="16:16" x14ac:dyDescent="0.3">
      <c r="P646080" s="83"/>
    </row>
    <row r="646081" spans="16:16" x14ac:dyDescent="0.3">
      <c r="P646081" s="83"/>
    </row>
    <row r="646082" spans="16:16" x14ac:dyDescent="0.3">
      <c r="P646082" s="83"/>
    </row>
    <row r="646083" spans="16:16" x14ac:dyDescent="0.3">
      <c r="P646083" s="83"/>
    </row>
    <row r="646084" spans="16:16" x14ac:dyDescent="0.3">
      <c r="P646084" s="83"/>
    </row>
    <row r="646085" spans="16:16" x14ac:dyDescent="0.3">
      <c r="P646085" s="83"/>
    </row>
    <row r="646086" spans="16:16" x14ac:dyDescent="0.3">
      <c r="P646086" s="83"/>
    </row>
    <row r="646087" spans="16:16" x14ac:dyDescent="0.3">
      <c r="P646087" s="83"/>
    </row>
    <row r="646088" spans="16:16" x14ac:dyDescent="0.3">
      <c r="P646088" s="83"/>
    </row>
    <row r="646089" spans="16:16" x14ac:dyDescent="0.3">
      <c r="P646089" s="83"/>
    </row>
    <row r="646090" spans="16:16" x14ac:dyDescent="0.3">
      <c r="P646090" s="83"/>
    </row>
    <row r="646091" spans="16:16" x14ac:dyDescent="0.3">
      <c r="P646091" s="83"/>
    </row>
    <row r="646092" spans="16:16" x14ac:dyDescent="0.3">
      <c r="P646092" s="83"/>
    </row>
    <row r="646093" spans="16:16" x14ac:dyDescent="0.3">
      <c r="P646093" s="83"/>
    </row>
    <row r="646094" spans="16:16" x14ac:dyDescent="0.3">
      <c r="P646094" s="83"/>
    </row>
    <row r="646095" spans="16:16" x14ac:dyDescent="0.3">
      <c r="P646095" s="83"/>
    </row>
    <row r="646096" spans="16:16" x14ac:dyDescent="0.3">
      <c r="P646096" s="83"/>
    </row>
    <row r="646097" spans="16:16" x14ac:dyDescent="0.3">
      <c r="P646097" s="83"/>
    </row>
    <row r="646098" spans="16:16" x14ac:dyDescent="0.3">
      <c r="P646098" s="83"/>
    </row>
    <row r="646099" spans="16:16" x14ac:dyDescent="0.3">
      <c r="P646099" s="83"/>
    </row>
    <row r="646100" spans="16:16" x14ac:dyDescent="0.3">
      <c r="P646100" s="83"/>
    </row>
    <row r="646101" spans="16:16" x14ac:dyDescent="0.3">
      <c r="P646101" s="83"/>
    </row>
    <row r="646102" spans="16:16" x14ac:dyDescent="0.3">
      <c r="P646102" s="83"/>
    </row>
    <row r="646103" spans="16:16" x14ac:dyDescent="0.3">
      <c r="P646103" s="83"/>
    </row>
    <row r="646104" spans="16:16" x14ac:dyDescent="0.3">
      <c r="P646104" s="83"/>
    </row>
    <row r="646105" spans="16:16" x14ac:dyDescent="0.3">
      <c r="P646105" s="83"/>
    </row>
    <row r="646106" spans="16:16" x14ac:dyDescent="0.3">
      <c r="P646106" s="83"/>
    </row>
    <row r="646107" spans="16:16" x14ac:dyDescent="0.3">
      <c r="P646107" s="83"/>
    </row>
    <row r="646108" spans="16:16" x14ac:dyDescent="0.3">
      <c r="P646108" s="83"/>
    </row>
    <row r="646109" spans="16:16" x14ac:dyDescent="0.3">
      <c r="P646109" s="83"/>
    </row>
    <row r="646110" spans="16:16" x14ac:dyDescent="0.3">
      <c r="P646110" s="83"/>
    </row>
    <row r="646111" spans="16:16" x14ac:dyDescent="0.3">
      <c r="P646111" s="83"/>
    </row>
    <row r="646112" spans="16:16" x14ac:dyDescent="0.3">
      <c r="P646112" s="83"/>
    </row>
    <row r="646113" spans="16:16" x14ac:dyDescent="0.3">
      <c r="P646113" s="83"/>
    </row>
    <row r="646114" spans="16:16" x14ac:dyDescent="0.3">
      <c r="P646114" s="83"/>
    </row>
    <row r="646115" spans="16:16" x14ac:dyDescent="0.3">
      <c r="P646115" s="83"/>
    </row>
    <row r="646116" spans="16:16" x14ac:dyDescent="0.3">
      <c r="P646116" s="83"/>
    </row>
    <row r="646117" spans="16:16" x14ac:dyDescent="0.3">
      <c r="P646117" s="83"/>
    </row>
    <row r="646118" spans="16:16" x14ac:dyDescent="0.3">
      <c r="P646118" s="83"/>
    </row>
    <row r="646119" spans="16:16" x14ac:dyDescent="0.3">
      <c r="P646119" s="83"/>
    </row>
    <row r="646120" spans="16:16" x14ac:dyDescent="0.3">
      <c r="P646120" s="83"/>
    </row>
    <row r="646121" spans="16:16" x14ac:dyDescent="0.3">
      <c r="P646121" s="83"/>
    </row>
    <row r="646122" spans="16:16" x14ac:dyDescent="0.3">
      <c r="P646122" s="83"/>
    </row>
    <row r="646123" spans="16:16" x14ac:dyDescent="0.3">
      <c r="P646123" s="83"/>
    </row>
    <row r="646124" spans="16:16" x14ac:dyDescent="0.3">
      <c r="P646124" s="83"/>
    </row>
    <row r="646125" spans="16:16" x14ac:dyDescent="0.3">
      <c r="P646125" s="83"/>
    </row>
    <row r="646126" spans="16:16" x14ac:dyDescent="0.3">
      <c r="P646126" s="83"/>
    </row>
    <row r="646127" spans="16:16" x14ac:dyDescent="0.3">
      <c r="P646127" s="83"/>
    </row>
    <row r="646128" spans="16:16" x14ac:dyDescent="0.3">
      <c r="P646128" s="83"/>
    </row>
    <row r="646129" spans="16:16" x14ac:dyDescent="0.3">
      <c r="P646129" s="83"/>
    </row>
    <row r="646130" spans="16:16" x14ac:dyDescent="0.3">
      <c r="P646130" s="83"/>
    </row>
    <row r="646131" spans="16:16" x14ac:dyDescent="0.3">
      <c r="P646131" s="83"/>
    </row>
    <row r="646132" spans="16:16" x14ac:dyDescent="0.3">
      <c r="P646132" s="83"/>
    </row>
    <row r="646133" spans="16:16" x14ac:dyDescent="0.3">
      <c r="P646133" s="83"/>
    </row>
    <row r="646134" spans="16:16" x14ac:dyDescent="0.3">
      <c r="P646134" s="83"/>
    </row>
    <row r="646135" spans="16:16" x14ac:dyDescent="0.3">
      <c r="P646135" s="83"/>
    </row>
    <row r="646136" spans="16:16" x14ac:dyDescent="0.3">
      <c r="P646136" s="83"/>
    </row>
    <row r="646137" spans="16:16" x14ac:dyDescent="0.3">
      <c r="P646137" s="83"/>
    </row>
    <row r="646138" spans="16:16" x14ac:dyDescent="0.3">
      <c r="P646138" s="83"/>
    </row>
    <row r="646139" spans="16:16" x14ac:dyDescent="0.3">
      <c r="P646139" s="83"/>
    </row>
    <row r="646140" spans="16:16" x14ac:dyDescent="0.3">
      <c r="P646140" s="83"/>
    </row>
    <row r="646141" spans="16:16" x14ac:dyDescent="0.3">
      <c r="P646141" s="83"/>
    </row>
    <row r="646142" spans="16:16" x14ac:dyDescent="0.3">
      <c r="P646142" s="83"/>
    </row>
    <row r="646143" spans="16:16" x14ac:dyDescent="0.3">
      <c r="P646143" s="83"/>
    </row>
    <row r="646144" spans="16:16" x14ac:dyDescent="0.3">
      <c r="P646144" s="83"/>
    </row>
    <row r="646145" spans="16:16" x14ac:dyDescent="0.3">
      <c r="P646145" s="83"/>
    </row>
    <row r="646146" spans="16:16" x14ac:dyDescent="0.3">
      <c r="P646146" s="83"/>
    </row>
    <row r="646147" spans="16:16" x14ac:dyDescent="0.3">
      <c r="P646147" s="83"/>
    </row>
    <row r="646148" spans="16:16" x14ac:dyDescent="0.3">
      <c r="P646148" s="83"/>
    </row>
    <row r="646149" spans="16:16" x14ac:dyDescent="0.3">
      <c r="P646149" s="83"/>
    </row>
    <row r="646150" spans="16:16" x14ac:dyDescent="0.3">
      <c r="P646150" s="83"/>
    </row>
    <row r="646151" spans="16:16" x14ac:dyDescent="0.3">
      <c r="P646151" s="83"/>
    </row>
    <row r="646152" spans="16:16" x14ac:dyDescent="0.3">
      <c r="P646152" s="83"/>
    </row>
    <row r="646153" spans="16:16" x14ac:dyDescent="0.3">
      <c r="P646153" s="83"/>
    </row>
    <row r="646154" spans="16:16" x14ac:dyDescent="0.3">
      <c r="P646154" s="83"/>
    </row>
    <row r="646155" spans="16:16" x14ac:dyDescent="0.3">
      <c r="P646155" s="83"/>
    </row>
    <row r="646156" spans="16:16" x14ac:dyDescent="0.3">
      <c r="P646156" s="83"/>
    </row>
    <row r="646157" spans="16:16" x14ac:dyDescent="0.3">
      <c r="P646157" s="83"/>
    </row>
    <row r="646158" spans="16:16" x14ac:dyDescent="0.3">
      <c r="P646158" s="83"/>
    </row>
    <row r="646159" spans="16:16" x14ac:dyDescent="0.3">
      <c r="P646159" s="83"/>
    </row>
    <row r="646160" spans="16:16" x14ac:dyDescent="0.3">
      <c r="P646160" s="83"/>
    </row>
    <row r="646161" spans="16:16" x14ac:dyDescent="0.3">
      <c r="P646161" s="83"/>
    </row>
    <row r="646162" spans="16:16" x14ac:dyDescent="0.3">
      <c r="P646162" s="83"/>
    </row>
    <row r="646163" spans="16:16" x14ac:dyDescent="0.3">
      <c r="P646163" s="83"/>
    </row>
    <row r="646164" spans="16:16" x14ac:dyDescent="0.3">
      <c r="P646164" s="83"/>
    </row>
    <row r="646165" spans="16:16" x14ac:dyDescent="0.3">
      <c r="P646165" s="83"/>
    </row>
    <row r="646166" spans="16:16" x14ac:dyDescent="0.3">
      <c r="P646166" s="83"/>
    </row>
    <row r="646167" spans="16:16" x14ac:dyDescent="0.3">
      <c r="P646167" s="83"/>
    </row>
    <row r="646168" spans="16:16" x14ac:dyDescent="0.3">
      <c r="P646168" s="83"/>
    </row>
    <row r="646169" spans="16:16" x14ac:dyDescent="0.3">
      <c r="P646169" s="83"/>
    </row>
    <row r="646170" spans="16:16" x14ac:dyDescent="0.3">
      <c r="P646170" s="83"/>
    </row>
    <row r="646171" spans="16:16" x14ac:dyDescent="0.3">
      <c r="P646171" s="83"/>
    </row>
    <row r="646172" spans="16:16" x14ac:dyDescent="0.3">
      <c r="P646172" s="83"/>
    </row>
    <row r="646173" spans="16:16" x14ac:dyDescent="0.3">
      <c r="P646173" s="83"/>
    </row>
    <row r="646174" spans="16:16" x14ac:dyDescent="0.3">
      <c r="P646174" s="83"/>
    </row>
    <row r="646175" spans="16:16" x14ac:dyDescent="0.3">
      <c r="P646175" s="83"/>
    </row>
    <row r="646176" spans="16:16" x14ac:dyDescent="0.3">
      <c r="P646176" s="83"/>
    </row>
    <row r="646177" spans="16:16" x14ac:dyDescent="0.3">
      <c r="P646177" s="83"/>
    </row>
    <row r="646178" spans="16:16" x14ac:dyDescent="0.3">
      <c r="P646178" s="83"/>
    </row>
    <row r="646179" spans="16:16" x14ac:dyDescent="0.3">
      <c r="P646179" s="83"/>
    </row>
    <row r="646180" spans="16:16" x14ac:dyDescent="0.3">
      <c r="P646180" s="83"/>
    </row>
    <row r="646181" spans="16:16" x14ac:dyDescent="0.3">
      <c r="P646181" s="83"/>
    </row>
    <row r="646182" spans="16:16" x14ac:dyDescent="0.3">
      <c r="P646182" s="83"/>
    </row>
    <row r="646183" spans="16:16" x14ac:dyDescent="0.3">
      <c r="P646183" s="83"/>
    </row>
    <row r="646184" spans="16:16" x14ac:dyDescent="0.3">
      <c r="P646184" s="83"/>
    </row>
    <row r="646185" spans="16:16" x14ac:dyDescent="0.3">
      <c r="P646185" s="83"/>
    </row>
    <row r="646186" spans="16:16" x14ac:dyDescent="0.3">
      <c r="P646186" s="83"/>
    </row>
    <row r="646187" spans="16:16" x14ac:dyDescent="0.3">
      <c r="P646187" s="83"/>
    </row>
    <row r="646188" spans="16:16" x14ac:dyDescent="0.3">
      <c r="P646188" s="83"/>
    </row>
    <row r="646189" spans="16:16" x14ac:dyDescent="0.3">
      <c r="P646189" s="83"/>
    </row>
    <row r="646190" spans="16:16" x14ac:dyDescent="0.3">
      <c r="P646190" s="83"/>
    </row>
    <row r="646191" spans="16:16" x14ac:dyDescent="0.3">
      <c r="P646191" s="83"/>
    </row>
    <row r="646192" spans="16:16" x14ac:dyDescent="0.3">
      <c r="P646192" s="83"/>
    </row>
    <row r="646193" spans="16:16" x14ac:dyDescent="0.3">
      <c r="P646193" s="83"/>
    </row>
    <row r="646194" spans="16:16" x14ac:dyDescent="0.3">
      <c r="P646194" s="83"/>
    </row>
    <row r="646195" spans="16:16" x14ac:dyDescent="0.3">
      <c r="P646195" s="83"/>
    </row>
    <row r="646196" spans="16:16" x14ac:dyDescent="0.3">
      <c r="P646196" s="83"/>
    </row>
    <row r="646197" spans="16:16" x14ac:dyDescent="0.3">
      <c r="P646197" s="83"/>
    </row>
    <row r="646198" spans="16:16" x14ac:dyDescent="0.3">
      <c r="P646198" s="83"/>
    </row>
    <row r="646199" spans="16:16" x14ac:dyDescent="0.3">
      <c r="P646199" s="83"/>
    </row>
    <row r="646200" spans="16:16" x14ac:dyDescent="0.3">
      <c r="P646200" s="83"/>
    </row>
    <row r="646201" spans="16:16" x14ac:dyDescent="0.3">
      <c r="P646201" s="83"/>
    </row>
    <row r="646202" spans="16:16" x14ac:dyDescent="0.3">
      <c r="P646202" s="83"/>
    </row>
    <row r="646203" spans="16:16" x14ac:dyDescent="0.3">
      <c r="P646203" s="83"/>
    </row>
    <row r="646204" spans="16:16" x14ac:dyDescent="0.3">
      <c r="P646204" s="83"/>
    </row>
    <row r="646205" spans="16:16" x14ac:dyDescent="0.3">
      <c r="P646205" s="83"/>
    </row>
    <row r="646206" spans="16:16" x14ac:dyDescent="0.3">
      <c r="P646206" s="83"/>
    </row>
    <row r="646207" spans="16:16" x14ac:dyDescent="0.3">
      <c r="P646207" s="83"/>
    </row>
    <row r="646208" spans="16:16" x14ac:dyDescent="0.3">
      <c r="P646208" s="83"/>
    </row>
    <row r="646209" spans="16:16" x14ac:dyDescent="0.3">
      <c r="P646209" s="83"/>
    </row>
    <row r="646210" spans="16:16" x14ac:dyDescent="0.3">
      <c r="P646210" s="83"/>
    </row>
    <row r="646211" spans="16:16" x14ac:dyDescent="0.3">
      <c r="P646211" s="83"/>
    </row>
    <row r="646212" spans="16:16" x14ac:dyDescent="0.3">
      <c r="P646212" s="83"/>
    </row>
    <row r="646213" spans="16:16" x14ac:dyDescent="0.3">
      <c r="P646213" s="83"/>
    </row>
    <row r="646214" spans="16:16" x14ac:dyDescent="0.3">
      <c r="P646214" s="83"/>
    </row>
    <row r="646215" spans="16:16" x14ac:dyDescent="0.3">
      <c r="P646215" s="83"/>
    </row>
    <row r="646216" spans="16:16" x14ac:dyDescent="0.3">
      <c r="P646216" s="83"/>
    </row>
    <row r="646217" spans="16:16" x14ac:dyDescent="0.3">
      <c r="P646217" s="83"/>
    </row>
    <row r="646218" spans="16:16" x14ac:dyDescent="0.3">
      <c r="P646218" s="83"/>
    </row>
    <row r="646219" spans="16:16" x14ac:dyDescent="0.3">
      <c r="P646219" s="83"/>
    </row>
    <row r="646220" spans="16:16" x14ac:dyDescent="0.3">
      <c r="P646220" s="83"/>
    </row>
    <row r="646221" spans="16:16" x14ac:dyDescent="0.3">
      <c r="P646221" s="83"/>
    </row>
    <row r="646222" spans="16:16" x14ac:dyDescent="0.3">
      <c r="P646222" s="83"/>
    </row>
    <row r="646223" spans="16:16" x14ac:dyDescent="0.3">
      <c r="P646223" s="83"/>
    </row>
    <row r="646224" spans="16:16" x14ac:dyDescent="0.3">
      <c r="P646224" s="83"/>
    </row>
    <row r="646225" spans="16:16" x14ac:dyDescent="0.3">
      <c r="P646225" s="83"/>
    </row>
    <row r="646226" spans="16:16" x14ac:dyDescent="0.3">
      <c r="P646226" s="83"/>
    </row>
    <row r="646227" spans="16:16" x14ac:dyDescent="0.3">
      <c r="P646227" s="83"/>
    </row>
    <row r="646228" spans="16:16" x14ac:dyDescent="0.3">
      <c r="P646228" s="83"/>
    </row>
    <row r="646229" spans="16:16" x14ac:dyDescent="0.3">
      <c r="P646229" s="83"/>
    </row>
    <row r="646230" spans="16:16" x14ac:dyDescent="0.3">
      <c r="P646230" s="83"/>
    </row>
    <row r="646231" spans="16:16" x14ac:dyDescent="0.3">
      <c r="P646231" s="83"/>
    </row>
    <row r="646232" spans="16:16" x14ac:dyDescent="0.3">
      <c r="P646232" s="83"/>
    </row>
    <row r="646233" spans="16:16" x14ac:dyDescent="0.3">
      <c r="P646233" s="83"/>
    </row>
    <row r="646234" spans="16:16" x14ac:dyDescent="0.3">
      <c r="P646234" s="83"/>
    </row>
    <row r="646235" spans="16:16" x14ac:dyDescent="0.3">
      <c r="P646235" s="83"/>
    </row>
    <row r="646236" spans="16:16" x14ac:dyDescent="0.3">
      <c r="P646236" s="83"/>
    </row>
    <row r="646237" spans="16:16" x14ac:dyDescent="0.3">
      <c r="P646237" s="83"/>
    </row>
    <row r="646238" spans="16:16" x14ac:dyDescent="0.3">
      <c r="P646238" s="83"/>
    </row>
    <row r="646239" spans="16:16" x14ac:dyDescent="0.3">
      <c r="P646239" s="83"/>
    </row>
    <row r="646240" spans="16:16" x14ac:dyDescent="0.3">
      <c r="P646240" s="83"/>
    </row>
    <row r="646241" spans="16:16" x14ac:dyDescent="0.3">
      <c r="P646241" s="83"/>
    </row>
    <row r="646242" spans="16:16" x14ac:dyDescent="0.3">
      <c r="P646242" s="83"/>
    </row>
    <row r="646243" spans="16:16" x14ac:dyDescent="0.3">
      <c r="P646243" s="83"/>
    </row>
    <row r="646244" spans="16:16" x14ac:dyDescent="0.3">
      <c r="P646244" s="83"/>
    </row>
    <row r="646245" spans="16:16" x14ac:dyDescent="0.3">
      <c r="P646245" s="83"/>
    </row>
    <row r="646246" spans="16:16" x14ac:dyDescent="0.3">
      <c r="P646246" s="83"/>
    </row>
    <row r="646247" spans="16:16" x14ac:dyDescent="0.3">
      <c r="P646247" s="83"/>
    </row>
    <row r="646248" spans="16:16" x14ac:dyDescent="0.3">
      <c r="P646248" s="83"/>
    </row>
    <row r="646249" spans="16:16" x14ac:dyDescent="0.3">
      <c r="P646249" s="83"/>
    </row>
    <row r="646250" spans="16:16" x14ac:dyDescent="0.3">
      <c r="P646250" s="83"/>
    </row>
    <row r="646251" spans="16:16" x14ac:dyDescent="0.3">
      <c r="P646251" s="83"/>
    </row>
    <row r="646252" spans="16:16" x14ac:dyDescent="0.3">
      <c r="P646252" s="83"/>
    </row>
    <row r="646253" spans="16:16" x14ac:dyDescent="0.3">
      <c r="P646253" s="83"/>
    </row>
    <row r="646254" spans="16:16" x14ac:dyDescent="0.3">
      <c r="P646254" s="83"/>
    </row>
    <row r="646255" spans="16:16" x14ac:dyDescent="0.3">
      <c r="P646255" s="83"/>
    </row>
    <row r="646256" spans="16:16" x14ac:dyDescent="0.3">
      <c r="P646256" s="83"/>
    </row>
    <row r="646257" spans="16:16" x14ac:dyDescent="0.3">
      <c r="P646257" s="83"/>
    </row>
    <row r="646258" spans="16:16" x14ac:dyDescent="0.3">
      <c r="P646258" s="83"/>
    </row>
    <row r="646259" spans="16:16" x14ac:dyDescent="0.3">
      <c r="P646259" s="83"/>
    </row>
    <row r="646260" spans="16:16" x14ac:dyDescent="0.3">
      <c r="P646260" s="83"/>
    </row>
    <row r="646261" spans="16:16" x14ac:dyDescent="0.3">
      <c r="P646261" s="83"/>
    </row>
    <row r="646262" spans="16:16" x14ac:dyDescent="0.3">
      <c r="P646262" s="83"/>
    </row>
    <row r="646263" spans="16:16" x14ac:dyDescent="0.3">
      <c r="P646263" s="83"/>
    </row>
    <row r="646264" spans="16:16" x14ac:dyDescent="0.3">
      <c r="P646264" s="83"/>
    </row>
    <row r="646265" spans="16:16" x14ac:dyDescent="0.3">
      <c r="P646265" s="83"/>
    </row>
    <row r="646266" spans="16:16" x14ac:dyDescent="0.3">
      <c r="P646266" s="83"/>
    </row>
    <row r="646267" spans="16:16" x14ac:dyDescent="0.3">
      <c r="P646267" s="83"/>
    </row>
    <row r="646268" spans="16:16" x14ac:dyDescent="0.3">
      <c r="P646268" s="83"/>
    </row>
    <row r="646269" spans="16:16" x14ac:dyDescent="0.3">
      <c r="P646269" s="83"/>
    </row>
    <row r="646270" spans="16:16" x14ac:dyDescent="0.3">
      <c r="P646270" s="83"/>
    </row>
    <row r="646271" spans="16:16" x14ac:dyDescent="0.3">
      <c r="P646271" s="83"/>
    </row>
    <row r="646272" spans="16:16" x14ac:dyDescent="0.3">
      <c r="P646272" s="83"/>
    </row>
    <row r="646273" spans="16:16" x14ac:dyDescent="0.3">
      <c r="P646273" s="83"/>
    </row>
    <row r="646274" spans="16:16" x14ac:dyDescent="0.3">
      <c r="P646274" s="83"/>
    </row>
    <row r="646275" spans="16:16" x14ac:dyDescent="0.3">
      <c r="P646275" s="83"/>
    </row>
    <row r="646276" spans="16:16" x14ac:dyDescent="0.3">
      <c r="P646276" s="83"/>
    </row>
    <row r="646277" spans="16:16" x14ac:dyDescent="0.3">
      <c r="P646277" s="83"/>
    </row>
    <row r="646278" spans="16:16" x14ac:dyDescent="0.3">
      <c r="P646278" s="83"/>
    </row>
    <row r="646279" spans="16:16" x14ac:dyDescent="0.3">
      <c r="P646279" s="83"/>
    </row>
    <row r="646280" spans="16:16" x14ac:dyDescent="0.3">
      <c r="P646280" s="83"/>
    </row>
    <row r="646281" spans="16:16" x14ac:dyDescent="0.3">
      <c r="P646281" s="83"/>
    </row>
    <row r="646282" spans="16:16" x14ac:dyDescent="0.3">
      <c r="P646282" s="83"/>
    </row>
    <row r="646283" spans="16:16" x14ac:dyDescent="0.3">
      <c r="P646283" s="83"/>
    </row>
    <row r="646284" spans="16:16" x14ac:dyDescent="0.3">
      <c r="P646284" s="83"/>
    </row>
    <row r="646285" spans="16:16" x14ac:dyDescent="0.3">
      <c r="P646285" s="83"/>
    </row>
    <row r="646286" spans="16:16" x14ac:dyDescent="0.3">
      <c r="P646286" s="83"/>
    </row>
    <row r="646287" spans="16:16" x14ac:dyDescent="0.3">
      <c r="P646287" s="83"/>
    </row>
    <row r="646288" spans="16:16" x14ac:dyDescent="0.3">
      <c r="P646288" s="83"/>
    </row>
    <row r="646289" spans="16:16" x14ac:dyDescent="0.3">
      <c r="P646289" s="83"/>
    </row>
    <row r="646290" spans="16:16" x14ac:dyDescent="0.3">
      <c r="P646290" s="83"/>
    </row>
    <row r="646291" spans="16:16" x14ac:dyDescent="0.3">
      <c r="P646291" s="83"/>
    </row>
    <row r="646292" spans="16:16" x14ac:dyDescent="0.3">
      <c r="P646292" s="83"/>
    </row>
    <row r="646293" spans="16:16" x14ac:dyDescent="0.3">
      <c r="P646293" s="83"/>
    </row>
    <row r="646294" spans="16:16" x14ac:dyDescent="0.3">
      <c r="P646294" s="83"/>
    </row>
    <row r="646295" spans="16:16" x14ac:dyDescent="0.3">
      <c r="P646295" s="83"/>
    </row>
    <row r="646296" spans="16:16" x14ac:dyDescent="0.3">
      <c r="P646296" s="83"/>
    </row>
    <row r="646297" spans="16:16" x14ac:dyDescent="0.3">
      <c r="P646297" s="83"/>
    </row>
    <row r="646298" spans="16:16" x14ac:dyDescent="0.3">
      <c r="P646298" s="83"/>
    </row>
    <row r="646299" spans="16:16" x14ac:dyDescent="0.3">
      <c r="P646299" s="83"/>
    </row>
    <row r="646300" spans="16:16" x14ac:dyDescent="0.3">
      <c r="P646300" s="83"/>
    </row>
    <row r="646301" spans="16:16" x14ac:dyDescent="0.3">
      <c r="P646301" s="83"/>
    </row>
    <row r="646302" spans="16:16" x14ac:dyDescent="0.3">
      <c r="P646302" s="83"/>
    </row>
    <row r="646303" spans="16:16" x14ac:dyDescent="0.3">
      <c r="P646303" s="83"/>
    </row>
    <row r="646304" spans="16:16" x14ac:dyDescent="0.3">
      <c r="P646304" s="83"/>
    </row>
    <row r="646305" spans="16:16" x14ac:dyDescent="0.3">
      <c r="P646305" s="83"/>
    </row>
    <row r="646306" spans="16:16" x14ac:dyDescent="0.3">
      <c r="P646306" s="83"/>
    </row>
    <row r="646307" spans="16:16" x14ac:dyDescent="0.3">
      <c r="P646307" s="83"/>
    </row>
    <row r="646308" spans="16:16" x14ac:dyDescent="0.3">
      <c r="P646308" s="83"/>
    </row>
    <row r="646309" spans="16:16" x14ac:dyDescent="0.3">
      <c r="P646309" s="83"/>
    </row>
    <row r="646310" spans="16:16" x14ac:dyDescent="0.3">
      <c r="P646310" s="83"/>
    </row>
    <row r="646311" spans="16:16" x14ac:dyDescent="0.3">
      <c r="P646311" s="83"/>
    </row>
    <row r="646312" spans="16:16" x14ac:dyDescent="0.3">
      <c r="P646312" s="83"/>
    </row>
    <row r="646313" spans="16:16" x14ac:dyDescent="0.3">
      <c r="P646313" s="83"/>
    </row>
    <row r="646314" spans="16:16" x14ac:dyDescent="0.3">
      <c r="P646314" s="83"/>
    </row>
    <row r="646315" spans="16:16" x14ac:dyDescent="0.3">
      <c r="P646315" s="83"/>
    </row>
    <row r="646316" spans="16:16" x14ac:dyDescent="0.3">
      <c r="P646316" s="83"/>
    </row>
    <row r="646317" spans="16:16" x14ac:dyDescent="0.3">
      <c r="P646317" s="83"/>
    </row>
    <row r="646318" spans="16:16" x14ac:dyDescent="0.3">
      <c r="P646318" s="83"/>
    </row>
    <row r="646319" spans="16:16" x14ac:dyDescent="0.3">
      <c r="P646319" s="83"/>
    </row>
    <row r="646320" spans="16:16" x14ac:dyDescent="0.3">
      <c r="P646320" s="83"/>
    </row>
    <row r="646321" spans="16:16" x14ac:dyDescent="0.3">
      <c r="P646321" s="83"/>
    </row>
    <row r="646322" spans="16:16" x14ac:dyDescent="0.3">
      <c r="P646322" s="83"/>
    </row>
    <row r="646323" spans="16:16" x14ac:dyDescent="0.3">
      <c r="P646323" s="83"/>
    </row>
    <row r="646324" spans="16:16" x14ac:dyDescent="0.3">
      <c r="P646324" s="83"/>
    </row>
    <row r="646325" spans="16:16" x14ac:dyDescent="0.3">
      <c r="P646325" s="83"/>
    </row>
    <row r="646326" spans="16:16" x14ac:dyDescent="0.3">
      <c r="P646326" s="83"/>
    </row>
    <row r="646327" spans="16:16" x14ac:dyDescent="0.3">
      <c r="P646327" s="83"/>
    </row>
    <row r="646328" spans="16:16" x14ac:dyDescent="0.3">
      <c r="P646328" s="83"/>
    </row>
    <row r="646329" spans="16:16" x14ac:dyDescent="0.3">
      <c r="P646329" s="83"/>
    </row>
    <row r="646330" spans="16:16" x14ac:dyDescent="0.3">
      <c r="P646330" s="83"/>
    </row>
    <row r="646331" spans="16:16" x14ac:dyDescent="0.3">
      <c r="P646331" s="83"/>
    </row>
    <row r="646332" spans="16:16" x14ac:dyDescent="0.3">
      <c r="P646332" s="83"/>
    </row>
    <row r="646333" spans="16:16" x14ac:dyDescent="0.3">
      <c r="P646333" s="83"/>
    </row>
    <row r="646334" spans="16:16" x14ac:dyDescent="0.3">
      <c r="P646334" s="83"/>
    </row>
    <row r="646335" spans="16:16" x14ac:dyDescent="0.3">
      <c r="P646335" s="83"/>
    </row>
    <row r="646336" spans="16:16" x14ac:dyDescent="0.3">
      <c r="P646336" s="83"/>
    </row>
    <row r="646337" spans="16:16" x14ac:dyDescent="0.3">
      <c r="P646337" s="83"/>
    </row>
    <row r="646338" spans="16:16" x14ac:dyDescent="0.3">
      <c r="P646338" s="83"/>
    </row>
    <row r="646339" spans="16:16" x14ac:dyDescent="0.3">
      <c r="P646339" s="83"/>
    </row>
    <row r="646340" spans="16:16" x14ac:dyDescent="0.3">
      <c r="P646340" s="83"/>
    </row>
    <row r="646341" spans="16:16" x14ac:dyDescent="0.3">
      <c r="P646341" s="83"/>
    </row>
    <row r="646342" spans="16:16" x14ac:dyDescent="0.3">
      <c r="P646342" s="83"/>
    </row>
    <row r="646343" spans="16:16" x14ac:dyDescent="0.3">
      <c r="P646343" s="83"/>
    </row>
    <row r="646344" spans="16:16" x14ac:dyDescent="0.3">
      <c r="P646344" s="83"/>
    </row>
    <row r="646345" spans="16:16" x14ac:dyDescent="0.3">
      <c r="P646345" s="83"/>
    </row>
    <row r="646346" spans="16:16" x14ac:dyDescent="0.3">
      <c r="P646346" s="83"/>
    </row>
    <row r="646347" spans="16:16" x14ac:dyDescent="0.3">
      <c r="P646347" s="83"/>
    </row>
    <row r="646348" spans="16:16" x14ac:dyDescent="0.3">
      <c r="P646348" s="83"/>
    </row>
    <row r="646349" spans="16:16" x14ac:dyDescent="0.3">
      <c r="P646349" s="83"/>
    </row>
    <row r="646350" spans="16:16" x14ac:dyDescent="0.3">
      <c r="P646350" s="83"/>
    </row>
    <row r="646351" spans="16:16" x14ac:dyDescent="0.3">
      <c r="P646351" s="83"/>
    </row>
    <row r="646352" spans="16:16" x14ac:dyDescent="0.3">
      <c r="P646352" s="83"/>
    </row>
    <row r="646353" spans="16:16" x14ac:dyDescent="0.3">
      <c r="P646353" s="83"/>
    </row>
    <row r="646354" spans="16:16" x14ac:dyDescent="0.3">
      <c r="P646354" s="83"/>
    </row>
    <row r="646355" spans="16:16" x14ac:dyDescent="0.3">
      <c r="P646355" s="83"/>
    </row>
    <row r="646356" spans="16:16" x14ac:dyDescent="0.3">
      <c r="P646356" s="83"/>
    </row>
    <row r="646357" spans="16:16" x14ac:dyDescent="0.3">
      <c r="P646357" s="83"/>
    </row>
    <row r="646358" spans="16:16" x14ac:dyDescent="0.3">
      <c r="P646358" s="83"/>
    </row>
    <row r="646359" spans="16:16" x14ac:dyDescent="0.3">
      <c r="P646359" s="83"/>
    </row>
    <row r="646360" spans="16:16" x14ac:dyDescent="0.3">
      <c r="P646360" s="83"/>
    </row>
    <row r="646361" spans="16:16" x14ac:dyDescent="0.3">
      <c r="P646361" s="83"/>
    </row>
    <row r="646362" spans="16:16" x14ac:dyDescent="0.3">
      <c r="P646362" s="83"/>
    </row>
    <row r="646363" spans="16:16" x14ac:dyDescent="0.3">
      <c r="P646363" s="83"/>
    </row>
    <row r="646364" spans="16:16" x14ac:dyDescent="0.3">
      <c r="P646364" s="83"/>
    </row>
    <row r="646365" spans="16:16" x14ac:dyDescent="0.3">
      <c r="P646365" s="83"/>
    </row>
    <row r="646366" spans="16:16" x14ac:dyDescent="0.3">
      <c r="P646366" s="83"/>
    </row>
    <row r="646367" spans="16:16" x14ac:dyDescent="0.3">
      <c r="P646367" s="83"/>
    </row>
    <row r="646368" spans="16:16" x14ac:dyDescent="0.3">
      <c r="P646368" s="83"/>
    </row>
    <row r="646369" spans="16:16" x14ac:dyDescent="0.3">
      <c r="P646369" s="83"/>
    </row>
    <row r="646370" spans="16:16" x14ac:dyDescent="0.3">
      <c r="P646370" s="83"/>
    </row>
    <row r="646371" spans="16:16" x14ac:dyDescent="0.3">
      <c r="P646371" s="83"/>
    </row>
    <row r="646372" spans="16:16" x14ac:dyDescent="0.3">
      <c r="P646372" s="83"/>
    </row>
    <row r="646373" spans="16:16" x14ac:dyDescent="0.3">
      <c r="P646373" s="83"/>
    </row>
    <row r="646374" spans="16:16" x14ac:dyDescent="0.3">
      <c r="P646374" s="83"/>
    </row>
    <row r="646375" spans="16:16" x14ac:dyDescent="0.3">
      <c r="P646375" s="83"/>
    </row>
    <row r="646376" spans="16:16" x14ac:dyDescent="0.3">
      <c r="P646376" s="83"/>
    </row>
    <row r="646377" spans="16:16" x14ac:dyDescent="0.3">
      <c r="P646377" s="83"/>
    </row>
    <row r="646378" spans="16:16" x14ac:dyDescent="0.3">
      <c r="P646378" s="83"/>
    </row>
    <row r="646379" spans="16:16" x14ac:dyDescent="0.3">
      <c r="P646379" s="83"/>
    </row>
    <row r="646380" spans="16:16" x14ac:dyDescent="0.3">
      <c r="P646380" s="83"/>
    </row>
    <row r="646381" spans="16:16" x14ac:dyDescent="0.3">
      <c r="P646381" s="83"/>
    </row>
    <row r="646382" spans="16:16" x14ac:dyDescent="0.3">
      <c r="P646382" s="83"/>
    </row>
    <row r="646383" spans="16:16" x14ac:dyDescent="0.3">
      <c r="P646383" s="83"/>
    </row>
    <row r="646384" spans="16:16" x14ac:dyDescent="0.3">
      <c r="P646384" s="83"/>
    </row>
    <row r="646385" spans="16:16" x14ac:dyDescent="0.3">
      <c r="P646385" s="83"/>
    </row>
    <row r="646386" spans="16:16" x14ac:dyDescent="0.3">
      <c r="P646386" s="83"/>
    </row>
    <row r="646387" spans="16:16" x14ac:dyDescent="0.3">
      <c r="P646387" s="83"/>
    </row>
    <row r="646388" spans="16:16" x14ac:dyDescent="0.3">
      <c r="P646388" s="83"/>
    </row>
    <row r="646389" spans="16:16" x14ac:dyDescent="0.3">
      <c r="P646389" s="83"/>
    </row>
    <row r="646390" spans="16:16" x14ac:dyDescent="0.3">
      <c r="P646390" s="83"/>
    </row>
    <row r="646391" spans="16:16" x14ac:dyDescent="0.3">
      <c r="P646391" s="83"/>
    </row>
    <row r="646392" spans="16:16" x14ac:dyDescent="0.3">
      <c r="P646392" s="83"/>
    </row>
    <row r="646393" spans="16:16" x14ac:dyDescent="0.3">
      <c r="P646393" s="83"/>
    </row>
    <row r="646394" spans="16:16" x14ac:dyDescent="0.3">
      <c r="P646394" s="83"/>
    </row>
    <row r="646395" spans="16:16" x14ac:dyDescent="0.3">
      <c r="P646395" s="83"/>
    </row>
    <row r="646396" spans="16:16" x14ac:dyDescent="0.3">
      <c r="P646396" s="83"/>
    </row>
    <row r="646397" spans="16:16" x14ac:dyDescent="0.3">
      <c r="P646397" s="83"/>
    </row>
    <row r="646398" spans="16:16" x14ac:dyDescent="0.3">
      <c r="P646398" s="83"/>
    </row>
    <row r="646399" spans="16:16" x14ac:dyDescent="0.3">
      <c r="P646399" s="83"/>
    </row>
    <row r="646400" spans="16:16" x14ac:dyDescent="0.3">
      <c r="P646400" s="83"/>
    </row>
    <row r="646401" spans="16:16" x14ac:dyDescent="0.3">
      <c r="P646401" s="83"/>
    </row>
    <row r="646402" spans="16:16" x14ac:dyDescent="0.3">
      <c r="P646402" s="83"/>
    </row>
    <row r="646403" spans="16:16" x14ac:dyDescent="0.3">
      <c r="P646403" s="83"/>
    </row>
    <row r="646404" spans="16:16" x14ac:dyDescent="0.3">
      <c r="P646404" s="83"/>
    </row>
    <row r="646405" spans="16:16" x14ac:dyDescent="0.3">
      <c r="P646405" s="83"/>
    </row>
    <row r="646406" spans="16:16" x14ac:dyDescent="0.3">
      <c r="P646406" s="83"/>
    </row>
    <row r="646407" spans="16:16" x14ac:dyDescent="0.3">
      <c r="P646407" s="83"/>
    </row>
    <row r="646408" spans="16:16" x14ac:dyDescent="0.3">
      <c r="P646408" s="83"/>
    </row>
    <row r="646409" spans="16:16" x14ac:dyDescent="0.3">
      <c r="P646409" s="83"/>
    </row>
    <row r="646410" spans="16:16" x14ac:dyDescent="0.3">
      <c r="P646410" s="83"/>
    </row>
    <row r="646411" spans="16:16" x14ac:dyDescent="0.3">
      <c r="P646411" s="83"/>
    </row>
    <row r="646412" spans="16:16" x14ac:dyDescent="0.3">
      <c r="P646412" s="83"/>
    </row>
    <row r="646413" spans="16:16" x14ac:dyDescent="0.3">
      <c r="P646413" s="83"/>
    </row>
    <row r="646414" spans="16:16" x14ac:dyDescent="0.3">
      <c r="P646414" s="83"/>
    </row>
    <row r="646415" spans="16:16" x14ac:dyDescent="0.3">
      <c r="P646415" s="83"/>
    </row>
    <row r="646416" spans="16:16" x14ac:dyDescent="0.3">
      <c r="P646416" s="83"/>
    </row>
    <row r="646417" spans="16:16" x14ac:dyDescent="0.3">
      <c r="P646417" s="83"/>
    </row>
    <row r="646418" spans="16:16" x14ac:dyDescent="0.3">
      <c r="P646418" s="83"/>
    </row>
    <row r="646419" spans="16:16" x14ac:dyDescent="0.3">
      <c r="P646419" s="83"/>
    </row>
    <row r="646420" spans="16:16" x14ac:dyDescent="0.3">
      <c r="P646420" s="83"/>
    </row>
    <row r="646421" spans="16:16" x14ac:dyDescent="0.3">
      <c r="P646421" s="83"/>
    </row>
    <row r="646422" spans="16:16" x14ac:dyDescent="0.3">
      <c r="P646422" s="83"/>
    </row>
    <row r="646423" spans="16:16" x14ac:dyDescent="0.3">
      <c r="P646423" s="83"/>
    </row>
    <row r="646424" spans="16:16" x14ac:dyDescent="0.3">
      <c r="P646424" s="83"/>
    </row>
    <row r="646425" spans="16:16" x14ac:dyDescent="0.3">
      <c r="P646425" s="83"/>
    </row>
    <row r="646426" spans="16:16" x14ac:dyDescent="0.3">
      <c r="P646426" s="83"/>
    </row>
    <row r="646427" spans="16:16" x14ac:dyDescent="0.3">
      <c r="P646427" s="83"/>
    </row>
    <row r="646428" spans="16:16" x14ac:dyDescent="0.3">
      <c r="P646428" s="83"/>
    </row>
    <row r="646429" spans="16:16" x14ac:dyDescent="0.3">
      <c r="P646429" s="83"/>
    </row>
    <row r="646430" spans="16:16" x14ac:dyDescent="0.3">
      <c r="P646430" s="83"/>
    </row>
    <row r="646431" spans="16:16" x14ac:dyDescent="0.3">
      <c r="P646431" s="83"/>
    </row>
    <row r="646432" spans="16:16" x14ac:dyDescent="0.3">
      <c r="P646432" s="83"/>
    </row>
    <row r="646433" spans="16:16" x14ac:dyDescent="0.3">
      <c r="P646433" s="83"/>
    </row>
    <row r="646434" spans="16:16" x14ac:dyDescent="0.3">
      <c r="P646434" s="83"/>
    </row>
    <row r="646435" spans="16:16" x14ac:dyDescent="0.3">
      <c r="P646435" s="83"/>
    </row>
    <row r="646436" spans="16:16" x14ac:dyDescent="0.3">
      <c r="P646436" s="83"/>
    </row>
    <row r="646437" spans="16:16" x14ac:dyDescent="0.3">
      <c r="P646437" s="83"/>
    </row>
    <row r="646438" spans="16:16" x14ac:dyDescent="0.3">
      <c r="P646438" s="83"/>
    </row>
    <row r="646439" spans="16:16" x14ac:dyDescent="0.3">
      <c r="P646439" s="83"/>
    </row>
    <row r="646440" spans="16:16" x14ac:dyDescent="0.3">
      <c r="P646440" s="83"/>
    </row>
    <row r="646441" spans="16:16" x14ac:dyDescent="0.3">
      <c r="P646441" s="83"/>
    </row>
    <row r="646442" spans="16:16" x14ac:dyDescent="0.3">
      <c r="P646442" s="83"/>
    </row>
    <row r="646443" spans="16:16" x14ac:dyDescent="0.3">
      <c r="P646443" s="83"/>
    </row>
    <row r="646444" spans="16:16" x14ac:dyDescent="0.3">
      <c r="P646444" s="83"/>
    </row>
    <row r="646445" spans="16:16" x14ac:dyDescent="0.3">
      <c r="P646445" s="83"/>
    </row>
    <row r="646446" spans="16:16" x14ac:dyDescent="0.3">
      <c r="P646446" s="83"/>
    </row>
    <row r="646447" spans="16:16" x14ac:dyDescent="0.3">
      <c r="P646447" s="83"/>
    </row>
    <row r="646448" spans="16:16" x14ac:dyDescent="0.3">
      <c r="P646448" s="83"/>
    </row>
    <row r="646449" spans="16:16" x14ac:dyDescent="0.3">
      <c r="P646449" s="83"/>
    </row>
    <row r="646450" spans="16:16" x14ac:dyDescent="0.3">
      <c r="P646450" s="83"/>
    </row>
    <row r="646451" spans="16:16" x14ac:dyDescent="0.3">
      <c r="P646451" s="83"/>
    </row>
    <row r="646452" spans="16:16" x14ac:dyDescent="0.3">
      <c r="P646452" s="83"/>
    </row>
    <row r="646453" spans="16:16" x14ac:dyDescent="0.3">
      <c r="P646453" s="83"/>
    </row>
    <row r="646454" spans="16:16" x14ac:dyDescent="0.3">
      <c r="P646454" s="83"/>
    </row>
    <row r="646455" spans="16:16" x14ac:dyDescent="0.3">
      <c r="P646455" s="83"/>
    </row>
    <row r="646456" spans="16:16" x14ac:dyDescent="0.3">
      <c r="P646456" s="83"/>
    </row>
    <row r="646457" spans="16:16" x14ac:dyDescent="0.3">
      <c r="P646457" s="83"/>
    </row>
    <row r="646458" spans="16:16" x14ac:dyDescent="0.3">
      <c r="P646458" s="83"/>
    </row>
    <row r="646459" spans="16:16" x14ac:dyDescent="0.3">
      <c r="P646459" s="83"/>
    </row>
    <row r="646460" spans="16:16" x14ac:dyDescent="0.3">
      <c r="P646460" s="83"/>
    </row>
    <row r="646461" spans="16:16" x14ac:dyDescent="0.3">
      <c r="P646461" s="83"/>
    </row>
    <row r="646462" spans="16:16" x14ac:dyDescent="0.3">
      <c r="P646462" s="83"/>
    </row>
    <row r="646463" spans="16:16" x14ac:dyDescent="0.3">
      <c r="P646463" s="83"/>
    </row>
    <row r="646464" spans="16:16" x14ac:dyDescent="0.3">
      <c r="P646464" s="83"/>
    </row>
    <row r="646465" spans="16:16" x14ac:dyDescent="0.3">
      <c r="P646465" s="83"/>
    </row>
    <row r="646466" spans="16:16" x14ac:dyDescent="0.3">
      <c r="P646466" s="83"/>
    </row>
    <row r="646467" spans="16:16" x14ac:dyDescent="0.3">
      <c r="P646467" s="83"/>
    </row>
    <row r="646468" spans="16:16" x14ac:dyDescent="0.3">
      <c r="P646468" s="83"/>
    </row>
    <row r="646469" spans="16:16" x14ac:dyDescent="0.3">
      <c r="P646469" s="83"/>
    </row>
    <row r="646470" spans="16:16" x14ac:dyDescent="0.3">
      <c r="P646470" s="83"/>
    </row>
    <row r="646471" spans="16:16" x14ac:dyDescent="0.3">
      <c r="P646471" s="83"/>
    </row>
    <row r="646472" spans="16:16" x14ac:dyDescent="0.3">
      <c r="P646472" s="83"/>
    </row>
    <row r="646473" spans="16:16" x14ac:dyDescent="0.3">
      <c r="P646473" s="83"/>
    </row>
    <row r="646474" spans="16:16" x14ac:dyDescent="0.3">
      <c r="P646474" s="83"/>
    </row>
    <row r="646475" spans="16:16" x14ac:dyDescent="0.3">
      <c r="P646475" s="83"/>
    </row>
    <row r="646476" spans="16:16" x14ac:dyDescent="0.3">
      <c r="P646476" s="83"/>
    </row>
    <row r="646477" spans="16:16" x14ac:dyDescent="0.3">
      <c r="P646477" s="83"/>
    </row>
    <row r="646478" spans="16:16" x14ac:dyDescent="0.3">
      <c r="P646478" s="83"/>
    </row>
    <row r="646479" spans="16:16" x14ac:dyDescent="0.3">
      <c r="P646479" s="83"/>
    </row>
    <row r="646480" spans="16:16" x14ac:dyDescent="0.3">
      <c r="P646480" s="83"/>
    </row>
    <row r="646481" spans="16:16" x14ac:dyDescent="0.3">
      <c r="P646481" s="83"/>
    </row>
    <row r="646482" spans="16:16" x14ac:dyDescent="0.3">
      <c r="P646482" s="83"/>
    </row>
    <row r="646483" spans="16:16" x14ac:dyDescent="0.3">
      <c r="P646483" s="83"/>
    </row>
    <row r="646484" spans="16:16" x14ac:dyDescent="0.3">
      <c r="P646484" s="83"/>
    </row>
    <row r="646485" spans="16:16" x14ac:dyDescent="0.3">
      <c r="P646485" s="83"/>
    </row>
    <row r="646486" spans="16:16" x14ac:dyDescent="0.3">
      <c r="P646486" s="83"/>
    </row>
    <row r="646487" spans="16:16" x14ac:dyDescent="0.3">
      <c r="P646487" s="83"/>
    </row>
    <row r="646488" spans="16:16" x14ac:dyDescent="0.3">
      <c r="P646488" s="83"/>
    </row>
    <row r="646489" spans="16:16" x14ac:dyDescent="0.3">
      <c r="P646489" s="83"/>
    </row>
    <row r="646490" spans="16:16" x14ac:dyDescent="0.3">
      <c r="P646490" s="83"/>
    </row>
    <row r="646491" spans="16:16" x14ac:dyDescent="0.3">
      <c r="P646491" s="83"/>
    </row>
    <row r="646492" spans="16:16" x14ac:dyDescent="0.3">
      <c r="P646492" s="83"/>
    </row>
    <row r="646493" spans="16:16" x14ac:dyDescent="0.3">
      <c r="P646493" s="83"/>
    </row>
    <row r="646494" spans="16:16" x14ac:dyDescent="0.3">
      <c r="P646494" s="83"/>
    </row>
    <row r="646495" spans="16:16" x14ac:dyDescent="0.3">
      <c r="P646495" s="83"/>
    </row>
    <row r="646496" spans="16:16" x14ac:dyDescent="0.3">
      <c r="P646496" s="83"/>
    </row>
    <row r="646497" spans="16:16" x14ac:dyDescent="0.3">
      <c r="P646497" s="83"/>
    </row>
    <row r="646498" spans="16:16" x14ac:dyDescent="0.3">
      <c r="P646498" s="83"/>
    </row>
    <row r="646499" spans="16:16" x14ac:dyDescent="0.3">
      <c r="P646499" s="83"/>
    </row>
    <row r="646500" spans="16:16" x14ac:dyDescent="0.3">
      <c r="P646500" s="83"/>
    </row>
    <row r="646501" spans="16:16" x14ac:dyDescent="0.3">
      <c r="P646501" s="83"/>
    </row>
    <row r="646502" spans="16:16" x14ac:dyDescent="0.3">
      <c r="P646502" s="83"/>
    </row>
    <row r="646503" spans="16:16" x14ac:dyDescent="0.3">
      <c r="P646503" s="83"/>
    </row>
    <row r="646504" spans="16:16" x14ac:dyDescent="0.3">
      <c r="P646504" s="83"/>
    </row>
    <row r="646505" spans="16:16" x14ac:dyDescent="0.3">
      <c r="P646505" s="83"/>
    </row>
    <row r="646506" spans="16:16" x14ac:dyDescent="0.3">
      <c r="P646506" s="83"/>
    </row>
    <row r="646507" spans="16:16" x14ac:dyDescent="0.3">
      <c r="P646507" s="83"/>
    </row>
    <row r="646508" spans="16:16" x14ac:dyDescent="0.3">
      <c r="P646508" s="83"/>
    </row>
    <row r="646509" spans="16:16" x14ac:dyDescent="0.3">
      <c r="P646509" s="83"/>
    </row>
    <row r="646510" spans="16:16" x14ac:dyDescent="0.3">
      <c r="P646510" s="83"/>
    </row>
    <row r="646511" spans="16:16" x14ac:dyDescent="0.3">
      <c r="P646511" s="83"/>
    </row>
    <row r="646512" spans="16:16" x14ac:dyDescent="0.3">
      <c r="P646512" s="83"/>
    </row>
    <row r="646513" spans="16:16" x14ac:dyDescent="0.3">
      <c r="P646513" s="83"/>
    </row>
    <row r="646514" spans="16:16" x14ac:dyDescent="0.3">
      <c r="P646514" s="83"/>
    </row>
    <row r="646515" spans="16:16" x14ac:dyDescent="0.3">
      <c r="P646515" s="83"/>
    </row>
    <row r="646516" spans="16:16" x14ac:dyDescent="0.3">
      <c r="P646516" s="83"/>
    </row>
    <row r="646517" spans="16:16" x14ac:dyDescent="0.3">
      <c r="P646517" s="83"/>
    </row>
    <row r="646518" spans="16:16" x14ac:dyDescent="0.3">
      <c r="P646518" s="83"/>
    </row>
    <row r="646519" spans="16:16" x14ac:dyDescent="0.3">
      <c r="P646519" s="83"/>
    </row>
    <row r="646520" spans="16:16" x14ac:dyDescent="0.3">
      <c r="P646520" s="83"/>
    </row>
    <row r="646521" spans="16:16" x14ac:dyDescent="0.3">
      <c r="P646521" s="83"/>
    </row>
    <row r="646522" spans="16:16" x14ac:dyDescent="0.3">
      <c r="P646522" s="83"/>
    </row>
    <row r="646523" spans="16:16" x14ac:dyDescent="0.3">
      <c r="P646523" s="83"/>
    </row>
    <row r="646524" spans="16:16" x14ac:dyDescent="0.3">
      <c r="P646524" s="83"/>
    </row>
    <row r="646525" spans="16:16" x14ac:dyDescent="0.3">
      <c r="P646525" s="83"/>
    </row>
    <row r="646526" spans="16:16" x14ac:dyDescent="0.3">
      <c r="P646526" s="83"/>
    </row>
    <row r="646527" spans="16:16" x14ac:dyDescent="0.3">
      <c r="P646527" s="83"/>
    </row>
    <row r="646528" spans="16:16" x14ac:dyDescent="0.3">
      <c r="P646528" s="83"/>
    </row>
    <row r="646529" spans="16:16" x14ac:dyDescent="0.3">
      <c r="P646529" s="83"/>
    </row>
    <row r="646530" spans="16:16" x14ac:dyDescent="0.3">
      <c r="P646530" s="83"/>
    </row>
    <row r="646531" spans="16:16" x14ac:dyDescent="0.3">
      <c r="P646531" s="83"/>
    </row>
    <row r="646532" spans="16:16" x14ac:dyDescent="0.3">
      <c r="P646532" s="83"/>
    </row>
    <row r="646533" spans="16:16" x14ac:dyDescent="0.3">
      <c r="P646533" s="83"/>
    </row>
    <row r="646534" spans="16:16" x14ac:dyDescent="0.3">
      <c r="P646534" s="83"/>
    </row>
    <row r="646535" spans="16:16" x14ac:dyDescent="0.3">
      <c r="P646535" s="83"/>
    </row>
    <row r="646536" spans="16:16" x14ac:dyDescent="0.3">
      <c r="P646536" s="83"/>
    </row>
    <row r="646537" spans="16:16" x14ac:dyDescent="0.3">
      <c r="P646537" s="83"/>
    </row>
    <row r="646538" spans="16:16" x14ac:dyDescent="0.3">
      <c r="P646538" s="83"/>
    </row>
    <row r="646539" spans="16:16" x14ac:dyDescent="0.3">
      <c r="P646539" s="83"/>
    </row>
    <row r="646540" spans="16:16" x14ac:dyDescent="0.3">
      <c r="P646540" s="83"/>
    </row>
    <row r="646541" spans="16:16" x14ac:dyDescent="0.3">
      <c r="P646541" s="83"/>
    </row>
    <row r="646542" spans="16:16" x14ac:dyDescent="0.3">
      <c r="P646542" s="83"/>
    </row>
    <row r="646543" spans="16:16" x14ac:dyDescent="0.3">
      <c r="P646543" s="83"/>
    </row>
    <row r="646544" spans="16:16" x14ac:dyDescent="0.3">
      <c r="P646544" s="83"/>
    </row>
    <row r="646545" spans="16:16" x14ac:dyDescent="0.3">
      <c r="P646545" s="83"/>
    </row>
    <row r="646546" spans="16:16" x14ac:dyDescent="0.3">
      <c r="P646546" s="83"/>
    </row>
    <row r="646547" spans="16:16" x14ac:dyDescent="0.3">
      <c r="P646547" s="83"/>
    </row>
    <row r="646548" spans="16:16" x14ac:dyDescent="0.3">
      <c r="P646548" s="83"/>
    </row>
    <row r="646549" spans="16:16" x14ac:dyDescent="0.3">
      <c r="P646549" s="83"/>
    </row>
    <row r="646550" spans="16:16" x14ac:dyDescent="0.3">
      <c r="P646550" s="83"/>
    </row>
    <row r="646551" spans="16:16" x14ac:dyDescent="0.3">
      <c r="P646551" s="83"/>
    </row>
    <row r="646552" spans="16:16" x14ac:dyDescent="0.3">
      <c r="P646552" s="83"/>
    </row>
    <row r="646553" spans="16:16" x14ac:dyDescent="0.3">
      <c r="P646553" s="83"/>
    </row>
    <row r="646554" spans="16:16" x14ac:dyDescent="0.3">
      <c r="P646554" s="83"/>
    </row>
    <row r="646555" spans="16:16" x14ac:dyDescent="0.3">
      <c r="P646555" s="83"/>
    </row>
    <row r="646556" spans="16:16" x14ac:dyDescent="0.3">
      <c r="P646556" s="83"/>
    </row>
    <row r="646557" spans="16:16" x14ac:dyDescent="0.3">
      <c r="P646557" s="83"/>
    </row>
    <row r="646558" spans="16:16" x14ac:dyDescent="0.3">
      <c r="P646558" s="83"/>
    </row>
    <row r="646559" spans="16:16" x14ac:dyDescent="0.3">
      <c r="P646559" s="83"/>
    </row>
    <row r="646560" spans="16:16" x14ac:dyDescent="0.3">
      <c r="P646560" s="83"/>
    </row>
    <row r="646561" spans="16:16" x14ac:dyDescent="0.3">
      <c r="P646561" s="83"/>
    </row>
    <row r="646562" spans="16:16" x14ac:dyDescent="0.3">
      <c r="P646562" s="83"/>
    </row>
    <row r="646563" spans="16:16" x14ac:dyDescent="0.3">
      <c r="P646563" s="83"/>
    </row>
    <row r="646564" spans="16:16" x14ac:dyDescent="0.3">
      <c r="P646564" s="83"/>
    </row>
    <row r="646565" spans="16:16" x14ac:dyDescent="0.3">
      <c r="P646565" s="83"/>
    </row>
    <row r="646566" spans="16:16" x14ac:dyDescent="0.3">
      <c r="P646566" s="83"/>
    </row>
    <row r="646567" spans="16:16" x14ac:dyDescent="0.3">
      <c r="P646567" s="83"/>
    </row>
    <row r="646568" spans="16:16" x14ac:dyDescent="0.3">
      <c r="P646568" s="83"/>
    </row>
    <row r="646569" spans="16:16" x14ac:dyDescent="0.3">
      <c r="P646569" s="83"/>
    </row>
    <row r="646570" spans="16:16" x14ac:dyDescent="0.3">
      <c r="P646570" s="83"/>
    </row>
    <row r="646571" spans="16:16" x14ac:dyDescent="0.3">
      <c r="P646571" s="83"/>
    </row>
    <row r="646572" spans="16:16" x14ac:dyDescent="0.3">
      <c r="P646572" s="83"/>
    </row>
    <row r="646573" spans="16:16" x14ac:dyDescent="0.3">
      <c r="P646573" s="83"/>
    </row>
    <row r="646574" spans="16:16" x14ac:dyDescent="0.3">
      <c r="P646574" s="83"/>
    </row>
    <row r="646575" spans="16:16" x14ac:dyDescent="0.3">
      <c r="P646575" s="83"/>
    </row>
    <row r="646576" spans="16:16" x14ac:dyDescent="0.3">
      <c r="P646576" s="83"/>
    </row>
    <row r="646577" spans="16:16" x14ac:dyDescent="0.3">
      <c r="P646577" s="83"/>
    </row>
    <row r="646578" spans="16:16" x14ac:dyDescent="0.3">
      <c r="P646578" s="83"/>
    </row>
    <row r="646579" spans="16:16" x14ac:dyDescent="0.3">
      <c r="P646579" s="83"/>
    </row>
    <row r="646580" spans="16:16" x14ac:dyDescent="0.3">
      <c r="P646580" s="83"/>
    </row>
    <row r="646581" spans="16:16" x14ac:dyDescent="0.3">
      <c r="P646581" s="83"/>
    </row>
    <row r="646582" spans="16:16" x14ac:dyDescent="0.3">
      <c r="P646582" s="83"/>
    </row>
    <row r="646583" spans="16:16" x14ac:dyDescent="0.3">
      <c r="P646583" s="83"/>
    </row>
    <row r="646584" spans="16:16" x14ac:dyDescent="0.3">
      <c r="P646584" s="83"/>
    </row>
    <row r="646585" spans="16:16" x14ac:dyDescent="0.3">
      <c r="P646585" s="83"/>
    </row>
    <row r="646586" spans="16:16" x14ac:dyDescent="0.3">
      <c r="P646586" s="83"/>
    </row>
    <row r="646587" spans="16:16" x14ac:dyDescent="0.3">
      <c r="P646587" s="83"/>
    </row>
    <row r="646588" spans="16:16" x14ac:dyDescent="0.3">
      <c r="P646588" s="83"/>
    </row>
    <row r="646589" spans="16:16" x14ac:dyDescent="0.3">
      <c r="P646589" s="83"/>
    </row>
    <row r="646590" spans="16:16" x14ac:dyDescent="0.3">
      <c r="P646590" s="83"/>
    </row>
    <row r="646591" spans="16:16" x14ac:dyDescent="0.3">
      <c r="P646591" s="83"/>
    </row>
    <row r="646592" spans="16:16" x14ac:dyDescent="0.3">
      <c r="P646592" s="83"/>
    </row>
    <row r="646593" spans="16:16" x14ac:dyDescent="0.3">
      <c r="P646593" s="83"/>
    </row>
    <row r="646594" spans="16:16" x14ac:dyDescent="0.3">
      <c r="P646594" s="83"/>
    </row>
    <row r="646595" spans="16:16" x14ac:dyDescent="0.3">
      <c r="P646595" s="83"/>
    </row>
    <row r="646596" spans="16:16" x14ac:dyDescent="0.3">
      <c r="P646596" s="83"/>
    </row>
    <row r="646597" spans="16:16" x14ac:dyDescent="0.3">
      <c r="P646597" s="83"/>
    </row>
    <row r="646598" spans="16:16" x14ac:dyDescent="0.3">
      <c r="P646598" s="83"/>
    </row>
    <row r="646599" spans="16:16" x14ac:dyDescent="0.3">
      <c r="P646599" s="83"/>
    </row>
    <row r="646600" spans="16:16" x14ac:dyDescent="0.3">
      <c r="P646600" s="83"/>
    </row>
    <row r="646601" spans="16:16" x14ac:dyDescent="0.3">
      <c r="P646601" s="83"/>
    </row>
    <row r="646602" spans="16:16" x14ac:dyDescent="0.3">
      <c r="P646602" s="83"/>
    </row>
    <row r="646603" spans="16:16" x14ac:dyDescent="0.3">
      <c r="P646603" s="83"/>
    </row>
    <row r="646604" spans="16:16" x14ac:dyDescent="0.3">
      <c r="P646604" s="83"/>
    </row>
    <row r="646605" spans="16:16" x14ac:dyDescent="0.3">
      <c r="P646605" s="83"/>
    </row>
    <row r="646606" spans="16:16" x14ac:dyDescent="0.3">
      <c r="P646606" s="83"/>
    </row>
    <row r="646607" spans="16:16" x14ac:dyDescent="0.3">
      <c r="P646607" s="83"/>
    </row>
    <row r="646608" spans="16:16" x14ac:dyDescent="0.3">
      <c r="P646608" s="83"/>
    </row>
    <row r="646609" spans="16:16" x14ac:dyDescent="0.3">
      <c r="P646609" s="83"/>
    </row>
    <row r="646610" spans="16:16" x14ac:dyDescent="0.3">
      <c r="P646610" s="83"/>
    </row>
    <row r="646611" spans="16:16" x14ac:dyDescent="0.3">
      <c r="P646611" s="83"/>
    </row>
    <row r="646612" spans="16:16" x14ac:dyDescent="0.3">
      <c r="P646612" s="83"/>
    </row>
    <row r="646613" spans="16:16" x14ac:dyDescent="0.3">
      <c r="P646613" s="83"/>
    </row>
    <row r="646614" spans="16:16" x14ac:dyDescent="0.3">
      <c r="P646614" s="83"/>
    </row>
    <row r="646615" spans="16:16" x14ac:dyDescent="0.3">
      <c r="P646615" s="83"/>
    </row>
    <row r="646616" spans="16:16" x14ac:dyDescent="0.3">
      <c r="P646616" s="83"/>
    </row>
    <row r="646617" spans="16:16" x14ac:dyDescent="0.3">
      <c r="P646617" s="83"/>
    </row>
    <row r="646618" spans="16:16" x14ac:dyDescent="0.3">
      <c r="P646618" s="83"/>
    </row>
    <row r="646619" spans="16:16" x14ac:dyDescent="0.3">
      <c r="P646619" s="83"/>
    </row>
    <row r="646620" spans="16:16" x14ac:dyDescent="0.3">
      <c r="P646620" s="83"/>
    </row>
    <row r="646621" spans="16:16" x14ac:dyDescent="0.3">
      <c r="P646621" s="83"/>
    </row>
    <row r="646622" spans="16:16" x14ac:dyDescent="0.3">
      <c r="P646622" s="83"/>
    </row>
    <row r="646623" spans="16:16" x14ac:dyDescent="0.3">
      <c r="P646623" s="83"/>
    </row>
    <row r="646624" spans="16:16" x14ac:dyDescent="0.3">
      <c r="P646624" s="83"/>
    </row>
    <row r="646625" spans="16:16" x14ac:dyDescent="0.3">
      <c r="P646625" s="83"/>
    </row>
    <row r="646626" spans="16:16" x14ac:dyDescent="0.3">
      <c r="P646626" s="83"/>
    </row>
    <row r="646627" spans="16:16" x14ac:dyDescent="0.3">
      <c r="P646627" s="83"/>
    </row>
    <row r="646628" spans="16:16" x14ac:dyDescent="0.3">
      <c r="P646628" s="83"/>
    </row>
    <row r="646629" spans="16:16" x14ac:dyDescent="0.3">
      <c r="P646629" s="83"/>
    </row>
    <row r="646630" spans="16:16" x14ac:dyDescent="0.3">
      <c r="P646630" s="83"/>
    </row>
    <row r="646631" spans="16:16" x14ac:dyDescent="0.3">
      <c r="P646631" s="83"/>
    </row>
    <row r="646632" spans="16:16" x14ac:dyDescent="0.3">
      <c r="P646632" s="83"/>
    </row>
    <row r="646633" spans="16:16" x14ac:dyDescent="0.3">
      <c r="P646633" s="83"/>
    </row>
    <row r="646634" spans="16:16" x14ac:dyDescent="0.3">
      <c r="P646634" s="83"/>
    </row>
    <row r="646635" spans="16:16" x14ac:dyDescent="0.3">
      <c r="P646635" s="83"/>
    </row>
    <row r="646636" spans="16:16" x14ac:dyDescent="0.3">
      <c r="P646636" s="83"/>
    </row>
    <row r="646637" spans="16:16" x14ac:dyDescent="0.3">
      <c r="P646637" s="83"/>
    </row>
    <row r="646638" spans="16:16" x14ac:dyDescent="0.3">
      <c r="P646638" s="83"/>
    </row>
    <row r="646639" spans="16:16" x14ac:dyDescent="0.3">
      <c r="P646639" s="83"/>
    </row>
    <row r="646640" spans="16:16" x14ac:dyDescent="0.3">
      <c r="P646640" s="83"/>
    </row>
    <row r="646641" spans="16:16" x14ac:dyDescent="0.3">
      <c r="P646641" s="83"/>
    </row>
    <row r="646642" spans="16:16" x14ac:dyDescent="0.3">
      <c r="P646642" s="83"/>
    </row>
    <row r="646643" spans="16:16" x14ac:dyDescent="0.3">
      <c r="P646643" s="83"/>
    </row>
    <row r="646644" spans="16:16" x14ac:dyDescent="0.3">
      <c r="P646644" s="83"/>
    </row>
    <row r="646645" spans="16:16" x14ac:dyDescent="0.3">
      <c r="P646645" s="83"/>
    </row>
    <row r="646646" spans="16:16" x14ac:dyDescent="0.3">
      <c r="P646646" s="83"/>
    </row>
    <row r="646647" spans="16:16" x14ac:dyDescent="0.3">
      <c r="P646647" s="83"/>
    </row>
    <row r="646648" spans="16:16" x14ac:dyDescent="0.3">
      <c r="P646648" s="83"/>
    </row>
    <row r="646649" spans="16:16" x14ac:dyDescent="0.3">
      <c r="P646649" s="83"/>
    </row>
    <row r="646650" spans="16:16" x14ac:dyDescent="0.3">
      <c r="P646650" s="83"/>
    </row>
    <row r="646651" spans="16:16" x14ac:dyDescent="0.3">
      <c r="P646651" s="83"/>
    </row>
    <row r="646652" spans="16:16" x14ac:dyDescent="0.3">
      <c r="P646652" s="83"/>
    </row>
    <row r="646653" spans="16:16" x14ac:dyDescent="0.3">
      <c r="P646653" s="83"/>
    </row>
    <row r="646654" spans="16:16" x14ac:dyDescent="0.3">
      <c r="P646654" s="83"/>
    </row>
    <row r="646655" spans="16:16" x14ac:dyDescent="0.3">
      <c r="P646655" s="83"/>
    </row>
    <row r="646656" spans="16:16" x14ac:dyDescent="0.3">
      <c r="P646656" s="83"/>
    </row>
    <row r="646657" spans="16:16" x14ac:dyDescent="0.3">
      <c r="P646657" s="83"/>
    </row>
    <row r="646658" spans="16:16" x14ac:dyDescent="0.3">
      <c r="P646658" s="83"/>
    </row>
    <row r="646659" spans="16:16" x14ac:dyDescent="0.3">
      <c r="P646659" s="83"/>
    </row>
    <row r="646660" spans="16:16" x14ac:dyDescent="0.3">
      <c r="P646660" s="83"/>
    </row>
    <row r="646661" spans="16:16" x14ac:dyDescent="0.3">
      <c r="P646661" s="83"/>
    </row>
    <row r="646662" spans="16:16" x14ac:dyDescent="0.3">
      <c r="P646662" s="83"/>
    </row>
    <row r="646663" spans="16:16" x14ac:dyDescent="0.3">
      <c r="P646663" s="83"/>
    </row>
    <row r="646664" spans="16:16" x14ac:dyDescent="0.3">
      <c r="P646664" s="83"/>
    </row>
    <row r="646665" spans="16:16" x14ac:dyDescent="0.3">
      <c r="P646665" s="83"/>
    </row>
    <row r="646666" spans="16:16" x14ac:dyDescent="0.3">
      <c r="P646666" s="83"/>
    </row>
    <row r="646667" spans="16:16" x14ac:dyDescent="0.3">
      <c r="P646667" s="83"/>
    </row>
    <row r="646668" spans="16:16" x14ac:dyDescent="0.3">
      <c r="P646668" s="83"/>
    </row>
    <row r="646669" spans="16:16" x14ac:dyDescent="0.3">
      <c r="P646669" s="83"/>
    </row>
    <row r="646670" spans="16:16" x14ac:dyDescent="0.3">
      <c r="P646670" s="83"/>
    </row>
    <row r="646671" spans="16:16" x14ac:dyDescent="0.3">
      <c r="P646671" s="83"/>
    </row>
    <row r="646672" spans="16:16" x14ac:dyDescent="0.3">
      <c r="P646672" s="83"/>
    </row>
    <row r="646673" spans="16:16" x14ac:dyDescent="0.3">
      <c r="P646673" s="83"/>
    </row>
    <row r="646674" spans="16:16" x14ac:dyDescent="0.3">
      <c r="P646674" s="83"/>
    </row>
    <row r="646675" spans="16:16" x14ac:dyDescent="0.3">
      <c r="P646675" s="83"/>
    </row>
    <row r="646676" spans="16:16" x14ac:dyDescent="0.3">
      <c r="P646676" s="83"/>
    </row>
    <row r="646677" spans="16:16" x14ac:dyDescent="0.3">
      <c r="P646677" s="83"/>
    </row>
    <row r="646678" spans="16:16" x14ac:dyDescent="0.3">
      <c r="P646678" s="83"/>
    </row>
    <row r="646679" spans="16:16" x14ac:dyDescent="0.3">
      <c r="P646679" s="83"/>
    </row>
    <row r="646680" spans="16:16" x14ac:dyDescent="0.3">
      <c r="P646680" s="83"/>
    </row>
    <row r="646681" spans="16:16" x14ac:dyDescent="0.3">
      <c r="P646681" s="83"/>
    </row>
    <row r="646682" spans="16:16" x14ac:dyDescent="0.3">
      <c r="P646682" s="83"/>
    </row>
    <row r="646683" spans="16:16" x14ac:dyDescent="0.3">
      <c r="P646683" s="83"/>
    </row>
    <row r="646684" spans="16:16" x14ac:dyDescent="0.3">
      <c r="P646684" s="83"/>
    </row>
    <row r="646685" spans="16:16" x14ac:dyDescent="0.3">
      <c r="P646685" s="83"/>
    </row>
    <row r="646686" spans="16:16" x14ac:dyDescent="0.3">
      <c r="P646686" s="83"/>
    </row>
    <row r="646687" spans="16:16" x14ac:dyDescent="0.3">
      <c r="P646687" s="83"/>
    </row>
    <row r="646688" spans="16:16" x14ac:dyDescent="0.3">
      <c r="P646688" s="83"/>
    </row>
    <row r="646689" spans="16:16" x14ac:dyDescent="0.3">
      <c r="P646689" s="83"/>
    </row>
    <row r="646690" spans="16:16" x14ac:dyDescent="0.3">
      <c r="P646690" s="83"/>
    </row>
    <row r="646691" spans="16:16" x14ac:dyDescent="0.3">
      <c r="P646691" s="83"/>
    </row>
    <row r="646692" spans="16:16" x14ac:dyDescent="0.3">
      <c r="P646692" s="83"/>
    </row>
    <row r="646693" spans="16:16" x14ac:dyDescent="0.3">
      <c r="P646693" s="83"/>
    </row>
    <row r="646694" spans="16:16" x14ac:dyDescent="0.3">
      <c r="P646694" s="83"/>
    </row>
    <row r="646695" spans="16:16" x14ac:dyDescent="0.3">
      <c r="P646695" s="83"/>
    </row>
    <row r="646696" spans="16:16" x14ac:dyDescent="0.3">
      <c r="P646696" s="83"/>
    </row>
    <row r="646697" spans="16:16" x14ac:dyDescent="0.3">
      <c r="P646697" s="83"/>
    </row>
    <row r="646698" spans="16:16" x14ac:dyDescent="0.3">
      <c r="P646698" s="83"/>
    </row>
    <row r="646699" spans="16:16" x14ac:dyDescent="0.3">
      <c r="P646699" s="83"/>
    </row>
    <row r="646700" spans="16:16" x14ac:dyDescent="0.3">
      <c r="P646700" s="83"/>
    </row>
    <row r="646701" spans="16:16" x14ac:dyDescent="0.3">
      <c r="P646701" s="83"/>
    </row>
    <row r="646702" spans="16:16" x14ac:dyDescent="0.3">
      <c r="P646702" s="83"/>
    </row>
    <row r="646703" spans="16:16" x14ac:dyDescent="0.3">
      <c r="P646703" s="83"/>
    </row>
    <row r="646704" spans="16:16" x14ac:dyDescent="0.3">
      <c r="P646704" s="83"/>
    </row>
    <row r="646705" spans="16:16" x14ac:dyDescent="0.3">
      <c r="P646705" s="83"/>
    </row>
    <row r="646706" spans="16:16" x14ac:dyDescent="0.3">
      <c r="P646706" s="83"/>
    </row>
    <row r="646707" spans="16:16" x14ac:dyDescent="0.3">
      <c r="P646707" s="83"/>
    </row>
    <row r="646708" spans="16:16" x14ac:dyDescent="0.3">
      <c r="P646708" s="83"/>
    </row>
    <row r="646709" spans="16:16" x14ac:dyDescent="0.3">
      <c r="P646709" s="83"/>
    </row>
    <row r="646710" spans="16:16" x14ac:dyDescent="0.3">
      <c r="P646710" s="83"/>
    </row>
    <row r="646711" spans="16:16" x14ac:dyDescent="0.3">
      <c r="P646711" s="83"/>
    </row>
    <row r="646712" spans="16:16" x14ac:dyDescent="0.3">
      <c r="P646712" s="83"/>
    </row>
    <row r="646713" spans="16:16" x14ac:dyDescent="0.3">
      <c r="P646713" s="83"/>
    </row>
    <row r="646714" spans="16:16" x14ac:dyDescent="0.3">
      <c r="P646714" s="83"/>
    </row>
    <row r="646715" spans="16:16" x14ac:dyDescent="0.3">
      <c r="P646715" s="83"/>
    </row>
    <row r="646716" spans="16:16" x14ac:dyDescent="0.3">
      <c r="P646716" s="83"/>
    </row>
    <row r="646717" spans="16:16" x14ac:dyDescent="0.3">
      <c r="P646717" s="83"/>
    </row>
    <row r="646718" spans="16:16" x14ac:dyDescent="0.3">
      <c r="P646718" s="83"/>
    </row>
    <row r="646719" spans="16:16" x14ac:dyDescent="0.3">
      <c r="P646719" s="83"/>
    </row>
    <row r="646720" spans="16:16" x14ac:dyDescent="0.3">
      <c r="P646720" s="83"/>
    </row>
    <row r="646721" spans="16:16" x14ac:dyDescent="0.3">
      <c r="P646721" s="83"/>
    </row>
    <row r="646722" spans="16:16" x14ac:dyDescent="0.3">
      <c r="P646722" s="83"/>
    </row>
    <row r="646723" spans="16:16" x14ac:dyDescent="0.3">
      <c r="P646723" s="83"/>
    </row>
    <row r="646724" spans="16:16" x14ac:dyDescent="0.3">
      <c r="P646724" s="83"/>
    </row>
    <row r="646725" spans="16:16" x14ac:dyDescent="0.3">
      <c r="P646725" s="83"/>
    </row>
    <row r="646726" spans="16:16" x14ac:dyDescent="0.3">
      <c r="P646726" s="83"/>
    </row>
    <row r="646727" spans="16:16" x14ac:dyDescent="0.3">
      <c r="P646727" s="83"/>
    </row>
    <row r="646728" spans="16:16" x14ac:dyDescent="0.3">
      <c r="P646728" s="83"/>
    </row>
    <row r="646729" spans="16:16" x14ac:dyDescent="0.3">
      <c r="P646729" s="83"/>
    </row>
    <row r="646730" spans="16:16" x14ac:dyDescent="0.3">
      <c r="P646730" s="83"/>
    </row>
    <row r="646731" spans="16:16" x14ac:dyDescent="0.3">
      <c r="P646731" s="83"/>
    </row>
    <row r="646732" spans="16:16" x14ac:dyDescent="0.3">
      <c r="P646732" s="83"/>
    </row>
    <row r="646733" spans="16:16" x14ac:dyDescent="0.3">
      <c r="P646733" s="83"/>
    </row>
    <row r="646734" spans="16:16" x14ac:dyDescent="0.3">
      <c r="P646734" s="83"/>
    </row>
    <row r="646735" spans="16:16" x14ac:dyDescent="0.3">
      <c r="P646735" s="83"/>
    </row>
    <row r="646736" spans="16:16" x14ac:dyDescent="0.3">
      <c r="P646736" s="83"/>
    </row>
    <row r="646737" spans="16:16" x14ac:dyDescent="0.3">
      <c r="P646737" s="83"/>
    </row>
    <row r="646738" spans="16:16" x14ac:dyDescent="0.3">
      <c r="P646738" s="83"/>
    </row>
    <row r="646739" spans="16:16" x14ac:dyDescent="0.3">
      <c r="P646739" s="83"/>
    </row>
    <row r="646740" spans="16:16" x14ac:dyDescent="0.3">
      <c r="P646740" s="83"/>
    </row>
    <row r="646741" spans="16:16" x14ac:dyDescent="0.3">
      <c r="P646741" s="83"/>
    </row>
    <row r="646742" spans="16:16" x14ac:dyDescent="0.3">
      <c r="P646742" s="83"/>
    </row>
    <row r="646743" spans="16:16" x14ac:dyDescent="0.3">
      <c r="P646743" s="83"/>
    </row>
    <row r="646744" spans="16:16" x14ac:dyDescent="0.3">
      <c r="P646744" s="83"/>
    </row>
    <row r="646745" spans="16:16" x14ac:dyDescent="0.3">
      <c r="P646745" s="83"/>
    </row>
    <row r="646746" spans="16:16" x14ac:dyDescent="0.3">
      <c r="P646746" s="83"/>
    </row>
    <row r="646747" spans="16:16" x14ac:dyDescent="0.3">
      <c r="P646747" s="83"/>
    </row>
    <row r="646748" spans="16:16" x14ac:dyDescent="0.3">
      <c r="P646748" s="83"/>
    </row>
    <row r="646749" spans="16:16" x14ac:dyDescent="0.3">
      <c r="P646749" s="83"/>
    </row>
    <row r="646750" spans="16:16" x14ac:dyDescent="0.3">
      <c r="P646750" s="83"/>
    </row>
    <row r="646751" spans="16:16" x14ac:dyDescent="0.3">
      <c r="P646751" s="83"/>
    </row>
    <row r="646752" spans="16:16" x14ac:dyDescent="0.3">
      <c r="P646752" s="83"/>
    </row>
    <row r="646753" spans="16:16" x14ac:dyDescent="0.3">
      <c r="P646753" s="83"/>
    </row>
    <row r="646754" spans="16:16" x14ac:dyDescent="0.3">
      <c r="P646754" s="83"/>
    </row>
    <row r="646755" spans="16:16" x14ac:dyDescent="0.3">
      <c r="P646755" s="83"/>
    </row>
    <row r="646756" spans="16:16" x14ac:dyDescent="0.3">
      <c r="P646756" s="83"/>
    </row>
    <row r="646757" spans="16:16" x14ac:dyDescent="0.3">
      <c r="P646757" s="83"/>
    </row>
    <row r="646758" spans="16:16" x14ac:dyDescent="0.3">
      <c r="P646758" s="83"/>
    </row>
    <row r="646759" spans="16:16" x14ac:dyDescent="0.3">
      <c r="P646759" s="83"/>
    </row>
    <row r="646760" spans="16:16" x14ac:dyDescent="0.3">
      <c r="P646760" s="83"/>
    </row>
    <row r="646761" spans="16:16" x14ac:dyDescent="0.3">
      <c r="P646761" s="83"/>
    </row>
    <row r="646762" spans="16:16" x14ac:dyDescent="0.3">
      <c r="P646762" s="83"/>
    </row>
    <row r="646763" spans="16:16" x14ac:dyDescent="0.3">
      <c r="P646763" s="83"/>
    </row>
    <row r="646764" spans="16:16" x14ac:dyDescent="0.3">
      <c r="P646764" s="83"/>
    </row>
    <row r="646765" spans="16:16" x14ac:dyDescent="0.3">
      <c r="P646765" s="83"/>
    </row>
    <row r="646766" spans="16:16" x14ac:dyDescent="0.3">
      <c r="P646766" s="83"/>
    </row>
    <row r="646767" spans="16:16" x14ac:dyDescent="0.3">
      <c r="P646767" s="83"/>
    </row>
    <row r="646768" spans="16:16" x14ac:dyDescent="0.3">
      <c r="P646768" s="83"/>
    </row>
    <row r="646769" spans="16:16" x14ac:dyDescent="0.3">
      <c r="P646769" s="83"/>
    </row>
    <row r="646770" spans="16:16" x14ac:dyDescent="0.3">
      <c r="P646770" s="83"/>
    </row>
    <row r="646771" spans="16:16" x14ac:dyDescent="0.3">
      <c r="P646771" s="83"/>
    </row>
    <row r="646772" spans="16:16" x14ac:dyDescent="0.3">
      <c r="P646772" s="83"/>
    </row>
    <row r="646773" spans="16:16" x14ac:dyDescent="0.3">
      <c r="P646773" s="83"/>
    </row>
    <row r="646774" spans="16:16" x14ac:dyDescent="0.3">
      <c r="P646774" s="83"/>
    </row>
    <row r="646775" spans="16:16" x14ac:dyDescent="0.3">
      <c r="P646775" s="83"/>
    </row>
    <row r="646776" spans="16:16" x14ac:dyDescent="0.3">
      <c r="P646776" s="83"/>
    </row>
    <row r="646777" spans="16:16" x14ac:dyDescent="0.3">
      <c r="P646777" s="83"/>
    </row>
    <row r="646778" spans="16:16" x14ac:dyDescent="0.3">
      <c r="P646778" s="83"/>
    </row>
    <row r="646779" spans="16:16" x14ac:dyDescent="0.3">
      <c r="P646779" s="83"/>
    </row>
    <row r="646780" spans="16:16" x14ac:dyDescent="0.3">
      <c r="P646780" s="83"/>
    </row>
    <row r="646781" spans="16:16" x14ac:dyDescent="0.3">
      <c r="P646781" s="83"/>
    </row>
    <row r="646782" spans="16:16" x14ac:dyDescent="0.3">
      <c r="P646782" s="83"/>
    </row>
    <row r="646783" spans="16:16" x14ac:dyDescent="0.3">
      <c r="P646783" s="83"/>
    </row>
    <row r="646784" spans="16:16" x14ac:dyDescent="0.3">
      <c r="P646784" s="83"/>
    </row>
    <row r="646785" spans="16:16" x14ac:dyDescent="0.3">
      <c r="P646785" s="83"/>
    </row>
    <row r="646786" spans="16:16" x14ac:dyDescent="0.3">
      <c r="P646786" s="83"/>
    </row>
    <row r="646787" spans="16:16" x14ac:dyDescent="0.3">
      <c r="P646787" s="83"/>
    </row>
    <row r="646788" spans="16:16" x14ac:dyDescent="0.3">
      <c r="P646788" s="83"/>
    </row>
    <row r="646789" spans="16:16" x14ac:dyDescent="0.3">
      <c r="P646789" s="83"/>
    </row>
    <row r="646790" spans="16:16" x14ac:dyDescent="0.3">
      <c r="P646790" s="83"/>
    </row>
    <row r="646791" spans="16:16" x14ac:dyDescent="0.3">
      <c r="P646791" s="83"/>
    </row>
    <row r="646792" spans="16:16" x14ac:dyDescent="0.3">
      <c r="P646792" s="83"/>
    </row>
    <row r="646793" spans="16:16" x14ac:dyDescent="0.3">
      <c r="P646793" s="83"/>
    </row>
    <row r="646794" spans="16:16" x14ac:dyDescent="0.3">
      <c r="P646794" s="83"/>
    </row>
    <row r="646795" spans="16:16" x14ac:dyDescent="0.3">
      <c r="P646795" s="83"/>
    </row>
    <row r="646796" spans="16:16" x14ac:dyDescent="0.3">
      <c r="P646796" s="83"/>
    </row>
    <row r="646797" spans="16:16" x14ac:dyDescent="0.3">
      <c r="P646797" s="83"/>
    </row>
    <row r="646798" spans="16:16" x14ac:dyDescent="0.3">
      <c r="P646798" s="83"/>
    </row>
    <row r="646799" spans="16:16" x14ac:dyDescent="0.3">
      <c r="P646799" s="83"/>
    </row>
    <row r="646800" spans="16:16" x14ac:dyDescent="0.3">
      <c r="P646800" s="83"/>
    </row>
    <row r="646801" spans="16:16" x14ac:dyDescent="0.3">
      <c r="P646801" s="83"/>
    </row>
    <row r="646802" spans="16:16" x14ac:dyDescent="0.3">
      <c r="P646802" s="83"/>
    </row>
    <row r="646803" spans="16:16" x14ac:dyDescent="0.3">
      <c r="P646803" s="83"/>
    </row>
    <row r="646804" spans="16:16" x14ac:dyDescent="0.3">
      <c r="P646804" s="83"/>
    </row>
    <row r="646805" spans="16:16" x14ac:dyDescent="0.3">
      <c r="P646805" s="83"/>
    </row>
    <row r="646806" spans="16:16" x14ac:dyDescent="0.3">
      <c r="P646806" s="83"/>
    </row>
    <row r="646807" spans="16:16" x14ac:dyDescent="0.3">
      <c r="P646807" s="83"/>
    </row>
    <row r="646808" spans="16:16" x14ac:dyDescent="0.3">
      <c r="P646808" s="83"/>
    </row>
    <row r="646809" spans="16:16" x14ac:dyDescent="0.3">
      <c r="P646809" s="83"/>
    </row>
    <row r="646810" spans="16:16" x14ac:dyDescent="0.3">
      <c r="P646810" s="83"/>
    </row>
    <row r="646811" spans="16:16" x14ac:dyDescent="0.3">
      <c r="P646811" s="83"/>
    </row>
    <row r="646812" spans="16:16" x14ac:dyDescent="0.3">
      <c r="P646812" s="83"/>
    </row>
    <row r="646813" spans="16:16" x14ac:dyDescent="0.3">
      <c r="P646813" s="83"/>
    </row>
    <row r="646814" spans="16:16" x14ac:dyDescent="0.3">
      <c r="P646814" s="83"/>
    </row>
    <row r="646815" spans="16:16" x14ac:dyDescent="0.3">
      <c r="P646815" s="83"/>
    </row>
    <row r="646816" spans="16:16" x14ac:dyDescent="0.3">
      <c r="P646816" s="83"/>
    </row>
    <row r="646817" spans="16:16" x14ac:dyDescent="0.3">
      <c r="P646817" s="83"/>
    </row>
    <row r="646818" spans="16:16" x14ac:dyDescent="0.3">
      <c r="P646818" s="83"/>
    </row>
    <row r="646819" spans="16:16" x14ac:dyDescent="0.3">
      <c r="P646819" s="83"/>
    </row>
    <row r="646820" spans="16:16" x14ac:dyDescent="0.3">
      <c r="P646820" s="83"/>
    </row>
    <row r="646821" spans="16:16" x14ac:dyDescent="0.3">
      <c r="P646821" s="83"/>
    </row>
    <row r="646822" spans="16:16" x14ac:dyDescent="0.3">
      <c r="P646822" s="83"/>
    </row>
    <row r="646823" spans="16:16" x14ac:dyDescent="0.3">
      <c r="P646823" s="83"/>
    </row>
    <row r="646824" spans="16:16" x14ac:dyDescent="0.3">
      <c r="P646824" s="83"/>
    </row>
    <row r="646825" spans="16:16" x14ac:dyDescent="0.3">
      <c r="P646825" s="83"/>
    </row>
    <row r="646826" spans="16:16" x14ac:dyDescent="0.3">
      <c r="P646826" s="83"/>
    </row>
    <row r="646827" spans="16:16" x14ac:dyDescent="0.3">
      <c r="P646827" s="83"/>
    </row>
    <row r="646828" spans="16:16" x14ac:dyDescent="0.3">
      <c r="P646828" s="83"/>
    </row>
    <row r="646829" spans="16:16" x14ac:dyDescent="0.3">
      <c r="P646829" s="83"/>
    </row>
    <row r="646830" spans="16:16" x14ac:dyDescent="0.3">
      <c r="P646830" s="83"/>
    </row>
    <row r="646831" spans="16:16" x14ac:dyDescent="0.3">
      <c r="P646831" s="83"/>
    </row>
    <row r="646832" spans="16:16" x14ac:dyDescent="0.3">
      <c r="P646832" s="83"/>
    </row>
    <row r="646833" spans="16:16" x14ac:dyDescent="0.3">
      <c r="P646833" s="83"/>
    </row>
    <row r="646834" spans="16:16" x14ac:dyDescent="0.3">
      <c r="P646834" s="83"/>
    </row>
    <row r="646835" spans="16:16" x14ac:dyDescent="0.3">
      <c r="P646835" s="83"/>
    </row>
    <row r="646836" spans="16:16" x14ac:dyDescent="0.3">
      <c r="P646836" s="83"/>
    </row>
    <row r="646837" spans="16:16" x14ac:dyDescent="0.3">
      <c r="P646837" s="83"/>
    </row>
    <row r="646838" spans="16:16" x14ac:dyDescent="0.3">
      <c r="P646838" s="83"/>
    </row>
    <row r="646839" spans="16:16" x14ac:dyDescent="0.3">
      <c r="P646839" s="83"/>
    </row>
    <row r="646840" spans="16:16" x14ac:dyDescent="0.3">
      <c r="P646840" s="83"/>
    </row>
    <row r="646841" spans="16:16" x14ac:dyDescent="0.3">
      <c r="P646841" s="83"/>
    </row>
    <row r="646842" spans="16:16" x14ac:dyDescent="0.3">
      <c r="P646842" s="83"/>
    </row>
    <row r="646843" spans="16:16" x14ac:dyDescent="0.3">
      <c r="P646843" s="83"/>
    </row>
    <row r="646844" spans="16:16" x14ac:dyDescent="0.3">
      <c r="P646844" s="83"/>
    </row>
    <row r="646845" spans="16:16" x14ac:dyDescent="0.3">
      <c r="P646845" s="83"/>
    </row>
    <row r="646846" spans="16:16" x14ac:dyDescent="0.3">
      <c r="P646846" s="83"/>
    </row>
    <row r="646847" spans="16:16" x14ac:dyDescent="0.3">
      <c r="P646847" s="83"/>
    </row>
    <row r="646848" spans="16:16" x14ac:dyDescent="0.3">
      <c r="P646848" s="83"/>
    </row>
    <row r="646849" spans="16:16" x14ac:dyDescent="0.3">
      <c r="P646849" s="83"/>
    </row>
    <row r="646850" spans="16:16" x14ac:dyDescent="0.3">
      <c r="P646850" s="83"/>
    </row>
    <row r="646851" spans="16:16" x14ac:dyDescent="0.3">
      <c r="P646851" s="83"/>
    </row>
    <row r="646852" spans="16:16" x14ac:dyDescent="0.3">
      <c r="P646852" s="83"/>
    </row>
    <row r="646853" spans="16:16" x14ac:dyDescent="0.3">
      <c r="P646853" s="83"/>
    </row>
    <row r="646854" spans="16:16" x14ac:dyDescent="0.3">
      <c r="P646854" s="83"/>
    </row>
    <row r="646855" spans="16:16" x14ac:dyDescent="0.3">
      <c r="P646855" s="83"/>
    </row>
    <row r="646856" spans="16:16" x14ac:dyDescent="0.3">
      <c r="P646856" s="83"/>
    </row>
    <row r="646857" spans="16:16" x14ac:dyDescent="0.3">
      <c r="P646857" s="83"/>
    </row>
    <row r="646858" spans="16:16" x14ac:dyDescent="0.3">
      <c r="P646858" s="83"/>
    </row>
    <row r="646859" spans="16:16" x14ac:dyDescent="0.3">
      <c r="P646859" s="83"/>
    </row>
    <row r="646860" spans="16:16" x14ac:dyDescent="0.3">
      <c r="P646860" s="83"/>
    </row>
    <row r="646861" spans="16:16" x14ac:dyDescent="0.3">
      <c r="P646861" s="83"/>
    </row>
    <row r="646862" spans="16:16" x14ac:dyDescent="0.3">
      <c r="P646862" s="83"/>
    </row>
    <row r="646863" spans="16:16" x14ac:dyDescent="0.3">
      <c r="P646863" s="83"/>
    </row>
    <row r="646864" spans="16:16" x14ac:dyDescent="0.3">
      <c r="P646864" s="83"/>
    </row>
    <row r="646865" spans="16:16" x14ac:dyDescent="0.3">
      <c r="P646865" s="83"/>
    </row>
    <row r="646866" spans="16:16" x14ac:dyDescent="0.3">
      <c r="P646866" s="83"/>
    </row>
    <row r="646867" spans="16:16" x14ac:dyDescent="0.3">
      <c r="P646867" s="83"/>
    </row>
    <row r="646868" spans="16:16" x14ac:dyDescent="0.3">
      <c r="P646868" s="83"/>
    </row>
    <row r="646869" spans="16:16" x14ac:dyDescent="0.3">
      <c r="P646869" s="83"/>
    </row>
    <row r="646870" spans="16:16" x14ac:dyDescent="0.3">
      <c r="P646870" s="83"/>
    </row>
    <row r="646871" spans="16:16" x14ac:dyDescent="0.3">
      <c r="P646871" s="83"/>
    </row>
    <row r="646872" spans="16:16" x14ac:dyDescent="0.3">
      <c r="P646872" s="83"/>
    </row>
    <row r="646873" spans="16:16" x14ac:dyDescent="0.3">
      <c r="P646873" s="83"/>
    </row>
    <row r="646874" spans="16:16" x14ac:dyDescent="0.3">
      <c r="P646874" s="83"/>
    </row>
    <row r="646875" spans="16:16" x14ac:dyDescent="0.3">
      <c r="P646875" s="83"/>
    </row>
    <row r="646876" spans="16:16" x14ac:dyDescent="0.3">
      <c r="P646876" s="83"/>
    </row>
    <row r="646877" spans="16:16" x14ac:dyDescent="0.3">
      <c r="P646877" s="83"/>
    </row>
    <row r="646878" spans="16:16" x14ac:dyDescent="0.3">
      <c r="P646878" s="83"/>
    </row>
    <row r="646879" spans="16:16" x14ac:dyDescent="0.3">
      <c r="P646879" s="83"/>
    </row>
    <row r="646880" spans="16:16" x14ac:dyDescent="0.3">
      <c r="P646880" s="83"/>
    </row>
    <row r="646881" spans="16:16" x14ac:dyDescent="0.3">
      <c r="P646881" s="83"/>
    </row>
    <row r="646882" spans="16:16" x14ac:dyDescent="0.3">
      <c r="P646882" s="83"/>
    </row>
    <row r="646883" spans="16:16" x14ac:dyDescent="0.3">
      <c r="P646883" s="83"/>
    </row>
    <row r="646884" spans="16:16" x14ac:dyDescent="0.3">
      <c r="P646884" s="83"/>
    </row>
    <row r="646885" spans="16:16" x14ac:dyDescent="0.3">
      <c r="P646885" s="83"/>
    </row>
    <row r="646886" spans="16:16" x14ac:dyDescent="0.3">
      <c r="P646886" s="83"/>
    </row>
    <row r="646887" spans="16:16" x14ac:dyDescent="0.3">
      <c r="P646887" s="83"/>
    </row>
    <row r="646888" spans="16:16" x14ac:dyDescent="0.3">
      <c r="P646888" s="83"/>
    </row>
    <row r="646889" spans="16:16" x14ac:dyDescent="0.3">
      <c r="P646889" s="83"/>
    </row>
    <row r="646890" spans="16:16" x14ac:dyDescent="0.3">
      <c r="P646890" s="83"/>
    </row>
    <row r="646891" spans="16:16" x14ac:dyDescent="0.3">
      <c r="P646891" s="83"/>
    </row>
    <row r="646892" spans="16:16" x14ac:dyDescent="0.3">
      <c r="P646892" s="83"/>
    </row>
    <row r="646893" spans="16:16" x14ac:dyDescent="0.3">
      <c r="P646893" s="83"/>
    </row>
    <row r="646894" spans="16:16" x14ac:dyDescent="0.3">
      <c r="P646894" s="83"/>
    </row>
    <row r="646895" spans="16:16" x14ac:dyDescent="0.3">
      <c r="P646895" s="83"/>
    </row>
    <row r="646896" spans="16:16" x14ac:dyDescent="0.3">
      <c r="P646896" s="83"/>
    </row>
    <row r="646897" spans="16:16" x14ac:dyDescent="0.3">
      <c r="P646897" s="83"/>
    </row>
    <row r="646898" spans="16:16" x14ac:dyDescent="0.3">
      <c r="P646898" s="83"/>
    </row>
    <row r="646899" spans="16:16" x14ac:dyDescent="0.3">
      <c r="P646899" s="83"/>
    </row>
    <row r="646900" spans="16:16" x14ac:dyDescent="0.3">
      <c r="P646900" s="83"/>
    </row>
    <row r="646901" spans="16:16" x14ac:dyDescent="0.3">
      <c r="P646901" s="83"/>
    </row>
    <row r="646902" spans="16:16" x14ac:dyDescent="0.3">
      <c r="P646902" s="83"/>
    </row>
    <row r="646903" spans="16:16" x14ac:dyDescent="0.3">
      <c r="P646903" s="83"/>
    </row>
    <row r="646904" spans="16:16" x14ac:dyDescent="0.3">
      <c r="P646904" s="83"/>
    </row>
    <row r="646905" spans="16:16" x14ac:dyDescent="0.3">
      <c r="P646905" s="83"/>
    </row>
    <row r="646906" spans="16:16" x14ac:dyDescent="0.3">
      <c r="P646906" s="83"/>
    </row>
    <row r="646907" spans="16:16" x14ac:dyDescent="0.3">
      <c r="P646907" s="83"/>
    </row>
    <row r="646908" spans="16:16" x14ac:dyDescent="0.3">
      <c r="P646908" s="83"/>
    </row>
    <row r="646909" spans="16:16" x14ac:dyDescent="0.3">
      <c r="P646909" s="83"/>
    </row>
    <row r="646910" spans="16:16" x14ac:dyDescent="0.3">
      <c r="P646910" s="83"/>
    </row>
    <row r="646911" spans="16:16" x14ac:dyDescent="0.3">
      <c r="P646911" s="83"/>
    </row>
    <row r="646912" spans="16:16" x14ac:dyDescent="0.3">
      <c r="P646912" s="83"/>
    </row>
    <row r="646913" spans="16:16" x14ac:dyDescent="0.3">
      <c r="P646913" s="83"/>
    </row>
    <row r="646914" spans="16:16" x14ac:dyDescent="0.3">
      <c r="P646914" s="83"/>
    </row>
    <row r="646915" spans="16:16" x14ac:dyDescent="0.3">
      <c r="P646915" s="83"/>
    </row>
    <row r="646916" spans="16:16" x14ac:dyDescent="0.3">
      <c r="P646916" s="83"/>
    </row>
    <row r="646917" spans="16:16" x14ac:dyDescent="0.3">
      <c r="P646917" s="83"/>
    </row>
    <row r="646918" spans="16:16" x14ac:dyDescent="0.3">
      <c r="P646918" s="83"/>
    </row>
    <row r="646919" spans="16:16" x14ac:dyDescent="0.3">
      <c r="P646919" s="83"/>
    </row>
    <row r="646920" spans="16:16" x14ac:dyDescent="0.3">
      <c r="P646920" s="83"/>
    </row>
    <row r="646921" spans="16:16" x14ac:dyDescent="0.3">
      <c r="P646921" s="83"/>
    </row>
    <row r="646922" spans="16:16" x14ac:dyDescent="0.3">
      <c r="P646922" s="83"/>
    </row>
    <row r="646923" spans="16:16" x14ac:dyDescent="0.3">
      <c r="P646923" s="83"/>
    </row>
    <row r="646924" spans="16:16" x14ac:dyDescent="0.3">
      <c r="P646924" s="83"/>
    </row>
    <row r="646925" spans="16:16" x14ac:dyDescent="0.3">
      <c r="P646925" s="83"/>
    </row>
    <row r="646926" spans="16:16" x14ac:dyDescent="0.3">
      <c r="P646926" s="83"/>
    </row>
    <row r="646927" spans="16:16" x14ac:dyDescent="0.3">
      <c r="P646927" s="83"/>
    </row>
    <row r="646928" spans="16:16" x14ac:dyDescent="0.3">
      <c r="P646928" s="83"/>
    </row>
    <row r="646929" spans="16:16" x14ac:dyDescent="0.3">
      <c r="P646929" s="83"/>
    </row>
    <row r="646930" spans="16:16" x14ac:dyDescent="0.3">
      <c r="P646930" s="83"/>
    </row>
    <row r="646931" spans="16:16" x14ac:dyDescent="0.3">
      <c r="P646931" s="83"/>
    </row>
    <row r="646932" spans="16:16" x14ac:dyDescent="0.3">
      <c r="P646932" s="83"/>
    </row>
    <row r="646933" spans="16:16" x14ac:dyDescent="0.3">
      <c r="P646933" s="83"/>
    </row>
    <row r="646934" spans="16:16" x14ac:dyDescent="0.3">
      <c r="P646934" s="83"/>
    </row>
    <row r="646935" spans="16:16" x14ac:dyDescent="0.3">
      <c r="P646935" s="83"/>
    </row>
    <row r="646936" spans="16:16" x14ac:dyDescent="0.3">
      <c r="P646936" s="83"/>
    </row>
    <row r="646937" spans="16:16" x14ac:dyDescent="0.3">
      <c r="P646937" s="83"/>
    </row>
    <row r="646938" spans="16:16" x14ac:dyDescent="0.3">
      <c r="P646938" s="83"/>
    </row>
    <row r="646939" spans="16:16" x14ac:dyDescent="0.3">
      <c r="P646939" s="83"/>
    </row>
    <row r="646940" spans="16:16" x14ac:dyDescent="0.3">
      <c r="P646940" s="83"/>
    </row>
    <row r="646941" spans="16:16" x14ac:dyDescent="0.3">
      <c r="P646941" s="83"/>
    </row>
    <row r="646942" spans="16:16" x14ac:dyDescent="0.3">
      <c r="P646942" s="83"/>
    </row>
    <row r="646943" spans="16:16" x14ac:dyDescent="0.3">
      <c r="P646943" s="83"/>
    </row>
    <row r="646944" spans="16:16" x14ac:dyDescent="0.3">
      <c r="P646944" s="83"/>
    </row>
    <row r="646945" spans="16:16" x14ac:dyDescent="0.3">
      <c r="P646945" s="83"/>
    </row>
    <row r="646946" spans="16:16" x14ac:dyDescent="0.3">
      <c r="P646946" s="83"/>
    </row>
    <row r="646947" spans="16:16" x14ac:dyDescent="0.3">
      <c r="P646947" s="83"/>
    </row>
    <row r="646948" spans="16:16" x14ac:dyDescent="0.3">
      <c r="P646948" s="83"/>
    </row>
    <row r="646949" spans="16:16" x14ac:dyDescent="0.3">
      <c r="P646949" s="83"/>
    </row>
    <row r="646950" spans="16:16" x14ac:dyDescent="0.3">
      <c r="P646950" s="83"/>
    </row>
    <row r="646951" spans="16:16" x14ac:dyDescent="0.3">
      <c r="P646951" s="83"/>
    </row>
    <row r="646952" spans="16:16" x14ac:dyDescent="0.3">
      <c r="P646952" s="83"/>
    </row>
    <row r="646953" spans="16:16" x14ac:dyDescent="0.3">
      <c r="P646953" s="83"/>
    </row>
    <row r="646954" spans="16:16" x14ac:dyDescent="0.3">
      <c r="P646954" s="83"/>
    </row>
    <row r="646955" spans="16:16" x14ac:dyDescent="0.3">
      <c r="P646955" s="83"/>
    </row>
    <row r="646956" spans="16:16" x14ac:dyDescent="0.3">
      <c r="P646956" s="83"/>
    </row>
    <row r="646957" spans="16:16" x14ac:dyDescent="0.3">
      <c r="P646957" s="83"/>
    </row>
    <row r="646958" spans="16:16" x14ac:dyDescent="0.3">
      <c r="P646958" s="83"/>
    </row>
    <row r="646959" spans="16:16" x14ac:dyDescent="0.3">
      <c r="P646959" s="83"/>
    </row>
    <row r="646960" spans="16:16" x14ac:dyDescent="0.3">
      <c r="P646960" s="83"/>
    </row>
    <row r="646961" spans="16:16" x14ac:dyDescent="0.3">
      <c r="P646961" s="83"/>
    </row>
    <row r="646962" spans="16:16" x14ac:dyDescent="0.3">
      <c r="P646962" s="83"/>
    </row>
    <row r="646963" spans="16:16" x14ac:dyDescent="0.3">
      <c r="P646963" s="83"/>
    </row>
    <row r="646964" spans="16:16" x14ac:dyDescent="0.3">
      <c r="P646964" s="83"/>
    </row>
    <row r="646965" spans="16:16" x14ac:dyDescent="0.3">
      <c r="P646965" s="83"/>
    </row>
    <row r="646966" spans="16:16" x14ac:dyDescent="0.3">
      <c r="P646966" s="83"/>
    </row>
    <row r="646967" spans="16:16" x14ac:dyDescent="0.3">
      <c r="P646967" s="83"/>
    </row>
    <row r="646968" spans="16:16" x14ac:dyDescent="0.3">
      <c r="P646968" s="83"/>
    </row>
    <row r="646969" spans="16:16" x14ac:dyDescent="0.3">
      <c r="P646969" s="83"/>
    </row>
    <row r="646970" spans="16:16" x14ac:dyDescent="0.3">
      <c r="P646970" s="83"/>
    </row>
    <row r="646971" spans="16:16" x14ac:dyDescent="0.3">
      <c r="P646971" s="83"/>
    </row>
    <row r="646972" spans="16:16" x14ac:dyDescent="0.3">
      <c r="P646972" s="83"/>
    </row>
    <row r="646973" spans="16:16" x14ac:dyDescent="0.3">
      <c r="P646973" s="83"/>
    </row>
    <row r="646974" spans="16:16" x14ac:dyDescent="0.3">
      <c r="P646974" s="83"/>
    </row>
    <row r="646975" spans="16:16" x14ac:dyDescent="0.3">
      <c r="P646975" s="83"/>
    </row>
    <row r="646976" spans="16:16" x14ac:dyDescent="0.3">
      <c r="P646976" s="83"/>
    </row>
    <row r="646977" spans="16:16" x14ac:dyDescent="0.3">
      <c r="P646977" s="83"/>
    </row>
    <row r="646978" spans="16:16" x14ac:dyDescent="0.3">
      <c r="P646978" s="83"/>
    </row>
    <row r="646979" spans="16:16" x14ac:dyDescent="0.3">
      <c r="P646979" s="83"/>
    </row>
    <row r="646980" spans="16:16" x14ac:dyDescent="0.3">
      <c r="P646980" s="83"/>
    </row>
    <row r="646981" spans="16:16" x14ac:dyDescent="0.3">
      <c r="P646981" s="83"/>
    </row>
    <row r="646982" spans="16:16" x14ac:dyDescent="0.3">
      <c r="P646982" s="83"/>
    </row>
    <row r="646983" spans="16:16" x14ac:dyDescent="0.3">
      <c r="P646983" s="83"/>
    </row>
    <row r="646984" spans="16:16" x14ac:dyDescent="0.3">
      <c r="P646984" s="83"/>
    </row>
    <row r="646985" spans="16:16" x14ac:dyDescent="0.3">
      <c r="P646985" s="83"/>
    </row>
    <row r="646986" spans="16:16" x14ac:dyDescent="0.3">
      <c r="P646986" s="83"/>
    </row>
    <row r="646987" spans="16:16" x14ac:dyDescent="0.3">
      <c r="P646987" s="83"/>
    </row>
    <row r="646988" spans="16:16" x14ac:dyDescent="0.3">
      <c r="P646988" s="83"/>
    </row>
    <row r="646989" spans="16:16" x14ac:dyDescent="0.3">
      <c r="P646989" s="83"/>
    </row>
    <row r="646990" spans="16:16" x14ac:dyDescent="0.3">
      <c r="P646990" s="83"/>
    </row>
    <row r="646991" spans="16:16" x14ac:dyDescent="0.3">
      <c r="P646991" s="83"/>
    </row>
    <row r="646992" spans="16:16" x14ac:dyDescent="0.3">
      <c r="P646992" s="83"/>
    </row>
    <row r="646993" spans="16:16" x14ac:dyDescent="0.3">
      <c r="P646993" s="83"/>
    </row>
    <row r="646994" spans="16:16" x14ac:dyDescent="0.3">
      <c r="P646994" s="83"/>
    </row>
    <row r="646995" spans="16:16" x14ac:dyDescent="0.3">
      <c r="P646995" s="83"/>
    </row>
    <row r="646996" spans="16:16" x14ac:dyDescent="0.3">
      <c r="P646996" s="83"/>
    </row>
    <row r="646997" spans="16:16" x14ac:dyDescent="0.3">
      <c r="P646997" s="83"/>
    </row>
    <row r="646998" spans="16:16" x14ac:dyDescent="0.3">
      <c r="P646998" s="83"/>
    </row>
    <row r="646999" spans="16:16" x14ac:dyDescent="0.3">
      <c r="P646999" s="83"/>
    </row>
    <row r="647000" spans="16:16" x14ac:dyDescent="0.3">
      <c r="P647000" s="83"/>
    </row>
    <row r="647001" spans="16:16" x14ac:dyDescent="0.3">
      <c r="P647001" s="83"/>
    </row>
    <row r="647002" spans="16:16" x14ac:dyDescent="0.3">
      <c r="P647002" s="83"/>
    </row>
    <row r="647003" spans="16:16" x14ac:dyDescent="0.3">
      <c r="P647003" s="83"/>
    </row>
    <row r="647004" spans="16:16" x14ac:dyDescent="0.3">
      <c r="P647004" s="83"/>
    </row>
    <row r="647005" spans="16:16" x14ac:dyDescent="0.3">
      <c r="P647005" s="83"/>
    </row>
    <row r="647006" spans="16:16" x14ac:dyDescent="0.3">
      <c r="P647006" s="83"/>
    </row>
    <row r="647007" spans="16:16" x14ac:dyDescent="0.3">
      <c r="P647007" s="83"/>
    </row>
    <row r="647008" spans="16:16" x14ac:dyDescent="0.3">
      <c r="P647008" s="83"/>
    </row>
    <row r="647009" spans="16:16" x14ac:dyDescent="0.3">
      <c r="P647009" s="83"/>
    </row>
    <row r="647010" spans="16:16" x14ac:dyDescent="0.3">
      <c r="P647010" s="83"/>
    </row>
    <row r="647011" spans="16:16" x14ac:dyDescent="0.3">
      <c r="P647011" s="83"/>
    </row>
    <row r="647012" spans="16:16" x14ac:dyDescent="0.3">
      <c r="P647012" s="83"/>
    </row>
    <row r="647013" spans="16:16" x14ac:dyDescent="0.3">
      <c r="P647013" s="83"/>
    </row>
    <row r="647014" spans="16:16" x14ac:dyDescent="0.3">
      <c r="P647014" s="83"/>
    </row>
    <row r="647015" spans="16:16" x14ac:dyDescent="0.3">
      <c r="P647015" s="83"/>
    </row>
    <row r="647016" spans="16:16" x14ac:dyDescent="0.3">
      <c r="P647016" s="83"/>
    </row>
    <row r="647017" spans="16:16" x14ac:dyDescent="0.3">
      <c r="P647017" s="83"/>
    </row>
    <row r="647018" spans="16:16" x14ac:dyDescent="0.3">
      <c r="P647018" s="83"/>
    </row>
    <row r="647019" spans="16:16" x14ac:dyDescent="0.3">
      <c r="P647019" s="83"/>
    </row>
    <row r="647020" spans="16:16" x14ac:dyDescent="0.3">
      <c r="P647020" s="83"/>
    </row>
    <row r="647021" spans="16:16" x14ac:dyDescent="0.3">
      <c r="P647021" s="83"/>
    </row>
    <row r="647022" spans="16:16" x14ac:dyDescent="0.3">
      <c r="P647022" s="83"/>
    </row>
    <row r="647023" spans="16:16" x14ac:dyDescent="0.3">
      <c r="P647023" s="83"/>
    </row>
    <row r="647024" spans="16:16" x14ac:dyDescent="0.3">
      <c r="P647024" s="83"/>
    </row>
    <row r="647025" spans="16:16" x14ac:dyDescent="0.3">
      <c r="P647025" s="83"/>
    </row>
    <row r="647026" spans="16:16" x14ac:dyDescent="0.3">
      <c r="P647026" s="83"/>
    </row>
    <row r="647027" spans="16:16" x14ac:dyDescent="0.3">
      <c r="P647027" s="83"/>
    </row>
    <row r="647028" spans="16:16" x14ac:dyDescent="0.3">
      <c r="P647028" s="83"/>
    </row>
    <row r="647029" spans="16:16" x14ac:dyDescent="0.3">
      <c r="P647029" s="83"/>
    </row>
    <row r="647030" spans="16:16" x14ac:dyDescent="0.3">
      <c r="P647030" s="83"/>
    </row>
    <row r="647031" spans="16:16" x14ac:dyDescent="0.3">
      <c r="P647031" s="83"/>
    </row>
    <row r="647032" spans="16:16" x14ac:dyDescent="0.3">
      <c r="P647032" s="83"/>
    </row>
    <row r="647033" spans="16:16" x14ac:dyDescent="0.3">
      <c r="P647033" s="83"/>
    </row>
    <row r="647034" spans="16:16" x14ac:dyDescent="0.3">
      <c r="P647034" s="83"/>
    </row>
    <row r="647035" spans="16:16" x14ac:dyDescent="0.3">
      <c r="P647035" s="83"/>
    </row>
    <row r="647036" spans="16:16" x14ac:dyDescent="0.3">
      <c r="P647036" s="83"/>
    </row>
    <row r="647037" spans="16:16" x14ac:dyDescent="0.3">
      <c r="P647037" s="83"/>
    </row>
    <row r="647038" spans="16:16" x14ac:dyDescent="0.3">
      <c r="P647038" s="83"/>
    </row>
    <row r="647039" spans="16:16" x14ac:dyDescent="0.3">
      <c r="P647039" s="83"/>
    </row>
    <row r="647040" spans="16:16" x14ac:dyDescent="0.3">
      <c r="P647040" s="83"/>
    </row>
    <row r="647041" spans="16:16" x14ac:dyDescent="0.3">
      <c r="P647041" s="83"/>
    </row>
    <row r="647042" spans="16:16" x14ac:dyDescent="0.3">
      <c r="P647042" s="83"/>
    </row>
    <row r="647043" spans="16:16" x14ac:dyDescent="0.3">
      <c r="P647043" s="83"/>
    </row>
    <row r="647044" spans="16:16" x14ac:dyDescent="0.3">
      <c r="P647044" s="83"/>
    </row>
    <row r="647045" spans="16:16" x14ac:dyDescent="0.3">
      <c r="P647045" s="83"/>
    </row>
    <row r="647046" spans="16:16" x14ac:dyDescent="0.3">
      <c r="P647046" s="83"/>
    </row>
    <row r="647047" spans="16:16" x14ac:dyDescent="0.3">
      <c r="P647047" s="83"/>
    </row>
    <row r="647048" spans="16:16" x14ac:dyDescent="0.3">
      <c r="P647048" s="83"/>
    </row>
    <row r="647049" spans="16:16" x14ac:dyDescent="0.3">
      <c r="P647049" s="83"/>
    </row>
    <row r="647050" spans="16:16" x14ac:dyDescent="0.3">
      <c r="P647050" s="83"/>
    </row>
    <row r="647051" spans="16:16" x14ac:dyDescent="0.3">
      <c r="P647051" s="83"/>
    </row>
    <row r="647052" spans="16:16" x14ac:dyDescent="0.3">
      <c r="P647052" s="83"/>
    </row>
    <row r="647053" spans="16:16" x14ac:dyDescent="0.3">
      <c r="P647053" s="83"/>
    </row>
    <row r="647054" spans="16:16" x14ac:dyDescent="0.3">
      <c r="P647054" s="83"/>
    </row>
    <row r="647055" spans="16:16" x14ac:dyDescent="0.3">
      <c r="P647055" s="83"/>
    </row>
    <row r="647056" spans="16:16" x14ac:dyDescent="0.3">
      <c r="P647056" s="83"/>
    </row>
    <row r="647057" spans="16:16" x14ac:dyDescent="0.3">
      <c r="P647057" s="83"/>
    </row>
    <row r="647058" spans="16:16" x14ac:dyDescent="0.3">
      <c r="P647058" s="83"/>
    </row>
    <row r="647059" spans="16:16" x14ac:dyDescent="0.3">
      <c r="P647059" s="83"/>
    </row>
    <row r="647060" spans="16:16" x14ac:dyDescent="0.3">
      <c r="P647060" s="83"/>
    </row>
    <row r="647061" spans="16:16" x14ac:dyDescent="0.3">
      <c r="P647061" s="83"/>
    </row>
    <row r="647062" spans="16:16" x14ac:dyDescent="0.3">
      <c r="P647062" s="83"/>
    </row>
    <row r="647063" spans="16:16" x14ac:dyDescent="0.3">
      <c r="P647063" s="83"/>
    </row>
    <row r="647064" spans="16:16" x14ac:dyDescent="0.3">
      <c r="P647064" s="83"/>
    </row>
    <row r="647065" spans="16:16" x14ac:dyDescent="0.3">
      <c r="P647065" s="83"/>
    </row>
    <row r="647066" spans="16:16" x14ac:dyDescent="0.3">
      <c r="P647066" s="83"/>
    </row>
    <row r="647067" spans="16:16" x14ac:dyDescent="0.3">
      <c r="P647067" s="83"/>
    </row>
    <row r="647068" spans="16:16" x14ac:dyDescent="0.3">
      <c r="P647068" s="83"/>
    </row>
    <row r="647069" spans="16:16" x14ac:dyDescent="0.3">
      <c r="P647069" s="83"/>
    </row>
    <row r="647070" spans="16:16" x14ac:dyDescent="0.3">
      <c r="P647070" s="83"/>
    </row>
    <row r="647071" spans="16:16" x14ac:dyDescent="0.3">
      <c r="P647071" s="83"/>
    </row>
    <row r="647072" spans="16:16" x14ac:dyDescent="0.3">
      <c r="P647072" s="83"/>
    </row>
    <row r="647073" spans="16:16" x14ac:dyDescent="0.3">
      <c r="P647073" s="83"/>
    </row>
    <row r="647074" spans="16:16" x14ac:dyDescent="0.3">
      <c r="P647074" s="83"/>
    </row>
    <row r="647075" spans="16:16" x14ac:dyDescent="0.3">
      <c r="P647075" s="83"/>
    </row>
    <row r="647076" spans="16:16" x14ac:dyDescent="0.3">
      <c r="P647076" s="83"/>
    </row>
    <row r="647077" spans="16:16" x14ac:dyDescent="0.3">
      <c r="P647077" s="83"/>
    </row>
    <row r="647078" spans="16:16" x14ac:dyDescent="0.3">
      <c r="P647078" s="83"/>
    </row>
    <row r="647079" spans="16:16" x14ac:dyDescent="0.3">
      <c r="P647079" s="83"/>
    </row>
    <row r="647080" spans="16:16" x14ac:dyDescent="0.3">
      <c r="P647080" s="83"/>
    </row>
    <row r="647081" spans="16:16" x14ac:dyDescent="0.3">
      <c r="P647081" s="83"/>
    </row>
    <row r="647082" spans="16:16" x14ac:dyDescent="0.3">
      <c r="P647082" s="83"/>
    </row>
    <row r="647083" spans="16:16" x14ac:dyDescent="0.3">
      <c r="P647083" s="83"/>
    </row>
    <row r="647084" spans="16:16" x14ac:dyDescent="0.3">
      <c r="P647084" s="83"/>
    </row>
    <row r="647085" spans="16:16" x14ac:dyDescent="0.3">
      <c r="P647085" s="83"/>
    </row>
    <row r="647086" spans="16:16" x14ac:dyDescent="0.3">
      <c r="P647086" s="83"/>
    </row>
    <row r="647087" spans="16:16" x14ac:dyDescent="0.3">
      <c r="P647087" s="83"/>
    </row>
    <row r="647088" spans="16:16" x14ac:dyDescent="0.3">
      <c r="P647088" s="83"/>
    </row>
    <row r="647089" spans="16:16" x14ac:dyDescent="0.3">
      <c r="P647089" s="83"/>
    </row>
    <row r="647090" spans="16:16" x14ac:dyDescent="0.3">
      <c r="P647090" s="83"/>
    </row>
    <row r="647091" spans="16:16" x14ac:dyDescent="0.3">
      <c r="P647091" s="83"/>
    </row>
    <row r="647092" spans="16:16" x14ac:dyDescent="0.3">
      <c r="P647092" s="83"/>
    </row>
    <row r="647093" spans="16:16" x14ac:dyDescent="0.3">
      <c r="P647093" s="83"/>
    </row>
    <row r="647094" spans="16:16" x14ac:dyDescent="0.3">
      <c r="P647094" s="83"/>
    </row>
    <row r="647095" spans="16:16" x14ac:dyDescent="0.3">
      <c r="P647095" s="83"/>
    </row>
    <row r="647096" spans="16:16" x14ac:dyDescent="0.3">
      <c r="P647096" s="83"/>
    </row>
    <row r="647097" spans="16:16" x14ac:dyDescent="0.3">
      <c r="P647097" s="83"/>
    </row>
    <row r="647098" spans="16:16" x14ac:dyDescent="0.3">
      <c r="P647098" s="83"/>
    </row>
    <row r="647099" spans="16:16" x14ac:dyDescent="0.3">
      <c r="P647099" s="83"/>
    </row>
    <row r="647100" spans="16:16" x14ac:dyDescent="0.3">
      <c r="P647100" s="83"/>
    </row>
    <row r="647101" spans="16:16" x14ac:dyDescent="0.3">
      <c r="P647101" s="83"/>
    </row>
    <row r="647102" spans="16:16" x14ac:dyDescent="0.3">
      <c r="P647102" s="83"/>
    </row>
    <row r="647103" spans="16:16" x14ac:dyDescent="0.3">
      <c r="P647103" s="83"/>
    </row>
    <row r="647104" spans="16:16" x14ac:dyDescent="0.3">
      <c r="P647104" s="83"/>
    </row>
    <row r="647105" spans="16:16" x14ac:dyDescent="0.3">
      <c r="P647105" s="83"/>
    </row>
    <row r="647106" spans="16:16" x14ac:dyDescent="0.3">
      <c r="P647106" s="83"/>
    </row>
    <row r="647107" spans="16:16" x14ac:dyDescent="0.3">
      <c r="P647107" s="83"/>
    </row>
    <row r="647108" spans="16:16" x14ac:dyDescent="0.3">
      <c r="P647108" s="83"/>
    </row>
    <row r="647109" spans="16:16" x14ac:dyDescent="0.3">
      <c r="P647109" s="83"/>
    </row>
    <row r="647110" spans="16:16" x14ac:dyDescent="0.3">
      <c r="P647110" s="83"/>
    </row>
    <row r="647111" spans="16:16" x14ac:dyDescent="0.3">
      <c r="P647111" s="83"/>
    </row>
    <row r="647112" spans="16:16" x14ac:dyDescent="0.3">
      <c r="P647112" s="83"/>
    </row>
    <row r="647113" spans="16:16" x14ac:dyDescent="0.3">
      <c r="P647113" s="83"/>
    </row>
    <row r="647114" spans="16:16" x14ac:dyDescent="0.3">
      <c r="P647114" s="83"/>
    </row>
    <row r="647115" spans="16:16" x14ac:dyDescent="0.3">
      <c r="P647115" s="83"/>
    </row>
    <row r="647116" spans="16:16" x14ac:dyDescent="0.3">
      <c r="P647116" s="83"/>
    </row>
    <row r="647117" spans="16:16" x14ac:dyDescent="0.3">
      <c r="P647117" s="83"/>
    </row>
    <row r="647118" spans="16:16" x14ac:dyDescent="0.3">
      <c r="P647118" s="83"/>
    </row>
    <row r="647119" spans="16:16" x14ac:dyDescent="0.3">
      <c r="P647119" s="83"/>
    </row>
    <row r="647120" spans="16:16" x14ac:dyDescent="0.3">
      <c r="P647120" s="83"/>
    </row>
    <row r="647121" spans="16:16" x14ac:dyDescent="0.3">
      <c r="P647121" s="83"/>
    </row>
    <row r="647122" spans="16:16" x14ac:dyDescent="0.3">
      <c r="P647122" s="83"/>
    </row>
    <row r="647123" spans="16:16" x14ac:dyDescent="0.3">
      <c r="P647123" s="83"/>
    </row>
    <row r="647124" spans="16:16" x14ac:dyDescent="0.3">
      <c r="P647124" s="83"/>
    </row>
    <row r="647125" spans="16:16" x14ac:dyDescent="0.3">
      <c r="P647125" s="83"/>
    </row>
    <row r="647126" spans="16:16" x14ac:dyDescent="0.3">
      <c r="P647126" s="83"/>
    </row>
    <row r="647127" spans="16:16" x14ac:dyDescent="0.3">
      <c r="P647127" s="83"/>
    </row>
    <row r="647128" spans="16:16" x14ac:dyDescent="0.3">
      <c r="P647128" s="83"/>
    </row>
    <row r="647129" spans="16:16" x14ac:dyDescent="0.3">
      <c r="P647129" s="83"/>
    </row>
    <row r="647130" spans="16:16" x14ac:dyDescent="0.3">
      <c r="P647130" s="83"/>
    </row>
    <row r="647131" spans="16:16" x14ac:dyDescent="0.3">
      <c r="P647131" s="83"/>
    </row>
    <row r="647132" spans="16:16" x14ac:dyDescent="0.3">
      <c r="P647132" s="83"/>
    </row>
    <row r="647133" spans="16:16" x14ac:dyDescent="0.3">
      <c r="P647133" s="83"/>
    </row>
    <row r="647134" spans="16:16" x14ac:dyDescent="0.3">
      <c r="P647134" s="83"/>
    </row>
    <row r="647135" spans="16:16" x14ac:dyDescent="0.3">
      <c r="P647135" s="83"/>
    </row>
    <row r="647136" spans="16:16" x14ac:dyDescent="0.3">
      <c r="P647136" s="83"/>
    </row>
    <row r="647137" spans="16:16" x14ac:dyDescent="0.3">
      <c r="P647137" s="83"/>
    </row>
    <row r="647138" spans="16:16" x14ac:dyDescent="0.3">
      <c r="P647138" s="83"/>
    </row>
    <row r="647139" spans="16:16" x14ac:dyDescent="0.3">
      <c r="P647139" s="83"/>
    </row>
    <row r="647140" spans="16:16" x14ac:dyDescent="0.3">
      <c r="P647140" s="83"/>
    </row>
    <row r="647141" spans="16:16" x14ac:dyDescent="0.3">
      <c r="P647141" s="83"/>
    </row>
    <row r="647142" spans="16:16" x14ac:dyDescent="0.3">
      <c r="P647142" s="83"/>
    </row>
    <row r="647143" spans="16:16" x14ac:dyDescent="0.3">
      <c r="P647143" s="83"/>
    </row>
    <row r="647144" spans="16:16" x14ac:dyDescent="0.3">
      <c r="P647144" s="83"/>
    </row>
    <row r="647145" spans="16:16" x14ac:dyDescent="0.3">
      <c r="P647145" s="83"/>
    </row>
    <row r="647146" spans="16:16" x14ac:dyDescent="0.3">
      <c r="P647146" s="83"/>
    </row>
    <row r="647147" spans="16:16" x14ac:dyDescent="0.3">
      <c r="P647147" s="83"/>
    </row>
    <row r="647148" spans="16:16" x14ac:dyDescent="0.3">
      <c r="P647148" s="83"/>
    </row>
    <row r="647149" spans="16:16" x14ac:dyDescent="0.3">
      <c r="P647149" s="83"/>
    </row>
    <row r="647150" spans="16:16" x14ac:dyDescent="0.3">
      <c r="P647150" s="83"/>
    </row>
    <row r="647151" spans="16:16" x14ac:dyDescent="0.3">
      <c r="P647151" s="83"/>
    </row>
    <row r="647152" spans="16:16" x14ac:dyDescent="0.3">
      <c r="P647152" s="83"/>
    </row>
    <row r="647153" spans="16:16" x14ac:dyDescent="0.3">
      <c r="P647153" s="83"/>
    </row>
    <row r="647154" spans="16:16" x14ac:dyDescent="0.3">
      <c r="P647154" s="83"/>
    </row>
    <row r="647155" spans="16:16" x14ac:dyDescent="0.3">
      <c r="P647155" s="83"/>
    </row>
    <row r="647156" spans="16:16" x14ac:dyDescent="0.3">
      <c r="P647156" s="83"/>
    </row>
    <row r="647157" spans="16:16" x14ac:dyDescent="0.3">
      <c r="P647157" s="83"/>
    </row>
    <row r="647158" spans="16:16" x14ac:dyDescent="0.3">
      <c r="P647158" s="83"/>
    </row>
    <row r="647159" spans="16:16" x14ac:dyDescent="0.3">
      <c r="P647159" s="83"/>
    </row>
    <row r="647160" spans="16:16" x14ac:dyDescent="0.3">
      <c r="P647160" s="83"/>
    </row>
    <row r="647161" spans="16:16" x14ac:dyDescent="0.3">
      <c r="P647161" s="83"/>
    </row>
    <row r="647162" spans="16:16" x14ac:dyDescent="0.3">
      <c r="P647162" s="83"/>
    </row>
    <row r="647163" spans="16:16" x14ac:dyDescent="0.3">
      <c r="P647163" s="83"/>
    </row>
    <row r="647164" spans="16:16" x14ac:dyDescent="0.3">
      <c r="P647164" s="83"/>
    </row>
    <row r="647165" spans="16:16" x14ac:dyDescent="0.3">
      <c r="P647165" s="83"/>
    </row>
    <row r="647166" spans="16:16" x14ac:dyDescent="0.3">
      <c r="P647166" s="83"/>
    </row>
    <row r="647167" spans="16:16" x14ac:dyDescent="0.3">
      <c r="P647167" s="83"/>
    </row>
    <row r="647168" spans="16:16" x14ac:dyDescent="0.3">
      <c r="P647168" s="83"/>
    </row>
    <row r="647169" spans="16:16" x14ac:dyDescent="0.3">
      <c r="P647169" s="83"/>
    </row>
    <row r="647170" spans="16:16" x14ac:dyDescent="0.3">
      <c r="P647170" s="83"/>
    </row>
    <row r="647171" spans="16:16" x14ac:dyDescent="0.3">
      <c r="P647171" s="83"/>
    </row>
    <row r="647172" spans="16:16" x14ac:dyDescent="0.3">
      <c r="P647172" s="83"/>
    </row>
    <row r="647173" spans="16:16" x14ac:dyDescent="0.3">
      <c r="P647173" s="83"/>
    </row>
    <row r="647174" spans="16:16" x14ac:dyDescent="0.3">
      <c r="P647174" s="83"/>
    </row>
    <row r="647175" spans="16:16" x14ac:dyDescent="0.3">
      <c r="P647175" s="83"/>
    </row>
    <row r="647176" spans="16:16" x14ac:dyDescent="0.3">
      <c r="P647176" s="83"/>
    </row>
    <row r="647177" spans="16:16" x14ac:dyDescent="0.3">
      <c r="P647177" s="83"/>
    </row>
    <row r="647178" spans="16:16" x14ac:dyDescent="0.3">
      <c r="P647178" s="83"/>
    </row>
    <row r="647179" spans="16:16" x14ac:dyDescent="0.3">
      <c r="P647179" s="83"/>
    </row>
    <row r="647180" spans="16:16" x14ac:dyDescent="0.3">
      <c r="P647180" s="83"/>
    </row>
    <row r="647181" spans="16:16" x14ac:dyDescent="0.3">
      <c r="P647181" s="83"/>
    </row>
    <row r="647182" spans="16:16" x14ac:dyDescent="0.3">
      <c r="P647182" s="83"/>
    </row>
    <row r="647183" spans="16:16" x14ac:dyDescent="0.3">
      <c r="P647183" s="83"/>
    </row>
    <row r="647184" spans="16:16" x14ac:dyDescent="0.3">
      <c r="P647184" s="83"/>
    </row>
    <row r="647185" spans="16:16" x14ac:dyDescent="0.3">
      <c r="P647185" s="83"/>
    </row>
    <row r="647186" spans="16:16" x14ac:dyDescent="0.3">
      <c r="P647186" s="83"/>
    </row>
    <row r="647187" spans="16:16" x14ac:dyDescent="0.3">
      <c r="P647187" s="83"/>
    </row>
    <row r="647188" spans="16:16" x14ac:dyDescent="0.3">
      <c r="P647188" s="83"/>
    </row>
    <row r="647189" spans="16:16" x14ac:dyDescent="0.3">
      <c r="P647189" s="83"/>
    </row>
    <row r="647190" spans="16:16" x14ac:dyDescent="0.3">
      <c r="P647190" s="83"/>
    </row>
    <row r="647191" spans="16:16" x14ac:dyDescent="0.3">
      <c r="P647191" s="83"/>
    </row>
    <row r="647192" spans="16:16" x14ac:dyDescent="0.3">
      <c r="P647192" s="83"/>
    </row>
    <row r="647193" spans="16:16" x14ac:dyDescent="0.3">
      <c r="P647193" s="83"/>
    </row>
    <row r="647194" spans="16:16" x14ac:dyDescent="0.3">
      <c r="P647194" s="83"/>
    </row>
    <row r="647195" spans="16:16" x14ac:dyDescent="0.3">
      <c r="P647195" s="83"/>
    </row>
    <row r="647196" spans="16:16" x14ac:dyDescent="0.3">
      <c r="P647196" s="83"/>
    </row>
    <row r="647197" spans="16:16" x14ac:dyDescent="0.3">
      <c r="P647197" s="83"/>
    </row>
    <row r="647198" spans="16:16" x14ac:dyDescent="0.3">
      <c r="P647198" s="83"/>
    </row>
    <row r="647199" spans="16:16" x14ac:dyDescent="0.3">
      <c r="P647199" s="83"/>
    </row>
    <row r="647200" spans="16:16" x14ac:dyDescent="0.3">
      <c r="P647200" s="83"/>
    </row>
    <row r="647201" spans="16:16" x14ac:dyDescent="0.3">
      <c r="P647201" s="83"/>
    </row>
    <row r="647202" spans="16:16" x14ac:dyDescent="0.3">
      <c r="P647202" s="83"/>
    </row>
    <row r="647203" spans="16:16" x14ac:dyDescent="0.3">
      <c r="P647203" s="83"/>
    </row>
    <row r="647204" spans="16:16" x14ac:dyDescent="0.3">
      <c r="P647204" s="83"/>
    </row>
    <row r="647205" spans="16:16" x14ac:dyDescent="0.3">
      <c r="P647205" s="83"/>
    </row>
    <row r="647206" spans="16:16" x14ac:dyDescent="0.3">
      <c r="P647206" s="83"/>
    </row>
    <row r="647207" spans="16:16" x14ac:dyDescent="0.3">
      <c r="P647207" s="83"/>
    </row>
    <row r="647208" spans="16:16" x14ac:dyDescent="0.3">
      <c r="P647208" s="83"/>
    </row>
    <row r="647209" spans="16:16" x14ac:dyDescent="0.3">
      <c r="P647209" s="83"/>
    </row>
    <row r="647210" spans="16:16" x14ac:dyDescent="0.3">
      <c r="P647210" s="83"/>
    </row>
    <row r="647211" spans="16:16" x14ac:dyDescent="0.3">
      <c r="P647211" s="83"/>
    </row>
    <row r="647212" spans="16:16" x14ac:dyDescent="0.3">
      <c r="P647212" s="83"/>
    </row>
    <row r="647213" spans="16:16" x14ac:dyDescent="0.3">
      <c r="P647213" s="83"/>
    </row>
    <row r="647214" spans="16:16" x14ac:dyDescent="0.3">
      <c r="P647214" s="83"/>
    </row>
    <row r="647215" spans="16:16" x14ac:dyDescent="0.3">
      <c r="P647215" s="83"/>
    </row>
    <row r="647216" spans="16:16" x14ac:dyDescent="0.3">
      <c r="P647216" s="83"/>
    </row>
    <row r="647217" spans="16:16" x14ac:dyDescent="0.3">
      <c r="P647217" s="83"/>
    </row>
    <row r="647218" spans="16:16" x14ac:dyDescent="0.3">
      <c r="P647218" s="83"/>
    </row>
    <row r="647219" spans="16:16" x14ac:dyDescent="0.3">
      <c r="P647219" s="83"/>
    </row>
    <row r="647220" spans="16:16" x14ac:dyDescent="0.3">
      <c r="P647220" s="83"/>
    </row>
    <row r="647221" spans="16:16" x14ac:dyDescent="0.3">
      <c r="P647221" s="83"/>
    </row>
    <row r="647222" spans="16:16" x14ac:dyDescent="0.3">
      <c r="P647222" s="83"/>
    </row>
    <row r="647223" spans="16:16" x14ac:dyDescent="0.3">
      <c r="P647223" s="83"/>
    </row>
    <row r="647224" spans="16:16" x14ac:dyDescent="0.3">
      <c r="P647224" s="83"/>
    </row>
    <row r="647225" spans="16:16" x14ac:dyDescent="0.3">
      <c r="P647225" s="83"/>
    </row>
    <row r="647226" spans="16:16" x14ac:dyDescent="0.3">
      <c r="P647226" s="83"/>
    </row>
    <row r="647227" spans="16:16" x14ac:dyDescent="0.3">
      <c r="P647227" s="83"/>
    </row>
    <row r="647228" spans="16:16" x14ac:dyDescent="0.3">
      <c r="P647228" s="83"/>
    </row>
    <row r="647229" spans="16:16" x14ac:dyDescent="0.3">
      <c r="P647229" s="83"/>
    </row>
    <row r="647230" spans="16:16" x14ac:dyDescent="0.3">
      <c r="P647230" s="83"/>
    </row>
    <row r="647231" spans="16:16" x14ac:dyDescent="0.3">
      <c r="P647231" s="83"/>
    </row>
    <row r="647232" spans="16:16" x14ac:dyDescent="0.3">
      <c r="P647232" s="83"/>
    </row>
    <row r="647233" spans="16:16" x14ac:dyDescent="0.3">
      <c r="P647233" s="83"/>
    </row>
    <row r="647234" spans="16:16" x14ac:dyDescent="0.3">
      <c r="P647234" s="83"/>
    </row>
    <row r="647235" spans="16:16" x14ac:dyDescent="0.3">
      <c r="P647235" s="83"/>
    </row>
    <row r="647236" spans="16:16" x14ac:dyDescent="0.3">
      <c r="P647236" s="83"/>
    </row>
    <row r="647237" spans="16:16" x14ac:dyDescent="0.3">
      <c r="P647237" s="83"/>
    </row>
    <row r="647238" spans="16:16" x14ac:dyDescent="0.3">
      <c r="P647238" s="83"/>
    </row>
    <row r="647239" spans="16:16" x14ac:dyDescent="0.3">
      <c r="P647239" s="83"/>
    </row>
    <row r="647240" spans="16:16" x14ac:dyDescent="0.3">
      <c r="P647240" s="83"/>
    </row>
    <row r="647241" spans="16:16" x14ac:dyDescent="0.3">
      <c r="P647241" s="83"/>
    </row>
    <row r="647242" spans="16:16" x14ac:dyDescent="0.3">
      <c r="P647242" s="83"/>
    </row>
    <row r="647243" spans="16:16" x14ac:dyDescent="0.3">
      <c r="P647243" s="83"/>
    </row>
    <row r="647244" spans="16:16" x14ac:dyDescent="0.3">
      <c r="P647244" s="83"/>
    </row>
    <row r="647245" spans="16:16" x14ac:dyDescent="0.3">
      <c r="P647245" s="83"/>
    </row>
    <row r="647246" spans="16:16" x14ac:dyDescent="0.3">
      <c r="P647246" s="83"/>
    </row>
    <row r="647247" spans="16:16" x14ac:dyDescent="0.3">
      <c r="P647247" s="83"/>
    </row>
    <row r="647248" spans="16:16" x14ac:dyDescent="0.3">
      <c r="P647248" s="83"/>
    </row>
    <row r="647249" spans="16:16" x14ac:dyDescent="0.3">
      <c r="P647249" s="83"/>
    </row>
    <row r="647250" spans="16:16" x14ac:dyDescent="0.3">
      <c r="P647250" s="83"/>
    </row>
    <row r="647251" spans="16:16" x14ac:dyDescent="0.3">
      <c r="P647251" s="83"/>
    </row>
    <row r="647252" spans="16:16" x14ac:dyDescent="0.3">
      <c r="P647252" s="83"/>
    </row>
    <row r="647253" spans="16:16" x14ac:dyDescent="0.3">
      <c r="P647253" s="83"/>
    </row>
    <row r="647254" spans="16:16" x14ac:dyDescent="0.3">
      <c r="P647254" s="83"/>
    </row>
    <row r="647255" spans="16:16" x14ac:dyDescent="0.3">
      <c r="P647255" s="83"/>
    </row>
    <row r="647256" spans="16:16" x14ac:dyDescent="0.3">
      <c r="P647256" s="83"/>
    </row>
    <row r="647257" spans="16:16" x14ac:dyDescent="0.3">
      <c r="P647257" s="83"/>
    </row>
    <row r="647258" spans="16:16" x14ac:dyDescent="0.3">
      <c r="P647258" s="83"/>
    </row>
    <row r="647259" spans="16:16" x14ac:dyDescent="0.3">
      <c r="P647259" s="83"/>
    </row>
    <row r="647260" spans="16:16" x14ac:dyDescent="0.3">
      <c r="P647260" s="83"/>
    </row>
    <row r="647261" spans="16:16" x14ac:dyDescent="0.3">
      <c r="P647261" s="83"/>
    </row>
    <row r="647262" spans="16:16" x14ac:dyDescent="0.3">
      <c r="P647262" s="83"/>
    </row>
    <row r="647263" spans="16:16" x14ac:dyDescent="0.3">
      <c r="P647263" s="83"/>
    </row>
    <row r="647264" spans="16:16" x14ac:dyDescent="0.3">
      <c r="P647264" s="83"/>
    </row>
    <row r="647265" spans="16:16" x14ac:dyDescent="0.3">
      <c r="P647265" s="83"/>
    </row>
    <row r="647266" spans="16:16" x14ac:dyDescent="0.3">
      <c r="P647266" s="83"/>
    </row>
    <row r="647267" spans="16:16" x14ac:dyDescent="0.3">
      <c r="P647267" s="83"/>
    </row>
    <row r="647268" spans="16:16" x14ac:dyDescent="0.3">
      <c r="P647268" s="83"/>
    </row>
    <row r="647269" spans="16:16" x14ac:dyDescent="0.3">
      <c r="P647269" s="83"/>
    </row>
    <row r="647270" spans="16:16" x14ac:dyDescent="0.3">
      <c r="P647270" s="83"/>
    </row>
    <row r="647271" spans="16:16" x14ac:dyDescent="0.3">
      <c r="P647271" s="83"/>
    </row>
    <row r="647272" spans="16:16" x14ac:dyDescent="0.3">
      <c r="P647272" s="83"/>
    </row>
    <row r="647273" spans="16:16" x14ac:dyDescent="0.3">
      <c r="P647273" s="83"/>
    </row>
    <row r="647274" spans="16:16" x14ac:dyDescent="0.3">
      <c r="P647274" s="83"/>
    </row>
    <row r="647275" spans="16:16" x14ac:dyDescent="0.3">
      <c r="P647275" s="83"/>
    </row>
    <row r="647276" spans="16:16" x14ac:dyDescent="0.3">
      <c r="P647276" s="83"/>
    </row>
    <row r="647277" spans="16:16" x14ac:dyDescent="0.3">
      <c r="P647277" s="83"/>
    </row>
    <row r="647278" spans="16:16" x14ac:dyDescent="0.3">
      <c r="P647278" s="83"/>
    </row>
    <row r="647279" spans="16:16" x14ac:dyDescent="0.3">
      <c r="P647279" s="83"/>
    </row>
    <row r="647280" spans="16:16" x14ac:dyDescent="0.3">
      <c r="P647280" s="83"/>
    </row>
    <row r="647281" spans="16:16" x14ac:dyDescent="0.3">
      <c r="P647281" s="83"/>
    </row>
    <row r="647282" spans="16:16" x14ac:dyDescent="0.3">
      <c r="P647282" s="83"/>
    </row>
    <row r="647283" spans="16:16" x14ac:dyDescent="0.3">
      <c r="P647283" s="83"/>
    </row>
    <row r="647284" spans="16:16" x14ac:dyDescent="0.3">
      <c r="P647284" s="83"/>
    </row>
    <row r="647285" spans="16:16" x14ac:dyDescent="0.3">
      <c r="P647285" s="83"/>
    </row>
    <row r="647286" spans="16:16" x14ac:dyDescent="0.3">
      <c r="P647286" s="83"/>
    </row>
    <row r="647287" spans="16:16" x14ac:dyDescent="0.3">
      <c r="P647287" s="83"/>
    </row>
    <row r="647288" spans="16:16" x14ac:dyDescent="0.3">
      <c r="P647288" s="83"/>
    </row>
    <row r="647289" spans="16:16" x14ac:dyDescent="0.3">
      <c r="P647289" s="83"/>
    </row>
    <row r="647290" spans="16:16" x14ac:dyDescent="0.3">
      <c r="P647290" s="83"/>
    </row>
    <row r="647291" spans="16:16" x14ac:dyDescent="0.3">
      <c r="P647291" s="83"/>
    </row>
    <row r="647292" spans="16:16" x14ac:dyDescent="0.3">
      <c r="P647292" s="83"/>
    </row>
    <row r="647293" spans="16:16" x14ac:dyDescent="0.3">
      <c r="P647293" s="83"/>
    </row>
    <row r="647294" spans="16:16" x14ac:dyDescent="0.3">
      <c r="P647294" s="83"/>
    </row>
    <row r="647295" spans="16:16" x14ac:dyDescent="0.3">
      <c r="P647295" s="83"/>
    </row>
    <row r="647296" spans="16:16" x14ac:dyDescent="0.3">
      <c r="P647296" s="83"/>
    </row>
    <row r="647297" spans="16:16" x14ac:dyDescent="0.3">
      <c r="P647297" s="83"/>
    </row>
    <row r="647298" spans="16:16" x14ac:dyDescent="0.3">
      <c r="P647298" s="83"/>
    </row>
    <row r="647299" spans="16:16" x14ac:dyDescent="0.3">
      <c r="P647299" s="83"/>
    </row>
    <row r="647300" spans="16:16" x14ac:dyDescent="0.3">
      <c r="P647300" s="83"/>
    </row>
    <row r="647301" spans="16:16" x14ac:dyDescent="0.3">
      <c r="P647301" s="83"/>
    </row>
    <row r="647302" spans="16:16" x14ac:dyDescent="0.3">
      <c r="P647302" s="83"/>
    </row>
    <row r="647303" spans="16:16" x14ac:dyDescent="0.3">
      <c r="P647303" s="83"/>
    </row>
    <row r="647304" spans="16:16" x14ac:dyDescent="0.3">
      <c r="P647304" s="83"/>
    </row>
    <row r="647305" spans="16:16" x14ac:dyDescent="0.3">
      <c r="P647305" s="83"/>
    </row>
    <row r="647306" spans="16:16" x14ac:dyDescent="0.3">
      <c r="P647306" s="83"/>
    </row>
    <row r="647307" spans="16:16" x14ac:dyDescent="0.3">
      <c r="P647307" s="83"/>
    </row>
    <row r="647308" spans="16:16" x14ac:dyDescent="0.3">
      <c r="P647308" s="83"/>
    </row>
    <row r="647309" spans="16:16" x14ac:dyDescent="0.3">
      <c r="P647309" s="83"/>
    </row>
    <row r="647310" spans="16:16" x14ac:dyDescent="0.3">
      <c r="P647310" s="83"/>
    </row>
    <row r="647311" spans="16:16" x14ac:dyDescent="0.3">
      <c r="P647311" s="83"/>
    </row>
    <row r="647312" spans="16:16" x14ac:dyDescent="0.3">
      <c r="P647312" s="83"/>
    </row>
    <row r="647313" spans="16:16" x14ac:dyDescent="0.3">
      <c r="P647313" s="83"/>
    </row>
    <row r="647314" spans="16:16" x14ac:dyDescent="0.3">
      <c r="P647314" s="83"/>
    </row>
    <row r="647315" spans="16:16" x14ac:dyDescent="0.3">
      <c r="P647315" s="83"/>
    </row>
    <row r="647316" spans="16:16" x14ac:dyDescent="0.3">
      <c r="P647316" s="83"/>
    </row>
    <row r="647317" spans="16:16" x14ac:dyDescent="0.3">
      <c r="P647317" s="83"/>
    </row>
    <row r="647318" spans="16:16" x14ac:dyDescent="0.3">
      <c r="P647318" s="83"/>
    </row>
    <row r="647319" spans="16:16" x14ac:dyDescent="0.3">
      <c r="P647319" s="83"/>
    </row>
    <row r="647320" spans="16:16" x14ac:dyDescent="0.3">
      <c r="P647320" s="83"/>
    </row>
    <row r="647321" spans="16:16" x14ac:dyDescent="0.3">
      <c r="P647321" s="83"/>
    </row>
    <row r="647322" spans="16:16" x14ac:dyDescent="0.3">
      <c r="P647322" s="83"/>
    </row>
    <row r="647323" spans="16:16" x14ac:dyDescent="0.3">
      <c r="P647323" s="83"/>
    </row>
    <row r="647324" spans="16:16" x14ac:dyDescent="0.3">
      <c r="P647324" s="83"/>
    </row>
    <row r="647325" spans="16:16" x14ac:dyDescent="0.3">
      <c r="P647325" s="83"/>
    </row>
    <row r="647326" spans="16:16" x14ac:dyDescent="0.3">
      <c r="P647326" s="83"/>
    </row>
    <row r="647327" spans="16:16" x14ac:dyDescent="0.3">
      <c r="P647327" s="83"/>
    </row>
    <row r="647328" spans="16:16" x14ac:dyDescent="0.3">
      <c r="P647328" s="83"/>
    </row>
    <row r="647329" spans="16:16" x14ac:dyDescent="0.3">
      <c r="P647329" s="83"/>
    </row>
    <row r="647330" spans="16:16" x14ac:dyDescent="0.3">
      <c r="P647330" s="83"/>
    </row>
    <row r="647331" spans="16:16" x14ac:dyDescent="0.3">
      <c r="P647331" s="83"/>
    </row>
    <row r="647332" spans="16:16" x14ac:dyDescent="0.3">
      <c r="P647332" s="83"/>
    </row>
    <row r="647333" spans="16:16" x14ac:dyDescent="0.3">
      <c r="P647333" s="83"/>
    </row>
    <row r="647334" spans="16:16" x14ac:dyDescent="0.3">
      <c r="P647334" s="83"/>
    </row>
    <row r="647335" spans="16:16" x14ac:dyDescent="0.3">
      <c r="P647335" s="83"/>
    </row>
    <row r="647336" spans="16:16" x14ac:dyDescent="0.3">
      <c r="P647336" s="83"/>
    </row>
    <row r="647337" spans="16:16" x14ac:dyDescent="0.3">
      <c r="P647337" s="83"/>
    </row>
    <row r="647338" spans="16:16" x14ac:dyDescent="0.3">
      <c r="P647338" s="83"/>
    </row>
    <row r="647339" spans="16:16" x14ac:dyDescent="0.3">
      <c r="P647339" s="83"/>
    </row>
    <row r="647340" spans="16:16" x14ac:dyDescent="0.3">
      <c r="P647340" s="83"/>
    </row>
    <row r="647341" spans="16:16" x14ac:dyDescent="0.3">
      <c r="P647341" s="83"/>
    </row>
    <row r="647342" spans="16:16" x14ac:dyDescent="0.3">
      <c r="P647342" s="83"/>
    </row>
    <row r="647343" spans="16:16" x14ac:dyDescent="0.3">
      <c r="P647343" s="83"/>
    </row>
    <row r="647344" spans="16:16" x14ac:dyDescent="0.3">
      <c r="P647344" s="83"/>
    </row>
    <row r="647345" spans="16:16" x14ac:dyDescent="0.3">
      <c r="P647345" s="83"/>
    </row>
    <row r="647346" spans="16:16" x14ac:dyDescent="0.3">
      <c r="P647346" s="83"/>
    </row>
    <row r="647347" spans="16:16" x14ac:dyDescent="0.3">
      <c r="P647347" s="83"/>
    </row>
    <row r="647348" spans="16:16" x14ac:dyDescent="0.3">
      <c r="P647348" s="83"/>
    </row>
    <row r="647349" spans="16:16" x14ac:dyDescent="0.3">
      <c r="P647349" s="83"/>
    </row>
    <row r="647350" spans="16:16" x14ac:dyDescent="0.3">
      <c r="P647350" s="83"/>
    </row>
    <row r="647351" spans="16:16" x14ac:dyDescent="0.3">
      <c r="P647351" s="83"/>
    </row>
    <row r="647352" spans="16:16" x14ac:dyDescent="0.3">
      <c r="P647352" s="83"/>
    </row>
    <row r="647353" spans="16:16" x14ac:dyDescent="0.3">
      <c r="P647353" s="83"/>
    </row>
    <row r="647354" spans="16:16" x14ac:dyDescent="0.3">
      <c r="P647354" s="83"/>
    </row>
    <row r="647355" spans="16:16" x14ac:dyDescent="0.3">
      <c r="P647355" s="83"/>
    </row>
    <row r="647356" spans="16:16" x14ac:dyDescent="0.3">
      <c r="P647356" s="83"/>
    </row>
    <row r="647357" spans="16:16" x14ac:dyDescent="0.3">
      <c r="P647357" s="83"/>
    </row>
    <row r="647358" spans="16:16" x14ac:dyDescent="0.3">
      <c r="P647358" s="83"/>
    </row>
    <row r="647359" spans="16:16" x14ac:dyDescent="0.3">
      <c r="P647359" s="83"/>
    </row>
    <row r="647360" spans="16:16" x14ac:dyDescent="0.3">
      <c r="P647360" s="83"/>
    </row>
    <row r="647361" spans="16:16" x14ac:dyDescent="0.3">
      <c r="P647361" s="83"/>
    </row>
    <row r="647362" spans="16:16" x14ac:dyDescent="0.3">
      <c r="P647362" s="83"/>
    </row>
    <row r="647363" spans="16:16" x14ac:dyDescent="0.3">
      <c r="P647363" s="83"/>
    </row>
    <row r="647364" spans="16:16" x14ac:dyDescent="0.3">
      <c r="P647364" s="83"/>
    </row>
    <row r="647365" spans="16:16" x14ac:dyDescent="0.3">
      <c r="P647365" s="83"/>
    </row>
    <row r="647366" spans="16:16" x14ac:dyDescent="0.3">
      <c r="P647366" s="83"/>
    </row>
    <row r="647367" spans="16:16" x14ac:dyDescent="0.3">
      <c r="P647367" s="83"/>
    </row>
    <row r="647368" spans="16:16" x14ac:dyDescent="0.3">
      <c r="P647368" s="83"/>
    </row>
    <row r="647369" spans="16:16" x14ac:dyDescent="0.3">
      <c r="P647369" s="83"/>
    </row>
    <row r="647370" spans="16:16" x14ac:dyDescent="0.3">
      <c r="P647370" s="83"/>
    </row>
    <row r="647371" spans="16:16" x14ac:dyDescent="0.3">
      <c r="P647371" s="83"/>
    </row>
    <row r="647372" spans="16:16" x14ac:dyDescent="0.3">
      <c r="P647372" s="83"/>
    </row>
    <row r="647373" spans="16:16" x14ac:dyDescent="0.3">
      <c r="P647373" s="83"/>
    </row>
    <row r="647374" spans="16:16" x14ac:dyDescent="0.3">
      <c r="P647374" s="83"/>
    </row>
    <row r="647375" spans="16:16" x14ac:dyDescent="0.3">
      <c r="P647375" s="83"/>
    </row>
    <row r="647376" spans="16:16" x14ac:dyDescent="0.3">
      <c r="P647376" s="83"/>
    </row>
    <row r="647377" spans="16:16" x14ac:dyDescent="0.3">
      <c r="P647377" s="83"/>
    </row>
    <row r="647378" spans="16:16" x14ac:dyDescent="0.3">
      <c r="P647378" s="83"/>
    </row>
    <row r="647379" spans="16:16" x14ac:dyDescent="0.3">
      <c r="P647379" s="83"/>
    </row>
    <row r="647380" spans="16:16" x14ac:dyDescent="0.3">
      <c r="P647380" s="83"/>
    </row>
    <row r="647381" spans="16:16" x14ac:dyDescent="0.3">
      <c r="P647381" s="83"/>
    </row>
    <row r="647382" spans="16:16" x14ac:dyDescent="0.3">
      <c r="P647382" s="83"/>
    </row>
    <row r="647383" spans="16:16" x14ac:dyDescent="0.3">
      <c r="P647383" s="83"/>
    </row>
    <row r="647384" spans="16:16" x14ac:dyDescent="0.3">
      <c r="P647384" s="83"/>
    </row>
    <row r="647385" spans="16:16" x14ac:dyDescent="0.3">
      <c r="P647385" s="83"/>
    </row>
    <row r="647386" spans="16:16" x14ac:dyDescent="0.3">
      <c r="P647386" s="83"/>
    </row>
    <row r="647387" spans="16:16" x14ac:dyDescent="0.3">
      <c r="P647387" s="83"/>
    </row>
    <row r="647388" spans="16:16" x14ac:dyDescent="0.3">
      <c r="P647388" s="83"/>
    </row>
    <row r="647389" spans="16:16" x14ac:dyDescent="0.3">
      <c r="P647389" s="83"/>
    </row>
    <row r="647390" spans="16:16" x14ac:dyDescent="0.3">
      <c r="P647390" s="83"/>
    </row>
    <row r="647391" spans="16:16" x14ac:dyDescent="0.3">
      <c r="P647391" s="83"/>
    </row>
    <row r="647392" spans="16:16" x14ac:dyDescent="0.3">
      <c r="P647392" s="83"/>
    </row>
    <row r="647393" spans="16:16" x14ac:dyDescent="0.3">
      <c r="P647393" s="83"/>
    </row>
    <row r="647394" spans="16:16" x14ac:dyDescent="0.3">
      <c r="P647394" s="83"/>
    </row>
    <row r="647395" spans="16:16" x14ac:dyDescent="0.3">
      <c r="P647395" s="83"/>
    </row>
    <row r="647396" spans="16:16" x14ac:dyDescent="0.3">
      <c r="P647396" s="83"/>
    </row>
    <row r="647397" spans="16:16" x14ac:dyDescent="0.3">
      <c r="P647397" s="83"/>
    </row>
    <row r="647398" spans="16:16" x14ac:dyDescent="0.3">
      <c r="P647398" s="83"/>
    </row>
    <row r="647399" spans="16:16" x14ac:dyDescent="0.3">
      <c r="P647399" s="83"/>
    </row>
    <row r="647400" spans="16:16" x14ac:dyDescent="0.3">
      <c r="P647400" s="83"/>
    </row>
    <row r="647401" spans="16:16" x14ac:dyDescent="0.3">
      <c r="P647401" s="83"/>
    </row>
    <row r="647402" spans="16:16" x14ac:dyDescent="0.3">
      <c r="P647402" s="83"/>
    </row>
    <row r="647403" spans="16:16" x14ac:dyDescent="0.3">
      <c r="P647403" s="83"/>
    </row>
    <row r="647404" spans="16:16" x14ac:dyDescent="0.3">
      <c r="P647404" s="83"/>
    </row>
    <row r="647405" spans="16:16" x14ac:dyDescent="0.3">
      <c r="P647405" s="83"/>
    </row>
    <row r="647406" spans="16:16" x14ac:dyDescent="0.3">
      <c r="P647406" s="83"/>
    </row>
    <row r="647407" spans="16:16" x14ac:dyDescent="0.3">
      <c r="P647407" s="83"/>
    </row>
    <row r="647408" spans="16:16" x14ac:dyDescent="0.3">
      <c r="P647408" s="83"/>
    </row>
    <row r="647409" spans="16:16" x14ac:dyDescent="0.3">
      <c r="P647409" s="83"/>
    </row>
    <row r="647410" spans="16:16" x14ac:dyDescent="0.3">
      <c r="P647410" s="83"/>
    </row>
    <row r="647411" spans="16:16" x14ac:dyDescent="0.3">
      <c r="P647411" s="83"/>
    </row>
    <row r="647412" spans="16:16" x14ac:dyDescent="0.3">
      <c r="P647412" s="83"/>
    </row>
    <row r="647413" spans="16:16" x14ac:dyDescent="0.3">
      <c r="P647413" s="83"/>
    </row>
    <row r="647414" spans="16:16" x14ac:dyDescent="0.3">
      <c r="P647414" s="83"/>
    </row>
    <row r="647415" spans="16:16" x14ac:dyDescent="0.3">
      <c r="P647415" s="83"/>
    </row>
    <row r="647416" spans="16:16" x14ac:dyDescent="0.3">
      <c r="P647416" s="83"/>
    </row>
    <row r="647417" spans="16:16" x14ac:dyDescent="0.3">
      <c r="P647417" s="83"/>
    </row>
    <row r="647418" spans="16:16" x14ac:dyDescent="0.3">
      <c r="P647418" s="83"/>
    </row>
    <row r="647419" spans="16:16" x14ac:dyDescent="0.3">
      <c r="P647419" s="83"/>
    </row>
    <row r="647420" spans="16:16" x14ac:dyDescent="0.3">
      <c r="P647420" s="83"/>
    </row>
    <row r="647421" spans="16:16" x14ac:dyDescent="0.3">
      <c r="P647421" s="83"/>
    </row>
    <row r="647422" spans="16:16" x14ac:dyDescent="0.3">
      <c r="P647422" s="83"/>
    </row>
    <row r="647423" spans="16:16" x14ac:dyDescent="0.3">
      <c r="P647423" s="83"/>
    </row>
    <row r="647424" spans="16:16" x14ac:dyDescent="0.3">
      <c r="P647424" s="83"/>
    </row>
    <row r="647425" spans="16:16" x14ac:dyDescent="0.3">
      <c r="P647425" s="83"/>
    </row>
    <row r="647426" spans="16:16" x14ac:dyDescent="0.3">
      <c r="P647426" s="83"/>
    </row>
    <row r="647427" spans="16:16" x14ac:dyDescent="0.3">
      <c r="P647427" s="83"/>
    </row>
    <row r="647428" spans="16:16" x14ac:dyDescent="0.3">
      <c r="P647428" s="83"/>
    </row>
    <row r="647429" spans="16:16" x14ac:dyDescent="0.3">
      <c r="P647429" s="83"/>
    </row>
    <row r="647430" spans="16:16" x14ac:dyDescent="0.3">
      <c r="P647430" s="83"/>
    </row>
    <row r="647431" spans="16:16" x14ac:dyDescent="0.3">
      <c r="P647431" s="83"/>
    </row>
    <row r="647432" spans="16:16" x14ac:dyDescent="0.3">
      <c r="P647432" s="83"/>
    </row>
    <row r="647433" spans="16:16" x14ac:dyDescent="0.3">
      <c r="P647433" s="83"/>
    </row>
    <row r="647434" spans="16:16" x14ac:dyDescent="0.3">
      <c r="P647434" s="83"/>
    </row>
    <row r="647435" spans="16:16" x14ac:dyDescent="0.3">
      <c r="P647435" s="83"/>
    </row>
    <row r="647436" spans="16:16" x14ac:dyDescent="0.3">
      <c r="P647436" s="83"/>
    </row>
    <row r="647437" spans="16:16" x14ac:dyDescent="0.3">
      <c r="P647437" s="83"/>
    </row>
    <row r="647438" spans="16:16" x14ac:dyDescent="0.3">
      <c r="P647438" s="83"/>
    </row>
    <row r="647439" spans="16:16" x14ac:dyDescent="0.3">
      <c r="P647439" s="83"/>
    </row>
    <row r="647440" spans="16:16" x14ac:dyDescent="0.3">
      <c r="P647440" s="83"/>
    </row>
    <row r="647441" spans="16:16" x14ac:dyDescent="0.3">
      <c r="P647441" s="83"/>
    </row>
    <row r="647442" spans="16:16" x14ac:dyDescent="0.3">
      <c r="P647442" s="83"/>
    </row>
    <row r="647443" spans="16:16" x14ac:dyDescent="0.3">
      <c r="P647443" s="83"/>
    </row>
    <row r="647444" spans="16:16" x14ac:dyDescent="0.3">
      <c r="P647444" s="83"/>
    </row>
    <row r="647445" spans="16:16" x14ac:dyDescent="0.3">
      <c r="P647445" s="83"/>
    </row>
    <row r="647446" spans="16:16" x14ac:dyDescent="0.3">
      <c r="P647446" s="83"/>
    </row>
    <row r="647447" spans="16:16" x14ac:dyDescent="0.3">
      <c r="P647447" s="83"/>
    </row>
    <row r="647448" spans="16:16" x14ac:dyDescent="0.3">
      <c r="P647448" s="83"/>
    </row>
    <row r="647449" spans="16:16" x14ac:dyDescent="0.3">
      <c r="P647449" s="83"/>
    </row>
    <row r="647450" spans="16:16" x14ac:dyDescent="0.3">
      <c r="P647450" s="83"/>
    </row>
    <row r="647451" spans="16:16" x14ac:dyDescent="0.3">
      <c r="P647451" s="83"/>
    </row>
    <row r="647452" spans="16:16" x14ac:dyDescent="0.3">
      <c r="P647452" s="83"/>
    </row>
    <row r="647453" spans="16:16" x14ac:dyDescent="0.3">
      <c r="P647453" s="83"/>
    </row>
    <row r="647454" spans="16:16" x14ac:dyDescent="0.3">
      <c r="P647454" s="83"/>
    </row>
    <row r="647455" spans="16:16" x14ac:dyDescent="0.3">
      <c r="P647455" s="83"/>
    </row>
    <row r="647456" spans="16:16" x14ac:dyDescent="0.3">
      <c r="P647456" s="83"/>
    </row>
    <row r="647457" spans="16:16" x14ac:dyDescent="0.3">
      <c r="P647457" s="83"/>
    </row>
    <row r="647458" spans="16:16" x14ac:dyDescent="0.3">
      <c r="P647458" s="83"/>
    </row>
    <row r="647459" spans="16:16" x14ac:dyDescent="0.3">
      <c r="P647459" s="83"/>
    </row>
    <row r="647460" spans="16:16" x14ac:dyDescent="0.3">
      <c r="P647460" s="83"/>
    </row>
    <row r="647461" spans="16:16" x14ac:dyDescent="0.3">
      <c r="P647461" s="83"/>
    </row>
    <row r="647462" spans="16:16" x14ac:dyDescent="0.3">
      <c r="P647462" s="83"/>
    </row>
    <row r="647463" spans="16:16" x14ac:dyDescent="0.3">
      <c r="P647463" s="83"/>
    </row>
    <row r="647464" spans="16:16" x14ac:dyDescent="0.3">
      <c r="P647464" s="83"/>
    </row>
    <row r="647465" spans="16:16" x14ac:dyDescent="0.3">
      <c r="P647465" s="83"/>
    </row>
    <row r="647466" spans="16:16" x14ac:dyDescent="0.3">
      <c r="P647466" s="83"/>
    </row>
    <row r="647467" spans="16:16" x14ac:dyDescent="0.3">
      <c r="P647467" s="83"/>
    </row>
    <row r="647468" spans="16:16" x14ac:dyDescent="0.3">
      <c r="P647468" s="83"/>
    </row>
    <row r="647469" spans="16:16" x14ac:dyDescent="0.3">
      <c r="P647469" s="83"/>
    </row>
    <row r="647470" spans="16:16" x14ac:dyDescent="0.3">
      <c r="P647470" s="83"/>
    </row>
    <row r="647471" spans="16:16" x14ac:dyDescent="0.3">
      <c r="P647471" s="83"/>
    </row>
    <row r="647472" spans="16:16" x14ac:dyDescent="0.3">
      <c r="P647472" s="83"/>
    </row>
    <row r="647473" spans="16:16" x14ac:dyDescent="0.3">
      <c r="P647473" s="83"/>
    </row>
    <row r="647474" spans="16:16" x14ac:dyDescent="0.3">
      <c r="P647474" s="83"/>
    </row>
    <row r="647475" spans="16:16" x14ac:dyDescent="0.3">
      <c r="P647475" s="83"/>
    </row>
    <row r="647476" spans="16:16" x14ac:dyDescent="0.3">
      <c r="P647476" s="83"/>
    </row>
    <row r="647477" spans="16:16" x14ac:dyDescent="0.3">
      <c r="P647477" s="83"/>
    </row>
    <row r="647478" spans="16:16" x14ac:dyDescent="0.3">
      <c r="P647478" s="83"/>
    </row>
    <row r="647479" spans="16:16" x14ac:dyDescent="0.3">
      <c r="P647479" s="83"/>
    </row>
    <row r="647480" spans="16:16" x14ac:dyDescent="0.3">
      <c r="P647480" s="83"/>
    </row>
    <row r="647481" spans="16:16" x14ac:dyDescent="0.3">
      <c r="P647481" s="83"/>
    </row>
    <row r="647482" spans="16:16" x14ac:dyDescent="0.3">
      <c r="P647482" s="83"/>
    </row>
    <row r="647483" spans="16:16" x14ac:dyDescent="0.3">
      <c r="P647483" s="83"/>
    </row>
    <row r="647484" spans="16:16" x14ac:dyDescent="0.3">
      <c r="P647484" s="83"/>
    </row>
    <row r="647485" spans="16:16" x14ac:dyDescent="0.3">
      <c r="P647485" s="83"/>
    </row>
    <row r="647486" spans="16:16" x14ac:dyDescent="0.3">
      <c r="P647486" s="83"/>
    </row>
    <row r="647487" spans="16:16" x14ac:dyDescent="0.3">
      <c r="P647487" s="83"/>
    </row>
    <row r="647488" spans="16:16" x14ac:dyDescent="0.3">
      <c r="P647488" s="83"/>
    </row>
    <row r="647489" spans="16:16" x14ac:dyDescent="0.3">
      <c r="P647489" s="83"/>
    </row>
    <row r="647490" spans="16:16" x14ac:dyDescent="0.3">
      <c r="P647490" s="83"/>
    </row>
    <row r="647491" spans="16:16" x14ac:dyDescent="0.3">
      <c r="P647491" s="83"/>
    </row>
    <row r="647492" spans="16:16" x14ac:dyDescent="0.3">
      <c r="P647492" s="83"/>
    </row>
    <row r="647493" spans="16:16" x14ac:dyDescent="0.3">
      <c r="P647493" s="83"/>
    </row>
    <row r="647494" spans="16:16" x14ac:dyDescent="0.3">
      <c r="P647494" s="83"/>
    </row>
    <row r="647495" spans="16:16" x14ac:dyDescent="0.3">
      <c r="P647495" s="83"/>
    </row>
    <row r="647496" spans="16:16" x14ac:dyDescent="0.3">
      <c r="P647496" s="83"/>
    </row>
    <row r="647497" spans="16:16" x14ac:dyDescent="0.3">
      <c r="P647497" s="83"/>
    </row>
    <row r="647498" spans="16:16" x14ac:dyDescent="0.3">
      <c r="P647498" s="83"/>
    </row>
    <row r="647499" spans="16:16" x14ac:dyDescent="0.3">
      <c r="P647499" s="83"/>
    </row>
    <row r="647500" spans="16:16" x14ac:dyDescent="0.3">
      <c r="P647500" s="83"/>
    </row>
    <row r="647501" spans="16:16" x14ac:dyDescent="0.3">
      <c r="P647501" s="83"/>
    </row>
    <row r="647502" spans="16:16" x14ac:dyDescent="0.3">
      <c r="P647502" s="83"/>
    </row>
    <row r="647503" spans="16:16" x14ac:dyDescent="0.3">
      <c r="P647503" s="83"/>
    </row>
    <row r="647504" spans="16:16" x14ac:dyDescent="0.3">
      <c r="P647504" s="83"/>
    </row>
    <row r="647505" spans="16:16" x14ac:dyDescent="0.3">
      <c r="P647505" s="83"/>
    </row>
    <row r="647506" spans="16:16" x14ac:dyDescent="0.3">
      <c r="P647506" s="83"/>
    </row>
    <row r="647507" spans="16:16" x14ac:dyDescent="0.3">
      <c r="P647507" s="83"/>
    </row>
    <row r="647508" spans="16:16" x14ac:dyDescent="0.3">
      <c r="P647508" s="83"/>
    </row>
    <row r="647509" spans="16:16" x14ac:dyDescent="0.3">
      <c r="P647509" s="83"/>
    </row>
    <row r="647510" spans="16:16" x14ac:dyDescent="0.3">
      <c r="P647510" s="83"/>
    </row>
    <row r="647511" spans="16:16" x14ac:dyDescent="0.3">
      <c r="P647511" s="83"/>
    </row>
    <row r="647512" spans="16:16" x14ac:dyDescent="0.3">
      <c r="P647512" s="83"/>
    </row>
    <row r="647513" spans="16:16" x14ac:dyDescent="0.3">
      <c r="P647513" s="83"/>
    </row>
    <row r="647514" spans="16:16" x14ac:dyDescent="0.3">
      <c r="P647514" s="83"/>
    </row>
    <row r="647515" spans="16:16" x14ac:dyDescent="0.3">
      <c r="P647515" s="83"/>
    </row>
    <row r="647516" spans="16:16" x14ac:dyDescent="0.3">
      <c r="P647516" s="83"/>
    </row>
    <row r="647517" spans="16:16" x14ac:dyDescent="0.3">
      <c r="P647517" s="83"/>
    </row>
    <row r="647518" spans="16:16" x14ac:dyDescent="0.3">
      <c r="P647518" s="83"/>
    </row>
    <row r="647519" spans="16:16" x14ac:dyDescent="0.3">
      <c r="P647519" s="83"/>
    </row>
    <row r="647520" spans="16:16" x14ac:dyDescent="0.3">
      <c r="P647520" s="83"/>
    </row>
    <row r="647521" spans="16:16" x14ac:dyDescent="0.3">
      <c r="P647521" s="83"/>
    </row>
    <row r="647522" spans="16:16" x14ac:dyDescent="0.3">
      <c r="P647522" s="83"/>
    </row>
    <row r="647523" spans="16:16" x14ac:dyDescent="0.3">
      <c r="P647523" s="83"/>
    </row>
    <row r="647524" spans="16:16" x14ac:dyDescent="0.3">
      <c r="P647524" s="83"/>
    </row>
    <row r="647525" spans="16:16" x14ac:dyDescent="0.3">
      <c r="P647525" s="83"/>
    </row>
    <row r="647526" spans="16:16" x14ac:dyDescent="0.3">
      <c r="P647526" s="83"/>
    </row>
    <row r="647527" spans="16:16" x14ac:dyDescent="0.3">
      <c r="P647527" s="83"/>
    </row>
    <row r="647528" spans="16:16" x14ac:dyDescent="0.3">
      <c r="P647528" s="83"/>
    </row>
    <row r="647529" spans="16:16" x14ac:dyDescent="0.3">
      <c r="P647529" s="83"/>
    </row>
    <row r="647530" spans="16:16" x14ac:dyDescent="0.3">
      <c r="P647530" s="83"/>
    </row>
    <row r="647531" spans="16:16" x14ac:dyDescent="0.3">
      <c r="P647531" s="83"/>
    </row>
    <row r="647532" spans="16:16" x14ac:dyDescent="0.3">
      <c r="P647532" s="83"/>
    </row>
    <row r="647533" spans="16:16" x14ac:dyDescent="0.3">
      <c r="P647533" s="83"/>
    </row>
    <row r="647534" spans="16:16" x14ac:dyDescent="0.3">
      <c r="P647534" s="83"/>
    </row>
    <row r="647535" spans="16:16" x14ac:dyDescent="0.3">
      <c r="P647535" s="83"/>
    </row>
    <row r="647536" spans="16:16" x14ac:dyDescent="0.3">
      <c r="P647536" s="83"/>
    </row>
    <row r="647537" spans="16:16" x14ac:dyDescent="0.3">
      <c r="P647537" s="83"/>
    </row>
    <row r="647538" spans="16:16" x14ac:dyDescent="0.3">
      <c r="P647538" s="83"/>
    </row>
    <row r="647539" spans="16:16" x14ac:dyDescent="0.3">
      <c r="P647539" s="83"/>
    </row>
    <row r="647540" spans="16:16" x14ac:dyDescent="0.3">
      <c r="P647540" s="83"/>
    </row>
    <row r="647541" spans="16:16" x14ac:dyDescent="0.3">
      <c r="P647541" s="83"/>
    </row>
    <row r="647542" spans="16:16" x14ac:dyDescent="0.3">
      <c r="P647542" s="83"/>
    </row>
    <row r="647543" spans="16:16" x14ac:dyDescent="0.3">
      <c r="P647543" s="83"/>
    </row>
    <row r="647544" spans="16:16" x14ac:dyDescent="0.3">
      <c r="P647544" s="83"/>
    </row>
    <row r="647545" spans="16:16" x14ac:dyDescent="0.3">
      <c r="P647545" s="83"/>
    </row>
    <row r="647546" spans="16:16" x14ac:dyDescent="0.3">
      <c r="P647546" s="83"/>
    </row>
    <row r="647547" spans="16:16" x14ac:dyDescent="0.3">
      <c r="P647547" s="83"/>
    </row>
    <row r="647548" spans="16:16" x14ac:dyDescent="0.3">
      <c r="P647548" s="83"/>
    </row>
    <row r="647549" spans="16:16" x14ac:dyDescent="0.3">
      <c r="P647549" s="83"/>
    </row>
    <row r="647550" spans="16:16" x14ac:dyDescent="0.3">
      <c r="P647550" s="83"/>
    </row>
    <row r="647551" spans="16:16" x14ac:dyDescent="0.3">
      <c r="P647551" s="83"/>
    </row>
    <row r="647552" spans="16:16" x14ac:dyDescent="0.3">
      <c r="P647552" s="83"/>
    </row>
    <row r="647553" spans="16:16" x14ac:dyDescent="0.3">
      <c r="P647553" s="83"/>
    </row>
    <row r="647554" spans="16:16" x14ac:dyDescent="0.3">
      <c r="P647554" s="83"/>
    </row>
    <row r="647555" spans="16:16" x14ac:dyDescent="0.3">
      <c r="P647555" s="83"/>
    </row>
    <row r="647556" spans="16:16" x14ac:dyDescent="0.3">
      <c r="P647556" s="83"/>
    </row>
    <row r="647557" spans="16:16" x14ac:dyDescent="0.3">
      <c r="P647557" s="83"/>
    </row>
    <row r="647558" spans="16:16" x14ac:dyDescent="0.3">
      <c r="P647558" s="83"/>
    </row>
    <row r="647559" spans="16:16" x14ac:dyDescent="0.3">
      <c r="P647559" s="83"/>
    </row>
    <row r="647560" spans="16:16" x14ac:dyDescent="0.3">
      <c r="P647560" s="83"/>
    </row>
    <row r="647561" spans="16:16" x14ac:dyDescent="0.3">
      <c r="P647561" s="83"/>
    </row>
    <row r="647562" spans="16:16" x14ac:dyDescent="0.3">
      <c r="P647562" s="83"/>
    </row>
    <row r="647563" spans="16:16" x14ac:dyDescent="0.3">
      <c r="P647563" s="83"/>
    </row>
    <row r="647564" spans="16:16" x14ac:dyDescent="0.3">
      <c r="P647564" s="83"/>
    </row>
    <row r="647565" spans="16:16" x14ac:dyDescent="0.3">
      <c r="P647565" s="83"/>
    </row>
    <row r="647566" spans="16:16" x14ac:dyDescent="0.3">
      <c r="P647566" s="83"/>
    </row>
    <row r="647567" spans="16:16" x14ac:dyDescent="0.3">
      <c r="P647567" s="83"/>
    </row>
    <row r="647568" spans="16:16" x14ac:dyDescent="0.3">
      <c r="P647568" s="83"/>
    </row>
    <row r="647569" spans="16:16" x14ac:dyDescent="0.3">
      <c r="P647569" s="83"/>
    </row>
    <row r="647570" spans="16:16" x14ac:dyDescent="0.3">
      <c r="P647570" s="83"/>
    </row>
    <row r="647571" spans="16:16" x14ac:dyDescent="0.3">
      <c r="P647571" s="83"/>
    </row>
    <row r="647572" spans="16:16" x14ac:dyDescent="0.3">
      <c r="P647572" s="83"/>
    </row>
    <row r="647573" spans="16:16" x14ac:dyDescent="0.3">
      <c r="P647573" s="83"/>
    </row>
    <row r="647574" spans="16:16" x14ac:dyDescent="0.3">
      <c r="P647574" s="83"/>
    </row>
    <row r="647575" spans="16:16" x14ac:dyDescent="0.3">
      <c r="P647575" s="83"/>
    </row>
    <row r="647576" spans="16:16" x14ac:dyDescent="0.3">
      <c r="P647576" s="83"/>
    </row>
    <row r="647577" spans="16:16" x14ac:dyDescent="0.3">
      <c r="P647577" s="83"/>
    </row>
    <row r="647578" spans="16:16" x14ac:dyDescent="0.3">
      <c r="P647578" s="83"/>
    </row>
    <row r="647579" spans="16:16" x14ac:dyDescent="0.3">
      <c r="P647579" s="83"/>
    </row>
    <row r="647580" spans="16:16" x14ac:dyDescent="0.3">
      <c r="P647580" s="83"/>
    </row>
    <row r="647581" spans="16:16" x14ac:dyDescent="0.3">
      <c r="P647581" s="83"/>
    </row>
    <row r="647582" spans="16:16" x14ac:dyDescent="0.3">
      <c r="P647582" s="83"/>
    </row>
    <row r="647583" spans="16:16" x14ac:dyDescent="0.3">
      <c r="P647583" s="83"/>
    </row>
    <row r="647584" spans="16:16" x14ac:dyDescent="0.3">
      <c r="P647584" s="83"/>
    </row>
    <row r="647585" spans="16:16" x14ac:dyDescent="0.3">
      <c r="P647585" s="83"/>
    </row>
    <row r="647586" spans="16:16" x14ac:dyDescent="0.3">
      <c r="P647586" s="83"/>
    </row>
    <row r="647587" spans="16:16" x14ac:dyDescent="0.3">
      <c r="P647587" s="83"/>
    </row>
    <row r="647588" spans="16:16" x14ac:dyDescent="0.3">
      <c r="P647588" s="83"/>
    </row>
    <row r="647589" spans="16:16" x14ac:dyDescent="0.3">
      <c r="P647589" s="83"/>
    </row>
    <row r="647590" spans="16:16" x14ac:dyDescent="0.3">
      <c r="P647590" s="83"/>
    </row>
    <row r="647591" spans="16:16" x14ac:dyDescent="0.3">
      <c r="P647591" s="83"/>
    </row>
    <row r="647592" spans="16:16" x14ac:dyDescent="0.3">
      <c r="P647592" s="83"/>
    </row>
    <row r="647593" spans="16:16" x14ac:dyDescent="0.3">
      <c r="P647593" s="83"/>
    </row>
    <row r="647594" spans="16:16" x14ac:dyDescent="0.3">
      <c r="P647594" s="83"/>
    </row>
    <row r="647595" spans="16:16" x14ac:dyDescent="0.3">
      <c r="P647595" s="83"/>
    </row>
    <row r="647596" spans="16:16" x14ac:dyDescent="0.3">
      <c r="P647596" s="83"/>
    </row>
    <row r="647597" spans="16:16" x14ac:dyDescent="0.3">
      <c r="P647597" s="83"/>
    </row>
    <row r="647598" spans="16:16" x14ac:dyDescent="0.3">
      <c r="P647598" s="83"/>
    </row>
    <row r="647599" spans="16:16" x14ac:dyDescent="0.3">
      <c r="P647599" s="83"/>
    </row>
    <row r="647600" spans="16:16" x14ac:dyDescent="0.3">
      <c r="P647600" s="83"/>
    </row>
    <row r="647601" spans="16:16" x14ac:dyDescent="0.3">
      <c r="P647601" s="83"/>
    </row>
    <row r="647602" spans="16:16" x14ac:dyDescent="0.3">
      <c r="P647602" s="83"/>
    </row>
    <row r="647603" spans="16:16" x14ac:dyDescent="0.3">
      <c r="P647603" s="83"/>
    </row>
    <row r="647604" spans="16:16" x14ac:dyDescent="0.3">
      <c r="P647604" s="83"/>
    </row>
    <row r="647605" spans="16:16" x14ac:dyDescent="0.3">
      <c r="P647605" s="83"/>
    </row>
    <row r="647606" spans="16:16" x14ac:dyDescent="0.3">
      <c r="P647606" s="83"/>
    </row>
    <row r="647607" spans="16:16" x14ac:dyDescent="0.3">
      <c r="P647607" s="83"/>
    </row>
    <row r="647608" spans="16:16" x14ac:dyDescent="0.3">
      <c r="P647608" s="83"/>
    </row>
    <row r="647609" spans="16:16" x14ac:dyDescent="0.3">
      <c r="P647609" s="83"/>
    </row>
    <row r="647610" spans="16:16" x14ac:dyDescent="0.3">
      <c r="P647610" s="83"/>
    </row>
    <row r="647611" spans="16:16" x14ac:dyDescent="0.3">
      <c r="P647611" s="83"/>
    </row>
    <row r="647612" spans="16:16" x14ac:dyDescent="0.3">
      <c r="P647612" s="83"/>
    </row>
    <row r="647613" spans="16:16" x14ac:dyDescent="0.3">
      <c r="P647613" s="83"/>
    </row>
    <row r="647614" spans="16:16" x14ac:dyDescent="0.3">
      <c r="P647614" s="83"/>
    </row>
    <row r="647615" spans="16:16" x14ac:dyDescent="0.3">
      <c r="P647615" s="83"/>
    </row>
    <row r="647616" spans="16:16" x14ac:dyDescent="0.3">
      <c r="P647616" s="83"/>
    </row>
    <row r="647617" spans="16:16" x14ac:dyDescent="0.3">
      <c r="P647617" s="83"/>
    </row>
    <row r="647618" spans="16:16" x14ac:dyDescent="0.3">
      <c r="P647618" s="83"/>
    </row>
    <row r="647619" spans="16:16" x14ac:dyDescent="0.3">
      <c r="P647619" s="83"/>
    </row>
    <row r="647620" spans="16:16" x14ac:dyDescent="0.3">
      <c r="P647620" s="83"/>
    </row>
    <row r="647621" spans="16:16" x14ac:dyDescent="0.3">
      <c r="P647621" s="83"/>
    </row>
    <row r="647622" spans="16:16" x14ac:dyDescent="0.3">
      <c r="P647622" s="83"/>
    </row>
    <row r="647623" spans="16:16" x14ac:dyDescent="0.3">
      <c r="P647623" s="83"/>
    </row>
    <row r="647624" spans="16:16" x14ac:dyDescent="0.3">
      <c r="P647624" s="83"/>
    </row>
    <row r="647625" spans="16:16" x14ac:dyDescent="0.3">
      <c r="P647625" s="83"/>
    </row>
    <row r="647626" spans="16:16" x14ac:dyDescent="0.3">
      <c r="P647626" s="83"/>
    </row>
    <row r="647627" spans="16:16" x14ac:dyDescent="0.3">
      <c r="P647627" s="83"/>
    </row>
    <row r="647628" spans="16:16" x14ac:dyDescent="0.3">
      <c r="P647628" s="83"/>
    </row>
    <row r="647629" spans="16:16" x14ac:dyDescent="0.3">
      <c r="P647629" s="83"/>
    </row>
    <row r="647630" spans="16:16" x14ac:dyDescent="0.3">
      <c r="P647630" s="83"/>
    </row>
    <row r="647631" spans="16:16" x14ac:dyDescent="0.3">
      <c r="P647631" s="83"/>
    </row>
    <row r="647632" spans="16:16" x14ac:dyDescent="0.3">
      <c r="P647632" s="83"/>
    </row>
    <row r="647633" spans="16:16" x14ac:dyDescent="0.3">
      <c r="P647633" s="83"/>
    </row>
    <row r="647634" spans="16:16" x14ac:dyDescent="0.3">
      <c r="P647634" s="83"/>
    </row>
    <row r="647635" spans="16:16" x14ac:dyDescent="0.3">
      <c r="P647635" s="83"/>
    </row>
    <row r="647636" spans="16:16" x14ac:dyDescent="0.3">
      <c r="P647636" s="83"/>
    </row>
    <row r="647637" spans="16:16" x14ac:dyDescent="0.3">
      <c r="P647637" s="83"/>
    </row>
    <row r="647638" spans="16:16" x14ac:dyDescent="0.3">
      <c r="P647638" s="83"/>
    </row>
    <row r="647639" spans="16:16" x14ac:dyDescent="0.3">
      <c r="P647639" s="83"/>
    </row>
    <row r="647640" spans="16:16" x14ac:dyDescent="0.3">
      <c r="P647640" s="83"/>
    </row>
    <row r="647641" spans="16:16" x14ac:dyDescent="0.3">
      <c r="P647641" s="83"/>
    </row>
    <row r="647642" spans="16:16" x14ac:dyDescent="0.3">
      <c r="P647642" s="83"/>
    </row>
    <row r="647643" spans="16:16" x14ac:dyDescent="0.3">
      <c r="P647643" s="83"/>
    </row>
    <row r="647644" spans="16:16" x14ac:dyDescent="0.3">
      <c r="P647644" s="83"/>
    </row>
    <row r="647645" spans="16:16" x14ac:dyDescent="0.3">
      <c r="P647645" s="83"/>
    </row>
    <row r="647646" spans="16:16" x14ac:dyDescent="0.3">
      <c r="P647646" s="83"/>
    </row>
    <row r="647647" spans="16:16" x14ac:dyDescent="0.3">
      <c r="P647647" s="83"/>
    </row>
    <row r="647648" spans="16:16" x14ac:dyDescent="0.3">
      <c r="P647648" s="83"/>
    </row>
    <row r="647649" spans="16:16" x14ac:dyDescent="0.3">
      <c r="P647649" s="83"/>
    </row>
    <row r="647650" spans="16:16" x14ac:dyDescent="0.3">
      <c r="P647650" s="83"/>
    </row>
    <row r="647651" spans="16:16" x14ac:dyDescent="0.3">
      <c r="P647651" s="83"/>
    </row>
    <row r="647652" spans="16:16" x14ac:dyDescent="0.3">
      <c r="P647652" s="83"/>
    </row>
    <row r="647653" spans="16:16" x14ac:dyDescent="0.3">
      <c r="P647653" s="83"/>
    </row>
    <row r="647654" spans="16:16" x14ac:dyDescent="0.3">
      <c r="P647654" s="83"/>
    </row>
    <row r="647655" spans="16:16" x14ac:dyDescent="0.3">
      <c r="P647655" s="83"/>
    </row>
    <row r="647656" spans="16:16" x14ac:dyDescent="0.3">
      <c r="P647656" s="83"/>
    </row>
    <row r="647657" spans="16:16" x14ac:dyDescent="0.3">
      <c r="P647657" s="83"/>
    </row>
    <row r="647658" spans="16:16" x14ac:dyDescent="0.3">
      <c r="P647658" s="83"/>
    </row>
    <row r="647659" spans="16:16" x14ac:dyDescent="0.3">
      <c r="P647659" s="83"/>
    </row>
    <row r="647660" spans="16:16" x14ac:dyDescent="0.3">
      <c r="P647660" s="83"/>
    </row>
    <row r="647661" spans="16:16" x14ac:dyDescent="0.3">
      <c r="P647661" s="83"/>
    </row>
    <row r="647662" spans="16:16" x14ac:dyDescent="0.3">
      <c r="P647662" s="83"/>
    </row>
    <row r="647663" spans="16:16" x14ac:dyDescent="0.3">
      <c r="P647663" s="83"/>
    </row>
    <row r="647664" spans="16:16" x14ac:dyDescent="0.3">
      <c r="P647664" s="83"/>
    </row>
    <row r="647665" spans="16:16" x14ac:dyDescent="0.3">
      <c r="P647665" s="83"/>
    </row>
    <row r="647666" spans="16:16" x14ac:dyDescent="0.3">
      <c r="P647666" s="83"/>
    </row>
    <row r="647667" spans="16:16" x14ac:dyDescent="0.3">
      <c r="P647667" s="83"/>
    </row>
    <row r="647668" spans="16:16" x14ac:dyDescent="0.3">
      <c r="P647668" s="83"/>
    </row>
    <row r="647669" spans="16:16" x14ac:dyDescent="0.3">
      <c r="P647669" s="83"/>
    </row>
    <row r="647670" spans="16:16" x14ac:dyDescent="0.3">
      <c r="P647670" s="83"/>
    </row>
    <row r="647671" spans="16:16" x14ac:dyDescent="0.3">
      <c r="P647671" s="83"/>
    </row>
    <row r="647672" spans="16:16" x14ac:dyDescent="0.3">
      <c r="P647672" s="83"/>
    </row>
    <row r="647673" spans="16:16" x14ac:dyDescent="0.3">
      <c r="P647673" s="83"/>
    </row>
    <row r="647674" spans="16:16" x14ac:dyDescent="0.3">
      <c r="P647674" s="83"/>
    </row>
    <row r="647675" spans="16:16" x14ac:dyDescent="0.3">
      <c r="P647675" s="83"/>
    </row>
    <row r="647676" spans="16:16" x14ac:dyDescent="0.3">
      <c r="P647676" s="83"/>
    </row>
    <row r="647677" spans="16:16" x14ac:dyDescent="0.3">
      <c r="P647677" s="83"/>
    </row>
    <row r="647678" spans="16:16" x14ac:dyDescent="0.3">
      <c r="P647678" s="83"/>
    </row>
    <row r="647679" spans="16:16" x14ac:dyDescent="0.3">
      <c r="P647679" s="83"/>
    </row>
    <row r="647680" spans="16:16" x14ac:dyDescent="0.3">
      <c r="P647680" s="83"/>
    </row>
    <row r="647681" spans="16:16" x14ac:dyDescent="0.3">
      <c r="P647681" s="83"/>
    </row>
    <row r="647682" spans="16:16" x14ac:dyDescent="0.3">
      <c r="P647682" s="83"/>
    </row>
    <row r="647683" spans="16:16" x14ac:dyDescent="0.3">
      <c r="P647683" s="83"/>
    </row>
    <row r="647684" spans="16:16" x14ac:dyDescent="0.3">
      <c r="P647684" s="83"/>
    </row>
    <row r="647685" spans="16:16" x14ac:dyDescent="0.3">
      <c r="P647685" s="83"/>
    </row>
    <row r="647686" spans="16:16" x14ac:dyDescent="0.3">
      <c r="P647686" s="83"/>
    </row>
    <row r="647687" spans="16:16" x14ac:dyDescent="0.3">
      <c r="P647687" s="83"/>
    </row>
    <row r="647688" spans="16:16" x14ac:dyDescent="0.3">
      <c r="P647688" s="83"/>
    </row>
    <row r="647689" spans="16:16" x14ac:dyDescent="0.3">
      <c r="P647689" s="83"/>
    </row>
    <row r="647690" spans="16:16" x14ac:dyDescent="0.3">
      <c r="P647690" s="83"/>
    </row>
    <row r="647691" spans="16:16" x14ac:dyDescent="0.3">
      <c r="P647691" s="83"/>
    </row>
    <row r="647692" spans="16:16" x14ac:dyDescent="0.3">
      <c r="P647692" s="83"/>
    </row>
    <row r="647693" spans="16:16" x14ac:dyDescent="0.3">
      <c r="P647693" s="83"/>
    </row>
    <row r="647694" spans="16:16" x14ac:dyDescent="0.3">
      <c r="P647694" s="83"/>
    </row>
    <row r="647695" spans="16:16" x14ac:dyDescent="0.3">
      <c r="P647695" s="83"/>
    </row>
    <row r="647696" spans="16:16" x14ac:dyDescent="0.3">
      <c r="P647696" s="83"/>
    </row>
    <row r="647697" spans="16:16" x14ac:dyDescent="0.3">
      <c r="P647697" s="83"/>
    </row>
    <row r="647698" spans="16:16" x14ac:dyDescent="0.3">
      <c r="P647698" s="83"/>
    </row>
    <row r="647699" spans="16:16" x14ac:dyDescent="0.3">
      <c r="P647699" s="83"/>
    </row>
    <row r="647700" spans="16:16" x14ac:dyDescent="0.3">
      <c r="P647700" s="83"/>
    </row>
    <row r="647701" spans="16:16" x14ac:dyDescent="0.3">
      <c r="P647701" s="83"/>
    </row>
    <row r="647702" spans="16:16" x14ac:dyDescent="0.3">
      <c r="P647702" s="83"/>
    </row>
    <row r="647703" spans="16:16" x14ac:dyDescent="0.3">
      <c r="P647703" s="83"/>
    </row>
    <row r="647704" spans="16:16" x14ac:dyDescent="0.3">
      <c r="P647704" s="83"/>
    </row>
    <row r="647705" spans="16:16" x14ac:dyDescent="0.3">
      <c r="P647705" s="83"/>
    </row>
    <row r="647706" spans="16:16" x14ac:dyDescent="0.3">
      <c r="P647706" s="83"/>
    </row>
    <row r="647707" spans="16:16" x14ac:dyDescent="0.3">
      <c r="P647707" s="83"/>
    </row>
    <row r="647708" spans="16:16" x14ac:dyDescent="0.3">
      <c r="P647708" s="83"/>
    </row>
    <row r="647709" spans="16:16" x14ac:dyDescent="0.3">
      <c r="P647709" s="83"/>
    </row>
    <row r="647710" spans="16:16" x14ac:dyDescent="0.3">
      <c r="P647710" s="83"/>
    </row>
    <row r="647711" spans="16:16" x14ac:dyDescent="0.3">
      <c r="P647711" s="83"/>
    </row>
    <row r="647712" spans="16:16" x14ac:dyDescent="0.3">
      <c r="P647712" s="83"/>
    </row>
    <row r="647713" spans="16:16" x14ac:dyDescent="0.3">
      <c r="P647713" s="83"/>
    </row>
    <row r="647714" spans="16:16" x14ac:dyDescent="0.3">
      <c r="P647714" s="83"/>
    </row>
    <row r="647715" spans="16:16" x14ac:dyDescent="0.3">
      <c r="P647715" s="83"/>
    </row>
    <row r="647716" spans="16:16" x14ac:dyDescent="0.3">
      <c r="P647716" s="83"/>
    </row>
    <row r="647717" spans="16:16" x14ac:dyDescent="0.3">
      <c r="P647717" s="83"/>
    </row>
    <row r="647718" spans="16:16" x14ac:dyDescent="0.3">
      <c r="P647718" s="83"/>
    </row>
    <row r="647719" spans="16:16" x14ac:dyDescent="0.3">
      <c r="P647719" s="83"/>
    </row>
    <row r="647720" spans="16:16" x14ac:dyDescent="0.3">
      <c r="P647720" s="83"/>
    </row>
    <row r="647721" spans="16:16" x14ac:dyDescent="0.3">
      <c r="P647721" s="83"/>
    </row>
    <row r="647722" spans="16:16" x14ac:dyDescent="0.3">
      <c r="P647722" s="83"/>
    </row>
    <row r="647723" spans="16:16" x14ac:dyDescent="0.3">
      <c r="P647723" s="83"/>
    </row>
    <row r="647724" spans="16:16" x14ac:dyDescent="0.3">
      <c r="P647724" s="83"/>
    </row>
    <row r="647725" spans="16:16" x14ac:dyDescent="0.3">
      <c r="P647725" s="83"/>
    </row>
    <row r="647726" spans="16:16" x14ac:dyDescent="0.3">
      <c r="P647726" s="83"/>
    </row>
    <row r="647727" spans="16:16" x14ac:dyDescent="0.3">
      <c r="P647727" s="83"/>
    </row>
    <row r="647728" spans="16:16" x14ac:dyDescent="0.3">
      <c r="P647728" s="83"/>
    </row>
    <row r="647729" spans="16:16" x14ac:dyDescent="0.3">
      <c r="P647729" s="83"/>
    </row>
    <row r="647730" spans="16:16" x14ac:dyDescent="0.3">
      <c r="P647730" s="83"/>
    </row>
    <row r="647731" spans="16:16" x14ac:dyDescent="0.3">
      <c r="P647731" s="83"/>
    </row>
    <row r="647732" spans="16:16" x14ac:dyDescent="0.3">
      <c r="P647732" s="83"/>
    </row>
    <row r="647733" spans="16:16" x14ac:dyDescent="0.3">
      <c r="P647733" s="83"/>
    </row>
    <row r="647734" spans="16:16" x14ac:dyDescent="0.3">
      <c r="P647734" s="83"/>
    </row>
    <row r="647735" spans="16:16" x14ac:dyDescent="0.3">
      <c r="P647735" s="83"/>
    </row>
    <row r="647736" spans="16:16" x14ac:dyDescent="0.3">
      <c r="P647736" s="83"/>
    </row>
    <row r="647737" spans="16:16" x14ac:dyDescent="0.3">
      <c r="P647737" s="83"/>
    </row>
    <row r="647738" spans="16:16" x14ac:dyDescent="0.3">
      <c r="P647738" s="83"/>
    </row>
    <row r="647739" spans="16:16" x14ac:dyDescent="0.3">
      <c r="P647739" s="83"/>
    </row>
    <row r="647740" spans="16:16" x14ac:dyDescent="0.3">
      <c r="P647740" s="83"/>
    </row>
    <row r="647741" spans="16:16" x14ac:dyDescent="0.3">
      <c r="P647741" s="83"/>
    </row>
    <row r="647742" spans="16:16" x14ac:dyDescent="0.3">
      <c r="P647742" s="83"/>
    </row>
    <row r="647743" spans="16:16" x14ac:dyDescent="0.3">
      <c r="P647743" s="83"/>
    </row>
    <row r="647744" spans="16:16" x14ac:dyDescent="0.3">
      <c r="P647744" s="83"/>
    </row>
    <row r="647745" spans="16:16" x14ac:dyDescent="0.3">
      <c r="P647745" s="83"/>
    </row>
    <row r="647746" spans="16:16" x14ac:dyDescent="0.3">
      <c r="P647746" s="83"/>
    </row>
    <row r="647747" spans="16:16" x14ac:dyDescent="0.3">
      <c r="P647747" s="83"/>
    </row>
    <row r="647748" spans="16:16" x14ac:dyDescent="0.3">
      <c r="P647748" s="83"/>
    </row>
    <row r="647749" spans="16:16" x14ac:dyDescent="0.3">
      <c r="P647749" s="83"/>
    </row>
    <row r="647750" spans="16:16" x14ac:dyDescent="0.3">
      <c r="P647750" s="83"/>
    </row>
    <row r="647751" spans="16:16" x14ac:dyDescent="0.3">
      <c r="P647751" s="83"/>
    </row>
    <row r="647752" spans="16:16" x14ac:dyDescent="0.3">
      <c r="P647752" s="83"/>
    </row>
    <row r="647753" spans="16:16" x14ac:dyDescent="0.3">
      <c r="P647753" s="83"/>
    </row>
    <row r="647754" spans="16:16" x14ac:dyDescent="0.3">
      <c r="P647754" s="83"/>
    </row>
    <row r="647755" spans="16:16" x14ac:dyDescent="0.3">
      <c r="P647755" s="83"/>
    </row>
    <row r="647756" spans="16:16" x14ac:dyDescent="0.3">
      <c r="P647756" s="83"/>
    </row>
    <row r="647757" spans="16:16" x14ac:dyDescent="0.3">
      <c r="P647757" s="83"/>
    </row>
    <row r="647758" spans="16:16" x14ac:dyDescent="0.3">
      <c r="P647758" s="83"/>
    </row>
    <row r="647759" spans="16:16" x14ac:dyDescent="0.3">
      <c r="P647759" s="83"/>
    </row>
    <row r="647760" spans="16:16" x14ac:dyDescent="0.3">
      <c r="P647760" s="83"/>
    </row>
    <row r="647761" spans="16:16" x14ac:dyDescent="0.3">
      <c r="P647761" s="83"/>
    </row>
    <row r="647762" spans="16:16" x14ac:dyDescent="0.3">
      <c r="P647762" s="83"/>
    </row>
    <row r="647763" spans="16:16" x14ac:dyDescent="0.3">
      <c r="P647763" s="83"/>
    </row>
    <row r="647764" spans="16:16" x14ac:dyDescent="0.3">
      <c r="P647764" s="83"/>
    </row>
    <row r="647765" spans="16:16" x14ac:dyDescent="0.3">
      <c r="P647765" s="83"/>
    </row>
    <row r="647766" spans="16:16" x14ac:dyDescent="0.3">
      <c r="P647766" s="83"/>
    </row>
    <row r="647767" spans="16:16" x14ac:dyDescent="0.3">
      <c r="P647767" s="83"/>
    </row>
    <row r="647768" spans="16:16" x14ac:dyDescent="0.3">
      <c r="P647768" s="83"/>
    </row>
    <row r="647769" spans="16:16" x14ac:dyDescent="0.3">
      <c r="P647769" s="83"/>
    </row>
    <row r="647770" spans="16:16" x14ac:dyDescent="0.3">
      <c r="P647770" s="83"/>
    </row>
    <row r="647771" spans="16:16" x14ac:dyDescent="0.3">
      <c r="P647771" s="83"/>
    </row>
    <row r="647772" spans="16:16" x14ac:dyDescent="0.3">
      <c r="P647772" s="83"/>
    </row>
    <row r="647773" spans="16:16" x14ac:dyDescent="0.3">
      <c r="P647773" s="83"/>
    </row>
    <row r="647774" spans="16:16" x14ac:dyDescent="0.3">
      <c r="P647774" s="83"/>
    </row>
    <row r="647775" spans="16:16" x14ac:dyDescent="0.3">
      <c r="P647775" s="83"/>
    </row>
    <row r="647776" spans="16:16" x14ac:dyDescent="0.3">
      <c r="P647776" s="83"/>
    </row>
    <row r="647777" spans="16:16" x14ac:dyDescent="0.3">
      <c r="P647777" s="83"/>
    </row>
    <row r="647778" spans="16:16" x14ac:dyDescent="0.3">
      <c r="P647778" s="83"/>
    </row>
    <row r="647779" spans="16:16" x14ac:dyDescent="0.3">
      <c r="P647779" s="83"/>
    </row>
    <row r="647780" spans="16:16" x14ac:dyDescent="0.3">
      <c r="P647780" s="83"/>
    </row>
    <row r="647781" spans="16:16" x14ac:dyDescent="0.3">
      <c r="P647781" s="83"/>
    </row>
    <row r="647782" spans="16:16" x14ac:dyDescent="0.3">
      <c r="P647782" s="83"/>
    </row>
    <row r="647783" spans="16:16" x14ac:dyDescent="0.3">
      <c r="P647783" s="83"/>
    </row>
    <row r="647784" spans="16:16" x14ac:dyDescent="0.3">
      <c r="P647784" s="83"/>
    </row>
    <row r="647785" spans="16:16" x14ac:dyDescent="0.3">
      <c r="P647785" s="83"/>
    </row>
    <row r="647786" spans="16:16" x14ac:dyDescent="0.3">
      <c r="P647786" s="83"/>
    </row>
    <row r="647787" spans="16:16" x14ac:dyDescent="0.3">
      <c r="P647787" s="83"/>
    </row>
    <row r="647788" spans="16:16" x14ac:dyDescent="0.3">
      <c r="P647788" s="83"/>
    </row>
    <row r="647789" spans="16:16" x14ac:dyDescent="0.3">
      <c r="P647789" s="83"/>
    </row>
    <row r="647790" spans="16:16" x14ac:dyDescent="0.3">
      <c r="P647790" s="83"/>
    </row>
    <row r="647791" spans="16:16" x14ac:dyDescent="0.3">
      <c r="P647791" s="83"/>
    </row>
    <row r="647792" spans="16:16" x14ac:dyDescent="0.3">
      <c r="P647792" s="83"/>
    </row>
    <row r="647793" spans="16:16" x14ac:dyDescent="0.3">
      <c r="P647793" s="83"/>
    </row>
    <row r="647794" spans="16:16" x14ac:dyDescent="0.3">
      <c r="P647794" s="83"/>
    </row>
    <row r="647795" spans="16:16" x14ac:dyDescent="0.3">
      <c r="P647795" s="83"/>
    </row>
    <row r="647796" spans="16:16" x14ac:dyDescent="0.3">
      <c r="P647796" s="83"/>
    </row>
    <row r="647797" spans="16:16" x14ac:dyDescent="0.3">
      <c r="P647797" s="83"/>
    </row>
    <row r="647798" spans="16:16" x14ac:dyDescent="0.3">
      <c r="P647798" s="83"/>
    </row>
    <row r="647799" spans="16:16" x14ac:dyDescent="0.3">
      <c r="P647799" s="83"/>
    </row>
    <row r="647800" spans="16:16" x14ac:dyDescent="0.3">
      <c r="P647800" s="83"/>
    </row>
    <row r="647801" spans="16:16" x14ac:dyDescent="0.3">
      <c r="P647801" s="83"/>
    </row>
    <row r="647802" spans="16:16" x14ac:dyDescent="0.3">
      <c r="P647802" s="83"/>
    </row>
    <row r="647803" spans="16:16" x14ac:dyDescent="0.3">
      <c r="P647803" s="83"/>
    </row>
    <row r="647804" spans="16:16" x14ac:dyDescent="0.3">
      <c r="P647804" s="83"/>
    </row>
    <row r="647805" spans="16:16" x14ac:dyDescent="0.3">
      <c r="P647805" s="83"/>
    </row>
    <row r="647806" spans="16:16" x14ac:dyDescent="0.3">
      <c r="P647806" s="83"/>
    </row>
    <row r="647807" spans="16:16" x14ac:dyDescent="0.3">
      <c r="P647807" s="83"/>
    </row>
    <row r="647808" spans="16:16" x14ac:dyDescent="0.3">
      <c r="P647808" s="83"/>
    </row>
    <row r="647809" spans="16:16" x14ac:dyDescent="0.3">
      <c r="P647809" s="83"/>
    </row>
    <row r="647810" spans="16:16" x14ac:dyDescent="0.3">
      <c r="P647810" s="83"/>
    </row>
    <row r="647811" spans="16:16" x14ac:dyDescent="0.3">
      <c r="P647811" s="83"/>
    </row>
    <row r="647812" spans="16:16" x14ac:dyDescent="0.3">
      <c r="P647812" s="83"/>
    </row>
    <row r="647813" spans="16:16" x14ac:dyDescent="0.3">
      <c r="P647813" s="83"/>
    </row>
    <row r="647814" spans="16:16" x14ac:dyDescent="0.3">
      <c r="P647814" s="83"/>
    </row>
    <row r="647815" spans="16:16" x14ac:dyDescent="0.3">
      <c r="P647815" s="83"/>
    </row>
    <row r="647816" spans="16:16" x14ac:dyDescent="0.3">
      <c r="P647816" s="83"/>
    </row>
    <row r="647817" spans="16:16" x14ac:dyDescent="0.3">
      <c r="P647817" s="83"/>
    </row>
    <row r="647818" spans="16:16" x14ac:dyDescent="0.3">
      <c r="P647818" s="83"/>
    </row>
    <row r="647819" spans="16:16" x14ac:dyDescent="0.3">
      <c r="P647819" s="83"/>
    </row>
    <row r="647820" spans="16:16" x14ac:dyDescent="0.3">
      <c r="P647820" s="83"/>
    </row>
    <row r="647821" spans="16:16" x14ac:dyDescent="0.3">
      <c r="P647821" s="83"/>
    </row>
    <row r="647822" spans="16:16" x14ac:dyDescent="0.3">
      <c r="P647822" s="83"/>
    </row>
    <row r="647823" spans="16:16" x14ac:dyDescent="0.3">
      <c r="P647823" s="83"/>
    </row>
    <row r="647824" spans="16:16" x14ac:dyDescent="0.3">
      <c r="P647824" s="83"/>
    </row>
    <row r="647825" spans="16:16" x14ac:dyDescent="0.3">
      <c r="P647825" s="83"/>
    </row>
    <row r="647826" spans="16:16" x14ac:dyDescent="0.3">
      <c r="P647826" s="83"/>
    </row>
    <row r="647827" spans="16:16" x14ac:dyDescent="0.3">
      <c r="P647827" s="83"/>
    </row>
    <row r="647828" spans="16:16" x14ac:dyDescent="0.3">
      <c r="P647828" s="83"/>
    </row>
    <row r="647829" spans="16:16" x14ac:dyDescent="0.3">
      <c r="P647829" s="83"/>
    </row>
    <row r="647830" spans="16:16" x14ac:dyDescent="0.3">
      <c r="P647830" s="83"/>
    </row>
    <row r="647831" spans="16:16" x14ac:dyDescent="0.3">
      <c r="P647831" s="83"/>
    </row>
    <row r="647832" spans="16:16" x14ac:dyDescent="0.3">
      <c r="P647832" s="83"/>
    </row>
    <row r="647833" spans="16:16" x14ac:dyDescent="0.3">
      <c r="P647833" s="83"/>
    </row>
    <row r="647834" spans="16:16" x14ac:dyDescent="0.3">
      <c r="P647834" s="83"/>
    </row>
    <row r="647835" spans="16:16" x14ac:dyDescent="0.3">
      <c r="P647835" s="83"/>
    </row>
    <row r="647836" spans="16:16" x14ac:dyDescent="0.3">
      <c r="P647836" s="83"/>
    </row>
    <row r="647837" spans="16:16" x14ac:dyDescent="0.3">
      <c r="P647837" s="83"/>
    </row>
    <row r="647838" spans="16:16" x14ac:dyDescent="0.3">
      <c r="P647838" s="83"/>
    </row>
    <row r="647839" spans="16:16" x14ac:dyDescent="0.3">
      <c r="P647839" s="83"/>
    </row>
    <row r="647840" spans="16:16" x14ac:dyDescent="0.3">
      <c r="P647840" s="83"/>
    </row>
    <row r="647841" spans="16:16" x14ac:dyDescent="0.3">
      <c r="P647841" s="83"/>
    </row>
    <row r="647842" spans="16:16" x14ac:dyDescent="0.3">
      <c r="P647842" s="83"/>
    </row>
    <row r="647843" spans="16:16" x14ac:dyDescent="0.3">
      <c r="P647843" s="83"/>
    </row>
    <row r="647844" spans="16:16" x14ac:dyDescent="0.3">
      <c r="P647844" s="83"/>
    </row>
    <row r="647845" spans="16:16" x14ac:dyDescent="0.3">
      <c r="P647845" s="83"/>
    </row>
    <row r="647846" spans="16:16" x14ac:dyDescent="0.3">
      <c r="P647846" s="83"/>
    </row>
    <row r="647847" spans="16:16" x14ac:dyDescent="0.3">
      <c r="P647847" s="83"/>
    </row>
    <row r="647848" spans="16:16" x14ac:dyDescent="0.3">
      <c r="P647848" s="83"/>
    </row>
    <row r="647849" spans="16:16" x14ac:dyDescent="0.3">
      <c r="P647849" s="83"/>
    </row>
    <row r="647850" spans="16:16" x14ac:dyDescent="0.3">
      <c r="P647850" s="83"/>
    </row>
    <row r="647851" spans="16:16" x14ac:dyDescent="0.3">
      <c r="P647851" s="83"/>
    </row>
    <row r="647852" spans="16:16" x14ac:dyDescent="0.3">
      <c r="P647852" s="83"/>
    </row>
    <row r="647853" spans="16:16" x14ac:dyDescent="0.3">
      <c r="P647853" s="83"/>
    </row>
    <row r="647854" spans="16:16" x14ac:dyDescent="0.3">
      <c r="P647854" s="83"/>
    </row>
    <row r="647855" spans="16:16" x14ac:dyDescent="0.3">
      <c r="P647855" s="83"/>
    </row>
    <row r="647856" spans="16:16" x14ac:dyDescent="0.3">
      <c r="P647856" s="83"/>
    </row>
    <row r="647857" spans="16:16" x14ac:dyDescent="0.3">
      <c r="P647857" s="83"/>
    </row>
    <row r="647858" spans="16:16" x14ac:dyDescent="0.3">
      <c r="P647858" s="83"/>
    </row>
    <row r="647859" spans="16:16" x14ac:dyDescent="0.3">
      <c r="P647859" s="83"/>
    </row>
    <row r="647860" spans="16:16" x14ac:dyDescent="0.3">
      <c r="P647860" s="83"/>
    </row>
    <row r="647861" spans="16:16" x14ac:dyDescent="0.3">
      <c r="P647861" s="83"/>
    </row>
    <row r="647862" spans="16:16" x14ac:dyDescent="0.3">
      <c r="P647862" s="83"/>
    </row>
    <row r="647863" spans="16:16" x14ac:dyDescent="0.3">
      <c r="P647863" s="83"/>
    </row>
    <row r="647864" spans="16:16" x14ac:dyDescent="0.3">
      <c r="P647864" s="83"/>
    </row>
    <row r="647865" spans="16:16" x14ac:dyDescent="0.3">
      <c r="P647865" s="83"/>
    </row>
    <row r="647866" spans="16:16" x14ac:dyDescent="0.3">
      <c r="P647866" s="83"/>
    </row>
    <row r="647867" spans="16:16" x14ac:dyDescent="0.3">
      <c r="P647867" s="83"/>
    </row>
    <row r="647868" spans="16:16" x14ac:dyDescent="0.3">
      <c r="P647868" s="83"/>
    </row>
    <row r="647869" spans="16:16" x14ac:dyDescent="0.3">
      <c r="P647869" s="83"/>
    </row>
    <row r="647870" spans="16:16" x14ac:dyDescent="0.3">
      <c r="P647870" s="83"/>
    </row>
    <row r="647871" spans="16:16" x14ac:dyDescent="0.3">
      <c r="P647871" s="83"/>
    </row>
    <row r="647872" spans="16:16" x14ac:dyDescent="0.3">
      <c r="P647872" s="83"/>
    </row>
    <row r="647873" spans="16:16" x14ac:dyDescent="0.3">
      <c r="P647873" s="83"/>
    </row>
    <row r="647874" spans="16:16" x14ac:dyDescent="0.3">
      <c r="P647874" s="83"/>
    </row>
    <row r="647875" spans="16:16" x14ac:dyDescent="0.3">
      <c r="P647875" s="83"/>
    </row>
    <row r="647876" spans="16:16" x14ac:dyDescent="0.3">
      <c r="P647876" s="83"/>
    </row>
    <row r="647877" spans="16:16" x14ac:dyDescent="0.3">
      <c r="P647877" s="83"/>
    </row>
    <row r="647878" spans="16:16" x14ac:dyDescent="0.3">
      <c r="P647878" s="83"/>
    </row>
    <row r="647879" spans="16:16" x14ac:dyDescent="0.3">
      <c r="P647879" s="83"/>
    </row>
    <row r="647880" spans="16:16" x14ac:dyDescent="0.3">
      <c r="P647880" s="83"/>
    </row>
    <row r="647881" spans="16:16" x14ac:dyDescent="0.3">
      <c r="P647881" s="83"/>
    </row>
    <row r="647882" spans="16:16" x14ac:dyDescent="0.3">
      <c r="P647882" s="83"/>
    </row>
    <row r="647883" spans="16:16" x14ac:dyDescent="0.3">
      <c r="P647883" s="83"/>
    </row>
    <row r="647884" spans="16:16" x14ac:dyDescent="0.3">
      <c r="P647884" s="83"/>
    </row>
    <row r="647885" spans="16:16" x14ac:dyDescent="0.3">
      <c r="P647885" s="83"/>
    </row>
    <row r="647886" spans="16:16" x14ac:dyDescent="0.3">
      <c r="P647886" s="83"/>
    </row>
    <row r="647887" spans="16:16" x14ac:dyDescent="0.3">
      <c r="P647887" s="83"/>
    </row>
    <row r="647888" spans="16:16" x14ac:dyDescent="0.3">
      <c r="P647888" s="83"/>
    </row>
    <row r="647889" spans="16:16" x14ac:dyDescent="0.3">
      <c r="P647889" s="83"/>
    </row>
    <row r="647890" spans="16:16" x14ac:dyDescent="0.3">
      <c r="P647890" s="83"/>
    </row>
    <row r="647891" spans="16:16" x14ac:dyDescent="0.3">
      <c r="P647891" s="83"/>
    </row>
    <row r="647892" spans="16:16" x14ac:dyDescent="0.3">
      <c r="P647892" s="83"/>
    </row>
    <row r="647893" spans="16:16" x14ac:dyDescent="0.3">
      <c r="P647893" s="83"/>
    </row>
    <row r="647894" spans="16:16" x14ac:dyDescent="0.3">
      <c r="P647894" s="83"/>
    </row>
    <row r="647895" spans="16:16" x14ac:dyDescent="0.3">
      <c r="P647895" s="83"/>
    </row>
    <row r="647896" spans="16:16" x14ac:dyDescent="0.3">
      <c r="P647896" s="83"/>
    </row>
    <row r="647897" spans="16:16" x14ac:dyDescent="0.3">
      <c r="P647897" s="83"/>
    </row>
    <row r="647898" spans="16:16" x14ac:dyDescent="0.3">
      <c r="P647898" s="83"/>
    </row>
    <row r="647899" spans="16:16" x14ac:dyDescent="0.3">
      <c r="P647899" s="83"/>
    </row>
    <row r="647900" spans="16:16" x14ac:dyDescent="0.3">
      <c r="P647900" s="83"/>
    </row>
    <row r="647901" spans="16:16" x14ac:dyDescent="0.3">
      <c r="P647901" s="83"/>
    </row>
    <row r="647902" spans="16:16" x14ac:dyDescent="0.3">
      <c r="P647902" s="83"/>
    </row>
    <row r="647903" spans="16:16" x14ac:dyDescent="0.3">
      <c r="P647903" s="83"/>
    </row>
    <row r="647904" spans="16:16" x14ac:dyDescent="0.3">
      <c r="P647904" s="83"/>
    </row>
    <row r="647905" spans="16:16" x14ac:dyDescent="0.3">
      <c r="P647905" s="83"/>
    </row>
    <row r="647906" spans="16:16" x14ac:dyDescent="0.3">
      <c r="P647906" s="83"/>
    </row>
    <row r="647907" spans="16:16" x14ac:dyDescent="0.3">
      <c r="P647907" s="83"/>
    </row>
    <row r="647908" spans="16:16" x14ac:dyDescent="0.3">
      <c r="P647908" s="83"/>
    </row>
    <row r="647909" spans="16:16" x14ac:dyDescent="0.3">
      <c r="P647909" s="83"/>
    </row>
    <row r="647910" spans="16:16" x14ac:dyDescent="0.3">
      <c r="P647910" s="83"/>
    </row>
    <row r="647911" spans="16:16" x14ac:dyDescent="0.3">
      <c r="P647911" s="83"/>
    </row>
    <row r="647912" spans="16:16" x14ac:dyDescent="0.3">
      <c r="P647912" s="83"/>
    </row>
    <row r="647913" spans="16:16" x14ac:dyDescent="0.3">
      <c r="P647913" s="83"/>
    </row>
    <row r="647914" spans="16:16" x14ac:dyDescent="0.3">
      <c r="P647914" s="83"/>
    </row>
    <row r="647915" spans="16:16" x14ac:dyDescent="0.3">
      <c r="P647915" s="83"/>
    </row>
    <row r="647916" spans="16:16" x14ac:dyDescent="0.3">
      <c r="P647916" s="83"/>
    </row>
    <row r="647917" spans="16:16" x14ac:dyDescent="0.3">
      <c r="P647917" s="83"/>
    </row>
    <row r="647918" spans="16:16" x14ac:dyDescent="0.3">
      <c r="P647918" s="83"/>
    </row>
    <row r="647919" spans="16:16" x14ac:dyDescent="0.3">
      <c r="P647919" s="83"/>
    </row>
    <row r="647920" spans="16:16" x14ac:dyDescent="0.3">
      <c r="P647920" s="83"/>
    </row>
    <row r="647921" spans="16:16" x14ac:dyDescent="0.3">
      <c r="P647921" s="83"/>
    </row>
    <row r="647922" spans="16:16" x14ac:dyDescent="0.3">
      <c r="P647922" s="83"/>
    </row>
    <row r="647923" spans="16:16" x14ac:dyDescent="0.3">
      <c r="P647923" s="83"/>
    </row>
    <row r="647924" spans="16:16" x14ac:dyDescent="0.3">
      <c r="P647924" s="83"/>
    </row>
    <row r="647925" spans="16:16" x14ac:dyDescent="0.3">
      <c r="P647925" s="83"/>
    </row>
    <row r="647926" spans="16:16" x14ac:dyDescent="0.3">
      <c r="P647926" s="83"/>
    </row>
    <row r="647927" spans="16:16" x14ac:dyDescent="0.3">
      <c r="P647927" s="83"/>
    </row>
    <row r="647928" spans="16:16" x14ac:dyDescent="0.3">
      <c r="P647928" s="83"/>
    </row>
    <row r="647929" spans="16:16" x14ac:dyDescent="0.3">
      <c r="P647929" s="83"/>
    </row>
    <row r="647930" spans="16:16" x14ac:dyDescent="0.3">
      <c r="P647930" s="83"/>
    </row>
    <row r="647931" spans="16:16" x14ac:dyDescent="0.3">
      <c r="P647931" s="83"/>
    </row>
    <row r="647932" spans="16:16" x14ac:dyDescent="0.3">
      <c r="P647932" s="83"/>
    </row>
    <row r="647933" spans="16:16" x14ac:dyDescent="0.3">
      <c r="P647933" s="83"/>
    </row>
    <row r="647934" spans="16:16" x14ac:dyDescent="0.3">
      <c r="P647934" s="83"/>
    </row>
    <row r="647935" spans="16:16" x14ac:dyDescent="0.3">
      <c r="P647935" s="83"/>
    </row>
    <row r="647936" spans="16:16" x14ac:dyDescent="0.3">
      <c r="P647936" s="83"/>
    </row>
    <row r="647937" spans="16:16" x14ac:dyDescent="0.3">
      <c r="P647937" s="83"/>
    </row>
    <row r="647938" spans="16:16" x14ac:dyDescent="0.3">
      <c r="P647938" s="83"/>
    </row>
    <row r="647939" spans="16:16" x14ac:dyDescent="0.3">
      <c r="P647939" s="83"/>
    </row>
    <row r="647940" spans="16:16" x14ac:dyDescent="0.3">
      <c r="P647940" s="83"/>
    </row>
    <row r="647941" spans="16:16" x14ac:dyDescent="0.3">
      <c r="P647941" s="83"/>
    </row>
    <row r="647942" spans="16:16" x14ac:dyDescent="0.3">
      <c r="P647942" s="83"/>
    </row>
    <row r="647943" spans="16:16" x14ac:dyDescent="0.3">
      <c r="P647943" s="83"/>
    </row>
    <row r="647944" spans="16:16" x14ac:dyDescent="0.3">
      <c r="P647944" s="83"/>
    </row>
    <row r="647945" spans="16:16" x14ac:dyDescent="0.3">
      <c r="P647945" s="83"/>
    </row>
    <row r="647946" spans="16:16" x14ac:dyDescent="0.3">
      <c r="P647946" s="83"/>
    </row>
    <row r="647947" spans="16:16" x14ac:dyDescent="0.3">
      <c r="P647947" s="83"/>
    </row>
    <row r="647948" spans="16:16" x14ac:dyDescent="0.3">
      <c r="P647948" s="83"/>
    </row>
    <row r="647949" spans="16:16" x14ac:dyDescent="0.3">
      <c r="P647949" s="83"/>
    </row>
    <row r="647950" spans="16:16" x14ac:dyDescent="0.3">
      <c r="P647950" s="83"/>
    </row>
    <row r="647951" spans="16:16" x14ac:dyDescent="0.3">
      <c r="P647951" s="83"/>
    </row>
    <row r="647952" spans="16:16" x14ac:dyDescent="0.3">
      <c r="P647952" s="83"/>
    </row>
    <row r="647953" spans="16:16" x14ac:dyDescent="0.3">
      <c r="P647953" s="83"/>
    </row>
    <row r="647954" spans="16:16" x14ac:dyDescent="0.3">
      <c r="P647954" s="83"/>
    </row>
    <row r="647955" spans="16:16" x14ac:dyDescent="0.3">
      <c r="P647955" s="83"/>
    </row>
    <row r="647956" spans="16:16" x14ac:dyDescent="0.3">
      <c r="P647956" s="83"/>
    </row>
    <row r="647957" spans="16:16" x14ac:dyDescent="0.3">
      <c r="P647957" s="83"/>
    </row>
    <row r="647958" spans="16:16" x14ac:dyDescent="0.3">
      <c r="P647958" s="83"/>
    </row>
    <row r="647959" spans="16:16" x14ac:dyDescent="0.3">
      <c r="P647959" s="83"/>
    </row>
    <row r="647960" spans="16:16" x14ac:dyDescent="0.3">
      <c r="P647960" s="83"/>
    </row>
    <row r="647961" spans="16:16" x14ac:dyDescent="0.3">
      <c r="P647961" s="83"/>
    </row>
    <row r="647962" spans="16:16" x14ac:dyDescent="0.3">
      <c r="P647962" s="83"/>
    </row>
    <row r="647963" spans="16:16" x14ac:dyDescent="0.3">
      <c r="P647963" s="83"/>
    </row>
    <row r="647964" spans="16:16" x14ac:dyDescent="0.3">
      <c r="P647964" s="83"/>
    </row>
    <row r="647965" spans="16:16" x14ac:dyDescent="0.3">
      <c r="P647965" s="83"/>
    </row>
    <row r="647966" spans="16:16" x14ac:dyDescent="0.3">
      <c r="P647966" s="83"/>
    </row>
    <row r="647967" spans="16:16" x14ac:dyDescent="0.3">
      <c r="P647967" s="83"/>
    </row>
    <row r="647968" spans="16:16" x14ac:dyDescent="0.3">
      <c r="P647968" s="83"/>
    </row>
    <row r="647969" spans="16:16" x14ac:dyDescent="0.3">
      <c r="P647969" s="83"/>
    </row>
    <row r="647970" spans="16:16" x14ac:dyDescent="0.3">
      <c r="P647970" s="83"/>
    </row>
    <row r="647971" spans="16:16" x14ac:dyDescent="0.3">
      <c r="P647971" s="83"/>
    </row>
    <row r="647972" spans="16:16" x14ac:dyDescent="0.3">
      <c r="P647972" s="83"/>
    </row>
    <row r="647973" spans="16:16" x14ac:dyDescent="0.3">
      <c r="P647973" s="83"/>
    </row>
    <row r="647974" spans="16:16" x14ac:dyDescent="0.3">
      <c r="P647974" s="83"/>
    </row>
    <row r="647975" spans="16:16" x14ac:dyDescent="0.3">
      <c r="P647975" s="83"/>
    </row>
    <row r="647976" spans="16:16" x14ac:dyDescent="0.3">
      <c r="P647976" s="83"/>
    </row>
    <row r="647977" spans="16:16" x14ac:dyDescent="0.3">
      <c r="P647977" s="83"/>
    </row>
    <row r="647978" spans="16:16" x14ac:dyDescent="0.3">
      <c r="P647978" s="83"/>
    </row>
    <row r="647979" spans="16:16" x14ac:dyDescent="0.3">
      <c r="P647979" s="83"/>
    </row>
    <row r="647980" spans="16:16" x14ac:dyDescent="0.3">
      <c r="P647980" s="83"/>
    </row>
    <row r="647981" spans="16:16" x14ac:dyDescent="0.3">
      <c r="P647981" s="83"/>
    </row>
    <row r="647982" spans="16:16" x14ac:dyDescent="0.3">
      <c r="P647982" s="83"/>
    </row>
    <row r="647983" spans="16:16" x14ac:dyDescent="0.3">
      <c r="P647983" s="83"/>
    </row>
    <row r="647984" spans="16:16" x14ac:dyDescent="0.3">
      <c r="P647984" s="83"/>
    </row>
    <row r="647985" spans="16:16" x14ac:dyDescent="0.3">
      <c r="P647985" s="83"/>
    </row>
    <row r="647986" spans="16:16" x14ac:dyDescent="0.3">
      <c r="P647986" s="83"/>
    </row>
    <row r="647987" spans="16:16" x14ac:dyDescent="0.3">
      <c r="P647987" s="83"/>
    </row>
    <row r="647988" spans="16:16" x14ac:dyDescent="0.3">
      <c r="P647988" s="83"/>
    </row>
    <row r="647989" spans="16:16" x14ac:dyDescent="0.3">
      <c r="P647989" s="83"/>
    </row>
    <row r="647990" spans="16:16" x14ac:dyDescent="0.3">
      <c r="P647990" s="83"/>
    </row>
    <row r="647991" spans="16:16" x14ac:dyDescent="0.3">
      <c r="P647991" s="83"/>
    </row>
    <row r="647992" spans="16:16" x14ac:dyDescent="0.3">
      <c r="P647992" s="83"/>
    </row>
    <row r="647993" spans="16:16" x14ac:dyDescent="0.3">
      <c r="P647993" s="83"/>
    </row>
    <row r="647994" spans="16:16" x14ac:dyDescent="0.3">
      <c r="P647994" s="83"/>
    </row>
    <row r="647995" spans="16:16" x14ac:dyDescent="0.3">
      <c r="P647995" s="83"/>
    </row>
    <row r="647996" spans="16:16" x14ac:dyDescent="0.3">
      <c r="P647996" s="83"/>
    </row>
    <row r="647997" spans="16:16" x14ac:dyDescent="0.3">
      <c r="P647997" s="83"/>
    </row>
    <row r="647998" spans="16:16" x14ac:dyDescent="0.3">
      <c r="P647998" s="83"/>
    </row>
    <row r="647999" spans="16:16" x14ac:dyDescent="0.3">
      <c r="P647999" s="83"/>
    </row>
    <row r="648000" spans="16:16" x14ac:dyDescent="0.3">
      <c r="P648000" s="83"/>
    </row>
    <row r="648001" spans="16:16" x14ac:dyDescent="0.3">
      <c r="P648001" s="83"/>
    </row>
    <row r="648002" spans="16:16" x14ac:dyDescent="0.3">
      <c r="P648002" s="83"/>
    </row>
    <row r="648003" spans="16:16" x14ac:dyDescent="0.3">
      <c r="P648003" s="83"/>
    </row>
    <row r="648004" spans="16:16" x14ac:dyDescent="0.3">
      <c r="P648004" s="83"/>
    </row>
    <row r="648005" spans="16:16" x14ac:dyDescent="0.3">
      <c r="P648005" s="83"/>
    </row>
    <row r="648006" spans="16:16" x14ac:dyDescent="0.3">
      <c r="P648006" s="83"/>
    </row>
    <row r="648007" spans="16:16" x14ac:dyDescent="0.3">
      <c r="P648007" s="83"/>
    </row>
    <row r="648008" spans="16:16" x14ac:dyDescent="0.3">
      <c r="P648008" s="83"/>
    </row>
    <row r="648009" spans="16:16" x14ac:dyDescent="0.3">
      <c r="P648009" s="83"/>
    </row>
    <row r="648010" spans="16:16" x14ac:dyDescent="0.3">
      <c r="P648010" s="83"/>
    </row>
    <row r="648011" spans="16:16" x14ac:dyDescent="0.3">
      <c r="P648011" s="83"/>
    </row>
    <row r="648012" spans="16:16" x14ac:dyDescent="0.3">
      <c r="P648012" s="83"/>
    </row>
    <row r="648013" spans="16:16" x14ac:dyDescent="0.3">
      <c r="P648013" s="83"/>
    </row>
    <row r="648014" spans="16:16" x14ac:dyDescent="0.3">
      <c r="P648014" s="83"/>
    </row>
    <row r="648015" spans="16:16" x14ac:dyDescent="0.3">
      <c r="P648015" s="83"/>
    </row>
    <row r="648016" spans="16:16" x14ac:dyDescent="0.3">
      <c r="P648016" s="83"/>
    </row>
    <row r="648017" spans="16:16" x14ac:dyDescent="0.3">
      <c r="P648017" s="83"/>
    </row>
    <row r="648018" spans="16:16" x14ac:dyDescent="0.3">
      <c r="P648018" s="83"/>
    </row>
    <row r="648019" spans="16:16" x14ac:dyDescent="0.3">
      <c r="P648019" s="83"/>
    </row>
    <row r="648020" spans="16:16" x14ac:dyDescent="0.3">
      <c r="P648020" s="83"/>
    </row>
    <row r="648021" spans="16:16" x14ac:dyDescent="0.3">
      <c r="P648021" s="83"/>
    </row>
    <row r="648022" spans="16:16" x14ac:dyDescent="0.3">
      <c r="P648022" s="83"/>
    </row>
    <row r="648023" spans="16:16" x14ac:dyDescent="0.3">
      <c r="P648023" s="83"/>
    </row>
    <row r="648024" spans="16:16" x14ac:dyDescent="0.3">
      <c r="P648024" s="83"/>
    </row>
    <row r="648025" spans="16:16" x14ac:dyDescent="0.3">
      <c r="P648025" s="83"/>
    </row>
    <row r="648026" spans="16:16" x14ac:dyDescent="0.3">
      <c r="P648026" s="83"/>
    </row>
    <row r="648027" spans="16:16" x14ac:dyDescent="0.3">
      <c r="P648027" s="83"/>
    </row>
    <row r="648028" spans="16:16" x14ac:dyDescent="0.3">
      <c r="P648028" s="83"/>
    </row>
    <row r="648029" spans="16:16" x14ac:dyDescent="0.3">
      <c r="P648029" s="83"/>
    </row>
    <row r="648030" spans="16:16" x14ac:dyDescent="0.3">
      <c r="P648030" s="83"/>
    </row>
    <row r="648031" spans="16:16" x14ac:dyDescent="0.3">
      <c r="P648031" s="83"/>
    </row>
    <row r="648032" spans="16:16" x14ac:dyDescent="0.3">
      <c r="P648032" s="83"/>
    </row>
    <row r="648033" spans="16:16" x14ac:dyDescent="0.3">
      <c r="P648033" s="83"/>
    </row>
    <row r="648034" spans="16:16" x14ac:dyDescent="0.3">
      <c r="P648034" s="83"/>
    </row>
    <row r="648035" spans="16:16" x14ac:dyDescent="0.3">
      <c r="P648035" s="83"/>
    </row>
    <row r="648036" spans="16:16" x14ac:dyDescent="0.3">
      <c r="P648036" s="83"/>
    </row>
    <row r="648037" spans="16:16" x14ac:dyDescent="0.3">
      <c r="P648037" s="83"/>
    </row>
    <row r="648038" spans="16:16" x14ac:dyDescent="0.3">
      <c r="P648038" s="83"/>
    </row>
    <row r="648039" spans="16:16" x14ac:dyDescent="0.3">
      <c r="P648039" s="83"/>
    </row>
    <row r="648040" spans="16:16" x14ac:dyDescent="0.3">
      <c r="P648040" s="83"/>
    </row>
    <row r="648041" spans="16:16" x14ac:dyDescent="0.3">
      <c r="P648041" s="83"/>
    </row>
    <row r="648042" spans="16:16" x14ac:dyDescent="0.3">
      <c r="P648042" s="83"/>
    </row>
    <row r="648043" spans="16:16" x14ac:dyDescent="0.3">
      <c r="P648043" s="83"/>
    </row>
    <row r="648044" spans="16:16" x14ac:dyDescent="0.3">
      <c r="P648044" s="83"/>
    </row>
    <row r="648045" spans="16:16" x14ac:dyDescent="0.3">
      <c r="P648045" s="83"/>
    </row>
    <row r="648046" spans="16:16" x14ac:dyDescent="0.3">
      <c r="P648046" s="83"/>
    </row>
    <row r="648047" spans="16:16" x14ac:dyDescent="0.3">
      <c r="P648047" s="83"/>
    </row>
    <row r="648048" spans="16:16" x14ac:dyDescent="0.3">
      <c r="P648048" s="83"/>
    </row>
    <row r="648049" spans="16:16" x14ac:dyDescent="0.3">
      <c r="P648049" s="83"/>
    </row>
    <row r="648050" spans="16:16" x14ac:dyDescent="0.3">
      <c r="P648050" s="83"/>
    </row>
    <row r="648051" spans="16:16" x14ac:dyDescent="0.3">
      <c r="P648051" s="83"/>
    </row>
    <row r="648052" spans="16:16" x14ac:dyDescent="0.3">
      <c r="P648052" s="83"/>
    </row>
    <row r="648053" spans="16:16" x14ac:dyDescent="0.3">
      <c r="P648053" s="83"/>
    </row>
    <row r="648054" spans="16:16" x14ac:dyDescent="0.3">
      <c r="P648054" s="83"/>
    </row>
    <row r="648055" spans="16:16" x14ac:dyDescent="0.3">
      <c r="P648055" s="83"/>
    </row>
    <row r="648056" spans="16:16" x14ac:dyDescent="0.3">
      <c r="P648056" s="83"/>
    </row>
    <row r="648057" spans="16:16" x14ac:dyDescent="0.3">
      <c r="P648057" s="83"/>
    </row>
    <row r="648058" spans="16:16" x14ac:dyDescent="0.3">
      <c r="P648058" s="83"/>
    </row>
    <row r="648059" spans="16:16" x14ac:dyDescent="0.3">
      <c r="P648059" s="83"/>
    </row>
    <row r="648060" spans="16:16" x14ac:dyDescent="0.3">
      <c r="P648060" s="83"/>
    </row>
    <row r="648061" spans="16:16" x14ac:dyDescent="0.3">
      <c r="P648061" s="83"/>
    </row>
    <row r="648062" spans="16:16" x14ac:dyDescent="0.3">
      <c r="P648062" s="83"/>
    </row>
    <row r="648063" spans="16:16" x14ac:dyDescent="0.3">
      <c r="P648063" s="83"/>
    </row>
    <row r="648064" spans="16:16" x14ac:dyDescent="0.3">
      <c r="P648064" s="83"/>
    </row>
    <row r="648065" spans="16:16" x14ac:dyDescent="0.3">
      <c r="P648065" s="83"/>
    </row>
    <row r="648066" spans="16:16" x14ac:dyDescent="0.3">
      <c r="P648066" s="83"/>
    </row>
    <row r="648067" spans="16:16" x14ac:dyDescent="0.3">
      <c r="P648067" s="83"/>
    </row>
    <row r="648068" spans="16:16" x14ac:dyDescent="0.3">
      <c r="P648068" s="83"/>
    </row>
    <row r="648069" spans="16:16" x14ac:dyDescent="0.3">
      <c r="P648069" s="83"/>
    </row>
    <row r="648070" spans="16:16" x14ac:dyDescent="0.3">
      <c r="P648070" s="83"/>
    </row>
    <row r="648071" spans="16:16" x14ac:dyDescent="0.3">
      <c r="P648071" s="83"/>
    </row>
    <row r="648072" spans="16:16" x14ac:dyDescent="0.3">
      <c r="P648072" s="83"/>
    </row>
    <row r="648073" spans="16:16" x14ac:dyDescent="0.3">
      <c r="P648073" s="83"/>
    </row>
    <row r="648074" spans="16:16" x14ac:dyDescent="0.3">
      <c r="P648074" s="83"/>
    </row>
    <row r="648075" spans="16:16" x14ac:dyDescent="0.3">
      <c r="P648075" s="83"/>
    </row>
    <row r="648076" spans="16:16" x14ac:dyDescent="0.3">
      <c r="P648076" s="83"/>
    </row>
    <row r="648077" spans="16:16" x14ac:dyDescent="0.3">
      <c r="P648077" s="83"/>
    </row>
    <row r="648078" spans="16:16" x14ac:dyDescent="0.3">
      <c r="P648078" s="83"/>
    </row>
    <row r="648079" spans="16:16" x14ac:dyDescent="0.3">
      <c r="P648079" s="83"/>
    </row>
    <row r="648080" spans="16:16" x14ac:dyDescent="0.3">
      <c r="P648080" s="83"/>
    </row>
    <row r="648081" spans="16:16" x14ac:dyDescent="0.3">
      <c r="P648081" s="83"/>
    </row>
    <row r="648082" spans="16:16" x14ac:dyDescent="0.3">
      <c r="P648082" s="83"/>
    </row>
    <row r="648083" spans="16:16" x14ac:dyDescent="0.3">
      <c r="P648083" s="83"/>
    </row>
    <row r="648084" spans="16:16" x14ac:dyDescent="0.3">
      <c r="P648084" s="83"/>
    </row>
    <row r="648085" spans="16:16" x14ac:dyDescent="0.3">
      <c r="P648085" s="83"/>
    </row>
    <row r="648086" spans="16:16" x14ac:dyDescent="0.3">
      <c r="P648086" s="83"/>
    </row>
    <row r="648087" spans="16:16" x14ac:dyDescent="0.3">
      <c r="P648087" s="83"/>
    </row>
    <row r="648088" spans="16:16" x14ac:dyDescent="0.3">
      <c r="P648088" s="83"/>
    </row>
    <row r="648089" spans="16:16" x14ac:dyDescent="0.3">
      <c r="P648089" s="83"/>
    </row>
    <row r="648090" spans="16:16" x14ac:dyDescent="0.3">
      <c r="P648090" s="83"/>
    </row>
    <row r="648091" spans="16:16" x14ac:dyDescent="0.3">
      <c r="P648091" s="83"/>
    </row>
    <row r="648092" spans="16:16" x14ac:dyDescent="0.3">
      <c r="P648092" s="83"/>
    </row>
    <row r="648093" spans="16:16" x14ac:dyDescent="0.3">
      <c r="P648093" s="83"/>
    </row>
    <row r="648094" spans="16:16" x14ac:dyDescent="0.3">
      <c r="P648094" s="83"/>
    </row>
    <row r="648095" spans="16:16" x14ac:dyDescent="0.3">
      <c r="P648095" s="83"/>
    </row>
    <row r="648096" spans="16:16" x14ac:dyDescent="0.3">
      <c r="P648096" s="83"/>
    </row>
    <row r="648097" spans="16:16" x14ac:dyDescent="0.3">
      <c r="P648097" s="83"/>
    </row>
    <row r="648098" spans="16:16" x14ac:dyDescent="0.3">
      <c r="P648098" s="83"/>
    </row>
    <row r="648099" spans="16:16" x14ac:dyDescent="0.3">
      <c r="P648099" s="83"/>
    </row>
    <row r="648100" spans="16:16" x14ac:dyDescent="0.3">
      <c r="P648100" s="83"/>
    </row>
    <row r="648101" spans="16:16" x14ac:dyDescent="0.3">
      <c r="P648101" s="83"/>
    </row>
    <row r="648102" spans="16:16" x14ac:dyDescent="0.3">
      <c r="P648102" s="83"/>
    </row>
    <row r="648103" spans="16:16" x14ac:dyDescent="0.3">
      <c r="P648103" s="83"/>
    </row>
    <row r="648104" spans="16:16" x14ac:dyDescent="0.3">
      <c r="P648104" s="83"/>
    </row>
    <row r="648105" spans="16:16" x14ac:dyDescent="0.3">
      <c r="P648105" s="83"/>
    </row>
    <row r="648106" spans="16:16" x14ac:dyDescent="0.3">
      <c r="P648106" s="83"/>
    </row>
    <row r="648107" spans="16:16" x14ac:dyDescent="0.3">
      <c r="P648107" s="83"/>
    </row>
    <row r="648108" spans="16:16" x14ac:dyDescent="0.3">
      <c r="P648108" s="83"/>
    </row>
    <row r="648109" spans="16:16" x14ac:dyDescent="0.3">
      <c r="P648109" s="83"/>
    </row>
    <row r="648110" spans="16:16" x14ac:dyDescent="0.3">
      <c r="P648110" s="83"/>
    </row>
    <row r="648111" spans="16:16" x14ac:dyDescent="0.3">
      <c r="P648111" s="83"/>
    </row>
    <row r="648112" spans="16:16" x14ac:dyDescent="0.3">
      <c r="P648112" s="83"/>
    </row>
    <row r="648113" spans="16:16" x14ac:dyDescent="0.3">
      <c r="P648113" s="83"/>
    </row>
    <row r="648114" spans="16:16" x14ac:dyDescent="0.3">
      <c r="P648114" s="83"/>
    </row>
    <row r="648115" spans="16:16" x14ac:dyDescent="0.3">
      <c r="P648115" s="83"/>
    </row>
    <row r="648116" spans="16:16" x14ac:dyDescent="0.3">
      <c r="P648116" s="83"/>
    </row>
    <row r="648117" spans="16:16" x14ac:dyDescent="0.3">
      <c r="P648117" s="83"/>
    </row>
    <row r="648118" spans="16:16" x14ac:dyDescent="0.3">
      <c r="P648118" s="83"/>
    </row>
    <row r="648119" spans="16:16" x14ac:dyDescent="0.3">
      <c r="P648119" s="83"/>
    </row>
    <row r="648120" spans="16:16" x14ac:dyDescent="0.3">
      <c r="P648120" s="83"/>
    </row>
    <row r="648121" spans="16:16" x14ac:dyDescent="0.3">
      <c r="P648121" s="83"/>
    </row>
    <row r="648122" spans="16:16" x14ac:dyDescent="0.3">
      <c r="P648122" s="83"/>
    </row>
    <row r="648123" spans="16:16" x14ac:dyDescent="0.3">
      <c r="P648123" s="83"/>
    </row>
    <row r="648124" spans="16:16" x14ac:dyDescent="0.3">
      <c r="P648124" s="83"/>
    </row>
    <row r="648125" spans="16:16" x14ac:dyDescent="0.3">
      <c r="P648125" s="83"/>
    </row>
    <row r="648126" spans="16:16" x14ac:dyDescent="0.3">
      <c r="P648126" s="83"/>
    </row>
    <row r="648127" spans="16:16" x14ac:dyDescent="0.3">
      <c r="P648127" s="83"/>
    </row>
    <row r="648128" spans="16:16" x14ac:dyDescent="0.3">
      <c r="P648128" s="83"/>
    </row>
    <row r="648129" spans="16:16" x14ac:dyDescent="0.3">
      <c r="P648129" s="83"/>
    </row>
    <row r="648130" spans="16:16" x14ac:dyDescent="0.3">
      <c r="P648130" s="83"/>
    </row>
    <row r="648131" spans="16:16" x14ac:dyDescent="0.3">
      <c r="P648131" s="83"/>
    </row>
    <row r="648132" spans="16:16" x14ac:dyDescent="0.3">
      <c r="P648132" s="83"/>
    </row>
    <row r="648133" spans="16:16" x14ac:dyDescent="0.3">
      <c r="P648133" s="83"/>
    </row>
    <row r="648134" spans="16:16" x14ac:dyDescent="0.3">
      <c r="P648134" s="83"/>
    </row>
    <row r="648135" spans="16:16" x14ac:dyDescent="0.3">
      <c r="P648135" s="83"/>
    </row>
    <row r="648136" spans="16:16" x14ac:dyDescent="0.3">
      <c r="P648136" s="83"/>
    </row>
    <row r="648137" spans="16:16" x14ac:dyDescent="0.3">
      <c r="P648137" s="83"/>
    </row>
    <row r="648138" spans="16:16" x14ac:dyDescent="0.3">
      <c r="P648138" s="83"/>
    </row>
    <row r="648139" spans="16:16" x14ac:dyDescent="0.3">
      <c r="P648139" s="83"/>
    </row>
    <row r="648140" spans="16:16" x14ac:dyDescent="0.3">
      <c r="P648140" s="83"/>
    </row>
    <row r="648141" spans="16:16" x14ac:dyDescent="0.3">
      <c r="P648141" s="83"/>
    </row>
    <row r="648142" spans="16:16" x14ac:dyDescent="0.3">
      <c r="P648142" s="83"/>
    </row>
    <row r="648143" spans="16:16" x14ac:dyDescent="0.3">
      <c r="P648143" s="83"/>
    </row>
    <row r="648144" spans="16:16" x14ac:dyDescent="0.3">
      <c r="P648144" s="83"/>
    </row>
    <row r="648145" spans="16:16" x14ac:dyDescent="0.3">
      <c r="P648145" s="83"/>
    </row>
    <row r="648146" spans="16:16" x14ac:dyDescent="0.3">
      <c r="P648146" s="83"/>
    </row>
    <row r="648147" spans="16:16" x14ac:dyDescent="0.3">
      <c r="P648147" s="83"/>
    </row>
    <row r="648148" spans="16:16" x14ac:dyDescent="0.3">
      <c r="P648148" s="83"/>
    </row>
    <row r="648149" spans="16:16" x14ac:dyDescent="0.3">
      <c r="P648149" s="83"/>
    </row>
    <row r="648150" spans="16:16" x14ac:dyDescent="0.3">
      <c r="P648150" s="83"/>
    </row>
    <row r="648151" spans="16:16" x14ac:dyDescent="0.3">
      <c r="P648151" s="83"/>
    </row>
    <row r="648152" spans="16:16" x14ac:dyDescent="0.3">
      <c r="P648152" s="83"/>
    </row>
    <row r="648153" spans="16:16" x14ac:dyDescent="0.3">
      <c r="P648153" s="83"/>
    </row>
    <row r="648154" spans="16:16" x14ac:dyDescent="0.3">
      <c r="P648154" s="83"/>
    </row>
    <row r="648155" spans="16:16" x14ac:dyDescent="0.3">
      <c r="P648155" s="83"/>
    </row>
    <row r="648156" spans="16:16" x14ac:dyDescent="0.3">
      <c r="P648156" s="83"/>
    </row>
    <row r="648157" spans="16:16" x14ac:dyDescent="0.3">
      <c r="P648157" s="83"/>
    </row>
    <row r="648158" spans="16:16" x14ac:dyDescent="0.3">
      <c r="P648158" s="83"/>
    </row>
    <row r="648159" spans="16:16" x14ac:dyDescent="0.3">
      <c r="P648159" s="83"/>
    </row>
    <row r="648160" spans="16:16" x14ac:dyDescent="0.3">
      <c r="P648160" s="83"/>
    </row>
    <row r="648161" spans="16:16" x14ac:dyDescent="0.3">
      <c r="P648161" s="83"/>
    </row>
    <row r="648162" spans="16:16" x14ac:dyDescent="0.3">
      <c r="P648162" s="83"/>
    </row>
    <row r="648163" spans="16:16" x14ac:dyDescent="0.3">
      <c r="P648163" s="83"/>
    </row>
    <row r="648164" spans="16:16" x14ac:dyDescent="0.3">
      <c r="P648164" s="83"/>
    </row>
    <row r="648165" spans="16:16" x14ac:dyDescent="0.3">
      <c r="P648165" s="83"/>
    </row>
    <row r="648166" spans="16:16" x14ac:dyDescent="0.3">
      <c r="P648166" s="83"/>
    </row>
    <row r="648167" spans="16:16" x14ac:dyDescent="0.3">
      <c r="P648167" s="83"/>
    </row>
    <row r="648168" spans="16:16" x14ac:dyDescent="0.3">
      <c r="P648168" s="83"/>
    </row>
    <row r="648169" spans="16:16" x14ac:dyDescent="0.3">
      <c r="P648169" s="83"/>
    </row>
    <row r="648170" spans="16:16" x14ac:dyDescent="0.3">
      <c r="P648170" s="83"/>
    </row>
    <row r="648171" spans="16:16" x14ac:dyDescent="0.3">
      <c r="P648171" s="83"/>
    </row>
    <row r="648172" spans="16:16" x14ac:dyDescent="0.3">
      <c r="P648172" s="83"/>
    </row>
    <row r="648173" spans="16:16" x14ac:dyDescent="0.3">
      <c r="P648173" s="83"/>
    </row>
    <row r="648174" spans="16:16" x14ac:dyDescent="0.3">
      <c r="P648174" s="83"/>
    </row>
    <row r="648175" spans="16:16" x14ac:dyDescent="0.3">
      <c r="P648175" s="83"/>
    </row>
    <row r="648176" spans="16:16" x14ac:dyDescent="0.3">
      <c r="P648176" s="83"/>
    </row>
    <row r="648177" spans="16:16" x14ac:dyDescent="0.3">
      <c r="P648177" s="83"/>
    </row>
    <row r="648178" spans="16:16" x14ac:dyDescent="0.3">
      <c r="P648178" s="83"/>
    </row>
    <row r="648179" spans="16:16" x14ac:dyDescent="0.3">
      <c r="P648179" s="83"/>
    </row>
    <row r="648180" spans="16:16" x14ac:dyDescent="0.3">
      <c r="P648180" s="83"/>
    </row>
    <row r="648181" spans="16:16" x14ac:dyDescent="0.3">
      <c r="P648181" s="83"/>
    </row>
    <row r="648182" spans="16:16" x14ac:dyDescent="0.3">
      <c r="P648182" s="83"/>
    </row>
    <row r="648183" spans="16:16" x14ac:dyDescent="0.3">
      <c r="P648183" s="83"/>
    </row>
    <row r="648184" spans="16:16" x14ac:dyDescent="0.3">
      <c r="P648184" s="83"/>
    </row>
    <row r="648185" spans="16:16" x14ac:dyDescent="0.3">
      <c r="P648185" s="83"/>
    </row>
    <row r="648186" spans="16:16" x14ac:dyDescent="0.3">
      <c r="P648186" s="83"/>
    </row>
    <row r="648187" spans="16:16" x14ac:dyDescent="0.3">
      <c r="P648187" s="83"/>
    </row>
    <row r="648188" spans="16:16" x14ac:dyDescent="0.3">
      <c r="P648188" s="83"/>
    </row>
    <row r="648189" spans="16:16" x14ac:dyDescent="0.3">
      <c r="P648189" s="83"/>
    </row>
    <row r="648190" spans="16:16" x14ac:dyDescent="0.3">
      <c r="P648190" s="83"/>
    </row>
    <row r="648191" spans="16:16" x14ac:dyDescent="0.3">
      <c r="P648191" s="83"/>
    </row>
    <row r="648192" spans="16:16" x14ac:dyDescent="0.3">
      <c r="P648192" s="83"/>
    </row>
    <row r="648193" spans="16:16" x14ac:dyDescent="0.3">
      <c r="P648193" s="83"/>
    </row>
    <row r="648194" spans="16:16" x14ac:dyDescent="0.3">
      <c r="P648194" s="83"/>
    </row>
    <row r="648195" spans="16:16" x14ac:dyDescent="0.3">
      <c r="P648195" s="83"/>
    </row>
    <row r="648196" spans="16:16" x14ac:dyDescent="0.3">
      <c r="P648196" s="83"/>
    </row>
    <row r="648197" spans="16:16" x14ac:dyDescent="0.3">
      <c r="P648197" s="83"/>
    </row>
    <row r="648198" spans="16:16" x14ac:dyDescent="0.3">
      <c r="P648198" s="83"/>
    </row>
    <row r="648199" spans="16:16" x14ac:dyDescent="0.3">
      <c r="P648199" s="83"/>
    </row>
    <row r="648200" spans="16:16" x14ac:dyDescent="0.3">
      <c r="P648200" s="83"/>
    </row>
    <row r="648201" spans="16:16" x14ac:dyDescent="0.3">
      <c r="P648201" s="83"/>
    </row>
    <row r="648202" spans="16:16" x14ac:dyDescent="0.3">
      <c r="P648202" s="83"/>
    </row>
    <row r="648203" spans="16:16" x14ac:dyDescent="0.3">
      <c r="P648203" s="83"/>
    </row>
    <row r="648204" spans="16:16" x14ac:dyDescent="0.3">
      <c r="P648204" s="83"/>
    </row>
    <row r="648205" spans="16:16" x14ac:dyDescent="0.3">
      <c r="P648205" s="83"/>
    </row>
    <row r="648206" spans="16:16" x14ac:dyDescent="0.3">
      <c r="P648206" s="83"/>
    </row>
    <row r="648207" spans="16:16" x14ac:dyDescent="0.3">
      <c r="P648207" s="83"/>
    </row>
    <row r="648208" spans="16:16" x14ac:dyDescent="0.3">
      <c r="P648208" s="83"/>
    </row>
    <row r="648209" spans="16:16" x14ac:dyDescent="0.3">
      <c r="P648209" s="83"/>
    </row>
    <row r="648210" spans="16:16" x14ac:dyDescent="0.3">
      <c r="P648210" s="83"/>
    </row>
    <row r="648211" spans="16:16" x14ac:dyDescent="0.3">
      <c r="P648211" s="83"/>
    </row>
    <row r="648212" spans="16:16" x14ac:dyDescent="0.3">
      <c r="P648212" s="83"/>
    </row>
    <row r="648213" spans="16:16" x14ac:dyDescent="0.3">
      <c r="P648213" s="83"/>
    </row>
    <row r="648214" spans="16:16" x14ac:dyDescent="0.3">
      <c r="P648214" s="83"/>
    </row>
    <row r="648215" spans="16:16" x14ac:dyDescent="0.3">
      <c r="P648215" s="83"/>
    </row>
    <row r="648216" spans="16:16" x14ac:dyDescent="0.3">
      <c r="P648216" s="83"/>
    </row>
    <row r="648217" spans="16:16" x14ac:dyDescent="0.3">
      <c r="P648217" s="83"/>
    </row>
    <row r="648218" spans="16:16" x14ac:dyDescent="0.3">
      <c r="P648218" s="83"/>
    </row>
    <row r="648219" spans="16:16" x14ac:dyDescent="0.3">
      <c r="P648219" s="83"/>
    </row>
    <row r="648220" spans="16:16" x14ac:dyDescent="0.3">
      <c r="P648220" s="83"/>
    </row>
    <row r="648221" spans="16:16" x14ac:dyDescent="0.3">
      <c r="P648221" s="83"/>
    </row>
    <row r="648222" spans="16:16" x14ac:dyDescent="0.3">
      <c r="P648222" s="83"/>
    </row>
    <row r="648223" spans="16:16" x14ac:dyDescent="0.3">
      <c r="P648223" s="83"/>
    </row>
    <row r="648224" spans="16:16" x14ac:dyDescent="0.3">
      <c r="P648224" s="83"/>
    </row>
    <row r="648225" spans="16:16" x14ac:dyDescent="0.3">
      <c r="P648225" s="83"/>
    </row>
    <row r="648226" spans="16:16" x14ac:dyDescent="0.3">
      <c r="P648226" s="83"/>
    </row>
    <row r="648227" spans="16:16" x14ac:dyDescent="0.3">
      <c r="P648227" s="83"/>
    </row>
    <row r="648228" spans="16:16" x14ac:dyDescent="0.3">
      <c r="P648228" s="83"/>
    </row>
    <row r="648229" spans="16:16" x14ac:dyDescent="0.3">
      <c r="P648229" s="83"/>
    </row>
    <row r="648230" spans="16:16" x14ac:dyDescent="0.3">
      <c r="P648230" s="83"/>
    </row>
    <row r="648231" spans="16:16" x14ac:dyDescent="0.3">
      <c r="P648231" s="83"/>
    </row>
    <row r="648232" spans="16:16" x14ac:dyDescent="0.3">
      <c r="P648232" s="83"/>
    </row>
    <row r="648233" spans="16:16" x14ac:dyDescent="0.3">
      <c r="P648233" s="83"/>
    </row>
    <row r="648234" spans="16:16" x14ac:dyDescent="0.3">
      <c r="P648234" s="83"/>
    </row>
    <row r="648235" spans="16:16" x14ac:dyDescent="0.3">
      <c r="P648235" s="83"/>
    </row>
    <row r="648236" spans="16:16" x14ac:dyDescent="0.3">
      <c r="P648236" s="83"/>
    </row>
    <row r="648237" spans="16:16" x14ac:dyDescent="0.3">
      <c r="P648237" s="83"/>
    </row>
    <row r="648238" spans="16:16" x14ac:dyDescent="0.3">
      <c r="P648238" s="83"/>
    </row>
    <row r="648239" spans="16:16" x14ac:dyDescent="0.3">
      <c r="P648239" s="83"/>
    </row>
    <row r="648240" spans="16:16" x14ac:dyDescent="0.3">
      <c r="P648240" s="83"/>
    </row>
    <row r="648241" spans="16:16" x14ac:dyDescent="0.3">
      <c r="P648241" s="83"/>
    </row>
    <row r="648242" spans="16:16" x14ac:dyDescent="0.3">
      <c r="P648242" s="83"/>
    </row>
    <row r="648243" spans="16:16" x14ac:dyDescent="0.3">
      <c r="P648243" s="83"/>
    </row>
    <row r="648244" spans="16:16" x14ac:dyDescent="0.3">
      <c r="P648244" s="83"/>
    </row>
    <row r="648245" spans="16:16" x14ac:dyDescent="0.3">
      <c r="P648245" s="83"/>
    </row>
    <row r="648246" spans="16:16" x14ac:dyDescent="0.3">
      <c r="P648246" s="83"/>
    </row>
    <row r="648247" spans="16:16" x14ac:dyDescent="0.3">
      <c r="P648247" s="83"/>
    </row>
    <row r="648248" spans="16:16" x14ac:dyDescent="0.3">
      <c r="P648248" s="83"/>
    </row>
    <row r="648249" spans="16:16" x14ac:dyDescent="0.3">
      <c r="P648249" s="83"/>
    </row>
    <row r="648250" spans="16:16" x14ac:dyDescent="0.3">
      <c r="P648250" s="83"/>
    </row>
    <row r="648251" spans="16:16" x14ac:dyDescent="0.3">
      <c r="P648251" s="83"/>
    </row>
    <row r="648252" spans="16:16" x14ac:dyDescent="0.3">
      <c r="P648252" s="83"/>
    </row>
    <row r="648253" spans="16:16" x14ac:dyDescent="0.3">
      <c r="P648253" s="83"/>
    </row>
    <row r="648254" spans="16:16" x14ac:dyDescent="0.3">
      <c r="P648254" s="83"/>
    </row>
    <row r="648255" spans="16:16" x14ac:dyDescent="0.3">
      <c r="P648255" s="83"/>
    </row>
    <row r="648256" spans="16:16" x14ac:dyDescent="0.3">
      <c r="P648256" s="83"/>
    </row>
    <row r="648257" spans="16:16" x14ac:dyDescent="0.3">
      <c r="P648257" s="83"/>
    </row>
    <row r="648258" spans="16:16" x14ac:dyDescent="0.3">
      <c r="P648258" s="83"/>
    </row>
    <row r="648259" spans="16:16" x14ac:dyDescent="0.3">
      <c r="P648259" s="83"/>
    </row>
    <row r="648260" spans="16:16" x14ac:dyDescent="0.3">
      <c r="P648260" s="83"/>
    </row>
    <row r="648261" spans="16:16" x14ac:dyDescent="0.3">
      <c r="P648261" s="83"/>
    </row>
    <row r="648262" spans="16:16" x14ac:dyDescent="0.3">
      <c r="P648262" s="83"/>
    </row>
    <row r="648263" spans="16:16" x14ac:dyDescent="0.3">
      <c r="P648263" s="83"/>
    </row>
    <row r="648264" spans="16:16" x14ac:dyDescent="0.3">
      <c r="P648264" s="83"/>
    </row>
    <row r="648265" spans="16:16" x14ac:dyDescent="0.3">
      <c r="P648265" s="83"/>
    </row>
    <row r="648266" spans="16:16" x14ac:dyDescent="0.3">
      <c r="P648266" s="83"/>
    </row>
    <row r="648267" spans="16:16" x14ac:dyDescent="0.3">
      <c r="P648267" s="83"/>
    </row>
    <row r="648268" spans="16:16" x14ac:dyDescent="0.3">
      <c r="P648268" s="83"/>
    </row>
    <row r="648269" spans="16:16" x14ac:dyDescent="0.3">
      <c r="P648269" s="83"/>
    </row>
    <row r="648270" spans="16:16" x14ac:dyDescent="0.3">
      <c r="P648270" s="83"/>
    </row>
    <row r="648271" spans="16:16" x14ac:dyDescent="0.3">
      <c r="P648271" s="83"/>
    </row>
    <row r="648272" spans="16:16" x14ac:dyDescent="0.3">
      <c r="P648272" s="83"/>
    </row>
    <row r="648273" spans="16:16" x14ac:dyDescent="0.3">
      <c r="P648273" s="83"/>
    </row>
    <row r="648274" spans="16:16" x14ac:dyDescent="0.3">
      <c r="P648274" s="83"/>
    </row>
    <row r="648275" spans="16:16" x14ac:dyDescent="0.3">
      <c r="P648275" s="83"/>
    </row>
    <row r="648276" spans="16:16" x14ac:dyDescent="0.3">
      <c r="P648276" s="83"/>
    </row>
    <row r="648277" spans="16:16" x14ac:dyDescent="0.3">
      <c r="P648277" s="83"/>
    </row>
    <row r="648278" spans="16:16" x14ac:dyDescent="0.3">
      <c r="P648278" s="83"/>
    </row>
    <row r="648279" spans="16:16" x14ac:dyDescent="0.3">
      <c r="P648279" s="83"/>
    </row>
    <row r="648280" spans="16:16" x14ac:dyDescent="0.3">
      <c r="P648280" s="83"/>
    </row>
    <row r="648281" spans="16:16" x14ac:dyDescent="0.3">
      <c r="P648281" s="83"/>
    </row>
    <row r="648282" spans="16:16" x14ac:dyDescent="0.3">
      <c r="P648282" s="83"/>
    </row>
    <row r="648283" spans="16:16" x14ac:dyDescent="0.3">
      <c r="P648283" s="83"/>
    </row>
    <row r="648284" spans="16:16" x14ac:dyDescent="0.3">
      <c r="P648284" s="83"/>
    </row>
    <row r="648285" spans="16:16" x14ac:dyDescent="0.3">
      <c r="P648285" s="83"/>
    </row>
    <row r="648286" spans="16:16" x14ac:dyDescent="0.3">
      <c r="P648286" s="83"/>
    </row>
    <row r="648287" spans="16:16" x14ac:dyDescent="0.3">
      <c r="P648287" s="83"/>
    </row>
    <row r="648288" spans="16:16" x14ac:dyDescent="0.3">
      <c r="P648288" s="83"/>
    </row>
    <row r="648289" spans="16:16" x14ac:dyDescent="0.3">
      <c r="P648289" s="83"/>
    </row>
    <row r="648290" spans="16:16" x14ac:dyDescent="0.3">
      <c r="P648290" s="83"/>
    </row>
    <row r="648291" spans="16:16" x14ac:dyDescent="0.3">
      <c r="P648291" s="83"/>
    </row>
    <row r="648292" spans="16:16" x14ac:dyDescent="0.3">
      <c r="P648292" s="83"/>
    </row>
    <row r="648293" spans="16:16" x14ac:dyDescent="0.3">
      <c r="P648293" s="83"/>
    </row>
    <row r="648294" spans="16:16" x14ac:dyDescent="0.3">
      <c r="P648294" s="83"/>
    </row>
    <row r="648295" spans="16:16" x14ac:dyDescent="0.3">
      <c r="P648295" s="83"/>
    </row>
    <row r="648296" spans="16:16" x14ac:dyDescent="0.3">
      <c r="P648296" s="83"/>
    </row>
    <row r="648297" spans="16:16" x14ac:dyDescent="0.3">
      <c r="P648297" s="83"/>
    </row>
    <row r="648298" spans="16:16" x14ac:dyDescent="0.3">
      <c r="P648298" s="83"/>
    </row>
    <row r="648299" spans="16:16" x14ac:dyDescent="0.3">
      <c r="P648299" s="83"/>
    </row>
    <row r="648300" spans="16:16" x14ac:dyDescent="0.3">
      <c r="P648300" s="83"/>
    </row>
    <row r="648301" spans="16:16" x14ac:dyDescent="0.3">
      <c r="P648301" s="83"/>
    </row>
    <row r="648302" spans="16:16" x14ac:dyDescent="0.3">
      <c r="P648302" s="83"/>
    </row>
    <row r="648303" spans="16:16" x14ac:dyDescent="0.3">
      <c r="P648303" s="83"/>
    </row>
    <row r="648304" spans="16:16" x14ac:dyDescent="0.3">
      <c r="P648304" s="83"/>
    </row>
    <row r="648305" spans="16:16" x14ac:dyDescent="0.3">
      <c r="P648305" s="83"/>
    </row>
    <row r="648306" spans="16:16" x14ac:dyDescent="0.3">
      <c r="P648306" s="83"/>
    </row>
    <row r="648307" spans="16:16" x14ac:dyDescent="0.3">
      <c r="P648307" s="83"/>
    </row>
    <row r="648308" spans="16:16" x14ac:dyDescent="0.3">
      <c r="P648308" s="83"/>
    </row>
    <row r="648309" spans="16:16" x14ac:dyDescent="0.3">
      <c r="P648309" s="83"/>
    </row>
    <row r="648310" spans="16:16" x14ac:dyDescent="0.3">
      <c r="P648310" s="83"/>
    </row>
    <row r="648311" spans="16:16" x14ac:dyDescent="0.3">
      <c r="P648311" s="83"/>
    </row>
    <row r="648312" spans="16:16" x14ac:dyDescent="0.3">
      <c r="P648312" s="83"/>
    </row>
    <row r="648313" spans="16:16" x14ac:dyDescent="0.3">
      <c r="P648313" s="83"/>
    </row>
    <row r="648314" spans="16:16" x14ac:dyDescent="0.3">
      <c r="P648314" s="83"/>
    </row>
    <row r="648315" spans="16:16" x14ac:dyDescent="0.3">
      <c r="P648315" s="83"/>
    </row>
    <row r="648316" spans="16:16" x14ac:dyDescent="0.3">
      <c r="P648316" s="83"/>
    </row>
    <row r="648317" spans="16:16" x14ac:dyDescent="0.3">
      <c r="P648317" s="83"/>
    </row>
    <row r="648318" spans="16:16" x14ac:dyDescent="0.3">
      <c r="P648318" s="83"/>
    </row>
    <row r="648319" spans="16:16" x14ac:dyDescent="0.3">
      <c r="P648319" s="83"/>
    </row>
    <row r="648320" spans="16:16" x14ac:dyDescent="0.3">
      <c r="P648320" s="83"/>
    </row>
    <row r="648321" spans="16:16" x14ac:dyDescent="0.3">
      <c r="P648321" s="83"/>
    </row>
    <row r="648322" spans="16:16" x14ac:dyDescent="0.3">
      <c r="P648322" s="83"/>
    </row>
    <row r="648323" spans="16:16" x14ac:dyDescent="0.3">
      <c r="P648323" s="83"/>
    </row>
    <row r="648324" spans="16:16" x14ac:dyDescent="0.3">
      <c r="P648324" s="83"/>
    </row>
    <row r="648325" spans="16:16" x14ac:dyDescent="0.3">
      <c r="P648325" s="83"/>
    </row>
    <row r="648326" spans="16:16" x14ac:dyDescent="0.3">
      <c r="P648326" s="83"/>
    </row>
    <row r="648327" spans="16:16" x14ac:dyDescent="0.3">
      <c r="P648327" s="83"/>
    </row>
    <row r="648328" spans="16:16" x14ac:dyDescent="0.3">
      <c r="P648328" s="83"/>
    </row>
    <row r="648329" spans="16:16" x14ac:dyDescent="0.3">
      <c r="P648329" s="83"/>
    </row>
    <row r="648330" spans="16:16" x14ac:dyDescent="0.3">
      <c r="P648330" s="83"/>
    </row>
    <row r="648331" spans="16:16" x14ac:dyDescent="0.3">
      <c r="P648331" s="83"/>
    </row>
    <row r="648332" spans="16:16" x14ac:dyDescent="0.3">
      <c r="P648332" s="83"/>
    </row>
    <row r="648333" spans="16:16" x14ac:dyDescent="0.3">
      <c r="P648333" s="83"/>
    </row>
    <row r="648334" spans="16:16" x14ac:dyDescent="0.3">
      <c r="P648334" s="83"/>
    </row>
    <row r="648335" spans="16:16" x14ac:dyDescent="0.3">
      <c r="P648335" s="83"/>
    </row>
    <row r="648336" spans="16:16" x14ac:dyDescent="0.3">
      <c r="P648336" s="83"/>
    </row>
    <row r="648337" spans="16:16" x14ac:dyDescent="0.3">
      <c r="P648337" s="83"/>
    </row>
    <row r="648338" spans="16:16" x14ac:dyDescent="0.3">
      <c r="P648338" s="83"/>
    </row>
    <row r="648339" spans="16:16" x14ac:dyDescent="0.3">
      <c r="P648339" s="83"/>
    </row>
    <row r="648340" spans="16:16" x14ac:dyDescent="0.3">
      <c r="P648340" s="83"/>
    </row>
    <row r="648341" spans="16:16" x14ac:dyDescent="0.3">
      <c r="P648341" s="83"/>
    </row>
    <row r="648342" spans="16:16" x14ac:dyDescent="0.3">
      <c r="P648342" s="83"/>
    </row>
    <row r="648343" spans="16:16" x14ac:dyDescent="0.3">
      <c r="P648343" s="83"/>
    </row>
    <row r="648344" spans="16:16" x14ac:dyDescent="0.3">
      <c r="P648344" s="83"/>
    </row>
    <row r="648345" spans="16:16" x14ac:dyDescent="0.3">
      <c r="P648345" s="83"/>
    </row>
    <row r="648346" spans="16:16" x14ac:dyDescent="0.3">
      <c r="P648346" s="83"/>
    </row>
    <row r="648347" spans="16:16" x14ac:dyDescent="0.3">
      <c r="P648347" s="83"/>
    </row>
    <row r="648348" spans="16:16" x14ac:dyDescent="0.3">
      <c r="P648348" s="83"/>
    </row>
    <row r="648349" spans="16:16" x14ac:dyDescent="0.3">
      <c r="P648349" s="83"/>
    </row>
    <row r="648350" spans="16:16" x14ac:dyDescent="0.3">
      <c r="P648350" s="83"/>
    </row>
    <row r="648351" spans="16:16" x14ac:dyDescent="0.3">
      <c r="P648351" s="83"/>
    </row>
    <row r="648352" spans="16:16" x14ac:dyDescent="0.3">
      <c r="P648352" s="83"/>
    </row>
    <row r="648353" spans="16:16" x14ac:dyDescent="0.3">
      <c r="P648353" s="83"/>
    </row>
    <row r="648354" spans="16:16" x14ac:dyDescent="0.3">
      <c r="P648354" s="83"/>
    </row>
    <row r="648355" spans="16:16" x14ac:dyDescent="0.3">
      <c r="P648355" s="83"/>
    </row>
    <row r="648356" spans="16:16" x14ac:dyDescent="0.3">
      <c r="P648356" s="83"/>
    </row>
    <row r="648357" spans="16:16" x14ac:dyDescent="0.3">
      <c r="P648357" s="83"/>
    </row>
    <row r="648358" spans="16:16" x14ac:dyDescent="0.3">
      <c r="P648358" s="83"/>
    </row>
    <row r="648359" spans="16:16" x14ac:dyDescent="0.3">
      <c r="P648359" s="83"/>
    </row>
    <row r="648360" spans="16:16" x14ac:dyDescent="0.3">
      <c r="P648360" s="83"/>
    </row>
    <row r="648361" spans="16:16" x14ac:dyDescent="0.3">
      <c r="P648361" s="83"/>
    </row>
    <row r="648362" spans="16:16" x14ac:dyDescent="0.3">
      <c r="P648362" s="83"/>
    </row>
    <row r="648363" spans="16:16" x14ac:dyDescent="0.3">
      <c r="P648363" s="83"/>
    </row>
    <row r="648364" spans="16:16" x14ac:dyDescent="0.3">
      <c r="P648364" s="83"/>
    </row>
    <row r="648365" spans="16:16" x14ac:dyDescent="0.3">
      <c r="P648365" s="83"/>
    </row>
    <row r="648366" spans="16:16" x14ac:dyDescent="0.3">
      <c r="P648366" s="83"/>
    </row>
    <row r="648367" spans="16:16" x14ac:dyDescent="0.3">
      <c r="P648367" s="83"/>
    </row>
    <row r="648368" spans="16:16" x14ac:dyDescent="0.3">
      <c r="P648368" s="83"/>
    </row>
    <row r="648369" spans="16:16" x14ac:dyDescent="0.3">
      <c r="P648369" s="83"/>
    </row>
    <row r="648370" spans="16:16" x14ac:dyDescent="0.3">
      <c r="P648370" s="83"/>
    </row>
    <row r="648371" spans="16:16" x14ac:dyDescent="0.3">
      <c r="P648371" s="83"/>
    </row>
    <row r="648372" spans="16:16" x14ac:dyDescent="0.3">
      <c r="P648372" s="83"/>
    </row>
    <row r="648373" spans="16:16" x14ac:dyDescent="0.3">
      <c r="P648373" s="83"/>
    </row>
    <row r="648374" spans="16:16" x14ac:dyDescent="0.3">
      <c r="P648374" s="83"/>
    </row>
    <row r="648375" spans="16:16" x14ac:dyDescent="0.3">
      <c r="P648375" s="83"/>
    </row>
    <row r="648376" spans="16:16" x14ac:dyDescent="0.3">
      <c r="P648376" s="83"/>
    </row>
    <row r="648377" spans="16:16" x14ac:dyDescent="0.3">
      <c r="P648377" s="83"/>
    </row>
    <row r="648378" spans="16:16" x14ac:dyDescent="0.3">
      <c r="P648378" s="83"/>
    </row>
    <row r="648379" spans="16:16" x14ac:dyDescent="0.3">
      <c r="P648379" s="83"/>
    </row>
    <row r="648380" spans="16:16" x14ac:dyDescent="0.3">
      <c r="P648380" s="83"/>
    </row>
    <row r="648381" spans="16:16" x14ac:dyDescent="0.3">
      <c r="P648381" s="83"/>
    </row>
    <row r="648382" spans="16:16" x14ac:dyDescent="0.3">
      <c r="P648382" s="83"/>
    </row>
    <row r="648383" spans="16:16" x14ac:dyDescent="0.3">
      <c r="P648383" s="83"/>
    </row>
    <row r="648384" spans="16:16" x14ac:dyDescent="0.3">
      <c r="P648384" s="83"/>
    </row>
    <row r="648385" spans="16:16" x14ac:dyDescent="0.3">
      <c r="P648385" s="83"/>
    </row>
    <row r="648386" spans="16:16" x14ac:dyDescent="0.3">
      <c r="P648386" s="83"/>
    </row>
    <row r="648387" spans="16:16" x14ac:dyDescent="0.3">
      <c r="P648387" s="83"/>
    </row>
    <row r="648388" spans="16:16" x14ac:dyDescent="0.3">
      <c r="P648388" s="83"/>
    </row>
    <row r="648389" spans="16:16" x14ac:dyDescent="0.3">
      <c r="P648389" s="83"/>
    </row>
    <row r="648390" spans="16:16" x14ac:dyDescent="0.3">
      <c r="P648390" s="83"/>
    </row>
    <row r="648391" spans="16:16" x14ac:dyDescent="0.3">
      <c r="P648391" s="83"/>
    </row>
    <row r="648392" spans="16:16" x14ac:dyDescent="0.3">
      <c r="P648392" s="83"/>
    </row>
    <row r="648393" spans="16:16" x14ac:dyDescent="0.3">
      <c r="P648393" s="83"/>
    </row>
    <row r="648394" spans="16:16" x14ac:dyDescent="0.3">
      <c r="P648394" s="83"/>
    </row>
    <row r="648395" spans="16:16" x14ac:dyDescent="0.3">
      <c r="P648395" s="83"/>
    </row>
    <row r="648396" spans="16:16" x14ac:dyDescent="0.3">
      <c r="P648396" s="83"/>
    </row>
    <row r="648397" spans="16:16" x14ac:dyDescent="0.3">
      <c r="P648397" s="83"/>
    </row>
    <row r="648398" spans="16:16" x14ac:dyDescent="0.3">
      <c r="P648398" s="83"/>
    </row>
    <row r="648399" spans="16:16" x14ac:dyDescent="0.3">
      <c r="P648399" s="83"/>
    </row>
    <row r="648400" spans="16:16" x14ac:dyDescent="0.3">
      <c r="P648400" s="83"/>
    </row>
    <row r="648401" spans="16:16" x14ac:dyDescent="0.3">
      <c r="P648401" s="83"/>
    </row>
    <row r="648402" spans="16:16" x14ac:dyDescent="0.3">
      <c r="P648402" s="83"/>
    </row>
    <row r="648403" spans="16:16" x14ac:dyDescent="0.3">
      <c r="P648403" s="83"/>
    </row>
    <row r="648404" spans="16:16" x14ac:dyDescent="0.3">
      <c r="P648404" s="83"/>
    </row>
    <row r="648405" spans="16:16" x14ac:dyDescent="0.3">
      <c r="P648405" s="83"/>
    </row>
    <row r="648406" spans="16:16" x14ac:dyDescent="0.3">
      <c r="P648406" s="83"/>
    </row>
    <row r="648407" spans="16:16" x14ac:dyDescent="0.3">
      <c r="P648407" s="83"/>
    </row>
    <row r="648408" spans="16:16" x14ac:dyDescent="0.3">
      <c r="P648408" s="83"/>
    </row>
    <row r="648409" spans="16:16" x14ac:dyDescent="0.3">
      <c r="P648409" s="83"/>
    </row>
    <row r="648410" spans="16:16" x14ac:dyDescent="0.3">
      <c r="P648410" s="83"/>
    </row>
    <row r="648411" spans="16:16" x14ac:dyDescent="0.3">
      <c r="P648411" s="83"/>
    </row>
    <row r="648412" spans="16:16" x14ac:dyDescent="0.3">
      <c r="P648412" s="83"/>
    </row>
    <row r="648413" spans="16:16" x14ac:dyDescent="0.3">
      <c r="P648413" s="83"/>
    </row>
    <row r="648414" spans="16:16" x14ac:dyDescent="0.3">
      <c r="P648414" s="83"/>
    </row>
    <row r="648415" spans="16:16" x14ac:dyDescent="0.3">
      <c r="P648415" s="83"/>
    </row>
    <row r="648416" spans="16:16" x14ac:dyDescent="0.3">
      <c r="P648416" s="83"/>
    </row>
    <row r="648417" spans="16:16" x14ac:dyDescent="0.3">
      <c r="P648417" s="83"/>
    </row>
    <row r="648418" spans="16:16" x14ac:dyDescent="0.3">
      <c r="P648418" s="83"/>
    </row>
    <row r="648419" spans="16:16" x14ac:dyDescent="0.3">
      <c r="P648419" s="83"/>
    </row>
    <row r="648420" spans="16:16" x14ac:dyDescent="0.3">
      <c r="P648420" s="83"/>
    </row>
    <row r="648421" spans="16:16" x14ac:dyDescent="0.3">
      <c r="P648421" s="83"/>
    </row>
    <row r="648422" spans="16:16" x14ac:dyDescent="0.3">
      <c r="P648422" s="83"/>
    </row>
    <row r="648423" spans="16:16" x14ac:dyDescent="0.3">
      <c r="P648423" s="83"/>
    </row>
    <row r="648424" spans="16:16" x14ac:dyDescent="0.3">
      <c r="P648424" s="83"/>
    </row>
    <row r="648425" spans="16:16" x14ac:dyDescent="0.3">
      <c r="P648425" s="83"/>
    </row>
    <row r="648426" spans="16:16" x14ac:dyDescent="0.3">
      <c r="P648426" s="83"/>
    </row>
    <row r="648427" spans="16:16" x14ac:dyDescent="0.3">
      <c r="P648427" s="83"/>
    </row>
    <row r="648428" spans="16:16" x14ac:dyDescent="0.3">
      <c r="P648428" s="83"/>
    </row>
    <row r="648429" spans="16:16" x14ac:dyDescent="0.3">
      <c r="P648429" s="83"/>
    </row>
    <row r="648430" spans="16:16" x14ac:dyDescent="0.3">
      <c r="P648430" s="83"/>
    </row>
    <row r="648431" spans="16:16" x14ac:dyDescent="0.3">
      <c r="P648431" s="83"/>
    </row>
    <row r="648432" spans="16:16" x14ac:dyDescent="0.3">
      <c r="P648432" s="83"/>
    </row>
    <row r="648433" spans="16:16" x14ac:dyDescent="0.3">
      <c r="P648433" s="83"/>
    </row>
    <row r="648434" spans="16:16" x14ac:dyDescent="0.3">
      <c r="P648434" s="83"/>
    </row>
    <row r="648435" spans="16:16" x14ac:dyDescent="0.3">
      <c r="P648435" s="83"/>
    </row>
    <row r="648436" spans="16:16" x14ac:dyDescent="0.3">
      <c r="P648436" s="83"/>
    </row>
    <row r="648437" spans="16:16" x14ac:dyDescent="0.3">
      <c r="P648437" s="83"/>
    </row>
    <row r="648438" spans="16:16" x14ac:dyDescent="0.3">
      <c r="P648438" s="83"/>
    </row>
    <row r="648439" spans="16:16" x14ac:dyDescent="0.3">
      <c r="P648439" s="83"/>
    </row>
    <row r="648440" spans="16:16" x14ac:dyDescent="0.3">
      <c r="P648440" s="83"/>
    </row>
    <row r="648441" spans="16:16" x14ac:dyDescent="0.3">
      <c r="P648441" s="83"/>
    </row>
    <row r="648442" spans="16:16" x14ac:dyDescent="0.3">
      <c r="P648442" s="83"/>
    </row>
    <row r="648443" spans="16:16" x14ac:dyDescent="0.3">
      <c r="P648443" s="83"/>
    </row>
    <row r="648444" spans="16:16" x14ac:dyDescent="0.3">
      <c r="P648444" s="83"/>
    </row>
    <row r="648445" spans="16:16" x14ac:dyDescent="0.3">
      <c r="P648445" s="83"/>
    </row>
    <row r="648446" spans="16:16" x14ac:dyDescent="0.3">
      <c r="P648446" s="83"/>
    </row>
    <row r="648447" spans="16:16" x14ac:dyDescent="0.3">
      <c r="P648447" s="83"/>
    </row>
    <row r="648448" spans="16:16" x14ac:dyDescent="0.3">
      <c r="P648448" s="83"/>
    </row>
    <row r="648449" spans="16:16" x14ac:dyDescent="0.3">
      <c r="P648449" s="83"/>
    </row>
    <row r="648450" spans="16:16" x14ac:dyDescent="0.3">
      <c r="P648450" s="83"/>
    </row>
    <row r="648451" spans="16:16" x14ac:dyDescent="0.3">
      <c r="P648451" s="83"/>
    </row>
    <row r="648452" spans="16:16" x14ac:dyDescent="0.3">
      <c r="P648452" s="83"/>
    </row>
    <row r="648453" spans="16:16" x14ac:dyDescent="0.3">
      <c r="P648453" s="83"/>
    </row>
    <row r="648454" spans="16:16" x14ac:dyDescent="0.3">
      <c r="P648454" s="83"/>
    </row>
    <row r="648455" spans="16:16" x14ac:dyDescent="0.3">
      <c r="P648455" s="83"/>
    </row>
    <row r="648456" spans="16:16" x14ac:dyDescent="0.3">
      <c r="P648456" s="83"/>
    </row>
    <row r="648457" spans="16:16" x14ac:dyDescent="0.3">
      <c r="P648457" s="83"/>
    </row>
    <row r="648458" spans="16:16" x14ac:dyDescent="0.3">
      <c r="P648458" s="83"/>
    </row>
    <row r="648459" spans="16:16" x14ac:dyDescent="0.3">
      <c r="P648459" s="83"/>
    </row>
    <row r="648460" spans="16:16" x14ac:dyDescent="0.3">
      <c r="P648460" s="83"/>
    </row>
    <row r="648461" spans="16:16" x14ac:dyDescent="0.3">
      <c r="P648461" s="83"/>
    </row>
    <row r="648462" spans="16:16" x14ac:dyDescent="0.3">
      <c r="P648462" s="83"/>
    </row>
    <row r="648463" spans="16:16" x14ac:dyDescent="0.3">
      <c r="P648463" s="83"/>
    </row>
    <row r="648464" spans="16:16" x14ac:dyDescent="0.3">
      <c r="P648464" s="83"/>
    </row>
    <row r="648465" spans="16:16" x14ac:dyDescent="0.3">
      <c r="P648465" s="83"/>
    </row>
    <row r="648466" spans="16:16" x14ac:dyDescent="0.3">
      <c r="P648466" s="83"/>
    </row>
    <row r="648467" spans="16:16" x14ac:dyDescent="0.3">
      <c r="P648467" s="83"/>
    </row>
    <row r="648468" spans="16:16" x14ac:dyDescent="0.3">
      <c r="P648468" s="83"/>
    </row>
    <row r="648469" spans="16:16" x14ac:dyDescent="0.3">
      <c r="P648469" s="83"/>
    </row>
    <row r="648470" spans="16:16" x14ac:dyDescent="0.3">
      <c r="P648470" s="83"/>
    </row>
    <row r="648471" spans="16:16" x14ac:dyDescent="0.3">
      <c r="P648471" s="83"/>
    </row>
    <row r="648472" spans="16:16" x14ac:dyDescent="0.3">
      <c r="P648472" s="83"/>
    </row>
    <row r="648473" spans="16:16" x14ac:dyDescent="0.3">
      <c r="P648473" s="83"/>
    </row>
    <row r="648474" spans="16:16" x14ac:dyDescent="0.3">
      <c r="P648474" s="83"/>
    </row>
    <row r="648475" spans="16:16" x14ac:dyDescent="0.3">
      <c r="P648475" s="83"/>
    </row>
    <row r="648476" spans="16:16" x14ac:dyDescent="0.3">
      <c r="P648476" s="83"/>
    </row>
    <row r="648477" spans="16:16" x14ac:dyDescent="0.3">
      <c r="P648477" s="83"/>
    </row>
    <row r="648478" spans="16:16" x14ac:dyDescent="0.3">
      <c r="P648478" s="83"/>
    </row>
    <row r="648479" spans="16:16" x14ac:dyDescent="0.3">
      <c r="P648479" s="83"/>
    </row>
    <row r="648480" spans="16:16" x14ac:dyDescent="0.3">
      <c r="P648480" s="83"/>
    </row>
    <row r="648481" spans="16:16" x14ac:dyDescent="0.3">
      <c r="P648481" s="83"/>
    </row>
    <row r="648482" spans="16:16" x14ac:dyDescent="0.3">
      <c r="P648482" s="83"/>
    </row>
    <row r="648483" spans="16:16" x14ac:dyDescent="0.3">
      <c r="P648483" s="83"/>
    </row>
    <row r="648484" spans="16:16" x14ac:dyDescent="0.3">
      <c r="P648484" s="83"/>
    </row>
    <row r="648485" spans="16:16" x14ac:dyDescent="0.3">
      <c r="P648485" s="83"/>
    </row>
    <row r="648486" spans="16:16" x14ac:dyDescent="0.3">
      <c r="P648486" s="83"/>
    </row>
    <row r="648487" spans="16:16" x14ac:dyDescent="0.3">
      <c r="P648487" s="83"/>
    </row>
    <row r="648488" spans="16:16" x14ac:dyDescent="0.3">
      <c r="P648488" s="83"/>
    </row>
    <row r="648489" spans="16:16" x14ac:dyDescent="0.3">
      <c r="P648489" s="83"/>
    </row>
    <row r="648490" spans="16:16" x14ac:dyDescent="0.3">
      <c r="P648490" s="83"/>
    </row>
    <row r="648491" spans="16:16" x14ac:dyDescent="0.3">
      <c r="P648491" s="83"/>
    </row>
    <row r="648492" spans="16:16" x14ac:dyDescent="0.3">
      <c r="P648492" s="83"/>
    </row>
    <row r="648493" spans="16:16" x14ac:dyDescent="0.3">
      <c r="P648493" s="83"/>
    </row>
    <row r="648494" spans="16:16" x14ac:dyDescent="0.3">
      <c r="P648494" s="83"/>
    </row>
    <row r="648495" spans="16:16" x14ac:dyDescent="0.3">
      <c r="P648495" s="83"/>
    </row>
    <row r="648496" spans="16:16" x14ac:dyDescent="0.3">
      <c r="P648496" s="83"/>
    </row>
    <row r="648497" spans="16:16" x14ac:dyDescent="0.3">
      <c r="P648497" s="83"/>
    </row>
    <row r="648498" spans="16:16" x14ac:dyDescent="0.3">
      <c r="P648498" s="83"/>
    </row>
    <row r="648499" spans="16:16" x14ac:dyDescent="0.3">
      <c r="P648499" s="83"/>
    </row>
    <row r="648500" spans="16:16" x14ac:dyDescent="0.3">
      <c r="P648500" s="83"/>
    </row>
    <row r="648501" spans="16:16" x14ac:dyDescent="0.3">
      <c r="P648501" s="83"/>
    </row>
    <row r="648502" spans="16:16" x14ac:dyDescent="0.3">
      <c r="P648502" s="83"/>
    </row>
    <row r="648503" spans="16:16" x14ac:dyDescent="0.3">
      <c r="P648503" s="83"/>
    </row>
    <row r="648504" spans="16:16" x14ac:dyDescent="0.3">
      <c r="P648504" s="83"/>
    </row>
    <row r="648505" spans="16:16" x14ac:dyDescent="0.3">
      <c r="P648505" s="83"/>
    </row>
    <row r="648506" spans="16:16" x14ac:dyDescent="0.3">
      <c r="P648506" s="83"/>
    </row>
    <row r="648507" spans="16:16" x14ac:dyDescent="0.3">
      <c r="P648507" s="83"/>
    </row>
    <row r="648508" spans="16:16" x14ac:dyDescent="0.3">
      <c r="P648508" s="83"/>
    </row>
    <row r="648509" spans="16:16" x14ac:dyDescent="0.3">
      <c r="P648509" s="83"/>
    </row>
    <row r="648510" spans="16:16" x14ac:dyDescent="0.3">
      <c r="P648510" s="83"/>
    </row>
    <row r="648511" spans="16:16" x14ac:dyDescent="0.3">
      <c r="P648511" s="83"/>
    </row>
    <row r="648512" spans="16:16" x14ac:dyDescent="0.3">
      <c r="P648512" s="83"/>
    </row>
    <row r="648513" spans="16:16" x14ac:dyDescent="0.3">
      <c r="P648513" s="83"/>
    </row>
    <row r="648514" spans="16:16" x14ac:dyDescent="0.3">
      <c r="P648514" s="83"/>
    </row>
    <row r="648515" spans="16:16" x14ac:dyDescent="0.3">
      <c r="P648515" s="83"/>
    </row>
    <row r="648516" spans="16:16" x14ac:dyDescent="0.3">
      <c r="P648516" s="83"/>
    </row>
    <row r="648517" spans="16:16" x14ac:dyDescent="0.3">
      <c r="P648517" s="83"/>
    </row>
    <row r="648518" spans="16:16" x14ac:dyDescent="0.3">
      <c r="P648518" s="83"/>
    </row>
    <row r="648519" spans="16:16" x14ac:dyDescent="0.3">
      <c r="P648519" s="83"/>
    </row>
    <row r="648520" spans="16:16" x14ac:dyDescent="0.3">
      <c r="P648520" s="83"/>
    </row>
    <row r="648521" spans="16:16" x14ac:dyDescent="0.3">
      <c r="P648521" s="83"/>
    </row>
    <row r="648522" spans="16:16" x14ac:dyDescent="0.3">
      <c r="P648522" s="83"/>
    </row>
    <row r="648523" spans="16:16" x14ac:dyDescent="0.3">
      <c r="P648523" s="83"/>
    </row>
    <row r="648524" spans="16:16" x14ac:dyDescent="0.3">
      <c r="P648524" s="83"/>
    </row>
    <row r="648525" spans="16:16" x14ac:dyDescent="0.3">
      <c r="P648525" s="83"/>
    </row>
    <row r="648526" spans="16:16" x14ac:dyDescent="0.3">
      <c r="P648526" s="83"/>
    </row>
    <row r="648527" spans="16:16" x14ac:dyDescent="0.3">
      <c r="P648527" s="83"/>
    </row>
    <row r="648528" spans="16:16" x14ac:dyDescent="0.3">
      <c r="P648528" s="83"/>
    </row>
    <row r="648529" spans="16:16" x14ac:dyDescent="0.3">
      <c r="P648529" s="83"/>
    </row>
    <row r="648530" spans="16:16" x14ac:dyDescent="0.3">
      <c r="P648530" s="83"/>
    </row>
    <row r="648531" spans="16:16" x14ac:dyDescent="0.3">
      <c r="P648531" s="83"/>
    </row>
    <row r="648532" spans="16:16" x14ac:dyDescent="0.3">
      <c r="P648532" s="83"/>
    </row>
    <row r="648533" spans="16:16" x14ac:dyDescent="0.3">
      <c r="P648533" s="83"/>
    </row>
    <row r="648534" spans="16:16" x14ac:dyDescent="0.3">
      <c r="P648534" s="83"/>
    </row>
    <row r="648535" spans="16:16" x14ac:dyDescent="0.3">
      <c r="P648535" s="83"/>
    </row>
    <row r="648536" spans="16:16" x14ac:dyDescent="0.3">
      <c r="P648536" s="83"/>
    </row>
    <row r="648537" spans="16:16" x14ac:dyDescent="0.3">
      <c r="P648537" s="83"/>
    </row>
    <row r="648538" spans="16:16" x14ac:dyDescent="0.3">
      <c r="P648538" s="83"/>
    </row>
    <row r="648539" spans="16:16" x14ac:dyDescent="0.3">
      <c r="P648539" s="83"/>
    </row>
    <row r="648540" spans="16:16" x14ac:dyDescent="0.3">
      <c r="P648540" s="83"/>
    </row>
    <row r="648541" spans="16:16" x14ac:dyDescent="0.3">
      <c r="P648541" s="83"/>
    </row>
    <row r="648542" spans="16:16" x14ac:dyDescent="0.3">
      <c r="P648542" s="83"/>
    </row>
    <row r="648543" spans="16:16" x14ac:dyDescent="0.3">
      <c r="P648543" s="83"/>
    </row>
    <row r="648544" spans="16:16" x14ac:dyDescent="0.3">
      <c r="P648544" s="83"/>
    </row>
    <row r="648545" spans="16:16" x14ac:dyDescent="0.3">
      <c r="P648545" s="83"/>
    </row>
    <row r="648546" spans="16:16" x14ac:dyDescent="0.3">
      <c r="P648546" s="83"/>
    </row>
    <row r="648547" spans="16:16" x14ac:dyDescent="0.3">
      <c r="P648547" s="83"/>
    </row>
    <row r="648548" spans="16:16" x14ac:dyDescent="0.3">
      <c r="P648548" s="83"/>
    </row>
    <row r="648549" spans="16:16" x14ac:dyDescent="0.3">
      <c r="P648549" s="83"/>
    </row>
    <row r="648550" spans="16:16" x14ac:dyDescent="0.3">
      <c r="P648550" s="83"/>
    </row>
    <row r="648551" spans="16:16" x14ac:dyDescent="0.3">
      <c r="P648551" s="83"/>
    </row>
    <row r="648552" spans="16:16" x14ac:dyDescent="0.3">
      <c r="P648552" s="83"/>
    </row>
    <row r="648553" spans="16:16" x14ac:dyDescent="0.3">
      <c r="P648553" s="83"/>
    </row>
    <row r="648554" spans="16:16" x14ac:dyDescent="0.3">
      <c r="P648554" s="83"/>
    </row>
    <row r="648555" spans="16:16" x14ac:dyDescent="0.3">
      <c r="P648555" s="83"/>
    </row>
    <row r="648556" spans="16:16" x14ac:dyDescent="0.3">
      <c r="P648556" s="83"/>
    </row>
    <row r="648557" spans="16:16" x14ac:dyDescent="0.3">
      <c r="P648557" s="83"/>
    </row>
    <row r="648558" spans="16:16" x14ac:dyDescent="0.3">
      <c r="P648558" s="83"/>
    </row>
    <row r="648559" spans="16:16" x14ac:dyDescent="0.3">
      <c r="P648559" s="83"/>
    </row>
    <row r="648560" spans="16:16" x14ac:dyDescent="0.3">
      <c r="P648560" s="83"/>
    </row>
    <row r="648561" spans="16:16" x14ac:dyDescent="0.3">
      <c r="P648561" s="83"/>
    </row>
    <row r="648562" spans="16:16" x14ac:dyDescent="0.3">
      <c r="P648562" s="83"/>
    </row>
    <row r="648563" spans="16:16" x14ac:dyDescent="0.3">
      <c r="P648563" s="83"/>
    </row>
    <row r="648564" spans="16:16" x14ac:dyDescent="0.3">
      <c r="P648564" s="83"/>
    </row>
    <row r="648565" spans="16:16" x14ac:dyDescent="0.3">
      <c r="P648565" s="83"/>
    </row>
    <row r="648566" spans="16:16" x14ac:dyDescent="0.3">
      <c r="P648566" s="83"/>
    </row>
    <row r="648567" spans="16:16" x14ac:dyDescent="0.3">
      <c r="P648567" s="83"/>
    </row>
    <row r="648568" spans="16:16" x14ac:dyDescent="0.3">
      <c r="P648568" s="83"/>
    </row>
    <row r="648569" spans="16:16" x14ac:dyDescent="0.3">
      <c r="P648569" s="83"/>
    </row>
    <row r="648570" spans="16:16" x14ac:dyDescent="0.3">
      <c r="P648570" s="83"/>
    </row>
    <row r="648571" spans="16:16" x14ac:dyDescent="0.3">
      <c r="P648571" s="83"/>
    </row>
    <row r="648572" spans="16:16" x14ac:dyDescent="0.3">
      <c r="P648572" s="83"/>
    </row>
    <row r="648573" spans="16:16" x14ac:dyDescent="0.3">
      <c r="P648573" s="83"/>
    </row>
    <row r="648574" spans="16:16" x14ac:dyDescent="0.3">
      <c r="P648574" s="83"/>
    </row>
    <row r="648575" spans="16:16" x14ac:dyDescent="0.3">
      <c r="P648575" s="83"/>
    </row>
    <row r="648576" spans="16:16" x14ac:dyDescent="0.3">
      <c r="P648576" s="83"/>
    </row>
    <row r="648577" spans="16:16" x14ac:dyDescent="0.3">
      <c r="P648577" s="83"/>
    </row>
    <row r="648578" spans="16:16" x14ac:dyDescent="0.3">
      <c r="P648578" s="83"/>
    </row>
    <row r="648579" spans="16:16" x14ac:dyDescent="0.3">
      <c r="P648579" s="83"/>
    </row>
    <row r="648580" spans="16:16" x14ac:dyDescent="0.3">
      <c r="P648580" s="83"/>
    </row>
    <row r="648581" spans="16:16" x14ac:dyDescent="0.3">
      <c r="P648581" s="83"/>
    </row>
    <row r="648582" spans="16:16" x14ac:dyDescent="0.3">
      <c r="P648582" s="83"/>
    </row>
    <row r="648583" spans="16:16" x14ac:dyDescent="0.3">
      <c r="P648583" s="83"/>
    </row>
    <row r="648584" spans="16:16" x14ac:dyDescent="0.3">
      <c r="P648584" s="83"/>
    </row>
    <row r="648585" spans="16:16" x14ac:dyDescent="0.3">
      <c r="P648585" s="83"/>
    </row>
    <row r="648586" spans="16:16" x14ac:dyDescent="0.3">
      <c r="P648586" s="83"/>
    </row>
    <row r="648587" spans="16:16" x14ac:dyDescent="0.3">
      <c r="P648587" s="83"/>
    </row>
    <row r="648588" spans="16:16" x14ac:dyDescent="0.3">
      <c r="P648588" s="83"/>
    </row>
    <row r="648589" spans="16:16" x14ac:dyDescent="0.3">
      <c r="P648589" s="83"/>
    </row>
    <row r="648590" spans="16:16" x14ac:dyDescent="0.3">
      <c r="P648590" s="83"/>
    </row>
    <row r="648591" spans="16:16" x14ac:dyDescent="0.3">
      <c r="P648591" s="83"/>
    </row>
    <row r="648592" spans="16:16" x14ac:dyDescent="0.3">
      <c r="P648592" s="83"/>
    </row>
    <row r="648593" spans="16:16" x14ac:dyDescent="0.3">
      <c r="P648593" s="83"/>
    </row>
    <row r="648594" spans="16:16" x14ac:dyDescent="0.3">
      <c r="P648594" s="83"/>
    </row>
    <row r="648595" spans="16:16" x14ac:dyDescent="0.3">
      <c r="P648595" s="83"/>
    </row>
    <row r="648596" spans="16:16" x14ac:dyDescent="0.3">
      <c r="P648596" s="83"/>
    </row>
    <row r="648597" spans="16:16" x14ac:dyDescent="0.3">
      <c r="P648597" s="83"/>
    </row>
    <row r="648598" spans="16:16" x14ac:dyDescent="0.3">
      <c r="P648598" s="83"/>
    </row>
    <row r="648599" spans="16:16" x14ac:dyDescent="0.3">
      <c r="P648599" s="83"/>
    </row>
    <row r="648600" spans="16:16" x14ac:dyDescent="0.3">
      <c r="P648600" s="83"/>
    </row>
    <row r="648601" spans="16:16" x14ac:dyDescent="0.3">
      <c r="P648601" s="83"/>
    </row>
    <row r="648602" spans="16:16" x14ac:dyDescent="0.3">
      <c r="P648602" s="83"/>
    </row>
    <row r="648603" spans="16:16" x14ac:dyDescent="0.3">
      <c r="P648603" s="83"/>
    </row>
    <row r="648604" spans="16:16" x14ac:dyDescent="0.3">
      <c r="P648604" s="83"/>
    </row>
    <row r="648605" spans="16:16" x14ac:dyDescent="0.3">
      <c r="P648605" s="83"/>
    </row>
    <row r="648606" spans="16:16" x14ac:dyDescent="0.3">
      <c r="P648606" s="83"/>
    </row>
    <row r="648607" spans="16:16" x14ac:dyDescent="0.3">
      <c r="P648607" s="83"/>
    </row>
    <row r="648608" spans="16:16" x14ac:dyDescent="0.3">
      <c r="P648608" s="83"/>
    </row>
    <row r="648609" spans="16:16" x14ac:dyDescent="0.3">
      <c r="P648609" s="83"/>
    </row>
    <row r="648610" spans="16:16" x14ac:dyDescent="0.3">
      <c r="P648610" s="83"/>
    </row>
    <row r="648611" spans="16:16" x14ac:dyDescent="0.3">
      <c r="P648611" s="83"/>
    </row>
    <row r="648612" spans="16:16" x14ac:dyDescent="0.3">
      <c r="P648612" s="83"/>
    </row>
    <row r="648613" spans="16:16" x14ac:dyDescent="0.3">
      <c r="P648613" s="83"/>
    </row>
    <row r="648614" spans="16:16" x14ac:dyDescent="0.3">
      <c r="P648614" s="83"/>
    </row>
    <row r="648615" spans="16:16" x14ac:dyDescent="0.3">
      <c r="P648615" s="83"/>
    </row>
    <row r="648616" spans="16:16" x14ac:dyDescent="0.3">
      <c r="P648616" s="83"/>
    </row>
    <row r="648617" spans="16:16" x14ac:dyDescent="0.3">
      <c r="P648617" s="83"/>
    </row>
    <row r="648618" spans="16:16" x14ac:dyDescent="0.3">
      <c r="P648618" s="83"/>
    </row>
    <row r="648619" spans="16:16" x14ac:dyDescent="0.3">
      <c r="P648619" s="83"/>
    </row>
    <row r="648620" spans="16:16" x14ac:dyDescent="0.3">
      <c r="P648620" s="83"/>
    </row>
    <row r="648621" spans="16:16" x14ac:dyDescent="0.3">
      <c r="P648621" s="83"/>
    </row>
    <row r="648622" spans="16:16" x14ac:dyDescent="0.3">
      <c r="P648622" s="83"/>
    </row>
    <row r="648623" spans="16:16" x14ac:dyDescent="0.3">
      <c r="P648623" s="83"/>
    </row>
    <row r="648624" spans="16:16" x14ac:dyDescent="0.3">
      <c r="P648624" s="83"/>
    </row>
    <row r="648625" spans="16:16" x14ac:dyDescent="0.3">
      <c r="P648625" s="83"/>
    </row>
    <row r="648626" spans="16:16" x14ac:dyDescent="0.3">
      <c r="P648626" s="83"/>
    </row>
    <row r="648627" spans="16:16" x14ac:dyDescent="0.3">
      <c r="P648627" s="83"/>
    </row>
    <row r="648628" spans="16:16" x14ac:dyDescent="0.3">
      <c r="P648628" s="83"/>
    </row>
    <row r="648629" spans="16:16" x14ac:dyDescent="0.3">
      <c r="P648629" s="83"/>
    </row>
    <row r="648630" spans="16:16" x14ac:dyDescent="0.3">
      <c r="P648630" s="83"/>
    </row>
    <row r="648631" spans="16:16" x14ac:dyDescent="0.3">
      <c r="P648631" s="83"/>
    </row>
    <row r="648632" spans="16:16" x14ac:dyDescent="0.3">
      <c r="P648632" s="83"/>
    </row>
    <row r="648633" spans="16:16" x14ac:dyDescent="0.3">
      <c r="P648633" s="83"/>
    </row>
    <row r="648634" spans="16:16" x14ac:dyDescent="0.3">
      <c r="P648634" s="83"/>
    </row>
    <row r="648635" spans="16:16" x14ac:dyDescent="0.3">
      <c r="P648635" s="83"/>
    </row>
    <row r="648636" spans="16:16" x14ac:dyDescent="0.3">
      <c r="P648636" s="83"/>
    </row>
    <row r="648637" spans="16:16" x14ac:dyDescent="0.3">
      <c r="P648637" s="83"/>
    </row>
    <row r="648638" spans="16:16" x14ac:dyDescent="0.3">
      <c r="P648638" s="83"/>
    </row>
    <row r="648639" spans="16:16" x14ac:dyDescent="0.3">
      <c r="P648639" s="83"/>
    </row>
    <row r="648640" spans="16:16" x14ac:dyDescent="0.3">
      <c r="P648640" s="83"/>
    </row>
    <row r="648641" spans="16:16" x14ac:dyDescent="0.3">
      <c r="P648641" s="83"/>
    </row>
    <row r="648642" spans="16:16" x14ac:dyDescent="0.3">
      <c r="P648642" s="83"/>
    </row>
    <row r="648643" spans="16:16" x14ac:dyDescent="0.3">
      <c r="P648643" s="83"/>
    </row>
    <row r="648644" spans="16:16" x14ac:dyDescent="0.3">
      <c r="P648644" s="83"/>
    </row>
    <row r="648645" spans="16:16" x14ac:dyDescent="0.3">
      <c r="P648645" s="83"/>
    </row>
    <row r="648646" spans="16:16" x14ac:dyDescent="0.3">
      <c r="P648646" s="83"/>
    </row>
    <row r="648647" spans="16:16" x14ac:dyDescent="0.3">
      <c r="P648647" s="83"/>
    </row>
    <row r="648648" spans="16:16" x14ac:dyDescent="0.3">
      <c r="P648648" s="83"/>
    </row>
    <row r="648649" spans="16:16" x14ac:dyDescent="0.3">
      <c r="P648649" s="83"/>
    </row>
    <row r="648650" spans="16:16" x14ac:dyDescent="0.3">
      <c r="P648650" s="83"/>
    </row>
    <row r="648651" spans="16:16" x14ac:dyDescent="0.3">
      <c r="P648651" s="83"/>
    </row>
    <row r="648652" spans="16:16" x14ac:dyDescent="0.3">
      <c r="P648652" s="83"/>
    </row>
    <row r="648653" spans="16:16" x14ac:dyDescent="0.3">
      <c r="P648653" s="83"/>
    </row>
    <row r="648654" spans="16:16" x14ac:dyDescent="0.3">
      <c r="P648654" s="83"/>
    </row>
    <row r="648655" spans="16:16" x14ac:dyDescent="0.3">
      <c r="P648655" s="83"/>
    </row>
    <row r="648656" spans="16:16" x14ac:dyDescent="0.3">
      <c r="P648656" s="83"/>
    </row>
    <row r="648657" spans="16:16" x14ac:dyDescent="0.3">
      <c r="P648657" s="83"/>
    </row>
    <row r="648658" spans="16:16" x14ac:dyDescent="0.3">
      <c r="P648658" s="83"/>
    </row>
    <row r="648659" spans="16:16" x14ac:dyDescent="0.3">
      <c r="P648659" s="83"/>
    </row>
    <row r="648660" spans="16:16" x14ac:dyDescent="0.3">
      <c r="P648660" s="83"/>
    </row>
    <row r="648661" spans="16:16" x14ac:dyDescent="0.3">
      <c r="P648661" s="83"/>
    </row>
    <row r="648662" spans="16:16" x14ac:dyDescent="0.3">
      <c r="P648662" s="83"/>
    </row>
    <row r="648663" spans="16:16" x14ac:dyDescent="0.3">
      <c r="P648663" s="83"/>
    </row>
    <row r="648664" spans="16:16" x14ac:dyDescent="0.3">
      <c r="P648664" s="83"/>
    </row>
    <row r="648665" spans="16:16" x14ac:dyDescent="0.3">
      <c r="P648665" s="83"/>
    </row>
    <row r="648666" spans="16:16" x14ac:dyDescent="0.3">
      <c r="P648666" s="83"/>
    </row>
    <row r="648667" spans="16:16" x14ac:dyDescent="0.3">
      <c r="P648667" s="83"/>
    </row>
    <row r="648668" spans="16:16" x14ac:dyDescent="0.3">
      <c r="P648668" s="83"/>
    </row>
    <row r="648669" spans="16:16" x14ac:dyDescent="0.3">
      <c r="P648669" s="83"/>
    </row>
    <row r="648670" spans="16:16" x14ac:dyDescent="0.3">
      <c r="P648670" s="83"/>
    </row>
    <row r="648671" spans="16:16" x14ac:dyDescent="0.3">
      <c r="P648671" s="83"/>
    </row>
    <row r="648672" spans="16:16" x14ac:dyDescent="0.3">
      <c r="P648672" s="83"/>
    </row>
    <row r="648673" spans="16:16" x14ac:dyDescent="0.3">
      <c r="P648673" s="83"/>
    </row>
    <row r="648674" spans="16:16" x14ac:dyDescent="0.3">
      <c r="P648674" s="83"/>
    </row>
    <row r="648675" spans="16:16" x14ac:dyDescent="0.3">
      <c r="P648675" s="83"/>
    </row>
    <row r="648676" spans="16:16" x14ac:dyDescent="0.3">
      <c r="P648676" s="83"/>
    </row>
    <row r="648677" spans="16:16" x14ac:dyDescent="0.3">
      <c r="P648677" s="83"/>
    </row>
    <row r="648678" spans="16:16" x14ac:dyDescent="0.3">
      <c r="P648678" s="83"/>
    </row>
    <row r="648679" spans="16:16" x14ac:dyDescent="0.3">
      <c r="P648679" s="83"/>
    </row>
    <row r="648680" spans="16:16" x14ac:dyDescent="0.3">
      <c r="P648680" s="83"/>
    </row>
    <row r="648681" spans="16:16" x14ac:dyDescent="0.3">
      <c r="P648681" s="83"/>
    </row>
    <row r="648682" spans="16:16" x14ac:dyDescent="0.3">
      <c r="P648682" s="83"/>
    </row>
    <row r="648683" spans="16:16" x14ac:dyDescent="0.3">
      <c r="P648683" s="83"/>
    </row>
    <row r="648684" spans="16:16" x14ac:dyDescent="0.3">
      <c r="P648684" s="83"/>
    </row>
    <row r="648685" spans="16:16" x14ac:dyDescent="0.3">
      <c r="P648685" s="83"/>
    </row>
    <row r="648686" spans="16:16" x14ac:dyDescent="0.3">
      <c r="P648686" s="83"/>
    </row>
    <row r="648687" spans="16:16" x14ac:dyDescent="0.3">
      <c r="P648687" s="83"/>
    </row>
    <row r="648688" spans="16:16" x14ac:dyDescent="0.3">
      <c r="P648688" s="83"/>
    </row>
    <row r="648689" spans="16:16" x14ac:dyDescent="0.3">
      <c r="P648689" s="83"/>
    </row>
    <row r="648690" spans="16:16" x14ac:dyDescent="0.3">
      <c r="P648690" s="83"/>
    </row>
    <row r="648691" spans="16:16" x14ac:dyDescent="0.3">
      <c r="P648691" s="83"/>
    </row>
    <row r="648692" spans="16:16" x14ac:dyDescent="0.3">
      <c r="P648692" s="83"/>
    </row>
    <row r="648693" spans="16:16" x14ac:dyDescent="0.3">
      <c r="P648693" s="83"/>
    </row>
    <row r="648694" spans="16:16" x14ac:dyDescent="0.3">
      <c r="P648694" s="83"/>
    </row>
    <row r="648695" spans="16:16" x14ac:dyDescent="0.3">
      <c r="P648695" s="83"/>
    </row>
    <row r="648696" spans="16:16" x14ac:dyDescent="0.3">
      <c r="P648696" s="83"/>
    </row>
    <row r="648697" spans="16:16" x14ac:dyDescent="0.3">
      <c r="P648697" s="83"/>
    </row>
    <row r="648698" spans="16:16" x14ac:dyDescent="0.3">
      <c r="P648698" s="83"/>
    </row>
    <row r="648699" spans="16:16" x14ac:dyDescent="0.3">
      <c r="P648699" s="83"/>
    </row>
    <row r="648700" spans="16:16" x14ac:dyDescent="0.3">
      <c r="P648700" s="83"/>
    </row>
    <row r="648701" spans="16:16" x14ac:dyDescent="0.3">
      <c r="P648701" s="83"/>
    </row>
    <row r="648702" spans="16:16" x14ac:dyDescent="0.3">
      <c r="P648702" s="83"/>
    </row>
    <row r="648703" spans="16:16" x14ac:dyDescent="0.3">
      <c r="P648703" s="83"/>
    </row>
    <row r="648704" spans="16:16" x14ac:dyDescent="0.3">
      <c r="P648704" s="83"/>
    </row>
    <row r="648705" spans="16:16" x14ac:dyDescent="0.3">
      <c r="P648705" s="83"/>
    </row>
    <row r="648706" spans="16:16" x14ac:dyDescent="0.3">
      <c r="P648706" s="83"/>
    </row>
    <row r="648707" spans="16:16" x14ac:dyDescent="0.3">
      <c r="P648707" s="83"/>
    </row>
    <row r="648708" spans="16:16" x14ac:dyDescent="0.3">
      <c r="P648708" s="83"/>
    </row>
    <row r="648709" spans="16:16" x14ac:dyDescent="0.3">
      <c r="P648709" s="83"/>
    </row>
    <row r="648710" spans="16:16" x14ac:dyDescent="0.3">
      <c r="P648710" s="83"/>
    </row>
    <row r="648711" spans="16:16" x14ac:dyDescent="0.3">
      <c r="P648711" s="83"/>
    </row>
    <row r="648712" spans="16:16" x14ac:dyDescent="0.3">
      <c r="P648712" s="83"/>
    </row>
    <row r="648713" spans="16:16" x14ac:dyDescent="0.3">
      <c r="P648713" s="83"/>
    </row>
    <row r="648714" spans="16:16" x14ac:dyDescent="0.3">
      <c r="P648714" s="83"/>
    </row>
    <row r="648715" spans="16:16" x14ac:dyDescent="0.3">
      <c r="P648715" s="83"/>
    </row>
    <row r="648716" spans="16:16" x14ac:dyDescent="0.3">
      <c r="P648716" s="83"/>
    </row>
    <row r="648717" spans="16:16" x14ac:dyDescent="0.3">
      <c r="P648717" s="83"/>
    </row>
    <row r="648718" spans="16:16" x14ac:dyDescent="0.3">
      <c r="P648718" s="83"/>
    </row>
    <row r="648719" spans="16:16" x14ac:dyDescent="0.3">
      <c r="P648719" s="83"/>
    </row>
    <row r="648720" spans="16:16" x14ac:dyDescent="0.3">
      <c r="P648720" s="83"/>
    </row>
    <row r="648721" spans="16:16" x14ac:dyDescent="0.3">
      <c r="P648721" s="83"/>
    </row>
    <row r="648722" spans="16:16" x14ac:dyDescent="0.3">
      <c r="P648722" s="83"/>
    </row>
    <row r="648723" spans="16:16" x14ac:dyDescent="0.3">
      <c r="P648723" s="83"/>
    </row>
    <row r="648724" spans="16:16" x14ac:dyDescent="0.3">
      <c r="P648724" s="83"/>
    </row>
    <row r="648725" spans="16:16" x14ac:dyDescent="0.3">
      <c r="P648725" s="83"/>
    </row>
    <row r="648726" spans="16:16" x14ac:dyDescent="0.3">
      <c r="P648726" s="83"/>
    </row>
    <row r="648727" spans="16:16" x14ac:dyDescent="0.3">
      <c r="P648727" s="83"/>
    </row>
    <row r="648728" spans="16:16" x14ac:dyDescent="0.3">
      <c r="P648728" s="83"/>
    </row>
    <row r="648729" spans="16:16" x14ac:dyDescent="0.3">
      <c r="P648729" s="83"/>
    </row>
    <row r="648730" spans="16:16" x14ac:dyDescent="0.3">
      <c r="P648730" s="83"/>
    </row>
    <row r="648731" spans="16:16" x14ac:dyDescent="0.3">
      <c r="P648731" s="83"/>
    </row>
    <row r="648732" spans="16:16" x14ac:dyDescent="0.3">
      <c r="P648732" s="83"/>
    </row>
    <row r="648733" spans="16:16" x14ac:dyDescent="0.3">
      <c r="P648733" s="83"/>
    </row>
    <row r="648734" spans="16:16" x14ac:dyDescent="0.3">
      <c r="P648734" s="83"/>
    </row>
    <row r="648735" spans="16:16" x14ac:dyDescent="0.3">
      <c r="P648735" s="83"/>
    </row>
    <row r="648736" spans="16:16" x14ac:dyDescent="0.3">
      <c r="P648736" s="83"/>
    </row>
    <row r="648737" spans="16:16" x14ac:dyDescent="0.3">
      <c r="P648737" s="83"/>
    </row>
    <row r="648738" spans="16:16" x14ac:dyDescent="0.3">
      <c r="P648738" s="83"/>
    </row>
    <row r="648739" spans="16:16" x14ac:dyDescent="0.3">
      <c r="P648739" s="83"/>
    </row>
    <row r="648740" spans="16:16" x14ac:dyDescent="0.3">
      <c r="P648740" s="83"/>
    </row>
    <row r="648741" spans="16:16" x14ac:dyDescent="0.3">
      <c r="P648741" s="83"/>
    </row>
    <row r="648742" spans="16:16" x14ac:dyDescent="0.3">
      <c r="P648742" s="83"/>
    </row>
    <row r="648743" spans="16:16" x14ac:dyDescent="0.3">
      <c r="P648743" s="83"/>
    </row>
    <row r="648744" spans="16:16" x14ac:dyDescent="0.3">
      <c r="P648744" s="83"/>
    </row>
    <row r="648745" spans="16:16" x14ac:dyDescent="0.3">
      <c r="P648745" s="83"/>
    </row>
    <row r="648746" spans="16:16" x14ac:dyDescent="0.3">
      <c r="P648746" s="83"/>
    </row>
    <row r="648747" spans="16:16" x14ac:dyDescent="0.3">
      <c r="P648747" s="83"/>
    </row>
    <row r="648748" spans="16:16" x14ac:dyDescent="0.3">
      <c r="P648748" s="83"/>
    </row>
    <row r="648749" spans="16:16" x14ac:dyDescent="0.3">
      <c r="P648749" s="83"/>
    </row>
    <row r="648750" spans="16:16" x14ac:dyDescent="0.3">
      <c r="P648750" s="83"/>
    </row>
    <row r="648751" spans="16:16" x14ac:dyDescent="0.3">
      <c r="P648751" s="83"/>
    </row>
    <row r="648752" spans="16:16" x14ac:dyDescent="0.3">
      <c r="P648752" s="83"/>
    </row>
    <row r="648753" spans="16:16" x14ac:dyDescent="0.3">
      <c r="P648753" s="83"/>
    </row>
    <row r="648754" spans="16:16" x14ac:dyDescent="0.3">
      <c r="P648754" s="83"/>
    </row>
    <row r="648755" spans="16:16" x14ac:dyDescent="0.3">
      <c r="P648755" s="83"/>
    </row>
    <row r="648756" spans="16:16" x14ac:dyDescent="0.3">
      <c r="P648756" s="83"/>
    </row>
    <row r="648757" spans="16:16" x14ac:dyDescent="0.3">
      <c r="P648757" s="83"/>
    </row>
    <row r="648758" spans="16:16" x14ac:dyDescent="0.3">
      <c r="P648758" s="83"/>
    </row>
    <row r="648759" spans="16:16" x14ac:dyDescent="0.3">
      <c r="P648759" s="83"/>
    </row>
    <row r="648760" spans="16:16" x14ac:dyDescent="0.3">
      <c r="P648760" s="83"/>
    </row>
    <row r="648761" spans="16:16" x14ac:dyDescent="0.3">
      <c r="P648761" s="83"/>
    </row>
    <row r="648762" spans="16:16" x14ac:dyDescent="0.3">
      <c r="P648762" s="83"/>
    </row>
    <row r="648763" spans="16:16" x14ac:dyDescent="0.3">
      <c r="P648763" s="83"/>
    </row>
    <row r="648764" spans="16:16" x14ac:dyDescent="0.3">
      <c r="P648764" s="83"/>
    </row>
    <row r="648765" spans="16:16" x14ac:dyDescent="0.3">
      <c r="P648765" s="83"/>
    </row>
    <row r="648766" spans="16:16" x14ac:dyDescent="0.3">
      <c r="P648766" s="83"/>
    </row>
    <row r="648767" spans="16:16" x14ac:dyDescent="0.3">
      <c r="P648767" s="83"/>
    </row>
    <row r="648768" spans="16:16" x14ac:dyDescent="0.3">
      <c r="P648768" s="83"/>
    </row>
    <row r="648769" spans="16:16" x14ac:dyDescent="0.3">
      <c r="P648769" s="83"/>
    </row>
    <row r="648770" spans="16:16" x14ac:dyDescent="0.3">
      <c r="P648770" s="83"/>
    </row>
    <row r="648771" spans="16:16" x14ac:dyDescent="0.3">
      <c r="P648771" s="83"/>
    </row>
    <row r="648772" spans="16:16" x14ac:dyDescent="0.3">
      <c r="P648772" s="83"/>
    </row>
    <row r="648773" spans="16:16" x14ac:dyDescent="0.3">
      <c r="P648773" s="83"/>
    </row>
    <row r="648774" spans="16:16" x14ac:dyDescent="0.3">
      <c r="P648774" s="83"/>
    </row>
    <row r="648775" spans="16:16" x14ac:dyDescent="0.3">
      <c r="P648775" s="83"/>
    </row>
    <row r="648776" spans="16:16" x14ac:dyDescent="0.3">
      <c r="P648776" s="83"/>
    </row>
    <row r="648777" spans="16:16" x14ac:dyDescent="0.3">
      <c r="P648777" s="83"/>
    </row>
    <row r="648778" spans="16:16" x14ac:dyDescent="0.3">
      <c r="P648778" s="83"/>
    </row>
    <row r="648779" spans="16:16" x14ac:dyDescent="0.3">
      <c r="P648779" s="83"/>
    </row>
    <row r="648780" spans="16:16" x14ac:dyDescent="0.3">
      <c r="P648780" s="83"/>
    </row>
    <row r="648781" spans="16:16" x14ac:dyDescent="0.3">
      <c r="P648781" s="83"/>
    </row>
    <row r="648782" spans="16:16" x14ac:dyDescent="0.3">
      <c r="P648782" s="83"/>
    </row>
    <row r="648783" spans="16:16" x14ac:dyDescent="0.3">
      <c r="P648783" s="83"/>
    </row>
    <row r="648784" spans="16:16" x14ac:dyDescent="0.3">
      <c r="P648784" s="83"/>
    </row>
    <row r="648785" spans="16:16" x14ac:dyDescent="0.3">
      <c r="P648785" s="83"/>
    </row>
    <row r="648786" spans="16:16" x14ac:dyDescent="0.3">
      <c r="P648786" s="83"/>
    </row>
    <row r="648787" spans="16:16" x14ac:dyDescent="0.3">
      <c r="P648787" s="83"/>
    </row>
    <row r="648788" spans="16:16" x14ac:dyDescent="0.3">
      <c r="P648788" s="83"/>
    </row>
    <row r="648789" spans="16:16" x14ac:dyDescent="0.3">
      <c r="P648789" s="83"/>
    </row>
    <row r="648790" spans="16:16" x14ac:dyDescent="0.3">
      <c r="P648790" s="83"/>
    </row>
    <row r="648791" spans="16:16" x14ac:dyDescent="0.3">
      <c r="P648791" s="83"/>
    </row>
    <row r="648792" spans="16:16" x14ac:dyDescent="0.3">
      <c r="P648792" s="83"/>
    </row>
    <row r="648793" spans="16:16" x14ac:dyDescent="0.3">
      <c r="P648793" s="83"/>
    </row>
    <row r="648794" spans="16:16" x14ac:dyDescent="0.3">
      <c r="P648794" s="83"/>
    </row>
    <row r="648795" spans="16:16" x14ac:dyDescent="0.3">
      <c r="P648795" s="83"/>
    </row>
    <row r="648796" spans="16:16" x14ac:dyDescent="0.3">
      <c r="P648796" s="83"/>
    </row>
    <row r="648797" spans="16:16" x14ac:dyDescent="0.3">
      <c r="P648797" s="83"/>
    </row>
    <row r="648798" spans="16:16" x14ac:dyDescent="0.3">
      <c r="P648798" s="83"/>
    </row>
    <row r="648799" spans="16:16" x14ac:dyDescent="0.3">
      <c r="P648799" s="83"/>
    </row>
    <row r="648800" spans="16:16" x14ac:dyDescent="0.3">
      <c r="P648800" s="83"/>
    </row>
    <row r="648801" spans="16:16" x14ac:dyDescent="0.3">
      <c r="P648801" s="83"/>
    </row>
    <row r="648802" spans="16:16" x14ac:dyDescent="0.3">
      <c r="P648802" s="83"/>
    </row>
    <row r="648803" spans="16:16" x14ac:dyDescent="0.3">
      <c r="P648803" s="83"/>
    </row>
    <row r="648804" spans="16:16" x14ac:dyDescent="0.3">
      <c r="P648804" s="83"/>
    </row>
    <row r="648805" spans="16:16" x14ac:dyDescent="0.3">
      <c r="P648805" s="83"/>
    </row>
    <row r="648806" spans="16:16" x14ac:dyDescent="0.3">
      <c r="P648806" s="83"/>
    </row>
    <row r="648807" spans="16:16" x14ac:dyDescent="0.3">
      <c r="P648807" s="83"/>
    </row>
    <row r="648808" spans="16:16" x14ac:dyDescent="0.3">
      <c r="P648808" s="83"/>
    </row>
    <row r="648809" spans="16:16" x14ac:dyDescent="0.3">
      <c r="P648809" s="83"/>
    </row>
    <row r="648810" spans="16:16" x14ac:dyDescent="0.3">
      <c r="P648810" s="83"/>
    </row>
    <row r="648811" spans="16:16" x14ac:dyDescent="0.3">
      <c r="P648811" s="83"/>
    </row>
    <row r="648812" spans="16:16" x14ac:dyDescent="0.3">
      <c r="P648812" s="83"/>
    </row>
    <row r="648813" spans="16:16" x14ac:dyDescent="0.3">
      <c r="P648813" s="83"/>
    </row>
    <row r="648814" spans="16:16" x14ac:dyDescent="0.3">
      <c r="P648814" s="83"/>
    </row>
    <row r="648815" spans="16:16" x14ac:dyDescent="0.3">
      <c r="P648815" s="83"/>
    </row>
    <row r="648816" spans="16:16" x14ac:dyDescent="0.3">
      <c r="P648816" s="83"/>
    </row>
    <row r="648817" spans="16:16" x14ac:dyDescent="0.3">
      <c r="P648817" s="83"/>
    </row>
    <row r="648818" spans="16:16" x14ac:dyDescent="0.3">
      <c r="P648818" s="83"/>
    </row>
    <row r="648819" spans="16:16" x14ac:dyDescent="0.3">
      <c r="P648819" s="83"/>
    </row>
    <row r="648820" spans="16:16" x14ac:dyDescent="0.3">
      <c r="P648820" s="83"/>
    </row>
    <row r="648821" spans="16:16" x14ac:dyDescent="0.3">
      <c r="P648821" s="83"/>
    </row>
    <row r="648822" spans="16:16" x14ac:dyDescent="0.3">
      <c r="P648822" s="83"/>
    </row>
    <row r="648823" spans="16:16" x14ac:dyDescent="0.3">
      <c r="P648823" s="83"/>
    </row>
    <row r="648824" spans="16:16" x14ac:dyDescent="0.3">
      <c r="P648824" s="83"/>
    </row>
    <row r="648825" spans="16:16" x14ac:dyDescent="0.3">
      <c r="P648825" s="83"/>
    </row>
    <row r="648826" spans="16:16" x14ac:dyDescent="0.3">
      <c r="P648826" s="83"/>
    </row>
    <row r="648827" spans="16:16" x14ac:dyDescent="0.3">
      <c r="P648827" s="83"/>
    </row>
    <row r="648828" spans="16:16" x14ac:dyDescent="0.3">
      <c r="P648828" s="83"/>
    </row>
    <row r="648829" spans="16:16" x14ac:dyDescent="0.3">
      <c r="P648829" s="83"/>
    </row>
    <row r="648830" spans="16:16" x14ac:dyDescent="0.3">
      <c r="P648830" s="83"/>
    </row>
    <row r="648831" spans="16:16" x14ac:dyDescent="0.3">
      <c r="P648831" s="83"/>
    </row>
    <row r="648832" spans="16:16" x14ac:dyDescent="0.3">
      <c r="P648832" s="83"/>
    </row>
    <row r="648833" spans="16:16" x14ac:dyDescent="0.3">
      <c r="P648833" s="83"/>
    </row>
    <row r="648834" spans="16:16" x14ac:dyDescent="0.3">
      <c r="P648834" s="83"/>
    </row>
    <row r="648835" spans="16:16" x14ac:dyDescent="0.3">
      <c r="P648835" s="83"/>
    </row>
    <row r="648836" spans="16:16" x14ac:dyDescent="0.3">
      <c r="P648836" s="83"/>
    </row>
    <row r="648837" spans="16:16" x14ac:dyDescent="0.3">
      <c r="P648837" s="83"/>
    </row>
    <row r="648838" spans="16:16" x14ac:dyDescent="0.3">
      <c r="P648838" s="83"/>
    </row>
    <row r="648839" spans="16:16" x14ac:dyDescent="0.3">
      <c r="P648839" s="83"/>
    </row>
    <row r="648840" spans="16:16" x14ac:dyDescent="0.3">
      <c r="P648840" s="83"/>
    </row>
    <row r="648841" spans="16:16" x14ac:dyDescent="0.3">
      <c r="P648841" s="83"/>
    </row>
    <row r="648842" spans="16:16" x14ac:dyDescent="0.3">
      <c r="P648842" s="83"/>
    </row>
    <row r="648843" spans="16:16" x14ac:dyDescent="0.3">
      <c r="P648843" s="83"/>
    </row>
    <row r="648844" spans="16:16" x14ac:dyDescent="0.3">
      <c r="P648844" s="83"/>
    </row>
    <row r="648845" spans="16:16" x14ac:dyDescent="0.3">
      <c r="P648845" s="83"/>
    </row>
    <row r="648846" spans="16:16" x14ac:dyDescent="0.3">
      <c r="P648846" s="83"/>
    </row>
    <row r="648847" spans="16:16" x14ac:dyDescent="0.3">
      <c r="P648847" s="83"/>
    </row>
    <row r="648848" spans="16:16" x14ac:dyDescent="0.3">
      <c r="P648848" s="83"/>
    </row>
    <row r="648849" spans="16:16" x14ac:dyDescent="0.3">
      <c r="P648849" s="83"/>
    </row>
    <row r="648850" spans="16:16" x14ac:dyDescent="0.3">
      <c r="P648850" s="83"/>
    </row>
    <row r="648851" spans="16:16" x14ac:dyDescent="0.3">
      <c r="P648851" s="83"/>
    </row>
    <row r="648852" spans="16:16" x14ac:dyDescent="0.3">
      <c r="P648852" s="83"/>
    </row>
    <row r="648853" spans="16:16" x14ac:dyDescent="0.3">
      <c r="P648853" s="83"/>
    </row>
    <row r="648854" spans="16:16" x14ac:dyDescent="0.3">
      <c r="P648854" s="83"/>
    </row>
    <row r="648855" spans="16:16" x14ac:dyDescent="0.3">
      <c r="P648855" s="83"/>
    </row>
    <row r="648856" spans="16:16" x14ac:dyDescent="0.3">
      <c r="P648856" s="83"/>
    </row>
    <row r="648857" spans="16:16" x14ac:dyDescent="0.3">
      <c r="P648857" s="83"/>
    </row>
    <row r="648858" spans="16:16" x14ac:dyDescent="0.3">
      <c r="P648858" s="83"/>
    </row>
    <row r="648859" spans="16:16" x14ac:dyDescent="0.3">
      <c r="P648859" s="83"/>
    </row>
    <row r="648860" spans="16:16" x14ac:dyDescent="0.3">
      <c r="P648860" s="83"/>
    </row>
    <row r="648861" spans="16:16" x14ac:dyDescent="0.3">
      <c r="P648861" s="83"/>
    </row>
    <row r="648862" spans="16:16" x14ac:dyDescent="0.3">
      <c r="P648862" s="83"/>
    </row>
    <row r="648863" spans="16:16" x14ac:dyDescent="0.3">
      <c r="P648863" s="83"/>
    </row>
    <row r="648864" spans="16:16" x14ac:dyDescent="0.3">
      <c r="P648864" s="83"/>
    </row>
    <row r="648865" spans="16:16" x14ac:dyDescent="0.3">
      <c r="P648865" s="83"/>
    </row>
    <row r="648866" spans="16:16" x14ac:dyDescent="0.3">
      <c r="P648866" s="83"/>
    </row>
    <row r="648867" spans="16:16" x14ac:dyDescent="0.3">
      <c r="P648867" s="83"/>
    </row>
    <row r="648868" spans="16:16" x14ac:dyDescent="0.3">
      <c r="P648868" s="83"/>
    </row>
    <row r="648869" spans="16:16" x14ac:dyDescent="0.3">
      <c r="P648869" s="83"/>
    </row>
    <row r="648870" spans="16:16" x14ac:dyDescent="0.3">
      <c r="P648870" s="83"/>
    </row>
    <row r="648871" spans="16:16" x14ac:dyDescent="0.3">
      <c r="P648871" s="83"/>
    </row>
    <row r="648872" spans="16:16" x14ac:dyDescent="0.3">
      <c r="P648872" s="83"/>
    </row>
    <row r="648873" spans="16:16" x14ac:dyDescent="0.3">
      <c r="P648873" s="83"/>
    </row>
    <row r="648874" spans="16:16" x14ac:dyDescent="0.3">
      <c r="P648874" s="83"/>
    </row>
    <row r="648875" spans="16:16" x14ac:dyDescent="0.3">
      <c r="P648875" s="83"/>
    </row>
    <row r="648876" spans="16:16" x14ac:dyDescent="0.3">
      <c r="P648876" s="83"/>
    </row>
    <row r="648877" spans="16:16" x14ac:dyDescent="0.3">
      <c r="P648877" s="83"/>
    </row>
    <row r="648878" spans="16:16" x14ac:dyDescent="0.3">
      <c r="P648878" s="83"/>
    </row>
    <row r="648879" spans="16:16" x14ac:dyDescent="0.3">
      <c r="P648879" s="83"/>
    </row>
    <row r="648880" spans="16:16" x14ac:dyDescent="0.3">
      <c r="P648880" s="83"/>
    </row>
    <row r="648881" spans="16:16" x14ac:dyDescent="0.3">
      <c r="P648881" s="83"/>
    </row>
    <row r="648882" spans="16:16" x14ac:dyDescent="0.3">
      <c r="P648882" s="83"/>
    </row>
    <row r="648883" spans="16:16" x14ac:dyDescent="0.3">
      <c r="P648883" s="83"/>
    </row>
    <row r="648884" spans="16:16" x14ac:dyDescent="0.3">
      <c r="P648884" s="83"/>
    </row>
    <row r="648885" spans="16:16" x14ac:dyDescent="0.3">
      <c r="P648885" s="83"/>
    </row>
    <row r="648886" spans="16:16" x14ac:dyDescent="0.3">
      <c r="P648886" s="83"/>
    </row>
    <row r="648887" spans="16:16" x14ac:dyDescent="0.3">
      <c r="P648887" s="83"/>
    </row>
    <row r="648888" spans="16:16" x14ac:dyDescent="0.3">
      <c r="P648888" s="83"/>
    </row>
    <row r="648889" spans="16:16" x14ac:dyDescent="0.3">
      <c r="P648889" s="83"/>
    </row>
    <row r="648890" spans="16:16" x14ac:dyDescent="0.3">
      <c r="P648890" s="83"/>
    </row>
    <row r="648891" spans="16:16" x14ac:dyDescent="0.3">
      <c r="P648891" s="83"/>
    </row>
    <row r="648892" spans="16:16" x14ac:dyDescent="0.3">
      <c r="P648892" s="83"/>
    </row>
    <row r="648893" spans="16:16" x14ac:dyDescent="0.3">
      <c r="P648893" s="83"/>
    </row>
    <row r="648894" spans="16:16" x14ac:dyDescent="0.3">
      <c r="P648894" s="83"/>
    </row>
    <row r="648895" spans="16:16" x14ac:dyDescent="0.3">
      <c r="P648895" s="83"/>
    </row>
    <row r="648896" spans="16:16" x14ac:dyDescent="0.3">
      <c r="P648896" s="83"/>
    </row>
    <row r="648897" spans="16:16" x14ac:dyDescent="0.3">
      <c r="P648897" s="83"/>
    </row>
    <row r="648898" spans="16:16" x14ac:dyDescent="0.3">
      <c r="P648898" s="83"/>
    </row>
    <row r="648899" spans="16:16" x14ac:dyDescent="0.3">
      <c r="P648899" s="83"/>
    </row>
    <row r="648900" spans="16:16" x14ac:dyDescent="0.3">
      <c r="P648900" s="83"/>
    </row>
    <row r="648901" spans="16:16" x14ac:dyDescent="0.3">
      <c r="P648901" s="83"/>
    </row>
    <row r="648902" spans="16:16" x14ac:dyDescent="0.3">
      <c r="P648902" s="83"/>
    </row>
    <row r="648903" spans="16:16" x14ac:dyDescent="0.3">
      <c r="P648903" s="83"/>
    </row>
    <row r="648904" spans="16:16" x14ac:dyDescent="0.3">
      <c r="P648904" s="83"/>
    </row>
    <row r="648905" spans="16:16" x14ac:dyDescent="0.3">
      <c r="P648905" s="83"/>
    </row>
    <row r="648906" spans="16:16" x14ac:dyDescent="0.3">
      <c r="P648906" s="83"/>
    </row>
    <row r="648907" spans="16:16" x14ac:dyDescent="0.3">
      <c r="P648907" s="83"/>
    </row>
    <row r="648908" spans="16:16" x14ac:dyDescent="0.3">
      <c r="P648908" s="83"/>
    </row>
    <row r="648909" spans="16:16" x14ac:dyDescent="0.3">
      <c r="P648909" s="83"/>
    </row>
    <row r="648910" spans="16:16" x14ac:dyDescent="0.3">
      <c r="P648910" s="83"/>
    </row>
    <row r="648911" spans="16:16" x14ac:dyDescent="0.3">
      <c r="P648911" s="83"/>
    </row>
    <row r="648912" spans="16:16" x14ac:dyDescent="0.3">
      <c r="P648912" s="83"/>
    </row>
    <row r="648913" spans="16:16" x14ac:dyDescent="0.3">
      <c r="P648913" s="83"/>
    </row>
    <row r="648914" spans="16:16" x14ac:dyDescent="0.3">
      <c r="P648914" s="83"/>
    </row>
    <row r="648915" spans="16:16" x14ac:dyDescent="0.3">
      <c r="P648915" s="83"/>
    </row>
    <row r="648916" spans="16:16" x14ac:dyDescent="0.3">
      <c r="P648916" s="83"/>
    </row>
    <row r="648917" spans="16:16" x14ac:dyDescent="0.3">
      <c r="P648917" s="83"/>
    </row>
    <row r="648918" spans="16:16" x14ac:dyDescent="0.3">
      <c r="P648918" s="83"/>
    </row>
    <row r="648919" spans="16:16" x14ac:dyDescent="0.3">
      <c r="P648919" s="83"/>
    </row>
    <row r="648920" spans="16:16" x14ac:dyDescent="0.3">
      <c r="P648920" s="83"/>
    </row>
    <row r="648921" spans="16:16" x14ac:dyDescent="0.3">
      <c r="P648921" s="83"/>
    </row>
    <row r="648922" spans="16:16" x14ac:dyDescent="0.3">
      <c r="P648922" s="83"/>
    </row>
    <row r="648923" spans="16:16" x14ac:dyDescent="0.3">
      <c r="P648923" s="83"/>
    </row>
    <row r="648924" spans="16:16" x14ac:dyDescent="0.3">
      <c r="P648924" s="83"/>
    </row>
    <row r="648925" spans="16:16" x14ac:dyDescent="0.3">
      <c r="P648925" s="83"/>
    </row>
    <row r="648926" spans="16:16" x14ac:dyDescent="0.3">
      <c r="P648926" s="83"/>
    </row>
    <row r="648927" spans="16:16" x14ac:dyDescent="0.3">
      <c r="P648927" s="83"/>
    </row>
    <row r="648928" spans="16:16" x14ac:dyDescent="0.3">
      <c r="P648928" s="83"/>
    </row>
    <row r="648929" spans="16:16" x14ac:dyDescent="0.3">
      <c r="P648929" s="83"/>
    </row>
    <row r="648930" spans="16:16" x14ac:dyDescent="0.3">
      <c r="P648930" s="83"/>
    </row>
    <row r="648931" spans="16:16" x14ac:dyDescent="0.3">
      <c r="P648931" s="83"/>
    </row>
    <row r="648932" spans="16:16" x14ac:dyDescent="0.3">
      <c r="P648932" s="83"/>
    </row>
    <row r="648933" spans="16:16" x14ac:dyDescent="0.3">
      <c r="P648933" s="83"/>
    </row>
    <row r="648934" spans="16:16" x14ac:dyDescent="0.3">
      <c r="P648934" s="83"/>
    </row>
    <row r="648935" spans="16:16" x14ac:dyDescent="0.3">
      <c r="P648935" s="83"/>
    </row>
    <row r="648936" spans="16:16" x14ac:dyDescent="0.3">
      <c r="P648936" s="83"/>
    </row>
    <row r="648937" spans="16:16" x14ac:dyDescent="0.3">
      <c r="P648937" s="83"/>
    </row>
    <row r="648938" spans="16:16" x14ac:dyDescent="0.3">
      <c r="P648938" s="83"/>
    </row>
    <row r="648939" spans="16:16" x14ac:dyDescent="0.3">
      <c r="P648939" s="83"/>
    </row>
    <row r="648940" spans="16:16" x14ac:dyDescent="0.3">
      <c r="P648940" s="83"/>
    </row>
    <row r="648941" spans="16:16" x14ac:dyDescent="0.3">
      <c r="P648941" s="83"/>
    </row>
    <row r="648942" spans="16:16" x14ac:dyDescent="0.3">
      <c r="P648942" s="83"/>
    </row>
    <row r="648943" spans="16:16" x14ac:dyDescent="0.3">
      <c r="P648943" s="83"/>
    </row>
    <row r="648944" spans="16:16" x14ac:dyDescent="0.3">
      <c r="P648944" s="83"/>
    </row>
    <row r="648945" spans="16:16" x14ac:dyDescent="0.3">
      <c r="P648945" s="83"/>
    </row>
    <row r="648946" spans="16:16" x14ac:dyDescent="0.3">
      <c r="P648946" s="83"/>
    </row>
    <row r="648947" spans="16:16" x14ac:dyDescent="0.3">
      <c r="P648947" s="83"/>
    </row>
    <row r="648948" spans="16:16" x14ac:dyDescent="0.3">
      <c r="P648948" s="83"/>
    </row>
    <row r="648949" spans="16:16" x14ac:dyDescent="0.3">
      <c r="P648949" s="83"/>
    </row>
    <row r="648950" spans="16:16" x14ac:dyDescent="0.3">
      <c r="P648950" s="83"/>
    </row>
    <row r="648951" spans="16:16" x14ac:dyDescent="0.3">
      <c r="P648951" s="83"/>
    </row>
    <row r="648952" spans="16:16" x14ac:dyDescent="0.3">
      <c r="P648952" s="83"/>
    </row>
    <row r="648953" spans="16:16" x14ac:dyDescent="0.3">
      <c r="P648953" s="83"/>
    </row>
    <row r="648954" spans="16:16" x14ac:dyDescent="0.3">
      <c r="P648954" s="83"/>
    </row>
    <row r="648955" spans="16:16" x14ac:dyDescent="0.3">
      <c r="P648955" s="83"/>
    </row>
    <row r="648956" spans="16:16" x14ac:dyDescent="0.3">
      <c r="P648956" s="83"/>
    </row>
    <row r="648957" spans="16:16" x14ac:dyDescent="0.3">
      <c r="P648957" s="83"/>
    </row>
    <row r="648958" spans="16:16" x14ac:dyDescent="0.3">
      <c r="P648958" s="83"/>
    </row>
    <row r="648959" spans="16:16" x14ac:dyDescent="0.3">
      <c r="P648959" s="83"/>
    </row>
    <row r="648960" spans="16:16" x14ac:dyDescent="0.3">
      <c r="P648960" s="83"/>
    </row>
    <row r="648961" spans="16:16" x14ac:dyDescent="0.3">
      <c r="P648961" s="83"/>
    </row>
    <row r="648962" spans="16:16" x14ac:dyDescent="0.3">
      <c r="P648962" s="83"/>
    </row>
    <row r="648963" spans="16:16" x14ac:dyDescent="0.3">
      <c r="P648963" s="83"/>
    </row>
    <row r="648964" spans="16:16" x14ac:dyDescent="0.3">
      <c r="P648964" s="83"/>
    </row>
    <row r="648965" spans="16:16" x14ac:dyDescent="0.3">
      <c r="P648965" s="83"/>
    </row>
    <row r="648966" spans="16:16" x14ac:dyDescent="0.3">
      <c r="P648966" s="83"/>
    </row>
    <row r="648967" spans="16:16" x14ac:dyDescent="0.3">
      <c r="P648967" s="83"/>
    </row>
    <row r="648968" spans="16:16" x14ac:dyDescent="0.3">
      <c r="P648968" s="83"/>
    </row>
    <row r="648969" spans="16:16" x14ac:dyDescent="0.3">
      <c r="P648969" s="83"/>
    </row>
    <row r="648970" spans="16:16" x14ac:dyDescent="0.3">
      <c r="P648970" s="83"/>
    </row>
    <row r="648971" spans="16:16" x14ac:dyDescent="0.3">
      <c r="P648971" s="83"/>
    </row>
    <row r="648972" spans="16:16" x14ac:dyDescent="0.3">
      <c r="P648972" s="83"/>
    </row>
    <row r="648973" spans="16:16" x14ac:dyDescent="0.3">
      <c r="P648973" s="83"/>
    </row>
    <row r="648974" spans="16:16" x14ac:dyDescent="0.3">
      <c r="P648974" s="83"/>
    </row>
    <row r="648975" spans="16:16" x14ac:dyDescent="0.3">
      <c r="P648975" s="83"/>
    </row>
    <row r="648976" spans="16:16" x14ac:dyDescent="0.3">
      <c r="P648976" s="83"/>
    </row>
    <row r="648977" spans="16:16" x14ac:dyDescent="0.3">
      <c r="P648977" s="83"/>
    </row>
    <row r="648978" spans="16:16" x14ac:dyDescent="0.3">
      <c r="P648978" s="83"/>
    </row>
    <row r="648979" spans="16:16" x14ac:dyDescent="0.3">
      <c r="P648979" s="83"/>
    </row>
    <row r="648980" spans="16:16" x14ac:dyDescent="0.3">
      <c r="P648980" s="83"/>
    </row>
    <row r="648981" spans="16:16" x14ac:dyDescent="0.3">
      <c r="P648981" s="83"/>
    </row>
    <row r="648982" spans="16:16" x14ac:dyDescent="0.3">
      <c r="P648982" s="83"/>
    </row>
    <row r="648983" spans="16:16" x14ac:dyDescent="0.3">
      <c r="P648983" s="83"/>
    </row>
    <row r="648984" spans="16:16" x14ac:dyDescent="0.3">
      <c r="P648984" s="83"/>
    </row>
    <row r="648985" spans="16:16" x14ac:dyDescent="0.3">
      <c r="P648985" s="83"/>
    </row>
    <row r="648986" spans="16:16" x14ac:dyDescent="0.3">
      <c r="P648986" s="83"/>
    </row>
    <row r="648987" spans="16:16" x14ac:dyDescent="0.3">
      <c r="P648987" s="83"/>
    </row>
    <row r="648988" spans="16:16" x14ac:dyDescent="0.3">
      <c r="P648988" s="83"/>
    </row>
    <row r="648989" spans="16:16" x14ac:dyDescent="0.3">
      <c r="P648989" s="83"/>
    </row>
    <row r="648990" spans="16:16" x14ac:dyDescent="0.3">
      <c r="P648990" s="83"/>
    </row>
    <row r="648991" spans="16:16" x14ac:dyDescent="0.3">
      <c r="P648991" s="83"/>
    </row>
    <row r="648992" spans="16:16" x14ac:dyDescent="0.3">
      <c r="P648992" s="83"/>
    </row>
    <row r="648993" spans="16:16" x14ac:dyDescent="0.3">
      <c r="P648993" s="83"/>
    </row>
    <row r="648994" spans="16:16" x14ac:dyDescent="0.3">
      <c r="P648994" s="83"/>
    </row>
    <row r="648995" spans="16:16" x14ac:dyDescent="0.3">
      <c r="P648995" s="83"/>
    </row>
    <row r="648996" spans="16:16" x14ac:dyDescent="0.3">
      <c r="P648996" s="83"/>
    </row>
    <row r="648997" spans="16:16" x14ac:dyDescent="0.3">
      <c r="P648997" s="83"/>
    </row>
    <row r="648998" spans="16:16" x14ac:dyDescent="0.3">
      <c r="P648998" s="83"/>
    </row>
    <row r="648999" spans="16:16" x14ac:dyDescent="0.3">
      <c r="P648999" s="83"/>
    </row>
    <row r="649000" spans="16:16" x14ac:dyDescent="0.3">
      <c r="P649000" s="83"/>
    </row>
    <row r="649001" spans="16:16" x14ac:dyDescent="0.3">
      <c r="P649001" s="83"/>
    </row>
    <row r="649002" spans="16:16" x14ac:dyDescent="0.3">
      <c r="P649002" s="83"/>
    </row>
    <row r="649003" spans="16:16" x14ac:dyDescent="0.3">
      <c r="P649003" s="83"/>
    </row>
    <row r="649004" spans="16:16" x14ac:dyDescent="0.3">
      <c r="P649004" s="83"/>
    </row>
    <row r="649005" spans="16:16" x14ac:dyDescent="0.3">
      <c r="P649005" s="83"/>
    </row>
    <row r="649006" spans="16:16" x14ac:dyDescent="0.3">
      <c r="P649006" s="83"/>
    </row>
    <row r="649007" spans="16:16" x14ac:dyDescent="0.3">
      <c r="P649007" s="83"/>
    </row>
    <row r="649008" spans="16:16" x14ac:dyDescent="0.3">
      <c r="P649008" s="83"/>
    </row>
    <row r="649009" spans="16:16" x14ac:dyDescent="0.3">
      <c r="P649009" s="83"/>
    </row>
    <row r="649010" spans="16:16" x14ac:dyDescent="0.3">
      <c r="P649010" s="83"/>
    </row>
    <row r="649011" spans="16:16" x14ac:dyDescent="0.3">
      <c r="P649011" s="83"/>
    </row>
    <row r="649012" spans="16:16" x14ac:dyDescent="0.3">
      <c r="P649012" s="83"/>
    </row>
    <row r="649013" spans="16:16" x14ac:dyDescent="0.3">
      <c r="P649013" s="83"/>
    </row>
    <row r="649014" spans="16:16" x14ac:dyDescent="0.3">
      <c r="P649014" s="83"/>
    </row>
    <row r="649015" spans="16:16" x14ac:dyDescent="0.3">
      <c r="P649015" s="83"/>
    </row>
    <row r="649016" spans="16:16" x14ac:dyDescent="0.3">
      <c r="P649016" s="83"/>
    </row>
    <row r="649017" spans="16:16" x14ac:dyDescent="0.3">
      <c r="P649017" s="83"/>
    </row>
    <row r="649018" spans="16:16" x14ac:dyDescent="0.3">
      <c r="P649018" s="83"/>
    </row>
    <row r="649019" spans="16:16" x14ac:dyDescent="0.3">
      <c r="P649019" s="83"/>
    </row>
    <row r="649020" spans="16:16" x14ac:dyDescent="0.3">
      <c r="P649020" s="83"/>
    </row>
    <row r="649021" spans="16:16" x14ac:dyDescent="0.3">
      <c r="P649021" s="83"/>
    </row>
    <row r="649022" spans="16:16" x14ac:dyDescent="0.3">
      <c r="P649022" s="83"/>
    </row>
    <row r="649023" spans="16:16" x14ac:dyDescent="0.3">
      <c r="P649023" s="83"/>
    </row>
    <row r="649024" spans="16:16" x14ac:dyDescent="0.3">
      <c r="P649024" s="83"/>
    </row>
    <row r="649025" spans="16:16" x14ac:dyDescent="0.3">
      <c r="P649025" s="83"/>
    </row>
    <row r="649026" spans="16:16" x14ac:dyDescent="0.3">
      <c r="P649026" s="83"/>
    </row>
    <row r="649027" spans="16:16" x14ac:dyDescent="0.3">
      <c r="P649027" s="83"/>
    </row>
    <row r="649028" spans="16:16" x14ac:dyDescent="0.3">
      <c r="P649028" s="83"/>
    </row>
    <row r="649029" spans="16:16" x14ac:dyDescent="0.3">
      <c r="P649029" s="83"/>
    </row>
    <row r="649030" spans="16:16" x14ac:dyDescent="0.3">
      <c r="P649030" s="83"/>
    </row>
    <row r="649031" spans="16:16" x14ac:dyDescent="0.3">
      <c r="P649031" s="83"/>
    </row>
    <row r="649032" spans="16:16" x14ac:dyDescent="0.3">
      <c r="P649032" s="83"/>
    </row>
    <row r="649033" spans="16:16" x14ac:dyDescent="0.3">
      <c r="P649033" s="83"/>
    </row>
    <row r="649034" spans="16:16" x14ac:dyDescent="0.3">
      <c r="P649034" s="83"/>
    </row>
    <row r="649035" spans="16:16" x14ac:dyDescent="0.3">
      <c r="P649035" s="83"/>
    </row>
    <row r="649036" spans="16:16" x14ac:dyDescent="0.3">
      <c r="P649036" s="83"/>
    </row>
    <row r="649037" spans="16:16" x14ac:dyDescent="0.3">
      <c r="P649037" s="83"/>
    </row>
    <row r="649038" spans="16:16" x14ac:dyDescent="0.3">
      <c r="P649038" s="83"/>
    </row>
    <row r="649039" spans="16:16" x14ac:dyDescent="0.3">
      <c r="P649039" s="83"/>
    </row>
    <row r="649040" spans="16:16" x14ac:dyDescent="0.3">
      <c r="P649040" s="83"/>
    </row>
    <row r="649041" spans="16:16" x14ac:dyDescent="0.3">
      <c r="P649041" s="83"/>
    </row>
    <row r="649042" spans="16:16" x14ac:dyDescent="0.3">
      <c r="P649042" s="83"/>
    </row>
    <row r="649043" spans="16:16" x14ac:dyDescent="0.3">
      <c r="P649043" s="83"/>
    </row>
    <row r="649044" spans="16:16" x14ac:dyDescent="0.3">
      <c r="P649044" s="83"/>
    </row>
    <row r="649045" spans="16:16" x14ac:dyDescent="0.3">
      <c r="P649045" s="83"/>
    </row>
    <row r="649046" spans="16:16" x14ac:dyDescent="0.3">
      <c r="P649046" s="83"/>
    </row>
    <row r="649047" spans="16:16" x14ac:dyDescent="0.3">
      <c r="P649047" s="83"/>
    </row>
    <row r="649048" spans="16:16" x14ac:dyDescent="0.3">
      <c r="P649048" s="83"/>
    </row>
    <row r="649049" spans="16:16" x14ac:dyDescent="0.3">
      <c r="P649049" s="83"/>
    </row>
    <row r="649050" spans="16:16" x14ac:dyDescent="0.3">
      <c r="P649050" s="83"/>
    </row>
    <row r="649051" spans="16:16" x14ac:dyDescent="0.3">
      <c r="P649051" s="83"/>
    </row>
    <row r="649052" spans="16:16" x14ac:dyDescent="0.3">
      <c r="P649052" s="83"/>
    </row>
    <row r="649053" spans="16:16" x14ac:dyDescent="0.3">
      <c r="P649053" s="83"/>
    </row>
    <row r="649054" spans="16:16" x14ac:dyDescent="0.3">
      <c r="P649054" s="83"/>
    </row>
    <row r="649055" spans="16:16" x14ac:dyDescent="0.3">
      <c r="P649055" s="83"/>
    </row>
    <row r="649056" spans="16:16" x14ac:dyDescent="0.3">
      <c r="P649056" s="83"/>
    </row>
    <row r="649057" spans="16:16" x14ac:dyDescent="0.3">
      <c r="P649057" s="83"/>
    </row>
    <row r="649058" spans="16:16" x14ac:dyDescent="0.3">
      <c r="P649058" s="83"/>
    </row>
    <row r="649059" spans="16:16" x14ac:dyDescent="0.3">
      <c r="P649059" s="83"/>
    </row>
    <row r="649060" spans="16:16" x14ac:dyDescent="0.3">
      <c r="P649060" s="83"/>
    </row>
    <row r="649061" spans="16:16" x14ac:dyDescent="0.3">
      <c r="P649061" s="83"/>
    </row>
    <row r="649062" spans="16:16" x14ac:dyDescent="0.3">
      <c r="P649062" s="83"/>
    </row>
    <row r="649063" spans="16:16" x14ac:dyDescent="0.3">
      <c r="P649063" s="83"/>
    </row>
    <row r="649064" spans="16:16" x14ac:dyDescent="0.3">
      <c r="P649064" s="83"/>
    </row>
    <row r="649065" spans="16:16" x14ac:dyDescent="0.3">
      <c r="P649065" s="83"/>
    </row>
    <row r="649066" spans="16:16" x14ac:dyDescent="0.3">
      <c r="P649066" s="83"/>
    </row>
    <row r="649067" spans="16:16" x14ac:dyDescent="0.3">
      <c r="P649067" s="83"/>
    </row>
    <row r="649068" spans="16:16" x14ac:dyDescent="0.3">
      <c r="P649068" s="83"/>
    </row>
    <row r="649069" spans="16:16" x14ac:dyDescent="0.3">
      <c r="P649069" s="83"/>
    </row>
    <row r="649070" spans="16:16" x14ac:dyDescent="0.3">
      <c r="P649070" s="83"/>
    </row>
    <row r="649071" spans="16:16" x14ac:dyDescent="0.3">
      <c r="P649071" s="83"/>
    </row>
    <row r="649072" spans="16:16" x14ac:dyDescent="0.3">
      <c r="P649072" s="83"/>
    </row>
    <row r="649073" spans="16:16" x14ac:dyDescent="0.3">
      <c r="P649073" s="83"/>
    </row>
    <row r="649074" spans="16:16" x14ac:dyDescent="0.3">
      <c r="P649074" s="83"/>
    </row>
    <row r="649075" spans="16:16" x14ac:dyDescent="0.3">
      <c r="P649075" s="83"/>
    </row>
    <row r="649076" spans="16:16" x14ac:dyDescent="0.3">
      <c r="P649076" s="83"/>
    </row>
    <row r="649077" spans="16:16" x14ac:dyDescent="0.3">
      <c r="P649077" s="83"/>
    </row>
    <row r="649078" spans="16:16" x14ac:dyDescent="0.3">
      <c r="P649078" s="83"/>
    </row>
    <row r="649079" spans="16:16" x14ac:dyDescent="0.3">
      <c r="P649079" s="83"/>
    </row>
    <row r="649080" spans="16:16" x14ac:dyDescent="0.3">
      <c r="P649080" s="83"/>
    </row>
    <row r="649081" spans="16:16" x14ac:dyDescent="0.3">
      <c r="P649081" s="83"/>
    </row>
    <row r="649082" spans="16:16" x14ac:dyDescent="0.3">
      <c r="P649082" s="83"/>
    </row>
    <row r="649083" spans="16:16" x14ac:dyDescent="0.3">
      <c r="P649083" s="83"/>
    </row>
    <row r="649084" spans="16:16" x14ac:dyDescent="0.3">
      <c r="P649084" s="83"/>
    </row>
    <row r="649085" spans="16:16" x14ac:dyDescent="0.3">
      <c r="P649085" s="83"/>
    </row>
    <row r="649086" spans="16:16" x14ac:dyDescent="0.3">
      <c r="P649086" s="83"/>
    </row>
    <row r="649087" spans="16:16" x14ac:dyDescent="0.3">
      <c r="P649087" s="83"/>
    </row>
    <row r="649088" spans="16:16" x14ac:dyDescent="0.3">
      <c r="P649088" s="83"/>
    </row>
    <row r="649089" spans="16:16" x14ac:dyDescent="0.3">
      <c r="P649089" s="83"/>
    </row>
    <row r="649090" spans="16:16" x14ac:dyDescent="0.3">
      <c r="P649090" s="83"/>
    </row>
    <row r="649091" spans="16:16" x14ac:dyDescent="0.3">
      <c r="P649091" s="83"/>
    </row>
    <row r="649092" spans="16:16" x14ac:dyDescent="0.3">
      <c r="P649092" s="83"/>
    </row>
    <row r="649093" spans="16:16" x14ac:dyDescent="0.3">
      <c r="P649093" s="83"/>
    </row>
    <row r="649094" spans="16:16" x14ac:dyDescent="0.3">
      <c r="P649094" s="83"/>
    </row>
    <row r="649095" spans="16:16" x14ac:dyDescent="0.3">
      <c r="P649095" s="83"/>
    </row>
    <row r="649096" spans="16:16" x14ac:dyDescent="0.3">
      <c r="P649096" s="83"/>
    </row>
    <row r="649097" spans="16:16" x14ac:dyDescent="0.3">
      <c r="P649097" s="83"/>
    </row>
    <row r="649098" spans="16:16" x14ac:dyDescent="0.3">
      <c r="P649098" s="83"/>
    </row>
    <row r="649099" spans="16:16" x14ac:dyDescent="0.3">
      <c r="P649099" s="83"/>
    </row>
    <row r="649100" spans="16:16" x14ac:dyDescent="0.3">
      <c r="P649100" s="83"/>
    </row>
    <row r="649101" spans="16:16" x14ac:dyDescent="0.3">
      <c r="P649101" s="83"/>
    </row>
    <row r="649102" spans="16:16" x14ac:dyDescent="0.3">
      <c r="P649102" s="83"/>
    </row>
    <row r="649103" spans="16:16" x14ac:dyDescent="0.3">
      <c r="P649103" s="83"/>
    </row>
    <row r="649104" spans="16:16" x14ac:dyDescent="0.3">
      <c r="P649104" s="83"/>
    </row>
    <row r="649105" spans="16:16" x14ac:dyDescent="0.3">
      <c r="P649105" s="83"/>
    </row>
    <row r="649106" spans="16:16" x14ac:dyDescent="0.3">
      <c r="P649106" s="83"/>
    </row>
    <row r="649107" spans="16:16" x14ac:dyDescent="0.3">
      <c r="P649107" s="83"/>
    </row>
    <row r="649108" spans="16:16" x14ac:dyDescent="0.3">
      <c r="P649108" s="83"/>
    </row>
    <row r="649109" spans="16:16" x14ac:dyDescent="0.3">
      <c r="P649109" s="83"/>
    </row>
    <row r="649110" spans="16:16" x14ac:dyDescent="0.3">
      <c r="P649110" s="83"/>
    </row>
    <row r="649111" spans="16:16" x14ac:dyDescent="0.3">
      <c r="P649111" s="83"/>
    </row>
    <row r="649112" spans="16:16" x14ac:dyDescent="0.3">
      <c r="P649112" s="83"/>
    </row>
    <row r="649113" spans="16:16" x14ac:dyDescent="0.3">
      <c r="P649113" s="83"/>
    </row>
    <row r="649114" spans="16:16" x14ac:dyDescent="0.3">
      <c r="P649114" s="83"/>
    </row>
    <row r="649115" spans="16:16" x14ac:dyDescent="0.3">
      <c r="P649115" s="83"/>
    </row>
    <row r="649116" spans="16:16" x14ac:dyDescent="0.3">
      <c r="P649116" s="83"/>
    </row>
    <row r="649117" spans="16:16" x14ac:dyDescent="0.3">
      <c r="P649117" s="83"/>
    </row>
    <row r="649118" spans="16:16" x14ac:dyDescent="0.3">
      <c r="P649118" s="83"/>
    </row>
    <row r="649119" spans="16:16" x14ac:dyDescent="0.3">
      <c r="P649119" s="83"/>
    </row>
    <row r="649120" spans="16:16" x14ac:dyDescent="0.3">
      <c r="P649120" s="83"/>
    </row>
    <row r="649121" spans="16:16" x14ac:dyDescent="0.3">
      <c r="P649121" s="83"/>
    </row>
    <row r="649122" spans="16:16" x14ac:dyDescent="0.3">
      <c r="P649122" s="83"/>
    </row>
    <row r="649123" spans="16:16" x14ac:dyDescent="0.3">
      <c r="P649123" s="83"/>
    </row>
    <row r="649124" spans="16:16" x14ac:dyDescent="0.3">
      <c r="P649124" s="83"/>
    </row>
    <row r="649125" spans="16:16" x14ac:dyDescent="0.3">
      <c r="P649125" s="83"/>
    </row>
    <row r="649126" spans="16:16" x14ac:dyDescent="0.3">
      <c r="P649126" s="83"/>
    </row>
    <row r="649127" spans="16:16" x14ac:dyDescent="0.3">
      <c r="P649127" s="83"/>
    </row>
    <row r="649128" spans="16:16" x14ac:dyDescent="0.3">
      <c r="P649128" s="83"/>
    </row>
    <row r="649129" spans="16:16" x14ac:dyDescent="0.3">
      <c r="P649129" s="83"/>
    </row>
    <row r="649130" spans="16:16" x14ac:dyDescent="0.3">
      <c r="P649130" s="83"/>
    </row>
    <row r="649131" spans="16:16" x14ac:dyDescent="0.3">
      <c r="P649131" s="83"/>
    </row>
    <row r="649132" spans="16:16" x14ac:dyDescent="0.3">
      <c r="P649132" s="83"/>
    </row>
    <row r="649133" spans="16:16" x14ac:dyDescent="0.3">
      <c r="P649133" s="83"/>
    </row>
    <row r="649134" spans="16:16" x14ac:dyDescent="0.3">
      <c r="P649134" s="83"/>
    </row>
    <row r="649135" spans="16:16" x14ac:dyDescent="0.3">
      <c r="P649135" s="83"/>
    </row>
    <row r="649136" spans="16:16" x14ac:dyDescent="0.3">
      <c r="P649136" s="83"/>
    </row>
    <row r="649137" spans="16:16" x14ac:dyDescent="0.3">
      <c r="P649137" s="83"/>
    </row>
    <row r="649138" spans="16:16" x14ac:dyDescent="0.3">
      <c r="P649138" s="83"/>
    </row>
    <row r="649139" spans="16:16" x14ac:dyDescent="0.3">
      <c r="P649139" s="83"/>
    </row>
    <row r="649140" spans="16:16" x14ac:dyDescent="0.3">
      <c r="P649140" s="83"/>
    </row>
    <row r="649141" spans="16:16" x14ac:dyDescent="0.3">
      <c r="P649141" s="83"/>
    </row>
    <row r="649142" spans="16:16" x14ac:dyDescent="0.3">
      <c r="P649142" s="83"/>
    </row>
    <row r="649143" spans="16:16" x14ac:dyDescent="0.3">
      <c r="P649143" s="83"/>
    </row>
    <row r="649144" spans="16:16" x14ac:dyDescent="0.3">
      <c r="P649144" s="83"/>
    </row>
    <row r="649145" spans="16:16" x14ac:dyDescent="0.3">
      <c r="P649145" s="83"/>
    </row>
    <row r="649146" spans="16:16" x14ac:dyDescent="0.3">
      <c r="P649146" s="83"/>
    </row>
    <row r="649147" spans="16:16" x14ac:dyDescent="0.3">
      <c r="P649147" s="83"/>
    </row>
    <row r="649148" spans="16:16" x14ac:dyDescent="0.3">
      <c r="P649148" s="83"/>
    </row>
    <row r="649149" spans="16:16" x14ac:dyDescent="0.3">
      <c r="P649149" s="83"/>
    </row>
    <row r="649150" spans="16:16" x14ac:dyDescent="0.3">
      <c r="P649150" s="83"/>
    </row>
    <row r="649151" spans="16:16" x14ac:dyDescent="0.3">
      <c r="P649151" s="83"/>
    </row>
    <row r="649152" spans="16:16" x14ac:dyDescent="0.3">
      <c r="P649152" s="83"/>
    </row>
    <row r="649153" spans="16:16" x14ac:dyDescent="0.3">
      <c r="P649153" s="83"/>
    </row>
    <row r="649154" spans="16:16" x14ac:dyDescent="0.3">
      <c r="P649154" s="83"/>
    </row>
    <row r="649155" spans="16:16" x14ac:dyDescent="0.3">
      <c r="P649155" s="83"/>
    </row>
    <row r="649156" spans="16:16" x14ac:dyDescent="0.3">
      <c r="P649156" s="83"/>
    </row>
    <row r="649157" spans="16:16" x14ac:dyDescent="0.3">
      <c r="P649157" s="83"/>
    </row>
    <row r="649158" spans="16:16" x14ac:dyDescent="0.3">
      <c r="P649158" s="83"/>
    </row>
    <row r="649159" spans="16:16" x14ac:dyDescent="0.3">
      <c r="P649159" s="83"/>
    </row>
    <row r="649160" spans="16:16" x14ac:dyDescent="0.3">
      <c r="P649160" s="83"/>
    </row>
    <row r="649161" spans="16:16" x14ac:dyDescent="0.3">
      <c r="P649161" s="83"/>
    </row>
    <row r="649162" spans="16:16" x14ac:dyDescent="0.3">
      <c r="P649162" s="83"/>
    </row>
    <row r="649163" spans="16:16" x14ac:dyDescent="0.3">
      <c r="P649163" s="83"/>
    </row>
    <row r="649164" spans="16:16" x14ac:dyDescent="0.3">
      <c r="P649164" s="83"/>
    </row>
    <row r="649165" spans="16:16" x14ac:dyDescent="0.3">
      <c r="P649165" s="83"/>
    </row>
    <row r="649166" spans="16:16" x14ac:dyDescent="0.3">
      <c r="P649166" s="83"/>
    </row>
    <row r="649167" spans="16:16" x14ac:dyDescent="0.3">
      <c r="P649167" s="83"/>
    </row>
    <row r="649168" spans="16:16" x14ac:dyDescent="0.3">
      <c r="P649168" s="83"/>
    </row>
    <row r="649169" spans="16:16" x14ac:dyDescent="0.3">
      <c r="P649169" s="83"/>
    </row>
    <row r="649170" spans="16:16" x14ac:dyDescent="0.3">
      <c r="P649170" s="83"/>
    </row>
    <row r="649171" spans="16:16" x14ac:dyDescent="0.3">
      <c r="P649171" s="83"/>
    </row>
    <row r="649172" spans="16:16" x14ac:dyDescent="0.3">
      <c r="P649172" s="83"/>
    </row>
    <row r="649173" spans="16:16" x14ac:dyDescent="0.3">
      <c r="P649173" s="83"/>
    </row>
    <row r="649174" spans="16:16" x14ac:dyDescent="0.3">
      <c r="P649174" s="83"/>
    </row>
    <row r="649175" spans="16:16" x14ac:dyDescent="0.3">
      <c r="P649175" s="83"/>
    </row>
    <row r="649176" spans="16:16" x14ac:dyDescent="0.3">
      <c r="P649176" s="83"/>
    </row>
    <row r="649177" spans="16:16" x14ac:dyDescent="0.3">
      <c r="P649177" s="83"/>
    </row>
    <row r="649178" spans="16:16" x14ac:dyDescent="0.3">
      <c r="P649178" s="83"/>
    </row>
    <row r="649179" spans="16:16" x14ac:dyDescent="0.3">
      <c r="P649179" s="83"/>
    </row>
    <row r="649180" spans="16:16" x14ac:dyDescent="0.3">
      <c r="P649180" s="83"/>
    </row>
    <row r="649181" spans="16:16" x14ac:dyDescent="0.3">
      <c r="P649181" s="83"/>
    </row>
    <row r="649182" spans="16:16" x14ac:dyDescent="0.3">
      <c r="P649182" s="83"/>
    </row>
    <row r="649183" spans="16:16" x14ac:dyDescent="0.3">
      <c r="P649183" s="83"/>
    </row>
    <row r="649184" spans="16:16" x14ac:dyDescent="0.3">
      <c r="P649184" s="83"/>
    </row>
    <row r="649185" spans="16:16" x14ac:dyDescent="0.3">
      <c r="P649185" s="83"/>
    </row>
    <row r="649186" spans="16:16" x14ac:dyDescent="0.3">
      <c r="P649186" s="83"/>
    </row>
    <row r="649187" spans="16:16" x14ac:dyDescent="0.3">
      <c r="P649187" s="83"/>
    </row>
    <row r="649188" spans="16:16" x14ac:dyDescent="0.3">
      <c r="P649188" s="83"/>
    </row>
    <row r="649189" spans="16:16" x14ac:dyDescent="0.3">
      <c r="P649189" s="83"/>
    </row>
    <row r="649190" spans="16:16" x14ac:dyDescent="0.3">
      <c r="P649190" s="83"/>
    </row>
    <row r="649191" spans="16:16" x14ac:dyDescent="0.3">
      <c r="P649191" s="83"/>
    </row>
    <row r="649192" spans="16:16" x14ac:dyDescent="0.3">
      <c r="P649192" s="83"/>
    </row>
    <row r="649193" spans="16:16" x14ac:dyDescent="0.3">
      <c r="P649193" s="83"/>
    </row>
    <row r="649194" spans="16:16" x14ac:dyDescent="0.3">
      <c r="P649194" s="83"/>
    </row>
    <row r="649195" spans="16:16" x14ac:dyDescent="0.3">
      <c r="P649195" s="83"/>
    </row>
    <row r="649196" spans="16:16" x14ac:dyDescent="0.3">
      <c r="P649196" s="83"/>
    </row>
    <row r="649197" spans="16:16" x14ac:dyDescent="0.3">
      <c r="P649197" s="83"/>
    </row>
    <row r="649198" spans="16:16" x14ac:dyDescent="0.3">
      <c r="P649198" s="83"/>
    </row>
    <row r="649199" spans="16:16" x14ac:dyDescent="0.3">
      <c r="P649199" s="83"/>
    </row>
    <row r="649200" spans="16:16" x14ac:dyDescent="0.3">
      <c r="P649200" s="83"/>
    </row>
    <row r="649201" spans="16:16" x14ac:dyDescent="0.3">
      <c r="P649201" s="83"/>
    </row>
    <row r="649202" spans="16:16" x14ac:dyDescent="0.3">
      <c r="P649202" s="83"/>
    </row>
    <row r="649203" spans="16:16" x14ac:dyDescent="0.3">
      <c r="P649203" s="83"/>
    </row>
    <row r="649204" spans="16:16" x14ac:dyDescent="0.3">
      <c r="P649204" s="83"/>
    </row>
    <row r="649205" spans="16:16" x14ac:dyDescent="0.3">
      <c r="P649205" s="83"/>
    </row>
    <row r="649206" spans="16:16" x14ac:dyDescent="0.3">
      <c r="P649206" s="83"/>
    </row>
    <row r="649207" spans="16:16" x14ac:dyDescent="0.3">
      <c r="P649207" s="83"/>
    </row>
    <row r="649208" spans="16:16" x14ac:dyDescent="0.3">
      <c r="P649208" s="83"/>
    </row>
    <row r="649209" spans="16:16" x14ac:dyDescent="0.3">
      <c r="P649209" s="83"/>
    </row>
    <row r="649210" spans="16:16" x14ac:dyDescent="0.3">
      <c r="P649210" s="83"/>
    </row>
    <row r="649211" spans="16:16" x14ac:dyDescent="0.3">
      <c r="P649211" s="83"/>
    </row>
    <row r="649212" spans="16:16" x14ac:dyDescent="0.3">
      <c r="P649212" s="83"/>
    </row>
    <row r="649213" spans="16:16" x14ac:dyDescent="0.3">
      <c r="P649213" s="83"/>
    </row>
    <row r="649214" spans="16:16" x14ac:dyDescent="0.3">
      <c r="P649214" s="83"/>
    </row>
    <row r="649215" spans="16:16" x14ac:dyDescent="0.3">
      <c r="P649215" s="83"/>
    </row>
    <row r="649216" spans="16:16" x14ac:dyDescent="0.3">
      <c r="P649216" s="83"/>
    </row>
    <row r="649217" spans="16:16" x14ac:dyDescent="0.3">
      <c r="P649217" s="83"/>
    </row>
    <row r="649218" spans="16:16" x14ac:dyDescent="0.3">
      <c r="P649218" s="83"/>
    </row>
    <row r="649219" spans="16:16" x14ac:dyDescent="0.3">
      <c r="P649219" s="83"/>
    </row>
    <row r="649220" spans="16:16" x14ac:dyDescent="0.3">
      <c r="P649220" s="83"/>
    </row>
    <row r="649221" spans="16:16" x14ac:dyDescent="0.3">
      <c r="P649221" s="83"/>
    </row>
    <row r="649222" spans="16:16" x14ac:dyDescent="0.3">
      <c r="P649222" s="83"/>
    </row>
    <row r="649223" spans="16:16" x14ac:dyDescent="0.3">
      <c r="P649223" s="83"/>
    </row>
    <row r="649224" spans="16:16" x14ac:dyDescent="0.3">
      <c r="P649224" s="83"/>
    </row>
    <row r="649225" spans="16:16" x14ac:dyDescent="0.3">
      <c r="P649225" s="83"/>
    </row>
    <row r="649226" spans="16:16" x14ac:dyDescent="0.3">
      <c r="P649226" s="83"/>
    </row>
    <row r="649227" spans="16:16" x14ac:dyDescent="0.3">
      <c r="P649227" s="83"/>
    </row>
    <row r="649228" spans="16:16" x14ac:dyDescent="0.3">
      <c r="P649228" s="83"/>
    </row>
    <row r="649229" spans="16:16" x14ac:dyDescent="0.3">
      <c r="P649229" s="83"/>
    </row>
    <row r="649230" spans="16:16" x14ac:dyDescent="0.3">
      <c r="P649230" s="83"/>
    </row>
    <row r="649231" spans="16:16" x14ac:dyDescent="0.3">
      <c r="P649231" s="83"/>
    </row>
    <row r="649232" spans="16:16" x14ac:dyDescent="0.3">
      <c r="P649232" s="83"/>
    </row>
    <row r="649233" spans="16:16" x14ac:dyDescent="0.3">
      <c r="P649233" s="83"/>
    </row>
    <row r="649234" spans="16:16" x14ac:dyDescent="0.3">
      <c r="P649234" s="83"/>
    </row>
    <row r="649235" spans="16:16" x14ac:dyDescent="0.3">
      <c r="P649235" s="83"/>
    </row>
    <row r="649236" spans="16:16" x14ac:dyDescent="0.3">
      <c r="P649236" s="83"/>
    </row>
    <row r="649237" spans="16:16" x14ac:dyDescent="0.3">
      <c r="P649237" s="83"/>
    </row>
    <row r="649238" spans="16:16" x14ac:dyDescent="0.3">
      <c r="P649238" s="83"/>
    </row>
    <row r="649239" spans="16:16" x14ac:dyDescent="0.3">
      <c r="P649239" s="83"/>
    </row>
    <row r="649240" spans="16:16" x14ac:dyDescent="0.3">
      <c r="P649240" s="83"/>
    </row>
    <row r="649241" spans="16:16" x14ac:dyDescent="0.3">
      <c r="P649241" s="83"/>
    </row>
    <row r="649242" spans="16:16" x14ac:dyDescent="0.3">
      <c r="P649242" s="83"/>
    </row>
    <row r="649243" spans="16:16" x14ac:dyDescent="0.3">
      <c r="P649243" s="83"/>
    </row>
    <row r="649244" spans="16:16" x14ac:dyDescent="0.3">
      <c r="P649244" s="83"/>
    </row>
    <row r="649245" spans="16:16" x14ac:dyDescent="0.3">
      <c r="P649245" s="83"/>
    </row>
    <row r="649246" spans="16:16" x14ac:dyDescent="0.3">
      <c r="P649246" s="83"/>
    </row>
    <row r="649247" spans="16:16" x14ac:dyDescent="0.3">
      <c r="P649247" s="83"/>
    </row>
    <row r="649248" spans="16:16" x14ac:dyDescent="0.3">
      <c r="P649248" s="83"/>
    </row>
    <row r="649249" spans="16:16" x14ac:dyDescent="0.3">
      <c r="P649249" s="83"/>
    </row>
    <row r="649250" spans="16:16" x14ac:dyDescent="0.3">
      <c r="P649250" s="83"/>
    </row>
    <row r="649251" spans="16:16" x14ac:dyDescent="0.3">
      <c r="P649251" s="83"/>
    </row>
    <row r="649252" spans="16:16" x14ac:dyDescent="0.3">
      <c r="P649252" s="83"/>
    </row>
    <row r="649253" spans="16:16" x14ac:dyDescent="0.3">
      <c r="P649253" s="83"/>
    </row>
    <row r="649254" spans="16:16" x14ac:dyDescent="0.3">
      <c r="P649254" s="83"/>
    </row>
    <row r="649255" spans="16:16" x14ac:dyDescent="0.3">
      <c r="P649255" s="83"/>
    </row>
    <row r="649256" spans="16:16" x14ac:dyDescent="0.3">
      <c r="P649256" s="83"/>
    </row>
    <row r="649257" spans="16:16" x14ac:dyDescent="0.3">
      <c r="P649257" s="83"/>
    </row>
    <row r="649258" spans="16:16" x14ac:dyDescent="0.3">
      <c r="P649258" s="83"/>
    </row>
    <row r="649259" spans="16:16" x14ac:dyDescent="0.3">
      <c r="P649259" s="83"/>
    </row>
    <row r="649260" spans="16:16" x14ac:dyDescent="0.3">
      <c r="P649260" s="83"/>
    </row>
    <row r="649261" spans="16:16" x14ac:dyDescent="0.3">
      <c r="P649261" s="83"/>
    </row>
    <row r="649262" spans="16:16" x14ac:dyDescent="0.3">
      <c r="P649262" s="83"/>
    </row>
    <row r="649263" spans="16:16" x14ac:dyDescent="0.3">
      <c r="P649263" s="83"/>
    </row>
    <row r="649264" spans="16:16" x14ac:dyDescent="0.3">
      <c r="P649264" s="83"/>
    </row>
    <row r="649265" spans="16:16" x14ac:dyDescent="0.3">
      <c r="P649265" s="83"/>
    </row>
    <row r="649266" spans="16:16" x14ac:dyDescent="0.3">
      <c r="P649266" s="83"/>
    </row>
    <row r="649267" spans="16:16" x14ac:dyDescent="0.3">
      <c r="P649267" s="83"/>
    </row>
    <row r="649268" spans="16:16" x14ac:dyDescent="0.3">
      <c r="P649268" s="83"/>
    </row>
    <row r="649269" spans="16:16" x14ac:dyDescent="0.3">
      <c r="P649269" s="83"/>
    </row>
    <row r="649270" spans="16:16" x14ac:dyDescent="0.3">
      <c r="P649270" s="83"/>
    </row>
    <row r="649271" spans="16:16" x14ac:dyDescent="0.3">
      <c r="P649271" s="83"/>
    </row>
    <row r="649272" spans="16:16" x14ac:dyDescent="0.3">
      <c r="P649272" s="83"/>
    </row>
    <row r="649273" spans="16:16" x14ac:dyDescent="0.3">
      <c r="P649273" s="83"/>
    </row>
    <row r="649274" spans="16:16" x14ac:dyDescent="0.3">
      <c r="P649274" s="83"/>
    </row>
    <row r="649275" spans="16:16" x14ac:dyDescent="0.3">
      <c r="P649275" s="83"/>
    </row>
    <row r="649276" spans="16:16" x14ac:dyDescent="0.3">
      <c r="P649276" s="83"/>
    </row>
    <row r="649277" spans="16:16" x14ac:dyDescent="0.3">
      <c r="P649277" s="83"/>
    </row>
    <row r="649278" spans="16:16" x14ac:dyDescent="0.3">
      <c r="P649278" s="83"/>
    </row>
    <row r="649279" spans="16:16" x14ac:dyDescent="0.3">
      <c r="P649279" s="83"/>
    </row>
    <row r="649280" spans="16:16" x14ac:dyDescent="0.3">
      <c r="P649280" s="83"/>
    </row>
    <row r="649281" spans="16:16" x14ac:dyDescent="0.3">
      <c r="P649281" s="83"/>
    </row>
    <row r="649282" spans="16:16" x14ac:dyDescent="0.3">
      <c r="P649282" s="83"/>
    </row>
    <row r="649283" spans="16:16" x14ac:dyDescent="0.3">
      <c r="P649283" s="83"/>
    </row>
    <row r="649284" spans="16:16" x14ac:dyDescent="0.3">
      <c r="P649284" s="83"/>
    </row>
    <row r="649285" spans="16:16" x14ac:dyDescent="0.3">
      <c r="P649285" s="83"/>
    </row>
    <row r="649286" spans="16:16" x14ac:dyDescent="0.3">
      <c r="P649286" s="83"/>
    </row>
    <row r="649287" spans="16:16" x14ac:dyDescent="0.3">
      <c r="P649287" s="83"/>
    </row>
    <row r="649288" spans="16:16" x14ac:dyDescent="0.3">
      <c r="P649288" s="83"/>
    </row>
    <row r="649289" spans="16:16" x14ac:dyDescent="0.3">
      <c r="P649289" s="83"/>
    </row>
    <row r="649290" spans="16:16" x14ac:dyDescent="0.3">
      <c r="P649290" s="83"/>
    </row>
    <row r="649291" spans="16:16" x14ac:dyDescent="0.3">
      <c r="P649291" s="83"/>
    </row>
    <row r="649292" spans="16:16" x14ac:dyDescent="0.3">
      <c r="P649292" s="83"/>
    </row>
    <row r="649293" spans="16:16" x14ac:dyDescent="0.3">
      <c r="P649293" s="83"/>
    </row>
    <row r="649294" spans="16:16" x14ac:dyDescent="0.3">
      <c r="P649294" s="83"/>
    </row>
    <row r="649295" spans="16:16" x14ac:dyDescent="0.3">
      <c r="P649295" s="83"/>
    </row>
    <row r="649296" spans="16:16" x14ac:dyDescent="0.3">
      <c r="P649296" s="83"/>
    </row>
    <row r="649297" spans="16:16" x14ac:dyDescent="0.3">
      <c r="P649297" s="83"/>
    </row>
    <row r="649298" spans="16:16" x14ac:dyDescent="0.3">
      <c r="P649298" s="83"/>
    </row>
    <row r="649299" spans="16:16" x14ac:dyDescent="0.3">
      <c r="P649299" s="83"/>
    </row>
    <row r="649300" spans="16:16" x14ac:dyDescent="0.3">
      <c r="P649300" s="83"/>
    </row>
    <row r="649301" spans="16:16" x14ac:dyDescent="0.3">
      <c r="P649301" s="83"/>
    </row>
    <row r="649302" spans="16:16" x14ac:dyDescent="0.3">
      <c r="P649302" s="83"/>
    </row>
    <row r="649303" spans="16:16" x14ac:dyDescent="0.3">
      <c r="P649303" s="83"/>
    </row>
    <row r="649304" spans="16:16" x14ac:dyDescent="0.3">
      <c r="P649304" s="83"/>
    </row>
    <row r="649305" spans="16:16" x14ac:dyDescent="0.3">
      <c r="P649305" s="83"/>
    </row>
    <row r="649306" spans="16:16" x14ac:dyDescent="0.3">
      <c r="P649306" s="83"/>
    </row>
    <row r="649307" spans="16:16" x14ac:dyDescent="0.3">
      <c r="P649307" s="83"/>
    </row>
    <row r="649308" spans="16:16" x14ac:dyDescent="0.3">
      <c r="P649308" s="83"/>
    </row>
    <row r="649309" spans="16:16" x14ac:dyDescent="0.3">
      <c r="P649309" s="83"/>
    </row>
    <row r="649310" spans="16:16" x14ac:dyDescent="0.3">
      <c r="P649310" s="83"/>
    </row>
    <row r="649311" spans="16:16" x14ac:dyDescent="0.3">
      <c r="P649311" s="83"/>
    </row>
    <row r="649312" spans="16:16" x14ac:dyDescent="0.3">
      <c r="P649312" s="83"/>
    </row>
    <row r="649313" spans="16:16" x14ac:dyDescent="0.3">
      <c r="P649313" s="83"/>
    </row>
    <row r="649314" spans="16:16" x14ac:dyDescent="0.3">
      <c r="P649314" s="83"/>
    </row>
    <row r="649315" spans="16:16" x14ac:dyDescent="0.3">
      <c r="P649315" s="83"/>
    </row>
    <row r="649316" spans="16:16" x14ac:dyDescent="0.3">
      <c r="P649316" s="83"/>
    </row>
    <row r="649317" spans="16:16" x14ac:dyDescent="0.3">
      <c r="P649317" s="83"/>
    </row>
    <row r="649318" spans="16:16" x14ac:dyDescent="0.3">
      <c r="P649318" s="83"/>
    </row>
    <row r="649319" spans="16:16" x14ac:dyDescent="0.3">
      <c r="P649319" s="83"/>
    </row>
    <row r="649320" spans="16:16" x14ac:dyDescent="0.3">
      <c r="P649320" s="83"/>
    </row>
    <row r="649321" spans="16:16" x14ac:dyDescent="0.3">
      <c r="P649321" s="83"/>
    </row>
    <row r="649322" spans="16:16" x14ac:dyDescent="0.3">
      <c r="P649322" s="83"/>
    </row>
    <row r="649323" spans="16:16" x14ac:dyDescent="0.3">
      <c r="P649323" s="83"/>
    </row>
    <row r="649324" spans="16:16" x14ac:dyDescent="0.3">
      <c r="P649324" s="83"/>
    </row>
    <row r="649325" spans="16:16" x14ac:dyDescent="0.3">
      <c r="P649325" s="83"/>
    </row>
    <row r="649326" spans="16:16" x14ac:dyDescent="0.3">
      <c r="P649326" s="83"/>
    </row>
    <row r="649327" spans="16:16" x14ac:dyDescent="0.3">
      <c r="P649327" s="83"/>
    </row>
    <row r="649328" spans="16:16" x14ac:dyDescent="0.3">
      <c r="P649328" s="83"/>
    </row>
    <row r="649329" spans="16:16" x14ac:dyDescent="0.3">
      <c r="P649329" s="83"/>
    </row>
    <row r="649330" spans="16:16" x14ac:dyDescent="0.3">
      <c r="P649330" s="83"/>
    </row>
    <row r="649331" spans="16:16" x14ac:dyDescent="0.3">
      <c r="P649331" s="83"/>
    </row>
    <row r="649332" spans="16:16" x14ac:dyDescent="0.3">
      <c r="P649332" s="83"/>
    </row>
    <row r="649333" spans="16:16" x14ac:dyDescent="0.3">
      <c r="P649333" s="83"/>
    </row>
    <row r="649334" spans="16:16" x14ac:dyDescent="0.3">
      <c r="P649334" s="83"/>
    </row>
    <row r="649335" spans="16:16" x14ac:dyDescent="0.3">
      <c r="P649335" s="83"/>
    </row>
    <row r="649336" spans="16:16" x14ac:dyDescent="0.3">
      <c r="P649336" s="83"/>
    </row>
    <row r="649337" spans="16:16" x14ac:dyDescent="0.3">
      <c r="P649337" s="83"/>
    </row>
    <row r="649338" spans="16:16" x14ac:dyDescent="0.3">
      <c r="P649338" s="83"/>
    </row>
    <row r="649339" spans="16:16" x14ac:dyDescent="0.3">
      <c r="P649339" s="83"/>
    </row>
    <row r="649340" spans="16:16" x14ac:dyDescent="0.3">
      <c r="P649340" s="83"/>
    </row>
    <row r="649341" spans="16:16" x14ac:dyDescent="0.3">
      <c r="P649341" s="83"/>
    </row>
    <row r="649342" spans="16:16" x14ac:dyDescent="0.3">
      <c r="P649342" s="83"/>
    </row>
    <row r="649343" spans="16:16" x14ac:dyDescent="0.3">
      <c r="P649343" s="83"/>
    </row>
    <row r="649344" spans="16:16" x14ac:dyDescent="0.3">
      <c r="P649344" s="83"/>
    </row>
    <row r="649345" spans="16:16" x14ac:dyDescent="0.3">
      <c r="P649345" s="83"/>
    </row>
    <row r="649346" spans="16:16" x14ac:dyDescent="0.3">
      <c r="P649346" s="83"/>
    </row>
    <row r="649347" spans="16:16" x14ac:dyDescent="0.3">
      <c r="P649347" s="83"/>
    </row>
    <row r="649348" spans="16:16" x14ac:dyDescent="0.3">
      <c r="P649348" s="83"/>
    </row>
    <row r="649349" spans="16:16" x14ac:dyDescent="0.3">
      <c r="P649349" s="83"/>
    </row>
    <row r="649350" spans="16:16" x14ac:dyDescent="0.3">
      <c r="P649350" s="83"/>
    </row>
    <row r="649351" spans="16:16" x14ac:dyDescent="0.3">
      <c r="P649351" s="83"/>
    </row>
    <row r="649352" spans="16:16" x14ac:dyDescent="0.3">
      <c r="P649352" s="83"/>
    </row>
    <row r="649353" spans="16:16" x14ac:dyDescent="0.3">
      <c r="P649353" s="83"/>
    </row>
    <row r="649354" spans="16:16" x14ac:dyDescent="0.3">
      <c r="P649354" s="83"/>
    </row>
    <row r="649355" spans="16:16" x14ac:dyDescent="0.3">
      <c r="P649355" s="83"/>
    </row>
    <row r="649356" spans="16:16" x14ac:dyDescent="0.3">
      <c r="P649356" s="83"/>
    </row>
    <row r="649357" spans="16:16" x14ac:dyDescent="0.3">
      <c r="P649357" s="83"/>
    </row>
    <row r="649358" spans="16:16" x14ac:dyDescent="0.3">
      <c r="P649358" s="83"/>
    </row>
    <row r="649359" spans="16:16" x14ac:dyDescent="0.3">
      <c r="P649359" s="83"/>
    </row>
    <row r="649360" spans="16:16" x14ac:dyDescent="0.3">
      <c r="P649360" s="83"/>
    </row>
    <row r="649361" spans="16:16" x14ac:dyDescent="0.3">
      <c r="P649361" s="83"/>
    </row>
    <row r="649362" spans="16:16" x14ac:dyDescent="0.3">
      <c r="P649362" s="83"/>
    </row>
    <row r="649363" spans="16:16" x14ac:dyDescent="0.3">
      <c r="P649363" s="83"/>
    </row>
    <row r="649364" spans="16:16" x14ac:dyDescent="0.3">
      <c r="P649364" s="83"/>
    </row>
    <row r="649365" spans="16:16" x14ac:dyDescent="0.3">
      <c r="P649365" s="83"/>
    </row>
    <row r="649366" spans="16:16" x14ac:dyDescent="0.3">
      <c r="P649366" s="83"/>
    </row>
    <row r="649367" spans="16:16" x14ac:dyDescent="0.3">
      <c r="P649367" s="83"/>
    </row>
    <row r="649368" spans="16:16" x14ac:dyDescent="0.3">
      <c r="P649368" s="83"/>
    </row>
    <row r="649369" spans="16:16" x14ac:dyDescent="0.3">
      <c r="P649369" s="83"/>
    </row>
    <row r="649370" spans="16:16" x14ac:dyDescent="0.3">
      <c r="P649370" s="83"/>
    </row>
    <row r="649371" spans="16:16" x14ac:dyDescent="0.3">
      <c r="P649371" s="83"/>
    </row>
    <row r="649372" spans="16:16" x14ac:dyDescent="0.3">
      <c r="P649372" s="83"/>
    </row>
    <row r="649373" spans="16:16" x14ac:dyDescent="0.3">
      <c r="P649373" s="83"/>
    </row>
    <row r="649374" spans="16:16" x14ac:dyDescent="0.3">
      <c r="P649374" s="83"/>
    </row>
    <row r="649375" spans="16:16" x14ac:dyDescent="0.3">
      <c r="P649375" s="83"/>
    </row>
    <row r="649376" spans="16:16" x14ac:dyDescent="0.3">
      <c r="P649376" s="83"/>
    </row>
    <row r="649377" spans="16:16" x14ac:dyDescent="0.3">
      <c r="P649377" s="83"/>
    </row>
    <row r="649378" spans="16:16" x14ac:dyDescent="0.3">
      <c r="P649378" s="83"/>
    </row>
    <row r="649379" spans="16:16" x14ac:dyDescent="0.3">
      <c r="P649379" s="83"/>
    </row>
    <row r="649380" spans="16:16" x14ac:dyDescent="0.3">
      <c r="P649380" s="83"/>
    </row>
    <row r="649381" spans="16:16" x14ac:dyDescent="0.3">
      <c r="P649381" s="83"/>
    </row>
    <row r="649382" spans="16:16" x14ac:dyDescent="0.3">
      <c r="P649382" s="83"/>
    </row>
    <row r="649383" spans="16:16" x14ac:dyDescent="0.3">
      <c r="P649383" s="83"/>
    </row>
    <row r="649384" spans="16:16" x14ac:dyDescent="0.3">
      <c r="P649384" s="83"/>
    </row>
    <row r="649385" spans="16:16" x14ac:dyDescent="0.3">
      <c r="P649385" s="83"/>
    </row>
    <row r="649386" spans="16:16" x14ac:dyDescent="0.3">
      <c r="P649386" s="83"/>
    </row>
    <row r="649387" spans="16:16" x14ac:dyDescent="0.3">
      <c r="P649387" s="83"/>
    </row>
    <row r="649388" spans="16:16" x14ac:dyDescent="0.3">
      <c r="P649388" s="83"/>
    </row>
    <row r="649389" spans="16:16" x14ac:dyDescent="0.3">
      <c r="P649389" s="83"/>
    </row>
    <row r="649390" spans="16:16" x14ac:dyDescent="0.3">
      <c r="P649390" s="83"/>
    </row>
    <row r="649391" spans="16:16" x14ac:dyDescent="0.3">
      <c r="P649391" s="83"/>
    </row>
    <row r="649392" spans="16:16" x14ac:dyDescent="0.3">
      <c r="P649392" s="83"/>
    </row>
    <row r="649393" spans="16:16" x14ac:dyDescent="0.3">
      <c r="P649393" s="83"/>
    </row>
    <row r="649394" spans="16:16" x14ac:dyDescent="0.3">
      <c r="P649394" s="83"/>
    </row>
    <row r="649395" spans="16:16" x14ac:dyDescent="0.3">
      <c r="P649395" s="83"/>
    </row>
    <row r="649396" spans="16:16" x14ac:dyDescent="0.3">
      <c r="P649396" s="83"/>
    </row>
    <row r="649397" spans="16:16" x14ac:dyDescent="0.3">
      <c r="P649397" s="83"/>
    </row>
    <row r="649398" spans="16:16" x14ac:dyDescent="0.3">
      <c r="P649398" s="83"/>
    </row>
    <row r="649399" spans="16:16" x14ac:dyDescent="0.3">
      <c r="P649399" s="83"/>
    </row>
    <row r="649400" spans="16:16" x14ac:dyDescent="0.3">
      <c r="P649400" s="83"/>
    </row>
    <row r="649401" spans="16:16" x14ac:dyDescent="0.3">
      <c r="P649401" s="83"/>
    </row>
    <row r="649402" spans="16:16" x14ac:dyDescent="0.3">
      <c r="P649402" s="83"/>
    </row>
    <row r="649403" spans="16:16" x14ac:dyDescent="0.3">
      <c r="P649403" s="83"/>
    </row>
    <row r="649404" spans="16:16" x14ac:dyDescent="0.3">
      <c r="P649404" s="83"/>
    </row>
    <row r="649405" spans="16:16" x14ac:dyDescent="0.3">
      <c r="P649405" s="83"/>
    </row>
    <row r="649406" spans="16:16" x14ac:dyDescent="0.3">
      <c r="P649406" s="83"/>
    </row>
    <row r="649407" spans="16:16" x14ac:dyDescent="0.3">
      <c r="P649407" s="83"/>
    </row>
    <row r="649408" spans="16:16" x14ac:dyDescent="0.3">
      <c r="P649408" s="83"/>
    </row>
    <row r="649409" spans="16:16" x14ac:dyDescent="0.3">
      <c r="P649409" s="83"/>
    </row>
    <row r="649410" spans="16:16" x14ac:dyDescent="0.3">
      <c r="P649410" s="83"/>
    </row>
    <row r="649411" spans="16:16" x14ac:dyDescent="0.3">
      <c r="P649411" s="83"/>
    </row>
    <row r="649412" spans="16:16" x14ac:dyDescent="0.3">
      <c r="P649412" s="83"/>
    </row>
    <row r="649413" spans="16:16" x14ac:dyDescent="0.3">
      <c r="P649413" s="83"/>
    </row>
    <row r="649414" spans="16:16" x14ac:dyDescent="0.3">
      <c r="P649414" s="83"/>
    </row>
    <row r="649415" spans="16:16" x14ac:dyDescent="0.3">
      <c r="P649415" s="83"/>
    </row>
    <row r="649416" spans="16:16" x14ac:dyDescent="0.3">
      <c r="P649416" s="83"/>
    </row>
    <row r="649417" spans="16:16" x14ac:dyDescent="0.3">
      <c r="P649417" s="83"/>
    </row>
    <row r="649418" spans="16:16" x14ac:dyDescent="0.3">
      <c r="P649418" s="83"/>
    </row>
    <row r="649419" spans="16:16" x14ac:dyDescent="0.3">
      <c r="P649419" s="83"/>
    </row>
    <row r="649420" spans="16:16" x14ac:dyDescent="0.3">
      <c r="P649420" s="83"/>
    </row>
    <row r="649421" spans="16:16" x14ac:dyDescent="0.3">
      <c r="P649421" s="83"/>
    </row>
    <row r="649422" spans="16:16" x14ac:dyDescent="0.3">
      <c r="P649422" s="83"/>
    </row>
    <row r="649423" spans="16:16" x14ac:dyDescent="0.3">
      <c r="P649423" s="83"/>
    </row>
    <row r="649424" spans="16:16" x14ac:dyDescent="0.3">
      <c r="P649424" s="83"/>
    </row>
    <row r="649425" spans="16:16" x14ac:dyDescent="0.3">
      <c r="P649425" s="83"/>
    </row>
    <row r="649426" spans="16:16" x14ac:dyDescent="0.3">
      <c r="P649426" s="83"/>
    </row>
    <row r="649427" spans="16:16" x14ac:dyDescent="0.3">
      <c r="P649427" s="83"/>
    </row>
    <row r="649428" spans="16:16" x14ac:dyDescent="0.3">
      <c r="P649428" s="83"/>
    </row>
    <row r="649429" spans="16:16" x14ac:dyDescent="0.3">
      <c r="P649429" s="83"/>
    </row>
    <row r="649430" spans="16:16" x14ac:dyDescent="0.3">
      <c r="P649430" s="83"/>
    </row>
    <row r="649431" spans="16:16" x14ac:dyDescent="0.3">
      <c r="P649431" s="83"/>
    </row>
    <row r="649432" spans="16:16" x14ac:dyDescent="0.3">
      <c r="P649432" s="83"/>
    </row>
    <row r="649433" spans="16:16" x14ac:dyDescent="0.3">
      <c r="P649433" s="83"/>
    </row>
    <row r="649434" spans="16:16" x14ac:dyDescent="0.3">
      <c r="P649434" s="83"/>
    </row>
    <row r="649435" spans="16:16" x14ac:dyDescent="0.3">
      <c r="P649435" s="83"/>
    </row>
    <row r="649436" spans="16:16" x14ac:dyDescent="0.3">
      <c r="P649436" s="83"/>
    </row>
    <row r="649437" spans="16:16" x14ac:dyDescent="0.3">
      <c r="P649437" s="83"/>
    </row>
    <row r="649438" spans="16:16" x14ac:dyDescent="0.3">
      <c r="P649438" s="83"/>
    </row>
    <row r="649439" spans="16:16" x14ac:dyDescent="0.3">
      <c r="P649439" s="83"/>
    </row>
    <row r="649440" spans="16:16" x14ac:dyDescent="0.3">
      <c r="P649440" s="83"/>
    </row>
    <row r="649441" spans="16:16" x14ac:dyDescent="0.3">
      <c r="P649441" s="83"/>
    </row>
    <row r="649442" spans="16:16" x14ac:dyDescent="0.3">
      <c r="P649442" s="83"/>
    </row>
    <row r="649443" spans="16:16" x14ac:dyDescent="0.3">
      <c r="P649443" s="83"/>
    </row>
    <row r="649444" spans="16:16" x14ac:dyDescent="0.3">
      <c r="P649444" s="83"/>
    </row>
    <row r="649445" spans="16:16" x14ac:dyDescent="0.3">
      <c r="P649445" s="83"/>
    </row>
    <row r="649446" spans="16:16" x14ac:dyDescent="0.3">
      <c r="P649446" s="83"/>
    </row>
    <row r="649447" spans="16:16" x14ac:dyDescent="0.3">
      <c r="P649447" s="83"/>
    </row>
    <row r="649448" spans="16:16" x14ac:dyDescent="0.3">
      <c r="P649448" s="83"/>
    </row>
    <row r="649449" spans="16:16" x14ac:dyDescent="0.3">
      <c r="P649449" s="83"/>
    </row>
    <row r="649450" spans="16:16" x14ac:dyDescent="0.3">
      <c r="P649450" s="83"/>
    </row>
    <row r="649451" spans="16:16" x14ac:dyDescent="0.3">
      <c r="P649451" s="83"/>
    </row>
    <row r="649452" spans="16:16" x14ac:dyDescent="0.3">
      <c r="P649452" s="83"/>
    </row>
    <row r="649453" spans="16:16" x14ac:dyDescent="0.3">
      <c r="P649453" s="83"/>
    </row>
    <row r="649454" spans="16:16" x14ac:dyDescent="0.3">
      <c r="P649454" s="83"/>
    </row>
    <row r="649455" spans="16:16" x14ac:dyDescent="0.3">
      <c r="P649455" s="83"/>
    </row>
    <row r="649456" spans="16:16" x14ac:dyDescent="0.3">
      <c r="P649456" s="83"/>
    </row>
    <row r="649457" spans="16:16" x14ac:dyDescent="0.3">
      <c r="P649457" s="83"/>
    </row>
    <row r="649458" spans="16:16" x14ac:dyDescent="0.3">
      <c r="P649458" s="83"/>
    </row>
    <row r="649459" spans="16:16" x14ac:dyDescent="0.3">
      <c r="P649459" s="83"/>
    </row>
    <row r="649460" spans="16:16" x14ac:dyDescent="0.3">
      <c r="P649460" s="83"/>
    </row>
    <row r="649461" spans="16:16" x14ac:dyDescent="0.3">
      <c r="P649461" s="83"/>
    </row>
    <row r="649462" spans="16:16" x14ac:dyDescent="0.3">
      <c r="P649462" s="83"/>
    </row>
    <row r="649463" spans="16:16" x14ac:dyDescent="0.3">
      <c r="P649463" s="83"/>
    </row>
    <row r="649464" spans="16:16" x14ac:dyDescent="0.3">
      <c r="P649464" s="83"/>
    </row>
    <row r="649465" spans="16:16" x14ac:dyDescent="0.3">
      <c r="P649465" s="83"/>
    </row>
    <row r="649466" spans="16:16" x14ac:dyDescent="0.3">
      <c r="P649466" s="83"/>
    </row>
    <row r="649467" spans="16:16" x14ac:dyDescent="0.3">
      <c r="P649467" s="83"/>
    </row>
    <row r="649468" spans="16:16" x14ac:dyDescent="0.3">
      <c r="P649468" s="83"/>
    </row>
    <row r="649469" spans="16:16" x14ac:dyDescent="0.3">
      <c r="P649469" s="83"/>
    </row>
    <row r="649470" spans="16:16" x14ac:dyDescent="0.3">
      <c r="P649470" s="83"/>
    </row>
    <row r="649471" spans="16:16" x14ac:dyDescent="0.3">
      <c r="P649471" s="83"/>
    </row>
    <row r="649472" spans="16:16" x14ac:dyDescent="0.3">
      <c r="P649472" s="83"/>
    </row>
    <row r="649473" spans="16:16" x14ac:dyDescent="0.3">
      <c r="P649473" s="83"/>
    </row>
    <row r="649474" spans="16:16" x14ac:dyDescent="0.3">
      <c r="P649474" s="83"/>
    </row>
    <row r="649475" spans="16:16" x14ac:dyDescent="0.3">
      <c r="P649475" s="83"/>
    </row>
    <row r="649476" spans="16:16" x14ac:dyDescent="0.3">
      <c r="P649476" s="83"/>
    </row>
    <row r="649477" spans="16:16" x14ac:dyDescent="0.3">
      <c r="P649477" s="83"/>
    </row>
    <row r="649478" spans="16:16" x14ac:dyDescent="0.3">
      <c r="P649478" s="83"/>
    </row>
    <row r="649479" spans="16:16" x14ac:dyDescent="0.3">
      <c r="P649479" s="83"/>
    </row>
    <row r="649480" spans="16:16" x14ac:dyDescent="0.3">
      <c r="P649480" s="83"/>
    </row>
    <row r="649481" spans="16:16" x14ac:dyDescent="0.3">
      <c r="P649481" s="83"/>
    </row>
    <row r="649482" spans="16:16" x14ac:dyDescent="0.3">
      <c r="P649482" s="83"/>
    </row>
    <row r="649483" spans="16:16" x14ac:dyDescent="0.3">
      <c r="P649483" s="83"/>
    </row>
    <row r="649484" spans="16:16" x14ac:dyDescent="0.3">
      <c r="P649484" s="83"/>
    </row>
    <row r="649485" spans="16:16" x14ac:dyDescent="0.3">
      <c r="P649485" s="83"/>
    </row>
    <row r="649486" spans="16:16" x14ac:dyDescent="0.3">
      <c r="P649486" s="83"/>
    </row>
    <row r="649487" spans="16:16" x14ac:dyDescent="0.3">
      <c r="P649487" s="83"/>
    </row>
    <row r="649488" spans="16:16" x14ac:dyDescent="0.3">
      <c r="P649488" s="83"/>
    </row>
    <row r="649489" spans="16:16" x14ac:dyDescent="0.3">
      <c r="P649489" s="83"/>
    </row>
    <row r="649490" spans="16:16" x14ac:dyDescent="0.3">
      <c r="P649490" s="83"/>
    </row>
    <row r="649491" spans="16:16" x14ac:dyDescent="0.3">
      <c r="P649491" s="83"/>
    </row>
    <row r="649492" spans="16:16" x14ac:dyDescent="0.3">
      <c r="P649492" s="83"/>
    </row>
    <row r="649493" spans="16:16" x14ac:dyDescent="0.3">
      <c r="P649493" s="83"/>
    </row>
    <row r="649494" spans="16:16" x14ac:dyDescent="0.3">
      <c r="P649494" s="83"/>
    </row>
    <row r="649495" spans="16:16" x14ac:dyDescent="0.3">
      <c r="P649495" s="83"/>
    </row>
    <row r="649496" spans="16:16" x14ac:dyDescent="0.3">
      <c r="P649496" s="83"/>
    </row>
    <row r="649497" spans="16:16" x14ac:dyDescent="0.3">
      <c r="P649497" s="83"/>
    </row>
    <row r="649498" spans="16:16" x14ac:dyDescent="0.3">
      <c r="P649498" s="83"/>
    </row>
    <row r="649499" spans="16:16" x14ac:dyDescent="0.3">
      <c r="P649499" s="83"/>
    </row>
    <row r="649500" spans="16:16" x14ac:dyDescent="0.3">
      <c r="P649500" s="83"/>
    </row>
    <row r="649501" spans="16:16" x14ac:dyDescent="0.3">
      <c r="P649501" s="83"/>
    </row>
    <row r="649502" spans="16:16" x14ac:dyDescent="0.3">
      <c r="P649502" s="83"/>
    </row>
    <row r="649503" spans="16:16" x14ac:dyDescent="0.3">
      <c r="P649503" s="83"/>
    </row>
    <row r="649504" spans="16:16" x14ac:dyDescent="0.3">
      <c r="P649504" s="83"/>
    </row>
    <row r="649505" spans="16:16" x14ac:dyDescent="0.3">
      <c r="P649505" s="83"/>
    </row>
    <row r="649506" spans="16:16" x14ac:dyDescent="0.3">
      <c r="P649506" s="83"/>
    </row>
    <row r="649507" spans="16:16" x14ac:dyDescent="0.3">
      <c r="P649507" s="83"/>
    </row>
    <row r="649508" spans="16:16" x14ac:dyDescent="0.3">
      <c r="P649508" s="83"/>
    </row>
    <row r="649509" spans="16:16" x14ac:dyDescent="0.3">
      <c r="P649509" s="83"/>
    </row>
    <row r="649510" spans="16:16" x14ac:dyDescent="0.3">
      <c r="P649510" s="83"/>
    </row>
    <row r="649511" spans="16:16" x14ac:dyDescent="0.3">
      <c r="P649511" s="83"/>
    </row>
    <row r="649512" spans="16:16" x14ac:dyDescent="0.3">
      <c r="P649512" s="83"/>
    </row>
    <row r="649513" spans="16:16" x14ac:dyDescent="0.3">
      <c r="P649513" s="83"/>
    </row>
    <row r="649514" spans="16:16" x14ac:dyDescent="0.3">
      <c r="P649514" s="83"/>
    </row>
    <row r="649515" spans="16:16" x14ac:dyDescent="0.3">
      <c r="P649515" s="83"/>
    </row>
    <row r="649516" spans="16:16" x14ac:dyDescent="0.3">
      <c r="P649516" s="83"/>
    </row>
    <row r="649517" spans="16:16" x14ac:dyDescent="0.3">
      <c r="P649517" s="83"/>
    </row>
    <row r="649518" spans="16:16" x14ac:dyDescent="0.3">
      <c r="P649518" s="83"/>
    </row>
    <row r="649519" spans="16:16" x14ac:dyDescent="0.3">
      <c r="P649519" s="83"/>
    </row>
    <row r="649520" spans="16:16" x14ac:dyDescent="0.3">
      <c r="P649520" s="83"/>
    </row>
    <row r="649521" spans="16:16" x14ac:dyDescent="0.3">
      <c r="P649521" s="83"/>
    </row>
    <row r="649522" spans="16:16" x14ac:dyDescent="0.3">
      <c r="P649522" s="83"/>
    </row>
    <row r="649523" spans="16:16" x14ac:dyDescent="0.3">
      <c r="P649523" s="83"/>
    </row>
    <row r="649524" spans="16:16" x14ac:dyDescent="0.3">
      <c r="P649524" s="83"/>
    </row>
    <row r="649525" spans="16:16" x14ac:dyDescent="0.3">
      <c r="P649525" s="83"/>
    </row>
    <row r="649526" spans="16:16" x14ac:dyDescent="0.3">
      <c r="P649526" s="83"/>
    </row>
    <row r="649527" spans="16:16" x14ac:dyDescent="0.3">
      <c r="P649527" s="83"/>
    </row>
    <row r="649528" spans="16:16" x14ac:dyDescent="0.3">
      <c r="P649528" s="83"/>
    </row>
    <row r="649529" spans="16:16" x14ac:dyDescent="0.3">
      <c r="P649529" s="83"/>
    </row>
    <row r="649530" spans="16:16" x14ac:dyDescent="0.3">
      <c r="P649530" s="83"/>
    </row>
    <row r="649531" spans="16:16" x14ac:dyDescent="0.3">
      <c r="P649531" s="83"/>
    </row>
    <row r="649532" spans="16:16" x14ac:dyDescent="0.3">
      <c r="P649532" s="83"/>
    </row>
    <row r="649533" spans="16:16" x14ac:dyDescent="0.3">
      <c r="P649533" s="83"/>
    </row>
    <row r="649534" spans="16:16" x14ac:dyDescent="0.3">
      <c r="P649534" s="83"/>
    </row>
    <row r="649535" spans="16:16" x14ac:dyDescent="0.3">
      <c r="P649535" s="83"/>
    </row>
    <row r="649536" spans="16:16" x14ac:dyDescent="0.3">
      <c r="P649536" s="83"/>
    </row>
    <row r="649537" spans="16:16" x14ac:dyDescent="0.3">
      <c r="P649537" s="83"/>
    </row>
    <row r="649538" spans="16:16" x14ac:dyDescent="0.3">
      <c r="P649538" s="83"/>
    </row>
    <row r="649539" spans="16:16" x14ac:dyDescent="0.3">
      <c r="P649539" s="83"/>
    </row>
    <row r="649540" spans="16:16" x14ac:dyDescent="0.3">
      <c r="P649540" s="83"/>
    </row>
    <row r="649541" spans="16:16" x14ac:dyDescent="0.3">
      <c r="P649541" s="83"/>
    </row>
    <row r="649542" spans="16:16" x14ac:dyDescent="0.3">
      <c r="P649542" s="83"/>
    </row>
    <row r="649543" spans="16:16" x14ac:dyDescent="0.3">
      <c r="P649543" s="83"/>
    </row>
    <row r="649544" spans="16:16" x14ac:dyDescent="0.3">
      <c r="P649544" s="83"/>
    </row>
    <row r="649545" spans="16:16" x14ac:dyDescent="0.3">
      <c r="P649545" s="83"/>
    </row>
    <row r="649546" spans="16:16" x14ac:dyDescent="0.3">
      <c r="P649546" s="83"/>
    </row>
    <row r="649547" spans="16:16" x14ac:dyDescent="0.3">
      <c r="P649547" s="83"/>
    </row>
    <row r="649548" spans="16:16" x14ac:dyDescent="0.3">
      <c r="P649548" s="83"/>
    </row>
    <row r="649549" spans="16:16" x14ac:dyDescent="0.3">
      <c r="P649549" s="83"/>
    </row>
    <row r="649550" spans="16:16" x14ac:dyDescent="0.3">
      <c r="P649550" s="83"/>
    </row>
    <row r="649551" spans="16:16" x14ac:dyDescent="0.3">
      <c r="P649551" s="83"/>
    </row>
    <row r="649552" spans="16:16" x14ac:dyDescent="0.3">
      <c r="P649552" s="83"/>
    </row>
    <row r="649553" spans="16:16" x14ac:dyDescent="0.3">
      <c r="P649553" s="83"/>
    </row>
    <row r="649554" spans="16:16" x14ac:dyDescent="0.3">
      <c r="P649554" s="83"/>
    </row>
    <row r="649555" spans="16:16" x14ac:dyDescent="0.3">
      <c r="P649555" s="83"/>
    </row>
    <row r="649556" spans="16:16" x14ac:dyDescent="0.3">
      <c r="P649556" s="83"/>
    </row>
    <row r="649557" spans="16:16" x14ac:dyDescent="0.3">
      <c r="P649557" s="83"/>
    </row>
    <row r="649558" spans="16:16" x14ac:dyDescent="0.3">
      <c r="P649558" s="83"/>
    </row>
    <row r="649559" spans="16:16" x14ac:dyDescent="0.3">
      <c r="P649559" s="83"/>
    </row>
    <row r="649560" spans="16:16" x14ac:dyDescent="0.3">
      <c r="P649560" s="83"/>
    </row>
    <row r="649561" spans="16:16" x14ac:dyDescent="0.3">
      <c r="P649561" s="83"/>
    </row>
    <row r="649562" spans="16:16" x14ac:dyDescent="0.3">
      <c r="P649562" s="83"/>
    </row>
    <row r="649563" spans="16:16" x14ac:dyDescent="0.3">
      <c r="P649563" s="83"/>
    </row>
    <row r="649564" spans="16:16" x14ac:dyDescent="0.3">
      <c r="P649564" s="83"/>
    </row>
    <row r="649565" spans="16:16" x14ac:dyDescent="0.3">
      <c r="P649565" s="83"/>
    </row>
    <row r="649566" spans="16:16" x14ac:dyDescent="0.3">
      <c r="P649566" s="83"/>
    </row>
    <row r="649567" spans="16:16" x14ac:dyDescent="0.3">
      <c r="P649567" s="83"/>
    </row>
    <row r="649568" spans="16:16" x14ac:dyDescent="0.3">
      <c r="P649568" s="83"/>
    </row>
    <row r="649569" spans="16:16" x14ac:dyDescent="0.3">
      <c r="P649569" s="83"/>
    </row>
    <row r="649570" spans="16:16" x14ac:dyDescent="0.3">
      <c r="P649570" s="83"/>
    </row>
    <row r="649571" spans="16:16" x14ac:dyDescent="0.3">
      <c r="P649571" s="83"/>
    </row>
    <row r="649572" spans="16:16" x14ac:dyDescent="0.3">
      <c r="P649572" s="83"/>
    </row>
    <row r="649573" spans="16:16" x14ac:dyDescent="0.3">
      <c r="P649573" s="83"/>
    </row>
    <row r="649574" spans="16:16" x14ac:dyDescent="0.3">
      <c r="P649574" s="83"/>
    </row>
    <row r="649575" spans="16:16" x14ac:dyDescent="0.3">
      <c r="P649575" s="83"/>
    </row>
    <row r="649576" spans="16:16" x14ac:dyDescent="0.3">
      <c r="P649576" s="83"/>
    </row>
    <row r="649577" spans="16:16" x14ac:dyDescent="0.3">
      <c r="P649577" s="83"/>
    </row>
    <row r="649578" spans="16:16" x14ac:dyDescent="0.3">
      <c r="P649578" s="83"/>
    </row>
    <row r="649579" spans="16:16" x14ac:dyDescent="0.3">
      <c r="P649579" s="83"/>
    </row>
    <row r="649580" spans="16:16" x14ac:dyDescent="0.3">
      <c r="P649580" s="83"/>
    </row>
    <row r="649581" spans="16:16" x14ac:dyDescent="0.3">
      <c r="P649581" s="83"/>
    </row>
    <row r="649582" spans="16:16" x14ac:dyDescent="0.3">
      <c r="P649582" s="83"/>
    </row>
    <row r="649583" spans="16:16" x14ac:dyDescent="0.3">
      <c r="P649583" s="83"/>
    </row>
    <row r="649584" spans="16:16" x14ac:dyDescent="0.3">
      <c r="P649584" s="83"/>
    </row>
    <row r="649585" spans="16:16" x14ac:dyDescent="0.3">
      <c r="P649585" s="83"/>
    </row>
    <row r="649586" spans="16:16" x14ac:dyDescent="0.3">
      <c r="P649586" s="83"/>
    </row>
    <row r="649587" spans="16:16" x14ac:dyDescent="0.3">
      <c r="P649587" s="83"/>
    </row>
    <row r="649588" spans="16:16" x14ac:dyDescent="0.3">
      <c r="P649588" s="83"/>
    </row>
    <row r="649589" spans="16:16" x14ac:dyDescent="0.3">
      <c r="P649589" s="83"/>
    </row>
    <row r="649590" spans="16:16" x14ac:dyDescent="0.3">
      <c r="P649590" s="83"/>
    </row>
    <row r="649591" spans="16:16" x14ac:dyDescent="0.3">
      <c r="P649591" s="83"/>
    </row>
    <row r="649592" spans="16:16" x14ac:dyDescent="0.3">
      <c r="P649592" s="83"/>
    </row>
    <row r="649593" spans="16:16" x14ac:dyDescent="0.3">
      <c r="P649593" s="83"/>
    </row>
    <row r="649594" spans="16:16" x14ac:dyDescent="0.3">
      <c r="P649594" s="83"/>
    </row>
    <row r="649595" spans="16:16" x14ac:dyDescent="0.3">
      <c r="P649595" s="83"/>
    </row>
    <row r="649596" spans="16:16" x14ac:dyDescent="0.3">
      <c r="P649596" s="83"/>
    </row>
    <row r="649597" spans="16:16" x14ac:dyDescent="0.3">
      <c r="P649597" s="83"/>
    </row>
    <row r="649598" spans="16:16" x14ac:dyDescent="0.3">
      <c r="P649598" s="83"/>
    </row>
    <row r="649599" spans="16:16" x14ac:dyDescent="0.3">
      <c r="P649599" s="83"/>
    </row>
    <row r="649600" spans="16:16" x14ac:dyDescent="0.3">
      <c r="P649600" s="83"/>
    </row>
    <row r="649601" spans="16:16" x14ac:dyDescent="0.3">
      <c r="P649601" s="83"/>
    </row>
    <row r="649602" spans="16:16" x14ac:dyDescent="0.3">
      <c r="P649602" s="83"/>
    </row>
    <row r="649603" spans="16:16" x14ac:dyDescent="0.3">
      <c r="P649603" s="83"/>
    </row>
    <row r="649604" spans="16:16" x14ac:dyDescent="0.3">
      <c r="P649604" s="83"/>
    </row>
    <row r="649605" spans="16:16" x14ac:dyDescent="0.3">
      <c r="P649605" s="83"/>
    </row>
    <row r="649606" spans="16:16" x14ac:dyDescent="0.3">
      <c r="P649606" s="83"/>
    </row>
    <row r="649607" spans="16:16" x14ac:dyDescent="0.3">
      <c r="P649607" s="83"/>
    </row>
    <row r="649608" spans="16:16" x14ac:dyDescent="0.3">
      <c r="P649608" s="83"/>
    </row>
    <row r="649609" spans="16:16" x14ac:dyDescent="0.3">
      <c r="P649609" s="83"/>
    </row>
    <row r="649610" spans="16:16" x14ac:dyDescent="0.3">
      <c r="P649610" s="83"/>
    </row>
    <row r="649611" spans="16:16" x14ac:dyDescent="0.3">
      <c r="P649611" s="83"/>
    </row>
    <row r="649612" spans="16:16" x14ac:dyDescent="0.3">
      <c r="P649612" s="83"/>
    </row>
    <row r="649613" spans="16:16" x14ac:dyDescent="0.3">
      <c r="P649613" s="83"/>
    </row>
    <row r="649614" spans="16:16" x14ac:dyDescent="0.3">
      <c r="P649614" s="83"/>
    </row>
    <row r="649615" spans="16:16" x14ac:dyDescent="0.3">
      <c r="P649615" s="83"/>
    </row>
    <row r="649616" spans="16:16" x14ac:dyDescent="0.3">
      <c r="P649616" s="83"/>
    </row>
    <row r="649617" spans="16:16" x14ac:dyDescent="0.3">
      <c r="P649617" s="83"/>
    </row>
    <row r="649618" spans="16:16" x14ac:dyDescent="0.3">
      <c r="P649618" s="83"/>
    </row>
    <row r="649619" spans="16:16" x14ac:dyDescent="0.3">
      <c r="P649619" s="83"/>
    </row>
    <row r="649620" spans="16:16" x14ac:dyDescent="0.3">
      <c r="P649620" s="83"/>
    </row>
    <row r="649621" spans="16:16" x14ac:dyDescent="0.3">
      <c r="P649621" s="83"/>
    </row>
    <row r="649622" spans="16:16" x14ac:dyDescent="0.3">
      <c r="P649622" s="83"/>
    </row>
    <row r="649623" spans="16:16" x14ac:dyDescent="0.3">
      <c r="P649623" s="83"/>
    </row>
    <row r="649624" spans="16:16" x14ac:dyDescent="0.3">
      <c r="P649624" s="83"/>
    </row>
    <row r="649625" spans="16:16" x14ac:dyDescent="0.3">
      <c r="P649625" s="83"/>
    </row>
    <row r="649626" spans="16:16" x14ac:dyDescent="0.3">
      <c r="P649626" s="83"/>
    </row>
    <row r="649627" spans="16:16" x14ac:dyDescent="0.3">
      <c r="P649627" s="83"/>
    </row>
    <row r="649628" spans="16:16" x14ac:dyDescent="0.3">
      <c r="P649628" s="83"/>
    </row>
    <row r="649629" spans="16:16" x14ac:dyDescent="0.3">
      <c r="P649629" s="83"/>
    </row>
    <row r="649630" spans="16:16" x14ac:dyDescent="0.3">
      <c r="P649630" s="83"/>
    </row>
    <row r="649631" spans="16:16" x14ac:dyDescent="0.3">
      <c r="P649631" s="83"/>
    </row>
    <row r="649632" spans="16:16" x14ac:dyDescent="0.3">
      <c r="P649632" s="83"/>
    </row>
    <row r="649633" spans="16:16" x14ac:dyDescent="0.3">
      <c r="P649633" s="83"/>
    </row>
    <row r="649634" spans="16:16" x14ac:dyDescent="0.3">
      <c r="P649634" s="83"/>
    </row>
    <row r="649635" spans="16:16" x14ac:dyDescent="0.3">
      <c r="P649635" s="83"/>
    </row>
    <row r="649636" spans="16:16" x14ac:dyDescent="0.3">
      <c r="P649636" s="83"/>
    </row>
    <row r="649637" spans="16:16" x14ac:dyDescent="0.3">
      <c r="P649637" s="83"/>
    </row>
    <row r="649638" spans="16:16" x14ac:dyDescent="0.3">
      <c r="P649638" s="83"/>
    </row>
    <row r="649639" spans="16:16" x14ac:dyDescent="0.3">
      <c r="P649639" s="83"/>
    </row>
    <row r="649640" spans="16:16" x14ac:dyDescent="0.3">
      <c r="P649640" s="83"/>
    </row>
    <row r="649641" spans="16:16" x14ac:dyDescent="0.3">
      <c r="P649641" s="83"/>
    </row>
    <row r="649642" spans="16:16" x14ac:dyDescent="0.3">
      <c r="P649642" s="83"/>
    </row>
    <row r="649643" spans="16:16" x14ac:dyDescent="0.3">
      <c r="P649643" s="83"/>
    </row>
    <row r="649644" spans="16:16" x14ac:dyDescent="0.3">
      <c r="P649644" s="83"/>
    </row>
    <row r="649645" spans="16:16" x14ac:dyDescent="0.3">
      <c r="P649645" s="83"/>
    </row>
    <row r="649646" spans="16:16" x14ac:dyDescent="0.3">
      <c r="P649646" s="83"/>
    </row>
    <row r="649647" spans="16:16" x14ac:dyDescent="0.3">
      <c r="P649647" s="83"/>
    </row>
    <row r="649648" spans="16:16" x14ac:dyDescent="0.3">
      <c r="P649648" s="83"/>
    </row>
    <row r="649649" spans="16:16" x14ac:dyDescent="0.3">
      <c r="P649649" s="83"/>
    </row>
    <row r="649650" spans="16:16" x14ac:dyDescent="0.3">
      <c r="P649650" s="83"/>
    </row>
    <row r="649651" spans="16:16" x14ac:dyDescent="0.3">
      <c r="P649651" s="83"/>
    </row>
    <row r="649652" spans="16:16" x14ac:dyDescent="0.3">
      <c r="P649652" s="83"/>
    </row>
    <row r="649653" spans="16:16" x14ac:dyDescent="0.3">
      <c r="P649653" s="83"/>
    </row>
    <row r="649654" spans="16:16" x14ac:dyDescent="0.3">
      <c r="P649654" s="83"/>
    </row>
    <row r="649655" spans="16:16" x14ac:dyDescent="0.3">
      <c r="P649655" s="83"/>
    </row>
    <row r="649656" spans="16:16" x14ac:dyDescent="0.3">
      <c r="P649656" s="83"/>
    </row>
    <row r="649657" spans="16:16" x14ac:dyDescent="0.3">
      <c r="P649657" s="83"/>
    </row>
    <row r="649658" spans="16:16" x14ac:dyDescent="0.3">
      <c r="P649658" s="83"/>
    </row>
    <row r="649659" spans="16:16" x14ac:dyDescent="0.3">
      <c r="P649659" s="83"/>
    </row>
    <row r="649660" spans="16:16" x14ac:dyDescent="0.3">
      <c r="P649660" s="83"/>
    </row>
    <row r="649661" spans="16:16" x14ac:dyDescent="0.3">
      <c r="P649661" s="83"/>
    </row>
    <row r="649662" spans="16:16" x14ac:dyDescent="0.3">
      <c r="P649662" s="83"/>
    </row>
    <row r="649663" spans="16:16" x14ac:dyDescent="0.3">
      <c r="P649663" s="83"/>
    </row>
    <row r="649664" spans="16:16" x14ac:dyDescent="0.3">
      <c r="P649664" s="83"/>
    </row>
    <row r="649665" spans="16:16" x14ac:dyDescent="0.3">
      <c r="P649665" s="83"/>
    </row>
    <row r="649666" spans="16:16" x14ac:dyDescent="0.3">
      <c r="P649666" s="83"/>
    </row>
    <row r="649667" spans="16:16" x14ac:dyDescent="0.3">
      <c r="P649667" s="83"/>
    </row>
    <row r="649668" spans="16:16" x14ac:dyDescent="0.3">
      <c r="P649668" s="83"/>
    </row>
    <row r="649669" spans="16:16" x14ac:dyDescent="0.3">
      <c r="P649669" s="83"/>
    </row>
    <row r="649670" spans="16:16" x14ac:dyDescent="0.3">
      <c r="P649670" s="83"/>
    </row>
    <row r="649671" spans="16:16" x14ac:dyDescent="0.3">
      <c r="P649671" s="83"/>
    </row>
    <row r="649672" spans="16:16" x14ac:dyDescent="0.3">
      <c r="P649672" s="83"/>
    </row>
    <row r="649673" spans="16:16" x14ac:dyDescent="0.3">
      <c r="P649673" s="83"/>
    </row>
    <row r="649674" spans="16:16" x14ac:dyDescent="0.3">
      <c r="P649674" s="83"/>
    </row>
    <row r="649675" spans="16:16" x14ac:dyDescent="0.3">
      <c r="P649675" s="83"/>
    </row>
    <row r="649676" spans="16:16" x14ac:dyDescent="0.3">
      <c r="P649676" s="83"/>
    </row>
    <row r="649677" spans="16:16" x14ac:dyDescent="0.3">
      <c r="P649677" s="83"/>
    </row>
    <row r="649678" spans="16:16" x14ac:dyDescent="0.3">
      <c r="P649678" s="83"/>
    </row>
    <row r="649679" spans="16:16" x14ac:dyDescent="0.3">
      <c r="P649679" s="83"/>
    </row>
    <row r="649680" spans="16:16" x14ac:dyDescent="0.3">
      <c r="P649680" s="83"/>
    </row>
    <row r="649681" spans="16:16" x14ac:dyDescent="0.3">
      <c r="P649681" s="83"/>
    </row>
    <row r="649682" spans="16:16" x14ac:dyDescent="0.3">
      <c r="P649682" s="83"/>
    </row>
    <row r="649683" spans="16:16" x14ac:dyDescent="0.3">
      <c r="P649683" s="83"/>
    </row>
    <row r="649684" spans="16:16" x14ac:dyDescent="0.3">
      <c r="P649684" s="83"/>
    </row>
    <row r="649685" spans="16:16" x14ac:dyDescent="0.3">
      <c r="P649685" s="83"/>
    </row>
    <row r="649686" spans="16:16" x14ac:dyDescent="0.3">
      <c r="P649686" s="83"/>
    </row>
    <row r="649687" spans="16:16" x14ac:dyDescent="0.3">
      <c r="P649687" s="83"/>
    </row>
    <row r="649688" spans="16:16" x14ac:dyDescent="0.3">
      <c r="P649688" s="83"/>
    </row>
    <row r="649689" spans="16:16" x14ac:dyDescent="0.3">
      <c r="P649689" s="83"/>
    </row>
    <row r="649690" spans="16:16" x14ac:dyDescent="0.3">
      <c r="P649690" s="83"/>
    </row>
    <row r="649691" spans="16:16" x14ac:dyDescent="0.3">
      <c r="P649691" s="83"/>
    </row>
    <row r="649692" spans="16:16" x14ac:dyDescent="0.3">
      <c r="P649692" s="83"/>
    </row>
    <row r="649693" spans="16:16" x14ac:dyDescent="0.3">
      <c r="P649693" s="83"/>
    </row>
    <row r="649694" spans="16:16" x14ac:dyDescent="0.3">
      <c r="P649694" s="83"/>
    </row>
    <row r="649695" spans="16:16" x14ac:dyDescent="0.3">
      <c r="P649695" s="83"/>
    </row>
    <row r="649696" spans="16:16" x14ac:dyDescent="0.3">
      <c r="P649696" s="83"/>
    </row>
    <row r="649697" spans="16:16" x14ac:dyDescent="0.3">
      <c r="P649697" s="83"/>
    </row>
    <row r="649698" spans="16:16" x14ac:dyDescent="0.3">
      <c r="P649698" s="83"/>
    </row>
    <row r="649699" spans="16:16" x14ac:dyDescent="0.3">
      <c r="P649699" s="83"/>
    </row>
    <row r="649700" spans="16:16" x14ac:dyDescent="0.3">
      <c r="P649700" s="83"/>
    </row>
    <row r="649701" spans="16:16" x14ac:dyDescent="0.3">
      <c r="P649701" s="83"/>
    </row>
    <row r="649702" spans="16:16" x14ac:dyDescent="0.3">
      <c r="P649702" s="83"/>
    </row>
    <row r="649703" spans="16:16" x14ac:dyDescent="0.3">
      <c r="P649703" s="83"/>
    </row>
    <row r="649704" spans="16:16" x14ac:dyDescent="0.3">
      <c r="P649704" s="83"/>
    </row>
    <row r="649705" spans="16:16" x14ac:dyDescent="0.3">
      <c r="P649705" s="83"/>
    </row>
    <row r="649706" spans="16:16" x14ac:dyDescent="0.3">
      <c r="P649706" s="83"/>
    </row>
    <row r="649707" spans="16:16" x14ac:dyDescent="0.3">
      <c r="P649707" s="83"/>
    </row>
    <row r="649708" spans="16:16" x14ac:dyDescent="0.3">
      <c r="P649708" s="83"/>
    </row>
    <row r="649709" spans="16:16" x14ac:dyDescent="0.3">
      <c r="P649709" s="83"/>
    </row>
    <row r="649710" spans="16:16" x14ac:dyDescent="0.3">
      <c r="P649710" s="83"/>
    </row>
    <row r="649711" spans="16:16" x14ac:dyDescent="0.3">
      <c r="P649711" s="83"/>
    </row>
    <row r="649712" spans="16:16" x14ac:dyDescent="0.3">
      <c r="P649712" s="83"/>
    </row>
    <row r="649713" spans="16:16" x14ac:dyDescent="0.3">
      <c r="P649713" s="83"/>
    </row>
    <row r="649714" spans="16:16" x14ac:dyDescent="0.3">
      <c r="P649714" s="83"/>
    </row>
    <row r="649715" spans="16:16" x14ac:dyDescent="0.3">
      <c r="P649715" s="83"/>
    </row>
    <row r="649716" spans="16:16" x14ac:dyDescent="0.3">
      <c r="P649716" s="83"/>
    </row>
    <row r="649717" spans="16:16" x14ac:dyDescent="0.3">
      <c r="P649717" s="83"/>
    </row>
    <row r="649718" spans="16:16" x14ac:dyDescent="0.3">
      <c r="P649718" s="83"/>
    </row>
    <row r="649719" spans="16:16" x14ac:dyDescent="0.3">
      <c r="P649719" s="83"/>
    </row>
    <row r="649720" spans="16:16" x14ac:dyDescent="0.3">
      <c r="P649720" s="83"/>
    </row>
    <row r="649721" spans="16:16" x14ac:dyDescent="0.3">
      <c r="P649721" s="83"/>
    </row>
    <row r="649722" spans="16:16" x14ac:dyDescent="0.3">
      <c r="P649722" s="83"/>
    </row>
    <row r="649723" spans="16:16" x14ac:dyDescent="0.3">
      <c r="P649723" s="83"/>
    </row>
    <row r="649724" spans="16:16" x14ac:dyDescent="0.3">
      <c r="P649724" s="83"/>
    </row>
    <row r="649725" spans="16:16" x14ac:dyDescent="0.3">
      <c r="P649725" s="83"/>
    </row>
    <row r="649726" spans="16:16" x14ac:dyDescent="0.3">
      <c r="P649726" s="83"/>
    </row>
    <row r="649727" spans="16:16" x14ac:dyDescent="0.3">
      <c r="P649727" s="83"/>
    </row>
    <row r="649728" spans="16:16" x14ac:dyDescent="0.3">
      <c r="P649728" s="83"/>
    </row>
    <row r="649729" spans="16:16" x14ac:dyDescent="0.3">
      <c r="P649729" s="83"/>
    </row>
    <row r="649730" spans="16:16" x14ac:dyDescent="0.3">
      <c r="P649730" s="83"/>
    </row>
    <row r="649731" spans="16:16" x14ac:dyDescent="0.3">
      <c r="P649731" s="83"/>
    </row>
    <row r="649732" spans="16:16" x14ac:dyDescent="0.3">
      <c r="P649732" s="83"/>
    </row>
    <row r="649733" spans="16:16" x14ac:dyDescent="0.3">
      <c r="P649733" s="83"/>
    </row>
    <row r="649734" spans="16:16" x14ac:dyDescent="0.3">
      <c r="P649734" s="83"/>
    </row>
    <row r="649735" spans="16:16" x14ac:dyDescent="0.3">
      <c r="P649735" s="83"/>
    </row>
    <row r="649736" spans="16:16" x14ac:dyDescent="0.3">
      <c r="P649736" s="83"/>
    </row>
    <row r="649737" spans="16:16" x14ac:dyDescent="0.3">
      <c r="P649737" s="83"/>
    </row>
    <row r="649738" spans="16:16" x14ac:dyDescent="0.3">
      <c r="P649738" s="83"/>
    </row>
    <row r="649739" spans="16:16" x14ac:dyDescent="0.3">
      <c r="P649739" s="83"/>
    </row>
    <row r="649740" spans="16:16" x14ac:dyDescent="0.3">
      <c r="P649740" s="83"/>
    </row>
    <row r="649741" spans="16:16" x14ac:dyDescent="0.3">
      <c r="P649741" s="83"/>
    </row>
    <row r="649742" spans="16:16" x14ac:dyDescent="0.3">
      <c r="P649742" s="83"/>
    </row>
    <row r="649743" spans="16:16" x14ac:dyDescent="0.3">
      <c r="P649743" s="83"/>
    </row>
    <row r="649744" spans="16:16" x14ac:dyDescent="0.3">
      <c r="P649744" s="83"/>
    </row>
    <row r="649745" spans="16:16" x14ac:dyDescent="0.3">
      <c r="P649745" s="83"/>
    </row>
    <row r="649746" spans="16:16" x14ac:dyDescent="0.3">
      <c r="P649746" s="83"/>
    </row>
    <row r="649747" spans="16:16" x14ac:dyDescent="0.3">
      <c r="P649747" s="83"/>
    </row>
    <row r="649748" spans="16:16" x14ac:dyDescent="0.3">
      <c r="P649748" s="83"/>
    </row>
    <row r="649749" spans="16:16" x14ac:dyDescent="0.3">
      <c r="P649749" s="83"/>
    </row>
    <row r="649750" spans="16:16" x14ac:dyDescent="0.3">
      <c r="P649750" s="83"/>
    </row>
    <row r="649751" spans="16:16" x14ac:dyDescent="0.3">
      <c r="P649751" s="83"/>
    </row>
    <row r="649752" spans="16:16" x14ac:dyDescent="0.3">
      <c r="P649752" s="83"/>
    </row>
    <row r="649753" spans="16:16" x14ac:dyDescent="0.3">
      <c r="P649753" s="83"/>
    </row>
    <row r="649754" spans="16:16" x14ac:dyDescent="0.3">
      <c r="P649754" s="83"/>
    </row>
    <row r="649755" spans="16:16" x14ac:dyDescent="0.3">
      <c r="P649755" s="83"/>
    </row>
    <row r="649756" spans="16:16" x14ac:dyDescent="0.3">
      <c r="P649756" s="83"/>
    </row>
    <row r="649757" spans="16:16" x14ac:dyDescent="0.3">
      <c r="P649757" s="83"/>
    </row>
    <row r="649758" spans="16:16" x14ac:dyDescent="0.3">
      <c r="P649758" s="83"/>
    </row>
    <row r="649759" spans="16:16" x14ac:dyDescent="0.3">
      <c r="P649759" s="83"/>
    </row>
    <row r="649760" spans="16:16" x14ac:dyDescent="0.3">
      <c r="P649760" s="83"/>
    </row>
    <row r="649761" spans="16:16" x14ac:dyDescent="0.3">
      <c r="P649761" s="83"/>
    </row>
    <row r="649762" spans="16:16" x14ac:dyDescent="0.3">
      <c r="P649762" s="83"/>
    </row>
    <row r="649763" spans="16:16" x14ac:dyDescent="0.3">
      <c r="P649763" s="83"/>
    </row>
    <row r="649764" spans="16:16" x14ac:dyDescent="0.3">
      <c r="P649764" s="83"/>
    </row>
    <row r="649765" spans="16:16" x14ac:dyDescent="0.3">
      <c r="P649765" s="83"/>
    </row>
    <row r="649766" spans="16:16" x14ac:dyDescent="0.3">
      <c r="P649766" s="83"/>
    </row>
    <row r="649767" spans="16:16" x14ac:dyDescent="0.3">
      <c r="P649767" s="83"/>
    </row>
    <row r="649768" spans="16:16" x14ac:dyDescent="0.3">
      <c r="P649768" s="83"/>
    </row>
    <row r="649769" spans="16:16" x14ac:dyDescent="0.3">
      <c r="P649769" s="83"/>
    </row>
    <row r="649770" spans="16:16" x14ac:dyDescent="0.3">
      <c r="P649770" s="83"/>
    </row>
    <row r="649771" spans="16:16" x14ac:dyDescent="0.3">
      <c r="P649771" s="83"/>
    </row>
    <row r="649772" spans="16:16" x14ac:dyDescent="0.3">
      <c r="P649772" s="83"/>
    </row>
    <row r="649773" spans="16:16" x14ac:dyDescent="0.3">
      <c r="P649773" s="83"/>
    </row>
    <row r="649774" spans="16:16" x14ac:dyDescent="0.3">
      <c r="P649774" s="83"/>
    </row>
    <row r="649775" spans="16:16" x14ac:dyDescent="0.3">
      <c r="P649775" s="83"/>
    </row>
    <row r="649776" spans="16:16" x14ac:dyDescent="0.3">
      <c r="P649776" s="83"/>
    </row>
    <row r="649777" spans="16:16" x14ac:dyDescent="0.3">
      <c r="P649777" s="83"/>
    </row>
    <row r="649778" spans="16:16" x14ac:dyDescent="0.3">
      <c r="P649778" s="83"/>
    </row>
    <row r="649779" spans="16:16" x14ac:dyDescent="0.3">
      <c r="P649779" s="83"/>
    </row>
    <row r="649780" spans="16:16" x14ac:dyDescent="0.3">
      <c r="P649780" s="83"/>
    </row>
    <row r="649781" spans="16:16" x14ac:dyDescent="0.3">
      <c r="P649781" s="83"/>
    </row>
    <row r="649782" spans="16:16" x14ac:dyDescent="0.3">
      <c r="P649782" s="83"/>
    </row>
    <row r="649783" spans="16:16" x14ac:dyDescent="0.3">
      <c r="P649783" s="83"/>
    </row>
    <row r="649784" spans="16:16" x14ac:dyDescent="0.3">
      <c r="P649784" s="83"/>
    </row>
    <row r="649785" spans="16:16" x14ac:dyDescent="0.3">
      <c r="P649785" s="83"/>
    </row>
    <row r="649786" spans="16:16" x14ac:dyDescent="0.3">
      <c r="P649786" s="83"/>
    </row>
    <row r="649787" spans="16:16" x14ac:dyDescent="0.3">
      <c r="P649787" s="83"/>
    </row>
    <row r="649788" spans="16:16" x14ac:dyDescent="0.3">
      <c r="P649788" s="83"/>
    </row>
    <row r="649789" spans="16:16" x14ac:dyDescent="0.3">
      <c r="P649789" s="83"/>
    </row>
    <row r="649790" spans="16:16" x14ac:dyDescent="0.3">
      <c r="P649790" s="83"/>
    </row>
    <row r="649791" spans="16:16" x14ac:dyDescent="0.3">
      <c r="P649791" s="83"/>
    </row>
    <row r="649792" spans="16:16" x14ac:dyDescent="0.3">
      <c r="P649792" s="83"/>
    </row>
    <row r="649793" spans="16:16" x14ac:dyDescent="0.3">
      <c r="P649793" s="83"/>
    </row>
    <row r="649794" spans="16:16" x14ac:dyDescent="0.3">
      <c r="P649794" s="83"/>
    </row>
    <row r="649795" spans="16:16" x14ac:dyDescent="0.3">
      <c r="P649795" s="83"/>
    </row>
    <row r="649796" spans="16:16" x14ac:dyDescent="0.3">
      <c r="P649796" s="83"/>
    </row>
    <row r="649797" spans="16:16" x14ac:dyDescent="0.3">
      <c r="P649797" s="83"/>
    </row>
    <row r="649798" spans="16:16" x14ac:dyDescent="0.3">
      <c r="P649798" s="83"/>
    </row>
    <row r="649799" spans="16:16" x14ac:dyDescent="0.3">
      <c r="P649799" s="83"/>
    </row>
    <row r="649800" spans="16:16" x14ac:dyDescent="0.3">
      <c r="P649800" s="83"/>
    </row>
    <row r="649801" spans="16:16" x14ac:dyDescent="0.3">
      <c r="P649801" s="83"/>
    </row>
    <row r="649802" spans="16:16" x14ac:dyDescent="0.3">
      <c r="P649802" s="83"/>
    </row>
    <row r="649803" spans="16:16" x14ac:dyDescent="0.3">
      <c r="P649803" s="83"/>
    </row>
    <row r="649804" spans="16:16" x14ac:dyDescent="0.3">
      <c r="P649804" s="83"/>
    </row>
    <row r="649805" spans="16:16" x14ac:dyDescent="0.3">
      <c r="P649805" s="83"/>
    </row>
    <row r="649806" spans="16:16" x14ac:dyDescent="0.3">
      <c r="P649806" s="83"/>
    </row>
    <row r="649807" spans="16:16" x14ac:dyDescent="0.3">
      <c r="P649807" s="83"/>
    </row>
    <row r="649808" spans="16:16" x14ac:dyDescent="0.3">
      <c r="P649808" s="83"/>
    </row>
    <row r="649809" spans="16:16" x14ac:dyDescent="0.3">
      <c r="P649809" s="83"/>
    </row>
    <row r="649810" spans="16:16" x14ac:dyDescent="0.3">
      <c r="P649810" s="83"/>
    </row>
    <row r="649811" spans="16:16" x14ac:dyDescent="0.3">
      <c r="P649811" s="83"/>
    </row>
    <row r="649812" spans="16:16" x14ac:dyDescent="0.3">
      <c r="P649812" s="83"/>
    </row>
    <row r="649813" spans="16:16" x14ac:dyDescent="0.3">
      <c r="P649813" s="83"/>
    </row>
    <row r="649814" spans="16:16" x14ac:dyDescent="0.3">
      <c r="P649814" s="83"/>
    </row>
    <row r="649815" spans="16:16" x14ac:dyDescent="0.3">
      <c r="P649815" s="83"/>
    </row>
    <row r="649816" spans="16:16" x14ac:dyDescent="0.3">
      <c r="P649816" s="83"/>
    </row>
    <row r="649817" spans="16:16" x14ac:dyDescent="0.3">
      <c r="P649817" s="83"/>
    </row>
    <row r="649818" spans="16:16" x14ac:dyDescent="0.3">
      <c r="P649818" s="83"/>
    </row>
    <row r="649819" spans="16:16" x14ac:dyDescent="0.3">
      <c r="P649819" s="83"/>
    </row>
    <row r="649820" spans="16:16" x14ac:dyDescent="0.3">
      <c r="P649820" s="83"/>
    </row>
    <row r="649821" spans="16:16" x14ac:dyDescent="0.3">
      <c r="P649821" s="83"/>
    </row>
    <row r="649822" spans="16:16" x14ac:dyDescent="0.3">
      <c r="P649822" s="83"/>
    </row>
    <row r="649823" spans="16:16" x14ac:dyDescent="0.3">
      <c r="P649823" s="83"/>
    </row>
    <row r="649824" spans="16:16" x14ac:dyDescent="0.3">
      <c r="P649824" s="83"/>
    </row>
    <row r="649825" spans="16:16" x14ac:dyDescent="0.3">
      <c r="P649825" s="83"/>
    </row>
    <row r="649826" spans="16:16" x14ac:dyDescent="0.3">
      <c r="P649826" s="83"/>
    </row>
    <row r="649827" spans="16:16" x14ac:dyDescent="0.3">
      <c r="P649827" s="83"/>
    </row>
    <row r="649828" spans="16:16" x14ac:dyDescent="0.3">
      <c r="P649828" s="83"/>
    </row>
    <row r="649829" spans="16:16" x14ac:dyDescent="0.3">
      <c r="P649829" s="83"/>
    </row>
    <row r="649830" spans="16:16" x14ac:dyDescent="0.3">
      <c r="P649830" s="83"/>
    </row>
    <row r="649831" spans="16:16" x14ac:dyDescent="0.3">
      <c r="P649831" s="83"/>
    </row>
    <row r="649832" spans="16:16" x14ac:dyDescent="0.3">
      <c r="P649832" s="83"/>
    </row>
    <row r="649833" spans="16:16" x14ac:dyDescent="0.3">
      <c r="P649833" s="83"/>
    </row>
    <row r="649834" spans="16:16" x14ac:dyDescent="0.3">
      <c r="P649834" s="83"/>
    </row>
    <row r="649835" spans="16:16" x14ac:dyDescent="0.3">
      <c r="P649835" s="83"/>
    </row>
    <row r="649836" spans="16:16" x14ac:dyDescent="0.3">
      <c r="P649836" s="83"/>
    </row>
    <row r="649837" spans="16:16" x14ac:dyDescent="0.3">
      <c r="P649837" s="83"/>
    </row>
    <row r="649838" spans="16:16" x14ac:dyDescent="0.3">
      <c r="P649838" s="83"/>
    </row>
    <row r="649839" spans="16:16" x14ac:dyDescent="0.3">
      <c r="P649839" s="83"/>
    </row>
    <row r="649840" spans="16:16" x14ac:dyDescent="0.3">
      <c r="P649840" s="83"/>
    </row>
    <row r="649841" spans="16:16" x14ac:dyDescent="0.3">
      <c r="P649841" s="83"/>
    </row>
    <row r="649842" spans="16:16" x14ac:dyDescent="0.3">
      <c r="P649842" s="83"/>
    </row>
    <row r="649843" spans="16:16" x14ac:dyDescent="0.3">
      <c r="P649843" s="83"/>
    </row>
    <row r="649844" spans="16:16" x14ac:dyDescent="0.3">
      <c r="P649844" s="83"/>
    </row>
    <row r="649845" spans="16:16" x14ac:dyDescent="0.3">
      <c r="P649845" s="83"/>
    </row>
    <row r="649846" spans="16:16" x14ac:dyDescent="0.3">
      <c r="P649846" s="83"/>
    </row>
    <row r="649847" spans="16:16" x14ac:dyDescent="0.3">
      <c r="P649847" s="83"/>
    </row>
    <row r="649848" spans="16:16" x14ac:dyDescent="0.3">
      <c r="P649848" s="83"/>
    </row>
    <row r="649849" spans="16:16" x14ac:dyDescent="0.3">
      <c r="P649849" s="83"/>
    </row>
    <row r="649850" spans="16:16" x14ac:dyDescent="0.3">
      <c r="P649850" s="83"/>
    </row>
    <row r="649851" spans="16:16" x14ac:dyDescent="0.3">
      <c r="P649851" s="83"/>
    </row>
    <row r="649852" spans="16:16" x14ac:dyDescent="0.3">
      <c r="P649852" s="83"/>
    </row>
    <row r="649853" spans="16:16" x14ac:dyDescent="0.3">
      <c r="P649853" s="83"/>
    </row>
    <row r="649854" spans="16:16" x14ac:dyDescent="0.3">
      <c r="P649854" s="83"/>
    </row>
    <row r="649855" spans="16:16" x14ac:dyDescent="0.3">
      <c r="P649855" s="83"/>
    </row>
    <row r="649856" spans="16:16" x14ac:dyDescent="0.3">
      <c r="P649856" s="83"/>
    </row>
    <row r="649857" spans="16:16" x14ac:dyDescent="0.3">
      <c r="P649857" s="83"/>
    </row>
    <row r="649858" spans="16:16" x14ac:dyDescent="0.3">
      <c r="P649858" s="83"/>
    </row>
    <row r="649859" spans="16:16" x14ac:dyDescent="0.3">
      <c r="P649859" s="83"/>
    </row>
    <row r="649860" spans="16:16" x14ac:dyDescent="0.3">
      <c r="P649860" s="83"/>
    </row>
    <row r="649861" spans="16:16" x14ac:dyDescent="0.3">
      <c r="P649861" s="83"/>
    </row>
    <row r="649862" spans="16:16" x14ac:dyDescent="0.3">
      <c r="P649862" s="83"/>
    </row>
    <row r="649863" spans="16:16" x14ac:dyDescent="0.3">
      <c r="P649863" s="83"/>
    </row>
    <row r="649864" spans="16:16" x14ac:dyDescent="0.3">
      <c r="P649864" s="83"/>
    </row>
    <row r="649865" spans="16:16" x14ac:dyDescent="0.3">
      <c r="P649865" s="83"/>
    </row>
    <row r="649866" spans="16:16" x14ac:dyDescent="0.3">
      <c r="P649866" s="83"/>
    </row>
    <row r="649867" spans="16:16" x14ac:dyDescent="0.3">
      <c r="P649867" s="83"/>
    </row>
    <row r="649868" spans="16:16" x14ac:dyDescent="0.3">
      <c r="P649868" s="83"/>
    </row>
    <row r="649869" spans="16:16" x14ac:dyDescent="0.3">
      <c r="P649869" s="83"/>
    </row>
    <row r="649870" spans="16:16" x14ac:dyDescent="0.3">
      <c r="P649870" s="83"/>
    </row>
    <row r="649871" spans="16:16" x14ac:dyDescent="0.3">
      <c r="P649871" s="83"/>
    </row>
    <row r="649872" spans="16:16" x14ac:dyDescent="0.3">
      <c r="P649872" s="83"/>
    </row>
    <row r="649873" spans="16:16" x14ac:dyDescent="0.3">
      <c r="P649873" s="83"/>
    </row>
    <row r="649874" spans="16:16" x14ac:dyDescent="0.3">
      <c r="P649874" s="83"/>
    </row>
    <row r="649875" spans="16:16" x14ac:dyDescent="0.3">
      <c r="P649875" s="83"/>
    </row>
    <row r="649876" spans="16:16" x14ac:dyDescent="0.3">
      <c r="P649876" s="83"/>
    </row>
    <row r="649877" spans="16:16" x14ac:dyDescent="0.3">
      <c r="P649877" s="83"/>
    </row>
    <row r="649878" spans="16:16" x14ac:dyDescent="0.3">
      <c r="P649878" s="83"/>
    </row>
    <row r="649879" spans="16:16" x14ac:dyDescent="0.3">
      <c r="P649879" s="83"/>
    </row>
    <row r="649880" spans="16:16" x14ac:dyDescent="0.3">
      <c r="P649880" s="83"/>
    </row>
    <row r="649881" spans="16:16" x14ac:dyDescent="0.3">
      <c r="P649881" s="83"/>
    </row>
    <row r="649882" spans="16:16" x14ac:dyDescent="0.3">
      <c r="P649882" s="83"/>
    </row>
    <row r="649883" spans="16:16" x14ac:dyDescent="0.3">
      <c r="P649883" s="83"/>
    </row>
    <row r="649884" spans="16:16" x14ac:dyDescent="0.3">
      <c r="P649884" s="83"/>
    </row>
    <row r="649885" spans="16:16" x14ac:dyDescent="0.3">
      <c r="P649885" s="83"/>
    </row>
    <row r="649886" spans="16:16" x14ac:dyDescent="0.3">
      <c r="P649886" s="83"/>
    </row>
    <row r="649887" spans="16:16" x14ac:dyDescent="0.3">
      <c r="P649887" s="83"/>
    </row>
    <row r="649888" spans="16:16" x14ac:dyDescent="0.3">
      <c r="P649888" s="83"/>
    </row>
    <row r="649889" spans="16:16" x14ac:dyDescent="0.3">
      <c r="P649889" s="83"/>
    </row>
    <row r="649890" spans="16:16" x14ac:dyDescent="0.3">
      <c r="P649890" s="83"/>
    </row>
    <row r="649891" spans="16:16" x14ac:dyDescent="0.3">
      <c r="P649891" s="83"/>
    </row>
    <row r="649892" spans="16:16" x14ac:dyDescent="0.3">
      <c r="P649892" s="83"/>
    </row>
    <row r="649893" spans="16:16" x14ac:dyDescent="0.3">
      <c r="P649893" s="83"/>
    </row>
    <row r="649894" spans="16:16" x14ac:dyDescent="0.3">
      <c r="P649894" s="83"/>
    </row>
    <row r="649895" spans="16:16" x14ac:dyDescent="0.3">
      <c r="P649895" s="83"/>
    </row>
    <row r="649896" spans="16:16" x14ac:dyDescent="0.3">
      <c r="P649896" s="83"/>
    </row>
    <row r="649897" spans="16:16" x14ac:dyDescent="0.3">
      <c r="P649897" s="83"/>
    </row>
    <row r="649898" spans="16:16" x14ac:dyDescent="0.3">
      <c r="P649898" s="83"/>
    </row>
    <row r="649899" spans="16:16" x14ac:dyDescent="0.3">
      <c r="P649899" s="83"/>
    </row>
    <row r="649900" spans="16:16" x14ac:dyDescent="0.3">
      <c r="P649900" s="83"/>
    </row>
    <row r="649901" spans="16:16" x14ac:dyDescent="0.3">
      <c r="P649901" s="83"/>
    </row>
    <row r="649902" spans="16:16" x14ac:dyDescent="0.3">
      <c r="P649902" s="83"/>
    </row>
    <row r="649903" spans="16:16" x14ac:dyDescent="0.3">
      <c r="P649903" s="83"/>
    </row>
    <row r="649904" spans="16:16" x14ac:dyDescent="0.3">
      <c r="P649904" s="83"/>
    </row>
    <row r="649905" spans="16:16" x14ac:dyDescent="0.3">
      <c r="P649905" s="83"/>
    </row>
    <row r="649906" spans="16:16" x14ac:dyDescent="0.3">
      <c r="P649906" s="83"/>
    </row>
    <row r="649907" spans="16:16" x14ac:dyDescent="0.3">
      <c r="P649907" s="83"/>
    </row>
    <row r="649908" spans="16:16" x14ac:dyDescent="0.3">
      <c r="P649908" s="83"/>
    </row>
    <row r="649909" spans="16:16" x14ac:dyDescent="0.3">
      <c r="P649909" s="83"/>
    </row>
    <row r="649910" spans="16:16" x14ac:dyDescent="0.3">
      <c r="P649910" s="83"/>
    </row>
    <row r="649911" spans="16:16" x14ac:dyDescent="0.3">
      <c r="P649911" s="83"/>
    </row>
    <row r="649912" spans="16:16" x14ac:dyDescent="0.3">
      <c r="P649912" s="83"/>
    </row>
    <row r="649913" spans="16:16" x14ac:dyDescent="0.3">
      <c r="P649913" s="83"/>
    </row>
    <row r="649914" spans="16:16" x14ac:dyDescent="0.3">
      <c r="P649914" s="83"/>
    </row>
    <row r="649915" spans="16:16" x14ac:dyDescent="0.3">
      <c r="P649915" s="83"/>
    </row>
    <row r="649916" spans="16:16" x14ac:dyDescent="0.3">
      <c r="P649916" s="83"/>
    </row>
    <row r="649917" spans="16:16" x14ac:dyDescent="0.3">
      <c r="P649917" s="83"/>
    </row>
    <row r="649918" spans="16:16" x14ac:dyDescent="0.3">
      <c r="P649918" s="83"/>
    </row>
    <row r="649919" spans="16:16" x14ac:dyDescent="0.3">
      <c r="P649919" s="83"/>
    </row>
    <row r="649920" spans="16:16" x14ac:dyDescent="0.3">
      <c r="P649920" s="83"/>
    </row>
    <row r="649921" spans="16:16" x14ac:dyDescent="0.3">
      <c r="P649921" s="83"/>
    </row>
    <row r="649922" spans="16:16" x14ac:dyDescent="0.3">
      <c r="P649922" s="83"/>
    </row>
    <row r="649923" spans="16:16" x14ac:dyDescent="0.3">
      <c r="P649923" s="83"/>
    </row>
    <row r="649924" spans="16:16" x14ac:dyDescent="0.3">
      <c r="P649924" s="83"/>
    </row>
    <row r="649925" spans="16:16" x14ac:dyDescent="0.3">
      <c r="P649925" s="83"/>
    </row>
    <row r="649926" spans="16:16" x14ac:dyDescent="0.3">
      <c r="P649926" s="83"/>
    </row>
    <row r="649927" spans="16:16" x14ac:dyDescent="0.3">
      <c r="P649927" s="83"/>
    </row>
    <row r="649928" spans="16:16" x14ac:dyDescent="0.3">
      <c r="P649928" s="83"/>
    </row>
    <row r="649929" spans="16:16" x14ac:dyDescent="0.3">
      <c r="P649929" s="83"/>
    </row>
    <row r="649930" spans="16:16" x14ac:dyDescent="0.3">
      <c r="P649930" s="83"/>
    </row>
    <row r="649931" spans="16:16" x14ac:dyDescent="0.3">
      <c r="P649931" s="83"/>
    </row>
    <row r="649932" spans="16:16" x14ac:dyDescent="0.3">
      <c r="P649932" s="83"/>
    </row>
    <row r="649933" spans="16:16" x14ac:dyDescent="0.3">
      <c r="P649933" s="83"/>
    </row>
    <row r="649934" spans="16:16" x14ac:dyDescent="0.3">
      <c r="P649934" s="83"/>
    </row>
    <row r="649935" spans="16:16" x14ac:dyDescent="0.3">
      <c r="P649935" s="83"/>
    </row>
    <row r="649936" spans="16:16" x14ac:dyDescent="0.3">
      <c r="P649936" s="83"/>
    </row>
    <row r="649937" spans="16:16" x14ac:dyDescent="0.3">
      <c r="P649937" s="83"/>
    </row>
    <row r="649938" spans="16:16" x14ac:dyDescent="0.3">
      <c r="P649938" s="83"/>
    </row>
    <row r="649939" spans="16:16" x14ac:dyDescent="0.3">
      <c r="P649939" s="83"/>
    </row>
    <row r="649940" spans="16:16" x14ac:dyDescent="0.3">
      <c r="P649940" s="83"/>
    </row>
    <row r="649941" spans="16:16" x14ac:dyDescent="0.3">
      <c r="P649941" s="83"/>
    </row>
    <row r="649942" spans="16:16" x14ac:dyDescent="0.3">
      <c r="P649942" s="83"/>
    </row>
    <row r="649943" spans="16:16" x14ac:dyDescent="0.3">
      <c r="P649943" s="83"/>
    </row>
    <row r="649944" spans="16:16" x14ac:dyDescent="0.3">
      <c r="P649944" s="83"/>
    </row>
    <row r="649945" spans="16:16" x14ac:dyDescent="0.3">
      <c r="P649945" s="83"/>
    </row>
    <row r="649946" spans="16:16" x14ac:dyDescent="0.3">
      <c r="P649946" s="83"/>
    </row>
    <row r="649947" spans="16:16" x14ac:dyDescent="0.3">
      <c r="P649947" s="83"/>
    </row>
    <row r="649948" spans="16:16" x14ac:dyDescent="0.3">
      <c r="P649948" s="83"/>
    </row>
    <row r="649949" spans="16:16" x14ac:dyDescent="0.3">
      <c r="P649949" s="83"/>
    </row>
    <row r="649950" spans="16:16" x14ac:dyDescent="0.3">
      <c r="P649950" s="83"/>
    </row>
    <row r="649951" spans="16:16" x14ac:dyDescent="0.3">
      <c r="P649951" s="83"/>
    </row>
    <row r="649952" spans="16:16" x14ac:dyDescent="0.3">
      <c r="P649952" s="83"/>
    </row>
    <row r="649953" spans="16:16" x14ac:dyDescent="0.3">
      <c r="P649953" s="83"/>
    </row>
    <row r="649954" spans="16:16" x14ac:dyDescent="0.3">
      <c r="P649954" s="83"/>
    </row>
    <row r="649955" spans="16:16" x14ac:dyDescent="0.3">
      <c r="P649955" s="83"/>
    </row>
    <row r="649956" spans="16:16" x14ac:dyDescent="0.3">
      <c r="P649956" s="83"/>
    </row>
    <row r="649957" spans="16:16" x14ac:dyDescent="0.3">
      <c r="P649957" s="83"/>
    </row>
    <row r="649958" spans="16:16" x14ac:dyDescent="0.3">
      <c r="P649958" s="83"/>
    </row>
    <row r="649959" spans="16:16" x14ac:dyDescent="0.3">
      <c r="P649959" s="83"/>
    </row>
    <row r="649960" spans="16:16" x14ac:dyDescent="0.3">
      <c r="P649960" s="83"/>
    </row>
    <row r="649961" spans="16:16" x14ac:dyDescent="0.3">
      <c r="P649961" s="83"/>
    </row>
    <row r="649962" spans="16:16" x14ac:dyDescent="0.3">
      <c r="P649962" s="83"/>
    </row>
    <row r="649963" spans="16:16" x14ac:dyDescent="0.3">
      <c r="P649963" s="83"/>
    </row>
    <row r="649964" spans="16:16" x14ac:dyDescent="0.3">
      <c r="P649964" s="83"/>
    </row>
    <row r="649965" spans="16:16" x14ac:dyDescent="0.3">
      <c r="P649965" s="83"/>
    </row>
    <row r="649966" spans="16:16" x14ac:dyDescent="0.3">
      <c r="P649966" s="83"/>
    </row>
    <row r="649967" spans="16:16" x14ac:dyDescent="0.3">
      <c r="P649967" s="83"/>
    </row>
    <row r="649968" spans="16:16" x14ac:dyDescent="0.3">
      <c r="P649968" s="83"/>
    </row>
    <row r="649969" spans="16:16" x14ac:dyDescent="0.3">
      <c r="P649969" s="83"/>
    </row>
    <row r="649970" spans="16:16" x14ac:dyDescent="0.3">
      <c r="P649970" s="83"/>
    </row>
    <row r="649971" spans="16:16" x14ac:dyDescent="0.3">
      <c r="P649971" s="83"/>
    </row>
    <row r="649972" spans="16:16" x14ac:dyDescent="0.3">
      <c r="P649972" s="83"/>
    </row>
    <row r="649973" spans="16:16" x14ac:dyDescent="0.3">
      <c r="P649973" s="83"/>
    </row>
    <row r="649974" spans="16:16" x14ac:dyDescent="0.3">
      <c r="P649974" s="83"/>
    </row>
    <row r="649975" spans="16:16" x14ac:dyDescent="0.3">
      <c r="P649975" s="83"/>
    </row>
    <row r="649976" spans="16:16" x14ac:dyDescent="0.3">
      <c r="P649976" s="83"/>
    </row>
    <row r="649977" spans="16:16" x14ac:dyDescent="0.3">
      <c r="P649977" s="83"/>
    </row>
    <row r="649978" spans="16:16" x14ac:dyDescent="0.3">
      <c r="P649978" s="83"/>
    </row>
    <row r="649979" spans="16:16" x14ac:dyDescent="0.3">
      <c r="P649979" s="83"/>
    </row>
    <row r="649980" spans="16:16" x14ac:dyDescent="0.3">
      <c r="P649980" s="83"/>
    </row>
    <row r="649981" spans="16:16" x14ac:dyDescent="0.3">
      <c r="P649981" s="83"/>
    </row>
    <row r="649982" spans="16:16" x14ac:dyDescent="0.3">
      <c r="P649982" s="83"/>
    </row>
    <row r="649983" spans="16:16" x14ac:dyDescent="0.3">
      <c r="P649983" s="83"/>
    </row>
    <row r="649984" spans="16:16" x14ac:dyDescent="0.3">
      <c r="P649984" s="83"/>
    </row>
    <row r="649985" spans="16:16" x14ac:dyDescent="0.3">
      <c r="P649985" s="83"/>
    </row>
    <row r="649986" spans="16:16" x14ac:dyDescent="0.3">
      <c r="P649986" s="83"/>
    </row>
    <row r="649987" spans="16:16" x14ac:dyDescent="0.3">
      <c r="P649987" s="83"/>
    </row>
    <row r="649988" spans="16:16" x14ac:dyDescent="0.3">
      <c r="P649988" s="83"/>
    </row>
    <row r="649989" spans="16:16" x14ac:dyDescent="0.3">
      <c r="P649989" s="83"/>
    </row>
    <row r="649990" spans="16:16" x14ac:dyDescent="0.3">
      <c r="P649990" s="83"/>
    </row>
    <row r="649991" spans="16:16" x14ac:dyDescent="0.3">
      <c r="P649991" s="83"/>
    </row>
    <row r="649992" spans="16:16" x14ac:dyDescent="0.3">
      <c r="P649992" s="83"/>
    </row>
    <row r="649993" spans="16:16" x14ac:dyDescent="0.3">
      <c r="P649993" s="83"/>
    </row>
    <row r="649994" spans="16:16" x14ac:dyDescent="0.3">
      <c r="P649994" s="83"/>
    </row>
    <row r="649995" spans="16:16" x14ac:dyDescent="0.3">
      <c r="P649995" s="83"/>
    </row>
    <row r="649996" spans="16:16" x14ac:dyDescent="0.3">
      <c r="P649996" s="83"/>
    </row>
    <row r="649997" spans="16:16" x14ac:dyDescent="0.3">
      <c r="P649997" s="83"/>
    </row>
    <row r="649998" spans="16:16" x14ac:dyDescent="0.3">
      <c r="P649998" s="83"/>
    </row>
    <row r="649999" spans="16:16" x14ac:dyDescent="0.3">
      <c r="P649999" s="83"/>
    </row>
    <row r="650000" spans="16:16" x14ac:dyDescent="0.3">
      <c r="P650000" s="83"/>
    </row>
    <row r="650001" spans="16:16" x14ac:dyDescent="0.3">
      <c r="P650001" s="83"/>
    </row>
    <row r="650002" spans="16:16" x14ac:dyDescent="0.3">
      <c r="P650002" s="83"/>
    </row>
    <row r="650003" spans="16:16" x14ac:dyDescent="0.3">
      <c r="P650003" s="83"/>
    </row>
    <row r="650004" spans="16:16" x14ac:dyDescent="0.3">
      <c r="P650004" s="83"/>
    </row>
    <row r="650005" spans="16:16" x14ac:dyDescent="0.3">
      <c r="P650005" s="83"/>
    </row>
    <row r="650006" spans="16:16" x14ac:dyDescent="0.3">
      <c r="P650006" s="83"/>
    </row>
    <row r="650007" spans="16:16" x14ac:dyDescent="0.3">
      <c r="P650007" s="83"/>
    </row>
    <row r="650008" spans="16:16" x14ac:dyDescent="0.3">
      <c r="P650008" s="83"/>
    </row>
    <row r="650009" spans="16:16" x14ac:dyDescent="0.3">
      <c r="P650009" s="83"/>
    </row>
    <row r="650010" spans="16:16" x14ac:dyDescent="0.3">
      <c r="P650010" s="83"/>
    </row>
    <row r="650011" spans="16:16" x14ac:dyDescent="0.3">
      <c r="P650011" s="83"/>
    </row>
    <row r="650012" spans="16:16" x14ac:dyDescent="0.3">
      <c r="P650012" s="83"/>
    </row>
    <row r="650013" spans="16:16" x14ac:dyDescent="0.3">
      <c r="P650013" s="83"/>
    </row>
    <row r="650014" spans="16:16" x14ac:dyDescent="0.3">
      <c r="P650014" s="83"/>
    </row>
    <row r="650015" spans="16:16" x14ac:dyDescent="0.3">
      <c r="P650015" s="83"/>
    </row>
    <row r="650016" spans="16:16" x14ac:dyDescent="0.3">
      <c r="P650016" s="83"/>
    </row>
    <row r="650017" spans="16:16" x14ac:dyDescent="0.3">
      <c r="P650017" s="83"/>
    </row>
    <row r="650018" spans="16:16" x14ac:dyDescent="0.3">
      <c r="P650018" s="83"/>
    </row>
    <row r="650019" spans="16:16" x14ac:dyDescent="0.3">
      <c r="P650019" s="83"/>
    </row>
    <row r="650020" spans="16:16" x14ac:dyDescent="0.3">
      <c r="P650020" s="83"/>
    </row>
    <row r="650021" spans="16:16" x14ac:dyDescent="0.3">
      <c r="P650021" s="83"/>
    </row>
    <row r="650022" spans="16:16" x14ac:dyDescent="0.3">
      <c r="P650022" s="83"/>
    </row>
    <row r="650023" spans="16:16" x14ac:dyDescent="0.3">
      <c r="P650023" s="83"/>
    </row>
    <row r="650024" spans="16:16" x14ac:dyDescent="0.3">
      <c r="P650024" s="83"/>
    </row>
    <row r="650025" spans="16:16" x14ac:dyDescent="0.3">
      <c r="P650025" s="83"/>
    </row>
    <row r="650026" spans="16:16" x14ac:dyDescent="0.3">
      <c r="P650026" s="83"/>
    </row>
    <row r="650027" spans="16:16" x14ac:dyDescent="0.3">
      <c r="P650027" s="83"/>
    </row>
    <row r="650028" spans="16:16" x14ac:dyDescent="0.3">
      <c r="P650028" s="83"/>
    </row>
    <row r="650029" spans="16:16" x14ac:dyDescent="0.3">
      <c r="P650029" s="83"/>
    </row>
    <row r="650030" spans="16:16" x14ac:dyDescent="0.3">
      <c r="P650030" s="83"/>
    </row>
    <row r="650031" spans="16:16" x14ac:dyDescent="0.3">
      <c r="P650031" s="83"/>
    </row>
    <row r="650032" spans="16:16" x14ac:dyDescent="0.3">
      <c r="P650032" s="83"/>
    </row>
    <row r="650033" spans="16:16" x14ac:dyDescent="0.3">
      <c r="P650033" s="83"/>
    </row>
    <row r="650034" spans="16:16" x14ac:dyDescent="0.3">
      <c r="P650034" s="83"/>
    </row>
    <row r="650035" spans="16:16" x14ac:dyDescent="0.3">
      <c r="P650035" s="83"/>
    </row>
    <row r="650036" spans="16:16" x14ac:dyDescent="0.3">
      <c r="P650036" s="83"/>
    </row>
    <row r="650037" spans="16:16" x14ac:dyDescent="0.3">
      <c r="P650037" s="83"/>
    </row>
    <row r="650038" spans="16:16" x14ac:dyDescent="0.3">
      <c r="P650038" s="83"/>
    </row>
    <row r="650039" spans="16:16" x14ac:dyDescent="0.3">
      <c r="P650039" s="83"/>
    </row>
    <row r="650040" spans="16:16" x14ac:dyDescent="0.3">
      <c r="P650040" s="83"/>
    </row>
    <row r="650041" spans="16:16" x14ac:dyDescent="0.3">
      <c r="P650041" s="83"/>
    </row>
    <row r="650042" spans="16:16" x14ac:dyDescent="0.3">
      <c r="P650042" s="83"/>
    </row>
    <row r="650043" spans="16:16" x14ac:dyDescent="0.3">
      <c r="P650043" s="83"/>
    </row>
    <row r="650044" spans="16:16" x14ac:dyDescent="0.3">
      <c r="P650044" s="83"/>
    </row>
    <row r="650045" spans="16:16" x14ac:dyDescent="0.3">
      <c r="P650045" s="83"/>
    </row>
    <row r="650046" spans="16:16" x14ac:dyDescent="0.3">
      <c r="P650046" s="83"/>
    </row>
    <row r="650047" spans="16:16" x14ac:dyDescent="0.3">
      <c r="P650047" s="83"/>
    </row>
    <row r="650048" spans="16:16" x14ac:dyDescent="0.3">
      <c r="P650048" s="83"/>
    </row>
    <row r="650049" spans="16:16" x14ac:dyDescent="0.3">
      <c r="P650049" s="83"/>
    </row>
    <row r="650050" spans="16:16" x14ac:dyDescent="0.3">
      <c r="P650050" s="83"/>
    </row>
    <row r="650051" spans="16:16" x14ac:dyDescent="0.3">
      <c r="P650051" s="83"/>
    </row>
    <row r="650052" spans="16:16" x14ac:dyDescent="0.3">
      <c r="P650052" s="83"/>
    </row>
    <row r="650053" spans="16:16" x14ac:dyDescent="0.3">
      <c r="P650053" s="83"/>
    </row>
    <row r="650054" spans="16:16" x14ac:dyDescent="0.3">
      <c r="P650054" s="83"/>
    </row>
    <row r="650055" spans="16:16" x14ac:dyDescent="0.3">
      <c r="P650055" s="83"/>
    </row>
    <row r="650056" spans="16:16" x14ac:dyDescent="0.3">
      <c r="P650056" s="83"/>
    </row>
    <row r="650057" spans="16:16" x14ac:dyDescent="0.3">
      <c r="P650057" s="83"/>
    </row>
    <row r="650058" spans="16:16" x14ac:dyDescent="0.3">
      <c r="P650058" s="83"/>
    </row>
    <row r="650059" spans="16:16" x14ac:dyDescent="0.3">
      <c r="P650059" s="83"/>
    </row>
    <row r="650060" spans="16:16" x14ac:dyDescent="0.3">
      <c r="P650060" s="83"/>
    </row>
    <row r="650061" spans="16:16" x14ac:dyDescent="0.3">
      <c r="P650061" s="83"/>
    </row>
    <row r="650062" spans="16:16" x14ac:dyDescent="0.3">
      <c r="P650062" s="83"/>
    </row>
    <row r="650063" spans="16:16" x14ac:dyDescent="0.3">
      <c r="P650063" s="83"/>
    </row>
    <row r="650064" spans="16:16" x14ac:dyDescent="0.3">
      <c r="P650064" s="83"/>
    </row>
    <row r="650065" spans="16:16" x14ac:dyDescent="0.3">
      <c r="P650065" s="83"/>
    </row>
    <row r="650066" spans="16:16" x14ac:dyDescent="0.3">
      <c r="P650066" s="83"/>
    </row>
    <row r="650067" spans="16:16" x14ac:dyDescent="0.3">
      <c r="P650067" s="83"/>
    </row>
    <row r="650068" spans="16:16" x14ac:dyDescent="0.3">
      <c r="P650068" s="83"/>
    </row>
    <row r="650069" spans="16:16" x14ac:dyDescent="0.3">
      <c r="P650069" s="83"/>
    </row>
    <row r="650070" spans="16:16" x14ac:dyDescent="0.3">
      <c r="P650070" s="83"/>
    </row>
    <row r="650071" spans="16:16" x14ac:dyDescent="0.3">
      <c r="P650071" s="83"/>
    </row>
    <row r="650072" spans="16:16" x14ac:dyDescent="0.3">
      <c r="P650072" s="83"/>
    </row>
    <row r="650073" spans="16:16" x14ac:dyDescent="0.3">
      <c r="P650073" s="83"/>
    </row>
    <row r="650074" spans="16:16" x14ac:dyDescent="0.3">
      <c r="P650074" s="83"/>
    </row>
    <row r="650075" spans="16:16" x14ac:dyDescent="0.3">
      <c r="P650075" s="83"/>
    </row>
    <row r="650076" spans="16:16" x14ac:dyDescent="0.3">
      <c r="P650076" s="83"/>
    </row>
    <row r="650077" spans="16:16" x14ac:dyDescent="0.3">
      <c r="P650077" s="83"/>
    </row>
    <row r="650078" spans="16:16" x14ac:dyDescent="0.3">
      <c r="P650078" s="83"/>
    </row>
    <row r="650079" spans="16:16" x14ac:dyDescent="0.3">
      <c r="P650079" s="83"/>
    </row>
    <row r="650080" spans="16:16" x14ac:dyDescent="0.3">
      <c r="P650080" s="83"/>
    </row>
    <row r="650081" spans="16:16" x14ac:dyDescent="0.3">
      <c r="P650081" s="83"/>
    </row>
    <row r="650082" spans="16:16" x14ac:dyDescent="0.3">
      <c r="P650082" s="83"/>
    </row>
    <row r="650083" spans="16:16" x14ac:dyDescent="0.3">
      <c r="P650083" s="83"/>
    </row>
    <row r="650084" spans="16:16" x14ac:dyDescent="0.3">
      <c r="P650084" s="83"/>
    </row>
    <row r="650085" spans="16:16" x14ac:dyDescent="0.3">
      <c r="P650085" s="83"/>
    </row>
    <row r="650086" spans="16:16" x14ac:dyDescent="0.3">
      <c r="P650086" s="83"/>
    </row>
    <row r="650087" spans="16:16" x14ac:dyDescent="0.3">
      <c r="P650087" s="83"/>
    </row>
    <row r="650088" spans="16:16" x14ac:dyDescent="0.3">
      <c r="P650088" s="83"/>
    </row>
    <row r="650089" spans="16:16" x14ac:dyDescent="0.3">
      <c r="P650089" s="83"/>
    </row>
    <row r="650090" spans="16:16" x14ac:dyDescent="0.3">
      <c r="P650090" s="83"/>
    </row>
    <row r="650091" spans="16:16" x14ac:dyDescent="0.3">
      <c r="P650091" s="83"/>
    </row>
    <row r="650092" spans="16:16" x14ac:dyDescent="0.3">
      <c r="P650092" s="83"/>
    </row>
    <row r="650093" spans="16:16" x14ac:dyDescent="0.3">
      <c r="P650093" s="83"/>
    </row>
    <row r="650094" spans="16:16" x14ac:dyDescent="0.3">
      <c r="P650094" s="83"/>
    </row>
    <row r="650095" spans="16:16" x14ac:dyDescent="0.3">
      <c r="P650095" s="83"/>
    </row>
    <row r="650096" spans="16:16" x14ac:dyDescent="0.3">
      <c r="P650096" s="83"/>
    </row>
    <row r="650097" spans="16:16" x14ac:dyDescent="0.3">
      <c r="P650097" s="83"/>
    </row>
    <row r="650098" spans="16:16" x14ac:dyDescent="0.3">
      <c r="P650098" s="83"/>
    </row>
    <row r="650099" spans="16:16" x14ac:dyDescent="0.3">
      <c r="P650099" s="83"/>
    </row>
    <row r="650100" spans="16:16" x14ac:dyDescent="0.3">
      <c r="P650100" s="83"/>
    </row>
    <row r="650101" spans="16:16" x14ac:dyDescent="0.3">
      <c r="P650101" s="83"/>
    </row>
    <row r="650102" spans="16:16" x14ac:dyDescent="0.3">
      <c r="P650102" s="83"/>
    </row>
    <row r="650103" spans="16:16" x14ac:dyDescent="0.3">
      <c r="P650103" s="83"/>
    </row>
    <row r="650104" spans="16:16" x14ac:dyDescent="0.3">
      <c r="P650104" s="83"/>
    </row>
    <row r="650105" spans="16:16" x14ac:dyDescent="0.3">
      <c r="P650105" s="83"/>
    </row>
    <row r="650106" spans="16:16" x14ac:dyDescent="0.3">
      <c r="P650106" s="83"/>
    </row>
    <row r="650107" spans="16:16" x14ac:dyDescent="0.3">
      <c r="P650107" s="83"/>
    </row>
    <row r="650108" spans="16:16" x14ac:dyDescent="0.3">
      <c r="P650108" s="83"/>
    </row>
    <row r="650109" spans="16:16" x14ac:dyDescent="0.3">
      <c r="P650109" s="83"/>
    </row>
    <row r="650110" spans="16:16" x14ac:dyDescent="0.3">
      <c r="P650110" s="83"/>
    </row>
    <row r="650111" spans="16:16" x14ac:dyDescent="0.3">
      <c r="P650111" s="83"/>
    </row>
    <row r="650112" spans="16:16" x14ac:dyDescent="0.3">
      <c r="P650112" s="83"/>
    </row>
    <row r="650113" spans="16:16" x14ac:dyDescent="0.3">
      <c r="P650113" s="83"/>
    </row>
    <row r="650114" spans="16:16" x14ac:dyDescent="0.3">
      <c r="P650114" s="83"/>
    </row>
    <row r="650115" spans="16:16" x14ac:dyDescent="0.3">
      <c r="P650115" s="83"/>
    </row>
    <row r="650116" spans="16:16" x14ac:dyDescent="0.3">
      <c r="P650116" s="83"/>
    </row>
    <row r="650117" spans="16:16" x14ac:dyDescent="0.3">
      <c r="P650117" s="83"/>
    </row>
    <row r="650118" spans="16:16" x14ac:dyDescent="0.3">
      <c r="P650118" s="83"/>
    </row>
    <row r="650119" spans="16:16" x14ac:dyDescent="0.3">
      <c r="P650119" s="83"/>
    </row>
    <row r="650120" spans="16:16" x14ac:dyDescent="0.3">
      <c r="P650120" s="83"/>
    </row>
    <row r="650121" spans="16:16" x14ac:dyDescent="0.3">
      <c r="P650121" s="83"/>
    </row>
    <row r="650122" spans="16:16" x14ac:dyDescent="0.3">
      <c r="P650122" s="83"/>
    </row>
    <row r="650123" spans="16:16" x14ac:dyDescent="0.3">
      <c r="P650123" s="83"/>
    </row>
    <row r="650124" spans="16:16" x14ac:dyDescent="0.3">
      <c r="P650124" s="83"/>
    </row>
    <row r="650125" spans="16:16" x14ac:dyDescent="0.3">
      <c r="P650125" s="83"/>
    </row>
    <row r="650126" spans="16:16" x14ac:dyDescent="0.3">
      <c r="P650126" s="83"/>
    </row>
    <row r="650127" spans="16:16" x14ac:dyDescent="0.3">
      <c r="P650127" s="83"/>
    </row>
    <row r="650128" spans="16:16" x14ac:dyDescent="0.3">
      <c r="P650128" s="83"/>
    </row>
    <row r="650129" spans="16:16" x14ac:dyDescent="0.3">
      <c r="P650129" s="83"/>
    </row>
    <row r="650130" spans="16:16" x14ac:dyDescent="0.3">
      <c r="P650130" s="83"/>
    </row>
    <row r="650131" spans="16:16" x14ac:dyDescent="0.3">
      <c r="P650131" s="83"/>
    </row>
    <row r="650132" spans="16:16" x14ac:dyDescent="0.3">
      <c r="P650132" s="83"/>
    </row>
    <row r="650133" spans="16:16" x14ac:dyDescent="0.3">
      <c r="P650133" s="83"/>
    </row>
    <row r="650134" spans="16:16" x14ac:dyDescent="0.3">
      <c r="P650134" s="83"/>
    </row>
    <row r="650135" spans="16:16" x14ac:dyDescent="0.3">
      <c r="P650135" s="83"/>
    </row>
    <row r="650136" spans="16:16" x14ac:dyDescent="0.3">
      <c r="P650136" s="83"/>
    </row>
    <row r="650137" spans="16:16" x14ac:dyDescent="0.3">
      <c r="P650137" s="83"/>
    </row>
    <row r="650138" spans="16:16" x14ac:dyDescent="0.3">
      <c r="P650138" s="83"/>
    </row>
    <row r="650139" spans="16:16" x14ac:dyDescent="0.3">
      <c r="P650139" s="83"/>
    </row>
    <row r="650140" spans="16:16" x14ac:dyDescent="0.3">
      <c r="P650140" s="83"/>
    </row>
    <row r="650141" spans="16:16" x14ac:dyDescent="0.3">
      <c r="P650141" s="83"/>
    </row>
    <row r="650142" spans="16:16" x14ac:dyDescent="0.3">
      <c r="P650142" s="83"/>
    </row>
    <row r="650143" spans="16:16" x14ac:dyDescent="0.3">
      <c r="P650143" s="83"/>
    </row>
    <row r="650144" spans="16:16" x14ac:dyDescent="0.3">
      <c r="P650144" s="83"/>
    </row>
    <row r="650145" spans="16:16" x14ac:dyDescent="0.3">
      <c r="P650145" s="83"/>
    </row>
    <row r="650146" spans="16:16" x14ac:dyDescent="0.3">
      <c r="P650146" s="83"/>
    </row>
    <row r="650147" spans="16:16" x14ac:dyDescent="0.3">
      <c r="P650147" s="83"/>
    </row>
    <row r="650148" spans="16:16" x14ac:dyDescent="0.3">
      <c r="P650148" s="83"/>
    </row>
    <row r="650149" spans="16:16" x14ac:dyDescent="0.3">
      <c r="P650149" s="83"/>
    </row>
    <row r="650150" spans="16:16" x14ac:dyDescent="0.3">
      <c r="P650150" s="83"/>
    </row>
    <row r="650151" spans="16:16" x14ac:dyDescent="0.3">
      <c r="P650151" s="83"/>
    </row>
    <row r="650152" spans="16:16" x14ac:dyDescent="0.3">
      <c r="P650152" s="83"/>
    </row>
    <row r="650153" spans="16:16" x14ac:dyDescent="0.3">
      <c r="P650153" s="83"/>
    </row>
    <row r="650154" spans="16:16" x14ac:dyDescent="0.3">
      <c r="P650154" s="83"/>
    </row>
    <row r="650155" spans="16:16" x14ac:dyDescent="0.3">
      <c r="P650155" s="83"/>
    </row>
    <row r="650156" spans="16:16" x14ac:dyDescent="0.3">
      <c r="P650156" s="83"/>
    </row>
    <row r="650157" spans="16:16" x14ac:dyDescent="0.3">
      <c r="P650157" s="83"/>
    </row>
    <row r="650158" spans="16:16" x14ac:dyDescent="0.3">
      <c r="P650158" s="83"/>
    </row>
    <row r="650159" spans="16:16" x14ac:dyDescent="0.3">
      <c r="P650159" s="83"/>
    </row>
    <row r="650160" spans="16:16" x14ac:dyDescent="0.3">
      <c r="P650160" s="83"/>
    </row>
    <row r="650161" spans="16:16" x14ac:dyDescent="0.3">
      <c r="P650161" s="83"/>
    </row>
    <row r="650162" spans="16:16" x14ac:dyDescent="0.3">
      <c r="P650162" s="83"/>
    </row>
    <row r="650163" spans="16:16" x14ac:dyDescent="0.3">
      <c r="P650163" s="83"/>
    </row>
    <row r="650164" spans="16:16" x14ac:dyDescent="0.3">
      <c r="P650164" s="83"/>
    </row>
    <row r="650165" spans="16:16" x14ac:dyDescent="0.3">
      <c r="P650165" s="83"/>
    </row>
    <row r="650166" spans="16:16" x14ac:dyDescent="0.3">
      <c r="P650166" s="83"/>
    </row>
    <row r="650167" spans="16:16" x14ac:dyDescent="0.3">
      <c r="P650167" s="83"/>
    </row>
    <row r="650168" spans="16:16" x14ac:dyDescent="0.3">
      <c r="P650168" s="83"/>
    </row>
    <row r="650169" spans="16:16" x14ac:dyDescent="0.3">
      <c r="P650169" s="83"/>
    </row>
    <row r="650170" spans="16:16" x14ac:dyDescent="0.3">
      <c r="P650170" s="83"/>
    </row>
    <row r="650171" spans="16:16" x14ac:dyDescent="0.3">
      <c r="P650171" s="83"/>
    </row>
    <row r="650172" spans="16:16" x14ac:dyDescent="0.3">
      <c r="P650172" s="83"/>
    </row>
    <row r="650173" spans="16:16" x14ac:dyDescent="0.3">
      <c r="P650173" s="83"/>
    </row>
    <row r="650174" spans="16:16" x14ac:dyDescent="0.3">
      <c r="P650174" s="83"/>
    </row>
    <row r="650175" spans="16:16" x14ac:dyDescent="0.3">
      <c r="P650175" s="83"/>
    </row>
    <row r="650176" spans="16:16" x14ac:dyDescent="0.3">
      <c r="P650176" s="83"/>
    </row>
    <row r="650177" spans="16:16" x14ac:dyDescent="0.3">
      <c r="P650177" s="83"/>
    </row>
    <row r="650178" spans="16:16" x14ac:dyDescent="0.3">
      <c r="P650178" s="83"/>
    </row>
    <row r="650179" spans="16:16" x14ac:dyDescent="0.3">
      <c r="P650179" s="83"/>
    </row>
    <row r="650180" spans="16:16" x14ac:dyDescent="0.3">
      <c r="P650180" s="83"/>
    </row>
    <row r="650181" spans="16:16" x14ac:dyDescent="0.3">
      <c r="P650181" s="83"/>
    </row>
    <row r="650182" spans="16:16" x14ac:dyDescent="0.3">
      <c r="P650182" s="83"/>
    </row>
    <row r="650183" spans="16:16" x14ac:dyDescent="0.3">
      <c r="P650183" s="83"/>
    </row>
    <row r="650184" spans="16:16" x14ac:dyDescent="0.3">
      <c r="P650184" s="83"/>
    </row>
    <row r="650185" spans="16:16" x14ac:dyDescent="0.3">
      <c r="P650185" s="83"/>
    </row>
    <row r="650186" spans="16:16" x14ac:dyDescent="0.3">
      <c r="P650186" s="83"/>
    </row>
    <row r="650187" spans="16:16" x14ac:dyDescent="0.3">
      <c r="P650187" s="83"/>
    </row>
    <row r="650188" spans="16:16" x14ac:dyDescent="0.3">
      <c r="P650188" s="83"/>
    </row>
    <row r="650189" spans="16:16" x14ac:dyDescent="0.3">
      <c r="P650189" s="83"/>
    </row>
    <row r="650190" spans="16:16" x14ac:dyDescent="0.3">
      <c r="P650190" s="83"/>
    </row>
    <row r="650191" spans="16:16" x14ac:dyDescent="0.3">
      <c r="P650191" s="83"/>
    </row>
    <row r="650192" spans="16:16" x14ac:dyDescent="0.3">
      <c r="P650192" s="83"/>
    </row>
    <row r="650193" spans="16:16" x14ac:dyDescent="0.3">
      <c r="P650193" s="83"/>
    </row>
    <row r="650194" spans="16:16" x14ac:dyDescent="0.3">
      <c r="P650194" s="83"/>
    </row>
    <row r="650195" spans="16:16" x14ac:dyDescent="0.3">
      <c r="P650195" s="83"/>
    </row>
    <row r="650196" spans="16:16" x14ac:dyDescent="0.3">
      <c r="P650196" s="83"/>
    </row>
    <row r="650197" spans="16:16" x14ac:dyDescent="0.3">
      <c r="P650197" s="83"/>
    </row>
    <row r="650198" spans="16:16" x14ac:dyDescent="0.3">
      <c r="P650198" s="83"/>
    </row>
    <row r="650199" spans="16:16" x14ac:dyDescent="0.3">
      <c r="P650199" s="83"/>
    </row>
    <row r="650200" spans="16:16" x14ac:dyDescent="0.3">
      <c r="P650200" s="83"/>
    </row>
    <row r="650201" spans="16:16" x14ac:dyDescent="0.3">
      <c r="P650201" s="83"/>
    </row>
    <row r="650202" spans="16:16" x14ac:dyDescent="0.3">
      <c r="P650202" s="83"/>
    </row>
    <row r="650203" spans="16:16" x14ac:dyDescent="0.3">
      <c r="P650203" s="83"/>
    </row>
    <row r="650204" spans="16:16" x14ac:dyDescent="0.3">
      <c r="P650204" s="83"/>
    </row>
    <row r="650205" spans="16:16" x14ac:dyDescent="0.3">
      <c r="P650205" s="83"/>
    </row>
    <row r="650206" spans="16:16" x14ac:dyDescent="0.3">
      <c r="P650206" s="83"/>
    </row>
    <row r="650207" spans="16:16" x14ac:dyDescent="0.3">
      <c r="P650207" s="83"/>
    </row>
    <row r="650208" spans="16:16" x14ac:dyDescent="0.3">
      <c r="P650208" s="83"/>
    </row>
    <row r="650209" spans="16:16" x14ac:dyDescent="0.3">
      <c r="P650209" s="83"/>
    </row>
    <row r="650210" spans="16:16" x14ac:dyDescent="0.3">
      <c r="P650210" s="83"/>
    </row>
    <row r="650211" spans="16:16" x14ac:dyDescent="0.3">
      <c r="P650211" s="83"/>
    </row>
    <row r="650212" spans="16:16" x14ac:dyDescent="0.3">
      <c r="P650212" s="83"/>
    </row>
    <row r="650213" spans="16:16" x14ac:dyDescent="0.3">
      <c r="P650213" s="83"/>
    </row>
    <row r="650214" spans="16:16" x14ac:dyDescent="0.3">
      <c r="P650214" s="83"/>
    </row>
    <row r="650215" spans="16:16" x14ac:dyDescent="0.3">
      <c r="P650215" s="83"/>
    </row>
    <row r="650216" spans="16:16" x14ac:dyDescent="0.3">
      <c r="P650216" s="83"/>
    </row>
    <row r="650217" spans="16:16" x14ac:dyDescent="0.3">
      <c r="P650217" s="83"/>
    </row>
    <row r="650218" spans="16:16" x14ac:dyDescent="0.3">
      <c r="P650218" s="83"/>
    </row>
    <row r="650219" spans="16:16" x14ac:dyDescent="0.3">
      <c r="P650219" s="83"/>
    </row>
    <row r="650220" spans="16:16" x14ac:dyDescent="0.3">
      <c r="P650220" s="83"/>
    </row>
    <row r="650221" spans="16:16" x14ac:dyDescent="0.3">
      <c r="P650221" s="83"/>
    </row>
    <row r="650222" spans="16:16" x14ac:dyDescent="0.3">
      <c r="P650222" s="83"/>
    </row>
    <row r="650223" spans="16:16" x14ac:dyDescent="0.3">
      <c r="P650223" s="83"/>
    </row>
    <row r="650224" spans="16:16" x14ac:dyDescent="0.3">
      <c r="P650224" s="83"/>
    </row>
    <row r="650225" spans="16:16" x14ac:dyDescent="0.3">
      <c r="P650225" s="83"/>
    </row>
    <row r="650226" spans="16:16" x14ac:dyDescent="0.3">
      <c r="P650226" s="83"/>
    </row>
    <row r="650227" spans="16:16" x14ac:dyDescent="0.3">
      <c r="P650227" s="83"/>
    </row>
    <row r="650228" spans="16:16" x14ac:dyDescent="0.3">
      <c r="P650228" s="83"/>
    </row>
    <row r="650229" spans="16:16" x14ac:dyDescent="0.3">
      <c r="P650229" s="83"/>
    </row>
    <row r="650230" spans="16:16" x14ac:dyDescent="0.3">
      <c r="P650230" s="83"/>
    </row>
    <row r="650231" spans="16:16" x14ac:dyDescent="0.3">
      <c r="P650231" s="83"/>
    </row>
    <row r="650232" spans="16:16" x14ac:dyDescent="0.3">
      <c r="P650232" s="83"/>
    </row>
    <row r="650233" spans="16:16" x14ac:dyDescent="0.3">
      <c r="P650233" s="83"/>
    </row>
    <row r="650234" spans="16:16" x14ac:dyDescent="0.3">
      <c r="P650234" s="83"/>
    </row>
    <row r="650235" spans="16:16" x14ac:dyDescent="0.3">
      <c r="P650235" s="83"/>
    </row>
    <row r="650236" spans="16:16" x14ac:dyDescent="0.3">
      <c r="P650236" s="83"/>
    </row>
    <row r="650237" spans="16:16" x14ac:dyDescent="0.3">
      <c r="P650237" s="83"/>
    </row>
    <row r="650238" spans="16:16" x14ac:dyDescent="0.3">
      <c r="P650238" s="83"/>
    </row>
    <row r="650239" spans="16:16" x14ac:dyDescent="0.3">
      <c r="P650239" s="83"/>
    </row>
    <row r="650240" spans="16:16" x14ac:dyDescent="0.3">
      <c r="P650240" s="83"/>
    </row>
    <row r="650241" spans="16:16" x14ac:dyDescent="0.3">
      <c r="P650241" s="83"/>
    </row>
    <row r="650242" spans="16:16" x14ac:dyDescent="0.3">
      <c r="P650242" s="83"/>
    </row>
    <row r="650243" spans="16:16" x14ac:dyDescent="0.3">
      <c r="P650243" s="83"/>
    </row>
    <row r="650244" spans="16:16" x14ac:dyDescent="0.3">
      <c r="P650244" s="83"/>
    </row>
    <row r="650245" spans="16:16" x14ac:dyDescent="0.3">
      <c r="P650245" s="83"/>
    </row>
    <row r="650246" spans="16:16" x14ac:dyDescent="0.3">
      <c r="P650246" s="83"/>
    </row>
    <row r="650247" spans="16:16" x14ac:dyDescent="0.3">
      <c r="P650247" s="83"/>
    </row>
    <row r="650248" spans="16:16" x14ac:dyDescent="0.3">
      <c r="P650248" s="83"/>
    </row>
    <row r="650249" spans="16:16" x14ac:dyDescent="0.3">
      <c r="P650249" s="83"/>
    </row>
    <row r="650250" spans="16:16" x14ac:dyDescent="0.3">
      <c r="P650250" s="83"/>
    </row>
    <row r="650251" spans="16:16" x14ac:dyDescent="0.3">
      <c r="P650251" s="83"/>
    </row>
    <row r="650252" spans="16:16" x14ac:dyDescent="0.3">
      <c r="P650252" s="83"/>
    </row>
    <row r="650253" spans="16:16" x14ac:dyDescent="0.3">
      <c r="P650253" s="83"/>
    </row>
    <row r="650254" spans="16:16" x14ac:dyDescent="0.3">
      <c r="P650254" s="83"/>
    </row>
    <row r="650255" spans="16:16" x14ac:dyDescent="0.3">
      <c r="P650255" s="83"/>
    </row>
    <row r="650256" spans="16:16" x14ac:dyDescent="0.3">
      <c r="P650256" s="83"/>
    </row>
    <row r="650257" spans="16:16" x14ac:dyDescent="0.3">
      <c r="P650257" s="83"/>
    </row>
    <row r="650258" spans="16:16" x14ac:dyDescent="0.3">
      <c r="P650258" s="83"/>
    </row>
    <row r="650259" spans="16:16" x14ac:dyDescent="0.3">
      <c r="P650259" s="83"/>
    </row>
    <row r="650260" spans="16:16" x14ac:dyDescent="0.3">
      <c r="P650260" s="83"/>
    </row>
    <row r="650261" spans="16:16" x14ac:dyDescent="0.3">
      <c r="P650261" s="83"/>
    </row>
    <row r="650262" spans="16:16" x14ac:dyDescent="0.3">
      <c r="P650262" s="83"/>
    </row>
    <row r="650263" spans="16:16" x14ac:dyDescent="0.3">
      <c r="P650263" s="83"/>
    </row>
    <row r="650264" spans="16:16" x14ac:dyDescent="0.3">
      <c r="P650264" s="83"/>
    </row>
    <row r="650265" spans="16:16" x14ac:dyDescent="0.3">
      <c r="P650265" s="83"/>
    </row>
    <row r="650266" spans="16:16" x14ac:dyDescent="0.3">
      <c r="P650266" s="83"/>
    </row>
    <row r="650267" spans="16:16" x14ac:dyDescent="0.3">
      <c r="P650267" s="83"/>
    </row>
    <row r="650268" spans="16:16" x14ac:dyDescent="0.3">
      <c r="P650268" s="83"/>
    </row>
    <row r="650269" spans="16:16" x14ac:dyDescent="0.3">
      <c r="P650269" s="83"/>
    </row>
    <row r="650270" spans="16:16" x14ac:dyDescent="0.3">
      <c r="P650270" s="83"/>
    </row>
    <row r="650271" spans="16:16" x14ac:dyDescent="0.3">
      <c r="P650271" s="83"/>
    </row>
    <row r="650272" spans="16:16" x14ac:dyDescent="0.3">
      <c r="P650272" s="83"/>
    </row>
    <row r="650273" spans="16:16" x14ac:dyDescent="0.3">
      <c r="P650273" s="83"/>
    </row>
    <row r="650274" spans="16:16" x14ac:dyDescent="0.3">
      <c r="P650274" s="83"/>
    </row>
    <row r="650275" spans="16:16" x14ac:dyDescent="0.3">
      <c r="P650275" s="83"/>
    </row>
    <row r="650276" spans="16:16" x14ac:dyDescent="0.3">
      <c r="P650276" s="83"/>
    </row>
    <row r="650277" spans="16:16" x14ac:dyDescent="0.3">
      <c r="P650277" s="83"/>
    </row>
    <row r="650278" spans="16:16" x14ac:dyDescent="0.3">
      <c r="P650278" s="83"/>
    </row>
    <row r="650279" spans="16:16" x14ac:dyDescent="0.3">
      <c r="P650279" s="83"/>
    </row>
    <row r="650280" spans="16:16" x14ac:dyDescent="0.3">
      <c r="P650280" s="83"/>
    </row>
    <row r="650281" spans="16:16" x14ac:dyDescent="0.3">
      <c r="P650281" s="83"/>
    </row>
    <row r="650282" spans="16:16" x14ac:dyDescent="0.3">
      <c r="P650282" s="83"/>
    </row>
    <row r="650283" spans="16:16" x14ac:dyDescent="0.3">
      <c r="P650283" s="83"/>
    </row>
    <row r="650284" spans="16:16" x14ac:dyDescent="0.3">
      <c r="P650284" s="83"/>
    </row>
    <row r="650285" spans="16:16" x14ac:dyDescent="0.3">
      <c r="P650285" s="83"/>
    </row>
    <row r="650286" spans="16:16" x14ac:dyDescent="0.3">
      <c r="P650286" s="83"/>
    </row>
    <row r="650287" spans="16:16" x14ac:dyDescent="0.3">
      <c r="P650287" s="83"/>
    </row>
    <row r="650288" spans="16:16" x14ac:dyDescent="0.3">
      <c r="P650288" s="83"/>
    </row>
    <row r="650289" spans="16:16" x14ac:dyDescent="0.3">
      <c r="P650289" s="83"/>
    </row>
    <row r="650290" spans="16:16" x14ac:dyDescent="0.3">
      <c r="P650290" s="83"/>
    </row>
    <row r="650291" spans="16:16" x14ac:dyDescent="0.3">
      <c r="P650291" s="83"/>
    </row>
    <row r="650292" spans="16:16" x14ac:dyDescent="0.3">
      <c r="P650292" s="83"/>
    </row>
    <row r="650293" spans="16:16" x14ac:dyDescent="0.3">
      <c r="P650293" s="83"/>
    </row>
    <row r="650294" spans="16:16" x14ac:dyDescent="0.3">
      <c r="P650294" s="83"/>
    </row>
    <row r="650295" spans="16:16" x14ac:dyDescent="0.3">
      <c r="P650295" s="83"/>
    </row>
    <row r="650296" spans="16:16" x14ac:dyDescent="0.3">
      <c r="P650296" s="83"/>
    </row>
    <row r="650297" spans="16:16" x14ac:dyDescent="0.3">
      <c r="P650297" s="83"/>
    </row>
    <row r="650298" spans="16:16" x14ac:dyDescent="0.3">
      <c r="P650298" s="83"/>
    </row>
    <row r="650299" spans="16:16" x14ac:dyDescent="0.3">
      <c r="P650299" s="83"/>
    </row>
    <row r="650300" spans="16:16" x14ac:dyDescent="0.3">
      <c r="P650300" s="83"/>
    </row>
    <row r="650301" spans="16:16" x14ac:dyDescent="0.3">
      <c r="P650301" s="83"/>
    </row>
    <row r="650302" spans="16:16" x14ac:dyDescent="0.3">
      <c r="P650302" s="83"/>
    </row>
    <row r="650303" spans="16:16" x14ac:dyDescent="0.3">
      <c r="P650303" s="83"/>
    </row>
    <row r="650304" spans="16:16" x14ac:dyDescent="0.3">
      <c r="P650304" s="83"/>
    </row>
    <row r="650305" spans="16:16" x14ac:dyDescent="0.3">
      <c r="P650305" s="83"/>
    </row>
    <row r="650306" spans="16:16" x14ac:dyDescent="0.3">
      <c r="P650306" s="83"/>
    </row>
    <row r="650307" spans="16:16" x14ac:dyDescent="0.3">
      <c r="P650307" s="83"/>
    </row>
    <row r="650308" spans="16:16" x14ac:dyDescent="0.3">
      <c r="P650308" s="83"/>
    </row>
    <row r="650309" spans="16:16" x14ac:dyDescent="0.3">
      <c r="P650309" s="83"/>
    </row>
    <row r="650310" spans="16:16" x14ac:dyDescent="0.3">
      <c r="P650310" s="83"/>
    </row>
    <row r="650311" spans="16:16" x14ac:dyDescent="0.3">
      <c r="P650311" s="83"/>
    </row>
    <row r="650312" spans="16:16" x14ac:dyDescent="0.3">
      <c r="P650312" s="83"/>
    </row>
    <row r="650313" spans="16:16" x14ac:dyDescent="0.3">
      <c r="P650313" s="83"/>
    </row>
    <row r="650314" spans="16:16" x14ac:dyDescent="0.3">
      <c r="P650314" s="83"/>
    </row>
    <row r="650315" spans="16:16" x14ac:dyDescent="0.3">
      <c r="P650315" s="83"/>
    </row>
    <row r="650316" spans="16:16" x14ac:dyDescent="0.3">
      <c r="P650316" s="83"/>
    </row>
    <row r="650317" spans="16:16" x14ac:dyDescent="0.3">
      <c r="P650317" s="83"/>
    </row>
    <row r="650318" spans="16:16" x14ac:dyDescent="0.3">
      <c r="P650318" s="83"/>
    </row>
    <row r="650319" spans="16:16" x14ac:dyDescent="0.3">
      <c r="P650319" s="83"/>
    </row>
    <row r="650320" spans="16:16" x14ac:dyDescent="0.3">
      <c r="P650320" s="83"/>
    </row>
    <row r="650321" spans="16:16" x14ac:dyDescent="0.3">
      <c r="P650321" s="83"/>
    </row>
    <row r="650322" spans="16:16" x14ac:dyDescent="0.3">
      <c r="P650322" s="83"/>
    </row>
    <row r="650323" spans="16:16" x14ac:dyDescent="0.3">
      <c r="P650323" s="83"/>
    </row>
    <row r="650324" spans="16:16" x14ac:dyDescent="0.3">
      <c r="P650324" s="83"/>
    </row>
    <row r="650325" spans="16:16" x14ac:dyDescent="0.3">
      <c r="P650325" s="83"/>
    </row>
    <row r="650326" spans="16:16" x14ac:dyDescent="0.3">
      <c r="P650326" s="83"/>
    </row>
    <row r="650327" spans="16:16" x14ac:dyDescent="0.3">
      <c r="P650327" s="83"/>
    </row>
    <row r="650328" spans="16:16" x14ac:dyDescent="0.3">
      <c r="P650328" s="83"/>
    </row>
    <row r="650329" spans="16:16" x14ac:dyDescent="0.3">
      <c r="P650329" s="83"/>
    </row>
    <row r="650330" spans="16:16" x14ac:dyDescent="0.3">
      <c r="P650330" s="83"/>
    </row>
    <row r="650331" spans="16:16" x14ac:dyDescent="0.3">
      <c r="P650331" s="83"/>
    </row>
    <row r="650332" spans="16:16" x14ac:dyDescent="0.3">
      <c r="P650332" s="83"/>
    </row>
    <row r="650333" spans="16:16" x14ac:dyDescent="0.3">
      <c r="P650333" s="83"/>
    </row>
    <row r="650334" spans="16:16" x14ac:dyDescent="0.3">
      <c r="P650334" s="83"/>
    </row>
    <row r="650335" spans="16:16" x14ac:dyDescent="0.3">
      <c r="P650335" s="83"/>
    </row>
    <row r="650336" spans="16:16" x14ac:dyDescent="0.3">
      <c r="P650336" s="83"/>
    </row>
    <row r="650337" spans="16:16" x14ac:dyDescent="0.3">
      <c r="P650337" s="83"/>
    </row>
    <row r="650338" spans="16:16" x14ac:dyDescent="0.3">
      <c r="P650338" s="83"/>
    </row>
    <row r="650339" spans="16:16" x14ac:dyDescent="0.3">
      <c r="P650339" s="83"/>
    </row>
    <row r="650340" spans="16:16" x14ac:dyDescent="0.3">
      <c r="P650340" s="83"/>
    </row>
    <row r="650341" spans="16:16" x14ac:dyDescent="0.3">
      <c r="P650341" s="83"/>
    </row>
    <row r="650342" spans="16:16" x14ac:dyDescent="0.3">
      <c r="P650342" s="83"/>
    </row>
    <row r="650343" spans="16:16" x14ac:dyDescent="0.3">
      <c r="P650343" s="83"/>
    </row>
    <row r="650344" spans="16:16" x14ac:dyDescent="0.3">
      <c r="P650344" s="83"/>
    </row>
    <row r="650345" spans="16:16" x14ac:dyDescent="0.3">
      <c r="P650345" s="83"/>
    </row>
    <row r="650346" spans="16:16" x14ac:dyDescent="0.3">
      <c r="P650346" s="83"/>
    </row>
    <row r="650347" spans="16:16" x14ac:dyDescent="0.3">
      <c r="P650347" s="83"/>
    </row>
    <row r="650348" spans="16:16" x14ac:dyDescent="0.3">
      <c r="P650348" s="83"/>
    </row>
    <row r="650349" spans="16:16" x14ac:dyDescent="0.3">
      <c r="P650349" s="83"/>
    </row>
    <row r="650350" spans="16:16" x14ac:dyDescent="0.3">
      <c r="P650350" s="83"/>
    </row>
    <row r="650351" spans="16:16" x14ac:dyDescent="0.3">
      <c r="P650351" s="83"/>
    </row>
    <row r="650352" spans="16:16" x14ac:dyDescent="0.3">
      <c r="P650352" s="83"/>
    </row>
    <row r="650353" spans="16:16" x14ac:dyDescent="0.3">
      <c r="P650353" s="83"/>
    </row>
    <row r="650354" spans="16:16" x14ac:dyDescent="0.3">
      <c r="P650354" s="83"/>
    </row>
    <row r="650355" spans="16:16" x14ac:dyDescent="0.3">
      <c r="P650355" s="83"/>
    </row>
    <row r="650356" spans="16:16" x14ac:dyDescent="0.3">
      <c r="P650356" s="83"/>
    </row>
    <row r="650357" spans="16:16" x14ac:dyDescent="0.3">
      <c r="P650357" s="83"/>
    </row>
    <row r="650358" spans="16:16" x14ac:dyDescent="0.3">
      <c r="P650358" s="83"/>
    </row>
    <row r="650359" spans="16:16" x14ac:dyDescent="0.3">
      <c r="P650359" s="83"/>
    </row>
    <row r="650360" spans="16:16" x14ac:dyDescent="0.3">
      <c r="P650360" s="83"/>
    </row>
    <row r="650361" spans="16:16" x14ac:dyDescent="0.3">
      <c r="P650361" s="83"/>
    </row>
    <row r="650362" spans="16:16" x14ac:dyDescent="0.3">
      <c r="P650362" s="83"/>
    </row>
    <row r="650363" spans="16:16" x14ac:dyDescent="0.3">
      <c r="P650363" s="83"/>
    </row>
    <row r="650364" spans="16:16" x14ac:dyDescent="0.3">
      <c r="P650364" s="83"/>
    </row>
    <row r="650365" spans="16:16" x14ac:dyDescent="0.3">
      <c r="P650365" s="83"/>
    </row>
    <row r="650366" spans="16:16" x14ac:dyDescent="0.3">
      <c r="P650366" s="83"/>
    </row>
    <row r="650367" spans="16:16" x14ac:dyDescent="0.3">
      <c r="P650367" s="83"/>
    </row>
    <row r="650368" spans="16:16" x14ac:dyDescent="0.3">
      <c r="P650368" s="83"/>
    </row>
    <row r="650369" spans="16:16" x14ac:dyDescent="0.3">
      <c r="P650369" s="83"/>
    </row>
    <row r="650370" spans="16:16" x14ac:dyDescent="0.3">
      <c r="P650370" s="83"/>
    </row>
    <row r="650371" spans="16:16" x14ac:dyDescent="0.3">
      <c r="P650371" s="83"/>
    </row>
    <row r="650372" spans="16:16" x14ac:dyDescent="0.3">
      <c r="P650372" s="83"/>
    </row>
    <row r="650373" spans="16:16" x14ac:dyDescent="0.3">
      <c r="P650373" s="83"/>
    </row>
    <row r="650374" spans="16:16" x14ac:dyDescent="0.3">
      <c r="P650374" s="83"/>
    </row>
    <row r="650375" spans="16:16" x14ac:dyDescent="0.3">
      <c r="P650375" s="83"/>
    </row>
    <row r="650376" spans="16:16" x14ac:dyDescent="0.3">
      <c r="P650376" s="83"/>
    </row>
    <row r="650377" spans="16:16" x14ac:dyDescent="0.3">
      <c r="P650377" s="83"/>
    </row>
    <row r="650378" spans="16:16" x14ac:dyDescent="0.3">
      <c r="P650378" s="83"/>
    </row>
    <row r="650379" spans="16:16" x14ac:dyDescent="0.3">
      <c r="P650379" s="83"/>
    </row>
    <row r="650380" spans="16:16" x14ac:dyDescent="0.3">
      <c r="P650380" s="83"/>
    </row>
    <row r="650381" spans="16:16" x14ac:dyDescent="0.3">
      <c r="P650381" s="83"/>
    </row>
    <row r="650382" spans="16:16" x14ac:dyDescent="0.3">
      <c r="P650382" s="83"/>
    </row>
    <row r="650383" spans="16:16" x14ac:dyDescent="0.3">
      <c r="P650383" s="83"/>
    </row>
    <row r="650384" spans="16:16" x14ac:dyDescent="0.3">
      <c r="P650384" s="83"/>
    </row>
    <row r="650385" spans="16:16" x14ac:dyDescent="0.3">
      <c r="P650385" s="83"/>
    </row>
    <row r="650386" spans="16:16" x14ac:dyDescent="0.3">
      <c r="P650386" s="83"/>
    </row>
    <row r="650387" spans="16:16" x14ac:dyDescent="0.3">
      <c r="P650387" s="83"/>
    </row>
    <row r="650388" spans="16:16" x14ac:dyDescent="0.3">
      <c r="P650388" s="83"/>
    </row>
    <row r="650389" spans="16:16" x14ac:dyDescent="0.3">
      <c r="P650389" s="83"/>
    </row>
    <row r="650390" spans="16:16" x14ac:dyDescent="0.3">
      <c r="P650390" s="83"/>
    </row>
    <row r="650391" spans="16:16" x14ac:dyDescent="0.3">
      <c r="P650391" s="83"/>
    </row>
    <row r="650392" spans="16:16" x14ac:dyDescent="0.3">
      <c r="P650392" s="83"/>
    </row>
    <row r="650393" spans="16:16" x14ac:dyDescent="0.3">
      <c r="P650393" s="83"/>
    </row>
    <row r="650394" spans="16:16" x14ac:dyDescent="0.3">
      <c r="P650394" s="83"/>
    </row>
    <row r="650395" spans="16:16" x14ac:dyDescent="0.3">
      <c r="P650395" s="83"/>
    </row>
    <row r="650396" spans="16:16" x14ac:dyDescent="0.3">
      <c r="P650396" s="83"/>
    </row>
    <row r="650397" spans="16:16" x14ac:dyDescent="0.3">
      <c r="P650397" s="83"/>
    </row>
    <row r="650398" spans="16:16" x14ac:dyDescent="0.3">
      <c r="P650398" s="83"/>
    </row>
    <row r="650399" spans="16:16" x14ac:dyDescent="0.3">
      <c r="P650399" s="83"/>
    </row>
    <row r="650400" spans="16:16" x14ac:dyDescent="0.3">
      <c r="P650400" s="83"/>
    </row>
    <row r="650401" spans="16:16" x14ac:dyDescent="0.3">
      <c r="P650401" s="83"/>
    </row>
    <row r="650402" spans="16:16" x14ac:dyDescent="0.3">
      <c r="P650402" s="83"/>
    </row>
    <row r="650403" spans="16:16" x14ac:dyDescent="0.3">
      <c r="P650403" s="83"/>
    </row>
    <row r="650404" spans="16:16" x14ac:dyDescent="0.3">
      <c r="P650404" s="83"/>
    </row>
    <row r="650405" spans="16:16" x14ac:dyDescent="0.3">
      <c r="P650405" s="83"/>
    </row>
    <row r="650406" spans="16:16" x14ac:dyDescent="0.3">
      <c r="P650406" s="83"/>
    </row>
    <row r="650407" spans="16:16" x14ac:dyDescent="0.3">
      <c r="P650407" s="83"/>
    </row>
    <row r="650408" spans="16:16" x14ac:dyDescent="0.3">
      <c r="P650408" s="83"/>
    </row>
    <row r="650409" spans="16:16" x14ac:dyDescent="0.3">
      <c r="P650409" s="83"/>
    </row>
    <row r="650410" spans="16:16" x14ac:dyDescent="0.3">
      <c r="P650410" s="83"/>
    </row>
    <row r="650411" spans="16:16" x14ac:dyDescent="0.3">
      <c r="P650411" s="83"/>
    </row>
    <row r="650412" spans="16:16" x14ac:dyDescent="0.3">
      <c r="P650412" s="83"/>
    </row>
    <row r="650413" spans="16:16" x14ac:dyDescent="0.3">
      <c r="P650413" s="83"/>
    </row>
    <row r="650414" spans="16:16" x14ac:dyDescent="0.3">
      <c r="P650414" s="83"/>
    </row>
    <row r="650415" spans="16:16" x14ac:dyDescent="0.3">
      <c r="P650415" s="83"/>
    </row>
    <row r="650416" spans="16:16" x14ac:dyDescent="0.3">
      <c r="P650416" s="83"/>
    </row>
    <row r="650417" spans="16:16" x14ac:dyDescent="0.3">
      <c r="P650417" s="83"/>
    </row>
    <row r="650418" spans="16:16" x14ac:dyDescent="0.3">
      <c r="P650418" s="83"/>
    </row>
    <row r="650419" spans="16:16" x14ac:dyDescent="0.3">
      <c r="P650419" s="83"/>
    </row>
    <row r="650420" spans="16:16" x14ac:dyDescent="0.3">
      <c r="P650420" s="83"/>
    </row>
    <row r="650421" spans="16:16" x14ac:dyDescent="0.3">
      <c r="P650421" s="83"/>
    </row>
    <row r="650422" spans="16:16" x14ac:dyDescent="0.3">
      <c r="P650422" s="83"/>
    </row>
    <row r="650423" spans="16:16" x14ac:dyDescent="0.3">
      <c r="P650423" s="83"/>
    </row>
    <row r="650424" spans="16:16" x14ac:dyDescent="0.3">
      <c r="P650424" s="83"/>
    </row>
    <row r="650425" spans="16:16" x14ac:dyDescent="0.3">
      <c r="P650425" s="83"/>
    </row>
    <row r="650426" spans="16:16" x14ac:dyDescent="0.3">
      <c r="P650426" s="83"/>
    </row>
    <row r="650427" spans="16:16" x14ac:dyDescent="0.3">
      <c r="P650427" s="83"/>
    </row>
    <row r="650428" spans="16:16" x14ac:dyDescent="0.3">
      <c r="P650428" s="83"/>
    </row>
    <row r="650429" spans="16:16" x14ac:dyDescent="0.3">
      <c r="P650429" s="83"/>
    </row>
    <row r="650430" spans="16:16" x14ac:dyDescent="0.3">
      <c r="P650430" s="83"/>
    </row>
    <row r="650431" spans="16:16" x14ac:dyDescent="0.3">
      <c r="P650431" s="83"/>
    </row>
    <row r="650432" spans="16:16" x14ac:dyDescent="0.3">
      <c r="P650432" s="83"/>
    </row>
    <row r="650433" spans="16:16" x14ac:dyDescent="0.3">
      <c r="P650433" s="83"/>
    </row>
    <row r="650434" spans="16:16" x14ac:dyDescent="0.3">
      <c r="P650434" s="83"/>
    </row>
    <row r="650435" spans="16:16" x14ac:dyDescent="0.3">
      <c r="P650435" s="83"/>
    </row>
    <row r="650436" spans="16:16" x14ac:dyDescent="0.3">
      <c r="P650436" s="83"/>
    </row>
    <row r="650437" spans="16:16" x14ac:dyDescent="0.3">
      <c r="P650437" s="83"/>
    </row>
    <row r="650438" spans="16:16" x14ac:dyDescent="0.3">
      <c r="P650438" s="83"/>
    </row>
    <row r="650439" spans="16:16" x14ac:dyDescent="0.3">
      <c r="P650439" s="83"/>
    </row>
    <row r="650440" spans="16:16" x14ac:dyDescent="0.3">
      <c r="P650440" s="83"/>
    </row>
    <row r="650441" spans="16:16" x14ac:dyDescent="0.3">
      <c r="P650441" s="83"/>
    </row>
    <row r="650442" spans="16:16" x14ac:dyDescent="0.3">
      <c r="P650442" s="83"/>
    </row>
    <row r="650443" spans="16:16" x14ac:dyDescent="0.3">
      <c r="P650443" s="83"/>
    </row>
    <row r="650444" spans="16:16" x14ac:dyDescent="0.3">
      <c r="P650444" s="83"/>
    </row>
    <row r="650445" spans="16:16" x14ac:dyDescent="0.3">
      <c r="P650445" s="83"/>
    </row>
    <row r="650446" spans="16:16" x14ac:dyDescent="0.3">
      <c r="P650446" s="83"/>
    </row>
    <row r="650447" spans="16:16" x14ac:dyDescent="0.3">
      <c r="P650447" s="83"/>
    </row>
    <row r="650448" spans="16:16" x14ac:dyDescent="0.3">
      <c r="P650448" s="83"/>
    </row>
    <row r="650449" spans="16:16" x14ac:dyDescent="0.3">
      <c r="P650449" s="83"/>
    </row>
    <row r="650450" spans="16:16" x14ac:dyDescent="0.3">
      <c r="P650450" s="83"/>
    </row>
    <row r="650451" spans="16:16" x14ac:dyDescent="0.3">
      <c r="P650451" s="83"/>
    </row>
    <row r="650452" spans="16:16" x14ac:dyDescent="0.3">
      <c r="P650452" s="83"/>
    </row>
    <row r="650453" spans="16:16" x14ac:dyDescent="0.3">
      <c r="P650453" s="83"/>
    </row>
    <row r="650454" spans="16:16" x14ac:dyDescent="0.3">
      <c r="P650454" s="83"/>
    </row>
    <row r="650455" spans="16:16" x14ac:dyDescent="0.3">
      <c r="P650455" s="83"/>
    </row>
    <row r="650456" spans="16:16" x14ac:dyDescent="0.3">
      <c r="P650456" s="83"/>
    </row>
    <row r="650457" spans="16:16" x14ac:dyDescent="0.3">
      <c r="P650457" s="83"/>
    </row>
    <row r="650458" spans="16:16" x14ac:dyDescent="0.3">
      <c r="P650458" s="83"/>
    </row>
    <row r="650459" spans="16:16" x14ac:dyDescent="0.3">
      <c r="P650459" s="83"/>
    </row>
    <row r="650460" spans="16:16" x14ac:dyDescent="0.3">
      <c r="P650460" s="83"/>
    </row>
    <row r="650461" spans="16:16" x14ac:dyDescent="0.3">
      <c r="P650461" s="83"/>
    </row>
    <row r="650462" spans="16:16" x14ac:dyDescent="0.3">
      <c r="P650462" s="83"/>
    </row>
    <row r="650463" spans="16:16" x14ac:dyDescent="0.3">
      <c r="P650463" s="83"/>
    </row>
    <row r="650464" spans="16:16" x14ac:dyDescent="0.3">
      <c r="P650464" s="83"/>
    </row>
    <row r="650465" spans="16:16" x14ac:dyDescent="0.3">
      <c r="P650465" s="83"/>
    </row>
    <row r="650466" spans="16:16" x14ac:dyDescent="0.3">
      <c r="P650466" s="83"/>
    </row>
    <row r="650467" spans="16:16" x14ac:dyDescent="0.3">
      <c r="P650467" s="83"/>
    </row>
    <row r="650468" spans="16:16" x14ac:dyDescent="0.3">
      <c r="P650468" s="83"/>
    </row>
    <row r="650469" spans="16:16" x14ac:dyDescent="0.3">
      <c r="P650469" s="83"/>
    </row>
    <row r="650470" spans="16:16" x14ac:dyDescent="0.3">
      <c r="P650470" s="83"/>
    </row>
    <row r="650471" spans="16:16" x14ac:dyDescent="0.3">
      <c r="P650471" s="83"/>
    </row>
    <row r="650472" spans="16:16" x14ac:dyDescent="0.3">
      <c r="P650472" s="83"/>
    </row>
    <row r="650473" spans="16:16" x14ac:dyDescent="0.3">
      <c r="P650473" s="83"/>
    </row>
    <row r="650474" spans="16:16" x14ac:dyDescent="0.3">
      <c r="P650474" s="83"/>
    </row>
    <row r="650475" spans="16:16" x14ac:dyDescent="0.3">
      <c r="P650475" s="83"/>
    </row>
    <row r="650476" spans="16:16" x14ac:dyDescent="0.3">
      <c r="P650476" s="83"/>
    </row>
    <row r="650477" spans="16:16" x14ac:dyDescent="0.3">
      <c r="P650477" s="83"/>
    </row>
    <row r="650478" spans="16:16" x14ac:dyDescent="0.3">
      <c r="P650478" s="83"/>
    </row>
    <row r="650479" spans="16:16" x14ac:dyDescent="0.3">
      <c r="P650479" s="83"/>
    </row>
    <row r="650480" spans="16:16" x14ac:dyDescent="0.3">
      <c r="P650480" s="83"/>
    </row>
    <row r="650481" spans="16:16" x14ac:dyDescent="0.3">
      <c r="P650481" s="83"/>
    </row>
    <row r="650482" spans="16:16" x14ac:dyDescent="0.3">
      <c r="P650482" s="83"/>
    </row>
    <row r="650483" spans="16:16" x14ac:dyDescent="0.3">
      <c r="P650483" s="83"/>
    </row>
    <row r="650484" spans="16:16" x14ac:dyDescent="0.3">
      <c r="P650484" s="83"/>
    </row>
    <row r="650485" spans="16:16" x14ac:dyDescent="0.3">
      <c r="P650485" s="83"/>
    </row>
    <row r="650486" spans="16:16" x14ac:dyDescent="0.3">
      <c r="P650486" s="83"/>
    </row>
    <row r="650487" spans="16:16" x14ac:dyDescent="0.3">
      <c r="P650487" s="83"/>
    </row>
    <row r="650488" spans="16:16" x14ac:dyDescent="0.3">
      <c r="P650488" s="83"/>
    </row>
    <row r="650489" spans="16:16" x14ac:dyDescent="0.3">
      <c r="P650489" s="83"/>
    </row>
    <row r="650490" spans="16:16" x14ac:dyDescent="0.3">
      <c r="P650490" s="83"/>
    </row>
    <row r="650491" spans="16:16" x14ac:dyDescent="0.3">
      <c r="P650491" s="83"/>
    </row>
    <row r="650492" spans="16:16" x14ac:dyDescent="0.3">
      <c r="P650492" s="83"/>
    </row>
    <row r="650493" spans="16:16" x14ac:dyDescent="0.3">
      <c r="P650493" s="83"/>
    </row>
    <row r="650494" spans="16:16" x14ac:dyDescent="0.3">
      <c r="P650494" s="83"/>
    </row>
    <row r="650495" spans="16:16" x14ac:dyDescent="0.3">
      <c r="P650495" s="83"/>
    </row>
    <row r="650496" spans="16:16" x14ac:dyDescent="0.3">
      <c r="P650496" s="83"/>
    </row>
    <row r="650497" spans="16:16" x14ac:dyDescent="0.3">
      <c r="P650497" s="83"/>
    </row>
    <row r="650498" spans="16:16" x14ac:dyDescent="0.3">
      <c r="P650498" s="83"/>
    </row>
    <row r="650499" spans="16:16" x14ac:dyDescent="0.3">
      <c r="P650499" s="83"/>
    </row>
    <row r="650500" spans="16:16" x14ac:dyDescent="0.3">
      <c r="P650500" s="83"/>
    </row>
    <row r="650501" spans="16:16" x14ac:dyDescent="0.3">
      <c r="P650501" s="83"/>
    </row>
    <row r="650502" spans="16:16" x14ac:dyDescent="0.3">
      <c r="P650502" s="83"/>
    </row>
    <row r="650503" spans="16:16" x14ac:dyDescent="0.3">
      <c r="P650503" s="83"/>
    </row>
    <row r="650504" spans="16:16" x14ac:dyDescent="0.3">
      <c r="P650504" s="83"/>
    </row>
    <row r="650505" spans="16:16" x14ac:dyDescent="0.3">
      <c r="P650505" s="83"/>
    </row>
    <row r="650506" spans="16:16" x14ac:dyDescent="0.3">
      <c r="P650506" s="83"/>
    </row>
    <row r="650507" spans="16:16" x14ac:dyDescent="0.3">
      <c r="P650507" s="83"/>
    </row>
    <row r="650508" spans="16:16" x14ac:dyDescent="0.3">
      <c r="P650508" s="83"/>
    </row>
    <row r="650509" spans="16:16" x14ac:dyDescent="0.3">
      <c r="P650509" s="83"/>
    </row>
    <row r="650510" spans="16:16" x14ac:dyDescent="0.3">
      <c r="P650510" s="83"/>
    </row>
    <row r="650511" spans="16:16" x14ac:dyDescent="0.3">
      <c r="P650511" s="83"/>
    </row>
    <row r="650512" spans="16:16" x14ac:dyDescent="0.3">
      <c r="P650512" s="83"/>
    </row>
    <row r="650513" spans="16:16" x14ac:dyDescent="0.3">
      <c r="P650513" s="83"/>
    </row>
    <row r="650514" spans="16:16" x14ac:dyDescent="0.3">
      <c r="P650514" s="83"/>
    </row>
    <row r="650515" spans="16:16" x14ac:dyDescent="0.3">
      <c r="P650515" s="83"/>
    </row>
    <row r="650516" spans="16:16" x14ac:dyDescent="0.3">
      <c r="P650516" s="83"/>
    </row>
    <row r="650517" spans="16:16" x14ac:dyDescent="0.3">
      <c r="P650517" s="83"/>
    </row>
    <row r="650518" spans="16:16" x14ac:dyDescent="0.3">
      <c r="P650518" s="83"/>
    </row>
    <row r="650519" spans="16:16" x14ac:dyDescent="0.3">
      <c r="P650519" s="83"/>
    </row>
    <row r="650520" spans="16:16" x14ac:dyDescent="0.3">
      <c r="P650520" s="83"/>
    </row>
    <row r="650521" spans="16:16" x14ac:dyDescent="0.3">
      <c r="P650521" s="83"/>
    </row>
    <row r="650522" spans="16:16" x14ac:dyDescent="0.3">
      <c r="P650522" s="83"/>
    </row>
    <row r="650523" spans="16:16" x14ac:dyDescent="0.3">
      <c r="P650523" s="83"/>
    </row>
    <row r="650524" spans="16:16" x14ac:dyDescent="0.3">
      <c r="P650524" s="83"/>
    </row>
    <row r="650525" spans="16:16" x14ac:dyDescent="0.3">
      <c r="P650525" s="83"/>
    </row>
    <row r="650526" spans="16:16" x14ac:dyDescent="0.3">
      <c r="P650526" s="83"/>
    </row>
    <row r="650527" spans="16:16" x14ac:dyDescent="0.3">
      <c r="P650527" s="83"/>
    </row>
    <row r="650528" spans="16:16" x14ac:dyDescent="0.3">
      <c r="P650528" s="83"/>
    </row>
    <row r="650529" spans="16:16" x14ac:dyDescent="0.3">
      <c r="P650529" s="83"/>
    </row>
    <row r="650530" spans="16:16" x14ac:dyDescent="0.3">
      <c r="P650530" s="83"/>
    </row>
    <row r="650531" spans="16:16" x14ac:dyDescent="0.3">
      <c r="P650531" s="83"/>
    </row>
    <row r="650532" spans="16:16" x14ac:dyDescent="0.3">
      <c r="P650532" s="83"/>
    </row>
    <row r="650533" spans="16:16" x14ac:dyDescent="0.3">
      <c r="P650533" s="83"/>
    </row>
    <row r="650534" spans="16:16" x14ac:dyDescent="0.3">
      <c r="P650534" s="83"/>
    </row>
    <row r="650535" spans="16:16" x14ac:dyDescent="0.3">
      <c r="P650535" s="83"/>
    </row>
    <row r="650536" spans="16:16" x14ac:dyDescent="0.3">
      <c r="P650536" s="83"/>
    </row>
    <row r="650537" spans="16:16" x14ac:dyDescent="0.3">
      <c r="P650537" s="83"/>
    </row>
    <row r="650538" spans="16:16" x14ac:dyDescent="0.3">
      <c r="P650538" s="83"/>
    </row>
    <row r="650539" spans="16:16" x14ac:dyDescent="0.3">
      <c r="P650539" s="83"/>
    </row>
    <row r="650540" spans="16:16" x14ac:dyDescent="0.3">
      <c r="P650540" s="83"/>
    </row>
    <row r="650541" spans="16:16" x14ac:dyDescent="0.3">
      <c r="P650541" s="83"/>
    </row>
    <row r="650542" spans="16:16" x14ac:dyDescent="0.3">
      <c r="P650542" s="83"/>
    </row>
    <row r="650543" spans="16:16" x14ac:dyDescent="0.3">
      <c r="P650543" s="83"/>
    </row>
    <row r="650544" spans="16:16" x14ac:dyDescent="0.3">
      <c r="P650544" s="83"/>
    </row>
    <row r="650545" spans="16:16" x14ac:dyDescent="0.3">
      <c r="P650545" s="83"/>
    </row>
    <row r="650546" spans="16:16" x14ac:dyDescent="0.3">
      <c r="P650546" s="83"/>
    </row>
    <row r="650547" spans="16:16" x14ac:dyDescent="0.3">
      <c r="P650547" s="83"/>
    </row>
    <row r="650548" spans="16:16" x14ac:dyDescent="0.3">
      <c r="P650548" s="83"/>
    </row>
    <row r="650549" spans="16:16" x14ac:dyDescent="0.3">
      <c r="P650549" s="83"/>
    </row>
    <row r="650550" spans="16:16" x14ac:dyDescent="0.3">
      <c r="P650550" s="83"/>
    </row>
    <row r="650551" spans="16:16" x14ac:dyDescent="0.3">
      <c r="P650551" s="83"/>
    </row>
    <row r="650552" spans="16:16" x14ac:dyDescent="0.3">
      <c r="P650552" s="83"/>
    </row>
    <row r="650553" spans="16:16" x14ac:dyDescent="0.3">
      <c r="P650553" s="83"/>
    </row>
    <row r="650554" spans="16:16" x14ac:dyDescent="0.3">
      <c r="P650554" s="83"/>
    </row>
    <row r="650555" spans="16:16" x14ac:dyDescent="0.3">
      <c r="P650555" s="83"/>
    </row>
    <row r="650556" spans="16:16" x14ac:dyDescent="0.3">
      <c r="P650556" s="83"/>
    </row>
    <row r="650557" spans="16:16" x14ac:dyDescent="0.3">
      <c r="P650557" s="83"/>
    </row>
    <row r="650558" spans="16:16" x14ac:dyDescent="0.3">
      <c r="P650558" s="83"/>
    </row>
    <row r="650559" spans="16:16" x14ac:dyDescent="0.3">
      <c r="P650559" s="83"/>
    </row>
    <row r="650560" spans="16:16" x14ac:dyDescent="0.3">
      <c r="P650560" s="83"/>
    </row>
    <row r="650561" spans="16:16" x14ac:dyDescent="0.3">
      <c r="P650561" s="83"/>
    </row>
    <row r="650562" spans="16:16" x14ac:dyDescent="0.3">
      <c r="P650562" s="83"/>
    </row>
    <row r="650563" spans="16:16" x14ac:dyDescent="0.3">
      <c r="P650563" s="83"/>
    </row>
    <row r="650564" spans="16:16" x14ac:dyDescent="0.3">
      <c r="P650564" s="83"/>
    </row>
    <row r="650565" spans="16:16" x14ac:dyDescent="0.3">
      <c r="P650565" s="83"/>
    </row>
    <row r="650566" spans="16:16" x14ac:dyDescent="0.3">
      <c r="P650566" s="83"/>
    </row>
    <row r="650567" spans="16:16" x14ac:dyDescent="0.3">
      <c r="P650567" s="83"/>
    </row>
    <row r="650568" spans="16:16" x14ac:dyDescent="0.3">
      <c r="P650568" s="83"/>
    </row>
    <row r="650569" spans="16:16" x14ac:dyDescent="0.3">
      <c r="P650569" s="83"/>
    </row>
    <row r="650570" spans="16:16" x14ac:dyDescent="0.3">
      <c r="P650570" s="83"/>
    </row>
    <row r="650571" spans="16:16" x14ac:dyDescent="0.3">
      <c r="P650571" s="83"/>
    </row>
    <row r="650572" spans="16:16" x14ac:dyDescent="0.3">
      <c r="P650572" s="83"/>
    </row>
    <row r="650573" spans="16:16" x14ac:dyDescent="0.3">
      <c r="P650573" s="83"/>
    </row>
    <row r="650574" spans="16:16" x14ac:dyDescent="0.3">
      <c r="P650574" s="83"/>
    </row>
    <row r="650575" spans="16:16" x14ac:dyDescent="0.3">
      <c r="P650575" s="83"/>
    </row>
    <row r="650576" spans="16:16" x14ac:dyDescent="0.3">
      <c r="P650576" s="83"/>
    </row>
    <row r="650577" spans="16:16" x14ac:dyDescent="0.3">
      <c r="P650577" s="83"/>
    </row>
    <row r="650578" spans="16:16" x14ac:dyDescent="0.3">
      <c r="P650578" s="83"/>
    </row>
    <row r="650579" spans="16:16" x14ac:dyDescent="0.3">
      <c r="P650579" s="83"/>
    </row>
    <row r="650580" spans="16:16" x14ac:dyDescent="0.3">
      <c r="P650580" s="83"/>
    </row>
    <row r="650581" spans="16:16" x14ac:dyDescent="0.3">
      <c r="P650581" s="83"/>
    </row>
    <row r="650582" spans="16:16" x14ac:dyDescent="0.3">
      <c r="P650582" s="83"/>
    </row>
    <row r="650583" spans="16:16" x14ac:dyDescent="0.3">
      <c r="P650583" s="83"/>
    </row>
    <row r="650584" spans="16:16" x14ac:dyDescent="0.3">
      <c r="P650584" s="83"/>
    </row>
    <row r="650585" spans="16:16" x14ac:dyDescent="0.3">
      <c r="P650585" s="83"/>
    </row>
    <row r="650586" spans="16:16" x14ac:dyDescent="0.3">
      <c r="P650586" s="83"/>
    </row>
    <row r="650587" spans="16:16" x14ac:dyDescent="0.3">
      <c r="P650587" s="83"/>
    </row>
    <row r="650588" spans="16:16" x14ac:dyDescent="0.3">
      <c r="P650588" s="83"/>
    </row>
    <row r="650589" spans="16:16" x14ac:dyDescent="0.3">
      <c r="P650589" s="83"/>
    </row>
    <row r="650590" spans="16:16" x14ac:dyDescent="0.3">
      <c r="P650590" s="83"/>
    </row>
    <row r="650591" spans="16:16" x14ac:dyDescent="0.3">
      <c r="P650591" s="83"/>
    </row>
    <row r="650592" spans="16:16" x14ac:dyDescent="0.3">
      <c r="P650592" s="83"/>
    </row>
    <row r="650593" spans="16:16" x14ac:dyDescent="0.3">
      <c r="P650593" s="83"/>
    </row>
    <row r="650594" spans="16:16" x14ac:dyDescent="0.3">
      <c r="P650594" s="83"/>
    </row>
    <row r="650595" spans="16:16" x14ac:dyDescent="0.3">
      <c r="P650595" s="83"/>
    </row>
    <row r="650596" spans="16:16" x14ac:dyDescent="0.3">
      <c r="P650596" s="83"/>
    </row>
    <row r="650597" spans="16:16" x14ac:dyDescent="0.3">
      <c r="P650597" s="83"/>
    </row>
    <row r="650598" spans="16:16" x14ac:dyDescent="0.3">
      <c r="P650598" s="83"/>
    </row>
    <row r="650599" spans="16:16" x14ac:dyDescent="0.3">
      <c r="P650599" s="83"/>
    </row>
    <row r="650600" spans="16:16" x14ac:dyDescent="0.3">
      <c r="P650600" s="83"/>
    </row>
    <row r="650601" spans="16:16" x14ac:dyDescent="0.3">
      <c r="P650601" s="83"/>
    </row>
    <row r="650602" spans="16:16" x14ac:dyDescent="0.3">
      <c r="P650602" s="83"/>
    </row>
    <row r="650603" spans="16:16" x14ac:dyDescent="0.3">
      <c r="P650603" s="83"/>
    </row>
    <row r="650604" spans="16:16" x14ac:dyDescent="0.3">
      <c r="P650604" s="83"/>
    </row>
    <row r="650605" spans="16:16" x14ac:dyDescent="0.3">
      <c r="P650605" s="83"/>
    </row>
    <row r="650606" spans="16:16" x14ac:dyDescent="0.3">
      <c r="P650606" s="83"/>
    </row>
    <row r="650607" spans="16:16" x14ac:dyDescent="0.3">
      <c r="P650607" s="83"/>
    </row>
    <row r="650608" spans="16:16" x14ac:dyDescent="0.3">
      <c r="P650608" s="83"/>
    </row>
    <row r="650609" spans="16:16" x14ac:dyDescent="0.3">
      <c r="P650609" s="83"/>
    </row>
    <row r="650610" spans="16:16" x14ac:dyDescent="0.3">
      <c r="P650610" s="83"/>
    </row>
    <row r="650611" spans="16:16" x14ac:dyDescent="0.3">
      <c r="P650611" s="83"/>
    </row>
    <row r="650612" spans="16:16" x14ac:dyDescent="0.3">
      <c r="P650612" s="83"/>
    </row>
    <row r="650613" spans="16:16" x14ac:dyDescent="0.3">
      <c r="P650613" s="83"/>
    </row>
    <row r="650614" spans="16:16" x14ac:dyDescent="0.3">
      <c r="P650614" s="83"/>
    </row>
    <row r="650615" spans="16:16" x14ac:dyDescent="0.3">
      <c r="P650615" s="83"/>
    </row>
    <row r="650616" spans="16:16" x14ac:dyDescent="0.3">
      <c r="P650616" s="83"/>
    </row>
    <row r="650617" spans="16:16" x14ac:dyDescent="0.3">
      <c r="P650617" s="83"/>
    </row>
    <row r="650618" spans="16:16" x14ac:dyDescent="0.3">
      <c r="P650618" s="83"/>
    </row>
    <row r="650619" spans="16:16" x14ac:dyDescent="0.3">
      <c r="P650619" s="83"/>
    </row>
    <row r="650620" spans="16:16" x14ac:dyDescent="0.3">
      <c r="P650620" s="83"/>
    </row>
    <row r="650621" spans="16:16" x14ac:dyDescent="0.3">
      <c r="P650621" s="83"/>
    </row>
    <row r="650622" spans="16:16" x14ac:dyDescent="0.3">
      <c r="P650622" s="83"/>
    </row>
    <row r="650623" spans="16:16" x14ac:dyDescent="0.3">
      <c r="P650623" s="83"/>
    </row>
    <row r="650624" spans="16:16" x14ac:dyDescent="0.3">
      <c r="P650624" s="83"/>
    </row>
    <row r="650625" spans="16:16" x14ac:dyDescent="0.3">
      <c r="P650625" s="83"/>
    </row>
    <row r="650626" spans="16:16" x14ac:dyDescent="0.3">
      <c r="P650626" s="83"/>
    </row>
    <row r="650627" spans="16:16" x14ac:dyDescent="0.3">
      <c r="P650627" s="83"/>
    </row>
    <row r="650628" spans="16:16" x14ac:dyDescent="0.3">
      <c r="P650628" s="83"/>
    </row>
    <row r="650629" spans="16:16" x14ac:dyDescent="0.3">
      <c r="P650629" s="83"/>
    </row>
    <row r="650630" spans="16:16" x14ac:dyDescent="0.3">
      <c r="P650630" s="83"/>
    </row>
    <row r="650631" spans="16:16" x14ac:dyDescent="0.3">
      <c r="P650631" s="83"/>
    </row>
    <row r="650632" spans="16:16" x14ac:dyDescent="0.3">
      <c r="P650632" s="83"/>
    </row>
    <row r="650633" spans="16:16" x14ac:dyDescent="0.3">
      <c r="P650633" s="83"/>
    </row>
    <row r="650634" spans="16:16" x14ac:dyDescent="0.3">
      <c r="P650634" s="83"/>
    </row>
    <row r="650635" spans="16:16" x14ac:dyDescent="0.3">
      <c r="P650635" s="83"/>
    </row>
    <row r="650636" spans="16:16" x14ac:dyDescent="0.3">
      <c r="P650636" s="83"/>
    </row>
    <row r="650637" spans="16:16" x14ac:dyDescent="0.3">
      <c r="P650637" s="83"/>
    </row>
    <row r="650638" spans="16:16" x14ac:dyDescent="0.3">
      <c r="P650638" s="83"/>
    </row>
    <row r="650639" spans="16:16" x14ac:dyDescent="0.3">
      <c r="P650639" s="83"/>
    </row>
    <row r="650640" spans="16:16" x14ac:dyDescent="0.3">
      <c r="P650640" s="83"/>
    </row>
    <row r="650641" spans="16:16" x14ac:dyDescent="0.3">
      <c r="P650641" s="83"/>
    </row>
    <row r="650642" spans="16:16" x14ac:dyDescent="0.3">
      <c r="P650642" s="83"/>
    </row>
    <row r="650643" spans="16:16" x14ac:dyDescent="0.3">
      <c r="P650643" s="83"/>
    </row>
    <row r="650644" spans="16:16" x14ac:dyDescent="0.3">
      <c r="P650644" s="83"/>
    </row>
    <row r="650645" spans="16:16" x14ac:dyDescent="0.3">
      <c r="P650645" s="83"/>
    </row>
    <row r="650646" spans="16:16" x14ac:dyDescent="0.3">
      <c r="P650646" s="83"/>
    </row>
    <row r="650647" spans="16:16" x14ac:dyDescent="0.3">
      <c r="P650647" s="83"/>
    </row>
    <row r="650648" spans="16:16" x14ac:dyDescent="0.3">
      <c r="P650648" s="83"/>
    </row>
    <row r="650649" spans="16:16" x14ac:dyDescent="0.3">
      <c r="P650649" s="83"/>
    </row>
    <row r="650650" spans="16:16" x14ac:dyDescent="0.3">
      <c r="P650650" s="83"/>
    </row>
    <row r="650651" spans="16:16" x14ac:dyDescent="0.3">
      <c r="P650651" s="83"/>
    </row>
    <row r="650652" spans="16:16" x14ac:dyDescent="0.3">
      <c r="P650652" s="83"/>
    </row>
    <row r="650653" spans="16:16" x14ac:dyDescent="0.3">
      <c r="P650653" s="83"/>
    </row>
    <row r="650654" spans="16:16" x14ac:dyDescent="0.3">
      <c r="P650654" s="83"/>
    </row>
    <row r="650655" spans="16:16" x14ac:dyDescent="0.3">
      <c r="P650655" s="83"/>
    </row>
    <row r="650656" spans="16:16" x14ac:dyDescent="0.3">
      <c r="P650656" s="83"/>
    </row>
    <row r="650657" spans="16:16" x14ac:dyDescent="0.3">
      <c r="P650657" s="83"/>
    </row>
    <row r="650658" spans="16:16" x14ac:dyDescent="0.3">
      <c r="P650658" s="83"/>
    </row>
    <row r="650659" spans="16:16" x14ac:dyDescent="0.3">
      <c r="P650659" s="83"/>
    </row>
    <row r="650660" spans="16:16" x14ac:dyDescent="0.3">
      <c r="P650660" s="83"/>
    </row>
    <row r="650661" spans="16:16" x14ac:dyDescent="0.3">
      <c r="P650661" s="83"/>
    </row>
    <row r="650662" spans="16:16" x14ac:dyDescent="0.3">
      <c r="P650662" s="83"/>
    </row>
    <row r="650663" spans="16:16" x14ac:dyDescent="0.3">
      <c r="P650663" s="83"/>
    </row>
    <row r="650664" spans="16:16" x14ac:dyDescent="0.3">
      <c r="P650664" s="83"/>
    </row>
    <row r="650665" spans="16:16" x14ac:dyDescent="0.3">
      <c r="P650665" s="83"/>
    </row>
    <row r="650666" spans="16:16" x14ac:dyDescent="0.3">
      <c r="P650666" s="83"/>
    </row>
    <row r="650667" spans="16:16" x14ac:dyDescent="0.3">
      <c r="P650667" s="83"/>
    </row>
    <row r="650668" spans="16:16" x14ac:dyDescent="0.3">
      <c r="P650668" s="83"/>
    </row>
    <row r="650669" spans="16:16" x14ac:dyDescent="0.3">
      <c r="P650669" s="83"/>
    </row>
    <row r="650670" spans="16:16" x14ac:dyDescent="0.3">
      <c r="P650670" s="83"/>
    </row>
    <row r="650671" spans="16:16" x14ac:dyDescent="0.3">
      <c r="P650671" s="83"/>
    </row>
    <row r="650672" spans="16:16" x14ac:dyDescent="0.3">
      <c r="P650672" s="83"/>
    </row>
    <row r="650673" spans="16:16" x14ac:dyDescent="0.3">
      <c r="P650673" s="83"/>
    </row>
    <row r="650674" spans="16:16" x14ac:dyDescent="0.3">
      <c r="P650674" s="83"/>
    </row>
    <row r="650675" spans="16:16" x14ac:dyDescent="0.3">
      <c r="P650675" s="83"/>
    </row>
    <row r="650676" spans="16:16" x14ac:dyDescent="0.3">
      <c r="P650676" s="83"/>
    </row>
    <row r="650677" spans="16:16" x14ac:dyDescent="0.3">
      <c r="P650677" s="83"/>
    </row>
    <row r="650678" spans="16:16" x14ac:dyDescent="0.3">
      <c r="P650678" s="83"/>
    </row>
    <row r="650679" spans="16:16" x14ac:dyDescent="0.3">
      <c r="P650679" s="83"/>
    </row>
    <row r="650680" spans="16:16" x14ac:dyDescent="0.3">
      <c r="P650680" s="83"/>
    </row>
    <row r="650681" spans="16:16" x14ac:dyDescent="0.3">
      <c r="P650681" s="83"/>
    </row>
    <row r="650682" spans="16:16" x14ac:dyDescent="0.3">
      <c r="P650682" s="83"/>
    </row>
    <row r="650683" spans="16:16" x14ac:dyDescent="0.3">
      <c r="P650683" s="83"/>
    </row>
    <row r="650684" spans="16:16" x14ac:dyDescent="0.3">
      <c r="P650684" s="83"/>
    </row>
    <row r="650685" spans="16:16" x14ac:dyDescent="0.3">
      <c r="P650685" s="83"/>
    </row>
    <row r="650686" spans="16:16" x14ac:dyDescent="0.3">
      <c r="P650686" s="83"/>
    </row>
    <row r="650687" spans="16:16" x14ac:dyDescent="0.3">
      <c r="P650687" s="83"/>
    </row>
    <row r="650688" spans="16:16" x14ac:dyDescent="0.3">
      <c r="P650688" s="83"/>
    </row>
    <row r="650689" spans="16:16" x14ac:dyDescent="0.3">
      <c r="P650689" s="83"/>
    </row>
    <row r="650690" spans="16:16" x14ac:dyDescent="0.3">
      <c r="P650690" s="83"/>
    </row>
    <row r="650691" spans="16:16" x14ac:dyDescent="0.3">
      <c r="P650691" s="83"/>
    </row>
    <row r="650692" spans="16:16" x14ac:dyDescent="0.3">
      <c r="P650692" s="83"/>
    </row>
    <row r="650693" spans="16:16" x14ac:dyDescent="0.3">
      <c r="P650693" s="83"/>
    </row>
    <row r="650694" spans="16:16" x14ac:dyDescent="0.3">
      <c r="P650694" s="83"/>
    </row>
    <row r="650695" spans="16:16" x14ac:dyDescent="0.3">
      <c r="P650695" s="83"/>
    </row>
    <row r="650696" spans="16:16" x14ac:dyDescent="0.3">
      <c r="P650696" s="83"/>
    </row>
    <row r="650697" spans="16:16" x14ac:dyDescent="0.3">
      <c r="P650697" s="83"/>
    </row>
    <row r="650698" spans="16:16" x14ac:dyDescent="0.3">
      <c r="P650698" s="83"/>
    </row>
    <row r="650699" spans="16:16" x14ac:dyDescent="0.3">
      <c r="P650699" s="83"/>
    </row>
    <row r="650700" spans="16:16" x14ac:dyDescent="0.3">
      <c r="P650700" s="83"/>
    </row>
    <row r="650701" spans="16:16" x14ac:dyDescent="0.3">
      <c r="P650701" s="83"/>
    </row>
    <row r="650702" spans="16:16" x14ac:dyDescent="0.3">
      <c r="P650702" s="83"/>
    </row>
    <row r="650703" spans="16:16" x14ac:dyDescent="0.3">
      <c r="P650703" s="83"/>
    </row>
    <row r="650704" spans="16:16" x14ac:dyDescent="0.3">
      <c r="P650704" s="83"/>
    </row>
    <row r="650705" spans="16:16" x14ac:dyDescent="0.3">
      <c r="P650705" s="83"/>
    </row>
    <row r="650706" spans="16:16" x14ac:dyDescent="0.3">
      <c r="P650706" s="83"/>
    </row>
    <row r="650707" spans="16:16" x14ac:dyDescent="0.3">
      <c r="P650707" s="83"/>
    </row>
    <row r="650708" spans="16:16" x14ac:dyDescent="0.3">
      <c r="P650708" s="83"/>
    </row>
    <row r="650709" spans="16:16" x14ac:dyDescent="0.3">
      <c r="P650709" s="83"/>
    </row>
    <row r="650710" spans="16:16" x14ac:dyDescent="0.3">
      <c r="P650710" s="83"/>
    </row>
    <row r="650711" spans="16:16" x14ac:dyDescent="0.3">
      <c r="P650711" s="83"/>
    </row>
    <row r="650712" spans="16:16" x14ac:dyDescent="0.3">
      <c r="P650712" s="83"/>
    </row>
    <row r="650713" spans="16:16" x14ac:dyDescent="0.3">
      <c r="P650713" s="83"/>
    </row>
    <row r="650714" spans="16:16" x14ac:dyDescent="0.3">
      <c r="P650714" s="83"/>
    </row>
    <row r="650715" spans="16:16" x14ac:dyDescent="0.3">
      <c r="P650715" s="83"/>
    </row>
    <row r="650716" spans="16:16" x14ac:dyDescent="0.3">
      <c r="P650716" s="83"/>
    </row>
    <row r="650717" spans="16:16" x14ac:dyDescent="0.3">
      <c r="P650717" s="83"/>
    </row>
    <row r="650718" spans="16:16" x14ac:dyDescent="0.3">
      <c r="P650718" s="83"/>
    </row>
    <row r="650719" spans="16:16" x14ac:dyDescent="0.3">
      <c r="P650719" s="83"/>
    </row>
    <row r="650720" spans="16:16" x14ac:dyDescent="0.3">
      <c r="P650720" s="83"/>
    </row>
    <row r="650721" spans="16:16" x14ac:dyDescent="0.3">
      <c r="P650721" s="83"/>
    </row>
    <row r="650722" spans="16:16" x14ac:dyDescent="0.3">
      <c r="P650722" s="83"/>
    </row>
    <row r="650723" spans="16:16" x14ac:dyDescent="0.3">
      <c r="P650723" s="83"/>
    </row>
    <row r="650724" spans="16:16" x14ac:dyDescent="0.3">
      <c r="P650724" s="83"/>
    </row>
    <row r="650725" spans="16:16" x14ac:dyDescent="0.3">
      <c r="P650725" s="83"/>
    </row>
    <row r="650726" spans="16:16" x14ac:dyDescent="0.3">
      <c r="P650726" s="83"/>
    </row>
    <row r="650727" spans="16:16" x14ac:dyDescent="0.3">
      <c r="P650727" s="83"/>
    </row>
    <row r="650728" spans="16:16" x14ac:dyDescent="0.3">
      <c r="P650728" s="83"/>
    </row>
    <row r="650729" spans="16:16" x14ac:dyDescent="0.3">
      <c r="P650729" s="83"/>
    </row>
    <row r="650730" spans="16:16" x14ac:dyDescent="0.3">
      <c r="P650730" s="83"/>
    </row>
    <row r="650731" spans="16:16" x14ac:dyDescent="0.3">
      <c r="P650731" s="83"/>
    </row>
    <row r="650732" spans="16:16" x14ac:dyDescent="0.3">
      <c r="P650732" s="83"/>
    </row>
    <row r="650733" spans="16:16" x14ac:dyDescent="0.3">
      <c r="P650733" s="83"/>
    </row>
    <row r="650734" spans="16:16" x14ac:dyDescent="0.3">
      <c r="P650734" s="83"/>
    </row>
    <row r="650735" spans="16:16" x14ac:dyDescent="0.3">
      <c r="P650735" s="83"/>
    </row>
    <row r="650736" spans="16:16" x14ac:dyDescent="0.3">
      <c r="P650736" s="83"/>
    </row>
    <row r="650737" spans="16:16" x14ac:dyDescent="0.3">
      <c r="P650737" s="83"/>
    </row>
    <row r="650738" spans="16:16" x14ac:dyDescent="0.3">
      <c r="P650738" s="83"/>
    </row>
    <row r="650739" spans="16:16" x14ac:dyDescent="0.3">
      <c r="P650739" s="83"/>
    </row>
    <row r="650740" spans="16:16" x14ac:dyDescent="0.3">
      <c r="P650740" s="83"/>
    </row>
    <row r="650741" spans="16:16" x14ac:dyDescent="0.3">
      <c r="P650741" s="83"/>
    </row>
    <row r="650742" spans="16:16" x14ac:dyDescent="0.3">
      <c r="P650742" s="83"/>
    </row>
    <row r="650743" spans="16:16" x14ac:dyDescent="0.3">
      <c r="P650743" s="83"/>
    </row>
    <row r="650744" spans="16:16" x14ac:dyDescent="0.3">
      <c r="P650744" s="83"/>
    </row>
    <row r="650745" spans="16:16" x14ac:dyDescent="0.3">
      <c r="P650745" s="83"/>
    </row>
    <row r="650746" spans="16:16" x14ac:dyDescent="0.3">
      <c r="P650746" s="83"/>
    </row>
    <row r="650747" spans="16:16" x14ac:dyDescent="0.3">
      <c r="P650747" s="83"/>
    </row>
    <row r="650748" spans="16:16" x14ac:dyDescent="0.3">
      <c r="P650748" s="83"/>
    </row>
    <row r="650749" spans="16:16" x14ac:dyDescent="0.3">
      <c r="P650749" s="83"/>
    </row>
    <row r="650750" spans="16:16" x14ac:dyDescent="0.3">
      <c r="P650750" s="83"/>
    </row>
    <row r="650751" spans="16:16" x14ac:dyDescent="0.3">
      <c r="P650751" s="83"/>
    </row>
    <row r="650752" spans="16:16" x14ac:dyDescent="0.3">
      <c r="P650752" s="83"/>
    </row>
    <row r="650753" spans="16:16" x14ac:dyDescent="0.3">
      <c r="P650753" s="83"/>
    </row>
    <row r="650754" spans="16:16" x14ac:dyDescent="0.3">
      <c r="P650754" s="83"/>
    </row>
    <row r="650755" spans="16:16" x14ac:dyDescent="0.3">
      <c r="P650755" s="83"/>
    </row>
    <row r="650756" spans="16:16" x14ac:dyDescent="0.3">
      <c r="P650756" s="83"/>
    </row>
    <row r="650757" spans="16:16" x14ac:dyDescent="0.3">
      <c r="P650757" s="83"/>
    </row>
    <row r="650758" spans="16:16" x14ac:dyDescent="0.3">
      <c r="P650758" s="83"/>
    </row>
    <row r="650759" spans="16:16" x14ac:dyDescent="0.3">
      <c r="P650759" s="83"/>
    </row>
    <row r="650760" spans="16:16" x14ac:dyDescent="0.3">
      <c r="P650760" s="83"/>
    </row>
    <row r="650761" spans="16:16" x14ac:dyDescent="0.3">
      <c r="P650761" s="83"/>
    </row>
    <row r="650762" spans="16:16" x14ac:dyDescent="0.3">
      <c r="P650762" s="83"/>
    </row>
    <row r="650763" spans="16:16" x14ac:dyDescent="0.3">
      <c r="P650763" s="83"/>
    </row>
    <row r="650764" spans="16:16" x14ac:dyDescent="0.3">
      <c r="P650764" s="83"/>
    </row>
    <row r="650765" spans="16:16" x14ac:dyDescent="0.3">
      <c r="P650765" s="83"/>
    </row>
    <row r="650766" spans="16:16" x14ac:dyDescent="0.3">
      <c r="P650766" s="83"/>
    </row>
    <row r="650767" spans="16:16" x14ac:dyDescent="0.3">
      <c r="P650767" s="83"/>
    </row>
    <row r="650768" spans="16:16" x14ac:dyDescent="0.3">
      <c r="P650768" s="83"/>
    </row>
    <row r="650769" spans="16:16" x14ac:dyDescent="0.3">
      <c r="P650769" s="83"/>
    </row>
    <row r="650770" spans="16:16" x14ac:dyDescent="0.3">
      <c r="P650770" s="83"/>
    </row>
    <row r="650771" spans="16:16" x14ac:dyDescent="0.3">
      <c r="P650771" s="83"/>
    </row>
    <row r="650772" spans="16:16" x14ac:dyDescent="0.3">
      <c r="P650772" s="83"/>
    </row>
    <row r="650773" spans="16:16" x14ac:dyDescent="0.3">
      <c r="P650773" s="83"/>
    </row>
    <row r="650774" spans="16:16" x14ac:dyDescent="0.3">
      <c r="P650774" s="83"/>
    </row>
    <row r="650775" spans="16:16" x14ac:dyDescent="0.3">
      <c r="P650775" s="83"/>
    </row>
    <row r="650776" spans="16:16" x14ac:dyDescent="0.3">
      <c r="P650776" s="83"/>
    </row>
    <row r="650777" spans="16:16" x14ac:dyDescent="0.3">
      <c r="P650777" s="83"/>
    </row>
    <row r="650778" spans="16:16" x14ac:dyDescent="0.3">
      <c r="P650778" s="83"/>
    </row>
    <row r="650779" spans="16:16" x14ac:dyDescent="0.3">
      <c r="P650779" s="83"/>
    </row>
    <row r="650780" spans="16:16" x14ac:dyDescent="0.3">
      <c r="P650780" s="83"/>
    </row>
    <row r="650781" spans="16:16" x14ac:dyDescent="0.3">
      <c r="P650781" s="83"/>
    </row>
    <row r="650782" spans="16:16" x14ac:dyDescent="0.3">
      <c r="P650782" s="83"/>
    </row>
    <row r="650783" spans="16:16" x14ac:dyDescent="0.3">
      <c r="P650783" s="83"/>
    </row>
    <row r="650784" spans="16:16" x14ac:dyDescent="0.3">
      <c r="P650784" s="83"/>
    </row>
    <row r="650785" spans="16:16" x14ac:dyDescent="0.3">
      <c r="P650785" s="83"/>
    </row>
    <row r="650786" spans="16:16" x14ac:dyDescent="0.3">
      <c r="P650786" s="83"/>
    </row>
    <row r="650787" spans="16:16" x14ac:dyDescent="0.3">
      <c r="P650787" s="83"/>
    </row>
    <row r="650788" spans="16:16" x14ac:dyDescent="0.3">
      <c r="P650788" s="83"/>
    </row>
    <row r="650789" spans="16:16" x14ac:dyDescent="0.3">
      <c r="P650789" s="83"/>
    </row>
    <row r="650790" spans="16:16" x14ac:dyDescent="0.3">
      <c r="P650790" s="83"/>
    </row>
    <row r="650791" spans="16:16" x14ac:dyDescent="0.3">
      <c r="P650791" s="83"/>
    </row>
    <row r="650792" spans="16:16" x14ac:dyDescent="0.3">
      <c r="P650792" s="83"/>
    </row>
    <row r="650793" spans="16:16" x14ac:dyDescent="0.3">
      <c r="P650793" s="83"/>
    </row>
    <row r="650794" spans="16:16" x14ac:dyDescent="0.3">
      <c r="P650794" s="83"/>
    </row>
    <row r="650795" spans="16:16" x14ac:dyDescent="0.3">
      <c r="P650795" s="83"/>
    </row>
    <row r="650796" spans="16:16" x14ac:dyDescent="0.3">
      <c r="P650796" s="83"/>
    </row>
    <row r="650797" spans="16:16" x14ac:dyDescent="0.3">
      <c r="P650797" s="83"/>
    </row>
    <row r="650798" spans="16:16" x14ac:dyDescent="0.3">
      <c r="P650798" s="83"/>
    </row>
    <row r="650799" spans="16:16" x14ac:dyDescent="0.3">
      <c r="P650799" s="83"/>
    </row>
    <row r="650800" spans="16:16" x14ac:dyDescent="0.3">
      <c r="P650800" s="83"/>
    </row>
    <row r="650801" spans="16:16" x14ac:dyDescent="0.3">
      <c r="P650801" s="83"/>
    </row>
    <row r="650802" spans="16:16" x14ac:dyDescent="0.3">
      <c r="P650802" s="83"/>
    </row>
    <row r="650803" spans="16:16" x14ac:dyDescent="0.3">
      <c r="P650803" s="83"/>
    </row>
    <row r="650804" spans="16:16" x14ac:dyDescent="0.3">
      <c r="P650804" s="83"/>
    </row>
    <row r="650805" spans="16:16" x14ac:dyDescent="0.3">
      <c r="P650805" s="83"/>
    </row>
    <row r="650806" spans="16:16" x14ac:dyDescent="0.3">
      <c r="P650806" s="83"/>
    </row>
    <row r="650807" spans="16:16" x14ac:dyDescent="0.3">
      <c r="P650807" s="83"/>
    </row>
    <row r="650808" spans="16:16" x14ac:dyDescent="0.3">
      <c r="P650808" s="83"/>
    </row>
    <row r="650809" spans="16:16" x14ac:dyDescent="0.3">
      <c r="P650809" s="83"/>
    </row>
    <row r="650810" spans="16:16" x14ac:dyDescent="0.3">
      <c r="P650810" s="83"/>
    </row>
    <row r="650811" spans="16:16" x14ac:dyDescent="0.3">
      <c r="P650811" s="83"/>
    </row>
    <row r="650812" spans="16:16" x14ac:dyDescent="0.3">
      <c r="P650812" s="83"/>
    </row>
    <row r="650813" spans="16:16" x14ac:dyDescent="0.3">
      <c r="P650813" s="83"/>
    </row>
    <row r="650814" spans="16:16" x14ac:dyDescent="0.3">
      <c r="P650814" s="83"/>
    </row>
    <row r="650815" spans="16:16" x14ac:dyDescent="0.3">
      <c r="P650815" s="83"/>
    </row>
    <row r="650816" spans="16:16" x14ac:dyDescent="0.3">
      <c r="P650816" s="83"/>
    </row>
    <row r="650817" spans="16:16" x14ac:dyDescent="0.3">
      <c r="P650817" s="83"/>
    </row>
    <row r="650818" spans="16:16" x14ac:dyDescent="0.3">
      <c r="P650818" s="83"/>
    </row>
    <row r="650819" spans="16:16" x14ac:dyDescent="0.3">
      <c r="P650819" s="83"/>
    </row>
    <row r="650820" spans="16:16" x14ac:dyDescent="0.3">
      <c r="P650820" s="83"/>
    </row>
    <row r="650821" spans="16:16" x14ac:dyDescent="0.3">
      <c r="P650821" s="83"/>
    </row>
    <row r="650822" spans="16:16" x14ac:dyDescent="0.3">
      <c r="P650822" s="83"/>
    </row>
    <row r="650823" spans="16:16" x14ac:dyDescent="0.3">
      <c r="P650823" s="83"/>
    </row>
    <row r="650824" spans="16:16" x14ac:dyDescent="0.3">
      <c r="P650824" s="83"/>
    </row>
    <row r="650825" spans="16:16" x14ac:dyDescent="0.3">
      <c r="P650825" s="83"/>
    </row>
    <row r="650826" spans="16:16" x14ac:dyDescent="0.3">
      <c r="P650826" s="83"/>
    </row>
    <row r="650827" spans="16:16" x14ac:dyDescent="0.3">
      <c r="P650827" s="83"/>
    </row>
    <row r="650828" spans="16:16" x14ac:dyDescent="0.3">
      <c r="P650828" s="83"/>
    </row>
    <row r="650829" spans="16:16" x14ac:dyDescent="0.3">
      <c r="P650829" s="83"/>
    </row>
    <row r="650830" spans="16:16" x14ac:dyDescent="0.3">
      <c r="P650830" s="83"/>
    </row>
    <row r="650831" spans="16:16" x14ac:dyDescent="0.3">
      <c r="P650831" s="83"/>
    </row>
    <row r="650832" spans="16:16" x14ac:dyDescent="0.3">
      <c r="P650832" s="83"/>
    </row>
    <row r="650833" spans="16:16" x14ac:dyDescent="0.3">
      <c r="P650833" s="83"/>
    </row>
    <row r="650834" spans="16:16" x14ac:dyDescent="0.3">
      <c r="P650834" s="83"/>
    </row>
    <row r="650835" spans="16:16" x14ac:dyDescent="0.3">
      <c r="P650835" s="83"/>
    </row>
    <row r="650836" spans="16:16" x14ac:dyDescent="0.3">
      <c r="P650836" s="83"/>
    </row>
    <row r="650837" spans="16:16" x14ac:dyDescent="0.3">
      <c r="P650837" s="83"/>
    </row>
    <row r="650838" spans="16:16" x14ac:dyDescent="0.3">
      <c r="P650838" s="83"/>
    </row>
    <row r="650839" spans="16:16" x14ac:dyDescent="0.3">
      <c r="P650839" s="83"/>
    </row>
    <row r="650840" spans="16:16" x14ac:dyDescent="0.3">
      <c r="P650840" s="83"/>
    </row>
    <row r="650841" spans="16:16" x14ac:dyDescent="0.3">
      <c r="P650841" s="83"/>
    </row>
    <row r="650842" spans="16:16" x14ac:dyDescent="0.3">
      <c r="P650842" s="83"/>
    </row>
    <row r="650843" spans="16:16" x14ac:dyDescent="0.3">
      <c r="P650843" s="83"/>
    </row>
    <row r="650844" spans="16:16" x14ac:dyDescent="0.3">
      <c r="P650844" s="83"/>
    </row>
    <row r="650845" spans="16:16" x14ac:dyDescent="0.3">
      <c r="P650845" s="83"/>
    </row>
    <row r="650846" spans="16:16" x14ac:dyDescent="0.3">
      <c r="P650846" s="83"/>
    </row>
    <row r="650847" spans="16:16" x14ac:dyDescent="0.3">
      <c r="P650847" s="83"/>
    </row>
    <row r="650848" spans="16:16" x14ac:dyDescent="0.3">
      <c r="P650848" s="83"/>
    </row>
    <row r="650849" spans="16:16" x14ac:dyDescent="0.3">
      <c r="P650849" s="83"/>
    </row>
    <row r="650850" spans="16:16" x14ac:dyDescent="0.3">
      <c r="P650850" s="83"/>
    </row>
    <row r="650851" spans="16:16" x14ac:dyDescent="0.3">
      <c r="P650851" s="83"/>
    </row>
    <row r="650852" spans="16:16" x14ac:dyDescent="0.3">
      <c r="P650852" s="83"/>
    </row>
    <row r="650853" spans="16:16" x14ac:dyDescent="0.3">
      <c r="P650853" s="83"/>
    </row>
    <row r="650854" spans="16:16" x14ac:dyDescent="0.3">
      <c r="P650854" s="83"/>
    </row>
    <row r="650855" spans="16:16" x14ac:dyDescent="0.3">
      <c r="P650855" s="83"/>
    </row>
    <row r="650856" spans="16:16" x14ac:dyDescent="0.3">
      <c r="P650856" s="83"/>
    </row>
    <row r="650857" spans="16:16" x14ac:dyDescent="0.3">
      <c r="P650857" s="83"/>
    </row>
    <row r="650858" spans="16:16" x14ac:dyDescent="0.3">
      <c r="P650858" s="83"/>
    </row>
    <row r="650859" spans="16:16" x14ac:dyDescent="0.3">
      <c r="P650859" s="83"/>
    </row>
    <row r="650860" spans="16:16" x14ac:dyDescent="0.3">
      <c r="P650860" s="83"/>
    </row>
    <row r="650861" spans="16:16" x14ac:dyDescent="0.3">
      <c r="P650861" s="83"/>
    </row>
    <row r="650862" spans="16:16" x14ac:dyDescent="0.3">
      <c r="P650862" s="83"/>
    </row>
    <row r="650863" spans="16:16" x14ac:dyDescent="0.3">
      <c r="P650863" s="83"/>
    </row>
    <row r="650864" spans="16:16" x14ac:dyDescent="0.3">
      <c r="P650864" s="83"/>
    </row>
    <row r="650865" spans="16:16" x14ac:dyDescent="0.3">
      <c r="P650865" s="83"/>
    </row>
    <row r="650866" spans="16:16" x14ac:dyDescent="0.3">
      <c r="P650866" s="83"/>
    </row>
    <row r="650867" spans="16:16" x14ac:dyDescent="0.3">
      <c r="P650867" s="83"/>
    </row>
    <row r="650868" spans="16:16" x14ac:dyDescent="0.3">
      <c r="P650868" s="83"/>
    </row>
    <row r="650869" spans="16:16" x14ac:dyDescent="0.3">
      <c r="P650869" s="83"/>
    </row>
    <row r="650870" spans="16:16" x14ac:dyDescent="0.3">
      <c r="P650870" s="83"/>
    </row>
    <row r="650871" spans="16:16" x14ac:dyDescent="0.3">
      <c r="P650871" s="83"/>
    </row>
    <row r="650872" spans="16:16" x14ac:dyDescent="0.3">
      <c r="P650872" s="83"/>
    </row>
    <row r="650873" spans="16:16" x14ac:dyDescent="0.3">
      <c r="P650873" s="83"/>
    </row>
    <row r="650874" spans="16:16" x14ac:dyDescent="0.3">
      <c r="P650874" s="83"/>
    </row>
    <row r="650875" spans="16:16" x14ac:dyDescent="0.3">
      <c r="P650875" s="83"/>
    </row>
    <row r="650876" spans="16:16" x14ac:dyDescent="0.3">
      <c r="P650876" s="83"/>
    </row>
    <row r="650877" spans="16:16" x14ac:dyDescent="0.3">
      <c r="P650877" s="83"/>
    </row>
    <row r="650878" spans="16:16" x14ac:dyDescent="0.3">
      <c r="P650878" s="83"/>
    </row>
    <row r="650879" spans="16:16" x14ac:dyDescent="0.3">
      <c r="P650879" s="83"/>
    </row>
    <row r="650880" spans="16:16" x14ac:dyDescent="0.3">
      <c r="P650880" s="83"/>
    </row>
    <row r="650881" spans="16:16" x14ac:dyDescent="0.3">
      <c r="P650881" s="83"/>
    </row>
    <row r="650882" spans="16:16" x14ac:dyDescent="0.3">
      <c r="P650882" s="83"/>
    </row>
    <row r="650883" spans="16:16" x14ac:dyDescent="0.3">
      <c r="P650883" s="83"/>
    </row>
    <row r="650884" spans="16:16" x14ac:dyDescent="0.3">
      <c r="P650884" s="83"/>
    </row>
    <row r="650885" spans="16:16" x14ac:dyDescent="0.3">
      <c r="P650885" s="83"/>
    </row>
    <row r="650886" spans="16:16" x14ac:dyDescent="0.3">
      <c r="P650886" s="83"/>
    </row>
    <row r="650887" spans="16:16" x14ac:dyDescent="0.3">
      <c r="P650887" s="83"/>
    </row>
    <row r="650888" spans="16:16" x14ac:dyDescent="0.3">
      <c r="P650888" s="83"/>
    </row>
    <row r="650889" spans="16:16" x14ac:dyDescent="0.3">
      <c r="P650889" s="83"/>
    </row>
    <row r="650890" spans="16:16" x14ac:dyDescent="0.3">
      <c r="P650890" s="83"/>
    </row>
    <row r="650891" spans="16:16" x14ac:dyDescent="0.3">
      <c r="P650891" s="83"/>
    </row>
    <row r="650892" spans="16:16" x14ac:dyDescent="0.3">
      <c r="P650892" s="83"/>
    </row>
    <row r="650893" spans="16:16" x14ac:dyDescent="0.3">
      <c r="P650893" s="83"/>
    </row>
    <row r="650894" spans="16:16" x14ac:dyDescent="0.3">
      <c r="P650894" s="83"/>
    </row>
    <row r="650895" spans="16:16" x14ac:dyDescent="0.3">
      <c r="P650895" s="83"/>
    </row>
    <row r="650896" spans="16:16" x14ac:dyDescent="0.3">
      <c r="P650896" s="83"/>
    </row>
    <row r="650897" spans="16:16" x14ac:dyDescent="0.3">
      <c r="P650897" s="83"/>
    </row>
    <row r="650898" spans="16:16" x14ac:dyDescent="0.3">
      <c r="P650898" s="83"/>
    </row>
    <row r="650899" spans="16:16" x14ac:dyDescent="0.3">
      <c r="P650899" s="83"/>
    </row>
    <row r="650900" spans="16:16" x14ac:dyDescent="0.3">
      <c r="P650900" s="83"/>
    </row>
    <row r="650901" spans="16:16" x14ac:dyDescent="0.3">
      <c r="P650901" s="83"/>
    </row>
    <row r="650902" spans="16:16" x14ac:dyDescent="0.3">
      <c r="P650902" s="83"/>
    </row>
    <row r="650903" spans="16:16" x14ac:dyDescent="0.3">
      <c r="P650903" s="83"/>
    </row>
    <row r="650904" spans="16:16" x14ac:dyDescent="0.3">
      <c r="P650904" s="83"/>
    </row>
    <row r="650905" spans="16:16" x14ac:dyDescent="0.3">
      <c r="P650905" s="83"/>
    </row>
    <row r="650906" spans="16:16" x14ac:dyDescent="0.3">
      <c r="P650906" s="83"/>
    </row>
    <row r="650907" spans="16:16" x14ac:dyDescent="0.3">
      <c r="P650907" s="83"/>
    </row>
    <row r="650908" spans="16:16" x14ac:dyDescent="0.3">
      <c r="P650908" s="83"/>
    </row>
    <row r="650909" spans="16:16" x14ac:dyDescent="0.3">
      <c r="P650909" s="83"/>
    </row>
    <row r="650910" spans="16:16" x14ac:dyDescent="0.3">
      <c r="P650910" s="83"/>
    </row>
    <row r="650911" spans="16:16" x14ac:dyDescent="0.3">
      <c r="P650911" s="83"/>
    </row>
    <row r="650912" spans="16:16" x14ac:dyDescent="0.3">
      <c r="P650912" s="83"/>
    </row>
    <row r="650913" spans="16:16" x14ac:dyDescent="0.3">
      <c r="P650913" s="83"/>
    </row>
    <row r="650914" spans="16:16" x14ac:dyDescent="0.3">
      <c r="P650914" s="83"/>
    </row>
    <row r="650915" spans="16:16" x14ac:dyDescent="0.3">
      <c r="P650915" s="83"/>
    </row>
    <row r="650916" spans="16:16" x14ac:dyDescent="0.3">
      <c r="P650916" s="83"/>
    </row>
    <row r="650917" spans="16:16" x14ac:dyDescent="0.3">
      <c r="P650917" s="83"/>
    </row>
    <row r="650918" spans="16:16" x14ac:dyDescent="0.3">
      <c r="P650918" s="83"/>
    </row>
    <row r="650919" spans="16:16" x14ac:dyDescent="0.3">
      <c r="P650919" s="83"/>
    </row>
    <row r="650920" spans="16:16" x14ac:dyDescent="0.3">
      <c r="P650920" s="83"/>
    </row>
    <row r="650921" spans="16:16" x14ac:dyDescent="0.3">
      <c r="P650921" s="83"/>
    </row>
    <row r="650922" spans="16:16" x14ac:dyDescent="0.3">
      <c r="P650922" s="83"/>
    </row>
    <row r="650923" spans="16:16" x14ac:dyDescent="0.3">
      <c r="P650923" s="83"/>
    </row>
    <row r="650924" spans="16:16" x14ac:dyDescent="0.3">
      <c r="P650924" s="83"/>
    </row>
    <row r="650925" spans="16:16" x14ac:dyDescent="0.3">
      <c r="P650925" s="83"/>
    </row>
    <row r="650926" spans="16:16" x14ac:dyDescent="0.3">
      <c r="P650926" s="83"/>
    </row>
    <row r="650927" spans="16:16" x14ac:dyDescent="0.3">
      <c r="P650927" s="83"/>
    </row>
    <row r="650928" spans="16:16" x14ac:dyDescent="0.3">
      <c r="P650928" s="83"/>
    </row>
    <row r="650929" spans="16:16" x14ac:dyDescent="0.3">
      <c r="P650929" s="83"/>
    </row>
    <row r="650930" spans="16:16" x14ac:dyDescent="0.3">
      <c r="P650930" s="83"/>
    </row>
    <row r="650931" spans="16:16" x14ac:dyDescent="0.3">
      <c r="P650931" s="83"/>
    </row>
    <row r="650932" spans="16:16" x14ac:dyDescent="0.3">
      <c r="P650932" s="83"/>
    </row>
    <row r="650933" spans="16:16" x14ac:dyDescent="0.3">
      <c r="P650933" s="83"/>
    </row>
    <row r="650934" spans="16:16" x14ac:dyDescent="0.3">
      <c r="P650934" s="83"/>
    </row>
    <row r="650935" spans="16:16" x14ac:dyDescent="0.3">
      <c r="P650935" s="83"/>
    </row>
    <row r="650936" spans="16:16" x14ac:dyDescent="0.3">
      <c r="P650936" s="83"/>
    </row>
    <row r="650937" spans="16:16" x14ac:dyDescent="0.3">
      <c r="P650937" s="83"/>
    </row>
    <row r="650938" spans="16:16" x14ac:dyDescent="0.3">
      <c r="P650938" s="83"/>
    </row>
    <row r="650939" spans="16:16" x14ac:dyDescent="0.3">
      <c r="P650939" s="83"/>
    </row>
    <row r="650940" spans="16:16" x14ac:dyDescent="0.3">
      <c r="P650940" s="83"/>
    </row>
    <row r="650941" spans="16:16" x14ac:dyDescent="0.3">
      <c r="P650941" s="83"/>
    </row>
    <row r="650942" spans="16:16" x14ac:dyDescent="0.3">
      <c r="P650942" s="83"/>
    </row>
    <row r="650943" spans="16:16" x14ac:dyDescent="0.3">
      <c r="P650943" s="83"/>
    </row>
    <row r="650944" spans="16:16" x14ac:dyDescent="0.3">
      <c r="P650944" s="83"/>
    </row>
    <row r="650945" spans="16:16" x14ac:dyDescent="0.3">
      <c r="P650945" s="83"/>
    </row>
    <row r="650946" spans="16:16" x14ac:dyDescent="0.3">
      <c r="P650946" s="83"/>
    </row>
    <row r="650947" spans="16:16" x14ac:dyDescent="0.3">
      <c r="P650947" s="83"/>
    </row>
    <row r="650948" spans="16:16" x14ac:dyDescent="0.3">
      <c r="P650948" s="83"/>
    </row>
    <row r="650949" spans="16:16" x14ac:dyDescent="0.3">
      <c r="P650949" s="83"/>
    </row>
    <row r="650950" spans="16:16" x14ac:dyDescent="0.3">
      <c r="P650950" s="83"/>
    </row>
    <row r="650951" spans="16:16" x14ac:dyDescent="0.3">
      <c r="P650951" s="83"/>
    </row>
    <row r="650952" spans="16:16" x14ac:dyDescent="0.3">
      <c r="P650952" s="83"/>
    </row>
    <row r="650953" spans="16:16" x14ac:dyDescent="0.3">
      <c r="P650953" s="83"/>
    </row>
    <row r="650954" spans="16:16" x14ac:dyDescent="0.3">
      <c r="P650954" s="83"/>
    </row>
    <row r="650955" spans="16:16" x14ac:dyDescent="0.3">
      <c r="P650955" s="83"/>
    </row>
    <row r="650956" spans="16:16" x14ac:dyDescent="0.3">
      <c r="P650956" s="83"/>
    </row>
    <row r="650957" spans="16:16" x14ac:dyDescent="0.3">
      <c r="P650957" s="83"/>
    </row>
    <row r="650958" spans="16:16" x14ac:dyDescent="0.3">
      <c r="P650958" s="83"/>
    </row>
    <row r="650959" spans="16:16" x14ac:dyDescent="0.3">
      <c r="P650959" s="83"/>
    </row>
    <row r="650960" spans="16:16" x14ac:dyDescent="0.3">
      <c r="P650960" s="83"/>
    </row>
    <row r="650961" spans="16:16" x14ac:dyDescent="0.3">
      <c r="P650961" s="83"/>
    </row>
    <row r="650962" spans="16:16" x14ac:dyDescent="0.3">
      <c r="P650962" s="83"/>
    </row>
    <row r="650963" spans="16:16" x14ac:dyDescent="0.3">
      <c r="P650963" s="83"/>
    </row>
    <row r="650964" spans="16:16" x14ac:dyDescent="0.3">
      <c r="P650964" s="83"/>
    </row>
    <row r="650965" spans="16:16" x14ac:dyDescent="0.3">
      <c r="P650965" s="83"/>
    </row>
    <row r="650966" spans="16:16" x14ac:dyDescent="0.3">
      <c r="P650966" s="83"/>
    </row>
    <row r="650967" spans="16:16" x14ac:dyDescent="0.3">
      <c r="P650967" s="83"/>
    </row>
    <row r="650968" spans="16:16" x14ac:dyDescent="0.3">
      <c r="P650968" s="83"/>
    </row>
    <row r="650969" spans="16:16" x14ac:dyDescent="0.3">
      <c r="P650969" s="83"/>
    </row>
    <row r="650970" spans="16:16" x14ac:dyDescent="0.3">
      <c r="P650970" s="83"/>
    </row>
    <row r="650971" spans="16:16" x14ac:dyDescent="0.3">
      <c r="P650971" s="83"/>
    </row>
    <row r="650972" spans="16:16" x14ac:dyDescent="0.3">
      <c r="P650972" s="83"/>
    </row>
    <row r="650973" spans="16:16" x14ac:dyDescent="0.3">
      <c r="P650973" s="83"/>
    </row>
    <row r="650974" spans="16:16" x14ac:dyDescent="0.3">
      <c r="P650974" s="83"/>
    </row>
    <row r="650975" spans="16:16" x14ac:dyDescent="0.3">
      <c r="P650975" s="83"/>
    </row>
    <row r="650976" spans="16:16" x14ac:dyDescent="0.3">
      <c r="P650976" s="83"/>
    </row>
    <row r="650977" spans="16:16" x14ac:dyDescent="0.3">
      <c r="P650977" s="83"/>
    </row>
    <row r="650978" spans="16:16" x14ac:dyDescent="0.3">
      <c r="P650978" s="83"/>
    </row>
    <row r="650979" spans="16:16" x14ac:dyDescent="0.3">
      <c r="P650979" s="83"/>
    </row>
    <row r="650980" spans="16:16" x14ac:dyDescent="0.3">
      <c r="P650980" s="83"/>
    </row>
    <row r="650981" spans="16:16" x14ac:dyDescent="0.3">
      <c r="P650981" s="83"/>
    </row>
    <row r="650982" spans="16:16" x14ac:dyDescent="0.3">
      <c r="P650982" s="83"/>
    </row>
    <row r="650983" spans="16:16" x14ac:dyDescent="0.3">
      <c r="P650983" s="83"/>
    </row>
    <row r="650984" spans="16:16" x14ac:dyDescent="0.3">
      <c r="P650984" s="83"/>
    </row>
    <row r="650985" spans="16:16" x14ac:dyDescent="0.3">
      <c r="P650985" s="83"/>
    </row>
    <row r="650986" spans="16:16" x14ac:dyDescent="0.3">
      <c r="P650986" s="83"/>
    </row>
    <row r="650987" spans="16:16" x14ac:dyDescent="0.3">
      <c r="P650987" s="83"/>
    </row>
    <row r="650988" spans="16:16" x14ac:dyDescent="0.3">
      <c r="P650988" s="83"/>
    </row>
    <row r="650989" spans="16:16" x14ac:dyDescent="0.3">
      <c r="P650989" s="83"/>
    </row>
    <row r="650990" spans="16:16" x14ac:dyDescent="0.3">
      <c r="P650990" s="83"/>
    </row>
    <row r="650991" spans="16:16" x14ac:dyDescent="0.3">
      <c r="P650991" s="83"/>
    </row>
    <row r="650992" spans="16:16" x14ac:dyDescent="0.3">
      <c r="P650992" s="83"/>
    </row>
    <row r="650993" spans="16:16" x14ac:dyDescent="0.3">
      <c r="P650993" s="83"/>
    </row>
    <row r="650994" spans="16:16" x14ac:dyDescent="0.3">
      <c r="P650994" s="83"/>
    </row>
    <row r="650995" spans="16:16" x14ac:dyDescent="0.3">
      <c r="P650995" s="83"/>
    </row>
    <row r="650996" spans="16:16" x14ac:dyDescent="0.3">
      <c r="P650996" s="83"/>
    </row>
    <row r="650997" spans="16:16" x14ac:dyDescent="0.3">
      <c r="P650997" s="83"/>
    </row>
    <row r="650998" spans="16:16" x14ac:dyDescent="0.3">
      <c r="P650998" s="83"/>
    </row>
    <row r="650999" spans="16:16" x14ac:dyDescent="0.3">
      <c r="P650999" s="83"/>
    </row>
    <row r="651000" spans="16:16" x14ac:dyDescent="0.3">
      <c r="P651000" s="83"/>
    </row>
    <row r="651001" spans="16:16" x14ac:dyDescent="0.3">
      <c r="P651001" s="83"/>
    </row>
    <row r="651002" spans="16:16" x14ac:dyDescent="0.3">
      <c r="P651002" s="83"/>
    </row>
    <row r="651003" spans="16:16" x14ac:dyDescent="0.3">
      <c r="P651003" s="83"/>
    </row>
    <row r="651004" spans="16:16" x14ac:dyDescent="0.3">
      <c r="P651004" s="83"/>
    </row>
    <row r="651005" spans="16:16" x14ac:dyDescent="0.3">
      <c r="P651005" s="83"/>
    </row>
    <row r="651006" spans="16:16" x14ac:dyDescent="0.3">
      <c r="P651006" s="83"/>
    </row>
    <row r="651007" spans="16:16" x14ac:dyDescent="0.3">
      <c r="P651007" s="83"/>
    </row>
    <row r="651008" spans="16:16" x14ac:dyDescent="0.3">
      <c r="P651008" s="83"/>
    </row>
    <row r="651009" spans="16:16" x14ac:dyDescent="0.3">
      <c r="P651009" s="83"/>
    </row>
    <row r="651010" spans="16:16" x14ac:dyDescent="0.3">
      <c r="P651010" s="83"/>
    </row>
    <row r="651011" spans="16:16" x14ac:dyDescent="0.3">
      <c r="P651011" s="83"/>
    </row>
    <row r="651012" spans="16:16" x14ac:dyDescent="0.3">
      <c r="P651012" s="83"/>
    </row>
    <row r="651013" spans="16:16" x14ac:dyDescent="0.3">
      <c r="P651013" s="83"/>
    </row>
    <row r="651014" spans="16:16" x14ac:dyDescent="0.3">
      <c r="P651014" s="83"/>
    </row>
    <row r="651015" spans="16:16" x14ac:dyDescent="0.3">
      <c r="P651015" s="83"/>
    </row>
    <row r="651016" spans="16:16" x14ac:dyDescent="0.3">
      <c r="P651016" s="83"/>
    </row>
    <row r="651017" spans="16:16" x14ac:dyDescent="0.3">
      <c r="P651017" s="83"/>
    </row>
    <row r="651018" spans="16:16" x14ac:dyDescent="0.3">
      <c r="P651018" s="83"/>
    </row>
    <row r="651019" spans="16:16" x14ac:dyDescent="0.3">
      <c r="P651019" s="83"/>
    </row>
    <row r="651020" spans="16:16" x14ac:dyDescent="0.3">
      <c r="P651020" s="83"/>
    </row>
    <row r="651021" spans="16:16" x14ac:dyDescent="0.3">
      <c r="P651021" s="83"/>
    </row>
    <row r="651022" spans="16:16" x14ac:dyDescent="0.3">
      <c r="P651022" s="83"/>
    </row>
    <row r="651023" spans="16:16" x14ac:dyDescent="0.3">
      <c r="P651023" s="83"/>
    </row>
    <row r="651024" spans="16:16" x14ac:dyDescent="0.3">
      <c r="P651024" s="83"/>
    </row>
    <row r="651025" spans="16:16" x14ac:dyDescent="0.3">
      <c r="P651025" s="83"/>
    </row>
    <row r="651026" spans="16:16" x14ac:dyDescent="0.3">
      <c r="P651026" s="83"/>
    </row>
    <row r="651027" spans="16:16" x14ac:dyDescent="0.3">
      <c r="P651027" s="83"/>
    </row>
    <row r="651028" spans="16:16" x14ac:dyDescent="0.3">
      <c r="P651028" s="83"/>
    </row>
    <row r="651029" spans="16:16" x14ac:dyDescent="0.3">
      <c r="P651029" s="83"/>
    </row>
    <row r="651030" spans="16:16" x14ac:dyDescent="0.3">
      <c r="P651030" s="83"/>
    </row>
    <row r="651031" spans="16:16" x14ac:dyDescent="0.3">
      <c r="P651031" s="83"/>
    </row>
    <row r="651032" spans="16:16" x14ac:dyDescent="0.3">
      <c r="P651032" s="83"/>
    </row>
    <row r="651033" spans="16:16" x14ac:dyDescent="0.3">
      <c r="P651033" s="83"/>
    </row>
    <row r="651034" spans="16:16" x14ac:dyDescent="0.3">
      <c r="P651034" s="83"/>
    </row>
    <row r="651035" spans="16:16" x14ac:dyDescent="0.3">
      <c r="P651035" s="83"/>
    </row>
    <row r="651036" spans="16:16" x14ac:dyDescent="0.3">
      <c r="P651036" s="83"/>
    </row>
    <row r="651037" spans="16:16" x14ac:dyDescent="0.3">
      <c r="P651037" s="83"/>
    </row>
    <row r="651038" spans="16:16" x14ac:dyDescent="0.3">
      <c r="P651038" s="83"/>
    </row>
    <row r="651039" spans="16:16" x14ac:dyDescent="0.3">
      <c r="P651039" s="83"/>
    </row>
    <row r="651040" spans="16:16" x14ac:dyDescent="0.3">
      <c r="P651040" s="83"/>
    </row>
    <row r="651041" spans="16:16" x14ac:dyDescent="0.3">
      <c r="P651041" s="83"/>
    </row>
    <row r="651042" spans="16:16" x14ac:dyDescent="0.3">
      <c r="P651042" s="83"/>
    </row>
    <row r="651043" spans="16:16" x14ac:dyDescent="0.3">
      <c r="P651043" s="83"/>
    </row>
    <row r="651044" spans="16:16" x14ac:dyDescent="0.3">
      <c r="P651044" s="83"/>
    </row>
    <row r="651045" spans="16:16" x14ac:dyDescent="0.3">
      <c r="P651045" s="83"/>
    </row>
    <row r="651046" spans="16:16" x14ac:dyDescent="0.3">
      <c r="P651046" s="83"/>
    </row>
    <row r="651047" spans="16:16" x14ac:dyDescent="0.3">
      <c r="P651047" s="83"/>
    </row>
    <row r="651048" spans="16:16" x14ac:dyDescent="0.3">
      <c r="P651048" s="83"/>
    </row>
    <row r="651049" spans="16:16" x14ac:dyDescent="0.3">
      <c r="P651049" s="83"/>
    </row>
    <row r="651050" spans="16:16" x14ac:dyDescent="0.3">
      <c r="P651050" s="83"/>
    </row>
    <row r="651051" spans="16:16" x14ac:dyDescent="0.3">
      <c r="P651051" s="83"/>
    </row>
    <row r="651052" spans="16:16" x14ac:dyDescent="0.3">
      <c r="P651052" s="83"/>
    </row>
    <row r="651053" spans="16:16" x14ac:dyDescent="0.3">
      <c r="P651053" s="83"/>
    </row>
    <row r="651054" spans="16:16" x14ac:dyDescent="0.3">
      <c r="P651054" s="83"/>
    </row>
    <row r="651055" spans="16:16" x14ac:dyDescent="0.3">
      <c r="P651055" s="83"/>
    </row>
    <row r="651056" spans="16:16" x14ac:dyDescent="0.3">
      <c r="P651056" s="83"/>
    </row>
    <row r="651057" spans="16:16" x14ac:dyDescent="0.3">
      <c r="P651057" s="83"/>
    </row>
    <row r="651058" spans="16:16" x14ac:dyDescent="0.3">
      <c r="P651058" s="83"/>
    </row>
    <row r="651059" spans="16:16" x14ac:dyDescent="0.3">
      <c r="P651059" s="83"/>
    </row>
    <row r="651060" spans="16:16" x14ac:dyDescent="0.3">
      <c r="P651060" s="83"/>
    </row>
    <row r="651061" spans="16:16" x14ac:dyDescent="0.3">
      <c r="P651061" s="83"/>
    </row>
    <row r="651062" spans="16:16" x14ac:dyDescent="0.3">
      <c r="P651062" s="83"/>
    </row>
    <row r="651063" spans="16:16" x14ac:dyDescent="0.3">
      <c r="P651063" s="83"/>
    </row>
    <row r="651064" spans="16:16" x14ac:dyDescent="0.3">
      <c r="P651064" s="83"/>
    </row>
    <row r="651065" spans="16:16" x14ac:dyDescent="0.3">
      <c r="P651065" s="83"/>
    </row>
    <row r="651066" spans="16:16" x14ac:dyDescent="0.3">
      <c r="P651066" s="83"/>
    </row>
    <row r="651067" spans="16:16" x14ac:dyDescent="0.3">
      <c r="P651067" s="83"/>
    </row>
    <row r="651068" spans="16:16" x14ac:dyDescent="0.3">
      <c r="P651068" s="83"/>
    </row>
    <row r="651069" spans="16:16" x14ac:dyDescent="0.3">
      <c r="P651069" s="83"/>
    </row>
    <row r="651070" spans="16:16" x14ac:dyDescent="0.3">
      <c r="P651070" s="83"/>
    </row>
    <row r="651071" spans="16:16" x14ac:dyDescent="0.3">
      <c r="P651071" s="83"/>
    </row>
    <row r="651072" spans="16:16" x14ac:dyDescent="0.3">
      <c r="P651072" s="83"/>
    </row>
    <row r="651073" spans="16:16" x14ac:dyDescent="0.3">
      <c r="P651073" s="83"/>
    </row>
    <row r="651074" spans="16:16" x14ac:dyDescent="0.3">
      <c r="P651074" s="83"/>
    </row>
    <row r="651075" spans="16:16" x14ac:dyDescent="0.3">
      <c r="P651075" s="83"/>
    </row>
    <row r="651076" spans="16:16" x14ac:dyDescent="0.3">
      <c r="P651076" s="83"/>
    </row>
    <row r="651077" spans="16:16" x14ac:dyDescent="0.3">
      <c r="P651077" s="83"/>
    </row>
    <row r="651078" spans="16:16" x14ac:dyDescent="0.3">
      <c r="P651078" s="83"/>
    </row>
    <row r="651079" spans="16:16" x14ac:dyDescent="0.3">
      <c r="P651079" s="83"/>
    </row>
    <row r="651080" spans="16:16" x14ac:dyDescent="0.3">
      <c r="P651080" s="83"/>
    </row>
    <row r="651081" spans="16:16" x14ac:dyDescent="0.3">
      <c r="P651081" s="83"/>
    </row>
    <row r="651082" spans="16:16" x14ac:dyDescent="0.3">
      <c r="P651082" s="83"/>
    </row>
    <row r="651083" spans="16:16" x14ac:dyDescent="0.3">
      <c r="P651083" s="83"/>
    </row>
    <row r="651084" spans="16:16" x14ac:dyDescent="0.3">
      <c r="P651084" s="83"/>
    </row>
    <row r="651085" spans="16:16" x14ac:dyDescent="0.3">
      <c r="P651085" s="83"/>
    </row>
    <row r="651086" spans="16:16" x14ac:dyDescent="0.3">
      <c r="P651086" s="83"/>
    </row>
    <row r="651087" spans="16:16" x14ac:dyDescent="0.3">
      <c r="P651087" s="83"/>
    </row>
    <row r="651088" spans="16:16" x14ac:dyDescent="0.3">
      <c r="P651088" s="83"/>
    </row>
    <row r="651089" spans="16:16" x14ac:dyDescent="0.3">
      <c r="P651089" s="83"/>
    </row>
    <row r="651090" spans="16:16" x14ac:dyDescent="0.3">
      <c r="P651090" s="83"/>
    </row>
    <row r="651091" spans="16:16" x14ac:dyDescent="0.3">
      <c r="P651091" s="83"/>
    </row>
    <row r="651092" spans="16:16" x14ac:dyDescent="0.3">
      <c r="P651092" s="83"/>
    </row>
    <row r="651093" spans="16:16" x14ac:dyDescent="0.3">
      <c r="P651093" s="83"/>
    </row>
    <row r="651094" spans="16:16" x14ac:dyDescent="0.3">
      <c r="P651094" s="83"/>
    </row>
    <row r="651095" spans="16:16" x14ac:dyDescent="0.3">
      <c r="P651095" s="83"/>
    </row>
    <row r="651096" spans="16:16" x14ac:dyDescent="0.3">
      <c r="P651096" s="83"/>
    </row>
    <row r="651097" spans="16:16" x14ac:dyDescent="0.3">
      <c r="P651097" s="83"/>
    </row>
    <row r="651098" spans="16:16" x14ac:dyDescent="0.3">
      <c r="P651098" s="83"/>
    </row>
    <row r="651099" spans="16:16" x14ac:dyDescent="0.3">
      <c r="P651099" s="83"/>
    </row>
    <row r="651100" spans="16:16" x14ac:dyDescent="0.3">
      <c r="P651100" s="83"/>
    </row>
    <row r="651101" spans="16:16" x14ac:dyDescent="0.3">
      <c r="P651101" s="83"/>
    </row>
    <row r="651102" spans="16:16" x14ac:dyDescent="0.3">
      <c r="P651102" s="83"/>
    </row>
    <row r="651103" spans="16:16" x14ac:dyDescent="0.3">
      <c r="P651103" s="83"/>
    </row>
    <row r="651104" spans="16:16" x14ac:dyDescent="0.3">
      <c r="P651104" s="83"/>
    </row>
    <row r="651105" spans="16:16" x14ac:dyDescent="0.3">
      <c r="P651105" s="83"/>
    </row>
    <row r="651106" spans="16:16" x14ac:dyDescent="0.3">
      <c r="P651106" s="83"/>
    </row>
    <row r="651107" spans="16:16" x14ac:dyDescent="0.3">
      <c r="P651107" s="83"/>
    </row>
    <row r="651108" spans="16:16" x14ac:dyDescent="0.3">
      <c r="P651108" s="83"/>
    </row>
    <row r="651109" spans="16:16" x14ac:dyDescent="0.3">
      <c r="P651109" s="83"/>
    </row>
    <row r="651110" spans="16:16" x14ac:dyDescent="0.3">
      <c r="P651110" s="83"/>
    </row>
    <row r="651111" spans="16:16" x14ac:dyDescent="0.3">
      <c r="P651111" s="83"/>
    </row>
    <row r="651112" spans="16:16" x14ac:dyDescent="0.3">
      <c r="P651112" s="83"/>
    </row>
    <row r="651113" spans="16:16" x14ac:dyDescent="0.3">
      <c r="P651113" s="83"/>
    </row>
    <row r="651114" spans="16:16" x14ac:dyDescent="0.3">
      <c r="P651114" s="83"/>
    </row>
    <row r="651115" spans="16:16" x14ac:dyDescent="0.3">
      <c r="P651115" s="83"/>
    </row>
    <row r="651116" spans="16:16" x14ac:dyDescent="0.3">
      <c r="P651116" s="83"/>
    </row>
    <row r="651117" spans="16:16" x14ac:dyDescent="0.3">
      <c r="P651117" s="83"/>
    </row>
    <row r="651118" spans="16:16" x14ac:dyDescent="0.3">
      <c r="P651118" s="83"/>
    </row>
    <row r="651119" spans="16:16" x14ac:dyDescent="0.3">
      <c r="P651119" s="83"/>
    </row>
    <row r="651120" spans="16:16" x14ac:dyDescent="0.3">
      <c r="P651120" s="83"/>
    </row>
    <row r="651121" spans="16:16" x14ac:dyDescent="0.3">
      <c r="P651121" s="83"/>
    </row>
    <row r="651122" spans="16:16" x14ac:dyDescent="0.3">
      <c r="P651122" s="83"/>
    </row>
    <row r="651123" spans="16:16" x14ac:dyDescent="0.3">
      <c r="P651123" s="83"/>
    </row>
    <row r="651124" spans="16:16" x14ac:dyDescent="0.3">
      <c r="P651124" s="83"/>
    </row>
    <row r="651125" spans="16:16" x14ac:dyDescent="0.3">
      <c r="P651125" s="83"/>
    </row>
    <row r="651126" spans="16:16" x14ac:dyDescent="0.3">
      <c r="P651126" s="83"/>
    </row>
    <row r="651127" spans="16:16" x14ac:dyDescent="0.3">
      <c r="P651127" s="83"/>
    </row>
    <row r="651128" spans="16:16" x14ac:dyDescent="0.3">
      <c r="P651128" s="83"/>
    </row>
    <row r="651129" spans="16:16" x14ac:dyDescent="0.3">
      <c r="P651129" s="83"/>
    </row>
    <row r="651130" spans="16:16" x14ac:dyDescent="0.3">
      <c r="P651130" s="83"/>
    </row>
    <row r="651131" spans="16:16" x14ac:dyDescent="0.3">
      <c r="P651131" s="83"/>
    </row>
    <row r="651132" spans="16:16" x14ac:dyDescent="0.3">
      <c r="P651132" s="83"/>
    </row>
    <row r="651133" spans="16:16" x14ac:dyDescent="0.3">
      <c r="P651133" s="83"/>
    </row>
    <row r="651134" spans="16:16" x14ac:dyDescent="0.3">
      <c r="P651134" s="83"/>
    </row>
    <row r="651135" spans="16:16" x14ac:dyDescent="0.3">
      <c r="P651135" s="83"/>
    </row>
    <row r="651136" spans="16:16" x14ac:dyDescent="0.3">
      <c r="P651136" s="83"/>
    </row>
    <row r="651137" spans="16:16" x14ac:dyDescent="0.3">
      <c r="P651137" s="83"/>
    </row>
    <row r="651138" spans="16:16" x14ac:dyDescent="0.3">
      <c r="P651138" s="83"/>
    </row>
    <row r="651139" spans="16:16" x14ac:dyDescent="0.3">
      <c r="P651139" s="83"/>
    </row>
    <row r="651140" spans="16:16" x14ac:dyDescent="0.3">
      <c r="P651140" s="83"/>
    </row>
    <row r="651141" spans="16:16" x14ac:dyDescent="0.3">
      <c r="P651141" s="83"/>
    </row>
    <row r="651142" spans="16:16" x14ac:dyDescent="0.3">
      <c r="P651142" s="83"/>
    </row>
    <row r="651143" spans="16:16" x14ac:dyDescent="0.3">
      <c r="P651143" s="83"/>
    </row>
    <row r="651144" spans="16:16" x14ac:dyDescent="0.3">
      <c r="P651144" s="83"/>
    </row>
    <row r="651145" spans="16:16" x14ac:dyDescent="0.3">
      <c r="P651145" s="83"/>
    </row>
    <row r="651146" spans="16:16" x14ac:dyDescent="0.3">
      <c r="P651146" s="83"/>
    </row>
    <row r="651147" spans="16:16" x14ac:dyDescent="0.3">
      <c r="P651147" s="83"/>
    </row>
    <row r="651148" spans="16:16" x14ac:dyDescent="0.3">
      <c r="P651148" s="83"/>
    </row>
    <row r="651149" spans="16:16" x14ac:dyDescent="0.3">
      <c r="P651149" s="83"/>
    </row>
    <row r="651150" spans="16:16" x14ac:dyDescent="0.3">
      <c r="P651150" s="83"/>
    </row>
    <row r="651151" spans="16:16" x14ac:dyDescent="0.3">
      <c r="P651151" s="83"/>
    </row>
    <row r="651152" spans="16:16" x14ac:dyDescent="0.3">
      <c r="P651152" s="83"/>
    </row>
    <row r="651153" spans="16:16" x14ac:dyDescent="0.3">
      <c r="P651153" s="83"/>
    </row>
    <row r="651154" spans="16:16" x14ac:dyDescent="0.3">
      <c r="P651154" s="83"/>
    </row>
    <row r="651155" spans="16:16" x14ac:dyDescent="0.3">
      <c r="P651155" s="83"/>
    </row>
    <row r="651156" spans="16:16" x14ac:dyDescent="0.3">
      <c r="P651156" s="83"/>
    </row>
    <row r="651157" spans="16:16" x14ac:dyDescent="0.3">
      <c r="P651157" s="83"/>
    </row>
    <row r="651158" spans="16:16" x14ac:dyDescent="0.3">
      <c r="P651158" s="83"/>
    </row>
    <row r="651159" spans="16:16" x14ac:dyDescent="0.3">
      <c r="P651159" s="83"/>
    </row>
    <row r="651160" spans="16:16" x14ac:dyDescent="0.3">
      <c r="P651160" s="83"/>
    </row>
    <row r="651161" spans="16:16" x14ac:dyDescent="0.3">
      <c r="P651161" s="83"/>
    </row>
    <row r="651162" spans="16:16" x14ac:dyDescent="0.3">
      <c r="P651162" s="83"/>
    </row>
    <row r="651163" spans="16:16" x14ac:dyDescent="0.3">
      <c r="P651163" s="83"/>
    </row>
    <row r="651164" spans="16:16" x14ac:dyDescent="0.3">
      <c r="P651164" s="83"/>
    </row>
    <row r="651165" spans="16:16" x14ac:dyDescent="0.3">
      <c r="P651165" s="83"/>
    </row>
    <row r="651166" spans="16:16" x14ac:dyDescent="0.3">
      <c r="P651166" s="83"/>
    </row>
    <row r="651167" spans="16:16" x14ac:dyDescent="0.3">
      <c r="P651167" s="83"/>
    </row>
    <row r="651168" spans="16:16" x14ac:dyDescent="0.3">
      <c r="P651168" s="83"/>
    </row>
    <row r="651169" spans="16:16" x14ac:dyDescent="0.3">
      <c r="P651169" s="83"/>
    </row>
    <row r="651170" spans="16:16" x14ac:dyDescent="0.3">
      <c r="P651170" s="83"/>
    </row>
    <row r="651171" spans="16:16" x14ac:dyDescent="0.3">
      <c r="P651171" s="83"/>
    </row>
    <row r="651172" spans="16:16" x14ac:dyDescent="0.3">
      <c r="P651172" s="83"/>
    </row>
    <row r="651173" spans="16:16" x14ac:dyDescent="0.3">
      <c r="P651173" s="83"/>
    </row>
    <row r="651174" spans="16:16" x14ac:dyDescent="0.3">
      <c r="P651174" s="83"/>
    </row>
    <row r="651175" spans="16:16" x14ac:dyDescent="0.3">
      <c r="P651175" s="83"/>
    </row>
    <row r="651176" spans="16:16" x14ac:dyDescent="0.3">
      <c r="P651176" s="83"/>
    </row>
    <row r="651177" spans="16:16" x14ac:dyDescent="0.3">
      <c r="P651177" s="83"/>
    </row>
    <row r="651178" spans="16:16" x14ac:dyDescent="0.3">
      <c r="P651178" s="83"/>
    </row>
    <row r="651179" spans="16:16" x14ac:dyDescent="0.3">
      <c r="P651179" s="83"/>
    </row>
    <row r="651180" spans="16:16" x14ac:dyDescent="0.3">
      <c r="P651180" s="83"/>
    </row>
    <row r="651181" spans="16:16" x14ac:dyDescent="0.3">
      <c r="P651181" s="83"/>
    </row>
    <row r="651182" spans="16:16" x14ac:dyDescent="0.3">
      <c r="P651182" s="83"/>
    </row>
    <row r="651183" spans="16:16" x14ac:dyDescent="0.3">
      <c r="P651183" s="83"/>
    </row>
    <row r="651184" spans="16:16" x14ac:dyDescent="0.3">
      <c r="P651184" s="83"/>
    </row>
    <row r="651185" spans="16:16" x14ac:dyDescent="0.3">
      <c r="P651185" s="83"/>
    </row>
    <row r="651186" spans="16:16" x14ac:dyDescent="0.3">
      <c r="P651186" s="83"/>
    </row>
    <row r="651187" spans="16:16" x14ac:dyDescent="0.3">
      <c r="P651187" s="83"/>
    </row>
    <row r="651188" spans="16:16" x14ac:dyDescent="0.3">
      <c r="P651188" s="83"/>
    </row>
    <row r="651189" spans="16:16" x14ac:dyDescent="0.3">
      <c r="P651189" s="83"/>
    </row>
    <row r="651190" spans="16:16" x14ac:dyDescent="0.3">
      <c r="P651190" s="83"/>
    </row>
    <row r="651191" spans="16:16" x14ac:dyDescent="0.3">
      <c r="P651191" s="83"/>
    </row>
    <row r="651192" spans="16:16" x14ac:dyDescent="0.3">
      <c r="P651192" s="83"/>
    </row>
    <row r="651193" spans="16:16" x14ac:dyDescent="0.3">
      <c r="P651193" s="83"/>
    </row>
    <row r="651194" spans="16:16" x14ac:dyDescent="0.3">
      <c r="P651194" s="83"/>
    </row>
    <row r="651195" spans="16:16" x14ac:dyDescent="0.3">
      <c r="P651195" s="83"/>
    </row>
    <row r="651196" spans="16:16" x14ac:dyDescent="0.3">
      <c r="P651196" s="83"/>
    </row>
    <row r="651197" spans="16:16" x14ac:dyDescent="0.3">
      <c r="P651197" s="83"/>
    </row>
    <row r="651198" spans="16:16" x14ac:dyDescent="0.3">
      <c r="P651198" s="83"/>
    </row>
    <row r="651199" spans="16:16" x14ac:dyDescent="0.3">
      <c r="P651199" s="83"/>
    </row>
    <row r="651200" spans="16:16" x14ac:dyDescent="0.3">
      <c r="P651200" s="83"/>
    </row>
    <row r="651201" spans="16:16" x14ac:dyDescent="0.3">
      <c r="P651201" s="83"/>
    </row>
    <row r="651202" spans="16:16" x14ac:dyDescent="0.3">
      <c r="P651202" s="83"/>
    </row>
    <row r="651203" spans="16:16" x14ac:dyDescent="0.3">
      <c r="P651203" s="83"/>
    </row>
    <row r="651204" spans="16:16" x14ac:dyDescent="0.3">
      <c r="P651204" s="83"/>
    </row>
    <row r="651205" spans="16:16" x14ac:dyDescent="0.3">
      <c r="P651205" s="83"/>
    </row>
    <row r="651206" spans="16:16" x14ac:dyDescent="0.3">
      <c r="P651206" s="83"/>
    </row>
    <row r="651207" spans="16:16" x14ac:dyDescent="0.3">
      <c r="P651207" s="83"/>
    </row>
    <row r="651208" spans="16:16" x14ac:dyDescent="0.3">
      <c r="P651208" s="83"/>
    </row>
    <row r="651209" spans="16:16" x14ac:dyDescent="0.3">
      <c r="P651209" s="83"/>
    </row>
    <row r="651210" spans="16:16" x14ac:dyDescent="0.3">
      <c r="P651210" s="83"/>
    </row>
    <row r="651211" spans="16:16" x14ac:dyDescent="0.3">
      <c r="P651211" s="83"/>
    </row>
    <row r="651212" spans="16:16" x14ac:dyDescent="0.3">
      <c r="P651212" s="83"/>
    </row>
    <row r="651213" spans="16:16" x14ac:dyDescent="0.3">
      <c r="P651213" s="83"/>
    </row>
    <row r="651214" spans="16:16" x14ac:dyDescent="0.3">
      <c r="P651214" s="83"/>
    </row>
    <row r="651215" spans="16:16" x14ac:dyDescent="0.3">
      <c r="P651215" s="83"/>
    </row>
    <row r="651216" spans="16:16" x14ac:dyDescent="0.3">
      <c r="P651216" s="83"/>
    </row>
    <row r="651217" spans="16:16" x14ac:dyDescent="0.3">
      <c r="P651217" s="83"/>
    </row>
    <row r="651218" spans="16:16" x14ac:dyDescent="0.3">
      <c r="P651218" s="83"/>
    </row>
    <row r="651219" spans="16:16" x14ac:dyDescent="0.3">
      <c r="P651219" s="83"/>
    </row>
    <row r="651220" spans="16:16" x14ac:dyDescent="0.3">
      <c r="P651220" s="83"/>
    </row>
    <row r="651221" spans="16:16" x14ac:dyDescent="0.3">
      <c r="P651221" s="83"/>
    </row>
    <row r="651222" spans="16:16" x14ac:dyDescent="0.3">
      <c r="P651222" s="83"/>
    </row>
    <row r="651223" spans="16:16" x14ac:dyDescent="0.3">
      <c r="P651223" s="83"/>
    </row>
    <row r="651224" spans="16:16" x14ac:dyDescent="0.3">
      <c r="P651224" s="83"/>
    </row>
    <row r="651225" spans="16:16" x14ac:dyDescent="0.3">
      <c r="P651225" s="83"/>
    </row>
    <row r="651226" spans="16:16" x14ac:dyDescent="0.3">
      <c r="P651226" s="83"/>
    </row>
    <row r="651227" spans="16:16" x14ac:dyDescent="0.3">
      <c r="P651227" s="83"/>
    </row>
    <row r="651228" spans="16:16" x14ac:dyDescent="0.3">
      <c r="P651228" s="83"/>
    </row>
    <row r="651229" spans="16:16" x14ac:dyDescent="0.3">
      <c r="P651229" s="83"/>
    </row>
    <row r="651230" spans="16:16" x14ac:dyDescent="0.3">
      <c r="P651230" s="83"/>
    </row>
    <row r="651231" spans="16:16" x14ac:dyDescent="0.3">
      <c r="P651231" s="83"/>
    </row>
    <row r="651232" spans="16:16" x14ac:dyDescent="0.3">
      <c r="P651232" s="83"/>
    </row>
    <row r="651233" spans="16:16" x14ac:dyDescent="0.3">
      <c r="P651233" s="83"/>
    </row>
    <row r="651234" spans="16:16" x14ac:dyDescent="0.3">
      <c r="P651234" s="83"/>
    </row>
    <row r="651235" spans="16:16" x14ac:dyDescent="0.3">
      <c r="P651235" s="83"/>
    </row>
    <row r="651236" spans="16:16" x14ac:dyDescent="0.3">
      <c r="P651236" s="83"/>
    </row>
    <row r="651237" spans="16:16" x14ac:dyDescent="0.3">
      <c r="P651237" s="83"/>
    </row>
    <row r="651238" spans="16:16" x14ac:dyDescent="0.3">
      <c r="P651238" s="83"/>
    </row>
    <row r="651239" spans="16:16" x14ac:dyDescent="0.3">
      <c r="P651239" s="83"/>
    </row>
    <row r="651240" spans="16:16" x14ac:dyDescent="0.3">
      <c r="P651240" s="83"/>
    </row>
    <row r="651241" spans="16:16" x14ac:dyDescent="0.3">
      <c r="P651241" s="83"/>
    </row>
    <row r="651242" spans="16:16" x14ac:dyDescent="0.3">
      <c r="P651242" s="83"/>
    </row>
    <row r="651243" spans="16:16" x14ac:dyDescent="0.3">
      <c r="P651243" s="83"/>
    </row>
    <row r="651244" spans="16:16" x14ac:dyDescent="0.3">
      <c r="P651244" s="83"/>
    </row>
    <row r="651245" spans="16:16" x14ac:dyDescent="0.3">
      <c r="P651245" s="83"/>
    </row>
    <row r="651246" spans="16:16" x14ac:dyDescent="0.3">
      <c r="P651246" s="83"/>
    </row>
    <row r="651247" spans="16:16" x14ac:dyDescent="0.3">
      <c r="P651247" s="83"/>
    </row>
    <row r="651248" spans="16:16" x14ac:dyDescent="0.3">
      <c r="P651248" s="83"/>
    </row>
    <row r="651249" spans="16:16" x14ac:dyDescent="0.3">
      <c r="P651249" s="83"/>
    </row>
    <row r="651250" spans="16:16" x14ac:dyDescent="0.3">
      <c r="P651250" s="83"/>
    </row>
    <row r="651251" spans="16:16" x14ac:dyDescent="0.3">
      <c r="P651251" s="83"/>
    </row>
    <row r="651252" spans="16:16" x14ac:dyDescent="0.3">
      <c r="P651252" s="83"/>
    </row>
    <row r="651253" spans="16:16" x14ac:dyDescent="0.3">
      <c r="P651253" s="83"/>
    </row>
    <row r="651254" spans="16:16" x14ac:dyDescent="0.3">
      <c r="P651254" s="83"/>
    </row>
    <row r="651255" spans="16:16" x14ac:dyDescent="0.3">
      <c r="P651255" s="83"/>
    </row>
    <row r="651256" spans="16:16" x14ac:dyDescent="0.3">
      <c r="P651256" s="83"/>
    </row>
    <row r="651257" spans="16:16" x14ac:dyDescent="0.3">
      <c r="P651257" s="83"/>
    </row>
    <row r="651258" spans="16:16" x14ac:dyDescent="0.3">
      <c r="P651258" s="83"/>
    </row>
    <row r="651259" spans="16:16" x14ac:dyDescent="0.3">
      <c r="P651259" s="83"/>
    </row>
    <row r="651260" spans="16:16" x14ac:dyDescent="0.3">
      <c r="P651260" s="83"/>
    </row>
    <row r="651261" spans="16:16" x14ac:dyDescent="0.3">
      <c r="P651261" s="83"/>
    </row>
    <row r="651262" spans="16:16" x14ac:dyDescent="0.3">
      <c r="P651262" s="83"/>
    </row>
    <row r="651263" spans="16:16" x14ac:dyDescent="0.3">
      <c r="P651263" s="83"/>
    </row>
    <row r="651264" spans="16:16" x14ac:dyDescent="0.3">
      <c r="P651264" s="83"/>
    </row>
    <row r="651265" spans="16:16" x14ac:dyDescent="0.3">
      <c r="P651265" s="83"/>
    </row>
    <row r="651266" spans="16:16" x14ac:dyDescent="0.3">
      <c r="P651266" s="83"/>
    </row>
    <row r="651267" spans="16:16" x14ac:dyDescent="0.3">
      <c r="P651267" s="83"/>
    </row>
    <row r="651268" spans="16:16" x14ac:dyDescent="0.3">
      <c r="P651268" s="83"/>
    </row>
    <row r="651269" spans="16:16" x14ac:dyDescent="0.3">
      <c r="P651269" s="83"/>
    </row>
    <row r="651270" spans="16:16" x14ac:dyDescent="0.3">
      <c r="P651270" s="83"/>
    </row>
    <row r="651271" spans="16:16" x14ac:dyDescent="0.3">
      <c r="P651271" s="83"/>
    </row>
    <row r="651272" spans="16:16" x14ac:dyDescent="0.3">
      <c r="P651272" s="83"/>
    </row>
    <row r="651273" spans="16:16" x14ac:dyDescent="0.3">
      <c r="P651273" s="83"/>
    </row>
    <row r="651274" spans="16:16" x14ac:dyDescent="0.3">
      <c r="P651274" s="83"/>
    </row>
    <row r="651275" spans="16:16" x14ac:dyDescent="0.3">
      <c r="P651275" s="83"/>
    </row>
    <row r="651276" spans="16:16" x14ac:dyDescent="0.3">
      <c r="P651276" s="83"/>
    </row>
    <row r="651277" spans="16:16" x14ac:dyDescent="0.3">
      <c r="P651277" s="83"/>
    </row>
    <row r="651278" spans="16:16" x14ac:dyDescent="0.3">
      <c r="P651278" s="83"/>
    </row>
    <row r="651279" spans="16:16" x14ac:dyDescent="0.3">
      <c r="P651279" s="83"/>
    </row>
    <row r="651280" spans="16:16" x14ac:dyDescent="0.3">
      <c r="P651280" s="83"/>
    </row>
    <row r="651281" spans="16:16" x14ac:dyDescent="0.3">
      <c r="P651281" s="83"/>
    </row>
    <row r="651282" spans="16:16" x14ac:dyDescent="0.3">
      <c r="P651282" s="83"/>
    </row>
    <row r="651283" spans="16:16" x14ac:dyDescent="0.3">
      <c r="P651283" s="83"/>
    </row>
    <row r="651284" spans="16:16" x14ac:dyDescent="0.3">
      <c r="P651284" s="83"/>
    </row>
    <row r="651285" spans="16:16" x14ac:dyDescent="0.3">
      <c r="P651285" s="83"/>
    </row>
    <row r="651286" spans="16:16" x14ac:dyDescent="0.3">
      <c r="P651286" s="83"/>
    </row>
    <row r="651287" spans="16:16" x14ac:dyDescent="0.3">
      <c r="P651287" s="83"/>
    </row>
    <row r="651288" spans="16:16" x14ac:dyDescent="0.3">
      <c r="P651288" s="83"/>
    </row>
    <row r="651289" spans="16:16" x14ac:dyDescent="0.3">
      <c r="P651289" s="83"/>
    </row>
    <row r="651290" spans="16:16" x14ac:dyDescent="0.3">
      <c r="P651290" s="83"/>
    </row>
    <row r="651291" spans="16:16" x14ac:dyDescent="0.3">
      <c r="P651291" s="83"/>
    </row>
    <row r="651292" spans="16:16" x14ac:dyDescent="0.3">
      <c r="P651292" s="83"/>
    </row>
    <row r="651293" spans="16:16" x14ac:dyDescent="0.3">
      <c r="P651293" s="83"/>
    </row>
    <row r="651294" spans="16:16" x14ac:dyDescent="0.3">
      <c r="P651294" s="83"/>
    </row>
    <row r="651295" spans="16:16" x14ac:dyDescent="0.3">
      <c r="P651295" s="83"/>
    </row>
    <row r="651296" spans="16:16" x14ac:dyDescent="0.3">
      <c r="P651296" s="83"/>
    </row>
    <row r="651297" spans="16:16" x14ac:dyDescent="0.3">
      <c r="P651297" s="83"/>
    </row>
    <row r="651298" spans="16:16" x14ac:dyDescent="0.3">
      <c r="P651298" s="83"/>
    </row>
    <row r="651299" spans="16:16" x14ac:dyDescent="0.3">
      <c r="P651299" s="83"/>
    </row>
    <row r="651300" spans="16:16" x14ac:dyDescent="0.3">
      <c r="P651300" s="83"/>
    </row>
    <row r="651301" spans="16:16" x14ac:dyDescent="0.3">
      <c r="P651301" s="83"/>
    </row>
    <row r="651302" spans="16:16" x14ac:dyDescent="0.3">
      <c r="P651302" s="83"/>
    </row>
    <row r="651303" spans="16:16" x14ac:dyDescent="0.3">
      <c r="P651303" s="83"/>
    </row>
    <row r="651304" spans="16:16" x14ac:dyDescent="0.3">
      <c r="P651304" s="83"/>
    </row>
    <row r="651305" spans="16:16" x14ac:dyDescent="0.3">
      <c r="P651305" s="83"/>
    </row>
    <row r="651306" spans="16:16" x14ac:dyDescent="0.3">
      <c r="P651306" s="83"/>
    </row>
    <row r="651307" spans="16:16" x14ac:dyDescent="0.3">
      <c r="P651307" s="83"/>
    </row>
    <row r="651308" spans="16:16" x14ac:dyDescent="0.3">
      <c r="P651308" s="83"/>
    </row>
    <row r="651309" spans="16:16" x14ac:dyDescent="0.3">
      <c r="P651309" s="83"/>
    </row>
    <row r="651310" spans="16:16" x14ac:dyDescent="0.3">
      <c r="P651310" s="83"/>
    </row>
    <row r="651311" spans="16:16" x14ac:dyDescent="0.3">
      <c r="P651311" s="83"/>
    </row>
    <row r="651312" spans="16:16" x14ac:dyDescent="0.3">
      <c r="P651312" s="83"/>
    </row>
    <row r="651313" spans="16:16" x14ac:dyDescent="0.3">
      <c r="P651313" s="83"/>
    </row>
    <row r="651314" spans="16:16" x14ac:dyDescent="0.3">
      <c r="P651314" s="83"/>
    </row>
    <row r="651315" spans="16:16" x14ac:dyDescent="0.3">
      <c r="P651315" s="83"/>
    </row>
    <row r="651316" spans="16:16" x14ac:dyDescent="0.3">
      <c r="P651316" s="83"/>
    </row>
    <row r="651317" spans="16:16" x14ac:dyDescent="0.3">
      <c r="P651317" s="83"/>
    </row>
    <row r="651318" spans="16:16" x14ac:dyDescent="0.3">
      <c r="P651318" s="83"/>
    </row>
    <row r="651319" spans="16:16" x14ac:dyDescent="0.3">
      <c r="P651319" s="83"/>
    </row>
    <row r="651320" spans="16:16" x14ac:dyDescent="0.3">
      <c r="P651320" s="83"/>
    </row>
    <row r="651321" spans="16:16" x14ac:dyDescent="0.3">
      <c r="P651321" s="83"/>
    </row>
    <row r="651322" spans="16:16" x14ac:dyDescent="0.3">
      <c r="P651322" s="83"/>
    </row>
    <row r="651323" spans="16:16" x14ac:dyDescent="0.3">
      <c r="P651323" s="83"/>
    </row>
    <row r="651324" spans="16:16" x14ac:dyDescent="0.3">
      <c r="P651324" s="83"/>
    </row>
    <row r="651325" spans="16:16" x14ac:dyDescent="0.3">
      <c r="P651325" s="83"/>
    </row>
    <row r="651326" spans="16:16" x14ac:dyDescent="0.3">
      <c r="P651326" s="83"/>
    </row>
    <row r="651327" spans="16:16" x14ac:dyDescent="0.3">
      <c r="P651327" s="83"/>
    </row>
    <row r="651328" spans="16:16" x14ac:dyDescent="0.3">
      <c r="P651328" s="83"/>
    </row>
    <row r="651329" spans="16:16" x14ac:dyDescent="0.3">
      <c r="P651329" s="83"/>
    </row>
    <row r="651330" spans="16:16" x14ac:dyDescent="0.3">
      <c r="P651330" s="83"/>
    </row>
    <row r="651331" spans="16:16" x14ac:dyDescent="0.3">
      <c r="P651331" s="83"/>
    </row>
    <row r="651332" spans="16:16" x14ac:dyDescent="0.3">
      <c r="P651332" s="83"/>
    </row>
    <row r="651333" spans="16:16" x14ac:dyDescent="0.3">
      <c r="P651333" s="83"/>
    </row>
    <row r="651334" spans="16:16" x14ac:dyDescent="0.3">
      <c r="P651334" s="83"/>
    </row>
    <row r="651335" spans="16:16" x14ac:dyDescent="0.3">
      <c r="P651335" s="83"/>
    </row>
    <row r="651336" spans="16:16" x14ac:dyDescent="0.3">
      <c r="P651336" s="83"/>
    </row>
    <row r="651337" spans="16:16" x14ac:dyDescent="0.3">
      <c r="P651337" s="83"/>
    </row>
    <row r="651338" spans="16:16" x14ac:dyDescent="0.3">
      <c r="P651338" s="83"/>
    </row>
    <row r="651339" spans="16:16" x14ac:dyDescent="0.3">
      <c r="P651339" s="83"/>
    </row>
    <row r="651340" spans="16:16" x14ac:dyDescent="0.3">
      <c r="P651340" s="83"/>
    </row>
    <row r="651341" spans="16:16" x14ac:dyDescent="0.3">
      <c r="P651341" s="83"/>
    </row>
    <row r="651342" spans="16:16" x14ac:dyDescent="0.3">
      <c r="P651342" s="83"/>
    </row>
    <row r="651343" spans="16:16" x14ac:dyDescent="0.3">
      <c r="P651343" s="83"/>
    </row>
    <row r="651344" spans="16:16" x14ac:dyDescent="0.3">
      <c r="P651344" s="83"/>
    </row>
    <row r="651345" spans="16:16" x14ac:dyDescent="0.3">
      <c r="P651345" s="83"/>
    </row>
    <row r="651346" spans="16:16" x14ac:dyDescent="0.3">
      <c r="P651346" s="83"/>
    </row>
    <row r="651347" spans="16:16" x14ac:dyDescent="0.3">
      <c r="P651347" s="83"/>
    </row>
    <row r="651348" spans="16:16" x14ac:dyDescent="0.3">
      <c r="P651348" s="83"/>
    </row>
    <row r="651349" spans="16:16" x14ac:dyDescent="0.3">
      <c r="P651349" s="83"/>
    </row>
    <row r="651350" spans="16:16" x14ac:dyDescent="0.3">
      <c r="P651350" s="83"/>
    </row>
    <row r="651351" spans="16:16" x14ac:dyDescent="0.3">
      <c r="P651351" s="83"/>
    </row>
    <row r="651352" spans="16:16" x14ac:dyDescent="0.3">
      <c r="P651352" s="83"/>
    </row>
    <row r="651353" spans="16:16" x14ac:dyDescent="0.3">
      <c r="P651353" s="83"/>
    </row>
    <row r="651354" spans="16:16" x14ac:dyDescent="0.3">
      <c r="P651354" s="83"/>
    </row>
    <row r="651355" spans="16:16" x14ac:dyDescent="0.3">
      <c r="P651355" s="83"/>
    </row>
    <row r="651356" spans="16:16" x14ac:dyDescent="0.3">
      <c r="P651356" s="83"/>
    </row>
    <row r="651357" spans="16:16" x14ac:dyDescent="0.3">
      <c r="P651357" s="83"/>
    </row>
    <row r="651358" spans="16:16" x14ac:dyDescent="0.3">
      <c r="P651358" s="83"/>
    </row>
    <row r="651359" spans="16:16" x14ac:dyDescent="0.3">
      <c r="P651359" s="83"/>
    </row>
    <row r="651360" spans="16:16" x14ac:dyDescent="0.3">
      <c r="P651360" s="83"/>
    </row>
    <row r="651361" spans="16:16" x14ac:dyDescent="0.3">
      <c r="P651361" s="83"/>
    </row>
    <row r="651362" spans="16:16" x14ac:dyDescent="0.3">
      <c r="P651362" s="83"/>
    </row>
    <row r="651363" spans="16:16" x14ac:dyDescent="0.3">
      <c r="P651363" s="83"/>
    </row>
    <row r="651364" spans="16:16" x14ac:dyDescent="0.3">
      <c r="P651364" s="83"/>
    </row>
    <row r="651365" spans="16:16" x14ac:dyDescent="0.3">
      <c r="P651365" s="83"/>
    </row>
    <row r="651366" spans="16:16" x14ac:dyDescent="0.3">
      <c r="P651366" s="83"/>
    </row>
    <row r="651367" spans="16:16" x14ac:dyDescent="0.3">
      <c r="P651367" s="83"/>
    </row>
    <row r="651368" spans="16:16" x14ac:dyDescent="0.3">
      <c r="P651368" s="83"/>
    </row>
    <row r="651369" spans="16:16" x14ac:dyDescent="0.3">
      <c r="P651369" s="83"/>
    </row>
    <row r="651370" spans="16:16" x14ac:dyDescent="0.3">
      <c r="P651370" s="83"/>
    </row>
    <row r="651371" spans="16:16" x14ac:dyDescent="0.3">
      <c r="P651371" s="83"/>
    </row>
    <row r="651372" spans="16:16" x14ac:dyDescent="0.3">
      <c r="P651372" s="83"/>
    </row>
    <row r="651373" spans="16:16" x14ac:dyDescent="0.3">
      <c r="P651373" s="83"/>
    </row>
    <row r="651374" spans="16:16" x14ac:dyDescent="0.3">
      <c r="P651374" s="83"/>
    </row>
    <row r="651375" spans="16:16" x14ac:dyDescent="0.3">
      <c r="P651375" s="83"/>
    </row>
    <row r="651376" spans="16:16" x14ac:dyDescent="0.3">
      <c r="P651376" s="83"/>
    </row>
    <row r="651377" spans="16:16" x14ac:dyDescent="0.3">
      <c r="P651377" s="83"/>
    </row>
    <row r="651378" spans="16:16" x14ac:dyDescent="0.3">
      <c r="P651378" s="83"/>
    </row>
    <row r="651379" spans="16:16" x14ac:dyDescent="0.3">
      <c r="P651379" s="83"/>
    </row>
    <row r="651380" spans="16:16" x14ac:dyDescent="0.3">
      <c r="P651380" s="83"/>
    </row>
    <row r="651381" spans="16:16" x14ac:dyDescent="0.3">
      <c r="P651381" s="83"/>
    </row>
    <row r="651382" spans="16:16" x14ac:dyDescent="0.3">
      <c r="P651382" s="83"/>
    </row>
    <row r="651383" spans="16:16" x14ac:dyDescent="0.3">
      <c r="P651383" s="83"/>
    </row>
    <row r="651384" spans="16:16" x14ac:dyDescent="0.3">
      <c r="P651384" s="83"/>
    </row>
    <row r="651385" spans="16:16" x14ac:dyDescent="0.3">
      <c r="P651385" s="83"/>
    </row>
    <row r="651386" spans="16:16" x14ac:dyDescent="0.3">
      <c r="P651386" s="83"/>
    </row>
    <row r="651387" spans="16:16" x14ac:dyDescent="0.3">
      <c r="P651387" s="83"/>
    </row>
    <row r="651388" spans="16:16" x14ac:dyDescent="0.3">
      <c r="P651388" s="83"/>
    </row>
    <row r="651389" spans="16:16" x14ac:dyDescent="0.3">
      <c r="P651389" s="83"/>
    </row>
    <row r="651390" spans="16:16" x14ac:dyDescent="0.3">
      <c r="P651390" s="83"/>
    </row>
    <row r="651391" spans="16:16" x14ac:dyDescent="0.3">
      <c r="P651391" s="83"/>
    </row>
    <row r="651392" spans="16:16" x14ac:dyDescent="0.3">
      <c r="P651392" s="83"/>
    </row>
    <row r="651393" spans="16:16" x14ac:dyDescent="0.3">
      <c r="P651393" s="83"/>
    </row>
    <row r="651394" spans="16:16" x14ac:dyDescent="0.3">
      <c r="P651394" s="83"/>
    </row>
    <row r="651395" spans="16:16" x14ac:dyDescent="0.3">
      <c r="P651395" s="83"/>
    </row>
    <row r="651396" spans="16:16" x14ac:dyDescent="0.3">
      <c r="P651396" s="83"/>
    </row>
    <row r="651397" spans="16:16" x14ac:dyDescent="0.3">
      <c r="P651397" s="83"/>
    </row>
    <row r="651398" spans="16:16" x14ac:dyDescent="0.3">
      <c r="P651398" s="83"/>
    </row>
    <row r="651399" spans="16:16" x14ac:dyDescent="0.3">
      <c r="P651399" s="83"/>
    </row>
    <row r="651400" spans="16:16" x14ac:dyDescent="0.3">
      <c r="P651400" s="83"/>
    </row>
    <row r="651401" spans="16:16" x14ac:dyDescent="0.3">
      <c r="P651401" s="83"/>
    </row>
    <row r="651402" spans="16:16" x14ac:dyDescent="0.3">
      <c r="P651402" s="83"/>
    </row>
    <row r="651403" spans="16:16" x14ac:dyDescent="0.3">
      <c r="P651403" s="83"/>
    </row>
    <row r="651404" spans="16:16" x14ac:dyDescent="0.3">
      <c r="P651404" s="83"/>
    </row>
    <row r="651405" spans="16:16" x14ac:dyDescent="0.3">
      <c r="P651405" s="83"/>
    </row>
    <row r="651406" spans="16:16" x14ac:dyDescent="0.3">
      <c r="P651406" s="83"/>
    </row>
    <row r="651407" spans="16:16" x14ac:dyDescent="0.3">
      <c r="P651407" s="83"/>
    </row>
    <row r="651408" spans="16:16" x14ac:dyDescent="0.3">
      <c r="P651408" s="83"/>
    </row>
    <row r="651409" spans="16:16" x14ac:dyDescent="0.3">
      <c r="P651409" s="83"/>
    </row>
    <row r="651410" spans="16:16" x14ac:dyDescent="0.3">
      <c r="P651410" s="83"/>
    </row>
    <row r="651411" spans="16:16" x14ac:dyDescent="0.3">
      <c r="P651411" s="83"/>
    </row>
    <row r="651412" spans="16:16" x14ac:dyDescent="0.3">
      <c r="P651412" s="83"/>
    </row>
    <row r="651413" spans="16:16" x14ac:dyDescent="0.3">
      <c r="P651413" s="83"/>
    </row>
    <row r="651414" spans="16:16" x14ac:dyDescent="0.3">
      <c r="P651414" s="83"/>
    </row>
    <row r="651415" spans="16:16" x14ac:dyDescent="0.3">
      <c r="P651415" s="83"/>
    </row>
    <row r="651416" spans="16:16" x14ac:dyDescent="0.3">
      <c r="P651416" s="83"/>
    </row>
    <row r="651417" spans="16:16" x14ac:dyDescent="0.3">
      <c r="P651417" s="83"/>
    </row>
    <row r="651418" spans="16:16" x14ac:dyDescent="0.3">
      <c r="P651418" s="83"/>
    </row>
    <row r="651419" spans="16:16" x14ac:dyDescent="0.3">
      <c r="P651419" s="83"/>
    </row>
    <row r="651420" spans="16:16" x14ac:dyDescent="0.3">
      <c r="P651420" s="83"/>
    </row>
    <row r="651421" spans="16:16" x14ac:dyDescent="0.3">
      <c r="P651421" s="83"/>
    </row>
    <row r="651422" spans="16:16" x14ac:dyDescent="0.3">
      <c r="P651422" s="83"/>
    </row>
    <row r="651423" spans="16:16" x14ac:dyDescent="0.3">
      <c r="P651423" s="83"/>
    </row>
    <row r="651424" spans="16:16" x14ac:dyDescent="0.3">
      <c r="P651424" s="83"/>
    </row>
    <row r="651425" spans="16:16" x14ac:dyDescent="0.3">
      <c r="P651425" s="83"/>
    </row>
    <row r="651426" spans="16:16" x14ac:dyDescent="0.3">
      <c r="P651426" s="83"/>
    </row>
    <row r="651427" spans="16:16" x14ac:dyDescent="0.3">
      <c r="P651427" s="83"/>
    </row>
    <row r="651428" spans="16:16" x14ac:dyDescent="0.3">
      <c r="P651428" s="83"/>
    </row>
    <row r="651429" spans="16:16" x14ac:dyDescent="0.3">
      <c r="P651429" s="83"/>
    </row>
    <row r="651430" spans="16:16" x14ac:dyDescent="0.3">
      <c r="P651430" s="83"/>
    </row>
    <row r="651431" spans="16:16" x14ac:dyDescent="0.3">
      <c r="P651431" s="83"/>
    </row>
    <row r="651432" spans="16:16" x14ac:dyDescent="0.3">
      <c r="P651432" s="83"/>
    </row>
    <row r="651433" spans="16:16" x14ac:dyDescent="0.3">
      <c r="P651433" s="83"/>
    </row>
    <row r="651434" spans="16:16" x14ac:dyDescent="0.3">
      <c r="P651434" s="83"/>
    </row>
    <row r="651435" spans="16:16" x14ac:dyDescent="0.3">
      <c r="P651435" s="83"/>
    </row>
    <row r="651436" spans="16:16" x14ac:dyDescent="0.3">
      <c r="P651436" s="83"/>
    </row>
    <row r="651437" spans="16:16" x14ac:dyDescent="0.3">
      <c r="P651437" s="83"/>
    </row>
    <row r="651438" spans="16:16" x14ac:dyDescent="0.3">
      <c r="P651438" s="83"/>
    </row>
    <row r="651439" spans="16:16" x14ac:dyDescent="0.3">
      <c r="P651439" s="83"/>
    </row>
    <row r="651440" spans="16:16" x14ac:dyDescent="0.3">
      <c r="P651440" s="83"/>
    </row>
    <row r="651441" spans="16:16" x14ac:dyDescent="0.3">
      <c r="P651441" s="83"/>
    </row>
    <row r="651442" spans="16:16" x14ac:dyDescent="0.3">
      <c r="P651442" s="83"/>
    </row>
    <row r="651443" spans="16:16" x14ac:dyDescent="0.3">
      <c r="P651443" s="83"/>
    </row>
    <row r="651444" spans="16:16" x14ac:dyDescent="0.3">
      <c r="P651444" s="83"/>
    </row>
    <row r="651445" spans="16:16" x14ac:dyDescent="0.3">
      <c r="P651445" s="83"/>
    </row>
    <row r="651446" spans="16:16" x14ac:dyDescent="0.3">
      <c r="P651446" s="83"/>
    </row>
    <row r="651447" spans="16:16" x14ac:dyDescent="0.3">
      <c r="P651447" s="83"/>
    </row>
    <row r="651448" spans="16:16" x14ac:dyDescent="0.3">
      <c r="P651448" s="83"/>
    </row>
    <row r="651449" spans="16:16" x14ac:dyDescent="0.3">
      <c r="P651449" s="83"/>
    </row>
    <row r="651450" spans="16:16" x14ac:dyDescent="0.3">
      <c r="P651450" s="83"/>
    </row>
    <row r="651451" spans="16:16" x14ac:dyDescent="0.3">
      <c r="P651451" s="83"/>
    </row>
    <row r="651452" spans="16:16" x14ac:dyDescent="0.3">
      <c r="P651452" s="83"/>
    </row>
    <row r="651453" spans="16:16" x14ac:dyDescent="0.3">
      <c r="P651453" s="83"/>
    </row>
    <row r="651454" spans="16:16" x14ac:dyDescent="0.3">
      <c r="P651454" s="83"/>
    </row>
    <row r="651455" spans="16:16" x14ac:dyDescent="0.3">
      <c r="P651455" s="83"/>
    </row>
    <row r="651456" spans="16:16" x14ac:dyDescent="0.3">
      <c r="P651456" s="83"/>
    </row>
    <row r="651457" spans="16:16" x14ac:dyDescent="0.3">
      <c r="P651457" s="83"/>
    </row>
    <row r="651458" spans="16:16" x14ac:dyDescent="0.3">
      <c r="P651458" s="83"/>
    </row>
    <row r="651459" spans="16:16" x14ac:dyDescent="0.3">
      <c r="P651459" s="83"/>
    </row>
    <row r="651460" spans="16:16" x14ac:dyDescent="0.3">
      <c r="P651460" s="83"/>
    </row>
    <row r="651461" spans="16:16" x14ac:dyDescent="0.3">
      <c r="P651461" s="83"/>
    </row>
    <row r="651462" spans="16:16" x14ac:dyDescent="0.3">
      <c r="P651462" s="83"/>
    </row>
    <row r="651463" spans="16:16" x14ac:dyDescent="0.3">
      <c r="P651463" s="83"/>
    </row>
    <row r="651464" spans="16:16" x14ac:dyDescent="0.3">
      <c r="P651464" s="83"/>
    </row>
    <row r="651465" spans="16:16" x14ac:dyDescent="0.3">
      <c r="P651465" s="83"/>
    </row>
    <row r="651466" spans="16:16" x14ac:dyDescent="0.3">
      <c r="P651466" s="83"/>
    </row>
    <row r="651467" spans="16:16" x14ac:dyDescent="0.3">
      <c r="P651467" s="83"/>
    </row>
    <row r="651468" spans="16:16" x14ac:dyDescent="0.3">
      <c r="P651468" s="83"/>
    </row>
    <row r="651469" spans="16:16" x14ac:dyDescent="0.3">
      <c r="P651469" s="83"/>
    </row>
    <row r="651470" spans="16:16" x14ac:dyDescent="0.3">
      <c r="P651470" s="83"/>
    </row>
    <row r="651471" spans="16:16" x14ac:dyDescent="0.3">
      <c r="P651471" s="83"/>
    </row>
    <row r="651472" spans="16:16" x14ac:dyDescent="0.3">
      <c r="P651472" s="83"/>
    </row>
    <row r="651473" spans="16:16" x14ac:dyDescent="0.3">
      <c r="P651473" s="83"/>
    </row>
    <row r="651474" spans="16:16" x14ac:dyDescent="0.3">
      <c r="P651474" s="83"/>
    </row>
    <row r="651475" spans="16:16" x14ac:dyDescent="0.3">
      <c r="P651475" s="83"/>
    </row>
    <row r="651476" spans="16:16" x14ac:dyDescent="0.3">
      <c r="P651476" s="83"/>
    </row>
    <row r="651477" spans="16:16" x14ac:dyDescent="0.3">
      <c r="P651477" s="83"/>
    </row>
    <row r="651478" spans="16:16" x14ac:dyDescent="0.3">
      <c r="P651478" s="83"/>
    </row>
    <row r="651479" spans="16:16" x14ac:dyDescent="0.3">
      <c r="P651479" s="83"/>
    </row>
    <row r="651480" spans="16:16" x14ac:dyDescent="0.3">
      <c r="P651480" s="83"/>
    </row>
    <row r="651481" spans="16:16" x14ac:dyDescent="0.3">
      <c r="P651481" s="83"/>
    </row>
    <row r="651482" spans="16:16" x14ac:dyDescent="0.3">
      <c r="P651482" s="83"/>
    </row>
    <row r="651483" spans="16:16" x14ac:dyDescent="0.3">
      <c r="P651483" s="83"/>
    </row>
    <row r="651484" spans="16:16" x14ac:dyDescent="0.3">
      <c r="P651484" s="83"/>
    </row>
    <row r="651485" spans="16:16" x14ac:dyDescent="0.3">
      <c r="P651485" s="83"/>
    </row>
    <row r="651486" spans="16:16" x14ac:dyDescent="0.3">
      <c r="P651486" s="83"/>
    </row>
    <row r="651487" spans="16:16" x14ac:dyDescent="0.3">
      <c r="P651487" s="83"/>
    </row>
    <row r="651488" spans="16:16" x14ac:dyDescent="0.3">
      <c r="P651488" s="83"/>
    </row>
    <row r="651489" spans="16:16" x14ac:dyDescent="0.3">
      <c r="P651489" s="83"/>
    </row>
    <row r="651490" spans="16:16" x14ac:dyDescent="0.3">
      <c r="P651490" s="83"/>
    </row>
    <row r="651491" spans="16:16" x14ac:dyDescent="0.3">
      <c r="P651491" s="83"/>
    </row>
    <row r="651492" spans="16:16" x14ac:dyDescent="0.3">
      <c r="P651492" s="83"/>
    </row>
    <row r="651493" spans="16:16" x14ac:dyDescent="0.3">
      <c r="P651493" s="83"/>
    </row>
    <row r="651494" spans="16:16" x14ac:dyDescent="0.3">
      <c r="P651494" s="83"/>
    </row>
    <row r="651495" spans="16:16" x14ac:dyDescent="0.3">
      <c r="P651495" s="83"/>
    </row>
    <row r="651496" spans="16:16" x14ac:dyDescent="0.3">
      <c r="P651496" s="83"/>
    </row>
    <row r="651497" spans="16:16" x14ac:dyDescent="0.3">
      <c r="P651497" s="83"/>
    </row>
    <row r="651498" spans="16:16" x14ac:dyDescent="0.3">
      <c r="P651498" s="83"/>
    </row>
    <row r="651499" spans="16:16" x14ac:dyDescent="0.3">
      <c r="P651499" s="83"/>
    </row>
    <row r="651500" spans="16:16" x14ac:dyDescent="0.3">
      <c r="P651500" s="83"/>
    </row>
    <row r="651501" spans="16:16" x14ac:dyDescent="0.3">
      <c r="P651501" s="83"/>
    </row>
    <row r="651502" spans="16:16" x14ac:dyDescent="0.3">
      <c r="P651502" s="83"/>
    </row>
    <row r="651503" spans="16:16" x14ac:dyDescent="0.3">
      <c r="P651503" s="83"/>
    </row>
    <row r="651504" spans="16:16" x14ac:dyDescent="0.3">
      <c r="P651504" s="83"/>
    </row>
    <row r="651505" spans="16:16" x14ac:dyDescent="0.3">
      <c r="P651505" s="83"/>
    </row>
    <row r="651506" spans="16:16" x14ac:dyDescent="0.3">
      <c r="P651506" s="83"/>
    </row>
    <row r="651507" spans="16:16" x14ac:dyDescent="0.3">
      <c r="P651507" s="83"/>
    </row>
    <row r="651508" spans="16:16" x14ac:dyDescent="0.3">
      <c r="P651508" s="83"/>
    </row>
    <row r="651509" spans="16:16" x14ac:dyDescent="0.3">
      <c r="P651509" s="83"/>
    </row>
    <row r="651510" spans="16:16" x14ac:dyDescent="0.3">
      <c r="P651510" s="83"/>
    </row>
    <row r="651511" spans="16:16" x14ac:dyDescent="0.3">
      <c r="P651511" s="83"/>
    </row>
    <row r="651512" spans="16:16" x14ac:dyDescent="0.3">
      <c r="P651512" s="83"/>
    </row>
    <row r="651513" spans="16:16" x14ac:dyDescent="0.3">
      <c r="P651513" s="83"/>
    </row>
    <row r="651514" spans="16:16" x14ac:dyDescent="0.3">
      <c r="P651514" s="83"/>
    </row>
    <row r="651515" spans="16:16" x14ac:dyDescent="0.3">
      <c r="P651515" s="83"/>
    </row>
    <row r="651516" spans="16:16" x14ac:dyDescent="0.3">
      <c r="P651516" s="83"/>
    </row>
    <row r="651517" spans="16:16" x14ac:dyDescent="0.3">
      <c r="P651517" s="83"/>
    </row>
    <row r="651518" spans="16:16" x14ac:dyDescent="0.3">
      <c r="P651518" s="83"/>
    </row>
    <row r="651519" spans="16:16" x14ac:dyDescent="0.3">
      <c r="P651519" s="83"/>
    </row>
    <row r="651520" spans="16:16" x14ac:dyDescent="0.3">
      <c r="P651520" s="83"/>
    </row>
    <row r="651521" spans="16:16" x14ac:dyDescent="0.3">
      <c r="P651521" s="83"/>
    </row>
    <row r="651522" spans="16:16" x14ac:dyDescent="0.3">
      <c r="P651522" s="83"/>
    </row>
    <row r="651523" spans="16:16" x14ac:dyDescent="0.3">
      <c r="P651523" s="83"/>
    </row>
    <row r="651524" spans="16:16" x14ac:dyDescent="0.3">
      <c r="P651524" s="83"/>
    </row>
    <row r="651525" spans="16:16" x14ac:dyDescent="0.3">
      <c r="P651525" s="83"/>
    </row>
    <row r="651526" spans="16:16" x14ac:dyDescent="0.3">
      <c r="P651526" s="83"/>
    </row>
    <row r="651527" spans="16:16" x14ac:dyDescent="0.3">
      <c r="P651527" s="83"/>
    </row>
    <row r="651528" spans="16:16" x14ac:dyDescent="0.3">
      <c r="P651528" s="83"/>
    </row>
    <row r="651529" spans="16:16" x14ac:dyDescent="0.3">
      <c r="P651529" s="83"/>
    </row>
    <row r="651530" spans="16:16" x14ac:dyDescent="0.3">
      <c r="P651530" s="83"/>
    </row>
    <row r="651531" spans="16:16" x14ac:dyDescent="0.3">
      <c r="P651531" s="83"/>
    </row>
    <row r="651532" spans="16:16" x14ac:dyDescent="0.3">
      <c r="P651532" s="83"/>
    </row>
    <row r="651533" spans="16:16" x14ac:dyDescent="0.3">
      <c r="P651533" s="83"/>
    </row>
    <row r="651534" spans="16:16" x14ac:dyDescent="0.3">
      <c r="P651534" s="83"/>
    </row>
    <row r="651535" spans="16:16" x14ac:dyDescent="0.3">
      <c r="P651535" s="83"/>
    </row>
    <row r="651536" spans="16:16" x14ac:dyDescent="0.3">
      <c r="P651536" s="83"/>
    </row>
    <row r="651537" spans="16:16" x14ac:dyDescent="0.3">
      <c r="P651537" s="83"/>
    </row>
    <row r="651538" spans="16:16" x14ac:dyDescent="0.3">
      <c r="P651538" s="83"/>
    </row>
    <row r="651539" spans="16:16" x14ac:dyDescent="0.3">
      <c r="P651539" s="83"/>
    </row>
    <row r="651540" spans="16:16" x14ac:dyDescent="0.3">
      <c r="P651540" s="83"/>
    </row>
    <row r="651541" spans="16:16" x14ac:dyDescent="0.3">
      <c r="P651541" s="83"/>
    </row>
    <row r="651542" spans="16:16" x14ac:dyDescent="0.3">
      <c r="P651542" s="83"/>
    </row>
    <row r="651543" spans="16:16" x14ac:dyDescent="0.3">
      <c r="P651543" s="83"/>
    </row>
    <row r="651544" spans="16:16" x14ac:dyDescent="0.3">
      <c r="P651544" s="83"/>
    </row>
    <row r="651545" spans="16:16" x14ac:dyDescent="0.3">
      <c r="P651545" s="83"/>
    </row>
    <row r="651546" spans="16:16" x14ac:dyDescent="0.3">
      <c r="P651546" s="83"/>
    </row>
    <row r="651547" spans="16:16" x14ac:dyDescent="0.3">
      <c r="P651547" s="83"/>
    </row>
    <row r="651548" spans="16:16" x14ac:dyDescent="0.3">
      <c r="P651548" s="83"/>
    </row>
    <row r="651549" spans="16:16" x14ac:dyDescent="0.3">
      <c r="P651549" s="83"/>
    </row>
    <row r="651550" spans="16:16" x14ac:dyDescent="0.3">
      <c r="P651550" s="83"/>
    </row>
    <row r="651551" spans="16:16" x14ac:dyDescent="0.3">
      <c r="P651551" s="83"/>
    </row>
    <row r="651552" spans="16:16" x14ac:dyDescent="0.3">
      <c r="P651552" s="83"/>
    </row>
    <row r="651553" spans="16:16" x14ac:dyDescent="0.3">
      <c r="P651553" s="83"/>
    </row>
    <row r="651554" spans="16:16" x14ac:dyDescent="0.3">
      <c r="P651554" s="83"/>
    </row>
    <row r="651555" spans="16:16" x14ac:dyDescent="0.3">
      <c r="P651555" s="83"/>
    </row>
    <row r="651556" spans="16:16" x14ac:dyDescent="0.3">
      <c r="P651556" s="83"/>
    </row>
    <row r="651557" spans="16:16" x14ac:dyDescent="0.3">
      <c r="P651557" s="83"/>
    </row>
    <row r="651558" spans="16:16" x14ac:dyDescent="0.3">
      <c r="P651558" s="83"/>
    </row>
    <row r="651559" spans="16:16" x14ac:dyDescent="0.3">
      <c r="P651559" s="83"/>
    </row>
    <row r="651560" spans="16:16" x14ac:dyDescent="0.3">
      <c r="P651560" s="83"/>
    </row>
    <row r="651561" spans="16:16" x14ac:dyDescent="0.3">
      <c r="P651561" s="83"/>
    </row>
    <row r="651562" spans="16:16" x14ac:dyDescent="0.3">
      <c r="P651562" s="83"/>
    </row>
    <row r="651563" spans="16:16" x14ac:dyDescent="0.3">
      <c r="P651563" s="83"/>
    </row>
    <row r="651564" spans="16:16" x14ac:dyDescent="0.3">
      <c r="P651564" s="83"/>
    </row>
    <row r="651565" spans="16:16" x14ac:dyDescent="0.3">
      <c r="P651565" s="83"/>
    </row>
    <row r="651566" spans="16:16" x14ac:dyDescent="0.3">
      <c r="P651566" s="83"/>
    </row>
    <row r="651567" spans="16:16" x14ac:dyDescent="0.3">
      <c r="P651567" s="83"/>
    </row>
    <row r="651568" spans="16:16" x14ac:dyDescent="0.3">
      <c r="P651568" s="83"/>
    </row>
    <row r="651569" spans="16:16" x14ac:dyDescent="0.3">
      <c r="P651569" s="83"/>
    </row>
    <row r="651570" spans="16:16" x14ac:dyDescent="0.3">
      <c r="P651570" s="83"/>
    </row>
    <row r="651571" spans="16:16" x14ac:dyDescent="0.3">
      <c r="P651571" s="83"/>
    </row>
    <row r="651572" spans="16:16" x14ac:dyDescent="0.3">
      <c r="P651572" s="83"/>
    </row>
    <row r="651573" spans="16:16" x14ac:dyDescent="0.3">
      <c r="P651573" s="83"/>
    </row>
    <row r="651574" spans="16:16" x14ac:dyDescent="0.3">
      <c r="P651574" s="83"/>
    </row>
    <row r="651575" spans="16:16" x14ac:dyDescent="0.3">
      <c r="P651575" s="83"/>
    </row>
    <row r="651576" spans="16:16" x14ac:dyDescent="0.3">
      <c r="P651576" s="83"/>
    </row>
    <row r="651577" spans="16:16" x14ac:dyDescent="0.3">
      <c r="P651577" s="83"/>
    </row>
    <row r="651578" spans="16:16" x14ac:dyDescent="0.3">
      <c r="P651578" s="83"/>
    </row>
    <row r="651579" spans="16:16" x14ac:dyDescent="0.3">
      <c r="P651579" s="83"/>
    </row>
    <row r="651580" spans="16:16" x14ac:dyDescent="0.3">
      <c r="P651580" s="83"/>
    </row>
    <row r="651581" spans="16:16" x14ac:dyDescent="0.3">
      <c r="P651581" s="83"/>
    </row>
    <row r="651582" spans="16:16" x14ac:dyDescent="0.3">
      <c r="P651582" s="83"/>
    </row>
    <row r="651583" spans="16:16" x14ac:dyDescent="0.3">
      <c r="P651583" s="83"/>
    </row>
    <row r="651584" spans="16:16" x14ac:dyDescent="0.3">
      <c r="P651584" s="83"/>
    </row>
    <row r="651585" spans="16:16" x14ac:dyDescent="0.3">
      <c r="P651585" s="83"/>
    </row>
    <row r="651586" spans="16:16" x14ac:dyDescent="0.3">
      <c r="P651586" s="83"/>
    </row>
    <row r="651587" spans="16:16" x14ac:dyDescent="0.3">
      <c r="P651587" s="83"/>
    </row>
    <row r="651588" spans="16:16" x14ac:dyDescent="0.3">
      <c r="P651588" s="83"/>
    </row>
    <row r="651589" spans="16:16" x14ac:dyDescent="0.3">
      <c r="P651589" s="83"/>
    </row>
    <row r="651590" spans="16:16" x14ac:dyDescent="0.3">
      <c r="P651590" s="83"/>
    </row>
    <row r="651591" spans="16:16" x14ac:dyDescent="0.3">
      <c r="P651591" s="83"/>
    </row>
    <row r="651592" spans="16:16" x14ac:dyDescent="0.3">
      <c r="P651592" s="83"/>
    </row>
    <row r="651593" spans="16:16" x14ac:dyDescent="0.3">
      <c r="P651593" s="83"/>
    </row>
    <row r="651594" spans="16:16" x14ac:dyDescent="0.3">
      <c r="P651594" s="83"/>
    </row>
    <row r="651595" spans="16:16" x14ac:dyDescent="0.3">
      <c r="P651595" s="83"/>
    </row>
    <row r="651596" spans="16:16" x14ac:dyDescent="0.3">
      <c r="P651596" s="83"/>
    </row>
    <row r="651597" spans="16:16" x14ac:dyDescent="0.3">
      <c r="P651597" s="83"/>
    </row>
    <row r="651598" spans="16:16" x14ac:dyDescent="0.3">
      <c r="P651598" s="83"/>
    </row>
    <row r="651599" spans="16:16" x14ac:dyDescent="0.3">
      <c r="P651599" s="83"/>
    </row>
    <row r="651600" spans="16:16" x14ac:dyDescent="0.3">
      <c r="P651600" s="83"/>
    </row>
    <row r="651601" spans="16:16" x14ac:dyDescent="0.3">
      <c r="P651601" s="83"/>
    </row>
    <row r="651602" spans="16:16" x14ac:dyDescent="0.3">
      <c r="P651602" s="83"/>
    </row>
    <row r="651603" spans="16:16" x14ac:dyDescent="0.3">
      <c r="P651603" s="83"/>
    </row>
    <row r="651604" spans="16:16" x14ac:dyDescent="0.3">
      <c r="P651604" s="83"/>
    </row>
    <row r="651605" spans="16:16" x14ac:dyDescent="0.3">
      <c r="P651605" s="83"/>
    </row>
    <row r="651606" spans="16:16" x14ac:dyDescent="0.3">
      <c r="P651606" s="83"/>
    </row>
    <row r="651607" spans="16:16" x14ac:dyDescent="0.3">
      <c r="P651607" s="83"/>
    </row>
    <row r="651608" spans="16:16" x14ac:dyDescent="0.3">
      <c r="P651608" s="83"/>
    </row>
    <row r="651609" spans="16:16" x14ac:dyDescent="0.3">
      <c r="P651609" s="83"/>
    </row>
    <row r="651610" spans="16:16" x14ac:dyDescent="0.3">
      <c r="P651610" s="83"/>
    </row>
    <row r="651611" spans="16:16" x14ac:dyDescent="0.3">
      <c r="P651611" s="83"/>
    </row>
    <row r="651612" spans="16:16" x14ac:dyDescent="0.3">
      <c r="P651612" s="83"/>
    </row>
    <row r="651613" spans="16:16" x14ac:dyDescent="0.3">
      <c r="P651613" s="83"/>
    </row>
    <row r="651614" spans="16:16" x14ac:dyDescent="0.3">
      <c r="P651614" s="83"/>
    </row>
    <row r="651615" spans="16:16" x14ac:dyDescent="0.3">
      <c r="P651615" s="83"/>
    </row>
    <row r="651616" spans="16:16" x14ac:dyDescent="0.3">
      <c r="P651616" s="83"/>
    </row>
    <row r="651617" spans="16:16" x14ac:dyDescent="0.3">
      <c r="P651617" s="83"/>
    </row>
    <row r="651618" spans="16:16" x14ac:dyDescent="0.3">
      <c r="P651618" s="83"/>
    </row>
    <row r="651619" spans="16:16" x14ac:dyDescent="0.3">
      <c r="P651619" s="83"/>
    </row>
    <row r="651620" spans="16:16" x14ac:dyDescent="0.3">
      <c r="P651620" s="83"/>
    </row>
    <row r="651621" spans="16:16" x14ac:dyDescent="0.3">
      <c r="P651621" s="83"/>
    </row>
    <row r="651622" spans="16:16" x14ac:dyDescent="0.3">
      <c r="P651622" s="83"/>
    </row>
    <row r="651623" spans="16:16" x14ac:dyDescent="0.3">
      <c r="P651623" s="83"/>
    </row>
    <row r="651624" spans="16:16" x14ac:dyDescent="0.3">
      <c r="P651624" s="83"/>
    </row>
    <row r="651625" spans="16:16" x14ac:dyDescent="0.3">
      <c r="P651625" s="83"/>
    </row>
    <row r="651626" spans="16:16" x14ac:dyDescent="0.3">
      <c r="P651626" s="83"/>
    </row>
    <row r="651627" spans="16:16" x14ac:dyDescent="0.3">
      <c r="P651627" s="83"/>
    </row>
    <row r="651628" spans="16:16" x14ac:dyDescent="0.3">
      <c r="P651628" s="83"/>
    </row>
    <row r="651629" spans="16:16" x14ac:dyDescent="0.3">
      <c r="P651629" s="83"/>
    </row>
    <row r="651630" spans="16:16" x14ac:dyDescent="0.3">
      <c r="P651630" s="83"/>
    </row>
    <row r="651631" spans="16:16" x14ac:dyDescent="0.3">
      <c r="P651631" s="83"/>
    </row>
    <row r="651632" spans="16:16" x14ac:dyDescent="0.3">
      <c r="P651632" s="83"/>
    </row>
    <row r="651633" spans="16:16" x14ac:dyDescent="0.3">
      <c r="P651633" s="83"/>
    </row>
    <row r="651634" spans="16:16" x14ac:dyDescent="0.3">
      <c r="P651634" s="83"/>
    </row>
    <row r="651635" spans="16:16" x14ac:dyDescent="0.3">
      <c r="P651635" s="83"/>
    </row>
    <row r="651636" spans="16:16" x14ac:dyDescent="0.3">
      <c r="P651636" s="83"/>
    </row>
    <row r="651637" spans="16:16" x14ac:dyDescent="0.3">
      <c r="P651637" s="83"/>
    </row>
    <row r="651638" spans="16:16" x14ac:dyDescent="0.3">
      <c r="P651638" s="83"/>
    </row>
    <row r="651639" spans="16:16" x14ac:dyDescent="0.3">
      <c r="P651639" s="83"/>
    </row>
    <row r="651640" spans="16:16" x14ac:dyDescent="0.3">
      <c r="P651640" s="83"/>
    </row>
    <row r="651641" spans="16:16" x14ac:dyDescent="0.3">
      <c r="P651641" s="83"/>
    </row>
    <row r="651642" spans="16:16" x14ac:dyDescent="0.3">
      <c r="P651642" s="83"/>
    </row>
    <row r="651643" spans="16:16" x14ac:dyDescent="0.3">
      <c r="P651643" s="83"/>
    </row>
    <row r="651644" spans="16:16" x14ac:dyDescent="0.3">
      <c r="P651644" s="83"/>
    </row>
    <row r="651645" spans="16:16" x14ac:dyDescent="0.3">
      <c r="P651645" s="83"/>
    </row>
    <row r="651646" spans="16:16" x14ac:dyDescent="0.3">
      <c r="P651646" s="83"/>
    </row>
    <row r="651647" spans="16:16" x14ac:dyDescent="0.3">
      <c r="P651647" s="83"/>
    </row>
    <row r="651648" spans="16:16" x14ac:dyDescent="0.3">
      <c r="P651648" s="83"/>
    </row>
    <row r="651649" spans="16:16" x14ac:dyDescent="0.3">
      <c r="P651649" s="83"/>
    </row>
    <row r="651650" spans="16:16" x14ac:dyDescent="0.3">
      <c r="P651650" s="83"/>
    </row>
    <row r="651651" spans="16:16" x14ac:dyDescent="0.3">
      <c r="P651651" s="83"/>
    </row>
    <row r="651652" spans="16:16" x14ac:dyDescent="0.3">
      <c r="P651652" s="83"/>
    </row>
    <row r="651653" spans="16:16" x14ac:dyDescent="0.3">
      <c r="P651653" s="83"/>
    </row>
    <row r="651654" spans="16:16" x14ac:dyDescent="0.3">
      <c r="P651654" s="83"/>
    </row>
    <row r="651655" spans="16:16" x14ac:dyDescent="0.3">
      <c r="P651655" s="83"/>
    </row>
    <row r="651656" spans="16:16" x14ac:dyDescent="0.3">
      <c r="P651656" s="83"/>
    </row>
    <row r="651657" spans="16:16" x14ac:dyDescent="0.3">
      <c r="P651657" s="83"/>
    </row>
    <row r="651658" spans="16:16" x14ac:dyDescent="0.3">
      <c r="P651658" s="83"/>
    </row>
    <row r="651659" spans="16:16" x14ac:dyDescent="0.3">
      <c r="P651659" s="83"/>
    </row>
    <row r="651660" spans="16:16" x14ac:dyDescent="0.3">
      <c r="P651660" s="83"/>
    </row>
    <row r="651661" spans="16:16" x14ac:dyDescent="0.3">
      <c r="P651661" s="83"/>
    </row>
    <row r="651662" spans="16:16" x14ac:dyDescent="0.3">
      <c r="P651662" s="83"/>
    </row>
    <row r="651663" spans="16:16" x14ac:dyDescent="0.3">
      <c r="P651663" s="83"/>
    </row>
    <row r="651664" spans="16:16" x14ac:dyDescent="0.3">
      <c r="P651664" s="83"/>
    </row>
    <row r="651665" spans="16:16" x14ac:dyDescent="0.3">
      <c r="P651665" s="83"/>
    </row>
    <row r="651666" spans="16:16" x14ac:dyDescent="0.3">
      <c r="P651666" s="83"/>
    </row>
    <row r="651667" spans="16:16" x14ac:dyDescent="0.3">
      <c r="P651667" s="83"/>
    </row>
    <row r="651668" spans="16:16" x14ac:dyDescent="0.3">
      <c r="P651668" s="83"/>
    </row>
    <row r="651669" spans="16:16" x14ac:dyDescent="0.3">
      <c r="P651669" s="83"/>
    </row>
    <row r="651670" spans="16:16" x14ac:dyDescent="0.3">
      <c r="P651670" s="83"/>
    </row>
    <row r="651671" spans="16:16" x14ac:dyDescent="0.3">
      <c r="P651671" s="83"/>
    </row>
    <row r="651672" spans="16:16" x14ac:dyDescent="0.3">
      <c r="P651672" s="83"/>
    </row>
    <row r="651673" spans="16:16" x14ac:dyDescent="0.3">
      <c r="P651673" s="83"/>
    </row>
    <row r="651674" spans="16:16" x14ac:dyDescent="0.3">
      <c r="P651674" s="83"/>
    </row>
    <row r="651675" spans="16:16" x14ac:dyDescent="0.3">
      <c r="P651675" s="83"/>
    </row>
    <row r="651676" spans="16:16" x14ac:dyDescent="0.3">
      <c r="P651676" s="83"/>
    </row>
    <row r="651677" spans="16:16" x14ac:dyDescent="0.3">
      <c r="P651677" s="83"/>
    </row>
    <row r="651678" spans="16:16" x14ac:dyDescent="0.3">
      <c r="P651678" s="83"/>
    </row>
    <row r="651679" spans="16:16" x14ac:dyDescent="0.3">
      <c r="P651679" s="83"/>
    </row>
    <row r="651680" spans="16:16" x14ac:dyDescent="0.3">
      <c r="P651680" s="83"/>
    </row>
    <row r="651681" spans="16:16" x14ac:dyDescent="0.3">
      <c r="P651681" s="83"/>
    </row>
    <row r="651682" spans="16:16" x14ac:dyDescent="0.3">
      <c r="P651682" s="83"/>
    </row>
    <row r="651683" spans="16:16" x14ac:dyDescent="0.3">
      <c r="P651683" s="83"/>
    </row>
    <row r="651684" spans="16:16" x14ac:dyDescent="0.3">
      <c r="P651684" s="83"/>
    </row>
    <row r="651685" spans="16:16" x14ac:dyDescent="0.3">
      <c r="P651685" s="83"/>
    </row>
    <row r="651686" spans="16:16" x14ac:dyDescent="0.3">
      <c r="P651686" s="83"/>
    </row>
    <row r="651687" spans="16:16" x14ac:dyDescent="0.3">
      <c r="P651687" s="83"/>
    </row>
    <row r="651688" spans="16:16" x14ac:dyDescent="0.3">
      <c r="P651688" s="83"/>
    </row>
    <row r="651689" spans="16:16" x14ac:dyDescent="0.3">
      <c r="P651689" s="83"/>
    </row>
    <row r="651690" spans="16:16" x14ac:dyDescent="0.3">
      <c r="P651690" s="83"/>
    </row>
    <row r="651691" spans="16:16" x14ac:dyDescent="0.3">
      <c r="P651691" s="83"/>
    </row>
    <row r="651692" spans="16:16" x14ac:dyDescent="0.3">
      <c r="P651692" s="83"/>
    </row>
    <row r="651693" spans="16:16" x14ac:dyDescent="0.3">
      <c r="P651693" s="83"/>
    </row>
    <row r="651694" spans="16:16" x14ac:dyDescent="0.3">
      <c r="P651694" s="83"/>
    </row>
    <row r="651695" spans="16:16" x14ac:dyDescent="0.3">
      <c r="P651695" s="83"/>
    </row>
    <row r="651696" spans="16:16" x14ac:dyDescent="0.3">
      <c r="P651696" s="83"/>
    </row>
    <row r="651697" spans="16:16" x14ac:dyDescent="0.3">
      <c r="P651697" s="83"/>
    </row>
    <row r="651698" spans="16:16" x14ac:dyDescent="0.3">
      <c r="P651698" s="83"/>
    </row>
    <row r="651699" spans="16:16" x14ac:dyDescent="0.3">
      <c r="P651699" s="83"/>
    </row>
    <row r="651700" spans="16:16" x14ac:dyDescent="0.3">
      <c r="P651700" s="83"/>
    </row>
    <row r="651701" spans="16:16" x14ac:dyDescent="0.3">
      <c r="P651701" s="83"/>
    </row>
    <row r="651702" spans="16:16" x14ac:dyDescent="0.3">
      <c r="P651702" s="83"/>
    </row>
    <row r="651703" spans="16:16" x14ac:dyDescent="0.3">
      <c r="P651703" s="83"/>
    </row>
    <row r="651704" spans="16:16" x14ac:dyDescent="0.3">
      <c r="P651704" s="83"/>
    </row>
    <row r="651705" spans="16:16" x14ac:dyDescent="0.3">
      <c r="P651705" s="83"/>
    </row>
    <row r="651706" spans="16:16" x14ac:dyDescent="0.3">
      <c r="P651706" s="83"/>
    </row>
    <row r="651707" spans="16:16" x14ac:dyDescent="0.3">
      <c r="P651707" s="83"/>
    </row>
    <row r="651708" spans="16:16" x14ac:dyDescent="0.3">
      <c r="P651708" s="83"/>
    </row>
    <row r="651709" spans="16:16" x14ac:dyDescent="0.3">
      <c r="P651709" s="83"/>
    </row>
    <row r="651710" spans="16:16" x14ac:dyDescent="0.3">
      <c r="P651710" s="83"/>
    </row>
    <row r="651711" spans="16:16" x14ac:dyDescent="0.3">
      <c r="P651711" s="83"/>
    </row>
    <row r="651712" spans="16:16" x14ac:dyDescent="0.3">
      <c r="P651712" s="83"/>
    </row>
    <row r="651713" spans="16:16" x14ac:dyDescent="0.3">
      <c r="P651713" s="83"/>
    </row>
    <row r="651714" spans="16:16" x14ac:dyDescent="0.3">
      <c r="P651714" s="83"/>
    </row>
    <row r="651715" spans="16:16" x14ac:dyDescent="0.3">
      <c r="P651715" s="83"/>
    </row>
    <row r="651716" spans="16:16" x14ac:dyDescent="0.3">
      <c r="P651716" s="83"/>
    </row>
    <row r="651717" spans="16:16" x14ac:dyDescent="0.3">
      <c r="P651717" s="83"/>
    </row>
    <row r="651718" spans="16:16" x14ac:dyDescent="0.3">
      <c r="P651718" s="83"/>
    </row>
    <row r="651719" spans="16:16" x14ac:dyDescent="0.3">
      <c r="P651719" s="83"/>
    </row>
    <row r="651720" spans="16:16" x14ac:dyDescent="0.3">
      <c r="P651720" s="83"/>
    </row>
    <row r="651721" spans="16:16" x14ac:dyDescent="0.3">
      <c r="P651721" s="83"/>
    </row>
    <row r="651722" spans="16:16" x14ac:dyDescent="0.3">
      <c r="P651722" s="83"/>
    </row>
    <row r="651723" spans="16:16" x14ac:dyDescent="0.3">
      <c r="P651723" s="83"/>
    </row>
    <row r="651724" spans="16:16" x14ac:dyDescent="0.3">
      <c r="P651724" s="83"/>
    </row>
    <row r="651725" spans="16:16" x14ac:dyDescent="0.3">
      <c r="P651725" s="83"/>
    </row>
    <row r="651726" spans="16:16" x14ac:dyDescent="0.3">
      <c r="P651726" s="83"/>
    </row>
    <row r="651727" spans="16:16" x14ac:dyDescent="0.3">
      <c r="P651727" s="83"/>
    </row>
    <row r="651728" spans="16:16" x14ac:dyDescent="0.3">
      <c r="P651728" s="83"/>
    </row>
    <row r="651729" spans="16:16" x14ac:dyDescent="0.3">
      <c r="P651729" s="83"/>
    </row>
    <row r="651730" spans="16:16" x14ac:dyDescent="0.3">
      <c r="P651730" s="83"/>
    </row>
    <row r="651731" spans="16:16" x14ac:dyDescent="0.3">
      <c r="P651731" s="83"/>
    </row>
    <row r="651732" spans="16:16" x14ac:dyDescent="0.3">
      <c r="P651732" s="83"/>
    </row>
    <row r="651733" spans="16:16" x14ac:dyDescent="0.3">
      <c r="P651733" s="83"/>
    </row>
    <row r="651734" spans="16:16" x14ac:dyDescent="0.3">
      <c r="P651734" s="83"/>
    </row>
    <row r="651735" spans="16:16" x14ac:dyDescent="0.3">
      <c r="P651735" s="83"/>
    </row>
    <row r="651736" spans="16:16" x14ac:dyDescent="0.3">
      <c r="P651736" s="83"/>
    </row>
    <row r="651737" spans="16:16" x14ac:dyDescent="0.3">
      <c r="P651737" s="83"/>
    </row>
    <row r="651738" spans="16:16" x14ac:dyDescent="0.3">
      <c r="P651738" s="83"/>
    </row>
    <row r="651739" spans="16:16" x14ac:dyDescent="0.3">
      <c r="P651739" s="83"/>
    </row>
    <row r="651740" spans="16:16" x14ac:dyDescent="0.3">
      <c r="P651740" s="83"/>
    </row>
    <row r="651741" spans="16:16" x14ac:dyDescent="0.3">
      <c r="P651741" s="83"/>
    </row>
    <row r="651742" spans="16:16" x14ac:dyDescent="0.3">
      <c r="P651742" s="83"/>
    </row>
    <row r="651743" spans="16:16" x14ac:dyDescent="0.3">
      <c r="P651743" s="83"/>
    </row>
    <row r="651744" spans="16:16" x14ac:dyDescent="0.3">
      <c r="P651744" s="83"/>
    </row>
    <row r="651745" spans="16:16" x14ac:dyDescent="0.3">
      <c r="P651745" s="83"/>
    </row>
    <row r="651746" spans="16:16" x14ac:dyDescent="0.3">
      <c r="P651746" s="83"/>
    </row>
    <row r="651747" spans="16:16" x14ac:dyDescent="0.3">
      <c r="P651747" s="83"/>
    </row>
    <row r="651748" spans="16:16" x14ac:dyDescent="0.3">
      <c r="P651748" s="83"/>
    </row>
    <row r="651749" spans="16:16" x14ac:dyDescent="0.3">
      <c r="P651749" s="83"/>
    </row>
    <row r="651750" spans="16:16" x14ac:dyDescent="0.3">
      <c r="P651750" s="83"/>
    </row>
    <row r="651751" spans="16:16" x14ac:dyDescent="0.3">
      <c r="P651751" s="83"/>
    </row>
    <row r="651752" spans="16:16" x14ac:dyDescent="0.3">
      <c r="P651752" s="83"/>
    </row>
    <row r="651753" spans="16:16" x14ac:dyDescent="0.3">
      <c r="P651753" s="83"/>
    </row>
    <row r="651754" spans="16:16" x14ac:dyDescent="0.3">
      <c r="P651754" s="83"/>
    </row>
    <row r="651755" spans="16:16" x14ac:dyDescent="0.3">
      <c r="P651755" s="83"/>
    </row>
    <row r="651756" spans="16:16" x14ac:dyDescent="0.3">
      <c r="P651756" s="83"/>
    </row>
    <row r="651757" spans="16:16" x14ac:dyDescent="0.3">
      <c r="P651757" s="83"/>
    </row>
    <row r="651758" spans="16:16" x14ac:dyDescent="0.3">
      <c r="P651758" s="83"/>
    </row>
    <row r="651759" spans="16:16" x14ac:dyDescent="0.3">
      <c r="P651759" s="83"/>
    </row>
    <row r="651760" spans="16:16" x14ac:dyDescent="0.3">
      <c r="P651760" s="83"/>
    </row>
    <row r="651761" spans="16:16" x14ac:dyDescent="0.3">
      <c r="P651761" s="83"/>
    </row>
    <row r="651762" spans="16:16" x14ac:dyDescent="0.3">
      <c r="P651762" s="83"/>
    </row>
    <row r="651763" spans="16:16" x14ac:dyDescent="0.3">
      <c r="P651763" s="83"/>
    </row>
    <row r="651764" spans="16:16" x14ac:dyDescent="0.3">
      <c r="P651764" s="83"/>
    </row>
    <row r="651765" spans="16:16" x14ac:dyDescent="0.3">
      <c r="P651765" s="83"/>
    </row>
    <row r="651766" spans="16:16" x14ac:dyDescent="0.3">
      <c r="P651766" s="83"/>
    </row>
    <row r="651767" spans="16:16" x14ac:dyDescent="0.3">
      <c r="P651767" s="83"/>
    </row>
    <row r="651768" spans="16:16" x14ac:dyDescent="0.3">
      <c r="P651768" s="83"/>
    </row>
    <row r="651769" spans="16:16" x14ac:dyDescent="0.3">
      <c r="P651769" s="83"/>
    </row>
    <row r="651770" spans="16:16" x14ac:dyDescent="0.3">
      <c r="P651770" s="83"/>
    </row>
    <row r="651771" spans="16:16" x14ac:dyDescent="0.3">
      <c r="P651771" s="83"/>
    </row>
    <row r="651772" spans="16:16" x14ac:dyDescent="0.3">
      <c r="P651772" s="83"/>
    </row>
    <row r="651773" spans="16:16" x14ac:dyDescent="0.3">
      <c r="P651773" s="83"/>
    </row>
    <row r="651774" spans="16:16" x14ac:dyDescent="0.3">
      <c r="P651774" s="83"/>
    </row>
    <row r="651775" spans="16:16" x14ac:dyDescent="0.3">
      <c r="P651775" s="83"/>
    </row>
    <row r="651776" spans="16:16" x14ac:dyDescent="0.3">
      <c r="P651776" s="83"/>
    </row>
    <row r="651777" spans="16:16" x14ac:dyDescent="0.3">
      <c r="P651777" s="83"/>
    </row>
    <row r="651778" spans="16:16" x14ac:dyDescent="0.3">
      <c r="P651778" s="83"/>
    </row>
    <row r="651779" spans="16:16" x14ac:dyDescent="0.3">
      <c r="P651779" s="83"/>
    </row>
    <row r="651780" spans="16:16" x14ac:dyDescent="0.3">
      <c r="P651780" s="83"/>
    </row>
    <row r="651781" spans="16:16" x14ac:dyDescent="0.3">
      <c r="P651781" s="83"/>
    </row>
    <row r="651782" spans="16:16" x14ac:dyDescent="0.3">
      <c r="P651782" s="83"/>
    </row>
    <row r="651783" spans="16:16" x14ac:dyDescent="0.3">
      <c r="P651783" s="83"/>
    </row>
    <row r="651784" spans="16:16" x14ac:dyDescent="0.3">
      <c r="P651784" s="83"/>
    </row>
    <row r="651785" spans="16:16" x14ac:dyDescent="0.3">
      <c r="P651785" s="83"/>
    </row>
    <row r="651786" spans="16:16" x14ac:dyDescent="0.3">
      <c r="P651786" s="83"/>
    </row>
    <row r="651787" spans="16:16" x14ac:dyDescent="0.3">
      <c r="P651787" s="83"/>
    </row>
    <row r="651788" spans="16:16" x14ac:dyDescent="0.3">
      <c r="P651788" s="83"/>
    </row>
    <row r="651789" spans="16:16" x14ac:dyDescent="0.3">
      <c r="P651789" s="83"/>
    </row>
    <row r="651790" spans="16:16" x14ac:dyDescent="0.3">
      <c r="P651790" s="83"/>
    </row>
    <row r="651791" spans="16:16" x14ac:dyDescent="0.3">
      <c r="P651791" s="83"/>
    </row>
    <row r="651792" spans="16:16" x14ac:dyDescent="0.3">
      <c r="P651792" s="83"/>
    </row>
    <row r="651793" spans="16:16" x14ac:dyDescent="0.3">
      <c r="P651793" s="83"/>
    </row>
    <row r="651794" spans="16:16" x14ac:dyDescent="0.3">
      <c r="P651794" s="83"/>
    </row>
    <row r="651795" spans="16:16" x14ac:dyDescent="0.3">
      <c r="P651795" s="83"/>
    </row>
    <row r="651796" spans="16:16" x14ac:dyDescent="0.3">
      <c r="P651796" s="83"/>
    </row>
    <row r="651797" spans="16:16" x14ac:dyDescent="0.3">
      <c r="P651797" s="83"/>
    </row>
    <row r="651798" spans="16:16" x14ac:dyDescent="0.3">
      <c r="P651798" s="83"/>
    </row>
    <row r="651799" spans="16:16" x14ac:dyDescent="0.3">
      <c r="P651799" s="83"/>
    </row>
    <row r="651800" spans="16:16" x14ac:dyDescent="0.3">
      <c r="P651800" s="83"/>
    </row>
    <row r="651801" spans="16:16" x14ac:dyDescent="0.3">
      <c r="P651801" s="83"/>
    </row>
    <row r="651802" spans="16:16" x14ac:dyDescent="0.3">
      <c r="P651802" s="83"/>
    </row>
    <row r="651803" spans="16:16" x14ac:dyDescent="0.3">
      <c r="P651803" s="83"/>
    </row>
    <row r="651804" spans="16:16" x14ac:dyDescent="0.3">
      <c r="P651804" s="83"/>
    </row>
    <row r="651805" spans="16:16" x14ac:dyDescent="0.3">
      <c r="P651805" s="83"/>
    </row>
    <row r="651806" spans="16:16" x14ac:dyDescent="0.3">
      <c r="P651806" s="83"/>
    </row>
    <row r="651807" spans="16:16" x14ac:dyDescent="0.3">
      <c r="P651807" s="83"/>
    </row>
    <row r="651808" spans="16:16" x14ac:dyDescent="0.3">
      <c r="P651808" s="83"/>
    </row>
    <row r="651809" spans="16:16" x14ac:dyDescent="0.3">
      <c r="P651809" s="83"/>
    </row>
    <row r="651810" spans="16:16" x14ac:dyDescent="0.3">
      <c r="P651810" s="83"/>
    </row>
    <row r="651811" spans="16:16" x14ac:dyDescent="0.3">
      <c r="P651811" s="83"/>
    </row>
    <row r="651812" spans="16:16" x14ac:dyDescent="0.3">
      <c r="P651812" s="83"/>
    </row>
    <row r="651813" spans="16:16" x14ac:dyDescent="0.3">
      <c r="P651813" s="83"/>
    </row>
    <row r="651814" spans="16:16" x14ac:dyDescent="0.3">
      <c r="P651814" s="83"/>
    </row>
    <row r="651815" spans="16:16" x14ac:dyDescent="0.3">
      <c r="P651815" s="83"/>
    </row>
    <row r="651816" spans="16:16" x14ac:dyDescent="0.3">
      <c r="P651816" s="83"/>
    </row>
    <row r="651817" spans="16:16" x14ac:dyDescent="0.3">
      <c r="P651817" s="83"/>
    </row>
    <row r="651818" spans="16:16" x14ac:dyDescent="0.3">
      <c r="P651818" s="83"/>
    </row>
    <row r="651819" spans="16:16" x14ac:dyDescent="0.3">
      <c r="P651819" s="83"/>
    </row>
    <row r="651820" spans="16:16" x14ac:dyDescent="0.3">
      <c r="P651820" s="83"/>
    </row>
    <row r="651821" spans="16:16" x14ac:dyDescent="0.3">
      <c r="P651821" s="83"/>
    </row>
    <row r="651822" spans="16:16" x14ac:dyDescent="0.3">
      <c r="P651822" s="83"/>
    </row>
    <row r="651823" spans="16:16" x14ac:dyDescent="0.3">
      <c r="P651823" s="83"/>
    </row>
    <row r="651824" spans="16:16" x14ac:dyDescent="0.3">
      <c r="P651824" s="83"/>
    </row>
    <row r="651825" spans="16:16" x14ac:dyDescent="0.3">
      <c r="P651825" s="83"/>
    </row>
    <row r="651826" spans="16:16" x14ac:dyDescent="0.3">
      <c r="P651826" s="83"/>
    </row>
    <row r="651827" spans="16:16" x14ac:dyDescent="0.3">
      <c r="P651827" s="83"/>
    </row>
    <row r="651828" spans="16:16" x14ac:dyDescent="0.3">
      <c r="P651828" s="83"/>
    </row>
    <row r="651829" spans="16:16" x14ac:dyDescent="0.3">
      <c r="P651829" s="83"/>
    </row>
    <row r="651830" spans="16:16" x14ac:dyDescent="0.3">
      <c r="P651830" s="83"/>
    </row>
    <row r="651831" spans="16:16" x14ac:dyDescent="0.3">
      <c r="P651831" s="83"/>
    </row>
    <row r="651832" spans="16:16" x14ac:dyDescent="0.3">
      <c r="P651832" s="83"/>
    </row>
    <row r="651833" spans="16:16" x14ac:dyDescent="0.3">
      <c r="P651833" s="83"/>
    </row>
    <row r="651834" spans="16:16" x14ac:dyDescent="0.3">
      <c r="P651834" s="83"/>
    </row>
    <row r="651835" spans="16:16" x14ac:dyDescent="0.3">
      <c r="P651835" s="83"/>
    </row>
    <row r="651836" spans="16:16" x14ac:dyDescent="0.3">
      <c r="P651836" s="83"/>
    </row>
    <row r="651837" spans="16:16" x14ac:dyDescent="0.3">
      <c r="P651837" s="83"/>
    </row>
    <row r="651838" spans="16:16" x14ac:dyDescent="0.3">
      <c r="P651838" s="83"/>
    </row>
    <row r="651839" spans="16:16" x14ac:dyDescent="0.3">
      <c r="P651839" s="83"/>
    </row>
    <row r="651840" spans="16:16" x14ac:dyDescent="0.3">
      <c r="P651840" s="83"/>
    </row>
    <row r="651841" spans="16:16" x14ac:dyDescent="0.3">
      <c r="P651841" s="83"/>
    </row>
    <row r="651842" spans="16:16" x14ac:dyDescent="0.3">
      <c r="P651842" s="83"/>
    </row>
    <row r="651843" spans="16:16" x14ac:dyDescent="0.3">
      <c r="P651843" s="83"/>
    </row>
    <row r="651844" spans="16:16" x14ac:dyDescent="0.3">
      <c r="P651844" s="83"/>
    </row>
    <row r="651845" spans="16:16" x14ac:dyDescent="0.3">
      <c r="P651845" s="83"/>
    </row>
    <row r="651846" spans="16:16" x14ac:dyDescent="0.3">
      <c r="P651846" s="83"/>
    </row>
    <row r="651847" spans="16:16" x14ac:dyDescent="0.3">
      <c r="P651847" s="83"/>
    </row>
    <row r="651848" spans="16:16" x14ac:dyDescent="0.3">
      <c r="P651848" s="83"/>
    </row>
    <row r="651849" spans="16:16" x14ac:dyDescent="0.3">
      <c r="P651849" s="83"/>
    </row>
    <row r="651850" spans="16:16" x14ac:dyDescent="0.3">
      <c r="P651850" s="83"/>
    </row>
    <row r="651851" spans="16:16" x14ac:dyDescent="0.3">
      <c r="P651851" s="83"/>
    </row>
    <row r="651852" spans="16:16" x14ac:dyDescent="0.3">
      <c r="P651852" s="83"/>
    </row>
    <row r="651853" spans="16:16" x14ac:dyDescent="0.3">
      <c r="P651853" s="83"/>
    </row>
    <row r="651854" spans="16:16" x14ac:dyDescent="0.3">
      <c r="P651854" s="83"/>
    </row>
    <row r="651855" spans="16:16" x14ac:dyDescent="0.3">
      <c r="P651855" s="83"/>
    </row>
    <row r="651856" spans="16:16" x14ac:dyDescent="0.3">
      <c r="P651856" s="83"/>
    </row>
    <row r="651857" spans="16:16" x14ac:dyDescent="0.3">
      <c r="P651857" s="83"/>
    </row>
    <row r="651858" spans="16:16" x14ac:dyDescent="0.3">
      <c r="P651858" s="83"/>
    </row>
    <row r="651859" spans="16:16" x14ac:dyDescent="0.3">
      <c r="P651859" s="83"/>
    </row>
    <row r="651860" spans="16:16" x14ac:dyDescent="0.3">
      <c r="P651860" s="83"/>
    </row>
    <row r="651861" spans="16:16" x14ac:dyDescent="0.3">
      <c r="P651861" s="83"/>
    </row>
    <row r="651862" spans="16:16" x14ac:dyDescent="0.3">
      <c r="P651862" s="83"/>
    </row>
    <row r="651863" spans="16:16" x14ac:dyDescent="0.3">
      <c r="P651863" s="83"/>
    </row>
    <row r="651864" spans="16:16" x14ac:dyDescent="0.3">
      <c r="P651864" s="83"/>
    </row>
    <row r="651865" spans="16:16" x14ac:dyDescent="0.3">
      <c r="P651865" s="83"/>
    </row>
    <row r="651866" spans="16:16" x14ac:dyDescent="0.3">
      <c r="P651866" s="83"/>
    </row>
    <row r="651867" spans="16:16" x14ac:dyDescent="0.3">
      <c r="P651867" s="83"/>
    </row>
    <row r="651868" spans="16:16" x14ac:dyDescent="0.3">
      <c r="P651868" s="83"/>
    </row>
    <row r="651869" spans="16:16" x14ac:dyDescent="0.3">
      <c r="P651869" s="83"/>
    </row>
    <row r="651870" spans="16:16" x14ac:dyDescent="0.3">
      <c r="P651870" s="83"/>
    </row>
    <row r="651871" spans="16:16" x14ac:dyDescent="0.3">
      <c r="P651871" s="83"/>
    </row>
    <row r="651872" spans="16:16" x14ac:dyDescent="0.3">
      <c r="P651872" s="83"/>
    </row>
    <row r="651873" spans="16:16" x14ac:dyDescent="0.3">
      <c r="P651873" s="83"/>
    </row>
    <row r="651874" spans="16:16" x14ac:dyDescent="0.3">
      <c r="P651874" s="83"/>
    </row>
    <row r="651875" spans="16:16" x14ac:dyDescent="0.3">
      <c r="P651875" s="83"/>
    </row>
    <row r="651876" spans="16:16" x14ac:dyDescent="0.3">
      <c r="P651876" s="83"/>
    </row>
    <row r="651877" spans="16:16" x14ac:dyDescent="0.3">
      <c r="P651877" s="83"/>
    </row>
    <row r="651878" spans="16:16" x14ac:dyDescent="0.3">
      <c r="P651878" s="83"/>
    </row>
    <row r="651879" spans="16:16" x14ac:dyDescent="0.3">
      <c r="P651879" s="83"/>
    </row>
    <row r="651880" spans="16:16" x14ac:dyDescent="0.3">
      <c r="P651880" s="83"/>
    </row>
    <row r="651881" spans="16:16" x14ac:dyDescent="0.3">
      <c r="P651881" s="83"/>
    </row>
    <row r="651882" spans="16:16" x14ac:dyDescent="0.3">
      <c r="P651882" s="83"/>
    </row>
    <row r="651883" spans="16:16" x14ac:dyDescent="0.3">
      <c r="P651883" s="83"/>
    </row>
    <row r="651884" spans="16:16" x14ac:dyDescent="0.3">
      <c r="P651884" s="83"/>
    </row>
    <row r="651885" spans="16:16" x14ac:dyDescent="0.3">
      <c r="P651885" s="83"/>
    </row>
    <row r="651886" spans="16:16" x14ac:dyDescent="0.3">
      <c r="P651886" s="83"/>
    </row>
    <row r="651887" spans="16:16" x14ac:dyDescent="0.3">
      <c r="P651887" s="83"/>
    </row>
    <row r="651888" spans="16:16" x14ac:dyDescent="0.3">
      <c r="P651888" s="83"/>
    </row>
    <row r="651889" spans="16:16" x14ac:dyDescent="0.3">
      <c r="P651889" s="83"/>
    </row>
    <row r="651890" spans="16:16" x14ac:dyDescent="0.3">
      <c r="P651890" s="83"/>
    </row>
    <row r="651891" spans="16:16" x14ac:dyDescent="0.3">
      <c r="P651891" s="83"/>
    </row>
    <row r="651892" spans="16:16" x14ac:dyDescent="0.3">
      <c r="P651892" s="83"/>
    </row>
    <row r="651893" spans="16:16" x14ac:dyDescent="0.3">
      <c r="P651893" s="83"/>
    </row>
    <row r="651894" spans="16:16" x14ac:dyDescent="0.3">
      <c r="P651894" s="83"/>
    </row>
    <row r="651895" spans="16:16" x14ac:dyDescent="0.3">
      <c r="P651895" s="83"/>
    </row>
    <row r="651896" spans="16:16" x14ac:dyDescent="0.3">
      <c r="P651896" s="83"/>
    </row>
    <row r="651897" spans="16:16" x14ac:dyDescent="0.3">
      <c r="P651897" s="83"/>
    </row>
    <row r="651898" spans="16:16" x14ac:dyDescent="0.3">
      <c r="P651898" s="83"/>
    </row>
    <row r="651899" spans="16:16" x14ac:dyDescent="0.3">
      <c r="P651899" s="83"/>
    </row>
    <row r="651900" spans="16:16" x14ac:dyDescent="0.3">
      <c r="P651900" s="83"/>
    </row>
    <row r="651901" spans="16:16" x14ac:dyDescent="0.3">
      <c r="P651901" s="83"/>
    </row>
    <row r="651902" spans="16:16" x14ac:dyDescent="0.3">
      <c r="P651902" s="83"/>
    </row>
    <row r="651903" spans="16:16" x14ac:dyDescent="0.3">
      <c r="P651903" s="83"/>
    </row>
    <row r="651904" spans="16:16" x14ac:dyDescent="0.3">
      <c r="P651904" s="83"/>
    </row>
    <row r="651905" spans="16:16" x14ac:dyDescent="0.3">
      <c r="P651905" s="83"/>
    </row>
    <row r="651906" spans="16:16" x14ac:dyDescent="0.3">
      <c r="P651906" s="83"/>
    </row>
    <row r="651907" spans="16:16" x14ac:dyDescent="0.3">
      <c r="P651907" s="83"/>
    </row>
    <row r="651908" spans="16:16" x14ac:dyDescent="0.3">
      <c r="P651908" s="83"/>
    </row>
    <row r="651909" spans="16:16" x14ac:dyDescent="0.3">
      <c r="P651909" s="83"/>
    </row>
    <row r="651910" spans="16:16" x14ac:dyDescent="0.3">
      <c r="P651910" s="83"/>
    </row>
    <row r="651911" spans="16:16" x14ac:dyDescent="0.3">
      <c r="P651911" s="83"/>
    </row>
    <row r="651912" spans="16:16" x14ac:dyDescent="0.3">
      <c r="P651912" s="83"/>
    </row>
    <row r="651913" spans="16:16" x14ac:dyDescent="0.3">
      <c r="P651913" s="83"/>
    </row>
    <row r="651914" spans="16:16" x14ac:dyDescent="0.3">
      <c r="P651914" s="83"/>
    </row>
    <row r="651915" spans="16:16" x14ac:dyDescent="0.3">
      <c r="P651915" s="83"/>
    </row>
    <row r="651916" spans="16:16" x14ac:dyDescent="0.3">
      <c r="P651916" s="83"/>
    </row>
    <row r="651917" spans="16:16" x14ac:dyDescent="0.3">
      <c r="P651917" s="83"/>
    </row>
    <row r="651918" spans="16:16" x14ac:dyDescent="0.3">
      <c r="P651918" s="83"/>
    </row>
    <row r="651919" spans="16:16" x14ac:dyDescent="0.3">
      <c r="P651919" s="83"/>
    </row>
    <row r="651920" spans="16:16" x14ac:dyDescent="0.3">
      <c r="P651920" s="83"/>
    </row>
    <row r="651921" spans="16:16" x14ac:dyDescent="0.3">
      <c r="P651921" s="83"/>
    </row>
    <row r="651922" spans="16:16" x14ac:dyDescent="0.3">
      <c r="P651922" s="83"/>
    </row>
    <row r="651923" spans="16:16" x14ac:dyDescent="0.3">
      <c r="P651923" s="83"/>
    </row>
    <row r="651924" spans="16:16" x14ac:dyDescent="0.3">
      <c r="P651924" s="83"/>
    </row>
    <row r="651925" spans="16:16" x14ac:dyDescent="0.3">
      <c r="P651925" s="83"/>
    </row>
    <row r="651926" spans="16:16" x14ac:dyDescent="0.3">
      <c r="P651926" s="83"/>
    </row>
    <row r="651927" spans="16:16" x14ac:dyDescent="0.3">
      <c r="P651927" s="83"/>
    </row>
    <row r="651928" spans="16:16" x14ac:dyDescent="0.3">
      <c r="P651928" s="83"/>
    </row>
    <row r="651929" spans="16:16" x14ac:dyDescent="0.3">
      <c r="P651929" s="83"/>
    </row>
    <row r="651930" spans="16:16" x14ac:dyDescent="0.3">
      <c r="P651930" s="83"/>
    </row>
    <row r="651931" spans="16:16" x14ac:dyDescent="0.3">
      <c r="P651931" s="83"/>
    </row>
    <row r="651932" spans="16:16" x14ac:dyDescent="0.3">
      <c r="P651932" s="83"/>
    </row>
    <row r="651933" spans="16:16" x14ac:dyDescent="0.3">
      <c r="P651933" s="83"/>
    </row>
    <row r="651934" spans="16:16" x14ac:dyDescent="0.3">
      <c r="P651934" s="83"/>
    </row>
    <row r="651935" spans="16:16" x14ac:dyDescent="0.3">
      <c r="P651935" s="83"/>
    </row>
    <row r="651936" spans="16:16" x14ac:dyDescent="0.3">
      <c r="P651936" s="83"/>
    </row>
    <row r="651937" spans="16:16" x14ac:dyDescent="0.3">
      <c r="P651937" s="83"/>
    </row>
    <row r="651938" spans="16:16" x14ac:dyDescent="0.3">
      <c r="P651938" s="83"/>
    </row>
    <row r="651939" spans="16:16" x14ac:dyDescent="0.3">
      <c r="P651939" s="83"/>
    </row>
    <row r="651940" spans="16:16" x14ac:dyDescent="0.3">
      <c r="P651940" s="83"/>
    </row>
    <row r="651941" spans="16:16" x14ac:dyDescent="0.3">
      <c r="P651941" s="83"/>
    </row>
    <row r="651942" spans="16:16" x14ac:dyDescent="0.3">
      <c r="P651942" s="83"/>
    </row>
    <row r="651943" spans="16:16" x14ac:dyDescent="0.3">
      <c r="P651943" s="83"/>
    </row>
    <row r="651944" spans="16:16" x14ac:dyDescent="0.3">
      <c r="P651944" s="83"/>
    </row>
    <row r="651945" spans="16:16" x14ac:dyDescent="0.3">
      <c r="P651945" s="83"/>
    </row>
    <row r="651946" spans="16:16" x14ac:dyDescent="0.3">
      <c r="P651946" s="83"/>
    </row>
    <row r="651947" spans="16:16" x14ac:dyDescent="0.3">
      <c r="P651947" s="83"/>
    </row>
    <row r="651948" spans="16:16" x14ac:dyDescent="0.3">
      <c r="P651948" s="83"/>
    </row>
    <row r="651949" spans="16:16" x14ac:dyDescent="0.3">
      <c r="P651949" s="83"/>
    </row>
    <row r="651950" spans="16:16" x14ac:dyDescent="0.3">
      <c r="P651950" s="83"/>
    </row>
    <row r="651951" spans="16:16" x14ac:dyDescent="0.3">
      <c r="P651951" s="83"/>
    </row>
    <row r="651952" spans="16:16" x14ac:dyDescent="0.3">
      <c r="P651952" s="83"/>
    </row>
    <row r="651953" spans="16:16" x14ac:dyDescent="0.3">
      <c r="P651953" s="83"/>
    </row>
    <row r="651954" spans="16:16" x14ac:dyDescent="0.3">
      <c r="P651954" s="83"/>
    </row>
    <row r="651955" spans="16:16" x14ac:dyDescent="0.3">
      <c r="P651955" s="83"/>
    </row>
    <row r="651956" spans="16:16" x14ac:dyDescent="0.3">
      <c r="P651956" s="83"/>
    </row>
    <row r="651957" spans="16:16" x14ac:dyDescent="0.3">
      <c r="P651957" s="83"/>
    </row>
    <row r="651958" spans="16:16" x14ac:dyDescent="0.3">
      <c r="P651958" s="83"/>
    </row>
    <row r="651959" spans="16:16" x14ac:dyDescent="0.3">
      <c r="P651959" s="83"/>
    </row>
    <row r="651960" spans="16:16" x14ac:dyDescent="0.3">
      <c r="P651960" s="83"/>
    </row>
    <row r="651961" spans="16:16" x14ac:dyDescent="0.3">
      <c r="P651961" s="83"/>
    </row>
    <row r="651962" spans="16:16" x14ac:dyDescent="0.3">
      <c r="P651962" s="83"/>
    </row>
    <row r="651963" spans="16:16" x14ac:dyDescent="0.3">
      <c r="P651963" s="83"/>
    </row>
    <row r="651964" spans="16:16" x14ac:dyDescent="0.3">
      <c r="P651964" s="83"/>
    </row>
    <row r="651965" spans="16:16" x14ac:dyDescent="0.3">
      <c r="P651965" s="83"/>
    </row>
    <row r="651966" spans="16:16" x14ac:dyDescent="0.3">
      <c r="P651966" s="83"/>
    </row>
    <row r="651967" spans="16:16" x14ac:dyDescent="0.3">
      <c r="P651967" s="83"/>
    </row>
    <row r="651968" spans="16:16" x14ac:dyDescent="0.3">
      <c r="P651968" s="83"/>
    </row>
    <row r="651969" spans="16:16" x14ac:dyDescent="0.3">
      <c r="P651969" s="83"/>
    </row>
    <row r="651970" spans="16:16" x14ac:dyDescent="0.3">
      <c r="P651970" s="83"/>
    </row>
    <row r="651971" spans="16:16" x14ac:dyDescent="0.3">
      <c r="P651971" s="83"/>
    </row>
    <row r="651972" spans="16:16" x14ac:dyDescent="0.3">
      <c r="P651972" s="83"/>
    </row>
    <row r="651973" spans="16:16" x14ac:dyDescent="0.3">
      <c r="P651973" s="83"/>
    </row>
    <row r="651974" spans="16:16" x14ac:dyDescent="0.3">
      <c r="P651974" s="83"/>
    </row>
    <row r="651975" spans="16:16" x14ac:dyDescent="0.3">
      <c r="P651975" s="83"/>
    </row>
    <row r="651976" spans="16:16" x14ac:dyDescent="0.3">
      <c r="P651976" s="83"/>
    </row>
    <row r="651977" spans="16:16" x14ac:dyDescent="0.3">
      <c r="P651977" s="83"/>
    </row>
    <row r="651978" spans="16:16" x14ac:dyDescent="0.3">
      <c r="P651978" s="83"/>
    </row>
    <row r="651979" spans="16:16" x14ac:dyDescent="0.3">
      <c r="P651979" s="83"/>
    </row>
    <row r="651980" spans="16:16" x14ac:dyDescent="0.3">
      <c r="P651980" s="83"/>
    </row>
    <row r="651981" spans="16:16" x14ac:dyDescent="0.3">
      <c r="P651981" s="83"/>
    </row>
    <row r="651982" spans="16:16" x14ac:dyDescent="0.3">
      <c r="P651982" s="83"/>
    </row>
    <row r="651983" spans="16:16" x14ac:dyDescent="0.3">
      <c r="P651983" s="83"/>
    </row>
    <row r="651984" spans="16:16" x14ac:dyDescent="0.3">
      <c r="P651984" s="83"/>
    </row>
    <row r="651985" spans="16:16" x14ac:dyDescent="0.3">
      <c r="P651985" s="83"/>
    </row>
    <row r="651986" spans="16:16" x14ac:dyDescent="0.3">
      <c r="P651986" s="83"/>
    </row>
    <row r="651987" spans="16:16" x14ac:dyDescent="0.3">
      <c r="P651987" s="83"/>
    </row>
    <row r="651988" spans="16:16" x14ac:dyDescent="0.3">
      <c r="P651988" s="83"/>
    </row>
    <row r="651989" spans="16:16" x14ac:dyDescent="0.3">
      <c r="P651989" s="83"/>
    </row>
    <row r="651990" spans="16:16" x14ac:dyDescent="0.3">
      <c r="P651990" s="83"/>
    </row>
    <row r="651991" spans="16:16" x14ac:dyDescent="0.3">
      <c r="P651991" s="83"/>
    </row>
    <row r="651992" spans="16:16" x14ac:dyDescent="0.3">
      <c r="P651992" s="83"/>
    </row>
    <row r="651993" spans="16:16" x14ac:dyDescent="0.3">
      <c r="P651993" s="83"/>
    </row>
    <row r="651994" spans="16:16" x14ac:dyDescent="0.3">
      <c r="P651994" s="83"/>
    </row>
    <row r="651995" spans="16:16" x14ac:dyDescent="0.3">
      <c r="P651995" s="83"/>
    </row>
    <row r="651996" spans="16:16" x14ac:dyDescent="0.3">
      <c r="P651996" s="83"/>
    </row>
    <row r="651997" spans="16:16" x14ac:dyDescent="0.3">
      <c r="P651997" s="83"/>
    </row>
    <row r="651998" spans="16:16" x14ac:dyDescent="0.3">
      <c r="P651998" s="83"/>
    </row>
    <row r="651999" spans="16:16" x14ac:dyDescent="0.3">
      <c r="P651999" s="83"/>
    </row>
    <row r="652000" spans="16:16" x14ac:dyDescent="0.3">
      <c r="P652000" s="83"/>
    </row>
    <row r="652001" spans="16:16" x14ac:dyDescent="0.3">
      <c r="P652001" s="83"/>
    </row>
    <row r="652002" spans="16:16" x14ac:dyDescent="0.3">
      <c r="P652002" s="83"/>
    </row>
    <row r="652003" spans="16:16" x14ac:dyDescent="0.3">
      <c r="P652003" s="83"/>
    </row>
    <row r="652004" spans="16:16" x14ac:dyDescent="0.3">
      <c r="P652004" s="83"/>
    </row>
    <row r="652005" spans="16:16" x14ac:dyDescent="0.3">
      <c r="P652005" s="83"/>
    </row>
    <row r="652006" spans="16:16" x14ac:dyDescent="0.3">
      <c r="P652006" s="83"/>
    </row>
    <row r="652007" spans="16:16" x14ac:dyDescent="0.3">
      <c r="P652007" s="83"/>
    </row>
    <row r="652008" spans="16:16" x14ac:dyDescent="0.3">
      <c r="P652008" s="83"/>
    </row>
    <row r="652009" spans="16:16" x14ac:dyDescent="0.3">
      <c r="P652009" s="83"/>
    </row>
    <row r="652010" spans="16:16" x14ac:dyDescent="0.3">
      <c r="P652010" s="83"/>
    </row>
    <row r="652011" spans="16:16" x14ac:dyDescent="0.3">
      <c r="P652011" s="83"/>
    </row>
    <row r="652012" spans="16:16" x14ac:dyDescent="0.3">
      <c r="P652012" s="83"/>
    </row>
    <row r="652013" spans="16:16" x14ac:dyDescent="0.3">
      <c r="P652013" s="83"/>
    </row>
    <row r="652014" spans="16:16" x14ac:dyDescent="0.3">
      <c r="P652014" s="83"/>
    </row>
    <row r="652015" spans="16:16" x14ac:dyDescent="0.3">
      <c r="P652015" s="83"/>
    </row>
    <row r="652016" spans="16:16" x14ac:dyDescent="0.3">
      <c r="P652016" s="83"/>
    </row>
    <row r="652017" spans="16:16" x14ac:dyDescent="0.3">
      <c r="P652017" s="83"/>
    </row>
    <row r="652018" spans="16:16" x14ac:dyDescent="0.3">
      <c r="P652018" s="83"/>
    </row>
    <row r="652019" spans="16:16" x14ac:dyDescent="0.3">
      <c r="P652019" s="83"/>
    </row>
    <row r="652020" spans="16:16" x14ac:dyDescent="0.3">
      <c r="P652020" s="83"/>
    </row>
    <row r="652021" spans="16:16" x14ac:dyDescent="0.3">
      <c r="P652021" s="83"/>
    </row>
    <row r="652022" spans="16:16" x14ac:dyDescent="0.3">
      <c r="P652022" s="83"/>
    </row>
    <row r="652023" spans="16:16" x14ac:dyDescent="0.3">
      <c r="P652023" s="83"/>
    </row>
    <row r="652024" spans="16:16" x14ac:dyDescent="0.3">
      <c r="P652024" s="83"/>
    </row>
    <row r="652025" spans="16:16" x14ac:dyDescent="0.3">
      <c r="P652025" s="83"/>
    </row>
    <row r="652026" spans="16:16" x14ac:dyDescent="0.3">
      <c r="P652026" s="83"/>
    </row>
    <row r="652027" spans="16:16" x14ac:dyDescent="0.3">
      <c r="P652027" s="83"/>
    </row>
    <row r="652028" spans="16:16" x14ac:dyDescent="0.3">
      <c r="P652028" s="83"/>
    </row>
    <row r="652029" spans="16:16" x14ac:dyDescent="0.3">
      <c r="P652029" s="83"/>
    </row>
    <row r="652030" spans="16:16" x14ac:dyDescent="0.3">
      <c r="P652030" s="83"/>
    </row>
    <row r="652031" spans="16:16" x14ac:dyDescent="0.3">
      <c r="P652031" s="83"/>
    </row>
    <row r="652032" spans="16:16" x14ac:dyDescent="0.3">
      <c r="P652032" s="83"/>
    </row>
    <row r="652033" spans="16:16" x14ac:dyDescent="0.3">
      <c r="P652033" s="83"/>
    </row>
    <row r="652034" spans="16:16" x14ac:dyDescent="0.3">
      <c r="P652034" s="83"/>
    </row>
    <row r="652035" spans="16:16" x14ac:dyDescent="0.3">
      <c r="P652035" s="83"/>
    </row>
    <row r="652036" spans="16:16" x14ac:dyDescent="0.3">
      <c r="P652036" s="83"/>
    </row>
    <row r="652037" spans="16:16" x14ac:dyDescent="0.3">
      <c r="P652037" s="83"/>
    </row>
    <row r="652038" spans="16:16" x14ac:dyDescent="0.3">
      <c r="P652038" s="83"/>
    </row>
    <row r="652039" spans="16:16" x14ac:dyDescent="0.3">
      <c r="P652039" s="83"/>
    </row>
    <row r="652040" spans="16:16" x14ac:dyDescent="0.3">
      <c r="P652040" s="83"/>
    </row>
    <row r="652041" spans="16:16" x14ac:dyDescent="0.3">
      <c r="P652041" s="83"/>
    </row>
    <row r="652042" spans="16:16" x14ac:dyDescent="0.3">
      <c r="P652042" s="83"/>
    </row>
    <row r="652043" spans="16:16" x14ac:dyDescent="0.3">
      <c r="P652043" s="83"/>
    </row>
    <row r="652044" spans="16:16" x14ac:dyDescent="0.3">
      <c r="P652044" s="83"/>
    </row>
    <row r="652045" spans="16:16" x14ac:dyDescent="0.3">
      <c r="P652045" s="83"/>
    </row>
    <row r="652046" spans="16:16" x14ac:dyDescent="0.3">
      <c r="P652046" s="83"/>
    </row>
    <row r="652047" spans="16:16" x14ac:dyDescent="0.3">
      <c r="P652047" s="83"/>
    </row>
    <row r="652048" spans="16:16" x14ac:dyDescent="0.3">
      <c r="P652048" s="83"/>
    </row>
    <row r="652049" spans="16:16" x14ac:dyDescent="0.3">
      <c r="P652049" s="83"/>
    </row>
    <row r="652050" spans="16:16" x14ac:dyDescent="0.3">
      <c r="P652050" s="83"/>
    </row>
    <row r="652051" spans="16:16" x14ac:dyDescent="0.3">
      <c r="P652051" s="83"/>
    </row>
    <row r="652052" spans="16:16" x14ac:dyDescent="0.3">
      <c r="P652052" s="83"/>
    </row>
    <row r="652053" spans="16:16" x14ac:dyDescent="0.3">
      <c r="P652053" s="83"/>
    </row>
    <row r="652054" spans="16:16" x14ac:dyDescent="0.3">
      <c r="P652054" s="83"/>
    </row>
    <row r="652055" spans="16:16" x14ac:dyDescent="0.3">
      <c r="P652055" s="83"/>
    </row>
    <row r="652056" spans="16:16" x14ac:dyDescent="0.3">
      <c r="P652056" s="83"/>
    </row>
    <row r="652057" spans="16:16" x14ac:dyDescent="0.3">
      <c r="P652057" s="83"/>
    </row>
    <row r="652058" spans="16:16" x14ac:dyDescent="0.3">
      <c r="P652058" s="83"/>
    </row>
    <row r="652059" spans="16:16" x14ac:dyDescent="0.3">
      <c r="P652059" s="83"/>
    </row>
    <row r="652060" spans="16:16" x14ac:dyDescent="0.3">
      <c r="P652060" s="83"/>
    </row>
    <row r="652061" spans="16:16" x14ac:dyDescent="0.3">
      <c r="P652061" s="83"/>
    </row>
    <row r="652062" spans="16:16" x14ac:dyDescent="0.3">
      <c r="P652062" s="83"/>
    </row>
    <row r="652063" spans="16:16" x14ac:dyDescent="0.3">
      <c r="P652063" s="83"/>
    </row>
    <row r="652064" spans="16:16" x14ac:dyDescent="0.3">
      <c r="P652064" s="83"/>
    </row>
    <row r="652065" spans="16:16" x14ac:dyDescent="0.3">
      <c r="P652065" s="83"/>
    </row>
    <row r="652066" spans="16:16" x14ac:dyDescent="0.3">
      <c r="P652066" s="83"/>
    </row>
    <row r="652067" spans="16:16" x14ac:dyDescent="0.3">
      <c r="P652067" s="83"/>
    </row>
    <row r="652068" spans="16:16" x14ac:dyDescent="0.3">
      <c r="P652068" s="83"/>
    </row>
    <row r="652069" spans="16:16" x14ac:dyDescent="0.3">
      <c r="P652069" s="83"/>
    </row>
    <row r="652070" spans="16:16" x14ac:dyDescent="0.3">
      <c r="P652070" s="83"/>
    </row>
    <row r="652071" spans="16:16" x14ac:dyDescent="0.3">
      <c r="P652071" s="83"/>
    </row>
    <row r="652072" spans="16:16" x14ac:dyDescent="0.3">
      <c r="P652072" s="83"/>
    </row>
    <row r="652073" spans="16:16" x14ac:dyDescent="0.3">
      <c r="P652073" s="83"/>
    </row>
    <row r="652074" spans="16:16" x14ac:dyDescent="0.3">
      <c r="P652074" s="83"/>
    </row>
    <row r="652075" spans="16:16" x14ac:dyDescent="0.3">
      <c r="P652075" s="83"/>
    </row>
    <row r="652076" spans="16:16" x14ac:dyDescent="0.3">
      <c r="P652076" s="83"/>
    </row>
    <row r="652077" spans="16:16" x14ac:dyDescent="0.3">
      <c r="P652077" s="83"/>
    </row>
    <row r="652078" spans="16:16" x14ac:dyDescent="0.3">
      <c r="P652078" s="83"/>
    </row>
    <row r="652079" spans="16:16" x14ac:dyDescent="0.3">
      <c r="P652079" s="83"/>
    </row>
    <row r="652080" spans="16:16" x14ac:dyDescent="0.3">
      <c r="P652080" s="83"/>
    </row>
    <row r="652081" spans="16:16" x14ac:dyDescent="0.3">
      <c r="P652081" s="83"/>
    </row>
    <row r="652082" spans="16:16" x14ac:dyDescent="0.3">
      <c r="P652082" s="83"/>
    </row>
    <row r="652083" spans="16:16" x14ac:dyDescent="0.3">
      <c r="P652083" s="83"/>
    </row>
    <row r="652084" spans="16:16" x14ac:dyDescent="0.3">
      <c r="P652084" s="83"/>
    </row>
    <row r="652085" spans="16:16" x14ac:dyDescent="0.3">
      <c r="P652085" s="83"/>
    </row>
    <row r="652086" spans="16:16" x14ac:dyDescent="0.3">
      <c r="P652086" s="83"/>
    </row>
    <row r="652087" spans="16:16" x14ac:dyDescent="0.3">
      <c r="P652087" s="83"/>
    </row>
    <row r="652088" spans="16:16" x14ac:dyDescent="0.3">
      <c r="P652088" s="83"/>
    </row>
    <row r="652089" spans="16:16" x14ac:dyDescent="0.3">
      <c r="P652089" s="83"/>
    </row>
    <row r="652090" spans="16:16" x14ac:dyDescent="0.3">
      <c r="P652090" s="83"/>
    </row>
    <row r="652091" spans="16:16" x14ac:dyDescent="0.3">
      <c r="P652091" s="83"/>
    </row>
    <row r="652092" spans="16:16" x14ac:dyDescent="0.3">
      <c r="P652092" s="83"/>
    </row>
    <row r="652093" spans="16:16" x14ac:dyDescent="0.3">
      <c r="P652093" s="83"/>
    </row>
    <row r="652094" spans="16:16" x14ac:dyDescent="0.3">
      <c r="P652094" s="83"/>
    </row>
    <row r="652095" spans="16:16" x14ac:dyDescent="0.3">
      <c r="P652095" s="83"/>
    </row>
    <row r="652096" spans="16:16" x14ac:dyDescent="0.3">
      <c r="P652096" s="83"/>
    </row>
    <row r="652097" spans="16:16" x14ac:dyDescent="0.3">
      <c r="P652097" s="83"/>
    </row>
    <row r="652098" spans="16:16" x14ac:dyDescent="0.3">
      <c r="P652098" s="83"/>
    </row>
    <row r="652099" spans="16:16" x14ac:dyDescent="0.3">
      <c r="P652099" s="83"/>
    </row>
    <row r="652100" spans="16:16" x14ac:dyDescent="0.3">
      <c r="P652100" s="83"/>
    </row>
    <row r="652101" spans="16:16" x14ac:dyDescent="0.3">
      <c r="P652101" s="83"/>
    </row>
    <row r="652102" spans="16:16" x14ac:dyDescent="0.3">
      <c r="P652102" s="83"/>
    </row>
    <row r="652103" spans="16:16" x14ac:dyDescent="0.3">
      <c r="P652103" s="83"/>
    </row>
    <row r="652104" spans="16:16" x14ac:dyDescent="0.3">
      <c r="P652104" s="83"/>
    </row>
    <row r="652105" spans="16:16" x14ac:dyDescent="0.3">
      <c r="P652105" s="83"/>
    </row>
    <row r="652106" spans="16:16" x14ac:dyDescent="0.3">
      <c r="P652106" s="83"/>
    </row>
    <row r="652107" spans="16:16" x14ac:dyDescent="0.3">
      <c r="P652107" s="83"/>
    </row>
    <row r="652108" spans="16:16" x14ac:dyDescent="0.3">
      <c r="P652108" s="83"/>
    </row>
    <row r="652109" spans="16:16" x14ac:dyDescent="0.3">
      <c r="P652109" s="83"/>
    </row>
    <row r="652110" spans="16:16" x14ac:dyDescent="0.3">
      <c r="P652110" s="83"/>
    </row>
    <row r="652111" spans="16:16" x14ac:dyDescent="0.3">
      <c r="P652111" s="83"/>
    </row>
    <row r="652112" spans="16:16" x14ac:dyDescent="0.3">
      <c r="P652112" s="83"/>
    </row>
    <row r="652113" spans="16:16" x14ac:dyDescent="0.3">
      <c r="P652113" s="83"/>
    </row>
    <row r="652114" spans="16:16" x14ac:dyDescent="0.3">
      <c r="P652114" s="83"/>
    </row>
    <row r="652115" spans="16:16" x14ac:dyDescent="0.3">
      <c r="P652115" s="83"/>
    </row>
    <row r="652116" spans="16:16" x14ac:dyDescent="0.3">
      <c r="P652116" s="83"/>
    </row>
    <row r="652117" spans="16:16" x14ac:dyDescent="0.3">
      <c r="P652117" s="83"/>
    </row>
    <row r="652118" spans="16:16" x14ac:dyDescent="0.3">
      <c r="P652118" s="83"/>
    </row>
    <row r="652119" spans="16:16" x14ac:dyDescent="0.3">
      <c r="P652119" s="83"/>
    </row>
    <row r="652120" spans="16:16" x14ac:dyDescent="0.3">
      <c r="P652120" s="83"/>
    </row>
    <row r="652121" spans="16:16" x14ac:dyDescent="0.3">
      <c r="P652121" s="83"/>
    </row>
    <row r="652122" spans="16:16" x14ac:dyDescent="0.3">
      <c r="P652122" s="83"/>
    </row>
    <row r="652123" spans="16:16" x14ac:dyDescent="0.3">
      <c r="P652123" s="83"/>
    </row>
    <row r="652124" spans="16:16" x14ac:dyDescent="0.3">
      <c r="P652124" s="83"/>
    </row>
    <row r="652125" spans="16:16" x14ac:dyDescent="0.3">
      <c r="P652125" s="83"/>
    </row>
    <row r="652126" spans="16:16" x14ac:dyDescent="0.3">
      <c r="P652126" s="83"/>
    </row>
    <row r="652127" spans="16:16" x14ac:dyDescent="0.3">
      <c r="P652127" s="83"/>
    </row>
    <row r="652128" spans="16:16" x14ac:dyDescent="0.3">
      <c r="P652128" s="83"/>
    </row>
    <row r="652129" spans="16:16" x14ac:dyDescent="0.3">
      <c r="P652129" s="83"/>
    </row>
    <row r="652130" spans="16:16" x14ac:dyDescent="0.3">
      <c r="P652130" s="83"/>
    </row>
    <row r="652131" spans="16:16" x14ac:dyDescent="0.3">
      <c r="P652131" s="83"/>
    </row>
    <row r="652132" spans="16:16" x14ac:dyDescent="0.3">
      <c r="P652132" s="83"/>
    </row>
    <row r="652133" spans="16:16" x14ac:dyDescent="0.3">
      <c r="P652133" s="83"/>
    </row>
    <row r="652134" spans="16:16" x14ac:dyDescent="0.3">
      <c r="P652134" s="83"/>
    </row>
    <row r="652135" spans="16:16" x14ac:dyDescent="0.3">
      <c r="P652135" s="83"/>
    </row>
    <row r="652136" spans="16:16" x14ac:dyDescent="0.3">
      <c r="P652136" s="83"/>
    </row>
    <row r="652137" spans="16:16" x14ac:dyDescent="0.3">
      <c r="P652137" s="83"/>
    </row>
    <row r="652138" spans="16:16" x14ac:dyDescent="0.3">
      <c r="P652138" s="83"/>
    </row>
    <row r="652139" spans="16:16" x14ac:dyDescent="0.3">
      <c r="P652139" s="83"/>
    </row>
    <row r="652140" spans="16:16" x14ac:dyDescent="0.3">
      <c r="P652140" s="83"/>
    </row>
    <row r="652141" spans="16:16" x14ac:dyDescent="0.3">
      <c r="P652141" s="83"/>
    </row>
    <row r="652142" spans="16:16" x14ac:dyDescent="0.3">
      <c r="P652142" s="83"/>
    </row>
    <row r="652143" spans="16:16" x14ac:dyDescent="0.3">
      <c r="P652143" s="83"/>
    </row>
    <row r="652144" spans="16:16" x14ac:dyDescent="0.3">
      <c r="P652144" s="83"/>
    </row>
    <row r="652145" spans="16:16" x14ac:dyDescent="0.3">
      <c r="P652145" s="83"/>
    </row>
    <row r="652146" spans="16:16" x14ac:dyDescent="0.3">
      <c r="P652146" s="83"/>
    </row>
    <row r="652147" spans="16:16" x14ac:dyDescent="0.3">
      <c r="P652147" s="83"/>
    </row>
    <row r="652148" spans="16:16" x14ac:dyDescent="0.3">
      <c r="P652148" s="83"/>
    </row>
    <row r="652149" spans="16:16" x14ac:dyDescent="0.3">
      <c r="P652149" s="83"/>
    </row>
    <row r="652150" spans="16:16" x14ac:dyDescent="0.3">
      <c r="P652150" s="83"/>
    </row>
    <row r="652151" spans="16:16" x14ac:dyDescent="0.3">
      <c r="P652151" s="83"/>
    </row>
    <row r="652152" spans="16:16" x14ac:dyDescent="0.3">
      <c r="P652152" s="83"/>
    </row>
    <row r="652153" spans="16:16" x14ac:dyDescent="0.3">
      <c r="P652153" s="83"/>
    </row>
    <row r="652154" spans="16:16" x14ac:dyDescent="0.3">
      <c r="P652154" s="83"/>
    </row>
    <row r="652155" spans="16:16" x14ac:dyDescent="0.3">
      <c r="P652155" s="83"/>
    </row>
    <row r="652156" spans="16:16" x14ac:dyDescent="0.3">
      <c r="P652156" s="83"/>
    </row>
    <row r="652157" spans="16:16" x14ac:dyDescent="0.3">
      <c r="P652157" s="83"/>
    </row>
    <row r="652158" spans="16:16" x14ac:dyDescent="0.3">
      <c r="P652158" s="83"/>
    </row>
    <row r="652159" spans="16:16" x14ac:dyDescent="0.3">
      <c r="P652159" s="83"/>
    </row>
    <row r="652160" spans="16:16" x14ac:dyDescent="0.3">
      <c r="P652160" s="83"/>
    </row>
    <row r="652161" spans="16:16" x14ac:dyDescent="0.3">
      <c r="P652161" s="83"/>
    </row>
    <row r="652162" spans="16:16" x14ac:dyDescent="0.3">
      <c r="P652162" s="83"/>
    </row>
    <row r="652163" spans="16:16" x14ac:dyDescent="0.3">
      <c r="P652163" s="83"/>
    </row>
    <row r="652164" spans="16:16" x14ac:dyDescent="0.3">
      <c r="P652164" s="83"/>
    </row>
    <row r="652165" spans="16:16" x14ac:dyDescent="0.3">
      <c r="P652165" s="83"/>
    </row>
    <row r="652166" spans="16:16" x14ac:dyDescent="0.3">
      <c r="P652166" s="83"/>
    </row>
    <row r="652167" spans="16:16" x14ac:dyDescent="0.3">
      <c r="P652167" s="83"/>
    </row>
    <row r="652168" spans="16:16" x14ac:dyDescent="0.3">
      <c r="P652168" s="83"/>
    </row>
    <row r="652169" spans="16:16" x14ac:dyDescent="0.3">
      <c r="P652169" s="83"/>
    </row>
    <row r="652170" spans="16:16" x14ac:dyDescent="0.3">
      <c r="P652170" s="83"/>
    </row>
    <row r="652171" spans="16:16" x14ac:dyDescent="0.3">
      <c r="P652171" s="83"/>
    </row>
    <row r="652172" spans="16:16" x14ac:dyDescent="0.3">
      <c r="P652172" s="83"/>
    </row>
    <row r="652173" spans="16:16" x14ac:dyDescent="0.3">
      <c r="P652173" s="83"/>
    </row>
    <row r="652174" spans="16:16" x14ac:dyDescent="0.3">
      <c r="P652174" s="83"/>
    </row>
    <row r="652175" spans="16:16" x14ac:dyDescent="0.3">
      <c r="P652175" s="83"/>
    </row>
    <row r="652176" spans="16:16" x14ac:dyDescent="0.3">
      <c r="P652176" s="83"/>
    </row>
    <row r="652177" spans="16:16" x14ac:dyDescent="0.3">
      <c r="P652177" s="83"/>
    </row>
    <row r="652178" spans="16:16" x14ac:dyDescent="0.3">
      <c r="P652178" s="83"/>
    </row>
    <row r="652179" spans="16:16" x14ac:dyDescent="0.3">
      <c r="P652179" s="83"/>
    </row>
    <row r="652180" spans="16:16" x14ac:dyDescent="0.3">
      <c r="P652180" s="83"/>
    </row>
    <row r="652181" spans="16:16" x14ac:dyDescent="0.3">
      <c r="P652181" s="83"/>
    </row>
    <row r="652182" spans="16:16" x14ac:dyDescent="0.3">
      <c r="P652182" s="83"/>
    </row>
    <row r="652183" spans="16:16" x14ac:dyDescent="0.3">
      <c r="P652183" s="83"/>
    </row>
    <row r="652184" spans="16:16" x14ac:dyDescent="0.3">
      <c r="P652184" s="83"/>
    </row>
    <row r="652185" spans="16:16" x14ac:dyDescent="0.3">
      <c r="P652185" s="83"/>
    </row>
    <row r="652186" spans="16:16" x14ac:dyDescent="0.3">
      <c r="P652186" s="83"/>
    </row>
    <row r="652187" spans="16:16" x14ac:dyDescent="0.3">
      <c r="P652187" s="83"/>
    </row>
    <row r="652188" spans="16:16" x14ac:dyDescent="0.3">
      <c r="P652188" s="83"/>
    </row>
    <row r="652189" spans="16:16" x14ac:dyDescent="0.3">
      <c r="P652189" s="83"/>
    </row>
    <row r="652190" spans="16:16" x14ac:dyDescent="0.3">
      <c r="P652190" s="83"/>
    </row>
    <row r="652191" spans="16:16" x14ac:dyDescent="0.3">
      <c r="P652191" s="83"/>
    </row>
    <row r="652192" spans="16:16" x14ac:dyDescent="0.3">
      <c r="P652192" s="83"/>
    </row>
    <row r="652193" spans="16:16" x14ac:dyDescent="0.3">
      <c r="P652193" s="83"/>
    </row>
    <row r="652194" spans="16:16" x14ac:dyDescent="0.3">
      <c r="P652194" s="83"/>
    </row>
    <row r="652195" spans="16:16" x14ac:dyDescent="0.3">
      <c r="P652195" s="83"/>
    </row>
    <row r="652196" spans="16:16" x14ac:dyDescent="0.3">
      <c r="P652196" s="83"/>
    </row>
    <row r="652197" spans="16:16" x14ac:dyDescent="0.3">
      <c r="P652197" s="83"/>
    </row>
    <row r="652198" spans="16:16" x14ac:dyDescent="0.3">
      <c r="P652198" s="83"/>
    </row>
    <row r="652199" spans="16:16" x14ac:dyDescent="0.3">
      <c r="P652199" s="83"/>
    </row>
    <row r="652200" spans="16:16" x14ac:dyDescent="0.3">
      <c r="P652200" s="83"/>
    </row>
    <row r="652201" spans="16:16" x14ac:dyDescent="0.3">
      <c r="P652201" s="83"/>
    </row>
    <row r="652202" spans="16:16" x14ac:dyDescent="0.3">
      <c r="P652202" s="83"/>
    </row>
    <row r="652203" spans="16:16" x14ac:dyDescent="0.3">
      <c r="P652203" s="83"/>
    </row>
    <row r="652204" spans="16:16" x14ac:dyDescent="0.3">
      <c r="P652204" s="83"/>
    </row>
    <row r="652205" spans="16:16" x14ac:dyDescent="0.3">
      <c r="P652205" s="83"/>
    </row>
    <row r="652206" spans="16:16" x14ac:dyDescent="0.3">
      <c r="P652206" s="83"/>
    </row>
    <row r="652207" spans="16:16" x14ac:dyDescent="0.3">
      <c r="P652207" s="83"/>
    </row>
    <row r="652208" spans="16:16" x14ac:dyDescent="0.3">
      <c r="P652208" s="83"/>
    </row>
    <row r="652209" spans="16:16" x14ac:dyDescent="0.3">
      <c r="P652209" s="83"/>
    </row>
    <row r="652210" spans="16:16" x14ac:dyDescent="0.3">
      <c r="P652210" s="83"/>
    </row>
    <row r="652211" spans="16:16" x14ac:dyDescent="0.3">
      <c r="P652211" s="83"/>
    </row>
    <row r="652212" spans="16:16" x14ac:dyDescent="0.3">
      <c r="P652212" s="83"/>
    </row>
    <row r="652213" spans="16:16" x14ac:dyDescent="0.3">
      <c r="P652213" s="83"/>
    </row>
    <row r="652214" spans="16:16" x14ac:dyDescent="0.3">
      <c r="P652214" s="83"/>
    </row>
    <row r="652215" spans="16:16" x14ac:dyDescent="0.3">
      <c r="P652215" s="83"/>
    </row>
    <row r="652216" spans="16:16" x14ac:dyDescent="0.3">
      <c r="P652216" s="83"/>
    </row>
    <row r="652217" spans="16:16" x14ac:dyDescent="0.3">
      <c r="P652217" s="83"/>
    </row>
    <row r="652218" spans="16:16" x14ac:dyDescent="0.3">
      <c r="P652218" s="83"/>
    </row>
    <row r="652219" spans="16:16" x14ac:dyDescent="0.3">
      <c r="P652219" s="83"/>
    </row>
    <row r="652220" spans="16:16" x14ac:dyDescent="0.3">
      <c r="P652220" s="83"/>
    </row>
    <row r="652221" spans="16:16" x14ac:dyDescent="0.3">
      <c r="P652221" s="83"/>
    </row>
    <row r="652222" spans="16:16" x14ac:dyDescent="0.3">
      <c r="P652222" s="83"/>
    </row>
    <row r="652223" spans="16:16" x14ac:dyDescent="0.3">
      <c r="P652223" s="83"/>
    </row>
    <row r="652224" spans="16:16" x14ac:dyDescent="0.3">
      <c r="P652224" s="83"/>
    </row>
    <row r="652225" spans="16:16" x14ac:dyDescent="0.3">
      <c r="P652225" s="83"/>
    </row>
    <row r="652226" spans="16:16" x14ac:dyDescent="0.3">
      <c r="P652226" s="83"/>
    </row>
    <row r="652227" spans="16:16" x14ac:dyDescent="0.3">
      <c r="P652227" s="83"/>
    </row>
    <row r="652228" spans="16:16" x14ac:dyDescent="0.3">
      <c r="P652228" s="83"/>
    </row>
    <row r="652229" spans="16:16" x14ac:dyDescent="0.3">
      <c r="P652229" s="83"/>
    </row>
    <row r="652230" spans="16:16" x14ac:dyDescent="0.3">
      <c r="P652230" s="83"/>
    </row>
    <row r="652231" spans="16:16" x14ac:dyDescent="0.3">
      <c r="P652231" s="83"/>
    </row>
    <row r="652232" spans="16:16" x14ac:dyDescent="0.3">
      <c r="P652232" s="83"/>
    </row>
    <row r="652233" spans="16:16" x14ac:dyDescent="0.3">
      <c r="P652233" s="83"/>
    </row>
    <row r="652234" spans="16:16" x14ac:dyDescent="0.3">
      <c r="P652234" s="83"/>
    </row>
    <row r="652235" spans="16:16" x14ac:dyDescent="0.3">
      <c r="P652235" s="83"/>
    </row>
    <row r="652236" spans="16:16" x14ac:dyDescent="0.3">
      <c r="P652236" s="83"/>
    </row>
    <row r="652237" spans="16:16" x14ac:dyDescent="0.3">
      <c r="P652237" s="83"/>
    </row>
    <row r="652238" spans="16:16" x14ac:dyDescent="0.3">
      <c r="P652238" s="83"/>
    </row>
    <row r="652239" spans="16:16" x14ac:dyDescent="0.3">
      <c r="P652239" s="83"/>
    </row>
    <row r="652240" spans="16:16" x14ac:dyDescent="0.3">
      <c r="P652240" s="83"/>
    </row>
    <row r="652241" spans="16:16" x14ac:dyDescent="0.3">
      <c r="P652241" s="83"/>
    </row>
    <row r="652242" spans="16:16" x14ac:dyDescent="0.3">
      <c r="P652242" s="83"/>
    </row>
    <row r="652243" spans="16:16" x14ac:dyDescent="0.3">
      <c r="P652243" s="83"/>
    </row>
    <row r="652244" spans="16:16" x14ac:dyDescent="0.3">
      <c r="P652244" s="83"/>
    </row>
    <row r="652245" spans="16:16" x14ac:dyDescent="0.3">
      <c r="P652245" s="83"/>
    </row>
    <row r="652246" spans="16:16" x14ac:dyDescent="0.3">
      <c r="P652246" s="83"/>
    </row>
    <row r="652247" spans="16:16" x14ac:dyDescent="0.3">
      <c r="P652247" s="83"/>
    </row>
    <row r="652248" spans="16:16" x14ac:dyDescent="0.3">
      <c r="P652248" s="83"/>
    </row>
    <row r="652249" spans="16:16" x14ac:dyDescent="0.3">
      <c r="P652249" s="83"/>
    </row>
    <row r="652250" spans="16:16" x14ac:dyDescent="0.3">
      <c r="P652250" s="83"/>
    </row>
    <row r="652251" spans="16:16" x14ac:dyDescent="0.3">
      <c r="P652251" s="83"/>
    </row>
    <row r="652252" spans="16:16" x14ac:dyDescent="0.3">
      <c r="P652252" s="83"/>
    </row>
    <row r="652253" spans="16:16" x14ac:dyDescent="0.3">
      <c r="P652253" s="83"/>
    </row>
    <row r="652254" spans="16:16" x14ac:dyDescent="0.3">
      <c r="P652254" s="83"/>
    </row>
    <row r="652255" spans="16:16" x14ac:dyDescent="0.3">
      <c r="P652255" s="83"/>
    </row>
    <row r="652256" spans="16:16" x14ac:dyDescent="0.3">
      <c r="P652256" s="83"/>
    </row>
    <row r="652257" spans="16:16" x14ac:dyDescent="0.3">
      <c r="P652257" s="83"/>
    </row>
    <row r="652258" spans="16:16" x14ac:dyDescent="0.3">
      <c r="P652258" s="83"/>
    </row>
    <row r="652259" spans="16:16" x14ac:dyDescent="0.3">
      <c r="P652259" s="83"/>
    </row>
    <row r="652260" spans="16:16" x14ac:dyDescent="0.3">
      <c r="P652260" s="83"/>
    </row>
    <row r="652261" spans="16:16" x14ac:dyDescent="0.3">
      <c r="P652261" s="83"/>
    </row>
    <row r="652262" spans="16:16" x14ac:dyDescent="0.3">
      <c r="P652262" s="83"/>
    </row>
    <row r="652263" spans="16:16" x14ac:dyDescent="0.3">
      <c r="P652263" s="83"/>
    </row>
    <row r="652264" spans="16:16" x14ac:dyDescent="0.3">
      <c r="P652264" s="83"/>
    </row>
    <row r="652265" spans="16:16" x14ac:dyDescent="0.3">
      <c r="P652265" s="83"/>
    </row>
    <row r="652266" spans="16:16" x14ac:dyDescent="0.3">
      <c r="P652266" s="83"/>
    </row>
    <row r="652267" spans="16:16" x14ac:dyDescent="0.3">
      <c r="P652267" s="83"/>
    </row>
    <row r="652268" spans="16:16" x14ac:dyDescent="0.3">
      <c r="P652268" s="83"/>
    </row>
    <row r="652269" spans="16:16" x14ac:dyDescent="0.3">
      <c r="P652269" s="83"/>
    </row>
    <row r="652270" spans="16:16" x14ac:dyDescent="0.3">
      <c r="P652270" s="83"/>
    </row>
    <row r="652271" spans="16:16" x14ac:dyDescent="0.3">
      <c r="P652271" s="83"/>
    </row>
    <row r="652272" spans="16:16" x14ac:dyDescent="0.3">
      <c r="P652272" s="83"/>
    </row>
    <row r="652273" spans="16:16" x14ac:dyDescent="0.3">
      <c r="P652273" s="83"/>
    </row>
    <row r="652274" spans="16:16" x14ac:dyDescent="0.3">
      <c r="P652274" s="83"/>
    </row>
    <row r="652275" spans="16:16" x14ac:dyDescent="0.3">
      <c r="P652275" s="83"/>
    </row>
    <row r="652276" spans="16:16" x14ac:dyDescent="0.3">
      <c r="P652276" s="83"/>
    </row>
    <row r="652277" spans="16:16" x14ac:dyDescent="0.3">
      <c r="P652277" s="83"/>
    </row>
    <row r="652278" spans="16:16" x14ac:dyDescent="0.3">
      <c r="P652278" s="83"/>
    </row>
    <row r="652279" spans="16:16" x14ac:dyDescent="0.3">
      <c r="P652279" s="83"/>
    </row>
    <row r="652280" spans="16:16" x14ac:dyDescent="0.3">
      <c r="P652280" s="83"/>
    </row>
    <row r="652281" spans="16:16" x14ac:dyDescent="0.3">
      <c r="P652281" s="83"/>
    </row>
    <row r="652282" spans="16:16" x14ac:dyDescent="0.3">
      <c r="P652282" s="83"/>
    </row>
    <row r="652283" spans="16:16" x14ac:dyDescent="0.3">
      <c r="P652283" s="83"/>
    </row>
    <row r="652284" spans="16:16" x14ac:dyDescent="0.3">
      <c r="P652284" s="83"/>
    </row>
    <row r="652285" spans="16:16" x14ac:dyDescent="0.3">
      <c r="P652285" s="83"/>
    </row>
    <row r="652286" spans="16:16" x14ac:dyDescent="0.3">
      <c r="P652286" s="83"/>
    </row>
    <row r="652287" spans="16:16" x14ac:dyDescent="0.3">
      <c r="P652287" s="83"/>
    </row>
    <row r="652288" spans="16:16" x14ac:dyDescent="0.3">
      <c r="P652288" s="83"/>
    </row>
    <row r="652289" spans="16:16" x14ac:dyDescent="0.3">
      <c r="P652289" s="83"/>
    </row>
    <row r="652290" spans="16:16" x14ac:dyDescent="0.3">
      <c r="P652290" s="83"/>
    </row>
    <row r="652291" spans="16:16" x14ac:dyDescent="0.3">
      <c r="P652291" s="83"/>
    </row>
    <row r="652292" spans="16:16" x14ac:dyDescent="0.3">
      <c r="P652292" s="83"/>
    </row>
    <row r="652293" spans="16:16" x14ac:dyDescent="0.3">
      <c r="P652293" s="83"/>
    </row>
    <row r="652294" spans="16:16" x14ac:dyDescent="0.3">
      <c r="P652294" s="83"/>
    </row>
    <row r="652295" spans="16:16" x14ac:dyDescent="0.3">
      <c r="P652295" s="83"/>
    </row>
    <row r="652296" spans="16:16" x14ac:dyDescent="0.3">
      <c r="P652296" s="83"/>
    </row>
    <row r="652297" spans="16:16" x14ac:dyDescent="0.3">
      <c r="P652297" s="83"/>
    </row>
    <row r="652298" spans="16:16" x14ac:dyDescent="0.3">
      <c r="P652298" s="83"/>
    </row>
    <row r="652299" spans="16:16" x14ac:dyDescent="0.3">
      <c r="P652299" s="83"/>
    </row>
    <row r="652300" spans="16:16" x14ac:dyDescent="0.3">
      <c r="P652300" s="83"/>
    </row>
    <row r="652301" spans="16:16" x14ac:dyDescent="0.3">
      <c r="P652301" s="83"/>
    </row>
    <row r="652302" spans="16:16" x14ac:dyDescent="0.3">
      <c r="P652302" s="83"/>
    </row>
    <row r="652303" spans="16:16" x14ac:dyDescent="0.3">
      <c r="P652303" s="83"/>
    </row>
    <row r="652304" spans="16:16" x14ac:dyDescent="0.3">
      <c r="P652304" s="83"/>
    </row>
    <row r="652305" spans="16:16" x14ac:dyDescent="0.3">
      <c r="P652305" s="83"/>
    </row>
    <row r="652306" spans="16:16" x14ac:dyDescent="0.3">
      <c r="P652306" s="83"/>
    </row>
    <row r="652307" spans="16:16" x14ac:dyDescent="0.3">
      <c r="P652307" s="83"/>
    </row>
    <row r="652308" spans="16:16" x14ac:dyDescent="0.3">
      <c r="P652308" s="83"/>
    </row>
    <row r="652309" spans="16:16" x14ac:dyDescent="0.3">
      <c r="P652309" s="83"/>
    </row>
    <row r="652310" spans="16:16" x14ac:dyDescent="0.3">
      <c r="P652310" s="83"/>
    </row>
    <row r="652311" spans="16:16" x14ac:dyDescent="0.3">
      <c r="P652311" s="83"/>
    </row>
    <row r="652312" spans="16:16" x14ac:dyDescent="0.3">
      <c r="P652312" s="83"/>
    </row>
    <row r="652313" spans="16:16" x14ac:dyDescent="0.3">
      <c r="P652313" s="83"/>
    </row>
    <row r="652314" spans="16:16" x14ac:dyDescent="0.3">
      <c r="P652314" s="83"/>
    </row>
    <row r="652315" spans="16:16" x14ac:dyDescent="0.3">
      <c r="P652315" s="83"/>
    </row>
    <row r="652316" spans="16:16" x14ac:dyDescent="0.3">
      <c r="P652316" s="83"/>
    </row>
    <row r="652317" spans="16:16" x14ac:dyDescent="0.3">
      <c r="P652317" s="83"/>
    </row>
    <row r="652318" spans="16:16" x14ac:dyDescent="0.3">
      <c r="P652318" s="83"/>
    </row>
    <row r="652319" spans="16:16" x14ac:dyDescent="0.3">
      <c r="P652319" s="83"/>
    </row>
    <row r="652320" spans="16:16" x14ac:dyDescent="0.3">
      <c r="P652320" s="83"/>
    </row>
    <row r="652321" spans="16:16" x14ac:dyDescent="0.3">
      <c r="P652321" s="83"/>
    </row>
    <row r="652322" spans="16:16" x14ac:dyDescent="0.3">
      <c r="P652322" s="83"/>
    </row>
    <row r="652323" spans="16:16" x14ac:dyDescent="0.3">
      <c r="P652323" s="83"/>
    </row>
    <row r="652324" spans="16:16" x14ac:dyDescent="0.3">
      <c r="P652324" s="83"/>
    </row>
    <row r="652325" spans="16:16" x14ac:dyDescent="0.3">
      <c r="P652325" s="83"/>
    </row>
    <row r="652326" spans="16:16" x14ac:dyDescent="0.3">
      <c r="P652326" s="83"/>
    </row>
    <row r="652327" spans="16:16" x14ac:dyDescent="0.3">
      <c r="P652327" s="83"/>
    </row>
    <row r="652328" spans="16:16" x14ac:dyDescent="0.3">
      <c r="P652328" s="83"/>
    </row>
    <row r="652329" spans="16:16" x14ac:dyDescent="0.3">
      <c r="P652329" s="83"/>
    </row>
    <row r="652330" spans="16:16" x14ac:dyDescent="0.3">
      <c r="P652330" s="83"/>
    </row>
    <row r="652331" spans="16:16" x14ac:dyDescent="0.3">
      <c r="P652331" s="83"/>
    </row>
    <row r="652332" spans="16:16" x14ac:dyDescent="0.3">
      <c r="P652332" s="83"/>
    </row>
    <row r="652333" spans="16:16" x14ac:dyDescent="0.3">
      <c r="P652333" s="83"/>
    </row>
    <row r="652334" spans="16:16" x14ac:dyDescent="0.3">
      <c r="P652334" s="83"/>
    </row>
    <row r="652335" spans="16:16" x14ac:dyDescent="0.3">
      <c r="P652335" s="83"/>
    </row>
    <row r="652336" spans="16:16" x14ac:dyDescent="0.3">
      <c r="P652336" s="83"/>
    </row>
    <row r="652337" spans="16:16" x14ac:dyDescent="0.3">
      <c r="P652337" s="83"/>
    </row>
    <row r="652338" spans="16:16" x14ac:dyDescent="0.3">
      <c r="P652338" s="83"/>
    </row>
    <row r="652339" spans="16:16" x14ac:dyDescent="0.3">
      <c r="P652339" s="83"/>
    </row>
    <row r="652340" spans="16:16" x14ac:dyDescent="0.3">
      <c r="P652340" s="83"/>
    </row>
    <row r="652341" spans="16:16" x14ac:dyDescent="0.3">
      <c r="P652341" s="83"/>
    </row>
    <row r="652342" spans="16:16" x14ac:dyDescent="0.3">
      <c r="P652342" s="83"/>
    </row>
    <row r="652343" spans="16:16" x14ac:dyDescent="0.3">
      <c r="P652343" s="83"/>
    </row>
    <row r="652344" spans="16:16" x14ac:dyDescent="0.3">
      <c r="P652344" s="83"/>
    </row>
    <row r="652345" spans="16:16" x14ac:dyDescent="0.3">
      <c r="P652345" s="83"/>
    </row>
    <row r="652346" spans="16:16" x14ac:dyDescent="0.3">
      <c r="P652346" s="83"/>
    </row>
    <row r="652347" spans="16:16" x14ac:dyDescent="0.3">
      <c r="P652347" s="83"/>
    </row>
    <row r="652348" spans="16:16" x14ac:dyDescent="0.3">
      <c r="P652348" s="83"/>
    </row>
    <row r="652349" spans="16:16" x14ac:dyDescent="0.3">
      <c r="P652349" s="83"/>
    </row>
    <row r="652350" spans="16:16" x14ac:dyDescent="0.3">
      <c r="P652350" s="83"/>
    </row>
    <row r="652351" spans="16:16" x14ac:dyDescent="0.3">
      <c r="P652351" s="83"/>
    </row>
    <row r="652352" spans="16:16" x14ac:dyDescent="0.3">
      <c r="P652352" s="83"/>
    </row>
    <row r="652353" spans="16:16" x14ac:dyDescent="0.3">
      <c r="P652353" s="83"/>
    </row>
    <row r="652354" spans="16:16" x14ac:dyDescent="0.3">
      <c r="P652354" s="83"/>
    </row>
    <row r="652355" spans="16:16" x14ac:dyDescent="0.3">
      <c r="P652355" s="83"/>
    </row>
    <row r="652356" spans="16:16" x14ac:dyDescent="0.3">
      <c r="P652356" s="83"/>
    </row>
    <row r="652357" spans="16:16" x14ac:dyDescent="0.3">
      <c r="P652357" s="83"/>
    </row>
    <row r="652358" spans="16:16" x14ac:dyDescent="0.3">
      <c r="P652358" s="83"/>
    </row>
    <row r="652359" spans="16:16" x14ac:dyDescent="0.3">
      <c r="P652359" s="83"/>
    </row>
    <row r="652360" spans="16:16" x14ac:dyDescent="0.3">
      <c r="P652360" s="83"/>
    </row>
    <row r="652361" spans="16:16" x14ac:dyDescent="0.3">
      <c r="P652361" s="83"/>
    </row>
    <row r="652362" spans="16:16" x14ac:dyDescent="0.3">
      <c r="P652362" s="83"/>
    </row>
    <row r="652363" spans="16:16" x14ac:dyDescent="0.3">
      <c r="P652363" s="83"/>
    </row>
    <row r="652364" spans="16:16" x14ac:dyDescent="0.3">
      <c r="P652364" s="83"/>
    </row>
    <row r="652365" spans="16:16" x14ac:dyDescent="0.3">
      <c r="P652365" s="83"/>
    </row>
    <row r="652366" spans="16:16" x14ac:dyDescent="0.3">
      <c r="P652366" s="83"/>
    </row>
    <row r="652367" spans="16:16" x14ac:dyDescent="0.3">
      <c r="P652367" s="83"/>
    </row>
    <row r="652368" spans="16:16" x14ac:dyDescent="0.3">
      <c r="P652368" s="83"/>
    </row>
    <row r="652369" spans="16:16" x14ac:dyDescent="0.3">
      <c r="P652369" s="83"/>
    </row>
    <row r="652370" spans="16:16" x14ac:dyDescent="0.3">
      <c r="P652370" s="83"/>
    </row>
    <row r="652371" spans="16:16" x14ac:dyDescent="0.3">
      <c r="P652371" s="83"/>
    </row>
    <row r="652372" spans="16:16" x14ac:dyDescent="0.3">
      <c r="P652372" s="83"/>
    </row>
    <row r="652373" spans="16:16" x14ac:dyDescent="0.3">
      <c r="P652373" s="83"/>
    </row>
    <row r="652374" spans="16:16" x14ac:dyDescent="0.3">
      <c r="P652374" s="83"/>
    </row>
    <row r="652375" spans="16:16" x14ac:dyDescent="0.3">
      <c r="P652375" s="83"/>
    </row>
    <row r="652376" spans="16:16" x14ac:dyDescent="0.3">
      <c r="P652376" s="83"/>
    </row>
    <row r="652377" spans="16:16" x14ac:dyDescent="0.3">
      <c r="P652377" s="83"/>
    </row>
    <row r="652378" spans="16:16" x14ac:dyDescent="0.3">
      <c r="P652378" s="83"/>
    </row>
    <row r="652379" spans="16:16" x14ac:dyDescent="0.3">
      <c r="P652379" s="83"/>
    </row>
    <row r="652380" spans="16:16" x14ac:dyDescent="0.3">
      <c r="P652380" s="83"/>
    </row>
    <row r="652381" spans="16:16" x14ac:dyDescent="0.3">
      <c r="P652381" s="83"/>
    </row>
    <row r="652382" spans="16:16" x14ac:dyDescent="0.3">
      <c r="P652382" s="83"/>
    </row>
    <row r="652383" spans="16:16" x14ac:dyDescent="0.3">
      <c r="P652383" s="83"/>
    </row>
    <row r="652384" spans="16:16" x14ac:dyDescent="0.3">
      <c r="P652384" s="83"/>
    </row>
    <row r="652385" spans="16:16" x14ac:dyDescent="0.3">
      <c r="P652385" s="83"/>
    </row>
    <row r="652386" spans="16:16" x14ac:dyDescent="0.3">
      <c r="P652386" s="83"/>
    </row>
    <row r="652387" spans="16:16" x14ac:dyDescent="0.3">
      <c r="P652387" s="83"/>
    </row>
    <row r="652388" spans="16:16" x14ac:dyDescent="0.3">
      <c r="P652388" s="83"/>
    </row>
    <row r="652389" spans="16:16" x14ac:dyDescent="0.3">
      <c r="P652389" s="83"/>
    </row>
    <row r="652390" spans="16:16" x14ac:dyDescent="0.3">
      <c r="P652390" s="83"/>
    </row>
    <row r="652391" spans="16:16" x14ac:dyDescent="0.3">
      <c r="P652391" s="83"/>
    </row>
    <row r="652392" spans="16:16" x14ac:dyDescent="0.3">
      <c r="P652392" s="83"/>
    </row>
    <row r="652393" spans="16:16" x14ac:dyDescent="0.3">
      <c r="P652393" s="83"/>
    </row>
    <row r="652394" spans="16:16" x14ac:dyDescent="0.3">
      <c r="P652394" s="83"/>
    </row>
    <row r="652395" spans="16:16" x14ac:dyDescent="0.3">
      <c r="P652395" s="83"/>
    </row>
    <row r="652396" spans="16:16" x14ac:dyDescent="0.3">
      <c r="P652396" s="83"/>
    </row>
    <row r="652397" spans="16:16" x14ac:dyDescent="0.3">
      <c r="P652397" s="83"/>
    </row>
    <row r="652398" spans="16:16" x14ac:dyDescent="0.3">
      <c r="P652398" s="83"/>
    </row>
    <row r="652399" spans="16:16" x14ac:dyDescent="0.3">
      <c r="P652399" s="83"/>
    </row>
    <row r="652400" spans="16:16" x14ac:dyDescent="0.3">
      <c r="P652400" s="83"/>
    </row>
    <row r="652401" spans="16:16" x14ac:dyDescent="0.3">
      <c r="P652401" s="83"/>
    </row>
    <row r="652402" spans="16:16" x14ac:dyDescent="0.3">
      <c r="P652402" s="83"/>
    </row>
    <row r="652403" spans="16:16" x14ac:dyDescent="0.3">
      <c r="P652403" s="83"/>
    </row>
    <row r="652404" spans="16:16" x14ac:dyDescent="0.3">
      <c r="P652404" s="83"/>
    </row>
    <row r="652405" spans="16:16" x14ac:dyDescent="0.3">
      <c r="P652405" s="83"/>
    </row>
    <row r="652406" spans="16:16" x14ac:dyDescent="0.3">
      <c r="P652406" s="83"/>
    </row>
    <row r="652407" spans="16:16" x14ac:dyDescent="0.3">
      <c r="P652407" s="83"/>
    </row>
    <row r="652408" spans="16:16" x14ac:dyDescent="0.3">
      <c r="P652408" s="83"/>
    </row>
    <row r="652409" spans="16:16" x14ac:dyDescent="0.3">
      <c r="P652409" s="83"/>
    </row>
    <row r="652410" spans="16:16" x14ac:dyDescent="0.3">
      <c r="P652410" s="83"/>
    </row>
    <row r="652411" spans="16:16" x14ac:dyDescent="0.3">
      <c r="P652411" s="83"/>
    </row>
    <row r="652412" spans="16:16" x14ac:dyDescent="0.3">
      <c r="P652412" s="83"/>
    </row>
    <row r="652413" spans="16:16" x14ac:dyDescent="0.3">
      <c r="P652413" s="83"/>
    </row>
    <row r="652414" spans="16:16" x14ac:dyDescent="0.3">
      <c r="P652414" s="83"/>
    </row>
    <row r="652415" spans="16:16" x14ac:dyDescent="0.3">
      <c r="P652415" s="83"/>
    </row>
    <row r="652416" spans="16:16" x14ac:dyDescent="0.3">
      <c r="P652416" s="83"/>
    </row>
    <row r="652417" spans="16:16" x14ac:dyDescent="0.3">
      <c r="P652417" s="83"/>
    </row>
    <row r="652418" spans="16:16" x14ac:dyDescent="0.3">
      <c r="P652418" s="83"/>
    </row>
    <row r="652419" spans="16:16" x14ac:dyDescent="0.3">
      <c r="P652419" s="83"/>
    </row>
    <row r="652420" spans="16:16" x14ac:dyDescent="0.3">
      <c r="P652420" s="83"/>
    </row>
    <row r="652421" spans="16:16" x14ac:dyDescent="0.3">
      <c r="P652421" s="83"/>
    </row>
    <row r="652422" spans="16:16" x14ac:dyDescent="0.3">
      <c r="P652422" s="83"/>
    </row>
    <row r="652423" spans="16:16" x14ac:dyDescent="0.3">
      <c r="P652423" s="83"/>
    </row>
    <row r="652424" spans="16:16" x14ac:dyDescent="0.3">
      <c r="P652424" s="83"/>
    </row>
    <row r="652425" spans="16:16" x14ac:dyDescent="0.3">
      <c r="P652425" s="83"/>
    </row>
    <row r="652426" spans="16:16" x14ac:dyDescent="0.3">
      <c r="P652426" s="83"/>
    </row>
    <row r="652427" spans="16:16" x14ac:dyDescent="0.3">
      <c r="P652427" s="83"/>
    </row>
    <row r="652428" spans="16:16" x14ac:dyDescent="0.3">
      <c r="P652428" s="83"/>
    </row>
    <row r="652429" spans="16:16" x14ac:dyDescent="0.3">
      <c r="P652429" s="83"/>
    </row>
    <row r="652430" spans="16:16" x14ac:dyDescent="0.3">
      <c r="P652430" s="83"/>
    </row>
    <row r="652431" spans="16:16" x14ac:dyDescent="0.3">
      <c r="P652431" s="83"/>
    </row>
    <row r="652432" spans="16:16" x14ac:dyDescent="0.3">
      <c r="P652432" s="83"/>
    </row>
    <row r="652433" spans="16:16" x14ac:dyDescent="0.3">
      <c r="P652433" s="83"/>
    </row>
    <row r="652434" spans="16:16" x14ac:dyDescent="0.3">
      <c r="P652434" s="83"/>
    </row>
    <row r="652435" spans="16:16" x14ac:dyDescent="0.3">
      <c r="P652435" s="83"/>
    </row>
    <row r="652436" spans="16:16" x14ac:dyDescent="0.3">
      <c r="P652436" s="83"/>
    </row>
    <row r="652437" spans="16:16" x14ac:dyDescent="0.3">
      <c r="P652437" s="83"/>
    </row>
    <row r="652438" spans="16:16" x14ac:dyDescent="0.3">
      <c r="P652438" s="83"/>
    </row>
    <row r="652439" spans="16:16" x14ac:dyDescent="0.3">
      <c r="P652439" s="83"/>
    </row>
    <row r="652440" spans="16:16" x14ac:dyDescent="0.3">
      <c r="P652440" s="83"/>
    </row>
    <row r="652441" spans="16:16" x14ac:dyDescent="0.3">
      <c r="P652441" s="83"/>
    </row>
    <row r="652442" spans="16:16" x14ac:dyDescent="0.3">
      <c r="P652442" s="83"/>
    </row>
    <row r="652443" spans="16:16" x14ac:dyDescent="0.3">
      <c r="P652443" s="83"/>
    </row>
    <row r="652444" spans="16:16" x14ac:dyDescent="0.3">
      <c r="P652444" s="83"/>
    </row>
    <row r="652445" spans="16:16" x14ac:dyDescent="0.3">
      <c r="P652445" s="83"/>
    </row>
    <row r="652446" spans="16:16" x14ac:dyDescent="0.3">
      <c r="P652446" s="83"/>
    </row>
    <row r="652447" spans="16:16" x14ac:dyDescent="0.3">
      <c r="P652447" s="83"/>
    </row>
    <row r="652448" spans="16:16" x14ac:dyDescent="0.3">
      <c r="P652448" s="83"/>
    </row>
    <row r="652449" spans="16:16" x14ac:dyDescent="0.3">
      <c r="P652449" s="83"/>
    </row>
    <row r="652450" spans="16:16" x14ac:dyDescent="0.3">
      <c r="P652450" s="83"/>
    </row>
    <row r="652451" spans="16:16" x14ac:dyDescent="0.3">
      <c r="P652451" s="83"/>
    </row>
    <row r="652452" spans="16:16" x14ac:dyDescent="0.3">
      <c r="P652452" s="83"/>
    </row>
    <row r="652453" spans="16:16" x14ac:dyDescent="0.3">
      <c r="P652453" s="83"/>
    </row>
    <row r="652454" spans="16:16" x14ac:dyDescent="0.3">
      <c r="P652454" s="83"/>
    </row>
    <row r="652455" spans="16:16" x14ac:dyDescent="0.3">
      <c r="P652455" s="83"/>
    </row>
    <row r="652456" spans="16:16" x14ac:dyDescent="0.3">
      <c r="P652456" s="83"/>
    </row>
    <row r="652457" spans="16:16" x14ac:dyDescent="0.3">
      <c r="P652457" s="83"/>
    </row>
    <row r="652458" spans="16:16" x14ac:dyDescent="0.3">
      <c r="P652458" s="83"/>
    </row>
    <row r="652459" spans="16:16" x14ac:dyDescent="0.3">
      <c r="P652459" s="83"/>
    </row>
    <row r="652460" spans="16:16" x14ac:dyDescent="0.3">
      <c r="P652460" s="83"/>
    </row>
    <row r="652461" spans="16:16" x14ac:dyDescent="0.3">
      <c r="P652461" s="83"/>
    </row>
    <row r="652462" spans="16:16" x14ac:dyDescent="0.3">
      <c r="P652462" s="83"/>
    </row>
    <row r="652463" spans="16:16" x14ac:dyDescent="0.3">
      <c r="P652463" s="83"/>
    </row>
    <row r="652464" spans="16:16" x14ac:dyDescent="0.3">
      <c r="P652464" s="83"/>
    </row>
    <row r="652465" spans="16:16" x14ac:dyDescent="0.3">
      <c r="P652465" s="83"/>
    </row>
    <row r="652466" spans="16:16" x14ac:dyDescent="0.3">
      <c r="P652466" s="83"/>
    </row>
    <row r="652467" spans="16:16" x14ac:dyDescent="0.3">
      <c r="P652467" s="83"/>
    </row>
    <row r="652468" spans="16:16" x14ac:dyDescent="0.3">
      <c r="P652468" s="83"/>
    </row>
    <row r="652469" spans="16:16" x14ac:dyDescent="0.3">
      <c r="P652469" s="83"/>
    </row>
    <row r="652470" spans="16:16" x14ac:dyDescent="0.3">
      <c r="P652470" s="83"/>
    </row>
    <row r="652471" spans="16:16" x14ac:dyDescent="0.3">
      <c r="P652471" s="83"/>
    </row>
    <row r="652472" spans="16:16" x14ac:dyDescent="0.3">
      <c r="P652472" s="83"/>
    </row>
    <row r="652473" spans="16:16" x14ac:dyDescent="0.3">
      <c r="P652473" s="83"/>
    </row>
    <row r="652474" spans="16:16" x14ac:dyDescent="0.3">
      <c r="P652474" s="83"/>
    </row>
    <row r="652475" spans="16:16" x14ac:dyDescent="0.3">
      <c r="P652475" s="83"/>
    </row>
    <row r="652476" spans="16:16" x14ac:dyDescent="0.3">
      <c r="P652476" s="83"/>
    </row>
    <row r="652477" spans="16:16" x14ac:dyDescent="0.3">
      <c r="P652477" s="83"/>
    </row>
    <row r="652478" spans="16:16" x14ac:dyDescent="0.3">
      <c r="P652478" s="83"/>
    </row>
    <row r="652479" spans="16:16" x14ac:dyDescent="0.3">
      <c r="P652479" s="83"/>
    </row>
    <row r="652480" spans="16:16" x14ac:dyDescent="0.3">
      <c r="P652480" s="83"/>
    </row>
    <row r="652481" spans="16:16" x14ac:dyDescent="0.3">
      <c r="P652481" s="83"/>
    </row>
    <row r="652482" spans="16:16" x14ac:dyDescent="0.3">
      <c r="P652482" s="83"/>
    </row>
    <row r="652483" spans="16:16" x14ac:dyDescent="0.3">
      <c r="P652483" s="83"/>
    </row>
    <row r="652484" spans="16:16" x14ac:dyDescent="0.3">
      <c r="P652484" s="83"/>
    </row>
    <row r="652485" spans="16:16" x14ac:dyDescent="0.3">
      <c r="P652485" s="83"/>
    </row>
    <row r="652486" spans="16:16" x14ac:dyDescent="0.3">
      <c r="P652486" s="83"/>
    </row>
    <row r="652487" spans="16:16" x14ac:dyDescent="0.3">
      <c r="P652487" s="83"/>
    </row>
    <row r="652488" spans="16:16" x14ac:dyDescent="0.3">
      <c r="P652488" s="83"/>
    </row>
    <row r="652489" spans="16:16" x14ac:dyDescent="0.3">
      <c r="P652489" s="83"/>
    </row>
    <row r="652490" spans="16:16" x14ac:dyDescent="0.3">
      <c r="P652490" s="83"/>
    </row>
    <row r="652491" spans="16:16" x14ac:dyDescent="0.3">
      <c r="P652491" s="83"/>
    </row>
    <row r="652492" spans="16:16" x14ac:dyDescent="0.3">
      <c r="P652492" s="83"/>
    </row>
    <row r="652493" spans="16:16" x14ac:dyDescent="0.3">
      <c r="P652493" s="83"/>
    </row>
    <row r="652494" spans="16:16" x14ac:dyDescent="0.3">
      <c r="P652494" s="83"/>
    </row>
    <row r="652495" spans="16:16" x14ac:dyDescent="0.3">
      <c r="P652495" s="83"/>
    </row>
    <row r="652496" spans="16:16" x14ac:dyDescent="0.3">
      <c r="P652496" s="83"/>
    </row>
    <row r="652497" spans="16:16" x14ac:dyDescent="0.3">
      <c r="P652497" s="83"/>
    </row>
    <row r="652498" spans="16:16" x14ac:dyDescent="0.3">
      <c r="P652498" s="83"/>
    </row>
    <row r="652499" spans="16:16" x14ac:dyDescent="0.3">
      <c r="P652499" s="83"/>
    </row>
    <row r="652500" spans="16:16" x14ac:dyDescent="0.3">
      <c r="P652500" s="83"/>
    </row>
    <row r="652501" spans="16:16" x14ac:dyDescent="0.3">
      <c r="P652501" s="83"/>
    </row>
    <row r="652502" spans="16:16" x14ac:dyDescent="0.3">
      <c r="P652502" s="83"/>
    </row>
    <row r="652503" spans="16:16" x14ac:dyDescent="0.3">
      <c r="P652503" s="83"/>
    </row>
    <row r="652504" spans="16:16" x14ac:dyDescent="0.3">
      <c r="P652504" s="83"/>
    </row>
    <row r="652505" spans="16:16" x14ac:dyDescent="0.3">
      <c r="P652505" s="83"/>
    </row>
    <row r="652506" spans="16:16" x14ac:dyDescent="0.3">
      <c r="P652506" s="83"/>
    </row>
    <row r="652507" spans="16:16" x14ac:dyDescent="0.3">
      <c r="P652507" s="83"/>
    </row>
    <row r="652508" spans="16:16" x14ac:dyDescent="0.3">
      <c r="P652508" s="83"/>
    </row>
    <row r="652509" spans="16:16" x14ac:dyDescent="0.3">
      <c r="P652509" s="83"/>
    </row>
    <row r="652510" spans="16:16" x14ac:dyDescent="0.3">
      <c r="P652510" s="83"/>
    </row>
    <row r="652511" spans="16:16" x14ac:dyDescent="0.3">
      <c r="P652511" s="83"/>
    </row>
    <row r="652512" spans="16:16" x14ac:dyDescent="0.3">
      <c r="P652512" s="83"/>
    </row>
    <row r="652513" spans="16:16" x14ac:dyDescent="0.3">
      <c r="P652513" s="83"/>
    </row>
    <row r="652514" spans="16:16" x14ac:dyDescent="0.3">
      <c r="P652514" s="83"/>
    </row>
    <row r="652515" spans="16:16" x14ac:dyDescent="0.3">
      <c r="P652515" s="83"/>
    </row>
    <row r="652516" spans="16:16" x14ac:dyDescent="0.3">
      <c r="P652516" s="83"/>
    </row>
    <row r="652517" spans="16:16" x14ac:dyDescent="0.3">
      <c r="P652517" s="83"/>
    </row>
    <row r="652518" spans="16:16" x14ac:dyDescent="0.3">
      <c r="P652518" s="83"/>
    </row>
    <row r="652519" spans="16:16" x14ac:dyDescent="0.3">
      <c r="P652519" s="83"/>
    </row>
    <row r="652520" spans="16:16" x14ac:dyDescent="0.3">
      <c r="P652520" s="83"/>
    </row>
    <row r="652521" spans="16:16" x14ac:dyDescent="0.3">
      <c r="P652521" s="83"/>
    </row>
    <row r="652522" spans="16:16" x14ac:dyDescent="0.3">
      <c r="P652522" s="83"/>
    </row>
    <row r="652523" spans="16:16" x14ac:dyDescent="0.3">
      <c r="P652523" s="83"/>
    </row>
    <row r="652524" spans="16:16" x14ac:dyDescent="0.3">
      <c r="P652524" s="83"/>
    </row>
    <row r="652525" spans="16:16" x14ac:dyDescent="0.3">
      <c r="P652525" s="83"/>
    </row>
    <row r="652526" spans="16:16" x14ac:dyDescent="0.3">
      <c r="P652526" s="83"/>
    </row>
    <row r="652527" spans="16:16" x14ac:dyDescent="0.3">
      <c r="P652527" s="83"/>
    </row>
    <row r="652528" spans="16:16" x14ac:dyDescent="0.3">
      <c r="P652528" s="83"/>
    </row>
    <row r="652529" spans="16:16" x14ac:dyDescent="0.3">
      <c r="P652529" s="83"/>
    </row>
    <row r="652530" spans="16:16" x14ac:dyDescent="0.3">
      <c r="P652530" s="83"/>
    </row>
    <row r="652531" spans="16:16" x14ac:dyDescent="0.3">
      <c r="P652531" s="83"/>
    </row>
    <row r="652532" spans="16:16" x14ac:dyDescent="0.3">
      <c r="P652532" s="83"/>
    </row>
    <row r="652533" spans="16:16" x14ac:dyDescent="0.3">
      <c r="P652533" s="83"/>
    </row>
    <row r="652534" spans="16:16" x14ac:dyDescent="0.3">
      <c r="P652534" s="83"/>
    </row>
    <row r="652535" spans="16:16" x14ac:dyDescent="0.3">
      <c r="P652535" s="83"/>
    </row>
    <row r="652536" spans="16:16" x14ac:dyDescent="0.3">
      <c r="P652536" s="83"/>
    </row>
    <row r="652537" spans="16:16" x14ac:dyDescent="0.3">
      <c r="P652537" s="83"/>
    </row>
    <row r="652538" spans="16:16" x14ac:dyDescent="0.3">
      <c r="P652538" s="83"/>
    </row>
    <row r="652539" spans="16:16" x14ac:dyDescent="0.3">
      <c r="P652539" s="83"/>
    </row>
    <row r="652540" spans="16:16" x14ac:dyDescent="0.3">
      <c r="P652540" s="83"/>
    </row>
    <row r="652541" spans="16:16" x14ac:dyDescent="0.3">
      <c r="P652541" s="83"/>
    </row>
    <row r="652542" spans="16:16" x14ac:dyDescent="0.3">
      <c r="P652542" s="83"/>
    </row>
    <row r="652543" spans="16:16" x14ac:dyDescent="0.3">
      <c r="P652543" s="83"/>
    </row>
    <row r="652544" spans="16:16" x14ac:dyDescent="0.3">
      <c r="P652544" s="83"/>
    </row>
    <row r="652545" spans="16:16" x14ac:dyDescent="0.3">
      <c r="P652545" s="83"/>
    </row>
    <row r="652546" spans="16:16" x14ac:dyDescent="0.3">
      <c r="P652546" s="83"/>
    </row>
    <row r="652547" spans="16:16" x14ac:dyDescent="0.3">
      <c r="P652547" s="83"/>
    </row>
    <row r="652548" spans="16:16" x14ac:dyDescent="0.3">
      <c r="P652548" s="83"/>
    </row>
    <row r="652549" spans="16:16" x14ac:dyDescent="0.3">
      <c r="P652549" s="83"/>
    </row>
    <row r="652550" spans="16:16" x14ac:dyDescent="0.3">
      <c r="P652550" s="83"/>
    </row>
    <row r="652551" spans="16:16" x14ac:dyDescent="0.3">
      <c r="P652551" s="83"/>
    </row>
    <row r="652552" spans="16:16" x14ac:dyDescent="0.3">
      <c r="P652552" s="83"/>
    </row>
    <row r="652553" spans="16:16" x14ac:dyDescent="0.3">
      <c r="P652553" s="83"/>
    </row>
    <row r="652554" spans="16:16" x14ac:dyDescent="0.3">
      <c r="P652554" s="83"/>
    </row>
    <row r="652555" spans="16:16" x14ac:dyDescent="0.3">
      <c r="P652555" s="83"/>
    </row>
    <row r="652556" spans="16:16" x14ac:dyDescent="0.3">
      <c r="P652556" s="83"/>
    </row>
    <row r="652557" spans="16:16" x14ac:dyDescent="0.3">
      <c r="P652557" s="83"/>
    </row>
    <row r="652558" spans="16:16" x14ac:dyDescent="0.3">
      <c r="P652558" s="83"/>
    </row>
    <row r="652559" spans="16:16" x14ac:dyDescent="0.3">
      <c r="P652559" s="83"/>
    </row>
    <row r="652560" spans="16:16" x14ac:dyDescent="0.3">
      <c r="P652560" s="83"/>
    </row>
    <row r="652561" spans="16:16" x14ac:dyDescent="0.3">
      <c r="P652561" s="83"/>
    </row>
    <row r="652562" spans="16:16" x14ac:dyDescent="0.3">
      <c r="P652562" s="83"/>
    </row>
    <row r="652563" spans="16:16" x14ac:dyDescent="0.3">
      <c r="P652563" s="83"/>
    </row>
    <row r="652564" spans="16:16" x14ac:dyDescent="0.3">
      <c r="P652564" s="83"/>
    </row>
    <row r="652565" spans="16:16" x14ac:dyDescent="0.3">
      <c r="P652565" s="83"/>
    </row>
    <row r="652566" spans="16:16" x14ac:dyDescent="0.3">
      <c r="P652566" s="83"/>
    </row>
    <row r="652567" spans="16:16" x14ac:dyDescent="0.3">
      <c r="P652567" s="83"/>
    </row>
    <row r="652568" spans="16:16" x14ac:dyDescent="0.3">
      <c r="P652568" s="83"/>
    </row>
    <row r="652569" spans="16:16" x14ac:dyDescent="0.3">
      <c r="P652569" s="83"/>
    </row>
    <row r="652570" spans="16:16" x14ac:dyDescent="0.3">
      <c r="P652570" s="83"/>
    </row>
    <row r="652571" spans="16:16" x14ac:dyDescent="0.3">
      <c r="P652571" s="83"/>
    </row>
    <row r="652572" spans="16:16" x14ac:dyDescent="0.3">
      <c r="P652572" s="83"/>
    </row>
    <row r="652573" spans="16:16" x14ac:dyDescent="0.3">
      <c r="P652573" s="83"/>
    </row>
    <row r="652574" spans="16:16" x14ac:dyDescent="0.3">
      <c r="P652574" s="83"/>
    </row>
    <row r="652575" spans="16:16" x14ac:dyDescent="0.3">
      <c r="P652575" s="83"/>
    </row>
    <row r="652576" spans="16:16" x14ac:dyDescent="0.3">
      <c r="P652576" s="83"/>
    </row>
    <row r="652577" spans="16:16" x14ac:dyDescent="0.3">
      <c r="P652577" s="83"/>
    </row>
    <row r="652578" spans="16:16" x14ac:dyDescent="0.3">
      <c r="P652578" s="83"/>
    </row>
    <row r="652579" spans="16:16" x14ac:dyDescent="0.3">
      <c r="P652579" s="83"/>
    </row>
    <row r="652580" spans="16:16" x14ac:dyDescent="0.3">
      <c r="P652580" s="83"/>
    </row>
    <row r="652581" spans="16:16" x14ac:dyDescent="0.3">
      <c r="P652581" s="83"/>
    </row>
    <row r="652582" spans="16:16" x14ac:dyDescent="0.3">
      <c r="P652582" s="83"/>
    </row>
    <row r="652583" spans="16:16" x14ac:dyDescent="0.3">
      <c r="P652583" s="83"/>
    </row>
    <row r="652584" spans="16:16" x14ac:dyDescent="0.3">
      <c r="P652584" s="83"/>
    </row>
    <row r="652585" spans="16:16" x14ac:dyDescent="0.3">
      <c r="P652585" s="83"/>
    </row>
    <row r="652586" spans="16:16" x14ac:dyDescent="0.3">
      <c r="P652586" s="83"/>
    </row>
    <row r="652587" spans="16:16" x14ac:dyDescent="0.3">
      <c r="P652587" s="83"/>
    </row>
    <row r="652588" spans="16:16" x14ac:dyDescent="0.3">
      <c r="P652588" s="83"/>
    </row>
    <row r="652589" spans="16:16" x14ac:dyDescent="0.3">
      <c r="P652589" s="83"/>
    </row>
    <row r="652590" spans="16:16" x14ac:dyDescent="0.3">
      <c r="P652590" s="83"/>
    </row>
    <row r="652591" spans="16:16" x14ac:dyDescent="0.3">
      <c r="P652591" s="83"/>
    </row>
    <row r="652592" spans="16:16" x14ac:dyDescent="0.3">
      <c r="P652592" s="83"/>
    </row>
    <row r="652593" spans="16:16" x14ac:dyDescent="0.3">
      <c r="P652593" s="83"/>
    </row>
    <row r="652594" spans="16:16" x14ac:dyDescent="0.3">
      <c r="P652594" s="83"/>
    </row>
    <row r="652595" spans="16:16" x14ac:dyDescent="0.3">
      <c r="P652595" s="83"/>
    </row>
    <row r="652596" spans="16:16" x14ac:dyDescent="0.3">
      <c r="P652596" s="83"/>
    </row>
    <row r="652597" spans="16:16" x14ac:dyDescent="0.3">
      <c r="P652597" s="83"/>
    </row>
    <row r="652598" spans="16:16" x14ac:dyDescent="0.3">
      <c r="P652598" s="83"/>
    </row>
    <row r="652599" spans="16:16" x14ac:dyDescent="0.3">
      <c r="P652599" s="83"/>
    </row>
    <row r="652600" spans="16:16" x14ac:dyDescent="0.3">
      <c r="P652600" s="83"/>
    </row>
    <row r="652601" spans="16:16" x14ac:dyDescent="0.3">
      <c r="P652601" s="83"/>
    </row>
    <row r="652602" spans="16:16" x14ac:dyDescent="0.3">
      <c r="P652602" s="83"/>
    </row>
    <row r="652603" spans="16:16" x14ac:dyDescent="0.3">
      <c r="P652603" s="83"/>
    </row>
    <row r="652604" spans="16:16" x14ac:dyDescent="0.3">
      <c r="P652604" s="83"/>
    </row>
    <row r="652605" spans="16:16" x14ac:dyDescent="0.3">
      <c r="P652605" s="83"/>
    </row>
    <row r="652606" spans="16:16" x14ac:dyDescent="0.3">
      <c r="P652606" s="83"/>
    </row>
    <row r="652607" spans="16:16" x14ac:dyDescent="0.3">
      <c r="P652607" s="83"/>
    </row>
    <row r="652608" spans="16:16" x14ac:dyDescent="0.3">
      <c r="P652608" s="83"/>
    </row>
    <row r="652609" spans="16:16" x14ac:dyDescent="0.3">
      <c r="P652609" s="83"/>
    </row>
    <row r="652610" spans="16:16" x14ac:dyDescent="0.3">
      <c r="P652610" s="83"/>
    </row>
    <row r="652611" spans="16:16" x14ac:dyDescent="0.3">
      <c r="P652611" s="83"/>
    </row>
    <row r="652612" spans="16:16" x14ac:dyDescent="0.3">
      <c r="P652612" s="83"/>
    </row>
    <row r="652613" spans="16:16" x14ac:dyDescent="0.3">
      <c r="P652613" s="83"/>
    </row>
    <row r="652614" spans="16:16" x14ac:dyDescent="0.3">
      <c r="P652614" s="83"/>
    </row>
    <row r="652615" spans="16:16" x14ac:dyDescent="0.3">
      <c r="P652615" s="83"/>
    </row>
    <row r="652616" spans="16:16" x14ac:dyDescent="0.3">
      <c r="P652616" s="83"/>
    </row>
    <row r="652617" spans="16:16" x14ac:dyDescent="0.3">
      <c r="P652617" s="83"/>
    </row>
    <row r="652618" spans="16:16" x14ac:dyDescent="0.3">
      <c r="P652618" s="83"/>
    </row>
    <row r="652619" spans="16:16" x14ac:dyDescent="0.3">
      <c r="P652619" s="83"/>
    </row>
    <row r="652620" spans="16:16" x14ac:dyDescent="0.3">
      <c r="P652620" s="83"/>
    </row>
    <row r="652621" spans="16:16" x14ac:dyDescent="0.3">
      <c r="P652621" s="83"/>
    </row>
    <row r="652622" spans="16:16" x14ac:dyDescent="0.3">
      <c r="P652622" s="83"/>
    </row>
    <row r="652623" spans="16:16" x14ac:dyDescent="0.3">
      <c r="P652623" s="83"/>
    </row>
    <row r="652624" spans="16:16" x14ac:dyDescent="0.3">
      <c r="P652624" s="83"/>
    </row>
    <row r="652625" spans="16:16" x14ac:dyDescent="0.3">
      <c r="P652625" s="83"/>
    </row>
    <row r="652626" spans="16:16" x14ac:dyDescent="0.3">
      <c r="P652626" s="83"/>
    </row>
    <row r="652627" spans="16:16" x14ac:dyDescent="0.3">
      <c r="P652627" s="83"/>
    </row>
    <row r="652628" spans="16:16" x14ac:dyDescent="0.3">
      <c r="P652628" s="83"/>
    </row>
    <row r="652629" spans="16:16" x14ac:dyDescent="0.3">
      <c r="P652629" s="83"/>
    </row>
    <row r="652630" spans="16:16" x14ac:dyDescent="0.3">
      <c r="P652630" s="83"/>
    </row>
    <row r="652631" spans="16:16" x14ac:dyDescent="0.3">
      <c r="P652631" s="83"/>
    </row>
    <row r="652632" spans="16:16" x14ac:dyDescent="0.3">
      <c r="P652632" s="83"/>
    </row>
    <row r="652633" spans="16:16" x14ac:dyDescent="0.3">
      <c r="P652633" s="83"/>
    </row>
    <row r="652634" spans="16:16" x14ac:dyDescent="0.3">
      <c r="P652634" s="83"/>
    </row>
    <row r="652635" spans="16:16" x14ac:dyDescent="0.3">
      <c r="P652635" s="83"/>
    </row>
    <row r="652636" spans="16:16" x14ac:dyDescent="0.3">
      <c r="P652636" s="83"/>
    </row>
    <row r="652637" spans="16:16" x14ac:dyDescent="0.3">
      <c r="P652637" s="83"/>
    </row>
    <row r="652638" spans="16:16" x14ac:dyDescent="0.3">
      <c r="P652638" s="83"/>
    </row>
    <row r="652639" spans="16:16" x14ac:dyDescent="0.3">
      <c r="P652639" s="83"/>
    </row>
    <row r="652640" spans="16:16" x14ac:dyDescent="0.3">
      <c r="P652640" s="83"/>
    </row>
    <row r="652641" spans="16:16" x14ac:dyDescent="0.3">
      <c r="P652641" s="83"/>
    </row>
    <row r="652642" spans="16:16" x14ac:dyDescent="0.3">
      <c r="P652642" s="83"/>
    </row>
    <row r="652643" spans="16:16" x14ac:dyDescent="0.3">
      <c r="P652643" s="83"/>
    </row>
    <row r="652644" spans="16:16" x14ac:dyDescent="0.3">
      <c r="P652644" s="83"/>
    </row>
    <row r="652645" spans="16:16" x14ac:dyDescent="0.3">
      <c r="P652645" s="83"/>
    </row>
    <row r="652646" spans="16:16" x14ac:dyDescent="0.3">
      <c r="P652646" s="83"/>
    </row>
    <row r="652647" spans="16:16" x14ac:dyDescent="0.3">
      <c r="P652647" s="83"/>
    </row>
    <row r="652648" spans="16:16" x14ac:dyDescent="0.3">
      <c r="P652648" s="83"/>
    </row>
    <row r="652649" spans="16:16" x14ac:dyDescent="0.3">
      <c r="P652649" s="83"/>
    </row>
    <row r="652650" spans="16:16" x14ac:dyDescent="0.3">
      <c r="P652650" s="83"/>
    </row>
    <row r="652651" spans="16:16" x14ac:dyDescent="0.3">
      <c r="P652651" s="83"/>
    </row>
    <row r="652652" spans="16:16" x14ac:dyDescent="0.3">
      <c r="P652652" s="83"/>
    </row>
    <row r="652653" spans="16:16" x14ac:dyDescent="0.3">
      <c r="P652653" s="83"/>
    </row>
    <row r="652654" spans="16:16" x14ac:dyDescent="0.3">
      <c r="P652654" s="83"/>
    </row>
    <row r="652655" spans="16:16" x14ac:dyDescent="0.3">
      <c r="P652655" s="83"/>
    </row>
    <row r="652656" spans="16:16" x14ac:dyDescent="0.3">
      <c r="P652656" s="83"/>
    </row>
    <row r="652657" spans="16:16" x14ac:dyDescent="0.3">
      <c r="P652657" s="83"/>
    </row>
    <row r="652658" spans="16:16" x14ac:dyDescent="0.3">
      <c r="P652658" s="83"/>
    </row>
    <row r="652659" spans="16:16" x14ac:dyDescent="0.3">
      <c r="P652659" s="83"/>
    </row>
    <row r="652660" spans="16:16" x14ac:dyDescent="0.3">
      <c r="P652660" s="83"/>
    </row>
    <row r="652661" spans="16:16" x14ac:dyDescent="0.3">
      <c r="P652661" s="83"/>
    </row>
    <row r="652662" spans="16:16" x14ac:dyDescent="0.3">
      <c r="P652662" s="83"/>
    </row>
    <row r="652663" spans="16:16" x14ac:dyDescent="0.3">
      <c r="P652663" s="83"/>
    </row>
    <row r="652664" spans="16:16" x14ac:dyDescent="0.3">
      <c r="P652664" s="83"/>
    </row>
    <row r="652665" spans="16:16" x14ac:dyDescent="0.3">
      <c r="P652665" s="83"/>
    </row>
    <row r="652666" spans="16:16" x14ac:dyDescent="0.3">
      <c r="P652666" s="83"/>
    </row>
    <row r="652667" spans="16:16" x14ac:dyDescent="0.3">
      <c r="P652667" s="83"/>
    </row>
    <row r="652668" spans="16:16" x14ac:dyDescent="0.3">
      <c r="P652668" s="83"/>
    </row>
    <row r="652669" spans="16:16" x14ac:dyDescent="0.3">
      <c r="P652669" s="83"/>
    </row>
    <row r="652670" spans="16:16" x14ac:dyDescent="0.3">
      <c r="P652670" s="83"/>
    </row>
    <row r="652671" spans="16:16" x14ac:dyDescent="0.3">
      <c r="P652671" s="83"/>
    </row>
    <row r="652672" spans="16:16" x14ac:dyDescent="0.3">
      <c r="P652672" s="83"/>
    </row>
    <row r="652673" spans="16:16" x14ac:dyDescent="0.3">
      <c r="P652673" s="83"/>
    </row>
    <row r="652674" spans="16:16" x14ac:dyDescent="0.3">
      <c r="P652674" s="83"/>
    </row>
    <row r="652675" spans="16:16" x14ac:dyDescent="0.3">
      <c r="P652675" s="83"/>
    </row>
    <row r="652676" spans="16:16" x14ac:dyDescent="0.3">
      <c r="P652676" s="83"/>
    </row>
    <row r="652677" spans="16:16" x14ac:dyDescent="0.3">
      <c r="P652677" s="83"/>
    </row>
    <row r="652678" spans="16:16" x14ac:dyDescent="0.3">
      <c r="P652678" s="83"/>
    </row>
    <row r="652679" spans="16:16" x14ac:dyDescent="0.3">
      <c r="P652679" s="83"/>
    </row>
    <row r="652680" spans="16:16" x14ac:dyDescent="0.3">
      <c r="P652680" s="83"/>
    </row>
    <row r="652681" spans="16:16" x14ac:dyDescent="0.3">
      <c r="P652681" s="83"/>
    </row>
    <row r="652682" spans="16:16" x14ac:dyDescent="0.3">
      <c r="P652682" s="83"/>
    </row>
    <row r="652683" spans="16:16" x14ac:dyDescent="0.3">
      <c r="P652683" s="83"/>
    </row>
    <row r="652684" spans="16:16" x14ac:dyDescent="0.3">
      <c r="P652684" s="83"/>
    </row>
    <row r="652685" spans="16:16" x14ac:dyDescent="0.3">
      <c r="P652685" s="83"/>
    </row>
    <row r="652686" spans="16:16" x14ac:dyDescent="0.3">
      <c r="P652686" s="83"/>
    </row>
    <row r="652687" spans="16:16" x14ac:dyDescent="0.3">
      <c r="P652687" s="83"/>
    </row>
    <row r="652688" spans="16:16" x14ac:dyDescent="0.3">
      <c r="P652688" s="83"/>
    </row>
    <row r="652689" spans="16:16" x14ac:dyDescent="0.3">
      <c r="P652689" s="83"/>
    </row>
    <row r="652690" spans="16:16" x14ac:dyDescent="0.3">
      <c r="P652690" s="83"/>
    </row>
    <row r="652691" spans="16:16" x14ac:dyDescent="0.3">
      <c r="P652691" s="83"/>
    </row>
    <row r="652692" spans="16:16" x14ac:dyDescent="0.3">
      <c r="P652692" s="83"/>
    </row>
    <row r="652693" spans="16:16" x14ac:dyDescent="0.3">
      <c r="P652693" s="83"/>
    </row>
    <row r="652694" spans="16:16" x14ac:dyDescent="0.3">
      <c r="P652694" s="83"/>
    </row>
    <row r="652695" spans="16:16" x14ac:dyDescent="0.3">
      <c r="P652695" s="83"/>
    </row>
    <row r="652696" spans="16:16" x14ac:dyDescent="0.3">
      <c r="P652696" s="83"/>
    </row>
    <row r="652697" spans="16:16" x14ac:dyDescent="0.3">
      <c r="P652697" s="83"/>
    </row>
    <row r="652698" spans="16:16" x14ac:dyDescent="0.3">
      <c r="P652698" s="83"/>
    </row>
    <row r="652699" spans="16:16" x14ac:dyDescent="0.3">
      <c r="P652699" s="83"/>
    </row>
    <row r="652700" spans="16:16" x14ac:dyDescent="0.3">
      <c r="P652700" s="83"/>
    </row>
    <row r="652701" spans="16:16" x14ac:dyDescent="0.3">
      <c r="P652701" s="83"/>
    </row>
    <row r="652702" spans="16:16" x14ac:dyDescent="0.3">
      <c r="P652702" s="83"/>
    </row>
    <row r="652703" spans="16:16" x14ac:dyDescent="0.3">
      <c r="P652703" s="83"/>
    </row>
    <row r="652704" spans="16:16" x14ac:dyDescent="0.3">
      <c r="P652704" s="83"/>
    </row>
    <row r="652705" spans="16:16" x14ac:dyDescent="0.3">
      <c r="P652705" s="83"/>
    </row>
    <row r="652706" spans="16:16" x14ac:dyDescent="0.3">
      <c r="P652706" s="83"/>
    </row>
    <row r="652707" spans="16:16" x14ac:dyDescent="0.3">
      <c r="P652707" s="83"/>
    </row>
    <row r="652708" spans="16:16" x14ac:dyDescent="0.3">
      <c r="P652708" s="83"/>
    </row>
    <row r="652709" spans="16:16" x14ac:dyDescent="0.3">
      <c r="P652709" s="83"/>
    </row>
    <row r="652710" spans="16:16" x14ac:dyDescent="0.3">
      <c r="P652710" s="83"/>
    </row>
    <row r="652711" spans="16:16" x14ac:dyDescent="0.3">
      <c r="P652711" s="83"/>
    </row>
    <row r="652712" spans="16:16" x14ac:dyDescent="0.3">
      <c r="P652712" s="83"/>
    </row>
    <row r="652713" spans="16:16" x14ac:dyDescent="0.3">
      <c r="P652713" s="83"/>
    </row>
    <row r="652714" spans="16:16" x14ac:dyDescent="0.3">
      <c r="P652714" s="83"/>
    </row>
    <row r="652715" spans="16:16" x14ac:dyDescent="0.3">
      <c r="P652715" s="83"/>
    </row>
    <row r="652716" spans="16:16" x14ac:dyDescent="0.3">
      <c r="P652716" s="83"/>
    </row>
    <row r="652717" spans="16:16" x14ac:dyDescent="0.3">
      <c r="P652717" s="83"/>
    </row>
    <row r="652718" spans="16:16" x14ac:dyDescent="0.3">
      <c r="P652718" s="83"/>
    </row>
    <row r="652719" spans="16:16" x14ac:dyDescent="0.3">
      <c r="P652719" s="83"/>
    </row>
    <row r="652720" spans="16:16" x14ac:dyDescent="0.3">
      <c r="P652720" s="83"/>
    </row>
    <row r="652721" spans="16:16" x14ac:dyDescent="0.3">
      <c r="P652721" s="83"/>
    </row>
    <row r="652722" spans="16:16" x14ac:dyDescent="0.3">
      <c r="P652722" s="83"/>
    </row>
    <row r="652723" spans="16:16" x14ac:dyDescent="0.3">
      <c r="P652723" s="83"/>
    </row>
    <row r="652724" spans="16:16" x14ac:dyDescent="0.3">
      <c r="P652724" s="83"/>
    </row>
    <row r="652725" spans="16:16" x14ac:dyDescent="0.3">
      <c r="P652725" s="83"/>
    </row>
    <row r="652726" spans="16:16" x14ac:dyDescent="0.3">
      <c r="P652726" s="83"/>
    </row>
    <row r="652727" spans="16:16" x14ac:dyDescent="0.3">
      <c r="P652727" s="83"/>
    </row>
    <row r="652728" spans="16:16" x14ac:dyDescent="0.3">
      <c r="P652728" s="83"/>
    </row>
    <row r="652729" spans="16:16" x14ac:dyDescent="0.3">
      <c r="P652729" s="83"/>
    </row>
    <row r="652730" spans="16:16" x14ac:dyDescent="0.3">
      <c r="P652730" s="83"/>
    </row>
    <row r="652731" spans="16:16" x14ac:dyDescent="0.3">
      <c r="P652731" s="83"/>
    </row>
    <row r="652732" spans="16:16" x14ac:dyDescent="0.3">
      <c r="P652732" s="83"/>
    </row>
    <row r="652733" spans="16:16" x14ac:dyDescent="0.3">
      <c r="P652733" s="83"/>
    </row>
    <row r="652734" spans="16:16" x14ac:dyDescent="0.3">
      <c r="P652734" s="83"/>
    </row>
    <row r="652735" spans="16:16" x14ac:dyDescent="0.3">
      <c r="P652735" s="83"/>
    </row>
    <row r="652736" spans="16:16" x14ac:dyDescent="0.3">
      <c r="P652736" s="83"/>
    </row>
    <row r="652737" spans="16:16" x14ac:dyDescent="0.3">
      <c r="P652737" s="83"/>
    </row>
    <row r="652738" spans="16:16" x14ac:dyDescent="0.3">
      <c r="P652738" s="83"/>
    </row>
    <row r="652739" spans="16:16" x14ac:dyDescent="0.3">
      <c r="P652739" s="83"/>
    </row>
    <row r="652740" spans="16:16" x14ac:dyDescent="0.3">
      <c r="P652740" s="83"/>
    </row>
    <row r="652741" spans="16:16" x14ac:dyDescent="0.3">
      <c r="P652741" s="83"/>
    </row>
    <row r="652742" spans="16:16" x14ac:dyDescent="0.3">
      <c r="P652742" s="83"/>
    </row>
    <row r="652743" spans="16:16" x14ac:dyDescent="0.3">
      <c r="P652743" s="83"/>
    </row>
    <row r="652744" spans="16:16" x14ac:dyDescent="0.3">
      <c r="P652744" s="83"/>
    </row>
    <row r="652745" spans="16:16" x14ac:dyDescent="0.3">
      <c r="P652745" s="83"/>
    </row>
    <row r="652746" spans="16:16" x14ac:dyDescent="0.3">
      <c r="P652746" s="83"/>
    </row>
    <row r="652747" spans="16:16" x14ac:dyDescent="0.3">
      <c r="P652747" s="83"/>
    </row>
    <row r="652748" spans="16:16" x14ac:dyDescent="0.3">
      <c r="P652748" s="83"/>
    </row>
    <row r="652749" spans="16:16" x14ac:dyDescent="0.3">
      <c r="P652749" s="83"/>
    </row>
    <row r="652750" spans="16:16" x14ac:dyDescent="0.3">
      <c r="P652750" s="83"/>
    </row>
    <row r="652751" spans="16:16" x14ac:dyDescent="0.3">
      <c r="P652751" s="83"/>
    </row>
    <row r="652752" spans="16:16" x14ac:dyDescent="0.3">
      <c r="P652752" s="83"/>
    </row>
    <row r="652753" spans="16:16" x14ac:dyDescent="0.3">
      <c r="P652753" s="83"/>
    </row>
    <row r="652754" spans="16:16" x14ac:dyDescent="0.3">
      <c r="P652754" s="83"/>
    </row>
    <row r="652755" spans="16:16" x14ac:dyDescent="0.3">
      <c r="P652755" s="83"/>
    </row>
    <row r="652756" spans="16:16" x14ac:dyDescent="0.3">
      <c r="P652756" s="83"/>
    </row>
    <row r="652757" spans="16:16" x14ac:dyDescent="0.3">
      <c r="P652757" s="83"/>
    </row>
    <row r="652758" spans="16:16" x14ac:dyDescent="0.3">
      <c r="P652758" s="83"/>
    </row>
    <row r="652759" spans="16:16" x14ac:dyDescent="0.3">
      <c r="P652759" s="83"/>
    </row>
    <row r="652760" spans="16:16" x14ac:dyDescent="0.3">
      <c r="P652760" s="83"/>
    </row>
    <row r="652761" spans="16:16" x14ac:dyDescent="0.3">
      <c r="P652761" s="83"/>
    </row>
    <row r="652762" spans="16:16" x14ac:dyDescent="0.3">
      <c r="P652762" s="83"/>
    </row>
    <row r="652763" spans="16:16" x14ac:dyDescent="0.3">
      <c r="P652763" s="83"/>
    </row>
    <row r="652764" spans="16:16" x14ac:dyDescent="0.3">
      <c r="P652764" s="83"/>
    </row>
    <row r="652765" spans="16:16" x14ac:dyDescent="0.3">
      <c r="P652765" s="83"/>
    </row>
    <row r="652766" spans="16:16" x14ac:dyDescent="0.3">
      <c r="P652766" s="83"/>
    </row>
    <row r="652767" spans="16:16" x14ac:dyDescent="0.3">
      <c r="P652767" s="83"/>
    </row>
    <row r="652768" spans="16:16" x14ac:dyDescent="0.3">
      <c r="P652768" s="83"/>
    </row>
    <row r="652769" spans="16:16" x14ac:dyDescent="0.3">
      <c r="P652769" s="83"/>
    </row>
    <row r="652770" spans="16:16" x14ac:dyDescent="0.3">
      <c r="P652770" s="83"/>
    </row>
    <row r="652771" spans="16:16" x14ac:dyDescent="0.3">
      <c r="P652771" s="83"/>
    </row>
    <row r="652772" spans="16:16" x14ac:dyDescent="0.3">
      <c r="P652772" s="83"/>
    </row>
    <row r="652773" spans="16:16" x14ac:dyDescent="0.3">
      <c r="P652773" s="83"/>
    </row>
    <row r="652774" spans="16:16" x14ac:dyDescent="0.3">
      <c r="P652774" s="83"/>
    </row>
    <row r="652775" spans="16:16" x14ac:dyDescent="0.3">
      <c r="P652775" s="83"/>
    </row>
    <row r="652776" spans="16:16" x14ac:dyDescent="0.3">
      <c r="P652776" s="83"/>
    </row>
    <row r="652777" spans="16:16" x14ac:dyDescent="0.3">
      <c r="P652777" s="83"/>
    </row>
    <row r="652778" spans="16:16" x14ac:dyDescent="0.3">
      <c r="P652778" s="83"/>
    </row>
    <row r="652779" spans="16:16" x14ac:dyDescent="0.3">
      <c r="P652779" s="83"/>
    </row>
    <row r="652780" spans="16:16" x14ac:dyDescent="0.3">
      <c r="P652780" s="83"/>
    </row>
    <row r="652781" spans="16:16" x14ac:dyDescent="0.3">
      <c r="P652781" s="83"/>
    </row>
    <row r="652782" spans="16:16" x14ac:dyDescent="0.3">
      <c r="P652782" s="83"/>
    </row>
    <row r="652783" spans="16:16" x14ac:dyDescent="0.3">
      <c r="P652783" s="83"/>
    </row>
    <row r="652784" spans="16:16" x14ac:dyDescent="0.3">
      <c r="P652784" s="83"/>
    </row>
    <row r="652785" spans="16:16" x14ac:dyDescent="0.3">
      <c r="P652785" s="83"/>
    </row>
    <row r="652786" spans="16:16" x14ac:dyDescent="0.3">
      <c r="P652786" s="83"/>
    </row>
    <row r="652787" spans="16:16" x14ac:dyDescent="0.3">
      <c r="P652787" s="83"/>
    </row>
    <row r="652788" spans="16:16" x14ac:dyDescent="0.3">
      <c r="P652788" s="83"/>
    </row>
    <row r="652789" spans="16:16" x14ac:dyDescent="0.3">
      <c r="P652789" s="83"/>
    </row>
    <row r="652790" spans="16:16" x14ac:dyDescent="0.3">
      <c r="P652790" s="83"/>
    </row>
    <row r="652791" spans="16:16" x14ac:dyDescent="0.3">
      <c r="P652791" s="83"/>
    </row>
    <row r="652792" spans="16:16" x14ac:dyDescent="0.3">
      <c r="P652792" s="83"/>
    </row>
    <row r="652793" spans="16:16" x14ac:dyDescent="0.3">
      <c r="P652793" s="83"/>
    </row>
    <row r="652794" spans="16:16" x14ac:dyDescent="0.3">
      <c r="P652794" s="83"/>
    </row>
    <row r="652795" spans="16:16" x14ac:dyDescent="0.3">
      <c r="P652795" s="83"/>
    </row>
    <row r="652796" spans="16:16" x14ac:dyDescent="0.3">
      <c r="P652796" s="83"/>
    </row>
    <row r="652797" spans="16:16" x14ac:dyDescent="0.3">
      <c r="P652797" s="83"/>
    </row>
    <row r="652798" spans="16:16" x14ac:dyDescent="0.3">
      <c r="P652798" s="83"/>
    </row>
    <row r="652799" spans="16:16" x14ac:dyDescent="0.3">
      <c r="P652799" s="83"/>
    </row>
    <row r="652800" spans="16:16" x14ac:dyDescent="0.3">
      <c r="P652800" s="83"/>
    </row>
    <row r="652801" spans="16:16" x14ac:dyDescent="0.3">
      <c r="P652801" s="83"/>
    </row>
    <row r="652802" spans="16:16" x14ac:dyDescent="0.3">
      <c r="P652802" s="83"/>
    </row>
    <row r="652803" spans="16:16" x14ac:dyDescent="0.3">
      <c r="P652803" s="83"/>
    </row>
    <row r="652804" spans="16:16" x14ac:dyDescent="0.3">
      <c r="P652804" s="83"/>
    </row>
    <row r="652805" spans="16:16" x14ac:dyDescent="0.3">
      <c r="P652805" s="83"/>
    </row>
    <row r="652806" spans="16:16" x14ac:dyDescent="0.3">
      <c r="P652806" s="83"/>
    </row>
    <row r="652807" spans="16:16" x14ac:dyDescent="0.3">
      <c r="P652807" s="83"/>
    </row>
    <row r="652808" spans="16:16" x14ac:dyDescent="0.3">
      <c r="P652808" s="83"/>
    </row>
    <row r="652809" spans="16:16" x14ac:dyDescent="0.3">
      <c r="P652809" s="83"/>
    </row>
    <row r="652810" spans="16:16" x14ac:dyDescent="0.3">
      <c r="P652810" s="83"/>
    </row>
    <row r="652811" spans="16:16" x14ac:dyDescent="0.3">
      <c r="P652811" s="83"/>
    </row>
    <row r="652812" spans="16:16" x14ac:dyDescent="0.3">
      <c r="P652812" s="83"/>
    </row>
    <row r="652813" spans="16:16" x14ac:dyDescent="0.3">
      <c r="P652813" s="83"/>
    </row>
    <row r="652814" spans="16:16" x14ac:dyDescent="0.3">
      <c r="P652814" s="83"/>
    </row>
    <row r="652815" spans="16:16" x14ac:dyDescent="0.3">
      <c r="P652815" s="83"/>
    </row>
    <row r="652816" spans="16:16" x14ac:dyDescent="0.3">
      <c r="P652816" s="83"/>
    </row>
    <row r="652817" spans="16:16" x14ac:dyDescent="0.3">
      <c r="P652817" s="83"/>
    </row>
    <row r="652818" spans="16:16" x14ac:dyDescent="0.3">
      <c r="P652818" s="83"/>
    </row>
    <row r="652819" spans="16:16" x14ac:dyDescent="0.3">
      <c r="P652819" s="83"/>
    </row>
    <row r="652820" spans="16:16" x14ac:dyDescent="0.3">
      <c r="P652820" s="83"/>
    </row>
    <row r="652821" spans="16:16" x14ac:dyDescent="0.3">
      <c r="P652821" s="83"/>
    </row>
    <row r="652822" spans="16:16" x14ac:dyDescent="0.3">
      <c r="P652822" s="83"/>
    </row>
    <row r="652823" spans="16:16" x14ac:dyDescent="0.3">
      <c r="P652823" s="83"/>
    </row>
    <row r="652824" spans="16:16" x14ac:dyDescent="0.3">
      <c r="P652824" s="83"/>
    </row>
    <row r="652825" spans="16:16" x14ac:dyDescent="0.3">
      <c r="P652825" s="83"/>
    </row>
    <row r="652826" spans="16:16" x14ac:dyDescent="0.3">
      <c r="P652826" s="83"/>
    </row>
    <row r="652827" spans="16:16" x14ac:dyDescent="0.3">
      <c r="P652827" s="83"/>
    </row>
    <row r="652828" spans="16:16" x14ac:dyDescent="0.3">
      <c r="P652828" s="83"/>
    </row>
    <row r="652829" spans="16:16" x14ac:dyDescent="0.3">
      <c r="P652829" s="83"/>
    </row>
    <row r="652830" spans="16:16" x14ac:dyDescent="0.3">
      <c r="P652830" s="83"/>
    </row>
    <row r="652831" spans="16:16" x14ac:dyDescent="0.3">
      <c r="P652831" s="83"/>
    </row>
    <row r="652832" spans="16:16" x14ac:dyDescent="0.3">
      <c r="P652832" s="83"/>
    </row>
    <row r="652833" spans="16:16" x14ac:dyDescent="0.3">
      <c r="P652833" s="83"/>
    </row>
    <row r="652834" spans="16:16" x14ac:dyDescent="0.3">
      <c r="P652834" s="83"/>
    </row>
    <row r="652835" spans="16:16" x14ac:dyDescent="0.3">
      <c r="P652835" s="83"/>
    </row>
    <row r="652836" spans="16:16" x14ac:dyDescent="0.3">
      <c r="P652836" s="83"/>
    </row>
    <row r="652837" spans="16:16" x14ac:dyDescent="0.3">
      <c r="P652837" s="83"/>
    </row>
    <row r="652838" spans="16:16" x14ac:dyDescent="0.3">
      <c r="P652838" s="83"/>
    </row>
    <row r="652839" spans="16:16" x14ac:dyDescent="0.3">
      <c r="P652839" s="83"/>
    </row>
    <row r="652840" spans="16:16" x14ac:dyDescent="0.3">
      <c r="P652840" s="83"/>
    </row>
    <row r="652841" spans="16:16" x14ac:dyDescent="0.3">
      <c r="P652841" s="83"/>
    </row>
    <row r="652842" spans="16:16" x14ac:dyDescent="0.3">
      <c r="P652842" s="83"/>
    </row>
    <row r="652843" spans="16:16" x14ac:dyDescent="0.3">
      <c r="P652843" s="83"/>
    </row>
    <row r="652844" spans="16:16" x14ac:dyDescent="0.3">
      <c r="P652844" s="83"/>
    </row>
    <row r="652845" spans="16:16" x14ac:dyDescent="0.3">
      <c r="P652845" s="83"/>
    </row>
    <row r="652846" spans="16:16" x14ac:dyDescent="0.3">
      <c r="P652846" s="83"/>
    </row>
    <row r="652847" spans="16:16" x14ac:dyDescent="0.3">
      <c r="P652847" s="83"/>
    </row>
    <row r="652848" spans="16:16" x14ac:dyDescent="0.3">
      <c r="P652848" s="83"/>
    </row>
    <row r="652849" spans="16:16" x14ac:dyDescent="0.3">
      <c r="P652849" s="83"/>
    </row>
    <row r="652850" spans="16:16" x14ac:dyDescent="0.3">
      <c r="P652850" s="83"/>
    </row>
    <row r="652851" spans="16:16" x14ac:dyDescent="0.3">
      <c r="P652851" s="83"/>
    </row>
    <row r="652852" spans="16:16" x14ac:dyDescent="0.3">
      <c r="P652852" s="83"/>
    </row>
    <row r="652853" spans="16:16" x14ac:dyDescent="0.3">
      <c r="P652853" s="83"/>
    </row>
    <row r="652854" spans="16:16" x14ac:dyDescent="0.3">
      <c r="P652854" s="83"/>
    </row>
    <row r="652855" spans="16:16" x14ac:dyDescent="0.3">
      <c r="P652855" s="83"/>
    </row>
    <row r="652856" spans="16:16" x14ac:dyDescent="0.3">
      <c r="P652856" s="83"/>
    </row>
    <row r="652857" spans="16:16" x14ac:dyDescent="0.3">
      <c r="P652857" s="83"/>
    </row>
    <row r="652858" spans="16:16" x14ac:dyDescent="0.3">
      <c r="P652858" s="83"/>
    </row>
    <row r="652859" spans="16:16" x14ac:dyDescent="0.3">
      <c r="P652859" s="83"/>
    </row>
    <row r="652860" spans="16:16" x14ac:dyDescent="0.3">
      <c r="P652860" s="83"/>
    </row>
    <row r="652861" spans="16:16" x14ac:dyDescent="0.3">
      <c r="P652861" s="83"/>
    </row>
    <row r="652862" spans="16:16" x14ac:dyDescent="0.3">
      <c r="P652862" s="83"/>
    </row>
    <row r="652863" spans="16:16" x14ac:dyDescent="0.3">
      <c r="P652863" s="83"/>
    </row>
    <row r="652864" spans="16:16" x14ac:dyDescent="0.3">
      <c r="P652864" s="83"/>
    </row>
    <row r="652865" spans="16:16" x14ac:dyDescent="0.3">
      <c r="P652865" s="83"/>
    </row>
    <row r="652866" spans="16:16" x14ac:dyDescent="0.3">
      <c r="P652866" s="83"/>
    </row>
    <row r="652867" spans="16:16" x14ac:dyDescent="0.3">
      <c r="P652867" s="83"/>
    </row>
    <row r="652868" spans="16:16" x14ac:dyDescent="0.3">
      <c r="P652868" s="83"/>
    </row>
    <row r="652869" spans="16:16" x14ac:dyDescent="0.3">
      <c r="P652869" s="83"/>
    </row>
    <row r="652870" spans="16:16" x14ac:dyDescent="0.3">
      <c r="P652870" s="83"/>
    </row>
    <row r="652871" spans="16:16" x14ac:dyDescent="0.3">
      <c r="P652871" s="83"/>
    </row>
    <row r="652872" spans="16:16" x14ac:dyDescent="0.3">
      <c r="P652872" s="83"/>
    </row>
    <row r="652873" spans="16:16" x14ac:dyDescent="0.3">
      <c r="P652873" s="83"/>
    </row>
    <row r="652874" spans="16:16" x14ac:dyDescent="0.3">
      <c r="P652874" s="83"/>
    </row>
    <row r="652875" spans="16:16" x14ac:dyDescent="0.3">
      <c r="P652875" s="83"/>
    </row>
    <row r="652876" spans="16:16" x14ac:dyDescent="0.3">
      <c r="P652876" s="83"/>
    </row>
    <row r="652877" spans="16:16" x14ac:dyDescent="0.3">
      <c r="P652877" s="83"/>
    </row>
    <row r="652878" spans="16:16" x14ac:dyDescent="0.3">
      <c r="P652878" s="83"/>
    </row>
    <row r="652879" spans="16:16" x14ac:dyDescent="0.3">
      <c r="P652879" s="83"/>
    </row>
    <row r="652880" spans="16:16" x14ac:dyDescent="0.3">
      <c r="P652880" s="83"/>
    </row>
    <row r="652881" spans="16:16" x14ac:dyDescent="0.3">
      <c r="P652881" s="83"/>
    </row>
    <row r="652882" spans="16:16" x14ac:dyDescent="0.3">
      <c r="P652882" s="83"/>
    </row>
    <row r="652883" spans="16:16" x14ac:dyDescent="0.3">
      <c r="P652883" s="83"/>
    </row>
    <row r="652884" spans="16:16" x14ac:dyDescent="0.3">
      <c r="P652884" s="83"/>
    </row>
    <row r="652885" spans="16:16" x14ac:dyDescent="0.3">
      <c r="P652885" s="83"/>
    </row>
    <row r="652886" spans="16:16" x14ac:dyDescent="0.3">
      <c r="P652886" s="83"/>
    </row>
    <row r="652887" spans="16:16" x14ac:dyDescent="0.3">
      <c r="P652887" s="83"/>
    </row>
    <row r="652888" spans="16:16" x14ac:dyDescent="0.3">
      <c r="P652888" s="83"/>
    </row>
    <row r="652889" spans="16:16" x14ac:dyDescent="0.3">
      <c r="P652889" s="83"/>
    </row>
    <row r="652890" spans="16:16" x14ac:dyDescent="0.3">
      <c r="P652890" s="83"/>
    </row>
    <row r="652891" spans="16:16" x14ac:dyDescent="0.3">
      <c r="P652891" s="83"/>
    </row>
    <row r="652892" spans="16:16" x14ac:dyDescent="0.3">
      <c r="P652892" s="83"/>
    </row>
    <row r="652893" spans="16:16" x14ac:dyDescent="0.3">
      <c r="P652893" s="83"/>
    </row>
    <row r="652894" spans="16:16" x14ac:dyDescent="0.3">
      <c r="P652894" s="83"/>
    </row>
    <row r="652895" spans="16:16" x14ac:dyDescent="0.3">
      <c r="P652895" s="83"/>
    </row>
    <row r="652896" spans="16:16" x14ac:dyDescent="0.3">
      <c r="P652896" s="83"/>
    </row>
    <row r="652897" spans="16:16" x14ac:dyDescent="0.3">
      <c r="P652897" s="83"/>
    </row>
    <row r="652898" spans="16:16" x14ac:dyDescent="0.3">
      <c r="P652898" s="83"/>
    </row>
    <row r="652899" spans="16:16" x14ac:dyDescent="0.3">
      <c r="P652899" s="83"/>
    </row>
    <row r="652900" spans="16:16" x14ac:dyDescent="0.3">
      <c r="P652900" s="83"/>
    </row>
    <row r="652901" spans="16:16" x14ac:dyDescent="0.3">
      <c r="P652901" s="83"/>
    </row>
    <row r="652902" spans="16:16" x14ac:dyDescent="0.3">
      <c r="P652902" s="83"/>
    </row>
    <row r="652903" spans="16:16" x14ac:dyDescent="0.3">
      <c r="P652903" s="83"/>
    </row>
    <row r="652904" spans="16:16" x14ac:dyDescent="0.3">
      <c r="P652904" s="83"/>
    </row>
    <row r="652905" spans="16:16" x14ac:dyDescent="0.3">
      <c r="P652905" s="83"/>
    </row>
    <row r="652906" spans="16:16" x14ac:dyDescent="0.3">
      <c r="P652906" s="83"/>
    </row>
    <row r="652907" spans="16:16" x14ac:dyDescent="0.3">
      <c r="P652907" s="83"/>
    </row>
    <row r="652908" spans="16:16" x14ac:dyDescent="0.3">
      <c r="P652908" s="83"/>
    </row>
    <row r="652909" spans="16:16" x14ac:dyDescent="0.3">
      <c r="P652909" s="83"/>
    </row>
    <row r="652910" spans="16:16" x14ac:dyDescent="0.3">
      <c r="P652910" s="83"/>
    </row>
    <row r="652911" spans="16:16" x14ac:dyDescent="0.3">
      <c r="P652911" s="83"/>
    </row>
    <row r="652912" spans="16:16" x14ac:dyDescent="0.3">
      <c r="P652912" s="83"/>
    </row>
    <row r="652913" spans="16:16" x14ac:dyDescent="0.3">
      <c r="P652913" s="83"/>
    </row>
    <row r="652914" spans="16:16" x14ac:dyDescent="0.3">
      <c r="P652914" s="83"/>
    </row>
    <row r="652915" spans="16:16" x14ac:dyDescent="0.3">
      <c r="P652915" s="83"/>
    </row>
    <row r="652916" spans="16:16" x14ac:dyDescent="0.3">
      <c r="P652916" s="83"/>
    </row>
    <row r="652917" spans="16:16" x14ac:dyDescent="0.3">
      <c r="P652917" s="83"/>
    </row>
    <row r="652918" spans="16:16" x14ac:dyDescent="0.3">
      <c r="P652918" s="83"/>
    </row>
    <row r="652919" spans="16:16" x14ac:dyDescent="0.3">
      <c r="P652919" s="83"/>
    </row>
    <row r="652920" spans="16:16" x14ac:dyDescent="0.3">
      <c r="P652920" s="83"/>
    </row>
    <row r="652921" spans="16:16" x14ac:dyDescent="0.3">
      <c r="P652921" s="83"/>
    </row>
    <row r="652922" spans="16:16" x14ac:dyDescent="0.3">
      <c r="P652922" s="83"/>
    </row>
    <row r="652923" spans="16:16" x14ac:dyDescent="0.3">
      <c r="P652923" s="83"/>
    </row>
    <row r="652924" spans="16:16" x14ac:dyDescent="0.3">
      <c r="P652924" s="83"/>
    </row>
    <row r="652925" spans="16:16" x14ac:dyDescent="0.3">
      <c r="P652925" s="83"/>
    </row>
    <row r="652926" spans="16:16" x14ac:dyDescent="0.3">
      <c r="P652926" s="83"/>
    </row>
    <row r="652927" spans="16:16" x14ac:dyDescent="0.3">
      <c r="P652927" s="83"/>
    </row>
    <row r="652928" spans="16:16" x14ac:dyDescent="0.3">
      <c r="P652928" s="83"/>
    </row>
    <row r="652929" spans="16:16" x14ac:dyDescent="0.3">
      <c r="P652929" s="83"/>
    </row>
    <row r="652930" spans="16:16" x14ac:dyDescent="0.3">
      <c r="P652930" s="83"/>
    </row>
    <row r="652931" spans="16:16" x14ac:dyDescent="0.3">
      <c r="P652931" s="83"/>
    </row>
    <row r="652932" spans="16:16" x14ac:dyDescent="0.3">
      <c r="P652932" s="83"/>
    </row>
    <row r="652933" spans="16:16" x14ac:dyDescent="0.3">
      <c r="P652933" s="83"/>
    </row>
    <row r="652934" spans="16:16" x14ac:dyDescent="0.3">
      <c r="P652934" s="83"/>
    </row>
    <row r="652935" spans="16:16" x14ac:dyDescent="0.3">
      <c r="P652935" s="83"/>
    </row>
    <row r="652936" spans="16:16" x14ac:dyDescent="0.3">
      <c r="P652936" s="83"/>
    </row>
    <row r="652937" spans="16:16" x14ac:dyDescent="0.3">
      <c r="P652937" s="83"/>
    </row>
    <row r="652938" spans="16:16" x14ac:dyDescent="0.3">
      <c r="P652938" s="83"/>
    </row>
    <row r="652939" spans="16:16" x14ac:dyDescent="0.3">
      <c r="P652939" s="83"/>
    </row>
    <row r="652940" spans="16:16" x14ac:dyDescent="0.3">
      <c r="P652940" s="83"/>
    </row>
    <row r="652941" spans="16:16" x14ac:dyDescent="0.3">
      <c r="P652941" s="83"/>
    </row>
    <row r="652942" spans="16:16" x14ac:dyDescent="0.3">
      <c r="P652942" s="83"/>
    </row>
    <row r="652943" spans="16:16" x14ac:dyDescent="0.3">
      <c r="P652943" s="83"/>
    </row>
    <row r="652944" spans="16:16" x14ac:dyDescent="0.3">
      <c r="P652944" s="83"/>
    </row>
    <row r="652945" spans="16:16" x14ac:dyDescent="0.3">
      <c r="P652945" s="83"/>
    </row>
    <row r="652946" spans="16:16" x14ac:dyDescent="0.3">
      <c r="P652946" s="83"/>
    </row>
    <row r="652947" spans="16:16" x14ac:dyDescent="0.3">
      <c r="P652947" s="83"/>
    </row>
    <row r="652948" spans="16:16" x14ac:dyDescent="0.3">
      <c r="P652948" s="83"/>
    </row>
    <row r="652949" spans="16:16" x14ac:dyDescent="0.3">
      <c r="P652949" s="83"/>
    </row>
    <row r="652950" spans="16:16" x14ac:dyDescent="0.3">
      <c r="P652950" s="83"/>
    </row>
    <row r="652951" spans="16:16" x14ac:dyDescent="0.3">
      <c r="P652951" s="83"/>
    </row>
    <row r="652952" spans="16:16" x14ac:dyDescent="0.3">
      <c r="P652952" s="83"/>
    </row>
    <row r="652953" spans="16:16" x14ac:dyDescent="0.3">
      <c r="P652953" s="83"/>
    </row>
    <row r="652954" spans="16:16" x14ac:dyDescent="0.3">
      <c r="P652954" s="83"/>
    </row>
    <row r="652955" spans="16:16" x14ac:dyDescent="0.3">
      <c r="P652955" s="83"/>
    </row>
    <row r="652956" spans="16:16" x14ac:dyDescent="0.3">
      <c r="P652956" s="83"/>
    </row>
    <row r="652957" spans="16:16" x14ac:dyDescent="0.3">
      <c r="P652957" s="83"/>
    </row>
    <row r="652958" spans="16:16" x14ac:dyDescent="0.3">
      <c r="P652958" s="83"/>
    </row>
    <row r="652959" spans="16:16" x14ac:dyDescent="0.3">
      <c r="P652959" s="83"/>
    </row>
    <row r="652960" spans="16:16" x14ac:dyDescent="0.3">
      <c r="P652960" s="83"/>
    </row>
    <row r="652961" spans="16:16" x14ac:dyDescent="0.3">
      <c r="P652961" s="83"/>
    </row>
    <row r="652962" spans="16:16" x14ac:dyDescent="0.3">
      <c r="P652962" s="83"/>
    </row>
    <row r="652963" spans="16:16" x14ac:dyDescent="0.3">
      <c r="P652963" s="83"/>
    </row>
    <row r="652964" spans="16:16" x14ac:dyDescent="0.3">
      <c r="P652964" s="83"/>
    </row>
    <row r="652965" spans="16:16" x14ac:dyDescent="0.3">
      <c r="P652965" s="83"/>
    </row>
    <row r="652966" spans="16:16" x14ac:dyDescent="0.3">
      <c r="P652966" s="83"/>
    </row>
    <row r="652967" spans="16:16" x14ac:dyDescent="0.3">
      <c r="P652967" s="83"/>
    </row>
    <row r="652968" spans="16:16" x14ac:dyDescent="0.3">
      <c r="P652968" s="83"/>
    </row>
    <row r="652969" spans="16:16" x14ac:dyDescent="0.3">
      <c r="P652969" s="83"/>
    </row>
    <row r="652970" spans="16:16" x14ac:dyDescent="0.3">
      <c r="P652970" s="83"/>
    </row>
    <row r="652971" spans="16:16" x14ac:dyDescent="0.3">
      <c r="P652971" s="83"/>
    </row>
    <row r="652972" spans="16:16" x14ac:dyDescent="0.3">
      <c r="P652972" s="83"/>
    </row>
    <row r="652973" spans="16:16" x14ac:dyDescent="0.3">
      <c r="P652973" s="83"/>
    </row>
    <row r="652974" spans="16:16" x14ac:dyDescent="0.3">
      <c r="P652974" s="83"/>
    </row>
    <row r="652975" spans="16:16" x14ac:dyDescent="0.3">
      <c r="P652975" s="83"/>
    </row>
    <row r="652976" spans="16:16" x14ac:dyDescent="0.3">
      <c r="P652976" s="83"/>
    </row>
    <row r="652977" spans="16:16" x14ac:dyDescent="0.3">
      <c r="P652977" s="83"/>
    </row>
    <row r="652978" spans="16:16" x14ac:dyDescent="0.3">
      <c r="P652978" s="83"/>
    </row>
    <row r="652979" spans="16:16" x14ac:dyDescent="0.3">
      <c r="P652979" s="83"/>
    </row>
    <row r="652980" spans="16:16" x14ac:dyDescent="0.3">
      <c r="P652980" s="83"/>
    </row>
    <row r="652981" spans="16:16" x14ac:dyDescent="0.3">
      <c r="P652981" s="83"/>
    </row>
    <row r="652982" spans="16:16" x14ac:dyDescent="0.3">
      <c r="P652982" s="83"/>
    </row>
    <row r="652983" spans="16:16" x14ac:dyDescent="0.3">
      <c r="P652983" s="83"/>
    </row>
    <row r="652984" spans="16:16" x14ac:dyDescent="0.3">
      <c r="P652984" s="83"/>
    </row>
    <row r="652985" spans="16:16" x14ac:dyDescent="0.3">
      <c r="P652985" s="83"/>
    </row>
    <row r="652986" spans="16:16" x14ac:dyDescent="0.3">
      <c r="P652986" s="83"/>
    </row>
    <row r="652987" spans="16:16" x14ac:dyDescent="0.3">
      <c r="P652987" s="83"/>
    </row>
    <row r="652988" spans="16:16" x14ac:dyDescent="0.3">
      <c r="P652988" s="83"/>
    </row>
    <row r="652989" spans="16:16" x14ac:dyDescent="0.3">
      <c r="P652989" s="83"/>
    </row>
    <row r="652990" spans="16:16" x14ac:dyDescent="0.3">
      <c r="P652990" s="83"/>
    </row>
    <row r="652991" spans="16:16" x14ac:dyDescent="0.3">
      <c r="P652991" s="83"/>
    </row>
    <row r="652992" spans="16:16" x14ac:dyDescent="0.3">
      <c r="P652992" s="83"/>
    </row>
    <row r="652993" spans="16:16" x14ac:dyDescent="0.3">
      <c r="P652993" s="83"/>
    </row>
    <row r="652994" spans="16:16" x14ac:dyDescent="0.3">
      <c r="P652994" s="83"/>
    </row>
    <row r="652995" spans="16:16" x14ac:dyDescent="0.3">
      <c r="P652995" s="83"/>
    </row>
    <row r="652996" spans="16:16" x14ac:dyDescent="0.3">
      <c r="P652996" s="83"/>
    </row>
    <row r="652997" spans="16:16" x14ac:dyDescent="0.3">
      <c r="P652997" s="83"/>
    </row>
    <row r="652998" spans="16:16" x14ac:dyDescent="0.3">
      <c r="P652998" s="83"/>
    </row>
    <row r="652999" spans="16:16" x14ac:dyDescent="0.3">
      <c r="P652999" s="83"/>
    </row>
    <row r="653000" spans="16:16" x14ac:dyDescent="0.3">
      <c r="P653000" s="83"/>
    </row>
    <row r="653001" spans="16:16" x14ac:dyDescent="0.3">
      <c r="P653001" s="83"/>
    </row>
    <row r="653002" spans="16:16" x14ac:dyDescent="0.3">
      <c r="P653002" s="83"/>
    </row>
    <row r="653003" spans="16:16" x14ac:dyDescent="0.3">
      <c r="P653003" s="83"/>
    </row>
    <row r="653004" spans="16:16" x14ac:dyDescent="0.3">
      <c r="P653004" s="83"/>
    </row>
    <row r="653005" spans="16:16" x14ac:dyDescent="0.3">
      <c r="P653005" s="83"/>
    </row>
    <row r="653006" spans="16:16" x14ac:dyDescent="0.3">
      <c r="P653006" s="83"/>
    </row>
    <row r="653007" spans="16:16" x14ac:dyDescent="0.3">
      <c r="P653007" s="83"/>
    </row>
    <row r="653008" spans="16:16" x14ac:dyDescent="0.3">
      <c r="P653008" s="83"/>
    </row>
    <row r="653009" spans="16:16" x14ac:dyDescent="0.3">
      <c r="P653009" s="83"/>
    </row>
    <row r="653010" spans="16:16" x14ac:dyDescent="0.3">
      <c r="P653010" s="83"/>
    </row>
    <row r="653011" spans="16:16" x14ac:dyDescent="0.3">
      <c r="P653011" s="83"/>
    </row>
    <row r="653012" spans="16:16" x14ac:dyDescent="0.3">
      <c r="P653012" s="83"/>
    </row>
    <row r="653013" spans="16:16" x14ac:dyDescent="0.3">
      <c r="P653013" s="83"/>
    </row>
    <row r="653014" spans="16:16" x14ac:dyDescent="0.3">
      <c r="P653014" s="83"/>
    </row>
    <row r="653015" spans="16:16" x14ac:dyDescent="0.3">
      <c r="P653015" s="83"/>
    </row>
    <row r="653016" spans="16:16" x14ac:dyDescent="0.3">
      <c r="P653016" s="83"/>
    </row>
    <row r="653017" spans="16:16" x14ac:dyDescent="0.3">
      <c r="P653017" s="83"/>
    </row>
    <row r="653018" spans="16:16" x14ac:dyDescent="0.3">
      <c r="P653018" s="83"/>
    </row>
    <row r="653019" spans="16:16" x14ac:dyDescent="0.3">
      <c r="P653019" s="83"/>
    </row>
    <row r="653020" spans="16:16" x14ac:dyDescent="0.3">
      <c r="P653020" s="83"/>
    </row>
    <row r="653021" spans="16:16" x14ac:dyDescent="0.3">
      <c r="P653021" s="83"/>
    </row>
    <row r="653022" spans="16:16" x14ac:dyDescent="0.3">
      <c r="P653022" s="83"/>
    </row>
    <row r="653023" spans="16:16" x14ac:dyDescent="0.3">
      <c r="P653023" s="83"/>
    </row>
    <row r="653024" spans="16:16" x14ac:dyDescent="0.3">
      <c r="P653024" s="83"/>
    </row>
    <row r="653025" spans="16:16" x14ac:dyDescent="0.3">
      <c r="P653025" s="83"/>
    </row>
    <row r="653026" spans="16:16" x14ac:dyDescent="0.3">
      <c r="P653026" s="83"/>
    </row>
    <row r="653027" spans="16:16" x14ac:dyDescent="0.3">
      <c r="P653027" s="83"/>
    </row>
    <row r="653028" spans="16:16" x14ac:dyDescent="0.3">
      <c r="P653028" s="83"/>
    </row>
    <row r="653029" spans="16:16" x14ac:dyDescent="0.3">
      <c r="P653029" s="83"/>
    </row>
    <row r="653030" spans="16:16" x14ac:dyDescent="0.3">
      <c r="P653030" s="83"/>
    </row>
    <row r="653031" spans="16:16" x14ac:dyDescent="0.3">
      <c r="P653031" s="83"/>
    </row>
    <row r="653032" spans="16:16" x14ac:dyDescent="0.3">
      <c r="P653032" s="83"/>
    </row>
    <row r="653033" spans="16:16" x14ac:dyDescent="0.3">
      <c r="P653033" s="83"/>
    </row>
    <row r="653034" spans="16:16" x14ac:dyDescent="0.3">
      <c r="P653034" s="83"/>
    </row>
    <row r="653035" spans="16:16" x14ac:dyDescent="0.3">
      <c r="P653035" s="83"/>
    </row>
    <row r="653036" spans="16:16" x14ac:dyDescent="0.3">
      <c r="P653036" s="83"/>
    </row>
    <row r="653037" spans="16:16" x14ac:dyDescent="0.3">
      <c r="P653037" s="83"/>
    </row>
    <row r="653038" spans="16:16" x14ac:dyDescent="0.3">
      <c r="P653038" s="83"/>
    </row>
    <row r="653039" spans="16:16" x14ac:dyDescent="0.3">
      <c r="P653039" s="83"/>
    </row>
    <row r="653040" spans="16:16" x14ac:dyDescent="0.3">
      <c r="P653040" s="83"/>
    </row>
    <row r="653041" spans="16:16" x14ac:dyDescent="0.3">
      <c r="P653041" s="83"/>
    </row>
    <row r="653042" spans="16:16" x14ac:dyDescent="0.3">
      <c r="P653042" s="83"/>
    </row>
    <row r="653043" spans="16:16" x14ac:dyDescent="0.3">
      <c r="P653043" s="83"/>
    </row>
    <row r="653044" spans="16:16" x14ac:dyDescent="0.3">
      <c r="P653044" s="83"/>
    </row>
    <row r="653045" spans="16:16" x14ac:dyDescent="0.3">
      <c r="P653045" s="83"/>
    </row>
    <row r="653046" spans="16:16" x14ac:dyDescent="0.3">
      <c r="P653046" s="83"/>
    </row>
    <row r="653047" spans="16:16" x14ac:dyDescent="0.3">
      <c r="P653047" s="83"/>
    </row>
    <row r="653048" spans="16:16" x14ac:dyDescent="0.3">
      <c r="P653048" s="83"/>
    </row>
    <row r="653049" spans="16:16" x14ac:dyDescent="0.3">
      <c r="P653049" s="83"/>
    </row>
    <row r="653050" spans="16:16" x14ac:dyDescent="0.3">
      <c r="P653050" s="83"/>
    </row>
    <row r="653051" spans="16:16" x14ac:dyDescent="0.3">
      <c r="P653051" s="83"/>
    </row>
    <row r="653052" spans="16:16" x14ac:dyDescent="0.3">
      <c r="P653052" s="83"/>
    </row>
    <row r="653053" spans="16:16" x14ac:dyDescent="0.3">
      <c r="P653053" s="83"/>
    </row>
    <row r="653054" spans="16:16" x14ac:dyDescent="0.3">
      <c r="P653054" s="83"/>
    </row>
    <row r="653055" spans="16:16" x14ac:dyDescent="0.3">
      <c r="P653055" s="83"/>
    </row>
    <row r="653056" spans="16:16" x14ac:dyDescent="0.3">
      <c r="P653056" s="83"/>
    </row>
    <row r="653057" spans="16:16" x14ac:dyDescent="0.3">
      <c r="P653057" s="83"/>
    </row>
    <row r="653058" spans="16:16" x14ac:dyDescent="0.3">
      <c r="P653058" s="83"/>
    </row>
    <row r="653059" spans="16:16" x14ac:dyDescent="0.3">
      <c r="P653059" s="83"/>
    </row>
    <row r="653060" spans="16:16" x14ac:dyDescent="0.3">
      <c r="P653060" s="83"/>
    </row>
    <row r="653061" spans="16:16" x14ac:dyDescent="0.3">
      <c r="P653061" s="83"/>
    </row>
    <row r="653062" spans="16:16" x14ac:dyDescent="0.3">
      <c r="P653062" s="83"/>
    </row>
    <row r="653063" spans="16:16" x14ac:dyDescent="0.3">
      <c r="P653063" s="83"/>
    </row>
    <row r="653064" spans="16:16" x14ac:dyDescent="0.3">
      <c r="P653064" s="83"/>
    </row>
    <row r="653065" spans="16:16" x14ac:dyDescent="0.3">
      <c r="P653065" s="83"/>
    </row>
    <row r="653066" spans="16:16" x14ac:dyDescent="0.3">
      <c r="P653066" s="83"/>
    </row>
    <row r="653067" spans="16:16" x14ac:dyDescent="0.3">
      <c r="P653067" s="83"/>
    </row>
    <row r="653068" spans="16:16" x14ac:dyDescent="0.3">
      <c r="P653068" s="83"/>
    </row>
    <row r="653069" spans="16:16" x14ac:dyDescent="0.3">
      <c r="P653069" s="83"/>
    </row>
    <row r="653070" spans="16:16" x14ac:dyDescent="0.3">
      <c r="P653070" s="83"/>
    </row>
    <row r="653071" spans="16:16" x14ac:dyDescent="0.3">
      <c r="P653071" s="83"/>
    </row>
    <row r="653072" spans="16:16" x14ac:dyDescent="0.3">
      <c r="P653072" s="83"/>
    </row>
    <row r="653073" spans="16:16" x14ac:dyDescent="0.3">
      <c r="P653073" s="83"/>
    </row>
    <row r="653074" spans="16:16" x14ac:dyDescent="0.3">
      <c r="P653074" s="83"/>
    </row>
    <row r="653075" spans="16:16" x14ac:dyDescent="0.3">
      <c r="P653075" s="83"/>
    </row>
    <row r="653076" spans="16:16" x14ac:dyDescent="0.3">
      <c r="P653076" s="83"/>
    </row>
    <row r="653077" spans="16:16" x14ac:dyDescent="0.3">
      <c r="P653077" s="83"/>
    </row>
    <row r="653078" spans="16:16" x14ac:dyDescent="0.3">
      <c r="P653078" s="83"/>
    </row>
    <row r="653079" spans="16:16" x14ac:dyDescent="0.3">
      <c r="P653079" s="83"/>
    </row>
    <row r="653080" spans="16:16" x14ac:dyDescent="0.3">
      <c r="P653080" s="83"/>
    </row>
    <row r="653081" spans="16:16" x14ac:dyDescent="0.3">
      <c r="P653081" s="83"/>
    </row>
    <row r="653082" spans="16:16" x14ac:dyDescent="0.3">
      <c r="P653082" s="83"/>
    </row>
    <row r="653083" spans="16:16" x14ac:dyDescent="0.3">
      <c r="P653083" s="83"/>
    </row>
    <row r="653084" spans="16:16" x14ac:dyDescent="0.3">
      <c r="P653084" s="83"/>
    </row>
    <row r="653085" spans="16:16" x14ac:dyDescent="0.3">
      <c r="P653085" s="83"/>
    </row>
    <row r="653086" spans="16:16" x14ac:dyDescent="0.3">
      <c r="P653086" s="83"/>
    </row>
    <row r="653087" spans="16:16" x14ac:dyDescent="0.3">
      <c r="P653087" s="83"/>
    </row>
    <row r="653088" spans="16:16" x14ac:dyDescent="0.3">
      <c r="P653088" s="83"/>
    </row>
    <row r="653089" spans="16:16" x14ac:dyDescent="0.3">
      <c r="P653089" s="83"/>
    </row>
    <row r="653090" spans="16:16" x14ac:dyDescent="0.3">
      <c r="P653090" s="83"/>
    </row>
    <row r="653091" spans="16:16" x14ac:dyDescent="0.3">
      <c r="P653091" s="83"/>
    </row>
    <row r="653092" spans="16:16" x14ac:dyDescent="0.3">
      <c r="P653092" s="83"/>
    </row>
    <row r="653093" spans="16:16" x14ac:dyDescent="0.3">
      <c r="P653093" s="83"/>
    </row>
    <row r="653094" spans="16:16" x14ac:dyDescent="0.3">
      <c r="P653094" s="83"/>
    </row>
    <row r="653095" spans="16:16" x14ac:dyDescent="0.3">
      <c r="P653095" s="83"/>
    </row>
    <row r="653096" spans="16:16" x14ac:dyDescent="0.3">
      <c r="P653096" s="83"/>
    </row>
    <row r="653097" spans="16:16" x14ac:dyDescent="0.3">
      <c r="P653097" s="83"/>
    </row>
    <row r="653098" spans="16:16" x14ac:dyDescent="0.3">
      <c r="P653098" s="83"/>
    </row>
    <row r="653099" spans="16:16" x14ac:dyDescent="0.3">
      <c r="P653099" s="83"/>
    </row>
    <row r="653100" spans="16:16" x14ac:dyDescent="0.3">
      <c r="P653100" s="83"/>
    </row>
    <row r="653101" spans="16:16" x14ac:dyDescent="0.3">
      <c r="P653101" s="83"/>
    </row>
    <row r="653102" spans="16:16" x14ac:dyDescent="0.3">
      <c r="P653102" s="83"/>
    </row>
    <row r="653103" spans="16:16" x14ac:dyDescent="0.3">
      <c r="P653103" s="83"/>
    </row>
    <row r="653104" spans="16:16" x14ac:dyDescent="0.3">
      <c r="P653104" s="83"/>
    </row>
    <row r="653105" spans="16:16" x14ac:dyDescent="0.3">
      <c r="P653105" s="83"/>
    </row>
    <row r="653106" spans="16:16" x14ac:dyDescent="0.3">
      <c r="P653106" s="83"/>
    </row>
    <row r="653107" spans="16:16" x14ac:dyDescent="0.3">
      <c r="P653107" s="83"/>
    </row>
    <row r="653108" spans="16:16" x14ac:dyDescent="0.3">
      <c r="P653108" s="83"/>
    </row>
    <row r="653109" spans="16:16" x14ac:dyDescent="0.3">
      <c r="P653109" s="83"/>
    </row>
    <row r="653110" spans="16:16" x14ac:dyDescent="0.3">
      <c r="P653110" s="83"/>
    </row>
    <row r="653111" spans="16:16" x14ac:dyDescent="0.3">
      <c r="P653111" s="83"/>
    </row>
    <row r="653112" spans="16:16" x14ac:dyDescent="0.3">
      <c r="P653112" s="83"/>
    </row>
    <row r="653113" spans="16:16" x14ac:dyDescent="0.3">
      <c r="P653113" s="83"/>
    </row>
    <row r="653114" spans="16:16" x14ac:dyDescent="0.3">
      <c r="P653114" s="83"/>
    </row>
    <row r="653115" spans="16:16" x14ac:dyDescent="0.3">
      <c r="P653115" s="83"/>
    </row>
    <row r="653116" spans="16:16" x14ac:dyDescent="0.3">
      <c r="P653116" s="83"/>
    </row>
    <row r="653117" spans="16:16" x14ac:dyDescent="0.3">
      <c r="P653117" s="83"/>
    </row>
    <row r="653118" spans="16:16" x14ac:dyDescent="0.3">
      <c r="P653118" s="83"/>
    </row>
    <row r="653119" spans="16:16" x14ac:dyDescent="0.3">
      <c r="P653119" s="83"/>
    </row>
    <row r="653120" spans="16:16" x14ac:dyDescent="0.3">
      <c r="P653120" s="83"/>
    </row>
    <row r="653121" spans="16:16" x14ac:dyDescent="0.3">
      <c r="P653121" s="83"/>
    </row>
    <row r="653122" spans="16:16" x14ac:dyDescent="0.3">
      <c r="P653122" s="83"/>
    </row>
    <row r="653123" spans="16:16" x14ac:dyDescent="0.3">
      <c r="P653123" s="83"/>
    </row>
    <row r="653124" spans="16:16" x14ac:dyDescent="0.3">
      <c r="P653124" s="83"/>
    </row>
    <row r="653125" spans="16:16" x14ac:dyDescent="0.3">
      <c r="P653125" s="83"/>
    </row>
    <row r="653126" spans="16:16" x14ac:dyDescent="0.3">
      <c r="P653126" s="83"/>
    </row>
    <row r="653127" spans="16:16" x14ac:dyDescent="0.3">
      <c r="P653127" s="83"/>
    </row>
    <row r="653128" spans="16:16" x14ac:dyDescent="0.3">
      <c r="P653128" s="83"/>
    </row>
    <row r="653129" spans="16:16" x14ac:dyDescent="0.3">
      <c r="P653129" s="83"/>
    </row>
    <row r="653130" spans="16:16" x14ac:dyDescent="0.3">
      <c r="P653130" s="83"/>
    </row>
    <row r="653131" spans="16:16" x14ac:dyDescent="0.3">
      <c r="P653131" s="83"/>
    </row>
    <row r="653132" spans="16:16" x14ac:dyDescent="0.3">
      <c r="P653132" s="83"/>
    </row>
    <row r="653133" spans="16:16" x14ac:dyDescent="0.3">
      <c r="P653133" s="83"/>
    </row>
    <row r="653134" spans="16:16" x14ac:dyDescent="0.3">
      <c r="P653134" s="83"/>
    </row>
    <row r="653135" spans="16:16" x14ac:dyDescent="0.3">
      <c r="P653135" s="83"/>
    </row>
    <row r="653136" spans="16:16" x14ac:dyDescent="0.3">
      <c r="P653136" s="83"/>
    </row>
    <row r="653137" spans="16:16" x14ac:dyDescent="0.3">
      <c r="P653137" s="83"/>
    </row>
    <row r="653138" spans="16:16" x14ac:dyDescent="0.3">
      <c r="P653138" s="83"/>
    </row>
    <row r="653139" spans="16:16" x14ac:dyDescent="0.3">
      <c r="P653139" s="83"/>
    </row>
    <row r="653140" spans="16:16" x14ac:dyDescent="0.3">
      <c r="P653140" s="83"/>
    </row>
    <row r="653141" spans="16:16" x14ac:dyDescent="0.3">
      <c r="P653141" s="83"/>
    </row>
    <row r="653142" spans="16:16" x14ac:dyDescent="0.3">
      <c r="P653142" s="83"/>
    </row>
    <row r="653143" spans="16:16" x14ac:dyDescent="0.3">
      <c r="P653143" s="83"/>
    </row>
    <row r="653144" spans="16:16" x14ac:dyDescent="0.3">
      <c r="P653144" s="83"/>
    </row>
    <row r="653145" spans="16:16" x14ac:dyDescent="0.3">
      <c r="P653145" s="83"/>
    </row>
    <row r="653146" spans="16:16" x14ac:dyDescent="0.3">
      <c r="P653146" s="83"/>
    </row>
    <row r="653147" spans="16:16" x14ac:dyDescent="0.3">
      <c r="P653147" s="83"/>
    </row>
    <row r="653148" spans="16:16" x14ac:dyDescent="0.3">
      <c r="P653148" s="83"/>
    </row>
    <row r="653149" spans="16:16" x14ac:dyDescent="0.3">
      <c r="P653149" s="83"/>
    </row>
    <row r="653150" spans="16:16" x14ac:dyDescent="0.3">
      <c r="P653150" s="83"/>
    </row>
    <row r="653151" spans="16:16" x14ac:dyDescent="0.3">
      <c r="P653151" s="83"/>
    </row>
    <row r="653152" spans="16:16" x14ac:dyDescent="0.3">
      <c r="P653152" s="83"/>
    </row>
    <row r="653153" spans="16:16" x14ac:dyDescent="0.3">
      <c r="P653153" s="83"/>
    </row>
    <row r="653154" spans="16:16" x14ac:dyDescent="0.3">
      <c r="P653154" s="83"/>
    </row>
    <row r="653155" spans="16:16" x14ac:dyDescent="0.3">
      <c r="P653155" s="83"/>
    </row>
    <row r="653156" spans="16:16" x14ac:dyDescent="0.3">
      <c r="P653156" s="83"/>
    </row>
    <row r="653157" spans="16:16" x14ac:dyDescent="0.3">
      <c r="P653157" s="83"/>
    </row>
    <row r="653158" spans="16:16" x14ac:dyDescent="0.3">
      <c r="P653158" s="83"/>
    </row>
    <row r="653159" spans="16:16" x14ac:dyDescent="0.3">
      <c r="P653159" s="83"/>
    </row>
    <row r="653160" spans="16:16" x14ac:dyDescent="0.3">
      <c r="P653160" s="83"/>
    </row>
    <row r="653161" spans="16:16" x14ac:dyDescent="0.3">
      <c r="P653161" s="83"/>
    </row>
    <row r="653162" spans="16:16" x14ac:dyDescent="0.3">
      <c r="P653162" s="83"/>
    </row>
    <row r="653163" spans="16:16" x14ac:dyDescent="0.3">
      <c r="P653163" s="83"/>
    </row>
    <row r="653164" spans="16:16" x14ac:dyDescent="0.3">
      <c r="P653164" s="83"/>
    </row>
    <row r="653165" spans="16:16" x14ac:dyDescent="0.3">
      <c r="P653165" s="83"/>
    </row>
    <row r="653166" spans="16:16" x14ac:dyDescent="0.3">
      <c r="P653166" s="83"/>
    </row>
    <row r="653167" spans="16:16" x14ac:dyDescent="0.3">
      <c r="P653167" s="83"/>
    </row>
    <row r="653168" spans="16:16" x14ac:dyDescent="0.3">
      <c r="P653168" s="83"/>
    </row>
    <row r="653169" spans="16:16" x14ac:dyDescent="0.3">
      <c r="P653169" s="83"/>
    </row>
    <row r="653170" spans="16:16" x14ac:dyDescent="0.3">
      <c r="P653170" s="83"/>
    </row>
    <row r="653171" spans="16:16" x14ac:dyDescent="0.3">
      <c r="P653171" s="83"/>
    </row>
    <row r="653172" spans="16:16" x14ac:dyDescent="0.3">
      <c r="P653172" s="83"/>
    </row>
    <row r="653173" spans="16:16" x14ac:dyDescent="0.3">
      <c r="P653173" s="83"/>
    </row>
    <row r="653174" spans="16:16" x14ac:dyDescent="0.3">
      <c r="P653174" s="83"/>
    </row>
    <row r="653175" spans="16:16" x14ac:dyDescent="0.3">
      <c r="P653175" s="83"/>
    </row>
    <row r="653176" spans="16:16" x14ac:dyDescent="0.3">
      <c r="P653176" s="83"/>
    </row>
    <row r="653177" spans="16:16" x14ac:dyDescent="0.3">
      <c r="P653177" s="83"/>
    </row>
    <row r="653178" spans="16:16" x14ac:dyDescent="0.3">
      <c r="P653178" s="83"/>
    </row>
    <row r="653179" spans="16:16" x14ac:dyDescent="0.3">
      <c r="P653179" s="83"/>
    </row>
    <row r="653180" spans="16:16" x14ac:dyDescent="0.3">
      <c r="P653180" s="83"/>
    </row>
    <row r="653181" spans="16:16" x14ac:dyDescent="0.3">
      <c r="P653181" s="83"/>
    </row>
    <row r="653182" spans="16:16" x14ac:dyDescent="0.3">
      <c r="P653182" s="83"/>
    </row>
    <row r="653183" spans="16:16" x14ac:dyDescent="0.3">
      <c r="P653183" s="83"/>
    </row>
    <row r="653184" spans="16:16" x14ac:dyDescent="0.3">
      <c r="P653184" s="83"/>
    </row>
    <row r="653185" spans="16:16" x14ac:dyDescent="0.3">
      <c r="P653185" s="83"/>
    </row>
    <row r="653186" spans="16:16" x14ac:dyDescent="0.3">
      <c r="P653186" s="83"/>
    </row>
    <row r="653187" spans="16:16" x14ac:dyDescent="0.3">
      <c r="P653187" s="83"/>
    </row>
    <row r="653188" spans="16:16" x14ac:dyDescent="0.3">
      <c r="P653188" s="83"/>
    </row>
    <row r="653189" spans="16:16" x14ac:dyDescent="0.3">
      <c r="P653189" s="83"/>
    </row>
    <row r="653190" spans="16:16" x14ac:dyDescent="0.3">
      <c r="P653190" s="83"/>
    </row>
    <row r="653191" spans="16:16" x14ac:dyDescent="0.3">
      <c r="P653191" s="83"/>
    </row>
    <row r="653192" spans="16:16" x14ac:dyDescent="0.3">
      <c r="P653192" s="83"/>
    </row>
    <row r="653193" spans="16:16" x14ac:dyDescent="0.3">
      <c r="P653193" s="83"/>
    </row>
    <row r="653194" spans="16:16" x14ac:dyDescent="0.3">
      <c r="P653194" s="83"/>
    </row>
    <row r="653195" spans="16:16" x14ac:dyDescent="0.3">
      <c r="P653195" s="83"/>
    </row>
    <row r="653196" spans="16:16" x14ac:dyDescent="0.3">
      <c r="P653196" s="83"/>
    </row>
    <row r="653197" spans="16:16" x14ac:dyDescent="0.3">
      <c r="P653197" s="83"/>
    </row>
    <row r="653198" spans="16:16" x14ac:dyDescent="0.3">
      <c r="P653198" s="83"/>
    </row>
    <row r="653199" spans="16:16" x14ac:dyDescent="0.3">
      <c r="P653199" s="83"/>
    </row>
    <row r="653200" spans="16:16" x14ac:dyDescent="0.3">
      <c r="P653200" s="83"/>
    </row>
    <row r="653201" spans="16:16" x14ac:dyDescent="0.3">
      <c r="P653201" s="83"/>
    </row>
    <row r="653202" spans="16:16" x14ac:dyDescent="0.3">
      <c r="P653202" s="83"/>
    </row>
    <row r="653203" spans="16:16" x14ac:dyDescent="0.3">
      <c r="P653203" s="83"/>
    </row>
    <row r="653204" spans="16:16" x14ac:dyDescent="0.3">
      <c r="P653204" s="83"/>
    </row>
    <row r="653205" spans="16:16" x14ac:dyDescent="0.3">
      <c r="P653205" s="83"/>
    </row>
    <row r="653206" spans="16:16" x14ac:dyDescent="0.3">
      <c r="P653206" s="83"/>
    </row>
    <row r="653207" spans="16:16" x14ac:dyDescent="0.3">
      <c r="P653207" s="83"/>
    </row>
    <row r="653208" spans="16:16" x14ac:dyDescent="0.3">
      <c r="P653208" s="83"/>
    </row>
    <row r="653209" spans="16:16" x14ac:dyDescent="0.3">
      <c r="P653209" s="83"/>
    </row>
    <row r="653210" spans="16:16" x14ac:dyDescent="0.3">
      <c r="P653210" s="83"/>
    </row>
    <row r="653211" spans="16:16" x14ac:dyDescent="0.3">
      <c r="P653211" s="83"/>
    </row>
    <row r="653212" spans="16:16" x14ac:dyDescent="0.3">
      <c r="P653212" s="83"/>
    </row>
    <row r="653213" spans="16:16" x14ac:dyDescent="0.3">
      <c r="P653213" s="83"/>
    </row>
    <row r="653214" spans="16:16" x14ac:dyDescent="0.3">
      <c r="P653214" s="83"/>
    </row>
    <row r="653215" spans="16:16" x14ac:dyDescent="0.3">
      <c r="P653215" s="83"/>
    </row>
    <row r="653216" spans="16:16" x14ac:dyDescent="0.3">
      <c r="P653216" s="83"/>
    </row>
    <row r="653217" spans="16:16" x14ac:dyDescent="0.3">
      <c r="P653217" s="83"/>
    </row>
    <row r="653218" spans="16:16" x14ac:dyDescent="0.3">
      <c r="P653218" s="83"/>
    </row>
    <row r="653219" spans="16:16" x14ac:dyDescent="0.3">
      <c r="P653219" s="83"/>
    </row>
    <row r="653220" spans="16:16" x14ac:dyDescent="0.3">
      <c r="P653220" s="83"/>
    </row>
    <row r="653221" spans="16:16" x14ac:dyDescent="0.3">
      <c r="P653221" s="83"/>
    </row>
    <row r="653222" spans="16:16" x14ac:dyDescent="0.3">
      <c r="P653222" s="83"/>
    </row>
    <row r="653223" spans="16:16" x14ac:dyDescent="0.3">
      <c r="P653223" s="83"/>
    </row>
    <row r="653224" spans="16:16" x14ac:dyDescent="0.3">
      <c r="P653224" s="83"/>
    </row>
    <row r="653225" spans="16:16" x14ac:dyDescent="0.3">
      <c r="P653225" s="83"/>
    </row>
    <row r="653226" spans="16:16" x14ac:dyDescent="0.3">
      <c r="P653226" s="83"/>
    </row>
    <row r="653227" spans="16:16" x14ac:dyDescent="0.3">
      <c r="P653227" s="83"/>
    </row>
    <row r="653228" spans="16:16" x14ac:dyDescent="0.3">
      <c r="P653228" s="83"/>
    </row>
    <row r="653229" spans="16:16" x14ac:dyDescent="0.3">
      <c r="P653229" s="83"/>
    </row>
    <row r="653230" spans="16:16" x14ac:dyDescent="0.3">
      <c r="P653230" s="83"/>
    </row>
    <row r="653231" spans="16:16" x14ac:dyDescent="0.3">
      <c r="P653231" s="83"/>
    </row>
    <row r="653232" spans="16:16" x14ac:dyDescent="0.3">
      <c r="P653232" s="83"/>
    </row>
    <row r="653233" spans="16:16" x14ac:dyDescent="0.3">
      <c r="P653233" s="83"/>
    </row>
    <row r="653234" spans="16:16" x14ac:dyDescent="0.3">
      <c r="P653234" s="83"/>
    </row>
    <row r="653235" spans="16:16" x14ac:dyDescent="0.3">
      <c r="P653235" s="83"/>
    </row>
    <row r="653236" spans="16:16" x14ac:dyDescent="0.3">
      <c r="P653236" s="83"/>
    </row>
    <row r="653237" spans="16:16" x14ac:dyDescent="0.3">
      <c r="P653237" s="83"/>
    </row>
    <row r="653238" spans="16:16" x14ac:dyDescent="0.3">
      <c r="P653238" s="83"/>
    </row>
    <row r="653239" spans="16:16" x14ac:dyDescent="0.3">
      <c r="P653239" s="83"/>
    </row>
    <row r="653240" spans="16:16" x14ac:dyDescent="0.3">
      <c r="P653240" s="83"/>
    </row>
    <row r="653241" spans="16:16" x14ac:dyDescent="0.3">
      <c r="P653241" s="83"/>
    </row>
    <row r="653242" spans="16:16" x14ac:dyDescent="0.3">
      <c r="P653242" s="83"/>
    </row>
    <row r="653243" spans="16:16" x14ac:dyDescent="0.3">
      <c r="P653243" s="83"/>
    </row>
    <row r="653244" spans="16:16" x14ac:dyDescent="0.3">
      <c r="P653244" s="83"/>
    </row>
    <row r="653245" spans="16:16" x14ac:dyDescent="0.3">
      <c r="P653245" s="83"/>
    </row>
    <row r="653246" spans="16:16" x14ac:dyDescent="0.3">
      <c r="P653246" s="83"/>
    </row>
    <row r="653247" spans="16:16" x14ac:dyDescent="0.3">
      <c r="P653247" s="83"/>
    </row>
    <row r="653248" spans="16:16" x14ac:dyDescent="0.3">
      <c r="P653248" s="83"/>
    </row>
    <row r="653249" spans="16:16" x14ac:dyDescent="0.3">
      <c r="P653249" s="83"/>
    </row>
    <row r="653250" spans="16:16" x14ac:dyDescent="0.3">
      <c r="P653250" s="83"/>
    </row>
    <row r="653251" spans="16:16" x14ac:dyDescent="0.3">
      <c r="P653251" s="83"/>
    </row>
    <row r="653252" spans="16:16" x14ac:dyDescent="0.3">
      <c r="P653252" s="83"/>
    </row>
    <row r="653253" spans="16:16" x14ac:dyDescent="0.3">
      <c r="P653253" s="83"/>
    </row>
    <row r="653254" spans="16:16" x14ac:dyDescent="0.3">
      <c r="P653254" s="83"/>
    </row>
    <row r="653255" spans="16:16" x14ac:dyDescent="0.3">
      <c r="P653255" s="83"/>
    </row>
    <row r="653256" spans="16:16" x14ac:dyDescent="0.3">
      <c r="P653256" s="83"/>
    </row>
    <row r="653257" spans="16:16" x14ac:dyDescent="0.3">
      <c r="P653257" s="83"/>
    </row>
    <row r="653258" spans="16:16" x14ac:dyDescent="0.3">
      <c r="P653258" s="83"/>
    </row>
    <row r="653259" spans="16:16" x14ac:dyDescent="0.3">
      <c r="P653259" s="83"/>
    </row>
    <row r="653260" spans="16:16" x14ac:dyDescent="0.3">
      <c r="P653260" s="83"/>
    </row>
    <row r="653261" spans="16:16" x14ac:dyDescent="0.3">
      <c r="P653261" s="83"/>
    </row>
    <row r="653262" spans="16:16" x14ac:dyDescent="0.3">
      <c r="P653262" s="83"/>
    </row>
    <row r="653263" spans="16:16" x14ac:dyDescent="0.3">
      <c r="P653263" s="83"/>
    </row>
    <row r="653264" spans="16:16" x14ac:dyDescent="0.3">
      <c r="P653264" s="83"/>
    </row>
    <row r="653265" spans="16:16" x14ac:dyDescent="0.3">
      <c r="P653265" s="83"/>
    </row>
    <row r="653266" spans="16:16" x14ac:dyDescent="0.3">
      <c r="P653266" s="83"/>
    </row>
    <row r="653267" spans="16:16" x14ac:dyDescent="0.3">
      <c r="P653267" s="83"/>
    </row>
    <row r="653268" spans="16:16" x14ac:dyDescent="0.3">
      <c r="P653268" s="83"/>
    </row>
    <row r="653269" spans="16:16" x14ac:dyDescent="0.3">
      <c r="P653269" s="83"/>
    </row>
    <row r="653270" spans="16:16" x14ac:dyDescent="0.3">
      <c r="P653270" s="83"/>
    </row>
    <row r="653271" spans="16:16" x14ac:dyDescent="0.3">
      <c r="P653271" s="83"/>
    </row>
    <row r="653272" spans="16:16" x14ac:dyDescent="0.3">
      <c r="P653272" s="83"/>
    </row>
    <row r="653273" spans="16:16" x14ac:dyDescent="0.3">
      <c r="P653273" s="83"/>
    </row>
    <row r="653274" spans="16:16" x14ac:dyDescent="0.3">
      <c r="P653274" s="83"/>
    </row>
    <row r="653275" spans="16:16" x14ac:dyDescent="0.3">
      <c r="P653275" s="83"/>
    </row>
    <row r="653276" spans="16:16" x14ac:dyDescent="0.3">
      <c r="P653276" s="83"/>
    </row>
    <row r="653277" spans="16:16" x14ac:dyDescent="0.3">
      <c r="P653277" s="83"/>
    </row>
    <row r="653278" spans="16:16" x14ac:dyDescent="0.3">
      <c r="P653278" s="83"/>
    </row>
    <row r="653279" spans="16:16" x14ac:dyDescent="0.3">
      <c r="P653279" s="83"/>
    </row>
    <row r="653280" spans="16:16" x14ac:dyDescent="0.3">
      <c r="P653280" s="83"/>
    </row>
    <row r="653281" spans="16:16" x14ac:dyDescent="0.3">
      <c r="P653281" s="83"/>
    </row>
    <row r="653282" spans="16:16" x14ac:dyDescent="0.3">
      <c r="P653282" s="83"/>
    </row>
    <row r="653283" spans="16:16" x14ac:dyDescent="0.3">
      <c r="P653283" s="83"/>
    </row>
    <row r="653284" spans="16:16" x14ac:dyDescent="0.3">
      <c r="P653284" s="83"/>
    </row>
    <row r="653285" spans="16:16" x14ac:dyDescent="0.3">
      <c r="P653285" s="83"/>
    </row>
    <row r="653286" spans="16:16" x14ac:dyDescent="0.3">
      <c r="P653286" s="83"/>
    </row>
    <row r="653287" spans="16:16" x14ac:dyDescent="0.3">
      <c r="P653287" s="83"/>
    </row>
    <row r="653288" spans="16:16" x14ac:dyDescent="0.3">
      <c r="P653288" s="83"/>
    </row>
    <row r="653289" spans="16:16" x14ac:dyDescent="0.3">
      <c r="P653289" s="83"/>
    </row>
    <row r="653290" spans="16:16" x14ac:dyDescent="0.3">
      <c r="P653290" s="83"/>
    </row>
    <row r="653291" spans="16:16" x14ac:dyDescent="0.3">
      <c r="P653291" s="83"/>
    </row>
    <row r="653292" spans="16:16" x14ac:dyDescent="0.3">
      <c r="P653292" s="83"/>
    </row>
    <row r="653293" spans="16:16" x14ac:dyDescent="0.3">
      <c r="P653293" s="83"/>
    </row>
    <row r="653294" spans="16:16" x14ac:dyDescent="0.3">
      <c r="P653294" s="83"/>
    </row>
    <row r="653295" spans="16:16" x14ac:dyDescent="0.3">
      <c r="P653295" s="83"/>
    </row>
    <row r="653296" spans="16:16" x14ac:dyDescent="0.3">
      <c r="P653296" s="83"/>
    </row>
    <row r="653297" spans="16:16" x14ac:dyDescent="0.3">
      <c r="P653297" s="83"/>
    </row>
    <row r="653298" spans="16:16" x14ac:dyDescent="0.3">
      <c r="P653298" s="83"/>
    </row>
    <row r="653299" spans="16:16" x14ac:dyDescent="0.3">
      <c r="P653299" s="83"/>
    </row>
    <row r="653300" spans="16:16" x14ac:dyDescent="0.3">
      <c r="P653300" s="83"/>
    </row>
    <row r="653301" spans="16:16" x14ac:dyDescent="0.3">
      <c r="P653301" s="83"/>
    </row>
    <row r="653302" spans="16:16" x14ac:dyDescent="0.3">
      <c r="P653302" s="83"/>
    </row>
    <row r="653303" spans="16:16" x14ac:dyDescent="0.3">
      <c r="P653303" s="83"/>
    </row>
    <row r="653304" spans="16:16" x14ac:dyDescent="0.3">
      <c r="P653304" s="83"/>
    </row>
    <row r="653305" spans="16:16" x14ac:dyDescent="0.3">
      <c r="P653305" s="83"/>
    </row>
    <row r="653306" spans="16:16" x14ac:dyDescent="0.3">
      <c r="P653306" s="83"/>
    </row>
    <row r="653307" spans="16:16" x14ac:dyDescent="0.3">
      <c r="P653307" s="83"/>
    </row>
    <row r="653308" spans="16:16" x14ac:dyDescent="0.3">
      <c r="P653308" s="83"/>
    </row>
    <row r="653309" spans="16:16" x14ac:dyDescent="0.3">
      <c r="P653309" s="83"/>
    </row>
    <row r="653310" spans="16:16" x14ac:dyDescent="0.3">
      <c r="P653310" s="83"/>
    </row>
    <row r="653311" spans="16:16" x14ac:dyDescent="0.3">
      <c r="P653311" s="83"/>
    </row>
    <row r="653312" spans="16:16" x14ac:dyDescent="0.3">
      <c r="P653312" s="83"/>
    </row>
    <row r="653313" spans="16:16" x14ac:dyDescent="0.3">
      <c r="P653313" s="83"/>
    </row>
    <row r="653314" spans="16:16" x14ac:dyDescent="0.3">
      <c r="P653314" s="83"/>
    </row>
    <row r="653315" spans="16:16" x14ac:dyDescent="0.3">
      <c r="P653315" s="83"/>
    </row>
    <row r="653316" spans="16:16" x14ac:dyDescent="0.3">
      <c r="P653316" s="83"/>
    </row>
    <row r="653317" spans="16:16" x14ac:dyDescent="0.3">
      <c r="P653317" s="83"/>
    </row>
    <row r="653318" spans="16:16" x14ac:dyDescent="0.3">
      <c r="P653318" s="83"/>
    </row>
    <row r="653319" spans="16:16" x14ac:dyDescent="0.3">
      <c r="P653319" s="83"/>
    </row>
    <row r="653320" spans="16:16" x14ac:dyDescent="0.3">
      <c r="P653320" s="83"/>
    </row>
    <row r="653321" spans="16:16" x14ac:dyDescent="0.3">
      <c r="P653321" s="83"/>
    </row>
    <row r="653322" spans="16:16" x14ac:dyDescent="0.3">
      <c r="P653322" s="83"/>
    </row>
    <row r="653323" spans="16:16" x14ac:dyDescent="0.3">
      <c r="P653323" s="83"/>
    </row>
    <row r="653324" spans="16:16" x14ac:dyDescent="0.3">
      <c r="P653324" s="83"/>
    </row>
    <row r="653325" spans="16:16" x14ac:dyDescent="0.3">
      <c r="P653325" s="83"/>
    </row>
    <row r="653326" spans="16:16" x14ac:dyDescent="0.3">
      <c r="P653326" s="83"/>
    </row>
    <row r="653327" spans="16:16" x14ac:dyDescent="0.3">
      <c r="P653327" s="83"/>
    </row>
    <row r="653328" spans="16:16" x14ac:dyDescent="0.3">
      <c r="P653328" s="83"/>
    </row>
    <row r="653329" spans="16:16" x14ac:dyDescent="0.3">
      <c r="P653329" s="83"/>
    </row>
    <row r="653330" spans="16:16" x14ac:dyDescent="0.3">
      <c r="P653330" s="83"/>
    </row>
    <row r="653331" spans="16:16" x14ac:dyDescent="0.3">
      <c r="P653331" s="83"/>
    </row>
    <row r="653332" spans="16:16" x14ac:dyDescent="0.3">
      <c r="P653332" s="83"/>
    </row>
    <row r="653333" spans="16:16" x14ac:dyDescent="0.3">
      <c r="P653333" s="83"/>
    </row>
    <row r="653334" spans="16:16" x14ac:dyDescent="0.3">
      <c r="P653334" s="83"/>
    </row>
    <row r="653335" spans="16:16" x14ac:dyDescent="0.3">
      <c r="P653335" s="83"/>
    </row>
    <row r="653336" spans="16:16" x14ac:dyDescent="0.3">
      <c r="P653336" s="83"/>
    </row>
    <row r="653337" spans="16:16" x14ac:dyDescent="0.3">
      <c r="P653337" s="83"/>
    </row>
    <row r="653338" spans="16:16" x14ac:dyDescent="0.3">
      <c r="P653338" s="83"/>
    </row>
    <row r="653339" spans="16:16" x14ac:dyDescent="0.3">
      <c r="P653339" s="83"/>
    </row>
    <row r="653340" spans="16:16" x14ac:dyDescent="0.3">
      <c r="P653340" s="83"/>
    </row>
    <row r="653341" spans="16:16" x14ac:dyDescent="0.3">
      <c r="P653341" s="83"/>
    </row>
    <row r="653342" spans="16:16" x14ac:dyDescent="0.3">
      <c r="P653342" s="83"/>
    </row>
    <row r="653343" spans="16:16" x14ac:dyDescent="0.3">
      <c r="P653343" s="83"/>
    </row>
    <row r="653344" spans="16:16" x14ac:dyDescent="0.3">
      <c r="P653344" s="83"/>
    </row>
    <row r="653345" spans="16:16" x14ac:dyDescent="0.3">
      <c r="P653345" s="83"/>
    </row>
    <row r="653346" spans="16:16" x14ac:dyDescent="0.3">
      <c r="P653346" s="83"/>
    </row>
    <row r="653347" spans="16:16" x14ac:dyDescent="0.3">
      <c r="P653347" s="83"/>
    </row>
    <row r="653348" spans="16:16" x14ac:dyDescent="0.3">
      <c r="P653348" s="83"/>
    </row>
    <row r="653349" spans="16:16" x14ac:dyDescent="0.3">
      <c r="P653349" s="83"/>
    </row>
    <row r="653350" spans="16:16" x14ac:dyDescent="0.3">
      <c r="P653350" s="83"/>
    </row>
    <row r="653351" spans="16:16" x14ac:dyDescent="0.3">
      <c r="P653351" s="83"/>
    </row>
    <row r="653352" spans="16:16" x14ac:dyDescent="0.3">
      <c r="P653352" s="83"/>
    </row>
    <row r="653353" spans="16:16" x14ac:dyDescent="0.3">
      <c r="P653353" s="83"/>
    </row>
    <row r="653354" spans="16:16" x14ac:dyDescent="0.3">
      <c r="P653354" s="83"/>
    </row>
    <row r="653355" spans="16:16" x14ac:dyDescent="0.3">
      <c r="P653355" s="83"/>
    </row>
    <row r="653356" spans="16:16" x14ac:dyDescent="0.3">
      <c r="P653356" s="83"/>
    </row>
    <row r="653357" spans="16:16" x14ac:dyDescent="0.3">
      <c r="P653357" s="83"/>
    </row>
    <row r="653358" spans="16:16" x14ac:dyDescent="0.3">
      <c r="P653358" s="83"/>
    </row>
    <row r="653359" spans="16:16" x14ac:dyDescent="0.3">
      <c r="P653359" s="83"/>
    </row>
    <row r="653360" spans="16:16" x14ac:dyDescent="0.3">
      <c r="P653360" s="83"/>
    </row>
    <row r="653361" spans="16:16" x14ac:dyDescent="0.3">
      <c r="P653361" s="83"/>
    </row>
    <row r="653362" spans="16:16" x14ac:dyDescent="0.3">
      <c r="P653362" s="83"/>
    </row>
    <row r="653363" spans="16:16" x14ac:dyDescent="0.3">
      <c r="P653363" s="83"/>
    </row>
    <row r="653364" spans="16:16" x14ac:dyDescent="0.3">
      <c r="P653364" s="83"/>
    </row>
    <row r="653365" spans="16:16" x14ac:dyDescent="0.3">
      <c r="P653365" s="83"/>
    </row>
    <row r="653366" spans="16:16" x14ac:dyDescent="0.3">
      <c r="P653366" s="83"/>
    </row>
    <row r="653367" spans="16:16" x14ac:dyDescent="0.3">
      <c r="P653367" s="83"/>
    </row>
    <row r="653368" spans="16:16" x14ac:dyDescent="0.3">
      <c r="P653368" s="83"/>
    </row>
    <row r="653369" spans="16:16" x14ac:dyDescent="0.3">
      <c r="P653369" s="83"/>
    </row>
    <row r="653370" spans="16:16" x14ac:dyDescent="0.3">
      <c r="P653370" s="83"/>
    </row>
    <row r="653371" spans="16:16" x14ac:dyDescent="0.3">
      <c r="P653371" s="83"/>
    </row>
    <row r="653372" spans="16:16" x14ac:dyDescent="0.3">
      <c r="P653372" s="83"/>
    </row>
    <row r="653373" spans="16:16" x14ac:dyDescent="0.3">
      <c r="P653373" s="83"/>
    </row>
    <row r="653374" spans="16:16" x14ac:dyDescent="0.3">
      <c r="P653374" s="83"/>
    </row>
    <row r="653375" spans="16:16" x14ac:dyDescent="0.3">
      <c r="P653375" s="83"/>
    </row>
    <row r="653376" spans="16:16" x14ac:dyDescent="0.3">
      <c r="P653376" s="83"/>
    </row>
    <row r="653377" spans="16:16" x14ac:dyDescent="0.3">
      <c r="P653377" s="83"/>
    </row>
    <row r="653378" spans="16:16" x14ac:dyDescent="0.3">
      <c r="P653378" s="83"/>
    </row>
    <row r="653379" spans="16:16" x14ac:dyDescent="0.3">
      <c r="P653379" s="83"/>
    </row>
    <row r="653380" spans="16:16" x14ac:dyDescent="0.3">
      <c r="P653380" s="83"/>
    </row>
    <row r="653381" spans="16:16" x14ac:dyDescent="0.3">
      <c r="P653381" s="83"/>
    </row>
    <row r="653382" spans="16:16" x14ac:dyDescent="0.3">
      <c r="P653382" s="83"/>
    </row>
    <row r="653383" spans="16:16" x14ac:dyDescent="0.3">
      <c r="P653383" s="83"/>
    </row>
    <row r="653384" spans="16:16" x14ac:dyDescent="0.3">
      <c r="P653384" s="83"/>
    </row>
    <row r="653385" spans="16:16" x14ac:dyDescent="0.3">
      <c r="P653385" s="83"/>
    </row>
    <row r="653386" spans="16:16" x14ac:dyDescent="0.3">
      <c r="P653386" s="83"/>
    </row>
    <row r="653387" spans="16:16" x14ac:dyDescent="0.3">
      <c r="P653387" s="83"/>
    </row>
    <row r="653388" spans="16:16" x14ac:dyDescent="0.3">
      <c r="P653388" s="83"/>
    </row>
    <row r="653389" spans="16:16" x14ac:dyDescent="0.3">
      <c r="P653389" s="83"/>
    </row>
    <row r="653390" spans="16:16" x14ac:dyDescent="0.3">
      <c r="P653390" s="83"/>
    </row>
    <row r="653391" spans="16:16" x14ac:dyDescent="0.3">
      <c r="P653391" s="83"/>
    </row>
    <row r="653392" spans="16:16" x14ac:dyDescent="0.3">
      <c r="P653392" s="83"/>
    </row>
    <row r="653393" spans="16:16" x14ac:dyDescent="0.3">
      <c r="P653393" s="83"/>
    </row>
    <row r="653394" spans="16:16" x14ac:dyDescent="0.3">
      <c r="P653394" s="83"/>
    </row>
    <row r="653395" spans="16:16" x14ac:dyDescent="0.3">
      <c r="P653395" s="83"/>
    </row>
    <row r="653396" spans="16:16" x14ac:dyDescent="0.3">
      <c r="P653396" s="83"/>
    </row>
    <row r="653397" spans="16:16" x14ac:dyDescent="0.3">
      <c r="P653397" s="83"/>
    </row>
    <row r="653398" spans="16:16" x14ac:dyDescent="0.3">
      <c r="P653398" s="83"/>
    </row>
    <row r="653399" spans="16:16" x14ac:dyDescent="0.3">
      <c r="P653399" s="83"/>
    </row>
    <row r="653400" spans="16:16" x14ac:dyDescent="0.3">
      <c r="P653400" s="83"/>
    </row>
    <row r="653401" spans="16:16" x14ac:dyDescent="0.3">
      <c r="P653401" s="83"/>
    </row>
    <row r="653402" spans="16:16" x14ac:dyDescent="0.3">
      <c r="P653402" s="83"/>
    </row>
    <row r="653403" spans="16:16" x14ac:dyDescent="0.3">
      <c r="P653403" s="83"/>
    </row>
    <row r="653404" spans="16:16" x14ac:dyDescent="0.3">
      <c r="P653404" s="83"/>
    </row>
    <row r="653405" spans="16:16" x14ac:dyDescent="0.3">
      <c r="P653405" s="83"/>
    </row>
    <row r="653406" spans="16:16" x14ac:dyDescent="0.3">
      <c r="P653406" s="83"/>
    </row>
    <row r="653407" spans="16:16" x14ac:dyDescent="0.3">
      <c r="P653407" s="83"/>
    </row>
    <row r="653408" spans="16:16" x14ac:dyDescent="0.3">
      <c r="P653408" s="83"/>
    </row>
    <row r="653409" spans="16:16" x14ac:dyDescent="0.3">
      <c r="P653409" s="83"/>
    </row>
    <row r="653410" spans="16:16" x14ac:dyDescent="0.3">
      <c r="P653410" s="83"/>
    </row>
    <row r="653411" spans="16:16" x14ac:dyDescent="0.3">
      <c r="P653411" s="83"/>
    </row>
    <row r="653412" spans="16:16" x14ac:dyDescent="0.3">
      <c r="P653412" s="83"/>
    </row>
    <row r="653413" spans="16:16" x14ac:dyDescent="0.3">
      <c r="P653413" s="83"/>
    </row>
    <row r="653414" spans="16:16" x14ac:dyDescent="0.3">
      <c r="P653414" s="83"/>
    </row>
    <row r="653415" spans="16:16" x14ac:dyDescent="0.3">
      <c r="P653415" s="83"/>
    </row>
    <row r="653416" spans="16:16" x14ac:dyDescent="0.3">
      <c r="P653416" s="83"/>
    </row>
    <row r="653417" spans="16:16" x14ac:dyDescent="0.3">
      <c r="P653417" s="83"/>
    </row>
    <row r="653418" spans="16:16" x14ac:dyDescent="0.3">
      <c r="P653418" s="83"/>
    </row>
    <row r="653419" spans="16:16" x14ac:dyDescent="0.3">
      <c r="P653419" s="83"/>
    </row>
    <row r="653420" spans="16:16" x14ac:dyDescent="0.3">
      <c r="P653420" s="83"/>
    </row>
    <row r="653421" spans="16:16" x14ac:dyDescent="0.3">
      <c r="P653421" s="83"/>
    </row>
    <row r="653422" spans="16:16" x14ac:dyDescent="0.3">
      <c r="P653422" s="83"/>
    </row>
    <row r="653423" spans="16:16" x14ac:dyDescent="0.3">
      <c r="P653423" s="83"/>
    </row>
    <row r="653424" spans="16:16" x14ac:dyDescent="0.3">
      <c r="P653424" s="83"/>
    </row>
    <row r="653425" spans="16:16" x14ac:dyDescent="0.3">
      <c r="P653425" s="83"/>
    </row>
    <row r="653426" spans="16:16" x14ac:dyDescent="0.3">
      <c r="P653426" s="83"/>
    </row>
    <row r="653427" spans="16:16" x14ac:dyDescent="0.3">
      <c r="P653427" s="83"/>
    </row>
    <row r="653428" spans="16:16" x14ac:dyDescent="0.3">
      <c r="P653428" s="83"/>
    </row>
    <row r="653429" spans="16:16" x14ac:dyDescent="0.3">
      <c r="P653429" s="83"/>
    </row>
    <row r="653430" spans="16:16" x14ac:dyDescent="0.3">
      <c r="P653430" s="83"/>
    </row>
    <row r="653431" spans="16:16" x14ac:dyDescent="0.3">
      <c r="P653431" s="83"/>
    </row>
    <row r="653432" spans="16:16" x14ac:dyDescent="0.3">
      <c r="P653432" s="83"/>
    </row>
    <row r="653433" spans="16:16" x14ac:dyDescent="0.3">
      <c r="P653433" s="83"/>
    </row>
    <row r="653434" spans="16:16" x14ac:dyDescent="0.3">
      <c r="P653434" s="83"/>
    </row>
    <row r="653435" spans="16:16" x14ac:dyDescent="0.3">
      <c r="P653435" s="83"/>
    </row>
    <row r="653436" spans="16:16" x14ac:dyDescent="0.3">
      <c r="P653436" s="83"/>
    </row>
    <row r="653437" spans="16:16" x14ac:dyDescent="0.3">
      <c r="P653437" s="83"/>
    </row>
    <row r="653438" spans="16:16" x14ac:dyDescent="0.3">
      <c r="P653438" s="83"/>
    </row>
    <row r="653439" spans="16:16" x14ac:dyDescent="0.3">
      <c r="P653439" s="83"/>
    </row>
    <row r="653440" spans="16:16" x14ac:dyDescent="0.3">
      <c r="P653440" s="83"/>
    </row>
    <row r="653441" spans="16:16" x14ac:dyDescent="0.3">
      <c r="P653441" s="83"/>
    </row>
    <row r="653442" spans="16:16" x14ac:dyDescent="0.3">
      <c r="P653442" s="83"/>
    </row>
    <row r="653443" spans="16:16" x14ac:dyDescent="0.3">
      <c r="P653443" s="83"/>
    </row>
    <row r="653444" spans="16:16" x14ac:dyDescent="0.3">
      <c r="P653444" s="83"/>
    </row>
    <row r="653445" spans="16:16" x14ac:dyDescent="0.3">
      <c r="P653445" s="83"/>
    </row>
    <row r="653446" spans="16:16" x14ac:dyDescent="0.3">
      <c r="P653446" s="83"/>
    </row>
    <row r="653447" spans="16:16" x14ac:dyDescent="0.3">
      <c r="P653447" s="83"/>
    </row>
    <row r="653448" spans="16:16" x14ac:dyDescent="0.3">
      <c r="P653448" s="83"/>
    </row>
    <row r="653449" spans="16:16" x14ac:dyDescent="0.3">
      <c r="P653449" s="83"/>
    </row>
    <row r="653450" spans="16:16" x14ac:dyDescent="0.3">
      <c r="P653450" s="83"/>
    </row>
    <row r="653451" spans="16:16" x14ac:dyDescent="0.3">
      <c r="P653451" s="83"/>
    </row>
    <row r="653452" spans="16:16" x14ac:dyDescent="0.3">
      <c r="P653452" s="83"/>
    </row>
    <row r="653453" spans="16:16" x14ac:dyDescent="0.3">
      <c r="P653453" s="83"/>
    </row>
    <row r="653454" spans="16:16" x14ac:dyDescent="0.3">
      <c r="P653454" s="83"/>
    </row>
    <row r="653455" spans="16:16" x14ac:dyDescent="0.3">
      <c r="P653455" s="83"/>
    </row>
    <row r="653456" spans="16:16" x14ac:dyDescent="0.3">
      <c r="P653456" s="83"/>
    </row>
    <row r="653457" spans="16:16" x14ac:dyDescent="0.3">
      <c r="P653457" s="83"/>
    </row>
    <row r="653458" spans="16:16" x14ac:dyDescent="0.3">
      <c r="P653458" s="83"/>
    </row>
    <row r="653459" spans="16:16" x14ac:dyDescent="0.3">
      <c r="P653459" s="83"/>
    </row>
    <row r="653460" spans="16:16" x14ac:dyDescent="0.3">
      <c r="P653460" s="83"/>
    </row>
    <row r="653461" spans="16:16" x14ac:dyDescent="0.3">
      <c r="P653461" s="83"/>
    </row>
    <row r="653462" spans="16:16" x14ac:dyDescent="0.3">
      <c r="P653462" s="83"/>
    </row>
    <row r="653463" spans="16:16" x14ac:dyDescent="0.3">
      <c r="P653463" s="83"/>
    </row>
    <row r="653464" spans="16:16" x14ac:dyDescent="0.3">
      <c r="P653464" s="83"/>
    </row>
    <row r="653465" spans="16:16" x14ac:dyDescent="0.3">
      <c r="P653465" s="83"/>
    </row>
    <row r="653466" spans="16:16" x14ac:dyDescent="0.3">
      <c r="P653466" s="83"/>
    </row>
    <row r="653467" spans="16:16" x14ac:dyDescent="0.3">
      <c r="P653467" s="83"/>
    </row>
    <row r="653468" spans="16:16" x14ac:dyDescent="0.3">
      <c r="P653468" s="83"/>
    </row>
    <row r="653469" spans="16:16" x14ac:dyDescent="0.3">
      <c r="P653469" s="83"/>
    </row>
    <row r="653470" spans="16:16" x14ac:dyDescent="0.3">
      <c r="P653470" s="83"/>
    </row>
    <row r="653471" spans="16:16" x14ac:dyDescent="0.3">
      <c r="P653471" s="83"/>
    </row>
    <row r="653472" spans="16:16" x14ac:dyDescent="0.3">
      <c r="P653472" s="83"/>
    </row>
    <row r="653473" spans="16:16" x14ac:dyDescent="0.3">
      <c r="P653473" s="83"/>
    </row>
    <row r="653474" spans="16:16" x14ac:dyDescent="0.3">
      <c r="P653474" s="83"/>
    </row>
    <row r="653475" spans="16:16" x14ac:dyDescent="0.3">
      <c r="P653475" s="83"/>
    </row>
    <row r="653476" spans="16:16" x14ac:dyDescent="0.3">
      <c r="P653476" s="83"/>
    </row>
    <row r="653477" spans="16:16" x14ac:dyDescent="0.3">
      <c r="P653477" s="83"/>
    </row>
    <row r="653478" spans="16:16" x14ac:dyDescent="0.3">
      <c r="P653478" s="83"/>
    </row>
    <row r="653479" spans="16:16" x14ac:dyDescent="0.3">
      <c r="P653479" s="83"/>
    </row>
    <row r="653480" spans="16:16" x14ac:dyDescent="0.3">
      <c r="P653480" s="83"/>
    </row>
    <row r="653481" spans="16:16" x14ac:dyDescent="0.3">
      <c r="P653481" s="83"/>
    </row>
    <row r="653482" spans="16:16" x14ac:dyDescent="0.3">
      <c r="P653482" s="83"/>
    </row>
    <row r="653483" spans="16:16" x14ac:dyDescent="0.3">
      <c r="P653483" s="83"/>
    </row>
    <row r="653484" spans="16:16" x14ac:dyDescent="0.3">
      <c r="P653484" s="83"/>
    </row>
    <row r="653485" spans="16:16" x14ac:dyDescent="0.3">
      <c r="P653485" s="83"/>
    </row>
    <row r="653486" spans="16:16" x14ac:dyDescent="0.3">
      <c r="P653486" s="83"/>
    </row>
    <row r="653487" spans="16:16" x14ac:dyDescent="0.3">
      <c r="P653487" s="83"/>
    </row>
    <row r="653488" spans="16:16" x14ac:dyDescent="0.3">
      <c r="P653488" s="83"/>
    </row>
    <row r="653489" spans="16:16" x14ac:dyDescent="0.3">
      <c r="P653489" s="83"/>
    </row>
    <row r="653490" spans="16:16" x14ac:dyDescent="0.3">
      <c r="P653490" s="83"/>
    </row>
    <row r="653491" spans="16:16" x14ac:dyDescent="0.3">
      <c r="P653491" s="83"/>
    </row>
    <row r="653492" spans="16:16" x14ac:dyDescent="0.3">
      <c r="P653492" s="83"/>
    </row>
    <row r="653493" spans="16:16" x14ac:dyDescent="0.3">
      <c r="P653493" s="83"/>
    </row>
    <row r="653494" spans="16:16" x14ac:dyDescent="0.3">
      <c r="P653494" s="83"/>
    </row>
    <row r="653495" spans="16:16" x14ac:dyDescent="0.3">
      <c r="P653495" s="83"/>
    </row>
    <row r="653496" spans="16:16" x14ac:dyDescent="0.3">
      <c r="P653496" s="83"/>
    </row>
    <row r="653497" spans="16:16" x14ac:dyDescent="0.3">
      <c r="P653497" s="83"/>
    </row>
    <row r="653498" spans="16:16" x14ac:dyDescent="0.3">
      <c r="P653498" s="83"/>
    </row>
    <row r="653499" spans="16:16" x14ac:dyDescent="0.3">
      <c r="P653499" s="83"/>
    </row>
    <row r="653500" spans="16:16" x14ac:dyDescent="0.3">
      <c r="P653500" s="83"/>
    </row>
    <row r="653501" spans="16:16" x14ac:dyDescent="0.3">
      <c r="P653501" s="83"/>
    </row>
    <row r="653502" spans="16:16" x14ac:dyDescent="0.3">
      <c r="P653502" s="83"/>
    </row>
    <row r="653503" spans="16:16" x14ac:dyDescent="0.3">
      <c r="P653503" s="83"/>
    </row>
    <row r="653504" spans="16:16" x14ac:dyDescent="0.3">
      <c r="P653504" s="83"/>
    </row>
    <row r="653505" spans="16:16" x14ac:dyDescent="0.3">
      <c r="P653505" s="83"/>
    </row>
    <row r="653506" spans="16:16" x14ac:dyDescent="0.3">
      <c r="P653506" s="83"/>
    </row>
    <row r="653507" spans="16:16" x14ac:dyDescent="0.3">
      <c r="P653507" s="83"/>
    </row>
    <row r="653508" spans="16:16" x14ac:dyDescent="0.3">
      <c r="P653508" s="83"/>
    </row>
    <row r="653509" spans="16:16" x14ac:dyDescent="0.3">
      <c r="P653509" s="83"/>
    </row>
    <row r="653510" spans="16:16" x14ac:dyDescent="0.3">
      <c r="P653510" s="83"/>
    </row>
    <row r="653511" spans="16:16" x14ac:dyDescent="0.3">
      <c r="P653511" s="83"/>
    </row>
    <row r="653512" spans="16:16" x14ac:dyDescent="0.3">
      <c r="P653512" s="83"/>
    </row>
    <row r="653513" spans="16:16" x14ac:dyDescent="0.3">
      <c r="P653513" s="83"/>
    </row>
    <row r="653514" spans="16:16" x14ac:dyDescent="0.3">
      <c r="P653514" s="83"/>
    </row>
    <row r="653515" spans="16:16" x14ac:dyDescent="0.3">
      <c r="P653515" s="83"/>
    </row>
    <row r="653516" spans="16:16" x14ac:dyDescent="0.3">
      <c r="P653516" s="83"/>
    </row>
    <row r="653517" spans="16:16" x14ac:dyDescent="0.3">
      <c r="P653517" s="83"/>
    </row>
    <row r="653518" spans="16:16" x14ac:dyDescent="0.3">
      <c r="P653518" s="83"/>
    </row>
    <row r="653519" spans="16:16" x14ac:dyDescent="0.3">
      <c r="P653519" s="83"/>
    </row>
    <row r="653520" spans="16:16" x14ac:dyDescent="0.3">
      <c r="P653520" s="83"/>
    </row>
    <row r="653521" spans="16:16" x14ac:dyDescent="0.3">
      <c r="P653521" s="83"/>
    </row>
    <row r="653522" spans="16:16" x14ac:dyDescent="0.3">
      <c r="P653522" s="83"/>
    </row>
    <row r="653523" spans="16:16" x14ac:dyDescent="0.3">
      <c r="P653523" s="83"/>
    </row>
    <row r="653524" spans="16:16" x14ac:dyDescent="0.3">
      <c r="P653524" s="83"/>
    </row>
    <row r="653525" spans="16:16" x14ac:dyDescent="0.3">
      <c r="P653525" s="83"/>
    </row>
    <row r="653526" spans="16:16" x14ac:dyDescent="0.3">
      <c r="P653526" s="83"/>
    </row>
    <row r="653527" spans="16:16" x14ac:dyDescent="0.3">
      <c r="P653527" s="83"/>
    </row>
    <row r="653528" spans="16:16" x14ac:dyDescent="0.3">
      <c r="P653528" s="83"/>
    </row>
    <row r="653529" spans="16:16" x14ac:dyDescent="0.3">
      <c r="P653529" s="83"/>
    </row>
    <row r="653530" spans="16:16" x14ac:dyDescent="0.3">
      <c r="P653530" s="83"/>
    </row>
    <row r="653531" spans="16:16" x14ac:dyDescent="0.3">
      <c r="P653531" s="83"/>
    </row>
    <row r="653532" spans="16:16" x14ac:dyDescent="0.3">
      <c r="P653532" s="83"/>
    </row>
    <row r="653533" spans="16:16" x14ac:dyDescent="0.3">
      <c r="P653533" s="83"/>
    </row>
    <row r="653534" spans="16:16" x14ac:dyDescent="0.3">
      <c r="P653534" s="83"/>
    </row>
    <row r="653535" spans="16:16" x14ac:dyDescent="0.3">
      <c r="P653535" s="83"/>
    </row>
    <row r="653536" spans="16:16" x14ac:dyDescent="0.3">
      <c r="P653536" s="83"/>
    </row>
    <row r="653537" spans="16:16" x14ac:dyDescent="0.3">
      <c r="P653537" s="83"/>
    </row>
    <row r="653538" spans="16:16" x14ac:dyDescent="0.3">
      <c r="P653538" s="83"/>
    </row>
    <row r="653539" spans="16:16" x14ac:dyDescent="0.3">
      <c r="P653539" s="83"/>
    </row>
    <row r="653540" spans="16:16" x14ac:dyDescent="0.3">
      <c r="P653540" s="83"/>
    </row>
    <row r="653541" spans="16:16" x14ac:dyDescent="0.3">
      <c r="P653541" s="83"/>
    </row>
    <row r="653542" spans="16:16" x14ac:dyDescent="0.3">
      <c r="P653542" s="83"/>
    </row>
    <row r="653543" spans="16:16" x14ac:dyDescent="0.3">
      <c r="P653543" s="83"/>
    </row>
    <row r="653544" spans="16:16" x14ac:dyDescent="0.3">
      <c r="P653544" s="83"/>
    </row>
    <row r="653545" spans="16:16" x14ac:dyDescent="0.3">
      <c r="P653545" s="83"/>
    </row>
    <row r="653546" spans="16:16" x14ac:dyDescent="0.3">
      <c r="P653546" s="83"/>
    </row>
    <row r="653547" spans="16:16" x14ac:dyDescent="0.3">
      <c r="P653547" s="83"/>
    </row>
    <row r="653548" spans="16:16" x14ac:dyDescent="0.3">
      <c r="P653548" s="83"/>
    </row>
    <row r="653549" spans="16:16" x14ac:dyDescent="0.3">
      <c r="P653549" s="83"/>
    </row>
    <row r="653550" spans="16:16" x14ac:dyDescent="0.3">
      <c r="P653550" s="83"/>
    </row>
    <row r="653551" spans="16:16" x14ac:dyDescent="0.3">
      <c r="P653551" s="83"/>
    </row>
    <row r="653552" spans="16:16" x14ac:dyDescent="0.3">
      <c r="P653552" s="83"/>
    </row>
    <row r="653553" spans="16:16" x14ac:dyDescent="0.3">
      <c r="P653553" s="83"/>
    </row>
    <row r="653554" spans="16:16" x14ac:dyDescent="0.3">
      <c r="P653554" s="83"/>
    </row>
    <row r="653555" spans="16:16" x14ac:dyDescent="0.3">
      <c r="P653555" s="83"/>
    </row>
    <row r="653556" spans="16:16" x14ac:dyDescent="0.3">
      <c r="P653556" s="83"/>
    </row>
    <row r="653557" spans="16:16" x14ac:dyDescent="0.3">
      <c r="P653557" s="83"/>
    </row>
    <row r="653558" spans="16:16" x14ac:dyDescent="0.3">
      <c r="P653558" s="83"/>
    </row>
    <row r="653559" spans="16:16" x14ac:dyDescent="0.3">
      <c r="P653559" s="83"/>
    </row>
    <row r="653560" spans="16:16" x14ac:dyDescent="0.3">
      <c r="P653560" s="83"/>
    </row>
    <row r="653561" spans="16:16" x14ac:dyDescent="0.3">
      <c r="P653561" s="83"/>
    </row>
    <row r="653562" spans="16:16" x14ac:dyDescent="0.3">
      <c r="P653562" s="83"/>
    </row>
    <row r="653563" spans="16:16" x14ac:dyDescent="0.3">
      <c r="P653563" s="83"/>
    </row>
    <row r="653564" spans="16:16" x14ac:dyDescent="0.3">
      <c r="P653564" s="83"/>
    </row>
    <row r="653565" spans="16:16" x14ac:dyDescent="0.3">
      <c r="P653565" s="83"/>
    </row>
    <row r="653566" spans="16:16" x14ac:dyDescent="0.3">
      <c r="P653566" s="83"/>
    </row>
    <row r="653567" spans="16:16" x14ac:dyDescent="0.3">
      <c r="P653567" s="83"/>
    </row>
    <row r="653568" spans="16:16" x14ac:dyDescent="0.3">
      <c r="P653568" s="83"/>
    </row>
    <row r="653569" spans="16:16" x14ac:dyDescent="0.3">
      <c r="P653569" s="83"/>
    </row>
    <row r="653570" spans="16:16" x14ac:dyDescent="0.3">
      <c r="P653570" s="83"/>
    </row>
    <row r="653571" spans="16:16" x14ac:dyDescent="0.3">
      <c r="P653571" s="83"/>
    </row>
    <row r="653572" spans="16:16" x14ac:dyDescent="0.3">
      <c r="P653572" s="83"/>
    </row>
    <row r="653573" spans="16:16" x14ac:dyDescent="0.3">
      <c r="P653573" s="83"/>
    </row>
    <row r="653574" spans="16:16" x14ac:dyDescent="0.3">
      <c r="P653574" s="83"/>
    </row>
    <row r="653575" spans="16:16" x14ac:dyDescent="0.3">
      <c r="P653575" s="83"/>
    </row>
    <row r="653576" spans="16:16" x14ac:dyDescent="0.3">
      <c r="P653576" s="83"/>
    </row>
    <row r="653577" spans="16:16" x14ac:dyDescent="0.3">
      <c r="P653577" s="83"/>
    </row>
    <row r="653578" spans="16:16" x14ac:dyDescent="0.3">
      <c r="P653578" s="83"/>
    </row>
    <row r="653579" spans="16:16" x14ac:dyDescent="0.3">
      <c r="P653579" s="83"/>
    </row>
    <row r="653580" spans="16:16" x14ac:dyDescent="0.3">
      <c r="P653580" s="83"/>
    </row>
    <row r="653581" spans="16:16" x14ac:dyDescent="0.3">
      <c r="P653581" s="83"/>
    </row>
    <row r="653582" spans="16:16" x14ac:dyDescent="0.3">
      <c r="P653582" s="83"/>
    </row>
    <row r="653583" spans="16:16" x14ac:dyDescent="0.3">
      <c r="P653583" s="83"/>
    </row>
    <row r="653584" spans="16:16" x14ac:dyDescent="0.3">
      <c r="P653584" s="83"/>
    </row>
    <row r="653585" spans="16:16" x14ac:dyDescent="0.3">
      <c r="P653585" s="83"/>
    </row>
    <row r="653586" spans="16:16" x14ac:dyDescent="0.3">
      <c r="P653586" s="83"/>
    </row>
    <row r="653587" spans="16:16" x14ac:dyDescent="0.3">
      <c r="P653587" s="83"/>
    </row>
    <row r="653588" spans="16:16" x14ac:dyDescent="0.3">
      <c r="P653588" s="83"/>
    </row>
    <row r="653589" spans="16:16" x14ac:dyDescent="0.3">
      <c r="P653589" s="83"/>
    </row>
    <row r="653590" spans="16:16" x14ac:dyDescent="0.3">
      <c r="P653590" s="83"/>
    </row>
    <row r="653591" spans="16:16" x14ac:dyDescent="0.3">
      <c r="P653591" s="83"/>
    </row>
    <row r="653592" spans="16:16" x14ac:dyDescent="0.3">
      <c r="P653592" s="83"/>
    </row>
    <row r="653593" spans="16:16" x14ac:dyDescent="0.3">
      <c r="P653593" s="83"/>
    </row>
    <row r="653594" spans="16:16" x14ac:dyDescent="0.3">
      <c r="P653594" s="83"/>
    </row>
    <row r="653595" spans="16:16" x14ac:dyDescent="0.3">
      <c r="P653595" s="83"/>
    </row>
    <row r="653596" spans="16:16" x14ac:dyDescent="0.3">
      <c r="P653596" s="83"/>
    </row>
    <row r="653597" spans="16:16" x14ac:dyDescent="0.3">
      <c r="P653597" s="83"/>
    </row>
    <row r="653598" spans="16:16" x14ac:dyDescent="0.3">
      <c r="P653598" s="83"/>
    </row>
    <row r="653599" spans="16:16" x14ac:dyDescent="0.3">
      <c r="P653599" s="83"/>
    </row>
    <row r="653600" spans="16:16" x14ac:dyDescent="0.3">
      <c r="P653600" s="83"/>
    </row>
    <row r="653601" spans="16:16" x14ac:dyDescent="0.3">
      <c r="P653601" s="83"/>
    </row>
    <row r="653602" spans="16:16" x14ac:dyDescent="0.3">
      <c r="P653602" s="83"/>
    </row>
    <row r="653603" spans="16:16" x14ac:dyDescent="0.3">
      <c r="P653603" s="83"/>
    </row>
    <row r="653604" spans="16:16" x14ac:dyDescent="0.3">
      <c r="P653604" s="83"/>
    </row>
    <row r="653605" spans="16:16" x14ac:dyDescent="0.3">
      <c r="P653605" s="83"/>
    </row>
    <row r="653606" spans="16:16" x14ac:dyDescent="0.3">
      <c r="P653606" s="83"/>
    </row>
    <row r="653607" spans="16:16" x14ac:dyDescent="0.3">
      <c r="P653607" s="83"/>
    </row>
    <row r="653608" spans="16:16" x14ac:dyDescent="0.3">
      <c r="P653608" s="83"/>
    </row>
    <row r="653609" spans="16:16" x14ac:dyDescent="0.3">
      <c r="P653609" s="83"/>
    </row>
    <row r="653610" spans="16:16" x14ac:dyDescent="0.3">
      <c r="P653610" s="83"/>
    </row>
    <row r="653611" spans="16:16" x14ac:dyDescent="0.3">
      <c r="P653611" s="83"/>
    </row>
    <row r="653612" spans="16:16" x14ac:dyDescent="0.3">
      <c r="P653612" s="83"/>
    </row>
    <row r="653613" spans="16:16" x14ac:dyDescent="0.3">
      <c r="P653613" s="83"/>
    </row>
    <row r="653614" spans="16:16" x14ac:dyDescent="0.3">
      <c r="P653614" s="83"/>
    </row>
    <row r="653615" spans="16:16" x14ac:dyDescent="0.3">
      <c r="P653615" s="83"/>
    </row>
    <row r="653616" spans="16:16" x14ac:dyDescent="0.3">
      <c r="P653616" s="83"/>
    </row>
    <row r="653617" spans="16:16" x14ac:dyDescent="0.3">
      <c r="P653617" s="83"/>
    </row>
    <row r="653618" spans="16:16" x14ac:dyDescent="0.3">
      <c r="P653618" s="83"/>
    </row>
    <row r="653619" spans="16:16" x14ac:dyDescent="0.3">
      <c r="P653619" s="83"/>
    </row>
    <row r="653620" spans="16:16" x14ac:dyDescent="0.3">
      <c r="P653620" s="83"/>
    </row>
    <row r="653621" spans="16:16" x14ac:dyDescent="0.3">
      <c r="P653621" s="83"/>
    </row>
    <row r="653622" spans="16:16" x14ac:dyDescent="0.3">
      <c r="P653622" s="83"/>
    </row>
    <row r="653623" spans="16:16" x14ac:dyDescent="0.3">
      <c r="P653623" s="83"/>
    </row>
    <row r="653624" spans="16:16" x14ac:dyDescent="0.3">
      <c r="P653624" s="83"/>
    </row>
    <row r="653625" spans="16:16" x14ac:dyDescent="0.3">
      <c r="P653625" s="83"/>
    </row>
    <row r="653626" spans="16:16" x14ac:dyDescent="0.3">
      <c r="P653626" s="83"/>
    </row>
    <row r="653627" spans="16:16" x14ac:dyDescent="0.3">
      <c r="P653627" s="83"/>
    </row>
    <row r="653628" spans="16:16" x14ac:dyDescent="0.3">
      <c r="P653628" s="83"/>
    </row>
    <row r="653629" spans="16:16" x14ac:dyDescent="0.3">
      <c r="P653629" s="83"/>
    </row>
    <row r="653630" spans="16:16" x14ac:dyDescent="0.3">
      <c r="P653630" s="83"/>
    </row>
    <row r="653631" spans="16:16" x14ac:dyDescent="0.3">
      <c r="P653631" s="83"/>
    </row>
    <row r="653632" spans="16:16" x14ac:dyDescent="0.3">
      <c r="P653632" s="83"/>
    </row>
    <row r="653633" spans="16:16" x14ac:dyDescent="0.3">
      <c r="P653633" s="83"/>
    </row>
    <row r="653634" spans="16:16" x14ac:dyDescent="0.3">
      <c r="P653634" s="83"/>
    </row>
    <row r="653635" spans="16:16" x14ac:dyDescent="0.3">
      <c r="P653635" s="83"/>
    </row>
    <row r="653636" spans="16:16" x14ac:dyDescent="0.3">
      <c r="P653636" s="83"/>
    </row>
    <row r="653637" spans="16:16" x14ac:dyDescent="0.3">
      <c r="P653637" s="83"/>
    </row>
    <row r="653638" spans="16:16" x14ac:dyDescent="0.3">
      <c r="P653638" s="83"/>
    </row>
    <row r="653639" spans="16:16" x14ac:dyDescent="0.3">
      <c r="P653639" s="83"/>
    </row>
    <row r="653640" spans="16:16" x14ac:dyDescent="0.3">
      <c r="P653640" s="83"/>
    </row>
    <row r="653641" spans="16:16" x14ac:dyDescent="0.3">
      <c r="P653641" s="83"/>
    </row>
    <row r="653642" spans="16:16" x14ac:dyDescent="0.3">
      <c r="P653642" s="83"/>
    </row>
    <row r="653643" spans="16:16" x14ac:dyDescent="0.3">
      <c r="P653643" s="83"/>
    </row>
    <row r="653644" spans="16:16" x14ac:dyDescent="0.3">
      <c r="P653644" s="83"/>
    </row>
    <row r="653645" spans="16:16" x14ac:dyDescent="0.3">
      <c r="P653645" s="83"/>
    </row>
    <row r="653646" spans="16:16" x14ac:dyDescent="0.3">
      <c r="P653646" s="83"/>
    </row>
    <row r="653647" spans="16:16" x14ac:dyDescent="0.3">
      <c r="P653647" s="83"/>
    </row>
    <row r="653648" spans="16:16" x14ac:dyDescent="0.3">
      <c r="P653648" s="83"/>
    </row>
    <row r="653649" spans="16:16" x14ac:dyDescent="0.3">
      <c r="P653649" s="83"/>
    </row>
    <row r="653650" spans="16:16" x14ac:dyDescent="0.3">
      <c r="P653650" s="83"/>
    </row>
    <row r="653651" spans="16:16" x14ac:dyDescent="0.3">
      <c r="P653651" s="83"/>
    </row>
    <row r="653652" spans="16:16" x14ac:dyDescent="0.3">
      <c r="P653652" s="83"/>
    </row>
    <row r="653653" spans="16:16" x14ac:dyDescent="0.3">
      <c r="P653653" s="83"/>
    </row>
    <row r="653654" spans="16:16" x14ac:dyDescent="0.3">
      <c r="P653654" s="83"/>
    </row>
    <row r="653655" spans="16:16" x14ac:dyDescent="0.3">
      <c r="P653655" s="83"/>
    </row>
    <row r="653656" spans="16:16" x14ac:dyDescent="0.3">
      <c r="P653656" s="83"/>
    </row>
    <row r="653657" spans="16:16" x14ac:dyDescent="0.3">
      <c r="P653657" s="83"/>
    </row>
    <row r="653658" spans="16:16" x14ac:dyDescent="0.3">
      <c r="P653658" s="83"/>
    </row>
    <row r="653659" spans="16:16" x14ac:dyDescent="0.3">
      <c r="P653659" s="83"/>
    </row>
    <row r="653660" spans="16:16" x14ac:dyDescent="0.3">
      <c r="P653660" s="83"/>
    </row>
    <row r="653661" spans="16:16" x14ac:dyDescent="0.3">
      <c r="P653661" s="83"/>
    </row>
    <row r="653662" spans="16:16" x14ac:dyDescent="0.3">
      <c r="P653662" s="83"/>
    </row>
    <row r="653663" spans="16:16" x14ac:dyDescent="0.3">
      <c r="P653663" s="83"/>
    </row>
    <row r="653664" spans="16:16" x14ac:dyDescent="0.3">
      <c r="P653664" s="83"/>
    </row>
    <row r="653665" spans="16:16" x14ac:dyDescent="0.3">
      <c r="P653665" s="83"/>
    </row>
    <row r="653666" spans="16:16" x14ac:dyDescent="0.3">
      <c r="P653666" s="83"/>
    </row>
    <row r="653667" spans="16:16" x14ac:dyDescent="0.3">
      <c r="P653667" s="83"/>
    </row>
    <row r="653668" spans="16:16" x14ac:dyDescent="0.3">
      <c r="P653668" s="83"/>
    </row>
    <row r="653669" spans="16:16" x14ac:dyDescent="0.3">
      <c r="P653669" s="83"/>
    </row>
    <row r="653670" spans="16:16" x14ac:dyDescent="0.3">
      <c r="P653670" s="83"/>
    </row>
    <row r="653671" spans="16:16" x14ac:dyDescent="0.3">
      <c r="P653671" s="83"/>
    </row>
    <row r="653672" spans="16:16" x14ac:dyDescent="0.3">
      <c r="P653672" s="83"/>
    </row>
    <row r="653673" spans="16:16" x14ac:dyDescent="0.3">
      <c r="P653673" s="83"/>
    </row>
    <row r="653674" spans="16:16" x14ac:dyDescent="0.3">
      <c r="P653674" s="83"/>
    </row>
    <row r="653675" spans="16:16" x14ac:dyDescent="0.3">
      <c r="P653675" s="83"/>
    </row>
    <row r="653676" spans="16:16" x14ac:dyDescent="0.3">
      <c r="P653676" s="83"/>
    </row>
    <row r="653677" spans="16:16" x14ac:dyDescent="0.3">
      <c r="P653677" s="83"/>
    </row>
    <row r="653678" spans="16:16" x14ac:dyDescent="0.3">
      <c r="P653678" s="83"/>
    </row>
    <row r="653679" spans="16:16" x14ac:dyDescent="0.3">
      <c r="P653679" s="83"/>
    </row>
    <row r="653680" spans="16:16" x14ac:dyDescent="0.3">
      <c r="P653680" s="83"/>
    </row>
    <row r="653681" spans="16:16" x14ac:dyDescent="0.3">
      <c r="P653681" s="83"/>
    </row>
    <row r="653682" spans="16:16" x14ac:dyDescent="0.3">
      <c r="P653682" s="83"/>
    </row>
    <row r="653683" spans="16:16" x14ac:dyDescent="0.3">
      <c r="P653683" s="83"/>
    </row>
    <row r="653684" spans="16:16" x14ac:dyDescent="0.3">
      <c r="P653684" s="83"/>
    </row>
    <row r="653685" spans="16:16" x14ac:dyDescent="0.3">
      <c r="P653685" s="83"/>
    </row>
    <row r="653686" spans="16:16" x14ac:dyDescent="0.3">
      <c r="P653686" s="83"/>
    </row>
    <row r="653687" spans="16:16" x14ac:dyDescent="0.3">
      <c r="P653687" s="83"/>
    </row>
    <row r="653688" spans="16:16" x14ac:dyDescent="0.3">
      <c r="P653688" s="83"/>
    </row>
    <row r="653689" spans="16:16" x14ac:dyDescent="0.3">
      <c r="P653689" s="83"/>
    </row>
    <row r="653690" spans="16:16" x14ac:dyDescent="0.3">
      <c r="P653690" s="83"/>
    </row>
    <row r="653691" spans="16:16" x14ac:dyDescent="0.3">
      <c r="P653691" s="83"/>
    </row>
    <row r="653692" spans="16:16" x14ac:dyDescent="0.3">
      <c r="P653692" s="83"/>
    </row>
    <row r="653693" spans="16:16" x14ac:dyDescent="0.3">
      <c r="P653693" s="83"/>
    </row>
    <row r="653694" spans="16:16" x14ac:dyDescent="0.3">
      <c r="P653694" s="83"/>
    </row>
    <row r="653695" spans="16:16" x14ac:dyDescent="0.3">
      <c r="P653695" s="83"/>
    </row>
    <row r="653696" spans="16:16" x14ac:dyDescent="0.3">
      <c r="P653696" s="83"/>
    </row>
    <row r="653697" spans="16:16" x14ac:dyDescent="0.3">
      <c r="P653697" s="83"/>
    </row>
    <row r="653698" spans="16:16" x14ac:dyDescent="0.3">
      <c r="P653698" s="83"/>
    </row>
    <row r="653699" spans="16:16" x14ac:dyDescent="0.3">
      <c r="P653699" s="83"/>
    </row>
    <row r="653700" spans="16:16" x14ac:dyDescent="0.3">
      <c r="P653700" s="83"/>
    </row>
    <row r="653701" spans="16:16" x14ac:dyDescent="0.3">
      <c r="P653701" s="83"/>
    </row>
    <row r="653702" spans="16:16" x14ac:dyDescent="0.3">
      <c r="P653702" s="83"/>
    </row>
    <row r="653703" spans="16:16" x14ac:dyDescent="0.3">
      <c r="P653703" s="83"/>
    </row>
    <row r="653704" spans="16:16" x14ac:dyDescent="0.3">
      <c r="P653704" s="83"/>
    </row>
    <row r="653705" spans="16:16" x14ac:dyDescent="0.3">
      <c r="P653705" s="83"/>
    </row>
    <row r="653706" spans="16:16" x14ac:dyDescent="0.3">
      <c r="P653706" s="83"/>
    </row>
    <row r="653707" spans="16:16" x14ac:dyDescent="0.3">
      <c r="P653707" s="83"/>
    </row>
    <row r="653708" spans="16:16" x14ac:dyDescent="0.3">
      <c r="P653708" s="83"/>
    </row>
    <row r="653709" spans="16:16" x14ac:dyDescent="0.3">
      <c r="P653709" s="83"/>
    </row>
    <row r="653710" spans="16:16" x14ac:dyDescent="0.3">
      <c r="P653710" s="83"/>
    </row>
    <row r="653711" spans="16:16" x14ac:dyDescent="0.3">
      <c r="P653711" s="83"/>
    </row>
    <row r="653712" spans="16:16" x14ac:dyDescent="0.3">
      <c r="P653712" s="83"/>
    </row>
    <row r="653713" spans="16:16" x14ac:dyDescent="0.3">
      <c r="P653713" s="83"/>
    </row>
    <row r="653714" spans="16:16" x14ac:dyDescent="0.3">
      <c r="P653714" s="83"/>
    </row>
    <row r="653715" spans="16:16" x14ac:dyDescent="0.3">
      <c r="P653715" s="83"/>
    </row>
    <row r="653716" spans="16:16" x14ac:dyDescent="0.3">
      <c r="P653716" s="83"/>
    </row>
    <row r="653717" spans="16:16" x14ac:dyDescent="0.3">
      <c r="P653717" s="83"/>
    </row>
    <row r="653718" spans="16:16" x14ac:dyDescent="0.3">
      <c r="P653718" s="83"/>
    </row>
    <row r="653719" spans="16:16" x14ac:dyDescent="0.3">
      <c r="P653719" s="83"/>
    </row>
    <row r="653720" spans="16:16" x14ac:dyDescent="0.3">
      <c r="P653720" s="83"/>
    </row>
    <row r="653721" spans="16:16" x14ac:dyDescent="0.3">
      <c r="P653721" s="83"/>
    </row>
    <row r="653722" spans="16:16" x14ac:dyDescent="0.3">
      <c r="P653722" s="83"/>
    </row>
    <row r="653723" spans="16:16" x14ac:dyDescent="0.3">
      <c r="P653723" s="83"/>
    </row>
    <row r="653724" spans="16:16" x14ac:dyDescent="0.3">
      <c r="P653724" s="83"/>
    </row>
    <row r="653725" spans="16:16" x14ac:dyDescent="0.3">
      <c r="P653725" s="83"/>
    </row>
    <row r="653726" spans="16:16" x14ac:dyDescent="0.3">
      <c r="P653726" s="83"/>
    </row>
    <row r="653727" spans="16:16" x14ac:dyDescent="0.3">
      <c r="P653727" s="83"/>
    </row>
    <row r="653728" spans="16:16" x14ac:dyDescent="0.3">
      <c r="P653728" s="83"/>
    </row>
    <row r="653729" spans="16:16" x14ac:dyDescent="0.3">
      <c r="P653729" s="83"/>
    </row>
    <row r="653730" spans="16:16" x14ac:dyDescent="0.3">
      <c r="P653730" s="83"/>
    </row>
    <row r="653731" spans="16:16" x14ac:dyDescent="0.3">
      <c r="P653731" s="83"/>
    </row>
    <row r="653732" spans="16:16" x14ac:dyDescent="0.3">
      <c r="P653732" s="83"/>
    </row>
    <row r="653733" spans="16:16" x14ac:dyDescent="0.3">
      <c r="P653733" s="83"/>
    </row>
    <row r="653734" spans="16:16" x14ac:dyDescent="0.3">
      <c r="P653734" s="83"/>
    </row>
    <row r="653735" spans="16:16" x14ac:dyDescent="0.3">
      <c r="P653735" s="83"/>
    </row>
    <row r="653736" spans="16:16" x14ac:dyDescent="0.3">
      <c r="P653736" s="83"/>
    </row>
    <row r="653737" spans="16:16" x14ac:dyDescent="0.3">
      <c r="P653737" s="83"/>
    </row>
    <row r="653738" spans="16:16" x14ac:dyDescent="0.3">
      <c r="P653738" s="83"/>
    </row>
    <row r="653739" spans="16:16" x14ac:dyDescent="0.3">
      <c r="P653739" s="83"/>
    </row>
    <row r="653740" spans="16:16" x14ac:dyDescent="0.3">
      <c r="P653740" s="83"/>
    </row>
    <row r="653741" spans="16:16" x14ac:dyDescent="0.3">
      <c r="P653741" s="83"/>
    </row>
    <row r="653742" spans="16:16" x14ac:dyDescent="0.3">
      <c r="P653742" s="83"/>
    </row>
    <row r="653743" spans="16:16" x14ac:dyDescent="0.3">
      <c r="P653743" s="83"/>
    </row>
    <row r="653744" spans="16:16" x14ac:dyDescent="0.3">
      <c r="P653744" s="83"/>
    </row>
    <row r="653745" spans="16:16" x14ac:dyDescent="0.3">
      <c r="P653745" s="83"/>
    </row>
    <row r="653746" spans="16:16" x14ac:dyDescent="0.3">
      <c r="P653746" s="83"/>
    </row>
    <row r="653747" spans="16:16" x14ac:dyDescent="0.3">
      <c r="P653747" s="83"/>
    </row>
    <row r="653748" spans="16:16" x14ac:dyDescent="0.3">
      <c r="P653748" s="83"/>
    </row>
    <row r="653749" spans="16:16" x14ac:dyDescent="0.3">
      <c r="P653749" s="83"/>
    </row>
    <row r="653750" spans="16:16" x14ac:dyDescent="0.3">
      <c r="P653750" s="83"/>
    </row>
    <row r="653751" spans="16:16" x14ac:dyDescent="0.3">
      <c r="P653751" s="83"/>
    </row>
    <row r="653752" spans="16:16" x14ac:dyDescent="0.3">
      <c r="P653752" s="83"/>
    </row>
    <row r="653753" spans="16:16" x14ac:dyDescent="0.3">
      <c r="P653753" s="83"/>
    </row>
    <row r="653754" spans="16:16" x14ac:dyDescent="0.3">
      <c r="P653754" s="83"/>
    </row>
    <row r="653755" spans="16:16" x14ac:dyDescent="0.3">
      <c r="P653755" s="83"/>
    </row>
    <row r="653756" spans="16:16" x14ac:dyDescent="0.3">
      <c r="P653756" s="83"/>
    </row>
    <row r="653757" spans="16:16" x14ac:dyDescent="0.3">
      <c r="P653757" s="83"/>
    </row>
    <row r="653758" spans="16:16" x14ac:dyDescent="0.3">
      <c r="P653758" s="83"/>
    </row>
    <row r="653759" spans="16:16" x14ac:dyDescent="0.3">
      <c r="P653759" s="83"/>
    </row>
    <row r="653760" spans="16:16" x14ac:dyDescent="0.3">
      <c r="P653760" s="83"/>
    </row>
    <row r="653761" spans="16:16" x14ac:dyDescent="0.3">
      <c r="P653761" s="83"/>
    </row>
    <row r="653762" spans="16:16" x14ac:dyDescent="0.3">
      <c r="P653762" s="83"/>
    </row>
    <row r="653763" spans="16:16" x14ac:dyDescent="0.3">
      <c r="P653763" s="83"/>
    </row>
    <row r="653764" spans="16:16" x14ac:dyDescent="0.3">
      <c r="P653764" s="83"/>
    </row>
    <row r="653765" spans="16:16" x14ac:dyDescent="0.3">
      <c r="P653765" s="83"/>
    </row>
    <row r="653766" spans="16:16" x14ac:dyDescent="0.3">
      <c r="P653766" s="83"/>
    </row>
    <row r="653767" spans="16:16" x14ac:dyDescent="0.3">
      <c r="P653767" s="83"/>
    </row>
    <row r="653768" spans="16:16" x14ac:dyDescent="0.3">
      <c r="P653768" s="83"/>
    </row>
    <row r="653769" spans="16:16" x14ac:dyDescent="0.3">
      <c r="P653769" s="83"/>
    </row>
    <row r="653770" spans="16:16" x14ac:dyDescent="0.3">
      <c r="P653770" s="83"/>
    </row>
    <row r="653771" spans="16:16" x14ac:dyDescent="0.3">
      <c r="P653771" s="83"/>
    </row>
    <row r="653772" spans="16:16" x14ac:dyDescent="0.3">
      <c r="P653772" s="83"/>
    </row>
    <row r="653773" spans="16:16" x14ac:dyDescent="0.3">
      <c r="P653773" s="83"/>
    </row>
    <row r="653774" spans="16:16" x14ac:dyDescent="0.3">
      <c r="P653774" s="83"/>
    </row>
    <row r="653775" spans="16:16" x14ac:dyDescent="0.3">
      <c r="P653775" s="83"/>
    </row>
    <row r="653776" spans="16:16" x14ac:dyDescent="0.3">
      <c r="P653776" s="83"/>
    </row>
    <row r="653777" spans="16:16" x14ac:dyDescent="0.3">
      <c r="P653777" s="83"/>
    </row>
    <row r="653778" spans="16:16" x14ac:dyDescent="0.3">
      <c r="P653778" s="83"/>
    </row>
    <row r="653779" spans="16:16" x14ac:dyDescent="0.3">
      <c r="P653779" s="83"/>
    </row>
    <row r="653780" spans="16:16" x14ac:dyDescent="0.3">
      <c r="P653780" s="83"/>
    </row>
    <row r="653781" spans="16:16" x14ac:dyDescent="0.3">
      <c r="P653781" s="83"/>
    </row>
    <row r="653782" spans="16:16" x14ac:dyDescent="0.3">
      <c r="P653782" s="83"/>
    </row>
    <row r="653783" spans="16:16" x14ac:dyDescent="0.3">
      <c r="P653783" s="83"/>
    </row>
    <row r="653784" spans="16:16" x14ac:dyDescent="0.3">
      <c r="P653784" s="83"/>
    </row>
    <row r="653785" spans="16:16" x14ac:dyDescent="0.3">
      <c r="P653785" s="83"/>
    </row>
    <row r="653786" spans="16:16" x14ac:dyDescent="0.3">
      <c r="P653786" s="83"/>
    </row>
    <row r="653787" spans="16:16" x14ac:dyDescent="0.3">
      <c r="P653787" s="83"/>
    </row>
    <row r="653788" spans="16:16" x14ac:dyDescent="0.3">
      <c r="P653788" s="83"/>
    </row>
    <row r="653789" spans="16:16" x14ac:dyDescent="0.3">
      <c r="P653789" s="83"/>
    </row>
    <row r="653790" spans="16:16" x14ac:dyDescent="0.3">
      <c r="P653790" s="83"/>
    </row>
    <row r="653791" spans="16:16" x14ac:dyDescent="0.3">
      <c r="P653791" s="83"/>
    </row>
    <row r="653792" spans="16:16" x14ac:dyDescent="0.3">
      <c r="P653792" s="83"/>
    </row>
    <row r="653793" spans="16:16" x14ac:dyDescent="0.3">
      <c r="P653793" s="83"/>
    </row>
    <row r="653794" spans="16:16" x14ac:dyDescent="0.3">
      <c r="P653794" s="83"/>
    </row>
    <row r="653795" spans="16:16" x14ac:dyDescent="0.3">
      <c r="P653795" s="83"/>
    </row>
    <row r="653796" spans="16:16" x14ac:dyDescent="0.3">
      <c r="P653796" s="83"/>
    </row>
    <row r="653797" spans="16:16" x14ac:dyDescent="0.3">
      <c r="P653797" s="83"/>
    </row>
    <row r="653798" spans="16:16" x14ac:dyDescent="0.3">
      <c r="P653798" s="83"/>
    </row>
    <row r="653799" spans="16:16" x14ac:dyDescent="0.3">
      <c r="P653799" s="83"/>
    </row>
    <row r="653800" spans="16:16" x14ac:dyDescent="0.3">
      <c r="P653800" s="83"/>
    </row>
    <row r="653801" spans="16:16" x14ac:dyDescent="0.3">
      <c r="P653801" s="83"/>
    </row>
    <row r="653802" spans="16:16" x14ac:dyDescent="0.3">
      <c r="P653802" s="83"/>
    </row>
    <row r="653803" spans="16:16" x14ac:dyDescent="0.3">
      <c r="P653803" s="83"/>
    </row>
    <row r="653804" spans="16:16" x14ac:dyDescent="0.3">
      <c r="P653804" s="83"/>
    </row>
    <row r="653805" spans="16:16" x14ac:dyDescent="0.3">
      <c r="P653805" s="83"/>
    </row>
    <row r="653806" spans="16:16" x14ac:dyDescent="0.3">
      <c r="P653806" s="83"/>
    </row>
    <row r="653807" spans="16:16" x14ac:dyDescent="0.3">
      <c r="P653807" s="83"/>
    </row>
    <row r="653808" spans="16:16" x14ac:dyDescent="0.3">
      <c r="P653808" s="83"/>
    </row>
    <row r="653809" spans="16:16" x14ac:dyDescent="0.3">
      <c r="P653809" s="83"/>
    </row>
    <row r="653810" spans="16:16" x14ac:dyDescent="0.3">
      <c r="P653810" s="83"/>
    </row>
    <row r="653811" spans="16:16" x14ac:dyDescent="0.3">
      <c r="P653811" s="83"/>
    </row>
    <row r="653812" spans="16:16" x14ac:dyDescent="0.3">
      <c r="P653812" s="83"/>
    </row>
    <row r="653813" spans="16:16" x14ac:dyDescent="0.3">
      <c r="P653813" s="83"/>
    </row>
    <row r="653814" spans="16:16" x14ac:dyDescent="0.3">
      <c r="P653814" s="83"/>
    </row>
    <row r="653815" spans="16:16" x14ac:dyDescent="0.3">
      <c r="P653815" s="83"/>
    </row>
    <row r="653816" spans="16:16" x14ac:dyDescent="0.3">
      <c r="P653816" s="83"/>
    </row>
    <row r="653817" spans="16:16" x14ac:dyDescent="0.3">
      <c r="P653817" s="83"/>
    </row>
    <row r="653818" spans="16:16" x14ac:dyDescent="0.3">
      <c r="P653818" s="83"/>
    </row>
    <row r="653819" spans="16:16" x14ac:dyDescent="0.3">
      <c r="P653819" s="83"/>
    </row>
    <row r="653820" spans="16:16" x14ac:dyDescent="0.3">
      <c r="P653820" s="83"/>
    </row>
    <row r="653821" spans="16:16" x14ac:dyDescent="0.3">
      <c r="P653821" s="83"/>
    </row>
    <row r="653822" spans="16:16" x14ac:dyDescent="0.3">
      <c r="P653822" s="83"/>
    </row>
    <row r="653823" spans="16:16" x14ac:dyDescent="0.3">
      <c r="P653823" s="83"/>
    </row>
    <row r="653824" spans="16:16" x14ac:dyDescent="0.3">
      <c r="P653824" s="83"/>
    </row>
    <row r="653825" spans="16:16" x14ac:dyDescent="0.3">
      <c r="P653825" s="83"/>
    </row>
    <row r="653826" spans="16:16" x14ac:dyDescent="0.3">
      <c r="P653826" s="83"/>
    </row>
    <row r="653827" spans="16:16" x14ac:dyDescent="0.3">
      <c r="P653827" s="83"/>
    </row>
    <row r="653828" spans="16:16" x14ac:dyDescent="0.3">
      <c r="P653828" s="83"/>
    </row>
    <row r="653829" spans="16:16" x14ac:dyDescent="0.3">
      <c r="P653829" s="83"/>
    </row>
    <row r="653830" spans="16:16" x14ac:dyDescent="0.3">
      <c r="P653830" s="83"/>
    </row>
    <row r="653831" spans="16:16" x14ac:dyDescent="0.3">
      <c r="P653831" s="83"/>
    </row>
    <row r="653832" spans="16:16" x14ac:dyDescent="0.3">
      <c r="P653832" s="83"/>
    </row>
    <row r="653833" spans="16:16" x14ac:dyDescent="0.3">
      <c r="P653833" s="83"/>
    </row>
    <row r="653834" spans="16:16" x14ac:dyDescent="0.3">
      <c r="P653834" s="83"/>
    </row>
    <row r="653835" spans="16:16" x14ac:dyDescent="0.3">
      <c r="P653835" s="83"/>
    </row>
    <row r="653836" spans="16:16" x14ac:dyDescent="0.3">
      <c r="P653836" s="83"/>
    </row>
    <row r="653837" spans="16:16" x14ac:dyDescent="0.3">
      <c r="P653837" s="83"/>
    </row>
    <row r="653838" spans="16:16" x14ac:dyDescent="0.3">
      <c r="P653838" s="83"/>
    </row>
    <row r="653839" spans="16:16" x14ac:dyDescent="0.3">
      <c r="P653839" s="83"/>
    </row>
    <row r="653840" spans="16:16" x14ac:dyDescent="0.3">
      <c r="P653840" s="83"/>
    </row>
    <row r="653841" spans="16:16" x14ac:dyDescent="0.3">
      <c r="P653841" s="83"/>
    </row>
    <row r="653842" spans="16:16" x14ac:dyDescent="0.3">
      <c r="P653842" s="83"/>
    </row>
    <row r="653843" spans="16:16" x14ac:dyDescent="0.3">
      <c r="P653843" s="83"/>
    </row>
    <row r="653844" spans="16:16" x14ac:dyDescent="0.3">
      <c r="P653844" s="83"/>
    </row>
    <row r="653845" spans="16:16" x14ac:dyDescent="0.3">
      <c r="P653845" s="83"/>
    </row>
    <row r="653846" spans="16:16" x14ac:dyDescent="0.3">
      <c r="P653846" s="83"/>
    </row>
    <row r="653847" spans="16:16" x14ac:dyDescent="0.3">
      <c r="P653847" s="83"/>
    </row>
    <row r="653848" spans="16:16" x14ac:dyDescent="0.3">
      <c r="P653848" s="83"/>
    </row>
    <row r="653849" spans="16:16" x14ac:dyDescent="0.3">
      <c r="P653849" s="83"/>
    </row>
    <row r="653850" spans="16:16" x14ac:dyDescent="0.3">
      <c r="P653850" s="83"/>
    </row>
    <row r="653851" spans="16:16" x14ac:dyDescent="0.3">
      <c r="P653851" s="83"/>
    </row>
    <row r="653852" spans="16:16" x14ac:dyDescent="0.3">
      <c r="P653852" s="83"/>
    </row>
    <row r="653853" spans="16:16" x14ac:dyDescent="0.3">
      <c r="P653853" s="83"/>
    </row>
    <row r="653854" spans="16:16" x14ac:dyDescent="0.3">
      <c r="P653854" s="83"/>
    </row>
    <row r="653855" spans="16:16" x14ac:dyDescent="0.3">
      <c r="P653855" s="83"/>
    </row>
    <row r="653856" spans="16:16" x14ac:dyDescent="0.3">
      <c r="P653856" s="83"/>
    </row>
    <row r="653857" spans="16:16" x14ac:dyDescent="0.3">
      <c r="P653857" s="83"/>
    </row>
    <row r="653858" spans="16:16" x14ac:dyDescent="0.3">
      <c r="P653858" s="83"/>
    </row>
    <row r="653859" spans="16:16" x14ac:dyDescent="0.3">
      <c r="P653859" s="83"/>
    </row>
    <row r="653860" spans="16:16" x14ac:dyDescent="0.3">
      <c r="P653860" s="83"/>
    </row>
    <row r="653861" spans="16:16" x14ac:dyDescent="0.3">
      <c r="P653861" s="83"/>
    </row>
    <row r="653862" spans="16:16" x14ac:dyDescent="0.3">
      <c r="P653862" s="83"/>
    </row>
    <row r="653863" spans="16:16" x14ac:dyDescent="0.3">
      <c r="P653863" s="83"/>
    </row>
    <row r="653864" spans="16:16" x14ac:dyDescent="0.3">
      <c r="P653864" s="83"/>
    </row>
    <row r="653865" spans="16:16" x14ac:dyDescent="0.3">
      <c r="P653865" s="83"/>
    </row>
    <row r="653866" spans="16:16" x14ac:dyDescent="0.3">
      <c r="P653866" s="83"/>
    </row>
    <row r="653867" spans="16:16" x14ac:dyDescent="0.3">
      <c r="P653867" s="83"/>
    </row>
    <row r="653868" spans="16:16" x14ac:dyDescent="0.3">
      <c r="P653868" s="83"/>
    </row>
    <row r="653869" spans="16:16" x14ac:dyDescent="0.3">
      <c r="P653869" s="83"/>
    </row>
    <row r="653870" spans="16:16" x14ac:dyDescent="0.3">
      <c r="P653870" s="83"/>
    </row>
    <row r="653871" spans="16:16" x14ac:dyDescent="0.3">
      <c r="P653871" s="83"/>
    </row>
    <row r="653872" spans="16:16" x14ac:dyDescent="0.3">
      <c r="P653872" s="83"/>
    </row>
    <row r="653873" spans="16:16" x14ac:dyDescent="0.3">
      <c r="P653873" s="83"/>
    </row>
    <row r="653874" spans="16:16" x14ac:dyDescent="0.3">
      <c r="P653874" s="83"/>
    </row>
    <row r="653875" spans="16:16" x14ac:dyDescent="0.3">
      <c r="P653875" s="83"/>
    </row>
    <row r="653876" spans="16:16" x14ac:dyDescent="0.3">
      <c r="P653876" s="83"/>
    </row>
    <row r="653877" spans="16:16" x14ac:dyDescent="0.3">
      <c r="P653877" s="83"/>
    </row>
    <row r="653878" spans="16:16" x14ac:dyDescent="0.3">
      <c r="P653878" s="83"/>
    </row>
    <row r="653879" spans="16:16" x14ac:dyDescent="0.3">
      <c r="P653879" s="83"/>
    </row>
    <row r="653880" spans="16:16" x14ac:dyDescent="0.3">
      <c r="P653880" s="83"/>
    </row>
    <row r="653881" spans="16:16" x14ac:dyDescent="0.3">
      <c r="P653881" s="83"/>
    </row>
    <row r="653882" spans="16:16" x14ac:dyDescent="0.3">
      <c r="P653882" s="83"/>
    </row>
    <row r="653883" spans="16:16" x14ac:dyDescent="0.3">
      <c r="P653883" s="83"/>
    </row>
    <row r="653884" spans="16:16" x14ac:dyDescent="0.3">
      <c r="P653884" s="83"/>
    </row>
    <row r="653885" spans="16:16" x14ac:dyDescent="0.3">
      <c r="P653885" s="83"/>
    </row>
    <row r="653886" spans="16:16" x14ac:dyDescent="0.3">
      <c r="P653886" s="83"/>
    </row>
    <row r="653887" spans="16:16" x14ac:dyDescent="0.3">
      <c r="P653887" s="83"/>
    </row>
    <row r="653888" spans="16:16" x14ac:dyDescent="0.3">
      <c r="P653888" s="83"/>
    </row>
    <row r="653889" spans="16:16" x14ac:dyDescent="0.3">
      <c r="P653889" s="83"/>
    </row>
    <row r="653890" spans="16:16" x14ac:dyDescent="0.3">
      <c r="P653890" s="83"/>
    </row>
    <row r="653891" spans="16:16" x14ac:dyDescent="0.3">
      <c r="P653891" s="83"/>
    </row>
    <row r="653892" spans="16:16" x14ac:dyDescent="0.3">
      <c r="P653892" s="83"/>
    </row>
    <row r="653893" spans="16:16" x14ac:dyDescent="0.3">
      <c r="P653893" s="83"/>
    </row>
    <row r="653894" spans="16:16" x14ac:dyDescent="0.3">
      <c r="P653894" s="83"/>
    </row>
    <row r="653895" spans="16:16" x14ac:dyDescent="0.3">
      <c r="P653895" s="83"/>
    </row>
    <row r="653896" spans="16:16" x14ac:dyDescent="0.3">
      <c r="P653896" s="83"/>
    </row>
    <row r="653897" spans="16:16" x14ac:dyDescent="0.3">
      <c r="P653897" s="83"/>
    </row>
    <row r="653898" spans="16:16" x14ac:dyDescent="0.3">
      <c r="P653898" s="83"/>
    </row>
    <row r="653899" spans="16:16" x14ac:dyDescent="0.3">
      <c r="P653899" s="83"/>
    </row>
    <row r="653900" spans="16:16" x14ac:dyDescent="0.3">
      <c r="P653900" s="83"/>
    </row>
    <row r="653901" spans="16:16" x14ac:dyDescent="0.3">
      <c r="P653901" s="83"/>
    </row>
    <row r="653902" spans="16:16" x14ac:dyDescent="0.3">
      <c r="P653902" s="83"/>
    </row>
    <row r="653903" spans="16:16" x14ac:dyDescent="0.3">
      <c r="P653903" s="83"/>
    </row>
    <row r="653904" spans="16:16" x14ac:dyDescent="0.3">
      <c r="P653904" s="83"/>
    </row>
    <row r="653905" spans="16:16" x14ac:dyDescent="0.3">
      <c r="P653905" s="83"/>
    </row>
    <row r="653906" spans="16:16" x14ac:dyDescent="0.3">
      <c r="P653906" s="83"/>
    </row>
    <row r="653907" spans="16:16" x14ac:dyDescent="0.3">
      <c r="P653907" s="83"/>
    </row>
    <row r="653908" spans="16:16" x14ac:dyDescent="0.3">
      <c r="P653908" s="83"/>
    </row>
    <row r="653909" spans="16:16" x14ac:dyDescent="0.3">
      <c r="P653909" s="83"/>
    </row>
    <row r="653910" spans="16:16" x14ac:dyDescent="0.3">
      <c r="P653910" s="83"/>
    </row>
    <row r="653911" spans="16:16" x14ac:dyDescent="0.3">
      <c r="P653911" s="83"/>
    </row>
    <row r="653912" spans="16:16" x14ac:dyDescent="0.3">
      <c r="P653912" s="83"/>
    </row>
    <row r="653913" spans="16:16" x14ac:dyDescent="0.3">
      <c r="P653913" s="83"/>
    </row>
    <row r="653914" spans="16:16" x14ac:dyDescent="0.3">
      <c r="P653914" s="83"/>
    </row>
    <row r="653915" spans="16:16" x14ac:dyDescent="0.3">
      <c r="P653915" s="83"/>
    </row>
    <row r="653916" spans="16:16" x14ac:dyDescent="0.3">
      <c r="P653916" s="83"/>
    </row>
    <row r="653917" spans="16:16" x14ac:dyDescent="0.3">
      <c r="P653917" s="83"/>
    </row>
    <row r="653918" spans="16:16" x14ac:dyDescent="0.3">
      <c r="P653918" s="83"/>
    </row>
    <row r="653919" spans="16:16" x14ac:dyDescent="0.3">
      <c r="P653919" s="83"/>
    </row>
    <row r="653920" spans="16:16" x14ac:dyDescent="0.3">
      <c r="P653920" s="83"/>
    </row>
    <row r="653921" spans="16:16" x14ac:dyDescent="0.3">
      <c r="P653921" s="83"/>
    </row>
    <row r="653922" spans="16:16" x14ac:dyDescent="0.3">
      <c r="P653922" s="83"/>
    </row>
    <row r="653923" spans="16:16" x14ac:dyDescent="0.3">
      <c r="P653923" s="83"/>
    </row>
    <row r="653924" spans="16:16" x14ac:dyDescent="0.3">
      <c r="P653924" s="83"/>
    </row>
    <row r="653925" spans="16:16" x14ac:dyDescent="0.3">
      <c r="P653925" s="83"/>
    </row>
    <row r="653926" spans="16:16" x14ac:dyDescent="0.3">
      <c r="P653926" s="83"/>
    </row>
    <row r="653927" spans="16:16" x14ac:dyDescent="0.3">
      <c r="P653927" s="83"/>
    </row>
    <row r="653928" spans="16:16" x14ac:dyDescent="0.3">
      <c r="P653928" s="83"/>
    </row>
    <row r="653929" spans="16:16" x14ac:dyDescent="0.3">
      <c r="P653929" s="83"/>
    </row>
    <row r="653930" spans="16:16" x14ac:dyDescent="0.3">
      <c r="P653930" s="83"/>
    </row>
    <row r="653931" spans="16:16" x14ac:dyDescent="0.3">
      <c r="P653931" s="83"/>
    </row>
    <row r="653932" spans="16:16" x14ac:dyDescent="0.3">
      <c r="P653932" s="83"/>
    </row>
    <row r="653933" spans="16:16" x14ac:dyDescent="0.3">
      <c r="P653933" s="83"/>
    </row>
    <row r="653934" spans="16:16" x14ac:dyDescent="0.3">
      <c r="P653934" s="83"/>
    </row>
    <row r="653935" spans="16:16" x14ac:dyDescent="0.3">
      <c r="P653935" s="83"/>
    </row>
    <row r="653936" spans="16:16" x14ac:dyDescent="0.3">
      <c r="P653936" s="83"/>
    </row>
    <row r="653937" spans="16:16" x14ac:dyDescent="0.3">
      <c r="P653937" s="83"/>
    </row>
    <row r="653938" spans="16:16" x14ac:dyDescent="0.3">
      <c r="P653938" s="83"/>
    </row>
    <row r="653939" spans="16:16" x14ac:dyDescent="0.3">
      <c r="P653939" s="83"/>
    </row>
    <row r="653940" spans="16:16" x14ac:dyDescent="0.3">
      <c r="P653940" s="83"/>
    </row>
    <row r="653941" spans="16:16" x14ac:dyDescent="0.3">
      <c r="P653941" s="83"/>
    </row>
    <row r="653942" spans="16:16" x14ac:dyDescent="0.3">
      <c r="P653942" s="83"/>
    </row>
    <row r="653943" spans="16:16" x14ac:dyDescent="0.3">
      <c r="P653943" s="83"/>
    </row>
    <row r="653944" spans="16:16" x14ac:dyDescent="0.3">
      <c r="P653944" s="83"/>
    </row>
    <row r="653945" spans="16:16" x14ac:dyDescent="0.3">
      <c r="P653945" s="83"/>
    </row>
    <row r="653946" spans="16:16" x14ac:dyDescent="0.3">
      <c r="P653946" s="83"/>
    </row>
    <row r="653947" spans="16:16" x14ac:dyDescent="0.3">
      <c r="P653947" s="83"/>
    </row>
    <row r="653948" spans="16:16" x14ac:dyDescent="0.3">
      <c r="P653948" s="83"/>
    </row>
    <row r="653949" spans="16:16" x14ac:dyDescent="0.3">
      <c r="P653949" s="83"/>
    </row>
    <row r="653950" spans="16:16" x14ac:dyDescent="0.3">
      <c r="P653950" s="83"/>
    </row>
    <row r="653951" spans="16:16" x14ac:dyDescent="0.3">
      <c r="P653951" s="83"/>
    </row>
    <row r="653952" spans="16:16" x14ac:dyDescent="0.3">
      <c r="P653952" s="83"/>
    </row>
    <row r="653953" spans="16:16" x14ac:dyDescent="0.3">
      <c r="P653953" s="83"/>
    </row>
    <row r="653954" spans="16:16" x14ac:dyDescent="0.3">
      <c r="P653954" s="83"/>
    </row>
    <row r="653955" spans="16:16" x14ac:dyDescent="0.3">
      <c r="P653955" s="83"/>
    </row>
    <row r="653956" spans="16:16" x14ac:dyDescent="0.3">
      <c r="P653956" s="83"/>
    </row>
    <row r="653957" spans="16:16" x14ac:dyDescent="0.3">
      <c r="P653957" s="83"/>
    </row>
    <row r="653958" spans="16:16" x14ac:dyDescent="0.3">
      <c r="P653958" s="83"/>
    </row>
    <row r="653959" spans="16:16" x14ac:dyDescent="0.3">
      <c r="P653959" s="83"/>
    </row>
    <row r="653960" spans="16:16" x14ac:dyDescent="0.3">
      <c r="P653960" s="83"/>
    </row>
    <row r="653961" spans="16:16" x14ac:dyDescent="0.3">
      <c r="P653961" s="83"/>
    </row>
    <row r="653962" spans="16:16" x14ac:dyDescent="0.3">
      <c r="P653962" s="83"/>
    </row>
    <row r="653963" spans="16:16" x14ac:dyDescent="0.3">
      <c r="P653963" s="83"/>
    </row>
    <row r="653964" spans="16:16" x14ac:dyDescent="0.3">
      <c r="P653964" s="83"/>
    </row>
    <row r="653965" spans="16:16" x14ac:dyDescent="0.3">
      <c r="P653965" s="83"/>
    </row>
    <row r="653966" spans="16:16" x14ac:dyDescent="0.3">
      <c r="P653966" s="83"/>
    </row>
    <row r="653967" spans="16:16" x14ac:dyDescent="0.3">
      <c r="P653967" s="83"/>
    </row>
    <row r="653968" spans="16:16" x14ac:dyDescent="0.3">
      <c r="P653968" s="83"/>
    </row>
    <row r="653969" spans="16:16" x14ac:dyDescent="0.3">
      <c r="P653969" s="83"/>
    </row>
    <row r="653970" spans="16:16" x14ac:dyDescent="0.3">
      <c r="P653970" s="83"/>
    </row>
    <row r="653971" spans="16:16" x14ac:dyDescent="0.3">
      <c r="P653971" s="83"/>
    </row>
    <row r="653972" spans="16:16" x14ac:dyDescent="0.3">
      <c r="P653972" s="83"/>
    </row>
    <row r="653973" spans="16:16" x14ac:dyDescent="0.3">
      <c r="P653973" s="83"/>
    </row>
    <row r="653974" spans="16:16" x14ac:dyDescent="0.3">
      <c r="P653974" s="83"/>
    </row>
    <row r="653975" spans="16:16" x14ac:dyDescent="0.3">
      <c r="P653975" s="83"/>
    </row>
    <row r="653976" spans="16:16" x14ac:dyDescent="0.3">
      <c r="P653976" s="83"/>
    </row>
    <row r="653977" spans="16:16" x14ac:dyDescent="0.3">
      <c r="P653977" s="83"/>
    </row>
    <row r="653978" spans="16:16" x14ac:dyDescent="0.3">
      <c r="P653978" s="83"/>
    </row>
    <row r="653979" spans="16:16" x14ac:dyDescent="0.3">
      <c r="P653979" s="83"/>
    </row>
    <row r="653980" spans="16:16" x14ac:dyDescent="0.3">
      <c r="P653980" s="83"/>
    </row>
    <row r="653981" spans="16:16" x14ac:dyDescent="0.3">
      <c r="P653981" s="83"/>
    </row>
    <row r="653982" spans="16:16" x14ac:dyDescent="0.3">
      <c r="P653982" s="83"/>
    </row>
    <row r="653983" spans="16:16" x14ac:dyDescent="0.3">
      <c r="P653983" s="83"/>
    </row>
    <row r="653984" spans="16:16" x14ac:dyDescent="0.3">
      <c r="P653984" s="83"/>
    </row>
    <row r="653985" spans="16:16" x14ac:dyDescent="0.3">
      <c r="P653985" s="83"/>
    </row>
    <row r="653986" spans="16:16" x14ac:dyDescent="0.3">
      <c r="P653986" s="83"/>
    </row>
    <row r="653987" spans="16:16" x14ac:dyDescent="0.3">
      <c r="P653987" s="83"/>
    </row>
    <row r="653988" spans="16:16" x14ac:dyDescent="0.3">
      <c r="P653988" s="83"/>
    </row>
    <row r="653989" spans="16:16" x14ac:dyDescent="0.3">
      <c r="P653989" s="83"/>
    </row>
    <row r="653990" spans="16:16" x14ac:dyDescent="0.3">
      <c r="P653990" s="83"/>
    </row>
    <row r="653991" spans="16:16" x14ac:dyDescent="0.3">
      <c r="P653991" s="83"/>
    </row>
    <row r="653992" spans="16:16" x14ac:dyDescent="0.3">
      <c r="P653992" s="83"/>
    </row>
    <row r="653993" spans="16:16" x14ac:dyDescent="0.3">
      <c r="P653993" s="83"/>
    </row>
    <row r="653994" spans="16:16" x14ac:dyDescent="0.3">
      <c r="P653994" s="83"/>
    </row>
    <row r="653995" spans="16:16" x14ac:dyDescent="0.3">
      <c r="P653995" s="83"/>
    </row>
    <row r="653996" spans="16:16" x14ac:dyDescent="0.3">
      <c r="P653996" s="83"/>
    </row>
    <row r="653997" spans="16:16" x14ac:dyDescent="0.3">
      <c r="P653997" s="83"/>
    </row>
    <row r="653998" spans="16:16" x14ac:dyDescent="0.3">
      <c r="P653998" s="83"/>
    </row>
    <row r="653999" spans="16:16" x14ac:dyDescent="0.3">
      <c r="P653999" s="83"/>
    </row>
    <row r="654000" spans="16:16" x14ac:dyDescent="0.3">
      <c r="P654000" s="83"/>
    </row>
    <row r="654001" spans="16:16" x14ac:dyDescent="0.3">
      <c r="P654001" s="83"/>
    </row>
    <row r="654002" spans="16:16" x14ac:dyDescent="0.3">
      <c r="P654002" s="83"/>
    </row>
    <row r="654003" spans="16:16" x14ac:dyDescent="0.3">
      <c r="P654003" s="83"/>
    </row>
    <row r="654004" spans="16:16" x14ac:dyDescent="0.3">
      <c r="P654004" s="83"/>
    </row>
    <row r="654005" spans="16:16" x14ac:dyDescent="0.3">
      <c r="P654005" s="83"/>
    </row>
    <row r="654006" spans="16:16" x14ac:dyDescent="0.3">
      <c r="P654006" s="83"/>
    </row>
    <row r="654007" spans="16:16" x14ac:dyDescent="0.3">
      <c r="P654007" s="83"/>
    </row>
    <row r="654008" spans="16:16" x14ac:dyDescent="0.3">
      <c r="P654008" s="83"/>
    </row>
    <row r="654009" spans="16:16" x14ac:dyDescent="0.3">
      <c r="P654009" s="83"/>
    </row>
    <row r="654010" spans="16:16" x14ac:dyDescent="0.3">
      <c r="P654010" s="83"/>
    </row>
    <row r="654011" spans="16:16" x14ac:dyDescent="0.3">
      <c r="P654011" s="83"/>
    </row>
    <row r="654012" spans="16:16" x14ac:dyDescent="0.3">
      <c r="P654012" s="83"/>
    </row>
    <row r="654013" spans="16:16" x14ac:dyDescent="0.3">
      <c r="P654013" s="83"/>
    </row>
    <row r="654014" spans="16:16" x14ac:dyDescent="0.3">
      <c r="P654014" s="83"/>
    </row>
    <row r="654015" spans="16:16" x14ac:dyDescent="0.3">
      <c r="P654015" s="83"/>
    </row>
    <row r="654016" spans="16:16" x14ac:dyDescent="0.3">
      <c r="P654016" s="83"/>
    </row>
    <row r="654017" spans="16:16" x14ac:dyDescent="0.3">
      <c r="P654017" s="83"/>
    </row>
    <row r="654018" spans="16:16" x14ac:dyDescent="0.3">
      <c r="P654018" s="83"/>
    </row>
    <row r="654019" spans="16:16" x14ac:dyDescent="0.3">
      <c r="P654019" s="83"/>
    </row>
    <row r="654020" spans="16:16" x14ac:dyDescent="0.3">
      <c r="P654020" s="83"/>
    </row>
    <row r="654021" spans="16:16" x14ac:dyDescent="0.3">
      <c r="P654021" s="83"/>
    </row>
    <row r="654022" spans="16:16" x14ac:dyDescent="0.3">
      <c r="P654022" s="83"/>
    </row>
    <row r="654023" spans="16:16" x14ac:dyDescent="0.3">
      <c r="P654023" s="83"/>
    </row>
    <row r="654024" spans="16:16" x14ac:dyDescent="0.3">
      <c r="P654024" s="83"/>
    </row>
    <row r="654025" spans="16:16" x14ac:dyDescent="0.3">
      <c r="P654025" s="83"/>
    </row>
    <row r="654026" spans="16:16" x14ac:dyDescent="0.3">
      <c r="P654026" s="83"/>
    </row>
    <row r="654027" spans="16:16" x14ac:dyDescent="0.3">
      <c r="P654027" s="83"/>
    </row>
    <row r="654028" spans="16:16" x14ac:dyDescent="0.3">
      <c r="P654028" s="83"/>
    </row>
    <row r="654029" spans="16:16" x14ac:dyDescent="0.3">
      <c r="P654029" s="83"/>
    </row>
    <row r="654030" spans="16:16" x14ac:dyDescent="0.3">
      <c r="P654030" s="83"/>
    </row>
    <row r="654031" spans="16:16" x14ac:dyDescent="0.3">
      <c r="P654031" s="83"/>
    </row>
    <row r="654032" spans="16:16" x14ac:dyDescent="0.3">
      <c r="P654032" s="83"/>
    </row>
    <row r="654033" spans="16:16" x14ac:dyDescent="0.3">
      <c r="P654033" s="83"/>
    </row>
    <row r="654034" spans="16:16" x14ac:dyDescent="0.3">
      <c r="P654034" s="83"/>
    </row>
    <row r="654035" spans="16:16" x14ac:dyDescent="0.3">
      <c r="P654035" s="83"/>
    </row>
    <row r="654036" spans="16:16" x14ac:dyDescent="0.3">
      <c r="P654036" s="83"/>
    </row>
    <row r="654037" spans="16:16" x14ac:dyDescent="0.3">
      <c r="P654037" s="83"/>
    </row>
    <row r="654038" spans="16:16" x14ac:dyDescent="0.3">
      <c r="P654038" s="83"/>
    </row>
    <row r="654039" spans="16:16" x14ac:dyDescent="0.3">
      <c r="P654039" s="83"/>
    </row>
    <row r="654040" spans="16:16" x14ac:dyDescent="0.3">
      <c r="P654040" s="83"/>
    </row>
    <row r="654041" spans="16:16" x14ac:dyDescent="0.3">
      <c r="P654041" s="83"/>
    </row>
    <row r="654042" spans="16:16" x14ac:dyDescent="0.3">
      <c r="P654042" s="83"/>
    </row>
    <row r="654043" spans="16:16" x14ac:dyDescent="0.3">
      <c r="P654043" s="83"/>
    </row>
    <row r="654044" spans="16:16" x14ac:dyDescent="0.3">
      <c r="P654044" s="83"/>
    </row>
    <row r="654045" spans="16:16" x14ac:dyDescent="0.3">
      <c r="P654045" s="83"/>
    </row>
    <row r="654046" spans="16:16" x14ac:dyDescent="0.3">
      <c r="P654046" s="83"/>
    </row>
    <row r="654047" spans="16:16" x14ac:dyDescent="0.3">
      <c r="P654047" s="83"/>
    </row>
    <row r="654048" spans="16:16" x14ac:dyDescent="0.3">
      <c r="P654048" s="83"/>
    </row>
    <row r="654049" spans="16:16" x14ac:dyDescent="0.3">
      <c r="P654049" s="83"/>
    </row>
    <row r="654050" spans="16:16" x14ac:dyDescent="0.3">
      <c r="P654050" s="83"/>
    </row>
    <row r="654051" spans="16:16" x14ac:dyDescent="0.3">
      <c r="P654051" s="83"/>
    </row>
    <row r="654052" spans="16:16" x14ac:dyDescent="0.3">
      <c r="P654052" s="83"/>
    </row>
    <row r="654053" spans="16:16" x14ac:dyDescent="0.3">
      <c r="P654053" s="83"/>
    </row>
    <row r="654054" spans="16:16" x14ac:dyDescent="0.3">
      <c r="P654054" s="83"/>
    </row>
    <row r="654055" spans="16:16" x14ac:dyDescent="0.3">
      <c r="P654055" s="83"/>
    </row>
    <row r="654056" spans="16:16" x14ac:dyDescent="0.3">
      <c r="P654056" s="83"/>
    </row>
    <row r="654057" spans="16:16" x14ac:dyDescent="0.3">
      <c r="P654057" s="83"/>
    </row>
    <row r="654058" spans="16:16" x14ac:dyDescent="0.3">
      <c r="P654058" s="83"/>
    </row>
    <row r="654059" spans="16:16" x14ac:dyDescent="0.3">
      <c r="P654059" s="83"/>
    </row>
    <row r="654060" spans="16:16" x14ac:dyDescent="0.3">
      <c r="P654060" s="83"/>
    </row>
    <row r="654061" spans="16:16" x14ac:dyDescent="0.3">
      <c r="P654061" s="83"/>
    </row>
    <row r="654062" spans="16:16" x14ac:dyDescent="0.3">
      <c r="P654062" s="83"/>
    </row>
    <row r="654063" spans="16:16" x14ac:dyDescent="0.3">
      <c r="P654063" s="83"/>
    </row>
    <row r="654064" spans="16:16" x14ac:dyDescent="0.3">
      <c r="P654064" s="83"/>
    </row>
    <row r="654065" spans="16:16" x14ac:dyDescent="0.3">
      <c r="P654065" s="83"/>
    </row>
    <row r="654066" spans="16:16" x14ac:dyDescent="0.3">
      <c r="P654066" s="83"/>
    </row>
    <row r="654067" spans="16:16" x14ac:dyDescent="0.3">
      <c r="P654067" s="83"/>
    </row>
    <row r="654068" spans="16:16" x14ac:dyDescent="0.3">
      <c r="P654068" s="83"/>
    </row>
    <row r="654069" spans="16:16" x14ac:dyDescent="0.3">
      <c r="P654069" s="83"/>
    </row>
    <row r="654070" spans="16:16" x14ac:dyDescent="0.3">
      <c r="P654070" s="83"/>
    </row>
    <row r="654071" spans="16:16" x14ac:dyDescent="0.3">
      <c r="P654071" s="83"/>
    </row>
    <row r="654072" spans="16:16" x14ac:dyDescent="0.3">
      <c r="P654072" s="83"/>
    </row>
    <row r="654073" spans="16:16" x14ac:dyDescent="0.3">
      <c r="P654073" s="83"/>
    </row>
    <row r="654074" spans="16:16" x14ac:dyDescent="0.3">
      <c r="P654074" s="83"/>
    </row>
    <row r="654075" spans="16:16" x14ac:dyDescent="0.3">
      <c r="P654075" s="83"/>
    </row>
    <row r="654076" spans="16:16" x14ac:dyDescent="0.3">
      <c r="P654076" s="83"/>
    </row>
    <row r="654077" spans="16:16" x14ac:dyDescent="0.3">
      <c r="P654077" s="83"/>
    </row>
    <row r="654078" spans="16:16" x14ac:dyDescent="0.3">
      <c r="P654078" s="83"/>
    </row>
    <row r="654079" spans="16:16" x14ac:dyDescent="0.3">
      <c r="P654079" s="83"/>
    </row>
    <row r="654080" spans="16:16" x14ac:dyDescent="0.3">
      <c r="P654080" s="83"/>
    </row>
    <row r="654081" spans="16:16" x14ac:dyDescent="0.3">
      <c r="P654081" s="83"/>
    </row>
    <row r="654082" spans="16:16" x14ac:dyDescent="0.3">
      <c r="P654082" s="83"/>
    </row>
    <row r="654083" spans="16:16" x14ac:dyDescent="0.3">
      <c r="P654083" s="83"/>
    </row>
    <row r="654084" spans="16:16" x14ac:dyDescent="0.3">
      <c r="P654084" s="83"/>
    </row>
    <row r="654085" spans="16:16" x14ac:dyDescent="0.3">
      <c r="P654085" s="83"/>
    </row>
    <row r="654086" spans="16:16" x14ac:dyDescent="0.3">
      <c r="P654086" s="83"/>
    </row>
    <row r="654087" spans="16:16" x14ac:dyDescent="0.3">
      <c r="P654087" s="83"/>
    </row>
    <row r="654088" spans="16:16" x14ac:dyDescent="0.3">
      <c r="P654088" s="83"/>
    </row>
    <row r="654089" spans="16:16" x14ac:dyDescent="0.3">
      <c r="P654089" s="83"/>
    </row>
    <row r="654090" spans="16:16" x14ac:dyDescent="0.3">
      <c r="P654090" s="83"/>
    </row>
    <row r="654091" spans="16:16" x14ac:dyDescent="0.3">
      <c r="P654091" s="83"/>
    </row>
    <row r="654092" spans="16:16" x14ac:dyDescent="0.3">
      <c r="P654092" s="83"/>
    </row>
    <row r="654093" spans="16:16" x14ac:dyDescent="0.3">
      <c r="P654093" s="83"/>
    </row>
    <row r="654094" spans="16:16" x14ac:dyDescent="0.3">
      <c r="P654094" s="83"/>
    </row>
    <row r="654095" spans="16:16" x14ac:dyDescent="0.3">
      <c r="P654095" s="83"/>
    </row>
    <row r="654096" spans="16:16" x14ac:dyDescent="0.3">
      <c r="P654096" s="83"/>
    </row>
    <row r="654097" spans="16:16" x14ac:dyDescent="0.3">
      <c r="P654097" s="83"/>
    </row>
    <row r="654098" spans="16:16" x14ac:dyDescent="0.3">
      <c r="P654098" s="83"/>
    </row>
    <row r="654099" spans="16:16" x14ac:dyDescent="0.3">
      <c r="P654099" s="83"/>
    </row>
    <row r="654100" spans="16:16" x14ac:dyDescent="0.3">
      <c r="P654100" s="83"/>
    </row>
    <row r="654101" spans="16:16" x14ac:dyDescent="0.3">
      <c r="P654101" s="83"/>
    </row>
    <row r="654102" spans="16:16" x14ac:dyDescent="0.3">
      <c r="P654102" s="83"/>
    </row>
    <row r="654103" spans="16:16" x14ac:dyDescent="0.3">
      <c r="P654103" s="83"/>
    </row>
    <row r="654104" spans="16:16" x14ac:dyDescent="0.3">
      <c r="P654104" s="83"/>
    </row>
    <row r="654105" spans="16:16" x14ac:dyDescent="0.3">
      <c r="P654105" s="83"/>
    </row>
    <row r="654106" spans="16:16" x14ac:dyDescent="0.3">
      <c r="P654106" s="83"/>
    </row>
    <row r="654107" spans="16:16" x14ac:dyDescent="0.3">
      <c r="P654107" s="83"/>
    </row>
    <row r="654108" spans="16:16" x14ac:dyDescent="0.3">
      <c r="P654108" s="83"/>
    </row>
    <row r="654109" spans="16:16" x14ac:dyDescent="0.3">
      <c r="P654109" s="83"/>
    </row>
    <row r="654110" spans="16:16" x14ac:dyDescent="0.3">
      <c r="P654110" s="83"/>
    </row>
    <row r="654111" spans="16:16" x14ac:dyDescent="0.3">
      <c r="P654111" s="83"/>
    </row>
    <row r="654112" spans="16:16" x14ac:dyDescent="0.3">
      <c r="P654112" s="83"/>
    </row>
    <row r="654113" spans="16:16" x14ac:dyDescent="0.3">
      <c r="P654113" s="83"/>
    </row>
    <row r="654114" spans="16:16" x14ac:dyDescent="0.3">
      <c r="P654114" s="83"/>
    </row>
    <row r="654115" spans="16:16" x14ac:dyDescent="0.3">
      <c r="P654115" s="83"/>
    </row>
    <row r="654116" spans="16:16" x14ac:dyDescent="0.3">
      <c r="P654116" s="83"/>
    </row>
    <row r="654117" spans="16:16" x14ac:dyDescent="0.3">
      <c r="P654117" s="83"/>
    </row>
    <row r="654118" spans="16:16" x14ac:dyDescent="0.3">
      <c r="P654118" s="83"/>
    </row>
    <row r="654119" spans="16:16" x14ac:dyDescent="0.3">
      <c r="P654119" s="83"/>
    </row>
    <row r="654120" spans="16:16" x14ac:dyDescent="0.3">
      <c r="P654120" s="83"/>
    </row>
    <row r="654121" spans="16:16" x14ac:dyDescent="0.3">
      <c r="P654121" s="83"/>
    </row>
    <row r="654122" spans="16:16" x14ac:dyDescent="0.3">
      <c r="P654122" s="83"/>
    </row>
    <row r="654123" spans="16:16" x14ac:dyDescent="0.3">
      <c r="P654123" s="83"/>
    </row>
    <row r="654124" spans="16:16" x14ac:dyDescent="0.3">
      <c r="P654124" s="83"/>
    </row>
    <row r="654125" spans="16:16" x14ac:dyDescent="0.3">
      <c r="P654125" s="83"/>
    </row>
    <row r="654126" spans="16:16" x14ac:dyDescent="0.3">
      <c r="P654126" s="83"/>
    </row>
    <row r="654127" spans="16:16" x14ac:dyDescent="0.3">
      <c r="P654127" s="83"/>
    </row>
    <row r="654128" spans="16:16" x14ac:dyDescent="0.3">
      <c r="P654128" s="83"/>
    </row>
    <row r="654129" spans="16:16" x14ac:dyDescent="0.3">
      <c r="P654129" s="83"/>
    </row>
    <row r="654130" spans="16:16" x14ac:dyDescent="0.3">
      <c r="P654130" s="83"/>
    </row>
    <row r="654131" spans="16:16" x14ac:dyDescent="0.3">
      <c r="P654131" s="83"/>
    </row>
    <row r="654132" spans="16:16" x14ac:dyDescent="0.3">
      <c r="P654132" s="83"/>
    </row>
    <row r="654133" spans="16:16" x14ac:dyDescent="0.3">
      <c r="P654133" s="83"/>
    </row>
    <row r="654134" spans="16:16" x14ac:dyDescent="0.3">
      <c r="P654134" s="83"/>
    </row>
    <row r="654135" spans="16:16" x14ac:dyDescent="0.3">
      <c r="P654135" s="83"/>
    </row>
    <row r="654136" spans="16:16" x14ac:dyDescent="0.3">
      <c r="P654136" s="83"/>
    </row>
    <row r="654137" spans="16:16" x14ac:dyDescent="0.3">
      <c r="P654137" s="83"/>
    </row>
    <row r="654138" spans="16:16" x14ac:dyDescent="0.3">
      <c r="P654138" s="83"/>
    </row>
    <row r="654139" spans="16:16" x14ac:dyDescent="0.3">
      <c r="P654139" s="83"/>
    </row>
    <row r="654140" spans="16:16" x14ac:dyDescent="0.3">
      <c r="P654140" s="83"/>
    </row>
    <row r="654141" spans="16:16" x14ac:dyDescent="0.3">
      <c r="P654141" s="83"/>
    </row>
    <row r="654142" spans="16:16" x14ac:dyDescent="0.3">
      <c r="P654142" s="83"/>
    </row>
    <row r="654143" spans="16:16" x14ac:dyDescent="0.3">
      <c r="P654143" s="83"/>
    </row>
    <row r="654144" spans="16:16" x14ac:dyDescent="0.3">
      <c r="P654144" s="83"/>
    </row>
    <row r="654145" spans="16:16" x14ac:dyDescent="0.3">
      <c r="P654145" s="83"/>
    </row>
    <row r="654146" spans="16:16" x14ac:dyDescent="0.3">
      <c r="P654146" s="83"/>
    </row>
    <row r="654147" spans="16:16" x14ac:dyDescent="0.3">
      <c r="P654147" s="83"/>
    </row>
    <row r="654148" spans="16:16" x14ac:dyDescent="0.3">
      <c r="P654148" s="83"/>
    </row>
    <row r="654149" spans="16:16" x14ac:dyDescent="0.3">
      <c r="P654149" s="83"/>
    </row>
    <row r="654150" spans="16:16" x14ac:dyDescent="0.3">
      <c r="P654150" s="83"/>
    </row>
    <row r="654151" spans="16:16" x14ac:dyDescent="0.3">
      <c r="P654151" s="83"/>
    </row>
    <row r="654152" spans="16:16" x14ac:dyDescent="0.3">
      <c r="P654152" s="83"/>
    </row>
    <row r="654153" spans="16:16" x14ac:dyDescent="0.3">
      <c r="P654153" s="83"/>
    </row>
    <row r="654154" spans="16:16" x14ac:dyDescent="0.3">
      <c r="P654154" s="83"/>
    </row>
    <row r="654155" spans="16:16" x14ac:dyDescent="0.3">
      <c r="P654155" s="83"/>
    </row>
    <row r="654156" spans="16:16" x14ac:dyDescent="0.3">
      <c r="P654156" s="83"/>
    </row>
    <row r="654157" spans="16:16" x14ac:dyDescent="0.3">
      <c r="P654157" s="83"/>
    </row>
    <row r="654158" spans="16:16" x14ac:dyDescent="0.3">
      <c r="P654158" s="83"/>
    </row>
    <row r="654159" spans="16:16" x14ac:dyDescent="0.3">
      <c r="P654159" s="83"/>
    </row>
    <row r="654160" spans="16:16" x14ac:dyDescent="0.3">
      <c r="P654160" s="83"/>
    </row>
    <row r="654161" spans="16:16" x14ac:dyDescent="0.3">
      <c r="P654161" s="83"/>
    </row>
    <row r="654162" spans="16:16" x14ac:dyDescent="0.3">
      <c r="P654162" s="83"/>
    </row>
    <row r="654163" spans="16:16" x14ac:dyDescent="0.3">
      <c r="P654163" s="83"/>
    </row>
    <row r="654164" spans="16:16" x14ac:dyDescent="0.3">
      <c r="P654164" s="83"/>
    </row>
    <row r="654165" spans="16:16" x14ac:dyDescent="0.3">
      <c r="P654165" s="83"/>
    </row>
    <row r="654166" spans="16:16" x14ac:dyDescent="0.3">
      <c r="P654166" s="83"/>
    </row>
    <row r="654167" spans="16:16" x14ac:dyDescent="0.3">
      <c r="P654167" s="83"/>
    </row>
    <row r="654168" spans="16:16" x14ac:dyDescent="0.3">
      <c r="P654168" s="83"/>
    </row>
    <row r="654169" spans="16:16" x14ac:dyDescent="0.3">
      <c r="P654169" s="83"/>
    </row>
    <row r="654170" spans="16:16" x14ac:dyDescent="0.3">
      <c r="P654170" s="83"/>
    </row>
    <row r="654171" spans="16:16" x14ac:dyDescent="0.3">
      <c r="P654171" s="83"/>
    </row>
    <row r="654172" spans="16:16" x14ac:dyDescent="0.3">
      <c r="P654172" s="83"/>
    </row>
    <row r="654173" spans="16:16" x14ac:dyDescent="0.3">
      <c r="P654173" s="83"/>
    </row>
    <row r="654174" spans="16:16" x14ac:dyDescent="0.3">
      <c r="P654174" s="83"/>
    </row>
    <row r="654175" spans="16:16" x14ac:dyDescent="0.3">
      <c r="P654175" s="83"/>
    </row>
    <row r="654176" spans="16:16" x14ac:dyDescent="0.3">
      <c r="P654176" s="83"/>
    </row>
    <row r="654177" spans="16:16" x14ac:dyDescent="0.3">
      <c r="P654177" s="83"/>
    </row>
    <row r="654178" spans="16:16" x14ac:dyDescent="0.3">
      <c r="P654178" s="83"/>
    </row>
    <row r="654179" spans="16:16" x14ac:dyDescent="0.3">
      <c r="P654179" s="83"/>
    </row>
    <row r="654180" spans="16:16" x14ac:dyDescent="0.3">
      <c r="P654180" s="83"/>
    </row>
    <row r="654181" spans="16:16" x14ac:dyDescent="0.3">
      <c r="P654181" s="83"/>
    </row>
    <row r="654182" spans="16:16" x14ac:dyDescent="0.3">
      <c r="P654182" s="83"/>
    </row>
    <row r="654183" spans="16:16" x14ac:dyDescent="0.3">
      <c r="P654183" s="83"/>
    </row>
    <row r="654184" spans="16:16" x14ac:dyDescent="0.3">
      <c r="P654184" s="83"/>
    </row>
    <row r="654185" spans="16:16" x14ac:dyDescent="0.3">
      <c r="P654185" s="83"/>
    </row>
    <row r="654186" spans="16:16" x14ac:dyDescent="0.3">
      <c r="P654186" s="83"/>
    </row>
    <row r="654187" spans="16:16" x14ac:dyDescent="0.3">
      <c r="P654187" s="83"/>
    </row>
    <row r="654188" spans="16:16" x14ac:dyDescent="0.3">
      <c r="P654188" s="83"/>
    </row>
    <row r="654189" spans="16:16" x14ac:dyDescent="0.3">
      <c r="P654189" s="83"/>
    </row>
    <row r="654190" spans="16:16" x14ac:dyDescent="0.3">
      <c r="P654190" s="83"/>
    </row>
    <row r="654191" spans="16:16" x14ac:dyDescent="0.3">
      <c r="P654191" s="83"/>
    </row>
    <row r="654192" spans="16:16" x14ac:dyDescent="0.3">
      <c r="P654192" s="83"/>
    </row>
    <row r="654193" spans="16:16" x14ac:dyDescent="0.3">
      <c r="P654193" s="83"/>
    </row>
    <row r="654194" spans="16:16" x14ac:dyDescent="0.3">
      <c r="P654194" s="83"/>
    </row>
    <row r="654195" spans="16:16" x14ac:dyDescent="0.3">
      <c r="P654195" s="83"/>
    </row>
    <row r="654196" spans="16:16" x14ac:dyDescent="0.3">
      <c r="P654196" s="83"/>
    </row>
    <row r="654197" spans="16:16" x14ac:dyDescent="0.3">
      <c r="P654197" s="83"/>
    </row>
    <row r="654198" spans="16:16" x14ac:dyDescent="0.3">
      <c r="P654198" s="83"/>
    </row>
    <row r="654199" spans="16:16" x14ac:dyDescent="0.3">
      <c r="P654199" s="83"/>
    </row>
    <row r="654200" spans="16:16" x14ac:dyDescent="0.3">
      <c r="P654200" s="83"/>
    </row>
    <row r="654201" spans="16:16" x14ac:dyDescent="0.3">
      <c r="P654201" s="83"/>
    </row>
    <row r="654202" spans="16:16" x14ac:dyDescent="0.3">
      <c r="P654202" s="83"/>
    </row>
    <row r="654203" spans="16:16" x14ac:dyDescent="0.3">
      <c r="P654203" s="83"/>
    </row>
    <row r="654204" spans="16:16" x14ac:dyDescent="0.3">
      <c r="P654204" s="83"/>
    </row>
    <row r="654205" spans="16:16" x14ac:dyDescent="0.3">
      <c r="P654205" s="83"/>
    </row>
    <row r="654206" spans="16:16" x14ac:dyDescent="0.3">
      <c r="P654206" s="83"/>
    </row>
    <row r="654207" spans="16:16" x14ac:dyDescent="0.3">
      <c r="P654207" s="83"/>
    </row>
    <row r="654208" spans="16:16" x14ac:dyDescent="0.3">
      <c r="P654208" s="83"/>
    </row>
    <row r="654209" spans="16:16" x14ac:dyDescent="0.3">
      <c r="P654209" s="83"/>
    </row>
    <row r="654210" spans="16:16" x14ac:dyDescent="0.3">
      <c r="P654210" s="83"/>
    </row>
    <row r="654211" spans="16:16" x14ac:dyDescent="0.3">
      <c r="P654211" s="83"/>
    </row>
    <row r="654212" spans="16:16" x14ac:dyDescent="0.3">
      <c r="P654212" s="83"/>
    </row>
    <row r="654213" spans="16:16" x14ac:dyDescent="0.3">
      <c r="P654213" s="83"/>
    </row>
    <row r="654214" spans="16:16" x14ac:dyDescent="0.3">
      <c r="P654214" s="83"/>
    </row>
    <row r="654215" spans="16:16" x14ac:dyDescent="0.3">
      <c r="P654215" s="83"/>
    </row>
    <row r="654216" spans="16:16" x14ac:dyDescent="0.3">
      <c r="P654216" s="83"/>
    </row>
    <row r="654217" spans="16:16" x14ac:dyDescent="0.3">
      <c r="P654217" s="83"/>
    </row>
    <row r="654218" spans="16:16" x14ac:dyDescent="0.3">
      <c r="P654218" s="83"/>
    </row>
    <row r="654219" spans="16:16" x14ac:dyDescent="0.3">
      <c r="P654219" s="83"/>
    </row>
    <row r="654220" spans="16:16" x14ac:dyDescent="0.3">
      <c r="P654220" s="83"/>
    </row>
    <row r="654221" spans="16:16" x14ac:dyDescent="0.3">
      <c r="P654221" s="83"/>
    </row>
    <row r="654222" spans="16:16" x14ac:dyDescent="0.3">
      <c r="P654222" s="83"/>
    </row>
    <row r="654223" spans="16:16" x14ac:dyDescent="0.3">
      <c r="P654223" s="83"/>
    </row>
    <row r="654224" spans="16:16" x14ac:dyDescent="0.3">
      <c r="P654224" s="83"/>
    </row>
    <row r="654225" spans="16:16" x14ac:dyDescent="0.3">
      <c r="P654225" s="83"/>
    </row>
    <row r="654226" spans="16:16" x14ac:dyDescent="0.3">
      <c r="P654226" s="83"/>
    </row>
    <row r="654227" spans="16:16" x14ac:dyDescent="0.3">
      <c r="P654227" s="83"/>
    </row>
    <row r="654228" spans="16:16" x14ac:dyDescent="0.3">
      <c r="P654228" s="83"/>
    </row>
    <row r="654229" spans="16:16" x14ac:dyDescent="0.3">
      <c r="P654229" s="83"/>
    </row>
    <row r="654230" spans="16:16" x14ac:dyDescent="0.3">
      <c r="P654230" s="83"/>
    </row>
    <row r="654231" spans="16:16" x14ac:dyDescent="0.3">
      <c r="P654231" s="83"/>
    </row>
    <row r="654232" spans="16:16" x14ac:dyDescent="0.3">
      <c r="P654232" s="83"/>
    </row>
    <row r="654233" spans="16:16" x14ac:dyDescent="0.3">
      <c r="P654233" s="83"/>
    </row>
    <row r="654234" spans="16:16" x14ac:dyDescent="0.3">
      <c r="P654234" s="83"/>
    </row>
    <row r="654235" spans="16:16" x14ac:dyDescent="0.3">
      <c r="P654235" s="83"/>
    </row>
    <row r="654236" spans="16:16" x14ac:dyDescent="0.3">
      <c r="P654236" s="83"/>
    </row>
    <row r="654237" spans="16:16" x14ac:dyDescent="0.3">
      <c r="P654237" s="83"/>
    </row>
    <row r="654238" spans="16:16" x14ac:dyDescent="0.3">
      <c r="P654238" s="83"/>
    </row>
    <row r="654239" spans="16:16" x14ac:dyDescent="0.3">
      <c r="P654239" s="83"/>
    </row>
    <row r="654240" spans="16:16" x14ac:dyDescent="0.3">
      <c r="P654240" s="83"/>
    </row>
    <row r="654241" spans="16:16" x14ac:dyDescent="0.3">
      <c r="P654241" s="83"/>
    </row>
    <row r="654242" spans="16:16" x14ac:dyDescent="0.3">
      <c r="P654242" s="83"/>
    </row>
    <row r="654243" spans="16:16" x14ac:dyDescent="0.3">
      <c r="P654243" s="83"/>
    </row>
    <row r="654244" spans="16:16" x14ac:dyDescent="0.3">
      <c r="P654244" s="83"/>
    </row>
    <row r="654245" spans="16:16" x14ac:dyDescent="0.3">
      <c r="P654245" s="83"/>
    </row>
    <row r="654246" spans="16:16" x14ac:dyDescent="0.3">
      <c r="P654246" s="83"/>
    </row>
    <row r="654247" spans="16:16" x14ac:dyDescent="0.3">
      <c r="P654247" s="83"/>
    </row>
    <row r="654248" spans="16:16" x14ac:dyDescent="0.3">
      <c r="P654248" s="83"/>
    </row>
    <row r="654249" spans="16:16" x14ac:dyDescent="0.3">
      <c r="P654249" s="83"/>
    </row>
    <row r="654250" spans="16:16" x14ac:dyDescent="0.3">
      <c r="P654250" s="83"/>
    </row>
    <row r="654251" spans="16:16" x14ac:dyDescent="0.3">
      <c r="P654251" s="83"/>
    </row>
    <row r="654252" spans="16:16" x14ac:dyDescent="0.3">
      <c r="P654252" s="83"/>
    </row>
    <row r="654253" spans="16:16" x14ac:dyDescent="0.3">
      <c r="P654253" s="83"/>
    </row>
    <row r="654254" spans="16:16" x14ac:dyDescent="0.3">
      <c r="P654254" s="83"/>
    </row>
    <row r="654255" spans="16:16" x14ac:dyDescent="0.3">
      <c r="P654255" s="83"/>
    </row>
    <row r="654256" spans="16:16" x14ac:dyDescent="0.3">
      <c r="P654256" s="83"/>
    </row>
    <row r="654257" spans="16:16" x14ac:dyDescent="0.3">
      <c r="P654257" s="83"/>
    </row>
    <row r="654258" spans="16:16" x14ac:dyDescent="0.3">
      <c r="P654258" s="83"/>
    </row>
    <row r="654259" spans="16:16" x14ac:dyDescent="0.3">
      <c r="P654259" s="83"/>
    </row>
    <row r="654260" spans="16:16" x14ac:dyDescent="0.3">
      <c r="P654260" s="83"/>
    </row>
    <row r="654261" spans="16:16" x14ac:dyDescent="0.3">
      <c r="P654261" s="83"/>
    </row>
    <row r="654262" spans="16:16" x14ac:dyDescent="0.3">
      <c r="P654262" s="83"/>
    </row>
    <row r="654263" spans="16:16" x14ac:dyDescent="0.3">
      <c r="P654263" s="83"/>
    </row>
    <row r="654264" spans="16:16" x14ac:dyDescent="0.3">
      <c r="P654264" s="83"/>
    </row>
    <row r="654265" spans="16:16" x14ac:dyDescent="0.3">
      <c r="P654265" s="83"/>
    </row>
    <row r="654266" spans="16:16" x14ac:dyDescent="0.3">
      <c r="P654266" s="83"/>
    </row>
    <row r="654267" spans="16:16" x14ac:dyDescent="0.3">
      <c r="P654267" s="83"/>
    </row>
    <row r="654268" spans="16:16" x14ac:dyDescent="0.3">
      <c r="P654268" s="83"/>
    </row>
    <row r="654269" spans="16:16" x14ac:dyDescent="0.3">
      <c r="P654269" s="83"/>
    </row>
    <row r="654270" spans="16:16" x14ac:dyDescent="0.3">
      <c r="P654270" s="83"/>
    </row>
    <row r="654271" spans="16:16" x14ac:dyDescent="0.3">
      <c r="P654271" s="83"/>
    </row>
    <row r="654272" spans="16:16" x14ac:dyDescent="0.3">
      <c r="P654272" s="83"/>
    </row>
    <row r="654273" spans="16:16" x14ac:dyDescent="0.3">
      <c r="P654273" s="83"/>
    </row>
    <row r="654274" spans="16:16" x14ac:dyDescent="0.3">
      <c r="P654274" s="83"/>
    </row>
    <row r="654275" spans="16:16" x14ac:dyDescent="0.3">
      <c r="P654275" s="83"/>
    </row>
    <row r="654276" spans="16:16" x14ac:dyDescent="0.3">
      <c r="P654276" s="83"/>
    </row>
    <row r="654277" spans="16:16" x14ac:dyDescent="0.3">
      <c r="P654277" s="83"/>
    </row>
    <row r="654278" spans="16:16" x14ac:dyDescent="0.3">
      <c r="P654278" s="83"/>
    </row>
    <row r="654279" spans="16:16" x14ac:dyDescent="0.3">
      <c r="P654279" s="83"/>
    </row>
    <row r="654280" spans="16:16" x14ac:dyDescent="0.3">
      <c r="P654280" s="83"/>
    </row>
    <row r="654281" spans="16:16" x14ac:dyDescent="0.3">
      <c r="P654281" s="83"/>
    </row>
    <row r="654282" spans="16:16" x14ac:dyDescent="0.3">
      <c r="P654282" s="83"/>
    </row>
    <row r="654283" spans="16:16" x14ac:dyDescent="0.3">
      <c r="P654283" s="83"/>
    </row>
    <row r="654284" spans="16:16" x14ac:dyDescent="0.3">
      <c r="P654284" s="83"/>
    </row>
    <row r="654285" spans="16:16" x14ac:dyDescent="0.3">
      <c r="P654285" s="83"/>
    </row>
    <row r="654286" spans="16:16" x14ac:dyDescent="0.3">
      <c r="P654286" s="83"/>
    </row>
    <row r="654287" spans="16:16" x14ac:dyDescent="0.3">
      <c r="P654287" s="83"/>
    </row>
    <row r="654288" spans="16:16" x14ac:dyDescent="0.3">
      <c r="P654288" s="83"/>
    </row>
    <row r="654289" spans="16:16" x14ac:dyDescent="0.3">
      <c r="P654289" s="83"/>
    </row>
    <row r="654290" spans="16:16" x14ac:dyDescent="0.3">
      <c r="P654290" s="83"/>
    </row>
    <row r="654291" spans="16:16" x14ac:dyDescent="0.3">
      <c r="P654291" s="83"/>
    </row>
    <row r="654292" spans="16:16" x14ac:dyDescent="0.3">
      <c r="P654292" s="83"/>
    </row>
    <row r="654293" spans="16:16" x14ac:dyDescent="0.3">
      <c r="P654293" s="83"/>
    </row>
    <row r="654294" spans="16:16" x14ac:dyDescent="0.3">
      <c r="P654294" s="83"/>
    </row>
    <row r="654295" spans="16:16" x14ac:dyDescent="0.3">
      <c r="P654295" s="83"/>
    </row>
    <row r="654296" spans="16:16" x14ac:dyDescent="0.3">
      <c r="P654296" s="83"/>
    </row>
    <row r="654297" spans="16:16" x14ac:dyDescent="0.3">
      <c r="P654297" s="83"/>
    </row>
    <row r="654298" spans="16:16" x14ac:dyDescent="0.3">
      <c r="P654298" s="83"/>
    </row>
    <row r="654299" spans="16:16" x14ac:dyDescent="0.3">
      <c r="P654299" s="83"/>
    </row>
    <row r="654300" spans="16:16" x14ac:dyDescent="0.3">
      <c r="P654300" s="83"/>
    </row>
    <row r="654301" spans="16:16" x14ac:dyDescent="0.3">
      <c r="P654301" s="83"/>
    </row>
    <row r="654302" spans="16:16" x14ac:dyDescent="0.3">
      <c r="P654302" s="83"/>
    </row>
    <row r="654303" spans="16:16" x14ac:dyDescent="0.3">
      <c r="P654303" s="83"/>
    </row>
    <row r="654304" spans="16:16" x14ac:dyDescent="0.3">
      <c r="P654304" s="83"/>
    </row>
    <row r="654305" spans="16:16" x14ac:dyDescent="0.3">
      <c r="P654305" s="83"/>
    </row>
    <row r="654306" spans="16:16" x14ac:dyDescent="0.3">
      <c r="P654306" s="83"/>
    </row>
    <row r="654307" spans="16:16" x14ac:dyDescent="0.3">
      <c r="P654307" s="83"/>
    </row>
    <row r="654308" spans="16:16" x14ac:dyDescent="0.3">
      <c r="P654308" s="83"/>
    </row>
    <row r="654309" spans="16:16" x14ac:dyDescent="0.3">
      <c r="P654309" s="83"/>
    </row>
    <row r="654310" spans="16:16" x14ac:dyDescent="0.3">
      <c r="P654310" s="83"/>
    </row>
    <row r="654311" spans="16:16" x14ac:dyDescent="0.3">
      <c r="P654311" s="83"/>
    </row>
    <row r="654312" spans="16:16" x14ac:dyDescent="0.3">
      <c r="P654312" s="83"/>
    </row>
    <row r="654313" spans="16:16" x14ac:dyDescent="0.3">
      <c r="P654313" s="83"/>
    </row>
    <row r="654314" spans="16:16" x14ac:dyDescent="0.3">
      <c r="P654314" s="83"/>
    </row>
    <row r="654315" spans="16:16" x14ac:dyDescent="0.3">
      <c r="P654315" s="83"/>
    </row>
    <row r="654316" spans="16:16" x14ac:dyDescent="0.3">
      <c r="P654316" s="83"/>
    </row>
    <row r="654317" spans="16:16" x14ac:dyDescent="0.3">
      <c r="P654317" s="83"/>
    </row>
    <row r="654318" spans="16:16" x14ac:dyDescent="0.3">
      <c r="P654318" s="83"/>
    </row>
    <row r="654319" spans="16:16" x14ac:dyDescent="0.3">
      <c r="P654319" s="83"/>
    </row>
    <row r="654320" spans="16:16" x14ac:dyDescent="0.3">
      <c r="P654320" s="83"/>
    </row>
    <row r="654321" spans="16:16" x14ac:dyDescent="0.3">
      <c r="P654321" s="83"/>
    </row>
    <row r="654322" spans="16:16" x14ac:dyDescent="0.3">
      <c r="P654322" s="83"/>
    </row>
    <row r="654323" spans="16:16" x14ac:dyDescent="0.3">
      <c r="P654323" s="83"/>
    </row>
    <row r="654324" spans="16:16" x14ac:dyDescent="0.3">
      <c r="P654324" s="83"/>
    </row>
    <row r="654325" spans="16:16" x14ac:dyDescent="0.3">
      <c r="P654325" s="83"/>
    </row>
    <row r="654326" spans="16:16" x14ac:dyDescent="0.3">
      <c r="P654326" s="83"/>
    </row>
    <row r="654327" spans="16:16" x14ac:dyDescent="0.3">
      <c r="P654327" s="83"/>
    </row>
    <row r="654328" spans="16:16" x14ac:dyDescent="0.3">
      <c r="P654328" s="83"/>
    </row>
    <row r="654329" spans="16:16" x14ac:dyDescent="0.3">
      <c r="P654329" s="83"/>
    </row>
    <row r="654330" spans="16:16" x14ac:dyDescent="0.3">
      <c r="P654330" s="83"/>
    </row>
    <row r="654331" spans="16:16" x14ac:dyDescent="0.3">
      <c r="P654331" s="83"/>
    </row>
    <row r="654332" spans="16:16" x14ac:dyDescent="0.3">
      <c r="P654332" s="83"/>
    </row>
    <row r="654333" spans="16:16" x14ac:dyDescent="0.3">
      <c r="P654333" s="83"/>
    </row>
    <row r="654334" spans="16:16" x14ac:dyDescent="0.3">
      <c r="P654334" s="83"/>
    </row>
    <row r="654335" spans="16:16" x14ac:dyDescent="0.3">
      <c r="P654335" s="83"/>
    </row>
    <row r="654336" spans="16:16" x14ac:dyDescent="0.3">
      <c r="P654336" s="83"/>
    </row>
    <row r="654337" spans="16:16" x14ac:dyDescent="0.3">
      <c r="P654337" s="83"/>
    </row>
    <row r="654338" spans="16:16" x14ac:dyDescent="0.3">
      <c r="P654338" s="83"/>
    </row>
    <row r="654339" spans="16:16" x14ac:dyDescent="0.3">
      <c r="P654339" s="83"/>
    </row>
    <row r="654340" spans="16:16" x14ac:dyDescent="0.3">
      <c r="P654340" s="83"/>
    </row>
    <row r="654341" spans="16:16" x14ac:dyDescent="0.3">
      <c r="P654341" s="83"/>
    </row>
    <row r="654342" spans="16:16" x14ac:dyDescent="0.3">
      <c r="P654342" s="83"/>
    </row>
    <row r="654343" spans="16:16" x14ac:dyDescent="0.3">
      <c r="P654343" s="83"/>
    </row>
    <row r="654344" spans="16:16" x14ac:dyDescent="0.3">
      <c r="P654344" s="83"/>
    </row>
    <row r="654345" spans="16:16" x14ac:dyDescent="0.3">
      <c r="P654345" s="83"/>
    </row>
    <row r="654346" spans="16:16" x14ac:dyDescent="0.3">
      <c r="P654346" s="83"/>
    </row>
    <row r="654347" spans="16:16" x14ac:dyDescent="0.3">
      <c r="P654347" s="83"/>
    </row>
    <row r="654348" spans="16:16" x14ac:dyDescent="0.3">
      <c r="P654348" s="83"/>
    </row>
    <row r="654349" spans="16:16" x14ac:dyDescent="0.3">
      <c r="P654349" s="83"/>
    </row>
    <row r="654350" spans="16:16" x14ac:dyDescent="0.3">
      <c r="P654350" s="83"/>
    </row>
    <row r="654351" spans="16:16" x14ac:dyDescent="0.3">
      <c r="P654351" s="83"/>
    </row>
    <row r="654352" spans="16:16" x14ac:dyDescent="0.3">
      <c r="P654352" s="83"/>
    </row>
    <row r="654353" spans="16:16" x14ac:dyDescent="0.3">
      <c r="P654353" s="83"/>
    </row>
    <row r="654354" spans="16:16" x14ac:dyDescent="0.3">
      <c r="P654354" s="83"/>
    </row>
    <row r="654355" spans="16:16" x14ac:dyDescent="0.3">
      <c r="P654355" s="83"/>
    </row>
    <row r="654356" spans="16:16" x14ac:dyDescent="0.3">
      <c r="P654356" s="83"/>
    </row>
    <row r="654357" spans="16:16" x14ac:dyDescent="0.3">
      <c r="P654357" s="83"/>
    </row>
    <row r="654358" spans="16:16" x14ac:dyDescent="0.3">
      <c r="P654358" s="83"/>
    </row>
    <row r="654359" spans="16:16" x14ac:dyDescent="0.3">
      <c r="P654359" s="83"/>
    </row>
    <row r="654360" spans="16:16" x14ac:dyDescent="0.3">
      <c r="P654360" s="83"/>
    </row>
    <row r="654361" spans="16:16" x14ac:dyDescent="0.3">
      <c r="P654361" s="83"/>
    </row>
    <row r="654362" spans="16:16" x14ac:dyDescent="0.3">
      <c r="P654362" s="83"/>
    </row>
    <row r="654363" spans="16:16" x14ac:dyDescent="0.3">
      <c r="P654363" s="83"/>
    </row>
    <row r="654364" spans="16:16" x14ac:dyDescent="0.3">
      <c r="P654364" s="83"/>
    </row>
    <row r="654365" spans="16:16" x14ac:dyDescent="0.3">
      <c r="P654365" s="83"/>
    </row>
    <row r="654366" spans="16:16" x14ac:dyDescent="0.3">
      <c r="P654366" s="83"/>
    </row>
    <row r="654367" spans="16:16" x14ac:dyDescent="0.3">
      <c r="P654367" s="83"/>
    </row>
    <row r="654368" spans="16:16" x14ac:dyDescent="0.3">
      <c r="P654368" s="83"/>
    </row>
    <row r="654369" spans="16:16" x14ac:dyDescent="0.3">
      <c r="P654369" s="83"/>
    </row>
    <row r="654370" spans="16:16" x14ac:dyDescent="0.3">
      <c r="P654370" s="83"/>
    </row>
    <row r="654371" spans="16:16" x14ac:dyDescent="0.3">
      <c r="P654371" s="83"/>
    </row>
    <row r="654372" spans="16:16" x14ac:dyDescent="0.3">
      <c r="P654372" s="83"/>
    </row>
    <row r="654373" spans="16:16" x14ac:dyDescent="0.3">
      <c r="P654373" s="83"/>
    </row>
    <row r="654374" spans="16:16" x14ac:dyDescent="0.3">
      <c r="P654374" s="83"/>
    </row>
    <row r="654375" spans="16:16" x14ac:dyDescent="0.3">
      <c r="P654375" s="83"/>
    </row>
    <row r="654376" spans="16:16" x14ac:dyDescent="0.3">
      <c r="P654376" s="83"/>
    </row>
    <row r="654377" spans="16:16" x14ac:dyDescent="0.3">
      <c r="P654377" s="83"/>
    </row>
    <row r="654378" spans="16:16" x14ac:dyDescent="0.3">
      <c r="P654378" s="83"/>
    </row>
    <row r="654379" spans="16:16" x14ac:dyDescent="0.3">
      <c r="P654379" s="83"/>
    </row>
    <row r="654380" spans="16:16" x14ac:dyDescent="0.3">
      <c r="P654380" s="83"/>
    </row>
    <row r="654381" spans="16:16" x14ac:dyDescent="0.3">
      <c r="P654381" s="83"/>
    </row>
    <row r="654382" spans="16:16" x14ac:dyDescent="0.3">
      <c r="P654382" s="83"/>
    </row>
    <row r="654383" spans="16:16" x14ac:dyDescent="0.3">
      <c r="P654383" s="83"/>
    </row>
    <row r="654384" spans="16:16" x14ac:dyDescent="0.3">
      <c r="P654384" s="83"/>
    </row>
    <row r="654385" spans="16:16" x14ac:dyDescent="0.3">
      <c r="P654385" s="83"/>
    </row>
    <row r="654386" spans="16:16" x14ac:dyDescent="0.3">
      <c r="P654386" s="83"/>
    </row>
    <row r="654387" spans="16:16" x14ac:dyDescent="0.3">
      <c r="P654387" s="83"/>
    </row>
    <row r="654388" spans="16:16" x14ac:dyDescent="0.3">
      <c r="P654388" s="83"/>
    </row>
    <row r="654389" spans="16:16" x14ac:dyDescent="0.3">
      <c r="P654389" s="83"/>
    </row>
    <row r="654390" spans="16:16" x14ac:dyDescent="0.3">
      <c r="P654390" s="83"/>
    </row>
    <row r="654391" spans="16:16" x14ac:dyDescent="0.3">
      <c r="P654391" s="83"/>
    </row>
    <row r="654392" spans="16:16" x14ac:dyDescent="0.3">
      <c r="P654392" s="83"/>
    </row>
    <row r="654393" spans="16:16" x14ac:dyDescent="0.3">
      <c r="P654393" s="83"/>
    </row>
    <row r="654394" spans="16:16" x14ac:dyDescent="0.3">
      <c r="P654394" s="83"/>
    </row>
    <row r="654395" spans="16:16" x14ac:dyDescent="0.3">
      <c r="P654395" s="83"/>
    </row>
    <row r="654396" spans="16:16" x14ac:dyDescent="0.3">
      <c r="P654396" s="83"/>
    </row>
    <row r="654397" spans="16:16" x14ac:dyDescent="0.3">
      <c r="P654397" s="83"/>
    </row>
    <row r="654398" spans="16:16" x14ac:dyDescent="0.3">
      <c r="P654398" s="83"/>
    </row>
    <row r="654399" spans="16:16" x14ac:dyDescent="0.3">
      <c r="P654399" s="83"/>
    </row>
    <row r="654400" spans="16:16" x14ac:dyDescent="0.3">
      <c r="P654400" s="83"/>
    </row>
    <row r="654401" spans="16:16" x14ac:dyDescent="0.3">
      <c r="P654401" s="83"/>
    </row>
    <row r="654402" spans="16:16" x14ac:dyDescent="0.3">
      <c r="P654402" s="83"/>
    </row>
    <row r="654403" spans="16:16" x14ac:dyDescent="0.3">
      <c r="P654403" s="83"/>
    </row>
    <row r="654404" spans="16:16" x14ac:dyDescent="0.3">
      <c r="P654404" s="83"/>
    </row>
    <row r="654405" spans="16:16" x14ac:dyDescent="0.3">
      <c r="P654405" s="83"/>
    </row>
    <row r="654406" spans="16:16" x14ac:dyDescent="0.3">
      <c r="P654406" s="83"/>
    </row>
    <row r="654407" spans="16:16" x14ac:dyDescent="0.3">
      <c r="P654407" s="83"/>
    </row>
    <row r="654408" spans="16:16" x14ac:dyDescent="0.3">
      <c r="P654408" s="83"/>
    </row>
    <row r="654409" spans="16:16" x14ac:dyDescent="0.3">
      <c r="P654409" s="83"/>
    </row>
    <row r="654410" spans="16:16" x14ac:dyDescent="0.3">
      <c r="P654410" s="83"/>
    </row>
    <row r="654411" spans="16:16" x14ac:dyDescent="0.3">
      <c r="P654411" s="83"/>
    </row>
    <row r="654412" spans="16:16" x14ac:dyDescent="0.3">
      <c r="P654412" s="83"/>
    </row>
    <row r="654413" spans="16:16" x14ac:dyDescent="0.3">
      <c r="P654413" s="83"/>
    </row>
    <row r="654414" spans="16:16" x14ac:dyDescent="0.3">
      <c r="P654414" s="83"/>
    </row>
    <row r="654415" spans="16:16" x14ac:dyDescent="0.3">
      <c r="P654415" s="83"/>
    </row>
    <row r="654416" spans="16:16" x14ac:dyDescent="0.3">
      <c r="P654416" s="83"/>
    </row>
    <row r="654417" spans="16:16" x14ac:dyDescent="0.3">
      <c r="P654417" s="83"/>
    </row>
    <row r="654418" spans="16:16" x14ac:dyDescent="0.3">
      <c r="P654418" s="83"/>
    </row>
    <row r="654419" spans="16:16" x14ac:dyDescent="0.3">
      <c r="P654419" s="83"/>
    </row>
    <row r="654420" spans="16:16" x14ac:dyDescent="0.3">
      <c r="P654420" s="83"/>
    </row>
    <row r="654421" spans="16:16" x14ac:dyDescent="0.3">
      <c r="P654421" s="83"/>
    </row>
    <row r="654422" spans="16:16" x14ac:dyDescent="0.3">
      <c r="P654422" s="83"/>
    </row>
    <row r="654423" spans="16:16" x14ac:dyDescent="0.3">
      <c r="P654423" s="83"/>
    </row>
    <row r="654424" spans="16:16" x14ac:dyDescent="0.3">
      <c r="P654424" s="83"/>
    </row>
    <row r="654425" spans="16:16" x14ac:dyDescent="0.3">
      <c r="P654425" s="83"/>
    </row>
    <row r="654426" spans="16:16" x14ac:dyDescent="0.3">
      <c r="P654426" s="83"/>
    </row>
    <row r="654427" spans="16:16" x14ac:dyDescent="0.3">
      <c r="P654427" s="83"/>
    </row>
    <row r="654428" spans="16:16" x14ac:dyDescent="0.3">
      <c r="P654428" s="83"/>
    </row>
    <row r="654429" spans="16:16" x14ac:dyDescent="0.3">
      <c r="P654429" s="83"/>
    </row>
    <row r="654430" spans="16:16" x14ac:dyDescent="0.3">
      <c r="P654430" s="83"/>
    </row>
    <row r="654431" spans="16:16" x14ac:dyDescent="0.3">
      <c r="P654431" s="83"/>
    </row>
    <row r="654432" spans="16:16" x14ac:dyDescent="0.3">
      <c r="P654432" s="83"/>
    </row>
    <row r="654433" spans="16:16" x14ac:dyDescent="0.3">
      <c r="P654433" s="83"/>
    </row>
    <row r="654434" spans="16:16" x14ac:dyDescent="0.3">
      <c r="P654434" s="83"/>
    </row>
    <row r="654435" spans="16:16" x14ac:dyDescent="0.3">
      <c r="P654435" s="83"/>
    </row>
    <row r="654436" spans="16:16" x14ac:dyDescent="0.3">
      <c r="P654436" s="83"/>
    </row>
    <row r="654437" spans="16:16" x14ac:dyDescent="0.3">
      <c r="P654437" s="83"/>
    </row>
    <row r="654438" spans="16:16" x14ac:dyDescent="0.3">
      <c r="P654438" s="83"/>
    </row>
    <row r="654439" spans="16:16" x14ac:dyDescent="0.3">
      <c r="P654439" s="83"/>
    </row>
    <row r="654440" spans="16:16" x14ac:dyDescent="0.3">
      <c r="P654440" s="83"/>
    </row>
    <row r="654441" spans="16:16" x14ac:dyDescent="0.3">
      <c r="P654441" s="83"/>
    </row>
    <row r="654442" spans="16:16" x14ac:dyDescent="0.3">
      <c r="P654442" s="83"/>
    </row>
    <row r="654443" spans="16:16" x14ac:dyDescent="0.3">
      <c r="P654443" s="83"/>
    </row>
    <row r="654444" spans="16:16" x14ac:dyDescent="0.3">
      <c r="P654444" s="83"/>
    </row>
    <row r="654445" spans="16:16" x14ac:dyDescent="0.3">
      <c r="P654445" s="83"/>
    </row>
    <row r="654446" spans="16:16" x14ac:dyDescent="0.3">
      <c r="P654446" s="83"/>
    </row>
    <row r="654447" spans="16:16" x14ac:dyDescent="0.3">
      <c r="P654447" s="83"/>
    </row>
    <row r="654448" spans="16:16" x14ac:dyDescent="0.3">
      <c r="P654448" s="83"/>
    </row>
    <row r="654449" spans="16:16" x14ac:dyDescent="0.3">
      <c r="P654449" s="83"/>
    </row>
    <row r="654450" spans="16:16" x14ac:dyDescent="0.3">
      <c r="P654450" s="83"/>
    </row>
    <row r="654451" spans="16:16" x14ac:dyDescent="0.3">
      <c r="P654451" s="83"/>
    </row>
    <row r="654452" spans="16:16" x14ac:dyDescent="0.3">
      <c r="P654452" s="83"/>
    </row>
    <row r="654453" spans="16:16" x14ac:dyDescent="0.3">
      <c r="P654453" s="83"/>
    </row>
    <row r="654454" spans="16:16" x14ac:dyDescent="0.3">
      <c r="P654454" s="83"/>
    </row>
    <row r="654455" spans="16:16" x14ac:dyDescent="0.3">
      <c r="P654455" s="83"/>
    </row>
    <row r="654456" spans="16:16" x14ac:dyDescent="0.3">
      <c r="P654456" s="83"/>
    </row>
    <row r="654457" spans="16:16" x14ac:dyDescent="0.3">
      <c r="P654457" s="83"/>
    </row>
    <row r="654458" spans="16:16" x14ac:dyDescent="0.3">
      <c r="P654458" s="83"/>
    </row>
    <row r="654459" spans="16:16" x14ac:dyDescent="0.3">
      <c r="P654459" s="83"/>
    </row>
    <row r="654460" spans="16:16" x14ac:dyDescent="0.3">
      <c r="P654460" s="83"/>
    </row>
    <row r="654461" spans="16:16" x14ac:dyDescent="0.3">
      <c r="P654461" s="83"/>
    </row>
    <row r="654462" spans="16:16" x14ac:dyDescent="0.3">
      <c r="P654462" s="83"/>
    </row>
    <row r="654463" spans="16:16" x14ac:dyDescent="0.3">
      <c r="P654463" s="83"/>
    </row>
    <row r="654464" spans="16:16" x14ac:dyDescent="0.3">
      <c r="P654464" s="83"/>
    </row>
    <row r="654465" spans="16:16" x14ac:dyDescent="0.3">
      <c r="P654465" s="83"/>
    </row>
    <row r="654466" spans="16:16" x14ac:dyDescent="0.3">
      <c r="P654466" s="83"/>
    </row>
    <row r="654467" spans="16:16" x14ac:dyDescent="0.3">
      <c r="P654467" s="83"/>
    </row>
    <row r="654468" spans="16:16" x14ac:dyDescent="0.3">
      <c r="P654468" s="83"/>
    </row>
    <row r="654469" spans="16:16" x14ac:dyDescent="0.3">
      <c r="P654469" s="83"/>
    </row>
    <row r="654470" spans="16:16" x14ac:dyDescent="0.3">
      <c r="P654470" s="83"/>
    </row>
    <row r="654471" spans="16:16" x14ac:dyDescent="0.3">
      <c r="P654471" s="83"/>
    </row>
    <row r="654472" spans="16:16" x14ac:dyDescent="0.3">
      <c r="P654472" s="83"/>
    </row>
    <row r="654473" spans="16:16" x14ac:dyDescent="0.3">
      <c r="P654473" s="83"/>
    </row>
    <row r="654474" spans="16:16" x14ac:dyDescent="0.3">
      <c r="P654474" s="83"/>
    </row>
    <row r="654475" spans="16:16" x14ac:dyDescent="0.3">
      <c r="P654475" s="83"/>
    </row>
    <row r="654476" spans="16:16" x14ac:dyDescent="0.3">
      <c r="P654476" s="83"/>
    </row>
    <row r="654477" spans="16:16" x14ac:dyDescent="0.3">
      <c r="P654477" s="83"/>
    </row>
    <row r="654478" spans="16:16" x14ac:dyDescent="0.3">
      <c r="P654478" s="83"/>
    </row>
    <row r="654479" spans="16:16" x14ac:dyDescent="0.3">
      <c r="P654479" s="83"/>
    </row>
    <row r="654480" spans="16:16" x14ac:dyDescent="0.3">
      <c r="P654480" s="83"/>
    </row>
    <row r="654481" spans="16:16" x14ac:dyDescent="0.3">
      <c r="P654481" s="83"/>
    </row>
    <row r="654482" spans="16:16" x14ac:dyDescent="0.3">
      <c r="P654482" s="83"/>
    </row>
    <row r="654483" spans="16:16" x14ac:dyDescent="0.3">
      <c r="P654483" s="83"/>
    </row>
    <row r="654484" spans="16:16" x14ac:dyDescent="0.3">
      <c r="P654484" s="83"/>
    </row>
    <row r="654485" spans="16:16" x14ac:dyDescent="0.3">
      <c r="P654485" s="83"/>
    </row>
    <row r="654486" spans="16:16" x14ac:dyDescent="0.3">
      <c r="P654486" s="83"/>
    </row>
    <row r="654487" spans="16:16" x14ac:dyDescent="0.3">
      <c r="P654487" s="83"/>
    </row>
    <row r="654488" spans="16:16" x14ac:dyDescent="0.3">
      <c r="P654488" s="83"/>
    </row>
    <row r="654489" spans="16:16" x14ac:dyDescent="0.3">
      <c r="P654489" s="83"/>
    </row>
    <row r="654490" spans="16:16" x14ac:dyDescent="0.3">
      <c r="P654490" s="83"/>
    </row>
    <row r="654491" spans="16:16" x14ac:dyDescent="0.3">
      <c r="P654491" s="83"/>
    </row>
    <row r="654492" spans="16:16" x14ac:dyDescent="0.3">
      <c r="P654492" s="83"/>
    </row>
    <row r="654493" spans="16:16" x14ac:dyDescent="0.3">
      <c r="P654493" s="83"/>
    </row>
    <row r="654494" spans="16:16" x14ac:dyDescent="0.3">
      <c r="P654494" s="83"/>
    </row>
    <row r="654495" spans="16:16" x14ac:dyDescent="0.3">
      <c r="P654495" s="83"/>
    </row>
    <row r="654496" spans="16:16" x14ac:dyDescent="0.3">
      <c r="P654496" s="83"/>
    </row>
    <row r="654497" spans="16:16" x14ac:dyDescent="0.3">
      <c r="P654497" s="83"/>
    </row>
    <row r="654498" spans="16:16" x14ac:dyDescent="0.3">
      <c r="P654498" s="83"/>
    </row>
    <row r="654499" spans="16:16" x14ac:dyDescent="0.3">
      <c r="P654499" s="83"/>
    </row>
    <row r="654500" spans="16:16" x14ac:dyDescent="0.3">
      <c r="P654500" s="83"/>
    </row>
    <row r="654501" spans="16:16" x14ac:dyDescent="0.3">
      <c r="P654501" s="83"/>
    </row>
    <row r="654502" spans="16:16" x14ac:dyDescent="0.3">
      <c r="P654502" s="83"/>
    </row>
    <row r="654503" spans="16:16" x14ac:dyDescent="0.3">
      <c r="P654503" s="83"/>
    </row>
    <row r="654504" spans="16:16" x14ac:dyDescent="0.3">
      <c r="P654504" s="83"/>
    </row>
    <row r="654505" spans="16:16" x14ac:dyDescent="0.3">
      <c r="P654505" s="83"/>
    </row>
    <row r="654506" spans="16:16" x14ac:dyDescent="0.3">
      <c r="P654506" s="83"/>
    </row>
    <row r="654507" spans="16:16" x14ac:dyDescent="0.3">
      <c r="P654507" s="83"/>
    </row>
    <row r="654508" spans="16:16" x14ac:dyDescent="0.3">
      <c r="P654508" s="83"/>
    </row>
    <row r="654509" spans="16:16" x14ac:dyDescent="0.3">
      <c r="P654509" s="83"/>
    </row>
    <row r="654510" spans="16:16" x14ac:dyDescent="0.3">
      <c r="P654510" s="83"/>
    </row>
    <row r="654511" spans="16:16" x14ac:dyDescent="0.3">
      <c r="P654511" s="83"/>
    </row>
    <row r="654512" spans="16:16" x14ac:dyDescent="0.3">
      <c r="P654512" s="83"/>
    </row>
    <row r="654513" spans="16:16" x14ac:dyDescent="0.3">
      <c r="P654513" s="83"/>
    </row>
    <row r="654514" spans="16:16" x14ac:dyDescent="0.3">
      <c r="P654514" s="83"/>
    </row>
    <row r="654515" spans="16:16" x14ac:dyDescent="0.3">
      <c r="P654515" s="83"/>
    </row>
    <row r="654516" spans="16:16" x14ac:dyDescent="0.3">
      <c r="P654516" s="83"/>
    </row>
    <row r="654517" spans="16:16" x14ac:dyDescent="0.3">
      <c r="P654517" s="83"/>
    </row>
    <row r="654518" spans="16:16" x14ac:dyDescent="0.3">
      <c r="P654518" s="83"/>
    </row>
    <row r="654519" spans="16:16" x14ac:dyDescent="0.3">
      <c r="P654519" s="83"/>
    </row>
    <row r="654520" spans="16:16" x14ac:dyDescent="0.3">
      <c r="P654520" s="83"/>
    </row>
    <row r="654521" spans="16:16" x14ac:dyDescent="0.3">
      <c r="P654521" s="83"/>
    </row>
    <row r="654522" spans="16:16" x14ac:dyDescent="0.3">
      <c r="P654522" s="83"/>
    </row>
    <row r="654523" spans="16:16" x14ac:dyDescent="0.3">
      <c r="P654523" s="83"/>
    </row>
    <row r="654524" spans="16:16" x14ac:dyDescent="0.3">
      <c r="P654524" s="83"/>
    </row>
    <row r="654525" spans="16:16" x14ac:dyDescent="0.3">
      <c r="P654525" s="83"/>
    </row>
    <row r="654526" spans="16:16" x14ac:dyDescent="0.3">
      <c r="P654526" s="83"/>
    </row>
    <row r="654527" spans="16:16" x14ac:dyDescent="0.3">
      <c r="P654527" s="83"/>
    </row>
    <row r="654528" spans="16:16" x14ac:dyDescent="0.3">
      <c r="P654528" s="83"/>
    </row>
    <row r="654529" spans="16:16" x14ac:dyDescent="0.3">
      <c r="P654529" s="83"/>
    </row>
    <row r="654530" spans="16:16" x14ac:dyDescent="0.3">
      <c r="P654530" s="83"/>
    </row>
    <row r="654531" spans="16:16" x14ac:dyDescent="0.3">
      <c r="P654531" s="83"/>
    </row>
    <row r="654532" spans="16:16" x14ac:dyDescent="0.3">
      <c r="P654532" s="83"/>
    </row>
    <row r="654533" spans="16:16" x14ac:dyDescent="0.3">
      <c r="P654533" s="83"/>
    </row>
    <row r="654534" spans="16:16" x14ac:dyDescent="0.3">
      <c r="P654534" s="83"/>
    </row>
    <row r="654535" spans="16:16" x14ac:dyDescent="0.3">
      <c r="P654535" s="83"/>
    </row>
    <row r="654536" spans="16:16" x14ac:dyDescent="0.3">
      <c r="P654536" s="83"/>
    </row>
    <row r="654537" spans="16:16" x14ac:dyDescent="0.3">
      <c r="P654537" s="83"/>
    </row>
    <row r="654538" spans="16:16" x14ac:dyDescent="0.3">
      <c r="P654538" s="83"/>
    </row>
    <row r="654539" spans="16:16" x14ac:dyDescent="0.3">
      <c r="P654539" s="83"/>
    </row>
    <row r="654540" spans="16:16" x14ac:dyDescent="0.3">
      <c r="P654540" s="83"/>
    </row>
    <row r="654541" spans="16:16" x14ac:dyDescent="0.3">
      <c r="P654541" s="83"/>
    </row>
    <row r="654542" spans="16:16" x14ac:dyDescent="0.3">
      <c r="P654542" s="83"/>
    </row>
    <row r="654543" spans="16:16" x14ac:dyDescent="0.3">
      <c r="P654543" s="83"/>
    </row>
    <row r="654544" spans="16:16" x14ac:dyDescent="0.3">
      <c r="P654544" s="83"/>
    </row>
    <row r="654545" spans="16:16" x14ac:dyDescent="0.3">
      <c r="P654545" s="83"/>
    </row>
    <row r="654546" spans="16:16" x14ac:dyDescent="0.3">
      <c r="P654546" s="83"/>
    </row>
    <row r="654547" spans="16:16" x14ac:dyDescent="0.3">
      <c r="P654547" s="83"/>
    </row>
    <row r="654548" spans="16:16" x14ac:dyDescent="0.3">
      <c r="P654548" s="83"/>
    </row>
    <row r="654549" spans="16:16" x14ac:dyDescent="0.3">
      <c r="P654549" s="83"/>
    </row>
    <row r="654550" spans="16:16" x14ac:dyDescent="0.3">
      <c r="P654550" s="83"/>
    </row>
    <row r="654551" spans="16:16" x14ac:dyDescent="0.3">
      <c r="P654551" s="83"/>
    </row>
    <row r="654552" spans="16:16" x14ac:dyDescent="0.3">
      <c r="P654552" s="83"/>
    </row>
    <row r="654553" spans="16:16" x14ac:dyDescent="0.3">
      <c r="P654553" s="83"/>
    </row>
    <row r="654554" spans="16:16" x14ac:dyDescent="0.3">
      <c r="P654554" s="83"/>
    </row>
    <row r="654555" spans="16:16" x14ac:dyDescent="0.3">
      <c r="P654555" s="83"/>
    </row>
    <row r="654556" spans="16:16" x14ac:dyDescent="0.3">
      <c r="P654556" s="83"/>
    </row>
    <row r="654557" spans="16:16" x14ac:dyDescent="0.3">
      <c r="P654557" s="83"/>
    </row>
    <row r="654558" spans="16:16" x14ac:dyDescent="0.3">
      <c r="P654558" s="83"/>
    </row>
    <row r="654559" spans="16:16" x14ac:dyDescent="0.3">
      <c r="P654559" s="83"/>
    </row>
    <row r="654560" spans="16:16" x14ac:dyDescent="0.3">
      <c r="P654560" s="83"/>
    </row>
    <row r="654561" spans="16:16" x14ac:dyDescent="0.3">
      <c r="P654561" s="83"/>
    </row>
    <row r="654562" spans="16:16" x14ac:dyDescent="0.3">
      <c r="P654562" s="83"/>
    </row>
    <row r="654563" spans="16:16" x14ac:dyDescent="0.3">
      <c r="P654563" s="83"/>
    </row>
    <row r="654564" spans="16:16" x14ac:dyDescent="0.3">
      <c r="P654564" s="83"/>
    </row>
    <row r="654565" spans="16:16" x14ac:dyDescent="0.3">
      <c r="P654565" s="83"/>
    </row>
    <row r="654566" spans="16:16" x14ac:dyDescent="0.3">
      <c r="P654566" s="83"/>
    </row>
    <row r="654567" spans="16:16" x14ac:dyDescent="0.3">
      <c r="P654567" s="83"/>
    </row>
    <row r="654568" spans="16:16" x14ac:dyDescent="0.3">
      <c r="P654568" s="83"/>
    </row>
    <row r="654569" spans="16:16" x14ac:dyDescent="0.3">
      <c r="P654569" s="83"/>
    </row>
    <row r="654570" spans="16:16" x14ac:dyDescent="0.3">
      <c r="P654570" s="83"/>
    </row>
    <row r="654571" spans="16:16" x14ac:dyDescent="0.3">
      <c r="P654571" s="83"/>
    </row>
    <row r="654572" spans="16:16" x14ac:dyDescent="0.3">
      <c r="P654572" s="83"/>
    </row>
    <row r="654573" spans="16:16" x14ac:dyDescent="0.3">
      <c r="P654573" s="83"/>
    </row>
    <row r="654574" spans="16:16" x14ac:dyDescent="0.3">
      <c r="P654574" s="83"/>
    </row>
    <row r="654575" spans="16:16" x14ac:dyDescent="0.3">
      <c r="P654575" s="83"/>
    </row>
    <row r="654576" spans="16:16" x14ac:dyDescent="0.3">
      <c r="P654576" s="83"/>
    </row>
    <row r="654577" spans="16:16" x14ac:dyDescent="0.3">
      <c r="P654577" s="83"/>
    </row>
    <row r="654578" spans="16:16" x14ac:dyDescent="0.3">
      <c r="P654578" s="83"/>
    </row>
    <row r="654579" spans="16:16" x14ac:dyDescent="0.3">
      <c r="P654579" s="83"/>
    </row>
    <row r="654580" spans="16:16" x14ac:dyDescent="0.3">
      <c r="P654580" s="83"/>
    </row>
    <row r="654581" spans="16:16" x14ac:dyDescent="0.3">
      <c r="P654581" s="83"/>
    </row>
    <row r="654582" spans="16:16" x14ac:dyDescent="0.3">
      <c r="P654582" s="83"/>
    </row>
    <row r="654583" spans="16:16" x14ac:dyDescent="0.3">
      <c r="P654583" s="83"/>
    </row>
    <row r="654584" spans="16:16" x14ac:dyDescent="0.3">
      <c r="P654584" s="83"/>
    </row>
    <row r="654585" spans="16:16" x14ac:dyDescent="0.3">
      <c r="P654585" s="83"/>
    </row>
    <row r="654586" spans="16:16" x14ac:dyDescent="0.3">
      <c r="P654586" s="83"/>
    </row>
    <row r="654587" spans="16:16" x14ac:dyDescent="0.3">
      <c r="P654587" s="83"/>
    </row>
    <row r="654588" spans="16:16" x14ac:dyDescent="0.3">
      <c r="P654588" s="83"/>
    </row>
    <row r="654589" spans="16:16" x14ac:dyDescent="0.3">
      <c r="P654589" s="83"/>
    </row>
    <row r="654590" spans="16:16" x14ac:dyDescent="0.3">
      <c r="P654590" s="83"/>
    </row>
    <row r="654591" spans="16:16" x14ac:dyDescent="0.3">
      <c r="P654591" s="83"/>
    </row>
    <row r="654592" spans="16:16" x14ac:dyDescent="0.3">
      <c r="P654592" s="83"/>
    </row>
    <row r="654593" spans="16:16" x14ac:dyDescent="0.3">
      <c r="P654593" s="83"/>
    </row>
    <row r="654594" spans="16:16" x14ac:dyDescent="0.3">
      <c r="P654594" s="83"/>
    </row>
    <row r="654595" spans="16:16" x14ac:dyDescent="0.3">
      <c r="P654595" s="83"/>
    </row>
    <row r="654596" spans="16:16" x14ac:dyDescent="0.3">
      <c r="P654596" s="83"/>
    </row>
    <row r="654597" spans="16:16" x14ac:dyDescent="0.3">
      <c r="P654597" s="83"/>
    </row>
    <row r="654598" spans="16:16" x14ac:dyDescent="0.3">
      <c r="P654598" s="83"/>
    </row>
    <row r="654599" spans="16:16" x14ac:dyDescent="0.3">
      <c r="P654599" s="83"/>
    </row>
    <row r="654600" spans="16:16" x14ac:dyDescent="0.3">
      <c r="P654600" s="83"/>
    </row>
    <row r="654601" spans="16:16" x14ac:dyDescent="0.3">
      <c r="P654601" s="83"/>
    </row>
    <row r="654602" spans="16:16" x14ac:dyDescent="0.3">
      <c r="P654602" s="83"/>
    </row>
    <row r="654603" spans="16:16" x14ac:dyDescent="0.3">
      <c r="P654603" s="83"/>
    </row>
    <row r="654604" spans="16:16" x14ac:dyDescent="0.3">
      <c r="P654604" s="83"/>
    </row>
    <row r="654605" spans="16:16" x14ac:dyDescent="0.3">
      <c r="P654605" s="83"/>
    </row>
    <row r="654606" spans="16:16" x14ac:dyDescent="0.3">
      <c r="P654606" s="83"/>
    </row>
    <row r="654607" spans="16:16" x14ac:dyDescent="0.3">
      <c r="P654607" s="83"/>
    </row>
    <row r="654608" spans="16:16" x14ac:dyDescent="0.3">
      <c r="P654608" s="83"/>
    </row>
    <row r="654609" spans="16:16" x14ac:dyDescent="0.3">
      <c r="P654609" s="83"/>
    </row>
    <row r="654610" spans="16:16" x14ac:dyDescent="0.3">
      <c r="P654610" s="83"/>
    </row>
    <row r="654611" spans="16:16" x14ac:dyDescent="0.3">
      <c r="P654611" s="83"/>
    </row>
    <row r="654612" spans="16:16" x14ac:dyDescent="0.3">
      <c r="P654612" s="83"/>
    </row>
    <row r="654613" spans="16:16" x14ac:dyDescent="0.3">
      <c r="P654613" s="83"/>
    </row>
    <row r="654614" spans="16:16" x14ac:dyDescent="0.3">
      <c r="P654614" s="83"/>
    </row>
    <row r="654615" spans="16:16" x14ac:dyDescent="0.3">
      <c r="P654615" s="83"/>
    </row>
    <row r="654616" spans="16:16" x14ac:dyDescent="0.3">
      <c r="P654616" s="83"/>
    </row>
    <row r="654617" spans="16:16" x14ac:dyDescent="0.3">
      <c r="P654617" s="83"/>
    </row>
    <row r="654618" spans="16:16" x14ac:dyDescent="0.3">
      <c r="P654618" s="83"/>
    </row>
    <row r="654619" spans="16:16" x14ac:dyDescent="0.3">
      <c r="P654619" s="83"/>
    </row>
    <row r="654620" spans="16:16" x14ac:dyDescent="0.3">
      <c r="P654620" s="83"/>
    </row>
    <row r="654621" spans="16:16" x14ac:dyDescent="0.3">
      <c r="P654621" s="83"/>
    </row>
    <row r="654622" spans="16:16" x14ac:dyDescent="0.3">
      <c r="P654622" s="83"/>
    </row>
    <row r="654623" spans="16:16" x14ac:dyDescent="0.3">
      <c r="P654623" s="83"/>
    </row>
    <row r="654624" spans="16:16" x14ac:dyDescent="0.3">
      <c r="P654624" s="83"/>
    </row>
    <row r="654625" spans="16:16" x14ac:dyDescent="0.3">
      <c r="P654625" s="83"/>
    </row>
    <row r="654626" spans="16:16" x14ac:dyDescent="0.3">
      <c r="P654626" s="83"/>
    </row>
    <row r="654627" spans="16:16" x14ac:dyDescent="0.3">
      <c r="P654627" s="83"/>
    </row>
    <row r="654628" spans="16:16" x14ac:dyDescent="0.3">
      <c r="P654628" s="83"/>
    </row>
    <row r="654629" spans="16:16" x14ac:dyDescent="0.3">
      <c r="P654629" s="83"/>
    </row>
    <row r="654630" spans="16:16" x14ac:dyDescent="0.3">
      <c r="P654630" s="83"/>
    </row>
    <row r="654631" spans="16:16" x14ac:dyDescent="0.3">
      <c r="P654631" s="83"/>
    </row>
    <row r="654632" spans="16:16" x14ac:dyDescent="0.3">
      <c r="P654632" s="83"/>
    </row>
    <row r="654633" spans="16:16" x14ac:dyDescent="0.3">
      <c r="P654633" s="83"/>
    </row>
    <row r="654634" spans="16:16" x14ac:dyDescent="0.3">
      <c r="P654634" s="83"/>
    </row>
    <row r="654635" spans="16:16" x14ac:dyDescent="0.3">
      <c r="P654635" s="83"/>
    </row>
    <row r="654636" spans="16:16" x14ac:dyDescent="0.3">
      <c r="P654636" s="83"/>
    </row>
    <row r="654637" spans="16:16" x14ac:dyDescent="0.3">
      <c r="P654637" s="83"/>
    </row>
    <row r="654638" spans="16:16" x14ac:dyDescent="0.3">
      <c r="P654638" s="83"/>
    </row>
    <row r="654639" spans="16:16" x14ac:dyDescent="0.3">
      <c r="P654639" s="83"/>
    </row>
    <row r="654640" spans="16:16" x14ac:dyDescent="0.3">
      <c r="P654640" s="83"/>
    </row>
    <row r="654641" spans="16:16" x14ac:dyDescent="0.3">
      <c r="P654641" s="83"/>
    </row>
    <row r="654642" spans="16:16" x14ac:dyDescent="0.3">
      <c r="P654642" s="83"/>
    </row>
    <row r="654643" spans="16:16" x14ac:dyDescent="0.3">
      <c r="P654643" s="83"/>
    </row>
    <row r="654644" spans="16:16" x14ac:dyDescent="0.3">
      <c r="P654644" s="83"/>
    </row>
    <row r="654645" spans="16:16" x14ac:dyDescent="0.3">
      <c r="P654645" s="83"/>
    </row>
    <row r="654646" spans="16:16" x14ac:dyDescent="0.3">
      <c r="P654646" s="83"/>
    </row>
    <row r="654647" spans="16:16" x14ac:dyDescent="0.3">
      <c r="P654647" s="83"/>
    </row>
    <row r="654648" spans="16:16" x14ac:dyDescent="0.3">
      <c r="P654648" s="83"/>
    </row>
    <row r="654649" spans="16:16" x14ac:dyDescent="0.3">
      <c r="P654649" s="83"/>
    </row>
    <row r="654650" spans="16:16" x14ac:dyDescent="0.3">
      <c r="P654650" s="83"/>
    </row>
    <row r="654651" spans="16:16" x14ac:dyDescent="0.3">
      <c r="P654651" s="83"/>
    </row>
    <row r="654652" spans="16:16" x14ac:dyDescent="0.3">
      <c r="P654652" s="83"/>
    </row>
    <row r="654653" spans="16:16" x14ac:dyDescent="0.3">
      <c r="P654653" s="83"/>
    </row>
    <row r="654654" spans="16:16" x14ac:dyDescent="0.3">
      <c r="P654654" s="83"/>
    </row>
    <row r="654655" spans="16:16" x14ac:dyDescent="0.3">
      <c r="P654655" s="83"/>
    </row>
    <row r="654656" spans="16:16" x14ac:dyDescent="0.3">
      <c r="P654656" s="83"/>
    </row>
    <row r="654657" spans="16:16" x14ac:dyDescent="0.3">
      <c r="P654657" s="83"/>
    </row>
    <row r="654658" spans="16:16" x14ac:dyDescent="0.3">
      <c r="P654658" s="83"/>
    </row>
    <row r="654659" spans="16:16" x14ac:dyDescent="0.3">
      <c r="P654659" s="83"/>
    </row>
    <row r="654660" spans="16:16" x14ac:dyDescent="0.3">
      <c r="P654660" s="83"/>
    </row>
    <row r="654661" spans="16:16" x14ac:dyDescent="0.3">
      <c r="P654661" s="83"/>
    </row>
    <row r="654662" spans="16:16" x14ac:dyDescent="0.3">
      <c r="P654662" s="83"/>
    </row>
    <row r="654663" spans="16:16" x14ac:dyDescent="0.3">
      <c r="P654663" s="83"/>
    </row>
    <row r="654664" spans="16:16" x14ac:dyDescent="0.3">
      <c r="P654664" s="83"/>
    </row>
    <row r="654665" spans="16:16" x14ac:dyDescent="0.3">
      <c r="P654665" s="83"/>
    </row>
    <row r="654666" spans="16:16" x14ac:dyDescent="0.3">
      <c r="P654666" s="83"/>
    </row>
    <row r="654667" spans="16:16" x14ac:dyDescent="0.3">
      <c r="P654667" s="83"/>
    </row>
    <row r="654668" spans="16:16" x14ac:dyDescent="0.3">
      <c r="P654668" s="83"/>
    </row>
    <row r="654669" spans="16:16" x14ac:dyDescent="0.3">
      <c r="P654669" s="83"/>
    </row>
    <row r="654670" spans="16:16" x14ac:dyDescent="0.3">
      <c r="P654670" s="83"/>
    </row>
    <row r="654671" spans="16:16" x14ac:dyDescent="0.3">
      <c r="P654671" s="83"/>
    </row>
    <row r="654672" spans="16:16" x14ac:dyDescent="0.3">
      <c r="P654672" s="83"/>
    </row>
    <row r="654673" spans="16:16" x14ac:dyDescent="0.3">
      <c r="P654673" s="83"/>
    </row>
    <row r="654674" spans="16:16" x14ac:dyDescent="0.3">
      <c r="P654674" s="83"/>
    </row>
    <row r="654675" spans="16:16" x14ac:dyDescent="0.3">
      <c r="P654675" s="83"/>
    </row>
    <row r="654676" spans="16:16" x14ac:dyDescent="0.3">
      <c r="P654676" s="83"/>
    </row>
    <row r="654677" spans="16:16" x14ac:dyDescent="0.3">
      <c r="P654677" s="83"/>
    </row>
    <row r="654678" spans="16:16" x14ac:dyDescent="0.3">
      <c r="P654678" s="83"/>
    </row>
    <row r="654679" spans="16:16" x14ac:dyDescent="0.3">
      <c r="P654679" s="83"/>
    </row>
    <row r="654680" spans="16:16" x14ac:dyDescent="0.3">
      <c r="P654680" s="83"/>
    </row>
    <row r="654681" spans="16:16" x14ac:dyDescent="0.3">
      <c r="P654681" s="83"/>
    </row>
    <row r="654682" spans="16:16" x14ac:dyDescent="0.3">
      <c r="P654682" s="83"/>
    </row>
    <row r="654683" spans="16:16" x14ac:dyDescent="0.3">
      <c r="P654683" s="83"/>
    </row>
    <row r="654684" spans="16:16" x14ac:dyDescent="0.3">
      <c r="P654684" s="83"/>
    </row>
    <row r="654685" spans="16:16" x14ac:dyDescent="0.3">
      <c r="P654685" s="83"/>
    </row>
    <row r="654686" spans="16:16" x14ac:dyDescent="0.3">
      <c r="P654686" s="83"/>
    </row>
    <row r="654687" spans="16:16" x14ac:dyDescent="0.3">
      <c r="P654687" s="83"/>
    </row>
    <row r="654688" spans="16:16" x14ac:dyDescent="0.3">
      <c r="P654688" s="83"/>
    </row>
    <row r="654689" spans="16:16" x14ac:dyDescent="0.3">
      <c r="P654689" s="83"/>
    </row>
    <row r="654690" spans="16:16" x14ac:dyDescent="0.3">
      <c r="P654690" s="83"/>
    </row>
    <row r="654691" spans="16:16" x14ac:dyDescent="0.3">
      <c r="P654691" s="83"/>
    </row>
    <row r="654692" spans="16:16" x14ac:dyDescent="0.3">
      <c r="P654692" s="83"/>
    </row>
    <row r="654693" spans="16:16" x14ac:dyDescent="0.3">
      <c r="P654693" s="83"/>
    </row>
    <row r="654694" spans="16:16" x14ac:dyDescent="0.3">
      <c r="P654694" s="83"/>
    </row>
    <row r="654695" spans="16:16" x14ac:dyDescent="0.3">
      <c r="P654695" s="83"/>
    </row>
    <row r="654696" spans="16:16" x14ac:dyDescent="0.3">
      <c r="P654696" s="83"/>
    </row>
    <row r="654697" spans="16:16" x14ac:dyDescent="0.3">
      <c r="P654697" s="83"/>
    </row>
    <row r="654698" spans="16:16" x14ac:dyDescent="0.3">
      <c r="P654698" s="83"/>
    </row>
    <row r="654699" spans="16:16" x14ac:dyDescent="0.3">
      <c r="P654699" s="83"/>
    </row>
    <row r="654700" spans="16:16" x14ac:dyDescent="0.3">
      <c r="P654700" s="83"/>
    </row>
    <row r="654701" spans="16:16" x14ac:dyDescent="0.3">
      <c r="P654701" s="83"/>
    </row>
    <row r="654702" spans="16:16" x14ac:dyDescent="0.3">
      <c r="P654702" s="83"/>
    </row>
    <row r="654703" spans="16:16" x14ac:dyDescent="0.3">
      <c r="P654703" s="83"/>
    </row>
    <row r="654704" spans="16:16" x14ac:dyDescent="0.3">
      <c r="P654704" s="83"/>
    </row>
    <row r="654705" spans="16:16" x14ac:dyDescent="0.3">
      <c r="P654705" s="83"/>
    </row>
    <row r="654706" spans="16:16" x14ac:dyDescent="0.3">
      <c r="P654706" s="83"/>
    </row>
    <row r="654707" spans="16:16" x14ac:dyDescent="0.3">
      <c r="P654707" s="83"/>
    </row>
    <row r="654708" spans="16:16" x14ac:dyDescent="0.3">
      <c r="P654708" s="83"/>
    </row>
    <row r="654709" spans="16:16" x14ac:dyDescent="0.3">
      <c r="P654709" s="83"/>
    </row>
    <row r="654710" spans="16:16" x14ac:dyDescent="0.3">
      <c r="P654710" s="83"/>
    </row>
    <row r="654711" spans="16:16" x14ac:dyDescent="0.3">
      <c r="P654711" s="83"/>
    </row>
    <row r="654712" spans="16:16" x14ac:dyDescent="0.3">
      <c r="P654712" s="83"/>
    </row>
    <row r="654713" spans="16:16" x14ac:dyDescent="0.3">
      <c r="P654713" s="83"/>
    </row>
    <row r="654714" spans="16:16" x14ac:dyDescent="0.3">
      <c r="P654714" s="83"/>
    </row>
    <row r="654715" spans="16:16" x14ac:dyDescent="0.3">
      <c r="P654715" s="83"/>
    </row>
    <row r="654716" spans="16:16" x14ac:dyDescent="0.3">
      <c r="P654716" s="83"/>
    </row>
    <row r="654717" spans="16:16" x14ac:dyDescent="0.3">
      <c r="P654717" s="83"/>
    </row>
    <row r="654718" spans="16:16" x14ac:dyDescent="0.3">
      <c r="P654718" s="83"/>
    </row>
    <row r="654719" spans="16:16" x14ac:dyDescent="0.3">
      <c r="P654719" s="83"/>
    </row>
    <row r="654720" spans="16:16" x14ac:dyDescent="0.3">
      <c r="P654720" s="83"/>
    </row>
    <row r="654721" spans="16:16" x14ac:dyDescent="0.3">
      <c r="P654721" s="83"/>
    </row>
    <row r="654722" spans="16:16" x14ac:dyDescent="0.3">
      <c r="P654722" s="83"/>
    </row>
    <row r="654723" spans="16:16" x14ac:dyDescent="0.3">
      <c r="P654723" s="83"/>
    </row>
    <row r="654724" spans="16:16" x14ac:dyDescent="0.3">
      <c r="P654724" s="83"/>
    </row>
    <row r="654725" spans="16:16" x14ac:dyDescent="0.3">
      <c r="P654725" s="83"/>
    </row>
    <row r="654726" spans="16:16" x14ac:dyDescent="0.3">
      <c r="P654726" s="83"/>
    </row>
    <row r="654727" spans="16:16" x14ac:dyDescent="0.3">
      <c r="P654727" s="83"/>
    </row>
    <row r="654728" spans="16:16" x14ac:dyDescent="0.3">
      <c r="P654728" s="83"/>
    </row>
    <row r="654729" spans="16:16" x14ac:dyDescent="0.3">
      <c r="P654729" s="83"/>
    </row>
    <row r="654730" spans="16:16" x14ac:dyDescent="0.3">
      <c r="P654730" s="83"/>
    </row>
    <row r="654731" spans="16:16" x14ac:dyDescent="0.3">
      <c r="P654731" s="83"/>
    </row>
    <row r="654732" spans="16:16" x14ac:dyDescent="0.3">
      <c r="P654732" s="83"/>
    </row>
    <row r="654733" spans="16:16" x14ac:dyDescent="0.3">
      <c r="P654733" s="83"/>
    </row>
    <row r="654734" spans="16:16" x14ac:dyDescent="0.3">
      <c r="P654734" s="83"/>
    </row>
    <row r="654735" spans="16:16" x14ac:dyDescent="0.3">
      <c r="P654735" s="83"/>
    </row>
    <row r="654736" spans="16:16" x14ac:dyDescent="0.3">
      <c r="P654736" s="83"/>
    </row>
    <row r="654737" spans="16:16" x14ac:dyDescent="0.3">
      <c r="P654737" s="83"/>
    </row>
    <row r="654738" spans="16:16" x14ac:dyDescent="0.3">
      <c r="P654738" s="83"/>
    </row>
    <row r="654739" spans="16:16" x14ac:dyDescent="0.3">
      <c r="P654739" s="83"/>
    </row>
    <row r="654740" spans="16:16" x14ac:dyDescent="0.3">
      <c r="P654740" s="83"/>
    </row>
    <row r="654741" spans="16:16" x14ac:dyDescent="0.3">
      <c r="P654741" s="83"/>
    </row>
    <row r="654742" spans="16:16" x14ac:dyDescent="0.3">
      <c r="P654742" s="83"/>
    </row>
    <row r="654743" spans="16:16" x14ac:dyDescent="0.3">
      <c r="P654743" s="83"/>
    </row>
    <row r="654744" spans="16:16" x14ac:dyDescent="0.3">
      <c r="P654744" s="83"/>
    </row>
    <row r="654745" spans="16:16" x14ac:dyDescent="0.3">
      <c r="P654745" s="83"/>
    </row>
    <row r="654746" spans="16:16" x14ac:dyDescent="0.3">
      <c r="P654746" s="83"/>
    </row>
    <row r="654747" spans="16:16" x14ac:dyDescent="0.3">
      <c r="P654747" s="83"/>
    </row>
    <row r="654748" spans="16:16" x14ac:dyDescent="0.3">
      <c r="P654748" s="83"/>
    </row>
    <row r="654749" spans="16:16" x14ac:dyDescent="0.3">
      <c r="P654749" s="83"/>
    </row>
    <row r="654750" spans="16:16" x14ac:dyDescent="0.3">
      <c r="P654750" s="83"/>
    </row>
    <row r="654751" spans="16:16" x14ac:dyDescent="0.3">
      <c r="P654751" s="83"/>
    </row>
    <row r="654752" spans="16:16" x14ac:dyDescent="0.3">
      <c r="P654752" s="83"/>
    </row>
    <row r="654753" spans="16:16" x14ac:dyDescent="0.3">
      <c r="P654753" s="83"/>
    </row>
    <row r="654754" spans="16:16" x14ac:dyDescent="0.3">
      <c r="P654754" s="83"/>
    </row>
    <row r="654755" spans="16:16" x14ac:dyDescent="0.3">
      <c r="P654755" s="83"/>
    </row>
    <row r="654756" spans="16:16" x14ac:dyDescent="0.3">
      <c r="P654756" s="83"/>
    </row>
    <row r="654757" spans="16:16" x14ac:dyDescent="0.3">
      <c r="P654757" s="83"/>
    </row>
    <row r="654758" spans="16:16" x14ac:dyDescent="0.3">
      <c r="P654758" s="83"/>
    </row>
    <row r="654759" spans="16:16" x14ac:dyDescent="0.3">
      <c r="P654759" s="83"/>
    </row>
    <row r="654760" spans="16:16" x14ac:dyDescent="0.3">
      <c r="P654760" s="83"/>
    </row>
    <row r="654761" spans="16:16" x14ac:dyDescent="0.3">
      <c r="P654761" s="83"/>
    </row>
    <row r="654762" spans="16:16" x14ac:dyDescent="0.3">
      <c r="P654762" s="83"/>
    </row>
    <row r="654763" spans="16:16" x14ac:dyDescent="0.3">
      <c r="P654763" s="83"/>
    </row>
    <row r="654764" spans="16:16" x14ac:dyDescent="0.3">
      <c r="P654764" s="83"/>
    </row>
    <row r="654765" spans="16:16" x14ac:dyDescent="0.3">
      <c r="P654765" s="83"/>
    </row>
    <row r="654766" spans="16:16" x14ac:dyDescent="0.3">
      <c r="P654766" s="83"/>
    </row>
    <row r="654767" spans="16:16" x14ac:dyDescent="0.3">
      <c r="P654767" s="83"/>
    </row>
    <row r="654768" spans="16:16" x14ac:dyDescent="0.3">
      <c r="P654768" s="83"/>
    </row>
    <row r="654769" spans="16:16" x14ac:dyDescent="0.3">
      <c r="P654769" s="83"/>
    </row>
    <row r="654770" spans="16:16" x14ac:dyDescent="0.3">
      <c r="P654770" s="83"/>
    </row>
    <row r="654771" spans="16:16" x14ac:dyDescent="0.3">
      <c r="P654771" s="83"/>
    </row>
    <row r="654772" spans="16:16" x14ac:dyDescent="0.3">
      <c r="P654772" s="83"/>
    </row>
    <row r="654773" spans="16:16" x14ac:dyDescent="0.3">
      <c r="P654773" s="83"/>
    </row>
    <row r="654774" spans="16:16" x14ac:dyDescent="0.3">
      <c r="P654774" s="83"/>
    </row>
    <row r="654775" spans="16:16" x14ac:dyDescent="0.3">
      <c r="P654775" s="83"/>
    </row>
    <row r="654776" spans="16:16" x14ac:dyDescent="0.3">
      <c r="P654776" s="83"/>
    </row>
    <row r="654777" spans="16:16" x14ac:dyDescent="0.3">
      <c r="P654777" s="83"/>
    </row>
    <row r="654778" spans="16:16" x14ac:dyDescent="0.3">
      <c r="P654778" s="83"/>
    </row>
    <row r="654779" spans="16:16" x14ac:dyDescent="0.3">
      <c r="P654779" s="83"/>
    </row>
    <row r="654780" spans="16:16" x14ac:dyDescent="0.3">
      <c r="P654780" s="83"/>
    </row>
    <row r="654781" spans="16:16" x14ac:dyDescent="0.3">
      <c r="P654781" s="83"/>
    </row>
    <row r="654782" spans="16:16" x14ac:dyDescent="0.3">
      <c r="P654782" s="83"/>
    </row>
    <row r="654783" spans="16:16" x14ac:dyDescent="0.3">
      <c r="P654783" s="83"/>
    </row>
    <row r="654784" spans="16:16" x14ac:dyDescent="0.3">
      <c r="P654784" s="83"/>
    </row>
    <row r="654785" spans="16:16" x14ac:dyDescent="0.3">
      <c r="P654785" s="83"/>
    </row>
    <row r="654786" spans="16:16" x14ac:dyDescent="0.3">
      <c r="P654786" s="83"/>
    </row>
    <row r="654787" spans="16:16" x14ac:dyDescent="0.3">
      <c r="P654787" s="83"/>
    </row>
    <row r="654788" spans="16:16" x14ac:dyDescent="0.3">
      <c r="P654788" s="83"/>
    </row>
    <row r="654789" spans="16:16" x14ac:dyDescent="0.3">
      <c r="P654789" s="83"/>
    </row>
    <row r="654790" spans="16:16" x14ac:dyDescent="0.3">
      <c r="P654790" s="83"/>
    </row>
    <row r="654791" spans="16:16" x14ac:dyDescent="0.3">
      <c r="P654791" s="83"/>
    </row>
    <row r="654792" spans="16:16" x14ac:dyDescent="0.3">
      <c r="P654792" s="83"/>
    </row>
    <row r="654793" spans="16:16" x14ac:dyDescent="0.3">
      <c r="P654793" s="83"/>
    </row>
    <row r="654794" spans="16:16" x14ac:dyDescent="0.3">
      <c r="P654794" s="83"/>
    </row>
    <row r="654795" spans="16:16" x14ac:dyDescent="0.3">
      <c r="P654795" s="83"/>
    </row>
    <row r="654796" spans="16:16" x14ac:dyDescent="0.3">
      <c r="P654796" s="83"/>
    </row>
    <row r="654797" spans="16:16" x14ac:dyDescent="0.3">
      <c r="P654797" s="83"/>
    </row>
    <row r="654798" spans="16:16" x14ac:dyDescent="0.3">
      <c r="P654798" s="83"/>
    </row>
    <row r="654799" spans="16:16" x14ac:dyDescent="0.3">
      <c r="P654799" s="83"/>
    </row>
    <row r="654800" spans="16:16" x14ac:dyDescent="0.3">
      <c r="P654800" s="83"/>
    </row>
    <row r="654801" spans="16:16" x14ac:dyDescent="0.3">
      <c r="P654801" s="83"/>
    </row>
    <row r="654802" spans="16:16" x14ac:dyDescent="0.3">
      <c r="P654802" s="83"/>
    </row>
    <row r="654803" spans="16:16" x14ac:dyDescent="0.3">
      <c r="P654803" s="83"/>
    </row>
    <row r="654804" spans="16:16" x14ac:dyDescent="0.3">
      <c r="P654804" s="83"/>
    </row>
    <row r="654805" spans="16:16" x14ac:dyDescent="0.3">
      <c r="P654805" s="83"/>
    </row>
    <row r="654806" spans="16:16" x14ac:dyDescent="0.3">
      <c r="P654806" s="83"/>
    </row>
    <row r="654807" spans="16:16" x14ac:dyDescent="0.3">
      <c r="P654807" s="83"/>
    </row>
    <row r="654808" spans="16:16" x14ac:dyDescent="0.3">
      <c r="P654808" s="83"/>
    </row>
    <row r="654809" spans="16:16" x14ac:dyDescent="0.3">
      <c r="P654809" s="83"/>
    </row>
    <row r="654810" spans="16:16" x14ac:dyDescent="0.3">
      <c r="P654810" s="83"/>
    </row>
    <row r="654811" spans="16:16" x14ac:dyDescent="0.3">
      <c r="P654811" s="83"/>
    </row>
    <row r="654812" spans="16:16" x14ac:dyDescent="0.3">
      <c r="P654812" s="83"/>
    </row>
    <row r="654813" spans="16:16" x14ac:dyDescent="0.3">
      <c r="P654813" s="83"/>
    </row>
    <row r="654814" spans="16:16" x14ac:dyDescent="0.3">
      <c r="P654814" s="83"/>
    </row>
    <row r="654815" spans="16:16" x14ac:dyDescent="0.3">
      <c r="P654815" s="83"/>
    </row>
    <row r="654816" spans="16:16" x14ac:dyDescent="0.3">
      <c r="P654816" s="83"/>
    </row>
    <row r="654817" spans="16:16" x14ac:dyDescent="0.3">
      <c r="P654817" s="83"/>
    </row>
    <row r="654818" spans="16:16" x14ac:dyDescent="0.3">
      <c r="P654818" s="83"/>
    </row>
    <row r="654819" spans="16:16" x14ac:dyDescent="0.3">
      <c r="P654819" s="83"/>
    </row>
    <row r="654820" spans="16:16" x14ac:dyDescent="0.3">
      <c r="P654820" s="83"/>
    </row>
    <row r="654821" spans="16:16" x14ac:dyDescent="0.3">
      <c r="P654821" s="83"/>
    </row>
    <row r="654822" spans="16:16" x14ac:dyDescent="0.3">
      <c r="P654822" s="83"/>
    </row>
    <row r="654823" spans="16:16" x14ac:dyDescent="0.3">
      <c r="P654823" s="83"/>
    </row>
    <row r="654824" spans="16:16" x14ac:dyDescent="0.3">
      <c r="P654824" s="83"/>
    </row>
    <row r="654825" spans="16:16" x14ac:dyDescent="0.3">
      <c r="P654825" s="83"/>
    </row>
    <row r="654826" spans="16:16" x14ac:dyDescent="0.3">
      <c r="P654826" s="83"/>
    </row>
    <row r="654827" spans="16:16" x14ac:dyDescent="0.3">
      <c r="P654827" s="83"/>
    </row>
    <row r="654828" spans="16:16" x14ac:dyDescent="0.3">
      <c r="P654828" s="83"/>
    </row>
    <row r="654829" spans="16:16" x14ac:dyDescent="0.3">
      <c r="P654829" s="83"/>
    </row>
    <row r="654830" spans="16:16" x14ac:dyDescent="0.3">
      <c r="P654830" s="83"/>
    </row>
    <row r="654831" spans="16:16" x14ac:dyDescent="0.3">
      <c r="P654831" s="83"/>
    </row>
    <row r="654832" spans="16:16" x14ac:dyDescent="0.3">
      <c r="P654832" s="83"/>
    </row>
    <row r="654833" spans="16:16" x14ac:dyDescent="0.3">
      <c r="P654833" s="83"/>
    </row>
    <row r="654834" spans="16:16" x14ac:dyDescent="0.3">
      <c r="P654834" s="83"/>
    </row>
    <row r="654835" spans="16:16" x14ac:dyDescent="0.3">
      <c r="P654835" s="83"/>
    </row>
    <row r="654836" spans="16:16" x14ac:dyDescent="0.3">
      <c r="P654836" s="83"/>
    </row>
    <row r="654837" spans="16:16" x14ac:dyDescent="0.3">
      <c r="P654837" s="83"/>
    </row>
    <row r="654838" spans="16:16" x14ac:dyDescent="0.3">
      <c r="P654838" s="83"/>
    </row>
    <row r="654839" spans="16:16" x14ac:dyDescent="0.3">
      <c r="P654839" s="83"/>
    </row>
    <row r="654840" spans="16:16" x14ac:dyDescent="0.3">
      <c r="P654840" s="83"/>
    </row>
    <row r="654841" spans="16:16" x14ac:dyDescent="0.3">
      <c r="P654841" s="83"/>
    </row>
    <row r="654842" spans="16:16" x14ac:dyDescent="0.3">
      <c r="P654842" s="83"/>
    </row>
    <row r="654843" spans="16:16" x14ac:dyDescent="0.3">
      <c r="P654843" s="83"/>
    </row>
    <row r="654844" spans="16:16" x14ac:dyDescent="0.3">
      <c r="P654844" s="83"/>
    </row>
    <row r="654845" spans="16:16" x14ac:dyDescent="0.3">
      <c r="P654845" s="83"/>
    </row>
    <row r="654846" spans="16:16" x14ac:dyDescent="0.3">
      <c r="P654846" s="83"/>
    </row>
    <row r="654847" spans="16:16" x14ac:dyDescent="0.3">
      <c r="P654847" s="83"/>
    </row>
    <row r="654848" spans="16:16" x14ac:dyDescent="0.3">
      <c r="P654848" s="83"/>
    </row>
    <row r="654849" spans="16:16" x14ac:dyDescent="0.3">
      <c r="P654849" s="83"/>
    </row>
    <row r="654850" spans="16:16" x14ac:dyDescent="0.3">
      <c r="P654850" s="83"/>
    </row>
    <row r="654851" spans="16:16" x14ac:dyDescent="0.3">
      <c r="P654851" s="83"/>
    </row>
    <row r="654852" spans="16:16" x14ac:dyDescent="0.3">
      <c r="P654852" s="83"/>
    </row>
    <row r="654853" spans="16:16" x14ac:dyDescent="0.3">
      <c r="P654853" s="83"/>
    </row>
    <row r="654854" spans="16:16" x14ac:dyDescent="0.3">
      <c r="P654854" s="83"/>
    </row>
    <row r="654855" spans="16:16" x14ac:dyDescent="0.3">
      <c r="P654855" s="83"/>
    </row>
    <row r="654856" spans="16:16" x14ac:dyDescent="0.3">
      <c r="P654856" s="83"/>
    </row>
    <row r="654857" spans="16:16" x14ac:dyDescent="0.3">
      <c r="P654857" s="83"/>
    </row>
    <row r="654858" spans="16:16" x14ac:dyDescent="0.3">
      <c r="P654858" s="83"/>
    </row>
    <row r="654859" spans="16:16" x14ac:dyDescent="0.3">
      <c r="P654859" s="83"/>
    </row>
    <row r="654860" spans="16:16" x14ac:dyDescent="0.3">
      <c r="P654860" s="83"/>
    </row>
    <row r="654861" spans="16:16" x14ac:dyDescent="0.3">
      <c r="P654861" s="83"/>
    </row>
    <row r="654862" spans="16:16" x14ac:dyDescent="0.3">
      <c r="P654862" s="83"/>
    </row>
    <row r="654863" spans="16:16" x14ac:dyDescent="0.3">
      <c r="P654863" s="83"/>
    </row>
    <row r="654864" spans="16:16" x14ac:dyDescent="0.3">
      <c r="P654864" s="83"/>
    </row>
    <row r="654865" spans="16:16" x14ac:dyDescent="0.3">
      <c r="P654865" s="83"/>
    </row>
    <row r="654866" spans="16:16" x14ac:dyDescent="0.3">
      <c r="P654866" s="83"/>
    </row>
    <row r="654867" spans="16:16" x14ac:dyDescent="0.3">
      <c r="P654867" s="83"/>
    </row>
    <row r="654868" spans="16:16" x14ac:dyDescent="0.3">
      <c r="P654868" s="83"/>
    </row>
    <row r="654869" spans="16:16" x14ac:dyDescent="0.3">
      <c r="P654869" s="83"/>
    </row>
    <row r="654870" spans="16:16" x14ac:dyDescent="0.3">
      <c r="P654870" s="83"/>
    </row>
    <row r="654871" spans="16:16" x14ac:dyDescent="0.3">
      <c r="P654871" s="83"/>
    </row>
    <row r="654872" spans="16:16" x14ac:dyDescent="0.3">
      <c r="P654872" s="83"/>
    </row>
    <row r="654873" spans="16:16" x14ac:dyDescent="0.3">
      <c r="P654873" s="83"/>
    </row>
    <row r="654874" spans="16:16" x14ac:dyDescent="0.3">
      <c r="P654874" s="83"/>
    </row>
    <row r="654875" spans="16:16" x14ac:dyDescent="0.3">
      <c r="P654875" s="83"/>
    </row>
    <row r="654876" spans="16:16" x14ac:dyDescent="0.3">
      <c r="P654876" s="83"/>
    </row>
    <row r="654877" spans="16:16" x14ac:dyDescent="0.3">
      <c r="P654877" s="83"/>
    </row>
    <row r="654878" spans="16:16" x14ac:dyDescent="0.3">
      <c r="P654878" s="83"/>
    </row>
    <row r="654879" spans="16:16" x14ac:dyDescent="0.3">
      <c r="P654879" s="83"/>
    </row>
    <row r="654880" spans="16:16" x14ac:dyDescent="0.3">
      <c r="P654880" s="83"/>
    </row>
    <row r="654881" spans="16:16" x14ac:dyDescent="0.3">
      <c r="P654881" s="83"/>
    </row>
    <row r="654882" spans="16:16" x14ac:dyDescent="0.3">
      <c r="P654882" s="83"/>
    </row>
    <row r="654883" spans="16:16" x14ac:dyDescent="0.3">
      <c r="P654883" s="83"/>
    </row>
    <row r="654884" spans="16:16" x14ac:dyDescent="0.3">
      <c r="P654884" s="83"/>
    </row>
    <row r="654885" spans="16:16" x14ac:dyDescent="0.3">
      <c r="P654885" s="83"/>
    </row>
    <row r="654886" spans="16:16" x14ac:dyDescent="0.3">
      <c r="P654886" s="83"/>
    </row>
    <row r="654887" spans="16:16" x14ac:dyDescent="0.3">
      <c r="P654887" s="83"/>
    </row>
    <row r="654888" spans="16:16" x14ac:dyDescent="0.3">
      <c r="P654888" s="83"/>
    </row>
    <row r="654889" spans="16:16" x14ac:dyDescent="0.3">
      <c r="P654889" s="83"/>
    </row>
    <row r="654890" spans="16:16" x14ac:dyDescent="0.3">
      <c r="P654890" s="83"/>
    </row>
    <row r="654891" spans="16:16" x14ac:dyDescent="0.3">
      <c r="P654891" s="83"/>
    </row>
    <row r="654892" spans="16:16" x14ac:dyDescent="0.3">
      <c r="P654892" s="83"/>
    </row>
    <row r="654893" spans="16:16" x14ac:dyDescent="0.3">
      <c r="P654893" s="83"/>
    </row>
    <row r="654894" spans="16:16" x14ac:dyDescent="0.3">
      <c r="P654894" s="83"/>
    </row>
    <row r="654895" spans="16:16" x14ac:dyDescent="0.3">
      <c r="P654895" s="83"/>
    </row>
    <row r="654896" spans="16:16" x14ac:dyDescent="0.3">
      <c r="P654896" s="83"/>
    </row>
    <row r="654897" spans="16:16" x14ac:dyDescent="0.3">
      <c r="P654897" s="83"/>
    </row>
    <row r="654898" spans="16:16" x14ac:dyDescent="0.3">
      <c r="P654898" s="83"/>
    </row>
    <row r="654899" spans="16:16" x14ac:dyDescent="0.3">
      <c r="P654899" s="83"/>
    </row>
    <row r="654900" spans="16:16" x14ac:dyDescent="0.3">
      <c r="P654900" s="83"/>
    </row>
    <row r="654901" spans="16:16" x14ac:dyDescent="0.3">
      <c r="P654901" s="83"/>
    </row>
    <row r="654902" spans="16:16" x14ac:dyDescent="0.3">
      <c r="P654902" s="83"/>
    </row>
    <row r="654903" spans="16:16" x14ac:dyDescent="0.3">
      <c r="P654903" s="83"/>
    </row>
    <row r="654904" spans="16:16" x14ac:dyDescent="0.3">
      <c r="P654904" s="83"/>
    </row>
    <row r="654905" spans="16:16" x14ac:dyDescent="0.3">
      <c r="P654905" s="83"/>
    </row>
    <row r="654906" spans="16:16" x14ac:dyDescent="0.3">
      <c r="P654906" s="83"/>
    </row>
    <row r="654907" spans="16:16" x14ac:dyDescent="0.3">
      <c r="P654907" s="83"/>
    </row>
    <row r="654908" spans="16:16" x14ac:dyDescent="0.3">
      <c r="P654908" s="83"/>
    </row>
    <row r="654909" spans="16:16" x14ac:dyDescent="0.3">
      <c r="P654909" s="83"/>
    </row>
    <row r="654910" spans="16:16" x14ac:dyDescent="0.3">
      <c r="P654910" s="83"/>
    </row>
    <row r="654911" spans="16:16" x14ac:dyDescent="0.3">
      <c r="P654911" s="83"/>
    </row>
    <row r="654912" spans="16:16" x14ac:dyDescent="0.3">
      <c r="P654912" s="83"/>
    </row>
    <row r="654913" spans="16:16" x14ac:dyDescent="0.3">
      <c r="P654913" s="83"/>
    </row>
    <row r="654914" spans="16:16" x14ac:dyDescent="0.3">
      <c r="P654914" s="83"/>
    </row>
    <row r="654915" spans="16:16" x14ac:dyDescent="0.3">
      <c r="P654915" s="83"/>
    </row>
    <row r="654916" spans="16:16" x14ac:dyDescent="0.3">
      <c r="P654916" s="83"/>
    </row>
    <row r="654917" spans="16:16" x14ac:dyDescent="0.3">
      <c r="P654917" s="83"/>
    </row>
    <row r="654918" spans="16:16" x14ac:dyDescent="0.3">
      <c r="P654918" s="83"/>
    </row>
    <row r="654919" spans="16:16" x14ac:dyDescent="0.3">
      <c r="P654919" s="83"/>
    </row>
    <row r="654920" spans="16:16" x14ac:dyDescent="0.3">
      <c r="P654920" s="83"/>
    </row>
    <row r="654921" spans="16:16" x14ac:dyDescent="0.3">
      <c r="P654921" s="83"/>
    </row>
    <row r="654922" spans="16:16" x14ac:dyDescent="0.3">
      <c r="P654922" s="83"/>
    </row>
    <row r="654923" spans="16:16" x14ac:dyDescent="0.3">
      <c r="P654923" s="83"/>
    </row>
    <row r="654924" spans="16:16" x14ac:dyDescent="0.3">
      <c r="P654924" s="83"/>
    </row>
    <row r="654925" spans="16:16" x14ac:dyDescent="0.3">
      <c r="P654925" s="83"/>
    </row>
    <row r="654926" spans="16:16" x14ac:dyDescent="0.3">
      <c r="P654926" s="83"/>
    </row>
    <row r="654927" spans="16:16" x14ac:dyDescent="0.3">
      <c r="P654927" s="83"/>
    </row>
    <row r="654928" spans="16:16" x14ac:dyDescent="0.3">
      <c r="P654928" s="83"/>
    </row>
    <row r="654929" spans="16:16" x14ac:dyDescent="0.3">
      <c r="P654929" s="83"/>
    </row>
    <row r="654930" spans="16:16" x14ac:dyDescent="0.3">
      <c r="P654930" s="83"/>
    </row>
    <row r="654931" spans="16:16" x14ac:dyDescent="0.3">
      <c r="P654931" s="83"/>
    </row>
    <row r="654932" spans="16:16" x14ac:dyDescent="0.3">
      <c r="P654932" s="83"/>
    </row>
    <row r="654933" spans="16:16" x14ac:dyDescent="0.3">
      <c r="P654933" s="83"/>
    </row>
    <row r="654934" spans="16:16" x14ac:dyDescent="0.3">
      <c r="P654934" s="83"/>
    </row>
    <row r="654935" spans="16:16" x14ac:dyDescent="0.3">
      <c r="P654935" s="83"/>
    </row>
    <row r="654936" spans="16:16" x14ac:dyDescent="0.3">
      <c r="P654936" s="83"/>
    </row>
    <row r="654937" spans="16:16" x14ac:dyDescent="0.3">
      <c r="P654937" s="83"/>
    </row>
    <row r="654938" spans="16:16" x14ac:dyDescent="0.3">
      <c r="P654938" s="83"/>
    </row>
    <row r="654939" spans="16:16" x14ac:dyDescent="0.3">
      <c r="P654939" s="83"/>
    </row>
    <row r="654940" spans="16:16" x14ac:dyDescent="0.3">
      <c r="P654940" s="83"/>
    </row>
    <row r="654941" spans="16:16" x14ac:dyDescent="0.3">
      <c r="P654941" s="83"/>
    </row>
    <row r="654942" spans="16:16" x14ac:dyDescent="0.3">
      <c r="P654942" s="83"/>
    </row>
    <row r="654943" spans="16:16" x14ac:dyDescent="0.3">
      <c r="P654943" s="83"/>
    </row>
    <row r="654944" spans="16:16" x14ac:dyDescent="0.3">
      <c r="P654944" s="83"/>
    </row>
    <row r="654945" spans="16:16" x14ac:dyDescent="0.3">
      <c r="P654945" s="83"/>
    </row>
    <row r="654946" spans="16:16" x14ac:dyDescent="0.3">
      <c r="P654946" s="83"/>
    </row>
    <row r="654947" spans="16:16" x14ac:dyDescent="0.3">
      <c r="P654947" s="83"/>
    </row>
    <row r="654948" spans="16:16" x14ac:dyDescent="0.3">
      <c r="P654948" s="83"/>
    </row>
    <row r="654949" spans="16:16" x14ac:dyDescent="0.3">
      <c r="P654949" s="83"/>
    </row>
    <row r="654950" spans="16:16" x14ac:dyDescent="0.3">
      <c r="P654950" s="83"/>
    </row>
    <row r="654951" spans="16:16" x14ac:dyDescent="0.3">
      <c r="P654951" s="83"/>
    </row>
    <row r="654952" spans="16:16" x14ac:dyDescent="0.3">
      <c r="P654952" s="83"/>
    </row>
    <row r="654953" spans="16:16" x14ac:dyDescent="0.3">
      <c r="P654953" s="83"/>
    </row>
    <row r="654954" spans="16:16" x14ac:dyDescent="0.3">
      <c r="P654954" s="83"/>
    </row>
    <row r="654955" spans="16:16" x14ac:dyDescent="0.3">
      <c r="P654955" s="83"/>
    </row>
    <row r="654956" spans="16:16" x14ac:dyDescent="0.3">
      <c r="P654956" s="83"/>
    </row>
    <row r="654957" spans="16:16" x14ac:dyDescent="0.3">
      <c r="P654957" s="83"/>
    </row>
    <row r="654958" spans="16:16" x14ac:dyDescent="0.3">
      <c r="P654958" s="83"/>
    </row>
    <row r="654959" spans="16:16" x14ac:dyDescent="0.3">
      <c r="P654959" s="83"/>
    </row>
    <row r="654960" spans="16:16" x14ac:dyDescent="0.3">
      <c r="P654960" s="83"/>
    </row>
    <row r="654961" spans="16:16" x14ac:dyDescent="0.3">
      <c r="P654961" s="83"/>
    </row>
    <row r="654962" spans="16:16" x14ac:dyDescent="0.3">
      <c r="P654962" s="83"/>
    </row>
    <row r="654963" spans="16:16" x14ac:dyDescent="0.3">
      <c r="P654963" s="83"/>
    </row>
    <row r="654964" spans="16:16" x14ac:dyDescent="0.3">
      <c r="P654964" s="83"/>
    </row>
    <row r="654965" spans="16:16" x14ac:dyDescent="0.3">
      <c r="P654965" s="83"/>
    </row>
    <row r="654966" spans="16:16" x14ac:dyDescent="0.3">
      <c r="P654966" s="83"/>
    </row>
    <row r="654967" spans="16:16" x14ac:dyDescent="0.3">
      <c r="P654967" s="83"/>
    </row>
    <row r="654968" spans="16:16" x14ac:dyDescent="0.3">
      <c r="P654968" s="83"/>
    </row>
    <row r="654969" spans="16:16" x14ac:dyDescent="0.3">
      <c r="P654969" s="83"/>
    </row>
    <row r="654970" spans="16:16" x14ac:dyDescent="0.3">
      <c r="P654970" s="83"/>
    </row>
    <row r="654971" spans="16:16" x14ac:dyDescent="0.3">
      <c r="P654971" s="83"/>
    </row>
    <row r="654972" spans="16:16" x14ac:dyDescent="0.3">
      <c r="P654972" s="83"/>
    </row>
    <row r="654973" spans="16:16" x14ac:dyDescent="0.3">
      <c r="P654973" s="83"/>
    </row>
    <row r="654974" spans="16:16" x14ac:dyDescent="0.3">
      <c r="P654974" s="83"/>
    </row>
    <row r="654975" spans="16:16" x14ac:dyDescent="0.3">
      <c r="P654975" s="83"/>
    </row>
    <row r="654976" spans="16:16" x14ac:dyDescent="0.3">
      <c r="P654976" s="83"/>
    </row>
    <row r="654977" spans="16:16" x14ac:dyDescent="0.3">
      <c r="P654977" s="83"/>
    </row>
    <row r="654978" spans="16:16" x14ac:dyDescent="0.3">
      <c r="P654978" s="83"/>
    </row>
    <row r="654979" spans="16:16" x14ac:dyDescent="0.3">
      <c r="P654979" s="83"/>
    </row>
    <row r="654980" spans="16:16" x14ac:dyDescent="0.3">
      <c r="P654980" s="83"/>
    </row>
    <row r="654981" spans="16:16" x14ac:dyDescent="0.3">
      <c r="P654981" s="83"/>
    </row>
    <row r="654982" spans="16:16" x14ac:dyDescent="0.3">
      <c r="P654982" s="83"/>
    </row>
    <row r="654983" spans="16:16" x14ac:dyDescent="0.3">
      <c r="P654983" s="83"/>
    </row>
    <row r="654984" spans="16:16" x14ac:dyDescent="0.3">
      <c r="P654984" s="83"/>
    </row>
    <row r="654985" spans="16:16" x14ac:dyDescent="0.3">
      <c r="P654985" s="83"/>
    </row>
    <row r="654986" spans="16:16" x14ac:dyDescent="0.3">
      <c r="P654986" s="83"/>
    </row>
    <row r="654987" spans="16:16" x14ac:dyDescent="0.3">
      <c r="P654987" s="83"/>
    </row>
    <row r="654988" spans="16:16" x14ac:dyDescent="0.3">
      <c r="P654988" s="83"/>
    </row>
    <row r="654989" spans="16:16" x14ac:dyDescent="0.3">
      <c r="P654989" s="83"/>
    </row>
    <row r="654990" spans="16:16" x14ac:dyDescent="0.3">
      <c r="P654990" s="83"/>
    </row>
    <row r="654991" spans="16:16" x14ac:dyDescent="0.3">
      <c r="P654991" s="83"/>
    </row>
    <row r="654992" spans="16:16" x14ac:dyDescent="0.3">
      <c r="P654992" s="83"/>
    </row>
    <row r="654993" spans="16:16" x14ac:dyDescent="0.3">
      <c r="P654993" s="83"/>
    </row>
    <row r="654994" spans="16:16" x14ac:dyDescent="0.3">
      <c r="P654994" s="83"/>
    </row>
    <row r="654995" spans="16:16" x14ac:dyDescent="0.3">
      <c r="P654995" s="83"/>
    </row>
    <row r="654996" spans="16:16" x14ac:dyDescent="0.3">
      <c r="P654996" s="83"/>
    </row>
    <row r="654997" spans="16:16" x14ac:dyDescent="0.3">
      <c r="P654997" s="83"/>
    </row>
    <row r="654998" spans="16:16" x14ac:dyDescent="0.3">
      <c r="P654998" s="83"/>
    </row>
    <row r="654999" spans="16:16" x14ac:dyDescent="0.3">
      <c r="P654999" s="83"/>
    </row>
    <row r="655000" spans="16:16" x14ac:dyDescent="0.3">
      <c r="P655000" s="83"/>
    </row>
    <row r="655001" spans="16:16" x14ac:dyDescent="0.3">
      <c r="P655001" s="83"/>
    </row>
    <row r="655002" spans="16:16" x14ac:dyDescent="0.3">
      <c r="P655002" s="83"/>
    </row>
    <row r="655003" spans="16:16" x14ac:dyDescent="0.3">
      <c r="P655003" s="83"/>
    </row>
    <row r="655004" spans="16:16" x14ac:dyDescent="0.3">
      <c r="P655004" s="83"/>
    </row>
    <row r="655005" spans="16:16" x14ac:dyDescent="0.3">
      <c r="P655005" s="83"/>
    </row>
    <row r="655006" spans="16:16" x14ac:dyDescent="0.3">
      <c r="P655006" s="83"/>
    </row>
    <row r="655007" spans="16:16" x14ac:dyDescent="0.3">
      <c r="P655007" s="83"/>
    </row>
    <row r="655008" spans="16:16" x14ac:dyDescent="0.3">
      <c r="P655008" s="83"/>
    </row>
    <row r="655009" spans="16:16" x14ac:dyDescent="0.3">
      <c r="P655009" s="83"/>
    </row>
    <row r="655010" spans="16:16" x14ac:dyDescent="0.3">
      <c r="P655010" s="83"/>
    </row>
    <row r="655011" spans="16:16" x14ac:dyDescent="0.3">
      <c r="P655011" s="83"/>
    </row>
    <row r="655012" spans="16:16" x14ac:dyDescent="0.3">
      <c r="P655012" s="83"/>
    </row>
    <row r="655013" spans="16:16" x14ac:dyDescent="0.3">
      <c r="P655013" s="83"/>
    </row>
    <row r="655014" spans="16:16" x14ac:dyDescent="0.3">
      <c r="P655014" s="83"/>
    </row>
    <row r="655015" spans="16:16" x14ac:dyDescent="0.3">
      <c r="P655015" s="83"/>
    </row>
    <row r="655016" spans="16:16" x14ac:dyDescent="0.3">
      <c r="P655016" s="83"/>
    </row>
    <row r="655017" spans="16:16" x14ac:dyDescent="0.3">
      <c r="P655017" s="83"/>
    </row>
    <row r="655018" spans="16:16" x14ac:dyDescent="0.3">
      <c r="P655018" s="83"/>
    </row>
    <row r="655019" spans="16:16" x14ac:dyDescent="0.3">
      <c r="P655019" s="83"/>
    </row>
    <row r="655020" spans="16:16" x14ac:dyDescent="0.3">
      <c r="P655020" s="83"/>
    </row>
    <row r="655021" spans="16:16" x14ac:dyDescent="0.3">
      <c r="P655021" s="83"/>
    </row>
    <row r="655022" spans="16:16" x14ac:dyDescent="0.3">
      <c r="P655022" s="83"/>
    </row>
    <row r="655023" spans="16:16" x14ac:dyDescent="0.3">
      <c r="P655023" s="83"/>
    </row>
    <row r="655024" spans="16:16" x14ac:dyDescent="0.3">
      <c r="P655024" s="83"/>
    </row>
    <row r="655025" spans="16:16" x14ac:dyDescent="0.3">
      <c r="P655025" s="83"/>
    </row>
    <row r="655026" spans="16:16" x14ac:dyDescent="0.3">
      <c r="P655026" s="83"/>
    </row>
    <row r="655027" spans="16:16" x14ac:dyDescent="0.3">
      <c r="P655027" s="83"/>
    </row>
    <row r="655028" spans="16:16" x14ac:dyDescent="0.3">
      <c r="P655028" s="83"/>
    </row>
    <row r="655029" spans="16:16" x14ac:dyDescent="0.3">
      <c r="P655029" s="83"/>
    </row>
    <row r="655030" spans="16:16" x14ac:dyDescent="0.3">
      <c r="P655030" s="83"/>
    </row>
    <row r="655031" spans="16:16" x14ac:dyDescent="0.3">
      <c r="P655031" s="83"/>
    </row>
    <row r="655032" spans="16:16" x14ac:dyDescent="0.3">
      <c r="P655032" s="83"/>
    </row>
    <row r="655033" spans="16:16" x14ac:dyDescent="0.3">
      <c r="P655033" s="83"/>
    </row>
    <row r="655034" spans="16:16" x14ac:dyDescent="0.3">
      <c r="P655034" s="83"/>
    </row>
    <row r="655035" spans="16:16" x14ac:dyDescent="0.3">
      <c r="P655035" s="83"/>
    </row>
    <row r="655036" spans="16:16" x14ac:dyDescent="0.3">
      <c r="P655036" s="83"/>
    </row>
    <row r="655037" spans="16:16" x14ac:dyDescent="0.3">
      <c r="P655037" s="83"/>
    </row>
    <row r="655038" spans="16:16" x14ac:dyDescent="0.3">
      <c r="P655038" s="83"/>
    </row>
    <row r="655039" spans="16:16" x14ac:dyDescent="0.3">
      <c r="P655039" s="83"/>
    </row>
    <row r="655040" spans="16:16" x14ac:dyDescent="0.3">
      <c r="P655040" s="83"/>
    </row>
    <row r="655041" spans="16:16" x14ac:dyDescent="0.3">
      <c r="P655041" s="83"/>
    </row>
    <row r="655042" spans="16:16" x14ac:dyDescent="0.3">
      <c r="P655042" s="83"/>
    </row>
    <row r="655043" spans="16:16" x14ac:dyDescent="0.3">
      <c r="P655043" s="83"/>
    </row>
    <row r="655044" spans="16:16" x14ac:dyDescent="0.3">
      <c r="P655044" s="83"/>
    </row>
    <row r="655045" spans="16:16" x14ac:dyDescent="0.3">
      <c r="P655045" s="83"/>
    </row>
    <row r="655046" spans="16:16" x14ac:dyDescent="0.3">
      <c r="P655046" s="83"/>
    </row>
    <row r="655047" spans="16:16" x14ac:dyDescent="0.3">
      <c r="P655047" s="83"/>
    </row>
    <row r="655048" spans="16:16" x14ac:dyDescent="0.3">
      <c r="P655048" s="83"/>
    </row>
    <row r="655049" spans="16:16" x14ac:dyDescent="0.3">
      <c r="P655049" s="83"/>
    </row>
    <row r="655050" spans="16:16" x14ac:dyDescent="0.3">
      <c r="P655050" s="83"/>
    </row>
    <row r="655051" spans="16:16" x14ac:dyDescent="0.3">
      <c r="P655051" s="83"/>
    </row>
    <row r="655052" spans="16:16" x14ac:dyDescent="0.3">
      <c r="P655052" s="83"/>
    </row>
    <row r="655053" spans="16:16" x14ac:dyDescent="0.3">
      <c r="P655053" s="83"/>
    </row>
    <row r="655054" spans="16:16" x14ac:dyDescent="0.3">
      <c r="P655054" s="83"/>
    </row>
    <row r="655055" spans="16:16" x14ac:dyDescent="0.3">
      <c r="P655055" s="83"/>
    </row>
    <row r="655056" spans="16:16" x14ac:dyDescent="0.3">
      <c r="P655056" s="83"/>
    </row>
    <row r="655057" spans="16:16" x14ac:dyDescent="0.3">
      <c r="P655057" s="83"/>
    </row>
    <row r="655058" spans="16:16" x14ac:dyDescent="0.3">
      <c r="P655058" s="83"/>
    </row>
    <row r="655059" spans="16:16" x14ac:dyDescent="0.3">
      <c r="P655059" s="83"/>
    </row>
    <row r="655060" spans="16:16" x14ac:dyDescent="0.3">
      <c r="P655060" s="83"/>
    </row>
    <row r="655061" spans="16:16" x14ac:dyDescent="0.3">
      <c r="P655061" s="83"/>
    </row>
    <row r="655062" spans="16:16" x14ac:dyDescent="0.3">
      <c r="P655062" s="83"/>
    </row>
    <row r="655063" spans="16:16" x14ac:dyDescent="0.3">
      <c r="P655063" s="83"/>
    </row>
    <row r="655064" spans="16:16" x14ac:dyDescent="0.3">
      <c r="P655064" s="83"/>
    </row>
    <row r="655065" spans="16:16" x14ac:dyDescent="0.3">
      <c r="P655065" s="83"/>
    </row>
    <row r="655066" spans="16:16" x14ac:dyDescent="0.3">
      <c r="P655066" s="83"/>
    </row>
    <row r="655067" spans="16:16" x14ac:dyDescent="0.3">
      <c r="P655067" s="83"/>
    </row>
    <row r="655068" spans="16:16" x14ac:dyDescent="0.3">
      <c r="P655068" s="83"/>
    </row>
    <row r="655069" spans="16:16" x14ac:dyDescent="0.3">
      <c r="P655069" s="83"/>
    </row>
    <row r="655070" spans="16:16" x14ac:dyDescent="0.3">
      <c r="P655070" s="83"/>
    </row>
    <row r="655071" spans="16:16" x14ac:dyDescent="0.3">
      <c r="P655071" s="83"/>
    </row>
    <row r="655072" spans="16:16" x14ac:dyDescent="0.3">
      <c r="P655072" s="83"/>
    </row>
    <row r="655073" spans="16:16" x14ac:dyDescent="0.3">
      <c r="P655073" s="83"/>
    </row>
    <row r="655074" spans="16:16" x14ac:dyDescent="0.3">
      <c r="P655074" s="83"/>
    </row>
    <row r="655075" spans="16:16" x14ac:dyDescent="0.3">
      <c r="P655075" s="83"/>
    </row>
    <row r="655076" spans="16:16" x14ac:dyDescent="0.3">
      <c r="P655076" s="83"/>
    </row>
    <row r="655077" spans="16:16" x14ac:dyDescent="0.3">
      <c r="P655077" s="83"/>
    </row>
    <row r="655078" spans="16:16" x14ac:dyDescent="0.3">
      <c r="P655078" s="83"/>
    </row>
    <row r="655079" spans="16:16" x14ac:dyDescent="0.3">
      <c r="P655079" s="83"/>
    </row>
    <row r="655080" spans="16:16" x14ac:dyDescent="0.3">
      <c r="P655080" s="83"/>
    </row>
    <row r="655081" spans="16:16" x14ac:dyDescent="0.3">
      <c r="P655081" s="83"/>
    </row>
    <row r="655082" spans="16:16" x14ac:dyDescent="0.3">
      <c r="P655082" s="83"/>
    </row>
    <row r="655083" spans="16:16" x14ac:dyDescent="0.3">
      <c r="P655083" s="83"/>
    </row>
    <row r="655084" spans="16:16" x14ac:dyDescent="0.3">
      <c r="P655084" s="83"/>
    </row>
    <row r="655085" spans="16:16" x14ac:dyDescent="0.3">
      <c r="P655085" s="83"/>
    </row>
    <row r="655086" spans="16:16" x14ac:dyDescent="0.3">
      <c r="P655086" s="83"/>
    </row>
    <row r="655087" spans="16:16" x14ac:dyDescent="0.3">
      <c r="P655087" s="83"/>
    </row>
    <row r="655088" spans="16:16" x14ac:dyDescent="0.3">
      <c r="P655088" s="83"/>
    </row>
    <row r="655089" spans="16:16" x14ac:dyDescent="0.3">
      <c r="P655089" s="83"/>
    </row>
    <row r="655090" spans="16:16" x14ac:dyDescent="0.3">
      <c r="P655090" s="83"/>
    </row>
    <row r="655091" spans="16:16" x14ac:dyDescent="0.3">
      <c r="P655091" s="83"/>
    </row>
    <row r="655092" spans="16:16" x14ac:dyDescent="0.3">
      <c r="P655092" s="83"/>
    </row>
    <row r="655093" spans="16:16" x14ac:dyDescent="0.3">
      <c r="P655093" s="83"/>
    </row>
    <row r="655094" spans="16:16" x14ac:dyDescent="0.3">
      <c r="P655094" s="83"/>
    </row>
    <row r="655095" spans="16:16" x14ac:dyDescent="0.3">
      <c r="P655095" s="83"/>
    </row>
    <row r="655096" spans="16:16" x14ac:dyDescent="0.3">
      <c r="P655096" s="83"/>
    </row>
    <row r="655097" spans="16:16" x14ac:dyDescent="0.3">
      <c r="P655097" s="83"/>
    </row>
    <row r="655098" spans="16:16" x14ac:dyDescent="0.3">
      <c r="P655098" s="83"/>
    </row>
    <row r="655099" spans="16:16" x14ac:dyDescent="0.3">
      <c r="P655099" s="83"/>
    </row>
    <row r="655100" spans="16:16" x14ac:dyDescent="0.3">
      <c r="P655100" s="83"/>
    </row>
    <row r="655101" spans="16:16" x14ac:dyDescent="0.3">
      <c r="P655101" s="83"/>
    </row>
    <row r="655102" spans="16:16" x14ac:dyDescent="0.3">
      <c r="P655102" s="83"/>
    </row>
    <row r="655103" spans="16:16" x14ac:dyDescent="0.3">
      <c r="P655103" s="83"/>
    </row>
    <row r="655104" spans="16:16" x14ac:dyDescent="0.3">
      <c r="P655104" s="83"/>
    </row>
    <row r="655105" spans="16:16" x14ac:dyDescent="0.3">
      <c r="P655105" s="83"/>
    </row>
    <row r="655106" spans="16:16" x14ac:dyDescent="0.3">
      <c r="P655106" s="83"/>
    </row>
    <row r="655107" spans="16:16" x14ac:dyDescent="0.3">
      <c r="P655107" s="83"/>
    </row>
    <row r="655108" spans="16:16" x14ac:dyDescent="0.3">
      <c r="P655108" s="83"/>
    </row>
    <row r="655109" spans="16:16" x14ac:dyDescent="0.3">
      <c r="P655109" s="83"/>
    </row>
    <row r="655110" spans="16:16" x14ac:dyDescent="0.3">
      <c r="P655110" s="83"/>
    </row>
    <row r="655111" spans="16:16" x14ac:dyDescent="0.3">
      <c r="P655111" s="83"/>
    </row>
    <row r="655112" spans="16:16" x14ac:dyDescent="0.3">
      <c r="P655112" s="83"/>
    </row>
    <row r="655113" spans="16:16" x14ac:dyDescent="0.3">
      <c r="P655113" s="83"/>
    </row>
    <row r="655114" spans="16:16" x14ac:dyDescent="0.3">
      <c r="P655114" s="83"/>
    </row>
    <row r="655115" spans="16:16" x14ac:dyDescent="0.3">
      <c r="P655115" s="83"/>
    </row>
    <row r="655116" spans="16:16" x14ac:dyDescent="0.3">
      <c r="P655116" s="83"/>
    </row>
    <row r="655117" spans="16:16" x14ac:dyDescent="0.3">
      <c r="P655117" s="83"/>
    </row>
    <row r="655118" spans="16:16" x14ac:dyDescent="0.3">
      <c r="P655118" s="83"/>
    </row>
    <row r="655119" spans="16:16" x14ac:dyDescent="0.3">
      <c r="P655119" s="83"/>
    </row>
    <row r="655120" spans="16:16" x14ac:dyDescent="0.3">
      <c r="P655120" s="83"/>
    </row>
    <row r="655121" spans="16:16" x14ac:dyDescent="0.3">
      <c r="P655121" s="83"/>
    </row>
    <row r="655122" spans="16:16" x14ac:dyDescent="0.3">
      <c r="P655122" s="83"/>
    </row>
    <row r="655123" spans="16:16" x14ac:dyDescent="0.3">
      <c r="P655123" s="83"/>
    </row>
    <row r="655124" spans="16:16" x14ac:dyDescent="0.3">
      <c r="P655124" s="83"/>
    </row>
    <row r="655125" spans="16:16" x14ac:dyDescent="0.3">
      <c r="P655125" s="83"/>
    </row>
    <row r="655126" spans="16:16" x14ac:dyDescent="0.3">
      <c r="P655126" s="83"/>
    </row>
    <row r="655127" spans="16:16" x14ac:dyDescent="0.3">
      <c r="P655127" s="83"/>
    </row>
    <row r="655128" spans="16:16" x14ac:dyDescent="0.3">
      <c r="P655128" s="83"/>
    </row>
    <row r="655129" spans="16:16" x14ac:dyDescent="0.3">
      <c r="P655129" s="83"/>
    </row>
    <row r="655130" spans="16:16" x14ac:dyDescent="0.3">
      <c r="P655130" s="83"/>
    </row>
    <row r="655131" spans="16:16" x14ac:dyDescent="0.3">
      <c r="P655131" s="83"/>
    </row>
    <row r="655132" spans="16:16" x14ac:dyDescent="0.3">
      <c r="P655132" s="83"/>
    </row>
    <row r="655133" spans="16:16" x14ac:dyDescent="0.3">
      <c r="P655133" s="83"/>
    </row>
    <row r="655134" spans="16:16" x14ac:dyDescent="0.3">
      <c r="P655134" s="83"/>
    </row>
    <row r="655135" spans="16:16" x14ac:dyDescent="0.3">
      <c r="P655135" s="83"/>
    </row>
    <row r="655136" spans="16:16" x14ac:dyDescent="0.3">
      <c r="P655136" s="83"/>
    </row>
    <row r="655137" spans="16:16" x14ac:dyDescent="0.3">
      <c r="P655137" s="83"/>
    </row>
    <row r="655138" spans="16:16" x14ac:dyDescent="0.3">
      <c r="P655138" s="83"/>
    </row>
    <row r="655139" spans="16:16" x14ac:dyDescent="0.3">
      <c r="P655139" s="83"/>
    </row>
    <row r="655140" spans="16:16" x14ac:dyDescent="0.3">
      <c r="P655140" s="83"/>
    </row>
    <row r="655141" spans="16:16" x14ac:dyDescent="0.3">
      <c r="P655141" s="83"/>
    </row>
    <row r="655142" spans="16:16" x14ac:dyDescent="0.3">
      <c r="P655142" s="83"/>
    </row>
    <row r="655143" spans="16:16" x14ac:dyDescent="0.3">
      <c r="P655143" s="83"/>
    </row>
    <row r="655144" spans="16:16" x14ac:dyDescent="0.3">
      <c r="P655144" s="83"/>
    </row>
    <row r="655145" spans="16:16" x14ac:dyDescent="0.3">
      <c r="P655145" s="83"/>
    </row>
    <row r="655146" spans="16:16" x14ac:dyDescent="0.3">
      <c r="P655146" s="83"/>
    </row>
    <row r="655147" spans="16:16" x14ac:dyDescent="0.3">
      <c r="P655147" s="83"/>
    </row>
    <row r="655148" spans="16:16" x14ac:dyDescent="0.3">
      <c r="P655148" s="83"/>
    </row>
    <row r="655149" spans="16:16" x14ac:dyDescent="0.3">
      <c r="P655149" s="83"/>
    </row>
    <row r="655150" spans="16:16" x14ac:dyDescent="0.3">
      <c r="P655150" s="83"/>
    </row>
    <row r="655151" spans="16:16" x14ac:dyDescent="0.3">
      <c r="P655151" s="83"/>
    </row>
    <row r="655152" spans="16:16" x14ac:dyDescent="0.3">
      <c r="P655152" s="83"/>
    </row>
    <row r="655153" spans="16:16" x14ac:dyDescent="0.3">
      <c r="P655153" s="83"/>
    </row>
    <row r="655154" spans="16:16" x14ac:dyDescent="0.3">
      <c r="P655154" s="83"/>
    </row>
    <row r="655155" spans="16:16" x14ac:dyDescent="0.3">
      <c r="P655155" s="83"/>
    </row>
    <row r="655156" spans="16:16" x14ac:dyDescent="0.3">
      <c r="P655156" s="83"/>
    </row>
    <row r="655157" spans="16:16" x14ac:dyDescent="0.3">
      <c r="P655157" s="83"/>
    </row>
    <row r="655158" spans="16:16" x14ac:dyDescent="0.3">
      <c r="P655158" s="83"/>
    </row>
    <row r="655159" spans="16:16" x14ac:dyDescent="0.3">
      <c r="P655159" s="83"/>
    </row>
    <row r="655160" spans="16:16" x14ac:dyDescent="0.3">
      <c r="P655160" s="83"/>
    </row>
    <row r="655161" spans="16:16" x14ac:dyDescent="0.3">
      <c r="P655161" s="83"/>
    </row>
    <row r="655162" spans="16:16" x14ac:dyDescent="0.3">
      <c r="P655162" s="83"/>
    </row>
    <row r="655163" spans="16:16" x14ac:dyDescent="0.3">
      <c r="P655163" s="83"/>
    </row>
    <row r="655164" spans="16:16" x14ac:dyDescent="0.3">
      <c r="P655164" s="83"/>
    </row>
    <row r="655165" spans="16:16" x14ac:dyDescent="0.3">
      <c r="P655165" s="83"/>
    </row>
    <row r="655166" spans="16:16" x14ac:dyDescent="0.3">
      <c r="P655166" s="83"/>
    </row>
    <row r="655167" spans="16:16" x14ac:dyDescent="0.3">
      <c r="P655167" s="83"/>
    </row>
    <row r="655168" spans="16:16" x14ac:dyDescent="0.3">
      <c r="P655168" s="83"/>
    </row>
    <row r="655169" spans="16:16" x14ac:dyDescent="0.3">
      <c r="P655169" s="83"/>
    </row>
    <row r="655170" spans="16:16" x14ac:dyDescent="0.3">
      <c r="P655170" s="83"/>
    </row>
    <row r="655171" spans="16:16" x14ac:dyDescent="0.3">
      <c r="P655171" s="83"/>
    </row>
    <row r="655172" spans="16:16" x14ac:dyDescent="0.3">
      <c r="P655172" s="83"/>
    </row>
    <row r="655173" spans="16:16" x14ac:dyDescent="0.3">
      <c r="P655173" s="83"/>
    </row>
    <row r="655174" spans="16:16" x14ac:dyDescent="0.3">
      <c r="P655174" s="83"/>
    </row>
    <row r="655175" spans="16:16" x14ac:dyDescent="0.3">
      <c r="P655175" s="83"/>
    </row>
    <row r="655176" spans="16:16" x14ac:dyDescent="0.3">
      <c r="P655176" s="83"/>
    </row>
    <row r="655177" spans="16:16" x14ac:dyDescent="0.3">
      <c r="P655177" s="83"/>
    </row>
    <row r="655178" spans="16:16" x14ac:dyDescent="0.3">
      <c r="P655178" s="83"/>
    </row>
    <row r="655179" spans="16:16" x14ac:dyDescent="0.3">
      <c r="P655179" s="83"/>
    </row>
    <row r="655180" spans="16:16" x14ac:dyDescent="0.3">
      <c r="P655180" s="83"/>
    </row>
    <row r="655181" spans="16:16" x14ac:dyDescent="0.3">
      <c r="P655181" s="83"/>
    </row>
    <row r="655182" spans="16:16" x14ac:dyDescent="0.3">
      <c r="P655182" s="83"/>
    </row>
    <row r="655183" spans="16:16" x14ac:dyDescent="0.3">
      <c r="P655183" s="83"/>
    </row>
    <row r="655184" spans="16:16" x14ac:dyDescent="0.3">
      <c r="P655184" s="83"/>
    </row>
    <row r="655185" spans="16:16" x14ac:dyDescent="0.3">
      <c r="P655185" s="83"/>
    </row>
    <row r="655186" spans="16:16" x14ac:dyDescent="0.3">
      <c r="P655186" s="83"/>
    </row>
    <row r="655187" spans="16:16" x14ac:dyDescent="0.3">
      <c r="P655187" s="83"/>
    </row>
    <row r="655188" spans="16:16" x14ac:dyDescent="0.3">
      <c r="P655188" s="83"/>
    </row>
    <row r="655189" spans="16:16" x14ac:dyDescent="0.3">
      <c r="P655189" s="83"/>
    </row>
    <row r="655190" spans="16:16" x14ac:dyDescent="0.3">
      <c r="P655190" s="83"/>
    </row>
    <row r="655191" spans="16:16" x14ac:dyDescent="0.3">
      <c r="P655191" s="83"/>
    </row>
    <row r="655192" spans="16:16" x14ac:dyDescent="0.3">
      <c r="P655192" s="83"/>
    </row>
    <row r="655193" spans="16:16" x14ac:dyDescent="0.3">
      <c r="P655193" s="83"/>
    </row>
    <row r="655194" spans="16:16" x14ac:dyDescent="0.3">
      <c r="P655194" s="83"/>
    </row>
    <row r="655195" spans="16:16" x14ac:dyDescent="0.3">
      <c r="P655195" s="83"/>
    </row>
    <row r="655196" spans="16:16" x14ac:dyDescent="0.3">
      <c r="P655196" s="83"/>
    </row>
    <row r="655197" spans="16:16" x14ac:dyDescent="0.3">
      <c r="P655197" s="83"/>
    </row>
    <row r="655198" spans="16:16" x14ac:dyDescent="0.3">
      <c r="P655198" s="83"/>
    </row>
    <row r="655199" spans="16:16" x14ac:dyDescent="0.3">
      <c r="P655199" s="83"/>
    </row>
    <row r="655200" spans="16:16" x14ac:dyDescent="0.3">
      <c r="P655200" s="83"/>
    </row>
    <row r="655201" spans="16:16" x14ac:dyDescent="0.3">
      <c r="P655201" s="83"/>
    </row>
    <row r="655202" spans="16:16" x14ac:dyDescent="0.3">
      <c r="P655202" s="83"/>
    </row>
    <row r="655203" spans="16:16" x14ac:dyDescent="0.3">
      <c r="P655203" s="83"/>
    </row>
    <row r="655204" spans="16:16" x14ac:dyDescent="0.3">
      <c r="P655204" s="83"/>
    </row>
    <row r="655205" spans="16:16" x14ac:dyDescent="0.3">
      <c r="P655205" s="83"/>
    </row>
    <row r="655206" spans="16:16" x14ac:dyDescent="0.3">
      <c r="P655206" s="83"/>
    </row>
    <row r="655207" spans="16:16" x14ac:dyDescent="0.3">
      <c r="P655207" s="83"/>
    </row>
    <row r="655208" spans="16:16" x14ac:dyDescent="0.3">
      <c r="P655208" s="83"/>
    </row>
    <row r="655209" spans="16:16" x14ac:dyDescent="0.3">
      <c r="P655209" s="83"/>
    </row>
    <row r="655210" spans="16:16" x14ac:dyDescent="0.3">
      <c r="P655210" s="83"/>
    </row>
    <row r="655211" spans="16:16" x14ac:dyDescent="0.3">
      <c r="P655211" s="83"/>
    </row>
    <row r="655212" spans="16:16" x14ac:dyDescent="0.3">
      <c r="P655212" s="83"/>
    </row>
    <row r="655213" spans="16:16" x14ac:dyDescent="0.3">
      <c r="P655213" s="83"/>
    </row>
    <row r="655214" spans="16:16" x14ac:dyDescent="0.3">
      <c r="P655214" s="83"/>
    </row>
    <row r="655215" spans="16:16" x14ac:dyDescent="0.3">
      <c r="P655215" s="83"/>
    </row>
    <row r="655216" spans="16:16" x14ac:dyDescent="0.3">
      <c r="P655216" s="83"/>
    </row>
    <row r="655217" spans="16:16" x14ac:dyDescent="0.3">
      <c r="P655217" s="83"/>
    </row>
    <row r="655218" spans="16:16" x14ac:dyDescent="0.3">
      <c r="P655218" s="83"/>
    </row>
    <row r="655219" spans="16:16" x14ac:dyDescent="0.3">
      <c r="P655219" s="83"/>
    </row>
    <row r="655220" spans="16:16" x14ac:dyDescent="0.3">
      <c r="P655220" s="83"/>
    </row>
    <row r="655221" spans="16:16" x14ac:dyDescent="0.3">
      <c r="P655221" s="83"/>
    </row>
    <row r="655222" spans="16:16" x14ac:dyDescent="0.3">
      <c r="P655222" s="83"/>
    </row>
    <row r="655223" spans="16:16" x14ac:dyDescent="0.3">
      <c r="P655223" s="83"/>
    </row>
    <row r="655224" spans="16:16" x14ac:dyDescent="0.3">
      <c r="P655224" s="83"/>
    </row>
    <row r="655225" spans="16:16" x14ac:dyDescent="0.3">
      <c r="P655225" s="83"/>
    </row>
    <row r="655226" spans="16:16" x14ac:dyDescent="0.3">
      <c r="P655226" s="83"/>
    </row>
    <row r="655227" spans="16:16" x14ac:dyDescent="0.3">
      <c r="P655227" s="83"/>
    </row>
    <row r="655228" spans="16:16" x14ac:dyDescent="0.3">
      <c r="P655228" s="83"/>
    </row>
    <row r="655229" spans="16:16" x14ac:dyDescent="0.3">
      <c r="P655229" s="83"/>
    </row>
    <row r="655230" spans="16:16" x14ac:dyDescent="0.3">
      <c r="P655230" s="83"/>
    </row>
    <row r="655231" spans="16:16" x14ac:dyDescent="0.3">
      <c r="P655231" s="83"/>
    </row>
    <row r="655232" spans="16:16" x14ac:dyDescent="0.3">
      <c r="P655232" s="83"/>
    </row>
    <row r="655233" spans="16:16" x14ac:dyDescent="0.3">
      <c r="P655233" s="83"/>
    </row>
    <row r="655234" spans="16:16" x14ac:dyDescent="0.3">
      <c r="P655234" s="83"/>
    </row>
    <row r="655235" spans="16:16" x14ac:dyDescent="0.3">
      <c r="P655235" s="83"/>
    </row>
    <row r="655236" spans="16:16" x14ac:dyDescent="0.3">
      <c r="P655236" s="83"/>
    </row>
    <row r="655237" spans="16:16" x14ac:dyDescent="0.3">
      <c r="P655237" s="83"/>
    </row>
    <row r="655238" spans="16:16" x14ac:dyDescent="0.3">
      <c r="P655238" s="83"/>
    </row>
    <row r="655239" spans="16:16" x14ac:dyDescent="0.3">
      <c r="P655239" s="83"/>
    </row>
    <row r="655240" spans="16:16" x14ac:dyDescent="0.3">
      <c r="P655240" s="83"/>
    </row>
    <row r="655241" spans="16:16" x14ac:dyDescent="0.3">
      <c r="P655241" s="83"/>
    </row>
    <row r="655242" spans="16:16" x14ac:dyDescent="0.3">
      <c r="P655242" s="83"/>
    </row>
    <row r="655243" spans="16:16" x14ac:dyDescent="0.3">
      <c r="P655243" s="83"/>
    </row>
    <row r="655244" spans="16:16" x14ac:dyDescent="0.3">
      <c r="P655244" s="83"/>
    </row>
    <row r="655245" spans="16:16" x14ac:dyDescent="0.3">
      <c r="P655245" s="83"/>
    </row>
    <row r="655246" spans="16:16" x14ac:dyDescent="0.3">
      <c r="P655246" s="83"/>
    </row>
    <row r="655247" spans="16:16" x14ac:dyDescent="0.3">
      <c r="P655247" s="83"/>
    </row>
    <row r="655248" spans="16:16" x14ac:dyDescent="0.3">
      <c r="P655248" s="83"/>
    </row>
    <row r="655249" spans="16:16" x14ac:dyDescent="0.3">
      <c r="P655249" s="83"/>
    </row>
    <row r="655250" spans="16:16" x14ac:dyDescent="0.3">
      <c r="P655250" s="83"/>
    </row>
    <row r="655251" spans="16:16" x14ac:dyDescent="0.3">
      <c r="P655251" s="83"/>
    </row>
    <row r="655252" spans="16:16" x14ac:dyDescent="0.3">
      <c r="P655252" s="83"/>
    </row>
    <row r="655253" spans="16:16" x14ac:dyDescent="0.3">
      <c r="P655253" s="83"/>
    </row>
    <row r="655254" spans="16:16" x14ac:dyDescent="0.3">
      <c r="P655254" s="83"/>
    </row>
    <row r="655255" spans="16:16" x14ac:dyDescent="0.3">
      <c r="P655255" s="83"/>
    </row>
    <row r="655256" spans="16:16" x14ac:dyDescent="0.3">
      <c r="P655256" s="83"/>
    </row>
    <row r="655257" spans="16:16" x14ac:dyDescent="0.3">
      <c r="P655257" s="83"/>
    </row>
    <row r="655258" spans="16:16" x14ac:dyDescent="0.3">
      <c r="P655258" s="83"/>
    </row>
    <row r="655259" spans="16:16" x14ac:dyDescent="0.3">
      <c r="P655259" s="83"/>
    </row>
    <row r="655260" spans="16:16" x14ac:dyDescent="0.3">
      <c r="P655260" s="83"/>
    </row>
    <row r="655261" spans="16:16" x14ac:dyDescent="0.3">
      <c r="P655261" s="83"/>
    </row>
    <row r="655262" spans="16:16" x14ac:dyDescent="0.3">
      <c r="P655262" s="83"/>
    </row>
    <row r="655263" spans="16:16" x14ac:dyDescent="0.3">
      <c r="P655263" s="83"/>
    </row>
    <row r="655264" spans="16:16" x14ac:dyDescent="0.3">
      <c r="P655264" s="83"/>
    </row>
    <row r="655265" spans="16:16" x14ac:dyDescent="0.3">
      <c r="P655265" s="83"/>
    </row>
    <row r="655266" spans="16:16" x14ac:dyDescent="0.3">
      <c r="P655266" s="83"/>
    </row>
    <row r="655267" spans="16:16" x14ac:dyDescent="0.3">
      <c r="P655267" s="83"/>
    </row>
    <row r="655268" spans="16:16" x14ac:dyDescent="0.3">
      <c r="P655268" s="83"/>
    </row>
    <row r="655269" spans="16:16" x14ac:dyDescent="0.3">
      <c r="P655269" s="83"/>
    </row>
    <row r="655270" spans="16:16" x14ac:dyDescent="0.3">
      <c r="P655270" s="83"/>
    </row>
    <row r="655271" spans="16:16" x14ac:dyDescent="0.3">
      <c r="P655271" s="83"/>
    </row>
    <row r="655272" spans="16:16" x14ac:dyDescent="0.3">
      <c r="P655272" s="83"/>
    </row>
    <row r="655273" spans="16:16" x14ac:dyDescent="0.3">
      <c r="P655273" s="83"/>
    </row>
    <row r="655274" spans="16:16" x14ac:dyDescent="0.3">
      <c r="P655274" s="83"/>
    </row>
    <row r="655275" spans="16:16" x14ac:dyDescent="0.3">
      <c r="P655275" s="83"/>
    </row>
    <row r="655276" spans="16:16" x14ac:dyDescent="0.3">
      <c r="P655276" s="83"/>
    </row>
    <row r="655277" spans="16:16" x14ac:dyDescent="0.3">
      <c r="P655277" s="83"/>
    </row>
    <row r="655278" spans="16:16" x14ac:dyDescent="0.3">
      <c r="P655278" s="83"/>
    </row>
    <row r="655279" spans="16:16" x14ac:dyDescent="0.3">
      <c r="P655279" s="83"/>
    </row>
    <row r="655280" spans="16:16" x14ac:dyDescent="0.3">
      <c r="P655280" s="83"/>
    </row>
    <row r="655281" spans="16:16" x14ac:dyDescent="0.3">
      <c r="P655281" s="83"/>
    </row>
    <row r="655282" spans="16:16" x14ac:dyDescent="0.3">
      <c r="P655282" s="83"/>
    </row>
    <row r="655283" spans="16:16" x14ac:dyDescent="0.3">
      <c r="P655283" s="83"/>
    </row>
    <row r="655284" spans="16:16" x14ac:dyDescent="0.3">
      <c r="P655284" s="83"/>
    </row>
    <row r="655285" spans="16:16" x14ac:dyDescent="0.3">
      <c r="P655285" s="83"/>
    </row>
    <row r="655286" spans="16:16" x14ac:dyDescent="0.3">
      <c r="P655286" s="83"/>
    </row>
    <row r="655287" spans="16:16" x14ac:dyDescent="0.3">
      <c r="P655287" s="83"/>
    </row>
    <row r="655288" spans="16:16" x14ac:dyDescent="0.3">
      <c r="P655288" s="83"/>
    </row>
    <row r="655289" spans="16:16" x14ac:dyDescent="0.3">
      <c r="P655289" s="83"/>
    </row>
    <row r="655290" spans="16:16" x14ac:dyDescent="0.3">
      <c r="P655290" s="83"/>
    </row>
    <row r="655291" spans="16:16" x14ac:dyDescent="0.3">
      <c r="P655291" s="83"/>
    </row>
    <row r="655292" spans="16:16" x14ac:dyDescent="0.3">
      <c r="P655292" s="83"/>
    </row>
    <row r="655293" spans="16:16" x14ac:dyDescent="0.3">
      <c r="P655293" s="83"/>
    </row>
    <row r="655294" spans="16:16" x14ac:dyDescent="0.3">
      <c r="P655294" s="83"/>
    </row>
    <row r="655295" spans="16:16" x14ac:dyDescent="0.3">
      <c r="P655295" s="83"/>
    </row>
    <row r="655296" spans="16:16" x14ac:dyDescent="0.3">
      <c r="P655296" s="83"/>
    </row>
    <row r="655297" spans="16:16" x14ac:dyDescent="0.3">
      <c r="P655297" s="83"/>
    </row>
    <row r="655298" spans="16:16" x14ac:dyDescent="0.3">
      <c r="P655298" s="83"/>
    </row>
    <row r="655299" spans="16:16" x14ac:dyDescent="0.3">
      <c r="P655299" s="83"/>
    </row>
    <row r="655300" spans="16:16" x14ac:dyDescent="0.3">
      <c r="P655300" s="83"/>
    </row>
    <row r="655301" spans="16:16" x14ac:dyDescent="0.3">
      <c r="P655301" s="83"/>
    </row>
    <row r="655302" spans="16:16" x14ac:dyDescent="0.3">
      <c r="P655302" s="83"/>
    </row>
    <row r="655303" spans="16:16" x14ac:dyDescent="0.3">
      <c r="P655303" s="83"/>
    </row>
    <row r="655304" spans="16:16" x14ac:dyDescent="0.3">
      <c r="P655304" s="83"/>
    </row>
    <row r="655305" spans="16:16" x14ac:dyDescent="0.3">
      <c r="P655305" s="83"/>
    </row>
    <row r="655306" spans="16:16" x14ac:dyDescent="0.3">
      <c r="P655306" s="83"/>
    </row>
    <row r="655307" spans="16:16" x14ac:dyDescent="0.3">
      <c r="P655307" s="83"/>
    </row>
    <row r="655308" spans="16:16" x14ac:dyDescent="0.3">
      <c r="P655308" s="83"/>
    </row>
    <row r="655309" spans="16:16" x14ac:dyDescent="0.3">
      <c r="P655309" s="83"/>
    </row>
    <row r="655310" spans="16:16" x14ac:dyDescent="0.3">
      <c r="P655310" s="83"/>
    </row>
    <row r="655311" spans="16:16" x14ac:dyDescent="0.3">
      <c r="P655311" s="83"/>
    </row>
    <row r="655312" spans="16:16" x14ac:dyDescent="0.3">
      <c r="P655312" s="83"/>
    </row>
    <row r="655313" spans="16:16" x14ac:dyDescent="0.3">
      <c r="P655313" s="83"/>
    </row>
    <row r="655314" spans="16:16" x14ac:dyDescent="0.3">
      <c r="P655314" s="83"/>
    </row>
    <row r="655315" spans="16:16" x14ac:dyDescent="0.3">
      <c r="P655315" s="83"/>
    </row>
    <row r="655316" spans="16:16" x14ac:dyDescent="0.3">
      <c r="P655316" s="83"/>
    </row>
    <row r="655317" spans="16:16" x14ac:dyDescent="0.3">
      <c r="P655317" s="83"/>
    </row>
    <row r="655318" spans="16:16" x14ac:dyDescent="0.3">
      <c r="P655318" s="83"/>
    </row>
    <row r="655319" spans="16:16" x14ac:dyDescent="0.3">
      <c r="P655319" s="83"/>
    </row>
    <row r="655320" spans="16:16" x14ac:dyDescent="0.3">
      <c r="P655320" s="83"/>
    </row>
    <row r="655321" spans="16:16" x14ac:dyDescent="0.3">
      <c r="P655321" s="83"/>
    </row>
    <row r="655322" spans="16:16" x14ac:dyDescent="0.3">
      <c r="P655322" s="83"/>
    </row>
    <row r="655323" spans="16:16" x14ac:dyDescent="0.3">
      <c r="P655323" s="83"/>
    </row>
    <row r="655324" spans="16:16" x14ac:dyDescent="0.3">
      <c r="P655324" s="83"/>
    </row>
    <row r="655325" spans="16:16" x14ac:dyDescent="0.3">
      <c r="P655325" s="83"/>
    </row>
    <row r="655326" spans="16:16" x14ac:dyDescent="0.3">
      <c r="P655326" s="83"/>
    </row>
    <row r="655327" spans="16:16" x14ac:dyDescent="0.3">
      <c r="P655327" s="83"/>
    </row>
    <row r="655328" spans="16:16" x14ac:dyDescent="0.3">
      <c r="P655328" s="83"/>
    </row>
    <row r="655329" spans="16:16" x14ac:dyDescent="0.3">
      <c r="P655329" s="83"/>
    </row>
    <row r="655330" spans="16:16" x14ac:dyDescent="0.3">
      <c r="P655330" s="83"/>
    </row>
    <row r="655331" spans="16:16" x14ac:dyDescent="0.3">
      <c r="P655331" s="83"/>
    </row>
    <row r="655332" spans="16:16" x14ac:dyDescent="0.3">
      <c r="P655332" s="83"/>
    </row>
    <row r="655333" spans="16:16" x14ac:dyDescent="0.3">
      <c r="P655333" s="83"/>
    </row>
    <row r="655334" spans="16:16" x14ac:dyDescent="0.3">
      <c r="P655334" s="83"/>
    </row>
    <row r="655335" spans="16:16" x14ac:dyDescent="0.3">
      <c r="P655335" s="83"/>
    </row>
    <row r="655336" spans="16:16" x14ac:dyDescent="0.3">
      <c r="P655336" s="83"/>
    </row>
    <row r="655337" spans="16:16" x14ac:dyDescent="0.3">
      <c r="P655337" s="83"/>
    </row>
    <row r="655338" spans="16:16" x14ac:dyDescent="0.3">
      <c r="P655338" s="83"/>
    </row>
    <row r="655339" spans="16:16" x14ac:dyDescent="0.3">
      <c r="P655339" s="83"/>
    </row>
    <row r="655340" spans="16:16" x14ac:dyDescent="0.3">
      <c r="P655340" s="83"/>
    </row>
    <row r="655341" spans="16:16" x14ac:dyDescent="0.3">
      <c r="P655341" s="83"/>
    </row>
    <row r="655342" spans="16:16" x14ac:dyDescent="0.3">
      <c r="P655342" s="83"/>
    </row>
    <row r="655343" spans="16:16" x14ac:dyDescent="0.3">
      <c r="P655343" s="83"/>
    </row>
    <row r="655344" spans="16:16" x14ac:dyDescent="0.3">
      <c r="P655344" s="83"/>
    </row>
    <row r="655345" spans="16:16" x14ac:dyDescent="0.3">
      <c r="P655345" s="83"/>
    </row>
    <row r="655346" spans="16:16" x14ac:dyDescent="0.3">
      <c r="P655346" s="83"/>
    </row>
    <row r="655347" spans="16:16" x14ac:dyDescent="0.3">
      <c r="P655347" s="83"/>
    </row>
    <row r="655348" spans="16:16" x14ac:dyDescent="0.3">
      <c r="P655348" s="83"/>
    </row>
    <row r="655349" spans="16:16" x14ac:dyDescent="0.3">
      <c r="P655349" s="83"/>
    </row>
    <row r="655350" spans="16:16" x14ac:dyDescent="0.3">
      <c r="P655350" s="83"/>
    </row>
    <row r="655351" spans="16:16" x14ac:dyDescent="0.3">
      <c r="P655351" s="83"/>
    </row>
    <row r="655352" spans="16:16" x14ac:dyDescent="0.3">
      <c r="P655352" s="83"/>
    </row>
    <row r="655353" spans="16:16" x14ac:dyDescent="0.3">
      <c r="P655353" s="83"/>
    </row>
    <row r="655354" spans="16:16" x14ac:dyDescent="0.3">
      <c r="P655354" s="83"/>
    </row>
    <row r="655355" spans="16:16" x14ac:dyDescent="0.3">
      <c r="P655355" s="83"/>
    </row>
    <row r="655356" spans="16:16" x14ac:dyDescent="0.3">
      <c r="P655356" s="83"/>
    </row>
    <row r="655357" spans="16:16" x14ac:dyDescent="0.3">
      <c r="P655357" s="83"/>
    </row>
    <row r="655358" spans="16:16" x14ac:dyDescent="0.3">
      <c r="P655358" s="83"/>
    </row>
    <row r="655359" spans="16:16" x14ac:dyDescent="0.3">
      <c r="P655359" s="83"/>
    </row>
    <row r="655360" spans="16:16" x14ac:dyDescent="0.3">
      <c r="P655360" s="83"/>
    </row>
    <row r="655361" spans="16:16" x14ac:dyDescent="0.3">
      <c r="P655361" s="83"/>
    </row>
    <row r="655362" spans="16:16" x14ac:dyDescent="0.3">
      <c r="P655362" s="83"/>
    </row>
    <row r="655363" spans="16:16" x14ac:dyDescent="0.3">
      <c r="P655363" s="83"/>
    </row>
    <row r="655364" spans="16:16" x14ac:dyDescent="0.3">
      <c r="P655364" s="83"/>
    </row>
    <row r="655365" spans="16:16" x14ac:dyDescent="0.3">
      <c r="P655365" s="83"/>
    </row>
    <row r="655366" spans="16:16" x14ac:dyDescent="0.3">
      <c r="P655366" s="83"/>
    </row>
    <row r="655367" spans="16:16" x14ac:dyDescent="0.3">
      <c r="P655367" s="83"/>
    </row>
    <row r="655368" spans="16:16" x14ac:dyDescent="0.3">
      <c r="P655368" s="83"/>
    </row>
    <row r="655369" spans="16:16" x14ac:dyDescent="0.3">
      <c r="P655369" s="83"/>
    </row>
    <row r="655370" spans="16:16" x14ac:dyDescent="0.3">
      <c r="P655370" s="83"/>
    </row>
    <row r="655371" spans="16:16" x14ac:dyDescent="0.3">
      <c r="P655371" s="83"/>
    </row>
    <row r="655372" spans="16:16" x14ac:dyDescent="0.3">
      <c r="P655372" s="83"/>
    </row>
    <row r="655373" spans="16:16" x14ac:dyDescent="0.3">
      <c r="P655373" s="83"/>
    </row>
    <row r="655374" spans="16:16" x14ac:dyDescent="0.3">
      <c r="P655374" s="83"/>
    </row>
    <row r="655375" spans="16:16" x14ac:dyDescent="0.3">
      <c r="P655375" s="83"/>
    </row>
    <row r="655376" spans="16:16" x14ac:dyDescent="0.3">
      <c r="P655376" s="83"/>
    </row>
    <row r="655377" spans="16:16" x14ac:dyDescent="0.3">
      <c r="P655377" s="83"/>
    </row>
    <row r="655378" spans="16:16" x14ac:dyDescent="0.3">
      <c r="P655378" s="83"/>
    </row>
    <row r="655379" spans="16:16" x14ac:dyDescent="0.3">
      <c r="P655379" s="83"/>
    </row>
    <row r="655380" spans="16:16" x14ac:dyDescent="0.3">
      <c r="P655380" s="83"/>
    </row>
    <row r="655381" spans="16:16" x14ac:dyDescent="0.3">
      <c r="P655381" s="83"/>
    </row>
    <row r="655382" spans="16:16" x14ac:dyDescent="0.3">
      <c r="P655382" s="83"/>
    </row>
    <row r="655383" spans="16:16" x14ac:dyDescent="0.3">
      <c r="P655383" s="83"/>
    </row>
    <row r="655384" spans="16:16" x14ac:dyDescent="0.3">
      <c r="P655384" s="83"/>
    </row>
    <row r="655385" spans="16:16" x14ac:dyDescent="0.3">
      <c r="P655385" s="83"/>
    </row>
    <row r="655386" spans="16:16" x14ac:dyDescent="0.3">
      <c r="P655386" s="83"/>
    </row>
    <row r="655387" spans="16:16" x14ac:dyDescent="0.3">
      <c r="P655387" s="83"/>
    </row>
    <row r="655388" spans="16:16" x14ac:dyDescent="0.3">
      <c r="P655388" s="83"/>
    </row>
    <row r="655389" spans="16:16" x14ac:dyDescent="0.3">
      <c r="P655389" s="83"/>
    </row>
    <row r="655390" spans="16:16" x14ac:dyDescent="0.3">
      <c r="P655390" s="83"/>
    </row>
    <row r="655391" spans="16:16" x14ac:dyDescent="0.3">
      <c r="P655391" s="83"/>
    </row>
    <row r="655392" spans="16:16" x14ac:dyDescent="0.3">
      <c r="P655392" s="83"/>
    </row>
    <row r="655393" spans="16:16" x14ac:dyDescent="0.3">
      <c r="P655393" s="83"/>
    </row>
    <row r="655394" spans="16:16" x14ac:dyDescent="0.3">
      <c r="P655394" s="83"/>
    </row>
    <row r="655395" spans="16:16" x14ac:dyDescent="0.3">
      <c r="P655395" s="83"/>
    </row>
    <row r="655396" spans="16:16" x14ac:dyDescent="0.3">
      <c r="P655396" s="83"/>
    </row>
    <row r="655397" spans="16:16" x14ac:dyDescent="0.3">
      <c r="P655397" s="83"/>
    </row>
    <row r="655398" spans="16:16" x14ac:dyDescent="0.3">
      <c r="P655398" s="83"/>
    </row>
    <row r="655399" spans="16:16" x14ac:dyDescent="0.3">
      <c r="P655399" s="83"/>
    </row>
    <row r="655400" spans="16:16" x14ac:dyDescent="0.3">
      <c r="P655400" s="83"/>
    </row>
    <row r="655401" spans="16:16" x14ac:dyDescent="0.3">
      <c r="P655401" s="83"/>
    </row>
    <row r="655402" spans="16:16" x14ac:dyDescent="0.3">
      <c r="P655402" s="83"/>
    </row>
    <row r="655403" spans="16:16" x14ac:dyDescent="0.3">
      <c r="P655403" s="83"/>
    </row>
    <row r="655404" spans="16:16" x14ac:dyDescent="0.3">
      <c r="P655404" s="83"/>
    </row>
    <row r="655405" spans="16:16" x14ac:dyDescent="0.3">
      <c r="P655405" s="83"/>
    </row>
    <row r="655406" spans="16:16" x14ac:dyDescent="0.3">
      <c r="P655406" s="83"/>
    </row>
    <row r="655407" spans="16:16" x14ac:dyDescent="0.3">
      <c r="P655407" s="83"/>
    </row>
    <row r="655408" spans="16:16" x14ac:dyDescent="0.3">
      <c r="P655408" s="83"/>
    </row>
    <row r="655409" spans="16:16" x14ac:dyDescent="0.3">
      <c r="P655409" s="83"/>
    </row>
    <row r="655410" spans="16:16" x14ac:dyDescent="0.3">
      <c r="P655410" s="83"/>
    </row>
    <row r="655411" spans="16:16" x14ac:dyDescent="0.3">
      <c r="P655411" s="83"/>
    </row>
    <row r="655412" spans="16:16" x14ac:dyDescent="0.3">
      <c r="P655412" s="83"/>
    </row>
    <row r="655413" spans="16:16" x14ac:dyDescent="0.3">
      <c r="P655413" s="83"/>
    </row>
    <row r="655414" spans="16:16" x14ac:dyDescent="0.3">
      <c r="P655414" s="83"/>
    </row>
    <row r="655415" spans="16:16" x14ac:dyDescent="0.3">
      <c r="P655415" s="83"/>
    </row>
    <row r="655416" spans="16:16" x14ac:dyDescent="0.3">
      <c r="P655416" s="83"/>
    </row>
    <row r="655417" spans="16:16" x14ac:dyDescent="0.3">
      <c r="P655417" s="83"/>
    </row>
    <row r="655418" spans="16:16" x14ac:dyDescent="0.3">
      <c r="P655418" s="83"/>
    </row>
    <row r="655419" spans="16:16" x14ac:dyDescent="0.3">
      <c r="P655419" s="83"/>
    </row>
    <row r="655420" spans="16:16" x14ac:dyDescent="0.3">
      <c r="P655420" s="83"/>
    </row>
    <row r="655421" spans="16:16" x14ac:dyDescent="0.3">
      <c r="P655421" s="83"/>
    </row>
    <row r="655422" spans="16:16" x14ac:dyDescent="0.3">
      <c r="P655422" s="83"/>
    </row>
    <row r="655423" spans="16:16" x14ac:dyDescent="0.3">
      <c r="P655423" s="83"/>
    </row>
    <row r="655424" spans="16:16" x14ac:dyDescent="0.3">
      <c r="P655424" s="83"/>
    </row>
    <row r="655425" spans="16:16" x14ac:dyDescent="0.3">
      <c r="P655425" s="83"/>
    </row>
    <row r="655426" spans="16:16" x14ac:dyDescent="0.3">
      <c r="P655426" s="83"/>
    </row>
    <row r="655427" spans="16:16" x14ac:dyDescent="0.3">
      <c r="P655427" s="83"/>
    </row>
    <row r="655428" spans="16:16" x14ac:dyDescent="0.3">
      <c r="P655428" s="83"/>
    </row>
    <row r="655429" spans="16:16" x14ac:dyDescent="0.3">
      <c r="P655429" s="83"/>
    </row>
    <row r="655430" spans="16:16" x14ac:dyDescent="0.3">
      <c r="P655430" s="83"/>
    </row>
    <row r="655431" spans="16:16" x14ac:dyDescent="0.3">
      <c r="P655431" s="83"/>
    </row>
    <row r="655432" spans="16:16" x14ac:dyDescent="0.3">
      <c r="P655432" s="83"/>
    </row>
    <row r="655433" spans="16:16" x14ac:dyDescent="0.3">
      <c r="P655433" s="83"/>
    </row>
    <row r="655434" spans="16:16" x14ac:dyDescent="0.3">
      <c r="P655434" s="83"/>
    </row>
    <row r="655435" spans="16:16" x14ac:dyDescent="0.3">
      <c r="P655435" s="83"/>
    </row>
    <row r="655436" spans="16:16" x14ac:dyDescent="0.3">
      <c r="P655436" s="83"/>
    </row>
    <row r="655437" spans="16:16" x14ac:dyDescent="0.3">
      <c r="P655437" s="83"/>
    </row>
    <row r="655438" spans="16:16" x14ac:dyDescent="0.3">
      <c r="P655438" s="83"/>
    </row>
    <row r="655439" spans="16:16" x14ac:dyDescent="0.3">
      <c r="P655439" s="83"/>
    </row>
    <row r="655440" spans="16:16" x14ac:dyDescent="0.3">
      <c r="P655440" s="83"/>
    </row>
    <row r="655441" spans="16:16" x14ac:dyDescent="0.3">
      <c r="P655441" s="83"/>
    </row>
    <row r="655442" spans="16:16" x14ac:dyDescent="0.3">
      <c r="P655442" s="83"/>
    </row>
    <row r="655443" spans="16:16" x14ac:dyDescent="0.3">
      <c r="P655443" s="83"/>
    </row>
    <row r="655444" spans="16:16" x14ac:dyDescent="0.3">
      <c r="P655444" s="83"/>
    </row>
    <row r="655445" spans="16:16" x14ac:dyDescent="0.3">
      <c r="P655445" s="83"/>
    </row>
    <row r="655446" spans="16:16" x14ac:dyDescent="0.3">
      <c r="P655446" s="83"/>
    </row>
    <row r="655447" spans="16:16" x14ac:dyDescent="0.3">
      <c r="P655447" s="83"/>
    </row>
    <row r="655448" spans="16:16" x14ac:dyDescent="0.3">
      <c r="P655448" s="83"/>
    </row>
    <row r="655449" spans="16:16" x14ac:dyDescent="0.3">
      <c r="P655449" s="83"/>
    </row>
    <row r="655450" spans="16:16" x14ac:dyDescent="0.3">
      <c r="P655450" s="83"/>
    </row>
    <row r="655451" spans="16:16" x14ac:dyDescent="0.3">
      <c r="P655451" s="83"/>
    </row>
    <row r="655452" spans="16:16" x14ac:dyDescent="0.3">
      <c r="P655452" s="83"/>
    </row>
    <row r="655453" spans="16:16" x14ac:dyDescent="0.3">
      <c r="P655453" s="83"/>
    </row>
    <row r="655454" spans="16:16" x14ac:dyDescent="0.3">
      <c r="P655454" s="83"/>
    </row>
    <row r="655455" spans="16:16" x14ac:dyDescent="0.3">
      <c r="P655455" s="83"/>
    </row>
    <row r="655456" spans="16:16" x14ac:dyDescent="0.3">
      <c r="P655456" s="83"/>
    </row>
    <row r="655457" spans="16:16" x14ac:dyDescent="0.3">
      <c r="P655457" s="83"/>
    </row>
    <row r="655458" spans="16:16" x14ac:dyDescent="0.3">
      <c r="P655458" s="83"/>
    </row>
    <row r="655459" spans="16:16" x14ac:dyDescent="0.3">
      <c r="P655459" s="83"/>
    </row>
    <row r="655460" spans="16:16" x14ac:dyDescent="0.3">
      <c r="P655460" s="83"/>
    </row>
    <row r="655461" spans="16:16" x14ac:dyDescent="0.3">
      <c r="P655461" s="83"/>
    </row>
    <row r="655462" spans="16:16" x14ac:dyDescent="0.3">
      <c r="P655462" s="83"/>
    </row>
    <row r="655463" spans="16:16" x14ac:dyDescent="0.3">
      <c r="P655463" s="83"/>
    </row>
    <row r="655464" spans="16:16" x14ac:dyDescent="0.3">
      <c r="P655464" s="83"/>
    </row>
    <row r="655465" spans="16:16" x14ac:dyDescent="0.3">
      <c r="P655465" s="83"/>
    </row>
    <row r="655466" spans="16:16" x14ac:dyDescent="0.3">
      <c r="P655466" s="83"/>
    </row>
    <row r="655467" spans="16:16" x14ac:dyDescent="0.3">
      <c r="P655467" s="83"/>
    </row>
    <row r="655468" spans="16:16" x14ac:dyDescent="0.3">
      <c r="P655468" s="83"/>
    </row>
    <row r="655469" spans="16:16" x14ac:dyDescent="0.3">
      <c r="P655469" s="83"/>
    </row>
    <row r="655470" spans="16:16" x14ac:dyDescent="0.3">
      <c r="P655470" s="83"/>
    </row>
    <row r="655471" spans="16:16" x14ac:dyDescent="0.3">
      <c r="P655471" s="83"/>
    </row>
    <row r="655472" spans="16:16" x14ac:dyDescent="0.3">
      <c r="P655472" s="83"/>
    </row>
    <row r="655473" spans="16:16" x14ac:dyDescent="0.3">
      <c r="P655473" s="83"/>
    </row>
    <row r="655474" spans="16:16" x14ac:dyDescent="0.3">
      <c r="P655474" s="83"/>
    </row>
    <row r="655475" spans="16:16" x14ac:dyDescent="0.3">
      <c r="P655475" s="83"/>
    </row>
    <row r="655476" spans="16:16" x14ac:dyDescent="0.3">
      <c r="P655476" s="83"/>
    </row>
    <row r="655477" spans="16:16" x14ac:dyDescent="0.3">
      <c r="P655477" s="83"/>
    </row>
    <row r="655478" spans="16:16" x14ac:dyDescent="0.3">
      <c r="P655478" s="83"/>
    </row>
    <row r="655479" spans="16:16" x14ac:dyDescent="0.3">
      <c r="P655479" s="83"/>
    </row>
    <row r="655480" spans="16:16" x14ac:dyDescent="0.3">
      <c r="P655480" s="83"/>
    </row>
    <row r="655481" spans="16:16" x14ac:dyDescent="0.3">
      <c r="P655481" s="83"/>
    </row>
    <row r="655482" spans="16:16" x14ac:dyDescent="0.3">
      <c r="P655482" s="83"/>
    </row>
    <row r="655483" spans="16:16" x14ac:dyDescent="0.3">
      <c r="P655483" s="83"/>
    </row>
    <row r="655484" spans="16:16" x14ac:dyDescent="0.3">
      <c r="P655484" s="83"/>
    </row>
    <row r="655485" spans="16:16" x14ac:dyDescent="0.3">
      <c r="P655485" s="83"/>
    </row>
    <row r="655486" spans="16:16" x14ac:dyDescent="0.3">
      <c r="P655486" s="83"/>
    </row>
    <row r="655487" spans="16:16" x14ac:dyDescent="0.3">
      <c r="P655487" s="83"/>
    </row>
    <row r="655488" spans="16:16" x14ac:dyDescent="0.3">
      <c r="P655488" s="83"/>
    </row>
    <row r="655489" spans="16:16" x14ac:dyDescent="0.3">
      <c r="P655489" s="83"/>
    </row>
    <row r="655490" spans="16:16" x14ac:dyDescent="0.3">
      <c r="P655490" s="83"/>
    </row>
    <row r="655491" spans="16:16" x14ac:dyDescent="0.3">
      <c r="P655491" s="83"/>
    </row>
    <row r="655492" spans="16:16" x14ac:dyDescent="0.3">
      <c r="P655492" s="83"/>
    </row>
    <row r="655493" spans="16:16" x14ac:dyDescent="0.3">
      <c r="P655493" s="83"/>
    </row>
    <row r="655494" spans="16:16" x14ac:dyDescent="0.3">
      <c r="P655494" s="83"/>
    </row>
    <row r="655495" spans="16:16" x14ac:dyDescent="0.3">
      <c r="P655495" s="83"/>
    </row>
    <row r="655496" spans="16:16" x14ac:dyDescent="0.3">
      <c r="P655496" s="83"/>
    </row>
    <row r="655497" spans="16:16" x14ac:dyDescent="0.3">
      <c r="P655497" s="83"/>
    </row>
    <row r="655498" spans="16:16" x14ac:dyDescent="0.3">
      <c r="P655498" s="83"/>
    </row>
    <row r="655499" spans="16:16" x14ac:dyDescent="0.3">
      <c r="P655499" s="83"/>
    </row>
    <row r="655500" spans="16:16" x14ac:dyDescent="0.3">
      <c r="P655500" s="83"/>
    </row>
    <row r="655501" spans="16:16" x14ac:dyDescent="0.3">
      <c r="P655501" s="83"/>
    </row>
    <row r="655502" spans="16:16" x14ac:dyDescent="0.3">
      <c r="P655502" s="83"/>
    </row>
    <row r="655503" spans="16:16" x14ac:dyDescent="0.3">
      <c r="P655503" s="83"/>
    </row>
    <row r="655504" spans="16:16" x14ac:dyDescent="0.3">
      <c r="P655504" s="83"/>
    </row>
    <row r="655505" spans="16:16" x14ac:dyDescent="0.3">
      <c r="P655505" s="83"/>
    </row>
    <row r="655506" spans="16:16" x14ac:dyDescent="0.3">
      <c r="P655506" s="83"/>
    </row>
    <row r="655507" spans="16:16" x14ac:dyDescent="0.3">
      <c r="P655507" s="83"/>
    </row>
    <row r="655508" spans="16:16" x14ac:dyDescent="0.3">
      <c r="P655508" s="83"/>
    </row>
    <row r="655509" spans="16:16" x14ac:dyDescent="0.3">
      <c r="P655509" s="83"/>
    </row>
    <row r="655510" spans="16:16" x14ac:dyDescent="0.3">
      <c r="P655510" s="83"/>
    </row>
    <row r="655511" spans="16:16" x14ac:dyDescent="0.3">
      <c r="P655511" s="83"/>
    </row>
    <row r="655512" spans="16:16" x14ac:dyDescent="0.3">
      <c r="P655512" s="83"/>
    </row>
    <row r="655513" spans="16:16" x14ac:dyDescent="0.3">
      <c r="P655513" s="83"/>
    </row>
    <row r="655514" spans="16:16" x14ac:dyDescent="0.3">
      <c r="P655514" s="83"/>
    </row>
    <row r="655515" spans="16:16" x14ac:dyDescent="0.3">
      <c r="P655515" s="83"/>
    </row>
    <row r="655516" spans="16:16" x14ac:dyDescent="0.3">
      <c r="P655516" s="83"/>
    </row>
    <row r="655517" spans="16:16" x14ac:dyDescent="0.3">
      <c r="P655517" s="83"/>
    </row>
    <row r="655518" spans="16:16" x14ac:dyDescent="0.3">
      <c r="P655518" s="83"/>
    </row>
    <row r="655519" spans="16:16" x14ac:dyDescent="0.3">
      <c r="P655519" s="83"/>
    </row>
    <row r="655520" spans="16:16" x14ac:dyDescent="0.3">
      <c r="P655520" s="83"/>
    </row>
    <row r="655521" spans="16:16" x14ac:dyDescent="0.3">
      <c r="P655521" s="83"/>
    </row>
    <row r="655522" spans="16:16" x14ac:dyDescent="0.3">
      <c r="P655522" s="83"/>
    </row>
    <row r="655523" spans="16:16" x14ac:dyDescent="0.3">
      <c r="P655523" s="83"/>
    </row>
    <row r="655524" spans="16:16" x14ac:dyDescent="0.3">
      <c r="P655524" s="83"/>
    </row>
    <row r="655525" spans="16:16" x14ac:dyDescent="0.3">
      <c r="P655525" s="83"/>
    </row>
    <row r="655526" spans="16:16" x14ac:dyDescent="0.3">
      <c r="P655526" s="83"/>
    </row>
    <row r="655527" spans="16:16" x14ac:dyDescent="0.3">
      <c r="P655527" s="83"/>
    </row>
    <row r="655528" spans="16:16" x14ac:dyDescent="0.3">
      <c r="P655528" s="83"/>
    </row>
    <row r="655529" spans="16:16" x14ac:dyDescent="0.3">
      <c r="P655529" s="83"/>
    </row>
    <row r="655530" spans="16:16" x14ac:dyDescent="0.3">
      <c r="P655530" s="83"/>
    </row>
    <row r="655531" spans="16:16" x14ac:dyDescent="0.3">
      <c r="P655531" s="83"/>
    </row>
    <row r="655532" spans="16:16" x14ac:dyDescent="0.3">
      <c r="P655532" s="83"/>
    </row>
    <row r="655533" spans="16:16" x14ac:dyDescent="0.3">
      <c r="P655533" s="83"/>
    </row>
    <row r="655534" spans="16:16" x14ac:dyDescent="0.3">
      <c r="P655534" s="83"/>
    </row>
    <row r="655535" spans="16:16" x14ac:dyDescent="0.3">
      <c r="P655535" s="83"/>
    </row>
    <row r="655536" spans="16:16" x14ac:dyDescent="0.3">
      <c r="P655536" s="83"/>
    </row>
    <row r="655537" spans="16:16" x14ac:dyDescent="0.3">
      <c r="P655537" s="83"/>
    </row>
    <row r="655538" spans="16:16" x14ac:dyDescent="0.3">
      <c r="P655538" s="83"/>
    </row>
    <row r="655539" spans="16:16" x14ac:dyDescent="0.3">
      <c r="P655539" s="83"/>
    </row>
    <row r="655540" spans="16:16" x14ac:dyDescent="0.3">
      <c r="P655540" s="83"/>
    </row>
    <row r="655541" spans="16:16" x14ac:dyDescent="0.3">
      <c r="P655541" s="83"/>
    </row>
    <row r="655542" spans="16:16" x14ac:dyDescent="0.3">
      <c r="P655542" s="83"/>
    </row>
    <row r="655543" spans="16:16" x14ac:dyDescent="0.3">
      <c r="P655543" s="83"/>
    </row>
    <row r="655544" spans="16:16" x14ac:dyDescent="0.3">
      <c r="P655544" s="83"/>
    </row>
    <row r="655545" spans="16:16" x14ac:dyDescent="0.3">
      <c r="P655545" s="83"/>
    </row>
    <row r="655546" spans="16:16" x14ac:dyDescent="0.3">
      <c r="P655546" s="83"/>
    </row>
    <row r="655547" spans="16:16" x14ac:dyDescent="0.3">
      <c r="P655547" s="83"/>
    </row>
    <row r="655548" spans="16:16" x14ac:dyDescent="0.3">
      <c r="P655548" s="83"/>
    </row>
    <row r="655549" spans="16:16" x14ac:dyDescent="0.3">
      <c r="P655549" s="83"/>
    </row>
    <row r="655550" spans="16:16" x14ac:dyDescent="0.3">
      <c r="P655550" s="83"/>
    </row>
    <row r="655551" spans="16:16" x14ac:dyDescent="0.3">
      <c r="P655551" s="83"/>
    </row>
    <row r="655552" spans="16:16" x14ac:dyDescent="0.3">
      <c r="P655552" s="83"/>
    </row>
    <row r="655553" spans="16:16" x14ac:dyDescent="0.3">
      <c r="P655553" s="83"/>
    </row>
    <row r="655554" spans="16:16" x14ac:dyDescent="0.3">
      <c r="P655554" s="83"/>
    </row>
    <row r="655555" spans="16:16" x14ac:dyDescent="0.3">
      <c r="P655555" s="83"/>
    </row>
    <row r="655556" spans="16:16" x14ac:dyDescent="0.3">
      <c r="P655556" s="83"/>
    </row>
    <row r="655557" spans="16:16" x14ac:dyDescent="0.3">
      <c r="P655557" s="83"/>
    </row>
    <row r="655558" spans="16:16" x14ac:dyDescent="0.3">
      <c r="P655558" s="83"/>
    </row>
    <row r="655559" spans="16:16" x14ac:dyDescent="0.3">
      <c r="P655559" s="83"/>
    </row>
    <row r="655560" spans="16:16" x14ac:dyDescent="0.3">
      <c r="P655560" s="83"/>
    </row>
    <row r="655561" spans="16:16" x14ac:dyDescent="0.3">
      <c r="P655561" s="83"/>
    </row>
    <row r="655562" spans="16:16" x14ac:dyDescent="0.3">
      <c r="P655562" s="83"/>
    </row>
    <row r="655563" spans="16:16" x14ac:dyDescent="0.3">
      <c r="P655563" s="83"/>
    </row>
    <row r="655564" spans="16:16" x14ac:dyDescent="0.3">
      <c r="P655564" s="83"/>
    </row>
    <row r="655565" spans="16:16" x14ac:dyDescent="0.3">
      <c r="P655565" s="83"/>
    </row>
    <row r="655566" spans="16:16" x14ac:dyDescent="0.3">
      <c r="P655566" s="83"/>
    </row>
    <row r="655567" spans="16:16" x14ac:dyDescent="0.3">
      <c r="P655567" s="83"/>
    </row>
    <row r="655568" spans="16:16" x14ac:dyDescent="0.3">
      <c r="P655568" s="83"/>
    </row>
    <row r="655569" spans="16:16" x14ac:dyDescent="0.3">
      <c r="P655569" s="83"/>
    </row>
    <row r="655570" spans="16:16" x14ac:dyDescent="0.3">
      <c r="P655570" s="83"/>
    </row>
    <row r="655571" spans="16:16" x14ac:dyDescent="0.3">
      <c r="P655571" s="83"/>
    </row>
    <row r="655572" spans="16:16" x14ac:dyDescent="0.3">
      <c r="P655572" s="83"/>
    </row>
    <row r="655573" spans="16:16" x14ac:dyDescent="0.3">
      <c r="P655573" s="83"/>
    </row>
    <row r="655574" spans="16:16" x14ac:dyDescent="0.3">
      <c r="P655574" s="83"/>
    </row>
    <row r="655575" spans="16:16" x14ac:dyDescent="0.3">
      <c r="P655575" s="83"/>
    </row>
    <row r="655576" spans="16:16" x14ac:dyDescent="0.3">
      <c r="P655576" s="83"/>
    </row>
    <row r="655577" spans="16:16" x14ac:dyDescent="0.3">
      <c r="P655577" s="83"/>
    </row>
    <row r="655578" spans="16:16" x14ac:dyDescent="0.3">
      <c r="P655578" s="83"/>
    </row>
    <row r="655579" spans="16:16" x14ac:dyDescent="0.3">
      <c r="P655579" s="83"/>
    </row>
    <row r="655580" spans="16:16" x14ac:dyDescent="0.3">
      <c r="P655580" s="83"/>
    </row>
    <row r="655581" spans="16:16" x14ac:dyDescent="0.3">
      <c r="P655581" s="83"/>
    </row>
    <row r="655582" spans="16:16" x14ac:dyDescent="0.3">
      <c r="P655582" s="83"/>
    </row>
    <row r="655583" spans="16:16" x14ac:dyDescent="0.3">
      <c r="P655583" s="83"/>
    </row>
    <row r="655584" spans="16:16" x14ac:dyDescent="0.3">
      <c r="P655584" s="83"/>
    </row>
    <row r="655585" spans="16:16" x14ac:dyDescent="0.3">
      <c r="P655585" s="83"/>
    </row>
    <row r="655586" spans="16:16" x14ac:dyDescent="0.3">
      <c r="P655586" s="83"/>
    </row>
    <row r="655587" spans="16:16" x14ac:dyDescent="0.3">
      <c r="P655587" s="83"/>
    </row>
    <row r="655588" spans="16:16" x14ac:dyDescent="0.3">
      <c r="P655588" s="83"/>
    </row>
    <row r="655589" spans="16:16" x14ac:dyDescent="0.3">
      <c r="P655589" s="83"/>
    </row>
    <row r="655590" spans="16:16" x14ac:dyDescent="0.3">
      <c r="P655590" s="83"/>
    </row>
    <row r="655591" spans="16:16" x14ac:dyDescent="0.3">
      <c r="P655591" s="83"/>
    </row>
    <row r="655592" spans="16:16" x14ac:dyDescent="0.3">
      <c r="P655592" s="83"/>
    </row>
    <row r="655593" spans="16:16" x14ac:dyDescent="0.3">
      <c r="P655593" s="83"/>
    </row>
    <row r="655594" spans="16:16" x14ac:dyDescent="0.3">
      <c r="P655594" s="83"/>
    </row>
    <row r="655595" spans="16:16" x14ac:dyDescent="0.3">
      <c r="P655595" s="83"/>
    </row>
    <row r="655596" spans="16:16" x14ac:dyDescent="0.3">
      <c r="P655596" s="83"/>
    </row>
    <row r="655597" spans="16:16" x14ac:dyDescent="0.3">
      <c r="P655597" s="83"/>
    </row>
    <row r="655598" spans="16:16" x14ac:dyDescent="0.3">
      <c r="P655598" s="83"/>
    </row>
    <row r="655599" spans="16:16" x14ac:dyDescent="0.3">
      <c r="P655599" s="83"/>
    </row>
    <row r="655600" spans="16:16" x14ac:dyDescent="0.3">
      <c r="P655600" s="83"/>
    </row>
    <row r="655601" spans="16:16" x14ac:dyDescent="0.3">
      <c r="P655601" s="83"/>
    </row>
    <row r="655602" spans="16:16" x14ac:dyDescent="0.3">
      <c r="P655602" s="83"/>
    </row>
    <row r="655603" spans="16:16" x14ac:dyDescent="0.3">
      <c r="P655603" s="83"/>
    </row>
    <row r="655604" spans="16:16" x14ac:dyDescent="0.3">
      <c r="P655604" s="83"/>
    </row>
    <row r="655605" spans="16:16" x14ac:dyDescent="0.3">
      <c r="P655605" s="83"/>
    </row>
    <row r="655606" spans="16:16" x14ac:dyDescent="0.3">
      <c r="P655606" s="83"/>
    </row>
    <row r="655607" spans="16:16" x14ac:dyDescent="0.3">
      <c r="P655607" s="83"/>
    </row>
    <row r="655608" spans="16:16" x14ac:dyDescent="0.3">
      <c r="P655608" s="83"/>
    </row>
    <row r="655609" spans="16:16" x14ac:dyDescent="0.3">
      <c r="P655609" s="83"/>
    </row>
    <row r="655610" spans="16:16" x14ac:dyDescent="0.3">
      <c r="P655610" s="83"/>
    </row>
    <row r="655611" spans="16:16" x14ac:dyDescent="0.3">
      <c r="P655611" s="83"/>
    </row>
    <row r="655612" spans="16:16" x14ac:dyDescent="0.3">
      <c r="P655612" s="83"/>
    </row>
    <row r="655613" spans="16:16" x14ac:dyDescent="0.3">
      <c r="P655613" s="83"/>
    </row>
    <row r="655614" spans="16:16" x14ac:dyDescent="0.3">
      <c r="P655614" s="83"/>
    </row>
    <row r="655615" spans="16:16" x14ac:dyDescent="0.3">
      <c r="P655615" s="83"/>
    </row>
    <row r="655616" spans="16:16" x14ac:dyDescent="0.3">
      <c r="P655616" s="83"/>
    </row>
    <row r="655617" spans="16:16" x14ac:dyDescent="0.3">
      <c r="P655617" s="83"/>
    </row>
    <row r="655618" spans="16:16" x14ac:dyDescent="0.3">
      <c r="P655618" s="83"/>
    </row>
    <row r="655619" spans="16:16" x14ac:dyDescent="0.3">
      <c r="P655619" s="83"/>
    </row>
    <row r="655620" spans="16:16" x14ac:dyDescent="0.3">
      <c r="P655620" s="83"/>
    </row>
    <row r="655621" spans="16:16" x14ac:dyDescent="0.3">
      <c r="P655621" s="83"/>
    </row>
    <row r="655622" spans="16:16" x14ac:dyDescent="0.3">
      <c r="P655622" s="83"/>
    </row>
    <row r="655623" spans="16:16" x14ac:dyDescent="0.3">
      <c r="P655623" s="83"/>
    </row>
    <row r="655624" spans="16:16" x14ac:dyDescent="0.3">
      <c r="P655624" s="83"/>
    </row>
    <row r="655625" spans="16:16" x14ac:dyDescent="0.3">
      <c r="P655625" s="83"/>
    </row>
    <row r="655626" spans="16:16" x14ac:dyDescent="0.3">
      <c r="P655626" s="83"/>
    </row>
    <row r="655627" spans="16:16" x14ac:dyDescent="0.3">
      <c r="P655627" s="83"/>
    </row>
    <row r="655628" spans="16:16" x14ac:dyDescent="0.3">
      <c r="P655628" s="83"/>
    </row>
    <row r="655629" spans="16:16" x14ac:dyDescent="0.3">
      <c r="P655629" s="83"/>
    </row>
    <row r="655630" spans="16:16" x14ac:dyDescent="0.3">
      <c r="P655630" s="83"/>
    </row>
    <row r="655631" spans="16:16" x14ac:dyDescent="0.3">
      <c r="P655631" s="83"/>
    </row>
    <row r="655632" spans="16:16" x14ac:dyDescent="0.3">
      <c r="P655632" s="83"/>
    </row>
    <row r="655633" spans="16:16" x14ac:dyDescent="0.3">
      <c r="P655633" s="83"/>
    </row>
    <row r="655634" spans="16:16" x14ac:dyDescent="0.3">
      <c r="P655634" s="83"/>
    </row>
    <row r="655635" spans="16:16" x14ac:dyDescent="0.3">
      <c r="P655635" s="83"/>
    </row>
    <row r="655636" spans="16:16" x14ac:dyDescent="0.3">
      <c r="P655636" s="83"/>
    </row>
    <row r="655637" spans="16:16" x14ac:dyDescent="0.3">
      <c r="P655637" s="83"/>
    </row>
    <row r="655638" spans="16:16" x14ac:dyDescent="0.3">
      <c r="P655638" s="83"/>
    </row>
    <row r="655639" spans="16:16" x14ac:dyDescent="0.3">
      <c r="P655639" s="83"/>
    </row>
    <row r="655640" spans="16:16" x14ac:dyDescent="0.3">
      <c r="P655640" s="83"/>
    </row>
    <row r="655641" spans="16:16" x14ac:dyDescent="0.3">
      <c r="P655641" s="83"/>
    </row>
    <row r="655642" spans="16:16" x14ac:dyDescent="0.3">
      <c r="P655642" s="83"/>
    </row>
    <row r="655643" spans="16:16" x14ac:dyDescent="0.3">
      <c r="P655643" s="83"/>
    </row>
    <row r="655644" spans="16:16" x14ac:dyDescent="0.3">
      <c r="P655644" s="83"/>
    </row>
    <row r="655645" spans="16:16" x14ac:dyDescent="0.3">
      <c r="P655645" s="83"/>
    </row>
    <row r="655646" spans="16:16" x14ac:dyDescent="0.3">
      <c r="P655646" s="83"/>
    </row>
    <row r="655647" spans="16:16" x14ac:dyDescent="0.3">
      <c r="P655647" s="83"/>
    </row>
    <row r="655648" spans="16:16" x14ac:dyDescent="0.3">
      <c r="P655648" s="83"/>
    </row>
    <row r="655649" spans="16:16" x14ac:dyDescent="0.3">
      <c r="P655649" s="83"/>
    </row>
    <row r="655650" spans="16:16" x14ac:dyDescent="0.3">
      <c r="P655650" s="83"/>
    </row>
    <row r="655651" spans="16:16" x14ac:dyDescent="0.3">
      <c r="P655651" s="83"/>
    </row>
    <row r="655652" spans="16:16" x14ac:dyDescent="0.3">
      <c r="P655652" s="83"/>
    </row>
    <row r="655653" spans="16:16" x14ac:dyDescent="0.3">
      <c r="P655653" s="83"/>
    </row>
    <row r="655654" spans="16:16" x14ac:dyDescent="0.3">
      <c r="P655654" s="83"/>
    </row>
    <row r="655655" spans="16:16" x14ac:dyDescent="0.3">
      <c r="P655655" s="83"/>
    </row>
    <row r="655656" spans="16:16" x14ac:dyDescent="0.3">
      <c r="P655656" s="83"/>
    </row>
    <row r="655657" spans="16:16" x14ac:dyDescent="0.3">
      <c r="P655657" s="83"/>
    </row>
    <row r="655658" spans="16:16" x14ac:dyDescent="0.3">
      <c r="P655658" s="83"/>
    </row>
    <row r="655659" spans="16:16" x14ac:dyDescent="0.3">
      <c r="P655659" s="83"/>
    </row>
    <row r="655660" spans="16:16" x14ac:dyDescent="0.3">
      <c r="P655660" s="83"/>
    </row>
    <row r="655661" spans="16:16" x14ac:dyDescent="0.3">
      <c r="P655661" s="83"/>
    </row>
    <row r="655662" spans="16:16" x14ac:dyDescent="0.3">
      <c r="P655662" s="83"/>
    </row>
    <row r="655663" spans="16:16" x14ac:dyDescent="0.3">
      <c r="P655663" s="83"/>
    </row>
    <row r="655664" spans="16:16" x14ac:dyDescent="0.3">
      <c r="P655664" s="83"/>
    </row>
    <row r="655665" spans="16:16" x14ac:dyDescent="0.3">
      <c r="P655665" s="83"/>
    </row>
    <row r="655666" spans="16:16" x14ac:dyDescent="0.3">
      <c r="P655666" s="83"/>
    </row>
    <row r="655667" spans="16:16" x14ac:dyDescent="0.3">
      <c r="P655667" s="83"/>
    </row>
    <row r="655668" spans="16:16" x14ac:dyDescent="0.3">
      <c r="P655668" s="83"/>
    </row>
    <row r="655669" spans="16:16" x14ac:dyDescent="0.3">
      <c r="P655669" s="83"/>
    </row>
    <row r="655670" spans="16:16" x14ac:dyDescent="0.3">
      <c r="P655670" s="83"/>
    </row>
    <row r="655671" spans="16:16" x14ac:dyDescent="0.3">
      <c r="P655671" s="83"/>
    </row>
    <row r="655672" spans="16:16" x14ac:dyDescent="0.3">
      <c r="P655672" s="83"/>
    </row>
    <row r="655673" spans="16:16" x14ac:dyDescent="0.3">
      <c r="P655673" s="83"/>
    </row>
    <row r="655674" spans="16:16" x14ac:dyDescent="0.3">
      <c r="P655674" s="83"/>
    </row>
    <row r="655675" spans="16:16" x14ac:dyDescent="0.3">
      <c r="P655675" s="83"/>
    </row>
    <row r="655676" spans="16:16" x14ac:dyDescent="0.3">
      <c r="P655676" s="83"/>
    </row>
    <row r="655677" spans="16:16" x14ac:dyDescent="0.3">
      <c r="P655677" s="83"/>
    </row>
    <row r="655678" spans="16:16" x14ac:dyDescent="0.3">
      <c r="P655678" s="83"/>
    </row>
    <row r="655679" spans="16:16" x14ac:dyDescent="0.3">
      <c r="P655679" s="83"/>
    </row>
    <row r="655680" spans="16:16" x14ac:dyDescent="0.3">
      <c r="P655680" s="83"/>
    </row>
    <row r="655681" spans="16:16" x14ac:dyDescent="0.3">
      <c r="P655681" s="83"/>
    </row>
    <row r="655682" spans="16:16" x14ac:dyDescent="0.3">
      <c r="P655682" s="83"/>
    </row>
    <row r="655683" spans="16:16" x14ac:dyDescent="0.3">
      <c r="P655683" s="83"/>
    </row>
    <row r="655684" spans="16:16" x14ac:dyDescent="0.3">
      <c r="P655684" s="83"/>
    </row>
    <row r="655685" spans="16:16" x14ac:dyDescent="0.3">
      <c r="P655685" s="83"/>
    </row>
    <row r="655686" spans="16:16" x14ac:dyDescent="0.3">
      <c r="P655686" s="83"/>
    </row>
    <row r="655687" spans="16:16" x14ac:dyDescent="0.3">
      <c r="P655687" s="83"/>
    </row>
    <row r="655688" spans="16:16" x14ac:dyDescent="0.3">
      <c r="P655688" s="83"/>
    </row>
    <row r="655689" spans="16:16" x14ac:dyDescent="0.3">
      <c r="P655689" s="83"/>
    </row>
    <row r="655690" spans="16:16" x14ac:dyDescent="0.3">
      <c r="P655690" s="83"/>
    </row>
    <row r="655691" spans="16:16" x14ac:dyDescent="0.3">
      <c r="P655691" s="83"/>
    </row>
    <row r="655692" spans="16:16" x14ac:dyDescent="0.3">
      <c r="P655692" s="83"/>
    </row>
    <row r="655693" spans="16:16" x14ac:dyDescent="0.3">
      <c r="P655693" s="83"/>
    </row>
    <row r="655694" spans="16:16" x14ac:dyDescent="0.3">
      <c r="P655694" s="83"/>
    </row>
    <row r="655695" spans="16:16" x14ac:dyDescent="0.3">
      <c r="P655695" s="83"/>
    </row>
    <row r="655696" spans="16:16" x14ac:dyDescent="0.3">
      <c r="P655696" s="83"/>
    </row>
    <row r="655697" spans="16:16" x14ac:dyDescent="0.3">
      <c r="P655697" s="83"/>
    </row>
    <row r="655698" spans="16:16" x14ac:dyDescent="0.3">
      <c r="P655698" s="83"/>
    </row>
    <row r="655699" spans="16:16" x14ac:dyDescent="0.3">
      <c r="P655699" s="83"/>
    </row>
    <row r="655700" spans="16:16" x14ac:dyDescent="0.3">
      <c r="P655700" s="83"/>
    </row>
    <row r="655701" spans="16:16" x14ac:dyDescent="0.3">
      <c r="P655701" s="83"/>
    </row>
    <row r="655702" spans="16:16" x14ac:dyDescent="0.3">
      <c r="P655702" s="83"/>
    </row>
    <row r="655703" spans="16:16" x14ac:dyDescent="0.3">
      <c r="P655703" s="83"/>
    </row>
    <row r="655704" spans="16:16" x14ac:dyDescent="0.3">
      <c r="P655704" s="83"/>
    </row>
    <row r="655705" spans="16:16" x14ac:dyDescent="0.3">
      <c r="P655705" s="83"/>
    </row>
    <row r="655706" spans="16:16" x14ac:dyDescent="0.3">
      <c r="P655706" s="83"/>
    </row>
    <row r="655707" spans="16:16" x14ac:dyDescent="0.3">
      <c r="P655707" s="83"/>
    </row>
    <row r="655708" spans="16:16" x14ac:dyDescent="0.3">
      <c r="P655708" s="83"/>
    </row>
    <row r="655709" spans="16:16" x14ac:dyDescent="0.3">
      <c r="P655709" s="83"/>
    </row>
    <row r="655710" spans="16:16" x14ac:dyDescent="0.3">
      <c r="P655710" s="83"/>
    </row>
    <row r="655711" spans="16:16" x14ac:dyDescent="0.3">
      <c r="P655711" s="83"/>
    </row>
    <row r="655712" spans="16:16" x14ac:dyDescent="0.3">
      <c r="P655712" s="83"/>
    </row>
    <row r="655713" spans="16:16" x14ac:dyDescent="0.3">
      <c r="P655713" s="83"/>
    </row>
    <row r="655714" spans="16:16" x14ac:dyDescent="0.3">
      <c r="P655714" s="83"/>
    </row>
    <row r="655715" spans="16:16" x14ac:dyDescent="0.3">
      <c r="P655715" s="83"/>
    </row>
    <row r="655716" spans="16:16" x14ac:dyDescent="0.3">
      <c r="P655716" s="83"/>
    </row>
    <row r="655717" spans="16:16" x14ac:dyDescent="0.3">
      <c r="P655717" s="83"/>
    </row>
    <row r="655718" spans="16:16" x14ac:dyDescent="0.3">
      <c r="P655718" s="83"/>
    </row>
    <row r="655719" spans="16:16" x14ac:dyDescent="0.3">
      <c r="P655719" s="83"/>
    </row>
    <row r="655720" spans="16:16" x14ac:dyDescent="0.3">
      <c r="P655720" s="83"/>
    </row>
    <row r="655721" spans="16:16" x14ac:dyDescent="0.3">
      <c r="P655721" s="83"/>
    </row>
    <row r="655722" spans="16:16" x14ac:dyDescent="0.3">
      <c r="P655722" s="83"/>
    </row>
    <row r="655723" spans="16:16" x14ac:dyDescent="0.3">
      <c r="P655723" s="83"/>
    </row>
    <row r="655724" spans="16:16" x14ac:dyDescent="0.3">
      <c r="P655724" s="83"/>
    </row>
    <row r="655725" spans="16:16" x14ac:dyDescent="0.3">
      <c r="P655725" s="83"/>
    </row>
    <row r="655726" spans="16:16" x14ac:dyDescent="0.3">
      <c r="P655726" s="83"/>
    </row>
    <row r="655727" spans="16:16" x14ac:dyDescent="0.3">
      <c r="P655727" s="83"/>
    </row>
    <row r="655728" spans="16:16" x14ac:dyDescent="0.3">
      <c r="P655728" s="83"/>
    </row>
    <row r="655729" spans="16:16" x14ac:dyDescent="0.3">
      <c r="P655729" s="83"/>
    </row>
    <row r="655730" spans="16:16" x14ac:dyDescent="0.3">
      <c r="P655730" s="83"/>
    </row>
    <row r="655731" spans="16:16" x14ac:dyDescent="0.3">
      <c r="P655731" s="83"/>
    </row>
    <row r="655732" spans="16:16" x14ac:dyDescent="0.3">
      <c r="P655732" s="83"/>
    </row>
    <row r="655733" spans="16:16" x14ac:dyDescent="0.3">
      <c r="P655733" s="83"/>
    </row>
    <row r="655734" spans="16:16" x14ac:dyDescent="0.3">
      <c r="P655734" s="83"/>
    </row>
    <row r="655735" spans="16:16" x14ac:dyDescent="0.3">
      <c r="P655735" s="83"/>
    </row>
    <row r="655736" spans="16:16" x14ac:dyDescent="0.3">
      <c r="P655736" s="83"/>
    </row>
    <row r="655737" spans="16:16" x14ac:dyDescent="0.3">
      <c r="P655737" s="83"/>
    </row>
    <row r="655738" spans="16:16" x14ac:dyDescent="0.3">
      <c r="P655738" s="83"/>
    </row>
    <row r="655739" spans="16:16" x14ac:dyDescent="0.3">
      <c r="P655739" s="83"/>
    </row>
    <row r="655740" spans="16:16" x14ac:dyDescent="0.3">
      <c r="P655740" s="83"/>
    </row>
    <row r="655741" spans="16:16" x14ac:dyDescent="0.3">
      <c r="P655741" s="83"/>
    </row>
    <row r="655742" spans="16:16" x14ac:dyDescent="0.3">
      <c r="P655742" s="83"/>
    </row>
    <row r="655743" spans="16:16" x14ac:dyDescent="0.3">
      <c r="P655743" s="83"/>
    </row>
    <row r="655744" spans="16:16" x14ac:dyDescent="0.3">
      <c r="P655744" s="83"/>
    </row>
    <row r="655745" spans="16:16" x14ac:dyDescent="0.3">
      <c r="P655745" s="83"/>
    </row>
    <row r="655746" spans="16:16" x14ac:dyDescent="0.3">
      <c r="P655746" s="83"/>
    </row>
    <row r="655747" spans="16:16" x14ac:dyDescent="0.3">
      <c r="P655747" s="83"/>
    </row>
    <row r="655748" spans="16:16" x14ac:dyDescent="0.3">
      <c r="P655748" s="83"/>
    </row>
    <row r="655749" spans="16:16" x14ac:dyDescent="0.3">
      <c r="P655749" s="83"/>
    </row>
    <row r="655750" spans="16:16" x14ac:dyDescent="0.3">
      <c r="P655750" s="83"/>
    </row>
    <row r="655751" spans="16:16" x14ac:dyDescent="0.3">
      <c r="P655751" s="83"/>
    </row>
    <row r="655752" spans="16:16" x14ac:dyDescent="0.3">
      <c r="P655752" s="83"/>
    </row>
    <row r="655753" spans="16:16" x14ac:dyDescent="0.3">
      <c r="P655753" s="83"/>
    </row>
    <row r="655754" spans="16:16" x14ac:dyDescent="0.3">
      <c r="P655754" s="83"/>
    </row>
    <row r="655755" spans="16:16" x14ac:dyDescent="0.3">
      <c r="P655755" s="83"/>
    </row>
    <row r="655756" spans="16:16" x14ac:dyDescent="0.3">
      <c r="P655756" s="83"/>
    </row>
    <row r="655757" spans="16:16" x14ac:dyDescent="0.3">
      <c r="P655757" s="83"/>
    </row>
    <row r="655758" spans="16:16" x14ac:dyDescent="0.3">
      <c r="P655758" s="83"/>
    </row>
    <row r="655759" spans="16:16" x14ac:dyDescent="0.3">
      <c r="P655759" s="83"/>
    </row>
    <row r="655760" spans="16:16" x14ac:dyDescent="0.3">
      <c r="P655760" s="83"/>
    </row>
    <row r="655761" spans="16:16" x14ac:dyDescent="0.3">
      <c r="P655761" s="83"/>
    </row>
    <row r="655762" spans="16:16" x14ac:dyDescent="0.3">
      <c r="P655762" s="83"/>
    </row>
    <row r="655763" spans="16:16" x14ac:dyDescent="0.3">
      <c r="P655763" s="83"/>
    </row>
    <row r="655764" spans="16:16" x14ac:dyDescent="0.3">
      <c r="P655764" s="83"/>
    </row>
    <row r="655765" spans="16:16" x14ac:dyDescent="0.3">
      <c r="P655765" s="83"/>
    </row>
    <row r="655766" spans="16:16" x14ac:dyDescent="0.3">
      <c r="P655766" s="83"/>
    </row>
    <row r="655767" spans="16:16" x14ac:dyDescent="0.3">
      <c r="P655767" s="83"/>
    </row>
    <row r="655768" spans="16:16" x14ac:dyDescent="0.3">
      <c r="P655768" s="83"/>
    </row>
    <row r="655769" spans="16:16" x14ac:dyDescent="0.3">
      <c r="P655769" s="83"/>
    </row>
    <row r="655770" spans="16:16" x14ac:dyDescent="0.3">
      <c r="P655770" s="83"/>
    </row>
    <row r="655771" spans="16:16" x14ac:dyDescent="0.3">
      <c r="P655771" s="83"/>
    </row>
    <row r="655772" spans="16:16" x14ac:dyDescent="0.3">
      <c r="P655772" s="83"/>
    </row>
    <row r="655773" spans="16:16" x14ac:dyDescent="0.3">
      <c r="P655773" s="83"/>
    </row>
    <row r="655774" spans="16:16" x14ac:dyDescent="0.3">
      <c r="P655774" s="83"/>
    </row>
    <row r="655775" spans="16:16" x14ac:dyDescent="0.3">
      <c r="P655775" s="83"/>
    </row>
    <row r="655776" spans="16:16" x14ac:dyDescent="0.3">
      <c r="P655776" s="83"/>
    </row>
    <row r="655777" spans="16:16" x14ac:dyDescent="0.3">
      <c r="P655777" s="83"/>
    </row>
    <row r="655778" spans="16:16" x14ac:dyDescent="0.3">
      <c r="P655778" s="83"/>
    </row>
    <row r="655779" spans="16:16" x14ac:dyDescent="0.3">
      <c r="P655779" s="83"/>
    </row>
    <row r="655780" spans="16:16" x14ac:dyDescent="0.3">
      <c r="P655780" s="83"/>
    </row>
    <row r="655781" spans="16:16" x14ac:dyDescent="0.3">
      <c r="P655781" s="83"/>
    </row>
    <row r="655782" spans="16:16" x14ac:dyDescent="0.3">
      <c r="P655782" s="83"/>
    </row>
    <row r="655783" spans="16:16" x14ac:dyDescent="0.3">
      <c r="P655783" s="83"/>
    </row>
    <row r="655784" spans="16:16" x14ac:dyDescent="0.3">
      <c r="P655784" s="83"/>
    </row>
    <row r="655785" spans="16:16" x14ac:dyDescent="0.3">
      <c r="P655785" s="83"/>
    </row>
    <row r="655786" spans="16:16" x14ac:dyDescent="0.3">
      <c r="P655786" s="83"/>
    </row>
    <row r="655787" spans="16:16" x14ac:dyDescent="0.3">
      <c r="P655787" s="83"/>
    </row>
    <row r="655788" spans="16:16" x14ac:dyDescent="0.3">
      <c r="P655788" s="83"/>
    </row>
    <row r="655789" spans="16:16" x14ac:dyDescent="0.3">
      <c r="P655789" s="83"/>
    </row>
    <row r="655790" spans="16:16" x14ac:dyDescent="0.3">
      <c r="P655790" s="83"/>
    </row>
    <row r="655791" spans="16:16" x14ac:dyDescent="0.3">
      <c r="P655791" s="83"/>
    </row>
    <row r="655792" spans="16:16" x14ac:dyDescent="0.3">
      <c r="P655792" s="83"/>
    </row>
    <row r="655793" spans="16:16" x14ac:dyDescent="0.3">
      <c r="P655793" s="83"/>
    </row>
    <row r="655794" spans="16:16" x14ac:dyDescent="0.3">
      <c r="P655794" s="83"/>
    </row>
    <row r="655795" spans="16:16" x14ac:dyDescent="0.3">
      <c r="P655795" s="83"/>
    </row>
    <row r="655796" spans="16:16" x14ac:dyDescent="0.3">
      <c r="P655796" s="83"/>
    </row>
    <row r="655797" spans="16:16" x14ac:dyDescent="0.3">
      <c r="P655797" s="83"/>
    </row>
    <row r="655798" spans="16:16" x14ac:dyDescent="0.3">
      <c r="P655798" s="83"/>
    </row>
    <row r="655799" spans="16:16" x14ac:dyDescent="0.3">
      <c r="P655799" s="83"/>
    </row>
    <row r="655800" spans="16:16" x14ac:dyDescent="0.3">
      <c r="P655800" s="83"/>
    </row>
    <row r="655801" spans="16:16" x14ac:dyDescent="0.3">
      <c r="P655801" s="83"/>
    </row>
    <row r="655802" spans="16:16" x14ac:dyDescent="0.3">
      <c r="P655802" s="83"/>
    </row>
    <row r="655803" spans="16:16" x14ac:dyDescent="0.3">
      <c r="P655803" s="83"/>
    </row>
    <row r="655804" spans="16:16" x14ac:dyDescent="0.3">
      <c r="P655804" s="83"/>
    </row>
    <row r="655805" spans="16:16" x14ac:dyDescent="0.3">
      <c r="P655805" s="83"/>
    </row>
    <row r="655806" spans="16:16" x14ac:dyDescent="0.3">
      <c r="P655806" s="83"/>
    </row>
    <row r="655807" spans="16:16" x14ac:dyDescent="0.3">
      <c r="P655807" s="83"/>
    </row>
    <row r="655808" spans="16:16" x14ac:dyDescent="0.3">
      <c r="P655808" s="83"/>
    </row>
    <row r="655809" spans="16:16" x14ac:dyDescent="0.3">
      <c r="P655809" s="83"/>
    </row>
    <row r="655810" spans="16:16" x14ac:dyDescent="0.3">
      <c r="P655810" s="83"/>
    </row>
    <row r="655811" spans="16:16" x14ac:dyDescent="0.3">
      <c r="P655811" s="83"/>
    </row>
    <row r="655812" spans="16:16" x14ac:dyDescent="0.3">
      <c r="P655812" s="83"/>
    </row>
    <row r="655813" spans="16:16" x14ac:dyDescent="0.3">
      <c r="P655813" s="83"/>
    </row>
    <row r="655814" spans="16:16" x14ac:dyDescent="0.3">
      <c r="P655814" s="83"/>
    </row>
    <row r="655815" spans="16:16" x14ac:dyDescent="0.3">
      <c r="P655815" s="83"/>
    </row>
    <row r="655816" spans="16:16" x14ac:dyDescent="0.3">
      <c r="P655816" s="83"/>
    </row>
    <row r="655817" spans="16:16" x14ac:dyDescent="0.3">
      <c r="P655817" s="83"/>
    </row>
    <row r="655818" spans="16:16" x14ac:dyDescent="0.3">
      <c r="P655818" s="83"/>
    </row>
    <row r="655819" spans="16:16" x14ac:dyDescent="0.3">
      <c r="P655819" s="83"/>
    </row>
    <row r="655820" spans="16:16" x14ac:dyDescent="0.3">
      <c r="P655820" s="83"/>
    </row>
    <row r="655821" spans="16:16" x14ac:dyDescent="0.3">
      <c r="P655821" s="83"/>
    </row>
    <row r="655822" spans="16:16" x14ac:dyDescent="0.3">
      <c r="P655822" s="83"/>
    </row>
    <row r="655823" spans="16:16" x14ac:dyDescent="0.3">
      <c r="P655823" s="83"/>
    </row>
    <row r="655824" spans="16:16" x14ac:dyDescent="0.3">
      <c r="P655824" s="83"/>
    </row>
    <row r="655825" spans="16:16" x14ac:dyDescent="0.3">
      <c r="P655825" s="83"/>
    </row>
    <row r="655826" spans="16:16" x14ac:dyDescent="0.3">
      <c r="P655826" s="83"/>
    </row>
    <row r="655827" spans="16:16" x14ac:dyDescent="0.3">
      <c r="P655827" s="83"/>
    </row>
    <row r="655828" spans="16:16" x14ac:dyDescent="0.3">
      <c r="P655828" s="83"/>
    </row>
    <row r="655829" spans="16:16" x14ac:dyDescent="0.3">
      <c r="P655829" s="83"/>
    </row>
    <row r="655830" spans="16:16" x14ac:dyDescent="0.3">
      <c r="P655830" s="83"/>
    </row>
    <row r="655831" spans="16:16" x14ac:dyDescent="0.3">
      <c r="P655831" s="83"/>
    </row>
    <row r="655832" spans="16:16" x14ac:dyDescent="0.3">
      <c r="P655832" s="83"/>
    </row>
    <row r="655833" spans="16:16" x14ac:dyDescent="0.3">
      <c r="P655833" s="83"/>
    </row>
    <row r="655834" spans="16:16" x14ac:dyDescent="0.3">
      <c r="P655834" s="83"/>
    </row>
    <row r="655835" spans="16:16" x14ac:dyDescent="0.3">
      <c r="P655835" s="83"/>
    </row>
    <row r="655836" spans="16:16" x14ac:dyDescent="0.3">
      <c r="P655836" s="83"/>
    </row>
    <row r="655837" spans="16:16" x14ac:dyDescent="0.3">
      <c r="P655837" s="83"/>
    </row>
    <row r="655838" spans="16:16" x14ac:dyDescent="0.3">
      <c r="P655838" s="83"/>
    </row>
    <row r="655839" spans="16:16" x14ac:dyDescent="0.3">
      <c r="P655839" s="83"/>
    </row>
    <row r="655840" spans="16:16" x14ac:dyDescent="0.3">
      <c r="P655840" s="83"/>
    </row>
    <row r="655841" spans="16:16" x14ac:dyDescent="0.3">
      <c r="P655841" s="83"/>
    </row>
    <row r="655842" spans="16:16" x14ac:dyDescent="0.3">
      <c r="P655842" s="83"/>
    </row>
    <row r="655843" spans="16:16" x14ac:dyDescent="0.3">
      <c r="P655843" s="83"/>
    </row>
    <row r="655844" spans="16:16" x14ac:dyDescent="0.3">
      <c r="P655844" s="83"/>
    </row>
    <row r="655845" spans="16:16" x14ac:dyDescent="0.3">
      <c r="P655845" s="83"/>
    </row>
    <row r="655846" spans="16:16" x14ac:dyDescent="0.3">
      <c r="P655846" s="83"/>
    </row>
    <row r="655847" spans="16:16" x14ac:dyDescent="0.3">
      <c r="P655847" s="83"/>
    </row>
    <row r="655848" spans="16:16" x14ac:dyDescent="0.3">
      <c r="P655848" s="83"/>
    </row>
    <row r="655849" spans="16:16" x14ac:dyDescent="0.3">
      <c r="P655849" s="83"/>
    </row>
    <row r="655850" spans="16:16" x14ac:dyDescent="0.3">
      <c r="P655850" s="83"/>
    </row>
    <row r="655851" spans="16:16" x14ac:dyDescent="0.3">
      <c r="P655851" s="83"/>
    </row>
    <row r="655852" spans="16:16" x14ac:dyDescent="0.3">
      <c r="P655852" s="83"/>
    </row>
    <row r="655853" spans="16:16" x14ac:dyDescent="0.3">
      <c r="P655853" s="83"/>
    </row>
    <row r="655854" spans="16:16" x14ac:dyDescent="0.3">
      <c r="P655854" s="83"/>
    </row>
    <row r="655855" spans="16:16" x14ac:dyDescent="0.3">
      <c r="P655855" s="83"/>
    </row>
    <row r="655856" spans="16:16" x14ac:dyDescent="0.3">
      <c r="P655856" s="83"/>
    </row>
    <row r="655857" spans="16:16" x14ac:dyDescent="0.3">
      <c r="P655857" s="83"/>
    </row>
    <row r="655858" spans="16:16" x14ac:dyDescent="0.3">
      <c r="P655858" s="83"/>
    </row>
    <row r="655859" spans="16:16" x14ac:dyDescent="0.3">
      <c r="P655859" s="83"/>
    </row>
    <row r="655860" spans="16:16" x14ac:dyDescent="0.3">
      <c r="P655860" s="83"/>
    </row>
    <row r="655861" spans="16:16" x14ac:dyDescent="0.3">
      <c r="P655861" s="83"/>
    </row>
    <row r="655862" spans="16:16" x14ac:dyDescent="0.3">
      <c r="P655862" s="83"/>
    </row>
    <row r="655863" spans="16:16" x14ac:dyDescent="0.3">
      <c r="P655863" s="83"/>
    </row>
    <row r="655864" spans="16:16" x14ac:dyDescent="0.3">
      <c r="P655864" s="83"/>
    </row>
    <row r="655865" spans="16:16" x14ac:dyDescent="0.3">
      <c r="P655865" s="83"/>
    </row>
    <row r="655866" spans="16:16" x14ac:dyDescent="0.3">
      <c r="P655866" s="83"/>
    </row>
    <row r="655867" spans="16:16" x14ac:dyDescent="0.3">
      <c r="P655867" s="83"/>
    </row>
    <row r="655868" spans="16:16" x14ac:dyDescent="0.3">
      <c r="P655868" s="83"/>
    </row>
    <row r="655869" spans="16:16" x14ac:dyDescent="0.3">
      <c r="P655869" s="83"/>
    </row>
    <row r="655870" spans="16:16" x14ac:dyDescent="0.3">
      <c r="P655870" s="83"/>
    </row>
    <row r="655871" spans="16:16" x14ac:dyDescent="0.3">
      <c r="P655871" s="83"/>
    </row>
    <row r="655872" spans="16:16" x14ac:dyDescent="0.3">
      <c r="P655872" s="83"/>
    </row>
    <row r="655873" spans="16:16" x14ac:dyDescent="0.3">
      <c r="P655873" s="83"/>
    </row>
    <row r="655874" spans="16:16" x14ac:dyDescent="0.3">
      <c r="P655874" s="83"/>
    </row>
    <row r="655875" spans="16:16" x14ac:dyDescent="0.3">
      <c r="P655875" s="83"/>
    </row>
    <row r="655876" spans="16:16" x14ac:dyDescent="0.3">
      <c r="P655876" s="83"/>
    </row>
    <row r="655877" spans="16:16" x14ac:dyDescent="0.3">
      <c r="P655877" s="83"/>
    </row>
    <row r="655878" spans="16:16" x14ac:dyDescent="0.3">
      <c r="P655878" s="83"/>
    </row>
    <row r="655879" spans="16:16" x14ac:dyDescent="0.3">
      <c r="P655879" s="83"/>
    </row>
    <row r="655880" spans="16:16" x14ac:dyDescent="0.3">
      <c r="P655880" s="83"/>
    </row>
    <row r="655881" spans="16:16" x14ac:dyDescent="0.3">
      <c r="P655881" s="83"/>
    </row>
    <row r="655882" spans="16:16" x14ac:dyDescent="0.3">
      <c r="P655882" s="83"/>
    </row>
    <row r="655883" spans="16:16" x14ac:dyDescent="0.3">
      <c r="P655883" s="83"/>
    </row>
    <row r="655884" spans="16:16" x14ac:dyDescent="0.3">
      <c r="P655884" s="83"/>
    </row>
    <row r="655885" spans="16:16" x14ac:dyDescent="0.3">
      <c r="P655885" s="83"/>
    </row>
    <row r="655886" spans="16:16" x14ac:dyDescent="0.3">
      <c r="P655886" s="83"/>
    </row>
    <row r="655887" spans="16:16" x14ac:dyDescent="0.3">
      <c r="P655887" s="83"/>
    </row>
    <row r="655888" spans="16:16" x14ac:dyDescent="0.3">
      <c r="P655888" s="83"/>
    </row>
    <row r="655889" spans="16:16" x14ac:dyDescent="0.3">
      <c r="P655889" s="83"/>
    </row>
    <row r="655890" spans="16:16" x14ac:dyDescent="0.3">
      <c r="P655890" s="83"/>
    </row>
    <row r="655891" spans="16:16" x14ac:dyDescent="0.3">
      <c r="P655891" s="83"/>
    </row>
    <row r="655892" spans="16:16" x14ac:dyDescent="0.3">
      <c r="P655892" s="83"/>
    </row>
    <row r="655893" spans="16:16" x14ac:dyDescent="0.3">
      <c r="P655893" s="83"/>
    </row>
    <row r="655894" spans="16:16" x14ac:dyDescent="0.3">
      <c r="P655894" s="83"/>
    </row>
    <row r="655895" spans="16:16" x14ac:dyDescent="0.3">
      <c r="P655895" s="83"/>
    </row>
    <row r="655896" spans="16:16" x14ac:dyDescent="0.3">
      <c r="P655896" s="83"/>
    </row>
    <row r="655897" spans="16:16" x14ac:dyDescent="0.3">
      <c r="P655897" s="83"/>
    </row>
    <row r="655898" spans="16:16" x14ac:dyDescent="0.3">
      <c r="P655898" s="83"/>
    </row>
    <row r="655899" spans="16:16" x14ac:dyDescent="0.3">
      <c r="P655899" s="83"/>
    </row>
    <row r="655900" spans="16:16" x14ac:dyDescent="0.3">
      <c r="P655900" s="83"/>
    </row>
    <row r="655901" spans="16:16" x14ac:dyDescent="0.3">
      <c r="P655901" s="83"/>
    </row>
    <row r="655902" spans="16:16" x14ac:dyDescent="0.3">
      <c r="P655902" s="83"/>
    </row>
    <row r="655903" spans="16:16" x14ac:dyDescent="0.3">
      <c r="P655903" s="83"/>
    </row>
    <row r="655904" spans="16:16" x14ac:dyDescent="0.3">
      <c r="P655904" s="83"/>
    </row>
    <row r="655905" spans="16:16" x14ac:dyDescent="0.3">
      <c r="P655905" s="83"/>
    </row>
    <row r="655906" spans="16:16" x14ac:dyDescent="0.3">
      <c r="P655906" s="83"/>
    </row>
    <row r="655907" spans="16:16" x14ac:dyDescent="0.3">
      <c r="P655907" s="83"/>
    </row>
    <row r="655908" spans="16:16" x14ac:dyDescent="0.3">
      <c r="P655908" s="83"/>
    </row>
    <row r="655909" spans="16:16" x14ac:dyDescent="0.3">
      <c r="P655909" s="83"/>
    </row>
    <row r="655910" spans="16:16" x14ac:dyDescent="0.3">
      <c r="P655910" s="83"/>
    </row>
    <row r="655911" spans="16:16" x14ac:dyDescent="0.3">
      <c r="P655911" s="83"/>
    </row>
    <row r="655912" spans="16:16" x14ac:dyDescent="0.3">
      <c r="P655912" s="83"/>
    </row>
    <row r="655913" spans="16:16" x14ac:dyDescent="0.3">
      <c r="P655913" s="83"/>
    </row>
    <row r="655914" spans="16:16" x14ac:dyDescent="0.3">
      <c r="P655914" s="83"/>
    </row>
    <row r="655915" spans="16:16" x14ac:dyDescent="0.3">
      <c r="P655915" s="83"/>
    </row>
    <row r="655916" spans="16:16" x14ac:dyDescent="0.3">
      <c r="P655916" s="83"/>
    </row>
    <row r="655917" spans="16:16" x14ac:dyDescent="0.3">
      <c r="P655917" s="83"/>
    </row>
    <row r="655918" spans="16:16" x14ac:dyDescent="0.3">
      <c r="P655918" s="83"/>
    </row>
    <row r="655919" spans="16:16" x14ac:dyDescent="0.3">
      <c r="P655919" s="83"/>
    </row>
    <row r="655920" spans="16:16" x14ac:dyDescent="0.3">
      <c r="P655920" s="83"/>
    </row>
    <row r="655921" spans="16:16" x14ac:dyDescent="0.3">
      <c r="P655921" s="83"/>
    </row>
    <row r="655922" spans="16:16" x14ac:dyDescent="0.3">
      <c r="P655922" s="83"/>
    </row>
    <row r="655923" spans="16:16" x14ac:dyDescent="0.3">
      <c r="P655923" s="83"/>
    </row>
    <row r="655924" spans="16:16" x14ac:dyDescent="0.3">
      <c r="P655924" s="83"/>
    </row>
    <row r="655925" spans="16:16" x14ac:dyDescent="0.3">
      <c r="P655925" s="83"/>
    </row>
    <row r="655926" spans="16:16" x14ac:dyDescent="0.3">
      <c r="P655926" s="83"/>
    </row>
    <row r="655927" spans="16:16" x14ac:dyDescent="0.3">
      <c r="P655927" s="83"/>
    </row>
    <row r="655928" spans="16:16" x14ac:dyDescent="0.3">
      <c r="P655928" s="83"/>
    </row>
    <row r="655929" spans="16:16" x14ac:dyDescent="0.3">
      <c r="P655929" s="83"/>
    </row>
    <row r="655930" spans="16:16" x14ac:dyDescent="0.3">
      <c r="P655930" s="83"/>
    </row>
    <row r="655931" spans="16:16" x14ac:dyDescent="0.3">
      <c r="P655931" s="83"/>
    </row>
    <row r="655932" spans="16:16" x14ac:dyDescent="0.3">
      <c r="P655932" s="83"/>
    </row>
    <row r="655933" spans="16:16" x14ac:dyDescent="0.3">
      <c r="P655933" s="83"/>
    </row>
    <row r="655934" spans="16:16" x14ac:dyDescent="0.3">
      <c r="P655934" s="83"/>
    </row>
    <row r="655935" spans="16:16" x14ac:dyDescent="0.3">
      <c r="P655935" s="83"/>
    </row>
    <row r="655936" spans="16:16" x14ac:dyDescent="0.3">
      <c r="P655936" s="83"/>
    </row>
    <row r="655937" spans="16:16" x14ac:dyDescent="0.3">
      <c r="P655937" s="83"/>
    </row>
    <row r="655938" spans="16:16" x14ac:dyDescent="0.3">
      <c r="P655938" s="83"/>
    </row>
    <row r="655939" spans="16:16" x14ac:dyDescent="0.3">
      <c r="P655939" s="83"/>
    </row>
    <row r="655940" spans="16:16" x14ac:dyDescent="0.3">
      <c r="P655940" s="83"/>
    </row>
    <row r="655941" spans="16:16" x14ac:dyDescent="0.3">
      <c r="P655941" s="83"/>
    </row>
    <row r="655942" spans="16:16" x14ac:dyDescent="0.3">
      <c r="P655942" s="83"/>
    </row>
    <row r="655943" spans="16:16" x14ac:dyDescent="0.3">
      <c r="P655943" s="83"/>
    </row>
    <row r="655944" spans="16:16" x14ac:dyDescent="0.3">
      <c r="P655944" s="83"/>
    </row>
    <row r="655945" spans="16:16" x14ac:dyDescent="0.3">
      <c r="P655945" s="83"/>
    </row>
    <row r="655946" spans="16:16" x14ac:dyDescent="0.3">
      <c r="P655946" s="83"/>
    </row>
    <row r="655947" spans="16:16" x14ac:dyDescent="0.3">
      <c r="P655947" s="83"/>
    </row>
    <row r="655948" spans="16:16" x14ac:dyDescent="0.3">
      <c r="P655948" s="83"/>
    </row>
    <row r="655949" spans="16:16" x14ac:dyDescent="0.3">
      <c r="P655949" s="83"/>
    </row>
    <row r="655950" spans="16:16" x14ac:dyDescent="0.3">
      <c r="P655950" s="83"/>
    </row>
    <row r="655951" spans="16:16" x14ac:dyDescent="0.3">
      <c r="P655951" s="83"/>
    </row>
    <row r="655952" spans="16:16" x14ac:dyDescent="0.3">
      <c r="P655952" s="83"/>
    </row>
    <row r="655953" spans="16:16" x14ac:dyDescent="0.3">
      <c r="P655953" s="83"/>
    </row>
    <row r="655954" spans="16:16" x14ac:dyDescent="0.3">
      <c r="P655954" s="83"/>
    </row>
    <row r="655955" spans="16:16" x14ac:dyDescent="0.3">
      <c r="P655955" s="83"/>
    </row>
    <row r="655956" spans="16:16" x14ac:dyDescent="0.3">
      <c r="P655956" s="83"/>
    </row>
    <row r="655957" spans="16:16" x14ac:dyDescent="0.3">
      <c r="P655957" s="83"/>
    </row>
    <row r="655958" spans="16:16" x14ac:dyDescent="0.3">
      <c r="P655958" s="83"/>
    </row>
    <row r="655959" spans="16:16" x14ac:dyDescent="0.3">
      <c r="P655959" s="83"/>
    </row>
    <row r="655960" spans="16:16" x14ac:dyDescent="0.3">
      <c r="P655960" s="83"/>
    </row>
    <row r="655961" spans="16:16" x14ac:dyDescent="0.3">
      <c r="P655961" s="83"/>
    </row>
    <row r="655962" spans="16:16" x14ac:dyDescent="0.3">
      <c r="P655962" s="83"/>
    </row>
    <row r="655963" spans="16:16" x14ac:dyDescent="0.3">
      <c r="P655963" s="83"/>
    </row>
    <row r="655964" spans="16:16" x14ac:dyDescent="0.3">
      <c r="P655964" s="83"/>
    </row>
    <row r="655965" spans="16:16" x14ac:dyDescent="0.3">
      <c r="P655965" s="83"/>
    </row>
    <row r="655966" spans="16:16" x14ac:dyDescent="0.3">
      <c r="P655966" s="83"/>
    </row>
    <row r="655967" spans="16:16" x14ac:dyDescent="0.3">
      <c r="P655967" s="83"/>
    </row>
    <row r="655968" spans="16:16" x14ac:dyDescent="0.3">
      <c r="P655968" s="83"/>
    </row>
    <row r="655969" spans="16:16" x14ac:dyDescent="0.3">
      <c r="P655969" s="83"/>
    </row>
    <row r="655970" spans="16:16" x14ac:dyDescent="0.3">
      <c r="P655970" s="83"/>
    </row>
    <row r="655971" spans="16:16" x14ac:dyDescent="0.3">
      <c r="P655971" s="83"/>
    </row>
    <row r="655972" spans="16:16" x14ac:dyDescent="0.3">
      <c r="P655972" s="83"/>
    </row>
    <row r="655973" spans="16:16" x14ac:dyDescent="0.3">
      <c r="P655973" s="83"/>
    </row>
    <row r="655974" spans="16:16" x14ac:dyDescent="0.3">
      <c r="P655974" s="83"/>
    </row>
    <row r="655975" spans="16:16" x14ac:dyDescent="0.3">
      <c r="P655975" s="83"/>
    </row>
    <row r="655976" spans="16:16" x14ac:dyDescent="0.3">
      <c r="P655976" s="83"/>
    </row>
    <row r="655977" spans="16:16" x14ac:dyDescent="0.3">
      <c r="P655977" s="83"/>
    </row>
    <row r="655978" spans="16:16" x14ac:dyDescent="0.3">
      <c r="P655978" s="83"/>
    </row>
    <row r="655979" spans="16:16" x14ac:dyDescent="0.3">
      <c r="P655979" s="83"/>
    </row>
    <row r="655980" spans="16:16" x14ac:dyDescent="0.3">
      <c r="P655980" s="83"/>
    </row>
    <row r="655981" spans="16:16" x14ac:dyDescent="0.3">
      <c r="P655981" s="83"/>
    </row>
    <row r="655982" spans="16:16" x14ac:dyDescent="0.3">
      <c r="P655982" s="83"/>
    </row>
    <row r="655983" spans="16:16" x14ac:dyDescent="0.3">
      <c r="P655983" s="83"/>
    </row>
    <row r="655984" spans="16:16" x14ac:dyDescent="0.3">
      <c r="P655984" s="83"/>
    </row>
    <row r="655985" spans="16:16" x14ac:dyDescent="0.3">
      <c r="P655985" s="83"/>
    </row>
    <row r="655986" spans="16:16" x14ac:dyDescent="0.3">
      <c r="P655986" s="83"/>
    </row>
    <row r="655987" spans="16:16" x14ac:dyDescent="0.3">
      <c r="P655987" s="83"/>
    </row>
    <row r="655988" spans="16:16" x14ac:dyDescent="0.3">
      <c r="P655988" s="83"/>
    </row>
    <row r="655989" spans="16:16" x14ac:dyDescent="0.3">
      <c r="P655989" s="83"/>
    </row>
    <row r="655990" spans="16:16" x14ac:dyDescent="0.3">
      <c r="P655990" s="83"/>
    </row>
    <row r="655991" spans="16:16" x14ac:dyDescent="0.3">
      <c r="P655991" s="83"/>
    </row>
    <row r="655992" spans="16:16" x14ac:dyDescent="0.3">
      <c r="P655992" s="83"/>
    </row>
    <row r="655993" spans="16:16" x14ac:dyDescent="0.3">
      <c r="P655993" s="83"/>
    </row>
    <row r="655994" spans="16:16" x14ac:dyDescent="0.3">
      <c r="P655994" s="83"/>
    </row>
    <row r="655995" spans="16:16" x14ac:dyDescent="0.3">
      <c r="P655995" s="83"/>
    </row>
    <row r="655996" spans="16:16" x14ac:dyDescent="0.3">
      <c r="P655996" s="83"/>
    </row>
    <row r="655997" spans="16:16" x14ac:dyDescent="0.3">
      <c r="P655997" s="83"/>
    </row>
    <row r="655998" spans="16:16" x14ac:dyDescent="0.3">
      <c r="P655998" s="83"/>
    </row>
    <row r="655999" spans="16:16" x14ac:dyDescent="0.3">
      <c r="P655999" s="83"/>
    </row>
    <row r="656000" spans="16:16" x14ac:dyDescent="0.3">
      <c r="P656000" s="83"/>
    </row>
    <row r="656001" spans="16:16" x14ac:dyDescent="0.3">
      <c r="P656001" s="83"/>
    </row>
    <row r="656002" spans="16:16" x14ac:dyDescent="0.3">
      <c r="P656002" s="83"/>
    </row>
    <row r="656003" spans="16:16" x14ac:dyDescent="0.3">
      <c r="P656003" s="83"/>
    </row>
    <row r="656004" spans="16:16" x14ac:dyDescent="0.3">
      <c r="P656004" s="83"/>
    </row>
    <row r="656005" spans="16:16" x14ac:dyDescent="0.3">
      <c r="P656005" s="83"/>
    </row>
    <row r="656006" spans="16:16" x14ac:dyDescent="0.3">
      <c r="P656006" s="83"/>
    </row>
    <row r="656007" spans="16:16" x14ac:dyDescent="0.3">
      <c r="P656007" s="83"/>
    </row>
    <row r="656008" spans="16:16" x14ac:dyDescent="0.3">
      <c r="P656008" s="83"/>
    </row>
    <row r="656009" spans="16:16" x14ac:dyDescent="0.3">
      <c r="P656009" s="83"/>
    </row>
    <row r="656010" spans="16:16" x14ac:dyDescent="0.3">
      <c r="P656010" s="83"/>
    </row>
    <row r="656011" spans="16:16" x14ac:dyDescent="0.3">
      <c r="P656011" s="83"/>
    </row>
    <row r="656012" spans="16:16" x14ac:dyDescent="0.3">
      <c r="P656012" s="83"/>
    </row>
    <row r="656013" spans="16:16" x14ac:dyDescent="0.3">
      <c r="P656013" s="83"/>
    </row>
    <row r="656014" spans="16:16" x14ac:dyDescent="0.3">
      <c r="P656014" s="83"/>
    </row>
    <row r="656015" spans="16:16" x14ac:dyDescent="0.3">
      <c r="P656015" s="83"/>
    </row>
    <row r="656016" spans="16:16" x14ac:dyDescent="0.3">
      <c r="P656016" s="83"/>
    </row>
    <row r="656017" spans="16:16" x14ac:dyDescent="0.3">
      <c r="P656017" s="83"/>
    </row>
    <row r="656018" spans="16:16" x14ac:dyDescent="0.3">
      <c r="P656018" s="83"/>
    </row>
    <row r="656019" spans="16:16" x14ac:dyDescent="0.3">
      <c r="P656019" s="83"/>
    </row>
    <row r="656020" spans="16:16" x14ac:dyDescent="0.3">
      <c r="P656020" s="83"/>
    </row>
    <row r="656021" spans="16:16" x14ac:dyDescent="0.3">
      <c r="P656021" s="83"/>
    </row>
    <row r="656022" spans="16:16" x14ac:dyDescent="0.3">
      <c r="P656022" s="83"/>
    </row>
    <row r="656023" spans="16:16" x14ac:dyDescent="0.3">
      <c r="P656023" s="83"/>
    </row>
    <row r="656024" spans="16:16" x14ac:dyDescent="0.3">
      <c r="P656024" s="83"/>
    </row>
    <row r="656025" spans="16:16" x14ac:dyDescent="0.3">
      <c r="P656025" s="83"/>
    </row>
    <row r="656026" spans="16:16" x14ac:dyDescent="0.3">
      <c r="P656026" s="83"/>
    </row>
    <row r="656027" spans="16:16" x14ac:dyDescent="0.3">
      <c r="P656027" s="83"/>
    </row>
    <row r="656028" spans="16:16" x14ac:dyDescent="0.3">
      <c r="P656028" s="83"/>
    </row>
    <row r="656029" spans="16:16" x14ac:dyDescent="0.3">
      <c r="P656029" s="83"/>
    </row>
    <row r="656030" spans="16:16" x14ac:dyDescent="0.3">
      <c r="P656030" s="83"/>
    </row>
    <row r="656031" spans="16:16" x14ac:dyDescent="0.3">
      <c r="P656031" s="83"/>
    </row>
    <row r="656032" spans="16:16" x14ac:dyDescent="0.3">
      <c r="P656032" s="83"/>
    </row>
    <row r="656033" spans="16:16" x14ac:dyDescent="0.3">
      <c r="P656033" s="83"/>
    </row>
    <row r="656034" spans="16:16" x14ac:dyDescent="0.3">
      <c r="P656034" s="83"/>
    </row>
    <row r="656035" spans="16:16" x14ac:dyDescent="0.3">
      <c r="P656035" s="83"/>
    </row>
    <row r="656036" spans="16:16" x14ac:dyDescent="0.3">
      <c r="P656036" s="83"/>
    </row>
    <row r="656037" spans="16:16" x14ac:dyDescent="0.3">
      <c r="P656037" s="83"/>
    </row>
    <row r="656038" spans="16:16" x14ac:dyDescent="0.3">
      <c r="P656038" s="83"/>
    </row>
    <row r="656039" spans="16:16" x14ac:dyDescent="0.3">
      <c r="P656039" s="83"/>
    </row>
    <row r="656040" spans="16:16" x14ac:dyDescent="0.3">
      <c r="P656040" s="83"/>
    </row>
    <row r="656041" spans="16:16" x14ac:dyDescent="0.3">
      <c r="P656041" s="83"/>
    </row>
    <row r="656042" spans="16:16" x14ac:dyDescent="0.3">
      <c r="P656042" s="83"/>
    </row>
    <row r="656043" spans="16:16" x14ac:dyDescent="0.3">
      <c r="P656043" s="83"/>
    </row>
    <row r="656044" spans="16:16" x14ac:dyDescent="0.3">
      <c r="P656044" s="83"/>
    </row>
    <row r="656045" spans="16:16" x14ac:dyDescent="0.3">
      <c r="P656045" s="83"/>
    </row>
    <row r="656046" spans="16:16" x14ac:dyDescent="0.3">
      <c r="P656046" s="83"/>
    </row>
    <row r="656047" spans="16:16" x14ac:dyDescent="0.3">
      <c r="P656047" s="83"/>
    </row>
    <row r="656048" spans="16:16" x14ac:dyDescent="0.3">
      <c r="P656048" s="83"/>
    </row>
    <row r="656049" spans="16:16" x14ac:dyDescent="0.3">
      <c r="P656049" s="83"/>
    </row>
    <row r="656050" spans="16:16" x14ac:dyDescent="0.3">
      <c r="P656050" s="83"/>
    </row>
    <row r="656051" spans="16:16" x14ac:dyDescent="0.3">
      <c r="P656051" s="83"/>
    </row>
    <row r="656052" spans="16:16" x14ac:dyDescent="0.3">
      <c r="P656052" s="83"/>
    </row>
    <row r="656053" spans="16:16" x14ac:dyDescent="0.3">
      <c r="P656053" s="83"/>
    </row>
    <row r="656054" spans="16:16" x14ac:dyDescent="0.3">
      <c r="P656054" s="83"/>
    </row>
    <row r="656055" spans="16:16" x14ac:dyDescent="0.3">
      <c r="P656055" s="83"/>
    </row>
    <row r="656056" spans="16:16" x14ac:dyDescent="0.3">
      <c r="P656056" s="83"/>
    </row>
    <row r="656057" spans="16:16" x14ac:dyDescent="0.3">
      <c r="P656057" s="83"/>
    </row>
    <row r="656058" spans="16:16" x14ac:dyDescent="0.3">
      <c r="P656058" s="83"/>
    </row>
    <row r="656059" spans="16:16" x14ac:dyDescent="0.3">
      <c r="P656059" s="83"/>
    </row>
    <row r="656060" spans="16:16" x14ac:dyDescent="0.3">
      <c r="P656060" s="83"/>
    </row>
    <row r="656061" spans="16:16" x14ac:dyDescent="0.3">
      <c r="P656061" s="83"/>
    </row>
    <row r="656062" spans="16:16" x14ac:dyDescent="0.3">
      <c r="P656062" s="83"/>
    </row>
    <row r="656063" spans="16:16" x14ac:dyDescent="0.3">
      <c r="P656063" s="83"/>
    </row>
    <row r="656064" spans="16:16" x14ac:dyDescent="0.3">
      <c r="P656064" s="83"/>
    </row>
    <row r="656065" spans="16:16" x14ac:dyDescent="0.3">
      <c r="P656065" s="83"/>
    </row>
    <row r="656066" spans="16:16" x14ac:dyDescent="0.3">
      <c r="P656066" s="83"/>
    </row>
    <row r="656067" spans="16:16" x14ac:dyDescent="0.3">
      <c r="P656067" s="83"/>
    </row>
    <row r="656068" spans="16:16" x14ac:dyDescent="0.3">
      <c r="P656068" s="83"/>
    </row>
    <row r="656069" spans="16:16" x14ac:dyDescent="0.3">
      <c r="P656069" s="83"/>
    </row>
    <row r="656070" spans="16:16" x14ac:dyDescent="0.3">
      <c r="P656070" s="83"/>
    </row>
    <row r="656071" spans="16:16" x14ac:dyDescent="0.3">
      <c r="P656071" s="83"/>
    </row>
    <row r="656072" spans="16:16" x14ac:dyDescent="0.3">
      <c r="P656072" s="83"/>
    </row>
    <row r="656073" spans="16:16" x14ac:dyDescent="0.3">
      <c r="P656073" s="83"/>
    </row>
    <row r="656074" spans="16:16" x14ac:dyDescent="0.3">
      <c r="P656074" s="83"/>
    </row>
    <row r="656075" spans="16:16" x14ac:dyDescent="0.3">
      <c r="P656075" s="83"/>
    </row>
    <row r="656076" spans="16:16" x14ac:dyDescent="0.3">
      <c r="P656076" s="83"/>
    </row>
    <row r="656077" spans="16:16" x14ac:dyDescent="0.3">
      <c r="P656077" s="83"/>
    </row>
    <row r="656078" spans="16:16" x14ac:dyDescent="0.3">
      <c r="P656078" s="83"/>
    </row>
    <row r="656079" spans="16:16" x14ac:dyDescent="0.3">
      <c r="P656079" s="83"/>
    </row>
    <row r="656080" spans="16:16" x14ac:dyDescent="0.3">
      <c r="P656080" s="83"/>
    </row>
    <row r="656081" spans="16:16" x14ac:dyDescent="0.3">
      <c r="P656081" s="83"/>
    </row>
    <row r="656082" spans="16:16" x14ac:dyDescent="0.3">
      <c r="P656082" s="83"/>
    </row>
    <row r="656083" spans="16:16" x14ac:dyDescent="0.3">
      <c r="P656083" s="83"/>
    </row>
    <row r="656084" spans="16:16" x14ac:dyDescent="0.3">
      <c r="P656084" s="83"/>
    </row>
    <row r="656085" spans="16:16" x14ac:dyDescent="0.3">
      <c r="P656085" s="83"/>
    </row>
    <row r="656086" spans="16:16" x14ac:dyDescent="0.3">
      <c r="P656086" s="83"/>
    </row>
    <row r="656087" spans="16:16" x14ac:dyDescent="0.3">
      <c r="P656087" s="83"/>
    </row>
    <row r="656088" spans="16:16" x14ac:dyDescent="0.3">
      <c r="P656088" s="83"/>
    </row>
    <row r="656089" spans="16:16" x14ac:dyDescent="0.3">
      <c r="P656089" s="83"/>
    </row>
    <row r="656090" spans="16:16" x14ac:dyDescent="0.3">
      <c r="P656090" s="83"/>
    </row>
    <row r="656091" spans="16:16" x14ac:dyDescent="0.3">
      <c r="P656091" s="83"/>
    </row>
    <row r="656092" spans="16:16" x14ac:dyDescent="0.3">
      <c r="P656092" s="83"/>
    </row>
    <row r="656093" spans="16:16" x14ac:dyDescent="0.3">
      <c r="P656093" s="83"/>
    </row>
    <row r="656094" spans="16:16" x14ac:dyDescent="0.3">
      <c r="P656094" s="83"/>
    </row>
    <row r="656095" spans="16:16" x14ac:dyDescent="0.3">
      <c r="P656095" s="83"/>
    </row>
    <row r="656096" spans="16:16" x14ac:dyDescent="0.3">
      <c r="P656096" s="83"/>
    </row>
    <row r="656097" spans="16:16" x14ac:dyDescent="0.3">
      <c r="P656097" s="83"/>
    </row>
    <row r="656098" spans="16:16" x14ac:dyDescent="0.3">
      <c r="P656098" s="83"/>
    </row>
    <row r="656099" spans="16:16" x14ac:dyDescent="0.3">
      <c r="P656099" s="83"/>
    </row>
    <row r="656100" spans="16:16" x14ac:dyDescent="0.3">
      <c r="P656100" s="83"/>
    </row>
    <row r="656101" spans="16:16" x14ac:dyDescent="0.3">
      <c r="P656101" s="83"/>
    </row>
    <row r="656102" spans="16:16" x14ac:dyDescent="0.3">
      <c r="P656102" s="83"/>
    </row>
    <row r="656103" spans="16:16" x14ac:dyDescent="0.3">
      <c r="P656103" s="83"/>
    </row>
    <row r="656104" spans="16:16" x14ac:dyDescent="0.3">
      <c r="P656104" s="83"/>
    </row>
    <row r="656105" spans="16:16" x14ac:dyDescent="0.3">
      <c r="P656105" s="83"/>
    </row>
    <row r="656106" spans="16:16" x14ac:dyDescent="0.3">
      <c r="P656106" s="83"/>
    </row>
    <row r="656107" spans="16:16" x14ac:dyDescent="0.3">
      <c r="P656107" s="83"/>
    </row>
    <row r="656108" spans="16:16" x14ac:dyDescent="0.3">
      <c r="P656108" s="83"/>
    </row>
    <row r="656109" spans="16:16" x14ac:dyDescent="0.3">
      <c r="P656109" s="83"/>
    </row>
    <row r="656110" spans="16:16" x14ac:dyDescent="0.3">
      <c r="P656110" s="83"/>
    </row>
    <row r="656111" spans="16:16" x14ac:dyDescent="0.3">
      <c r="P656111" s="83"/>
    </row>
    <row r="656112" spans="16:16" x14ac:dyDescent="0.3">
      <c r="P656112" s="83"/>
    </row>
    <row r="656113" spans="16:16" x14ac:dyDescent="0.3">
      <c r="P656113" s="83"/>
    </row>
    <row r="656114" spans="16:16" x14ac:dyDescent="0.3">
      <c r="P656114" s="83"/>
    </row>
    <row r="656115" spans="16:16" x14ac:dyDescent="0.3">
      <c r="P656115" s="83"/>
    </row>
    <row r="656116" spans="16:16" x14ac:dyDescent="0.3">
      <c r="P656116" s="83"/>
    </row>
    <row r="656117" spans="16:16" x14ac:dyDescent="0.3">
      <c r="P656117" s="83"/>
    </row>
    <row r="656118" spans="16:16" x14ac:dyDescent="0.3">
      <c r="P656118" s="83"/>
    </row>
    <row r="656119" spans="16:16" x14ac:dyDescent="0.3">
      <c r="P656119" s="83"/>
    </row>
    <row r="656120" spans="16:16" x14ac:dyDescent="0.3">
      <c r="P656120" s="83"/>
    </row>
    <row r="656121" spans="16:16" x14ac:dyDescent="0.3">
      <c r="P656121" s="83"/>
    </row>
    <row r="656122" spans="16:16" x14ac:dyDescent="0.3">
      <c r="P656122" s="83"/>
    </row>
    <row r="656123" spans="16:16" x14ac:dyDescent="0.3">
      <c r="P656123" s="83"/>
    </row>
    <row r="656124" spans="16:16" x14ac:dyDescent="0.3">
      <c r="P656124" s="83"/>
    </row>
    <row r="656125" spans="16:16" x14ac:dyDescent="0.3">
      <c r="P656125" s="83"/>
    </row>
    <row r="656126" spans="16:16" x14ac:dyDescent="0.3">
      <c r="P656126" s="83"/>
    </row>
    <row r="656127" spans="16:16" x14ac:dyDescent="0.3">
      <c r="P656127" s="83"/>
    </row>
    <row r="656128" spans="16:16" x14ac:dyDescent="0.3">
      <c r="P656128" s="83"/>
    </row>
    <row r="656129" spans="16:16" x14ac:dyDescent="0.3">
      <c r="P656129" s="83"/>
    </row>
    <row r="656130" spans="16:16" x14ac:dyDescent="0.3">
      <c r="P656130" s="83"/>
    </row>
    <row r="656131" spans="16:16" x14ac:dyDescent="0.3">
      <c r="P656131" s="83"/>
    </row>
    <row r="656132" spans="16:16" x14ac:dyDescent="0.3">
      <c r="P656132" s="83"/>
    </row>
    <row r="656133" spans="16:16" x14ac:dyDescent="0.3">
      <c r="P656133" s="83"/>
    </row>
    <row r="656134" spans="16:16" x14ac:dyDescent="0.3">
      <c r="P656134" s="83"/>
    </row>
    <row r="656135" spans="16:16" x14ac:dyDescent="0.3">
      <c r="P656135" s="83"/>
    </row>
    <row r="656136" spans="16:16" x14ac:dyDescent="0.3">
      <c r="P656136" s="83"/>
    </row>
    <row r="656137" spans="16:16" x14ac:dyDescent="0.3">
      <c r="P656137" s="83"/>
    </row>
    <row r="656138" spans="16:16" x14ac:dyDescent="0.3">
      <c r="P656138" s="83"/>
    </row>
    <row r="656139" spans="16:16" x14ac:dyDescent="0.3">
      <c r="P656139" s="83"/>
    </row>
    <row r="656140" spans="16:16" x14ac:dyDescent="0.3">
      <c r="P656140" s="83"/>
    </row>
    <row r="656141" spans="16:16" x14ac:dyDescent="0.3">
      <c r="P656141" s="83"/>
    </row>
    <row r="656142" spans="16:16" x14ac:dyDescent="0.3">
      <c r="P656142" s="83"/>
    </row>
    <row r="656143" spans="16:16" x14ac:dyDescent="0.3">
      <c r="P656143" s="83"/>
    </row>
    <row r="656144" spans="16:16" x14ac:dyDescent="0.3">
      <c r="P656144" s="83"/>
    </row>
    <row r="656145" spans="16:16" x14ac:dyDescent="0.3">
      <c r="P656145" s="83"/>
    </row>
    <row r="656146" spans="16:16" x14ac:dyDescent="0.3">
      <c r="P656146" s="83"/>
    </row>
    <row r="656147" spans="16:16" x14ac:dyDescent="0.3">
      <c r="P656147" s="83"/>
    </row>
    <row r="656148" spans="16:16" x14ac:dyDescent="0.3">
      <c r="P656148" s="83"/>
    </row>
    <row r="656149" spans="16:16" x14ac:dyDescent="0.3">
      <c r="P656149" s="83"/>
    </row>
    <row r="656150" spans="16:16" x14ac:dyDescent="0.3">
      <c r="P656150" s="83"/>
    </row>
    <row r="656151" spans="16:16" x14ac:dyDescent="0.3">
      <c r="P656151" s="83"/>
    </row>
    <row r="656152" spans="16:16" x14ac:dyDescent="0.3">
      <c r="P656152" s="83"/>
    </row>
    <row r="656153" spans="16:16" x14ac:dyDescent="0.3">
      <c r="P656153" s="83"/>
    </row>
    <row r="656154" spans="16:16" x14ac:dyDescent="0.3">
      <c r="P656154" s="83"/>
    </row>
    <row r="656155" spans="16:16" x14ac:dyDescent="0.3">
      <c r="P656155" s="83"/>
    </row>
    <row r="656156" spans="16:16" x14ac:dyDescent="0.3">
      <c r="P656156" s="83"/>
    </row>
    <row r="656157" spans="16:16" x14ac:dyDescent="0.3">
      <c r="P656157" s="83"/>
    </row>
    <row r="656158" spans="16:16" x14ac:dyDescent="0.3">
      <c r="P656158" s="83"/>
    </row>
    <row r="656159" spans="16:16" x14ac:dyDescent="0.3">
      <c r="P656159" s="83"/>
    </row>
    <row r="656160" spans="16:16" x14ac:dyDescent="0.3">
      <c r="P656160" s="83"/>
    </row>
    <row r="656161" spans="16:16" x14ac:dyDescent="0.3">
      <c r="P656161" s="83"/>
    </row>
    <row r="656162" spans="16:16" x14ac:dyDescent="0.3">
      <c r="P656162" s="83"/>
    </row>
    <row r="656163" spans="16:16" x14ac:dyDescent="0.3">
      <c r="P656163" s="83"/>
    </row>
    <row r="656164" spans="16:16" x14ac:dyDescent="0.3">
      <c r="P656164" s="83"/>
    </row>
    <row r="656165" spans="16:16" x14ac:dyDescent="0.3">
      <c r="P656165" s="83"/>
    </row>
    <row r="656166" spans="16:16" x14ac:dyDescent="0.3">
      <c r="P656166" s="83"/>
    </row>
    <row r="656167" spans="16:16" x14ac:dyDescent="0.3">
      <c r="P656167" s="83"/>
    </row>
    <row r="656168" spans="16:16" x14ac:dyDescent="0.3">
      <c r="P656168" s="83"/>
    </row>
    <row r="656169" spans="16:16" x14ac:dyDescent="0.3">
      <c r="P656169" s="83"/>
    </row>
    <row r="656170" spans="16:16" x14ac:dyDescent="0.3">
      <c r="P656170" s="83"/>
    </row>
    <row r="656171" spans="16:16" x14ac:dyDescent="0.3">
      <c r="P656171" s="83"/>
    </row>
    <row r="656172" spans="16:16" x14ac:dyDescent="0.3">
      <c r="P656172" s="83"/>
    </row>
    <row r="656173" spans="16:16" x14ac:dyDescent="0.3">
      <c r="P656173" s="83"/>
    </row>
    <row r="656174" spans="16:16" x14ac:dyDescent="0.3">
      <c r="P656174" s="83"/>
    </row>
    <row r="656175" spans="16:16" x14ac:dyDescent="0.3">
      <c r="P656175" s="83"/>
    </row>
    <row r="656176" spans="16:16" x14ac:dyDescent="0.3">
      <c r="P656176" s="83"/>
    </row>
    <row r="656177" spans="16:16" x14ac:dyDescent="0.3">
      <c r="P656177" s="83"/>
    </row>
    <row r="656178" spans="16:16" x14ac:dyDescent="0.3">
      <c r="P656178" s="83"/>
    </row>
    <row r="656179" spans="16:16" x14ac:dyDescent="0.3">
      <c r="P656179" s="83"/>
    </row>
    <row r="656180" spans="16:16" x14ac:dyDescent="0.3">
      <c r="P656180" s="83"/>
    </row>
    <row r="656181" spans="16:16" x14ac:dyDescent="0.3">
      <c r="P656181" s="83"/>
    </row>
    <row r="656182" spans="16:16" x14ac:dyDescent="0.3">
      <c r="P656182" s="83"/>
    </row>
    <row r="656183" spans="16:16" x14ac:dyDescent="0.3">
      <c r="P656183" s="83"/>
    </row>
    <row r="656184" spans="16:16" x14ac:dyDescent="0.3">
      <c r="P656184" s="83"/>
    </row>
    <row r="656185" spans="16:16" x14ac:dyDescent="0.3">
      <c r="P656185" s="83"/>
    </row>
    <row r="656186" spans="16:16" x14ac:dyDescent="0.3">
      <c r="P656186" s="83"/>
    </row>
    <row r="656187" spans="16:16" x14ac:dyDescent="0.3">
      <c r="P656187" s="83"/>
    </row>
    <row r="656188" spans="16:16" x14ac:dyDescent="0.3">
      <c r="P656188" s="83"/>
    </row>
    <row r="656189" spans="16:16" x14ac:dyDescent="0.3">
      <c r="P656189" s="83"/>
    </row>
    <row r="656190" spans="16:16" x14ac:dyDescent="0.3">
      <c r="P656190" s="83"/>
    </row>
    <row r="656191" spans="16:16" x14ac:dyDescent="0.3">
      <c r="P656191" s="83"/>
    </row>
    <row r="656192" spans="16:16" x14ac:dyDescent="0.3">
      <c r="P656192" s="83"/>
    </row>
    <row r="656193" spans="16:16" x14ac:dyDescent="0.3">
      <c r="P656193" s="83"/>
    </row>
    <row r="656194" spans="16:16" x14ac:dyDescent="0.3">
      <c r="P656194" s="83"/>
    </row>
    <row r="656195" spans="16:16" x14ac:dyDescent="0.3">
      <c r="P656195" s="83"/>
    </row>
    <row r="656196" spans="16:16" x14ac:dyDescent="0.3">
      <c r="P656196" s="83"/>
    </row>
    <row r="656197" spans="16:16" x14ac:dyDescent="0.3">
      <c r="P656197" s="83"/>
    </row>
    <row r="656198" spans="16:16" x14ac:dyDescent="0.3">
      <c r="P656198" s="83"/>
    </row>
    <row r="656199" spans="16:16" x14ac:dyDescent="0.3">
      <c r="P656199" s="83"/>
    </row>
    <row r="656200" spans="16:16" x14ac:dyDescent="0.3">
      <c r="P656200" s="83"/>
    </row>
    <row r="656201" spans="16:16" x14ac:dyDescent="0.3">
      <c r="P656201" s="83"/>
    </row>
    <row r="656202" spans="16:16" x14ac:dyDescent="0.3">
      <c r="P656202" s="83"/>
    </row>
    <row r="656203" spans="16:16" x14ac:dyDescent="0.3">
      <c r="P656203" s="83"/>
    </row>
    <row r="656204" spans="16:16" x14ac:dyDescent="0.3">
      <c r="P656204" s="83"/>
    </row>
    <row r="656205" spans="16:16" x14ac:dyDescent="0.3">
      <c r="P656205" s="83"/>
    </row>
    <row r="656206" spans="16:16" x14ac:dyDescent="0.3">
      <c r="P656206" s="83"/>
    </row>
    <row r="656207" spans="16:16" x14ac:dyDescent="0.3">
      <c r="P656207" s="83"/>
    </row>
    <row r="656208" spans="16:16" x14ac:dyDescent="0.3">
      <c r="P656208" s="83"/>
    </row>
    <row r="656209" spans="16:16" x14ac:dyDescent="0.3">
      <c r="P656209" s="83"/>
    </row>
    <row r="656210" spans="16:16" x14ac:dyDescent="0.3">
      <c r="P656210" s="83"/>
    </row>
    <row r="656211" spans="16:16" x14ac:dyDescent="0.3">
      <c r="P656211" s="83"/>
    </row>
    <row r="656212" spans="16:16" x14ac:dyDescent="0.3">
      <c r="P656212" s="83"/>
    </row>
    <row r="656213" spans="16:16" x14ac:dyDescent="0.3">
      <c r="P656213" s="83"/>
    </row>
    <row r="656214" spans="16:16" x14ac:dyDescent="0.3">
      <c r="P656214" s="83"/>
    </row>
    <row r="656215" spans="16:16" x14ac:dyDescent="0.3">
      <c r="P656215" s="83"/>
    </row>
    <row r="656216" spans="16:16" x14ac:dyDescent="0.3">
      <c r="P656216" s="83"/>
    </row>
    <row r="656217" spans="16:16" x14ac:dyDescent="0.3">
      <c r="P656217" s="83"/>
    </row>
    <row r="656218" spans="16:16" x14ac:dyDescent="0.3">
      <c r="P656218" s="83"/>
    </row>
    <row r="656219" spans="16:16" x14ac:dyDescent="0.3">
      <c r="P656219" s="83"/>
    </row>
    <row r="656220" spans="16:16" x14ac:dyDescent="0.3">
      <c r="P656220" s="83"/>
    </row>
    <row r="656221" spans="16:16" x14ac:dyDescent="0.3">
      <c r="P656221" s="83"/>
    </row>
    <row r="656222" spans="16:16" x14ac:dyDescent="0.3">
      <c r="P656222" s="83"/>
    </row>
    <row r="656223" spans="16:16" x14ac:dyDescent="0.3">
      <c r="P656223" s="83"/>
    </row>
    <row r="656224" spans="16:16" x14ac:dyDescent="0.3">
      <c r="P656224" s="83"/>
    </row>
    <row r="656225" spans="16:16" x14ac:dyDescent="0.3">
      <c r="P656225" s="83"/>
    </row>
    <row r="656226" spans="16:16" x14ac:dyDescent="0.3">
      <c r="P656226" s="83"/>
    </row>
    <row r="656227" spans="16:16" x14ac:dyDescent="0.3">
      <c r="P656227" s="83"/>
    </row>
    <row r="656228" spans="16:16" x14ac:dyDescent="0.3">
      <c r="P656228" s="83"/>
    </row>
    <row r="656229" spans="16:16" x14ac:dyDescent="0.3">
      <c r="P656229" s="83"/>
    </row>
    <row r="656230" spans="16:16" x14ac:dyDescent="0.3">
      <c r="P656230" s="83"/>
    </row>
    <row r="656231" spans="16:16" x14ac:dyDescent="0.3">
      <c r="P656231" s="83"/>
    </row>
    <row r="656232" spans="16:16" x14ac:dyDescent="0.3">
      <c r="P656232" s="83"/>
    </row>
    <row r="656233" spans="16:16" x14ac:dyDescent="0.3">
      <c r="P656233" s="83"/>
    </row>
    <row r="656234" spans="16:16" x14ac:dyDescent="0.3">
      <c r="P656234" s="83"/>
    </row>
    <row r="656235" spans="16:16" x14ac:dyDescent="0.3">
      <c r="P656235" s="83"/>
    </row>
    <row r="656236" spans="16:16" x14ac:dyDescent="0.3">
      <c r="P656236" s="83"/>
    </row>
    <row r="656237" spans="16:16" x14ac:dyDescent="0.3">
      <c r="P656237" s="83"/>
    </row>
    <row r="656238" spans="16:16" x14ac:dyDescent="0.3">
      <c r="P656238" s="83"/>
    </row>
    <row r="656239" spans="16:16" x14ac:dyDescent="0.3">
      <c r="P656239" s="83"/>
    </row>
    <row r="656240" spans="16:16" x14ac:dyDescent="0.3">
      <c r="P656240" s="83"/>
    </row>
    <row r="656241" spans="16:16" x14ac:dyDescent="0.3">
      <c r="P656241" s="83"/>
    </row>
    <row r="656242" spans="16:16" x14ac:dyDescent="0.3">
      <c r="P656242" s="83"/>
    </row>
    <row r="656243" spans="16:16" x14ac:dyDescent="0.3">
      <c r="P656243" s="83"/>
    </row>
    <row r="656244" spans="16:16" x14ac:dyDescent="0.3">
      <c r="P656244" s="83"/>
    </row>
    <row r="656245" spans="16:16" x14ac:dyDescent="0.3">
      <c r="P656245" s="83"/>
    </row>
    <row r="656246" spans="16:16" x14ac:dyDescent="0.3">
      <c r="P656246" s="83"/>
    </row>
    <row r="656247" spans="16:16" x14ac:dyDescent="0.3">
      <c r="P656247" s="83"/>
    </row>
    <row r="656248" spans="16:16" x14ac:dyDescent="0.3">
      <c r="P656248" s="83"/>
    </row>
    <row r="656249" spans="16:16" x14ac:dyDescent="0.3">
      <c r="P656249" s="83"/>
    </row>
    <row r="656250" spans="16:16" x14ac:dyDescent="0.3">
      <c r="P656250" s="83"/>
    </row>
    <row r="656251" spans="16:16" x14ac:dyDescent="0.3">
      <c r="P656251" s="83"/>
    </row>
    <row r="656252" spans="16:16" x14ac:dyDescent="0.3">
      <c r="P656252" s="83"/>
    </row>
    <row r="656253" spans="16:16" x14ac:dyDescent="0.3">
      <c r="P656253" s="83"/>
    </row>
    <row r="656254" spans="16:16" x14ac:dyDescent="0.3">
      <c r="P656254" s="83"/>
    </row>
    <row r="656255" spans="16:16" x14ac:dyDescent="0.3">
      <c r="P656255" s="83"/>
    </row>
    <row r="656256" spans="16:16" x14ac:dyDescent="0.3">
      <c r="P656256" s="83"/>
    </row>
    <row r="656257" spans="16:16" x14ac:dyDescent="0.3">
      <c r="P656257" s="83"/>
    </row>
    <row r="656258" spans="16:16" x14ac:dyDescent="0.3">
      <c r="P656258" s="83"/>
    </row>
    <row r="656259" spans="16:16" x14ac:dyDescent="0.3">
      <c r="P656259" s="83"/>
    </row>
    <row r="656260" spans="16:16" x14ac:dyDescent="0.3">
      <c r="P656260" s="83"/>
    </row>
    <row r="656261" spans="16:16" x14ac:dyDescent="0.3">
      <c r="P656261" s="83"/>
    </row>
    <row r="656262" spans="16:16" x14ac:dyDescent="0.3">
      <c r="P656262" s="83"/>
    </row>
    <row r="656263" spans="16:16" x14ac:dyDescent="0.3">
      <c r="P656263" s="83"/>
    </row>
    <row r="656264" spans="16:16" x14ac:dyDescent="0.3">
      <c r="P656264" s="83"/>
    </row>
    <row r="656265" spans="16:16" x14ac:dyDescent="0.3">
      <c r="P656265" s="83"/>
    </row>
    <row r="656266" spans="16:16" x14ac:dyDescent="0.3">
      <c r="P656266" s="83"/>
    </row>
    <row r="656267" spans="16:16" x14ac:dyDescent="0.3">
      <c r="P656267" s="83"/>
    </row>
    <row r="656268" spans="16:16" x14ac:dyDescent="0.3">
      <c r="P656268" s="83"/>
    </row>
    <row r="656269" spans="16:16" x14ac:dyDescent="0.3">
      <c r="P656269" s="83"/>
    </row>
    <row r="656270" spans="16:16" x14ac:dyDescent="0.3">
      <c r="P656270" s="83"/>
    </row>
    <row r="656271" spans="16:16" x14ac:dyDescent="0.3">
      <c r="P656271" s="83"/>
    </row>
    <row r="656272" spans="16:16" x14ac:dyDescent="0.3">
      <c r="P656272" s="83"/>
    </row>
    <row r="656273" spans="16:16" x14ac:dyDescent="0.3">
      <c r="P656273" s="83"/>
    </row>
    <row r="656274" spans="16:16" x14ac:dyDescent="0.3">
      <c r="P656274" s="83"/>
    </row>
    <row r="656275" spans="16:16" x14ac:dyDescent="0.3">
      <c r="P656275" s="83"/>
    </row>
    <row r="656276" spans="16:16" x14ac:dyDescent="0.3">
      <c r="P656276" s="83"/>
    </row>
    <row r="656277" spans="16:16" x14ac:dyDescent="0.3">
      <c r="P656277" s="83"/>
    </row>
    <row r="656278" spans="16:16" x14ac:dyDescent="0.3">
      <c r="P656278" s="83"/>
    </row>
    <row r="656279" spans="16:16" x14ac:dyDescent="0.3">
      <c r="P656279" s="83"/>
    </row>
    <row r="656280" spans="16:16" x14ac:dyDescent="0.3">
      <c r="P656280" s="83"/>
    </row>
    <row r="656281" spans="16:16" x14ac:dyDescent="0.3">
      <c r="P656281" s="83"/>
    </row>
    <row r="656282" spans="16:16" x14ac:dyDescent="0.3">
      <c r="P656282" s="83"/>
    </row>
    <row r="656283" spans="16:16" x14ac:dyDescent="0.3">
      <c r="P656283" s="83"/>
    </row>
    <row r="656284" spans="16:16" x14ac:dyDescent="0.3">
      <c r="P656284" s="83"/>
    </row>
    <row r="656285" spans="16:16" x14ac:dyDescent="0.3">
      <c r="P656285" s="83"/>
    </row>
    <row r="656286" spans="16:16" x14ac:dyDescent="0.3">
      <c r="P656286" s="83"/>
    </row>
    <row r="656287" spans="16:16" x14ac:dyDescent="0.3">
      <c r="P656287" s="83"/>
    </row>
    <row r="656288" spans="16:16" x14ac:dyDescent="0.3">
      <c r="P656288" s="83"/>
    </row>
    <row r="656289" spans="16:16" x14ac:dyDescent="0.3">
      <c r="P656289" s="83"/>
    </row>
    <row r="656290" spans="16:16" x14ac:dyDescent="0.3">
      <c r="P656290" s="83"/>
    </row>
    <row r="656291" spans="16:16" x14ac:dyDescent="0.3">
      <c r="P656291" s="83"/>
    </row>
    <row r="656292" spans="16:16" x14ac:dyDescent="0.3">
      <c r="P656292" s="83"/>
    </row>
    <row r="656293" spans="16:16" x14ac:dyDescent="0.3">
      <c r="P656293" s="83"/>
    </row>
    <row r="656294" spans="16:16" x14ac:dyDescent="0.3">
      <c r="P656294" s="83"/>
    </row>
    <row r="656295" spans="16:16" x14ac:dyDescent="0.3">
      <c r="P656295" s="83"/>
    </row>
    <row r="656296" spans="16:16" x14ac:dyDescent="0.3">
      <c r="P656296" s="83"/>
    </row>
    <row r="656297" spans="16:16" x14ac:dyDescent="0.3">
      <c r="P656297" s="83"/>
    </row>
    <row r="656298" spans="16:16" x14ac:dyDescent="0.3">
      <c r="P656298" s="83"/>
    </row>
    <row r="656299" spans="16:16" x14ac:dyDescent="0.3">
      <c r="P656299" s="83"/>
    </row>
    <row r="656300" spans="16:16" x14ac:dyDescent="0.3">
      <c r="P656300" s="83"/>
    </row>
    <row r="656301" spans="16:16" x14ac:dyDescent="0.3">
      <c r="P656301" s="83"/>
    </row>
    <row r="656302" spans="16:16" x14ac:dyDescent="0.3">
      <c r="P656302" s="83"/>
    </row>
    <row r="656303" spans="16:16" x14ac:dyDescent="0.3">
      <c r="P656303" s="83"/>
    </row>
    <row r="656304" spans="16:16" x14ac:dyDescent="0.3">
      <c r="P656304" s="83"/>
    </row>
    <row r="656305" spans="16:16" x14ac:dyDescent="0.3">
      <c r="P656305" s="83"/>
    </row>
    <row r="656306" spans="16:16" x14ac:dyDescent="0.3">
      <c r="P656306" s="83"/>
    </row>
    <row r="656307" spans="16:16" x14ac:dyDescent="0.3">
      <c r="P656307" s="83"/>
    </row>
    <row r="656308" spans="16:16" x14ac:dyDescent="0.3">
      <c r="P656308" s="83"/>
    </row>
    <row r="656309" spans="16:16" x14ac:dyDescent="0.3">
      <c r="P656309" s="83"/>
    </row>
    <row r="656310" spans="16:16" x14ac:dyDescent="0.3">
      <c r="P656310" s="83"/>
    </row>
    <row r="656311" spans="16:16" x14ac:dyDescent="0.3">
      <c r="P656311" s="83"/>
    </row>
    <row r="656312" spans="16:16" x14ac:dyDescent="0.3">
      <c r="P656312" s="83"/>
    </row>
    <row r="656313" spans="16:16" x14ac:dyDescent="0.3">
      <c r="P656313" s="83"/>
    </row>
    <row r="656314" spans="16:16" x14ac:dyDescent="0.3">
      <c r="P656314" s="83"/>
    </row>
    <row r="656315" spans="16:16" x14ac:dyDescent="0.3">
      <c r="P656315" s="83"/>
    </row>
    <row r="656316" spans="16:16" x14ac:dyDescent="0.3">
      <c r="P656316" s="83"/>
    </row>
    <row r="656317" spans="16:16" x14ac:dyDescent="0.3">
      <c r="P656317" s="83"/>
    </row>
    <row r="656318" spans="16:16" x14ac:dyDescent="0.3">
      <c r="P656318" s="83"/>
    </row>
    <row r="656319" spans="16:16" x14ac:dyDescent="0.3">
      <c r="P656319" s="83"/>
    </row>
    <row r="656320" spans="16:16" x14ac:dyDescent="0.3">
      <c r="P656320" s="83"/>
    </row>
    <row r="656321" spans="16:16" x14ac:dyDescent="0.3">
      <c r="P656321" s="83"/>
    </row>
    <row r="656322" spans="16:16" x14ac:dyDescent="0.3">
      <c r="P656322" s="83"/>
    </row>
    <row r="656323" spans="16:16" x14ac:dyDescent="0.3">
      <c r="P656323" s="83"/>
    </row>
    <row r="656324" spans="16:16" x14ac:dyDescent="0.3">
      <c r="P656324" s="83"/>
    </row>
    <row r="656325" spans="16:16" x14ac:dyDescent="0.3">
      <c r="P656325" s="83"/>
    </row>
    <row r="656326" spans="16:16" x14ac:dyDescent="0.3">
      <c r="P656326" s="83"/>
    </row>
    <row r="656327" spans="16:16" x14ac:dyDescent="0.3">
      <c r="P656327" s="83"/>
    </row>
    <row r="656328" spans="16:16" x14ac:dyDescent="0.3">
      <c r="P656328" s="83"/>
    </row>
    <row r="656329" spans="16:16" x14ac:dyDescent="0.3">
      <c r="P656329" s="83"/>
    </row>
    <row r="656330" spans="16:16" x14ac:dyDescent="0.3">
      <c r="P656330" s="83"/>
    </row>
    <row r="656331" spans="16:16" x14ac:dyDescent="0.3">
      <c r="P656331" s="83"/>
    </row>
    <row r="656332" spans="16:16" x14ac:dyDescent="0.3">
      <c r="P656332" s="83"/>
    </row>
    <row r="656333" spans="16:16" x14ac:dyDescent="0.3">
      <c r="P656333" s="83"/>
    </row>
    <row r="656334" spans="16:16" x14ac:dyDescent="0.3">
      <c r="P656334" s="83"/>
    </row>
    <row r="656335" spans="16:16" x14ac:dyDescent="0.3">
      <c r="P656335" s="83"/>
    </row>
    <row r="656336" spans="16:16" x14ac:dyDescent="0.3">
      <c r="P656336" s="83"/>
    </row>
    <row r="656337" spans="16:16" x14ac:dyDescent="0.3">
      <c r="P656337" s="83"/>
    </row>
    <row r="656338" spans="16:16" x14ac:dyDescent="0.3">
      <c r="P656338" s="83"/>
    </row>
    <row r="656339" spans="16:16" x14ac:dyDescent="0.3">
      <c r="P656339" s="83"/>
    </row>
    <row r="656340" spans="16:16" x14ac:dyDescent="0.3">
      <c r="P656340" s="83"/>
    </row>
    <row r="656341" spans="16:16" x14ac:dyDescent="0.3">
      <c r="P656341" s="83"/>
    </row>
    <row r="656342" spans="16:16" x14ac:dyDescent="0.3">
      <c r="P656342" s="83"/>
    </row>
    <row r="656343" spans="16:16" x14ac:dyDescent="0.3">
      <c r="P656343" s="83"/>
    </row>
    <row r="656344" spans="16:16" x14ac:dyDescent="0.3">
      <c r="P656344" s="83"/>
    </row>
    <row r="656345" spans="16:16" x14ac:dyDescent="0.3">
      <c r="P656345" s="83"/>
    </row>
    <row r="656346" spans="16:16" x14ac:dyDescent="0.3">
      <c r="P656346" s="83"/>
    </row>
    <row r="656347" spans="16:16" x14ac:dyDescent="0.3">
      <c r="P656347" s="83"/>
    </row>
    <row r="656348" spans="16:16" x14ac:dyDescent="0.3">
      <c r="P656348" s="83"/>
    </row>
    <row r="656349" spans="16:16" x14ac:dyDescent="0.3">
      <c r="P656349" s="83"/>
    </row>
    <row r="656350" spans="16:16" x14ac:dyDescent="0.3">
      <c r="P656350" s="83"/>
    </row>
    <row r="656351" spans="16:16" x14ac:dyDescent="0.3">
      <c r="P656351" s="83"/>
    </row>
    <row r="656352" spans="16:16" x14ac:dyDescent="0.3">
      <c r="P656352" s="83"/>
    </row>
    <row r="656353" spans="16:16" x14ac:dyDescent="0.3">
      <c r="P656353" s="83"/>
    </row>
    <row r="656354" spans="16:16" x14ac:dyDescent="0.3">
      <c r="P656354" s="83"/>
    </row>
    <row r="656355" spans="16:16" x14ac:dyDescent="0.3">
      <c r="P656355" s="83"/>
    </row>
    <row r="656356" spans="16:16" x14ac:dyDescent="0.3">
      <c r="P656356" s="83"/>
    </row>
    <row r="656357" spans="16:16" x14ac:dyDescent="0.3">
      <c r="P656357" s="83"/>
    </row>
    <row r="656358" spans="16:16" x14ac:dyDescent="0.3">
      <c r="P656358" s="83"/>
    </row>
    <row r="656359" spans="16:16" x14ac:dyDescent="0.3">
      <c r="P656359" s="83"/>
    </row>
    <row r="656360" spans="16:16" x14ac:dyDescent="0.3">
      <c r="P656360" s="83"/>
    </row>
    <row r="656361" spans="16:16" x14ac:dyDescent="0.3">
      <c r="P656361" s="83"/>
    </row>
    <row r="656362" spans="16:16" x14ac:dyDescent="0.3">
      <c r="P656362" s="83"/>
    </row>
    <row r="656363" spans="16:16" x14ac:dyDescent="0.3">
      <c r="P656363" s="83"/>
    </row>
    <row r="656364" spans="16:16" x14ac:dyDescent="0.3">
      <c r="P656364" s="83"/>
    </row>
    <row r="656365" spans="16:16" x14ac:dyDescent="0.3">
      <c r="P656365" s="83"/>
    </row>
    <row r="656366" spans="16:16" x14ac:dyDescent="0.3">
      <c r="P656366" s="83"/>
    </row>
    <row r="656367" spans="16:16" x14ac:dyDescent="0.3">
      <c r="P656367" s="83"/>
    </row>
    <row r="656368" spans="16:16" x14ac:dyDescent="0.3">
      <c r="P656368" s="83"/>
    </row>
    <row r="656369" spans="16:16" x14ac:dyDescent="0.3">
      <c r="P656369" s="83"/>
    </row>
    <row r="656370" spans="16:16" x14ac:dyDescent="0.3">
      <c r="P656370" s="83"/>
    </row>
    <row r="656371" spans="16:16" x14ac:dyDescent="0.3">
      <c r="P656371" s="83"/>
    </row>
    <row r="656372" spans="16:16" x14ac:dyDescent="0.3">
      <c r="P656372" s="83"/>
    </row>
    <row r="656373" spans="16:16" x14ac:dyDescent="0.3">
      <c r="P656373" s="83"/>
    </row>
    <row r="656374" spans="16:16" x14ac:dyDescent="0.3">
      <c r="P656374" s="83"/>
    </row>
    <row r="656375" spans="16:16" x14ac:dyDescent="0.3">
      <c r="P656375" s="83"/>
    </row>
    <row r="656376" spans="16:16" x14ac:dyDescent="0.3">
      <c r="P656376" s="83"/>
    </row>
    <row r="656377" spans="16:16" x14ac:dyDescent="0.3">
      <c r="P656377" s="83"/>
    </row>
    <row r="656378" spans="16:16" x14ac:dyDescent="0.3">
      <c r="P656378" s="83"/>
    </row>
    <row r="656379" spans="16:16" x14ac:dyDescent="0.3">
      <c r="P656379" s="83"/>
    </row>
    <row r="656380" spans="16:16" x14ac:dyDescent="0.3">
      <c r="P656380" s="83"/>
    </row>
    <row r="656381" spans="16:16" x14ac:dyDescent="0.3">
      <c r="P656381" s="83"/>
    </row>
    <row r="656382" spans="16:16" x14ac:dyDescent="0.3">
      <c r="P656382" s="83"/>
    </row>
    <row r="656383" spans="16:16" x14ac:dyDescent="0.3">
      <c r="P656383" s="83"/>
    </row>
    <row r="656384" spans="16:16" x14ac:dyDescent="0.3">
      <c r="P656384" s="83"/>
    </row>
    <row r="656385" spans="16:16" x14ac:dyDescent="0.3">
      <c r="P656385" s="83"/>
    </row>
    <row r="656386" spans="16:16" x14ac:dyDescent="0.3">
      <c r="P656386" s="83"/>
    </row>
    <row r="656387" spans="16:16" x14ac:dyDescent="0.3">
      <c r="P656387" s="83"/>
    </row>
    <row r="656388" spans="16:16" x14ac:dyDescent="0.3">
      <c r="P656388" s="83"/>
    </row>
    <row r="656389" spans="16:16" x14ac:dyDescent="0.3">
      <c r="P656389" s="83"/>
    </row>
    <row r="656390" spans="16:16" x14ac:dyDescent="0.3">
      <c r="P656390" s="83"/>
    </row>
    <row r="656391" spans="16:16" x14ac:dyDescent="0.3">
      <c r="P656391" s="83"/>
    </row>
    <row r="656392" spans="16:16" x14ac:dyDescent="0.3">
      <c r="P656392" s="83"/>
    </row>
    <row r="656393" spans="16:16" x14ac:dyDescent="0.3">
      <c r="P656393" s="83"/>
    </row>
    <row r="656394" spans="16:16" x14ac:dyDescent="0.3">
      <c r="P656394" s="83"/>
    </row>
    <row r="656395" spans="16:16" x14ac:dyDescent="0.3">
      <c r="P656395" s="83"/>
    </row>
    <row r="656396" spans="16:16" x14ac:dyDescent="0.3">
      <c r="P656396" s="83"/>
    </row>
    <row r="656397" spans="16:16" x14ac:dyDescent="0.3">
      <c r="P656397" s="83"/>
    </row>
    <row r="656398" spans="16:16" x14ac:dyDescent="0.3">
      <c r="P656398" s="83"/>
    </row>
    <row r="656399" spans="16:16" x14ac:dyDescent="0.3">
      <c r="P656399" s="83"/>
    </row>
    <row r="656400" spans="16:16" x14ac:dyDescent="0.3">
      <c r="P656400" s="83"/>
    </row>
    <row r="656401" spans="16:16" x14ac:dyDescent="0.3">
      <c r="P656401" s="83"/>
    </row>
    <row r="656402" spans="16:16" x14ac:dyDescent="0.3">
      <c r="P656402" s="83"/>
    </row>
    <row r="656403" spans="16:16" x14ac:dyDescent="0.3">
      <c r="P656403" s="83"/>
    </row>
    <row r="656404" spans="16:16" x14ac:dyDescent="0.3">
      <c r="P656404" s="83"/>
    </row>
    <row r="656405" spans="16:16" x14ac:dyDescent="0.3">
      <c r="P656405" s="83"/>
    </row>
    <row r="656406" spans="16:16" x14ac:dyDescent="0.3">
      <c r="P656406" s="83"/>
    </row>
    <row r="656407" spans="16:16" x14ac:dyDescent="0.3">
      <c r="P656407" s="83"/>
    </row>
    <row r="656408" spans="16:16" x14ac:dyDescent="0.3">
      <c r="P656408" s="83"/>
    </row>
    <row r="656409" spans="16:16" x14ac:dyDescent="0.3">
      <c r="P656409" s="83"/>
    </row>
    <row r="656410" spans="16:16" x14ac:dyDescent="0.3">
      <c r="P656410" s="83"/>
    </row>
    <row r="656411" spans="16:16" x14ac:dyDescent="0.3">
      <c r="P656411" s="83"/>
    </row>
    <row r="656412" spans="16:16" x14ac:dyDescent="0.3">
      <c r="P656412" s="83"/>
    </row>
    <row r="656413" spans="16:16" x14ac:dyDescent="0.3">
      <c r="P656413" s="83"/>
    </row>
    <row r="656414" spans="16:16" x14ac:dyDescent="0.3">
      <c r="P656414" s="83"/>
    </row>
    <row r="656415" spans="16:16" x14ac:dyDescent="0.3">
      <c r="P656415" s="83"/>
    </row>
    <row r="656416" spans="16:16" x14ac:dyDescent="0.3">
      <c r="P656416" s="83"/>
    </row>
    <row r="656417" spans="16:16" x14ac:dyDescent="0.3">
      <c r="P656417" s="83"/>
    </row>
    <row r="656418" spans="16:16" x14ac:dyDescent="0.3">
      <c r="P656418" s="83"/>
    </row>
    <row r="656419" spans="16:16" x14ac:dyDescent="0.3">
      <c r="P656419" s="83"/>
    </row>
    <row r="656420" spans="16:16" x14ac:dyDescent="0.3">
      <c r="P656420" s="83"/>
    </row>
    <row r="656421" spans="16:16" x14ac:dyDescent="0.3">
      <c r="P656421" s="83"/>
    </row>
    <row r="656422" spans="16:16" x14ac:dyDescent="0.3">
      <c r="P656422" s="83"/>
    </row>
    <row r="656423" spans="16:16" x14ac:dyDescent="0.3">
      <c r="P656423" s="83"/>
    </row>
    <row r="656424" spans="16:16" x14ac:dyDescent="0.3">
      <c r="P656424" s="83"/>
    </row>
    <row r="656425" spans="16:16" x14ac:dyDescent="0.3">
      <c r="P656425" s="83"/>
    </row>
    <row r="656426" spans="16:16" x14ac:dyDescent="0.3">
      <c r="P656426" s="83"/>
    </row>
    <row r="656427" spans="16:16" x14ac:dyDescent="0.3">
      <c r="P656427" s="83"/>
    </row>
    <row r="656428" spans="16:16" x14ac:dyDescent="0.3">
      <c r="P656428" s="83"/>
    </row>
    <row r="656429" spans="16:16" x14ac:dyDescent="0.3">
      <c r="P656429" s="83"/>
    </row>
    <row r="656430" spans="16:16" x14ac:dyDescent="0.3">
      <c r="P656430" s="83"/>
    </row>
    <row r="656431" spans="16:16" x14ac:dyDescent="0.3">
      <c r="P656431" s="83"/>
    </row>
    <row r="656432" spans="16:16" x14ac:dyDescent="0.3">
      <c r="P656432" s="83"/>
    </row>
    <row r="656433" spans="16:16" x14ac:dyDescent="0.3">
      <c r="P656433" s="83"/>
    </row>
    <row r="656434" spans="16:16" x14ac:dyDescent="0.3">
      <c r="P656434" s="83"/>
    </row>
    <row r="656435" spans="16:16" x14ac:dyDescent="0.3">
      <c r="P656435" s="83"/>
    </row>
    <row r="656436" spans="16:16" x14ac:dyDescent="0.3">
      <c r="P656436" s="83"/>
    </row>
    <row r="656437" spans="16:16" x14ac:dyDescent="0.3">
      <c r="P656437" s="83"/>
    </row>
    <row r="656438" spans="16:16" x14ac:dyDescent="0.3">
      <c r="P656438" s="83"/>
    </row>
    <row r="656439" spans="16:16" x14ac:dyDescent="0.3">
      <c r="P656439" s="83"/>
    </row>
    <row r="656440" spans="16:16" x14ac:dyDescent="0.3">
      <c r="P656440" s="83"/>
    </row>
    <row r="656441" spans="16:16" x14ac:dyDescent="0.3">
      <c r="P656441" s="83"/>
    </row>
    <row r="656442" spans="16:16" x14ac:dyDescent="0.3">
      <c r="P656442" s="83"/>
    </row>
    <row r="656443" spans="16:16" x14ac:dyDescent="0.3">
      <c r="P656443" s="83"/>
    </row>
    <row r="656444" spans="16:16" x14ac:dyDescent="0.3">
      <c r="P656444" s="83"/>
    </row>
    <row r="656445" spans="16:16" x14ac:dyDescent="0.3">
      <c r="P656445" s="83"/>
    </row>
    <row r="656446" spans="16:16" x14ac:dyDescent="0.3">
      <c r="P656446" s="83"/>
    </row>
    <row r="656447" spans="16:16" x14ac:dyDescent="0.3">
      <c r="P656447" s="83"/>
    </row>
    <row r="656448" spans="16:16" x14ac:dyDescent="0.3">
      <c r="P656448" s="83"/>
    </row>
    <row r="656449" spans="16:16" x14ac:dyDescent="0.3">
      <c r="P656449" s="83"/>
    </row>
    <row r="656450" spans="16:16" x14ac:dyDescent="0.3">
      <c r="P656450" s="83"/>
    </row>
    <row r="656451" spans="16:16" x14ac:dyDescent="0.3">
      <c r="P656451" s="83"/>
    </row>
    <row r="656452" spans="16:16" x14ac:dyDescent="0.3">
      <c r="P656452" s="83"/>
    </row>
    <row r="656453" spans="16:16" x14ac:dyDescent="0.3">
      <c r="P656453" s="83"/>
    </row>
    <row r="656454" spans="16:16" x14ac:dyDescent="0.3">
      <c r="P656454" s="83"/>
    </row>
    <row r="656455" spans="16:16" x14ac:dyDescent="0.3">
      <c r="P656455" s="83"/>
    </row>
    <row r="656456" spans="16:16" x14ac:dyDescent="0.3">
      <c r="P656456" s="83"/>
    </row>
    <row r="656457" spans="16:16" x14ac:dyDescent="0.3">
      <c r="P656457" s="83"/>
    </row>
    <row r="656458" spans="16:16" x14ac:dyDescent="0.3">
      <c r="P656458" s="83"/>
    </row>
    <row r="656459" spans="16:16" x14ac:dyDescent="0.3">
      <c r="P656459" s="83"/>
    </row>
    <row r="656460" spans="16:16" x14ac:dyDescent="0.3">
      <c r="P656460" s="83"/>
    </row>
    <row r="656461" spans="16:16" x14ac:dyDescent="0.3">
      <c r="P656461" s="83"/>
    </row>
    <row r="656462" spans="16:16" x14ac:dyDescent="0.3">
      <c r="P656462" s="83"/>
    </row>
    <row r="656463" spans="16:16" x14ac:dyDescent="0.3">
      <c r="P656463" s="83"/>
    </row>
    <row r="656464" spans="16:16" x14ac:dyDescent="0.3">
      <c r="P656464" s="83"/>
    </row>
    <row r="656465" spans="16:16" x14ac:dyDescent="0.3">
      <c r="P656465" s="83"/>
    </row>
    <row r="656466" spans="16:16" x14ac:dyDescent="0.3">
      <c r="P656466" s="83"/>
    </row>
    <row r="656467" spans="16:16" x14ac:dyDescent="0.3">
      <c r="P656467" s="83"/>
    </row>
    <row r="656468" spans="16:16" x14ac:dyDescent="0.3">
      <c r="P656468" s="83"/>
    </row>
    <row r="656469" spans="16:16" x14ac:dyDescent="0.3">
      <c r="P656469" s="83"/>
    </row>
    <row r="656470" spans="16:16" x14ac:dyDescent="0.3">
      <c r="P656470" s="83"/>
    </row>
    <row r="656471" spans="16:16" x14ac:dyDescent="0.3">
      <c r="P656471" s="83"/>
    </row>
    <row r="656472" spans="16:16" x14ac:dyDescent="0.3">
      <c r="P656472" s="83"/>
    </row>
    <row r="656473" spans="16:16" x14ac:dyDescent="0.3">
      <c r="P656473" s="83"/>
    </row>
    <row r="656474" spans="16:16" x14ac:dyDescent="0.3">
      <c r="P656474" s="83"/>
    </row>
    <row r="656475" spans="16:16" x14ac:dyDescent="0.3">
      <c r="P656475" s="83"/>
    </row>
    <row r="656476" spans="16:16" x14ac:dyDescent="0.3">
      <c r="P656476" s="83"/>
    </row>
    <row r="656477" spans="16:16" x14ac:dyDescent="0.3">
      <c r="P656477" s="83"/>
    </row>
    <row r="656478" spans="16:16" x14ac:dyDescent="0.3">
      <c r="P656478" s="83"/>
    </row>
    <row r="656479" spans="16:16" x14ac:dyDescent="0.3">
      <c r="P656479" s="83"/>
    </row>
    <row r="656480" spans="16:16" x14ac:dyDescent="0.3">
      <c r="P656480" s="83"/>
    </row>
    <row r="656481" spans="16:16" x14ac:dyDescent="0.3">
      <c r="P656481" s="83"/>
    </row>
    <row r="656482" spans="16:16" x14ac:dyDescent="0.3">
      <c r="P656482" s="83"/>
    </row>
    <row r="656483" spans="16:16" x14ac:dyDescent="0.3">
      <c r="P656483" s="83"/>
    </row>
    <row r="656484" spans="16:16" x14ac:dyDescent="0.3">
      <c r="P656484" s="83"/>
    </row>
    <row r="656485" spans="16:16" x14ac:dyDescent="0.3">
      <c r="P656485" s="83"/>
    </row>
    <row r="656486" spans="16:16" x14ac:dyDescent="0.3">
      <c r="P656486" s="83"/>
    </row>
    <row r="656487" spans="16:16" x14ac:dyDescent="0.3">
      <c r="P656487" s="83"/>
    </row>
    <row r="656488" spans="16:16" x14ac:dyDescent="0.3">
      <c r="P656488" s="83"/>
    </row>
    <row r="656489" spans="16:16" x14ac:dyDescent="0.3">
      <c r="P656489" s="83"/>
    </row>
    <row r="656490" spans="16:16" x14ac:dyDescent="0.3">
      <c r="P656490" s="83"/>
    </row>
    <row r="656491" spans="16:16" x14ac:dyDescent="0.3">
      <c r="P656491" s="83"/>
    </row>
    <row r="656492" spans="16:16" x14ac:dyDescent="0.3">
      <c r="P656492" s="83"/>
    </row>
    <row r="656493" spans="16:16" x14ac:dyDescent="0.3">
      <c r="P656493" s="83"/>
    </row>
    <row r="656494" spans="16:16" x14ac:dyDescent="0.3">
      <c r="P656494" s="83"/>
    </row>
    <row r="656495" spans="16:16" x14ac:dyDescent="0.3">
      <c r="P656495" s="83"/>
    </row>
    <row r="656496" spans="16:16" x14ac:dyDescent="0.3">
      <c r="P656496" s="83"/>
    </row>
    <row r="656497" spans="16:16" x14ac:dyDescent="0.3">
      <c r="P656497" s="83"/>
    </row>
    <row r="656498" spans="16:16" x14ac:dyDescent="0.3">
      <c r="P656498" s="83"/>
    </row>
    <row r="656499" spans="16:16" x14ac:dyDescent="0.3">
      <c r="P656499" s="83"/>
    </row>
    <row r="656500" spans="16:16" x14ac:dyDescent="0.3">
      <c r="P656500" s="83"/>
    </row>
    <row r="656501" spans="16:16" x14ac:dyDescent="0.3">
      <c r="P656501" s="83"/>
    </row>
    <row r="656502" spans="16:16" x14ac:dyDescent="0.3">
      <c r="P656502" s="83"/>
    </row>
    <row r="656503" spans="16:16" x14ac:dyDescent="0.3">
      <c r="P656503" s="83"/>
    </row>
    <row r="656504" spans="16:16" x14ac:dyDescent="0.3">
      <c r="P656504" s="83"/>
    </row>
    <row r="656505" spans="16:16" x14ac:dyDescent="0.3">
      <c r="P656505" s="83"/>
    </row>
    <row r="656506" spans="16:16" x14ac:dyDescent="0.3">
      <c r="P656506" s="83"/>
    </row>
    <row r="656507" spans="16:16" x14ac:dyDescent="0.3">
      <c r="P656507" s="83"/>
    </row>
    <row r="656508" spans="16:16" x14ac:dyDescent="0.3">
      <c r="P656508" s="83"/>
    </row>
    <row r="656509" spans="16:16" x14ac:dyDescent="0.3">
      <c r="P656509" s="83"/>
    </row>
    <row r="656510" spans="16:16" x14ac:dyDescent="0.3">
      <c r="P656510" s="83"/>
    </row>
    <row r="656511" spans="16:16" x14ac:dyDescent="0.3">
      <c r="P656511" s="83"/>
    </row>
    <row r="656512" spans="16:16" x14ac:dyDescent="0.3">
      <c r="P656512" s="83"/>
    </row>
    <row r="656513" spans="16:16" x14ac:dyDescent="0.3">
      <c r="P656513" s="83"/>
    </row>
    <row r="656514" spans="16:16" x14ac:dyDescent="0.3">
      <c r="P656514" s="83"/>
    </row>
    <row r="656515" spans="16:16" x14ac:dyDescent="0.3">
      <c r="P656515" s="83"/>
    </row>
    <row r="656516" spans="16:16" x14ac:dyDescent="0.3">
      <c r="P656516" s="83"/>
    </row>
    <row r="656517" spans="16:16" x14ac:dyDescent="0.3">
      <c r="P656517" s="83"/>
    </row>
    <row r="656518" spans="16:16" x14ac:dyDescent="0.3">
      <c r="P656518" s="83"/>
    </row>
    <row r="656519" spans="16:16" x14ac:dyDescent="0.3">
      <c r="P656519" s="83"/>
    </row>
    <row r="656520" spans="16:16" x14ac:dyDescent="0.3">
      <c r="P656520" s="83"/>
    </row>
    <row r="656521" spans="16:16" x14ac:dyDescent="0.3">
      <c r="P656521" s="83"/>
    </row>
    <row r="656522" spans="16:16" x14ac:dyDescent="0.3">
      <c r="P656522" s="83"/>
    </row>
    <row r="656523" spans="16:16" x14ac:dyDescent="0.3">
      <c r="P656523" s="83"/>
    </row>
    <row r="656524" spans="16:16" x14ac:dyDescent="0.3">
      <c r="P656524" s="83"/>
    </row>
    <row r="656525" spans="16:16" x14ac:dyDescent="0.3">
      <c r="P656525" s="83"/>
    </row>
    <row r="656526" spans="16:16" x14ac:dyDescent="0.3">
      <c r="P656526" s="83"/>
    </row>
    <row r="656527" spans="16:16" x14ac:dyDescent="0.3">
      <c r="P656527" s="83"/>
    </row>
    <row r="656528" spans="16:16" x14ac:dyDescent="0.3">
      <c r="P656528" s="83"/>
    </row>
    <row r="656529" spans="16:16" x14ac:dyDescent="0.3">
      <c r="P656529" s="83"/>
    </row>
    <row r="656530" spans="16:16" x14ac:dyDescent="0.3">
      <c r="P656530" s="83"/>
    </row>
    <row r="656531" spans="16:16" x14ac:dyDescent="0.3">
      <c r="P656531" s="83"/>
    </row>
    <row r="656532" spans="16:16" x14ac:dyDescent="0.3">
      <c r="P656532" s="83"/>
    </row>
    <row r="656533" spans="16:16" x14ac:dyDescent="0.3">
      <c r="P656533" s="83"/>
    </row>
    <row r="656534" spans="16:16" x14ac:dyDescent="0.3">
      <c r="P656534" s="83"/>
    </row>
    <row r="656535" spans="16:16" x14ac:dyDescent="0.3">
      <c r="P656535" s="83"/>
    </row>
    <row r="656536" spans="16:16" x14ac:dyDescent="0.3">
      <c r="P656536" s="83"/>
    </row>
    <row r="656537" spans="16:16" x14ac:dyDescent="0.3">
      <c r="P656537" s="83"/>
    </row>
    <row r="656538" spans="16:16" x14ac:dyDescent="0.3">
      <c r="P656538" s="83"/>
    </row>
    <row r="656539" spans="16:16" x14ac:dyDescent="0.3">
      <c r="P656539" s="83"/>
    </row>
    <row r="656540" spans="16:16" x14ac:dyDescent="0.3">
      <c r="P656540" s="83"/>
    </row>
    <row r="656541" spans="16:16" x14ac:dyDescent="0.3">
      <c r="P656541" s="83"/>
    </row>
    <row r="656542" spans="16:16" x14ac:dyDescent="0.3">
      <c r="P656542" s="83"/>
    </row>
    <row r="656543" spans="16:16" x14ac:dyDescent="0.3">
      <c r="P656543" s="83"/>
    </row>
    <row r="656544" spans="16:16" x14ac:dyDescent="0.3">
      <c r="P656544" s="83"/>
    </row>
    <row r="656545" spans="16:16" x14ac:dyDescent="0.3">
      <c r="P656545" s="83"/>
    </row>
    <row r="656546" spans="16:16" x14ac:dyDescent="0.3">
      <c r="P656546" s="83"/>
    </row>
    <row r="656547" spans="16:16" x14ac:dyDescent="0.3">
      <c r="P656547" s="83"/>
    </row>
    <row r="656548" spans="16:16" x14ac:dyDescent="0.3">
      <c r="P656548" s="83"/>
    </row>
    <row r="656549" spans="16:16" x14ac:dyDescent="0.3">
      <c r="P656549" s="83"/>
    </row>
    <row r="656550" spans="16:16" x14ac:dyDescent="0.3">
      <c r="P656550" s="83"/>
    </row>
    <row r="656551" spans="16:16" x14ac:dyDescent="0.3">
      <c r="P656551" s="83"/>
    </row>
    <row r="656552" spans="16:16" x14ac:dyDescent="0.3">
      <c r="P656552" s="83"/>
    </row>
    <row r="656553" spans="16:16" x14ac:dyDescent="0.3">
      <c r="P656553" s="83"/>
    </row>
    <row r="656554" spans="16:16" x14ac:dyDescent="0.3">
      <c r="P656554" s="83"/>
    </row>
    <row r="656555" spans="16:16" x14ac:dyDescent="0.3">
      <c r="P656555" s="83"/>
    </row>
    <row r="656556" spans="16:16" x14ac:dyDescent="0.3">
      <c r="P656556" s="83"/>
    </row>
    <row r="656557" spans="16:16" x14ac:dyDescent="0.3">
      <c r="P656557" s="83"/>
    </row>
    <row r="656558" spans="16:16" x14ac:dyDescent="0.3">
      <c r="P656558" s="83"/>
    </row>
    <row r="656559" spans="16:16" x14ac:dyDescent="0.3">
      <c r="P656559" s="83"/>
    </row>
    <row r="656560" spans="16:16" x14ac:dyDescent="0.3">
      <c r="P656560" s="83"/>
    </row>
    <row r="656561" spans="16:16" x14ac:dyDescent="0.3">
      <c r="P656561" s="83"/>
    </row>
    <row r="656562" spans="16:16" x14ac:dyDescent="0.3">
      <c r="P656562" s="83"/>
    </row>
    <row r="656563" spans="16:16" x14ac:dyDescent="0.3">
      <c r="P656563" s="83"/>
    </row>
    <row r="656564" spans="16:16" x14ac:dyDescent="0.3">
      <c r="P656564" s="83"/>
    </row>
    <row r="656565" spans="16:16" x14ac:dyDescent="0.3">
      <c r="P656565" s="83"/>
    </row>
    <row r="656566" spans="16:16" x14ac:dyDescent="0.3">
      <c r="P656566" s="83"/>
    </row>
    <row r="656567" spans="16:16" x14ac:dyDescent="0.3">
      <c r="P656567" s="83"/>
    </row>
    <row r="656568" spans="16:16" x14ac:dyDescent="0.3">
      <c r="P656568" s="83"/>
    </row>
    <row r="656569" spans="16:16" x14ac:dyDescent="0.3">
      <c r="P656569" s="83"/>
    </row>
    <row r="656570" spans="16:16" x14ac:dyDescent="0.3">
      <c r="P656570" s="83"/>
    </row>
    <row r="656571" spans="16:16" x14ac:dyDescent="0.3">
      <c r="P656571" s="83"/>
    </row>
    <row r="656572" spans="16:16" x14ac:dyDescent="0.3">
      <c r="P656572" s="83"/>
    </row>
    <row r="656573" spans="16:16" x14ac:dyDescent="0.3">
      <c r="P656573" s="83"/>
    </row>
    <row r="656574" spans="16:16" x14ac:dyDescent="0.3">
      <c r="P656574" s="83"/>
    </row>
    <row r="656575" spans="16:16" x14ac:dyDescent="0.3">
      <c r="P656575" s="83"/>
    </row>
    <row r="656576" spans="16:16" x14ac:dyDescent="0.3">
      <c r="P656576" s="83"/>
    </row>
    <row r="656577" spans="16:16" x14ac:dyDescent="0.3">
      <c r="P656577" s="83"/>
    </row>
    <row r="656578" spans="16:16" x14ac:dyDescent="0.3">
      <c r="P656578" s="83"/>
    </row>
    <row r="656579" spans="16:16" x14ac:dyDescent="0.3">
      <c r="P656579" s="83"/>
    </row>
    <row r="656580" spans="16:16" x14ac:dyDescent="0.3">
      <c r="P656580" s="83"/>
    </row>
    <row r="656581" spans="16:16" x14ac:dyDescent="0.3">
      <c r="P656581" s="83"/>
    </row>
    <row r="656582" spans="16:16" x14ac:dyDescent="0.3">
      <c r="P656582" s="83"/>
    </row>
    <row r="656583" spans="16:16" x14ac:dyDescent="0.3">
      <c r="P656583" s="83"/>
    </row>
    <row r="656584" spans="16:16" x14ac:dyDescent="0.3">
      <c r="P656584" s="83"/>
    </row>
    <row r="656585" spans="16:16" x14ac:dyDescent="0.3">
      <c r="P656585" s="83"/>
    </row>
    <row r="656586" spans="16:16" x14ac:dyDescent="0.3">
      <c r="P656586" s="83"/>
    </row>
    <row r="656587" spans="16:16" x14ac:dyDescent="0.3">
      <c r="P656587" s="83"/>
    </row>
    <row r="656588" spans="16:16" x14ac:dyDescent="0.3">
      <c r="P656588" s="83"/>
    </row>
    <row r="656589" spans="16:16" x14ac:dyDescent="0.3">
      <c r="P656589" s="83"/>
    </row>
    <row r="656590" spans="16:16" x14ac:dyDescent="0.3">
      <c r="P656590" s="83"/>
    </row>
    <row r="656591" spans="16:16" x14ac:dyDescent="0.3">
      <c r="P656591" s="83"/>
    </row>
    <row r="656592" spans="16:16" x14ac:dyDescent="0.3">
      <c r="P656592" s="83"/>
    </row>
    <row r="656593" spans="16:16" x14ac:dyDescent="0.3">
      <c r="P656593" s="83"/>
    </row>
    <row r="656594" spans="16:16" x14ac:dyDescent="0.3">
      <c r="P656594" s="83"/>
    </row>
    <row r="656595" spans="16:16" x14ac:dyDescent="0.3">
      <c r="P656595" s="83"/>
    </row>
    <row r="656596" spans="16:16" x14ac:dyDescent="0.3">
      <c r="P656596" s="83"/>
    </row>
    <row r="656597" spans="16:16" x14ac:dyDescent="0.3">
      <c r="P656597" s="83"/>
    </row>
    <row r="656598" spans="16:16" x14ac:dyDescent="0.3">
      <c r="P656598" s="83"/>
    </row>
    <row r="656599" spans="16:16" x14ac:dyDescent="0.3">
      <c r="P656599" s="83"/>
    </row>
    <row r="656600" spans="16:16" x14ac:dyDescent="0.3">
      <c r="P656600" s="83"/>
    </row>
    <row r="656601" spans="16:16" x14ac:dyDescent="0.3">
      <c r="P656601" s="83"/>
    </row>
    <row r="656602" spans="16:16" x14ac:dyDescent="0.3">
      <c r="P656602" s="83"/>
    </row>
    <row r="656603" spans="16:16" x14ac:dyDescent="0.3">
      <c r="P656603" s="83"/>
    </row>
    <row r="656604" spans="16:16" x14ac:dyDescent="0.3">
      <c r="P656604" s="83"/>
    </row>
    <row r="656605" spans="16:16" x14ac:dyDescent="0.3">
      <c r="P656605" s="83"/>
    </row>
    <row r="656606" spans="16:16" x14ac:dyDescent="0.3">
      <c r="P656606" s="83"/>
    </row>
    <row r="656607" spans="16:16" x14ac:dyDescent="0.3">
      <c r="P656607" s="83"/>
    </row>
    <row r="656608" spans="16:16" x14ac:dyDescent="0.3">
      <c r="P656608" s="83"/>
    </row>
    <row r="656609" spans="16:16" x14ac:dyDescent="0.3">
      <c r="P656609" s="83"/>
    </row>
    <row r="656610" spans="16:16" x14ac:dyDescent="0.3">
      <c r="P656610" s="83"/>
    </row>
    <row r="656611" spans="16:16" x14ac:dyDescent="0.3">
      <c r="P656611" s="83"/>
    </row>
    <row r="656612" spans="16:16" x14ac:dyDescent="0.3">
      <c r="P656612" s="83"/>
    </row>
    <row r="656613" spans="16:16" x14ac:dyDescent="0.3">
      <c r="P656613" s="83"/>
    </row>
    <row r="656614" spans="16:16" x14ac:dyDescent="0.3">
      <c r="P656614" s="83"/>
    </row>
    <row r="656615" spans="16:16" x14ac:dyDescent="0.3">
      <c r="P656615" s="83"/>
    </row>
    <row r="656616" spans="16:16" x14ac:dyDescent="0.3">
      <c r="P656616" s="83"/>
    </row>
    <row r="656617" spans="16:16" x14ac:dyDescent="0.3">
      <c r="P656617" s="83"/>
    </row>
    <row r="656618" spans="16:16" x14ac:dyDescent="0.3">
      <c r="P656618" s="83"/>
    </row>
    <row r="656619" spans="16:16" x14ac:dyDescent="0.3">
      <c r="P656619" s="83"/>
    </row>
    <row r="656620" spans="16:16" x14ac:dyDescent="0.3">
      <c r="P656620" s="83"/>
    </row>
    <row r="656621" spans="16:16" x14ac:dyDescent="0.3">
      <c r="P656621" s="83"/>
    </row>
    <row r="656622" spans="16:16" x14ac:dyDescent="0.3">
      <c r="P656622" s="83"/>
    </row>
    <row r="656623" spans="16:16" x14ac:dyDescent="0.3">
      <c r="P656623" s="83"/>
    </row>
    <row r="656624" spans="16:16" x14ac:dyDescent="0.3">
      <c r="P656624" s="83"/>
    </row>
    <row r="656625" spans="16:16" x14ac:dyDescent="0.3">
      <c r="P656625" s="83"/>
    </row>
    <row r="656626" spans="16:16" x14ac:dyDescent="0.3">
      <c r="P656626" s="83"/>
    </row>
    <row r="656627" spans="16:16" x14ac:dyDescent="0.3">
      <c r="P656627" s="83"/>
    </row>
    <row r="656628" spans="16:16" x14ac:dyDescent="0.3">
      <c r="P656628" s="83"/>
    </row>
    <row r="656629" spans="16:16" x14ac:dyDescent="0.3">
      <c r="P656629" s="83"/>
    </row>
    <row r="656630" spans="16:16" x14ac:dyDescent="0.3">
      <c r="P656630" s="83"/>
    </row>
    <row r="656631" spans="16:16" x14ac:dyDescent="0.3">
      <c r="P656631" s="83"/>
    </row>
    <row r="656632" spans="16:16" x14ac:dyDescent="0.3">
      <c r="P656632" s="83"/>
    </row>
    <row r="656633" spans="16:16" x14ac:dyDescent="0.3">
      <c r="P656633" s="83"/>
    </row>
    <row r="656634" spans="16:16" x14ac:dyDescent="0.3">
      <c r="P656634" s="83"/>
    </row>
    <row r="656635" spans="16:16" x14ac:dyDescent="0.3">
      <c r="P656635" s="83"/>
    </row>
    <row r="656636" spans="16:16" x14ac:dyDescent="0.3">
      <c r="P656636" s="83"/>
    </row>
    <row r="656637" spans="16:16" x14ac:dyDescent="0.3">
      <c r="P656637" s="83"/>
    </row>
    <row r="656638" spans="16:16" x14ac:dyDescent="0.3">
      <c r="P656638" s="83"/>
    </row>
    <row r="656639" spans="16:16" x14ac:dyDescent="0.3">
      <c r="P656639" s="83"/>
    </row>
    <row r="656640" spans="16:16" x14ac:dyDescent="0.3">
      <c r="P656640" s="83"/>
    </row>
    <row r="656641" spans="16:16" x14ac:dyDescent="0.3">
      <c r="P656641" s="83"/>
    </row>
    <row r="656642" spans="16:16" x14ac:dyDescent="0.3">
      <c r="P656642" s="83"/>
    </row>
    <row r="656643" spans="16:16" x14ac:dyDescent="0.3">
      <c r="P656643" s="83"/>
    </row>
    <row r="656644" spans="16:16" x14ac:dyDescent="0.3">
      <c r="P656644" s="83"/>
    </row>
    <row r="656645" spans="16:16" x14ac:dyDescent="0.3">
      <c r="P656645" s="83"/>
    </row>
    <row r="656646" spans="16:16" x14ac:dyDescent="0.3">
      <c r="P656646" s="83"/>
    </row>
    <row r="656647" spans="16:16" x14ac:dyDescent="0.3">
      <c r="P656647" s="83"/>
    </row>
    <row r="656648" spans="16:16" x14ac:dyDescent="0.3">
      <c r="P656648" s="83"/>
    </row>
    <row r="656649" spans="16:16" x14ac:dyDescent="0.3">
      <c r="P656649" s="83"/>
    </row>
    <row r="656650" spans="16:16" x14ac:dyDescent="0.3">
      <c r="P656650" s="83"/>
    </row>
    <row r="656651" spans="16:16" x14ac:dyDescent="0.3">
      <c r="P656651" s="83"/>
    </row>
    <row r="656652" spans="16:16" x14ac:dyDescent="0.3">
      <c r="P656652" s="83"/>
    </row>
    <row r="656653" spans="16:16" x14ac:dyDescent="0.3">
      <c r="P656653" s="83"/>
    </row>
    <row r="656654" spans="16:16" x14ac:dyDescent="0.3">
      <c r="P656654" s="83"/>
    </row>
    <row r="656655" spans="16:16" x14ac:dyDescent="0.3">
      <c r="P656655" s="83"/>
    </row>
    <row r="656656" spans="16:16" x14ac:dyDescent="0.3">
      <c r="P656656" s="83"/>
    </row>
    <row r="656657" spans="16:16" x14ac:dyDescent="0.3">
      <c r="P656657" s="83"/>
    </row>
    <row r="656658" spans="16:16" x14ac:dyDescent="0.3">
      <c r="P656658" s="83"/>
    </row>
    <row r="656659" spans="16:16" x14ac:dyDescent="0.3">
      <c r="P656659" s="83"/>
    </row>
    <row r="656660" spans="16:16" x14ac:dyDescent="0.3">
      <c r="P656660" s="83"/>
    </row>
    <row r="656661" spans="16:16" x14ac:dyDescent="0.3">
      <c r="P656661" s="83"/>
    </row>
    <row r="656662" spans="16:16" x14ac:dyDescent="0.3">
      <c r="P656662" s="83"/>
    </row>
    <row r="656663" spans="16:16" x14ac:dyDescent="0.3">
      <c r="P656663" s="83"/>
    </row>
    <row r="656664" spans="16:16" x14ac:dyDescent="0.3">
      <c r="P656664" s="83"/>
    </row>
    <row r="656665" spans="16:16" x14ac:dyDescent="0.3">
      <c r="P656665" s="83"/>
    </row>
    <row r="656666" spans="16:16" x14ac:dyDescent="0.3">
      <c r="P656666" s="83"/>
    </row>
    <row r="656667" spans="16:16" x14ac:dyDescent="0.3">
      <c r="P656667" s="83"/>
    </row>
    <row r="656668" spans="16:16" x14ac:dyDescent="0.3">
      <c r="P656668" s="83"/>
    </row>
    <row r="656669" spans="16:16" x14ac:dyDescent="0.3">
      <c r="P656669" s="83"/>
    </row>
    <row r="656670" spans="16:16" x14ac:dyDescent="0.3">
      <c r="P656670" s="83"/>
    </row>
    <row r="656671" spans="16:16" x14ac:dyDescent="0.3">
      <c r="P656671" s="83"/>
    </row>
    <row r="656672" spans="16:16" x14ac:dyDescent="0.3">
      <c r="P656672" s="83"/>
    </row>
    <row r="656673" spans="16:16" x14ac:dyDescent="0.3">
      <c r="P656673" s="83"/>
    </row>
    <row r="656674" spans="16:16" x14ac:dyDescent="0.3">
      <c r="P656674" s="83"/>
    </row>
    <row r="656675" spans="16:16" x14ac:dyDescent="0.3">
      <c r="P656675" s="83"/>
    </row>
    <row r="656676" spans="16:16" x14ac:dyDescent="0.3">
      <c r="P656676" s="83"/>
    </row>
    <row r="656677" spans="16:16" x14ac:dyDescent="0.3">
      <c r="P656677" s="83"/>
    </row>
    <row r="656678" spans="16:16" x14ac:dyDescent="0.3">
      <c r="P656678" s="83"/>
    </row>
    <row r="656679" spans="16:16" x14ac:dyDescent="0.3">
      <c r="P656679" s="83"/>
    </row>
    <row r="656680" spans="16:16" x14ac:dyDescent="0.3">
      <c r="P656680" s="83"/>
    </row>
    <row r="656681" spans="16:16" x14ac:dyDescent="0.3">
      <c r="P656681" s="83"/>
    </row>
    <row r="656682" spans="16:16" x14ac:dyDescent="0.3">
      <c r="P656682" s="83"/>
    </row>
    <row r="656683" spans="16:16" x14ac:dyDescent="0.3">
      <c r="P656683" s="83"/>
    </row>
    <row r="656684" spans="16:16" x14ac:dyDescent="0.3">
      <c r="P656684" s="83"/>
    </row>
    <row r="656685" spans="16:16" x14ac:dyDescent="0.3">
      <c r="P656685" s="83"/>
    </row>
    <row r="656686" spans="16:16" x14ac:dyDescent="0.3">
      <c r="P656686" s="83"/>
    </row>
    <row r="656687" spans="16:16" x14ac:dyDescent="0.3">
      <c r="P656687" s="83"/>
    </row>
    <row r="656688" spans="16:16" x14ac:dyDescent="0.3">
      <c r="P656688" s="83"/>
    </row>
    <row r="656689" spans="16:16" x14ac:dyDescent="0.3">
      <c r="P656689" s="83"/>
    </row>
    <row r="656690" spans="16:16" x14ac:dyDescent="0.3">
      <c r="P656690" s="83"/>
    </row>
    <row r="656691" spans="16:16" x14ac:dyDescent="0.3">
      <c r="P656691" s="83"/>
    </row>
    <row r="656692" spans="16:16" x14ac:dyDescent="0.3">
      <c r="P656692" s="83"/>
    </row>
    <row r="656693" spans="16:16" x14ac:dyDescent="0.3">
      <c r="P656693" s="83"/>
    </row>
    <row r="656694" spans="16:16" x14ac:dyDescent="0.3">
      <c r="P656694" s="83"/>
    </row>
    <row r="656695" spans="16:16" x14ac:dyDescent="0.3">
      <c r="P656695" s="83"/>
    </row>
    <row r="656696" spans="16:16" x14ac:dyDescent="0.3">
      <c r="P656696" s="83"/>
    </row>
    <row r="656697" spans="16:16" x14ac:dyDescent="0.3">
      <c r="P656697" s="83"/>
    </row>
    <row r="656698" spans="16:16" x14ac:dyDescent="0.3">
      <c r="P656698" s="83"/>
    </row>
    <row r="656699" spans="16:16" x14ac:dyDescent="0.3">
      <c r="P656699" s="83"/>
    </row>
    <row r="656700" spans="16:16" x14ac:dyDescent="0.3">
      <c r="P656700" s="83"/>
    </row>
    <row r="656701" spans="16:16" x14ac:dyDescent="0.3">
      <c r="P656701" s="83"/>
    </row>
    <row r="656702" spans="16:16" x14ac:dyDescent="0.3">
      <c r="P656702" s="83"/>
    </row>
    <row r="656703" spans="16:16" x14ac:dyDescent="0.3">
      <c r="P656703" s="83"/>
    </row>
    <row r="656704" spans="16:16" x14ac:dyDescent="0.3">
      <c r="P656704" s="83"/>
    </row>
    <row r="656705" spans="16:16" x14ac:dyDescent="0.3">
      <c r="P656705" s="83"/>
    </row>
    <row r="656706" spans="16:16" x14ac:dyDescent="0.3">
      <c r="P656706" s="83"/>
    </row>
    <row r="656707" spans="16:16" x14ac:dyDescent="0.3">
      <c r="P656707" s="83"/>
    </row>
    <row r="656708" spans="16:16" x14ac:dyDescent="0.3">
      <c r="P656708" s="83"/>
    </row>
    <row r="656709" spans="16:16" x14ac:dyDescent="0.3">
      <c r="P656709" s="83"/>
    </row>
    <row r="656710" spans="16:16" x14ac:dyDescent="0.3">
      <c r="P656710" s="83"/>
    </row>
    <row r="656711" spans="16:16" x14ac:dyDescent="0.3">
      <c r="P656711" s="83"/>
    </row>
    <row r="656712" spans="16:16" x14ac:dyDescent="0.3">
      <c r="P656712" s="83"/>
    </row>
    <row r="656713" spans="16:16" x14ac:dyDescent="0.3">
      <c r="P656713" s="83"/>
    </row>
    <row r="656714" spans="16:16" x14ac:dyDescent="0.3">
      <c r="P656714" s="83"/>
    </row>
    <row r="656715" spans="16:16" x14ac:dyDescent="0.3">
      <c r="P656715" s="83"/>
    </row>
    <row r="656716" spans="16:16" x14ac:dyDescent="0.3">
      <c r="P656716" s="83"/>
    </row>
    <row r="656717" spans="16:16" x14ac:dyDescent="0.3">
      <c r="P656717" s="83"/>
    </row>
    <row r="656718" spans="16:16" x14ac:dyDescent="0.3">
      <c r="P656718" s="83"/>
    </row>
    <row r="656719" spans="16:16" x14ac:dyDescent="0.3">
      <c r="P656719" s="83"/>
    </row>
    <row r="656720" spans="16:16" x14ac:dyDescent="0.3">
      <c r="P656720" s="83"/>
    </row>
    <row r="656721" spans="16:16" x14ac:dyDescent="0.3">
      <c r="P656721" s="83"/>
    </row>
    <row r="656722" spans="16:16" x14ac:dyDescent="0.3">
      <c r="P656722" s="83"/>
    </row>
    <row r="656723" spans="16:16" x14ac:dyDescent="0.3">
      <c r="P656723" s="83"/>
    </row>
    <row r="656724" spans="16:16" x14ac:dyDescent="0.3">
      <c r="P656724" s="83"/>
    </row>
    <row r="656725" spans="16:16" x14ac:dyDescent="0.3">
      <c r="P656725" s="83"/>
    </row>
    <row r="656726" spans="16:16" x14ac:dyDescent="0.3">
      <c r="P656726" s="83"/>
    </row>
    <row r="656727" spans="16:16" x14ac:dyDescent="0.3">
      <c r="P656727" s="83"/>
    </row>
    <row r="656728" spans="16:16" x14ac:dyDescent="0.3">
      <c r="P656728" s="83"/>
    </row>
    <row r="656729" spans="16:16" x14ac:dyDescent="0.3">
      <c r="P656729" s="83"/>
    </row>
    <row r="656730" spans="16:16" x14ac:dyDescent="0.3">
      <c r="P656730" s="83"/>
    </row>
    <row r="656731" spans="16:16" x14ac:dyDescent="0.3">
      <c r="P656731" s="83"/>
    </row>
    <row r="656732" spans="16:16" x14ac:dyDescent="0.3">
      <c r="P656732" s="83"/>
    </row>
    <row r="656733" spans="16:16" x14ac:dyDescent="0.3">
      <c r="P656733" s="83"/>
    </row>
    <row r="656734" spans="16:16" x14ac:dyDescent="0.3">
      <c r="P656734" s="83"/>
    </row>
    <row r="656735" spans="16:16" x14ac:dyDescent="0.3">
      <c r="P656735" s="83"/>
    </row>
    <row r="656736" spans="16:16" x14ac:dyDescent="0.3">
      <c r="P656736" s="83"/>
    </row>
    <row r="656737" spans="16:16" x14ac:dyDescent="0.3">
      <c r="P656737" s="83"/>
    </row>
    <row r="656738" spans="16:16" x14ac:dyDescent="0.3">
      <c r="P656738" s="83"/>
    </row>
    <row r="656739" spans="16:16" x14ac:dyDescent="0.3">
      <c r="P656739" s="83"/>
    </row>
    <row r="656740" spans="16:16" x14ac:dyDescent="0.3">
      <c r="P656740" s="83"/>
    </row>
    <row r="656741" spans="16:16" x14ac:dyDescent="0.3">
      <c r="P656741" s="83"/>
    </row>
    <row r="656742" spans="16:16" x14ac:dyDescent="0.3">
      <c r="P656742" s="83"/>
    </row>
    <row r="656743" spans="16:16" x14ac:dyDescent="0.3">
      <c r="P656743" s="83"/>
    </row>
    <row r="656744" spans="16:16" x14ac:dyDescent="0.3">
      <c r="P656744" s="83"/>
    </row>
    <row r="656745" spans="16:16" x14ac:dyDescent="0.3">
      <c r="P656745" s="83"/>
    </row>
    <row r="656746" spans="16:16" x14ac:dyDescent="0.3">
      <c r="P656746" s="83"/>
    </row>
    <row r="656747" spans="16:16" x14ac:dyDescent="0.3">
      <c r="P656747" s="83"/>
    </row>
    <row r="656748" spans="16:16" x14ac:dyDescent="0.3">
      <c r="P656748" s="83"/>
    </row>
    <row r="656749" spans="16:16" x14ac:dyDescent="0.3">
      <c r="P656749" s="83"/>
    </row>
    <row r="656750" spans="16:16" x14ac:dyDescent="0.3">
      <c r="P656750" s="83"/>
    </row>
    <row r="656751" spans="16:16" x14ac:dyDescent="0.3">
      <c r="P656751" s="83"/>
    </row>
    <row r="656752" spans="16:16" x14ac:dyDescent="0.3">
      <c r="P656752" s="83"/>
    </row>
    <row r="656753" spans="16:16" x14ac:dyDescent="0.3">
      <c r="P656753" s="83"/>
    </row>
    <row r="656754" spans="16:16" x14ac:dyDescent="0.3">
      <c r="P656754" s="83"/>
    </row>
    <row r="656755" spans="16:16" x14ac:dyDescent="0.3">
      <c r="P656755" s="83"/>
    </row>
    <row r="656756" spans="16:16" x14ac:dyDescent="0.3">
      <c r="P656756" s="83"/>
    </row>
    <row r="656757" spans="16:16" x14ac:dyDescent="0.3">
      <c r="P656757" s="83"/>
    </row>
    <row r="656758" spans="16:16" x14ac:dyDescent="0.3">
      <c r="P656758" s="83"/>
    </row>
    <row r="656759" spans="16:16" x14ac:dyDescent="0.3">
      <c r="P656759" s="83"/>
    </row>
    <row r="656760" spans="16:16" x14ac:dyDescent="0.3">
      <c r="P656760" s="83"/>
    </row>
    <row r="656761" spans="16:16" x14ac:dyDescent="0.3">
      <c r="P656761" s="83"/>
    </row>
    <row r="656762" spans="16:16" x14ac:dyDescent="0.3">
      <c r="P656762" s="83"/>
    </row>
    <row r="656763" spans="16:16" x14ac:dyDescent="0.3">
      <c r="P656763" s="83"/>
    </row>
    <row r="656764" spans="16:16" x14ac:dyDescent="0.3">
      <c r="P656764" s="83"/>
    </row>
    <row r="656765" spans="16:16" x14ac:dyDescent="0.3">
      <c r="P656765" s="83"/>
    </row>
    <row r="656766" spans="16:16" x14ac:dyDescent="0.3">
      <c r="P656766" s="83"/>
    </row>
    <row r="656767" spans="16:16" x14ac:dyDescent="0.3">
      <c r="P656767" s="83"/>
    </row>
    <row r="656768" spans="16:16" x14ac:dyDescent="0.3">
      <c r="P656768" s="83"/>
    </row>
    <row r="656769" spans="16:16" x14ac:dyDescent="0.3">
      <c r="P656769" s="83"/>
    </row>
    <row r="656770" spans="16:16" x14ac:dyDescent="0.3">
      <c r="P656770" s="83"/>
    </row>
    <row r="656771" spans="16:16" x14ac:dyDescent="0.3">
      <c r="P656771" s="83"/>
    </row>
    <row r="656772" spans="16:16" x14ac:dyDescent="0.3">
      <c r="P656772" s="83"/>
    </row>
    <row r="656773" spans="16:16" x14ac:dyDescent="0.3">
      <c r="P656773" s="83"/>
    </row>
    <row r="656774" spans="16:16" x14ac:dyDescent="0.3">
      <c r="P656774" s="83"/>
    </row>
    <row r="656775" spans="16:16" x14ac:dyDescent="0.3">
      <c r="P656775" s="83"/>
    </row>
    <row r="656776" spans="16:16" x14ac:dyDescent="0.3">
      <c r="P656776" s="83"/>
    </row>
    <row r="656777" spans="16:16" x14ac:dyDescent="0.3">
      <c r="P656777" s="83"/>
    </row>
    <row r="656778" spans="16:16" x14ac:dyDescent="0.3">
      <c r="P656778" s="83"/>
    </row>
    <row r="656779" spans="16:16" x14ac:dyDescent="0.3">
      <c r="P656779" s="83"/>
    </row>
    <row r="656780" spans="16:16" x14ac:dyDescent="0.3">
      <c r="P656780" s="83"/>
    </row>
    <row r="656781" spans="16:16" x14ac:dyDescent="0.3">
      <c r="P656781" s="83"/>
    </row>
    <row r="656782" spans="16:16" x14ac:dyDescent="0.3">
      <c r="P656782" s="83"/>
    </row>
    <row r="656783" spans="16:16" x14ac:dyDescent="0.3">
      <c r="P656783" s="83"/>
    </row>
    <row r="656784" spans="16:16" x14ac:dyDescent="0.3">
      <c r="P656784" s="83"/>
    </row>
    <row r="656785" spans="16:16" x14ac:dyDescent="0.3">
      <c r="P656785" s="83"/>
    </row>
    <row r="656786" spans="16:16" x14ac:dyDescent="0.3">
      <c r="P656786" s="83"/>
    </row>
    <row r="656787" spans="16:16" x14ac:dyDescent="0.3">
      <c r="P656787" s="83"/>
    </row>
    <row r="656788" spans="16:16" x14ac:dyDescent="0.3">
      <c r="P656788" s="83"/>
    </row>
    <row r="656789" spans="16:16" x14ac:dyDescent="0.3">
      <c r="P656789" s="83"/>
    </row>
    <row r="656790" spans="16:16" x14ac:dyDescent="0.3">
      <c r="P656790" s="83"/>
    </row>
    <row r="656791" spans="16:16" x14ac:dyDescent="0.3">
      <c r="P656791" s="83"/>
    </row>
    <row r="656792" spans="16:16" x14ac:dyDescent="0.3">
      <c r="P656792" s="83"/>
    </row>
    <row r="656793" spans="16:16" x14ac:dyDescent="0.3">
      <c r="P656793" s="83"/>
    </row>
    <row r="656794" spans="16:16" x14ac:dyDescent="0.3">
      <c r="P656794" s="83"/>
    </row>
    <row r="656795" spans="16:16" x14ac:dyDescent="0.3">
      <c r="P656795" s="83"/>
    </row>
    <row r="656796" spans="16:16" x14ac:dyDescent="0.3">
      <c r="P656796" s="83"/>
    </row>
    <row r="656797" spans="16:16" x14ac:dyDescent="0.3">
      <c r="P656797" s="83"/>
    </row>
    <row r="656798" spans="16:16" x14ac:dyDescent="0.3">
      <c r="P656798" s="83"/>
    </row>
    <row r="656799" spans="16:16" x14ac:dyDescent="0.3">
      <c r="P656799" s="83"/>
    </row>
    <row r="656800" spans="16:16" x14ac:dyDescent="0.3">
      <c r="P656800" s="83"/>
    </row>
    <row r="656801" spans="16:16" x14ac:dyDescent="0.3">
      <c r="P656801" s="83"/>
    </row>
    <row r="656802" spans="16:16" x14ac:dyDescent="0.3">
      <c r="P656802" s="83"/>
    </row>
    <row r="656803" spans="16:16" x14ac:dyDescent="0.3">
      <c r="P656803" s="83"/>
    </row>
    <row r="656804" spans="16:16" x14ac:dyDescent="0.3">
      <c r="P656804" s="83"/>
    </row>
    <row r="656805" spans="16:16" x14ac:dyDescent="0.3">
      <c r="P656805" s="83"/>
    </row>
    <row r="656806" spans="16:16" x14ac:dyDescent="0.3">
      <c r="P656806" s="83"/>
    </row>
    <row r="656807" spans="16:16" x14ac:dyDescent="0.3">
      <c r="P656807" s="83"/>
    </row>
    <row r="656808" spans="16:16" x14ac:dyDescent="0.3">
      <c r="P656808" s="83"/>
    </row>
    <row r="656809" spans="16:16" x14ac:dyDescent="0.3">
      <c r="P656809" s="83"/>
    </row>
    <row r="656810" spans="16:16" x14ac:dyDescent="0.3">
      <c r="P656810" s="83"/>
    </row>
    <row r="656811" spans="16:16" x14ac:dyDescent="0.3">
      <c r="P656811" s="83"/>
    </row>
    <row r="656812" spans="16:16" x14ac:dyDescent="0.3">
      <c r="P656812" s="83"/>
    </row>
    <row r="656813" spans="16:16" x14ac:dyDescent="0.3">
      <c r="P656813" s="83"/>
    </row>
    <row r="656814" spans="16:16" x14ac:dyDescent="0.3">
      <c r="P656814" s="83"/>
    </row>
    <row r="656815" spans="16:16" x14ac:dyDescent="0.3">
      <c r="P656815" s="83"/>
    </row>
    <row r="656816" spans="16:16" x14ac:dyDescent="0.3">
      <c r="P656816" s="83"/>
    </row>
    <row r="656817" spans="16:16" x14ac:dyDescent="0.3">
      <c r="P656817" s="83"/>
    </row>
    <row r="656818" spans="16:16" x14ac:dyDescent="0.3">
      <c r="P656818" s="83"/>
    </row>
    <row r="656819" spans="16:16" x14ac:dyDescent="0.3">
      <c r="P656819" s="83"/>
    </row>
    <row r="656820" spans="16:16" x14ac:dyDescent="0.3">
      <c r="P656820" s="83"/>
    </row>
    <row r="656821" spans="16:16" x14ac:dyDescent="0.3">
      <c r="P656821" s="83"/>
    </row>
    <row r="656822" spans="16:16" x14ac:dyDescent="0.3">
      <c r="P656822" s="83"/>
    </row>
    <row r="656823" spans="16:16" x14ac:dyDescent="0.3">
      <c r="P656823" s="83"/>
    </row>
    <row r="656824" spans="16:16" x14ac:dyDescent="0.3">
      <c r="P656824" s="83"/>
    </row>
    <row r="656825" spans="16:16" x14ac:dyDescent="0.3">
      <c r="P656825" s="83"/>
    </row>
    <row r="656826" spans="16:16" x14ac:dyDescent="0.3">
      <c r="P656826" s="83"/>
    </row>
    <row r="656827" spans="16:16" x14ac:dyDescent="0.3">
      <c r="P656827" s="83"/>
    </row>
    <row r="656828" spans="16:16" x14ac:dyDescent="0.3">
      <c r="P656828" s="83"/>
    </row>
    <row r="656829" spans="16:16" x14ac:dyDescent="0.3">
      <c r="P656829" s="83"/>
    </row>
    <row r="656830" spans="16:16" x14ac:dyDescent="0.3">
      <c r="P656830" s="83"/>
    </row>
    <row r="656831" spans="16:16" x14ac:dyDescent="0.3">
      <c r="P656831" s="83"/>
    </row>
    <row r="656832" spans="16:16" x14ac:dyDescent="0.3">
      <c r="P656832" s="83"/>
    </row>
    <row r="656833" spans="16:16" x14ac:dyDescent="0.3">
      <c r="P656833" s="83"/>
    </row>
    <row r="656834" spans="16:16" x14ac:dyDescent="0.3">
      <c r="P656834" s="83"/>
    </row>
    <row r="656835" spans="16:16" x14ac:dyDescent="0.3">
      <c r="P656835" s="83"/>
    </row>
    <row r="656836" spans="16:16" x14ac:dyDescent="0.3">
      <c r="P656836" s="83"/>
    </row>
    <row r="656837" spans="16:16" x14ac:dyDescent="0.3">
      <c r="P656837" s="83"/>
    </row>
    <row r="656838" spans="16:16" x14ac:dyDescent="0.3">
      <c r="P656838" s="83"/>
    </row>
    <row r="656839" spans="16:16" x14ac:dyDescent="0.3">
      <c r="P656839" s="83"/>
    </row>
    <row r="656840" spans="16:16" x14ac:dyDescent="0.3">
      <c r="P656840" s="83"/>
    </row>
    <row r="656841" spans="16:16" x14ac:dyDescent="0.3">
      <c r="P656841" s="83"/>
    </row>
    <row r="656842" spans="16:16" x14ac:dyDescent="0.3">
      <c r="P656842" s="83"/>
    </row>
    <row r="656843" spans="16:16" x14ac:dyDescent="0.3">
      <c r="P656843" s="83"/>
    </row>
    <row r="656844" spans="16:16" x14ac:dyDescent="0.3">
      <c r="P656844" s="83"/>
    </row>
    <row r="656845" spans="16:16" x14ac:dyDescent="0.3">
      <c r="P656845" s="83"/>
    </row>
    <row r="656846" spans="16:16" x14ac:dyDescent="0.3">
      <c r="P656846" s="83"/>
    </row>
    <row r="656847" spans="16:16" x14ac:dyDescent="0.3">
      <c r="P656847" s="83"/>
    </row>
    <row r="656848" spans="16:16" x14ac:dyDescent="0.3">
      <c r="P656848" s="83"/>
    </row>
    <row r="656849" spans="16:16" x14ac:dyDescent="0.3">
      <c r="P656849" s="83"/>
    </row>
    <row r="656850" spans="16:16" x14ac:dyDescent="0.3">
      <c r="P656850" s="83"/>
    </row>
    <row r="656851" spans="16:16" x14ac:dyDescent="0.3">
      <c r="P656851" s="83"/>
    </row>
    <row r="656852" spans="16:16" x14ac:dyDescent="0.3">
      <c r="P656852" s="83"/>
    </row>
    <row r="656853" spans="16:16" x14ac:dyDescent="0.3">
      <c r="P656853" s="83"/>
    </row>
    <row r="656854" spans="16:16" x14ac:dyDescent="0.3">
      <c r="P656854" s="83"/>
    </row>
    <row r="656855" spans="16:16" x14ac:dyDescent="0.3">
      <c r="P656855" s="83"/>
    </row>
    <row r="656856" spans="16:16" x14ac:dyDescent="0.3">
      <c r="P656856" s="83"/>
    </row>
    <row r="656857" spans="16:16" x14ac:dyDescent="0.3">
      <c r="P656857" s="83"/>
    </row>
    <row r="656858" spans="16:16" x14ac:dyDescent="0.3">
      <c r="P656858" s="83"/>
    </row>
    <row r="656859" spans="16:16" x14ac:dyDescent="0.3">
      <c r="P656859" s="83"/>
    </row>
    <row r="656860" spans="16:16" x14ac:dyDescent="0.3">
      <c r="P656860" s="83"/>
    </row>
    <row r="656861" spans="16:16" x14ac:dyDescent="0.3">
      <c r="P656861" s="83"/>
    </row>
    <row r="656862" spans="16:16" x14ac:dyDescent="0.3">
      <c r="P656862" s="83"/>
    </row>
    <row r="656863" spans="16:16" x14ac:dyDescent="0.3">
      <c r="P656863" s="83"/>
    </row>
    <row r="656864" spans="16:16" x14ac:dyDescent="0.3">
      <c r="P656864" s="83"/>
    </row>
    <row r="656865" spans="16:16" x14ac:dyDescent="0.3">
      <c r="P656865" s="83"/>
    </row>
    <row r="656866" spans="16:16" x14ac:dyDescent="0.3">
      <c r="P656866" s="83"/>
    </row>
    <row r="656867" spans="16:16" x14ac:dyDescent="0.3">
      <c r="P656867" s="83"/>
    </row>
    <row r="656868" spans="16:16" x14ac:dyDescent="0.3">
      <c r="P656868" s="83"/>
    </row>
    <row r="656869" spans="16:16" x14ac:dyDescent="0.3">
      <c r="P656869" s="83"/>
    </row>
    <row r="656870" spans="16:16" x14ac:dyDescent="0.3">
      <c r="P656870" s="83"/>
    </row>
    <row r="656871" spans="16:16" x14ac:dyDescent="0.3">
      <c r="P656871" s="83"/>
    </row>
    <row r="656872" spans="16:16" x14ac:dyDescent="0.3">
      <c r="P656872" s="83"/>
    </row>
    <row r="656873" spans="16:16" x14ac:dyDescent="0.3">
      <c r="P656873" s="83"/>
    </row>
    <row r="656874" spans="16:16" x14ac:dyDescent="0.3">
      <c r="P656874" s="83"/>
    </row>
    <row r="656875" spans="16:16" x14ac:dyDescent="0.3">
      <c r="P656875" s="83"/>
    </row>
    <row r="656876" spans="16:16" x14ac:dyDescent="0.3">
      <c r="P656876" s="83"/>
    </row>
    <row r="656877" spans="16:16" x14ac:dyDescent="0.3">
      <c r="P656877" s="83"/>
    </row>
    <row r="656878" spans="16:16" x14ac:dyDescent="0.3">
      <c r="P656878" s="83"/>
    </row>
    <row r="656879" spans="16:16" x14ac:dyDescent="0.3">
      <c r="P656879" s="83"/>
    </row>
    <row r="656880" spans="16:16" x14ac:dyDescent="0.3">
      <c r="P656880" s="83"/>
    </row>
    <row r="656881" spans="16:16" x14ac:dyDescent="0.3">
      <c r="P656881" s="83"/>
    </row>
    <row r="656882" spans="16:16" x14ac:dyDescent="0.3">
      <c r="P656882" s="83"/>
    </row>
    <row r="656883" spans="16:16" x14ac:dyDescent="0.3">
      <c r="P656883" s="83"/>
    </row>
    <row r="656884" spans="16:16" x14ac:dyDescent="0.3">
      <c r="P656884" s="83"/>
    </row>
    <row r="656885" spans="16:16" x14ac:dyDescent="0.3">
      <c r="P656885" s="83"/>
    </row>
    <row r="656886" spans="16:16" x14ac:dyDescent="0.3">
      <c r="P656886" s="83"/>
    </row>
    <row r="656887" spans="16:16" x14ac:dyDescent="0.3">
      <c r="P656887" s="83"/>
    </row>
    <row r="656888" spans="16:16" x14ac:dyDescent="0.3">
      <c r="P656888" s="83"/>
    </row>
    <row r="656889" spans="16:16" x14ac:dyDescent="0.3">
      <c r="P656889" s="83"/>
    </row>
    <row r="656890" spans="16:16" x14ac:dyDescent="0.3">
      <c r="P656890" s="83"/>
    </row>
    <row r="656891" spans="16:16" x14ac:dyDescent="0.3">
      <c r="P656891" s="83"/>
    </row>
    <row r="656892" spans="16:16" x14ac:dyDescent="0.3">
      <c r="P656892" s="83"/>
    </row>
    <row r="656893" spans="16:16" x14ac:dyDescent="0.3">
      <c r="P656893" s="83"/>
    </row>
    <row r="656894" spans="16:16" x14ac:dyDescent="0.3">
      <c r="P656894" s="83"/>
    </row>
    <row r="656895" spans="16:16" x14ac:dyDescent="0.3">
      <c r="P656895" s="83"/>
    </row>
    <row r="656896" spans="16:16" x14ac:dyDescent="0.3">
      <c r="P656896" s="83"/>
    </row>
    <row r="656897" spans="16:16" x14ac:dyDescent="0.3">
      <c r="P656897" s="83"/>
    </row>
    <row r="656898" spans="16:16" x14ac:dyDescent="0.3">
      <c r="P656898" s="83"/>
    </row>
    <row r="656899" spans="16:16" x14ac:dyDescent="0.3">
      <c r="P656899" s="83"/>
    </row>
    <row r="656900" spans="16:16" x14ac:dyDescent="0.3">
      <c r="P656900" s="83"/>
    </row>
    <row r="656901" spans="16:16" x14ac:dyDescent="0.3">
      <c r="P656901" s="83"/>
    </row>
    <row r="656902" spans="16:16" x14ac:dyDescent="0.3">
      <c r="P656902" s="83"/>
    </row>
    <row r="656903" spans="16:16" x14ac:dyDescent="0.3">
      <c r="P656903" s="83"/>
    </row>
    <row r="656904" spans="16:16" x14ac:dyDescent="0.3">
      <c r="P656904" s="83"/>
    </row>
    <row r="656905" spans="16:16" x14ac:dyDescent="0.3">
      <c r="P656905" s="83"/>
    </row>
    <row r="656906" spans="16:16" x14ac:dyDescent="0.3">
      <c r="P656906" s="83"/>
    </row>
    <row r="656907" spans="16:16" x14ac:dyDescent="0.3">
      <c r="P656907" s="83"/>
    </row>
    <row r="656908" spans="16:16" x14ac:dyDescent="0.3">
      <c r="P656908" s="83"/>
    </row>
    <row r="656909" spans="16:16" x14ac:dyDescent="0.3">
      <c r="P656909" s="83"/>
    </row>
    <row r="656910" spans="16:16" x14ac:dyDescent="0.3">
      <c r="P656910" s="83"/>
    </row>
    <row r="656911" spans="16:16" x14ac:dyDescent="0.3">
      <c r="P656911" s="83"/>
    </row>
    <row r="656912" spans="16:16" x14ac:dyDescent="0.3">
      <c r="P656912" s="83"/>
    </row>
    <row r="656913" spans="16:16" x14ac:dyDescent="0.3">
      <c r="P656913" s="83"/>
    </row>
    <row r="656914" spans="16:16" x14ac:dyDescent="0.3">
      <c r="P656914" s="83"/>
    </row>
    <row r="656915" spans="16:16" x14ac:dyDescent="0.3">
      <c r="P656915" s="83"/>
    </row>
    <row r="656916" spans="16:16" x14ac:dyDescent="0.3">
      <c r="P656916" s="83"/>
    </row>
    <row r="656917" spans="16:16" x14ac:dyDescent="0.3">
      <c r="P656917" s="83"/>
    </row>
    <row r="656918" spans="16:16" x14ac:dyDescent="0.3">
      <c r="P656918" s="83"/>
    </row>
    <row r="656919" spans="16:16" x14ac:dyDescent="0.3">
      <c r="P656919" s="83"/>
    </row>
    <row r="656920" spans="16:16" x14ac:dyDescent="0.3">
      <c r="P656920" s="83"/>
    </row>
    <row r="656921" spans="16:16" x14ac:dyDescent="0.3">
      <c r="P656921" s="83"/>
    </row>
    <row r="656922" spans="16:16" x14ac:dyDescent="0.3">
      <c r="P656922" s="83"/>
    </row>
    <row r="656923" spans="16:16" x14ac:dyDescent="0.3">
      <c r="P656923" s="83"/>
    </row>
    <row r="656924" spans="16:16" x14ac:dyDescent="0.3">
      <c r="P656924" s="83"/>
    </row>
    <row r="656925" spans="16:16" x14ac:dyDescent="0.3">
      <c r="P656925" s="83"/>
    </row>
    <row r="656926" spans="16:16" x14ac:dyDescent="0.3">
      <c r="P656926" s="83"/>
    </row>
    <row r="656927" spans="16:16" x14ac:dyDescent="0.3">
      <c r="P656927" s="83"/>
    </row>
    <row r="656928" spans="16:16" x14ac:dyDescent="0.3">
      <c r="P656928" s="83"/>
    </row>
    <row r="656929" spans="16:16" x14ac:dyDescent="0.3">
      <c r="P656929" s="83"/>
    </row>
    <row r="656930" spans="16:16" x14ac:dyDescent="0.3">
      <c r="P656930" s="83"/>
    </row>
    <row r="656931" spans="16:16" x14ac:dyDescent="0.3">
      <c r="P656931" s="83"/>
    </row>
    <row r="656932" spans="16:16" x14ac:dyDescent="0.3">
      <c r="P656932" s="83"/>
    </row>
    <row r="656933" spans="16:16" x14ac:dyDescent="0.3">
      <c r="P656933" s="83"/>
    </row>
    <row r="656934" spans="16:16" x14ac:dyDescent="0.3">
      <c r="P656934" s="83"/>
    </row>
    <row r="656935" spans="16:16" x14ac:dyDescent="0.3">
      <c r="P656935" s="83"/>
    </row>
    <row r="656936" spans="16:16" x14ac:dyDescent="0.3">
      <c r="P656936" s="83"/>
    </row>
    <row r="656937" spans="16:16" x14ac:dyDescent="0.3">
      <c r="P656937" s="83"/>
    </row>
    <row r="656938" spans="16:16" x14ac:dyDescent="0.3">
      <c r="P656938" s="83"/>
    </row>
    <row r="656939" spans="16:16" x14ac:dyDescent="0.3">
      <c r="P656939" s="83"/>
    </row>
    <row r="656940" spans="16:16" x14ac:dyDescent="0.3">
      <c r="P656940" s="83"/>
    </row>
    <row r="656941" spans="16:16" x14ac:dyDescent="0.3">
      <c r="P656941" s="83"/>
    </row>
    <row r="656942" spans="16:16" x14ac:dyDescent="0.3">
      <c r="P656942" s="83"/>
    </row>
    <row r="656943" spans="16:16" x14ac:dyDescent="0.3">
      <c r="P656943" s="83"/>
    </row>
    <row r="656944" spans="16:16" x14ac:dyDescent="0.3">
      <c r="P656944" s="83"/>
    </row>
    <row r="656945" spans="16:16" x14ac:dyDescent="0.3">
      <c r="P656945" s="83"/>
    </row>
    <row r="656946" spans="16:16" x14ac:dyDescent="0.3">
      <c r="P656946" s="83"/>
    </row>
    <row r="656947" spans="16:16" x14ac:dyDescent="0.3">
      <c r="P656947" s="83"/>
    </row>
    <row r="656948" spans="16:16" x14ac:dyDescent="0.3">
      <c r="P656948" s="83"/>
    </row>
    <row r="656949" spans="16:16" x14ac:dyDescent="0.3">
      <c r="P656949" s="83"/>
    </row>
    <row r="656950" spans="16:16" x14ac:dyDescent="0.3">
      <c r="P656950" s="83"/>
    </row>
    <row r="656951" spans="16:16" x14ac:dyDescent="0.3">
      <c r="P656951" s="83"/>
    </row>
    <row r="656952" spans="16:16" x14ac:dyDescent="0.3">
      <c r="P656952" s="83"/>
    </row>
    <row r="656953" spans="16:16" x14ac:dyDescent="0.3">
      <c r="P656953" s="83"/>
    </row>
    <row r="656954" spans="16:16" x14ac:dyDescent="0.3">
      <c r="P656954" s="83"/>
    </row>
    <row r="656955" spans="16:16" x14ac:dyDescent="0.3">
      <c r="P656955" s="83"/>
    </row>
    <row r="656956" spans="16:16" x14ac:dyDescent="0.3">
      <c r="P656956" s="83"/>
    </row>
    <row r="656957" spans="16:16" x14ac:dyDescent="0.3">
      <c r="P656957" s="83"/>
    </row>
    <row r="656958" spans="16:16" x14ac:dyDescent="0.3">
      <c r="P656958" s="83"/>
    </row>
    <row r="656959" spans="16:16" x14ac:dyDescent="0.3">
      <c r="P656959" s="83"/>
    </row>
    <row r="656960" spans="16:16" x14ac:dyDescent="0.3">
      <c r="P656960" s="83"/>
    </row>
    <row r="656961" spans="16:16" x14ac:dyDescent="0.3">
      <c r="P656961" s="83"/>
    </row>
    <row r="656962" spans="16:16" x14ac:dyDescent="0.3">
      <c r="P656962" s="83"/>
    </row>
    <row r="656963" spans="16:16" x14ac:dyDescent="0.3">
      <c r="P656963" s="83"/>
    </row>
    <row r="656964" spans="16:16" x14ac:dyDescent="0.3">
      <c r="P656964" s="83"/>
    </row>
    <row r="656965" spans="16:16" x14ac:dyDescent="0.3">
      <c r="P656965" s="83"/>
    </row>
    <row r="656966" spans="16:16" x14ac:dyDescent="0.3">
      <c r="P656966" s="83"/>
    </row>
    <row r="656967" spans="16:16" x14ac:dyDescent="0.3">
      <c r="P656967" s="83"/>
    </row>
    <row r="656968" spans="16:16" x14ac:dyDescent="0.3">
      <c r="P656968" s="83"/>
    </row>
    <row r="656969" spans="16:16" x14ac:dyDescent="0.3">
      <c r="P656969" s="83"/>
    </row>
    <row r="656970" spans="16:16" x14ac:dyDescent="0.3">
      <c r="P656970" s="83"/>
    </row>
    <row r="656971" spans="16:16" x14ac:dyDescent="0.3">
      <c r="P656971" s="83"/>
    </row>
    <row r="656972" spans="16:16" x14ac:dyDescent="0.3">
      <c r="P656972" s="83"/>
    </row>
    <row r="656973" spans="16:16" x14ac:dyDescent="0.3">
      <c r="P656973" s="83"/>
    </row>
    <row r="656974" spans="16:16" x14ac:dyDescent="0.3">
      <c r="P656974" s="83"/>
    </row>
    <row r="656975" spans="16:16" x14ac:dyDescent="0.3">
      <c r="P656975" s="83"/>
    </row>
    <row r="656976" spans="16:16" x14ac:dyDescent="0.3">
      <c r="P656976" s="83"/>
    </row>
    <row r="656977" spans="16:16" x14ac:dyDescent="0.3">
      <c r="P656977" s="83"/>
    </row>
    <row r="656978" spans="16:16" x14ac:dyDescent="0.3">
      <c r="P656978" s="83"/>
    </row>
    <row r="656979" spans="16:16" x14ac:dyDescent="0.3">
      <c r="P656979" s="83"/>
    </row>
    <row r="656980" spans="16:16" x14ac:dyDescent="0.3">
      <c r="P656980" s="83"/>
    </row>
    <row r="656981" spans="16:16" x14ac:dyDescent="0.3">
      <c r="P656981" s="83"/>
    </row>
    <row r="656982" spans="16:16" x14ac:dyDescent="0.3">
      <c r="P656982" s="83"/>
    </row>
    <row r="656983" spans="16:16" x14ac:dyDescent="0.3">
      <c r="P656983" s="83"/>
    </row>
    <row r="656984" spans="16:16" x14ac:dyDescent="0.3">
      <c r="P656984" s="83"/>
    </row>
    <row r="656985" spans="16:16" x14ac:dyDescent="0.3">
      <c r="P656985" s="83"/>
    </row>
    <row r="656986" spans="16:16" x14ac:dyDescent="0.3">
      <c r="P656986" s="83"/>
    </row>
    <row r="656987" spans="16:16" x14ac:dyDescent="0.3">
      <c r="P656987" s="83"/>
    </row>
    <row r="656988" spans="16:16" x14ac:dyDescent="0.3">
      <c r="P656988" s="83"/>
    </row>
    <row r="656989" spans="16:16" x14ac:dyDescent="0.3">
      <c r="P656989" s="83"/>
    </row>
    <row r="656990" spans="16:16" x14ac:dyDescent="0.3">
      <c r="P656990" s="83"/>
    </row>
    <row r="656991" spans="16:16" x14ac:dyDescent="0.3">
      <c r="P656991" s="83"/>
    </row>
    <row r="656992" spans="16:16" x14ac:dyDescent="0.3">
      <c r="P656992" s="83"/>
    </row>
    <row r="656993" spans="16:16" x14ac:dyDescent="0.3">
      <c r="P656993" s="83"/>
    </row>
    <row r="656994" spans="16:16" x14ac:dyDescent="0.3">
      <c r="P656994" s="83"/>
    </row>
    <row r="656995" spans="16:16" x14ac:dyDescent="0.3">
      <c r="P656995" s="83"/>
    </row>
    <row r="656996" spans="16:16" x14ac:dyDescent="0.3">
      <c r="P656996" s="83"/>
    </row>
    <row r="656997" spans="16:16" x14ac:dyDescent="0.3">
      <c r="P656997" s="83"/>
    </row>
    <row r="656998" spans="16:16" x14ac:dyDescent="0.3">
      <c r="P656998" s="83"/>
    </row>
    <row r="656999" spans="16:16" x14ac:dyDescent="0.3">
      <c r="P656999" s="83"/>
    </row>
    <row r="657000" spans="16:16" x14ac:dyDescent="0.3">
      <c r="P657000" s="83"/>
    </row>
    <row r="657001" spans="16:16" x14ac:dyDescent="0.3">
      <c r="P657001" s="83"/>
    </row>
    <row r="657002" spans="16:16" x14ac:dyDescent="0.3">
      <c r="P657002" s="83"/>
    </row>
    <row r="657003" spans="16:16" x14ac:dyDescent="0.3">
      <c r="P657003" s="83"/>
    </row>
    <row r="657004" spans="16:16" x14ac:dyDescent="0.3">
      <c r="P657004" s="83"/>
    </row>
    <row r="657005" spans="16:16" x14ac:dyDescent="0.3">
      <c r="P657005" s="83"/>
    </row>
    <row r="657006" spans="16:16" x14ac:dyDescent="0.3">
      <c r="P657006" s="83"/>
    </row>
    <row r="657007" spans="16:16" x14ac:dyDescent="0.3">
      <c r="P657007" s="83"/>
    </row>
    <row r="657008" spans="16:16" x14ac:dyDescent="0.3">
      <c r="P657008" s="83"/>
    </row>
    <row r="657009" spans="16:16" x14ac:dyDescent="0.3">
      <c r="P657009" s="83"/>
    </row>
    <row r="657010" spans="16:16" x14ac:dyDescent="0.3">
      <c r="P657010" s="83"/>
    </row>
    <row r="657011" spans="16:16" x14ac:dyDescent="0.3">
      <c r="P657011" s="83"/>
    </row>
    <row r="657012" spans="16:16" x14ac:dyDescent="0.3">
      <c r="P657012" s="83"/>
    </row>
    <row r="657013" spans="16:16" x14ac:dyDescent="0.3">
      <c r="P657013" s="83"/>
    </row>
    <row r="657014" spans="16:16" x14ac:dyDescent="0.3">
      <c r="P657014" s="83"/>
    </row>
    <row r="657015" spans="16:16" x14ac:dyDescent="0.3">
      <c r="P657015" s="83"/>
    </row>
    <row r="657016" spans="16:16" x14ac:dyDescent="0.3">
      <c r="P657016" s="83"/>
    </row>
    <row r="657017" spans="16:16" x14ac:dyDescent="0.3">
      <c r="P657017" s="83"/>
    </row>
    <row r="657018" spans="16:16" x14ac:dyDescent="0.3">
      <c r="P657018" s="83"/>
    </row>
    <row r="657019" spans="16:16" x14ac:dyDescent="0.3">
      <c r="P657019" s="83"/>
    </row>
    <row r="657020" spans="16:16" x14ac:dyDescent="0.3">
      <c r="P657020" s="83"/>
    </row>
    <row r="657021" spans="16:16" x14ac:dyDescent="0.3">
      <c r="P657021" s="83"/>
    </row>
    <row r="657022" spans="16:16" x14ac:dyDescent="0.3">
      <c r="P657022" s="83"/>
    </row>
    <row r="657023" spans="16:16" x14ac:dyDescent="0.3">
      <c r="P657023" s="83"/>
    </row>
    <row r="657024" spans="16:16" x14ac:dyDescent="0.3">
      <c r="P657024" s="83"/>
    </row>
    <row r="657025" spans="16:16" x14ac:dyDescent="0.3">
      <c r="P657025" s="83"/>
    </row>
    <row r="657026" spans="16:16" x14ac:dyDescent="0.3">
      <c r="P657026" s="83"/>
    </row>
    <row r="657027" spans="16:16" x14ac:dyDescent="0.3">
      <c r="P657027" s="83"/>
    </row>
    <row r="657028" spans="16:16" x14ac:dyDescent="0.3">
      <c r="P657028" s="83"/>
    </row>
    <row r="657029" spans="16:16" x14ac:dyDescent="0.3">
      <c r="P657029" s="83"/>
    </row>
    <row r="657030" spans="16:16" x14ac:dyDescent="0.3">
      <c r="P657030" s="83"/>
    </row>
    <row r="657031" spans="16:16" x14ac:dyDescent="0.3">
      <c r="P657031" s="83"/>
    </row>
    <row r="657032" spans="16:16" x14ac:dyDescent="0.3">
      <c r="P657032" s="83"/>
    </row>
    <row r="657033" spans="16:16" x14ac:dyDescent="0.3">
      <c r="P657033" s="83"/>
    </row>
    <row r="657034" spans="16:16" x14ac:dyDescent="0.3">
      <c r="P657034" s="83"/>
    </row>
    <row r="657035" spans="16:16" x14ac:dyDescent="0.3">
      <c r="P657035" s="83"/>
    </row>
    <row r="657036" spans="16:16" x14ac:dyDescent="0.3">
      <c r="P657036" s="83"/>
    </row>
    <row r="657037" spans="16:16" x14ac:dyDescent="0.3">
      <c r="P657037" s="83"/>
    </row>
    <row r="657038" spans="16:16" x14ac:dyDescent="0.3">
      <c r="P657038" s="83"/>
    </row>
    <row r="657039" spans="16:16" x14ac:dyDescent="0.3">
      <c r="P657039" s="83"/>
    </row>
    <row r="657040" spans="16:16" x14ac:dyDescent="0.3">
      <c r="P657040" s="83"/>
    </row>
    <row r="657041" spans="16:16" x14ac:dyDescent="0.3">
      <c r="P657041" s="83"/>
    </row>
    <row r="657042" spans="16:16" x14ac:dyDescent="0.3">
      <c r="P657042" s="83"/>
    </row>
    <row r="657043" spans="16:16" x14ac:dyDescent="0.3">
      <c r="P657043" s="83"/>
    </row>
    <row r="657044" spans="16:16" x14ac:dyDescent="0.3">
      <c r="P657044" s="83"/>
    </row>
    <row r="657045" spans="16:16" x14ac:dyDescent="0.3">
      <c r="P657045" s="83"/>
    </row>
    <row r="657046" spans="16:16" x14ac:dyDescent="0.3">
      <c r="P657046" s="83"/>
    </row>
    <row r="657047" spans="16:16" x14ac:dyDescent="0.3">
      <c r="P657047" s="83"/>
    </row>
    <row r="657048" spans="16:16" x14ac:dyDescent="0.3">
      <c r="P657048" s="83"/>
    </row>
    <row r="657049" spans="16:16" x14ac:dyDescent="0.3">
      <c r="P657049" s="83"/>
    </row>
    <row r="657050" spans="16:16" x14ac:dyDescent="0.3">
      <c r="P657050" s="83"/>
    </row>
    <row r="657051" spans="16:16" x14ac:dyDescent="0.3">
      <c r="P657051" s="83"/>
    </row>
    <row r="657052" spans="16:16" x14ac:dyDescent="0.3">
      <c r="P657052" s="83"/>
    </row>
    <row r="657053" spans="16:16" x14ac:dyDescent="0.3">
      <c r="P657053" s="83"/>
    </row>
    <row r="657054" spans="16:16" x14ac:dyDescent="0.3">
      <c r="P657054" s="83"/>
    </row>
    <row r="657055" spans="16:16" x14ac:dyDescent="0.3">
      <c r="P657055" s="83"/>
    </row>
    <row r="657056" spans="16:16" x14ac:dyDescent="0.3">
      <c r="P657056" s="83"/>
    </row>
    <row r="657057" spans="16:16" x14ac:dyDescent="0.3">
      <c r="P657057" s="83"/>
    </row>
    <row r="657058" spans="16:16" x14ac:dyDescent="0.3">
      <c r="P657058" s="83"/>
    </row>
    <row r="657059" spans="16:16" x14ac:dyDescent="0.3">
      <c r="P657059" s="83"/>
    </row>
    <row r="657060" spans="16:16" x14ac:dyDescent="0.3">
      <c r="P657060" s="83"/>
    </row>
    <row r="657061" spans="16:16" x14ac:dyDescent="0.3">
      <c r="P657061" s="83"/>
    </row>
    <row r="657062" spans="16:16" x14ac:dyDescent="0.3">
      <c r="P657062" s="83"/>
    </row>
    <row r="657063" spans="16:16" x14ac:dyDescent="0.3">
      <c r="P657063" s="83"/>
    </row>
    <row r="657064" spans="16:16" x14ac:dyDescent="0.3">
      <c r="P657064" s="83"/>
    </row>
    <row r="657065" spans="16:16" x14ac:dyDescent="0.3">
      <c r="P657065" s="83"/>
    </row>
    <row r="657066" spans="16:16" x14ac:dyDescent="0.3">
      <c r="P657066" s="83"/>
    </row>
    <row r="657067" spans="16:16" x14ac:dyDescent="0.3">
      <c r="P657067" s="83"/>
    </row>
    <row r="657068" spans="16:16" x14ac:dyDescent="0.3">
      <c r="P657068" s="83"/>
    </row>
    <row r="657069" spans="16:16" x14ac:dyDescent="0.3">
      <c r="P657069" s="83"/>
    </row>
    <row r="657070" spans="16:16" x14ac:dyDescent="0.3">
      <c r="P657070" s="83"/>
    </row>
    <row r="657071" spans="16:16" x14ac:dyDescent="0.3">
      <c r="P657071" s="83"/>
    </row>
    <row r="657072" spans="16:16" x14ac:dyDescent="0.3">
      <c r="P657072" s="83"/>
    </row>
    <row r="657073" spans="16:16" x14ac:dyDescent="0.3">
      <c r="P657073" s="83"/>
    </row>
    <row r="657074" spans="16:16" x14ac:dyDescent="0.3">
      <c r="P657074" s="83"/>
    </row>
    <row r="657075" spans="16:16" x14ac:dyDescent="0.3">
      <c r="P657075" s="83"/>
    </row>
    <row r="657076" spans="16:16" x14ac:dyDescent="0.3">
      <c r="P657076" s="83"/>
    </row>
    <row r="657077" spans="16:16" x14ac:dyDescent="0.3">
      <c r="P657077" s="83"/>
    </row>
    <row r="657078" spans="16:16" x14ac:dyDescent="0.3">
      <c r="P657078" s="83"/>
    </row>
    <row r="657079" spans="16:16" x14ac:dyDescent="0.3">
      <c r="P657079" s="83"/>
    </row>
    <row r="657080" spans="16:16" x14ac:dyDescent="0.3">
      <c r="P657080" s="83"/>
    </row>
    <row r="657081" spans="16:16" x14ac:dyDescent="0.3">
      <c r="P657081" s="83"/>
    </row>
    <row r="657082" spans="16:16" x14ac:dyDescent="0.3">
      <c r="P657082" s="83"/>
    </row>
    <row r="657083" spans="16:16" x14ac:dyDescent="0.3">
      <c r="P657083" s="83"/>
    </row>
    <row r="657084" spans="16:16" x14ac:dyDescent="0.3">
      <c r="P657084" s="83"/>
    </row>
    <row r="657085" spans="16:16" x14ac:dyDescent="0.3">
      <c r="P657085" s="83"/>
    </row>
    <row r="657086" spans="16:16" x14ac:dyDescent="0.3">
      <c r="P657086" s="83"/>
    </row>
    <row r="657087" spans="16:16" x14ac:dyDescent="0.3">
      <c r="P657087" s="83"/>
    </row>
    <row r="657088" spans="16:16" x14ac:dyDescent="0.3">
      <c r="P657088" s="83"/>
    </row>
    <row r="657089" spans="16:16" x14ac:dyDescent="0.3">
      <c r="P657089" s="83"/>
    </row>
    <row r="657090" spans="16:16" x14ac:dyDescent="0.3">
      <c r="P657090" s="83"/>
    </row>
    <row r="657091" spans="16:16" x14ac:dyDescent="0.3">
      <c r="P657091" s="83"/>
    </row>
    <row r="657092" spans="16:16" x14ac:dyDescent="0.3">
      <c r="P657092" s="83"/>
    </row>
    <row r="657093" spans="16:16" x14ac:dyDescent="0.3">
      <c r="P657093" s="83"/>
    </row>
    <row r="657094" spans="16:16" x14ac:dyDescent="0.3">
      <c r="P657094" s="83"/>
    </row>
    <row r="657095" spans="16:16" x14ac:dyDescent="0.3">
      <c r="P657095" s="83"/>
    </row>
    <row r="657096" spans="16:16" x14ac:dyDescent="0.3">
      <c r="P657096" s="83"/>
    </row>
    <row r="657097" spans="16:16" x14ac:dyDescent="0.3">
      <c r="P657097" s="83"/>
    </row>
    <row r="657098" spans="16:16" x14ac:dyDescent="0.3">
      <c r="P657098" s="83"/>
    </row>
    <row r="657099" spans="16:16" x14ac:dyDescent="0.3">
      <c r="P657099" s="83"/>
    </row>
    <row r="657100" spans="16:16" x14ac:dyDescent="0.3">
      <c r="P657100" s="83"/>
    </row>
    <row r="657101" spans="16:16" x14ac:dyDescent="0.3">
      <c r="P657101" s="83"/>
    </row>
    <row r="657102" spans="16:16" x14ac:dyDescent="0.3">
      <c r="P657102" s="83"/>
    </row>
    <row r="657103" spans="16:16" x14ac:dyDescent="0.3">
      <c r="P657103" s="83"/>
    </row>
    <row r="657104" spans="16:16" x14ac:dyDescent="0.3">
      <c r="P657104" s="83"/>
    </row>
    <row r="657105" spans="16:16" x14ac:dyDescent="0.3">
      <c r="P657105" s="83"/>
    </row>
    <row r="657106" spans="16:16" x14ac:dyDescent="0.3">
      <c r="P657106" s="83"/>
    </row>
    <row r="657107" spans="16:16" x14ac:dyDescent="0.3">
      <c r="P657107" s="83"/>
    </row>
    <row r="657108" spans="16:16" x14ac:dyDescent="0.3">
      <c r="P657108" s="83"/>
    </row>
    <row r="657109" spans="16:16" x14ac:dyDescent="0.3">
      <c r="P657109" s="83"/>
    </row>
    <row r="657110" spans="16:16" x14ac:dyDescent="0.3">
      <c r="P657110" s="83"/>
    </row>
    <row r="657111" spans="16:16" x14ac:dyDescent="0.3">
      <c r="P657111" s="83"/>
    </row>
    <row r="657112" spans="16:16" x14ac:dyDescent="0.3">
      <c r="P657112" s="83"/>
    </row>
    <row r="657113" spans="16:16" x14ac:dyDescent="0.3">
      <c r="P657113" s="83"/>
    </row>
    <row r="657114" spans="16:16" x14ac:dyDescent="0.3">
      <c r="P657114" s="83"/>
    </row>
    <row r="657115" spans="16:16" x14ac:dyDescent="0.3">
      <c r="P657115" s="83"/>
    </row>
    <row r="657116" spans="16:16" x14ac:dyDescent="0.3">
      <c r="P657116" s="83"/>
    </row>
    <row r="657117" spans="16:16" x14ac:dyDescent="0.3">
      <c r="P657117" s="83"/>
    </row>
    <row r="657118" spans="16:16" x14ac:dyDescent="0.3">
      <c r="P657118" s="83"/>
    </row>
    <row r="657119" spans="16:16" x14ac:dyDescent="0.3">
      <c r="P657119" s="83"/>
    </row>
    <row r="657120" spans="16:16" x14ac:dyDescent="0.3">
      <c r="P657120" s="83"/>
    </row>
    <row r="657121" spans="16:16" x14ac:dyDescent="0.3">
      <c r="P657121" s="83"/>
    </row>
    <row r="657122" spans="16:16" x14ac:dyDescent="0.3">
      <c r="P657122" s="83"/>
    </row>
    <row r="657123" spans="16:16" x14ac:dyDescent="0.3">
      <c r="P657123" s="83"/>
    </row>
    <row r="657124" spans="16:16" x14ac:dyDescent="0.3">
      <c r="P657124" s="83"/>
    </row>
    <row r="657125" spans="16:16" x14ac:dyDescent="0.3">
      <c r="P657125" s="83"/>
    </row>
    <row r="657126" spans="16:16" x14ac:dyDescent="0.3">
      <c r="P657126" s="83"/>
    </row>
    <row r="657127" spans="16:16" x14ac:dyDescent="0.3">
      <c r="P657127" s="83"/>
    </row>
    <row r="657128" spans="16:16" x14ac:dyDescent="0.3">
      <c r="P657128" s="83"/>
    </row>
    <row r="657129" spans="16:16" x14ac:dyDescent="0.3">
      <c r="P657129" s="83"/>
    </row>
    <row r="657130" spans="16:16" x14ac:dyDescent="0.3">
      <c r="P657130" s="83"/>
    </row>
    <row r="657131" spans="16:16" x14ac:dyDescent="0.3">
      <c r="P657131" s="83"/>
    </row>
    <row r="657132" spans="16:16" x14ac:dyDescent="0.3">
      <c r="P657132" s="83"/>
    </row>
    <row r="657133" spans="16:16" x14ac:dyDescent="0.3">
      <c r="P657133" s="83"/>
    </row>
    <row r="657134" spans="16:16" x14ac:dyDescent="0.3">
      <c r="P657134" s="83"/>
    </row>
    <row r="657135" spans="16:16" x14ac:dyDescent="0.3">
      <c r="P657135" s="83"/>
    </row>
    <row r="657136" spans="16:16" x14ac:dyDescent="0.3">
      <c r="P657136" s="83"/>
    </row>
    <row r="657137" spans="16:16" x14ac:dyDescent="0.3">
      <c r="P657137" s="83"/>
    </row>
    <row r="657138" spans="16:16" x14ac:dyDescent="0.3">
      <c r="P657138" s="83"/>
    </row>
    <row r="657139" spans="16:16" x14ac:dyDescent="0.3">
      <c r="P657139" s="83"/>
    </row>
    <row r="657140" spans="16:16" x14ac:dyDescent="0.3">
      <c r="P657140" s="83"/>
    </row>
    <row r="657141" spans="16:16" x14ac:dyDescent="0.3">
      <c r="P657141" s="83"/>
    </row>
    <row r="657142" spans="16:16" x14ac:dyDescent="0.3">
      <c r="P657142" s="83"/>
    </row>
    <row r="657143" spans="16:16" x14ac:dyDescent="0.3">
      <c r="P657143" s="83"/>
    </row>
    <row r="657144" spans="16:16" x14ac:dyDescent="0.3">
      <c r="P657144" s="83"/>
    </row>
    <row r="657145" spans="16:16" x14ac:dyDescent="0.3">
      <c r="P657145" s="83"/>
    </row>
    <row r="657146" spans="16:16" x14ac:dyDescent="0.3">
      <c r="P657146" s="83"/>
    </row>
    <row r="657147" spans="16:16" x14ac:dyDescent="0.3">
      <c r="P657147" s="83"/>
    </row>
    <row r="657148" spans="16:16" x14ac:dyDescent="0.3">
      <c r="P657148" s="83"/>
    </row>
    <row r="657149" spans="16:16" x14ac:dyDescent="0.3">
      <c r="P657149" s="83"/>
    </row>
    <row r="657150" spans="16:16" x14ac:dyDescent="0.3">
      <c r="P657150" s="83"/>
    </row>
    <row r="657151" spans="16:16" x14ac:dyDescent="0.3">
      <c r="P657151" s="83"/>
    </row>
    <row r="657152" spans="16:16" x14ac:dyDescent="0.3">
      <c r="P657152" s="83"/>
    </row>
    <row r="657153" spans="16:16" x14ac:dyDescent="0.3">
      <c r="P657153" s="83"/>
    </row>
    <row r="657154" spans="16:16" x14ac:dyDescent="0.3">
      <c r="P657154" s="83"/>
    </row>
    <row r="657155" spans="16:16" x14ac:dyDescent="0.3">
      <c r="P657155" s="83"/>
    </row>
    <row r="657156" spans="16:16" x14ac:dyDescent="0.3">
      <c r="P657156" s="83"/>
    </row>
    <row r="657157" spans="16:16" x14ac:dyDescent="0.3">
      <c r="P657157" s="83"/>
    </row>
    <row r="657158" spans="16:16" x14ac:dyDescent="0.3">
      <c r="P657158" s="83"/>
    </row>
    <row r="657159" spans="16:16" x14ac:dyDescent="0.3">
      <c r="P657159" s="83"/>
    </row>
    <row r="657160" spans="16:16" x14ac:dyDescent="0.3">
      <c r="P657160" s="83"/>
    </row>
    <row r="657161" spans="16:16" x14ac:dyDescent="0.3">
      <c r="P657161" s="83"/>
    </row>
    <row r="657162" spans="16:16" x14ac:dyDescent="0.3">
      <c r="P657162" s="83"/>
    </row>
    <row r="657163" spans="16:16" x14ac:dyDescent="0.3">
      <c r="P657163" s="83"/>
    </row>
    <row r="657164" spans="16:16" x14ac:dyDescent="0.3">
      <c r="P657164" s="83"/>
    </row>
    <row r="657165" spans="16:16" x14ac:dyDescent="0.3">
      <c r="P657165" s="83"/>
    </row>
    <row r="657166" spans="16:16" x14ac:dyDescent="0.3">
      <c r="P657166" s="83"/>
    </row>
    <row r="657167" spans="16:16" x14ac:dyDescent="0.3">
      <c r="P657167" s="83"/>
    </row>
    <row r="657168" spans="16:16" x14ac:dyDescent="0.3">
      <c r="P657168" s="83"/>
    </row>
    <row r="657169" spans="16:16" x14ac:dyDescent="0.3">
      <c r="P657169" s="83"/>
    </row>
    <row r="657170" spans="16:16" x14ac:dyDescent="0.3">
      <c r="P657170" s="83"/>
    </row>
    <row r="657171" spans="16:16" x14ac:dyDescent="0.3">
      <c r="P657171" s="83"/>
    </row>
    <row r="657172" spans="16:16" x14ac:dyDescent="0.3">
      <c r="P657172" s="83"/>
    </row>
    <row r="657173" spans="16:16" x14ac:dyDescent="0.3">
      <c r="P657173" s="83"/>
    </row>
    <row r="657174" spans="16:16" x14ac:dyDescent="0.3">
      <c r="P657174" s="83"/>
    </row>
    <row r="657175" spans="16:16" x14ac:dyDescent="0.3">
      <c r="P657175" s="83"/>
    </row>
    <row r="657176" spans="16:16" x14ac:dyDescent="0.3">
      <c r="P657176" s="83"/>
    </row>
    <row r="657177" spans="16:16" x14ac:dyDescent="0.3">
      <c r="P657177" s="83"/>
    </row>
    <row r="657178" spans="16:16" x14ac:dyDescent="0.3">
      <c r="P657178" s="83"/>
    </row>
    <row r="657179" spans="16:16" x14ac:dyDescent="0.3">
      <c r="P657179" s="83"/>
    </row>
    <row r="657180" spans="16:16" x14ac:dyDescent="0.3">
      <c r="P657180" s="83"/>
    </row>
    <row r="657181" spans="16:16" x14ac:dyDescent="0.3">
      <c r="P657181" s="83"/>
    </row>
    <row r="657182" spans="16:16" x14ac:dyDescent="0.3">
      <c r="P657182" s="83"/>
    </row>
    <row r="657183" spans="16:16" x14ac:dyDescent="0.3">
      <c r="P657183" s="83"/>
    </row>
    <row r="657184" spans="16:16" x14ac:dyDescent="0.3">
      <c r="P657184" s="83"/>
    </row>
    <row r="657185" spans="16:16" x14ac:dyDescent="0.3">
      <c r="P657185" s="83"/>
    </row>
    <row r="657186" spans="16:16" x14ac:dyDescent="0.3">
      <c r="P657186" s="83"/>
    </row>
    <row r="657187" spans="16:16" x14ac:dyDescent="0.3">
      <c r="P657187" s="83"/>
    </row>
    <row r="657188" spans="16:16" x14ac:dyDescent="0.3">
      <c r="P657188" s="83"/>
    </row>
    <row r="657189" spans="16:16" x14ac:dyDescent="0.3">
      <c r="P657189" s="83"/>
    </row>
    <row r="657190" spans="16:16" x14ac:dyDescent="0.3">
      <c r="P657190" s="83"/>
    </row>
    <row r="657191" spans="16:16" x14ac:dyDescent="0.3">
      <c r="P657191" s="83"/>
    </row>
    <row r="657192" spans="16:16" x14ac:dyDescent="0.3">
      <c r="P657192" s="83"/>
    </row>
    <row r="657193" spans="16:16" x14ac:dyDescent="0.3">
      <c r="P657193" s="83"/>
    </row>
    <row r="657194" spans="16:16" x14ac:dyDescent="0.3">
      <c r="P657194" s="83"/>
    </row>
    <row r="657195" spans="16:16" x14ac:dyDescent="0.3">
      <c r="P657195" s="83"/>
    </row>
    <row r="657196" spans="16:16" x14ac:dyDescent="0.3">
      <c r="P657196" s="83"/>
    </row>
    <row r="657197" spans="16:16" x14ac:dyDescent="0.3">
      <c r="P657197" s="83"/>
    </row>
    <row r="657198" spans="16:16" x14ac:dyDescent="0.3">
      <c r="P657198" s="83"/>
    </row>
    <row r="657199" spans="16:16" x14ac:dyDescent="0.3">
      <c r="P657199" s="83"/>
    </row>
    <row r="657200" spans="16:16" x14ac:dyDescent="0.3">
      <c r="P657200" s="83"/>
    </row>
    <row r="657201" spans="16:16" x14ac:dyDescent="0.3">
      <c r="P657201" s="83"/>
    </row>
    <row r="657202" spans="16:16" x14ac:dyDescent="0.3">
      <c r="P657202" s="83"/>
    </row>
    <row r="657203" spans="16:16" x14ac:dyDescent="0.3">
      <c r="P657203" s="83"/>
    </row>
    <row r="657204" spans="16:16" x14ac:dyDescent="0.3">
      <c r="P657204" s="83"/>
    </row>
    <row r="657205" spans="16:16" x14ac:dyDescent="0.3">
      <c r="P657205" s="83"/>
    </row>
    <row r="657206" spans="16:16" x14ac:dyDescent="0.3">
      <c r="P657206" s="83"/>
    </row>
    <row r="657207" spans="16:16" x14ac:dyDescent="0.3">
      <c r="P657207" s="83"/>
    </row>
    <row r="657208" spans="16:16" x14ac:dyDescent="0.3">
      <c r="P657208" s="83"/>
    </row>
    <row r="657209" spans="16:16" x14ac:dyDescent="0.3">
      <c r="P657209" s="83"/>
    </row>
    <row r="657210" spans="16:16" x14ac:dyDescent="0.3">
      <c r="P657210" s="83"/>
    </row>
    <row r="657211" spans="16:16" x14ac:dyDescent="0.3">
      <c r="P657211" s="83"/>
    </row>
    <row r="657212" spans="16:16" x14ac:dyDescent="0.3">
      <c r="P657212" s="83"/>
    </row>
    <row r="657213" spans="16:16" x14ac:dyDescent="0.3">
      <c r="P657213" s="83"/>
    </row>
    <row r="657214" spans="16:16" x14ac:dyDescent="0.3">
      <c r="P657214" s="83"/>
    </row>
    <row r="657215" spans="16:16" x14ac:dyDescent="0.3">
      <c r="P657215" s="83"/>
    </row>
    <row r="657216" spans="16:16" x14ac:dyDescent="0.3">
      <c r="P657216" s="83"/>
    </row>
    <row r="657217" spans="16:16" x14ac:dyDescent="0.3">
      <c r="P657217" s="83"/>
    </row>
    <row r="657218" spans="16:16" x14ac:dyDescent="0.3">
      <c r="P657218" s="83"/>
    </row>
    <row r="657219" spans="16:16" x14ac:dyDescent="0.3">
      <c r="P657219" s="83"/>
    </row>
    <row r="657220" spans="16:16" x14ac:dyDescent="0.3">
      <c r="P657220" s="83"/>
    </row>
    <row r="657221" spans="16:16" x14ac:dyDescent="0.3">
      <c r="P657221" s="83"/>
    </row>
    <row r="657222" spans="16:16" x14ac:dyDescent="0.3">
      <c r="P657222" s="83"/>
    </row>
    <row r="657223" spans="16:16" x14ac:dyDescent="0.3">
      <c r="P657223" s="83"/>
    </row>
    <row r="657224" spans="16:16" x14ac:dyDescent="0.3">
      <c r="P657224" s="83"/>
    </row>
    <row r="657225" spans="16:16" x14ac:dyDescent="0.3">
      <c r="P657225" s="83"/>
    </row>
    <row r="657226" spans="16:16" x14ac:dyDescent="0.3">
      <c r="P657226" s="83"/>
    </row>
    <row r="657227" spans="16:16" x14ac:dyDescent="0.3">
      <c r="P657227" s="83"/>
    </row>
    <row r="657228" spans="16:16" x14ac:dyDescent="0.3">
      <c r="P657228" s="83"/>
    </row>
    <row r="657229" spans="16:16" x14ac:dyDescent="0.3">
      <c r="P657229" s="83"/>
    </row>
    <row r="657230" spans="16:16" x14ac:dyDescent="0.3">
      <c r="P657230" s="83"/>
    </row>
    <row r="657231" spans="16:16" x14ac:dyDescent="0.3">
      <c r="P657231" s="83"/>
    </row>
    <row r="657232" spans="16:16" x14ac:dyDescent="0.3">
      <c r="P657232" s="83"/>
    </row>
    <row r="657233" spans="16:16" x14ac:dyDescent="0.3">
      <c r="P657233" s="83"/>
    </row>
    <row r="657234" spans="16:16" x14ac:dyDescent="0.3">
      <c r="P657234" s="83"/>
    </row>
    <row r="657235" spans="16:16" x14ac:dyDescent="0.3">
      <c r="P657235" s="83"/>
    </row>
    <row r="657236" spans="16:16" x14ac:dyDescent="0.3">
      <c r="P657236" s="83"/>
    </row>
    <row r="657237" spans="16:16" x14ac:dyDescent="0.3">
      <c r="P657237" s="83"/>
    </row>
    <row r="657238" spans="16:16" x14ac:dyDescent="0.3">
      <c r="P657238" s="83"/>
    </row>
    <row r="657239" spans="16:16" x14ac:dyDescent="0.3">
      <c r="P657239" s="83"/>
    </row>
    <row r="657240" spans="16:16" x14ac:dyDescent="0.3">
      <c r="P657240" s="83"/>
    </row>
    <row r="657241" spans="16:16" x14ac:dyDescent="0.3">
      <c r="P657241" s="83"/>
    </row>
    <row r="657242" spans="16:16" x14ac:dyDescent="0.3">
      <c r="P657242" s="83"/>
    </row>
    <row r="657243" spans="16:16" x14ac:dyDescent="0.3">
      <c r="P657243" s="83"/>
    </row>
    <row r="657244" spans="16:16" x14ac:dyDescent="0.3">
      <c r="P657244" s="83"/>
    </row>
    <row r="657245" spans="16:16" x14ac:dyDescent="0.3">
      <c r="P657245" s="83"/>
    </row>
    <row r="657246" spans="16:16" x14ac:dyDescent="0.3">
      <c r="P657246" s="83"/>
    </row>
    <row r="657247" spans="16:16" x14ac:dyDescent="0.3">
      <c r="P657247" s="83"/>
    </row>
    <row r="657248" spans="16:16" x14ac:dyDescent="0.3">
      <c r="P657248" s="83"/>
    </row>
    <row r="657249" spans="16:16" x14ac:dyDescent="0.3">
      <c r="P657249" s="83"/>
    </row>
    <row r="657250" spans="16:16" x14ac:dyDescent="0.3">
      <c r="P657250" s="83"/>
    </row>
    <row r="657251" spans="16:16" x14ac:dyDescent="0.3">
      <c r="P657251" s="83"/>
    </row>
    <row r="657252" spans="16:16" x14ac:dyDescent="0.3">
      <c r="P657252" s="83"/>
    </row>
    <row r="657253" spans="16:16" x14ac:dyDescent="0.3">
      <c r="P657253" s="83"/>
    </row>
    <row r="657254" spans="16:16" x14ac:dyDescent="0.3">
      <c r="P657254" s="83"/>
    </row>
    <row r="657255" spans="16:16" x14ac:dyDescent="0.3">
      <c r="P657255" s="83"/>
    </row>
    <row r="657256" spans="16:16" x14ac:dyDescent="0.3">
      <c r="P657256" s="83"/>
    </row>
    <row r="657257" spans="16:16" x14ac:dyDescent="0.3">
      <c r="P657257" s="83"/>
    </row>
    <row r="657258" spans="16:16" x14ac:dyDescent="0.3">
      <c r="P657258" s="83"/>
    </row>
    <row r="657259" spans="16:16" x14ac:dyDescent="0.3">
      <c r="P657259" s="83"/>
    </row>
    <row r="657260" spans="16:16" x14ac:dyDescent="0.3">
      <c r="P657260" s="83"/>
    </row>
    <row r="657261" spans="16:16" x14ac:dyDescent="0.3">
      <c r="P657261" s="83"/>
    </row>
    <row r="657262" spans="16:16" x14ac:dyDescent="0.3">
      <c r="P657262" s="83"/>
    </row>
    <row r="657263" spans="16:16" x14ac:dyDescent="0.3">
      <c r="P657263" s="83"/>
    </row>
    <row r="657264" spans="16:16" x14ac:dyDescent="0.3">
      <c r="P657264" s="83"/>
    </row>
    <row r="657265" spans="16:16" x14ac:dyDescent="0.3">
      <c r="P657265" s="83"/>
    </row>
    <row r="657266" spans="16:16" x14ac:dyDescent="0.3">
      <c r="P657266" s="83"/>
    </row>
    <row r="657267" spans="16:16" x14ac:dyDescent="0.3">
      <c r="P657267" s="83"/>
    </row>
    <row r="657268" spans="16:16" x14ac:dyDescent="0.3">
      <c r="P657268" s="83"/>
    </row>
    <row r="657269" spans="16:16" x14ac:dyDescent="0.3">
      <c r="P657269" s="83"/>
    </row>
    <row r="657270" spans="16:16" x14ac:dyDescent="0.3">
      <c r="P657270" s="83"/>
    </row>
    <row r="657271" spans="16:16" x14ac:dyDescent="0.3">
      <c r="P657271" s="83"/>
    </row>
    <row r="657272" spans="16:16" x14ac:dyDescent="0.3">
      <c r="P657272" s="83"/>
    </row>
    <row r="657273" spans="16:16" x14ac:dyDescent="0.3">
      <c r="P657273" s="83"/>
    </row>
    <row r="657274" spans="16:16" x14ac:dyDescent="0.3">
      <c r="P657274" s="83"/>
    </row>
    <row r="657275" spans="16:16" x14ac:dyDescent="0.3">
      <c r="P657275" s="83"/>
    </row>
    <row r="657276" spans="16:16" x14ac:dyDescent="0.3">
      <c r="P657276" s="83"/>
    </row>
    <row r="657277" spans="16:16" x14ac:dyDescent="0.3">
      <c r="P657277" s="83"/>
    </row>
    <row r="657278" spans="16:16" x14ac:dyDescent="0.3">
      <c r="P657278" s="83"/>
    </row>
    <row r="657279" spans="16:16" x14ac:dyDescent="0.3">
      <c r="P657279" s="83"/>
    </row>
    <row r="657280" spans="16:16" x14ac:dyDescent="0.3">
      <c r="P657280" s="83"/>
    </row>
    <row r="657281" spans="16:16" x14ac:dyDescent="0.3">
      <c r="P657281" s="83"/>
    </row>
    <row r="657282" spans="16:16" x14ac:dyDescent="0.3">
      <c r="P657282" s="83"/>
    </row>
    <row r="657283" spans="16:16" x14ac:dyDescent="0.3">
      <c r="P657283" s="83"/>
    </row>
    <row r="657284" spans="16:16" x14ac:dyDescent="0.3">
      <c r="P657284" s="83"/>
    </row>
    <row r="657285" spans="16:16" x14ac:dyDescent="0.3">
      <c r="P657285" s="83"/>
    </row>
    <row r="657286" spans="16:16" x14ac:dyDescent="0.3">
      <c r="P657286" s="83"/>
    </row>
    <row r="657287" spans="16:16" x14ac:dyDescent="0.3">
      <c r="P657287" s="83"/>
    </row>
    <row r="657288" spans="16:16" x14ac:dyDescent="0.3">
      <c r="P657288" s="83"/>
    </row>
    <row r="657289" spans="16:16" x14ac:dyDescent="0.3">
      <c r="P657289" s="83"/>
    </row>
    <row r="657290" spans="16:16" x14ac:dyDescent="0.3">
      <c r="P657290" s="83"/>
    </row>
    <row r="657291" spans="16:16" x14ac:dyDescent="0.3">
      <c r="P657291" s="83"/>
    </row>
    <row r="657292" spans="16:16" x14ac:dyDescent="0.3">
      <c r="P657292" s="83"/>
    </row>
    <row r="657293" spans="16:16" x14ac:dyDescent="0.3">
      <c r="P657293" s="83"/>
    </row>
    <row r="657294" spans="16:16" x14ac:dyDescent="0.3">
      <c r="P657294" s="83"/>
    </row>
    <row r="657295" spans="16:16" x14ac:dyDescent="0.3">
      <c r="P657295" s="83"/>
    </row>
    <row r="657296" spans="16:16" x14ac:dyDescent="0.3">
      <c r="P657296" s="83"/>
    </row>
    <row r="657297" spans="16:16" x14ac:dyDescent="0.3">
      <c r="P657297" s="83"/>
    </row>
    <row r="657298" spans="16:16" x14ac:dyDescent="0.3">
      <c r="P657298" s="83"/>
    </row>
    <row r="657299" spans="16:16" x14ac:dyDescent="0.3">
      <c r="P657299" s="83"/>
    </row>
    <row r="657300" spans="16:16" x14ac:dyDescent="0.3">
      <c r="P657300" s="83"/>
    </row>
    <row r="657301" spans="16:16" x14ac:dyDescent="0.3">
      <c r="P657301" s="83"/>
    </row>
    <row r="657302" spans="16:16" x14ac:dyDescent="0.3">
      <c r="P657302" s="83"/>
    </row>
    <row r="657303" spans="16:16" x14ac:dyDescent="0.3">
      <c r="P657303" s="83"/>
    </row>
    <row r="657304" spans="16:16" x14ac:dyDescent="0.3">
      <c r="P657304" s="83"/>
    </row>
    <row r="657305" spans="16:16" x14ac:dyDescent="0.3">
      <c r="P657305" s="83"/>
    </row>
    <row r="657306" spans="16:16" x14ac:dyDescent="0.3">
      <c r="P657306" s="83"/>
    </row>
    <row r="657307" spans="16:16" x14ac:dyDescent="0.3">
      <c r="P657307" s="83"/>
    </row>
    <row r="657308" spans="16:16" x14ac:dyDescent="0.3">
      <c r="P657308" s="83"/>
    </row>
    <row r="657309" spans="16:16" x14ac:dyDescent="0.3">
      <c r="P657309" s="83"/>
    </row>
    <row r="657310" spans="16:16" x14ac:dyDescent="0.3">
      <c r="P657310" s="83"/>
    </row>
    <row r="657311" spans="16:16" x14ac:dyDescent="0.3">
      <c r="P657311" s="83"/>
    </row>
    <row r="657312" spans="16:16" x14ac:dyDescent="0.3">
      <c r="P657312" s="83"/>
    </row>
    <row r="657313" spans="16:16" x14ac:dyDescent="0.3">
      <c r="P657313" s="83"/>
    </row>
    <row r="657314" spans="16:16" x14ac:dyDescent="0.3">
      <c r="P657314" s="83"/>
    </row>
    <row r="657315" spans="16:16" x14ac:dyDescent="0.3">
      <c r="P657315" s="83"/>
    </row>
    <row r="657316" spans="16:16" x14ac:dyDescent="0.3">
      <c r="P657316" s="83"/>
    </row>
    <row r="657317" spans="16:16" x14ac:dyDescent="0.3">
      <c r="P657317" s="83"/>
    </row>
    <row r="657318" spans="16:16" x14ac:dyDescent="0.3">
      <c r="P657318" s="83"/>
    </row>
    <row r="657319" spans="16:16" x14ac:dyDescent="0.3">
      <c r="P657319" s="83"/>
    </row>
    <row r="657320" spans="16:16" x14ac:dyDescent="0.3">
      <c r="P657320" s="83"/>
    </row>
    <row r="657321" spans="16:16" x14ac:dyDescent="0.3">
      <c r="P657321" s="83"/>
    </row>
    <row r="657322" spans="16:16" x14ac:dyDescent="0.3">
      <c r="P657322" s="83"/>
    </row>
    <row r="657323" spans="16:16" x14ac:dyDescent="0.3">
      <c r="P657323" s="83"/>
    </row>
    <row r="657324" spans="16:16" x14ac:dyDescent="0.3">
      <c r="P657324" s="83"/>
    </row>
    <row r="657325" spans="16:16" x14ac:dyDescent="0.3">
      <c r="P657325" s="83"/>
    </row>
    <row r="657326" spans="16:16" x14ac:dyDescent="0.3">
      <c r="P657326" s="83"/>
    </row>
    <row r="657327" spans="16:16" x14ac:dyDescent="0.3">
      <c r="P657327" s="83"/>
    </row>
    <row r="657328" spans="16:16" x14ac:dyDescent="0.3">
      <c r="P657328" s="83"/>
    </row>
    <row r="657329" spans="16:16" x14ac:dyDescent="0.3">
      <c r="P657329" s="83"/>
    </row>
    <row r="657330" spans="16:16" x14ac:dyDescent="0.3">
      <c r="P657330" s="83"/>
    </row>
    <row r="657331" spans="16:16" x14ac:dyDescent="0.3">
      <c r="P657331" s="83"/>
    </row>
    <row r="657332" spans="16:16" x14ac:dyDescent="0.3">
      <c r="P657332" s="83"/>
    </row>
    <row r="657333" spans="16:16" x14ac:dyDescent="0.3">
      <c r="P657333" s="83"/>
    </row>
    <row r="657334" spans="16:16" x14ac:dyDescent="0.3">
      <c r="P657334" s="83"/>
    </row>
    <row r="657335" spans="16:16" x14ac:dyDescent="0.3">
      <c r="P657335" s="83"/>
    </row>
    <row r="657336" spans="16:16" x14ac:dyDescent="0.3">
      <c r="P657336" s="83"/>
    </row>
    <row r="657337" spans="16:16" x14ac:dyDescent="0.3">
      <c r="P657337" s="83"/>
    </row>
    <row r="657338" spans="16:16" x14ac:dyDescent="0.3">
      <c r="P657338" s="83"/>
    </row>
    <row r="657339" spans="16:16" x14ac:dyDescent="0.3">
      <c r="P657339" s="83"/>
    </row>
    <row r="657340" spans="16:16" x14ac:dyDescent="0.3">
      <c r="P657340" s="83"/>
    </row>
    <row r="657341" spans="16:16" x14ac:dyDescent="0.3">
      <c r="P657341" s="83"/>
    </row>
    <row r="657342" spans="16:16" x14ac:dyDescent="0.3">
      <c r="P657342" s="83"/>
    </row>
    <row r="657343" spans="16:16" x14ac:dyDescent="0.3">
      <c r="P657343" s="83"/>
    </row>
    <row r="657344" spans="16:16" x14ac:dyDescent="0.3">
      <c r="P657344" s="83"/>
    </row>
    <row r="657345" spans="16:16" x14ac:dyDescent="0.3">
      <c r="P657345" s="83"/>
    </row>
    <row r="657346" spans="16:16" x14ac:dyDescent="0.3">
      <c r="P657346" s="83"/>
    </row>
    <row r="657347" spans="16:16" x14ac:dyDescent="0.3">
      <c r="P657347" s="83"/>
    </row>
    <row r="657348" spans="16:16" x14ac:dyDescent="0.3">
      <c r="P657348" s="83"/>
    </row>
    <row r="657349" spans="16:16" x14ac:dyDescent="0.3">
      <c r="P657349" s="83"/>
    </row>
    <row r="657350" spans="16:16" x14ac:dyDescent="0.3">
      <c r="P657350" s="83"/>
    </row>
    <row r="657351" spans="16:16" x14ac:dyDescent="0.3">
      <c r="P657351" s="83"/>
    </row>
    <row r="657352" spans="16:16" x14ac:dyDescent="0.3">
      <c r="P657352" s="83"/>
    </row>
    <row r="657353" spans="16:16" x14ac:dyDescent="0.3">
      <c r="P657353" s="83"/>
    </row>
    <row r="657354" spans="16:16" x14ac:dyDescent="0.3">
      <c r="P657354" s="83"/>
    </row>
    <row r="657355" spans="16:16" x14ac:dyDescent="0.3">
      <c r="P657355" s="83"/>
    </row>
    <row r="657356" spans="16:16" x14ac:dyDescent="0.3">
      <c r="P657356" s="83"/>
    </row>
    <row r="657357" spans="16:16" x14ac:dyDescent="0.3">
      <c r="P657357" s="83"/>
    </row>
    <row r="657358" spans="16:16" x14ac:dyDescent="0.3">
      <c r="P657358" s="83"/>
    </row>
    <row r="657359" spans="16:16" x14ac:dyDescent="0.3">
      <c r="P657359" s="83"/>
    </row>
    <row r="657360" spans="16:16" x14ac:dyDescent="0.3">
      <c r="P657360" s="83"/>
    </row>
    <row r="657361" spans="16:16" x14ac:dyDescent="0.3">
      <c r="P657361" s="83"/>
    </row>
    <row r="657362" spans="16:16" x14ac:dyDescent="0.3">
      <c r="P657362" s="83"/>
    </row>
    <row r="657363" spans="16:16" x14ac:dyDescent="0.3">
      <c r="P657363" s="83"/>
    </row>
    <row r="657364" spans="16:16" x14ac:dyDescent="0.3">
      <c r="P657364" s="83"/>
    </row>
    <row r="657365" spans="16:16" x14ac:dyDescent="0.3">
      <c r="P657365" s="83"/>
    </row>
    <row r="657366" spans="16:16" x14ac:dyDescent="0.3">
      <c r="P657366" s="83"/>
    </row>
    <row r="657367" spans="16:16" x14ac:dyDescent="0.3">
      <c r="P657367" s="83"/>
    </row>
    <row r="657368" spans="16:16" x14ac:dyDescent="0.3">
      <c r="P657368" s="83"/>
    </row>
    <row r="657369" spans="16:16" x14ac:dyDescent="0.3">
      <c r="P657369" s="83"/>
    </row>
    <row r="657370" spans="16:16" x14ac:dyDescent="0.3">
      <c r="P657370" s="83"/>
    </row>
    <row r="657371" spans="16:16" x14ac:dyDescent="0.3">
      <c r="P657371" s="83"/>
    </row>
    <row r="657372" spans="16:16" x14ac:dyDescent="0.3">
      <c r="P657372" s="83"/>
    </row>
    <row r="657373" spans="16:16" x14ac:dyDescent="0.3">
      <c r="P657373" s="83"/>
    </row>
    <row r="657374" spans="16:16" x14ac:dyDescent="0.3">
      <c r="P657374" s="83"/>
    </row>
    <row r="657375" spans="16:16" x14ac:dyDescent="0.3">
      <c r="P657375" s="83"/>
    </row>
    <row r="657376" spans="16:16" x14ac:dyDescent="0.3">
      <c r="P657376" s="83"/>
    </row>
    <row r="657377" spans="16:16" x14ac:dyDescent="0.3">
      <c r="P657377" s="83"/>
    </row>
    <row r="657378" spans="16:16" x14ac:dyDescent="0.3">
      <c r="P657378" s="83"/>
    </row>
    <row r="657379" spans="16:16" x14ac:dyDescent="0.3">
      <c r="P657379" s="83"/>
    </row>
    <row r="657380" spans="16:16" x14ac:dyDescent="0.3">
      <c r="P657380" s="83"/>
    </row>
    <row r="657381" spans="16:16" x14ac:dyDescent="0.3">
      <c r="P657381" s="83"/>
    </row>
    <row r="657382" spans="16:16" x14ac:dyDescent="0.3">
      <c r="P657382" s="83"/>
    </row>
    <row r="657383" spans="16:16" x14ac:dyDescent="0.3">
      <c r="P657383" s="83"/>
    </row>
    <row r="657384" spans="16:16" x14ac:dyDescent="0.3">
      <c r="P657384" s="83"/>
    </row>
    <row r="657385" spans="16:16" x14ac:dyDescent="0.3">
      <c r="P657385" s="83"/>
    </row>
    <row r="657386" spans="16:16" x14ac:dyDescent="0.3">
      <c r="P657386" s="83"/>
    </row>
    <row r="657387" spans="16:16" x14ac:dyDescent="0.3">
      <c r="P657387" s="83"/>
    </row>
    <row r="657388" spans="16:16" x14ac:dyDescent="0.3">
      <c r="P657388" s="83"/>
    </row>
    <row r="657389" spans="16:16" x14ac:dyDescent="0.3">
      <c r="P657389" s="83"/>
    </row>
    <row r="657390" spans="16:16" x14ac:dyDescent="0.3">
      <c r="P657390" s="83"/>
    </row>
    <row r="657391" spans="16:16" x14ac:dyDescent="0.3">
      <c r="P657391" s="83"/>
    </row>
    <row r="657392" spans="16:16" x14ac:dyDescent="0.3">
      <c r="P657392" s="83"/>
    </row>
    <row r="657393" spans="16:16" x14ac:dyDescent="0.3">
      <c r="P657393" s="83"/>
    </row>
    <row r="657394" spans="16:16" x14ac:dyDescent="0.3">
      <c r="P657394" s="83"/>
    </row>
    <row r="657395" spans="16:16" x14ac:dyDescent="0.3">
      <c r="P657395" s="83"/>
    </row>
    <row r="657396" spans="16:16" x14ac:dyDescent="0.3">
      <c r="P657396" s="83"/>
    </row>
    <row r="657397" spans="16:16" x14ac:dyDescent="0.3">
      <c r="P657397" s="83"/>
    </row>
    <row r="657398" spans="16:16" x14ac:dyDescent="0.3">
      <c r="P657398" s="83"/>
    </row>
    <row r="657399" spans="16:16" x14ac:dyDescent="0.3">
      <c r="P657399" s="83"/>
    </row>
    <row r="657400" spans="16:16" x14ac:dyDescent="0.3">
      <c r="P657400" s="83"/>
    </row>
    <row r="657401" spans="16:16" x14ac:dyDescent="0.3">
      <c r="P657401" s="83"/>
    </row>
    <row r="657402" spans="16:16" x14ac:dyDescent="0.3">
      <c r="P657402" s="83"/>
    </row>
    <row r="657403" spans="16:16" x14ac:dyDescent="0.3">
      <c r="P657403" s="83"/>
    </row>
    <row r="657404" spans="16:16" x14ac:dyDescent="0.3">
      <c r="P657404" s="83"/>
    </row>
    <row r="657405" spans="16:16" x14ac:dyDescent="0.3">
      <c r="P657405" s="83"/>
    </row>
    <row r="657406" spans="16:16" x14ac:dyDescent="0.3">
      <c r="P657406" s="83"/>
    </row>
    <row r="657407" spans="16:16" x14ac:dyDescent="0.3">
      <c r="P657407" s="83"/>
    </row>
    <row r="657408" spans="16:16" x14ac:dyDescent="0.3">
      <c r="P657408" s="83"/>
    </row>
    <row r="657409" spans="16:16" x14ac:dyDescent="0.3">
      <c r="P657409" s="83"/>
    </row>
    <row r="657410" spans="16:16" x14ac:dyDescent="0.3">
      <c r="P657410" s="83"/>
    </row>
    <row r="657411" spans="16:16" x14ac:dyDescent="0.3">
      <c r="P657411" s="83"/>
    </row>
    <row r="657412" spans="16:16" x14ac:dyDescent="0.3">
      <c r="P657412" s="83"/>
    </row>
    <row r="657413" spans="16:16" x14ac:dyDescent="0.3">
      <c r="P657413" s="83"/>
    </row>
    <row r="657414" spans="16:16" x14ac:dyDescent="0.3">
      <c r="P657414" s="83"/>
    </row>
    <row r="657415" spans="16:16" x14ac:dyDescent="0.3">
      <c r="P657415" s="83"/>
    </row>
    <row r="657416" spans="16:16" x14ac:dyDescent="0.3">
      <c r="P657416" s="83"/>
    </row>
    <row r="657417" spans="16:16" x14ac:dyDescent="0.3">
      <c r="P657417" s="83"/>
    </row>
    <row r="657418" spans="16:16" x14ac:dyDescent="0.3">
      <c r="P657418" s="83"/>
    </row>
    <row r="657419" spans="16:16" x14ac:dyDescent="0.3">
      <c r="P657419" s="83"/>
    </row>
    <row r="657420" spans="16:16" x14ac:dyDescent="0.3">
      <c r="P657420" s="83"/>
    </row>
    <row r="657421" spans="16:16" x14ac:dyDescent="0.3">
      <c r="P657421" s="83"/>
    </row>
    <row r="657422" spans="16:16" x14ac:dyDescent="0.3">
      <c r="P657422" s="83"/>
    </row>
    <row r="657423" spans="16:16" x14ac:dyDescent="0.3">
      <c r="P657423" s="83"/>
    </row>
    <row r="657424" spans="16:16" x14ac:dyDescent="0.3">
      <c r="P657424" s="83"/>
    </row>
    <row r="657425" spans="16:16" x14ac:dyDescent="0.3">
      <c r="P657425" s="83"/>
    </row>
    <row r="657426" spans="16:16" x14ac:dyDescent="0.3">
      <c r="P657426" s="83"/>
    </row>
    <row r="657427" spans="16:16" x14ac:dyDescent="0.3">
      <c r="P657427" s="83"/>
    </row>
    <row r="657428" spans="16:16" x14ac:dyDescent="0.3">
      <c r="P657428" s="83"/>
    </row>
    <row r="657429" spans="16:16" x14ac:dyDescent="0.3">
      <c r="P657429" s="83"/>
    </row>
    <row r="657430" spans="16:16" x14ac:dyDescent="0.3">
      <c r="P657430" s="83"/>
    </row>
    <row r="657431" spans="16:16" x14ac:dyDescent="0.3">
      <c r="P657431" s="83"/>
    </row>
    <row r="657432" spans="16:16" x14ac:dyDescent="0.3">
      <c r="P657432" s="83"/>
    </row>
    <row r="657433" spans="16:16" x14ac:dyDescent="0.3">
      <c r="P657433" s="83"/>
    </row>
    <row r="657434" spans="16:16" x14ac:dyDescent="0.3">
      <c r="P657434" s="83"/>
    </row>
    <row r="657435" spans="16:16" x14ac:dyDescent="0.3">
      <c r="P657435" s="83"/>
    </row>
    <row r="657436" spans="16:16" x14ac:dyDescent="0.3">
      <c r="P657436" s="83"/>
    </row>
    <row r="657437" spans="16:16" x14ac:dyDescent="0.3">
      <c r="P657437" s="83"/>
    </row>
    <row r="657438" spans="16:16" x14ac:dyDescent="0.3">
      <c r="P657438" s="83"/>
    </row>
    <row r="657439" spans="16:16" x14ac:dyDescent="0.3">
      <c r="P657439" s="83"/>
    </row>
    <row r="657440" spans="16:16" x14ac:dyDescent="0.3">
      <c r="P657440" s="83"/>
    </row>
    <row r="657441" spans="16:16" x14ac:dyDescent="0.3">
      <c r="P657441" s="83"/>
    </row>
    <row r="657442" spans="16:16" x14ac:dyDescent="0.3">
      <c r="P657442" s="83"/>
    </row>
    <row r="657443" spans="16:16" x14ac:dyDescent="0.3">
      <c r="P657443" s="83"/>
    </row>
    <row r="657444" spans="16:16" x14ac:dyDescent="0.3">
      <c r="P657444" s="83"/>
    </row>
    <row r="657445" spans="16:16" x14ac:dyDescent="0.3">
      <c r="P657445" s="83"/>
    </row>
    <row r="657446" spans="16:16" x14ac:dyDescent="0.3">
      <c r="P657446" s="83"/>
    </row>
    <row r="657447" spans="16:16" x14ac:dyDescent="0.3">
      <c r="P657447" s="83"/>
    </row>
    <row r="657448" spans="16:16" x14ac:dyDescent="0.3">
      <c r="P657448" s="83"/>
    </row>
    <row r="657449" spans="16:16" x14ac:dyDescent="0.3">
      <c r="P657449" s="83"/>
    </row>
    <row r="657450" spans="16:16" x14ac:dyDescent="0.3">
      <c r="P657450" s="83"/>
    </row>
    <row r="657451" spans="16:16" x14ac:dyDescent="0.3">
      <c r="P657451" s="83"/>
    </row>
    <row r="657452" spans="16:16" x14ac:dyDescent="0.3">
      <c r="P657452" s="83"/>
    </row>
    <row r="657453" spans="16:16" x14ac:dyDescent="0.3">
      <c r="P657453" s="83"/>
    </row>
    <row r="657454" spans="16:16" x14ac:dyDescent="0.3">
      <c r="P657454" s="83"/>
    </row>
    <row r="657455" spans="16:16" x14ac:dyDescent="0.3">
      <c r="P657455" s="83"/>
    </row>
    <row r="657456" spans="16:16" x14ac:dyDescent="0.3">
      <c r="P657456" s="83"/>
    </row>
    <row r="657457" spans="16:16" x14ac:dyDescent="0.3">
      <c r="P657457" s="83"/>
    </row>
    <row r="657458" spans="16:16" x14ac:dyDescent="0.3">
      <c r="P657458" s="83"/>
    </row>
    <row r="657459" spans="16:16" x14ac:dyDescent="0.3">
      <c r="P657459" s="83"/>
    </row>
    <row r="657460" spans="16:16" x14ac:dyDescent="0.3">
      <c r="P657460" s="83"/>
    </row>
    <row r="657461" spans="16:16" x14ac:dyDescent="0.3">
      <c r="P657461" s="83"/>
    </row>
    <row r="657462" spans="16:16" x14ac:dyDescent="0.3">
      <c r="P657462" s="83"/>
    </row>
    <row r="657463" spans="16:16" x14ac:dyDescent="0.3">
      <c r="P657463" s="83"/>
    </row>
    <row r="657464" spans="16:16" x14ac:dyDescent="0.3">
      <c r="P657464" s="83"/>
    </row>
    <row r="657465" spans="16:16" x14ac:dyDescent="0.3">
      <c r="P657465" s="83"/>
    </row>
    <row r="657466" spans="16:16" x14ac:dyDescent="0.3">
      <c r="P657466" s="83"/>
    </row>
    <row r="657467" spans="16:16" x14ac:dyDescent="0.3">
      <c r="P657467" s="83"/>
    </row>
    <row r="657468" spans="16:16" x14ac:dyDescent="0.3">
      <c r="P657468" s="83"/>
    </row>
    <row r="657469" spans="16:16" x14ac:dyDescent="0.3">
      <c r="P657469" s="83"/>
    </row>
    <row r="657470" spans="16:16" x14ac:dyDescent="0.3">
      <c r="P657470" s="83"/>
    </row>
    <row r="657471" spans="16:16" x14ac:dyDescent="0.3">
      <c r="P657471" s="83"/>
    </row>
    <row r="657472" spans="16:16" x14ac:dyDescent="0.3">
      <c r="P657472" s="83"/>
    </row>
    <row r="657473" spans="16:16" x14ac:dyDescent="0.3">
      <c r="P657473" s="83"/>
    </row>
    <row r="657474" spans="16:16" x14ac:dyDescent="0.3">
      <c r="P657474" s="83"/>
    </row>
    <row r="657475" spans="16:16" x14ac:dyDescent="0.3">
      <c r="P657475" s="83"/>
    </row>
    <row r="657476" spans="16:16" x14ac:dyDescent="0.3">
      <c r="P657476" s="83"/>
    </row>
    <row r="657477" spans="16:16" x14ac:dyDescent="0.3">
      <c r="P657477" s="83"/>
    </row>
    <row r="657478" spans="16:16" x14ac:dyDescent="0.3">
      <c r="P657478" s="83"/>
    </row>
    <row r="657479" spans="16:16" x14ac:dyDescent="0.3">
      <c r="P657479" s="83"/>
    </row>
    <row r="657480" spans="16:16" x14ac:dyDescent="0.3">
      <c r="P657480" s="83"/>
    </row>
    <row r="657481" spans="16:16" x14ac:dyDescent="0.3">
      <c r="P657481" s="83"/>
    </row>
    <row r="657482" spans="16:16" x14ac:dyDescent="0.3">
      <c r="P657482" s="83"/>
    </row>
    <row r="657483" spans="16:16" x14ac:dyDescent="0.3">
      <c r="P657483" s="83"/>
    </row>
    <row r="657484" spans="16:16" x14ac:dyDescent="0.3">
      <c r="P657484" s="83"/>
    </row>
    <row r="657485" spans="16:16" x14ac:dyDescent="0.3">
      <c r="P657485" s="83"/>
    </row>
    <row r="657486" spans="16:16" x14ac:dyDescent="0.3">
      <c r="P657486" s="83"/>
    </row>
    <row r="657487" spans="16:16" x14ac:dyDescent="0.3">
      <c r="P657487" s="83"/>
    </row>
    <row r="657488" spans="16:16" x14ac:dyDescent="0.3">
      <c r="P657488" s="83"/>
    </row>
    <row r="657489" spans="16:16" x14ac:dyDescent="0.3">
      <c r="P657489" s="83"/>
    </row>
    <row r="657490" spans="16:16" x14ac:dyDescent="0.3">
      <c r="P657490" s="83"/>
    </row>
    <row r="657491" spans="16:16" x14ac:dyDescent="0.3">
      <c r="P657491" s="83"/>
    </row>
    <row r="657492" spans="16:16" x14ac:dyDescent="0.3">
      <c r="P657492" s="83"/>
    </row>
    <row r="657493" spans="16:16" x14ac:dyDescent="0.3">
      <c r="P657493" s="83"/>
    </row>
    <row r="657494" spans="16:16" x14ac:dyDescent="0.3">
      <c r="P657494" s="83"/>
    </row>
    <row r="657495" spans="16:16" x14ac:dyDescent="0.3">
      <c r="P657495" s="83"/>
    </row>
    <row r="657496" spans="16:16" x14ac:dyDescent="0.3">
      <c r="P657496" s="83"/>
    </row>
    <row r="657497" spans="16:16" x14ac:dyDescent="0.3">
      <c r="P657497" s="83"/>
    </row>
    <row r="657498" spans="16:16" x14ac:dyDescent="0.3">
      <c r="P657498" s="83"/>
    </row>
    <row r="657499" spans="16:16" x14ac:dyDescent="0.3">
      <c r="P657499" s="83"/>
    </row>
    <row r="657500" spans="16:16" x14ac:dyDescent="0.3">
      <c r="P657500" s="83"/>
    </row>
    <row r="657501" spans="16:16" x14ac:dyDescent="0.3">
      <c r="P657501" s="83"/>
    </row>
    <row r="657502" spans="16:16" x14ac:dyDescent="0.3">
      <c r="P657502" s="83"/>
    </row>
    <row r="657503" spans="16:16" x14ac:dyDescent="0.3">
      <c r="P657503" s="83"/>
    </row>
    <row r="657504" spans="16:16" x14ac:dyDescent="0.3">
      <c r="P657504" s="83"/>
    </row>
    <row r="657505" spans="16:16" x14ac:dyDescent="0.3">
      <c r="P657505" s="83"/>
    </row>
    <row r="657506" spans="16:16" x14ac:dyDescent="0.3">
      <c r="P657506" s="83"/>
    </row>
    <row r="657507" spans="16:16" x14ac:dyDescent="0.3">
      <c r="P657507" s="83"/>
    </row>
    <row r="657508" spans="16:16" x14ac:dyDescent="0.3">
      <c r="P657508" s="83"/>
    </row>
    <row r="657509" spans="16:16" x14ac:dyDescent="0.3">
      <c r="P657509" s="83"/>
    </row>
    <row r="657510" spans="16:16" x14ac:dyDescent="0.3">
      <c r="P657510" s="83"/>
    </row>
    <row r="657511" spans="16:16" x14ac:dyDescent="0.3">
      <c r="P657511" s="83"/>
    </row>
    <row r="657512" spans="16:16" x14ac:dyDescent="0.3">
      <c r="P657512" s="83"/>
    </row>
    <row r="657513" spans="16:16" x14ac:dyDescent="0.3">
      <c r="P657513" s="83"/>
    </row>
    <row r="657514" spans="16:16" x14ac:dyDescent="0.3">
      <c r="P657514" s="83"/>
    </row>
    <row r="657515" spans="16:16" x14ac:dyDescent="0.3">
      <c r="P657515" s="83"/>
    </row>
    <row r="657516" spans="16:16" x14ac:dyDescent="0.3">
      <c r="P657516" s="83"/>
    </row>
    <row r="657517" spans="16:16" x14ac:dyDescent="0.3">
      <c r="P657517" s="83"/>
    </row>
    <row r="657518" spans="16:16" x14ac:dyDescent="0.3">
      <c r="P657518" s="83"/>
    </row>
    <row r="657519" spans="16:16" x14ac:dyDescent="0.3">
      <c r="P657519" s="83"/>
    </row>
    <row r="657520" spans="16:16" x14ac:dyDescent="0.3">
      <c r="P657520" s="83"/>
    </row>
    <row r="657521" spans="16:16" x14ac:dyDescent="0.3">
      <c r="P657521" s="83"/>
    </row>
    <row r="657522" spans="16:16" x14ac:dyDescent="0.3">
      <c r="P657522" s="83"/>
    </row>
    <row r="657523" spans="16:16" x14ac:dyDescent="0.3">
      <c r="P657523" s="83"/>
    </row>
    <row r="657524" spans="16:16" x14ac:dyDescent="0.3">
      <c r="P657524" s="83"/>
    </row>
    <row r="657525" spans="16:16" x14ac:dyDescent="0.3">
      <c r="P657525" s="83"/>
    </row>
    <row r="657526" spans="16:16" x14ac:dyDescent="0.3">
      <c r="P657526" s="83"/>
    </row>
    <row r="657527" spans="16:16" x14ac:dyDescent="0.3">
      <c r="P657527" s="83"/>
    </row>
    <row r="657528" spans="16:16" x14ac:dyDescent="0.3">
      <c r="P657528" s="83"/>
    </row>
    <row r="657529" spans="16:16" x14ac:dyDescent="0.3">
      <c r="P657529" s="83"/>
    </row>
    <row r="657530" spans="16:16" x14ac:dyDescent="0.3">
      <c r="P657530" s="83"/>
    </row>
    <row r="657531" spans="16:16" x14ac:dyDescent="0.3">
      <c r="P657531" s="83"/>
    </row>
    <row r="657532" spans="16:16" x14ac:dyDescent="0.3">
      <c r="P657532" s="83"/>
    </row>
    <row r="657533" spans="16:16" x14ac:dyDescent="0.3">
      <c r="P657533" s="83"/>
    </row>
    <row r="657534" spans="16:16" x14ac:dyDescent="0.3">
      <c r="P657534" s="83"/>
    </row>
    <row r="657535" spans="16:16" x14ac:dyDescent="0.3">
      <c r="P657535" s="83"/>
    </row>
    <row r="657536" spans="16:16" x14ac:dyDescent="0.3">
      <c r="P657536" s="83"/>
    </row>
    <row r="657537" spans="16:16" x14ac:dyDescent="0.3">
      <c r="P657537" s="83"/>
    </row>
    <row r="657538" spans="16:16" x14ac:dyDescent="0.3">
      <c r="P657538" s="83"/>
    </row>
    <row r="657539" spans="16:16" x14ac:dyDescent="0.3">
      <c r="P657539" s="83"/>
    </row>
    <row r="657540" spans="16:16" x14ac:dyDescent="0.3">
      <c r="P657540" s="83"/>
    </row>
    <row r="657541" spans="16:16" x14ac:dyDescent="0.3">
      <c r="P657541" s="83"/>
    </row>
    <row r="657542" spans="16:16" x14ac:dyDescent="0.3">
      <c r="P657542" s="83"/>
    </row>
    <row r="657543" spans="16:16" x14ac:dyDescent="0.3">
      <c r="P657543" s="83"/>
    </row>
    <row r="657544" spans="16:16" x14ac:dyDescent="0.3">
      <c r="P657544" s="83"/>
    </row>
    <row r="657545" spans="16:16" x14ac:dyDescent="0.3">
      <c r="P657545" s="83"/>
    </row>
    <row r="657546" spans="16:16" x14ac:dyDescent="0.3">
      <c r="P657546" s="83"/>
    </row>
    <row r="657547" spans="16:16" x14ac:dyDescent="0.3">
      <c r="P657547" s="83"/>
    </row>
    <row r="657548" spans="16:16" x14ac:dyDescent="0.3">
      <c r="P657548" s="83"/>
    </row>
    <row r="657549" spans="16:16" x14ac:dyDescent="0.3">
      <c r="P657549" s="83"/>
    </row>
    <row r="657550" spans="16:16" x14ac:dyDescent="0.3">
      <c r="P657550" s="83"/>
    </row>
    <row r="657551" spans="16:16" x14ac:dyDescent="0.3">
      <c r="P657551" s="83"/>
    </row>
    <row r="657552" spans="16:16" x14ac:dyDescent="0.3">
      <c r="P657552" s="83"/>
    </row>
    <row r="657553" spans="16:16" x14ac:dyDescent="0.3">
      <c r="P657553" s="83"/>
    </row>
    <row r="657554" spans="16:16" x14ac:dyDescent="0.3">
      <c r="P657554" s="83"/>
    </row>
    <row r="657555" spans="16:16" x14ac:dyDescent="0.3">
      <c r="P657555" s="83"/>
    </row>
    <row r="657556" spans="16:16" x14ac:dyDescent="0.3">
      <c r="P657556" s="83"/>
    </row>
    <row r="657557" spans="16:16" x14ac:dyDescent="0.3">
      <c r="P657557" s="83"/>
    </row>
    <row r="657558" spans="16:16" x14ac:dyDescent="0.3">
      <c r="P657558" s="83"/>
    </row>
    <row r="657559" spans="16:16" x14ac:dyDescent="0.3">
      <c r="P657559" s="83"/>
    </row>
    <row r="657560" spans="16:16" x14ac:dyDescent="0.3">
      <c r="P657560" s="83"/>
    </row>
    <row r="657561" spans="16:16" x14ac:dyDescent="0.3">
      <c r="P657561" s="83"/>
    </row>
    <row r="657562" spans="16:16" x14ac:dyDescent="0.3">
      <c r="P657562" s="83"/>
    </row>
    <row r="657563" spans="16:16" x14ac:dyDescent="0.3">
      <c r="P657563" s="83"/>
    </row>
    <row r="657564" spans="16:16" x14ac:dyDescent="0.3">
      <c r="P657564" s="83"/>
    </row>
    <row r="657565" spans="16:16" x14ac:dyDescent="0.3">
      <c r="P657565" s="83"/>
    </row>
    <row r="657566" spans="16:16" x14ac:dyDescent="0.3">
      <c r="P657566" s="83"/>
    </row>
    <row r="657567" spans="16:16" x14ac:dyDescent="0.3">
      <c r="P657567" s="83"/>
    </row>
    <row r="657568" spans="16:16" x14ac:dyDescent="0.3">
      <c r="P657568" s="83"/>
    </row>
    <row r="657569" spans="16:16" x14ac:dyDescent="0.3">
      <c r="P657569" s="83"/>
    </row>
    <row r="657570" spans="16:16" x14ac:dyDescent="0.3">
      <c r="P657570" s="83"/>
    </row>
    <row r="657571" spans="16:16" x14ac:dyDescent="0.3">
      <c r="P657571" s="83"/>
    </row>
    <row r="657572" spans="16:16" x14ac:dyDescent="0.3">
      <c r="P657572" s="83"/>
    </row>
    <row r="657573" spans="16:16" x14ac:dyDescent="0.3">
      <c r="P657573" s="83"/>
    </row>
    <row r="657574" spans="16:16" x14ac:dyDescent="0.3">
      <c r="P657574" s="83"/>
    </row>
    <row r="657575" spans="16:16" x14ac:dyDescent="0.3">
      <c r="P657575" s="83"/>
    </row>
    <row r="657576" spans="16:16" x14ac:dyDescent="0.3">
      <c r="P657576" s="83"/>
    </row>
    <row r="657577" spans="16:16" x14ac:dyDescent="0.3">
      <c r="P657577" s="83"/>
    </row>
    <row r="657578" spans="16:16" x14ac:dyDescent="0.3">
      <c r="P657578" s="83"/>
    </row>
    <row r="657579" spans="16:16" x14ac:dyDescent="0.3">
      <c r="P657579" s="83"/>
    </row>
    <row r="657580" spans="16:16" x14ac:dyDescent="0.3">
      <c r="P657580" s="83"/>
    </row>
    <row r="657581" spans="16:16" x14ac:dyDescent="0.3">
      <c r="P657581" s="83"/>
    </row>
    <row r="657582" spans="16:16" x14ac:dyDescent="0.3">
      <c r="P657582" s="83"/>
    </row>
    <row r="657583" spans="16:16" x14ac:dyDescent="0.3">
      <c r="P657583" s="83"/>
    </row>
    <row r="657584" spans="16:16" x14ac:dyDescent="0.3">
      <c r="P657584" s="83"/>
    </row>
    <row r="657585" spans="16:16" x14ac:dyDescent="0.3">
      <c r="P657585" s="83"/>
    </row>
    <row r="657586" spans="16:16" x14ac:dyDescent="0.3">
      <c r="P657586" s="83"/>
    </row>
    <row r="657587" spans="16:16" x14ac:dyDescent="0.3">
      <c r="P657587" s="83"/>
    </row>
    <row r="657588" spans="16:16" x14ac:dyDescent="0.3">
      <c r="P657588" s="83"/>
    </row>
    <row r="657589" spans="16:16" x14ac:dyDescent="0.3">
      <c r="P657589" s="83"/>
    </row>
    <row r="657590" spans="16:16" x14ac:dyDescent="0.3">
      <c r="P657590" s="83"/>
    </row>
    <row r="657591" spans="16:16" x14ac:dyDescent="0.3">
      <c r="P657591" s="83"/>
    </row>
    <row r="657592" spans="16:16" x14ac:dyDescent="0.3">
      <c r="P657592" s="83"/>
    </row>
    <row r="657593" spans="16:16" x14ac:dyDescent="0.3">
      <c r="P657593" s="83"/>
    </row>
    <row r="657594" spans="16:16" x14ac:dyDescent="0.3">
      <c r="P657594" s="83"/>
    </row>
    <row r="657595" spans="16:16" x14ac:dyDescent="0.3">
      <c r="P657595" s="83"/>
    </row>
    <row r="657596" spans="16:16" x14ac:dyDescent="0.3">
      <c r="P657596" s="83"/>
    </row>
    <row r="657597" spans="16:16" x14ac:dyDescent="0.3">
      <c r="P657597" s="83"/>
    </row>
    <row r="657598" spans="16:16" x14ac:dyDescent="0.3">
      <c r="P657598" s="83"/>
    </row>
    <row r="657599" spans="16:16" x14ac:dyDescent="0.3">
      <c r="P657599" s="83"/>
    </row>
    <row r="657600" spans="16:16" x14ac:dyDescent="0.3">
      <c r="P657600" s="83"/>
    </row>
    <row r="657601" spans="16:16" x14ac:dyDescent="0.3">
      <c r="P657601" s="83"/>
    </row>
    <row r="657602" spans="16:16" x14ac:dyDescent="0.3">
      <c r="P657602" s="83"/>
    </row>
    <row r="657603" spans="16:16" x14ac:dyDescent="0.3">
      <c r="P657603" s="83"/>
    </row>
    <row r="657604" spans="16:16" x14ac:dyDescent="0.3">
      <c r="P657604" s="83"/>
    </row>
    <row r="657605" spans="16:16" x14ac:dyDescent="0.3">
      <c r="P657605" s="83"/>
    </row>
    <row r="657606" spans="16:16" x14ac:dyDescent="0.3">
      <c r="P657606" s="83"/>
    </row>
    <row r="657607" spans="16:16" x14ac:dyDescent="0.3">
      <c r="P657607" s="83"/>
    </row>
    <row r="657608" spans="16:16" x14ac:dyDescent="0.3">
      <c r="P657608" s="83"/>
    </row>
    <row r="657609" spans="16:16" x14ac:dyDescent="0.3">
      <c r="P657609" s="83"/>
    </row>
    <row r="657610" spans="16:16" x14ac:dyDescent="0.3">
      <c r="P657610" s="83"/>
    </row>
    <row r="657611" spans="16:16" x14ac:dyDescent="0.3">
      <c r="P657611" s="83"/>
    </row>
    <row r="657612" spans="16:16" x14ac:dyDescent="0.3">
      <c r="P657612" s="83"/>
    </row>
    <row r="657613" spans="16:16" x14ac:dyDescent="0.3">
      <c r="P657613" s="83"/>
    </row>
    <row r="657614" spans="16:16" x14ac:dyDescent="0.3">
      <c r="P657614" s="83"/>
    </row>
    <row r="657615" spans="16:16" x14ac:dyDescent="0.3">
      <c r="P657615" s="83"/>
    </row>
    <row r="657616" spans="16:16" x14ac:dyDescent="0.3">
      <c r="P657616" s="83"/>
    </row>
    <row r="657617" spans="16:16" x14ac:dyDescent="0.3">
      <c r="P657617" s="83"/>
    </row>
    <row r="657618" spans="16:16" x14ac:dyDescent="0.3">
      <c r="P657618" s="83"/>
    </row>
    <row r="657619" spans="16:16" x14ac:dyDescent="0.3">
      <c r="P657619" s="83"/>
    </row>
    <row r="657620" spans="16:16" x14ac:dyDescent="0.3">
      <c r="P657620" s="83"/>
    </row>
    <row r="657621" spans="16:16" x14ac:dyDescent="0.3">
      <c r="P657621" s="83"/>
    </row>
    <row r="657622" spans="16:16" x14ac:dyDescent="0.3">
      <c r="P657622" s="83"/>
    </row>
    <row r="657623" spans="16:16" x14ac:dyDescent="0.3">
      <c r="P657623" s="83"/>
    </row>
    <row r="657624" spans="16:16" x14ac:dyDescent="0.3">
      <c r="P657624" s="83"/>
    </row>
    <row r="657625" spans="16:16" x14ac:dyDescent="0.3">
      <c r="P657625" s="83"/>
    </row>
    <row r="657626" spans="16:16" x14ac:dyDescent="0.3">
      <c r="P657626" s="83"/>
    </row>
    <row r="657627" spans="16:16" x14ac:dyDescent="0.3">
      <c r="P657627" s="83"/>
    </row>
    <row r="657628" spans="16:16" x14ac:dyDescent="0.3">
      <c r="P657628" s="83"/>
    </row>
    <row r="657629" spans="16:16" x14ac:dyDescent="0.3">
      <c r="P657629" s="83"/>
    </row>
    <row r="657630" spans="16:16" x14ac:dyDescent="0.3">
      <c r="P657630" s="83"/>
    </row>
    <row r="657631" spans="16:16" x14ac:dyDescent="0.3">
      <c r="P657631" s="83"/>
    </row>
    <row r="657632" spans="16:16" x14ac:dyDescent="0.3">
      <c r="P657632" s="83"/>
    </row>
    <row r="657633" spans="16:16" x14ac:dyDescent="0.3">
      <c r="P657633" s="83"/>
    </row>
    <row r="657634" spans="16:16" x14ac:dyDescent="0.3">
      <c r="P657634" s="83"/>
    </row>
    <row r="657635" spans="16:16" x14ac:dyDescent="0.3">
      <c r="P657635" s="83"/>
    </row>
    <row r="657636" spans="16:16" x14ac:dyDescent="0.3">
      <c r="P657636" s="83"/>
    </row>
    <row r="657637" spans="16:16" x14ac:dyDescent="0.3">
      <c r="P657637" s="83"/>
    </row>
    <row r="657638" spans="16:16" x14ac:dyDescent="0.3">
      <c r="P657638" s="83"/>
    </row>
    <row r="657639" spans="16:16" x14ac:dyDescent="0.3">
      <c r="P657639" s="83"/>
    </row>
    <row r="657640" spans="16:16" x14ac:dyDescent="0.3">
      <c r="P657640" s="83"/>
    </row>
    <row r="657641" spans="16:16" x14ac:dyDescent="0.3">
      <c r="P657641" s="83"/>
    </row>
    <row r="657642" spans="16:16" x14ac:dyDescent="0.3">
      <c r="P657642" s="83"/>
    </row>
    <row r="657643" spans="16:16" x14ac:dyDescent="0.3">
      <c r="P657643" s="83"/>
    </row>
    <row r="657644" spans="16:16" x14ac:dyDescent="0.3">
      <c r="P657644" s="83"/>
    </row>
    <row r="657645" spans="16:16" x14ac:dyDescent="0.3">
      <c r="P657645" s="83"/>
    </row>
    <row r="657646" spans="16:16" x14ac:dyDescent="0.3">
      <c r="P657646" s="83"/>
    </row>
    <row r="657647" spans="16:16" x14ac:dyDescent="0.3">
      <c r="P657647" s="83"/>
    </row>
    <row r="657648" spans="16:16" x14ac:dyDescent="0.3">
      <c r="P657648" s="83"/>
    </row>
    <row r="657649" spans="16:16" x14ac:dyDescent="0.3">
      <c r="P657649" s="83"/>
    </row>
    <row r="657650" spans="16:16" x14ac:dyDescent="0.3">
      <c r="P657650" s="83"/>
    </row>
    <row r="657651" spans="16:16" x14ac:dyDescent="0.3">
      <c r="P657651" s="83"/>
    </row>
    <row r="657652" spans="16:16" x14ac:dyDescent="0.3">
      <c r="P657652" s="83"/>
    </row>
    <row r="657653" spans="16:16" x14ac:dyDescent="0.3">
      <c r="P657653" s="83"/>
    </row>
    <row r="657654" spans="16:16" x14ac:dyDescent="0.3">
      <c r="P657654" s="83"/>
    </row>
    <row r="657655" spans="16:16" x14ac:dyDescent="0.3">
      <c r="P657655" s="83"/>
    </row>
    <row r="657656" spans="16:16" x14ac:dyDescent="0.3">
      <c r="P657656" s="83"/>
    </row>
    <row r="657657" spans="16:16" x14ac:dyDescent="0.3">
      <c r="P657657" s="83"/>
    </row>
    <row r="657658" spans="16:16" x14ac:dyDescent="0.3">
      <c r="P657658" s="83"/>
    </row>
    <row r="657659" spans="16:16" x14ac:dyDescent="0.3">
      <c r="P657659" s="83"/>
    </row>
    <row r="657660" spans="16:16" x14ac:dyDescent="0.3">
      <c r="P657660" s="83"/>
    </row>
    <row r="657661" spans="16:16" x14ac:dyDescent="0.3">
      <c r="P657661" s="83"/>
    </row>
    <row r="657662" spans="16:16" x14ac:dyDescent="0.3">
      <c r="P657662" s="83"/>
    </row>
    <row r="657663" spans="16:16" x14ac:dyDescent="0.3">
      <c r="P657663" s="83"/>
    </row>
    <row r="657664" spans="16:16" x14ac:dyDescent="0.3">
      <c r="P657664" s="83"/>
    </row>
    <row r="657665" spans="16:16" x14ac:dyDescent="0.3">
      <c r="P657665" s="83"/>
    </row>
    <row r="657666" spans="16:16" x14ac:dyDescent="0.3">
      <c r="P657666" s="83"/>
    </row>
    <row r="657667" spans="16:16" x14ac:dyDescent="0.3">
      <c r="P657667" s="83"/>
    </row>
    <row r="657668" spans="16:16" x14ac:dyDescent="0.3">
      <c r="P657668" s="83"/>
    </row>
    <row r="657669" spans="16:16" x14ac:dyDescent="0.3">
      <c r="P657669" s="83"/>
    </row>
    <row r="657670" spans="16:16" x14ac:dyDescent="0.3">
      <c r="P657670" s="83"/>
    </row>
    <row r="657671" spans="16:16" x14ac:dyDescent="0.3">
      <c r="P657671" s="83"/>
    </row>
    <row r="657672" spans="16:16" x14ac:dyDescent="0.3">
      <c r="P657672" s="83"/>
    </row>
    <row r="657673" spans="16:16" x14ac:dyDescent="0.3">
      <c r="P657673" s="83"/>
    </row>
    <row r="657674" spans="16:16" x14ac:dyDescent="0.3">
      <c r="P657674" s="83"/>
    </row>
    <row r="657675" spans="16:16" x14ac:dyDescent="0.3">
      <c r="P657675" s="83"/>
    </row>
    <row r="657676" spans="16:16" x14ac:dyDescent="0.3">
      <c r="P657676" s="83"/>
    </row>
    <row r="657677" spans="16:16" x14ac:dyDescent="0.3">
      <c r="P657677" s="83"/>
    </row>
    <row r="657678" spans="16:16" x14ac:dyDescent="0.3">
      <c r="P657678" s="83"/>
    </row>
    <row r="657679" spans="16:16" x14ac:dyDescent="0.3">
      <c r="P657679" s="83"/>
    </row>
    <row r="657680" spans="16:16" x14ac:dyDescent="0.3">
      <c r="P657680" s="83"/>
    </row>
    <row r="657681" spans="16:16" x14ac:dyDescent="0.3">
      <c r="P657681" s="83"/>
    </row>
    <row r="657682" spans="16:16" x14ac:dyDescent="0.3">
      <c r="P657682" s="83"/>
    </row>
    <row r="657683" spans="16:16" x14ac:dyDescent="0.3">
      <c r="P657683" s="83"/>
    </row>
    <row r="657684" spans="16:16" x14ac:dyDescent="0.3">
      <c r="P657684" s="83"/>
    </row>
    <row r="657685" spans="16:16" x14ac:dyDescent="0.3">
      <c r="P657685" s="83"/>
    </row>
    <row r="657686" spans="16:16" x14ac:dyDescent="0.3">
      <c r="P657686" s="83"/>
    </row>
    <row r="657687" spans="16:16" x14ac:dyDescent="0.3">
      <c r="P657687" s="83"/>
    </row>
    <row r="657688" spans="16:16" x14ac:dyDescent="0.3">
      <c r="P657688" s="83"/>
    </row>
    <row r="657689" spans="16:16" x14ac:dyDescent="0.3">
      <c r="P657689" s="83"/>
    </row>
    <row r="657690" spans="16:16" x14ac:dyDescent="0.3">
      <c r="P657690" s="83"/>
    </row>
    <row r="657691" spans="16:16" x14ac:dyDescent="0.3">
      <c r="P657691" s="83"/>
    </row>
    <row r="657692" spans="16:16" x14ac:dyDescent="0.3">
      <c r="P657692" s="83"/>
    </row>
    <row r="657693" spans="16:16" x14ac:dyDescent="0.3">
      <c r="P657693" s="83"/>
    </row>
    <row r="657694" spans="16:16" x14ac:dyDescent="0.3">
      <c r="P657694" s="83"/>
    </row>
    <row r="657695" spans="16:16" x14ac:dyDescent="0.3">
      <c r="P657695" s="83"/>
    </row>
    <row r="657696" spans="16:16" x14ac:dyDescent="0.3">
      <c r="P657696" s="83"/>
    </row>
    <row r="657697" spans="16:16" x14ac:dyDescent="0.3">
      <c r="P657697" s="83"/>
    </row>
    <row r="657698" spans="16:16" x14ac:dyDescent="0.3">
      <c r="P657698" s="83"/>
    </row>
    <row r="657699" spans="16:16" x14ac:dyDescent="0.3">
      <c r="P657699" s="83"/>
    </row>
    <row r="657700" spans="16:16" x14ac:dyDescent="0.3">
      <c r="P657700" s="83"/>
    </row>
    <row r="657701" spans="16:16" x14ac:dyDescent="0.3">
      <c r="P657701" s="83"/>
    </row>
    <row r="657702" spans="16:16" x14ac:dyDescent="0.3">
      <c r="P657702" s="83"/>
    </row>
    <row r="657703" spans="16:16" x14ac:dyDescent="0.3">
      <c r="P657703" s="83"/>
    </row>
    <row r="657704" spans="16:16" x14ac:dyDescent="0.3">
      <c r="P657704" s="83"/>
    </row>
    <row r="657705" spans="16:16" x14ac:dyDescent="0.3">
      <c r="P657705" s="83"/>
    </row>
    <row r="657706" spans="16:16" x14ac:dyDescent="0.3">
      <c r="P657706" s="83"/>
    </row>
    <row r="657707" spans="16:16" x14ac:dyDescent="0.3">
      <c r="P657707" s="83"/>
    </row>
    <row r="657708" spans="16:16" x14ac:dyDescent="0.3">
      <c r="P657708" s="83"/>
    </row>
    <row r="657709" spans="16:16" x14ac:dyDescent="0.3">
      <c r="P657709" s="83"/>
    </row>
    <row r="657710" spans="16:16" x14ac:dyDescent="0.3">
      <c r="P657710" s="83"/>
    </row>
    <row r="657711" spans="16:16" x14ac:dyDescent="0.3">
      <c r="P657711" s="83"/>
    </row>
    <row r="657712" spans="16:16" x14ac:dyDescent="0.3">
      <c r="P657712" s="83"/>
    </row>
    <row r="657713" spans="16:16" x14ac:dyDescent="0.3">
      <c r="P657713" s="83"/>
    </row>
    <row r="657714" spans="16:16" x14ac:dyDescent="0.3">
      <c r="P657714" s="83"/>
    </row>
    <row r="657715" spans="16:16" x14ac:dyDescent="0.3">
      <c r="P657715" s="83"/>
    </row>
    <row r="657716" spans="16:16" x14ac:dyDescent="0.3">
      <c r="P657716" s="83"/>
    </row>
    <row r="657717" spans="16:16" x14ac:dyDescent="0.3">
      <c r="P657717" s="83"/>
    </row>
    <row r="657718" spans="16:16" x14ac:dyDescent="0.3">
      <c r="P657718" s="83"/>
    </row>
    <row r="657719" spans="16:16" x14ac:dyDescent="0.3">
      <c r="P657719" s="83"/>
    </row>
    <row r="657720" spans="16:16" x14ac:dyDescent="0.3">
      <c r="P657720" s="83"/>
    </row>
    <row r="657721" spans="16:16" x14ac:dyDescent="0.3">
      <c r="P657721" s="83"/>
    </row>
    <row r="657722" spans="16:16" x14ac:dyDescent="0.3">
      <c r="P657722" s="83"/>
    </row>
    <row r="657723" spans="16:16" x14ac:dyDescent="0.3">
      <c r="P657723" s="83"/>
    </row>
    <row r="657724" spans="16:16" x14ac:dyDescent="0.3">
      <c r="P657724" s="83"/>
    </row>
    <row r="657725" spans="16:16" x14ac:dyDescent="0.3">
      <c r="P657725" s="83"/>
    </row>
    <row r="657726" spans="16:16" x14ac:dyDescent="0.3">
      <c r="P657726" s="83"/>
    </row>
    <row r="657727" spans="16:16" x14ac:dyDescent="0.3">
      <c r="P657727" s="83"/>
    </row>
    <row r="657728" spans="16:16" x14ac:dyDescent="0.3">
      <c r="P657728" s="83"/>
    </row>
    <row r="657729" spans="16:16" x14ac:dyDescent="0.3">
      <c r="P657729" s="83"/>
    </row>
    <row r="657730" spans="16:16" x14ac:dyDescent="0.3">
      <c r="P657730" s="83"/>
    </row>
    <row r="657731" spans="16:16" x14ac:dyDescent="0.3">
      <c r="P657731" s="83"/>
    </row>
    <row r="657732" spans="16:16" x14ac:dyDescent="0.3">
      <c r="P657732" s="83"/>
    </row>
    <row r="657733" spans="16:16" x14ac:dyDescent="0.3">
      <c r="P657733" s="83"/>
    </row>
    <row r="657734" spans="16:16" x14ac:dyDescent="0.3">
      <c r="P657734" s="83"/>
    </row>
    <row r="657735" spans="16:16" x14ac:dyDescent="0.3">
      <c r="P657735" s="83"/>
    </row>
    <row r="657736" spans="16:16" x14ac:dyDescent="0.3">
      <c r="P657736" s="83"/>
    </row>
    <row r="657737" spans="16:16" x14ac:dyDescent="0.3">
      <c r="P657737" s="83"/>
    </row>
    <row r="657738" spans="16:16" x14ac:dyDescent="0.3">
      <c r="P657738" s="83"/>
    </row>
    <row r="657739" spans="16:16" x14ac:dyDescent="0.3">
      <c r="P657739" s="83"/>
    </row>
    <row r="657740" spans="16:16" x14ac:dyDescent="0.3">
      <c r="P657740" s="83"/>
    </row>
    <row r="657741" spans="16:16" x14ac:dyDescent="0.3">
      <c r="P657741" s="83"/>
    </row>
    <row r="657742" spans="16:16" x14ac:dyDescent="0.3">
      <c r="P657742" s="83"/>
    </row>
    <row r="657743" spans="16:16" x14ac:dyDescent="0.3">
      <c r="P657743" s="83"/>
    </row>
    <row r="657744" spans="16:16" x14ac:dyDescent="0.3">
      <c r="P657744" s="83"/>
    </row>
    <row r="657745" spans="16:16" x14ac:dyDescent="0.3">
      <c r="P657745" s="83"/>
    </row>
    <row r="657746" spans="16:16" x14ac:dyDescent="0.3">
      <c r="P657746" s="83"/>
    </row>
    <row r="657747" spans="16:16" x14ac:dyDescent="0.3">
      <c r="P657747" s="83"/>
    </row>
    <row r="657748" spans="16:16" x14ac:dyDescent="0.3">
      <c r="P657748" s="83"/>
    </row>
    <row r="657749" spans="16:16" x14ac:dyDescent="0.3">
      <c r="P657749" s="83"/>
    </row>
    <row r="657750" spans="16:16" x14ac:dyDescent="0.3">
      <c r="P657750" s="83"/>
    </row>
    <row r="657751" spans="16:16" x14ac:dyDescent="0.3">
      <c r="P657751" s="83"/>
    </row>
    <row r="657752" spans="16:16" x14ac:dyDescent="0.3">
      <c r="P657752" s="83"/>
    </row>
    <row r="657753" spans="16:16" x14ac:dyDescent="0.3">
      <c r="P657753" s="83"/>
    </row>
    <row r="657754" spans="16:16" x14ac:dyDescent="0.3">
      <c r="P657754" s="83"/>
    </row>
    <row r="657755" spans="16:16" x14ac:dyDescent="0.3">
      <c r="P657755" s="83"/>
    </row>
    <row r="657756" spans="16:16" x14ac:dyDescent="0.3">
      <c r="P657756" s="83"/>
    </row>
    <row r="657757" spans="16:16" x14ac:dyDescent="0.3">
      <c r="P657757" s="83"/>
    </row>
    <row r="657758" spans="16:16" x14ac:dyDescent="0.3">
      <c r="P657758" s="83"/>
    </row>
    <row r="657759" spans="16:16" x14ac:dyDescent="0.3">
      <c r="P657759" s="83"/>
    </row>
    <row r="657760" spans="16:16" x14ac:dyDescent="0.3">
      <c r="P657760" s="83"/>
    </row>
    <row r="657761" spans="16:16" x14ac:dyDescent="0.3">
      <c r="P657761" s="83"/>
    </row>
    <row r="657762" spans="16:16" x14ac:dyDescent="0.3">
      <c r="P657762" s="83"/>
    </row>
    <row r="657763" spans="16:16" x14ac:dyDescent="0.3">
      <c r="P657763" s="83"/>
    </row>
    <row r="657764" spans="16:16" x14ac:dyDescent="0.3">
      <c r="P657764" s="83"/>
    </row>
    <row r="657765" spans="16:16" x14ac:dyDescent="0.3">
      <c r="P657765" s="83"/>
    </row>
    <row r="657766" spans="16:16" x14ac:dyDescent="0.3">
      <c r="P657766" s="83"/>
    </row>
    <row r="657767" spans="16:16" x14ac:dyDescent="0.3">
      <c r="P657767" s="83"/>
    </row>
    <row r="657768" spans="16:16" x14ac:dyDescent="0.3">
      <c r="P657768" s="83"/>
    </row>
    <row r="657769" spans="16:16" x14ac:dyDescent="0.3">
      <c r="P657769" s="83"/>
    </row>
    <row r="657770" spans="16:16" x14ac:dyDescent="0.3">
      <c r="P657770" s="83"/>
    </row>
    <row r="657771" spans="16:16" x14ac:dyDescent="0.3">
      <c r="P657771" s="83"/>
    </row>
    <row r="657772" spans="16:16" x14ac:dyDescent="0.3">
      <c r="P657772" s="83"/>
    </row>
    <row r="657773" spans="16:16" x14ac:dyDescent="0.3">
      <c r="P657773" s="83"/>
    </row>
    <row r="657774" spans="16:16" x14ac:dyDescent="0.3">
      <c r="P657774" s="83"/>
    </row>
    <row r="657775" spans="16:16" x14ac:dyDescent="0.3">
      <c r="P657775" s="83"/>
    </row>
    <row r="657776" spans="16:16" x14ac:dyDescent="0.3">
      <c r="P657776" s="83"/>
    </row>
    <row r="657777" spans="16:16" x14ac:dyDescent="0.3">
      <c r="P657777" s="83"/>
    </row>
    <row r="657778" spans="16:16" x14ac:dyDescent="0.3">
      <c r="P657778" s="83"/>
    </row>
    <row r="657779" spans="16:16" x14ac:dyDescent="0.3">
      <c r="P657779" s="83"/>
    </row>
    <row r="657780" spans="16:16" x14ac:dyDescent="0.3">
      <c r="P657780" s="83"/>
    </row>
    <row r="657781" spans="16:16" x14ac:dyDescent="0.3">
      <c r="P657781" s="83"/>
    </row>
    <row r="657782" spans="16:16" x14ac:dyDescent="0.3">
      <c r="P657782" s="83"/>
    </row>
    <row r="657783" spans="16:16" x14ac:dyDescent="0.3">
      <c r="P657783" s="83"/>
    </row>
    <row r="657784" spans="16:16" x14ac:dyDescent="0.3">
      <c r="P657784" s="83"/>
    </row>
    <row r="657785" spans="16:16" x14ac:dyDescent="0.3">
      <c r="P657785" s="83"/>
    </row>
    <row r="657786" spans="16:16" x14ac:dyDescent="0.3">
      <c r="P657786" s="83"/>
    </row>
    <row r="657787" spans="16:16" x14ac:dyDescent="0.3">
      <c r="P657787" s="83"/>
    </row>
    <row r="657788" spans="16:16" x14ac:dyDescent="0.3">
      <c r="P657788" s="83"/>
    </row>
    <row r="657789" spans="16:16" x14ac:dyDescent="0.3">
      <c r="P657789" s="83"/>
    </row>
    <row r="657790" spans="16:16" x14ac:dyDescent="0.3">
      <c r="P657790" s="83"/>
    </row>
    <row r="657791" spans="16:16" x14ac:dyDescent="0.3">
      <c r="P657791" s="83"/>
    </row>
    <row r="657792" spans="16:16" x14ac:dyDescent="0.3">
      <c r="P657792" s="83"/>
    </row>
    <row r="657793" spans="16:16" x14ac:dyDescent="0.3">
      <c r="P657793" s="83"/>
    </row>
    <row r="657794" spans="16:16" x14ac:dyDescent="0.3">
      <c r="P657794" s="83"/>
    </row>
    <row r="657795" spans="16:16" x14ac:dyDescent="0.3">
      <c r="P657795" s="83"/>
    </row>
    <row r="657796" spans="16:16" x14ac:dyDescent="0.3">
      <c r="P657796" s="83"/>
    </row>
    <row r="657797" spans="16:16" x14ac:dyDescent="0.3">
      <c r="P657797" s="83"/>
    </row>
    <row r="657798" spans="16:16" x14ac:dyDescent="0.3">
      <c r="P657798" s="83"/>
    </row>
    <row r="657799" spans="16:16" x14ac:dyDescent="0.3">
      <c r="P657799" s="83"/>
    </row>
    <row r="657800" spans="16:16" x14ac:dyDescent="0.3">
      <c r="P657800" s="83"/>
    </row>
    <row r="657801" spans="16:16" x14ac:dyDescent="0.3">
      <c r="P657801" s="83"/>
    </row>
    <row r="657802" spans="16:16" x14ac:dyDescent="0.3">
      <c r="P657802" s="83"/>
    </row>
    <row r="657803" spans="16:16" x14ac:dyDescent="0.3">
      <c r="P657803" s="83"/>
    </row>
    <row r="657804" spans="16:16" x14ac:dyDescent="0.3">
      <c r="P657804" s="83"/>
    </row>
    <row r="657805" spans="16:16" x14ac:dyDescent="0.3">
      <c r="P657805" s="83"/>
    </row>
    <row r="657806" spans="16:16" x14ac:dyDescent="0.3">
      <c r="P657806" s="83"/>
    </row>
    <row r="657807" spans="16:16" x14ac:dyDescent="0.3">
      <c r="P657807" s="83"/>
    </row>
    <row r="657808" spans="16:16" x14ac:dyDescent="0.3">
      <c r="P657808" s="83"/>
    </row>
    <row r="657809" spans="16:16" x14ac:dyDescent="0.3">
      <c r="P657809" s="83"/>
    </row>
    <row r="657810" spans="16:16" x14ac:dyDescent="0.3">
      <c r="P657810" s="83"/>
    </row>
    <row r="657811" spans="16:16" x14ac:dyDescent="0.3">
      <c r="P657811" s="83"/>
    </row>
    <row r="657812" spans="16:16" x14ac:dyDescent="0.3">
      <c r="P657812" s="83"/>
    </row>
    <row r="657813" spans="16:16" x14ac:dyDescent="0.3">
      <c r="P657813" s="83"/>
    </row>
    <row r="657814" spans="16:16" x14ac:dyDescent="0.3">
      <c r="P657814" s="83"/>
    </row>
    <row r="657815" spans="16:16" x14ac:dyDescent="0.3">
      <c r="P657815" s="83"/>
    </row>
    <row r="657816" spans="16:16" x14ac:dyDescent="0.3">
      <c r="P657816" s="83"/>
    </row>
    <row r="657817" spans="16:16" x14ac:dyDescent="0.3">
      <c r="P657817" s="83"/>
    </row>
    <row r="657818" spans="16:16" x14ac:dyDescent="0.3">
      <c r="P657818" s="83"/>
    </row>
    <row r="657819" spans="16:16" x14ac:dyDescent="0.3">
      <c r="P657819" s="83"/>
    </row>
    <row r="657820" spans="16:16" x14ac:dyDescent="0.3">
      <c r="P657820" s="83"/>
    </row>
    <row r="657821" spans="16:16" x14ac:dyDescent="0.3">
      <c r="P657821" s="83"/>
    </row>
    <row r="657822" spans="16:16" x14ac:dyDescent="0.3">
      <c r="P657822" s="83"/>
    </row>
    <row r="657823" spans="16:16" x14ac:dyDescent="0.3">
      <c r="P657823" s="83"/>
    </row>
    <row r="657824" spans="16:16" x14ac:dyDescent="0.3">
      <c r="P657824" s="83"/>
    </row>
    <row r="657825" spans="16:16" x14ac:dyDescent="0.3">
      <c r="P657825" s="83"/>
    </row>
    <row r="657826" spans="16:16" x14ac:dyDescent="0.3">
      <c r="P657826" s="83"/>
    </row>
    <row r="657827" spans="16:16" x14ac:dyDescent="0.3">
      <c r="P657827" s="83"/>
    </row>
    <row r="657828" spans="16:16" x14ac:dyDescent="0.3">
      <c r="P657828" s="83"/>
    </row>
    <row r="657829" spans="16:16" x14ac:dyDescent="0.3">
      <c r="P657829" s="83"/>
    </row>
    <row r="657830" spans="16:16" x14ac:dyDescent="0.3">
      <c r="P657830" s="83"/>
    </row>
    <row r="657831" spans="16:16" x14ac:dyDescent="0.3">
      <c r="P657831" s="83"/>
    </row>
    <row r="657832" spans="16:16" x14ac:dyDescent="0.3">
      <c r="P657832" s="83"/>
    </row>
    <row r="657833" spans="16:16" x14ac:dyDescent="0.3">
      <c r="P657833" s="83"/>
    </row>
    <row r="657834" spans="16:16" x14ac:dyDescent="0.3">
      <c r="P657834" s="83"/>
    </row>
    <row r="657835" spans="16:16" x14ac:dyDescent="0.3">
      <c r="P657835" s="83"/>
    </row>
    <row r="657836" spans="16:16" x14ac:dyDescent="0.3">
      <c r="P657836" s="83"/>
    </row>
    <row r="657837" spans="16:16" x14ac:dyDescent="0.3">
      <c r="P657837" s="83"/>
    </row>
    <row r="657838" spans="16:16" x14ac:dyDescent="0.3">
      <c r="P657838" s="83"/>
    </row>
    <row r="657839" spans="16:16" x14ac:dyDescent="0.3">
      <c r="P657839" s="83"/>
    </row>
    <row r="657840" spans="16:16" x14ac:dyDescent="0.3">
      <c r="P657840" s="83"/>
    </row>
    <row r="657841" spans="16:16" x14ac:dyDescent="0.3">
      <c r="P657841" s="83"/>
    </row>
    <row r="657842" spans="16:16" x14ac:dyDescent="0.3">
      <c r="P657842" s="83"/>
    </row>
    <row r="657843" spans="16:16" x14ac:dyDescent="0.3">
      <c r="P657843" s="83"/>
    </row>
    <row r="657844" spans="16:16" x14ac:dyDescent="0.3">
      <c r="P657844" s="83"/>
    </row>
    <row r="657845" spans="16:16" x14ac:dyDescent="0.3">
      <c r="P657845" s="83"/>
    </row>
    <row r="657846" spans="16:16" x14ac:dyDescent="0.3">
      <c r="P657846" s="83"/>
    </row>
    <row r="657847" spans="16:16" x14ac:dyDescent="0.3">
      <c r="P657847" s="83"/>
    </row>
    <row r="657848" spans="16:16" x14ac:dyDescent="0.3">
      <c r="P657848" s="83"/>
    </row>
    <row r="657849" spans="16:16" x14ac:dyDescent="0.3">
      <c r="P657849" s="83"/>
    </row>
    <row r="657850" spans="16:16" x14ac:dyDescent="0.3">
      <c r="P657850" s="83"/>
    </row>
    <row r="657851" spans="16:16" x14ac:dyDescent="0.3">
      <c r="P657851" s="83"/>
    </row>
    <row r="657852" spans="16:16" x14ac:dyDescent="0.3">
      <c r="P657852" s="83"/>
    </row>
    <row r="657853" spans="16:16" x14ac:dyDescent="0.3">
      <c r="P657853" s="83"/>
    </row>
    <row r="657854" spans="16:16" x14ac:dyDescent="0.3">
      <c r="P657854" s="83"/>
    </row>
    <row r="657855" spans="16:16" x14ac:dyDescent="0.3">
      <c r="P657855" s="83"/>
    </row>
    <row r="657856" spans="16:16" x14ac:dyDescent="0.3">
      <c r="P657856" s="83"/>
    </row>
    <row r="657857" spans="16:16" x14ac:dyDescent="0.3">
      <c r="P657857" s="83"/>
    </row>
    <row r="657858" spans="16:16" x14ac:dyDescent="0.3">
      <c r="P657858" s="83"/>
    </row>
    <row r="657859" spans="16:16" x14ac:dyDescent="0.3">
      <c r="P657859" s="83"/>
    </row>
    <row r="657860" spans="16:16" x14ac:dyDescent="0.3">
      <c r="P657860" s="83"/>
    </row>
    <row r="657861" spans="16:16" x14ac:dyDescent="0.3">
      <c r="P657861" s="83"/>
    </row>
    <row r="657862" spans="16:16" x14ac:dyDescent="0.3">
      <c r="P657862" s="83"/>
    </row>
    <row r="657863" spans="16:16" x14ac:dyDescent="0.3">
      <c r="P657863" s="83"/>
    </row>
    <row r="657864" spans="16:16" x14ac:dyDescent="0.3">
      <c r="P657864" s="83"/>
    </row>
    <row r="657865" spans="16:16" x14ac:dyDescent="0.3">
      <c r="P657865" s="83"/>
    </row>
    <row r="657866" spans="16:16" x14ac:dyDescent="0.3">
      <c r="P657866" s="83"/>
    </row>
    <row r="657867" spans="16:16" x14ac:dyDescent="0.3">
      <c r="P657867" s="83"/>
    </row>
    <row r="657868" spans="16:16" x14ac:dyDescent="0.3">
      <c r="P657868" s="83"/>
    </row>
    <row r="657869" spans="16:16" x14ac:dyDescent="0.3">
      <c r="P657869" s="83"/>
    </row>
    <row r="657870" spans="16:16" x14ac:dyDescent="0.3">
      <c r="P657870" s="83"/>
    </row>
    <row r="657871" spans="16:16" x14ac:dyDescent="0.3">
      <c r="P657871" s="83"/>
    </row>
    <row r="657872" spans="16:16" x14ac:dyDescent="0.3">
      <c r="P657872" s="83"/>
    </row>
    <row r="657873" spans="16:16" x14ac:dyDescent="0.3">
      <c r="P657873" s="83"/>
    </row>
    <row r="657874" spans="16:16" x14ac:dyDescent="0.3">
      <c r="P657874" s="83"/>
    </row>
    <row r="657875" spans="16:16" x14ac:dyDescent="0.3">
      <c r="P657875" s="83"/>
    </row>
    <row r="657876" spans="16:16" x14ac:dyDescent="0.3">
      <c r="P657876" s="83"/>
    </row>
    <row r="657877" spans="16:16" x14ac:dyDescent="0.3">
      <c r="P657877" s="83"/>
    </row>
    <row r="657878" spans="16:16" x14ac:dyDescent="0.3">
      <c r="P657878" s="83"/>
    </row>
    <row r="657879" spans="16:16" x14ac:dyDescent="0.3">
      <c r="P657879" s="83"/>
    </row>
    <row r="657880" spans="16:16" x14ac:dyDescent="0.3">
      <c r="P657880" s="83"/>
    </row>
    <row r="657881" spans="16:16" x14ac:dyDescent="0.3">
      <c r="P657881" s="83"/>
    </row>
    <row r="657882" spans="16:16" x14ac:dyDescent="0.3">
      <c r="P657882" s="83"/>
    </row>
    <row r="657883" spans="16:16" x14ac:dyDescent="0.3">
      <c r="P657883" s="83"/>
    </row>
    <row r="657884" spans="16:16" x14ac:dyDescent="0.3">
      <c r="P657884" s="83"/>
    </row>
    <row r="657885" spans="16:16" x14ac:dyDescent="0.3">
      <c r="P657885" s="83"/>
    </row>
    <row r="657886" spans="16:16" x14ac:dyDescent="0.3">
      <c r="P657886" s="83"/>
    </row>
    <row r="657887" spans="16:16" x14ac:dyDescent="0.3">
      <c r="P657887" s="83"/>
    </row>
    <row r="657888" spans="16:16" x14ac:dyDescent="0.3">
      <c r="P657888" s="83"/>
    </row>
    <row r="657889" spans="16:16" x14ac:dyDescent="0.3">
      <c r="P657889" s="83"/>
    </row>
    <row r="657890" spans="16:16" x14ac:dyDescent="0.3">
      <c r="P657890" s="83"/>
    </row>
    <row r="657891" spans="16:16" x14ac:dyDescent="0.3">
      <c r="P657891" s="83"/>
    </row>
    <row r="657892" spans="16:16" x14ac:dyDescent="0.3">
      <c r="P657892" s="83"/>
    </row>
    <row r="657893" spans="16:16" x14ac:dyDescent="0.3">
      <c r="P657893" s="83"/>
    </row>
    <row r="657894" spans="16:16" x14ac:dyDescent="0.3">
      <c r="P657894" s="83"/>
    </row>
    <row r="657895" spans="16:16" x14ac:dyDescent="0.3">
      <c r="P657895" s="83"/>
    </row>
    <row r="657896" spans="16:16" x14ac:dyDescent="0.3">
      <c r="P657896" s="83"/>
    </row>
    <row r="657897" spans="16:16" x14ac:dyDescent="0.3">
      <c r="P657897" s="83"/>
    </row>
    <row r="657898" spans="16:16" x14ac:dyDescent="0.3">
      <c r="P657898" s="83"/>
    </row>
    <row r="657899" spans="16:16" x14ac:dyDescent="0.3">
      <c r="P657899" s="83"/>
    </row>
    <row r="657900" spans="16:16" x14ac:dyDescent="0.3">
      <c r="P657900" s="83"/>
    </row>
    <row r="657901" spans="16:16" x14ac:dyDescent="0.3">
      <c r="P657901" s="83"/>
    </row>
    <row r="657902" spans="16:16" x14ac:dyDescent="0.3">
      <c r="P657902" s="83"/>
    </row>
    <row r="657903" spans="16:16" x14ac:dyDescent="0.3">
      <c r="P657903" s="83"/>
    </row>
    <row r="657904" spans="16:16" x14ac:dyDescent="0.3">
      <c r="P657904" s="83"/>
    </row>
    <row r="657905" spans="16:16" x14ac:dyDescent="0.3">
      <c r="P657905" s="83"/>
    </row>
    <row r="657906" spans="16:16" x14ac:dyDescent="0.3">
      <c r="P657906" s="83"/>
    </row>
    <row r="657907" spans="16:16" x14ac:dyDescent="0.3">
      <c r="P657907" s="83"/>
    </row>
    <row r="657908" spans="16:16" x14ac:dyDescent="0.3">
      <c r="P657908" s="83"/>
    </row>
    <row r="657909" spans="16:16" x14ac:dyDescent="0.3">
      <c r="P657909" s="83"/>
    </row>
    <row r="657910" spans="16:16" x14ac:dyDescent="0.3">
      <c r="P657910" s="83"/>
    </row>
    <row r="657911" spans="16:16" x14ac:dyDescent="0.3">
      <c r="P657911" s="83"/>
    </row>
    <row r="657912" spans="16:16" x14ac:dyDescent="0.3">
      <c r="P657912" s="83"/>
    </row>
    <row r="657913" spans="16:16" x14ac:dyDescent="0.3">
      <c r="P657913" s="83"/>
    </row>
    <row r="657914" spans="16:16" x14ac:dyDescent="0.3">
      <c r="P657914" s="83"/>
    </row>
    <row r="657915" spans="16:16" x14ac:dyDescent="0.3">
      <c r="P657915" s="83"/>
    </row>
    <row r="657916" spans="16:16" x14ac:dyDescent="0.3">
      <c r="P657916" s="83"/>
    </row>
    <row r="657917" spans="16:16" x14ac:dyDescent="0.3">
      <c r="P657917" s="83"/>
    </row>
    <row r="657918" spans="16:16" x14ac:dyDescent="0.3">
      <c r="P657918" s="83"/>
    </row>
    <row r="657919" spans="16:16" x14ac:dyDescent="0.3">
      <c r="P657919" s="83"/>
    </row>
    <row r="657920" spans="16:16" x14ac:dyDescent="0.3">
      <c r="P657920" s="83"/>
    </row>
    <row r="657921" spans="16:16" x14ac:dyDescent="0.3">
      <c r="P657921" s="83"/>
    </row>
    <row r="657922" spans="16:16" x14ac:dyDescent="0.3">
      <c r="P657922" s="83"/>
    </row>
    <row r="657923" spans="16:16" x14ac:dyDescent="0.3">
      <c r="P657923" s="83"/>
    </row>
    <row r="657924" spans="16:16" x14ac:dyDescent="0.3">
      <c r="P657924" s="83"/>
    </row>
    <row r="657925" spans="16:16" x14ac:dyDescent="0.3">
      <c r="P657925" s="83"/>
    </row>
    <row r="657926" spans="16:16" x14ac:dyDescent="0.3">
      <c r="P657926" s="83"/>
    </row>
    <row r="657927" spans="16:16" x14ac:dyDescent="0.3">
      <c r="P657927" s="83"/>
    </row>
    <row r="657928" spans="16:16" x14ac:dyDescent="0.3">
      <c r="P657928" s="83"/>
    </row>
    <row r="657929" spans="16:16" x14ac:dyDescent="0.3">
      <c r="P657929" s="83"/>
    </row>
    <row r="657930" spans="16:16" x14ac:dyDescent="0.3">
      <c r="P657930" s="83"/>
    </row>
    <row r="657931" spans="16:16" x14ac:dyDescent="0.3">
      <c r="P657931" s="83"/>
    </row>
    <row r="657932" spans="16:16" x14ac:dyDescent="0.3">
      <c r="P657932" s="83"/>
    </row>
    <row r="657933" spans="16:16" x14ac:dyDescent="0.3">
      <c r="P657933" s="83"/>
    </row>
    <row r="657934" spans="16:16" x14ac:dyDescent="0.3">
      <c r="P657934" s="83"/>
    </row>
    <row r="657935" spans="16:16" x14ac:dyDescent="0.3">
      <c r="P657935" s="83"/>
    </row>
    <row r="657936" spans="16:16" x14ac:dyDescent="0.3">
      <c r="P657936" s="83"/>
    </row>
    <row r="657937" spans="16:16" x14ac:dyDescent="0.3">
      <c r="P657937" s="83"/>
    </row>
    <row r="657938" spans="16:16" x14ac:dyDescent="0.3">
      <c r="P657938" s="83"/>
    </row>
    <row r="657939" spans="16:16" x14ac:dyDescent="0.3">
      <c r="P657939" s="83"/>
    </row>
    <row r="657940" spans="16:16" x14ac:dyDescent="0.3">
      <c r="P657940" s="83"/>
    </row>
    <row r="657941" spans="16:16" x14ac:dyDescent="0.3">
      <c r="P657941" s="83"/>
    </row>
    <row r="657942" spans="16:16" x14ac:dyDescent="0.3">
      <c r="P657942" s="83"/>
    </row>
    <row r="657943" spans="16:16" x14ac:dyDescent="0.3">
      <c r="P657943" s="83"/>
    </row>
    <row r="657944" spans="16:16" x14ac:dyDescent="0.3">
      <c r="P657944" s="83"/>
    </row>
    <row r="657945" spans="16:16" x14ac:dyDescent="0.3">
      <c r="P657945" s="83"/>
    </row>
    <row r="657946" spans="16:16" x14ac:dyDescent="0.3">
      <c r="P657946" s="83"/>
    </row>
    <row r="657947" spans="16:16" x14ac:dyDescent="0.3">
      <c r="P657947" s="83"/>
    </row>
    <row r="657948" spans="16:16" x14ac:dyDescent="0.3">
      <c r="P657948" s="83"/>
    </row>
    <row r="657949" spans="16:16" x14ac:dyDescent="0.3">
      <c r="P657949" s="83"/>
    </row>
    <row r="657950" spans="16:16" x14ac:dyDescent="0.3">
      <c r="P657950" s="83"/>
    </row>
    <row r="657951" spans="16:16" x14ac:dyDescent="0.3">
      <c r="P657951" s="83"/>
    </row>
    <row r="657952" spans="16:16" x14ac:dyDescent="0.3">
      <c r="P657952" s="83"/>
    </row>
    <row r="657953" spans="16:16" x14ac:dyDescent="0.3">
      <c r="P657953" s="83"/>
    </row>
    <row r="657954" spans="16:16" x14ac:dyDescent="0.3">
      <c r="P657954" s="83"/>
    </row>
    <row r="657955" spans="16:16" x14ac:dyDescent="0.3">
      <c r="P657955" s="83"/>
    </row>
    <row r="657956" spans="16:16" x14ac:dyDescent="0.3">
      <c r="P657956" s="83"/>
    </row>
    <row r="657957" spans="16:16" x14ac:dyDescent="0.3">
      <c r="P657957" s="83"/>
    </row>
    <row r="657958" spans="16:16" x14ac:dyDescent="0.3">
      <c r="P657958" s="83"/>
    </row>
    <row r="657959" spans="16:16" x14ac:dyDescent="0.3">
      <c r="P657959" s="83"/>
    </row>
    <row r="657960" spans="16:16" x14ac:dyDescent="0.3">
      <c r="P657960" s="83"/>
    </row>
    <row r="657961" spans="16:16" x14ac:dyDescent="0.3">
      <c r="P657961" s="83"/>
    </row>
    <row r="657962" spans="16:16" x14ac:dyDescent="0.3">
      <c r="P657962" s="83"/>
    </row>
    <row r="657963" spans="16:16" x14ac:dyDescent="0.3">
      <c r="P657963" s="83"/>
    </row>
    <row r="657964" spans="16:16" x14ac:dyDescent="0.3">
      <c r="P657964" s="83"/>
    </row>
    <row r="657965" spans="16:16" x14ac:dyDescent="0.3">
      <c r="P657965" s="83"/>
    </row>
    <row r="657966" spans="16:16" x14ac:dyDescent="0.3">
      <c r="P657966" s="83"/>
    </row>
    <row r="657967" spans="16:16" x14ac:dyDescent="0.3">
      <c r="P657967" s="83"/>
    </row>
    <row r="657968" spans="16:16" x14ac:dyDescent="0.3">
      <c r="P657968" s="83"/>
    </row>
    <row r="657969" spans="16:16" x14ac:dyDescent="0.3">
      <c r="P657969" s="83"/>
    </row>
    <row r="657970" spans="16:16" x14ac:dyDescent="0.3">
      <c r="P657970" s="83"/>
    </row>
    <row r="657971" spans="16:16" x14ac:dyDescent="0.3">
      <c r="P657971" s="83"/>
    </row>
    <row r="657972" spans="16:16" x14ac:dyDescent="0.3">
      <c r="P657972" s="83"/>
    </row>
    <row r="657973" spans="16:16" x14ac:dyDescent="0.3">
      <c r="P657973" s="83"/>
    </row>
    <row r="657974" spans="16:16" x14ac:dyDescent="0.3">
      <c r="P657974" s="83"/>
    </row>
    <row r="657975" spans="16:16" x14ac:dyDescent="0.3">
      <c r="P657975" s="83"/>
    </row>
    <row r="657976" spans="16:16" x14ac:dyDescent="0.3">
      <c r="P657976" s="83"/>
    </row>
    <row r="657977" spans="16:16" x14ac:dyDescent="0.3">
      <c r="P657977" s="83"/>
    </row>
    <row r="657978" spans="16:16" x14ac:dyDescent="0.3">
      <c r="P657978" s="83"/>
    </row>
    <row r="657979" spans="16:16" x14ac:dyDescent="0.3">
      <c r="P657979" s="83"/>
    </row>
    <row r="657980" spans="16:16" x14ac:dyDescent="0.3">
      <c r="P657980" s="83"/>
    </row>
    <row r="657981" spans="16:16" x14ac:dyDescent="0.3">
      <c r="P657981" s="83"/>
    </row>
    <row r="657982" spans="16:16" x14ac:dyDescent="0.3">
      <c r="P657982" s="83"/>
    </row>
    <row r="657983" spans="16:16" x14ac:dyDescent="0.3">
      <c r="P657983" s="83"/>
    </row>
    <row r="657984" spans="16:16" x14ac:dyDescent="0.3">
      <c r="P657984" s="83"/>
    </row>
    <row r="657985" spans="16:16" x14ac:dyDescent="0.3">
      <c r="P657985" s="83"/>
    </row>
    <row r="657986" spans="16:16" x14ac:dyDescent="0.3">
      <c r="P657986" s="83"/>
    </row>
    <row r="657987" spans="16:16" x14ac:dyDescent="0.3">
      <c r="P657987" s="83"/>
    </row>
    <row r="657988" spans="16:16" x14ac:dyDescent="0.3">
      <c r="P657988" s="83"/>
    </row>
    <row r="657989" spans="16:16" x14ac:dyDescent="0.3">
      <c r="P657989" s="83"/>
    </row>
    <row r="657990" spans="16:16" x14ac:dyDescent="0.3">
      <c r="P657990" s="83"/>
    </row>
    <row r="657991" spans="16:16" x14ac:dyDescent="0.3">
      <c r="P657991" s="83"/>
    </row>
    <row r="657992" spans="16:16" x14ac:dyDescent="0.3">
      <c r="P657992" s="83"/>
    </row>
    <row r="657993" spans="16:16" x14ac:dyDescent="0.3">
      <c r="P657993" s="83"/>
    </row>
    <row r="657994" spans="16:16" x14ac:dyDescent="0.3">
      <c r="P657994" s="83"/>
    </row>
    <row r="657995" spans="16:16" x14ac:dyDescent="0.3">
      <c r="P657995" s="83"/>
    </row>
    <row r="657996" spans="16:16" x14ac:dyDescent="0.3">
      <c r="P657996" s="83"/>
    </row>
    <row r="657997" spans="16:16" x14ac:dyDescent="0.3">
      <c r="P657997" s="83"/>
    </row>
    <row r="657998" spans="16:16" x14ac:dyDescent="0.3">
      <c r="P657998" s="83"/>
    </row>
    <row r="657999" spans="16:16" x14ac:dyDescent="0.3">
      <c r="P657999" s="83"/>
    </row>
    <row r="658000" spans="16:16" x14ac:dyDescent="0.3">
      <c r="P658000" s="83"/>
    </row>
    <row r="658001" spans="16:16" x14ac:dyDescent="0.3">
      <c r="P658001" s="83"/>
    </row>
    <row r="658002" spans="16:16" x14ac:dyDescent="0.3">
      <c r="P658002" s="83"/>
    </row>
    <row r="658003" spans="16:16" x14ac:dyDescent="0.3">
      <c r="P658003" s="83"/>
    </row>
    <row r="658004" spans="16:16" x14ac:dyDescent="0.3">
      <c r="P658004" s="83"/>
    </row>
    <row r="658005" spans="16:16" x14ac:dyDescent="0.3">
      <c r="P658005" s="83"/>
    </row>
    <row r="658006" spans="16:16" x14ac:dyDescent="0.3">
      <c r="P658006" s="83"/>
    </row>
    <row r="658007" spans="16:16" x14ac:dyDescent="0.3">
      <c r="P658007" s="83"/>
    </row>
    <row r="658008" spans="16:16" x14ac:dyDescent="0.3">
      <c r="P658008" s="83"/>
    </row>
    <row r="658009" spans="16:16" x14ac:dyDescent="0.3">
      <c r="P658009" s="83"/>
    </row>
    <row r="658010" spans="16:16" x14ac:dyDescent="0.3">
      <c r="P658010" s="83"/>
    </row>
    <row r="658011" spans="16:16" x14ac:dyDescent="0.3">
      <c r="P658011" s="83"/>
    </row>
    <row r="658012" spans="16:16" x14ac:dyDescent="0.3">
      <c r="P658012" s="83"/>
    </row>
    <row r="658013" spans="16:16" x14ac:dyDescent="0.3">
      <c r="P658013" s="83"/>
    </row>
    <row r="658014" spans="16:16" x14ac:dyDescent="0.3">
      <c r="P658014" s="83"/>
    </row>
    <row r="658015" spans="16:16" x14ac:dyDescent="0.3">
      <c r="P658015" s="83"/>
    </row>
    <row r="658016" spans="16:16" x14ac:dyDescent="0.3">
      <c r="P658016" s="83"/>
    </row>
    <row r="658017" spans="16:16" x14ac:dyDescent="0.3">
      <c r="P658017" s="83"/>
    </row>
    <row r="658018" spans="16:16" x14ac:dyDescent="0.3">
      <c r="P658018" s="83"/>
    </row>
    <row r="658019" spans="16:16" x14ac:dyDescent="0.3">
      <c r="P658019" s="83"/>
    </row>
    <row r="658020" spans="16:16" x14ac:dyDescent="0.3">
      <c r="P658020" s="83"/>
    </row>
    <row r="658021" spans="16:16" x14ac:dyDescent="0.3">
      <c r="P658021" s="83"/>
    </row>
    <row r="658022" spans="16:16" x14ac:dyDescent="0.3">
      <c r="P658022" s="83"/>
    </row>
    <row r="658023" spans="16:16" x14ac:dyDescent="0.3">
      <c r="P658023" s="83"/>
    </row>
    <row r="658024" spans="16:16" x14ac:dyDescent="0.3">
      <c r="P658024" s="83"/>
    </row>
    <row r="658025" spans="16:16" x14ac:dyDescent="0.3">
      <c r="P658025" s="83"/>
    </row>
    <row r="658026" spans="16:16" x14ac:dyDescent="0.3">
      <c r="P658026" s="83"/>
    </row>
    <row r="658027" spans="16:16" x14ac:dyDescent="0.3">
      <c r="P658027" s="83"/>
    </row>
    <row r="658028" spans="16:16" x14ac:dyDescent="0.3">
      <c r="P658028" s="83"/>
    </row>
    <row r="658029" spans="16:16" x14ac:dyDescent="0.3">
      <c r="P658029" s="83"/>
    </row>
    <row r="658030" spans="16:16" x14ac:dyDescent="0.3">
      <c r="P658030" s="83"/>
    </row>
    <row r="658031" spans="16:16" x14ac:dyDescent="0.3">
      <c r="P658031" s="83"/>
    </row>
    <row r="658032" spans="16:16" x14ac:dyDescent="0.3">
      <c r="P658032" s="83"/>
    </row>
    <row r="658033" spans="16:16" x14ac:dyDescent="0.3">
      <c r="P658033" s="83"/>
    </row>
    <row r="658034" spans="16:16" x14ac:dyDescent="0.3">
      <c r="P658034" s="83"/>
    </row>
    <row r="658035" spans="16:16" x14ac:dyDescent="0.3">
      <c r="P658035" s="83"/>
    </row>
    <row r="658036" spans="16:16" x14ac:dyDescent="0.3">
      <c r="P658036" s="83"/>
    </row>
    <row r="658037" spans="16:16" x14ac:dyDescent="0.3">
      <c r="P658037" s="83"/>
    </row>
    <row r="658038" spans="16:16" x14ac:dyDescent="0.3">
      <c r="P658038" s="83"/>
    </row>
    <row r="658039" spans="16:16" x14ac:dyDescent="0.3">
      <c r="P658039" s="83"/>
    </row>
    <row r="658040" spans="16:16" x14ac:dyDescent="0.3">
      <c r="P658040" s="83"/>
    </row>
    <row r="658041" spans="16:16" x14ac:dyDescent="0.3">
      <c r="P658041" s="83"/>
    </row>
    <row r="658042" spans="16:16" x14ac:dyDescent="0.3">
      <c r="P658042" s="83"/>
    </row>
    <row r="658043" spans="16:16" x14ac:dyDescent="0.3">
      <c r="P658043" s="83"/>
    </row>
    <row r="658044" spans="16:16" x14ac:dyDescent="0.3">
      <c r="P658044" s="83"/>
    </row>
    <row r="658045" spans="16:16" x14ac:dyDescent="0.3">
      <c r="P658045" s="83"/>
    </row>
    <row r="658046" spans="16:16" x14ac:dyDescent="0.3">
      <c r="P658046" s="83"/>
    </row>
    <row r="658047" spans="16:16" x14ac:dyDescent="0.3">
      <c r="P658047" s="83"/>
    </row>
    <row r="658048" spans="16:16" x14ac:dyDescent="0.3">
      <c r="P658048" s="83"/>
    </row>
    <row r="658049" spans="16:16" x14ac:dyDescent="0.3">
      <c r="P658049" s="83"/>
    </row>
    <row r="658050" spans="16:16" x14ac:dyDescent="0.3">
      <c r="P658050" s="83"/>
    </row>
    <row r="658051" spans="16:16" x14ac:dyDescent="0.3">
      <c r="P658051" s="83"/>
    </row>
    <row r="658052" spans="16:16" x14ac:dyDescent="0.3">
      <c r="P658052" s="83"/>
    </row>
    <row r="658053" spans="16:16" x14ac:dyDescent="0.3">
      <c r="P658053" s="83"/>
    </row>
    <row r="658054" spans="16:16" x14ac:dyDescent="0.3">
      <c r="P658054" s="83"/>
    </row>
    <row r="658055" spans="16:16" x14ac:dyDescent="0.3">
      <c r="P658055" s="83"/>
    </row>
    <row r="658056" spans="16:16" x14ac:dyDescent="0.3">
      <c r="P658056" s="83"/>
    </row>
    <row r="658057" spans="16:16" x14ac:dyDescent="0.3">
      <c r="P658057" s="83"/>
    </row>
    <row r="658058" spans="16:16" x14ac:dyDescent="0.3">
      <c r="P658058" s="83"/>
    </row>
    <row r="658059" spans="16:16" x14ac:dyDescent="0.3">
      <c r="P658059" s="83"/>
    </row>
    <row r="658060" spans="16:16" x14ac:dyDescent="0.3">
      <c r="P658060" s="83"/>
    </row>
    <row r="658061" spans="16:16" x14ac:dyDescent="0.3">
      <c r="P658061" s="83"/>
    </row>
    <row r="658062" spans="16:16" x14ac:dyDescent="0.3">
      <c r="P658062" s="83"/>
    </row>
    <row r="658063" spans="16:16" x14ac:dyDescent="0.3">
      <c r="P658063" s="83"/>
    </row>
    <row r="658064" spans="16:16" x14ac:dyDescent="0.3">
      <c r="P658064" s="83"/>
    </row>
    <row r="658065" spans="16:16" x14ac:dyDescent="0.3">
      <c r="P658065" s="83"/>
    </row>
    <row r="658066" spans="16:16" x14ac:dyDescent="0.3">
      <c r="P658066" s="83"/>
    </row>
    <row r="658067" spans="16:16" x14ac:dyDescent="0.3">
      <c r="P658067" s="83"/>
    </row>
    <row r="658068" spans="16:16" x14ac:dyDescent="0.3">
      <c r="P658068" s="83"/>
    </row>
    <row r="658069" spans="16:16" x14ac:dyDescent="0.3">
      <c r="P658069" s="83"/>
    </row>
    <row r="658070" spans="16:16" x14ac:dyDescent="0.3">
      <c r="P658070" s="83"/>
    </row>
    <row r="658071" spans="16:16" x14ac:dyDescent="0.3">
      <c r="P658071" s="83"/>
    </row>
    <row r="658072" spans="16:16" x14ac:dyDescent="0.3">
      <c r="P658072" s="83"/>
    </row>
    <row r="658073" spans="16:16" x14ac:dyDescent="0.3">
      <c r="P658073" s="83"/>
    </row>
    <row r="658074" spans="16:16" x14ac:dyDescent="0.3">
      <c r="P658074" s="83"/>
    </row>
    <row r="658075" spans="16:16" x14ac:dyDescent="0.3">
      <c r="P658075" s="83"/>
    </row>
    <row r="658076" spans="16:16" x14ac:dyDescent="0.3">
      <c r="P658076" s="83"/>
    </row>
    <row r="658077" spans="16:16" x14ac:dyDescent="0.3">
      <c r="P658077" s="83"/>
    </row>
    <row r="658078" spans="16:16" x14ac:dyDescent="0.3">
      <c r="P658078" s="83"/>
    </row>
    <row r="658079" spans="16:16" x14ac:dyDescent="0.3">
      <c r="P658079" s="83"/>
    </row>
    <row r="658080" spans="16:16" x14ac:dyDescent="0.3">
      <c r="P658080" s="83"/>
    </row>
    <row r="658081" spans="16:16" x14ac:dyDescent="0.3">
      <c r="P658081" s="83"/>
    </row>
    <row r="658082" spans="16:16" x14ac:dyDescent="0.3">
      <c r="P658082" s="83"/>
    </row>
    <row r="658083" spans="16:16" x14ac:dyDescent="0.3">
      <c r="P658083" s="83"/>
    </row>
    <row r="658084" spans="16:16" x14ac:dyDescent="0.3">
      <c r="P658084" s="83"/>
    </row>
    <row r="658085" spans="16:16" x14ac:dyDescent="0.3">
      <c r="P658085" s="83"/>
    </row>
    <row r="658086" spans="16:16" x14ac:dyDescent="0.3">
      <c r="P658086" s="83"/>
    </row>
    <row r="658087" spans="16:16" x14ac:dyDescent="0.3">
      <c r="P658087" s="83"/>
    </row>
    <row r="658088" spans="16:16" x14ac:dyDescent="0.3">
      <c r="P658088" s="83"/>
    </row>
    <row r="658089" spans="16:16" x14ac:dyDescent="0.3">
      <c r="P658089" s="83"/>
    </row>
    <row r="658090" spans="16:16" x14ac:dyDescent="0.3">
      <c r="P658090" s="83"/>
    </row>
    <row r="658091" spans="16:16" x14ac:dyDescent="0.3">
      <c r="P658091" s="83"/>
    </row>
    <row r="658092" spans="16:16" x14ac:dyDescent="0.3">
      <c r="P658092" s="83"/>
    </row>
    <row r="658093" spans="16:16" x14ac:dyDescent="0.3">
      <c r="P658093" s="83"/>
    </row>
    <row r="658094" spans="16:16" x14ac:dyDescent="0.3">
      <c r="P658094" s="83"/>
    </row>
    <row r="658095" spans="16:16" x14ac:dyDescent="0.3">
      <c r="P658095" s="83"/>
    </row>
    <row r="658096" spans="16:16" x14ac:dyDescent="0.3">
      <c r="P658096" s="83"/>
    </row>
    <row r="658097" spans="16:16" x14ac:dyDescent="0.3">
      <c r="P658097" s="83"/>
    </row>
    <row r="658098" spans="16:16" x14ac:dyDescent="0.3">
      <c r="P658098" s="83"/>
    </row>
    <row r="658099" spans="16:16" x14ac:dyDescent="0.3">
      <c r="P658099" s="83"/>
    </row>
    <row r="658100" spans="16:16" x14ac:dyDescent="0.3">
      <c r="P658100" s="83"/>
    </row>
    <row r="658101" spans="16:16" x14ac:dyDescent="0.3">
      <c r="P658101" s="83"/>
    </row>
    <row r="658102" spans="16:16" x14ac:dyDescent="0.3">
      <c r="P658102" s="83"/>
    </row>
    <row r="658103" spans="16:16" x14ac:dyDescent="0.3">
      <c r="P658103" s="83"/>
    </row>
    <row r="658104" spans="16:16" x14ac:dyDescent="0.3">
      <c r="P658104" s="83"/>
    </row>
    <row r="658105" spans="16:16" x14ac:dyDescent="0.3">
      <c r="P658105" s="83"/>
    </row>
    <row r="658106" spans="16:16" x14ac:dyDescent="0.3">
      <c r="P658106" s="83"/>
    </row>
    <row r="658107" spans="16:16" x14ac:dyDescent="0.3">
      <c r="P658107" s="83"/>
    </row>
    <row r="658108" spans="16:16" x14ac:dyDescent="0.3">
      <c r="P658108" s="83"/>
    </row>
    <row r="658109" spans="16:16" x14ac:dyDescent="0.3">
      <c r="P658109" s="83"/>
    </row>
    <row r="658110" spans="16:16" x14ac:dyDescent="0.3">
      <c r="P658110" s="83"/>
    </row>
    <row r="658111" spans="16:16" x14ac:dyDescent="0.3">
      <c r="P658111" s="83"/>
    </row>
    <row r="658112" spans="16:16" x14ac:dyDescent="0.3">
      <c r="P658112" s="83"/>
    </row>
    <row r="658113" spans="16:16" x14ac:dyDescent="0.3">
      <c r="P658113" s="83"/>
    </row>
    <row r="658114" spans="16:16" x14ac:dyDescent="0.3">
      <c r="P658114" s="83"/>
    </row>
    <row r="658115" spans="16:16" x14ac:dyDescent="0.3">
      <c r="P658115" s="83"/>
    </row>
    <row r="658116" spans="16:16" x14ac:dyDescent="0.3">
      <c r="P658116" s="83"/>
    </row>
    <row r="658117" spans="16:16" x14ac:dyDescent="0.3">
      <c r="P658117" s="83"/>
    </row>
    <row r="658118" spans="16:16" x14ac:dyDescent="0.3">
      <c r="P658118" s="83"/>
    </row>
    <row r="658119" spans="16:16" x14ac:dyDescent="0.3">
      <c r="P658119" s="83"/>
    </row>
    <row r="658120" spans="16:16" x14ac:dyDescent="0.3">
      <c r="P658120" s="83"/>
    </row>
    <row r="658121" spans="16:16" x14ac:dyDescent="0.3">
      <c r="P658121" s="83"/>
    </row>
    <row r="658122" spans="16:16" x14ac:dyDescent="0.3">
      <c r="P658122" s="83"/>
    </row>
    <row r="658123" spans="16:16" x14ac:dyDescent="0.3">
      <c r="P658123" s="83"/>
    </row>
    <row r="658124" spans="16:16" x14ac:dyDescent="0.3">
      <c r="P658124" s="83"/>
    </row>
    <row r="658125" spans="16:16" x14ac:dyDescent="0.3">
      <c r="P658125" s="83"/>
    </row>
    <row r="658126" spans="16:16" x14ac:dyDescent="0.3">
      <c r="P658126" s="83"/>
    </row>
    <row r="658127" spans="16:16" x14ac:dyDescent="0.3">
      <c r="P658127" s="83"/>
    </row>
    <row r="658128" spans="16:16" x14ac:dyDescent="0.3">
      <c r="P658128" s="83"/>
    </row>
    <row r="658129" spans="16:16" x14ac:dyDescent="0.3">
      <c r="P658129" s="83"/>
    </row>
    <row r="658130" spans="16:16" x14ac:dyDescent="0.3">
      <c r="P658130" s="83"/>
    </row>
    <row r="658131" spans="16:16" x14ac:dyDescent="0.3">
      <c r="P658131" s="83"/>
    </row>
    <row r="658132" spans="16:16" x14ac:dyDescent="0.3">
      <c r="P658132" s="83"/>
    </row>
    <row r="658133" spans="16:16" x14ac:dyDescent="0.3">
      <c r="P658133" s="83"/>
    </row>
    <row r="658134" spans="16:16" x14ac:dyDescent="0.3">
      <c r="P658134" s="83"/>
    </row>
    <row r="658135" spans="16:16" x14ac:dyDescent="0.3">
      <c r="P658135" s="83"/>
    </row>
    <row r="658136" spans="16:16" x14ac:dyDescent="0.3">
      <c r="P658136" s="83"/>
    </row>
    <row r="658137" spans="16:16" x14ac:dyDescent="0.3">
      <c r="P658137" s="83"/>
    </row>
    <row r="658138" spans="16:16" x14ac:dyDescent="0.3">
      <c r="P658138" s="83"/>
    </row>
    <row r="658139" spans="16:16" x14ac:dyDescent="0.3">
      <c r="P658139" s="83"/>
    </row>
    <row r="658140" spans="16:16" x14ac:dyDescent="0.3">
      <c r="P658140" s="83"/>
    </row>
    <row r="658141" spans="16:16" x14ac:dyDescent="0.3">
      <c r="P658141" s="83"/>
    </row>
    <row r="658142" spans="16:16" x14ac:dyDescent="0.3">
      <c r="P658142" s="83"/>
    </row>
    <row r="658143" spans="16:16" x14ac:dyDescent="0.3">
      <c r="P658143" s="83"/>
    </row>
    <row r="658144" spans="16:16" x14ac:dyDescent="0.3">
      <c r="P658144" s="83"/>
    </row>
    <row r="658145" spans="16:16" x14ac:dyDescent="0.3">
      <c r="P658145" s="83"/>
    </row>
    <row r="658146" spans="16:16" x14ac:dyDescent="0.3">
      <c r="P658146" s="83"/>
    </row>
    <row r="658147" spans="16:16" x14ac:dyDescent="0.3">
      <c r="P658147" s="83"/>
    </row>
    <row r="658148" spans="16:16" x14ac:dyDescent="0.3">
      <c r="P658148" s="83"/>
    </row>
    <row r="658149" spans="16:16" x14ac:dyDescent="0.3">
      <c r="P658149" s="83"/>
    </row>
    <row r="658150" spans="16:16" x14ac:dyDescent="0.3">
      <c r="P658150" s="83"/>
    </row>
    <row r="658151" spans="16:16" x14ac:dyDescent="0.3">
      <c r="P658151" s="83"/>
    </row>
    <row r="658152" spans="16:16" x14ac:dyDescent="0.3">
      <c r="P658152" s="83"/>
    </row>
    <row r="658153" spans="16:16" x14ac:dyDescent="0.3">
      <c r="P658153" s="83"/>
    </row>
    <row r="658154" spans="16:16" x14ac:dyDescent="0.3">
      <c r="P658154" s="83"/>
    </row>
    <row r="658155" spans="16:16" x14ac:dyDescent="0.3">
      <c r="P658155" s="83"/>
    </row>
    <row r="658156" spans="16:16" x14ac:dyDescent="0.3">
      <c r="P658156" s="83"/>
    </row>
    <row r="658157" spans="16:16" x14ac:dyDescent="0.3">
      <c r="P658157" s="83"/>
    </row>
    <row r="658158" spans="16:16" x14ac:dyDescent="0.3">
      <c r="P658158" s="83"/>
    </row>
    <row r="658159" spans="16:16" x14ac:dyDescent="0.3">
      <c r="P658159" s="83"/>
    </row>
    <row r="658160" spans="16:16" x14ac:dyDescent="0.3">
      <c r="P658160" s="83"/>
    </row>
    <row r="658161" spans="16:16" x14ac:dyDescent="0.3">
      <c r="P658161" s="83"/>
    </row>
    <row r="658162" spans="16:16" x14ac:dyDescent="0.3">
      <c r="P658162" s="83"/>
    </row>
    <row r="658163" spans="16:16" x14ac:dyDescent="0.3">
      <c r="P658163" s="83"/>
    </row>
    <row r="658164" spans="16:16" x14ac:dyDescent="0.3">
      <c r="P658164" s="83"/>
    </row>
    <row r="658165" spans="16:16" x14ac:dyDescent="0.3">
      <c r="P658165" s="83"/>
    </row>
    <row r="658166" spans="16:16" x14ac:dyDescent="0.3">
      <c r="P658166" s="83"/>
    </row>
    <row r="658167" spans="16:16" x14ac:dyDescent="0.3">
      <c r="P658167" s="83"/>
    </row>
    <row r="658168" spans="16:16" x14ac:dyDescent="0.3">
      <c r="P658168" s="83"/>
    </row>
    <row r="658169" spans="16:16" x14ac:dyDescent="0.3">
      <c r="P658169" s="83"/>
    </row>
    <row r="658170" spans="16:16" x14ac:dyDescent="0.3">
      <c r="P658170" s="83"/>
    </row>
    <row r="658171" spans="16:16" x14ac:dyDescent="0.3">
      <c r="P658171" s="83"/>
    </row>
    <row r="658172" spans="16:16" x14ac:dyDescent="0.3">
      <c r="P658172" s="83"/>
    </row>
    <row r="658173" spans="16:16" x14ac:dyDescent="0.3">
      <c r="P658173" s="83"/>
    </row>
    <row r="658174" spans="16:16" x14ac:dyDescent="0.3">
      <c r="P658174" s="83"/>
    </row>
    <row r="658175" spans="16:16" x14ac:dyDescent="0.3">
      <c r="P658175" s="83"/>
    </row>
    <row r="658176" spans="16:16" x14ac:dyDescent="0.3">
      <c r="P658176" s="83"/>
    </row>
    <row r="658177" spans="16:16" x14ac:dyDescent="0.3">
      <c r="P658177" s="83"/>
    </row>
    <row r="658178" spans="16:16" x14ac:dyDescent="0.3">
      <c r="P658178" s="83"/>
    </row>
    <row r="658179" spans="16:16" x14ac:dyDescent="0.3">
      <c r="P658179" s="83"/>
    </row>
    <row r="658180" spans="16:16" x14ac:dyDescent="0.3">
      <c r="P658180" s="83"/>
    </row>
    <row r="658181" spans="16:16" x14ac:dyDescent="0.3">
      <c r="P658181" s="83"/>
    </row>
    <row r="658182" spans="16:16" x14ac:dyDescent="0.3">
      <c r="P658182" s="83"/>
    </row>
    <row r="658183" spans="16:16" x14ac:dyDescent="0.3">
      <c r="P658183" s="83"/>
    </row>
    <row r="658184" spans="16:16" x14ac:dyDescent="0.3">
      <c r="P658184" s="83"/>
    </row>
    <row r="658185" spans="16:16" x14ac:dyDescent="0.3">
      <c r="P658185" s="83"/>
    </row>
    <row r="658186" spans="16:16" x14ac:dyDescent="0.3">
      <c r="P658186" s="83"/>
    </row>
    <row r="658187" spans="16:16" x14ac:dyDescent="0.3">
      <c r="P658187" s="83"/>
    </row>
    <row r="658188" spans="16:16" x14ac:dyDescent="0.3">
      <c r="P658188" s="83"/>
    </row>
    <row r="658189" spans="16:16" x14ac:dyDescent="0.3">
      <c r="P658189" s="83"/>
    </row>
    <row r="658190" spans="16:16" x14ac:dyDescent="0.3">
      <c r="P658190" s="83"/>
    </row>
    <row r="658191" spans="16:16" x14ac:dyDescent="0.3">
      <c r="P658191" s="83"/>
    </row>
    <row r="658192" spans="16:16" x14ac:dyDescent="0.3">
      <c r="P658192" s="83"/>
    </row>
    <row r="658193" spans="16:16" x14ac:dyDescent="0.3">
      <c r="P658193" s="83"/>
    </row>
    <row r="658194" spans="16:16" x14ac:dyDescent="0.3">
      <c r="P658194" s="83"/>
    </row>
    <row r="658195" spans="16:16" x14ac:dyDescent="0.3">
      <c r="P658195" s="83"/>
    </row>
    <row r="658196" spans="16:16" x14ac:dyDescent="0.3">
      <c r="P658196" s="83"/>
    </row>
    <row r="658197" spans="16:16" x14ac:dyDescent="0.3">
      <c r="P658197" s="83"/>
    </row>
    <row r="658198" spans="16:16" x14ac:dyDescent="0.3">
      <c r="P658198" s="83"/>
    </row>
    <row r="658199" spans="16:16" x14ac:dyDescent="0.3">
      <c r="P658199" s="83"/>
    </row>
    <row r="658200" spans="16:16" x14ac:dyDescent="0.3">
      <c r="P658200" s="83"/>
    </row>
    <row r="658201" spans="16:16" x14ac:dyDescent="0.3">
      <c r="P658201" s="83"/>
    </row>
    <row r="658202" spans="16:16" x14ac:dyDescent="0.3">
      <c r="P658202" s="83"/>
    </row>
    <row r="658203" spans="16:16" x14ac:dyDescent="0.3">
      <c r="P658203" s="83"/>
    </row>
    <row r="658204" spans="16:16" x14ac:dyDescent="0.3">
      <c r="P658204" s="83"/>
    </row>
    <row r="658205" spans="16:16" x14ac:dyDescent="0.3">
      <c r="P658205" s="83"/>
    </row>
    <row r="658206" spans="16:16" x14ac:dyDescent="0.3">
      <c r="P658206" s="83"/>
    </row>
    <row r="658207" spans="16:16" x14ac:dyDescent="0.3">
      <c r="P658207" s="83"/>
    </row>
    <row r="658208" spans="16:16" x14ac:dyDescent="0.3">
      <c r="P658208" s="83"/>
    </row>
    <row r="658209" spans="16:16" x14ac:dyDescent="0.3">
      <c r="P658209" s="83"/>
    </row>
    <row r="658210" spans="16:16" x14ac:dyDescent="0.3">
      <c r="P658210" s="83"/>
    </row>
    <row r="658211" spans="16:16" x14ac:dyDescent="0.3">
      <c r="P658211" s="83"/>
    </row>
    <row r="658212" spans="16:16" x14ac:dyDescent="0.3">
      <c r="P658212" s="83"/>
    </row>
    <row r="658213" spans="16:16" x14ac:dyDescent="0.3">
      <c r="P658213" s="83"/>
    </row>
    <row r="658214" spans="16:16" x14ac:dyDescent="0.3">
      <c r="P658214" s="83"/>
    </row>
    <row r="658215" spans="16:16" x14ac:dyDescent="0.3">
      <c r="P658215" s="83"/>
    </row>
    <row r="658216" spans="16:16" x14ac:dyDescent="0.3">
      <c r="P658216" s="83"/>
    </row>
    <row r="658217" spans="16:16" x14ac:dyDescent="0.3">
      <c r="P658217" s="83"/>
    </row>
    <row r="658218" spans="16:16" x14ac:dyDescent="0.3">
      <c r="P658218" s="83"/>
    </row>
    <row r="658219" spans="16:16" x14ac:dyDescent="0.3">
      <c r="P658219" s="83"/>
    </row>
    <row r="658220" spans="16:16" x14ac:dyDescent="0.3">
      <c r="P658220" s="83"/>
    </row>
    <row r="658221" spans="16:16" x14ac:dyDescent="0.3">
      <c r="P658221" s="83"/>
    </row>
    <row r="658222" spans="16:16" x14ac:dyDescent="0.3">
      <c r="P658222" s="83"/>
    </row>
    <row r="658223" spans="16:16" x14ac:dyDescent="0.3">
      <c r="P658223" s="83"/>
    </row>
    <row r="658224" spans="16:16" x14ac:dyDescent="0.3">
      <c r="P658224" s="83"/>
    </row>
    <row r="658225" spans="16:16" x14ac:dyDescent="0.3">
      <c r="P658225" s="83"/>
    </row>
    <row r="658226" spans="16:16" x14ac:dyDescent="0.3">
      <c r="P658226" s="83"/>
    </row>
    <row r="658227" spans="16:16" x14ac:dyDescent="0.3">
      <c r="P658227" s="83"/>
    </row>
    <row r="658228" spans="16:16" x14ac:dyDescent="0.3">
      <c r="P658228" s="83"/>
    </row>
    <row r="658229" spans="16:16" x14ac:dyDescent="0.3">
      <c r="P658229" s="83"/>
    </row>
    <row r="658230" spans="16:16" x14ac:dyDescent="0.3">
      <c r="P658230" s="83"/>
    </row>
    <row r="658231" spans="16:16" x14ac:dyDescent="0.3">
      <c r="P658231" s="83"/>
    </row>
    <row r="658232" spans="16:16" x14ac:dyDescent="0.3">
      <c r="P658232" s="83"/>
    </row>
    <row r="658233" spans="16:16" x14ac:dyDescent="0.3">
      <c r="P658233" s="83"/>
    </row>
    <row r="658234" spans="16:16" x14ac:dyDescent="0.3">
      <c r="P658234" s="83"/>
    </row>
    <row r="658235" spans="16:16" x14ac:dyDescent="0.3">
      <c r="P658235" s="83"/>
    </row>
    <row r="658236" spans="16:16" x14ac:dyDescent="0.3">
      <c r="P658236" s="83"/>
    </row>
    <row r="658237" spans="16:16" x14ac:dyDescent="0.3">
      <c r="P658237" s="83"/>
    </row>
    <row r="658238" spans="16:16" x14ac:dyDescent="0.3">
      <c r="P658238" s="83"/>
    </row>
    <row r="658239" spans="16:16" x14ac:dyDescent="0.3">
      <c r="P658239" s="83"/>
    </row>
    <row r="658240" spans="16:16" x14ac:dyDescent="0.3">
      <c r="P658240" s="83"/>
    </row>
    <row r="658241" spans="16:16" x14ac:dyDescent="0.3">
      <c r="P658241" s="83"/>
    </row>
    <row r="658242" spans="16:16" x14ac:dyDescent="0.3">
      <c r="P658242" s="83"/>
    </row>
    <row r="658243" spans="16:16" x14ac:dyDescent="0.3">
      <c r="P658243" s="83"/>
    </row>
    <row r="658244" spans="16:16" x14ac:dyDescent="0.3">
      <c r="P658244" s="83"/>
    </row>
    <row r="658245" spans="16:16" x14ac:dyDescent="0.3">
      <c r="P658245" s="83"/>
    </row>
    <row r="658246" spans="16:16" x14ac:dyDescent="0.3">
      <c r="P658246" s="83"/>
    </row>
    <row r="658247" spans="16:16" x14ac:dyDescent="0.3">
      <c r="P658247" s="83"/>
    </row>
    <row r="658248" spans="16:16" x14ac:dyDescent="0.3">
      <c r="P658248" s="83"/>
    </row>
    <row r="658249" spans="16:16" x14ac:dyDescent="0.3">
      <c r="P658249" s="83"/>
    </row>
    <row r="658250" spans="16:16" x14ac:dyDescent="0.3">
      <c r="P658250" s="83"/>
    </row>
    <row r="658251" spans="16:16" x14ac:dyDescent="0.3">
      <c r="P658251" s="83"/>
    </row>
    <row r="658252" spans="16:16" x14ac:dyDescent="0.3">
      <c r="P658252" s="83"/>
    </row>
    <row r="658253" spans="16:16" x14ac:dyDescent="0.3">
      <c r="P658253" s="83"/>
    </row>
    <row r="658254" spans="16:16" x14ac:dyDescent="0.3">
      <c r="P658254" s="83"/>
    </row>
    <row r="658255" spans="16:16" x14ac:dyDescent="0.3">
      <c r="P658255" s="83"/>
    </row>
    <row r="658256" spans="16:16" x14ac:dyDescent="0.3">
      <c r="P658256" s="83"/>
    </row>
    <row r="658257" spans="16:16" x14ac:dyDescent="0.3">
      <c r="P658257" s="83"/>
    </row>
    <row r="658258" spans="16:16" x14ac:dyDescent="0.3">
      <c r="P658258" s="83"/>
    </row>
    <row r="658259" spans="16:16" x14ac:dyDescent="0.3">
      <c r="P658259" s="83"/>
    </row>
    <row r="658260" spans="16:16" x14ac:dyDescent="0.3">
      <c r="P658260" s="83"/>
    </row>
    <row r="658261" spans="16:16" x14ac:dyDescent="0.3">
      <c r="P658261" s="83"/>
    </row>
    <row r="658262" spans="16:16" x14ac:dyDescent="0.3">
      <c r="P658262" s="83"/>
    </row>
    <row r="658263" spans="16:16" x14ac:dyDescent="0.3">
      <c r="P658263" s="83"/>
    </row>
    <row r="658264" spans="16:16" x14ac:dyDescent="0.3">
      <c r="P658264" s="83"/>
    </row>
    <row r="658265" spans="16:16" x14ac:dyDescent="0.3">
      <c r="P658265" s="83"/>
    </row>
    <row r="658266" spans="16:16" x14ac:dyDescent="0.3">
      <c r="P658266" s="83"/>
    </row>
    <row r="658267" spans="16:16" x14ac:dyDescent="0.3">
      <c r="P658267" s="83"/>
    </row>
    <row r="658268" spans="16:16" x14ac:dyDescent="0.3">
      <c r="P658268" s="83"/>
    </row>
    <row r="658269" spans="16:16" x14ac:dyDescent="0.3">
      <c r="P658269" s="83"/>
    </row>
    <row r="658270" spans="16:16" x14ac:dyDescent="0.3">
      <c r="P658270" s="83"/>
    </row>
    <row r="658271" spans="16:16" x14ac:dyDescent="0.3">
      <c r="P658271" s="83"/>
    </row>
    <row r="658272" spans="16:16" x14ac:dyDescent="0.3">
      <c r="P658272" s="83"/>
    </row>
    <row r="658273" spans="16:16" x14ac:dyDescent="0.3">
      <c r="P658273" s="83"/>
    </row>
    <row r="658274" spans="16:16" x14ac:dyDescent="0.3">
      <c r="P658274" s="83"/>
    </row>
    <row r="658275" spans="16:16" x14ac:dyDescent="0.3">
      <c r="P658275" s="83"/>
    </row>
    <row r="658276" spans="16:16" x14ac:dyDescent="0.3">
      <c r="P658276" s="83"/>
    </row>
    <row r="658277" spans="16:16" x14ac:dyDescent="0.3">
      <c r="P658277" s="83"/>
    </row>
    <row r="658278" spans="16:16" x14ac:dyDescent="0.3">
      <c r="P658278" s="83"/>
    </row>
    <row r="658279" spans="16:16" x14ac:dyDescent="0.3">
      <c r="P658279" s="83"/>
    </row>
    <row r="658280" spans="16:16" x14ac:dyDescent="0.3">
      <c r="P658280" s="83"/>
    </row>
    <row r="658281" spans="16:16" x14ac:dyDescent="0.3">
      <c r="P658281" s="83"/>
    </row>
    <row r="658282" spans="16:16" x14ac:dyDescent="0.3">
      <c r="P658282" s="83"/>
    </row>
    <row r="658283" spans="16:16" x14ac:dyDescent="0.3">
      <c r="P658283" s="83"/>
    </row>
    <row r="658284" spans="16:16" x14ac:dyDescent="0.3">
      <c r="P658284" s="83"/>
    </row>
    <row r="658285" spans="16:16" x14ac:dyDescent="0.3">
      <c r="P658285" s="83"/>
    </row>
    <row r="658286" spans="16:16" x14ac:dyDescent="0.3">
      <c r="P658286" s="83"/>
    </row>
    <row r="658287" spans="16:16" x14ac:dyDescent="0.3">
      <c r="P658287" s="83"/>
    </row>
    <row r="658288" spans="16:16" x14ac:dyDescent="0.3">
      <c r="P658288" s="83"/>
    </row>
    <row r="658289" spans="16:16" x14ac:dyDescent="0.3">
      <c r="P658289" s="83"/>
    </row>
    <row r="658290" spans="16:16" x14ac:dyDescent="0.3">
      <c r="P658290" s="83"/>
    </row>
    <row r="658291" spans="16:16" x14ac:dyDescent="0.3">
      <c r="P658291" s="83"/>
    </row>
    <row r="658292" spans="16:16" x14ac:dyDescent="0.3">
      <c r="P658292" s="83"/>
    </row>
    <row r="658293" spans="16:16" x14ac:dyDescent="0.3">
      <c r="P658293" s="83"/>
    </row>
    <row r="658294" spans="16:16" x14ac:dyDescent="0.3">
      <c r="P658294" s="83"/>
    </row>
    <row r="658295" spans="16:16" x14ac:dyDescent="0.3">
      <c r="P658295" s="83"/>
    </row>
    <row r="658296" spans="16:16" x14ac:dyDescent="0.3">
      <c r="P658296" s="83"/>
    </row>
    <row r="658297" spans="16:16" x14ac:dyDescent="0.3">
      <c r="P658297" s="83"/>
    </row>
    <row r="658298" spans="16:16" x14ac:dyDescent="0.3">
      <c r="P658298" s="83"/>
    </row>
    <row r="658299" spans="16:16" x14ac:dyDescent="0.3">
      <c r="P658299" s="83"/>
    </row>
    <row r="658300" spans="16:16" x14ac:dyDescent="0.3">
      <c r="P658300" s="83"/>
    </row>
    <row r="658301" spans="16:16" x14ac:dyDescent="0.3">
      <c r="P658301" s="83"/>
    </row>
    <row r="658302" spans="16:16" x14ac:dyDescent="0.3">
      <c r="P658302" s="83"/>
    </row>
    <row r="658303" spans="16:16" x14ac:dyDescent="0.3">
      <c r="P658303" s="83"/>
    </row>
    <row r="658304" spans="16:16" x14ac:dyDescent="0.3">
      <c r="P658304" s="83"/>
    </row>
    <row r="658305" spans="16:16" x14ac:dyDescent="0.3">
      <c r="P658305" s="83"/>
    </row>
    <row r="658306" spans="16:16" x14ac:dyDescent="0.3">
      <c r="P658306" s="83"/>
    </row>
    <row r="658307" spans="16:16" x14ac:dyDescent="0.3">
      <c r="P658307" s="83"/>
    </row>
    <row r="658308" spans="16:16" x14ac:dyDescent="0.3">
      <c r="P658308" s="83"/>
    </row>
    <row r="658309" spans="16:16" x14ac:dyDescent="0.3">
      <c r="P658309" s="83"/>
    </row>
    <row r="658310" spans="16:16" x14ac:dyDescent="0.3">
      <c r="P658310" s="83"/>
    </row>
    <row r="658311" spans="16:16" x14ac:dyDescent="0.3">
      <c r="P658311" s="83"/>
    </row>
    <row r="658312" spans="16:16" x14ac:dyDescent="0.3">
      <c r="P658312" s="83"/>
    </row>
    <row r="658313" spans="16:16" x14ac:dyDescent="0.3">
      <c r="P658313" s="83"/>
    </row>
    <row r="658314" spans="16:16" x14ac:dyDescent="0.3">
      <c r="P658314" s="83"/>
    </row>
    <row r="658315" spans="16:16" x14ac:dyDescent="0.3">
      <c r="P658315" s="83"/>
    </row>
    <row r="658316" spans="16:16" x14ac:dyDescent="0.3">
      <c r="P658316" s="83"/>
    </row>
    <row r="658317" spans="16:16" x14ac:dyDescent="0.3">
      <c r="P658317" s="83"/>
    </row>
    <row r="658318" spans="16:16" x14ac:dyDescent="0.3">
      <c r="P658318" s="83"/>
    </row>
    <row r="658319" spans="16:16" x14ac:dyDescent="0.3">
      <c r="P658319" s="83"/>
    </row>
    <row r="658320" spans="16:16" x14ac:dyDescent="0.3">
      <c r="P658320" s="83"/>
    </row>
    <row r="658321" spans="16:16" x14ac:dyDescent="0.3">
      <c r="P658321" s="83"/>
    </row>
    <row r="658322" spans="16:16" x14ac:dyDescent="0.3">
      <c r="P658322" s="83"/>
    </row>
    <row r="658323" spans="16:16" x14ac:dyDescent="0.3">
      <c r="P658323" s="83"/>
    </row>
    <row r="658324" spans="16:16" x14ac:dyDescent="0.3">
      <c r="P658324" s="83"/>
    </row>
    <row r="658325" spans="16:16" x14ac:dyDescent="0.3">
      <c r="P658325" s="83"/>
    </row>
    <row r="658326" spans="16:16" x14ac:dyDescent="0.3">
      <c r="P658326" s="83"/>
    </row>
    <row r="658327" spans="16:16" x14ac:dyDescent="0.3">
      <c r="P658327" s="83"/>
    </row>
    <row r="658328" spans="16:16" x14ac:dyDescent="0.3">
      <c r="P658328" s="83"/>
    </row>
    <row r="658329" spans="16:16" x14ac:dyDescent="0.3">
      <c r="P658329" s="83"/>
    </row>
    <row r="658330" spans="16:16" x14ac:dyDescent="0.3">
      <c r="P658330" s="83"/>
    </row>
    <row r="658331" spans="16:16" x14ac:dyDescent="0.3">
      <c r="P658331" s="83"/>
    </row>
    <row r="658332" spans="16:16" x14ac:dyDescent="0.3">
      <c r="P658332" s="83"/>
    </row>
    <row r="658333" spans="16:16" x14ac:dyDescent="0.3">
      <c r="P658333" s="83"/>
    </row>
    <row r="658334" spans="16:16" x14ac:dyDescent="0.3">
      <c r="P658334" s="83"/>
    </row>
    <row r="658335" spans="16:16" x14ac:dyDescent="0.3">
      <c r="P658335" s="83"/>
    </row>
    <row r="658336" spans="16:16" x14ac:dyDescent="0.3">
      <c r="P658336" s="83"/>
    </row>
    <row r="658337" spans="16:16" x14ac:dyDescent="0.3">
      <c r="P658337" s="83"/>
    </row>
    <row r="658338" spans="16:16" x14ac:dyDescent="0.3">
      <c r="P658338" s="83"/>
    </row>
    <row r="658339" spans="16:16" x14ac:dyDescent="0.3">
      <c r="P658339" s="83"/>
    </row>
    <row r="658340" spans="16:16" x14ac:dyDescent="0.3">
      <c r="P658340" s="83"/>
    </row>
    <row r="658341" spans="16:16" x14ac:dyDescent="0.3">
      <c r="P658341" s="83"/>
    </row>
    <row r="658342" spans="16:16" x14ac:dyDescent="0.3">
      <c r="P658342" s="83"/>
    </row>
    <row r="658343" spans="16:16" x14ac:dyDescent="0.3">
      <c r="P658343" s="83"/>
    </row>
    <row r="658344" spans="16:16" x14ac:dyDescent="0.3">
      <c r="P658344" s="83"/>
    </row>
    <row r="658345" spans="16:16" x14ac:dyDescent="0.3">
      <c r="P658345" s="83"/>
    </row>
    <row r="658346" spans="16:16" x14ac:dyDescent="0.3">
      <c r="P658346" s="83"/>
    </row>
    <row r="658347" spans="16:16" x14ac:dyDescent="0.3">
      <c r="P658347" s="83"/>
    </row>
    <row r="658348" spans="16:16" x14ac:dyDescent="0.3">
      <c r="P658348" s="83"/>
    </row>
    <row r="658349" spans="16:16" x14ac:dyDescent="0.3">
      <c r="P658349" s="83"/>
    </row>
    <row r="658350" spans="16:16" x14ac:dyDescent="0.3">
      <c r="P658350" s="83"/>
    </row>
    <row r="658351" spans="16:16" x14ac:dyDescent="0.3">
      <c r="P658351" s="83"/>
    </row>
    <row r="658352" spans="16:16" x14ac:dyDescent="0.3">
      <c r="P658352" s="83"/>
    </row>
    <row r="658353" spans="16:16" x14ac:dyDescent="0.3">
      <c r="P658353" s="83"/>
    </row>
    <row r="658354" spans="16:16" x14ac:dyDescent="0.3">
      <c r="P658354" s="83"/>
    </row>
    <row r="658355" spans="16:16" x14ac:dyDescent="0.3">
      <c r="P658355" s="83"/>
    </row>
    <row r="658356" spans="16:16" x14ac:dyDescent="0.3">
      <c r="P658356" s="83"/>
    </row>
    <row r="658357" spans="16:16" x14ac:dyDescent="0.3">
      <c r="P658357" s="83"/>
    </row>
    <row r="658358" spans="16:16" x14ac:dyDescent="0.3">
      <c r="P658358" s="83"/>
    </row>
    <row r="658359" spans="16:16" x14ac:dyDescent="0.3">
      <c r="P658359" s="83"/>
    </row>
    <row r="658360" spans="16:16" x14ac:dyDescent="0.3">
      <c r="P658360" s="83"/>
    </row>
    <row r="658361" spans="16:16" x14ac:dyDescent="0.3">
      <c r="P658361" s="83"/>
    </row>
    <row r="658362" spans="16:16" x14ac:dyDescent="0.3">
      <c r="P658362" s="83"/>
    </row>
    <row r="658363" spans="16:16" x14ac:dyDescent="0.3">
      <c r="P658363" s="83"/>
    </row>
    <row r="658364" spans="16:16" x14ac:dyDescent="0.3">
      <c r="P658364" s="83"/>
    </row>
    <row r="658365" spans="16:16" x14ac:dyDescent="0.3">
      <c r="P658365" s="83"/>
    </row>
    <row r="658366" spans="16:16" x14ac:dyDescent="0.3">
      <c r="P658366" s="83"/>
    </row>
    <row r="658367" spans="16:16" x14ac:dyDescent="0.3">
      <c r="P658367" s="83"/>
    </row>
    <row r="658368" spans="16:16" x14ac:dyDescent="0.3">
      <c r="P658368" s="83"/>
    </row>
    <row r="658369" spans="16:16" x14ac:dyDescent="0.3">
      <c r="P658369" s="83"/>
    </row>
    <row r="658370" spans="16:16" x14ac:dyDescent="0.3">
      <c r="P658370" s="83"/>
    </row>
    <row r="658371" spans="16:16" x14ac:dyDescent="0.3">
      <c r="P658371" s="83"/>
    </row>
    <row r="658372" spans="16:16" x14ac:dyDescent="0.3">
      <c r="P658372" s="83"/>
    </row>
    <row r="658373" spans="16:16" x14ac:dyDescent="0.3">
      <c r="P658373" s="83"/>
    </row>
    <row r="658374" spans="16:16" x14ac:dyDescent="0.3">
      <c r="P658374" s="83"/>
    </row>
    <row r="658375" spans="16:16" x14ac:dyDescent="0.3">
      <c r="P658375" s="83"/>
    </row>
    <row r="658376" spans="16:16" x14ac:dyDescent="0.3">
      <c r="P658376" s="83"/>
    </row>
    <row r="658377" spans="16:16" x14ac:dyDescent="0.3">
      <c r="P658377" s="83"/>
    </row>
    <row r="658378" spans="16:16" x14ac:dyDescent="0.3">
      <c r="P658378" s="83"/>
    </row>
    <row r="658379" spans="16:16" x14ac:dyDescent="0.3">
      <c r="P658379" s="83"/>
    </row>
    <row r="658380" spans="16:16" x14ac:dyDescent="0.3">
      <c r="P658380" s="83"/>
    </row>
    <row r="658381" spans="16:16" x14ac:dyDescent="0.3">
      <c r="P658381" s="83"/>
    </row>
    <row r="658382" spans="16:16" x14ac:dyDescent="0.3">
      <c r="P658382" s="83"/>
    </row>
    <row r="658383" spans="16:16" x14ac:dyDescent="0.3">
      <c r="P658383" s="83"/>
    </row>
    <row r="658384" spans="16:16" x14ac:dyDescent="0.3">
      <c r="P658384" s="83"/>
    </row>
    <row r="658385" spans="16:16" x14ac:dyDescent="0.3">
      <c r="P658385" s="83"/>
    </row>
    <row r="658386" spans="16:16" x14ac:dyDescent="0.3">
      <c r="P658386" s="83"/>
    </row>
    <row r="658387" spans="16:16" x14ac:dyDescent="0.3">
      <c r="P658387" s="83"/>
    </row>
    <row r="658388" spans="16:16" x14ac:dyDescent="0.3">
      <c r="P658388" s="83"/>
    </row>
    <row r="658389" spans="16:16" x14ac:dyDescent="0.3">
      <c r="P658389" s="83"/>
    </row>
    <row r="658390" spans="16:16" x14ac:dyDescent="0.3">
      <c r="P658390" s="83"/>
    </row>
    <row r="658391" spans="16:16" x14ac:dyDescent="0.3">
      <c r="P658391" s="83"/>
    </row>
    <row r="658392" spans="16:16" x14ac:dyDescent="0.3">
      <c r="P658392" s="83"/>
    </row>
    <row r="658393" spans="16:16" x14ac:dyDescent="0.3">
      <c r="P658393" s="83"/>
    </row>
    <row r="658394" spans="16:16" x14ac:dyDescent="0.3">
      <c r="P658394" s="83"/>
    </row>
    <row r="658395" spans="16:16" x14ac:dyDescent="0.3">
      <c r="P658395" s="83"/>
    </row>
    <row r="658396" spans="16:16" x14ac:dyDescent="0.3">
      <c r="P658396" s="83"/>
    </row>
    <row r="658397" spans="16:16" x14ac:dyDescent="0.3">
      <c r="P658397" s="83"/>
    </row>
    <row r="658398" spans="16:16" x14ac:dyDescent="0.3">
      <c r="P658398" s="83"/>
    </row>
    <row r="658399" spans="16:16" x14ac:dyDescent="0.3">
      <c r="P658399" s="83"/>
    </row>
    <row r="658400" spans="16:16" x14ac:dyDescent="0.3">
      <c r="P658400" s="83"/>
    </row>
    <row r="658401" spans="16:16" x14ac:dyDescent="0.3">
      <c r="P658401" s="83"/>
    </row>
    <row r="658402" spans="16:16" x14ac:dyDescent="0.3">
      <c r="P658402" s="83"/>
    </row>
    <row r="658403" spans="16:16" x14ac:dyDescent="0.3">
      <c r="P658403" s="83"/>
    </row>
    <row r="658404" spans="16:16" x14ac:dyDescent="0.3">
      <c r="P658404" s="83"/>
    </row>
    <row r="658405" spans="16:16" x14ac:dyDescent="0.3">
      <c r="P658405" s="83"/>
    </row>
    <row r="658406" spans="16:16" x14ac:dyDescent="0.3">
      <c r="P658406" s="83"/>
    </row>
    <row r="658407" spans="16:16" x14ac:dyDescent="0.3">
      <c r="P658407" s="83"/>
    </row>
    <row r="658408" spans="16:16" x14ac:dyDescent="0.3">
      <c r="P658408" s="83"/>
    </row>
    <row r="658409" spans="16:16" x14ac:dyDescent="0.3">
      <c r="P658409" s="83"/>
    </row>
    <row r="658410" spans="16:16" x14ac:dyDescent="0.3">
      <c r="P658410" s="83"/>
    </row>
    <row r="658411" spans="16:16" x14ac:dyDescent="0.3">
      <c r="P658411" s="83"/>
    </row>
    <row r="658412" spans="16:16" x14ac:dyDescent="0.3">
      <c r="P658412" s="83"/>
    </row>
    <row r="658413" spans="16:16" x14ac:dyDescent="0.3">
      <c r="P658413" s="83"/>
    </row>
    <row r="658414" spans="16:16" x14ac:dyDescent="0.3">
      <c r="P658414" s="83"/>
    </row>
    <row r="658415" spans="16:16" x14ac:dyDescent="0.3">
      <c r="P658415" s="83"/>
    </row>
    <row r="658416" spans="16:16" x14ac:dyDescent="0.3">
      <c r="P658416" s="83"/>
    </row>
    <row r="658417" spans="16:16" x14ac:dyDescent="0.3">
      <c r="P658417" s="83"/>
    </row>
    <row r="658418" spans="16:16" x14ac:dyDescent="0.3">
      <c r="P658418" s="83"/>
    </row>
    <row r="658419" spans="16:16" x14ac:dyDescent="0.3">
      <c r="P658419" s="83"/>
    </row>
    <row r="658420" spans="16:16" x14ac:dyDescent="0.3">
      <c r="P658420" s="83"/>
    </row>
    <row r="658421" spans="16:16" x14ac:dyDescent="0.3">
      <c r="P658421" s="83"/>
    </row>
    <row r="658422" spans="16:16" x14ac:dyDescent="0.3">
      <c r="P658422" s="83"/>
    </row>
    <row r="658423" spans="16:16" x14ac:dyDescent="0.3">
      <c r="P658423" s="83"/>
    </row>
    <row r="658424" spans="16:16" x14ac:dyDescent="0.3">
      <c r="P658424" s="83"/>
    </row>
    <row r="658425" spans="16:16" x14ac:dyDescent="0.3">
      <c r="P658425" s="83"/>
    </row>
    <row r="658426" spans="16:16" x14ac:dyDescent="0.3">
      <c r="P658426" s="83"/>
    </row>
    <row r="658427" spans="16:16" x14ac:dyDescent="0.3">
      <c r="P658427" s="83"/>
    </row>
    <row r="658428" spans="16:16" x14ac:dyDescent="0.3">
      <c r="P658428" s="83"/>
    </row>
    <row r="658429" spans="16:16" x14ac:dyDescent="0.3">
      <c r="P658429" s="83"/>
    </row>
    <row r="658430" spans="16:16" x14ac:dyDescent="0.3">
      <c r="P658430" s="83"/>
    </row>
    <row r="658431" spans="16:16" x14ac:dyDescent="0.3">
      <c r="P658431" s="83"/>
    </row>
    <row r="658432" spans="16:16" x14ac:dyDescent="0.3">
      <c r="P658432" s="83"/>
    </row>
    <row r="658433" spans="16:16" x14ac:dyDescent="0.3">
      <c r="P658433" s="83"/>
    </row>
    <row r="658434" spans="16:16" x14ac:dyDescent="0.3">
      <c r="P658434" s="83"/>
    </row>
    <row r="658435" spans="16:16" x14ac:dyDescent="0.3">
      <c r="P658435" s="83"/>
    </row>
    <row r="658436" spans="16:16" x14ac:dyDescent="0.3">
      <c r="P658436" s="83"/>
    </row>
    <row r="658437" spans="16:16" x14ac:dyDescent="0.3">
      <c r="P658437" s="83"/>
    </row>
    <row r="658438" spans="16:16" x14ac:dyDescent="0.3">
      <c r="P658438" s="83"/>
    </row>
    <row r="658439" spans="16:16" x14ac:dyDescent="0.3">
      <c r="P658439" s="83"/>
    </row>
    <row r="658440" spans="16:16" x14ac:dyDescent="0.3">
      <c r="P658440" s="83"/>
    </row>
    <row r="658441" spans="16:16" x14ac:dyDescent="0.3">
      <c r="P658441" s="83"/>
    </row>
    <row r="658442" spans="16:16" x14ac:dyDescent="0.3">
      <c r="P658442" s="83"/>
    </row>
    <row r="658443" spans="16:16" x14ac:dyDescent="0.3">
      <c r="P658443" s="83"/>
    </row>
    <row r="658444" spans="16:16" x14ac:dyDescent="0.3">
      <c r="P658444" s="83"/>
    </row>
    <row r="658445" spans="16:16" x14ac:dyDescent="0.3">
      <c r="P658445" s="83"/>
    </row>
    <row r="658446" spans="16:16" x14ac:dyDescent="0.3">
      <c r="P658446" s="83"/>
    </row>
    <row r="658447" spans="16:16" x14ac:dyDescent="0.3">
      <c r="P658447" s="83"/>
    </row>
    <row r="658448" spans="16:16" x14ac:dyDescent="0.3">
      <c r="P658448" s="83"/>
    </row>
    <row r="658449" spans="16:16" x14ac:dyDescent="0.3">
      <c r="P658449" s="83"/>
    </row>
    <row r="658450" spans="16:16" x14ac:dyDescent="0.3">
      <c r="P658450" s="83"/>
    </row>
    <row r="658451" spans="16:16" x14ac:dyDescent="0.3">
      <c r="P658451" s="83"/>
    </row>
    <row r="658452" spans="16:16" x14ac:dyDescent="0.3">
      <c r="P658452" s="83"/>
    </row>
    <row r="658453" spans="16:16" x14ac:dyDescent="0.3">
      <c r="P658453" s="83"/>
    </row>
    <row r="658454" spans="16:16" x14ac:dyDescent="0.3">
      <c r="P658454" s="83"/>
    </row>
    <row r="658455" spans="16:16" x14ac:dyDescent="0.3">
      <c r="P658455" s="83"/>
    </row>
    <row r="658456" spans="16:16" x14ac:dyDescent="0.3">
      <c r="P658456" s="83"/>
    </row>
    <row r="658457" spans="16:16" x14ac:dyDescent="0.3">
      <c r="P658457" s="83"/>
    </row>
    <row r="658458" spans="16:16" x14ac:dyDescent="0.3">
      <c r="P658458" s="83"/>
    </row>
    <row r="658459" spans="16:16" x14ac:dyDescent="0.3">
      <c r="P658459" s="83"/>
    </row>
    <row r="658460" spans="16:16" x14ac:dyDescent="0.3">
      <c r="P658460" s="83"/>
    </row>
    <row r="658461" spans="16:16" x14ac:dyDescent="0.3">
      <c r="P658461" s="83"/>
    </row>
    <row r="658462" spans="16:16" x14ac:dyDescent="0.3">
      <c r="P658462" s="83"/>
    </row>
    <row r="658463" spans="16:16" x14ac:dyDescent="0.3">
      <c r="P658463" s="83"/>
    </row>
    <row r="658464" spans="16:16" x14ac:dyDescent="0.3">
      <c r="P658464" s="83"/>
    </row>
    <row r="658465" spans="16:16" x14ac:dyDescent="0.3">
      <c r="P658465" s="83"/>
    </row>
    <row r="658466" spans="16:16" x14ac:dyDescent="0.3">
      <c r="P658466" s="83"/>
    </row>
    <row r="658467" spans="16:16" x14ac:dyDescent="0.3">
      <c r="P658467" s="83"/>
    </row>
    <row r="658468" spans="16:16" x14ac:dyDescent="0.3">
      <c r="P658468" s="83"/>
    </row>
    <row r="658469" spans="16:16" x14ac:dyDescent="0.3">
      <c r="P658469" s="83"/>
    </row>
    <row r="658470" spans="16:16" x14ac:dyDescent="0.3">
      <c r="P658470" s="83"/>
    </row>
    <row r="658471" spans="16:16" x14ac:dyDescent="0.3">
      <c r="P658471" s="83"/>
    </row>
    <row r="658472" spans="16:16" x14ac:dyDescent="0.3">
      <c r="P658472" s="83"/>
    </row>
    <row r="658473" spans="16:16" x14ac:dyDescent="0.3">
      <c r="P658473" s="83"/>
    </row>
    <row r="658474" spans="16:16" x14ac:dyDescent="0.3">
      <c r="P658474" s="83"/>
    </row>
    <row r="658475" spans="16:16" x14ac:dyDescent="0.3">
      <c r="P658475" s="83"/>
    </row>
    <row r="658476" spans="16:16" x14ac:dyDescent="0.3">
      <c r="P658476" s="83"/>
    </row>
    <row r="658477" spans="16:16" x14ac:dyDescent="0.3">
      <c r="P658477" s="83"/>
    </row>
    <row r="658478" spans="16:16" x14ac:dyDescent="0.3">
      <c r="P658478" s="83"/>
    </row>
    <row r="658479" spans="16:16" x14ac:dyDescent="0.3">
      <c r="P658479" s="83"/>
    </row>
    <row r="658480" spans="16:16" x14ac:dyDescent="0.3">
      <c r="P658480" s="83"/>
    </row>
    <row r="658481" spans="16:16" x14ac:dyDescent="0.3">
      <c r="P658481" s="83"/>
    </row>
    <row r="658482" spans="16:16" x14ac:dyDescent="0.3">
      <c r="P658482" s="83"/>
    </row>
    <row r="658483" spans="16:16" x14ac:dyDescent="0.3">
      <c r="P658483" s="83"/>
    </row>
    <row r="658484" spans="16:16" x14ac:dyDescent="0.3">
      <c r="P658484" s="83"/>
    </row>
    <row r="658485" spans="16:16" x14ac:dyDescent="0.3">
      <c r="P658485" s="83"/>
    </row>
    <row r="658486" spans="16:16" x14ac:dyDescent="0.3">
      <c r="P658486" s="83"/>
    </row>
    <row r="658487" spans="16:16" x14ac:dyDescent="0.3">
      <c r="P658487" s="83"/>
    </row>
    <row r="658488" spans="16:16" x14ac:dyDescent="0.3">
      <c r="P658488" s="83"/>
    </row>
    <row r="658489" spans="16:16" x14ac:dyDescent="0.3">
      <c r="P658489" s="83"/>
    </row>
    <row r="658490" spans="16:16" x14ac:dyDescent="0.3">
      <c r="P658490" s="83"/>
    </row>
    <row r="658491" spans="16:16" x14ac:dyDescent="0.3">
      <c r="P658491" s="83"/>
    </row>
    <row r="658492" spans="16:16" x14ac:dyDescent="0.3">
      <c r="P658492" s="83"/>
    </row>
    <row r="658493" spans="16:16" x14ac:dyDescent="0.3">
      <c r="P658493" s="83"/>
    </row>
    <row r="658494" spans="16:16" x14ac:dyDescent="0.3">
      <c r="P658494" s="83"/>
    </row>
    <row r="658495" spans="16:16" x14ac:dyDescent="0.3">
      <c r="P658495" s="83"/>
    </row>
    <row r="658496" spans="16:16" x14ac:dyDescent="0.3">
      <c r="P658496" s="83"/>
    </row>
    <row r="658497" spans="16:16" x14ac:dyDescent="0.3">
      <c r="P658497" s="83"/>
    </row>
    <row r="658498" spans="16:16" x14ac:dyDescent="0.3">
      <c r="P658498" s="83"/>
    </row>
    <row r="658499" spans="16:16" x14ac:dyDescent="0.3">
      <c r="P658499" s="83"/>
    </row>
    <row r="658500" spans="16:16" x14ac:dyDescent="0.3">
      <c r="P658500" s="83"/>
    </row>
    <row r="658501" spans="16:16" x14ac:dyDescent="0.3">
      <c r="P658501" s="83"/>
    </row>
    <row r="658502" spans="16:16" x14ac:dyDescent="0.3">
      <c r="P658502" s="83"/>
    </row>
    <row r="658503" spans="16:16" x14ac:dyDescent="0.3">
      <c r="P658503" s="83"/>
    </row>
    <row r="658504" spans="16:16" x14ac:dyDescent="0.3">
      <c r="P658504" s="83"/>
    </row>
    <row r="658505" spans="16:16" x14ac:dyDescent="0.3">
      <c r="P658505" s="83"/>
    </row>
    <row r="658506" spans="16:16" x14ac:dyDescent="0.3">
      <c r="P658506" s="83"/>
    </row>
    <row r="658507" spans="16:16" x14ac:dyDescent="0.3">
      <c r="P658507" s="83"/>
    </row>
    <row r="658508" spans="16:16" x14ac:dyDescent="0.3">
      <c r="P658508" s="83"/>
    </row>
    <row r="658509" spans="16:16" x14ac:dyDescent="0.3">
      <c r="P658509" s="83"/>
    </row>
    <row r="658510" spans="16:16" x14ac:dyDescent="0.3">
      <c r="P658510" s="83"/>
    </row>
    <row r="658511" spans="16:16" x14ac:dyDescent="0.3">
      <c r="P658511" s="83"/>
    </row>
    <row r="658512" spans="16:16" x14ac:dyDescent="0.3">
      <c r="P658512" s="83"/>
    </row>
    <row r="658513" spans="16:16" x14ac:dyDescent="0.3">
      <c r="P658513" s="83"/>
    </row>
    <row r="658514" spans="16:16" x14ac:dyDescent="0.3">
      <c r="P658514" s="83"/>
    </row>
    <row r="658515" spans="16:16" x14ac:dyDescent="0.3">
      <c r="P658515" s="83"/>
    </row>
    <row r="658516" spans="16:16" x14ac:dyDescent="0.3">
      <c r="P658516" s="83"/>
    </row>
    <row r="658517" spans="16:16" x14ac:dyDescent="0.3">
      <c r="P658517" s="83"/>
    </row>
    <row r="658518" spans="16:16" x14ac:dyDescent="0.3">
      <c r="P658518" s="83"/>
    </row>
    <row r="658519" spans="16:16" x14ac:dyDescent="0.3">
      <c r="P658519" s="83"/>
    </row>
    <row r="658520" spans="16:16" x14ac:dyDescent="0.3">
      <c r="P658520" s="83"/>
    </row>
    <row r="658521" spans="16:16" x14ac:dyDescent="0.3">
      <c r="P658521" s="83"/>
    </row>
    <row r="658522" spans="16:16" x14ac:dyDescent="0.3">
      <c r="P658522" s="83"/>
    </row>
    <row r="658523" spans="16:16" x14ac:dyDescent="0.3">
      <c r="P658523" s="83"/>
    </row>
    <row r="658524" spans="16:16" x14ac:dyDescent="0.3">
      <c r="P658524" s="83"/>
    </row>
    <row r="658525" spans="16:16" x14ac:dyDescent="0.3">
      <c r="P658525" s="83"/>
    </row>
    <row r="658526" spans="16:16" x14ac:dyDescent="0.3">
      <c r="P658526" s="83"/>
    </row>
    <row r="658527" spans="16:16" x14ac:dyDescent="0.3">
      <c r="P658527" s="83"/>
    </row>
    <row r="658528" spans="16:16" x14ac:dyDescent="0.3">
      <c r="P658528" s="83"/>
    </row>
    <row r="658529" spans="16:16" x14ac:dyDescent="0.3">
      <c r="P658529" s="83"/>
    </row>
    <row r="658530" spans="16:16" x14ac:dyDescent="0.3">
      <c r="P658530" s="83"/>
    </row>
    <row r="658531" spans="16:16" x14ac:dyDescent="0.3">
      <c r="P658531" s="83"/>
    </row>
    <row r="658532" spans="16:16" x14ac:dyDescent="0.3">
      <c r="P658532" s="83"/>
    </row>
    <row r="658533" spans="16:16" x14ac:dyDescent="0.3">
      <c r="P658533" s="83"/>
    </row>
    <row r="658534" spans="16:16" x14ac:dyDescent="0.3">
      <c r="P658534" s="83"/>
    </row>
    <row r="658535" spans="16:16" x14ac:dyDescent="0.3">
      <c r="P658535" s="83"/>
    </row>
    <row r="658536" spans="16:16" x14ac:dyDescent="0.3">
      <c r="P658536" s="83"/>
    </row>
    <row r="658537" spans="16:16" x14ac:dyDescent="0.3">
      <c r="P658537" s="83"/>
    </row>
    <row r="658538" spans="16:16" x14ac:dyDescent="0.3">
      <c r="P658538" s="83"/>
    </row>
    <row r="658539" spans="16:16" x14ac:dyDescent="0.3">
      <c r="P658539" s="83"/>
    </row>
    <row r="658540" spans="16:16" x14ac:dyDescent="0.3">
      <c r="P658540" s="83"/>
    </row>
    <row r="658541" spans="16:16" x14ac:dyDescent="0.3">
      <c r="P658541" s="83"/>
    </row>
    <row r="658542" spans="16:16" x14ac:dyDescent="0.3">
      <c r="P658542" s="83"/>
    </row>
    <row r="658543" spans="16:16" x14ac:dyDescent="0.3">
      <c r="P658543" s="83"/>
    </row>
    <row r="658544" spans="16:16" x14ac:dyDescent="0.3">
      <c r="P658544" s="83"/>
    </row>
    <row r="658545" spans="16:16" x14ac:dyDescent="0.3">
      <c r="P658545" s="83"/>
    </row>
    <row r="658546" spans="16:16" x14ac:dyDescent="0.3">
      <c r="P658546" s="83"/>
    </row>
    <row r="658547" spans="16:16" x14ac:dyDescent="0.3">
      <c r="P658547" s="83"/>
    </row>
    <row r="658548" spans="16:16" x14ac:dyDescent="0.3">
      <c r="P658548" s="83"/>
    </row>
    <row r="658549" spans="16:16" x14ac:dyDescent="0.3">
      <c r="P658549" s="83"/>
    </row>
    <row r="658550" spans="16:16" x14ac:dyDescent="0.3">
      <c r="P658550" s="83"/>
    </row>
    <row r="658551" spans="16:16" x14ac:dyDescent="0.3">
      <c r="P658551" s="83"/>
    </row>
    <row r="658552" spans="16:16" x14ac:dyDescent="0.3">
      <c r="P658552" s="83"/>
    </row>
    <row r="658553" spans="16:16" x14ac:dyDescent="0.3">
      <c r="P658553" s="83"/>
    </row>
    <row r="658554" spans="16:16" x14ac:dyDescent="0.3">
      <c r="P658554" s="83"/>
    </row>
    <row r="658555" spans="16:16" x14ac:dyDescent="0.3">
      <c r="P658555" s="83"/>
    </row>
    <row r="658556" spans="16:16" x14ac:dyDescent="0.3">
      <c r="P658556" s="83"/>
    </row>
    <row r="658557" spans="16:16" x14ac:dyDescent="0.3">
      <c r="P658557" s="83"/>
    </row>
    <row r="658558" spans="16:16" x14ac:dyDescent="0.3">
      <c r="P658558" s="83"/>
    </row>
    <row r="658559" spans="16:16" x14ac:dyDescent="0.3">
      <c r="P658559" s="83"/>
    </row>
    <row r="658560" spans="16:16" x14ac:dyDescent="0.3">
      <c r="P658560" s="83"/>
    </row>
    <row r="658561" spans="16:16" x14ac:dyDescent="0.3">
      <c r="P658561" s="83"/>
    </row>
    <row r="658562" spans="16:16" x14ac:dyDescent="0.3">
      <c r="P658562" s="83"/>
    </row>
    <row r="658563" spans="16:16" x14ac:dyDescent="0.3">
      <c r="P658563" s="83"/>
    </row>
    <row r="658564" spans="16:16" x14ac:dyDescent="0.3">
      <c r="P658564" s="83"/>
    </row>
    <row r="658565" spans="16:16" x14ac:dyDescent="0.3">
      <c r="P658565" s="83"/>
    </row>
    <row r="658566" spans="16:16" x14ac:dyDescent="0.3">
      <c r="P658566" s="83"/>
    </row>
    <row r="658567" spans="16:16" x14ac:dyDescent="0.3">
      <c r="P658567" s="83"/>
    </row>
    <row r="658568" spans="16:16" x14ac:dyDescent="0.3">
      <c r="P658568" s="83"/>
    </row>
    <row r="658569" spans="16:16" x14ac:dyDescent="0.3">
      <c r="P658569" s="83"/>
    </row>
    <row r="658570" spans="16:16" x14ac:dyDescent="0.3">
      <c r="P658570" s="83"/>
    </row>
    <row r="658571" spans="16:16" x14ac:dyDescent="0.3">
      <c r="P658571" s="83"/>
    </row>
    <row r="658572" spans="16:16" x14ac:dyDescent="0.3">
      <c r="P658572" s="83"/>
    </row>
    <row r="658573" spans="16:16" x14ac:dyDescent="0.3">
      <c r="P658573" s="83"/>
    </row>
    <row r="658574" spans="16:16" x14ac:dyDescent="0.3">
      <c r="P658574" s="83"/>
    </row>
    <row r="658575" spans="16:16" x14ac:dyDescent="0.3">
      <c r="P658575" s="83"/>
    </row>
    <row r="658576" spans="16:16" x14ac:dyDescent="0.3">
      <c r="P658576" s="83"/>
    </row>
    <row r="658577" spans="16:16" x14ac:dyDescent="0.3">
      <c r="P658577" s="83"/>
    </row>
    <row r="658578" spans="16:16" x14ac:dyDescent="0.3">
      <c r="P658578" s="83"/>
    </row>
    <row r="658579" spans="16:16" x14ac:dyDescent="0.3">
      <c r="P658579" s="83"/>
    </row>
    <row r="658580" spans="16:16" x14ac:dyDescent="0.3">
      <c r="P658580" s="83"/>
    </row>
    <row r="658581" spans="16:16" x14ac:dyDescent="0.3">
      <c r="P658581" s="83"/>
    </row>
    <row r="658582" spans="16:16" x14ac:dyDescent="0.3">
      <c r="P658582" s="83"/>
    </row>
    <row r="658583" spans="16:16" x14ac:dyDescent="0.3">
      <c r="P658583" s="83"/>
    </row>
    <row r="658584" spans="16:16" x14ac:dyDescent="0.3">
      <c r="P658584" s="83"/>
    </row>
    <row r="658585" spans="16:16" x14ac:dyDescent="0.3">
      <c r="P658585" s="83"/>
    </row>
    <row r="658586" spans="16:16" x14ac:dyDescent="0.3">
      <c r="P658586" s="83"/>
    </row>
    <row r="658587" spans="16:16" x14ac:dyDescent="0.3">
      <c r="P658587" s="83"/>
    </row>
    <row r="658588" spans="16:16" x14ac:dyDescent="0.3">
      <c r="P658588" s="83"/>
    </row>
    <row r="658589" spans="16:16" x14ac:dyDescent="0.3">
      <c r="P658589" s="83"/>
    </row>
    <row r="658590" spans="16:16" x14ac:dyDescent="0.3">
      <c r="P658590" s="83"/>
    </row>
    <row r="658591" spans="16:16" x14ac:dyDescent="0.3">
      <c r="P658591" s="83"/>
    </row>
    <row r="658592" spans="16:16" x14ac:dyDescent="0.3">
      <c r="P658592" s="83"/>
    </row>
    <row r="658593" spans="16:16" x14ac:dyDescent="0.3">
      <c r="P658593" s="83"/>
    </row>
    <row r="658594" spans="16:16" x14ac:dyDescent="0.3">
      <c r="P658594" s="83"/>
    </row>
    <row r="658595" spans="16:16" x14ac:dyDescent="0.3">
      <c r="P658595" s="83"/>
    </row>
    <row r="658596" spans="16:16" x14ac:dyDescent="0.3">
      <c r="P658596" s="83"/>
    </row>
    <row r="658597" spans="16:16" x14ac:dyDescent="0.3">
      <c r="P658597" s="83"/>
    </row>
    <row r="658598" spans="16:16" x14ac:dyDescent="0.3">
      <c r="P658598" s="83"/>
    </row>
    <row r="658599" spans="16:16" x14ac:dyDescent="0.3">
      <c r="P658599" s="83"/>
    </row>
    <row r="658600" spans="16:16" x14ac:dyDescent="0.3">
      <c r="P658600" s="83"/>
    </row>
    <row r="658601" spans="16:16" x14ac:dyDescent="0.3">
      <c r="P658601" s="83"/>
    </row>
    <row r="658602" spans="16:16" x14ac:dyDescent="0.3">
      <c r="P658602" s="83"/>
    </row>
    <row r="658603" spans="16:16" x14ac:dyDescent="0.3">
      <c r="P658603" s="83"/>
    </row>
    <row r="658604" spans="16:16" x14ac:dyDescent="0.3">
      <c r="P658604" s="83"/>
    </row>
    <row r="658605" spans="16:16" x14ac:dyDescent="0.3">
      <c r="P658605" s="83"/>
    </row>
    <row r="658606" spans="16:16" x14ac:dyDescent="0.3">
      <c r="P658606" s="83"/>
    </row>
    <row r="658607" spans="16:16" x14ac:dyDescent="0.3">
      <c r="P658607" s="83"/>
    </row>
    <row r="658608" spans="16:16" x14ac:dyDescent="0.3">
      <c r="P658608" s="83"/>
    </row>
    <row r="658609" spans="16:16" x14ac:dyDescent="0.3">
      <c r="P658609" s="83"/>
    </row>
    <row r="658610" spans="16:16" x14ac:dyDescent="0.3">
      <c r="P658610" s="83"/>
    </row>
    <row r="658611" spans="16:16" x14ac:dyDescent="0.3">
      <c r="P658611" s="83"/>
    </row>
    <row r="658612" spans="16:16" x14ac:dyDescent="0.3">
      <c r="P658612" s="83"/>
    </row>
    <row r="658613" spans="16:16" x14ac:dyDescent="0.3">
      <c r="P658613" s="83"/>
    </row>
    <row r="658614" spans="16:16" x14ac:dyDescent="0.3">
      <c r="P658614" s="83"/>
    </row>
    <row r="658615" spans="16:16" x14ac:dyDescent="0.3">
      <c r="P658615" s="83"/>
    </row>
    <row r="658616" spans="16:16" x14ac:dyDescent="0.3">
      <c r="P658616" s="83"/>
    </row>
    <row r="658617" spans="16:16" x14ac:dyDescent="0.3">
      <c r="P658617" s="83"/>
    </row>
    <row r="658618" spans="16:16" x14ac:dyDescent="0.3">
      <c r="P658618" s="83"/>
    </row>
    <row r="658619" spans="16:16" x14ac:dyDescent="0.3">
      <c r="P658619" s="83"/>
    </row>
    <row r="658620" spans="16:16" x14ac:dyDescent="0.3">
      <c r="P658620" s="83"/>
    </row>
    <row r="658621" spans="16:16" x14ac:dyDescent="0.3">
      <c r="P658621" s="83"/>
    </row>
    <row r="658622" spans="16:16" x14ac:dyDescent="0.3">
      <c r="P658622" s="83"/>
    </row>
    <row r="658623" spans="16:16" x14ac:dyDescent="0.3">
      <c r="P658623" s="83"/>
    </row>
    <row r="658624" spans="16:16" x14ac:dyDescent="0.3">
      <c r="P658624" s="83"/>
    </row>
    <row r="658625" spans="16:16" x14ac:dyDescent="0.3">
      <c r="P658625" s="83"/>
    </row>
    <row r="658626" spans="16:16" x14ac:dyDescent="0.3">
      <c r="P658626" s="83"/>
    </row>
    <row r="658627" spans="16:16" x14ac:dyDescent="0.3">
      <c r="P658627" s="83"/>
    </row>
    <row r="658628" spans="16:16" x14ac:dyDescent="0.3">
      <c r="P658628" s="83"/>
    </row>
    <row r="658629" spans="16:16" x14ac:dyDescent="0.3">
      <c r="P658629" s="83"/>
    </row>
    <row r="658630" spans="16:16" x14ac:dyDescent="0.3">
      <c r="P658630" s="83"/>
    </row>
    <row r="658631" spans="16:16" x14ac:dyDescent="0.3">
      <c r="P658631" s="83"/>
    </row>
    <row r="658632" spans="16:16" x14ac:dyDescent="0.3">
      <c r="P658632" s="83"/>
    </row>
    <row r="658633" spans="16:16" x14ac:dyDescent="0.3">
      <c r="P658633" s="83"/>
    </row>
    <row r="658634" spans="16:16" x14ac:dyDescent="0.3">
      <c r="P658634" s="83"/>
    </row>
    <row r="658635" spans="16:16" x14ac:dyDescent="0.3">
      <c r="P658635" s="83"/>
    </row>
    <row r="658636" spans="16:16" x14ac:dyDescent="0.3">
      <c r="P658636" s="83"/>
    </row>
    <row r="658637" spans="16:16" x14ac:dyDescent="0.3">
      <c r="P658637" s="83"/>
    </row>
    <row r="658638" spans="16:16" x14ac:dyDescent="0.3">
      <c r="P658638" s="83"/>
    </row>
    <row r="658639" spans="16:16" x14ac:dyDescent="0.3">
      <c r="P658639" s="83"/>
    </row>
    <row r="658640" spans="16:16" x14ac:dyDescent="0.3">
      <c r="P658640" s="83"/>
    </row>
    <row r="658641" spans="16:16" x14ac:dyDescent="0.3">
      <c r="P658641" s="83"/>
    </row>
    <row r="658642" spans="16:16" x14ac:dyDescent="0.3">
      <c r="P658642" s="83"/>
    </row>
    <row r="658643" spans="16:16" x14ac:dyDescent="0.3">
      <c r="P658643" s="83"/>
    </row>
    <row r="658644" spans="16:16" x14ac:dyDescent="0.3">
      <c r="P658644" s="83"/>
    </row>
    <row r="658645" spans="16:16" x14ac:dyDescent="0.3">
      <c r="P658645" s="83"/>
    </row>
    <row r="658646" spans="16:16" x14ac:dyDescent="0.3">
      <c r="P658646" s="83"/>
    </row>
    <row r="658647" spans="16:16" x14ac:dyDescent="0.3">
      <c r="P658647" s="83"/>
    </row>
    <row r="658648" spans="16:16" x14ac:dyDescent="0.3">
      <c r="P658648" s="83"/>
    </row>
    <row r="658649" spans="16:16" x14ac:dyDescent="0.3">
      <c r="P658649" s="83"/>
    </row>
    <row r="658650" spans="16:16" x14ac:dyDescent="0.3">
      <c r="P658650" s="83"/>
    </row>
    <row r="658651" spans="16:16" x14ac:dyDescent="0.3">
      <c r="P658651" s="83"/>
    </row>
    <row r="658652" spans="16:16" x14ac:dyDescent="0.3">
      <c r="P658652" s="83"/>
    </row>
    <row r="658653" spans="16:16" x14ac:dyDescent="0.3">
      <c r="P658653" s="83"/>
    </row>
    <row r="658654" spans="16:16" x14ac:dyDescent="0.3">
      <c r="P658654" s="83"/>
    </row>
    <row r="658655" spans="16:16" x14ac:dyDescent="0.3">
      <c r="P658655" s="83"/>
    </row>
    <row r="658656" spans="16:16" x14ac:dyDescent="0.3">
      <c r="P658656" s="83"/>
    </row>
    <row r="658657" spans="16:16" x14ac:dyDescent="0.3">
      <c r="P658657" s="83"/>
    </row>
    <row r="658658" spans="16:16" x14ac:dyDescent="0.3">
      <c r="P658658" s="83"/>
    </row>
    <row r="658659" spans="16:16" x14ac:dyDescent="0.3">
      <c r="P658659" s="83"/>
    </row>
    <row r="658660" spans="16:16" x14ac:dyDescent="0.3">
      <c r="P658660" s="83"/>
    </row>
    <row r="658661" spans="16:16" x14ac:dyDescent="0.3">
      <c r="P658661" s="83"/>
    </row>
    <row r="658662" spans="16:16" x14ac:dyDescent="0.3">
      <c r="P658662" s="83"/>
    </row>
    <row r="658663" spans="16:16" x14ac:dyDescent="0.3">
      <c r="P658663" s="83"/>
    </row>
    <row r="658664" spans="16:16" x14ac:dyDescent="0.3">
      <c r="P658664" s="83"/>
    </row>
    <row r="658665" spans="16:16" x14ac:dyDescent="0.3">
      <c r="P658665" s="83"/>
    </row>
    <row r="658666" spans="16:16" x14ac:dyDescent="0.3">
      <c r="P658666" s="83"/>
    </row>
    <row r="658667" spans="16:16" x14ac:dyDescent="0.3">
      <c r="P658667" s="83"/>
    </row>
    <row r="658668" spans="16:16" x14ac:dyDescent="0.3">
      <c r="P658668" s="83"/>
    </row>
    <row r="658669" spans="16:16" x14ac:dyDescent="0.3">
      <c r="P658669" s="83"/>
    </row>
    <row r="658670" spans="16:16" x14ac:dyDescent="0.3">
      <c r="P658670" s="83"/>
    </row>
    <row r="658671" spans="16:16" x14ac:dyDescent="0.3">
      <c r="P658671" s="83"/>
    </row>
    <row r="658672" spans="16:16" x14ac:dyDescent="0.3">
      <c r="P658672" s="83"/>
    </row>
    <row r="658673" spans="16:16" x14ac:dyDescent="0.3">
      <c r="P658673" s="83"/>
    </row>
    <row r="658674" spans="16:16" x14ac:dyDescent="0.3">
      <c r="P658674" s="83"/>
    </row>
    <row r="658675" spans="16:16" x14ac:dyDescent="0.3">
      <c r="P658675" s="83"/>
    </row>
    <row r="658676" spans="16:16" x14ac:dyDescent="0.3">
      <c r="P658676" s="83"/>
    </row>
    <row r="658677" spans="16:16" x14ac:dyDescent="0.3">
      <c r="P658677" s="83"/>
    </row>
    <row r="658678" spans="16:16" x14ac:dyDescent="0.3">
      <c r="P658678" s="83"/>
    </row>
    <row r="658679" spans="16:16" x14ac:dyDescent="0.3">
      <c r="P658679" s="83"/>
    </row>
    <row r="658680" spans="16:16" x14ac:dyDescent="0.3">
      <c r="P658680" s="83"/>
    </row>
    <row r="658681" spans="16:16" x14ac:dyDescent="0.3">
      <c r="P658681" s="83"/>
    </row>
    <row r="658682" spans="16:16" x14ac:dyDescent="0.3">
      <c r="P658682" s="83"/>
    </row>
    <row r="658683" spans="16:16" x14ac:dyDescent="0.3">
      <c r="P658683" s="83"/>
    </row>
    <row r="658684" spans="16:16" x14ac:dyDescent="0.3">
      <c r="P658684" s="83"/>
    </row>
    <row r="658685" spans="16:16" x14ac:dyDescent="0.3">
      <c r="P658685" s="83"/>
    </row>
    <row r="658686" spans="16:16" x14ac:dyDescent="0.3">
      <c r="P658686" s="83"/>
    </row>
    <row r="658687" spans="16:16" x14ac:dyDescent="0.3">
      <c r="P658687" s="83"/>
    </row>
    <row r="658688" spans="16:16" x14ac:dyDescent="0.3">
      <c r="P658688" s="83"/>
    </row>
    <row r="658689" spans="16:16" x14ac:dyDescent="0.3">
      <c r="P658689" s="83"/>
    </row>
    <row r="658690" spans="16:16" x14ac:dyDescent="0.3">
      <c r="P658690" s="83"/>
    </row>
    <row r="658691" spans="16:16" x14ac:dyDescent="0.3">
      <c r="P658691" s="83"/>
    </row>
    <row r="658692" spans="16:16" x14ac:dyDescent="0.3">
      <c r="P658692" s="83"/>
    </row>
    <row r="658693" spans="16:16" x14ac:dyDescent="0.3">
      <c r="P658693" s="83"/>
    </row>
    <row r="658694" spans="16:16" x14ac:dyDescent="0.3">
      <c r="P658694" s="83"/>
    </row>
    <row r="658695" spans="16:16" x14ac:dyDescent="0.3">
      <c r="P658695" s="83"/>
    </row>
    <row r="658696" spans="16:16" x14ac:dyDescent="0.3">
      <c r="P658696" s="83"/>
    </row>
    <row r="658697" spans="16:16" x14ac:dyDescent="0.3">
      <c r="P658697" s="83"/>
    </row>
    <row r="658698" spans="16:16" x14ac:dyDescent="0.3">
      <c r="P658698" s="83"/>
    </row>
    <row r="658699" spans="16:16" x14ac:dyDescent="0.3">
      <c r="P658699" s="83"/>
    </row>
    <row r="658700" spans="16:16" x14ac:dyDescent="0.3">
      <c r="P658700" s="83"/>
    </row>
    <row r="658701" spans="16:16" x14ac:dyDescent="0.3">
      <c r="P658701" s="83"/>
    </row>
    <row r="658702" spans="16:16" x14ac:dyDescent="0.3">
      <c r="P658702" s="83"/>
    </row>
    <row r="658703" spans="16:16" x14ac:dyDescent="0.3">
      <c r="P658703" s="83"/>
    </row>
    <row r="658704" spans="16:16" x14ac:dyDescent="0.3">
      <c r="P658704" s="83"/>
    </row>
    <row r="658705" spans="16:16" x14ac:dyDescent="0.3">
      <c r="P658705" s="83"/>
    </row>
    <row r="658706" spans="16:16" x14ac:dyDescent="0.3">
      <c r="P658706" s="83"/>
    </row>
    <row r="658707" spans="16:16" x14ac:dyDescent="0.3">
      <c r="P658707" s="83"/>
    </row>
    <row r="658708" spans="16:16" x14ac:dyDescent="0.3">
      <c r="P658708" s="83"/>
    </row>
    <row r="658709" spans="16:16" x14ac:dyDescent="0.3">
      <c r="P658709" s="83"/>
    </row>
    <row r="658710" spans="16:16" x14ac:dyDescent="0.3">
      <c r="P658710" s="83"/>
    </row>
    <row r="658711" spans="16:16" x14ac:dyDescent="0.3">
      <c r="P658711" s="83"/>
    </row>
    <row r="658712" spans="16:16" x14ac:dyDescent="0.3">
      <c r="P658712" s="83"/>
    </row>
    <row r="658713" spans="16:16" x14ac:dyDescent="0.3">
      <c r="P658713" s="83"/>
    </row>
    <row r="658714" spans="16:16" x14ac:dyDescent="0.3">
      <c r="P658714" s="83"/>
    </row>
    <row r="658715" spans="16:16" x14ac:dyDescent="0.3">
      <c r="P658715" s="83"/>
    </row>
    <row r="658716" spans="16:16" x14ac:dyDescent="0.3">
      <c r="P658716" s="83"/>
    </row>
    <row r="658717" spans="16:16" x14ac:dyDescent="0.3">
      <c r="P658717" s="83"/>
    </row>
    <row r="658718" spans="16:16" x14ac:dyDescent="0.3">
      <c r="P658718" s="83"/>
    </row>
    <row r="658719" spans="16:16" x14ac:dyDescent="0.3">
      <c r="P658719" s="83"/>
    </row>
    <row r="658720" spans="16:16" x14ac:dyDescent="0.3">
      <c r="P658720" s="83"/>
    </row>
    <row r="658721" spans="16:16" x14ac:dyDescent="0.3">
      <c r="P658721" s="83"/>
    </row>
    <row r="658722" spans="16:16" x14ac:dyDescent="0.3">
      <c r="P658722" s="83"/>
    </row>
    <row r="658723" spans="16:16" x14ac:dyDescent="0.3">
      <c r="P658723" s="83"/>
    </row>
    <row r="658724" spans="16:16" x14ac:dyDescent="0.3">
      <c r="P658724" s="83"/>
    </row>
    <row r="658725" spans="16:16" x14ac:dyDescent="0.3">
      <c r="P658725" s="83"/>
    </row>
    <row r="658726" spans="16:16" x14ac:dyDescent="0.3">
      <c r="P658726" s="83"/>
    </row>
    <row r="658727" spans="16:16" x14ac:dyDescent="0.3">
      <c r="P658727" s="83"/>
    </row>
    <row r="658728" spans="16:16" x14ac:dyDescent="0.3">
      <c r="P658728" s="83"/>
    </row>
    <row r="658729" spans="16:16" x14ac:dyDescent="0.3">
      <c r="P658729" s="83"/>
    </row>
    <row r="658730" spans="16:16" x14ac:dyDescent="0.3">
      <c r="P658730" s="83"/>
    </row>
    <row r="658731" spans="16:16" x14ac:dyDescent="0.3">
      <c r="P658731" s="83"/>
    </row>
    <row r="658732" spans="16:16" x14ac:dyDescent="0.3">
      <c r="P658732" s="83"/>
    </row>
    <row r="658733" spans="16:16" x14ac:dyDescent="0.3">
      <c r="P658733" s="83"/>
    </row>
    <row r="658734" spans="16:16" x14ac:dyDescent="0.3">
      <c r="P658734" s="83"/>
    </row>
    <row r="658735" spans="16:16" x14ac:dyDescent="0.3">
      <c r="P658735" s="83"/>
    </row>
    <row r="658736" spans="16:16" x14ac:dyDescent="0.3">
      <c r="P658736" s="83"/>
    </row>
    <row r="658737" spans="16:16" x14ac:dyDescent="0.3">
      <c r="P658737" s="83"/>
    </row>
    <row r="658738" spans="16:16" x14ac:dyDescent="0.3">
      <c r="P658738" s="83"/>
    </row>
    <row r="658739" spans="16:16" x14ac:dyDescent="0.3">
      <c r="P658739" s="83"/>
    </row>
    <row r="658740" spans="16:16" x14ac:dyDescent="0.3">
      <c r="P658740" s="83"/>
    </row>
    <row r="658741" spans="16:16" x14ac:dyDescent="0.3">
      <c r="P658741" s="83"/>
    </row>
    <row r="658742" spans="16:16" x14ac:dyDescent="0.3">
      <c r="P658742" s="83"/>
    </row>
    <row r="658743" spans="16:16" x14ac:dyDescent="0.3">
      <c r="P658743" s="83"/>
    </row>
    <row r="658744" spans="16:16" x14ac:dyDescent="0.3">
      <c r="P658744" s="83"/>
    </row>
    <row r="658745" spans="16:16" x14ac:dyDescent="0.3">
      <c r="P658745" s="83"/>
    </row>
    <row r="658746" spans="16:16" x14ac:dyDescent="0.3">
      <c r="P658746" s="83"/>
    </row>
    <row r="658747" spans="16:16" x14ac:dyDescent="0.3">
      <c r="P658747" s="83"/>
    </row>
    <row r="658748" spans="16:16" x14ac:dyDescent="0.3">
      <c r="P658748" s="83"/>
    </row>
    <row r="658749" spans="16:16" x14ac:dyDescent="0.3">
      <c r="P658749" s="83"/>
    </row>
    <row r="658750" spans="16:16" x14ac:dyDescent="0.3">
      <c r="P658750" s="83"/>
    </row>
    <row r="658751" spans="16:16" x14ac:dyDescent="0.3">
      <c r="P658751" s="83"/>
    </row>
    <row r="658752" spans="16:16" x14ac:dyDescent="0.3">
      <c r="P658752" s="83"/>
    </row>
    <row r="658753" spans="16:16" x14ac:dyDescent="0.3">
      <c r="P658753" s="83"/>
    </row>
    <row r="658754" spans="16:16" x14ac:dyDescent="0.3">
      <c r="P658754" s="83"/>
    </row>
    <row r="658755" spans="16:16" x14ac:dyDescent="0.3">
      <c r="P658755" s="83"/>
    </row>
    <row r="658756" spans="16:16" x14ac:dyDescent="0.3">
      <c r="P658756" s="83"/>
    </row>
    <row r="658757" spans="16:16" x14ac:dyDescent="0.3">
      <c r="P658757" s="83"/>
    </row>
    <row r="658758" spans="16:16" x14ac:dyDescent="0.3">
      <c r="P658758" s="83"/>
    </row>
    <row r="658759" spans="16:16" x14ac:dyDescent="0.3">
      <c r="P658759" s="83"/>
    </row>
    <row r="658760" spans="16:16" x14ac:dyDescent="0.3">
      <c r="P658760" s="83"/>
    </row>
    <row r="658761" spans="16:16" x14ac:dyDescent="0.3">
      <c r="P658761" s="83"/>
    </row>
    <row r="658762" spans="16:16" x14ac:dyDescent="0.3">
      <c r="P658762" s="83"/>
    </row>
    <row r="658763" spans="16:16" x14ac:dyDescent="0.3">
      <c r="P658763" s="83"/>
    </row>
    <row r="658764" spans="16:16" x14ac:dyDescent="0.3">
      <c r="P658764" s="83"/>
    </row>
    <row r="658765" spans="16:16" x14ac:dyDescent="0.3">
      <c r="P658765" s="83"/>
    </row>
    <row r="658766" spans="16:16" x14ac:dyDescent="0.3">
      <c r="P658766" s="83"/>
    </row>
    <row r="658767" spans="16:16" x14ac:dyDescent="0.3">
      <c r="P658767" s="83"/>
    </row>
    <row r="658768" spans="16:16" x14ac:dyDescent="0.3">
      <c r="P658768" s="83"/>
    </row>
    <row r="658769" spans="16:16" x14ac:dyDescent="0.3">
      <c r="P658769" s="83"/>
    </row>
    <row r="658770" spans="16:16" x14ac:dyDescent="0.3">
      <c r="P658770" s="83"/>
    </row>
    <row r="658771" spans="16:16" x14ac:dyDescent="0.3">
      <c r="P658771" s="83"/>
    </row>
    <row r="658772" spans="16:16" x14ac:dyDescent="0.3">
      <c r="P658772" s="83"/>
    </row>
    <row r="658773" spans="16:16" x14ac:dyDescent="0.3">
      <c r="P658773" s="83"/>
    </row>
    <row r="658774" spans="16:16" x14ac:dyDescent="0.3">
      <c r="P658774" s="83"/>
    </row>
    <row r="658775" spans="16:16" x14ac:dyDescent="0.3">
      <c r="P658775" s="83"/>
    </row>
    <row r="658776" spans="16:16" x14ac:dyDescent="0.3">
      <c r="P658776" s="83"/>
    </row>
    <row r="658777" spans="16:16" x14ac:dyDescent="0.3">
      <c r="P658777" s="83"/>
    </row>
    <row r="658778" spans="16:16" x14ac:dyDescent="0.3">
      <c r="P658778" s="83"/>
    </row>
    <row r="658779" spans="16:16" x14ac:dyDescent="0.3">
      <c r="P658779" s="83"/>
    </row>
    <row r="658780" spans="16:16" x14ac:dyDescent="0.3">
      <c r="P658780" s="83"/>
    </row>
    <row r="658781" spans="16:16" x14ac:dyDescent="0.3">
      <c r="P658781" s="83"/>
    </row>
    <row r="658782" spans="16:16" x14ac:dyDescent="0.3">
      <c r="P658782" s="83"/>
    </row>
    <row r="658783" spans="16:16" x14ac:dyDescent="0.3">
      <c r="P658783" s="83"/>
    </row>
    <row r="658784" spans="16:16" x14ac:dyDescent="0.3">
      <c r="P658784" s="83"/>
    </row>
    <row r="658785" spans="16:16" x14ac:dyDescent="0.3">
      <c r="P658785" s="83"/>
    </row>
    <row r="658786" spans="16:16" x14ac:dyDescent="0.3">
      <c r="P658786" s="83"/>
    </row>
    <row r="658787" spans="16:16" x14ac:dyDescent="0.3">
      <c r="P658787" s="83"/>
    </row>
    <row r="658788" spans="16:16" x14ac:dyDescent="0.3">
      <c r="P658788" s="83"/>
    </row>
    <row r="658789" spans="16:16" x14ac:dyDescent="0.3">
      <c r="P658789" s="83"/>
    </row>
    <row r="658790" spans="16:16" x14ac:dyDescent="0.3">
      <c r="P658790" s="83"/>
    </row>
    <row r="658791" spans="16:16" x14ac:dyDescent="0.3">
      <c r="P658791" s="83"/>
    </row>
    <row r="658792" spans="16:16" x14ac:dyDescent="0.3">
      <c r="P658792" s="83"/>
    </row>
    <row r="658793" spans="16:16" x14ac:dyDescent="0.3">
      <c r="P658793" s="83"/>
    </row>
    <row r="658794" spans="16:16" x14ac:dyDescent="0.3">
      <c r="P658794" s="83"/>
    </row>
    <row r="658795" spans="16:16" x14ac:dyDescent="0.3">
      <c r="P658795" s="83"/>
    </row>
    <row r="658796" spans="16:16" x14ac:dyDescent="0.3">
      <c r="P658796" s="83"/>
    </row>
    <row r="658797" spans="16:16" x14ac:dyDescent="0.3">
      <c r="P658797" s="83"/>
    </row>
    <row r="658798" spans="16:16" x14ac:dyDescent="0.3">
      <c r="P658798" s="83"/>
    </row>
    <row r="658799" spans="16:16" x14ac:dyDescent="0.3">
      <c r="P658799" s="83"/>
    </row>
    <row r="658800" spans="16:16" x14ac:dyDescent="0.3">
      <c r="P658800" s="83"/>
    </row>
    <row r="658801" spans="16:16" x14ac:dyDescent="0.3">
      <c r="P658801" s="83"/>
    </row>
    <row r="658802" spans="16:16" x14ac:dyDescent="0.3">
      <c r="P658802" s="83"/>
    </row>
    <row r="658803" spans="16:16" x14ac:dyDescent="0.3">
      <c r="P658803" s="83"/>
    </row>
    <row r="658804" spans="16:16" x14ac:dyDescent="0.3">
      <c r="P658804" s="83"/>
    </row>
    <row r="658805" spans="16:16" x14ac:dyDescent="0.3">
      <c r="P658805" s="83"/>
    </row>
    <row r="658806" spans="16:16" x14ac:dyDescent="0.3">
      <c r="P658806" s="83"/>
    </row>
    <row r="658807" spans="16:16" x14ac:dyDescent="0.3">
      <c r="P658807" s="83"/>
    </row>
    <row r="658808" spans="16:16" x14ac:dyDescent="0.3">
      <c r="P658808" s="83"/>
    </row>
    <row r="658809" spans="16:16" x14ac:dyDescent="0.3">
      <c r="P658809" s="83"/>
    </row>
    <row r="658810" spans="16:16" x14ac:dyDescent="0.3">
      <c r="P658810" s="83"/>
    </row>
    <row r="658811" spans="16:16" x14ac:dyDescent="0.3">
      <c r="P658811" s="83"/>
    </row>
    <row r="658812" spans="16:16" x14ac:dyDescent="0.3">
      <c r="P658812" s="83"/>
    </row>
    <row r="658813" spans="16:16" x14ac:dyDescent="0.3">
      <c r="P658813" s="83"/>
    </row>
    <row r="658814" spans="16:16" x14ac:dyDescent="0.3">
      <c r="P658814" s="83"/>
    </row>
    <row r="658815" spans="16:16" x14ac:dyDescent="0.3">
      <c r="P658815" s="83"/>
    </row>
    <row r="658816" spans="16:16" x14ac:dyDescent="0.3">
      <c r="P658816" s="83"/>
    </row>
    <row r="658817" spans="16:16" x14ac:dyDescent="0.3">
      <c r="P658817" s="83"/>
    </row>
    <row r="658818" spans="16:16" x14ac:dyDescent="0.3">
      <c r="P658818" s="83"/>
    </row>
    <row r="658819" spans="16:16" x14ac:dyDescent="0.3">
      <c r="P658819" s="83"/>
    </row>
    <row r="658820" spans="16:16" x14ac:dyDescent="0.3">
      <c r="P658820" s="83"/>
    </row>
    <row r="658821" spans="16:16" x14ac:dyDescent="0.3">
      <c r="P658821" s="83"/>
    </row>
    <row r="658822" spans="16:16" x14ac:dyDescent="0.3">
      <c r="P658822" s="83"/>
    </row>
    <row r="658823" spans="16:16" x14ac:dyDescent="0.3">
      <c r="P658823" s="83"/>
    </row>
    <row r="658824" spans="16:16" x14ac:dyDescent="0.3">
      <c r="P658824" s="83"/>
    </row>
    <row r="658825" spans="16:16" x14ac:dyDescent="0.3">
      <c r="P658825" s="83"/>
    </row>
    <row r="658826" spans="16:16" x14ac:dyDescent="0.3">
      <c r="P658826" s="83"/>
    </row>
    <row r="658827" spans="16:16" x14ac:dyDescent="0.3">
      <c r="P658827" s="83"/>
    </row>
    <row r="658828" spans="16:16" x14ac:dyDescent="0.3">
      <c r="P658828" s="83"/>
    </row>
    <row r="658829" spans="16:16" x14ac:dyDescent="0.3">
      <c r="P658829" s="83"/>
    </row>
    <row r="658830" spans="16:16" x14ac:dyDescent="0.3">
      <c r="P658830" s="83"/>
    </row>
    <row r="658831" spans="16:16" x14ac:dyDescent="0.3">
      <c r="P658831" s="83"/>
    </row>
    <row r="658832" spans="16:16" x14ac:dyDescent="0.3">
      <c r="P658832" s="83"/>
    </row>
    <row r="658833" spans="16:16" x14ac:dyDescent="0.3">
      <c r="P658833" s="83"/>
    </row>
    <row r="658834" spans="16:16" x14ac:dyDescent="0.3">
      <c r="P658834" s="83"/>
    </row>
    <row r="658835" spans="16:16" x14ac:dyDescent="0.3">
      <c r="P658835" s="83"/>
    </row>
    <row r="658836" spans="16:16" x14ac:dyDescent="0.3">
      <c r="P658836" s="83"/>
    </row>
    <row r="658837" spans="16:16" x14ac:dyDescent="0.3">
      <c r="P658837" s="83"/>
    </row>
    <row r="658838" spans="16:16" x14ac:dyDescent="0.3">
      <c r="P658838" s="83"/>
    </row>
    <row r="658839" spans="16:16" x14ac:dyDescent="0.3">
      <c r="P658839" s="83"/>
    </row>
    <row r="658840" spans="16:16" x14ac:dyDescent="0.3">
      <c r="P658840" s="83"/>
    </row>
    <row r="658841" spans="16:16" x14ac:dyDescent="0.3">
      <c r="P658841" s="83"/>
    </row>
    <row r="658842" spans="16:16" x14ac:dyDescent="0.3">
      <c r="P658842" s="83"/>
    </row>
    <row r="658843" spans="16:16" x14ac:dyDescent="0.3">
      <c r="P658843" s="83"/>
    </row>
    <row r="658844" spans="16:16" x14ac:dyDescent="0.3">
      <c r="P658844" s="83"/>
    </row>
    <row r="658845" spans="16:16" x14ac:dyDescent="0.3">
      <c r="P658845" s="83"/>
    </row>
    <row r="658846" spans="16:16" x14ac:dyDescent="0.3">
      <c r="P658846" s="83"/>
    </row>
    <row r="658847" spans="16:16" x14ac:dyDescent="0.3">
      <c r="P658847" s="83"/>
    </row>
    <row r="658848" spans="16:16" x14ac:dyDescent="0.3">
      <c r="P658848" s="83"/>
    </row>
    <row r="658849" spans="16:16" x14ac:dyDescent="0.3">
      <c r="P658849" s="83"/>
    </row>
    <row r="658850" spans="16:16" x14ac:dyDescent="0.3">
      <c r="P658850" s="83"/>
    </row>
    <row r="658851" spans="16:16" x14ac:dyDescent="0.3">
      <c r="P658851" s="83"/>
    </row>
    <row r="658852" spans="16:16" x14ac:dyDescent="0.3">
      <c r="P658852" s="83"/>
    </row>
    <row r="658853" spans="16:16" x14ac:dyDescent="0.3">
      <c r="P658853" s="83"/>
    </row>
    <row r="658854" spans="16:16" x14ac:dyDescent="0.3">
      <c r="P658854" s="83"/>
    </row>
    <row r="658855" spans="16:16" x14ac:dyDescent="0.3">
      <c r="P658855" s="83"/>
    </row>
    <row r="658856" spans="16:16" x14ac:dyDescent="0.3">
      <c r="P658856" s="83"/>
    </row>
    <row r="658857" spans="16:16" x14ac:dyDescent="0.3">
      <c r="P658857" s="83"/>
    </row>
    <row r="658858" spans="16:16" x14ac:dyDescent="0.3">
      <c r="P658858" s="83"/>
    </row>
    <row r="658859" spans="16:16" x14ac:dyDescent="0.3">
      <c r="P658859" s="83"/>
    </row>
    <row r="658860" spans="16:16" x14ac:dyDescent="0.3">
      <c r="P658860" s="83"/>
    </row>
    <row r="658861" spans="16:16" x14ac:dyDescent="0.3">
      <c r="P658861" s="83"/>
    </row>
    <row r="658862" spans="16:16" x14ac:dyDescent="0.3">
      <c r="P658862" s="83"/>
    </row>
    <row r="658863" spans="16:16" x14ac:dyDescent="0.3">
      <c r="P658863" s="83"/>
    </row>
    <row r="658864" spans="16:16" x14ac:dyDescent="0.3">
      <c r="P658864" s="83"/>
    </row>
    <row r="658865" spans="16:16" x14ac:dyDescent="0.3">
      <c r="P658865" s="83"/>
    </row>
    <row r="658866" spans="16:16" x14ac:dyDescent="0.3">
      <c r="P658866" s="83"/>
    </row>
    <row r="658867" spans="16:16" x14ac:dyDescent="0.3">
      <c r="P658867" s="83"/>
    </row>
    <row r="658868" spans="16:16" x14ac:dyDescent="0.3">
      <c r="P658868" s="83"/>
    </row>
    <row r="658869" spans="16:16" x14ac:dyDescent="0.3">
      <c r="P658869" s="83"/>
    </row>
    <row r="658870" spans="16:16" x14ac:dyDescent="0.3">
      <c r="P658870" s="83"/>
    </row>
    <row r="658871" spans="16:16" x14ac:dyDescent="0.3">
      <c r="P658871" s="83"/>
    </row>
    <row r="658872" spans="16:16" x14ac:dyDescent="0.3">
      <c r="P658872" s="83"/>
    </row>
    <row r="658873" spans="16:16" x14ac:dyDescent="0.3">
      <c r="P658873" s="83"/>
    </row>
    <row r="658874" spans="16:16" x14ac:dyDescent="0.3">
      <c r="P658874" s="83"/>
    </row>
    <row r="658875" spans="16:16" x14ac:dyDescent="0.3">
      <c r="P658875" s="83"/>
    </row>
    <row r="658876" spans="16:16" x14ac:dyDescent="0.3">
      <c r="P658876" s="83"/>
    </row>
    <row r="658877" spans="16:16" x14ac:dyDescent="0.3">
      <c r="P658877" s="83"/>
    </row>
    <row r="658878" spans="16:16" x14ac:dyDescent="0.3">
      <c r="P658878" s="83"/>
    </row>
    <row r="658879" spans="16:16" x14ac:dyDescent="0.3">
      <c r="P658879" s="83"/>
    </row>
    <row r="658880" spans="16:16" x14ac:dyDescent="0.3">
      <c r="P658880" s="83"/>
    </row>
    <row r="658881" spans="16:16" x14ac:dyDescent="0.3">
      <c r="P658881" s="83"/>
    </row>
    <row r="658882" spans="16:16" x14ac:dyDescent="0.3">
      <c r="P658882" s="83"/>
    </row>
    <row r="658883" spans="16:16" x14ac:dyDescent="0.3">
      <c r="P658883" s="83"/>
    </row>
    <row r="658884" spans="16:16" x14ac:dyDescent="0.3">
      <c r="P658884" s="83"/>
    </row>
    <row r="658885" spans="16:16" x14ac:dyDescent="0.3">
      <c r="P658885" s="83"/>
    </row>
    <row r="658886" spans="16:16" x14ac:dyDescent="0.3">
      <c r="P658886" s="83"/>
    </row>
    <row r="658887" spans="16:16" x14ac:dyDescent="0.3">
      <c r="P658887" s="83"/>
    </row>
    <row r="658888" spans="16:16" x14ac:dyDescent="0.3">
      <c r="P658888" s="83"/>
    </row>
    <row r="658889" spans="16:16" x14ac:dyDescent="0.3">
      <c r="P658889" s="83"/>
    </row>
    <row r="658890" spans="16:16" x14ac:dyDescent="0.3">
      <c r="P658890" s="83"/>
    </row>
    <row r="658891" spans="16:16" x14ac:dyDescent="0.3">
      <c r="P658891" s="83"/>
    </row>
    <row r="658892" spans="16:16" x14ac:dyDescent="0.3">
      <c r="P658892" s="83"/>
    </row>
    <row r="658893" spans="16:16" x14ac:dyDescent="0.3">
      <c r="P658893" s="83"/>
    </row>
    <row r="658894" spans="16:16" x14ac:dyDescent="0.3">
      <c r="P658894" s="83"/>
    </row>
    <row r="658895" spans="16:16" x14ac:dyDescent="0.3">
      <c r="P658895" s="83"/>
    </row>
    <row r="658896" spans="16:16" x14ac:dyDescent="0.3">
      <c r="P658896" s="83"/>
    </row>
    <row r="658897" spans="16:16" x14ac:dyDescent="0.3">
      <c r="P658897" s="83"/>
    </row>
    <row r="658898" spans="16:16" x14ac:dyDescent="0.3">
      <c r="P658898" s="83"/>
    </row>
    <row r="658899" spans="16:16" x14ac:dyDescent="0.3">
      <c r="P658899" s="83"/>
    </row>
    <row r="658900" spans="16:16" x14ac:dyDescent="0.3">
      <c r="P658900" s="83"/>
    </row>
    <row r="658901" spans="16:16" x14ac:dyDescent="0.3">
      <c r="P658901" s="83"/>
    </row>
    <row r="658902" spans="16:16" x14ac:dyDescent="0.3">
      <c r="P658902" s="83"/>
    </row>
    <row r="658903" spans="16:16" x14ac:dyDescent="0.3">
      <c r="P658903" s="83"/>
    </row>
    <row r="658904" spans="16:16" x14ac:dyDescent="0.3">
      <c r="P658904" s="83"/>
    </row>
    <row r="658905" spans="16:16" x14ac:dyDescent="0.3">
      <c r="P658905" s="83"/>
    </row>
    <row r="658906" spans="16:16" x14ac:dyDescent="0.3">
      <c r="P658906" s="83"/>
    </row>
    <row r="658907" spans="16:16" x14ac:dyDescent="0.3">
      <c r="P658907" s="83"/>
    </row>
    <row r="658908" spans="16:16" x14ac:dyDescent="0.3">
      <c r="P658908" s="83"/>
    </row>
    <row r="658909" spans="16:16" x14ac:dyDescent="0.3">
      <c r="P658909" s="83"/>
    </row>
    <row r="658910" spans="16:16" x14ac:dyDescent="0.3">
      <c r="P658910" s="83"/>
    </row>
    <row r="658911" spans="16:16" x14ac:dyDescent="0.3">
      <c r="P658911" s="83"/>
    </row>
    <row r="658912" spans="16:16" x14ac:dyDescent="0.3">
      <c r="P658912" s="83"/>
    </row>
    <row r="658913" spans="16:16" x14ac:dyDescent="0.3">
      <c r="P658913" s="83"/>
    </row>
    <row r="658914" spans="16:16" x14ac:dyDescent="0.3">
      <c r="P658914" s="83"/>
    </row>
    <row r="658915" spans="16:16" x14ac:dyDescent="0.3">
      <c r="P658915" s="83"/>
    </row>
    <row r="658916" spans="16:16" x14ac:dyDescent="0.3">
      <c r="P658916" s="83"/>
    </row>
    <row r="658917" spans="16:16" x14ac:dyDescent="0.3">
      <c r="P658917" s="83"/>
    </row>
    <row r="658918" spans="16:16" x14ac:dyDescent="0.3">
      <c r="P658918" s="83"/>
    </row>
    <row r="658919" spans="16:16" x14ac:dyDescent="0.3">
      <c r="P658919" s="83"/>
    </row>
    <row r="658920" spans="16:16" x14ac:dyDescent="0.3">
      <c r="P658920" s="83"/>
    </row>
    <row r="658921" spans="16:16" x14ac:dyDescent="0.3">
      <c r="P658921" s="83"/>
    </row>
    <row r="658922" spans="16:16" x14ac:dyDescent="0.3">
      <c r="P658922" s="83"/>
    </row>
    <row r="658923" spans="16:16" x14ac:dyDescent="0.3">
      <c r="P658923" s="83"/>
    </row>
    <row r="658924" spans="16:16" x14ac:dyDescent="0.3">
      <c r="P658924" s="83"/>
    </row>
    <row r="658925" spans="16:16" x14ac:dyDescent="0.3">
      <c r="P658925" s="83"/>
    </row>
    <row r="658926" spans="16:16" x14ac:dyDescent="0.3">
      <c r="P658926" s="83"/>
    </row>
    <row r="658927" spans="16:16" x14ac:dyDescent="0.3">
      <c r="P658927" s="83"/>
    </row>
    <row r="658928" spans="16:16" x14ac:dyDescent="0.3">
      <c r="P658928" s="83"/>
    </row>
    <row r="658929" spans="16:16" x14ac:dyDescent="0.3">
      <c r="P658929" s="83"/>
    </row>
    <row r="658930" spans="16:16" x14ac:dyDescent="0.3">
      <c r="P658930" s="83"/>
    </row>
    <row r="658931" spans="16:16" x14ac:dyDescent="0.3">
      <c r="P658931" s="83"/>
    </row>
    <row r="658932" spans="16:16" x14ac:dyDescent="0.3">
      <c r="P658932" s="83"/>
    </row>
    <row r="658933" spans="16:16" x14ac:dyDescent="0.3">
      <c r="P658933" s="83"/>
    </row>
    <row r="658934" spans="16:16" x14ac:dyDescent="0.3">
      <c r="P658934" s="83"/>
    </row>
    <row r="658935" spans="16:16" x14ac:dyDescent="0.3">
      <c r="P658935" s="83"/>
    </row>
    <row r="658936" spans="16:16" x14ac:dyDescent="0.3">
      <c r="P658936" s="83"/>
    </row>
    <row r="658937" spans="16:16" x14ac:dyDescent="0.3">
      <c r="P658937" s="83"/>
    </row>
    <row r="658938" spans="16:16" x14ac:dyDescent="0.3">
      <c r="P658938" s="83"/>
    </row>
    <row r="658939" spans="16:16" x14ac:dyDescent="0.3">
      <c r="P658939" s="83"/>
    </row>
    <row r="658940" spans="16:16" x14ac:dyDescent="0.3">
      <c r="P658940" s="83"/>
    </row>
    <row r="658941" spans="16:16" x14ac:dyDescent="0.3">
      <c r="P658941" s="83"/>
    </row>
    <row r="658942" spans="16:16" x14ac:dyDescent="0.3">
      <c r="P658942" s="83"/>
    </row>
    <row r="658943" spans="16:16" x14ac:dyDescent="0.3">
      <c r="P658943" s="83"/>
    </row>
    <row r="658944" spans="16:16" x14ac:dyDescent="0.3">
      <c r="P658944" s="83"/>
    </row>
    <row r="658945" spans="16:16" x14ac:dyDescent="0.3">
      <c r="P658945" s="83"/>
    </row>
    <row r="658946" spans="16:16" x14ac:dyDescent="0.3">
      <c r="P658946" s="83"/>
    </row>
    <row r="658947" spans="16:16" x14ac:dyDescent="0.3">
      <c r="P658947" s="83"/>
    </row>
    <row r="658948" spans="16:16" x14ac:dyDescent="0.3">
      <c r="P658948" s="83"/>
    </row>
    <row r="658949" spans="16:16" x14ac:dyDescent="0.3">
      <c r="P658949" s="83"/>
    </row>
    <row r="658950" spans="16:16" x14ac:dyDescent="0.3">
      <c r="P658950" s="83"/>
    </row>
    <row r="658951" spans="16:16" x14ac:dyDescent="0.3">
      <c r="P658951" s="83"/>
    </row>
    <row r="658952" spans="16:16" x14ac:dyDescent="0.3">
      <c r="P658952" s="83"/>
    </row>
    <row r="658953" spans="16:16" x14ac:dyDescent="0.3">
      <c r="P658953" s="83"/>
    </row>
    <row r="658954" spans="16:16" x14ac:dyDescent="0.3">
      <c r="P658954" s="83"/>
    </row>
    <row r="658955" spans="16:16" x14ac:dyDescent="0.3">
      <c r="P658955" s="83"/>
    </row>
    <row r="658956" spans="16:16" x14ac:dyDescent="0.3">
      <c r="P658956" s="83"/>
    </row>
    <row r="658957" spans="16:16" x14ac:dyDescent="0.3">
      <c r="P658957" s="83"/>
    </row>
    <row r="658958" spans="16:16" x14ac:dyDescent="0.3">
      <c r="P658958" s="83"/>
    </row>
    <row r="658959" spans="16:16" x14ac:dyDescent="0.3">
      <c r="P658959" s="83"/>
    </row>
    <row r="658960" spans="16:16" x14ac:dyDescent="0.3">
      <c r="P658960" s="83"/>
    </row>
    <row r="658961" spans="16:16" x14ac:dyDescent="0.3">
      <c r="P658961" s="83"/>
    </row>
    <row r="658962" spans="16:16" x14ac:dyDescent="0.3">
      <c r="P658962" s="83"/>
    </row>
    <row r="658963" spans="16:16" x14ac:dyDescent="0.3">
      <c r="P658963" s="83"/>
    </row>
    <row r="658964" spans="16:16" x14ac:dyDescent="0.3">
      <c r="P658964" s="83"/>
    </row>
    <row r="658965" spans="16:16" x14ac:dyDescent="0.3">
      <c r="P658965" s="83"/>
    </row>
    <row r="658966" spans="16:16" x14ac:dyDescent="0.3">
      <c r="P658966" s="83"/>
    </row>
    <row r="658967" spans="16:16" x14ac:dyDescent="0.3">
      <c r="P658967" s="83"/>
    </row>
    <row r="658968" spans="16:16" x14ac:dyDescent="0.3">
      <c r="P658968" s="83"/>
    </row>
    <row r="658969" spans="16:16" x14ac:dyDescent="0.3">
      <c r="P658969" s="83"/>
    </row>
    <row r="658970" spans="16:16" x14ac:dyDescent="0.3">
      <c r="P658970" s="83"/>
    </row>
    <row r="658971" spans="16:16" x14ac:dyDescent="0.3">
      <c r="P658971" s="83"/>
    </row>
    <row r="658972" spans="16:16" x14ac:dyDescent="0.3">
      <c r="P658972" s="83"/>
    </row>
    <row r="658973" spans="16:16" x14ac:dyDescent="0.3">
      <c r="P658973" s="83"/>
    </row>
    <row r="658974" spans="16:16" x14ac:dyDescent="0.3">
      <c r="P658974" s="83"/>
    </row>
    <row r="658975" spans="16:16" x14ac:dyDescent="0.3">
      <c r="P658975" s="83"/>
    </row>
    <row r="658976" spans="16:16" x14ac:dyDescent="0.3">
      <c r="P658976" s="83"/>
    </row>
    <row r="658977" spans="16:16" x14ac:dyDescent="0.3">
      <c r="P658977" s="83"/>
    </row>
    <row r="658978" spans="16:16" x14ac:dyDescent="0.3">
      <c r="P658978" s="83"/>
    </row>
    <row r="658979" spans="16:16" x14ac:dyDescent="0.3">
      <c r="P658979" s="83"/>
    </row>
    <row r="658980" spans="16:16" x14ac:dyDescent="0.3">
      <c r="P658980" s="83"/>
    </row>
    <row r="658981" spans="16:16" x14ac:dyDescent="0.3">
      <c r="P658981" s="83"/>
    </row>
    <row r="658982" spans="16:16" x14ac:dyDescent="0.3">
      <c r="P658982" s="83"/>
    </row>
    <row r="658983" spans="16:16" x14ac:dyDescent="0.3">
      <c r="P658983" s="83"/>
    </row>
    <row r="658984" spans="16:16" x14ac:dyDescent="0.3">
      <c r="P658984" s="83"/>
    </row>
    <row r="658985" spans="16:16" x14ac:dyDescent="0.3">
      <c r="P658985" s="83"/>
    </row>
    <row r="658986" spans="16:16" x14ac:dyDescent="0.3">
      <c r="P658986" s="83"/>
    </row>
    <row r="658987" spans="16:16" x14ac:dyDescent="0.3">
      <c r="P658987" s="83"/>
    </row>
    <row r="658988" spans="16:16" x14ac:dyDescent="0.3">
      <c r="P658988" s="83"/>
    </row>
    <row r="658989" spans="16:16" x14ac:dyDescent="0.3">
      <c r="P658989" s="83"/>
    </row>
    <row r="658990" spans="16:16" x14ac:dyDescent="0.3">
      <c r="P658990" s="83"/>
    </row>
    <row r="658991" spans="16:16" x14ac:dyDescent="0.3">
      <c r="P658991" s="83"/>
    </row>
    <row r="658992" spans="16:16" x14ac:dyDescent="0.3">
      <c r="P658992" s="83"/>
    </row>
    <row r="658993" spans="16:16" x14ac:dyDescent="0.3">
      <c r="P658993" s="83"/>
    </row>
    <row r="658994" spans="16:16" x14ac:dyDescent="0.3">
      <c r="P658994" s="83"/>
    </row>
    <row r="658995" spans="16:16" x14ac:dyDescent="0.3">
      <c r="P658995" s="83"/>
    </row>
    <row r="658996" spans="16:16" x14ac:dyDescent="0.3">
      <c r="P658996" s="83"/>
    </row>
    <row r="658997" spans="16:16" x14ac:dyDescent="0.3">
      <c r="P658997" s="83"/>
    </row>
    <row r="658998" spans="16:16" x14ac:dyDescent="0.3">
      <c r="P658998" s="83"/>
    </row>
    <row r="658999" spans="16:16" x14ac:dyDescent="0.3">
      <c r="P658999" s="83"/>
    </row>
    <row r="659000" spans="16:16" x14ac:dyDescent="0.3">
      <c r="P659000" s="83"/>
    </row>
    <row r="659001" spans="16:16" x14ac:dyDescent="0.3">
      <c r="P659001" s="83"/>
    </row>
    <row r="659002" spans="16:16" x14ac:dyDescent="0.3">
      <c r="P659002" s="83"/>
    </row>
    <row r="659003" spans="16:16" x14ac:dyDescent="0.3">
      <c r="P659003" s="83"/>
    </row>
    <row r="659004" spans="16:16" x14ac:dyDescent="0.3">
      <c r="P659004" s="83"/>
    </row>
    <row r="659005" spans="16:16" x14ac:dyDescent="0.3">
      <c r="P659005" s="83"/>
    </row>
    <row r="659006" spans="16:16" x14ac:dyDescent="0.3">
      <c r="P659006" s="83"/>
    </row>
    <row r="659007" spans="16:16" x14ac:dyDescent="0.3">
      <c r="P659007" s="83"/>
    </row>
    <row r="659008" spans="16:16" x14ac:dyDescent="0.3">
      <c r="P659008" s="83"/>
    </row>
    <row r="659009" spans="16:16" x14ac:dyDescent="0.3">
      <c r="P659009" s="83"/>
    </row>
    <row r="659010" spans="16:16" x14ac:dyDescent="0.3">
      <c r="P659010" s="83"/>
    </row>
    <row r="659011" spans="16:16" x14ac:dyDescent="0.3">
      <c r="P659011" s="83"/>
    </row>
    <row r="659012" spans="16:16" x14ac:dyDescent="0.3">
      <c r="P659012" s="83"/>
    </row>
    <row r="659013" spans="16:16" x14ac:dyDescent="0.3">
      <c r="P659013" s="83"/>
    </row>
    <row r="659014" spans="16:16" x14ac:dyDescent="0.3">
      <c r="P659014" s="83"/>
    </row>
    <row r="659015" spans="16:16" x14ac:dyDescent="0.3">
      <c r="P659015" s="83"/>
    </row>
    <row r="659016" spans="16:16" x14ac:dyDescent="0.3">
      <c r="P659016" s="83"/>
    </row>
    <row r="659017" spans="16:16" x14ac:dyDescent="0.3">
      <c r="P659017" s="83"/>
    </row>
    <row r="659018" spans="16:16" x14ac:dyDescent="0.3">
      <c r="P659018" s="83"/>
    </row>
    <row r="659019" spans="16:16" x14ac:dyDescent="0.3">
      <c r="P659019" s="83"/>
    </row>
    <row r="659020" spans="16:16" x14ac:dyDescent="0.3">
      <c r="P659020" s="83"/>
    </row>
    <row r="659021" spans="16:16" x14ac:dyDescent="0.3">
      <c r="P659021" s="83"/>
    </row>
    <row r="659022" spans="16:16" x14ac:dyDescent="0.3">
      <c r="P659022" s="83"/>
    </row>
    <row r="659023" spans="16:16" x14ac:dyDescent="0.3">
      <c r="P659023" s="83"/>
    </row>
    <row r="659024" spans="16:16" x14ac:dyDescent="0.3">
      <c r="P659024" s="83"/>
    </row>
    <row r="659025" spans="16:16" x14ac:dyDescent="0.3">
      <c r="P659025" s="83"/>
    </row>
    <row r="659026" spans="16:16" x14ac:dyDescent="0.3">
      <c r="P659026" s="83"/>
    </row>
    <row r="659027" spans="16:16" x14ac:dyDescent="0.3">
      <c r="P659027" s="83"/>
    </row>
    <row r="659028" spans="16:16" x14ac:dyDescent="0.3">
      <c r="P659028" s="83"/>
    </row>
    <row r="659029" spans="16:16" x14ac:dyDescent="0.3">
      <c r="P659029" s="83"/>
    </row>
    <row r="659030" spans="16:16" x14ac:dyDescent="0.3">
      <c r="P659030" s="83"/>
    </row>
    <row r="659031" spans="16:16" x14ac:dyDescent="0.3">
      <c r="P659031" s="83"/>
    </row>
    <row r="659032" spans="16:16" x14ac:dyDescent="0.3">
      <c r="P659032" s="83"/>
    </row>
    <row r="659033" spans="16:16" x14ac:dyDescent="0.3">
      <c r="P659033" s="83"/>
    </row>
    <row r="659034" spans="16:16" x14ac:dyDescent="0.3">
      <c r="P659034" s="83"/>
    </row>
    <row r="659035" spans="16:16" x14ac:dyDescent="0.3">
      <c r="P659035" s="83"/>
    </row>
    <row r="659036" spans="16:16" x14ac:dyDescent="0.3">
      <c r="P659036" s="83"/>
    </row>
    <row r="659037" spans="16:16" x14ac:dyDescent="0.3">
      <c r="P659037" s="83"/>
    </row>
    <row r="659038" spans="16:16" x14ac:dyDescent="0.3">
      <c r="P659038" s="83"/>
    </row>
    <row r="659039" spans="16:16" x14ac:dyDescent="0.3">
      <c r="P659039" s="83"/>
    </row>
    <row r="659040" spans="16:16" x14ac:dyDescent="0.3">
      <c r="P659040" s="83"/>
    </row>
    <row r="659041" spans="16:16" x14ac:dyDescent="0.3">
      <c r="P659041" s="83"/>
    </row>
    <row r="659042" spans="16:16" x14ac:dyDescent="0.3">
      <c r="P659042" s="83"/>
    </row>
    <row r="659043" spans="16:16" x14ac:dyDescent="0.3">
      <c r="P659043" s="83"/>
    </row>
    <row r="659044" spans="16:16" x14ac:dyDescent="0.3">
      <c r="P659044" s="83"/>
    </row>
    <row r="659045" spans="16:16" x14ac:dyDescent="0.3">
      <c r="P659045" s="83"/>
    </row>
    <row r="659046" spans="16:16" x14ac:dyDescent="0.3">
      <c r="P659046" s="83"/>
    </row>
    <row r="659047" spans="16:16" x14ac:dyDescent="0.3">
      <c r="P659047" s="83"/>
    </row>
    <row r="659048" spans="16:16" x14ac:dyDescent="0.3">
      <c r="P659048" s="83"/>
    </row>
    <row r="659049" spans="16:16" x14ac:dyDescent="0.3">
      <c r="P659049" s="83"/>
    </row>
    <row r="659050" spans="16:16" x14ac:dyDescent="0.3">
      <c r="P659050" s="83"/>
    </row>
    <row r="659051" spans="16:16" x14ac:dyDescent="0.3">
      <c r="P659051" s="83"/>
    </row>
    <row r="659052" spans="16:16" x14ac:dyDescent="0.3">
      <c r="P659052" s="83"/>
    </row>
    <row r="659053" spans="16:16" x14ac:dyDescent="0.3">
      <c r="P659053" s="83"/>
    </row>
    <row r="659054" spans="16:16" x14ac:dyDescent="0.3">
      <c r="P659054" s="83"/>
    </row>
    <row r="659055" spans="16:16" x14ac:dyDescent="0.3">
      <c r="P659055" s="83"/>
    </row>
    <row r="659056" spans="16:16" x14ac:dyDescent="0.3">
      <c r="P659056" s="83"/>
    </row>
    <row r="659057" spans="16:16" x14ac:dyDescent="0.3">
      <c r="P659057" s="83"/>
    </row>
    <row r="659058" spans="16:16" x14ac:dyDescent="0.3">
      <c r="P659058" s="83"/>
    </row>
    <row r="659059" spans="16:16" x14ac:dyDescent="0.3">
      <c r="P659059" s="83"/>
    </row>
    <row r="659060" spans="16:16" x14ac:dyDescent="0.3">
      <c r="P659060" s="83"/>
    </row>
    <row r="659061" spans="16:16" x14ac:dyDescent="0.3">
      <c r="P659061" s="83"/>
    </row>
    <row r="659062" spans="16:16" x14ac:dyDescent="0.3">
      <c r="P659062" s="83"/>
    </row>
    <row r="659063" spans="16:16" x14ac:dyDescent="0.3">
      <c r="P659063" s="83"/>
    </row>
    <row r="659064" spans="16:16" x14ac:dyDescent="0.3">
      <c r="P659064" s="83"/>
    </row>
    <row r="659065" spans="16:16" x14ac:dyDescent="0.3">
      <c r="P659065" s="83"/>
    </row>
    <row r="659066" spans="16:16" x14ac:dyDescent="0.3">
      <c r="P659066" s="83"/>
    </row>
    <row r="659067" spans="16:16" x14ac:dyDescent="0.3">
      <c r="P659067" s="83"/>
    </row>
    <row r="659068" spans="16:16" x14ac:dyDescent="0.3">
      <c r="P659068" s="83"/>
    </row>
    <row r="659069" spans="16:16" x14ac:dyDescent="0.3">
      <c r="P659069" s="83"/>
    </row>
    <row r="659070" spans="16:16" x14ac:dyDescent="0.3">
      <c r="P659070" s="83"/>
    </row>
    <row r="659071" spans="16:16" x14ac:dyDescent="0.3">
      <c r="P659071" s="83"/>
    </row>
    <row r="659072" spans="16:16" x14ac:dyDescent="0.3">
      <c r="P659072" s="83"/>
    </row>
    <row r="659073" spans="16:16" x14ac:dyDescent="0.3">
      <c r="P659073" s="83"/>
    </row>
    <row r="659074" spans="16:16" x14ac:dyDescent="0.3">
      <c r="P659074" s="83"/>
    </row>
    <row r="659075" spans="16:16" x14ac:dyDescent="0.3">
      <c r="P659075" s="83"/>
    </row>
    <row r="659076" spans="16:16" x14ac:dyDescent="0.3">
      <c r="P659076" s="83"/>
    </row>
    <row r="659077" spans="16:16" x14ac:dyDescent="0.3">
      <c r="P659077" s="83"/>
    </row>
    <row r="659078" spans="16:16" x14ac:dyDescent="0.3">
      <c r="P659078" s="83"/>
    </row>
    <row r="659079" spans="16:16" x14ac:dyDescent="0.3">
      <c r="P659079" s="83"/>
    </row>
    <row r="659080" spans="16:16" x14ac:dyDescent="0.3">
      <c r="P659080" s="83"/>
    </row>
    <row r="659081" spans="16:16" x14ac:dyDescent="0.3">
      <c r="P659081" s="83"/>
    </row>
    <row r="659082" spans="16:16" x14ac:dyDescent="0.3">
      <c r="P659082" s="83"/>
    </row>
    <row r="659083" spans="16:16" x14ac:dyDescent="0.3">
      <c r="P659083" s="83"/>
    </row>
    <row r="659084" spans="16:16" x14ac:dyDescent="0.3">
      <c r="P659084" s="83"/>
    </row>
    <row r="659085" spans="16:16" x14ac:dyDescent="0.3">
      <c r="P659085" s="83"/>
    </row>
    <row r="659086" spans="16:16" x14ac:dyDescent="0.3">
      <c r="P659086" s="83"/>
    </row>
    <row r="659087" spans="16:16" x14ac:dyDescent="0.3">
      <c r="P659087" s="83"/>
    </row>
    <row r="659088" spans="16:16" x14ac:dyDescent="0.3">
      <c r="P659088" s="83"/>
    </row>
    <row r="659089" spans="16:16" x14ac:dyDescent="0.3">
      <c r="P659089" s="83"/>
    </row>
    <row r="659090" spans="16:16" x14ac:dyDescent="0.3">
      <c r="P659090" s="83"/>
    </row>
    <row r="659091" spans="16:16" x14ac:dyDescent="0.3">
      <c r="P659091" s="83"/>
    </row>
    <row r="659092" spans="16:16" x14ac:dyDescent="0.3">
      <c r="P659092" s="83"/>
    </row>
    <row r="659093" spans="16:16" x14ac:dyDescent="0.3">
      <c r="P659093" s="83"/>
    </row>
    <row r="659094" spans="16:16" x14ac:dyDescent="0.3">
      <c r="P659094" s="83"/>
    </row>
    <row r="659095" spans="16:16" x14ac:dyDescent="0.3">
      <c r="P659095" s="83"/>
    </row>
    <row r="659096" spans="16:16" x14ac:dyDescent="0.3">
      <c r="P659096" s="83"/>
    </row>
    <row r="659097" spans="16:16" x14ac:dyDescent="0.3">
      <c r="P659097" s="83"/>
    </row>
    <row r="659098" spans="16:16" x14ac:dyDescent="0.3">
      <c r="P659098" s="83"/>
    </row>
    <row r="659099" spans="16:16" x14ac:dyDescent="0.3">
      <c r="P659099" s="83"/>
    </row>
    <row r="659100" spans="16:16" x14ac:dyDescent="0.3">
      <c r="P659100" s="83"/>
    </row>
    <row r="659101" spans="16:16" x14ac:dyDescent="0.3">
      <c r="P659101" s="83"/>
    </row>
    <row r="659102" spans="16:16" x14ac:dyDescent="0.3">
      <c r="P659102" s="83"/>
    </row>
    <row r="659103" spans="16:16" x14ac:dyDescent="0.3">
      <c r="P659103" s="83"/>
    </row>
    <row r="659104" spans="16:16" x14ac:dyDescent="0.3">
      <c r="P659104" s="83"/>
    </row>
    <row r="659105" spans="16:16" x14ac:dyDescent="0.3">
      <c r="P659105" s="83"/>
    </row>
    <row r="659106" spans="16:16" x14ac:dyDescent="0.3">
      <c r="P659106" s="83"/>
    </row>
    <row r="659107" spans="16:16" x14ac:dyDescent="0.3">
      <c r="P659107" s="83"/>
    </row>
    <row r="659108" spans="16:16" x14ac:dyDescent="0.3">
      <c r="P659108" s="83"/>
    </row>
    <row r="659109" spans="16:16" x14ac:dyDescent="0.3">
      <c r="P659109" s="83"/>
    </row>
    <row r="659110" spans="16:16" x14ac:dyDescent="0.3">
      <c r="P659110" s="83"/>
    </row>
    <row r="659111" spans="16:16" x14ac:dyDescent="0.3">
      <c r="P659111" s="83"/>
    </row>
    <row r="659112" spans="16:16" x14ac:dyDescent="0.3">
      <c r="P659112" s="83"/>
    </row>
    <row r="659113" spans="16:16" x14ac:dyDescent="0.3">
      <c r="P659113" s="83"/>
    </row>
    <row r="659114" spans="16:16" x14ac:dyDescent="0.3">
      <c r="P659114" s="83"/>
    </row>
    <row r="659115" spans="16:16" x14ac:dyDescent="0.3">
      <c r="P659115" s="83"/>
    </row>
    <row r="659116" spans="16:16" x14ac:dyDescent="0.3">
      <c r="P659116" s="83"/>
    </row>
    <row r="659117" spans="16:16" x14ac:dyDescent="0.3">
      <c r="P659117" s="83"/>
    </row>
    <row r="659118" spans="16:16" x14ac:dyDescent="0.3">
      <c r="P659118" s="83"/>
    </row>
    <row r="659119" spans="16:16" x14ac:dyDescent="0.3">
      <c r="P659119" s="83"/>
    </row>
    <row r="659120" spans="16:16" x14ac:dyDescent="0.3">
      <c r="P659120" s="83"/>
    </row>
    <row r="659121" spans="16:16" x14ac:dyDescent="0.3">
      <c r="P659121" s="83"/>
    </row>
    <row r="659122" spans="16:16" x14ac:dyDescent="0.3">
      <c r="P659122" s="83"/>
    </row>
    <row r="659123" spans="16:16" x14ac:dyDescent="0.3">
      <c r="P659123" s="83"/>
    </row>
    <row r="659124" spans="16:16" x14ac:dyDescent="0.3">
      <c r="P659124" s="83"/>
    </row>
    <row r="659125" spans="16:16" x14ac:dyDescent="0.3">
      <c r="P659125" s="83"/>
    </row>
    <row r="659126" spans="16:16" x14ac:dyDescent="0.3">
      <c r="P659126" s="83"/>
    </row>
    <row r="659127" spans="16:16" x14ac:dyDescent="0.3">
      <c r="P659127" s="83"/>
    </row>
    <row r="659128" spans="16:16" x14ac:dyDescent="0.3">
      <c r="P659128" s="83"/>
    </row>
    <row r="659129" spans="16:16" x14ac:dyDescent="0.3">
      <c r="P659129" s="83"/>
    </row>
    <row r="659130" spans="16:16" x14ac:dyDescent="0.3">
      <c r="P659130" s="83"/>
    </row>
    <row r="659131" spans="16:16" x14ac:dyDescent="0.3">
      <c r="P659131" s="83"/>
    </row>
    <row r="659132" spans="16:16" x14ac:dyDescent="0.3">
      <c r="P659132" s="83"/>
    </row>
    <row r="659133" spans="16:16" x14ac:dyDescent="0.3">
      <c r="P659133" s="83"/>
    </row>
    <row r="659134" spans="16:16" x14ac:dyDescent="0.3">
      <c r="P659134" s="83"/>
    </row>
    <row r="659135" spans="16:16" x14ac:dyDescent="0.3">
      <c r="P659135" s="83"/>
    </row>
    <row r="659136" spans="16:16" x14ac:dyDescent="0.3">
      <c r="P659136" s="83"/>
    </row>
    <row r="659137" spans="16:16" x14ac:dyDescent="0.3">
      <c r="P659137" s="83"/>
    </row>
    <row r="659138" spans="16:16" x14ac:dyDescent="0.3">
      <c r="P659138" s="83"/>
    </row>
    <row r="659139" spans="16:16" x14ac:dyDescent="0.3">
      <c r="P659139" s="83"/>
    </row>
    <row r="659140" spans="16:16" x14ac:dyDescent="0.3">
      <c r="P659140" s="83"/>
    </row>
    <row r="659141" spans="16:16" x14ac:dyDescent="0.3">
      <c r="P659141" s="83"/>
    </row>
    <row r="659142" spans="16:16" x14ac:dyDescent="0.3">
      <c r="P659142" s="83"/>
    </row>
    <row r="659143" spans="16:16" x14ac:dyDescent="0.3">
      <c r="P659143" s="83"/>
    </row>
    <row r="659144" spans="16:16" x14ac:dyDescent="0.3">
      <c r="P659144" s="83"/>
    </row>
    <row r="659145" spans="16:16" x14ac:dyDescent="0.3">
      <c r="P659145" s="83"/>
    </row>
    <row r="659146" spans="16:16" x14ac:dyDescent="0.3">
      <c r="P659146" s="83"/>
    </row>
    <row r="659147" spans="16:16" x14ac:dyDescent="0.3">
      <c r="P659147" s="83"/>
    </row>
    <row r="659148" spans="16:16" x14ac:dyDescent="0.3">
      <c r="P659148" s="83"/>
    </row>
    <row r="659149" spans="16:16" x14ac:dyDescent="0.3">
      <c r="P659149" s="83"/>
    </row>
    <row r="659150" spans="16:16" x14ac:dyDescent="0.3">
      <c r="P659150" s="83"/>
    </row>
    <row r="659151" spans="16:16" x14ac:dyDescent="0.3">
      <c r="P659151" s="83"/>
    </row>
    <row r="659152" spans="16:16" x14ac:dyDescent="0.3">
      <c r="P659152" s="83"/>
    </row>
    <row r="659153" spans="16:16" x14ac:dyDescent="0.3">
      <c r="P659153" s="83"/>
    </row>
    <row r="659154" spans="16:16" x14ac:dyDescent="0.3">
      <c r="P659154" s="83"/>
    </row>
    <row r="659155" spans="16:16" x14ac:dyDescent="0.3">
      <c r="P659155" s="83"/>
    </row>
    <row r="659156" spans="16:16" x14ac:dyDescent="0.3">
      <c r="P659156" s="83"/>
    </row>
    <row r="659157" spans="16:16" x14ac:dyDescent="0.3">
      <c r="P659157" s="83"/>
    </row>
    <row r="659158" spans="16:16" x14ac:dyDescent="0.3">
      <c r="P659158" s="83"/>
    </row>
    <row r="659159" spans="16:16" x14ac:dyDescent="0.3">
      <c r="P659159" s="83"/>
    </row>
    <row r="659160" spans="16:16" x14ac:dyDescent="0.3">
      <c r="P659160" s="83"/>
    </row>
    <row r="659161" spans="16:16" x14ac:dyDescent="0.3">
      <c r="P659161" s="83"/>
    </row>
    <row r="659162" spans="16:16" x14ac:dyDescent="0.3">
      <c r="P659162" s="83"/>
    </row>
    <row r="659163" spans="16:16" x14ac:dyDescent="0.3">
      <c r="P659163" s="83"/>
    </row>
    <row r="659164" spans="16:16" x14ac:dyDescent="0.3">
      <c r="P659164" s="83"/>
    </row>
    <row r="659165" spans="16:16" x14ac:dyDescent="0.3">
      <c r="P659165" s="83"/>
    </row>
    <row r="659166" spans="16:16" x14ac:dyDescent="0.3">
      <c r="P659166" s="83"/>
    </row>
    <row r="659167" spans="16:16" x14ac:dyDescent="0.3">
      <c r="P659167" s="83"/>
    </row>
    <row r="659168" spans="16:16" x14ac:dyDescent="0.3">
      <c r="P659168" s="83"/>
    </row>
    <row r="659169" spans="16:16" x14ac:dyDescent="0.3">
      <c r="P659169" s="83"/>
    </row>
    <row r="659170" spans="16:16" x14ac:dyDescent="0.3">
      <c r="P659170" s="83"/>
    </row>
    <row r="659171" spans="16:16" x14ac:dyDescent="0.3">
      <c r="P659171" s="83"/>
    </row>
    <row r="659172" spans="16:16" x14ac:dyDescent="0.3">
      <c r="P659172" s="83"/>
    </row>
    <row r="659173" spans="16:16" x14ac:dyDescent="0.3">
      <c r="P659173" s="83"/>
    </row>
    <row r="659174" spans="16:16" x14ac:dyDescent="0.3">
      <c r="P659174" s="83"/>
    </row>
    <row r="659175" spans="16:16" x14ac:dyDescent="0.3">
      <c r="P659175" s="83"/>
    </row>
    <row r="659176" spans="16:16" x14ac:dyDescent="0.3">
      <c r="P659176" s="83"/>
    </row>
    <row r="659177" spans="16:16" x14ac:dyDescent="0.3">
      <c r="P659177" s="83"/>
    </row>
    <row r="659178" spans="16:16" x14ac:dyDescent="0.3">
      <c r="P659178" s="83"/>
    </row>
    <row r="659179" spans="16:16" x14ac:dyDescent="0.3">
      <c r="P659179" s="83"/>
    </row>
    <row r="659180" spans="16:16" x14ac:dyDescent="0.3">
      <c r="P659180" s="83"/>
    </row>
    <row r="659181" spans="16:16" x14ac:dyDescent="0.3">
      <c r="P659181" s="83"/>
    </row>
    <row r="659182" spans="16:16" x14ac:dyDescent="0.3">
      <c r="P659182" s="83"/>
    </row>
    <row r="659183" spans="16:16" x14ac:dyDescent="0.3">
      <c r="P659183" s="83"/>
    </row>
    <row r="659184" spans="16:16" x14ac:dyDescent="0.3">
      <c r="P659184" s="83"/>
    </row>
    <row r="659185" spans="16:16" x14ac:dyDescent="0.3">
      <c r="P659185" s="83"/>
    </row>
    <row r="659186" spans="16:16" x14ac:dyDescent="0.3">
      <c r="P659186" s="83"/>
    </row>
    <row r="659187" spans="16:16" x14ac:dyDescent="0.3">
      <c r="P659187" s="83"/>
    </row>
    <row r="659188" spans="16:16" x14ac:dyDescent="0.3">
      <c r="P659188" s="83"/>
    </row>
    <row r="659189" spans="16:16" x14ac:dyDescent="0.3">
      <c r="P659189" s="83"/>
    </row>
    <row r="659190" spans="16:16" x14ac:dyDescent="0.3">
      <c r="P659190" s="83"/>
    </row>
    <row r="659191" spans="16:16" x14ac:dyDescent="0.3">
      <c r="P659191" s="83"/>
    </row>
    <row r="659192" spans="16:16" x14ac:dyDescent="0.3">
      <c r="P659192" s="83"/>
    </row>
    <row r="659193" spans="16:16" x14ac:dyDescent="0.3">
      <c r="P659193" s="83"/>
    </row>
    <row r="659194" spans="16:16" x14ac:dyDescent="0.3">
      <c r="P659194" s="83"/>
    </row>
    <row r="659195" spans="16:16" x14ac:dyDescent="0.3">
      <c r="P659195" s="83"/>
    </row>
    <row r="659196" spans="16:16" x14ac:dyDescent="0.3">
      <c r="P659196" s="83"/>
    </row>
    <row r="659197" spans="16:16" x14ac:dyDescent="0.3">
      <c r="P659197" s="83"/>
    </row>
    <row r="659198" spans="16:16" x14ac:dyDescent="0.3">
      <c r="P659198" s="83"/>
    </row>
    <row r="659199" spans="16:16" x14ac:dyDescent="0.3">
      <c r="P659199" s="83"/>
    </row>
    <row r="659200" spans="16:16" x14ac:dyDescent="0.3">
      <c r="P659200" s="83"/>
    </row>
    <row r="659201" spans="16:16" x14ac:dyDescent="0.3">
      <c r="P659201" s="83"/>
    </row>
    <row r="659202" spans="16:16" x14ac:dyDescent="0.3">
      <c r="P659202" s="83"/>
    </row>
    <row r="659203" spans="16:16" x14ac:dyDescent="0.3">
      <c r="P659203" s="83"/>
    </row>
    <row r="659204" spans="16:16" x14ac:dyDescent="0.3">
      <c r="P659204" s="83"/>
    </row>
    <row r="659205" spans="16:16" x14ac:dyDescent="0.3">
      <c r="P659205" s="83"/>
    </row>
    <row r="659206" spans="16:16" x14ac:dyDescent="0.3">
      <c r="P659206" s="83"/>
    </row>
    <row r="659207" spans="16:16" x14ac:dyDescent="0.3">
      <c r="P659207" s="83"/>
    </row>
    <row r="659208" spans="16:16" x14ac:dyDescent="0.3">
      <c r="P659208" s="83"/>
    </row>
    <row r="659209" spans="16:16" x14ac:dyDescent="0.3">
      <c r="P659209" s="83"/>
    </row>
    <row r="659210" spans="16:16" x14ac:dyDescent="0.3">
      <c r="P659210" s="83"/>
    </row>
    <row r="659211" spans="16:16" x14ac:dyDescent="0.3">
      <c r="P659211" s="83"/>
    </row>
    <row r="659212" spans="16:16" x14ac:dyDescent="0.3">
      <c r="P659212" s="83"/>
    </row>
    <row r="659213" spans="16:16" x14ac:dyDescent="0.3">
      <c r="P659213" s="83"/>
    </row>
    <row r="659214" spans="16:16" x14ac:dyDescent="0.3">
      <c r="P659214" s="83"/>
    </row>
    <row r="659215" spans="16:16" x14ac:dyDescent="0.3">
      <c r="P659215" s="83"/>
    </row>
    <row r="659216" spans="16:16" x14ac:dyDescent="0.3">
      <c r="P659216" s="83"/>
    </row>
    <row r="659217" spans="16:16" x14ac:dyDescent="0.3">
      <c r="P659217" s="83"/>
    </row>
    <row r="659218" spans="16:16" x14ac:dyDescent="0.3">
      <c r="P659218" s="83"/>
    </row>
    <row r="659219" spans="16:16" x14ac:dyDescent="0.3">
      <c r="P659219" s="83"/>
    </row>
    <row r="659220" spans="16:16" x14ac:dyDescent="0.3">
      <c r="P659220" s="83"/>
    </row>
    <row r="659221" spans="16:16" x14ac:dyDescent="0.3">
      <c r="P659221" s="83"/>
    </row>
    <row r="659222" spans="16:16" x14ac:dyDescent="0.3">
      <c r="P659222" s="83"/>
    </row>
    <row r="659223" spans="16:16" x14ac:dyDescent="0.3">
      <c r="P659223" s="83"/>
    </row>
    <row r="659224" spans="16:16" x14ac:dyDescent="0.3">
      <c r="P659224" s="83"/>
    </row>
    <row r="659225" spans="16:16" x14ac:dyDescent="0.3">
      <c r="P659225" s="83"/>
    </row>
    <row r="659226" spans="16:16" x14ac:dyDescent="0.3">
      <c r="P659226" s="83"/>
    </row>
    <row r="659227" spans="16:16" x14ac:dyDescent="0.3">
      <c r="P659227" s="83"/>
    </row>
    <row r="659228" spans="16:16" x14ac:dyDescent="0.3">
      <c r="P659228" s="83"/>
    </row>
    <row r="659229" spans="16:16" x14ac:dyDescent="0.3">
      <c r="P659229" s="83"/>
    </row>
    <row r="659230" spans="16:16" x14ac:dyDescent="0.3">
      <c r="P659230" s="83"/>
    </row>
    <row r="659231" spans="16:16" x14ac:dyDescent="0.3">
      <c r="P659231" s="83"/>
    </row>
    <row r="659232" spans="16:16" x14ac:dyDescent="0.3">
      <c r="P659232" s="83"/>
    </row>
    <row r="659233" spans="16:16" x14ac:dyDescent="0.3">
      <c r="P659233" s="83"/>
    </row>
    <row r="659234" spans="16:16" x14ac:dyDescent="0.3">
      <c r="P659234" s="83"/>
    </row>
    <row r="659235" spans="16:16" x14ac:dyDescent="0.3">
      <c r="P659235" s="83"/>
    </row>
    <row r="659236" spans="16:16" x14ac:dyDescent="0.3">
      <c r="P659236" s="83"/>
    </row>
    <row r="659237" spans="16:16" x14ac:dyDescent="0.3">
      <c r="P659237" s="83"/>
    </row>
    <row r="659238" spans="16:16" x14ac:dyDescent="0.3">
      <c r="P659238" s="83"/>
    </row>
    <row r="659239" spans="16:16" x14ac:dyDescent="0.3">
      <c r="P659239" s="83"/>
    </row>
    <row r="659240" spans="16:16" x14ac:dyDescent="0.3">
      <c r="P659240" s="83"/>
    </row>
    <row r="659241" spans="16:16" x14ac:dyDescent="0.3">
      <c r="P659241" s="83"/>
    </row>
    <row r="659242" spans="16:16" x14ac:dyDescent="0.3">
      <c r="P659242" s="83"/>
    </row>
    <row r="659243" spans="16:16" x14ac:dyDescent="0.3">
      <c r="P659243" s="83"/>
    </row>
    <row r="659244" spans="16:16" x14ac:dyDescent="0.3">
      <c r="P659244" s="83"/>
    </row>
    <row r="659245" spans="16:16" x14ac:dyDescent="0.3">
      <c r="P659245" s="83"/>
    </row>
    <row r="659246" spans="16:16" x14ac:dyDescent="0.3">
      <c r="P659246" s="83"/>
    </row>
    <row r="659247" spans="16:16" x14ac:dyDescent="0.3">
      <c r="P659247" s="83"/>
    </row>
    <row r="659248" spans="16:16" x14ac:dyDescent="0.3">
      <c r="P659248" s="83"/>
    </row>
    <row r="659249" spans="16:16" x14ac:dyDescent="0.3">
      <c r="P659249" s="83"/>
    </row>
    <row r="659250" spans="16:16" x14ac:dyDescent="0.3">
      <c r="P659250" s="83"/>
    </row>
    <row r="659251" spans="16:16" x14ac:dyDescent="0.3">
      <c r="P659251" s="83"/>
    </row>
    <row r="659252" spans="16:16" x14ac:dyDescent="0.3">
      <c r="P659252" s="83"/>
    </row>
    <row r="659253" spans="16:16" x14ac:dyDescent="0.3">
      <c r="P659253" s="83"/>
    </row>
    <row r="659254" spans="16:16" x14ac:dyDescent="0.3">
      <c r="P659254" s="83"/>
    </row>
    <row r="659255" spans="16:16" x14ac:dyDescent="0.3">
      <c r="P659255" s="83"/>
    </row>
    <row r="659256" spans="16:16" x14ac:dyDescent="0.3">
      <c r="P659256" s="83"/>
    </row>
    <row r="659257" spans="16:16" x14ac:dyDescent="0.3">
      <c r="P659257" s="83"/>
    </row>
    <row r="659258" spans="16:16" x14ac:dyDescent="0.3">
      <c r="P659258" s="83"/>
    </row>
    <row r="659259" spans="16:16" x14ac:dyDescent="0.3">
      <c r="P659259" s="83"/>
    </row>
    <row r="659260" spans="16:16" x14ac:dyDescent="0.3">
      <c r="P659260" s="83"/>
    </row>
    <row r="659261" spans="16:16" x14ac:dyDescent="0.3">
      <c r="P659261" s="83"/>
    </row>
    <row r="659262" spans="16:16" x14ac:dyDescent="0.3">
      <c r="P659262" s="83"/>
    </row>
    <row r="659263" spans="16:16" x14ac:dyDescent="0.3">
      <c r="P659263" s="83"/>
    </row>
    <row r="659264" spans="16:16" x14ac:dyDescent="0.3">
      <c r="P659264" s="83"/>
    </row>
    <row r="659265" spans="16:16" x14ac:dyDescent="0.3">
      <c r="P659265" s="83"/>
    </row>
    <row r="659266" spans="16:16" x14ac:dyDescent="0.3">
      <c r="P659266" s="83"/>
    </row>
    <row r="659267" spans="16:16" x14ac:dyDescent="0.3">
      <c r="P659267" s="83"/>
    </row>
    <row r="659268" spans="16:16" x14ac:dyDescent="0.3">
      <c r="P659268" s="83"/>
    </row>
    <row r="659269" spans="16:16" x14ac:dyDescent="0.3">
      <c r="P659269" s="83"/>
    </row>
    <row r="659270" spans="16:16" x14ac:dyDescent="0.3">
      <c r="P659270" s="83"/>
    </row>
    <row r="659271" spans="16:16" x14ac:dyDescent="0.3">
      <c r="P659271" s="83"/>
    </row>
    <row r="659272" spans="16:16" x14ac:dyDescent="0.3">
      <c r="P659272" s="83"/>
    </row>
    <row r="659273" spans="16:16" x14ac:dyDescent="0.3">
      <c r="P659273" s="83"/>
    </row>
    <row r="659274" spans="16:16" x14ac:dyDescent="0.3">
      <c r="P659274" s="83"/>
    </row>
    <row r="659275" spans="16:16" x14ac:dyDescent="0.3">
      <c r="P659275" s="83"/>
    </row>
    <row r="659276" spans="16:16" x14ac:dyDescent="0.3">
      <c r="P659276" s="83"/>
    </row>
    <row r="659277" spans="16:16" x14ac:dyDescent="0.3">
      <c r="P659277" s="83"/>
    </row>
    <row r="659278" spans="16:16" x14ac:dyDescent="0.3">
      <c r="P659278" s="83"/>
    </row>
    <row r="659279" spans="16:16" x14ac:dyDescent="0.3">
      <c r="P659279" s="83"/>
    </row>
    <row r="659280" spans="16:16" x14ac:dyDescent="0.3">
      <c r="P659280" s="83"/>
    </row>
    <row r="659281" spans="16:16" x14ac:dyDescent="0.3">
      <c r="P659281" s="83"/>
    </row>
    <row r="659282" spans="16:16" x14ac:dyDescent="0.3">
      <c r="P659282" s="83"/>
    </row>
    <row r="659283" spans="16:16" x14ac:dyDescent="0.3">
      <c r="P659283" s="83"/>
    </row>
    <row r="659284" spans="16:16" x14ac:dyDescent="0.3">
      <c r="P659284" s="83"/>
    </row>
    <row r="659285" spans="16:16" x14ac:dyDescent="0.3">
      <c r="P659285" s="83"/>
    </row>
    <row r="659286" spans="16:16" x14ac:dyDescent="0.3">
      <c r="P659286" s="83"/>
    </row>
    <row r="659287" spans="16:16" x14ac:dyDescent="0.3">
      <c r="P659287" s="83"/>
    </row>
    <row r="659288" spans="16:16" x14ac:dyDescent="0.3">
      <c r="P659288" s="83"/>
    </row>
    <row r="659289" spans="16:16" x14ac:dyDescent="0.3">
      <c r="P659289" s="83"/>
    </row>
    <row r="659290" spans="16:16" x14ac:dyDescent="0.3">
      <c r="P659290" s="83"/>
    </row>
    <row r="659291" spans="16:16" x14ac:dyDescent="0.3">
      <c r="P659291" s="83"/>
    </row>
    <row r="659292" spans="16:16" x14ac:dyDescent="0.3">
      <c r="P659292" s="83"/>
    </row>
    <row r="659293" spans="16:16" x14ac:dyDescent="0.3">
      <c r="P659293" s="83"/>
    </row>
    <row r="659294" spans="16:16" x14ac:dyDescent="0.3">
      <c r="P659294" s="83"/>
    </row>
    <row r="659295" spans="16:16" x14ac:dyDescent="0.3">
      <c r="P659295" s="83"/>
    </row>
    <row r="659296" spans="16:16" x14ac:dyDescent="0.3">
      <c r="P659296" s="83"/>
    </row>
    <row r="659297" spans="16:16" x14ac:dyDescent="0.3">
      <c r="P659297" s="83"/>
    </row>
    <row r="659298" spans="16:16" x14ac:dyDescent="0.3">
      <c r="P659298" s="83"/>
    </row>
    <row r="659299" spans="16:16" x14ac:dyDescent="0.3">
      <c r="P659299" s="83"/>
    </row>
    <row r="659300" spans="16:16" x14ac:dyDescent="0.3">
      <c r="P659300" s="83"/>
    </row>
    <row r="659301" spans="16:16" x14ac:dyDescent="0.3">
      <c r="P659301" s="83"/>
    </row>
    <row r="659302" spans="16:16" x14ac:dyDescent="0.3">
      <c r="P659302" s="83"/>
    </row>
    <row r="659303" spans="16:16" x14ac:dyDescent="0.3">
      <c r="P659303" s="83"/>
    </row>
    <row r="659304" spans="16:16" x14ac:dyDescent="0.3">
      <c r="P659304" s="83"/>
    </row>
    <row r="659305" spans="16:16" x14ac:dyDescent="0.3">
      <c r="P659305" s="83"/>
    </row>
    <row r="659306" spans="16:16" x14ac:dyDescent="0.3">
      <c r="P659306" s="83"/>
    </row>
    <row r="659307" spans="16:16" x14ac:dyDescent="0.3">
      <c r="P659307" s="83"/>
    </row>
    <row r="659308" spans="16:16" x14ac:dyDescent="0.3">
      <c r="P659308" s="83"/>
    </row>
    <row r="659309" spans="16:16" x14ac:dyDescent="0.3">
      <c r="P659309" s="83"/>
    </row>
    <row r="659310" spans="16:16" x14ac:dyDescent="0.3">
      <c r="P659310" s="83"/>
    </row>
    <row r="659311" spans="16:16" x14ac:dyDescent="0.3">
      <c r="P659311" s="83"/>
    </row>
    <row r="659312" spans="16:16" x14ac:dyDescent="0.3">
      <c r="P659312" s="83"/>
    </row>
    <row r="659313" spans="16:16" x14ac:dyDescent="0.3">
      <c r="P659313" s="83"/>
    </row>
    <row r="659314" spans="16:16" x14ac:dyDescent="0.3">
      <c r="P659314" s="83"/>
    </row>
    <row r="659315" spans="16:16" x14ac:dyDescent="0.3">
      <c r="P659315" s="83"/>
    </row>
    <row r="659316" spans="16:16" x14ac:dyDescent="0.3">
      <c r="P659316" s="83"/>
    </row>
    <row r="659317" spans="16:16" x14ac:dyDescent="0.3">
      <c r="P659317" s="83"/>
    </row>
    <row r="659318" spans="16:16" x14ac:dyDescent="0.3">
      <c r="P659318" s="83"/>
    </row>
    <row r="659319" spans="16:16" x14ac:dyDescent="0.3">
      <c r="P659319" s="83"/>
    </row>
    <row r="659320" spans="16:16" x14ac:dyDescent="0.3">
      <c r="P659320" s="83"/>
    </row>
    <row r="659321" spans="16:16" x14ac:dyDescent="0.3">
      <c r="P659321" s="83"/>
    </row>
    <row r="659322" spans="16:16" x14ac:dyDescent="0.3">
      <c r="P659322" s="83"/>
    </row>
    <row r="659323" spans="16:16" x14ac:dyDescent="0.3">
      <c r="P659323" s="83"/>
    </row>
    <row r="659324" spans="16:16" x14ac:dyDescent="0.3">
      <c r="P659324" s="83"/>
    </row>
    <row r="659325" spans="16:16" x14ac:dyDescent="0.3">
      <c r="P659325" s="83"/>
    </row>
    <row r="659326" spans="16:16" x14ac:dyDescent="0.3">
      <c r="P659326" s="83"/>
    </row>
    <row r="659327" spans="16:16" x14ac:dyDescent="0.3">
      <c r="P659327" s="83"/>
    </row>
    <row r="659328" spans="16:16" x14ac:dyDescent="0.3">
      <c r="P659328" s="83"/>
    </row>
    <row r="659329" spans="16:16" x14ac:dyDescent="0.3">
      <c r="P659329" s="83"/>
    </row>
    <row r="659330" spans="16:16" x14ac:dyDescent="0.3">
      <c r="P659330" s="83"/>
    </row>
    <row r="659331" spans="16:16" x14ac:dyDescent="0.3">
      <c r="P659331" s="83"/>
    </row>
    <row r="659332" spans="16:16" x14ac:dyDescent="0.3">
      <c r="P659332" s="83"/>
    </row>
    <row r="659333" spans="16:16" x14ac:dyDescent="0.3">
      <c r="P659333" s="83"/>
    </row>
    <row r="659334" spans="16:16" x14ac:dyDescent="0.3">
      <c r="P659334" s="83"/>
    </row>
    <row r="659335" spans="16:16" x14ac:dyDescent="0.3">
      <c r="P659335" s="83"/>
    </row>
    <row r="659336" spans="16:16" x14ac:dyDescent="0.3">
      <c r="P659336" s="83"/>
    </row>
    <row r="659337" spans="16:16" x14ac:dyDescent="0.3">
      <c r="P659337" s="83"/>
    </row>
    <row r="659338" spans="16:16" x14ac:dyDescent="0.3">
      <c r="P659338" s="83"/>
    </row>
    <row r="659339" spans="16:16" x14ac:dyDescent="0.3">
      <c r="P659339" s="83"/>
    </row>
    <row r="659340" spans="16:16" x14ac:dyDescent="0.3">
      <c r="P659340" s="83"/>
    </row>
    <row r="659341" spans="16:16" x14ac:dyDescent="0.3">
      <c r="P659341" s="83"/>
    </row>
    <row r="659342" spans="16:16" x14ac:dyDescent="0.3">
      <c r="P659342" s="83"/>
    </row>
    <row r="659343" spans="16:16" x14ac:dyDescent="0.3">
      <c r="P659343" s="83"/>
    </row>
    <row r="659344" spans="16:16" x14ac:dyDescent="0.3">
      <c r="P659344" s="83"/>
    </row>
    <row r="659345" spans="16:16" x14ac:dyDescent="0.3">
      <c r="P659345" s="83"/>
    </row>
    <row r="659346" spans="16:16" x14ac:dyDescent="0.3">
      <c r="P659346" s="83"/>
    </row>
    <row r="659347" spans="16:16" x14ac:dyDescent="0.3">
      <c r="P659347" s="83"/>
    </row>
    <row r="659348" spans="16:16" x14ac:dyDescent="0.3">
      <c r="P659348" s="83"/>
    </row>
    <row r="659349" spans="16:16" x14ac:dyDescent="0.3">
      <c r="P659349" s="83"/>
    </row>
    <row r="659350" spans="16:16" x14ac:dyDescent="0.3">
      <c r="P659350" s="83"/>
    </row>
    <row r="659351" spans="16:16" x14ac:dyDescent="0.3">
      <c r="P659351" s="83"/>
    </row>
    <row r="659352" spans="16:16" x14ac:dyDescent="0.3">
      <c r="P659352" s="83"/>
    </row>
    <row r="659353" spans="16:16" x14ac:dyDescent="0.3">
      <c r="P659353" s="83"/>
    </row>
    <row r="659354" spans="16:16" x14ac:dyDescent="0.3">
      <c r="P659354" s="83"/>
    </row>
    <row r="659355" spans="16:16" x14ac:dyDescent="0.3">
      <c r="P659355" s="83"/>
    </row>
    <row r="659356" spans="16:16" x14ac:dyDescent="0.3">
      <c r="P659356" s="83"/>
    </row>
    <row r="659357" spans="16:16" x14ac:dyDescent="0.3">
      <c r="P659357" s="83"/>
    </row>
    <row r="659358" spans="16:16" x14ac:dyDescent="0.3">
      <c r="P659358" s="83"/>
    </row>
    <row r="659359" spans="16:16" x14ac:dyDescent="0.3">
      <c r="P659359" s="83"/>
    </row>
    <row r="659360" spans="16:16" x14ac:dyDescent="0.3">
      <c r="P659360" s="83"/>
    </row>
    <row r="659361" spans="16:16" x14ac:dyDescent="0.3">
      <c r="P659361" s="83"/>
    </row>
    <row r="659362" spans="16:16" x14ac:dyDescent="0.3">
      <c r="P659362" s="83"/>
    </row>
    <row r="659363" spans="16:16" x14ac:dyDescent="0.3">
      <c r="P659363" s="83"/>
    </row>
    <row r="659364" spans="16:16" x14ac:dyDescent="0.3">
      <c r="P659364" s="83"/>
    </row>
    <row r="659365" spans="16:16" x14ac:dyDescent="0.3">
      <c r="P659365" s="83"/>
    </row>
    <row r="659366" spans="16:16" x14ac:dyDescent="0.3">
      <c r="P659366" s="83"/>
    </row>
    <row r="659367" spans="16:16" x14ac:dyDescent="0.3">
      <c r="P659367" s="83"/>
    </row>
    <row r="659368" spans="16:16" x14ac:dyDescent="0.3">
      <c r="P659368" s="83"/>
    </row>
    <row r="659369" spans="16:16" x14ac:dyDescent="0.3">
      <c r="P659369" s="83"/>
    </row>
    <row r="659370" spans="16:16" x14ac:dyDescent="0.3">
      <c r="P659370" s="83"/>
    </row>
    <row r="659371" spans="16:16" x14ac:dyDescent="0.3">
      <c r="P659371" s="83"/>
    </row>
    <row r="659372" spans="16:16" x14ac:dyDescent="0.3">
      <c r="P659372" s="83"/>
    </row>
    <row r="659373" spans="16:16" x14ac:dyDescent="0.3">
      <c r="P659373" s="83"/>
    </row>
    <row r="659374" spans="16:16" x14ac:dyDescent="0.3">
      <c r="P659374" s="83"/>
    </row>
    <row r="659375" spans="16:16" x14ac:dyDescent="0.3">
      <c r="P659375" s="83"/>
    </row>
    <row r="659376" spans="16:16" x14ac:dyDescent="0.3">
      <c r="P659376" s="83"/>
    </row>
    <row r="659377" spans="16:16" x14ac:dyDescent="0.3">
      <c r="P659377" s="83"/>
    </row>
    <row r="659378" spans="16:16" x14ac:dyDescent="0.3">
      <c r="P659378" s="83"/>
    </row>
    <row r="659379" spans="16:16" x14ac:dyDescent="0.3">
      <c r="P659379" s="83"/>
    </row>
    <row r="659380" spans="16:16" x14ac:dyDescent="0.3">
      <c r="P659380" s="83"/>
    </row>
    <row r="659381" spans="16:16" x14ac:dyDescent="0.3">
      <c r="P659381" s="83"/>
    </row>
    <row r="659382" spans="16:16" x14ac:dyDescent="0.3">
      <c r="P659382" s="83"/>
    </row>
    <row r="659383" spans="16:16" x14ac:dyDescent="0.3">
      <c r="P659383" s="83"/>
    </row>
    <row r="659384" spans="16:16" x14ac:dyDescent="0.3">
      <c r="P659384" s="83"/>
    </row>
    <row r="659385" spans="16:16" x14ac:dyDescent="0.3">
      <c r="P659385" s="83"/>
    </row>
    <row r="659386" spans="16:16" x14ac:dyDescent="0.3">
      <c r="P659386" s="83"/>
    </row>
    <row r="659387" spans="16:16" x14ac:dyDescent="0.3">
      <c r="P659387" s="83"/>
    </row>
    <row r="659388" spans="16:16" x14ac:dyDescent="0.3">
      <c r="P659388" s="83"/>
    </row>
    <row r="659389" spans="16:16" x14ac:dyDescent="0.3">
      <c r="P659389" s="83"/>
    </row>
    <row r="659390" spans="16:16" x14ac:dyDescent="0.3">
      <c r="P659390" s="83"/>
    </row>
    <row r="659391" spans="16:16" x14ac:dyDescent="0.3">
      <c r="P659391" s="83"/>
    </row>
    <row r="659392" spans="16:16" x14ac:dyDescent="0.3">
      <c r="P659392" s="83"/>
    </row>
    <row r="659393" spans="16:16" x14ac:dyDescent="0.3">
      <c r="P659393" s="83"/>
    </row>
    <row r="659394" spans="16:16" x14ac:dyDescent="0.3">
      <c r="P659394" s="83"/>
    </row>
    <row r="659395" spans="16:16" x14ac:dyDescent="0.3">
      <c r="P659395" s="83"/>
    </row>
    <row r="659396" spans="16:16" x14ac:dyDescent="0.3">
      <c r="P659396" s="83"/>
    </row>
    <row r="659397" spans="16:16" x14ac:dyDescent="0.3">
      <c r="P659397" s="83"/>
    </row>
    <row r="659398" spans="16:16" x14ac:dyDescent="0.3">
      <c r="P659398" s="83"/>
    </row>
    <row r="659399" spans="16:16" x14ac:dyDescent="0.3">
      <c r="P659399" s="83"/>
    </row>
    <row r="659400" spans="16:16" x14ac:dyDescent="0.3">
      <c r="P659400" s="83"/>
    </row>
    <row r="659401" spans="16:16" x14ac:dyDescent="0.3">
      <c r="P659401" s="83"/>
    </row>
    <row r="659402" spans="16:16" x14ac:dyDescent="0.3">
      <c r="P659402" s="83"/>
    </row>
    <row r="659403" spans="16:16" x14ac:dyDescent="0.3">
      <c r="P659403" s="83"/>
    </row>
    <row r="659404" spans="16:16" x14ac:dyDescent="0.3">
      <c r="P659404" s="83"/>
    </row>
    <row r="659405" spans="16:16" x14ac:dyDescent="0.3">
      <c r="P659405" s="83"/>
    </row>
    <row r="659406" spans="16:16" x14ac:dyDescent="0.3">
      <c r="P659406" s="83"/>
    </row>
    <row r="659407" spans="16:16" x14ac:dyDescent="0.3">
      <c r="P659407" s="83"/>
    </row>
    <row r="659408" spans="16:16" x14ac:dyDescent="0.3">
      <c r="P659408" s="83"/>
    </row>
    <row r="659409" spans="16:16" x14ac:dyDescent="0.3">
      <c r="P659409" s="83"/>
    </row>
    <row r="659410" spans="16:16" x14ac:dyDescent="0.3">
      <c r="P659410" s="83"/>
    </row>
    <row r="659411" spans="16:16" x14ac:dyDescent="0.3">
      <c r="P659411" s="83"/>
    </row>
    <row r="659412" spans="16:16" x14ac:dyDescent="0.3">
      <c r="P659412" s="83"/>
    </row>
    <row r="659413" spans="16:16" x14ac:dyDescent="0.3">
      <c r="P659413" s="83"/>
    </row>
    <row r="659414" spans="16:16" x14ac:dyDescent="0.3">
      <c r="P659414" s="83"/>
    </row>
    <row r="659415" spans="16:16" x14ac:dyDescent="0.3">
      <c r="P659415" s="83"/>
    </row>
    <row r="659416" spans="16:16" x14ac:dyDescent="0.3">
      <c r="P659416" s="83"/>
    </row>
    <row r="659417" spans="16:16" x14ac:dyDescent="0.3">
      <c r="P659417" s="83"/>
    </row>
    <row r="659418" spans="16:16" x14ac:dyDescent="0.3">
      <c r="P659418" s="83"/>
    </row>
    <row r="659419" spans="16:16" x14ac:dyDescent="0.3">
      <c r="P659419" s="83"/>
    </row>
    <row r="659420" spans="16:16" x14ac:dyDescent="0.3">
      <c r="P659420" s="83"/>
    </row>
    <row r="659421" spans="16:16" x14ac:dyDescent="0.3">
      <c r="P659421" s="83"/>
    </row>
    <row r="659422" spans="16:16" x14ac:dyDescent="0.3">
      <c r="P659422" s="83"/>
    </row>
    <row r="659423" spans="16:16" x14ac:dyDescent="0.3">
      <c r="P659423" s="83"/>
    </row>
    <row r="659424" spans="16:16" x14ac:dyDescent="0.3">
      <c r="P659424" s="83"/>
    </row>
    <row r="659425" spans="16:16" x14ac:dyDescent="0.3">
      <c r="P659425" s="83"/>
    </row>
    <row r="659426" spans="16:16" x14ac:dyDescent="0.3">
      <c r="P659426" s="83"/>
    </row>
    <row r="659427" spans="16:16" x14ac:dyDescent="0.3">
      <c r="P659427" s="83"/>
    </row>
    <row r="659428" spans="16:16" x14ac:dyDescent="0.3">
      <c r="P659428" s="83"/>
    </row>
    <row r="659429" spans="16:16" x14ac:dyDescent="0.3">
      <c r="P659429" s="83"/>
    </row>
    <row r="659430" spans="16:16" x14ac:dyDescent="0.3">
      <c r="P659430" s="83"/>
    </row>
    <row r="659431" spans="16:16" x14ac:dyDescent="0.3">
      <c r="P659431" s="83"/>
    </row>
    <row r="659432" spans="16:16" x14ac:dyDescent="0.3">
      <c r="P659432" s="83"/>
    </row>
    <row r="659433" spans="16:16" x14ac:dyDescent="0.3">
      <c r="P659433" s="83"/>
    </row>
    <row r="659434" spans="16:16" x14ac:dyDescent="0.3">
      <c r="P659434" s="83"/>
    </row>
    <row r="659435" spans="16:16" x14ac:dyDescent="0.3">
      <c r="P659435" s="83"/>
    </row>
    <row r="659436" spans="16:16" x14ac:dyDescent="0.3">
      <c r="P659436" s="83"/>
    </row>
    <row r="659437" spans="16:16" x14ac:dyDescent="0.3">
      <c r="P659437" s="83"/>
    </row>
    <row r="659438" spans="16:16" x14ac:dyDescent="0.3">
      <c r="P659438" s="83"/>
    </row>
    <row r="659439" spans="16:16" x14ac:dyDescent="0.3">
      <c r="P659439" s="83"/>
    </row>
    <row r="659440" spans="16:16" x14ac:dyDescent="0.3">
      <c r="P659440" s="83"/>
    </row>
    <row r="659441" spans="16:16" x14ac:dyDescent="0.3">
      <c r="P659441" s="83"/>
    </row>
    <row r="659442" spans="16:16" x14ac:dyDescent="0.3">
      <c r="P659442" s="83"/>
    </row>
    <row r="659443" spans="16:16" x14ac:dyDescent="0.3">
      <c r="P659443" s="83"/>
    </row>
    <row r="659444" spans="16:16" x14ac:dyDescent="0.3">
      <c r="P659444" s="83"/>
    </row>
    <row r="659445" spans="16:16" x14ac:dyDescent="0.3">
      <c r="P659445" s="83"/>
    </row>
    <row r="659446" spans="16:16" x14ac:dyDescent="0.3">
      <c r="P659446" s="83"/>
    </row>
    <row r="659447" spans="16:16" x14ac:dyDescent="0.3">
      <c r="P659447" s="83"/>
    </row>
    <row r="659448" spans="16:16" x14ac:dyDescent="0.3">
      <c r="P659448" s="83"/>
    </row>
    <row r="659449" spans="16:16" x14ac:dyDescent="0.3">
      <c r="P659449" s="83"/>
    </row>
    <row r="659450" spans="16:16" x14ac:dyDescent="0.3">
      <c r="P659450" s="83"/>
    </row>
    <row r="659451" spans="16:16" x14ac:dyDescent="0.3">
      <c r="P659451" s="83"/>
    </row>
    <row r="659452" spans="16:16" x14ac:dyDescent="0.3">
      <c r="P659452" s="83"/>
    </row>
    <row r="659453" spans="16:16" x14ac:dyDescent="0.3">
      <c r="P659453" s="83"/>
    </row>
    <row r="659454" spans="16:16" x14ac:dyDescent="0.3">
      <c r="P659454" s="83"/>
    </row>
    <row r="659455" spans="16:16" x14ac:dyDescent="0.3">
      <c r="P659455" s="83"/>
    </row>
    <row r="659456" spans="16:16" x14ac:dyDescent="0.3">
      <c r="P659456" s="83"/>
    </row>
    <row r="659457" spans="16:16" x14ac:dyDescent="0.3">
      <c r="P659457" s="83"/>
    </row>
    <row r="659458" spans="16:16" x14ac:dyDescent="0.3">
      <c r="P659458" s="83"/>
    </row>
    <row r="659459" spans="16:16" x14ac:dyDescent="0.3">
      <c r="P659459" s="83"/>
    </row>
    <row r="659460" spans="16:16" x14ac:dyDescent="0.3">
      <c r="P659460" s="83"/>
    </row>
    <row r="659461" spans="16:16" x14ac:dyDescent="0.3">
      <c r="P659461" s="83"/>
    </row>
    <row r="659462" spans="16:16" x14ac:dyDescent="0.3">
      <c r="P659462" s="83"/>
    </row>
    <row r="659463" spans="16:16" x14ac:dyDescent="0.3">
      <c r="P659463" s="83"/>
    </row>
    <row r="659464" spans="16:16" x14ac:dyDescent="0.3">
      <c r="P659464" s="83"/>
    </row>
    <row r="659465" spans="16:16" x14ac:dyDescent="0.3">
      <c r="P659465" s="83"/>
    </row>
    <row r="659466" spans="16:16" x14ac:dyDescent="0.3">
      <c r="P659466" s="83"/>
    </row>
    <row r="659467" spans="16:16" x14ac:dyDescent="0.3">
      <c r="P659467" s="83"/>
    </row>
    <row r="659468" spans="16:16" x14ac:dyDescent="0.3">
      <c r="P659468" s="83"/>
    </row>
    <row r="659469" spans="16:16" x14ac:dyDescent="0.3">
      <c r="P659469" s="83"/>
    </row>
    <row r="659470" spans="16:16" x14ac:dyDescent="0.3">
      <c r="P659470" s="83"/>
    </row>
    <row r="659471" spans="16:16" x14ac:dyDescent="0.3">
      <c r="P659471" s="83"/>
    </row>
    <row r="659472" spans="16:16" x14ac:dyDescent="0.3">
      <c r="P659472" s="83"/>
    </row>
    <row r="659473" spans="16:16" x14ac:dyDescent="0.3">
      <c r="P659473" s="83"/>
    </row>
    <row r="659474" spans="16:16" x14ac:dyDescent="0.3">
      <c r="P659474" s="83"/>
    </row>
    <row r="659475" spans="16:16" x14ac:dyDescent="0.3">
      <c r="P659475" s="83"/>
    </row>
    <row r="659476" spans="16:16" x14ac:dyDescent="0.3">
      <c r="P659476" s="83"/>
    </row>
    <row r="659477" spans="16:16" x14ac:dyDescent="0.3">
      <c r="P659477" s="83"/>
    </row>
    <row r="659478" spans="16:16" x14ac:dyDescent="0.3">
      <c r="P659478" s="83"/>
    </row>
    <row r="659479" spans="16:16" x14ac:dyDescent="0.3">
      <c r="P659479" s="83"/>
    </row>
    <row r="659480" spans="16:16" x14ac:dyDescent="0.3">
      <c r="P659480" s="83"/>
    </row>
    <row r="659481" spans="16:16" x14ac:dyDescent="0.3">
      <c r="P659481" s="83"/>
    </row>
    <row r="659482" spans="16:16" x14ac:dyDescent="0.3">
      <c r="P659482" s="83"/>
    </row>
    <row r="659483" spans="16:16" x14ac:dyDescent="0.3">
      <c r="P659483" s="83"/>
    </row>
    <row r="659484" spans="16:16" x14ac:dyDescent="0.3">
      <c r="P659484" s="83"/>
    </row>
    <row r="659485" spans="16:16" x14ac:dyDescent="0.3">
      <c r="P659485" s="83"/>
    </row>
    <row r="659486" spans="16:16" x14ac:dyDescent="0.3">
      <c r="P659486" s="83"/>
    </row>
    <row r="659487" spans="16:16" x14ac:dyDescent="0.3">
      <c r="P659487" s="83"/>
    </row>
    <row r="659488" spans="16:16" x14ac:dyDescent="0.3">
      <c r="P659488" s="83"/>
    </row>
    <row r="659489" spans="16:16" x14ac:dyDescent="0.3">
      <c r="P659489" s="83"/>
    </row>
    <row r="659490" spans="16:16" x14ac:dyDescent="0.3">
      <c r="P659490" s="83"/>
    </row>
    <row r="659491" spans="16:16" x14ac:dyDescent="0.3">
      <c r="P659491" s="83"/>
    </row>
    <row r="659492" spans="16:16" x14ac:dyDescent="0.3">
      <c r="P659492" s="83"/>
    </row>
    <row r="659493" spans="16:16" x14ac:dyDescent="0.3">
      <c r="P659493" s="83"/>
    </row>
    <row r="659494" spans="16:16" x14ac:dyDescent="0.3">
      <c r="P659494" s="83"/>
    </row>
    <row r="659495" spans="16:16" x14ac:dyDescent="0.3">
      <c r="P659495" s="83"/>
    </row>
    <row r="659496" spans="16:16" x14ac:dyDescent="0.3">
      <c r="P659496" s="83"/>
    </row>
    <row r="659497" spans="16:16" x14ac:dyDescent="0.3">
      <c r="P659497" s="83"/>
    </row>
    <row r="659498" spans="16:16" x14ac:dyDescent="0.3">
      <c r="P659498" s="83"/>
    </row>
    <row r="659499" spans="16:16" x14ac:dyDescent="0.3">
      <c r="P659499" s="83"/>
    </row>
    <row r="659500" spans="16:16" x14ac:dyDescent="0.3">
      <c r="P659500" s="83"/>
    </row>
    <row r="659501" spans="16:16" x14ac:dyDescent="0.3">
      <c r="P659501" s="83"/>
    </row>
    <row r="659502" spans="16:16" x14ac:dyDescent="0.3">
      <c r="P659502" s="83"/>
    </row>
    <row r="659503" spans="16:16" x14ac:dyDescent="0.3">
      <c r="P659503" s="83"/>
    </row>
    <row r="659504" spans="16:16" x14ac:dyDescent="0.3">
      <c r="P659504" s="83"/>
    </row>
    <row r="659505" spans="16:16" x14ac:dyDescent="0.3">
      <c r="P659505" s="83"/>
    </row>
    <row r="659506" spans="16:16" x14ac:dyDescent="0.3">
      <c r="P659506" s="83"/>
    </row>
    <row r="659507" spans="16:16" x14ac:dyDescent="0.3">
      <c r="P659507" s="83"/>
    </row>
    <row r="659508" spans="16:16" x14ac:dyDescent="0.3">
      <c r="P659508" s="83"/>
    </row>
    <row r="659509" spans="16:16" x14ac:dyDescent="0.3">
      <c r="P659509" s="83"/>
    </row>
    <row r="659510" spans="16:16" x14ac:dyDescent="0.3">
      <c r="P659510" s="83"/>
    </row>
    <row r="659511" spans="16:16" x14ac:dyDescent="0.3">
      <c r="P659511" s="83"/>
    </row>
    <row r="659512" spans="16:16" x14ac:dyDescent="0.3">
      <c r="P659512" s="83"/>
    </row>
    <row r="659513" spans="16:16" x14ac:dyDescent="0.3">
      <c r="P659513" s="83"/>
    </row>
    <row r="659514" spans="16:16" x14ac:dyDescent="0.3">
      <c r="P659514" s="83"/>
    </row>
    <row r="659515" spans="16:16" x14ac:dyDescent="0.3">
      <c r="P659515" s="83"/>
    </row>
    <row r="659516" spans="16:16" x14ac:dyDescent="0.3">
      <c r="P659516" s="83"/>
    </row>
    <row r="659517" spans="16:16" x14ac:dyDescent="0.3">
      <c r="P659517" s="83"/>
    </row>
    <row r="659518" spans="16:16" x14ac:dyDescent="0.3">
      <c r="P659518" s="83"/>
    </row>
    <row r="659519" spans="16:16" x14ac:dyDescent="0.3">
      <c r="P659519" s="83"/>
    </row>
    <row r="659520" spans="16:16" x14ac:dyDescent="0.3">
      <c r="P659520" s="83"/>
    </row>
    <row r="659521" spans="16:16" x14ac:dyDescent="0.3">
      <c r="P659521" s="83"/>
    </row>
    <row r="659522" spans="16:16" x14ac:dyDescent="0.3">
      <c r="P659522" s="83"/>
    </row>
    <row r="659523" spans="16:16" x14ac:dyDescent="0.3">
      <c r="P659523" s="83"/>
    </row>
    <row r="659524" spans="16:16" x14ac:dyDescent="0.3">
      <c r="P659524" s="83"/>
    </row>
    <row r="659525" spans="16:16" x14ac:dyDescent="0.3">
      <c r="P659525" s="83"/>
    </row>
    <row r="659526" spans="16:16" x14ac:dyDescent="0.3">
      <c r="P659526" s="83"/>
    </row>
    <row r="659527" spans="16:16" x14ac:dyDescent="0.3">
      <c r="P659527" s="83"/>
    </row>
    <row r="659528" spans="16:16" x14ac:dyDescent="0.3">
      <c r="P659528" s="83"/>
    </row>
    <row r="659529" spans="16:16" x14ac:dyDescent="0.3">
      <c r="P659529" s="83"/>
    </row>
    <row r="659530" spans="16:16" x14ac:dyDescent="0.3">
      <c r="P659530" s="83"/>
    </row>
    <row r="659531" spans="16:16" x14ac:dyDescent="0.3">
      <c r="P659531" s="83"/>
    </row>
    <row r="659532" spans="16:16" x14ac:dyDescent="0.3">
      <c r="P659532" s="83"/>
    </row>
    <row r="659533" spans="16:16" x14ac:dyDescent="0.3">
      <c r="P659533" s="83"/>
    </row>
    <row r="659534" spans="16:16" x14ac:dyDescent="0.3">
      <c r="P659534" s="83"/>
    </row>
    <row r="659535" spans="16:16" x14ac:dyDescent="0.3">
      <c r="P659535" s="83"/>
    </row>
    <row r="659536" spans="16:16" x14ac:dyDescent="0.3">
      <c r="P659536" s="83"/>
    </row>
    <row r="659537" spans="16:16" x14ac:dyDescent="0.3">
      <c r="P659537" s="83"/>
    </row>
    <row r="659538" spans="16:16" x14ac:dyDescent="0.3">
      <c r="P659538" s="83"/>
    </row>
    <row r="659539" spans="16:16" x14ac:dyDescent="0.3">
      <c r="P659539" s="83"/>
    </row>
    <row r="659540" spans="16:16" x14ac:dyDescent="0.3">
      <c r="P659540" s="83"/>
    </row>
    <row r="659541" spans="16:16" x14ac:dyDescent="0.3">
      <c r="P659541" s="83"/>
    </row>
    <row r="659542" spans="16:16" x14ac:dyDescent="0.3">
      <c r="P659542" s="83"/>
    </row>
    <row r="659543" spans="16:16" x14ac:dyDescent="0.3">
      <c r="P659543" s="83"/>
    </row>
    <row r="659544" spans="16:16" x14ac:dyDescent="0.3">
      <c r="P659544" s="83"/>
    </row>
    <row r="659545" spans="16:16" x14ac:dyDescent="0.3">
      <c r="P659545" s="83"/>
    </row>
    <row r="659546" spans="16:16" x14ac:dyDescent="0.3">
      <c r="P659546" s="83"/>
    </row>
    <row r="659547" spans="16:16" x14ac:dyDescent="0.3">
      <c r="P659547" s="83"/>
    </row>
    <row r="659548" spans="16:16" x14ac:dyDescent="0.3">
      <c r="P659548" s="83"/>
    </row>
    <row r="659549" spans="16:16" x14ac:dyDescent="0.3">
      <c r="P659549" s="83"/>
    </row>
    <row r="659550" spans="16:16" x14ac:dyDescent="0.3">
      <c r="P659550" s="83"/>
    </row>
    <row r="659551" spans="16:16" x14ac:dyDescent="0.3">
      <c r="P659551" s="83"/>
    </row>
    <row r="659552" spans="16:16" x14ac:dyDescent="0.3">
      <c r="P659552" s="83"/>
    </row>
    <row r="659553" spans="16:16" x14ac:dyDescent="0.3">
      <c r="P659553" s="83"/>
    </row>
    <row r="659554" spans="16:16" x14ac:dyDescent="0.3">
      <c r="P659554" s="83"/>
    </row>
    <row r="659555" spans="16:16" x14ac:dyDescent="0.3">
      <c r="P659555" s="83"/>
    </row>
    <row r="659556" spans="16:16" x14ac:dyDescent="0.3">
      <c r="P659556" s="83"/>
    </row>
    <row r="659557" spans="16:16" x14ac:dyDescent="0.3">
      <c r="P659557" s="83"/>
    </row>
    <row r="659558" spans="16:16" x14ac:dyDescent="0.3">
      <c r="P659558" s="83"/>
    </row>
    <row r="659559" spans="16:16" x14ac:dyDescent="0.3">
      <c r="P659559" s="83"/>
    </row>
    <row r="659560" spans="16:16" x14ac:dyDescent="0.3">
      <c r="P659560" s="83"/>
    </row>
    <row r="659561" spans="16:16" x14ac:dyDescent="0.3">
      <c r="P659561" s="83"/>
    </row>
    <row r="659562" spans="16:16" x14ac:dyDescent="0.3">
      <c r="P659562" s="83"/>
    </row>
    <row r="659563" spans="16:16" x14ac:dyDescent="0.3">
      <c r="P659563" s="83"/>
    </row>
    <row r="659564" spans="16:16" x14ac:dyDescent="0.3">
      <c r="P659564" s="83"/>
    </row>
    <row r="659565" spans="16:16" x14ac:dyDescent="0.3">
      <c r="P659565" s="83"/>
    </row>
    <row r="659566" spans="16:16" x14ac:dyDescent="0.3">
      <c r="P659566" s="83"/>
    </row>
    <row r="659567" spans="16:16" x14ac:dyDescent="0.3">
      <c r="P659567" s="83"/>
    </row>
    <row r="659568" spans="16:16" x14ac:dyDescent="0.3">
      <c r="P659568" s="83"/>
    </row>
    <row r="659569" spans="16:16" x14ac:dyDescent="0.3">
      <c r="P659569" s="83"/>
    </row>
    <row r="659570" spans="16:16" x14ac:dyDescent="0.3">
      <c r="P659570" s="83"/>
    </row>
    <row r="659571" spans="16:16" x14ac:dyDescent="0.3">
      <c r="P659571" s="83"/>
    </row>
    <row r="659572" spans="16:16" x14ac:dyDescent="0.3">
      <c r="P659572" s="83"/>
    </row>
    <row r="659573" spans="16:16" x14ac:dyDescent="0.3">
      <c r="P659573" s="83"/>
    </row>
    <row r="659574" spans="16:16" x14ac:dyDescent="0.3">
      <c r="P659574" s="83"/>
    </row>
    <row r="659575" spans="16:16" x14ac:dyDescent="0.3">
      <c r="P659575" s="83"/>
    </row>
    <row r="659576" spans="16:16" x14ac:dyDescent="0.3">
      <c r="P659576" s="83"/>
    </row>
    <row r="659577" spans="16:16" x14ac:dyDescent="0.3">
      <c r="P659577" s="83"/>
    </row>
    <row r="659578" spans="16:16" x14ac:dyDescent="0.3">
      <c r="P659578" s="83"/>
    </row>
    <row r="659579" spans="16:16" x14ac:dyDescent="0.3">
      <c r="P659579" s="83"/>
    </row>
    <row r="659580" spans="16:16" x14ac:dyDescent="0.3">
      <c r="P659580" s="83"/>
    </row>
    <row r="659581" spans="16:16" x14ac:dyDescent="0.3">
      <c r="P659581" s="83"/>
    </row>
    <row r="659582" spans="16:16" x14ac:dyDescent="0.3">
      <c r="P659582" s="83"/>
    </row>
    <row r="659583" spans="16:16" x14ac:dyDescent="0.3">
      <c r="P659583" s="83"/>
    </row>
    <row r="659584" spans="16:16" x14ac:dyDescent="0.3">
      <c r="P659584" s="83"/>
    </row>
    <row r="659585" spans="16:16" x14ac:dyDescent="0.3">
      <c r="P659585" s="83"/>
    </row>
    <row r="659586" spans="16:16" x14ac:dyDescent="0.3">
      <c r="P659586" s="83"/>
    </row>
    <row r="659587" spans="16:16" x14ac:dyDescent="0.3">
      <c r="P659587" s="83"/>
    </row>
    <row r="659588" spans="16:16" x14ac:dyDescent="0.3">
      <c r="P659588" s="83"/>
    </row>
    <row r="659589" spans="16:16" x14ac:dyDescent="0.3">
      <c r="P659589" s="83"/>
    </row>
    <row r="659590" spans="16:16" x14ac:dyDescent="0.3">
      <c r="P659590" s="83"/>
    </row>
    <row r="659591" spans="16:16" x14ac:dyDescent="0.3">
      <c r="P659591" s="83"/>
    </row>
    <row r="659592" spans="16:16" x14ac:dyDescent="0.3">
      <c r="P659592" s="83"/>
    </row>
    <row r="659593" spans="16:16" x14ac:dyDescent="0.3">
      <c r="P659593" s="83"/>
    </row>
    <row r="659594" spans="16:16" x14ac:dyDescent="0.3">
      <c r="P659594" s="83"/>
    </row>
    <row r="659595" spans="16:16" x14ac:dyDescent="0.3">
      <c r="P659595" s="83"/>
    </row>
    <row r="659596" spans="16:16" x14ac:dyDescent="0.3">
      <c r="P659596" s="83"/>
    </row>
    <row r="659597" spans="16:16" x14ac:dyDescent="0.3">
      <c r="P659597" s="83"/>
    </row>
    <row r="659598" spans="16:16" x14ac:dyDescent="0.3">
      <c r="P659598" s="83"/>
    </row>
    <row r="659599" spans="16:16" x14ac:dyDescent="0.3">
      <c r="P659599" s="83"/>
    </row>
    <row r="659600" spans="16:16" x14ac:dyDescent="0.3">
      <c r="P659600" s="83"/>
    </row>
    <row r="659601" spans="16:16" x14ac:dyDescent="0.3">
      <c r="P659601" s="83"/>
    </row>
    <row r="659602" spans="16:16" x14ac:dyDescent="0.3">
      <c r="P659602" s="83"/>
    </row>
    <row r="659603" spans="16:16" x14ac:dyDescent="0.3">
      <c r="P659603" s="83"/>
    </row>
    <row r="659604" spans="16:16" x14ac:dyDescent="0.3">
      <c r="P659604" s="83"/>
    </row>
    <row r="659605" spans="16:16" x14ac:dyDescent="0.3">
      <c r="P659605" s="83"/>
    </row>
    <row r="659606" spans="16:16" x14ac:dyDescent="0.3">
      <c r="P659606" s="83"/>
    </row>
    <row r="659607" spans="16:16" x14ac:dyDescent="0.3">
      <c r="P659607" s="83"/>
    </row>
    <row r="659608" spans="16:16" x14ac:dyDescent="0.3">
      <c r="P659608" s="83"/>
    </row>
    <row r="659609" spans="16:16" x14ac:dyDescent="0.3">
      <c r="P659609" s="83"/>
    </row>
    <row r="659610" spans="16:16" x14ac:dyDescent="0.3">
      <c r="P659610" s="83"/>
    </row>
    <row r="659611" spans="16:16" x14ac:dyDescent="0.3">
      <c r="P659611" s="83"/>
    </row>
    <row r="659612" spans="16:16" x14ac:dyDescent="0.3">
      <c r="P659612" s="83"/>
    </row>
    <row r="659613" spans="16:16" x14ac:dyDescent="0.3">
      <c r="P659613" s="83"/>
    </row>
    <row r="659614" spans="16:16" x14ac:dyDescent="0.3">
      <c r="P659614" s="83"/>
    </row>
    <row r="659615" spans="16:16" x14ac:dyDescent="0.3">
      <c r="P659615" s="83"/>
    </row>
    <row r="659616" spans="16:16" x14ac:dyDescent="0.3">
      <c r="P659616" s="83"/>
    </row>
    <row r="659617" spans="16:16" x14ac:dyDescent="0.3">
      <c r="P659617" s="83"/>
    </row>
    <row r="659618" spans="16:16" x14ac:dyDescent="0.3">
      <c r="P659618" s="83"/>
    </row>
    <row r="659619" spans="16:16" x14ac:dyDescent="0.3">
      <c r="P659619" s="83"/>
    </row>
    <row r="659620" spans="16:16" x14ac:dyDescent="0.3">
      <c r="P659620" s="83"/>
    </row>
    <row r="659621" spans="16:16" x14ac:dyDescent="0.3">
      <c r="P659621" s="83"/>
    </row>
    <row r="659622" spans="16:16" x14ac:dyDescent="0.3">
      <c r="P659622" s="83"/>
    </row>
    <row r="659623" spans="16:16" x14ac:dyDescent="0.3">
      <c r="P659623" s="83"/>
    </row>
    <row r="659624" spans="16:16" x14ac:dyDescent="0.3">
      <c r="P659624" s="83"/>
    </row>
    <row r="659625" spans="16:16" x14ac:dyDescent="0.3">
      <c r="P659625" s="83"/>
    </row>
    <row r="659626" spans="16:16" x14ac:dyDescent="0.3">
      <c r="P659626" s="83"/>
    </row>
    <row r="659627" spans="16:16" x14ac:dyDescent="0.3">
      <c r="P659627" s="83"/>
    </row>
    <row r="659628" spans="16:16" x14ac:dyDescent="0.3">
      <c r="P659628" s="83"/>
    </row>
    <row r="659629" spans="16:16" x14ac:dyDescent="0.3">
      <c r="P659629" s="83"/>
    </row>
    <row r="659630" spans="16:16" x14ac:dyDescent="0.3">
      <c r="P659630" s="83"/>
    </row>
    <row r="659631" spans="16:16" x14ac:dyDescent="0.3">
      <c r="P659631" s="83"/>
    </row>
    <row r="659632" spans="16:16" x14ac:dyDescent="0.3">
      <c r="P659632" s="83"/>
    </row>
    <row r="659633" spans="16:16" x14ac:dyDescent="0.3">
      <c r="P659633" s="83"/>
    </row>
    <row r="659634" spans="16:16" x14ac:dyDescent="0.3">
      <c r="P659634" s="83"/>
    </row>
    <row r="659635" spans="16:16" x14ac:dyDescent="0.3">
      <c r="P659635" s="83"/>
    </row>
    <row r="659636" spans="16:16" x14ac:dyDescent="0.3">
      <c r="P659636" s="83"/>
    </row>
    <row r="659637" spans="16:16" x14ac:dyDescent="0.3">
      <c r="P659637" s="83"/>
    </row>
    <row r="659638" spans="16:16" x14ac:dyDescent="0.3">
      <c r="P659638" s="83"/>
    </row>
    <row r="659639" spans="16:16" x14ac:dyDescent="0.3">
      <c r="P659639" s="83"/>
    </row>
    <row r="659640" spans="16:16" x14ac:dyDescent="0.3">
      <c r="P659640" s="83"/>
    </row>
    <row r="659641" spans="16:16" x14ac:dyDescent="0.3">
      <c r="P659641" s="83"/>
    </row>
    <row r="659642" spans="16:16" x14ac:dyDescent="0.3">
      <c r="P659642" s="83"/>
    </row>
    <row r="659643" spans="16:16" x14ac:dyDescent="0.3">
      <c r="P659643" s="83"/>
    </row>
    <row r="659644" spans="16:16" x14ac:dyDescent="0.3">
      <c r="P659644" s="83"/>
    </row>
    <row r="659645" spans="16:16" x14ac:dyDescent="0.3">
      <c r="P659645" s="83"/>
    </row>
    <row r="659646" spans="16:16" x14ac:dyDescent="0.3">
      <c r="P659646" s="83"/>
    </row>
    <row r="659647" spans="16:16" x14ac:dyDescent="0.3">
      <c r="P659647" s="83"/>
    </row>
    <row r="659648" spans="16:16" x14ac:dyDescent="0.3">
      <c r="P659648" s="83"/>
    </row>
    <row r="659649" spans="16:16" x14ac:dyDescent="0.3">
      <c r="P659649" s="83"/>
    </row>
    <row r="659650" spans="16:16" x14ac:dyDescent="0.3">
      <c r="P659650" s="83"/>
    </row>
    <row r="659651" spans="16:16" x14ac:dyDescent="0.3">
      <c r="P659651" s="83"/>
    </row>
    <row r="659652" spans="16:16" x14ac:dyDescent="0.3">
      <c r="P659652" s="83"/>
    </row>
    <row r="659653" spans="16:16" x14ac:dyDescent="0.3">
      <c r="P659653" s="83"/>
    </row>
    <row r="659654" spans="16:16" x14ac:dyDescent="0.3">
      <c r="P659654" s="83"/>
    </row>
    <row r="659655" spans="16:16" x14ac:dyDescent="0.3">
      <c r="P659655" s="83"/>
    </row>
    <row r="659656" spans="16:16" x14ac:dyDescent="0.3">
      <c r="P659656" s="83"/>
    </row>
    <row r="659657" spans="16:16" x14ac:dyDescent="0.3">
      <c r="P659657" s="83"/>
    </row>
    <row r="659658" spans="16:16" x14ac:dyDescent="0.3">
      <c r="P659658" s="83"/>
    </row>
    <row r="659659" spans="16:16" x14ac:dyDescent="0.3">
      <c r="P659659" s="83"/>
    </row>
    <row r="659660" spans="16:16" x14ac:dyDescent="0.3">
      <c r="P659660" s="83"/>
    </row>
    <row r="659661" spans="16:16" x14ac:dyDescent="0.3">
      <c r="P659661" s="83"/>
    </row>
    <row r="659662" spans="16:16" x14ac:dyDescent="0.3">
      <c r="P659662" s="83"/>
    </row>
    <row r="659663" spans="16:16" x14ac:dyDescent="0.3">
      <c r="P659663" s="83"/>
    </row>
    <row r="659664" spans="16:16" x14ac:dyDescent="0.3">
      <c r="P659664" s="83"/>
    </row>
    <row r="659665" spans="16:16" x14ac:dyDescent="0.3">
      <c r="P659665" s="83"/>
    </row>
    <row r="659666" spans="16:16" x14ac:dyDescent="0.3">
      <c r="P659666" s="83"/>
    </row>
    <row r="659667" spans="16:16" x14ac:dyDescent="0.3">
      <c r="P659667" s="83"/>
    </row>
    <row r="659668" spans="16:16" x14ac:dyDescent="0.3">
      <c r="P659668" s="83"/>
    </row>
    <row r="659669" spans="16:16" x14ac:dyDescent="0.3">
      <c r="P659669" s="83"/>
    </row>
    <row r="659670" spans="16:16" x14ac:dyDescent="0.3">
      <c r="P659670" s="83"/>
    </row>
    <row r="659671" spans="16:16" x14ac:dyDescent="0.3">
      <c r="P659671" s="83"/>
    </row>
    <row r="659672" spans="16:16" x14ac:dyDescent="0.3">
      <c r="P659672" s="83"/>
    </row>
    <row r="659673" spans="16:16" x14ac:dyDescent="0.3">
      <c r="P659673" s="83"/>
    </row>
    <row r="659674" spans="16:16" x14ac:dyDescent="0.3">
      <c r="P659674" s="83"/>
    </row>
    <row r="659675" spans="16:16" x14ac:dyDescent="0.3">
      <c r="P659675" s="83"/>
    </row>
    <row r="659676" spans="16:16" x14ac:dyDescent="0.3">
      <c r="P659676" s="83"/>
    </row>
    <row r="659677" spans="16:16" x14ac:dyDescent="0.3">
      <c r="P659677" s="83"/>
    </row>
    <row r="659678" spans="16:16" x14ac:dyDescent="0.3">
      <c r="P659678" s="83"/>
    </row>
    <row r="659679" spans="16:16" x14ac:dyDescent="0.3">
      <c r="P659679" s="83"/>
    </row>
    <row r="659680" spans="16:16" x14ac:dyDescent="0.3">
      <c r="P659680" s="83"/>
    </row>
    <row r="659681" spans="16:16" x14ac:dyDescent="0.3">
      <c r="P659681" s="83"/>
    </row>
    <row r="659682" spans="16:16" x14ac:dyDescent="0.3">
      <c r="P659682" s="83"/>
    </row>
    <row r="659683" spans="16:16" x14ac:dyDescent="0.3">
      <c r="P659683" s="83"/>
    </row>
    <row r="659684" spans="16:16" x14ac:dyDescent="0.3">
      <c r="P659684" s="83"/>
    </row>
    <row r="659685" spans="16:16" x14ac:dyDescent="0.3">
      <c r="P659685" s="83"/>
    </row>
    <row r="659686" spans="16:16" x14ac:dyDescent="0.3">
      <c r="P659686" s="83"/>
    </row>
    <row r="659687" spans="16:16" x14ac:dyDescent="0.3">
      <c r="P659687" s="83"/>
    </row>
    <row r="659688" spans="16:16" x14ac:dyDescent="0.3">
      <c r="P659688" s="83"/>
    </row>
    <row r="659689" spans="16:16" x14ac:dyDescent="0.3">
      <c r="P659689" s="83"/>
    </row>
    <row r="659690" spans="16:16" x14ac:dyDescent="0.3">
      <c r="P659690" s="83"/>
    </row>
    <row r="659691" spans="16:16" x14ac:dyDescent="0.3">
      <c r="P659691" s="83"/>
    </row>
    <row r="659692" spans="16:16" x14ac:dyDescent="0.3">
      <c r="P659692" s="83"/>
    </row>
    <row r="659693" spans="16:16" x14ac:dyDescent="0.3">
      <c r="P659693" s="83"/>
    </row>
    <row r="659694" spans="16:16" x14ac:dyDescent="0.3">
      <c r="P659694" s="83"/>
    </row>
    <row r="659695" spans="16:16" x14ac:dyDescent="0.3">
      <c r="P659695" s="83"/>
    </row>
    <row r="659696" spans="16:16" x14ac:dyDescent="0.3">
      <c r="P659696" s="83"/>
    </row>
    <row r="659697" spans="16:16" x14ac:dyDescent="0.3">
      <c r="P659697" s="83"/>
    </row>
    <row r="659698" spans="16:16" x14ac:dyDescent="0.3">
      <c r="P659698" s="83"/>
    </row>
    <row r="659699" spans="16:16" x14ac:dyDescent="0.3">
      <c r="P659699" s="83"/>
    </row>
    <row r="659700" spans="16:16" x14ac:dyDescent="0.3">
      <c r="P659700" s="83"/>
    </row>
    <row r="659701" spans="16:16" x14ac:dyDescent="0.3">
      <c r="P659701" s="83"/>
    </row>
    <row r="659702" spans="16:16" x14ac:dyDescent="0.3">
      <c r="P659702" s="83"/>
    </row>
    <row r="659703" spans="16:16" x14ac:dyDescent="0.3">
      <c r="P659703" s="83"/>
    </row>
    <row r="659704" spans="16:16" x14ac:dyDescent="0.3">
      <c r="P659704" s="83"/>
    </row>
    <row r="659705" spans="16:16" x14ac:dyDescent="0.3">
      <c r="P659705" s="83"/>
    </row>
    <row r="659706" spans="16:16" x14ac:dyDescent="0.3">
      <c r="P659706" s="83"/>
    </row>
    <row r="659707" spans="16:16" x14ac:dyDescent="0.3">
      <c r="P659707" s="83"/>
    </row>
    <row r="659708" spans="16:16" x14ac:dyDescent="0.3">
      <c r="P659708" s="83"/>
    </row>
    <row r="659709" spans="16:16" x14ac:dyDescent="0.3">
      <c r="P659709" s="83"/>
    </row>
    <row r="659710" spans="16:16" x14ac:dyDescent="0.3">
      <c r="P659710" s="83"/>
    </row>
    <row r="659711" spans="16:16" x14ac:dyDescent="0.3">
      <c r="P659711" s="83"/>
    </row>
    <row r="659712" spans="16:16" x14ac:dyDescent="0.3">
      <c r="P659712" s="83"/>
    </row>
    <row r="659713" spans="16:16" x14ac:dyDescent="0.3">
      <c r="P659713" s="83"/>
    </row>
    <row r="659714" spans="16:16" x14ac:dyDescent="0.3">
      <c r="P659714" s="83"/>
    </row>
    <row r="659715" spans="16:16" x14ac:dyDescent="0.3">
      <c r="P659715" s="83"/>
    </row>
    <row r="659716" spans="16:16" x14ac:dyDescent="0.3">
      <c r="P659716" s="83"/>
    </row>
    <row r="659717" spans="16:16" x14ac:dyDescent="0.3">
      <c r="P659717" s="83"/>
    </row>
    <row r="659718" spans="16:16" x14ac:dyDescent="0.3">
      <c r="P659718" s="83"/>
    </row>
    <row r="659719" spans="16:16" x14ac:dyDescent="0.3">
      <c r="P659719" s="83"/>
    </row>
    <row r="659720" spans="16:16" x14ac:dyDescent="0.3">
      <c r="P659720" s="83"/>
    </row>
    <row r="659721" spans="16:16" x14ac:dyDescent="0.3">
      <c r="P659721" s="83"/>
    </row>
    <row r="659722" spans="16:16" x14ac:dyDescent="0.3">
      <c r="P659722" s="83"/>
    </row>
    <row r="659723" spans="16:16" x14ac:dyDescent="0.3">
      <c r="P659723" s="83"/>
    </row>
    <row r="659724" spans="16:16" x14ac:dyDescent="0.3">
      <c r="P659724" s="83"/>
    </row>
    <row r="659725" spans="16:16" x14ac:dyDescent="0.3">
      <c r="P659725" s="83"/>
    </row>
    <row r="659726" spans="16:16" x14ac:dyDescent="0.3">
      <c r="P659726" s="83"/>
    </row>
    <row r="659727" spans="16:16" x14ac:dyDescent="0.3">
      <c r="P659727" s="83"/>
    </row>
    <row r="659728" spans="16:16" x14ac:dyDescent="0.3">
      <c r="P659728" s="83"/>
    </row>
    <row r="659729" spans="16:16" x14ac:dyDescent="0.3">
      <c r="P659729" s="83"/>
    </row>
    <row r="659730" spans="16:16" x14ac:dyDescent="0.3">
      <c r="P659730" s="83"/>
    </row>
    <row r="659731" spans="16:16" x14ac:dyDescent="0.3">
      <c r="P659731" s="83"/>
    </row>
    <row r="659732" spans="16:16" x14ac:dyDescent="0.3">
      <c r="P659732" s="83"/>
    </row>
    <row r="659733" spans="16:16" x14ac:dyDescent="0.3">
      <c r="P659733" s="83"/>
    </row>
    <row r="659734" spans="16:16" x14ac:dyDescent="0.3">
      <c r="P659734" s="83"/>
    </row>
    <row r="659735" spans="16:16" x14ac:dyDescent="0.3">
      <c r="P659735" s="83"/>
    </row>
    <row r="659736" spans="16:16" x14ac:dyDescent="0.3">
      <c r="P659736" s="83"/>
    </row>
    <row r="659737" spans="16:16" x14ac:dyDescent="0.3">
      <c r="P659737" s="83"/>
    </row>
    <row r="659738" spans="16:16" x14ac:dyDescent="0.3">
      <c r="P659738" s="83"/>
    </row>
    <row r="659739" spans="16:16" x14ac:dyDescent="0.3">
      <c r="P659739" s="83"/>
    </row>
    <row r="659740" spans="16:16" x14ac:dyDescent="0.3">
      <c r="P659740" s="83"/>
    </row>
    <row r="659741" spans="16:16" x14ac:dyDescent="0.3">
      <c r="P659741" s="83"/>
    </row>
    <row r="659742" spans="16:16" x14ac:dyDescent="0.3">
      <c r="P659742" s="83"/>
    </row>
    <row r="659743" spans="16:16" x14ac:dyDescent="0.3">
      <c r="P659743" s="83"/>
    </row>
    <row r="659744" spans="16:16" x14ac:dyDescent="0.3">
      <c r="P659744" s="83"/>
    </row>
    <row r="659745" spans="16:16" x14ac:dyDescent="0.3">
      <c r="P659745" s="83"/>
    </row>
    <row r="659746" spans="16:16" x14ac:dyDescent="0.3">
      <c r="P659746" s="83"/>
    </row>
    <row r="659747" spans="16:16" x14ac:dyDescent="0.3">
      <c r="P659747" s="83"/>
    </row>
    <row r="659748" spans="16:16" x14ac:dyDescent="0.3">
      <c r="P659748" s="83"/>
    </row>
    <row r="659749" spans="16:16" x14ac:dyDescent="0.3">
      <c r="P659749" s="83"/>
    </row>
    <row r="659750" spans="16:16" x14ac:dyDescent="0.3">
      <c r="P659750" s="83"/>
    </row>
    <row r="659751" spans="16:16" x14ac:dyDescent="0.3">
      <c r="P659751" s="83"/>
    </row>
    <row r="659752" spans="16:16" x14ac:dyDescent="0.3">
      <c r="P659752" s="83"/>
    </row>
    <row r="659753" spans="16:16" x14ac:dyDescent="0.3">
      <c r="P659753" s="83"/>
    </row>
    <row r="659754" spans="16:16" x14ac:dyDescent="0.3">
      <c r="P659754" s="83"/>
    </row>
    <row r="659755" spans="16:16" x14ac:dyDescent="0.3">
      <c r="P659755" s="83"/>
    </row>
    <row r="659756" spans="16:16" x14ac:dyDescent="0.3">
      <c r="P659756" s="83"/>
    </row>
    <row r="659757" spans="16:16" x14ac:dyDescent="0.3">
      <c r="P659757" s="83"/>
    </row>
    <row r="659758" spans="16:16" x14ac:dyDescent="0.3">
      <c r="P659758" s="83"/>
    </row>
    <row r="659759" spans="16:16" x14ac:dyDescent="0.3">
      <c r="P659759" s="83"/>
    </row>
    <row r="659760" spans="16:16" x14ac:dyDescent="0.3">
      <c r="P659760" s="83"/>
    </row>
    <row r="659761" spans="16:16" x14ac:dyDescent="0.3">
      <c r="P659761" s="83"/>
    </row>
    <row r="659762" spans="16:16" x14ac:dyDescent="0.3">
      <c r="P659762" s="83"/>
    </row>
    <row r="659763" spans="16:16" x14ac:dyDescent="0.3">
      <c r="P659763" s="83"/>
    </row>
    <row r="659764" spans="16:16" x14ac:dyDescent="0.3">
      <c r="P659764" s="83"/>
    </row>
    <row r="659765" spans="16:16" x14ac:dyDescent="0.3">
      <c r="P659765" s="83"/>
    </row>
    <row r="659766" spans="16:16" x14ac:dyDescent="0.3">
      <c r="P659766" s="83"/>
    </row>
    <row r="659767" spans="16:16" x14ac:dyDescent="0.3">
      <c r="P659767" s="83"/>
    </row>
    <row r="659768" spans="16:16" x14ac:dyDescent="0.3">
      <c r="P659768" s="83"/>
    </row>
    <row r="659769" spans="16:16" x14ac:dyDescent="0.3">
      <c r="P659769" s="83"/>
    </row>
    <row r="659770" spans="16:16" x14ac:dyDescent="0.3">
      <c r="P659770" s="83"/>
    </row>
    <row r="659771" spans="16:16" x14ac:dyDescent="0.3">
      <c r="P659771" s="83"/>
    </row>
    <row r="659772" spans="16:16" x14ac:dyDescent="0.3">
      <c r="P659772" s="83"/>
    </row>
    <row r="659773" spans="16:16" x14ac:dyDescent="0.3">
      <c r="P659773" s="83"/>
    </row>
    <row r="659774" spans="16:16" x14ac:dyDescent="0.3">
      <c r="P659774" s="83"/>
    </row>
    <row r="659775" spans="16:16" x14ac:dyDescent="0.3">
      <c r="P659775" s="83"/>
    </row>
    <row r="659776" spans="16:16" x14ac:dyDescent="0.3">
      <c r="P659776" s="83"/>
    </row>
    <row r="659777" spans="16:16" x14ac:dyDescent="0.3">
      <c r="P659777" s="83"/>
    </row>
    <row r="659778" spans="16:16" x14ac:dyDescent="0.3">
      <c r="P659778" s="83"/>
    </row>
    <row r="659779" spans="16:16" x14ac:dyDescent="0.3">
      <c r="P659779" s="83"/>
    </row>
    <row r="659780" spans="16:16" x14ac:dyDescent="0.3">
      <c r="P659780" s="83"/>
    </row>
    <row r="659781" spans="16:16" x14ac:dyDescent="0.3">
      <c r="P659781" s="83"/>
    </row>
    <row r="659782" spans="16:16" x14ac:dyDescent="0.3">
      <c r="P659782" s="83"/>
    </row>
    <row r="659783" spans="16:16" x14ac:dyDescent="0.3">
      <c r="P659783" s="83"/>
    </row>
    <row r="659784" spans="16:16" x14ac:dyDescent="0.3">
      <c r="P659784" s="83"/>
    </row>
    <row r="659785" spans="16:16" x14ac:dyDescent="0.3">
      <c r="P659785" s="83"/>
    </row>
    <row r="659786" spans="16:16" x14ac:dyDescent="0.3">
      <c r="P659786" s="83"/>
    </row>
    <row r="659787" spans="16:16" x14ac:dyDescent="0.3">
      <c r="P659787" s="83"/>
    </row>
    <row r="659788" spans="16:16" x14ac:dyDescent="0.3">
      <c r="P659788" s="83"/>
    </row>
    <row r="659789" spans="16:16" x14ac:dyDescent="0.3">
      <c r="P659789" s="83"/>
    </row>
    <row r="659790" spans="16:16" x14ac:dyDescent="0.3">
      <c r="P659790" s="83"/>
    </row>
    <row r="659791" spans="16:16" x14ac:dyDescent="0.3">
      <c r="P659791" s="83"/>
    </row>
    <row r="659792" spans="16:16" x14ac:dyDescent="0.3">
      <c r="P659792" s="83"/>
    </row>
    <row r="659793" spans="16:16" x14ac:dyDescent="0.3">
      <c r="P659793" s="83"/>
    </row>
    <row r="659794" spans="16:16" x14ac:dyDescent="0.3">
      <c r="P659794" s="83"/>
    </row>
    <row r="659795" spans="16:16" x14ac:dyDescent="0.3">
      <c r="P659795" s="83"/>
    </row>
    <row r="659796" spans="16:16" x14ac:dyDescent="0.3">
      <c r="P659796" s="83"/>
    </row>
    <row r="659797" spans="16:16" x14ac:dyDescent="0.3">
      <c r="P659797" s="83"/>
    </row>
    <row r="659798" spans="16:16" x14ac:dyDescent="0.3">
      <c r="P659798" s="83"/>
    </row>
    <row r="659799" spans="16:16" x14ac:dyDescent="0.3">
      <c r="P659799" s="83"/>
    </row>
    <row r="659800" spans="16:16" x14ac:dyDescent="0.3">
      <c r="P659800" s="83"/>
    </row>
    <row r="659801" spans="16:16" x14ac:dyDescent="0.3">
      <c r="P659801" s="83"/>
    </row>
    <row r="659802" spans="16:16" x14ac:dyDescent="0.3">
      <c r="P659802" s="83"/>
    </row>
    <row r="659803" spans="16:16" x14ac:dyDescent="0.3">
      <c r="P659803" s="83"/>
    </row>
    <row r="659804" spans="16:16" x14ac:dyDescent="0.3">
      <c r="P659804" s="83"/>
    </row>
    <row r="659805" spans="16:16" x14ac:dyDescent="0.3">
      <c r="P659805" s="83"/>
    </row>
    <row r="659806" spans="16:16" x14ac:dyDescent="0.3">
      <c r="P659806" s="83"/>
    </row>
    <row r="659807" spans="16:16" x14ac:dyDescent="0.3">
      <c r="P659807" s="83"/>
    </row>
    <row r="659808" spans="16:16" x14ac:dyDescent="0.3">
      <c r="P659808" s="83"/>
    </row>
    <row r="659809" spans="16:16" x14ac:dyDescent="0.3">
      <c r="P659809" s="83"/>
    </row>
    <row r="659810" spans="16:16" x14ac:dyDescent="0.3">
      <c r="P659810" s="83"/>
    </row>
    <row r="659811" spans="16:16" x14ac:dyDescent="0.3">
      <c r="P659811" s="83"/>
    </row>
    <row r="659812" spans="16:16" x14ac:dyDescent="0.3">
      <c r="P659812" s="83"/>
    </row>
    <row r="659813" spans="16:16" x14ac:dyDescent="0.3">
      <c r="P659813" s="83"/>
    </row>
    <row r="659814" spans="16:16" x14ac:dyDescent="0.3">
      <c r="P659814" s="83"/>
    </row>
    <row r="659815" spans="16:16" x14ac:dyDescent="0.3">
      <c r="P659815" s="83"/>
    </row>
    <row r="659816" spans="16:16" x14ac:dyDescent="0.3">
      <c r="P659816" s="83"/>
    </row>
    <row r="659817" spans="16:16" x14ac:dyDescent="0.3">
      <c r="P659817" s="83"/>
    </row>
    <row r="659818" spans="16:16" x14ac:dyDescent="0.3">
      <c r="P659818" s="83"/>
    </row>
    <row r="659819" spans="16:16" x14ac:dyDescent="0.3">
      <c r="P659819" s="83"/>
    </row>
    <row r="659820" spans="16:16" x14ac:dyDescent="0.3">
      <c r="P659820" s="83"/>
    </row>
    <row r="659821" spans="16:16" x14ac:dyDescent="0.3">
      <c r="P659821" s="83"/>
    </row>
    <row r="659822" spans="16:16" x14ac:dyDescent="0.3">
      <c r="P659822" s="83"/>
    </row>
    <row r="659823" spans="16:16" x14ac:dyDescent="0.3">
      <c r="P659823" s="83"/>
    </row>
    <row r="659824" spans="16:16" x14ac:dyDescent="0.3">
      <c r="P659824" s="83"/>
    </row>
    <row r="659825" spans="16:16" x14ac:dyDescent="0.3">
      <c r="P659825" s="83"/>
    </row>
    <row r="659826" spans="16:16" x14ac:dyDescent="0.3">
      <c r="P659826" s="83"/>
    </row>
    <row r="659827" spans="16:16" x14ac:dyDescent="0.3">
      <c r="P659827" s="83"/>
    </row>
    <row r="659828" spans="16:16" x14ac:dyDescent="0.3">
      <c r="P659828" s="83"/>
    </row>
    <row r="659829" spans="16:16" x14ac:dyDescent="0.3">
      <c r="P659829" s="83"/>
    </row>
    <row r="659830" spans="16:16" x14ac:dyDescent="0.3">
      <c r="P659830" s="83"/>
    </row>
    <row r="659831" spans="16:16" x14ac:dyDescent="0.3">
      <c r="P659831" s="83"/>
    </row>
    <row r="659832" spans="16:16" x14ac:dyDescent="0.3">
      <c r="P659832" s="83"/>
    </row>
    <row r="659833" spans="16:16" x14ac:dyDescent="0.3">
      <c r="P659833" s="83"/>
    </row>
    <row r="659834" spans="16:16" x14ac:dyDescent="0.3">
      <c r="P659834" s="83"/>
    </row>
    <row r="659835" spans="16:16" x14ac:dyDescent="0.3">
      <c r="P659835" s="83"/>
    </row>
    <row r="659836" spans="16:16" x14ac:dyDescent="0.3">
      <c r="P659836" s="83"/>
    </row>
    <row r="659837" spans="16:16" x14ac:dyDescent="0.3">
      <c r="P659837" s="83"/>
    </row>
    <row r="659838" spans="16:16" x14ac:dyDescent="0.3">
      <c r="P659838" s="83"/>
    </row>
    <row r="659839" spans="16:16" x14ac:dyDescent="0.3">
      <c r="P659839" s="83"/>
    </row>
    <row r="659840" spans="16:16" x14ac:dyDescent="0.3">
      <c r="P659840" s="83"/>
    </row>
    <row r="659841" spans="16:16" x14ac:dyDescent="0.3">
      <c r="P659841" s="83"/>
    </row>
    <row r="659842" spans="16:16" x14ac:dyDescent="0.3">
      <c r="P659842" s="83"/>
    </row>
    <row r="659843" spans="16:16" x14ac:dyDescent="0.3">
      <c r="P659843" s="83"/>
    </row>
    <row r="659844" spans="16:16" x14ac:dyDescent="0.3">
      <c r="P659844" s="83"/>
    </row>
    <row r="659845" spans="16:16" x14ac:dyDescent="0.3">
      <c r="P659845" s="83"/>
    </row>
    <row r="659846" spans="16:16" x14ac:dyDescent="0.3">
      <c r="P659846" s="83"/>
    </row>
    <row r="659847" spans="16:16" x14ac:dyDescent="0.3">
      <c r="P659847" s="83"/>
    </row>
    <row r="659848" spans="16:16" x14ac:dyDescent="0.3">
      <c r="P659848" s="83"/>
    </row>
    <row r="659849" spans="16:16" x14ac:dyDescent="0.3">
      <c r="P659849" s="83"/>
    </row>
    <row r="659850" spans="16:16" x14ac:dyDescent="0.3">
      <c r="P659850" s="83"/>
    </row>
    <row r="659851" spans="16:16" x14ac:dyDescent="0.3">
      <c r="P659851" s="83"/>
    </row>
    <row r="659852" spans="16:16" x14ac:dyDescent="0.3">
      <c r="P659852" s="83"/>
    </row>
    <row r="659853" spans="16:16" x14ac:dyDescent="0.3">
      <c r="P659853" s="83"/>
    </row>
    <row r="659854" spans="16:16" x14ac:dyDescent="0.3">
      <c r="P659854" s="83"/>
    </row>
    <row r="659855" spans="16:16" x14ac:dyDescent="0.3">
      <c r="P659855" s="83"/>
    </row>
    <row r="659856" spans="16:16" x14ac:dyDescent="0.3">
      <c r="P659856" s="83"/>
    </row>
    <row r="659857" spans="16:16" x14ac:dyDescent="0.3">
      <c r="P659857" s="83"/>
    </row>
    <row r="659858" spans="16:16" x14ac:dyDescent="0.3">
      <c r="P659858" s="83"/>
    </row>
    <row r="659859" spans="16:16" x14ac:dyDescent="0.3">
      <c r="P659859" s="83"/>
    </row>
    <row r="659860" spans="16:16" x14ac:dyDescent="0.3">
      <c r="P659860" s="83"/>
    </row>
    <row r="659861" spans="16:16" x14ac:dyDescent="0.3">
      <c r="P659861" s="83"/>
    </row>
    <row r="659862" spans="16:16" x14ac:dyDescent="0.3">
      <c r="P659862" s="83"/>
    </row>
    <row r="659863" spans="16:16" x14ac:dyDescent="0.3">
      <c r="P659863" s="83"/>
    </row>
    <row r="659864" spans="16:16" x14ac:dyDescent="0.3">
      <c r="P659864" s="83"/>
    </row>
    <row r="659865" spans="16:16" x14ac:dyDescent="0.3">
      <c r="P659865" s="83"/>
    </row>
    <row r="659866" spans="16:16" x14ac:dyDescent="0.3">
      <c r="P659866" s="83"/>
    </row>
    <row r="659867" spans="16:16" x14ac:dyDescent="0.3">
      <c r="P659867" s="83"/>
    </row>
    <row r="659868" spans="16:16" x14ac:dyDescent="0.3">
      <c r="P659868" s="83"/>
    </row>
    <row r="659869" spans="16:16" x14ac:dyDescent="0.3">
      <c r="P659869" s="83"/>
    </row>
    <row r="659870" spans="16:16" x14ac:dyDescent="0.3">
      <c r="P659870" s="83"/>
    </row>
    <row r="659871" spans="16:16" x14ac:dyDescent="0.3">
      <c r="P659871" s="83"/>
    </row>
    <row r="659872" spans="16:16" x14ac:dyDescent="0.3">
      <c r="P659872" s="83"/>
    </row>
    <row r="659873" spans="16:16" x14ac:dyDescent="0.3">
      <c r="P659873" s="83"/>
    </row>
    <row r="659874" spans="16:16" x14ac:dyDescent="0.3">
      <c r="P659874" s="83"/>
    </row>
    <row r="659875" spans="16:16" x14ac:dyDescent="0.3">
      <c r="P659875" s="83"/>
    </row>
    <row r="659876" spans="16:16" x14ac:dyDescent="0.3">
      <c r="P659876" s="83"/>
    </row>
    <row r="659877" spans="16:16" x14ac:dyDescent="0.3">
      <c r="P659877" s="83"/>
    </row>
    <row r="659878" spans="16:16" x14ac:dyDescent="0.3">
      <c r="P659878" s="83"/>
    </row>
    <row r="659879" spans="16:16" x14ac:dyDescent="0.3">
      <c r="P659879" s="83"/>
    </row>
    <row r="659880" spans="16:16" x14ac:dyDescent="0.3">
      <c r="P659880" s="83"/>
    </row>
    <row r="659881" spans="16:16" x14ac:dyDescent="0.3">
      <c r="P659881" s="83"/>
    </row>
    <row r="659882" spans="16:16" x14ac:dyDescent="0.3">
      <c r="P659882" s="83"/>
    </row>
    <row r="659883" spans="16:16" x14ac:dyDescent="0.3">
      <c r="P659883" s="83"/>
    </row>
    <row r="659884" spans="16:16" x14ac:dyDescent="0.3">
      <c r="P659884" s="83"/>
    </row>
    <row r="659885" spans="16:16" x14ac:dyDescent="0.3">
      <c r="P659885" s="83"/>
    </row>
    <row r="659886" spans="16:16" x14ac:dyDescent="0.3">
      <c r="P659886" s="83"/>
    </row>
    <row r="659887" spans="16:16" x14ac:dyDescent="0.3">
      <c r="P659887" s="83"/>
    </row>
    <row r="659888" spans="16:16" x14ac:dyDescent="0.3">
      <c r="P659888" s="83"/>
    </row>
    <row r="659889" spans="16:16" x14ac:dyDescent="0.3">
      <c r="P659889" s="83"/>
    </row>
    <row r="659890" spans="16:16" x14ac:dyDescent="0.3">
      <c r="P659890" s="83"/>
    </row>
    <row r="659891" spans="16:16" x14ac:dyDescent="0.3">
      <c r="P659891" s="83"/>
    </row>
    <row r="659892" spans="16:16" x14ac:dyDescent="0.3">
      <c r="P659892" s="83"/>
    </row>
    <row r="659893" spans="16:16" x14ac:dyDescent="0.3">
      <c r="P659893" s="83"/>
    </row>
    <row r="659894" spans="16:16" x14ac:dyDescent="0.3">
      <c r="P659894" s="83"/>
    </row>
    <row r="659895" spans="16:16" x14ac:dyDescent="0.3">
      <c r="P659895" s="83"/>
    </row>
    <row r="659896" spans="16:16" x14ac:dyDescent="0.3">
      <c r="P659896" s="83"/>
    </row>
    <row r="659897" spans="16:16" x14ac:dyDescent="0.3">
      <c r="P659897" s="83"/>
    </row>
    <row r="659898" spans="16:16" x14ac:dyDescent="0.3">
      <c r="P659898" s="83"/>
    </row>
    <row r="659899" spans="16:16" x14ac:dyDescent="0.3">
      <c r="P659899" s="83"/>
    </row>
    <row r="659900" spans="16:16" x14ac:dyDescent="0.3">
      <c r="P659900" s="83"/>
    </row>
    <row r="659901" spans="16:16" x14ac:dyDescent="0.3">
      <c r="P659901" s="83"/>
    </row>
    <row r="659902" spans="16:16" x14ac:dyDescent="0.3">
      <c r="P659902" s="83"/>
    </row>
    <row r="659903" spans="16:16" x14ac:dyDescent="0.3">
      <c r="P659903" s="83"/>
    </row>
    <row r="659904" spans="16:16" x14ac:dyDescent="0.3">
      <c r="P659904" s="83"/>
    </row>
    <row r="659905" spans="16:16" x14ac:dyDescent="0.3">
      <c r="P659905" s="83"/>
    </row>
    <row r="659906" spans="16:16" x14ac:dyDescent="0.3">
      <c r="P659906" s="83"/>
    </row>
    <row r="659907" spans="16:16" x14ac:dyDescent="0.3">
      <c r="P659907" s="83"/>
    </row>
    <row r="659908" spans="16:16" x14ac:dyDescent="0.3">
      <c r="P659908" s="83"/>
    </row>
    <row r="659909" spans="16:16" x14ac:dyDescent="0.3">
      <c r="P659909" s="83"/>
    </row>
    <row r="659910" spans="16:16" x14ac:dyDescent="0.3">
      <c r="P659910" s="83"/>
    </row>
    <row r="659911" spans="16:16" x14ac:dyDescent="0.3">
      <c r="P659911" s="83"/>
    </row>
    <row r="659912" spans="16:16" x14ac:dyDescent="0.3">
      <c r="P659912" s="83"/>
    </row>
    <row r="659913" spans="16:16" x14ac:dyDescent="0.3">
      <c r="P659913" s="83"/>
    </row>
    <row r="659914" spans="16:16" x14ac:dyDescent="0.3">
      <c r="P659914" s="83"/>
    </row>
    <row r="659915" spans="16:16" x14ac:dyDescent="0.3">
      <c r="P659915" s="83"/>
    </row>
    <row r="659916" spans="16:16" x14ac:dyDescent="0.3">
      <c r="P659916" s="83"/>
    </row>
    <row r="659917" spans="16:16" x14ac:dyDescent="0.3">
      <c r="P659917" s="83"/>
    </row>
    <row r="659918" spans="16:16" x14ac:dyDescent="0.3">
      <c r="P659918" s="83"/>
    </row>
    <row r="659919" spans="16:16" x14ac:dyDescent="0.3">
      <c r="P659919" s="83"/>
    </row>
    <row r="659920" spans="16:16" x14ac:dyDescent="0.3">
      <c r="P659920" s="83"/>
    </row>
    <row r="659921" spans="16:16" x14ac:dyDescent="0.3">
      <c r="P659921" s="83"/>
    </row>
    <row r="659922" spans="16:16" x14ac:dyDescent="0.3">
      <c r="P659922" s="83"/>
    </row>
    <row r="659923" spans="16:16" x14ac:dyDescent="0.3">
      <c r="P659923" s="83"/>
    </row>
    <row r="659924" spans="16:16" x14ac:dyDescent="0.3">
      <c r="P659924" s="83"/>
    </row>
    <row r="659925" spans="16:16" x14ac:dyDescent="0.3">
      <c r="P659925" s="83"/>
    </row>
    <row r="659926" spans="16:16" x14ac:dyDescent="0.3">
      <c r="P659926" s="83"/>
    </row>
    <row r="659927" spans="16:16" x14ac:dyDescent="0.3">
      <c r="P659927" s="83"/>
    </row>
    <row r="659928" spans="16:16" x14ac:dyDescent="0.3">
      <c r="P659928" s="83"/>
    </row>
    <row r="659929" spans="16:16" x14ac:dyDescent="0.3">
      <c r="P659929" s="83"/>
    </row>
    <row r="659930" spans="16:16" x14ac:dyDescent="0.3">
      <c r="P659930" s="83"/>
    </row>
    <row r="659931" spans="16:16" x14ac:dyDescent="0.3">
      <c r="P659931" s="83"/>
    </row>
    <row r="659932" spans="16:16" x14ac:dyDescent="0.3">
      <c r="P659932" s="83"/>
    </row>
    <row r="659933" spans="16:16" x14ac:dyDescent="0.3">
      <c r="P659933" s="83"/>
    </row>
    <row r="659934" spans="16:16" x14ac:dyDescent="0.3">
      <c r="P659934" s="83"/>
    </row>
    <row r="659935" spans="16:16" x14ac:dyDescent="0.3">
      <c r="P659935" s="83"/>
    </row>
    <row r="659936" spans="16:16" x14ac:dyDescent="0.3">
      <c r="P659936" s="83"/>
    </row>
    <row r="659937" spans="16:16" x14ac:dyDescent="0.3">
      <c r="P659937" s="83"/>
    </row>
    <row r="659938" spans="16:16" x14ac:dyDescent="0.3">
      <c r="P659938" s="83"/>
    </row>
    <row r="659939" spans="16:16" x14ac:dyDescent="0.3">
      <c r="P659939" s="83"/>
    </row>
    <row r="659940" spans="16:16" x14ac:dyDescent="0.3">
      <c r="P659940" s="83"/>
    </row>
    <row r="659941" spans="16:16" x14ac:dyDescent="0.3">
      <c r="P659941" s="83"/>
    </row>
    <row r="659942" spans="16:16" x14ac:dyDescent="0.3">
      <c r="P659942" s="83"/>
    </row>
    <row r="659943" spans="16:16" x14ac:dyDescent="0.3">
      <c r="P659943" s="83"/>
    </row>
    <row r="659944" spans="16:16" x14ac:dyDescent="0.3">
      <c r="P659944" s="83"/>
    </row>
    <row r="659945" spans="16:16" x14ac:dyDescent="0.3">
      <c r="P659945" s="83"/>
    </row>
    <row r="659946" spans="16:16" x14ac:dyDescent="0.3">
      <c r="P659946" s="83"/>
    </row>
    <row r="659947" spans="16:16" x14ac:dyDescent="0.3">
      <c r="P659947" s="83"/>
    </row>
    <row r="659948" spans="16:16" x14ac:dyDescent="0.3">
      <c r="P659948" s="83"/>
    </row>
    <row r="659949" spans="16:16" x14ac:dyDescent="0.3">
      <c r="P659949" s="83"/>
    </row>
    <row r="659950" spans="16:16" x14ac:dyDescent="0.3">
      <c r="P659950" s="83"/>
    </row>
    <row r="659951" spans="16:16" x14ac:dyDescent="0.3">
      <c r="P659951" s="83"/>
    </row>
    <row r="659952" spans="16:16" x14ac:dyDescent="0.3">
      <c r="P659952" s="83"/>
    </row>
    <row r="659953" spans="16:16" x14ac:dyDescent="0.3">
      <c r="P659953" s="83"/>
    </row>
    <row r="659954" spans="16:16" x14ac:dyDescent="0.3">
      <c r="P659954" s="83"/>
    </row>
    <row r="659955" spans="16:16" x14ac:dyDescent="0.3">
      <c r="P659955" s="83"/>
    </row>
    <row r="659956" spans="16:16" x14ac:dyDescent="0.3">
      <c r="P659956" s="83"/>
    </row>
    <row r="659957" spans="16:16" x14ac:dyDescent="0.3">
      <c r="P659957" s="83"/>
    </row>
    <row r="659958" spans="16:16" x14ac:dyDescent="0.3">
      <c r="P659958" s="83"/>
    </row>
    <row r="659959" spans="16:16" x14ac:dyDescent="0.3">
      <c r="P659959" s="83"/>
    </row>
    <row r="659960" spans="16:16" x14ac:dyDescent="0.3">
      <c r="P659960" s="83"/>
    </row>
    <row r="659961" spans="16:16" x14ac:dyDescent="0.3">
      <c r="P659961" s="83"/>
    </row>
    <row r="659962" spans="16:16" x14ac:dyDescent="0.3">
      <c r="P659962" s="83"/>
    </row>
    <row r="659963" spans="16:16" x14ac:dyDescent="0.3">
      <c r="P659963" s="83"/>
    </row>
    <row r="659964" spans="16:16" x14ac:dyDescent="0.3">
      <c r="P659964" s="83"/>
    </row>
    <row r="659965" spans="16:16" x14ac:dyDescent="0.3">
      <c r="P659965" s="83"/>
    </row>
    <row r="659966" spans="16:16" x14ac:dyDescent="0.3">
      <c r="P659966" s="83"/>
    </row>
    <row r="659967" spans="16:16" x14ac:dyDescent="0.3">
      <c r="P659967" s="83"/>
    </row>
    <row r="659968" spans="16:16" x14ac:dyDescent="0.3">
      <c r="P659968" s="83"/>
    </row>
    <row r="659969" spans="16:16" x14ac:dyDescent="0.3">
      <c r="P659969" s="83"/>
    </row>
    <row r="659970" spans="16:16" x14ac:dyDescent="0.3">
      <c r="P659970" s="83"/>
    </row>
    <row r="659971" spans="16:16" x14ac:dyDescent="0.3">
      <c r="P659971" s="83"/>
    </row>
    <row r="659972" spans="16:16" x14ac:dyDescent="0.3">
      <c r="P659972" s="83"/>
    </row>
    <row r="659973" spans="16:16" x14ac:dyDescent="0.3">
      <c r="P659973" s="83"/>
    </row>
    <row r="659974" spans="16:16" x14ac:dyDescent="0.3">
      <c r="P659974" s="83"/>
    </row>
    <row r="659975" spans="16:16" x14ac:dyDescent="0.3">
      <c r="P659975" s="83"/>
    </row>
    <row r="659976" spans="16:16" x14ac:dyDescent="0.3">
      <c r="P659976" s="83"/>
    </row>
    <row r="659977" spans="16:16" x14ac:dyDescent="0.3">
      <c r="P659977" s="83"/>
    </row>
    <row r="659978" spans="16:16" x14ac:dyDescent="0.3">
      <c r="P659978" s="83"/>
    </row>
    <row r="659979" spans="16:16" x14ac:dyDescent="0.3">
      <c r="P659979" s="83"/>
    </row>
    <row r="659980" spans="16:16" x14ac:dyDescent="0.3">
      <c r="P659980" s="83"/>
    </row>
    <row r="659981" spans="16:16" x14ac:dyDescent="0.3">
      <c r="P659981" s="83"/>
    </row>
    <row r="659982" spans="16:16" x14ac:dyDescent="0.3">
      <c r="P659982" s="83"/>
    </row>
    <row r="659983" spans="16:16" x14ac:dyDescent="0.3">
      <c r="P659983" s="83"/>
    </row>
    <row r="659984" spans="16:16" x14ac:dyDescent="0.3">
      <c r="P659984" s="83"/>
    </row>
    <row r="659985" spans="16:16" x14ac:dyDescent="0.3">
      <c r="P659985" s="83"/>
    </row>
    <row r="659986" spans="16:16" x14ac:dyDescent="0.3">
      <c r="P659986" s="83"/>
    </row>
    <row r="659987" spans="16:16" x14ac:dyDescent="0.3">
      <c r="P659987" s="83"/>
    </row>
    <row r="659988" spans="16:16" x14ac:dyDescent="0.3">
      <c r="P659988" s="83"/>
    </row>
    <row r="659989" spans="16:16" x14ac:dyDescent="0.3">
      <c r="P659989" s="83"/>
    </row>
    <row r="659990" spans="16:16" x14ac:dyDescent="0.3">
      <c r="P659990" s="83"/>
    </row>
    <row r="659991" spans="16:16" x14ac:dyDescent="0.3">
      <c r="P659991" s="83"/>
    </row>
    <row r="659992" spans="16:16" x14ac:dyDescent="0.3">
      <c r="P659992" s="83"/>
    </row>
    <row r="659993" spans="16:16" x14ac:dyDescent="0.3">
      <c r="P659993" s="83"/>
    </row>
    <row r="659994" spans="16:16" x14ac:dyDescent="0.3">
      <c r="P659994" s="83"/>
    </row>
    <row r="659995" spans="16:16" x14ac:dyDescent="0.3">
      <c r="P659995" s="83"/>
    </row>
    <row r="659996" spans="16:16" x14ac:dyDescent="0.3">
      <c r="P659996" s="83"/>
    </row>
    <row r="659997" spans="16:16" x14ac:dyDescent="0.3">
      <c r="P659997" s="83"/>
    </row>
    <row r="659998" spans="16:16" x14ac:dyDescent="0.3">
      <c r="P659998" s="83"/>
    </row>
    <row r="659999" spans="16:16" x14ac:dyDescent="0.3">
      <c r="P659999" s="83"/>
    </row>
    <row r="660000" spans="16:16" x14ac:dyDescent="0.3">
      <c r="P660000" s="83"/>
    </row>
    <row r="660001" spans="16:16" x14ac:dyDescent="0.3">
      <c r="P660001" s="83"/>
    </row>
    <row r="660002" spans="16:16" x14ac:dyDescent="0.3">
      <c r="P660002" s="83"/>
    </row>
    <row r="660003" spans="16:16" x14ac:dyDescent="0.3">
      <c r="P660003" s="83"/>
    </row>
    <row r="660004" spans="16:16" x14ac:dyDescent="0.3">
      <c r="P660004" s="83"/>
    </row>
    <row r="660005" spans="16:16" x14ac:dyDescent="0.3">
      <c r="P660005" s="83"/>
    </row>
    <row r="660006" spans="16:16" x14ac:dyDescent="0.3">
      <c r="P660006" s="83"/>
    </row>
    <row r="660007" spans="16:16" x14ac:dyDescent="0.3">
      <c r="P660007" s="83"/>
    </row>
    <row r="660008" spans="16:16" x14ac:dyDescent="0.3">
      <c r="P660008" s="83"/>
    </row>
    <row r="660009" spans="16:16" x14ac:dyDescent="0.3">
      <c r="P660009" s="83"/>
    </row>
    <row r="660010" spans="16:16" x14ac:dyDescent="0.3">
      <c r="P660010" s="83"/>
    </row>
    <row r="660011" spans="16:16" x14ac:dyDescent="0.3">
      <c r="P660011" s="83"/>
    </row>
    <row r="660012" spans="16:16" x14ac:dyDescent="0.3">
      <c r="P660012" s="83"/>
    </row>
    <row r="660013" spans="16:16" x14ac:dyDescent="0.3">
      <c r="P660013" s="83"/>
    </row>
    <row r="660014" spans="16:16" x14ac:dyDescent="0.3">
      <c r="P660014" s="83"/>
    </row>
    <row r="660015" spans="16:16" x14ac:dyDescent="0.3">
      <c r="P660015" s="83"/>
    </row>
    <row r="660016" spans="16:16" x14ac:dyDescent="0.3">
      <c r="P660016" s="83"/>
    </row>
    <row r="660017" spans="16:16" x14ac:dyDescent="0.3">
      <c r="P660017" s="83"/>
    </row>
    <row r="660018" spans="16:16" x14ac:dyDescent="0.3">
      <c r="P660018" s="83"/>
    </row>
    <row r="660019" spans="16:16" x14ac:dyDescent="0.3">
      <c r="P660019" s="83"/>
    </row>
    <row r="660020" spans="16:16" x14ac:dyDescent="0.3">
      <c r="P660020" s="83"/>
    </row>
    <row r="660021" spans="16:16" x14ac:dyDescent="0.3">
      <c r="P660021" s="83"/>
    </row>
    <row r="660022" spans="16:16" x14ac:dyDescent="0.3">
      <c r="P660022" s="83"/>
    </row>
    <row r="660023" spans="16:16" x14ac:dyDescent="0.3">
      <c r="P660023" s="83"/>
    </row>
    <row r="660024" spans="16:16" x14ac:dyDescent="0.3">
      <c r="P660024" s="83"/>
    </row>
    <row r="660025" spans="16:16" x14ac:dyDescent="0.3">
      <c r="P660025" s="83"/>
    </row>
    <row r="660026" spans="16:16" x14ac:dyDescent="0.3">
      <c r="P660026" s="83"/>
    </row>
    <row r="660027" spans="16:16" x14ac:dyDescent="0.3">
      <c r="P660027" s="83"/>
    </row>
    <row r="660028" spans="16:16" x14ac:dyDescent="0.3">
      <c r="P660028" s="83"/>
    </row>
    <row r="660029" spans="16:16" x14ac:dyDescent="0.3">
      <c r="P660029" s="83"/>
    </row>
    <row r="660030" spans="16:16" x14ac:dyDescent="0.3">
      <c r="P660030" s="83"/>
    </row>
    <row r="660031" spans="16:16" x14ac:dyDescent="0.3">
      <c r="P660031" s="83"/>
    </row>
    <row r="660032" spans="16:16" x14ac:dyDescent="0.3">
      <c r="P660032" s="83"/>
    </row>
    <row r="660033" spans="16:16" x14ac:dyDescent="0.3">
      <c r="P660033" s="83"/>
    </row>
    <row r="660034" spans="16:16" x14ac:dyDescent="0.3">
      <c r="P660034" s="83"/>
    </row>
    <row r="660035" spans="16:16" x14ac:dyDescent="0.3">
      <c r="P660035" s="83"/>
    </row>
    <row r="660036" spans="16:16" x14ac:dyDescent="0.3">
      <c r="P660036" s="83"/>
    </row>
    <row r="660037" spans="16:16" x14ac:dyDescent="0.3">
      <c r="P660037" s="83"/>
    </row>
    <row r="660038" spans="16:16" x14ac:dyDescent="0.3">
      <c r="P660038" s="83"/>
    </row>
    <row r="660039" spans="16:16" x14ac:dyDescent="0.3">
      <c r="P660039" s="83"/>
    </row>
    <row r="660040" spans="16:16" x14ac:dyDescent="0.3">
      <c r="P660040" s="83"/>
    </row>
    <row r="660041" spans="16:16" x14ac:dyDescent="0.3">
      <c r="P660041" s="83"/>
    </row>
    <row r="660042" spans="16:16" x14ac:dyDescent="0.3">
      <c r="P660042" s="83"/>
    </row>
    <row r="660043" spans="16:16" x14ac:dyDescent="0.3">
      <c r="P660043" s="83"/>
    </row>
    <row r="660044" spans="16:16" x14ac:dyDescent="0.3">
      <c r="P660044" s="83"/>
    </row>
    <row r="660045" spans="16:16" x14ac:dyDescent="0.3">
      <c r="P660045" s="83"/>
    </row>
    <row r="660046" spans="16:16" x14ac:dyDescent="0.3">
      <c r="P660046" s="83"/>
    </row>
    <row r="660047" spans="16:16" x14ac:dyDescent="0.3">
      <c r="P660047" s="83"/>
    </row>
    <row r="660048" spans="16:16" x14ac:dyDescent="0.3">
      <c r="P660048" s="83"/>
    </row>
    <row r="660049" spans="16:16" x14ac:dyDescent="0.3">
      <c r="P660049" s="83"/>
    </row>
    <row r="660050" spans="16:16" x14ac:dyDescent="0.3">
      <c r="P660050" s="83"/>
    </row>
    <row r="660051" spans="16:16" x14ac:dyDescent="0.3">
      <c r="P660051" s="83"/>
    </row>
    <row r="660052" spans="16:16" x14ac:dyDescent="0.3">
      <c r="P660052" s="83"/>
    </row>
    <row r="660053" spans="16:16" x14ac:dyDescent="0.3">
      <c r="P660053" s="83"/>
    </row>
    <row r="660054" spans="16:16" x14ac:dyDescent="0.3">
      <c r="P660054" s="83"/>
    </row>
    <row r="660055" spans="16:16" x14ac:dyDescent="0.3">
      <c r="P660055" s="83"/>
    </row>
    <row r="660056" spans="16:16" x14ac:dyDescent="0.3">
      <c r="P660056" s="83"/>
    </row>
    <row r="660057" spans="16:16" x14ac:dyDescent="0.3">
      <c r="P660057" s="83"/>
    </row>
    <row r="660058" spans="16:16" x14ac:dyDescent="0.3">
      <c r="P660058" s="83"/>
    </row>
    <row r="660059" spans="16:16" x14ac:dyDescent="0.3">
      <c r="P660059" s="83"/>
    </row>
    <row r="660060" spans="16:16" x14ac:dyDescent="0.3">
      <c r="P660060" s="83"/>
    </row>
    <row r="660061" spans="16:16" x14ac:dyDescent="0.3">
      <c r="P660061" s="83"/>
    </row>
    <row r="660062" spans="16:16" x14ac:dyDescent="0.3">
      <c r="P660062" s="83"/>
    </row>
    <row r="660063" spans="16:16" x14ac:dyDescent="0.3">
      <c r="P660063" s="83"/>
    </row>
    <row r="660064" spans="16:16" x14ac:dyDescent="0.3">
      <c r="P660064" s="83"/>
    </row>
    <row r="660065" spans="16:16" x14ac:dyDescent="0.3">
      <c r="P660065" s="83"/>
    </row>
    <row r="660066" spans="16:16" x14ac:dyDescent="0.3">
      <c r="P660066" s="83"/>
    </row>
    <row r="660067" spans="16:16" x14ac:dyDescent="0.3">
      <c r="P660067" s="83"/>
    </row>
    <row r="660068" spans="16:16" x14ac:dyDescent="0.3">
      <c r="P660068" s="83"/>
    </row>
    <row r="660069" spans="16:16" x14ac:dyDescent="0.3">
      <c r="P660069" s="83"/>
    </row>
    <row r="660070" spans="16:16" x14ac:dyDescent="0.3">
      <c r="P660070" s="83"/>
    </row>
    <row r="660071" spans="16:16" x14ac:dyDescent="0.3">
      <c r="P660071" s="83"/>
    </row>
    <row r="660072" spans="16:16" x14ac:dyDescent="0.3">
      <c r="P660072" s="83"/>
    </row>
    <row r="660073" spans="16:16" x14ac:dyDescent="0.3">
      <c r="P660073" s="83"/>
    </row>
    <row r="660074" spans="16:16" x14ac:dyDescent="0.3">
      <c r="P660074" s="83"/>
    </row>
    <row r="660075" spans="16:16" x14ac:dyDescent="0.3">
      <c r="P660075" s="83"/>
    </row>
    <row r="660076" spans="16:16" x14ac:dyDescent="0.3">
      <c r="P660076" s="83"/>
    </row>
    <row r="660077" spans="16:16" x14ac:dyDescent="0.3">
      <c r="P660077" s="83"/>
    </row>
    <row r="660078" spans="16:16" x14ac:dyDescent="0.3">
      <c r="P660078" s="83"/>
    </row>
    <row r="660079" spans="16:16" x14ac:dyDescent="0.3">
      <c r="P660079" s="83"/>
    </row>
    <row r="660080" spans="16:16" x14ac:dyDescent="0.3">
      <c r="P660080" s="83"/>
    </row>
    <row r="660081" spans="16:16" x14ac:dyDescent="0.3">
      <c r="P660081" s="83"/>
    </row>
    <row r="660082" spans="16:16" x14ac:dyDescent="0.3">
      <c r="P660082" s="83"/>
    </row>
    <row r="660083" spans="16:16" x14ac:dyDescent="0.3">
      <c r="P660083" s="83"/>
    </row>
    <row r="660084" spans="16:16" x14ac:dyDescent="0.3">
      <c r="P660084" s="83"/>
    </row>
    <row r="660085" spans="16:16" x14ac:dyDescent="0.3">
      <c r="P660085" s="83"/>
    </row>
    <row r="660086" spans="16:16" x14ac:dyDescent="0.3">
      <c r="P660086" s="83"/>
    </row>
    <row r="660087" spans="16:16" x14ac:dyDescent="0.3">
      <c r="P660087" s="83"/>
    </row>
    <row r="660088" spans="16:16" x14ac:dyDescent="0.3">
      <c r="P660088" s="83"/>
    </row>
    <row r="660089" spans="16:16" x14ac:dyDescent="0.3">
      <c r="P660089" s="83"/>
    </row>
    <row r="660090" spans="16:16" x14ac:dyDescent="0.3">
      <c r="P660090" s="83"/>
    </row>
    <row r="660091" spans="16:16" x14ac:dyDescent="0.3">
      <c r="P660091" s="83"/>
    </row>
    <row r="660092" spans="16:16" x14ac:dyDescent="0.3">
      <c r="P660092" s="83"/>
    </row>
    <row r="660093" spans="16:16" x14ac:dyDescent="0.3">
      <c r="P660093" s="83"/>
    </row>
    <row r="660094" spans="16:16" x14ac:dyDescent="0.3">
      <c r="P660094" s="83"/>
    </row>
    <row r="660095" spans="16:16" x14ac:dyDescent="0.3">
      <c r="P660095" s="83"/>
    </row>
    <row r="660096" spans="16:16" x14ac:dyDescent="0.3">
      <c r="P660096" s="83"/>
    </row>
    <row r="660097" spans="16:16" x14ac:dyDescent="0.3">
      <c r="P660097" s="83"/>
    </row>
    <row r="660098" spans="16:16" x14ac:dyDescent="0.3">
      <c r="P660098" s="83"/>
    </row>
    <row r="660099" spans="16:16" x14ac:dyDescent="0.3">
      <c r="P660099" s="83"/>
    </row>
    <row r="660100" spans="16:16" x14ac:dyDescent="0.3">
      <c r="P660100" s="83"/>
    </row>
    <row r="660101" spans="16:16" x14ac:dyDescent="0.3">
      <c r="P660101" s="83"/>
    </row>
    <row r="660102" spans="16:16" x14ac:dyDescent="0.3">
      <c r="P660102" s="83"/>
    </row>
    <row r="660103" spans="16:16" x14ac:dyDescent="0.3">
      <c r="P660103" s="83"/>
    </row>
    <row r="660104" spans="16:16" x14ac:dyDescent="0.3">
      <c r="P660104" s="83"/>
    </row>
    <row r="660105" spans="16:16" x14ac:dyDescent="0.3">
      <c r="P660105" s="83"/>
    </row>
    <row r="660106" spans="16:16" x14ac:dyDescent="0.3">
      <c r="P660106" s="83"/>
    </row>
    <row r="660107" spans="16:16" x14ac:dyDescent="0.3">
      <c r="P660107" s="83"/>
    </row>
    <row r="660108" spans="16:16" x14ac:dyDescent="0.3">
      <c r="P660108" s="83"/>
    </row>
    <row r="660109" spans="16:16" x14ac:dyDescent="0.3">
      <c r="P660109" s="83"/>
    </row>
    <row r="660110" spans="16:16" x14ac:dyDescent="0.3">
      <c r="P660110" s="83"/>
    </row>
    <row r="660111" spans="16:16" x14ac:dyDescent="0.3">
      <c r="P660111" s="83"/>
    </row>
    <row r="660112" spans="16:16" x14ac:dyDescent="0.3">
      <c r="P660112" s="83"/>
    </row>
    <row r="660113" spans="16:16" x14ac:dyDescent="0.3">
      <c r="P660113" s="83"/>
    </row>
    <row r="660114" spans="16:16" x14ac:dyDescent="0.3">
      <c r="P660114" s="83"/>
    </row>
    <row r="660115" spans="16:16" x14ac:dyDescent="0.3">
      <c r="P660115" s="83"/>
    </row>
    <row r="660116" spans="16:16" x14ac:dyDescent="0.3">
      <c r="P660116" s="83"/>
    </row>
    <row r="660117" spans="16:16" x14ac:dyDescent="0.3">
      <c r="P660117" s="83"/>
    </row>
    <row r="660118" spans="16:16" x14ac:dyDescent="0.3">
      <c r="P660118" s="83"/>
    </row>
    <row r="660119" spans="16:16" x14ac:dyDescent="0.3">
      <c r="P660119" s="83"/>
    </row>
    <row r="660120" spans="16:16" x14ac:dyDescent="0.3">
      <c r="P660120" s="83"/>
    </row>
    <row r="660121" spans="16:16" x14ac:dyDescent="0.3">
      <c r="P660121" s="83"/>
    </row>
    <row r="660122" spans="16:16" x14ac:dyDescent="0.3">
      <c r="P660122" s="83"/>
    </row>
    <row r="660123" spans="16:16" x14ac:dyDescent="0.3">
      <c r="P660123" s="83"/>
    </row>
    <row r="660124" spans="16:16" x14ac:dyDescent="0.3">
      <c r="P660124" s="83"/>
    </row>
    <row r="660125" spans="16:16" x14ac:dyDescent="0.3">
      <c r="P660125" s="83"/>
    </row>
    <row r="660126" spans="16:16" x14ac:dyDescent="0.3">
      <c r="P660126" s="83"/>
    </row>
    <row r="660127" spans="16:16" x14ac:dyDescent="0.3">
      <c r="P660127" s="83"/>
    </row>
    <row r="660128" spans="16:16" x14ac:dyDescent="0.3">
      <c r="P660128" s="83"/>
    </row>
    <row r="660129" spans="16:16" x14ac:dyDescent="0.3">
      <c r="P660129" s="83"/>
    </row>
    <row r="660130" spans="16:16" x14ac:dyDescent="0.3">
      <c r="P660130" s="83"/>
    </row>
    <row r="660131" spans="16:16" x14ac:dyDescent="0.3">
      <c r="P660131" s="83"/>
    </row>
    <row r="660132" spans="16:16" x14ac:dyDescent="0.3">
      <c r="P660132" s="83"/>
    </row>
    <row r="660133" spans="16:16" x14ac:dyDescent="0.3">
      <c r="P660133" s="83"/>
    </row>
    <row r="660134" spans="16:16" x14ac:dyDescent="0.3">
      <c r="P660134" s="83"/>
    </row>
    <row r="660135" spans="16:16" x14ac:dyDescent="0.3">
      <c r="P660135" s="83"/>
    </row>
    <row r="660136" spans="16:16" x14ac:dyDescent="0.3">
      <c r="P660136" s="83"/>
    </row>
    <row r="660137" spans="16:16" x14ac:dyDescent="0.3">
      <c r="P660137" s="83"/>
    </row>
    <row r="660138" spans="16:16" x14ac:dyDescent="0.3">
      <c r="P660138" s="83"/>
    </row>
    <row r="660139" spans="16:16" x14ac:dyDescent="0.3">
      <c r="P660139" s="83"/>
    </row>
    <row r="660140" spans="16:16" x14ac:dyDescent="0.3">
      <c r="P660140" s="83"/>
    </row>
    <row r="660141" spans="16:16" x14ac:dyDescent="0.3">
      <c r="P660141" s="83"/>
    </row>
    <row r="660142" spans="16:16" x14ac:dyDescent="0.3">
      <c r="P660142" s="83"/>
    </row>
    <row r="660143" spans="16:16" x14ac:dyDescent="0.3">
      <c r="P660143" s="83"/>
    </row>
    <row r="660144" spans="16:16" x14ac:dyDescent="0.3">
      <c r="P660144" s="83"/>
    </row>
    <row r="660145" spans="16:16" x14ac:dyDescent="0.3">
      <c r="P660145" s="83"/>
    </row>
    <row r="660146" spans="16:16" x14ac:dyDescent="0.3">
      <c r="P660146" s="83"/>
    </row>
    <row r="660147" spans="16:16" x14ac:dyDescent="0.3">
      <c r="P660147" s="83"/>
    </row>
    <row r="660148" spans="16:16" x14ac:dyDescent="0.3">
      <c r="P660148" s="83"/>
    </row>
    <row r="660149" spans="16:16" x14ac:dyDescent="0.3">
      <c r="P660149" s="83"/>
    </row>
    <row r="660150" spans="16:16" x14ac:dyDescent="0.3">
      <c r="P660150" s="83"/>
    </row>
    <row r="660151" spans="16:16" x14ac:dyDescent="0.3">
      <c r="P660151" s="83"/>
    </row>
    <row r="660152" spans="16:16" x14ac:dyDescent="0.3">
      <c r="P660152" s="83"/>
    </row>
    <row r="660153" spans="16:16" x14ac:dyDescent="0.3">
      <c r="P660153" s="83"/>
    </row>
    <row r="660154" spans="16:16" x14ac:dyDescent="0.3">
      <c r="P660154" s="83"/>
    </row>
    <row r="660155" spans="16:16" x14ac:dyDescent="0.3">
      <c r="P660155" s="83"/>
    </row>
    <row r="660156" spans="16:16" x14ac:dyDescent="0.3">
      <c r="P660156" s="83"/>
    </row>
    <row r="660157" spans="16:16" x14ac:dyDescent="0.3">
      <c r="P660157" s="83"/>
    </row>
    <row r="660158" spans="16:16" x14ac:dyDescent="0.3">
      <c r="P660158" s="83"/>
    </row>
    <row r="660159" spans="16:16" x14ac:dyDescent="0.3">
      <c r="P660159" s="83"/>
    </row>
    <row r="660160" spans="16:16" x14ac:dyDescent="0.3">
      <c r="P660160" s="83"/>
    </row>
    <row r="660161" spans="16:16" x14ac:dyDescent="0.3">
      <c r="P660161" s="83"/>
    </row>
    <row r="660162" spans="16:16" x14ac:dyDescent="0.3">
      <c r="P660162" s="83"/>
    </row>
    <row r="660163" spans="16:16" x14ac:dyDescent="0.3">
      <c r="P660163" s="83"/>
    </row>
    <row r="660164" spans="16:16" x14ac:dyDescent="0.3">
      <c r="P660164" s="83"/>
    </row>
    <row r="660165" spans="16:16" x14ac:dyDescent="0.3">
      <c r="P660165" s="83"/>
    </row>
    <row r="660166" spans="16:16" x14ac:dyDescent="0.3">
      <c r="P660166" s="83"/>
    </row>
    <row r="660167" spans="16:16" x14ac:dyDescent="0.3">
      <c r="P660167" s="83"/>
    </row>
    <row r="660168" spans="16:16" x14ac:dyDescent="0.3">
      <c r="P660168" s="83"/>
    </row>
    <row r="660169" spans="16:16" x14ac:dyDescent="0.3">
      <c r="P660169" s="83"/>
    </row>
    <row r="660170" spans="16:16" x14ac:dyDescent="0.3">
      <c r="P660170" s="83"/>
    </row>
    <row r="660171" spans="16:16" x14ac:dyDescent="0.3">
      <c r="P660171" s="83"/>
    </row>
    <row r="660172" spans="16:16" x14ac:dyDescent="0.3">
      <c r="P660172" s="83"/>
    </row>
    <row r="660173" spans="16:16" x14ac:dyDescent="0.3">
      <c r="P660173" s="83"/>
    </row>
    <row r="660174" spans="16:16" x14ac:dyDescent="0.3">
      <c r="P660174" s="83"/>
    </row>
    <row r="660175" spans="16:16" x14ac:dyDescent="0.3">
      <c r="P660175" s="83"/>
    </row>
    <row r="660176" spans="16:16" x14ac:dyDescent="0.3">
      <c r="P660176" s="83"/>
    </row>
    <row r="660177" spans="16:16" x14ac:dyDescent="0.3">
      <c r="P660177" s="83"/>
    </row>
    <row r="660178" spans="16:16" x14ac:dyDescent="0.3">
      <c r="P660178" s="83"/>
    </row>
    <row r="660179" spans="16:16" x14ac:dyDescent="0.3">
      <c r="P660179" s="83"/>
    </row>
    <row r="660180" spans="16:16" x14ac:dyDescent="0.3">
      <c r="P660180" s="83"/>
    </row>
    <row r="660181" spans="16:16" x14ac:dyDescent="0.3">
      <c r="P660181" s="83"/>
    </row>
    <row r="660182" spans="16:16" x14ac:dyDescent="0.3">
      <c r="P660182" s="83"/>
    </row>
    <row r="660183" spans="16:16" x14ac:dyDescent="0.3">
      <c r="P660183" s="83"/>
    </row>
    <row r="660184" spans="16:16" x14ac:dyDescent="0.3">
      <c r="P660184" s="83"/>
    </row>
    <row r="660185" spans="16:16" x14ac:dyDescent="0.3">
      <c r="P660185" s="83"/>
    </row>
    <row r="660186" spans="16:16" x14ac:dyDescent="0.3">
      <c r="P660186" s="83"/>
    </row>
    <row r="660187" spans="16:16" x14ac:dyDescent="0.3">
      <c r="P660187" s="83"/>
    </row>
    <row r="660188" spans="16:16" x14ac:dyDescent="0.3">
      <c r="P660188" s="83"/>
    </row>
    <row r="660189" spans="16:16" x14ac:dyDescent="0.3">
      <c r="P660189" s="83"/>
    </row>
    <row r="660190" spans="16:16" x14ac:dyDescent="0.3">
      <c r="P660190" s="83"/>
    </row>
    <row r="660191" spans="16:16" x14ac:dyDescent="0.3">
      <c r="P660191" s="83"/>
    </row>
    <row r="660192" spans="16:16" x14ac:dyDescent="0.3">
      <c r="P660192" s="83"/>
    </row>
    <row r="660193" spans="16:16" x14ac:dyDescent="0.3">
      <c r="P660193" s="83"/>
    </row>
    <row r="660194" spans="16:16" x14ac:dyDescent="0.3">
      <c r="P660194" s="83"/>
    </row>
    <row r="660195" spans="16:16" x14ac:dyDescent="0.3">
      <c r="P660195" s="83"/>
    </row>
    <row r="660196" spans="16:16" x14ac:dyDescent="0.3">
      <c r="P660196" s="83"/>
    </row>
    <row r="660197" spans="16:16" x14ac:dyDescent="0.3">
      <c r="P660197" s="83"/>
    </row>
    <row r="660198" spans="16:16" x14ac:dyDescent="0.3">
      <c r="P660198" s="83"/>
    </row>
    <row r="660199" spans="16:16" x14ac:dyDescent="0.3">
      <c r="P660199" s="83"/>
    </row>
    <row r="660200" spans="16:16" x14ac:dyDescent="0.3">
      <c r="P660200" s="83"/>
    </row>
    <row r="660201" spans="16:16" x14ac:dyDescent="0.3">
      <c r="P660201" s="83"/>
    </row>
    <row r="660202" spans="16:16" x14ac:dyDescent="0.3">
      <c r="P660202" s="83"/>
    </row>
    <row r="660203" spans="16:16" x14ac:dyDescent="0.3">
      <c r="P660203" s="83"/>
    </row>
    <row r="660204" spans="16:16" x14ac:dyDescent="0.3">
      <c r="P660204" s="83"/>
    </row>
    <row r="660205" spans="16:16" x14ac:dyDescent="0.3">
      <c r="P660205" s="83"/>
    </row>
    <row r="660206" spans="16:16" x14ac:dyDescent="0.3">
      <c r="P660206" s="83"/>
    </row>
    <row r="660207" spans="16:16" x14ac:dyDescent="0.3">
      <c r="P660207" s="83"/>
    </row>
    <row r="660208" spans="16:16" x14ac:dyDescent="0.3">
      <c r="P660208" s="83"/>
    </row>
    <row r="660209" spans="16:16" x14ac:dyDescent="0.3">
      <c r="P660209" s="83"/>
    </row>
    <row r="660210" spans="16:16" x14ac:dyDescent="0.3">
      <c r="P660210" s="83"/>
    </row>
    <row r="660211" spans="16:16" x14ac:dyDescent="0.3">
      <c r="P660211" s="83"/>
    </row>
    <row r="660212" spans="16:16" x14ac:dyDescent="0.3">
      <c r="P660212" s="83"/>
    </row>
    <row r="660213" spans="16:16" x14ac:dyDescent="0.3">
      <c r="P660213" s="83"/>
    </row>
    <row r="660214" spans="16:16" x14ac:dyDescent="0.3">
      <c r="P660214" s="83"/>
    </row>
    <row r="660215" spans="16:16" x14ac:dyDescent="0.3">
      <c r="P660215" s="83"/>
    </row>
    <row r="660216" spans="16:16" x14ac:dyDescent="0.3">
      <c r="P660216" s="83"/>
    </row>
    <row r="660217" spans="16:16" x14ac:dyDescent="0.3">
      <c r="P660217" s="83"/>
    </row>
    <row r="660218" spans="16:16" x14ac:dyDescent="0.3">
      <c r="P660218" s="83"/>
    </row>
    <row r="660219" spans="16:16" x14ac:dyDescent="0.3">
      <c r="P660219" s="83"/>
    </row>
    <row r="660220" spans="16:16" x14ac:dyDescent="0.3">
      <c r="P660220" s="83"/>
    </row>
    <row r="660221" spans="16:16" x14ac:dyDescent="0.3">
      <c r="P660221" s="83"/>
    </row>
    <row r="660222" spans="16:16" x14ac:dyDescent="0.3">
      <c r="P660222" s="83"/>
    </row>
    <row r="660223" spans="16:16" x14ac:dyDescent="0.3">
      <c r="P660223" s="83"/>
    </row>
    <row r="660224" spans="16:16" x14ac:dyDescent="0.3">
      <c r="P660224" s="83"/>
    </row>
    <row r="660225" spans="16:16" x14ac:dyDescent="0.3">
      <c r="P660225" s="83"/>
    </row>
    <row r="660226" spans="16:16" x14ac:dyDescent="0.3">
      <c r="P660226" s="83"/>
    </row>
    <row r="660227" spans="16:16" x14ac:dyDescent="0.3">
      <c r="P660227" s="83"/>
    </row>
    <row r="660228" spans="16:16" x14ac:dyDescent="0.3">
      <c r="P660228" s="83"/>
    </row>
    <row r="660229" spans="16:16" x14ac:dyDescent="0.3">
      <c r="P660229" s="83"/>
    </row>
    <row r="660230" spans="16:16" x14ac:dyDescent="0.3">
      <c r="P660230" s="83"/>
    </row>
    <row r="660231" spans="16:16" x14ac:dyDescent="0.3">
      <c r="P660231" s="83"/>
    </row>
    <row r="660232" spans="16:16" x14ac:dyDescent="0.3">
      <c r="P660232" s="83"/>
    </row>
    <row r="660233" spans="16:16" x14ac:dyDescent="0.3">
      <c r="P660233" s="83"/>
    </row>
    <row r="660234" spans="16:16" x14ac:dyDescent="0.3">
      <c r="P660234" s="83"/>
    </row>
    <row r="660235" spans="16:16" x14ac:dyDescent="0.3">
      <c r="P660235" s="83"/>
    </row>
    <row r="660236" spans="16:16" x14ac:dyDescent="0.3">
      <c r="P660236" s="83"/>
    </row>
    <row r="660237" spans="16:16" x14ac:dyDescent="0.3">
      <c r="P660237" s="83"/>
    </row>
    <row r="660238" spans="16:16" x14ac:dyDescent="0.3">
      <c r="P660238" s="83"/>
    </row>
    <row r="660239" spans="16:16" x14ac:dyDescent="0.3">
      <c r="P660239" s="83"/>
    </row>
    <row r="660240" spans="16:16" x14ac:dyDescent="0.3">
      <c r="P660240" s="83"/>
    </row>
    <row r="660241" spans="16:16" x14ac:dyDescent="0.3">
      <c r="P660241" s="83"/>
    </row>
    <row r="660242" spans="16:16" x14ac:dyDescent="0.3">
      <c r="P660242" s="83"/>
    </row>
    <row r="660243" spans="16:16" x14ac:dyDescent="0.3">
      <c r="P660243" s="83"/>
    </row>
    <row r="660244" spans="16:16" x14ac:dyDescent="0.3">
      <c r="P660244" s="83"/>
    </row>
    <row r="660245" spans="16:16" x14ac:dyDescent="0.3">
      <c r="P660245" s="83"/>
    </row>
    <row r="660246" spans="16:16" x14ac:dyDescent="0.3">
      <c r="P660246" s="83"/>
    </row>
    <row r="660247" spans="16:16" x14ac:dyDescent="0.3">
      <c r="P660247" s="83"/>
    </row>
    <row r="660248" spans="16:16" x14ac:dyDescent="0.3">
      <c r="P660248" s="83"/>
    </row>
    <row r="660249" spans="16:16" x14ac:dyDescent="0.3">
      <c r="P660249" s="83"/>
    </row>
    <row r="660250" spans="16:16" x14ac:dyDescent="0.3">
      <c r="P660250" s="83"/>
    </row>
    <row r="660251" spans="16:16" x14ac:dyDescent="0.3">
      <c r="P660251" s="83"/>
    </row>
    <row r="660252" spans="16:16" x14ac:dyDescent="0.3">
      <c r="P660252" s="83"/>
    </row>
    <row r="660253" spans="16:16" x14ac:dyDescent="0.3">
      <c r="P660253" s="83"/>
    </row>
    <row r="660254" spans="16:16" x14ac:dyDescent="0.3">
      <c r="P660254" s="83"/>
    </row>
    <row r="660255" spans="16:16" x14ac:dyDescent="0.3">
      <c r="P660255" s="83"/>
    </row>
    <row r="660256" spans="16:16" x14ac:dyDescent="0.3">
      <c r="P660256" s="83"/>
    </row>
    <row r="660257" spans="16:16" x14ac:dyDescent="0.3">
      <c r="P660257" s="83"/>
    </row>
    <row r="660258" spans="16:16" x14ac:dyDescent="0.3">
      <c r="P660258" s="83"/>
    </row>
    <row r="660259" spans="16:16" x14ac:dyDescent="0.3">
      <c r="P660259" s="83"/>
    </row>
    <row r="660260" spans="16:16" x14ac:dyDescent="0.3">
      <c r="P660260" s="83"/>
    </row>
    <row r="660261" spans="16:16" x14ac:dyDescent="0.3">
      <c r="P660261" s="83"/>
    </row>
    <row r="660262" spans="16:16" x14ac:dyDescent="0.3">
      <c r="P660262" s="83"/>
    </row>
    <row r="660263" spans="16:16" x14ac:dyDescent="0.3">
      <c r="P660263" s="83"/>
    </row>
    <row r="660264" spans="16:16" x14ac:dyDescent="0.3">
      <c r="P660264" s="83"/>
    </row>
    <row r="660265" spans="16:16" x14ac:dyDescent="0.3">
      <c r="P660265" s="83"/>
    </row>
    <row r="660266" spans="16:16" x14ac:dyDescent="0.3">
      <c r="P660266" s="83"/>
    </row>
    <row r="660267" spans="16:16" x14ac:dyDescent="0.3">
      <c r="P660267" s="83"/>
    </row>
    <row r="660268" spans="16:16" x14ac:dyDescent="0.3">
      <c r="P660268" s="83"/>
    </row>
    <row r="660269" spans="16:16" x14ac:dyDescent="0.3">
      <c r="P660269" s="83"/>
    </row>
    <row r="660270" spans="16:16" x14ac:dyDescent="0.3">
      <c r="P660270" s="83"/>
    </row>
    <row r="660271" spans="16:16" x14ac:dyDescent="0.3">
      <c r="P660271" s="83"/>
    </row>
    <row r="660272" spans="16:16" x14ac:dyDescent="0.3">
      <c r="P660272" s="83"/>
    </row>
    <row r="660273" spans="16:16" x14ac:dyDescent="0.3">
      <c r="P660273" s="83"/>
    </row>
    <row r="660274" spans="16:16" x14ac:dyDescent="0.3">
      <c r="P660274" s="83"/>
    </row>
    <row r="660275" spans="16:16" x14ac:dyDescent="0.3">
      <c r="P660275" s="83"/>
    </row>
    <row r="660276" spans="16:16" x14ac:dyDescent="0.3">
      <c r="P660276" s="83"/>
    </row>
    <row r="660277" spans="16:16" x14ac:dyDescent="0.3">
      <c r="P660277" s="83"/>
    </row>
    <row r="660278" spans="16:16" x14ac:dyDescent="0.3">
      <c r="P660278" s="83"/>
    </row>
    <row r="660279" spans="16:16" x14ac:dyDescent="0.3">
      <c r="P660279" s="83"/>
    </row>
    <row r="660280" spans="16:16" x14ac:dyDescent="0.3">
      <c r="P660280" s="83"/>
    </row>
    <row r="660281" spans="16:16" x14ac:dyDescent="0.3">
      <c r="P660281" s="83"/>
    </row>
    <row r="660282" spans="16:16" x14ac:dyDescent="0.3">
      <c r="P660282" s="83"/>
    </row>
    <row r="660283" spans="16:16" x14ac:dyDescent="0.3">
      <c r="P660283" s="83"/>
    </row>
    <row r="660284" spans="16:16" x14ac:dyDescent="0.3">
      <c r="P660284" s="83"/>
    </row>
    <row r="660285" spans="16:16" x14ac:dyDescent="0.3">
      <c r="P660285" s="83"/>
    </row>
    <row r="660286" spans="16:16" x14ac:dyDescent="0.3">
      <c r="P660286" s="83"/>
    </row>
    <row r="660287" spans="16:16" x14ac:dyDescent="0.3">
      <c r="P660287" s="83"/>
    </row>
    <row r="660288" spans="16:16" x14ac:dyDescent="0.3">
      <c r="P660288" s="83"/>
    </row>
    <row r="660289" spans="16:16" x14ac:dyDescent="0.3">
      <c r="P660289" s="83"/>
    </row>
    <row r="660290" spans="16:16" x14ac:dyDescent="0.3">
      <c r="P660290" s="83"/>
    </row>
    <row r="660291" spans="16:16" x14ac:dyDescent="0.3">
      <c r="P660291" s="83"/>
    </row>
    <row r="660292" spans="16:16" x14ac:dyDescent="0.3">
      <c r="P660292" s="83"/>
    </row>
    <row r="660293" spans="16:16" x14ac:dyDescent="0.3">
      <c r="P660293" s="83"/>
    </row>
    <row r="660294" spans="16:16" x14ac:dyDescent="0.3">
      <c r="P660294" s="83"/>
    </row>
    <row r="660295" spans="16:16" x14ac:dyDescent="0.3">
      <c r="P660295" s="83"/>
    </row>
    <row r="660296" spans="16:16" x14ac:dyDescent="0.3">
      <c r="P660296" s="83"/>
    </row>
    <row r="660297" spans="16:16" x14ac:dyDescent="0.3">
      <c r="P660297" s="83"/>
    </row>
    <row r="660298" spans="16:16" x14ac:dyDescent="0.3">
      <c r="P660298" s="83"/>
    </row>
    <row r="660299" spans="16:16" x14ac:dyDescent="0.3">
      <c r="P660299" s="83"/>
    </row>
    <row r="660300" spans="16:16" x14ac:dyDescent="0.3">
      <c r="P660300" s="83"/>
    </row>
    <row r="660301" spans="16:16" x14ac:dyDescent="0.3">
      <c r="P660301" s="83"/>
    </row>
    <row r="660302" spans="16:16" x14ac:dyDescent="0.3">
      <c r="P660302" s="83"/>
    </row>
    <row r="660303" spans="16:16" x14ac:dyDescent="0.3">
      <c r="P660303" s="83"/>
    </row>
    <row r="660304" spans="16:16" x14ac:dyDescent="0.3">
      <c r="P660304" s="83"/>
    </row>
    <row r="660305" spans="16:16" x14ac:dyDescent="0.3">
      <c r="P660305" s="83"/>
    </row>
    <row r="660306" spans="16:16" x14ac:dyDescent="0.3">
      <c r="P660306" s="83"/>
    </row>
    <row r="660307" spans="16:16" x14ac:dyDescent="0.3">
      <c r="P660307" s="83"/>
    </row>
    <row r="660308" spans="16:16" x14ac:dyDescent="0.3">
      <c r="P660308" s="83"/>
    </row>
    <row r="660309" spans="16:16" x14ac:dyDescent="0.3">
      <c r="P660309" s="83"/>
    </row>
    <row r="660310" spans="16:16" x14ac:dyDescent="0.3">
      <c r="P660310" s="83"/>
    </row>
    <row r="660311" spans="16:16" x14ac:dyDescent="0.3">
      <c r="P660311" s="83"/>
    </row>
    <row r="660312" spans="16:16" x14ac:dyDescent="0.3">
      <c r="P660312" s="83"/>
    </row>
    <row r="660313" spans="16:16" x14ac:dyDescent="0.3">
      <c r="P660313" s="83"/>
    </row>
    <row r="660314" spans="16:16" x14ac:dyDescent="0.3">
      <c r="P660314" s="83"/>
    </row>
    <row r="660315" spans="16:16" x14ac:dyDescent="0.3">
      <c r="P660315" s="83"/>
    </row>
    <row r="660316" spans="16:16" x14ac:dyDescent="0.3">
      <c r="P660316" s="83"/>
    </row>
    <row r="660317" spans="16:16" x14ac:dyDescent="0.3">
      <c r="P660317" s="83"/>
    </row>
    <row r="660318" spans="16:16" x14ac:dyDescent="0.3">
      <c r="P660318" s="83"/>
    </row>
    <row r="660319" spans="16:16" x14ac:dyDescent="0.3">
      <c r="P660319" s="83"/>
    </row>
    <row r="660320" spans="16:16" x14ac:dyDescent="0.3">
      <c r="P660320" s="83"/>
    </row>
    <row r="660321" spans="16:16" x14ac:dyDescent="0.3">
      <c r="P660321" s="83"/>
    </row>
    <row r="660322" spans="16:16" x14ac:dyDescent="0.3">
      <c r="P660322" s="83"/>
    </row>
    <row r="660323" spans="16:16" x14ac:dyDescent="0.3">
      <c r="P660323" s="83"/>
    </row>
    <row r="660324" spans="16:16" x14ac:dyDescent="0.3">
      <c r="P660324" s="83"/>
    </row>
    <row r="660325" spans="16:16" x14ac:dyDescent="0.3">
      <c r="P660325" s="83"/>
    </row>
    <row r="660326" spans="16:16" x14ac:dyDescent="0.3">
      <c r="P660326" s="83"/>
    </row>
    <row r="660327" spans="16:16" x14ac:dyDescent="0.3">
      <c r="P660327" s="83"/>
    </row>
    <row r="660328" spans="16:16" x14ac:dyDescent="0.3">
      <c r="P660328" s="83"/>
    </row>
    <row r="660329" spans="16:16" x14ac:dyDescent="0.3">
      <c r="P660329" s="83"/>
    </row>
    <row r="660330" spans="16:16" x14ac:dyDescent="0.3">
      <c r="P660330" s="83"/>
    </row>
    <row r="660331" spans="16:16" x14ac:dyDescent="0.3">
      <c r="P660331" s="83"/>
    </row>
    <row r="660332" spans="16:16" x14ac:dyDescent="0.3">
      <c r="P660332" s="83"/>
    </row>
    <row r="660333" spans="16:16" x14ac:dyDescent="0.3">
      <c r="P660333" s="83"/>
    </row>
    <row r="660334" spans="16:16" x14ac:dyDescent="0.3">
      <c r="P660334" s="83"/>
    </row>
    <row r="660335" spans="16:16" x14ac:dyDescent="0.3">
      <c r="P660335" s="83"/>
    </row>
    <row r="660336" spans="16:16" x14ac:dyDescent="0.3">
      <c r="P660336" s="83"/>
    </row>
    <row r="660337" spans="16:16" x14ac:dyDescent="0.3">
      <c r="P660337" s="83"/>
    </row>
    <row r="660338" spans="16:16" x14ac:dyDescent="0.3">
      <c r="P660338" s="83"/>
    </row>
    <row r="660339" spans="16:16" x14ac:dyDescent="0.3">
      <c r="P660339" s="83"/>
    </row>
    <row r="660340" spans="16:16" x14ac:dyDescent="0.3">
      <c r="P660340" s="83"/>
    </row>
    <row r="660341" spans="16:16" x14ac:dyDescent="0.3">
      <c r="P660341" s="83"/>
    </row>
    <row r="660342" spans="16:16" x14ac:dyDescent="0.3">
      <c r="P660342" s="83"/>
    </row>
    <row r="660343" spans="16:16" x14ac:dyDescent="0.3">
      <c r="P660343" s="83"/>
    </row>
    <row r="660344" spans="16:16" x14ac:dyDescent="0.3">
      <c r="P660344" s="83"/>
    </row>
    <row r="660345" spans="16:16" x14ac:dyDescent="0.3">
      <c r="P660345" s="83"/>
    </row>
    <row r="660346" spans="16:16" x14ac:dyDescent="0.3">
      <c r="P660346" s="83"/>
    </row>
    <row r="660347" spans="16:16" x14ac:dyDescent="0.3">
      <c r="P660347" s="83"/>
    </row>
    <row r="660348" spans="16:16" x14ac:dyDescent="0.3">
      <c r="P660348" s="83"/>
    </row>
    <row r="660349" spans="16:16" x14ac:dyDescent="0.3">
      <c r="P660349" s="83"/>
    </row>
    <row r="660350" spans="16:16" x14ac:dyDescent="0.3">
      <c r="P660350" s="83"/>
    </row>
    <row r="660351" spans="16:16" x14ac:dyDescent="0.3">
      <c r="P660351" s="83"/>
    </row>
    <row r="660352" spans="16:16" x14ac:dyDescent="0.3">
      <c r="P660352" s="83"/>
    </row>
    <row r="660353" spans="16:16" x14ac:dyDescent="0.3">
      <c r="P660353" s="83"/>
    </row>
    <row r="660354" spans="16:16" x14ac:dyDescent="0.3">
      <c r="P660354" s="83"/>
    </row>
    <row r="660355" spans="16:16" x14ac:dyDescent="0.3">
      <c r="P660355" s="83"/>
    </row>
    <row r="660356" spans="16:16" x14ac:dyDescent="0.3">
      <c r="P660356" s="83"/>
    </row>
    <row r="660357" spans="16:16" x14ac:dyDescent="0.3">
      <c r="P660357" s="83"/>
    </row>
    <row r="660358" spans="16:16" x14ac:dyDescent="0.3">
      <c r="P660358" s="83"/>
    </row>
    <row r="660359" spans="16:16" x14ac:dyDescent="0.3">
      <c r="P660359" s="83"/>
    </row>
    <row r="660360" spans="16:16" x14ac:dyDescent="0.3">
      <c r="P660360" s="83"/>
    </row>
    <row r="660361" spans="16:16" x14ac:dyDescent="0.3">
      <c r="P660361" s="83"/>
    </row>
    <row r="660362" spans="16:16" x14ac:dyDescent="0.3">
      <c r="P660362" s="83"/>
    </row>
    <row r="660363" spans="16:16" x14ac:dyDescent="0.3">
      <c r="P660363" s="83"/>
    </row>
    <row r="660364" spans="16:16" x14ac:dyDescent="0.3">
      <c r="P660364" s="83"/>
    </row>
    <row r="660365" spans="16:16" x14ac:dyDescent="0.3">
      <c r="P660365" s="83"/>
    </row>
    <row r="660366" spans="16:16" x14ac:dyDescent="0.3">
      <c r="P660366" s="83"/>
    </row>
    <row r="660367" spans="16:16" x14ac:dyDescent="0.3">
      <c r="P660367" s="83"/>
    </row>
    <row r="660368" spans="16:16" x14ac:dyDescent="0.3">
      <c r="P660368" s="83"/>
    </row>
    <row r="660369" spans="16:16" x14ac:dyDescent="0.3">
      <c r="P660369" s="83"/>
    </row>
    <row r="660370" spans="16:16" x14ac:dyDescent="0.3">
      <c r="P660370" s="83"/>
    </row>
    <row r="660371" spans="16:16" x14ac:dyDescent="0.3">
      <c r="P660371" s="83"/>
    </row>
    <row r="660372" spans="16:16" x14ac:dyDescent="0.3">
      <c r="P660372" s="83"/>
    </row>
    <row r="660373" spans="16:16" x14ac:dyDescent="0.3">
      <c r="P660373" s="83"/>
    </row>
    <row r="660374" spans="16:16" x14ac:dyDescent="0.3">
      <c r="P660374" s="83"/>
    </row>
    <row r="660375" spans="16:16" x14ac:dyDescent="0.3">
      <c r="P660375" s="83"/>
    </row>
    <row r="660376" spans="16:16" x14ac:dyDescent="0.3">
      <c r="P660376" s="83"/>
    </row>
    <row r="660377" spans="16:16" x14ac:dyDescent="0.3">
      <c r="P660377" s="83"/>
    </row>
    <row r="660378" spans="16:16" x14ac:dyDescent="0.3">
      <c r="P660378" s="83"/>
    </row>
    <row r="660379" spans="16:16" x14ac:dyDescent="0.3">
      <c r="P660379" s="83"/>
    </row>
    <row r="660380" spans="16:16" x14ac:dyDescent="0.3">
      <c r="P660380" s="83"/>
    </row>
    <row r="660381" spans="16:16" x14ac:dyDescent="0.3">
      <c r="P660381" s="83"/>
    </row>
    <row r="660382" spans="16:16" x14ac:dyDescent="0.3">
      <c r="P660382" s="83"/>
    </row>
    <row r="660383" spans="16:16" x14ac:dyDescent="0.3">
      <c r="P660383" s="83"/>
    </row>
    <row r="660384" spans="16:16" x14ac:dyDescent="0.3">
      <c r="P660384" s="83"/>
    </row>
    <row r="660385" spans="16:16" x14ac:dyDescent="0.3">
      <c r="P660385" s="83"/>
    </row>
    <row r="660386" spans="16:16" x14ac:dyDescent="0.3">
      <c r="P660386" s="83"/>
    </row>
    <row r="660387" spans="16:16" x14ac:dyDescent="0.3">
      <c r="P660387" s="83"/>
    </row>
    <row r="660388" spans="16:16" x14ac:dyDescent="0.3">
      <c r="P660388" s="83"/>
    </row>
    <row r="660389" spans="16:16" x14ac:dyDescent="0.3">
      <c r="P660389" s="83"/>
    </row>
    <row r="660390" spans="16:16" x14ac:dyDescent="0.3">
      <c r="P660390" s="83"/>
    </row>
    <row r="660391" spans="16:16" x14ac:dyDescent="0.3">
      <c r="P660391" s="83"/>
    </row>
    <row r="660392" spans="16:16" x14ac:dyDescent="0.3">
      <c r="P660392" s="83"/>
    </row>
    <row r="660393" spans="16:16" x14ac:dyDescent="0.3">
      <c r="P660393" s="83"/>
    </row>
    <row r="660394" spans="16:16" x14ac:dyDescent="0.3">
      <c r="P660394" s="83"/>
    </row>
    <row r="660395" spans="16:16" x14ac:dyDescent="0.3">
      <c r="P660395" s="83"/>
    </row>
    <row r="660396" spans="16:16" x14ac:dyDescent="0.3">
      <c r="P660396" s="83"/>
    </row>
    <row r="660397" spans="16:16" x14ac:dyDescent="0.3">
      <c r="P660397" s="83"/>
    </row>
    <row r="660398" spans="16:16" x14ac:dyDescent="0.3">
      <c r="P660398" s="83"/>
    </row>
    <row r="660399" spans="16:16" x14ac:dyDescent="0.3">
      <c r="P660399" s="83"/>
    </row>
    <row r="660400" spans="16:16" x14ac:dyDescent="0.3">
      <c r="P660400" s="83"/>
    </row>
    <row r="660401" spans="16:16" x14ac:dyDescent="0.3">
      <c r="P660401" s="83"/>
    </row>
    <row r="660402" spans="16:16" x14ac:dyDescent="0.3">
      <c r="P660402" s="83"/>
    </row>
    <row r="660403" spans="16:16" x14ac:dyDescent="0.3">
      <c r="P660403" s="83"/>
    </row>
    <row r="660404" spans="16:16" x14ac:dyDescent="0.3">
      <c r="P660404" s="83"/>
    </row>
    <row r="660405" spans="16:16" x14ac:dyDescent="0.3">
      <c r="P660405" s="83"/>
    </row>
    <row r="660406" spans="16:16" x14ac:dyDescent="0.3">
      <c r="P660406" s="83"/>
    </row>
    <row r="660407" spans="16:16" x14ac:dyDescent="0.3">
      <c r="P660407" s="83"/>
    </row>
    <row r="660408" spans="16:16" x14ac:dyDescent="0.3">
      <c r="P660408" s="83"/>
    </row>
    <row r="660409" spans="16:16" x14ac:dyDescent="0.3">
      <c r="P660409" s="83"/>
    </row>
    <row r="660410" spans="16:16" x14ac:dyDescent="0.3">
      <c r="P660410" s="83"/>
    </row>
    <row r="660411" spans="16:16" x14ac:dyDescent="0.3">
      <c r="P660411" s="83"/>
    </row>
    <row r="660412" spans="16:16" x14ac:dyDescent="0.3">
      <c r="P660412" s="83"/>
    </row>
    <row r="660413" spans="16:16" x14ac:dyDescent="0.3">
      <c r="P660413" s="83"/>
    </row>
    <row r="660414" spans="16:16" x14ac:dyDescent="0.3">
      <c r="P660414" s="83"/>
    </row>
    <row r="660415" spans="16:16" x14ac:dyDescent="0.3">
      <c r="P660415" s="83"/>
    </row>
    <row r="660416" spans="16:16" x14ac:dyDescent="0.3">
      <c r="P660416" s="83"/>
    </row>
    <row r="660417" spans="16:16" x14ac:dyDescent="0.3">
      <c r="P660417" s="83"/>
    </row>
    <row r="660418" spans="16:16" x14ac:dyDescent="0.3">
      <c r="P660418" s="83"/>
    </row>
    <row r="660419" spans="16:16" x14ac:dyDescent="0.3">
      <c r="P660419" s="83"/>
    </row>
    <row r="660420" spans="16:16" x14ac:dyDescent="0.3">
      <c r="P660420" s="83"/>
    </row>
    <row r="660421" spans="16:16" x14ac:dyDescent="0.3">
      <c r="P660421" s="83"/>
    </row>
    <row r="660422" spans="16:16" x14ac:dyDescent="0.3">
      <c r="P660422" s="83"/>
    </row>
    <row r="660423" spans="16:16" x14ac:dyDescent="0.3">
      <c r="P660423" s="83"/>
    </row>
    <row r="660424" spans="16:16" x14ac:dyDescent="0.3">
      <c r="P660424" s="83"/>
    </row>
    <row r="660425" spans="16:16" x14ac:dyDescent="0.3">
      <c r="P660425" s="83"/>
    </row>
    <row r="660426" spans="16:16" x14ac:dyDescent="0.3">
      <c r="P660426" s="83"/>
    </row>
    <row r="660427" spans="16:16" x14ac:dyDescent="0.3">
      <c r="P660427" s="83"/>
    </row>
    <row r="660428" spans="16:16" x14ac:dyDescent="0.3">
      <c r="P660428" s="83"/>
    </row>
    <row r="660429" spans="16:16" x14ac:dyDescent="0.3">
      <c r="P660429" s="83"/>
    </row>
    <row r="660430" spans="16:16" x14ac:dyDescent="0.3">
      <c r="P660430" s="83"/>
    </row>
    <row r="660431" spans="16:16" x14ac:dyDescent="0.3">
      <c r="P660431" s="83"/>
    </row>
    <row r="660432" spans="16:16" x14ac:dyDescent="0.3">
      <c r="P660432" s="83"/>
    </row>
    <row r="660433" spans="16:16" x14ac:dyDescent="0.3">
      <c r="P660433" s="83"/>
    </row>
    <row r="660434" spans="16:16" x14ac:dyDescent="0.3">
      <c r="P660434" s="83"/>
    </row>
    <row r="660435" spans="16:16" x14ac:dyDescent="0.3">
      <c r="P660435" s="83"/>
    </row>
    <row r="660436" spans="16:16" x14ac:dyDescent="0.3">
      <c r="P660436" s="83"/>
    </row>
    <row r="660437" spans="16:16" x14ac:dyDescent="0.3">
      <c r="P660437" s="83"/>
    </row>
    <row r="660438" spans="16:16" x14ac:dyDescent="0.3">
      <c r="P660438" s="83"/>
    </row>
    <row r="660439" spans="16:16" x14ac:dyDescent="0.3">
      <c r="P660439" s="83"/>
    </row>
    <row r="660440" spans="16:16" x14ac:dyDescent="0.3">
      <c r="P660440" s="83"/>
    </row>
    <row r="660441" spans="16:16" x14ac:dyDescent="0.3">
      <c r="P660441" s="83"/>
    </row>
    <row r="660442" spans="16:16" x14ac:dyDescent="0.3">
      <c r="P660442" s="83"/>
    </row>
    <row r="660443" spans="16:16" x14ac:dyDescent="0.3">
      <c r="P660443" s="83"/>
    </row>
    <row r="660444" spans="16:16" x14ac:dyDescent="0.3">
      <c r="P660444" s="83"/>
    </row>
    <row r="660445" spans="16:16" x14ac:dyDescent="0.3">
      <c r="P660445" s="83"/>
    </row>
    <row r="660446" spans="16:16" x14ac:dyDescent="0.3">
      <c r="P660446" s="83"/>
    </row>
    <row r="660447" spans="16:16" x14ac:dyDescent="0.3">
      <c r="P660447" s="83"/>
    </row>
    <row r="660448" spans="16:16" x14ac:dyDescent="0.3">
      <c r="P660448" s="83"/>
    </row>
    <row r="660449" spans="16:16" x14ac:dyDescent="0.3">
      <c r="P660449" s="83"/>
    </row>
    <row r="660450" spans="16:16" x14ac:dyDescent="0.3">
      <c r="P660450" s="83"/>
    </row>
    <row r="660451" spans="16:16" x14ac:dyDescent="0.3">
      <c r="P660451" s="83"/>
    </row>
    <row r="660452" spans="16:16" x14ac:dyDescent="0.3">
      <c r="P660452" s="83"/>
    </row>
    <row r="660453" spans="16:16" x14ac:dyDescent="0.3">
      <c r="P660453" s="83"/>
    </row>
    <row r="660454" spans="16:16" x14ac:dyDescent="0.3">
      <c r="P660454" s="83"/>
    </row>
    <row r="660455" spans="16:16" x14ac:dyDescent="0.3">
      <c r="P660455" s="83"/>
    </row>
    <row r="660456" spans="16:16" x14ac:dyDescent="0.3">
      <c r="P660456" s="83"/>
    </row>
    <row r="660457" spans="16:16" x14ac:dyDescent="0.3">
      <c r="P660457" s="83"/>
    </row>
    <row r="660458" spans="16:16" x14ac:dyDescent="0.3">
      <c r="P660458" s="83"/>
    </row>
    <row r="660459" spans="16:16" x14ac:dyDescent="0.3">
      <c r="P660459" s="83"/>
    </row>
    <row r="660460" spans="16:16" x14ac:dyDescent="0.3">
      <c r="P660460" s="83"/>
    </row>
    <row r="660461" spans="16:16" x14ac:dyDescent="0.3">
      <c r="P660461" s="83"/>
    </row>
    <row r="660462" spans="16:16" x14ac:dyDescent="0.3">
      <c r="P660462" s="83"/>
    </row>
    <row r="660463" spans="16:16" x14ac:dyDescent="0.3">
      <c r="P660463" s="83"/>
    </row>
    <row r="660464" spans="16:16" x14ac:dyDescent="0.3">
      <c r="P660464" s="83"/>
    </row>
    <row r="660465" spans="16:16" x14ac:dyDescent="0.3">
      <c r="P660465" s="83"/>
    </row>
    <row r="660466" spans="16:16" x14ac:dyDescent="0.3">
      <c r="P660466" s="83"/>
    </row>
    <row r="660467" spans="16:16" x14ac:dyDescent="0.3">
      <c r="P660467" s="83"/>
    </row>
    <row r="660468" spans="16:16" x14ac:dyDescent="0.3">
      <c r="P660468" s="83"/>
    </row>
    <row r="660469" spans="16:16" x14ac:dyDescent="0.3">
      <c r="P660469" s="83"/>
    </row>
    <row r="660470" spans="16:16" x14ac:dyDescent="0.3">
      <c r="P660470" s="83"/>
    </row>
    <row r="660471" spans="16:16" x14ac:dyDescent="0.3">
      <c r="P660471" s="83"/>
    </row>
    <row r="660472" spans="16:16" x14ac:dyDescent="0.3">
      <c r="P660472" s="83"/>
    </row>
    <row r="660473" spans="16:16" x14ac:dyDescent="0.3">
      <c r="P660473" s="83"/>
    </row>
    <row r="660474" spans="16:16" x14ac:dyDescent="0.3">
      <c r="P660474" s="83"/>
    </row>
    <row r="660475" spans="16:16" x14ac:dyDescent="0.3">
      <c r="P660475" s="83"/>
    </row>
    <row r="660476" spans="16:16" x14ac:dyDescent="0.3">
      <c r="P660476" s="83"/>
    </row>
    <row r="660477" spans="16:16" x14ac:dyDescent="0.3">
      <c r="P660477" s="83"/>
    </row>
    <row r="660478" spans="16:16" x14ac:dyDescent="0.3">
      <c r="P660478" s="83"/>
    </row>
    <row r="660479" spans="16:16" x14ac:dyDescent="0.3">
      <c r="P660479" s="83"/>
    </row>
    <row r="660480" spans="16:16" x14ac:dyDescent="0.3">
      <c r="P660480" s="83"/>
    </row>
    <row r="660481" spans="16:16" x14ac:dyDescent="0.3">
      <c r="P660481" s="83"/>
    </row>
    <row r="660482" spans="16:16" x14ac:dyDescent="0.3">
      <c r="P660482" s="83"/>
    </row>
    <row r="660483" spans="16:16" x14ac:dyDescent="0.3">
      <c r="P660483" s="83"/>
    </row>
    <row r="660484" spans="16:16" x14ac:dyDescent="0.3">
      <c r="P660484" s="83"/>
    </row>
    <row r="660485" spans="16:16" x14ac:dyDescent="0.3">
      <c r="P660485" s="83"/>
    </row>
    <row r="660486" spans="16:16" x14ac:dyDescent="0.3">
      <c r="P660486" s="83"/>
    </row>
    <row r="660487" spans="16:16" x14ac:dyDescent="0.3">
      <c r="P660487" s="83"/>
    </row>
    <row r="660488" spans="16:16" x14ac:dyDescent="0.3">
      <c r="P660488" s="83"/>
    </row>
    <row r="660489" spans="16:16" x14ac:dyDescent="0.3">
      <c r="P660489" s="83"/>
    </row>
    <row r="660490" spans="16:16" x14ac:dyDescent="0.3">
      <c r="P660490" s="83"/>
    </row>
    <row r="660491" spans="16:16" x14ac:dyDescent="0.3">
      <c r="P660491" s="83"/>
    </row>
    <row r="660492" spans="16:16" x14ac:dyDescent="0.3">
      <c r="P660492" s="83"/>
    </row>
    <row r="660493" spans="16:16" x14ac:dyDescent="0.3">
      <c r="P660493" s="83"/>
    </row>
    <row r="660494" spans="16:16" x14ac:dyDescent="0.3">
      <c r="P660494" s="83"/>
    </row>
    <row r="660495" spans="16:16" x14ac:dyDescent="0.3">
      <c r="P660495" s="83"/>
    </row>
    <row r="660496" spans="16:16" x14ac:dyDescent="0.3">
      <c r="P660496" s="83"/>
    </row>
    <row r="660497" spans="16:16" x14ac:dyDescent="0.3">
      <c r="P660497" s="83"/>
    </row>
    <row r="660498" spans="16:16" x14ac:dyDescent="0.3">
      <c r="P660498" s="83"/>
    </row>
    <row r="660499" spans="16:16" x14ac:dyDescent="0.3">
      <c r="P660499" s="83"/>
    </row>
    <row r="660500" spans="16:16" x14ac:dyDescent="0.3">
      <c r="P660500" s="83"/>
    </row>
    <row r="660501" spans="16:16" x14ac:dyDescent="0.3">
      <c r="P660501" s="83"/>
    </row>
    <row r="660502" spans="16:16" x14ac:dyDescent="0.3">
      <c r="P660502" s="83"/>
    </row>
    <row r="660503" spans="16:16" x14ac:dyDescent="0.3">
      <c r="P660503" s="83"/>
    </row>
    <row r="660504" spans="16:16" x14ac:dyDescent="0.3">
      <c r="P660504" s="83"/>
    </row>
    <row r="660505" spans="16:16" x14ac:dyDescent="0.3">
      <c r="P660505" s="83"/>
    </row>
    <row r="660506" spans="16:16" x14ac:dyDescent="0.3">
      <c r="P660506" s="83"/>
    </row>
    <row r="660507" spans="16:16" x14ac:dyDescent="0.3">
      <c r="P660507" s="83"/>
    </row>
    <row r="660508" spans="16:16" x14ac:dyDescent="0.3">
      <c r="P660508" s="83"/>
    </row>
    <row r="660509" spans="16:16" x14ac:dyDescent="0.3">
      <c r="P660509" s="83"/>
    </row>
    <row r="660510" spans="16:16" x14ac:dyDescent="0.3">
      <c r="P660510" s="83"/>
    </row>
    <row r="660511" spans="16:16" x14ac:dyDescent="0.3">
      <c r="P660511" s="83"/>
    </row>
    <row r="660512" spans="16:16" x14ac:dyDescent="0.3">
      <c r="P660512" s="83"/>
    </row>
    <row r="660513" spans="16:16" x14ac:dyDescent="0.3">
      <c r="P660513" s="83"/>
    </row>
    <row r="660514" spans="16:16" x14ac:dyDescent="0.3">
      <c r="P660514" s="83"/>
    </row>
    <row r="660515" spans="16:16" x14ac:dyDescent="0.3">
      <c r="P660515" s="83"/>
    </row>
    <row r="660516" spans="16:16" x14ac:dyDescent="0.3">
      <c r="P660516" s="83"/>
    </row>
    <row r="660517" spans="16:16" x14ac:dyDescent="0.3">
      <c r="P660517" s="83"/>
    </row>
    <row r="660518" spans="16:16" x14ac:dyDescent="0.3">
      <c r="P660518" s="83"/>
    </row>
    <row r="660519" spans="16:16" x14ac:dyDescent="0.3">
      <c r="P660519" s="83"/>
    </row>
    <row r="660520" spans="16:16" x14ac:dyDescent="0.3">
      <c r="P660520" s="83"/>
    </row>
    <row r="660521" spans="16:16" x14ac:dyDescent="0.3">
      <c r="P660521" s="83"/>
    </row>
    <row r="660522" spans="16:16" x14ac:dyDescent="0.3">
      <c r="P660522" s="83"/>
    </row>
    <row r="660523" spans="16:16" x14ac:dyDescent="0.3">
      <c r="P660523" s="83"/>
    </row>
    <row r="660524" spans="16:16" x14ac:dyDescent="0.3">
      <c r="P660524" s="83"/>
    </row>
    <row r="660525" spans="16:16" x14ac:dyDescent="0.3">
      <c r="P660525" s="83"/>
    </row>
    <row r="660526" spans="16:16" x14ac:dyDescent="0.3">
      <c r="P660526" s="83"/>
    </row>
    <row r="660527" spans="16:16" x14ac:dyDescent="0.3">
      <c r="P660527" s="83"/>
    </row>
    <row r="660528" spans="16:16" x14ac:dyDescent="0.3">
      <c r="P660528" s="83"/>
    </row>
    <row r="660529" spans="16:16" x14ac:dyDescent="0.3">
      <c r="P660529" s="83"/>
    </row>
    <row r="660530" spans="16:16" x14ac:dyDescent="0.3">
      <c r="P660530" s="83"/>
    </row>
    <row r="660531" spans="16:16" x14ac:dyDescent="0.3">
      <c r="P660531" s="83"/>
    </row>
    <row r="660532" spans="16:16" x14ac:dyDescent="0.3">
      <c r="P660532" s="83"/>
    </row>
    <row r="660533" spans="16:16" x14ac:dyDescent="0.3">
      <c r="P660533" s="83"/>
    </row>
    <row r="660534" spans="16:16" x14ac:dyDescent="0.3">
      <c r="P660534" s="83"/>
    </row>
    <row r="660535" spans="16:16" x14ac:dyDescent="0.3">
      <c r="P660535" s="83"/>
    </row>
    <row r="660536" spans="16:16" x14ac:dyDescent="0.3">
      <c r="P660536" s="83"/>
    </row>
    <row r="660537" spans="16:16" x14ac:dyDescent="0.3">
      <c r="P660537" s="83"/>
    </row>
    <row r="660538" spans="16:16" x14ac:dyDescent="0.3">
      <c r="P660538" s="83"/>
    </row>
    <row r="660539" spans="16:16" x14ac:dyDescent="0.3">
      <c r="P660539" s="83"/>
    </row>
    <row r="660540" spans="16:16" x14ac:dyDescent="0.3">
      <c r="P660540" s="83"/>
    </row>
    <row r="660541" spans="16:16" x14ac:dyDescent="0.3">
      <c r="P660541" s="83"/>
    </row>
    <row r="660542" spans="16:16" x14ac:dyDescent="0.3">
      <c r="P660542" s="83"/>
    </row>
    <row r="660543" spans="16:16" x14ac:dyDescent="0.3">
      <c r="P660543" s="83"/>
    </row>
    <row r="660544" spans="16:16" x14ac:dyDescent="0.3">
      <c r="P660544" s="83"/>
    </row>
    <row r="660545" spans="16:16" x14ac:dyDescent="0.3">
      <c r="P660545" s="83"/>
    </row>
    <row r="660546" spans="16:16" x14ac:dyDescent="0.3">
      <c r="P660546" s="83"/>
    </row>
    <row r="660547" spans="16:16" x14ac:dyDescent="0.3">
      <c r="P660547" s="83"/>
    </row>
    <row r="660548" spans="16:16" x14ac:dyDescent="0.3">
      <c r="P660548" s="83"/>
    </row>
    <row r="660549" spans="16:16" x14ac:dyDescent="0.3">
      <c r="P660549" s="83"/>
    </row>
    <row r="660550" spans="16:16" x14ac:dyDescent="0.3">
      <c r="P660550" s="83"/>
    </row>
    <row r="660551" spans="16:16" x14ac:dyDescent="0.3">
      <c r="P660551" s="83"/>
    </row>
    <row r="660552" spans="16:16" x14ac:dyDescent="0.3">
      <c r="P660552" s="83"/>
    </row>
    <row r="660553" spans="16:16" x14ac:dyDescent="0.3">
      <c r="P660553" s="83"/>
    </row>
    <row r="660554" spans="16:16" x14ac:dyDescent="0.3">
      <c r="P660554" s="83"/>
    </row>
    <row r="660555" spans="16:16" x14ac:dyDescent="0.3">
      <c r="P660555" s="83"/>
    </row>
    <row r="660556" spans="16:16" x14ac:dyDescent="0.3">
      <c r="P660556" s="83"/>
    </row>
    <row r="660557" spans="16:16" x14ac:dyDescent="0.3">
      <c r="P660557" s="83"/>
    </row>
    <row r="660558" spans="16:16" x14ac:dyDescent="0.3">
      <c r="P660558" s="83"/>
    </row>
    <row r="660559" spans="16:16" x14ac:dyDescent="0.3">
      <c r="P660559" s="83"/>
    </row>
    <row r="660560" spans="16:16" x14ac:dyDescent="0.3">
      <c r="P660560" s="83"/>
    </row>
    <row r="660561" spans="16:16" x14ac:dyDescent="0.3">
      <c r="P660561" s="83"/>
    </row>
    <row r="660562" spans="16:16" x14ac:dyDescent="0.3">
      <c r="P660562" s="83"/>
    </row>
    <row r="660563" spans="16:16" x14ac:dyDescent="0.3">
      <c r="P660563" s="83"/>
    </row>
    <row r="660564" spans="16:16" x14ac:dyDescent="0.3">
      <c r="P660564" s="83"/>
    </row>
    <row r="660565" spans="16:16" x14ac:dyDescent="0.3">
      <c r="P660565" s="83"/>
    </row>
    <row r="660566" spans="16:16" x14ac:dyDescent="0.3">
      <c r="P660566" s="83"/>
    </row>
    <row r="660567" spans="16:16" x14ac:dyDescent="0.3">
      <c r="P660567" s="83"/>
    </row>
    <row r="660568" spans="16:16" x14ac:dyDescent="0.3">
      <c r="P660568" s="83"/>
    </row>
    <row r="660569" spans="16:16" x14ac:dyDescent="0.3">
      <c r="P660569" s="83"/>
    </row>
    <row r="660570" spans="16:16" x14ac:dyDescent="0.3">
      <c r="P660570" s="83"/>
    </row>
    <row r="660571" spans="16:16" x14ac:dyDescent="0.3">
      <c r="P660571" s="83"/>
    </row>
    <row r="660572" spans="16:16" x14ac:dyDescent="0.3">
      <c r="P660572" s="83"/>
    </row>
    <row r="660573" spans="16:16" x14ac:dyDescent="0.3">
      <c r="P660573" s="83"/>
    </row>
    <row r="660574" spans="16:16" x14ac:dyDescent="0.3">
      <c r="P660574" s="83"/>
    </row>
    <row r="660575" spans="16:16" x14ac:dyDescent="0.3">
      <c r="P660575" s="83"/>
    </row>
    <row r="660576" spans="16:16" x14ac:dyDescent="0.3">
      <c r="P660576" s="83"/>
    </row>
    <row r="660577" spans="16:16" x14ac:dyDescent="0.3">
      <c r="P660577" s="83"/>
    </row>
    <row r="660578" spans="16:16" x14ac:dyDescent="0.3">
      <c r="P660578" s="83"/>
    </row>
    <row r="660579" spans="16:16" x14ac:dyDescent="0.3">
      <c r="P660579" s="83"/>
    </row>
    <row r="660580" spans="16:16" x14ac:dyDescent="0.3">
      <c r="P660580" s="83"/>
    </row>
    <row r="660581" spans="16:16" x14ac:dyDescent="0.3">
      <c r="P660581" s="83"/>
    </row>
    <row r="660582" spans="16:16" x14ac:dyDescent="0.3">
      <c r="P660582" s="83"/>
    </row>
    <row r="660583" spans="16:16" x14ac:dyDescent="0.3">
      <c r="P660583" s="83"/>
    </row>
    <row r="660584" spans="16:16" x14ac:dyDescent="0.3">
      <c r="P660584" s="83"/>
    </row>
    <row r="660585" spans="16:16" x14ac:dyDescent="0.3">
      <c r="P660585" s="83"/>
    </row>
    <row r="660586" spans="16:16" x14ac:dyDescent="0.3">
      <c r="P660586" s="83"/>
    </row>
    <row r="660587" spans="16:16" x14ac:dyDescent="0.3">
      <c r="P660587" s="83"/>
    </row>
    <row r="660588" spans="16:16" x14ac:dyDescent="0.3">
      <c r="P660588" s="83"/>
    </row>
    <row r="660589" spans="16:16" x14ac:dyDescent="0.3">
      <c r="P660589" s="83"/>
    </row>
    <row r="660590" spans="16:16" x14ac:dyDescent="0.3">
      <c r="P660590" s="83"/>
    </row>
    <row r="660591" spans="16:16" x14ac:dyDescent="0.3">
      <c r="P660591" s="83"/>
    </row>
    <row r="660592" spans="16:16" x14ac:dyDescent="0.3">
      <c r="P660592" s="83"/>
    </row>
    <row r="660593" spans="16:16" x14ac:dyDescent="0.3">
      <c r="P660593" s="83"/>
    </row>
    <row r="660594" spans="16:16" x14ac:dyDescent="0.3">
      <c r="P660594" s="83"/>
    </row>
    <row r="660595" spans="16:16" x14ac:dyDescent="0.3">
      <c r="P660595" s="83"/>
    </row>
    <row r="660596" spans="16:16" x14ac:dyDescent="0.3">
      <c r="P660596" s="83"/>
    </row>
    <row r="660597" spans="16:16" x14ac:dyDescent="0.3">
      <c r="P660597" s="83"/>
    </row>
    <row r="660598" spans="16:16" x14ac:dyDescent="0.3">
      <c r="P660598" s="83"/>
    </row>
    <row r="660599" spans="16:16" x14ac:dyDescent="0.3">
      <c r="P660599" s="83"/>
    </row>
    <row r="660600" spans="16:16" x14ac:dyDescent="0.3">
      <c r="P660600" s="83"/>
    </row>
    <row r="660601" spans="16:16" x14ac:dyDescent="0.3">
      <c r="P660601" s="83"/>
    </row>
    <row r="660602" spans="16:16" x14ac:dyDescent="0.3">
      <c r="P660602" s="83"/>
    </row>
    <row r="660603" spans="16:16" x14ac:dyDescent="0.3">
      <c r="P660603" s="83"/>
    </row>
    <row r="660604" spans="16:16" x14ac:dyDescent="0.3">
      <c r="P660604" s="83"/>
    </row>
    <row r="660605" spans="16:16" x14ac:dyDescent="0.3">
      <c r="P660605" s="83"/>
    </row>
    <row r="660606" spans="16:16" x14ac:dyDescent="0.3">
      <c r="P660606" s="83"/>
    </row>
    <row r="660607" spans="16:16" x14ac:dyDescent="0.3">
      <c r="P660607" s="83"/>
    </row>
    <row r="660608" spans="16:16" x14ac:dyDescent="0.3">
      <c r="P660608" s="83"/>
    </row>
    <row r="660609" spans="16:16" x14ac:dyDescent="0.3">
      <c r="P660609" s="83"/>
    </row>
    <row r="660610" spans="16:16" x14ac:dyDescent="0.3">
      <c r="P660610" s="83"/>
    </row>
    <row r="660611" spans="16:16" x14ac:dyDescent="0.3">
      <c r="P660611" s="83"/>
    </row>
    <row r="660612" spans="16:16" x14ac:dyDescent="0.3">
      <c r="P660612" s="83"/>
    </row>
    <row r="660613" spans="16:16" x14ac:dyDescent="0.3">
      <c r="P660613" s="83"/>
    </row>
    <row r="660614" spans="16:16" x14ac:dyDescent="0.3">
      <c r="P660614" s="83"/>
    </row>
    <row r="660615" spans="16:16" x14ac:dyDescent="0.3">
      <c r="P660615" s="83"/>
    </row>
    <row r="660616" spans="16:16" x14ac:dyDescent="0.3">
      <c r="P660616" s="83"/>
    </row>
    <row r="660617" spans="16:16" x14ac:dyDescent="0.3">
      <c r="P660617" s="83"/>
    </row>
    <row r="660618" spans="16:16" x14ac:dyDescent="0.3">
      <c r="P660618" s="83"/>
    </row>
    <row r="660619" spans="16:16" x14ac:dyDescent="0.3">
      <c r="P660619" s="83"/>
    </row>
    <row r="660620" spans="16:16" x14ac:dyDescent="0.3">
      <c r="P660620" s="83"/>
    </row>
    <row r="660621" spans="16:16" x14ac:dyDescent="0.3">
      <c r="P660621" s="83"/>
    </row>
    <row r="660622" spans="16:16" x14ac:dyDescent="0.3">
      <c r="P660622" s="83"/>
    </row>
    <row r="660623" spans="16:16" x14ac:dyDescent="0.3">
      <c r="P660623" s="83"/>
    </row>
    <row r="660624" spans="16:16" x14ac:dyDescent="0.3">
      <c r="P660624" s="83"/>
    </row>
    <row r="660625" spans="16:16" x14ac:dyDescent="0.3">
      <c r="P660625" s="83"/>
    </row>
    <row r="660626" spans="16:16" x14ac:dyDescent="0.3">
      <c r="P660626" s="83"/>
    </row>
    <row r="660627" spans="16:16" x14ac:dyDescent="0.3">
      <c r="P660627" s="83"/>
    </row>
    <row r="660628" spans="16:16" x14ac:dyDescent="0.3">
      <c r="P660628" s="83"/>
    </row>
    <row r="660629" spans="16:16" x14ac:dyDescent="0.3">
      <c r="P660629" s="83"/>
    </row>
    <row r="660630" spans="16:16" x14ac:dyDescent="0.3">
      <c r="P660630" s="83"/>
    </row>
    <row r="660631" spans="16:16" x14ac:dyDescent="0.3">
      <c r="P660631" s="83"/>
    </row>
    <row r="660632" spans="16:16" x14ac:dyDescent="0.3">
      <c r="P660632" s="83"/>
    </row>
    <row r="660633" spans="16:16" x14ac:dyDescent="0.3">
      <c r="P660633" s="83"/>
    </row>
    <row r="660634" spans="16:16" x14ac:dyDescent="0.3">
      <c r="P660634" s="83"/>
    </row>
    <row r="660635" spans="16:16" x14ac:dyDescent="0.3">
      <c r="P660635" s="83"/>
    </row>
    <row r="660636" spans="16:16" x14ac:dyDescent="0.3">
      <c r="P660636" s="83"/>
    </row>
    <row r="660637" spans="16:16" x14ac:dyDescent="0.3">
      <c r="P660637" s="83"/>
    </row>
    <row r="660638" spans="16:16" x14ac:dyDescent="0.3">
      <c r="P660638" s="83"/>
    </row>
    <row r="660639" spans="16:16" x14ac:dyDescent="0.3">
      <c r="P660639" s="83"/>
    </row>
    <row r="660640" spans="16:16" x14ac:dyDescent="0.3">
      <c r="P660640" s="83"/>
    </row>
    <row r="660641" spans="16:16" x14ac:dyDescent="0.3">
      <c r="P660641" s="83"/>
    </row>
    <row r="660642" spans="16:16" x14ac:dyDescent="0.3">
      <c r="P660642" s="83"/>
    </row>
    <row r="660643" spans="16:16" x14ac:dyDescent="0.3">
      <c r="P660643" s="83"/>
    </row>
    <row r="660644" spans="16:16" x14ac:dyDescent="0.3">
      <c r="P660644" s="83"/>
    </row>
    <row r="660645" spans="16:16" x14ac:dyDescent="0.3">
      <c r="P660645" s="83"/>
    </row>
    <row r="660646" spans="16:16" x14ac:dyDescent="0.3">
      <c r="P660646" s="83"/>
    </row>
    <row r="660647" spans="16:16" x14ac:dyDescent="0.3">
      <c r="P660647" s="83"/>
    </row>
    <row r="660648" spans="16:16" x14ac:dyDescent="0.3">
      <c r="P660648" s="83"/>
    </row>
    <row r="660649" spans="16:16" x14ac:dyDescent="0.3">
      <c r="P660649" s="83"/>
    </row>
    <row r="660650" spans="16:16" x14ac:dyDescent="0.3">
      <c r="P660650" s="83"/>
    </row>
    <row r="660651" spans="16:16" x14ac:dyDescent="0.3">
      <c r="P660651" s="83"/>
    </row>
    <row r="660652" spans="16:16" x14ac:dyDescent="0.3">
      <c r="P660652" s="83"/>
    </row>
    <row r="660653" spans="16:16" x14ac:dyDescent="0.3">
      <c r="P660653" s="83"/>
    </row>
    <row r="660654" spans="16:16" x14ac:dyDescent="0.3">
      <c r="P660654" s="83"/>
    </row>
    <row r="660655" spans="16:16" x14ac:dyDescent="0.3">
      <c r="P660655" s="83"/>
    </row>
    <row r="660656" spans="16:16" x14ac:dyDescent="0.3">
      <c r="P660656" s="83"/>
    </row>
    <row r="660657" spans="16:16" x14ac:dyDescent="0.3">
      <c r="P660657" s="83"/>
    </row>
    <row r="660658" spans="16:16" x14ac:dyDescent="0.3">
      <c r="P660658" s="83"/>
    </row>
    <row r="660659" spans="16:16" x14ac:dyDescent="0.3">
      <c r="P660659" s="83"/>
    </row>
    <row r="660660" spans="16:16" x14ac:dyDescent="0.3">
      <c r="P660660" s="83"/>
    </row>
    <row r="660661" spans="16:16" x14ac:dyDescent="0.3">
      <c r="P660661" s="83"/>
    </row>
    <row r="660662" spans="16:16" x14ac:dyDescent="0.3">
      <c r="P660662" s="83"/>
    </row>
    <row r="660663" spans="16:16" x14ac:dyDescent="0.3">
      <c r="P660663" s="83"/>
    </row>
    <row r="660664" spans="16:16" x14ac:dyDescent="0.3">
      <c r="P660664" s="83"/>
    </row>
    <row r="660665" spans="16:16" x14ac:dyDescent="0.3">
      <c r="P660665" s="83"/>
    </row>
    <row r="660666" spans="16:16" x14ac:dyDescent="0.3">
      <c r="P660666" s="83"/>
    </row>
    <row r="660667" spans="16:16" x14ac:dyDescent="0.3">
      <c r="P660667" s="83"/>
    </row>
    <row r="660668" spans="16:16" x14ac:dyDescent="0.3">
      <c r="P660668" s="83"/>
    </row>
    <row r="660669" spans="16:16" x14ac:dyDescent="0.3">
      <c r="P660669" s="83"/>
    </row>
    <row r="660670" spans="16:16" x14ac:dyDescent="0.3">
      <c r="P660670" s="83"/>
    </row>
    <row r="660671" spans="16:16" x14ac:dyDescent="0.3">
      <c r="P660671" s="83"/>
    </row>
    <row r="660672" spans="16:16" x14ac:dyDescent="0.3">
      <c r="P660672" s="83"/>
    </row>
    <row r="660673" spans="16:16" x14ac:dyDescent="0.3">
      <c r="P660673" s="83"/>
    </row>
    <row r="660674" spans="16:16" x14ac:dyDescent="0.3">
      <c r="P660674" s="83"/>
    </row>
    <row r="660675" spans="16:16" x14ac:dyDescent="0.3">
      <c r="P660675" s="83"/>
    </row>
    <row r="660676" spans="16:16" x14ac:dyDescent="0.3">
      <c r="P660676" s="83"/>
    </row>
    <row r="660677" spans="16:16" x14ac:dyDescent="0.3">
      <c r="P660677" s="83"/>
    </row>
    <row r="660678" spans="16:16" x14ac:dyDescent="0.3">
      <c r="P660678" s="83"/>
    </row>
    <row r="660679" spans="16:16" x14ac:dyDescent="0.3">
      <c r="P660679" s="83"/>
    </row>
    <row r="660680" spans="16:16" x14ac:dyDescent="0.3">
      <c r="P660680" s="83"/>
    </row>
    <row r="660681" spans="16:16" x14ac:dyDescent="0.3">
      <c r="P660681" s="83"/>
    </row>
    <row r="660682" spans="16:16" x14ac:dyDescent="0.3">
      <c r="P660682" s="83"/>
    </row>
    <row r="660683" spans="16:16" x14ac:dyDescent="0.3">
      <c r="P660683" s="83"/>
    </row>
    <row r="660684" spans="16:16" x14ac:dyDescent="0.3">
      <c r="P660684" s="83"/>
    </row>
    <row r="660685" spans="16:16" x14ac:dyDescent="0.3">
      <c r="P660685" s="83"/>
    </row>
    <row r="660686" spans="16:16" x14ac:dyDescent="0.3">
      <c r="P660686" s="83"/>
    </row>
    <row r="660687" spans="16:16" x14ac:dyDescent="0.3">
      <c r="P660687" s="83"/>
    </row>
    <row r="660688" spans="16:16" x14ac:dyDescent="0.3">
      <c r="P660688" s="83"/>
    </row>
    <row r="660689" spans="16:16" x14ac:dyDescent="0.3">
      <c r="P660689" s="83"/>
    </row>
    <row r="660690" spans="16:16" x14ac:dyDescent="0.3">
      <c r="P660690" s="83"/>
    </row>
    <row r="660691" spans="16:16" x14ac:dyDescent="0.3">
      <c r="P660691" s="83"/>
    </row>
    <row r="660692" spans="16:16" x14ac:dyDescent="0.3">
      <c r="P660692" s="83"/>
    </row>
    <row r="660693" spans="16:16" x14ac:dyDescent="0.3">
      <c r="P660693" s="83"/>
    </row>
    <row r="660694" spans="16:16" x14ac:dyDescent="0.3">
      <c r="P660694" s="83"/>
    </row>
    <row r="660695" spans="16:16" x14ac:dyDescent="0.3">
      <c r="P660695" s="83"/>
    </row>
    <row r="660696" spans="16:16" x14ac:dyDescent="0.3">
      <c r="P660696" s="83"/>
    </row>
    <row r="660697" spans="16:16" x14ac:dyDescent="0.3">
      <c r="P660697" s="83"/>
    </row>
    <row r="660698" spans="16:16" x14ac:dyDescent="0.3">
      <c r="P660698" s="83"/>
    </row>
    <row r="660699" spans="16:16" x14ac:dyDescent="0.3">
      <c r="P660699" s="83"/>
    </row>
    <row r="660700" spans="16:16" x14ac:dyDescent="0.3">
      <c r="P660700" s="83"/>
    </row>
    <row r="660701" spans="16:16" x14ac:dyDescent="0.3">
      <c r="P660701" s="83"/>
    </row>
    <row r="660702" spans="16:16" x14ac:dyDescent="0.3">
      <c r="P660702" s="83"/>
    </row>
    <row r="660703" spans="16:16" x14ac:dyDescent="0.3">
      <c r="P660703" s="83"/>
    </row>
    <row r="660704" spans="16:16" x14ac:dyDescent="0.3">
      <c r="P660704" s="83"/>
    </row>
    <row r="660705" spans="16:16" x14ac:dyDescent="0.3">
      <c r="P660705" s="83"/>
    </row>
    <row r="660706" spans="16:16" x14ac:dyDescent="0.3">
      <c r="P660706" s="83"/>
    </row>
    <row r="660707" spans="16:16" x14ac:dyDescent="0.3">
      <c r="P660707" s="83"/>
    </row>
    <row r="660708" spans="16:16" x14ac:dyDescent="0.3">
      <c r="P660708" s="83"/>
    </row>
    <row r="660709" spans="16:16" x14ac:dyDescent="0.3">
      <c r="P660709" s="83"/>
    </row>
    <row r="660710" spans="16:16" x14ac:dyDescent="0.3">
      <c r="P660710" s="83"/>
    </row>
    <row r="660711" spans="16:16" x14ac:dyDescent="0.3">
      <c r="P660711" s="83"/>
    </row>
    <row r="660712" spans="16:16" x14ac:dyDescent="0.3">
      <c r="P660712" s="83"/>
    </row>
    <row r="660713" spans="16:16" x14ac:dyDescent="0.3">
      <c r="P660713" s="83"/>
    </row>
    <row r="660714" spans="16:16" x14ac:dyDescent="0.3">
      <c r="P660714" s="83"/>
    </row>
    <row r="660715" spans="16:16" x14ac:dyDescent="0.3">
      <c r="P660715" s="83"/>
    </row>
    <row r="660716" spans="16:16" x14ac:dyDescent="0.3">
      <c r="P660716" s="83"/>
    </row>
    <row r="660717" spans="16:16" x14ac:dyDescent="0.3">
      <c r="P660717" s="83"/>
    </row>
    <row r="660718" spans="16:16" x14ac:dyDescent="0.3">
      <c r="P660718" s="83"/>
    </row>
    <row r="660719" spans="16:16" x14ac:dyDescent="0.3">
      <c r="P660719" s="83"/>
    </row>
    <row r="660720" spans="16:16" x14ac:dyDescent="0.3">
      <c r="P660720" s="83"/>
    </row>
    <row r="660721" spans="16:16" x14ac:dyDescent="0.3">
      <c r="P660721" s="83"/>
    </row>
    <row r="660722" spans="16:16" x14ac:dyDescent="0.3">
      <c r="P660722" s="83"/>
    </row>
    <row r="660723" spans="16:16" x14ac:dyDescent="0.3">
      <c r="P660723" s="83"/>
    </row>
    <row r="660724" spans="16:16" x14ac:dyDescent="0.3">
      <c r="P660724" s="83"/>
    </row>
    <row r="660725" spans="16:16" x14ac:dyDescent="0.3">
      <c r="P660725" s="83"/>
    </row>
    <row r="660726" spans="16:16" x14ac:dyDescent="0.3">
      <c r="P660726" s="83"/>
    </row>
    <row r="660727" spans="16:16" x14ac:dyDescent="0.3">
      <c r="P660727" s="83"/>
    </row>
    <row r="660728" spans="16:16" x14ac:dyDescent="0.3">
      <c r="P660728" s="83"/>
    </row>
    <row r="660729" spans="16:16" x14ac:dyDescent="0.3">
      <c r="P660729" s="83"/>
    </row>
    <row r="660730" spans="16:16" x14ac:dyDescent="0.3">
      <c r="P660730" s="83"/>
    </row>
    <row r="660731" spans="16:16" x14ac:dyDescent="0.3">
      <c r="P660731" s="83"/>
    </row>
    <row r="660732" spans="16:16" x14ac:dyDescent="0.3">
      <c r="P660732" s="83"/>
    </row>
    <row r="660733" spans="16:16" x14ac:dyDescent="0.3">
      <c r="P660733" s="83"/>
    </row>
    <row r="660734" spans="16:16" x14ac:dyDescent="0.3">
      <c r="P660734" s="83"/>
    </row>
    <row r="660735" spans="16:16" x14ac:dyDescent="0.3">
      <c r="P660735" s="83"/>
    </row>
    <row r="660736" spans="16:16" x14ac:dyDescent="0.3">
      <c r="P660736" s="83"/>
    </row>
    <row r="660737" spans="16:16" x14ac:dyDescent="0.3">
      <c r="P660737" s="83"/>
    </row>
    <row r="660738" spans="16:16" x14ac:dyDescent="0.3">
      <c r="P660738" s="83"/>
    </row>
    <row r="660739" spans="16:16" x14ac:dyDescent="0.3">
      <c r="P660739" s="83"/>
    </row>
    <row r="660740" spans="16:16" x14ac:dyDescent="0.3">
      <c r="P660740" s="83"/>
    </row>
    <row r="660741" spans="16:16" x14ac:dyDescent="0.3">
      <c r="P660741" s="83"/>
    </row>
    <row r="660742" spans="16:16" x14ac:dyDescent="0.3">
      <c r="P660742" s="83"/>
    </row>
    <row r="660743" spans="16:16" x14ac:dyDescent="0.3">
      <c r="P660743" s="83"/>
    </row>
    <row r="660744" spans="16:16" x14ac:dyDescent="0.3">
      <c r="P660744" s="83"/>
    </row>
    <row r="660745" spans="16:16" x14ac:dyDescent="0.3">
      <c r="P660745" s="83"/>
    </row>
    <row r="660746" spans="16:16" x14ac:dyDescent="0.3">
      <c r="P660746" s="83"/>
    </row>
    <row r="660747" spans="16:16" x14ac:dyDescent="0.3">
      <c r="P660747" s="83"/>
    </row>
    <row r="660748" spans="16:16" x14ac:dyDescent="0.3">
      <c r="P660748" s="83"/>
    </row>
    <row r="660749" spans="16:16" x14ac:dyDescent="0.3">
      <c r="P660749" s="83"/>
    </row>
    <row r="660750" spans="16:16" x14ac:dyDescent="0.3">
      <c r="P660750" s="83"/>
    </row>
    <row r="660751" spans="16:16" x14ac:dyDescent="0.3">
      <c r="P660751" s="83"/>
    </row>
    <row r="660752" spans="16:16" x14ac:dyDescent="0.3">
      <c r="P660752" s="83"/>
    </row>
    <row r="660753" spans="16:16" x14ac:dyDescent="0.3">
      <c r="P660753" s="83"/>
    </row>
    <row r="660754" spans="16:16" x14ac:dyDescent="0.3">
      <c r="P660754" s="83"/>
    </row>
    <row r="660755" spans="16:16" x14ac:dyDescent="0.3">
      <c r="P660755" s="83"/>
    </row>
    <row r="660756" spans="16:16" x14ac:dyDescent="0.3">
      <c r="P660756" s="83"/>
    </row>
    <row r="660757" spans="16:16" x14ac:dyDescent="0.3">
      <c r="P660757" s="83"/>
    </row>
    <row r="660758" spans="16:16" x14ac:dyDescent="0.3">
      <c r="P660758" s="83"/>
    </row>
    <row r="660759" spans="16:16" x14ac:dyDescent="0.3">
      <c r="P660759" s="83"/>
    </row>
    <row r="660760" spans="16:16" x14ac:dyDescent="0.3">
      <c r="P660760" s="83"/>
    </row>
    <row r="660761" spans="16:16" x14ac:dyDescent="0.3">
      <c r="P660761" s="83"/>
    </row>
    <row r="660762" spans="16:16" x14ac:dyDescent="0.3">
      <c r="P660762" s="83"/>
    </row>
    <row r="660763" spans="16:16" x14ac:dyDescent="0.3">
      <c r="P660763" s="83"/>
    </row>
    <row r="660764" spans="16:16" x14ac:dyDescent="0.3">
      <c r="P660764" s="83"/>
    </row>
    <row r="660765" spans="16:16" x14ac:dyDescent="0.3">
      <c r="P660765" s="83"/>
    </row>
    <row r="660766" spans="16:16" x14ac:dyDescent="0.3">
      <c r="P660766" s="83"/>
    </row>
    <row r="660767" spans="16:16" x14ac:dyDescent="0.3">
      <c r="P660767" s="83"/>
    </row>
    <row r="660768" spans="16:16" x14ac:dyDescent="0.3">
      <c r="P660768" s="83"/>
    </row>
    <row r="660769" spans="16:16" x14ac:dyDescent="0.3">
      <c r="P660769" s="83"/>
    </row>
    <row r="660770" spans="16:16" x14ac:dyDescent="0.3">
      <c r="P660770" s="83"/>
    </row>
    <row r="660771" spans="16:16" x14ac:dyDescent="0.3">
      <c r="P660771" s="83"/>
    </row>
    <row r="660772" spans="16:16" x14ac:dyDescent="0.3">
      <c r="P660772" s="83"/>
    </row>
    <row r="660773" spans="16:16" x14ac:dyDescent="0.3">
      <c r="P660773" s="83"/>
    </row>
    <row r="660774" spans="16:16" x14ac:dyDescent="0.3">
      <c r="P660774" s="83"/>
    </row>
    <row r="660775" spans="16:16" x14ac:dyDescent="0.3">
      <c r="P660775" s="83"/>
    </row>
    <row r="660776" spans="16:16" x14ac:dyDescent="0.3">
      <c r="P660776" s="83"/>
    </row>
    <row r="660777" spans="16:16" x14ac:dyDescent="0.3">
      <c r="P660777" s="83"/>
    </row>
    <row r="660778" spans="16:16" x14ac:dyDescent="0.3">
      <c r="P660778" s="83"/>
    </row>
    <row r="660779" spans="16:16" x14ac:dyDescent="0.3">
      <c r="P660779" s="83"/>
    </row>
    <row r="660780" spans="16:16" x14ac:dyDescent="0.3">
      <c r="P660780" s="83"/>
    </row>
    <row r="660781" spans="16:16" x14ac:dyDescent="0.3">
      <c r="P660781" s="83"/>
    </row>
    <row r="660782" spans="16:16" x14ac:dyDescent="0.3">
      <c r="P660782" s="83"/>
    </row>
    <row r="660783" spans="16:16" x14ac:dyDescent="0.3">
      <c r="P660783" s="83"/>
    </row>
    <row r="660784" spans="16:16" x14ac:dyDescent="0.3">
      <c r="P660784" s="83"/>
    </row>
    <row r="660785" spans="16:16" x14ac:dyDescent="0.3">
      <c r="P660785" s="83"/>
    </row>
    <row r="660786" spans="16:16" x14ac:dyDescent="0.3">
      <c r="P660786" s="83"/>
    </row>
    <row r="660787" spans="16:16" x14ac:dyDescent="0.3">
      <c r="P660787" s="83"/>
    </row>
    <row r="660788" spans="16:16" x14ac:dyDescent="0.3">
      <c r="P660788" s="83"/>
    </row>
    <row r="660789" spans="16:16" x14ac:dyDescent="0.3">
      <c r="P660789" s="83"/>
    </row>
    <row r="660790" spans="16:16" x14ac:dyDescent="0.3">
      <c r="P660790" s="83"/>
    </row>
    <row r="660791" spans="16:16" x14ac:dyDescent="0.3">
      <c r="P660791" s="83"/>
    </row>
    <row r="660792" spans="16:16" x14ac:dyDescent="0.3">
      <c r="P660792" s="83"/>
    </row>
    <row r="660793" spans="16:16" x14ac:dyDescent="0.3">
      <c r="P660793" s="83"/>
    </row>
    <row r="660794" spans="16:16" x14ac:dyDescent="0.3">
      <c r="P660794" s="83"/>
    </row>
    <row r="660795" spans="16:16" x14ac:dyDescent="0.3">
      <c r="P660795" s="83"/>
    </row>
    <row r="660796" spans="16:16" x14ac:dyDescent="0.3">
      <c r="P660796" s="83"/>
    </row>
    <row r="660797" spans="16:16" x14ac:dyDescent="0.3">
      <c r="P660797" s="83"/>
    </row>
    <row r="660798" spans="16:16" x14ac:dyDescent="0.3">
      <c r="P660798" s="83"/>
    </row>
    <row r="660799" spans="16:16" x14ac:dyDescent="0.3">
      <c r="P660799" s="83"/>
    </row>
    <row r="660800" spans="16:16" x14ac:dyDescent="0.3">
      <c r="P660800" s="83"/>
    </row>
    <row r="660801" spans="16:16" x14ac:dyDescent="0.3">
      <c r="P660801" s="83"/>
    </row>
    <row r="660802" spans="16:16" x14ac:dyDescent="0.3">
      <c r="P660802" s="83"/>
    </row>
    <row r="660803" spans="16:16" x14ac:dyDescent="0.3">
      <c r="P660803" s="83"/>
    </row>
    <row r="660804" spans="16:16" x14ac:dyDescent="0.3">
      <c r="P660804" s="83"/>
    </row>
    <row r="660805" spans="16:16" x14ac:dyDescent="0.3">
      <c r="P660805" s="83"/>
    </row>
    <row r="660806" spans="16:16" x14ac:dyDescent="0.3">
      <c r="P660806" s="83"/>
    </row>
    <row r="660807" spans="16:16" x14ac:dyDescent="0.3">
      <c r="P660807" s="83"/>
    </row>
    <row r="660808" spans="16:16" x14ac:dyDescent="0.3">
      <c r="P660808" s="83"/>
    </row>
    <row r="660809" spans="16:16" x14ac:dyDescent="0.3">
      <c r="P660809" s="83"/>
    </row>
    <row r="660810" spans="16:16" x14ac:dyDescent="0.3">
      <c r="P660810" s="83"/>
    </row>
    <row r="660811" spans="16:16" x14ac:dyDescent="0.3">
      <c r="P660811" s="83"/>
    </row>
    <row r="660812" spans="16:16" x14ac:dyDescent="0.3">
      <c r="P660812" s="83"/>
    </row>
    <row r="660813" spans="16:16" x14ac:dyDescent="0.3">
      <c r="P660813" s="83"/>
    </row>
    <row r="660814" spans="16:16" x14ac:dyDescent="0.3">
      <c r="P660814" s="83"/>
    </row>
    <row r="660815" spans="16:16" x14ac:dyDescent="0.3">
      <c r="P660815" s="83"/>
    </row>
    <row r="660816" spans="16:16" x14ac:dyDescent="0.3">
      <c r="P660816" s="83"/>
    </row>
    <row r="660817" spans="16:16" x14ac:dyDescent="0.3">
      <c r="P660817" s="83"/>
    </row>
    <row r="660818" spans="16:16" x14ac:dyDescent="0.3">
      <c r="P660818" s="83"/>
    </row>
    <row r="660819" spans="16:16" x14ac:dyDescent="0.3">
      <c r="P660819" s="83"/>
    </row>
    <row r="660820" spans="16:16" x14ac:dyDescent="0.3">
      <c r="P660820" s="83"/>
    </row>
    <row r="660821" spans="16:16" x14ac:dyDescent="0.3">
      <c r="P660821" s="83"/>
    </row>
    <row r="660822" spans="16:16" x14ac:dyDescent="0.3">
      <c r="P660822" s="83"/>
    </row>
    <row r="660823" spans="16:16" x14ac:dyDescent="0.3">
      <c r="P660823" s="83"/>
    </row>
    <row r="660824" spans="16:16" x14ac:dyDescent="0.3">
      <c r="P660824" s="83"/>
    </row>
    <row r="660825" spans="16:16" x14ac:dyDescent="0.3">
      <c r="P660825" s="83"/>
    </row>
    <row r="660826" spans="16:16" x14ac:dyDescent="0.3">
      <c r="P660826" s="83"/>
    </row>
    <row r="660827" spans="16:16" x14ac:dyDescent="0.3">
      <c r="P660827" s="83"/>
    </row>
    <row r="660828" spans="16:16" x14ac:dyDescent="0.3">
      <c r="P660828" s="83"/>
    </row>
    <row r="660829" spans="16:16" x14ac:dyDescent="0.3">
      <c r="P660829" s="83"/>
    </row>
    <row r="660830" spans="16:16" x14ac:dyDescent="0.3">
      <c r="P660830" s="83"/>
    </row>
    <row r="660831" spans="16:16" x14ac:dyDescent="0.3">
      <c r="P660831" s="83"/>
    </row>
    <row r="660832" spans="16:16" x14ac:dyDescent="0.3">
      <c r="P660832" s="83"/>
    </row>
    <row r="660833" spans="16:16" x14ac:dyDescent="0.3">
      <c r="P660833" s="83"/>
    </row>
    <row r="660834" spans="16:16" x14ac:dyDescent="0.3">
      <c r="P660834" s="83"/>
    </row>
    <row r="660835" spans="16:16" x14ac:dyDescent="0.3">
      <c r="P660835" s="83"/>
    </row>
    <row r="660836" spans="16:16" x14ac:dyDescent="0.3">
      <c r="P660836" s="83"/>
    </row>
    <row r="660837" spans="16:16" x14ac:dyDescent="0.3">
      <c r="P660837" s="83"/>
    </row>
    <row r="660838" spans="16:16" x14ac:dyDescent="0.3">
      <c r="P660838" s="83"/>
    </row>
    <row r="660839" spans="16:16" x14ac:dyDescent="0.3">
      <c r="P660839" s="83"/>
    </row>
    <row r="660840" spans="16:16" x14ac:dyDescent="0.3">
      <c r="P660840" s="83"/>
    </row>
    <row r="660841" spans="16:16" x14ac:dyDescent="0.3">
      <c r="P660841" s="83"/>
    </row>
    <row r="660842" spans="16:16" x14ac:dyDescent="0.3">
      <c r="P660842" s="83"/>
    </row>
    <row r="660843" spans="16:16" x14ac:dyDescent="0.3">
      <c r="P660843" s="83"/>
    </row>
    <row r="660844" spans="16:16" x14ac:dyDescent="0.3">
      <c r="P660844" s="83"/>
    </row>
    <row r="660845" spans="16:16" x14ac:dyDescent="0.3">
      <c r="P660845" s="83"/>
    </row>
    <row r="660846" spans="16:16" x14ac:dyDescent="0.3">
      <c r="P660846" s="83"/>
    </row>
    <row r="660847" spans="16:16" x14ac:dyDescent="0.3">
      <c r="P660847" s="83"/>
    </row>
    <row r="660848" spans="16:16" x14ac:dyDescent="0.3">
      <c r="P660848" s="83"/>
    </row>
    <row r="660849" spans="16:16" x14ac:dyDescent="0.3">
      <c r="P660849" s="83"/>
    </row>
    <row r="660850" spans="16:16" x14ac:dyDescent="0.3">
      <c r="P660850" s="83"/>
    </row>
    <row r="660851" spans="16:16" x14ac:dyDescent="0.3">
      <c r="P660851" s="83"/>
    </row>
    <row r="660852" spans="16:16" x14ac:dyDescent="0.3">
      <c r="P660852" s="83"/>
    </row>
    <row r="660853" spans="16:16" x14ac:dyDescent="0.3">
      <c r="P660853" s="83"/>
    </row>
    <row r="660854" spans="16:16" x14ac:dyDescent="0.3">
      <c r="P660854" s="83"/>
    </row>
    <row r="660855" spans="16:16" x14ac:dyDescent="0.3">
      <c r="P660855" s="83"/>
    </row>
    <row r="660856" spans="16:16" x14ac:dyDescent="0.3">
      <c r="P660856" s="83"/>
    </row>
    <row r="660857" spans="16:16" x14ac:dyDescent="0.3">
      <c r="P660857" s="83"/>
    </row>
    <row r="660858" spans="16:16" x14ac:dyDescent="0.3">
      <c r="P660858" s="83"/>
    </row>
    <row r="660859" spans="16:16" x14ac:dyDescent="0.3">
      <c r="P660859" s="83"/>
    </row>
    <row r="660860" spans="16:16" x14ac:dyDescent="0.3">
      <c r="P660860" s="83"/>
    </row>
    <row r="660861" spans="16:16" x14ac:dyDescent="0.3">
      <c r="P660861" s="83"/>
    </row>
    <row r="660862" spans="16:16" x14ac:dyDescent="0.3">
      <c r="P660862" s="83"/>
    </row>
    <row r="660863" spans="16:16" x14ac:dyDescent="0.3">
      <c r="P660863" s="83"/>
    </row>
    <row r="660864" spans="16:16" x14ac:dyDescent="0.3">
      <c r="P660864" s="83"/>
    </row>
    <row r="660865" spans="16:16" x14ac:dyDescent="0.3">
      <c r="P660865" s="83"/>
    </row>
    <row r="660866" spans="16:16" x14ac:dyDescent="0.3">
      <c r="P660866" s="83"/>
    </row>
    <row r="660867" spans="16:16" x14ac:dyDescent="0.3">
      <c r="P660867" s="83"/>
    </row>
    <row r="660868" spans="16:16" x14ac:dyDescent="0.3">
      <c r="P660868" s="83"/>
    </row>
    <row r="660869" spans="16:16" x14ac:dyDescent="0.3">
      <c r="P660869" s="83"/>
    </row>
    <row r="660870" spans="16:16" x14ac:dyDescent="0.3">
      <c r="P660870" s="83"/>
    </row>
    <row r="660871" spans="16:16" x14ac:dyDescent="0.3">
      <c r="P660871" s="83"/>
    </row>
    <row r="660872" spans="16:16" x14ac:dyDescent="0.3">
      <c r="P660872" s="83"/>
    </row>
    <row r="660873" spans="16:16" x14ac:dyDescent="0.3">
      <c r="P660873" s="83"/>
    </row>
    <row r="660874" spans="16:16" x14ac:dyDescent="0.3">
      <c r="P660874" s="83"/>
    </row>
    <row r="660875" spans="16:16" x14ac:dyDescent="0.3">
      <c r="P660875" s="83"/>
    </row>
    <row r="660876" spans="16:16" x14ac:dyDescent="0.3">
      <c r="P660876" s="83"/>
    </row>
    <row r="660877" spans="16:16" x14ac:dyDescent="0.3">
      <c r="P660877" s="83"/>
    </row>
    <row r="660878" spans="16:16" x14ac:dyDescent="0.3">
      <c r="P660878" s="83"/>
    </row>
    <row r="660879" spans="16:16" x14ac:dyDescent="0.3">
      <c r="P660879" s="83"/>
    </row>
    <row r="660880" spans="16:16" x14ac:dyDescent="0.3">
      <c r="P660880" s="83"/>
    </row>
    <row r="660881" spans="16:16" x14ac:dyDescent="0.3">
      <c r="P660881" s="83"/>
    </row>
    <row r="660882" spans="16:16" x14ac:dyDescent="0.3">
      <c r="P660882" s="83"/>
    </row>
    <row r="660883" spans="16:16" x14ac:dyDescent="0.3">
      <c r="P660883" s="83"/>
    </row>
    <row r="660884" spans="16:16" x14ac:dyDescent="0.3">
      <c r="P660884" s="83"/>
    </row>
    <row r="660885" spans="16:16" x14ac:dyDescent="0.3">
      <c r="P660885" s="83"/>
    </row>
    <row r="660886" spans="16:16" x14ac:dyDescent="0.3">
      <c r="P660886" s="83"/>
    </row>
    <row r="660887" spans="16:16" x14ac:dyDescent="0.3">
      <c r="P660887" s="83"/>
    </row>
    <row r="660888" spans="16:16" x14ac:dyDescent="0.3">
      <c r="P660888" s="83"/>
    </row>
    <row r="660889" spans="16:16" x14ac:dyDescent="0.3">
      <c r="P660889" s="83"/>
    </row>
    <row r="660890" spans="16:16" x14ac:dyDescent="0.3">
      <c r="P660890" s="83"/>
    </row>
    <row r="660891" spans="16:16" x14ac:dyDescent="0.3">
      <c r="P660891" s="83"/>
    </row>
    <row r="660892" spans="16:16" x14ac:dyDescent="0.3">
      <c r="P660892" s="83"/>
    </row>
    <row r="660893" spans="16:16" x14ac:dyDescent="0.3">
      <c r="P660893" s="83"/>
    </row>
    <row r="660894" spans="16:16" x14ac:dyDescent="0.3">
      <c r="P660894" s="83"/>
    </row>
    <row r="660895" spans="16:16" x14ac:dyDescent="0.3">
      <c r="P660895" s="83"/>
    </row>
    <row r="660896" spans="16:16" x14ac:dyDescent="0.3">
      <c r="P660896" s="83"/>
    </row>
    <row r="660897" spans="16:16" x14ac:dyDescent="0.3">
      <c r="P660897" s="83"/>
    </row>
    <row r="660898" spans="16:16" x14ac:dyDescent="0.3">
      <c r="P660898" s="83"/>
    </row>
    <row r="660899" spans="16:16" x14ac:dyDescent="0.3">
      <c r="P660899" s="83"/>
    </row>
    <row r="660900" spans="16:16" x14ac:dyDescent="0.3">
      <c r="P660900" s="83"/>
    </row>
    <row r="660901" spans="16:16" x14ac:dyDescent="0.3">
      <c r="P660901" s="83"/>
    </row>
    <row r="660902" spans="16:16" x14ac:dyDescent="0.3">
      <c r="P660902" s="83"/>
    </row>
    <row r="660903" spans="16:16" x14ac:dyDescent="0.3">
      <c r="P660903" s="83"/>
    </row>
    <row r="660904" spans="16:16" x14ac:dyDescent="0.3">
      <c r="P660904" s="83"/>
    </row>
    <row r="660905" spans="16:16" x14ac:dyDescent="0.3">
      <c r="P660905" s="83"/>
    </row>
    <row r="660906" spans="16:16" x14ac:dyDescent="0.3">
      <c r="P660906" s="83"/>
    </row>
    <row r="660907" spans="16:16" x14ac:dyDescent="0.3">
      <c r="P660907" s="83"/>
    </row>
    <row r="660908" spans="16:16" x14ac:dyDescent="0.3">
      <c r="P660908" s="83"/>
    </row>
    <row r="660909" spans="16:16" x14ac:dyDescent="0.3">
      <c r="P660909" s="83"/>
    </row>
    <row r="660910" spans="16:16" x14ac:dyDescent="0.3">
      <c r="P660910" s="83"/>
    </row>
    <row r="660911" spans="16:16" x14ac:dyDescent="0.3">
      <c r="P660911" s="83"/>
    </row>
    <row r="660912" spans="16:16" x14ac:dyDescent="0.3">
      <c r="P660912" s="83"/>
    </row>
    <row r="660913" spans="16:16" x14ac:dyDescent="0.3">
      <c r="P660913" s="83"/>
    </row>
    <row r="660914" spans="16:16" x14ac:dyDescent="0.3">
      <c r="P660914" s="83"/>
    </row>
    <row r="660915" spans="16:16" x14ac:dyDescent="0.3">
      <c r="P660915" s="83"/>
    </row>
    <row r="660916" spans="16:16" x14ac:dyDescent="0.3">
      <c r="P660916" s="83"/>
    </row>
    <row r="660917" spans="16:16" x14ac:dyDescent="0.3">
      <c r="P660917" s="83"/>
    </row>
    <row r="660918" spans="16:16" x14ac:dyDescent="0.3">
      <c r="P660918" s="83"/>
    </row>
    <row r="660919" spans="16:16" x14ac:dyDescent="0.3">
      <c r="P660919" s="83"/>
    </row>
    <row r="660920" spans="16:16" x14ac:dyDescent="0.3">
      <c r="P660920" s="83"/>
    </row>
    <row r="660921" spans="16:16" x14ac:dyDescent="0.3">
      <c r="P660921" s="83"/>
    </row>
    <row r="660922" spans="16:16" x14ac:dyDescent="0.3">
      <c r="P660922" s="83"/>
    </row>
    <row r="660923" spans="16:16" x14ac:dyDescent="0.3">
      <c r="P660923" s="83"/>
    </row>
    <row r="660924" spans="16:16" x14ac:dyDescent="0.3">
      <c r="P660924" s="83"/>
    </row>
    <row r="660925" spans="16:16" x14ac:dyDescent="0.3">
      <c r="P660925" s="83"/>
    </row>
    <row r="660926" spans="16:16" x14ac:dyDescent="0.3">
      <c r="P660926" s="83"/>
    </row>
    <row r="660927" spans="16:16" x14ac:dyDescent="0.3">
      <c r="P660927" s="83"/>
    </row>
    <row r="660928" spans="16:16" x14ac:dyDescent="0.3">
      <c r="P660928" s="83"/>
    </row>
    <row r="660929" spans="16:16" x14ac:dyDescent="0.3">
      <c r="P660929" s="83"/>
    </row>
    <row r="660930" spans="16:16" x14ac:dyDescent="0.3">
      <c r="P660930" s="83"/>
    </row>
    <row r="660931" spans="16:16" x14ac:dyDescent="0.3">
      <c r="P660931" s="83"/>
    </row>
    <row r="660932" spans="16:16" x14ac:dyDescent="0.3">
      <c r="P660932" s="83"/>
    </row>
    <row r="660933" spans="16:16" x14ac:dyDescent="0.3">
      <c r="P660933" s="83"/>
    </row>
    <row r="660934" spans="16:16" x14ac:dyDescent="0.3">
      <c r="P660934" s="83"/>
    </row>
    <row r="660935" spans="16:16" x14ac:dyDescent="0.3">
      <c r="P660935" s="83"/>
    </row>
    <row r="660936" spans="16:16" x14ac:dyDescent="0.3">
      <c r="P660936" s="83"/>
    </row>
    <row r="660937" spans="16:16" x14ac:dyDescent="0.3">
      <c r="P660937" s="83"/>
    </row>
    <row r="660938" spans="16:16" x14ac:dyDescent="0.3">
      <c r="P660938" s="83"/>
    </row>
    <row r="660939" spans="16:16" x14ac:dyDescent="0.3">
      <c r="P660939" s="83"/>
    </row>
    <row r="660940" spans="16:16" x14ac:dyDescent="0.3">
      <c r="P660940" s="83"/>
    </row>
    <row r="660941" spans="16:16" x14ac:dyDescent="0.3">
      <c r="P660941" s="83"/>
    </row>
    <row r="660942" spans="16:16" x14ac:dyDescent="0.3">
      <c r="P660942" s="83"/>
    </row>
    <row r="660943" spans="16:16" x14ac:dyDescent="0.3">
      <c r="P660943" s="83"/>
    </row>
    <row r="660944" spans="16:16" x14ac:dyDescent="0.3">
      <c r="P660944" s="83"/>
    </row>
    <row r="660945" spans="16:16" x14ac:dyDescent="0.3">
      <c r="P660945" s="83"/>
    </row>
    <row r="660946" spans="16:16" x14ac:dyDescent="0.3">
      <c r="P660946" s="83"/>
    </row>
    <row r="660947" spans="16:16" x14ac:dyDescent="0.3">
      <c r="P660947" s="83"/>
    </row>
    <row r="660948" spans="16:16" x14ac:dyDescent="0.3">
      <c r="P660948" s="83"/>
    </row>
    <row r="660949" spans="16:16" x14ac:dyDescent="0.3">
      <c r="P660949" s="83"/>
    </row>
    <row r="660950" spans="16:16" x14ac:dyDescent="0.3">
      <c r="P660950" s="83"/>
    </row>
    <row r="660951" spans="16:16" x14ac:dyDescent="0.3">
      <c r="P660951" s="83"/>
    </row>
    <row r="660952" spans="16:16" x14ac:dyDescent="0.3">
      <c r="P660952" s="83"/>
    </row>
    <row r="660953" spans="16:16" x14ac:dyDescent="0.3">
      <c r="P660953" s="83"/>
    </row>
    <row r="660954" spans="16:16" x14ac:dyDescent="0.3">
      <c r="P660954" s="83"/>
    </row>
    <row r="660955" spans="16:16" x14ac:dyDescent="0.3">
      <c r="P660955" s="83"/>
    </row>
    <row r="660956" spans="16:16" x14ac:dyDescent="0.3">
      <c r="P660956" s="83"/>
    </row>
    <row r="660957" spans="16:16" x14ac:dyDescent="0.3">
      <c r="P660957" s="83"/>
    </row>
    <row r="660958" spans="16:16" x14ac:dyDescent="0.3">
      <c r="P660958" s="83"/>
    </row>
    <row r="660959" spans="16:16" x14ac:dyDescent="0.3">
      <c r="P660959" s="83"/>
    </row>
    <row r="660960" spans="16:16" x14ac:dyDescent="0.3">
      <c r="P660960" s="83"/>
    </row>
    <row r="660961" spans="16:16" x14ac:dyDescent="0.3">
      <c r="P660961" s="83"/>
    </row>
    <row r="660962" spans="16:16" x14ac:dyDescent="0.3">
      <c r="P660962" s="83"/>
    </row>
    <row r="660963" spans="16:16" x14ac:dyDescent="0.3">
      <c r="P660963" s="83"/>
    </row>
    <row r="660964" spans="16:16" x14ac:dyDescent="0.3">
      <c r="P660964" s="83"/>
    </row>
    <row r="660965" spans="16:16" x14ac:dyDescent="0.3">
      <c r="P660965" s="83"/>
    </row>
    <row r="660966" spans="16:16" x14ac:dyDescent="0.3">
      <c r="P660966" s="83"/>
    </row>
    <row r="660967" spans="16:16" x14ac:dyDescent="0.3">
      <c r="P660967" s="83"/>
    </row>
    <row r="660968" spans="16:16" x14ac:dyDescent="0.3">
      <c r="P660968" s="83"/>
    </row>
    <row r="660969" spans="16:16" x14ac:dyDescent="0.3">
      <c r="P660969" s="83"/>
    </row>
    <row r="660970" spans="16:16" x14ac:dyDescent="0.3">
      <c r="P660970" s="83"/>
    </row>
    <row r="660971" spans="16:16" x14ac:dyDescent="0.3">
      <c r="P660971" s="83"/>
    </row>
    <row r="660972" spans="16:16" x14ac:dyDescent="0.3">
      <c r="P660972" s="83"/>
    </row>
    <row r="660973" spans="16:16" x14ac:dyDescent="0.3">
      <c r="P660973" s="83"/>
    </row>
    <row r="660974" spans="16:16" x14ac:dyDescent="0.3">
      <c r="P660974" s="83"/>
    </row>
    <row r="660975" spans="16:16" x14ac:dyDescent="0.3">
      <c r="P660975" s="83"/>
    </row>
    <row r="660976" spans="16:16" x14ac:dyDescent="0.3">
      <c r="P660976" s="83"/>
    </row>
    <row r="660977" spans="16:16" x14ac:dyDescent="0.3">
      <c r="P660977" s="83"/>
    </row>
    <row r="660978" spans="16:16" x14ac:dyDescent="0.3">
      <c r="P660978" s="83"/>
    </row>
    <row r="660979" spans="16:16" x14ac:dyDescent="0.3">
      <c r="P660979" s="83"/>
    </row>
    <row r="660980" spans="16:16" x14ac:dyDescent="0.3">
      <c r="P660980" s="83"/>
    </row>
    <row r="660981" spans="16:16" x14ac:dyDescent="0.3">
      <c r="P660981" s="83"/>
    </row>
    <row r="660982" spans="16:16" x14ac:dyDescent="0.3">
      <c r="P660982" s="83"/>
    </row>
    <row r="660983" spans="16:16" x14ac:dyDescent="0.3">
      <c r="P660983" s="83"/>
    </row>
    <row r="660984" spans="16:16" x14ac:dyDescent="0.3">
      <c r="P660984" s="83"/>
    </row>
    <row r="660985" spans="16:16" x14ac:dyDescent="0.3">
      <c r="P660985" s="83"/>
    </row>
    <row r="660986" spans="16:16" x14ac:dyDescent="0.3">
      <c r="P660986" s="83"/>
    </row>
    <row r="660987" spans="16:16" x14ac:dyDescent="0.3">
      <c r="P660987" s="83"/>
    </row>
    <row r="660988" spans="16:16" x14ac:dyDescent="0.3">
      <c r="P660988" s="83"/>
    </row>
    <row r="660989" spans="16:16" x14ac:dyDescent="0.3">
      <c r="P660989" s="83"/>
    </row>
    <row r="660990" spans="16:16" x14ac:dyDescent="0.3">
      <c r="P660990" s="83"/>
    </row>
    <row r="660991" spans="16:16" x14ac:dyDescent="0.3">
      <c r="P660991" s="83"/>
    </row>
    <row r="660992" spans="16:16" x14ac:dyDescent="0.3">
      <c r="P660992" s="83"/>
    </row>
    <row r="660993" spans="16:16" x14ac:dyDescent="0.3">
      <c r="P660993" s="83"/>
    </row>
    <row r="660994" spans="16:16" x14ac:dyDescent="0.3">
      <c r="P660994" s="83"/>
    </row>
    <row r="660995" spans="16:16" x14ac:dyDescent="0.3">
      <c r="P660995" s="83"/>
    </row>
    <row r="660996" spans="16:16" x14ac:dyDescent="0.3">
      <c r="P660996" s="83"/>
    </row>
    <row r="660997" spans="16:16" x14ac:dyDescent="0.3">
      <c r="P660997" s="83"/>
    </row>
    <row r="660998" spans="16:16" x14ac:dyDescent="0.3">
      <c r="P660998" s="83"/>
    </row>
    <row r="660999" spans="16:16" x14ac:dyDescent="0.3">
      <c r="P660999" s="83"/>
    </row>
    <row r="661000" spans="16:16" x14ac:dyDescent="0.3">
      <c r="P661000" s="83"/>
    </row>
    <row r="661001" spans="16:16" x14ac:dyDescent="0.3">
      <c r="P661001" s="83"/>
    </row>
    <row r="661002" spans="16:16" x14ac:dyDescent="0.3">
      <c r="P661002" s="83"/>
    </row>
    <row r="661003" spans="16:16" x14ac:dyDescent="0.3">
      <c r="P661003" s="83"/>
    </row>
    <row r="661004" spans="16:16" x14ac:dyDescent="0.3">
      <c r="P661004" s="83"/>
    </row>
    <row r="661005" spans="16:16" x14ac:dyDescent="0.3">
      <c r="P661005" s="83"/>
    </row>
    <row r="661006" spans="16:16" x14ac:dyDescent="0.3">
      <c r="P661006" s="83"/>
    </row>
    <row r="661007" spans="16:16" x14ac:dyDescent="0.3">
      <c r="P661007" s="83"/>
    </row>
    <row r="661008" spans="16:16" x14ac:dyDescent="0.3">
      <c r="P661008" s="83"/>
    </row>
    <row r="661009" spans="16:16" x14ac:dyDescent="0.3">
      <c r="P661009" s="83"/>
    </row>
    <row r="661010" spans="16:16" x14ac:dyDescent="0.3">
      <c r="P661010" s="83"/>
    </row>
    <row r="661011" spans="16:16" x14ac:dyDescent="0.3">
      <c r="P661011" s="83"/>
    </row>
    <row r="661012" spans="16:16" x14ac:dyDescent="0.3">
      <c r="P661012" s="83"/>
    </row>
    <row r="661013" spans="16:16" x14ac:dyDescent="0.3">
      <c r="P661013" s="83"/>
    </row>
    <row r="661014" spans="16:16" x14ac:dyDescent="0.3">
      <c r="P661014" s="83"/>
    </row>
    <row r="661015" spans="16:16" x14ac:dyDescent="0.3">
      <c r="P661015" s="83"/>
    </row>
    <row r="661016" spans="16:16" x14ac:dyDescent="0.3">
      <c r="P661016" s="83"/>
    </row>
    <row r="661017" spans="16:16" x14ac:dyDescent="0.3">
      <c r="P661017" s="83"/>
    </row>
    <row r="661018" spans="16:16" x14ac:dyDescent="0.3">
      <c r="P661018" s="83"/>
    </row>
    <row r="661019" spans="16:16" x14ac:dyDescent="0.3">
      <c r="P661019" s="83"/>
    </row>
    <row r="661020" spans="16:16" x14ac:dyDescent="0.3">
      <c r="P661020" s="83"/>
    </row>
    <row r="661021" spans="16:16" x14ac:dyDescent="0.3">
      <c r="P661021" s="83"/>
    </row>
    <row r="661022" spans="16:16" x14ac:dyDescent="0.3">
      <c r="P661022" s="83"/>
    </row>
    <row r="661023" spans="16:16" x14ac:dyDescent="0.3">
      <c r="P661023" s="83"/>
    </row>
    <row r="661024" spans="16:16" x14ac:dyDescent="0.3">
      <c r="P661024" s="83"/>
    </row>
    <row r="661025" spans="16:16" x14ac:dyDescent="0.3">
      <c r="P661025" s="83"/>
    </row>
    <row r="661026" spans="16:16" x14ac:dyDescent="0.3">
      <c r="P661026" s="83"/>
    </row>
    <row r="661027" spans="16:16" x14ac:dyDescent="0.3">
      <c r="P661027" s="83"/>
    </row>
    <row r="661028" spans="16:16" x14ac:dyDescent="0.3">
      <c r="P661028" s="83"/>
    </row>
    <row r="661029" spans="16:16" x14ac:dyDescent="0.3">
      <c r="P661029" s="83"/>
    </row>
    <row r="661030" spans="16:16" x14ac:dyDescent="0.3">
      <c r="P661030" s="83"/>
    </row>
    <row r="661031" spans="16:16" x14ac:dyDescent="0.3">
      <c r="P661031" s="83"/>
    </row>
    <row r="661032" spans="16:16" x14ac:dyDescent="0.3">
      <c r="P661032" s="83"/>
    </row>
    <row r="661033" spans="16:16" x14ac:dyDescent="0.3">
      <c r="P661033" s="83"/>
    </row>
    <row r="661034" spans="16:16" x14ac:dyDescent="0.3">
      <c r="P661034" s="83"/>
    </row>
    <row r="661035" spans="16:16" x14ac:dyDescent="0.3">
      <c r="P661035" s="83"/>
    </row>
    <row r="661036" spans="16:16" x14ac:dyDescent="0.3">
      <c r="P661036" s="83"/>
    </row>
    <row r="661037" spans="16:16" x14ac:dyDescent="0.3">
      <c r="P661037" s="83"/>
    </row>
    <row r="661038" spans="16:16" x14ac:dyDescent="0.3">
      <c r="P661038" s="83"/>
    </row>
    <row r="661039" spans="16:16" x14ac:dyDescent="0.3">
      <c r="P661039" s="83"/>
    </row>
    <row r="661040" spans="16:16" x14ac:dyDescent="0.3">
      <c r="P661040" s="83"/>
    </row>
    <row r="661041" spans="16:16" x14ac:dyDescent="0.3">
      <c r="P661041" s="83"/>
    </row>
    <row r="661042" spans="16:16" x14ac:dyDescent="0.3">
      <c r="P661042" s="83"/>
    </row>
    <row r="661043" spans="16:16" x14ac:dyDescent="0.3">
      <c r="P661043" s="83"/>
    </row>
    <row r="661044" spans="16:16" x14ac:dyDescent="0.3">
      <c r="P661044" s="83"/>
    </row>
    <row r="661045" spans="16:16" x14ac:dyDescent="0.3">
      <c r="P661045" s="83"/>
    </row>
    <row r="661046" spans="16:16" x14ac:dyDescent="0.3">
      <c r="P661046" s="83"/>
    </row>
    <row r="661047" spans="16:16" x14ac:dyDescent="0.3">
      <c r="P661047" s="83"/>
    </row>
    <row r="661048" spans="16:16" x14ac:dyDescent="0.3">
      <c r="P661048" s="83"/>
    </row>
    <row r="661049" spans="16:16" x14ac:dyDescent="0.3">
      <c r="P661049" s="83"/>
    </row>
    <row r="661050" spans="16:16" x14ac:dyDescent="0.3">
      <c r="P661050" s="83"/>
    </row>
    <row r="661051" spans="16:16" x14ac:dyDescent="0.3">
      <c r="P661051" s="83"/>
    </row>
    <row r="661052" spans="16:16" x14ac:dyDescent="0.3">
      <c r="P661052" s="83"/>
    </row>
    <row r="661053" spans="16:16" x14ac:dyDescent="0.3">
      <c r="P661053" s="83"/>
    </row>
    <row r="661054" spans="16:16" x14ac:dyDescent="0.3">
      <c r="P661054" s="83"/>
    </row>
    <row r="661055" spans="16:16" x14ac:dyDescent="0.3">
      <c r="P661055" s="83"/>
    </row>
    <row r="661056" spans="16:16" x14ac:dyDescent="0.3">
      <c r="P661056" s="83"/>
    </row>
    <row r="661057" spans="16:16" x14ac:dyDescent="0.3">
      <c r="P661057" s="83"/>
    </row>
    <row r="661058" spans="16:16" x14ac:dyDescent="0.3">
      <c r="P661058" s="83"/>
    </row>
    <row r="661059" spans="16:16" x14ac:dyDescent="0.3">
      <c r="P661059" s="83"/>
    </row>
    <row r="661060" spans="16:16" x14ac:dyDescent="0.3">
      <c r="P661060" s="83"/>
    </row>
    <row r="661061" spans="16:16" x14ac:dyDescent="0.3">
      <c r="P661061" s="83"/>
    </row>
    <row r="661062" spans="16:16" x14ac:dyDescent="0.3">
      <c r="P661062" s="83"/>
    </row>
    <row r="661063" spans="16:16" x14ac:dyDescent="0.3">
      <c r="P661063" s="83"/>
    </row>
    <row r="661064" spans="16:16" x14ac:dyDescent="0.3">
      <c r="P661064" s="83"/>
    </row>
    <row r="661065" spans="16:16" x14ac:dyDescent="0.3">
      <c r="P661065" s="83"/>
    </row>
    <row r="661066" spans="16:16" x14ac:dyDescent="0.3">
      <c r="P661066" s="83"/>
    </row>
    <row r="661067" spans="16:16" x14ac:dyDescent="0.3">
      <c r="P661067" s="83"/>
    </row>
    <row r="661068" spans="16:16" x14ac:dyDescent="0.3">
      <c r="P661068" s="83"/>
    </row>
    <row r="661069" spans="16:16" x14ac:dyDescent="0.3">
      <c r="P661069" s="83"/>
    </row>
    <row r="661070" spans="16:16" x14ac:dyDescent="0.3">
      <c r="P661070" s="83"/>
    </row>
    <row r="661071" spans="16:16" x14ac:dyDescent="0.3">
      <c r="P661071" s="83"/>
    </row>
    <row r="661072" spans="16:16" x14ac:dyDescent="0.3">
      <c r="P661072" s="83"/>
    </row>
    <row r="661073" spans="16:16" x14ac:dyDescent="0.3">
      <c r="P661073" s="83"/>
    </row>
    <row r="661074" spans="16:16" x14ac:dyDescent="0.3">
      <c r="P661074" s="83"/>
    </row>
    <row r="661075" spans="16:16" x14ac:dyDescent="0.3">
      <c r="P661075" s="83"/>
    </row>
    <row r="661076" spans="16:16" x14ac:dyDescent="0.3">
      <c r="P661076" s="83"/>
    </row>
    <row r="661077" spans="16:16" x14ac:dyDescent="0.3">
      <c r="P661077" s="83"/>
    </row>
    <row r="661078" spans="16:16" x14ac:dyDescent="0.3">
      <c r="P661078" s="83"/>
    </row>
    <row r="661079" spans="16:16" x14ac:dyDescent="0.3">
      <c r="P661079" s="83"/>
    </row>
    <row r="661080" spans="16:16" x14ac:dyDescent="0.3">
      <c r="P661080" s="83"/>
    </row>
    <row r="661081" spans="16:16" x14ac:dyDescent="0.3">
      <c r="P661081" s="83"/>
    </row>
    <row r="661082" spans="16:16" x14ac:dyDescent="0.3">
      <c r="P661082" s="83"/>
    </row>
    <row r="661083" spans="16:16" x14ac:dyDescent="0.3">
      <c r="P661083" s="83"/>
    </row>
    <row r="661084" spans="16:16" x14ac:dyDescent="0.3">
      <c r="P661084" s="83"/>
    </row>
    <row r="661085" spans="16:16" x14ac:dyDescent="0.3">
      <c r="P661085" s="83"/>
    </row>
    <row r="661086" spans="16:16" x14ac:dyDescent="0.3">
      <c r="P661086" s="83"/>
    </row>
    <row r="661087" spans="16:16" x14ac:dyDescent="0.3">
      <c r="P661087" s="83"/>
    </row>
    <row r="661088" spans="16:16" x14ac:dyDescent="0.3">
      <c r="P661088" s="83"/>
    </row>
    <row r="661089" spans="16:16" x14ac:dyDescent="0.3">
      <c r="P661089" s="83"/>
    </row>
    <row r="661090" spans="16:16" x14ac:dyDescent="0.3">
      <c r="P661090" s="83"/>
    </row>
    <row r="661091" spans="16:16" x14ac:dyDescent="0.3">
      <c r="P661091" s="83"/>
    </row>
    <row r="661092" spans="16:16" x14ac:dyDescent="0.3">
      <c r="P661092" s="83"/>
    </row>
    <row r="661093" spans="16:16" x14ac:dyDescent="0.3">
      <c r="P661093" s="83"/>
    </row>
    <row r="661094" spans="16:16" x14ac:dyDescent="0.3">
      <c r="P661094" s="83"/>
    </row>
    <row r="661095" spans="16:16" x14ac:dyDescent="0.3">
      <c r="P661095" s="83"/>
    </row>
    <row r="661096" spans="16:16" x14ac:dyDescent="0.3">
      <c r="P661096" s="83"/>
    </row>
    <row r="661097" spans="16:16" x14ac:dyDescent="0.3">
      <c r="P661097" s="83"/>
    </row>
    <row r="661098" spans="16:16" x14ac:dyDescent="0.3">
      <c r="P661098" s="83"/>
    </row>
    <row r="661099" spans="16:16" x14ac:dyDescent="0.3">
      <c r="P661099" s="83"/>
    </row>
    <row r="661100" spans="16:16" x14ac:dyDescent="0.3">
      <c r="P661100" s="83"/>
    </row>
    <row r="661101" spans="16:16" x14ac:dyDescent="0.3">
      <c r="P661101" s="83"/>
    </row>
    <row r="661102" spans="16:16" x14ac:dyDescent="0.3">
      <c r="P661102" s="83"/>
    </row>
    <row r="661103" spans="16:16" x14ac:dyDescent="0.3">
      <c r="P661103" s="83"/>
    </row>
    <row r="661104" spans="16:16" x14ac:dyDescent="0.3">
      <c r="P661104" s="83"/>
    </row>
    <row r="661105" spans="16:16" x14ac:dyDescent="0.3">
      <c r="P661105" s="83"/>
    </row>
    <row r="661106" spans="16:16" x14ac:dyDescent="0.3">
      <c r="P661106" s="83"/>
    </row>
    <row r="661107" spans="16:16" x14ac:dyDescent="0.3">
      <c r="P661107" s="83"/>
    </row>
    <row r="661108" spans="16:16" x14ac:dyDescent="0.3">
      <c r="P661108" s="83"/>
    </row>
    <row r="661109" spans="16:16" x14ac:dyDescent="0.3">
      <c r="P661109" s="83"/>
    </row>
    <row r="661110" spans="16:16" x14ac:dyDescent="0.3">
      <c r="P661110" s="83"/>
    </row>
    <row r="661111" spans="16:16" x14ac:dyDescent="0.3">
      <c r="P661111" s="83"/>
    </row>
    <row r="661112" spans="16:16" x14ac:dyDescent="0.3">
      <c r="P661112" s="83"/>
    </row>
    <row r="661113" spans="16:16" x14ac:dyDescent="0.3">
      <c r="P661113" s="83"/>
    </row>
    <row r="661114" spans="16:16" x14ac:dyDescent="0.3">
      <c r="P661114" s="83"/>
    </row>
    <row r="661115" spans="16:16" x14ac:dyDescent="0.3">
      <c r="P661115" s="83"/>
    </row>
    <row r="661116" spans="16:16" x14ac:dyDescent="0.3">
      <c r="P661116" s="83"/>
    </row>
    <row r="661117" spans="16:16" x14ac:dyDescent="0.3">
      <c r="P661117" s="83"/>
    </row>
    <row r="661118" spans="16:16" x14ac:dyDescent="0.3">
      <c r="P661118" s="83"/>
    </row>
    <row r="661119" spans="16:16" x14ac:dyDescent="0.3">
      <c r="P661119" s="83"/>
    </row>
    <row r="661120" spans="16:16" x14ac:dyDescent="0.3">
      <c r="P661120" s="83"/>
    </row>
    <row r="661121" spans="16:16" x14ac:dyDescent="0.3">
      <c r="P661121" s="83"/>
    </row>
    <row r="661122" spans="16:16" x14ac:dyDescent="0.3">
      <c r="P661122" s="83"/>
    </row>
    <row r="661123" spans="16:16" x14ac:dyDescent="0.3">
      <c r="P661123" s="83"/>
    </row>
    <row r="661124" spans="16:16" x14ac:dyDescent="0.3">
      <c r="P661124" s="83"/>
    </row>
    <row r="661125" spans="16:16" x14ac:dyDescent="0.3">
      <c r="P661125" s="83"/>
    </row>
    <row r="661126" spans="16:16" x14ac:dyDescent="0.3">
      <c r="P661126" s="83"/>
    </row>
    <row r="661127" spans="16:16" x14ac:dyDescent="0.3">
      <c r="P661127" s="83"/>
    </row>
    <row r="661128" spans="16:16" x14ac:dyDescent="0.3">
      <c r="P661128" s="83"/>
    </row>
    <row r="661129" spans="16:16" x14ac:dyDescent="0.3">
      <c r="P661129" s="83"/>
    </row>
    <row r="661130" spans="16:16" x14ac:dyDescent="0.3">
      <c r="P661130" s="83"/>
    </row>
    <row r="661131" spans="16:16" x14ac:dyDescent="0.3">
      <c r="P661131" s="83"/>
    </row>
    <row r="661132" spans="16:16" x14ac:dyDescent="0.3">
      <c r="P661132" s="83"/>
    </row>
    <row r="661133" spans="16:16" x14ac:dyDescent="0.3">
      <c r="P661133" s="83"/>
    </row>
    <row r="661134" spans="16:16" x14ac:dyDescent="0.3">
      <c r="P661134" s="83"/>
    </row>
    <row r="661135" spans="16:16" x14ac:dyDescent="0.3">
      <c r="P661135" s="83"/>
    </row>
    <row r="661136" spans="16:16" x14ac:dyDescent="0.3">
      <c r="P661136" s="83"/>
    </row>
    <row r="661137" spans="16:16" x14ac:dyDescent="0.3">
      <c r="P661137" s="83"/>
    </row>
    <row r="661138" spans="16:16" x14ac:dyDescent="0.3">
      <c r="P661138" s="83"/>
    </row>
    <row r="661139" spans="16:16" x14ac:dyDescent="0.3">
      <c r="P661139" s="83"/>
    </row>
    <row r="661140" spans="16:16" x14ac:dyDescent="0.3">
      <c r="P661140" s="83"/>
    </row>
    <row r="661141" spans="16:16" x14ac:dyDescent="0.3">
      <c r="P661141" s="83"/>
    </row>
    <row r="661142" spans="16:16" x14ac:dyDescent="0.3">
      <c r="P661142" s="83"/>
    </row>
    <row r="661143" spans="16:16" x14ac:dyDescent="0.3">
      <c r="P661143" s="83"/>
    </row>
    <row r="661144" spans="16:16" x14ac:dyDescent="0.3">
      <c r="P661144" s="83"/>
    </row>
    <row r="661145" spans="16:16" x14ac:dyDescent="0.3">
      <c r="P661145" s="83"/>
    </row>
    <row r="661146" spans="16:16" x14ac:dyDescent="0.3">
      <c r="P661146" s="83"/>
    </row>
    <row r="661147" spans="16:16" x14ac:dyDescent="0.3">
      <c r="P661147" s="83"/>
    </row>
    <row r="661148" spans="16:16" x14ac:dyDescent="0.3">
      <c r="P661148" s="83"/>
    </row>
    <row r="661149" spans="16:16" x14ac:dyDescent="0.3">
      <c r="P661149" s="83"/>
    </row>
    <row r="661150" spans="16:16" x14ac:dyDescent="0.3">
      <c r="P661150" s="83"/>
    </row>
    <row r="661151" spans="16:16" x14ac:dyDescent="0.3">
      <c r="P661151" s="83"/>
    </row>
    <row r="661152" spans="16:16" x14ac:dyDescent="0.3">
      <c r="P661152" s="83"/>
    </row>
    <row r="661153" spans="16:16" x14ac:dyDescent="0.3">
      <c r="P661153" s="83"/>
    </row>
    <row r="661154" spans="16:16" x14ac:dyDescent="0.3">
      <c r="P661154" s="83"/>
    </row>
    <row r="661155" spans="16:16" x14ac:dyDescent="0.3">
      <c r="P661155" s="83"/>
    </row>
    <row r="661156" spans="16:16" x14ac:dyDescent="0.3">
      <c r="P661156" s="83"/>
    </row>
    <row r="661157" spans="16:16" x14ac:dyDescent="0.3">
      <c r="P661157" s="83"/>
    </row>
    <row r="661158" spans="16:16" x14ac:dyDescent="0.3">
      <c r="P661158" s="83"/>
    </row>
    <row r="661159" spans="16:16" x14ac:dyDescent="0.3">
      <c r="P661159" s="83"/>
    </row>
    <row r="661160" spans="16:16" x14ac:dyDescent="0.3">
      <c r="P661160" s="83"/>
    </row>
    <row r="661161" spans="16:16" x14ac:dyDescent="0.3">
      <c r="P661161" s="83"/>
    </row>
    <row r="661162" spans="16:16" x14ac:dyDescent="0.3">
      <c r="P661162" s="83"/>
    </row>
    <row r="661163" spans="16:16" x14ac:dyDescent="0.3">
      <c r="P661163" s="83"/>
    </row>
    <row r="661164" spans="16:16" x14ac:dyDescent="0.3">
      <c r="P661164" s="83"/>
    </row>
    <row r="661165" spans="16:16" x14ac:dyDescent="0.3">
      <c r="P661165" s="83"/>
    </row>
    <row r="661166" spans="16:16" x14ac:dyDescent="0.3">
      <c r="P661166" s="83"/>
    </row>
    <row r="661167" spans="16:16" x14ac:dyDescent="0.3">
      <c r="P661167" s="83"/>
    </row>
    <row r="661168" spans="16:16" x14ac:dyDescent="0.3">
      <c r="P661168" s="83"/>
    </row>
    <row r="661169" spans="16:16" x14ac:dyDescent="0.3">
      <c r="P661169" s="83"/>
    </row>
    <row r="661170" spans="16:16" x14ac:dyDescent="0.3">
      <c r="P661170" s="83"/>
    </row>
    <row r="661171" spans="16:16" x14ac:dyDescent="0.3">
      <c r="P661171" s="83"/>
    </row>
    <row r="661172" spans="16:16" x14ac:dyDescent="0.3">
      <c r="P661172" s="83"/>
    </row>
    <row r="661173" spans="16:16" x14ac:dyDescent="0.3">
      <c r="P661173" s="83"/>
    </row>
    <row r="661174" spans="16:16" x14ac:dyDescent="0.3">
      <c r="P661174" s="83"/>
    </row>
    <row r="661175" spans="16:16" x14ac:dyDescent="0.3">
      <c r="P661175" s="83"/>
    </row>
    <row r="661176" spans="16:16" x14ac:dyDescent="0.3">
      <c r="P661176" s="83"/>
    </row>
    <row r="661177" spans="16:16" x14ac:dyDescent="0.3">
      <c r="P661177" s="83"/>
    </row>
    <row r="661178" spans="16:16" x14ac:dyDescent="0.3">
      <c r="P661178" s="83"/>
    </row>
    <row r="661179" spans="16:16" x14ac:dyDescent="0.3">
      <c r="P661179" s="83"/>
    </row>
    <row r="661180" spans="16:16" x14ac:dyDescent="0.3">
      <c r="P661180" s="83"/>
    </row>
    <row r="661181" spans="16:16" x14ac:dyDescent="0.3">
      <c r="P661181" s="83"/>
    </row>
    <row r="661182" spans="16:16" x14ac:dyDescent="0.3">
      <c r="P661182" s="83"/>
    </row>
    <row r="661183" spans="16:16" x14ac:dyDescent="0.3">
      <c r="P661183" s="83"/>
    </row>
    <row r="661184" spans="16:16" x14ac:dyDescent="0.3">
      <c r="P661184" s="83"/>
    </row>
    <row r="661185" spans="16:16" x14ac:dyDescent="0.3">
      <c r="P661185" s="83"/>
    </row>
    <row r="661186" spans="16:16" x14ac:dyDescent="0.3">
      <c r="P661186" s="83"/>
    </row>
    <row r="661187" spans="16:16" x14ac:dyDescent="0.3">
      <c r="P661187" s="83"/>
    </row>
    <row r="661188" spans="16:16" x14ac:dyDescent="0.3">
      <c r="P661188" s="83"/>
    </row>
    <row r="661189" spans="16:16" x14ac:dyDescent="0.3">
      <c r="P661189" s="83"/>
    </row>
    <row r="661190" spans="16:16" x14ac:dyDescent="0.3">
      <c r="P661190" s="83"/>
    </row>
    <row r="661191" spans="16:16" x14ac:dyDescent="0.3">
      <c r="P661191" s="83"/>
    </row>
    <row r="661192" spans="16:16" x14ac:dyDescent="0.3">
      <c r="P661192" s="83"/>
    </row>
    <row r="661193" spans="16:16" x14ac:dyDescent="0.3">
      <c r="P661193" s="83"/>
    </row>
    <row r="661194" spans="16:16" x14ac:dyDescent="0.3">
      <c r="P661194" s="83"/>
    </row>
    <row r="661195" spans="16:16" x14ac:dyDescent="0.3">
      <c r="P661195" s="83"/>
    </row>
    <row r="661196" spans="16:16" x14ac:dyDescent="0.3">
      <c r="P661196" s="83"/>
    </row>
    <row r="661197" spans="16:16" x14ac:dyDescent="0.3">
      <c r="P661197" s="83"/>
    </row>
    <row r="661198" spans="16:16" x14ac:dyDescent="0.3">
      <c r="P661198" s="83"/>
    </row>
    <row r="661199" spans="16:16" x14ac:dyDescent="0.3">
      <c r="P661199" s="83"/>
    </row>
    <row r="661200" spans="16:16" x14ac:dyDescent="0.3">
      <c r="P661200" s="83"/>
    </row>
    <row r="661201" spans="16:16" x14ac:dyDescent="0.3">
      <c r="P661201" s="83"/>
    </row>
    <row r="661202" spans="16:16" x14ac:dyDescent="0.3">
      <c r="P661202" s="83"/>
    </row>
    <row r="661203" spans="16:16" x14ac:dyDescent="0.3">
      <c r="P661203" s="83"/>
    </row>
    <row r="661204" spans="16:16" x14ac:dyDescent="0.3">
      <c r="P661204" s="83"/>
    </row>
    <row r="661205" spans="16:16" x14ac:dyDescent="0.3">
      <c r="P661205" s="83"/>
    </row>
    <row r="661206" spans="16:16" x14ac:dyDescent="0.3">
      <c r="P661206" s="83"/>
    </row>
    <row r="661207" spans="16:16" x14ac:dyDescent="0.3">
      <c r="P661207" s="83"/>
    </row>
    <row r="661208" spans="16:16" x14ac:dyDescent="0.3">
      <c r="P661208" s="83"/>
    </row>
    <row r="661209" spans="16:16" x14ac:dyDescent="0.3">
      <c r="P661209" s="83"/>
    </row>
    <row r="661210" spans="16:16" x14ac:dyDescent="0.3">
      <c r="P661210" s="83"/>
    </row>
    <row r="661211" spans="16:16" x14ac:dyDescent="0.3">
      <c r="P661211" s="83"/>
    </row>
    <row r="661212" spans="16:16" x14ac:dyDescent="0.3">
      <c r="P661212" s="83"/>
    </row>
    <row r="661213" spans="16:16" x14ac:dyDescent="0.3">
      <c r="P661213" s="83"/>
    </row>
    <row r="661214" spans="16:16" x14ac:dyDescent="0.3">
      <c r="P661214" s="83"/>
    </row>
    <row r="661215" spans="16:16" x14ac:dyDescent="0.3">
      <c r="P661215" s="83"/>
    </row>
    <row r="661216" spans="16:16" x14ac:dyDescent="0.3">
      <c r="P661216" s="83"/>
    </row>
    <row r="661217" spans="16:16" x14ac:dyDescent="0.3">
      <c r="P661217" s="83"/>
    </row>
    <row r="661218" spans="16:16" x14ac:dyDescent="0.3">
      <c r="P661218" s="83"/>
    </row>
    <row r="661219" spans="16:16" x14ac:dyDescent="0.3">
      <c r="P661219" s="83"/>
    </row>
    <row r="661220" spans="16:16" x14ac:dyDescent="0.3">
      <c r="P661220" s="83"/>
    </row>
    <row r="661221" spans="16:16" x14ac:dyDescent="0.3">
      <c r="P661221" s="83"/>
    </row>
    <row r="661222" spans="16:16" x14ac:dyDescent="0.3">
      <c r="P661222" s="83"/>
    </row>
    <row r="661223" spans="16:16" x14ac:dyDescent="0.3">
      <c r="P661223" s="83"/>
    </row>
    <row r="661224" spans="16:16" x14ac:dyDescent="0.3">
      <c r="P661224" s="83"/>
    </row>
    <row r="661225" spans="16:16" x14ac:dyDescent="0.3">
      <c r="P661225" s="83"/>
    </row>
    <row r="661226" spans="16:16" x14ac:dyDescent="0.3">
      <c r="P661226" s="83"/>
    </row>
    <row r="661227" spans="16:16" x14ac:dyDescent="0.3">
      <c r="P661227" s="83"/>
    </row>
    <row r="661228" spans="16:16" x14ac:dyDescent="0.3">
      <c r="P661228" s="83"/>
    </row>
    <row r="661229" spans="16:16" x14ac:dyDescent="0.3">
      <c r="P661229" s="83"/>
    </row>
    <row r="661230" spans="16:16" x14ac:dyDescent="0.3">
      <c r="P661230" s="83"/>
    </row>
    <row r="661231" spans="16:16" x14ac:dyDescent="0.3">
      <c r="P661231" s="83"/>
    </row>
    <row r="661232" spans="16:16" x14ac:dyDescent="0.3">
      <c r="P661232" s="83"/>
    </row>
    <row r="661233" spans="16:16" x14ac:dyDescent="0.3">
      <c r="P661233" s="83"/>
    </row>
    <row r="661234" spans="16:16" x14ac:dyDescent="0.3">
      <c r="P661234" s="83"/>
    </row>
    <row r="661235" spans="16:16" x14ac:dyDescent="0.3">
      <c r="P661235" s="83"/>
    </row>
    <row r="661236" spans="16:16" x14ac:dyDescent="0.3">
      <c r="P661236" s="83"/>
    </row>
    <row r="661237" spans="16:16" x14ac:dyDescent="0.3">
      <c r="P661237" s="83"/>
    </row>
    <row r="661238" spans="16:16" x14ac:dyDescent="0.3">
      <c r="P661238" s="83"/>
    </row>
    <row r="661239" spans="16:16" x14ac:dyDescent="0.3">
      <c r="P661239" s="83"/>
    </row>
    <row r="661240" spans="16:16" x14ac:dyDescent="0.3">
      <c r="P661240" s="83"/>
    </row>
    <row r="661241" spans="16:16" x14ac:dyDescent="0.3">
      <c r="P661241" s="83"/>
    </row>
    <row r="661242" spans="16:16" x14ac:dyDescent="0.3">
      <c r="P661242" s="83"/>
    </row>
    <row r="661243" spans="16:16" x14ac:dyDescent="0.3">
      <c r="P661243" s="83"/>
    </row>
    <row r="661244" spans="16:16" x14ac:dyDescent="0.3">
      <c r="P661244" s="83"/>
    </row>
    <row r="661245" spans="16:16" x14ac:dyDescent="0.3">
      <c r="P661245" s="83"/>
    </row>
    <row r="661246" spans="16:16" x14ac:dyDescent="0.3">
      <c r="P661246" s="83"/>
    </row>
    <row r="661247" spans="16:16" x14ac:dyDescent="0.3">
      <c r="P661247" s="83"/>
    </row>
    <row r="661248" spans="16:16" x14ac:dyDescent="0.3">
      <c r="P661248" s="83"/>
    </row>
    <row r="661249" spans="16:16" x14ac:dyDescent="0.3">
      <c r="P661249" s="83"/>
    </row>
    <row r="661250" spans="16:16" x14ac:dyDescent="0.3">
      <c r="P661250" s="83"/>
    </row>
    <row r="661251" spans="16:16" x14ac:dyDescent="0.3">
      <c r="P661251" s="83"/>
    </row>
    <row r="661252" spans="16:16" x14ac:dyDescent="0.3">
      <c r="P661252" s="83"/>
    </row>
    <row r="661253" spans="16:16" x14ac:dyDescent="0.3">
      <c r="P661253" s="83"/>
    </row>
    <row r="661254" spans="16:16" x14ac:dyDescent="0.3">
      <c r="P661254" s="83"/>
    </row>
    <row r="661255" spans="16:16" x14ac:dyDescent="0.3">
      <c r="P661255" s="83"/>
    </row>
    <row r="661256" spans="16:16" x14ac:dyDescent="0.3">
      <c r="P661256" s="83"/>
    </row>
    <row r="661257" spans="16:16" x14ac:dyDescent="0.3">
      <c r="P661257" s="83"/>
    </row>
    <row r="661258" spans="16:16" x14ac:dyDescent="0.3">
      <c r="P661258" s="83"/>
    </row>
    <row r="661259" spans="16:16" x14ac:dyDescent="0.3">
      <c r="P661259" s="83"/>
    </row>
    <row r="661260" spans="16:16" x14ac:dyDescent="0.3">
      <c r="P661260" s="83"/>
    </row>
    <row r="661261" spans="16:16" x14ac:dyDescent="0.3">
      <c r="P661261" s="83"/>
    </row>
    <row r="661262" spans="16:16" x14ac:dyDescent="0.3">
      <c r="P661262" s="83"/>
    </row>
    <row r="661263" spans="16:16" x14ac:dyDescent="0.3">
      <c r="P661263" s="83"/>
    </row>
    <row r="661264" spans="16:16" x14ac:dyDescent="0.3">
      <c r="P661264" s="83"/>
    </row>
    <row r="661265" spans="16:16" x14ac:dyDescent="0.3">
      <c r="P661265" s="83"/>
    </row>
    <row r="661266" spans="16:16" x14ac:dyDescent="0.3">
      <c r="P661266" s="83"/>
    </row>
    <row r="661267" spans="16:16" x14ac:dyDescent="0.3">
      <c r="P661267" s="83"/>
    </row>
    <row r="661268" spans="16:16" x14ac:dyDescent="0.3">
      <c r="P661268" s="83"/>
    </row>
    <row r="661269" spans="16:16" x14ac:dyDescent="0.3">
      <c r="P661269" s="83"/>
    </row>
    <row r="661270" spans="16:16" x14ac:dyDescent="0.3">
      <c r="P661270" s="83"/>
    </row>
    <row r="661271" spans="16:16" x14ac:dyDescent="0.3">
      <c r="P661271" s="83"/>
    </row>
    <row r="661272" spans="16:16" x14ac:dyDescent="0.3">
      <c r="P661272" s="83"/>
    </row>
    <row r="661273" spans="16:16" x14ac:dyDescent="0.3">
      <c r="P661273" s="83"/>
    </row>
    <row r="661274" spans="16:16" x14ac:dyDescent="0.3">
      <c r="P661274" s="83"/>
    </row>
    <row r="661275" spans="16:16" x14ac:dyDescent="0.3">
      <c r="P661275" s="83"/>
    </row>
    <row r="661276" spans="16:16" x14ac:dyDescent="0.3">
      <c r="P661276" s="83"/>
    </row>
    <row r="661277" spans="16:16" x14ac:dyDescent="0.3">
      <c r="P661277" s="83"/>
    </row>
    <row r="661278" spans="16:16" x14ac:dyDescent="0.3">
      <c r="P661278" s="83"/>
    </row>
    <row r="661279" spans="16:16" x14ac:dyDescent="0.3">
      <c r="P661279" s="83"/>
    </row>
    <row r="661280" spans="16:16" x14ac:dyDescent="0.3">
      <c r="P661280" s="83"/>
    </row>
    <row r="661281" spans="16:16" x14ac:dyDescent="0.3">
      <c r="P661281" s="83"/>
    </row>
    <row r="661282" spans="16:16" x14ac:dyDescent="0.3">
      <c r="P661282" s="83"/>
    </row>
    <row r="661283" spans="16:16" x14ac:dyDescent="0.3">
      <c r="P661283" s="83"/>
    </row>
    <row r="661284" spans="16:16" x14ac:dyDescent="0.3">
      <c r="P661284" s="83"/>
    </row>
    <row r="661285" spans="16:16" x14ac:dyDescent="0.3">
      <c r="P661285" s="83"/>
    </row>
    <row r="661286" spans="16:16" x14ac:dyDescent="0.3">
      <c r="P661286" s="83"/>
    </row>
    <row r="661287" spans="16:16" x14ac:dyDescent="0.3">
      <c r="P661287" s="83"/>
    </row>
    <row r="661288" spans="16:16" x14ac:dyDescent="0.3">
      <c r="P661288" s="83"/>
    </row>
    <row r="661289" spans="16:16" x14ac:dyDescent="0.3">
      <c r="P661289" s="83"/>
    </row>
    <row r="661290" spans="16:16" x14ac:dyDescent="0.3">
      <c r="P661290" s="83"/>
    </row>
    <row r="661291" spans="16:16" x14ac:dyDescent="0.3">
      <c r="P661291" s="83"/>
    </row>
    <row r="661292" spans="16:16" x14ac:dyDescent="0.3">
      <c r="P661292" s="83"/>
    </row>
    <row r="661293" spans="16:16" x14ac:dyDescent="0.3">
      <c r="P661293" s="83"/>
    </row>
    <row r="661294" spans="16:16" x14ac:dyDescent="0.3">
      <c r="P661294" s="83"/>
    </row>
    <row r="661295" spans="16:16" x14ac:dyDescent="0.3">
      <c r="P661295" s="83"/>
    </row>
    <row r="661296" spans="16:16" x14ac:dyDescent="0.3">
      <c r="P661296" s="83"/>
    </row>
    <row r="661297" spans="16:16" x14ac:dyDescent="0.3">
      <c r="P661297" s="83"/>
    </row>
    <row r="661298" spans="16:16" x14ac:dyDescent="0.3">
      <c r="P661298" s="83"/>
    </row>
    <row r="661299" spans="16:16" x14ac:dyDescent="0.3">
      <c r="P661299" s="83"/>
    </row>
    <row r="661300" spans="16:16" x14ac:dyDescent="0.3">
      <c r="P661300" s="83"/>
    </row>
    <row r="661301" spans="16:16" x14ac:dyDescent="0.3">
      <c r="P661301" s="83"/>
    </row>
    <row r="661302" spans="16:16" x14ac:dyDescent="0.3">
      <c r="P661302" s="83"/>
    </row>
    <row r="661303" spans="16:16" x14ac:dyDescent="0.3">
      <c r="P661303" s="83"/>
    </row>
    <row r="661304" spans="16:16" x14ac:dyDescent="0.3">
      <c r="P661304" s="83"/>
    </row>
    <row r="661305" spans="16:16" x14ac:dyDescent="0.3">
      <c r="P661305" s="83"/>
    </row>
    <row r="661306" spans="16:16" x14ac:dyDescent="0.3">
      <c r="P661306" s="83"/>
    </row>
    <row r="661307" spans="16:16" x14ac:dyDescent="0.3">
      <c r="P661307" s="83"/>
    </row>
    <row r="661308" spans="16:16" x14ac:dyDescent="0.3">
      <c r="P661308" s="83"/>
    </row>
    <row r="661309" spans="16:16" x14ac:dyDescent="0.3">
      <c r="P661309" s="83"/>
    </row>
    <row r="661310" spans="16:16" x14ac:dyDescent="0.3">
      <c r="P661310" s="83"/>
    </row>
    <row r="661311" spans="16:16" x14ac:dyDescent="0.3">
      <c r="P661311" s="83"/>
    </row>
    <row r="661312" spans="16:16" x14ac:dyDescent="0.3">
      <c r="P661312" s="83"/>
    </row>
    <row r="661313" spans="16:16" x14ac:dyDescent="0.3">
      <c r="P661313" s="83"/>
    </row>
    <row r="661314" spans="16:16" x14ac:dyDescent="0.3">
      <c r="P661314" s="83"/>
    </row>
    <row r="661315" spans="16:16" x14ac:dyDescent="0.3">
      <c r="P661315" s="83"/>
    </row>
    <row r="661316" spans="16:16" x14ac:dyDescent="0.3">
      <c r="P661316" s="83"/>
    </row>
    <row r="661317" spans="16:16" x14ac:dyDescent="0.3">
      <c r="P661317" s="83"/>
    </row>
    <row r="661318" spans="16:16" x14ac:dyDescent="0.3">
      <c r="P661318" s="83"/>
    </row>
    <row r="661319" spans="16:16" x14ac:dyDescent="0.3">
      <c r="P661319" s="83"/>
    </row>
    <row r="661320" spans="16:16" x14ac:dyDescent="0.3">
      <c r="P661320" s="83"/>
    </row>
    <row r="661321" spans="16:16" x14ac:dyDescent="0.3">
      <c r="P661321" s="83"/>
    </row>
    <row r="661322" spans="16:16" x14ac:dyDescent="0.3">
      <c r="P661322" s="83"/>
    </row>
    <row r="661323" spans="16:16" x14ac:dyDescent="0.3">
      <c r="P661323" s="83"/>
    </row>
    <row r="661324" spans="16:16" x14ac:dyDescent="0.3">
      <c r="P661324" s="83"/>
    </row>
    <row r="661325" spans="16:16" x14ac:dyDescent="0.3">
      <c r="P661325" s="83"/>
    </row>
    <row r="661326" spans="16:16" x14ac:dyDescent="0.3">
      <c r="P661326" s="83"/>
    </row>
    <row r="661327" spans="16:16" x14ac:dyDescent="0.3">
      <c r="P661327" s="83"/>
    </row>
    <row r="661328" spans="16:16" x14ac:dyDescent="0.3">
      <c r="P661328" s="83"/>
    </row>
    <row r="661329" spans="16:16" x14ac:dyDescent="0.3">
      <c r="P661329" s="83"/>
    </row>
    <row r="661330" spans="16:16" x14ac:dyDescent="0.3">
      <c r="P661330" s="83"/>
    </row>
    <row r="661331" spans="16:16" x14ac:dyDescent="0.3">
      <c r="P661331" s="83"/>
    </row>
    <row r="661332" spans="16:16" x14ac:dyDescent="0.3">
      <c r="P661332" s="83"/>
    </row>
    <row r="661333" spans="16:16" x14ac:dyDescent="0.3">
      <c r="P661333" s="83"/>
    </row>
    <row r="661334" spans="16:16" x14ac:dyDescent="0.3">
      <c r="P661334" s="83"/>
    </row>
    <row r="661335" spans="16:16" x14ac:dyDescent="0.3">
      <c r="P661335" s="83"/>
    </row>
    <row r="661336" spans="16:16" x14ac:dyDescent="0.3">
      <c r="P661336" s="83"/>
    </row>
    <row r="661337" spans="16:16" x14ac:dyDescent="0.3">
      <c r="P661337" s="83"/>
    </row>
    <row r="661338" spans="16:16" x14ac:dyDescent="0.3">
      <c r="P661338" s="83"/>
    </row>
    <row r="661339" spans="16:16" x14ac:dyDescent="0.3">
      <c r="P661339" s="83"/>
    </row>
    <row r="661340" spans="16:16" x14ac:dyDescent="0.3">
      <c r="P661340" s="83"/>
    </row>
    <row r="661341" spans="16:16" x14ac:dyDescent="0.3">
      <c r="P661341" s="83"/>
    </row>
    <row r="661342" spans="16:16" x14ac:dyDescent="0.3">
      <c r="P661342" s="83"/>
    </row>
    <row r="661343" spans="16:16" x14ac:dyDescent="0.3">
      <c r="P661343" s="83"/>
    </row>
    <row r="661344" spans="16:16" x14ac:dyDescent="0.3">
      <c r="P661344" s="83"/>
    </row>
    <row r="661345" spans="16:16" x14ac:dyDescent="0.3">
      <c r="P661345" s="83"/>
    </row>
    <row r="661346" spans="16:16" x14ac:dyDescent="0.3">
      <c r="P661346" s="83"/>
    </row>
    <row r="661347" spans="16:16" x14ac:dyDescent="0.3">
      <c r="P661347" s="83"/>
    </row>
    <row r="661348" spans="16:16" x14ac:dyDescent="0.3">
      <c r="P661348" s="83"/>
    </row>
    <row r="661349" spans="16:16" x14ac:dyDescent="0.3">
      <c r="P661349" s="83"/>
    </row>
    <row r="661350" spans="16:16" x14ac:dyDescent="0.3">
      <c r="P661350" s="83"/>
    </row>
    <row r="661351" spans="16:16" x14ac:dyDescent="0.3">
      <c r="P661351" s="83"/>
    </row>
    <row r="661352" spans="16:16" x14ac:dyDescent="0.3">
      <c r="P661352" s="83"/>
    </row>
    <row r="661353" spans="16:16" x14ac:dyDescent="0.3">
      <c r="P661353" s="83"/>
    </row>
    <row r="661354" spans="16:16" x14ac:dyDescent="0.3">
      <c r="P661354" s="83"/>
    </row>
    <row r="661355" spans="16:16" x14ac:dyDescent="0.3">
      <c r="P661355" s="83"/>
    </row>
    <row r="661356" spans="16:16" x14ac:dyDescent="0.3">
      <c r="P661356" s="83"/>
    </row>
    <row r="661357" spans="16:16" x14ac:dyDescent="0.3">
      <c r="P661357" s="83"/>
    </row>
    <row r="661358" spans="16:16" x14ac:dyDescent="0.3">
      <c r="P661358" s="83"/>
    </row>
    <row r="661359" spans="16:16" x14ac:dyDescent="0.3">
      <c r="P661359" s="83"/>
    </row>
    <row r="661360" spans="16:16" x14ac:dyDescent="0.3">
      <c r="P661360" s="83"/>
    </row>
    <row r="661361" spans="16:16" x14ac:dyDescent="0.3">
      <c r="P661361" s="83"/>
    </row>
    <row r="661362" spans="16:16" x14ac:dyDescent="0.3">
      <c r="P661362" s="83"/>
    </row>
    <row r="661363" spans="16:16" x14ac:dyDescent="0.3">
      <c r="P661363" s="83"/>
    </row>
    <row r="661364" spans="16:16" x14ac:dyDescent="0.3">
      <c r="P661364" s="83"/>
    </row>
    <row r="661365" spans="16:16" x14ac:dyDescent="0.3">
      <c r="P661365" s="83"/>
    </row>
    <row r="661366" spans="16:16" x14ac:dyDescent="0.3">
      <c r="P661366" s="83"/>
    </row>
    <row r="661367" spans="16:16" x14ac:dyDescent="0.3">
      <c r="P661367" s="83"/>
    </row>
    <row r="661368" spans="16:16" x14ac:dyDescent="0.3">
      <c r="P661368" s="83"/>
    </row>
    <row r="661369" spans="16:16" x14ac:dyDescent="0.3">
      <c r="P661369" s="83"/>
    </row>
    <row r="661370" spans="16:16" x14ac:dyDescent="0.3">
      <c r="P661370" s="83"/>
    </row>
    <row r="661371" spans="16:16" x14ac:dyDescent="0.3">
      <c r="P661371" s="83"/>
    </row>
    <row r="661372" spans="16:16" x14ac:dyDescent="0.3">
      <c r="P661372" s="83"/>
    </row>
    <row r="661373" spans="16:16" x14ac:dyDescent="0.3">
      <c r="P661373" s="83"/>
    </row>
    <row r="661374" spans="16:16" x14ac:dyDescent="0.3">
      <c r="P661374" s="83"/>
    </row>
    <row r="661375" spans="16:16" x14ac:dyDescent="0.3">
      <c r="P661375" s="83"/>
    </row>
    <row r="661376" spans="16:16" x14ac:dyDescent="0.3">
      <c r="P661376" s="83"/>
    </row>
    <row r="661377" spans="16:16" x14ac:dyDescent="0.3">
      <c r="P661377" s="83"/>
    </row>
    <row r="661378" spans="16:16" x14ac:dyDescent="0.3">
      <c r="P661378" s="83"/>
    </row>
    <row r="661379" spans="16:16" x14ac:dyDescent="0.3">
      <c r="P661379" s="83"/>
    </row>
    <row r="661380" spans="16:16" x14ac:dyDescent="0.3">
      <c r="P661380" s="83"/>
    </row>
    <row r="661381" spans="16:16" x14ac:dyDescent="0.3">
      <c r="P661381" s="83"/>
    </row>
    <row r="661382" spans="16:16" x14ac:dyDescent="0.3">
      <c r="P661382" s="83"/>
    </row>
    <row r="661383" spans="16:16" x14ac:dyDescent="0.3">
      <c r="P661383" s="83"/>
    </row>
    <row r="661384" spans="16:16" x14ac:dyDescent="0.3">
      <c r="P661384" s="83"/>
    </row>
    <row r="661385" spans="16:16" x14ac:dyDescent="0.3">
      <c r="P661385" s="83"/>
    </row>
    <row r="661386" spans="16:16" x14ac:dyDescent="0.3">
      <c r="P661386" s="83"/>
    </row>
    <row r="661387" spans="16:16" x14ac:dyDescent="0.3">
      <c r="P661387" s="83"/>
    </row>
    <row r="661388" spans="16:16" x14ac:dyDescent="0.3">
      <c r="P661388" s="83"/>
    </row>
    <row r="661389" spans="16:16" x14ac:dyDescent="0.3">
      <c r="P661389" s="83"/>
    </row>
    <row r="661390" spans="16:16" x14ac:dyDescent="0.3">
      <c r="P661390" s="83"/>
    </row>
    <row r="661391" spans="16:16" x14ac:dyDescent="0.3">
      <c r="P661391" s="83"/>
    </row>
    <row r="661392" spans="16:16" x14ac:dyDescent="0.3">
      <c r="P661392" s="83"/>
    </row>
    <row r="661393" spans="16:16" x14ac:dyDescent="0.3">
      <c r="P661393" s="83"/>
    </row>
    <row r="661394" spans="16:16" x14ac:dyDescent="0.3">
      <c r="P661394" s="83"/>
    </row>
    <row r="661395" spans="16:16" x14ac:dyDescent="0.3">
      <c r="P661395" s="83"/>
    </row>
    <row r="661396" spans="16:16" x14ac:dyDescent="0.3">
      <c r="P661396" s="83"/>
    </row>
    <row r="661397" spans="16:16" x14ac:dyDescent="0.3">
      <c r="P661397" s="83"/>
    </row>
    <row r="661398" spans="16:16" x14ac:dyDescent="0.3">
      <c r="P661398" s="83"/>
    </row>
    <row r="661399" spans="16:16" x14ac:dyDescent="0.3">
      <c r="P661399" s="83"/>
    </row>
    <row r="661400" spans="16:16" x14ac:dyDescent="0.3">
      <c r="P661400" s="83"/>
    </row>
    <row r="661401" spans="16:16" x14ac:dyDescent="0.3">
      <c r="P661401" s="83"/>
    </row>
    <row r="661402" spans="16:16" x14ac:dyDescent="0.3">
      <c r="P661402" s="83"/>
    </row>
    <row r="661403" spans="16:16" x14ac:dyDescent="0.3">
      <c r="P661403" s="83"/>
    </row>
    <row r="661404" spans="16:16" x14ac:dyDescent="0.3">
      <c r="P661404" s="83"/>
    </row>
    <row r="661405" spans="16:16" x14ac:dyDescent="0.3">
      <c r="P661405" s="83"/>
    </row>
    <row r="661406" spans="16:16" x14ac:dyDescent="0.3">
      <c r="P661406" s="83"/>
    </row>
    <row r="661407" spans="16:16" x14ac:dyDescent="0.3">
      <c r="P661407" s="83"/>
    </row>
    <row r="661408" spans="16:16" x14ac:dyDescent="0.3">
      <c r="P661408" s="83"/>
    </row>
    <row r="661409" spans="16:16" x14ac:dyDescent="0.3">
      <c r="P661409" s="83"/>
    </row>
    <row r="661410" spans="16:16" x14ac:dyDescent="0.3">
      <c r="P661410" s="83"/>
    </row>
    <row r="661411" spans="16:16" x14ac:dyDescent="0.3">
      <c r="P661411" s="83"/>
    </row>
    <row r="661412" spans="16:16" x14ac:dyDescent="0.3">
      <c r="P661412" s="83"/>
    </row>
    <row r="661413" spans="16:16" x14ac:dyDescent="0.3">
      <c r="P661413" s="83"/>
    </row>
    <row r="661414" spans="16:16" x14ac:dyDescent="0.3">
      <c r="P661414" s="83"/>
    </row>
    <row r="661415" spans="16:16" x14ac:dyDescent="0.3">
      <c r="P661415" s="83"/>
    </row>
    <row r="661416" spans="16:16" x14ac:dyDescent="0.3">
      <c r="P661416" s="83"/>
    </row>
    <row r="661417" spans="16:16" x14ac:dyDescent="0.3">
      <c r="P661417" s="83"/>
    </row>
    <row r="661418" spans="16:16" x14ac:dyDescent="0.3">
      <c r="P661418" s="83"/>
    </row>
    <row r="661419" spans="16:16" x14ac:dyDescent="0.3">
      <c r="P661419" s="83"/>
    </row>
    <row r="661420" spans="16:16" x14ac:dyDescent="0.3">
      <c r="P661420" s="83"/>
    </row>
    <row r="661421" spans="16:16" x14ac:dyDescent="0.3">
      <c r="P661421" s="83"/>
    </row>
    <row r="661422" spans="16:16" x14ac:dyDescent="0.3">
      <c r="P661422" s="83"/>
    </row>
    <row r="661423" spans="16:16" x14ac:dyDescent="0.3">
      <c r="P661423" s="83"/>
    </row>
    <row r="661424" spans="16:16" x14ac:dyDescent="0.3">
      <c r="P661424" s="83"/>
    </row>
    <row r="661425" spans="16:16" x14ac:dyDescent="0.3">
      <c r="P661425" s="83"/>
    </row>
    <row r="661426" spans="16:16" x14ac:dyDescent="0.3">
      <c r="P661426" s="83"/>
    </row>
    <row r="661427" spans="16:16" x14ac:dyDescent="0.3">
      <c r="P661427" s="83"/>
    </row>
    <row r="661428" spans="16:16" x14ac:dyDescent="0.3">
      <c r="P661428" s="83"/>
    </row>
    <row r="661429" spans="16:16" x14ac:dyDescent="0.3">
      <c r="P661429" s="83"/>
    </row>
    <row r="661430" spans="16:16" x14ac:dyDescent="0.3">
      <c r="P661430" s="83"/>
    </row>
    <row r="661431" spans="16:16" x14ac:dyDescent="0.3">
      <c r="P661431" s="83"/>
    </row>
    <row r="661432" spans="16:16" x14ac:dyDescent="0.3">
      <c r="P661432" s="83"/>
    </row>
    <row r="661433" spans="16:16" x14ac:dyDescent="0.3">
      <c r="P661433" s="83"/>
    </row>
    <row r="661434" spans="16:16" x14ac:dyDescent="0.3">
      <c r="P661434" s="83"/>
    </row>
    <row r="661435" spans="16:16" x14ac:dyDescent="0.3">
      <c r="P661435" s="83"/>
    </row>
    <row r="661436" spans="16:16" x14ac:dyDescent="0.3">
      <c r="P661436" s="83"/>
    </row>
    <row r="661437" spans="16:16" x14ac:dyDescent="0.3">
      <c r="P661437" s="83"/>
    </row>
    <row r="661438" spans="16:16" x14ac:dyDescent="0.3">
      <c r="P661438" s="83"/>
    </row>
    <row r="661439" spans="16:16" x14ac:dyDescent="0.3">
      <c r="P661439" s="83"/>
    </row>
    <row r="661440" spans="16:16" x14ac:dyDescent="0.3">
      <c r="P661440" s="83"/>
    </row>
    <row r="661441" spans="16:16" x14ac:dyDescent="0.3">
      <c r="P661441" s="83"/>
    </row>
    <row r="661442" spans="16:16" x14ac:dyDescent="0.3">
      <c r="P661442" s="83"/>
    </row>
    <row r="661443" spans="16:16" x14ac:dyDescent="0.3">
      <c r="P661443" s="83"/>
    </row>
    <row r="661444" spans="16:16" x14ac:dyDescent="0.3">
      <c r="P661444" s="83"/>
    </row>
    <row r="661445" spans="16:16" x14ac:dyDescent="0.3">
      <c r="P661445" s="83"/>
    </row>
    <row r="661446" spans="16:16" x14ac:dyDescent="0.3">
      <c r="P661446" s="83"/>
    </row>
    <row r="661447" spans="16:16" x14ac:dyDescent="0.3">
      <c r="P661447" s="83"/>
    </row>
    <row r="661448" spans="16:16" x14ac:dyDescent="0.3">
      <c r="P661448" s="83"/>
    </row>
    <row r="661449" spans="16:16" x14ac:dyDescent="0.3">
      <c r="P661449" s="83"/>
    </row>
    <row r="661450" spans="16:16" x14ac:dyDescent="0.3">
      <c r="P661450" s="83"/>
    </row>
    <row r="661451" spans="16:16" x14ac:dyDescent="0.3">
      <c r="P661451" s="83"/>
    </row>
    <row r="661452" spans="16:16" x14ac:dyDescent="0.3">
      <c r="P661452" s="83"/>
    </row>
    <row r="661453" spans="16:16" x14ac:dyDescent="0.3">
      <c r="P661453" s="83"/>
    </row>
    <row r="661454" spans="16:16" x14ac:dyDescent="0.3">
      <c r="P661454" s="83"/>
    </row>
    <row r="661455" spans="16:16" x14ac:dyDescent="0.3">
      <c r="P661455" s="83"/>
    </row>
    <row r="661456" spans="16:16" x14ac:dyDescent="0.3">
      <c r="P661456" s="83"/>
    </row>
    <row r="661457" spans="16:16" x14ac:dyDescent="0.3">
      <c r="P661457" s="83"/>
    </row>
    <row r="661458" spans="16:16" x14ac:dyDescent="0.3">
      <c r="P661458" s="83"/>
    </row>
    <row r="661459" spans="16:16" x14ac:dyDescent="0.3">
      <c r="P661459" s="83"/>
    </row>
    <row r="661460" spans="16:16" x14ac:dyDescent="0.3">
      <c r="P661460" s="83"/>
    </row>
    <row r="661461" spans="16:16" x14ac:dyDescent="0.3">
      <c r="P661461" s="83"/>
    </row>
    <row r="661462" spans="16:16" x14ac:dyDescent="0.3">
      <c r="P661462" s="83"/>
    </row>
    <row r="661463" spans="16:16" x14ac:dyDescent="0.3">
      <c r="P661463" s="83"/>
    </row>
    <row r="661464" spans="16:16" x14ac:dyDescent="0.3">
      <c r="P661464" s="83"/>
    </row>
    <row r="661465" spans="16:16" x14ac:dyDescent="0.3">
      <c r="P661465" s="83"/>
    </row>
    <row r="661466" spans="16:16" x14ac:dyDescent="0.3">
      <c r="P661466" s="83"/>
    </row>
    <row r="661467" spans="16:16" x14ac:dyDescent="0.3">
      <c r="P661467" s="83"/>
    </row>
    <row r="661468" spans="16:16" x14ac:dyDescent="0.3">
      <c r="P661468" s="83"/>
    </row>
    <row r="661469" spans="16:16" x14ac:dyDescent="0.3">
      <c r="P661469" s="83"/>
    </row>
    <row r="661470" spans="16:16" x14ac:dyDescent="0.3">
      <c r="P661470" s="83"/>
    </row>
    <row r="661471" spans="16:16" x14ac:dyDescent="0.3">
      <c r="P661471" s="83"/>
    </row>
    <row r="661472" spans="16:16" x14ac:dyDescent="0.3">
      <c r="P661472" s="83"/>
    </row>
    <row r="661473" spans="16:16" x14ac:dyDescent="0.3">
      <c r="P661473" s="83"/>
    </row>
    <row r="661474" spans="16:16" x14ac:dyDescent="0.3">
      <c r="P661474" s="83"/>
    </row>
    <row r="661475" spans="16:16" x14ac:dyDescent="0.3">
      <c r="P661475" s="83"/>
    </row>
    <row r="661476" spans="16:16" x14ac:dyDescent="0.3">
      <c r="P661476" s="83"/>
    </row>
    <row r="661477" spans="16:16" x14ac:dyDescent="0.3">
      <c r="P661477" s="83"/>
    </row>
    <row r="661478" spans="16:16" x14ac:dyDescent="0.3">
      <c r="P661478" s="83"/>
    </row>
    <row r="661479" spans="16:16" x14ac:dyDescent="0.3">
      <c r="P661479" s="83"/>
    </row>
    <row r="661480" spans="16:16" x14ac:dyDescent="0.3">
      <c r="P661480" s="83"/>
    </row>
    <row r="661481" spans="16:16" x14ac:dyDescent="0.3">
      <c r="P661481" s="83"/>
    </row>
    <row r="661482" spans="16:16" x14ac:dyDescent="0.3">
      <c r="P661482" s="83"/>
    </row>
    <row r="661483" spans="16:16" x14ac:dyDescent="0.3">
      <c r="P661483" s="83"/>
    </row>
    <row r="661484" spans="16:16" x14ac:dyDescent="0.3">
      <c r="P661484" s="83"/>
    </row>
    <row r="661485" spans="16:16" x14ac:dyDescent="0.3">
      <c r="P661485" s="83"/>
    </row>
    <row r="661486" spans="16:16" x14ac:dyDescent="0.3">
      <c r="P661486" s="83"/>
    </row>
    <row r="661487" spans="16:16" x14ac:dyDescent="0.3">
      <c r="P661487" s="83"/>
    </row>
    <row r="661488" spans="16:16" x14ac:dyDescent="0.3">
      <c r="P661488" s="83"/>
    </row>
    <row r="661489" spans="16:16" x14ac:dyDescent="0.3">
      <c r="P661489" s="83"/>
    </row>
    <row r="661490" spans="16:16" x14ac:dyDescent="0.3">
      <c r="P661490" s="83"/>
    </row>
    <row r="661491" spans="16:16" x14ac:dyDescent="0.3">
      <c r="P661491" s="83"/>
    </row>
    <row r="661492" spans="16:16" x14ac:dyDescent="0.3">
      <c r="P661492" s="83"/>
    </row>
    <row r="661493" spans="16:16" x14ac:dyDescent="0.3">
      <c r="P661493" s="83"/>
    </row>
    <row r="661494" spans="16:16" x14ac:dyDescent="0.3">
      <c r="P661494" s="83"/>
    </row>
    <row r="661495" spans="16:16" x14ac:dyDescent="0.3">
      <c r="P661495" s="83"/>
    </row>
    <row r="661496" spans="16:16" x14ac:dyDescent="0.3">
      <c r="P661496" s="83"/>
    </row>
    <row r="661497" spans="16:16" x14ac:dyDescent="0.3">
      <c r="P661497" s="83"/>
    </row>
    <row r="661498" spans="16:16" x14ac:dyDescent="0.3">
      <c r="P661498" s="83"/>
    </row>
    <row r="661499" spans="16:16" x14ac:dyDescent="0.3">
      <c r="P661499" s="83"/>
    </row>
    <row r="661500" spans="16:16" x14ac:dyDescent="0.3">
      <c r="P661500" s="83"/>
    </row>
    <row r="661501" spans="16:16" x14ac:dyDescent="0.3">
      <c r="P661501" s="83"/>
    </row>
    <row r="661502" spans="16:16" x14ac:dyDescent="0.3">
      <c r="P661502" s="83"/>
    </row>
    <row r="661503" spans="16:16" x14ac:dyDescent="0.3">
      <c r="P661503" s="83"/>
    </row>
    <row r="661504" spans="16:16" x14ac:dyDescent="0.3">
      <c r="P661504" s="83"/>
    </row>
    <row r="661505" spans="16:16" x14ac:dyDescent="0.3">
      <c r="P661505" s="83"/>
    </row>
    <row r="661506" spans="16:16" x14ac:dyDescent="0.3">
      <c r="P661506" s="83"/>
    </row>
    <row r="661507" spans="16:16" x14ac:dyDescent="0.3">
      <c r="P661507" s="83"/>
    </row>
    <row r="661508" spans="16:16" x14ac:dyDescent="0.3">
      <c r="P661508" s="83"/>
    </row>
    <row r="661509" spans="16:16" x14ac:dyDescent="0.3">
      <c r="P661509" s="83"/>
    </row>
    <row r="661510" spans="16:16" x14ac:dyDescent="0.3">
      <c r="P661510" s="83"/>
    </row>
    <row r="661511" spans="16:16" x14ac:dyDescent="0.3">
      <c r="P661511" s="83"/>
    </row>
    <row r="661512" spans="16:16" x14ac:dyDescent="0.3">
      <c r="P661512" s="83"/>
    </row>
    <row r="661513" spans="16:16" x14ac:dyDescent="0.3">
      <c r="P661513" s="83"/>
    </row>
    <row r="661514" spans="16:16" x14ac:dyDescent="0.3">
      <c r="P661514" s="83"/>
    </row>
    <row r="661515" spans="16:16" x14ac:dyDescent="0.3">
      <c r="P661515" s="83"/>
    </row>
    <row r="661516" spans="16:16" x14ac:dyDescent="0.3">
      <c r="P661516" s="83"/>
    </row>
    <row r="661517" spans="16:16" x14ac:dyDescent="0.3">
      <c r="P661517" s="83"/>
    </row>
    <row r="661518" spans="16:16" x14ac:dyDescent="0.3">
      <c r="P661518" s="83"/>
    </row>
    <row r="661519" spans="16:16" x14ac:dyDescent="0.3">
      <c r="P661519" s="83"/>
    </row>
    <row r="661520" spans="16:16" x14ac:dyDescent="0.3">
      <c r="P661520" s="83"/>
    </row>
    <row r="661521" spans="16:16" x14ac:dyDescent="0.3">
      <c r="P661521" s="83"/>
    </row>
    <row r="661522" spans="16:16" x14ac:dyDescent="0.3">
      <c r="P661522" s="83"/>
    </row>
    <row r="661523" spans="16:16" x14ac:dyDescent="0.3">
      <c r="P661523" s="83"/>
    </row>
    <row r="661524" spans="16:16" x14ac:dyDescent="0.3">
      <c r="P661524" s="83"/>
    </row>
    <row r="661525" spans="16:16" x14ac:dyDescent="0.3">
      <c r="P661525" s="83"/>
    </row>
    <row r="661526" spans="16:16" x14ac:dyDescent="0.3">
      <c r="P661526" s="83"/>
    </row>
    <row r="661527" spans="16:16" x14ac:dyDescent="0.3">
      <c r="P661527" s="83"/>
    </row>
    <row r="661528" spans="16:16" x14ac:dyDescent="0.3">
      <c r="P661528" s="83"/>
    </row>
    <row r="661529" spans="16:16" x14ac:dyDescent="0.3">
      <c r="P661529" s="83"/>
    </row>
    <row r="661530" spans="16:16" x14ac:dyDescent="0.3">
      <c r="P661530" s="83"/>
    </row>
    <row r="661531" spans="16:16" x14ac:dyDescent="0.3">
      <c r="P661531" s="83"/>
    </row>
    <row r="661532" spans="16:16" x14ac:dyDescent="0.3">
      <c r="P661532" s="83"/>
    </row>
    <row r="661533" spans="16:16" x14ac:dyDescent="0.3">
      <c r="P661533" s="83"/>
    </row>
    <row r="661534" spans="16:16" x14ac:dyDescent="0.3">
      <c r="P661534" s="83"/>
    </row>
    <row r="661535" spans="16:16" x14ac:dyDescent="0.3">
      <c r="P661535" s="83"/>
    </row>
    <row r="661536" spans="16:16" x14ac:dyDescent="0.3">
      <c r="P661536" s="83"/>
    </row>
    <row r="661537" spans="16:16" x14ac:dyDescent="0.3">
      <c r="P661537" s="83"/>
    </row>
    <row r="661538" spans="16:16" x14ac:dyDescent="0.3">
      <c r="P661538" s="83"/>
    </row>
    <row r="661539" spans="16:16" x14ac:dyDescent="0.3">
      <c r="P661539" s="83"/>
    </row>
    <row r="661540" spans="16:16" x14ac:dyDescent="0.3">
      <c r="P661540" s="83"/>
    </row>
    <row r="661541" spans="16:16" x14ac:dyDescent="0.3">
      <c r="P661541" s="83"/>
    </row>
    <row r="661542" spans="16:16" x14ac:dyDescent="0.3">
      <c r="P661542" s="83"/>
    </row>
    <row r="661543" spans="16:16" x14ac:dyDescent="0.3">
      <c r="P661543" s="83"/>
    </row>
    <row r="661544" spans="16:16" x14ac:dyDescent="0.3">
      <c r="P661544" s="83"/>
    </row>
    <row r="661545" spans="16:16" x14ac:dyDescent="0.3">
      <c r="P661545" s="83"/>
    </row>
    <row r="661546" spans="16:16" x14ac:dyDescent="0.3">
      <c r="P661546" s="83"/>
    </row>
    <row r="661547" spans="16:16" x14ac:dyDescent="0.3">
      <c r="P661547" s="83"/>
    </row>
    <row r="661548" spans="16:16" x14ac:dyDescent="0.3">
      <c r="P661548" s="83"/>
    </row>
    <row r="661549" spans="16:16" x14ac:dyDescent="0.3">
      <c r="P661549" s="83"/>
    </row>
    <row r="661550" spans="16:16" x14ac:dyDescent="0.3">
      <c r="P661550" s="83"/>
    </row>
    <row r="661551" spans="16:16" x14ac:dyDescent="0.3">
      <c r="P661551" s="83"/>
    </row>
    <row r="661552" spans="16:16" x14ac:dyDescent="0.3">
      <c r="P661552" s="83"/>
    </row>
    <row r="661553" spans="16:16" x14ac:dyDescent="0.3">
      <c r="P661553" s="83"/>
    </row>
    <row r="661554" spans="16:16" x14ac:dyDescent="0.3">
      <c r="P661554" s="83"/>
    </row>
    <row r="661555" spans="16:16" x14ac:dyDescent="0.3">
      <c r="P661555" s="83"/>
    </row>
    <row r="661556" spans="16:16" x14ac:dyDescent="0.3">
      <c r="P661556" s="83"/>
    </row>
    <row r="661557" spans="16:16" x14ac:dyDescent="0.3">
      <c r="P661557" s="83"/>
    </row>
    <row r="661558" spans="16:16" x14ac:dyDescent="0.3">
      <c r="P661558" s="83"/>
    </row>
    <row r="661559" spans="16:16" x14ac:dyDescent="0.3">
      <c r="P661559" s="83"/>
    </row>
    <row r="661560" spans="16:16" x14ac:dyDescent="0.3">
      <c r="P661560" s="83"/>
    </row>
    <row r="661561" spans="16:16" x14ac:dyDescent="0.3">
      <c r="P661561" s="83"/>
    </row>
    <row r="661562" spans="16:16" x14ac:dyDescent="0.3">
      <c r="P661562" s="83"/>
    </row>
    <row r="661563" spans="16:16" x14ac:dyDescent="0.3">
      <c r="P661563" s="83"/>
    </row>
    <row r="661564" spans="16:16" x14ac:dyDescent="0.3">
      <c r="P661564" s="83"/>
    </row>
    <row r="661565" spans="16:16" x14ac:dyDescent="0.3">
      <c r="P661565" s="83"/>
    </row>
    <row r="661566" spans="16:16" x14ac:dyDescent="0.3">
      <c r="P661566" s="83"/>
    </row>
    <row r="661567" spans="16:16" x14ac:dyDescent="0.3">
      <c r="P661567" s="83"/>
    </row>
    <row r="661568" spans="16:16" x14ac:dyDescent="0.3">
      <c r="P661568" s="83"/>
    </row>
    <row r="661569" spans="16:16" x14ac:dyDescent="0.3">
      <c r="P661569" s="83"/>
    </row>
    <row r="661570" spans="16:16" x14ac:dyDescent="0.3">
      <c r="P661570" s="83"/>
    </row>
    <row r="661571" spans="16:16" x14ac:dyDescent="0.3">
      <c r="P661571" s="83"/>
    </row>
    <row r="661572" spans="16:16" x14ac:dyDescent="0.3">
      <c r="P661572" s="83"/>
    </row>
    <row r="661573" spans="16:16" x14ac:dyDescent="0.3">
      <c r="P661573" s="83"/>
    </row>
    <row r="661574" spans="16:16" x14ac:dyDescent="0.3">
      <c r="P661574" s="83"/>
    </row>
    <row r="661575" spans="16:16" x14ac:dyDescent="0.3">
      <c r="P661575" s="83"/>
    </row>
    <row r="661576" spans="16:16" x14ac:dyDescent="0.3">
      <c r="P661576" s="83"/>
    </row>
    <row r="661577" spans="16:16" x14ac:dyDescent="0.3">
      <c r="P661577" s="83"/>
    </row>
    <row r="661578" spans="16:16" x14ac:dyDescent="0.3">
      <c r="P661578" s="83"/>
    </row>
    <row r="661579" spans="16:16" x14ac:dyDescent="0.3">
      <c r="P661579" s="83"/>
    </row>
    <row r="661580" spans="16:16" x14ac:dyDescent="0.3">
      <c r="P661580" s="83"/>
    </row>
    <row r="661581" spans="16:16" x14ac:dyDescent="0.3">
      <c r="P661581" s="83"/>
    </row>
    <row r="661582" spans="16:16" x14ac:dyDescent="0.3">
      <c r="P661582" s="83"/>
    </row>
    <row r="661583" spans="16:16" x14ac:dyDescent="0.3">
      <c r="P661583" s="83"/>
    </row>
    <row r="661584" spans="16:16" x14ac:dyDescent="0.3">
      <c r="P661584" s="83"/>
    </row>
    <row r="661585" spans="16:16" x14ac:dyDescent="0.3">
      <c r="P661585" s="83"/>
    </row>
    <row r="661586" spans="16:16" x14ac:dyDescent="0.3">
      <c r="P661586" s="83"/>
    </row>
    <row r="661587" spans="16:16" x14ac:dyDescent="0.3">
      <c r="P661587" s="83"/>
    </row>
    <row r="661588" spans="16:16" x14ac:dyDescent="0.3">
      <c r="P661588" s="83"/>
    </row>
    <row r="661589" spans="16:16" x14ac:dyDescent="0.3">
      <c r="P661589" s="83"/>
    </row>
    <row r="661590" spans="16:16" x14ac:dyDescent="0.3">
      <c r="P661590" s="83"/>
    </row>
    <row r="661591" spans="16:16" x14ac:dyDescent="0.3">
      <c r="P661591" s="83"/>
    </row>
    <row r="661592" spans="16:16" x14ac:dyDescent="0.3">
      <c r="P661592" s="83"/>
    </row>
    <row r="661593" spans="16:16" x14ac:dyDescent="0.3">
      <c r="P661593" s="83"/>
    </row>
    <row r="661594" spans="16:16" x14ac:dyDescent="0.3">
      <c r="P661594" s="83"/>
    </row>
    <row r="661595" spans="16:16" x14ac:dyDescent="0.3">
      <c r="P661595" s="83"/>
    </row>
    <row r="661596" spans="16:16" x14ac:dyDescent="0.3">
      <c r="P661596" s="83"/>
    </row>
    <row r="661597" spans="16:16" x14ac:dyDescent="0.3">
      <c r="P661597" s="83"/>
    </row>
    <row r="661598" spans="16:16" x14ac:dyDescent="0.3">
      <c r="P661598" s="83"/>
    </row>
    <row r="661599" spans="16:16" x14ac:dyDescent="0.3">
      <c r="P661599" s="83"/>
    </row>
    <row r="661600" spans="16:16" x14ac:dyDescent="0.3">
      <c r="P661600" s="83"/>
    </row>
    <row r="661601" spans="16:16" x14ac:dyDescent="0.3">
      <c r="P661601" s="83"/>
    </row>
    <row r="661602" spans="16:16" x14ac:dyDescent="0.3">
      <c r="P661602" s="83"/>
    </row>
    <row r="661603" spans="16:16" x14ac:dyDescent="0.3">
      <c r="P661603" s="83"/>
    </row>
    <row r="661604" spans="16:16" x14ac:dyDescent="0.3">
      <c r="P661604" s="83"/>
    </row>
    <row r="661605" spans="16:16" x14ac:dyDescent="0.3">
      <c r="P661605" s="83"/>
    </row>
    <row r="661606" spans="16:16" x14ac:dyDescent="0.3">
      <c r="P661606" s="83"/>
    </row>
    <row r="661607" spans="16:16" x14ac:dyDescent="0.3">
      <c r="P661607" s="83"/>
    </row>
    <row r="661608" spans="16:16" x14ac:dyDescent="0.3">
      <c r="P661608" s="83"/>
    </row>
    <row r="661609" spans="16:16" x14ac:dyDescent="0.3">
      <c r="P661609" s="83"/>
    </row>
    <row r="661610" spans="16:16" x14ac:dyDescent="0.3">
      <c r="P661610" s="83"/>
    </row>
    <row r="661611" spans="16:16" x14ac:dyDescent="0.3">
      <c r="P661611" s="83"/>
    </row>
    <row r="661612" spans="16:16" x14ac:dyDescent="0.3">
      <c r="P661612" s="83"/>
    </row>
    <row r="661613" spans="16:16" x14ac:dyDescent="0.3">
      <c r="P661613" s="83"/>
    </row>
    <row r="661614" spans="16:16" x14ac:dyDescent="0.3">
      <c r="P661614" s="83"/>
    </row>
    <row r="661615" spans="16:16" x14ac:dyDescent="0.3">
      <c r="P661615" s="83"/>
    </row>
    <row r="661616" spans="16:16" x14ac:dyDescent="0.3">
      <c r="P661616" s="83"/>
    </row>
    <row r="661617" spans="16:16" x14ac:dyDescent="0.3">
      <c r="P661617" s="83"/>
    </row>
    <row r="661618" spans="16:16" x14ac:dyDescent="0.3">
      <c r="P661618" s="83"/>
    </row>
    <row r="661619" spans="16:16" x14ac:dyDescent="0.3">
      <c r="P661619" s="83"/>
    </row>
    <row r="661620" spans="16:16" x14ac:dyDescent="0.3">
      <c r="P661620" s="83"/>
    </row>
    <row r="661621" spans="16:16" x14ac:dyDescent="0.3">
      <c r="P661621" s="83"/>
    </row>
    <row r="661622" spans="16:16" x14ac:dyDescent="0.3">
      <c r="P661622" s="83"/>
    </row>
    <row r="661623" spans="16:16" x14ac:dyDescent="0.3">
      <c r="P661623" s="83"/>
    </row>
    <row r="661624" spans="16:16" x14ac:dyDescent="0.3">
      <c r="P661624" s="83"/>
    </row>
    <row r="661625" spans="16:16" x14ac:dyDescent="0.3">
      <c r="P661625" s="83"/>
    </row>
    <row r="661626" spans="16:16" x14ac:dyDescent="0.3">
      <c r="P661626" s="83"/>
    </row>
    <row r="661627" spans="16:16" x14ac:dyDescent="0.3">
      <c r="P661627" s="83"/>
    </row>
    <row r="661628" spans="16:16" x14ac:dyDescent="0.3">
      <c r="P661628" s="83"/>
    </row>
    <row r="661629" spans="16:16" x14ac:dyDescent="0.3">
      <c r="P661629" s="83"/>
    </row>
    <row r="661630" spans="16:16" x14ac:dyDescent="0.3">
      <c r="P661630" s="83"/>
    </row>
    <row r="661631" spans="16:16" x14ac:dyDescent="0.3">
      <c r="P661631" s="83"/>
    </row>
    <row r="661632" spans="16:16" x14ac:dyDescent="0.3">
      <c r="P661632" s="83"/>
    </row>
    <row r="661633" spans="16:16" x14ac:dyDescent="0.3">
      <c r="P661633" s="83"/>
    </row>
    <row r="661634" spans="16:16" x14ac:dyDescent="0.3">
      <c r="P661634" s="83"/>
    </row>
    <row r="661635" spans="16:16" x14ac:dyDescent="0.3">
      <c r="P661635" s="83"/>
    </row>
    <row r="661636" spans="16:16" x14ac:dyDescent="0.3">
      <c r="P661636" s="83"/>
    </row>
    <row r="661637" spans="16:16" x14ac:dyDescent="0.3">
      <c r="P661637" s="83"/>
    </row>
    <row r="661638" spans="16:16" x14ac:dyDescent="0.3">
      <c r="P661638" s="83"/>
    </row>
    <row r="661639" spans="16:16" x14ac:dyDescent="0.3">
      <c r="P661639" s="83"/>
    </row>
    <row r="661640" spans="16:16" x14ac:dyDescent="0.3">
      <c r="P661640" s="83"/>
    </row>
    <row r="661641" spans="16:16" x14ac:dyDescent="0.3">
      <c r="P661641" s="83"/>
    </row>
    <row r="661642" spans="16:16" x14ac:dyDescent="0.3">
      <c r="P661642" s="83"/>
    </row>
    <row r="661643" spans="16:16" x14ac:dyDescent="0.3">
      <c r="P661643" s="83"/>
    </row>
    <row r="661644" spans="16:16" x14ac:dyDescent="0.3">
      <c r="P661644" s="83"/>
    </row>
    <row r="661645" spans="16:16" x14ac:dyDescent="0.3">
      <c r="P661645" s="83"/>
    </row>
    <row r="661646" spans="16:16" x14ac:dyDescent="0.3">
      <c r="P661646" s="83"/>
    </row>
    <row r="661647" spans="16:16" x14ac:dyDescent="0.3">
      <c r="P661647" s="83"/>
    </row>
    <row r="661648" spans="16:16" x14ac:dyDescent="0.3">
      <c r="P661648" s="83"/>
    </row>
    <row r="661649" spans="16:16" x14ac:dyDescent="0.3">
      <c r="P661649" s="83"/>
    </row>
    <row r="661650" spans="16:16" x14ac:dyDescent="0.3">
      <c r="P661650" s="83"/>
    </row>
    <row r="661651" spans="16:16" x14ac:dyDescent="0.3">
      <c r="P661651" s="83"/>
    </row>
    <row r="661652" spans="16:16" x14ac:dyDescent="0.3">
      <c r="P661652" s="83"/>
    </row>
    <row r="661653" spans="16:16" x14ac:dyDescent="0.3">
      <c r="P661653" s="83"/>
    </row>
    <row r="661654" spans="16:16" x14ac:dyDescent="0.3">
      <c r="P661654" s="83"/>
    </row>
    <row r="661655" spans="16:16" x14ac:dyDescent="0.3">
      <c r="P661655" s="83"/>
    </row>
    <row r="661656" spans="16:16" x14ac:dyDescent="0.3">
      <c r="P661656" s="83"/>
    </row>
    <row r="661657" spans="16:16" x14ac:dyDescent="0.3">
      <c r="P661657" s="83"/>
    </row>
    <row r="661658" spans="16:16" x14ac:dyDescent="0.3">
      <c r="P661658" s="83"/>
    </row>
    <row r="661659" spans="16:16" x14ac:dyDescent="0.3">
      <c r="P661659" s="83"/>
    </row>
    <row r="661660" spans="16:16" x14ac:dyDescent="0.3">
      <c r="P661660" s="83"/>
    </row>
    <row r="661661" spans="16:16" x14ac:dyDescent="0.3">
      <c r="P661661" s="83"/>
    </row>
    <row r="661662" spans="16:16" x14ac:dyDescent="0.3">
      <c r="P661662" s="83"/>
    </row>
    <row r="661663" spans="16:16" x14ac:dyDescent="0.3">
      <c r="P661663" s="83"/>
    </row>
    <row r="661664" spans="16:16" x14ac:dyDescent="0.3">
      <c r="P661664" s="83"/>
    </row>
    <row r="661665" spans="16:16" x14ac:dyDescent="0.3">
      <c r="P661665" s="83"/>
    </row>
    <row r="661666" spans="16:16" x14ac:dyDescent="0.3">
      <c r="P661666" s="83"/>
    </row>
    <row r="661667" spans="16:16" x14ac:dyDescent="0.3">
      <c r="P661667" s="83"/>
    </row>
    <row r="661668" spans="16:16" x14ac:dyDescent="0.3">
      <c r="P661668" s="83"/>
    </row>
    <row r="661669" spans="16:16" x14ac:dyDescent="0.3">
      <c r="P661669" s="83"/>
    </row>
    <row r="661670" spans="16:16" x14ac:dyDescent="0.3">
      <c r="P661670" s="83"/>
    </row>
    <row r="661671" spans="16:16" x14ac:dyDescent="0.3">
      <c r="P661671" s="83"/>
    </row>
    <row r="661672" spans="16:16" x14ac:dyDescent="0.3">
      <c r="P661672" s="83"/>
    </row>
    <row r="661673" spans="16:16" x14ac:dyDescent="0.3">
      <c r="P661673" s="83"/>
    </row>
    <row r="661674" spans="16:16" x14ac:dyDescent="0.3">
      <c r="P661674" s="83"/>
    </row>
    <row r="661675" spans="16:16" x14ac:dyDescent="0.3">
      <c r="P661675" s="83"/>
    </row>
    <row r="661676" spans="16:16" x14ac:dyDescent="0.3">
      <c r="P661676" s="83"/>
    </row>
    <row r="661677" spans="16:16" x14ac:dyDescent="0.3">
      <c r="P661677" s="83"/>
    </row>
    <row r="661678" spans="16:16" x14ac:dyDescent="0.3">
      <c r="P661678" s="83"/>
    </row>
    <row r="661679" spans="16:16" x14ac:dyDescent="0.3">
      <c r="P661679" s="83"/>
    </row>
    <row r="661680" spans="16:16" x14ac:dyDescent="0.3">
      <c r="P661680" s="83"/>
    </row>
    <row r="661681" spans="16:16" x14ac:dyDescent="0.3">
      <c r="P661681" s="83"/>
    </row>
    <row r="661682" spans="16:16" x14ac:dyDescent="0.3">
      <c r="P661682" s="83"/>
    </row>
    <row r="661683" spans="16:16" x14ac:dyDescent="0.3">
      <c r="P661683" s="83"/>
    </row>
    <row r="661684" spans="16:16" x14ac:dyDescent="0.3">
      <c r="P661684" s="83"/>
    </row>
    <row r="661685" spans="16:16" x14ac:dyDescent="0.3">
      <c r="P661685" s="83"/>
    </row>
    <row r="661686" spans="16:16" x14ac:dyDescent="0.3">
      <c r="P661686" s="83"/>
    </row>
    <row r="661687" spans="16:16" x14ac:dyDescent="0.3">
      <c r="P661687" s="83"/>
    </row>
    <row r="661688" spans="16:16" x14ac:dyDescent="0.3">
      <c r="P661688" s="83"/>
    </row>
    <row r="661689" spans="16:16" x14ac:dyDescent="0.3">
      <c r="P661689" s="83"/>
    </row>
    <row r="661690" spans="16:16" x14ac:dyDescent="0.3">
      <c r="P661690" s="83"/>
    </row>
    <row r="661691" spans="16:16" x14ac:dyDescent="0.3">
      <c r="P661691" s="83"/>
    </row>
    <row r="661692" spans="16:16" x14ac:dyDescent="0.3">
      <c r="P661692" s="83"/>
    </row>
    <row r="661693" spans="16:16" x14ac:dyDescent="0.3">
      <c r="P661693" s="83"/>
    </row>
    <row r="661694" spans="16:16" x14ac:dyDescent="0.3">
      <c r="P661694" s="83"/>
    </row>
    <row r="661695" spans="16:16" x14ac:dyDescent="0.3">
      <c r="P661695" s="83"/>
    </row>
    <row r="661696" spans="16:16" x14ac:dyDescent="0.3">
      <c r="P661696" s="83"/>
    </row>
    <row r="661697" spans="16:16" x14ac:dyDescent="0.3">
      <c r="P661697" s="83"/>
    </row>
    <row r="661698" spans="16:16" x14ac:dyDescent="0.3">
      <c r="P661698" s="83"/>
    </row>
    <row r="661699" spans="16:16" x14ac:dyDescent="0.3">
      <c r="P661699" s="83"/>
    </row>
    <row r="661700" spans="16:16" x14ac:dyDescent="0.3">
      <c r="P661700" s="83"/>
    </row>
    <row r="661701" spans="16:16" x14ac:dyDescent="0.3">
      <c r="P661701" s="83"/>
    </row>
    <row r="661702" spans="16:16" x14ac:dyDescent="0.3">
      <c r="P661702" s="83"/>
    </row>
    <row r="661703" spans="16:16" x14ac:dyDescent="0.3">
      <c r="P661703" s="83"/>
    </row>
    <row r="661704" spans="16:16" x14ac:dyDescent="0.3">
      <c r="P661704" s="83"/>
    </row>
    <row r="661705" spans="16:16" x14ac:dyDescent="0.3">
      <c r="P661705" s="83"/>
    </row>
    <row r="661706" spans="16:16" x14ac:dyDescent="0.3">
      <c r="P661706" s="83"/>
    </row>
    <row r="661707" spans="16:16" x14ac:dyDescent="0.3">
      <c r="P661707" s="83"/>
    </row>
    <row r="661708" spans="16:16" x14ac:dyDescent="0.3">
      <c r="P661708" s="83"/>
    </row>
    <row r="661709" spans="16:16" x14ac:dyDescent="0.3">
      <c r="P661709" s="83"/>
    </row>
    <row r="661710" spans="16:16" x14ac:dyDescent="0.3">
      <c r="P661710" s="83"/>
    </row>
    <row r="661711" spans="16:16" x14ac:dyDescent="0.3">
      <c r="P661711" s="83"/>
    </row>
    <row r="661712" spans="16:16" x14ac:dyDescent="0.3">
      <c r="P661712" s="83"/>
    </row>
    <row r="661713" spans="16:16" x14ac:dyDescent="0.3">
      <c r="P661713" s="83"/>
    </row>
    <row r="661714" spans="16:16" x14ac:dyDescent="0.3">
      <c r="P661714" s="83"/>
    </row>
    <row r="661715" spans="16:16" x14ac:dyDescent="0.3">
      <c r="P661715" s="83"/>
    </row>
    <row r="661716" spans="16:16" x14ac:dyDescent="0.3">
      <c r="P661716" s="83"/>
    </row>
    <row r="661717" spans="16:16" x14ac:dyDescent="0.3">
      <c r="P661717" s="83"/>
    </row>
    <row r="661718" spans="16:16" x14ac:dyDescent="0.3">
      <c r="P661718" s="83"/>
    </row>
    <row r="661719" spans="16:16" x14ac:dyDescent="0.3">
      <c r="P661719" s="83"/>
    </row>
    <row r="661720" spans="16:16" x14ac:dyDescent="0.3">
      <c r="P661720" s="83"/>
    </row>
    <row r="661721" spans="16:16" x14ac:dyDescent="0.3">
      <c r="P661721" s="83"/>
    </row>
    <row r="661722" spans="16:16" x14ac:dyDescent="0.3">
      <c r="P661722" s="83"/>
    </row>
    <row r="661723" spans="16:16" x14ac:dyDescent="0.3">
      <c r="P661723" s="83"/>
    </row>
    <row r="661724" spans="16:16" x14ac:dyDescent="0.3">
      <c r="P661724" s="83"/>
    </row>
    <row r="661725" spans="16:16" x14ac:dyDescent="0.3">
      <c r="P661725" s="83"/>
    </row>
    <row r="661726" spans="16:16" x14ac:dyDescent="0.3">
      <c r="P661726" s="83"/>
    </row>
    <row r="661727" spans="16:16" x14ac:dyDescent="0.3">
      <c r="P661727" s="83"/>
    </row>
    <row r="661728" spans="16:16" x14ac:dyDescent="0.3">
      <c r="P661728" s="83"/>
    </row>
    <row r="661729" spans="16:16" x14ac:dyDescent="0.3">
      <c r="P661729" s="83"/>
    </row>
    <row r="661730" spans="16:16" x14ac:dyDescent="0.3">
      <c r="P661730" s="83"/>
    </row>
    <row r="661731" spans="16:16" x14ac:dyDescent="0.3">
      <c r="P661731" s="83"/>
    </row>
    <row r="661732" spans="16:16" x14ac:dyDescent="0.3">
      <c r="P661732" s="83"/>
    </row>
    <row r="661733" spans="16:16" x14ac:dyDescent="0.3">
      <c r="P661733" s="83"/>
    </row>
    <row r="661734" spans="16:16" x14ac:dyDescent="0.3">
      <c r="P661734" s="83"/>
    </row>
    <row r="661735" spans="16:16" x14ac:dyDescent="0.3">
      <c r="P661735" s="83"/>
    </row>
    <row r="661736" spans="16:16" x14ac:dyDescent="0.3">
      <c r="P661736" s="83"/>
    </row>
    <row r="661737" spans="16:16" x14ac:dyDescent="0.3">
      <c r="P661737" s="83"/>
    </row>
    <row r="661738" spans="16:16" x14ac:dyDescent="0.3">
      <c r="P661738" s="83"/>
    </row>
    <row r="661739" spans="16:16" x14ac:dyDescent="0.3">
      <c r="P661739" s="83"/>
    </row>
    <row r="661740" spans="16:16" x14ac:dyDescent="0.3">
      <c r="P661740" s="83"/>
    </row>
    <row r="661741" spans="16:16" x14ac:dyDescent="0.3">
      <c r="P661741" s="83"/>
    </row>
    <row r="661742" spans="16:16" x14ac:dyDescent="0.3">
      <c r="P661742" s="83"/>
    </row>
    <row r="661743" spans="16:16" x14ac:dyDescent="0.3">
      <c r="P661743" s="83"/>
    </row>
    <row r="661744" spans="16:16" x14ac:dyDescent="0.3">
      <c r="P661744" s="83"/>
    </row>
    <row r="661745" spans="16:16" x14ac:dyDescent="0.3">
      <c r="P661745" s="83"/>
    </row>
    <row r="661746" spans="16:16" x14ac:dyDescent="0.3">
      <c r="P661746" s="83"/>
    </row>
    <row r="661747" spans="16:16" x14ac:dyDescent="0.3">
      <c r="P661747" s="83"/>
    </row>
    <row r="661748" spans="16:16" x14ac:dyDescent="0.3">
      <c r="P661748" s="83"/>
    </row>
    <row r="661749" spans="16:16" x14ac:dyDescent="0.3">
      <c r="P661749" s="83"/>
    </row>
    <row r="661750" spans="16:16" x14ac:dyDescent="0.3">
      <c r="P661750" s="83"/>
    </row>
    <row r="661751" spans="16:16" x14ac:dyDescent="0.3">
      <c r="P661751" s="83"/>
    </row>
    <row r="661752" spans="16:16" x14ac:dyDescent="0.3">
      <c r="P661752" s="83"/>
    </row>
    <row r="661753" spans="16:16" x14ac:dyDescent="0.3">
      <c r="P661753" s="83"/>
    </row>
    <row r="661754" spans="16:16" x14ac:dyDescent="0.3">
      <c r="P661754" s="83"/>
    </row>
    <row r="661755" spans="16:16" x14ac:dyDescent="0.3">
      <c r="P661755" s="83"/>
    </row>
    <row r="661756" spans="16:16" x14ac:dyDescent="0.3">
      <c r="P661756" s="83"/>
    </row>
    <row r="661757" spans="16:16" x14ac:dyDescent="0.3">
      <c r="P661757" s="83"/>
    </row>
    <row r="661758" spans="16:16" x14ac:dyDescent="0.3">
      <c r="P661758" s="83"/>
    </row>
    <row r="661759" spans="16:16" x14ac:dyDescent="0.3">
      <c r="P661759" s="83"/>
    </row>
    <row r="661760" spans="16:16" x14ac:dyDescent="0.3">
      <c r="P661760" s="83"/>
    </row>
    <row r="661761" spans="16:16" x14ac:dyDescent="0.3">
      <c r="P661761" s="83"/>
    </row>
    <row r="661762" spans="16:16" x14ac:dyDescent="0.3">
      <c r="P661762" s="83"/>
    </row>
    <row r="661763" spans="16:16" x14ac:dyDescent="0.3">
      <c r="P661763" s="83"/>
    </row>
    <row r="661764" spans="16:16" x14ac:dyDescent="0.3">
      <c r="P661764" s="83"/>
    </row>
    <row r="661765" spans="16:16" x14ac:dyDescent="0.3">
      <c r="P661765" s="83"/>
    </row>
    <row r="661766" spans="16:16" x14ac:dyDescent="0.3">
      <c r="P661766" s="83"/>
    </row>
    <row r="661767" spans="16:16" x14ac:dyDescent="0.3">
      <c r="P661767" s="83"/>
    </row>
    <row r="661768" spans="16:16" x14ac:dyDescent="0.3">
      <c r="P661768" s="83"/>
    </row>
    <row r="661769" spans="16:16" x14ac:dyDescent="0.3">
      <c r="P661769" s="83"/>
    </row>
    <row r="661770" spans="16:16" x14ac:dyDescent="0.3">
      <c r="P661770" s="83"/>
    </row>
    <row r="661771" spans="16:16" x14ac:dyDescent="0.3">
      <c r="P661771" s="83"/>
    </row>
    <row r="661772" spans="16:16" x14ac:dyDescent="0.3">
      <c r="P661772" s="83"/>
    </row>
    <row r="661773" spans="16:16" x14ac:dyDescent="0.3">
      <c r="P661773" s="83"/>
    </row>
    <row r="661774" spans="16:16" x14ac:dyDescent="0.3">
      <c r="P661774" s="83"/>
    </row>
    <row r="661775" spans="16:16" x14ac:dyDescent="0.3">
      <c r="P661775" s="83"/>
    </row>
    <row r="661776" spans="16:16" x14ac:dyDescent="0.3">
      <c r="P661776" s="83"/>
    </row>
    <row r="661777" spans="16:16" x14ac:dyDescent="0.3">
      <c r="P661777" s="83"/>
    </row>
    <row r="661778" spans="16:16" x14ac:dyDescent="0.3">
      <c r="P661778" s="83"/>
    </row>
    <row r="661779" spans="16:16" x14ac:dyDescent="0.3">
      <c r="P661779" s="83"/>
    </row>
    <row r="661780" spans="16:16" x14ac:dyDescent="0.3">
      <c r="P661780" s="83"/>
    </row>
    <row r="661781" spans="16:16" x14ac:dyDescent="0.3">
      <c r="P661781" s="83"/>
    </row>
    <row r="661782" spans="16:16" x14ac:dyDescent="0.3">
      <c r="P661782" s="83"/>
    </row>
    <row r="661783" spans="16:16" x14ac:dyDescent="0.3">
      <c r="P661783" s="83"/>
    </row>
    <row r="661784" spans="16:16" x14ac:dyDescent="0.3">
      <c r="P661784" s="83"/>
    </row>
    <row r="661785" spans="16:16" x14ac:dyDescent="0.3">
      <c r="P661785" s="83"/>
    </row>
    <row r="661786" spans="16:16" x14ac:dyDescent="0.3">
      <c r="P661786" s="83"/>
    </row>
    <row r="661787" spans="16:16" x14ac:dyDescent="0.3">
      <c r="P661787" s="83"/>
    </row>
    <row r="661788" spans="16:16" x14ac:dyDescent="0.3">
      <c r="P661788" s="83"/>
    </row>
    <row r="661789" spans="16:16" x14ac:dyDescent="0.3">
      <c r="P661789" s="83"/>
    </row>
    <row r="661790" spans="16:16" x14ac:dyDescent="0.3">
      <c r="P661790" s="83"/>
    </row>
    <row r="661791" spans="16:16" x14ac:dyDescent="0.3">
      <c r="P661791" s="83"/>
    </row>
    <row r="661792" spans="16:16" x14ac:dyDescent="0.3">
      <c r="P661792" s="83"/>
    </row>
    <row r="661793" spans="16:16" x14ac:dyDescent="0.3">
      <c r="P661793" s="83"/>
    </row>
    <row r="661794" spans="16:16" x14ac:dyDescent="0.3">
      <c r="P661794" s="83"/>
    </row>
    <row r="661795" spans="16:16" x14ac:dyDescent="0.3">
      <c r="P661795" s="83"/>
    </row>
    <row r="661796" spans="16:16" x14ac:dyDescent="0.3">
      <c r="P661796" s="83"/>
    </row>
    <row r="661797" spans="16:16" x14ac:dyDescent="0.3">
      <c r="P661797" s="83"/>
    </row>
    <row r="661798" spans="16:16" x14ac:dyDescent="0.3">
      <c r="P661798" s="83"/>
    </row>
    <row r="661799" spans="16:16" x14ac:dyDescent="0.3">
      <c r="P661799" s="83"/>
    </row>
    <row r="661800" spans="16:16" x14ac:dyDescent="0.3">
      <c r="P661800" s="83"/>
    </row>
    <row r="661801" spans="16:16" x14ac:dyDescent="0.3">
      <c r="P661801" s="83"/>
    </row>
    <row r="661802" spans="16:16" x14ac:dyDescent="0.3">
      <c r="P661802" s="83"/>
    </row>
    <row r="661803" spans="16:16" x14ac:dyDescent="0.3">
      <c r="P661803" s="83"/>
    </row>
    <row r="661804" spans="16:16" x14ac:dyDescent="0.3">
      <c r="P661804" s="83"/>
    </row>
    <row r="661805" spans="16:16" x14ac:dyDescent="0.3">
      <c r="P661805" s="83"/>
    </row>
    <row r="661806" spans="16:16" x14ac:dyDescent="0.3">
      <c r="P661806" s="83"/>
    </row>
    <row r="661807" spans="16:16" x14ac:dyDescent="0.3">
      <c r="P661807" s="83"/>
    </row>
    <row r="661808" spans="16:16" x14ac:dyDescent="0.3">
      <c r="P661808" s="83"/>
    </row>
    <row r="661809" spans="16:16" x14ac:dyDescent="0.3">
      <c r="P661809" s="83"/>
    </row>
    <row r="661810" spans="16:16" x14ac:dyDescent="0.3">
      <c r="P661810" s="83"/>
    </row>
    <row r="661811" spans="16:16" x14ac:dyDescent="0.3">
      <c r="P661811" s="83"/>
    </row>
    <row r="661812" spans="16:16" x14ac:dyDescent="0.3">
      <c r="P661812" s="83"/>
    </row>
    <row r="661813" spans="16:16" x14ac:dyDescent="0.3">
      <c r="P661813" s="83"/>
    </row>
    <row r="661814" spans="16:16" x14ac:dyDescent="0.3">
      <c r="P661814" s="83"/>
    </row>
    <row r="661815" spans="16:16" x14ac:dyDescent="0.3">
      <c r="P661815" s="83"/>
    </row>
    <row r="661816" spans="16:16" x14ac:dyDescent="0.3">
      <c r="P661816" s="83"/>
    </row>
    <row r="661817" spans="16:16" x14ac:dyDescent="0.3">
      <c r="P661817" s="83"/>
    </row>
    <row r="661818" spans="16:16" x14ac:dyDescent="0.3">
      <c r="P661818" s="83"/>
    </row>
    <row r="661819" spans="16:16" x14ac:dyDescent="0.3">
      <c r="P661819" s="83"/>
    </row>
    <row r="661820" spans="16:16" x14ac:dyDescent="0.3">
      <c r="P661820" s="83"/>
    </row>
    <row r="661821" spans="16:16" x14ac:dyDescent="0.3">
      <c r="P661821" s="83"/>
    </row>
    <row r="661822" spans="16:16" x14ac:dyDescent="0.3">
      <c r="P661822" s="83"/>
    </row>
    <row r="661823" spans="16:16" x14ac:dyDescent="0.3">
      <c r="P661823" s="83"/>
    </row>
    <row r="661824" spans="16:16" x14ac:dyDescent="0.3">
      <c r="P661824" s="83"/>
    </row>
    <row r="661825" spans="16:16" x14ac:dyDescent="0.3">
      <c r="P661825" s="83"/>
    </row>
    <row r="661826" spans="16:16" x14ac:dyDescent="0.3">
      <c r="P661826" s="83"/>
    </row>
    <row r="661827" spans="16:16" x14ac:dyDescent="0.3">
      <c r="P661827" s="83"/>
    </row>
    <row r="661828" spans="16:16" x14ac:dyDescent="0.3">
      <c r="P661828" s="83"/>
    </row>
    <row r="661829" spans="16:16" x14ac:dyDescent="0.3">
      <c r="P661829" s="83"/>
    </row>
    <row r="661830" spans="16:16" x14ac:dyDescent="0.3">
      <c r="P661830" s="83"/>
    </row>
    <row r="661831" spans="16:16" x14ac:dyDescent="0.3">
      <c r="P661831" s="83"/>
    </row>
    <row r="661832" spans="16:16" x14ac:dyDescent="0.3">
      <c r="P661832" s="83"/>
    </row>
    <row r="661833" spans="16:16" x14ac:dyDescent="0.3">
      <c r="P661833" s="83"/>
    </row>
    <row r="661834" spans="16:16" x14ac:dyDescent="0.3">
      <c r="P661834" s="83"/>
    </row>
    <row r="661835" spans="16:16" x14ac:dyDescent="0.3">
      <c r="P661835" s="83"/>
    </row>
    <row r="661836" spans="16:16" x14ac:dyDescent="0.3">
      <c r="P661836" s="83"/>
    </row>
    <row r="661837" spans="16:16" x14ac:dyDescent="0.3">
      <c r="P661837" s="83"/>
    </row>
    <row r="661838" spans="16:16" x14ac:dyDescent="0.3">
      <c r="P661838" s="83"/>
    </row>
    <row r="661839" spans="16:16" x14ac:dyDescent="0.3">
      <c r="P661839" s="83"/>
    </row>
    <row r="661840" spans="16:16" x14ac:dyDescent="0.3">
      <c r="P661840" s="83"/>
    </row>
    <row r="661841" spans="16:16" x14ac:dyDescent="0.3">
      <c r="P661841" s="83"/>
    </row>
    <row r="661842" spans="16:16" x14ac:dyDescent="0.3">
      <c r="P661842" s="83"/>
    </row>
    <row r="661843" spans="16:16" x14ac:dyDescent="0.3">
      <c r="P661843" s="83"/>
    </row>
    <row r="661844" spans="16:16" x14ac:dyDescent="0.3">
      <c r="P661844" s="83"/>
    </row>
    <row r="661845" spans="16:16" x14ac:dyDescent="0.3">
      <c r="P661845" s="83"/>
    </row>
    <row r="661846" spans="16:16" x14ac:dyDescent="0.3">
      <c r="P661846" s="83"/>
    </row>
    <row r="661847" spans="16:16" x14ac:dyDescent="0.3">
      <c r="P661847" s="83"/>
    </row>
    <row r="661848" spans="16:16" x14ac:dyDescent="0.3">
      <c r="P661848" s="83"/>
    </row>
    <row r="661849" spans="16:16" x14ac:dyDescent="0.3">
      <c r="P661849" s="83"/>
    </row>
    <row r="661850" spans="16:16" x14ac:dyDescent="0.3">
      <c r="P661850" s="83"/>
    </row>
    <row r="661851" spans="16:16" x14ac:dyDescent="0.3">
      <c r="P661851" s="83"/>
    </row>
    <row r="661852" spans="16:16" x14ac:dyDescent="0.3">
      <c r="P661852" s="83"/>
    </row>
    <row r="661853" spans="16:16" x14ac:dyDescent="0.3">
      <c r="P661853" s="83"/>
    </row>
    <row r="661854" spans="16:16" x14ac:dyDescent="0.3">
      <c r="P661854" s="83"/>
    </row>
    <row r="661855" spans="16:16" x14ac:dyDescent="0.3">
      <c r="P661855" s="83"/>
    </row>
    <row r="661856" spans="16:16" x14ac:dyDescent="0.3">
      <c r="P661856" s="83"/>
    </row>
    <row r="661857" spans="16:16" x14ac:dyDescent="0.3">
      <c r="P661857" s="83"/>
    </row>
    <row r="661858" spans="16:16" x14ac:dyDescent="0.3">
      <c r="P661858" s="83"/>
    </row>
    <row r="661859" spans="16:16" x14ac:dyDescent="0.3">
      <c r="P661859" s="83"/>
    </row>
    <row r="661860" spans="16:16" x14ac:dyDescent="0.3">
      <c r="P661860" s="83"/>
    </row>
    <row r="661861" spans="16:16" x14ac:dyDescent="0.3">
      <c r="P661861" s="83"/>
    </row>
    <row r="661862" spans="16:16" x14ac:dyDescent="0.3">
      <c r="P661862" s="83"/>
    </row>
    <row r="661863" spans="16:16" x14ac:dyDescent="0.3">
      <c r="P661863" s="83"/>
    </row>
    <row r="661864" spans="16:16" x14ac:dyDescent="0.3">
      <c r="P661864" s="83"/>
    </row>
    <row r="661865" spans="16:16" x14ac:dyDescent="0.3">
      <c r="P661865" s="83"/>
    </row>
    <row r="661866" spans="16:16" x14ac:dyDescent="0.3">
      <c r="P661866" s="83"/>
    </row>
    <row r="661867" spans="16:16" x14ac:dyDescent="0.3">
      <c r="P661867" s="83"/>
    </row>
    <row r="661868" spans="16:16" x14ac:dyDescent="0.3">
      <c r="P661868" s="83"/>
    </row>
    <row r="661869" spans="16:16" x14ac:dyDescent="0.3">
      <c r="P661869" s="83"/>
    </row>
    <row r="661870" spans="16:16" x14ac:dyDescent="0.3">
      <c r="P661870" s="83"/>
    </row>
    <row r="661871" spans="16:16" x14ac:dyDescent="0.3">
      <c r="P661871" s="83"/>
    </row>
    <row r="661872" spans="16:16" x14ac:dyDescent="0.3">
      <c r="P661872" s="83"/>
    </row>
    <row r="661873" spans="16:16" x14ac:dyDescent="0.3">
      <c r="P661873" s="83"/>
    </row>
    <row r="661874" spans="16:16" x14ac:dyDescent="0.3">
      <c r="P661874" s="83"/>
    </row>
    <row r="661875" spans="16:16" x14ac:dyDescent="0.3">
      <c r="P661875" s="83"/>
    </row>
    <row r="661876" spans="16:16" x14ac:dyDescent="0.3">
      <c r="P661876" s="83"/>
    </row>
    <row r="661877" spans="16:16" x14ac:dyDescent="0.3">
      <c r="P661877" s="83"/>
    </row>
    <row r="661878" spans="16:16" x14ac:dyDescent="0.3">
      <c r="P661878" s="83"/>
    </row>
    <row r="661879" spans="16:16" x14ac:dyDescent="0.3">
      <c r="P661879" s="83"/>
    </row>
    <row r="661880" spans="16:16" x14ac:dyDescent="0.3">
      <c r="P661880" s="83"/>
    </row>
    <row r="661881" spans="16:16" x14ac:dyDescent="0.3">
      <c r="P661881" s="83"/>
    </row>
    <row r="661882" spans="16:16" x14ac:dyDescent="0.3">
      <c r="P661882" s="83"/>
    </row>
    <row r="661883" spans="16:16" x14ac:dyDescent="0.3">
      <c r="P661883" s="83"/>
    </row>
    <row r="661884" spans="16:16" x14ac:dyDescent="0.3">
      <c r="P661884" s="83"/>
    </row>
    <row r="661885" spans="16:16" x14ac:dyDescent="0.3">
      <c r="P661885" s="83"/>
    </row>
    <row r="661886" spans="16:16" x14ac:dyDescent="0.3">
      <c r="P661886" s="83"/>
    </row>
    <row r="661887" spans="16:16" x14ac:dyDescent="0.3">
      <c r="P661887" s="83"/>
    </row>
    <row r="661888" spans="16:16" x14ac:dyDescent="0.3">
      <c r="P661888" s="83"/>
    </row>
    <row r="661889" spans="16:16" x14ac:dyDescent="0.3">
      <c r="P661889" s="83"/>
    </row>
    <row r="661890" spans="16:16" x14ac:dyDescent="0.3">
      <c r="P661890" s="83"/>
    </row>
    <row r="661891" spans="16:16" x14ac:dyDescent="0.3">
      <c r="P661891" s="83"/>
    </row>
    <row r="661892" spans="16:16" x14ac:dyDescent="0.3">
      <c r="P661892" s="83"/>
    </row>
    <row r="661893" spans="16:16" x14ac:dyDescent="0.3">
      <c r="P661893" s="83"/>
    </row>
    <row r="661894" spans="16:16" x14ac:dyDescent="0.3">
      <c r="P661894" s="83"/>
    </row>
    <row r="661895" spans="16:16" x14ac:dyDescent="0.3">
      <c r="P661895" s="83"/>
    </row>
    <row r="661896" spans="16:16" x14ac:dyDescent="0.3">
      <c r="P661896" s="83"/>
    </row>
    <row r="661897" spans="16:16" x14ac:dyDescent="0.3">
      <c r="P661897" s="83"/>
    </row>
    <row r="661898" spans="16:16" x14ac:dyDescent="0.3">
      <c r="P661898" s="83"/>
    </row>
    <row r="661899" spans="16:16" x14ac:dyDescent="0.3">
      <c r="P661899" s="83"/>
    </row>
    <row r="661900" spans="16:16" x14ac:dyDescent="0.3">
      <c r="P661900" s="83"/>
    </row>
    <row r="661901" spans="16:16" x14ac:dyDescent="0.3">
      <c r="P661901" s="83"/>
    </row>
    <row r="661902" spans="16:16" x14ac:dyDescent="0.3">
      <c r="P661902" s="83"/>
    </row>
    <row r="661903" spans="16:16" x14ac:dyDescent="0.3">
      <c r="P661903" s="83"/>
    </row>
    <row r="661904" spans="16:16" x14ac:dyDescent="0.3">
      <c r="P661904" s="83"/>
    </row>
    <row r="661905" spans="16:16" x14ac:dyDescent="0.3">
      <c r="P661905" s="83"/>
    </row>
    <row r="661906" spans="16:16" x14ac:dyDescent="0.3">
      <c r="P661906" s="83"/>
    </row>
    <row r="661907" spans="16:16" x14ac:dyDescent="0.3">
      <c r="P661907" s="83"/>
    </row>
    <row r="661908" spans="16:16" x14ac:dyDescent="0.3">
      <c r="P661908" s="83"/>
    </row>
    <row r="661909" spans="16:16" x14ac:dyDescent="0.3">
      <c r="P661909" s="83"/>
    </row>
    <row r="661910" spans="16:16" x14ac:dyDescent="0.3">
      <c r="P661910" s="83"/>
    </row>
    <row r="661911" spans="16:16" x14ac:dyDescent="0.3">
      <c r="P661911" s="83"/>
    </row>
    <row r="661912" spans="16:16" x14ac:dyDescent="0.3">
      <c r="P661912" s="83"/>
    </row>
    <row r="661913" spans="16:16" x14ac:dyDescent="0.3">
      <c r="P661913" s="83"/>
    </row>
    <row r="661914" spans="16:16" x14ac:dyDescent="0.3">
      <c r="P661914" s="83"/>
    </row>
    <row r="661915" spans="16:16" x14ac:dyDescent="0.3">
      <c r="P661915" s="83"/>
    </row>
    <row r="661916" spans="16:16" x14ac:dyDescent="0.3">
      <c r="P661916" s="83"/>
    </row>
    <row r="661917" spans="16:16" x14ac:dyDescent="0.3">
      <c r="P661917" s="83"/>
    </row>
    <row r="661918" spans="16:16" x14ac:dyDescent="0.3">
      <c r="P661918" s="83"/>
    </row>
    <row r="661919" spans="16:16" x14ac:dyDescent="0.3">
      <c r="P661919" s="83"/>
    </row>
    <row r="661920" spans="16:16" x14ac:dyDescent="0.3">
      <c r="P661920" s="83"/>
    </row>
    <row r="661921" spans="16:16" x14ac:dyDescent="0.3">
      <c r="P661921" s="83"/>
    </row>
    <row r="661922" spans="16:16" x14ac:dyDescent="0.3">
      <c r="P661922" s="83"/>
    </row>
    <row r="661923" spans="16:16" x14ac:dyDescent="0.3">
      <c r="P661923" s="83"/>
    </row>
    <row r="661924" spans="16:16" x14ac:dyDescent="0.3">
      <c r="P661924" s="83"/>
    </row>
    <row r="661925" spans="16:16" x14ac:dyDescent="0.3">
      <c r="P661925" s="83"/>
    </row>
    <row r="661926" spans="16:16" x14ac:dyDescent="0.3">
      <c r="P661926" s="83"/>
    </row>
    <row r="661927" spans="16:16" x14ac:dyDescent="0.3">
      <c r="P661927" s="83"/>
    </row>
    <row r="661928" spans="16:16" x14ac:dyDescent="0.3">
      <c r="P661928" s="83"/>
    </row>
    <row r="661929" spans="16:16" x14ac:dyDescent="0.3">
      <c r="P661929" s="83"/>
    </row>
    <row r="661930" spans="16:16" x14ac:dyDescent="0.3">
      <c r="P661930" s="83"/>
    </row>
    <row r="661931" spans="16:16" x14ac:dyDescent="0.3">
      <c r="P661931" s="83"/>
    </row>
    <row r="661932" spans="16:16" x14ac:dyDescent="0.3">
      <c r="P661932" s="83"/>
    </row>
    <row r="661933" spans="16:16" x14ac:dyDescent="0.3">
      <c r="P661933" s="83"/>
    </row>
    <row r="661934" spans="16:16" x14ac:dyDescent="0.3">
      <c r="P661934" s="83"/>
    </row>
    <row r="661935" spans="16:16" x14ac:dyDescent="0.3">
      <c r="P661935" s="83"/>
    </row>
    <row r="661936" spans="16:16" x14ac:dyDescent="0.3">
      <c r="P661936" s="83"/>
    </row>
    <row r="661937" spans="16:16" x14ac:dyDescent="0.3">
      <c r="P661937" s="83"/>
    </row>
    <row r="661938" spans="16:16" x14ac:dyDescent="0.3">
      <c r="P661938" s="83"/>
    </row>
    <row r="661939" spans="16:16" x14ac:dyDescent="0.3">
      <c r="P661939" s="83"/>
    </row>
    <row r="661940" spans="16:16" x14ac:dyDescent="0.3">
      <c r="P661940" s="83"/>
    </row>
    <row r="661941" spans="16:16" x14ac:dyDescent="0.3">
      <c r="P661941" s="83"/>
    </row>
    <row r="661942" spans="16:16" x14ac:dyDescent="0.3">
      <c r="P661942" s="83"/>
    </row>
    <row r="661943" spans="16:16" x14ac:dyDescent="0.3">
      <c r="P661943" s="83"/>
    </row>
    <row r="661944" spans="16:16" x14ac:dyDescent="0.3">
      <c r="P661944" s="83"/>
    </row>
    <row r="661945" spans="16:16" x14ac:dyDescent="0.3">
      <c r="P661945" s="83"/>
    </row>
    <row r="661946" spans="16:16" x14ac:dyDescent="0.3">
      <c r="P661946" s="83"/>
    </row>
    <row r="661947" spans="16:16" x14ac:dyDescent="0.3">
      <c r="P661947" s="83"/>
    </row>
    <row r="661948" spans="16:16" x14ac:dyDescent="0.3">
      <c r="P661948" s="83"/>
    </row>
    <row r="661949" spans="16:16" x14ac:dyDescent="0.3">
      <c r="P661949" s="83"/>
    </row>
    <row r="661950" spans="16:16" x14ac:dyDescent="0.3">
      <c r="P661950" s="83"/>
    </row>
    <row r="661951" spans="16:16" x14ac:dyDescent="0.3">
      <c r="P661951" s="83"/>
    </row>
    <row r="661952" spans="16:16" x14ac:dyDescent="0.3">
      <c r="P661952" s="83"/>
    </row>
    <row r="661953" spans="16:16" x14ac:dyDescent="0.3">
      <c r="P661953" s="83"/>
    </row>
    <row r="661954" spans="16:16" x14ac:dyDescent="0.3">
      <c r="P661954" s="83"/>
    </row>
    <row r="661955" spans="16:16" x14ac:dyDescent="0.3">
      <c r="P661955" s="83"/>
    </row>
    <row r="661956" spans="16:16" x14ac:dyDescent="0.3">
      <c r="P661956" s="83"/>
    </row>
    <row r="661957" spans="16:16" x14ac:dyDescent="0.3">
      <c r="P661957" s="83"/>
    </row>
    <row r="661958" spans="16:16" x14ac:dyDescent="0.3">
      <c r="P661958" s="83"/>
    </row>
    <row r="661959" spans="16:16" x14ac:dyDescent="0.3">
      <c r="P661959" s="83"/>
    </row>
    <row r="661960" spans="16:16" x14ac:dyDescent="0.3">
      <c r="P661960" s="83"/>
    </row>
    <row r="661961" spans="16:16" x14ac:dyDescent="0.3">
      <c r="P661961" s="83"/>
    </row>
    <row r="661962" spans="16:16" x14ac:dyDescent="0.3">
      <c r="P661962" s="83"/>
    </row>
    <row r="661963" spans="16:16" x14ac:dyDescent="0.3">
      <c r="P661963" s="83"/>
    </row>
    <row r="661964" spans="16:16" x14ac:dyDescent="0.3">
      <c r="P661964" s="83"/>
    </row>
    <row r="661965" spans="16:16" x14ac:dyDescent="0.3">
      <c r="P661965" s="83"/>
    </row>
    <row r="661966" spans="16:16" x14ac:dyDescent="0.3">
      <c r="P661966" s="83"/>
    </row>
    <row r="661967" spans="16:16" x14ac:dyDescent="0.3">
      <c r="P661967" s="83"/>
    </row>
    <row r="661968" spans="16:16" x14ac:dyDescent="0.3">
      <c r="P661968" s="83"/>
    </row>
    <row r="661969" spans="16:16" x14ac:dyDescent="0.3">
      <c r="P661969" s="83"/>
    </row>
    <row r="661970" spans="16:16" x14ac:dyDescent="0.3">
      <c r="P661970" s="83"/>
    </row>
    <row r="661971" spans="16:16" x14ac:dyDescent="0.3">
      <c r="P661971" s="83"/>
    </row>
    <row r="661972" spans="16:16" x14ac:dyDescent="0.3">
      <c r="P661972" s="83"/>
    </row>
    <row r="661973" spans="16:16" x14ac:dyDescent="0.3">
      <c r="P661973" s="83"/>
    </row>
    <row r="661974" spans="16:16" x14ac:dyDescent="0.3">
      <c r="P661974" s="83"/>
    </row>
    <row r="661975" spans="16:16" x14ac:dyDescent="0.3">
      <c r="P661975" s="83"/>
    </row>
    <row r="661976" spans="16:16" x14ac:dyDescent="0.3">
      <c r="P661976" s="83"/>
    </row>
    <row r="661977" spans="16:16" x14ac:dyDescent="0.3">
      <c r="P661977" s="83"/>
    </row>
    <row r="661978" spans="16:16" x14ac:dyDescent="0.3">
      <c r="P661978" s="83"/>
    </row>
    <row r="661979" spans="16:16" x14ac:dyDescent="0.3">
      <c r="P661979" s="83"/>
    </row>
    <row r="661980" spans="16:16" x14ac:dyDescent="0.3">
      <c r="P661980" s="83"/>
    </row>
    <row r="661981" spans="16:16" x14ac:dyDescent="0.3">
      <c r="P661981" s="83"/>
    </row>
    <row r="661982" spans="16:16" x14ac:dyDescent="0.3">
      <c r="P661982" s="83"/>
    </row>
    <row r="661983" spans="16:16" x14ac:dyDescent="0.3">
      <c r="P661983" s="83"/>
    </row>
    <row r="661984" spans="16:16" x14ac:dyDescent="0.3">
      <c r="P661984" s="83"/>
    </row>
    <row r="661985" spans="16:16" x14ac:dyDescent="0.3">
      <c r="P661985" s="83"/>
    </row>
    <row r="661986" spans="16:16" x14ac:dyDescent="0.3">
      <c r="P661986" s="83"/>
    </row>
    <row r="661987" spans="16:16" x14ac:dyDescent="0.3">
      <c r="P661987" s="83"/>
    </row>
    <row r="661988" spans="16:16" x14ac:dyDescent="0.3">
      <c r="P661988" s="83"/>
    </row>
    <row r="661989" spans="16:16" x14ac:dyDescent="0.3">
      <c r="P661989" s="83"/>
    </row>
    <row r="661990" spans="16:16" x14ac:dyDescent="0.3">
      <c r="P661990" s="83"/>
    </row>
    <row r="661991" spans="16:16" x14ac:dyDescent="0.3">
      <c r="P661991" s="83"/>
    </row>
    <row r="661992" spans="16:16" x14ac:dyDescent="0.3">
      <c r="P661992" s="83"/>
    </row>
    <row r="661993" spans="16:16" x14ac:dyDescent="0.3">
      <c r="P661993" s="83"/>
    </row>
    <row r="661994" spans="16:16" x14ac:dyDescent="0.3">
      <c r="P661994" s="83"/>
    </row>
    <row r="661995" spans="16:16" x14ac:dyDescent="0.3">
      <c r="P661995" s="83"/>
    </row>
    <row r="661996" spans="16:16" x14ac:dyDescent="0.3">
      <c r="P661996" s="83"/>
    </row>
    <row r="661997" spans="16:16" x14ac:dyDescent="0.3">
      <c r="P661997" s="83"/>
    </row>
    <row r="661998" spans="16:16" x14ac:dyDescent="0.3">
      <c r="P661998" s="83"/>
    </row>
    <row r="661999" spans="16:16" x14ac:dyDescent="0.3">
      <c r="P661999" s="83"/>
    </row>
    <row r="662000" spans="16:16" x14ac:dyDescent="0.3">
      <c r="P662000" s="83"/>
    </row>
    <row r="662001" spans="16:16" x14ac:dyDescent="0.3">
      <c r="P662001" s="83"/>
    </row>
    <row r="662002" spans="16:16" x14ac:dyDescent="0.3">
      <c r="P662002" s="83"/>
    </row>
    <row r="662003" spans="16:16" x14ac:dyDescent="0.3">
      <c r="P662003" s="83"/>
    </row>
    <row r="662004" spans="16:16" x14ac:dyDescent="0.3">
      <c r="P662004" s="83"/>
    </row>
    <row r="662005" spans="16:16" x14ac:dyDescent="0.3">
      <c r="P662005" s="83"/>
    </row>
    <row r="662006" spans="16:16" x14ac:dyDescent="0.3">
      <c r="P662006" s="83"/>
    </row>
    <row r="662007" spans="16:16" x14ac:dyDescent="0.3">
      <c r="P662007" s="83"/>
    </row>
    <row r="662008" spans="16:16" x14ac:dyDescent="0.3">
      <c r="P662008" s="83"/>
    </row>
    <row r="662009" spans="16:16" x14ac:dyDescent="0.3">
      <c r="P662009" s="83"/>
    </row>
    <row r="662010" spans="16:16" x14ac:dyDescent="0.3">
      <c r="P662010" s="83"/>
    </row>
    <row r="662011" spans="16:16" x14ac:dyDescent="0.3">
      <c r="P662011" s="83"/>
    </row>
    <row r="662012" spans="16:16" x14ac:dyDescent="0.3">
      <c r="P662012" s="83"/>
    </row>
    <row r="662013" spans="16:16" x14ac:dyDescent="0.3">
      <c r="P662013" s="83"/>
    </row>
    <row r="662014" spans="16:16" x14ac:dyDescent="0.3">
      <c r="P662014" s="83"/>
    </row>
    <row r="662015" spans="16:16" x14ac:dyDescent="0.3">
      <c r="P662015" s="83"/>
    </row>
    <row r="662016" spans="16:16" x14ac:dyDescent="0.3">
      <c r="P662016" s="83"/>
    </row>
    <row r="662017" spans="16:16" x14ac:dyDescent="0.3">
      <c r="P662017" s="83"/>
    </row>
    <row r="662018" spans="16:16" x14ac:dyDescent="0.3">
      <c r="P662018" s="83"/>
    </row>
    <row r="662019" spans="16:16" x14ac:dyDescent="0.3">
      <c r="P662019" s="83"/>
    </row>
    <row r="662020" spans="16:16" x14ac:dyDescent="0.3">
      <c r="P662020" s="83"/>
    </row>
    <row r="662021" spans="16:16" x14ac:dyDescent="0.3">
      <c r="P662021" s="83"/>
    </row>
    <row r="662022" spans="16:16" x14ac:dyDescent="0.3">
      <c r="P662022" s="83"/>
    </row>
    <row r="662023" spans="16:16" x14ac:dyDescent="0.3">
      <c r="P662023" s="83"/>
    </row>
    <row r="662024" spans="16:16" x14ac:dyDescent="0.3">
      <c r="P662024" s="83"/>
    </row>
    <row r="662025" spans="16:16" x14ac:dyDescent="0.3">
      <c r="P662025" s="83"/>
    </row>
    <row r="662026" spans="16:16" x14ac:dyDescent="0.3">
      <c r="P662026" s="83"/>
    </row>
    <row r="662027" spans="16:16" x14ac:dyDescent="0.3">
      <c r="P662027" s="83"/>
    </row>
    <row r="662028" spans="16:16" x14ac:dyDescent="0.3">
      <c r="P662028" s="83"/>
    </row>
    <row r="662029" spans="16:16" x14ac:dyDescent="0.3">
      <c r="P662029" s="83"/>
    </row>
    <row r="662030" spans="16:16" x14ac:dyDescent="0.3">
      <c r="P662030" s="83"/>
    </row>
    <row r="662031" spans="16:16" x14ac:dyDescent="0.3">
      <c r="P662031" s="83"/>
    </row>
    <row r="662032" spans="16:16" x14ac:dyDescent="0.3">
      <c r="P662032" s="83"/>
    </row>
    <row r="662033" spans="16:16" x14ac:dyDescent="0.3">
      <c r="P662033" s="83"/>
    </row>
    <row r="662034" spans="16:16" x14ac:dyDescent="0.3">
      <c r="P662034" s="83"/>
    </row>
    <row r="662035" spans="16:16" x14ac:dyDescent="0.3">
      <c r="P662035" s="83"/>
    </row>
    <row r="662036" spans="16:16" x14ac:dyDescent="0.3">
      <c r="P662036" s="83"/>
    </row>
    <row r="662037" spans="16:16" x14ac:dyDescent="0.3">
      <c r="P662037" s="83"/>
    </row>
    <row r="662038" spans="16:16" x14ac:dyDescent="0.3">
      <c r="P662038" s="83"/>
    </row>
    <row r="662039" spans="16:16" x14ac:dyDescent="0.3">
      <c r="P662039" s="83"/>
    </row>
    <row r="662040" spans="16:16" x14ac:dyDescent="0.3">
      <c r="P662040" s="83"/>
    </row>
    <row r="662041" spans="16:16" x14ac:dyDescent="0.3">
      <c r="P662041" s="83"/>
    </row>
    <row r="662042" spans="16:16" x14ac:dyDescent="0.3">
      <c r="P662042" s="83"/>
    </row>
    <row r="662043" spans="16:16" x14ac:dyDescent="0.3">
      <c r="P662043" s="83"/>
    </row>
    <row r="662044" spans="16:16" x14ac:dyDescent="0.3">
      <c r="P662044" s="83"/>
    </row>
    <row r="662045" spans="16:16" x14ac:dyDescent="0.3">
      <c r="P662045" s="83"/>
    </row>
    <row r="662046" spans="16:16" x14ac:dyDescent="0.3">
      <c r="P662046" s="83"/>
    </row>
    <row r="662047" spans="16:16" x14ac:dyDescent="0.3">
      <c r="P662047" s="83"/>
    </row>
    <row r="662048" spans="16:16" x14ac:dyDescent="0.3">
      <c r="P662048" s="83"/>
    </row>
    <row r="662049" spans="16:16" x14ac:dyDescent="0.3">
      <c r="P662049" s="83"/>
    </row>
    <row r="662050" spans="16:16" x14ac:dyDescent="0.3">
      <c r="P662050" s="83"/>
    </row>
    <row r="662051" spans="16:16" x14ac:dyDescent="0.3">
      <c r="P662051" s="83"/>
    </row>
    <row r="662052" spans="16:16" x14ac:dyDescent="0.3">
      <c r="P662052" s="83"/>
    </row>
    <row r="662053" spans="16:16" x14ac:dyDescent="0.3">
      <c r="P662053" s="83"/>
    </row>
    <row r="662054" spans="16:16" x14ac:dyDescent="0.3">
      <c r="P662054" s="83"/>
    </row>
    <row r="662055" spans="16:16" x14ac:dyDescent="0.3">
      <c r="P662055" s="83"/>
    </row>
    <row r="662056" spans="16:16" x14ac:dyDescent="0.3">
      <c r="P662056" s="83"/>
    </row>
    <row r="662057" spans="16:16" x14ac:dyDescent="0.3">
      <c r="P662057" s="83"/>
    </row>
    <row r="662058" spans="16:16" x14ac:dyDescent="0.3">
      <c r="P662058" s="83"/>
    </row>
    <row r="662059" spans="16:16" x14ac:dyDescent="0.3">
      <c r="P662059" s="83"/>
    </row>
    <row r="662060" spans="16:16" x14ac:dyDescent="0.3">
      <c r="P662060" s="83"/>
    </row>
    <row r="662061" spans="16:16" x14ac:dyDescent="0.3">
      <c r="P662061" s="83"/>
    </row>
    <row r="662062" spans="16:16" x14ac:dyDescent="0.3">
      <c r="P662062" s="83"/>
    </row>
    <row r="662063" spans="16:16" x14ac:dyDescent="0.3">
      <c r="P662063" s="83"/>
    </row>
    <row r="662064" spans="16:16" x14ac:dyDescent="0.3">
      <c r="P662064" s="83"/>
    </row>
    <row r="662065" spans="16:16" x14ac:dyDescent="0.3">
      <c r="P662065" s="83"/>
    </row>
    <row r="662066" spans="16:16" x14ac:dyDescent="0.3">
      <c r="P662066" s="83"/>
    </row>
    <row r="662067" spans="16:16" x14ac:dyDescent="0.3">
      <c r="P662067" s="83"/>
    </row>
    <row r="662068" spans="16:16" x14ac:dyDescent="0.3">
      <c r="P662068" s="83"/>
    </row>
    <row r="662069" spans="16:16" x14ac:dyDescent="0.3">
      <c r="P662069" s="83"/>
    </row>
    <row r="662070" spans="16:16" x14ac:dyDescent="0.3">
      <c r="P662070" s="83"/>
    </row>
    <row r="662071" spans="16:16" x14ac:dyDescent="0.3">
      <c r="P662071" s="83"/>
    </row>
    <row r="662072" spans="16:16" x14ac:dyDescent="0.3">
      <c r="P662072" s="83"/>
    </row>
    <row r="662073" spans="16:16" x14ac:dyDescent="0.3">
      <c r="P662073" s="83"/>
    </row>
    <row r="662074" spans="16:16" x14ac:dyDescent="0.3">
      <c r="P662074" s="83"/>
    </row>
    <row r="662075" spans="16:16" x14ac:dyDescent="0.3">
      <c r="P662075" s="83"/>
    </row>
    <row r="662076" spans="16:16" x14ac:dyDescent="0.3">
      <c r="P662076" s="83"/>
    </row>
    <row r="662077" spans="16:16" x14ac:dyDescent="0.3">
      <c r="P662077" s="83"/>
    </row>
    <row r="662078" spans="16:16" x14ac:dyDescent="0.3">
      <c r="P662078" s="83"/>
    </row>
    <row r="662079" spans="16:16" x14ac:dyDescent="0.3">
      <c r="P662079" s="83"/>
    </row>
    <row r="662080" spans="16:16" x14ac:dyDescent="0.3">
      <c r="P662080" s="83"/>
    </row>
    <row r="662081" spans="16:16" x14ac:dyDescent="0.3">
      <c r="P662081" s="83"/>
    </row>
    <row r="662082" spans="16:16" x14ac:dyDescent="0.3">
      <c r="P662082" s="83"/>
    </row>
    <row r="662083" spans="16:16" x14ac:dyDescent="0.3">
      <c r="P662083" s="83"/>
    </row>
    <row r="662084" spans="16:16" x14ac:dyDescent="0.3">
      <c r="P662084" s="83"/>
    </row>
    <row r="662085" spans="16:16" x14ac:dyDescent="0.3">
      <c r="P662085" s="83"/>
    </row>
    <row r="662086" spans="16:16" x14ac:dyDescent="0.3">
      <c r="P662086" s="83"/>
    </row>
    <row r="662087" spans="16:16" x14ac:dyDescent="0.3">
      <c r="P662087" s="83"/>
    </row>
    <row r="662088" spans="16:16" x14ac:dyDescent="0.3">
      <c r="P662088" s="83"/>
    </row>
    <row r="662089" spans="16:16" x14ac:dyDescent="0.3">
      <c r="P662089" s="83"/>
    </row>
    <row r="662090" spans="16:16" x14ac:dyDescent="0.3">
      <c r="P662090" s="83"/>
    </row>
    <row r="662091" spans="16:16" x14ac:dyDescent="0.3">
      <c r="P662091" s="83"/>
    </row>
    <row r="662092" spans="16:16" x14ac:dyDescent="0.3">
      <c r="P662092" s="83"/>
    </row>
    <row r="662093" spans="16:16" x14ac:dyDescent="0.3">
      <c r="P662093" s="83"/>
    </row>
    <row r="662094" spans="16:16" x14ac:dyDescent="0.3">
      <c r="P662094" s="83"/>
    </row>
    <row r="662095" spans="16:16" x14ac:dyDescent="0.3">
      <c r="P662095" s="83"/>
    </row>
    <row r="662096" spans="16:16" x14ac:dyDescent="0.3">
      <c r="P662096" s="83"/>
    </row>
    <row r="662097" spans="16:16" x14ac:dyDescent="0.3">
      <c r="P662097" s="83"/>
    </row>
    <row r="662098" spans="16:16" x14ac:dyDescent="0.3">
      <c r="P662098" s="83"/>
    </row>
    <row r="662099" spans="16:16" x14ac:dyDescent="0.3">
      <c r="P662099" s="83"/>
    </row>
    <row r="662100" spans="16:16" x14ac:dyDescent="0.3">
      <c r="P662100" s="83"/>
    </row>
    <row r="662101" spans="16:16" x14ac:dyDescent="0.3">
      <c r="P662101" s="83"/>
    </row>
    <row r="662102" spans="16:16" x14ac:dyDescent="0.3">
      <c r="P662102" s="83"/>
    </row>
    <row r="662103" spans="16:16" x14ac:dyDescent="0.3">
      <c r="P662103" s="83"/>
    </row>
    <row r="662104" spans="16:16" x14ac:dyDescent="0.3">
      <c r="P662104" s="83"/>
    </row>
    <row r="662105" spans="16:16" x14ac:dyDescent="0.3">
      <c r="P662105" s="83"/>
    </row>
    <row r="662106" spans="16:16" x14ac:dyDescent="0.3">
      <c r="P662106" s="83"/>
    </row>
    <row r="662107" spans="16:16" x14ac:dyDescent="0.3">
      <c r="P662107" s="83"/>
    </row>
    <row r="662108" spans="16:16" x14ac:dyDescent="0.3">
      <c r="P662108" s="83"/>
    </row>
    <row r="662109" spans="16:16" x14ac:dyDescent="0.3">
      <c r="P662109" s="83"/>
    </row>
    <row r="662110" spans="16:16" x14ac:dyDescent="0.3">
      <c r="P662110" s="83"/>
    </row>
    <row r="662111" spans="16:16" x14ac:dyDescent="0.3">
      <c r="P662111" s="83"/>
    </row>
    <row r="662112" spans="16:16" x14ac:dyDescent="0.3">
      <c r="P662112" s="83"/>
    </row>
    <row r="662113" spans="16:16" x14ac:dyDescent="0.3">
      <c r="P662113" s="83"/>
    </row>
    <row r="662114" spans="16:16" x14ac:dyDescent="0.3">
      <c r="P662114" s="83"/>
    </row>
    <row r="662115" spans="16:16" x14ac:dyDescent="0.3">
      <c r="P662115" s="83"/>
    </row>
    <row r="662116" spans="16:16" x14ac:dyDescent="0.3">
      <c r="P662116" s="83"/>
    </row>
    <row r="662117" spans="16:16" x14ac:dyDescent="0.3">
      <c r="P662117" s="83"/>
    </row>
    <row r="662118" spans="16:16" x14ac:dyDescent="0.3">
      <c r="P662118" s="83"/>
    </row>
    <row r="662119" spans="16:16" x14ac:dyDescent="0.3">
      <c r="P662119" s="83"/>
    </row>
    <row r="662120" spans="16:16" x14ac:dyDescent="0.3">
      <c r="P662120" s="83"/>
    </row>
    <row r="662121" spans="16:16" x14ac:dyDescent="0.3">
      <c r="P662121" s="83"/>
    </row>
    <row r="662122" spans="16:16" x14ac:dyDescent="0.3">
      <c r="P662122" s="83"/>
    </row>
    <row r="662123" spans="16:16" x14ac:dyDescent="0.3">
      <c r="P662123" s="83"/>
    </row>
    <row r="662124" spans="16:16" x14ac:dyDescent="0.3">
      <c r="P662124" s="83"/>
    </row>
    <row r="662125" spans="16:16" x14ac:dyDescent="0.3">
      <c r="P662125" s="83"/>
    </row>
    <row r="662126" spans="16:16" x14ac:dyDescent="0.3">
      <c r="P662126" s="83"/>
    </row>
    <row r="662127" spans="16:16" x14ac:dyDescent="0.3">
      <c r="P662127" s="83"/>
    </row>
    <row r="662128" spans="16:16" x14ac:dyDescent="0.3">
      <c r="P662128" s="83"/>
    </row>
    <row r="662129" spans="16:16" x14ac:dyDescent="0.3">
      <c r="P662129" s="83"/>
    </row>
    <row r="662130" spans="16:16" x14ac:dyDescent="0.3">
      <c r="P662130" s="83"/>
    </row>
    <row r="662131" spans="16:16" x14ac:dyDescent="0.3">
      <c r="P662131" s="83"/>
    </row>
    <row r="662132" spans="16:16" x14ac:dyDescent="0.3">
      <c r="P662132" s="83"/>
    </row>
    <row r="662133" spans="16:16" x14ac:dyDescent="0.3">
      <c r="P662133" s="83"/>
    </row>
    <row r="662134" spans="16:16" x14ac:dyDescent="0.3">
      <c r="P662134" s="83"/>
    </row>
    <row r="662135" spans="16:16" x14ac:dyDescent="0.3">
      <c r="P662135" s="83"/>
    </row>
    <row r="662136" spans="16:16" x14ac:dyDescent="0.3">
      <c r="P662136" s="83"/>
    </row>
    <row r="662137" spans="16:16" x14ac:dyDescent="0.3">
      <c r="P662137" s="83"/>
    </row>
    <row r="662138" spans="16:16" x14ac:dyDescent="0.3">
      <c r="P662138" s="83"/>
    </row>
    <row r="662139" spans="16:16" x14ac:dyDescent="0.3">
      <c r="P662139" s="83"/>
    </row>
    <row r="662140" spans="16:16" x14ac:dyDescent="0.3">
      <c r="P662140" s="83"/>
    </row>
    <row r="662141" spans="16:16" x14ac:dyDescent="0.3">
      <c r="P662141" s="83"/>
    </row>
    <row r="662142" spans="16:16" x14ac:dyDescent="0.3">
      <c r="P662142" s="83"/>
    </row>
    <row r="662143" spans="16:16" x14ac:dyDescent="0.3">
      <c r="P662143" s="83"/>
    </row>
    <row r="662144" spans="16:16" x14ac:dyDescent="0.3">
      <c r="P662144" s="83"/>
    </row>
    <row r="662145" spans="16:16" x14ac:dyDescent="0.3">
      <c r="P662145" s="83"/>
    </row>
    <row r="662146" spans="16:16" x14ac:dyDescent="0.3">
      <c r="P662146" s="83"/>
    </row>
    <row r="662147" spans="16:16" x14ac:dyDescent="0.3">
      <c r="P662147" s="83"/>
    </row>
    <row r="662148" spans="16:16" x14ac:dyDescent="0.3">
      <c r="P662148" s="83"/>
    </row>
    <row r="662149" spans="16:16" x14ac:dyDescent="0.3">
      <c r="P662149" s="83"/>
    </row>
    <row r="662150" spans="16:16" x14ac:dyDescent="0.3">
      <c r="P662150" s="83"/>
    </row>
    <row r="662151" spans="16:16" x14ac:dyDescent="0.3">
      <c r="P662151" s="83"/>
    </row>
    <row r="662152" spans="16:16" x14ac:dyDescent="0.3">
      <c r="P662152" s="83"/>
    </row>
    <row r="662153" spans="16:16" x14ac:dyDescent="0.3">
      <c r="P662153" s="83"/>
    </row>
    <row r="662154" spans="16:16" x14ac:dyDescent="0.3">
      <c r="P662154" s="83"/>
    </row>
    <row r="662155" spans="16:16" x14ac:dyDescent="0.3">
      <c r="P662155" s="83"/>
    </row>
    <row r="662156" spans="16:16" x14ac:dyDescent="0.3">
      <c r="P662156" s="83"/>
    </row>
    <row r="662157" spans="16:16" x14ac:dyDescent="0.3">
      <c r="P662157" s="83"/>
    </row>
    <row r="662158" spans="16:16" x14ac:dyDescent="0.3">
      <c r="P662158" s="83"/>
    </row>
    <row r="662159" spans="16:16" x14ac:dyDescent="0.3">
      <c r="P662159" s="83"/>
    </row>
    <row r="662160" spans="16:16" x14ac:dyDescent="0.3">
      <c r="P662160" s="83"/>
    </row>
    <row r="662161" spans="16:16" x14ac:dyDescent="0.3">
      <c r="P662161" s="83"/>
    </row>
    <row r="662162" spans="16:16" x14ac:dyDescent="0.3">
      <c r="P662162" s="83"/>
    </row>
    <row r="662163" spans="16:16" x14ac:dyDescent="0.3">
      <c r="P662163" s="83"/>
    </row>
    <row r="662164" spans="16:16" x14ac:dyDescent="0.3">
      <c r="P662164" s="83"/>
    </row>
    <row r="662165" spans="16:16" x14ac:dyDescent="0.3">
      <c r="P662165" s="83"/>
    </row>
    <row r="662166" spans="16:16" x14ac:dyDescent="0.3">
      <c r="P662166" s="83"/>
    </row>
    <row r="662167" spans="16:16" x14ac:dyDescent="0.3">
      <c r="P662167" s="83"/>
    </row>
    <row r="662168" spans="16:16" x14ac:dyDescent="0.3">
      <c r="P662168" s="83"/>
    </row>
    <row r="662169" spans="16:16" x14ac:dyDescent="0.3">
      <c r="P662169" s="83"/>
    </row>
    <row r="662170" spans="16:16" x14ac:dyDescent="0.3">
      <c r="P662170" s="83"/>
    </row>
    <row r="662171" spans="16:16" x14ac:dyDescent="0.3">
      <c r="P662171" s="83"/>
    </row>
    <row r="662172" spans="16:16" x14ac:dyDescent="0.3">
      <c r="P662172" s="83"/>
    </row>
    <row r="662173" spans="16:16" x14ac:dyDescent="0.3">
      <c r="P662173" s="83"/>
    </row>
    <row r="662174" spans="16:16" x14ac:dyDescent="0.3">
      <c r="P662174" s="83"/>
    </row>
    <row r="662175" spans="16:16" x14ac:dyDescent="0.3">
      <c r="P662175" s="83"/>
    </row>
    <row r="662176" spans="16:16" x14ac:dyDescent="0.3">
      <c r="P662176" s="83"/>
    </row>
    <row r="662177" spans="16:16" x14ac:dyDescent="0.3">
      <c r="P662177" s="83"/>
    </row>
    <row r="662178" spans="16:16" x14ac:dyDescent="0.3">
      <c r="P662178" s="83"/>
    </row>
    <row r="662179" spans="16:16" x14ac:dyDescent="0.3">
      <c r="P662179" s="83"/>
    </row>
    <row r="662180" spans="16:16" x14ac:dyDescent="0.3">
      <c r="P662180" s="83"/>
    </row>
    <row r="662181" spans="16:16" x14ac:dyDescent="0.3">
      <c r="P662181" s="83"/>
    </row>
    <row r="662182" spans="16:16" x14ac:dyDescent="0.3">
      <c r="P662182" s="83"/>
    </row>
    <row r="662183" spans="16:16" x14ac:dyDescent="0.3">
      <c r="P662183" s="83"/>
    </row>
    <row r="662184" spans="16:16" x14ac:dyDescent="0.3">
      <c r="P662184" s="83"/>
    </row>
    <row r="662185" spans="16:16" x14ac:dyDescent="0.3">
      <c r="P662185" s="83"/>
    </row>
    <row r="662186" spans="16:16" x14ac:dyDescent="0.3">
      <c r="P662186" s="83"/>
    </row>
    <row r="662187" spans="16:16" x14ac:dyDescent="0.3">
      <c r="P662187" s="83"/>
    </row>
    <row r="662188" spans="16:16" x14ac:dyDescent="0.3">
      <c r="P662188" s="83"/>
    </row>
    <row r="662189" spans="16:16" x14ac:dyDescent="0.3">
      <c r="P662189" s="83"/>
    </row>
    <row r="662190" spans="16:16" x14ac:dyDescent="0.3">
      <c r="P662190" s="83"/>
    </row>
    <row r="662191" spans="16:16" x14ac:dyDescent="0.3">
      <c r="P662191" s="83"/>
    </row>
    <row r="662192" spans="16:16" x14ac:dyDescent="0.3">
      <c r="P662192" s="83"/>
    </row>
    <row r="662193" spans="16:16" x14ac:dyDescent="0.3">
      <c r="P662193" s="83"/>
    </row>
    <row r="662194" spans="16:16" x14ac:dyDescent="0.3">
      <c r="P662194" s="83"/>
    </row>
    <row r="662195" spans="16:16" x14ac:dyDescent="0.3">
      <c r="P662195" s="83"/>
    </row>
    <row r="662196" spans="16:16" x14ac:dyDescent="0.3">
      <c r="P662196" s="83"/>
    </row>
    <row r="662197" spans="16:16" x14ac:dyDescent="0.3">
      <c r="P662197" s="83"/>
    </row>
    <row r="662198" spans="16:16" x14ac:dyDescent="0.3">
      <c r="P662198" s="83"/>
    </row>
    <row r="662199" spans="16:16" x14ac:dyDescent="0.3">
      <c r="P662199" s="83"/>
    </row>
    <row r="662200" spans="16:16" x14ac:dyDescent="0.3">
      <c r="P662200" s="83"/>
    </row>
    <row r="662201" spans="16:16" x14ac:dyDescent="0.3">
      <c r="P662201" s="83"/>
    </row>
    <row r="662202" spans="16:16" x14ac:dyDescent="0.3">
      <c r="P662202" s="83"/>
    </row>
    <row r="662203" spans="16:16" x14ac:dyDescent="0.3">
      <c r="P662203" s="83"/>
    </row>
    <row r="662204" spans="16:16" x14ac:dyDescent="0.3">
      <c r="P662204" s="83"/>
    </row>
    <row r="662205" spans="16:16" x14ac:dyDescent="0.3">
      <c r="P662205" s="83"/>
    </row>
    <row r="662206" spans="16:16" x14ac:dyDescent="0.3">
      <c r="P662206" s="83"/>
    </row>
    <row r="662207" spans="16:16" x14ac:dyDescent="0.3">
      <c r="P662207" s="83"/>
    </row>
    <row r="662208" spans="16:16" x14ac:dyDescent="0.3">
      <c r="P662208" s="83"/>
    </row>
    <row r="662209" spans="16:16" x14ac:dyDescent="0.3">
      <c r="P662209" s="83"/>
    </row>
    <row r="662210" spans="16:16" x14ac:dyDescent="0.3">
      <c r="P662210" s="83"/>
    </row>
    <row r="662211" spans="16:16" x14ac:dyDescent="0.3">
      <c r="P662211" s="83"/>
    </row>
    <row r="662212" spans="16:16" x14ac:dyDescent="0.3">
      <c r="P662212" s="83"/>
    </row>
    <row r="662213" spans="16:16" x14ac:dyDescent="0.3">
      <c r="P662213" s="83"/>
    </row>
    <row r="662214" spans="16:16" x14ac:dyDescent="0.3">
      <c r="P662214" s="83"/>
    </row>
    <row r="662215" spans="16:16" x14ac:dyDescent="0.3">
      <c r="P662215" s="83"/>
    </row>
    <row r="662216" spans="16:16" x14ac:dyDescent="0.3">
      <c r="P662216" s="83"/>
    </row>
    <row r="662217" spans="16:16" x14ac:dyDescent="0.3">
      <c r="P662217" s="83"/>
    </row>
    <row r="662218" spans="16:16" x14ac:dyDescent="0.3">
      <c r="P662218" s="83"/>
    </row>
    <row r="662219" spans="16:16" x14ac:dyDescent="0.3">
      <c r="P662219" s="83"/>
    </row>
    <row r="662220" spans="16:16" x14ac:dyDescent="0.3">
      <c r="P662220" s="83"/>
    </row>
    <row r="662221" spans="16:16" x14ac:dyDescent="0.3">
      <c r="P662221" s="83"/>
    </row>
    <row r="662222" spans="16:16" x14ac:dyDescent="0.3">
      <c r="P662222" s="83"/>
    </row>
    <row r="662223" spans="16:16" x14ac:dyDescent="0.3">
      <c r="P662223" s="83"/>
    </row>
    <row r="662224" spans="16:16" x14ac:dyDescent="0.3">
      <c r="P662224" s="83"/>
    </row>
    <row r="662225" spans="16:16" x14ac:dyDescent="0.3">
      <c r="P662225" s="83"/>
    </row>
    <row r="662226" spans="16:16" x14ac:dyDescent="0.3">
      <c r="P662226" s="83"/>
    </row>
    <row r="662227" spans="16:16" x14ac:dyDescent="0.3">
      <c r="P662227" s="83"/>
    </row>
    <row r="662228" spans="16:16" x14ac:dyDescent="0.3">
      <c r="P662228" s="83"/>
    </row>
    <row r="662229" spans="16:16" x14ac:dyDescent="0.3">
      <c r="P662229" s="83"/>
    </row>
    <row r="662230" spans="16:16" x14ac:dyDescent="0.3">
      <c r="P662230" s="83"/>
    </row>
    <row r="662231" spans="16:16" x14ac:dyDescent="0.3">
      <c r="P662231" s="83"/>
    </row>
    <row r="662232" spans="16:16" x14ac:dyDescent="0.3">
      <c r="P662232" s="83"/>
    </row>
    <row r="662233" spans="16:16" x14ac:dyDescent="0.3">
      <c r="P662233" s="83"/>
    </row>
    <row r="662234" spans="16:16" x14ac:dyDescent="0.3">
      <c r="P662234" s="83"/>
    </row>
    <row r="662235" spans="16:16" x14ac:dyDescent="0.3">
      <c r="P662235" s="83"/>
    </row>
    <row r="662236" spans="16:16" x14ac:dyDescent="0.3">
      <c r="P662236" s="83"/>
    </row>
    <row r="662237" spans="16:16" x14ac:dyDescent="0.3">
      <c r="P662237" s="83"/>
    </row>
    <row r="662238" spans="16:16" x14ac:dyDescent="0.3">
      <c r="P662238" s="83"/>
    </row>
    <row r="662239" spans="16:16" x14ac:dyDescent="0.3">
      <c r="P662239" s="83"/>
    </row>
    <row r="662240" spans="16:16" x14ac:dyDescent="0.3">
      <c r="P662240" s="83"/>
    </row>
    <row r="662241" spans="16:16" x14ac:dyDescent="0.3">
      <c r="P662241" s="83"/>
    </row>
    <row r="662242" spans="16:16" x14ac:dyDescent="0.3">
      <c r="P662242" s="83"/>
    </row>
    <row r="662243" spans="16:16" x14ac:dyDescent="0.3">
      <c r="P662243" s="83"/>
    </row>
    <row r="662244" spans="16:16" x14ac:dyDescent="0.3">
      <c r="P662244" s="83"/>
    </row>
    <row r="662245" spans="16:16" x14ac:dyDescent="0.3">
      <c r="P662245" s="83"/>
    </row>
    <row r="662246" spans="16:16" x14ac:dyDescent="0.3">
      <c r="P662246" s="83"/>
    </row>
    <row r="662247" spans="16:16" x14ac:dyDescent="0.3">
      <c r="P662247" s="83"/>
    </row>
    <row r="662248" spans="16:16" x14ac:dyDescent="0.3">
      <c r="P662248" s="83"/>
    </row>
    <row r="662249" spans="16:16" x14ac:dyDescent="0.3">
      <c r="P662249" s="83"/>
    </row>
    <row r="662250" spans="16:16" x14ac:dyDescent="0.3">
      <c r="P662250" s="83"/>
    </row>
    <row r="662251" spans="16:16" x14ac:dyDescent="0.3">
      <c r="P662251" s="83"/>
    </row>
    <row r="662252" spans="16:16" x14ac:dyDescent="0.3">
      <c r="P662252" s="83"/>
    </row>
    <row r="662253" spans="16:16" x14ac:dyDescent="0.3">
      <c r="P662253" s="83"/>
    </row>
    <row r="662254" spans="16:16" x14ac:dyDescent="0.3">
      <c r="P662254" s="83"/>
    </row>
    <row r="662255" spans="16:16" x14ac:dyDescent="0.3">
      <c r="P662255" s="83"/>
    </row>
    <row r="662256" spans="16:16" x14ac:dyDescent="0.3">
      <c r="P662256" s="83"/>
    </row>
    <row r="662257" spans="16:16" x14ac:dyDescent="0.3">
      <c r="P662257" s="83"/>
    </row>
    <row r="662258" spans="16:16" x14ac:dyDescent="0.3">
      <c r="P662258" s="83"/>
    </row>
    <row r="662259" spans="16:16" x14ac:dyDescent="0.3">
      <c r="P662259" s="83"/>
    </row>
    <row r="662260" spans="16:16" x14ac:dyDescent="0.3">
      <c r="P662260" s="83"/>
    </row>
    <row r="662261" spans="16:16" x14ac:dyDescent="0.3">
      <c r="P662261" s="83"/>
    </row>
    <row r="662262" spans="16:16" x14ac:dyDescent="0.3">
      <c r="P662262" s="83"/>
    </row>
    <row r="662263" spans="16:16" x14ac:dyDescent="0.3">
      <c r="P662263" s="83"/>
    </row>
    <row r="662264" spans="16:16" x14ac:dyDescent="0.3">
      <c r="P662264" s="83"/>
    </row>
    <row r="662265" spans="16:16" x14ac:dyDescent="0.3">
      <c r="P662265" s="83"/>
    </row>
    <row r="662266" spans="16:16" x14ac:dyDescent="0.3">
      <c r="P662266" s="83"/>
    </row>
    <row r="662267" spans="16:16" x14ac:dyDescent="0.3">
      <c r="P662267" s="83"/>
    </row>
    <row r="662268" spans="16:16" x14ac:dyDescent="0.3">
      <c r="P662268" s="83"/>
    </row>
    <row r="662269" spans="16:16" x14ac:dyDescent="0.3">
      <c r="P662269" s="83"/>
    </row>
    <row r="662270" spans="16:16" x14ac:dyDescent="0.3">
      <c r="P662270" s="83"/>
    </row>
    <row r="662271" spans="16:16" x14ac:dyDescent="0.3">
      <c r="P662271" s="83"/>
    </row>
    <row r="662272" spans="16:16" x14ac:dyDescent="0.3">
      <c r="P662272" s="83"/>
    </row>
    <row r="662273" spans="16:16" x14ac:dyDescent="0.3">
      <c r="P662273" s="83"/>
    </row>
    <row r="662274" spans="16:16" x14ac:dyDescent="0.3">
      <c r="P662274" s="83"/>
    </row>
    <row r="662275" spans="16:16" x14ac:dyDescent="0.3">
      <c r="P662275" s="83"/>
    </row>
    <row r="662276" spans="16:16" x14ac:dyDescent="0.3">
      <c r="P662276" s="83"/>
    </row>
    <row r="662277" spans="16:16" x14ac:dyDescent="0.3">
      <c r="P662277" s="83"/>
    </row>
    <row r="662278" spans="16:16" x14ac:dyDescent="0.3">
      <c r="P662278" s="83"/>
    </row>
    <row r="662279" spans="16:16" x14ac:dyDescent="0.3">
      <c r="P662279" s="83"/>
    </row>
    <row r="662280" spans="16:16" x14ac:dyDescent="0.3">
      <c r="P662280" s="83"/>
    </row>
    <row r="662281" spans="16:16" x14ac:dyDescent="0.3">
      <c r="P662281" s="83"/>
    </row>
    <row r="662282" spans="16:16" x14ac:dyDescent="0.3">
      <c r="P662282" s="83"/>
    </row>
    <row r="662283" spans="16:16" x14ac:dyDescent="0.3">
      <c r="P662283" s="83"/>
    </row>
    <row r="662284" spans="16:16" x14ac:dyDescent="0.3">
      <c r="P662284" s="83"/>
    </row>
    <row r="662285" spans="16:16" x14ac:dyDescent="0.3">
      <c r="P662285" s="83"/>
    </row>
    <row r="662286" spans="16:16" x14ac:dyDescent="0.3">
      <c r="P662286" s="83"/>
    </row>
    <row r="662287" spans="16:16" x14ac:dyDescent="0.3">
      <c r="P662287" s="83"/>
    </row>
    <row r="662288" spans="16:16" x14ac:dyDescent="0.3">
      <c r="P662288" s="83"/>
    </row>
    <row r="662289" spans="16:16" x14ac:dyDescent="0.3">
      <c r="P662289" s="83"/>
    </row>
    <row r="662290" spans="16:16" x14ac:dyDescent="0.3">
      <c r="P662290" s="83"/>
    </row>
    <row r="662291" spans="16:16" x14ac:dyDescent="0.3">
      <c r="P662291" s="83"/>
    </row>
    <row r="662292" spans="16:16" x14ac:dyDescent="0.3">
      <c r="P662292" s="83"/>
    </row>
    <row r="662293" spans="16:16" x14ac:dyDescent="0.3">
      <c r="P662293" s="83"/>
    </row>
    <row r="662294" spans="16:16" x14ac:dyDescent="0.3">
      <c r="P662294" s="83"/>
    </row>
    <row r="662295" spans="16:16" x14ac:dyDescent="0.3">
      <c r="P662295" s="83"/>
    </row>
    <row r="662296" spans="16:16" x14ac:dyDescent="0.3">
      <c r="P662296" s="83"/>
    </row>
    <row r="662297" spans="16:16" x14ac:dyDescent="0.3">
      <c r="P662297" s="83"/>
    </row>
    <row r="662298" spans="16:16" x14ac:dyDescent="0.3">
      <c r="P662298" s="83"/>
    </row>
    <row r="662299" spans="16:16" x14ac:dyDescent="0.3">
      <c r="P662299" s="83"/>
    </row>
    <row r="662300" spans="16:16" x14ac:dyDescent="0.3">
      <c r="P662300" s="83"/>
    </row>
    <row r="662301" spans="16:16" x14ac:dyDescent="0.3">
      <c r="P662301" s="83"/>
    </row>
    <row r="662302" spans="16:16" x14ac:dyDescent="0.3">
      <c r="P662302" s="83"/>
    </row>
    <row r="662303" spans="16:16" x14ac:dyDescent="0.3">
      <c r="P662303" s="83"/>
    </row>
    <row r="662304" spans="16:16" x14ac:dyDescent="0.3">
      <c r="P662304" s="83"/>
    </row>
    <row r="662305" spans="16:16" x14ac:dyDescent="0.3">
      <c r="P662305" s="83"/>
    </row>
    <row r="662306" spans="16:16" x14ac:dyDescent="0.3">
      <c r="P662306" s="83"/>
    </row>
    <row r="662307" spans="16:16" x14ac:dyDescent="0.3">
      <c r="P662307" s="83"/>
    </row>
    <row r="662308" spans="16:16" x14ac:dyDescent="0.3">
      <c r="P662308" s="83"/>
    </row>
    <row r="662309" spans="16:16" x14ac:dyDescent="0.3">
      <c r="P662309" s="83"/>
    </row>
    <row r="662310" spans="16:16" x14ac:dyDescent="0.3">
      <c r="P662310" s="83"/>
    </row>
    <row r="662311" spans="16:16" x14ac:dyDescent="0.3">
      <c r="P662311" s="83"/>
    </row>
    <row r="662312" spans="16:16" x14ac:dyDescent="0.3">
      <c r="P662312" s="83"/>
    </row>
    <row r="662313" spans="16:16" x14ac:dyDescent="0.3">
      <c r="P662313" s="83"/>
    </row>
    <row r="662314" spans="16:16" x14ac:dyDescent="0.3">
      <c r="P662314" s="83"/>
    </row>
    <row r="662315" spans="16:16" x14ac:dyDescent="0.3">
      <c r="P662315" s="83"/>
    </row>
    <row r="662316" spans="16:16" x14ac:dyDescent="0.3">
      <c r="P662316" s="83"/>
    </row>
    <row r="662317" spans="16:16" x14ac:dyDescent="0.3">
      <c r="P662317" s="83"/>
    </row>
    <row r="662318" spans="16:16" x14ac:dyDescent="0.3">
      <c r="P662318" s="83"/>
    </row>
    <row r="662319" spans="16:16" x14ac:dyDescent="0.3">
      <c r="P662319" s="83"/>
    </row>
    <row r="662320" spans="16:16" x14ac:dyDescent="0.3">
      <c r="P662320" s="83"/>
    </row>
    <row r="662321" spans="16:16" x14ac:dyDescent="0.3">
      <c r="P662321" s="83"/>
    </row>
    <row r="662322" spans="16:16" x14ac:dyDescent="0.3">
      <c r="P662322" s="83"/>
    </row>
    <row r="662323" spans="16:16" x14ac:dyDescent="0.3">
      <c r="P662323" s="83"/>
    </row>
    <row r="662324" spans="16:16" x14ac:dyDescent="0.3">
      <c r="P662324" s="83"/>
    </row>
    <row r="662325" spans="16:16" x14ac:dyDescent="0.3">
      <c r="P662325" s="83"/>
    </row>
    <row r="662326" spans="16:16" x14ac:dyDescent="0.3">
      <c r="P662326" s="83"/>
    </row>
    <row r="662327" spans="16:16" x14ac:dyDescent="0.3">
      <c r="P662327" s="83"/>
    </row>
    <row r="662328" spans="16:16" x14ac:dyDescent="0.3">
      <c r="P662328" s="83"/>
    </row>
    <row r="662329" spans="16:16" x14ac:dyDescent="0.3">
      <c r="P662329" s="83"/>
    </row>
    <row r="662330" spans="16:16" x14ac:dyDescent="0.3">
      <c r="P662330" s="83"/>
    </row>
    <row r="662331" spans="16:16" x14ac:dyDescent="0.3">
      <c r="P662331" s="83"/>
    </row>
    <row r="662332" spans="16:16" x14ac:dyDescent="0.3">
      <c r="P662332" s="83"/>
    </row>
    <row r="662333" spans="16:16" x14ac:dyDescent="0.3">
      <c r="P662333" s="83"/>
    </row>
    <row r="662334" spans="16:16" x14ac:dyDescent="0.3">
      <c r="P662334" s="83"/>
    </row>
    <row r="662335" spans="16:16" x14ac:dyDescent="0.3">
      <c r="P662335" s="83"/>
    </row>
    <row r="662336" spans="16:16" x14ac:dyDescent="0.3">
      <c r="P662336" s="83"/>
    </row>
    <row r="662337" spans="16:16" x14ac:dyDescent="0.3">
      <c r="P662337" s="83"/>
    </row>
    <row r="662338" spans="16:16" x14ac:dyDescent="0.3">
      <c r="P662338" s="83"/>
    </row>
    <row r="662339" spans="16:16" x14ac:dyDescent="0.3">
      <c r="P662339" s="83"/>
    </row>
    <row r="662340" spans="16:16" x14ac:dyDescent="0.3">
      <c r="P662340" s="83"/>
    </row>
    <row r="662341" spans="16:16" x14ac:dyDescent="0.3">
      <c r="P662341" s="83"/>
    </row>
    <row r="662342" spans="16:16" x14ac:dyDescent="0.3">
      <c r="P662342" s="83"/>
    </row>
    <row r="662343" spans="16:16" x14ac:dyDescent="0.3">
      <c r="P662343" s="83"/>
    </row>
    <row r="662344" spans="16:16" x14ac:dyDescent="0.3">
      <c r="P662344" s="83"/>
    </row>
    <row r="662345" spans="16:16" x14ac:dyDescent="0.3">
      <c r="P662345" s="83"/>
    </row>
    <row r="662346" spans="16:16" x14ac:dyDescent="0.3">
      <c r="P662346" s="83"/>
    </row>
    <row r="662347" spans="16:16" x14ac:dyDescent="0.3">
      <c r="P662347" s="83"/>
    </row>
    <row r="662348" spans="16:16" x14ac:dyDescent="0.3">
      <c r="P662348" s="83"/>
    </row>
    <row r="662349" spans="16:16" x14ac:dyDescent="0.3">
      <c r="P662349" s="83"/>
    </row>
    <row r="662350" spans="16:16" x14ac:dyDescent="0.3">
      <c r="P662350" s="83"/>
    </row>
    <row r="662351" spans="16:16" x14ac:dyDescent="0.3">
      <c r="P662351" s="83"/>
    </row>
    <row r="662352" spans="16:16" x14ac:dyDescent="0.3">
      <c r="P662352" s="83"/>
    </row>
    <row r="662353" spans="16:16" x14ac:dyDescent="0.3">
      <c r="P662353" s="83"/>
    </row>
    <row r="662354" spans="16:16" x14ac:dyDescent="0.3">
      <c r="P662354" s="83"/>
    </row>
    <row r="662355" spans="16:16" x14ac:dyDescent="0.3">
      <c r="P662355" s="83"/>
    </row>
    <row r="662356" spans="16:16" x14ac:dyDescent="0.3">
      <c r="P662356" s="83"/>
    </row>
    <row r="662357" spans="16:16" x14ac:dyDescent="0.3">
      <c r="P662357" s="83"/>
    </row>
    <row r="662358" spans="16:16" x14ac:dyDescent="0.3">
      <c r="P662358" s="83"/>
    </row>
    <row r="662359" spans="16:16" x14ac:dyDescent="0.3">
      <c r="P662359" s="83"/>
    </row>
    <row r="662360" spans="16:16" x14ac:dyDescent="0.3">
      <c r="P662360" s="83"/>
    </row>
    <row r="662361" spans="16:16" x14ac:dyDescent="0.3">
      <c r="P662361" s="83"/>
    </row>
    <row r="662362" spans="16:16" x14ac:dyDescent="0.3">
      <c r="P662362" s="83"/>
    </row>
    <row r="662363" spans="16:16" x14ac:dyDescent="0.3">
      <c r="P662363" s="83"/>
    </row>
    <row r="662364" spans="16:16" x14ac:dyDescent="0.3">
      <c r="P662364" s="83"/>
    </row>
    <row r="662365" spans="16:16" x14ac:dyDescent="0.3">
      <c r="P662365" s="83"/>
    </row>
    <row r="662366" spans="16:16" x14ac:dyDescent="0.3">
      <c r="P662366" s="83"/>
    </row>
    <row r="662367" spans="16:16" x14ac:dyDescent="0.3">
      <c r="P662367" s="83"/>
    </row>
    <row r="662368" spans="16:16" x14ac:dyDescent="0.3">
      <c r="P662368" s="83"/>
    </row>
    <row r="662369" spans="16:16" x14ac:dyDescent="0.3">
      <c r="P662369" s="83"/>
    </row>
    <row r="662370" spans="16:16" x14ac:dyDescent="0.3">
      <c r="P662370" s="83"/>
    </row>
    <row r="662371" spans="16:16" x14ac:dyDescent="0.3">
      <c r="P662371" s="83"/>
    </row>
    <row r="662372" spans="16:16" x14ac:dyDescent="0.3">
      <c r="P662372" s="83"/>
    </row>
    <row r="662373" spans="16:16" x14ac:dyDescent="0.3">
      <c r="P662373" s="83"/>
    </row>
    <row r="662374" spans="16:16" x14ac:dyDescent="0.3">
      <c r="P662374" s="83"/>
    </row>
    <row r="662375" spans="16:16" x14ac:dyDescent="0.3">
      <c r="P662375" s="83"/>
    </row>
    <row r="662376" spans="16:16" x14ac:dyDescent="0.3">
      <c r="P662376" s="83"/>
    </row>
    <row r="662377" spans="16:16" x14ac:dyDescent="0.3">
      <c r="P662377" s="83"/>
    </row>
    <row r="662378" spans="16:16" x14ac:dyDescent="0.3">
      <c r="P662378" s="83"/>
    </row>
    <row r="662379" spans="16:16" x14ac:dyDescent="0.3">
      <c r="P662379" s="83"/>
    </row>
    <row r="662380" spans="16:16" x14ac:dyDescent="0.3">
      <c r="P662380" s="83"/>
    </row>
    <row r="662381" spans="16:16" x14ac:dyDescent="0.3">
      <c r="P662381" s="83"/>
    </row>
    <row r="662382" spans="16:16" x14ac:dyDescent="0.3">
      <c r="P662382" s="83"/>
    </row>
    <row r="662383" spans="16:16" x14ac:dyDescent="0.3">
      <c r="P662383" s="83"/>
    </row>
    <row r="662384" spans="16:16" x14ac:dyDescent="0.3">
      <c r="P662384" s="83"/>
    </row>
    <row r="662385" spans="16:16" x14ac:dyDescent="0.3">
      <c r="P662385" s="83"/>
    </row>
    <row r="662386" spans="16:16" x14ac:dyDescent="0.3">
      <c r="P662386" s="83"/>
    </row>
    <row r="662387" spans="16:16" x14ac:dyDescent="0.3">
      <c r="P662387" s="83"/>
    </row>
    <row r="662388" spans="16:16" x14ac:dyDescent="0.3">
      <c r="P662388" s="83"/>
    </row>
    <row r="662389" spans="16:16" x14ac:dyDescent="0.3">
      <c r="P662389" s="83"/>
    </row>
    <row r="662390" spans="16:16" x14ac:dyDescent="0.3">
      <c r="P662390" s="83"/>
    </row>
    <row r="662391" spans="16:16" x14ac:dyDescent="0.3">
      <c r="P662391" s="83"/>
    </row>
    <row r="662392" spans="16:16" x14ac:dyDescent="0.3">
      <c r="P662392" s="83"/>
    </row>
    <row r="662393" spans="16:16" x14ac:dyDescent="0.3">
      <c r="P662393" s="83"/>
    </row>
    <row r="662394" spans="16:16" x14ac:dyDescent="0.3">
      <c r="P662394" s="83"/>
    </row>
    <row r="662395" spans="16:16" x14ac:dyDescent="0.3">
      <c r="P662395" s="83"/>
    </row>
    <row r="662396" spans="16:16" x14ac:dyDescent="0.3">
      <c r="P662396" s="83"/>
    </row>
    <row r="662397" spans="16:16" x14ac:dyDescent="0.3">
      <c r="P662397" s="83"/>
    </row>
    <row r="662398" spans="16:16" x14ac:dyDescent="0.3">
      <c r="P662398" s="83"/>
    </row>
    <row r="662399" spans="16:16" x14ac:dyDescent="0.3">
      <c r="P662399" s="83"/>
    </row>
    <row r="662400" spans="16:16" x14ac:dyDescent="0.3">
      <c r="P662400" s="83"/>
    </row>
    <row r="662401" spans="16:16" x14ac:dyDescent="0.3">
      <c r="P662401" s="83"/>
    </row>
    <row r="662402" spans="16:16" x14ac:dyDescent="0.3">
      <c r="P662402" s="83"/>
    </row>
    <row r="662403" spans="16:16" x14ac:dyDescent="0.3">
      <c r="P662403" s="83"/>
    </row>
    <row r="662404" spans="16:16" x14ac:dyDescent="0.3">
      <c r="P662404" s="83"/>
    </row>
    <row r="662405" spans="16:16" x14ac:dyDescent="0.3">
      <c r="P662405" s="83"/>
    </row>
    <row r="662406" spans="16:16" x14ac:dyDescent="0.3">
      <c r="P662406" s="83"/>
    </row>
    <row r="662407" spans="16:16" x14ac:dyDescent="0.3">
      <c r="P662407" s="83"/>
    </row>
    <row r="662408" spans="16:16" x14ac:dyDescent="0.3">
      <c r="P662408" s="83"/>
    </row>
    <row r="662409" spans="16:16" x14ac:dyDescent="0.3">
      <c r="P662409" s="83"/>
    </row>
    <row r="662410" spans="16:16" x14ac:dyDescent="0.3">
      <c r="P662410" s="83"/>
    </row>
    <row r="662411" spans="16:16" x14ac:dyDescent="0.3">
      <c r="P662411" s="83"/>
    </row>
    <row r="662412" spans="16:16" x14ac:dyDescent="0.3">
      <c r="P662412" s="83"/>
    </row>
    <row r="662413" spans="16:16" x14ac:dyDescent="0.3">
      <c r="P662413" s="83"/>
    </row>
    <row r="662414" spans="16:16" x14ac:dyDescent="0.3">
      <c r="P662414" s="83"/>
    </row>
    <row r="662415" spans="16:16" x14ac:dyDescent="0.3">
      <c r="P662415" s="83"/>
    </row>
    <row r="662416" spans="16:16" x14ac:dyDescent="0.3">
      <c r="P662416" s="83"/>
    </row>
    <row r="662417" spans="16:16" x14ac:dyDescent="0.3">
      <c r="P662417" s="83"/>
    </row>
    <row r="662418" spans="16:16" x14ac:dyDescent="0.3">
      <c r="P662418" s="83"/>
    </row>
    <row r="662419" spans="16:16" x14ac:dyDescent="0.3">
      <c r="P662419" s="83"/>
    </row>
    <row r="662420" spans="16:16" x14ac:dyDescent="0.3">
      <c r="P662420" s="83"/>
    </row>
    <row r="662421" spans="16:16" x14ac:dyDescent="0.3">
      <c r="P662421" s="83"/>
    </row>
    <row r="662422" spans="16:16" x14ac:dyDescent="0.3">
      <c r="P662422" s="83"/>
    </row>
    <row r="662423" spans="16:16" x14ac:dyDescent="0.3">
      <c r="P662423" s="83"/>
    </row>
    <row r="662424" spans="16:16" x14ac:dyDescent="0.3">
      <c r="P662424" s="83"/>
    </row>
    <row r="662425" spans="16:16" x14ac:dyDescent="0.3">
      <c r="P662425" s="83"/>
    </row>
    <row r="662426" spans="16:16" x14ac:dyDescent="0.3">
      <c r="P662426" s="83"/>
    </row>
    <row r="662427" spans="16:16" x14ac:dyDescent="0.3">
      <c r="P662427" s="83"/>
    </row>
    <row r="662428" spans="16:16" x14ac:dyDescent="0.3">
      <c r="P662428" s="83"/>
    </row>
    <row r="662429" spans="16:16" x14ac:dyDescent="0.3">
      <c r="P662429" s="83"/>
    </row>
    <row r="662430" spans="16:16" x14ac:dyDescent="0.3">
      <c r="P662430" s="83"/>
    </row>
    <row r="662431" spans="16:16" x14ac:dyDescent="0.3">
      <c r="P662431" s="83"/>
    </row>
    <row r="662432" spans="16:16" x14ac:dyDescent="0.3">
      <c r="P662432" s="83"/>
    </row>
    <row r="662433" spans="16:16" x14ac:dyDescent="0.3">
      <c r="P662433" s="83"/>
    </row>
    <row r="662434" spans="16:16" x14ac:dyDescent="0.3">
      <c r="P662434" s="83"/>
    </row>
    <row r="662435" spans="16:16" x14ac:dyDescent="0.3">
      <c r="P662435" s="83"/>
    </row>
    <row r="662436" spans="16:16" x14ac:dyDescent="0.3">
      <c r="P662436" s="83"/>
    </row>
    <row r="662437" spans="16:16" x14ac:dyDescent="0.3">
      <c r="P662437" s="83"/>
    </row>
    <row r="662438" spans="16:16" x14ac:dyDescent="0.3">
      <c r="P662438" s="83"/>
    </row>
    <row r="662439" spans="16:16" x14ac:dyDescent="0.3">
      <c r="P662439" s="83"/>
    </row>
    <row r="662440" spans="16:16" x14ac:dyDescent="0.3">
      <c r="P662440" s="83"/>
    </row>
    <row r="662441" spans="16:16" x14ac:dyDescent="0.3">
      <c r="P662441" s="83"/>
    </row>
    <row r="662442" spans="16:16" x14ac:dyDescent="0.3">
      <c r="P662442" s="83"/>
    </row>
    <row r="662443" spans="16:16" x14ac:dyDescent="0.3">
      <c r="P662443" s="83"/>
    </row>
    <row r="662444" spans="16:16" x14ac:dyDescent="0.3">
      <c r="P662444" s="83"/>
    </row>
    <row r="662445" spans="16:16" x14ac:dyDescent="0.3">
      <c r="P662445" s="83"/>
    </row>
    <row r="662446" spans="16:16" x14ac:dyDescent="0.3">
      <c r="P662446" s="83"/>
    </row>
    <row r="662447" spans="16:16" x14ac:dyDescent="0.3">
      <c r="P662447" s="83"/>
    </row>
    <row r="662448" spans="16:16" x14ac:dyDescent="0.3">
      <c r="P662448" s="83"/>
    </row>
    <row r="662449" spans="16:16" x14ac:dyDescent="0.3">
      <c r="P662449" s="83"/>
    </row>
    <row r="662450" spans="16:16" x14ac:dyDescent="0.3">
      <c r="P662450" s="83"/>
    </row>
    <row r="662451" spans="16:16" x14ac:dyDescent="0.3">
      <c r="P662451" s="83"/>
    </row>
    <row r="662452" spans="16:16" x14ac:dyDescent="0.3">
      <c r="P662452" s="83"/>
    </row>
    <row r="662453" spans="16:16" x14ac:dyDescent="0.3">
      <c r="P662453" s="83"/>
    </row>
    <row r="662454" spans="16:16" x14ac:dyDescent="0.3">
      <c r="P662454" s="83"/>
    </row>
    <row r="662455" spans="16:16" x14ac:dyDescent="0.3">
      <c r="P662455" s="83"/>
    </row>
    <row r="662456" spans="16:16" x14ac:dyDescent="0.3">
      <c r="P662456" s="83"/>
    </row>
    <row r="662457" spans="16:16" x14ac:dyDescent="0.3">
      <c r="P662457" s="83"/>
    </row>
    <row r="662458" spans="16:16" x14ac:dyDescent="0.3">
      <c r="P662458" s="83"/>
    </row>
    <row r="662459" spans="16:16" x14ac:dyDescent="0.3">
      <c r="P662459" s="83"/>
    </row>
    <row r="662460" spans="16:16" x14ac:dyDescent="0.3">
      <c r="P662460" s="83"/>
    </row>
    <row r="662461" spans="16:16" x14ac:dyDescent="0.3">
      <c r="P662461" s="83"/>
    </row>
    <row r="662462" spans="16:16" x14ac:dyDescent="0.3">
      <c r="P662462" s="83"/>
    </row>
    <row r="662463" spans="16:16" x14ac:dyDescent="0.3">
      <c r="P662463" s="83"/>
    </row>
    <row r="662464" spans="16:16" x14ac:dyDescent="0.3">
      <c r="P662464" s="83"/>
    </row>
    <row r="662465" spans="16:16" x14ac:dyDescent="0.3">
      <c r="P662465" s="83"/>
    </row>
    <row r="662466" spans="16:16" x14ac:dyDescent="0.3">
      <c r="P662466" s="83"/>
    </row>
    <row r="662467" spans="16:16" x14ac:dyDescent="0.3">
      <c r="P662467" s="83"/>
    </row>
    <row r="662468" spans="16:16" x14ac:dyDescent="0.3">
      <c r="P662468" s="83"/>
    </row>
    <row r="662469" spans="16:16" x14ac:dyDescent="0.3">
      <c r="P662469" s="83"/>
    </row>
    <row r="662470" spans="16:16" x14ac:dyDescent="0.3">
      <c r="P662470" s="83"/>
    </row>
    <row r="662471" spans="16:16" x14ac:dyDescent="0.3">
      <c r="P662471" s="83"/>
    </row>
    <row r="662472" spans="16:16" x14ac:dyDescent="0.3">
      <c r="P662472" s="83"/>
    </row>
    <row r="662473" spans="16:16" x14ac:dyDescent="0.3">
      <c r="P662473" s="83"/>
    </row>
    <row r="662474" spans="16:16" x14ac:dyDescent="0.3">
      <c r="P662474" s="83"/>
    </row>
    <row r="662475" spans="16:16" x14ac:dyDescent="0.3">
      <c r="P662475" s="83"/>
    </row>
    <row r="662476" spans="16:16" x14ac:dyDescent="0.3">
      <c r="P662476" s="83"/>
    </row>
    <row r="662477" spans="16:16" x14ac:dyDescent="0.3">
      <c r="P662477" s="83"/>
    </row>
    <row r="662478" spans="16:16" x14ac:dyDescent="0.3">
      <c r="P662478" s="83"/>
    </row>
    <row r="662479" spans="16:16" x14ac:dyDescent="0.3">
      <c r="P662479" s="83"/>
    </row>
    <row r="662480" spans="16:16" x14ac:dyDescent="0.3">
      <c r="P662480" s="83"/>
    </row>
    <row r="662481" spans="16:16" x14ac:dyDescent="0.3">
      <c r="P662481" s="83"/>
    </row>
    <row r="662482" spans="16:16" x14ac:dyDescent="0.3">
      <c r="P662482" s="83"/>
    </row>
    <row r="662483" spans="16:16" x14ac:dyDescent="0.3">
      <c r="P662483" s="83"/>
    </row>
    <row r="662484" spans="16:16" x14ac:dyDescent="0.3">
      <c r="P662484" s="83"/>
    </row>
    <row r="662485" spans="16:16" x14ac:dyDescent="0.3">
      <c r="P662485" s="83"/>
    </row>
    <row r="662486" spans="16:16" x14ac:dyDescent="0.3">
      <c r="P662486" s="83"/>
    </row>
    <row r="662487" spans="16:16" x14ac:dyDescent="0.3">
      <c r="P662487" s="83"/>
    </row>
    <row r="662488" spans="16:16" x14ac:dyDescent="0.3">
      <c r="P662488" s="83"/>
    </row>
    <row r="662489" spans="16:16" x14ac:dyDescent="0.3">
      <c r="P662489" s="83"/>
    </row>
    <row r="662490" spans="16:16" x14ac:dyDescent="0.3">
      <c r="P662490" s="83"/>
    </row>
    <row r="662491" spans="16:16" x14ac:dyDescent="0.3">
      <c r="P662491" s="83"/>
    </row>
    <row r="662492" spans="16:16" x14ac:dyDescent="0.3">
      <c r="P662492" s="83"/>
    </row>
    <row r="662493" spans="16:16" x14ac:dyDescent="0.3">
      <c r="P662493" s="83"/>
    </row>
    <row r="662494" spans="16:16" x14ac:dyDescent="0.3">
      <c r="P662494" s="83"/>
    </row>
    <row r="662495" spans="16:16" x14ac:dyDescent="0.3">
      <c r="P662495" s="83"/>
    </row>
    <row r="662496" spans="16:16" x14ac:dyDescent="0.3">
      <c r="P662496" s="83"/>
    </row>
    <row r="662497" spans="16:16" x14ac:dyDescent="0.3">
      <c r="P662497" s="83"/>
    </row>
    <row r="662498" spans="16:16" x14ac:dyDescent="0.3">
      <c r="P662498" s="83"/>
    </row>
    <row r="662499" spans="16:16" x14ac:dyDescent="0.3">
      <c r="P662499" s="83"/>
    </row>
    <row r="662500" spans="16:16" x14ac:dyDescent="0.3">
      <c r="P662500" s="83"/>
    </row>
    <row r="662501" spans="16:16" x14ac:dyDescent="0.3">
      <c r="P662501" s="83"/>
    </row>
    <row r="662502" spans="16:16" x14ac:dyDescent="0.3">
      <c r="P662502" s="83"/>
    </row>
    <row r="662503" spans="16:16" x14ac:dyDescent="0.3">
      <c r="P662503" s="83"/>
    </row>
    <row r="662504" spans="16:16" x14ac:dyDescent="0.3">
      <c r="P662504" s="83"/>
    </row>
    <row r="662505" spans="16:16" x14ac:dyDescent="0.3">
      <c r="P662505" s="83"/>
    </row>
    <row r="662506" spans="16:16" x14ac:dyDescent="0.3">
      <c r="P662506" s="83"/>
    </row>
    <row r="662507" spans="16:16" x14ac:dyDescent="0.3">
      <c r="P662507" s="83"/>
    </row>
    <row r="662508" spans="16:16" x14ac:dyDescent="0.3">
      <c r="P662508" s="83"/>
    </row>
    <row r="662509" spans="16:16" x14ac:dyDescent="0.3">
      <c r="P662509" s="83"/>
    </row>
    <row r="662510" spans="16:16" x14ac:dyDescent="0.3">
      <c r="P662510" s="83"/>
    </row>
    <row r="662511" spans="16:16" x14ac:dyDescent="0.3">
      <c r="P662511" s="83"/>
    </row>
    <row r="662512" spans="16:16" x14ac:dyDescent="0.3">
      <c r="P662512" s="83"/>
    </row>
    <row r="662513" spans="16:16" x14ac:dyDescent="0.3">
      <c r="P662513" s="83"/>
    </row>
    <row r="662514" spans="16:16" x14ac:dyDescent="0.3">
      <c r="P662514" s="83"/>
    </row>
    <row r="662515" spans="16:16" x14ac:dyDescent="0.3">
      <c r="P662515" s="83"/>
    </row>
    <row r="662516" spans="16:16" x14ac:dyDescent="0.3">
      <c r="P662516" s="83"/>
    </row>
    <row r="662517" spans="16:16" x14ac:dyDescent="0.3">
      <c r="P662517" s="83"/>
    </row>
    <row r="662518" spans="16:16" x14ac:dyDescent="0.3">
      <c r="P662518" s="83"/>
    </row>
    <row r="662519" spans="16:16" x14ac:dyDescent="0.3">
      <c r="P662519" s="83"/>
    </row>
    <row r="662520" spans="16:16" x14ac:dyDescent="0.3">
      <c r="P662520" s="83"/>
    </row>
    <row r="662521" spans="16:16" x14ac:dyDescent="0.3">
      <c r="P662521" s="83"/>
    </row>
    <row r="662522" spans="16:16" x14ac:dyDescent="0.3">
      <c r="P662522" s="83"/>
    </row>
    <row r="662523" spans="16:16" x14ac:dyDescent="0.3">
      <c r="P662523" s="83"/>
    </row>
    <row r="662524" spans="16:16" x14ac:dyDescent="0.3">
      <c r="P662524" s="83"/>
    </row>
    <row r="662525" spans="16:16" x14ac:dyDescent="0.3">
      <c r="P662525" s="83"/>
    </row>
    <row r="662526" spans="16:16" x14ac:dyDescent="0.3">
      <c r="P662526" s="83"/>
    </row>
    <row r="662527" spans="16:16" x14ac:dyDescent="0.3">
      <c r="P662527" s="83"/>
    </row>
    <row r="662528" spans="16:16" x14ac:dyDescent="0.3">
      <c r="P662528" s="83"/>
    </row>
    <row r="662529" spans="16:16" x14ac:dyDescent="0.3">
      <c r="P662529" s="83"/>
    </row>
    <row r="662530" spans="16:16" x14ac:dyDescent="0.3">
      <c r="P662530" s="83"/>
    </row>
    <row r="662531" spans="16:16" x14ac:dyDescent="0.3">
      <c r="P662531" s="83"/>
    </row>
    <row r="662532" spans="16:16" x14ac:dyDescent="0.3">
      <c r="P662532" s="83"/>
    </row>
    <row r="662533" spans="16:16" x14ac:dyDescent="0.3">
      <c r="P662533" s="83"/>
    </row>
    <row r="662534" spans="16:16" x14ac:dyDescent="0.3">
      <c r="P662534" s="83"/>
    </row>
    <row r="662535" spans="16:16" x14ac:dyDescent="0.3">
      <c r="P662535" s="83"/>
    </row>
    <row r="662536" spans="16:16" x14ac:dyDescent="0.3">
      <c r="P662536" s="83"/>
    </row>
    <row r="662537" spans="16:16" x14ac:dyDescent="0.3">
      <c r="P662537" s="83"/>
    </row>
    <row r="662538" spans="16:16" x14ac:dyDescent="0.3">
      <c r="P662538" s="83"/>
    </row>
    <row r="662539" spans="16:16" x14ac:dyDescent="0.3">
      <c r="P662539" s="83"/>
    </row>
    <row r="662540" spans="16:16" x14ac:dyDescent="0.3">
      <c r="P662540" s="83"/>
    </row>
    <row r="662541" spans="16:16" x14ac:dyDescent="0.3">
      <c r="P662541" s="83"/>
    </row>
    <row r="662542" spans="16:16" x14ac:dyDescent="0.3">
      <c r="P662542" s="83"/>
    </row>
    <row r="662543" spans="16:16" x14ac:dyDescent="0.3">
      <c r="P662543" s="83"/>
    </row>
    <row r="662544" spans="16:16" x14ac:dyDescent="0.3">
      <c r="P662544" s="83"/>
    </row>
    <row r="662545" spans="16:16" x14ac:dyDescent="0.3">
      <c r="P662545" s="83"/>
    </row>
    <row r="662546" spans="16:16" x14ac:dyDescent="0.3">
      <c r="P662546" s="83"/>
    </row>
    <row r="662547" spans="16:16" x14ac:dyDescent="0.3">
      <c r="P662547" s="83"/>
    </row>
    <row r="662548" spans="16:16" x14ac:dyDescent="0.3">
      <c r="P662548" s="83"/>
    </row>
    <row r="662549" spans="16:16" x14ac:dyDescent="0.3">
      <c r="P662549" s="83"/>
    </row>
    <row r="662550" spans="16:16" x14ac:dyDescent="0.3">
      <c r="P662550" s="83"/>
    </row>
    <row r="662551" spans="16:16" x14ac:dyDescent="0.3">
      <c r="P662551" s="83"/>
    </row>
    <row r="662552" spans="16:16" x14ac:dyDescent="0.3">
      <c r="P662552" s="83"/>
    </row>
    <row r="662553" spans="16:16" x14ac:dyDescent="0.3">
      <c r="P662553" s="83"/>
    </row>
    <row r="662554" spans="16:16" x14ac:dyDescent="0.3">
      <c r="P662554" s="83"/>
    </row>
    <row r="662555" spans="16:16" x14ac:dyDescent="0.3">
      <c r="P662555" s="83"/>
    </row>
    <row r="662556" spans="16:16" x14ac:dyDescent="0.3">
      <c r="P662556" s="83"/>
    </row>
    <row r="662557" spans="16:16" x14ac:dyDescent="0.3">
      <c r="P662557" s="83"/>
    </row>
    <row r="662558" spans="16:16" x14ac:dyDescent="0.3">
      <c r="P662558" s="83"/>
    </row>
    <row r="662559" spans="16:16" x14ac:dyDescent="0.3">
      <c r="P662559" s="83"/>
    </row>
    <row r="662560" spans="16:16" x14ac:dyDescent="0.3">
      <c r="P662560" s="83"/>
    </row>
    <row r="662561" spans="16:16" x14ac:dyDescent="0.3">
      <c r="P662561" s="83"/>
    </row>
    <row r="662562" spans="16:16" x14ac:dyDescent="0.3">
      <c r="P662562" s="83"/>
    </row>
    <row r="662563" spans="16:16" x14ac:dyDescent="0.3">
      <c r="P662563" s="83"/>
    </row>
    <row r="662564" spans="16:16" x14ac:dyDescent="0.3">
      <c r="P662564" s="83"/>
    </row>
    <row r="662565" spans="16:16" x14ac:dyDescent="0.3">
      <c r="P662565" s="83"/>
    </row>
    <row r="662566" spans="16:16" x14ac:dyDescent="0.3">
      <c r="P662566" s="83"/>
    </row>
    <row r="662567" spans="16:16" x14ac:dyDescent="0.3">
      <c r="P662567" s="83"/>
    </row>
    <row r="662568" spans="16:16" x14ac:dyDescent="0.3">
      <c r="P662568" s="83"/>
    </row>
    <row r="662569" spans="16:16" x14ac:dyDescent="0.3">
      <c r="P662569" s="83"/>
    </row>
    <row r="662570" spans="16:16" x14ac:dyDescent="0.3">
      <c r="P662570" s="83"/>
    </row>
    <row r="662571" spans="16:16" x14ac:dyDescent="0.3">
      <c r="P662571" s="83"/>
    </row>
    <row r="662572" spans="16:16" x14ac:dyDescent="0.3">
      <c r="P662572" s="83"/>
    </row>
    <row r="662573" spans="16:16" x14ac:dyDescent="0.3">
      <c r="P662573" s="83"/>
    </row>
    <row r="662574" spans="16:16" x14ac:dyDescent="0.3">
      <c r="P662574" s="83"/>
    </row>
    <row r="662575" spans="16:16" x14ac:dyDescent="0.3">
      <c r="P662575" s="83"/>
    </row>
    <row r="662576" spans="16:16" x14ac:dyDescent="0.3">
      <c r="P662576" s="83"/>
    </row>
    <row r="662577" spans="16:16" x14ac:dyDescent="0.3">
      <c r="P662577" s="83"/>
    </row>
    <row r="662578" spans="16:16" x14ac:dyDescent="0.3">
      <c r="P662578" s="83"/>
    </row>
    <row r="662579" spans="16:16" x14ac:dyDescent="0.3">
      <c r="P662579" s="83"/>
    </row>
    <row r="662580" spans="16:16" x14ac:dyDescent="0.3">
      <c r="P662580" s="83"/>
    </row>
    <row r="662581" spans="16:16" x14ac:dyDescent="0.3">
      <c r="P662581" s="83"/>
    </row>
    <row r="662582" spans="16:16" x14ac:dyDescent="0.3">
      <c r="P662582" s="83"/>
    </row>
    <row r="662583" spans="16:16" x14ac:dyDescent="0.3">
      <c r="P662583" s="83"/>
    </row>
    <row r="662584" spans="16:16" x14ac:dyDescent="0.3">
      <c r="P662584" s="83"/>
    </row>
    <row r="662585" spans="16:16" x14ac:dyDescent="0.3">
      <c r="P662585" s="83"/>
    </row>
    <row r="662586" spans="16:16" x14ac:dyDescent="0.3">
      <c r="P662586" s="83"/>
    </row>
    <row r="662587" spans="16:16" x14ac:dyDescent="0.3">
      <c r="P662587" s="83"/>
    </row>
    <row r="662588" spans="16:16" x14ac:dyDescent="0.3">
      <c r="P662588" s="83"/>
    </row>
    <row r="662589" spans="16:16" x14ac:dyDescent="0.3">
      <c r="P662589" s="83"/>
    </row>
    <row r="662590" spans="16:16" x14ac:dyDescent="0.3">
      <c r="P662590" s="83"/>
    </row>
    <row r="662591" spans="16:16" x14ac:dyDescent="0.3">
      <c r="P662591" s="83"/>
    </row>
    <row r="662592" spans="16:16" x14ac:dyDescent="0.3">
      <c r="P662592" s="83"/>
    </row>
    <row r="662593" spans="16:16" x14ac:dyDescent="0.3">
      <c r="P662593" s="83"/>
    </row>
    <row r="662594" spans="16:16" x14ac:dyDescent="0.3">
      <c r="P662594" s="83"/>
    </row>
    <row r="662595" spans="16:16" x14ac:dyDescent="0.3">
      <c r="P662595" s="83"/>
    </row>
    <row r="662596" spans="16:16" x14ac:dyDescent="0.3">
      <c r="P662596" s="83"/>
    </row>
    <row r="662597" spans="16:16" x14ac:dyDescent="0.3">
      <c r="P662597" s="83"/>
    </row>
    <row r="662598" spans="16:16" x14ac:dyDescent="0.3">
      <c r="P662598" s="83"/>
    </row>
    <row r="662599" spans="16:16" x14ac:dyDescent="0.3">
      <c r="P662599" s="83"/>
    </row>
    <row r="662600" spans="16:16" x14ac:dyDescent="0.3">
      <c r="P662600" s="83"/>
    </row>
    <row r="662601" spans="16:16" x14ac:dyDescent="0.3">
      <c r="P662601" s="83"/>
    </row>
    <row r="662602" spans="16:16" x14ac:dyDescent="0.3">
      <c r="P662602" s="83"/>
    </row>
    <row r="662603" spans="16:16" x14ac:dyDescent="0.3">
      <c r="P662603" s="83"/>
    </row>
    <row r="662604" spans="16:16" x14ac:dyDescent="0.3">
      <c r="P662604" s="83"/>
    </row>
    <row r="662605" spans="16:16" x14ac:dyDescent="0.3">
      <c r="P662605" s="83"/>
    </row>
    <row r="662606" spans="16:16" x14ac:dyDescent="0.3">
      <c r="P662606" s="83"/>
    </row>
    <row r="662607" spans="16:16" x14ac:dyDescent="0.3">
      <c r="P662607" s="83"/>
    </row>
    <row r="662608" spans="16:16" x14ac:dyDescent="0.3">
      <c r="P662608" s="83"/>
    </row>
    <row r="662609" spans="16:16" x14ac:dyDescent="0.3">
      <c r="P662609" s="83"/>
    </row>
    <row r="662610" spans="16:16" x14ac:dyDescent="0.3">
      <c r="P662610" s="83"/>
    </row>
    <row r="662611" spans="16:16" x14ac:dyDescent="0.3">
      <c r="P662611" s="83"/>
    </row>
    <row r="662612" spans="16:16" x14ac:dyDescent="0.3">
      <c r="P662612" s="83"/>
    </row>
    <row r="662613" spans="16:16" x14ac:dyDescent="0.3">
      <c r="P662613" s="83"/>
    </row>
    <row r="662614" spans="16:16" x14ac:dyDescent="0.3">
      <c r="P662614" s="83"/>
    </row>
    <row r="662615" spans="16:16" x14ac:dyDescent="0.3">
      <c r="P662615" s="83"/>
    </row>
    <row r="662616" spans="16:16" x14ac:dyDescent="0.3">
      <c r="P662616" s="83"/>
    </row>
    <row r="662617" spans="16:16" x14ac:dyDescent="0.3">
      <c r="P662617" s="83"/>
    </row>
    <row r="662618" spans="16:16" x14ac:dyDescent="0.3">
      <c r="P662618" s="83"/>
    </row>
    <row r="662619" spans="16:16" x14ac:dyDescent="0.3">
      <c r="P662619" s="83"/>
    </row>
    <row r="662620" spans="16:16" x14ac:dyDescent="0.3">
      <c r="P662620" s="83"/>
    </row>
    <row r="662621" spans="16:16" x14ac:dyDescent="0.3">
      <c r="P662621" s="83"/>
    </row>
    <row r="662622" spans="16:16" x14ac:dyDescent="0.3">
      <c r="P662622" s="83"/>
    </row>
    <row r="662623" spans="16:16" x14ac:dyDescent="0.3">
      <c r="P662623" s="83"/>
    </row>
    <row r="662624" spans="16:16" x14ac:dyDescent="0.3">
      <c r="P662624" s="83"/>
    </row>
    <row r="662625" spans="16:16" x14ac:dyDescent="0.3">
      <c r="P662625" s="83"/>
    </row>
    <row r="662626" spans="16:16" x14ac:dyDescent="0.3">
      <c r="P662626" s="83"/>
    </row>
    <row r="662627" spans="16:16" x14ac:dyDescent="0.3">
      <c r="P662627" s="83"/>
    </row>
    <row r="662628" spans="16:16" x14ac:dyDescent="0.3">
      <c r="P662628" s="83"/>
    </row>
    <row r="662629" spans="16:16" x14ac:dyDescent="0.3">
      <c r="P662629" s="83"/>
    </row>
    <row r="662630" spans="16:16" x14ac:dyDescent="0.3">
      <c r="P662630" s="83"/>
    </row>
    <row r="662631" spans="16:16" x14ac:dyDescent="0.3">
      <c r="P662631" s="83"/>
    </row>
    <row r="662632" spans="16:16" x14ac:dyDescent="0.3">
      <c r="P662632" s="83"/>
    </row>
    <row r="662633" spans="16:16" x14ac:dyDescent="0.3">
      <c r="P662633" s="83"/>
    </row>
    <row r="662634" spans="16:16" x14ac:dyDescent="0.3">
      <c r="P662634" s="83"/>
    </row>
    <row r="662635" spans="16:16" x14ac:dyDescent="0.3">
      <c r="P662635" s="83"/>
    </row>
    <row r="662636" spans="16:16" x14ac:dyDescent="0.3">
      <c r="P662636" s="83"/>
    </row>
    <row r="662637" spans="16:16" x14ac:dyDescent="0.3">
      <c r="P662637" s="83"/>
    </row>
    <row r="662638" spans="16:16" x14ac:dyDescent="0.3">
      <c r="P662638" s="83"/>
    </row>
    <row r="662639" spans="16:16" x14ac:dyDescent="0.3">
      <c r="P662639" s="83"/>
    </row>
    <row r="662640" spans="16:16" x14ac:dyDescent="0.3">
      <c r="P662640" s="83"/>
    </row>
    <row r="662641" spans="16:16" x14ac:dyDescent="0.3">
      <c r="P662641" s="83"/>
    </row>
    <row r="662642" spans="16:16" x14ac:dyDescent="0.3">
      <c r="P662642" s="83"/>
    </row>
    <row r="662643" spans="16:16" x14ac:dyDescent="0.3">
      <c r="P662643" s="83"/>
    </row>
    <row r="662644" spans="16:16" x14ac:dyDescent="0.3">
      <c r="P662644" s="83"/>
    </row>
    <row r="662645" spans="16:16" x14ac:dyDescent="0.3">
      <c r="P662645" s="83"/>
    </row>
    <row r="662646" spans="16:16" x14ac:dyDescent="0.3">
      <c r="P662646" s="83"/>
    </row>
    <row r="662647" spans="16:16" x14ac:dyDescent="0.3">
      <c r="P662647" s="83"/>
    </row>
    <row r="662648" spans="16:16" x14ac:dyDescent="0.3">
      <c r="P662648" s="83"/>
    </row>
    <row r="662649" spans="16:16" x14ac:dyDescent="0.3">
      <c r="P662649" s="83"/>
    </row>
    <row r="662650" spans="16:16" x14ac:dyDescent="0.3">
      <c r="P662650" s="83"/>
    </row>
    <row r="662651" spans="16:16" x14ac:dyDescent="0.3">
      <c r="P662651" s="83"/>
    </row>
    <row r="662652" spans="16:16" x14ac:dyDescent="0.3">
      <c r="P662652" s="83"/>
    </row>
    <row r="662653" spans="16:16" x14ac:dyDescent="0.3">
      <c r="P662653" s="83"/>
    </row>
    <row r="662654" spans="16:16" x14ac:dyDescent="0.3">
      <c r="P662654" s="83"/>
    </row>
    <row r="662655" spans="16:16" x14ac:dyDescent="0.3">
      <c r="P662655" s="83"/>
    </row>
    <row r="662656" spans="16:16" x14ac:dyDescent="0.3">
      <c r="P662656" s="83"/>
    </row>
    <row r="662657" spans="16:16" x14ac:dyDescent="0.3">
      <c r="P662657" s="83"/>
    </row>
    <row r="662658" spans="16:16" x14ac:dyDescent="0.3">
      <c r="P662658" s="83"/>
    </row>
    <row r="662659" spans="16:16" x14ac:dyDescent="0.3">
      <c r="P662659" s="83"/>
    </row>
    <row r="662660" spans="16:16" x14ac:dyDescent="0.3">
      <c r="P662660" s="83"/>
    </row>
    <row r="662661" spans="16:16" x14ac:dyDescent="0.3">
      <c r="P662661" s="83"/>
    </row>
    <row r="662662" spans="16:16" x14ac:dyDescent="0.3">
      <c r="P662662" s="83"/>
    </row>
    <row r="662663" spans="16:16" x14ac:dyDescent="0.3">
      <c r="P662663" s="83"/>
    </row>
    <row r="662664" spans="16:16" x14ac:dyDescent="0.3">
      <c r="P662664" s="83"/>
    </row>
    <row r="662665" spans="16:16" x14ac:dyDescent="0.3">
      <c r="P662665" s="83"/>
    </row>
    <row r="662666" spans="16:16" x14ac:dyDescent="0.3">
      <c r="P662666" s="83"/>
    </row>
    <row r="662667" spans="16:16" x14ac:dyDescent="0.3">
      <c r="P662667" s="83"/>
    </row>
    <row r="662668" spans="16:16" x14ac:dyDescent="0.3">
      <c r="P662668" s="83"/>
    </row>
    <row r="662669" spans="16:16" x14ac:dyDescent="0.3">
      <c r="P662669" s="83"/>
    </row>
    <row r="662670" spans="16:16" x14ac:dyDescent="0.3">
      <c r="P662670" s="83"/>
    </row>
    <row r="662671" spans="16:16" x14ac:dyDescent="0.3">
      <c r="P662671" s="83"/>
    </row>
    <row r="662672" spans="16:16" x14ac:dyDescent="0.3">
      <c r="P662672" s="83"/>
    </row>
    <row r="662673" spans="16:16" x14ac:dyDescent="0.3">
      <c r="P662673" s="83"/>
    </row>
    <row r="662674" spans="16:16" x14ac:dyDescent="0.3">
      <c r="P662674" s="83"/>
    </row>
    <row r="662675" spans="16:16" x14ac:dyDescent="0.3">
      <c r="P662675" s="83"/>
    </row>
    <row r="662676" spans="16:16" x14ac:dyDescent="0.3">
      <c r="P662676" s="83"/>
    </row>
    <row r="662677" spans="16:16" x14ac:dyDescent="0.3">
      <c r="P662677" s="83"/>
    </row>
    <row r="662678" spans="16:16" x14ac:dyDescent="0.3">
      <c r="P662678" s="83"/>
    </row>
    <row r="662679" spans="16:16" x14ac:dyDescent="0.3">
      <c r="P662679" s="83"/>
    </row>
    <row r="662680" spans="16:16" x14ac:dyDescent="0.3">
      <c r="P662680" s="83"/>
    </row>
    <row r="662681" spans="16:16" x14ac:dyDescent="0.3">
      <c r="P662681" s="83"/>
    </row>
    <row r="662682" spans="16:16" x14ac:dyDescent="0.3">
      <c r="P662682" s="83"/>
    </row>
    <row r="662683" spans="16:16" x14ac:dyDescent="0.3">
      <c r="P662683" s="83"/>
    </row>
    <row r="662684" spans="16:16" x14ac:dyDescent="0.3">
      <c r="P662684" s="83"/>
    </row>
    <row r="662685" spans="16:16" x14ac:dyDescent="0.3">
      <c r="P662685" s="83"/>
    </row>
    <row r="662686" spans="16:16" x14ac:dyDescent="0.3">
      <c r="P662686" s="83"/>
    </row>
    <row r="662687" spans="16:16" x14ac:dyDescent="0.3">
      <c r="P662687" s="83"/>
    </row>
    <row r="662688" spans="16:16" x14ac:dyDescent="0.3">
      <c r="P662688" s="83"/>
    </row>
    <row r="662689" spans="16:16" x14ac:dyDescent="0.3">
      <c r="P662689" s="83"/>
    </row>
    <row r="662690" spans="16:16" x14ac:dyDescent="0.3">
      <c r="P662690" s="83"/>
    </row>
    <row r="662691" spans="16:16" x14ac:dyDescent="0.3">
      <c r="P662691" s="83"/>
    </row>
    <row r="662692" spans="16:16" x14ac:dyDescent="0.3">
      <c r="P662692" s="83"/>
    </row>
    <row r="662693" spans="16:16" x14ac:dyDescent="0.3">
      <c r="P662693" s="83"/>
    </row>
    <row r="662694" spans="16:16" x14ac:dyDescent="0.3">
      <c r="P662694" s="83"/>
    </row>
    <row r="662695" spans="16:16" x14ac:dyDescent="0.3">
      <c r="P662695" s="83"/>
    </row>
    <row r="662696" spans="16:16" x14ac:dyDescent="0.3">
      <c r="P662696" s="83"/>
    </row>
    <row r="662697" spans="16:16" x14ac:dyDescent="0.3">
      <c r="P662697" s="83"/>
    </row>
    <row r="662698" spans="16:16" x14ac:dyDescent="0.3">
      <c r="P662698" s="83"/>
    </row>
    <row r="662699" spans="16:16" x14ac:dyDescent="0.3">
      <c r="P662699" s="83"/>
    </row>
    <row r="662700" spans="16:16" x14ac:dyDescent="0.3">
      <c r="P662700" s="83"/>
    </row>
    <row r="662701" spans="16:16" x14ac:dyDescent="0.3">
      <c r="P662701" s="83"/>
    </row>
    <row r="662702" spans="16:16" x14ac:dyDescent="0.3">
      <c r="P662702" s="83"/>
    </row>
    <row r="662703" spans="16:16" x14ac:dyDescent="0.3">
      <c r="P662703" s="83"/>
    </row>
    <row r="662704" spans="16:16" x14ac:dyDescent="0.3">
      <c r="P662704" s="83"/>
    </row>
    <row r="662705" spans="16:16" x14ac:dyDescent="0.3">
      <c r="P662705" s="83"/>
    </row>
    <row r="662706" spans="16:16" x14ac:dyDescent="0.3">
      <c r="P662706" s="83"/>
    </row>
    <row r="662707" spans="16:16" x14ac:dyDescent="0.3">
      <c r="P662707" s="83"/>
    </row>
    <row r="662708" spans="16:16" x14ac:dyDescent="0.3">
      <c r="P662708" s="83"/>
    </row>
    <row r="662709" spans="16:16" x14ac:dyDescent="0.3">
      <c r="P662709" s="83"/>
    </row>
    <row r="662710" spans="16:16" x14ac:dyDescent="0.3">
      <c r="P662710" s="83"/>
    </row>
    <row r="662711" spans="16:16" x14ac:dyDescent="0.3">
      <c r="P662711" s="83"/>
    </row>
    <row r="662712" spans="16:16" x14ac:dyDescent="0.3">
      <c r="P662712" s="83"/>
    </row>
    <row r="662713" spans="16:16" x14ac:dyDescent="0.3">
      <c r="P662713" s="83"/>
    </row>
    <row r="662714" spans="16:16" x14ac:dyDescent="0.3">
      <c r="P662714" s="83"/>
    </row>
    <row r="662715" spans="16:16" x14ac:dyDescent="0.3">
      <c r="P662715" s="83"/>
    </row>
    <row r="662716" spans="16:16" x14ac:dyDescent="0.3">
      <c r="P662716" s="83"/>
    </row>
    <row r="662717" spans="16:16" x14ac:dyDescent="0.3">
      <c r="P662717" s="83"/>
    </row>
    <row r="662718" spans="16:16" x14ac:dyDescent="0.3">
      <c r="P662718" s="83"/>
    </row>
    <row r="662719" spans="16:16" x14ac:dyDescent="0.3">
      <c r="P662719" s="83"/>
    </row>
    <row r="662720" spans="16:16" x14ac:dyDescent="0.3">
      <c r="P662720" s="83"/>
    </row>
    <row r="662721" spans="16:16" x14ac:dyDescent="0.3">
      <c r="P662721" s="83"/>
    </row>
    <row r="662722" spans="16:16" x14ac:dyDescent="0.3">
      <c r="P662722" s="83"/>
    </row>
    <row r="662723" spans="16:16" x14ac:dyDescent="0.3">
      <c r="P662723" s="83"/>
    </row>
    <row r="662724" spans="16:16" x14ac:dyDescent="0.3">
      <c r="P662724" s="83"/>
    </row>
    <row r="662725" spans="16:16" x14ac:dyDescent="0.3">
      <c r="P662725" s="83"/>
    </row>
    <row r="662726" spans="16:16" x14ac:dyDescent="0.3">
      <c r="P662726" s="83"/>
    </row>
    <row r="662727" spans="16:16" x14ac:dyDescent="0.3">
      <c r="P662727" s="83"/>
    </row>
    <row r="662728" spans="16:16" x14ac:dyDescent="0.3">
      <c r="P662728" s="83"/>
    </row>
    <row r="662729" spans="16:16" x14ac:dyDescent="0.3">
      <c r="P662729" s="83"/>
    </row>
    <row r="662730" spans="16:16" x14ac:dyDescent="0.3">
      <c r="P662730" s="83"/>
    </row>
    <row r="662731" spans="16:16" x14ac:dyDescent="0.3">
      <c r="P662731" s="83"/>
    </row>
    <row r="662732" spans="16:16" x14ac:dyDescent="0.3">
      <c r="P662732" s="83"/>
    </row>
    <row r="662733" spans="16:16" x14ac:dyDescent="0.3">
      <c r="P662733" s="83"/>
    </row>
    <row r="662734" spans="16:16" x14ac:dyDescent="0.3">
      <c r="P662734" s="83"/>
    </row>
    <row r="662735" spans="16:16" x14ac:dyDescent="0.3">
      <c r="P662735" s="83"/>
    </row>
    <row r="662736" spans="16:16" x14ac:dyDescent="0.3">
      <c r="P662736" s="83"/>
    </row>
    <row r="662737" spans="16:16" x14ac:dyDescent="0.3">
      <c r="P662737" s="83"/>
    </row>
    <row r="662738" spans="16:16" x14ac:dyDescent="0.3">
      <c r="P662738" s="83"/>
    </row>
    <row r="662739" spans="16:16" x14ac:dyDescent="0.3">
      <c r="P662739" s="83"/>
    </row>
    <row r="662740" spans="16:16" x14ac:dyDescent="0.3">
      <c r="P662740" s="83"/>
    </row>
    <row r="662741" spans="16:16" x14ac:dyDescent="0.3">
      <c r="P662741" s="83"/>
    </row>
    <row r="662742" spans="16:16" x14ac:dyDescent="0.3">
      <c r="P662742" s="83"/>
    </row>
    <row r="662743" spans="16:16" x14ac:dyDescent="0.3">
      <c r="P662743" s="83"/>
    </row>
    <row r="662744" spans="16:16" x14ac:dyDescent="0.3">
      <c r="P662744" s="83"/>
    </row>
    <row r="662745" spans="16:16" x14ac:dyDescent="0.3">
      <c r="P662745" s="83"/>
    </row>
    <row r="662746" spans="16:16" x14ac:dyDescent="0.3">
      <c r="P662746" s="83"/>
    </row>
    <row r="662747" spans="16:16" x14ac:dyDescent="0.3">
      <c r="P662747" s="83"/>
    </row>
    <row r="662748" spans="16:16" x14ac:dyDescent="0.3">
      <c r="P662748" s="83"/>
    </row>
    <row r="662749" spans="16:16" x14ac:dyDescent="0.3">
      <c r="P662749" s="83"/>
    </row>
    <row r="662750" spans="16:16" x14ac:dyDescent="0.3">
      <c r="P662750" s="83"/>
    </row>
    <row r="662751" spans="16:16" x14ac:dyDescent="0.3">
      <c r="P662751" s="83"/>
    </row>
    <row r="662752" spans="16:16" x14ac:dyDescent="0.3">
      <c r="P662752" s="83"/>
    </row>
    <row r="662753" spans="16:16" x14ac:dyDescent="0.3">
      <c r="P662753" s="83"/>
    </row>
    <row r="662754" spans="16:16" x14ac:dyDescent="0.3">
      <c r="P662754" s="83"/>
    </row>
    <row r="662755" spans="16:16" x14ac:dyDescent="0.3">
      <c r="P662755" s="83"/>
    </row>
    <row r="662756" spans="16:16" x14ac:dyDescent="0.3">
      <c r="P662756" s="83"/>
    </row>
    <row r="662757" spans="16:16" x14ac:dyDescent="0.3">
      <c r="P662757" s="83"/>
    </row>
    <row r="662758" spans="16:16" x14ac:dyDescent="0.3">
      <c r="P662758" s="83"/>
    </row>
    <row r="662759" spans="16:16" x14ac:dyDescent="0.3">
      <c r="P662759" s="83"/>
    </row>
    <row r="662760" spans="16:16" x14ac:dyDescent="0.3">
      <c r="P662760" s="83"/>
    </row>
    <row r="662761" spans="16:16" x14ac:dyDescent="0.3">
      <c r="P662761" s="83"/>
    </row>
    <row r="662762" spans="16:16" x14ac:dyDescent="0.3">
      <c r="P662762" s="83"/>
    </row>
    <row r="662763" spans="16:16" x14ac:dyDescent="0.3">
      <c r="P662763" s="83"/>
    </row>
    <row r="662764" spans="16:16" x14ac:dyDescent="0.3">
      <c r="P662764" s="83"/>
    </row>
    <row r="662765" spans="16:16" x14ac:dyDescent="0.3">
      <c r="P662765" s="83"/>
    </row>
    <row r="662766" spans="16:16" x14ac:dyDescent="0.3">
      <c r="P662766" s="83"/>
    </row>
    <row r="662767" spans="16:16" x14ac:dyDescent="0.3">
      <c r="P662767" s="83"/>
    </row>
    <row r="662768" spans="16:16" x14ac:dyDescent="0.3">
      <c r="P662768" s="83"/>
    </row>
    <row r="662769" spans="16:16" x14ac:dyDescent="0.3">
      <c r="P662769" s="83"/>
    </row>
    <row r="662770" spans="16:16" x14ac:dyDescent="0.3">
      <c r="P662770" s="83"/>
    </row>
    <row r="662771" spans="16:16" x14ac:dyDescent="0.3">
      <c r="P662771" s="83"/>
    </row>
    <row r="662772" spans="16:16" x14ac:dyDescent="0.3">
      <c r="P662772" s="83"/>
    </row>
    <row r="662773" spans="16:16" x14ac:dyDescent="0.3">
      <c r="P662773" s="83"/>
    </row>
    <row r="662774" spans="16:16" x14ac:dyDescent="0.3">
      <c r="P662774" s="83"/>
    </row>
    <row r="662775" spans="16:16" x14ac:dyDescent="0.3">
      <c r="P662775" s="83"/>
    </row>
    <row r="662776" spans="16:16" x14ac:dyDescent="0.3">
      <c r="P662776" s="83"/>
    </row>
    <row r="662777" spans="16:16" x14ac:dyDescent="0.3">
      <c r="P662777" s="83"/>
    </row>
    <row r="662778" spans="16:16" x14ac:dyDescent="0.3">
      <c r="P662778" s="83"/>
    </row>
    <row r="662779" spans="16:16" x14ac:dyDescent="0.3">
      <c r="P662779" s="83"/>
    </row>
    <row r="662780" spans="16:16" x14ac:dyDescent="0.3">
      <c r="P662780" s="83"/>
    </row>
    <row r="662781" spans="16:16" x14ac:dyDescent="0.3">
      <c r="P662781" s="83"/>
    </row>
    <row r="662782" spans="16:16" x14ac:dyDescent="0.3">
      <c r="P662782" s="83"/>
    </row>
    <row r="662783" spans="16:16" x14ac:dyDescent="0.3">
      <c r="P662783" s="83"/>
    </row>
    <row r="662784" spans="16:16" x14ac:dyDescent="0.3">
      <c r="P662784" s="83"/>
    </row>
    <row r="662785" spans="16:16" x14ac:dyDescent="0.3">
      <c r="P662785" s="83"/>
    </row>
    <row r="662786" spans="16:16" x14ac:dyDescent="0.3">
      <c r="P662786" s="83"/>
    </row>
    <row r="662787" spans="16:16" x14ac:dyDescent="0.3">
      <c r="P662787" s="83"/>
    </row>
    <row r="662788" spans="16:16" x14ac:dyDescent="0.3">
      <c r="P662788" s="83"/>
    </row>
    <row r="662789" spans="16:16" x14ac:dyDescent="0.3">
      <c r="P662789" s="83"/>
    </row>
    <row r="662790" spans="16:16" x14ac:dyDescent="0.3">
      <c r="P662790" s="83"/>
    </row>
    <row r="662791" spans="16:16" x14ac:dyDescent="0.3">
      <c r="P662791" s="83"/>
    </row>
    <row r="662792" spans="16:16" x14ac:dyDescent="0.3">
      <c r="P662792" s="83"/>
    </row>
    <row r="662793" spans="16:16" x14ac:dyDescent="0.3">
      <c r="P662793" s="83"/>
    </row>
    <row r="662794" spans="16:16" x14ac:dyDescent="0.3">
      <c r="P662794" s="83"/>
    </row>
    <row r="662795" spans="16:16" x14ac:dyDescent="0.3">
      <c r="P662795" s="83"/>
    </row>
    <row r="662796" spans="16:16" x14ac:dyDescent="0.3">
      <c r="P662796" s="83"/>
    </row>
    <row r="662797" spans="16:16" x14ac:dyDescent="0.3">
      <c r="P662797" s="83"/>
    </row>
    <row r="662798" spans="16:16" x14ac:dyDescent="0.3">
      <c r="P662798" s="83"/>
    </row>
    <row r="662799" spans="16:16" x14ac:dyDescent="0.3">
      <c r="P662799" s="83"/>
    </row>
    <row r="662800" spans="16:16" x14ac:dyDescent="0.3">
      <c r="P662800" s="83"/>
    </row>
    <row r="662801" spans="16:16" x14ac:dyDescent="0.3">
      <c r="P662801" s="83"/>
    </row>
    <row r="662802" spans="16:16" x14ac:dyDescent="0.3">
      <c r="P662802" s="83"/>
    </row>
    <row r="662803" spans="16:16" x14ac:dyDescent="0.3">
      <c r="P662803" s="83"/>
    </row>
    <row r="662804" spans="16:16" x14ac:dyDescent="0.3">
      <c r="P662804" s="83"/>
    </row>
    <row r="662805" spans="16:16" x14ac:dyDescent="0.3">
      <c r="P662805" s="83"/>
    </row>
    <row r="662806" spans="16:16" x14ac:dyDescent="0.3">
      <c r="P662806" s="83"/>
    </row>
    <row r="662807" spans="16:16" x14ac:dyDescent="0.3">
      <c r="P662807" s="83"/>
    </row>
    <row r="662808" spans="16:16" x14ac:dyDescent="0.3">
      <c r="P662808" s="83"/>
    </row>
    <row r="662809" spans="16:16" x14ac:dyDescent="0.3">
      <c r="P662809" s="83"/>
    </row>
    <row r="662810" spans="16:16" x14ac:dyDescent="0.3">
      <c r="P662810" s="83"/>
    </row>
    <row r="662811" spans="16:16" x14ac:dyDescent="0.3">
      <c r="P662811" s="83"/>
    </row>
    <row r="662812" spans="16:16" x14ac:dyDescent="0.3">
      <c r="P662812" s="83"/>
    </row>
    <row r="662813" spans="16:16" x14ac:dyDescent="0.3">
      <c r="P662813" s="83"/>
    </row>
    <row r="662814" spans="16:16" x14ac:dyDescent="0.3">
      <c r="P662814" s="83"/>
    </row>
    <row r="662815" spans="16:16" x14ac:dyDescent="0.3">
      <c r="P662815" s="83"/>
    </row>
    <row r="662816" spans="16:16" x14ac:dyDescent="0.3">
      <c r="P662816" s="83"/>
    </row>
    <row r="662817" spans="16:16" x14ac:dyDescent="0.3">
      <c r="P662817" s="83"/>
    </row>
    <row r="662818" spans="16:16" x14ac:dyDescent="0.3">
      <c r="P662818" s="83"/>
    </row>
    <row r="662819" spans="16:16" x14ac:dyDescent="0.3">
      <c r="P662819" s="83"/>
    </row>
    <row r="662820" spans="16:16" x14ac:dyDescent="0.3">
      <c r="P662820" s="83"/>
    </row>
    <row r="662821" spans="16:16" x14ac:dyDescent="0.3">
      <c r="P662821" s="83"/>
    </row>
    <row r="662822" spans="16:16" x14ac:dyDescent="0.3">
      <c r="P662822" s="83"/>
    </row>
    <row r="662823" spans="16:16" x14ac:dyDescent="0.3">
      <c r="P662823" s="83"/>
    </row>
    <row r="662824" spans="16:16" x14ac:dyDescent="0.3">
      <c r="P662824" s="83"/>
    </row>
    <row r="662825" spans="16:16" x14ac:dyDescent="0.3">
      <c r="P662825" s="83"/>
    </row>
    <row r="662826" spans="16:16" x14ac:dyDescent="0.3">
      <c r="P662826" s="83"/>
    </row>
    <row r="662827" spans="16:16" x14ac:dyDescent="0.3">
      <c r="P662827" s="83"/>
    </row>
    <row r="662828" spans="16:16" x14ac:dyDescent="0.3">
      <c r="P662828" s="83"/>
    </row>
    <row r="662829" spans="16:16" x14ac:dyDescent="0.3">
      <c r="P662829" s="83"/>
    </row>
    <row r="662830" spans="16:16" x14ac:dyDescent="0.3">
      <c r="P662830" s="83"/>
    </row>
    <row r="662831" spans="16:16" x14ac:dyDescent="0.3">
      <c r="P662831" s="83"/>
    </row>
    <row r="662832" spans="16:16" x14ac:dyDescent="0.3">
      <c r="P662832" s="83"/>
    </row>
    <row r="662833" spans="16:16" x14ac:dyDescent="0.3">
      <c r="P662833" s="83"/>
    </row>
    <row r="662834" spans="16:16" x14ac:dyDescent="0.3">
      <c r="P662834" s="83"/>
    </row>
    <row r="662835" spans="16:16" x14ac:dyDescent="0.3">
      <c r="P662835" s="83"/>
    </row>
    <row r="662836" spans="16:16" x14ac:dyDescent="0.3">
      <c r="P662836" s="83"/>
    </row>
    <row r="662837" spans="16:16" x14ac:dyDescent="0.3">
      <c r="P662837" s="83"/>
    </row>
    <row r="662838" spans="16:16" x14ac:dyDescent="0.3">
      <c r="P662838" s="83"/>
    </row>
    <row r="662839" spans="16:16" x14ac:dyDescent="0.3">
      <c r="P662839" s="83"/>
    </row>
    <row r="662840" spans="16:16" x14ac:dyDescent="0.3">
      <c r="P662840" s="83"/>
    </row>
    <row r="662841" spans="16:16" x14ac:dyDescent="0.3">
      <c r="P662841" s="83"/>
    </row>
    <row r="662842" spans="16:16" x14ac:dyDescent="0.3">
      <c r="P662842" s="83"/>
    </row>
    <row r="662843" spans="16:16" x14ac:dyDescent="0.3">
      <c r="P662843" s="83"/>
    </row>
    <row r="662844" spans="16:16" x14ac:dyDescent="0.3">
      <c r="P662844" s="83"/>
    </row>
    <row r="662845" spans="16:16" x14ac:dyDescent="0.3">
      <c r="P662845" s="83"/>
    </row>
    <row r="662846" spans="16:16" x14ac:dyDescent="0.3">
      <c r="P662846" s="83"/>
    </row>
    <row r="662847" spans="16:16" x14ac:dyDescent="0.3">
      <c r="P662847" s="83"/>
    </row>
    <row r="662848" spans="16:16" x14ac:dyDescent="0.3">
      <c r="P662848" s="83"/>
    </row>
    <row r="662849" spans="16:16" x14ac:dyDescent="0.3">
      <c r="P662849" s="83"/>
    </row>
    <row r="662850" spans="16:16" x14ac:dyDescent="0.3">
      <c r="P662850" s="83"/>
    </row>
    <row r="662851" spans="16:16" x14ac:dyDescent="0.3">
      <c r="P662851" s="83"/>
    </row>
    <row r="662852" spans="16:16" x14ac:dyDescent="0.3">
      <c r="P662852" s="83"/>
    </row>
    <row r="662853" spans="16:16" x14ac:dyDescent="0.3">
      <c r="P662853" s="83"/>
    </row>
    <row r="662854" spans="16:16" x14ac:dyDescent="0.3">
      <c r="P662854" s="83"/>
    </row>
    <row r="662855" spans="16:16" x14ac:dyDescent="0.3">
      <c r="P662855" s="83"/>
    </row>
    <row r="662856" spans="16:16" x14ac:dyDescent="0.3">
      <c r="P662856" s="83"/>
    </row>
    <row r="662857" spans="16:16" x14ac:dyDescent="0.3">
      <c r="P662857" s="83"/>
    </row>
    <row r="662858" spans="16:16" x14ac:dyDescent="0.3">
      <c r="P662858" s="83"/>
    </row>
    <row r="662859" spans="16:16" x14ac:dyDescent="0.3">
      <c r="P662859" s="83"/>
    </row>
    <row r="662860" spans="16:16" x14ac:dyDescent="0.3">
      <c r="P662860" s="83"/>
    </row>
    <row r="662861" spans="16:16" x14ac:dyDescent="0.3">
      <c r="P662861" s="83"/>
    </row>
    <row r="662862" spans="16:16" x14ac:dyDescent="0.3">
      <c r="P662862" s="83"/>
    </row>
    <row r="662863" spans="16:16" x14ac:dyDescent="0.3">
      <c r="P662863" s="83"/>
    </row>
    <row r="662864" spans="16:16" x14ac:dyDescent="0.3">
      <c r="P662864" s="83"/>
    </row>
    <row r="662865" spans="16:16" x14ac:dyDescent="0.3">
      <c r="P662865" s="83"/>
    </row>
    <row r="662866" spans="16:16" x14ac:dyDescent="0.3">
      <c r="P662866" s="83"/>
    </row>
    <row r="662867" spans="16:16" x14ac:dyDescent="0.3">
      <c r="P662867" s="83"/>
    </row>
    <row r="662868" spans="16:16" x14ac:dyDescent="0.3">
      <c r="P662868" s="83"/>
    </row>
    <row r="662869" spans="16:16" x14ac:dyDescent="0.3">
      <c r="P662869" s="83"/>
    </row>
    <row r="662870" spans="16:16" x14ac:dyDescent="0.3">
      <c r="P662870" s="83"/>
    </row>
    <row r="662871" spans="16:16" x14ac:dyDescent="0.3">
      <c r="P662871" s="83"/>
    </row>
    <row r="662872" spans="16:16" x14ac:dyDescent="0.3">
      <c r="P662872" s="83"/>
    </row>
    <row r="662873" spans="16:16" x14ac:dyDescent="0.3">
      <c r="P662873" s="83"/>
    </row>
    <row r="662874" spans="16:16" x14ac:dyDescent="0.3">
      <c r="P662874" s="83"/>
    </row>
    <row r="662875" spans="16:16" x14ac:dyDescent="0.3">
      <c r="P662875" s="83"/>
    </row>
    <row r="662876" spans="16:16" x14ac:dyDescent="0.3">
      <c r="P662876" s="83"/>
    </row>
    <row r="662877" spans="16:16" x14ac:dyDescent="0.3">
      <c r="P662877" s="83"/>
    </row>
    <row r="662878" spans="16:16" x14ac:dyDescent="0.3">
      <c r="P662878" s="83"/>
    </row>
    <row r="662879" spans="16:16" x14ac:dyDescent="0.3">
      <c r="P662879" s="83"/>
    </row>
    <row r="662880" spans="16:16" x14ac:dyDescent="0.3">
      <c r="P662880" s="83"/>
    </row>
    <row r="662881" spans="16:16" x14ac:dyDescent="0.3">
      <c r="P662881" s="83"/>
    </row>
    <row r="662882" spans="16:16" x14ac:dyDescent="0.3">
      <c r="P662882" s="83"/>
    </row>
    <row r="662883" spans="16:16" x14ac:dyDescent="0.3">
      <c r="P662883" s="83"/>
    </row>
    <row r="662884" spans="16:16" x14ac:dyDescent="0.3">
      <c r="P662884" s="83"/>
    </row>
    <row r="662885" spans="16:16" x14ac:dyDescent="0.3">
      <c r="P662885" s="83"/>
    </row>
    <row r="662886" spans="16:16" x14ac:dyDescent="0.3">
      <c r="P662886" s="83"/>
    </row>
    <row r="662887" spans="16:16" x14ac:dyDescent="0.3">
      <c r="P662887" s="83"/>
    </row>
    <row r="662888" spans="16:16" x14ac:dyDescent="0.3">
      <c r="P662888" s="83"/>
    </row>
    <row r="662889" spans="16:16" x14ac:dyDescent="0.3">
      <c r="P662889" s="83"/>
    </row>
    <row r="662890" spans="16:16" x14ac:dyDescent="0.3">
      <c r="P662890" s="83"/>
    </row>
    <row r="662891" spans="16:16" x14ac:dyDescent="0.3">
      <c r="P662891" s="83"/>
    </row>
    <row r="662892" spans="16:16" x14ac:dyDescent="0.3">
      <c r="P662892" s="83"/>
    </row>
    <row r="662893" spans="16:16" x14ac:dyDescent="0.3">
      <c r="P662893" s="83"/>
    </row>
    <row r="662894" spans="16:16" x14ac:dyDescent="0.3">
      <c r="P662894" s="83"/>
    </row>
    <row r="662895" spans="16:16" x14ac:dyDescent="0.3">
      <c r="P662895" s="83"/>
    </row>
    <row r="662896" spans="16:16" x14ac:dyDescent="0.3">
      <c r="P662896" s="83"/>
    </row>
    <row r="662897" spans="16:16" x14ac:dyDescent="0.3">
      <c r="P662897" s="83"/>
    </row>
    <row r="662898" spans="16:16" x14ac:dyDescent="0.3">
      <c r="P662898" s="83"/>
    </row>
    <row r="662899" spans="16:16" x14ac:dyDescent="0.3">
      <c r="P662899" s="83"/>
    </row>
    <row r="662900" spans="16:16" x14ac:dyDescent="0.3">
      <c r="P662900" s="83"/>
    </row>
    <row r="662901" spans="16:16" x14ac:dyDescent="0.3">
      <c r="P662901" s="83"/>
    </row>
    <row r="662902" spans="16:16" x14ac:dyDescent="0.3">
      <c r="P662902" s="83"/>
    </row>
    <row r="662903" spans="16:16" x14ac:dyDescent="0.3">
      <c r="P662903" s="83"/>
    </row>
    <row r="662904" spans="16:16" x14ac:dyDescent="0.3">
      <c r="P662904" s="83"/>
    </row>
    <row r="662905" spans="16:16" x14ac:dyDescent="0.3">
      <c r="P662905" s="83"/>
    </row>
    <row r="662906" spans="16:16" x14ac:dyDescent="0.3">
      <c r="P662906" s="83"/>
    </row>
    <row r="662907" spans="16:16" x14ac:dyDescent="0.3">
      <c r="P662907" s="83"/>
    </row>
    <row r="662908" spans="16:16" x14ac:dyDescent="0.3">
      <c r="P662908" s="83"/>
    </row>
    <row r="662909" spans="16:16" x14ac:dyDescent="0.3">
      <c r="P662909" s="83"/>
    </row>
    <row r="662910" spans="16:16" x14ac:dyDescent="0.3">
      <c r="P662910" s="83"/>
    </row>
    <row r="662911" spans="16:16" x14ac:dyDescent="0.3">
      <c r="P662911" s="83"/>
    </row>
    <row r="662912" spans="16:16" x14ac:dyDescent="0.3">
      <c r="P662912" s="83"/>
    </row>
    <row r="662913" spans="16:16" x14ac:dyDescent="0.3">
      <c r="P662913" s="83"/>
    </row>
    <row r="662914" spans="16:16" x14ac:dyDescent="0.3">
      <c r="P662914" s="83"/>
    </row>
    <row r="662915" spans="16:16" x14ac:dyDescent="0.3">
      <c r="P662915" s="83"/>
    </row>
    <row r="662916" spans="16:16" x14ac:dyDescent="0.3">
      <c r="P662916" s="83"/>
    </row>
    <row r="662917" spans="16:16" x14ac:dyDescent="0.3">
      <c r="P662917" s="83"/>
    </row>
    <row r="662918" spans="16:16" x14ac:dyDescent="0.3">
      <c r="P662918" s="83"/>
    </row>
    <row r="662919" spans="16:16" x14ac:dyDescent="0.3">
      <c r="P662919" s="83"/>
    </row>
    <row r="662920" spans="16:16" x14ac:dyDescent="0.3">
      <c r="P662920" s="83"/>
    </row>
    <row r="662921" spans="16:16" x14ac:dyDescent="0.3">
      <c r="P662921" s="83"/>
    </row>
    <row r="662922" spans="16:16" x14ac:dyDescent="0.3">
      <c r="P662922" s="83"/>
    </row>
    <row r="662923" spans="16:16" x14ac:dyDescent="0.3">
      <c r="P662923" s="83"/>
    </row>
    <row r="662924" spans="16:16" x14ac:dyDescent="0.3">
      <c r="P662924" s="83"/>
    </row>
    <row r="662925" spans="16:16" x14ac:dyDescent="0.3">
      <c r="P662925" s="83"/>
    </row>
    <row r="662926" spans="16:16" x14ac:dyDescent="0.3">
      <c r="P662926" s="83"/>
    </row>
    <row r="662927" spans="16:16" x14ac:dyDescent="0.3">
      <c r="P662927" s="83"/>
    </row>
    <row r="662928" spans="16:16" x14ac:dyDescent="0.3">
      <c r="P662928" s="83"/>
    </row>
    <row r="662929" spans="16:16" x14ac:dyDescent="0.3">
      <c r="P662929" s="83"/>
    </row>
    <row r="662930" spans="16:16" x14ac:dyDescent="0.3">
      <c r="P662930" s="83"/>
    </row>
    <row r="662931" spans="16:16" x14ac:dyDescent="0.3">
      <c r="P662931" s="83"/>
    </row>
    <row r="662932" spans="16:16" x14ac:dyDescent="0.3">
      <c r="P662932" s="83"/>
    </row>
    <row r="662933" spans="16:16" x14ac:dyDescent="0.3">
      <c r="P662933" s="83"/>
    </row>
    <row r="662934" spans="16:16" x14ac:dyDescent="0.3">
      <c r="P662934" s="83"/>
    </row>
    <row r="662935" spans="16:16" x14ac:dyDescent="0.3">
      <c r="P662935" s="83"/>
    </row>
    <row r="662936" spans="16:16" x14ac:dyDescent="0.3">
      <c r="P662936" s="83"/>
    </row>
    <row r="662937" spans="16:16" x14ac:dyDescent="0.3">
      <c r="P662937" s="83"/>
    </row>
    <row r="662938" spans="16:16" x14ac:dyDescent="0.3">
      <c r="P662938" s="83"/>
    </row>
    <row r="662939" spans="16:16" x14ac:dyDescent="0.3">
      <c r="P662939" s="83"/>
    </row>
    <row r="662940" spans="16:16" x14ac:dyDescent="0.3">
      <c r="P662940" s="83"/>
    </row>
    <row r="662941" spans="16:16" x14ac:dyDescent="0.3">
      <c r="P662941" s="83"/>
    </row>
    <row r="662942" spans="16:16" x14ac:dyDescent="0.3">
      <c r="P662942" s="83"/>
    </row>
    <row r="662943" spans="16:16" x14ac:dyDescent="0.3">
      <c r="P662943" s="83"/>
    </row>
    <row r="662944" spans="16:16" x14ac:dyDescent="0.3">
      <c r="P662944" s="83"/>
    </row>
    <row r="662945" spans="16:16" x14ac:dyDescent="0.3">
      <c r="P662945" s="83"/>
    </row>
    <row r="662946" spans="16:16" x14ac:dyDescent="0.3">
      <c r="P662946" s="83"/>
    </row>
    <row r="662947" spans="16:16" x14ac:dyDescent="0.3">
      <c r="P662947" s="83"/>
    </row>
    <row r="662948" spans="16:16" x14ac:dyDescent="0.3">
      <c r="P662948" s="83"/>
    </row>
    <row r="662949" spans="16:16" x14ac:dyDescent="0.3">
      <c r="P662949" s="83"/>
    </row>
    <row r="662950" spans="16:16" x14ac:dyDescent="0.3">
      <c r="P662950" s="83"/>
    </row>
    <row r="662951" spans="16:16" x14ac:dyDescent="0.3">
      <c r="P662951" s="83"/>
    </row>
    <row r="662952" spans="16:16" x14ac:dyDescent="0.3">
      <c r="P662952" s="83"/>
    </row>
    <row r="662953" spans="16:16" x14ac:dyDescent="0.3">
      <c r="P662953" s="83"/>
    </row>
    <row r="662954" spans="16:16" x14ac:dyDescent="0.3">
      <c r="P662954" s="83"/>
    </row>
    <row r="662955" spans="16:16" x14ac:dyDescent="0.3">
      <c r="P662955" s="83"/>
    </row>
    <row r="662956" spans="16:16" x14ac:dyDescent="0.3">
      <c r="P662956" s="83"/>
    </row>
    <row r="662957" spans="16:16" x14ac:dyDescent="0.3">
      <c r="P662957" s="83"/>
    </row>
    <row r="662958" spans="16:16" x14ac:dyDescent="0.3">
      <c r="P662958" s="83"/>
    </row>
    <row r="662959" spans="16:16" x14ac:dyDescent="0.3">
      <c r="P662959" s="83"/>
    </row>
    <row r="662960" spans="16:16" x14ac:dyDescent="0.3">
      <c r="P662960" s="83"/>
    </row>
    <row r="662961" spans="16:16" x14ac:dyDescent="0.3">
      <c r="P662961" s="83"/>
    </row>
    <row r="662962" spans="16:16" x14ac:dyDescent="0.3">
      <c r="P662962" s="83"/>
    </row>
    <row r="662963" spans="16:16" x14ac:dyDescent="0.3">
      <c r="P662963" s="83"/>
    </row>
    <row r="662964" spans="16:16" x14ac:dyDescent="0.3">
      <c r="P662964" s="83"/>
    </row>
    <row r="662965" spans="16:16" x14ac:dyDescent="0.3">
      <c r="P662965" s="83"/>
    </row>
    <row r="662966" spans="16:16" x14ac:dyDescent="0.3">
      <c r="P662966" s="83"/>
    </row>
    <row r="662967" spans="16:16" x14ac:dyDescent="0.3">
      <c r="P662967" s="83"/>
    </row>
    <row r="662968" spans="16:16" x14ac:dyDescent="0.3">
      <c r="P662968" s="83"/>
    </row>
    <row r="662969" spans="16:16" x14ac:dyDescent="0.3">
      <c r="P662969" s="83"/>
    </row>
    <row r="662970" spans="16:16" x14ac:dyDescent="0.3">
      <c r="P662970" s="83"/>
    </row>
    <row r="662971" spans="16:16" x14ac:dyDescent="0.3">
      <c r="P662971" s="83"/>
    </row>
    <row r="662972" spans="16:16" x14ac:dyDescent="0.3">
      <c r="P662972" s="83"/>
    </row>
    <row r="662973" spans="16:16" x14ac:dyDescent="0.3">
      <c r="P662973" s="83"/>
    </row>
    <row r="662974" spans="16:16" x14ac:dyDescent="0.3">
      <c r="P662974" s="83"/>
    </row>
    <row r="662975" spans="16:16" x14ac:dyDescent="0.3">
      <c r="P662975" s="83"/>
    </row>
    <row r="662976" spans="16:16" x14ac:dyDescent="0.3">
      <c r="P662976" s="83"/>
    </row>
    <row r="662977" spans="16:16" x14ac:dyDescent="0.3">
      <c r="P662977" s="83"/>
    </row>
    <row r="662978" spans="16:16" x14ac:dyDescent="0.3">
      <c r="P662978" s="83"/>
    </row>
    <row r="662979" spans="16:16" x14ac:dyDescent="0.3">
      <c r="P662979" s="83"/>
    </row>
    <row r="662980" spans="16:16" x14ac:dyDescent="0.3">
      <c r="P662980" s="83"/>
    </row>
    <row r="662981" spans="16:16" x14ac:dyDescent="0.3">
      <c r="P662981" s="83"/>
    </row>
    <row r="662982" spans="16:16" x14ac:dyDescent="0.3">
      <c r="P662982" s="83"/>
    </row>
    <row r="662983" spans="16:16" x14ac:dyDescent="0.3">
      <c r="P662983" s="83"/>
    </row>
    <row r="662984" spans="16:16" x14ac:dyDescent="0.3">
      <c r="P662984" s="83"/>
    </row>
    <row r="662985" spans="16:16" x14ac:dyDescent="0.3">
      <c r="P662985" s="83"/>
    </row>
    <row r="662986" spans="16:16" x14ac:dyDescent="0.3">
      <c r="P662986" s="83"/>
    </row>
    <row r="662987" spans="16:16" x14ac:dyDescent="0.3">
      <c r="P662987" s="83"/>
    </row>
    <row r="662988" spans="16:16" x14ac:dyDescent="0.3">
      <c r="P662988" s="83"/>
    </row>
    <row r="662989" spans="16:16" x14ac:dyDescent="0.3">
      <c r="P662989" s="83"/>
    </row>
    <row r="662990" spans="16:16" x14ac:dyDescent="0.3">
      <c r="P662990" s="83"/>
    </row>
    <row r="662991" spans="16:16" x14ac:dyDescent="0.3">
      <c r="P662991" s="83"/>
    </row>
    <row r="662992" spans="16:16" x14ac:dyDescent="0.3">
      <c r="P662992" s="83"/>
    </row>
    <row r="662993" spans="16:16" x14ac:dyDescent="0.3">
      <c r="P662993" s="83"/>
    </row>
    <row r="662994" spans="16:16" x14ac:dyDescent="0.3">
      <c r="P662994" s="83"/>
    </row>
    <row r="662995" spans="16:16" x14ac:dyDescent="0.3">
      <c r="P662995" s="83"/>
    </row>
    <row r="662996" spans="16:16" x14ac:dyDescent="0.3">
      <c r="P662996" s="83"/>
    </row>
    <row r="662997" spans="16:16" x14ac:dyDescent="0.3">
      <c r="P662997" s="83"/>
    </row>
    <row r="662998" spans="16:16" x14ac:dyDescent="0.3">
      <c r="P662998" s="83"/>
    </row>
    <row r="662999" spans="16:16" x14ac:dyDescent="0.3">
      <c r="P662999" s="83"/>
    </row>
    <row r="663000" spans="16:16" x14ac:dyDescent="0.3">
      <c r="P663000" s="83"/>
    </row>
    <row r="663001" spans="16:16" x14ac:dyDescent="0.3">
      <c r="P663001" s="83"/>
    </row>
    <row r="663002" spans="16:16" x14ac:dyDescent="0.3">
      <c r="P663002" s="83"/>
    </row>
    <row r="663003" spans="16:16" x14ac:dyDescent="0.3">
      <c r="P663003" s="83"/>
    </row>
    <row r="663004" spans="16:16" x14ac:dyDescent="0.3">
      <c r="P663004" s="83"/>
    </row>
    <row r="663005" spans="16:16" x14ac:dyDescent="0.3">
      <c r="P663005" s="83"/>
    </row>
    <row r="663006" spans="16:16" x14ac:dyDescent="0.3">
      <c r="P663006" s="83"/>
    </row>
    <row r="663007" spans="16:16" x14ac:dyDescent="0.3">
      <c r="P663007" s="83"/>
    </row>
    <row r="663008" spans="16:16" x14ac:dyDescent="0.3">
      <c r="P663008" s="83"/>
    </row>
    <row r="663009" spans="16:16" x14ac:dyDescent="0.3">
      <c r="P663009" s="83"/>
    </row>
    <row r="663010" spans="16:16" x14ac:dyDescent="0.3">
      <c r="P663010" s="83"/>
    </row>
    <row r="663011" spans="16:16" x14ac:dyDescent="0.3">
      <c r="P663011" s="83"/>
    </row>
    <row r="663012" spans="16:16" x14ac:dyDescent="0.3">
      <c r="P663012" s="83"/>
    </row>
    <row r="663013" spans="16:16" x14ac:dyDescent="0.3">
      <c r="P663013" s="83"/>
    </row>
    <row r="663014" spans="16:16" x14ac:dyDescent="0.3">
      <c r="P663014" s="83"/>
    </row>
    <row r="663015" spans="16:16" x14ac:dyDescent="0.3">
      <c r="P663015" s="83"/>
    </row>
    <row r="663016" spans="16:16" x14ac:dyDescent="0.3">
      <c r="P663016" s="83"/>
    </row>
    <row r="663017" spans="16:16" x14ac:dyDescent="0.3">
      <c r="P663017" s="83"/>
    </row>
    <row r="663018" spans="16:16" x14ac:dyDescent="0.3">
      <c r="P663018" s="83"/>
    </row>
    <row r="663019" spans="16:16" x14ac:dyDescent="0.3">
      <c r="P663019" s="83"/>
    </row>
    <row r="663020" spans="16:16" x14ac:dyDescent="0.3">
      <c r="P663020" s="83"/>
    </row>
    <row r="663021" spans="16:16" x14ac:dyDescent="0.3">
      <c r="P663021" s="83"/>
    </row>
    <row r="663022" spans="16:16" x14ac:dyDescent="0.3">
      <c r="P663022" s="83"/>
    </row>
    <row r="663023" spans="16:16" x14ac:dyDescent="0.3">
      <c r="P663023" s="83"/>
    </row>
    <row r="663024" spans="16:16" x14ac:dyDescent="0.3">
      <c r="P663024" s="83"/>
    </row>
    <row r="663025" spans="16:16" x14ac:dyDescent="0.3">
      <c r="P663025" s="83"/>
    </row>
    <row r="663026" spans="16:16" x14ac:dyDescent="0.3">
      <c r="P663026" s="83"/>
    </row>
    <row r="663027" spans="16:16" x14ac:dyDescent="0.3">
      <c r="P663027" s="83"/>
    </row>
    <row r="663028" spans="16:16" x14ac:dyDescent="0.3">
      <c r="P663028" s="83"/>
    </row>
    <row r="663029" spans="16:16" x14ac:dyDescent="0.3">
      <c r="P663029" s="83"/>
    </row>
    <row r="663030" spans="16:16" x14ac:dyDescent="0.3">
      <c r="P663030" s="83"/>
    </row>
    <row r="663031" spans="16:16" x14ac:dyDescent="0.3">
      <c r="P663031" s="83"/>
    </row>
    <row r="663032" spans="16:16" x14ac:dyDescent="0.3">
      <c r="P663032" s="83"/>
    </row>
    <row r="663033" spans="16:16" x14ac:dyDescent="0.3">
      <c r="P663033" s="83"/>
    </row>
    <row r="663034" spans="16:16" x14ac:dyDescent="0.3">
      <c r="P663034" s="83"/>
    </row>
    <row r="663035" spans="16:16" x14ac:dyDescent="0.3">
      <c r="P663035" s="83"/>
    </row>
    <row r="663036" spans="16:16" x14ac:dyDescent="0.3">
      <c r="P663036" s="83"/>
    </row>
    <row r="663037" spans="16:16" x14ac:dyDescent="0.3">
      <c r="P663037" s="83"/>
    </row>
    <row r="663038" spans="16:16" x14ac:dyDescent="0.3">
      <c r="P663038" s="83"/>
    </row>
    <row r="663039" spans="16:16" x14ac:dyDescent="0.3">
      <c r="P663039" s="83"/>
    </row>
    <row r="663040" spans="16:16" x14ac:dyDescent="0.3">
      <c r="P663040" s="83"/>
    </row>
    <row r="663041" spans="16:16" x14ac:dyDescent="0.3">
      <c r="P663041" s="83"/>
    </row>
    <row r="663042" spans="16:16" x14ac:dyDescent="0.3">
      <c r="P663042" s="83"/>
    </row>
    <row r="663043" spans="16:16" x14ac:dyDescent="0.3">
      <c r="P663043" s="83"/>
    </row>
    <row r="663044" spans="16:16" x14ac:dyDescent="0.3">
      <c r="P663044" s="83"/>
    </row>
    <row r="663045" spans="16:16" x14ac:dyDescent="0.3">
      <c r="P663045" s="83"/>
    </row>
    <row r="663046" spans="16:16" x14ac:dyDescent="0.3">
      <c r="P663046" s="83"/>
    </row>
    <row r="663047" spans="16:16" x14ac:dyDescent="0.3">
      <c r="P663047" s="83"/>
    </row>
    <row r="663048" spans="16:16" x14ac:dyDescent="0.3">
      <c r="P663048" s="83"/>
    </row>
    <row r="663049" spans="16:16" x14ac:dyDescent="0.3">
      <c r="P663049" s="83"/>
    </row>
    <row r="663050" spans="16:16" x14ac:dyDescent="0.3">
      <c r="P663050" s="83"/>
    </row>
    <row r="663051" spans="16:16" x14ac:dyDescent="0.3">
      <c r="P663051" s="83"/>
    </row>
    <row r="663052" spans="16:16" x14ac:dyDescent="0.3">
      <c r="P663052" s="83"/>
    </row>
    <row r="663053" spans="16:16" x14ac:dyDescent="0.3">
      <c r="P663053" s="83"/>
    </row>
    <row r="663054" spans="16:16" x14ac:dyDescent="0.3">
      <c r="P663054" s="83"/>
    </row>
    <row r="663055" spans="16:16" x14ac:dyDescent="0.3">
      <c r="P663055" s="83"/>
    </row>
    <row r="663056" spans="16:16" x14ac:dyDescent="0.3">
      <c r="P663056" s="83"/>
    </row>
    <row r="663057" spans="16:16" x14ac:dyDescent="0.3">
      <c r="P663057" s="83"/>
    </row>
    <row r="663058" spans="16:16" x14ac:dyDescent="0.3">
      <c r="P663058" s="83"/>
    </row>
    <row r="663059" spans="16:16" x14ac:dyDescent="0.3">
      <c r="P663059" s="83"/>
    </row>
    <row r="663060" spans="16:16" x14ac:dyDescent="0.3">
      <c r="P663060" s="83"/>
    </row>
    <row r="663061" spans="16:16" x14ac:dyDescent="0.3">
      <c r="P663061" s="83"/>
    </row>
    <row r="663062" spans="16:16" x14ac:dyDescent="0.3">
      <c r="P663062" s="83"/>
    </row>
    <row r="663063" spans="16:16" x14ac:dyDescent="0.3">
      <c r="P663063" s="83"/>
    </row>
    <row r="663064" spans="16:16" x14ac:dyDescent="0.3">
      <c r="P663064" s="83"/>
    </row>
    <row r="663065" spans="16:16" x14ac:dyDescent="0.3">
      <c r="P663065" s="83"/>
    </row>
    <row r="663066" spans="16:16" x14ac:dyDescent="0.3">
      <c r="P663066" s="83"/>
    </row>
    <row r="663067" spans="16:16" x14ac:dyDescent="0.3">
      <c r="P663067" s="83"/>
    </row>
    <row r="663068" spans="16:16" x14ac:dyDescent="0.3">
      <c r="P663068" s="83"/>
    </row>
    <row r="663069" spans="16:16" x14ac:dyDescent="0.3">
      <c r="P663069" s="83"/>
    </row>
    <row r="663070" spans="16:16" x14ac:dyDescent="0.3">
      <c r="P663070" s="83"/>
    </row>
    <row r="663071" spans="16:16" x14ac:dyDescent="0.3">
      <c r="P663071" s="83"/>
    </row>
    <row r="663072" spans="16:16" x14ac:dyDescent="0.3">
      <c r="P663072" s="83"/>
    </row>
    <row r="663073" spans="16:16" x14ac:dyDescent="0.3">
      <c r="P663073" s="83"/>
    </row>
    <row r="663074" spans="16:16" x14ac:dyDescent="0.3">
      <c r="P663074" s="83"/>
    </row>
    <row r="663075" spans="16:16" x14ac:dyDescent="0.3">
      <c r="P663075" s="83"/>
    </row>
    <row r="663076" spans="16:16" x14ac:dyDescent="0.3">
      <c r="P663076" s="83"/>
    </row>
    <row r="663077" spans="16:16" x14ac:dyDescent="0.3">
      <c r="P663077" s="83"/>
    </row>
    <row r="663078" spans="16:16" x14ac:dyDescent="0.3">
      <c r="P663078" s="83"/>
    </row>
    <row r="663079" spans="16:16" x14ac:dyDescent="0.3">
      <c r="P663079" s="83"/>
    </row>
    <row r="663080" spans="16:16" x14ac:dyDescent="0.3">
      <c r="P663080" s="83"/>
    </row>
    <row r="663081" spans="16:16" x14ac:dyDescent="0.3">
      <c r="P663081" s="83"/>
    </row>
    <row r="663082" spans="16:16" x14ac:dyDescent="0.3">
      <c r="P663082" s="83"/>
    </row>
    <row r="663083" spans="16:16" x14ac:dyDescent="0.3">
      <c r="P663083" s="83"/>
    </row>
    <row r="663084" spans="16:16" x14ac:dyDescent="0.3">
      <c r="P663084" s="83"/>
    </row>
    <row r="663085" spans="16:16" x14ac:dyDescent="0.3">
      <c r="P663085" s="83"/>
    </row>
    <row r="663086" spans="16:16" x14ac:dyDescent="0.3">
      <c r="P663086" s="83"/>
    </row>
    <row r="663087" spans="16:16" x14ac:dyDescent="0.3">
      <c r="P663087" s="83"/>
    </row>
    <row r="663088" spans="16:16" x14ac:dyDescent="0.3">
      <c r="P663088" s="83"/>
    </row>
    <row r="663089" spans="16:16" x14ac:dyDescent="0.3">
      <c r="P663089" s="83"/>
    </row>
    <row r="663090" spans="16:16" x14ac:dyDescent="0.3">
      <c r="P663090" s="83"/>
    </row>
    <row r="663091" spans="16:16" x14ac:dyDescent="0.3">
      <c r="P663091" s="83"/>
    </row>
    <row r="663092" spans="16:16" x14ac:dyDescent="0.3">
      <c r="P663092" s="83"/>
    </row>
    <row r="663093" spans="16:16" x14ac:dyDescent="0.3">
      <c r="P663093" s="83"/>
    </row>
    <row r="663094" spans="16:16" x14ac:dyDescent="0.3">
      <c r="P663094" s="83"/>
    </row>
    <row r="663095" spans="16:16" x14ac:dyDescent="0.3">
      <c r="P663095" s="83"/>
    </row>
    <row r="663096" spans="16:16" x14ac:dyDescent="0.3">
      <c r="P663096" s="83"/>
    </row>
    <row r="663097" spans="16:16" x14ac:dyDescent="0.3">
      <c r="P663097" s="83"/>
    </row>
    <row r="663098" spans="16:16" x14ac:dyDescent="0.3">
      <c r="P663098" s="83"/>
    </row>
    <row r="663099" spans="16:16" x14ac:dyDescent="0.3">
      <c r="P663099" s="83"/>
    </row>
    <row r="663100" spans="16:16" x14ac:dyDescent="0.3">
      <c r="P663100" s="83"/>
    </row>
    <row r="663101" spans="16:16" x14ac:dyDescent="0.3">
      <c r="P663101" s="83"/>
    </row>
    <row r="663102" spans="16:16" x14ac:dyDescent="0.3">
      <c r="P663102" s="83"/>
    </row>
    <row r="663103" spans="16:16" x14ac:dyDescent="0.3">
      <c r="P663103" s="83"/>
    </row>
    <row r="663104" spans="16:16" x14ac:dyDescent="0.3">
      <c r="P663104" s="83"/>
    </row>
    <row r="663105" spans="16:16" x14ac:dyDescent="0.3">
      <c r="P663105" s="83"/>
    </row>
    <row r="663106" spans="16:16" x14ac:dyDescent="0.3">
      <c r="P663106" s="83"/>
    </row>
    <row r="663107" spans="16:16" x14ac:dyDescent="0.3">
      <c r="P663107" s="83"/>
    </row>
    <row r="663108" spans="16:16" x14ac:dyDescent="0.3">
      <c r="P663108" s="83"/>
    </row>
    <row r="663109" spans="16:16" x14ac:dyDescent="0.3">
      <c r="P663109" s="83"/>
    </row>
    <row r="663110" spans="16:16" x14ac:dyDescent="0.3">
      <c r="P663110" s="83"/>
    </row>
    <row r="663111" spans="16:16" x14ac:dyDescent="0.3">
      <c r="P663111" s="83"/>
    </row>
    <row r="663112" spans="16:16" x14ac:dyDescent="0.3">
      <c r="P663112" s="83"/>
    </row>
    <row r="663113" spans="16:16" x14ac:dyDescent="0.3">
      <c r="P663113" s="83"/>
    </row>
    <row r="663114" spans="16:16" x14ac:dyDescent="0.3">
      <c r="P663114" s="83"/>
    </row>
    <row r="663115" spans="16:16" x14ac:dyDescent="0.3">
      <c r="P663115" s="83"/>
    </row>
    <row r="663116" spans="16:16" x14ac:dyDescent="0.3">
      <c r="P663116" s="83"/>
    </row>
    <row r="663117" spans="16:16" x14ac:dyDescent="0.3">
      <c r="P663117" s="83"/>
    </row>
    <row r="663118" spans="16:16" x14ac:dyDescent="0.3">
      <c r="P663118" s="83"/>
    </row>
    <row r="663119" spans="16:16" x14ac:dyDescent="0.3">
      <c r="P663119" s="83"/>
    </row>
    <row r="663120" spans="16:16" x14ac:dyDescent="0.3">
      <c r="P663120" s="83"/>
    </row>
    <row r="663121" spans="16:16" x14ac:dyDescent="0.3">
      <c r="P663121" s="83"/>
    </row>
    <row r="663122" spans="16:16" x14ac:dyDescent="0.3">
      <c r="P663122" s="83"/>
    </row>
    <row r="663123" spans="16:16" x14ac:dyDescent="0.3">
      <c r="P663123" s="83"/>
    </row>
    <row r="663124" spans="16:16" x14ac:dyDescent="0.3">
      <c r="P663124" s="83"/>
    </row>
    <row r="663125" spans="16:16" x14ac:dyDescent="0.3">
      <c r="P663125" s="83"/>
    </row>
    <row r="663126" spans="16:16" x14ac:dyDescent="0.3">
      <c r="P663126" s="83"/>
    </row>
    <row r="663127" spans="16:16" x14ac:dyDescent="0.3">
      <c r="P663127" s="83"/>
    </row>
    <row r="663128" spans="16:16" x14ac:dyDescent="0.3">
      <c r="P663128" s="83"/>
    </row>
    <row r="663129" spans="16:16" x14ac:dyDescent="0.3">
      <c r="P663129" s="83"/>
    </row>
    <row r="663130" spans="16:16" x14ac:dyDescent="0.3">
      <c r="P663130" s="83"/>
    </row>
    <row r="663131" spans="16:16" x14ac:dyDescent="0.3">
      <c r="P663131" s="83"/>
    </row>
    <row r="663132" spans="16:16" x14ac:dyDescent="0.3">
      <c r="P663132" s="83"/>
    </row>
    <row r="663133" spans="16:16" x14ac:dyDescent="0.3">
      <c r="P663133" s="83"/>
    </row>
    <row r="663134" spans="16:16" x14ac:dyDescent="0.3">
      <c r="P663134" s="83"/>
    </row>
    <row r="663135" spans="16:16" x14ac:dyDescent="0.3">
      <c r="P663135" s="83"/>
    </row>
    <row r="663136" spans="16:16" x14ac:dyDescent="0.3">
      <c r="P663136" s="83"/>
    </row>
    <row r="663137" spans="16:16" x14ac:dyDescent="0.3">
      <c r="P663137" s="83"/>
    </row>
    <row r="663138" spans="16:16" x14ac:dyDescent="0.3">
      <c r="P663138" s="83"/>
    </row>
    <row r="663139" spans="16:16" x14ac:dyDescent="0.3">
      <c r="P663139" s="83"/>
    </row>
    <row r="663140" spans="16:16" x14ac:dyDescent="0.3">
      <c r="P663140" s="83"/>
    </row>
    <row r="663141" spans="16:16" x14ac:dyDescent="0.3">
      <c r="P663141" s="83"/>
    </row>
    <row r="663142" spans="16:16" x14ac:dyDescent="0.3">
      <c r="P663142" s="83"/>
    </row>
    <row r="663143" spans="16:16" x14ac:dyDescent="0.3">
      <c r="P663143" s="83"/>
    </row>
    <row r="663144" spans="16:16" x14ac:dyDescent="0.3">
      <c r="P663144" s="83"/>
    </row>
    <row r="663145" spans="16:16" x14ac:dyDescent="0.3">
      <c r="P663145" s="83"/>
    </row>
    <row r="663146" spans="16:16" x14ac:dyDescent="0.3">
      <c r="P663146" s="83"/>
    </row>
    <row r="663147" spans="16:16" x14ac:dyDescent="0.3">
      <c r="P663147" s="83"/>
    </row>
    <row r="663148" spans="16:16" x14ac:dyDescent="0.3">
      <c r="P663148" s="83"/>
    </row>
    <row r="663149" spans="16:16" x14ac:dyDescent="0.3">
      <c r="P663149" s="83"/>
    </row>
    <row r="663150" spans="16:16" x14ac:dyDescent="0.3">
      <c r="P663150" s="83"/>
    </row>
    <row r="663151" spans="16:16" x14ac:dyDescent="0.3">
      <c r="P663151" s="83"/>
    </row>
    <row r="663152" spans="16:16" x14ac:dyDescent="0.3">
      <c r="P663152" s="83"/>
    </row>
    <row r="663153" spans="16:16" x14ac:dyDescent="0.3">
      <c r="P663153" s="83"/>
    </row>
    <row r="663154" spans="16:16" x14ac:dyDescent="0.3">
      <c r="P663154" s="83"/>
    </row>
    <row r="663155" spans="16:16" x14ac:dyDescent="0.3">
      <c r="P663155" s="83"/>
    </row>
    <row r="663156" spans="16:16" x14ac:dyDescent="0.3">
      <c r="P663156" s="83"/>
    </row>
    <row r="663157" spans="16:16" x14ac:dyDescent="0.3">
      <c r="P663157" s="83"/>
    </row>
    <row r="663158" spans="16:16" x14ac:dyDescent="0.3">
      <c r="P663158" s="83"/>
    </row>
    <row r="663159" spans="16:16" x14ac:dyDescent="0.3">
      <c r="P663159" s="83"/>
    </row>
    <row r="663160" spans="16:16" x14ac:dyDescent="0.3">
      <c r="P663160" s="83"/>
    </row>
    <row r="663161" spans="16:16" x14ac:dyDescent="0.3">
      <c r="P663161" s="83"/>
    </row>
    <row r="663162" spans="16:16" x14ac:dyDescent="0.3">
      <c r="P663162" s="83"/>
    </row>
    <row r="663163" spans="16:16" x14ac:dyDescent="0.3">
      <c r="P663163" s="83"/>
    </row>
    <row r="663164" spans="16:16" x14ac:dyDescent="0.3">
      <c r="P663164" s="83"/>
    </row>
    <row r="663165" spans="16:16" x14ac:dyDescent="0.3">
      <c r="P663165" s="83"/>
    </row>
    <row r="663166" spans="16:16" x14ac:dyDescent="0.3">
      <c r="P663166" s="83"/>
    </row>
    <row r="663167" spans="16:16" x14ac:dyDescent="0.3">
      <c r="P663167" s="83"/>
    </row>
    <row r="663168" spans="16:16" x14ac:dyDescent="0.3">
      <c r="P663168" s="83"/>
    </row>
    <row r="663169" spans="16:16" x14ac:dyDescent="0.3">
      <c r="P663169" s="83"/>
    </row>
    <row r="663170" spans="16:16" x14ac:dyDescent="0.3">
      <c r="P663170" s="83"/>
    </row>
    <row r="663171" spans="16:16" x14ac:dyDescent="0.3">
      <c r="P663171" s="83"/>
    </row>
    <row r="663172" spans="16:16" x14ac:dyDescent="0.3">
      <c r="P663172" s="83"/>
    </row>
    <row r="663173" spans="16:16" x14ac:dyDescent="0.3">
      <c r="P663173" s="83"/>
    </row>
    <row r="663174" spans="16:16" x14ac:dyDescent="0.3">
      <c r="P663174" s="83"/>
    </row>
    <row r="663175" spans="16:16" x14ac:dyDescent="0.3">
      <c r="P663175" s="83"/>
    </row>
    <row r="663176" spans="16:16" x14ac:dyDescent="0.3">
      <c r="P663176" s="83"/>
    </row>
    <row r="663177" spans="16:16" x14ac:dyDescent="0.3">
      <c r="P663177" s="83"/>
    </row>
    <row r="663178" spans="16:16" x14ac:dyDescent="0.3">
      <c r="P663178" s="83"/>
    </row>
    <row r="663179" spans="16:16" x14ac:dyDescent="0.3">
      <c r="P663179" s="83"/>
    </row>
    <row r="663180" spans="16:16" x14ac:dyDescent="0.3">
      <c r="P663180" s="83"/>
    </row>
    <row r="663181" spans="16:16" x14ac:dyDescent="0.3">
      <c r="P663181" s="83"/>
    </row>
    <row r="663182" spans="16:16" x14ac:dyDescent="0.3">
      <c r="P663182" s="83"/>
    </row>
    <row r="663183" spans="16:16" x14ac:dyDescent="0.3">
      <c r="P663183" s="83"/>
    </row>
    <row r="663184" spans="16:16" x14ac:dyDescent="0.3">
      <c r="P663184" s="83"/>
    </row>
    <row r="663185" spans="16:16" x14ac:dyDescent="0.3">
      <c r="P663185" s="83"/>
    </row>
    <row r="663186" spans="16:16" x14ac:dyDescent="0.3">
      <c r="P663186" s="83"/>
    </row>
    <row r="663187" spans="16:16" x14ac:dyDescent="0.3">
      <c r="P663187" s="83"/>
    </row>
    <row r="663188" spans="16:16" x14ac:dyDescent="0.3">
      <c r="P663188" s="83"/>
    </row>
    <row r="663189" spans="16:16" x14ac:dyDescent="0.3">
      <c r="P663189" s="83"/>
    </row>
    <row r="663190" spans="16:16" x14ac:dyDescent="0.3">
      <c r="P663190" s="83"/>
    </row>
    <row r="663191" spans="16:16" x14ac:dyDescent="0.3">
      <c r="P663191" s="83"/>
    </row>
    <row r="663192" spans="16:16" x14ac:dyDescent="0.3">
      <c r="P663192" s="83"/>
    </row>
    <row r="663193" spans="16:16" x14ac:dyDescent="0.3">
      <c r="P663193" s="83"/>
    </row>
    <row r="663194" spans="16:16" x14ac:dyDescent="0.3">
      <c r="P663194" s="83"/>
    </row>
    <row r="663195" spans="16:16" x14ac:dyDescent="0.3">
      <c r="P663195" s="83"/>
    </row>
    <row r="663196" spans="16:16" x14ac:dyDescent="0.3">
      <c r="P663196" s="83"/>
    </row>
    <row r="663197" spans="16:16" x14ac:dyDescent="0.3">
      <c r="P663197" s="83"/>
    </row>
    <row r="663198" spans="16:16" x14ac:dyDescent="0.3">
      <c r="P663198" s="83"/>
    </row>
    <row r="663199" spans="16:16" x14ac:dyDescent="0.3">
      <c r="P663199" s="83"/>
    </row>
    <row r="663200" spans="16:16" x14ac:dyDescent="0.3">
      <c r="P663200" s="83"/>
    </row>
    <row r="663201" spans="16:16" x14ac:dyDescent="0.3">
      <c r="P663201" s="83"/>
    </row>
    <row r="663202" spans="16:16" x14ac:dyDescent="0.3">
      <c r="P663202" s="83"/>
    </row>
    <row r="663203" spans="16:16" x14ac:dyDescent="0.3">
      <c r="P663203" s="83"/>
    </row>
    <row r="663204" spans="16:16" x14ac:dyDescent="0.3">
      <c r="P663204" s="83"/>
    </row>
    <row r="663205" spans="16:16" x14ac:dyDescent="0.3">
      <c r="P663205" s="83"/>
    </row>
    <row r="663206" spans="16:16" x14ac:dyDescent="0.3">
      <c r="P663206" s="83"/>
    </row>
    <row r="663207" spans="16:16" x14ac:dyDescent="0.3">
      <c r="P663207" s="83"/>
    </row>
    <row r="663208" spans="16:16" x14ac:dyDescent="0.3">
      <c r="P663208" s="83"/>
    </row>
    <row r="663209" spans="16:16" x14ac:dyDescent="0.3">
      <c r="P663209" s="83"/>
    </row>
    <row r="663210" spans="16:16" x14ac:dyDescent="0.3">
      <c r="P663210" s="83"/>
    </row>
    <row r="663211" spans="16:16" x14ac:dyDescent="0.3">
      <c r="P663211" s="83"/>
    </row>
    <row r="663212" spans="16:16" x14ac:dyDescent="0.3">
      <c r="P663212" s="83"/>
    </row>
    <row r="663213" spans="16:16" x14ac:dyDescent="0.3">
      <c r="P663213" s="83"/>
    </row>
    <row r="663214" spans="16:16" x14ac:dyDescent="0.3">
      <c r="P663214" s="83"/>
    </row>
    <row r="663215" spans="16:16" x14ac:dyDescent="0.3">
      <c r="P663215" s="83"/>
    </row>
    <row r="663216" spans="16:16" x14ac:dyDescent="0.3">
      <c r="P663216" s="83"/>
    </row>
    <row r="663217" spans="16:16" x14ac:dyDescent="0.3">
      <c r="P663217" s="83"/>
    </row>
    <row r="663218" spans="16:16" x14ac:dyDescent="0.3">
      <c r="P663218" s="83"/>
    </row>
    <row r="663219" spans="16:16" x14ac:dyDescent="0.3">
      <c r="P663219" s="83"/>
    </row>
    <row r="663220" spans="16:16" x14ac:dyDescent="0.3">
      <c r="P663220" s="83"/>
    </row>
    <row r="663221" spans="16:16" x14ac:dyDescent="0.3">
      <c r="P663221" s="83"/>
    </row>
    <row r="663222" spans="16:16" x14ac:dyDescent="0.3">
      <c r="P663222" s="83"/>
    </row>
    <row r="663223" spans="16:16" x14ac:dyDescent="0.3">
      <c r="P663223" s="83"/>
    </row>
    <row r="663224" spans="16:16" x14ac:dyDescent="0.3">
      <c r="P663224" s="83"/>
    </row>
    <row r="663225" spans="16:16" x14ac:dyDescent="0.3">
      <c r="P663225" s="83"/>
    </row>
    <row r="663226" spans="16:16" x14ac:dyDescent="0.3">
      <c r="P663226" s="83"/>
    </row>
    <row r="663227" spans="16:16" x14ac:dyDescent="0.3">
      <c r="P663227" s="83"/>
    </row>
    <row r="663228" spans="16:16" x14ac:dyDescent="0.3">
      <c r="P663228" s="83"/>
    </row>
    <row r="663229" spans="16:16" x14ac:dyDescent="0.3">
      <c r="P663229" s="83"/>
    </row>
    <row r="663230" spans="16:16" x14ac:dyDescent="0.3">
      <c r="P663230" s="83"/>
    </row>
    <row r="663231" spans="16:16" x14ac:dyDescent="0.3">
      <c r="P663231" s="83"/>
    </row>
    <row r="663232" spans="16:16" x14ac:dyDescent="0.3">
      <c r="P663232" s="83"/>
    </row>
    <row r="663233" spans="16:16" x14ac:dyDescent="0.3">
      <c r="P663233" s="83"/>
    </row>
    <row r="663234" spans="16:16" x14ac:dyDescent="0.3">
      <c r="P663234" s="83"/>
    </row>
    <row r="663235" spans="16:16" x14ac:dyDescent="0.3">
      <c r="P663235" s="83"/>
    </row>
    <row r="663236" spans="16:16" x14ac:dyDescent="0.3">
      <c r="P663236" s="83"/>
    </row>
    <row r="663237" spans="16:16" x14ac:dyDescent="0.3">
      <c r="P663237" s="83"/>
    </row>
    <row r="663238" spans="16:16" x14ac:dyDescent="0.3">
      <c r="P663238" s="83"/>
    </row>
    <row r="663239" spans="16:16" x14ac:dyDescent="0.3">
      <c r="P663239" s="83"/>
    </row>
    <row r="663240" spans="16:16" x14ac:dyDescent="0.3">
      <c r="P663240" s="83"/>
    </row>
    <row r="663241" spans="16:16" x14ac:dyDescent="0.3">
      <c r="P663241" s="83"/>
    </row>
    <row r="663242" spans="16:16" x14ac:dyDescent="0.3">
      <c r="P663242" s="83"/>
    </row>
    <row r="663243" spans="16:16" x14ac:dyDescent="0.3">
      <c r="P663243" s="83"/>
    </row>
    <row r="663244" spans="16:16" x14ac:dyDescent="0.3">
      <c r="P663244" s="83"/>
    </row>
    <row r="663245" spans="16:16" x14ac:dyDescent="0.3">
      <c r="P663245" s="83"/>
    </row>
    <row r="663246" spans="16:16" x14ac:dyDescent="0.3">
      <c r="P663246" s="83"/>
    </row>
    <row r="663247" spans="16:16" x14ac:dyDescent="0.3">
      <c r="P663247" s="83"/>
    </row>
    <row r="663248" spans="16:16" x14ac:dyDescent="0.3">
      <c r="P663248" s="83"/>
    </row>
    <row r="663249" spans="16:16" x14ac:dyDescent="0.3">
      <c r="P663249" s="83"/>
    </row>
    <row r="663250" spans="16:16" x14ac:dyDescent="0.3">
      <c r="P663250" s="83"/>
    </row>
    <row r="663251" spans="16:16" x14ac:dyDescent="0.3">
      <c r="P663251" s="83"/>
    </row>
    <row r="663252" spans="16:16" x14ac:dyDescent="0.3">
      <c r="P663252" s="83"/>
    </row>
    <row r="663253" spans="16:16" x14ac:dyDescent="0.3">
      <c r="P663253" s="83"/>
    </row>
    <row r="663254" spans="16:16" x14ac:dyDescent="0.3">
      <c r="P663254" s="83"/>
    </row>
    <row r="663255" spans="16:16" x14ac:dyDescent="0.3">
      <c r="P663255" s="83"/>
    </row>
    <row r="663256" spans="16:16" x14ac:dyDescent="0.3">
      <c r="P663256" s="83"/>
    </row>
    <row r="663257" spans="16:16" x14ac:dyDescent="0.3">
      <c r="P663257" s="83"/>
    </row>
    <row r="663258" spans="16:16" x14ac:dyDescent="0.3">
      <c r="P663258" s="83"/>
    </row>
    <row r="663259" spans="16:16" x14ac:dyDescent="0.3">
      <c r="P663259" s="83"/>
    </row>
    <row r="663260" spans="16:16" x14ac:dyDescent="0.3">
      <c r="P663260" s="83"/>
    </row>
    <row r="663261" spans="16:16" x14ac:dyDescent="0.3">
      <c r="P663261" s="83"/>
    </row>
    <row r="663262" spans="16:16" x14ac:dyDescent="0.3">
      <c r="P663262" s="83"/>
    </row>
    <row r="663263" spans="16:16" x14ac:dyDescent="0.3">
      <c r="P663263" s="83"/>
    </row>
    <row r="663264" spans="16:16" x14ac:dyDescent="0.3">
      <c r="P663264" s="83"/>
    </row>
    <row r="663265" spans="16:16" x14ac:dyDescent="0.3">
      <c r="P663265" s="83"/>
    </row>
    <row r="663266" spans="16:16" x14ac:dyDescent="0.3">
      <c r="P663266" s="83"/>
    </row>
    <row r="663267" spans="16:16" x14ac:dyDescent="0.3">
      <c r="P663267" s="83"/>
    </row>
    <row r="663268" spans="16:16" x14ac:dyDescent="0.3">
      <c r="P663268" s="83"/>
    </row>
    <row r="663269" spans="16:16" x14ac:dyDescent="0.3">
      <c r="P663269" s="83"/>
    </row>
    <row r="663270" spans="16:16" x14ac:dyDescent="0.3">
      <c r="P663270" s="83"/>
    </row>
    <row r="663271" spans="16:16" x14ac:dyDescent="0.3">
      <c r="P663271" s="83"/>
    </row>
    <row r="663272" spans="16:16" x14ac:dyDescent="0.3">
      <c r="P663272" s="83"/>
    </row>
    <row r="663273" spans="16:16" x14ac:dyDescent="0.3">
      <c r="P663273" s="83"/>
    </row>
    <row r="663274" spans="16:16" x14ac:dyDescent="0.3">
      <c r="P663274" s="83"/>
    </row>
    <row r="663275" spans="16:16" x14ac:dyDescent="0.3">
      <c r="P663275" s="83"/>
    </row>
    <row r="663276" spans="16:16" x14ac:dyDescent="0.3">
      <c r="P663276" s="83"/>
    </row>
    <row r="663277" spans="16:16" x14ac:dyDescent="0.3">
      <c r="P663277" s="83"/>
    </row>
    <row r="663278" spans="16:16" x14ac:dyDescent="0.3">
      <c r="P663278" s="83"/>
    </row>
    <row r="663279" spans="16:16" x14ac:dyDescent="0.3">
      <c r="P663279" s="83"/>
    </row>
    <row r="663280" spans="16:16" x14ac:dyDescent="0.3">
      <c r="P663280" s="83"/>
    </row>
    <row r="663281" spans="16:16" x14ac:dyDescent="0.3">
      <c r="P663281" s="83"/>
    </row>
    <row r="663282" spans="16:16" x14ac:dyDescent="0.3">
      <c r="P663282" s="83"/>
    </row>
    <row r="663283" spans="16:16" x14ac:dyDescent="0.3">
      <c r="P663283" s="83"/>
    </row>
    <row r="663284" spans="16:16" x14ac:dyDescent="0.3">
      <c r="P663284" s="83"/>
    </row>
    <row r="663285" spans="16:16" x14ac:dyDescent="0.3">
      <c r="P663285" s="83"/>
    </row>
    <row r="663286" spans="16:16" x14ac:dyDescent="0.3">
      <c r="P663286" s="83"/>
    </row>
    <row r="663287" spans="16:16" x14ac:dyDescent="0.3">
      <c r="P663287" s="83"/>
    </row>
    <row r="663288" spans="16:16" x14ac:dyDescent="0.3">
      <c r="P663288" s="83"/>
    </row>
    <row r="663289" spans="16:16" x14ac:dyDescent="0.3">
      <c r="P663289" s="83"/>
    </row>
    <row r="663290" spans="16:16" x14ac:dyDescent="0.3">
      <c r="P663290" s="83"/>
    </row>
    <row r="663291" spans="16:16" x14ac:dyDescent="0.3">
      <c r="P663291" s="83"/>
    </row>
    <row r="663292" spans="16:16" x14ac:dyDescent="0.3">
      <c r="P663292" s="83"/>
    </row>
    <row r="663293" spans="16:16" x14ac:dyDescent="0.3">
      <c r="P663293" s="83"/>
    </row>
    <row r="663294" spans="16:16" x14ac:dyDescent="0.3">
      <c r="P663294" s="83"/>
    </row>
    <row r="663295" spans="16:16" x14ac:dyDescent="0.3">
      <c r="P663295" s="83"/>
    </row>
    <row r="663296" spans="16:16" x14ac:dyDescent="0.3">
      <c r="P663296" s="83"/>
    </row>
    <row r="663297" spans="16:16" x14ac:dyDescent="0.3">
      <c r="P663297" s="83"/>
    </row>
    <row r="663298" spans="16:16" x14ac:dyDescent="0.3">
      <c r="P663298" s="83"/>
    </row>
    <row r="663299" spans="16:16" x14ac:dyDescent="0.3">
      <c r="P663299" s="83"/>
    </row>
    <row r="663300" spans="16:16" x14ac:dyDescent="0.3">
      <c r="P663300" s="83"/>
    </row>
    <row r="663301" spans="16:16" x14ac:dyDescent="0.3">
      <c r="P663301" s="83"/>
    </row>
    <row r="663302" spans="16:16" x14ac:dyDescent="0.3">
      <c r="P663302" s="83"/>
    </row>
    <row r="663303" spans="16:16" x14ac:dyDescent="0.3">
      <c r="P663303" s="83"/>
    </row>
    <row r="663304" spans="16:16" x14ac:dyDescent="0.3">
      <c r="P663304" s="83"/>
    </row>
    <row r="663305" spans="16:16" x14ac:dyDescent="0.3">
      <c r="P663305" s="83"/>
    </row>
    <row r="663306" spans="16:16" x14ac:dyDescent="0.3">
      <c r="P663306" s="83"/>
    </row>
    <row r="663307" spans="16:16" x14ac:dyDescent="0.3">
      <c r="P663307" s="83"/>
    </row>
    <row r="663308" spans="16:16" x14ac:dyDescent="0.3">
      <c r="P663308" s="83"/>
    </row>
    <row r="663309" spans="16:16" x14ac:dyDescent="0.3">
      <c r="P663309" s="83"/>
    </row>
    <row r="663310" spans="16:16" x14ac:dyDescent="0.3">
      <c r="P663310" s="83"/>
    </row>
    <row r="663311" spans="16:16" x14ac:dyDescent="0.3">
      <c r="P663311" s="83"/>
    </row>
    <row r="663312" spans="16:16" x14ac:dyDescent="0.3">
      <c r="P663312" s="83"/>
    </row>
    <row r="663313" spans="16:16" x14ac:dyDescent="0.3">
      <c r="P663313" s="83"/>
    </row>
    <row r="663314" spans="16:16" x14ac:dyDescent="0.3">
      <c r="P663314" s="83"/>
    </row>
    <row r="663315" spans="16:16" x14ac:dyDescent="0.3">
      <c r="P663315" s="83"/>
    </row>
    <row r="663316" spans="16:16" x14ac:dyDescent="0.3">
      <c r="P663316" s="83"/>
    </row>
    <row r="663317" spans="16:16" x14ac:dyDescent="0.3">
      <c r="P663317" s="83"/>
    </row>
    <row r="663318" spans="16:16" x14ac:dyDescent="0.3">
      <c r="P663318" s="83"/>
    </row>
    <row r="663319" spans="16:16" x14ac:dyDescent="0.3">
      <c r="P663319" s="83"/>
    </row>
    <row r="663320" spans="16:16" x14ac:dyDescent="0.3">
      <c r="P663320" s="83"/>
    </row>
    <row r="663321" spans="16:16" x14ac:dyDescent="0.3">
      <c r="P663321" s="83"/>
    </row>
    <row r="663322" spans="16:16" x14ac:dyDescent="0.3">
      <c r="P663322" s="83"/>
    </row>
    <row r="663323" spans="16:16" x14ac:dyDescent="0.3">
      <c r="P663323" s="83"/>
    </row>
    <row r="663324" spans="16:16" x14ac:dyDescent="0.3">
      <c r="P663324" s="83"/>
    </row>
    <row r="663325" spans="16:16" x14ac:dyDescent="0.3">
      <c r="P663325" s="83"/>
    </row>
    <row r="663326" spans="16:16" x14ac:dyDescent="0.3">
      <c r="P663326" s="83"/>
    </row>
    <row r="663327" spans="16:16" x14ac:dyDescent="0.3">
      <c r="P663327" s="83"/>
    </row>
    <row r="663328" spans="16:16" x14ac:dyDescent="0.3">
      <c r="P663328" s="83"/>
    </row>
    <row r="663329" spans="16:16" x14ac:dyDescent="0.3">
      <c r="P663329" s="83"/>
    </row>
    <row r="663330" spans="16:16" x14ac:dyDescent="0.3">
      <c r="P663330" s="83"/>
    </row>
    <row r="663331" spans="16:16" x14ac:dyDescent="0.3">
      <c r="P663331" s="83"/>
    </row>
    <row r="663332" spans="16:16" x14ac:dyDescent="0.3">
      <c r="P663332" s="83"/>
    </row>
    <row r="663333" spans="16:16" x14ac:dyDescent="0.3">
      <c r="P663333" s="83"/>
    </row>
    <row r="663334" spans="16:16" x14ac:dyDescent="0.3">
      <c r="P663334" s="83"/>
    </row>
    <row r="663335" spans="16:16" x14ac:dyDescent="0.3">
      <c r="P663335" s="83"/>
    </row>
    <row r="663336" spans="16:16" x14ac:dyDescent="0.3">
      <c r="P663336" s="83"/>
    </row>
    <row r="663337" spans="16:16" x14ac:dyDescent="0.3">
      <c r="P663337" s="83"/>
    </row>
    <row r="663338" spans="16:16" x14ac:dyDescent="0.3">
      <c r="P663338" s="83"/>
    </row>
    <row r="663339" spans="16:16" x14ac:dyDescent="0.3">
      <c r="P663339" s="83"/>
    </row>
    <row r="663340" spans="16:16" x14ac:dyDescent="0.3">
      <c r="P663340" s="83"/>
    </row>
    <row r="663341" spans="16:16" x14ac:dyDescent="0.3">
      <c r="P663341" s="83"/>
    </row>
    <row r="663342" spans="16:16" x14ac:dyDescent="0.3">
      <c r="P663342" s="83"/>
    </row>
    <row r="663343" spans="16:16" x14ac:dyDescent="0.3">
      <c r="P663343" s="83"/>
    </row>
    <row r="663344" spans="16:16" x14ac:dyDescent="0.3">
      <c r="P663344" s="83"/>
    </row>
    <row r="663345" spans="16:16" x14ac:dyDescent="0.3">
      <c r="P663345" s="83"/>
    </row>
    <row r="663346" spans="16:16" x14ac:dyDescent="0.3">
      <c r="P663346" s="83"/>
    </row>
    <row r="663347" spans="16:16" x14ac:dyDescent="0.3">
      <c r="P663347" s="83"/>
    </row>
    <row r="663348" spans="16:16" x14ac:dyDescent="0.3">
      <c r="P663348" s="83"/>
    </row>
    <row r="663349" spans="16:16" x14ac:dyDescent="0.3">
      <c r="P663349" s="83"/>
    </row>
    <row r="663350" spans="16:16" x14ac:dyDescent="0.3">
      <c r="P663350" s="83"/>
    </row>
    <row r="663351" spans="16:16" x14ac:dyDescent="0.3">
      <c r="P663351" s="83"/>
    </row>
    <row r="663352" spans="16:16" x14ac:dyDescent="0.3">
      <c r="P663352" s="83"/>
    </row>
    <row r="663353" spans="16:16" x14ac:dyDescent="0.3">
      <c r="P663353" s="83"/>
    </row>
    <row r="663354" spans="16:16" x14ac:dyDescent="0.3">
      <c r="P663354" s="83"/>
    </row>
    <row r="663355" spans="16:16" x14ac:dyDescent="0.3">
      <c r="P663355" s="83"/>
    </row>
    <row r="663356" spans="16:16" x14ac:dyDescent="0.3">
      <c r="P663356" s="83"/>
    </row>
    <row r="663357" spans="16:16" x14ac:dyDescent="0.3">
      <c r="P663357" s="83"/>
    </row>
    <row r="663358" spans="16:16" x14ac:dyDescent="0.3">
      <c r="P663358" s="83"/>
    </row>
    <row r="663359" spans="16:16" x14ac:dyDescent="0.3">
      <c r="P663359" s="83"/>
    </row>
    <row r="663360" spans="16:16" x14ac:dyDescent="0.3">
      <c r="P663360" s="83"/>
    </row>
    <row r="663361" spans="16:16" x14ac:dyDescent="0.3">
      <c r="P663361" s="83"/>
    </row>
    <row r="663362" spans="16:16" x14ac:dyDescent="0.3">
      <c r="P663362" s="83"/>
    </row>
    <row r="663363" spans="16:16" x14ac:dyDescent="0.3">
      <c r="P663363" s="83"/>
    </row>
    <row r="663364" spans="16:16" x14ac:dyDescent="0.3">
      <c r="P663364" s="83"/>
    </row>
    <row r="663365" spans="16:16" x14ac:dyDescent="0.3">
      <c r="P663365" s="83"/>
    </row>
    <row r="663366" spans="16:16" x14ac:dyDescent="0.3">
      <c r="P663366" s="83"/>
    </row>
    <row r="663367" spans="16:16" x14ac:dyDescent="0.3">
      <c r="P663367" s="83"/>
    </row>
    <row r="663368" spans="16:16" x14ac:dyDescent="0.3">
      <c r="P663368" s="83"/>
    </row>
    <row r="663369" spans="16:16" x14ac:dyDescent="0.3">
      <c r="P663369" s="83"/>
    </row>
    <row r="663370" spans="16:16" x14ac:dyDescent="0.3">
      <c r="P663370" s="83"/>
    </row>
    <row r="663371" spans="16:16" x14ac:dyDescent="0.3">
      <c r="P663371" s="83"/>
    </row>
    <row r="663372" spans="16:16" x14ac:dyDescent="0.3">
      <c r="P663372" s="83"/>
    </row>
    <row r="663373" spans="16:16" x14ac:dyDescent="0.3">
      <c r="P663373" s="83"/>
    </row>
    <row r="663374" spans="16:16" x14ac:dyDescent="0.3">
      <c r="P663374" s="83"/>
    </row>
    <row r="663375" spans="16:16" x14ac:dyDescent="0.3">
      <c r="P663375" s="83"/>
    </row>
    <row r="663376" spans="16:16" x14ac:dyDescent="0.3">
      <c r="P663376" s="83"/>
    </row>
    <row r="663377" spans="16:16" x14ac:dyDescent="0.3">
      <c r="P663377" s="83"/>
    </row>
    <row r="663378" spans="16:16" x14ac:dyDescent="0.3">
      <c r="P663378" s="83"/>
    </row>
    <row r="663379" spans="16:16" x14ac:dyDescent="0.3">
      <c r="P663379" s="83"/>
    </row>
    <row r="663380" spans="16:16" x14ac:dyDescent="0.3">
      <c r="P663380" s="83"/>
    </row>
    <row r="663381" spans="16:16" x14ac:dyDescent="0.3">
      <c r="P663381" s="83"/>
    </row>
    <row r="663382" spans="16:16" x14ac:dyDescent="0.3">
      <c r="P663382" s="83"/>
    </row>
    <row r="663383" spans="16:16" x14ac:dyDescent="0.3">
      <c r="P663383" s="83"/>
    </row>
    <row r="663384" spans="16:16" x14ac:dyDescent="0.3">
      <c r="P663384" s="83"/>
    </row>
    <row r="663385" spans="16:16" x14ac:dyDescent="0.3">
      <c r="P663385" s="83"/>
    </row>
    <row r="663386" spans="16:16" x14ac:dyDescent="0.3">
      <c r="P663386" s="83"/>
    </row>
    <row r="663387" spans="16:16" x14ac:dyDescent="0.3">
      <c r="P663387" s="83"/>
    </row>
    <row r="663388" spans="16:16" x14ac:dyDescent="0.3">
      <c r="P663388" s="83"/>
    </row>
    <row r="663389" spans="16:16" x14ac:dyDescent="0.3">
      <c r="P663389" s="83"/>
    </row>
    <row r="663390" spans="16:16" x14ac:dyDescent="0.3">
      <c r="P663390" s="83"/>
    </row>
    <row r="663391" spans="16:16" x14ac:dyDescent="0.3">
      <c r="P663391" s="83"/>
    </row>
    <row r="663392" spans="16:16" x14ac:dyDescent="0.3">
      <c r="P663392" s="83"/>
    </row>
    <row r="663393" spans="16:16" x14ac:dyDescent="0.3">
      <c r="P663393" s="83"/>
    </row>
    <row r="663394" spans="16:16" x14ac:dyDescent="0.3">
      <c r="P663394" s="83"/>
    </row>
    <row r="663395" spans="16:16" x14ac:dyDescent="0.3">
      <c r="P663395" s="83"/>
    </row>
    <row r="663396" spans="16:16" x14ac:dyDescent="0.3">
      <c r="P663396" s="83"/>
    </row>
    <row r="663397" spans="16:16" x14ac:dyDescent="0.3">
      <c r="P663397" s="83"/>
    </row>
    <row r="663398" spans="16:16" x14ac:dyDescent="0.3">
      <c r="P663398" s="83"/>
    </row>
    <row r="663399" spans="16:16" x14ac:dyDescent="0.3">
      <c r="P663399" s="83"/>
    </row>
    <row r="663400" spans="16:16" x14ac:dyDescent="0.3">
      <c r="P663400" s="83"/>
    </row>
    <row r="663401" spans="16:16" x14ac:dyDescent="0.3">
      <c r="P663401" s="83"/>
    </row>
    <row r="663402" spans="16:16" x14ac:dyDescent="0.3">
      <c r="P663402" s="83"/>
    </row>
    <row r="663403" spans="16:16" x14ac:dyDescent="0.3">
      <c r="P663403" s="83"/>
    </row>
    <row r="663404" spans="16:16" x14ac:dyDescent="0.3">
      <c r="P663404" s="83"/>
    </row>
    <row r="663405" spans="16:16" x14ac:dyDescent="0.3">
      <c r="P663405" s="83"/>
    </row>
    <row r="663406" spans="16:16" x14ac:dyDescent="0.3">
      <c r="P663406" s="83"/>
    </row>
    <row r="663407" spans="16:16" x14ac:dyDescent="0.3">
      <c r="P663407" s="83"/>
    </row>
    <row r="663408" spans="16:16" x14ac:dyDescent="0.3">
      <c r="P663408" s="83"/>
    </row>
    <row r="663409" spans="16:16" x14ac:dyDescent="0.3">
      <c r="P663409" s="83"/>
    </row>
    <row r="663410" spans="16:16" x14ac:dyDescent="0.3">
      <c r="P663410" s="83"/>
    </row>
    <row r="663411" spans="16:16" x14ac:dyDescent="0.3">
      <c r="P663411" s="83"/>
    </row>
    <row r="663412" spans="16:16" x14ac:dyDescent="0.3">
      <c r="P663412" s="83"/>
    </row>
    <row r="663413" spans="16:16" x14ac:dyDescent="0.3">
      <c r="P663413" s="83"/>
    </row>
    <row r="663414" spans="16:16" x14ac:dyDescent="0.3">
      <c r="P663414" s="83"/>
    </row>
    <row r="663415" spans="16:16" x14ac:dyDescent="0.3">
      <c r="P663415" s="83"/>
    </row>
    <row r="663416" spans="16:16" x14ac:dyDescent="0.3">
      <c r="P663416" s="83"/>
    </row>
    <row r="663417" spans="16:16" x14ac:dyDescent="0.3">
      <c r="P663417" s="83"/>
    </row>
    <row r="663418" spans="16:16" x14ac:dyDescent="0.3">
      <c r="P663418" s="83"/>
    </row>
    <row r="663419" spans="16:16" x14ac:dyDescent="0.3">
      <c r="P663419" s="83"/>
    </row>
    <row r="663420" spans="16:16" x14ac:dyDescent="0.3">
      <c r="P663420" s="83"/>
    </row>
    <row r="663421" spans="16:16" x14ac:dyDescent="0.3">
      <c r="P663421" s="83"/>
    </row>
    <row r="663422" spans="16:16" x14ac:dyDescent="0.3">
      <c r="P663422" s="83"/>
    </row>
    <row r="663423" spans="16:16" x14ac:dyDescent="0.3">
      <c r="P663423" s="83"/>
    </row>
    <row r="663424" spans="16:16" x14ac:dyDescent="0.3">
      <c r="P663424" s="83"/>
    </row>
    <row r="663425" spans="16:16" x14ac:dyDescent="0.3">
      <c r="P663425" s="83"/>
    </row>
    <row r="663426" spans="16:16" x14ac:dyDescent="0.3">
      <c r="P663426" s="83"/>
    </row>
    <row r="663427" spans="16:16" x14ac:dyDescent="0.3">
      <c r="P663427" s="83"/>
    </row>
    <row r="663428" spans="16:16" x14ac:dyDescent="0.3">
      <c r="P663428" s="83"/>
    </row>
    <row r="663429" spans="16:16" x14ac:dyDescent="0.3">
      <c r="P663429" s="83"/>
    </row>
    <row r="663430" spans="16:16" x14ac:dyDescent="0.3">
      <c r="P663430" s="83"/>
    </row>
    <row r="663431" spans="16:16" x14ac:dyDescent="0.3">
      <c r="P663431" s="83"/>
    </row>
    <row r="663432" spans="16:16" x14ac:dyDescent="0.3">
      <c r="P663432" s="83"/>
    </row>
    <row r="663433" spans="16:16" x14ac:dyDescent="0.3">
      <c r="P663433" s="83"/>
    </row>
    <row r="663434" spans="16:16" x14ac:dyDescent="0.3">
      <c r="P663434" s="83"/>
    </row>
    <row r="663435" spans="16:16" x14ac:dyDescent="0.3">
      <c r="P663435" s="83"/>
    </row>
    <row r="663436" spans="16:16" x14ac:dyDescent="0.3">
      <c r="P663436" s="83"/>
    </row>
    <row r="663437" spans="16:16" x14ac:dyDescent="0.3">
      <c r="P663437" s="83"/>
    </row>
    <row r="663438" spans="16:16" x14ac:dyDescent="0.3">
      <c r="P663438" s="83"/>
    </row>
    <row r="663439" spans="16:16" x14ac:dyDescent="0.3">
      <c r="P663439" s="83"/>
    </row>
    <row r="663440" spans="16:16" x14ac:dyDescent="0.3">
      <c r="P663440" s="83"/>
    </row>
    <row r="663441" spans="16:16" x14ac:dyDescent="0.3">
      <c r="P663441" s="83"/>
    </row>
    <row r="663442" spans="16:16" x14ac:dyDescent="0.3">
      <c r="P663442" s="83"/>
    </row>
    <row r="663443" spans="16:16" x14ac:dyDescent="0.3">
      <c r="P663443" s="83"/>
    </row>
    <row r="663444" spans="16:16" x14ac:dyDescent="0.3">
      <c r="P663444" s="83"/>
    </row>
    <row r="663445" spans="16:16" x14ac:dyDescent="0.3">
      <c r="P663445" s="83"/>
    </row>
    <row r="663446" spans="16:16" x14ac:dyDescent="0.3">
      <c r="P663446" s="83"/>
    </row>
    <row r="663447" spans="16:16" x14ac:dyDescent="0.3">
      <c r="P663447" s="83"/>
    </row>
    <row r="663448" spans="16:16" x14ac:dyDescent="0.3">
      <c r="P663448" s="83"/>
    </row>
    <row r="663449" spans="16:16" x14ac:dyDescent="0.3">
      <c r="P663449" s="83"/>
    </row>
    <row r="663450" spans="16:16" x14ac:dyDescent="0.3">
      <c r="P663450" s="83"/>
    </row>
    <row r="663451" spans="16:16" x14ac:dyDescent="0.3">
      <c r="P663451" s="83"/>
    </row>
    <row r="663452" spans="16:16" x14ac:dyDescent="0.3">
      <c r="P663452" s="83"/>
    </row>
    <row r="663453" spans="16:16" x14ac:dyDescent="0.3">
      <c r="P663453" s="83"/>
    </row>
    <row r="663454" spans="16:16" x14ac:dyDescent="0.3">
      <c r="P663454" s="83"/>
    </row>
    <row r="663455" spans="16:16" x14ac:dyDescent="0.3">
      <c r="P663455" s="83"/>
    </row>
    <row r="663456" spans="16:16" x14ac:dyDescent="0.3">
      <c r="P663456" s="83"/>
    </row>
    <row r="663457" spans="16:16" x14ac:dyDescent="0.3">
      <c r="P663457" s="83"/>
    </row>
    <row r="663458" spans="16:16" x14ac:dyDescent="0.3">
      <c r="P663458" s="83"/>
    </row>
    <row r="663459" spans="16:16" x14ac:dyDescent="0.3">
      <c r="P663459" s="83"/>
    </row>
    <row r="663460" spans="16:16" x14ac:dyDescent="0.3">
      <c r="P663460" s="83"/>
    </row>
    <row r="663461" spans="16:16" x14ac:dyDescent="0.3">
      <c r="P663461" s="83"/>
    </row>
    <row r="663462" spans="16:16" x14ac:dyDescent="0.3">
      <c r="P663462" s="83"/>
    </row>
    <row r="663463" spans="16:16" x14ac:dyDescent="0.3">
      <c r="P663463" s="83"/>
    </row>
    <row r="663464" spans="16:16" x14ac:dyDescent="0.3">
      <c r="P663464" s="83"/>
    </row>
    <row r="663465" spans="16:16" x14ac:dyDescent="0.3">
      <c r="P663465" s="83"/>
    </row>
    <row r="663466" spans="16:16" x14ac:dyDescent="0.3">
      <c r="P663466" s="83"/>
    </row>
    <row r="663467" spans="16:16" x14ac:dyDescent="0.3">
      <c r="P663467" s="83"/>
    </row>
    <row r="663468" spans="16:16" x14ac:dyDescent="0.3">
      <c r="P663468" s="83"/>
    </row>
    <row r="663469" spans="16:16" x14ac:dyDescent="0.3">
      <c r="P663469" s="83"/>
    </row>
    <row r="663470" spans="16:16" x14ac:dyDescent="0.3">
      <c r="P663470" s="83"/>
    </row>
    <row r="663471" spans="16:16" x14ac:dyDescent="0.3">
      <c r="P663471" s="83"/>
    </row>
    <row r="663472" spans="16:16" x14ac:dyDescent="0.3">
      <c r="P663472" s="83"/>
    </row>
    <row r="663473" spans="16:16" x14ac:dyDescent="0.3">
      <c r="P663473" s="83"/>
    </row>
    <row r="663474" spans="16:16" x14ac:dyDescent="0.3">
      <c r="P663474" s="83"/>
    </row>
    <row r="663475" spans="16:16" x14ac:dyDescent="0.3">
      <c r="P663475" s="83"/>
    </row>
    <row r="663476" spans="16:16" x14ac:dyDescent="0.3">
      <c r="P663476" s="83"/>
    </row>
    <row r="663477" spans="16:16" x14ac:dyDescent="0.3">
      <c r="P663477" s="83"/>
    </row>
    <row r="663478" spans="16:16" x14ac:dyDescent="0.3">
      <c r="P663478" s="83"/>
    </row>
    <row r="663479" spans="16:16" x14ac:dyDescent="0.3">
      <c r="P663479" s="83"/>
    </row>
    <row r="663480" spans="16:16" x14ac:dyDescent="0.3">
      <c r="P663480" s="83"/>
    </row>
    <row r="663481" spans="16:16" x14ac:dyDescent="0.3">
      <c r="P663481" s="83"/>
    </row>
    <row r="663482" spans="16:16" x14ac:dyDescent="0.3">
      <c r="P663482" s="83"/>
    </row>
    <row r="663483" spans="16:16" x14ac:dyDescent="0.3">
      <c r="P663483" s="83"/>
    </row>
    <row r="663484" spans="16:16" x14ac:dyDescent="0.3">
      <c r="P663484" s="83"/>
    </row>
    <row r="663485" spans="16:16" x14ac:dyDescent="0.3">
      <c r="P663485" s="83"/>
    </row>
    <row r="663486" spans="16:16" x14ac:dyDescent="0.3">
      <c r="P663486" s="83"/>
    </row>
    <row r="663487" spans="16:16" x14ac:dyDescent="0.3">
      <c r="P663487" s="83"/>
    </row>
    <row r="663488" spans="16:16" x14ac:dyDescent="0.3">
      <c r="P663488" s="83"/>
    </row>
    <row r="663489" spans="16:16" x14ac:dyDescent="0.3">
      <c r="P663489" s="83"/>
    </row>
    <row r="663490" spans="16:16" x14ac:dyDescent="0.3">
      <c r="P663490" s="83"/>
    </row>
    <row r="663491" spans="16:16" x14ac:dyDescent="0.3">
      <c r="P663491" s="83"/>
    </row>
    <row r="663492" spans="16:16" x14ac:dyDescent="0.3">
      <c r="P663492" s="83"/>
    </row>
    <row r="663493" spans="16:16" x14ac:dyDescent="0.3">
      <c r="P663493" s="83"/>
    </row>
    <row r="663494" spans="16:16" x14ac:dyDescent="0.3">
      <c r="P663494" s="83"/>
    </row>
    <row r="663495" spans="16:16" x14ac:dyDescent="0.3">
      <c r="P663495" s="83"/>
    </row>
    <row r="663496" spans="16:16" x14ac:dyDescent="0.3">
      <c r="P663496" s="83"/>
    </row>
    <row r="663497" spans="16:16" x14ac:dyDescent="0.3">
      <c r="P663497" s="83"/>
    </row>
    <row r="663498" spans="16:16" x14ac:dyDescent="0.3">
      <c r="P663498" s="83"/>
    </row>
    <row r="663499" spans="16:16" x14ac:dyDescent="0.3">
      <c r="P663499" s="83"/>
    </row>
    <row r="663500" spans="16:16" x14ac:dyDescent="0.3">
      <c r="P663500" s="83"/>
    </row>
    <row r="663501" spans="16:16" x14ac:dyDescent="0.3">
      <c r="P663501" s="83"/>
    </row>
    <row r="663502" spans="16:16" x14ac:dyDescent="0.3">
      <c r="P663502" s="83"/>
    </row>
    <row r="663503" spans="16:16" x14ac:dyDescent="0.3">
      <c r="P663503" s="83"/>
    </row>
    <row r="663504" spans="16:16" x14ac:dyDescent="0.3">
      <c r="P663504" s="83"/>
    </row>
    <row r="663505" spans="16:16" x14ac:dyDescent="0.3">
      <c r="P663505" s="83"/>
    </row>
    <row r="663506" spans="16:16" x14ac:dyDescent="0.3">
      <c r="P663506" s="83"/>
    </row>
    <row r="663507" spans="16:16" x14ac:dyDescent="0.3">
      <c r="P663507" s="83"/>
    </row>
    <row r="663508" spans="16:16" x14ac:dyDescent="0.3">
      <c r="P663508" s="83"/>
    </row>
    <row r="663509" spans="16:16" x14ac:dyDescent="0.3">
      <c r="P663509" s="83"/>
    </row>
    <row r="663510" spans="16:16" x14ac:dyDescent="0.3">
      <c r="P663510" s="83"/>
    </row>
    <row r="663511" spans="16:16" x14ac:dyDescent="0.3">
      <c r="P663511" s="83"/>
    </row>
    <row r="663512" spans="16:16" x14ac:dyDescent="0.3">
      <c r="P663512" s="83"/>
    </row>
    <row r="663513" spans="16:16" x14ac:dyDescent="0.3">
      <c r="P663513" s="83"/>
    </row>
    <row r="663514" spans="16:16" x14ac:dyDescent="0.3">
      <c r="P663514" s="83"/>
    </row>
    <row r="663515" spans="16:16" x14ac:dyDescent="0.3">
      <c r="P663515" s="83"/>
    </row>
    <row r="663516" spans="16:16" x14ac:dyDescent="0.3">
      <c r="P663516" s="83"/>
    </row>
    <row r="663517" spans="16:16" x14ac:dyDescent="0.3">
      <c r="P663517" s="83"/>
    </row>
    <row r="663518" spans="16:16" x14ac:dyDescent="0.3">
      <c r="P663518" s="83"/>
    </row>
    <row r="663519" spans="16:16" x14ac:dyDescent="0.3">
      <c r="P663519" s="83"/>
    </row>
    <row r="663520" spans="16:16" x14ac:dyDescent="0.3">
      <c r="P663520" s="83"/>
    </row>
    <row r="663521" spans="16:16" x14ac:dyDescent="0.3">
      <c r="P663521" s="83"/>
    </row>
    <row r="663522" spans="16:16" x14ac:dyDescent="0.3">
      <c r="P663522" s="83"/>
    </row>
    <row r="663523" spans="16:16" x14ac:dyDescent="0.3">
      <c r="P663523" s="83"/>
    </row>
    <row r="663524" spans="16:16" x14ac:dyDescent="0.3">
      <c r="P663524" s="83"/>
    </row>
    <row r="663525" spans="16:16" x14ac:dyDescent="0.3">
      <c r="P663525" s="83"/>
    </row>
    <row r="663526" spans="16:16" x14ac:dyDescent="0.3">
      <c r="P663526" s="83"/>
    </row>
    <row r="663527" spans="16:16" x14ac:dyDescent="0.3">
      <c r="P663527" s="83"/>
    </row>
    <row r="663528" spans="16:16" x14ac:dyDescent="0.3">
      <c r="P663528" s="83"/>
    </row>
    <row r="663529" spans="16:16" x14ac:dyDescent="0.3">
      <c r="P663529" s="83"/>
    </row>
    <row r="663530" spans="16:16" x14ac:dyDescent="0.3">
      <c r="P663530" s="83"/>
    </row>
    <row r="663531" spans="16:16" x14ac:dyDescent="0.3">
      <c r="P663531" s="83"/>
    </row>
    <row r="663532" spans="16:16" x14ac:dyDescent="0.3">
      <c r="P663532" s="83"/>
    </row>
    <row r="663533" spans="16:16" x14ac:dyDescent="0.3">
      <c r="P663533" s="83"/>
    </row>
    <row r="663534" spans="16:16" x14ac:dyDescent="0.3">
      <c r="P663534" s="83"/>
    </row>
    <row r="663535" spans="16:16" x14ac:dyDescent="0.3">
      <c r="P663535" s="83"/>
    </row>
    <row r="663536" spans="16:16" x14ac:dyDescent="0.3">
      <c r="P663536" s="83"/>
    </row>
    <row r="663537" spans="16:16" x14ac:dyDescent="0.3">
      <c r="P663537" s="83"/>
    </row>
    <row r="663538" spans="16:16" x14ac:dyDescent="0.3">
      <c r="P663538" s="83"/>
    </row>
    <row r="663539" spans="16:16" x14ac:dyDescent="0.3">
      <c r="P663539" s="83"/>
    </row>
    <row r="663540" spans="16:16" x14ac:dyDescent="0.3">
      <c r="P663540" s="83"/>
    </row>
    <row r="663541" spans="16:16" x14ac:dyDescent="0.3">
      <c r="P663541" s="83"/>
    </row>
    <row r="663542" spans="16:16" x14ac:dyDescent="0.3">
      <c r="P663542" s="83"/>
    </row>
    <row r="663543" spans="16:16" x14ac:dyDescent="0.3">
      <c r="P663543" s="83"/>
    </row>
    <row r="663544" spans="16:16" x14ac:dyDescent="0.3">
      <c r="P663544" s="83"/>
    </row>
    <row r="663545" spans="16:16" x14ac:dyDescent="0.3">
      <c r="P663545" s="83"/>
    </row>
    <row r="663546" spans="16:16" x14ac:dyDescent="0.3">
      <c r="P663546" s="83"/>
    </row>
    <row r="663547" spans="16:16" x14ac:dyDescent="0.3">
      <c r="P663547" s="83"/>
    </row>
    <row r="663548" spans="16:16" x14ac:dyDescent="0.3">
      <c r="P663548" s="83"/>
    </row>
    <row r="663549" spans="16:16" x14ac:dyDescent="0.3">
      <c r="P663549" s="83"/>
    </row>
    <row r="663550" spans="16:16" x14ac:dyDescent="0.3">
      <c r="P663550" s="83"/>
    </row>
    <row r="663551" spans="16:16" x14ac:dyDescent="0.3">
      <c r="P663551" s="83"/>
    </row>
    <row r="663552" spans="16:16" x14ac:dyDescent="0.3">
      <c r="P663552" s="83"/>
    </row>
    <row r="663553" spans="16:16" x14ac:dyDescent="0.3">
      <c r="P663553" s="83"/>
    </row>
    <row r="663554" spans="16:16" x14ac:dyDescent="0.3">
      <c r="P663554" s="83"/>
    </row>
    <row r="663555" spans="16:16" x14ac:dyDescent="0.3">
      <c r="P663555" s="83"/>
    </row>
    <row r="663556" spans="16:16" x14ac:dyDescent="0.3">
      <c r="P663556" s="83"/>
    </row>
    <row r="663557" spans="16:16" x14ac:dyDescent="0.3">
      <c r="P663557" s="83"/>
    </row>
    <row r="663558" spans="16:16" x14ac:dyDescent="0.3">
      <c r="P663558" s="83"/>
    </row>
    <row r="663559" spans="16:16" x14ac:dyDescent="0.3">
      <c r="P663559" s="83"/>
    </row>
    <row r="663560" spans="16:16" x14ac:dyDescent="0.3">
      <c r="P663560" s="83"/>
    </row>
    <row r="663561" spans="16:16" x14ac:dyDescent="0.3">
      <c r="P663561" s="83"/>
    </row>
    <row r="663562" spans="16:16" x14ac:dyDescent="0.3">
      <c r="P663562" s="83"/>
    </row>
    <row r="663563" spans="16:16" x14ac:dyDescent="0.3">
      <c r="P663563" s="83"/>
    </row>
    <row r="663564" spans="16:16" x14ac:dyDescent="0.3">
      <c r="P663564" s="83"/>
    </row>
    <row r="663565" spans="16:16" x14ac:dyDescent="0.3">
      <c r="P663565" s="83"/>
    </row>
    <row r="663566" spans="16:16" x14ac:dyDescent="0.3">
      <c r="P663566" s="83"/>
    </row>
    <row r="663567" spans="16:16" x14ac:dyDescent="0.3">
      <c r="P663567" s="83"/>
    </row>
    <row r="663568" spans="16:16" x14ac:dyDescent="0.3">
      <c r="P663568" s="83"/>
    </row>
    <row r="663569" spans="16:16" x14ac:dyDescent="0.3">
      <c r="P663569" s="83"/>
    </row>
    <row r="663570" spans="16:16" x14ac:dyDescent="0.3">
      <c r="P663570" s="83"/>
    </row>
    <row r="663571" spans="16:16" x14ac:dyDescent="0.3">
      <c r="P663571" s="83"/>
    </row>
    <row r="663572" spans="16:16" x14ac:dyDescent="0.3">
      <c r="P663572" s="83"/>
    </row>
    <row r="663573" spans="16:16" x14ac:dyDescent="0.3">
      <c r="P663573" s="83"/>
    </row>
    <row r="663574" spans="16:16" x14ac:dyDescent="0.3">
      <c r="P663574" s="83"/>
    </row>
    <row r="663575" spans="16:16" x14ac:dyDescent="0.3">
      <c r="P663575" s="83"/>
    </row>
    <row r="663576" spans="16:16" x14ac:dyDescent="0.3">
      <c r="P663576" s="83"/>
    </row>
    <row r="663577" spans="16:16" x14ac:dyDescent="0.3">
      <c r="P663577" s="83"/>
    </row>
    <row r="663578" spans="16:16" x14ac:dyDescent="0.3">
      <c r="P663578" s="83"/>
    </row>
    <row r="663579" spans="16:16" x14ac:dyDescent="0.3">
      <c r="P663579" s="83"/>
    </row>
    <row r="663580" spans="16:16" x14ac:dyDescent="0.3">
      <c r="P663580" s="83"/>
    </row>
    <row r="663581" spans="16:16" x14ac:dyDescent="0.3">
      <c r="P663581" s="83"/>
    </row>
    <row r="663582" spans="16:16" x14ac:dyDescent="0.3">
      <c r="P663582" s="83"/>
    </row>
    <row r="663583" spans="16:16" x14ac:dyDescent="0.3">
      <c r="P663583" s="83"/>
    </row>
    <row r="663584" spans="16:16" x14ac:dyDescent="0.3">
      <c r="P663584" s="83"/>
    </row>
    <row r="663585" spans="16:16" x14ac:dyDescent="0.3">
      <c r="P663585" s="83"/>
    </row>
    <row r="663586" spans="16:16" x14ac:dyDescent="0.3">
      <c r="P663586" s="83"/>
    </row>
    <row r="663587" spans="16:16" x14ac:dyDescent="0.3">
      <c r="P663587" s="83"/>
    </row>
    <row r="663588" spans="16:16" x14ac:dyDescent="0.3">
      <c r="P663588" s="83"/>
    </row>
    <row r="663589" spans="16:16" x14ac:dyDescent="0.3">
      <c r="P663589" s="83"/>
    </row>
    <row r="663590" spans="16:16" x14ac:dyDescent="0.3">
      <c r="P663590" s="83"/>
    </row>
    <row r="663591" spans="16:16" x14ac:dyDescent="0.3">
      <c r="P663591" s="83"/>
    </row>
    <row r="663592" spans="16:16" x14ac:dyDescent="0.3">
      <c r="P663592" s="83"/>
    </row>
    <row r="663593" spans="16:16" x14ac:dyDescent="0.3">
      <c r="P663593" s="83"/>
    </row>
    <row r="663594" spans="16:16" x14ac:dyDescent="0.3">
      <c r="P663594" s="83"/>
    </row>
    <row r="663595" spans="16:16" x14ac:dyDescent="0.3">
      <c r="P663595" s="83"/>
    </row>
    <row r="663596" spans="16:16" x14ac:dyDescent="0.3">
      <c r="P663596" s="83"/>
    </row>
    <row r="663597" spans="16:16" x14ac:dyDescent="0.3">
      <c r="P663597" s="83"/>
    </row>
    <row r="663598" spans="16:16" x14ac:dyDescent="0.3">
      <c r="P663598" s="83"/>
    </row>
    <row r="663599" spans="16:16" x14ac:dyDescent="0.3">
      <c r="P663599" s="83"/>
    </row>
    <row r="663600" spans="16:16" x14ac:dyDescent="0.3">
      <c r="P663600" s="83"/>
    </row>
    <row r="663601" spans="16:16" x14ac:dyDescent="0.3">
      <c r="P663601" s="83"/>
    </row>
    <row r="663602" spans="16:16" x14ac:dyDescent="0.3">
      <c r="P663602" s="83"/>
    </row>
    <row r="663603" spans="16:16" x14ac:dyDescent="0.3">
      <c r="P663603" s="83"/>
    </row>
    <row r="663604" spans="16:16" x14ac:dyDescent="0.3">
      <c r="P663604" s="83"/>
    </row>
    <row r="663605" spans="16:16" x14ac:dyDescent="0.3">
      <c r="P663605" s="83"/>
    </row>
    <row r="663606" spans="16:16" x14ac:dyDescent="0.3">
      <c r="P663606" s="83"/>
    </row>
    <row r="663607" spans="16:16" x14ac:dyDescent="0.3">
      <c r="P663607" s="83"/>
    </row>
    <row r="663608" spans="16:16" x14ac:dyDescent="0.3">
      <c r="P663608" s="83"/>
    </row>
    <row r="663609" spans="16:16" x14ac:dyDescent="0.3">
      <c r="P663609" s="83"/>
    </row>
    <row r="663610" spans="16:16" x14ac:dyDescent="0.3">
      <c r="P663610" s="83"/>
    </row>
    <row r="663611" spans="16:16" x14ac:dyDescent="0.3">
      <c r="P663611" s="83"/>
    </row>
    <row r="663612" spans="16:16" x14ac:dyDescent="0.3">
      <c r="P663612" s="83"/>
    </row>
    <row r="663613" spans="16:16" x14ac:dyDescent="0.3">
      <c r="P663613" s="83"/>
    </row>
    <row r="663614" spans="16:16" x14ac:dyDescent="0.3">
      <c r="P663614" s="83"/>
    </row>
    <row r="663615" spans="16:16" x14ac:dyDescent="0.3">
      <c r="P663615" s="83"/>
    </row>
    <row r="663616" spans="16:16" x14ac:dyDescent="0.3">
      <c r="P663616" s="83"/>
    </row>
    <row r="663617" spans="16:16" x14ac:dyDescent="0.3">
      <c r="P663617" s="83"/>
    </row>
    <row r="663618" spans="16:16" x14ac:dyDescent="0.3">
      <c r="P663618" s="83"/>
    </row>
    <row r="663619" spans="16:16" x14ac:dyDescent="0.3">
      <c r="P663619" s="83"/>
    </row>
    <row r="663620" spans="16:16" x14ac:dyDescent="0.3">
      <c r="P663620" s="83"/>
    </row>
    <row r="663621" spans="16:16" x14ac:dyDescent="0.3">
      <c r="P663621" s="83"/>
    </row>
    <row r="663622" spans="16:16" x14ac:dyDescent="0.3">
      <c r="P663622" s="83"/>
    </row>
    <row r="663623" spans="16:16" x14ac:dyDescent="0.3">
      <c r="P663623" s="83"/>
    </row>
    <row r="663624" spans="16:16" x14ac:dyDescent="0.3">
      <c r="P663624" s="83"/>
    </row>
    <row r="663625" spans="16:16" x14ac:dyDescent="0.3">
      <c r="P663625" s="83"/>
    </row>
    <row r="663626" spans="16:16" x14ac:dyDescent="0.3">
      <c r="P663626" s="83"/>
    </row>
    <row r="663627" spans="16:16" x14ac:dyDescent="0.3">
      <c r="P663627" s="83"/>
    </row>
    <row r="663628" spans="16:16" x14ac:dyDescent="0.3">
      <c r="P663628" s="83"/>
    </row>
    <row r="663629" spans="16:16" x14ac:dyDescent="0.3">
      <c r="P663629" s="83"/>
    </row>
    <row r="663630" spans="16:16" x14ac:dyDescent="0.3">
      <c r="P663630" s="83"/>
    </row>
    <row r="663631" spans="16:16" x14ac:dyDescent="0.3">
      <c r="P663631" s="83"/>
    </row>
    <row r="663632" spans="16:16" x14ac:dyDescent="0.3">
      <c r="P663632" s="83"/>
    </row>
    <row r="663633" spans="16:16" x14ac:dyDescent="0.3">
      <c r="P663633" s="83"/>
    </row>
    <row r="663634" spans="16:16" x14ac:dyDescent="0.3">
      <c r="P663634" s="83"/>
    </row>
    <row r="663635" spans="16:16" x14ac:dyDescent="0.3">
      <c r="P663635" s="83"/>
    </row>
    <row r="663636" spans="16:16" x14ac:dyDescent="0.3">
      <c r="P663636" s="83"/>
    </row>
    <row r="663637" spans="16:16" x14ac:dyDescent="0.3">
      <c r="P663637" s="83"/>
    </row>
    <row r="663638" spans="16:16" x14ac:dyDescent="0.3">
      <c r="P663638" s="83"/>
    </row>
    <row r="663639" spans="16:16" x14ac:dyDescent="0.3">
      <c r="P663639" s="83"/>
    </row>
    <row r="663640" spans="16:16" x14ac:dyDescent="0.3">
      <c r="P663640" s="83"/>
    </row>
    <row r="663641" spans="16:16" x14ac:dyDescent="0.3">
      <c r="P663641" s="83"/>
    </row>
    <row r="663642" spans="16:16" x14ac:dyDescent="0.3">
      <c r="P663642" s="83"/>
    </row>
    <row r="663643" spans="16:16" x14ac:dyDescent="0.3">
      <c r="P663643" s="83"/>
    </row>
    <row r="663644" spans="16:16" x14ac:dyDescent="0.3">
      <c r="P663644" s="83"/>
    </row>
    <row r="663645" spans="16:16" x14ac:dyDescent="0.3">
      <c r="P663645" s="83"/>
    </row>
    <row r="663646" spans="16:16" x14ac:dyDescent="0.3">
      <c r="P663646" s="83"/>
    </row>
    <row r="663647" spans="16:16" x14ac:dyDescent="0.3">
      <c r="P663647" s="83"/>
    </row>
    <row r="663648" spans="16:16" x14ac:dyDescent="0.3">
      <c r="P663648" s="83"/>
    </row>
    <row r="663649" spans="16:16" x14ac:dyDescent="0.3">
      <c r="P663649" s="83"/>
    </row>
    <row r="663650" spans="16:16" x14ac:dyDescent="0.3">
      <c r="P663650" s="83"/>
    </row>
    <row r="663651" spans="16:16" x14ac:dyDescent="0.3">
      <c r="P663651" s="83"/>
    </row>
    <row r="663652" spans="16:16" x14ac:dyDescent="0.3">
      <c r="P663652" s="83"/>
    </row>
    <row r="663653" spans="16:16" x14ac:dyDescent="0.3">
      <c r="P663653" s="83"/>
    </row>
    <row r="663654" spans="16:16" x14ac:dyDescent="0.3">
      <c r="P663654" s="83"/>
    </row>
    <row r="663655" spans="16:16" x14ac:dyDescent="0.3">
      <c r="P663655" s="83"/>
    </row>
    <row r="663656" spans="16:16" x14ac:dyDescent="0.3">
      <c r="P663656" s="83"/>
    </row>
    <row r="663657" spans="16:16" x14ac:dyDescent="0.3">
      <c r="P663657" s="83"/>
    </row>
    <row r="663658" spans="16:16" x14ac:dyDescent="0.3">
      <c r="P663658" s="83"/>
    </row>
    <row r="663659" spans="16:16" x14ac:dyDescent="0.3">
      <c r="P663659" s="83"/>
    </row>
    <row r="663660" spans="16:16" x14ac:dyDescent="0.3">
      <c r="P663660" s="83"/>
    </row>
    <row r="663661" spans="16:16" x14ac:dyDescent="0.3">
      <c r="P663661" s="83"/>
    </row>
    <row r="663662" spans="16:16" x14ac:dyDescent="0.3">
      <c r="P663662" s="83"/>
    </row>
    <row r="663663" spans="16:16" x14ac:dyDescent="0.3">
      <c r="P663663" s="83"/>
    </row>
    <row r="663664" spans="16:16" x14ac:dyDescent="0.3">
      <c r="P663664" s="83"/>
    </row>
    <row r="663665" spans="16:16" x14ac:dyDescent="0.3">
      <c r="P663665" s="83"/>
    </row>
    <row r="663666" spans="16:16" x14ac:dyDescent="0.3">
      <c r="P663666" s="83"/>
    </row>
    <row r="663667" spans="16:16" x14ac:dyDescent="0.3">
      <c r="P663667" s="83"/>
    </row>
    <row r="663668" spans="16:16" x14ac:dyDescent="0.3">
      <c r="P663668" s="83"/>
    </row>
    <row r="663669" spans="16:16" x14ac:dyDescent="0.3">
      <c r="P663669" s="83"/>
    </row>
    <row r="663670" spans="16:16" x14ac:dyDescent="0.3">
      <c r="P663670" s="83"/>
    </row>
    <row r="663671" spans="16:16" x14ac:dyDescent="0.3">
      <c r="P663671" s="83"/>
    </row>
    <row r="663672" spans="16:16" x14ac:dyDescent="0.3">
      <c r="P663672" s="83"/>
    </row>
    <row r="663673" spans="16:16" x14ac:dyDescent="0.3">
      <c r="P663673" s="83"/>
    </row>
    <row r="663674" spans="16:16" x14ac:dyDescent="0.3">
      <c r="P663674" s="83"/>
    </row>
    <row r="663675" spans="16:16" x14ac:dyDescent="0.3">
      <c r="P663675" s="83"/>
    </row>
    <row r="663676" spans="16:16" x14ac:dyDescent="0.3">
      <c r="P663676" s="83"/>
    </row>
    <row r="663677" spans="16:16" x14ac:dyDescent="0.3">
      <c r="P663677" s="83"/>
    </row>
    <row r="663678" spans="16:16" x14ac:dyDescent="0.3">
      <c r="P663678" s="83"/>
    </row>
    <row r="663679" spans="16:16" x14ac:dyDescent="0.3">
      <c r="P663679" s="83"/>
    </row>
    <row r="663680" spans="16:16" x14ac:dyDescent="0.3">
      <c r="P663680" s="83"/>
    </row>
    <row r="663681" spans="16:16" x14ac:dyDescent="0.3">
      <c r="P663681" s="83"/>
    </row>
    <row r="663682" spans="16:16" x14ac:dyDescent="0.3">
      <c r="P663682" s="83"/>
    </row>
    <row r="663683" spans="16:16" x14ac:dyDescent="0.3">
      <c r="P663683" s="83"/>
    </row>
    <row r="663684" spans="16:16" x14ac:dyDescent="0.3">
      <c r="P663684" s="83"/>
    </row>
    <row r="663685" spans="16:16" x14ac:dyDescent="0.3">
      <c r="P663685" s="83"/>
    </row>
    <row r="663686" spans="16:16" x14ac:dyDescent="0.3">
      <c r="P663686" s="83"/>
    </row>
    <row r="663687" spans="16:16" x14ac:dyDescent="0.3">
      <c r="P663687" s="83"/>
    </row>
    <row r="663688" spans="16:16" x14ac:dyDescent="0.3">
      <c r="P663688" s="83"/>
    </row>
    <row r="663689" spans="16:16" x14ac:dyDescent="0.3">
      <c r="P663689" s="83"/>
    </row>
    <row r="663690" spans="16:16" x14ac:dyDescent="0.3">
      <c r="P663690" s="83"/>
    </row>
    <row r="663691" spans="16:16" x14ac:dyDescent="0.3">
      <c r="P663691" s="83"/>
    </row>
    <row r="663692" spans="16:16" x14ac:dyDescent="0.3">
      <c r="P663692" s="83"/>
    </row>
    <row r="663693" spans="16:16" x14ac:dyDescent="0.3">
      <c r="P663693" s="83"/>
    </row>
    <row r="663694" spans="16:16" x14ac:dyDescent="0.3">
      <c r="P663694" s="83"/>
    </row>
    <row r="663695" spans="16:16" x14ac:dyDescent="0.3">
      <c r="P663695" s="83"/>
    </row>
    <row r="663696" spans="16:16" x14ac:dyDescent="0.3">
      <c r="P663696" s="83"/>
    </row>
    <row r="663697" spans="16:16" x14ac:dyDescent="0.3">
      <c r="P663697" s="83"/>
    </row>
    <row r="663698" spans="16:16" x14ac:dyDescent="0.3">
      <c r="P663698" s="83"/>
    </row>
    <row r="663699" spans="16:16" x14ac:dyDescent="0.3">
      <c r="P663699" s="83"/>
    </row>
    <row r="663700" spans="16:16" x14ac:dyDescent="0.3">
      <c r="P663700" s="83"/>
    </row>
    <row r="663701" spans="16:16" x14ac:dyDescent="0.3">
      <c r="P663701" s="83"/>
    </row>
    <row r="663702" spans="16:16" x14ac:dyDescent="0.3">
      <c r="P663702" s="83"/>
    </row>
    <row r="663703" spans="16:16" x14ac:dyDescent="0.3">
      <c r="P663703" s="83"/>
    </row>
    <row r="663704" spans="16:16" x14ac:dyDescent="0.3">
      <c r="P663704" s="83"/>
    </row>
    <row r="663705" spans="16:16" x14ac:dyDescent="0.3">
      <c r="P663705" s="83"/>
    </row>
    <row r="663706" spans="16:16" x14ac:dyDescent="0.3">
      <c r="P663706" s="83"/>
    </row>
    <row r="663707" spans="16:16" x14ac:dyDescent="0.3">
      <c r="P663707" s="83"/>
    </row>
    <row r="663708" spans="16:16" x14ac:dyDescent="0.3">
      <c r="P663708" s="83"/>
    </row>
    <row r="663709" spans="16:16" x14ac:dyDescent="0.3">
      <c r="P663709" s="83"/>
    </row>
    <row r="663710" spans="16:16" x14ac:dyDescent="0.3">
      <c r="P663710" s="83"/>
    </row>
    <row r="663711" spans="16:16" x14ac:dyDescent="0.3">
      <c r="P663711" s="83"/>
    </row>
    <row r="663712" spans="16:16" x14ac:dyDescent="0.3">
      <c r="P663712" s="83"/>
    </row>
    <row r="663713" spans="16:16" x14ac:dyDescent="0.3">
      <c r="P663713" s="83"/>
    </row>
    <row r="663714" spans="16:16" x14ac:dyDescent="0.3">
      <c r="P663714" s="83"/>
    </row>
    <row r="663715" spans="16:16" x14ac:dyDescent="0.3">
      <c r="P663715" s="83"/>
    </row>
    <row r="663716" spans="16:16" x14ac:dyDescent="0.3">
      <c r="P663716" s="83"/>
    </row>
    <row r="663717" spans="16:16" x14ac:dyDescent="0.3">
      <c r="P663717" s="83"/>
    </row>
    <row r="663718" spans="16:16" x14ac:dyDescent="0.3">
      <c r="P663718" s="83"/>
    </row>
    <row r="663719" spans="16:16" x14ac:dyDescent="0.3">
      <c r="P663719" s="83"/>
    </row>
    <row r="663720" spans="16:16" x14ac:dyDescent="0.3">
      <c r="P663720" s="83"/>
    </row>
    <row r="663721" spans="16:16" x14ac:dyDescent="0.3">
      <c r="P663721" s="83"/>
    </row>
    <row r="663722" spans="16:16" x14ac:dyDescent="0.3">
      <c r="P663722" s="83"/>
    </row>
    <row r="663723" spans="16:16" x14ac:dyDescent="0.3">
      <c r="P663723" s="83"/>
    </row>
    <row r="663724" spans="16:16" x14ac:dyDescent="0.3">
      <c r="P663724" s="83"/>
    </row>
    <row r="663725" spans="16:16" x14ac:dyDescent="0.3">
      <c r="P663725" s="83"/>
    </row>
    <row r="663726" spans="16:16" x14ac:dyDescent="0.3">
      <c r="P663726" s="83"/>
    </row>
    <row r="663727" spans="16:16" x14ac:dyDescent="0.3">
      <c r="P663727" s="83"/>
    </row>
    <row r="663728" spans="16:16" x14ac:dyDescent="0.3">
      <c r="P663728" s="83"/>
    </row>
    <row r="663729" spans="16:16" x14ac:dyDescent="0.3">
      <c r="P663729" s="83"/>
    </row>
    <row r="663730" spans="16:16" x14ac:dyDescent="0.3">
      <c r="P663730" s="83"/>
    </row>
    <row r="663731" spans="16:16" x14ac:dyDescent="0.3">
      <c r="P663731" s="83"/>
    </row>
    <row r="663732" spans="16:16" x14ac:dyDescent="0.3">
      <c r="P663732" s="83"/>
    </row>
    <row r="663733" spans="16:16" x14ac:dyDescent="0.3">
      <c r="P663733" s="83"/>
    </row>
    <row r="663734" spans="16:16" x14ac:dyDescent="0.3">
      <c r="P663734" s="83"/>
    </row>
    <row r="663735" spans="16:16" x14ac:dyDescent="0.3">
      <c r="P663735" s="83"/>
    </row>
    <row r="663736" spans="16:16" x14ac:dyDescent="0.3">
      <c r="P663736" s="83"/>
    </row>
    <row r="663737" spans="16:16" x14ac:dyDescent="0.3">
      <c r="P663737" s="83"/>
    </row>
    <row r="663738" spans="16:16" x14ac:dyDescent="0.3">
      <c r="P663738" s="83"/>
    </row>
    <row r="663739" spans="16:16" x14ac:dyDescent="0.3">
      <c r="P663739" s="83"/>
    </row>
    <row r="663740" spans="16:16" x14ac:dyDescent="0.3">
      <c r="P663740" s="83"/>
    </row>
    <row r="663741" spans="16:16" x14ac:dyDescent="0.3">
      <c r="P663741" s="83"/>
    </row>
    <row r="663742" spans="16:16" x14ac:dyDescent="0.3">
      <c r="P663742" s="83"/>
    </row>
    <row r="663743" spans="16:16" x14ac:dyDescent="0.3">
      <c r="P663743" s="83"/>
    </row>
    <row r="663744" spans="16:16" x14ac:dyDescent="0.3">
      <c r="P663744" s="83"/>
    </row>
    <row r="663745" spans="16:16" x14ac:dyDescent="0.3">
      <c r="P663745" s="83"/>
    </row>
    <row r="663746" spans="16:16" x14ac:dyDescent="0.3">
      <c r="P663746" s="83"/>
    </row>
    <row r="663747" spans="16:16" x14ac:dyDescent="0.3">
      <c r="P663747" s="83"/>
    </row>
    <row r="663748" spans="16:16" x14ac:dyDescent="0.3">
      <c r="P663748" s="83"/>
    </row>
    <row r="663749" spans="16:16" x14ac:dyDescent="0.3">
      <c r="P663749" s="83"/>
    </row>
    <row r="663750" spans="16:16" x14ac:dyDescent="0.3">
      <c r="P663750" s="83"/>
    </row>
    <row r="663751" spans="16:16" x14ac:dyDescent="0.3">
      <c r="P663751" s="83"/>
    </row>
    <row r="663752" spans="16:16" x14ac:dyDescent="0.3">
      <c r="P663752" s="83"/>
    </row>
    <row r="663753" spans="16:16" x14ac:dyDescent="0.3">
      <c r="P663753" s="83"/>
    </row>
    <row r="663754" spans="16:16" x14ac:dyDescent="0.3">
      <c r="P663754" s="83"/>
    </row>
    <row r="663755" spans="16:16" x14ac:dyDescent="0.3">
      <c r="P663755" s="83"/>
    </row>
    <row r="663756" spans="16:16" x14ac:dyDescent="0.3">
      <c r="P663756" s="83"/>
    </row>
    <row r="663757" spans="16:16" x14ac:dyDescent="0.3">
      <c r="P663757" s="83"/>
    </row>
    <row r="663758" spans="16:16" x14ac:dyDescent="0.3">
      <c r="P663758" s="83"/>
    </row>
    <row r="663759" spans="16:16" x14ac:dyDescent="0.3">
      <c r="P663759" s="83"/>
    </row>
    <row r="663760" spans="16:16" x14ac:dyDescent="0.3">
      <c r="P663760" s="83"/>
    </row>
    <row r="663761" spans="16:16" x14ac:dyDescent="0.3">
      <c r="P663761" s="83"/>
    </row>
    <row r="663762" spans="16:16" x14ac:dyDescent="0.3">
      <c r="P663762" s="83"/>
    </row>
    <row r="663763" spans="16:16" x14ac:dyDescent="0.3">
      <c r="P663763" s="83"/>
    </row>
    <row r="663764" spans="16:16" x14ac:dyDescent="0.3">
      <c r="P663764" s="83"/>
    </row>
    <row r="663765" spans="16:16" x14ac:dyDescent="0.3">
      <c r="P663765" s="83"/>
    </row>
    <row r="663766" spans="16:16" x14ac:dyDescent="0.3">
      <c r="P663766" s="83"/>
    </row>
    <row r="663767" spans="16:16" x14ac:dyDescent="0.3">
      <c r="P663767" s="83"/>
    </row>
    <row r="663768" spans="16:16" x14ac:dyDescent="0.3">
      <c r="P663768" s="83"/>
    </row>
    <row r="663769" spans="16:16" x14ac:dyDescent="0.3">
      <c r="P663769" s="83"/>
    </row>
    <row r="663770" spans="16:16" x14ac:dyDescent="0.3">
      <c r="P663770" s="83"/>
    </row>
    <row r="663771" spans="16:16" x14ac:dyDescent="0.3">
      <c r="P663771" s="83"/>
    </row>
    <row r="663772" spans="16:16" x14ac:dyDescent="0.3">
      <c r="P663772" s="83"/>
    </row>
    <row r="663773" spans="16:16" x14ac:dyDescent="0.3">
      <c r="P663773" s="83"/>
    </row>
    <row r="663774" spans="16:16" x14ac:dyDescent="0.3">
      <c r="P663774" s="83"/>
    </row>
    <row r="663775" spans="16:16" x14ac:dyDescent="0.3">
      <c r="P663775" s="83"/>
    </row>
    <row r="663776" spans="16:16" x14ac:dyDescent="0.3">
      <c r="P663776" s="83"/>
    </row>
    <row r="663777" spans="16:16" x14ac:dyDescent="0.3">
      <c r="P663777" s="83"/>
    </row>
    <row r="663778" spans="16:16" x14ac:dyDescent="0.3">
      <c r="P663778" s="83"/>
    </row>
    <row r="663779" spans="16:16" x14ac:dyDescent="0.3">
      <c r="P663779" s="83"/>
    </row>
    <row r="663780" spans="16:16" x14ac:dyDescent="0.3">
      <c r="P663780" s="83"/>
    </row>
    <row r="663781" spans="16:16" x14ac:dyDescent="0.3">
      <c r="P663781" s="83"/>
    </row>
    <row r="663782" spans="16:16" x14ac:dyDescent="0.3">
      <c r="P663782" s="83"/>
    </row>
    <row r="663783" spans="16:16" x14ac:dyDescent="0.3">
      <c r="P663783" s="83"/>
    </row>
    <row r="663784" spans="16:16" x14ac:dyDescent="0.3">
      <c r="P663784" s="83"/>
    </row>
    <row r="663785" spans="16:16" x14ac:dyDescent="0.3">
      <c r="P663785" s="83"/>
    </row>
    <row r="663786" spans="16:16" x14ac:dyDescent="0.3">
      <c r="P663786" s="83"/>
    </row>
    <row r="663787" spans="16:16" x14ac:dyDescent="0.3">
      <c r="P663787" s="83"/>
    </row>
    <row r="663788" spans="16:16" x14ac:dyDescent="0.3">
      <c r="P663788" s="83"/>
    </row>
    <row r="663789" spans="16:16" x14ac:dyDescent="0.3">
      <c r="P663789" s="83"/>
    </row>
    <row r="663790" spans="16:16" x14ac:dyDescent="0.3">
      <c r="P663790" s="83"/>
    </row>
    <row r="663791" spans="16:16" x14ac:dyDescent="0.3">
      <c r="P663791" s="83"/>
    </row>
    <row r="663792" spans="16:16" x14ac:dyDescent="0.3">
      <c r="P663792" s="83"/>
    </row>
    <row r="663793" spans="16:16" x14ac:dyDescent="0.3">
      <c r="P663793" s="83"/>
    </row>
    <row r="663794" spans="16:16" x14ac:dyDescent="0.3">
      <c r="P663794" s="83"/>
    </row>
    <row r="663795" spans="16:16" x14ac:dyDescent="0.3">
      <c r="P663795" s="83"/>
    </row>
    <row r="663796" spans="16:16" x14ac:dyDescent="0.3">
      <c r="P663796" s="83"/>
    </row>
    <row r="663797" spans="16:16" x14ac:dyDescent="0.3">
      <c r="P663797" s="83"/>
    </row>
    <row r="663798" spans="16:16" x14ac:dyDescent="0.3">
      <c r="P663798" s="83"/>
    </row>
    <row r="663799" spans="16:16" x14ac:dyDescent="0.3">
      <c r="P663799" s="83"/>
    </row>
    <row r="663800" spans="16:16" x14ac:dyDescent="0.3">
      <c r="P663800" s="83"/>
    </row>
    <row r="663801" spans="16:16" x14ac:dyDescent="0.3">
      <c r="P663801" s="83"/>
    </row>
    <row r="663802" spans="16:16" x14ac:dyDescent="0.3">
      <c r="P663802" s="83"/>
    </row>
    <row r="663803" spans="16:16" x14ac:dyDescent="0.3">
      <c r="P663803" s="83"/>
    </row>
    <row r="663804" spans="16:16" x14ac:dyDescent="0.3">
      <c r="P663804" s="83"/>
    </row>
    <row r="663805" spans="16:16" x14ac:dyDescent="0.3">
      <c r="P663805" s="83"/>
    </row>
    <row r="663806" spans="16:16" x14ac:dyDescent="0.3">
      <c r="P663806" s="83"/>
    </row>
    <row r="663807" spans="16:16" x14ac:dyDescent="0.3">
      <c r="P663807" s="83"/>
    </row>
    <row r="663808" spans="16:16" x14ac:dyDescent="0.3">
      <c r="P663808" s="83"/>
    </row>
    <row r="663809" spans="16:16" x14ac:dyDescent="0.3">
      <c r="P663809" s="83"/>
    </row>
    <row r="663810" spans="16:16" x14ac:dyDescent="0.3">
      <c r="P663810" s="83"/>
    </row>
    <row r="663811" spans="16:16" x14ac:dyDescent="0.3">
      <c r="P663811" s="83"/>
    </row>
    <row r="663812" spans="16:16" x14ac:dyDescent="0.3">
      <c r="P663812" s="83"/>
    </row>
    <row r="663813" spans="16:16" x14ac:dyDescent="0.3">
      <c r="P663813" s="83"/>
    </row>
    <row r="663814" spans="16:16" x14ac:dyDescent="0.3">
      <c r="P663814" s="83"/>
    </row>
    <row r="663815" spans="16:16" x14ac:dyDescent="0.3">
      <c r="P663815" s="83"/>
    </row>
    <row r="663816" spans="16:16" x14ac:dyDescent="0.3">
      <c r="P663816" s="83"/>
    </row>
    <row r="663817" spans="16:16" x14ac:dyDescent="0.3">
      <c r="P663817" s="83"/>
    </row>
    <row r="663818" spans="16:16" x14ac:dyDescent="0.3">
      <c r="P663818" s="83"/>
    </row>
    <row r="663819" spans="16:16" x14ac:dyDescent="0.3">
      <c r="P663819" s="83"/>
    </row>
    <row r="663820" spans="16:16" x14ac:dyDescent="0.3">
      <c r="P663820" s="83"/>
    </row>
    <row r="663821" spans="16:16" x14ac:dyDescent="0.3">
      <c r="P663821" s="83"/>
    </row>
    <row r="663822" spans="16:16" x14ac:dyDescent="0.3">
      <c r="P663822" s="83"/>
    </row>
    <row r="663823" spans="16:16" x14ac:dyDescent="0.3">
      <c r="P663823" s="83"/>
    </row>
    <row r="663824" spans="16:16" x14ac:dyDescent="0.3">
      <c r="P663824" s="83"/>
    </row>
    <row r="663825" spans="16:16" x14ac:dyDescent="0.3">
      <c r="P663825" s="83"/>
    </row>
    <row r="663826" spans="16:16" x14ac:dyDescent="0.3">
      <c r="P663826" s="83"/>
    </row>
    <row r="663827" spans="16:16" x14ac:dyDescent="0.3">
      <c r="P663827" s="83"/>
    </row>
    <row r="663828" spans="16:16" x14ac:dyDescent="0.3">
      <c r="P663828" s="83"/>
    </row>
    <row r="663829" spans="16:16" x14ac:dyDescent="0.3">
      <c r="P663829" s="83"/>
    </row>
    <row r="663830" spans="16:16" x14ac:dyDescent="0.3">
      <c r="P663830" s="83"/>
    </row>
    <row r="663831" spans="16:16" x14ac:dyDescent="0.3">
      <c r="P663831" s="83"/>
    </row>
    <row r="663832" spans="16:16" x14ac:dyDescent="0.3">
      <c r="P663832" s="83"/>
    </row>
    <row r="663833" spans="16:16" x14ac:dyDescent="0.3">
      <c r="P663833" s="83"/>
    </row>
    <row r="663834" spans="16:16" x14ac:dyDescent="0.3">
      <c r="P663834" s="83"/>
    </row>
    <row r="663835" spans="16:16" x14ac:dyDescent="0.3">
      <c r="P663835" s="83"/>
    </row>
    <row r="663836" spans="16:16" x14ac:dyDescent="0.3">
      <c r="P663836" s="83"/>
    </row>
    <row r="663837" spans="16:16" x14ac:dyDescent="0.3">
      <c r="P663837" s="83"/>
    </row>
    <row r="663838" spans="16:16" x14ac:dyDescent="0.3">
      <c r="P663838" s="83"/>
    </row>
    <row r="663839" spans="16:16" x14ac:dyDescent="0.3">
      <c r="P663839" s="83"/>
    </row>
    <row r="663840" spans="16:16" x14ac:dyDescent="0.3">
      <c r="P663840" s="83"/>
    </row>
    <row r="663841" spans="16:16" x14ac:dyDescent="0.3">
      <c r="P663841" s="83"/>
    </row>
    <row r="663842" spans="16:16" x14ac:dyDescent="0.3">
      <c r="P663842" s="83"/>
    </row>
    <row r="663843" spans="16:16" x14ac:dyDescent="0.3">
      <c r="P663843" s="83"/>
    </row>
    <row r="663844" spans="16:16" x14ac:dyDescent="0.3">
      <c r="P663844" s="83"/>
    </row>
    <row r="663845" spans="16:16" x14ac:dyDescent="0.3">
      <c r="P663845" s="83"/>
    </row>
    <row r="663846" spans="16:16" x14ac:dyDescent="0.3">
      <c r="P663846" s="83"/>
    </row>
    <row r="663847" spans="16:16" x14ac:dyDescent="0.3">
      <c r="P663847" s="83"/>
    </row>
    <row r="663848" spans="16:16" x14ac:dyDescent="0.3">
      <c r="P663848" s="83"/>
    </row>
    <row r="663849" spans="16:16" x14ac:dyDescent="0.3">
      <c r="P663849" s="83"/>
    </row>
    <row r="663850" spans="16:16" x14ac:dyDescent="0.3">
      <c r="P663850" s="83"/>
    </row>
    <row r="663851" spans="16:16" x14ac:dyDescent="0.3">
      <c r="P663851" s="83"/>
    </row>
    <row r="663852" spans="16:16" x14ac:dyDescent="0.3">
      <c r="P663852" s="83"/>
    </row>
    <row r="663853" spans="16:16" x14ac:dyDescent="0.3">
      <c r="P663853" s="83"/>
    </row>
    <row r="663854" spans="16:16" x14ac:dyDescent="0.3">
      <c r="P663854" s="83"/>
    </row>
    <row r="663855" spans="16:16" x14ac:dyDescent="0.3">
      <c r="P663855" s="83"/>
    </row>
    <row r="663856" spans="16:16" x14ac:dyDescent="0.3">
      <c r="P663856" s="83"/>
    </row>
    <row r="663857" spans="16:16" x14ac:dyDescent="0.3">
      <c r="P663857" s="83"/>
    </row>
    <row r="663858" spans="16:16" x14ac:dyDescent="0.3">
      <c r="P663858" s="83"/>
    </row>
    <row r="663859" spans="16:16" x14ac:dyDescent="0.3">
      <c r="P663859" s="83"/>
    </row>
    <row r="663860" spans="16:16" x14ac:dyDescent="0.3">
      <c r="P663860" s="83"/>
    </row>
    <row r="663861" spans="16:16" x14ac:dyDescent="0.3">
      <c r="P663861" s="83"/>
    </row>
    <row r="663862" spans="16:16" x14ac:dyDescent="0.3">
      <c r="P663862" s="83"/>
    </row>
    <row r="663863" spans="16:16" x14ac:dyDescent="0.3">
      <c r="P663863" s="83"/>
    </row>
    <row r="663864" spans="16:16" x14ac:dyDescent="0.3">
      <c r="P663864" s="83"/>
    </row>
    <row r="663865" spans="16:16" x14ac:dyDescent="0.3">
      <c r="P663865" s="83"/>
    </row>
    <row r="663866" spans="16:16" x14ac:dyDescent="0.3">
      <c r="P663866" s="83"/>
    </row>
    <row r="663867" spans="16:16" x14ac:dyDescent="0.3">
      <c r="P663867" s="83"/>
    </row>
    <row r="663868" spans="16:16" x14ac:dyDescent="0.3">
      <c r="P663868" s="83"/>
    </row>
    <row r="663869" spans="16:16" x14ac:dyDescent="0.3">
      <c r="P663869" s="83"/>
    </row>
    <row r="663870" spans="16:16" x14ac:dyDescent="0.3">
      <c r="P663870" s="83"/>
    </row>
    <row r="663871" spans="16:16" x14ac:dyDescent="0.3">
      <c r="P663871" s="83"/>
    </row>
    <row r="663872" spans="16:16" x14ac:dyDescent="0.3">
      <c r="P663872" s="83"/>
    </row>
    <row r="663873" spans="16:16" x14ac:dyDescent="0.3">
      <c r="P663873" s="83"/>
    </row>
    <row r="663874" spans="16:16" x14ac:dyDescent="0.3">
      <c r="P663874" s="83"/>
    </row>
    <row r="663875" spans="16:16" x14ac:dyDescent="0.3">
      <c r="P663875" s="83"/>
    </row>
    <row r="663876" spans="16:16" x14ac:dyDescent="0.3">
      <c r="P663876" s="83"/>
    </row>
    <row r="663877" spans="16:16" x14ac:dyDescent="0.3">
      <c r="P663877" s="83"/>
    </row>
    <row r="663878" spans="16:16" x14ac:dyDescent="0.3">
      <c r="P663878" s="83"/>
    </row>
    <row r="663879" spans="16:16" x14ac:dyDescent="0.3">
      <c r="P663879" s="83"/>
    </row>
    <row r="663880" spans="16:16" x14ac:dyDescent="0.3">
      <c r="P663880" s="83"/>
    </row>
    <row r="663881" spans="16:16" x14ac:dyDescent="0.3">
      <c r="P663881" s="83"/>
    </row>
    <row r="663882" spans="16:16" x14ac:dyDescent="0.3">
      <c r="P663882" s="83"/>
    </row>
    <row r="663883" spans="16:16" x14ac:dyDescent="0.3">
      <c r="P663883" s="83"/>
    </row>
    <row r="663884" spans="16:16" x14ac:dyDescent="0.3">
      <c r="P663884" s="83"/>
    </row>
    <row r="663885" spans="16:16" x14ac:dyDescent="0.3">
      <c r="P663885" s="83"/>
    </row>
    <row r="663886" spans="16:16" x14ac:dyDescent="0.3">
      <c r="P663886" s="83"/>
    </row>
    <row r="663887" spans="16:16" x14ac:dyDescent="0.3">
      <c r="P663887" s="83"/>
    </row>
    <row r="663888" spans="16:16" x14ac:dyDescent="0.3">
      <c r="P663888" s="83"/>
    </row>
    <row r="663889" spans="16:16" x14ac:dyDescent="0.3">
      <c r="P663889" s="83"/>
    </row>
    <row r="663890" spans="16:16" x14ac:dyDescent="0.3">
      <c r="P663890" s="83"/>
    </row>
    <row r="663891" spans="16:16" x14ac:dyDescent="0.3">
      <c r="P663891" s="83"/>
    </row>
    <row r="663892" spans="16:16" x14ac:dyDescent="0.3">
      <c r="P663892" s="83"/>
    </row>
    <row r="663893" spans="16:16" x14ac:dyDescent="0.3">
      <c r="P663893" s="83"/>
    </row>
    <row r="663894" spans="16:16" x14ac:dyDescent="0.3">
      <c r="P663894" s="83"/>
    </row>
    <row r="663895" spans="16:16" x14ac:dyDescent="0.3">
      <c r="P663895" s="83"/>
    </row>
    <row r="663896" spans="16:16" x14ac:dyDescent="0.3">
      <c r="P663896" s="83"/>
    </row>
    <row r="663897" spans="16:16" x14ac:dyDescent="0.3">
      <c r="P663897" s="83"/>
    </row>
    <row r="663898" spans="16:16" x14ac:dyDescent="0.3">
      <c r="P663898" s="83"/>
    </row>
    <row r="663899" spans="16:16" x14ac:dyDescent="0.3">
      <c r="P663899" s="83"/>
    </row>
    <row r="663900" spans="16:16" x14ac:dyDescent="0.3">
      <c r="P663900" s="83"/>
    </row>
    <row r="663901" spans="16:16" x14ac:dyDescent="0.3">
      <c r="P663901" s="83"/>
    </row>
    <row r="663902" spans="16:16" x14ac:dyDescent="0.3">
      <c r="P663902" s="83"/>
    </row>
    <row r="663903" spans="16:16" x14ac:dyDescent="0.3">
      <c r="P663903" s="83"/>
    </row>
    <row r="663904" spans="16:16" x14ac:dyDescent="0.3">
      <c r="P663904" s="83"/>
    </row>
    <row r="663905" spans="16:16" x14ac:dyDescent="0.3">
      <c r="P663905" s="83"/>
    </row>
    <row r="663906" spans="16:16" x14ac:dyDescent="0.3">
      <c r="P663906" s="83"/>
    </row>
    <row r="663907" spans="16:16" x14ac:dyDescent="0.3">
      <c r="P663907" s="83"/>
    </row>
    <row r="663908" spans="16:16" x14ac:dyDescent="0.3">
      <c r="P663908" s="83"/>
    </row>
    <row r="663909" spans="16:16" x14ac:dyDescent="0.3">
      <c r="P663909" s="83"/>
    </row>
    <row r="663910" spans="16:16" x14ac:dyDescent="0.3">
      <c r="P663910" s="83"/>
    </row>
    <row r="663911" spans="16:16" x14ac:dyDescent="0.3">
      <c r="P663911" s="83"/>
    </row>
    <row r="663912" spans="16:16" x14ac:dyDescent="0.3">
      <c r="P663912" s="83"/>
    </row>
    <row r="663913" spans="16:16" x14ac:dyDescent="0.3">
      <c r="P663913" s="83"/>
    </row>
    <row r="663914" spans="16:16" x14ac:dyDescent="0.3">
      <c r="P663914" s="83"/>
    </row>
    <row r="663915" spans="16:16" x14ac:dyDescent="0.3">
      <c r="P663915" s="83"/>
    </row>
    <row r="663916" spans="16:16" x14ac:dyDescent="0.3">
      <c r="P663916" s="83"/>
    </row>
    <row r="663917" spans="16:16" x14ac:dyDescent="0.3">
      <c r="P663917" s="83"/>
    </row>
    <row r="663918" spans="16:16" x14ac:dyDescent="0.3">
      <c r="P663918" s="83"/>
    </row>
    <row r="663919" spans="16:16" x14ac:dyDescent="0.3">
      <c r="P663919" s="83"/>
    </row>
    <row r="663920" spans="16:16" x14ac:dyDescent="0.3">
      <c r="P663920" s="83"/>
    </row>
    <row r="663921" spans="16:16" x14ac:dyDescent="0.3">
      <c r="P663921" s="83"/>
    </row>
    <row r="663922" spans="16:16" x14ac:dyDescent="0.3">
      <c r="P663922" s="83"/>
    </row>
    <row r="663923" spans="16:16" x14ac:dyDescent="0.3">
      <c r="P663923" s="83"/>
    </row>
    <row r="663924" spans="16:16" x14ac:dyDescent="0.3">
      <c r="P663924" s="83"/>
    </row>
    <row r="663925" spans="16:16" x14ac:dyDescent="0.3">
      <c r="P663925" s="83"/>
    </row>
    <row r="663926" spans="16:16" x14ac:dyDescent="0.3">
      <c r="P663926" s="83"/>
    </row>
    <row r="663927" spans="16:16" x14ac:dyDescent="0.3">
      <c r="P663927" s="83"/>
    </row>
    <row r="663928" spans="16:16" x14ac:dyDescent="0.3">
      <c r="P663928" s="83"/>
    </row>
    <row r="663929" spans="16:16" x14ac:dyDescent="0.3">
      <c r="P663929" s="83"/>
    </row>
    <row r="663930" spans="16:16" x14ac:dyDescent="0.3">
      <c r="P663930" s="83"/>
    </row>
    <row r="663931" spans="16:16" x14ac:dyDescent="0.3">
      <c r="P663931" s="83"/>
    </row>
    <row r="663932" spans="16:16" x14ac:dyDescent="0.3">
      <c r="P663932" s="83"/>
    </row>
    <row r="663933" spans="16:16" x14ac:dyDescent="0.3">
      <c r="P663933" s="83"/>
    </row>
    <row r="663934" spans="16:16" x14ac:dyDescent="0.3">
      <c r="P663934" s="83"/>
    </row>
    <row r="663935" spans="16:16" x14ac:dyDescent="0.3">
      <c r="P663935" s="83"/>
    </row>
    <row r="663936" spans="16:16" x14ac:dyDescent="0.3">
      <c r="P663936" s="83"/>
    </row>
    <row r="663937" spans="16:16" x14ac:dyDescent="0.3">
      <c r="P663937" s="83"/>
    </row>
    <row r="663938" spans="16:16" x14ac:dyDescent="0.3">
      <c r="P663938" s="83"/>
    </row>
    <row r="663939" spans="16:16" x14ac:dyDescent="0.3">
      <c r="P663939" s="83"/>
    </row>
    <row r="663940" spans="16:16" x14ac:dyDescent="0.3">
      <c r="P663940" s="83"/>
    </row>
    <row r="663941" spans="16:16" x14ac:dyDescent="0.3">
      <c r="P663941" s="83"/>
    </row>
    <row r="663942" spans="16:16" x14ac:dyDescent="0.3">
      <c r="P663942" s="83"/>
    </row>
    <row r="663943" spans="16:16" x14ac:dyDescent="0.3">
      <c r="P663943" s="83"/>
    </row>
    <row r="663944" spans="16:16" x14ac:dyDescent="0.3">
      <c r="P663944" s="83"/>
    </row>
    <row r="663945" spans="16:16" x14ac:dyDescent="0.3">
      <c r="P663945" s="83"/>
    </row>
    <row r="663946" spans="16:16" x14ac:dyDescent="0.3">
      <c r="P663946" s="83"/>
    </row>
    <row r="663947" spans="16:16" x14ac:dyDescent="0.3">
      <c r="P663947" s="83"/>
    </row>
    <row r="663948" spans="16:16" x14ac:dyDescent="0.3">
      <c r="P663948" s="83"/>
    </row>
    <row r="663949" spans="16:16" x14ac:dyDescent="0.3">
      <c r="P663949" s="83"/>
    </row>
    <row r="663950" spans="16:16" x14ac:dyDescent="0.3">
      <c r="P663950" s="83"/>
    </row>
    <row r="663951" spans="16:16" x14ac:dyDescent="0.3">
      <c r="P663951" s="83"/>
    </row>
    <row r="663952" spans="16:16" x14ac:dyDescent="0.3">
      <c r="P663952" s="83"/>
    </row>
    <row r="663953" spans="16:16" x14ac:dyDescent="0.3">
      <c r="P663953" s="83"/>
    </row>
    <row r="663954" spans="16:16" x14ac:dyDescent="0.3">
      <c r="P663954" s="83"/>
    </row>
    <row r="663955" spans="16:16" x14ac:dyDescent="0.3">
      <c r="P663955" s="83"/>
    </row>
    <row r="663956" spans="16:16" x14ac:dyDescent="0.3">
      <c r="P663956" s="83"/>
    </row>
    <row r="663957" spans="16:16" x14ac:dyDescent="0.3">
      <c r="P663957" s="83"/>
    </row>
    <row r="663958" spans="16:16" x14ac:dyDescent="0.3">
      <c r="P663958" s="83"/>
    </row>
    <row r="663959" spans="16:16" x14ac:dyDescent="0.3">
      <c r="P663959" s="83"/>
    </row>
    <row r="663960" spans="16:16" x14ac:dyDescent="0.3">
      <c r="P663960" s="83"/>
    </row>
    <row r="663961" spans="16:16" x14ac:dyDescent="0.3">
      <c r="P663961" s="83"/>
    </row>
    <row r="663962" spans="16:16" x14ac:dyDescent="0.3">
      <c r="P663962" s="83"/>
    </row>
    <row r="663963" spans="16:16" x14ac:dyDescent="0.3">
      <c r="P663963" s="83"/>
    </row>
    <row r="663964" spans="16:16" x14ac:dyDescent="0.3">
      <c r="P663964" s="83"/>
    </row>
    <row r="663965" spans="16:16" x14ac:dyDescent="0.3">
      <c r="P663965" s="83"/>
    </row>
    <row r="663966" spans="16:16" x14ac:dyDescent="0.3">
      <c r="P663966" s="83"/>
    </row>
    <row r="663967" spans="16:16" x14ac:dyDescent="0.3">
      <c r="P663967" s="83"/>
    </row>
    <row r="663968" spans="16:16" x14ac:dyDescent="0.3">
      <c r="P663968" s="83"/>
    </row>
    <row r="663969" spans="16:16" x14ac:dyDescent="0.3">
      <c r="P663969" s="83"/>
    </row>
    <row r="663970" spans="16:16" x14ac:dyDescent="0.3">
      <c r="P663970" s="83"/>
    </row>
    <row r="663971" spans="16:16" x14ac:dyDescent="0.3">
      <c r="P663971" s="83"/>
    </row>
    <row r="663972" spans="16:16" x14ac:dyDescent="0.3">
      <c r="P663972" s="83"/>
    </row>
    <row r="663973" spans="16:16" x14ac:dyDescent="0.3">
      <c r="P663973" s="83"/>
    </row>
    <row r="663974" spans="16:16" x14ac:dyDescent="0.3">
      <c r="P663974" s="83"/>
    </row>
    <row r="663975" spans="16:16" x14ac:dyDescent="0.3">
      <c r="P663975" s="83"/>
    </row>
    <row r="663976" spans="16:16" x14ac:dyDescent="0.3">
      <c r="P663976" s="83"/>
    </row>
    <row r="663977" spans="16:16" x14ac:dyDescent="0.3">
      <c r="P663977" s="83"/>
    </row>
    <row r="663978" spans="16:16" x14ac:dyDescent="0.3">
      <c r="P663978" s="83"/>
    </row>
    <row r="663979" spans="16:16" x14ac:dyDescent="0.3">
      <c r="P663979" s="83"/>
    </row>
    <row r="663980" spans="16:16" x14ac:dyDescent="0.3">
      <c r="P663980" s="83"/>
    </row>
    <row r="663981" spans="16:16" x14ac:dyDescent="0.3">
      <c r="P663981" s="83"/>
    </row>
    <row r="663982" spans="16:16" x14ac:dyDescent="0.3">
      <c r="P663982" s="83"/>
    </row>
    <row r="663983" spans="16:16" x14ac:dyDescent="0.3">
      <c r="P663983" s="83"/>
    </row>
    <row r="663984" spans="16:16" x14ac:dyDescent="0.3">
      <c r="P663984" s="83"/>
    </row>
    <row r="663985" spans="16:16" x14ac:dyDescent="0.3">
      <c r="P663985" s="83"/>
    </row>
    <row r="663986" spans="16:16" x14ac:dyDescent="0.3">
      <c r="P663986" s="83"/>
    </row>
    <row r="663987" spans="16:16" x14ac:dyDescent="0.3">
      <c r="P663987" s="83"/>
    </row>
    <row r="663988" spans="16:16" x14ac:dyDescent="0.3">
      <c r="P663988" s="83"/>
    </row>
    <row r="663989" spans="16:16" x14ac:dyDescent="0.3">
      <c r="P663989" s="83"/>
    </row>
    <row r="663990" spans="16:16" x14ac:dyDescent="0.3">
      <c r="P663990" s="83"/>
    </row>
    <row r="663991" spans="16:16" x14ac:dyDescent="0.3">
      <c r="P663991" s="83"/>
    </row>
    <row r="663992" spans="16:16" x14ac:dyDescent="0.3">
      <c r="P663992" s="83"/>
    </row>
    <row r="663993" spans="16:16" x14ac:dyDescent="0.3">
      <c r="P663993" s="83"/>
    </row>
    <row r="663994" spans="16:16" x14ac:dyDescent="0.3">
      <c r="P663994" s="83"/>
    </row>
    <row r="663995" spans="16:16" x14ac:dyDescent="0.3">
      <c r="P663995" s="83"/>
    </row>
    <row r="663996" spans="16:16" x14ac:dyDescent="0.3">
      <c r="P663996" s="83"/>
    </row>
    <row r="663997" spans="16:16" x14ac:dyDescent="0.3">
      <c r="P663997" s="83"/>
    </row>
    <row r="663998" spans="16:16" x14ac:dyDescent="0.3">
      <c r="P663998" s="83"/>
    </row>
    <row r="663999" spans="16:16" x14ac:dyDescent="0.3">
      <c r="P663999" s="83"/>
    </row>
    <row r="664000" spans="16:16" x14ac:dyDescent="0.3">
      <c r="P664000" s="83"/>
    </row>
    <row r="664001" spans="16:16" x14ac:dyDescent="0.3">
      <c r="P664001" s="83"/>
    </row>
    <row r="664002" spans="16:16" x14ac:dyDescent="0.3">
      <c r="P664002" s="83"/>
    </row>
    <row r="664003" spans="16:16" x14ac:dyDescent="0.3">
      <c r="P664003" s="83"/>
    </row>
    <row r="664004" spans="16:16" x14ac:dyDescent="0.3">
      <c r="P664004" s="83"/>
    </row>
    <row r="664005" spans="16:16" x14ac:dyDescent="0.3">
      <c r="P664005" s="83"/>
    </row>
    <row r="664006" spans="16:16" x14ac:dyDescent="0.3">
      <c r="P664006" s="83"/>
    </row>
    <row r="664007" spans="16:16" x14ac:dyDescent="0.3">
      <c r="P664007" s="83"/>
    </row>
    <row r="664008" spans="16:16" x14ac:dyDescent="0.3">
      <c r="P664008" s="83"/>
    </row>
    <row r="664009" spans="16:16" x14ac:dyDescent="0.3">
      <c r="P664009" s="83"/>
    </row>
    <row r="664010" spans="16:16" x14ac:dyDescent="0.3">
      <c r="P664010" s="83"/>
    </row>
    <row r="664011" spans="16:16" x14ac:dyDescent="0.3">
      <c r="P664011" s="83"/>
    </row>
    <row r="664012" spans="16:16" x14ac:dyDescent="0.3">
      <c r="P664012" s="83"/>
    </row>
    <row r="664013" spans="16:16" x14ac:dyDescent="0.3">
      <c r="P664013" s="83"/>
    </row>
    <row r="664014" spans="16:16" x14ac:dyDescent="0.3">
      <c r="P664014" s="83"/>
    </row>
    <row r="664015" spans="16:16" x14ac:dyDescent="0.3">
      <c r="P664015" s="83"/>
    </row>
    <row r="664016" spans="16:16" x14ac:dyDescent="0.3">
      <c r="P664016" s="83"/>
    </row>
    <row r="664017" spans="16:16" x14ac:dyDescent="0.3">
      <c r="P664017" s="83"/>
    </row>
    <row r="664018" spans="16:16" x14ac:dyDescent="0.3">
      <c r="P664018" s="83"/>
    </row>
    <row r="664019" spans="16:16" x14ac:dyDescent="0.3">
      <c r="P664019" s="83"/>
    </row>
    <row r="664020" spans="16:16" x14ac:dyDescent="0.3">
      <c r="P664020" s="83"/>
    </row>
    <row r="664021" spans="16:16" x14ac:dyDescent="0.3">
      <c r="P664021" s="83"/>
    </row>
    <row r="664022" spans="16:16" x14ac:dyDescent="0.3">
      <c r="P664022" s="83"/>
    </row>
    <row r="664023" spans="16:16" x14ac:dyDescent="0.3">
      <c r="P664023" s="83"/>
    </row>
    <row r="664024" spans="16:16" x14ac:dyDescent="0.3">
      <c r="P664024" s="83"/>
    </row>
    <row r="664025" spans="16:16" x14ac:dyDescent="0.3">
      <c r="P664025" s="83"/>
    </row>
    <row r="664026" spans="16:16" x14ac:dyDescent="0.3">
      <c r="P664026" s="83"/>
    </row>
    <row r="664027" spans="16:16" x14ac:dyDescent="0.3">
      <c r="P664027" s="83"/>
    </row>
    <row r="664028" spans="16:16" x14ac:dyDescent="0.3">
      <c r="P664028" s="83"/>
    </row>
    <row r="664029" spans="16:16" x14ac:dyDescent="0.3">
      <c r="P664029" s="83"/>
    </row>
    <row r="664030" spans="16:16" x14ac:dyDescent="0.3">
      <c r="P664030" s="83"/>
    </row>
    <row r="664031" spans="16:16" x14ac:dyDescent="0.3">
      <c r="P664031" s="83"/>
    </row>
    <row r="664032" spans="16:16" x14ac:dyDescent="0.3">
      <c r="P664032" s="83"/>
    </row>
    <row r="664033" spans="16:16" x14ac:dyDescent="0.3">
      <c r="P664033" s="83"/>
    </row>
    <row r="664034" spans="16:16" x14ac:dyDescent="0.3">
      <c r="P664034" s="83"/>
    </row>
    <row r="664035" spans="16:16" x14ac:dyDescent="0.3">
      <c r="P664035" s="83"/>
    </row>
    <row r="664036" spans="16:16" x14ac:dyDescent="0.3">
      <c r="P664036" s="83"/>
    </row>
    <row r="664037" spans="16:16" x14ac:dyDescent="0.3">
      <c r="P664037" s="83"/>
    </row>
    <row r="664038" spans="16:16" x14ac:dyDescent="0.3">
      <c r="P664038" s="83"/>
    </row>
    <row r="664039" spans="16:16" x14ac:dyDescent="0.3">
      <c r="P664039" s="83"/>
    </row>
    <row r="664040" spans="16:16" x14ac:dyDescent="0.3">
      <c r="P664040" s="83"/>
    </row>
    <row r="664041" spans="16:16" x14ac:dyDescent="0.3">
      <c r="P664041" s="83"/>
    </row>
    <row r="664042" spans="16:16" x14ac:dyDescent="0.3">
      <c r="P664042" s="83"/>
    </row>
    <row r="664043" spans="16:16" x14ac:dyDescent="0.3">
      <c r="P664043" s="83"/>
    </row>
    <row r="664044" spans="16:16" x14ac:dyDescent="0.3">
      <c r="P664044" s="83"/>
    </row>
    <row r="664045" spans="16:16" x14ac:dyDescent="0.3">
      <c r="P664045" s="83"/>
    </row>
    <row r="664046" spans="16:16" x14ac:dyDescent="0.3">
      <c r="P664046" s="83"/>
    </row>
    <row r="664047" spans="16:16" x14ac:dyDescent="0.3">
      <c r="P664047" s="83"/>
    </row>
    <row r="664048" spans="16:16" x14ac:dyDescent="0.3">
      <c r="P664048" s="83"/>
    </row>
    <row r="664049" spans="16:16" x14ac:dyDescent="0.3">
      <c r="P664049" s="83"/>
    </row>
    <row r="664050" spans="16:16" x14ac:dyDescent="0.3">
      <c r="P664050" s="83"/>
    </row>
    <row r="664051" spans="16:16" x14ac:dyDescent="0.3">
      <c r="P664051" s="83"/>
    </row>
    <row r="664052" spans="16:16" x14ac:dyDescent="0.3">
      <c r="P664052" s="83"/>
    </row>
    <row r="664053" spans="16:16" x14ac:dyDescent="0.3">
      <c r="P664053" s="83"/>
    </row>
    <row r="664054" spans="16:16" x14ac:dyDescent="0.3">
      <c r="P664054" s="83"/>
    </row>
    <row r="664055" spans="16:16" x14ac:dyDescent="0.3">
      <c r="P664055" s="83"/>
    </row>
    <row r="664056" spans="16:16" x14ac:dyDescent="0.3">
      <c r="P664056" s="83"/>
    </row>
    <row r="664057" spans="16:16" x14ac:dyDescent="0.3">
      <c r="P664057" s="83"/>
    </row>
    <row r="664058" spans="16:16" x14ac:dyDescent="0.3">
      <c r="P664058" s="83"/>
    </row>
    <row r="664059" spans="16:16" x14ac:dyDescent="0.3">
      <c r="P664059" s="83"/>
    </row>
    <row r="664060" spans="16:16" x14ac:dyDescent="0.3">
      <c r="P664060" s="83"/>
    </row>
    <row r="664061" spans="16:16" x14ac:dyDescent="0.3">
      <c r="P664061" s="83"/>
    </row>
    <row r="664062" spans="16:16" x14ac:dyDescent="0.3">
      <c r="P664062" s="83"/>
    </row>
    <row r="664063" spans="16:16" x14ac:dyDescent="0.3">
      <c r="P664063" s="83"/>
    </row>
    <row r="664064" spans="16:16" x14ac:dyDescent="0.3">
      <c r="P664064" s="83"/>
    </row>
    <row r="664065" spans="16:16" x14ac:dyDescent="0.3">
      <c r="P664065" s="83"/>
    </row>
    <row r="664066" spans="16:16" x14ac:dyDescent="0.3">
      <c r="P664066" s="83"/>
    </row>
    <row r="664067" spans="16:16" x14ac:dyDescent="0.3">
      <c r="P664067" s="83"/>
    </row>
    <row r="664068" spans="16:16" x14ac:dyDescent="0.3">
      <c r="P664068" s="83"/>
    </row>
    <row r="664069" spans="16:16" x14ac:dyDescent="0.3">
      <c r="P664069" s="83"/>
    </row>
    <row r="664070" spans="16:16" x14ac:dyDescent="0.3">
      <c r="P664070" s="83"/>
    </row>
    <row r="664071" spans="16:16" x14ac:dyDescent="0.3">
      <c r="P664071" s="83"/>
    </row>
    <row r="664072" spans="16:16" x14ac:dyDescent="0.3">
      <c r="P664072" s="83"/>
    </row>
    <row r="664073" spans="16:16" x14ac:dyDescent="0.3">
      <c r="P664073" s="83"/>
    </row>
    <row r="664074" spans="16:16" x14ac:dyDescent="0.3">
      <c r="P664074" s="83"/>
    </row>
    <row r="664075" spans="16:16" x14ac:dyDescent="0.3">
      <c r="P664075" s="83"/>
    </row>
    <row r="664076" spans="16:16" x14ac:dyDescent="0.3">
      <c r="P664076" s="83"/>
    </row>
    <row r="664077" spans="16:16" x14ac:dyDescent="0.3">
      <c r="P664077" s="83"/>
    </row>
    <row r="664078" spans="16:16" x14ac:dyDescent="0.3">
      <c r="P664078" s="83"/>
    </row>
    <row r="664079" spans="16:16" x14ac:dyDescent="0.3">
      <c r="P664079" s="83"/>
    </row>
    <row r="664080" spans="16:16" x14ac:dyDescent="0.3">
      <c r="P664080" s="83"/>
    </row>
    <row r="664081" spans="16:16" x14ac:dyDescent="0.3">
      <c r="P664081" s="83"/>
    </row>
    <row r="664082" spans="16:16" x14ac:dyDescent="0.3">
      <c r="P664082" s="83"/>
    </row>
    <row r="664083" spans="16:16" x14ac:dyDescent="0.3">
      <c r="P664083" s="83"/>
    </row>
    <row r="664084" spans="16:16" x14ac:dyDescent="0.3">
      <c r="P664084" s="83"/>
    </row>
    <row r="664085" spans="16:16" x14ac:dyDescent="0.3">
      <c r="P664085" s="83"/>
    </row>
    <row r="664086" spans="16:16" x14ac:dyDescent="0.3">
      <c r="P664086" s="83"/>
    </row>
    <row r="664087" spans="16:16" x14ac:dyDescent="0.3">
      <c r="P664087" s="83"/>
    </row>
    <row r="664088" spans="16:16" x14ac:dyDescent="0.3">
      <c r="P664088" s="83"/>
    </row>
    <row r="664089" spans="16:16" x14ac:dyDescent="0.3">
      <c r="P664089" s="83"/>
    </row>
    <row r="664090" spans="16:16" x14ac:dyDescent="0.3">
      <c r="P664090" s="83"/>
    </row>
    <row r="664091" spans="16:16" x14ac:dyDescent="0.3">
      <c r="P664091" s="83"/>
    </row>
    <row r="664092" spans="16:16" x14ac:dyDescent="0.3">
      <c r="P664092" s="83"/>
    </row>
    <row r="664093" spans="16:16" x14ac:dyDescent="0.3">
      <c r="P664093" s="83"/>
    </row>
    <row r="664094" spans="16:16" x14ac:dyDescent="0.3">
      <c r="P664094" s="83"/>
    </row>
    <row r="664095" spans="16:16" x14ac:dyDescent="0.3">
      <c r="P664095" s="83"/>
    </row>
    <row r="664096" spans="16:16" x14ac:dyDescent="0.3">
      <c r="P664096" s="83"/>
    </row>
    <row r="664097" spans="16:16" x14ac:dyDescent="0.3">
      <c r="P664097" s="83"/>
    </row>
    <row r="664098" spans="16:16" x14ac:dyDescent="0.3">
      <c r="P664098" s="83"/>
    </row>
    <row r="664099" spans="16:16" x14ac:dyDescent="0.3">
      <c r="P664099" s="83"/>
    </row>
    <row r="664100" spans="16:16" x14ac:dyDescent="0.3">
      <c r="P664100" s="83"/>
    </row>
    <row r="664101" spans="16:16" x14ac:dyDescent="0.3">
      <c r="P664101" s="83"/>
    </row>
    <row r="664102" spans="16:16" x14ac:dyDescent="0.3">
      <c r="P664102" s="83"/>
    </row>
    <row r="664103" spans="16:16" x14ac:dyDescent="0.3">
      <c r="P664103" s="83"/>
    </row>
    <row r="664104" spans="16:16" x14ac:dyDescent="0.3">
      <c r="P664104" s="83"/>
    </row>
    <row r="664105" spans="16:16" x14ac:dyDescent="0.3">
      <c r="P664105" s="83"/>
    </row>
    <row r="664106" spans="16:16" x14ac:dyDescent="0.3">
      <c r="P664106" s="83"/>
    </row>
    <row r="664107" spans="16:16" x14ac:dyDescent="0.3">
      <c r="P664107" s="83"/>
    </row>
    <row r="664108" spans="16:16" x14ac:dyDescent="0.3">
      <c r="P664108" s="83"/>
    </row>
    <row r="664109" spans="16:16" x14ac:dyDescent="0.3">
      <c r="P664109" s="83"/>
    </row>
    <row r="664110" spans="16:16" x14ac:dyDescent="0.3">
      <c r="P664110" s="83"/>
    </row>
    <row r="664111" spans="16:16" x14ac:dyDescent="0.3">
      <c r="P664111" s="83"/>
    </row>
    <row r="664112" spans="16:16" x14ac:dyDescent="0.3">
      <c r="P664112" s="83"/>
    </row>
    <row r="664113" spans="16:16" x14ac:dyDescent="0.3">
      <c r="P664113" s="83"/>
    </row>
    <row r="664114" spans="16:16" x14ac:dyDescent="0.3">
      <c r="P664114" s="83"/>
    </row>
    <row r="664115" spans="16:16" x14ac:dyDescent="0.3">
      <c r="P664115" s="83"/>
    </row>
    <row r="664116" spans="16:16" x14ac:dyDescent="0.3">
      <c r="P664116" s="83"/>
    </row>
    <row r="664117" spans="16:16" x14ac:dyDescent="0.3">
      <c r="P664117" s="83"/>
    </row>
    <row r="664118" spans="16:16" x14ac:dyDescent="0.3">
      <c r="P664118" s="83"/>
    </row>
    <row r="664119" spans="16:16" x14ac:dyDescent="0.3">
      <c r="P664119" s="83"/>
    </row>
    <row r="664120" spans="16:16" x14ac:dyDescent="0.3">
      <c r="P664120" s="83"/>
    </row>
    <row r="664121" spans="16:16" x14ac:dyDescent="0.3">
      <c r="P664121" s="83"/>
    </row>
    <row r="664122" spans="16:16" x14ac:dyDescent="0.3">
      <c r="P664122" s="83"/>
    </row>
    <row r="664123" spans="16:16" x14ac:dyDescent="0.3">
      <c r="P664123" s="83"/>
    </row>
    <row r="664124" spans="16:16" x14ac:dyDescent="0.3">
      <c r="P664124" s="83"/>
    </row>
    <row r="664125" spans="16:16" x14ac:dyDescent="0.3">
      <c r="P664125" s="83"/>
    </row>
    <row r="664126" spans="16:16" x14ac:dyDescent="0.3">
      <c r="P664126" s="83"/>
    </row>
    <row r="664127" spans="16:16" x14ac:dyDescent="0.3">
      <c r="P664127" s="83"/>
    </row>
    <row r="664128" spans="16:16" x14ac:dyDescent="0.3">
      <c r="P664128" s="83"/>
    </row>
    <row r="664129" spans="16:16" x14ac:dyDescent="0.3">
      <c r="P664129" s="83"/>
    </row>
    <row r="664130" spans="16:16" x14ac:dyDescent="0.3">
      <c r="P664130" s="83"/>
    </row>
    <row r="664131" spans="16:16" x14ac:dyDescent="0.3">
      <c r="P664131" s="83"/>
    </row>
    <row r="664132" spans="16:16" x14ac:dyDescent="0.3">
      <c r="P664132" s="83"/>
    </row>
    <row r="664133" spans="16:16" x14ac:dyDescent="0.3">
      <c r="P664133" s="83"/>
    </row>
    <row r="664134" spans="16:16" x14ac:dyDescent="0.3">
      <c r="P664134" s="83"/>
    </row>
    <row r="664135" spans="16:16" x14ac:dyDescent="0.3">
      <c r="P664135" s="83"/>
    </row>
    <row r="664136" spans="16:16" x14ac:dyDescent="0.3">
      <c r="P664136" s="83"/>
    </row>
    <row r="664137" spans="16:16" x14ac:dyDescent="0.3">
      <c r="P664137" s="83"/>
    </row>
    <row r="664138" spans="16:16" x14ac:dyDescent="0.3">
      <c r="P664138" s="83"/>
    </row>
    <row r="664139" spans="16:16" x14ac:dyDescent="0.3">
      <c r="P664139" s="83"/>
    </row>
    <row r="664140" spans="16:16" x14ac:dyDescent="0.3">
      <c r="P664140" s="83"/>
    </row>
    <row r="664141" spans="16:16" x14ac:dyDescent="0.3">
      <c r="P664141" s="83"/>
    </row>
    <row r="664142" spans="16:16" x14ac:dyDescent="0.3">
      <c r="P664142" s="83"/>
    </row>
    <row r="664143" spans="16:16" x14ac:dyDescent="0.3">
      <c r="P664143" s="83"/>
    </row>
    <row r="664144" spans="16:16" x14ac:dyDescent="0.3">
      <c r="P664144" s="83"/>
    </row>
    <row r="664145" spans="16:16" x14ac:dyDescent="0.3">
      <c r="P664145" s="83"/>
    </row>
    <row r="664146" spans="16:16" x14ac:dyDescent="0.3">
      <c r="P664146" s="83"/>
    </row>
    <row r="664147" spans="16:16" x14ac:dyDescent="0.3">
      <c r="P664147" s="83"/>
    </row>
    <row r="664148" spans="16:16" x14ac:dyDescent="0.3">
      <c r="P664148" s="83"/>
    </row>
    <row r="664149" spans="16:16" x14ac:dyDescent="0.3">
      <c r="P664149" s="83"/>
    </row>
    <row r="664150" spans="16:16" x14ac:dyDescent="0.3">
      <c r="P664150" s="83"/>
    </row>
    <row r="664151" spans="16:16" x14ac:dyDescent="0.3">
      <c r="P664151" s="83"/>
    </row>
    <row r="664152" spans="16:16" x14ac:dyDescent="0.3">
      <c r="P664152" s="83"/>
    </row>
    <row r="664153" spans="16:16" x14ac:dyDescent="0.3">
      <c r="P664153" s="83"/>
    </row>
    <row r="664154" spans="16:16" x14ac:dyDescent="0.3">
      <c r="P664154" s="83"/>
    </row>
    <row r="664155" spans="16:16" x14ac:dyDescent="0.3">
      <c r="P664155" s="83"/>
    </row>
    <row r="664156" spans="16:16" x14ac:dyDescent="0.3">
      <c r="P664156" s="83"/>
    </row>
    <row r="664157" spans="16:16" x14ac:dyDescent="0.3">
      <c r="P664157" s="83"/>
    </row>
    <row r="664158" spans="16:16" x14ac:dyDescent="0.3">
      <c r="P664158" s="83"/>
    </row>
    <row r="664159" spans="16:16" x14ac:dyDescent="0.3">
      <c r="P664159" s="83"/>
    </row>
    <row r="664160" spans="16:16" x14ac:dyDescent="0.3">
      <c r="P664160" s="83"/>
    </row>
    <row r="664161" spans="16:16" x14ac:dyDescent="0.3">
      <c r="P664161" s="83"/>
    </row>
    <row r="664162" spans="16:16" x14ac:dyDescent="0.3">
      <c r="P664162" s="83"/>
    </row>
    <row r="664163" spans="16:16" x14ac:dyDescent="0.3">
      <c r="P664163" s="83"/>
    </row>
    <row r="664164" spans="16:16" x14ac:dyDescent="0.3">
      <c r="P664164" s="83"/>
    </row>
    <row r="664165" spans="16:16" x14ac:dyDescent="0.3">
      <c r="P664165" s="83"/>
    </row>
    <row r="664166" spans="16:16" x14ac:dyDescent="0.3">
      <c r="P664166" s="83"/>
    </row>
    <row r="664167" spans="16:16" x14ac:dyDescent="0.3">
      <c r="P664167" s="83"/>
    </row>
    <row r="664168" spans="16:16" x14ac:dyDescent="0.3">
      <c r="P664168" s="83"/>
    </row>
    <row r="664169" spans="16:16" x14ac:dyDescent="0.3">
      <c r="P664169" s="83"/>
    </row>
    <row r="664170" spans="16:16" x14ac:dyDescent="0.3">
      <c r="P664170" s="83"/>
    </row>
    <row r="664171" spans="16:16" x14ac:dyDescent="0.3">
      <c r="P664171" s="83"/>
    </row>
    <row r="664172" spans="16:16" x14ac:dyDescent="0.3">
      <c r="P664172" s="83"/>
    </row>
    <row r="664173" spans="16:16" x14ac:dyDescent="0.3">
      <c r="P664173" s="83"/>
    </row>
    <row r="664174" spans="16:16" x14ac:dyDescent="0.3">
      <c r="P664174" s="83"/>
    </row>
    <row r="664175" spans="16:16" x14ac:dyDescent="0.3">
      <c r="P664175" s="83"/>
    </row>
    <row r="664176" spans="16:16" x14ac:dyDescent="0.3">
      <c r="P664176" s="83"/>
    </row>
    <row r="664177" spans="16:16" x14ac:dyDescent="0.3">
      <c r="P664177" s="83"/>
    </row>
    <row r="664178" spans="16:16" x14ac:dyDescent="0.3">
      <c r="P664178" s="83"/>
    </row>
    <row r="664179" spans="16:16" x14ac:dyDescent="0.3">
      <c r="P664179" s="83"/>
    </row>
    <row r="664180" spans="16:16" x14ac:dyDescent="0.3">
      <c r="P664180" s="83"/>
    </row>
    <row r="664181" spans="16:16" x14ac:dyDescent="0.3">
      <c r="P664181" s="83"/>
    </row>
    <row r="664182" spans="16:16" x14ac:dyDescent="0.3">
      <c r="P664182" s="83"/>
    </row>
    <row r="664183" spans="16:16" x14ac:dyDescent="0.3">
      <c r="P664183" s="83"/>
    </row>
    <row r="664184" spans="16:16" x14ac:dyDescent="0.3">
      <c r="P664184" s="83"/>
    </row>
    <row r="664185" spans="16:16" x14ac:dyDescent="0.3">
      <c r="P664185" s="83"/>
    </row>
    <row r="664186" spans="16:16" x14ac:dyDescent="0.3">
      <c r="P664186" s="83"/>
    </row>
    <row r="664187" spans="16:16" x14ac:dyDescent="0.3">
      <c r="P664187" s="83"/>
    </row>
    <row r="664188" spans="16:16" x14ac:dyDescent="0.3">
      <c r="P664188" s="83"/>
    </row>
    <row r="664189" spans="16:16" x14ac:dyDescent="0.3">
      <c r="P664189" s="83"/>
    </row>
    <row r="664190" spans="16:16" x14ac:dyDescent="0.3">
      <c r="P664190" s="83"/>
    </row>
    <row r="664191" spans="16:16" x14ac:dyDescent="0.3">
      <c r="P664191" s="83"/>
    </row>
    <row r="664192" spans="16:16" x14ac:dyDescent="0.3">
      <c r="P664192" s="83"/>
    </row>
    <row r="664193" spans="16:16" x14ac:dyDescent="0.3">
      <c r="P664193" s="83"/>
    </row>
    <row r="664194" spans="16:16" x14ac:dyDescent="0.3">
      <c r="P664194" s="83"/>
    </row>
    <row r="664195" spans="16:16" x14ac:dyDescent="0.3">
      <c r="P664195" s="83"/>
    </row>
    <row r="664196" spans="16:16" x14ac:dyDescent="0.3">
      <c r="P664196" s="83"/>
    </row>
    <row r="664197" spans="16:16" x14ac:dyDescent="0.3">
      <c r="P664197" s="83"/>
    </row>
    <row r="664198" spans="16:16" x14ac:dyDescent="0.3">
      <c r="P664198" s="83"/>
    </row>
    <row r="664199" spans="16:16" x14ac:dyDescent="0.3">
      <c r="P664199" s="83"/>
    </row>
    <row r="664200" spans="16:16" x14ac:dyDescent="0.3">
      <c r="P664200" s="83"/>
    </row>
    <row r="664201" spans="16:16" x14ac:dyDescent="0.3">
      <c r="P664201" s="83"/>
    </row>
    <row r="664202" spans="16:16" x14ac:dyDescent="0.3">
      <c r="P664202" s="83"/>
    </row>
    <row r="664203" spans="16:16" x14ac:dyDescent="0.3">
      <c r="P664203" s="83"/>
    </row>
    <row r="664204" spans="16:16" x14ac:dyDescent="0.3">
      <c r="P664204" s="83"/>
    </row>
    <row r="664205" spans="16:16" x14ac:dyDescent="0.3">
      <c r="P664205" s="83"/>
    </row>
    <row r="664206" spans="16:16" x14ac:dyDescent="0.3">
      <c r="P664206" s="83"/>
    </row>
    <row r="664207" spans="16:16" x14ac:dyDescent="0.3">
      <c r="P664207" s="83"/>
    </row>
    <row r="664208" spans="16:16" x14ac:dyDescent="0.3">
      <c r="P664208" s="83"/>
    </row>
    <row r="664209" spans="16:16" x14ac:dyDescent="0.3">
      <c r="P664209" s="83"/>
    </row>
    <row r="664210" spans="16:16" x14ac:dyDescent="0.3">
      <c r="P664210" s="83"/>
    </row>
    <row r="664211" spans="16:16" x14ac:dyDescent="0.3">
      <c r="P664211" s="83"/>
    </row>
    <row r="664212" spans="16:16" x14ac:dyDescent="0.3">
      <c r="P664212" s="83"/>
    </row>
    <row r="664213" spans="16:16" x14ac:dyDescent="0.3">
      <c r="P664213" s="83"/>
    </row>
    <row r="664214" spans="16:16" x14ac:dyDescent="0.3">
      <c r="P664214" s="83"/>
    </row>
    <row r="664215" spans="16:16" x14ac:dyDescent="0.3">
      <c r="P664215" s="83"/>
    </row>
    <row r="664216" spans="16:16" x14ac:dyDescent="0.3">
      <c r="P664216" s="83"/>
    </row>
    <row r="664217" spans="16:16" x14ac:dyDescent="0.3">
      <c r="P664217" s="83"/>
    </row>
    <row r="664218" spans="16:16" x14ac:dyDescent="0.3">
      <c r="P664218" s="83"/>
    </row>
    <row r="664219" spans="16:16" x14ac:dyDescent="0.3">
      <c r="P664219" s="83"/>
    </row>
    <row r="664220" spans="16:16" x14ac:dyDescent="0.3">
      <c r="P664220" s="83"/>
    </row>
    <row r="664221" spans="16:16" x14ac:dyDescent="0.3">
      <c r="P664221" s="83"/>
    </row>
    <row r="664222" spans="16:16" x14ac:dyDescent="0.3">
      <c r="P664222" s="83"/>
    </row>
    <row r="664223" spans="16:16" x14ac:dyDescent="0.3">
      <c r="P664223" s="83"/>
    </row>
    <row r="664224" spans="16:16" x14ac:dyDescent="0.3">
      <c r="P664224" s="83"/>
    </row>
    <row r="664225" spans="16:16" x14ac:dyDescent="0.3">
      <c r="P664225" s="83"/>
    </row>
    <row r="664226" spans="16:16" x14ac:dyDescent="0.3">
      <c r="P664226" s="83"/>
    </row>
    <row r="664227" spans="16:16" x14ac:dyDescent="0.3">
      <c r="P664227" s="83"/>
    </row>
    <row r="664228" spans="16:16" x14ac:dyDescent="0.3">
      <c r="P664228" s="83"/>
    </row>
    <row r="664229" spans="16:16" x14ac:dyDescent="0.3">
      <c r="P664229" s="83"/>
    </row>
    <row r="664230" spans="16:16" x14ac:dyDescent="0.3">
      <c r="P664230" s="83"/>
    </row>
    <row r="664231" spans="16:16" x14ac:dyDescent="0.3">
      <c r="P664231" s="83"/>
    </row>
    <row r="664232" spans="16:16" x14ac:dyDescent="0.3">
      <c r="P664232" s="83"/>
    </row>
    <row r="664233" spans="16:16" x14ac:dyDescent="0.3">
      <c r="P664233" s="83"/>
    </row>
    <row r="664234" spans="16:16" x14ac:dyDescent="0.3">
      <c r="P664234" s="83"/>
    </row>
    <row r="664235" spans="16:16" x14ac:dyDescent="0.3">
      <c r="P664235" s="83"/>
    </row>
    <row r="664236" spans="16:16" x14ac:dyDescent="0.3">
      <c r="P664236" s="83"/>
    </row>
    <row r="664237" spans="16:16" x14ac:dyDescent="0.3">
      <c r="P664237" s="83"/>
    </row>
    <row r="664238" spans="16:16" x14ac:dyDescent="0.3">
      <c r="P664238" s="83"/>
    </row>
    <row r="664239" spans="16:16" x14ac:dyDescent="0.3">
      <c r="P664239" s="83"/>
    </row>
    <row r="664240" spans="16:16" x14ac:dyDescent="0.3">
      <c r="P664240" s="83"/>
    </row>
    <row r="664241" spans="16:16" x14ac:dyDescent="0.3">
      <c r="P664241" s="83"/>
    </row>
    <row r="664242" spans="16:16" x14ac:dyDescent="0.3">
      <c r="P664242" s="83"/>
    </row>
    <row r="664243" spans="16:16" x14ac:dyDescent="0.3">
      <c r="P664243" s="83"/>
    </row>
    <row r="664244" spans="16:16" x14ac:dyDescent="0.3">
      <c r="P664244" s="83"/>
    </row>
    <row r="664245" spans="16:16" x14ac:dyDescent="0.3">
      <c r="P664245" s="83"/>
    </row>
    <row r="664246" spans="16:16" x14ac:dyDescent="0.3">
      <c r="P664246" s="83"/>
    </row>
    <row r="664247" spans="16:16" x14ac:dyDescent="0.3">
      <c r="P664247" s="83"/>
    </row>
    <row r="664248" spans="16:16" x14ac:dyDescent="0.3">
      <c r="P664248" s="83"/>
    </row>
    <row r="664249" spans="16:16" x14ac:dyDescent="0.3">
      <c r="P664249" s="83"/>
    </row>
    <row r="664250" spans="16:16" x14ac:dyDescent="0.3">
      <c r="P664250" s="83"/>
    </row>
    <row r="664251" spans="16:16" x14ac:dyDescent="0.3">
      <c r="P664251" s="83"/>
    </row>
    <row r="664252" spans="16:16" x14ac:dyDescent="0.3">
      <c r="P664252" s="83"/>
    </row>
    <row r="664253" spans="16:16" x14ac:dyDescent="0.3">
      <c r="P664253" s="83"/>
    </row>
    <row r="664254" spans="16:16" x14ac:dyDescent="0.3">
      <c r="P664254" s="83"/>
    </row>
    <row r="664255" spans="16:16" x14ac:dyDescent="0.3">
      <c r="P664255" s="83"/>
    </row>
    <row r="664256" spans="16:16" x14ac:dyDescent="0.3">
      <c r="P664256" s="83"/>
    </row>
    <row r="664257" spans="16:16" x14ac:dyDescent="0.3">
      <c r="P664257" s="83"/>
    </row>
    <row r="664258" spans="16:16" x14ac:dyDescent="0.3">
      <c r="P664258" s="83"/>
    </row>
    <row r="664259" spans="16:16" x14ac:dyDescent="0.3">
      <c r="P664259" s="83"/>
    </row>
    <row r="664260" spans="16:16" x14ac:dyDescent="0.3">
      <c r="P664260" s="83"/>
    </row>
    <row r="664261" spans="16:16" x14ac:dyDescent="0.3">
      <c r="P664261" s="83"/>
    </row>
    <row r="664262" spans="16:16" x14ac:dyDescent="0.3">
      <c r="P664262" s="83"/>
    </row>
    <row r="664263" spans="16:16" x14ac:dyDescent="0.3">
      <c r="P664263" s="83"/>
    </row>
    <row r="664264" spans="16:16" x14ac:dyDescent="0.3">
      <c r="P664264" s="83"/>
    </row>
    <row r="664265" spans="16:16" x14ac:dyDescent="0.3">
      <c r="P664265" s="83"/>
    </row>
    <row r="664266" spans="16:16" x14ac:dyDescent="0.3">
      <c r="P664266" s="83"/>
    </row>
    <row r="664267" spans="16:16" x14ac:dyDescent="0.3">
      <c r="P664267" s="83"/>
    </row>
    <row r="664268" spans="16:16" x14ac:dyDescent="0.3">
      <c r="P664268" s="83"/>
    </row>
    <row r="664269" spans="16:16" x14ac:dyDescent="0.3">
      <c r="P664269" s="83"/>
    </row>
    <row r="664270" spans="16:16" x14ac:dyDescent="0.3">
      <c r="P664270" s="83"/>
    </row>
    <row r="664271" spans="16:16" x14ac:dyDescent="0.3">
      <c r="P664271" s="83"/>
    </row>
    <row r="664272" spans="16:16" x14ac:dyDescent="0.3">
      <c r="P664272" s="83"/>
    </row>
    <row r="664273" spans="16:16" x14ac:dyDescent="0.3">
      <c r="P664273" s="83"/>
    </row>
    <row r="664274" spans="16:16" x14ac:dyDescent="0.3">
      <c r="P664274" s="83"/>
    </row>
    <row r="664275" spans="16:16" x14ac:dyDescent="0.3">
      <c r="P664275" s="83"/>
    </row>
    <row r="664276" spans="16:16" x14ac:dyDescent="0.3">
      <c r="P664276" s="83"/>
    </row>
    <row r="664277" spans="16:16" x14ac:dyDescent="0.3">
      <c r="P664277" s="83"/>
    </row>
    <row r="664278" spans="16:16" x14ac:dyDescent="0.3">
      <c r="P664278" s="83"/>
    </row>
    <row r="664279" spans="16:16" x14ac:dyDescent="0.3">
      <c r="P664279" s="83"/>
    </row>
    <row r="664280" spans="16:16" x14ac:dyDescent="0.3">
      <c r="P664280" s="83"/>
    </row>
    <row r="664281" spans="16:16" x14ac:dyDescent="0.3">
      <c r="P664281" s="83"/>
    </row>
    <row r="664282" spans="16:16" x14ac:dyDescent="0.3">
      <c r="P664282" s="83"/>
    </row>
    <row r="664283" spans="16:16" x14ac:dyDescent="0.3">
      <c r="P664283" s="83"/>
    </row>
    <row r="664284" spans="16:16" x14ac:dyDescent="0.3">
      <c r="P664284" s="83"/>
    </row>
    <row r="664285" spans="16:16" x14ac:dyDescent="0.3">
      <c r="P664285" s="83"/>
    </row>
    <row r="664286" spans="16:16" x14ac:dyDescent="0.3">
      <c r="P664286" s="83"/>
    </row>
    <row r="664287" spans="16:16" x14ac:dyDescent="0.3">
      <c r="P664287" s="83"/>
    </row>
    <row r="664288" spans="16:16" x14ac:dyDescent="0.3">
      <c r="P664288" s="83"/>
    </row>
    <row r="664289" spans="16:16" x14ac:dyDescent="0.3">
      <c r="P664289" s="83"/>
    </row>
    <row r="664290" spans="16:16" x14ac:dyDescent="0.3">
      <c r="P664290" s="83"/>
    </row>
    <row r="664291" spans="16:16" x14ac:dyDescent="0.3">
      <c r="P664291" s="83"/>
    </row>
    <row r="664292" spans="16:16" x14ac:dyDescent="0.3">
      <c r="P664292" s="83"/>
    </row>
    <row r="664293" spans="16:16" x14ac:dyDescent="0.3">
      <c r="P664293" s="83"/>
    </row>
    <row r="664294" spans="16:16" x14ac:dyDescent="0.3">
      <c r="P664294" s="83"/>
    </row>
    <row r="664295" spans="16:16" x14ac:dyDescent="0.3">
      <c r="P664295" s="83"/>
    </row>
    <row r="664296" spans="16:16" x14ac:dyDescent="0.3">
      <c r="P664296" s="83"/>
    </row>
    <row r="664297" spans="16:16" x14ac:dyDescent="0.3">
      <c r="P664297" s="83"/>
    </row>
    <row r="664298" spans="16:16" x14ac:dyDescent="0.3">
      <c r="P664298" s="83"/>
    </row>
    <row r="664299" spans="16:16" x14ac:dyDescent="0.3">
      <c r="P664299" s="83"/>
    </row>
    <row r="664300" spans="16:16" x14ac:dyDescent="0.3">
      <c r="P664300" s="83"/>
    </row>
    <row r="664301" spans="16:16" x14ac:dyDescent="0.3">
      <c r="P664301" s="83"/>
    </row>
    <row r="664302" spans="16:16" x14ac:dyDescent="0.3">
      <c r="P664302" s="83"/>
    </row>
    <row r="664303" spans="16:16" x14ac:dyDescent="0.3">
      <c r="P664303" s="83"/>
    </row>
    <row r="664304" spans="16:16" x14ac:dyDescent="0.3">
      <c r="P664304" s="83"/>
    </row>
    <row r="664305" spans="16:16" x14ac:dyDescent="0.3">
      <c r="P664305" s="83"/>
    </row>
    <row r="664306" spans="16:16" x14ac:dyDescent="0.3">
      <c r="P664306" s="83"/>
    </row>
    <row r="664307" spans="16:16" x14ac:dyDescent="0.3">
      <c r="P664307" s="83"/>
    </row>
    <row r="664308" spans="16:16" x14ac:dyDescent="0.3">
      <c r="P664308" s="83"/>
    </row>
    <row r="664309" spans="16:16" x14ac:dyDescent="0.3">
      <c r="P664309" s="83"/>
    </row>
    <row r="664310" spans="16:16" x14ac:dyDescent="0.3">
      <c r="P664310" s="83"/>
    </row>
    <row r="664311" spans="16:16" x14ac:dyDescent="0.3">
      <c r="P664311" s="83"/>
    </row>
    <row r="664312" spans="16:16" x14ac:dyDescent="0.3">
      <c r="P664312" s="83"/>
    </row>
    <row r="664313" spans="16:16" x14ac:dyDescent="0.3">
      <c r="P664313" s="83"/>
    </row>
    <row r="664314" spans="16:16" x14ac:dyDescent="0.3">
      <c r="P664314" s="83"/>
    </row>
    <row r="664315" spans="16:16" x14ac:dyDescent="0.3">
      <c r="P664315" s="83"/>
    </row>
    <row r="664316" spans="16:16" x14ac:dyDescent="0.3">
      <c r="P664316" s="83"/>
    </row>
    <row r="664317" spans="16:16" x14ac:dyDescent="0.3">
      <c r="P664317" s="83"/>
    </row>
    <row r="664318" spans="16:16" x14ac:dyDescent="0.3">
      <c r="P664318" s="83"/>
    </row>
    <row r="664319" spans="16:16" x14ac:dyDescent="0.3">
      <c r="P664319" s="83"/>
    </row>
    <row r="664320" spans="16:16" x14ac:dyDescent="0.3">
      <c r="P664320" s="83"/>
    </row>
    <row r="664321" spans="16:16" x14ac:dyDescent="0.3">
      <c r="P664321" s="83"/>
    </row>
    <row r="664322" spans="16:16" x14ac:dyDescent="0.3">
      <c r="P664322" s="83"/>
    </row>
    <row r="664323" spans="16:16" x14ac:dyDescent="0.3">
      <c r="P664323" s="83"/>
    </row>
    <row r="664324" spans="16:16" x14ac:dyDescent="0.3">
      <c r="P664324" s="83"/>
    </row>
    <row r="664325" spans="16:16" x14ac:dyDescent="0.3">
      <c r="P664325" s="83"/>
    </row>
    <row r="664326" spans="16:16" x14ac:dyDescent="0.3">
      <c r="P664326" s="83"/>
    </row>
    <row r="664327" spans="16:16" x14ac:dyDescent="0.3">
      <c r="P664327" s="83"/>
    </row>
    <row r="664328" spans="16:16" x14ac:dyDescent="0.3">
      <c r="P664328" s="83"/>
    </row>
    <row r="664329" spans="16:16" x14ac:dyDescent="0.3">
      <c r="P664329" s="83"/>
    </row>
    <row r="664330" spans="16:16" x14ac:dyDescent="0.3">
      <c r="P664330" s="83"/>
    </row>
    <row r="664331" spans="16:16" x14ac:dyDescent="0.3">
      <c r="P664331" s="83"/>
    </row>
    <row r="664332" spans="16:16" x14ac:dyDescent="0.3">
      <c r="P664332" s="83"/>
    </row>
    <row r="664333" spans="16:16" x14ac:dyDescent="0.3">
      <c r="P664333" s="83"/>
    </row>
    <row r="664334" spans="16:16" x14ac:dyDescent="0.3">
      <c r="P664334" s="83"/>
    </row>
    <row r="664335" spans="16:16" x14ac:dyDescent="0.3">
      <c r="P664335" s="83"/>
    </row>
    <row r="664336" spans="16:16" x14ac:dyDescent="0.3">
      <c r="P664336" s="83"/>
    </row>
    <row r="664337" spans="16:16" x14ac:dyDescent="0.3">
      <c r="P664337" s="83"/>
    </row>
    <row r="664338" spans="16:16" x14ac:dyDescent="0.3">
      <c r="P664338" s="83"/>
    </row>
    <row r="664339" spans="16:16" x14ac:dyDescent="0.3">
      <c r="P664339" s="83"/>
    </row>
    <row r="664340" spans="16:16" x14ac:dyDescent="0.3">
      <c r="P664340" s="83"/>
    </row>
    <row r="664341" spans="16:16" x14ac:dyDescent="0.3">
      <c r="P664341" s="83"/>
    </row>
    <row r="664342" spans="16:16" x14ac:dyDescent="0.3">
      <c r="P664342" s="83"/>
    </row>
    <row r="664343" spans="16:16" x14ac:dyDescent="0.3">
      <c r="P664343" s="83"/>
    </row>
    <row r="664344" spans="16:16" x14ac:dyDescent="0.3">
      <c r="P664344" s="83"/>
    </row>
    <row r="664345" spans="16:16" x14ac:dyDescent="0.3">
      <c r="P664345" s="83"/>
    </row>
    <row r="664346" spans="16:16" x14ac:dyDescent="0.3">
      <c r="P664346" s="83"/>
    </row>
    <row r="664347" spans="16:16" x14ac:dyDescent="0.3">
      <c r="P664347" s="83"/>
    </row>
    <row r="664348" spans="16:16" x14ac:dyDescent="0.3">
      <c r="P664348" s="83"/>
    </row>
    <row r="664349" spans="16:16" x14ac:dyDescent="0.3">
      <c r="P664349" s="83"/>
    </row>
    <row r="664350" spans="16:16" x14ac:dyDescent="0.3">
      <c r="P664350" s="83"/>
    </row>
    <row r="664351" spans="16:16" x14ac:dyDescent="0.3">
      <c r="P664351" s="83"/>
    </row>
    <row r="664352" spans="16:16" x14ac:dyDescent="0.3">
      <c r="P664352" s="83"/>
    </row>
    <row r="664353" spans="16:16" x14ac:dyDescent="0.3">
      <c r="P664353" s="83"/>
    </row>
    <row r="664354" spans="16:16" x14ac:dyDescent="0.3">
      <c r="P664354" s="83"/>
    </row>
    <row r="664355" spans="16:16" x14ac:dyDescent="0.3">
      <c r="P664355" s="83"/>
    </row>
    <row r="664356" spans="16:16" x14ac:dyDescent="0.3">
      <c r="P664356" s="83"/>
    </row>
    <row r="664357" spans="16:16" x14ac:dyDescent="0.3">
      <c r="P664357" s="83"/>
    </row>
    <row r="664358" spans="16:16" x14ac:dyDescent="0.3">
      <c r="P664358" s="83"/>
    </row>
    <row r="664359" spans="16:16" x14ac:dyDescent="0.3">
      <c r="P664359" s="83"/>
    </row>
    <row r="664360" spans="16:16" x14ac:dyDescent="0.3">
      <c r="P664360" s="83"/>
    </row>
    <row r="664361" spans="16:16" x14ac:dyDescent="0.3">
      <c r="P664361" s="83"/>
    </row>
    <row r="664362" spans="16:16" x14ac:dyDescent="0.3">
      <c r="P664362" s="83"/>
    </row>
    <row r="664363" spans="16:16" x14ac:dyDescent="0.3">
      <c r="P664363" s="83"/>
    </row>
    <row r="664364" spans="16:16" x14ac:dyDescent="0.3">
      <c r="P664364" s="83"/>
    </row>
    <row r="664365" spans="16:16" x14ac:dyDescent="0.3">
      <c r="P664365" s="83"/>
    </row>
    <row r="664366" spans="16:16" x14ac:dyDescent="0.3">
      <c r="P664366" s="83"/>
    </row>
    <row r="664367" spans="16:16" x14ac:dyDescent="0.3">
      <c r="P664367" s="83"/>
    </row>
    <row r="664368" spans="16:16" x14ac:dyDescent="0.3">
      <c r="P664368" s="83"/>
    </row>
    <row r="664369" spans="16:16" x14ac:dyDescent="0.3">
      <c r="P664369" s="83"/>
    </row>
    <row r="664370" spans="16:16" x14ac:dyDescent="0.3">
      <c r="P664370" s="83"/>
    </row>
    <row r="664371" spans="16:16" x14ac:dyDescent="0.3">
      <c r="P664371" s="83"/>
    </row>
    <row r="664372" spans="16:16" x14ac:dyDescent="0.3">
      <c r="P664372" s="83"/>
    </row>
    <row r="664373" spans="16:16" x14ac:dyDescent="0.3">
      <c r="P664373" s="83"/>
    </row>
    <row r="664374" spans="16:16" x14ac:dyDescent="0.3">
      <c r="P664374" s="83"/>
    </row>
    <row r="664375" spans="16:16" x14ac:dyDescent="0.3">
      <c r="P664375" s="83"/>
    </row>
    <row r="664376" spans="16:16" x14ac:dyDescent="0.3">
      <c r="P664376" s="83"/>
    </row>
    <row r="664377" spans="16:16" x14ac:dyDescent="0.3">
      <c r="P664377" s="83"/>
    </row>
    <row r="664378" spans="16:16" x14ac:dyDescent="0.3">
      <c r="P664378" s="83"/>
    </row>
    <row r="664379" spans="16:16" x14ac:dyDescent="0.3">
      <c r="P664379" s="83"/>
    </row>
    <row r="664380" spans="16:16" x14ac:dyDescent="0.3">
      <c r="P664380" s="83"/>
    </row>
    <row r="664381" spans="16:16" x14ac:dyDescent="0.3">
      <c r="P664381" s="83"/>
    </row>
    <row r="664382" spans="16:16" x14ac:dyDescent="0.3">
      <c r="P664382" s="83"/>
    </row>
    <row r="664383" spans="16:16" x14ac:dyDescent="0.3">
      <c r="P664383" s="83"/>
    </row>
    <row r="664384" spans="16:16" x14ac:dyDescent="0.3">
      <c r="P664384" s="83"/>
    </row>
    <row r="664385" spans="16:16" x14ac:dyDescent="0.3">
      <c r="P664385" s="83"/>
    </row>
    <row r="664386" spans="16:16" x14ac:dyDescent="0.3">
      <c r="P664386" s="83"/>
    </row>
    <row r="664387" spans="16:16" x14ac:dyDescent="0.3">
      <c r="P664387" s="83"/>
    </row>
    <row r="664388" spans="16:16" x14ac:dyDescent="0.3">
      <c r="P664388" s="83"/>
    </row>
    <row r="664389" spans="16:16" x14ac:dyDescent="0.3">
      <c r="P664389" s="83"/>
    </row>
    <row r="664390" spans="16:16" x14ac:dyDescent="0.3">
      <c r="P664390" s="83"/>
    </row>
    <row r="664391" spans="16:16" x14ac:dyDescent="0.3">
      <c r="P664391" s="83"/>
    </row>
    <row r="664392" spans="16:16" x14ac:dyDescent="0.3">
      <c r="P664392" s="83"/>
    </row>
    <row r="664393" spans="16:16" x14ac:dyDescent="0.3">
      <c r="P664393" s="83"/>
    </row>
    <row r="664394" spans="16:16" x14ac:dyDescent="0.3">
      <c r="P664394" s="83"/>
    </row>
    <row r="664395" spans="16:16" x14ac:dyDescent="0.3">
      <c r="P664395" s="83"/>
    </row>
    <row r="664396" spans="16:16" x14ac:dyDescent="0.3">
      <c r="P664396" s="83"/>
    </row>
    <row r="664397" spans="16:16" x14ac:dyDescent="0.3">
      <c r="P664397" s="83"/>
    </row>
    <row r="664398" spans="16:16" x14ac:dyDescent="0.3">
      <c r="P664398" s="83"/>
    </row>
    <row r="664399" spans="16:16" x14ac:dyDescent="0.3">
      <c r="P664399" s="83"/>
    </row>
    <row r="664400" spans="16:16" x14ac:dyDescent="0.3">
      <c r="P664400" s="83"/>
    </row>
    <row r="664401" spans="16:16" x14ac:dyDescent="0.3">
      <c r="P664401" s="83"/>
    </row>
    <row r="664402" spans="16:16" x14ac:dyDescent="0.3">
      <c r="P664402" s="83"/>
    </row>
    <row r="664403" spans="16:16" x14ac:dyDescent="0.3">
      <c r="P664403" s="83"/>
    </row>
    <row r="664404" spans="16:16" x14ac:dyDescent="0.3">
      <c r="P664404" s="83"/>
    </row>
    <row r="664405" spans="16:16" x14ac:dyDescent="0.3">
      <c r="P664405" s="83"/>
    </row>
    <row r="664406" spans="16:16" x14ac:dyDescent="0.3">
      <c r="P664406" s="83"/>
    </row>
    <row r="664407" spans="16:16" x14ac:dyDescent="0.3">
      <c r="P664407" s="83"/>
    </row>
    <row r="664408" spans="16:16" x14ac:dyDescent="0.3">
      <c r="P664408" s="83"/>
    </row>
    <row r="664409" spans="16:16" x14ac:dyDescent="0.3">
      <c r="P664409" s="83"/>
    </row>
    <row r="664410" spans="16:16" x14ac:dyDescent="0.3">
      <c r="P664410" s="83"/>
    </row>
    <row r="664411" spans="16:16" x14ac:dyDescent="0.3">
      <c r="P664411" s="83"/>
    </row>
    <row r="664412" spans="16:16" x14ac:dyDescent="0.3">
      <c r="P664412" s="83"/>
    </row>
    <row r="664413" spans="16:16" x14ac:dyDescent="0.3">
      <c r="P664413" s="83"/>
    </row>
    <row r="664414" spans="16:16" x14ac:dyDescent="0.3">
      <c r="P664414" s="83"/>
    </row>
    <row r="664415" spans="16:16" x14ac:dyDescent="0.3">
      <c r="P664415" s="83"/>
    </row>
    <row r="664416" spans="16:16" x14ac:dyDescent="0.3">
      <c r="P664416" s="83"/>
    </row>
    <row r="664417" spans="16:16" x14ac:dyDescent="0.3">
      <c r="P664417" s="83"/>
    </row>
    <row r="664418" spans="16:16" x14ac:dyDescent="0.3">
      <c r="P664418" s="83"/>
    </row>
    <row r="664419" spans="16:16" x14ac:dyDescent="0.3">
      <c r="P664419" s="83"/>
    </row>
    <row r="664420" spans="16:16" x14ac:dyDescent="0.3">
      <c r="P664420" s="83"/>
    </row>
    <row r="664421" spans="16:16" x14ac:dyDescent="0.3">
      <c r="P664421" s="83"/>
    </row>
    <row r="664422" spans="16:16" x14ac:dyDescent="0.3">
      <c r="P664422" s="83"/>
    </row>
    <row r="664423" spans="16:16" x14ac:dyDescent="0.3">
      <c r="P664423" s="83"/>
    </row>
    <row r="664424" spans="16:16" x14ac:dyDescent="0.3">
      <c r="P664424" s="83"/>
    </row>
    <row r="664425" spans="16:16" x14ac:dyDescent="0.3">
      <c r="P664425" s="83"/>
    </row>
    <row r="664426" spans="16:16" x14ac:dyDescent="0.3">
      <c r="P664426" s="83"/>
    </row>
    <row r="664427" spans="16:16" x14ac:dyDescent="0.3">
      <c r="P664427" s="83"/>
    </row>
    <row r="664428" spans="16:16" x14ac:dyDescent="0.3">
      <c r="P664428" s="83"/>
    </row>
    <row r="664429" spans="16:16" x14ac:dyDescent="0.3">
      <c r="P664429" s="83"/>
    </row>
    <row r="664430" spans="16:16" x14ac:dyDescent="0.3">
      <c r="P664430" s="83"/>
    </row>
    <row r="664431" spans="16:16" x14ac:dyDescent="0.3">
      <c r="P664431" s="83"/>
    </row>
    <row r="664432" spans="16:16" x14ac:dyDescent="0.3">
      <c r="P664432" s="83"/>
    </row>
    <row r="664433" spans="16:16" x14ac:dyDescent="0.3">
      <c r="P664433" s="83"/>
    </row>
    <row r="664434" spans="16:16" x14ac:dyDescent="0.3">
      <c r="P664434" s="83"/>
    </row>
    <row r="664435" spans="16:16" x14ac:dyDescent="0.3">
      <c r="P664435" s="83"/>
    </row>
    <row r="664436" spans="16:16" x14ac:dyDescent="0.3">
      <c r="P664436" s="83"/>
    </row>
    <row r="664437" spans="16:16" x14ac:dyDescent="0.3">
      <c r="P664437" s="83"/>
    </row>
    <row r="664438" spans="16:16" x14ac:dyDescent="0.3">
      <c r="P664438" s="83"/>
    </row>
    <row r="664439" spans="16:16" x14ac:dyDescent="0.3">
      <c r="P664439" s="83"/>
    </row>
    <row r="664440" spans="16:16" x14ac:dyDescent="0.3">
      <c r="P664440" s="83"/>
    </row>
    <row r="664441" spans="16:16" x14ac:dyDescent="0.3">
      <c r="P664441" s="83"/>
    </row>
    <row r="664442" spans="16:16" x14ac:dyDescent="0.3">
      <c r="P664442" s="83"/>
    </row>
    <row r="664443" spans="16:16" x14ac:dyDescent="0.3">
      <c r="P664443" s="83"/>
    </row>
    <row r="664444" spans="16:16" x14ac:dyDescent="0.3">
      <c r="P664444" s="83"/>
    </row>
    <row r="664445" spans="16:16" x14ac:dyDescent="0.3">
      <c r="P664445" s="83"/>
    </row>
    <row r="664446" spans="16:16" x14ac:dyDescent="0.3">
      <c r="P664446" s="83"/>
    </row>
    <row r="664447" spans="16:16" x14ac:dyDescent="0.3">
      <c r="P664447" s="83"/>
    </row>
    <row r="664448" spans="16:16" x14ac:dyDescent="0.3">
      <c r="P664448" s="83"/>
    </row>
    <row r="664449" spans="16:16" x14ac:dyDescent="0.3">
      <c r="P664449" s="83"/>
    </row>
    <row r="664450" spans="16:16" x14ac:dyDescent="0.3">
      <c r="P664450" s="83"/>
    </row>
    <row r="664451" spans="16:16" x14ac:dyDescent="0.3">
      <c r="P664451" s="83"/>
    </row>
    <row r="664452" spans="16:16" x14ac:dyDescent="0.3">
      <c r="P664452" s="83"/>
    </row>
    <row r="664453" spans="16:16" x14ac:dyDescent="0.3">
      <c r="P664453" s="83"/>
    </row>
    <row r="664454" spans="16:16" x14ac:dyDescent="0.3">
      <c r="P664454" s="83"/>
    </row>
    <row r="664455" spans="16:16" x14ac:dyDescent="0.3">
      <c r="P664455" s="83"/>
    </row>
    <row r="664456" spans="16:16" x14ac:dyDescent="0.3">
      <c r="P664456" s="83"/>
    </row>
    <row r="664457" spans="16:16" x14ac:dyDescent="0.3">
      <c r="P664457" s="83"/>
    </row>
    <row r="664458" spans="16:16" x14ac:dyDescent="0.3">
      <c r="P664458" s="83"/>
    </row>
    <row r="664459" spans="16:16" x14ac:dyDescent="0.3">
      <c r="P664459" s="83"/>
    </row>
    <row r="664460" spans="16:16" x14ac:dyDescent="0.3">
      <c r="P664460" s="83"/>
    </row>
    <row r="664461" spans="16:16" x14ac:dyDescent="0.3">
      <c r="P664461" s="83"/>
    </row>
    <row r="664462" spans="16:16" x14ac:dyDescent="0.3">
      <c r="P664462" s="83"/>
    </row>
    <row r="664463" spans="16:16" x14ac:dyDescent="0.3">
      <c r="P664463" s="83"/>
    </row>
    <row r="664464" spans="16:16" x14ac:dyDescent="0.3">
      <c r="P664464" s="83"/>
    </row>
    <row r="664465" spans="16:16" x14ac:dyDescent="0.3">
      <c r="P664465" s="83"/>
    </row>
    <row r="664466" spans="16:16" x14ac:dyDescent="0.3">
      <c r="P664466" s="83"/>
    </row>
    <row r="664467" spans="16:16" x14ac:dyDescent="0.3">
      <c r="P664467" s="83"/>
    </row>
    <row r="664468" spans="16:16" x14ac:dyDescent="0.3">
      <c r="P664468" s="83"/>
    </row>
    <row r="664469" spans="16:16" x14ac:dyDescent="0.3">
      <c r="P664469" s="83"/>
    </row>
    <row r="664470" spans="16:16" x14ac:dyDescent="0.3">
      <c r="P664470" s="83"/>
    </row>
    <row r="664471" spans="16:16" x14ac:dyDescent="0.3">
      <c r="P664471" s="83"/>
    </row>
    <row r="664472" spans="16:16" x14ac:dyDescent="0.3">
      <c r="P664472" s="83"/>
    </row>
    <row r="664473" spans="16:16" x14ac:dyDescent="0.3">
      <c r="P664473" s="83"/>
    </row>
    <row r="664474" spans="16:16" x14ac:dyDescent="0.3">
      <c r="P664474" s="83"/>
    </row>
    <row r="664475" spans="16:16" x14ac:dyDescent="0.3">
      <c r="P664475" s="83"/>
    </row>
    <row r="664476" spans="16:16" x14ac:dyDescent="0.3">
      <c r="P664476" s="83"/>
    </row>
    <row r="664477" spans="16:16" x14ac:dyDescent="0.3">
      <c r="P664477" s="83"/>
    </row>
    <row r="664478" spans="16:16" x14ac:dyDescent="0.3">
      <c r="P664478" s="83"/>
    </row>
    <row r="664479" spans="16:16" x14ac:dyDescent="0.3">
      <c r="P664479" s="83"/>
    </row>
    <row r="664480" spans="16:16" x14ac:dyDescent="0.3">
      <c r="P664480" s="83"/>
    </row>
    <row r="664481" spans="16:16" x14ac:dyDescent="0.3">
      <c r="P664481" s="83"/>
    </row>
    <row r="664482" spans="16:16" x14ac:dyDescent="0.3">
      <c r="P664482" s="83"/>
    </row>
    <row r="664483" spans="16:16" x14ac:dyDescent="0.3">
      <c r="P664483" s="83"/>
    </row>
    <row r="664484" spans="16:16" x14ac:dyDescent="0.3">
      <c r="P664484" s="83"/>
    </row>
    <row r="664485" spans="16:16" x14ac:dyDescent="0.3">
      <c r="P664485" s="83"/>
    </row>
    <row r="664486" spans="16:16" x14ac:dyDescent="0.3">
      <c r="P664486" s="83"/>
    </row>
    <row r="664487" spans="16:16" x14ac:dyDescent="0.3">
      <c r="P664487" s="83"/>
    </row>
    <row r="664488" spans="16:16" x14ac:dyDescent="0.3">
      <c r="P664488" s="83"/>
    </row>
    <row r="664489" spans="16:16" x14ac:dyDescent="0.3">
      <c r="P664489" s="83"/>
    </row>
    <row r="664490" spans="16:16" x14ac:dyDescent="0.3">
      <c r="P664490" s="83"/>
    </row>
    <row r="664491" spans="16:16" x14ac:dyDescent="0.3">
      <c r="P664491" s="83"/>
    </row>
    <row r="664492" spans="16:16" x14ac:dyDescent="0.3">
      <c r="P664492" s="83"/>
    </row>
    <row r="664493" spans="16:16" x14ac:dyDescent="0.3">
      <c r="P664493" s="83"/>
    </row>
    <row r="664494" spans="16:16" x14ac:dyDescent="0.3">
      <c r="P664494" s="83"/>
    </row>
    <row r="664495" spans="16:16" x14ac:dyDescent="0.3">
      <c r="P664495" s="83"/>
    </row>
    <row r="664496" spans="16:16" x14ac:dyDescent="0.3">
      <c r="P664496" s="83"/>
    </row>
    <row r="664497" spans="16:16" x14ac:dyDescent="0.3">
      <c r="P664497" s="83"/>
    </row>
    <row r="664498" spans="16:16" x14ac:dyDescent="0.3">
      <c r="P664498" s="83"/>
    </row>
    <row r="664499" spans="16:16" x14ac:dyDescent="0.3">
      <c r="P664499" s="83"/>
    </row>
    <row r="664500" spans="16:16" x14ac:dyDescent="0.3">
      <c r="P664500" s="83"/>
    </row>
    <row r="664501" spans="16:16" x14ac:dyDescent="0.3">
      <c r="P664501" s="83"/>
    </row>
    <row r="664502" spans="16:16" x14ac:dyDescent="0.3">
      <c r="P664502" s="83"/>
    </row>
    <row r="664503" spans="16:16" x14ac:dyDescent="0.3">
      <c r="P664503" s="83"/>
    </row>
    <row r="664504" spans="16:16" x14ac:dyDescent="0.3">
      <c r="P664504" s="83"/>
    </row>
    <row r="664505" spans="16:16" x14ac:dyDescent="0.3">
      <c r="P664505" s="83"/>
    </row>
    <row r="664506" spans="16:16" x14ac:dyDescent="0.3">
      <c r="P664506" s="83"/>
    </row>
    <row r="664507" spans="16:16" x14ac:dyDescent="0.3">
      <c r="P664507" s="83"/>
    </row>
    <row r="664508" spans="16:16" x14ac:dyDescent="0.3">
      <c r="P664508" s="83"/>
    </row>
    <row r="664509" spans="16:16" x14ac:dyDescent="0.3">
      <c r="P664509" s="83"/>
    </row>
    <row r="664510" spans="16:16" x14ac:dyDescent="0.3">
      <c r="P664510" s="83"/>
    </row>
    <row r="664511" spans="16:16" x14ac:dyDescent="0.3">
      <c r="P664511" s="83"/>
    </row>
    <row r="664512" spans="16:16" x14ac:dyDescent="0.3">
      <c r="P664512" s="83"/>
    </row>
    <row r="664513" spans="16:16" x14ac:dyDescent="0.3">
      <c r="P664513" s="83"/>
    </row>
    <row r="664514" spans="16:16" x14ac:dyDescent="0.3">
      <c r="P664514" s="83"/>
    </row>
    <row r="664515" spans="16:16" x14ac:dyDescent="0.3">
      <c r="P664515" s="83"/>
    </row>
    <row r="664516" spans="16:16" x14ac:dyDescent="0.3">
      <c r="P664516" s="83"/>
    </row>
    <row r="664517" spans="16:16" x14ac:dyDescent="0.3">
      <c r="P664517" s="83"/>
    </row>
    <row r="664518" spans="16:16" x14ac:dyDescent="0.3">
      <c r="P664518" s="83"/>
    </row>
    <row r="664519" spans="16:16" x14ac:dyDescent="0.3">
      <c r="P664519" s="83"/>
    </row>
    <row r="664520" spans="16:16" x14ac:dyDescent="0.3">
      <c r="P664520" s="83"/>
    </row>
    <row r="664521" spans="16:16" x14ac:dyDescent="0.3">
      <c r="P664521" s="83"/>
    </row>
    <row r="664522" spans="16:16" x14ac:dyDescent="0.3">
      <c r="P664522" s="83"/>
    </row>
    <row r="664523" spans="16:16" x14ac:dyDescent="0.3">
      <c r="P664523" s="83"/>
    </row>
    <row r="664524" spans="16:16" x14ac:dyDescent="0.3">
      <c r="P664524" s="83"/>
    </row>
    <row r="664525" spans="16:16" x14ac:dyDescent="0.3">
      <c r="P664525" s="83"/>
    </row>
    <row r="664526" spans="16:16" x14ac:dyDescent="0.3">
      <c r="P664526" s="83"/>
    </row>
    <row r="664527" spans="16:16" x14ac:dyDescent="0.3">
      <c r="P664527" s="83"/>
    </row>
    <row r="664528" spans="16:16" x14ac:dyDescent="0.3">
      <c r="P664528" s="83"/>
    </row>
    <row r="664529" spans="16:16" x14ac:dyDescent="0.3">
      <c r="P664529" s="83"/>
    </row>
    <row r="664530" spans="16:16" x14ac:dyDescent="0.3">
      <c r="P664530" s="83"/>
    </row>
    <row r="664531" spans="16:16" x14ac:dyDescent="0.3">
      <c r="P664531" s="83"/>
    </row>
    <row r="664532" spans="16:16" x14ac:dyDescent="0.3">
      <c r="P664532" s="83"/>
    </row>
    <row r="664533" spans="16:16" x14ac:dyDescent="0.3">
      <c r="P664533" s="83"/>
    </row>
    <row r="664534" spans="16:16" x14ac:dyDescent="0.3">
      <c r="P664534" s="83"/>
    </row>
    <row r="664535" spans="16:16" x14ac:dyDescent="0.3">
      <c r="P664535" s="83"/>
    </row>
    <row r="664536" spans="16:16" x14ac:dyDescent="0.3">
      <c r="P664536" s="83"/>
    </row>
    <row r="664537" spans="16:16" x14ac:dyDescent="0.3">
      <c r="P664537" s="83"/>
    </row>
    <row r="664538" spans="16:16" x14ac:dyDescent="0.3">
      <c r="P664538" s="83"/>
    </row>
    <row r="664539" spans="16:16" x14ac:dyDescent="0.3">
      <c r="P664539" s="83"/>
    </row>
    <row r="664540" spans="16:16" x14ac:dyDescent="0.3">
      <c r="P664540" s="83"/>
    </row>
    <row r="664541" spans="16:16" x14ac:dyDescent="0.3">
      <c r="P664541" s="83"/>
    </row>
    <row r="664542" spans="16:16" x14ac:dyDescent="0.3">
      <c r="P664542" s="83"/>
    </row>
    <row r="664543" spans="16:16" x14ac:dyDescent="0.3">
      <c r="P664543" s="83"/>
    </row>
    <row r="664544" spans="16:16" x14ac:dyDescent="0.3">
      <c r="P664544" s="83"/>
    </row>
    <row r="664545" spans="16:16" x14ac:dyDescent="0.3">
      <c r="P664545" s="83"/>
    </row>
    <row r="664546" spans="16:16" x14ac:dyDescent="0.3">
      <c r="P664546" s="83"/>
    </row>
    <row r="664547" spans="16:16" x14ac:dyDescent="0.3">
      <c r="P664547" s="83"/>
    </row>
    <row r="664548" spans="16:16" x14ac:dyDescent="0.3">
      <c r="P664548" s="83"/>
    </row>
    <row r="664549" spans="16:16" x14ac:dyDescent="0.3">
      <c r="P664549" s="83"/>
    </row>
    <row r="664550" spans="16:16" x14ac:dyDescent="0.3">
      <c r="P664550" s="83"/>
    </row>
    <row r="664551" spans="16:16" x14ac:dyDescent="0.3">
      <c r="P664551" s="83"/>
    </row>
    <row r="664552" spans="16:16" x14ac:dyDescent="0.3">
      <c r="P664552" s="83"/>
    </row>
    <row r="664553" spans="16:16" x14ac:dyDescent="0.3">
      <c r="P664553" s="83"/>
    </row>
    <row r="664554" spans="16:16" x14ac:dyDescent="0.3">
      <c r="P664554" s="83"/>
    </row>
    <row r="664555" spans="16:16" x14ac:dyDescent="0.3">
      <c r="P664555" s="83"/>
    </row>
    <row r="664556" spans="16:16" x14ac:dyDescent="0.3">
      <c r="P664556" s="83"/>
    </row>
    <row r="664557" spans="16:16" x14ac:dyDescent="0.3">
      <c r="P664557" s="83"/>
    </row>
    <row r="664558" spans="16:16" x14ac:dyDescent="0.3">
      <c r="P664558" s="83"/>
    </row>
    <row r="664559" spans="16:16" x14ac:dyDescent="0.3">
      <c r="P664559" s="83"/>
    </row>
    <row r="664560" spans="16:16" x14ac:dyDescent="0.3">
      <c r="P664560" s="83"/>
    </row>
    <row r="664561" spans="16:16" x14ac:dyDescent="0.3">
      <c r="P664561" s="83"/>
    </row>
    <row r="664562" spans="16:16" x14ac:dyDescent="0.3">
      <c r="P664562" s="83"/>
    </row>
    <row r="664563" spans="16:16" x14ac:dyDescent="0.3">
      <c r="P664563" s="83"/>
    </row>
    <row r="664564" spans="16:16" x14ac:dyDescent="0.3">
      <c r="P664564" s="83"/>
    </row>
    <row r="664565" spans="16:16" x14ac:dyDescent="0.3">
      <c r="P664565" s="83"/>
    </row>
    <row r="664566" spans="16:16" x14ac:dyDescent="0.3">
      <c r="P664566" s="83"/>
    </row>
    <row r="664567" spans="16:16" x14ac:dyDescent="0.3">
      <c r="P664567" s="83"/>
    </row>
    <row r="664568" spans="16:16" x14ac:dyDescent="0.3">
      <c r="P664568" s="83"/>
    </row>
    <row r="664569" spans="16:16" x14ac:dyDescent="0.3">
      <c r="P664569" s="83"/>
    </row>
    <row r="664570" spans="16:16" x14ac:dyDescent="0.3">
      <c r="P664570" s="83"/>
    </row>
    <row r="664571" spans="16:16" x14ac:dyDescent="0.3">
      <c r="P664571" s="83"/>
    </row>
    <row r="664572" spans="16:16" x14ac:dyDescent="0.3">
      <c r="P664572" s="83"/>
    </row>
    <row r="664573" spans="16:16" x14ac:dyDescent="0.3">
      <c r="P664573" s="83"/>
    </row>
    <row r="664574" spans="16:16" x14ac:dyDescent="0.3">
      <c r="P664574" s="83"/>
    </row>
    <row r="664575" spans="16:16" x14ac:dyDescent="0.3">
      <c r="P664575" s="83"/>
    </row>
    <row r="664576" spans="16:16" x14ac:dyDescent="0.3">
      <c r="P664576" s="83"/>
    </row>
    <row r="664577" spans="16:16" x14ac:dyDescent="0.3">
      <c r="P664577" s="83"/>
    </row>
    <row r="664578" spans="16:16" x14ac:dyDescent="0.3">
      <c r="P664578" s="83"/>
    </row>
    <row r="664579" spans="16:16" x14ac:dyDescent="0.3">
      <c r="P664579" s="83"/>
    </row>
    <row r="664580" spans="16:16" x14ac:dyDescent="0.3">
      <c r="P664580" s="83"/>
    </row>
    <row r="664581" spans="16:16" x14ac:dyDescent="0.3">
      <c r="P664581" s="83"/>
    </row>
    <row r="664582" spans="16:16" x14ac:dyDescent="0.3">
      <c r="P664582" s="83"/>
    </row>
    <row r="664583" spans="16:16" x14ac:dyDescent="0.3">
      <c r="P664583" s="83"/>
    </row>
    <row r="664584" spans="16:16" x14ac:dyDescent="0.3">
      <c r="P664584" s="83"/>
    </row>
    <row r="664585" spans="16:16" x14ac:dyDescent="0.3">
      <c r="P664585" s="83"/>
    </row>
    <row r="664586" spans="16:16" x14ac:dyDescent="0.3">
      <c r="P664586" s="83"/>
    </row>
    <row r="664587" spans="16:16" x14ac:dyDescent="0.3">
      <c r="P664587" s="83"/>
    </row>
    <row r="664588" spans="16:16" x14ac:dyDescent="0.3">
      <c r="P664588" s="83"/>
    </row>
    <row r="664589" spans="16:16" x14ac:dyDescent="0.3">
      <c r="P664589" s="83"/>
    </row>
    <row r="664590" spans="16:16" x14ac:dyDescent="0.3">
      <c r="P664590" s="83"/>
    </row>
    <row r="664591" spans="16:16" x14ac:dyDescent="0.3">
      <c r="P664591" s="83"/>
    </row>
    <row r="664592" spans="16:16" x14ac:dyDescent="0.3">
      <c r="P664592" s="83"/>
    </row>
    <row r="664593" spans="16:16" x14ac:dyDescent="0.3">
      <c r="P664593" s="83"/>
    </row>
    <row r="664594" spans="16:16" x14ac:dyDescent="0.3">
      <c r="P664594" s="83"/>
    </row>
    <row r="664595" spans="16:16" x14ac:dyDescent="0.3">
      <c r="P664595" s="83"/>
    </row>
    <row r="664596" spans="16:16" x14ac:dyDescent="0.3">
      <c r="P664596" s="83"/>
    </row>
    <row r="664597" spans="16:16" x14ac:dyDescent="0.3">
      <c r="P664597" s="83"/>
    </row>
    <row r="664598" spans="16:16" x14ac:dyDescent="0.3">
      <c r="P664598" s="83"/>
    </row>
    <row r="664599" spans="16:16" x14ac:dyDescent="0.3">
      <c r="P664599" s="83"/>
    </row>
    <row r="664600" spans="16:16" x14ac:dyDescent="0.3">
      <c r="P664600" s="83"/>
    </row>
    <row r="664601" spans="16:16" x14ac:dyDescent="0.3">
      <c r="P664601" s="83"/>
    </row>
    <row r="664602" spans="16:16" x14ac:dyDescent="0.3">
      <c r="P664602" s="83"/>
    </row>
    <row r="664603" spans="16:16" x14ac:dyDescent="0.3">
      <c r="P664603" s="83"/>
    </row>
    <row r="664604" spans="16:16" x14ac:dyDescent="0.3">
      <c r="P664604" s="83"/>
    </row>
    <row r="664605" spans="16:16" x14ac:dyDescent="0.3">
      <c r="P664605" s="83"/>
    </row>
    <row r="664606" spans="16:16" x14ac:dyDescent="0.3">
      <c r="P664606" s="83"/>
    </row>
    <row r="664607" spans="16:16" x14ac:dyDescent="0.3">
      <c r="P664607" s="83"/>
    </row>
    <row r="664608" spans="16:16" x14ac:dyDescent="0.3">
      <c r="P664608" s="83"/>
    </row>
    <row r="664609" spans="16:16" x14ac:dyDescent="0.3">
      <c r="P664609" s="83"/>
    </row>
    <row r="664610" spans="16:16" x14ac:dyDescent="0.3">
      <c r="P664610" s="83"/>
    </row>
    <row r="664611" spans="16:16" x14ac:dyDescent="0.3">
      <c r="P664611" s="83"/>
    </row>
    <row r="664612" spans="16:16" x14ac:dyDescent="0.3">
      <c r="P664612" s="83"/>
    </row>
    <row r="664613" spans="16:16" x14ac:dyDescent="0.3">
      <c r="P664613" s="83"/>
    </row>
    <row r="664614" spans="16:16" x14ac:dyDescent="0.3">
      <c r="P664614" s="83"/>
    </row>
    <row r="664615" spans="16:16" x14ac:dyDescent="0.3">
      <c r="P664615" s="83"/>
    </row>
    <row r="664616" spans="16:16" x14ac:dyDescent="0.3">
      <c r="P664616" s="83"/>
    </row>
    <row r="664617" spans="16:16" x14ac:dyDescent="0.3">
      <c r="P664617" s="83"/>
    </row>
    <row r="664618" spans="16:16" x14ac:dyDescent="0.3">
      <c r="P664618" s="83"/>
    </row>
    <row r="664619" spans="16:16" x14ac:dyDescent="0.3">
      <c r="P664619" s="83"/>
    </row>
    <row r="664620" spans="16:16" x14ac:dyDescent="0.3">
      <c r="P664620" s="83"/>
    </row>
    <row r="664621" spans="16:16" x14ac:dyDescent="0.3">
      <c r="P664621" s="83"/>
    </row>
    <row r="664622" spans="16:16" x14ac:dyDescent="0.3">
      <c r="P664622" s="83"/>
    </row>
    <row r="664623" spans="16:16" x14ac:dyDescent="0.3">
      <c r="P664623" s="83"/>
    </row>
    <row r="664624" spans="16:16" x14ac:dyDescent="0.3">
      <c r="P664624" s="83"/>
    </row>
    <row r="664625" spans="16:16" x14ac:dyDescent="0.3">
      <c r="P664625" s="83"/>
    </row>
    <row r="664626" spans="16:16" x14ac:dyDescent="0.3">
      <c r="P664626" s="83"/>
    </row>
    <row r="664627" spans="16:16" x14ac:dyDescent="0.3">
      <c r="P664627" s="83"/>
    </row>
    <row r="664628" spans="16:16" x14ac:dyDescent="0.3">
      <c r="P664628" s="83"/>
    </row>
    <row r="664629" spans="16:16" x14ac:dyDescent="0.3">
      <c r="P664629" s="83"/>
    </row>
    <row r="664630" spans="16:16" x14ac:dyDescent="0.3">
      <c r="P664630" s="83"/>
    </row>
    <row r="664631" spans="16:16" x14ac:dyDescent="0.3">
      <c r="P664631" s="83"/>
    </row>
    <row r="664632" spans="16:16" x14ac:dyDescent="0.3">
      <c r="P664632" s="83"/>
    </row>
    <row r="664633" spans="16:16" x14ac:dyDescent="0.3">
      <c r="P664633" s="83"/>
    </row>
    <row r="664634" spans="16:16" x14ac:dyDescent="0.3">
      <c r="P664634" s="83"/>
    </row>
    <row r="664635" spans="16:16" x14ac:dyDescent="0.3">
      <c r="P664635" s="83"/>
    </row>
    <row r="664636" spans="16:16" x14ac:dyDescent="0.3">
      <c r="P664636" s="83"/>
    </row>
    <row r="664637" spans="16:16" x14ac:dyDescent="0.3">
      <c r="P664637" s="83"/>
    </row>
    <row r="664638" spans="16:16" x14ac:dyDescent="0.3">
      <c r="P664638" s="83"/>
    </row>
    <row r="664639" spans="16:16" x14ac:dyDescent="0.3">
      <c r="P664639" s="83"/>
    </row>
    <row r="664640" spans="16:16" x14ac:dyDescent="0.3">
      <c r="P664640" s="83"/>
    </row>
    <row r="664641" spans="16:16" x14ac:dyDescent="0.3">
      <c r="P664641" s="83"/>
    </row>
    <row r="664642" spans="16:16" x14ac:dyDescent="0.3">
      <c r="P664642" s="83"/>
    </row>
    <row r="664643" spans="16:16" x14ac:dyDescent="0.3">
      <c r="P664643" s="83"/>
    </row>
    <row r="664644" spans="16:16" x14ac:dyDescent="0.3">
      <c r="P664644" s="83"/>
    </row>
    <row r="664645" spans="16:16" x14ac:dyDescent="0.3">
      <c r="P664645" s="83"/>
    </row>
    <row r="664646" spans="16:16" x14ac:dyDescent="0.3">
      <c r="P664646" s="83"/>
    </row>
    <row r="664647" spans="16:16" x14ac:dyDescent="0.3">
      <c r="P664647" s="83"/>
    </row>
    <row r="664648" spans="16:16" x14ac:dyDescent="0.3">
      <c r="P664648" s="83"/>
    </row>
    <row r="664649" spans="16:16" x14ac:dyDescent="0.3">
      <c r="P664649" s="83"/>
    </row>
    <row r="664650" spans="16:16" x14ac:dyDescent="0.3">
      <c r="P664650" s="83"/>
    </row>
    <row r="664651" spans="16:16" x14ac:dyDescent="0.3">
      <c r="P664651" s="83"/>
    </row>
    <row r="664652" spans="16:16" x14ac:dyDescent="0.3">
      <c r="P664652" s="83"/>
    </row>
    <row r="664653" spans="16:16" x14ac:dyDescent="0.3">
      <c r="P664653" s="83"/>
    </row>
    <row r="664654" spans="16:16" x14ac:dyDescent="0.3">
      <c r="P664654" s="83"/>
    </row>
    <row r="664655" spans="16:16" x14ac:dyDescent="0.3">
      <c r="P664655" s="83"/>
    </row>
    <row r="664656" spans="16:16" x14ac:dyDescent="0.3">
      <c r="P664656" s="83"/>
    </row>
    <row r="664657" spans="16:16" x14ac:dyDescent="0.3">
      <c r="P664657" s="83"/>
    </row>
    <row r="664658" spans="16:16" x14ac:dyDescent="0.3">
      <c r="P664658" s="83"/>
    </row>
    <row r="664659" spans="16:16" x14ac:dyDescent="0.3">
      <c r="P664659" s="83"/>
    </row>
    <row r="664660" spans="16:16" x14ac:dyDescent="0.3">
      <c r="P664660" s="83"/>
    </row>
    <row r="664661" spans="16:16" x14ac:dyDescent="0.3">
      <c r="P664661" s="83"/>
    </row>
    <row r="664662" spans="16:16" x14ac:dyDescent="0.3">
      <c r="P664662" s="83"/>
    </row>
    <row r="664663" spans="16:16" x14ac:dyDescent="0.3">
      <c r="P664663" s="83"/>
    </row>
    <row r="664664" spans="16:16" x14ac:dyDescent="0.3">
      <c r="P664664" s="83"/>
    </row>
    <row r="664665" spans="16:16" x14ac:dyDescent="0.3">
      <c r="P664665" s="83"/>
    </row>
    <row r="664666" spans="16:16" x14ac:dyDescent="0.3">
      <c r="P664666" s="83"/>
    </row>
    <row r="664667" spans="16:16" x14ac:dyDescent="0.3">
      <c r="P664667" s="83"/>
    </row>
    <row r="664668" spans="16:16" x14ac:dyDescent="0.3">
      <c r="P664668" s="83"/>
    </row>
    <row r="664669" spans="16:16" x14ac:dyDescent="0.3">
      <c r="P664669" s="83"/>
    </row>
    <row r="664670" spans="16:16" x14ac:dyDescent="0.3">
      <c r="P664670" s="83"/>
    </row>
    <row r="664671" spans="16:16" x14ac:dyDescent="0.3">
      <c r="P664671" s="83"/>
    </row>
    <row r="664672" spans="16:16" x14ac:dyDescent="0.3">
      <c r="P664672" s="83"/>
    </row>
    <row r="664673" spans="16:16" x14ac:dyDescent="0.3">
      <c r="P664673" s="83"/>
    </row>
    <row r="664674" spans="16:16" x14ac:dyDescent="0.3">
      <c r="P664674" s="83"/>
    </row>
    <row r="664675" spans="16:16" x14ac:dyDescent="0.3">
      <c r="P664675" s="83"/>
    </row>
    <row r="664676" spans="16:16" x14ac:dyDescent="0.3">
      <c r="P664676" s="83"/>
    </row>
    <row r="664677" spans="16:16" x14ac:dyDescent="0.3">
      <c r="P664677" s="83"/>
    </row>
    <row r="664678" spans="16:16" x14ac:dyDescent="0.3">
      <c r="P664678" s="83"/>
    </row>
    <row r="664679" spans="16:16" x14ac:dyDescent="0.3">
      <c r="P664679" s="83"/>
    </row>
    <row r="664680" spans="16:16" x14ac:dyDescent="0.3">
      <c r="P664680" s="83"/>
    </row>
    <row r="664681" spans="16:16" x14ac:dyDescent="0.3">
      <c r="P664681" s="83"/>
    </row>
    <row r="664682" spans="16:16" x14ac:dyDescent="0.3">
      <c r="P664682" s="83"/>
    </row>
    <row r="664683" spans="16:16" x14ac:dyDescent="0.3">
      <c r="P664683" s="83"/>
    </row>
    <row r="664684" spans="16:16" x14ac:dyDescent="0.3">
      <c r="P664684" s="83"/>
    </row>
    <row r="664685" spans="16:16" x14ac:dyDescent="0.3">
      <c r="P664685" s="83"/>
    </row>
    <row r="664686" spans="16:16" x14ac:dyDescent="0.3">
      <c r="P664686" s="83"/>
    </row>
    <row r="664687" spans="16:16" x14ac:dyDescent="0.3">
      <c r="P664687" s="83"/>
    </row>
    <row r="664688" spans="16:16" x14ac:dyDescent="0.3">
      <c r="P664688" s="83"/>
    </row>
    <row r="664689" spans="16:16" x14ac:dyDescent="0.3">
      <c r="P664689" s="83"/>
    </row>
    <row r="664690" spans="16:16" x14ac:dyDescent="0.3">
      <c r="P664690" s="83"/>
    </row>
    <row r="664691" spans="16:16" x14ac:dyDescent="0.3">
      <c r="P664691" s="83"/>
    </row>
    <row r="664692" spans="16:16" x14ac:dyDescent="0.3">
      <c r="P664692" s="83"/>
    </row>
    <row r="664693" spans="16:16" x14ac:dyDescent="0.3">
      <c r="P664693" s="83"/>
    </row>
    <row r="664694" spans="16:16" x14ac:dyDescent="0.3">
      <c r="P664694" s="83"/>
    </row>
    <row r="664695" spans="16:16" x14ac:dyDescent="0.3">
      <c r="P664695" s="83"/>
    </row>
    <row r="664696" spans="16:16" x14ac:dyDescent="0.3">
      <c r="P664696" s="83"/>
    </row>
    <row r="664697" spans="16:16" x14ac:dyDescent="0.3">
      <c r="P664697" s="83"/>
    </row>
    <row r="664698" spans="16:16" x14ac:dyDescent="0.3">
      <c r="P664698" s="83"/>
    </row>
    <row r="664699" spans="16:16" x14ac:dyDescent="0.3">
      <c r="P664699" s="83"/>
    </row>
    <row r="664700" spans="16:16" x14ac:dyDescent="0.3">
      <c r="P664700" s="83"/>
    </row>
    <row r="664701" spans="16:16" x14ac:dyDescent="0.3">
      <c r="P664701" s="83"/>
    </row>
    <row r="664702" spans="16:16" x14ac:dyDescent="0.3">
      <c r="P664702" s="83"/>
    </row>
    <row r="664703" spans="16:16" x14ac:dyDescent="0.3">
      <c r="P664703" s="83"/>
    </row>
    <row r="664704" spans="16:16" x14ac:dyDescent="0.3">
      <c r="P664704" s="83"/>
    </row>
    <row r="664705" spans="16:16" x14ac:dyDescent="0.3">
      <c r="P664705" s="83"/>
    </row>
    <row r="664706" spans="16:16" x14ac:dyDescent="0.3">
      <c r="P664706" s="83"/>
    </row>
    <row r="664707" spans="16:16" x14ac:dyDescent="0.3">
      <c r="P664707" s="83"/>
    </row>
    <row r="664708" spans="16:16" x14ac:dyDescent="0.3">
      <c r="P664708" s="83"/>
    </row>
    <row r="664709" spans="16:16" x14ac:dyDescent="0.3">
      <c r="P664709" s="83"/>
    </row>
    <row r="664710" spans="16:16" x14ac:dyDescent="0.3">
      <c r="P664710" s="83"/>
    </row>
    <row r="664711" spans="16:16" x14ac:dyDescent="0.3">
      <c r="P664711" s="83"/>
    </row>
    <row r="664712" spans="16:16" x14ac:dyDescent="0.3">
      <c r="P664712" s="83"/>
    </row>
    <row r="664713" spans="16:16" x14ac:dyDescent="0.3">
      <c r="P664713" s="83"/>
    </row>
    <row r="664714" spans="16:16" x14ac:dyDescent="0.3">
      <c r="P664714" s="83"/>
    </row>
    <row r="664715" spans="16:16" x14ac:dyDescent="0.3">
      <c r="P664715" s="83"/>
    </row>
    <row r="664716" spans="16:16" x14ac:dyDescent="0.3">
      <c r="P664716" s="83"/>
    </row>
    <row r="664717" spans="16:16" x14ac:dyDescent="0.3">
      <c r="P664717" s="83"/>
    </row>
    <row r="664718" spans="16:16" x14ac:dyDescent="0.3">
      <c r="P664718" s="83"/>
    </row>
    <row r="664719" spans="16:16" x14ac:dyDescent="0.3">
      <c r="P664719" s="83"/>
    </row>
    <row r="664720" spans="16:16" x14ac:dyDescent="0.3">
      <c r="P664720" s="83"/>
    </row>
    <row r="664721" spans="16:16" x14ac:dyDescent="0.3">
      <c r="P664721" s="83"/>
    </row>
    <row r="664722" spans="16:16" x14ac:dyDescent="0.3">
      <c r="P664722" s="83"/>
    </row>
    <row r="664723" spans="16:16" x14ac:dyDescent="0.3">
      <c r="P664723" s="83"/>
    </row>
    <row r="664724" spans="16:16" x14ac:dyDescent="0.3">
      <c r="P664724" s="83"/>
    </row>
    <row r="664725" spans="16:16" x14ac:dyDescent="0.3">
      <c r="P664725" s="83"/>
    </row>
    <row r="664726" spans="16:16" x14ac:dyDescent="0.3">
      <c r="P664726" s="83"/>
    </row>
    <row r="664727" spans="16:16" x14ac:dyDescent="0.3">
      <c r="P664727" s="83"/>
    </row>
    <row r="664728" spans="16:16" x14ac:dyDescent="0.3">
      <c r="P664728" s="83"/>
    </row>
    <row r="664729" spans="16:16" x14ac:dyDescent="0.3">
      <c r="P664729" s="83"/>
    </row>
    <row r="664730" spans="16:16" x14ac:dyDescent="0.3">
      <c r="P664730" s="83"/>
    </row>
    <row r="664731" spans="16:16" x14ac:dyDescent="0.3">
      <c r="P664731" s="83"/>
    </row>
    <row r="664732" spans="16:16" x14ac:dyDescent="0.3">
      <c r="P664732" s="83"/>
    </row>
    <row r="664733" spans="16:16" x14ac:dyDescent="0.3">
      <c r="P664733" s="83"/>
    </row>
    <row r="664734" spans="16:16" x14ac:dyDescent="0.3">
      <c r="P664734" s="83"/>
    </row>
    <row r="664735" spans="16:16" x14ac:dyDescent="0.3">
      <c r="P664735" s="83"/>
    </row>
    <row r="664736" spans="16:16" x14ac:dyDescent="0.3">
      <c r="P664736" s="83"/>
    </row>
    <row r="664737" spans="16:16" x14ac:dyDescent="0.3">
      <c r="P664737" s="83"/>
    </row>
    <row r="664738" spans="16:16" x14ac:dyDescent="0.3">
      <c r="P664738" s="83"/>
    </row>
    <row r="664739" spans="16:16" x14ac:dyDescent="0.3">
      <c r="P664739" s="83"/>
    </row>
    <row r="664740" spans="16:16" x14ac:dyDescent="0.3">
      <c r="P664740" s="83"/>
    </row>
    <row r="664741" spans="16:16" x14ac:dyDescent="0.3">
      <c r="P664741" s="83"/>
    </row>
    <row r="664742" spans="16:16" x14ac:dyDescent="0.3">
      <c r="P664742" s="83"/>
    </row>
    <row r="664743" spans="16:16" x14ac:dyDescent="0.3">
      <c r="P664743" s="83"/>
    </row>
    <row r="664744" spans="16:16" x14ac:dyDescent="0.3">
      <c r="P664744" s="83"/>
    </row>
    <row r="664745" spans="16:16" x14ac:dyDescent="0.3">
      <c r="P664745" s="83"/>
    </row>
    <row r="664746" spans="16:16" x14ac:dyDescent="0.3">
      <c r="P664746" s="83"/>
    </row>
    <row r="664747" spans="16:16" x14ac:dyDescent="0.3">
      <c r="P664747" s="83"/>
    </row>
    <row r="664748" spans="16:16" x14ac:dyDescent="0.3">
      <c r="P664748" s="83"/>
    </row>
    <row r="664749" spans="16:16" x14ac:dyDescent="0.3">
      <c r="P664749" s="83"/>
    </row>
    <row r="664750" spans="16:16" x14ac:dyDescent="0.3">
      <c r="P664750" s="83"/>
    </row>
    <row r="664751" spans="16:16" x14ac:dyDescent="0.3">
      <c r="P664751" s="83"/>
    </row>
    <row r="664752" spans="16:16" x14ac:dyDescent="0.3">
      <c r="P664752" s="83"/>
    </row>
    <row r="664753" spans="16:16" x14ac:dyDescent="0.3">
      <c r="P664753" s="83"/>
    </row>
    <row r="664754" spans="16:16" x14ac:dyDescent="0.3">
      <c r="P664754" s="83"/>
    </row>
    <row r="664755" spans="16:16" x14ac:dyDescent="0.3">
      <c r="P664755" s="83"/>
    </row>
    <row r="664756" spans="16:16" x14ac:dyDescent="0.3">
      <c r="P664756" s="83"/>
    </row>
    <row r="664757" spans="16:16" x14ac:dyDescent="0.3">
      <c r="P664757" s="83"/>
    </row>
    <row r="664758" spans="16:16" x14ac:dyDescent="0.3">
      <c r="P664758" s="83"/>
    </row>
    <row r="664759" spans="16:16" x14ac:dyDescent="0.3">
      <c r="P664759" s="83"/>
    </row>
    <row r="664760" spans="16:16" x14ac:dyDescent="0.3">
      <c r="P664760" s="83"/>
    </row>
    <row r="664761" spans="16:16" x14ac:dyDescent="0.3">
      <c r="P664761" s="83"/>
    </row>
    <row r="664762" spans="16:16" x14ac:dyDescent="0.3">
      <c r="P664762" s="83"/>
    </row>
    <row r="664763" spans="16:16" x14ac:dyDescent="0.3">
      <c r="P664763" s="83"/>
    </row>
    <row r="664764" spans="16:16" x14ac:dyDescent="0.3">
      <c r="P664764" s="83"/>
    </row>
    <row r="664765" spans="16:16" x14ac:dyDescent="0.3">
      <c r="P664765" s="83"/>
    </row>
    <row r="664766" spans="16:16" x14ac:dyDescent="0.3">
      <c r="P664766" s="83"/>
    </row>
    <row r="664767" spans="16:16" x14ac:dyDescent="0.3">
      <c r="P664767" s="83"/>
    </row>
    <row r="664768" spans="16:16" x14ac:dyDescent="0.3">
      <c r="P664768" s="83"/>
    </row>
    <row r="664769" spans="16:16" x14ac:dyDescent="0.3">
      <c r="P664769" s="83"/>
    </row>
    <row r="664770" spans="16:16" x14ac:dyDescent="0.3">
      <c r="P664770" s="83"/>
    </row>
    <row r="664771" spans="16:16" x14ac:dyDescent="0.3">
      <c r="P664771" s="83"/>
    </row>
    <row r="664772" spans="16:16" x14ac:dyDescent="0.3">
      <c r="P664772" s="83"/>
    </row>
    <row r="664773" spans="16:16" x14ac:dyDescent="0.3">
      <c r="P664773" s="83"/>
    </row>
    <row r="664774" spans="16:16" x14ac:dyDescent="0.3">
      <c r="P664774" s="83"/>
    </row>
    <row r="664775" spans="16:16" x14ac:dyDescent="0.3">
      <c r="P664775" s="83"/>
    </row>
    <row r="664776" spans="16:16" x14ac:dyDescent="0.3">
      <c r="P664776" s="83"/>
    </row>
    <row r="664777" spans="16:16" x14ac:dyDescent="0.3">
      <c r="P664777" s="83"/>
    </row>
    <row r="664778" spans="16:16" x14ac:dyDescent="0.3">
      <c r="P664778" s="83"/>
    </row>
    <row r="664779" spans="16:16" x14ac:dyDescent="0.3">
      <c r="P664779" s="83"/>
    </row>
    <row r="664780" spans="16:16" x14ac:dyDescent="0.3">
      <c r="P664780" s="83"/>
    </row>
    <row r="664781" spans="16:16" x14ac:dyDescent="0.3">
      <c r="P664781" s="83"/>
    </row>
    <row r="664782" spans="16:16" x14ac:dyDescent="0.3">
      <c r="P664782" s="83"/>
    </row>
    <row r="664783" spans="16:16" x14ac:dyDescent="0.3">
      <c r="P664783" s="83"/>
    </row>
    <row r="664784" spans="16:16" x14ac:dyDescent="0.3">
      <c r="P664784" s="83"/>
    </row>
    <row r="664785" spans="16:16" x14ac:dyDescent="0.3">
      <c r="P664785" s="83"/>
    </row>
    <row r="664786" spans="16:16" x14ac:dyDescent="0.3">
      <c r="P664786" s="83"/>
    </row>
    <row r="664787" spans="16:16" x14ac:dyDescent="0.3">
      <c r="P664787" s="83"/>
    </row>
    <row r="664788" spans="16:16" x14ac:dyDescent="0.3">
      <c r="P664788" s="83"/>
    </row>
    <row r="664789" spans="16:16" x14ac:dyDescent="0.3">
      <c r="P664789" s="83"/>
    </row>
    <row r="664790" spans="16:16" x14ac:dyDescent="0.3">
      <c r="P664790" s="83"/>
    </row>
    <row r="664791" spans="16:16" x14ac:dyDescent="0.3">
      <c r="P664791" s="83"/>
    </row>
    <row r="664792" spans="16:16" x14ac:dyDescent="0.3">
      <c r="P664792" s="83"/>
    </row>
    <row r="664793" spans="16:16" x14ac:dyDescent="0.3">
      <c r="P664793" s="83"/>
    </row>
    <row r="664794" spans="16:16" x14ac:dyDescent="0.3">
      <c r="P664794" s="83"/>
    </row>
    <row r="664795" spans="16:16" x14ac:dyDescent="0.3">
      <c r="P664795" s="83"/>
    </row>
    <row r="664796" spans="16:16" x14ac:dyDescent="0.3">
      <c r="P664796" s="83"/>
    </row>
    <row r="664797" spans="16:16" x14ac:dyDescent="0.3">
      <c r="P664797" s="83"/>
    </row>
    <row r="664798" spans="16:16" x14ac:dyDescent="0.3">
      <c r="P664798" s="83"/>
    </row>
    <row r="664799" spans="16:16" x14ac:dyDescent="0.3">
      <c r="P664799" s="83"/>
    </row>
    <row r="664800" spans="16:16" x14ac:dyDescent="0.3">
      <c r="P664800" s="83"/>
    </row>
    <row r="664801" spans="16:16" x14ac:dyDescent="0.3">
      <c r="P664801" s="83"/>
    </row>
    <row r="664802" spans="16:16" x14ac:dyDescent="0.3">
      <c r="P664802" s="83"/>
    </row>
    <row r="664803" spans="16:16" x14ac:dyDescent="0.3">
      <c r="P664803" s="83"/>
    </row>
    <row r="664804" spans="16:16" x14ac:dyDescent="0.3">
      <c r="P664804" s="83"/>
    </row>
    <row r="664805" spans="16:16" x14ac:dyDescent="0.3">
      <c r="P664805" s="83"/>
    </row>
    <row r="664806" spans="16:16" x14ac:dyDescent="0.3">
      <c r="P664806" s="83"/>
    </row>
    <row r="664807" spans="16:16" x14ac:dyDescent="0.3">
      <c r="P664807" s="83"/>
    </row>
    <row r="664808" spans="16:16" x14ac:dyDescent="0.3">
      <c r="P664808" s="83"/>
    </row>
    <row r="664809" spans="16:16" x14ac:dyDescent="0.3">
      <c r="P664809" s="83"/>
    </row>
    <row r="664810" spans="16:16" x14ac:dyDescent="0.3">
      <c r="P664810" s="83"/>
    </row>
    <row r="664811" spans="16:16" x14ac:dyDescent="0.3">
      <c r="P664811" s="83"/>
    </row>
    <row r="664812" spans="16:16" x14ac:dyDescent="0.3">
      <c r="P664812" s="83"/>
    </row>
    <row r="664813" spans="16:16" x14ac:dyDescent="0.3">
      <c r="P664813" s="83"/>
    </row>
    <row r="664814" spans="16:16" x14ac:dyDescent="0.3">
      <c r="P664814" s="83"/>
    </row>
    <row r="664815" spans="16:16" x14ac:dyDescent="0.3">
      <c r="P664815" s="83"/>
    </row>
    <row r="664816" spans="16:16" x14ac:dyDescent="0.3">
      <c r="P664816" s="83"/>
    </row>
    <row r="664817" spans="16:16" x14ac:dyDescent="0.3">
      <c r="P664817" s="83"/>
    </row>
    <row r="664818" spans="16:16" x14ac:dyDescent="0.3">
      <c r="P664818" s="83"/>
    </row>
    <row r="664819" spans="16:16" x14ac:dyDescent="0.3">
      <c r="P664819" s="83"/>
    </row>
    <row r="664820" spans="16:16" x14ac:dyDescent="0.3">
      <c r="P664820" s="83"/>
    </row>
    <row r="664821" spans="16:16" x14ac:dyDescent="0.3">
      <c r="P664821" s="83"/>
    </row>
    <row r="664822" spans="16:16" x14ac:dyDescent="0.3">
      <c r="P664822" s="83"/>
    </row>
    <row r="664823" spans="16:16" x14ac:dyDescent="0.3">
      <c r="P664823" s="83"/>
    </row>
    <row r="664824" spans="16:16" x14ac:dyDescent="0.3">
      <c r="P664824" s="83"/>
    </row>
    <row r="664825" spans="16:16" x14ac:dyDescent="0.3">
      <c r="P664825" s="83"/>
    </row>
    <row r="664826" spans="16:16" x14ac:dyDescent="0.3">
      <c r="P664826" s="83"/>
    </row>
    <row r="664827" spans="16:16" x14ac:dyDescent="0.3">
      <c r="P664827" s="83"/>
    </row>
    <row r="664828" spans="16:16" x14ac:dyDescent="0.3">
      <c r="P664828" s="83"/>
    </row>
    <row r="664829" spans="16:16" x14ac:dyDescent="0.3">
      <c r="P664829" s="83"/>
    </row>
    <row r="664830" spans="16:16" x14ac:dyDescent="0.3">
      <c r="P664830" s="83"/>
    </row>
    <row r="664831" spans="16:16" x14ac:dyDescent="0.3">
      <c r="P664831" s="83"/>
    </row>
    <row r="664832" spans="16:16" x14ac:dyDescent="0.3">
      <c r="P664832" s="83"/>
    </row>
    <row r="664833" spans="16:16" x14ac:dyDescent="0.3">
      <c r="P664833" s="83"/>
    </row>
    <row r="664834" spans="16:16" x14ac:dyDescent="0.3">
      <c r="P664834" s="83"/>
    </row>
    <row r="664835" spans="16:16" x14ac:dyDescent="0.3">
      <c r="P664835" s="83"/>
    </row>
    <row r="664836" spans="16:16" x14ac:dyDescent="0.3">
      <c r="P664836" s="83"/>
    </row>
    <row r="664837" spans="16:16" x14ac:dyDescent="0.3">
      <c r="P664837" s="83"/>
    </row>
    <row r="664838" spans="16:16" x14ac:dyDescent="0.3">
      <c r="P664838" s="83"/>
    </row>
    <row r="664839" spans="16:16" x14ac:dyDescent="0.3">
      <c r="P664839" s="83"/>
    </row>
    <row r="664840" spans="16:16" x14ac:dyDescent="0.3">
      <c r="P664840" s="83"/>
    </row>
    <row r="664841" spans="16:16" x14ac:dyDescent="0.3">
      <c r="P664841" s="83"/>
    </row>
    <row r="664842" spans="16:16" x14ac:dyDescent="0.3">
      <c r="P664842" s="83"/>
    </row>
    <row r="664843" spans="16:16" x14ac:dyDescent="0.3">
      <c r="P664843" s="83"/>
    </row>
    <row r="664844" spans="16:16" x14ac:dyDescent="0.3">
      <c r="P664844" s="83"/>
    </row>
    <row r="664845" spans="16:16" x14ac:dyDescent="0.3">
      <c r="P664845" s="83"/>
    </row>
    <row r="664846" spans="16:16" x14ac:dyDescent="0.3">
      <c r="P664846" s="83"/>
    </row>
    <row r="664847" spans="16:16" x14ac:dyDescent="0.3">
      <c r="P664847" s="83"/>
    </row>
    <row r="664848" spans="16:16" x14ac:dyDescent="0.3">
      <c r="P664848" s="83"/>
    </row>
    <row r="664849" spans="16:16" x14ac:dyDescent="0.3">
      <c r="P664849" s="83"/>
    </row>
    <row r="664850" spans="16:16" x14ac:dyDescent="0.3">
      <c r="P664850" s="83"/>
    </row>
    <row r="664851" spans="16:16" x14ac:dyDescent="0.3">
      <c r="P664851" s="83"/>
    </row>
    <row r="664852" spans="16:16" x14ac:dyDescent="0.3">
      <c r="P664852" s="83"/>
    </row>
    <row r="664853" spans="16:16" x14ac:dyDescent="0.3">
      <c r="P664853" s="83"/>
    </row>
    <row r="664854" spans="16:16" x14ac:dyDescent="0.3">
      <c r="P664854" s="83"/>
    </row>
    <row r="664855" spans="16:16" x14ac:dyDescent="0.3">
      <c r="P664855" s="83"/>
    </row>
    <row r="664856" spans="16:16" x14ac:dyDescent="0.3">
      <c r="P664856" s="83"/>
    </row>
    <row r="664857" spans="16:16" x14ac:dyDescent="0.3">
      <c r="P664857" s="83"/>
    </row>
    <row r="664858" spans="16:16" x14ac:dyDescent="0.3">
      <c r="P664858" s="83"/>
    </row>
    <row r="664859" spans="16:16" x14ac:dyDescent="0.3">
      <c r="P664859" s="83"/>
    </row>
    <row r="664860" spans="16:16" x14ac:dyDescent="0.3">
      <c r="P664860" s="83"/>
    </row>
    <row r="664861" spans="16:16" x14ac:dyDescent="0.3">
      <c r="P664861" s="83"/>
    </row>
    <row r="664862" spans="16:16" x14ac:dyDescent="0.3">
      <c r="P664862" s="83"/>
    </row>
    <row r="664863" spans="16:16" x14ac:dyDescent="0.3">
      <c r="P664863" s="83"/>
    </row>
    <row r="664864" spans="16:16" x14ac:dyDescent="0.3">
      <c r="P664864" s="83"/>
    </row>
    <row r="664865" spans="16:16" x14ac:dyDescent="0.3">
      <c r="P664865" s="83"/>
    </row>
    <row r="664866" spans="16:16" x14ac:dyDescent="0.3">
      <c r="P664866" s="83"/>
    </row>
    <row r="664867" spans="16:16" x14ac:dyDescent="0.3">
      <c r="P664867" s="83"/>
    </row>
    <row r="664868" spans="16:16" x14ac:dyDescent="0.3">
      <c r="P664868" s="83"/>
    </row>
    <row r="664869" spans="16:16" x14ac:dyDescent="0.3">
      <c r="P664869" s="83"/>
    </row>
    <row r="664870" spans="16:16" x14ac:dyDescent="0.3">
      <c r="P664870" s="83"/>
    </row>
    <row r="664871" spans="16:16" x14ac:dyDescent="0.3">
      <c r="P664871" s="83"/>
    </row>
    <row r="664872" spans="16:16" x14ac:dyDescent="0.3">
      <c r="P664872" s="83"/>
    </row>
    <row r="664873" spans="16:16" x14ac:dyDescent="0.3">
      <c r="P664873" s="83"/>
    </row>
    <row r="664874" spans="16:16" x14ac:dyDescent="0.3">
      <c r="P664874" s="83"/>
    </row>
    <row r="664875" spans="16:16" x14ac:dyDescent="0.3">
      <c r="P664875" s="83"/>
    </row>
    <row r="664876" spans="16:16" x14ac:dyDescent="0.3">
      <c r="P664876" s="83"/>
    </row>
    <row r="664877" spans="16:16" x14ac:dyDescent="0.3">
      <c r="P664877" s="83"/>
    </row>
    <row r="664878" spans="16:16" x14ac:dyDescent="0.3">
      <c r="P664878" s="83"/>
    </row>
    <row r="664879" spans="16:16" x14ac:dyDescent="0.3">
      <c r="P664879" s="83"/>
    </row>
    <row r="664880" spans="16:16" x14ac:dyDescent="0.3">
      <c r="P664880" s="83"/>
    </row>
    <row r="664881" spans="16:16" x14ac:dyDescent="0.3">
      <c r="P664881" s="83"/>
    </row>
    <row r="664882" spans="16:16" x14ac:dyDescent="0.3">
      <c r="P664882" s="83"/>
    </row>
    <row r="664883" spans="16:16" x14ac:dyDescent="0.3">
      <c r="P664883" s="83"/>
    </row>
    <row r="664884" spans="16:16" x14ac:dyDescent="0.3">
      <c r="P664884" s="83"/>
    </row>
    <row r="664885" spans="16:16" x14ac:dyDescent="0.3">
      <c r="P664885" s="83"/>
    </row>
    <row r="664886" spans="16:16" x14ac:dyDescent="0.3">
      <c r="P664886" s="83"/>
    </row>
    <row r="664887" spans="16:16" x14ac:dyDescent="0.3">
      <c r="P664887" s="83"/>
    </row>
    <row r="664888" spans="16:16" x14ac:dyDescent="0.3">
      <c r="P664888" s="83"/>
    </row>
    <row r="664889" spans="16:16" x14ac:dyDescent="0.3">
      <c r="P664889" s="83"/>
    </row>
    <row r="664890" spans="16:16" x14ac:dyDescent="0.3">
      <c r="P664890" s="83"/>
    </row>
    <row r="664891" spans="16:16" x14ac:dyDescent="0.3">
      <c r="P664891" s="83"/>
    </row>
    <row r="664892" spans="16:16" x14ac:dyDescent="0.3">
      <c r="P664892" s="83"/>
    </row>
    <row r="664893" spans="16:16" x14ac:dyDescent="0.3">
      <c r="P664893" s="83"/>
    </row>
    <row r="664894" spans="16:16" x14ac:dyDescent="0.3">
      <c r="P664894" s="83"/>
    </row>
    <row r="664895" spans="16:16" x14ac:dyDescent="0.3">
      <c r="P664895" s="83"/>
    </row>
    <row r="664896" spans="16:16" x14ac:dyDescent="0.3">
      <c r="P664896" s="83"/>
    </row>
    <row r="664897" spans="16:16" x14ac:dyDescent="0.3">
      <c r="P664897" s="83"/>
    </row>
    <row r="664898" spans="16:16" x14ac:dyDescent="0.3">
      <c r="P664898" s="83"/>
    </row>
    <row r="664899" spans="16:16" x14ac:dyDescent="0.3">
      <c r="P664899" s="83"/>
    </row>
    <row r="664900" spans="16:16" x14ac:dyDescent="0.3">
      <c r="P664900" s="83"/>
    </row>
    <row r="664901" spans="16:16" x14ac:dyDescent="0.3">
      <c r="P664901" s="83"/>
    </row>
    <row r="664902" spans="16:16" x14ac:dyDescent="0.3">
      <c r="P664902" s="83"/>
    </row>
    <row r="664903" spans="16:16" x14ac:dyDescent="0.3">
      <c r="P664903" s="83"/>
    </row>
    <row r="664904" spans="16:16" x14ac:dyDescent="0.3">
      <c r="P664904" s="83"/>
    </row>
    <row r="664905" spans="16:16" x14ac:dyDescent="0.3">
      <c r="P664905" s="83"/>
    </row>
    <row r="664906" spans="16:16" x14ac:dyDescent="0.3">
      <c r="P664906" s="83"/>
    </row>
    <row r="664907" spans="16:16" x14ac:dyDescent="0.3">
      <c r="P664907" s="83"/>
    </row>
    <row r="664908" spans="16:16" x14ac:dyDescent="0.3">
      <c r="P664908" s="83"/>
    </row>
    <row r="664909" spans="16:16" x14ac:dyDescent="0.3">
      <c r="P664909" s="83"/>
    </row>
    <row r="664910" spans="16:16" x14ac:dyDescent="0.3">
      <c r="P664910" s="83"/>
    </row>
    <row r="664911" spans="16:16" x14ac:dyDescent="0.3">
      <c r="P664911" s="83"/>
    </row>
    <row r="664912" spans="16:16" x14ac:dyDescent="0.3">
      <c r="P664912" s="83"/>
    </row>
    <row r="664913" spans="16:16" x14ac:dyDescent="0.3">
      <c r="P664913" s="83"/>
    </row>
    <row r="664914" spans="16:16" x14ac:dyDescent="0.3">
      <c r="P664914" s="83"/>
    </row>
    <row r="664915" spans="16:16" x14ac:dyDescent="0.3">
      <c r="P664915" s="83"/>
    </row>
    <row r="664916" spans="16:16" x14ac:dyDescent="0.3">
      <c r="P664916" s="83"/>
    </row>
    <row r="664917" spans="16:16" x14ac:dyDescent="0.3">
      <c r="P664917" s="83"/>
    </row>
    <row r="664918" spans="16:16" x14ac:dyDescent="0.3">
      <c r="P664918" s="83"/>
    </row>
    <row r="664919" spans="16:16" x14ac:dyDescent="0.3">
      <c r="P664919" s="83"/>
    </row>
    <row r="664920" spans="16:16" x14ac:dyDescent="0.3">
      <c r="P664920" s="83"/>
    </row>
    <row r="664921" spans="16:16" x14ac:dyDescent="0.3">
      <c r="P664921" s="83"/>
    </row>
    <row r="664922" spans="16:16" x14ac:dyDescent="0.3">
      <c r="P664922" s="83"/>
    </row>
    <row r="664923" spans="16:16" x14ac:dyDescent="0.3">
      <c r="P664923" s="83"/>
    </row>
    <row r="664924" spans="16:16" x14ac:dyDescent="0.3">
      <c r="P664924" s="83"/>
    </row>
    <row r="664925" spans="16:16" x14ac:dyDescent="0.3">
      <c r="P664925" s="83"/>
    </row>
    <row r="664926" spans="16:16" x14ac:dyDescent="0.3">
      <c r="P664926" s="83"/>
    </row>
    <row r="664927" spans="16:16" x14ac:dyDescent="0.3">
      <c r="P664927" s="83"/>
    </row>
    <row r="664928" spans="16:16" x14ac:dyDescent="0.3">
      <c r="P664928" s="83"/>
    </row>
    <row r="664929" spans="16:16" x14ac:dyDescent="0.3">
      <c r="P664929" s="83"/>
    </row>
    <row r="664930" spans="16:16" x14ac:dyDescent="0.3">
      <c r="P664930" s="83"/>
    </row>
    <row r="664931" spans="16:16" x14ac:dyDescent="0.3">
      <c r="P664931" s="83"/>
    </row>
    <row r="664932" spans="16:16" x14ac:dyDescent="0.3">
      <c r="P664932" s="83"/>
    </row>
    <row r="664933" spans="16:16" x14ac:dyDescent="0.3">
      <c r="P664933" s="83"/>
    </row>
    <row r="664934" spans="16:16" x14ac:dyDescent="0.3">
      <c r="P664934" s="83"/>
    </row>
    <row r="664935" spans="16:16" x14ac:dyDescent="0.3">
      <c r="P664935" s="83"/>
    </row>
    <row r="664936" spans="16:16" x14ac:dyDescent="0.3">
      <c r="P664936" s="83"/>
    </row>
    <row r="664937" spans="16:16" x14ac:dyDescent="0.3">
      <c r="P664937" s="83"/>
    </row>
    <row r="664938" spans="16:16" x14ac:dyDescent="0.3">
      <c r="P664938" s="83"/>
    </row>
    <row r="664939" spans="16:16" x14ac:dyDescent="0.3">
      <c r="P664939" s="83"/>
    </row>
    <row r="664940" spans="16:16" x14ac:dyDescent="0.3">
      <c r="P664940" s="83"/>
    </row>
    <row r="664941" spans="16:16" x14ac:dyDescent="0.3">
      <c r="P664941" s="83"/>
    </row>
    <row r="664942" spans="16:16" x14ac:dyDescent="0.3">
      <c r="P664942" s="83"/>
    </row>
    <row r="664943" spans="16:16" x14ac:dyDescent="0.3">
      <c r="P664943" s="83"/>
    </row>
    <row r="664944" spans="16:16" x14ac:dyDescent="0.3">
      <c r="P664944" s="83"/>
    </row>
    <row r="664945" spans="16:16" x14ac:dyDescent="0.3">
      <c r="P664945" s="83"/>
    </row>
    <row r="664946" spans="16:16" x14ac:dyDescent="0.3">
      <c r="P664946" s="83"/>
    </row>
    <row r="664947" spans="16:16" x14ac:dyDescent="0.3">
      <c r="P664947" s="83"/>
    </row>
    <row r="664948" spans="16:16" x14ac:dyDescent="0.3">
      <c r="P664948" s="83"/>
    </row>
    <row r="664949" spans="16:16" x14ac:dyDescent="0.3">
      <c r="P664949" s="83"/>
    </row>
    <row r="664950" spans="16:16" x14ac:dyDescent="0.3">
      <c r="P664950" s="83"/>
    </row>
    <row r="664951" spans="16:16" x14ac:dyDescent="0.3">
      <c r="P664951" s="83"/>
    </row>
    <row r="664952" spans="16:16" x14ac:dyDescent="0.3">
      <c r="P664952" s="83"/>
    </row>
    <row r="664953" spans="16:16" x14ac:dyDescent="0.3">
      <c r="P664953" s="83"/>
    </row>
    <row r="664954" spans="16:16" x14ac:dyDescent="0.3">
      <c r="P664954" s="83"/>
    </row>
    <row r="664955" spans="16:16" x14ac:dyDescent="0.3">
      <c r="P664955" s="83"/>
    </row>
    <row r="664956" spans="16:16" x14ac:dyDescent="0.3">
      <c r="P664956" s="83"/>
    </row>
    <row r="664957" spans="16:16" x14ac:dyDescent="0.3">
      <c r="P664957" s="83"/>
    </row>
    <row r="664958" spans="16:16" x14ac:dyDescent="0.3">
      <c r="P664958" s="83"/>
    </row>
    <row r="664959" spans="16:16" x14ac:dyDescent="0.3">
      <c r="P664959" s="83"/>
    </row>
    <row r="664960" spans="16:16" x14ac:dyDescent="0.3">
      <c r="P664960" s="83"/>
    </row>
    <row r="664961" spans="16:16" x14ac:dyDescent="0.3">
      <c r="P664961" s="83"/>
    </row>
    <row r="664962" spans="16:16" x14ac:dyDescent="0.3">
      <c r="P664962" s="83"/>
    </row>
    <row r="664963" spans="16:16" x14ac:dyDescent="0.3">
      <c r="P664963" s="83"/>
    </row>
    <row r="664964" spans="16:16" x14ac:dyDescent="0.3">
      <c r="P664964" s="83"/>
    </row>
    <row r="664965" spans="16:16" x14ac:dyDescent="0.3">
      <c r="P664965" s="83"/>
    </row>
    <row r="664966" spans="16:16" x14ac:dyDescent="0.3">
      <c r="P664966" s="83"/>
    </row>
    <row r="664967" spans="16:16" x14ac:dyDescent="0.3">
      <c r="P664967" s="83"/>
    </row>
    <row r="664968" spans="16:16" x14ac:dyDescent="0.3">
      <c r="P664968" s="83"/>
    </row>
    <row r="664969" spans="16:16" x14ac:dyDescent="0.3">
      <c r="P664969" s="83"/>
    </row>
    <row r="664970" spans="16:16" x14ac:dyDescent="0.3">
      <c r="P664970" s="83"/>
    </row>
    <row r="664971" spans="16:16" x14ac:dyDescent="0.3">
      <c r="P664971" s="83"/>
    </row>
    <row r="664972" spans="16:16" x14ac:dyDescent="0.3">
      <c r="P664972" s="83"/>
    </row>
    <row r="664973" spans="16:16" x14ac:dyDescent="0.3">
      <c r="P664973" s="83"/>
    </row>
    <row r="664974" spans="16:16" x14ac:dyDescent="0.3">
      <c r="P664974" s="83"/>
    </row>
    <row r="664975" spans="16:16" x14ac:dyDescent="0.3">
      <c r="P664975" s="83"/>
    </row>
    <row r="664976" spans="16:16" x14ac:dyDescent="0.3">
      <c r="P664976" s="83"/>
    </row>
    <row r="664977" spans="16:16" x14ac:dyDescent="0.3">
      <c r="P664977" s="83"/>
    </row>
    <row r="664978" spans="16:16" x14ac:dyDescent="0.3">
      <c r="P664978" s="83"/>
    </row>
    <row r="664979" spans="16:16" x14ac:dyDescent="0.3">
      <c r="P664979" s="83"/>
    </row>
    <row r="664980" spans="16:16" x14ac:dyDescent="0.3">
      <c r="P664980" s="83"/>
    </row>
    <row r="664981" spans="16:16" x14ac:dyDescent="0.3">
      <c r="P664981" s="83"/>
    </row>
    <row r="664982" spans="16:16" x14ac:dyDescent="0.3">
      <c r="P664982" s="83"/>
    </row>
    <row r="664983" spans="16:16" x14ac:dyDescent="0.3">
      <c r="P664983" s="83"/>
    </row>
    <row r="664984" spans="16:16" x14ac:dyDescent="0.3">
      <c r="P664984" s="83"/>
    </row>
    <row r="664985" spans="16:16" x14ac:dyDescent="0.3">
      <c r="P664985" s="83"/>
    </row>
    <row r="664986" spans="16:16" x14ac:dyDescent="0.3">
      <c r="P664986" s="83"/>
    </row>
    <row r="664987" spans="16:16" x14ac:dyDescent="0.3">
      <c r="P664987" s="83"/>
    </row>
    <row r="664988" spans="16:16" x14ac:dyDescent="0.3">
      <c r="P664988" s="83"/>
    </row>
    <row r="664989" spans="16:16" x14ac:dyDescent="0.3">
      <c r="P664989" s="83"/>
    </row>
    <row r="664990" spans="16:16" x14ac:dyDescent="0.3">
      <c r="P664990" s="83"/>
    </row>
    <row r="664991" spans="16:16" x14ac:dyDescent="0.3">
      <c r="P664991" s="83"/>
    </row>
    <row r="664992" spans="16:16" x14ac:dyDescent="0.3">
      <c r="P664992" s="83"/>
    </row>
    <row r="664993" spans="16:16" x14ac:dyDescent="0.3">
      <c r="P664993" s="83"/>
    </row>
    <row r="664994" spans="16:16" x14ac:dyDescent="0.3">
      <c r="P664994" s="83"/>
    </row>
    <row r="664995" spans="16:16" x14ac:dyDescent="0.3">
      <c r="P664995" s="83"/>
    </row>
    <row r="664996" spans="16:16" x14ac:dyDescent="0.3">
      <c r="P664996" s="83"/>
    </row>
    <row r="664997" spans="16:16" x14ac:dyDescent="0.3">
      <c r="P664997" s="83"/>
    </row>
    <row r="664998" spans="16:16" x14ac:dyDescent="0.3">
      <c r="P664998" s="83"/>
    </row>
    <row r="664999" spans="16:16" x14ac:dyDescent="0.3">
      <c r="P664999" s="83"/>
    </row>
    <row r="665000" spans="16:16" x14ac:dyDescent="0.3">
      <c r="P665000" s="83"/>
    </row>
    <row r="665001" spans="16:16" x14ac:dyDescent="0.3">
      <c r="P665001" s="83"/>
    </row>
    <row r="665002" spans="16:16" x14ac:dyDescent="0.3">
      <c r="P665002" s="83"/>
    </row>
    <row r="665003" spans="16:16" x14ac:dyDescent="0.3">
      <c r="P665003" s="83"/>
    </row>
    <row r="665004" spans="16:16" x14ac:dyDescent="0.3">
      <c r="P665004" s="83"/>
    </row>
    <row r="665005" spans="16:16" x14ac:dyDescent="0.3">
      <c r="P665005" s="83"/>
    </row>
    <row r="665006" spans="16:16" x14ac:dyDescent="0.3">
      <c r="P665006" s="83"/>
    </row>
    <row r="665007" spans="16:16" x14ac:dyDescent="0.3">
      <c r="P665007" s="83"/>
    </row>
    <row r="665008" spans="16:16" x14ac:dyDescent="0.3">
      <c r="P665008" s="83"/>
    </row>
    <row r="665009" spans="16:16" x14ac:dyDescent="0.3">
      <c r="P665009" s="83"/>
    </row>
    <row r="665010" spans="16:16" x14ac:dyDescent="0.3">
      <c r="P665010" s="83"/>
    </row>
    <row r="665011" spans="16:16" x14ac:dyDescent="0.3">
      <c r="P665011" s="83"/>
    </row>
    <row r="665012" spans="16:16" x14ac:dyDescent="0.3">
      <c r="P665012" s="83"/>
    </row>
    <row r="665013" spans="16:16" x14ac:dyDescent="0.3">
      <c r="P665013" s="83"/>
    </row>
    <row r="665014" spans="16:16" x14ac:dyDescent="0.3">
      <c r="P665014" s="83"/>
    </row>
    <row r="665015" spans="16:16" x14ac:dyDescent="0.3">
      <c r="P665015" s="83"/>
    </row>
    <row r="665016" spans="16:16" x14ac:dyDescent="0.3">
      <c r="P665016" s="83"/>
    </row>
    <row r="665017" spans="16:16" x14ac:dyDescent="0.3">
      <c r="P665017" s="83"/>
    </row>
    <row r="665018" spans="16:16" x14ac:dyDescent="0.3">
      <c r="P665018" s="83"/>
    </row>
    <row r="665019" spans="16:16" x14ac:dyDescent="0.3">
      <c r="P665019" s="83"/>
    </row>
    <row r="665020" spans="16:16" x14ac:dyDescent="0.3">
      <c r="P665020" s="83"/>
    </row>
    <row r="665021" spans="16:16" x14ac:dyDescent="0.3">
      <c r="P665021" s="83"/>
    </row>
    <row r="665022" spans="16:16" x14ac:dyDescent="0.3">
      <c r="P665022" s="83"/>
    </row>
    <row r="665023" spans="16:16" x14ac:dyDescent="0.3">
      <c r="P665023" s="83"/>
    </row>
    <row r="665024" spans="16:16" x14ac:dyDescent="0.3">
      <c r="P665024" s="83"/>
    </row>
    <row r="665025" spans="16:16" x14ac:dyDescent="0.3">
      <c r="P665025" s="83"/>
    </row>
    <row r="665026" spans="16:16" x14ac:dyDescent="0.3">
      <c r="P665026" s="83"/>
    </row>
    <row r="665027" spans="16:16" x14ac:dyDescent="0.3">
      <c r="P665027" s="83"/>
    </row>
    <row r="665028" spans="16:16" x14ac:dyDescent="0.3">
      <c r="P665028" s="83"/>
    </row>
    <row r="665029" spans="16:16" x14ac:dyDescent="0.3">
      <c r="P665029" s="83"/>
    </row>
    <row r="665030" spans="16:16" x14ac:dyDescent="0.3">
      <c r="P665030" s="83"/>
    </row>
    <row r="665031" spans="16:16" x14ac:dyDescent="0.3">
      <c r="P665031" s="83"/>
    </row>
    <row r="665032" spans="16:16" x14ac:dyDescent="0.3">
      <c r="P665032" s="83"/>
    </row>
    <row r="665033" spans="16:16" x14ac:dyDescent="0.3">
      <c r="P665033" s="83"/>
    </row>
    <row r="665034" spans="16:16" x14ac:dyDescent="0.3">
      <c r="P665034" s="83"/>
    </row>
    <row r="665035" spans="16:16" x14ac:dyDescent="0.3">
      <c r="P665035" s="83"/>
    </row>
    <row r="665036" spans="16:16" x14ac:dyDescent="0.3">
      <c r="P665036" s="83"/>
    </row>
    <row r="665037" spans="16:16" x14ac:dyDescent="0.3">
      <c r="P665037" s="83"/>
    </row>
    <row r="665038" spans="16:16" x14ac:dyDescent="0.3">
      <c r="P665038" s="83"/>
    </row>
    <row r="665039" spans="16:16" x14ac:dyDescent="0.3">
      <c r="P665039" s="83"/>
    </row>
    <row r="665040" spans="16:16" x14ac:dyDescent="0.3">
      <c r="P665040" s="83"/>
    </row>
    <row r="665041" spans="16:16" x14ac:dyDescent="0.3">
      <c r="P665041" s="83"/>
    </row>
    <row r="665042" spans="16:16" x14ac:dyDescent="0.3">
      <c r="P665042" s="83"/>
    </row>
    <row r="665043" spans="16:16" x14ac:dyDescent="0.3">
      <c r="P665043" s="83"/>
    </row>
    <row r="665044" spans="16:16" x14ac:dyDescent="0.3">
      <c r="P665044" s="83"/>
    </row>
    <row r="665045" spans="16:16" x14ac:dyDescent="0.3">
      <c r="P665045" s="83"/>
    </row>
    <row r="665046" spans="16:16" x14ac:dyDescent="0.3">
      <c r="P665046" s="83"/>
    </row>
    <row r="665047" spans="16:16" x14ac:dyDescent="0.3">
      <c r="P665047" s="83"/>
    </row>
    <row r="665048" spans="16:16" x14ac:dyDescent="0.3">
      <c r="P665048" s="83"/>
    </row>
    <row r="665049" spans="16:16" x14ac:dyDescent="0.3">
      <c r="P665049" s="83"/>
    </row>
    <row r="665050" spans="16:16" x14ac:dyDescent="0.3">
      <c r="P665050" s="83"/>
    </row>
    <row r="665051" spans="16:16" x14ac:dyDescent="0.3">
      <c r="P665051" s="83"/>
    </row>
    <row r="665052" spans="16:16" x14ac:dyDescent="0.3">
      <c r="P665052" s="83"/>
    </row>
    <row r="665053" spans="16:16" x14ac:dyDescent="0.3">
      <c r="P665053" s="83"/>
    </row>
    <row r="665054" spans="16:16" x14ac:dyDescent="0.3">
      <c r="P665054" s="83"/>
    </row>
    <row r="665055" spans="16:16" x14ac:dyDescent="0.3">
      <c r="P665055" s="83"/>
    </row>
    <row r="665056" spans="16:16" x14ac:dyDescent="0.3">
      <c r="P665056" s="83"/>
    </row>
    <row r="665057" spans="16:16" x14ac:dyDescent="0.3">
      <c r="P665057" s="83"/>
    </row>
    <row r="665058" spans="16:16" x14ac:dyDescent="0.3">
      <c r="P665058" s="83"/>
    </row>
    <row r="665059" spans="16:16" x14ac:dyDescent="0.3">
      <c r="P665059" s="83"/>
    </row>
    <row r="665060" spans="16:16" x14ac:dyDescent="0.3">
      <c r="P665060" s="83"/>
    </row>
    <row r="665061" spans="16:16" x14ac:dyDescent="0.3">
      <c r="P665061" s="83"/>
    </row>
    <row r="665062" spans="16:16" x14ac:dyDescent="0.3">
      <c r="P665062" s="83"/>
    </row>
    <row r="665063" spans="16:16" x14ac:dyDescent="0.3">
      <c r="P665063" s="83"/>
    </row>
    <row r="665064" spans="16:16" x14ac:dyDescent="0.3">
      <c r="P665064" s="83"/>
    </row>
    <row r="665065" spans="16:16" x14ac:dyDescent="0.3">
      <c r="P665065" s="83"/>
    </row>
    <row r="665066" spans="16:16" x14ac:dyDescent="0.3">
      <c r="P665066" s="83"/>
    </row>
    <row r="665067" spans="16:16" x14ac:dyDescent="0.3">
      <c r="P665067" s="83"/>
    </row>
    <row r="665068" spans="16:16" x14ac:dyDescent="0.3">
      <c r="P665068" s="83"/>
    </row>
    <row r="665069" spans="16:16" x14ac:dyDescent="0.3">
      <c r="P665069" s="83"/>
    </row>
    <row r="665070" spans="16:16" x14ac:dyDescent="0.3">
      <c r="P665070" s="83"/>
    </row>
    <row r="665071" spans="16:16" x14ac:dyDescent="0.3">
      <c r="P665071" s="83"/>
    </row>
    <row r="665072" spans="16:16" x14ac:dyDescent="0.3">
      <c r="P665072" s="83"/>
    </row>
    <row r="665073" spans="16:16" x14ac:dyDescent="0.3">
      <c r="P665073" s="83"/>
    </row>
    <row r="665074" spans="16:16" x14ac:dyDescent="0.3">
      <c r="P665074" s="83"/>
    </row>
    <row r="665075" spans="16:16" x14ac:dyDescent="0.3">
      <c r="P665075" s="83"/>
    </row>
    <row r="665076" spans="16:16" x14ac:dyDescent="0.3">
      <c r="P665076" s="83"/>
    </row>
    <row r="665077" spans="16:16" x14ac:dyDescent="0.3">
      <c r="P665077" s="83"/>
    </row>
    <row r="665078" spans="16:16" x14ac:dyDescent="0.3">
      <c r="P665078" s="83"/>
    </row>
    <row r="665079" spans="16:16" x14ac:dyDescent="0.3">
      <c r="P665079" s="83"/>
    </row>
    <row r="665080" spans="16:16" x14ac:dyDescent="0.3">
      <c r="P665080" s="83"/>
    </row>
    <row r="665081" spans="16:16" x14ac:dyDescent="0.3">
      <c r="P665081" s="83"/>
    </row>
    <row r="665082" spans="16:16" x14ac:dyDescent="0.3">
      <c r="P665082" s="83"/>
    </row>
    <row r="665083" spans="16:16" x14ac:dyDescent="0.3">
      <c r="P665083" s="83"/>
    </row>
    <row r="665084" spans="16:16" x14ac:dyDescent="0.3">
      <c r="P665084" s="83"/>
    </row>
    <row r="665085" spans="16:16" x14ac:dyDescent="0.3">
      <c r="P665085" s="83"/>
    </row>
    <row r="665086" spans="16:16" x14ac:dyDescent="0.3">
      <c r="P665086" s="83"/>
    </row>
    <row r="665087" spans="16:16" x14ac:dyDescent="0.3">
      <c r="P665087" s="83"/>
    </row>
    <row r="665088" spans="16:16" x14ac:dyDescent="0.3">
      <c r="P665088" s="83"/>
    </row>
    <row r="665089" spans="16:16" x14ac:dyDescent="0.3">
      <c r="P665089" s="83"/>
    </row>
    <row r="665090" spans="16:16" x14ac:dyDescent="0.3">
      <c r="P665090" s="83"/>
    </row>
    <row r="665091" spans="16:16" x14ac:dyDescent="0.3">
      <c r="P665091" s="83"/>
    </row>
    <row r="665092" spans="16:16" x14ac:dyDescent="0.3">
      <c r="P665092" s="83"/>
    </row>
    <row r="665093" spans="16:16" x14ac:dyDescent="0.3">
      <c r="P665093" s="83"/>
    </row>
    <row r="665094" spans="16:16" x14ac:dyDescent="0.3">
      <c r="P665094" s="83"/>
    </row>
    <row r="665095" spans="16:16" x14ac:dyDescent="0.3">
      <c r="P665095" s="83"/>
    </row>
    <row r="665096" spans="16:16" x14ac:dyDescent="0.3">
      <c r="P665096" s="83"/>
    </row>
    <row r="665097" spans="16:16" x14ac:dyDescent="0.3">
      <c r="P665097" s="83"/>
    </row>
    <row r="665098" spans="16:16" x14ac:dyDescent="0.3">
      <c r="P665098" s="83"/>
    </row>
    <row r="665099" spans="16:16" x14ac:dyDescent="0.3">
      <c r="P665099" s="83"/>
    </row>
    <row r="665100" spans="16:16" x14ac:dyDescent="0.3">
      <c r="P665100" s="83"/>
    </row>
    <row r="665101" spans="16:16" x14ac:dyDescent="0.3">
      <c r="P665101" s="83"/>
    </row>
    <row r="665102" spans="16:16" x14ac:dyDescent="0.3">
      <c r="P665102" s="83"/>
    </row>
    <row r="665103" spans="16:16" x14ac:dyDescent="0.3">
      <c r="P665103" s="83"/>
    </row>
    <row r="665104" spans="16:16" x14ac:dyDescent="0.3">
      <c r="P665104" s="83"/>
    </row>
    <row r="665105" spans="16:16" x14ac:dyDescent="0.3">
      <c r="P665105" s="83"/>
    </row>
    <row r="665106" spans="16:16" x14ac:dyDescent="0.3">
      <c r="P665106" s="83"/>
    </row>
    <row r="665107" spans="16:16" x14ac:dyDescent="0.3">
      <c r="P665107" s="83"/>
    </row>
    <row r="665108" spans="16:16" x14ac:dyDescent="0.3">
      <c r="P665108" s="83"/>
    </row>
    <row r="665109" spans="16:16" x14ac:dyDescent="0.3">
      <c r="P665109" s="83"/>
    </row>
    <row r="665110" spans="16:16" x14ac:dyDescent="0.3">
      <c r="P665110" s="83"/>
    </row>
    <row r="665111" spans="16:16" x14ac:dyDescent="0.3">
      <c r="P665111" s="83"/>
    </row>
    <row r="665112" spans="16:16" x14ac:dyDescent="0.3">
      <c r="P665112" s="83"/>
    </row>
    <row r="665113" spans="16:16" x14ac:dyDescent="0.3">
      <c r="P665113" s="83"/>
    </row>
    <row r="665114" spans="16:16" x14ac:dyDescent="0.3">
      <c r="P665114" s="83"/>
    </row>
    <row r="665115" spans="16:16" x14ac:dyDescent="0.3">
      <c r="P665115" s="83"/>
    </row>
    <row r="665116" spans="16:16" x14ac:dyDescent="0.3">
      <c r="P665116" s="83"/>
    </row>
    <row r="665117" spans="16:16" x14ac:dyDescent="0.3">
      <c r="P665117" s="83"/>
    </row>
    <row r="665118" spans="16:16" x14ac:dyDescent="0.3">
      <c r="P665118" s="83"/>
    </row>
    <row r="665119" spans="16:16" x14ac:dyDescent="0.3">
      <c r="P665119" s="83"/>
    </row>
    <row r="665120" spans="16:16" x14ac:dyDescent="0.3">
      <c r="P665120" s="83"/>
    </row>
    <row r="665121" spans="16:16" x14ac:dyDescent="0.3">
      <c r="P665121" s="83"/>
    </row>
    <row r="665122" spans="16:16" x14ac:dyDescent="0.3">
      <c r="P665122" s="83"/>
    </row>
    <row r="665123" spans="16:16" x14ac:dyDescent="0.3">
      <c r="P665123" s="83"/>
    </row>
    <row r="665124" spans="16:16" x14ac:dyDescent="0.3">
      <c r="P665124" s="83"/>
    </row>
    <row r="665125" spans="16:16" x14ac:dyDescent="0.3">
      <c r="P665125" s="83"/>
    </row>
    <row r="665126" spans="16:16" x14ac:dyDescent="0.3">
      <c r="P665126" s="83"/>
    </row>
    <row r="665127" spans="16:16" x14ac:dyDescent="0.3">
      <c r="P665127" s="83"/>
    </row>
    <row r="665128" spans="16:16" x14ac:dyDescent="0.3">
      <c r="P665128" s="83"/>
    </row>
    <row r="665129" spans="16:16" x14ac:dyDescent="0.3">
      <c r="P665129" s="83"/>
    </row>
    <row r="665130" spans="16:16" x14ac:dyDescent="0.3">
      <c r="P665130" s="83"/>
    </row>
    <row r="665131" spans="16:16" x14ac:dyDescent="0.3">
      <c r="P665131" s="83"/>
    </row>
    <row r="665132" spans="16:16" x14ac:dyDescent="0.3">
      <c r="P665132" s="83"/>
    </row>
    <row r="665133" spans="16:16" x14ac:dyDescent="0.3">
      <c r="P665133" s="83"/>
    </row>
    <row r="665134" spans="16:16" x14ac:dyDescent="0.3">
      <c r="P665134" s="83"/>
    </row>
    <row r="665135" spans="16:16" x14ac:dyDescent="0.3">
      <c r="P665135" s="83"/>
    </row>
    <row r="665136" spans="16:16" x14ac:dyDescent="0.3">
      <c r="P665136" s="83"/>
    </row>
    <row r="665137" spans="16:16" x14ac:dyDescent="0.3">
      <c r="P665137" s="83"/>
    </row>
    <row r="665138" spans="16:16" x14ac:dyDescent="0.3">
      <c r="P665138" s="83"/>
    </row>
    <row r="665139" spans="16:16" x14ac:dyDescent="0.3">
      <c r="P665139" s="83"/>
    </row>
    <row r="665140" spans="16:16" x14ac:dyDescent="0.3">
      <c r="P665140" s="83"/>
    </row>
    <row r="665141" spans="16:16" x14ac:dyDescent="0.3">
      <c r="P665141" s="83"/>
    </row>
    <row r="665142" spans="16:16" x14ac:dyDescent="0.3">
      <c r="P665142" s="83"/>
    </row>
    <row r="665143" spans="16:16" x14ac:dyDescent="0.3">
      <c r="P665143" s="83"/>
    </row>
    <row r="665144" spans="16:16" x14ac:dyDescent="0.3">
      <c r="P665144" s="83"/>
    </row>
    <row r="665145" spans="16:16" x14ac:dyDescent="0.3">
      <c r="P665145" s="83"/>
    </row>
    <row r="665146" spans="16:16" x14ac:dyDescent="0.3">
      <c r="P665146" s="83"/>
    </row>
    <row r="665147" spans="16:16" x14ac:dyDescent="0.3">
      <c r="P665147" s="83"/>
    </row>
    <row r="665148" spans="16:16" x14ac:dyDescent="0.3">
      <c r="P665148" s="83"/>
    </row>
    <row r="665149" spans="16:16" x14ac:dyDescent="0.3">
      <c r="P665149" s="83"/>
    </row>
    <row r="665150" spans="16:16" x14ac:dyDescent="0.3">
      <c r="P665150" s="83"/>
    </row>
    <row r="665151" spans="16:16" x14ac:dyDescent="0.3">
      <c r="P665151" s="83"/>
    </row>
    <row r="665152" spans="16:16" x14ac:dyDescent="0.3">
      <c r="P665152" s="83"/>
    </row>
    <row r="665153" spans="16:16" x14ac:dyDescent="0.3">
      <c r="P665153" s="83"/>
    </row>
    <row r="665154" spans="16:16" x14ac:dyDescent="0.3">
      <c r="P665154" s="83"/>
    </row>
    <row r="665155" spans="16:16" x14ac:dyDescent="0.3">
      <c r="P665155" s="83"/>
    </row>
    <row r="665156" spans="16:16" x14ac:dyDescent="0.3">
      <c r="P665156" s="83"/>
    </row>
    <row r="665157" spans="16:16" x14ac:dyDescent="0.3">
      <c r="P665157" s="83"/>
    </row>
    <row r="665158" spans="16:16" x14ac:dyDescent="0.3">
      <c r="P665158" s="83"/>
    </row>
    <row r="665159" spans="16:16" x14ac:dyDescent="0.3">
      <c r="P665159" s="83"/>
    </row>
    <row r="665160" spans="16:16" x14ac:dyDescent="0.3">
      <c r="P665160" s="83"/>
    </row>
    <row r="665161" spans="16:16" x14ac:dyDescent="0.3">
      <c r="P665161" s="83"/>
    </row>
    <row r="665162" spans="16:16" x14ac:dyDescent="0.3">
      <c r="P665162" s="83"/>
    </row>
    <row r="665163" spans="16:16" x14ac:dyDescent="0.3">
      <c r="P665163" s="83"/>
    </row>
    <row r="665164" spans="16:16" x14ac:dyDescent="0.3">
      <c r="P665164" s="83"/>
    </row>
    <row r="665165" spans="16:16" x14ac:dyDescent="0.3">
      <c r="P665165" s="83"/>
    </row>
    <row r="665166" spans="16:16" x14ac:dyDescent="0.3">
      <c r="P665166" s="83"/>
    </row>
    <row r="665167" spans="16:16" x14ac:dyDescent="0.3">
      <c r="P665167" s="83"/>
    </row>
    <row r="665168" spans="16:16" x14ac:dyDescent="0.3">
      <c r="P665168" s="83"/>
    </row>
    <row r="665169" spans="16:16" x14ac:dyDescent="0.3">
      <c r="P665169" s="83"/>
    </row>
    <row r="665170" spans="16:16" x14ac:dyDescent="0.3">
      <c r="P665170" s="83"/>
    </row>
    <row r="665171" spans="16:16" x14ac:dyDescent="0.3">
      <c r="P665171" s="83"/>
    </row>
    <row r="665172" spans="16:16" x14ac:dyDescent="0.3">
      <c r="P665172" s="83"/>
    </row>
    <row r="665173" spans="16:16" x14ac:dyDescent="0.3">
      <c r="P665173" s="83"/>
    </row>
    <row r="665174" spans="16:16" x14ac:dyDescent="0.3">
      <c r="P665174" s="83"/>
    </row>
    <row r="665175" spans="16:16" x14ac:dyDescent="0.3">
      <c r="P665175" s="83"/>
    </row>
    <row r="665176" spans="16:16" x14ac:dyDescent="0.3">
      <c r="P665176" s="83"/>
    </row>
    <row r="665177" spans="16:16" x14ac:dyDescent="0.3">
      <c r="P665177" s="83"/>
    </row>
    <row r="665178" spans="16:16" x14ac:dyDescent="0.3">
      <c r="P665178" s="83"/>
    </row>
    <row r="665179" spans="16:16" x14ac:dyDescent="0.3">
      <c r="P665179" s="83"/>
    </row>
    <row r="665180" spans="16:16" x14ac:dyDescent="0.3">
      <c r="P665180" s="83"/>
    </row>
    <row r="665181" spans="16:16" x14ac:dyDescent="0.3">
      <c r="P665181" s="83"/>
    </row>
    <row r="665182" spans="16:16" x14ac:dyDescent="0.3">
      <c r="P665182" s="83"/>
    </row>
    <row r="665183" spans="16:16" x14ac:dyDescent="0.3">
      <c r="P665183" s="83"/>
    </row>
    <row r="665184" spans="16:16" x14ac:dyDescent="0.3">
      <c r="P665184" s="83"/>
    </row>
    <row r="665185" spans="16:16" x14ac:dyDescent="0.3">
      <c r="P665185" s="83"/>
    </row>
    <row r="665186" spans="16:16" x14ac:dyDescent="0.3">
      <c r="P665186" s="83"/>
    </row>
    <row r="665187" spans="16:16" x14ac:dyDescent="0.3">
      <c r="P665187" s="83"/>
    </row>
    <row r="665188" spans="16:16" x14ac:dyDescent="0.3">
      <c r="P665188" s="83"/>
    </row>
    <row r="665189" spans="16:16" x14ac:dyDescent="0.3">
      <c r="P665189" s="83"/>
    </row>
    <row r="665190" spans="16:16" x14ac:dyDescent="0.3">
      <c r="P665190" s="83"/>
    </row>
    <row r="665191" spans="16:16" x14ac:dyDescent="0.3">
      <c r="P665191" s="83"/>
    </row>
    <row r="665192" spans="16:16" x14ac:dyDescent="0.3">
      <c r="P665192" s="83"/>
    </row>
    <row r="665193" spans="16:16" x14ac:dyDescent="0.3">
      <c r="P665193" s="83"/>
    </row>
    <row r="665194" spans="16:16" x14ac:dyDescent="0.3">
      <c r="P665194" s="83"/>
    </row>
    <row r="665195" spans="16:16" x14ac:dyDescent="0.3">
      <c r="P665195" s="83"/>
    </row>
    <row r="665196" spans="16:16" x14ac:dyDescent="0.3">
      <c r="P665196" s="83"/>
    </row>
    <row r="665197" spans="16:16" x14ac:dyDescent="0.3">
      <c r="P665197" s="83"/>
    </row>
    <row r="665198" spans="16:16" x14ac:dyDescent="0.3">
      <c r="P665198" s="83"/>
    </row>
    <row r="665199" spans="16:16" x14ac:dyDescent="0.3">
      <c r="P665199" s="83"/>
    </row>
    <row r="665200" spans="16:16" x14ac:dyDescent="0.3">
      <c r="P665200" s="83"/>
    </row>
    <row r="665201" spans="16:16" x14ac:dyDescent="0.3">
      <c r="P665201" s="83"/>
    </row>
    <row r="665202" spans="16:16" x14ac:dyDescent="0.3">
      <c r="P665202" s="83"/>
    </row>
    <row r="665203" spans="16:16" x14ac:dyDescent="0.3">
      <c r="P665203" s="83"/>
    </row>
    <row r="665204" spans="16:16" x14ac:dyDescent="0.3">
      <c r="P665204" s="83"/>
    </row>
    <row r="665205" spans="16:16" x14ac:dyDescent="0.3">
      <c r="P665205" s="83"/>
    </row>
    <row r="665206" spans="16:16" x14ac:dyDescent="0.3">
      <c r="P665206" s="83"/>
    </row>
    <row r="665207" spans="16:16" x14ac:dyDescent="0.3">
      <c r="P665207" s="83"/>
    </row>
    <row r="665208" spans="16:16" x14ac:dyDescent="0.3">
      <c r="P665208" s="83"/>
    </row>
    <row r="665209" spans="16:16" x14ac:dyDescent="0.3">
      <c r="P665209" s="83"/>
    </row>
    <row r="665210" spans="16:16" x14ac:dyDescent="0.3">
      <c r="P665210" s="83"/>
    </row>
    <row r="665211" spans="16:16" x14ac:dyDescent="0.3">
      <c r="P665211" s="83"/>
    </row>
    <row r="665212" spans="16:16" x14ac:dyDescent="0.3">
      <c r="P665212" s="83"/>
    </row>
    <row r="665213" spans="16:16" x14ac:dyDescent="0.3">
      <c r="P665213" s="83"/>
    </row>
    <row r="665214" spans="16:16" x14ac:dyDescent="0.3">
      <c r="P665214" s="83"/>
    </row>
    <row r="665215" spans="16:16" x14ac:dyDescent="0.3">
      <c r="P665215" s="83"/>
    </row>
    <row r="665216" spans="16:16" x14ac:dyDescent="0.3">
      <c r="P665216" s="83"/>
    </row>
    <row r="665217" spans="16:16" x14ac:dyDescent="0.3">
      <c r="P665217" s="83"/>
    </row>
    <row r="665218" spans="16:16" x14ac:dyDescent="0.3">
      <c r="P665218" s="83"/>
    </row>
    <row r="665219" spans="16:16" x14ac:dyDescent="0.3">
      <c r="P665219" s="83"/>
    </row>
    <row r="665220" spans="16:16" x14ac:dyDescent="0.3">
      <c r="P665220" s="83"/>
    </row>
    <row r="665221" spans="16:16" x14ac:dyDescent="0.3">
      <c r="P665221" s="83"/>
    </row>
    <row r="665222" spans="16:16" x14ac:dyDescent="0.3">
      <c r="P665222" s="83"/>
    </row>
    <row r="665223" spans="16:16" x14ac:dyDescent="0.3">
      <c r="P665223" s="83"/>
    </row>
    <row r="665224" spans="16:16" x14ac:dyDescent="0.3">
      <c r="P665224" s="83"/>
    </row>
    <row r="665225" spans="16:16" x14ac:dyDescent="0.3">
      <c r="P665225" s="83"/>
    </row>
    <row r="665226" spans="16:16" x14ac:dyDescent="0.3">
      <c r="P665226" s="83"/>
    </row>
    <row r="665227" spans="16:16" x14ac:dyDescent="0.3">
      <c r="P665227" s="83"/>
    </row>
    <row r="665228" spans="16:16" x14ac:dyDescent="0.3">
      <c r="P665228" s="83"/>
    </row>
    <row r="665229" spans="16:16" x14ac:dyDescent="0.3">
      <c r="P665229" s="83"/>
    </row>
    <row r="665230" spans="16:16" x14ac:dyDescent="0.3">
      <c r="P665230" s="83"/>
    </row>
    <row r="665231" spans="16:16" x14ac:dyDescent="0.3">
      <c r="P665231" s="83"/>
    </row>
    <row r="665232" spans="16:16" x14ac:dyDescent="0.3">
      <c r="P665232" s="83"/>
    </row>
    <row r="665233" spans="16:16" x14ac:dyDescent="0.3">
      <c r="P665233" s="83"/>
    </row>
    <row r="665234" spans="16:16" x14ac:dyDescent="0.3">
      <c r="P665234" s="83"/>
    </row>
    <row r="665235" spans="16:16" x14ac:dyDescent="0.3">
      <c r="P665235" s="83"/>
    </row>
    <row r="665236" spans="16:16" x14ac:dyDescent="0.3">
      <c r="P665236" s="83"/>
    </row>
    <row r="665237" spans="16:16" x14ac:dyDescent="0.3">
      <c r="P665237" s="83"/>
    </row>
    <row r="665238" spans="16:16" x14ac:dyDescent="0.3">
      <c r="P665238" s="83"/>
    </row>
    <row r="665239" spans="16:16" x14ac:dyDescent="0.3">
      <c r="P665239" s="83"/>
    </row>
    <row r="665240" spans="16:16" x14ac:dyDescent="0.3">
      <c r="P665240" s="83"/>
    </row>
    <row r="665241" spans="16:16" x14ac:dyDescent="0.3">
      <c r="P665241" s="83"/>
    </row>
    <row r="665242" spans="16:16" x14ac:dyDescent="0.3">
      <c r="P665242" s="83"/>
    </row>
    <row r="665243" spans="16:16" x14ac:dyDescent="0.3">
      <c r="P665243" s="83"/>
    </row>
    <row r="665244" spans="16:16" x14ac:dyDescent="0.3">
      <c r="P665244" s="83"/>
    </row>
    <row r="665245" spans="16:16" x14ac:dyDescent="0.3">
      <c r="P665245" s="83"/>
    </row>
    <row r="665246" spans="16:16" x14ac:dyDescent="0.3">
      <c r="P665246" s="83"/>
    </row>
    <row r="665247" spans="16:16" x14ac:dyDescent="0.3">
      <c r="P665247" s="83"/>
    </row>
    <row r="665248" spans="16:16" x14ac:dyDescent="0.3">
      <c r="P665248" s="83"/>
    </row>
    <row r="665249" spans="16:16" x14ac:dyDescent="0.3">
      <c r="P665249" s="83"/>
    </row>
    <row r="665250" spans="16:16" x14ac:dyDescent="0.3">
      <c r="P665250" s="83"/>
    </row>
    <row r="665251" spans="16:16" x14ac:dyDescent="0.3">
      <c r="P665251" s="83"/>
    </row>
    <row r="665252" spans="16:16" x14ac:dyDescent="0.3">
      <c r="P665252" s="83"/>
    </row>
    <row r="665253" spans="16:16" x14ac:dyDescent="0.3">
      <c r="P665253" s="83"/>
    </row>
    <row r="665254" spans="16:16" x14ac:dyDescent="0.3">
      <c r="P665254" s="83"/>
    </row>
    <row r="665255" spans="16:16" x14ac:dyDescent="0.3">
      <c r="P665255" s="83"/>
    </row>
    <row r="665256" spans="16:16" x14ac:dyDescent="0.3">
      <c r="P665256" s="83"/>
    </row>
    <row r="665257" spans="16:16" x14ac:dyDescent="0.3">
      <c r="P665257" s="83"/>
    </row>
    <row r="665258" spans="16:16" x14ac:dyDescent="0.3">
      <c r="P665258" s="83"/>
    </row>
    <row r="665259" spans="16:16" x14ac:dyDescent="0.3">
      <c r="P665259" s="83"/>
    </row>
    <row r="665260" spans="16:16" x14ac:dyDescent="0.3">
      <c r="P665260" s="83"/>
    </row>
    <row r="665261" spans="16:16" x14ac:dyDescent="0.3">
      <c r="P665261" s="83"/>
    </row>
    <row r="665262" spans="16:16" x14ac:dyDescent="0.3">
      <c r="P665262" s="83"/>
    </row>
    <row r="665263" spans="16:16" x14ac:dyDescent="0.3">
      <c r="P665263" s="83"/>
    </row>
    <row r="665264" spans="16:16" x14ac:dyDescent="0.3">
      <c r="P665264" s="83"/>
    </row>
    <row r="665265" spans="16:16" x14ac:dyDescent="0.3">
      <c r="P665265" s="83"/>
    </row>
    <row r="665266" spans="16:16" x14ac:dyDescent="0.3">
      <c r="P665266" s="83"/>
    </row>
    <row r="665267" spans="16:16" x14ac:dyDescent="0.3">
      <c r="P665267" s="83"/>
    </row>
    <row r="665268" spans="16:16" x14ac:dyDescent="0.3">
      <c r="P665268" s="83"/>
    </row>
    <row r="665269" spans="16:16" x14ac:dyDescent="0.3">
      <c r="P665269" s="83"/>
    </row>
    <row r="665270" spans="16:16" x14ac:dyDescent="0.3">
      <c r="P665270" s="83"/>
    </row>
    <row r="665271" spans="16:16" x14ac:dyDescent="0.3">
      <c r="P665271" s="83"/>
    </row>
    <row r="665272" spans="16:16" x14ac:dyDescent="0.3">
      <c r="P665272" s="83"/>
    </row>
    <row r="665273" spans="16:16" x14ac:dyDescent="0.3">
      <c r="P665273" s="83"/>
    </row>
    <row r="665274" spans="16:16" x14ac:dyDescent="0.3">
      <c r="P665274" s="83"/>
    </row>
    <row r="665275" spans="16:16" x14ac:dyDescent="0.3">
      <c r="P665275" s="83"/>
    </row>
    <row r="665276" spans="16:16" x14ac:dyDescent="0.3">
      <c r="P665276" s="83"/>
    </row>
    <row r="665277" spans="16:16" x14ac:dyDescent="0.3">
      <c r="P665277" s="83"/>
    </row>
    <row r="665278" spans="16:16" x14ac:dyDescent="0.3">
      <c r="P665278" s="83"/>
    </row>
    <row r="665279" spans="16:16" x14ac:dyDescent="0.3">
      <c r="P665279" s="83"/>
    </row>
    <row r="665280" spans="16:16" x14ac:dyDescent="0.3">
      <c r="P665280" s="83"/>
    </row>
    <row r="665281" spans="16:16" x14ac:dyDescent="0.3">
      <c r="P665281" s="83"/>
    </row>
    <row r="665282" spans="16:16" x14ac:dyDescent="0.3">
      <c r="P665282" s="83"/>
    </row>
    <row r="665283" spans="16:16" x14ac:dyDescent="0.3">
      <c r="P665283" s="83"/>
    </row>
    <row r="665284" spans="16:16" x14ac:dyDescent="0.3">
      <c r="P665284" s="83"/>
    </row>
    <row r="665285" spans="16:16" x14ac:dyDescent="0.3">
      <c r="P665285" s="83"/>
    </row>
    <row r="665286" spans="16:16" x14ac:dyDescent="0.3">
      <c r="P665286" s="83"/>
    </row>
    <row r="665287" spans="16:16" x14ac:dyDescent="0.3">
      <c r="P665287" s="83"/>
    </row>
    <row r="665288" spans="16:16" x14ac:dyDescent="0.3">
      <c r="P665288" s="83"/>
    </row>
    <row r="665289" spans="16:16" x14ac:dyDescent="0.3">
      <c r="P665289" s="83"/>
    </row>
    <row r="665290" spans="16:16" x14ac:dyDescent="0.3">
      <c r="P665290" s="83"/>
    </row>
    <row r="665291" spans="16:16" x14ac:dyDescent="0.3">
      <c r="P665291" s="83"/>
    </row>
    <row r="665292" spans="16:16" x14ac:dyDescent="0.3">
      <c r="P665292" s="83"/>
    </row>
    <row r="665293" spans="16:16" x14ac:dyDescent="0.3">
      <c r="P665293" s="83"/>
    </row>
    <row r="665294" spans="16:16" x14ac:dyDescent="0.3">
      <c r="P665294" s="83"/>
    </row>
    <row r="665295" spans="16:16" x14ac:dyDescent="0.3">
      <c r="P665295" s="83"/>
    </row>
    <row r="665296" spans="16:16" x14ac:dyDescent="0.3">
      <c r="P665296" s="83"/>
    </row>
    <row r="665297" spans="16:16" x14ac:dyDescent="0.3">
      <c r="P665297" s="83"/>
    </row>
    <row r="665298" spans="16:16" x14ac:dyDescent="0.3">
      <c r="P665298" s="83"/>
    </row>
    <row r="665299" spans="16:16" x14ac:dyDescent="0.3">
      <c r="P665299" s="83"/>
    </row>
    <row r="665300" spans="16:16" x14ac:dyDescent="0.3">
      <c r="P665300" s="83"/>
    </row>
    <row r="665301" spans="16:16" x14ac:dyDescent="0.3">
      <c r="P665301" s="83"/>
    </row>
    <row r="665302" spans="16:16" x14ac:dyDescent="0.3">
      <c r="P665302" s="83"/>
    </row>
    <row r="665303" spans="16:16" x14ac:dyDescent="0.3">
      <c r="P665303" s="83"/>
    </row>
    <row r="665304" spans="16:16" x14ac:dyDescent="0.3">
      <c r="P665304" s="83"/>
    </row>
    <row r="665305" spans="16:16" x14ac:dyDescent="0.3">
      <c r="P665305" s="83"/>
    </row>
    <row r="665306" spans="16:16" x14ac:dyDescent="0.3">
      <c r="P665306" s="83"/>
    </row>
    <row r="665307" spans="16:16" x14ac:dyDescent="0.3">
      <c r="P665307" s="83"/>
    </row>
    <row r="665308" spans="16:16" x14ac:dyDescent="0.3">
      <c r="P665308" s="83"/>
    </row>
    <row r="665309" spans="16:16" x14ac:dyDescent="0.3">
      <c r="P665309" s="83"/>
    </row>
    <row r="665310" spans="16:16" x14ac:dyDescent="0.3">
      <c r="P665310" s="83"/>
    </row>
    <row r="665311" spans="16:16" x14ac:dyDescent="0.3">
      <c r="P665311" s="83"/>
    </row>
    <row r="665312" spans="16:16" x14ac:dyDescent="0.3">
      <c r="P665312" s="83"/>
    </row>
    <row r="665313" spans="16:16" x14ac:dyDescent="0.3">
      <c r="P665313" s="83"/>
    </row>
    <row r="665314" spans="16:16" x14ac:dyDescent="0.3">
      <c r="P665314" s="83"/>
    </row>
    <row r="665315" spans="16:16" x14ac:dyDescent="0.3">
      <c r="P665315" s="83"/>
    </row>
    <row r="665316" spans="16:16" x14ac:dyDescent="0.3">
      <c r="P665316" s="83"/>
    </row>
    <row r="665317" spans="16:16" x14ac:dyDescent="0.3">
      <c r="P665317" s="83"/>
    </row>
    <row r="665318" spans="16:16" x14ac:dyDescent="0.3">
      <c r="P665318" s="83"/>
    </row>
    <row r="665319" spans="16:16" x14ac:dyDescent="0.3">
      <c r="P665319" s="83"/>
    </row>
    <row r="665320" spans="16:16" x14ac:dyDescent="0.3">
      <c r="P665320" s="83"/>
    </row>
    <row r="665321" spans="16:16" x14ac:dyDescent="0.3">
      <c r="P665321" s="83"/>
    </row>
    <row r="665322" spans="16:16" x14ac:dyDescent="0.3">
      <c r="P665322" s="83"/>
    </row>
    <row r="665323" spans="16:16" x14ac:dyDescent="0.3">
      <c r="P665323" s="83"/>
    </row>
    <row r="665324" spans="16:16" x14ac:dyDescent="0.3">
      <c r="P665324" s="83"/>
    </row>
    <row r="665325" spans="16:16" x14ac:dyDescent="0.3">
      <c r="P665325" s="83"/>
    </row>
    <row r="665326" spans="16:16" x14ac:dyDescent="0.3">
      <c r="P665326" s="83"/>
    </row>
    <row r="665327" spans="16:16" x14ac:dyDescent="0.3">
      <c r="P665327" s="83"/>
    </row>
    <row r="665328" spans="16:16" x14ac:dyDescent="0.3">
      <c r="P665328" s="83"/>
    </row>
    <row r="665329" spans="16:16" x14ac:dyDescent="0.3">
      <c r="P665329" s="83"/>
    </row>
    <row r="665330" spans="16:16" x14ac:dyDescent="0.3">
      <c r="P665330" s="83"/>
    </row>
    <row r="665331" spans="16:16" x14ac:dyDescent="0.3">
      <c r="P665331" s="83"/>
    </row>
    <row r="665332" spans="16:16" x14ac:dyDescent="0.3">
      <c r="P665332" s="83"/>
    </row>
    <row r="665333" spans="16:16" x14ac:dyDescent="0.3">
      <c r="P665333" s="83"/>
    </row>
    <row r="665334" spans="16:16" x14ac:dyDescent="0.3">
      <c r="P665334" s="83"/>
    </row>
    <row r="665335" spans="16:16" x14ac:dyDescent="0.3">
      <c r="P665335" s="83"/>
    </row>
    <row r="665336" spans="16:16" x14ac:dyDescent="0.3">
      <c r="P665336" s="83"/>
    </row>
    <row r="665337" spans="16:16" x14ac:dyDescent="0.3">
      <c r="P665337" s="83"/>
    </row>
    <row r="665338" spans="16:16" x14ac:dyDescent="0.3">
      <c r="P665338" s="83"/>
    </row>
    <row r="665339" spans="16:16" x14ac:dyDescent="0.3">
      <c r="P665339" s="83"/>
    </row>
    <row r="665340" spans="16:16" x14ac:dyDescent="0.3">
      <c r="P665340" s="83"/>
    </row>
    <row r="665341" spans="16:16" x14ac:dyDescent="0.3">
      <c r="P665341" s="83"/>
    </row>
    <row r="665342" spans="16:16" x14ac:dyDescent="0.3">
      <c r="P665342" s="83"/>
    </row>
    <row r="665343" spans="16:16" x14ac:dyDescent="0.3">
      <c r="P665343" s="83"/>
    </row>
    <row r="665344" spans="16:16" x14ac:dyDescent="0.3">
      <c r="P665344" s="83"/>
    </row>
    <row r="665345" spans="16:16" x14ac:dyDescent="0.3">
      <c r="P665345" s="83"/>
    </row>
    <row r="665346" spans="16:16" x14ac:dyDescent="0.3">
      <c r="P665346" s="83"/>
    </row>
    <row r="665347" spans="16:16" x14ac:dyDescent="0.3">
      <c r="P665347" s="83"/>
    </row>
    <row r="665348" spans="16:16" x14ac:dyDescent="0.3">
      <c r="P665348" s="83"/>
    </row>
    <row r="665349" spans="16:16" x14ac:dyDescent="0.3">
      <c r="P665349" s="83"/>
    </row>
    <row r="665350" spans="16:16" x14ac:dyDescent="0.3">
      <c r="P665350" s="83"/>
    </row>
    <row r="665351" spans="16:16" x14ac:dyDescent="0.3">
      <c r="P665351" s="83"/>
    </row>
    <row r="665352" spans="16:16" x14ac:dyDescent="0.3">
      <c r="P665352" s="83"/>
    </row>
    <row r="665353" spans="16:16" x14ac:dyDescent="0.3">
      <c r="P665353" s="83"/>
    </row>
    <row r="665354" spans="16:16" x14ac:dyDescent="0.3">
      <c r="P665354" s="83"/>
    </row>
    <row r="665355" spans="16:16" x14ac:dyDescent="0.3">
      <c r="P665355" s="83"/>
    </row>
    <row r="665356" spans="16:16" x14ac:dyDescent="0.3">
      <c r="P665356" s="83"/>
    </row>
    <row r="665357" spans="16:16" x14ac:dyDescent="0.3">
      <c r="P665357" s="83"/>
    </row>
    <row r="665358" spans="16:16" x14ac:dyDescent="0.3">
      <c r="P665358" s="83"/>
    </row>
    <row r="665359" spans="16:16" x14ac:dyDescent="0.3">
      <c r="P665359" s="83"/>
    </row>
    <row r="665360" spans="16:16" x14ac:dyDescent="0.3">
      <c r="P665360" s="83"/>
    </row>
    <row r="665361" spans="16:16" x14ac:dyDescent="0.3">
      <c r="P665361" s="83"/>
    </row>
    <row r="665362" spans="16:16" x14ac:dyDescent="0.3">
      <c r="P665362" s="83"/>
    </row>
    <row r="665363" spans="16:16" x14ac:dyDescent="0.3">
      <c r="P665363" s="83"/>
    </row>
    <row r="665364" spans="16:16" x14ac:dyDescent="0.3">
      <c r="P665364" s="83"/>
    </row>
    <row r="665365" spans="16:16" x14ac:dyDescent="0.3">
      <c r="P665365" s="83"/>
    </row>
    <row r="665366" spans="16:16" x14ac:dyDescent="0.3">
      <c r="P665366" s="83"/>
    </row>
    <row r="665367" spans="16:16" x14ac:dyDescent="0.3">
      <c r="P665367" s="83"/>
    </row>
    <row r="665368" spans="16:16" x14ac:dyDescent="0.3">
      <c r="P665368" s="83"/>
    </row>
    <row r="665369" spans="16:16" x14ac:dyDescent="0.3">
      <c r="P665369" s="83"/>
    </row>
    <row r="665370" spans="16:16" x14ac:dyDescent="0.3">
      <c r="P665370" s="83"/>
    </row>
    <row r="665371" spans="16:16" x14ac:dyDescent="0.3">
      <c r="P665371" s="83"/>
    </row>
    <row r="665372" spans="16:16" x14ac:dyDescent="0.3">
      <c r="P665372" s="83"/>
    </row>
    <row r="665373" spans="16:16" x14ac:dyDescent="0.3">
      <c r="P665373" s="83"/>
    </row>
    <row r="665374" spans="16:16" x14ac:dyDescent="0.3">
      <c r="P665374" s="83"/>
    </row>
    <row r="665375" spans="16:16" x14ac:dyDescent="0.3">
      <c r="P665375" s="83"/>
    </row>
    <row r="665376" spans="16:16" x14ac:dyDescent="0.3">
      <c r="P665376" s="83"/>
    </row>
    <row r="665377" spans="16:16" x14ac:dyDescent="0.3">
      <c r="P665377" s="83"/>
    </row>
    <row r="665378" spans="16:16" x14ac:dyDescent="0.3">
      <c r="P665378" s="83"/>
    </row>
    <row r="665379" spans="16:16" x14ac:dyDescent="0.3">
      <c r="P665379" s="83"/>
    </row>
    <row r="665380" spans="16:16" x14ac:dyDescent="0.3">
      <c r="P665380" s="83"/>
    </row>
    <row r="665381" spans="16:16" x14ac:dyDescent="0.3">
      <c r="P665381" s="83"/>
    </row>
    <row r="665382" spans="16:16" x14ac:dyDescent="0.3">
      <c r="P665382" s="83"/>
    </row>
    <row r="665383" spans="16:16" x14ac:dyDescent="0.3">
      <c r="P665383" s="83"/>
    </row>
    <row r="665384" spans="16:16" x14ac:dyDescent="0.3">
      <c r="P665384" s="83"/>
    </row>
    <row r="665385" spans="16:16" x14ac:dyDescent="0.3">
      <c r="P665385" s="83"/>
    </row>
    <row r="665386" spans="16:16" x14ac:dyDescent="0.3">
      <c r="P665386" s="83"/>
    </row>
    <row r="665387" spans="16:16" x14ac:dyDescent="0.3">
      <c r="P665387" s="83"/>
    </row>
    <row r="665388" spans="16:16" x14ac:dyDescent="0.3">
      <c r="P665388" s="83"/>
    </row>
    <row r="665389" spans="16:16" x14ac:dyDescent="0.3">
      <c r="P665389" s="83"/>
    </row>
    <row r="665390" spans="16:16" x14ac:dyDescent="0.3">
      <c r="P665390" s="83"/>
    </row>
    <row r="665391" spans="16:16" x14ac:dyDescent="0.3">
      <c r="P665391" s="83"/>
    </row>
    <row r="665392" spans="16:16" x14ac:dyDescent="0.3">
      <c r="P665392" s="83"/>
    </row>
    <row r="665393" spans="16:16" x14ac:dyDescent="0.3">
      <c r="P665393" s="83"/>
    </row>
    <row r="665394" spans="16:16" x14ac:dyDescent="0.3">
      <c r="P665394" s="83"/>
    </row>
    <row r="665395" spans="16:16" x14ac:dyDescent="0.3">
      <c r="P665395" s="83"/>
    </row>
    <row r="665396" spans="16:16" x14ac:dyDescent="0.3">
      <c r="P665396" s="83"/>
    </row>
    <row r="665397" spans="16:16" x14ac:dyDescent="0.3">
      <c r="P665397" s="83"/>
    </row>
    <row r="665398" spans="16:16" x14ac:dyDescent="0.3">
      <c r="P665398" s="83"/>
    </row>
    <row r="665399" spans="16:16" x14ac:dyDescent="0.3">
      <c r="P665399" s="83"/>
    </row>
    <row r="665400" spans="16:16" x14ac:dyDescent="0.3">
      <c r="P665400" s="83"/>
    </row>
    <row r="665401" spans="16:16" x14ac:dyDescent="0.3">
      <c r="P665401" s="83"/>
    </row>
    <row r="665402" spans="16:16" x14ac:dyDescent="0.3">
      <c r="P665402" s="83"/>
    </row>
    <row r="665403" spans="16:16" x14ac:dyDescent="0.3">
      <c r="P665403" s="83"/>
    </row>
    <row r="665404" spans="16:16" x14ac:dyDescent="0.3">
      <c r="P665404" s="83"/>
    </row>
    <row r="665405" spans="16:16" x14ac:dyDescent="0.3">
      <c r="P665405" s="83"/>
    </row>
    <row r="665406" spans="16:16" x14ac:dyDescent="0.3">
      <c r="P665406" s="83"/>
    </row>
    <row r="665407" spans="16:16" x14ac:dyDescent="0.3">
      <c r="P665407" s="83"/>
    </row>
    <row r="665408" spans="16:16" x14ac:dyDescent="0.3">
      <c r="P665408" s="83"/>
    </row>
    <row r="665409" spans="16:16" x14ac:dyDescent="0.3">
      <c r="P665409" s="83"/>
    </row>
    <row r="665410" spans="16:16" x14ac:dyDescent="0.3">
      <c r="P665410" s="83"/>
    </row>
    <row r="665411" spans="16:16" x14ac:dyDescent="0.3">
      <c r="P665411" s="83"/>
    </row>
    <row r="665412" spans="16:16" x14ac:dyDescent="0.3">
      <c r="P665412" s="83"/>
    </row>
    <row r="665413" spans="16:16" x14ac:dyDescent="0.3">
      <c r="P665413" s="83"/>
    </row>
    <row r="665414" spans="16:16" x14ac:dyDescent="0.3">
      <c r="P665414" s="83"/>
    </row>
    <row r="665415" spans="16:16" x14ac:dyDescent="0.3">
      <c r="P665415" s="83"/>
    </row>
    <row r="665416" spans="16:16" x14ac:dyDescent="0.3">
      <c r="P665416" s="83"/>
    </row>
    <row r="665417" spans="16:16" x14ac:dyDescent="0.3">
      <c r="P665417" s="83"/>
    </row>
    <row r="665418" spans="16:16" x14ac:dyDescent="0.3">
      <c r="P665418" s="83"/>
    </row>
    <row r="665419" spans="16:16" x14ac:dyDescent="0.3">
      <c r="P665419" s="83"/>
    </row>
    <row r="665420" spans="16:16" x14ac:dyDescent="0.3">
      <c r="P665420" s="83"/>
    </row>
    <row r="665421" spans="16:16" x14ac:dyDescent="0.3">
      <c r="P665421" s="83"/>
    </row>
    <row r="665422" spans="16:16" x14ac:dyDescent="0.3">
      <c r="P665422" s="83"/>
    </row>
    <row r="665423" spans="16:16" x14ac:dyDescent="0.3">
      <c r="P665423" s="83"/>
    </row>
    <row r="665424" spans="16:16" x14ac:dyDescent="0.3">
      <c r="P665424" s="83"/>
    </row>
    <row r="665425" spans="16:16" x14ac:dyDescent="0.3">
      <c r="P665425" s="83"/>
    </row>
    <row r="665426" spans="16:16" x14ac:dyDescent="0.3">
      <c r="P665426" s="83"/>
    </row>
    <row r="665427" spans="16:16" x14ac:dyDescent="0.3">
      <c r="P665427" s="83"/>
    </row>
    <row r="665428" spans="16:16" x14ac:dyDescent="0.3">
      <c r="P665428" s="83"/>
    </row>
    <row r="665429" spans="16:16" x14ac:dyDescent="0.3">
      <c r="P665429" s="83"/>
    </row>
    <row r="665430" spans="16:16" x14ac:dyDescent="0.3">
      <c r="P665430" s="83"/>
    </row>
    <row r="665431" spans="16:16" x14ac:dyDescent="0.3">
      <c r="P665431" s="83"/>
    </row>
    <row r="665432" spans="16:16" x14ac:dyDescent="0.3">
      <c r="P665432" s="83"/>
    </row>
    <row r="665433" spans="16:16" x14ac:dyDescent="0.3">
      <c r="P665433" s="83"/>
    </row>
    <row r="665434" spans="16:16" x14ac:dyDescent="0.3">
      <c r="P665434" s="83"/>
    </row>
    <row r="665435" spans="16:16" x14ac:dyDescent="0.3">
      <c r="P665435" s="83"/>
    </row>
    <row r="665436" spans="16:16" x14ac:dyDescent="0.3">
      <c r="P665436" s="83"/>
    </row>
    <row r="665437" spans="16:16" x14ac:dyDescent="0.3">
      <c r="P665437" s="83"/>
    </row>
    <row r="665438" spans="16:16" x14ac:dyDescent="0.3">
      <c r="P665438" s="83"/>
    </row>
    <row r="665439" spans="16:16" x14ac:dyDescent="0.3">
      <c r="P665439" s="83"/>
    </row>
    <row r="665440" spans="16:16" x14ac:dyDescent="0.3">
      <c r="P665440" s="83"/>
    </row>
    <row r="665441" spans="16:16" x14ac:dyDescent="0.3">
      <c r="P665441" s="83"/>
    </row>
    <row r="665442" spans="16:16" x14ac:dyDescent="0.3">
      <c r="P665442" s="83"/>
    </row>
    <row r="665443" spans="16:16" x14ac:dyDescent="0.3">
      <c r="P665443" s="83"/>
    </row>
    <row r="665444" spans="16:16" x14ac:dyDescent="0.3">
      <c r="P665444" s="83"/>
    </row>
    <row r="665445" spans="16:16" x14ac:dyDescent="0.3">
      <c r="P665445" s="83"/>
    </row>
    <row r="665446" spans="16:16" x14ac:dyDescent="0.3">
      <c r="P665446" s="83"/>
    </row>
    <row r="665447" spans="16:16" x14ac:dyDescent="0.3">
      <c r="P665447" s="83"/>
    </row>
    <row r="665448" spans="16:16" x14ac:dyDescent="0.3">
      <c r="P665448" s="83"/>
    </row>
    <row r="665449" spans="16:16" x14ac:dyDescent="0.3">
      <c r="P665449" s="83"/>
    </row>
    <row r="665450" spans="16:16" x14ac:dyDescent="0.3">
      <c r="P665450" s="83"/>
    </row>
    <row r="665451" spans="16:16" x14ac:dyDescent="0.3">
      <c r="P665451" s="83"/>
    </row>
    <row r="665452" spans="16:16" x14ac:dyDescent="0.3">
      <c r="P665452" s="83"/>
    </row>
    <row r="665453" spans="16:16" x14ac:dyDescent="0.3">
      <c r="P665453" s="83"/>
    </row>
    <row r="665454" spans="16:16" x14ac:dyDescent="0.3">
      <c r="P665454" s="83"/>
    </row>
    <row r="665455" spans="16:16" x14ac:dyDescent="0.3">
      <c r="P665455" s="83"/>
    </row>
    <row r="665456" spans="16:16" x14ac:dyDescent="0.3">
      <c r="P665456" s="83"/>
    </row>
    <row r="665457" spans="16:16" x14ac:dyDescent="0.3">
      <c r="P665457" s="83"/>
    </row>
    <row r="665458" spans="16:16" x14ac:dyDescent="0.3">
      <c r="P665458" s="83"/>
    </row>
    <row r="665459" spans="16:16" x14ac:dyDescent="0.3">
      <c r="P665459" s="83"/>
    </row>
    <row r="665460" spans="16:16" x14ac:dyDescent="0.3">
      <c r="P665460" s="83"/>
    </row>
    <row r="665461" spans="16:16" x14ac:dyDescent="0.3">
      <c r="P665461" s="83"/>
    </row>
    <row r="665462" spans="16:16" x14ac:dyDescent="0.3">
      <c r="P665462" s="83"/>
    </row>
    <row r="665463" spans="16:16" x14ac:dyDescent="0.3">
      <c r="P665463" s="83"/>
    </row>
    <row r="665464" spans="16:16" x14ac:dyDescent="0.3">
      <c r="P665464" s="83"/>
    </row>
    <row r="665465" spans="16:16" x14ac:dyDescent="0.3">
      <c r="P665465" s="83"/>
    </row>
    <row r="665466" spans="16:16" x14ac:dyDescent="0.3">
      <c r="P665466" s="83"/>
    </row>
    <row r="665467" spans="16:16" x14ac:dyDescent="0.3">
      <c r="P665467" s="83"/>
    </row>
    <row r="665468" spans="16:16" x14ac:dyDescent="0.3">
      <c r="P665468" s="83"/>
    </row>
    <row r="665469" spans="16:16" x14ac:dyDescent="0.3">
      <c r="P665469" s="83"/>
    </row>
    <row r="665470" spans="16:16" x14ac:dyDescent="0.3">
      <c r="P665470" s="83"/>
    </row>
    <row r="665471" spans="16:16" x14ac:dyDescent="0.3">
      <c r="P665471" s="83"/>
    </row>
    <row r="665472" spans="16:16" x14ac:dyDescent="0.3">
      <c r="P665472" s="83"/>
    </row>
    <row r="665473" spans="16:16" x14ac:dyDescent="0.3">
      <c r="P665473" s="83"/>
    </row>
    <row r="665474" spans="16:16" x14ac:dyDescent="0.3">
      <c r="P665474" s="83"/>
    </row>
    <row r="665475" spans="16:16" x14ac:dyDescent="0.3">
      <c r="P665475" s="83"/>
    </row>
    <row r="665476" spans="16:16" x14ac:dyDescent="0.3">
      <c r="P665476" s="83"/>
    </row>
    <row r="665477" spans="16:16" x14ac:dyDescent="0.3">
      <c r="P665477" s="83"/>
    </row>
    <row r="665478" spans="16:16" x14ac:dyDescent="0.3">
      <c r="P665478" s="83"/>
    </row>
    <row r="665479" spans="16:16" x14ac:dyDescent="0.3">
      <c r="P665479" s="83"/>
    </row>
    <row r="665480" spans="16:16" x14ac:dyDescent="0.3">
      <c r="P665480" s="83"/>
    </row>
    <row r="665481" spans="16:16" x14ac:dyDescent="0.3">
      <c r="P665481" s="83"/>
    </row>
    <row r="665482" spans="16:16" x14ac:dyDescent="0.3">
      <c r="P665482" s="83"/>
    </row>
    <row r="665483" spans="16:16" x14ac:dyDescent="0.3">
      <c r="P665483" s="83"/>
    </row>
    <row r="665484" spans="16:16" x14ac:dyDescent="0.3">
      <c r="P665484" s="83"/>
    </row>
    <row r="665485" spans="16:16" x14ac:dyDescent="0.3">
      <c r="P665485" s="83"/>
    </row>
    <row r="665486" spans="16:16" x14ac:dyDescent="0.3">
      <c r="P665486" s="83"/>
    </row>
    <row r="665487" spans="16:16" x14ac:dyDescent="0.3">
      <c r="P665487" s="83"/>
    </row>
    <row r="665488" spans="16:16" x14ac:dyDescent="0.3">
      <c r="P665488" s="83"/>
    </row>
    <row r="665489" spans="16:16" x14ac:dyDescent="0.3">
      <c r="P665489" s="83"/>
    </row>
    <row r="665490" spans="16:16" x14ac:dyDescent="0.3">
      <c r="P665490" s="83"/>
    </row>
    <row r="665491" spans="16:16" x14ac:dyDescent="0.3">
      <c r="P665491" s="83"/>
    </row>
    <row r="665492" spans="16:16" x14ac:dyDescent="0.3">
      <c r="P665492" s="83"/>
    </row>
    <row r="665493" spans="16:16" x14ac:dyDescent="0.3">
      <c r="P665493" s="83"/>
    </row>
    <row r="665494" spans="16:16" x14ac:dyDescent="0.3">
      <c r="P665494" s="83"/>
    </row>
    <row r="665495" spans="16:16" x14ac:dyDescent="0.3">
      <c r="P665495" s="83"/>
    </row>
    <row r="665496" spans="16:16" x14ac:dyDescent="0.3">
      <c r="P665496" s="83"/>
    </row>
    <row r="665497" spans="16:16" x14ac:dyDescent="0.3">
      <c r="P665497" s="83"/>
    </row>
    <row r="665498" spans="16:16" x14ac:dyDescent="0.3">
      <c r="P665498" s="83"/>
    </row>
    <row r="665499" spans="16:16" x14ac:dyDescent="0.3">
      <c r="P665499" s="83"/>
    </row>
    <row r="665500" spans="16:16" x14ac:dyDescent="0.3">
      <c r="P665500" s="83"/>
    </row>
    <row r="665501" spans="16:16" x14ac:dyDescent="0.3">
      <c r="P665501" s="83"/>
    </row>
    <row r="665502" spans="16:16" x14ac:dyDescent="0.3">
      <c r="P665502" s="83"/>
    </row>
    <row r="665503" spans="16:16" x14ac:dyDescent="0.3">
      <c r="P665503" s="83"/>
    </row>
    <row r="665504" spans="16:16" x14ac:dyDescent="0.3">
      <c r="P665504" s="83"/>
    </row>
    <row r="665505" spans="16:16" x14ac:dyDescent="0.3">
      <c r="P665505" s="83"/>
    </row>
    <row r="665506" spans="16:16" x14ac:dyDescent="0.3">
      <c r="P665506" s="83"/>
    </row>
    <row r="665507" spans="16:16" x14ac:dyDescent="0.3">
      <c r="P665507" s="83"/>
    </row>
    <row r="665508" spans="16:16" x14ac:dyDescent="0.3">
      <c r="P665508" s="83"/>
    </row>
    <row r="665509" spans="16:16" x14ac:dyDescent="0.3">
      <c r="P665509" s="83"/>
    </row>
    <row r="665510" spans="16:16" x14ac:dyDescent="0.3">
      <c r="P665510" s="83"/>
    </row>
    <row r="665511" spans="16:16" x14ac:dyDescent="0.3">
      <c r="P665511" s="83"/>
    </row>
    <row r="665512" spans="16:16" x14ac:dyDescent="0.3">
      <c r="P665512" s="83"/>
    </row>
    <row r="665513" spans="16:16" x14ac:dyDescent="0.3">
      <c r="P665513" s="83"/>
    </row>
    <row r="665514" spans="16:16" x14ac:dyDescent="0.3">
      <c r="P665514" s="83"/>
    </row>
    <row r="665515" spans="16:16" x14ac:dyDescent="0.3">
      <c r="P665515" s="83"/>
    </row>
    <row r="665516" spans="16:16" x14ac:dyDescent="0.3">
      <c r="P665516" s="83"/>
    </row>
    <row r="665517" spans="16:16" x14ac:dyDescent="0.3">
      <c r="P665517" s="83"/>
    </row>
    <row r="665518" spans="16:16" x14ac:dyDescent="0.3">
      <c r="P665518" s="83"/>
    </row>
    <row r="665519" spans="16:16" x14ac:dyDescent="0.3">
      <c r="P665519" s="83"/>
    </row>
    <row r="665520" spans="16:16" x14ac:dyDescent="0.3">
      <c r="P665520" s="83"/>
    </row>
    <row r="665521" spans="16:16" x14ac:dyDescent="0.3">
      <c r="P665521" s="83"/>
    </row>
    <row r="665522" spans="16:16" x14ac:dyDescent="0.3">
      <c r="P665522" s="83"/>
    </row>
    <row r="665523" spans="16:16" x14ac:dyDescent="0.3">
      <c r="P665523" s="83"/>
    </row>
    <row r="665524" spans="16:16" x14ac:dyDescent="0.3">
      <c r="P665524" s="83"/>
    </row>
    <row r="665525" spans="16:16" x14ac:dyDescent="0.3">
      <c r="P665525" s="83"/>
    </row>
    <row r="665526" spans="16:16" x14ac:dyDescent="0.3">
      <c r="P665526" s="83"/>
    </row>
    <row r="665527" spans="16:16" x14ac:dyDescent="0.3">
      <c r="P665527" s="83"/>
    </row>
    <row r="665528" spans="16:16" x14ac:dyDescent="0.3">
      <c r="P665528" s="83"/>
    </row>
    <row r="665529" spans="16:16" x14ac:dyDescent="0.3">
      <c r="P665529" s="83"/>
    </row>
    <row r="665530" spans="16:16" x14ac:dyDescent="0.3">
      <c r="P665530" s="83"/>
    </row>
    <row r="665531" spans="16:16" x14ac:dyDescent="0.3">
      <c r="P665531" s="83"/>
    </row>
    <row r="665532" spans="16:16" x14ac:dyDescent="0.3">
      <c r="P665532" s="83"/>
    </row>
    <row r="665533" spans="16:16" x14ac:dyDescent="0.3">
      <c r="P665533" s="83"/>
    </row>
    <row r="665534" spans="16:16" x14ac:dyDescent="0.3">
      <c r="P665534" s="83"/>
    </row>
    <row r="665535" spans="16:16" x14ac:dyDescent="0.3">
      <c r="P665535" s="83"/>
    </row>
    <row r="665536" spans="16:16" x14ac:dyDescent="0.3">
      <c r="P665536" s="83"/>
    </row>
    <row r="665537" spans="16:16" x14ac:dyDescent="0.3">
      <c r="P665537" s="83"/>
    </row>
    <row r="665538" spans="16:16" x14ac:dyDescent="0.3">
      <c r="P665538" s="83"/>
    </row>
    <row r="665539" spans="16:16" x14ac:dyDescent="0.3">
      <c r="P665539" s="83"/>
    </row>
    <row r="665540" spans="16:16" x14ac:dyDescent="0.3">
      <c r="P665540" s="83"/>
    </row>
    <row r="665541" spans="16:16" x14ac:dyDescent="0.3">
      <c r="P665541" s="83"/>
    </row>
    <row r="665542" spans="16:16" x14ac:dyDescent="0.3">
      <c r="P665542" s="83"/>
    </row>
    <row r="665543" spans="16:16" x14ac:dyDescent="0.3">
      <c r="P665543" s="83"/>
    </row>
    <row r="665544" spans="16:16" x14ac:dyDescent="0.3">
      <c r="P665544" s="83"/>
    </row>
    <row r="665545" spans="16:16" x14ac:dyDescent="0.3">
      <c r="P665545" s="83"/>
    </row>
    <row r="665546" spans="16:16" x14ac:dyDescent="0.3">
      <c r="P665546" s="83"/>
    </row>
    <row r="665547" spans="16:16" x14ac:dyDescent="0.3">
      <c r="P665547" s="83"/>
    </row>
    <row r="665548" spans="16:16" x14ac:dyDescent="0.3">
      <c r="P665548" s="83"/>
    </row>
    <row r="665549" spans="16:16" x14ac:dyDescent="0.3">
      <c r="P665549" s="83"/>
    </row>
    <row r="665550" spans="16:16" x14ac:dyDescent="0.3">
      <c r="P665550" s="83"/>
    </row>
    <row r="665551" spans="16:16" x14ac:dyDescent="0.3">
      <c r="P665551" s="83"/>
    </row>
    <row r="665552" spans="16:16" x14ac:dyDescent="0.3">
      <c r="P665552" s="83"/>
    </row>
    <row r="665553" spans="16:16" x14ac:dyDescent="0.3">
      <c r="P665553" s="83"/>
    </row>
    <row r="665554" spans="16:16" x14ac:dyDescent="0.3">
      <c r="P665554" s="83"/>
    </row>
    <row r="665555" spans="16:16" x14ac:dyDescent="0.3">
      <c r="P665555" s="83"/>
    </row>
    <row r="665556" spans="16:16" x14ac:dyDescent="0.3">
      <c r="P665556" s="83"/>
    </row>
    <row r="665557" spans="16:16" x14ac:dyDescent="0.3">
      <c r="P665557" s="83"/>
    </row>
    <row r="665558" spans="16:16" x14ac:dyDescent="0.3">
      <c r="P665558" s="83"/>
    </row>
    <row r="665559" spans="16:16" x14ac:dyDescent="0.3">
      <c r="P665559" s="83"/>
    </row>
    <row r="665560" spans="16:16" x14ac:dyDescent="0.3">
      <c r="P665560" s="83"/>
    </row>
    <row r="665561" spans="16:16" x14ac:dyDescent="0.3">
      <c r="P665561" s="83"/>
    </row>
    <row r="665562" spans="16:16" x14ac:dyDescent="0.3">
      <c r="P665562" s="83"/>
    </row>
    <row r="665563" spans="16:16" x14ac:dyDescent="0.3">
      <c r="P665563" s="83"/>
    </row>
    <row r="665564" spans="16:16" x14ac:dyDescent="0.3">
      <c r="P665564" s="83"/>
    </row>
    <row r="665565" spans="16:16" x14ac:dyDescent="0.3">
      <c r="P665565" s="83"/>
    </row>
    <row r="665566" spans="16:16" x14ac:dyDescent="0.3">
      <c r="P665566" s="83"/>
    </row>
    <row r="665567" spans="16:16" x14ac:dyDescent="0.3">
      <c r="P665567" s="83"/>
    </row>
    <row r="665568" spans="16:16" x14ac:dyDescent="0.3">
      <c r="P665568" s="83"/>
    </row>
    <row r="665569" spans="16:16" x14ac:dyDescent="0.3">
      <c r="P665569" s="83"/>
    </row>
    <row r="665570" spans="16:16" x14ac:dyDescent="0.3">
      <c r="P665570" s="83"/>
    </row>
    <row r="665571" spans="16:16" x14ac:dyDescent="0.3">
      <c r="P665571" s="83"/>
    </row>
    <row r="665572" spans="16:16" x14ac:dyDescent="0.3">
      <c r="P665572" s="83"/>
    </row>
    <row r="665573" spans="16:16" x14ac:dyDescent="0.3">
      <c r="P665573" s="83"/>
    </row>
    <row r="665574" spans="16:16" x14ac:dyDescent="0.3">
      <c r="P665574" s="83"/>
    </row>
    <row r="665575" spans="16:16" x14ac:dyDescent="0.3">
      <c r="P665575" s="83"/>
    </row>
    <row r="665576" spans="16:16" x14ac:dyDescent="0.3">
      <c r="P665576" s="83"/>
    </row>
    <row r="665577" spans="16:16" x14ac:dyDescent="0.3">
      <c r="P665577" s="83"/>
    </row>
    <row r="665578" spans="16:16" x14ac:dyDescent="0.3">
      <c r="P665578" s="83"/>
    </row>
    <row r="665579" spans="16:16" x14ac:dyDescent="0.3">
      <c r="P665579" s="83"/>
    </row>
    <row r="665580" spans="16:16" x14ac:dyDescent="0.3">
      <c r="P665580" s="83"/>
    </row>
    <row r="665581" spans="16:16" x14ac:dyDescent="0.3">
      <c r="P665581" s="83"/>
    </row>
    <row r="665582" spans="16:16" x14ac:dyDescent="0.3">
      <c r="P665582" s="83"/>
    </row>
    <row r="665583" spans="16:16" x14ac:dyDescent="0.3">
      <c r="P665583" s="83"/>
    </row>
    <row r="665584" spans="16:16" x14ac:dyDescent="0.3">
      <c r="P665584" s="83"/>
    </row>
    <row r="665585" spans="16:16" x14ac:dyDescent="0.3">
      <c r="P665585" s="83"/>
    </row>
    <row r="665586" spans="16:16" x14ac:dyDescent="0.3">
      <c r="P665586" s="83"/>
    </row>
    <row r="665587" spans="16:16" x14ac:dyDescent="0.3">
      <c r="P665587" s="83"/>
    </row>
    <row r="665588" spans="16:16" x14ac:dyDescent="0.3">
      <c r="P665588" s="83"/>
    </row>
    <row r="665589" spans="16:16" x14ac:dyDescent="0.3">
      <c r="P665589" s="83"/>
    </row>
    <row r="665590" spans="16:16" x14ac:dyDescent="0.3">
      <c r="P665590" s="83"/>
    </row>
    <row r="665591" spans="16:16" x14ac:dyDescent="0.3">
      <c r="P665591" s="83"/>
    </row>
    <row r="665592" spans="16:16" x14ac:dyDescent="0.3">
      <c r="P665592" s="83"/>
    </row>
    <row r="665593" spans="16:16" x14ac:dyDescent="0.3">
      <c r="P665593" s="83"/>
    </row>
    <row r="665594" spans="16:16" x14ac:dyDescent="0.3">
      <c r="P665594" s="83"/>
    </row>
    <row r="665595" spans="16:16" x14ac:dyDescent="0.3">
      <c r="P665595" s="83"/>
    </row>
    <row r="665596" spans="16:16" x14ac:dyDescent="0.3">
      <c r="P665596" s="83"/>
    </row>
    <row r="665597" spans="16:16" x14ac:dyDescent="0.3">
      <c r="P665597" s="83"/>
    </row>
    <row r="665598" spans="16:16" x14ac:dyDescent="0.3">
      <c r="P665598" s="83"/>
    </row>
    <row r="665599" spans="16:16" x14ac:dyDescent="0.3">
      <c r="P665599" s="83"/>
    </row>
    <row r="665600" spans="16:16" x14ac:dyDescent="0.3">
      <c r="P665600" s="83"/>
    </row>
    <row r="665601" spans="16:16" x14ac:dyDescent="0.3">
      <c r="P665601" s="83"/>
    </row>
    <row r="665602" spans="16:16" x14ac:dyDescent="0.3">
      <c r="P665602" s="83"/>
    </row>
    <row r="665603" spans="16:16" x14ac:dyDescent="0.3">
      <c r="P665603" s="83"/>
    </row>
    <row r="665604" spans="16:16" x14ac:dyDescent="0.3">
      <c r="P665604" s="83"/>
    </row>
    <row r="665605" spans="16:16" x14ac:dyDescent="0.3">
      <c r="P665605" s="83"/>
    </row>
    <row r="665606" spans="16:16" x14ac:dyDescent="0.3">
      <c r="P665606" s="83"/>
    </row>
    <row r="665607" spans="16:16" x14ac:dyDescent="0.3">
      <c r="P665607" s="83"/>
    </row>
    <row r="665608" spans="16:16" x14ac:dyDescent="0.3">
      <c r="P665608" s="83"/>
    </row>
    <row r="665609" spans="16:16" x14ac:dyDescent="0.3">
      <c r="P665609" s="83"/>
    </row>
    <row r="665610" spans="16:16" x14ac:dyDescent="0.3">
      <c r="P665610" s="83"/>
    </row>
    <row r="665611" spans="16:16" x14ac:dyDescent="0.3">
      <c r="P665611" s="83"/>
    </row>
    <row r="665612" spans="16:16" x14ac:dyDescent="0.3">
      <c r="P665612" s="83"/>
    </row>
    <row r="665613" spans="16:16" x14ac:dyDescent="0.3">
      <c r="P665613" s="83"/>
    </row>
    <row r="665614" spans="16:16" x14ac:dyDescent="0.3">
      <c r="P665614" s="83"/>
    </row>
    <row r="665615" spans="16:16" x14ac:dyDescent="0.3">
      <c r="P665615" s="83"/>
    </row>
    <row r="665616" spans="16:16" x14ac:dyDescent="0.3">
      <c r="P665616" s="83"/>
    </row>
    <row r="665617" spans="16:16" x14ac:dyDescent="0.3">
      <c r="P665617" s="83"/>
    </row>
    <row r="665618" spans="16:16" x14ac:dyDescent="0.3">
      <c r="P665618" s="83"/>
    </row>
    <row r="665619" spans="16:16" x14ac:dyDescent="0.3">
      <c r="P665619" s="83"/>
    </row>
    <row r="665620" spans="16:16" x14ac:dyDescent="0.3">
      <c r="P665620" s="83"/>
    </row>
    <row r="665621" spans="16:16" x14ac:dyDescent="0.3">
      <c r="P665621" s="83"/>
    </row>
    <row r="665622" spans="16:16" x14ac:dyDescent="0.3">
      <c r="P665622" s="83"/>
    </row>
    <row r="665623" spans="16:16" x14ac:dyDescent="0.3">
      <c r="P665623" s="83"/>
    </row>
    <row r="665624" spans="16:16" x14ac:dyDescent="0.3">
      <c r="P665624" s="83"/>
    </row>
    <row r="665625" spans="16:16" x14ac:dyDescent="0.3">
      <c r="P665625" s="83"/>
    </row>
    <row r="665626" spans="16:16" x14ac:dyDescent="0.3">
      <c r="P665626" s="83"/>
    </row>
    <row r="665627" spans="16:16" x14ac:dyDescent="0.3">
      <c r="P665627" s="83"/>
    </row>
    <row r="665628" spans="16:16" x14ac:dyDescent="0.3">
      <c r="P665628" s="83"/>
    </row>
    <row r="665629" spans="16:16" x14ac:dyDescent="0.3">
      <c r="P665629" s="83"/>
    </row>
    <row r="665630" spans="16:16" x14ac:dyDescent="0.3">
      <c r="P665630" s="83"/>
    </row>
    <row r="665631" spans="16:16" x14ac:dyDescent="0.3">
      <c r="P665631" s="83"/>
    </row>
    <row r="665632" spans="16:16" x14ac:dyDescent="0.3">
      <c r="P665632" s="83"/>
    </row>
    <row r="665633" spans="16:16" x14ac:dyDescent="0.3">
      <c r="P665633" s="83"/>
    </row>
    <row r="665634" spans="16:16" x14ac:dyDescent="0.3">
      <c r="P665634" s="83"/>
    </row>
    <row r="665635" spans="16:16" x14ac:dyDescent="0.3">
      <c r="P665635" s="83"/>
    </row>
    <row r="665636" spans="16:16" x14ac:dyDescent="0.3">
      <c r="P665636" s="83"/>
    </row>
    <row r="665637" spans="16:16" x14ac:dyDescent="0.3">
      <c r="P665637" s="83"/>
    </row>
    <row r="665638" spans="16:16" x14ac:dyDescent="0.3">
      <c r="P665638" s="83"/>
    </row>
    <row r="665639" spans="16:16" x14ac:dyDescent="0.3">
      <c r="P665639" s="83"/>
    </row>
    <row r="665640" spans="16:16" x14ac:dyDescent="0.3">
      <c r="P665640" s="83"/>
    </row>
    <row r="665641" spans="16:16" x14ac:dyDescent="0.3">
      <c r="P665641" s="83"/>
    </row>
    <row r="665642" spans="16:16" x14ac:dyDescent="0.3">
      <c r="P665642" s="83"/>
    </row>
    <row r="665643" spans="16:16" x14ac:dyDescent="0.3">
      <c r="P665643" s="83"/>
    </row>
    <row r="665644" spans="16:16" x14ac:dyDescent="0.3">
      <c r="P665644" s="83"/>
    </row>
    <row r="665645" spans="16:16" x14ac:dyDescent="0.3">
      <c r="P665645" s="83"/>
    </row>
    <row r="665646" spans="16:16" x14ac:dyDescent="0.3">
      <c r="P665646" s="83"/>
    </row>
    <row r="665647" spans="16:16" x14ac:dyDescent="0.3">
      <c r="P665647" s="83"/>
    </row>
    <row r="665648" spans="16:16" x14ac:dyDescent="0.3">
      <c r="P665648" s="83"/>
    </row>
    <row r="665649" spans="16:16" x14ac:dyDescent="0.3">
      <c r="P665649" s="83"/>
    </row>
    <row r="665650" spans="16:16" x14ac:dyDescent="0.3">
      <c r="P665650" s="83"/>
    </row>
    <row r="665651" spans="16:16" x14ac:dyDescent="0.3">
      <c r="P665651" s="83"/>
    </row>
    <row r="665652" spans="16:16" x14ac:dyDescent="0.3">
      <c r="P665652" s="83"/>
    </row>
    <row r="665653" spans="16:16" x14ac:dyDescent="0.3">
      <c r="P665653" s="83"/>
    </row>
    <row r="665654" spans="16:16" x14ac:dyDescent="0.3">
      <c r="P665654" s="83"/>
    </row>
    <row r="665655" spans="16:16" x14ac:dyDescent="0.3">
      <c r="P665655" s="83"/>
    </row>
    <row r="665656" spans="16:16" x14ac:dyDescent="0.3">
      <c r="P665656" s="83"/>
    </row>
    <row r="665657" spans="16:16" x14ac:dyDescent="0.3">
      <c r="P665657" s="83"/>
    </row>
    <row r="665658" spans="16:16" x14ac:dyDescent="0.3">
      <c r="P665658" s="83"/>
    </row>
    <row r="665659" spans="16:16" x14ac:dyDescent="0.3">
      <c r="P665659" s="83"/>
    </row>
    <row r="665660" spans="16:16" x14ac:dyDescent="0.3">
      <c r="P665660" s="83"/>
    </row>
    <row r="665661" spans="16:16" x14ac:dyDescent="0.3">
      <c r="P665661" s="83"/>
    </row>
    <row r="665662" spans="16:16" x14ac:dyDescent="0.3">
      <c r="P665662" s="83"/>
    </row>
    <row r="665663" spans="16:16" x14ac:dyDescent="0.3">
      <c r="P665663" s="83"/>
    </row>
    <row r="665664" spans="16:16" x14ac:dyDescent="0.3">
      <c r="P665664" s="83"/>
    </row>
    <row r="665665" spans="16:16" x14ac:dyDescent="0.3">
      <c r="P665665" s="83"/>
    </row>
    <row r="665666" spans="16:16" x14ac:dyDescent="0.3">
      <c r="P665666" s="83"/>
    </row>
    <row r="665667" spans="16:16" x14ac:dyDescent="0.3">
      <c r="P665667" s="83"/>
    </row>
    <row r="665668" spans="16:16" x14ac:dyDescent="0.3">
      <c r="P665668" s="83"/>
    </row>
    <row r="665669" spans="16:16" x14ac:dyDescent="0.3">
      <c r="P665669" s="83"/>
    </row>
    <row r="665670" spans="16:16" x14ac:dyDescent="0.3">
      <c r="P665670" s="83"/>
    </row>
    <row r="665671" spans="16:16" x14ac:dyDescent="0.3">
      <c r="P665671" s="83"/>
    </row>
    <row r="665672" spans="16:16" x14ac:dyDescent="0.3">
      <c r="P665672" s="83"/>
    </row>
    <row r="665673" spans="16:16" x14ac:dyDescent="0.3">
      <c r="P665673" s="83"/>
    </row>
    <row r="665674" spans="16:16" x14ac:dyDescent="0.3">
      <c r="P665674" s="83"/>
    </row>
    <row r="665675" spans="16:16" x14ac:dyDescent="0.3">
      <c r="P665675" s="83"/>
    </row>
    <row r="665676" spans="16:16" x14ac:dyDescent="0.3">
      <c r="P665676" s="83"/>
    </row>
    <row r="665677" spans="16:16" x14ac:dyDescent="0.3">
      <c r="P665677" s="83"/>
    </row>
    <row r="665678" spans="16:16" x14ac:dyDescent="0.3">
      <c r="P665678" s="83"/>
    </row>
    <row r="665679" spans="16:16" x14ac:dyDescent="0.3">
      <c r="P665679" s="83"/>
    </row>
    <row r="665680" spans="16:16" x14ac:dyDescent="0.3">
      <c r="P665680" s="83"/>
    </row>
    <row r="665681" spans="16:16" x14ac:dyDescent="0.3">
      <c r="P665681" s="83"/>
    </row>
    <row r="665682" spans="16:16" x14ac:dyDescent="0.3">
      <c r="P665682" s="83"/>
    </row>
    <row r="665683" spans="16:16" x14ac:dyDescent="0.3">
      <c r="P665683" s="83"/>
    </row>
    <row r="665684" spans="16:16" x14ac:dyDescent="0.3">
      <c r="P665684" s="83"/>
    </row>
    <row r="665685" spans="16:16" x14ac:dyDescent="0.3">
      <c r="P665685" s="83"/>
    </row>
    <row r="665686" spans="16:16" x14ac:dyDescent="0.3">
      <c r="P665686" s="83"/>
    </row>
    <row r="665687" spans="16:16" x14ac:dyDescent="0.3">
      <c r="P665687" s="83"/>
    </row>
    <row r="665688" spans="16:16" x14ac:dyDescent="0.3">
      <c r="P665688" s="83"/>
    </row>
    <row r="665689" spans="16:16" x14ac:dyDescent="0.3">
      <c r="P665689" s="83"/>
    </row>
    <row r="665690" spans="16:16" x14ac:dyDescent="0.3">
      <c r="P665690" s="83"/>
    </row>
    <row r="665691" spans="16:16" x14ac:dyDescent="0.3">
      <c r="P665691" s="83"/>
    </row>
    <row r="665692" spans="16:16" x14ac:dyDescent="0.3">
      <c r="P665692" s="83"/>
    </row>
    <row r="665693" spans="16:16" x14ac:dyDescent="0.3">
      <c r="P665693" s="83"/>
    </row>
    <row r="665694" spans="16:16" x14ac:dyDescent="0.3">
      <c r="P665694" s="83"/>
    </row>
    <row r="665695" spans="16:16" x14ac:dyDescent="0.3">
      <c r="P665695" s="83"/>
    </row>
    <row r="665696" spans="16:16" x14ac:dyDescent="0.3">
      <c r="P665696" s="83"/>
    </row>
    <row r="665697" spans="16:16" x14ac:dyDescent="0.3">
      <c r="P665697" s="83"/>
    </row>
    <row r="665698" spans="16:16" x14ac:dyDescent="0.3">
      <c r="P665698" s="83"/>
    </row>
    <row r="665699" spans="16:16" x14ac:dyDescent="0.3">
      <c r="P665699" s="83"/>
    </row>
    <row r="665700" spans="16:16" x14ac:dyDescent="0.3">
      <c r="P665700" s="83"/>
    </row>
    <row r="665701" spans="16:16" x14ac:dyDescent="0.3">
      <c r="P665701" s="83"/>
    </row>
    <row r="665702" spans="16:16" x14ac:dyDescent="0.3">
      <c r="P665702" s="83"/>
    </row>
    <row r="665703" spans="16:16" x14ac:dyDescent="0.3">
      <c r="P665703" s="83"/>
    </row>
    <row r="665704" spans="16:16" x14ac:dyDescent="0.3">
      <c r="P665704" s="83"/>
    </row>
    <row r="665705" spans="16:16" x14ac:dyDescent="0.3">
      <c r="P665705" s="83"/>
    </row>
    <row r="665706" spans="16:16" x14ac:dyDescent="0.3">
      <c r="P665706" s="83"/>
    </row>
    <row r="665707" spans="16:16" x14ac:dyDescent="0.3">
      <c r="P665707" s="83"/>
    </row>
    <row r="665708" spans="16:16" x14ac:dyDescent="0.3">
      <c r="P665708" s="83"/>
    </row>
    <row r="665709" spans="16:16" x14ac:dyDescent="0.3">
      <c r="P665709" s="83"/>
    </row>
    <row r="665710" spans="16:16" x14ac:dyDescent="0.3">
      <c r="P665710" s="83"/>
    </row>
    <row r="665711" spans="16:16" x14ac:dyDescent="0.3">
      <c r="P665711" s="83"/>
    </row>
    <row r="665712" spans="16:16" x14ac:dyDescent="0.3">
      <c r="P665712" s="83"/>
    </row>
    <row r="665713" spans="16:16" x14ac:dyDescent="0.3">
      <c r="P665713" s="83"/>
    </row>
    <row r="665714" spans="16:16" x14ac:dyDescent="0.3">
      <c r="P665714" s="83"/>
    </row>
    <row r="665715" spans="16:16" x14ac:dyDescent="0.3">
      <c r="P665715" s="83"/>
    </row>
    <row r="665716" spans="16:16" x14ac:dyDescent="0.3">
      <c r="P665716" s="83"/>
    </row>
    <row r="665717" spans="16:16" x14ac:dyDescent="0.3">
      <c r="P665717" s="83"/>
    </row>
    <row r="665718" spans="16:16" x14ac:dyDescent="0.3">
      <c r="P665718" s="83"/>
    </row>
    <row r="665719" spans="16:16" x14ac:dyDescent="0.3">
      <c r="P665719" s="83"/>
    </row>
    <row r="665720" spans="16:16" x14ac:dyDescent="0.3">
      <c r="P665720" s="83"/>
    </row>
    <row r="665721" spans="16:16" x14ac:dyDescent="0.3">
      <c r="P665721" s="83"/>
    </row>
    <row r="665722" spans="16:16" x14ac:dyDescent="0.3">
      <c r="P665722" s="83"/>
    </row>
    <row r="665723" spans="16:16" x14ac:dyDescent="0.3">
      <c r="P665723" s="83"/>
    </row>
    <row r="665724" spans="16:16" x14ac:dyDescent="0.3">
      <c r="P665724" s="83"/>
    </row>
    <row r="665725" spans="16:16" x14ac:dyDescent="0.3">
      <c r="P665725" s="83"/>
    </row>
    <row r="665726" spans="16:16" x14ac:dyDescent="0.3">
      <c r="P665726" s="83"/>
    </row>
    <row r="665727" spans="16:16" x14ac:dyDescent="0.3">
      <c r="P665727" s="83"/>
    </row>
    <row r="665728" spans="16:16" x14ac:dyDescent="0.3">
      <c r="P665728" s="83"/>
    </row>
    <row r="665729" spans="16:16" x14ac:dyDescent="0.3">
      <c r="P665729" s="83"/>
    </row>
    <row r="665730" spans="16:16" x14ac:dyDescent="0.3">
      <c r="P665730" s="83"/>
    </row>
    <row r="665731" spans="16:16" x14ac:dyDescent="0.3">
      <c r="P665731" s="83"/>
    </row>
    <row r="665732" spans="16:16" x14ac:dyDescent="0.3">
      <c r="P665732" s="83"/>
    </row>
    <row r="665733" spans="16:16" x14ac:dyDescent="0.3">
      <c r="P665733" s="83"/>
    </row>
    <row r="665734" spans="16:16" x14ac:dyDescent="0.3">
      <c r="P665734" s="83"/>
    </row>
    <row r="665735" spans="16:16" x14ac:dyDescent="0.3">
      <c r="P665735" s="83"/>
    </row>
    <row r="665736" spans="16:16" x14ac:dyDescent="0.3">
      <c r="P665736" s="83"/>
    </row>
    <row r="665737" spans="16:16" x14ac:dyDescent="0.3">
      <c r="P665737" s="83"/>
    </row>
    <row r="665738" spans="16:16" x14ac:dyDescent="0.3">
      <c r="P665738" s="83"/>
    </row>
    <row r="665739" spans="16:16" x14ac:dyDescent="0.3">
      <c r="P665739" s="83"/>
    </row>
    <row r="665740" spans="16:16" x14ac:dyDescent="0.3">
      <c r="P665740" s="83"/>
    </row>
    <row r="665741" spans="16:16" x14ac:dyDescent="0.3">
      <c r="P665741" s="83"/>
    </row>
    <row r="665742" spans="16:16" x14ac:dyDescent="0.3">
      <c r="P665742" s="83"/>
    </row>
    <row r="665743" spans="16:16" x14ac:dyDescent="0.3">
      <c r="P665743" s="83"/>
    </row>
    <row r="665744" spans="16:16" x14ac:dyDescent="0.3">
      <c r="P665744" s="83"/>
    </row>
    <row r="665745" spans="16:16" x14ac:dyDescent="0.3">
      <c r="P665745" s="83"/>
    </row>
    <row r="665746" spans="16:16" x14ac:dyDescent="0.3">
      <c r="P665746" s="83"/>
    </row>
    <row r="665747" spans="16:16" x14ac:dyDescent="0.3">
      <c r="P665747" s="83"/>
    </row>
    <row r="665748" spans="16:16" x14ac:dyDescent="0.3">
      <c r="P665748" s="83"/>
    </row>
    <row r="665749" spans="16:16" x14ac:dyDescent="0.3">
      <c r="P665749" s="83"/>
    </row>
    <row r="665750" spans="16:16" x14ac:dyDescent="0.3">
      <c r="P665750" s="83"/>
    </row>
    <row r="665751" spans="16:16" x14ac:dyDescent="0.3">
      <c r="P665751" s="83"/>
    </row>
    <row r="665752" spans="16:16" x14ac:dyDescent="0.3">
      <c r="P665752" s="83"/>
    </row>
    <row r="665753" spans="16:16" x14ac:dyDescent="0.3">
      <c r="P665753" s="83"/>
    </row>
    <row r="665754" spans="16:16" x14ac:dyDescent="0.3">
      <c r="P665754" s="83"/>
    </row>
    <row r="665755" spans="16:16" x14ac:dyDescent="0.3">
      <c r="P665755" s="83"/>
    </row>
    <row r="665756" spans="16:16" x14ac:dyDescent="0.3">
      <c r="P665756" s="83"/>
    </row>
    <row r="665757" spans="16:16" x14ac:dyDescent="0.3">
      <c r="P665757" s="83"/>
    </row>
    <row r="665758" spans="16:16" x14ac:dyDescent="0.3">
      <c r="P665758" s="83"/>
    </row>
    <row r="665759" spans="16:16" x14ac:dyDescent="0.3">
      <c r="P665759" s="83"/>
    </row>
    <row r="665760" spans="16:16" x14ac:dyDescent="0.3">
      <c r="P665760" s="83"/>
    </row>
    <row r="665761" spans="16:16" x14ac:dyDescent="0.3">
      <c r="P665761" s="83"/>
    </row>
    <row r="665762" spans="16:16" x14ac:dyDescent="0.3">
      <c r="P665762" s="83"/>
    </row>
    <row r="665763" spans="16:16" x14ac:dyDescent="0.3">
      <c r="P665763" s="83"/>
    </row>
    <row r="665764" spans="16:16" x14ac:dyDescent="0.3">
      <c r="P665764" s="83"/>
    </row>
    <row r="665765" spans="16:16" x14ac:dyDescent="0.3">
      <c r="P665765" s="83"/>
    </row>
    <row r="665766" spans="16:16" x14ac:dyDescent="0.3">
      <c r="P665766" s="83"/>
    </row>
    <row r="665767" spans="16:16" x14ac:dyDescent="0.3">
      <c r="P665767" s="83"/>
    </row>
    <row r="665768" spans="16:16" x14ac:dyDescent="0.3">
      <c r="P665768" s="83"/>
    </row>
    <row r="665769" spans="16:16" x14ac:dyDescent="0.3">
      <c r="P665769" s="83"/>
    </row>
    <row r="665770" spans="16:16" x14ac:dyDescent="0.3">
      <c r="P665770" s="83"/>
    </row>
    <row r="665771" spans="16:16" x14ac:dyDescent="0.3">
      <c r="P665771" s="83"/>
    </row>
    <row r="665772" spans="16:16" x14ac:dyDescent="0.3">
      <c r="P665772" s="83"/>
    </row>
    <row r="665773" spans="16:16" x14ac:dyDescent="0.3">
      <c r="P665773" s="83"/>
    </row>
    <row r="665774" spans="16:16" x14ac:dyDescent="0.3">
      <c r="P665774" s="83"/>
    </row>
    <row r="665775" spans="16:16" x14ac:dyDescent="0.3">
      <c r="P665775" s="83"/>
    </row>
    <row r="665776" spans="16:16" x14ac:dyDescent="0.3">
      <c r="P665776" s="83"/>
    </row>
    <row r="665777" spans="16:16" x14ac:dyDescent="0.3">
      <c r="P665777" s="83"/>
    </row>
    <row r="665778" spans="16:16" x14ac:dyDescent="0.3">
      <c r="P665778" s="83"/>
    </row>
    <row r="665779" spans="16:16" x14ac:dyDescent="0.3">
      <c r="P665779" s="83"/>
    </row>
    <row r="665780" spans="16:16" x14ac:dyDescent="0.3">
      <c r="P665780" s="83"/>
    </row>
    <row r="665781" spans="16:16" x14ac:dyDescent="0.3">
      <c r="P665781" s="83"/>
    </row>
    <row r="665782" spans="16:16" x14ac:dyDescent="0.3">
      <c r="P665782" s="83"/>
    </row>
    <row r="665783" spans="16:16" x14ac:dyDescent="0.3">
      <c r="P665783" s="83"/>
    </row>
    <row r="665784" spans="16:16" x14ac:dyDescent="0.3">
      <c r="P665784" s="83"/>
    </row>
    <row r="665785" spans="16:16" x14ac:dyDescent="0.3">
      <c r="P665785" s="83"/>
    </row>
    <row r="665786" spans="16:16" x14ac:dyDescent="0.3">
      <c r="P665786" s="83"/>
    </row>
    <row r="665787" spans="16:16" x14ac:dyDescent="0.3">
      <c r="P665787" s="83"/>
    </row>
    <row r="665788" spans="16:16" x14ac:dyDescent="0.3">
      <c r="P665788" s="83"/>
    </row>
    <row r="665789" spans="16:16" x14ac:dyDescent="0.3">
      <c r="P665789" s="83"/>
    </row>
    <row r="665790" spans="16:16" x14ac:dyDescent="0.3">
      <c r="P665790" s="83"/>
    </row>
    <row r="665791" spans="16:16" x14ac:dyDescent="0.3">
      <c r="P665791" s="83"/>
    </row>
    <row r="665792" spans="16:16" x14ac:dyDescent="0.3">
      <c r="P665792" s="83"/>
    </row>
    <row r="665793" spans="16:16" x14ac:dyDescent="0.3">
      <c r="P665793" s="83"/>
    </row>
    <row r="665794" spans="16:16" x14ac:dyDescent="0.3">
      <c r="P665794" s="83"/>
    </row>
    <row r="665795" spans="16:16" x14ac:dyDescent="0.3">
      <c r="P665795" s="83"/>
    </row>
    <row r="665796" spans="16:16" x14ac:dyDescent="0.3">
      <c r="P665796" s="83"/>
    </row>
    <row r="665797" spans="16:16" x14ac:dyDescent="0.3">
      <c r="P665797" s="83"/>
    </row>
    <row r="665798" spans="16:16" x14ac:dyDescent="0.3">
      <c r="P665798" s="83"/>
    </row>
    <row r="665799" spans="16:16" x14ac:dyDescent="0.3">
      <c r="P665799" s="83"/>
    </row>
    <row r="665800" spans="16:16" x14ac:dyDescent="0.3">
      <c r="P665800" s="83"/>
    </row>
    <row r="665801" spans="16:16" x14ac:dyDescent="0.3">
      <c r="P665801" s="83"/>
    </row>
    <row r="665802" spans="16:16" x14ac:dyDescent="0.3">
      <c r="P665802" s="83"/>
    </row>
    <row r="665803" spans="16:16" x14ac:dyDescent="0.3">
      <c r="P665803" s="83"/>
    </row>
    <row r="665804" spans="16:16" x14ac:dyDescent="0.3">
      <c r="P665804" s="83"/>
    </row>
    <row r="665805" spans="16:16" x14ac:dyDescent="0.3">
      <c r="P665805" s="83"/>
    </row>
    <row r="665806" spans="16:16" x14ac:dyDescent="0.3">
      <c r="P665806" s="83"/>
    </row>
    <row r="665807" spans="16:16" x14ac:dyDescent="0.3">
      <c r="P665807" s="83"/>
    </row>
    <row r="665808" spans="16:16" x14ac:dyDescent="0.3">
      <c r="P665808" s="83"/>
    </row>
    <row r="665809" spans="16:16" x14ac:dyDescent="0.3">
      <c r="P665809" s="83"/>
    </row>
    <row r="665810" spans="16:16" x14ac:dyDescent="0.3">
      <c r="P665810" s="83"/>
    </row>
    <row r="665811" spans="16:16" x14ac:dyDescent="0.3">
      <c r="P665811" s="83"/>
    </row>
    <row r="665812" spans="16:16" x14ac:dyDescent="0.3">
      <c r="P665812" s="83"/>
    </row>
    <row r="665813" spans="16:16" x14ac:dyDescent="0.3">
      <c r="P665813" s="83"/>
    </row>
    <row r="665814" spans="16:16" x14ac:dyDescent="0.3">
      <c r="P665814" s="83"/>
    </row>
    <row r="665815" spans="16:16" x14ac:dyDescent="0.3">
      <c r="P665815" s="83"/>
    </row>
    <row r="665816" spans="16:16" x14ac:dyDescent="0.3">
      <c r="P665816" s="83"/>
    </row>
    <row r="665817" spans="16:16" x14ac:dyDescent="0.3">
      <c r="P665817" s="83"/>
    </row>
    <row r="665818" spans="16:16" x14ac:dyDescent="0.3">
      <c r="P665818" s="83"/>
    </row>
    <row r="665819" spans="16:16" x14ac:dyDescent="0.3">
      <c r="P665819" s="83"/>
    </row>
    <row r="665820" spans="16:16" x14ac:dyDescent="0.3">
      <c r="P665820" s="83"/>
    </row>
    <row r="665821" spans="16:16" x14ac:dyDescent="0.3">
      <c r="P665821" s="83"/>
    </row>
    <row r="665822" spans="16:16" x14ac:dyDescent="0.3">
      <c r="P665822" s="83"/>
    </row>
    <row r="665823" spans="16:16" x14ac:dyDescent="0.3">
      <c r="P665823" s="83"/>
    </row>
    <row r="665824" spans="16:16" x14ac:dyDescent="0.3">
      <c r="P665824" s="83"/>
    </row>
    <row r="665825" spans="16:16" x14ac:dyDescent="0.3">
      <c r="P665825" s="83"/>
    </row>
    <row r="665826" spans="16:16" x14ac:dyDescent="0.3">
      <c r="P665826" s="83"/>
    </row>
    <row r="665827" spans="16:16" x14ac:dyDescent="0.3">
      <c r="P665827" s="83"/>
    </row>
    <row r="665828" spans="16:16" x14ac:dyDescent="0.3">
      <c r="P665828" s="83"/>
    </row>
    <row r="665829" spans="16:16" x14ac:dyDescent="0.3">
      <c r="P665829" s="83"/>
    </row>
    <row r="665830" spans="16:16" x14ac:dyDescent="0.3">
      <c r="P665830" s="83"/>
    </row>
    <row r="665831" spans="16:16" x14ac:dyDescent="0.3">
      <c r="P665831" s="83"/>
    </row>
    <row r="665832" spans="16:16" x14ac:dyDescent="0.3">
      <c r="P665832" s="83"/>
    </row>
    <row r="665833" spans="16:16" x14ac:dyDescent="0.3">
      <c r="P665833" s="83"/>
    </row>
    <row r="665834" spans="16:16" x14ac:dyDescent="0.3">
      <c r="P665834" s="83"/>
    </row>
    <row r="665835" spans="16:16" x14ac:dyDescent="0.3">
      <c r="P665835" s="83"/>
    </row>
    <row r="665836" spans="16:16" x14ac:dyDescent="0.3">
      <c r="P665836" s="83"/>
    </row>
    <row r="665837" spans="16:16" x14ac:dyDescent="0.3">
      <c r="P665837" s="83"/>
    </row>
    <row r="665838" spans="16:16" x14ac:dyDescent="0.3">
      <c r="P665838" s="83"/>
    </row>
    <row r="665839" spans="16:16" x14ac:dyDescent="0.3">
      <c r="P665839" s="83"/>
    </row>
    <row r="665840" spans="16:16" x14ac:dyDescent="0.3">
      <c r="P665840" s="83"/>
    </row>
    <row r="665841" spans="16:16" x14ac:dyDescent="0.3">
      <c r="P665841" s="83"/>
    </row>
    <row r="665842" spans="16:16" x14ac:dyDescent="0.3">
      <c r="P665842" s="83"/>
    </row>
    <row r="665843" spans="16:16" x14ac:dyDescent="0.3">
      <c r="P665843" s="83"/>
    </row>
    <row r="665844" spans="16:16" x14ac:dyDescent="0.3">
      <c r="P665844" s="83"/>
    </row>
    <row r="665845" spans="16:16" x14ac:dyDescent="0.3">
      <c r="P665845" s="83"/>
    </row>
    <row r="665846" spans="16:16" x14ac:dyDescent="0.3">
      <c r="P665846" s="83"/>
    </row>
    <row r="665847" spans="16:16" x14ac:dyDescent="0.3">
      <c r="P665847" s="83"/>
    </row>
    <row r="665848" spans="16:16" x14ac:dyDescent="0.3">
      <c r="P665848" s="83"/>
    </row>
    <row r="665849" spans="16:16" x14ac:dyDescent="0.3">
      <c r="P665849" s="83"/>
    </row>
    <row r="665850" spans="16:16" x14ac:dyDescent="0.3">
      <c r="P665850" s="83"/>
    </row>
    <row r="665851" spans="16:16" x14ac:dyDescent="0.3">
      <c r="P665851" s="83"/>
    </row>
    <row r="665852" spans="16:16" x14ac:dyDescent="0.3">
      <c r="P665852" s="83"/>
    </row>
    <row r="665853" spans="16:16" x14ac:dyDescent="0.3">
      <c r="P665853" s="83"/>
    </row>
    <row r="665854" spans="16:16" x14ac:dyDescent="0.3">
      <c r="P665854" s="83"/>
    </row>
    <row r="665855" spans="16:16" x14ac:dyDescent="0.3">
      <c r="P665855" s="83"/>
    </row>
    <row r="665856" spans="16:16" x14ac:dyDescent="0.3">
      <c r="P665856" s="83"/>
    </row>
    <row r="665857" spans="16:16" x14ac:dyDescent="0.3">
      <c r="P665857" s="83"/>
    </row>
    <row r="665858" spans="16:16" x14ac:dyDescent="0.3">
      <c r="P665858" s="83"/>
    </row>
    <row r="665859" spans="16:16" x14ac:dyDescent="0.3">
      <c r="P665859" s="83"/>
    </row>
    <row r="665860" spans="16:16" x14ac:dyDescent="0.3">
      <c r="P665860" s="83"/>
    </row>
    <row r="665861" spans="16:16" x14ac:dyDescent="0.3">
      <c r="P665861" s="83"/>
    </row>
    <row r="665862" spans="16:16" x14ac:dyDescent="0.3">
      <c r="P665862" s="83"/>
    </row>
    <row r="665863" spans="16:16" x14ac:dyDescent="0.3">
      <c r="P665863" s="83"/>
    </row>
    <row r="665864" spans="16:16" x14ac:dyDescent="0.3">
      <c r="P665864" s="83"/>
    </row>
    <row r="665865" spans="16:16" x14ac:dyDescent="0.3">
      <c r="P665865" s="83"/>
    </row>
    <row r="665866" spans="16:16" x14ac:dyDescent="0.3">
      <c r="P665866" s="83"/>
    </row>
    <row r="665867" spans="16:16" x14ac:dyDescent="0.3">
      <c r="P665867" s="83"/>
    </row>
    <row r="665868" spans="16:16" x14ac:dyDescent="0.3">
      <c r="P665868" s="83"/>
    </row>
    <row r="665869" spans="16:16" x14ac:dyDescent="0.3">
      <c r="P665869" s="83"/>
    </row>
    <row r="665870" spans="16:16" x14ac:dyDescent="0.3">
      <c r="P665870" s="83"/>
    </row>
    <row r="665871" spans="16:16" x14ac:dyDescent="0.3">
      <c r="P665871" s="83"/>
    </row>
    <row r="665872" spans="16:16" x14ac:dyDescent="0.3">
      <c r="P665872" s="83"/>
    </row>
    <row r="665873" spans="16:16" x14ac:dyDescent="0.3">
      <c r="P665873" s="83"/>
    </row>
    <row r="665874" spans="16:16" x14ac:dyDescent="0.3">
      <c r="P665874" s="83"/>
    </row>
    <row r="665875" spans="16:16" x14ac:dyDescent="0.3">
      <c r="P665875" s="83"/>
    </row>
    <row r="665876" spans="16:16" x14ac:dyDescent="0.3">
      <c r="P665876" s="83"/>
    </row>
    <row r="665877" spans="16:16" x14ac:dyDescent="0.3">
      <c r="P665877" s="83"/>
    </row>
    <row r="665878" spans="16:16" x14ac:dyDescent="0.3">
      <c r="P665878" s="83"/>
    </row>
    <row r="665879" spans="16:16" x14ac:dyDescent="0.3">
      <c r="P665879" s="83"/>
    </row>
    <row r="665880" spans="16:16" x14ac:dyDescent="0.3">
      <c r="P665880" s="83"/>
    </row>
    <row r="665881" spans="16:16" x14ac:dyDescent="0.3">
      <c r="P665881" s="83"/>
    </row>
    <row r="665882" spans="16:16" x14ac:dyDescent="0.3">
      <c r="P665882" s="83"/>
    </row>
    <row r="665883" spans="16:16" x14ac:dyDescent="0.3">
      <c r="P665883" s="83"/>
    </row>
    <row r="665884" spans="16:16" x14ac:dyDescent="0.3">
      <c r="P665884" s="83"/>
    </row>
    <row r="665885" spans="16:16" x14ac:dyDescent="0.3">
      <c r="P665885" s="83"/>
    </row>
    <row r="665886" spans="16:16" x14ac:dyDescent="0.3">
      <c r="P665886" s="83"/>
    </row>
    <row r="665887" spans="16:16" x14ac:dyDescent="0.3">
      <c r="P665887" s="83"/>
    </row>
    <row r="665888" spans="16:16" x14ac:dyDescent="0.3">
      <c r="P665888" s="83"/>
    </row>
    <row r="665889" spans="16:16" x14ac:dyDescent="0.3">
      <c r="P665889" s="83"/>
    </row>
    <row r="665890" spans="16:16" x14ac:dyDescent="0.3">
      <c r="P665890" s="83"/>
    </row>
    <row r="665891" spans="16:16" x14ac:dyDescent="0.3">
      <c r="P665891" s="83"/>
    </row>
    <row r="665892" spans="16:16" x14ac:dyDescent="0.3">
      <c r="P665892" s="83"/>
    </row>
    <row r="665893" spans="16:16" x14ac:dyDescent="0.3">
      <c r="P665893" s="83"/>
    </row>
    <row r="665894" spans="16:16" x14ac:dyDescent="0.3">
      <c r="P665894" s="83"/>
    </row>
    <row r="665895" spans="16:16" x14ac:dyDescent="0.3">
      <c r="P665895" s="83"/>
    </row>
    <row r="665896" spans="16:16" x14ac:dyDescent="0.3">
      <c r="P665896" s="83"/>
    </row>
    <row r="665897" spans="16:16" x14ac:dyDescent="0.3">
      <c r="P665897" s="83"/>
    </row>
    <row r="665898" spans="16:16" x14ac:dyDescent="0.3">
      <c r="P665898" s="83"/>
    </row>
    <row r="665899" spans="16:16" x14ac:dyDescent="0.3">
      <c r="P665899" s="83"/>
    </row>
    <row r="665900" spans="16:16" x14ac:dyDescent="0.3">
      <c r="P665900" s="83"/>
    </row>
    <row r="665901" spans="16:16" x14ac:dyDescent="0.3">
      <c r="P665901" s="83"/>
    </row>
    <row r="665902" spans="16:16" x14ac:dyDescent="0.3">
      <c r="P665902" s="83"/>
    </row>
    <row r="665903" spans="16:16" x14ac:dyDescent="0.3">
      <c r="P665903" s="83"/>
    </row>
    <row r="665904" spans="16:16" x14ac:dyDescent="0.3">
      <c r="P665904" s="83"/>
    </row>
    <row r="665905" spans="16:16" x14ac:dyDescent="0.3">
      <c r="P665905" s="83"/>
    </row>
    <row r="665906" spans="16:16" x14ac:dyDescent="0.3">
      <c r="P665906" s="83"/>
    </row>
    <row r="665907" spans="16:16" x14ac:dyDescent="0.3">
      <c r="P665907" s="83"/>
    </row>
    <row r="665908" spans="16:16" x14ac:dyDescent="0.3">
      <c r="P665908" s="83"/>
    </row>
    <row r="665909" spans="16:16" x14ac:dyDescent="0.3">
      <c r="P665909" s="83"/>
    </row>
    <row r="665910" spans="16:16" x14ac:dyDescent="0.3">
      <c r="P665910" s="83"/>
    </row>
    <row r="665911" spans="16:16" x14ac:dyDescent="0.3">
      <c r="P665911" s="83"/>
    </row>
    <row r="665912" spans="16:16" x14ac:dyDescent="0.3">
      <c r="P665912" s="83"/>
    </row>
    <row r="665913" spans="16:16" x14ac:dyDescent="0.3">
      <c r="P665913" s="83"/>
    </row>
    <row r="665914" spans="16:16" x14ac:dyDescent="0.3">
      <c r="P665914" s="83"/>
    </row>
    <row r="665915" spans="16:16" x14ac:dyDescent="0.3">
      <c r="P665915" s="83"/>
    </row>
    <row r="665916" spans="16:16" x14ac:dyDescent="0.3">
      <c r="P665916" s="83"/>
    </row>
    <row r="665917" spans="16:16" x14ac:dyDescent="0.3">
      <c r="P665917" s="83"/>
    </row>
    <row r="665918" spans="16:16" x14ac:dyDescent="0.3">
      <c r="P665918" s="83"/>
    </row>
    <row r="665919" spans="16:16" x14ac:dyDescent="0.3">
      <c r="P665919" s="83"/>
    </row>
    <row r="665920" spans="16:16" x14ac:dyDescent="0.3">
      <c r="P665920" s="83"/>
    </row>
    <row r="665921" spans="16:16" x14ac:dyDescent="0.3">
      <c r="P665921" s="83"/>
    </row>
    <row r="665922" spans="16:16" x14ac:dyDescent="0.3">
      <c r="P665922" s="83"/>
    </row>
    <row r="665923" spans="16:16" x14ac:dyDescent="0.3">
      <c r="P665923" s="83"/>
    </row>
    <row r="665924" spans="16:16" x14ac:dyDescent="0.3">
      <c r="P665924" s="83"/>
    </row>
    <row r="665925" spans="16:16" x14ac:dyDescent="0.3">
      <c r="P665925" s="83"/>
    </row>
    <row r="665926" spans="16:16" x14ac:dyDescent="0.3">
      <c r="P665926" s="83"/>
    </row>
    <row r="665927" spans="16:16" x14ac:dyDescent="0.3">
      <c r="P665927" s="83"/>
    </row>
    <row r="665928" spans="16:16" x14ac:dyDescent="0.3">
      <c r="P665928" s="83"/>
    </row>
    <row r="665929" spans="16:16" x14ac:dyDescent="0.3">
      <c r="P665929" s="83"/>
    </row>
    <row r="665930" spans="16:16" x14ac:dyDescent="0.3">
      <c r="P665930" s="83"/>
    </row>
    <row r="665931" spans="16:16" x14ac:dyDescent="0.3">
      <c r="P665931" s="83"/>
    </row>
    <row r="665932" spans="16:16" x14ac:dyDescent="0.3">
      <c r="P665932" s="83"/>
    </row>
    <row r="665933" spans="16:16" x14ac:dyDescent="0.3">
      <c r="P665933" s="83"/>
    </row>
    <row r="665934" spans="16:16" x14ac:dyDescent="0.3">
      <c r="P665934" s="83"/>
    </row>
    <row r="665935" spans="16:16" x14ac:dyDescent="0.3">
      <c r="P665935" s="83"/>
    </row>
    <row r="665936" spans="16:16" x14ac:dyDescent="0.3">
      <c r="P665936" s="83"/>
    </row>
    <row r="665937" spans="16:16" x14ac:dyDescent="0.3">
      <c r="P665937" s="83"/>
    </row>
    <row r="665938" spans="16:16" x14ac:dyDescent="0.3">
      <c r="P665938" s="83"/>
    </row>
    <row r="665939" spans="16:16" x14ac:dyDescent="0.3">
      <c r="P665939" s="83"/>
    </row>
    <row r="665940" spans="16:16" x14ac:dyDescent="0.3">
      <c r="P665940" s="83"/>
    </row>
    <row r="665941" spans="16:16" x14ac:dyDescent="0.3">
      <c r="P665941" s="83"/>
    </row>
    <row r="665942" spans="16:16" x14ac:dyDescent="0.3">
      <c r="P665942" s="83"/>
    </row>
    <row r="665943" spans="16:16" x14ac:dyDescent="0.3">
      <c r="P665943" s="83"/>
    </row>
    <row r="665944" spans="16:16" x14ac:dyDescent="0.3">
      <c r="P665944" s="83"/>
    </row>
    <row r="665945" spans="16:16" x14ac:dyDescent="0.3">
      <c r="P665945" s="83"/>
    </row>
    <row r="665946" spans="16:16" x14ac:dyDescent="0.3">
      <c r="P665946" s="83"/>
    </row>
    <row r="665947" spans="16:16" x14ac:dyDescent="0.3">
      <c r="P665947" s="83"/>
    </row>
    <row r="665948" spans="16:16" x14ac:dyDescent="0.3">
      <c r="P665948" s="83"/>
    </row>
    <row r="665949" spans="16:16" x14ac:dyDescent="0.3">
      <c r="P665949" s="83"/>
    </row>
    <row r="665950" spans="16:16" x14ac:dyDescent="0.3">
      <c r="P665950" s="83"/>
    </row>
    <row r="665951" spans="16:16" x14ac:dyDescent="0.3">
      <c r="P665951" s="83"/>
    </row>
    <row r="665952" spans="16:16" x14ac:dyDescent="0.3">
      <c r="P665952" s="83"/>
    </row>
    <row r="665953" spans="16:16" x14ac:dyDescent="0.3">
      <c r="P665953" s="83"/>
    </row>
    <row r="665954" spans="16:16" x14ac:dyDescent="0.3">
      <c r="P665954" s="83"/>
    </row>
    <row r="665955" spans="16:16" x14ac:dyDescent="0.3">
      <c r="P665955" s="83"/>
    </row>
    <row r="665956" spans="16:16" x14ac:dyDescent="0.3">
      <c r="P665956" s="83"/>
    </row>
    <row r="665957" spans="16:16" x14ac:dyDescent="0.3">
      <c r="P665957" s="83"/>
    </row>
    <row r="665958" spans="16:16" x14ac:dyDescent="0.3">
      <c r="P665958" s="83"/>
    </row>
    <row r="665959" spans="16:16" x14ac:dyDescent="0.3">
      <c r="P665959" s="83"/>
    </row>
    <row r="665960" spans="16:16" x14ac:dyDescent="0.3">
      <c r="P665960" s="83"/>
    </row>
    <row r="665961" spans="16:16" x14ac:dyDescent="0.3">
      <c r="P665961" s="83"/>
    </row>
    <row r="665962" spans="16:16" x14ac:dyDescent="0.3">
      <c r="P665962" s="83"/>
    </row>
    <row r="665963" spans="16:16" x14ac:dyDescent="0.3">
      <c r="P665963" s="83"/>
    </row>
    <row r="665964" spans="16:16" x14ac:dyDescent="0.3">
      <c r="P665964" s="83"/>
    </row>
    <row r="665965" spans="16:16" x14ac:dyDescent="0.3">
      <c r="P665965" s="83"/>
    </row>
    <row r="665966" spans="16:16" x14ac:dyDescent="0.3">
      <c r="P665966" s="83"/>
    </row>
    <row r="665967" spans="16:16" x14ac:dyDescent="0.3">
      <c r="P665967" s="83"/>
    </row>
    <row r="665968" spans="16:16" x14ac:dyDescent="0.3">
      <c r="P665968" s="83"/>
    </row>
    <row r="665969" spans="16:16" x14ac:dyDescent="0.3">
      <c r="P665969" s="83"/>
    </row>
    <row r="665970" spans="16:16" x14ac:dyDescent="0.3">
      <c r="P665970" s="83"/>
    </row>
    <row r="665971" spans="16:16" x14ac:dyDescent="0.3">
      <c r="P665971" s="83"/>
    </row>
    <row r="665972" spans="16:16" x14ac:dyDescent="0.3">
      <c r="P665972" s="83"/>
    </row>
    <row r="665973" spans="16:16" x14ac:dyDescent="0.3">
      <c r="P665973" s="83"/>
    </row>
    <row r="665974" spans="16:16" x14ac:dyDescent="0.3">
      <c r="P665974" s="83"/>
    </row>
    <row r="665975" spans="16:16" x14ac:dyDescent="0.3">
      <c r="P665975" s="83"/>
    </row>
    <row r="665976" spans="16:16" x14ac:dyDescent="0.3">
      <c r="P665976" s="83"/>
    </row>
    <row r="665977" spans="16:16" x14ac:dyDescent="0.3">
      <c r="P665977" s="83"/>
    </row>
    <row r="665978" spans="16:16" x14ac:dyDescent="0.3">
      <c r="P665978" s="83"/>
    </row>
    <row r="665979" spans="16:16" x14ac:dyDescent="0.3">
      <c r="P665979" s="83"/>
    </row>
    <row r="665980" spans="16:16" x14ac:dyDescent="0.3">
      <c r="P665980" s="83"/>
    </row>
    <row r="665981" spans="16:16" x14ac:dyDescent="0.3">
      <c r="P665981" s="83"/>
    </row>
    <row r="665982" spans="16:16" x14ac:dyDescent="0.3">
      <c r="P665982" s="83"/>
    </row>
    <row r="665983" spans="16:16" x14ac:dyDescent="0.3">
      <c r="P665983" s="83"/>
    </row>
    <row r="665984" spans="16:16" x14ac:dyDescent="0.3">
      <c r="P665984" s="83"/>
    </row>
    <row r="665985" spans="16:16" x14ac:dyDescent="0.3">
      <c r="P665985" s="83"/>
    </row>
    <row r="665986" spans="16:16" x14ac:dyDescent="0.3">
      <c r="P665986" s="83"/>
    </row>
    <row r="665987" spans="16:16" x14ac:dyDescent="0.3">
      <c r="P665987" s="83"/>
    </row>
    <row r="665988" spans="16:16" x14ac:dyDescent="0.3">
      <c r="P665988" s="83"/>
    </row>
    <row r="665989" spans="16:16" x14ac:dyDescent="0.3">
      <c r="P665989" s="83"/>
    </row>
    <row r="665990" spans="16:16" x14ac:dyDescent="0.3">
      <c r="P665990" s="83"/>
    </row>
    <row r="665991" spans="16:16" x14ac:dyDescent="0.3">
      <c r="P665991" s="83"/>
    </row>
    <row r="665992" spans="16:16" x14ac:dyDescent="0.3">
      <c r="P665992" s="83"/>
    </row>
    <row r="665993" spans="16:16" x14ac:dyDescent="0.3">
      <c r="P665993" s="83"/>
    </row>
    <row r="665994" spans="16:16" x14ac:dyDescent="0.3">
      <c r="P665994" s="83"/>
    </row>
    <row r="665995" spans="16:16" x14ac:dyDescent="0.3">
      <c r="P665995" s="83"/>
    </row>
    <row r="665996" spans="16:16" x14ac:dyDescent="0.3">
      <c r="P665996" s="83"/>
    </row>
    <row r="665997" spans="16:16" x14ac:dyDescent="0.3">
      <c r="P665997" s="83"/>
    </row>
    <row r="665998" spans="16:16" x14ac:dyDescent="0.3">
      <c r="P665998" s="83"/>
    </row>
    <row r="665999" spans="16:16" x14ac:dyDescent="0.3">
      <c r="P665999" s="83"/>
    </row>
    <row r="666000" spans="16:16" x14ac:dyDescent="0.3">
      <c r="P666000" s="83"/>
    </row>
    <row r="666001" spans="16:16" x14ac:dyDescent="0.3">
      <c r="P666001" s="83"/>
    </row>
    <row r="666002" spans="16:16" x14ac:dyDescent="0.3">
      <c r="P666002" s="83"/>
    </row>
    <row r="666003" spans="16:16" x14ac:dyDescent="0.3">
      <c r="P666003" s="83"/>
    </row>
    <row r="666004" spans="16:16" x14ac:dyDescent="0.3">
      <c r="P666004" s="83"/>
    </row>
    <row r="666005" spans="16:16" x14ac:dyDescent="0.3">
      <c r="P666005" s="83"/>
    </row>
    <row r="666006" spans="16:16" x14ac:dyDescent="0.3">
      <c r="P666006" s="83"/>
    </row>
    <row r="666007" spans="16:16" x14ac:dyDescent="0.3">
      <c r="P666007" s="83"/>
    </row>
    <row r="666008" spans="16:16" x14ac:dyDescent="0.3">
      <c r="P666008" s="83"/>
    </row>
    <row r="666009" spans="16:16" x14ac:dyDescent="0.3">
      <c r="P666009" s="83"/>
    </row>
    <row r="666010" spans="16:16" x14ac:dyDescent="0.3">
      <c r="P666010" s="83"/>
    </row>
    <row r="666011" spans="16:16" x14ac:dyDescent="0.3">
      <c r="P666011" s="83"/>
    </row>
    <row r="666012" spans="16:16" x14ac:dyDescent="0.3">
      <c r="P666012" s="83"/>
    </row>
    <row r="666013" spans="16:16" x14ac:dyDescent="0.3">
      <c r="P666013" s="83"/>
    </row>
    <row r="666014" spans="16:16" x14ac:dyDescent="0.3">
      <c r="P666014" s="83"/>
    </row>
    <row r="666015" spans="16:16" x14ac:dyDescent="0.3">
      <c r="P666015" s="83"/>
    </row>
    <row r="666016" spans="16:16" x14ac:dyDescent="0.3">
      <c r="P666016" s="83"/>
    </row>
    <row r="666017" spans="16:16" x14ac:dyDescent="0.3">
      <c r="P666017" s="83"/>
    </row>
    <row r="666018" spans="16:16" x14ac:dyDescent="0.3">
      <c r="P666018" s="83"/>
    </row>
    <row r="666019" spans="16:16" x14ac:dyDescent="0.3">
      <c r="P666019" s="83"/>
    </row>
    <row r="666020" spans="16:16" x14ac:dyDescent="0.3">
      <c r="P666020" s="83"/>
    </row>
    <row r="666021" spans="16:16" x14ac:dyDescent="0.3">
      <c r="P666021" s="83"/>
    </row>
    <row r="666022" spans="16:16" x14ac:dyDescent="0.3">
      <c r="P666022" s="83"/>
    </row>
    <row r="666023" spans="16:16" x14ac:dyDescent="0.3">
      <c r="P666023" s="83"/>
    </row>
    <row r="666024" spans="16:16" x14ac:dyDescent="0.3">
      <c r="P666024" s="83"/>
    </row>
    <row r="666025" spans="16:16" x14ac:dyDescent="0.3">
      <c r="P666025" s="83"/>
    </row>
    <row r="666026" spans="16:16" x14ac:dyDescent="0.3">
      <c r="P666026" s="83"/>
    </row>
    <row r="666027" spans="16:16" x14ac:dyDescent="0.3">
      <c r="P666027" s="83"/>
    </row>
    <row r="666028" spans="16:16" x14ac:dyDescent="0.3">
      <c r="P666028" s="83"/>
    </row>
    <row r="666029" spans="16:16" x14ac:dyDescent="0.3">
      <c r="P666029" s="83"/>
    </row>
    <row r="666030" spans="16:16" x14ac:dyDescent="0.3">
      <c r="P666030" s="83"/>
    </row>
    <row r="666031" spans="16:16" x14ac:dyDescent="0.3">
      <c r="P666031" s="83"/>
    </row>
    <row r="666032" spans="16:16" x14ac:dyDescent="0.3">
      <c r="P666032" s="83"/>
    </row>
    <row r="666033" spans="16:16" x14ac:dyDescent="0.3">
      <c r="P666033" s="83"/>
    </row>
    <row r="666034" spans="16:16" x14ac:dyDescent="0.3">
      <c r="P666034" s="83"/>
    </row>
    <row r="666035" spans="16:16" x14ac:dyDescent="0.3">
      <c r="P666035" s="83"/>
    </row>
    <row r="666036" spans="16:16" x14ac:dyDescent="0.3">
      <c r="P666036" s="83"/>
    </row>
    <row r="666037" spans="16:16" x14ac:dyDescent="0.3">
      <c r="P666037" s="83"/>
    </row>
    <row r="666038" spans="16:16" x14ac:dyDescent="0.3">
      <c r="P666038" s="83"/>
    </row>
    <row r="666039" spans="16:16" x14ac:dyDescent="0.3">
      <c r="P666039" s="83"/>
    </row>
    <row r="666040" spans="16:16" x14ac:dyDescent="0.3">
      <c r="P666040" s="83"/>
    </row>
    <row r="666041" spans="16:16" x14ac:dyDescent="0.3">
      <c r="P666041" s="83"/>
    </row>
    <row r="666042" spans="16:16" x14ac:dyDescent="0.3">
      <c r="P666042" s="83"/>
    </row>
    <row r="666043" spans="16:16" x14ac:dyDescent="0.3">
      <c r="P666043" s="83"/>
    </row>
    <row r="666044" spans="16:16" x14ac:dyDescent="0.3">
      <c r="P666044" s="83"/>
    </row>
    <row r="666045" spans="16:16" x14ac:dyDescent="0.3">
      <c r="P666045" s="83"/>
    </row>
    <row r="666046" spans="16:16" x14ac:dyDescent="0.3">
      <c r="P666046" s="83"/>
    </row>
    <row r="666047" spans="16:16" x14ac:dyDescent="0.3">
      <c r="P666047" s="83"/>
    </row>
    <row r="666048" spans="16:16" x14ac:dyDescent="0.3">
      <c r="P666048" s="83"/>
    </row>
    <row r="666049" spans="16:16" x14ac:dyDescent="0.3">
      <c r="P666049" s="83"/>
    </row>
    <row r="666050" spans="16:16" x14ac:dyDescent="0.3">
      <c r="P666050" s="83"/>
    </row>
    <row r="666051" spans="16:16" x14ac:dyDescent="0.3">
      <c r="P666051" s="83"/>
    </row>
    <row r="666052" spans="16:16" x14ac:dyDescent="0.3">
      <c r="P666052" s="83"/>
    </row>
    <row r="666053" spans="16:16" x14ac:dyDescent="0.3">
      <c r="P666053" s="83"/>
    </row>
    <row r="666054" spans="16:16" x14ac:dyDescent="0.3">
      <c r="P666054" s="83"/>
    </row>
    <row r="666055" spans="16:16" x14ac:dyDescent="0.3">
      <c r="P666055" s="83"/>
    </row>
    <row r="666056" spans="16:16" x14ac:dyDescent="0.3">
      <c r="P666056" s="83"/>
    </row>
    <row r="666057" spans="16:16" x14ac:dyDescent="0.3">
      <c r="P666057" s="83"/>
    </row>
    <row r="666058" spans="16:16" x14ac:dyDescent="0.3">
      <c r="P666058" s="83"/>
    </row>
    <row r="666059" spans="16:16" x14ac:dyDescent="0.3">
      <c r="P666059" s="83"/>
    </row>
    <row r="666060" spans="16:16" x14ac:dyDescent="0.3">
      <c r="P666060" s="83"/>
    </row>
    <row r="666061" spans="16:16" x14ac:dyDescent="0.3">
      <c r="P666061" s="83"/>
    </row>
    <row r="666062" spans="16:16" x14ac:dyDescent="0.3">
      <c r="P666062" s="83"/>
    </row>
    <row r="666063" spans="16:16" x14ac:dyDescent="0.3">
      <c r="P666063" s="83"/>
    </row>
    <row r="666064" spans="16:16" x14ac:dyDescent="0.3">
      <c r="P666064" s="83"/>
    </row>
    <row r="666065" spans="16:16" x14ac:dyDescent="0.3">
      <c r="P666065" s="83"/>
    </row>
    <row r="666066" spans="16:16" x14ac:dyDescent="0.3">
      <c r="P666066" s="83"/>
    </row>
    <row r="666067" spans="16:16" x14ac:dyDescent="0.3">
      <c r="P666067" s="83"/>
    </row>
    <row r="666068" spans="16:16" x14ac:dyDescent="0.3">
      <c r="P666068" s="83"/>
    </row>
    <row r="666069" spans="16:16" x14ac:dyDescent="0.3">
      <c r="P666069" s="83"/>
    </row>
    <row r="666070" spans="16:16" x14ac:dyDescent="0.3">
      <c r="P666070" s="83"/>
    </row>
    <row r="666071" spans="16:16" x14ac:dyDescent="0.3">
      <c r="P666071" s="83"/>
    </row>
    <row r="666072" spans="16:16" x14ac:dyDescent="0.3">
      <c r="P666072" s="83"/>
    </row>
    <row r="666073" spans="16:16" x14ac:dyDescent="0.3">
      <c r="P666073" s="83"/>
    </row>
    <row r="666074" spans="16:16" x14ac:dyDescent="0.3">
      <c r="P666074" s="83"/>
    </row>
    <row r="666075" spans="16:16" x14ac:dyDescent="0.3">
      <c r="P666075" s="83"/>
    </row>
    <row r="666076" spans="16:16" x14ac:dyDescent="0.3">
      <c r="P666076" s="83"/>
    </row>
    <row r="666077" spans="16:16" x14ac:dyDescent="0.3">
      <c r="P666077" s="83"/>
    </row>
    <row r="666078" spans="16:16" x14ac:dyDescent="0.3">
      <c r="P666078" s="83"/>
    </row>
    <row r="666079" spans="16:16" x14ac:dyDescent="0.3">
      <c r="P666079" s="83"/>
    </row>
    <row r="666080" spans="16:16" x14ac:dyDescent="0.3">
      <c r="P666080" s="83"/>
    </row>
    <row r="666081" spans="16:16" x14ac:dyDescent="0.3">
      <c r="P666081" s="83"/>
    </row>
    <row r="666082" spans="16:16" x14ac:dyDescent="0.3">
      <c r="P666082" s="83"/>
    </row>
    <row r="666083" spans="16:16" x14ac:dyDescent="0.3">
      <c r="P666083" s="83"/>
    </row>
    <row r="666084" spans="16:16" x14ac:dyDescent="0.3">
      <c r="P666084" s="83"/>
    </row>
    <row r="666085" spans="16:16" x14ac:dyDescent="0.3">
      <c r="P666085" s="83"/>
    </row>
    <row r="666086" spans="16:16" x14ac:dyDescent="0.3">
      <c r="P666086" s="83"/>
    </row>
    <row r="666087" spans="16:16" x14ac:dyDescent="0.3">
      <c r="P666087" s="83"/>
    </row>
    <row r="666088" spans="16:16" x14ac:dyDescent="0.3">
      <c r="P666088" s="83"/>
    </row>
    <row r="666089" spans="16:16" x14ac:dyDescent="0.3">
      <c r="P666089" s="83"/>
    </row>
    <row r="666090" spans="16:16" x14ac:dyDescent="0.3">
      <c r="P666090" s="83"/>
    </row>
    <row r="666091" spans="16:16" x14ac:dyDescent="0.3">
      <c r="P666091" s="83"/>
    </row>
    <row r="666092" spans="16:16" x14ac:dyDescent="0.3">
      <c r="P666092" s="83"/>
    </row>
    <row r="666093" spans="16:16" x14ac:dyDescent="0.3">
      <c r="P666093" s="83"/>
    </row>
    <row r="666094" spans="16:16" x14ac:dyDescent="0.3">
      <c r="P666094" s="83"/>
    </row>
    <row r="666095" spans="16:16" x14ac:dyDescent="0.3">
      <c r="P666095" s="83"/>
    </row>
    <row r="666096" spans="16:16" x14ac:dyDescent="0.3">
      <c r="P666096" s="83"/>
    </row>
    <row r="666097" spans="16:16" x14ac:dyDescent="0.3">
      <c r="P666097" s="83"/>
    </row>
    <row r="666098" spans="16:16" x14ac:dyDescent="0.3">
      <c r="P666098" s="83"/>
    </row>
    <row r="666099" spans="16:16" x14ac:dyDescent="0.3">
      <c r="P666099" s="83"/>
    </row>
    <row r="666100" spans="16:16" x14ac:dyDescent="0.3">
      <c r="P666100" s="83"/>
    </row>
    <row r="666101" spans="16:16" x14ac:dyDescent="0.3">
      <c r="P666101" s="83"/>
    </row>
    <row r="666102" spans="16:16" x14ac:dyDescent="0.3">
      <c r="P666102" s="83"/>
    </row>
    <row r="666103" spans="16:16" x14ac:dyDescent="0.3">
      <c r="P666103" s="83"/>
    </row>
    <row r="666104" spans="16:16" x14ac:dyDescent="0.3">
      <c r="P666104" s="83"/>
    </row>
    <row r="666105" spans="16:16" x14ac:dyDescent="0.3">
      <c r="P666105" s="83"/>
    </row>
    <row r="666106" spans="16:16" x14ac:dyDescent="0.3">
      <c r="P666106" s="83"/>
    </row>
    <row r="666107" spans="16:16" x14ac:dyDescent="0.3">
      <c r="P666107" s="83"/>
    </row>
    <row r="666108" spans="16:16" x14ac:dyDescent="0.3">
      <c r="P666108" s="83"/>
    </row>
    <row r="666109" spans="16:16" x14ac:dyDescent="0.3">
      <c r="P666109" s="83"/>
    </row>
    <row r="666110" spans="16:16" x14ac:dyDescent="0.3">
      <c r="P666110" s="83"/>
    </row>
    <row r="666111" spans="16:16" x14ac:dyDescent="0.3">
      <c r="P666111" s="83"/>
    </row>
    <row r="666112" spans="16:16" x14ac:dyDescent="0.3">
      <c r="P666112" s="83"/>
    </row>
    <row r="666113" spans="16:16" x14ac:dyDescent="0.3">
      <c r="P666113" s="83"/>
    </row>
    <row r="666114" spans="16:16" x14ac:dyDescent="0.3">
      <c r="P666114" s="83"/>
    </row>
    <row r="666115" spans="16:16" x14ac:dyDescent="0.3">
      <c r="P666115" s="83"/>
    </row>
    <row r="666116" spans="16:16" x14ac:dyDescent="0.3">
      <c r="P666116" s="83"/>
    </row>
    <row r="666117" spans="16:16" x14ac:dyDescent="0.3">
      <c r="P666117" s="83"/>
    </row>
    <row r="666118" spans="16:16" x14ac:dyDescent="0.3">
      <c r="P666118" s="83"/>
    </row>
    <row r="666119" spans="16:16" x14ac:dyDescent="0.3">
      <c r="P666119" s="83"/>
    </row>
    <row r="666120" spans="16:16" x14ac:dyDescent="0.3">
      <c r="P666120" s="83"/>
    </row>
    <row r="666121" spans="16:16" x14ac:dyDescent="0.3">
      <c r="P666121" s="83"/>
    </row>
    <row r="666122" spans="16:16" x14ac:dyDescent="0.3">
      <c r="P666122" s="83"/>
    </row>
    <row r="666123" spans="16:16" x14ac:dyDescent="0.3">
      <c r="P666123" s="83"/>
    </row>
    <row r="666124" spans="16:16" x14ac:dyDescent="0.3">
      <c r="P666124" s="83"/>
    </row>
    <row r="666125" spans="16:16" x14ac:dyDescent="0.3">
      <c r="P666125" s="83"/>
    </row>
    <row r="666126" spans="16:16" x14ac:dyDescent="0.3">
      <c r="P666126" s="83"/>
    </row>
    <row r="666127" spans="16:16" x14ac:dyDescent="0.3">
      <c r="P666127" s="83"/>
    </row>
    <row r="666128" spans="16:16" x14ac:dyDescent="0.3">
      <c r="P666128" s="83"/>
    </row>
    <row r="666129" spans="16:16" x14ac:dyDescent="0.3">
      <c r="P666129" s="83"/>
    </row>
    <row r="666130" spans="16:16" x14ac:dyDescent="0.3">
      <c r="P666130" s="83"/>
    </row>
    <row r="666131" spans="16:16" x14ac:dyDescent="0.3">
      <c r="P666131" s="83"/>
    </row>
    <row r="666132" spans="16:16" x14ac:dyDescent="0.3">
      <c r="P666132" s="83"/>
    </row>
    <row r="666133" spans="16:16" x14ac:dyDescent="0.3">
      <c r="P666133" s="83"/>
    </row>
    <row r="666134" spans="16:16" x14ac:dyDescent="0.3">
      <c r="P666134" s="83"/>
    </row>
    <row r="666135" spans="16:16" x14ac:dyDescent="0.3">
      <c r="P666135" s="83"/>
    </row>
    <row r="666136" spans="16:16" x14ac:dyDescent="0.3">
      <c r="P666136" s="83"/>
    </row>
    <row r="666137" spans="16:16" x14ac:dyDescent="0.3">
      <c r="P666137" s="83"/>
    </row>
    <row r="666138" spans="16:16" x14ac:dyDescent="0.3">
      <c r="P666138" s="83"/>
    </row>
    <row r="666139" spans="16:16" x14ac:dyDescent="0.3">
      <c r="P666139" s="83"/>
    </row>
    <row r="666140" spans="16:16" x14ac:dyDescent="0.3">
      <c r="P666140" s="83"/>
    </row>
    <row r="666141" spans="16:16" x14ac:dyDescent="0.3">
      <c r="P666141" s="83"/>
    </row>
    <row r="666142" spans="16:16" x14ac:dyDescent="0.3">
      <c r="P666142" s="83"/>
    </row>
    <row r="666143" spans="16:16" x14ac:dyDescent="0.3">
      <c r="P666143" s="83"/>
    </row>
    <row r="666144" spans="16:16" x14ac:dyDescent="0.3">
      <c r="P666144" s="83"/>
    </row>
    <row r="666145" spans="16:16" x14ac:dyDescent="0.3">
      <c r="P666145" s="83"/>
    </row>
    <row r="666146" spans="16:16" x14ac:dyDescent="0.3">
      <c r="P666146" s="83"/>
    </row>
    <row r="666147" spans="16:16" x14ac:dyDescent="0.3">
      <c r="P666147" s="83"/>
    </row>
    <row r="666148" spans="16:16" x14ac:dyDescent="0.3">
      <c r="P666148" s="83"/>
    </row>
    <row r="666149" spans="16:16" x14ac:dyDescent="0.3">
      <c r="P666149" s="83"/>
    </row>
    <row r="666150" spans="16:16" x14ac:dyDescent="0.3">
      <c r="P666150" s="83"/>
    </row>
    <row r="666151" spans="16:16" x14ac:dyDescent="0.3">
      <c r="P666151" s="83"/>
    </row>
    <row r="666152" spans="16:16" x14ac:dyDescent="0.3">
      <c r="P666152" s="83"/>
    </row>
    <row r="666153" spans="16:16" x14ac:dyDescent="0.3">
      <c r="P666153" s="83"/>
    </row>
    <row r="666154" spans="16:16" x14ac:dyDescent="0.3">
      <c r="P666154" s="83"/>
    </row>
    <row r="666155" spans="16:16" x14ac:dyDescent="0.3">
      <c r="P666155" s="83"/>
    </row>
    <row r="666156" spans="16:16" x14ac:dyDescent="0.3">
      <c r="P666156" s="83"/>
    </row>
    <row r="666157" spans="16:16" x14ac:dyDescent="0.3">
      <c r="P666157" s="83"/>
    </row>
    <row r="666158" spans="16:16" x14ac:dyDescent="0.3">
      <c r="P666158" s="83"/>
    </row>
    <row r="666159" spans="16:16" x14ac:dyDescent="0.3">
      <c r="P666159" s="83"/>
    </row>
    <row r="666160" spans="16:16" x14ac:dyDescent="0.3">
      <c r="P666160" s="83"/>
    </row>
    <row r="666161" spans="16:16" x14ac:dyDescent="0.3">
      <c r="P666161" s="83"/>
    </row>
    <row r="666162" spans="16:16" x14ac:dyDescent="0.3">
      <c r="P666162" s="83"/>
    </row>
    <row r="666163" spans="16:16" x14ac:dyDescent="0.3">
      <c r="P666163" s="83"/>
    </row>
    <row r="666164" spans="16:16" x14ac:dyDescent="0.3">
      <c r="P666164" s="83"/>
    </row>
    <row r="666165" spans="16:16" x14ac:dyDescent="0.3">
      <c r="P666165" s="83"/>
    </row>
    <row r="666166" spans="16:16" x14ac:dyDescent="0.3">
      <c r="P666166" s="83"/>
    </row>
    <row r="666167" spans="16:16" x14ac:dyDescent="0.3">
      <c r="P666167" s="83"/>
    </row>
    <row r="666168" spans="16:16" x14ac:dyDescent="0.3">
      <c r="P666168" s="83"/>
    </row>
    <row r="666169" spans="16:16" x14ac:dyDescent="0.3">
      <c r="P666169" s="83"/>
    </row>
    <row r="666170" spans="16:16" x14ac:dyDescent="0.3">
      <c r="P666170" s="83"/>
    </row>
    <row r="666171" spans="16:16" x14ac:dyDescent="0.3">
      <c r="P666171" s="83"/>
    </row>
    <row r="666172" spans="16:16" x14ac:dyDescent="0.3">
      <c r="P666172" s="83"/>
    </row>
    <row r="666173" spans="16:16" x14ac:dyDescent="0.3">
      <c r="P666173" s="83"/>
    </row>
    <row r="666174" spans="16:16" x14ac:dyDescent="0.3">
      <c r="P666174" s="83"/>
    </row>
    <row r="666175" spans="16:16" x14ac:dyDescent="0.3">
      <c r="P666175" s="83"/>
    </row>
    <row r="666176" spans="16:16" x14ac:dyDescent="0.3">
      <c r="P666176" s="83"/>
    </row>
    <row r="666177" spans="16:16" x14ac:dyDescent="0.3">
      <c r="P666177" s="83"/>
    </row>
    <row r="666178" spans="16:16" x14ac:dyDescent="0.3">
      <c r="P666178" s="83"/>
    </row>
    <row r="666179" spans="16:16" x14ac:dyDescent="0.3">
      <c r="P666179" s="83"/>
    </row>
    <row r="666180" spans="16:16" x14ac:dyDescent="0.3">
      <c r="P666180" s="83"/>
    </row>
    <row r="666181" spans="16:16" x14ac:dyDescent="0.3">
      <c r="P666181" s="83"/>
    </row>
    <row r="666182" spans="16:16" x14ac:dyDescent="0.3">
      <c r="P666182" s="83"/>
    </row>
    <row r="666183" spans="16:16" x14ac:dyDescent="0.3">
      <c r="P666183" s="83"/>
    </row>
    <row r="666184" spans="16:16" x14ac:dyDescent="0.3">
      <c r="P666184" s="83"/>
    </row>
    <row r="666185" spans="16:16" x14ac:dyDescent="0.3">
      <c r="P666185" s="83"/>
    </row>
    <row r="666186" spans="16:16" x14ac:dyDescent="0.3">
      <c r="P666186" s="83"/>
    </row>
    <row r="666187" spans="16:16" x14ac:dyDescent="0.3">
      <c r="P666187" s="83"/>
    </row>
    <row r="666188" spans="16:16" x14ac:dyDescent="0.3">
      <c r="P666188" s="83"/>
    </row>
    <row r="666189" spans="16:16" x14ac:dyDescent="0.3">
      <c r="P666189" s="83"/>
    </row>
    <row r="666190" spans="16:16" x14ac:dyDescent="0.3">
      <c r="P666190" s="83"/>
    </row>
    <row r="666191" spans="16:16" x14ac:dyDescent="0.3">
      <c r="P666191" s="83"/>
    </row>
    <row r="666192" spans="16:16" x14ac:dyDescent="0.3">
      <c r="P666192" s="83"/>
    </row>
    <row r="666193" spans="16:16" x14ac:dyDescent="0.3">
      <c r="P666193" s="83"/>
    </row>
    <row r="666194" spans="16:16" x14ac:dyDescent="0.3">
      <c r="P666194" s="83"/>
    </row>
    <row r="666195" spans="16:16" x14ac:dyDescent="0.3">
      <c r="P666195" s="83"/>
    </row>
    <row r="666196" spans="16:16" x14ac:dyDescent="0.3">
      <c r="P666196" s="83"/>
    </row>
    <row r="666197" spans="16:16" x14ac:dyDescent="0.3">
      <c r="P666197" s="83"/>
    </row>
    <row r="666198" spans="16:16" x14ac:dyDescent="0.3">
      <c r="P666198" s="83"/>
    </row>
    <row r="666199" spans="16:16" x14ac:dyDescent="0.3">
      <c r="P666199" s="83"/>
    </row>
    <row r="666200" spans="16:16" x14ac:dyDescent="0.3">
      <c r="P666200" s="83"/>
    </row>
    <row r="666201" spans="16:16" x14ac:dyDescent="0.3">
      <c r="P666201" s="83"/>
    </row>
    <row r="666202" spans="16:16" x14ac:dyDescent="0.3">
      <c r="P666202" s="83"/>
    </row>
    <row r="666203" spans="16:16" x14ac:dyDescent="0.3">
      <c r="P666203" s="83"/>
    </row>
    <row r="666204" spans="16:16" x14ac:dyDescent="0.3">
      <c r="P666204" s="83"/>
    </row>
    <row r="666205" spans="16:16" x14ac:dyDescent="0.3">
      <c r="P666205" s="83"/>
    </row>
    <row r="666206" spans="16:16" x14ac:dyDescent="0.3">
      <c r="P666206" s="83"/>
    </row>
    <row r="666207" spans="16:16" x14ac:dyDescent="0.3">
      <c r="P666207" s="83"/>
    </row>
    <row r="666208" spans="16:16" x14ac:dyDescent="0.3">
      <c r="P666208" s="83"/>
    </row>
    <row r="666209" spans="16:16" x14ac:dyDescent="0.3">
      <c r="P666209" s="83"/>
    </row>
    <row r="666210" spans="16:16" x14ac:dyDescent="0.3">
      <c r="P666210" s="83"/>
    </row>
    <row r="666211" spans="16:16" x14ac:dyDescent="0.3">
      <c r="P666211" s="83"/>
    </row>
    <row r="666212" spans="16:16" x14ac:dyDescent="0.3">
      <c r="P666212" s="83"/>
    </row>
    <row r="666213" spans="16:16" x14ac:dyDescent="0.3">
      <c r="P666213" s="83"/>
    </row>
    <row r="666214" spans="16:16" x14ac:dyDescent="0.3">
      <c r="P666214" s="83"/>
    </row>
    <row r="666215" spans="16:16" x14ac:dyDescent="0.3">
      <c r="P666215" s="83"/>
    </row>
    <row r="666216" spans="16:16" x14ac:dyDescent="0.3">
      <c r="P666216" s="83"/>
    </row>
    <row r="666217" spans="16:16" x14ac:dyDescent="0.3">
      <c r="P666217" s="83"/>
    </row>
    <row r="666218" spans="16:16" x14ac:dyDescent="0.3">
      <c r="P666218" s="83"/>
    </row>
    <row r="666219" spans="16:16" x14ac:dyDescent="0.3">
      <c r="P666219" s="83"/>
    </row>
    <row r="666220" spans="16:16" x14ac:dyDescent="0.3">
      <c r="P666220" s="83"/>
    </row>
    <row r="666221" spans="16:16" x14ac:dyDescent="0.3">
      <c r="P666221" s="83"/>
    </row>
    <row r="666222" spans="16:16" x14ac:dyDescent="0.3">
      <c r="P666222" s="83"/>
    </row>
    <row r="666223" spans="16:16" x14ac:dyDescent="0.3">
      <c r="P666223" s="83"/>
    </row>
    <row r="666224" spans="16:16" x14ac:dyDescent="0.3">
      <c r="P666224" s="83"/>
    </row>
    <row r="666225" spans="16:16" x14ac:dyDescent="0.3">
      <c r="P666225" s="83"/>
    </row>
    <row r="666226" spans="16:16" x14ac:dyDescent="0.3">
      <c r="P666226" s="83"/>
    </row>
    <row r="666227" spans="16:16" x14ac:dyDescent="0.3">
      <c r="P666227" s="83"/>
    </row>
    <row r="666228" spans="16:16" x14ac:dyDescent="0.3">
      <c r="P666228" s="83"/>
    </row>
    <row r="666229" spans="16:16" x14ac:dyDescent="0.3">
      <c r="P666229" s="83"/>
    </row>
    <row r="666230" spans="16:16" x14ac:dyDescent="0.3">
      <c r="P666230" s="83"/>
    </row>
    <row r="666231" spans="16:16" x14ac:dyDescent="0.3">
      <c r="P666231" s="83"/>
    </row>
    <row r="666232" spans="16:16" x14ac:dyDescent="0.3">
      <c r="P666232" s="83"/>
    </row>
    <row r="666233" spans="16:16" x14ac:dyDescent="0.3">
      <c r="P666233" s="83"/>
    </row>
    <row r="666234" spans="16:16" x14ac:dyDescent="0.3">
      <c r="P666234" s="83"/>
    </row>
    <row r="666235" spans="16:16" x14ac:dyDescent="0.3">
      <c r="P666235" s="83"/>
    </row>
    <row r="666236" spans="16:16" x14ac:dyDescent="0.3">
      <c r="P666236" s="83"/>
    </row>
    <row r="666237" spans="16:16" x14ac:dyDescent="0.3">
      <c r="P666237" s="83"/>
    </row>
    <row r="666238" spans="16:16" x14ac:dyDescent="0.3">
      <c r="P666238" s="83"/>
    </row>
    <row r="666239" spans="16:16" x14ac:dyDescent="0.3">
      <c r="P666239" s="83"/>
    </row>
    <row r="666240" spans="16:16" x14ac:dyDescent="0.3">
      <c r="P666240" s="83"/>
    </row>
    <row r="666241" spans="16:16" x14ac:dyDescent="0.3">
      <c r="P666241" s="83"/>
    </row>
    <row r="666242" spans="16:16" x14ac:dyDescent="0.3">
      <c r="P666242" s="83"/>
    </row>
    <row r="666243" spans="16:16" x14ac:dyDescent="0.3">
      <c r="P666243" s="83"/>
    </row>
    <row r="666244" spans="16:16" x14ac:dyDescent="0.3">
      <c r="P666244" s="83"/>
    </row>
    <row r="666245" spans="16:16" x14ac:dyDescent="0.3">
      <c r="P666245" s="83"/>
    </row>
    <row r="666246" spans="16:16" x14ac:dyDescent="0.3">
      <c r="P666246" s="83"/>
    </row>
    <row r="666247" spans="16:16" x14ac:dyDescent="0.3">
      <c r="P666247" s="83"/>
    </row>
    <row r="666248" spans="16:16" x14ac:dyDescent="0.3">
      <c r="P666248" s="83"/>
    </row>
    <row r="666249" spans="16:16" x14ac:dyDescent="0.3">
      <c r="P666249" s="83"/>
    </row>
    <row r="666250" spans="16:16" x14ac:dyDescent="0.3">
      <c r="P666250" s="83"/>
    </row>
    <row r="666251" spans="16:16" x14ac:dyDescent="0.3">
      <c r="P666251" s="83"/>
    </row>
    <row r="666252" spans="16:16" x14ac:dyDescent="0.3">
      <c r="P666252" s="83"/>
    </row>
    <row r="666253" spans="16:16" x14ac:dyDescent="0.3">
      <c r="P666253" s="83"/>
    </row>
    <row r="666254" spans="16:16" x14ac:dyDescent="0.3">
      <c r="P666254" s="83"/>
    </row>
    <row r="666255" spans="16:16" x14ac:dyDescent="0.3">
      <c r="P666255" s="83"/>
    </row>
    <row r="666256" spans="16:16" x14ac:dyDescent="0.3">
      <c r="P666256" s="83"/>
    </row>
    <row r="666257" spans="16:16" x14ac:dyDescent="0.3">
      <c r="P666257" s="83"/>
    </row>
    <row r="666258" spans="16:16" x14ac:dyDescent="0.3">
      <c r="P666258" s="83"/>
    </row>
    <row r="666259" spans="16:16" x14ac:dyDescent="0.3">
      <c r="P666259" s="83"/>
    </row>
    <row r="666260" spans="16:16" x14ac:dyDescent="0.3">
      <c r="P666260" s="83"/>
    </row>
    <row r="666261" spans="16:16" x14ac:dyDescent="0.3">
      <c r="P666261" s="83"/>
    </row>
    <row r="666262" spans="16:16" x14ac:dyDescent="0.3">
      <c r="P666262" s="83"/>
    </row>
    <row r="666263" spans="16:16" x14ac:dyDescent="0.3">
      <c r="P666263" s="83"/>
    </row>
    <row r="666264" spans="16:16" x14ac:dyDescent="0.3">
      <c r="P666264" s="83"/>
    </row>
    <row r="666265" spans="16:16" x14ac:dyDescent="0.3">
      <c r="P666265" s="83"/>
    </row>
    <row r="666266" spans="16:16" x14ac:dyDescent="0.3">
      <c r="P666266" s="83"/>
    </row>
    <row r="666267" spans="16:16" x14ac:dyDescent="0.3">
      <c r="P666267" s="83"/>
    </row>
    <row r="666268" spans="16:16" x14ac:dyDescent="0.3">
      <c r="P666268" s="83"/>
    </row>
    <row r="666269" spans="16:16" x14ac:dyDescent="0.3">
      <c r="P666269" s="83"/>
    </row>
    <row r="666270" spans="16:16" x14ac:dyDescent="0.3">
      <c r="P666270" s="83"/>
    </row>
    <row r="666271" spans="16:16" x14ac:dyDescent="0.3">
      <c r="P666271" s="83"/>
    </row>
    <row r="666272" spans="16:16" x14ac:dyDescent="0.3">
      <c r="P666272" s="83"/>
    </row>
    <row r="666273" spans="16:16" x14ac:dyDescent="0.3">
      <c r="P666273" s="83"/>
    </row>
    <row r="666274" spans="16:16" x14ac:dyDescent="0.3">
      <c r="P666274" s="83"/>
    </row>
    <row r="666275" spans="16:16" x14ac:dyDescent="0.3">
      <c r="P666275" s="83"/>
    </row>
    <row r="666276" spans="16:16" x14ac:dyDescent="0.3">
      <c r="P666276" s="83"/>
    </row>
    <row r="666277" spans="16:16" x14ac:dyDescent="0.3">
      <c r="P666277" s="83"/>
    </row>
    <row r="666278" spans="16:16" x14ac:dyDescent="0.3">
      <c r="P666278" s="83"/>
    </row>
    <row r="666279" spans="16:16" x14ac:dyDescent="0.3">
      <c r="P666279" s="83"/>
    </row>
    <row r="666280" spans="16:16" x14ac:dyDescent="0.3">
      <c r="P666280" s="83"/>
    </row>
    <row r="666281" spans="16:16" x14ac:dyDescent="0.3">
      <c r="P666281" s="83"/>
    </row>
    <row r="666282" spans="16:16" x14ac:dyDescent="0.3">
      <c r="P666282" s="83"/>
    </row>
    <row r="666283" spans="16:16" x14ac:dyDescent="0.3">
      <c r="P666283" s="83"/>
    </row>
    <row r="666284" spans="16:16" x14ac:dyDescent="0.3">
      <c r="P666284" s="83"/>
    </row>
    <row r="666285" spans="16:16" x14ac:dyDescent="0.3">
      <c r="P666285" s="83"/>
    </row>
    <row r="666286" spans="16:16" x14ac:dyDescent="0.3">
      <c r="P666286" s="83"/>
    </row>
    <row r="666287" spans="16:16" x14ac:dyDescent="0.3">
      <c r="P666287" s="83"/>
    </row>
    <row r="666288" spans="16:16" x14ac:dyDescent="0.3">
      <c r="P666288" s="83"/>
    </row>
    <row r="666289" spans="16:16" x14ac:dyDescent="0.3">
      <c r="P666289" s="83"/>
    </row>
    <row r="666290" spans="16:16" x14ac:dyDescent="0.3">
      <c r="P666290" s="83"/>
    </row>
    <row r="666291" spans="16:16" x14ac:dyDescent="0.3">
      <c r="P666291" s="83"/>
    </row>
    <row r="666292" spans="16:16" x14ac:dyDescent="0.3">
      <c r="P666292" s="83"/>
    </row>
    <row r="666293" spans="16:16" x14ac:dyDescent="0.3">
      <c r="P666293" s="83"/>
    </row>
    <row r="666294" spans="16:16" x14ac:dyDescent="0.3">
      <c r="P666294" s="83"/>
    </row>
    <row r="666295" spans="16:16" x14ac:dyDescent="0.3">
      <c r="P666295" s="83"/>
    </row>
    <row r="666296" spans="16:16" x14ac:dyDescent="0.3">
      <c r="P666296" s="83"/>
    </row>
    <row r="666297" spans="16:16" x14ac:dyDescent="0.3">
      <c r="P666297" s="83"/>
    </row>
    <row r="666298" spans="16:16" x14ac:dyDescent="0.3">
      <c r="P666298" s="83"/>
    </row>
    <row r="666299" spans="16:16" x14ac:dyDescent="0.3">
      <c r="P666299" s="83"/>
    </row>
    <row r="666300" spans="16:16" x14ac:dyDescent="0.3">
      <c r="P666300" s="83"/>
    </row>
    <row r="666301" spans="16:16" x14ac:dyDescent="0.3">
      <c r="P666301" s="83"/>
    </row>
    <row r="666302" spans="16:16" x14ac:dyDescent="0.3">
      <c r="P666302" s="83"/>
    </row>
    <row r="666303" spans="16:16" x14ac:dyDescent="0.3">
      <c r="P666303" s="83"/>
    </row>
    <row r="666304" spans="16:16" x14ac:dyDescent="0.3">
      <c r="P666304" s="83"/>
    </row>
    <row r="666305" spans="16:16" x14ac:dyDescent="0.3">
      <c r="P666305" s="83"/>
    </row>
    <row r="666306" spans="16:16" x14ac:dyDescent="0.3">
      <c r="P666306" s="83"/>
    </row>
    <row r="666307" spans="16:16" x14ac:dyDescent="0.3">
      <c r="P666307" s="83"/>
    </row>
    <row r="666308" spans="16:16" x14ac:dyDescent="0.3">
      <c r="P666308" s="83"/>
    </row>
    <row r="666309" spans="16:16" x14ac:dyDescent="0.3">
      <c r="P666309" s="83"/>
    </row>
    <row r="666310" spans="16:16" x14ac:dyDescent="0.3">
      <c r="P666310" s="83"/>
    </row>
    <row r="666311" spans="16:16" x14ac:dyDescent="0.3">
      <c r="P666311" s="83"/>
    </row>
    <row r="666312" spans="16:16" x14ac:dyDescent="0.3">
      <c r="P666312" s="83"/>
    </row>
    <row r="666313" spans="16:16" x14ac:dyDescent="0.3">
      <c r="P666313" s="83"/>
    </row>
    <row r="666314" spans="16:16" x14ac:dyDescent="0.3">
      <c r="P666314" s="83"/>
    </row>
    <row r="666315" spans="16:16" x14ac:dyDescent="0.3">
      <c r="P666315" s="83"/>
    </row>
    <row r="666316" spans="16:16" x14ac:dyDescent="0.3">
      <c r="P666316" s="83"/>
    </row>
    <row r="666317" spans="16:16" x14ac:dyDescent="0.3">
      <c r="P666317" s="83"/>
    </row>
    <row r="666318" spans="16:16" x14ac:dyDescent="0.3">
      <c r="P666318" s="83"/>
    </row>
    <row r="666319" spans="16:16" x14ac:dyDescent="0.3">
      <c r="P666319" s="83"/>
    </row>
    <row r="666320" spans="16:16" x14ac:dyDescent="0.3">
      <c r="P666320" s="83"/>
    </row>
    <row r="666321" spans="16:16" x14ac:dyDescent="0.3">
      <c r="P666321" s="83"/>
    </row>
    <row r="666322" spans="16:16" x14ac:dyDescent="0.3">
      <c r="P666322" s="83"/>
    </row>
    <row r="666323" spans="16:16" x14ac:dyDescent="0.3">
      <c r="P666323" s="83"/>
    </row>
    <row r="666324" spans="16:16" x14ac:dyDescent="0.3">
      <c r="P666324" s="83"/>
    </row>
    <row r="666325" spans="16:16" x14ac:dyDescent="0.3">
      <c r="P666325" s="83"/>
    </row>
    <row r="666326" spans="16:16" x14ac:dyDescent="0.3">
      <c r="P666326" s="83"/>
    </row>
    <row r="666327" spans="16:16" x14ac:dyDescent="0.3">
      <c r="P666327" s="83"/>
    </row>
    <row r="666328" spans="16:16" x14ac:dyDescent="0.3">
      <c r="P666328" s="83"/>
    </row>
    <row r="666329" spans="16:16" x14ac:dyDescent="0.3">
      <c r="P666329" s="83"/>
    </row>
    <row r="666330" spans="16:16" x14ac:dyDescent="0.3">
      <c r="P666330" s="83"/>
    </row>
    <row r="666331" spans="16:16" x14ac:dyDescent="0.3">
      <c r="P666331" s="83"/>
    </row>
    <row r="666332" spans="16:16" x14ac:dyDescent="0.3">
      <c r="P666332" s="83"/>
    </row>
    <row r="666333" spans="16:16" x14ac:dyDescent="0.3">
      <c r="P666333" s="83"/>
    </row>
    <row r="666334" spans="16:16" x14ac:dyDescent="0.3">
      <c r="P666334" s="83"/>
    </row>
    <row r="666335" spans="16:16" x14ac:dyDescent="0.3">
      <c r="P666335" s="83"/>
    </row>
    <row r="666336" spans="16:16" x14ac:dyDescent="0.3">
      <c r="P666336" s="83"/>
    </row>
    <row r="666337" spans="16:16" x14ac:dyDescent="0.3">
      <c r="P666337" s="83"/>
    </row>
    <row r="666338" spans="16:16" x14ac:dyDescent="0.3">
      <c r="P666338" s="83"/>
    </row>
    <row r="666339" spans="16:16" x14ac:dyDescent="0.3">
      <c r="P666339" s="83"/>
    </row>
    <row r="666340" spans="16:16" x14ac:dyDescent="0.3">
      <c r="P666340" s="83"/>
    </row>
    <row r="666341" spans="16:16" x14ac:dyDescent="0.3">
      <c r="P666341" s="83"/>
    </row>
    <row r="666342" spans="16:16" x14ac:dyDescent="0.3">
      <c r="P666342" s="83"/>
    </row>
    <row r="666343" spans="16:16" x14ac:dyDescent="0.3">
      <c r="P666343" s="83"/>
    </row>
    <row r="666344" spans="16:16" x14ac:dyDescent="0.3">
      <c r="P666344" s="83"/>
    </row>
    <row r="666345" spans="16:16" x14ac:dyDescent="0.3">
      <c r="P666345" s="83"/>
    </row>
    <row r="666346" spans="16:16" x14ac:dyDescent="0.3">
      <c r="P666346" s="83"/>
    </row>
    <row r="666347" spans="16:16" x14ac:dyDescent="0.3">
      <c r="P666347" s="83"/>
    </row>
    <row r="666348" spans="16:16" x14ac:dyDescent="0.3">
      <c r="P666348" s="83"/>
    </row>
    <row r="666349" spans="16:16" x14ac:dyDescent="0.3">
      <c r="P666349" s="83"/>
    </row>
    <row r="666350" spans="16:16" x14ac:dyDescent="0.3">
      <c r="P666350" s="83"/>
    </row>
    <row r="666351" spans="16:16" x14ac:dyDescent="0.3">
      <c r="P666351" s="83"/>
    </row>
    <row r="666352" spans="16:16" x14ac:dyDescent="0.3">
      <c r="P666352" s="83"/>
    </row>
    <row r="666353" spans="16:16" x14ac:dyDescent="0.3">
      <c r="P666353" s="83"/>
    </row>
    <row r="666354" spans="16:16" x14ac:dyDescent="0.3">
      <c r="P666354" s="83"/>
    </row>
    <row r="666355" spans="16:16" x14ac:dyDescent="0.3">
      <c r="P666355" s="83"/>
    </row>
    <row r="666356" spans="16:16" x14ac:dyDescent="0.3">
      <c r="P666356" s="83"/>
    </row>
    <row r="666357" spans="16:16" x14ac:dyDescent="0.3">
      <c r="P666357" s="83"/>
    </row>
    <row r="666358" spans="16:16" x14ac:dyDescent="0.3">
      <c r="P666358" s="83"/>
    </row>
    <row r="666359" spans="16:16" x14ac:dyDescent="0.3">
      <c r="P666359" s="83"/>
    </row>
    <row r="666360" spans="16:16" x14ac:dyDescent="0.3">
      <c r="P666360" s="83"/>
    </row>
    <row r="666361" spans="16:16" x14ac:dyDescent="0.3">
      <c r="P666361" s="83"/>
    </row>
    <row r="666362" spans="16:16" x14ac:dyDescent="0.3">
      <c r="P666362" s="83"/>
    </row>
    <row r="666363" spans="16:16" x14ac:dyDescent="0.3">
      <c r="P666363" s="83"/>
    </row>
    <row r="666364" spans="16:16" x14ac:dyDescent="0.3">
      <c r="P666364" s="83"/>
    </row>
    <row r="666365" spans="16:16" x14ac:dyDescent="0.3">
      <c r="P666365" s="83"/>
    </row>
    <row r="666366" spans="16:16" x14ac:dyDescent="0.3">
      <c r="P666366" s="83"/>
    </row>
    <row r="666367" spans="16:16" x14ac:dyDescent="0.3">
      <c r="P666367" s="83"/>
    </row>
    <row r="666368" spans="16:16" x14ac:dyDescent="0.3">
      <c r="P666368" s="83"/>
    </row>
    <row r="666369" spans="16:16" x14ac:dyDescent="0.3">
      <c r="P666369" s="83"/>
    </row>
    <row r="666370" spans="16:16" x14ac:dyDescent="0.3">
      <c r="P666370" s="83"/>
    </row>
    <row r="666371" spans="16:16" x14ac:dyDescent="0.3">
      <c r="P666371" s="83"/>
    </row>
    <row r="666372" spans="16:16" x14ac:dyDescent="0.3">
      <c r="P666372" s="83"/>
    </row>
    <row r="666373" spans="16:16" x14ac:dyDescent="0.3">
      <c r="P666373" s="83"/>
    </row>
    <row r="666374" spans="16:16" x14ac:dyDescent="0.3">
      <c r="P666374" s="83"/>
    </row>
    <row r="666375" spans="16:16" x14ac:dyDescent="0.3">
      <c r="P666375" s="83"/>
    </row>
    <row r="666376" spans="16:16" x14ac:dyDescent="0.3">
      <c r="P666376" s="83"/>
    </row>
    <row r="666377" spans="16:16" x14ac:dyDescent="0.3">
      <c r="P666377" s="83"/>
    </row>
    <row r="666378" spans="16:16" x14ac:dyDescent="0.3">
      <c r="P666378" s="83"/>
    </row>
    <row r="666379" spans="16:16" x14ac:dyDescent="0.3">
      <c r="P666379" s="83"/>
    </row>
    <row r="666380" spans="16:16" x14ac:dyDescent="0.3">
      <c r="P666380" s="83"/>
    </row>
    <row r="666381" spans="16:16" x14ac:dyDescent="0.3">
      <c r="P666381" s="83"/>
    </row>
    <row r="666382" spans="16:16" x14ac:dyDescent="0.3">
      <c r="P666382" s="83"/>
    </row>
    <row r="666383" spans="16:16" x14ac:dyDescent="0.3">
      <c r="P666383" s="83"/>
    </row>
    <row r="666384" spans="16:16" x14ac:dyDescent="0.3">
      <c r="P666384" s="83"/>
    </row>
    <row r="666385" spans="16:16" x14ac:dyDescent="0.3">
      <c r="P666385" s="83"/>
    </row>
    <row r="666386" spans="16:16" x14ac:dyDescent="0.3">
      <c r="P666386" s="83"/>
    </row>
    <row r="666387" spans="16:16" x14ac:dyDescent="0.3">
      <c r="P666387" s="83"/>
    </row>
    <row r="666388" spans="16:16" x14ac:dyDescent="0.3">
      <c r="P666388" s="83"/>
    </row>
    <row r="666389" spans="16:16" x14ac:dyDescent="0.3">
      <c r="P666389" s="83"/>
    </row>
    <row r="666390" spans="16:16" x14ac:dyDescent="0.3">
      <c r="P666390" s="83"/>
    </row>
    <row r="666391" spans="16:16" x14ac:dyDescent="0.3">
      <c r="P666391" s="83"/>
    </row>
    <row r="666392" spans="16:16" x14ac:dyDescent="0.3">
      <c r="P666392" s="83"/>
    </row>
    <row r="666393" spans="16:16" x14ac:dyDescent="0.3">
      <c r="P666393" s="83"/>
    </row>
    <row r="666394" spans="16:16" x14ac:dyDescent="0.3">
      <c r="P666394" s="83"/>
    </row>
    <row r="666395" spans="16:16" x14ac:dyDescent="0.3">
      <c r="P666395" s="83"/>
    </row>
    <row r="666396" spans="16:16" x14ac:dyDescent="0.3">
      <c r="P666396" s="83"/>
    </row>
    <row r="666397" spans="16:16" x14ac:dyDescent="0.3">
      <c r="P666397" s="83"/>
    </row>
    <row r="666398" spans="16:16" x14ac:dyDescent="0.3">
      <c r="P666398" s="83"/>
    </row>
    <row r="666399" spans="16:16" x14ac:dyDescent="0.3">
      <c r="P666399" s="83"/>
    </row>
    <row r="666400" spans="16:16" x14ac:dyDescent="0.3">
      <c r="P666400" s="83"/>
    </row>
    <row r="666401" spans="16:16" x14ac:dyDescent="0.3">
      <c r="P666401" s="83"/>
    </row>
    <row r="666402" spans="16:16" x14ac:dyDescent="0.3">
      <c r="P666402" s="83"/>
    </row>
    <row r="666403" spans="16:16" x14ac:dyDescent="0.3">
      <c r="P666403" s="83"/>
    </row>
    <row r="666404" spans="16:16" x14ac:dyDescent="0.3">
      <c r="P666404" s="83"/>
    </row>
    <row r="666405" spans="16:16" x14ac:dyDescent="0.3">
      <c r="P666405" s="83"/>
    </row>
    <row r="666406" spans="16:16" x14ac:dyDescent="0.3">
      <c r="P666406" s="83"/>
    </row>
    <row r="666407" spans="16:16" x14ac:dyDescent="0.3">
      <c r="P666407" s="83"/>
    </row>
    <row r="666408" spans="16:16" x14ac:dyDescent="0.3">
      <c r="P666408" s="83"/>
    </row>
    <row r="666409" spans="16:16" x14ac:dyDescent="0.3">
      <c r="P666409" s="83"/>
    </row>
    <row r="666410" spans="16:16" x14ac:dyDescent="0.3">
      <c r="P666410" s="83"/>
    </row>
    <row r="666411" spans="16:16" x14ac:dyDescent="0.3">
      <c r="P666411" s="83"/>
    </row>
    <row r="666412" spans="16:16" x14ac:dyDescent="0.3">
      <c r="P666412" s="83"/>
    </row>
    <row r="666413" spans="16:16" x14ac:dyDescent="0.3">
      <c r="P666413" s="83"/>
    </row>
    <row r="666414" spans="16:16" x14ac:dyDescent="0.3">
      <c r="P666414" s="83"/>
    </row>
    <row r="666415" spans="16:16" x14ac:dyDescent="0.3">
      <c r="P666415" s="83"/>
    </row>
    <row r="666416" spans="16:16" x14ac:dyDescent="0.3">
      <c r="P666416" s="83"/>
    </row>
    <row r="666417" spans="16:16" x14ac:dyDescent="0.3">
      <c r="P666417" s="83"/>
    </row>
    <row r="666418" spans="16:16" x14ac:dyDescent="0.3">
      <c r="P666418" s="83"/>
    </row>
    <row r="666419" spans="16:16" x14ac:dyDescent="0.3">
      <c r="P666419" s="83"/>
    </row>
    <row r="666420" spans="16:16" x14ac:dyDescent="0.3">
      <c r="P666420" s="83"/>
    </row>
    <row r="666421" spans="16:16" x14ac:dyDescent="0.3">
      <c r="P666421" s="83"/>
    </row>
    <row r="666422" spans="16:16" x14ac:dyDescent="0.3">
      <c r="P666422" s="83"/>
    </row>
    <row r="666423" spans="16:16" x14ac:dyDescent="0.3">
      <c r="P666423" s="83"/>
    </row>
    <row r="666424" spans="16:16" x14ac:dyDescent="0.3">
      <c r="P666424" s="83"/>
    </row>
    <row r="666425" spans="16:16" x14ac:dyDescent="0.3">
      <c r="P666425" s="83"/>
    </row>
    <row r="666426" spans="16:16" x14ac:dyDescent="0.3">
      <c r="P666426" s="83"/>
    </row>
    <row r="666427" spans="16:16" x14ac:dyDescent="0.3">
      <c r="P666427" s="83"/>
    </row>
    <row r="666428" spans="16:16" x14ac:dyDescent="0.3">
      <c r="P666428" s="83"/>
    </row>
    <row r="666429" spans="16:16" x14ac:dyDescent="0.3">
      <c r="P666429" s="83"/>
    </row>
    <row r="666430" spans="16:16" x14ac:dyDescent="0.3">
      <c r="P666430" s="83"/>
    </row>
    <row r="666431" spans="16:16" x14ac:dyDescent="0.3">
      <c r="P666431" s="83"/>
    </row>
    <row r="666432" spans="16:16" x14ac:dyDescent="0.3">
      <c r="P666432" s="83"/>
    </row>
    <row r="666433" spans="16:16" x14ac:dyDescent="0.3">
      <c r="P666433" s="83"/>
    </row>
    <row r="666434" spans="16:16" x14ac:dyDescent="0.3">
      <c r="P666434" s="83"/>
    </row>
    <row r="666435" spans="16:16" x14ac:dyDescent="0.3">
      <c r="P666435" s="83"/>
    </row>
    <row r="666436" spans="16:16" x14ac:dyDescent="0.3">
      <c r="P666436" s="83"/>
    </row>
    <row r="666437" spans="16:16" x14ac:dyDescent="0.3">
      <c r="P666437" s="83"/>
    </row>
    <row r="666438" spans="16:16" x14ac:dyDescent="0.3">
      <c r="P666438" s="83"/>
    </row>
    <row r="666439" spans="16:16" x14ac:dyDescent="0.3">
      <c r="P666439" s="83"/>
    </row>
    <row r="666440" spans="16:16" x14ac:dyDescent="0.3">
      <c r="P666440" s="83"/>
    </row>
    <row r="666441" spans="16:16" x14ac:dyDescent="0.3">
      <c r="P666441" s="83"/>
    </row>
    <row r="666442" spans="16:16" x14ac:dyDescent="0.3">
      <c r="P666442" s="83"/>
    </row>
    <row r="666443" spans="16:16" x14ac:dyDescent="0.3">
      <c r="P666443" s="83"/>
    </row>
    <row r="666444" spans="16:16" x14ac:dyDescent="0.3">
      <c r="P666444" s="83"/>
    </row>
    <row r="666445" spans="16:16" x14ac:dyDescent="0.3">
      <c r="P666445" s="83"/>
    </row>
    <row r="666446" spans="16:16" x14ac:dyDescent="0.3">
      <c r="P666446" s="83"/>
    </row>
    <row r="666447" spans="16:16" x14ac:dyDescent="0.3">
      <c r="P666447" s="83"/>
    </row>
    <row r="666448" spans="16:16" x14ac:dyDescent="0.3">
      <c r="P666448" s="83"/>
    </row>
    <row r="666449" spans="16:16" x14ac:dyDescent="0.3">
      <c r="P666449" s="83"/>
    </row>
    <row r="666450" spans="16:16" x14ac:dyDescent="0.3">
      <c r="P666450" s="83"/>
    </row>
    <row r="666451" spans="16:16" x14ac:dyDescent="0.3">
      <c r="P666451" s="83"/>
    </row>
    <row r="666452" spans="16:16" x14ac:dyDescent="0.3">
      <c r="P666452" s="83"/>
    </row>
    <row r="666453" spans="16:16" x14ac:dyDescent="0.3">
      <c r="P666453" s="83"/>
    </row>
    <row r="666454" spans="16:16" x14ac:dyDescent="0.3">
      <c r="P666454" s="83"/>
    </row>
    <row r="666455" spans="16:16" x14ac:dyDescent="0.3">
      <c r="P666455" s="83"/>
    </row>
    <row r="666456" spans="16:16" x14ac:dyDescent="0.3">
      <c r="P666456" s="83"/>
    </row>
    <row r="666457" spans="16:16" x14ac:dyDescent="0.3">
      <c r="P666457" s="83"/>
    </row>
    <row r="666458" spans="16:16" x14ac:dyDescent="0.3">
      <c r="P666458" s="83"/>
    </row>
    <row r="666459" spans="16:16" x14ac:dyDescent="0.3">
      <c r="P666459" s="83"/>
    </row>
    <row r="666460" spans="16:16" x14ac:dyDescent="0.3">
      <c r="P666460" s="83"/>
    </row>
    <row r="666461" spans="16:16" x14ac:dyDescent="0.3">
      <c r="P666461" s="83"/>
    </row>
    <row r="666462" spans="16:16" x14ac:dyDescent="0.3">
      <c r="P666462" s="83"/>
    </row>
    <row r="666463" spans="16:16" x14ac:dyDescent="0.3">
      <c r="P666463" s="83"/>
    </row>
    <row r="666464" spans="16:16" x14ac:dyDescent="0.3">
      <c r="P666464" s="83"/>
    </row>
    <row r="666465" spans="16:16" x14ac:dyDescent="0.3">
      <c r="P666465" s="83"/>
    </row>
    <row r="666466" spans="16:16" x14ac:dyDescent="0.3">
      <c r="P666466" s="83"/>
    </row>
    <row r="666467" spans="16:16" x14ac:dyDescent="0.3">
      <c r="P666467" s="83"/>
    </row>
    <row r="666468" spans="16:16" x14ac:dyDescent="0.3">
      <c r="P666468" s="83"/>
    </row>
    <row r="666469" spans="16:16" x14ac:dyDescent="0.3">
      <c r="P666469" s="83"/>
    </row>
    <row r="666470" spans="16:16" x14ac:dyDescent="0.3">
      <c r="P666470" s="83"/>
    </row>
    <row r="666471" spans="16:16" x14ac:dyDescent="0.3">
      <c r="P666471" s="83"/>
    </row>
    <row r="666472" spans="16:16" x14ac:dyDescent="0.3">
      <c r="P666472" s="83"/>
    </row>
    <row r="666473" spans="16:16" x14ac:dyDescent="0.3">
      <c r="P666473" s="83"/>
    </row>
    <row r="666474" spans="16:16" x14ac:dyDescent="0.3">
      <c r="P666474" s="83"/>
    </row>
    <row r="666475" spans="16:16" x14ac:dyDescent="0.3">
      <c r="P666475" s="83"/>
    </row>
    <row r="666476" spans="16:16" x14ac:dyDescent="0.3">
      <c r="P666476" s="83"/>
    </row>
    <row r="666477" spans="16:16" x14ac:dyDescent="0.3">
      <c r="P666477" s="83"/>
    </row>
    <row r="666478" spans="16:16" x14ac:dyDescent="0.3">
      <c r="P666478" s="83"/>
    </row>
    <row r="666479" spans="16:16" x14ac:dyDescent="0.3">
      <c r="P666479" s="83"/>
    </row>
    <row r="666480" spans="16:16" x14ac:dyDescent="0.3">
      <c r="P666480" s="83"/>
    </row>
    <row r="666481" spans="16:16" x14ac:dyDescent="0.3">
      <c r="P666481" s="83"/>
    </row>
    <row r="666482" spans="16:16" x14ac:dyDescent="0.3">
      <c r="P666482" s="83"/>
    </row>
    <row r="666483" spans="16:16" x14ac:dyDescent="0.3">
      <c r="P666483" s="83"/>
    </row>
    <row r="666484" spans="16:16" x14ac:dyDescent="0.3">
      <c r="P666484" s="83"/>
    </row>
    <row r="666485" spans="16:16" x14ac:dyDescent="0.3">
      <c r="P666485" s="83"/>
    </row>
    <row r="666486" spans="16:16" x14ac:dyDescent="0.3">
      <c r="P666486" s="83"/>
    </row>
    <row r="666487" spans="16:16" x14ac:dyDescent="0.3">
      <c r="P666487" s="83"/>
    </row>
    <row r="666488" spans="16:16" x14ac:dyDescent="0.3">
      <c r="P666488" s="83"/>
    </row>
    <row r="666489" spans="16:16" x14ac:dyDescent="0.3">
      <c r="P666489" s="83"/>
    </row>
    <row r="666490" spans="16:16" x14ac:dyDescent="0.3">
      <c r="P666490" s="83"/>
    </row>
    <row r="666491" spans="16:16" x14ac:dyDescent="0.3">
      <c r="P666491" s="83"/>
    </row>
    <row r="666492" spans="16:16" x14ac:dyDescent="0.3">
      <c r="P666492" s="83"/>
    </row>
    <row r="666493" spans="16:16" x14ac:dyDescent="0.3">
      <c r="P666493" s="83"/>
    </row>
    <row r="666494" spans="16:16" x14ac:dyDescent="0.3">
      <c r="P666494" s="83"/>
    </row>
    <row r="666495" spans="16:16" x14ac:dyDescent="0.3">
      <c r="P666495" s="83"/>
    </row>
    <row r="666496" spans="16:16" x14ac:dyDescent="0.3">
      <c r="P666496" s="83"/>
    </row>
    <row r="666497" spans="16:16" x14ac:dyDescent="0.3">
      <c r="P666497" s="83"/>
    </row>
    <row r="666498" spans="16:16" x14ac:dyDescent="0.3">
      <c r="P666498" s="83"/>
    </row>
    <row r="666499" spans="16:16" x14ac:dyDescent="0.3">
      <c r="P666499" s="83"/>
    </row>
    <row r="666500" spans="16:16" x14ac:dyDescent="0.3">
      <c r="P666500" s="83"/>
    </row>
    <row r="666501" spans="16:16" x14ac:dyDescent="0.3">
      <c r="P666501" s="83"/>
    </row>
    <row r="666502" spans="16:16" x14ac:dyDescent="0.3">
      <c r="P666502" s="83"/>
    </row>
    <row r="666503" spans="16:16" x14ac:dyDescent="0.3">
      <c r="P666503" s="83"/>
    </row>
    <row r="666504" spans="16:16" x14ac:dyDescent="0.3">
      <c r="P666504" s="83"/>
    </row>
    <row r="666505" spans="16:16" x14ac:dyDescent="0.3">
      <c r="P666505" s="83"/>
    </row>
    <row r="666506" spans="16:16" x14ac:dyDescent="0.3">
      <c r="P666506" s="83"/>
    </row>
    <row r="666507" spans="16:16" x14ac:dyDescent="0.3">
      <c r="P666507" s="83"/>
    </row>
    <row r="666508" spans="16:16" x14ac:dyDescent="0.3">
      <c r="P666508" s="83"/>
    </row>
    <row r="666509" spans="16:16" x14ac:dyDescent="0.3">
      <c r="P666509" s="83"/>
    </row>
    <row r="666510" spans="16:16" x14ac:dyDescent="0.3">
      <c r="P666510" s="83"/>
    </row>
    <row r="666511" spans="16:16" x14ac:dyDescent="0.3">
      <c r="P666511" s="83"/>
    </row>
    <row r="666512" spans="16:16" x14ac:dyDescent="0.3">
      <c r="P666512" s="83"/>
    </row>
    <row r="666513" spans="16:16" x14ac:dyDescent="0.3">
      <c r="P666513" s="83"/>
    </row>
    <row r="666514" spans="16:16" x14ac:dyDescent="0.3">
      <c r="P666514" s="83"/>
    </row>
    <row r="666515" spans="16:16" x14ac:dyDescent="0.3">
      <c r="P666515" s="83"/>
    </row>
    <row r="666516" spans="16:16" x14ac:dyDescent="0.3">
      <c r="P666516" s="83"/>
    </row>
    <row r="666517" spans="16:16" x14ac:dyDescent="0.3">
      <c r="P666517" s="83"/>
    </row>
    <row r="666518" spans="16:16" x14ac:dyDescent="0.3">
      <c r="P666518" s="83"/>
    </row>
    <row r="666519" spans="16:16" x14ac:dyDescent="0.3">
      <c r="P666519" s="83"/>
    </row>
    <row r="666520" spans="16:16" x14ac:dyDescent="0.3">
      <c r="P666520" s="83"/>
    </row>
    <row r="666521" spans="16:16" x14ac:dyDescent="0.3">
      <c r="P666521" s="83"/>
    </row>
    <row r="666522" spans="16:16" x14ac:dyDescent="0.3">
      <c r="P666522" s="83"/>
    </row>
    <row r="666523" spans="16:16" x14ac:dyDescent="0.3">
      <c r="P666523" s="83"/>
    </row>
    <row r="666524" spans="16:16" x14ac:dyDescent="0.3">
      <c r="P666524" s="83"/>
    </row>
    <row r="666525" spans="16:16" x14ac:dyDescent="0.3">
      <c r="P666525" s="83"/>
    </row>
    <row r="666526" spans="16:16" x14ac:dyDescent="0.3">
      <c r="P666526" s="83"/>
    </row>
    <row r="666527" spans="16:16" x14ac:dyDescent="0.3">
      <c r="P666527" s="83"/>
    </row>
    <row r="666528" spans="16:16" x14ac:dyDescent="0.3">
      <c r="P666528" s="83"/>
    </row>
    <row r="666529" spans="16:16" x14ac:dyDescent="0.3">
      <c r="P666529" s="83"/>
    </row>
    <row r="666530" spans="16:16" x14ac:dyDescent="0.3">
      <c r="P666530" s="83"/>
    </row>
    <row r="666531" spans="16:16" x14ac:dyDescent="0.3">
      <c r="P666531" s="83"/>
    </row>
    <row r="666532" spans="16:16" x14ac:dyDescent="0.3">
      <c r="P666532" s="83"/>
    </row>
    <row r="666533" spans="16:16" x14ac:dyDescent="0.3">
      <c r="P666533" s="83"/>
    </row>
    <row r="666534" spans="16:16" x14ac:dyDescent="0.3">
      <c r="P666534" s="83"/>
    </row>
    <row r="666535" spans="16:16" x14ac:dyDescent="0.3">
      <c r="P666535" s="83"/>
    </row>
    <row r="666536" spans="16:16" x14ac:dyDescent="0.3">
      <c r="P666536" s="83"/>
    </row>
    <row r="666537" spans="16:16" x14ac:dyDescent="0.3">
      <c r="P666537" s="83"/>
    </row>
    <row r="666538" spans="16:16" x14ac:dyDescent="0.3">
      <c r="P666538" s="83"/>
    </row>
    <row r="666539" spans="16:16" x14ac:dyDescent="0.3">
      <c r="P666539" s="83"/>
    </row>
    <row r="666540" spans="16:16" x14ac:dyDescent="0.3">
      <c r="P666540" s="83"/>
    </row>
    <row r="666541" spans="16:16" x14ac:dyDescent="0.3">
      <c r="P666541" s="83"/>
    </row>
    <row r="666542" spans="16:16" x14ac:dyDescent="0.3">
      <c r="P666542" s="83"/>
    </row>
    <row r="666543" spans="16:16" x14ac:dyDescent="0.3">
      <c r="P666543" s="83"/>
    </row>
    <row r="666544" spans="16:16" x14ac:dyDescent="0.3">
      <c r="P666544" s="83"/>
    </row>
    <row r="666545" spans="16:16" x14ac:dyDescent="0.3">
      <c r="P666545" s="83"/>
    </row>
    <row r="666546" spans="16:16" x14ac:dyDescent="0.3">
      <c r="P666546" s="83"/>
    </row>
    <row r="666547" spans="16:16" x14ac:dyDescent="0.3">
      <c r="P666547" s="83"/>
    </row>
    <row r="666548" spans="16:16" x14ac:dyDescent="0.3">
      <c r="P666548" s="83"/>
    </row>
    <row r="666549" spans="16:16" x14ac:dyDescent="0.3">
      <c r="P666549" s="83"/>
    </row>
    <row r="666550" spans="16:16" x14ac:dyDescent="0.3">
      <c r="P666550" s="83"/>
    </row>
    <row r="666551" spans="16:16" x14ac:dyDescent="0.3">
      <c r="P666551" s="83"/>
    </row>
    <row r="666552" spans="16:16" x14ac:dyDescent="0.3">
      <c r="P666552" s="83"/>
    </row>
    <row r="666553" spans="16:16" x14ac:dyDescent="0.3">
      <c r="P666553" s="83"/>
    </row>
    <row r="666554" spans="16:16" x14ac:dyDescent="0.3">
      <c r="P666554" s="83"/>
    </row>
    <row r="666555" spans="16:16" x14ac:dyDescent="0.3">
      <c r="P666555" s="83"/>
    </row>
    <row r="666556" spans="16:16" x14ac:dyDescent="0.3">
      <c r="P666556" s="83"/>
    </row>
    <row r="666557" spans="16:16" x14ac:dyDescent="0.3">
      <c r="P666557" s="83"/>
    </row>
    <row r="666558" spans="16:16" x14ac:dyDescent="0.3">
      <c r="P666558" s="83"/>
    </row>
    <row r="666559" spans="16:16" x14ac:dyDescent="0.3">
      <c r="P666559" s="83"/>
    </row>
    <row r="666560" spans="16:16" x14ac:dyDescent="0.3">
      <c r="P666560" s="83"/>
    </row>
    <row r="666561" spans="16:16" x14ac:dyDescent="0.3">
      <c r="P666561" s="83"/>
    </row>
    <row r="666562" spans="16:16" x14ac:dyDescent="0.3">
      <c r="P666562" s="83"/>
    </row>
    <row r="666563" spans="16:16" x14ac:dyDescent="0.3">
      <c r="P666563" s="83"/>
    </row>
    <row r="666564" spans="16:16" x14ac:dyDescent="0.3">
      <c r="P666564" s="83"/>
    </row>
    <row r="666565" spans="16:16" x14ac:dyDescent="0.3">
      <c r="P666565" s="83"/>
    </row>
    <row r="666566" spans="16:16" x14ac:dyDescent="0.3">
      <c r="P666566" s="83"/>
    </row>
    <row r="666567" spans="16:16" x14ac:dyDescent="0.3">
      <c r="P666567" s="83"/>
    </row>
    <row r="666568" spans="16:16" x14ac:dyDescent="0.3">
      <c r="P666568" s="83"/>
    </row>
    <row r="666569" spans="16:16" x14ac:dyDescent="0.3">
      <c r="P666569" s="83"/>
    </row>
    <row r="666570" spans="16:16" x14ac:dyDescent="0.3">
      <c r="P666570" s="83"/>
    </row>
    <row r="666571" spans="16:16" x14ac:dyDescent="0.3">
      <c r="P666571" s="83"/>
    </row>
    <row r="666572" spans="16:16" x14ac:dyDescent="0.3">
      <c r="P666572" s="83"/>
    </row>
    <row r="666573" spans="16:16" x14ac:dyDescent="0.3">
      <c r="P666573" s="83"/>
    </row>
    <row r="666574" spans="16:16" x14ac:dyDescent="0.3">
      <c r="P666574" s="83"/>
    </row>
    <row r="666575" spans="16:16" x14ac:dyDescent="0.3">
      <c r="P666575" s="83"/>
    </row>
    <row r="666576" spans="16:16" x14ac:dyDescent="0.3">
      <c r="P666576" s="83"/>
    </row>
    <row r="666577" spans="16:16" x14ac:dyDescent="0.3">
      <c r="P666577" s="83"/>
    </row>
    <row r="666578" spans="16:16" x14ac:dyDescent="0.3">
      <c r="P666578" s="83"/>
    </row>
    <row r="666579" spans="16:16" x14ac:dyDescent="0.3">
      <c r="P666579" s="83"/>
    </row>
    <row r="666580" spans="16:16" x14ac:dyDescent="0.3">
      <c r="P666580" s="83"/>
    </row>
    <row r="666581" spans="16:16" x14ac:dyDescent="0.3">
      <c r="P666581" s="83"/>
    </row>
    <row r="666582" spans="16:16" x14ac:dyDescent="0.3">
      <c r="P666582" s="83"/>
    </row>
    <row r="666583" spans="16:16" x14ac:dyDescent="0.3">
      <c r="P666583" s="83"/>
    </row>
    <row r="666584" spans="16:16" x14ac:dyDescent="0.3">
      <c r="P666584" s="83"/>
    </row>
    <row r="666585" spans="16:16" x14ac:dyDescent="0.3">
      <c r="P666585" s="83"/>
    </row>
    <row r="666586" spans="16:16" x14ac:dyDescent="0.3">
      <c r="P666586" s="83"/>
    </row>
    <row r="666587" spans="16:16" x14ac:dyDescent="0.3">
      <c r="P666587" s="83"/>
    </row>
    <row r="666588" spans="16:16" x14ac:dyDescent="0.3">
      <c r="P666588" s="83"/>
    </row>
    <row r="666589" spans="16:16" x14ac:dyDescent="0.3">
      <c r="P666589" s="83"/>
    </row>
    <row r="666590" spans="16:16" x14ac:dyDescent="0.3">
      <c r="P666590" s="83"/>
    </row>
    <row r="666591" spans="16:16" x14ac:dyDescent="0.3">
      <c r="P666591" s="83"/>
    </row>
    <row r="666592" spans="16:16" x14ac:dyDescent="0.3">
      <c r="P666592" s="83"/>
    </row>
    <row r="666593" spans="16:16" x14ac:dyDescent="0.3">
      <c r="P666593" s="83"/>
    </row>
    <row r="666594" spans="16:16" x14ac:dyDescent="0.3">
      <c r="P666594" s="83"/>
    </row>
    <row r="666595" spans="16:16" x14ac:dyDescent="0.3">
      <c r="P666595" s="83"/>
    </row>
    <row r="666596" spans="16:16" x14ac:dyDescent="0.3">
      <c r="P666596" s="83"/>
    </row>
    <row r="666597" spans="16:16" x14ac:dyDescent="0.3">
      <c r="P666597" s="83"/>
    </row>
    <row r="666598" spans="16:16" x14ac:dyDescent="0.3">
      <c r="P666598" s="83"/>
    </row>
    <row r="666599" spans="16:16" x14ac:dyDescent="0.3">
      <c r="P666599" s="83"/>
    </row>
    <row r="666600" spans="16:16" x14ac:dyDescent="0.3">
      <c r="P666600" s="83"/>
    </row>
    <row r="666601" spans="16:16" x14ac:dyDescent="0.3">
      <c r="P666601" s="83"/>
    </row>
    <row r="666602" spans="16:16" x14ac:dyDescent="0.3">
      <c r="P666602" s="83"/>
    </row>
    <row r="666603" spans="16:16" x14ac:dyDescent="0.3">
      <c r="P666603" s="83"/>
    </row>
    <row r="666604" spans="16:16" x14ac:dyDescent="0.3">
      <c r="P666604" s="83"/>
    </row>
    <row r="666605" spans="16:16" x14ac:dyDescent="0.3">
      <c r="P666605" s="83"/>
    </row>
    <row r="666606" spans="16:16" x14ac:dyDescent="0.3">
      <c r="P666606" s="83"/>
    </row>
    <row r="666607" spans="16:16" x14ac:dyDescent="0.3">
      <c r="P666607" s="83"/>
    </row>
    <row r="666608" spans="16:16" x14ac:dyDescent="0.3">
      <c r="P666608" s="83"/>
    </row>
    <row r="666609" spans="16:16" x14ac:dyDescent="0.3">
      <c r="P666609" s="83"/>
    </row>
    <row r="666610" spans="16:16" x14ac:dyDescent="0.3">
      <c r="P666610" s="83"/>
    </row>
    <row r="666611" spans="16:16" x14ac:dyDescent="0.3">
      <c r="P666611" s="83"/>
    </row>
    <row r="666612" spans="16:16" x14ac:dyDescent="0.3">
      <c r="P666612" s="83"/>
    </row>
    <row r="666613" spans="16:16" x14ac:dyDescent="0.3">
      <c r="P666613" s="83"/>
    </row>
    <row r="666614" spans="16:16" x14ac:dyDescent="0.3">
      <c r="P666614" s="83"/>
    </row>
    <row r="666615" spans="16:16" x14ac:dyDescent="0.3">
      <c r="P666615" s="83"/>
    </row>
    <row r="666616" spans="16:16" x14ac:dyDescent="0.3">
      <c r="P666616" s="83"/>
    </row>
    <row r="666617" spans="16:16" x14ac:dyDescent="0.3">
      <c r="P666617" s="83"/>
    </row>
    <row r="666618" spans="16:16" x14ac:dyDescent="0.3">
      <c r="P666618" s="83"/>
    </row>
    <row r="666619" spans="16:16" x14ac:dyDescent="0.3">
      <c r="P666619" s="83"/>
    </row>
    <row r="666620" spans="16:16" x14ac:dyDescent="0.3">
      <c r="P666620" s="83"/>
    </row>
    <row r="666621" spans="16:16" x14ac:dyDescent="0.3">
      <c r="P666621" s="83"/>
    </row>
    <row r="666622" spans="16:16" x14ac:dyDescent="0.3">
      <c r="P666622" s="83"/>
    </row>
    <row r="666623" spans="16:16" x14ac:dyDescent="0.3">
      <c r="P666623" s="83"/>
    </row>
    <row r="666624" spans="16:16" x14ac:dyDescent="0.3">
      <c r="P666624" s="83"/>
    </row>
    <row r="666625" spans="16:16" x14ac:dyDescent="0.3">
      <c r="P666625" s="83"/>
    </row>
    <row r="666626" spans="16:16" x14ac:dyDescent="0.3">
      <c r="P666626" s="83"/>
    </row>
    <row r="666627" spans="16:16" x14ac:dyDescent="0.3">
      <c r="P666627" s="83"/>
    </row>
    <row r="666628" spans="16:16" x14ac:dyDescent="0.3">
      <c r="P666628" s="83"/>
    </row>
    <row r="666629" spans="16:16" x14ac:dyDescent="0.3">
      <c r="P666629" s="83"/>
    </row>
    <row r="666630" spans="16:16" x14ac:dyDescent="0.3">
      <c r="P666630" s="83"/>
    </row>
    <row r="666631" spans="16:16" x14ac:dyDescent="0.3">
      <c r="P666631" s="83"/>
    </row>
    <row r="666632" spans="16:16" x14ac:dyDescent="0.3">
      <c r="P666632" s="83"/>
    </row>
    <row r="666633" spans="16:16" x14ac:dyDescent="0.3">
      <c r="P666633" s="83"/>
    </row>
    <row r="666634" spans="16:16" x14ac:dyDescent="0.3">
      <c r="P666634" s="83"/>
    </row>
    <row r="666635" spans="16:16" x14ac:dyDescent="0.3">
      <c r="P666635" s="83"/>
    </row>
    <row r="666636" spans="16:16" x14ac:dyDescent="0.3">
      <c r="P666636" s="83"/>
    </row>
    <row r="666637" spans="16:16" x14ac:dyDescent="0.3">
      <c r="P666637" s="83"/>
    </row>
    <row r="666638" spans="16:16" x14ac:dyDescent="0.3">
      <c r="P666638" s="83"/>
    </row>
    <row r="666639" spans="16:16" x14ac:dyDescent="0.3">
      <c r="P666639" s="83"/>
    </row>
    <row r="666640" spans="16:16" x14ac:dyDescent="0.3">
      <c r="P666640" s="83"/>
    </row>
    <row r="666641" spans="16:16" x14ac:dyDescent="0.3">
      <c r="P666641" s="83"/>
    </row>
    <row r="666642" spans="16:16" x14ac:dyDescent="0.3">
      <c r="P666642" s="83"/>
    </row>
    <row r="666643" spans="16:16" x14ac:dyDescent="0.3">
      <c r="P666643" s="83"/>
    </row>
    <row r="666644" spans="16:16" x14ac:dyDescent="0.3">
      <c r="P666644" s="83"/>
    </row>
    <row r="666645" spans="16:16" x14ac:dyDescent="0.3">
      <c r="P666645" s="83"/>
    </row>
    <row r="666646" spans="16:16" x14ac:dyDescent="0.3">
      <c r="P666646" s="83"/>
    </row>
    <row r="666647" spans="16:16" x14ac:dyDescent="0.3">
      <c r="P666647" s="83"/>
    </row>
    <row r="666648" spans="16:16" x14ac:dyDescent="0.3">
      <c r="P666648" s="83"/>
    </row>
    <row r="666649" spans="16:16" x14ac:dyDescent="0.3">
      <c r="P666649" s="83"/>
    </row>
    <row r="666650" spans="16:16" x14ac:dyDescent="0.3">
      <c r="P666650" s="83"/>
    </row>
    <row r="666651" spans="16:16" x14ac:dyDescent="0.3">
      <c r="P666651" s="83"/>
    </row>
    <row r="666652" spans="16:16" x14ac:dyDescent="0.3">
      <c r="P666652" s="83"/>
    </row>
    <row r="666653" spans="16:16" x14ac:dyDescent="0.3">
      <c r="P666653" s="83"/>
    </row>
    <row r="666654" spans="16:16" x14ac:dyDescent="0.3">
      <c r="P666654" s="83"/>
    </row>
    <row r="666655" spans="16:16" x14ac:dyDescent="0.3">
      <c r="P666655" s="83"/>
    </row>
    <row r="666656" spans="16:16" x14ac:dyDescent="0.3">
      <c r="P666656" s="83"/>
    </row>
    <row r="666657" spans="16:16" x14ac:dyDescent="0.3">
      <c r="P666657" s="83"/>
    </row>
    <row r="666658" spans="16:16" x14ac:dyDescent="0.3">
      <c r="P666658" s="83"/>
    </row>
    <row r="666659" spans="16:16" x14ac:dyDescent="0.3">
      <c r="P666659" s="83"/>
    </row>
    <row r="666660" spans="16:16" x14ac:dyDescent="0.3">
      <c r="P666660" s="83"/>
    </row>
    <row r="666661" spans="16:16" x14ac:dyDescent="0.3">
      <c r="P666661" s="83"/>
    </row>
    <row r="666662" spans="16:16" x14ac:dyDescent="0.3">
      <c r="P666662" s="83"/>
    </row>
    <row r="666663" spans="16:16" x14ac:dyDescent="0.3">
      <c r="P666663" s="83"/>
    </row>
    <row r="666664" spans="16:16" x14ac:dyDescent="0.3">
      <c r="P666664" s="83"/>
    </row>
    <row r="666665" spans="16:16" x14ac:dyDescent="0.3">
      <c r="P666665" s="83"/>
    </row>
    <row r="666666" spans="16:16" x14ac:dyDescent="0.3">
      <c r="P666666" s="83"/>
    </row>
    <row r="666667" spans="16:16" x14ac:dyDescent="0.3">
      <c r="P666667" s="83"/>
    </row>
    <row r="666668" spans="16:16" x14ac:dyDescent="0.3">
      <c r="P666668" s="83"/>
    </row>
    <row r="666669" spans="16:16" x14ac:dyDescent="0.3">
      <c r="P666669" s="83"/>
    </row>
    <row r="666670" spans="16:16" x14ac:dyDescent="0.3">
      <c r="P666670" s="83"/>
    </row>
    <row r="666671" spans="16:16" x14ac:dyDescent="0.3">
      <c r="P666671" s="83"/>
    </row>
    <row r="666672" spans="16:16" x14ac:dyDescent="0.3">
      <c r="P666672" s="83"/>
    </row>
    <row r="666673" spans="16:16" x14ac:dyDescent="0.3">
      <c r="P666673" s="83"/>
    </row>
    <row r="666674" spans="16:16" x14ac:dyDescent="0.3">
      <c r="P666674" s="83"/>
    </row>
    <row r="666675" spans="16:16" x14ac:dyDescent="0.3">
      <c r="P666675" s="83"/>
    </row>
    <row r="666676" spans="16:16" x14ac:dyDescent="0.3">
      <c r="P666676" s="83"/>
    </row>
    <row r="666677" spans="16:16" x14ac:dyDescent="0.3">
      <c r="P666677" s="83"/>
    </row>
    <row r="666678" spans="16:16" x14ac:dyDescent="0.3">
      <c r="P666678" s="83"/>
    </row>
    <row r="666679" spans="16:16" x14ac:dyDescent="0.3">
      <c r="P666679" s="83"/>
    </row>
    <row r="666680" spans="16:16" x14ac:dyDescent="0.3">
      <c r="P666680" s="83"/>
    </row>
    <row r="666681" spans="16:16" x14ac:dyDescent="0.3">
      <c r="P666681" s="83"/>
    </row>
    <row r="666682" spans="16:16" x14ac:dyDescent="0.3">
      <c r="P666682" s="83"/>
    </row>
    <row r="666683" spans="16:16" x14ac:dyDescent="0.3">
      <c r="P666683" s="83"/>
    </row>
    <row r="666684" spans="16:16" x14ac:dyDescent="0.3">
      <c r="P666684" s="83"/>
    </row>
    <row r="666685" spans="16:16" x14ac:dyDescent="0.3">
      <c r="P666685" s="83"/>
    </row>
    <row r="666686" spans="16:16" x14ac:dyDescent="0.3">
      <c r="P666686" s="83"/>
    </row>
    <row r="666687" spans="16:16" x14ac:dyDescent="0.3">
      <c r="P666687" s="83"/>
    </row>
    <row r="666688" spans="16:16" x14ac:dyDescent="0.3">
      <c r="P666688" s="83"/>
    </row>
    <row r="666689" spans="16:16" x14ac:dyDescent="0.3">
      <c r="P666689" s="83"/>
    </row>
    <row r="666690" spans="16:16" x14ac:dyDescent="0.3">
      <c r="P666690" s="83"/>
    </row>
    <row r="666691" spans="16:16" x14ac:dyDescent="0.3">
      <c r="P666691" s="83"/>
    </row>
    <row r="666692" spans="16:16" x14ac:dyDescent="0.3">
      <c r="P666692" s="83"/>
    </row>
    <row r="666693" spans="16:16" x14ac:dyDescent="0.3">
      <c r="P666693" s="83"/>
    </row>
    <row r="666694" spans="16:16" x14ac:dyDescent="0.3">
      <c r="P666694" s="83"/>
    </row>
    <row r="666695" spans="16:16" x14ac:dyDescent="0.3">
      <c r="P666695" s="83"/>
    </row>
    <row r="666696" spans="16:16" x14ac:dyDescent="0.3">
      <c r="P666696" s="83"/>
    </row>
    <row r="666697" spans="16:16" x14ac:dyDescent="0.3">
      <c r="P666697" s="83"/>
    </row>
    <row r="666698" spans="16:16" x14ac:dyDescent="0.3">
      <c r="P666698" s="83"/>
    </row>
    <row r="666699" spans="16:16" x14ac:dyDescent="0.3">
      <c r="P666699" s="83"/>
    </row>
    <row r="666700" spans="16:16" x14ac:dyDescent="0.3">
      <c r="P666700" s="83"/>
    </row>
    <row r="666701" spans="16:16" x14ac:dyDescent="0.3">
      <c r="P666701" s="83"/>
    </row>
    <row r="666702" spans="16:16" x14ac:dyDescent="0.3">
      <c r="P666702" s="83"/>
    </row>
    <row r="666703" spans="16:16" x14ac:dyDescent="0.3">
      <c r="P666703" s="83"/>
    </row>
    <row r="666704" spans="16:16" x14ac:dyDescent="0.3">
      <c r="P666704" s="83"/>
    </row>
    <row r="666705" spans="16:16" x14ac:dyDescent="0.3">
      <c r="P666705" s="83"/>
    </row>
    <row r="666706" spans="16:16" x14ac:dyDescent="0.3">
      <c r="P666706" s="83"/>
    </row>
    <row r="666707" spans="16:16" x14ac:dyDescent="0.3">
      <c r="P666707" s="83"/>
    </row>
    <row r="666708" spans="16:16" x14ac:dyDescent="0.3">
      <c r="P666708" s="83"/>
    </row>
    <row r="666709" spans="16:16" x14ac:dyDescent="0.3">
      <c r="P666709" s="83"/>
    </row>
    <row r="666710" spans="16:16" x14ac:dyDescent="0.3">
      <c r="P666710" s="83"/>
    </row>
    <row r="666711" spans="16:16" x14ac:dyDescent="0.3">
      <c r="P666711" s="83"/>
    </row>
    <row r="666712" spans="16:16" x14ac:dyDescent="0.3">
      <c r="P666712" s="83"/>
    </row>
    <row r="666713" spans="16:16" x14ac:dyDescent="0.3">
      <c r="P666713" s="83"/>
    </row>
    <row r="666714" spans="16:16" x14ac:dyDescent="0.3">
      <c r="P666714" s="83"/>
    </row>
    <row r="666715" spans="16:16" x14ac:dyDescent="0.3">
      <c r="P666715" s="83"/>
    </row>
    <row r="666716" spans="16:16" x14ac:dyDescent="0.3">
      <c r="P666716" s="83"/>
    </row>
    <row r="666717" spans="16:16" x14ac:dyDescent="0.3">
      <c r="P666717" s="83"/>
    </row>
    <row r="666718" spans="16:16" x14ac:dyDescent="0.3">
      <c r="P666718" s="83"/>
    </row>
    <row r="666719" spans="16:16" x14ac:dyDescent="0.3">
      <c r="P666719" s="83"/>
    </row>
    <row r="666720" spans="16:16" x14ac:dyDescent="0.3">
      <c r="P666720" s="83"/>
    </row>
    <row r="666721" spans="16:16" x14ac:dyDescent="0.3">
      <c r="P666721" s="83"/>
    </row>
    <row r="666722" spans="16:16" x14ac:dyDescent="0.3">
      <c r="P666722" s="83"/>
    </row>
    <row r="666723" spans="16:16" x14ac:dyDescent="0.3">
      <c r="P666723" s="83"/>
    </row>
    <row r="666724" spans="16:16" x14ac:dyDescent="0.3">
      <c r="P666724" s="83"/>
    </row>
    <row r="666725" spans="16:16" x14ac:dyDescent="0.3">
      <c r="P666725" s="83"/>
    </row>
    <row r="666726" spans="16:16" x14ac:dyDescent="0.3">
      <c r="P666726" s="83"/>
    </row>
    <row r="666727" spans="16:16" x14ac:dyDescent="0.3">
      <c r="P666727" s="83"/>
    </row>
    <row r="666728" spans="16:16" x14ac:dyDescent="0.3">
      <c r="P666728" s="83"/>
    </row>
    <row r="666729" spans="16:16" x14ac:dyDescent="0.3">
      <c r="P666729" s="83"/>
    </row>
    <row r="666730" spans="16:16" x14ac:dyDescent="0.3">
      <c r="P666730" s="83"/>
    </row>
    <row r="666731" spans="16:16" x14ac:dyDescent="0.3">
      <c r="P666731" s="83"/>
    </row>
    <row r="666732" spans="16:16" x14ac:dyDescent="0.3">
      <c r="P666732" s="83"/>
    </row>
    <row r="666733" spans="16:16" x14ac:dyDescent="0.3">
      <c r="P666733" s="83"/>
    </row>
    <row r="666734" spans="16:16" x14ac:dyDescent="0.3">
      <c r="P666734" s="83"/>
    </row>
    <row r="666735" spans="16:16" x14ac:dyDescent="0.3">
      <c r="P666735" s="83"/>
    </row>
    <row r="666736" spans="16:16" x14ac:dyDescent="0.3">
      <c r="P666736" s="83"/>
    </row>
    <row r="666737" spans="16:16" x14ac:dyDescent="0.3">
      <c r="P666737" s="83"/>
    </row>
    <row r="666738" spans="16:16" x14ac:dyDescent="0.3">
      <c r="P666738" s="83"/>
    </row>
    <row r="666739" spans="16:16" x14ac:dyDescent="0.3">
      <c r="P666739" s="83"/>
    </row>
    <row r="666740" spans="16:16" x14ac:dyDescent="0.3">
      <c r="P666740" s="83"/>
    </row>
    <row r="666741" spans="16:16" x14ac:dyDescent="0.3">
      <c r="P666741" s="83"/>
    </row>
    <row r="666742" spans="16:16" x14ac:dyDescent="0.3">
      <c r="P666742" s="83"/>
    </row>
    <row r="666743" spans="16:16" x14ac:dyDescent="0.3">
      <c r="P666743" s="83"/>
    </row>
    <row r="666744" spans="16:16" x14ac:dyDescent="0.3">
      <c r="P666744" s="83"/>
    </row>
    <row r="666745" spans="16:16" x14ac:dyDescent="0.3">
      <c r="P666745" s="83"/>
    </row>
    <row r="666746" spans="16:16" x14ac:dyDescent="0.3">
      <c r="P666746" s="83"/>
    </row>
    <row r="666747" spans="16:16" x14ac:dyDescent="0.3">
      <c r="P666747" s="83"/>
    </row>
    <row r="666748" spans="16:16" x14ac:dyDescent="0.3">
      <c r="P666748" s="83"/>
    </row>
    <row r="666749" spans="16:16" x14ac:dyDescent="0.3">
      <c r="P666749" s="83"/>
    </row>
    <row r="666750" spans="16:16" x14ac:dyDescent="0.3">
      <c r="P666750" s="83"/>
    </row>
    <row r="666751" spans="16:16" x14ac:dyDescent="0.3">
      <c r="P666751" s="83"/>
    </row>
    <row r="666752" spans="16:16" x14ac:dyDescent="0.3">
      <c r="P666752" s="83"/>
    </row>
    <row r="666753" spans="16:16" x14ac:dyDescent="0.3">
      <c r="P666753" s="83"/>
    </row>
    <row r="666754" spans="16:16" x14ac:dyDescent="0.3">
      <c r="P666754" s="83"/>
    </row>
    <row r="666755" spans="16:16" x14ac:dyDescent="0.3">
      <c r="P666755" s="83"/>
    </row>
    <row r="666756" spans="16:16" x14ac:dyDescent="0.3">
      <c r="P666756" s="83"/>
    </row>
    <row r="666757" spans="16:16" x14ac:dyDescent="0.3">
      <c r="P666757" s="83"/>
    </row>
    <row r="666758" spans="16:16" x14ac:dyDescent="0.3">
      <c r="P666758" s="83"/>
    </row>
    <row r="666759" spans="16:16" x14ac:dyDescent="0.3">
      <c r="P666759" s="83"/>
    </row>
    <row r="666760" spans="16:16" x14ac:dyDescent="0.3">
      <c r="P666760" s="83"/>
    </row>
    <row r="666761" spans="16:16" x14ac:dyDescent="0.3">
      <c r="P666761" s="83"/>
    </row>
    <row r="666762" spans="16:16" x14ac:dyDescent="0.3">
      <c r="P666762" s="83"/>
    </row>
    <row r="666763" spans="16:16" x14ac:dyDescent="0.3">
      <c r="P666763" s="83"/>
    </row>
    <row r="666764" spans="16:16" x14ac:dyDescent="0.3">
      <c r="P666764" s="83"/>
    </row>
    <row r="666765" spans="16:16" x14ac:dyDescent="0.3">
      <c r="P666765" s="83"/>
    </row>
    <row r="666766" spans="16:16" x14ac:dyDescent="0.3">
      <c r="P666766" s="83"/>
    </row>
    <row r="666767" spans="16:16" x14ac:dyDescent="0.3">
      <c r="P666767" s="83"/>
    </row>
    <row r="666768" spans="16:16" x14ac:dyDescent="0.3">
      <c r="P666768" s="83"/>
    </row>
    <row r="666769" spans="16:16" x14ac:dyDescent="0.3">
      <c r="P666769" s="83"/>
    </row>
    <row r="666770" spans="16:16" x14ac:dyDescent="0.3">
      <c r="P666770" s="83"/>
    </row>
    <row r="666771" spans="16:16" x14ac:dyDescent="0.3">
      <c r="P666771" s="83"/>
    </row>
    <row r="666772" spans="16:16" x14ac:dyDescent="0.3">
      <c r="P666772" s="83"/>
    </row>
    <row r="666773" spans="16:16" x14ac:dyDescent="0.3">
      <c r="P666773" s="83"/>
    </row>
    <row r="666774" spans="16:16" x14ac:dyDescent="0.3">
      <c r="P666774" s="83"/>
    </row>
    <row r="666775" spans="16:16" x14ac:dyDescent="0.3">
      <c r="P666775" s="83"/>
    </row>
    <row r="666776" spans="16:16" x14ac:dyDescent="0.3">
      <c r="P666776" s="83"/>
    </row>
    <row r="666777" spans="16:16" x14ac:dyDescent="0.3">
      <c r="P666777" s="83"/>
    </row>
    <row r="666778" spans="16:16" x14ac:dyDescent="0.3">
      <c r="P666778" s="83"/>
    </row>
    <row r="666779" spans="16:16" x14ac:dyDescent="0.3">
      <c r="P666779" s="83"/>
    </row>
    <row r="666780" spans="16:16" x14ac:dyDescent="0.3">
      <c r="P666780" s="83"/>
    </row>
    <row r="666781" spans="16:16" x14ac:dyDescent="0.3">
      <c r="P666781" s="83"/>
    </row>
    <row r="666782" spans="16:16" x14ac:dyDescent="0.3">
      <c r="P666782" s="83"/>
    </row>
    <row r="666783" spans="16:16" x14ac:dyDescent="0.3">
      <c r="P666783" s="83"/>
    </row>
    <row r="666784" spans="16:16" x14ac:dyDescent="0.3">
      <c r="P666784" s="83"/>
    </row>
    <row r="666785" spans="16:16" x14ac:dyDescent="0.3">
      <c r="P666785" s="83"/>
    </row>
    <row r="666786" spans="16:16" x14ac:dyDescent="0.3">
      <c r="P666786" s="83"/>
    </row>
    <row r="666787" spans="16:16" x14ac:dyDescent="0.3">
      <c r="P666787" s="83"/>
    </row>
    <row r="666788" spans="16:16" x14ac:dyDescent="0.3">
      <c r="P666788" s="83"/>
    </row>
    <row r="666789" spans="16:16" x14ac:dyDescent="0.3">
      <c r="P666789" s="83"/>
    </row>
    <row r="666790" spans="16:16" x14ac:dyDescent="0.3">
      <c r="P666790" s="83"/>
    </row>
    <row r="666791" spans="16:16" x14ac:dyDescent="0.3">
      <c r="P666791" s="83"/>
    </row>
    <row r="666792" spans="16:16" x14ac:dyDescent="0.3">
      <c r="P666792" s="83"/>
    </row>
    <row r="666793" spans="16:16" x14ac:dyDescent="0.3">
      <c r="P666793" s="83"/>
    </row>
    <row r="666794" spans="16:16" x14ac:dyDescent="0.3">
      <c r="P666794" s="83"/>
    </row>
    <row r="666795" spans="16:16" x14ac:dyDescent="0.3">
      <c r="P666795" s="83"/>
    </row>
    <row r="666796" spans="16:16" x14ac:dyDescent="0.3">
      <c r="P666796" s="83"/>
    </row>
    <row r="666797" spans="16:16" x14ac:dyDescent="0.3">
      <c r="P666797" s="83"/>
    </row>
    <row r="666798" spans="16:16" x14ac:dyDescent="0.3">
      <c r="P666798" s="83"/>
    </row>
    <row r="666799" spans="16:16" x14ac:dyDescent="0.3">
      <c r="P666799" s="83"/>
    </row>
    <row r="666800" spans="16:16" x14ac:dyDescent="0.3">
      <c r="P666800" s="83"/>
    </row>
    <row r="666801" spans="16:16" x14ac:dyDescent="0.3">
      <c r="P666801" s="83"/>
    </row>
    <row r="666802" spans="16:16" x14ac:dyDescent="0.3">
      <c r="P666802" s="83"/>
    </row>
    <row r="666803" spans="16:16" x14ac:dyDescent="0.3">
      <c r="P666803" s="83"/>
    </row>
    <row r="666804" spans="16:16" x14ac:dyDescent="0.3">
      <c r="P666804" s="83"/>
    </row>
    <row r="666805" spans="16:16" x14ac:dyDescent="0.3">
      <c r="P666805" s="83"/>
    </row>
    <row r="666806" spans="16:16" x14ac:dyDescent="0.3">
      <c r="P666806" s="83"/>
    </row>
    <row r="666807" spans="16:16" x14ac:dyDescent="0.3">
      <c r="P666807" s="83"/>
    </row>
    <row r="666808" spans="16:16" x14ac:dyDescent="0.3">
      <c r="P666808" s="83"/>
    </row>
    <row r="666809" spans="16:16" x14ac:dyDescent="0.3">
      <c r="P666809" s="83"/>
    </row>
    <row r="666810" spans="16:16" x14ac:dyDescent="0.3">
      <c r="P666810" s="83"/>
    </row>
    <row r="666811" spans="16:16" x14ac:dyDescent="0.3">
      <c r="P666811" s="83"/>
    </row>
    <row r="666812" spans="16:16" x14ac:dyDescent="0.3">
      <c r="P666812" s="83"/>
    </row>
    <row r="666813" spans="16:16" x14ac:dyDescent="0.3">
      <c r="P666813" s="83"/>
    </row>
    <row r="666814" spans="16:16" x14ac:dyDescent="0.3">
      <c r="P666814" s="83"/>
    </row>
    <row r="666815" spans="16:16" x14ac:dyDescent="0.3">
      <c r="P666815" s="83"/>
    </row>
    <row r="666816" spans="16:16" x14ac:dyDescent="0.3">
      <c r="P666816" s="83"/>
    </row>
    <row r="666817" spans="16:16" x14ac:dyDescent="0.3">
      <c r="P666817" s="83"/>
    </row>
    <row r="666818" spans="16:16" x14ac:dyDescent="0.3">
      <c r="P666818" s="83"/>
    </row>
    <row r="666819" spans="16:16" x14ac:dyDescent="0.3">
      <c r="P666819" s="83"/>
    </row>
    <row r="666820" spans="16:16" x14ac:dyDescent="0.3">
      <c r="P666820" s="83"/>
    </row>
    <row r="666821" spans="16:16" x14ac:dyDescent="0.3">
      <c r="P666821" s="83"/>
    </row>
    <row r="666822" spans="16:16" x14ac:dyDescent="0.3">
      <c r="P666822" s="83"/>
    </row>
    <row r="666823" spans="16:16" x14ac:dyDescent="0.3">
      <c r="P666823" s="83"/>
    </row>
    <row r="666824" spans="16:16" x14ac:dyDescent="0.3">
      <c r="P666824" s="83"/>
    </row>
    <row r="666825" spans="16:16" x14ac:dyDescent="0.3">
      <c r="P666825" s="83"/>
    </row>
    <row r="666826" spans="16:16" x14ac:dyDescent="0.3">
      <c r="P666826" s="83"/>
    </row>
    <row r="666827" spans="16:16" x14ac:dyDescent="0.3">
      <c r="P666827" s="83"/>
    </row>
    <row r="666828" spans="16:16" x14ac:dyDescent="0.3">
      <c r="P666828" s="83"/>
    </row>
    <row r="666829" spans="16:16" x14ac:dyDescent="0.3">
      <c r="P666829" s="83"/>
    </row>
    <row r="666830" spans="16:16" x14ac:dyDescent="0.3">
      <c r="P666830" s="83"/>
    </row>
    <row r="666831" spans="16:16" x14ac:dyDescent="0.3">
      <c r="P666831" s="83"/>
    </row>
    <row r="666832" spans="16:16" x14ac:dyDescent="0.3">
      <c r="P666832" s="83"/>
    </row>
    <row r="666833" spans="16:16" x14ac:dyDescent="0.3">
      <c r="P666833" s="83"/>
    </row>
    <row r="666834" spans="16:16" x14ac:dyDescent="0.3">
      <c r="P666834" s="83"/>
    </row>
    <row r="666835" spans="16:16" x14ac:dyDescent="0.3">
      <c r="P666835" s="83"/>
    </row>
    <row r="666836" spans="16:16" x14ac:dyDescent="0.3">
      <c r="P666836" s="83"/>
    </row>
    <row r="666837" spans="16:16" x14ac:dyDescent="0.3">
      <c r="P666837" s="83"/>
    </row>
    <row r="666838" spans="16:16" x14ac:dyDescent="0.3">
      <c r="P666838" s="83"/>
    </row>
    <row r="666839" spans="16:16" x14ac:dyDescent="0.3">
      <c r="P666839" s="83"/>
    </row>
    <row r="666840" spans="16:16" x14ac:dyDescent="0.3">
      <c r="P666840" s="83"/>
    </row>
    <row r="666841" spans="16:16" x14ac:dyDescent="0.3">
      <c r="P666841" s="83"/>
    </row>
    <row r="666842" spans="16:16" x14ac:dyDescent="0.3">
      <c r="P666842" s="83"/>
    </row>
    <row r="666843" spans="16:16" x14ac:dyDescent="0.3">
      <c r="P666843" s="83"/>
    </row>
    <row r="666844" spans="16:16" x14ac:dyDescent="0.3">
      <c r="P666844" s="83"/>
    </row>
    <row r="666845" spans="16:16" x14ac:dyDescent="0.3">
      <c r="P666845" s="83"/>
    </row>
    <row r="666846" spans="16:16" x14ac:dyDescent="0.3">
      <c r="P666846" s="83"/>
    </row>
    <row r="666847" spans="16:16" x14ac:dyDescent="0.3">
      <c r="P666847" s="83"/>
    </row>
    <row r="666848" spans="16:16" x14ac:dyDescent="0.3">
      <c r="P666848" s="83"/>
    </row>
    <row r="666849" spans="16:16" x14ac:dyDescent="0.3">
      <c r="P666849" s="83"/>
    </row>
    <row r="666850" spans="16:16" x14ac:dyDescent="0.3">
      <c r="P666850" s="83"/>
    </row>
    <row r="666851" spans="16:16" x14ac:dyDescent="0.3">
      <c r="P666851" s="83"/>
    </row>
    <row r="666852" spans="16:16" x14ac:dyDescent="0.3">
      <c r="P666852" s="83"/>
    </row>
    <row r="666853" spans="16:16" x14ac:dyDescent="0.3">
      <c r="P666853" s="83"/>
    </row>
    <row r="666854" spans="16:16" x14ac:dyDescent="0.3">
      <c r="P666854" s="83"/>
    </row>
    <row r="666855" spans="16:16" x14ac:dyDescent="0.3">
      <c r="P666855" s="83"/>
    </row>
    <row r="666856" spans="16:16" x14ac:dyDescent="0.3">
      <c r="P666856" s="83"/>
    </row>
    <row r="666857" spans="16:16" x14ac:dyDescent="0.3">
      <c r="P666857" s="83"/>
    </row>
    <row r="666858" spans="16:16" x14ac:dyDescent="0.3">
      <c r="P666858" s="83"/>
    </row>
    <row r="666859" spans="16:16" x14ac:dyDescent="0.3">
      <c r="P666859" s="83"/>
    </row>
    <row r="666860" spans="16:16" x14ac:dyDescent="0.3">
      <c r="P666860" s="83"/>
    </row>
    <row r="666861" spans="16:16" x14ac:dyDescent="0.3">
      <c r="P666861" s="83"/>
    </row>
    <row r="666862" spans="16:16" x14ac:dyDescent="0.3">
      <c r="P666862" s="83"/>
    </row>
    <row r="666863" spans="16:16" x14ac:dyDescent="0.3">
      <c r="P666863" s="83"/>
    </row>
    <row r="666864" spans="16:16" x14ac:dyDescent="0.3">
      <c r="P666864" s="83"/>
    </row>
    <row r="666865" spans="16:16" x14ac:dyDescent="0.3">
      <c r="P666865" s="83"/>
    </row>
    <row r="666866" spans="16:16" x14ac:dyDescent="0.3">
      <c r="P666866" s="83"/>
    </row>
    <row r="666867" spans="16:16" x14ac:dyDescent="0.3">
      <c r="P666867" s="83"/>
    </row>
    <row r="666868" spans="16:16" x14ac:dyDescent="0.3">
      <c r="P666868" s="83"/>
    </row>
    <row r="666869" spans="16:16" x14ac:dyDescent="0.3">
      <c r="P666869" s="83"/>
    </row>
    <row r="666870" spans="16:16" x14ac:dyDescent="0.3">
      <c r="P666870" s="83"/>
    </row>
    <row r="666871" spans="16:16" x14ac:dyDescent="0.3">
      <c r="P666871" s="83"/>
    </row>
    <row r="666872" spans="16:16" x14ac:dyDescent="0.3">
      <c r="P666872" s="83"/>
    </row>
    <row r="666873" spans="16:16" x14ac:dyDescent="0.3">
      <c r="P666873" s="83"/>
    </row>
    <row r="666874" spans="16:16" x14ac:dyDescent="0.3">
      <c r="P666874" s="83"/>
    </row>
    <row r="666875" spans="16:16" x14ac:dyDescent="0.3">
      <c r="P666875" s="83"/>
    </row>
    <row r="666876" spans="16:16" x14ac:dyDescent="0.3">
      <c r="P666876" s="83"/>
    </row>
    <row r="666877" spans="16:16" x14ac:dyDescent="0.3">
      <c r="P666877" s="83"/>
    </row>
    <row r="666878" spans="16:16" x14ac:dyDescent="0.3">
      <c r="P666878" s="83"/>
    </row>
    <row r="666879" spans="16:16" x14ac:dyDescent="0.3">
      <c r="P666879" s="83"/>
    </row>
    <row r="666880" spans="16:16" x14ac:dyDescent="0.3">
      <c r="P666880" s="83"/>
    </row>
    <row r="666881" spans="16:16" x14ac:dyDescent="0.3">
      <c r="P666881" s="83"/>
    </row>
    <row r="666882" spans="16:16" x14ac:dyDescent="0.3">
      <c r="P666882" s="83"/>
    </row>
    <row r="666883" spans="16:16" x14ac:dyDescent="0.3">
      <c r="P666883" s="83"/>
    </row>
    <row r="666884" spans="16:16" x14ac:dyDescent="0.3">
      <c r="P666884" s="83"/>
    </row>
    <row r="666885" spans="16:16" x14ac:dyDescent="0.3">
      <c r="P666885" s="83"/>
    </row>
    <row r="666886" spans="16:16" x14ac:dyDescent="0.3">
      <c r="P666886" s="83"/>
    </row>
    <row r="666887" spans="16:16" x14ac:dyDescent="0.3">
      <c r="P666887" s="83"/>
    </row>
    <row r="666888" spans="16:16" x14ac:dyDescent="0.3">
      <c r="P666888" s="83"/>
    </row>
    <row r="666889" spans="16:16" x14ac:dyDescent="0.3">
      <c r="P666889" s="83"/>
    </row>
    <row r="666890" spans="16:16" x14ac:dyDescent="0.3">
      <c r="P666890" s="83"/>
    </row>
    <row r="666891" spans="16:16" x14ac:dyDescent="0.3">
      <c r="P666891" s="83"/>
    </row>
    <row r="666892" spans="16:16" x14ac:dyDescent="0.3">
      <c r="P666892" s="83"/>
    </row>
    <row r="666893" spans="16:16" x14ac:dyDescent="0.3">
      <c r="P666893" s="83"/>
    </row>
    <row r="666894" spans="16:16" x14ac:dyDescent="0.3">
      <c r="P666894" s="83"/>
    </row>
    <row r="666895" spans="16:16" x14ac:dyDescent="0.3">
      <c r="P666895" s="83"/>
    </row>
    <row r="666896" spans="16:16" x14ac:dyDescent="0.3">
      <c r="P666896" s="83"/>
    </row>
    <row r="666897" spans="16:16" x14ac:dyDescent="0.3">
      <c r="P666897" s="83"/>
    </row>
    <row r="666898" spans="16:16" x14ac:dyDescent="0.3">
      <c r="P666898" s="83"/>
    </row>
    <row r="666899" spans="16:16" x14ac:dyDescent="0.3">
      <c r="P666899" s="83"/>
    </row>
    <row r="666900" spans="16:16" x14ac:dyDescent="0.3">
      <c r="P666900" s="83"/>
    </row>
    <row r="666901" spans="16:16" x14ac:dyDescent="0.3">
      <c r="P666901" s="83"/>
    </row>
    <row r="666902" spans="16:16" x14ac:dyDescent="0.3">
      <c r="P666902" s="83"/>
    </row>
    <row r="666903" spans="16:16" x14ac:dyDescent="0.3">
      <c r="P666903" s="83"/>
    </row>
    <row r="666904" spans="16:16" x14ac:dyDescent="0.3">
      <c r="P666904" s="83"/>
    </row>
    <row r="666905" spans="16:16" x14ac:dyDescent="0.3">
      <c r="P666905" s="83"/>
    </row>
    <row r="666906" spans="16:16" x14ac:dyDescent="0.3">
      <c r="P666906" s="83"/>
    </row>
    <row r="666907" spans="16:16" x14ac:dyDescent="0.3">
      <c r="P666907" s="83"/>
    </row>
    <row r="666908" spans="16:16" x14ac:dyDescent="0.3">
      <c r="P666908" s="83"/>
    </row>
    <row r="666909" spans="16:16" x14ac:dyDescent="0.3">
      <c r="P666909" s="83"/>
    </row>
    <row r="666910" spans="16:16" x14ac:dyDescent="0.3">
      <c r="P666910" s="83"/>
    </row>
    <row r="666911" spans="16:16" x14ac:dyDescent="0.3">
      <c r="P666911" s="83"/>
    </row>
    <row r="666912" spans="16:16" x14ac:dyDescent="0.3">
      <c r="P666912" s="83"/>
    </row>
    <row r="666913" spans="16:16" x14ac:dyDescent="0.3">
      <c r="P666913" s="83"/>
    </row>
    <row r="666914" spans="16:16" x14ac:dyDescent="0.3">
      <c r="P666914" s="83"/>
    </row>
    <row r="666915" spans="16:16" x14ac:dyDescent="0.3">
      <c r="P666915" s="83"/>
    </row>
    <row r="666916" spans="16:16" x14ac:dyDescent="0.3">
      <c r="P666916" s="83"/>
    </row>
    <row r="666917" spans="16:16" x14ac:dyDescent="0.3">
      <c r="P666917" s="83"/>
    </row>
    <row r="666918" spans="16:16" x14ac:dyDescent="0.3">
      <c r="P666918" s="83"/>
    </row>
    <row r="666919" spans="16:16" x14ac:dyDescent="0.3">
      <c r="P666919" s="83"/>
    </row>
    <row r="666920" spans="16:16" x14ac:dyDescent="0.3">
      <c r="P666920" s="83"/>
    </row>
    <row r="666921" spans="16:16" x14ac:dyDescent="0.3">
      <c r="P666921" s="83"/>
    </row>
    <row r="666922" spans="16:16" x14ac:dyDescent="0.3">
      <c r="P666922" s="83"/>
    </row>
    <row r="666923" spans="16:16" x14ac:dyDescent="0.3">
      <c r="P666923" s="83"/>
    </row>
    <row r="666924" spans="16:16" x14ac:dyDescent="0.3">
      <c r="P666924" s="83"/>
    </row>
    <row r="666925" spans="16:16" x14ac:dyDescent="0.3">
      <c r="P666925" s="83"/>
    </row>
    <row r="666926" spans="16:16" x14ac:dyDescent="0.3">
      <c r="P666926" s="83"/>
    </row>
    <row r="666927" spans="16:16" x14ac:dyDescent="0.3">
      <c r="P666927" s="83"/>
    </row>
    <row r="666928" spans="16:16" x14ac:dyDescent="0.3">
      <c r="P666928" s="83"/>
    </row>
    <row r="666929" spans="16:16" x14ac:dyDescent="0.3">
      <c r="P666929" s="83"/>
    </row>
    <row r="666930" spans="16:16" x14ac:dyDescent="0.3">
      <c r="P666930" s="83"/>
    </row>
    <row r="666931" spans="16:16" x14ac:dyDescent="0.3">
      <c r="P666931" s="83"/>
    </row>
    <row r="666932" spans="16:16" x14ac:dyDescent="0.3">
      <c r="P666932" s="83"/>
    </row>
    <row r="666933" spans="16:16" x14ac:dyDescent="0.3">
      <c r="P666933" s="83"/>
    </row>
    <row r="666934" spans="16:16" x14ac:dyDescent="0.3">
      <c r="P666934" s="83"/>
    </row>
    <row r="666935" spans="16:16" x14ac:dyDescent="0.3">
      <c r="P666935" s="83"/>
    </row>
    <row r="666936" spans="16:16" x14ac:dyDescent="0.3">
      <c r="P666936" s="83"/>
    </row>
    <row r="666937" spans="16:16" x14ac:dyDescent="0.3">
      <c r="P666937" s="83"/>
    </row>
    <row r="666938" spans="16:16" x14ac:dyDescent="0.3">
      <c r="P666938" s="83"/>
    </row>
    <row r="666939" spans="16:16" x14ac:dyDescent="0.3">
      <c r="P666939" s="83"/>
    </row>
    <row r="666940" spans="16:16" x14ac:dyDescent="0.3">
      <c r="P666940" s="83"/>
    </row>
    <row r="666941" spans="16:16" x14ac:dyDescent="0.3">
      <c r="P666941" s="83"/>
    </row>
    <row r="666942" spans="16:16" x14ac:dyDescent="0.3">
      <c r="P666942" s="83"/>
    </row>
    <row r="666943" spans="16:16" x14ac:dyDescent="0.3">
      <c r="P666943" s="83"/>
    </row>
    <row r="666944" spans="16:16" x14ac:dyDescent="0.3">
      <c r="P666944" s="83"/>
    </row>
    <row r="666945" spans="16:16" x14ac:dyDescent="0.3">
      <c r="P666945" s="83"/>
    </row>
    <row r="666946" spans="16:16" x14ac:dyDescent="0.3">
      <c r="P666946" s="83"/>
    </row>
    <row r="666947" spans="16:16" x14ac:dyDescent="0.3">
      <c r="P666947" s="83"/>
    </row>
    <row r="666948" spans="16:16" x14ac:dyDescent="0.3">
      <c r="P666948" s="83"/>
    </row>
    <row r="666949" spans="16:16" x14ac:dyDescent="0.3">
      <c r="P666949" s="83"/>
    </row>
    <row r="666950" spans="16:16" x14ac:dyDescent="0.3">
      <c r="P666950" s="83"/>
    </row>
    <row r="666951" spans="16:16" x14ac:dyDescent="0.3">
      <c r="P666951" s="83"/>
    </row>
    <row r="666952" spans="16:16" x14ac:dyDescent="0.3">
      <c r="P666952" s="83"/>
    </row>
    <row r="666953" spans="16:16" x14ac:dyDescent="0.3">
      <c r="P666953" s="83"/>
    </row>
    <row r="666954" spans="16:16" x14ac:dyDescent="0.3">
      <c r="P666954" s="83"/>
    </row>
    <row r="666955" spans="16:16" x14ac:dyDescent="0.3">
      <c r="P666955" s="83"/>
    </row>
    <row r="666956" spans="16:16" x14ac:dyDescent="0.3">
      <c r="P666956" s="83"/>
    </row>
    <row r="666957" spans="16:16" x14ac:dyDescent="0.3">
      <c r="P666957" s="83"/>
    </row>
    <row r="666958" spans="16:16" x14ac:dyDescent="0.3">
      <c r="P666958" s="83"/>
    </row>
    <row r="666959" spans="16:16" x14ac:dyDescent="0.3">
      <c r="P666959" s="83"/>
    </row>
    <row r="666960" spans="16:16" x14ac:dyDescent="0.3">
      <c r="P666960" s="83"/>
    </row>
    <row r="666961" spans="16:16" x14ac:dyDescent="0.3">
      <c r="P666961" s="83"/>
    </row>
    <row r="666962" spans="16:16" x14ac:dyDescent="0.3">
      <c r="P666962" s="83"/>
    </row>
    <row r="666963" spans="16:16" x14ac:dyDescent="0.3">
      <c r="P666963" s="83"/>
    </row>
    <row r="666964" spans="16:16" x14ac:dyDescent="0.3">
      <c r="P666964" s="83"/>
    </row>
    <row r="666965" spans="16:16" x14ac:dyDescent="0.3">
      <c r="P666965" s="83"/>
    </row>
    <row r="666966" spans="16:16" x14ac:dyDescent="0.3">
      <c r="P666966" s="83"/>
    </row>
    <row r="666967" spans="16:16" x14ac:dyDescent="0.3">
      <c r="P666967" s="83"/>
    </row>
    <row r="666968" spans="16:16" x14ac:dyDescent="0.3">
      <c r="P666968" s="83"/>
    </row>
    <row r="666969" spans="16:16" x14ac:dyDescent="0.3">
      <c r="P666969" s="83"/>
    </row>
    <row r="666970" spans="16:16" x14ac:dyDescent="0.3">
      <c r="P666970" s="83"/>
    </row>
    <row r="666971" spans="16:16" x14ac:dyDescent="0.3">
      <c r="P666971" s="83"/>
    </row>
    <row r="666972" spans="16:16" x14ac:dyDescent="0.3">
      <c r="P666972" s="83"/>
    </row>
    <row r="666973" spans="16:16" x14ac:dyDescent="0.3">
      <c r="P666973" s="83"/>
    </row>
    <row r="666974" spans="16:16" x14ac:dyDescent="0.3">
      <c r="P666974" s="83"/>
    </row>
    <row r="666975" spans="16:16" x14ac:dyDescent="0.3">
      <c r="P666975" s="83"/>
    </row>
    <row r="666976" spans="16:16" x14ac:dyDescent="0.3">
      <c r="P666976" s="83"/>
    </row>
    <row r="666977" spans="16:16" x14ac:dyDescent="0.3">
      <c r="P666977" s="83"/>
    </row>
    <row r="666978" spans="16:16" x14ac:dyDescent="0.3">
      <c r="P666978" s="83"/>
    </row>
    <row r="666979" spans="16:16" x14ac:dyDescent="0.3">
      <c r="P666979" s="83"/>
    </row>
    <row r="666980" spans="16:16" x14ac:dyDescent="0.3">
      <c r="P666980" s="83"/>
    </row>
    <row r="666981" spans="16:16" x14ac:dyDescent="0.3">
      <c r="P666981" s="83"/>
    </row>
    <row r="666982" spans="16:16" x14ac:dyDescent="0.3">
      <c r="P666982" s="83"/>
    </row>
    <row r="666983" spans="16:16" x14ac:dyDescent="0.3">
      <c r="P666983" s="83"/>
    </row>
    <row r="666984" spans="16:16" x14ac:dyDescent="0.3">
      <c r="P666984" s="83"/>
    </row>
    <row r="666985" spans="16:16" x14ac:dyDescent="0.3">
      <c r="P666985" s="83"/>
    </row>
    <row r="666986" spans="16:16" x14ac:dyDescent="0.3">
      <c r="P666986" s="83"/>
    </row>
    <row r="666987" spans="16:16" x14ac:dyDescent="0.3">
      <c r="P666987" s="83"/>
    </row>
    <row r="666988" spans="16:16" x14ac:dyDescent="0.3">
      <c r="P666988" s="83"/>
    </row>
    <row r="666989" spans="16:16" x14ac:dyDescent="0.3">
      <c r="P666989" s="83"/>
    </row>
    <row r="666990" spans="16:16" x14ac:dyDescent="0.3">
      <c r="P666990" s="83"/>
    </row>
    <row r="666991" spans="16:16" x14ac:dyDescent="0.3">
      <c r="P666991" s="83"/>
    </row>
    <row r="666992" spans="16:16" x14ac:dyDescent="0.3">
      <c r="P666992" s="83"/>
    </row>
    <row r="666993" spans="16:16" x14ac:dyDescent="0.3">
      <c r="P666993" s="83"/>
    </row>
    <row r="666994" spans="16:16" x14ac:dyDescent="0.3">
      <c r="P666994" s="83"/>
    </row>
    <row r="666995" spans="16:16" x14ac:dyDescent="0.3">
      <c r="P666995" s="83"/>
    </row>
    <row r="666996" spans="16:16" x14ac:dyDescent="0.3">
      <c r="P666996" s="83"/>
    </row>
    <row r="666997" spans="16:16" x14ac:dyDescent="0.3">
      <c r="P666997" s="83"/>
    </row>
    <row r="666998" spans="16:16" x14ac:dyDescent="0.3">
      <c r="P666998" s="83"/>
    </row>
    <row r="666999" spans="16:16" x14ac:dyDescent="0.3">
      <c r="P666999" s="83"/>
    </row>
    <row r="667000" spans="16:16" x14ac:dyDescent="0.3">
      <c r="P667000" s="83"/>
    </row>
    <row r="667001" spans="16:16" x14ac:dyDescent="0.3">
      <c r="P667001" s="83"/>
    </row>
    <row r="667002" spans="16:16" x14ac:dyDescent="0.3">
      <c r="P667002" s="83"/>
    </row>
    <row r="667003" spans="16:16" x14ac:dyDescent="0.3">
      <c r="P667003" s="83"/>
    </row>
    <row r="667004" spans="16:16" x14ac:dyDescent="0.3">
      <c r="P667004" s="83"/>
    </row>
    <row r="667005" spans="16:16" x14ac:dyDescent="0.3">
      <c r="P667005" s="83"/>
    </row>
    <row r="667006" spans="16:16" x14ac:dyDescent="0.3">
      <c r="P667006" s="83"/>
    </row>
    <row r="667007" spans="16:16" x14ac:dyDescent="0.3">
      <c r="P667007" s="83"/>
    </row>
    <row r="667008" spans="16:16" x14ac:dyDescent="0.3">
      <c r="P667008" s="83"/>
    </row>
    <row r="667009" spans="16:16" x14ac:dyDescent="0.3">
      <c r="P667009" s="83"/>
    </row>
    <row r="667010" spans="16:16" x14ac:dyDescent="0.3">
      <c r="P667010" s="83"/>
    </row>
    <row r="667011" spans="16:16" x14ac:dyDescent="0.3">
      <c r="P667011" s="83"/>
    </row>
    <row r="667012" spans="16:16" x14ac:dyDescent="0.3">
      <c r="P667012" s="83"/>
    </row>
    <row r="667013" spans="16:16" x14ac:dyDescent="0.3">
      <c r="P667013" s="83"/>
    </row>
    <row r="667014" spans="16:16" x14ac:dyDescent="0.3">
      <c r="P667014" s="83"/>
    </row>
    <row r="667015" spans="16:16" x14ac:dyDescent="0.3">
      <c r="P667015" s="83"/>
    </row>
    <row r="667016" spans="16:16" x14ac:dyDescent="0.3">
      <c r="P667016" s="83"/>
    </row>
    <row r="667017" spans="16:16" x14ac:dyDescent="0.3">
      <c r="P667017" s="83"/>
    </row>
    <row r="667018" spans="16:16" x14ac:dyDescent="0.3">
      <c r="P667018" s="83"/>
    </row>
    <row r="667019" spans="16:16" x14ac:dyDescent="0.3">
      <c r="P667019" s="83"/>
    </row>
    <row r="667020" spans="16:16" x14ac:dyDescent="0.3">
      <c r="P667020" s="83"/>
    </row>
    <row r="667021" spans="16:16" x14ac:dyDescent="0.3">
      <c r="P667021" s="83"/>
    </row>
    <row r="667022" spans="16:16" x14ac:dyDescent="0.3">
      <c r="P667022" s="83"/>
    </row>
    <row r="667023" spans="16:16" x14ac:dyDescent="0.3">
      <c r="P667023" s="83"/>
    </row>
    <row r="667024" spans="16:16" x14ac:dyDescent="0.3">
      <c r="P667024" s="83"/>
    </row>
    <row r="667025" spans="16:16" x14ac:dyDescent="0.3">
      <c r="P667025" s="83"/>
    </row>
    <row r="667026" spans="16:16" x14ac:dyDescent="0.3">
      <c r="P667026" s="83"/>
    </row>
    <row r="667027" spans="16:16" x14ac:dyDescent="0.3">
      <c r="P667027" s="83"/>
    </row>
    <row r="667028" spans="16:16" x14ac:dyDescent="0.3">
      <c r="P667028" s="83"/>
    </row>
    <row r="667029" spans="16:16" x14ac:dyDescent="0.3">
      <c r="P667029" s="83"/>
    </row>
    <row r="667030" spans="16:16" x14ac:dyDescent="0.3">
      <c r="P667030" s="83"/>
    </row>
    <row r="667031" spans="16:16" x14ac:dyDescent="0.3">
      <c r="P667031" s="83"/>
    </row>
    <row r="667032" spans="16:16" x14ac:dyDescent="0.3">
      <c r="P667032" s="83"/>
    </row>
    <row r="667033" spans="16:16" x14ac:dyDescent="0.3">
      <c r="P667033" s="83"/>
    </row>
    <row r="667034" spans="16:16" x14ac:dyDescent="0.3">
      <c r="P667034" s="83"/>
    </row>
    <row r="667035" spans="16:16" x14ac:dyDescent="0.3">
      <c r="P667035" s="83"/>
    </row>
    <row r="667036" spans="16:16" x14ac:dyDescent="0.3">
      <c r="P667036" s="83"/>
    </row>
    <row r="667037" spans="16:16" x14ac:dyDescent="0.3">
      <c r="P667037" s="83"/>
    </row>
    <row r="667038" spans="16:16" x14ac:dyDescent="0.3">
      <c r="P667038" s="83"/>
    </row>
    <row r="667039" spans="16:16" x14ac:dyDescent="0.3">
      <c r="P667039" s="83"/>
    </row>
    <row r="667040" spans="16:16" x14ac:dyDescent="0.3">
      <c r="P667040" s="83"/>
    </row>
    <row r="667041" spans="16:16" x14ac:dyDescent="0.3">
      <c r="P667041" s="83"/>
    </row>
    <row r="667042" spans="16:16" x14ac:dyDescent="0.3">
      <c r="P667042" s="83"/>
    </row>
    <row r="667043" spans="16:16" x14ac:dyDescent="0.3">
      <c r="P667043" s="83"/>
    </row>
    <row r="667044" spans="16:16" x14ac:dyDescent="0.3">
      <c r="P667044" s="83"/>
    </row>
    <row r="667045" spans="16:16" x14ac:dyDescent="0.3">
      <c r="P667045" s="83"/>
    </row>
    <row r="667046" spans="16:16" x14ac:dyDescent="0.3">
      <c r="P667046" s="83"/>
    </row>
    <row r="667047" spans="16:16" x14ac:dyDescent="0.3">
      <c r="P667047" s="83"/>
    </row>
    <row r="667048" spans="16:16" x14ac:dyDescent="0.3">
      <c r="P667048" s="83"/>
    </row>
    <row r="667049" spans="16:16" x14ac:dyDescent="0.3">
      <c r="P667049" s="83"/>
    </row>
    <row r="667050" spans="16:16" x14ac:dyDescent="0.3">
      <c r="P667050" s="83"/>
    </row>
    <row r="667051" spans="16:16" x14ac:dyDescent="0.3">
      <c r="P667051" s="83"/>
    </row>
    <row r="667052" spans="16:16" x14ac:dyDescent="0.3">
      <c r="P667052" s="83"/>
    </row>
    <row r="667053" spans="16:16" x14ac:dyDescent="0.3">
      <c r="P667053" s="83"/>
    </row>
    <row r="667054" spans="16:16" x14ac:dyDescent="0.3">
      <c r="P667054" s="83"/>
    </row>
    <row r="667055" spans="16:16" x14ac:dyDescent="0.3">
      <c r="P667055" s="83"/>
    </row>
    <row r="667056" spans="16:16" x14ac:dyDescent="0.3">
      <c r="P667056" s="83"/>
    </row>
    <row r="667057" spans="16:16" x14ac:dyDescent="0.3">
      <c r="P667057" s="83"/>
    </row>
    <row r="667058" spans="16:16" x14ac:dyDescent="0.3">
      <c r="P667058" s="83"/>
    </row>
    <row r="667059" spans="16:16" x14ac:dyDescent="0.3">
      <c r="P667059" s="83"/>
    </row>
    <row r="667060" spans="16:16" x14ac:dyDescent="0.3">
      <c r="P667060" s="83"/>
    </row>
    <row r="667061" spans="16:16" x14ac:dyDescent="0.3">
      <c r="P667061" s="83"/>
    </row>
    <row r="667062" spans="16:16" x14ac:dyDescent="0.3">
      <c r="P667062" s="83"/>
    </row>
    <row r="667063" spans="16:16" x14ac:dyDescent="0.3">
      <c r="P667063" s="83"/>
    </row>
    <row r="667064" spans="16:16" x14ac:dyDescent="0.3">
      <c r="P667064" s="83"/>
    </row>
    <row r="667065" spans="16:16" x14ac:dyDescent="0.3">
      <c r="P667065" s="83"/>
    </row>
    <row r="667066" spans="16:16" x14ac:dyDescent="0.3">
      <c r="P667066" s="83"/>
    </row>
    <row r="667067" spans="16:16" x14ac:dyDescent="0.3">
      <c r="P667067" s="83"/>
    </row>
    <row r="667068" spans="16:16" x14ac:dyDescent="0.3">
      <c r="P667068" s="83"/>
    </row>
    <row r="667069" spans="16:16" x14ac:dyDescent="0.3">
      <c r="P667069" s="83"/>
    </row>
    <row r="667070" spans="16:16" x14ac:dyDescent="0.3">
      <c r="P667070" s="83"/>
    </row>
    <row r="667071" spans="16:16" x14ac:dyDescent="0.3">
      <c r="P667071" s="83"/>
    </row>
    <row r="667072" spans="16:16" x14ac:dyDescent="0.3">
      <c r="P667072" s="83"/>
    </row>
    <row r="667073" spans="16:16" x14ac:dyDescent="0.3">
      <c r="P667073" s="83"/>
    </row>
    <row r="667074" spans="16:16" x14ac:dyDescent="0.3">
      <c r="P667074" s="83"/>
    </row>
    <row r="667075" spans="16:16" x14ac:dyDescent="0.3">
      <c r="P667075" s="83"/>
    </row>
    <row r="667076" spans="16:16" x14ac:dyDescent="0.3">
      <c r="P667076" s="83"/>
    </row>
    <row r="667077" spans="16:16" x14ac:dyDescent="0.3">
      <c r="P667077" s="83"/>
    </row>
    <row r="667078" spans="16:16" x14ac:dyDescent="0.3">
      <c r="P667078" s="83"/>
    </row>
    <row r="667079" spans="16:16" x14ac:dyDescent="0.3">
      <c r="P667079" s="83"/>
    </row>
    <row r="667080" spans="16:16" x14ac:dyDescent="0.3">
      <c r="P667080" s="83"/>
    </row>
    <row r="667081" spans="16:16" x14ac:dyDescent="0.3">
      <c r="P667081" s="83"/>
    </row>
    <row r="667082" spans="16:16" x14ac:dyDescent="0.3">
      <c r="P667082" s="83"/>
    </row>
    <row r="667083" spans="16:16" x14ac:dyDescent="0.3">
      <c r="P667083" s="83"/>
    </row>
    <row r="667084" spans="16:16" x14ac:dyDescent="0.3">
      <c r="P667084" s="83"/>
    </row>
    <row r="667085" spans="16:16" x14ac:dyDescent="0.3">
      <c r="P667085" s="83"/>
    </row>
    <row r="667086" spans="16:16" x14ac:dyDescent="0.3">
      <c r="P667086" s="83"/>
    </row>
    <row r="667087" spans="16:16" x14ac:dyDescent="0.3">
      <c r="P667087" s="83"/>
    </row>
    <row r="667088" spans="16:16" x14ac:dyDescent="0.3">
      <c r="P667088" s="83"/>
    </row>
    <row r="667089" spans="16:16" x14ac:dyDescent="0.3">
      <c r="P667089" s="83"/>
    </row>
    <row r="667090" spans="16:16" x14ac:dyDescent="0.3">
      <c r="P667090" s="83"/>
    </row>
    <row r="667091" spans="16:16" x14ac:dyDescent="0.3">
      <c r="P667091" s="83"/>
    </row>
    <row r="667092" spans="16:16" x14ac:dyDescent="0.3">
      <c r="P667092" s="83"/>
    </row>
    <row r="667093" spans="16:16" x14ac:dyDescent="0.3">
      <c r="P667093" s="83"/>
    </row>
    <row r="667094" spans="16:16" x14ac:dyDescent="0.3">
      <c r="P667094" s="83"/>
    </row>
    <row r="667095" spans="16:16" x14ac:dyDescent="0.3">
      <c r="P667095" s="83"/>
    </row>
    <row r="667096" spans="16:16" x14ac:dyDescent="0.3">
      <c r="P667096" s="83"/>
    </row>
    <row r="667097" spans="16:16" x14ac:dyDescent="0.3">
      <c r="P667097" s="83"/>
    </row>
    <row r="667098" spans="16:16" x14ac:dyDescent="0.3">
      <c r="P667098" s="83"/>
    </row>
    <row r="667099" spans="16:16" x14ac:dyDescent="0.3">
      <c r="P667099" s="83"/>
    </row>
    <row r="667100" spans="16:16" x14ac:dyDescent="0.3">
      <c r="P667100" s="83"/>
    </row>
    <row r="667101" spans="16:16" x14ac:dyDescent="0.3">
      <c r="P667101" s="83"/>
    </row>
    <row r="667102" spans="16:16" x14ac:dyDescent="0.3">
      <c r="P667102" s="83"/>
    </row>
    <row r="667103" spans="16:16" x14ac:dyDescent="0.3">
      <c r="P667103" s="83"/>
    </row>
    <row r="667104" spans="16:16" x14ac:dyDescent="0.3">
      <c r="P667104" s="83"/>
    </row>
    <row r="667105" spans="16:16" x14ac:dyDescent="0.3">
      <c r="P667105" s="83"/>
    </row>
    <row r="667106" spans="16:16" x14ac:dyDescent="0.3">
      <c r="P667106" s="83"/>
    </row>
    <row r="667107" spans="16:16" x14ac:dyDescent="0.3">
      <c r="P667107" s="83"/>
    </row>
    <row r="667108" spans="16:16" x14ac:dyDescent="0.3">
      <c r="P667108" s="83"/>
    </row>
    <row r="667109" spans="16:16" x14ac:dyDescent="0.3">
      <c r="P667109" s="83"/>
    </row>
    <row r="667110" spans="16:16" x14ac:dyDescent="0.3">
      <c r="P667110" s="83"/>
    </row>
    <row r="667111" spans="16:16" x14ac:dyDescent="0.3">
      <c r="P667111" s="83"/>
    </row>
    <row r="667112" spans="16:16" x14ac:dyDescent="0.3">
      <c r="P667112" s="83"/>
    </row>
    <row r="667113" spans="16:16" x14ac:dyDescent="0.3">
      <c r="P667113" s="83"/>
    </row>
    <row r="667114" spans="16:16" x14ac:dyDescent="0.3">
      <c r="P667114" s="83"/>
    </row>
    <row r="667115" spans="16:16" x14ac:dyDescent="0.3">
      <c r="P667115" s="83"/>
    </row>
    <row r="667116" spans="16:16" x14ac:dyDescent="0.3">
      <c r="P667116" s="83"/>
    </row>
    <row r="667117" spans="16:16" x14ac:dyDescent="0.3">
      <c r="P667117" s="83"/>
    </row>
    <row r="667118" spans="16:16" x14ac:dyDescent="0.3">
      <c r="P667118" s="83"/>
    </row>
    <row r="667119" spans="16:16" x14ac:dyDescent="0.3">
      <c r="P667119" s="83"/>
    </row>
    <row r="667120" spans="16:16" x14ac:dyDescent="0.3">
      <c r="P667120" s="83"/>
    </row>
    <row r="667121" spans="16:16" x14ac:dyDescent="0.3">
      <c r="P667121" s="83"/>
    </row>
    <row r="667122" spans="16:16" x14ac:dyDescent="0.3">
      <c r="P667122" s="83"/>
    </row>
    <row r="667123" spans="16:16" x14ac:dyDescent="0.3">
      <c r="P667123" s="83"/>
    </row>
    <row r="667124" spans="16:16" x14ac:dyDescent="0.3">
      <c r="P667124" s="83"/>
    </row>
    <row r="667125" spans="16:16" x14ac:dyDescent="0.3">
      <c r="P667125" s="83"/>
    </row>
    <row r="667126" spans="16:16" x14ac:dyDescent="0.3">
      <c r="P667126" s="83"/>
    </row>
    <row r="667127" spans="16:16" x14ac:dyDescent="0.3">
      <c r="P667127" s="83"/>
    </row>
    <row r="667128" spans="16:16" x14ac:dyDescent="0.3">
      <c r="P667128" s="83"/>
    </row>
    <row r="667129" spans="16:16" x14ac:dyDescent="0.3">
      <c r="P667129" s="83"/>
    </row>
    <row r="667130" spans="16:16" x14ac:dyDescent="0.3">
      <c r="P667130" s="83"/>
    </row>
    <row r="667131" spans="16:16" x14ac:dyDescent="0.3">
      <c r="P667131" s="83"/>
    </row>
    <row r="667132" spans="16:16" x14ac:dyDescent="0.3">
      <c r="P667132" s="83"/>
    </row>
    <row r="667133" spans="16:16" x14ac:dyDescent="0.3">
      <c r="P667133" s="83"/>
    </row>
    <row r="667134" spans="16:16" x14ac:dyDescent="0.3">
      <c r="P667134" s="83"/>
    </row>
    <row r="667135" spans="16:16" x14ac:dyDescent="0.3">
      <c r="P667135" s="83"/>
    </row>
    <row r="667136" spans="16:16" x14ac:dyDescent="0.3">
      <c r="P667136" s="83"/>
    </row>
    <row r="667137" spans="16:16" x14ac:dyDescent="0.3">
      <c r="P667137" s="83"/>
    </row>
    <row r="667138" spans="16:16" x14ac:dyDescent="0.3">
      <c r="P667138" s="83"/>
    </row>
    <row r="667139" spans="16:16" x14ac:dyDescent="0.3">
      <c r="P667139" s="83"/>
    </row>
    <row r="667140" spans="16:16" x14ac:dyDescent="0.3">
      <c r="P667140" s="83"/>
    </row>
    <row r="667141" spans="16:16" x14ac:dyDescent="0.3">
      <c r="P667141" s="83"/>
    </row>
    <row r="667142" spans="16:16" x14ac:dyDescent="0.3">
      <c r="P667142" s="83"/>
    </row>
    <row r="667143" spans="16:16" x14ac:dyDescent="0.3">
      <c r="P667143" s="83"/>
    </row>
    <row r="667144" spans="16:16" x14ac:dyDescent="0.3">
      <c r="P667144" s="83"/>
    </row>
    <row r="667145" spans="16:16" x14ac:dyDescent="0.3">
      <c r="P667145" s="83"/>
    </row>
    <row r="667146" spans="16:16" x14ac:dyDescent="0.3">
      <c r="P667146" s="83"/>
    </row>
    <row r="667147" spans="16:16" x14ac:dyDescent="0.3">
      <c r="P667147" s="83"/>
    </row>
    <row r="667148" spans="16:16" x14ac:dyDescent="0.3">
      <c r="P667148" s="83"/>
    </row>
    <row r="667149" spans="16:16" x14ac:dyDescent="0.3">
      <c r="P667149" s="83"/>
    </row>
    <row r="667150" spans="16:16" x14ac:dyDescent="0.3">
      <c r="P667150" s="83"/>
    </row>
    <row r="667151" spans="16:16" x14ac:dyDescent="0.3">
      <c r="P667151" s="83"/>
    </row>
    <row r="667152" spans="16:16" x14ac:dyDescent="0.3">
      <c r="P667152" s="83"/>
    </row>
    <row r="667153" spans="16:16" x14ac:dyDescent="0.3">
      <c r="P667153" s="83"/>
    </row>
    <row r="667154" spans="16:16" x14ac:dyDescent="0.3">
      <c r="P667154" s="83"/>
    </row>
    <row r="667155" spans="16:16" x14ac:dyDescent="0.3">
      <c r="P667155" s="83"/>
    </row>
    <row r="667156" spans="16:16" x14ac:dyDescent="0.3">
      <c r="P667156" s="83"/>
    </row>
    <row r="667157" spans="16:16" x14ac:dyDescent="0.3">
      <c r="P667157" s="83"/>
    </row>
    <row r="667158" spans="16:16" x14ac:dyDescent="0.3">
      <c r="P667158" s="83"/>
    </row>
    <row r="667159" spans="16:16" x14ac:dyDescent="0.3">
      <c r="P667159" s="83"/>
    </row>
    <row r="667160" spans="16:16" x14ac:dyDescent="0.3">
      <c r="P667160" s="83"/>
    </row>
    <row r="667161" spans="16:16" x14ac:dyDescent="0.3">
      <c r="P667161" s="83"/>
    </row>
    <row r="667162" spans="16:16" x14ac:dyDescent="0.3">
      <c r="P667162" s="83"/>
    </row>
    <row r="667163" spans="16:16" x14ac:dyDescent="0.3">
      <c r="P667163" s="83"/>
    </row>
    <row r="667164" spans="16:16" x14ac:dyDescent="0.3">
      <c r="P667164" s="83"/>
    </row>
    <row r="667165" spans="16:16" x14ac:dyDescent="0.3">
      <c r="P667165" s="83"/>
    </row>
    <row r="667166" spans="16:16" x14ac:dyDescent="0.3">
      <c r="P667166" s="83"/>
    </row>
    <row r="667167" spans="16:16" x14ac:dyDescent="0.3">
      <c r="P667167" s="83"/>
    </row>
    <row r="667168" spans="16:16" x14ac:dyDescent="0.3">
      <c r="P667168" s="83"/>
    </row>
    <row r="667169" spans="16:16" x14ac:dyDescent="0.3">
      <c r="P667169" s="83"/>
    </row>
    <row r="667170" spans="16:16" x14ac:dyDescent="0.3">
      <c r="P667170" s="83"/>
    </row>
    <row r="667171" spans="16:16" x14ac:dyDescent="0.3">
      <c r="P667171" s="83"/>
    </row>
    <row r="667172" spans="16:16" x14ac:dyDescent="0.3">
      <c r="P667172" s="83"/>
    </row>
    <row r="667173" spans="16:16" x14ac:dyDescent="0.3">
      <c r="P667173" s="83"/>
    </row>
    <row r="667174" spans="16:16" x14ac:dyDescent="0.3">
      <c r="P667174" s="83"/>
    </row>
    <row r="667175" spans="16:16" x14ac:dyDescent="0.3">
      <c r="P667175" s="83"/>
    </row>
    <row r="667176" spans="16:16" x14ac:dyDescent="0.3">
      <c r="P667176" s="83"/>
    </row>
    <row r="667177" spans="16:16" x14ac:dyDescent="0.3">
      <c r="P667177" s="83"/>
    </row>
    <row r="667178" spans="16:16" x14ac:dyDescent="0.3">
      <c r="P667178" s="83"/>
    </row>
    <row r="667179" spans="16:16" x14ac:dyDescent="0.3">
      <c r="P667179" s="83"/>
    </row>
    <row r="667180" spans="16:16" x14ac:dyDescent="0.3">
      <c r="P667180" s="83"/>
    </row>
    <row r="667181" spans="16:16" x14ac:dyDescent="0.3">
      <c r="P667181" s="83"/>
    </row>
    <row r="667182" spans="16:16" x14ac:dyDescent="0.3">
      <c r="P667182" s="83"/>
    </row>
    <row r="667183" spans="16:16" x14ac:dyDescent="0.3">
      <c r="P667183" s="83"/>
    </row>
    <row r="667184" spans="16:16" x14ac:dyDescent="0.3">
      <c r="P667184" s="83"/>
    </row>
    <row r="667185" spans="16:16" x14ac:dyDescent="0.3">
      <c r="P667185" s="83"/>
    </row>
    <row r="667186" spans="16:16" x14ac:dyDescent="0.3">
      <c r="P667186" s="83"/>
    </row>
    <row r="667187" spans="16:16" x14ac:dyDescent="0.3">
      <c r="P667187" s="83"/>
    </row>
    <row r="667188" spans="16:16" x14ac:dyDescent="0.3">
      <c r="P667188" s="83"/>
    </row>
    <row r="667189" spans="16:16" x14ac:dyDescent="0.3">
      <c r="P667189" s="83"/>
    </row>
    <row r="667190" spans="16:16" x14ac:dyDescent="0.3">
      <c r="P667190" s="83"/>
    </row>
    <row r="667191" spans="16:16" x14ac:dyDescent="0.3">
      <c r="P667191" s="83"/>
    </row>
    <row r="667192" spans="16:16" x14ac:dyDescent="0.3">
      <c r="P667192" s="83"/>
    </row>
    <row r="667193" spans="16:16" x14ac:dyDescent="0.3">
      <c r="P667193" s="83"/>
    </row>
    <row r="667194" spans="16:16" x14ac:dyDescent="0.3">
      <c r="P667194" s="83"/>
    </row>
    <row r="667195" spans="16:16" x14ac:dyDescent="0.3">
      <c r="P667195" s="83"/>
    </row>
    <row r="667196" spans="16:16" x14ac:dyDescent="0.3">
      <c r="P667196" s="83"/>
    </row>
    <row r="667197" spans="16:16" x14ac:dyDescent="0.3">
      <c r="P667197" s="83"/>
    </row>
    <row r="667198" spans="16:16" x14ac:dyDescent="0.3">
      <c r="P667198" s="83"/>
    </row>
    <row r="667199" spans="16:16" x14ac:dyDescent="0.3">
      <c r="P667199" s="83"/>
    </row>
    <row r="667200" spans="16:16" x14ac:dyDescent="0.3">
      <c r="P667200" s="83"/>
    </row>
    <row r="667201" spans="16:16" x14ac:dyDescent="0.3">
      <c r="P667201" s="83"/>
    </row>
    <row r="667202" spans="16:16" x14ac:dyDescent="0.3">
      <c r="P667202" s="83"/>
    </row>
    <row r="667203" spans="16:16" x14ac:dyDescent="0.3">
      <c r="P667203" s="83"/>
    </row>
    <row r="667204" spans="16:16" x14ac:dyDescent="0.3">
      <c r="P667204" s="83"/>
    </row>
    <row r="667205" spans="16:16" x14ac:dyDescent="0.3">
      <c r="P667205" s="83"/>
    </row>
    <row r="667206" spans="16:16" x14ac:dyDescent="0.3">
      <c r="P667206" s="83"/>
    </row>
    <row r="667207" spans="16:16" x14ac:dyDescent="0.3">
      <c r="P667207" s="83"/>
    </row>
    <row r="667208" spans="16:16" x14ac:dyDescent="0.3">
      <c r="P667208" s="83"/>
    </row>
    <row r="667209" spans="16:16" x14ac:dyDescent="0.3">
      <c r="P667209" s="83"/>
    </row>
    <row r="667210" spans="16:16" x14ac:dyDescent="0.3">
      <c r="P667210" s="83"/>
    </row>
    <row r="667211" spans="16:16" x14ac:dyDescent="0.3">
      <c r="P667211" s="83"/>
    </row>
    <row r="667212" spans="16:16" x14ac:dyDescent="0.3">
      <c r="P667212" s="83"/>
    </row>
    <row r="667213" spans="16:16" x14ac:dyDescent="0.3">
      <c r="P667213" s="83"/>
    </row>
    <row r="667214" spans="16:16" x14ac:dyDescent="0.3">
      <c r="P667214" s="83"/>
    </row>
    <row r="667215" spans="16:16" x14ac:dyDescent="0.3">
      <c r="P667215" s="83"/>
    </row>
    <row r="667216" spans="16:16" x14ac:dyDescent="0.3">
      <c r="P667216" s="83"/>
    </row>
    <row r="667217" spans="16:16" x14ac:dyDescent="0.3">
      <c r="P667217" s="83"/>
    </row>
    <row r="667218" spans="16:16" x14ac:dyDescent="0.3">
      <c r="P667218" s="83"/>
    </row>
    <row r="667219" spans="16:16" x14ac:dyDescent="0.3">
      <c r="P667219" s="83"/>
    </row>
    <row r="667220" spans="16:16" x14ac:dyDescent="0.3">
      <c r="P667220" s="83"/>
    </row>
    <row r="667221" spans="16:16" x14ac:dyDescent="0.3">
      <c r="P667221" s="83"/>
    </row>
    <row r="667222" spans="16:16" x14ac:dyDescent="0.3">
      <c r="P667222" s="83"/>
    </row>
    <row r="667223" spans="16:16" x14ac:dyDescent="0.3">
      <c r="P667223" s="83"/>
    </row>
    <row r="667224" spans="16:16" x14ac:dyDescent="0.3">
      <c r="P667224" s="83"/>
    </row>
    <row r="667225" spans="16:16" x14ac:dyDescent="0.3">
      <c r="P667225" s="83"/>
    </row>
    <row r="667226" spans="16:16" x14ac:dyDescent="0.3">
      <c r="P667226" s="83"/>
    </row>
    <row r="667227" spans="16:16" x14ac:dyDescent="0.3">
      <c r="P667227" s="83"/>
    </row>
    <row r="667228" spans="16:16" x14ac:dyDescent="0.3">
      <c r="P667228" s="83"/>
    </row>
    <row r="667229" spans="16:16" x14ac:dyDescent="0.3">
      <c r="P667229" s="83"/>
    </row>
    <row r="667230" spans="16:16" x14ac:dyDescent="0.3">
      <c r="P667230" s="83"/>
    </row>
    <row r="667231" spans="16:16" x14ac:dyDescent="0.3">
      <c r="P667231" s="83"/>
    </row>
    <row r="667232" spans="16:16" x14ac:dyDescent="0.3">
      <c r="P667232" s="83"/>
    </row>
    <row r="667233" spans="16:16" x14ac:dyDescent="0.3">
      <c r="P667233" s="83"/>
    </row>
    <row r="667234" spans="16:16" x14ac:dyDescent="0.3">
      <c r="P667234" s="83"/>
    </row>
    <row r="667235" spans="16:16" x14ac:dyDescent="0.3">
      <c r="P667235" s="83"/>
    </row>
    <row r="667236" spans="16:16" x14ac:dyDescent="0.3">
      <c r="P667236" s="83"/>
    </row>
    <row r="667237" spans="16:16" x14ac:dyDescent="0.3">
      <c r="P667237" s="83"/>
    </row>
    <row r="667238" spans="16:16" x14ac:dyDescent="0.3">
      <c r="P667238" s="83"/>
    </row>
    <row r="667239" spans="16:16" x14ac:dyDescent="0.3">
      <c r="P667239" s="83"/>
    </row>
    <row r="667240" spans="16:16" x14ac:dyDescent="0.3">
      <c r="P667240" s="83"/>
    </row>
    <row r="667241" spans="16:16" x14ac:dyDescent="0.3">
      <c r="P667241" s="83"/>
    </row>
    <row r="667242" spans="16:16" x14ac:dyDescent="0.3">
      <c r="P667242" s="83"/>
    </row>
    <row r="667243" spans="16:16" x14ac:dyDescent="0.3">
      <c r="P667243" s="83"/>
    </row>
    <row r="667244" spans="16:16" x14ac:dyDescent="0.3">
      <c r="P667244" s="83"/>
    </row>
    <row r="667245" spans="16:16" x14ac:dyDescent="0.3">
      <c r="P667245" s="83"/>
    </row>
    <row r="667246" spans="16:16" x14ac:dyDescent="0.3">
      <c r="P667246" s="83"/>
    </row>
    <row r="667247" spans="16:16" x14ac:dyDescent="0.3">
      <c r="P667247" s="83"/>
    </row>
    <row r="667248" spans="16:16" x14ac:dyDescent="0.3">
      <c r="P667248" s="83"/>
    </row>
    <row r="667249" spans="16:16" x14ac:dyDescent="0.3">
      <c r="P667249" s="83"/>
    </row>
    <row r="667250" spans="16:16" x14ac:dyDescent="0.3">
      <c r="P667250" s="83"/>
    </row>
    <row r="667251" spans="16:16" x14ac:dyDescent="0.3">
      <c r="P667251" s="83"/>
    </row>
    <row r="667252" spans="16:16" x14ac:dyDescent="0.3">
      <c r="P667252" s="83"/>
    </row>
    <row r="667253" spans="16:16" x14ac:dyDescent="0.3">
      <c r="P667253" s="83"/>
    </row>
    <row r="667254" spans="16:16" x14ac:dyDescent="0.3">
      <c r="P667254" s="83"/>
    </row>
    <row r="667255" spans="16:16" x14ac:dyDescent="0.3">
      <c r="P667255" s="83"/>
    </row>
    <row r="667256" spans="16:16" x14ac:dyDescent="0.3">
      <c r="P667256" s="83"/>
    </row>
    <row r="667257" spans="16:16" x14ac:dyDescent="0.3">
      <c r="P667257" s="83"/>
    </row>
    <row r="667258" spans="16:16" x14ac:dyDescent="0.3">
      <c r="P667258" s="83"/>
    </row>
    <row r="667259" spans="16:16" x14ac:dyDescent="0.3">
      <c r="P667259" s="83"/>
    </row>
    <row r="667260" spans="16:16" x14ac:dyDescent="0.3">
      <c r="P667260" s="83"/>
    </row>
    <row r="667261" spans="16:16" x14ac:dyDescent="0.3">
      <c r="P667261" s="83"/>
    </row>
    <row r="667262" spans="16:16" x14ac:dyDescent="0.3">
      <c r="P667262" s="83"/>
    </row>
    <row r="667263" spans="16:16" x14ac:dyDescent="0.3">
      <c r="P667263" s="83"/>
    </row>
    <row r="667264" spans="16:16" x14ac:dyDescent="0.3">
      <c r="P667264" s="83"/>
    </row>
    <row r="667265" spans="16:16" x14ac:dyDescent="0.3">
      <c r="P667265" s="83"/>
    </row>
    <row r="667266" spans="16:16" x14ac:dyDescent="0.3">
      <c r="P667266" s="83"/>
    </row>
    <row r="667267" spans="16:16" x14ac:dyDescent="0.3">
      <c r="P667267" s="83"/>
    </row>
    <row r="667268" spans="16:16" x14ac:dyDescent="0.3">
      <c r="P667268" s="83"/>
    </row>
    <row r="667269" spans="16:16" x14ac:dyDescent="0.3">
      <c r="P667269" s="83"/>
    </row>
    <row r="667270" spans="16:16" x14ac:dyDescent="0.3">
      <c r="P667270" s="83"/>
    </row>
    <row r="667271" spans="16:16" x14ac:dyDescent="0.3">
      <c r="P667271" s="83"/>
    </row>
    <row r="667272" spans="16:16" x14ac:dyDescent="0.3">
      <c r="P667272" s="83"/>
    </row>
    <row r="667273" spans="16:16" x14ac:dyDescent="0.3">
      <c r="P667273" s="83"/>
    </row>
    <row r="667274" spans="16:16" x14ac:dyDescent="0.3">
      <c r="P667274" s="83"/>
    </row>
    <row r="667275" spans="16:16" x14ac:dyDescent="0.3">
      <c r="P667275" s="83"/>
    </row>
    <row r="667276" spans="16:16" x14ac:dyDescent="0.3">
      <c r="P667276" s="83"/>
    </row>
    <row r="667277" spans="16:16" x14ac:dyDescent="0.3">
      <c r="P667277" s="83"/>
    </row>
    <row r="667278" spans="16:16" x14ac:dyDescent="0.3">
      <c r="P667278" s="83"/>
    </row>
    <row r="667279" spans="16:16" x14ac:dyDescent="0.3">
      <c r="P667279" s="83"/>
    </row>
    <row r="667280" spans="16:16" x14ac:dyDescent="0.3">
      <c r="P667280" s="83"/>
    </row>
    <row r="667281" spans="16:16" x14ac:dyDescent="0.3">
      <c r="P667281" s="83"/>
    </row>
    <row r="667282" spans="16:16" x14ac:dyDescent="0.3">
      <c r="P667282" s="83"/>
    </row>
    <row r="667283" spans="16:16" x14ac:dyDescent="0.3">
      <c r="P667283" s="83"/>
    </row>
    <row r="667284" spans="16:16" x14ac:dyDescent="0.3">
      <c r="P667284" s="83"/>
    </row>
    <row r="667285" spans="16:16" x14ac:dyDescent="0.3">
      <c r="P667285" s="83"/>
    </row>
    <row r="667286" spans="16:16" x14ac:dyDescent="0.3">
      <c r="P667286" s="83"/>
    </row>
    <row r="667287" spans="16:16" x14ac:dyDescent="0.3">
      <c r="P667287" s="83"/>
    </row>
    <row r="667288" spans="16:16" x14ac:dyDescent="0.3">
      <c r="P667288" s="83"/>
    </row>
    <row r="667289" spans="16:16" x14ac:dyDescent="0.3">
      <c r="P667289" s="83"/>
    </row>
    <row r="667290" spans="16:16" x14ac:dyDescent="0.3">
      <c r="P667290" s="83"/>
    </row>
    <row r="667291" spans="16:16" x14ac:dyDescent="0.3">
      <c r="P667291" s="83"/>
    </row>
    <row r="667292" spans="16:16" x14ac:dyDescent="0.3">
      <c r="P667292" s="83"/>
    </row>
    <row r="667293" spans="16:16" x14ac:dyDescent="0.3">
      <c r="P667293" s="83"/>
    </row>
    <row r="667294" spans="16:16" x14ac:dyDescent="0.3">
      <c r="P667294" s="83"/>
    </row>
    <row r="667295" spans="16:16" x14ac:dyDescent="0.3">
      <c r="P667295" s="83"/>
    </row>
    <row r="667296" spans="16:16" x14ac:dyDescent="0.3">
      <c r="P667296" s="83"/>
    </row>
    <row r="667297" spans="16:16" x14ac:dyDescent="0.3">
      <c r="P667297" s="83"/>
    </row>
    <row r="667298" spans="16:16" x14ac:dyDescent="0.3">
      <c r="P667298" s="83"/>
    </row>
    <row r="667299" spans="16:16" x14ac:dyDescent="0.3">
      <c r="P667299" s="83"/>
    </row>
    <row r="667300" spans="16:16" x14ac:dyDescent="0.3">
      <c r="P667300" s="83"/>
    </row>
    <row r="667301" spans="16:16" x14ac:dyDescent="0.3">
      <c r="P667301" s="83"/>
    </row>
    <row r="667302" spans="16:16" x14ac:dyDescent="0.3">
      <c r="P667302" s="83"/>
    </row>
    <row r="667303" spans="16:16" x14ac:dyDescent="0.3">
      <c r="P667303" s="83"/>
    </row>
    <row r="667304" spans="16:16" x14ac:dyDescent="0.3">
      <c r="P667304" s="83"/>
    </row>
    <row r="667305" spans="16:16" x14ac:dyDescent="0.3">
      <c r="P667305" s="83"/>
    </row>
    <row r="667306" spans="16:16" x14ac:dyDescent="0.3">
      <c r="P667306" s="83"/>
    </row>
    <row r="667307" spans="16:16" x14ac:dyDescent="0.3">
      <c r="P667307" s="83"/>
    </row>
    <row r="667308" spans="16:16" x14ac:dyDescent="0.3">
      <c r="P667308" s="83"/>
    </row>
    <row r="667309" spans="16:16" x14ac:dyDescent="0.3">
      <c r="P667309" s="83"/>
    </row>
    <row r="667310" spans="16:16" x14ac:dyDescent="0.3">
      <c r="P667310" s="83"/>
    </row>
    <row r="667311" spans="16:16" x14ac:dyDescent="0.3">
      <c r="P667311" s="83"/>
    </row>
    <row r="667312" spans="16:16" x14ac:dyDescent="0.3">
      <c r="P667312" s="83"/>
    </row>
    <row r="667313" spans="16:16" x14ac:dyDescent="0.3">
      <c r="P667313" s="83"/>
    </row>
    <row r="667314" spans="16:16" x14ac:dyDescent="0.3">
      <c r="P667314" s="83"/>
    </row>
    <row r="667315" spans="16:16" x14ac:dyDescent="0.3">
      <c r="P667315" s="83"/>
    </row>
    <row r="667316" spans="16:16" x14ac:dyDescent="0.3">
      <c r="P667316" s="83"/>
    </row>
    <row r="667317" spans="16:16" x14ac:dyDescent="0.3">
      <c r="P667317" s="83"/>
    </row>
    <row r="667318" spans="16:16" x14ac:dyDescent="0.3">
      <c r="P667318" s="83"/>
    </row>
    <row r="667319" spans="16:16" x14ac:dyDescent="0.3">
      <c r="P667319" s="83"/>
    </row>
    <row r="667320" spans="16:16" x14ac:dyDescent="0.3">
      <c r="P667320" s="83"/>
    </row>
    <row r="667321" spans="16:16" x14ac:dyDescent="0.3">
      <c r="P667321" s="83"/>
    </row>
    <row r="667322" spans="16:16" x14ac:dyDescent="0.3">
      <c r="P667322" s="83"/>
    </row>
    <row r="667323" spans="16:16" x14ac:dyDescent="0.3">
      <c r="P667323" s="83"/>
    </row>
    <row r="667324" spans="16:16" x14ac:dyDescent="0.3">
      <c r="P667324" s="83"/>
    </row>
    <row r="667325" spans="16:16" x14ac:dyDescent="0.3">
      <c r="P667325" s="83"/>
    </row>
    <row r="667326" spans="16:16" x14ac:dyDescent="0.3">
      <c r="P667326" s="83"/>
    </row>
    <row r="667327" spans="16:16" x14ac:dyDescent="0.3">
      <c r="P667327" s="83"/>
    </row>
    <row r="667328" spans="16:16" x14ac:dyDescent="0.3">
      <c r="P667328" s="83"/>
    </row>
    <row r="667329" spans="16:16" x14ac:dyDescent="0.3">
      <c r="P667329" s="83"/>
    </row>
    <row r="667330" spans="16:16" x14ac:dyDescent="0.3">
      <c r="P667330" s="83"/>
    </row>
    <row r="667331" spans="16:16" x14ac:dyDescent="0.3">
      <c r="P667331" s="83"/>
    </row>
    <row r="667332" spans="16:16" x14ac:dyDescent="0.3">
      <c r="P667332" s="83"/>
    </row>
    <row r="667333" spans="16:16" x14ac:dyDescent="0.3">
      <c r="P667333" s="83"/>
    </row>
    <row r="667334" spans="16:16" x14ac:dyDescent="0.3">
      <c r="P667334" s="83"/>
    </row>
    <row r="667335" spans="16:16" x14ac:dyDescent="0.3">
      <c r="P667335" s="83"/>
    </row>
    <row r="667336" spans="16:16" x14ac:dyDescent="0.3">
      <c r="P667336" s="83"/>
    </row>
    <row r="667337" spans="16:16" x14ac:dyDescent="0.3">
      <c r="P667337" s="83"/>
    </row>
    <row r="667338" spans="16:16" x14ac:dyDescent="0.3">
      <c r="P667338" s="83"/>
    </row>
    <row r="667339" spans="16:16" x14ac:dyDescent="0.3">
      <c r="P667339" s="83"/>
    </row>
    <row r="667340" spans="16:16" x14ac:dyDescent="0.3">
      <c r="P667340" s="83"/>
    </row>
    <row r="667341" spans="16:16" x14ac:dyDescent="0.3">
      <c r="P667341" s="83"/>
    </row>
    <row r="667342" spans="16:16" x14ac:dyDescent="0.3">
      <c r="P667342" s="83"/>
    </row>
    <row r="667343" spans="16:16" x14ac:dyDescent="0.3">
      <c r="P667343" s="83"/>
    </row>
    <row r="667344" spans="16:16" x14ac:dyDescent="0.3">
      <c r="P667344" s="83"/>
    </row>
    <row r="667345" spans="16:16" x14ac:dyDescent="0.3">
      <c r="P667345" s="83"/>
    </row>
    <row r="667346" spans="16:16" x14ac:dyDescent="0.3">
      <c r="P667346" s="83"/>
    </row>
    <row r="667347" spans="16:16" x14ac:dyDescent="0.3">
      <c r="P667347" s="83"/>
    </row>
    <row r="667348" spans="16:16" x14ac:dyDescent="0.3">
      <c r="P667348" s="83"/>
    </row>
    <row r="667349" spans="16:16" x14ac:dyDescent="0.3">
      <c r="P667349" s="83"/>
    </row>
    <row r="667350" spans="16:16" x14ac:dyDescent="0.3">
      <c r="P667350" s="83"/>
    </row>
    <row r="667351" spans="16:16" x14ac:dyDescent="0.3">
      <c r="P667351" s="83"/>
    </row>
    <row r="667352" spans="16:16" x14ac:dyDescent="0.3">
      <c r="P667352" s="83"/>
    </row>
    <row r="667353" spans="16:16" x14ac:dyDescent="0.3">
      <c r="P667353" s="83"/>
    </row>
    <row r="667354" spans="16:16" x14ac:dyDescent="0.3">
      <c r="P667354" s="83"/>
    </row>
    <row r="667355" spans="16:16" x14ac:dyDescent="0.3">
      <c r="P667355" s="83"/>
    </row>
    <row r="667356" spans="16:16" x14ac:dyDescent="0.3">
      <c r="P667356" s="83"/>
    </row>
    <row r="667357" spans="16:16" x14ac:dyDescent="0.3">
      <c r="P667357" s="83"/>
    </row>
    <row r="667358" spans="16:16" x14ac:dyDescent="0.3">
      <c r="P667358" s="83"/>
    </row>
    <row r="667359" spans="16:16" x14ac:dyDescent="0.3">
      <c r="P667359" s="83"/>
    </row>
    <row r="667360" spans="16:16" x14ac:dyDescent="0.3">
      <c r="P667360" s="83"/>
    </row>
    <row r="667361" spans="16:16" x14ac:dyDescent="0.3">
      <c r="P667361" s="83"/>
    </row>
    <row r="667362" spans="16:16" x14ac:dyDescent="0.3">
      <c r="P667362" s="83"/>
    </row>
    <row r="667363" spans="16:16" x14ac:dyDescent="0.3">
      <c r="P667363" s="83"/>
    </row>
    <row r="667364" spans="16:16" x14ac:dyDescent="0.3">
      <c r="P667364" s="83"/>
    </row>
    <row r="667365" spans="16:16" x14ac:dyDescent="0.3">
      <c r="P667365" s="83"/>
    </row>
    <row r="667366" spans="16:16" x14ac:dyDescent="0.3">
      <c r="P667366" s="83"/>
    </row>
    <row r="667367" spans="16:16" x14ac:dyDescent="0.3">
      <c r="P667367" s="83"/>
    </row>
    <row r="667368" spans="16:16" x14ac:dyDescent="0.3">
      <c r="P667368" s="83"/>
    </row>
    <row r="667369" spans="16:16" x14ac:dyDescent="0.3">
      <c r="P667369" s="83"/>
    </row>
    <row r="667370" spans="16:16" x14ac:dyDescent="0.3">
      <c r="P667370" s="83"/>
    </row>
    <row r="667371" spans="16:16" x14ac:dyDescent="0.3">
      <c r="P667371" s="83"/>
    </row>
    <row r="667372" spans="16:16" x14ac:dyDescent="0.3">
      <c r="P667372" s="83"/>
    </row>
    <row r="667373" spans="16:16" x14ac:dyDescent="0.3">
      <c r="P667373" s="83"/>
    </row>
    <row r="667374" spans="16:16" x14ac:dyDescent="0.3">
      <c r="P667374" s="83"/>
    </row>
    <row r="667375" spans="16:16" x14ac:dyDescent="0.3">
      <c r="P667375" s="83"/>
    </row>
    <row r="667376" spans="16:16" x14ac:dyDescent="0.3">
      <c r="P667376" s="83"/>
    </row>
    <row r="667377" spans="16:16" x14ac:dyDescent="0.3">
      <c r="P667377" s="83"/>
    </row>
    <row r="667378" spans="16:16" x14ac:dyDescent="0.3">
      <c r="P667378" s="83"/>
    </row>
    <row r="667379" spans="16:16" x14ac:dyDescent="0.3">
      <c r="P667379" s="83"/>
    </row>
    <row r="667380" spans="16:16" x14ac:dyDescent="0.3">
      <c r="P667380" s="83"/>
    </row>
    <row r="667381" spans="16:16" x14ac:dyDescent="0.3">
      <c r="P667381" s="83"/>
    </row>
    <row r="667382" spans="16:16" x14ac:dyDescent="0.3">
      <c r="P667382" s="83"/>
    </row>
    <row r="667383" spans="16:16" x14ac:dyDescent="0.3">
      <c r="P667383" s="83"/>
    </row>
    <row r="667384" spans="16:16" x14ac:dyDescent="0.3">
      <c r="P667384" s="83"/>
    </row>
    <row r="667385" spans="16:16" x14ac:dyDescent="0.3">
      <c r="P667385" s="83"/>
    </row>
    <row r="667386" spans="16:16" x14ac:dyDescent="0.3">
      <c r="P667386" s="83"/>
    </row>
    <row r="667387" spans="16:16" x14ac:dyDescent="0.3">
      <c r="P667387" s="83"/>
    </row>
    <row r="667388" spans="16:16" x14ac:dyDescent="0.3">
      <c r="P667388" s="83"/>
    </row>
    <row r="667389" spans="16:16" x14ac:dyDescent="0.3">
      <c r="P667389" s="83"/>
    </row>
    <row r="667390" spans="16:16" x14ac:dyDescent="0.3">
      <c r="P667390" s="83"/>
    </row>
    <row r="667391" spans="16:16" x14ac:dyDescent="0.3">
      <c r="P667391" s="83"/>
    </row>
    <row r="667392" spans="16:16" x14ac:dyDescent="0.3">
      <c r="P667392" s="83"/>
    </row>
    <row r="667393" spans="16:16" x14ac:dyDescent="0.3">
      <c r="P667393" s="83"/>
    </row>
    <row r="667394" spans="16:16" x14ac:dyDescent="0.3">
      <c r="P667394" s="83"/>
    </row>
    <row r="667395" spans="16:16" x14ac:dyDescent="0.3">
      <c r="P667395" s="83"/>
    </row>
    <row r="667396" spans="16:16" x14ac:dyDescent="0.3">
      <c r="P667396" s="83"/>
    </row>
    <row r="667397" spans="16:16" x14ac:dyDescent="0.3">
      <c r="P667397" s="83"/>
    </row>
    <row r="667398" spans="16:16" x14ac:dyDescent="0.3">
      <c r="P667398" s="83"/>
    </row>
    <row r="667399" spans="16:16" x14ac:dyDescent="0.3">
      <c r="P667399" s="83"/>
    </row>
    <row r="667400" spans="16:16" x14ac:dyDescent="0.3">
      <c r="P667400" s="83"/>
    </row>
    <row r="667401" spans="16:16" x14ac:dyDescent="0.3">
      <c r="P667401" s="83"/>
    </row>
    <row r="667402" spans="16:16" x14ac:dyDescent="0.3">
      <c r="P667402" s="83"/>
    </row>
    <row r="667403" spans="16:16" x14ac:dyDescent="0.3">
      <c r="P667403" s="83"/>
    </row>
    <row r="667404" spans="16:16" x14ac:dyDescent="0.3">
      <c r="P667404" s="83"/>
    </row>
    <row r="667405" spans="16:16" x14ac:dyDescent="0.3">
      <c r="P667405" s="83"/>
    </row>
    <row r="667406" spans="16:16" x14ac:dyDescent="0.3">
      <c r="P667406" s="83"/>
    </row>
    <row r="667407" spans="16:16" x14ac:dyDescent="0.3">
      <c r="P667407" s="83"/>
    </row>
    <row r="667408" spans="16:16" x14ac:dyDescent="0.3">
      <c r="P667408" s="83"/>
    </row>
    <row r="667409" spans="16:16" x14ac:dyDescent="0.3">
      <c r="P667409" s="83"/>
    </row>
    <row r="667410" spans="16:16" x14ac:dyDescent="0.3">
      <c r="P667410" s="83"/>
    </row>
    <row r="667411" spans="16:16" x14ac:dyDescent="0.3">
      <c r="P667411" s="83"/>
    </row>
    <row r="667412" spans="16:16" x14ac:dyDescent="0.3">
      <c r="P667412" s="83"/>
    </row>
    <row r="667413" spans="16:16" x14ac:dyDescent="0.3">
      <c r="P667413" s="83"/>
    </row>
    <row r="667414" spans="16:16" x14ac:dyDescent="0.3">
      <c r="P667414" s="83"/>
    </row>
    <row r="667415" spans="16:16" x14ac:dyDescent="0.3">
      <c r="P667415" s="83"/>
    </row>
    <row r="667416" spans="16:16" x14ac:dyDescent="0.3">
      <c r="P667416" s="83"/>
    </row>
    <row r="667417" spans="16:16" x14ac:dyDescent="0.3">
      <c r="P667417" s="83"/>
    </row>
    <row r="667418" spans="16:16" x14ac:dyDescent="0.3">
      <c r="P667418" s="83"/>
    </row>
    <row r="667419" spans="16:16" x14ac:dyDescent="0.3">
      <c r="P667419" s="83"/>
    </row>
    <row r="667420" spans="16:16" x14ac:dyDescent="0.3">
      <c r="P667420" s="83"/>
    </row>
    <row r="667421" spans="16:16" x14ac:dyDescent="0.3">
      <c r="P667421" s="83"/>
    </row>
    <row r="667422" spans="16:16" x14ac:dyDescent="0.3">
      <c r="P667422" s="83"/>
    </row>
    <row r="667423" spans="16:16" x14ac:dyDescent="0.3">
      <c r="P667423" s="83"/>
    </row>
    <row r="667424" spans="16:16" x14ac:dyDescent="0.3">
      <c r="P667424" s="83"/>
    </row>
    <row r="667425" spans="16:16" x14ac:dyDescent="0.3">
      <c r="P667425" s="83"/>
    </row>
    <row r="667426" spans="16:16" x14ac:dyDescent="0.3">
      <c r="P667426" s="83"/>
    </row>
    <row r="667427" spans="16:16" x14ac:dyDescent="0.3">
      <c r="P667427" s="83"/>
    </row>
    <row r="667428" spans="16:16" x14ac:dyDescent="0.3">
      <c r="P667428" s="83"/>
    </row>
    <row r="667429" spans="16:16" x14ac:dyDescent="0.3">
      <c r="P667429" s="83"/>
    </row>
    <row r="667430" spans="16:16" x14ac:dyDescent="0.3">
      <c r="P667430" s="83"/>
    </row>
    <row r="667431" spans="16:16" x14ac:dyDescent="0.3">
      <c r="P667431" s="83"/>
    </row>
    <row r="667432" spans="16:16" x14ac:dyDescent="0.3">
      <c r="P667432" s="83"/>
    </row>
    <row r="667433" spans="16:16" x14ac:dyDescent="0.3">
      <c r="P667433" s="83"/>
    </row>
    <row r="667434" spans="16:16" x14ac:dyDescent="0.3">
      <c r="P667434" s="83"/>
    </row>
    <row r="667435" spans="16:16" x14ac:dyDescent="0.3">
      <c r="P667435" s="83"/>
    </row>
    <row r="667436" spans="16:16" x14ac:dyDescent="0.3">
      <c r="P667436" s="83"/>
    </row>
    <row r="667437" spans="16:16" x14ac:dyDescent="0.3">
      <c r="P667437" s="83"/>
    </row>
    <row r="667438" spans="16:16" x14ac:dyDescent="0.3">
      <c r="P667438" s="83"/>
    </row>
    <row r="667439" spans="16:16" x14ac:dyDescent="0.3">
      <c r="P667439" s="83"/>
    </row>
    <row r="667440" spans="16:16" x14ac:dyDescent="0.3">
      <c r="P667440" s="83"/>
    </row>
    <row r="667441" spans="16:16" x14ac:dyDescent="0.3">
      <c r="P667441" s="83"/>
    </row>
    <row r="667442" spans="16:16" x14ac:dyDescent="0.3">
      <c r="P667442" s="83"/>
    </row>
    <row r="667443" spans="16:16" x14ac:dyDescent="0.3">
      <c r="P667443" s="83"/>
    </row>
    <row r="667444" spans="16:16" x14ac:dyDescent="0.3">
      <c r="P667444" s="83"/>
    </row>
    <row r="667445" spans="16:16" x14ac:dyDescent="0.3">
      <c r="P667445" s="83"/>
    </row>
    <row r="667446" spans="16:16" x14ac:dyDescent="0.3">
      <c r="P667446" s="83"/>
    </row>
    <row r="667447" spans="16:16" x14ac:dyDescent="0.3">
      <c r="P667447" s="83"/>
    </row>
    <row r="667448" spans="16:16" x14ac:dyDescent="0.3">
      <c r="P667448" s="83"/>
    </row>
    <row r="667449" spans="16:16" x14ac:dyDescent="0.3">
      <c r="P667449" s="83"/>
    </row>
    <row r="667450" spans="16:16" x14ac:dyDescent="0.3">
      <c r="P667450" s="83"/>
    </row>
    <row r="667451" spans="16:16" x14ac:dyDescent="0.3">
      <c r="P667451" s="83"/>
    </row>
    <row r="667452" spans="16:16" x14ac:dyDescent="0.3">
      <c r="P667452" s="83"/>
    </row>
    <row r="667453" spans="16:16" x14ac:dyDescent="0.3">
      <c r="P667453" s="83"/>
    </row>
    <row r="667454" spans="16:16" x14ac:dyDescent="0.3">
      <c r="P667454" s="83"/>
    </row>
    <row r="667455" spans="16:16" x14ac:dyDescent="0.3">
      <c r="P667455" s="83"/>
    </row>
    <row r="667456" spans="16:16" x14ac:dyDescent="0.3">
      <c r="P667456" s="83"/>
    </row>
    <row r="667457" spans="16:16" x14ac:dyDescent="0.3">
      <c r="P667457" s="83"/>
    </row>
    <row r="667458" spans="16:16" x14ac:dyDescent="0.3">
      <c r="P667458" s="83"/>
    </row>
    <row r="667459" spans="16:16" x14ac:dyDescent="0.3">
      <c r="P667459" s="83"/>
    </row>
    <row r="667460" spans="16:16" x14ac:dyDescent="0.3">
      <c r="P667460" s="83"/>
    </row>
    <row r="667461" spans="16:16" x14ac:dyDescent="0.3">
      <c r="P667461" s="83"/>
    </row>
    <row r="667462" spans="16:16" x14ac:dyDescent="0.3">
      <c r="P667462" s="83"/>
    </row>
    <row r="667463" spans="16:16" x14ac:dyDescent="0.3">
      <c r="P667463" s="83"/>
    </row>
    <row r="667464" spans="16:16" x14ac:dyDescent="0.3">
      <c r="P667464" s="83"/>
    </row>
    <row r="667465" spans="16:16" x14ac:dyDescent="0.3">
      <c r="P667465" s="83"/>
    </row>
    <row r="667466" spans="16:16" x14ac:dyDescent="0.3">
      <c r="P667466" s="83"/>
    </row>
    <row r="667467" spans="16:16" x14ac:dyDescent="0.3">
      <c r="P667467" s="83"/>
    </row>
    <row r="667468" spans="16:16" x14ac:dyDescent="0.3">
      <c r="P667468" s="83"/>
    </row>
    <row r="667469" spans="16:16" x14ac:dyDescent="0.3">
      <c r="P667469" s="83"/>
    </row>
    <row r="667470" spans="16:16" x14ac:dyDescent="0.3">
      <c r="P667470" s="83"/>
    </row>
    <row r="667471" spans="16:16" x14ac:dyDescent="0.3">
      <c r="P667471" s="83"/>
    </row>
    <row r="667472" spans="16:16" x14ac:dyDescent="0.3">
      <c r="P667472" s="83"/>
    </row>
    <row r="667473" spans="16:16" x14ac:dyDescent="0.3">
      <c r="P667473" s="83"/>
    </row>
    <row r="667474" spans="16:16" x14ac:dyDescent="0.3">
      <c r="P667474" s="83"/>
    </row>
    <row r="667475" spans="16:16" x14ac:dyDescent="0.3">
      <c r="P667475" s="83"/>
    </row>
    <row r="667476" spans="16:16" x14ac:dyDescent="0.3">
      <c r="P667476" s="83"/>
    </row>
    <row r="667477" spans="16:16" x14ac:dyDescent="0.3">
      <c r="P667477" s="83"/>
    </row>
    <row r="667478" spans="16:16" x14ac:dyDescent="0.3">
      <c r="P667478" s="83"/>
    </row>
    <row r="667479" spans="16:16" x14ac:dyDescent="0.3">
      <c r="P667479" s="83"/>
    </row>
    <row r="667480" spans="16:16" x14ac:dyDescent="0.3">
      <c r="P667480" s="83"/>
    </row>
    <row r="667481" spans="16:16" x14ac:dyDescent="0.3">
      <c r="P667481" s="83"/>
    </row>
    <row r="667482" spans="16:16" x14ac:dyDescent="0.3">
      <c r="P667482" s="83"/>
    </row>
    <row r="667483" spans="16:16" x14ac:dyDescent="0.3">
      <c r="P667483" s="83"/>
    </row>
    <row r="667484" spans="16:16" x14ac:dyDescent="0.3">
      <c r="P667484" s="83"/>
    </row>
    <row r="667485" spans="16:16" x14ac:dyDescent="0.3">
      <c r="P667485" s="83"/>
    </row>
    <row r="667486" spans="16:16" x14ac:dyDescent="0.3">
      <c r="P667486" s="83"/>
    </row>
    <row r="667487" spans="16:16" x14ac:dyDescent="0.3">
      <c r="P667487" s="83"/>
    </row>
    <row r="667488" spans="16:16" x14ac:dyDescent="0.3">
      <c r="P667488" s="83"/>
    </row>
    <row r="667489" spans="16:16" x14ac:dyDescent="0.3">
      <c r="P667489" s="83"/>
    </row>
    <row r="667490" spans="16:16" x14ac:dyDescent="0.3">
      <c r="P667490" s="83"/>
    </row>
    <row r="667491" spans="16:16" x14ac:dyDescent="0.3">
      <c r="P667491" s="83"/>
    </row>
    <row r="667492" spans="16:16" x14ac:dyDescent="0.3">
      <c r="P667492" s="83"/>
    </row>
    <row r="667493" spans="16:16" x14ac:dyDescent="0.3">
      <c r="P667493" s="83"/>
    </row>
    <row r="667494" spans="16:16" x14ac:dyDescent="0.3">
      <c r="P667494" s="83"/>
    </row>
    <row r="667495" spans="16:16" x14ac:dyDescent="0.3">
      <c r="P667495" s="83"/>
    </row>
    <row r="667496" spans="16:16" x14ac:dyDescent="0.3">
      <c r="P667496" s="83"/>
    </row>
    <row r="667497" spans="16:16" x14ac:dyDescent="0.3">
      <c r="P667497" s="83"/>
    </row>
    <row r="667498" spans="16:16" x14ac:dyDescent="0.3">
      <c r="P667498" s="83"/>
    </row>
    <row r="667499" spans="16:16" x14ac:dyDescent="0.3">
      <c r="P667499" s="83"/>
    </row>
    <row r="667500" spans="16:16" x14ac:dyDescent="0.3">
      <c r="P667500" s="83"/>
    </row>
    <row r="667501" spans="16:16" x14ac:dyDescent="0.3">
      <c r="P667501" s="83"/>
    </row>
    <row r="667502" spans="16:16" x14ac:dyDescent="0.3">
      <c r="P667502" s="83"/>
    </row>
    <row r="667503" spans="16:16" x14ac:dyDescent="0.3">
      <c r="P667503" s="83"/>
    </row>
    <row r="667504" spans="16:16" x14ac:dyDescent="0.3">
      <c r="P667504" s="83"/>
    </row>
    <row r="667505" spans="16:16" x14ac:dyDescent="0.3">
      <c r="P667505" s="83"/>
    </row>
    <row r="667506" spans="16:16" x14ac:dyDescent="0.3">
      <c r="P667506" s="83"/>
    </row>
    <row r="667507" spans="16:16" x14ac:dyDescent="0.3">
      <c r="P667507" s="83"/>
    </row>
    <row r="667508" spans="16:16" x14ac:dyDescent="0.3">
      <c r="P667508" s="83"/>
    </row>
    <row r="667509" spans="16:16" x14ac:dyDescent="0.3">
      <c r="P667509" s="83"/>
    </row>
    <row r="667510" spans="16:16" x14ac:dyDescent="0.3">
      <c r="P667510" s="83"/>
    </row>
    <row r="667511" spans="16:16" x14ac:dyDescent="0.3">
      <c r="P667511" s="83"/>
    </row>
    <row r="667512" spans="16:16" x14ac:dyDescent="0.3">
      <c r="P667512" s="83"/>
    </row>
    <row r="667513" spans="16:16" x14ac:dyDescent="0.3">
      <c r="P667513" s="83"/>
    </row>
    <row r="667514" spans="16:16" x14ac:dyDescent="0.3">
      <c r="P667514" s="83"/>
    </row>
    <row r="667515" spans="16:16" x14ac:dyDescent="0.3">
      <c r="P667515" s="83"/>
    </row>
    <row r="667516" spans="16:16" x14ac:dyDescent="0.3">
      <c r="P667516" s="83"/>
    </row>
    <row r="667517" spans="16:16" x14ac:dyDescent="0.3">
      <c r="P667517" s="83"/>
    </row>
    <row r="667518" spans="16:16" x14ac:dyDescent="0.3">
      <c r="P667518" s="83"/>
    </row>
    <row r="667519" spans="16:16" x14ac:dyDescent="0.3">
      <c r="P667519" s="83"/>
    </row>
    <row r="667520" spans="16:16" x14ac:dyDescent="0.3">
      <c r="P667520" s="83"/>
    </row>
    <row r="667521" spans="16:16" x14ac:dyDescent="0.3">
      <c r="P667521" s="83"/>
    </row>
    <row r="667522" spans="16:16" x14ac:dyDescent="0.3">
      <c r="P667522" s="83"/>
    </row>
    <row r="667523" spans="16:16" x14ac:dyDescent="0.3">
      <c r="P667523" s="83"/>
    </row>
    <row r="667524" spans="16:16" x14ac:dyDescent="0.3">
      <c r="P667524" s="83"/>
    </row>
    <row r="667525" spans="16:16" x14ac:dyDescent="0.3">
      <c r="P667525" s="83"/>
    </row>
    <row r="667526" spans="16:16" x14ac:dyDescent="0.3">
      <c r="P667526" s="83"/>
    </row>
    <row r="667527" spans="16:16" x14ac:dyDescent="0.3">
      <c r="P667527" s="83"/>
    </row>
    <row r="667528" spans="16:16" x14ac:dyDescent="0.3">
      <c r="P667528" s="83"/>
    </row>
    <row r="667529" spans="16:16" x14ac:dyDescent="0.3">
      <c r="P667529" s="83"/>
    </row>
    <row r="667530" spans="16:16" x14ac:dyDescent="0.3">
      <c r="P667530" s="83"/>
    </row>
    <row r="667531" spans="16:16" x14ac:dyDescent="0.3">
      <c r="P667531" s="83"/>
    </row>
    <row r="667532" spans="16:16" x14ac:dyDescent="0.3">
      <c r="P667532" s="83"/>
    </row>
    <row r="667533" spans="16:16" x14ac:dyDescent="0.3">
      <c r="P667533" s="83"/>
    </row>
    <row r="667534" spans="16:16" x14ac:dyDescent="0.3">
      <c r="P667534" s="83"/>
    </row>
    <row r="667535" spans="16:16" x14ac:dyDescent="0.3">
      <c r="P667535" s="83"/>
    </row>
    <row r="667536" spans="16:16" x14ac:dyDescent="0.3">
      <c r="P667536" s="83"/>
    </row>
    <row r="667537" spans="16:16" x14ac:dyDescent="0.3">
      <c r="P667537" s="83"/>
    </row>
    <row r="667538" spans="16:16" x14ac:dyDescent="0.3">
      <c r="P667538" s="83"/>
    </row>
    <row r="667539" spans="16:16" x14ac:dyDescent="0.3">
      <c r="P667539" s="83"/>
    </row>
    <row r="667540" spans="16:16" x14ac:dyDescent="0.3">
      <c r="P667540" s="83"/>
    </row>
    <row r="667541" spans="16:16" x14ac:dyDescent="0.3">
      <c r="P667541" s="83"/>
    </row>
    <row r="667542" spans="16:16" x14ac:dyDescent="0.3">
      <c r="P667542" s="83"/>
    </row>
    <row r="667543" spans="16:16" x14ac:dyDescent="0.3">
      <c r="P667543" s="83"/>
    </row>
    <row r="667544" spans="16:16" x14ac:dyDescent="0.3">
      <c r="P667544" s="83"/>
    </row>
    <row r="667545" spans="16:16" x14ac:dyDescent="0.3">
      <c r="P667545" s="83"/>
    </row>
    <row r="667546" spans="16:16" x14ac:dyDescent="0.3">
      <c r="P667546" s="83"/>
    </row>
    <row r="667547" spans="16:16" x14ac:dyDescent="0.3">
      <c r="P667547" s="83"/>
    </row>
    <row r="667548" spans="16:16" x14ac:dyDescent="0.3">
      <c r="P667548" s="83"/>
    </row>
    <row r="667549" spans="16:16" x14ac:dyDescent="0.3">
      <c r="P667549" s="83"/>
    </row>
    <row r="667550" spans="16:16" x14ac:dyDescent="0.3">
      <c r="P667550" s="83"/>
    </row>
    <row r="667551" spans="16:16" x14ac:dyDescent="0.3">
      <c r="P667551" s="83"/>
    </row>
    <row r="667552" spans="16:16" x14ac:dyDescent="0.3">
      <c r="P667552" s="83"/>
    </row>
    <row r="667553" spans="16:16" x14ac:dyDescent="0.3">
      <c r="P667553" s="83"/>
    </row>
    <row r="667554" spans="16:16" x14ac:dyDescent="0.3">
      <c r="P667554" s="83"/>
    </row>
    <row r="667555" spans="16:16" x14ac:dyDescent="0.3">
      <c r="P667555" s="83"/>
    </row>
    <row r="667556" spans="16:16" x14ac:dyDescent="0.3">
      <c r="P667556" s="83"/>
    </row>
    <row r="667557" spans="16:16" x14ac:dyDescent="0.3">
      <c r="P667557" s="83"/>
    </row>
    <row r="667558" spans="16:16" x14ac:dyDescent="0.3">
      <c r="P667558" s="83"/>
    </row>
    <row r="667559" spans="16:16" x14ac:dyDescent="0.3">
      <c r="P667559" s="83"/>
    </row>
    <row r="667560" spans="16:16" x14ac:dyDescent="0.3">
      <c r="P667560" s="83"/>
    </row>
    <row r="667561" spans="16:16" x14ac:dyDescent="0.3">
      <c r="P667561" s="83"/>
    </row>
    <row r="667562" spans="16:16" x14ac:dyDescent="0.3">
      <c r="P667562" s="83"/>
    </row>
    <row r="667563" spans="16:16" x14ac:dyDescent="0.3">
      <c r="P667563" s="83"/>
    </row>
    <row r="667564" spans="16:16" x14ac:dyDescent="0.3">
      <c r="P667564" s="83"/>
    </row>
    <row r="667565" spans="16:16" x14ac:dyDescent="0.3">
      <c r="P667565" s="83"/>
    </row>
    <row r="667566" spans="16:16" x14ac:dyDescent="0.3">
      <c r="P667566" s="83"/>
    </row>
    <row r="667567" spans="16:16" x14ac:dyDescent="0.3">
      <c r="P667567" s="83"/>
    </row>
    <row r="667568" spans="16:16" x14ac:dyDescent="0.3">
      <c r="P667568" s="83"/>
    </row>
    <row r="667569" spans="16:16" x14ac:dyDescent="0.3">
      <c r="P667569" s="83"/>
    </row>
    <row r="667570" spans="16:16" x14ac:dyDescent="0.3">
      <c r="P667570" s="83"/>
    </row>
    <row r="667571" spans="16:16" x14ac:dyDescent="0.3">
      <c r="P667571" s="83"/>
    </row>
    <row r="667572" spans="16:16" x14ac:dyDescent="0.3">
      <c r="P667572" s="83"/>
    </row>
    <row r="667573" spans="16:16" x14ac:dyDescent="0.3">
      <c r="P667573" s="83"/>
    </row>
    <row r="667574" spans="16:16" x14ac:dyDescent="0.3">
      <c r="P667574" s="83"/>
    </row>
    <row r="667575" spans="16:16" x14ac:dyDescent="0.3">
      <c r="P667575" s="83"/>
    </row>
    <row r="667576" spans="16:16" x14ac:dyDescent="0.3">
      <c r="P667576" s="83"/>
    </row>
    <row r="667577" spans="16:16" x14ac:dyDescent="0.3">
      <c r="P667577" s="83"/>
    </row>
    <row r="667578" spans="16:16" x14ac:dyDescent="0.3">
      <c r="P667578" s="83"/>
    </row>
    <row r="667579" spans="16:16" x14ac:dyDescent="0.3">
      <c r="P667579" s="83"/>
    </row>
    <row r="667580" spans="16:16" x14ac:dyDescent="0.3">
      <c r="P667580" s="83"/>
    </row>
    <row r="667581" spans="16:16" x14ac:dyDescent="0.3">
      <c r="P667581" s="83"/>
    </row>
    <row r="667582" spans="16:16" x14ac:dyDescent="0.3">
      <c r="P667582" s="83"/>
    </row>
    <row r="667583" spans="16:16" x14ac:dyDescent="0.3">
      <c r="P667583" s="83"/>
    </row>
    <row r="667584" spans="16:16" x14ac:dyDescent="0.3">
      <c r="P667584" s="83"/>
    </row>
    <row r="667585" spans="16:16" x14ac:dyDescent="0.3">
      <c r="P667585" s="83"/>
    </row>
    <row r="667586" spans="16:16" x14ac:dyDescent="0.3">
      <c r="P667586" s="83"/>
    </row>
    <row r="667587" spans="16:16" x14ac:dyDescent="0.3">
      <c r="P667587" s="83"/>
    </row>
    <row r="667588" spans="16:16" x14ac:dyDescent="0.3">
      <c r="P667588" s="83"/>
    </row>
    <row r="667589" spans="16:16" x14ac:dyDescent="0.3">
      <c r="P667589" s="83"/>
    </row>
    <row r="667590" spans="16:16" x14ac:dyDescent="0.3">
      <c r="P667590" s="83"/>
    </row>
    <row r="667591" spans="16:16" x14ac:dyDescent="0.3">
      <c r="P667591" s="83"/>
    </row>
    <row r="667592" spans="16:16" x14ac:dyDescent="0.3">
      <c r="P667592" s="83"/>
    </row>
    <row r="667593" spans="16:16" x14ac:dyDescent="0.3">
      <c r="P667593" s="83"/>
    </row>
    <row r="667594" spans="16:16" x14ac:dyDescent="0.3">
      <c r="P667594" s="83"/>
    </row>
    <row r="667595" spans="16:16" x14ac:dyDescent="0.3">
      <c r="P667595" s="83"/>
    </row>
    <row r="667596" spans="16:16" x14ac:dyDescent="0.3">
      <c r="P667596" s="83"/>
    </row>
    <row r="667597" spans="16:16" x14ac:dyDescent="0.3">
      <c r="P667597" s="83"/>
    </row>
    <row r="667598" spans="16:16" x14ac:dyDescent="0.3">
      <c r="P667598" s="83"/>
    </row>
    <row r="667599" spans="16:16" x14ac:dyDescent="0.3">
      <c r="P667599" s="83"/>
    </row>
    <row r="667600" spans="16:16" x14ac:dyDescent="0.3">
      <c r="P667600" s="83"/>
    </row>
    <row r="667601" spans="16:16" x14ac:dyDescent="0.3">
      <c r="P667601" s="83"/>
    </row>
    <row r="667602" spans="16:16" x14ac:dyDescent="0.3">
      <c r="P667602" s="83"/>
    </row>
    <row r="667603" spans="16:16" x14ac:dyDescent="0.3">
      <c r="P667603" s="83"/>
    </row>
    <row r="667604" spans="16:16" x14ac:dyDescent="0.3">
      <c r="P667604" s="83"/>
    </row>
    <row r="667605" spans="16:16" x14ac:dyDescent="0.3">
      <c r="P667605" s="83"/>
    </row>
    <row r="667606" spans="16:16" x14ac:dyDescent="0.3">
      <c r="P667606" s="83"/>
    </row>
    <row r="667607" spans="16:16" x14ac:dyDescent="0.3">
      <c r="P667607" s="83"/>
    </row>
    <row r="667608" spans="16:16" x14ac:dyDescent="0.3">
      <c r="P667608" s="83"/>
    </row>
    <row r="667609" spans="16:16" x14ac:dyDescent="0.3">
      <c r="P667609" s="83"/>
    </row>
    <row r="667610" spans="16:16" x14ac:dyDescent="0.3">
      <c r="P667610" s="83"/>
    </row>
    <row r="667611" spans="16:16" x14ac:dyDescent="0.3">
      <c r="P667611" s="83"/>
    </row>
    <row r="667612" spans="16:16" x14ac:dyDescent="0.3">
      <c r="P667612" s="83"/>
    </row>
    <row r="667613" spans="16:16" x14ac:dyDescent="0.3">
      <c r="P667613" s="83"/>
    </row>
    <row r="667614" spans="16:16" x14ac:dyDescent="0.3">
      <c r="P667614" s="83"/>
    </row>
    <row r="667615" spans="16:16" x14ac:dyDescent="0.3">
      <c r="P667615" s="83"/>
    </row>
    <row r="667616" spans="16:16" x14ac:dyDescent="0.3">
      <c r="P667616" s="83"/>
    </row>
    <row r="667617" spans="16:16" x14ac:dyDescent="0.3">
      <c r="P667617" s="83"/>
    </row>
    <row r="667618" spans="16:16" x14ac:dyDescent="0.3">
      <c r="P667618" s="83"/>
    </row>
    <row r="667619" spans="16:16" x14ac:dyDescent="0.3">
      <c r="P667619" s="83"/>
    </row>
    <row r="667620" spans="16:16" x14ac:dyDescent="0.3">
      <c r="P667620" s="83"/>
    </row>
    <row r="667621" spans="16:16" x14ac:dyDescent="0.3">
      <c r="P667621" s="83"/>
    </row>
    <row r="667622" spans="16:16" x14ac:dyDescent="0.3">
      <c r="P667622" s="83"/>
    </row>
    <row r="667623" spans="16:16" x14ac:dyDescent="0.3">
      <c r="P667623" s="83"/>
    </row>
    <row r="667624" spans="16:16" x14ac:dyDescent="0.3">
      <c r="P667624" s="83"/>
    </row>
    <row r="667625" spans="16:16" x14ac:dyDescent="0.3">
      <c r="P667625" s="83"/>
    </row>
    <row r="667626" spans="16:16" x14ac:dyDescent="0.3">
      <c r="P667626" s="83"/>
    </row>
    <row r="667627" spans="16:16" x14ac:dyDescent="0.3">
      <c r="P667627" s="83"/>
    </row>
    <row r="667628" spans="16:16" x14ac:dyDescent="0.3">
      <c r="P667628" s="83"/>
    </row>
    <row r="667629" spans="16:16" x14ac:dyDescent="0.3">
      <c r="P667629" s="83"/>
    </row>
    <row r="667630" spans="16:16" x14ac:dyDescent="0.3">
      <c r="P667630" s="83"/>
    </row>
    <row r="667631" spans="16:16" x14ac:dyDescent="0.3">
      <c r="P667631" s="83"/>
    </row>
    <row r="667632" spans="16:16" x14ac:dyDescent="0.3">
      <c r="P667632" s="83"/>
    </row>
    <row r="667633" spans="16:16" x14ac:dyDescent="0.3">
      <c r="P667633" s="83"/>
    </row>
    <row r="667634" spans="16:16" x14ac:dyDescent="0.3">
      <c r="P667634" s="83"/>
    </row>
    <row r="667635" spans="16:16" x14ac:dyDescent="0.3">
      <c r="P667635" s="83"/>
    </row>
    <row r="667636" spans="16:16" x14ac:dyDescent="0.3">
      <c r="P667636" s="83"/>
    </row>
    <row r="667637" spans="16:16" x14ac:dyDescent="0.3">
      <c r="P667637" s="83"/>
    </row>
    <row r="667638" spans="16:16" x14ac:dyDescent="0.3">
      <c r="P667638" s="83"/>
    </row>
    <row r="667639" spans="16:16" x14ac:dyDescent="0.3">
      <c r="P667639" s="83"/>
    </row>
    <row r="667640" spans="16:16" x14ac:dyDescent="0.3">
      <c r="P667640" s="83"/>
    </row>
    <row r="667641" spans="16:16" x14ac:dyDescent="0.3">
      <c r="P667641" s="83"/>
    </row>
    <row r="667642" spans="16:16" x14ac:dyDescent="0.3">
      <c r="P667642" s="83"/>
    </row>
    <row r="667643" spans="16:16" x14ac:dyDescent="0.3">
      <c r="P667643" s="83"/>
    </row>
    <row r="667644" spans="16:16" x14ac:dyDescent="0.3">
      <c r="P667644" s="83"/>
    </row>
    <row r="667645" spans="16:16" x14ac:dyDescent="0.3">
      <c r="P667645" s="83"/>
    </row>
    <row r="667646" spans="16:16" x14ac:dyDescent="0.3">
      <c r="P667646" s="83"/>
    </row>
    <row r="667647" spans="16:16" x14ac:dyDescent="0.3">
      <c r="P667647" s="83"/>
    </row>
    <row r="667648" spans="16:16" x14ac:dyDescent="0.3">
      <c r="P667648" s="83"/>
    </row>
    <row r="667649" spans="16:16" x14ac:dyDescent="0.3">
      <c r="P667649" s="83"/>
    </row>
    <row r="667650" spans="16:16" x14ac:dyDescent="0.3">
      <c r="P667650" s="83"/>
    </row>
    <row r="667651" spans="16:16" x14ac:dyDescent="0.3">
      <c r="P667651" s="83"/>
    </row>
    <row r="667652" spans="16:16" x14ac:dyDescent="0.3">
      <c r="P667652" s="83"/>
    </row>
    <row r="667653" spans="16:16" x14ac:dyDescent="0.3">
      <c r="P667653" s="83"/>
    </row>
    <row r="667654" spans="16:16" x14ac:dyDescent="0.3">
      <c r="P667654" s="83"/>
    </row>
    <row r="667655" spans="16:16" x14ac:dyDescent="0.3">
      <c r="P667655" s="83"/>
    </row>
    <row r="667656" spans="16:16" x14ac:dyDescent="0.3">
      <c r="P667656" s="83"/>
    </row>
    <row r="667657" spans="16:16" x14ac:dyDescent="0.3">
      <c r="P667657" s="83"/>
    </row>
    <row r="667658" spans="16:16" x14ac:dyDescent="0.3">
      <c r="P667658" s="83"/>
    </row>
    <row r="667659" spans="16:16" x14ac:dyDescent="0.3">
      <c r="P667659" s="83"/>
    </row>
    <row r="667660" spans="16:16" x14ac:dyDescent="0.3">
      <c r="P667660" s="83"/>
    </row>
    <row r="667661" spans="16:16" x14ac:dyDescent="0.3">
      <c r="P667661" s="83"/>
    </row>
    <row r="667662" spans="16:16" x14ac:dyDescent="0.3">
      <c r="P667662" s="83"/>
    </row>
    <row r="667663" spans="16:16" x14ac:dyDescent="0.3">
      <c r="P667663" s="83"/>
    </row>
    <row r="667664" spans="16:16" x14ac:dyDescent="0.3">
      <c r="P667664" s="83"/>
    </row>
    <row r="667665" spans="16:16" x14ac:dyDescent="0.3">
      <c r="P667665" s="83"/>
    </row>
    <row r="667666" spans="16:16" x14ac:dyDescent="0.3">
      <c r="P667666" s="83"/>
    </row>
    <row r="667667" spans="16:16" x14ac:dyDescent="0.3">
      <c r="P667667" s="83"/>
    </row>
    <row r="667668" spans="16:16" x14ac:dyDescent="0.3">
      <c r="P667668" s="83"/>
    </row>
    <row r="667669" spans="16:16" x14ac:dyDescent="0.3">
      <c r="P667669" s="83"/>
    </row>
    <row r="667670" spans="16:16" x14ac:dyDescent="0.3">
      <c r="P667670" s="83"/>
    </row>
    <row r="667671" spans="16:16" x14ac:dyDescent="0.3">
      <c r="P667671" s="83"/>
    </row>
    <row r="667672" spans="16:16" x14ac:dyDescent="0.3">
      <c r="P667672" s="83"/>
    </row>
    <row r="667673" spans="16:16" x14ac:dyDescent="0.3">
      <c r="P667673" s="83"/>
    </row>
    <row r="667674" spans="16:16" x14ac:dyDescent="0.3">
      <c r="P667674" s="83"/>
    </row>
    <row r="667675" spans="16:16" x14ac:dyDescent="0.3">
      <c r="P667675" s="83"/>
    </row>
    <row r="667676" spans="16:16" x14ac:dyDescent="0.3">
      <c r="P667676" s="83"/>
    </row>
    <row r="667677" spans="16:16" x14ac:dyDescent="0.3">
      <c r="P667677" s="83"/>
    </row>
    <row r="667678" spans="16:16" x14ac:dyDescent="0.3">
      <c r="P667678" s="83"/>
    </row>
    <row r="667679" spans="16:16" x14ac:dyDescent="0.3">
      <c r="P667679" s="83"/>
    </row>
    <row r="667680" spans="16:16" x14ac:dyDescent="0.3">
      <c r="P667680" s="83"/>
    </row>
    <row r="667681" spans="16:16" x14ac:dyDescent="0.3">
      <c r="P667681" s="83"/>
    </row>
    <row r="667682" spans="16:16" x14ac:dyDescent="0.3">
      <c r="P667682" s="83"/>
    </row>
    <row r="667683" spans="16:16" x14ac:dyDescent="0.3">
      <c r="P667683" s="83"/>
    </row>
    <row r="667684" spans="16:16" x14ac:dyDescent="0.3">
      <c r="P667684" s="83"/>
    </row>
    <row r="667685" spans="16:16" x14ac:dyDescent="0.3">
      <c r="P667685" s="83"/>
    </row>
    <row r="667686" spans="16:16" x14ac:dyDescent="0.3">
      <c r="P667686" s="83"/>
    </row>
    <row r="667687" spans="16:16" x14ac:dyDescent="0.3">
      <c r="P667687" s="83"/>
    </row>
    <row r="667688" spans="16:16" x14ac:dyDescent="0.3">
      <c r="P667688" s="83"/>
    </row>
    <row r="667689" spans="16:16" x14ac:dyDescent="0.3">
      <c r="P667689" s="83"/>
    </row>
    <row r="667690" spans="16:16" x14ac:dyDescent="0.3">
      <c r="P667690" s="83"/>
    </row>
    <row r="667691" spans="16:16" x14ac:dyDescent="0.3">
      <c r="P667691" s="83"/>
    </row>
    <row r="667692" spans="16:16" x14ac:dyDescent="0.3">
      <c r="P667692" s="83"/>
    </row>
    <row r="667693" spans="16:16" x14ac:dyDescent="0.3">
      <c r="P667693" s="83"/>
    </row>
    <row r="667694" spans="16:16" x14ac:dyDescent="0.3">
      <c r="P667694" s="83"/>
    </row>
    <row r="667695" spans="16:16" x14ac:dyDescent="0.3">
      <c r="P667695" s="83"/>
    </row>
    <row r="667696" spans="16:16" x14ac:dyDescent="0.3">
      <c r="P667696" s="83"/>
    </row>
    <row r="667697" spans="16:16" x14ac:dyDescent="0.3">
      <c r="P667697" s="83"/>
    </row>
    <row r="667698" spans="16:16" x14ac:dyDescent="0.3">
      <c r="P667698" s="83"/>
    </row>
    <row r="667699" spans="16:16" x14ac:dyDescent="0.3">
      <c r="P667699" s="83"/>
    </row>
    <row r="667700" spans="16:16" x14ac:dyDescent="0.3">
      <c r="P667700" s="83"/>
    </row>
    <row r="667701" spans="16:16" x14ac:dyDescent="0.3">
      <c r="P667701" s="83"/>
    </row>
    <row r="667702" spans="16:16" x14ac:dyDescent="0.3">
      <c r="P667702" s="83"/>
    </row>
    <row r="667703" spans="16:16" x14ac:dyDescent="0.3">
      <c r="P667703" s="83"/>
    </row>
    <row r="667704" spans="16:16" x14ac:dyDescent="0.3">
      <c r="P667704" s="83"/>
    </row>
    <row r="667705" spans="16:16" x14ac:dyDescent="0.3">
      <c r="P667705" s="83"/>
    </row>
    <row r="667706" spans="16:16" x14ac:dyDescent="0.3">
      <c r="P667706" s="83"/>
    </row>
    <row r="667707" spans="16:16" x14ac:dyDescent="0.3">
      <c r="P667707" s="83"/>
    </row>
    <row r="667708" spans="16:16" x14ac:dyDescent="0.3">
      <c r="P667708" s="83"/>
    </row>
    <row r="667709" spans="16:16" x14ac:dyDescent="0.3">
      <c r="P667709" s="83"/>
    </row>
    <row r="667710" spans="16:16" x14ac:dyDescent="0.3">
      <c r="P667710" s="83"/>
    </row>
    <row r="667711" spans="16:16" x14ac:dyDescent="0.3">
      <c r="P667711" s="83"/>
    </row>
    <row r="667712" spans="16:16" x14ac:dyDescent="0.3">
      <c r="P667712" s="83"/>
    </row>
    <row r="667713" spans="16:16" x14ac:dyDescent="0.3">
      <c r="P667713" s="83"/>
    </row>
    <row r="667714" spans="16:16" x14ac:dyDescent="0.3">
      <c r="P667714" s="83"/>
    </row>
    <row r="667715" spans="16:16" x14ac:dyDescent="0.3">
      <c r="P667715" s="83"/>
    </row>
    <row r="667716" spans="16:16" x14ac:dyDescent="0.3">
      <c r="P667716" s="83"/>
    </row>
    <row r="667717" spans="16:16" x14ac:dyDescent="0.3">
      <c r="P667717" s="83"/>
    </row>
    <row r="667718" spans="16:16" x14ac:dyDescent="0.3">
      <c r="P667718" s="83"/>
    </row>
    <row r="667719" spans="16:16" x14ac:dyDescent="0.3">
      <c r="P667719" s="83"/>
    </row>
    <row r="667720" spans="16:16" x14ac:dyDescent="0.3">
      <c r="P667720" s="83"/>
    </row>
    <row r="667721" spans="16:16" x14ac:dyDescent="0.3">
      <c r="P667721" s="83"/>
    </row>
    <row r="667722" spans="16:16" x14ac:dyDescent="0.3">
      <c r="P667722" s="83"/>
    </row>
    <row r="667723" spans="16:16" x14ac:dyDescent="0.3">
      <c r="P667723" s="83"/>
    </row>
    <row r="667724" spans="16:16" x14ac:dyDescent="0.3">
      <c r="P667724" s="83"/>
    </row>
    <row r="667725" spans="16:16" x14ac:dyDescent="0.3">
      <c r="P667725" s="83"/>
    </row>
    <row r="667726" spans="16:16" x14ac:dyDescent="0.3">
      <c r="P667726" s="83"/>
    </row>
    <row r="667727" spans="16:16" x14ac:dyDescent="0.3">
      <c r="P667727" s="83"/>
    </row>
    <row r="667728" spans="16:16" x14ac:dyDescent="0.3">
      <c r="P667728" s="83"/>
    </row>
    <row r="667729" spans="16:16" x14ac:dyDescent="0.3">
      <c r="P667729" s="83"/>
    </row>
    <row r="667730" spans="16:16" x14ac:dyDescent="0.3">
      <c r="P667730" s="83"/>
    </row>
    <row r="667731" spans="16:16" x14ac:dyDescent="0.3">
      <c r="P667731" s="83"/>
    </row>
    <row r="667732" spans="16:16" x14ac:dyDescent="0.3">
      <c r="P667732" s="83"/>
    </row>
    <row r="667733" spans="16:16" x14ac:dyDescent="0.3">
      <c r="P667733" s="83"/>
    </row>
    <row r="667734" spans="16:16" x14ac:dyDescent="0.3">
      <c r="P667734" s="83"/>
    </row>
    <row r="667735" spans="16:16" x14ac:dyDescent="0.3">
      <c r="P667735" s="83"/>
    </row>
    <row r="667736" spans="16:16" x14ac:dyDescent="0.3">
      <c r="P667736" s="83"/>
    </row>
    <row r="667737" spans="16:16" x14ac:dyDescent="0.3">
      <c r="P667737" s="83"/>
    </row>
    <row r="667738" spans="16:16" x14ac:dyDescent="0.3">
      <c r="P667738" s="83"/>
    </row>
    <row r="667739" spans="16:16" x14ac:dyDescent="0.3">
      <c r="P667739" s="83"/>
    </row>
    <row r="667740" spans="16:16" x14ac:dyDescent="0.3">
      <c r="P667740" s="83"/>
    </row>
    <row r="667741" spans="16:16" x14ac:dyDescent="0.3">
      <c r="P667741" s="83"/>
    </row>
    <row r="667742" spans="16:16" x14ac:dyDescent="0.3">
      <c r="P667742" s="83"/>
    </row>
    <row r="667743" spans="16:16" x14ac:dyDescent="0.3">
      <c r="P667743" s="83"/>
    </row>
    <row r="667744" spans="16:16" x14ac:dyDescent="0.3">
      <c r="P667744" s="83"/>
    </row>
    <row r="667745" spans="16:16" x14ac:dyDescent="0.3">
      <c r="P667745" s="83"/>
    </row>
    <row r="667746" spans="16:16" x14ac:dyDescent="0.3">
      <c r="P667746" s="83"/>
    </row>
    <row r="667747" spans="16:16" x14ac:dyDescent="0.3">
      <c r="P667747" s="83"/>
    </row>
    <row r="667748" spans="16:16" x14ac:dyDescent="0.3">
      <c r="P667748" s="83"/>
    </row>
    <row r="667749" spans="16:16" x14ac:dyDescent="0.3">
      <c r="P667749" s="83"/>
    </row>
    <row r="667750" spans="16:16" x14ac:dyDescent="0.3">
      <c r="P667750" s="83"/>
    </row>
    <row r="667751" spans="16:16" x14ac:dyDescent="0.3">
      <c r="P667751" s="83"/>
    </row>
    <row r="667752" spans="16:16" x14ac:dyDescent="0.3">
      <c r="P667752" s="83"/>
    </row>
    <row r="667753" spans="16:16" x14ac:dyDescent="0.3">
      <c r="P667753" s="83"/>
    </row>
    <row r="667754" spans="16:16" x14ac:dyDescent="0.3">
      <c r="P667754" s="83"/>
    </row>
    <row r="667755" spans="16:16" x14ac:dyDescent="0.3">
      <c r="P667755" s="83"/>
    </row>
    <row r="667756" spans="16:16" x14ac:dyDescent="0.3">
      <c r="P667756" s="83"/>
    </row>
    <row r="667757" spans="16:16" x14ac:dyDescent="0.3">
      <c r="P667757" s="83"/>
    </row>
    <row r="667758" spans="16:16" x14ac:dyDescent="0.3">
      <c r="P667758" s="83"/>
    </row>
    <row r="667759" spans="16:16" x14ac:dyDescent="0.3">
      <c r="P667759" s="83"/>
    </row>
    <row r="667760" spans="16:16" x14ac:dyDescent="0.3">
      <c r="P667760" s="83"/>
    </row>
    <row r="667761" spans="16:16" x14ac:dyDescent="0.3">
      <c r="P667761" s="83"/>
    </row>
    <row r="667762" spans="16:16" x14ac:dyDescent="0.3">
      <c r="P667762" s="83"/>
    </row>
    <row r="667763" spans="16:16" x14ac:dyDescent="0.3">
      <c r="P667763" s="83"/>
    </row>
    <row r="667764" spans="16:16" x14ac:dyDescent="0.3">
      <c r="P667764" s="83"/>
    </row>
    <row r="667765" spans="16:16" x14ac:dyDescent="0.3">
      <c r="P667765" s="83"/>
    </row>
    <row r="667766" spans="16:16" x14ac:dyDescent="0.3">
      <c r="P667766" s="83"/>
    </row>
    <row r="667767" spans="16:16" x14ac:dyDescent="0.3">
      <c r="P667767" s="83"/>
    </row>
    <row r="667768" spans="16:16" x14ac:dyDescent="0.3">
      <c r="P667768" s="83"/>
    </row>
    <row r="667769" spans="16:16" x14ac:dyDescent="0.3">
      <c r="P667769" s="83"/>
    </row>
    <row r="667770" spans="16:16" x14ac:dyDescent="0.3">
      <c r="P667770" s="83"/>
    </row>
    <row r="667771" spans="16:16" x14ac:dyDescent="0.3">
      <c r="P667771" s="83"/>
    </row>
    <row r="667772" spans="16:16" x14ac:dyDescent="0.3">
      <c r="P667772" s="83"/>
    </row>
    <row r="667773" spans="16:16" x14ac:dyDescent="0.3">
      <c r="P667773" s="83"/>
    </row>
    <row r="667774" spans="16:16" x14ac:dyDescent="0.3">
      <c r="P667774" s="83"/>
    </row>
    <row r="667775" spans="16:16" x14ac:dyDescent="0.3">
      <c r="P667775" s="83"/>
    </row>
    <row r="667776" spans="16:16" x14ac:dyDescent="0.3">
      <c r="P667776" s="83"/>
    </row>
    <row r="667777" spans="16:16" x14ac:dyDescent="0.3">
      <c r="P667777" s="83"/>
    </row>
    <row r="667778" spans="16:16" x14ac:dyDescent="0.3">
      <c r="P667778" s="83"/>
    </row>
    <row r="667779" spans="16:16" x14ac:dyDescent="0.3">
      <c r="P667779" s="83"/>
    </row>
    <row r="667780" spans="16:16" x14ac:dyDescent="0.3">
      <c r="P667780" s="83"/>
    </row>
    <row r="667781" spans="16:16" x14ac:dyDescent="0.3">
      <c r="P667781" s="83"/>
    </row>
    <row r="667782" spans="16:16" x14ac:dyDescent="0.3">
      <c r="P667782" s="83"/>
    </row>
    <row r="667783" spans="16:16" x14ac:dyDescent="0.3">
      <c r="P667783" s="83"/>
    </row>
    <row r="667784" spans="16:16" x14ac:dyDescent="0.3">
      <c r="P667784" s="83"/>
    </row>
    <row r="667785" spans="16:16" x14ac:dyDescent="0.3">
      <c r="P667785" s="83"/>
    </row>
    <row r="667786" spans="16:16" x14ac:dyDescent="0.3">
      <c r="P667786" s="83"/>
    </row>
    <row r="667787" spans="16:16" x14ac:dyDescent="0.3">
      <c r="P667787" s="83"/>
    </row>
    <row r="667788" spans="16:16" x14ac:dyDescent="0.3">
      <c r="P667788" s="83"/>
    </row>
    <row r="667789" spans="16:16" x14ac:dyDescent="0.3">
      <c r="P667789" s="83"/>
    </row>
    <row r="667790" spans="16:16" x14ac:dyDescent="0.3">
      <c r="P667790" s="83"/>
    </row>
    <row r="667791" spans="16:16" x14ac:dyDescent="0.3">
      <c r="P667791" s="83"/>
    </row>
    <row r="667792" spans="16:16" x14ac:dyDescent="0.3">
      <c r="P667792" s="83"/>
    </row>
    <row r="667793" spans="16:16" x14ac:dyDescent="0.3">
      <c r="P667793" s="83"/>
    </row>
    <row r="667794" spans="16:16" x14ac:dyDescent="0.3">
      <c r="P667794" s="83"/>
    </row>
    <row r="667795" spans="16:16" x14ac:dyDescent="0.3">
      <c r="P667795" s="83"/>
    </row>
    <row r="667796" spans="16:16" x14ac:dyDescent="0.3">
      <c r="P667796" s="83"/>
    </row>
    <row r="667797" spans="16:16" x14ac:dyDescent="0.3">
      <c r="P667797" s="83"/>
    </row>
    <row r="667798" spans="16:16" x14ac:dyDescent="0.3">
      <c r="P667798" s="83"/>
    </row>
    <row r="667799" spans="16:16" x14ac:dyDescent="0.3">
      <c r="P667799" s="83"/>
    </row>
    <row r="667800" spans="16:16" x14ac:dyDescent="0.3">
      <c r="P667800" s="83"/>
    </row>
    <row r="667801" spans="16:16" x14ac:dyDescent="0.3">
      <c r="P667801" s="83"/>
    </row>
    <row r="667802" spans="16:16" x14ac:dyDescent="0.3">
      <c r="P667802" s="83"/>
    </row>
    <row r="667803" spans="16:16" x14ac:dyDescent="0.3">
      <c r="P667803" s="83"/>
    </row>
    <row r="667804" spans="16:16" x14ac:dyDescent="0.3">
      <c r="P667804" s="83"/>
    </row>
    <row r="667805" spans="16:16" x14ac:dyDescent="0.3">
      <c r="P667805" s="83"/>
    </row>
    <row r="667806" spans="16:16" x14ac:dyDescent="0.3">
      <c r="P667806" s="83"/>
    </row>
    <row r="667807" spans="16:16" x14ac:dyDescent="0.3">
      <c r="P667807" s="83"/>
    </row>
    <row r="667808" spans="16:16" x14ac:dyDescent="0.3">
      <c r="P667808" s="83"/>
    </row>
    <row r="667809" spans="16:16" x14ac:dyDescent="0.3">
      <c r="P667809" s="83"/>
    </row>
    <row r="667810" spans="16:16" x14ac:dyDescent="0.3">
      <c r="P667810" s="83"/>
    </row>
    <row r="667811" spans="16:16" x14ac:dyDescent="0.3">
      <c r="P667811" s="83"/>
    </row>
    <row r="667812" spans="16:16" x14ac:dyDescent="0.3">
      <c r="P667812" s="83"/>
    </row>
    <row r="667813" spans="16:16" x14ac:dyDescent="0.3">
      <c r="P667813" s="83"/>
    </row>
    <row r="667814" spans="16:16" x14ac:dyDescent="0.3">
      <c r="P667814" s="83"/>
    </row>
    <row r="667815" spans="16:16" x14ac:dyDescent="0.3">
      <c r="P667815" s="83"/>
    </row>
    <row r="667816" spans="16:16" x14ac:dyDescent="0.3">
      <c r="P667816" s="83"/>
    </row>
    <row r="667817" spans="16:16" x14ac:dyDescent="0.3">
      <c r="P667817" s="83"/>
    </row>
    <row r="667818" spans="16:16" x14ac:dyDescent="0.3">
      <c r="P667818" s="83"/>
    </row>
    <row r="667819" spans="16:16" x14ac:dyDescent="0.3">
      <c r="P667819" s="83"/>
    </row>
    <row r="667820" spans="16:16" x14ac:dyDescent="0.3">
      <c r="P667820" s="83"/>
    </row>
    <row r="667821" spans="16:16" x14ac:dyDescent="0.3">
      <c r="P667821" s="83"/>
    </row>
    <row r="667822" spans="16:16" x14ac:dyDescent="0.3">
      <c r="P667822" s="83"/>
    </row>
    <row r="667823" spans="16:16" x14ac:dyDescent="0.3">
      <c r="P667823" s="83"/>
    </row>
    <row r="667824" spans="16:16" x14ac:dyDescent="0.3">
      <c r="P667824" s="83"/>
    </row>
    <row r="667825" spans="16:16" x14ac:dyDescent="0.3">
      <c r="P667825" s="83"/>
    </row>
    <row r="667826" spans="16:16" x14ac:dyDescent="0.3">
      <c r="P667826" s="83"/>
    </row>
    <row r="667827" spans="16:16" x14ac:dyDescent="0.3">
      <c r="P667827" s="83"/>
    </row>
    <row r="667828" spans="16:16" x14ac:dyDescent="0.3">
      <c r="P667828" s="83"/>
    </row>
    <row r="667829" spans="16:16" x14ac:dyDescent="0.3">
      <c r="P667829" s="83"/>
    </row>
    <row r="667830" spans="16:16" x14ac:dyDescent="0.3">
      <c r="P667830" s="83"/>
    </row>
    <row r="667831" spans="16:16" x14ac:dyDescent="0.3">
      <c r="P667831" s="83"/>
    </row>
    <row r="667832" spans="16:16" x14ac:dyDescent="0.3">
      <c r="P667832" s="83"/>
    </row>
    <row r="667833" spans="16:16" x14ac:dyDescent="0.3">
      <c r="P667833" s="83"/>
    </row>
    <row r="667834" spans="16:16" x14ac:dyDescent="0.3">
      <c r="P667834" s="83"/>
    </row>
    <row r="667835" spans="16:16" x14ac:dyDescent="0.3">
      <c r="P667835" s="83"/>
    </row>
    <row r="667836" spans="16:16" x14ac:dyDescent="0.3">
      <c r="P667836" s="83"/>
    </row>
    <row r="667837" spans="16:16" x14ac:dyDescent="0.3">
      <c r="P667837" s="83"/>
    </row>
    <row r="667838" spans="16:16" x14ac:dyDescent="0.3">
      <c r="P667838" s="83"/>
    </row>
    <row r="667839" spans="16:16" x14ac:dyDescent="0.3">
      <c r="P667839" s="83"/>
    </row>
    <row r="667840" spans="16:16" x14ac:dyDescent="0.3">
      <c r="P667840" s="83"/>
    </row>
    <row r="667841" spans="16:16" x14ac:dyDescent="0.3">
      <c r="P667841" s="83"/>
    </row>
    <row r="667842" spans="16:16" x14ac:dyDescent="0.3">
      <c r="P667842" s="83"/>
    </row>
    <row r="667843" spans="16:16" x14ac:dyDescent="0.3">
      <c r="P667843" s="83"/>
    </row>
    <row r="667844" spans="16:16" x14ac:dyDescent="0.3">
      <c r="P667844" s="83"/>
    </row>
    <row r="667845" spans="16:16" x14ac:dyDescent="0.3">
      <c r="P667845" s="83"/>
    </row>
    <row r="667846" spans="16:16" x14ac:dyDescent="0.3">
      <c r="P667846" s="83"/>
    </row>
    <row r="667847" spans="16:16" x14ac:dyDescent="0.3">
      <c r="P667847" s="83"/>
    </row>
    <row r="667848" spans="16:16" x14ac:dyDescent="0.3">
      <c r="P667848" s="83"/>
    </row>
    <row r="667849" spans="16:16" x14ac:dyDescent="0.3">
      <c r="P667849" s="83"/>
    </row>
    <row r="667850" spans="16:16" x14ac:dyDescent="0.3">
      <c r="P667850" s="83"/>
    </row>
    <row r="667851" spans="16:16" x14ac:dyDescent="0.3">
      <c r="P667851" s="83"/>
    </row>
    <row r="667852" spans="16:16" x14ac:dyDescent="0.3">
      <c r="P667852" s="83"/>
    </row>
    <row r="667853" spans="16:16" x14ac:dyDescent="0.3">
      <c r="P667853" s="83"/>
    </row>
    <row r="667854" spans="16:16" x14ac:dyDescent="0.3">
      <c r="P667854" s="83"/>
    </row>
    <row r="667855" spans="16:16" x14ac:dyDescent="0.3">
      <c r="P667855" s="83"/>
    </row>
    <row r="667856" spans="16:16" x14ac:dyDescent="0.3">
      <c r="P667856" s="83"/>
    </row>
    <row r="667857" spans="16:16" x14ac:dyDescent="0.3">
      <c r="P667857" s="83"/>
    </row>
    <row r="667858" spans="16:16" x14ac:dyDescent="0.3">
      <c r="P667858" s="83"/>
    </row>
    <row r="667859" spans="16:16" x14ac:dyDescent="0.3">
      <c r="P667859" s="83"/>
    </row>
    <row r="667860" spans="16:16" x14ac:dyDescent="0.3">
      <c r="P667860" s="83"/>
    </row>
    <row r="667861" spans="16:16" x14ac:dyDescent="0.3">
      <c r="P667861" s="83"/>
    </row>
    <row r="667862" spans="16:16" x14ac:dyDescent="0.3">
      <c r="P667862" s="83"/>
    </row>
    <row r="667863" spans="16:16" x14ac:dyDescent="0.3">
      <c r="P667863" s="83"/>
    </row>
    <row r="667864" spans="16:16" x14ac:dyDescent="0.3">
      <c r="P667864" s="83"/>
    </row>
    <row r="667865" spans="16:16" x14ac:dyDescent="0.3">
      <c r="P667865" s="83"/>
    </row>
    <row r="667866" spans="16:16" x14ac:dyDescent="0.3">
      <c r="P667866" s="83"/>
    </row>
    <row r="667867" spans="16:16" x14ac:dyDescent="0.3">
      <c r="P667867" s="83"/>
    </row>
    <row r="667868" spans="16:16" x14ac:dyDescent="0.3">
      <c r="P667868" s="83"/>
    </row>
    <row r="667869" spans="16:16" x14ac:dyDescent="0.3">
      <c r="P667869" s="83"/>
    </row>
    <row r="667870" spans="16:16" x14ac:dyDescent="0.3">
      <c r="P667870" s="83"/>
    </row>
    <row r="667871" spans="16:16" x14ac:dyDescent="0.3">
      <c r="P667871" s="83"/>
    </row>
    <row r="667872" spans="16:16" x14ac:dyDescent="0.3">
      <c r="P667872" s="83"/>
    </row>
    <row r="667873" spans="16:16" x14ac:dyDescent="0.3">
      <c r="P667873" s="83"/>
    </row>
    <row r="667874" spans="16:16" x14ac:dyDescent="0.3">
      <c r="P667874" s="83"/>
    </row>
    <row r="667875" spans="16:16" x14ac:dyDescent="0.3">
      <c r="P667875" s="83"/>
    </row>
    <row r="667876" spans="16:16" x14ac:dyDescent="0.3">
      <c r="P667876" s="83"/>
    </row>
    <row r="667877" spans="16:16" x14ac:dyDescent="0.3">
      <c r="P667877" s="83"/>
    </row>
    <row r="667878" spans="16:16" x14ac:dyDescent="0.3">
      <c r="P667878" s="83"/>
    </row>
    <row r="667879" spans="16:16" x14ac:dyDescent="0.3">
      <c r="P667879" s="83"/>
    </row>
    <row r="667880" spans="16:16" x14ac:dyDescent="0.3">
      <c r="P667880" s="83"/>
    </row>
    <row r="667881" spans="16:16" x14ac:dyDescent="0.3">
      <c r="P667881" s="83"/>
    </row>
    <row r="667882" spans="16:16" x14ac:dyDescent="0.3">
      <c r="P667882" s="83"/>
    </row>
    <row r="667883" spans="16:16" x14ac:dyDescent="0.3">
      <c r="P667883" s="83"/>
    </row>
    <row r="667884" spans="16:16" x14ac:dyDescent="0.3">
      <c r="P667884" s="83"/>
    </row>
    <row r="667885" spans="16:16" x14ac:dyDescent="0.3">
      <c r="P667885" s="83"/>
    </row>
    <row r="667886" spans="16:16" x14ac:dyDescent="0.3">
      <c r="P667886" s="83"/>
    </row>
    <row r="667887" spans="16:16" x14ac:dyDescent="0.3">
      <c r="P667887" s="83"/>
    </row>
    <row r="667888" spans="16:16" x14ac:dyDescent="0.3">
      <c r="P667888" s="83"/>
    </row>
    <row r="667889" spans="16:16" x14ac:dyDescent="0.3">
      <c r="P667889" s="83"/>
    </row>
    <row r="667890" spans="16:16" x14ac:dyDescent="0.3">
      <c r="P667890" s="83"/>
    </row>
    <row r="667891" spans="16:16" x14ac:dyDescent="0.3">
      <c r="P667891" s="83"/>
    </row>
    <row r="667892" spans="16:16" x14ac:dyDescent="0.3">
      <c r="P667892" s="83"/>
    </row>
    <row r="667893" spans="16:16" x14ac:dyDescent="0.3">
      <c r="P667893" s="83"/>
    </row>
    <row r="667894" spans="16:16" x14ac:dyDescent="0.3">
      <c r="P667894" s="83"/>
    </row>
    <row r="667895" spans="16:16" x14ac:dyDescent="0.3">
      <c r="P667895" s="83"/>
    </row>
    <row r="667896" spans="16:16" x14ac:dyDescent="0.3">
      <c r="P667896" s="83"/>
    </row>
    <row r="667897" spans="16:16" x14ac:dyDescent="0.3">
      <c r="P667897" s="83"/>
    </row>
    <row r="667898" spans="16:16" x14ac:dyDescent="0.3">
      <c r="P667898" s="83"/>
    </row>
    <row r="667899" spans="16:16" x14ac:dyDescent="0.3">
      <c r="P667899" s="83"/>
    </row>
    <row r="667900" spans="16:16" x14ac:dyDescent="0.3">
      <c r="P667900" s="83"/>
    </row>
    <row r="667901" spans="16:16" x14ac:dyDescent="0.3">
      <c r="P667901" s="83"/>
    </row>
    <row r="667902" spans="16:16" x14ac:dyDescent="0.3">
      <c r="P667902" s="83"/>
    </row>
    <row r="667903" spans="16:16" x14ac:dyDescent="0.3">
      <c r="P667903" s="83"/>
    </row>
    <row r="667904" spans="16:16" x14ac:dyDescent="0.3">
      <c r="P667904" s="83"/>
    </row>
    <row r="667905" spans="16:16" x14ac:dyDescent="0.3">
      <c r="P667905" s="83"/>
    </row>
    <row r="667906" spans="16:16" x14ac:dyDescent="0.3">
      <c r="P667906" s="83"/>
    </row>
    <row r="667907" spans="16:16" x14ac:dyDescent="0.3">
      <c r="P667907" s="83"/>
    </row>
    <row r="667908" spans="16:16" x14ac:dyDescent="0.3">
      <c r="P667908" s="83"/>
    </row>
    <row r="667909" spans="16:16" x14ac:dyDescent="0.3">
      <c r="P667909" s="83"/>
    </row>
    <row r="667910" spans="16:16" x14ac:dyDescent="0.3">
      <c r="P667910" s="83"/>
    </row>
    <row r="667911" spans="16:16" x14ac:dyDescent="0.3">
      <c r="P667911" s="83"/>
    </row>
    <row r="667912" spans="16:16" x14ac:dyDescent="0.3">
      <c r="P667912" s="83"/>
    </row>
    <row r="667913" spans="16:16" x14ac:dyDescent="0.3">
      <c r="P667913" s="83"/>
    </row>
    <row r="667914" spans="16:16" x14ac:dyDescent="0.3">
      <c r="P667914" s="83"/>
    </row>
    <row r="667915" spans="16:16" x14ac:dyDescent="0.3">
      <c r="P667915" s="83"/>
    </row>
    <row r="667916" spans="16:16" x14ac:dyDescent="0.3">
      <c r="P667916" s="83"/>
    </row>
    <row r="667917" spans="16:16" x14ac:dyDescent="0.3">
      <c r="P667917" s="83"/>
    </row>
    <row r="667918" spans="16:16" x14ac:dyDescent="0.3">
      <c r="P667918" s="83"/>
    </row>
    <row r="667919" spans="16:16" x14ac:dyDescent="0.3">
      <c r="P667919" s="83"/>
    </row>
    <row r="667920" spans="16:16" x14ac:dyDescent="0.3">
      <c r="P667920" s="83"/>
    </row>
    <row r="667921" spans="16:16" x14ac:dyDescent="0.3">
      <c r="P667921" s="83"/>
    </row>
    <row r="667922" spans="16:16" x14ac:dyDescent="0.3">
      <c r="P667922" s="83"/>
    </row>
    <row r="667923" spans="16:16" x14ac:dyDescent="0.3">
      <c r="P667923" s="83"/>
    </row>
    <row r="667924" spans="16:16" x14ac:dyDescent="0.3">
      <c r="P667924" s="83"/>
    </row>
    <row r="667925" spans="16:16" x14ac:dyDescent="0.3">
      <c r="P667925" s="83"/>
    </row>
    <row r="667926" spans="16:16" x14ac:dyDescent="0.3">
      <c r="P667926" s="83"/>
    </row>
    <row r="667927" spans="16:16" x14ac:dyDescent="0.3">
      <c r="P667927" s="83"/>
    </row>
    <row r="667928" spans="16:16" x14ac:dyDescent="0.3">
      <c r="P667928" s="83"/>
    </row>
    <row r="667929" spans="16:16" x14ac:dyDescent="0.3">
      <c r="P667929" s="83"/>
    </row>
    <row r="667930" spans="16:16" x14ac:dyDescent="0.3">
      <c r="P667930" s="83"/>
    </row>
    <row r="667931" spans="16:16" x14ac:dyDescent="0.3">
      <c r="P667931" s="83"/>
    </row>
    <row r="667932" spans="16:16" x14ac:dyDescent="0.3">
      <c r="P667932" s="83"/>
    </row>
    <row r="667933" spans="16:16" x14ac:dyDescent="0.3">
      <c r="P667933" s="83"/>
    </row>
    <row r="667934" spans="16:16" x14ac:dyDescent="0.3">
      <c r="P667934" s="83"/>
    </row>
    <row r="667935" spans="16:16" x14ac:dyDescent="0.3">
      <c r="P667935" s="83"/>
    </row>
    <row r="667936" spans="16:16" x14ac:dyDescent="0.3">
      <c r="P667936" s="83"/>
    </row>
    <row r="667937" spans="16:16" x14ac:dyDescent="0.3">
      <c r="P667937" s="83"/>
    </row>
    <row r="667938" spans="16:16" x14ac:dyDescent="0.3">
      <c r="P667938" s="83"/>
    </row>
    <row r="667939" spans="16:16" x14ac:dyDescent="0.3">
      <c r="P667939" s="83"/>
    </row>
    <row r="667940" spans="16:16" x14ac:dyDescent="0.3">
      <c r="P667940" s="83"/>
    </row>
    <row r="667941" spans="16:16" x14ac:dyDescent="0.3">
      <c r="P667941" s="83"/>
    </row>
    <row r="667942" spans="16:16" x14ac:dyDescent="0.3">
      <c r="P667942" s="83"/>
    </row>
    <row r="667943" spans="16:16" x14ac:dyDescent="0.3">
      <c r="P667943" s="83"/>
    </row>
    <row r="667944" spans="16:16" x14ac:dyDescent="0.3">
      <c r="P667944" s="83"/>
    </row>
    <row r="667945" spans="16:16" x14ac:dyDescent="0.3">
      <c r="P667945" s="83"/>
    </row>
    <row r="667946" spans="16:16" x14ac:dyDescent="0.3">
      <c r="P667946" s="83"/>
    </row>
    <row r="667947" spans="16:16" x14ac:dyDescent="0.3">
      <c r="P667947" s="83"/>
    </row>
    <row r="667948" spans="16:16" x14ac:dyDescent="0.3">
      <c r="P667948" s="83"/>
    </row>
    <row r="667949" spans="16:16" x14ac:dyDescent="0.3">
      <c r="P667949" s="83"/>
    </row>
    <row r="667950" spans="16:16" x14ac:dyDescent="0.3">
      <c r="P667950" s="83"/>
    </row>
    <row r="667951" spans="16:16" x14ac:dyDescent="0.3">
      <c r="P667951" s="83"/>
    </row>
    <row r="667952" spans="16:16" x14ac:dyDescent="0.3">
      <c r="P667952" s="83"/>
    </row>
    <row r="667953" spans="16:16" x14ac:dyDescent="0.3">
      <c r="P667953" s="83"/>
    </row>
    <row r="667954" spans="16:16" x14ac:dyDescent="0.3">
      <c r="P667954" s="83"/>
    </row>
    <row r="667955" spans="16:16" x14ac:dyDescent="0.3">
      <c r="P667955" s="83"/>
    </row>
    <row r="667956" spans="16:16" x14ac:dyDescent="0.3">
      <c r="P667956" s="83"/>
    </row>
    <row r="667957" spans="16:16" x14ac:dyDescent="0.3">
      <c r="P667957" s="83"/>
    </row>
    <row r="667958" spans="16:16" x14ac:dyDescent="0.3">
      <c r="P667958" s="83"/>
    </row>
    <row r="667959" spans="16:16" x14ac:dyDescent="0.3">
      <c r="P667959" s="83"/>
    </row>
    <row r="667960" spans="16:16" x14ac:dyDescent="0.3">
      <c r="P667960" s="83"/>
    </row>
    <row r="667961" spans="16:16" x14ac:dyDescent="0.3">
      <c r="P667961" s="83"/>
    </row>
    <row r="667962" spans="16:16" x14ac:dyDescent="0.3">
      <c r="P667962" s="83"/>
    </row>
    <row r="667963" spans="16:16" x14ac:dyDescent="0.3">
      <c r="P667963" s="83"/>
    </row>
    <row r="667964" spans="16:16" x14ac:dyDescent="0.3">
      <c r="P667964" s="83"/>
    </row>
    <row r="667965" spans="16:16" x14ac:dyDescent="0.3">
      <c r="P667965" s="83"/>
    </row>
    <row r="667966" spans="16:16" x14ac:dyDescent="0.3">
      <c r="P667966" s="83"/>
    </row>
    <row r="667967" spans="16:16" x14ac:dyDescent="0.3">
      <c r="P667967" s="83"/>
    </row>
    <row r="667968" spans="16:16" x14ac:dyDescent="0.3">
      <c r="P667968" s="83"/>
    </row>
    <row r="667969" spans="16:16" x14ac:dyDescent="0.3">
      <c r="P667969" s="83"/>
    </row>
    <row r="667970" spans="16:16" x14ac:dyDescent="0.3">
      <c r="P667970" s="83"/>
    </row>
    <row r="667971" spans="16:16" x14ac:dyDescent="0.3">
      <c r="P667971" s="83"/>
    </row>
    <row r="667972" spans="16:16" x14ac:dyDescent="0.3">
      <c r="P667972" s="83"/>
    </row>
    <row r="667973" spans="16:16" x14ac:dyDescent="0.3">
      <c r="P667973" s="83"/>
    </row>
    <row r="667974" spans="16:16" x14ac:dyDescent="0.3">
      <c r="P667974" s="83"/>
    </row>
    <row r="667975" spans="16:16" x14ac:dyDescent="0.3">
      <c r="P667975" s="83"/>
    </row>
    <row r="667976" spans="16:16" x14ac:dyDescent="0.3">
      <c r="P667976" s="83"/>
    </row>
    <row r="667977" spans="16:16" x14ac:dyDescent="0.3">
      <c r="P667977" s="83"/>
    </row>
    <row r="667978" spans="16:16" x14ac:dyDescent="0.3">
      <c r="P667978" s="83"/>
    </row>
    <row r="667979" spans="16:16" x14ac:dyDescent="0.3">
      <c r="P667979" s="83"/>
    </row>
    <row r="667980" spans="16:16" x14ac:dyDescent="0.3">
      <c r="P667980" s="83"/>
    </row>
    <row r="667981" spans="16:16" x14ac:dyDescent="0.3">
      <c r="P667981" s="83"/>
    </row>
    <row r="667982" spans="16:16" x14ac:dyDescent="0.3">
      <c r="P667982" s="83"/>
    </row>
    <row r="667983" spans="16:16" x14ac:dyDescent="0.3">
      <c r="P667983" s="83"/>
    </row>
    <row r="667984" spans="16:16" x14ac:dyDescent="0.3">
      <c r="P667984" s="83"/>
    </row>
    <row r="667985" spans="16:16" x14ac:dyDescent="0.3">
      <c r="P667985" s="83"/>
    </row>
    <row r="667986" spans="16:16" x14ac:dyDescent="0.3">
      <c r="P667986" s="83"/>
    </row>
    <row r="667987" spans="16:16" x14ac:dyDescent="0.3">
      <c r="P667987" s="83"/>
    </row>
    <row r="667988" spans="16:16" x14ac:dyDescent="0.3">
      <c r="P667988" s="83"/>
    </row>
    <row r="667989" spans="16:16" x14ac:dyDescent="0.3">
      <c r="P667989" s="83"/>
    </row>
    <row r="667990" spans="16:16" x14ac:dyDescent="0.3">
      <c r="P667990" s="83"/>
    </row>
    <row r="667991" spans="16:16" x14ac:dyDescent="0.3">
      <c r="P667991" s="83"/>
    </row>
    <row r="667992" spans="16:16" x14ac:dyDescent="0.3">
      <c r="P667992" s="83"/>
    </row>
    <row r="667993" spans="16:16" x14ac:dyDescent="0.3">
      <c r="P667993" s="83"/>
    </row>
    <row r="667994" spans="16:16" x14ac:dyDescent="0.3">
      <c r="P667994" s="83"/>
    </row>
    <row r="667995" spans="16:16" x14ac:dyDescent="0.3">
      <c r="P667995" s="83"/>
    </row>
    <row r="667996" spans="16:16" x14ac:dyDescent="0.3">
      <c r="P667996" s="83"/>
    </row>
    <row r="667997" spans="16:16" x14ac:dyDescent="0.3">
      <c r="P667997" s="83"/>
    </row>
    <row r="667998" spans="16:16" x14ac:dyDescent="0.3">
      <c r="P667998" s="83"/>
    </row>
    <row r="667999" spans="16:16" x14ac:dyDescent="0.3">
      <c r="P667999" s="83"/>
    </row>
    <row r="668000" spans="16:16" x14ac:dyDescent="0.3">
      <c r="P668000" s="83"/>
    </row>
    <row r="668001" spans="16:16" x14ac:dyDescent="0.3">
      <c r="P668001" s="83"/>
    </row>
    <row r="668002" spans="16:16" x14ac:dyDescent="0.3">
      <c r="P668002" s="83"/>
    </row>
    <row r="668003" spans="16:16" x14ac:dyDescent="0.3">
      <c r="P668003" s="83"/>
    </row>
    <row r="668004" spans="16:16" x14ac:dyDescent="0.3">
      <c r="P668004" s="83"/>
    </row>
    <row r="668005" spans="16:16" x14ac:dyDescent="0.3">
      <c r="P668005" s="83"/>
    </row>
    <row r="668006" spans="16:16" x14ac:dyDescent="0.3">
      <c r="P668006" s="83"/>
    </row>
    <row r="668007" spans="16:16" x14ac:dyDescent="0.3">
      <c r="P668007" s="83"/>
    </row>
    <row r="668008" spans="16:16" x14ac:dyDescent="0.3">
      <c r="P668008" s="83"/>
    </row>
    <row r="668009" spans="16:16" x14ac:dyDescent="0.3">
      <c r="P668009" s="83"/>
    </row>
    <row r="668010" spans="16:16" x14ac:dyDescent="0.3">
      <c r="P668010" s="83"/>
    </row>
    <row r="668011" spans="16:16" x14ac:dyDescent="0.3">
      <c r="P668011" s="83"/>
    </row>
    <row r="668012" spans="16:16" x14ac:dyDescent="0.3">
      <c r="P668012" s="83"/>
    </row>
    <row r="668013" spans="16:16" x14ac:dyDescent="0.3">
      <c r="P668013" s="83"/>
    </row>
    <row r="668014" spans="16:16" x14ac:dyDescent="0.3">
      <c r="P668014" s="83"/>
    </row>
    <row r="668015" spans="16:16" x14ac:dyDescent="0.3">
      <c r="P668015" s="83"/>
    </row>
    <row r="668016" spans="16:16" x14ac:dyDescent="0.3">
      <c r="P668016" s="83"/>
    </row>
    <row r="668017" spans="16:16" x14ac:dyDescent="0.3">
      <c r="P668017" s="83"/>
    </row>
    <row r="668018" spans="16:16" x14ac:dyDescent="0.3">
      <c r="P668018" s="83"/>
    </row>
    <row r="668019" spans="16:16" x14ac:dyDescent="0.3">
      <c r="P668019" s="83"/>
    </row>
    <row r="668020" spans="16:16" x14ac:dyDescent="0.3">
      <c r="P668020" s="83"/>
    </row>
    <row r="668021" spans="16:16" x14ac:dyDescent="0.3">
      <c r="P668021" s="83"/>
    </row>
    <row r="668022" spans="16:16" x14ac:dyDescent="0.3">
      <c r="P668022" s="83"/>
    </row>
    <row r="668023" spans="16:16" x14ac:dyDescent="0.3">
      <c r="P668023" s="83"/>
    </row>
    <row r="668024" spans="16:16" x14ac:dyDescent="0.3">
      <c r="P668024" s="83"/>
    </row>
    <row r="668025" spans="16:16" x14ac:dyDescent="0.3">
      <c r="P668025" s="83"/>
    </row>
    <row r="668026" spans="16:16" x14ac:dyDescent="0.3">
      <c r="P668026" s="83"/>
    </row>
    <row r="668027" spans="16:16" x14ac:dyDescent="0.3">
      <c r="P668027" s="83"/>
    </row>
    <row r="668028" spans="16:16" x14ac:dyDescent="0.3">
      <c r="P668028" s="83"/>
    </row>
    <row r="668029" spans="16:16" x14ac:dyDescent="0.3">
      <c r="P668029" s="83"/>
    </row>
    <row r="668030" spans="16:16" x14ac:dyDescent="0.3">
      <c r="P668030" s="83"/>
    </row>
    <row r="668031" spans="16:16" x14ac:dyDescent="0.3">
      <c r="P668031" s="83"/>
    </row>
    <row r="668032" spans="16:16" x14ac:dyDescent="0.3">
      <c r="P668032" s="83"/>
    </row>
    <row r="668033" spans="16:16" x14ac:dyDescent="0.3">
      <c r="P668033" s="83"/>
    </row>
    <row r="668034" spans="16:16" x14ac:dyDescent="0.3">
      <c r="P668034" s="83"/>
    </row>
    <row r="668035" spans="16:16" x14ac:dyDescent="0.3">
      <c r="P668035" s="83"/>
    </row>
    <row r="668036" spans="16:16" x14ac:dyDescent="0.3">
      <c r="P668036" s="83"/>
    </row>
    <row r="668037" spans="16:16" x14ac:dyDescent="0.3">
      <c r="P668037" s="83"/>
    </row>
    <row r="668038" spans="16:16" x14ac:dyDescent="0.3">
      <c r="P668038" s="83"/>
    </row>
    <row r="668039" spans="16:16" x14ac:dyDescent="0.3">
      <c r="P668039" s="83"/>
    </row>
    <row r="668040" spans="16:16" x14ac:dyDescent="0.3">
      <c r="P668040" s="83"/>
    </row>
    <row r="668041" spans="16:16" x14ac:dyDescent="0.3">
      <c r="P668041" s="83"/>
    </row>
    <row r="668042" spans="16:16" x14ac:dyDescent="0.3">
      <c r="P668042" s="83"/>
    </row>
    <row r="668043" spans="16:16" x14ac:dyDescent="0.3">
      <c r="P668043" s="83"/>
    </row>
    <row r="668044" spans="16:16" x14ac:dyDescent="0.3">
      <c r="P668044" s="83"/>
    </row>
    <row r="668045" spans="16:16" x14ac:dyDescent="0.3">
      <c r="P668045" s="83"/>
    </row>
    <row r="668046" spans="16:16" x14ac:dyDescent="0.3">
      <c r="P668046" s="83"/>
    </row>
    <row r="668047" spans="16:16" x14ac:dyDescent="0.3">
      <c r="P668047" s="83"/>
    </row>
    <row r="668048" spans="16:16" x14ac:dyDescent="0.3">
      <c r="P668048" s="83"/>
    </row>
    <row r="668049" spans="16:16" x14ac:dyDescent="0.3">
      <c r="P668049" s="83"/>
    </row>
    <row r="668050" spans="16:16" x14ac:dyDescent="0.3">
      <c r="P668050" s="83"/>
    </row>
    <row r="668051" spans="16:16" x14ac:dyDescent="0.3">
      <c r="P668051" s="83"/>
    </row>
    <row r="668052" spans="16:16" x14ac:dyDescent="0.3">
      <c r="P668052" s="83"/>
    </row>
    <row r="668053" spans="16:16" x14ac:dyDescent="0.3">
      <c r="P668053" s="83"/>
    </row>
    <row r="668054" spans="16:16" x14ac:dyDescent="0.3">
      <c r="P668054" s="83"/>
    </row>
    <row r="668055" spans="16:16" x14ac:dyDescent="0.3">
      <c r="P668055" s="83"/>
    </row>
    <row r="668056" spans="16:16" x14ac:dyDescent="0.3">
      <c r="P668056" s="83"/>
    </row>
    <row r="668057" spans="16:16" x14ac:dyDescent="0.3">
      <c r="P668057" s="83"/>
    </row>
    <row r="668058" spans="16:16" x14ac:dyDescent="0.3">
      <c r="P668058" s="83"/>
    </row>
    <row r="668059" spans="16:16" x14ac:dyDescent="0.3">
      <c r="P668059" s="83"/>
    </row>
    <row r="668060" spans="16:16" x14ac:dyDescent="0.3">
      <c r="P668060" s="83"/>
    </row>
    <row r="668061" spans="16:16" x14ac:dyDescent="0.3">
      <c r="P668061" s="83"/>
    </row>
    <row r="668062" spans="16:16" x14ac:dyDescent="0.3">
      <c r="P668062" s="83"/>
    </row>
    <row r="668063" spans="16:16" x14ac:dyDescent="0.3">
      <c r="P668063" s="83"/>
    </row>
    <row r="668064" spans="16:16" x14ac:dyDescent="0.3">
      <c r="P668064" s="83"/>
    </row>
    <row r="668065" spans="16:16" x14ac:dyDescent="0.3">
      <c r="P668065" s="83"/>
    </row>
    <row r="668066" spans="16:16" x14ac:dyDescent="0.3">
      <c r="P668066" s="83"/>
    </row>
    <row r="668067" spans="16:16" x14ac:dyDescent="0.3">
      <c r="P668067" s="83"/>
    </row>
    <row r="668068" spans="16:16" x14ac:dyDescent="0.3">
      <c r="P668068" s="83"/>
    </row>
    <row r="668069" spans="16:16" x14ac:dyDescent="0.3">
      <c r="P668069" s="83"/>
    </row>
    <row r="668070" spans="16:16" x14ac:dyDescent="0.3">
      <c r="P668070" s="83"/>
    </row>
    <row r="668071" spans="16:16" x14ac:dyDescent="0.3">
      <c r="P668071" s="83"/>
    </row>
    <row r="668072" spans="16:16" x14ac:dyDescent="0.3">
      <c r="P668072" s="83"/>
    </row>
    <row r="668073" spans="16:16" x14ac:dyDescent="0.3">
      <c r="P668073" s="83"/>
    </row>
    <row r="668074" spans="16:16" x14ac:dyDescent="0.3">
      <c r="P668074" s="83"/>
    </row>
    <row r="668075" spans="16:16" x14ac:dyDescent="0.3">
      <c r="P668075" s="83"/>
    </row>
    <row r="668076" spans="16:16" x14ac:dyDescent="0.3">
      <c r="P668076" s="83"/>
    </row>
    <row r="668077" spans="16:16" x14ac:dyDescent="0.3">
      <c r="P668077" s="83"/>
    </row>
    <row r="668078" spans="16:16" x14ac:dyDescent="0.3">
      <c r="P668078" s="83"/>
    </row>
    <row r="668079" spans="16:16" x14ac:dyDescent="0.3">
      <c r="P668079" s="83"/>
    </row>
    <row r="668080" spans="16:16" x14ac:dyDescent="0.3">
      <c r="P668080" s="83"/>
    </row>
    <row r="668081" spans="16:16" x14ac:dyDescent="0.3">
      <c r="P668081" s="83"/>
    </row>
    <row r="668082" spans="16:16" x14ac:dyDescent="0.3">
      <c r="P668082" s="83"/>
    </row>
    <row r="668083" spans="16:16" x14ac:dyDescent="0.3">
      <c r="P668083" s="83"/>
    </row>
    <row r="668084" spans="16:16" x14ac:dyDescent="0.3">
      <c r="P668084" s="83"/>
    </row>
    <row r="668085" spans="16:16" x14ac:dyDescent="0.3">
      <c r="P668085" s="83"/>
    </row>
    <row r="668086" spans="16:16" x14ac:dyDescent="0.3">
      <c r="P668086" s="83"/>
    </row>
    <row r="668087" spans="16:16" x14ac:dyDescent="0.3">
      <c r="P668087" s="83"/>
    </row>
    <row r="668088" spans="16:16" x14ac:dyDescent="0.3">
      <c r="P668088" s="83"/>
    </row>
    <row r="668089" spans="16:16" x14ac:dyDescent="0.3">
      <c r="P668089" s="83"/>
    </row>
    <row r="668090" spans="16:16" x14ac:dyDescent="0.3">
      <c r="P668090" s="83"/>
    </row>
    <row r="668091" spans="16:16" x14ac:dyDescent="0.3">
      <c r="P668091" s="83"/>
    </row>
    <row r="668092" spans="16:16" x14ac:dyDescent="0.3">
      <c r="P668092" s="83"/>
    </row>
    <row r="668093" spans="16:16" x14ac:dyDescent="0.3">
      <c r="P668093" s="83"/>
    </row>
    <row r="668094" spans="16:16" x14ac:dyDescent="0.3">
      <c r="P668094" s="83"/>
    </row>
    <row r="668095" spans="16:16" x14ac:dyDescent="0.3">
      <c r="P668095" s="83"/>
    </row>
    <row r="668096" spans="16:16" x14ac:dyDescent="0.3">
      <c r="P668096" s="83"/>
    </row>
    <row r="668097" spans="16:16" x14ac:dyDescent="0.3">
      <c r="P668097" s="83"/>
    </row>
    <row r="668098" spans="16:16" x14ac:dyDescent="0.3">
      <c r="P668098" s="83"/>
    </row>
    <row r="668099" spans="16:16" x14ac:dyDescent="0.3">
      <c r="P668099" s="83"/>
    </row>
    <row r="668100" spans="16:16" x14ac:dyDescent="0.3">
      <c r="P668100" s="83"/>
    </row>
    <row r="668101" spans="16:16" x14ac:dyDescent="0.3">
      <c r="P668101" s="83"/>
    </row>
    <row r="668102" spans="16:16" x14ac:dyDescent="0.3">
      <c r="P668102" s="83"/>
    </row>
    <row r="668103" spans="16:16" x14ac:dyDescent="0.3">
      <c r="P668103" s="83"/>
    </row>
    <row r="668104" spans="16:16" x14ac:dyDescent="0.3">
      <c r="P668104" s="83"/>
    </row>
    <row r="668105" spans="16:16" x14ac:dyDescent="0.3">
      <c r="P668105" s="83"/>
    </row>
    <row r="668106" spans="16:16" x14ac:dyDescent="0.3">
      <c r="P668106" s="83"/>
    </row>
    <row r="668107" spans="16:16" x14ac:dyDescent="0.3">
      <c r="P668107" s="83"/>
    </row>
    <row r="668108" spans="16:16" x14ac:dyDescent="0.3">
      <c r="P668108" s="83"/>
    </row>
    <row r="668109" spans="16:16" x14ac:dyDescent="0.3">
      <c r="P668109" s="83"/>
    </row>
    <row r="668110" spans="16:16" x14ac:dyDescent="0.3">
      <c r="P668110" s="83"/>
    </row>
    <row r="668111" spans="16:16" x14ac:dyDescent="0.3">
      <c r="P668111" s="83"/>
    </row>
    <row r="668112" spans="16:16" x14ac:dyDescent="0.3">
      <c r="P668112" s="83"/>
    </row>
    <row r="668113" spans="16:16" x14ac:dyDescent="0.3">
      <c r="P668113" s="83"/>
    </row>
    <row r="668114" spans="16:16" x14ac:dyDescent="0.3">
      <c r="P668114" s="83"/>
    </row>
    <row r="668115" spans="16:16" x14ac:dyDescent="0.3">
      <c r="P668115" s="83"/>
    </row>
    <row r="668116" spans="16:16" x14ac:dyDescent="0.3">
      <c r="P668116" s="83"/>
    </row>
    <row r="668117" spans="16:16" x14ac:dyDescent="0.3">
      <c r="P668117" s="83"/>
    </row>
    <row r="668118" spans="16:16" x14ac:dyDescent="0.3">
      <c r="P668118" s="83"/>
    </row>
    <row r="668119" spans="16:16" x14ac:dyDescent="0.3">
      <c r="P668119" s="83"/>
    </row>
    <row r="668120" spans="16:16" x14ac:dyDescent="0.3">
      <c r="P668120" s="83"/>
    </row>
    <row r="668121" spans="16:16" x14ac:dyDescent="0.3">
      <c r="P668121" s="83"/>
    </row>
    <row r="668122" spans="16:16" x14ac:dyDescent="0.3">
      <c r="P668122" s="83"/>
    </row>
    <row r="668123" spans="16:16" x14ac:dyDescent="0.3">
      <c r="P668123" s="83"/>
    </row>
    <row r="668124" spans="16:16" x14ac:dyDescent="0.3">
      <c r="P668124" s="83"/>
    </row>
    <row r="668125" spans="16:16" x14ac:dyDescent="0.3">
      <c r="P668125" s="83"/>
    </row>
    <row r="668126" spans="16:16" x14ac:dyDescent="0.3">
      <c r="P668126" s="83"/>
    </row>
    <row r="668127" spans="16:16" x14ac:dyDescent="0.3">
      <c r="P668127" s="83"/>
    </row>
    <row r="668128" spans="16:16" x14ac:dyDescent="0.3">
      <c r="P668128" s="83"/>
    </row>
    <row r="668129" spans="16:16" x14ac:dyDescent="0.3">
      <c r="P668129" s="83"/>
    </row>
    <row r="668130" spans="16:16" x14ac:dyDescent="0.3">
      <c r="P668130" s="83"/>
    </row>
    <row r="668131" spans="16:16" x14ac:dyDescent="0.3">
      <c r="P668131" s="83"/>
    </row>
    <row r="668132" spans="16:16" x14ac:dyDescent="0.3">
      <c r="P668132" s="83"/>
    </row>
    <row r="668133" spans="16:16" x14ac:dyDescent="0.3">
      <c r="P668133" s="83"/>
    </row>
    <row r="668134" spans="16:16" x14ac:dyDescent="0.3">
      <c r="P668134" s="83"/>
    </row>
    <row r="668135" spans="16:16" x14ac:dyDescent="0.3">
      <c r="P668135" s="83"/>
    </row>
    <row r="668136" spans="16:16" x14ac:dyDescent="0.3">
      <c r="P668136" s="83"/>
    </row>
    <row r="668137" spans="16:16" x14ac:dyDescent="0.3">
      <c r="P668137" s="83"/>
    </row>
    <row r="668138" spans="16:16" x14ac:dyDescent="0.3">
      <c r="P668138" s="83"/>
    </row>
    <row r="668139" spans="16:16" x14ac:dyDescent="0.3">
      <c r="P668139" s="83"/>
    </row>
    <row r="668140" spans="16:16" x14ac:dyDescent="0.3">
      <c r="P668140" s="83"/>
    </row>
    <row r="668141" spans="16:16" x14ac:dyDescent="0.3">
      <c r="P668141" s="83"/>
    </row>
    <row r="668142" spans="16:16" x14ac:dyDescent="0.3">
      <c r="P668142" s="83"/>
    </row>
    <row r="668143" spans="16:16" x14ac:dyDescent="0.3">
      <c r="P668143" s="83"/>
    </row>
    <row r="668144" spans="16:16" x14ac:dyDescent="0.3">
      <c r="P668144" s="83"/>
    </row>
    <row r="668145" spans="16:16" x14ac:dyDescent="0.3">
      <c r="P668145" s="83"/>
    </row>
    <row r="668146" spans="16:16" x14ac:dyDescent="0.3">
      <c r="P668146" s="83"/>
    </row>
    <row r="668147" spans="16:16" x14ac:dyDescent="0.3">
      <c r="P668147" s="83"/>
    </row>
    <row r="668148" spans="16:16" x14ac:dyDescent="0.3">
      <c r="P668148" s="83"/>
    </row>
    <row r="668149" spans="16:16" x14ac:dyDescent="0.3">
      <c r="P668149" s="83"/>
    </row>
    <row r="668150" spans="16:16" x14ac:dyDescent="0.3">
      <c r="P668150" s="83"/>
    </row>
    <row r="668151" spans="16:16" x14ac:dyDescent="0.3">
      <c r="P668151" s="83"/>
    </row>
    <row r="668152" spans="16:16" x14ac:dyDescent="0.3">
      <c r="P668152" s="83"/>
    </row>
    <row r="668153" spans="16:16" x14ac:dyDescent="0.3">
      <c r="P668153" s="83"/>
    </row>
    <row r="668154" spans="16:16" x14ac:dyDescent="0.3">
      <c r="P668154" s="83"/>
    </row>
    <row r="668155" spans="16:16" x14ac:dyDescent="0.3">
      <c r="P668155" s="83"/>
    </row>
    <row r="668156" spans="16:16" x14ac:dyDescent="0.3">
      <c r="P668156" s="83"/>
    </row>
    <row r="668157" spans="16:16" x14ac:dyDescent="0.3">
      <c r="P668157" s="83"/>
    </row>
    <row r="668158" spans="16:16" x14ac:dyDescent="0.3">
      <c r="P668158" s="83"/>
    </row>
    <row r="668159" spans="16:16" x14ac:dyDescent="0.3">
      <c r="P668159" s="83"/>
    </row>
    <row r="668160" spans="16:16" x14ac:dyDescent="0.3">
      <c r="P668160" s="83"/>
    </row>
    <row r="668161" spans="16:16" x14ac:dyDescent="0.3">
      <c r="P668161" s="83"/>
    </row>
    <row r="668162" spans="16:16" x14ac:dyDescent="0.3">
      <c r="P668162" s="83"/>
    </row>
    <row r="668163" spans="16:16" x14ac:dyDescent="0.3">
      <c r="P668163" s="83"/>
    </row>
    <row r="668164" spans="16:16" x14ac:dyDescent="0.3">
      <c r="P668164" s="83"/>
    </row>
    <row r="668165" spans="16:16" x14ac:dyDescent="0.3">
      <c r="P668165" s="83"/>
    </row>
    <row r="668166" spans="16:16" x14ac:dyDescent="0.3">
      <c r="P668166" s="83"/>
    </row>
    <row r="668167" spans="16:16" x14ac:dyDescent="0.3">
      <c r="P668167" s="83"/>
    </row>
    <row r="668168" spans="16:16" x14ac:dyDescent="0.3">
      <c r="P668168" s="83"/>
    </row>
    <row r="668169" spans="16:16" x14ac:dyDescent="0.3">
      <c r="P668169" s="83"/>
    </row>
    <row r="668170" spans="16:16" x14ac:dyDescent="0.3">
      <c r="P668170" s="83"/>
    </row>
    <row r="668171" spans="16:16" x14ac:dyDescent="0.3">
      <c r="P668171" s="83"/>
    </row>
    <row r="668172" spans="16:16" x14ac:dyDescent="0.3">
      <c r="P668172" s="83"/>
    </row>
    <row r="668173" spans="16:16" x14ac:dyDescent="0.3">
      <c r="P668173" s="83"/>
    </row>
    <row r="668174" spans="16:16" x14ac:dyDescent="0.3">
      <c r="P668174" s="83"/>
    </row>
    <row r="668175" spans="16:16" x14ac:dyDescent="0.3">
      <c r="P668175" s="83"/>
    </row>
    <row r="668176" spans="16:16" x14ac:dyDescent="0.3">
      <c r="P668176" s="83"/>
    </row>
    <row r="668177" spans="16:16" x14ac:dyDescent="0.3">
      <c r="P668177" s="83"/>
    </row>
    <row r="668178" spans="16:16" x14ac:dyDescent="0.3">
      <c r="P668178" s="83"/>
    </row>
    <row r="668179" spans="16:16" x14ac:dyDescent="0.3">
      <c r="P668179" s="83"/>
    </row>
    <row r="668180" spans="16:16" x14ac:dyDescent="0.3">
      <c r="P668180" s="83"/>
    </row>
    <row r="668181" spans="16:16" x14ac:dyDescent="0.3">
      <c r="P668181" s="83"/>
    </row>
    <row r="668182" spans="16:16" x14ac:dyDescent="0.3">
      <c r="P668182" s="83"/>
    </row>
    <row r="668183" spans="16:16" x14ac:dyDescent="0.3">
      <c r="P668183" s="83"/>
    </row>
    <row r="668184" spans="16:16" x14ac:dyDescent="0.3">
      <c r="P668184" s="83"/>
    </row>
    <row r="668185" spans="16:16" x14ac:dyDescent="0.3">
      <c r="P668185" s="83"/>
    </row>
    <row r="668186" spans="16:16" x14ac:dyDescent="0.3">
      <c r="P668186" s="83"/>
    </row>
    <row r="668187" spans="16:16" x14ac:dyDescent="0.3">
      <c r="P668187" s="83"/>
    </row>
    <row r="668188" spans="16:16" x14ac:dyDescent="0.3">
      <c r="P668188" s="83"/>
    </row>
    <row r="668189" spans="16:16" x14ac:dyDescent="0.3">
      <c r="P668189" s="83"/>
    </row>
    <row r="668190" spans="16:16" x14ac:dyDescent="0.3">
      <c r="P668190" s="83"/>
    </row>
    <row r="668191" spans="16:16" x14ac:dyDescent="0.3">
      <c r="P668191" s="83"/>
    </row>
    <row r="668192" spans="16:16" x14ac:dyDescent="0.3">
      <c r="P668192" s="83"/>
    </row>
    <row r="668193" spans="16:16" x14ac:dyDescent="0.3">
      <c r="P668193" s="83"/>
    </row>
    <row r="668194" spans="16:16" x14ac:dyDescent="0.3">
      <c r="P668194" s="83"/>
    </row>
    <row r="668195" spans="16:16" x14ac:dyDescent="0.3">
      <c r="P668195" s="83"/>
    </row>
    <row r="668196" spans="16:16" x14ac:dyDescent="0.3">
      <c r="P668196" s="83"/>
    </row>
    <row r="668197" spans="16:16" x14ac:dyDescent="0.3">
      <c r="P668197" s="83"/>
    </row>
    <row r="668198" spans="16:16" x14ac:dyDescent="0.3">
      <c r="P668198" s="83"/>
    </row>
    <row r="668199" spans="16:16" x14ac:dyDescent="0.3">
      <c r="P668199" s="83"/>
    </row>
    <row r="668200" spans="16:16" x14ac:dyDescent="0.3">
      <c r="P668200" s="83"/>
    </row>
    <row r="668201" spans="16:16" x14ac:dyDescent="0.3">
      <c r="P668201" s="83"/>
    </row>
    <row r="668202" spans="16:16" x14ac:dyDescent="0.3">
      <c r="P668202" s="83"/>
    </row>
    <row r="668203" spans="16:16" x14ac:dyDescent="0.3">
      <c r="P668203" s="83"/>
    </row>
    <row r="668204" spans="16:16" x14ac:dyDescent="0.3">
      <c r="P668204" s="83"/>
    </row>
    <row r="668205" spans="16:16" x14ac:dyDescent="0.3">
      <c r="P668205" s="83"/>
    </row>
    <row r="668206" spans="16:16" x14ac:dyDescent="0.3">
      <c r="P668206" s="83"/>
    </row>
    <row r="668207" spans="16:16" x14ac:dyDescent="0.3">
      <c r="P668207" s="83"/>
    </row>
    <row r="668208" spans="16:16" x14ac:dyDescent="0.3">
      <c r="P668208" s="83"/>
    </row>
    <row r="668209" spans="16:16" x14ac:dyDescent="0.3">
      <c r="P668209" s="83"/>
    </row>
    <row r="668210" spans="16:16" x14ac:dyDescent="0.3">
      <c r="P668210" s="83"/>
    </row>
    <row r="668211" spans="16:16" x14ac:dyDescent="0.3">
      <c r="P668211" s="83"/>
    </row>
    <row r="668212" spans="16:16" x14ac:dyDescent="0.3">
      <c r="P668212" s="83"/>
    </row>
    <row r="668213" spans="16:16" x14ac:dyDescent="0.3">
      <c r="P668213" s="83"/>
    </row>
    <row r="668214" spans="16:16" x14ac:dyDescent="0.3">
      <c r="P668214" s="83"/>
    </row>
    <row r="668215" spans="16:16" x14ac:dyDescent="0.3">
      <c r="P668215" s="83"/>
    </row>
    <row r="668216" spans="16:16" x14ac:dyDescent="0.3">
      <c r="P668216" s="83"/>
    </row>
    <row r="668217" spans="16:16" x14ac:dyDescent="0.3">
      <c r="P668217" s="83"/>
    </row>
    <row r="668218" spans="16:16" x14ac:dyDescent="0.3">
      <c r="P668218" s="83"/>
    </row>
    <row r="668219" spans="16:16" x14ac:dyDescent="0.3">
      <c r="P668219" s="83"/>
    </row>
    <row r="668220" spans="16:16" x14ac:dyDescent="0.3">
      <c r="P668220" s="83"/>
    </row>
    <row r="668221" spans="16:16" x14ac:dyDescent="0.3">
      <c r="P668221" s="83"/>
    </row>
    <row r="668222" spans="16:16" x14ac:dyDescent="0.3">
      <c r="P668222" s="83"/>
    </row>
    <row r="668223" spans="16:16" x14ac:dyDescent="0.3">
      <c r="P668223" s="83"/>
    </row>
    <row r="668224" spans="16:16" x14ac:dyDescent="0.3">
      <c r="P668224" s="83"/>
    </row>
    <row r="668225" spans="16:16" x14ac:dyDescent="0.3">
      <c r="P668225" s="83"/>
    </row>
    <row r="668226" spans="16:16" x14ac:dyDescent="0.3">
      <c r="P668226" s="83"/>
    </row>
    <row r="668227" spans="16:16" x14ac:dyDescent="0.3">
      <c r="P668227" s="83"/>
    </row>
    <row r="668228" spans="16:16" x14ac:dyDescent="0.3">
      <c r="P668228" s="83"/>
    </row>
    <row r="668229" spans="16:16" x14ac:dyDescent="0.3">
      <c r="P668229" s="83"/>
    </row>
    <row r="668230" spans="16:16" x14ac:dyDescent="0.3">
      <c r="P668230" s="83"/>
    </row>
    <row r="668231" spans="16:16" x14ac:dyDescent="0.3">
      <c r="P668231" s="83"/>
    </row>
    <row r="668232" spans="16:16" x14ac:dyDescent="0.3">
      <c r="P668232" s="83"/>
    </row>
    <row r="668233" spans="16:16" x14ac:dyDescent="0.3">
      <c r="P668233" s="83"/>
    </row>
    <row r="668234" spans="16:16" x14ac:dyDescent="0.3">
      <c r="P668234" s="83"/>
    </row>
    <row r="668235" spans="16:16" x14ac:dyDescent="0.3">
      <c r="P668235" s="83"/>
    </row>
    <row r="668236" spans="16:16" x14ac:dyDescent="0.3">
      <c r="P668236" s="83"/>
    </row>
    <row r="668237" spans="16:16" x14ac:dyDescent="0.3">
      <c r="P668237" s="83"/>
    </row>
    <row r="668238" spans="16:16" x14ac:dyDescent="0.3">
      <c r="P668238" s="83"/>
    </row>
    <row r="668239" spans="16:16" x14ac:dyDescent="0.3">
      <c r="P668239" s="83"/>
    </row>
    <row r="668240" spans="16:16" x14ac:dyDescent="0.3">
      <c r="P668240" s="83"/>
    </row>
    <row r="668241" spans="16:16" x14ac:dyDescent="0.3">
      <c r="P668241" s="83"/>
    </row>
    <row r="668242" spans="16:16" x14ac:dyDescent="0.3">
      <c r="P668242" s="83"/>
    </row>
    <row r="668243" spans="16:16" x14ac:dyDescent="0.3">
      <c r="P668243" s="83"/>
    </row>
    <row r="668244" spans="16:16" x14ac:dyDescent="0.3">
      <c r="P668244" s="83"/>
    </row>
    <row r="668245" spans="16:16" x14ac:dyDescent="0.3">
      <c r="P668245" s="83"/>
    </row>
    <row r="668246" spans="16:16" x14ac:dyDescent="0.3">
      <c r="P668246" s="83"/>
    </row>
    <row r="668247" spans="16:16" x14ac:dyDescent="0.3">
      <c r="P668247" s="83"/>
    </row>
    <row r="668248" spans="16:16" x14ac:dyDescent="0.3">
      <c r="P668248" s="83"/>
    </row>
    <row r="668249" spans="16:16" x14ac:dyDescent="0.3">
      <c r="P668249" s="83"/>
    </row>
    <row r="668250" spans="16:16" x14ac:dyDescent="0.3">
      <c r="P668250" s="83"/>
    </row>
    <row r="668251" spans="16:16" x14ac:dyDescent="0.3">
      <c r="P668251" s="83"/>
    </row>
    <row r="668252" spans="16:16" x14ac:dyDescent="0.3">
      <c r="P668252" s="83"/>
    </row>
    <row r="668253" spans="16:16" x14ac:dyDescent="0.3">
      <c r="P668253" s="83"/>
    </row>
    <row r="668254" spans="16:16" x14ac:dyDescent="0.3">
      <c r="P668254" s="83"/>
    </row>
    <row r="668255" spans="16:16" x14ac:dyDescent="0.3">
      <c r="P668255" s="83"/>
    </row>
    <row r="668256" spans="16:16" x14ac:dyDescent="0.3">
      <c r="P668256" s="83"/>
    </row>
    <row r="668257" spans="16:16" x14ac:dyDescent="0.3">
      <c r="P668257" s="83"/>
    </row>
    <row r="668258" spans="16:16" x14ac:dyDescent="0.3">
      <c r="P668258" s="83"/>
    </row>
    <row r="668259" spans="16:16" x14ac:dyDescent="0.3">
      <c r="P668259" s="83"/>
    </row>
    <row r="668260" spans="16:16" x14ac:dyDescent="0.3">
      <c r="P668260" s="83"/>
    </row>
    <row r="668261" spans="16:16" x14ac:dyDescent="0.3">
      <c r="P668261" s="83"/>
    </row>
    <row r="668262" spans="16:16" x14ac:dyDescent="0.3">
      <c r="P668262" s="83"/>
    </row>
    <row r="668263" spans="16:16" x14ac:dyDescent="0.3">
      <c r="P668263" s="83"/>
    </row>
    <row r="668264" spans="16:16" x14ac:dyDescent="0.3">
      <c r="P668264" s="83"/>
    </row>
    <row r="668265" spans="16:16" x14ac:dyDescent="0.3">
      <c r="P668265" s="83"/>
    </row>
    <row r="668266" spans="16:16" x14ac:dyDescent="0.3">
      <c r="P668266" s="83"/>
    </row>
    <row r="668267" spans="16:16" x14ac:dyDescent="0.3">
      <c r="P668267" s="83"/>
    </row>
    <row r="668268" spans="16:16" x14ac:dyDescent="0.3">
      <c r="P668268" s="83"/>
    </row>
    <row r="668269" spans="16:16" x14ac:dyDescent="0.3">
      <c r="P668269" s="83"/>
    </row>
    <row r="668270" spans="16:16" x14ac:dyDescent="0.3">
      <c r="P668270" s="83"/>
    </row>
    <row r="668271" spans="16:16" x14ac:dyDescent="0.3">
      <c r="P668271" s="83"/>
    </row>
    <row r="668272" spans="16:16" x14ac:dyDescent="0.3">
      <c r="P668272" s="83"/>
    </row>
    <row r="668273" spans="16:16" x14ac:dyDescent="0.3">
      <c r="P668273" s="83"/>
    </row>
    <row r="668274" spans="16:16" x14ac:dyDescent="0.3">
      <c r="P668274" s="83"/>
    </row>
    <row r="668275" spans="16:16" x14ac:dyDescent="0.3">
      <c r="P668275" s="83"/>
    </row>
    <row r="668276" spans="16:16" x14ac:dyDescent="0.3">
      <c r="P668276" s="83"/>
    </row>
    <row r="668277" spans="16:16" x14ac:dyDescent="0.3">
      <c r="P668277" s="83"/>
    </row>
    <row r="668278" spans="16:16" x14ac:dyDescent="0.3">
      <c r="P668278" s="83"/>
    </row>
    <row r="668279" spans="16:16" x14ac:dyDescent="0.3">
      <c r="P668279" s="83"/>
    </row>
    <row r="668280" spans="16:16" x14ac:dyDescent="0.3">
      <c r="P668280" s="83"/>
    </row>
    <row r="668281" spans="16:16" x14ac:dyDescent="0.3">
      <c r="P668281" s="83"/>
    </row>
    <row r="668282" spans="16:16" x14ac:dyDescent="0.3">
      <c r="P668282" s="83"/>
    </row>
    <row r="668283" spans="16:16" x14ac:dyDescent="0.3">
      <c r="P668283" s="83"/>
    </row>
    <row r="668284" spans="16:16" x14ac:dyDescent="0.3">
      <c r="P668284" s="83"/>
    </row>
    <row r="668285" spans="16:16" x14ac:dyDescent="0.3">
      <c r="P668285" s="83"/>
    </row>
    <row r="668286" spans="16:16" x14ac:dyDescent="0.3">
      <c r="P668286" s="83"/>
    </row>
    <row r="668287" spans="16:16" x14ac:dyDescent="0.3">
      <c r="P668287" s="83"/>
    </row>
    <row r="668288" spans="16:16" x14ac:dyDescent="0.3">
      <c r="P668288" s="83"/>
    </row>
    <row r="668289" spans="16:16" x14ac:dyDescent="0.3">
      <c r="P668289" s="83"/>
    </row>
    <row r="668290" spans="16:16" x14ac:dyDescent="0.3">
      <c r="P668290" s="83"/>
    </row>
    <row r="668291" spans="16:16" x14ac:dyDescent="0.3">
      <c r="P668291" s="83"/>
    </row>
    <row r="668292" spans="16:16" x14ac:dyDescent="0.3">
      <c r="P668292" s="83"/>
    </row>
    <row r="668293" spans="16:16" x14ac:dyDescent="0.3">
      <c r="P668293" s="83"/>
    </row>
    <row r="668294" spans="16:16" x14ac:dyDescent="0.3">
      <c r="P668294" s="83"/>
    </row>
    <row r="668295" spans="16:16" x14ac:dyDescent="0.3">
      <c r="P668295" s="83"/>
    </row>
    <row r="668296" spans="16:16" x14ac:dyDescent="0.3">
      <c r="P668296" s="83"/>
    </row>
    <row r="668297" spans="16:16" x14ac:dyDescent="0.3">
      <c r="P668297" s="83"/>
    </row>
    <row r="668298" spans="16:16" x14ac:dyDescent="0.3">
      <c r="P668298" s="83"/>
    </row>
    <row r="668299" spans="16:16" x14ac:dyDescent="0.3">
      <c r="P668299" s="83"/>
    </row>
    <row r="668300" spans="16:16" x14ac:dyDescent="0.3">
      <c r="P668300" s="83"/>
    </row>
    <row r="668301" spans="16:16" x14ac:dyDescent="0.3">
      <c r="P668301" s="83"/>
    </row>
    <row r="668302" spans="16:16" x14ac:dyDescent="0.3">
      <c r="P668302" s="83"/>
    </row>
    <row r="668303" spans="16:16" x14ac:dyDescent="0.3">
      <c r="P668303" s="83"/>
    </row>
    <row r="668304" spans="16:16" x14ac:dyDescent="0.3">
      <c r="P668304" s="83"/>
    </row>
    <row r="668305" spans="16:16" x14ac:dyDescent="0.3">
      <c r="P668305" s="83"/>
    </row>
    <row r="668306" spans="16:16" x14ac:dyDescent="0.3">
      <c r="P668306" s="83"/>
    </row>
    <row r="668307" spans="16:16" x14ac:dyDescent="0.3">
      <c r="P668307" s="83"/>
    </row>
    <row r="668308" spans="16:16" x14ac:dyDescent="0.3">
      <c r="P668308" s="83"/>
    </row>
    <row r="668309" spans="16:16" x14ac:dyDescent="0.3">
      <c r="P668309" s="83"/>
    </row>
    <row r="668310" spans="16:16" x14ac:dyDescent="0.3">
      <c r="P668310" s="83"/>
    </row>
    <row r="668311" spans="16:16" x14ac:dyDescent="0.3">
      <c r="P668311" s="83"/>
    </row>
    <row r="668312" spans="16:16" x14ac:dyDescent="0.3">
      <c r="P668312" s="83"/>
    </row>
    <row r="668313" spans="16:16" x14ac:dyDescent="0.3">
      <c r="P668313" s="83"/>
    </row>
    <row r="668314" spans="16:16" x14ac:dyDescent="0.3">
      <c r="P668314" s="83"/>
    </row>
    <row r="668315" spans="16:16" x14ac:dyDescent="0.3">
      <c r="P668315" s="83"/>
    </row>
    <row r="668316" spans="16:16" x14ac:dyDescent="0.3">
      <c r="P668316" s="83"/>
    </row>
    <row r="668317" spans="16:16" x14ac:dyDescent="0.3">
      <c r="P668317" s="83"/>
    </row>
    <row r="668318" spans="16:16" x14ac:dyDescent="0.3">
      <c r="P668318" s="83"/>
    </row>
    <row r="668319" spans="16:16" x14ac:dyDescent="0.3">
      <c r="P668319" s="83"/>
    </row>
    <row r="668320" spans="16:16" x14ac:dyDescent="0.3">
      <c r="P668320" s="83"/>
    </row>
    <row r="668321" spans="16:16" x14ac:dyDescent="0.3">
      <c r="P668321" s="83"/>
    </row>
    <row r="668322" spans="16:16" x14ac:dyDescent="0.3">
      <c r="P668322" s="83"/>
    </row>
    <row r="668323" spans="16:16" x14ac:dyDescent="0.3">
      <c r="P668323" s="83"/>
    </row>
    <row r="668324" spans="16:16" x14ac:dyDescent="0.3">
      <c r="P668324" s="83"/>
    </row>
    <row r="668325" spans="16:16" x14ac:dyDescent="0.3">
      <c r="P668325" s="83"/>
    </row>
    <row r="668326" spans="16:16" x14ac:dyDescent="0.3">
      <c r="P668326" s="83"/>
    </row>
    <row r="668327" spans="16:16" x14ac:dyDescent="0.3">
      <c r="P668327" s="83"/>
    </row>
    <row r="668328" spans="16:16" x14ac:dyDescent="0.3">
      <c r="P668328" s="83"/>
    </row>
    <row r="668329" spans="16:16" x14ac:dyDescent="0.3">
      <c r="P668329" s="83"/>
    </row>
    <row r="668330" spans="16:16" x14ac:dyDescent="0.3">
      <c r="P668330" s="83"/>
    </row>
    <row r="668331" spans="16:16" x14ac:dyDescent="0.3">
      <c r="P668331" s="83"/>
    </row>
    <row r="668332" spans="16:16" x14ac:dyDescent="0.3">
      <c r="P668332" s="83"/>
    </row>
    <row r="668333" spans="16:16" x14ac:dyDescent="0.3">
      <c r="P668333" s="83"/>
    </row>
    <row r="668334" spans="16:16" x14ac:dyDescent="0.3">
      <c r="P668334" s="83"/>
    </row>
    <row r="668335" spans="16:16" x14ac:dyDescent="0.3">
      <c r="P668335" s="83"/>
    </row>
    <row r="668336" spans="16:16" x14ac:dyDescent="0.3">
      <c r="P668336" s="83"/>
    </row>
    <row r="668337" spans="16:16" x14ac:dyDescent="0.3">
      <c r="P668337" s="83"/>
    </row>
    <row r="668338" spans="16:16" x14ac:dyDescent="0.3">
      <c r="P668338" s="83"/>
    </row>
    <row r="668339" spans="16:16" x14ac:dyDescent="0.3">
      <c r="P668339" s="83"/>
    </row>
    <row r="668340" spans="16:16" x14ac:dyDescent="0.3">
      <c r="P668340" s="83"/>
    </row>
    <row r="668341" spans="16:16" x14ac:dyDescent="0.3">
      <c r="P668341" s="83"/>
    </row>
    <row r="668342" spans="16:16" x14ac:dyDescent="0.3">
      <c r="P668342" s="83"/>
    </row>
    <row r="668343" spans="16:16" x14ac:dyDescent="0.3">
      <c r="P668343" s="83"/>
    </row>
    <row r="668344" spans="16:16" x14ac:dyDescent="0.3">
      <c r="P668344" s="83"/>
    </row>
    <row r="668345" spans="16:16" x14ac:dyDescent="0.3">
      <c r="P668345" s="83"/>
    </row>
    <row r="668346" spans="16:16" x14ac:dyDescent="0.3">
      <c r="P668346" s="83"/>
    </row>
    <row r="668347" spans="16:16" x14ac:dyDescent="0.3">
      <c r="P668347" s="83"/>
    </row>
    <row r="668348" spans="16:16" x14ac:dyDescent="0.3">
      <c r="P668348" s="83"/>
    </row>
    <row r="668349" spans="16:16" x14ac:dyDescent="0.3">
      <c r="P668349" s="83"/>
    </row>
    <row r="668350" spans="16:16" x14ac:dyDescent="0.3">
      <c r="P668350" s="83"/>
    </row>
    <row r="668351" spans="16:16" x14ac:dyDescent="0.3">
      <c r="P668351" s="83"/>
    </row>
    <row r="668352" spans="16:16" x14ac:dyDescent="0.3">
      <c r="P668352" s="83"/>
    </row>
    <row r="668353" spans="16:16" x14ac:dyDescent="0.3">
      <c r="P668353" s="83"/>
    </row>
    <row r="668354" spans="16:16" x14ac:dyDescent="0.3">
      <c r="P668354" s="83"/>
    </row>
    <row r="668355" spans="16:16" x14ac:dyDescent="0.3">
      <c r="P668355" s="83"/>
    </row>
    <row r="668356" spans="16:16" x14ac:dyDescent="0.3">
      <c r="P668356" s="83"/>
    </row>
    <row r="668357" spans="16:16" x14ac:dyDescent="0.3">
      <c r="P668357" s="83"/>
    </row>
    <row r="668358" spans="16:16" x14ac:dyDescent="0.3">
      <c r="P668358" s="83"/>
    </row>
    <row r="668359" spans="16:16" x14ac:dyDescent="0.3">
      <c r="P668359" s="83"/>
    </row>
    <row r="668360" spans="16:16" x14ac:dyDescent="0.3">
      <c r="P668360" s="83"/>
    </row>
    <row r="668361" spans="16:16" x14ac:dyDescent="0.3">
      <c r="P668361" s="83"/>
    </row>
    <row r="668362" spans="16:16" x14ac:dyDescent="0.3">
      <c r="P668362" s="83"/>
    </row>
    <row r="668363" spans="16:16" x14ac:dyDescent="0.3">
      <c r="P668363" s="83"/>
    </row>
    <row r="668364" spans="16:16" x14ac:dyDescent="0.3">
      <c r="P668364" s="83"/>
    </row>
    <row r="668365" spans="16:16" x14ac:dyDescent="0.3">
      <c r="P668365" s="83"/>
    </row>
    <row r="668366" spans="16:16" x14ac:dyDescent="0.3">
      <c r="P668366" s="83"/>
    </row>
    <row r="668367" spans="16:16" x14ac:dyDescent="0.3">
      <c r="P668367" s="83"/>
    </row>
    <row r="668368" spans="16:16" x14ac:dyDescent="0.3">
      <c r="P668368" s="83"/>
    </row>
    <row r="668369" spans="16:16" x14ac:dyDescent="0.3">
      <c r="P668369" s="83"/>
    </row>
    <row r="668370" spans="16:16" x14ac:dyDescent="0.3">
      <c r="P668370" s="83"/>
    </row>
    <row r="668371" spans="16:16" x14ac:dyDescent="0.3">
      <c r="P668371" s="83"/>
    </row>
    <row r="668372" spans="16:16" x14ac:dyDescent="0.3">
      <c r="P668372" s="83"/>
    </row>
    <row r="668373" spans="16:16" x14ac:dyDescent="0.3">
      <c r="P668373" s="83"/>
    </row>
    <row r="668374" spans="16:16" x14ac:dyDescent="0.3">
      <c r="P668374" s="83"/>
    </row>
    <row r="668375" spans="16:16" x14ac:dyDescent="0.3">
      <c r="P668375" s="83"/>
    </row>
    <row r="668376" spans="16:16" x14ac:dyDescent="0.3">
      <c r="P668376" s="83"/>
    </row>
    <row r="668377" spans="16:16" x14ac:dyDescent="0.3">
      <c r="P668377" s="83"/>
    </row>
    <row r="668378" spans="16:16" x14ac:dyDescent="0.3">
      <c r="P668378" s="83"/>
    </row>
    <row r="668379" spans="16:16" x14ac:dyDescent="0.3">
      <c r="P668379" s="83"/>
    </row>
    <row r="668380" spans="16:16" x14ac:dyDescent="0.3">
      <c r="P668380" s="83"/>
    </row>
    <row r="668381" spans="16:16" x14ac:dyDescent="0.3">
      <c r="P668381" s="83"/>
    </row>
    <row r="668382" spans="16:16" x14ac:dyDescent="0.3">
      <c r="P668382" s="83"/>
    </row>
    <row r="668383" spans="16:16" x14ac:dyDescent="0.3">
      <c r="P668383" s="83"/>
    </row>
    <row r="668384" spans="16:16" x14ac:dyDescent="0.3">
      <c r="P668384" s="83"/>
    </row>
    <row r="668385" spans="16:16" x14ac:dyDescent="0.3">
      <c r="P668385" s="83"/>
    </row>
    <row r="668386" spans="16:16" x14ac:dyDescent="0.3">
      <c r="P668386" s="83"/>
    </row>
    <row r="668387" spans="16:16" x14ac:dyDescent="0.3">
      <c r="P668387" s="83"/>
    </row>
    <row r="668388" spans="16:16" x14ac:dyDescent="0.3">
      <c r="P668388" s="83"/>
    </row>
    <row r="668389" spans="16:16" x14ac:dyDescent="0.3">
      <c r="P668389" s="83"/>
    </row>
    <row r="668390" spans="16:16" x14ac:dyDescent="0.3">
      <c r="P668390" s="83"/>
    </row>
    <row r="668391" spans="16:16" x14ac:dyDescent="0.3">
      <c r="P668391" s="83"/>
    </row>
    <row r="668392" spans="16:16" x14ac:dyDescent="0.3">
      <c r="P668392" s="83"/>
    </row>
    <row r="668393" spans="16:16" x14ac:dyDescent="0.3">
      <c r="P668393" s="83"/>
    </row>
    <row r="668394" spans="16:16" x14ac:dyDescent="0.3">
      <c r="P668394" s="83"/>
    </row>
    <row r="668395" spans="16:16" x14ac:dyDescent="0.3">
      <c r="P668395" s="83"/>
    </row>
    <row r="668396" spans="16:16" x14ac:dyDescent="0.3">
      <c r="P668396" s="83"/>
    </row>
    <row r="668397" spans="16:16" x14ac:dyDescent="0.3">
      <c r="P668397" s="83"/>
    </row>
    <row r="668398" spans="16:16" x14ac:dyDescent="0.3">
      <c r="P668398" s="83"/>
    </row>
    <row r="668399" spans="16:16" x14ac:dyDescent="0.3">
      <c r="P668399" s="83"/>
    </row>
    <row r="668400" spans="16:16" x14ac:dyDescent="0.3">
      <c r="P668400" s="83"/>
    </row>
    <row r="668401" spans="16:16" x14ac:dyDescent="0.3">
      <c r="P668401" s="83"/>
    </row>
    <row r="668402" spans="16:16" x14ac:dyDescent="0.3">
      <c r="P668402" s="83"/>
    </row>
    <row r="668403" spans="16:16" x14ac:dyDescent="0.3">
      <c r="P668403" s="83"/>
    </row>
    <row r="668404" spans="16:16" x14ac:dyDescent="0.3">
      <c r="P668404" s="83"/>
    </row>
    <row r="668405" spans="16:16" x14ac:dyDescent="0.3">
      <c r="P668405" s="83"/>
    </row>
    <row r="668406" spans="16:16" x14ac:dyDescent="0.3">
      <c r="P668406" s="83"/>
    </row>
    <row r="668407" spans="16:16" x14ac:dyDescent="0.3">
      <c r="P668407" s="83"/>
    </row>
    <row r="668408" spans="16:16" x14ac:dyDescent="0.3">
      <c r="P668408" s="83"/>
    </row>
    <row r="668409" spans="16:16" x14ac:dyDescent="0.3">
      <c r="P668409" s="83"/>
    </row>
    <row r="668410" spans="16:16" x14ac:dyDescent="0.3">
      <c r="P668410" s="83"/>
    </row>
    <row r="668411" spans="16:16" x14ac:dyDescent="0.3">
      <c r="P668411" s="83"/>
    </row>
    <row r="668412" spans="16:16" x14ac:dyDescent="0.3">
      <c r="P668412" s="83"/>
    </row>
    <row r="668413" spans="16:16" x14ac:dyDescent="0.3">
      <c r="P668413" s="83"/>
    </row>
    <row r="668414" spans="16:16" x14ac:dyDescent="0.3">
      <c r="P668414" s="83"/>
    </row>
    <row r="668415" spans="16:16" x14ac:dyDescent="0.3">
      <c r="P668415" s="83"/>
    </row>
    <row r="668416" spans="16:16" x14ac:dyDescent="0.3">
      <c r="P668416" s="83"/>
    </row>
    <row r="668417" spans="16:16" x14ac:dyDescent="0.3">
      <c r="P668417" s="83"/>
    </row>
    <row r="668418" spans="16:16" x14ac:dyDescent="0.3">
      <c r="P668418" s="83"/>
    </row>
    <row r="668419" spans="16:16" x14ac:dyDescent="0.3">
      <c r="P668419" s="83"/>
    </row>
    <row r="668420" spans="16:16" x14ac:dyDescent="0.3">
      <c r="P668420" s="83"/>
    </row>
    <row r="668421" spans="16:16" x14ac:dyDescent="0.3">
      <c r="P668421" s="83"/>
    </row>
    <row r="668422" spans="16:16" x14ac:dyDescent="0.3">
      <c r="P668422" s="83"/>
    </row>
    <row r="668423" spans="16:16" x14ac:dyDescent="0.3">
      <c r="P668423" s="83"/>
    </row>
    <row r="668424" spans="16:16" x14ac:dyDescent="0.3">
      <c r="P668424" s="83"/>
    </row>
    <row r="668425" spans="16:16" x14ac:dyDescent="0.3">
      <c r="P668425" s="83"/>
    </row>
    <row r="668426" spans="16:16" x14ac:dyDescent="0.3">
      <c r="P668426" s="83"/>
    </row>
    <row r="668427" spans="16:16" x14ac:dyDescent="0.3">
      <c r="P668427" s="83"/>
    </row>
    <row r="668428" spans="16:16" x14ac:dyDescent="0.3">
      <c r="P668428" s="83"/>
    </row>
    <row r="668429" spans="16:16" x14ac:dyDescent="0.3">
      <c r="P668429" s="83"/>
    </row>
    <row r="668430" spans="16:16" x14ac:dyDescent="0.3">
      <c r="P668430" s="83"/>
    </row>
    <row r="668431" spans="16:16" x14ac:dyDescent="0.3">
      <c r="P668431" s="83"/>
    </row>
    <row r="668432" spans="16:16" x14ac:dyDescent="0.3">
      <c r="P668432" s="83"/>
    </row>
    <row r="668433" spans="16:16" x14ac:dyDescent="0.3">
      <c r="P668433" s="83"/>
    </row>
    <row r="668434" spans="16:16" x14ac:dyDescent="0.3">
      <c r="P668434" s="83"/>
    </row>
    <row r="668435" spans="16:16" x14ac:dyDescent="0.3">
      <c r="P668435" s="83"/>
    </row>
    <row r="668436" spans="16:16" x14ac:dyDescent="0.3">
      <c r="P668436" s="83"/>
    </row>
    <row r="668437" spans="16:16" x14ac:dyDescent="0.3">
      <c r="P668437" s="83"/>
    </row>
    <row r="668438" spans="16:16" x14ac:dyDescent="0.3">
      <c r="P668438" s="83"/>
    </row>
    <row r="668439" spans="16:16" x14ac:dyDescent="0.3">
      <c r="P668439" s="83"/>
    </row>
    <row r="668440" spans="16:16" x14ac:dyDescent="0.3">
      <c r="P668440" s="83"/>
    </row>
    <row r="668441" spans="16:16" x14ac:dyDescent="0.3">
      <c r="P668441" s="83"/>
    </row>
    <row r="668442" spans="16:16" x14ac:dyDescent="0.3">
      <c r="P668442" s="83"/>
    </row>
    <row r="668443" spans="16:16" x14ac:dyDescent="0.3">
      <c r="P668443" s="83"/>
    </row>
    <row r="668444" spans="16:16" x14ac:dyDescent="0.3">
      <c r="P668444" s="83"/>
    </row>
    <row r="668445" spans="16:16" x14ac:dyDescent="0.3">
      <c r="P668445" s="83"/>
    </row>
    <row r="668446" spans="16:16" x14ac:dyDescent="0.3">
      <c r="P668446" s="83"/>
    </row>
    <row r="668447" spans="16:16" x14ac:dyDescent="0.3">
      <c r="P668447" s="83"/>
    </row>
    <row r="668448" spans="16:16" x14ac:dyDescent="0.3">
      <c r="P668448" s="83"/>
    </row>
    <row r="668449" spans="16:16" x14ac:dyDescent="0.3">
      <c r="P668449" s="83"/>
    </row>
    <row r="668450" spans="16:16" x14ac:dyDescent="0.3">
      <c r="P668450" s="83"/>
    </row>
    <row r="668451" spans="16:16" x14ac:dyDescent="0.3">
      <c r="P668451" s="83"/>
    </row>
    <row r="668452" spans="16:16" x14ac:dyDescent="0.3">
      <c r="P668452" s="83"/>
    </row>
    <row r="668453" spans="16:16" x14ac:dyDescent="0.3">
      <c r="P668453" s="83"/>
    </row>
    <row r="668454" spans="16:16" x14ac:dyDescent="0.3">
      <c r="P668454" s="83"/>
    </row>
    <row r="668455" spans="16:16" x14ac:dyDescent="0.3">
      <c r="P668455" s="83"/>
    </row>
    <row r="668456" spans="16:16" x14ac:dyDescent="0.3">
      <c r="P668456" s="83"/>
    </row>
    <row r="668457" spans="16:16" x14ac:dyDescent="0.3">
      <c r="P668457" s="83"/>
    </row>
    <row r="668458" spans="16:16" x14ac:dyDescent="0.3">
      <c r="P668458" s="83"/>
    </row>
    <row r="668459" spans="16:16" x14ac:dyDescent="0.3">
      <c r="P668459" s="83"/>
    </row>
    <row r="668460" spans="16:16" x14ac:dyDescent="0.3">
      <c r="P668460" s="83"/>
    </row>
    <row r="668461" spans="16:16" x14ac:dyDescent="0.3">
      <c r="P668461" s="83"/>
    </row>
    <row r="668462" spans="16:16" x14ac:dyDescent="0.3">
      <c r="P668462" s="83"/>
    </row>
    <row r="668463" spans="16:16" x14ac:dyDescent="0.3">
      <c r="P668463" s="83"/>
    </row>
    <row r="668464" spans="16:16" x14ac:dyDescent="0.3">
      <c r="P668464" s="83"/>
    </row>
    <row r="668465" spans="16:16" x14ac:dyDescent="0.3">
      <c r="P668465" s="83"/>
    </row>
    <row r="668466" spans="16:16" x14ac:dyDescent="0.3">
      <c r="P668466" s="83"/>
    </row>
    <row r="668467" spans="16:16" x14ac:dyDescent="0.3">
      <c r="P668467" s="83"/>
    </row>
    <row r="668468" spans="16:16" x14ac:dyDescent="0.3">
      <c r="P668468" s="83"/>
    </row>
    <row r="668469" spans="16:16" x14ac:dyDescent="0.3">
      <c r="P668469" s="83"/>
    </row>
    <row r="668470" spans="16:16" x14ac:dyDescent="0.3">
      <c r="P668470" s="83"/>
    </row>
    <row r="668471" spans="16:16" x14ac:dyDescent="0.3">
      <c r="P668471" s="83"/>
    </row>
    <row r="668472" spans="16:16" x14ac:dyDescent="0.3">
      <c r="P668472" s="83"/>
    </row>
    <row r="668473" spans="16:16" x14ac:dyDescent="0.3">
      <c r="P668473" s="83"/>
    </row>
    <row r="668474" spans="16:16" x14ac:dyDescent="0.3">
      <c r="P668474" s="83"/>
    </row>
    <row r="668475" spans="16:16" x14ac:dyDescent="0.3">
      <c r="P668475" s="83"/>
    </row>
    <row r="668476" spans="16:16" x14ac:dyDescent="0.3">
      <c r="P668476" s="83"/>
    </row>
    <row r="668477" spans="16:16" x14ac:dyDescent="0.3">
      <c r="P668477" s="83"/>
    </row>
    <row r="668478" spans="16:16" x14ac:dyDescent="0.3">
      <c r="P668478" s="83"/>
    </row>
    <row r="668479" spans="16:16" x14ac:dyDescent="0.3">
      <c r="P668479" s="83"/>
    </row>
    <row r="668480" spans="16:16" x14ac:dyDescent="0.3">
      <c r="P668480" s="83"/>
    </row>
    <row r="668481" spans="16:16" x14ac:dyDescent="0.3">
      <c r="P668481" s="83"/>
    </row>
    <row r="668482" spans="16:16" x14ac:dyDescent="0.3">
      <c r="P668482" s="83"/>
    </row>
    <row r="668483" spans="16:16" x14ac:dyDescent="0.3">
      <c r="P668483" s="83"/>
    </row>
    <row r="668484" spans="16:16" x14ac:dyDescent="0.3">
      <c r="P668484" s="83"/>
    </row>
    <row r="668485" spans="16:16" x14ac:dyDescent="0.3">
      <c r="P668485" s="83"/>
    </row>
    <row r="668486" spans="16:16" x14ac:dyDescent="0.3">
      <c r="P668486" s="83"/>
    </row>
    <row r="668487" spans="16:16" x14ac:dyDescent="0.3">
      <c r="P668487" s="83"/>
    </row>
    <row r="668488" spans="16:16" x14ac:dyDescent="0.3">
      <c r="P668488" s="83"/>
    </row>
    <row r="668489" spans="16:16" x14ac:dyDescent="0.3">
      <c r="P668489" s="83"/>
    </row>
    <row r="668490" spans="16:16" x14ac:dyDescent="0.3">
      <c r="P668490" s="83"/>
    </row>
    <row r="668491" spans="16:16" x14ac:dyDescent="0.3">
      <c r="P668491" s="83"/>
    </row>
    <row r="668492" spans="16:16" x14ac:dyDescent="0.3">
      <c r="P668492" s="83"/>
    </row>
    <row r="668493" spans="16:16" x14ac:dyDescent="0.3">
      <c r="P668493" s="83"/>
    </row>
    <row r="668494" spans="16:16" x14ac:dyDescent="0.3">
      <c r="P668494" s="83"/>
    </row>
    <row r="668495" spans="16:16" x14ac:dyDescent="0.3">
      <c r="P668495" s="83"/>
    </row>
    <row r="668496" spans="16:16" x14ac:dyDescent="0.3">
      <c r="P668496" s="83"/>
    </row>
    <row r="668497" spans="16:16" x14ac:dyDescent="0.3">
      <c r="P668497" s="83"/>
    </row>
    <row r="668498" spans="16:16" x14ac:dyDescent="0.3">
      <c r="P668498" s="83"/>
    </row>
    <row r="668499" spans="16:16" x14ac:dyDescent="0.3">
      <c r="P668499" s="83"/>
    </row>
    <row r="668500" spans="16:16" x14ac:dyDescent="0.3">
      <c r="P668500" s="83"/>
    </row>
    <row r="668501" spans="16:16" x14ac:dyDescent="0.3">
      <c r="P668501" s="83"/>
    </row>
    <row r="668502" spans="16:16" x14ac:dyDescent="0.3">
      <c r="P668502" s="83"/>
    </row>
    <row r="668503" spans="16:16" x14ac:dyDescent="0.3">
      <c r="P668503" s="83"/>
    </row>
    <row r="668504" spans="16:16" x14ac:dyDescent="0.3">
      <c r="P668504" s="83"/>
    </row>
    <row r="668505" spans="16:16" x14ac:dyDescent="0.3">
      <c r="P668505" s="83"/>
    </row>
    <row r="668506" spans="16:16" x14ac:dyDescent="0.3">
      <c r="P668506" s="83"/>
    </row>
    <row r="668507" spans="16:16" x14ac:dyDescent="0.3">
      <c r="P668507" s="83"/>
    </row>
    <row r="668508" spans="16:16" x14ac:dyDescent="0.3">
      <c r="P668508" s="83"/>
    </row>
    <row r="668509" spans="16:16" x14ac:dyDescent="0.3">
      <c r="P668509" s="83"/>
    </row>
    <row r="668510" spans="16:16" x14ac:dyDescent="0.3">
      <c r="P668510" s="83"/>
    </row>
    <row r="668511" spans="16:16" x14ac:dyDescent="0.3">
      <c r="P668511" s="83"/>
    </row>
    <row r="668512" spans="16:16" x14ac:dyDescent="0.3">
      <c r="P668512" s="83"/>
    </row>
    <row r="668513" spans="16:16" x14ac:dyDescent="0.3">
      <c r="P668513" s="83"/>
    </row>
    <row r="668514" spans="16:16" x14ac:dyDescent="0.3">
      <c r="P668514" s="83"/>
    </row>
    <row r="668515" spans="16:16" x14ac:dyDescent="0.3">
      <c r="P668515" s="83"/>
    </row>
    <row r="668516" spans="16:16" x14ac:dyDescent="0.3">
      <c r="P668516" s="83"/>
    </row>
    <row r="668517" spans="16:16" x14ac:dyDescent="0.3">
      <c r="P668517" s="83"/>
    </row>
    <row r="668518" spans="16:16" x14ac:dyDescent="0.3">
      <c r="P668518" s="83"/>
    </row>
    <row r="668519" spans="16:16" x14ac:dyDescent="0.3">
      <c r="P668519" s="83"/>
    </row>
    <row r="668520" spans="16:16" x14ac:dyDescent="0.3">
      <c r="P668520" s="83"/>
    </row>
    <row r="668521" spans="16:16" x14ac:dyDescent="0.3">
      <c r="P668521" s="83"/>
    </row>
    <row r="668522" spans="16:16" x14ac:dyDescent="0.3">
      <c r="P668522" s="83"/>
    </row>
    <row r="668523" spans="16:16" x14ac:dyDescent="0.3">
      <c r="P668523" s="83"/>
    </row>
    <row r="668524" spans="16:16" x14ac:dyDescent="0.3">
      <c r="P668524" s="83"/>
    </row>
    <row r="668525" spans="16:16" x14ac:dyDescent="0.3">
      <c r="P668525" s="83"/>
    </row>
    <row r="668526" spans="16:16" x14ac:dyDescent="0.3">
      <c r="P668526" s="83"/>
    </row>
    <row r="668527" spans="16:16" x14ac:dyDescent="0.3">
      <c r="P668527" s="83"/>
    </row>
    <row r="668528" spans="16:16" x14ac:dyDescent="0.3">
      <c r="P668528" s="83"/>
    </row>
    <row r="668529" spans="16:16" x14ac:dyDescent="0.3">
      <c r="P668529" s="83"/>
    </row>
    <row r="668530" spans="16:16" x14ac:dyDescent="0.3">
      <c r="P668530" s="83"/>
    </row>
    <row r="668531" spans="16:16" x14ac:dyDescent="0.3">
      <c r="P668531" s="83"/>
    </row>
    <row r="668532" spans="16:16" x14ac:dyDescent="0.3">
      <c r="P668532" s="83"/>
    </row>
    <row r="668533" spans="16:16" x14ac:dyDescent="0.3">
      <c r="P668533" s="83"/>
    </row>
    <row r="668534" spans="16:16" x14ac:dyDescent="0.3">
      <c r="P668534" s="83"/>
    </row>
    <row r="668535" spans="16:16" x14ac:dyDescent="0.3">
      <c r="P668535" s="83"/>
    </row>
    <row r="668536" spans="16:16" x14ac:dyDescent="0.3">
      <c r="P668536" s="83"/>
    </row>
    <row r="668537" spans="16:16" x14ac:dyDescent="0.3">
      <c r="P668537" s="83"/>
    </row>
    <row r="668538" spans="16:16" x14ac:dyDescent="0.3">
      <c r="P668538" s="83"/>
    </row>
    <row r="668539" spans="16:16" x14ac:dyDescent="0.3">
      <c r="P668539" s="83"/>
    </row>
    <row r="668540" spans="16:16" x14ac:dyDescent="0.3">
      <c r="P668540" s="83"/>
    </row>
    <row r="668541" spans="16:16" x14ac:dyDescent="0.3">
      <c r="P668541" s="83"/>
    </row>
    <row r="668542" spans="16:16" x14ac:dyDescent="0.3">
      <c r="P668542" s="83"/>
    </row>
    <row r="668543" spans="16:16" x14ac:dyDescent="0.3">
      <c r="P668543" s="83"/>
    </row>
    <row r="668544" spans="16:16" x14ac:dyDescent="0.3">
      <c r="P668544" s="83"/>
    </row>
    <row r="668545" spans="16:16" x14ac:dyDescent="0.3">
      <c r="P668545" s="83"/>
    </row>
    <row r="668546" spans="16:16" x14ac:dyDescent="0.3">
      <c r="P668546" s="83"/>
    </row>
    <row r="668547" spans="16:16" x14ac:dyDescent="0.3">
      <c r="P668547" s="83"/>
    </row>
    <row r="668548" spans="16:16" x14ac:dyDescent="0.3">
      <c r="P668548" s="83"/>
    </row>
    <row r="668549" spans="16:16" x14ac:dyDescent="0.3">
      <c r="P668549" s="83"/>
    </row>
    <row r="668550" spans="16:16" x14ac:dyDescent="0.3">
      <c r="P668550" s="83"/>
    </row>
    <row r="668551" spans="16:16" x14ac:dyDescent="0.3">
      <c r="P668551" s="83"/>
    </row>
    <row r="668552" spans="16:16" x14ac:dyDescent="0.3">
      <c r="P668552" s="83"/>
    </row>
    <row r="668553" spans="16:16" x14ac:dyDescent="0.3">
      <c r="P668553" s="83"/>
    </row>
    <row r="668554" spans="16:16" x14ac:dyDescent="0.3">
      <c r="P668554" s="83"/>
    </row>
    <row r="668555" spans="16:16" x14ac:dyDescent="0.3">
      <c r="P668555" s="83"/>
    </row>
    <row r="668556" spans="16:16" x14ac:dyDescent="0.3">
      <c r="P668556" s="83"/>
    </row>
    <row r="668557" spans="16:16" x14ac:dyDescent="0.3">
      <c r="P668557" s="83"/>
    </row>
    <row r="668558" spans="16:16" x14ac:dyDescent="0.3">
      <c r="P668558" s="83"/>
    </row>
    <row r="668559" spans="16:16" x14ac:dyDescent="0.3">
      <c r="P668559" s="83"/>
    </row>
    <row r="668560" spans="16:16" x14ac:dyDescent="0.3">
      <c r="P668560" s="83"/>
    </row>
    <row r="668561" spans="16:16" x14ac:dyDescent="0.3">
      <c r="P668561" s="83"/>
    </row>
    <row r="668562" spans="16:16" x14ac:dyDescent="0.3">
      <c r="P668562" s="83"/>
    </row>
    <row r="668563" spans="16:16" x14ac:dyDescent="0.3">
      <c r="P668563" s="83"/>
    </row>
    <row r="668564" spans="16:16" x14ac:dyDescent="0.3">
      <c r="P668564" s="83"/>
    </row>
    <row r="668565" spans="16:16" x14ac:dyDescent="0.3">
      <c r="P668565" s="83"/>
    </row>
    <row r="668566" spans="16:16" x14ac:dyDescent="0.3">
      <c r="P668566" s="83"/>
    </row>
    <row r="668567" spans="16:16" x14ac:dyDescent="0.3">
      <c r="P668567" s="83"/>
    </row>
    <row r="668568" spans="16:16" x14ac:dyDescent="0.3">
      <c r="P668568" s="83"/>
    </row>
    <row r="668569" spans="16:16" x14ac:dyDescent="0.3">
      <c r="P668569" s="83"/>
    </row>
    <row r="668570" spans="16:16" x14ac:dyDescent="0.3">
      <c r="P668570" s="83"/>
    </row>
    <row r="668571" spans="16:16" x14ac:dyDescent="0.3">
      <c r="P668571" s="83"/>
    </row>
    <row r="668572" spans="16:16" x14ac:dyDescent="0.3">
      <c r="P668572" s="83"/>
    </row>
    <row r="668573" spans="16:16" x14ac:dyDescent="0.3">
      <c r="P668573" s="83"/>
    </row>
    <row r="668574" spans="16:16" x14ac:dyDescent="0.3">
      <c r="P668574" s="83"/>
    </row>
    <row r="668575" spans="16:16" x14ac:dyDescent="0.3">
      <c r="P668575" s="83"/>
    </row>
    <row r="668576" spans="16:16" x14ac:dyDescent="0.3">
      <c r="P668576" s="83"/>
    </row>
    <row r="668577" spans="16:16" x14ac:dyDescent="0.3">
      <c r="P668577" s="83"/>
    </row>
    <row r="668578" spans="16:16" x14ac:dyDescent="0.3">
      <c r="P668578" s="83"/>
    </row>
    <row r="668579" spans="16:16" x14ac:dyDescent="0.3">
      <c r="P668579" s="83"/>
    </row>
    <row r="668580" spans="16:16" x14ac:dyDescent="0.3">
      <c r="P668580" s="83"/>
    </row>
    <row r="668581" spans="16:16" x14ac:dyDescent="0.3">
      <c r="P668581" s="83"/>
    </row>
    <row r="668582" spans="16:16" x14ac:dyDescent="0.3">
      <c r="P668582" s="83"/>
    </row>
    <row r="668583" spans="16:16" x14ac:dyDescent="0.3">
      <c r="P668583" s="83"/>
    </row>
    <row r="668584" spans="16:16" x14ac:dyDescent="0.3">
      <c r="P668584" s="83"/>
    </row>
    <row r="668585" spans="16:16" x14ac:dyDescent="0.3">
      <c r="P668585" s="83"/>
    </row>
    <row r="668586" spans="16:16" x14ac:dyDescent="0.3">
      <c r="P668586" s="83"/>
    </row>
    <row r="668587" spans="16:16" x14ac:dyDescent="0.3">
      <c r="P668587" s="83"/>
    </row>
    <row r="668588" spans="16:16" x14ac:dyDescent="0.3">
      <c r="P668588" s="83"/>
    </row>
    <row r="668589" spans="16:16" x14ac:dyDescent="0.3">
      <c r="P668589" s="83"/>
    </row>
    <row r="668590" spans="16:16" x14ac:dyDescent="0.3">
      <c r="P668590" s="83"/>
    </row>
    <row r="668591" spans="16:16" x14ac:dyDescent="0.3">
      <c r="P668591" s="83"/>
    </row>
    <row r="668592" spans="16:16" x14ac:dyDescent="0.3">
      <c r="P668592" s="83"/>
    </row>
    <row r="668593" spans="16:16" x14ac:dyDescent="0.3">
      <c r="P668593" s="83"/>
    </row>
    <row r="668594" spans="16:16" x14ac:dyDescent="0.3">
      <c r="P668594" s="83"/>
    </row>
    <row r="668595" spans="16:16" x14ac:dyDescent="0.3">
      <c r="P668595" s="83"/>
    </row>
    <row r="668596" spans="16:16" x14ac:dyDescent="0.3">
      <c r="P668596" s="83"/>
    </row>
    <row r="668597" spans="16:16" x14ac:dyDescent="0.3">
      <c r="P668597" s="83"/>
    </row>
    <row r="668598" spans="16:16" x14ac:dyDescent="0.3">
      <c r="P668598" s="83"/>
    </row>
    <row r="668599" spans="16:16" x14ac:dyDescent="0.3">
      <c r="P668599" s="83"/>
    </row>
    <row r="668600" spans="16:16" x14ac:dyDescent="0.3">
      <c r="P668600" s="83"/>
    </row>
    <row r="668601" spans="16:16" x14ac:dyDescent="0.3">
      <c r="P668601" s="83"/>
    </row>
    <row r="668602" spans="16:16" x14ac:dyDescent="0.3">
      <c r="P668602" s="83"/>
    </row>
    <row r="668603" spans="16:16" x14ac:dyDescent="0.3">
      <c r="P668603" s="83"/>
    </row>
    <row r="668604" spans="16:16" x14ac:dyDescent="0.3">
      <c r="P668604" s="83"/>
    </row>
    <row r="668605" spans="16:16" x14ac:dyDescent="0.3">
      <c r="P668605" s="83"/>
    </row>
    <row r="668606" spans="16:16" x14ac:dyDescent="0.3">
      <c r="P668606" s="83"/>
    </row>
    <row r="668607" spans="16:16" x14ac:dyDescent="0.3">
      <c r="P668607" s="83"/>
    </row>
    <row r="668608" spans="16:16" x14ac:dyDescent="0.3">
      <c r="P668608" s="83"/>
    </row>
    <row r="668609" spans="16:16" x14ac:dyDescent="0.3">
      <c r="P668609" s="83"/>
    </row>
    <row r="668610" spans="16:16" x14ac:dyDescent="0.3">
      <c r="P668610" s="83"/>
    </row>
    <row r="668611" spans="16:16" x14ac:dyDescent="0.3">
      <c r="P668611" s="83"/>
    </row>
    <row r="668612" spans="16:16" x14ac:dyDescent="0.3">
      <c r="P668612" s="83"/>
    </row>
    <row r="668613" spans="16:16" x14ac:dyDescent="0.3">
      <c r="P668613" s="83"/>
    </row>
    <row r="668614" spans="16:16" x14ac:dyDescent="0.3">
      <c r="P668614" s="83"/>
    </row>
    <row r="668615" spans="16:16" x14ac:dyDescent="0.3">
      <c r="P668615" s="83"/>
    </row>
    <row r="668616" spans="16:16" x14ac:dyDescent="0.3">
      <c r="P668616" s="83"/>
    </row>
    <row r="668617" spans="16:16" x14ac:dyDescent="0.3">
      <c r="P668617" s="83"/>
    </row>
    <row r="668618" spans="16:16" x14ac:dyDescent="0.3">
      <c r="P668618" s="83"/>
    </row>
    <row r="668619" spans="16:16" x14ac:dyDescent="0.3">
      <c r="P668619" s="83"/>
    </row>
    <row r="668620" spans="16:16" x14ac:dyDescent="0.3">
      <c r="P668620" s="83"/>
    </row>
    <row r="668621" spans="16:16" x14ac:dyDescent="0.3">
      <c r="P668621" s="83"/>
    </row>
    <row r="668622" spans="16:16" x14ac:dyDescent="0.3">
      <c r="P668622" s="83"/>
    </row>
    <row r="668623" spans="16:16" x14ac:dyDescent="0.3">
      <c r="P668623" s="83"/>
    </row>
    <row r="668624" spans="16:16" x14ac:dyDescent="0.3">
      <c r="P668624" s="83"/>
    </row>
    <row r="668625" spans="16:16" x14ac:dyDescent="0.3">
      <c r="P668625" s="83"/>
    </row>
    <row r="668626" spans="16:16" x14ac:dyDescent="0.3">
      <c r="P668626" s="83"/>
    </row>
    <row r="668627" spans="16:16" x14ac:dyDescent="0.3">
      <c r="P668627" s="83"/>
    </row>
    <row r="668628" spans="16:16" x14ac:dyDescent="0.3">
      <c r="P668628" s="83"/>
    </row>
    <row r="668629" spans="16:16" x14ac:dyDescent="0.3">
      <c r="P668629" s="83"/>
    </row>
    <row r="668630" spans="16:16" x14ac:dyDescent="0.3">
      <c r="P668630" s="83"/>
    </row>
    <row r="668631" spans="16:16" x14ac:dyDescent="0.3">
      <c r="P668631" s="83"/>
    </row>
    <row r="668632" spans="16:16" x14ac:dyDescent="0.3">
      <c r="P668632" s="83"/>
    </row>
    <row r="668633" spans="16:16" x14ac:dyDescent="0.3">
      <c r="P668633" s="83"/>
    </row>
    <row r="668634" spans="16:16" x14ac:dyDescent="0.3">
      <c r="P668634" s="83"/>
    </row>
    <row r="668635" spans="16:16" x14ac:dyDescent="0.3">
      <c r="P668635" s="83"/>
    </row>
    <row r="668636" spans="16:16" x14ac:dyDescent="0.3">
      <c r="P668636" s="83"/>
    </row>
    <row r="668637" spans="16:16" x14ac:dyDescent="0.3">
      <c r="P668637" s="83"/>
    </row>
    <row r="668638" spans="16:16" x14ac:dyDescent="0.3">
      <c r="P668638" s="83"/>
    </row>
    <row r="668639" spans="16:16" x14ac:dyDescent="0.3">
      <c r="P668639" s="83"/>
    </row>
    <row r="668640" spans="16:16" x14ac:dyDescent="0.3">
      <c r="P668640" s="83"/>
    </row>
    <row r="668641" spans="16:16" x14ac:dyDescent="0.3">
      <c r="P668641" s="83"/>
    </row>
    <row r="668642" spans="16:16" x14ac:dyDescent="0.3">
      <c r="P668642" s="83"/>
    </row>
    <row r="668643" spans="16:16" x14ac:dyDescent="0.3">
      <c r="P668643" s="83"/>
    </row>
    <row r="668644" spans="16:16" x14ac:dyDescent="0.3">
      <c r="P668644" s="83"/>
    </row>
    <row r="668645" spans="16:16" x14ac:dyDescent="0.3">
      <c r="P668645" s="83"/>
    </row>
    <row r="668646" spans="16:16" x14ac:dyDescent="0.3">
      <c r="P668646" s="83"/>
    </row>
    <row r="668647" spans="16:16" x14ac:dyDescent="0.3">
      <c r="P668647" s="83"/>
    </row>
    <row r="668648" spans="16:16" x14ac:dyDescent="0.3">
      <c r="P668648" s="83"/>
    </row>
    <row r="668649" spans="16:16" x14ac:dyDescent="0.3">
      <c r="P668649" s="83"/>
    </row>
    <row r="668650" spans="16:16" x14ac:dyDescent="0.3">
      <c r="P668650" s="83"/>
    </row>
    <row r="668651" spans="16:16" x14ac:dyDescent="0.3">
      <c r="P668651" s="83"/>
    </row>
    <row r="668652" spans="16:16" x14ac:dyDescent="0.3">
      <c r="P668652" s="83"/>
    </row>
    <row r="668653" spans="16:16" x14ac:dyDescent="0.3">
      <c r="P668653" s="83"/>
    </row>
    <row r="668654" spans="16:16" x14ac:dyDescent="0.3">
      <c r="P668654" s="83"/>
    </row>
    <row r="668655" spans="16:16" x14ac:dyDescent="0.3">
      <c r="P668655" s="83"/>
    </row>
    <row r="668656" spans="16:16" x14ac:dyDescent="0.3">
      <c r="P668656" s="83"/>
    </row>
    <row r="668657" spans="16:16" x14ac:dyDescent="0.3">
      <c r="P668657" s="83"/>
    </row>
    <row r="668658" spans="16:16" x14ac:dyDescent="0.3">
      <c r="P668658" s="83"/>
    </row>
    <row r="668659" spans="16:16" x14ac:dyDescent="0.3">
      <c r="P668659" s="83"/>
    </row>
    <row r="668660" spans="16:16" x14ac:dyDescent="0.3">
      <c r="P668660" s="83"/>
    </row>
    <row r="668661" spans="16:16" x14ac:dyDescent="0.3">
      <c r="P668661" s="83"/>
    </row>
    <row r="668662" spans="16:16" x14ac:dyDescent="0.3">
      <c r="P668662" s="83"/>
    </row>
    <row r="668663" spans="16:16" x14ac:dyDescent="0.3">
      <c r="P668663" s="83"/>
    </row>
    <row r="668664" spans="16:16" x14ac:dyDescent="0.3">
      <c r="P668664" s="83"/>
    </row>
    <row r="668665" spans="16:16" x14ac:dyDescent="0.3">
      <c r="P668665" s="83"/>
    </row>
    <row r="668666" spans="16:16" x14ac:dyDescent="0.3">
      <c r="P668666" s="83"/>
    </row>
    <row r="668667" spans="16:16" x14ac:dyDescent="0.3">
      <c r="P668667" s="83"/>
    </row>
    <row r="668668" spans="16:16" x14ac:dyDescent="0.3">
      <c r="P668668" s="83"/>
    </row>
    <row r="668669" spans="16:16" x14ac:dyDescent="0.3">
      <c r="P668669" s="83"/>
    </row>
    <row r="668670" spans="16:16" x14ac:dyDescent="0.3">
      <c r="P668670" s="83"/>
    </row>
    <row r="668671" spans="16:16" x14ac:dyDescent="0.3">
      <c r="P668671" s="83"/>
    </row>
    <row r="668672" spans="16:16" x14ac:dyDescent="0.3">
      <c r="P668672" s="83"/>
    </row>
    <row r="668673" spans="16:16" x14ac:dyDescent="0.3">
      <c r="P668673" s="83"/>
    </row>
    <row r="668674" spans="16:16" x14ac:dyDescent="0.3">
      <c r="P668674" s="83"/>
    </row>
    <row r="668675" spans="16:16" x14ac:dyDescent="0.3">
      <c r="P668675" s="83"/>
    </row>
    <row r="668676" spans="16:16" x14ac:dyDescent="0.3">
      <c r="P668676" s="83"/>
    </row>
    <row r="668677" spans="16:16" x14ac:dyDescent="0.3">
      <c r="P668677" s="83"/>
    </row>
    <row r="668678" spans="16:16" x14ac:dyDescent="0.3">
      <c r="P668678" s="83"/>
    </row>
    <row r="668679" spans="16:16" x14ac:dyDescent="0.3">
      <c r="P668679" s="83"/>
    </row>
    <row r="668680" spans="16:16" x14ac:dyDescent="0.3">
      <c r="P668680" s="83"/>
    </row>
    <row r="668681" spans="16:16" x14ac:dyDescent="0.3">
      <c r="P668681" s="83"/>
    </row>
    <row r="668682" spans="16:16" x14ac:dyDescent="0.3">
      <c r="P668682" s="83"/>
    </row>
    <row r="668683" spans="16:16" x14ac:dyDescent="0.3">
      <c r="P668683" s="83"/>
    </row>
    <row r="668684" spans="16:16" x14ac:dyDescent="0.3">
      <c r="P668684" s="83"/>
    </row>
    <row r="668685" spans="16:16" x14ac:dyDescent="0.3">
      <c r="P668685" s="83"/>
    </row>
    <row r="668686" spans="16:16" x14ac:dyDescent="0.3">
      <c r="P668686" s="83"/>
    </row>
    <row r="668687" spans="16:16" x14ac:dyDescent="0.3">
      <c r="P668687" s="83"/>
    </row>
    <row r="668688" spans="16:16" x14ac:dyDescent="0.3">
      <c r="P668688" s="83"/>
    </row>
    <row r="668689" spans="16:16" x14ac:dyDescent="0.3">
      <c r="P668689" s="83"/>
    </row>
    <row r="668690" spans="16:16" x14ac:dyDescent="0.3">
      <c r="P668690" s="83"/>
    </row>
    <row r="668691" spans="16:16" x14ac:dyDescent="0.3">
      <c r="P668691" s="83"/>
    </row>
    <row r="668692" spans="16:16" x14ac:dyDescent="0.3">
      <c r="P668692" s="83"/>
    </row>
    <row r="668693" spans="16:16" x14ac:dyDescent="0.3">
      <c r="P668693" s="83"/>
    </row>
    <row r="668694" spans="16:16" x14ac:dyDescent="0.3">
      <c r="P668694" s="83"/>
    </row>
    <row r="668695" spans="16:16" x14ac:dyDescent="0.3">
      <c r="P668695" s="83"/>
    </row>
    <row r="668696" spans="16:16" x14ac:dyDescent="0.3">
      <c r="P668696" s="83"/>
    </row>
    <row r="668697" spans="16:16" x14ac:dyDescent="0.3">
      <c r="P668697" s="83"/>
    </row>
    <row r="668698" spans="16:16" x14ac:dyDescent="0.3">
      <c r="P668698" s="83"/>
    </row>
    <row r="668699" spans="16:16" x14ac:dyDescent="0.3">
      <c r="P668699" s="83"/>
    </row>
    <row r="668700" spans="16:16" x14ac:dyDescent="0.3">
      <c r="P668700" s="83"/>
    </row>
    <row r="668701" spans="16:16" x14ac:dyDescent="0.3">
      <c r="P668701" s="83"/>
    </row>
    <row r="668702" spans="16:16" x14ac:dyDescent="0.3">
      <c r="P668702" s="83"/>
    </row>
    <row r="668703" spans="16:16" x14ac:dyDescent="0.3">
      <c r="P668703" s="83"/>
    </row>
    <row r="668704" spans="16:16" x14ac:dyDescent="0.3">
      <c r="P668704" s="83"/>
    </row>
    <row r="668705" spans="16:16" x14ac:dyDescent="0.3">
      <c r="P668705" s="83"/>
    </row>
    <row r="668706" spans="16:16" x14ac:dyDescent="0.3">
      <c r="P668706" s="83"/>
    </row>
    <row r="668707" spans="16:16" x14ac:dyDescent="0.3">
      <c r="P668707" s="83"/>
    </row>
    <row r="668708" spans="16:16" x14ac:dyDescent="0.3">
      <c r="P668708" s="83"/>
    </row>
    <row r="668709" spans="16:16" x14ac:dyDescent="0.3">
      <c r="P668709" s="83"/>
    </row>
    <row r="668710" spans="16:16" x14ac:dyDescent="0.3">
      <c r="P668710" s="83"/>
    </row>
    <row r="668711" spans="16:16" x14ac:dyDescent="0.3">
      <c r="P668711" s="83"/>
    </row>
    <row r="668712" spans="16:16" x14ac:dyDescent="0.3">
      <c r="P668712" s="83"/>
    </row>
    <row r="668713" spans="16:16" x14ac:dyDescent="0.3">
      <c r="P668713" s="83"/>
    </row>
    <row r="668714" spans="16:16" x14ac:dyDescent="0.3">
      <c r="P668714" s="83"/>
    </row>
    <row r="668715" spans="16:16" x14ac:dyDescent="0.3">
      <c r="P668715" s="83"/>
    </row>
    <row r="668716" spans="16:16" x14ac:dyDescent="0.3">
      <c r="P668716" s="83"/>
    </row>
    <row r="668717" spans="16:16" x14ac:dyDescent="0.3">
      <c r="P668717" s="83"/>
    </row>
    <row r="668718" spans="16:16" x14ac:dyDescent="0.3">
      <c r="P668718" s="83"/>
    </row>
    <row r="668719" spans="16:16" x14ac:dyDescent="0.3">
      <c r="P668719" s="83"/>
    </row>
    <row r="668720" spans="16:16" x14ac:dyDescent="0.3">
      <c r="P668720" s="83"/>
    </row>
    <row r="668721" spans="16:16" x14ac:dyDescent="0.3">
      <c r="P668721" s="83"/>
    </row>
    <row r="668722" spans="16:16" x14ac:dyDescent="0.3">
      <c r="P668722" s="83"/>
    </row>
    <row r="668723" spans="16:16" x14ac:dyDescent="0.3">
      <c r="P668723" s="83"/>
    </row>
    <row r="668724" spans="16:16" x14ac:dyDescent="0.3">
      <c r="P668724" s="83"/>
    </row>
    <row r="668725" spans="16:16" x14ac:dyDescent="0.3">
      <c r="P668725" s="83"/>
    </row>
    <row r="668726" spans="16:16" x14ac:dyDescent="0.3">
      <c r="P668726" s="83"/>
    </row>
    <row r="668727" spans="16:16" x14ac:dyDescent="0.3">
      <c r="P668727" s="83"/>
    </row>
    <row r="668728" spans="16:16" x14ac:dyDescent="0.3">
      <c r="P668728" s="83"/>
    </row>
    <row r="668729" spans="16:16" x14ac:dyDescent="0.3">
      <c r="P668729" s="83"/>
    </row>
    <row r="668730" spans="16:16" x14ac:dyDescent="0.3">
      <c r="P668730" s="83"/>
    </row>
    <row r="668731" spans="16:16" x14ac:dyDescent="0.3">
      <c r="P668731" s="83"/>
    </row>
    <row r="668732" spans="16:16" x14ac:dyDescent="0.3">
      <c r="P668732" s="83"/>
    </row>
    <row r="668733" spans="16:16" x14ac:dyDescent="0.3">
      <c r="P668733" s="83"/>
    </row>
    <row r="668734" spans="16:16" x14ac:dyDescent="0.3">
      <c r="P668734" s="83"/>
    </row>
    <row r="668735" spans="16:16" x14ac:dyDescent="0.3">
      <c r="P668735" s="83"/>
    </row>
    <row r="668736" spans="16:16" x14ac:dyDescent="0.3">
      <c r="P668736" s="83"/>
    </row>
    <row r="668737" spans="16:16" x14ac:dyDescent="0.3">
      <c r="P668737" s="83"/>
    </row>
    <row r="668738" spans="16:16" x14ac:dyDescent="0.3">
      <c r="P668738" s="83"/>
    </row>
    <row r="668739" spans="16:16" x14ac:dyDescent="0.3">
      <c r="P668739" s="83"/>
    </row>
    <row r="668740" spans="16:16" x14ac:dyDescent="0.3">
      <c r="P668740" s="83"/>
    </row>
    <row r="668741" spans="16:16" x14ac:dyDescent="0.3">
      <c r="P668741" s="83"/>
    </row>
    <row r="668742" spans="16:16" x14ac:dyDescent="0.3">
      <c r="P668742" s="83"/>
    </row>
    <row r="668743" spans="16:16" x14ac:dyDescent="0.3">
      <c r="P668743" s="83"/>
    </row>
    <row r="668744" spans="16:16" x14ac:dyDescent="0.3">
      <c r="P668744" s="83"/>
    </row>
    <row r="668745" spans="16:16" x14ac:dyDescent="0.3">
      <c r="P668745" s="83"/>
    </row>
    <row r="668746" spans="16:16" x14ac:dyDescent="0.3">
      <c r="P668746" s="83"/>
    </row>
    <row r="668747" spans="16:16" x14ac:dyDescent="0.3">
      <c r="P668747" s="83"/>
    </row>
    <row r="668748" spans="16:16" x14ac:dyDescent="0.3">
      <c r="P668748" s="83"/>
    </row>
    <row r="668749" spans="16:16" x14ac:dyDescent="0.3">
      <c r="P668749" s="83"/>
    </row>
    <row r="668750" spans="16:16" x14ac:dyDescent="0.3">
      <c r="P668750" s="83"/>
    </row>
    <row r="668751" spans="16:16" x14ac:dyDescent="0.3">
      <c r="P668751" s="83"/>
    </row>
    <row r="668752" spans="16:16" x14ac:dyDescent="0.3">
      <c r="P668752" s="83"/>
    </row>
    <row r="668753" spans="16:16" x14ac:dyDescent="0.3">
      <c r="P668753" s="83"/>
    </row>
    <row r="668754" spans="16:16" x14ac:dyDescent="0.3">
      <c r="P668754" s="83"/>
    </row>
    <row r="668755" spans="16:16" x14ac:dyDescent="0.3">
      <c r="P668755" s="83"/>
    </row>
    <row r="668756" spans="16:16" x14ac:dyDescent="0.3">
      <c r="P668756" s="83"/>
    </row>
    <row r="668757" spans="16:16" x14ac:dyDescent="0.3">
      <c r="P668757" s="83"/>
    </row>
    <row r="668758" spans="16:16" x14ac:dyDescent="0.3">
      <c r="P668758" s="83"/>
    </row>
    <row r="668759" spans="16:16" x14ac:dyDescent="0.3">
      <c r="P668759" s="83"/>
    </row>
    <row r="668760" spans="16:16" x14ac:dyDescent="0.3">
      <c r="P668760" s="83"/>
    </row>
    <row r="668761" spans="16:16" x14ac:dyDescent="0.3">
      <c r="P668761" s="83"/>
    </row>
    <row r="668762" spans="16:16" x14ac:dyDescent="0.3">
      <c r="P668762" s="83"/>
    </row>
    <row r="668763" spans="16:16" x14ac:dyDescent="0.3">
      <c r="P668763" s="83"/>
    </row>
    <row r="668764" spans="16:16" x14ac:dyDescent="0.3">
      <c r="P668764" s="83"/>
    </row>
    <row r="668765" spans="16:16" x14ac:dyDescent="0.3">
      <c r="P668765" s="83"/>
    </row>
    <row r="668766" spans="16:16" x14ac:dyDescent="0.3">
      <c r="P668766" s="83"/>
    </row>
    <row r="668767" spans="16:16" x14ac:dyDescent="0.3">
      <c r="P668767" s="83"/>
    </row>
    <row r="668768" spans="16:16" x14ac:dyDescent="0.3">
      <c r="P668768" s="83"/>
    </row>
    <row r="668769" spans="16:16" x14ac:dyDescent="0.3">
      <c r="P668769" s="83"/>
    </row>
    <row r="668770" spans="16:16" x14ac:dyDescent="0.3">
      <c r="P668770" s="83"/>
    </row>
    <row r="668771" spans="16:16" x14ac:dyDescent="0.3">
      <c r="P668771" s="83"/>
    </row>
    <row r="668772" spans="16:16" x14ac:dyDescent="0.3">
      <c r="P668772" s="83"/>
    </row>
    <row r="668773" spans="16:16" x14ac:dyDescent="0.3">
      <c r="P668773" s="83"/>
    </row>
    <row r="668774" spans="16:16" x14ac:dyDescent="0.3">
      <c r="P668774" s="83"/>
    </row>
    <row r="668775" spans="16:16" x14ac:dyDescent="0.3">
      <c r="P668775" s="83"/>
    </row>
    <row r="668776" spans="16:16" x14ac:dyDescent="0.3">
      <c r="P668776" s="83"/>
    </row>
    <row r="668777" spans="16:16" x14ac:dyDescent="0.3">
      <c r="P668777" s="83"/>
    </row>
    <row r="668778" spans="16:16" x14ac:dyDescent="0.3">
      <c r="P668778" s="83"/>
    </row>
    <row r="668779" spans="16:16" x14ac:dyDescent="0.3">
      <c r="P668779" s="83"/>
    </row>
    <row r="668780" spans="16:16" x14ac:dyDescent="0.3">
      <c r="P668780" s="83"/>
    </row>
    <row r="668781" spans="16:16" x14ac:dyDescent="0.3">
      <c r="P668781" s="83"/>
    </row>
    <row r="668782" spans="16:16" x14ac:dyDescent="0.3">
      <c r="P668782" s="83"/>
    </row>
    <row r="668783" spans="16:16" x14ac:dyDescent="0.3">
      <c r="P668783" s="83"/>
    </row>
    <row r="668784" spans="16:16" x14ac:dyDescent="0.3">
      <c r="P668784" s="83"/>
    </row>
    <row r="668785" spans="16:16" x14ac:dyDescent="0.3">
      <c r="P668785" s="83"/>
    </row>
    <row r="668786" spans="16:16" x14ac:dyDescent="0.3">
      <c r="P668786" s="83"/>
    </row>
    <row r="668787" spans="16:16" x14ac:dyDescent="0.3">
      <c r="P668787" s="83"/>
    </row>
    <row r="668788" spans="16:16" x14ac:dyDescent="0.3">
      <c r="P668788" s="83"/>
    </row>
    <row r="668789" spans="16:16" x14ac:dyDescent="0.3">
      <c r="P668789" s="83"/>
    </row>
    <row r="668790" spans="16:16" x14ac:dyDescent="0.3">
      <c r="P668790" s="83"/>
    </row>
    <row r="668791" spans="16:16" x14ac:dyDescent="0.3">
      <c r="P668791" s="83"/>
    </row>
    <row r="668792" spans="16:16" x14ac:dyDescent="0.3">
      <c r="P668792" s="83"/>
    </row>
    <row r="668793" spans="16:16" x14ac:dyDescent="0.3">
      <c r="P668793" s="83"/>
    </row>
    <row r="668794" spans="16:16" x14ac:dyDescent="0.3">
      <c r="P668794" s="83"/>
    </row>
    <row r="668795" spans="16:16" x14ac:dyDescent="0.3">
      <c r="P668795" s="83"/>
    </row>
    <row r="668796" spans="16:16" x14ac:dyDescent="0.3">
      <c r="P668796" s="83"/>
    </row>
    <row r="668797" spans="16:16" x14ac:dyDescent="0.3">
      <c r="P668797" s="83"/>
    </row>
    <row r="668798" spans="16:16" x14ac:dyDescent="0.3">
      <c r="P668798" s="83"/>
    </row>
    <row r="668799" spans="16:16" x14ac:dyDescent="0.3">
      <c r="P668799" s="83"/>
    </row>
    <row r="668800" spans="16:16" x14ac:dyDescent="0.3">
      <c r="P668800" s="83"/>
    </row>
    <row r="668801" spans="16:16" x14ac:dyDescent="0.3">
      <c r="P668801" s="83"/>
    </row>
    <row r="668802" spans="16:16" x14ac:dyDescent="0.3">
      <c r="P668802" s="83"/>
    </row>
    <row r="668803" spans="16:16" x14ac:dyDescent="0.3">
      <c r="P668803" s="83"/>
    </row>
    <row r="668804" spans="16:16" x14ac:dyDescent="0.3">
      <c r="P668804" s="83"/>
    </row>
    <row r="668805" spans="16:16" x14ac:dyDescent="0.3">
      <c r="P668805" s="83"/>
    </row>
    <row r="668806" spans="16:16" x14ac:dyDescent="0.3">
      <c r="P668806" s="83"/>
    </row>
    <row r="668807" spans="16:16" x14ac:dyDescent="0.3">
      <c r="P668807" s="83"/>
    </row>
    <row r="668808" spans="16:16" x14ac:dyDescent="0.3">
      <c r="P668808" s="83"/>
    </row>
    <row r="668809" spans="16:16" x14ac:dyDescent="0.3">
      <c r="P668809" s="83"/>
    </row>
    <row r="668810" spans="16:16" x14ac:dyDescent="0.3">
      <c r="P668810" s="83"/>
    </row>
    <row r="668811" spans="16:16" x14ac:dyDescent="0.3">
      <c r="P668811" s="83"/>
    </row>
    <row r="668812" spans="16:16" x14ac:dyDescent="0.3">
      <c r="P668812" s="83"/>
    </row>
    <row r="668813" spans="16:16" x14ac:dyDescent="0.3">
      <c r="P668813" s="83"/>
    </row>
    <row r="668814" spans="16:16" x14ac:dyDescent="0.3">
      <c r="P668814" s="83"/>
    </row>
    <row r="668815" spans="16:16" x14ac:dyDescent="0.3">
      <c r="P668815" s="83"/>
    </row>
    <row r="668816" spans="16:16" x14ac:dyDescent="0.3">
      <c r="P668816" s="83"/>
    </row>
    <row r="668817" spans="16:16" x14ac:dyDescent="0.3">
      <c r="P668817" s="83"/>
    </row>
    <row r="668818" spans="16:16" x14ac:dyDescent="0.3">
      <c r="P668818" s="83"/>
    </row>
    <row r="668819" spans="16:16" x14ac:dyDescent="0.3">
      <c r="P668819" s="83"/>
    </row>
    <row r="668820" spans="16:16" x14ac:dyDescent="0.3">
      <c r="P668820" s="83"/>
    </row>
    <row r="668821" spans="16:16" x14ac:dyDescent="0.3">
      <c r="P668821" s="83"/>
    </row>
    <row r="668822" spans="16:16" x14ac:dyDescent="0.3">
      <c r="P668822" s="83"/>
    </row>
    <row r="668823" spans="16:16" x14ac:dyDescent="0.3">
      <c r="P668823" s="83"/>
    </row>
    <row r="668824" spans="16:16" x14ac:dyDescent="0.3">
      <c r="P668824" s="83"/>
    </row>
    <row r="668825" spans="16:16" x14ac:dyDescent="0.3">
      <c r="P668825" s="83"/>
    </row>
    <row r="668826" spans="16:16" x14ac:dyDescent="0.3">
      <c r="P668826" s="83"/>
    </row>
    <row r="668827" spans="16:16" x14ac:dyDescent="0.3">
      <c r="P668827" s="83"/>
    </row>
    <row r="668828" spans="16:16" x14ac:dyDescent="0.3">
      <c r="P668828" s="83"/>
    </row>
    <row r="668829" spans="16:16" x14ac:dyDescent="0.3">
      <c r="P668829" s="83"/>
    </row>
    <row r="668830" spans="16:16" x14ac:dyDescent="0.3">
      <c r="P668830" s="83"/>
    </row>
    <row r="668831" spans="16:16" x14ac:dyDescent="0.3">
      <c r="P668831" s="83"/>
    </row>
    <row r="668832" spans="16:16" x14ac:dyDescent="0.3">
      <c r="P668832" s="83"/>
    </row>
    <row r="668833" spans="16:16" x14ac:dyDescent="0.3">
      <c r="P668833" s="83"/>
    </row>
    <row r="668834" spans="16:16" x14ac:dyDescent="0.3">
      <c r="P668834" s="83"/>
    </row>
    <row r="668835" spans="16:16" x14ac:dyDescent="0.3">
      <c r="P668835" s="83"/>
    </row>
    <row r="668836" spans="16:16" x14ac:dyDescent="0.3">
      <c r="P668836" s="83"/>
    </row>
    <row r="668837" spans="16:16" x14ac:dyDescent="0.3">
      <c r="P668837" s="83"/>
    </row>
    <row r="668838" spans="16:16" x14ac:dyDescent="0.3">
      <c r="P668838" s="83"/>
    </row>
    <row r="668839" spans="16:16" x14ac:dyDescent="0.3">
      <c r="P668839" s="83"/>
    </row>
    <row r="668840" spans="16:16" x14ac:dyDescent="0.3">
      <c r="P668840" s="83"/>
    </row>
    <row r="668841" spans="16:16" x14ac:dyDescent="0.3">
      <c r="P668841" s="83"/>
    </row>
    <row r="668842" spans="16:16" x14ac:dyDescent="0.3">
      <c r="P668842" s="83"/>
    </row>
    <row r="668843" spans="16:16" x14ac:dyDescent="0.3">
      <c r="P668843" s="83"/>
    </row>
    <row r="668844" spans="16:16" x14ac:dyDescent="0.3">
      <c r="P668844" s="83"/>
    </row>
    <row r="668845" spans="16:16" x14ac:dyDescent="0.3">
      <c r="P668845" s="83"/>
    </row>
    <row r="668846" spans="16:16" x14ac:dyDescent="0.3">
      <c r="P668846" s="83"/>
    </row>
    <row r="668847" spans="16:16" x14ac:dyDescent="0.3">
      <c r="P668847" s="83"/>
    </row>
    <row r="668848" spans="16:16" x14ac:dyDescent="0.3">
      <c r="P668848" s="83"/>
    </row>
    <row r="668849" spans="16:16" x14ac:dyDescent="0.3">
      <c r="P668849" s="83"/>
    </row>
    <row r="668850" spans="16:16" x14ac:dyDescent="0.3">
      <c r="P668850" s="83"/>
    </row>
    <row r="668851" spans="16:16" x14ac:dyDescent="0.3">
      <c r="P668851" s="83"/>
    </row>
    <row r="668852" spans="16:16" x14ac:dyDescent="0.3">
      <c r="P668852" s="83"/>
    </row>
    <row r="668853" spans="16:16" x14ac:dyDescent="0.3">
      <c r="P668853" s="83"/>
    </row>
    <row r="668854" spans="16:16" x14ac:dyDescent="0.3">
      <c r="P668854" s="83"/>
    </row>
    <row r="668855" spans="16:16" x14ac:dyDescent="0.3">
      <c r="P668855" s="83"/>
    </row>
    <row r="668856" spans="16:16" x14ac:dyDescent="0.3">
      <c r="P668856" s="83"/>
    </row>
    <row r="668857" spans="16:16" x14ac:dyDescent="0.3">
      <c r="P668857" s="83"/>
    </row>
    <row r="668858" spans="16:16" x14ac:dyDescent="0.3">
      <c r="P668858" s="83"/>
    </row>
    <row r="668859" spans="16:16" x14ac:dyDescent="0.3">
      <c r="P668859" s="83"/>
    </row>
    <row r="668860" spans="16:16" x14ac:dyDescent="0.3">
      <c r="P668860" s="83"/>
    </row>
    <row r="668861" spans="16:16" x14ac:dyDescent="0.3">
      <c r="P668861" s="83"/>
    </row>
    <row r="668862" spans="16:16" x14ac:dyDescent="0.3">
      <c r="P668862" s="83"/>
    </row>
    <row r="668863" spans="16:16" x14ac:dyDescent="0.3">
      <c r="P668863" s="83"/>
    </row>
    <row r="668864" spans="16:16" x14ac:dyDescent="0.3">
      <c r="P668864" s="83"/>
    </row>
    <row r="668865" spans="16:16" x14ac:dyDescent="0.3">
      <c r="P668865" s="83"/>
    </row>
    <row r="668866" spans="16:16" x14ac:dyDescent="0.3">
      <c r="P668866" s="83"/>
    </row>
    <row r="668867" spans="16:16" x14ac:dyDescent="0.3">
      <c r="P668867" s="83"/>
    </row>
    <row r="668868" spans="16:16" x14ac:dyDescent="0.3">
      <c r="P668868" s="83"/>
    </row>
    <row r="668869" spans="16:16" x14ac:dyDescent="0.3">
      <c r="P668869" s="83"/>
    </row>
    <row r="668870" spans="16:16" x14ac:dyDescent="0.3">
      <c r="P668870" s="83"/>
    </row>
    <row r="668871" spans="16:16" x14ac:dyDescent="0.3">
      <c r="P668871" s="83"/>
    </row>
    <row r="668872" spans="16:16" x14ac:dyDescent="0.3">
      <c r="P668872" s="83"/>
    </row>
    <row r="668873" spans="16:16" x14ac:dyDescent="0.3">
      <c r="P668873" s="83"/>
    </row>
    <row r="668874" spans="16:16" x14ac:dyDescent="0.3">
      <c r="P668874" s="83"/>
    </row>
    <row r="668875" spans="16:16" x14ac:dyDescent="0.3">
      <c r="P668875" s="83"/>
    </row>
    <row r="668876" spans="16:16" x14ac:dyDescent="0.3">
      <c r="P668876" s="83"/>
    </row>
    <row r="668877" spans="16:16" x14ac:dyDescent="0.3">
      <c r="P668877" s="83"/>
    </row>
    <row r="668878" spans="16:16" x14ac:dyDescent="0.3">
      <c r="P668878" s="83"/>
    </row>
    <row r="668879" spans="16:16" x14ac:dyDescent="0.3">
      <c r="P668879" s="83"/>
    </row>
    <row r="668880" spans="16:16" x14ac:dyDescent="0.3">
      <c r="P668880" s="83"/>
    </row>
    <row r="668881" spans="16:16" x14ac:dyDescent="0.3">
      <c r="P668881" s="83"/>
    </row>
    <row r="668882" spans="16:16" x14ac:dyDescent="0.3">
      <c r="P668882" s="83"/>
    </row>
    <row r="668883" spans="16:16" x14ac:dyDescent="0.3">
      <c r="P668883" s="83"/>
    </row>
    <row r="668884" spans="16:16" x14ac:dyDescent="0.3">
      <c r="P668884" s="83"/>
    </row>
    <row r="668885" spans="16:16" x14ac:dyDescent="0.3">
      <c r="P668885" s="83"/>
    </row>
    <row r="668886" spans="16:16" x14ac:dyDescent="0.3">
      <c r="P668886" s="83"/>
    </row>
    <row r="668887" spans="16:16" x14ac:dyDescent="0.3">
      <c r="P668887" s="83"/>
    </row>
    <row r="668888" spans="16:16" x14ac:dyDescent="0.3">
      <c r="P668888" s="83"/>
    </row>
    <row r="668889" spans="16:16" x14ac:dyDescent="0.3">
      <c r="P668889" s="83"/>
    </row>
    <row r="668890" spans="16:16" x14ac:dyDescent="0.3">
      <c r="P668890" s="83"/>
    </row>
    <row r="668891" spans="16:16" x14ac:dyDescent="0.3">
      <c r="P668891" s="83"/>
    </row>
    <row r="668892" spans="16:16" x14ac:dyDescent="0.3">
      <c r="P668892" s="83"/>
    </row>
    <row r="668893" spans="16:16" x14ac:dyDescent="0.3">
      <c r="P668893" s="83"/>
    </row>
    <row r="668894" spans="16:16" x14ac:dyDescent="0.3">
      <c r="P668894" s="83"/>
    </row>
    <row r="668895" spans="16:16" x14ac:dyDescent="0.3">
      <c r="P668895" s="83"/>
    </row>
    <row r="668896" spans="16:16" x14ac:dyDescent="0.3">
      <c r="P668896" s="83"/>
    </row>
    <row r="668897" spans="16:16" x14ac:dyDescent="0.3">
      <c r="P668897" s="83"/>
    </row>
    <row r="668898" spans="16:16" x14ac:dyDescent="0.3">
      <c r="P668898" s="83"/>
    </row>
    <row r="668899" spans="16:16" x14ac:dyDescent="0.3">
      <c r="P668899" s="83"/>
    </row>
    <row r="668900" spans="16:16" x14ac:dyDescent="0.3">
      <c r="P668900" s="83"/>
    </row>
    <row r="668901" spans="16:16" x14ac:dyDescent="0.3">
      <c r="P668901" s="83"/>
    </row>
    <row r="668902" spans="16:16" x14ac:dyDescent="0.3">
      <c r="P668902" s="83"/>
    </row>
    <row r="668903" spans="16:16" x14ac:dyDescent="0.3">
      <c r="P668903" s="83"/>
    </row>
    <row r="668904" spans="16:16" x14ac:dyDescent="0.3">
      <c r="P668904" s="83"/>
    </row>
    <row r="668905" spans="16:16" x14ac:dyDescent="0.3">
      <c r="P668905" s="83"/>
    </row>
    <row r="668906" spans="16:16" x14ac:dyDescent="0.3">
      <c r="P668906" s="83"/>
    </row>
    <row r="668907" spans="16:16" x14ac:dyDescent="0.3">
      <c r="P668907" s="83"/>
    </row>
    <row r="668908" spans="16:16" x14ac:dyDescent="0.3">
      <c r="P668908" s="83"/>
    </row>
    <row r="668909" spans="16:16" x14ac:dyDescent="0.3">
      <c r="P668909" s="83"/>
    </row>
    <row r="668910" spans="16:16" x14ac:dyDescent="0.3">
      <c r="P668910" s="83"/>
    </row>
    <row r="668911" spans="16:16" x14ac:dyDescent="0.3">
      <c r="P668911" s="83"/>
    </row>
    <row r="668912" spans="16:16" x14ac:dyDescent="0.3">
      <c r="P668912" s="83"/>
    </row>
    <row r="668913" spans="16:16" x14ac:dyDescent="0.3">
      <c r="P668913" s="83"/>
    </row>
    <row r="668914" spans="16:16" x14ac:dyDescent="0.3">
      <c r="P668914" s="83"/>
    </row>
    <row r="668915" spans="16:16" x14ac:dyDescent="0.3">
      <c r="P668915" s="83"/>
    </row>
    <row r="668916" spans="16:16" x14ac:dyDescent="0.3">
      <c r="P668916" s="83"/>
    </row>
    <row r="668917" spans="16:16" x14ac:dyDescent="0.3">
      <c r="P668917" s="83"/>
    </row>
    <row r="668918" spans="16:16" x14ac:dyDescent="0.3">
      <c r="P668918" s="83"/>
    </row>
    <row r="668919" spans="16:16" x14ac:dyDescent="0.3">
      <c r="P668919" s="83"/>
    </row>
    <row r="668920" spans="16:16" x14ac:dyDescent="0.3">
      <c r="P668920" s="83"/>
    </row>
    <row r="668921" spans="16:16" x14ac:dyDescent="0.3">
      <c r="P668921" s="83"/>
    </row>
    <row r="668922" spans="16:16" x14ac:dyDescent="0.3">
      <c r="P668922" s="83"/>
    </row>
    <row r="668923" spans="16:16" x14ac:dyDescent="0.3">
      <c r="P668923" s="83"/>
    </row>
    <row r="668924" spans="16:16" x14ac:dyDescent="0.3">
      <c r="P668924" s="83"/>
    </row>
    <row r="668925" spans="16:16" x14ac:dyDescent="0.3">
      <c r="P668925" s="83"/>
    </row>
    <row r="668926" spans="16:16" x14ac:dyDescent="0.3">
      <c r="P668926" s="83"/>
    </row>
    <row r="668927" spans="16:16" x14ac:dyDescent="0.3">
      <c r="P668927" s="83"/>
    </row>
    <row r="668928" spans="16:16" x14ac:dyDescent="0.3">
      <c r="P668928" s="83"/>
    </row>
    <row r="668929" spans="16:16" x14ac:dyDescent="0.3">
      <c r="P668929" s="83"/>
    </row>
    <row r="668930" spans="16:16" x14ac:dyDescent="0.3">
      <c r="P668930" s="83"/>
    </row>
    <row r="668931" spans="16:16" x14ac:dyDescent="0.3">
      <c r="P668931" s="83"/>
    </row>
    <row r="668932" spans="16:16" x14ac:dyDescent="0.3">
      <c r="P668932" s="83"/>
    </row>
    <row r="668933" spans="16:16" x14ac:dyDescent="0.3">
      <c r="P668933" s="83"/>
    </row>
    <row r="668934" spans="16:16" x14ac:dyDescent="0.3">
      <c r="P668934" s="83"/>
    </row>
    <row r="668935" spans="16:16" x14ac:dyDescent="0.3">
      <c r="P668935" s="83"/>
    </row>
    <row r="668936" spans="16:16" x14ac:dyDescent="0.3">
      <c r="P668936" s="83"/>
    </row>
    <row r="668937" spans="16:16" x14ac:dyDescent="0.3">
      <c r="P668937" s="83"/>
    </row>
    <row r="668938" spans="16:16" x14ac:dyDescent="0.3">
      <c r="P668938" s="83"/>
    </row>
    <row r="668939" spans="16:16" x14ac:dyDescent="0.3">
      <c r="P668939" s="83"/>
    </row>
    <row r="668940" spans="16:16" x14ac:dyDescent="0.3">
      <c r="P668940" s="83"/>
    </row>
    <row r="668941" spans="16:16" x14ac:dyDescent="0.3">
      <c r="P668941" s="83"/>
    </row>
    <row r="668942" spans="16:16" x14ac:dyDescent="0.3">
      <c r="P668942" s="83"/>
    </row>
    <row r="668943" spans="16:16" x14ac:dyDescent="0.3">
      <c r="P668943" s="83"/>
    </row>
    <row r="668944" spans="16:16" x14ac:dyDescent="0.3">
      <c r="P668944" s="83"/>
    </row>
    <row r="668945" spans="16:16" x14ac:dyDescent="0.3">
      <c r="P668945" s="83"/>
    </row>
    <row r="668946" spans="16:16" x14ac:dyDescent="0.3">
      <c r="P668946" s="83"/>
    </row>
    <row r="668947" spans="16:16" x14ac:dyDescent="0.3">
      <c r="P668947" s="83"/>
    </row>
    <row r="668948" spans="16:16" x14ac:dyDescent="0.3">
      <c r="P668948" s="83"/>
    </row>
    <row r="668949" spans="16:16" x14ac:dyDescent="0.3">
      <c r="P668949" s="83"/>
    </row>
    <row r="668950" spans="16:16" x14ac:dyDescent="0.3">
      <c r="P668950" s="83"/>
    </row>
    <row r="668951" spans="16:16" x14ac:dyDescent="0.3">
      <c r="P668951" s="83"/>
    </row>
    <row r="668952" spans="16:16" x14ac:dyDescent="0.3">
      <c r="P668952" s="83"/>
    </row>
    <row r="668953" spans="16:16" x14ac:dyDescent="0.3">
      <c r="P668953" s="83"/>
    </row>
    <row r="668954" spans="16:16" x14ac:dyDescent="0.3">
      <c r="P668954" s="83"/>
    </row>
    <row r="668955" spans="16:16" x14ac:dyDescent="0.3">
      <c r="P668955" s="83"/>
    </row>
    <row r="668956" spans="16:16" x14ac:dyDescent="0.3">
      <c r="P668956" s="83"/>
    </row>
    <row r="668957" spans="16:16" x14ac:dyDescent="0.3">
      <c r="P668957" s="83"/>
    </row>
    <row r="668958" spans="16:16" x14ac:dyDescent="0.3">
      <c r="P668958" s="83"/>
    </row>
    <row r="668959" spans="16:16" x14ac:dyDescent="0.3">
      <c r="P668959" s="83"/>
    </row>
    <row r="668960" spans="16:16" x14ac:dyDescent="0.3">
      <c r="P668960" s="83"/>
    </row>
    <row r="668961" spans="16:16" x14ac:dyDescent="0.3">
      <c r="P668961" s="83"/>
    </row>
    <row r="668962" spans="16:16" x14ac:dyDescent="0.3">
      <c r="P668962" s="83"/>
    </row>
    <row r="668963" spans="16:16" x14ac:dyDescent="0.3">
      <c r="P668963" s="83"/>
    </row>
    <row r="668964" spans="16:16" x14ac:dyDescent="0.3">
      <c r="P668964" s="83"/>
    </row>
    <row r="668965" spans="16:16" x14ac:dyDescent="0.3">
      <c r="P668965" s="83"/>
    </row>
    <row r="668966" spans="16:16" x14ac:dyDescent="0.3">
      <c r="P668966" s="83"/>
    </row>
    <row r="668967" spans="16:16" x14ac:dyDescent="0.3">
      <c r="P668967" s="83"/>
    </row>
    <row r="668968" spans="16:16" x14ac:dyDescent="0.3">
      <c r="P668968" s="83"/>
    </row>
    <row r="668969" spans="16:16" x14ac:dyDescent="0.3">
      <c r="P668969" s="83"/>
    </row>
    <row r="668970" spans="16:16" x14ac:dyDescent="0.3">
      <c r="P668970" s="83"/>
    </row>
    <row r="668971" spans="16:16" x14ac:dyDescent="0.3">
      <c r="P668971" s="83"/>
    </row>
    <row r="668972" spans="16:16" x14ac:dyDescent="0.3">
      <c r="P668972" s="83"/>
    </row>
    <row r="668973" spans="16:16" x14ac:dyDescent="0.3">
      <c r="P668973" s="83"/>
    </row>
    <row r="668974" spans="16:16" x14ac:dyDescent="0.3">
      <c r="P668974" s="83"/>
    </row>
    <row r="668975" spans="16:16" x14ac:dyDescent="0.3">
      <c r="P668975" s="83"/>
    </row>
    <row r="668976" spans="16:16" x14ac:dyDescent="0.3">
      <c r="P668976" s="83"/>
    </row>
    <row r="668977" spans="16:16" x14ac:dyDescent="0.3">
      <c r="P668977" s="83"/>
    </row>
    <row r="668978" spans="16:16" x14ac:dyDescent="0.3">
      <c r="P668978" s="83"/>
    </row>
    <row r="668979" spans="16:16" x14ac:dyDescent="0.3">
      <c r="P668979" s="83"/>
    </row>
    <row r="668980" spans="16:16" x14ac:dyDescent="0.3">
      <c r="P668980" s="83"/>
    </row>
    <row r="668981" spans="16:16" x14ac:dyDescent="0.3">
      <c r="P668981" s="83"/>
    </row>
    <row r="668982" spans="16:16" x14ac:dyDescent="0.3">
      <c r="P668982" s="83"/>
    </row>
    <row r="668983" spans="16:16" x14ac:dyDescent="0.3">
      <c r="P668983" s="83"/>
    </row>
    <row r="668984" spans="16:16" x14ac:dyDescent="0.3">
      <c r="P668984" s="83"/>
    </row>
    <row r="668985" spans="16:16" x14ac:dyDescent="0.3">
      <c r="P668985" s="83"/>
    </row>
    <row r="668986" spans="16:16" x14ac:dyDescent="0.3">
      <c r="P668986" s="83"/>
    </row>
    <row r="668987" spans="16:16" x14ac:dyDescent="0.3">
      <c r="P668987" s="83"/>
    </row>
    <row r="668988" spans="16:16" x14ac:dyDescent="0.3">
      <c r="P668988" s="83"/>
    </row>
    <row r="668989" spans="16:16" x14ac:dyDescent="0.3">
      <c r="P668989" s="83"/>
    </row>
    <row r="668990" spans="16:16" x14ac:dyDescent="0.3">
      <c r="P668990" s="83"/>
    </row>
    <row r="668991" spans="16:16" x14ac:dyDescent="0.3">
      <c r="P668991" s="83"/>
    </row>
    <row r="668992" spans="16:16" x14ac:dyDescent="0.3">
      <c r="P668992" s="83"/>
    </row>
    <row r="668993" spans="16:16" x14ac:dyDescent="0.3">
      <c r="P668993" s="83"/>
    </row>
    <row r="668994" spans="16:16" x14ac:dyDescent="0.3">
      <c r="P668994" s="83"/>
    </row>
    <row r="668995" spans="16:16" x14ac:dyDescent="0.3">
      <c r="P668995" s="83"/>
    </row>
    <row r="668996" spans="16:16" x14ac:dyDescent="0.3">
      <c r="P668996" s="83"/>
    </row>
    <row r="668997" spans="16:16" x14ac:dyDescent="0.3">
      <c r="P668997" s="83"/>
    </row>
    <row r="668998" spans="16:16" x14ac:dyDescent="0.3">
      <c r="P668998" s="83"/>
    </row>
    <row r="668999" spans="16:16" x14ac:dyDescent="0.3">
      <c r="P668999" s="83"/>
    </row>
    <row r="669000" spans="16:16" x14ac:dyDescent="0.3">
      <c r="P669000" s="83"/>
    </row>
    <row r="669001" spans="16:16" x14ac:dyDescent="0.3">
      <c r="P669001" s="83"/>
    </row>
    <row r="669002" spans="16:16" x14ac:dyDescent="0.3">
      <c r="P669002" s="83"/>
    </row>
    <row r="669003" spans="16:16" x14ac:dyDescent="0.3">
      <c r="P669003" s="83"/>
    </row>
    <row r="669004" spans="16:16" x14ac:dyDescent="0.3">
      <c r="P669004" s="83"/>
    </row>
    <row r="669005" spans="16:16" x14ac:dyDescent="0.3">
      <c r="P669005" s="83"/>
    </row>
    <row r="669006" spans="16:16" x14ac:dyDescent="0.3">
      <c r="P669006" s="83"/>
    </row>
    <row r="669007" spans="16:16" x14ac:dyDescent="0.3">
      <c r="P669007" s="83"/>
    </row>
    <row r="669008" spans="16:16" x14ac:dyDescent="0.3">
      <c r="P669008" s="83"/>
    </row>
    <row r="669009" spans="16:16" x14ac:dyDescent="0.3">
      <c r="P669009" s="83"/>
    </row>
    <row r="669010" spans="16:16" x14ac:dyDescent="0.3">
      <c r="P669010" s="83"/>
    </row>
    <row r="669011" spans="16:16" x14ac:dyDescent="0.3">
      <c r="P669011" s="83"/>
    </row>
    <row r="669012" spans="16:16" x14ac:dyDescent="0.3">
      <c r="P669012" s="83"/>
    </row>
    <row r="669013" spans="16:16" x14ac:dyDescent="0.3">
      <c r="P669013" s="83"/>
    </row>
    <row r="669014" spans="16:16" x14ac:dyDescent="0.3">
      <c r="P669014" s="83"/>
    </row>
    <row r="669015" spans="16:16" x14ac:dyDescent="0.3">
      <c r="P669015" s="83"/>
    </row>
    <row r="669016" spans="16:16" x14ac:dyDescent="0.3">
      <c r="P669016" s="83"/>
    </row>
    <row r="669017" spans="16:16" x14ac:dyDescent="0.3">
      <c r="P669017" s="83"/>
    </row>
    <row r="669018" spans="16:16" x14ac:dyDescent="0.3">
      <c r="P669018" s="83"/>
    </row>
    <row r="669019" spans="16:16" x14ac:dyDescent="0.3">
      <c r="P669019" s="83"/>
    </row>
    <row r="669020" spans="16:16" x14ac:dyDescent="0.3">
      <c r="P669020" s="83"/>
    </row>
    <row r="669021" spans="16:16" x14ac:dyDescent="0.3">
      <c r="P669021" s="83"/>
    </row>
    <row r="669022" spans="16:16" x14ac:dyDescent="0.3">
      <c r="P669022" s="83"/>
    </row>
    <row r="669023" spans="16:16" x14ac:dyDescent="0.3">
      <c r="P669023" s="83"/>
    </row>
    <row r="669024" spans="16:16" x14ac:dyDescent="0.3">
      <c r="P669024" s="83"/>
    </row>
    <row r="669025" spans="16:16" x14ac:dyDescent="0.3">
      <c r="P669025" s="83"/>
    </row>
    <row r="669026" spans="16:16" x14ac:dyDescent="0.3">
      <c r="P669026" s="83"/>
    </row>
    <row r="669027" spans="16:16" x14ac:dyDescent="0.3">
      <c r="P669027" s="83"/>
    </row>
    <row r="669028" spans="16:16" x14ac:dyDescent="0.3">
      <c r="P669028" s="83"/>
    </row>
    <row r="669029" spans="16:16" x14ac:dyDescent="0.3">
      <c r="P669029" s="83"/>
    </row>
    <row r="669030" spans="16:16" x14ac:dyDescent="0.3">
      <c r="P669030" s="83"/>
    </row>
    <row r="669031" spans="16:16" x14ac:dyDescent="0.3">
      <c r="P669031" s="83"/>
    </row>
    <row r="669032" spans="16:16" x14ac:dyDescent="0.3">
      <c r="P669032" s="83"/>
    </row>
    <row r="669033" spans="16:16" x14ac:dyDescent="0.3">
      <c r="P669033" s="83"/>
    </row>
    <row r="669034" spans="16:16" x14ac:dyDescent="0.3">
      <c r="P669034" s="83"/>
    </row>
    <row r="669035" spans="16:16" x14ac:dyDescent="0.3">
      <c r="P669035" s="83"/>
    </row>
    <row r="669036" spans="16:16" x14ac:dyDescent="0.3">
      <c r="P669036" s="83"/>
    </row>
    <row r="669037" spans="16:16" x14ac:dyDescent="0.3">
      <c r="P669037" s="83"/>
    </row>
    <row r="669038" spans="16:16" x14ac:dyDescent="0.3">
      <c r="P669038" s="83"/>
    </row>
    <row r="669039" spans="16:16" x14ac:dyDescent="0.3">
      <c r="P669039" s="83"/>
    </row>
    <row r="669040" spans="16:16" x14ac:dyDescent="0.3">
      <c r="P669040" s="83"/>
    </row>
    <row r="669041" spans="16:16" x14ac:dyDescent="0.3">
      <c r="P669041" s="83"/>
    </row>
    <row r="669042" spans="16:16" x14ac:dyDescent="0.3">
      <c r="P669042" s="83"/>
    </row>
    <row r="669043" spans="16:16" x14ac:dyDescent="0.3">
      <c r="P669043" s="83"/>
    </row>
    <row r="669044" spans="16:16" x14ac:dyDescent="0.3">
      <c r="P669044" s="83"/>
    </row>
    <row r="669045" spans="16:16" x14ac:dyDescent="0.3">
      <c r="P669045" s="83"/>
    </row>
    <row r="669046" spans="16:16" x14ac:dyDescent="0.3">
      <c r="P669046" s="83"/>
    </row>
    <row r="669047" spans="16:16" x14ac:dyDescent="0.3">
      <c r="P669047" s="83"/>
    </row>
    <row r="669048" spans="16:16" x14ac:dyDescent="0.3">
      <c r="P669048" s="83"/>
    </row>
    <row r="669049" spans="16:16" x14ac:dyDescent="0.3">
      <c r="P669049" s="83"/>
    </row>
    <row r="669050" spans="16:16" x14ac:dyDescent="0.3">
      <c r="P669050" s="83"/>
    </row>
    <row r="669051" spans="16:16" x14ac:dyDescent="0.3">
      <c r="P669051" s="83"/>
    </row>
    <row r="669052" spans="16:16" x14ac:dyDescent="0.3">
      <c r="P669052" s="83"/>
    </row>
    <row r="669053" spans="16:16" x14ac:dyDescent="0.3">
      <c r="P669053" s="83"/>
    </row>
    <row r="669054" spans="16:16" x14ac:dyDescent="0.3">
      <c r="P669054" s="83"/>
    </row>
    <row r="669055" spans="16:16" x14ac:dyDescent="0.3">
      <c r="P669055" s="83"/>
    </row>
    <row r="669056" spans="16:16" x14ac:dyDescent="0.3">
      <c r="P669056" s="83"/>
    </row>
    <row r="669057" spans="16:16" x14ac:dyDescent="0.3">
      <c r="P669057" s="83"/>
    </row>
    <row r="669058" spans="16:16" x14ac:dyDescent="0.3">
      <c r="P669058" s="83"/>
    </row>
    <row r="669059" spans="16:16" x14ac:dyDescent="0.3">
      <c r="P669059" s="83"/>
    </row>
    <row r="669060" spans="16:16" x14ac:dyDescent="0.3">
      <c r="P669060" s="83"/>
    </row>
    <row r="669061" spans="16:16" x14ac:dyDescent="0.3">
      <c r="P669061" s="83"/>
    </row>
    <row r="669062" spans="16:16" x14ac:dyDescent="0.3">
      <c r="P669062" s="83"/>
    </row>
    <row r="669063" spans="16:16" x14ac:dyDescent="0.3">
      <c r="P669063" s="83"/>
    </row>
    <row r="669064" spans="16:16" x14ac:dyDescent="0.3">
      <c r="P669064" s="83"/>
    </row>
    <row r="669065" spans="16:16" x14ac:dyDescent="0.3">
      <c r="P669065" s="83"/>
    </row>
    <row r="669066" spans="16:16" x14ac:dyDescent="0.3">
      <c r="P669066" s="83"/>
    </row>
    <row r="669067" spans="16:16" x14ac:dyDescent="0.3">
      <c r="P669067" s="83"/>
    </row>
    <row r="669068" spans="16:16" x14ac:dyDescent="0.3">
      <c r="P669068" s="83"/>
    </row>
    <row r="669069" spans="16:16" x14ac:dyDescent="0.3">
      <c r="P669069" s="83"/>
    </row>
    <row r="669070" spans="16:16" x14ac:dyDescent="0.3">
      <c r="P669070" s="83"/>
    </row>
    <row r="669071" spans="16:16" x14ac:dyDescent="0.3">
      <c r="P669071" s="83"/>
    </row>
    <row r="669072" spans="16:16" x14ac:dyDescent="0.3">
      <c r="P669072" s="83"/>
    </row>
    <row r="669073" spans="16:16" x14ac:dyDescent="0.3">
      <c r="P669073" s="83"/>
    </row>
    <row r="669074" spans="16:16" x14ac:dyDescent="0.3">
      <c r="P669074" s="83"/>
    </row>
    <row r="669075" spans="16:16" x14ac:dyDescent="0.3">
      <c r="P669075" s="83"/>
    </row>
    <row r="669076" spans="16:16" x14ac:dyDescent="0.3">
      <c r="P669076" s="83"/>
    </row>
    <row r="669077" spans="16:16" x14ac:dyDescent="0.3">
      <c r="P669077" s="83"/>
    </row>
    <row r="669078" spans="16:16" x14ac:dyDescent="0.3">
      <c r="P669078" s="83"/>
    </row>
    <row r="669079" spans="16:16" x14ac:dyDescent="0.3">
      <c r="P669079" s="83"/>
    </row>
    <row r="669080" spans="16:16" x14ac:dyDescent="0.3">
      <c r="P669080" s="83"/>
    </row>
    <row r="669081" spans="16:16" x14ac:dyDescent="0.3">
      <c r="P669081" s="83"/>
    </row>
    <row r="669082" spans="16:16" x14ac:dyDescent="0.3">
      <c r="P669082" s="83"/>
    </row>
    <row r="669083" spans="16:16" x14ac:dyDescent="0.3">
      <c r="P669083" s="83"/>
    </row>
    <row r="669084" spans="16:16" x14ac:dyDescent="0.3">
      <c r="P669084" s="83"/>
    </row>
    <row r="669085" spans="16:16" x14ac:dyDescent="0.3">
      <c r="P669085" s="83"/>
    </row>
    <row r="669086" spans="16:16" x14ac:dyDescent="0.3">
      <c r="P669086" s="83"/>
    </row>
    <row r="669087" spans="16:16" x14ac:dyDescent="0.3">
      <c r="P669087" s="83"/>
    </row>
    <row r="669088" spans="16:16" x14ac:dyDescent="0.3">
      <c r="P669088" s="83"/>
    </row>
    <row r="669089" spans="16:16" x14ac:dyDescent="0.3">
      <c r="P669089" s="83"/>
    </row>
    <row r="669090" spans="16:16" x14ac:dyDescent="0.3">
      <c r="P669090" s="83"/>
    </row>
    <row r="669091" spans="16:16" x14ac:dyDescent="0.3">
      <c r="P669091" s="83"/>
    </row>
    <row r="669092" spans="16:16" x14ac:dyDescent="0.3">
      <c r="P669092" s="83"/>
    </row>
    <row r="669093" spans="16:16" x14ac:dyDescent="0.3">
      <c r="P669093" s="83"/>
    </row>
    <row r="669094" spans="16:16" x14ac:dyDescent="0.3">
      <c r="P669094" s="83"/>
    </row>
    <row r="669095" spans="16:16" x14ac:dyDescent="0.3">
      <c r="P669095" s="83"/>
    </row>
    <row r="669096" spans="16:16" x14ac:dyDescent="0.3">
      <c r="P669096" s="83"/>
    </row>
    <row r="669097" spans="16:16" x14ac:dyDescent="0.3">
      <c r="P669097" s="83"/>
    </row>
    <row r="669098" spans="16:16" x14ac:dyDescent="0.3">
      <c r="P669098" s="83"/>
    </row>
    <row r="669099" spans="16:16" x14ac:dyDescent="0.3">
      <c r="P669099" s="83"/>
    </row>
    <row r="669100" spans="16:16" x14ac:dyDescent="0.3">
      <c r="P669100" s="83"/>
    </row>
    <row r="669101" spans="16:16" x14ac:dyDescent="0.3">
      <c r="P669101" s="83"/>
    </row>
    <row r="669102" spans="16:16" x14ac:dyDescent="0.3">
      <c r="P669102" s="83"/>
    </row>
    <row r="669103" spans="16:16" x14ac:dyDescent="0.3">
      <c r="P669103" s="83"/>
    </row>
    <row r="669104" spans="16:16" x14ac:dyDescent="0.3">
      <c r="P669104" s="83"/>
    </row>
    <row r="669105" spans="16:16" x14ac:dyDescent="0.3">
      <c r="P669105" s="83"/>
    </row>
    <row r="669106" spans="16:16" x14ac:dyDescent="0.3">
      <c r="P669106" s="83"/>
    </row>
    <row r="669107" spans="16:16" x14ac:dyDescent="0.3">
      <c r="P669107" s="83"/>
    </row>
    <row r="669108" spans="16:16" x14ac:dyDescent="0.3">
      <c r="P669108" s="83"/>
    </row>
    <row r="669109" spans="16:16" x14ac:dyDescent="0.3">
      <c r="P669109" s="83"/>
    </row>
    <row r="669110" spans="16:16" x14ac:dyDescent="0.3">
      <c r="P669110" s="83"/>
    </row>
    <row r="669111" spans="16:16" x14ac:dyDescent="0.3">
      <c r="P669111" s="83"/>
    </row>
    <row r="669112" spans="16:16" x14ac:dyDescent="0.3">
      <c r="P669112" s="83"/>
    </row>
    <row r="669113" spans="16:16" x14ac:dyDescent="0.3">
      <c r="P669113" s="83"/>
    </row>
    <row r="669114" spans="16:16" x14ac:dyDescent="0.3">
      <c r="P669114" s="83"/>
    </row>
    <row r="669115" spans="16:16" x14ac:dyDescent="0.3">
      <c r="P669115" s="83"/>
    </row>
    <row r="669116" spans="16:16" x14ac:dyDescent="0.3">
      <c r="P669116" s="83"/>
    </row>
    <row r="669117" spans="16:16" x14ac:dyDescent="0.3">
      <c r="P669117" s="83"/>
    </row>
    <row r="669118" spans="16:16" x14ac:dyDescent="0.3">
      <c r="P669118" s="83"/>
    </row>
    <row r="669119" spans="16:16" x14ac:dyDescent="0.3">
      <c r="P669119" s="83"/>
    </row>
    <row r="669120" spans="16:16" x14ac:dyDescent="0.3">
      <c r="P669120" s="83"/>
    </row>
    <row r="669121" spans="16:16" x14ac:dyDescent="0.3">
      <c r="P669121" s="83"/>
    </row>
    <row r="669122" spans="16:16" x14ac:dyDescent="0.3">
      <c r="P669122" s="83"/>
    </row>
    <row r="669123" spans="16:16" x14ac:dyDescent="0.3">
      <c r="P669123" s="83"/>
    </row>
    <row r="669124" spans="16:16" x14ac:dyDescent="0.3">
      <c r="P669124" s="83"/>
    </row>
    <row r="669125" spans="16:16" x14ac:dyDescent="0.3">
      <c r="P669125" s="83"/>
    </row>
    <row r="669126" spans="16:16" x14ac:dyDescent="0.3">
      <c r="P669126" s="83"/>
    </row>
    <row r="669127" spans="16:16" x14ac:dyDescent="0.3">
      <c r="P669127" s="83"/>
    </row>
    <row r="669128" spans="16:16" x14ac:dyDescent="0.3">
      <c r="P669128" s="83"/>
    </row>
    <row r="669129" spans="16:16" x14ac:dyDescent="0.3">
      <c r="P669129" s="83"/>
    </row>
    <row r="669130" spans="16:16" x14ac:dyDescent="0.3">
      <c r="P669130" s="83"/>
    </row>
    <row r="669131" spans="16:16" x14ac:dyDescent="0.3">
      <c r="P669131" s="83"/>
    </row>
    <row r="669132" spans="16:16" x14ac:dyDescent="0.3">
      <c r="P669132" s="83"/>
    </row>
    <row r="669133" spans="16:16" x14ac:dyDescent="0.3">
      <c r="P669133" s="83"/>
    </row>
    <row r="669134" spans="16:16" x14ac:dyDescent="0.3">
      <c r="P669134" s="83"/>
    </row>
    <row r="669135" spans="16:16" x14ac:dyDescent="0.3">
      <c r="P669135" s="83"/>
    </row>
    <row r="669136" spans="16:16" x14ac:dyDescent="0.3">
      <c r="P669136" s="83"/>
    </row>
    <row r="669137" spans="16:16" x14ac:dyDescent="0.3">
      <c r="P669137" s="83"/>
    </row>
    <row r="669138" spans="16:16" x14ac:dyDescent="0.3">
      <c r="P669138" s="83"/>
    </row>
    <row r="669139" spans="16:16" x14ac:dyDescent="0.3">
      <c r="P669139" s="83"/>
    </row>
    <row r="669140" spans="16:16" x14ac:dyDescent="0.3">
      <c r="P669140" s="83"/>
    </row>
    <row r="669141" spans="16:16" x14ac:dyDescent="0.3">
      <c r="P669141" s="83"/>
    </row>
    <row r="669142" spans="16:16" x14ac:dyDescent="0.3">
      <c r="P669142" s="83"/>
    </row>
    <row r="669143" spans="16:16" x14ac:dyDescent="0.3">
      <c r="P669143" s="83"/>
    </row>
    <row r="669144" spans="16:16" x14ac:dyDescent="0.3">
      <c r="P669144" s="83"/>
    </row>
    <row r="669145" spans="16:16" x14ac:dyDescent="0.3">
      <c r="P669145" s="83"/>
    </row>
    <row r="669146" spans="16:16" x14ac:dyDescent="0.3">
      <c r="P669146" s="83"/>
    </row>
    <row r="669147" spans="16:16" x14ac:dyDescent="0.3">
      <c r="P669147" s="83"/>
    </row>
    <row r="669148" spans="16:16" x14ac:dyDescent="0.3">
      <c r="P669148" s="83"/>
    </row>
    <row r="669149" spans="16:16" x14ac:dyDescent="0.3">
      <c r="P669149" s="83"/>
    </row>
    <row r="669150" spans="16:16" x14ac:dyDescent="0.3">
      <c r="P669150" s="83"/>
    </row>
    <row r="669151" spans="16:16" x14ac:dyDescent="0.3">
      <c r="P669151" s="83"/>
    </row>
    <row r="669152" spans="16:16" x14ac:dyDescent="0.3">
      <c r="P669152" s="83"/>
    </row>
    <row r="669153" spans="16:16" x14ac:dyDescent="0.3">
      <c r="P669153" s="83"/>
    </row>
    <row r="669154" spans="16:16" x14ac:dyDescent="0.3">
      <c r="P669154" s="83"/>
    </row>
    <row r="669155" spans="16:16" x14ac:dyDescent="0.3">
      <c r="P669155" s="83"/>
    </row>
    <row r="669156" spans="16:16" x14ac:dyDescent="0.3">
      <c r="P669156" s="83"/>
    </row>
    <row r="669157" spans="16:16" x14ac:dyDescent="0.3">
      <c r="P669157" s="83"/>
    </row>
    <row r="669158" spans="16:16" x14ac:dyDescent="0.3">
      <c r="P669158" s="83"/>
    </row>
    <row r="669159" spans="16:16" x14ac:dyDescent="0.3">
      <c r="P669159" s="83"/>
    </row>
    <row r="669160" spans="16:16" x14ac:dyDescent="0.3">
      <c r="P669160" s="83"/>
    </row>
    <row r="669161" spans="16:16" x14ac:dyDescent="0.3">
      <c r="P669161" s="83"/>
    </row>
    <row r="669162" spans="16:16" x14ac:dyDescent="0.3">
      <c r="P669162" s="83"/>
    </row>
    <row r="669163" spans="16:16" x14ac:dyDescent="0.3">
      <c r="P669163" s="83"/>
    </row>
    <row r="669164" spans="16:16" x14ac:dyDescent="0.3">
      <c r="P669164" s="83"/>
    </row>
    <row r="669165" spans="16:16" x14ac:dyDescent="0.3">
      <c r="P669165" s="83"/>
    </row>
    <row r="669166" spans="16:16" x14ac:dyDescent="0.3">
      <c r="P669166" s="83"/>
    </row>
    <row r="669167" spans="16:16" x14ac:dyDescent="0.3">
      <c r="P669167" s="83"/>
    </row>
    <row r="669168" spans="16:16" x14ac:dyDescent="0.3">
      <c r="P669168" s="83"/>
    </row>
    <row r="669169" spans="16:16" x14ac:dyDescent="0.3">
      <c r="P669169" s="83"/>
    </row>
    <row r="669170" spans="16:16" x14ac:dyDescent="0.3">
      <c r="P669170" s="83"/>
    </row>
    <row r="669171" spans="16:16" x14ac:dyDescent="0.3">
      <c r="P669171" s="83"/>
    </row>
    <row r="669172" spans="16:16" x14ac:dyDescent="0.3">
      <c r="P669172" s="83"/>
    </row>
    <row r="669173" spans="16:16" x14ac:dyDescent="0.3">
      <c r="P669173" s="83"/>
    </row>
    <row r="669174" spans="16:16" x14ac:dyDescent="0.3">
      <c r="P669174" s="83"/>
    </row>
    <row r="669175" spans="16:16" x14ac:dyDescent="0.3">
      <c r="P669175" s="83"/>
    </row>
    <row r="669176" spans="16:16" x14ac:dyDescent="0.3">
      <c r="P669176" s="83"/>
    </row>
    <row r="669177" spans="16:16" x14ac:dyDescent="0.3">
      <c r="P669177" s="83"/>
    </row>
    <row r="669178" spans="16:16" x14ac:dyDescent="0.3">
      <c r="P669178" s="83"/>
    </row>
    <row r="669179" spans="16:16" x14ac:dyDescent="0.3">
      <c r="P669179" s="83"/>
    </row>
    <row r="669180" spans="16:16" x14ac:dyDescent="0.3">
      <c r="P669180" s="83"/>
    </row>
    <row r="669181" spans="16:16" x14ac:dyDescent="0.3">
      <c r="P669181" s="83"/>
    </row>
    <row r="669182" spans="16:16" x14ac:dyDescent="0.3">
      <c r="P669182" s="83"/>
    </row>
    <row r="669183" spans="16:16" x14ac:dyDescent="0.3">
      <c r="P669183" s="83"/>
    </row>
    <row r="669184" spans="16:16" x14ac:dyDescent="0.3">
      <c r="P669184" s="83"/>
    </row>
    <row r="669185" spans="16:16" x14ac:dyDescent="0.3">
      <c r="P669185" s="83"/>
    </row>
    <row r="669186" spans="16:16" x14ac:dyDescent="0.3">
      <c r="P669186" s="83"/>
    </row>
    <row r="669187" spans="16:16" x14ac:dyDescent="0.3">
      <c r="P669187" s="83"/>
    </row>
    <row r="669188" spans="16:16" x14ac:dyDescent="0.3">
      <c r="P669188" s="83"/>
    </row>
    <row r="669189" spans="16:16" x14ac:dyDescent="0.3">
      <c r="P669189" s="83"/>
    </row>
    <row r="669190" spans="16:16" x14ac:dyDescent="0.3">
      <c r="P669190" s="83"/>
    </row>
    <row r="669191" spans="16:16" x14ac:dyDescent="0.3">
      <c r="P669191" s="83"/>
    </row>
    <row r="669192" spans="16:16" x14ac:dyDescent="0.3">
      <c r="P669192" s="83"/>
    </row>
    <row r="669193" spans="16:16" x14ac:dyDescent="0.3">
      <c r="P669193" s="83"/>
    </row>
    <row r="669194" spans="16:16" x14ac:dyDescent="0.3">
      <c r="P669194" s="83"/>
    </row>
    <row r="669195" spans="16:16" x14ac:dyDescent="0.3">
      <c r="P669195" s="83"/>
    </row>
    <row r="669196" spans="16:16" x14ac:dyDescent="0.3">
      <c r="P669196" s="83"/>
    </row>
    <row r="669197" spans="16:16" x14ac:dyDescent="0.3">
      <c r="P669197" s="83"/>
    </row>
    <row r="669198" spans="16:16" x14ac:dyDescent="0.3">
      <c r="P669198" s="83"/>
    </row>
    <row r="669199" spans="16:16" x14ac:dyDescent="0.3">
      <c r="P669199" s="83"/>
    </row>
    <row r="669200" spans="16:16" x14ac:dyDescent="0.3">
      <c r="P669200" s="83"/>
    </row>
    <row r="669201" spans="16:16" x14ac:dyDescent="0.3">
      <c r="P669201" s="83"/>
    </row>
    <row r="669202" spans="16:16" x14ac:dyDescent="0.3">
      <c r="P669202" s="83"/>
    </row>
    <row r="669203" spans="16:16" x14ac:dyDescent="0.3">
      <c r="P669203" s="83"/>
    </row>
    <row r="669204" spans="16:16" x14ac:dyDescent="0.3">
      <c r="P669204" s="83"/>
    </row>
    <row r="669205" spans="16:16" x14ac:dyDescent="0.3">
      <c r="P669205" s="83"/>
    </row>
    <row r="669206" spans="16:16" x14ac:dyDescent="0.3">
      <c r="P669206" s="83"/>
    </row>
    <row r="669207" spans="16:16" x14ac:dyDescent="0.3">
      <c r="P669207" s="83"/>
    </row>
    <row r="669208" spans="16:16" x14ac:dyDescent="0.3">
      <c r="P669208" s="83"/>
    </row>
    <row r="669209" spans="16:16" x14ac:dyDescent="0.3">
      <c r="P669209" s="83"/>
    </row>
    <row r="669210" spans="16:16" x14ac:dyDescent="0.3">
      <c r="P669210" s="83"/>
    </row>
    <row r="669211" spans="16:16" x14ac:dyDescent="0.3">
      <c r="P669211" s="83"/>
    </row>
    <row r="669212" spans="16:16" x14ac:dyDescent="0.3">
      <c r="P669212" s="83"/>
    </row>
    <row r="669213" spans="16:16" x14ac:dyDescent="0.3">
      <c r="P669213" s="83"/>
    </row>
    <row r="669214" spans="16:16" x14ac:dyDescent="0.3">
      <c r="P669214" s="83"/>
    </row>
    <row r="669215" spans="16:16" x14ac:dyDescent="0.3">
      <c r="P669215" s="83"/>
    </row>
    <row r="669216" spans="16:16" x14ac:dyDescent="0.3">
      <c r="P669216" s="83"/>
    </row>
    <row r="669217" spans="16:16" x14ac:dyDescent="0.3">
      <c r="P669217" s="83"/>
    </row>
    <row r="669218" spans="16:16" x14ac:dyDescent="0.3">
      <c r="P669218" s="83"/>
    </row>
    <row r="669219" spans="16:16" x14ac:dyDescent="0.3">
      <c r="P669219" s="83"/>
    </row>
    <row r="669220" spans="16:16" x14ac:dyDescent="0.3">
      <c r="P669220" s="83"/>
    </row>
    <row r="669221" spans="16:16" x14ac:dyDescent="0.3">
      <c r="P669221" s="83"/>
    </row>
    <row r="669222" spans="16:16" x14ac:dyDescent="0.3">
      <c r="P669222" s="83"/>
    </row>
    <row r="669223" spans="16:16" x14ac:dyDescent="0.3">
      <c r="P669223" s="83"/>
    </row>
    <row r="669224" spans="16:16" x14ac:dyDescent="0.3">
      <c r="P669224" s="83"/>
    </row>
    <row r="669225" spans="16:16" x14ac:dyDescent="0.3">
      <c r="P669225" s="83"/>
    </row>
    <row r="669226" spans="16:16" x14ac:dyDescent="0.3">
      <c r="P669226" s="83"/>
    </row>
    <row r="669227" spans="16:16" x14ac:dyDescent="0.3">
      <c r="P669227" s="83"/>
    </row>
    <row r="669228" spans="16:16" x14ac:dyDescent="0.3">
      <c r="P669228" s="83"/>
    </row>
    <row r="669229" spans="16:16" x14ac:dyDescent="0.3">
      <c r="P669229" s="83"/>
    </row>
    <row r="669230" spans="16:16" x14ac:dyDescent="0.3">
      <c r="P669230" s="83"/>
    </row>
    <row r="669231" spans="16:16" x14ac:dyDescent="0.3">
      <c r="P669231" s="83"/>
    </row>
    <row r="669232" spans="16:16" x14ac:dyDescent="0.3">
      <c r="P669232" s="83"/>
    </row>
    <row r="669233" spans="16:16" x14ac:dyDescent="0.3">
      <c r="P669233" s="83"/>
    </row>
    <row r="669234" spans="16:16" x14ac:dyDescent="0.3">
      <c r="P669234" s="83"/>
    </row>
    <row r="669235" spans="16:16" x14ac:dyDescent="0.3">
      <c r="P669235" s="83"/>
    </row>
    <row r="669236" spans="16:16" x14ac:dyDescent="0.3">
      <c r="P669236" s="83"/>
    </row>
    <row r="669237" spans="16:16" x14ac:dyDescent="0.3">
      <c r="P669237" s="83"/>
    </row>
    <row r="669238" spans="16:16" x14ac:dyDescent="0.3">
      <c r="P669238" s="83"/>
    </row>
    <row r="669239" spans="16:16" x14ac:dyDescent="0.3">
      <c r="P669239" s="83"/>
    </row>
    <row r="669240" spans="16:16" x14ac:dyDescent="0.3">
      <c r="P669240" s="83"/>
    </row>
    <row r="669241" spans="16:16" x14ac:dyDescent="0.3">
      <c r="P669241" s="83"/>
    </row>
    <row r="669242" spans="16:16" x14ac:dyDescent="0.3">
      <c r="P669242" s="83"/>
    </row>
    <row r="669243" spans="16:16" x14ac:dyDescent="0.3">
      <c r="P669243" s="83"/>
    </row>
    <row r="669244" spans="16:16" x14ac:dyDescent="0.3">
      <c r="P669244" s="83"/>
    </row>
    <row r="669245" spans="16:16" x14ac:dyDescent="0.3">
      <c r="P669245" s="83"/>
    </row>
    <row r="669246" spans="16:16" x14ac:dyDescent="0.3">
      <c r="P669246" s="83"/>
    </row>
    <row r="669247" spans="16:16" x14ac:dyDescent="0.3">
      <c r="P669247" s="83"/>
    </row>
    <row r="669248" spans="16:16" x14ac:dyDescent="0.3">
      <c r="P669248" s="83"/>
    </row>
    <row r="669249" spans="16:16" x14ac:dyDescent="0.3">
      <c r="P669249" s="83"/>
    </row>
    <row r="669250" spans="16:16" x14ac:dyDescent="0.3">
      <c r="P669250" s="83"/>
    </row>
    <row r="669251" spans="16:16" x14ac:dyDescent="0.3">
      <c r="P669251" s="83"/>
    </row>
    <row r="669252" spans="16:16" x14ac:dyDescent="0.3">
      <c r="P669252" s="83"/>
    </row>
    <row r="669253" spans="16:16" x14ac:dyDescent="0.3">
      <c r="P669253" s="83"/>
    </row>
    <row r="669254" spans="16:16" x14ac:dyDescent="0.3">
      <c r="P669254" s="83"/>
    </row>
    <row r="669255" spans="16:16" x14ac:dyDescent="0.3">
      <c r="P669255" s="83"/>
    </row>
    <row r="669256" spans="16:16" x14ac:dyDescent="0.3">
      <c r="P669256" s="83"/>
    </row>
    <row r="669257" spans="16:16" x14ac:dyDescent="0.3">
      <c r="P669257" s="83"/>
    </row>
    <row r="669258" spans="16:16" x14ac:dyDescent="0.3">
      <c r="P669258" s="83"/>
    </row>
    <row r="669259" spans="16:16" x14ac:dyDescent="0.3">
      <c r="P669259" s="83"/>
    </row>
    <row r="669260" spans="16:16" x14ac:dyDescent="0.3">
      <c r="P669260" s="83"/>
    </row>
    <row r="669261" spans="16:16" x14ac:dyDescent="0.3">
      <c r="P669261" s="83"/>
    </row>
    <row r="669262" spans="16:16" x14ac:dyDescent="0.3">
      <c r="P669262" s="83"/>
    </row>
    <row r="669263" spans="16:16" x14ac:dyDescent="0.3">
      <c r="P669263" s="83"/>
    </row>
    <row r="669264" spans="16:16" x14ac:dyDescent="0.3">
      <c r="P669264" s="83"/>
    </row>
    <row r="669265" spans="16:16" x14ac:dyDescent="0.3">
      <c r="P669265" s="83"/>
    </row>
    <row r="669266" spans="16:16" x14ac:dyDescent="0.3">
      <c r="P669266" s="83"/>
    </row>
    <row r="669267" spans="16:16" x14ac:dyDescent="0.3">
      <c r="P669267" s="83"/>
    </row>
    <row r="669268" spans="16:16" x14ac:dyDescent="0.3">
      <c r="P669268" s="83"/>
    </row>
    <row r="669269" spans="16:16" x14ac:dyDescent="0.3">
      <c r="P669269" s="83"/>
    </row>
    <row r="669270" spans="16:16" x14ac:dyDescent="0.3">
      <c r="P669270" s="83"/>
    </row>
    <row r="669271" spans="16:16" x14ac:dyDescent="0.3">
      <c r="P669271" s="83"/>
    </row>
    <row r="669272" spans="16:16" x14ac:dyDescent="0.3">
      <c r="P669272" s="83"/>
    </row>
    <row r="669273" spans="16:16" x14ac:dyDescent="0.3">
      <c r="P669273" s="83"/>
    </row>
    <row r="669274" spans="16:16" x14ac:dyDescent="0.3">
      <c r="P669274" s="83"/>
    </row>
    <row r="669275" spans="16:16" x14ac:dyDescent="0.3">
      <c r="P669275" s="83"/>
    </row>
    <row r="669276" spans="16:16" x14ac:dyDescent="0.3">
      <c r="P669276" s="83"/>
    </row>
    <row r="669277" spans="16:16" x14ac:dyDescent="0.3">
      <c r="P669277" s="83"/>
    </row>
    <row r="669278" spans="16:16" x14ac:dyDescent="0.3">
      <c r="P669278" s="83"/>
    </row>
    <row r="669279" spans="16:16" x14ac:dyDescent="0.3">
      <c r="P669279" s="83"/>
    </row>
    <row r="669280" spans="16:16" x14ac:dyDescent="0.3">
      <c r="P669280" s="83"/>
    </row>
    <row r="669281" spans="16:16" x14ac:dyDescent="0.3">
      <c r="P669281" s="83"/>
    </row>
    <row r="669282" spans="16:16" x14ac:dyDescent="0.3">
      <c r="P669282" s="83"/>
    </row>
    <row r="669283" spans="16:16" x14ac:dyDescent="0.3">
      <c r="P669283" s="83"/>
    </row>
    <row r="669284" spans="16:16" x14ac:dyDescent="0.3">
      <c r="P669284" s="83"/>
    </row>
    <row r="669285" spans="16:16" x14ac:dyDescent="0.3">
      <c r="P669285" s="83"/>
    </row>
    <row r="669286" spans="16:16" x14ac:dyDescent="0.3">
      <c r="P669286" s="83"/>
    </row>
    <row r="669287" spans="16:16" x14ac:dyDescent="0.3">
      <c r="P669287" s="83"/>
    </row>
    <row r="669288" spans="16:16" x14ac:dyDescent="0.3">
      <c r="P669288" s="83"/>
    </row>
    <row r="669289" spans="16:16" x14ac:dyDescent="0.3">
      <c r="P669289" s="83"/>
    </row>
    <row r="669290" spans="16:16" x14ac:dyDescent="0.3">
      <c r="P669290" s="83"/>
    </row>
    <row r="669291" spans="16:16" x14ac:dyDescent="0.3">
      <c r="P669291" s="83"/>
    </row>
    <row r="669292" spans="16:16" x14ac:dyDescent="0.3">
      <c r="P669292" s="83"/>
    </row>
    <row r="669293" spans="16:16" x14ac:dyDescent="0.3">
      <c r="P669293" s="83"/>
    </row>
    <row r="669294" spans="16:16" x14ac:dyDescent="0.3">
      <c r="P669294" s="83"/>
    </row>
    <row r="669295" spans="16:16" x14ac:dyDescent="0.3">
      <c r="P669295" s="83"/>
    </row>
    <row r="669296" spans="16:16" x14ac:dyDescent="0.3">
      <c r="P669296" s="83"/>
    </row>
    <row r="669297" spans="16:16" x14ac:dyDescent="0.3">
      <c r="P669297" s="83"/>
    </row>
    <row r="669298" spans="16:16" x14ac:dyDescent="0.3">
      <c r="P669298" s="83"/>
    </row>
    <row r="669299" spans="16:16" x14ac:dyDescent="0.3">
      <c r="P669299" s="83"/>
    </row>
    <row r="669300" spans="16:16" x14ac:dyDescent="0.3">
      <c r="P669300" s="83"/>
    </row>
    <row r="669301" spans="16:16" x14ac:dyDescent="0.3">
      <c r="P669301" s="83"/>
    </row>
    <row r="669302" spans="16:16" x14ac:dyDescent="0.3">
      <c r="P669302" s="83"/>
    </row>
    <row r="669303" spans="16:16" x14ac:dyDescent="0.3">
      <c r="P669303" s="83"/>
    </row>
    <row r="669304" spans="16:16" x14ac:dyDescent="0.3">
      <c r="P669304" s="83"/>
    </row>
    <row r="669305" spans="16:16" x14ac:dyDescent="0.3">
      <c r="P669305" s="83"/>
    </row>
    <row r="669306" spans="16:16" x14ac:dyDescent="0.3">
      <c r="P669306" s="83"/>
    </row>
    <row r="669307" spans="16:16" x14ac:dyDescent="0.3">
      <c r="P669307" s="83"/>
    </row>
    <row r="669308" spans="16:16" x14ac:dyDescent="0.3">
      <c r="P669308" s="83"/>
    </row>
    <row r="669309" spans="16:16" x14ac:dyDescent="0.3">
      <c r="P669309" s="83"/>
    </row>
    <row r="669310" spans="16:16" x14ac:dyDescent="0.3">
      <c r="P669310" s="83"/>
    </row>
    <row r="669311" spans="16:16" x14ac:dyDescent="0.3">
      <c r="P669311" s="83"/>
    </row>
    <row r="669312" spans="16:16" x14ac:dyDescent="0.3">
      <c r="P669312" s="83"/>
    </row>
    <row r="669313" spans="16:16" x14ac:dyDescent="0.3">
      <c r="P669313" s="83"/>
    </row>
    <row r="669314" spans="16:16" x14ac:dyDescent="0.3">
      <c r="P669314" s="83"/>
    </row>
    <row r="669315" spans="16:16" x14ac:dyDescent="0.3">
      <c r="P669315" s="83"/>
    </row>
    <row r="669316" spans="16:16" x14ac:dyDescent="0.3">
      <c r="P669316" s="83"/>
    </row>
    <row r="669317" spans="16:16" x14ac:dyDescent="0.3">
      <c r="P669317" s="83"/>
    </row>
    <row r="669318" spans="16:16" x14ac:dyDescent="0.3">
      <c r="P669318" s="83"/>
    </row>
    <row r="669319" spans="16:16" x14ac:dyDescent="0.3">
      <c r="P669319" s="83"/>
    </row>
    <row r="669320" spans="16:16" x14ac:dyDescent="0.3">
      <c r="P669320" s="83"/>
    </row>
    <row r="669321" spans="16:16" x14ac:dyDescent="0.3">
      <c r="P669321" s="83"/>
    </row>
    <row r="669322" spans="16:16" x14ac:dyDescent="0.3">
      <c r="P669322" s="83"/>
    </row>
    <row r="669323" spans="16:16" x14ac:dyDescent="0.3">
      <c r="P669323" s="83"/>
    </row>
    <row r="669324" spans="16:16" x14ac:dyDescent="0.3">
      <c r="P669324" s="83"/>
    </row>
    <row r="669325" spans="16:16" x14ac:dyDescent="0.3">
      <c r="P669325" s="83"/>
    </row>
    <row r="669326" spans="16:16" x14ac:dyDescent="0.3">
      <c r="P669326" s="83"/>
    </row>
    <row r="669327" spans="16:16" x14ac:dyDescent="0.3">
      <c r="P669327" s="83"/>
    </row>
    <row r="669328" spans="16:16" x14ac:dyDescent="0.3">
      <c r="P669328" s="83"/>
    </row>
    <row r="669329" spans="16:16" x14ac:dyDescent="0.3">
      <c r="P669329" s="83"/>
    </row>
    <row r="669330" spans="16:16" x14ac:dyDescent="0.3">
      <c r="P669330" s="83"/>
    </row>
    <row r="669331" spans="16:16" x14ac:dyDescent="0.3">
      <c r="P669331" s="83"/>
    </row>
    <row r="669332" spans="16:16" x14ac:dyDescent="0.3">
      <c r="P669332" s="83"/>
    </row>
    <row r="669333" spans="16:16" x14ac:dyDescent="0.3">
      <c r="P669333" s="83"/>
    </row>
    <row r="669334" spans="16:16" x14ac:dyDescent="0.3">
      <c r="P669334" s="83"/>
    </row>
    <row r="669335" spans="16:16" x14ac:dyDescent="0.3">
      <c r="P669335" s="83"/>
    </row>
    <row r="669336" spans="16:16" x14ac:dyDescent="0.3">
      <c r="P669336" s="83"/>
    </row>
    <row r="669337" spans="16:16" x14ac:dyDescent="0.3">
      <c r="P669337" s="83"/>
    </row>
    <row r="669338" spans="16:16" x14ac:dyDescent="0.3">
      <c r="P669338" s="83"/>
    </row>
    <row r="669339" spans="16:16" x14ac:dyDescent="0.3">
      <c r="P669339" s="83"/>
    </row>
    <row r="669340" spans="16:16" x14ac:dyDescent="0.3">
      <c r="P669340" s="83"/>
    </row>
    <row r="669341" spans="16:16" x14ac:dyDescent="0.3">
      <c r="P669341" s="83"/>
    </row>
    <row r="669342" spans="16:16" x14ac:dyDescent="0.3">
      <c r="P669342" s="83"/>
    </row>
    <row r="669343" spans="16:16" x14ac:dyDescent="0.3">
      <c r="P669343" s="83"/>
    </row>
    <row r="669344" spans="16:16" x14ac:dyDescent="0.3">
      <c r="P669344" s="83"/>
    </row>
    <row r="669345" spans="16:16" x14ac:dyDescent="0.3">
      <c r="P669345" s="83"/>
    </row>
    <row r="669346" spans="16:16" x14ac:dyDescent="0.3">
      <c r="P669346" s="83"/>
    </row>
    <row r="669347" spans="16:16" x14ac:dyDescent="0.3">
      <c r="P669347" s="83"/>
    </row>
    <row r="669348" spans="16:16" x14ac:dyDescent="0.3">
      <c r="P669348" s="83"/>
    </row>
    <row r="669349" spans="16:16" x14ac:dyDescent="0.3">
      <c r="P669349" s="83"/>
    </row>
    <row r="669350" spans="16:16" x14ac:dyDescent="0.3">
      <c r="P669350" s="83"/>
    </row>
    <row r="669351" spans="16:16" x14ac:dyDescent="0.3">
      <c r="P669351" s="83"/>
    </row>
    <row r="669352" spans="16:16" x14ac:dyDescent="0.3">
      <c r="P669352" s="83"/>
    </row>
    <row r="669353" spans="16:16" x14ac:dyDescent="0.3">
      <c r="P669353" s="83"/>
    </row>
    <row r="669354" spans="16:16" x14ac:dyDescent="0.3">
      <c r="P669354" s="83"/>
    </row>
    <row r="669355" spans="16:16" x14ac:dyDescent="0.3">
      <c r="P669355" s="83"/>
    </row>
    <row r="669356" spans="16:16" x14ac:dyDescent="0.3">
      <c r="P669356" s="83"/>
    </row>
    <row r="669357" spans="16:16" x14ac:dyDescent="0.3">
      <c r="P669357" s="83"/>
    </row>
    <row r="669358" spans="16:16" x14ac:dyDescent="0.3">
      <c r="P669358" s="83"/>
    </row>
    <row r="669359" spans="16:16" x14ac:dyDescent="0.3">
      <c r="P669359" s="83"/>
    </row>
    <row r="669360" spans="16:16" x14ac:dyDescent="0.3">
      <c r="P669360" s="83"/>
    </row>
    <row r="669361" spans="16:16" x14ac:dyDescent="0.3">
      <c r="P669361" s="83"/>
    </row>
    <row r="669362" spans="16:16" x14ac:dyDescent="0.3">
      <c r="P669362" s="83"/>
    </row>
    <row r="669363" spans="16:16" x14ac:dyDescent="0.3">
      <c r="P669363" s="83"/>
    </row>
    <row r="669364" spans="16:16" x14ac:dyDescent="0.3">
      <c r="P669364" s="83"/>
    </row>
    <row r="669365" spans="16:16" x14ac:dyDescent="0.3">
      <c r="P669365" s="83"/>
    </row>
    <row r="669366" spans="16:16" x14ac:dyDescent="0.3">
      <c r="P669366" s="83"/>
    </row>
    <row r="669367" spans="16:16" x14ac:dyDescent="0.3">
      <c r="P669367" s="83"/>
    </row>
    <row r="669368" spans="16:16" x14ac:dyDescent="0.3">
      <c r="P669368" s="83"/>
    </row>
    <row r="669369" spans="16:16" x14ac:dyDescent="0.3">
      <c r="P669369" s="83"/>
    </row>
    <row r="669370" spans="16:16" x14ac:dyDescent="0.3">
      <c r="P669370" s="83"/>
    </row>
    <row r="669371" spans="16:16" x14ac:dyDescent="0.3">
      <c r="P669371" s="83"/>
    </row>
    <row r="669372" spans="16:16" x14ac:dyDescent="0.3">
      <c r="P669372" s="83"/>
    </row>
    <row r="669373" spans="16:16" x14ac:dyDescent="0.3">
      <c r="P669373" s="83"/>
    </row>
    <row r="669374" spans="16:16" x14ac:dyDescent="0.3">
      <c r="P669374" s="83"/>
    </row>
    <row r="669375" spans="16:16" x14ac:dyDescent="0.3">
      <c r="P669375" s="83"/>
    </row>
    <row r="669376" spans="16:16" x14ac:dyDescent="0.3">
      <c r="P669376" s="83"/>
    </row>
    <row r="669377" spans="16:16" x14ac:dyDescent="0.3">
      <c r="P669377" s="83"/>
    </row>
    <row r="669378" spans="16:16" x14ac:dyDescent="0.3">
      <c r="P669378" s="83"/>
    </row>
    <row r="669379" spans="16:16" x14ac:dyDescent="0.3">
      <c r="P669379" s="83"/>
    </row>
    <row r="669380" spans="16:16" x14ac:dyDescent="0.3">
      <c r="P669380" s="83"/>
    </row>
    <row r="669381" spans="16:16" x14ac:dyDescent="0.3">
      <c r="P669381" s="83"/>
    </row>
    <row r="669382" spans="16:16" x14ac:dyDescent="0.3">
      <c r="P669382" s="83"/>
    </row>
    <row r="669383" spans="16:16" x14ac:dyDescent="0.3">
      <c r="P669383" s="83"/>
    </row>
    <row r="669384" spans="16:16" x14ac:dyDescent="0.3">
      <c r="P669384" s="83"/>
    </row>
    <row r="669385" spans="16:16" x14ac:dyDescent="0.3">
      <c r="P669385" s="83"/>
    </row>
    <row r="669386" spans="16:16" x14ac:dyDescent="0.3">
      <c r="P669386" s="83"/>
    </row>
    <row r="669387" spans="16:16" x14ac:dyDescent="0.3">
      <c r="P669387" s="83"/>
    </row>
    <row r="669388" spans="16:16" x14ac:dyDescent="0.3">
      <c r="P669388" s="83"/>
    </row>
    <row r="669389" spans="16:16" x14ac:dyDescent="0.3">
      <c r="P669389" s="83"/>
    </row>
    <row r="669390" spans="16:16" x14ac:dyDescent="0.3">
      <c r="P669390" s="83"/>
    </row>
    <row r="669391" spans="16:16" x14ac:dyDescent="0.3">
      <c r="P669391" s="83"/>
    </row>
    <row r="669392" spans="16:16" x14ac:dyDescent="0.3">
      <c r="P669392" s="83"/>
    </row>
    <row r="669393" spans="16:16" x14ac:dyDescent="0.3">
      <c r="P669393" s="83"/>
    </row>
    <row r="669394" spans="16:16" x14ac:dyDescent="0.3">
      <c r="P669394" s="83"/>
    </row>
    <row r="669395" spans="16:16" x14ac:dyDescent="0.3">
      <c r="P669395" s="83"/>
    </row>
    <row r="669396" spans="16:16" x14ac:dyDescent="0.3">
      <c r="P669396" s="83"/>
    </row>
    <row r="669397" spans="16:16" x14ac:dyDescent="0.3">
      <c r="P669397" s="83"/>
    </row>
    <row r="669398" spans="16:16" x14ac:dyDescent="0.3">
      <c r="P669398" s="83"/>
    </row>
    <row r="669399" spans="16:16" x14ac:dyDescent="0.3">
      <c r="P669399" s="83"/>
    </row>
    <row r="669400" spans="16:16" x14ac:dyDescent="0.3">
      <c r="P669400" s="83"/>
    </row>
    <row r="669401" spans="16:16" x14ac:dyDescent="0.3">
      <c r="P669401" s="83"/>
    </row>
    <row r="669402" spans="16:16" x14ac:dyDescent="0.3">
      <c r="P669402" s="83"/>
    </row>
    <row r="669403" spans="16:16" x14ac:dyDescent="0.3">
      <c r="P669403" s="83"/>
    </row>
    <row r="669404" spans="16:16" x14ac:dyDescent="0.3">
      <c r="P669404" s="83"/>
    </row>
    <row r="669405" spans="16:16" x14ac:dyDescent="0.3">
      <c r="P669405" s="83"/>
    </row>
    <row r="669406" spans="16:16" x14ac:dyDescent="0.3">
      <c r="P669406" s="83"/>
    </row>
    <row r="669407" spans="16:16" x14ac:dyDescent="0.3">
      <c r="P669407" s="83"/>
    </row>
    <row r="669408" spans="16:16" x14ac:dyDescent="0.3">
      <c r="P669408" s="83"/>
    </row>
    <row r="669409" spans="16:16" x14ac:dyDescent="0.3">
      <c r="P669409" s="83"/>
    </row>
    <row r="669410" spans="16:16" x14ac:dyDescent="0.3">
      <c r="P669410" s="83"/>
    </row>
    <row r="669411" spans="16:16" x14ac:dyDescent="0.3">
      <c r="P669411" s="83"/>
    </row>
    <row r="669412" spans="16:16" x14ac:dyDescent="0.3">
      <c r="P669412" s="83"/>
    </row>
    <row r="669413" spans="16:16" x14ac:dyDescent="0.3">
      <c r="P669413" s="83"/>
    </row>
    <row r="669414" spans="16:16" x14ac:dyDescent="0.3">
      <c r="P669414" s="83"/>
    </row>
    <row r="669415" spans="16:16" x14ac:dyDescent="0.3">
      <c r="P669415" s="83"/>
    </row>
    <row r="669416" spans="16:16" x14ac:dyDescent="0.3">
      <c r="P669416" s="83"/>
    </row>
    <row r="669417" spans="16:16" x14ac:dyDescent="0.3">
      <c r="P669417" s="83"/>
    </row>
    <row r="669418" spans="16:16" x14ac:dyDescent="0.3">
      <c r="P669418" s="83"/>
    </row>
    <row r="669419" spans="16:16" x14ac:dyDescent="0.3">
      <c r="P669419" s="83"/>
    </row>
    <row r="669420" spans="16:16" x14ac:dyDescent="0.3">
      <c r="P669420" s="83"/>
    </row>
    <row r="669421" spans="16:16" x14ac:dyDescent="0.3">
      <c r="P669421" s="83"/>
    </row>
    <row r="669422" spans="16:16" x14ac:dyDescent="0.3">
      <c r="P669422" s="83"/>
    </row>
    <row r="669423" spans="16:16" x14ac:dyDescent="0.3">
      <c r="P669423" s="83"/>
    </row>
    <row r="669424" spans="16:16" x14ac:dyDescent="0.3">
      <c r="P669424" s="83"/>
    </row>
    <row r="669425" spans="16:16" x14ac:dyDescent="0.3">
      <c r="P669425" s="83"/>
    </row>
    <row r="669426" spans="16:16" x14ac:dyDescent="0.3">
      <c r="P669426" s="83"/>
    </row>
    <row r="669427" spans="16:16" x14ac:dyDescent="0.3">
      <c r="P669427" s="83"/>
    </row>
    <row r="669428" spans="16:16" x14ac:dyDescent="0.3">
      <c r="P669428" s="83"/>
    </row>
    <row r="669429" spans="16:16" x14ac:dyDescent="0.3">
      <c r="P669429" s="83"/>
    </row>
    <row r="669430" spans="16:16" x14ac:dyDescent="0.3">
      <c r="P669430" s="83"/>
    </row>
    <row r="669431" spans="16:16" x14ac:dyDescent="0.3">
      <c r="P669431" s="83"/>
    </row>
    <row r="669432" spans="16:16" x14ac:dyDescent="0.3">
      <c r="P669432" s="83"/>
    </row>
    <row r="669433" spans="16:16" x14ac:dyDescent="0.3">
      <c r="P669433" s="83"/>
    </row>
    <row r="669434" spans="16:16" x14ac:dyDescent="0.3">
      <c r="P669434" s="83"/>
    </row>
    <row r="669435" spans="16:16" x14ac:dyDescent="0.3">
      <c r="P669435" s="83"/>
    </row>
    <row r="669436" spans="16:16" x14ac:dyDescent="0.3">
      <c r="P669436" s="83"/>
    </row>
    <row r="669437" spans="16:16" x14ac:dyDescent="0.3">
      <c r="P669437" s="83"/>
    </row>
    <row r="669438" spans="16:16" x14ac:dyDescent="0.3">
      <c r="P669438" s="83"/>
    </row>
    <row r="669439" spans="16:16" x14ac:dyDescent="0.3">
      <c r="P669439" s="83"/>
    </row>
    <row r="669440" spans="16:16" x14ac:dyDescent="0.3">
      <c r="P669440" s="83"/>
    </row>
    <row r="669441" spans="16:16" x14ac:dyDescent="0.3">
      <c r="P669441" s="83"/>
    </row>
    <row r="669442" spans="16:16" x14ac:dyDescent="0.3">
      <c r="P669442" s="83"/>
    </row>
    <row r="669443" spans="16:16" x14ac:dyDescent="0.3">
      <c r="P669443" s="83"/>
    </row>
    <row r="669444" spans="16:16" x14ac:dyDescent="0.3">
      <c r="P669444" s="83"/>
    </row>
    <row r="669445" spans="16:16" x14ac:dyDescent="0.3">
      <c r="P669445" s="83"/>
    </row>
    <row r="669446" spans="16:16" x14ac:dyDescent="0.3">
      <c r="P669446" s="83"/>
    </row>
    <row r="669447" spans="16:16" x14ac:dyDescent="0.3">
      <c r="P669447" s="83"/>
    </row>
    <row r="669448" spans="16:16" x14ac:dyDescent="0.3">
      <c r="P669448" s="83"/>
    </row>
    <row r="669449" spans="16:16" x14ac:dyDescent="0.3">
      <c r="P669449" s="83"/>
    </row>
    <row r="669450" spans="16:16" x14ac:dyDescent="0.3">
      <c r="P669450" s="83"/>
    </row>
    <row r="669451" spans="16:16" x14ac:dyDescent="0.3">
      <c r="P669451" s="83"/>
    </row>
    <row r="669452" spans="16:16" x14ac:dyDescent="0.3">
      <c r="P669452" s="83"/>
    </row>
    <row r="669453" spans="16:16" x14ac:dyDescent="0.3">
      <c r="P669453" s="83"/>
    </row>
    <row r="669454" spans="16:16" x14ac:dyDescent="0.3">
      <c r="P669454" s="83"/>
    </row>
    <row r="669455" spans="16:16" x14ac:dyDescent="0.3">
      <c r="P669455" s="83"/>
    </row>
    <row r="669456" spans="16:16" x14ac:dyDescent="0.3">
      <c r="P669456" s="83"/>
    </row>
    <row r="669457" spans="16:16" x14ac:dyDescent="0.3">
      <c r="P669457" s="83"/>
    </row>
    <row r="669458" spans="16:16" x14ac:dyDescent="0.3">
      <c r="P669458" s="83"/>
    </row>
    <row r="669459" spans="16:16" x14ac:dyDescent="0.3">
      <c r="P669459" s="83"/>
    </row>
    <row r="669460" spans="16:16" x14ac:dyDescent="0.3">
      <c r="P669460" s="83"/>
    </row>
    <row r="669461" spans="16:16" x14ac:dyDescent="0.3">
      <c r="P669461" s="83"/>
    </row>
    <row r="669462" spans="16:16" x14ac:dyDescent="0.3">
      <c r="P669462" s="83"/>
    </row>
    <row r="669463" spans="16:16" x14ac:dyDescent="0.3">
      <c r="P669463" s="83"/>
    </row>
    <row r="669464" spans="16:16" x14ac:dyDescent="0.3">
      <c r="P669464" s="83"/>
    </row>
    <row r="669465" spans="16:16" x14ac:dyDescent="0.3">
      <c r="P669465" s="83"/>
    </row>
    <row r="669466" spans="16:16" x14ac:dyDescent="0.3">
      <c r="P669466" s="83"/>
    </row>
    <row r="669467" spans="16:16" x14ac:dyDescent="0.3">
      <c r="P669467" s="83"/>
    </row>
    <row r="669468" spans="16:16" x14ac:dyDescent="0.3">
      <c r="P669468" s="83"/>
    </row>
    <row r="669469" spans="16:16" x14ac:dyDescent="0.3">
      <c r="P669469" s="83"/>
    </row>
    <row r="669470" spans="16:16" x14ac:dyDescent="0.3">
      <c r="P669470" s="83"/>
    </row>
    <row r="669471" spans="16:16" x14ac:dyDescent="0.3">
      <c r="P669471" s="83"/>
    </row>
    <row r="669472" spans="16:16" x14ac:dyDescent="0.3">
      <c r="P669472" s="83"/>
    </row>
    <row r="669473" spans="16:16" x14ac:dyDescent="0.3">
      <c r="P669473" s="83"/>
    </row>
    <row r="669474" spans="16:16" x14ac:dyDescent="0.3">
      <c r="P669474" s="83"/>
    </row>
    <row r="669475" spans="16:16" x14ac:dyDescent="0.3">
      <c r="P669475" s="83"/>
    </row>
    <row r="669476" spans="16:16" x14ac:dyDescent="0.3">
      <c r="P669476" s="83"/>
    </row>
    <row r="669477" spans="16:16" x14ac:dyDescent="0.3">
      <c r="P669477" s="83"/>
    </row>
    <row r="669478" spans="16:16" x14ac:dyDescent="0.3">
      <c r="P669478" s="83"/>
    </row>
    <row r="669479" spans="16:16" x14ac:dyDescent="0.3">
      <c r="P669479" s="83"/>
    </row>
    <row r="669480" spans="16:16" x14ac:dyDescent="0.3">
      <c r="P669480" s="83"/>
    </row>
    <row r="669481" spans="16:16" x14ac:dyDescent="0.3">
      <c r="P669481" s="83"/>
    </row>
    <row r="669482" spans="16:16" x14ac:dyDescent="0.3">
      <c r="P669482" s="83"/>
    </row>
    <row r="669483" spans="16:16" x14ac:dyDescent="0.3">
      <c r="P669483" s="83"/>
    </row>
    <row r="669484" spans="16:16" x14ac:dyDescent="0.3">
      <c r="P669484" s="83"/>
    </row>
    <row r="669485" spans="16:16" x14ac:dyDescent="0.3">
      <c r="P669485" s="83"/>
    </row>
    <row r="669486" spans="16:16" x14ac:dyDescent="0.3">
      <c r="P669486" s="83"/>
    </row>
    <row r="669487" spans="16:16" x14ac:dyDescent="0.3">
      <c r="P669487" s="83"/>
    </row>
    <row r="669488" spans="16:16" x14ac:dyDescent="0.3">
      <c r="P669488" s="83"/>
    </row>
    <row r="669489" spans="16:16" x14ac:dyDescent="0.3">
      <c r="P669489" s="83"/>
    </row>
    <row r="669490" spans="16:16" x14ac:dyDescent="0.3">
      <c r="P669490" s="83"/>
    </row>
    <row r="669491" spans="16:16" x14ac:dyDescent="0.3">
      <c r="P669491" s="83"/>
    </row>
    <row r="669492" spans="16:16" x14ac:dyDescent="0.3">
      <c r="P669492" s="83"/>
    </row>
    <row r="669493" spans="16:16" x14ac:dyDescent="0.3">
      <c r="P669493" s="83"/>
    </row>
    <row r="669494" spans="16:16" x14ac:dyDescent="0.3">
      <c r="P669494" s="83"/>
    </row>
    <row r="669495" spans="16:16" x14ac:dyDescent="0.3">
      <c r="P669495" s="83"/>
    </row>
    <row r="669496" spans="16:16" x14ac:dyDescent="0.3">
      <c r="P669496" s="83"/>
    </row>
    <row r="669497" spans="16:16" x14ac:dyDescent="0.3">
      <c r="P669497" s="83"/>
    </row>
    <row r="669498" spans="16:16" x14ac:dyDescent="0.3">
      <c r="P669498" s="83"/>
    </row>
    <row r="669499" spans="16:16" x14ac:dyDescent="0.3">
      <c r="P669499" s="83"/>
    </row>
    <row r="669500" spans="16:16" x14ac:dyDescent="0.3">
      <c r="P669500" s="83"/>
    </row>
    <row r="669501" spans="16:16" x14ac:dyDescent="0.3">
      <c r="P669501" s="83"/>
    </row>
    <row r="669502" spans="16:16" x14ac:dyDescent="0.3">
      <c r="P669502" s="83"/>
    </row>
    <row r="669503" spans="16:16" x14ac:dyDescent="0.3">
      <c r="P669503" s="83"/>
    </row>
    <row r="669504" spans="16:16" x14ac:dyDescent="0.3">
      <c r="P669504" s="83"/>
    </row>
    <row r="669505" spans="16:16" x14ac:dyDescent="0.3">
      <c r="P669505" s="83"/>
    </row>
    <row r="669506" spans="16:16" x14ac:dyDescent="0.3">
      <c r="P669506" s="83"/>
    </row>
    <row r="669507" spans="16:16" x14ac:dyDescent="0.3">
      <c r="P669507" s="83"/>
    </row>
    <row r="669508" spans="16:16" x14ac:dyDescent="0.3">
      <c r="P669508" s="83"/>
    </row>
    <row r="669509" spans="16:16" x14ac:dyDescent="0.3">
      <c r="P669509" s="83"/>
    </row>
    <row r="669510" spans="16:16" x14ac:dyDescent="0.3">
      <c r="P669510" s="83"/>
    </row>
    <row r="669511" spans="16:16" x14ac:dyDescent="0.3">
      <c r="P669511" s="83"/>
    </row>
    <row r="669512" spans="16:16" x14ac:dyDescent="0.3">
      <c r="P669512" s="83"/>
    </row>
    <row r="669513" spans="16:16" x14ac:dyDescent="0.3">
      <c r="P669513" s="83"/>
    </row>
    <row r="669514" spans="16:16" x14ac:dyDescent="0.3">
      <c r="P669514" s="83"/>
    </row>
    <row r="669515" spans="16:16" x14ac:dyDescent="0.3">
      <c r="P669515" s="83"/>
    </row>
    <row r="669516" spans="16:16" x14ac:dyDescent="0.3">
      <c r="P669516" s="83"/>
    </row>
    <row r="669517" spans="16:16" x14ac:dyDescent="0.3">
      <c r="P669517" s="83"/>
    </row>
    <row r="669518" spans="16:16" x14ac:dyDescent="0.3">
      <c r="P669518" s="83"/>
    </row>
    <row r="669519" spans="16:16" x14ac:dyDescent="0.3">
      <c r="P669519" s="83"/>
    </row>
    <row r="669520" spans="16:16" x14ac:dyDescent="0.3">
      <c r="P669520" s="83"/>
    </row>
    <row r="669521" spans="16:16" x14ac:dyDescent="0.3">
      <c r="P669521" s="83"/>
    </row>
    <row r="669522" spans="16:16" x14ac:dyDescent="0.3">
      <c r="P669522" s="83"/>
    </row>
    <row r="669523" spans="16:16" x14ac:dyDescent="0.3">
      <c r="P669523" s="83"/>
    </row>
    <row r="669524" spans="16:16" x14ac:dyDescent="0.3">
      <c r="P669524" s="83"/>
    </row>
    <row r="669525" spans="16:16" x14ac:dyDescent="0.3">
      <c r="P669525" s="83"/>
    </row>
    <row r="669526" spans="16:16" x14ac:dyDescent="0.3">
      <c r="P669526" s="83"/>
    </row>
    <row r="669527" spans="16:16" x14ac:dyDescent="0.3">
      <c r="P669527" s="83"/>
    </row>
    <row r="669528" spans="16:16" x14ac:dyDescent="0.3">
      <c r="P669528" s="83"/>
    </row>
    <row r="669529" spans="16:16" x14ac:dyDescent="0.3">
      <c r="P669529" s="83"/>
    </row>
    <row r="669530" spans="16:16" x14ac:dyDescent="0.3">
      <c r="P669530" s="83"/>
    </row>
    <row r="669531" spans="16:16" x14ac:dyDescent="0.3">
      <c r="P669531" s="83"/>
    </row>
    <row r="669532" spans="16:16" x14ac:dyDescent="0.3">
      <c r="P669532" s="83"/>
    </row>
    <row r="669533" spans="16:16" x14ac:dyDescent="0.3">
      <c r="P669533" s="83"/>
    </row>
    <row r="669534" spans="16:16" x14ac:dyDescent="0.3">
      <c r="P669534" s="83"/>
    </row>
    <row r="669535" spans="16:16" x14ac:dyDescent="0.3">
      <c r="P669535" s="83"/>
    </row>
    <row r="669536" spans="16:16" x14ac:dyDescent="0.3">
      <c r="P669536" s="83"/>
    </row>
    <row r="669537" spans="16:16" x14ac:dyDescent="0.3">
      <c r="P669537" s="83"/>
    </row>
    <row r="669538" spans="16:16" x14ac:dyDescent="0.3">
      <c r="P669538" s="83"/>
    </row>
    <row r="669539" spans="16:16" x14ac:dyDescent="0.3">
      <c r="P669539" s="83"/>
    </row>
    <row r="669540" spans="16:16" x14ac:dyDescent="0.3">
      <c r="P669540" s="83"/>
    </row>
    <row r="669541" spans="16:16" x14ac:dyDescent="0.3">
      <c r="P669541" s="83"/>
    </row>
    <row r="669542" spans="16:16" x14ac:dyDescent="0.3">
      <c r="P669542" s="83"/>
    </row>
    <row r="669543" spans="16:16" x14ac:dyDescent="0.3">
      <c r="P669543" s="83"/>
    </row>
    <row r="669544" spans="16:16" x14ac:dyDescent="0.3">
      <c r="P669544" s="83"/>
    </row>
    <row r="669545" spans="16:16" x14ac:dyDescent="0.3">
      <c r="P669545" s="83"/>
    </row>
    <row r="669546" spans="16:16" x14ac:dyDescent="0.3">
      <c r="P669546" s="83"/>
    </row>
    <row r="669547" spans="16:16" x14ac:dyDescent="0.3">
      <c r="P669547" s="83"/>
    </row>
    <row r="669548" spans="16:16" x14ac:dyDescent="0.3">
      <c r="P669548" s="83"/>
    </row>
    <row r="669549" spans="16:16" x14ac:dyDescent="0.3">
      <c r="P669549" s="83"/>
    </row>
    <row r="669550" spans="16:16" x14ac:dyDescent="0.3">
      <c r="P669550" s="83"/>
    </row>
    <row r="669551" spans="16:16" x14ac:dyDescent="0.3">
      <c r="P669551" s="83"/>
    </row>
    <row r="669552" spans="16:16" x14ac:dyDescent="0.3">
      <c r="P669552" s="83"/>
    </row>
    <row r="669553" spans="16:16" x14ac:dyDescent="0.3">
      <c r="P669553" s="83"/>
    </row>
    <row r="669554" spans="16:16" x14ac:dyDescent="0.3">
      <c r="P669554" s="83"/>
    </row>
    <row r="669555" spans="16:16" x14ac:dyDescent="0.3">
      <c r="P669555" s="83"/>
    </row>
    <row r="669556" spans="16:16" x14ac:dyDescent="0.3">
      <c r="P669556" s="83"/>
    </row>
    <row r="669557" spans="16:16" x14ac:dyDescent="0.3">
      <c r="P669557" s="83"/>
    </row>
    <row r="669558" spans="16:16" x14ac:dyDescent="0.3">
      <c r="P669558" s="83"/>
    </row>
    <row r="669559" spans="16:16" x14ac:dyDescent="0.3">
      <c r="P669559" s="83"/>
    </row>
    <row r="669560" spans="16:16" x14ac:dyDescent="0.3">
      <c r="P669560" s="83"/>
    </row>
    <row r="669561" spans="16:16" x14ac:dyDescent="0.3">
      <c r="P669561" s="83"/>
    </row>
    <row r="669562" spans="16:16" x14ac:dyDescent="0.3">
      <c r="P669562" s="83"/>
    </row>
    <row r="669563" spans="16:16" x14ac:dyDescent="0.3">
      <c r="P669563" s="83"/>
    </row>
    <row r="669564" spans="16:16" x14ac:dyDescent="0.3">
      <c r="P669564" s="83"/>
    </row>
    <row r="669565" spans="16:16" x14ac:dyDescent="0.3">
      <c r="P669565" s="83"/>
    </row>
    <row r="669566" spans="16:16" x14ac:dyDescent="0.3">
      <c r="P669566" s="83"/>
    </row>
    <row r="669567" spans="16:16" x14ac:dyDescent="0.3">
      <c r="P669567" s="83"/>
    </row>
    <row r="669568" spans="16:16" x14ac:dyDescent="0.3">
      <c r="P669568" s="83"/>
    </row>
    <row r="669569" spans="16:16" x14ac:dyDescent="0.3">
      <c r="P669569" s="83"/>
    </row>
    <row r="669570" spans="16:16" x14ac:dyDescent="0.3">
      <c r="P669570" s="83"/>
    </row>
    <row r="669571" spans="16:16" x14ac:dyDescent="0.3">
      <c r="P669571" s="83"/>
    </row>
    <row r="669572" spans="16:16" x14ac:dyDescent="0.3">
      <c r="P669572" s="83"/>
    </row>
    <row r="669573" spans="16:16" x14ac:dyDescent="0.3">
      <c r="P669573" s="83"/>
    </row>
    <row r="669574" spans="16:16" x14ac:dyDescent="0.3">
      <c r="P669574" s="83"/>
    </row>
    <row r="669575" spans="16:16" x14ac:dyDescent="0.3">
      <c r="P669575" s="83"/>
    </row>
    <row r="669576" spans="16:16" x14ac:dyDescent="0.3">
      <c r="P669576" s="83"/>
    </row>
    <row r="669577" spans="16:16" x14ac:dyDescent="0.3">
      <c r="P669577" s="83"/>
    </row>
    <row r="669578" spans="16:16" x14ac:dyDescent="0.3">
      <c r="P669578" s="83"/>
    </row>
    <row r="669579" spans="16:16" x14ac:dyDescent="0.3">
      <c r="P669579" s="83"/>
    </row>
    <row r="669580" spans="16:16" x14ac:dyDescent="0.3">
      <c r="P669580" s="83"/>
    </row>
    <row r="669581" spans="16:16" x14ac:dyDescent="0.3">
      <c r="P669581" s="83"/>
    </row>
    <row r="669582" spans="16:16" x14ac:dyDescent="0.3">
      <c r="P669582" s="83"/>
    </row>
    <row r="669583" spans="16:16" x14ac:dyDescent="0.3">
      <c r="P669583" s="83"/>
    </row>
    <row r="669584" spans="16:16" x14ac:dyDescent="0.3">
      <c r="P669584" s="83"/>
    </row>
    <row r="669585" spans="16:16" x14ac:dyDescent="0.3">
      <c r="P669585" s="83"/>
    </row>
    <row r="669586" spans="16:16" x14ac:dyDescent="0.3">
      <c r="P669586" s="83"/>
    </row>
    <row r="669587" spans="16:16" x14ac:dyDescent="0.3">
      <c r="P669587" s="83"/>
    </row>
    <row r="669588" spans="16:16" x14ac:dyDescent="0.3">
      <c r="P669588" s="83"/>
    </row>
    <row r="669589" spans="16:16" x14ac:dyDescent="0.3">
      <c r="P669589" s="83"/>
    </row>
    <row r="669590" spans="16:16" x14ac:dyDescent="0.3">
      <c r="P669590" s="83"/>
    </row>
    <row r="669591" spans="16:16" x14ac:dyDescent="0.3">
      <c r="P669591" s="83"/>
    </row>
    <row r="669592" spans="16:16" x14ac:dyDescent="0.3">
      <c r="P669592" s="83"/>
    </row>
    <row r="669593" spans="16:16" x14ac:dyDescent="0.3">
      <c r="P669593" s="83"/>
    </row>
    <row r="669594" spans="16:16" x14ac:dyDescent="0.3">
      <c r="P669594" s="83"/>
    </row>
    <row r="669595" spans="16:16" x14ac:dyDescent="0.3">
      <c r="P669595" s="83"/>
    </row>
    <row r="669596" spans="16:16" x14ac:dyDescent="0.3">
      <c r="P669596" s="83"/>
    </row>
    <row r="669597" spans="16:16" x14ac:dyDescent="0.3">
      <c r="P669597" s="83"/>
    </row>
    <row r="669598" spans="16:16" x14ac:dyDescent="0.3">
      <c r="P669598" s="83"/>
    </row>
    <row r="669599" spans="16:16" x14ac:dyDescent="0.3">
      <c r="P669599" s="83"/>
    </row>
    <row r="669600" spans="16:16" x14ac:dyDescent="0.3">
      <c r="P669600" s="83"/>
    </row>
    <row r="669601" spans="16:16" x14ac:dyDescent="0.3">
      <c r="P669601" s="83"/>
    </row>
    <row r="669602" spans="16:16" x14ac:dyDescent="0.3">
      <c r="P669602" s="83"/>
    </row>
    <row r="669603" spans="16:16" x14ac:dyDescent="0.3">
      <c r="P669603" s="83"/>
    </row>
    <row r="669604" spans="16:16" x14ac:dyDescent="0.3">
      <c r="P669604" s="83"/>
    </row>
    <row r="669605" spans="16:16" x14ac:dyDescent="0.3">
      <c r="P669605" s="83"/>
    </row>
    <row r="669606" spans="16:16" x14ac:dyDescent="0.3">
      <c r="P669606" s="83"/>
    </row>
    <row r="669607" spans="16:16" x14ac:dyDescent="0.3">
      <c r="P669607" s="83"/>
    </row>
    <row r="669608" spans="16:16" x14ac:dyDescent="0.3">
      <c r="P669608" s="83"/>
    </row>
    <row r="669609" spans="16:16" x14ac:dyDescent="0.3">
      <c r="P669609" s="83"/>
    </row>
    <row r="669610" spans="16:16" x14ac:dyDescent="0.3">
      <c r="P669610" s="83"/>
    </row>
    <row r="669611" spans="16:16" x14ac:dyDescent="0.3">
      <c r="P669611" s="83"/>
    </row>
    <row r="669612" spans="16:16" x14ac:dyDescent="0.3">
      <c r="P669612" s="83"/>
    </row>
    <row r="669613" spans="16:16" x14ac:dyDescent="0.3">
      <c r="P669613" s="83"/>
    </row>
    <row r="669614" spans="16:16" x14ac:dyDescent="0.3">
      <c r="P669614" s="83"/>
    </row>
    <row r="669615" spans="16:16" x14ac:dyDescent="0.3">
      <c r="P669615" s="83"/>
    </row>
    <row r="669616" spans="16:16" x14ac:dyDescent="0.3">
      <c r="P669616" s="83"/>
    </row>
    <row r="669617" spans="16:16" x14ac:dyDescent="0.3">
      <c r="P669617" s="83"/>
    </row>
    <row r="669618" spans="16:16" x14ac:dyDescent="0.3">
      <c r="P669618" s="83"/>
    </row>
    <row r="669619" spans="16:16" x14ac:dyDescent="0.3">
      <c r="P669619" s="83"/>
    </row>
    <row r="669620" spans="16:16" x14ac:dyDescent="0.3">
      <c r="P669620" s="83"/>
    </row>
    <row r="669621" spans="16:16" x14ac:dyDescent="0.3">
      <c r="P669621" s="83"/>
    </row>
    <row r="669622" spans="16:16" x14ac:dyDescent="0.3">
      <c r="P669622" s="83"/>
    </row>
    <row r="669623" spans="16:16" x14ac:dyDescent="0.3">
      <c r="P669623" s="83"/>
    </row>
    <row r="669624" spans="16:16" x14ac:dyDescent="0.3">
      <c r="P669624" s="83"/>
    </row>
    <row r="669625" spans="16:16" x14ac:dyDescent="0.3">
      <c r="P669625" s="83"/>
    </row>
    <row r="669626" spans="16:16" x14ac:dyDescent="0.3">
      <c r="P669626" s="83"/>
    </row>
    <row r="669627" spans="16:16" x14ac:dyDescent="0.3">
      <c r="P669627" s="83"/>
    </row>
    <row r="669628" spans="16:16" x14ac:dyDescent="0.3">
      <c r="P669628" s="83"/>
    </row>
    <row r="669629" spans="16:16" x14ac:dyDescent="0.3">
      <c r="P669629" s="83"/>
    </row>
    <row r="669630" spans="16:16" x14ac:dyDescent="0.3">
      <c r="P669630" s="83"/>
    </row>
    <row r="669631" spans="16:16" x14ac:dyDescent="0.3">
      <c r="P669631" s="83"/>
    </row>
    <row r="669632" spans="16:16" x14ac:dyDescent="0.3">
      <c r="P669632" s="83"/>
    </row>
    <row r="669633" spans="16:16" x14ac:dyDescent="0.3">
      <c r="P669633" s="83"/>
    </row>
    <row r="669634" spans="16:16" x14ac:dyDescent="0.3">
      <c r="P669634" s="83"/>
    </row>
    <row r="669635" spans="16:16" x14ac:dyDescent="0.3">
      <c r="P669635" s="83"/>
    </row>
    <row r="669636" spans="16:16" x14ac:dyDescent="0.3">
      <c r="P669636" s="83"/>
    </row>
    <row r="669637" spans="16:16" x14ac:dyDescent="0.3">
      <c r="P669637" s="83"/>
    </row>
    <row r="669638" spans="16:16" x14ac:dyDescent="0.3">
      <c r="P669638" s="83"/>
    </row>
    <row r="669639" spans="16:16" x14ac:dyDescent="0.3">
      <c r="P669639" s="83"/>
    </row>
    <row r="669640" spans="16:16" x14ac:dyDescent="0.3">
      <c r="P669640" s="83"/>
    </row>
    <row r="669641" spans="16:16" x14ac:dyDescent="0.3">
      <c r="P669641" s="83"/>
    </row>
    <row r="669642" spans="16:16" x14ac:dyDescent="0.3">
      <c r="P669642" s="83"/>
    </row>
    <row r="669643" spans="16:16" x14ac:dyDescent="0.3">
      <c r="P669643" s="83"/>
    </row>
    <row r="669644" spans="16:16" x14ac:dyDescent="0.3">
      <c r="P669644" s="83"/>
    </row>
    <row r="669645" spans="16:16" x14ac:dyDescent="0.3">
      <c r="P669645" s="83"/>
    </row>
    <row r="669646" spans="16:16" x14ac:dyDescent="0.3">
      <c r="P669646" s="83"/>
    </row>
    <row r="669647" spans="16:16" x14ac:dyDescent="0.3">
      <c r="P669647" s="83"/>
    </row>
    <row r="669648" spans="16:16" x14ac:dyDescent="0.3">
      <c r="P669648" s="83"/>
    </row>
    <row r="669649" spans="16:16" x14ac:dyDescent="0.3">
      <c r="P669649" s="83"/>
    </row>
    <row r="669650" spans="16:16" x14ac:dyDescent="0.3">
      <c r="P669650" s="83"/>
    </row>
    <row r="669651" spans="16:16" x14ac:dyDescent="0.3">
      <c r="P669651" s="83"/>
    </row>
    <row r="669652" spans="16:16" x14ac:dyDescent="0.3">
      <c r="P669652" s="83"/>
    </row>
    <row r="669653" spans="16:16" x14ac:dyDescent="0.3">
      <c r="P669653" s="83"/>
    </row>
    <row r="669654" spans="16:16" x14ac:dyDescent="0.3">
      <c r="P669654" s="83"/>
    </row>
    <row r="669655" spans="16:16" x14ac:dyDescent="0.3">
      <c r="P669655" s="83"/>
    </row>
    <row r="669656" spans="16:16" x14ac:dyDescent="0.3">
      <c r="P669656" s="83"/>
    </row>
    <row r="669657" spans="16:16" x14ac:dyDescent="0.3">
      <c r="P669657" s="83"/>
    </row>
    <row r="669658" spans="16:16" x14ac:dyDescent="0.3">
      <c r="P669658" s="83"/>
    </row>
    <row r="669659" spans="16:16" x14ac:dyDescent="0.3">
      <c r="P669659" s="83"/>
    </row>
    <row r="669660" spans="16:16" x14ac:dyDescent="0.3">
      <c r="P669660" s="83"/>
    </row>
    <row r="669661" spans="16:16" x14ac:dyDescent="0.3">
      <c r="P669661" s="83"/>
    </row>
    <row r="669662" spans="16:16" x14ac:dyDescent="0.3">
      <c r="P669662" s="83"/>
    </row>
    <row r="669663" spans="16:16" x14ac:dyDescent="0.3">
      <c r="P669663" s="83"/>
    </row>
    <row r="669664" spans="16:16" x14ac:dyDescent="0.3">
      <c r="P669664" s="83"/>
    </row>
    <row r="669665" spans="16:16" x14ac:dyDescent="0.3">
      <c r="P669665" s="83"/>
    </row>
    <row r="669666" spans="16:16" x14ac:dyDescent="0.3">
      <c r="P669666" s="83"/>
    </row>
    <row r="669667" spans="16:16" x14ac:dyDescent="0.3">
      <c r="P669667" s="83"/>
    </row>
    <row r="669668" spans="16:16" x14ac:dyDescent="0.3">
      <c r="P669668" s="83"/>
    </row>
    <row r="669669" spans="16:16" x14ac:dyDescent="0.3">
      <c r="P669669" s="83"/>
    </row>
    <row r="669670" spans="16:16" x14ac:dyDescent="0.3">
      <c r="P669670" s="83"/>
    </row>
    <row r="669671" spans="16:16" x14ac:dyDescent="0.3">
      <c r="P669671" s="83"/>
    </row>
    <row r="669672" spans="16:16" x14ac:dyDescent="0.3">
      <c r="P669672" s="83"/>
    </row>
    <row r="669673" spans="16:16" x14ac:dyDescent="0.3">
      <c r="P669673" s="83"/>
    </row>
    <row r="669674" spans="16:16" x14ac:dyDescent="0.3">
      <c r="P669674" s="83"/>
    </row>
    <row r="669675" spans="16:16" x14ac:dyDescent="0.3">
      <c r="P669675" s="83"/>
    </row>
    <row r="669676" spans="16:16" x14ac:dyDescent="0.3">
      <c r="P669676" s="83"/>
    </row>
    <row r="669677" spans="16:16" x14ac:dyDescent="0.3">
      <c r="P669677" s="83"/>
    </row>
    <row r="669678" spans="16:16" x14ac:dyDescent="0.3">
      <c r="P669678" s="83"/>
    </row>
    <row r="669679" spans="16:16" x14ac:dyDescent="0.3">
      <c r="P669679" s="83"/>
    </row>
    <row r="669680" spans="16:16" x14ac:dyDescent="0.3">
      <c r="P669680" s="83"/>
    </row>
    <row r="669681" spans="16:16" x14ac:dyDescent="0.3">
      <c r="P669681" s="83"/>
    </row>
    <row r="669682" spans="16:16" x14ac:dyDescent="0.3">
      <c r="P669682" s="83"/>
    </row>
    <row r="669683" spans="16:16" x14ac:dyDescent="0.3">
      <c r="P669683" s="83"/>
    </row>
    <row r="669684" spans="16:16" x14ac:dyDescent="0.3">
      <c r="P669684" s="83"/>
    </row>
    <row r="669685" spans="16:16" x14ac:dyDescent="0.3">
      <c r="P669685" s="83"/>
    </row>
    <row r="669686" spans="16:16" x14ac:dyDescent="0.3">
      <c r="P669686" s="83"/>
    </row>
    <row r="669687" spans="16:16" x14ac:dyDescent="0.3">
      <c r="P669687" s="83"/>
    </row>
    <row r="669688" spans="16:16" x14ac:dyDescent="0.3">
      <c r="P669688" s="83"/>
    </row>
    <row r="669689" spans="16:16" x14ac:dyDescent="0.3">
      <c r="P669689" s="83"/>
    </row>
    <row r="669690" spans="16:16" x14ac:dyDescent="0.3">
      <c r="P669690" s="83"/>
    </row>
    <row r="669691" spans="16:16" x14ac:dyDescent="0.3">
      <c r="P669691" s="83"/>
    </row>
    <row r="669692" spans="16:16" x14ac:dyDescent="0.3">
      <c r="P669692" s="83"/>
    </row>
    <row r="669693" spans="16:16" x14ac:dyDescent="0.3">
      <c r="P669693" s="83"/>
    </row>
    <row r="669694" spans="16:16" x14ac:dyDescent="0.3">
      <c r="P669694" s="83"/>
    </row>
    <row r="669695" spans="16:16" x14ac:dyDescent="0.3">
      <c r="P669695" s="83"/>
    </row>
    <row r="669696" spans="16:16" x14ac:dyDescent="0.3">
      <c r="P669696" s="83"/>
    </row>
    <row r="669697" spans="16:16" x14ac:dyDescent="0.3">
      <c r="P669697" s="83"/>
    </row>
    <row r="669698" spans="16:16" x14ac:dyDescent="0.3">
      <c r="P669698" s="83"/>
    </row>
    <row r="669699" spans="16:16" x14ac:dyDescent="0.3">
      <c r="P669699" s="83"/>
    </row>
    <row r="669700" spans="16:16" x14ac:dyDescent="0.3">
      <c r="P669700" s="83"/>
    </row>
    <row r="669701" spans="16:16" x14ac:dyDescent="0.3">
      <c r="P669701" s="83"/>
    </row>
    <row r="669702" spans="16:16" x14ac:dyDescent="0.3">
      <c r="P669702" s="83"/>
    </row>
    <row r="669703" spans="16:16" x14ac:dyDescent="0.3">
      <c r="P669703" s="83"/>
    </row>
    <row r="669704" spans="16:16" x14ac:dyDescent="0.3">
      <c r="P669704" s="83"/>
    </row>
    <row r="669705" spans="16:16" x14ac:dyDescent="0.3">
      <c r="P669705" s="83"/>
    </row>
    <row r="669706" spans="16:16" x14ac:dyDescent="0.3">
      <c r="P669706" s="83"/>
    </row>
    <row r="669707" spans="16:16" x14ac:dyDescent="0.3">
      <c r="P669707" s="83"/>
    </row>
    <row r="669708" spans="16:16" x14ac:dyDescent="0.3">
      <c r="P669708" s="83"/>
    </row>
    <row r="669709" spans="16:16" x14ac:dyDescent="0.3">
      <c r="P669709" s="83"/>
    </row>
    <row r="669710" spans="16:16" x14ac:dyDescent="0.3">
      <c r="P669710" s="83"/>
    </row>
    <row r="669711" spans="16:16" x14ac:dyDescent="0.3">
      <c r="P669711" s="83"/>
    </row>
    <row r="669712" spans="16:16" x14ac:dyDescent="0.3">
      <c r="P669712" s="83"/>
    </row>
    <row r="669713" spans="16:16" x14ac:dyDescent="0.3">
      <c r="P669713" s="83"/>
    </row>
    <row r="669714" spans="16:16" x14ac:dyDescent="0.3">
      <c r="P669714" s="83"/>
    </row>
    <row r="669715" spans="16:16" x14ac:dyDescent="0.3">
      <c r="P669715" s="83"/>
    </row>
    <row r="669716" spans="16:16" x14ac:dyDescent="0.3">
      <c r="P669716" s="83"/>
    </row>
    <row r="669717" spans="16:16" x14ac:dyDescent="0.3">
      <c r="P669717" s="83"/>
    </row>
    <row r="669718" spans="16:16" x14ac:dyDescent="0.3">
      <c r="P669718" s="83"/>
    </row>
    <row r="669719" spans="16:16" x14ac:dyDescent="0.3">
      <c r="P669719" s="83"/>
    </row>
    <row r="669720" spans="16:16" x14ac:dyDescent="0.3">
      <c r="P669720" s="83"/>
    </row>
    <row r="669721" spans="16:16" x14ac:dyDescent="0.3">
      <c r="P669721" s="83"/>
    </row>
    <row r="669722" spans="16:16" x14ac:dyDescent="0.3">
      <c r="P669722" s="83"/>
    </row>
    <row r="669723" spans="16:16" x14ac:dyDescent="0.3">
      <c r="P669723" s="83"/>
    </row>
    <row r="669724" spans="16:16" x14ac:dyDescent="0.3">
      <c r="P669724" s="83"/>
    </row>
    <row r="669725" spans="16:16" x14ac:dyDescent="0.3">
      <c r="P669725" s="83"/>
    </row>
    <row r="669726" spans="16:16" x14ac:dyDescent="0.3">
      <c r="P669726" s="83"/>
    </row>
    <row r="669727" spans="16:16" x14ac:dyDescent="0.3">
      <c r="P669727" s="83"/>
    </row>
    <row r="669728" spans="16:16" x14ac:dyDescent="0.3">
      <c r="P669728" s="83"/>
    </row>
    <row r="669729" spans="16:16" x14ac:dyDescent="0.3">
      <c r="P669729" s="83"/>
    </row>
    <row r="669730" spans="16:16" x14ac:dyDescent="0.3">
      <c r="P669730" s="83"/>
    </row>
    <row r="669731" spans="16:16" x14ac:dyDescent="0.3">
      <c r="P669731" s="83"/>
    </row>
    <row r="669732" spans="16:16" x14ac:dyDescent="0.3">
      <c r="P669732" s="83"/>
    </row>
    <row r="669733" spans="16:16" x14ac:dyDescent="0.3">
      <c r="P669733" s="83"/>
    </row>
    <row r="669734" spans="16:16" x14ac:dyDescent="0.3">
      <c r="P669734" s="83"/>
    </row>
    <row r="669735" spans="16:16" x14ac:dyDescent="0.3">
      <c r="P669735" s="83"/>
    </row>
    <row r="669736" spans="16:16" x14ac:dyDescent="0.3">
      <c r="P669736" s="83"/>
    </row>
    <row r="669737" spans="16:16" x14ac:dyDescent="0.3">
      <c r="P669737" s="83"/>
    </row>
    <row r="669738" spans="16:16" x14ac:dyDescent="0.3">
      <c r="P669738" s="83"/>
    </row>
    <row r="669739" spans="16:16" x14ac:dyDescent="0.3">
      <c r="P669739" s="83"/>
    </row>
    <row r="669740" spans="16:16" x14ac:dyDescent="0.3">
      <c r="P669740" s="83"/>
    </row>
    <row r="669741" spans="16:16" x14ac:dyDescent="0.3">
      <c r="P669741" s="83"/>
    </row>
    <row r="669742" spans="16:16" x14ac:dyDescent="0.3">
      <c r="P669742" s="83"/>
    </row>
    <row r="669743" spans="16:16" x14ac:dyDescent="0.3">
      <c r="P669743" s="83"/>
    </row>
    <row r="669744" spans="16:16" x14ac:dyDescent="0.3">
      <c r="P669744" s="83"/>
    </row>
    <row r="669745" spans="16:16" x14ac:dyDescent="0.3">
      <c r="P669745" s="83"/>
    </row>
    <row r="669746" spans="16:16" x14ac:dyDescent="0.3">
      <c r="P669746" s="83"/>
    </row>
    <row r="669747" spans="16:16" x14ac:dyDescent="0.3">
      <c r="P669747" s="83"/>
    </row>
    <row r="669748" spans="16:16" x14ac:dyDescent="0.3">
      <c r="P669748" s="83"/>
    </row>
    <row r="669749" spans="16:16" x14ac:dyDescent="0.3">
      <c r="P669749" s="83"/>
    </row>
    <row r="669750" spans="16:16" x14ac:dyDescent="0.3">
      <c r="P669750" s="83"/>
    </row>
    <row r="669751" spans="16:16" x14ac:dyDescent="0.3">
      <c r="P669751" s="83"/>
    </row>
    <row r="669752" spans="16:16" x14ac:dyDescent="0.3">
      <c r="P669752" s="83"/>
    </row>
    <row r="669753" spans="16:16" x14ac:dyDescent="0.3">
      <c r="P669753" s="83"/>
    </row>
    <row r="669754" spans="16:16" x14ac:dyDescent="0.3">
      <c r="P669754" s="83"/>
    </row>
    <row r="669755" spans="16:16" x14ac:dyDescent="0.3">
      <c r="P669755" s="83"/>
    </row>
    <row r="669756" spans="16:16" x14ac:dyDescent="0.3">
      <c r="P669756" s="83"/>
    </row>
    <row r="669757" spans="16:16" x14ac:dyDescent="0.3">
      <c r="P669757" s="83"/>
    </row>
    <row r="669758" spans="16:16" x14ac:dyDescent="0.3">
      <c r="P669758" s="83"/>
    </row>
    <row r="669759" spans="16:16" x14ac:dyDescent="0.3">
      <c r="P669759" s="83"/>
    </row>
    <row r="669760" spans="16:16" x14ac:dyDescent="0.3">
      <c r="P669760" s="83"/>
    </row>
    <row r="669761" spans="16:16" x14ac:dyDescent="0.3">
      <c r="P669761" s="83"/>
    </row>
    <row r="669762" spans="16:16" x14ac:dyDescent="0.3">
      <c r="P669762" s="83"/>
    </row>
    <row r="669763" spans="16:16" x14ac:dyDescent="0.3">
      <c r="P669763" s="83"/>
    </row>
    <row r="669764" spans="16:16" x14ac:dyDescent="0.3">
      <c r="P669764" s="83"/>
    </row>
    <row r="669765" spans="16:16" x14ac:dyDescent="0.3">
      <c r="P669765" s="83"/>
    </row>
    <row r="669766" spans="16:16" x14ac:dyDescent="0.3">
      <c r="P669766" s="83"/>
    </row>
    <row r="669767" spans="16:16" x14ac:dyDescent="0.3">
      <c r="P669767" s="83"/>
    </row>
    <row r="669768" spans="16:16" x14ac:dyDescent="0.3">
      <c r="P669768" s="83"/>
    </row>
    <row r="669769" spans="16:16" x14ac:dyDescent="0.3">
      <c r="P669769" s="83"/>
    </row>
    <row r="669770" spans="16:16" x14ac:dyDescent="0.3">
      <c r="P669770" s="83"/>
    </row>
    <row r="669771" spans="16:16" x14ac:dyDescent="0.3">
      <c r="P669771" s="83"/>
    </row>
    <row r="669772" spans="16:16" x14ac:dyDescent="0.3">
      <c r="P669772" s="83"/>
    </row>
    <row r="669773" spans="16:16" x14ac:dyDescent="0.3">
      <c r="P669773" s="83"/>
    </row>
    <row r="669774" spans="16:16" x14ac:dyDescent="0.3">
      <c r="P669774" s="83"/>
    </row>
    <row r="669775" spans="16:16" x14ac:dyDescent="0.3">
      <c r="P669775" s="83"/>
    </row>
    <row r="669776" spans="16:16" x14ac:dyDescent="0.3">
      <c r="P669776" s="83"/>
    </row>
    <row r="669777" spans="16:16" x14ac:dyDescent="0.3">
      <c r="P669777" s="83"/>
    </row>
    <row r="669778" spans="16:16" x14ac:dyDescent="0.3">
      <c r="P669778" s="83"/>
    </row>
    <row r="669779" spans="16:16" x14ac:dyDescent="0.3">
      <c r="P669779" s="83"/>
    </row>
    <row r="669780" spans="16:16" x14ac:dyDescent="0.3">
      <c r="P669780" s="83"/>
    </row>
    <row r="669781" spans="16:16" x14ac:dyDescent="0.3">
      <c r="P669781" s="83"/>
    </row>
    <row r="669782" spans="16:16" x14ac:dyDescent="0.3">
      <c r="P669782" s="83"/>
    </row>
    <row r="669783" spans="16:16" x14ac:dyDescent="0.3">
      <c r="P669783" s="83"/>
    </row>
    <row r="669784" spans="16:16" x14ac:dyDescent="0.3">
      <c r="P669784" s="83"/>
    </row>
    <row r="669785" spans="16:16" x14ac:dyDescent="0.3">
      <c r="P669785" s="83"/>
    </row>
    <row r="669786" spans="16:16" x14ac:dyDescent="0.3">
      <c r="P669786" s="83"/>
    </row>
    <row r="669787" spans="16:16" x14ac:dyDescent="0.3">
      <c r="P669787" s="83"/>
    </row>
    <row r="669788" spans="16:16" x14ac:dyDescent="0.3">
      <c r="P669788" s="83"/>
    </row>
    <row r="669789" spans="16:16" x14ac:dyDescent="0.3">
      <c r="P669789" s="83"/>
    </row>
    <row r="669790" spans="16:16" x14ac:dyDescent="0.3">
      <c r="P669790" s="83"/>
    </row>
    <row r="669791" spans="16:16" x14ac:dyDescent="0.3">
      <c r="P669791" s="83"/>
    </row>
    <row r="669792" spans="16:16" x14ac:dyDescent="0.3">
      <c r="P669792" s="83"/>
    </row>
    <row r="669793" spans="16:16" x14ac:dyDescent="0.3">
      <c r="P669793" s="83"/>
    </row>
    <row r="669794" spans="16:16" x14ac:dyDescent="0.3">
      <c r="P669794" s="83"/>
    </row>
    <row r="669795" spans="16:16" x14ac:dyDescent="0.3">
      <c r="P669795" s="83"/>
    </row>
    <row r="669796" spans="16:16" x14ac:dyDescent="0.3">
      <c r="P669796" s="83"/>
    </row>
    <row r="669797" spans="16:16" x14ac:dyDescent="0.3">
      <c r="P669797" s="83"/>
    </row>
    <row r="669798" spans="16:16" x14ac:dyDescent="0.3">
      <c r="P669798" s="83"/>
    </row>
    <row r="669799" spans="16:16" x14ac:dyDescent="0.3">
      <c r="P669799" s="83"/>
    </row>
    <row r="669800" spans="16:16" x14ac:dyDescent="0.3">
      <c r="P669800" s="83"/>
    </row>
    <row r="669801" spans="16:16" x14ac:dyDescent="0.3">
      <c r="P669801" s="83"/>
    </row>
    <row r="669802" spans="16:16" x14ac:dyDescent="0.3">
      <c r="P669802" s="83"/>
    </row>
    <row r="669803" spans="16:16" x14ac:dyDescent="0.3">
      <c r="P669803" s="83"/>
    </row>
    <row r="669804" spans="16:16" x14ac:dyDescent="0.3">
      <c r="P669804" s="83"/>
    </row>
    <row r="669805" spans="16:16" x14ac:dyDescent="0.3">
      <c r="P669805" s="83"/>
    </row>
    <row r="669806" spans="16:16" x14ac:dyDescent="0.3">
      <c r="P669806" s="83"/>
    </row>
    <row r="669807" spans="16:16" x14ac:dyDescent="0.3">
      <c r="P669807" s="83"/>
    </row>
    <row r="669808" spans="16:16" x14ac:dyDescent="0.3">
      <c r="P669808" s="83"/>
    </row>
    <row r="669809" spans="16:16" x14ac:dyDescent="0.3">
      <c r="P669809" s="83"/>
    </row>
    <row r="669810" spans="16:16" x14ac:dyDescent="0.3">
      <c r="P669810" s="83"/>
    </row>
    <row r="669811" spans="16:16" x14ac:dyDescent="0.3">
      <c r="P669811" s="83"/>
    </row>
    <row r="669812" spans="16:16" x14ac:dyDescent="0.3">
      <c r="P669812" s="83"/>
    </row>
    <row r="669813" spans="16:16" x14ac:dyDescent="0.3">
      <c r="P669813" s="83"/>
    </row>
    <row r="669814" spans="16:16" x14ac:dyDescent="0.3">
      <c r="P669814" s="83"/>
    </row>
    <row r="669815" spans="16:16" x14ac:dyDescent="0.3">
      <c r="P669815" s="83"/>
    </row>
    <row r="669816" spans="16:16" x14ac:dyDescent="0.3">
      <c r="P669816" s="83"/>
    </row>
    <row r="669817" spans="16:16" x14ac:dyDescent="0.3">
      <c r="P669817" s="83"/>
    </row>
    <row r="669818" spans="16:16" x14ac:dyDescent="0.3">
      <c r="P669818" s="83"/>
    </row>
    <row r="669819" spans="16:16" x14ac:dyDescent="0.3">
      <c r="P669819" s="83"/>
    </row>
    <row r="669820" spans="16:16" x14ac:dyDescent="0.3">
      <c r="P669820" s="83"/>
    </row>
    <row r="669821" spans="16:16" x14ac:dyDescent="0.3">
      <c r="P669821" s="83"/>
    </row>
    <row r="669822" spans="16:16" x14ac:dyDescent="0.3">
      <c r="P669822" s="83"/>
    </row>
    <row r="669823" spans="16:16" x14ac:dyDescent="0.3">
      <c r="P669823" s="83"/>
    </row>
    <row r="669824" spans="16:16" x14ac:dyDescent="0.3">
      <c r="P669824" s="83"/>
    </row>
    <row r="669825" spans="16:16" x14ac:dyDescent="0.3">
      <c r="P669825" s="83"/>
    </row>
    <row r="669826" spans="16:16" x14ac:dyDescent="0.3">
      <c r="P669826" s="83"/>
    </row>
    <row r="669827" spans="16:16" x14ac:dyDescent="0.3">
      <c r="P669827" s="83"/>
    </row>
    <row r="669828" spans="16:16" x14ac:dyDescent="0.3">
      <c r="P669828" s="83"/>
    </row>
    <row r="669829" spans="16:16" x14ac:dyDescent="0.3">
      <c r="P669829" s="83"/>
    </row>
    <row r="669830" spans="16:16" x14ac:dyDescent="0.3">
      <c r="P669830" s="83"/>
    </row>
    <row r="669831" spans="16:16" x14ac:dyDescent="0.3">
      <c r="P669831" s="83"/>
    </row>
    <row r="669832" spans="16:16" x14ac:dyDescent="0.3">
      <c r="P669832" s="83"/>
    </row>
    <row r="669833" spans="16:16" x14ac:dyDescent="0.3">
      <c r="P669833" s="83"/>
    </row>
    <row r="669834" spans="16:16" x14ac:dyDescent="0.3">
      <c r="P669834" s="83"/>
    </row>
    <row r="669835" spans="16:16" x14ac:dyDescent="0.3">
      <c r="P669835" s="83"/>
    </row>
    <row r="669836" spans="16:16" x14ac:dyDescent="0.3">
      <c r="P669836" s="83"/>
    </row>
    <row r="669837" spans="16:16" x14ac:dyDescent="0.3">
      <c r="P669837" s="83"/>
    </row>
    <row r="669838" spans="16:16" x14ac:dyDescent="0.3">
      <c r="P669838" s="83"/>
    </row>
    <row r="669839" spans="16:16" x14ac:dyDescent="0.3">
      <c r="P669839" s="83"/>
    </row>
    <row r="669840" spans="16:16" x14ac:dyDescent="0.3">
      <c r="P669840" s="83"/>
    </row>
    <row r="669841" spans="16:16" x14ac:dyDescent="0.3">
      <c r="P669841" s="83"/>
    </row>
    <row r="669842" spans="16:16" x14ac:dyDescent="0.3">
      <c r="P669842" s="83"/>
    </row>
    <row r="669843" spans="16:16" x14ac:dyDescent="0.3">
      <c r="P669843" s="83"/>
    </row>
    <row r="669844" spans="16:16" x14ac:dyDescent="0.3">
      <c r="P669844" s="83"/>
    </row>
    <row r="669845" spans="16:16" x14ac:dyDescent="0.3">
      <c r="P669845" s="83"/>
    </row>
    <row r="669846" spans="16:16" x14ac:dyDescent="0.3">
      <c r="P669846" s="83"/>
    </row>
    <row r="669847" spans="16:16" x14ac:dyDescent="0.3">
      <c r="P669847" s="83"/>
    </row>
    <row r="669848" spans="16:16" x14ac:dyDescent="0.3">
      <c r="P669848" s="83"/>
    </row>
    <row r="669849" spans="16:16" x14ac:dyDescent="0.3">
      <c r="P669849" s="83"/>
    </row>
    <row r="669850" spans="16:16" x14ac:dyDescent="0.3">
      <c r="P669850" s="83"/>
    </row>
    <row r="669851" spans="16:16" x14ac:dyDescent="0.3">
      <c r="P669851" s="83"/>
    </row>
    <row r="669852" spans="16:16" x14ac:dyDescent="0.3">
      <c r="P669852" s="83"/>
    </row>
    <row r="669853" spans="16:16" x14ac:dyDescent="0.3">
      <c r="P669853" s="83"/>
    </row>
    <row r="669854" spans="16:16" x14ac:dyDescent="0.3">
      <c r="P669854" s="83"/>
    </row>
    <row r="669855" spans="16:16" x14ac:dyDescent="0.3">
      <c r="P669855" s="83"/>
    </row>
    <row r="669856" spans="16:16" x14ac:dyDescent="0.3">
      <c r="P669856" s="83"/>
    </row>
    <row r="669857" spans="16:16" x14ac:dyDescent="0.3">
      <c r="P669857" s="83"/>
    </row>
    <row r="669858" spans="16:16" x14ac:dyDescent="0.3">
      <c r="P669858" s="83"/>
    </row>
    <row r="669859" spans="16:16" x14ac:dyDescent="0.3">
      <c r="P669859" s="83"/>
    </row>
    <row r="669860" spans="16:16" x14ac:dyDescent="0.3">
      <c r="P669860" s="83"/>
    </row>
    <row r="669861" spans="16:16" x14ac:dyDescent="0.3">
      <c r="P669861" s="83"/>
    </row>
    <row r="669862" spans="16:16" x14ac:dyDescent="0.3">
      <c r="P669862" s="83"/>
    </row>
    <row r="669863" spans="16:16" x14ac:dyDescent="0.3">
      <c r="P669863" s="83"/>
    </row>
    <row r="669864" spans="16:16" x14ac:dyDescent="0.3">
      <c r="P669864" s="83"/>
    </row>
    <row r="669865" spans="16:16" x14ac:dyDescent="0.3">
      <c r="P669865" s="83"/>
    </row>
    <row r="669866" spans="16:16" x14ac:dyDescent="0.3">
      <c r="P669866" s="83"/>
    </row>
    <row r="669867" spans="16:16" x14ac:dyDescent="0.3">
      <c r="P669867" s="83"/>
    </row>
    <row r="669868" spans="16:16" x14ac:dyDescent="0.3">
      <c r="P669868" s="83"/>
    </row>
    <row r="669869" spans="16:16" x14ac:dyDescent="0.3">
      <c r="P669869" s="83"/>
    </row>
    <row r="669870" spans="16:16" x14ac:dyDescent="0.3">
      <c r="P669870" s="83"/>
    </row>
    <row r="669871" spans="16:16" x14ac:dyDescent="0.3">
      <c r="P669871" s="83"/>
    </row>
    <row r="669872" spans="16:16" x14ac:dyDescent="0.3">
      <c r="P669872" s="83"/>
    </row>
    <row r="669873" spans="16:16" x14ac:dyDescent="0.3">
      <c r="P669873" s="83"/>
    </row>
    <row r="669874" spans="16:16" x14ac:dyDescent="0.3">
      <c r="P669874" s="83"/>
    </row>
    <row r="669875" spans="16:16" x14ac:dyDescent="0.3">
      <c r="P669875" s="83"/>
    </row>
    <row r="669876" spans="16:16" x14ac:dyDescent="0.3">
      <c r="P669876" s="83"/>
    </row>
    <row r="669877" spans="16:16" x14ac:dyDescent="0.3">
      <c r="P669877" s="83"/>
    </row>
    <row r="669878" spans="16:16" x14ac:dyDescent="0.3">
      <c r="P669878" s="83"/>
    </row>
    <row r="669879" spans="16:16" x14ac:dyDescent="0.3">
      <c r="P669879" s="83"/>
    </row>
    <row r="669880" spans="16:16" x14ac:dyDescent="0.3">
      <c r="P669880" s="83"/>
    </row>
    <row r="669881" spans="16:16" x14ac:dyDescent="0.3">
      <c r="P669881" s="83"/>
    </row>
    <row r="669882" spans="16:16" x14ac:dyDescent="0.3">
      <c r="P669882" s="83"/>
    </row>
    <row r="669883" spans="16:16" x14ac:dyDescent="0.3">
      <c r="P669883" s="83"/>
    </row>
    <row r="669884" spans="16:16" x14ac:dyDescent="0.3">
      <c r="P669884" s="83"/>
    </row>
    <row r="669885" spans="16:16" x14ac:dyDescent="0.3">
      <c r="P669885" s="83"/>
    </row>
    <row r="669886" spans="16:16" x14ac:dyDescent="0.3">
      <c r="P669886" s="83"/>
    </row>
    <row r="669887" spans="16:16" x14ac:dyDescent="0.3">
      <c r="P669887" s="83"/>
    </row>
    <row r="669888" spans="16:16" x14ac:dyDescent="0.3">
      <c r="P669888" s="83"/>
    </row>
    <row r="669889" spans="16:16" x14ac:dyDescent="0.3">
      <c r="P669889" s="83"/>
    </row>
    <row r="669890" spans="16:16" x14ac:dyDescent="0.3">
      <c r="P669890" s="83"/>
    </row>
    <row r="669891" spans="16:16" x14ac:dyDescent="0.3">
      <c r="P669891" s="83"/>
    </row>
    <row r="669892" spans="16:16" x14ac:dyDescent="0.3">
      <c r="P669892" s="83"/>
    </row>
    <row r="669893" spans="16:16" x14ac:dyDescent="0.3">
      <c r="P669893" s="83"/>
    </row>
    <row r="669894" spans="16:16" x14ac:dyDescent="0.3">
      <c r="P669894" s="83"/>
    </row>
    <row r="669895" spans="16:16" x14ac:dyDescent="0.3">
      <c r="P669895" s="83"/>
    </row>
    <row r="669896" spans="16:16" x14ac:dyDescent="0.3">
      <c r="P669896" s="83"/>
    </row>
    <row r="669897" spans="16:16" x14ac:dyDescent="0.3">
      <c r="P669897" s="83"/>
    </row>
    <row r="669898" spans="16:16" x14ac:dyDescent="0.3">
      <c r="P669898" s="83"/>
    </row>
    <row r="669899" spans="16:16" x14ac:dyDescent="0.3">
      <c r="P669899" s="83"/>
    </row>
    <row r="669900" spans="16:16" x14ac:dyDescent="0.3">
      <c r="P669900" s="83"/>
    </row>
    <row r="669901" spans="16:16" x14ac:dyDescent="0.3">
      <c r="P669901" s="83"/>
    </row>
    <row r="669902" spans="16:16" x14ac:dyDescent="0.3">
      <c r="P669902" s="83"/>
    </row>
    <row r="669903" spans="16:16" x14ac:dyDescent="0.3">
      <c r="P669903" s="83"/>
    </row>
    <row r="669904" spans="16:16" x14ac:dyDescent="0.3">
      <c r="P669904" s="83"/>
    </row>
    <row r="669905" spans="16:16" x14ac:dyDescent="0.3">
      <c r="P669905" s="83"/>
    </row>
    <row r="669906" spans="16:16" x14ac:dyDescent="0.3">
      <c r="P669906" s="83"/>
    </row>
    <row r="669907" spans="16:16" x14ac:dyDescent="0.3">
      <c r="P669907" s="83"/>
    </row>
    <row r="669908" spans="16:16" x14ac:dyDescent="0.3">
      <c r="P669908" s="83"/>
    </row>
    <row r="669909" spans="16:16" x14ac:dyDescent="0.3">
      <c r="P669909" s="83"/>
    </row>
    <row r="669910" spans="16:16" x14ac:dyDescent="0.3">
      <c r="P669910" s="83"/>
    </row>
    <row r="669911" spans="16:16" x14ac:dyDescent="0.3">
      <c r="P669911" s="83"/>
    </row>
    <row r="669912" spans="16:16" x14ac:dyDescent="0.3">
      <c r="P669912" s="83"/>
    </row>
    <row r="669913" spans="16:16" x14ac:dyDescent="0.3">
      <c r="P669913" s="83"/>
    </row>
    <row r="669914" spans="16:16" x14ac:dyDescent="0.3">
      <c r="P669914" s="83"/>
    </row>
    <row r="669915" spans="16:16" x14ac:dyDescent="0.3">
      <c r="P669915" s="83"/>
    </row>
    <row r="669916" spans="16:16" x14ac:dyDescent="0.3">
      <c r="P669916" s="83"/>
    </row>
    <row r="669917" spans="16:16" x14ac:dyDescent="0.3">
      <c r="P669917" s="83"/>
    </row>
    <row r="669918" spans="16:16" x14ac:dyDescent="0.3">
      <c r="P669918" s="83"/>
    </row>
    <row r="669919" spans="16:16" x14ac:dyDescent="0.3">
      <c r="P669919" s="83"/>
    </row>
    <row r="669920" spans="16:16" x14ac:dyDescent="0.3">
      <c r="P669920" s="83"/>
    </row>
    <row r="669921" spans="16:16" x14ac:dyDescent="0.3">
      <c r="P669921" s="83"/>
    </row>
    <row r="669922" spans="16:16" x14ac:dyDescent="0.3">
      <c r="P669922" s="83"/>
    </row>
    <row r="669923" spans="16:16" x14ac:dyDescent="0.3">
      <c r="P669923" s="83"/>
    </row>
    <row r="669924" spans="16:16" x14ac:dyDescent="0.3">
      <c r="P669924" s="83"/>
    </row>
    <row r="669925" spans="16:16" x14ac:dyDescent="0.3">
      <c r="P669925" s="83"/>
    </row>
    <row r="669926" spans="16:16" x14ac:dyDescent="0.3">
      <c r="P669926" s="83"/>
    </row>
    <row r="669927" spans="16:16" x14ac:dyDescent="0.3">
      <c r="P669927" s="83"/>
    </row>
    <row r="669928" spans="16:16" x14ac:dyDescent="0.3">
      <c r="P669928" s="83"/>
    </row>
    <row r="669929" spans="16:16" x14ac:dyDescent="0.3">
      <c r="P669929" s="83"/>
    </row>
    <row r="669930" spans="16:16" x14ac:dyDescent="0.3">
      <c r="P669930" s="83"/>
    </row>
    <row r="669931" spans="16:16" x14ac:dyDescent="0.3">
      <c r="P669931" s="83"/>
    </row>
    <row r="669932" spans="16:16" x14ac:dyDescent="0.3">
      <c r="P669932" s="83"/>
    </row>
    <row r="669933" spans="16:16" x14ac:dyDescent="0.3">
      <c r="P669933" s="83"/>
    </row>
    <row r="669934" spans="16:16" x14ac:dyDescent="0.3">
      <c r="P669934" s="83"/>
    </row>
    <row r="669935" spans="16:16" x14ac:dyDescent="0.3">
      <c r="P669935" s="83"/>
    </row>
    <row r="669936" spans="16:16" x14ac:dyDescent="0.3">
      <c r="P669936" s="83"/>
    </row>
    <row r="669937" spans="16:16" x14ac:dyDescent="0.3">
      <c r="P669937" s="83"/>
    </row>
    <row r="669938" spans="16:16" x14ac:dyDescent="0.3">
      <c r="P669938" s="83"/>
    </row>
    <row r="669939" spans="16:16" x14ac:dyDescent="0.3">
      <c r="P669939" s="83"/>
    </row>
    <row r="669940" spans="16:16" x14ac:dyDescent="0.3">
      <c r="P669940" s="83"/>
    </row>
    <row r="669941" spans="16:16" x14ac:dyDescent="0.3">
      <c r="P669941" s="83"/>
    </row>
    <row r="669942" spans="16:16" x14ac:dyDescent="0.3">
      <c r="P669942" s="83"/>
    </row>
    <row r="669943" spans="16:16" x14ac:dyDescent="0.3">
      <c r="P669943" s="83"/>
    </row>
    <row r="669944" spans="16:16" x14ac:dyDescent="0.3">
      <c r="P669944" s="83"/>
    </row>
    <row r="669945" spans="16:16" x14ac:dyDescent="0.3">
      <c r="P669945" s="83"/>
    </row>
    <row r="669946" spans="16:16" x14ac:dyDescent="0.3">
      <c r="P669946" s="83"/>
    </row>
    <row r="669947" spans="16:16" x14ac:dyDescent="0.3">
      <c r="P669947" s="83"/>
    </row>
    <row r="669948" spans="16:16" x14ac:dyDescent="0.3">
      <c r="P669948" s="83"/>
    </row>
    <row r="669949" spans="16:16" x14ac:dyDescent="0.3">
      <c r="P669949" s="83"/>
    </row>
    <row r="669950" spans="16:16" x14ac:dyDescent="0.3">
      <c r="P669950" s="83"/>
    </row>
    <row r="669951" spans="16:16" x14ac:dyDescent="0.3">
      <c r="P669951" s="83"/>
    </row>
    <row r="669952" spans="16:16" x14ac:dyDescent="0.3">
      <c r="P669952" s="83"/>
    </row>
    <row r="669953" spans="16:16" x14ac:dyDescent="0.3">
      <c r="P669953" s="83"/>
    </row>
    <row r="669954" spans="16:16" x14ac:dyDescent="0.3">
      <c r="P669954" s="83"/>
    </row>
    <row r="669955" spans="16:16" x14ac:dyDescent="0.3">
      <c r="P669955" s="83"/>
    </row>
    <row r="669956" spans="16:16" x14ac:dyDescent="0.3">
      <c r="P669956" s="83"/>
    </row>
    <row r="669957" spans="16:16" x14ac:dyDescent="0.3">
      <c r="P669957" s="83"/>
    </row>
    <row r="669958" spans="16:16" x14ac:dyDescent="0.3">
      <c r="P669958" s="83"/>
    </row>
    <row r="669959" spans="16:16" x14ac:dyDescent="0.3">
      <c r="P669959" s="83"/>
    </row>
    <row r="669960" spans="16:16" x14ac:dyDescent="0.3">
      <c r="P669960" s="83"/>
    </row>
    <row r="669961" spans="16:16" x14ac:dyDescent="0.3">
      <c r="P669961" s="83"/>
    </row>
    <row r="669962" spans="16:16" x14ac:dyDescent="0.3">
      <c r="P669962" s="83"/>
    </row>
    <row r="669963" spans="16:16" x14ac:dyDescent="0.3">
      <c r="P669963" s="83"/>
    </row>
    <row r="669964" spans="16:16" x14ac:dyDescent="0.3">
      <c r="P669964" s="83"/>
    </row>
    <row r="669965" spans="16:16" x14ac:dyDescent="0.3">
      <c r="P669965" s="83"/>
    </row>
    <row r="669966" spans="16:16" x14ac:dyDescent="0.3">
      <c r="P669966" s="83"/>
    </row>
    <row r="669967" spans="16:16" x14ac:dyDescent="0.3">
      <c r="P669967" s="83"/>
    </row>
    <row r="669968" spans="16:16" x14ac:dyDescent="0.3">
      <c r="P669968" s="83"/>
    </row>
    <row r="669969" spans="16:16" x14ac:dyDescent="0.3">
      <c r="P669969" s="83"/>
    </row>
    <row r="669970" spans="16:16" x14ac:dyDescent="0.3">
      <c r="P669970" s="83"/>
    </row>
    <row r="669971" spans="16:16" x14ac:dyDescent="0.3">
      <c r="P669971" s="83"/>
    </row>
    <row r="669972" spans="16:16" x14ac:dyDescent="0.3">
      <c r="P669972" s="83"/>
    </row>
    <row r="669973" spans="16:16" x14ac:dyDescent="0.3">
      <c r="P669973" s="83"/>
    </row>
    <row r="669974" spans="16:16" x14ac:dyDescent="0.3">
      <c r="P669974" s="83"/>
    </row>
    <row r="669975" spans="16:16" x14ac:dyDescent="0.3">
      <c r="P669975" s="83"/>
    </row>
    <row r="669976" spans="16:16" x14ac:dyDescent="0.3">
      <c r="P669976" s="83"/>
    </row>
    <row r="669977" spans="16:16" x14ac:dyDescent="0.3">
      <c r="P669977" s="83"/>
    </row>
    <row r="669978" spans="16:16" x14ac:dyDescent="0.3">
      <c r="P669978" s="83"/>
    </row>
    <row r="669979" spans="16:16" x14ac:dyDescent="0.3">
      <c r="P669979" s="83"/>
    </row>
    <row r="669980" spans="16:16" x14ac:dyDescent="0.3">
      <c r="P669980" s="83"/>
    </row>
    <row r="669981" spans="16:16" x14ac:dyDescent="0.3">
      <c r="P669981" s="83"/>
    </row>
    <row r="669982" spans="16:16" x14ac:dyDescent="0.3">
      <c r="P669982" s="83"/>
    </row>
    <row r="669983" spans="16:16" x14ac:dyDescent="0.3">
      <c r="P669983" s="83"/>
    </row>
    <row r="669984" spans="16:16" x14ac:dyDescent="0.3">
      <c r="P669984" s="83"/>
    </row>
    <row r="669985" spans="16:16" x14ac:dyDescent="0.3">
      <c r="P669985" s="83"/>
    </row>
    <row r="669986" spans="16:16" x14ac:dyDescent="0.3">
      <c r="P669986" s="83"/>
    </row>
    <row r="669987" spans="16:16" x14ac:dyDescent="0.3">
      <c r="P669987" s="83"/>
    </row>
    <row r="669988" spans="16:16" x14ac:dyDescent="0.3">
      <c r="P669988" s="83"/>
    </row>
    <row r="669989" spans="16:16" x14ac:dyDescent="0.3">
      <c r="P669989" s="83"/>
    </row>
    <row r="669990" spans="16:16" x14ac:dyDescent="0.3">
      <c r="P669990" s="83"/>
    </row>
    <row r="669991" spans="16:16" x14ac:dyDescent="0.3">
      <c r="P669991" s="83"/>
    </row>
    <row r="669992" spans="16:16" x14ac:dyDescent="0.3">
      <c r="P669992" s="83"/>
    </row>
    <row r="669993" spans="16:16" x14ac:dyDescent="0.3">
      <c r="P669993" s="83"/>
    </row>
    <row r="669994" spans="16:16" x14ac:dyDescent="0.3">
      <c r="P669994" s="83"/>
    </row>
    <row r="669995" spans="16:16" x14ac:dyDescent="0.3">
      <c r="P669995" s="83"/>
    </row>
    <row r="669996" spans="16:16" x14ac:dyDescent="0.3">
      <c r="P669996" s="83"/>
    </row>
    <row r="669997" spans="16:16" x14ac:dyDescent="0.3">
      <c r="P669997" s="83"/>
    </row>
    <row r="669998" spans="16:16" x14ac:dyDescent="0.3">
      <c r="P669998" s="83"/>
    </row>
    <row r="669999" spans="16:16" x14ac:dyDescent="0.3">
      <c r="P669999" s="83"/>
    </row>
    <row r="670000" spans="16:16" x14ac:dyDescent="0.3">
      <c r="P670000" s="83"/>
    </row>
    <row r="670001" spans="16:16" x14ac:dyDescent="0.3">
      <c r="P670001" s="83"/>
    </row>
    <row r="670002" spans="16:16" x14ac:dyDescent="0.3">
      <c r="P670002" s="83"/>
    </row>
    <row r="670003" spans="16:16" x14ac:dyDescent="0.3">
      <c r="P670003" s="83"/>
    </row>
    <row r="670004" spans="16:16" x14ac:dyDescent="0.3">
      <c r="P670004" s="83"/>
    </row>
    <row r="670005" spans="16:16" x14ac:dyDescent="0.3">
      <c r="P670005" s="83"/>
    </row>
    <row r="670006" spans="16:16" x14ac:dyDescent="0.3">
      <c r="P670006" s="83"/>
    </row>
    <row r="670007" spans="16:16" x14ac:dyDescent="0.3">
      <c r="P670007" s="83"/>
    </row>
    <row r="670008" spans="16:16" x14ac:dyDescent="0.3">
      <c r="P670008" s="83"/>
    </row>
    <row r="670009" spans="16:16" x14ac:dyDescent="0.3">
      <c r="P670009" s="83"/>
    </row>
    <row r="670010" spans="16:16" x14ac:dyDescent="0.3">
      <c r="P670010" s="83"/>
    </row>
    <row r="670011" spans="16:16" x14ac:dyDescent="0.3">
      <c r="P670011" s="83"/>
    </row>
    <row r="670012" spans="16:16" x14ac:dyDescent="0.3">
      <c r="P670012" s="83"/>
    </row>
    <row r="670013" spans="16:16" x14ac:dyDescent="0.3">
      <c r="P670013" s="83"/>
    </row>
    <row r="670014" spans="16:16" x14ac:dyDescent="0.3">
      <c r="P670014" s="83"/>
    </row>
    <row r="670015" spans="16:16" x14ac:dyDescent="0.3">
      <c r="P670015" s="83"/>
    </row>
    <row r="670016" spans="16:16" x14ac:dyDescent="0.3">
      <c r="P670016" s="83"/>
    </row>
    <row r="670017" spans="16:16" x14ac:dyDescent="0.3">
      <c r="P670017" s="83"/>
    </row>
    <row r="670018" spans="16:16" x14ac:dyDescent="0.3">
      <c r="P670018" s="83"/>
    </row>
    <row r="670019" spans="16:16" x14ac:dyDescent="0.3">
      <c r="P670019" s="83"/>
    </row>
    <row r="670020" spans="16:16" x14ac:dyDescent="0.3">
      <c r="P670020" s="83"/>
    </row>
    <row r="670021" spans="16:16" x14ac:dyDescent="0.3">
      <c r="P670021" s="83"/>
    </row>
    <row r="670022" spans="16:16" x14ac:dyDescent="0.3">
      <c r="P670022" s="83"/>
    </row>
    <row r="670023" spans="16:16" x14ac:dyDescent="0.3">
      <c r="P670023" s="83"/>
    </row>
    <row r="670024" spans="16:16" x14ac:dyDescent="0.3">
      <c r="P670024" s="83"/>
    </row>
    <row r="670025" spans="16:16" x14ac:dyDescent="0.3">
      <c r="P670025" s="83"/>
    </row>
    <row r="670026" spans="16:16" x14ac:dyDescent="0.3">
      <c r="P670026" s="83"/>
    </row>
    <row r="670027" spans="16:16" x14ac:dyDescent="0.3">
      <c r="P670027" s="83"/>
    </row>
    <row r="670028" spans="16:16" x14ac:dyDescent="0.3">
      <c r="P670028" s="83"/>
    </row>
    <row r="670029" spans="16:16" x14ac:dyDescent="0.3">
      <c r="P670029" s="83"/>
    </row>
    <row r="670030" spans="16:16" x14ac:dyDescent="0.3">
      <c r="P670030" s="83"/>
    </row>
    <row r="670031" spans="16:16" x14ac:dyDescent="0.3">
      <c r="P670031" s="83"/>
    </row>
    <row r="670032" spans="16:16" x14ac:dyDescent="0.3">
      <c r="P670032" s="83"/>
    </row>
    <row r="670033" spans="16:16" x14ac:dyDescent="0.3">
      <c r="P670033" s="83"/>
    </row>
    <row r="670034" spans="16:16" x14ac:dyDescent="0.3">
      <c r="P670034" s="83"/>
    </row>
    <row r="670035" spans="16:16" x14ac:dyDescent="0.3">
      <c r="P670035" s="83"/>
    </row>
    <row r="670036" spans="16:16" x14ac:dyDescent="0.3">
      <c r="P670036" s="83"/>
    </row>
    <row r="670037" spans="16:16" x14ac:dyDescent="0.3">
      <c r="P670037" s="83"/>
    </row>
    <row r="670038" spans="16:16" x14ac:dyDescent="0.3">
      <c r="P670038" s="83"/>
    </row>
    <row r="670039" spans="16:16" x14ac:dyDescent="0.3">
      <c r="P670039" s="83"/>
    </row>
    <row r="670040" spans="16:16" x14ac:dyDescent="0.3">
      <c r="P670040" s="83"/>
    </row>
    <row r="670041" spans="16:16" x14ac:dyDescent="0.3">
      <c r="P670041" s="83"/>
    </row>
    <row r="670042" spans="16:16" x14ac:dyDescent="0.3">
      <c r="P670042" s="83"/>
    </row>
    <row r="670043" spans="16:16" x14ac:dyDescent="0.3">
      <c r="P670043" s="83"/>
    </row>
    <row r="670044" spans="16:16" x14ac:dyDescent="0.3">
      <c r="P670044" s="83"/>
    </row>
    <row r="670045" spans="16:16" x14ac:dyDescent="0.3">
      <c r="P670045" s="83"/>
    </row>
    <row r="670046" spans="16:16" x14ac:dyDescent="0.3">
      <c r="P670046" s="83"/>
    </row>
    <row r="670047" spans="16:16" x14ac:dyDescent="0.3">
      <c r="P670047" s="83"/>
    </row>
    <row r="670048" spans="16:16" x14ac:dyDescent="0.3">
      <c r="P670048" s="83"/>
    </row>
    <row r="670049" spans="16:16" x14ac:dyDescent="0.3">
      <c r="P670049" s="83"/>
    </row>
    <row r="670050" spans="16:16" x14ac:dyDescent="0.3">
      <c r="P670050" s="83"/>
    </row>
    <row r="670051" spans="16:16" x14ac:dyDescent="0.3">
      <c r="P670051" s="83"/>
    </row>
    <row r="670052" spans="16:16" x14ac:dyDescent="0.3">
      <c r="P670052" s="83"/>
    </row>
    <row r="670053" spans="16:16" x14ac:dyDescent="0.3">
      <c r="P670053" s="83"/>
    </row>
    <row r="670054" spans="16:16" x14ac:dyDescent="0.3">
      <c r="P670054" s="83"/>
    </row>
    <row r="670055" spans="16:16" x14ac:dyDescent="0.3">
      <c r="P670055" s="83"/>
    </row>
    <row r="670056" spans="16:16" x14ac:dyDescent="0.3">
      <c r="P670056" s="83"/>
    </row>
    <row r="670057" spans="16:16" x14ac:dyDescent="0.3">
      <c r="P670057" s="83"/>
    </row>
    <row r="670058" spans="16:16" x14ac:dyDescent="0.3">
      <c r="P670058" s="83"/>
    </row>
    <row r="670059" spans="16:16" x14ac:dyDescent="0.3">
      <c r="P670059" s="83"/>
    </row>
    <row r="670060" spans="16:16" x14ac:dyDescent="0.3">
      <c r="P670060" s="83"/>
    </row>
    <row r="670061" spans="16:16" x14ac:dyDescent="0.3">
      <c r="P670061" s="83"/>
    </row>
    <row r="670062" spans="16:16" x14ac:dyDescent="0.3">
      <c r="P670062" s="83"/>
    </row>
    <row r="670063" spans="16:16" x14ac:dyDescent="0.3">
      <c r="P670063" s="83"/>
    </row>
    <row r="670064" spans="16:16" x14ac:dyDescent="0.3">
      <c r="P670064" s="83"/>
    </row>
    <row r="670065" spans="16:16" x14ac:dyDescent="0.3">
      <c r="P670065" s="83"/>
    </row>
    <row r="670066" spans="16:16" x14ac:dyDescent="0.3">
      <c r="P670066" s="83"/>
    </row>
    <row r="670067" spans="16:16" x14ac:dyDescent="0.3">
      <c r="P670067" s="83"/>
    </row>
    <row r="670068" spans="16:16" x14ac:dyDescent="0.3">
      <c r="P670068" s="83"/>
    </row>
    <row r="670069" spans="16:16" x14ac:dyDescent="0.3">
      <c r="P670069" s="83"/>
    </row>
    <row r="670070" spans="16:16" x14ac:dyDescent="0.3">
      <c r="P670070" s="83"/>
    </row>
    <row r="670071" spans="16:16" x14ac:dyDescent="0.3">
      <c r="P670071" s="83"/>
    </row>
    <row r="670072" spans="16:16" x14ac:dyDescent="0.3">
      <c r="P670072" s="83"/>
    </row>
    <row r="670073" spans="16:16" x14ac:dyDescent="0.3">
      <c r="P670073" s="83"/>
    </row>
    <row r="670074" spans="16:16" x14ac:dyDescent="0.3">
      <c r="P670074" s="83"/>
    </row>
    <row r="670075" spans="16:16" x14ac:dyDescent="0.3">
      <c r="P670075" s="83"/>
    </row>
    <row r="670076" spans="16:16" x14ac:dyDescent="0.3">
      <c r="P670076" s="83"/>
    </row>
    <row r="670077" spans="16:16" x14ac:dyDescent="0.3">
      <c r="P670077" s="83"/>
    </row>
    <row r="670078" spans="16:16" x14ac:dyDescent="0.3">
      <c r="P670078" s="83"/>
    </row>
    <row r="670079" spans="16:16" x14ac:dyDescent="0.3">
      <c r="P670079" s="83"/>
    </row>
    <row r="670080" spans="16:16" x14ac:dyDescent="0.3">
      <c r="P670080" s="83"/>
    </row>
    <row r="670081" spans="16:16" x14ac:dyDescent="0.3">
      <c r="P670081" s="83"/>
    </row>
    <row r="670082" spans="16:16" x14ac:dyDescent="0.3">
      <c r="P670082" s="83"/>
    </row>
    <row r="670083" spans="16:16" x14ac:dyDescent="0.3">
      <c r="P670083" s="83"/>
    </row>
    <row r="670084" spans="16:16" x14ac:dyDescent="0.3">
      <c r="P670084" s="83"/>
    </row>
    <row r="670085" spans="16:16" x14ac:dyDescent="0.3">
      <c r="P670085" s="83"/>
    </row>
    <row r="670086" spans="16:16" x14ac:dyDescent="0.3">
      <c r="P670086" s="83"/>
    </row>
    <row r="670087" spans="16:16" x14ac:dyDescent="0.3">
      <c r="P670087" s="83"/>
    </row>
    <row r="670088" spans="16:16" x14ac:dyDescent="0.3">
      <c r="P670088" s="83"/>
    </row>
    <row r="670089" spans="16:16" x14ac:dyDescent="0.3">
      <c r="P670089" s="83"/>
    </row>
    <row r="670090" spans="16:16" x14ac:dyDescent="0.3">
      <c r="P670090" s="83"/>
    </row>
    <row r="670091" spans="16:16" x14ac:dyDescent="0.3">
      <c r="P670091" s="83"/>
    </row>
    <row r="670092" spans="16:16" x14ac:dyDescent="0.3">
      <c r="P670092" s="83"/>
    </row>
    <row r="670093" spans="16:16" x14ac:dyDescent="0.3">
      <c r="P670093" s="83"/>
    </row>
    <row r="670094" spans="16:16" x14ac:dyDescent="0.3">
      <c r="P670094" s="83"/>
    </row>
    <row r="670095" spans="16:16" x14ac:dyDescent="0.3">
      <c r="P670095" s="83"/>
    </row>
    <row r="670096" spans="16:16" x14ac:dyDescent="0.3">
      <c r="P670096" s="83"/>
    </row>
    <row r="670097" spans="16:16" x14ac:dyDescent="0.3">
      <c r="P670097" s="83"/>
    </row>
    <row r="670098" spans="16:16" x14ac:dyDescent="0.3">
      <c r="P670098" s="83"/>
    </row>
    <row r="670099" spans="16:16" x14ac:dyDescent="0.3">
      <c r="P670099" s="83"/>
    </row>
    <row r="670100" spans="16:16" x14ac:dyDescent="0.3">
      <c r="P670100" s="83"/>
    </row>
    <row r="670101" spans="16:16" x14ac:dyDescent="0.3">
      <c r="P670101" s="83"/>
    </row>
    <row r="670102" spans="16:16" x14ac:dyDescent="0.3">
      <c r="P670102" s="83"/>
    </row>
    <row r="670103" spans="16:16" x14ac:dyDescent="0.3">
      <c r="P670103" s="83"/>
    </row>
    <row r="670104" spans="16:16" x14ac:dyDescent="0.3">
      <c r="P670104" s="83"/>
    </row>
    <row r="670105" spans="16:16" x14ac:dyDescent="0.3">
      <c r="P670105" s="83"/>
    </row>
    <row r="670106" spans="16:16" x14ac:dyDescent="0.3">
      <c r="P670106" s="83"/>
    </row>
    <row r="670107" spans="16:16" x14ac:dyDescent="0.3">
      <c r="P670107" s="83"/>
    </row>
    <row r="670108" spans="16:16" x14ac:dyDescent="0.3">
      <c r="P670108" s="83"/>
    </row>
    <row r="670109" spans="16:16" x14ac:dyDescent="0.3">
      <c r="P670109" s="83"/>
    </row>
    <row r="670110" spans="16:16" x14ac:dyDescent="0.3">
      <c r="P670110" s="83"/>
    </row>
    <row r="670111" spans="16:16" x14ac:dyDescent="0.3">
      <c r="P670111" s="83"/>
    </row>
    <row r="670112" spans="16:16" x14ac:dyDescent="0.3">
      <c r="P670112" s="83"/>
    </row>
    <row r="670113" spans="16:16" x14ac:dyDescent="0.3">
      <c r="P670113" s="83"/>
    </row>
    <row r="670114" spans="16:16" x14ac:dyDescent="0.3">
      <c r="P670114" s="83"/>
    </row>
    <row r="670115" spans="16:16" x14ac:dyDescent="0.3">
      <c r="P670115" s="83"/>
    </row>
    <row r="670116" spans="16:16" x14ac:dyDescent="0.3">
      <c r="P670116" s="83"/>
    </row>
    <row r="670117" spans="16:16" x14ac:dyDescent="0.3">
      <c r="P670117" s="83"/>
    </row>
    <row r="670118" spans="16:16" x14ac:dyDescent="0.3">
      <c r="P670118" s="83"/>
    </row>
    <row r="670119" spans="16:16" x14ac:dyDescent="0.3">
      <c r="P670119" s="83"/>
    </row>
    <row r="670120" spans="16:16" x14ac:dyDescent="0.3">
      <c r="P670120" s="83"/>
    </row>
    <row r="670121" spans="16:16" x14ac:dyDescent="0.3">
      <c r="P670121" s="83"/>
    </row>
    <row r="670122" spans="16:16" x14ac:dyDescent="0.3">
      <c r="P670122" s="83"/>
    </row>
    <row r="670123" spans="16:16" x14ac:dyDescent="0.3">
      <c r="P670123" s="83"/>
    </row>
    <row r="670124" spans="16:16" x14ac:dyDescent="0.3">
      <c r="P670124" s="83"/>
    </row>
    <row r="670125" spans="16:16" x14ac:dyDescent="0.3">
      <c r="P670125" s="83"/>
    </row>
    <row r="670126" spans="16:16" x14ac:dyDescent="0.3">
      <c r="P670126" s="83"/>
    </row>
    <row r="670127" spans="16:16" x14ac:dyDescent="0.3">
      <c r="P670127" s="83"/>
    </row>
    <row r="670128" spans="16:16" x14ac:dyDescent="0.3">
      <c r="P670128" s="83"/>
    </row>
    <row r="670129" spans="16:16" x14ac:dyDescent="0.3">
      <c r="P670129" s="83"/>
    </row>
    <row r="670130" spans="16:16" x14ac:dyDescent="0.3">
      <c r="P670130" s="83"/>
    </row>
    <row r="670131" spans="16:16" x14ac:dyDescent="0.3">
      <c r="P670131" s="83"/>
    </row>
    <row r="670132" spans="16:16" x14ac:dyDescent="0.3">
      <c r="P670132" s="83"/>
    </row>
    <row r="670133" spans="16:16" x14ac:dyDescent="0.3">
      <c r="P670133" s="83"/>
    </row>
    <row r="670134" spans="16:16" x14ac:dyDescent="0.3">
      <c r="P670134" s="83"/>
    </row>
    <row r="670135" spans="16:16" x14ac:dyDescent="0.3">
      <c r="P670135" s="83"/>
    </row>
    <row r="670136" spans="16:16" x14ac:dyDescent="0.3">
      <c r="P670136" s="83"/>
    </row>
    <row r="670137" spans="16:16" x14ac:dyDescent="0.3">
      <c r="P670137" s="83"/>
    </row>
    <row r="670138" spans="16:16" x14ac:dyDescent="0.3">
      <c r="P670138" s="83"/>
    </row>
    <row r="670139" spans="16:16" x14ac:dyDescent="0.3">
      <c r="P670139" s="83"/>
    </row>
    <row r="670140" spans="16:16" x14ac:dyDescent="0.3">
      <c r="P670140" s="83"/>
    </row>
    <row r="670141" spans="16:16" x14ac:dyDescent="0.3">
      <c r="P670141" s="83"/>
    </row>
    <row r="670142" spans="16:16" x14ac:dyDescent="0.3">
      <c r="P670142" s="83"/>
    </row>
    <row r="670143" spans="16:16" x14ac:dyDescent="0.3">
      <c r="P670143" s="83"/>
    </row>
    <row r="670144" spans="16:16" x14ac:dyDescent="0.3">
      <c r="P670144" s="83"/>
    </row>
    <row r="670145" spans="16:16" x14ac:dyDescent="0.3">
      <c r="P670145" s="83"/>
    </row>
    <row r="670146" spans="16:16" x14ac:dyDescent="0.3">
      <c r="P670146" s="83"/>
    </row>
    <row r="670147" spans="16:16" x14ac:dyDescent="0.3">
      <c r="P670147" s="83"/>
    </row>
    <row r="670148" spans="16:16" x14ac:dyDescent="0.3">
      <c r="P670148" s="83"/>
    </row>
    <row r="670149" spans="16:16" x14ac:dyDescent="0.3">
      <c r="P670149" s="83"/>
    </row>
    <row r="670150" spans="16:16" x14ac:dyDescent="0.3">
      <c r="P670150" s="83"/>
    </row>
    <row r="670151" spans="16:16" x14ac:dyDescent="0.3">
      <c r="P670151" s="83"/>
    </row>
    <row r="670152" spans="16:16" x14ac:dyDescent="0.3">
      <c r="P670152" s="83"/>
    </row>
    <row r="670153" spans="16:16" x14ac:dyDescent="0.3">
      <c r="P670153" s="83"/>
    </row>
    <row r="670154" spans="16:16" x14ac:dyDescent="0.3">
      <c r="P670154" s="83"/>
    </row>
    <row r="670155" spans="16:16" x14ac:dyDescent="0.3">
      <c r="P670155" s="83"/>
    </row>
    <row r="670156" spans="16:16" x14ac:dyDescent="0.3">
      <c r="P670156" s="83"/>
    </row>
    <row r="670157" spans="16:16" x14ac:dyDescent="0.3">
      <c r="P670157" s="83"/>
    </row>
    <row r="670158" spans="16:16" x14ac:dyDescent="0.3">
      <c r="P670158" s="83"/>
    </row>
    <row r="670159" spans="16:16" x14ac:dyDescent="0.3">
      <c r="P670159" s="83"/>
    </row>
    <row r="670160" spans="16:16" x14ac:dyDescent="0.3">
      <c r="P670160" s="83"/>
    </row>
    <row r="670161" spans="16:16" x14ac:dyDescent="0.3">
      <c r="P670161" s="83"/>
    </row>
    <row r="670162" spans="16:16" x14ac:dyDescent="0.3">
      <c r="P670162" s="83"/>
    </row>
    <row r="670163" spans="16:16" x14ac:dyDescent="0.3">
      <c r="P670163" s="83"/>
    </row>
    <row r="670164" spans="16:16" x14ac:dyDescent="0.3">
      <c r="P670164" s="83"/>
    </row>
    <row r="670165" spans="16:16" x14ac:dyDescent="0.3">
      <c r="P670165" s="83"/>
    </row>
    <row r="670166" spans="16:16" x14ac:dyDescent="0.3">
      <c r="P670166" s="83"/>
    </row>
    <row r="670167" spans="16:16" x14ac:dyDescent="0.3">
      <c r="P670167" s="83"/>
    </row>
    <row r="670168" spans="16:16" x14ac:dyDescent="0.3">
      <c r="P670168" s="83"/>
    </row>
    <row r="670169" spans="16:16" x14ac:dyDescent="0.3">
      <c r="P670169" s="83"/>
    </row>
    <row r="670170" spans="16:16" x14ac:dyDescent="0.3">
      <c r="P670170" s="83"/>
    </row>
    <row r="670171" spans="16:16" x14ac:dyDescent="0.3">
      <c r="P670171" s="83"/>
    </row>
    <row r="670172" spans="16:16" x14ac:dyDescent="0.3">
      <c r="P670172" s="83"/>
    </row>
    <row r="670173" spans="16:16" x14ac:dyDescent="0.3">
      <c r="P670173" s="83"/>
    </row>
    <row r="670174" spans="16:16" x14ac:dyDescent="0.3">
      <c r="P670174" s="83"/>
    </row>
    <row r="670175" spans="16:16" x14ac:dyDescent="0.3">
      <c r="P670175" s="83"/>
    </row>
    <row r="670176" spans="16:16" x14ac:dyDescent="0.3">
      <c r="P670176" s="83"/>
    </row>
    <row r="670177" spans="16:16" x14ac:dyDescent="0.3">
      <c r="P670177" s="83"/>
    </row>
    <row r="670178" spans="16:16" x14ac:dyDescent="0.3">
      <c r="P670178" s="83"/>
    </row>
    <row r="670179" spans="16:16" x14ac:dyDescent="0.3">
      <c r="P670179" s="83"/>
    </row>
    <row r="670180" spans="16:16" x14ac:dyDescent="0.3">
      <c r="P670180" s="83"/>
    </row>
    <row r="670181" spans="16:16" x14ac:dyDescent="0.3">
      <c r="P670181" s="83"/>
    </row>
    <row r="670182" spans="16:16" x14ac:dyDescent="0.3">
      <c r="P670182" s="83"/>
    </row>
    <row r="670183" spans="16:16" x14ac:dyDescent="0.3">
      <c r="P670183" s="83"/>
    </row>
    <row r="670184" spans="16:16" x14ac:dyDescent="0.3">
      <c r="P670184" s="83"/>
    </row>
    <row r="670185" spans="16:16" x14ac:dyDescent="0.3">
      <c r="P670185" s="83"/>
    </row>
    <row r="670186" spans="16:16" x14ac:dyDescent="0.3">
      <c r="P670186" s="83"/>
    </row>
    <row r="670187" spans="16:16" x14ac:dyDescent="0.3">
      <c r="P670187" s="83"/>
    </row>
    <row r="670188" spans="16:16" x14ac:dyDescent="0.3">
      <c r="P670188" s="83"/>
    </row>
    <row r="670189" spans="16:16" x14ac:dyDescent="0.3">
      <c r="P670189" s="83"/>
    </row>
    <row r="670190" spans="16:16" x14ac:dyDescent="0.3">
      <c r="P670190" s="83"/>
    </row>
    <row r="670191" spans="16:16" x14ac:dyDescent="0.3">
      <c r="P670191" s="83"/>
    </row>
    <row r="670192" spans="16:16" x14ac:dyDescent="0.3">
      <c r="P670192" s="83"/>
    </row>
    <row r="670193" spans="16:16" x14ac:dyDescent="0.3">
      <c r="P670193" s="83"/>
    </row>
    <row r="670194" spans="16:16" x14ac:dyDescent="0.3">
      <c r="P670194" s="83"/>
    </row>
    <row r="670195" spans="16:16" x14ac:dyDescent="0.3">
      <c r="P670195" s="83"/>
    </row>
    <row r="670196" spans="16:16" x14ac:dyDescent="0.3">
      <c r="P670196" s="83"/>
    </row>
    <row r="670197" spans="16:16" x14ac:dyDescent="0.3">
      <c r="P670197" s="83"/>
    </row>
    <row r="670198" spans="16:16" x14ac:dyDescent="0.3">
      <c r="P670198" s="83"/>
    </row>
    <row r="670199" spans="16:16" x14ac:dyDescent="0.3">
      <c r="P670199" s="83"/>
    </row>
    <row r="670200" spans="16:16" x14ac:dyDescent="0.3">
      <c r="P670200" s="83"/>
    </row>
    <row r="670201" spans="16:16" x14ac:dyDescent="0.3">
      <c r="P670201" s="83"/>
    </row>
    <row r="670202" spans="16:16" x14ac:dyDescent="0.3">
      <c r="P670202" s="83"/>
    </row>
    <row r="670203" spans="16:16" x14ac:dyDescent="0.3">
      <c r="P670203" s="83"/>
    </row>
    <row r="670204" spans="16:16" x14ac:dyDescent="0.3">
      <c r="P670204" s="83"/>
    </row>
    <row r="670205" spans="16:16" x14ac:dyDescent="0.3">
      <c r="P670205" s="83"/>
    </row>
    <row r="670206" spans="16:16" x14ac:dyDescent="0.3">
      <c r="P670206" s="83"/>
    </row>
    <row r="670207" spans="16:16" x14ac:dyDescent="0.3">
      <c r="P670207" s="83"/>
    </row>
    <row r="670208" spans="16:16" x14ac:dyDescent="0.3">
      <c r="P670208" s="83"/>
    </row>
    <row r="670209" spans="16:16" x14ac:dyDescent="0.3">
      <c r="P670209" s="83"/>
    </row>
    <row r="670210" spans="16:16" x14ac:dyDescent="0.3">
      <c r="P670210" s="83"/>
    </row>
    <row r="670211" spans="16:16" x14ac:dyDescent="0.3">
      <c r="P670211" s="83"/>
    </row>
    <row r="670212" spans="16:16" x14ac:dyDescent="0.3">
      <c r="P670212" s="83"/>
    </row>
    <row r="670213" spans="16:16" x14ac:dyDescent="0.3">
      <c r="P670213" s="83"/>
    </row>
    <row r="670214" spans="16:16" x14ac:dyDescent="0.3">
      <c r="P670214" s="83"/>
    </row>
    <row r="670215" spans="16:16" x14ac:dyDescent="0.3">
      <c r="P670215" s="83"/>
    </row>
    <row r="670216" spans="16:16" x14ac:dyDescent="0.3">
      <c r="P670216" s="83"/>
    </row>
    <row r="670217" spans="16:16" x14ac:dyDescent="0.3">
      <c r="P670217" s="83"/>
    </row>
    <row r="670218" spans="16:16" x14ac:dyDescent="0.3">
      <c r="P670218" s="83"/>
    </row>
    <row r="670219" spans="16:16" x14ac:dyDescent="0.3">
      <c r="P670219" s="83"/>
    </row>
    <row r="670220" spans="16:16" x14ac:dyDescent="0.3">
      <c r="P670220" s="83"/>
    </row>
    <row r="670221" spans="16:16" x14ac:dyDescent="0.3">
      <c r="P670221" s="83"/>
    </row>
    <row r="670222" spans="16:16" x14ac:dyDescent="0.3">
      <c r="P670222" s="83"/>
    </row>
    <row r="670223" spans="16:16" x14ac:dyDescent="0.3">
      <c r="P670223" s="83"/>
    </row>
    <row r="670224" spans="16:16" x14ac:dyDescent="0.3">
      <c r="P670224" s="83"/>
    </row>
    <row r="670225" spans="16:16" x14ac:dyDescent="0.3">
      <c r="P670225" s="83"/>
    </row>
    <row r="670226" spans="16:16" x14ac:dyDescent="0.3">
      <c r="P670226" s="83"/>
    </row>
    <row r="670227" spans="16:16" x14ac:dyDescent="0.3">
      <c r="P670227" s="83"/>
    </row>
    <row r="670228" spans="16:16" x14ac:dyDescent="0.3">
      <c r="P670228" s="83"/>
    </row>
    <row r="670229" spans="16:16" x14ac:dyDescent="0.3">
      <c r="P670229" s="83"/>
    </row>
    <row r="670230" spans="16:16" x14ac:dyDescent="0.3">
      <c r="P670230" s="83"/>
    </row>
    <row r="670231" spans="16:16" x14ac:dyDescent="0.3">
      <c r="P670231" s="83"/>
    </row>
    <row r="670232" spans="16:16" x14ac:dyDescent="0.3">
      <c r="P670232" s="83"/>
    </row>
    <row r="670233" spans="16:16" x14ac:dyDescent="0.3">
      <c r="P670233" s="83"/>
    </row>
    <row r="670234" spans="16:16" x14ac:dyDescent="0.3">
      <c r="P670234" s="83"/>
    </row>
    <row r="670235" spans="16:16" x14ac:dyDescent="0.3">
      <c r="P670235" s="83"/>
    </row>
    <row r="670236" spans="16:16" x14ac:dyDescent="0.3">
      <c r="P670236" s="83"/>
    </row>
    <row r="670237" spans="16:16" x14ac:dyDescent="0.3">
      <c r="P670237" s="83"/>
    </row>
    <row r="670238" spans="16:16" x14ac:dyDescent="0.3">
      <c r="P670238" s="83"/>
    </row>
    <row r="670239" spans="16:16" x14ac:dyDescent="0.3">
      <c r="P670239" s="83"/>
    </row>
    <row r="670240" spans="16:16" x14ac:dyDescent="0.3">
      <c r="P670240" s="83"/>
    </row>
    <row r="670241" spans="16:16" x14ac:dyDescent="0.3">
      <c r="P670241" s="83"/>
    </row>
    <row r="670242" spans="16:16" x14ac:dyDescent="0.3">
      <c r="P670242" s="83"/>
    </row>
    <row r="670243" spans="16:16" x14ac:dyDescent="0.3">
      <c r="P670243" s="83"/>
    </row>
    <row r="670244" spans="16:16" x14ac:dyDescent="0.3">
      <c r="P670244" s="83"/>
    </row>
    <row r="670245" spans="16:16" x14ac:dyDescent="0.3">
      <c r="P670245" s="83"/>
    </row>
    <row r="670246" spans="16:16" x14ac:dyDescent="0.3">
      <c r="P670246" s="83"/>
    </row>
    <row r="670247" spans="16:16" x14ac:dyDescent="0.3">
      <c r="P670247" s="83"/>
    </row>
    <row r="670248" spans="16:16" x14ac:dyDescent="0.3">
      <c r="P670248" s="83"/>
    </row>
    <row r="670249" spans="16:16" x14ac:dyDescent="0.3">
      <c r="P670249" s="83"/>
    </row>
    <row r="670250" spans="16:16" x14ac:dyDescent="0.3">
      <c r="P670250" s="83"/>
    </row>
    <row r="670251" spans="16:16" x14ac:dyDescent="0.3">
      <c r="P670251" s="83"/>
    </row>
    <row r="670252" spans="16:16" x14ac:dyDescent="0.3">
      <c r="P670252" s="83"/>
    </row>
    <row r="670253" spans="16:16" x14ac:dyDescent="0.3">
      <c r="P670253" s="83"/>
    </row>
    <row r="670254" spans="16:16" x14ac:dyDescent="0.3">
      <c r="P670254" s="83"/>
    </row>
    <row r="670255" spans="16:16" x14ac:dyDescent="0.3">
      <c r="P670255" s="83"/>
    </row>
    <row r="670256" spans="16:16" x14ac:dyDescent="0.3">
      <c r="P670256" s="83"/>
    </row>
    <row r="670257" spans="16:16" x14ac:dyDescent="0.3">
      <c r="P670257" s="83"/>
    </row>
    <row r="670258" spans="16:16" x14ac:dyDescent="0.3">
      <c r="P670258" s="83"/>
    </row>
    <row r="670259" spans="16:16" x14ac:dyDescent="0.3">
      <c r="P670259" s="83"/>
    </row>
    <row r="670260" spans="16:16" x14ac:dyDescent="0.3">
      <c r="P670260" s="83"/>
    </row>
    <row r="670261" spans="16:16" x14ac:dyDescent="0.3">
      <c r="P670261" s="83"/>
    </row>
    <row r="670262" spans="16:16" x14ac:dyDescent="0.3">
      <c r="P670262" s="83"/>
    </row>
    <row r="670263" spans="16:16" x14ac:dyDescent="0.3">
      <c r="P670263" s="83"/>
    </row>
    <row r="670264" spans="16:16" x14ac:dyDescent="0.3">
      <c r="P670264" s="83"/>
    </row>
    <row r="670265" spans="16:16" x14ac:dyDescent="0.3">
      <c r="P670265" s="83"/>
    </row>
    <row r="670266" spans="16:16" x14ac:dyDescent="0.3">
      <c r="P670266" s="83"/>
    </row>
    <row r="670267" spans="16:16" x14ac:dyDescent="0.3">
      <c r="P670267" s="83"/>
    </row>
    <row r="670268" spans="16:16" x14ac:dyDescent="0.3">
      <c r="P670268" s="83"/>
    </row>
    <row r="670269" spans="16:16" x14ac:dyDescent="0.3">
      <c r="P670269" s="83"/>
    </row>
    <row r="670270" spans="16:16" x14ac:dyDescent="0.3">
      <c r="P670270" s="83"/>
    </row>
    <row r="670271" spans="16:16" x14ac:dyDescent="0.3">
      <c r="P670271" s="83"/>
    </row>
    <row r="670272" spans="16:16" x14ac:dyDescent="0.3">
      <c r="P670272" s="83"/>
    </row>
    <row r="670273" spans="16:16" x14ac:dyDescent="0.3">
      <c r="P670273" s="83"/>
    </row>
    <row r="670274" spans="16:16" x14ac:dyDescent="0.3">
      <c r="P670274" s="83"/>
    </row>
    <row r="670275" spans="16:16" x14ac:dyDescent="0.3">
      <c r="P670275" s="83"/>
    </row>
    <row r="670276" spans="16:16" x14ac:dyDescent="0.3">
      <c r="P670276" s="83"/>
    </row>
    <row r="670277" spans="16:16" x14ac:dyDescent="0.3">
      <c r="P670277" s="83"/>
    </row>
    <row r="670278" spans="16:16" x14ac:dyDescent="0.3">
      <c r="P670278" s="83"/>
    </row>
    <row r="670279" spans="16:16" x14ac:dyDescent="0.3">
      <c r="P670279" s="83"/>
    </row>
    <row r="670280" spans="16:16" x14ac:dyDescent="0.3">
      <c r="P670280" s="83"/>
    </row>
    <row r="670281" spans="16:16" x14ac:dyDescent="0.3">
      <c r="P670281" s="83"/>
    </row>
    <row r="670282" spans="16:16" x14ac:dyDescent="0.3">
      <c r="P670282" s="83"/>
    </row>
    <row r="670283" spans="16:16" x14ac:dyDescent="0.3">
      <c r="P670283" s="83"/>
    </row>
    <row r="670284" spans="16:16" x14ac:dyDescent="0.3">
      <c r="P670284" s="83"/>
    </row>
    <row r="670285" spans="16:16" x14ac:dyDescent="0.3">
      <c r="P670285" s="83"/>
    </row>
    <row r="670286" spans="16:16" x14ac:dyDescent="0.3">
      <c r="P670286" s="83"/>
    </row>
    <row r="670287" spans="16:16" x14ac:dyDescent="0.3">
      <c r="P670287" s="83"/>
    </row>
    <row r="670288" spans="16:16" x14ac:dyDescent="0.3">
      <c r="P670288" s="83"/>
    </row>
    <row r="670289" spans="16:16" x14ac:dyDescent="0.3">
      <c r="P670289" s="83"/>
    </row>
    <row r="670290" spans="16:16" x14ac:dyDescent="0.3">
      <c r="P670290" s="83"/>
    </row>
    <row r="670291" spans="16:16" x14ac:dyDescent="0.3">
      <c r="P670291" s="83"/>
    </row>
    <row r="670292" spans="16:16" x14ac:dyDescent="0.3">
      <c r="P670292" s="83"/>
    </row>
    <row r="670293" spans="16:16" x14ac:dyDescent="0.3">
      <c r="P670293" s="83"/>
    </row>
    <row r="670294" spans="16:16" x14ac:dyDescent="0.3">
      <c r="P670294" s="83"/>
    </row>
    <row r="670295" spans="16:16" x14ac:dyDescent="0.3">
      <c r="P670295" s="83"/>
    </row>
    <row r="670296" spans="16:16" x14ac:dyDescent="0.3">
      <c r="P670296" s="83"/>
    </row>
    <row r="670297" spans="16:16" x14ac:dyDescent="0.3">
      <c r="P670297" s="83"/>
    </row>
    <row r="670298" spans="16:16" x14ac:dyDescent="0.3">
      <c r="P670298" s="83"/>
    </row>
    <row r="670299" spans="16:16" x14ac:dyDescent="0.3">
      <c r="P670299" s="83"/>
    </row>
    <row r="670300" spans="16:16" x14ac:dyDescent="0.3">
      <c r="P670300" s="83"/>
    </row>
    <row r="670301" spans="16:16" x14ac:dyDescent="0.3">
      <c r="P670301" s="83"/>
    </row>
    <row r="670302" spans="16:16" x14ac:dyDescent="0.3">
      <c r="P670302" s="83"/>
    </row>
    <row r="670303" spans="16:16" x14ac:dyDescent="0.3">
      <c r="P670303" s="83"/>
    </row>
    <row r="670304" spans="16:16" x14ac:dyDescent="0.3">
      <c r="P670304" s="83"/>
    </row>
    <row r="670305" spans="16:16" x14ac:dyDescent="0.3">
      <c r="P670305" s="83"/>
    </row>
    <row r="670306" spans="16:16" x14ac:dyDescent="0.3">
      <c r="P670306" s="83"/>
    </row>
    <row r="670307" spans="16:16" x14ac:dyDescent="0.3">
      <c r="P670307" s="83"/>
    </row>
    <row r="670308" spans="16:16" x14ac:dyDescent="0.3">
      <c r="P670308" s="83"/>
    </row>
    <row r="670309" spans="16:16" x14ac:dyDescent="0.3">
      <c r="P670309" s="83"/>
    </row>
    <row r="670310" spans="16:16" x14ac:dyDescent="0.3">
      <c r="P670310" s="83"/>
    </row>
    <row r="670311" spans="16:16" x14ac:dyDescent="0.3">
      <c r="P670311" s="83"/>
    </row>
    <row r="670312" spans="16:16" x14ac:dyDescent="0.3">
      <c r="P670312" s="83"/>
    </row>
    <row r="670313" spans="16:16" x14ac:dyDescent="0.3">
      <c r="P670313" s="83"/>
    </row>
    <row r="670314" spans="16:16" x14ac:dyDescent="0.3">
      <c r="P670314" s="83"/>
    </row>
    <row r="670315" spans="16:16" x14ac:dyDescent="0.3">
      <c r="P670315" s="83"/>
    </row>
    <row r="670316" spans="16:16" x14ac:dyDescent="0.3">
      <c r="P670316" s="83"/>
    </row>
    <row r="670317" spans="16:16" x14ac:dyDescent="0.3">
      <c r="P670317" s="83"/>
    </row>
    <row r="670318" spans="16:16" x14ac:dyDescent="0.3">
      <c r="P670318" s="83"/>
    </row>
    <row r="670319" spans="16:16" x14ac:dyDescent="0.3">
      <c r="P670319" s="83"/>
    </row>
    <row r="670320" spans="16:16" x14ac:dyDescent="0.3">
      <c r="P670320" s="83"/>
    </row>
    <row r="670321" spans="16:16" x14ac:dyDescent="0.3">
      <c r="P670321" s="83"/>
    </row>
    <row r="670322" spans="16:16" x14ac:dyDescent="0.3">
      <c r="P670322" s="83"/>
    </row>
    <row r="670323" spans="16:16" x14ac:dyDescent="0.3">
      <c r="P670323" s="83"/>
    </row>
    <row r="670324" spans="16:16" x14ac:dyDescent="0.3">
      <c r="P670324" s="83"/>
    </row>
    <row r="670325" spans="16:16" x14ac:dyDescent="0.3">
      <c r="P670325" s="83"/>
    </row>
    <row r="670326" spans="16:16" x14ac:dyDescent="0.3">
      <c r="P670326" s="83"/>
    </row>
    <row r="670327" spans="16:16" x14ac:dyDescent="0.3">
      <c r="P670327" s="83"/>
    </row>
    <row r="670328" spans="16:16" x14ac:dyDescent="0.3">
      <c r="P670328" s="83"/>
    </row>
    <row r="670329" spans="16:16" x14ac:dyDescent="0.3">
      <c r="P670329" s="83"/>
    </row>
    <row r="670330" spans="16:16" x14ac:dyDescent="0.3">
      <c r="P670330" s="83"/>
    </row>
    <row r="670331" spans="16:16" x14ac:dyDescent="0.3">
      <c r="P670331" s="83"/>
    </row>
    <row r="670332" spans="16:16" x14ac:dyDescent="0.3">
      <c r="P670332" s="83"/>
    </row>
    <row r="670333" spans="16:16" x14ac:dyDescent="0.3">
      <c r="P670333" s="83"/>
    </row>
    <row r="670334" spans="16:16" x14ac:dyDescent="0.3">
      <c r="P670334" s="83"/>
    </row>
    <row r="670335" spans="16:16" x14ac:dyDescent="0.3">
      <c r="P670335" s="83"/>
    </row>
    <row r="670336" spans="16:16" x14ac:dyDescent="0.3">
      <c r="P670336" s="83"/>
    </row>
    <row r="670337" spans="16:16" x14ac:dyDescent="0.3">
      <c r="P670337" s="83"/>
    </row>
    <row r="670338" spans="16:16" x14ac:dyDescent="0.3">
      <c r="P670338" s="83"/>
    </row>
    <row r="670339" spans="16:16" x14ac:dyDescent="0.3">
      <c r="P670339" s="83"/>
    </row>
    <row r="670340" spans="16:16" x14ac:dyDescent="0.3">
      <c r="P670340" s="83"/>
    </row>
    <row r="670341" spans="16:16" x14ac:dyDescent="0.3">
      <c r="P670341" s="83"/>
    </row>
    <row r="670342" spans="16:16" x14ac:dyDescent="0.3">
      <c r="P670342" s="83"/>
    </row>
    <row r="670343" spans="16:16" x14ac:dyDescent="0.3">
      <c r="P670343" s="83"/>
    </row>
    <row r="670344" spans="16:16" x14ac:dyDescent="0.3">
      <c r="P670344" s="83"/>
    </row>
    <row r="670345" spans="16:16" x14ac:dyDescent="0.3">
      <c r="P670345" s="83"/>
    </row>
    <row r="670346" spans="16:16" x14ac:dyDescent="0.3">
      <c r="P670346" s="83"/>
    </row>
    <row r="670347" spans="16:16" x14ac:dyDescent="0.3">
      <c r="P670347" s="83"/>
    </row>
    <row r="670348" spans="16:16" x14ac:dyDescent="0.3">
      <c r="P670348" s="83"/>
    </row>
    <row r="670349" spans="16:16" x14ac:dyDescent="0.3">
      <c r="P670349" s="83"/>
    </row>
    <row r="670350" spans="16:16" x14ac:dyDescent="0.3">
      <c r="P670350" s="83"/>
    </row>
    <row r="670351" spans="16:16" x14ac:dyDescent="0.3">
      <c r="P670351" s="83"/>
    </row>
    <row r="670352" spans="16:16" x14ac:dyDescent="0.3">
      <c r="P670352" s="83"/>
    </row>
    <row r="670353" spans="16:16" x14ac:dyDescent="0.3">
      <c r="P670353" s="83"/>
    </row>
    <row r="670354" spans="16:16" x14ac:dyDescent="0.3">
      <c r="P670354" s="83"/>
    </row>
    <row r="670355" spans="16:16" x14ac:dyDescent="0.3">
      <c r="P670355" s="83"/>
    </row>
    <row r="670356" spans="16:16" x14ac:dyDescent="0.3">
      <c r="P670356" s="83"/>
    </row>
    <row r="670357" spans="16:16" x14ac:dyDescent="0.3">
      <c r="P670357" s="83"/>
    </row>
    <row r="670358" spans="16:16" x14ac:dyDescent="0.3">
      <c r="P670358" s="83"/>
    </row>
    <row r="670359" spans="16:16" x14ac:dyDescent="0.3">
      <c r="P670359" s="83"/>
    </row>
    <row r="670360" spans="16:16" x14ac:dyDescent="0.3">
      <c r="P670360" s="83"/>
    </row>
    <row r="670361" spans="16:16" x14ac:dyDescent="0.3">
      <c r="P670361" s="83"/>
    </row>
    <row r="670362" spans="16:16" x14ac:dyDescent="0.3">
      <c r="P670362" s="83"/>
    </row>
    <row r="670363" spans="16:16" x14ac:dyDescent="0.3">
      <c r="P670363" s="83"/>
    </row>
    <row r="670364" spans="16:16" x14ac:dyDescent="0.3">
      <c r="P670364" s="83"/>
    </row>
    <row r="670365" spans="16:16" x14ac:dyDescent="0.3">
      <c r="P670365" s="83"/>
    </row>
    <row r="670366" spans="16:16" x14ac:dyDescent="0.3">
      <c r="P670366" s="83"/>
    </row>
    <row r="670367" spans="16:16" x14ac:dyDescent="0.3">
      <c r="P670367" s="83"/>
    </row>
    <row r="670368" spans="16:16" x14ac:dyDescent="0.3">
      <c r="P670368" s="83"/>
    </row>
    <row r="670369" spans="16:16" x14ac:dyDescent="0.3">
      <c r="P670369" s="83"/>
    </row>
    <row r="670370" spans="16:16" x14ac:dyDescent="0.3">
      <c r="P670370" s="83"/>
    </row>
    <row r="670371" spans="16:16" x14ac:dyDescent="0.3">
      <c r="P670371" s="83"/>
    </row>
    <row r="670372" spans="16:16" x14ac:dyDescent="0.3">
      <c r="P670372" s="83"/>
    </row>
    <row r="670373" spans="16:16" x14ac:dyDescent="0.3">
      <c r="P670373" s="83"/>
    </row>
    <row r="670374" spans="16:16" x14ac:dyDescent="0.3">
      <c r="P670374" s="83"/>
    </row>
    <row r="670375" spans="16:16" x14ac:dyDescent="0.3">
      <c r="P670375" s="83"/>
    </row>
    <row r="670376" spans="16:16" x14ac:dyDescent="0.3">
      <c r="P670376" s="83"/>
    </row>
    <row r="670377" spans="16:16" x14ac:dyDescent="0.3">
      <c r="P670377" s="83"/>
    </row>
    <row r="670378" spans="16:16" x14ac:dyDescent="0.3">
      <c r="P670378" s="83"/>
    </row>
    <row r="670379" spans="16:16" x14ac:dyDescent="0.3">
      <c r="P670379" s="83"/>
    </row>
    <row r="670380" spans="16:16" x14ac:dyDescent="0.3">
      <c r="P670380" s="83"/>
    </row>
    <row r="670381" spans="16:16" x14ac:dyDescent="0.3">
      <c r="P670381" s="83"/>
    </row>
    <row r="670382" spans="16:16" x14ac:dyDescent="0.3">
      <c r="P670382" s="83"/>
    </row>
    <row r="670383" spans="16:16" x14ac:dyDescent="0.3">
      <c r="P670383" s="83"/>
    </row>
    <row r="670384" spans="16:16" x14ac:dyDescent="0.3">
      <c r="P670384" s="83"/>
    </row>
    <row r="670385" spans="16:16" x14ac:dyDescent="0.3">
      <c r="P670385" s="83"/>
    </row>
    <row r="670386" spans="16:16" x14ac:dyDescent="0.3">
      <c r="P670386" s="83"/>
    </row>
    <row r="670387" spans="16:16" x14ac:dyDescent="0.3">
      <c r="P670387" s="83"/>
    </row>
    <row r="670388" spans="16:16" x14ac:dyDescent="0.3">
      <c r="P670388" s="83"/>
    </row>
    <row r="670389" spans="16:16" x14ac:dyDescent="0.3">
      <c r="P670389" s="83"/>
    </row>
    <row r="670390" spans="16:16" x14ac:dyDescent="0.3">
      <c r="P670390" s="83"/>
    </row>
    <row r="670391" spans="16:16" x14ac:dyDescent="0.3">
      <c r="P670391" s="83"/>
    </row>
    <row r="670392" spans="16:16" x14ac:dyDescent="0.3">
      <c r="P670392" s="83"/>
    </row>
    <row r="670393" spans="16:16" x14ac:dyDescent="0.3">
      <c r="P670393" s="83"/>
    </row>
    <row r="670394" spans="16:16" x14ac:dyDescent="0.3">
      <c r="P670394" s="83"/>
    </row>
    <row r="670395" spans="16:16" x14ac:dyDescent="0.3">
      <c r="P670395" s="83"/>
    </row>
    <row r="670396" spans="16:16" x14ac:dyDescent="0.3">
      <c r="P670396" s="83"/>
    </row>
    <row r="670397" spans="16:16" x14ac:dyDescent="0.3">
      <c r="P670397" s="83"/>
    </row>
    <row r="670398" spans="16:16" x14ac:dyDescent="0.3">
      <c r="P670398" s="83"/>
    </row>
    <row r="670399" spans="16:16" x14ac:dyDescent="0.3">
      <c r="P670399" s="83"/>
    </row>
    <row r="670400" spans="16:16" x14ac:dyDescent="0.3">
      <c r="P670400" s="83"/>
    </row>
    <row r="670401" spans="16:16" x14ac:dyDescent="0.3">
      <c r="P670401" s="83"/>
    </row>
    <row r="670402" spans="16:16" x14ac:dyDescent="0.3">
      <c r="P670402" s="83"/>
    </row>
    <row r="670403" spans="16:16" x14ac:dyDescent="0.3">
      <c r="P670403" s="83"/>
    </row>
    <row r="670404" spans="16:16" x14ac:dyDescent="0.3">
      <c r="P670404" s="83"/>
    </row>
    <row r="670405" spans="16:16" x14ac:dyDescent="0.3">
      <c r="P670405" s="83"/>
    </row>
    <row r="670406" spans="16:16" x14ac:dyDescent="0.3">
      <c r="P670406" s="83"/>
    </row>
    <row r="670407" spans="16:16" x14ac:dyDescent="0.3">
      <c r="P670407" s="83"/>
    </row>
    <row r="670408" spans="16:16" x14ac:dyDescent="0.3">
      <c r="P670408" s="83"/>
    </row>
    <row r="670409" spans="16:16" x14ac:dyDescent="0.3">
      <c r="P670409" s="83"/>
    </row>
    <row r="670410" spans="16:16" x14ac:dyDescent="0.3">
      <c r="P670410" s="83"/>
    </row>
    <row r="670411" spans="16:16" x14ac:dyDescent="0.3">
      <c r="P670411" s="83"/>
    </row>
    <row r="670412" spans="16:16" x14ac:dyDescent="0.3">
      <c r="P670412" s="83"/>
    </row>
    <row r="670413" spans="16:16" x14ac:dyDescent="0.3">
      <c r="P670413" s="83"/>
    </row>
    <row r="670414" spans="16:16" x14ac:dyDescent="0.3">
      <c r="P670414" s="83"/>
    </row>
    <row r="670415" spans="16:16" x14ac:dyDescent="0.3">
      <c r="P670415" s="83"/>
    </row>
    <row r="670416" spans="16:16" x14ac:dyDescent="0.3">
      <c r="P670416" s="83"/>
    </row>
    <row r="670417" spans="16:16" x14ac:dyDescent="0.3">
      <c r="P670417" s="83"/>
    </row>
    <row r="670418" spans="16:16" x14ac:dyDescent="0.3">
      <c r="P670418" s="83"/>
    </row>
    <row r="670419" spans="16:16" x14ac:dyDescent="0.3">
      <c r="P670419" s="83"/>
    </row>
    <row r="670420" spans="16:16" x14ac:dyDescent="0.3">
      <c r="P670420" s="83"/>
    </row>
    <row r="670421" spans="16:16" x14ac:dyDescent="0.3">
      <c r="P670421" s="83"/>
    </row>
    <row r="670422" spans="16:16" x14ac:dyDescent="0.3">
      <c r="P670422" s="83"/>
    </row>
    <row r="670423" spans="16:16" x14ac:dyDescent="0.3">
      <c r="P670423" s="83"/>
    </row>
    <row r="670424" spans="16:16" x14ac:dyDescent="0.3">
      <c r="P670424" s="83"/>
    </row>
    <row r="670425" spans="16:16" x14ac:dyDescent="0.3">
      <c r="P670425" s="83"/>
    </row>
    <row r="670426" spans="16:16" x14ac:dyDescent="0.3">
      <c r="P670426" s="83"/>
    </row>
    <row r="670427" spans="16:16" x14ac:dyDescent="0.3">
      <c r="P670427" s="83"/>
    </row>
    <row r="670428" spans="16:16" x14ac:dyDescent="0.3">
      <c r="P670428" s="83"/>
    </row>
    <row r="670429" spans="16:16" x14ac:dyDescent="0.3">
      <c r="P670429" s="83"/>
    </row>
    <row r="670430" spans="16:16" x14ac:dyDescent="0.3">
      <c r="P670430" s="83"/>
    </row>
    <row r="670431" spans="16:16" x14ac:dyDescent="0.3">
      <c r="P670431" s="83"/>
    </row>
    <row r="670432" spans="16:16" x14ac:dyDescent="0.3">
      <c r="P670432" s="83"/>
    </row>
    <row r="670433" spans="16:16" x14ac:dyDescent="0.3">
      <c r="P670433" s="83"/>
    </row>
    <row r="670434" spans="16:16" x14ac:dyDescent="0.3">
      <c r="P670434" s="83"/>
    </row>
    <row r="670435" spans="16:16" x14ac:dyDescent="0.3">
      <c r="P670435" s="83"/>
    </row>
    <row r="670436" spans="16:16" x14ac:dyDescent="0.3">
      <c r="P670436" s="83"/>
    </row>
    <row r="670437" spans="16:16" x14ac:dyDescent="0.3">
      <c r="P670437" s="83"/>
    </row>
    <row r="670438" spans="16:16" x14ac:dyDescent="0.3">
      <c r="P670438" s="83"/>
    </row>
    <row r="670439" spans="16:16" x14ac:dyDescent="0.3">
      <c r="P670439" s="83"/>
    </row>
    <row r="670440" spans="16:16" x14ac:dyDescent="0.3">
      <c r="P670440" s="83"/>
    </row>
    <row r="670441" spans="16:16" x14ac:dyDescent="0.3">
      <c r="P670441" s="83"/>
    </row>
    <row r="670442" spans="16:16" x14ac:dyDescent="0.3">
      <c r="P670442" s="83"/>
    </row>
    <row r="670443" spans="16:16" x14ac:dyDescent="0.3">
      <c r="P670443" s="83"/>
    </row>
    <row r="670444" spans="16:16" x14ac:dyDescent="0.3">
      <c r="P670444" s="83"/>
    </row>
    <row r="670445" spans="16:16" x14ac:dyDescent="0.3">
      <c r="P670445" s="83"/>
    </row>
    <row r="670446" spans="16:16" x14ac:dyDescent="0.3">
      <c r="P670446" s="83"/>
    </row>
    <row r="670447" spans="16:16" x14ac:dyDescent="0.3">
      <c r="P670447" s="83"/>
    </row>
    <row r="670448" spans="16:16" x14ac:dyDescent="0.3">
      <c r="P670448" s="83"/>
    </row>
    <row r="670449" spans="16:16" x14ac:dyDescent="0.3">
      <c r="P670449" s="83"/>
    </row>
    <row r="670450" spans="16:16" x14ac:dyDescent="0.3">
      <c r="P670450" s="83"/>
    </row>
    <row r="670451" spans="16:16" x14ac:dyDescent="0.3">
      <c r="P670451" s="83"/>
    </row>
    <row r="670452" spans="16:16" x14ac:dyDescent="0.3">
      <c r="P670452" s="83"/>
    </row>
    <row r="670453" spans="16:16" x14ac:dyDescent="0.3">
      <c r="P670453" s="83"/>
    </row>
    <row r="670454" spans="16:16" x14ac:dyDescent="0.3">
      <c r="P670454" s="83"/>
    </row>
    <row r="670455" spans="16:16" x14ac:dyDescent="0.3">
      <c r="P670455" s="83"/>
    </row>
    <row r="670456" spans="16:16" x14ac:dyDescent="0.3">
      <c r="P670456" s="83"/>
    </row>
    <row r="670457" spans="16:16" x14ac:dyDescent="0.3">
      <c r="P670457" s="83"/>
    </row>
    <row r="670458" spans="16:16" x14ac:dyDescent="0.3">
      <c r="P670458" s="83"/>
    </row>
    <row r="670459" spans="16:16" x14ac:dyDescent="0.3">
      <c r="P670459" s="83"/>
    </row>
    <row r="670460" spans="16:16" x14ac:dyDescent="0.3">
      <c r="P670460" s="83"/>
    </row>
    <row r="670461" spans="16:16" x14ac:dyDescent="0.3">
      <c r="P670461" s="83"/>
    </row>
    <row r="670462" spans="16:16" x14ac:dyDescent="0.3">
      <c r="P670462" s="83"/>
    </row>
    <row r="670463" spans="16:16" x14ac:dyDescent="0.3">
      <c r="P670463" s="83"/>
    </row>
    <row r="670464" spans="16:16" x14ac:dyDescent="0.3">
      <c r="P670464" s="83"/>
    </row>
    <row r="670465" spans="16:16" x14ac:dyDescent="0.3">
      <c r="P670465" s="83"/>
    </row>
    <row r="670466" spans="16:16" x14ac:dyDescent="0.3">
      <c r="P670466" s="83"/>
    </row>
    <row r="670467" spans="16:16" x14ac:dyDescent="0.3">
      <c r="P670467" s="83"/>
    </row>
    <row r="670468" spans="16:16" x14ac:dyDescent="0.3">
      <c r="P670468" s="83"/>
    </row>
    <row r="670469" spans="16:16" x14ac:dyDescent="0.3">
      <c r="P670469" s="83"/>
    </row>
    <row r="670470" spans="16:16" x14ac:dyDescent="0.3">
      <c r="P670470" s="83"/>
    </row>
    <row r="670471" spans="16:16" x14ac:dyDescent="0.3">
      <c r="P670471" s="83"/>
    </row>
    <row r="670472" spans="16:16" x14ac:dyDescent="0.3">
      <c r="P670472" s="83"/>
    </row>
    <row r="670473" spans="16:16" x14ac:dyDescent="0.3">
      <c r="P670473" s="83"/>
    </row>
    <row r="670474" spans="16:16" x14ac:dyDescent="0.3">
      <c r="P670474" s="83"/>
    </row>
    <row r="670475" spans="16:16" x14ac:dyDescent="0.3">
      <c r="P670475" s="83"/>
    </row>
    <row r="670476" spans="16:16" x14ac:dyDescent="0.3">
      <c r="P670476" s="83"/>
    </row>
    <row r="670477" spans="16:16" x14ac:dyDescent="0.3">
      <c r="P670477" s="83"/>
    </row>
    <row r="670478" spans="16:16" x14ac:dyDescent="0.3">
      <c r="P670478" s="83"/>
    </row>
    <row r="670479" spans="16:16" x14ac:dyDescent="0.3">
      <c r="P670479" s="83"/>
    </row>
    <row r="670480" spans="16:16" x14ac:dyDescent="0.3">
      <c r="P670480" s="83"/>
    </row>
    <row r="670481" spans="16:16" x14ac:dyDescent="0.3">
      <c r="P670481" s="83"/>
    </row>
    <row r="670482" spans="16:16" x14ac:dyDescent="0.3">
      <c r="P670482" s="83"/>
    </row>
    <row r="670483" spans="16:16" x14ac:dyDescent="0.3">
      <c r="P670483" s="83"/>
    </row>
    <row r="670484" spans="16:16" x14ac:dyDescent="0.3">
      <c r="P670484" s="83"/>
    </row>
    <row r="670485" spans="16:16" x14ac:dyDescent="0.3">
      <c r="P670485" s="83"/>
    </row>
    <row r="670486" spans="16:16" x14ac:dyDescent="0.3">
      <c r="P670486" s="83"/>
    </row>
    <row r="670487" spans="16:16" x14ac:dyDescent="0.3">
      <c r="P670487" s="83"/>
    </row>
    <row r="670488" spans="16:16" x14ac:dyDescent="0.3">
      <c r="P670488" s="83"/>
    </row>
    <row r="670489" spans="16:16" x14ac:dyDescent="0.3">
      <c r="P670489" s="83"/>
    </row>
    <row r="670490" spans="16:16" x14ac:dyDescent="0.3">
      <c r="P670490" s="83"/>
    </row>
    <row r="670491" spans="16:16" x14ac:dyDescent="0.3">
      <c r="P670491" s="83"/>
    </row>
    <row r="670492" spans="16:16" x14ac:dyDescent="0.3">
      <c r="P670492" s="83"/>
    </row>
    <row r="670493" spans="16:16" x14ac:dyDescent="0.3">
      <c r="P670493" s="83"/>
    </row>
    <row r="670494" spans="16:16" x14ac:dyDescent="0.3">
      <c r="P670494" s="83"/>
    </row>
    <row r="670495" spans="16:16" x14ac:dyDescent="0.3">
      <c r="P670495" s="83"/>
    </row>
    <row r="670496" spans="16:16" x14ac:dyDescent="0.3">
      <c r="P670496" s="83"/>
    </row>
    <row r="670497" spans="16:16" x14ac:dyDescent="0.3">
      <c r="P670497" s="83"/>
    </row>
    <row r="670498" spans="16:16" x14ac:dyDescent="0.3">
      <c r="P670498" s="83"/>
    </row>
    <row r="670499" spans="16:16" x14ac:dyDescent="0.3">
      <c r="P670499" s="83"/>
    </row>
    <row r="670500" spans="16:16" x14ac:dyDescent="0.3">
      <c r="P670500" s="83"/>
    </row>
    <row r="670501" spans="16:16" x14ac:dyDescent="0.3">
      <c r="P670501" s="83"/>
    </row>
    <row r="670502" spans="16:16" x14ac:dyDescent="0.3">
      <c r="P670502" s="83"/>
    </row>
    <row r="670503" spans="16:16" x14ac:dyDescent="0.3">
      <c r="P670503" s="83"/>
    </row>
    <row r="670504" spans="16:16" x14ac:dyDescent="0.3">
      <c r="P670504" s="83"/>
    </row>
    <row r="670505" spans="16:16" x14ac:dyDescent="0.3">
      <c r="P670505" s="83"/>
    </row>
    <row r="670506" spans="16:16" x14ac:dyDescent="0.3">
      <c r="P670506" s="83"/>
    </row>
    <row r="670507" spans="16:16" x14ac:dyDescent="0.3">
      <c r="P670507" s="83"/>
    </row>
    <row r="670508" spans="16:16" x14ac:dyDescent="0.3">
      <c r="P670508" s="83"/>
    </row>
    <row r="670509" spans="16:16" x14ac:dyDescent="0.3">
      <c r="P670509" s="83"/>
    </row>
    <row r="670510" spans="16:16" x14ac:dyDescent="0.3">
      <c r="P670510" s="83"/>
    </row>
    <row r="670511" spans="16:16" x14ac:dyDescent="0.3">
      <c r="P670511" s="83"/>
    </row>
    <row r="670512" spans="16:16" x14ac:dyDescent="0.3">
      <c r="P670512" s="83"/>
    </row>
    <row r="670513" spans="16:16" x14ac:dyDescent="0.3">
      <c r="P670513" s="83"/>
    </row>
    <row r="670514" spans="16:16" x14ac:dyDescent="0.3">
      <c r="P670514" s="83"/>
    </row>
    <row r="670515" spans="16:16" x14ac:dyDescent="0.3">
      <c r="P670515" s="83"/>
    </row>
    <row r="670516" spans="16:16" x14ac:dyDescent="0.3">
      <c r="P670516" s="83"/>
    </row>
    <row r="670517" spans="16:16" x14ac:dyDescent="0.3">
      <c r="P670517" s="83"/>
    </row>
    <row r="670518" spans="16:16" x14ac:dyDescent="0.3">
      <c r="P670518" s="83"/>
    </row>
    <row r="670519" spans="16:16" x14ac:dyDescent="0.3">
      <c r="P670519" s="83"/>
    </row>
    <row r="670520" spans="16:16" x14ac:dyDescent="0.3">
      <c r="P670520" s="83"/>
    </row>
    <row r="670521" spans="16:16" x14ac:dyDescent="0.3">
      <c r="P670521" s="83"/>
    </row>
    <row r="670522" spans="16:16" x14ac:dyDescent="0.3">
      <c r="P670522" s="83"/>
    </row>
    <row r="670523" spans="16:16" x14ac:dyDescent="0.3">
      <c r="P670523" s="83"/>
    </row>
    <row r="670524" spans="16:16" x14ac:dyDescent="0.3">
      <c r="P670524" s="83"/>
    </row>
    <row r="670525" spans="16:16" x14ac:dyDescent="0.3">
      <c r="P670525" s="83"/>
    </row>
    <row r="670526" spans="16:16" x14ac:dyDescent="0.3">
      <c r="P670526" s="83"/>
    </row>
    <row r="670527" spans="16:16" x14ac:dyDescent="0.3">
      <c r="P670527" s="83"/>
    </row>
    <row r="670528" spans="16:16" x14ac:dyDescent="0.3">
      <c r="P670528" s="83"/>
    </row>
    <row r="670529" spans="16:16" x14ac:dyDescent="0.3">
      <c r="P670529" s="83"/>
    </row>
    <row r="670530" spans="16:16" x14ac:dyDescent="0.3">
      <c r="P670530" s="83"/>
    </row>
    <row r="670531" spans="16:16" x14ac:dyDescent="0.3">
      <c r="P670531" s="83"/>
    </row>
    <row r="670532" spans="16:16" x14ac:dyDescent="0.3">
      <c r="P670532" s="83"/>
    </row>
    <row r="670533" spans="16:16" x14ac:dyDescent="0.3">
      <c r="P670533" s="83"/>
    </row>
    <row r="670534" spans="16:16" x14ac:dyDescent="0.3">
      <c r="P670534" s="83"/>
    </row>
    <row r="670535" spans="16:16" x14ac:dyDescent="0.3">
      <c r="P670535" s="83"/>
    </row>
    <row r="670536" spans="16:16" x14ac:dyDescent="0.3">
      <c r="P670536" s="83"/>
    </row>
    <row r="670537" spans="16:16" x14ac:dyDescent="0.3">
      <c r="P670537" s="83"/>
    </row>
    <row r="670538" spans="16:16" x14ac:dyDescent="0.3">
      <c r="P670538" s="83"/>
    </row>
    <row r="670539" spans="16:16" x14ac:dyDescent="0.3">
      <c r="P670539" s="83"/>
    </row>
    <row r="670540" spans="16:16" x14ac:dyDescent="0.3">
      <c r="P670540" s="83"/>
    </row>
    <row r="670541" spans="16:16" x14ac:dyDescent="0.3">
      <c r="P670541" s="83"/>
    </row>
    <row r="670542" spans="16:16" x14ac:dyDescent="0.3">
      <c r="P670542" s="83"/>
    </row>
    <row r="670543" spans="16:16" x14ac:dyDescent="0.3">
      <c r="P670543" s="83"/>
    </row>
    <row r="670544" spans="16:16" x14ac:dyDescent="0.3">
      <c r="P670544" s="83"/>
    </row>
    <row r="670545" spans="16:16" x14ac:dyDescent="0.3">
      <c r="P670545" s="83"/>
    </row>
    <row r="670546" spans="16:16" x14ac:dyDescent="0.3">
      <c r="P670546" s="83"/>
    </row>
    <row r="670547" spans="16:16" x14ac:dyDescent="0.3">
      <c r="P670547" s="83"/>
    </row>
    <row r="670548" spans="16:16" x14ac:dyDescent="0.3">
      <c r="P670548" s="83"/>
    </row>
    <row r="670549" spans="16:16" x14ac:dyDescent="0.3">
      <c r="P670549" s="83"/>
    </row>
    <row r="670550" spans="16:16" x14ac:dyDescent="0.3">
      <c r="P670550" s="83"/>
    </row>
    <row r="670551" spans="16:16" x14ac:dyDescent="0.3">
      <c r="P670551" s="83"/>
    </row>
    <row r="670552" spans="16:16" x14ac:dyDescent="0.3">
      <c r="P670552" s="83"/>
    </row>
    <row r="670553" spans="16:16" x14ac:dyDescent="0.3">
      <c r="P670553" s="83"/>
    </row>
    <row r="670554" spans="16:16" x14ac:dyDescent="0.3">
      <c r="P670554" s="83"/>
    </row>
    <row r="670555" spans="16:16" x14ac:dyDescent="0.3">
      <c r="P670555" s="83"/>
    </row>
    <row r="670556" spans="16:16" x14ac:dyDescent="0.3">
      <c r="P670556" s="83"/>
    </row>
    <row r="670557" spans="16:16" x14ac:dyDescent="0.3">
      <c r="P670557" s="83"/>
    </row>
    <row r="670558" spans="16:16" x14ac:dyDescent="0.3">
      <c r="P670558" s="83"/>
    </row>
    <row r="670559" spans="16:16" x14ac:dyDescent="0.3">
      <c r="P670559" s="83"/>
    </row>
    <row r="670560" spans="16:16" x14ac:dyDescent="0.3">
      <c r="P670560" s="83"/>
    </row>
    <row r="670561" spans="16:16" x14ac:dyDescent="0.3">
      <c r="P670561" s="83"/>
    </row>
    <row r="670562" spans="16:16" x14ac:dyDescent="0.3">
      <c r="P670562" s="83"/>
    </row>
    <row r="670563" spans="16:16" x14ac:dyDescent="0.3">
      <c r="P670563" s="83"/>
    </row>
    <row r="670564" spans="16:16" x14ac:dyDescent="0.3">
      <c r="P670564" s="83"/>
    </row>
    <row r="670565" spans="16:16" x14ac:dyDescent="0.3">
      <c r="P670565" s="83"/>
    </row>
    <row r="670566" spans="16:16" x14ac:dyDescent="0.3">
      <c r="P670566" s="83"/>
    </row>
    <row r="670567" spans="16:16" x14ac:dyDescent="0.3">
      <c r="P670567" s="83"/>
    </row>
    <row r="670568" spans="16:16" x14ac:dyDescent="0.3">
      <c r="P670568" s="83"/>
    </row>
    <row r="670569" spans="16:16" x14ac:dyDescent="0.3">
      <c r="P670569" s="83"/>
    </row>
    <row r="670570" spans="16:16" x14ac:dyDescent="0.3">
      <c r="P670570" s="83"/>
    </row>
    <row r="670571" spans="16:16" x14ac:dyDescent="0.3">
      <c r="P670571" s="83"/>
    </row>
    <row r="670572" spans="16:16" x14ac:dyDescent="0.3">
      <c r="P670572" s="83"/>
    </row>
    <row r="670573" spans="16:16" x14ac:dyDescent="0.3">
      <c r="P670573" s="83"/>
    </row>
    <row r="670574" spans="16:16" x14ac:dyDescent="0.3">
      <c r="P670574" s="83"/>
    </row>
    <row r="670575" spans="16:16" x14ac:dyDescent="0.3">
      <c r="P670575" s="83"/>
    </row>
    <row r="670576" spans="16:16" x14ac:dyDescent="0.3">
      <c r="P670576" s="83"/>
    </row>
    <row r="670577" spans="16:16" x14ac:dyDescent="0.3">
      <c r="P670577" s="83"/>
    </row>
    <row r="670578" spans="16:16" x14ac:dyDescent="0.3">
      <c r="P670578" s="83"/>
    </row>
    <row r="670579" spans="16:16" x14ac:dyDescent="0.3">
      <c r="P670579" s="83"/>
    </row>
    <row r="670580" spans="16:16" x14ac:dyDescent="0.3">
      <c r="P670580" s="83"/>
    </row>
    <row r="670581" spans="16:16" x14ac:dyDescent="0.3">
      <c r="P670581" s="83"/>
    </row>
    <row r="670582" spans="16:16" x14ac:dyDescent="0.3">
      <c r="P670582" s="83"/>
    </row>
    <row r="670583" spans="16:16" x14ac:dyDescent="0.3">
      <c r="P670583" s="83"/>
    </row>
    <row r="670584" spans="16:16" x14ac:dyDescent="0.3">
      <c r="P670584" s="83"/>
    </row>
    <row r="670585" spans="16:16" x14ac:dyDescent="0.3">
      <c r="P670585" s="83"/>
    </row>
    <row r="670586" spans="16:16" x14ac:dyDescent="0.3">
      <c r="P670586" s="83"/>
    </row>
    <row r="670587" spans="16:16" x14ac:dyDescent="0.3">
      <c r="P670587" s="83"/>
    </row>
    <row r="670588" spans="16:16" x14ac:dyDescent="0.3">
      <c r="P670588" s="83"/>
    </row>
    <row r="670589" spans="16:16" x14ac:dyDescent="0.3">
      <c r="P670589" s="83"/>
    </row>
    <row r="670590" spans="16:16" x14ac:dyDescent="0.3">
      <c r="P670590" s="83"/>
    </row>
    <row r="670591" spans="16:16" x14ac:dyDescent="0.3">
      <c r="P670591" s="83"/>
    </row>
    <row r="670592" spans="16:16" x14ac:dyDescent="0.3">
      <c r="P670592" s="83"/>
    </row>
    <row r="670593" spans="16:16" x14ac:dyDescent="0.3">
      <c r="P670593" s="83"/>
    </row>
    <row r="670594" spans="16:16" x14ac:dyDescent="0.3">
      <c r="P670594" s="83"/>
    </row>
    <row r="670595" spans="16:16" x14ac:dyDescent="0.3">
      <c r="P670595" s="83"/>
    </row>
    <row r="670596" spans="16:16" x14ac:dyDescent="0.3">
      <c r="P670596" s="83"/>
    </row>
    <row r="670597" spans="16:16" x14ac:dyDescent="0.3">
      <c r="P670597" s="83"/>
    </row>
    <row r="670598" spans="16:16" x14ac:dyDescent="0.3">
      <c r="P670598" s="83"/>
    </row>
    <row r="670599" spans="16:16" x14ac:dyDescent="0.3">
      <c r="P670599" s="83"/>
    </row>
    <row r="670600" spans="16:16" x14ac:dyDescent="0.3">
      <c r="P670600" s="83"/>
    </row>
    <row r="670601" spans="16:16" x14ac:dyDescent="0.3">
      <c r="P670601" s="83"/>
    </row>
    <row r="670602" spans="16:16" x14ac:dyDescent="0.3">
      <c r="P670602" s="83"/>
    </row>
    <row r="670603" spans="16:16" x14ac:dyDescent="0.3">
      <c r="P670603" s="83"/>
    </row>
    <row r="670604" spans="16:16" x14ac:dyDescent="0.3">
      <c r="P670604" s="83"/>
    </row>
    <row r="670605" spans="16:16" x14ac:dyDescent="0.3">
      <c r="P670605" s="83"/>
    </row>
    <row r="670606" spans="16:16" x14ac:dyDescent="0.3">
      <c r="P670606" s="83"/>
    </row>
    <row r="670607" spans="16:16" x14ac:dyDescent="0.3">
      <c r="P670607" s="83"/>
    </row>
    <row r="670608" spans="16:16" x14ac:dyDescent="0.3">
      <c r="P670608" s="83"/>
    </row>
    <row r="670609" spans="16:16" x14ac:dyDescent="0.3">
      <c r="P670609" s="83"/>
    </row>
    <row r="670610" spans="16:16" x14ac:dyDescent="0.3">
      <c r="P670610" s="83"/>
    </row>
    <row r="670611" spans="16:16" x14ac:dyDescent="0.3">
      <c r="P670611" s="83"/>
    </row>
    <row r="670612" spans="16:16" x14ac:dyDescent="0.3">
      <c r="P670612" s="83"/>
    </row>
    <row r="670613" spans="16:16" x14ac:dyDescent="0.3">
      <c r="P670613" s="83"/>
    </row>
    <row r="670614" spans="16:16" x14ac:dyDescent="0.3">
      <c r="P670614" s="83"/>
    </row>
    <row r="670615" spans="16:16" x14ac:dyDescent="0.3">
      <c r="P670615" s="83"/>
    </row>
    <row r="670616" spans="16:16" x14ac:dyDescent="0.3">
      <c r="P670616" s="83"/>
    </row>
    <row r="670617" spans="16:16" x14ac:dyDescent="0.3">
      <c r="P670617" s="83"/>
    </row>
    <row r="670618" spans="16:16" x14ac:dyDescent="0.3">
      <c r="P670618" s="83"/>
    </row>
    <row r="670619" spans="16:16" x14ac:dyDescent="0.3">
      <c r="P670619" s="83"/>
    </row>
    <row r="670620" spans="16:16" x14ac:dyDescent="0.3">
      <c r="P670620" s="83"/>
    </row>
    <row r="670621" spans="16:16" x14ac:dyDescent="0.3">
      <c r="P670621" s="83"/>
    </row>
    <row r="670622" spans="16:16" x14ac:dyDescent="0.3">
      <c r="P670622" s="83"/>
    </row>
    <row r="670623" spans="16:16" x14ac:dyDescent="0.3">
      <c r="P670623" s="83"/>
    </row>
    <row r="670624" spans="16:16" x14ac:dyDescent="0.3">
      <c r="P670624" s="83"/>
    </row>
    <row r="670625" spans="16:16" x14ac:dyDescent="0.3">
      <c r="P670625" s="83"/>
    </row>
    <row r="670626" spans="16:16" x14ac:dyDescent="0.3">
      <c r="P670626" s="83"/>
    </row>
    <row r="670627" spans="16:16" x14ac:dyDescent="0.3">
      <c r="P670627" s="83"/>
    </row>
    <row r="670628" spans="16:16" x14ac:dyDescent="0.3">
      <c r="P670628" s="83"/>
    </row>
    <row r="670629" spans="16:16" x14ac:dyDescent="0.3">
      <c r="P670629" s="83"/>
    </row>
    <row r="670630" spans="16:16" x14ac:dyDescent="0.3">
      <c r="P670630" s="83"/>
    </row>
    <row r="670631" spans="16:16" x14ac:dyDescent="0.3">
      <c r="P670631" s="83"/>
    </row>
    <row r="670632" spans="16:16" x14ac:dyDescent="0.3">
      <c r="P670632" s="83"/>
    </row>
    <row r="670633" spans="16:16" x14ac:dyDescent="0.3">
      <c r="P670633" s="83"/>
    </row>
    <row r="670634" spans="16:16" x14ac:dyDescent="0.3">
      <c r="P670634" s="83"/>
    </row>
    <row r="670635" spans="16:16" x14ac:dyDescent="0.3">
      <c r="P670635" s="83"/>
    </row>
    <row r="670636" spans="16:16" x14ac:dyDescent="0.3">
      <c r="P670636" s="83"/>
    </row>
    <row r="670637" spans="16:16" x14ac:dyDescent="0.3">
      <c r="P670637" s="83"/>
    </row>
    <row r="670638" spans="16:16" x14ac:dyDescent="0.3">
      <c r="P670638" s="83"/>
    </row>
    <row r="670639" spans="16:16" x14ac:dyDescent="0.3">
      <c r="P670639" s="83"/>
    </row>
    <row r="670640" spans="16:16" x14ac:dyDescent="0.3">
      <c r="P670640" s="83"/>
    </row>
    <row r="670641" spans="16:16" x14ac:dyDescent="0.3">
      <c r="P670641" s="83"/>
    </row>
    <row r="670642" spans="16:16" x14ac:dyDescent="0.3">
      <c r="P670642" s="83"/>
    </row>
    <row r="670643" spans="16:16" x14ac:dyDescent="0.3">
      <c r="P670643" s="83"/>
    </row>
    <row r="670644" spans="16:16" x14ac:dyDescent="0.3">
      <c r="P670644" s="83"/>
    </row>
    <row r="670645" spans="16:16" x14ac:dyDescent="0.3">
      <c r="P670645" s="83"/>
    </row>
    <row r="670646" spans="16:16" x14ac:dyDescent="0.3">
      <c r="P670646" s="83"/>
    </row>
    <row r="670647" spans="16:16" x14ac:dyDescent="0.3">
      <c r="P670647" s="83"/>
    </row>
    <row r="670648" spans="16:16" x14ac:dyDescent="0.3">
      <c r="P670648" s="83"/>
    </row>
    <row r="670649" spans="16:16" x14ac:dyDescent="0.3">
      <c r="P670649" s="83"/>
    </row>
    <row r="670650" spans="16:16" x14ac:dyDescent="0.3">
      <c r="P670650" s="83"/>
    </row>
    <row r="670651" spans="16:16" x14ac:dyDescent="0.3">
      <c r="P670651" s="83"/>
    </row>
    <row r="670652" spans="16:16" x14ac:dyDescent="0.3">
      <c r="P670652" s="83"/>
    </row>
    <row r="670653" spans="16:16" x14ac:dyDescent="0.3">
      <c r="P670653" s="83"/>
    </row>
    <row r="670654" spans="16:16" x14ac:dyDescent="0.3">
      <c r="P670654" s="83"/>
    </row>
    <row r="670655" spans="16:16" x14ac:dyDescent="0.3">
      <c r="P670655" s="83"/>
    </row>
    <row r="670656" spans="16:16" x14ac:dyDescent="0.3">
      <c r="P670656" s="83"/>
    </row>
    <row r="670657" spans="16:16" x14ac:dyDescent="0.3">
      <c r="P670657" s="83"/>
    </row>
    <row r="670658" spans="16:16" x14ac:dyDescent="0.3">
      <c r="P670658" s="83"/>
    </row>
    <row r="670659" spans="16:16" x14ac:dyDescent="0.3">
      <c r="P670659" s="83"/>
    </row>
    <row r="670660" spans="16:16" x14ac:dyDescent="0.3">
      <c r="P670660" s="83"/>
    </row>
    <row r="670661" spans="16:16" x14ac:dyDescent="0.3">
      <c r="P670661" s="83"/>
    </row>
    <row r="670662" spans="16:16" x14ac:dyDescent="0.3">
      <c r="P670662" s="83"/>
    </row>
    <row r="670663" spans="16:16" x14ac:dyDescent="0.3">
      <c r="P670663" s="83"/>
    </row>
    <row r="670664" spans="16:16" x14ac:dyDescent="0.3">
      <c r="P670664" s="83"/>
    </row>
    <row r="670665" spans="16:16" x14ac:dyDescent="0.3">
      <c r="P670665" s="83"/>
    </row>
    <row r="670666" spans="16:16" x14ac:dyDescent="0.3">
      <c r="P670666" s="83"/>
    </row>
    <row r="670667" spans="16:16" x14ac:dyDescent="0.3">
      <c r="P670667" s="83"/>
    </row>
    <row r="670668" spans="16:16" x14ac:dyDescent="0.3">
      <c r="P670668" s="83"/>
    </row>
    <row r="670669" spans="16:16" x14ac:dyDescent="0.3">
      <c r="P670669" s="83"/>
    </row>
    <row r="670670" spans="16:16" x14ac:dyDescent="0.3">
      <c r="P670670" s="83"/>
    </row>
    <row r="670671" spans="16:16" x14ac:dyDescent="0.3">
      <c r="P670671" s="83"/>
    </row>
    <row r="670672" spans="16:16" x14ac:dyDescent="0.3">
      <c r="P670672" s="83"/>
    </row>
    <row r="670673" spans="16:16" x14ac:dyDescent="0.3">
      <c r="P670673" s="83"/>
    </row>
    <row r="670674" spans="16:16" x14ac:dyDescent="0.3">
      <c r="P670674" s="83"/>
    </row>
    <row r="670675" spans="16:16" x14ac:dyDescent="0.3">
      <c r="P670675" s="83"/>
    </row>
    <row r="670676" spans="16:16" x14ac:dyDescent="0.3">
      <c r="P670676" s="83"/>
    </row>
    <row r="670677" spans="16:16" x14ac:dyDescent="0.3">
      <c r="P670677" s="83"/>
    </row>
    <row r="670678" spans="16:16" x14ac:dyDescent="0.3">
      <c r="P670678" s="83"/>
    </row>
    <row r="670679" spans="16:16" x14ac:dyDescent="0.3">
      <c r="P670679" s="83"/>
    </row>
    <row r="670680" spans="16:16" x14ac:dyDescent="0.3">
      <c r="P670680" s="83"/>
    </row>
    <row r="670681" spans="16:16" x14ac:dyDescent="0.3">
      <c r="P670681" s="83"/>
    </row>
    <row r="670682" spans="16:16" x14ac:dyDescent="0.3">
      <c r="P670682" s="83"/>
    </row>
    <row r="670683" spans="16:16" x14ac:dyDescent="0.3">
      <c r="P670683" s="83"/>
    </row>
    <row r="670684" spans="16:16" x14ac:dyDescent="0.3">
      <c r="P670684" s="83"/>
    </row>
    <row r="670685" spans="16:16" x14ac:dyDescent="0.3">
      <c r="P670685" s="83"/>
    </row>
    <row r="670686" spans="16:16" x14ac:dyDescent="0.3">
      <c r="P670686" s="83"/>
    </row>
    <row r="670687" spans="16:16" x14ac:dyDescent="0.3">
      <c r="P670687" s="83"/>
    </row>
    <row r="670688" spans="16:16" x14ac:dyDescent="0.3">
      <c r="P670688" s="83"/>
    </row>
    <row r="670689" spans="16:16" x14ac:dyDescent="0.3">
      <c r="P670689" s="83"/>
    </row>
    <row r="670690" spans="16:16" x14ac:dyDescent="0.3">
      <c r="P670690" s="83"/>
    </row>
    <row r="670691" spans="16:16" x14ac:dyDescent="0.3">
      <c r="P670691" s="83"/>
    </row>
    <row r="670692" spans="16:16" x14ac:dyDescent="0.3">
      <c r="P670692" s="83"/>
    </row>
    <row r="670693" spans="16:16" x14ac:dyDescent="0.3">
      <c r="P670693" s="83"/>
    </row>
    <row r="670694" spans="16:16" x14ac:dyDescent="0.3">
      <c r="P670694" s="83"/>
    </row>
    <row r="670695" spans="16:16" x14ac:dyDescent="0.3">
      <c r="P670695" s="83"/>
    </row>
    <row r="670696" spans="16:16" x14ac:dyDescent="0.3">
      <c r="P670696" s="83"/>
    </row>
    <row r="670697" spans="16:16" x14ac:dyDescent="0.3">
      <c r="P670697" s="83"/>
    </row>
    <row r="670698" spans="16:16" x14ac:dyDescent="0.3">
      <c r="P670698" s="83"/>
    </row>
    <row r="670699" spans="16:16" x14ac:dyDescent="0.3">
      <c r="P670699" s="83"/>
    </row>
    <row r="670700" spans="16:16" x14ac:dyDescent="0.3">
      <c r="P670700" s="83"/>
    </row>
    <row r="670701" spans="16:16" x14ac:dyDescent="0.3">
      <c r="P670701" s="83"/>
    </row>
    <row r="670702" spans="16:16" x14ac:dyDescent="0.3">
      <c r="P670702" s="83"/>
    </row>
    <row r="670703" spans="16:16" x14ac:dyDescent="0.3">
      <c r="P670703" s="83"/>
    </row>
    <row r="670704" spans="16:16" x14ac:dyDescent="0.3">
      <c r="P670704" s="83"/>
    </row>
    <row r="670705" spans="16:16" x14ac:dyDescent="0.3">
      <c r="P670705" s="83"/>
    </row>
    <row r="670706" spans="16:16" x14ac:dyDescent="0.3">
      <c r="P670706" s="83"/>
    </row>
    <row r="670707" spans="16:16" x14ac:dyDescent="0.3">
      <c r="P670707" s="83"/>
    </row>
    <row r="670708" spans="16:16" x14ac:dyDescent="0.3">
      <c r="P670708" s="83"/>
    </row>
    <row r="670709" spans="16:16" x14ac:dyDescent="0.3">
      <c r="P670709" s="83"/>
    </row>
    <row r="670710" spans="16:16" x14ac:dyDescent="0.3">
      <c r="P670710" s="83"/>
    </row>
    <row r="670711" spans="16:16" x14ac:dyDescent="0.3">
      <c r="P670711" s="83"/>
    </row>
    <row r="670712" spans="16:16" x14ac:dyDescent="0.3">
      <c r="P670712" s="83"/>
    </row>
    <row r="670713" spans="16:16" x14ac:dyDescent="0.3">
      <c r="P670713" s="83"/>
    </row>
    <row r="670714" spans="16:16" x14ac:dyDescent="0.3">
      <c r="P670714" s="83"/>
    </row>
    <row r="670715" spans="16:16" x14ac:dyDescent="0.3">
      <c r="P670715" s="83"/>
    </row>
    <row r="670716" spans="16:16" x14ac:dyDescent="0.3">
      <c r="P670716" s="83"/>
    </row>
    <row r="670717" spans="16:16" x14ac:dyDescent="0.3">
      <c r="P670717" s="83"/>
    </row>
    <row r="670718" spans="16:16" x14ac:dyDescent="0.3">
      <c r="P670718" s="83"/>
    </row>
    <row r="670719" spans="16:16" x14ac:dyDescent="0.3">
      <c r="P670719" s="83"/>
    </row>
    <row r="670720" spans="16:16" x14ac:dyDescent="0.3">
      <c r="P670720" s="83"/>
    </row>
    <row r="670721" spans="16:16" x14ac:dyDescent="0.3">
      <c r="P670721" s="83"/>
    </row>
    <row r="670722" spans="16:16" x14ac:dyDescent="0.3">
      <c r="P670722" s="83"/>
    </row>
    <row r="670723" spans="16:16" x14ac:dyDescent="0.3">
      <c r="P670723" s="83"/>
    </row>
    <row r="670724" spans="16:16" x14ac:dyDescent="0.3">
      <c r="P670724" s="83"/>
    </row>
    <row r="670725" spans="16:16" x14ac:dyDescent="0.3">
      <c r="P670725" s="83"/>
    </row>
    <row r="670726" spans="16:16" x14ac:dyDescent="0.3">
      <c r="P670726" s="83"/>
    </row>
    <row r="670727" spans="16:16" x14ac:dyDescent="0.3">
      <c r="P670727" s="83"/>
    </row>
    <row r="670728" spans="16:16" x14ac:dyDescent="0.3">
      <c r="P670728" s="83"/>
    </row>
    <row r="670729" spans="16:16" x14ac:dyDescent="0.3">
      <c r="P670729" s="83"/>
    </row>
    <row r="670730" spans="16:16" x14ac:dyDescent="0.3">
      <c r="P670730" s="83"/>
    </row>
    <row r="670731" spans="16:16" x14ac:dyDescent="0.3">
      <c r="P670731" s="83"/>
    </row>
    <row r="670732" spans="16:16" x14ac:dyDescent="0.3">
      <c r="P670732" s="83"/>
    </row>
    <row r="670733" spans="16:16" x14ac:dyDescent="0.3">
      <c r="P670733" s="83"/>
    </row>
    <row r="670734" spans="16:16" x14ac:dyDescent="0.3">
      <c r="P670734" s="83"/>
    </row>
    <row r="670735" spans="16:16" x14ac:dyDescent="0.3">
      <c r="P670735" s="83"/>
    </row>
    <row r="670736" spans="16:16" x14ac:dyDescent="0.3">
      <c r="P670736" s="83"/>
    </row>
    <row r="670737" spans="16:16" x14ac:dyDescent="0.3">
      <c r="P670737" s="83"/>
    </row>
    <row r="670738" spans="16:16" x14ac:dyDescent="0.3">
      <c r="P670738" s="83"/>
    </row>
    <row r="670739" spans="16:16" x14ac:dyDescent="0.3">
      <c r="P670739" s="83"/>
    </row>
    <row r="670740" spans="16:16" x14ac:dyDescent="0.3">
      <c r="P670740" s="83"/>
    </row>
    <row r="670741" spans="16:16" x14ac:dyDescent="0.3">
      <c r="P670741" s="83"/>
    </row>
    <row r="670742" spans="16:16" x14ac:dyDescent="0.3">
      <c r="P670742" s="83"/>
    </row>
    <row r="670743" spans="16:16" x14ac:dyDescent="0.3">
      <c r="P670743" s="83"/>
    </row>
    <row r="670744" spans="16:16" x14ac:dyDescent="0.3">
      <c r="P670744" s="83"/>
    </row>
    <row r="670745" spans="16:16" x14ac:dyDescent="0.3">
      <c r="P670745" s="83"/>
    </row>
    <row r="670746" spans="16:16" x14ac:dyDescent="0.3">
      <c r="P670746" s="83"/>
    </row>
    <row r="670747" spans="16:16" x14ac:dyDescent="0.3">
      <c r="P670747" s="83"/>
    </row>
    <row r="670748" spans="16:16" x14ac:dyDescent="0.3">
      <c r="P670748" s="83"/>
    </row>
    <row r="670749" spans="16:16" x14ac:dyDescent="0.3">
      <c r="P670749" s="83"/>
    </row>
    <row r="670750" spans="16:16" x14ac:dyDescent="0.3">
      <c r="P670750" s="83"/>
    </row>
    <row r="670751" spans="16:16" x14ac:dyDescent="0.3">
      <c r="P670751" s="83"/>
    </row>
    <row r="670752" spans="16:16" x14ac:dyDescent="0.3">
      <c r="P670752" s="83"/>
    </row>
    <row r="670753" spans="16:16" x14ac:dyDescent="0.3">
      <c r="P670753" s="83"/>
    </row>
    <row r="670754" spans="16:16" x14ac:dyDescent="0.3">
      <c r="P670754" s="83"/>
    </row>
    <row r="670755" spans="16:16" x14ac:dyDescent="0.3">
      <c r="P670755" s="83"/>
    </row>
    <row r="670756" spans="16:16" x14ac:dyDescent="0.3">
      <c r="P670756" s="83"/>
    </row>
    <row r="670757" spans="16:16" x14ac:dyDescent="0.3">
      <c r="P670757" s="83"/>
    </row>
    <row r="670758" spans="16:16" x14ac:dyDescent="0.3">
      <c r="P670758" s="83"/>
    </row>
    <row r="670759" spans="16:16" x14ac:dyDescent="0.3">
      <c r="P670759" s="83"/>
    </row>
    <row r="670760" spans="16:16" x14ac:dyDescent="0.3">
      <c r="P670760" s="83"/>
    </row>
    <row r="670761" spans="16:16" x14ac:dyDescent="0.3">
      <c r="P670761" s="83"/>
    </row>
    <row r="670762" spans="16:16" x14ac:dyDescent="0.3">
      <c r="P670762" s="83"/>
    </row>
    <row r="670763" spans="16:16" x14ac:dyDescent="0.3">
      <c r="P670763" s="83"/>
    </row>
    <row r="670764" spans="16:16" x14ac:dyDescent="0.3">
      <c r="P670764" s="83"/>
    </row>
    <row r="670765" spans="16:16" x14ac:dyDescent="0.3">
      <c r="P670765" s="83"/>
    </row>
    <row r="670766" spans="16:16" x14ac:dyDescent="0.3">
      <c r="P670766" s="83"/>
    </row>
    <row r="670767" spans="16:16" x14ac:dyDescent="0.3">
      <c r="P670767" s="83"/>
    </row>
    <row r="670768" spans="16:16" x14ac:dyDescent="0.3">
      <c r="P670768" s="83"/>
    </row>
    <row r="670769" spans="16:16" x14ac:dyDescent="0.3">
      <c r="P670769" s="83"/>
    </row>
    <row r="670770" spans="16:16" x14ac:dyDescent="0.3">
      <c r="P670770" s="83"/>
    </row>
    <row r="670771" spans="16:16" x14ac:dyDescent="0.3">
      <c r="P670771" s="83"/>
    </row>
    <row r="670772" spans="16:16" x14ac:dyDescent="0.3">
      <c r="P670772" s="83"/>
    </row>
    <row r="670773" spans="16:16" x14ac:dyDescent="0.3">
      <c r="P670773" s="83"/>
    </row>
    <row r="670774" spans="16:16" x14ac:dyDescent="0.3">
      <c r="P670774" s="83"/>
    </row>
    <row r="670775" spans="16:16" x14ac:dyDescent="0.3">
      <c r="P670775" s="83"/>
    </row>
    <row r="670776" spans="16:16" x14ac:dyDescent="0.3">
      <c r="P670776" s="83"/>
    </row>
    <row r="670777" spans="16:16" x14ac:dyDescent="0.3">
      <c r="P670777" s="83"/>
    </row>
    <row r="670778" spans="16:16" x14ac:dyDescent="0.3">
      <c r="P670778" s="83"/>
    </row>
    <row r="670779" spans="16:16" x14ac:dyDescent="0.3">
      <c r="P670779" s="83"/>
    </row>
    <row r="670780" spans="16:16" x14ac:dyDescent="0.3">
      <c r="P670780" s="83"/>
    </row>
    <row r="670781" spans="16:16" x14ac:dyDescent="0.3">
      <c r="P670781" s="83"/>
    </row>
    <row r="670782" spans="16:16" x14ac:dyDescent="0.3">
      <c r="P670782" s="83"/>
    </row>
    <row r="670783" spans="16:16" x14ac:dyDescent="0.3">
      <c r="P670783" s="83"/>
    </row>
    <row r="670784" spans="16:16" x14ac:dyDescent="0.3">
      <c r="P670784" s="83"/>
    </row>
    <row r="670785" spans="16:16" x14ac:dyDescent="0.3">
      <c r="P670785" s="83"/>
    </row>
    <row r="670786" spans="16:16" x14ac:dyDescent="0.3">
      <c r="P670786" s="83"/>
    </row>
    <row r="670787" spans="16:16" x14ac:dyDescent="0.3">
      <c r="P670787" s="83"/>
    </row>
    <row r="670788" spans="16:16" x14ac:dyDescent="0.3">
      <c r="P670788" s="83"/>
    </row>
    <row r="670789" spans="16:16" x14ac:dyDescent="0.3">
      <c r="P670789" s="83"/>
    </row>
    <row r="670790" spans="16:16" x14ac:dyDescent="0.3">
      <c r="P670790" s="83"/>
    </row>
    <row r="670791" spans="16:16" x14ac:dyDescent="0.3">
      <c r="P670791" s="83"/>
    </row>
    <row r="670792" spans="16:16" x14ac:dyDescent="0.3">
      <c r="P670792" s="83"/>
    </row>
    <row r="670793" spans="16:16" x14ac:dyDescent="0.3">
      <c r="P670793" s="83"/>
    </row>
    <row r="670794" spans="16:16" x14ac:dyDescent="0.3">
      <c r="P670794" s="83"/>
    </row>
    <row r="670795" spans="16:16" x14ac:dyDescent="0.3">
      <c r="P670795" s="83"/>
    </row>
    <row r="670796" spans="16:16" x14ac:dyDescent="0.3">
      <c r="P670796" s="83"/>
    </row>
    <row r="670797" spans="16:16" x14ac:dyDescent="0.3">
      <c r="P670797" s="83"/>
    </row>
    <row r="670798" spans="16:16" x14ac:dyDescent="0.3">
      <c r="P670798" s="83"/>
    </row>
    <row r="670799" spans="16:16" x14ac:dyDescent="0.3">
      <c r="P670799" s="83"/>
    </row>
    <row r="670800" spans="16:16" x14ac:dyDescent="0.3">
      <c r="P670800" s="83"/>
    </row>
    <row r="670801" spans="16:16" x14ac:dyDescent="0.3">
      <c r="P670801" s="83"/>
    </row>
    <row r="670802" spans="16:16" x14ac:dyDescent="0.3">
      <c r="P670802" s="83"/>
    </row>
    <row r="670803" spans="16:16" x14ac:dyDescent="0.3">
      <c r="P670803" s="83"/>
    </row>
    <row r="670804" spans="16:16" x14ac:dyDescent="0.3">
      <c r="P670804" s="83"/>
    </row>
    <row r="670805" spans="16:16" x14ac:dyDescent="0.3">
      <c r="P670805" s="83"/>
    </row>
    <row r="670806" spans="16:16" x14ac:dyDescent="0.3">
      <c r="P670806" s="83"/>
    </row>
    <row r="670807" spans="16:16" x14ac:dyDescent="0.3">
      <c r="P670807" s="83"/>
    </row>
    <row r="670808" spans="16:16" x14ac:dyDescent="0.3">
      <c r="P670808" s="83"/>
    </row>
    <row r="670809" spans="16:16" x14ac:dyDescent="0.3">
      <c r="P670809" s="83"/>
    </row>
    <row r="670810" spans="16:16" x14ac:dyDescent="0.3">
      <c r="P670810" s="83"/>
    </row>
    <row r="670811" spans="16:16" x14ac:dyDescent="0.3">
      <c r="P670811" s="83"/>
    </row>
    <row r="670812" spans="16:16" x14ac:dyDescent="0.3">
      <c r="P670812" s="83"/>
    </row>
    <row r="670813" spans="16:16" x14ac:dyDescent="0.3">
      <c r="P670813" s="83"/>
    </row>
    <row r="670814" spans="16:16" x14ac:dyDescent="0.3">
      <c r="P670814" s="83"/>
    </row>
    <row r="670815" spans="16:16" x14ac:dyDescent="0.3">
      <c r="P670815" s="83"/>
    </row>
    <row r="670816" spans="16:16" x14ac:dyDescent="0.3">
      <c r="P670816" s="83"/>
    </row>
    <row r="670817" spans="16:16" x14ac:dyDescent="0.3">
      <c r="P670817" s="83"/>
    </row>
    <row r="670818" spans="16:16" x14ac:dyDescent="0.3">
      <c r="P670818" s="83"/>
    </row>
    <row r="670819" spans="16:16" x14ac:dyDescent="0.3">
      <c r="P670819" s="83"/>
    </row>
    <row r="670820" spans="16:16" x14ac:dyDescent="0.3">
      <c r="P670820" s="83"/>
    </row>
    <row r="670821" spans="16:16" x14ac:dyDescent="0.3">
      <c r="P670821" s="83"/>
    </row>
    <row r="670822" spans="16:16" x14ac:dyDescent="0.3">
      <c r="P670822" s="83"/>
    </row>
    <row r="670823" spans="16:16" x14ac:dyDescent="0.3">
      <c r="P670823" s="83"/>
    </row>
    <row r="670824" spans="16:16" x14ac:dyDescent="0.3">
      <c r="P670824" s="83"/>
    </row>
    <row r="670825" spans="16:16" x14ac:dyDescent="0.3">
      <c r="P670825" s="83"/>
    </row>
    <row r="670826" spans="16:16" x14ac:dyDescent="0.3">
      <c r="P670826" s="83"/>
    </row>
    <row r="670827" spans="16:16" x14ac:dyDescent="0.3">
      <c r="P670827" s="83"/>
    </row>
    <row r="670828" spans="16:16" x14ac:dyDescent="0.3">
      <c r="P670828" s="83"/>
    </row>
    <row r="670829" spans="16:16" x14ac:dyDescent="0.3">
      <c r="P670829" s="83"/>
    </row>
    <row r="670830" spans="16:16" x14ac:dyDescent="0.3">
      <c r="P670830" s="83"/>
    </row>
    <row r="670831" spans="16:16" x14ac:dyDescent="0.3">
      <c r="P670831" s="83"/>
    </row>
    <row r="670832" spans="16:16" x14ac:dyDescent="0.3">
      <c r="P670832" s="83"/>
    </row>
    <row r="670833" spans="16:16" x14ac:dyDescent="0.3">
      <c r="P670833" s="83"/>
    </row>
    <row r="670834" spans="16:16" x14ac:dyDescent="0.3">
      <c r="P670834" s="83"/>
    </row>
    <row r="670835" spans="16:16" x14ac:dyDescent="0.3">
      <c r="P670835" s="83"/>
    </row>
    <row r="670836" spans="16:16" x14ac:dyDescent="0.3">
      <c r="P670836" s="83"/>
    </row>
    <row r="670837" spans="16:16" x14ac:dyDescent="0.3">
      <c r="P670837" s="83"/>
    </row>
    <row r="670838" spans="16:16" x14ac:dyDescent="0.3">
      <c r="P670838" s="83"/>
    </row>
    <row r="670839" spans="16:16" x14ac:dyDescent="0.3">
      <c r="P670839" s="83"/>
    </row>
    <row r="670840" spans="16:16" x14ac:dyDescent="0.3">
      <c r="P670840" s="83"/>
    </row>
    <row r="670841" spans="16:16" x14ac:dyDescent="0.3">
      <c r="P670841" s="83"/>
    </row>
    <row r="670842" spans="16:16" x14ac:dyDescent="0.3">
      <c r="P670842" s="83"/>
    </row>
    <row r="670843" spans="16:16" x14ac:dyDescent="0.3">
      <c r="P670843" s="83"/>
    </row>
    <row r="670844" spans="16:16" x14ac:dyDescent="0.3">
      <c r="P670844" s="83"/>
    </row>
    <row r="670845" spans="16:16" x14ac:dyDescent="0.3">
      <c r="P670845" s="83"/>
    </row>
    <row r="670846" spans="16:16" x14ac:dyDescent="0.3">
      <c r="P670846" s="83"/>
    </row>
    <row r="670847" spans="16:16" x14ac:dyDescent="0.3">
      <c r="P670847" s="83"/>
    </row>
    <row r="670848" spans="16:16" x14ac:dyDescent="0.3">
      <c r="P670848" s="83"/>
    </row>
    <row r="670849" spans="16:16" x14ac:dyDescent="0.3">
      <c r="P670849" s="83"/>
    </row>
    <row r="670850" spans="16:16" x14ac:dyDescent="0.3">
      <c r="P670850" s="83"/>
    </row>
    <row r="670851" spans="16:16" x14ac:dyDescent="0.3">
      <c r="P670851" s="83"/>
    </row>
    <row r="670852" spans="16:16" x14ac:dyDescent="0.3">
      <c r="P670852" s="83"/>
    </row>
    <row r="670853" spans="16:16" x14ac:dyDescent="0.3">
      <c r="P670853" s="83"/>
    </row>
    <row r="670854" spans="16:16" x14ac:dyDescent="0.3">
      <c r="P670854" s="83"/>
    </row>
    <row r="670855" spans="16:16" x14ac:dyDescent="0.3">
      <c r="P670855" s="83"/>
    </row>
    <row r="670856" spans="16:16" x14ac:dyDescent="0.3">
      <c r="P670856" s="83"/>
    </row>
    <row r="670857" spans="16:16" x14ac:dyDescent="0.3">
      <c r="P670857" s="83"/>
    </row>
    <row r="670858" spans="16:16" x14ac:dyDescent="0.3">
      <c r="P670858" s="83"/>
    </row>
    <row r="670859" spans="16:16" x14ac:dyDescent="0.3">
      <c r="P670859" s="83"/>
    </row>
    <row r="670860" spans="16:16" x14ac:dyDescent="0.3">
      <c r="P670860" s="83"/>
    </row>
    <row r="670861" spans="16:16" x14ac:dyDescent="0.3">
      <c r="P670861" s="83"/>
    </row>
    <row r="670862" spans="16:16" x14ac:dyDescent="0.3">
      <c r="P670862" s="83"/>
    </row>
    <row r="670863" spans="16:16" x14ac:dyDescent="0.3">
      <c r="P670863" s="83"/>
    </row>
    <row r="670864" spans="16:16" x14ac:dyDescent="0.3">
      <c r="P670864" s="83"/>
    </row>
    <row r="670865" spans="16:16" x14ac:dyDescent="0.3">
      <c r="P670865" s="83"/>
    </row>
    <row r="670866" spans="16:16" x14ac:dyDescent="0.3">
      <c r="P670866" s="83"/>
    </row>
    <row r="670867" spans="16:16" x14ac:dyDescent="0.3">
      <c r="P670867" s="83"/>
    </row>
    <row r="670868" spans="16:16" x14ac:dyDescent="0.3">
      <c r="P670868" s="83"/>
    </row>
    <row r="670869" spans="16:16" x14ac:dyDescent="0.3">
      <c r="P670869" s="83"/>
    </row>
    <row r="670870" spans="16:16" x14ac:dyDescent="0.3">
      <c r="P670870" s="83"/>
    </row>
    <row r="670871" spans="16:16" x14ac:dyDescent="0.3">
      <c r="P670871" s="83"/>
    </row>
    <row r="670872" spans="16:16" x14ac:dyDescent="0.3">
      <c r="P670872" s="83"/>
    </row>
    <row r="670873" spans="16:16" x14ac:dyDescent="0.3">
      <c r="P670873" s="83"/>
    </row>
    <row r="670874" spans="16:16" x14ac:dyDescent="0.3">
      <c r="P670874" s="83"/>
    </row>
    <row r="670875" spans="16:16" x14ac:dyDescent="0.3">
      <c r="P670875" s="83"/>
    </row>
    <row r="670876" spans="16:16" x14ac:dyDescent="0.3">
      <c r="P670876" s="83"/>
    </row>
    <row r="670877" spans="16:16" x14ac:dyDescent="0.3">
      <c r="P670877" s="83"/>
    </row>
    <row r="670878" spans="16:16" x14ac:dyDescent="0.3">
      <c r="P670878" s="83"/>
    </row>
    <row r="670879" spans="16:16" x14ac:dyDescent="0.3">
      <c r="P670879" s="83"/>
    </row>
    <row r="670880" spans="16:16" x14ac:dyDescent="0.3">
      <c r="P670880" s="83"/>
    </row>
    <row r="670881" spans="16:16" x14ac:dyDescent="0.3">
      <c r="P670881" s="83"/>
    </row>
    <row r="670882" spans="16:16" x14ac:dyDescent="0.3">
      <c r="P670882" s="83"/>
    </row>
    <row r="670883" spans="16:16" x14ac:dyDescent="0.3">
      <c r="P670883" s="83"/>
    </row>
    <row r="670884" spans="16:16" x14ac:dyDescent="0.3">
      <c r="P670884" s="83"/>
    </row>
    <row r="670885" spans="16:16" x14ac:dyDescent="0.3">
      <c r="P670885" s="83"/>
    </row>
    <row r="670886" spans="16:16" x14ac:dyDescent="0.3">
      <c r="P670886" s="83"/>
    </row>
    <row r="670887" spans="16:16" x14ac:dyDescent="0.3">
      <c r="P670887" s="83"/>
    </row>
    <row r="670888" spans="16:16" x14ac:dyDescent="0.3">
      <c r="P670888" s="83"/>
    </row>
    <row r="670889" spans="16:16" x14ac:dyDescent="0.3">
      <c r="P670889" s="83"/>
    </row>
    <row r="670890" spans="16:16" x14ac:dyDescent="0.3">
      <c r="P670890" s="83"/>
    </row>
    <row r="670891" spans="16:16" x14ac:dyDescent="0.3">
      <c r="P670891" s="83"/>
    </row>
    <row r="670892" spans="16:16" x14ac:dyDescent="0.3">
      <c r="P670892" s="83"/>
    </row>
    <row r="670893" spans="16:16" x14ac:dyDescent="0.3">
      <c r="P670893" s="83"/>
    </row>
    <row r="670894" spans="16:16" x14ac:dyDescent="0.3">
      <c r="P670894" s="83"/>
    </row>
    <row r="670895" spans="16:16" x14ac:dyDescent="0.3">
      <c r="P670895" s="83"/>
    </row>
    <row r="670896" spans="16:16" x14ac:dyDescent="0.3">
      <c r="P670896" s="83"/>
    </row>
    <row r="670897" spans="16:16" x14ac:dyDescent="0.3">
      <c r="P670897" s="83"/>
    </row>
    <row r="670898" spans="16:16" x14ac:dyDescent="0.3">
      <c r="P670898" s="83"/>
    </row>
    <row r="670899" spans="16:16" x14ac:dyDescent="0.3">
      <c r="P670899" s="83"/>
    </row>
    <row r="670900" spans="16:16" x14ac:dyDescent="0.3">
      <c r="P670900" s="83"/>
    </row>
    <row r="670901" spans="16:16" x14ac:dyDescent="0.3">
      <c r="P670901" s="83"/>
    </row>
    <row r="670902" spans="16:16" x14ac:dyDescent="0.3">
      <c r="P670902" s="83"/>
    </row>
    <row r="670903" spans="16:16" x14ac:dyDescent="0.3">
      <c r="P670903" s="83"/>
    </row>
    <row r="670904" spans="16:16" x14ac:dyDescent="0.3">
      <c r="P670904" s="83"/>
    </row>
    <row r="670905" spans="16:16" x14ac:dyDescent="0.3">
      <c r="P670905" s="83"/>
    </row>
    <row r="670906" spans="16:16" x14ac:dyDescent="0.3">
      <c r="P670906" s="83"/>
    </row>
    <row r="670907" spans="16:16" x14ac:dyDescent="0.3">
      <c r="P670907" s="83"/>
    </row>
    <row r="670908" spans="16:16" x14ac:dyDescent="0.3">
      <c r="P670908" s="83"/>
    </row>
    <row r="670909" spans="16:16" x14ac:dyDescent="0.3">
      <c r="P670909" s="83"/>
    </row>
    <row r="670910" spans="16:16" x14ac:dyDescent="0.3">
      <c r="P670910" s="83"/>
    </row>
    <row r="670911" spans="16:16" x14ac:dyDescent="0.3">
      <c r="P670911" s="83"/>
    </row>
    <row r="670912" spans="16:16" x14ac:dyDescent="0.3">
      <c r="P670912" s="83"/>
    </row>
    <row r="670913" spans="16:16" x14ac:dyDescent="0.3">
      <c r="P670913" s="83"/>
    </row>
    <row r="670914" spans="16:16" x14ac:dyDescent="0.3">
      <c r="P670914" s="83"/>
    </row>
    <row r="670915" spans="16:16" x14ac:dyDescent="0.3">
      <c r="P670915" s="83"/>
    </row>
    <row r="670916" spans="16:16" x14ac:dyDescent="0.3">
      <c r="P670916" s="83"/>
    </row>
    <row r="670917" spans="16:16" x14ac:dyDescent="0.3">
      <c r="P670917" s="83"/>
    </row>
    <row r="670918" spans="16:16" x14ac:dyDescent="0.3">
      <c r="P670918" s="83"/>
    </row>
    <row r="670919" spans="16:16" x14ac:dyDescent="0.3">
      <c r="P670919" s="83"/>
    </row>
    <row r="670920" spans="16:16" x14ac:dyDescent="0.3">
      <c r="P670920" s="83"/>
    </row>
    <row r="670921" spans="16:16" x14ac:dyDescent="0.3">
      <c r="P670921" s="83"/>
    </row>
    <row r="670922" spans="16:16" x14ac:dyDescent="0.3">
      <c r="P670922" s="83"/>
    </row>
    <row r="670923" spans="16:16" x14ac:dyDescent="0.3">
      <c r="P670923" s="83"/>
    </row>
    <row r="670924" spans="16:16" x14ac:dyDescent="0.3">
      <c r="P670924" s="83"/>
    </row>
    <row r="670925" spans="16:16" x14ac:dyDescent="0.3">
      <c r="P670925" s="83"/>
    </row>
    <row r="670926" spans="16:16" x14ac:dyDescent="0.3">
      <c r="P670926" s="83"/>
    </row>
    <row r="670927" spans="16:16" x14ac:dyDescent="0.3">
      <c r="P670927" s="83"/>
    </row>
    <row r="670928" spans="16:16" x14ac:dyDescent="0.3">
      <c r="P670928" s="83"/>
    </row>
    <row r="670929" spans="16:16" x14ac:dyDescent="0.3">
      <c r="P670929" s="83"/>
    </row>
    <row r="670930" spans="16:16" x14ac:dyDescent="0.3">
      <c r="P670930" s="83"/>
    </row>
    <row r="670931" spans="16:16" x14ac:dyDescent="0.3">
      <c r="P670931" s="83"/>
    </row>
    <row r="670932" spans="16:16" x14ac:dyDescent="0.3">
      <c r="P670932" s="83"/>
    </row>
    <row r="670933" spans="16:16" x14ac:dyDescent="0.3">
      <c r="P670933" s="83"/>
    </row>
    <row r="670934" spans="16:16" x14ac:dyDescent="0.3">
      <c r="P670934" s="83"/>
    </row>
    <row r="670935" spans="16:16" x14ac:dyDescent="0.3">
      <c r="P670935" s="83"/>
    </row>
    <row r="670936" spans="16:16" x14ac:dyDescent="0.3">
      <c r="P670936" s="83"/>
    </row>
    <row r="670937" spans="16:16" x14ac:dyDescent="0.3">
      <c r="P670937" s="83"/>
    </row>
    <row r="670938" spans="16:16" x14ac:dyDescent="0.3">
      <c r="P670938" s="83"/>
    </row>
    <row r="670939" spans="16:16" x14ac:dyDescent="0.3">
      <c r="P670939" s="83"/>
    </row>
    <row r="670940" spans="16:16" x14ac:dyDescent="0.3">
      <c r="P670940" s="83"/>
    </row>
    <row r="670941" spans="16:16" x14ac:dyDescent="0.3">
      <c r="P670941" s="83"/>
    </row>
    <row r="670942" spans="16:16" x14ac:dyDescent="0.3">
      <c r="P670942" s="83"/>
    </row>
    <row r="670943" spans="16:16" x14ac:dyDescent="0.3">
      <c r="P670943" s="83"/>
    </row>
    <row r="670944" spans="16:16" x14ac:dyDescent="0.3">
      <c r="P670944" s="83"/>
    </row>
    <row r="670945" spans="16:16" x14ac:dyDescent="0.3">
      <c r="P670945" s="83"/>
    </row>
    <row r="670946" spans="16:16" x14ac:dyDescent="0.3">
      <c r="P670946" s="83"/>
    </row>
    <row r="670947" spans="16:16" x14ac:dyDescent="0.3">
      <c r="P670947" s="83"/>
    </row>
    <row r="670948" spans="16:16" x14ac:dyDescent="0.3">
      <c r="P670948" s="83"/>
    </row>
    <row r="670949" spans="16:16" x14ac:dyDescent="0.3">
      <c r="P670949" s="83"/>
    </row>
    <row r="670950" spans="16:16" x14ac:dyDescent="0.3">
      <c r="P670950" s="83"/>
    </row>
    <row r="670951" spans="16:16" x14ac:dyDescent="0.3">
      <c r="P670951" s="83"/>
    </row>
    <row r="670952" spans="16:16" x14ac:dyDescent="0.3">
      <c r="P670952" s="83"/>
    </row>
    <row r="670953" spans="16:16" x14ac:dyDescent="0.3">
      <c r="P670953" s="83"/>
    </row>
    <row r="670954" spans="16:16" x14ac:dyDescent="0.3">
      <c r="P670954" s="83"/>
    </row>
    <row r="670955" spans="16:16" x14ac:dyDescent="0.3">
      <c r="P670955" s="83"/>
    </row>
    <row r="670956" spans="16:16" x14ac:dyDescent="0.3">
      <c r="P670956" s="83"/>
    </row>
    <row r="670957" spans="16:16" x14ac:dyDescent="0.3">
      <c r="P670957" s="83"/>
    </row>
    <row r="670958" spans="16:16" x14ac:dyDescent="0.3">
      <c r="P670958" s="83"/>
    </row>
    <row r="670959" spans="16:16" x14ac:dyDescent="0.3">
      <c r="P670959" s="83"/>
    </row>
    <row r="670960" spans="16:16" x14ac:dyDescent="0.3">
      <c r="P670960" s="83"/>
    </row>
    <row r="670961" spans="16:16" x14ac:dyDescent="0.3">
      <c r="P670961" s="83"/>
    </row>
    <row r="670962" spans="16:16" x14ac:dyDescent="0.3">
      <c r="P670962" s="83"/>
    </row>
    <row r="670963" spans="16:16" x14ac:dyDescent="0.3">
      <c r="P670963" s="83"/>
    </row>
    <row r="670964" spans="16:16" x14ac:dyDescent="0.3">
      <c r="P670964" s="83"/>
    </row>
    <row r="670965" spans="16:16" x14ac:dyDescent="0.3">
      <c r="P670965" s="83"/>
    </row>
    <row r="670966" spans="16:16" x14ac:dyDescent="0.3">
      <c r="P670966" s="83"/>
    </row>
    <row r="670967" spans="16:16" x14ac:dyDescent="0.3">
      <c r="P670967" s="83"/>
    </row>
    <row r="670968" spans="16:16" x14ac:dyDescent="0.3">
      <c r="P670968" s="83"/>
    </row>
    <row r="670969" spans="16:16" x14ac:dyDescent="0.3">
      <c r="P670969" s="83"/>
    </row>
    <row r="670970" spans="16:16" x14ac:dyDescent="0.3">
      <c r="P670970" s="83"/>
    </row>
    <row r="670971" spans="16:16" x14ac:dyDescent="0.3">
      <c r="P670971" s="83"/>
    </row>
    <row r="670972" spans="16:16" x14ac:dyDescent="0.3">
      <c r="P670972" s="83"/>
    </row>
    <row r="670973" spans="16:16" x14ac:dyDescent="0.3">
      <c r="P670973" s="83"/>
    </row>
    <row r="670974" spans="16:16" x14ac:dyDescent="0.3">
      <c r="P670974" s="83"/>
    </row>
    <row r="670975" spans="16:16" x14ac:dyDescent="0.3">
      <c r="P670975" s="83"/>
    </row>
    <row r="670976" spans="16:16" x14ac:dyDescent="0.3">
      <c r="P670976" s="83"/>
    </row>
    <row r="670977" spans="16:16" x14ac:dyDescent="0.3">
      <c r="P670977" s="83"/>
    </row>
    <row r="670978" spans="16:16" x14ac:dyDescent="0.3">
      <c r="P670978" s="83"/>
    </row>
    <row r="670979" spans="16:16" x14ac:dyDescent="0.3">
      <c r="P670979" s="83"/>
    </row>
    <row r="670980" spans="16:16" x14ac:dyDescent="0.3">
      <c r="P670980" s="83"/>
    </row>
    <row r="670981" spans="16:16" x14ac:dyDescent="0.3">
      <c r="P670981" s="83"/>
    </row>
    <row r="670982" spans="16:16" x14ac:dyDescent="0.3">
      <c r="P670982" s="83"/>
    </row>
    <row r="670983" spans="16:16" x14ac:dyDescent="0.3">
      <c r="P670983" s="83"/>
    </row>
    <row r="670984" spans="16:16" x14ac:dyDescent="0.3">
      <c r="P670984" s="83"/>
    </row>
    <row r="670985" spans="16:16" x14ac:dyDescent="0.3">
      <c r="P670985" s="83"/>
    </row>
    <row r="670986" spans="16:16" x14ac:dyDescent="0.3">
      <c r="P670986" s="83"/>
    </row>
    <row r="670987" spans="16:16" x14ac:dyDescent="0.3">
      <c r="P670987" s="83"/>
    </row>
    <row r="670988" spans="16:16" x14ac:dyDescent="0.3">
      <c r="P670988" s="83"/>
    </row>
    <row r="670989" spans="16:16" x14ac:dyDescent="0.3">
      <c r="P670989" s="83"/>
    </row>
    <row r="670990" spans="16:16" x14ac:dyDescent="0.3">
      <c r="P670990" s="83"/>
    </row>
    <row r="670991" spans="16:16" x14ac:dyDescent="0.3">
      <c r="P670991" s="83"/>
    </row>
    <row r="670992" spans="16:16" x14ac:dyDescent="0.3">
      <c r="P670992" s="83"/>
    </row>
    <row r="670993" spans="16:16" x14ac:dyDescent="0.3">
      <c r="P670993" s="83"/>
    </row>
    <row r="670994" spans="16:16" x14ac:dyDescent="0.3">
      <c r="P670994" s="83"/>
    </row>
    <row r="670995" spans="16:16" x14ac:dyDescent="0.3">
      <c r="P670995" s="83"/>
    </row>
    <row r="670996" spans="16:16" x14ac:dyDescent="0.3">
      <c r="P670996" s="83"/>
    </row>
    <row r="670997" spans="16:16" x14ac:dyDescent="0.3">
      <c r="P670997" s="83"/>
    </row>
    <row r="670998" spans="16:16" x14ac:dyDescent="0.3">
      <c r="P670998" s="83"/>
    </row>
    <row r="670999" spans="16:16" x14ac:dyDescent="0.3">
      <c r="P670999" s="83"/>
    </row>
    <row r="671000" spans="16:16" x14ac:dyDescent="0.3">
      <c r="P671000" s="83"/>
    </row>
    <row r="671001" spans="16:16" x14ac:dyDescent="0.3">
      <c r="P671001" s="83"/>
    </row>
    <row r="671002" spans="16:16" x14ac:dyDescent="0.3">
      <c r="P671002" s="83"/>
    </row>
    <row r="671003" spans="16:16" x14ac:dyDescent="0.3">
      <c r="P671003" s="83"/>
    </row>
    <row r="671004" spans="16:16" x14ac:dyDescent="0.3">
      <c r="P671004" s="83"/>
    </row>
    <row r="671005" spans="16:16" x14ac:dyDescent="0.3">
      <c r="P671005" s="83"/>
    </row>
    <row r="671006" spans="16:16" x14ac:dyDescent="0.3">
      <c r="P671006" s="83"/>
    </row>
    <row r="671007" spans="16:16" x14ac:dyDescent="0.3">
      <c r="P671007" s="83"/>
    </row>
    <row r="671008" spans="16:16" x14ac:dyDescent="0.3">
      <c r="P671008" s="83"/>
    </row>
    <row r="671009" spans="16:16" x14ac:dyDescent="0.3">
      <c r="P671009" s="83"/>
    </row>
    <row r="671010" spans="16:16" x14ac:dyDescent="0.3">
      <c r="P671010" s="83"/>
    </row>
    <row r="671011" spans="16:16" x14ac:dyDescent="0.3">
      <c r="P671011" s="83"/>
    </row>
    <row r="671012" spans="16:16" x14ac:dyDescent="0.3">
      <c r="P671012" s="83"/>
    </row>
    <row r="671013" spans="16:16" x14ac:dyDescent="0.3">
      <c r="P671013" s="83"/>
    </row>
    <row r="671014" spans="16:16" x14ac:dyDescent="0.3">
      <c r="P671014" s="83"/>
    </row>
    <row r="671015" spans="16:16" x14ac:dyDescent="0.3">
      <c r="P671015" s="83"/>
    </row>
    <row r="671016" spans="16:16" x14ac:dyDescent="0.3">
      <c r="P671016" s="83"/>
    </row>
    <row r="671017" spans="16:16" x14ac:dyDescent="0.3">
      <c r="P671017" s="83"/>
    </row>
    <row r="671018" spans="16:16" x14ac:dyDescent="0.3">
      <c r="P671018" s="83"/>
    </row>
    <row r="671019" spans="16:16" x14ac:dyDescent="0.3">
      <c r="P671019" s="83"/>
    </row>
    <row r="671020" spans="16:16" x14ac:dyDescent="0.3">
      <c r="P671020" s="83"/>
    </row>
    <row r="671021" spans="16:16" x14ac:dyDescent="0.3">
      <c r="P671021" s="83"/>
    </row>
    <row r="671022" spans="16:16" x14ac:dyDescent="0.3">
      <c r="P671022" s="83"/>
    </row>
    <row r="671023" spans="16:16" x14ac:dyDescent="0.3">
      <c r="P671023" s="83"/>
    </row>
    <row r="671024" spans="16:16" x14ac:dyDescent="0.3">
      <c r="P671024" s="83"/>
    </row>
    <row r="671025" spans="16:16" x14ac:dyDescent="0.3">
      <c r="P671025" s="83"/>
    </row>
    <row r="671026" spans="16:16" x14ac:dyDescent="0.3">
      <c r="P671026" s="83"/>
    </row>
    <row r="671027" spans="16:16" x14ac:dyDescent="0.3">
      <c r="P671027" s="83"/>
    </row>
    <row r="671028" spans="16:16" x14ac:dyDescent="0.3">
      <c r="P671028" s="83"/>
    </row>
    <row r="671029" spans="16:16" x14ac:dyDescent="0.3">
      <c r="P671029" s="83"/>
    </row>
    <row r="671030" spans="16:16" x14ac:dyDescent="0.3">
      <c r="P671030" s="83"/>
    </row>
    <row r="671031" spans="16:16" x14ac:dyDescent="0.3">
      <c r="P671031" s="83"/>
    </row>
    <row r="671032" spans="16:16" x14ac:dyDescent="0.3">
      <c r="P671032" s="83"/>
    </row>
    <row r="671033" spans="16:16" x14ac:dyDescent="0.3">
      <c r="P671033" s="83"/>
    </row>
    <row r="671034" spans="16:16" x14ac:dyDescent="0.3">
      <c r="P671034" s="83"/>
    </row>
    <row r="671035" spans="16:16" x14ac:dyDescent="0.3">
      <c r="P671035" s="83"/>
    </row>
    <row r="671036" spans="16:16" x14ac:dyDescent="0.3">
      <c r="P671036" s="83"/>
    </row>
    <row r="671037" spans="16:16" x14ac:dyDescent="0.3">
      <c r="P671037" s="83"/>
    </row>
    <row r="671038" spans="16:16" x14ac:dyDescent="0.3">
      <c r="P671038" s="83"/>
    </row>
    <row r="671039" spans="16:16" x14ac:dyDescent="0.3">
      <c r="P671039" s="83"/>
    </row>
    <row r="671040" spans="16:16" x14ac:dyDescent="0.3">
      <c r="P671040" s="83"/>
    </row>
    <row r="671041" spans="16:16" x14ac:dyDescent="0.3">
      <c r="P671041" s="83"/>
    </row>
    <row r="671042" spans="16:16" x14ac:dyDescent="0.3">
      <c r="P671042" s="83"/>
    </row>
    <row r="671043" spans="16:16" x14ac:dyDescent="0.3">
      <c r="P671043" s="83"/>
    </row>
    <row r="671044" spans="16:16" x14ac:dyDescent="0.3">
      <c r="P671044" s="83"/>
    </row>
    <row r="671045" spans="16:16" x14ac:dyDescent="0.3">
      <c r="P671045" s="83"/>
    </row>
    <row r="671046" spans="16:16" x14ac:dyDescent="0.3">
      <c r="P671046" s="83"/>
    </row>
    <row r="671047" spans="16:16" x14ac:dyDescent="0.3">
      <c r="P671047" s="83"/>
    </row>
    <row r="671048" spans="16:16" x14ac:dyDescent="0.3">
      <c r="P671048" s="83"/>
    </row>
    <row r="671049" spans="16:16" x14ac:dyDescent="0.3">
      <c r="P671049" s="83"/>
    </row>
    <row r="671050" spans="16:16" x14ac:dyDescent="0.3">
      <c r="P671050" s="83"/>
    </row>
    <row r="671051" spans="16:16" x14ac:dyDescent="0.3">
      <c r="P671051" s="83"/>
    </row>
    <row r="671052" spans="16:16" x14ac:dyDescent="0.3">
      <c r="P671052" s="83"/>
    </row>
    <row r="671053" spans="16:16" x14ac:dyDescent="0.3">
      <c r="P671053" s="83"/>
    </row>
    <row r="671054" spans="16:16" x14ac:dyDescent="0.3">
      <c r="P671054" s="83"/>
    </row>
    <row r="671055" spans="16:16" x14ac:dyDescent="0.3">
      <c r="P671055" s="83"/>
    </row>
    <row r="671056" spans="16:16" x14ac:dyDescent="0.3">
      <c r="P671056" s="83"/>
    </row>
    <row r="671057" spans="16:16" x14ac:dyDescent="0.3">
      <c r="P671057" s="83"/>
    </row>
    <row r="671058" spans="16:16" x14ac:dyDescent="0.3">
      <c r="P671058" s="83"/>
    </row>
    <row r="671059" spans="16:16" x14ac:dyDescent="0.3">
      <c r="P671059" s="83"/>
    </row>
    <row r="671060" spans="16:16" x14ac:dyDescent="0.3">
      <c r="P671060" s="83"/>
    </row>
    <row r="671061" spans="16:16" x14ac:dyDescent="0.3">
      <c r="P671061" s="83"/>
    </row>
    <row r="671062" spans="16:16" x14ac:dyDescent="0.3">
      <c r="P671062" s="83"/>
    </row>
    <row r="671063" spans="16:16" x14ac:dyDescent="0.3">
      <c r="P671063" s="83"/>
    </row>
    <row r="671064" spans="16:16" x14ac:dyDescent="0.3">
      <c r="P671064" s="83"/>
    </row>
    <row r="671065" spans="16:16" x14ac:dyDescent="0.3">
      <c r="P671065" s="83"/>
    </row>
    <row r="671066" spans="16:16" x14ac:dyDescent="0.3">
      <c r="P671066" s="83"/>
    </row>
    <row r="671067" spans="16:16" x14ac:dyDescent="0.3">
      <c r="P671067" s="83"/>
    </row>
    <row r="671068" spans="16:16" x14ac:dyDescent="0.3">
      <c r="P671068" s="83"/>
    </row>
    <row r="671069" spans="16:16" x14ac:dyDescent="0.3">
      <c r="P671069" s="83"/>
    </row>
    <row r="671070" spans="16:16" x14ac:dyDescent="0.3">
      <c r="P671070" s="83"/>
    </row>
    <row r="671071" spans="16:16" x14ac:dyDescent="0.3">
      <c r="P671071" s="83"/>
    </row>
    <row r="671072" spans="16:16" x14ac:dyDescent="0.3">
      <c r="P671072" s="83"/>
    </row>
    <row r="671073" spans="16:16" x14ac:dyDescent="0.3">
      <c r="P671073" s="83"/>
    </row>
    <row r="671074" spans="16:16" x14ac:dyDescent="0.3">
      <c r="P671074" s="83"/>
    </row>
    <row r="671075" spans="16:16" x14ac:dyDescent="0.3">
      <c r="P671075" s="83"/>
    </row>
    <row r="671076" spans="16:16" x14ac:dyDescent="0.3">
      <c r="P671076" s="83"/>
    </row>
    <row r="671077" spans="16:16" x14ac:dyDescent="0.3">
      <c r="P671077" s="83"/>
    </row>
    <row r="671078" spans="16:16" x14ac:dyDescent="0.3">
      <c r="P671078" s="83"/>
    </row>
    <row r="671079" spans="16:16" x14ac:dyDescent="0.3">
      <c r="P671079" s="83"/>
    </row>
    <row r="671080" spans="16:16" x14ac:dyDescent="0.3">
      <c r="P671080" s="83"/>
    </row>
    <row r="671081" spans="16:16" x14ac:dyDescent="0.3">
      <c r="P671081" s="83"/>
    </row>
    <row r="671082" spans="16:16" x14ac:dyDescent="0.3">
      <c r="P671082" s="83"/>
    </row>
    <row r="671083" spans="16:16" x14ac:dyDescent="0.3">
      <c r="P671083" s="83"/>
    </row>
    <row r="671084" spans="16:16" x14ac:dyDescent="0.3">
      <c r="P671084" s="83"/>
    </row>
    <row r="671085" spans="16:16" x14ac:dyDescent="0.3">
      <c r="P671085" s="83"/>
    </row>
    <row r="671086" spans="16:16" x14ac:dyDescent="0.3">
      <c r="P671086" s="83"/>
    </row>
    <row r="671087" spans="16:16" x14ac:dyDescent="0.3">
      <c r="P671087" s="83"/>
    </row>
    <row r="671088" spans="16:16" x14ac:dyDescent="0.3">
      <c r="P671088" s="83"/>
    </row>
    <row r="671089" spans="16:16" x14ac:dyDescent="0.3">
      <c r="P671089" s="83"/>
    </row>
    <row r="671090" spans="16:16" x14ac:dyDescent="0.3">
      <c r="P671090" s="83"/>
    </row>
    <row r="671091" spans="16:16" x14ac:dyDescent="0.3">
      <c r="P671091" s="83"/>
    </row>
    <row r="671092" spans="16:16" x14ac:dyDescent="0.3">
      <c r="P671092" s="83"/>
    </row>
    <row r="671093" spans="16:16" x14ac:dyDescent="0.3">
      <c r="P671093" s="83"/>
    </row>
    <row r="671094" spans="16:16" x14ac:dyDescent="0.3">
      <c r="P671094" s="83"/>
    </row>
    <row r="671095" spans="16:16" x14ac:dyDescent="0.3">
      <c r="P671095" s="83"/>
    </row>
    <row r="671096" spans="16:16" x14ac:dyDescent="0.3">
      <c r="P671096" s="83"/>
    </row>
    <row r="671097" spans="16:16" x14ac:dyDescent="0.3">
      <c r="P671097" s="83"/>
    </row>
    <row r="671098" spans="16:16" x14ac:dyDescent="0.3">
      <c r="P671098" s="83"/>
    </row>
    <row r="671099" spans="16:16" x14ac:dyDescent="0.3">
      <c r="P671099" s="83"/>
    </row>
    <row r="671100" spans="16:16" x14ac:dyDescent="0.3">
      <c r="P671100" s="83"/>
    </row>
    <row r="671101" spans="16:16" x14ac:dyDescent="0.3">
      <c r="P671101" s="83"/>
    </row>
    <row r="671102" spans="16:16" x14ac:dyDescent="0.3">
      <c r="P671102" s="83"/>
    </row>
    <row r="671103" spans="16:16" x14ac:dyDescent="0.3">
      <c r="P671103" s="83"/>
    </row>
    <row r="671104" spans="16:16" x14ac:dyDescent="0.3">
      <c r="P671104" s="83"/>
    </row>
    <row r="671105" spans="16:16" x14ac:dyDescent="0.3">
      <c r="P671105" s="83"/>
    </row>
    <row r="671106" spans="16:16" x14ac:dyDescent="0.3">
      <c r="P671106" s="83"/>
    </row>
    <row r="671107" spans="16:16" x14ac:dyDescent="0.3">
      <c r="P671107" s="83"/>
    </row>
    <row r="671108" spans="16:16" x14ac:dyDescent="0.3">
      <c r="P671108" s="83"/>
    </row>
    <row r="671109" spans="16:16" x14ac:dyDescent="0.3">
      <c r="P671109" s="83"/>
    </row>
    <row r="671110" spans="16:16" x14ac:dyDescent="0.3">
      <c r="P671110" s="83"/>
    </row>
    <row r="671111" spans="16:16" x14ac:dyDescent="0.3">
      <c r="P671111" s="83"/>
    </row>
    <row r="671112" spans="16:16" x14ac:dyDescent="0.3">
      <c r="P671112" s="83"/>
    </row>
    <row r="671113" spans="16:16" x14ac:dyDescent="0.3">
      <c r="P671113" s="83"/>
    </row>
    <row r="671114" spans="16:16" x14ac:dyDescent="0.3">
      <c r="P671114" s="83"/>
    </row>
    <row r="671115" spans="16:16" x14ac:dyDescent="0.3">
      <c r="P671115" s="83"/>
    </row>
    <row r="671116" spans="16:16" x14ac:dyDescent="0.3">
      <c r="P671116" s="83"/>
    </row>
    <row r="671117" spans="16:16" x14ac:dyDescent="0.3">
      <c r="P671117" s="83"/>
    </row>
    <row r="671118" spans="16:16" x14ac:dyDescent="0.3">
      <c r="P671118" s="83"/>
    </row>
    <row r="671119" spans="16:16" x14ac:dyDescent="0.3">
      <c r="P671119" s="83"/>
    </row>
    <row r="671120" spans="16:16" x14ac:dyDescent="0.3">
      <c r="P671120" s="83"/>
    </row>
    <row r="671121" spans="16:16" x14ac:dyDescent="0.3">
      <c r="P671121" s="83"/>
    </row>
    <row r="671122" spans="16:16" x14ac:dyDescent="0.3">
      <c r="P671122" s="83"/>
    </row>
    <row r="671123" spans="16:16" x14ac:dyDescent="0.3">
      <c r="P671123" s="83"/>
    </row>
    <row r="671124" spans="16:16" x14ac:dyDescent="0.3">
      <c r="P671124" s="83"/>
    </row>
    <row r="671125" spans="16:16" x14ac:dyDescent="0.3">
      <c r="P671125" s="83"/>
    </row>
    <row r="671126" spans="16:16" x14ac:dyDescent="0.3">
      <c r="P671126" s="83"/>
    </row>
    <row r="671127" spans="16:16" x14ac:dyDescent="0.3">
      <c r="P671127" s="83"/>
    </row>
    <row r="671128" spans="16:16" x14ac:dyDescent="0.3">
      <c r="P671128" s="83"/>
    </row>
    <row r="671129" spans="16:16" x14ac:dyDescent="0.3">
      <c r="P671129" s="83"/>
    </row>
    <row r="671130" spans="16:16" x14ac:dyDescent="0.3">
      <c r="P671130" s="83"/>
    </row>
    <row r="671131" spans="16:16" x14ac:dyDescent="0.3">
      <c r="P671131" s="83"/>
    </row>
    <row r="671132" spans="16:16" x14ac:dyDescent="0.3">
      <c r="P671132" s="83"/>
    </row>
    <row r="671133" spans="16:16" x14ac:dyDescent="0.3">
      <c r="P671133" s="83"/>
    </row>
    <row r="671134" spans="16:16" x14ac:dyDescent="0.3">
      <c r="P671134" s="83"/>
    </row>
    <row r="671135" spans="16:16" x14ac:dyDescent="0.3">
      <c r="P671135" s="83"/>
    </row>
    <row r="671136" spans="16:16" x14ac:dyDescent="0.3">
      <c r="P671136" s="83"/>
    </row>
    <row r="671137" spans="16:16" x14ac:dyDescent="0.3">
      <c r="P671137" s="83"/>
    </row>
    <row r="671138" spans="16:16" x14ac:dyDescent="0.3">
      <c r="P671138" s="83"/>
    </row>
    <row r="671139" spans="16:16" x14ac:dyDescent="0.3">
      <c r="P671139" s="83"/>
    </row>
    <row r="671140" spans="16:16" x14ac:dyDescent="0.3">
      <c r="P671140" s="83"/>
    </row>
    <row r="671141" spans="16:16" x14ac:dyDescent="0.3">
      <c r="P671141" s="83"/>
    </row>
    <row r="671142" spans="16:16" x14ac:dyDescent="0.3">
      <c r="P671142" s="83"/>
    </row>
    <row r="671143" spans="16:16" x14ac:dyDescent="0.3">
      <c r="P671143" s="83"/>
    </row>
    <row r="671144" spans="16:16" x14ac:dyDescent="0.3">
      <c r="P671144" s="83"/>
    </row>
    <row r="671145" spans="16:16" x14ac:dyDescent="0.3">
      <c r="P671145" s="83"/>
    </row>
    <row r="671146" spans="16:16" x14ac:dyDescent="0.3">
      <c r="P671146" s="83"/>
    </row>
    <row r="671147" spans="16:16" x14ac:dyDescent="0.3">
      <c r="P671147" s="83"/>
    </row>
    <row r="671148" spans="16:16" x14ac:dyDescent="0.3">
      <c r="P671148" s="83"/>
    </row>
    <row r="671149" spans="16:16" x14ac:dyDescent="0.3">
      <c r="P671149" s="83"/>
    </row>
    <row r="671150" spans="16:16" x14ac:dyDescent="0.3">
      <c r="P671150" s="83"/>
    </row>
    <row r="671151" spans="16:16" x14ac:dyDescent="0.3">
      <c r="P671151" s="83"/>
    </row>
    <row r="671152" spans="16:16" x14ac:dyDescent="0.3">
      <c r="P671152" s="83"/>
    </row>
    <row r="671153" spans="16:16" x14ac:dyDescent="0.3">
      <c r="P671153" s="83"/>
    </row>
    <row r="671154" spans="16:16" x14ac:dyDescent="0.3">
      <c r="P671154" s="83"/>
    </row>
    <row r="671155" spans="16:16" x14ac:dyDescent="0.3">
      <c r="P671155" s="83"/>
    </row>
    <row r="671156" spans="16:16" x14ac:dyDescent="0.3">
      <c r="P671156" s="83"/>
    </row>
    <row r="671157" spans="16:16" x14ac:dyDescent="0.3">
      <c r="P671157" s="83"/>
    </row>
    <row r="671158" spans="16:16" x14ac:dyDescent="0.3">
      <c r="P671158" s="83"/>
    </row>
    <row r="671159" spans="16:16" x14ac:dyDescent="0.3">
      <c r="P671159" s="83"/>
    </row>
    <row r="671160" spans="16:16" x14ac:dyDescent="0.3">
      <c r="P671160" s="83"/>
    </row>
    <row r="671161" spans="16:16" x14ac:dyDescent="0.3">
      <c r="P671161" s="83"/>
    </row>
    <row r="671162" spans="16:16" x14ac:dyDescent="0.3">
      <c r="P671162" s="83"/>
    </row>
    <row r="671163" spans="16:16" x14ac:dyDescent="0.3">
      <c r="P671163" s="83"/>
    </row>
    <row r="671164" spans="16:16" x14ac:dyDescent="0.3">
      <c r="P671164" s="83"/>
    </row>
    <row r="671165" spans="16:16" x14ac:dyDescent="0.3">
      <c r="P671165" s="83"/>
    </row>
    <row r="671166" spans="16:16" x14ac:dyDescent="0.3">
      <c r="P671166" s="83"/>
    </row>
    <row r="671167" spans="16:16" x14ac:dyDescent="0.3">
      <c r="P671167" s="83"/>
    </row>
    <row r="671168" spans="16:16" x14ac:dyDescent="0.3">
      <c r="P671168" s="83"/>
    </row>
    <row r="671169" spans="16:16" x14ac:dyDescent="0.3">
      <c r="P671169" s="83"/>
    </row>
    <row r="671170" spans="16:16" x14ac:dyDescent="0.3">
      <c r="P671170" s="83"/>
    </row>
    <row r="671171" spans="16:16" x14ac:dyDescent="0.3">
      <c r="P671171" s="83"/>
    </row>
    <row r="671172" spans="16:16" x14ac:dyDescent="0.3">
      <c r="P671172" s="83"/>
    </row>
    <row r="671173" spans="16:16" x14ac:dyDescent="0.3">
      <c r="P671173" s="83"/>
    </row>
    <row r="671174" spans="16:16" x14ac:dyDescent="0.3">
      <c r="P671174" s="83"/>
    </row>
    <row r="671175" spans="16:16" x14ac:dyDescent="0.3">
      <c r="P671175" s="83"/>
    </row>
    <row r="671176" spans="16:16" x14ac:dyDescent="0.3">
      <c r="P671176" s="83"/>
    </row>
    <row r="671177" spans="16:16" x14ac:dyDescent="0.3">
      <c r="P671177" s="83"/>
    </row>
    <row r="671178" spans="16:16" x14ac:dyDescent="0.3">
      <c r="P671178" s="83"/>
    </row>
    <row r="671179" spans="16:16" x14ac:dyDescent="0.3">
      <c r="P671179" s="83"/>
    </row>
    <row r="671180" spans="16:16" x14ac:dyDescent="0.3">
      <c r="P671180" s="83"/>
    </row>
    <row r="671181" spans="16:16" x14ac:dyDescent="0.3">
      <c r="P671181" s="83"/>
    </row>
    <row r="671182" spans="16:16" x14ac:dyDescent="0.3">
      <c r="P671182" s="83"/>
    </row>
    <row r="671183" spans="16:16" x14ac:dyDescent="0.3">
      <c r="P671183" s="83"/>
    </row>
    <row r="671184" spans="16:16" x14ac:dyDescent="0.3">
      <c r="P671184" s="83"/>
    </row>
    <row r="671185" spans="16:16" x14ac:dyDescent="0.3">
      <c r="P671185" s="83"/>
    </row>
    <row r="671186" spans="16:16" x14ac:dyDescent="0.3">
      <c r="P671186" s="83"/>
    </row>
    <row r="671187" spans="16:16" x14ac:dyDescent="0.3">
      <c r="P671187" s="83"/>
    </row>
    <row r="671188" spans="16:16" x14ac:dyDescent="0.3">
      <c r="P671188" s="83"/>
    </row>
    <row r="671189" spans="16:16" x14ac:dyDescent="0.3">
      <c r="P671189" s="83"/>
    </row>
    <row r="671190" spans="16:16" x14ac:dyDescent="0.3">
      <c r="P671190" s="83"/>
    </row>
    <row r="671191" spans="16:16" x14ac:dyDescent="0.3">
      <c r="P671191" s="83"/>
    </row>
    <row r="671192" spans="16:16" x14ac:dyDescent="0.3">
      <c r="P671192" s="83"/>
    </row>
    <row r="671193" spans="16:16" x14ac:dyDescent="0.3">
      <c r="P671193" s="83"/>
    </row>
    <row r="671194" spans="16:16" x14ac:dyDescent="0.3">
      <c r="P671194" s="83"/>
    </row>
    <row r="671195" spans="16:16" x14ac:dyDescent="0.3">
      <c r="P671195" s="83"/>
    </row>
    <row r="671196" spans="16:16" x14ac:dyDescent="0.3">
      <c r="P671196" s="83"/>
    </row>
    <row r="671197" spans="16:16" x14ac:dyDescent="0.3">
      <c r="P671197" s="83"/>
    </row>
    <row r="671198" spans="16:16" x14ac:dyDescent="0.3">
      <c r="P671198" s="83"/>
    </row>
    <row r="671199" spans="16:16" x14ac:dyDescent="0.3">
      <c r="P671199" s="83"/>
    </row>
    <row r="671200" spans="16:16" x14ac:dyDescent="0.3">
      <c r="P671200" s="83"/>
    </row>
    <row r="671201" spans="16:16" x14ac:dyDescent="0.3">
      <c r="P671201" s="83"/>
    </row>
    <row r="671202" spans="16:16" x14ac:dyDescent="0.3">
      <c r="P671202" s="83"/>
    </row>
    <row r="671203" spans="16:16" x14ac:dyDescent="0.3">
      <c r="P671203" s="83"/>
    </row>
    <row r="671204" spans="16:16" x14ac:dyDescent="0.3">
      <c r="P671204" s="83"/>
    </row>
    <row r="671205" spans="16:16" x14ac:dyDescent="0.3">
      <c r="P671205" s="83"/>
    </row>
    <row r="671206" spans="16:16" x14ac:dyDescent="0.3">
      <c r="P671206" s="83"/>
    </row>
    <row r="671207" spans="16:16" x14ac:dyDescent="0.3">
      <c r="P671207" s="83"/>
    </row>
    <row r="671208" spans="16:16" x14ac:dyDescent="0.3">
      <c r="P671208" s="83"/>
    </row>
    <row r="671209" spans="16:16" x14ac:dyDescent="0.3">
      <c r="P671209" s="83"/>
    </row>
    <row r="671210" spans="16:16" x14ac:dyDescent="0.3">
      <c r="P671210" s="83"/>
    </row>
    <row r="671211" spans="16:16" x14ac:dyDescent="0.3">
      <c r="P671211" s="83"/>
    </row>
    <row r="671212" spans="16:16" x14ac:dyDescent="0.3">
      <c r="P671212" s="83"/>
    </row>
    <row r="671213" spans="16:16" x14ac:dyDescent="0.3">
      <c r="P671213" s="83"/>
    </row>
    <row r="671214" spans="16:16" x14ac:dyDescent="0.3">
      <c r="P671214" s="83"/>
    </row>
    <row r="671215" spans="16:16" x14ac:dyDescent="0.3">
      <c r="P671215" s="83"/>
    </row>
    <row r="671216" spans="16:16" x14ac:dyDescent="0.3">
      <c r="P671216" s="83"/>
    </row>
    <row r="671217" spans="16:16" x14ac:dyDescent="0.3">
      <c r="P671217" s="83"/>
    </row>
    <row r="671218" spans="16:16" x14ac:dyDescent="0.3">
      <c r="P671218" s="83"/>
    </row>
    <row r="671219" spans="16:16" x14ac:dyDescent="0.3">
      <c r="P671219" s="83"/>
    </row>
    <row r="671220" spans="16:16" x14ac:dyDescent="0.3">
      <c r="P671220" s="83"/>
    </row>
    <row r="671221" spans="16:16" x14ac:dyDescent="0.3">
      <c r="P671221" s="83"/>
    </row>
    <row r="671222" spans="16:16" x14ac:dyDescent="0.3">
      <c r="P671222" s="83"/>
    </row>
    <row r="671223" spans="16:16" x14ac:dyDescent="0.3">
      <c r="P671223" s="83"/>
    </row>
    <row r="671224" spans="16:16" x14ac:dyDescent="0.3">
      <c r="P671224" s="83"/>
    </row>
    <row r="671225" spans="16:16" x14ac:dyDescent="0.3">
      <c r="P671225" s="83"/>
    </row>
    <row r="671226" spans="16:16" x14ac:dyDescent="0.3">
      <c r="P671226" s="83"/>
    </row>
    <row r="671227" spans="16:16" x14ac:dyDescent="0.3">
      <c r="P671227" s="83"/>
    </row>
    <row r="671228" spans="16:16" x14ac:dyDescent="0.3">
      <c r="P671228" s="83"/>
    </row>
    <row r="671229" spans="16:16" x14ac:dyDescent="0.3">
      <c r="P671229" s="83"/>
    </row>
    <row r="671230" spans="16:16" x14ac:dyDescent="0.3">
      <c r="P671230" s="83"/>
    </row>
    <row r="671231" spans="16:16" x14ac:dyDescent="0.3">
      <c r="P671231" s="83"/>
    </row>
    <row r="671232" spans="16:16" x14ac:dyDescent="0.3">
      <c r="P671232" s="83"/>
    </row>
    <row r="671233" spans="16:16" x14ac:dyDescent="0.3">
      <c r="P671233" s="83"/>
    </row>
    <row r="671234" spans="16:16" x14ac:dyDescent="0.3">
      <c r="P671234" s="83"/>
    </row>
    <row r="671235" spans="16:16" x14ac:dyDescent="0.3">
      <c r="P671235" s="83"/>
    </row>
    <row r="671236" spans="16:16" x14ac:dyDescent="0.3">
      <c r="P671236" s="83"/>
    </row>
    <row r="671237" spans="16:16" x14ac:dyDescent="0.3">
      <c r="P671237" s="83"/>
    </row>
    <row r="671238" spans="16:16" x14ac:dyDescent="0.3">
      <c r="P671238" s="83"/>
    </row>
    <row r="671239" spans="16:16" x14ac:dyDescent="0.3">
      <c r="P671239" s="83"/>
    </row>
    <row r="671240" spans="16:16" x14ac:dyDescent="0.3">
      <c r="P671240" s="83"/>
    </row>
    <row r="671241" spans="16:16" x14ac:dyDescent="0.3">
      <c r="P671241" s="83"/>
    </row>
    <row r="671242" spans="16:16" x14ac:dyDescent="0.3">
      <c r="P671242" s="83"/>
    </row>
    <row r="671243" spans="16:16" x14ac:dyDescent="0.3">
      <c r="P671243" s="83"/>
    </row>
    <row r="671244" spans="16:16" x14ac:dyDescent="0.3">
      <c r="P671244" s="83"/>
    </row>
    <row r="671245" spans="16:16" x14ac:dyDescent="0.3">
      <c r="P671245" s="83"/>
    </row>
    <row r="671246" spans="16:16" x14ac:dyDescent="0.3">
      <c r="P671246" s="83"/>
    </row>
    <row r="671247" spans="16:16" x14ac:dyDescent="0.3">
      <c r="P671247" s="83"/>
    </row>
    <row r="671248" spans="16:16" x14ac:dyDescent="0.3">
      <c r="P671248" s="83"/>
    </row>
    <row r="671249" spans="16:16" x14ac:dyDescent="0.3">
      <c r="P671249" s="83"/>
    </row>
    <row r="671250" spans="16:16" x14ac:dyDescent="0.3">
      <c r="P671250" s="83"/>
    </row>
    <row r="671251" spans="16:16" x14ac:dyDescent="0.3">
      <c r="P671251" s="83"/>
    </row>
    <row r="671252" spans="16:16" x14ac:dyDescent="0.3">
      <c r="P671252" s="83"/>
    </row>
    <row r="671253" spans="16:16" x14ac:dyDescent="0.3">
      <c r="P671253" s="83"/>
    </row>
    <row r="671254" spans="16:16" x14ac:dyDescent="0.3">
      <c r="P671254" s="83"/>
    </row>
    <row r="671255" spans="16:16" x14ac:dyDescent="0.3">
      <c r="P671255" s="83"/>
    </row>
    <row r="671256" spans="16:16" x14ac:dyDescent="0.3">
      <c r="P671256" s="83"/>
    </row>
    <row r="671257" spans="16:16" x14ac:dyDescent="0.3">
      <c r="P671257" s="83"/>
    </row>
    <row r="671258" spans="16:16" x14ac:dyDescent="0.3">
      <c r="P671258" s="83"/>
    </row>
    <row r="671259" spans="16:16" x14ac:dyDescent="0.3">
      <c r="P671259" s="83"/>
    </row>
    <row r="671260" spans="16:16" x14ac:dyDescent="0.3">
      <c r="P671260" s="83"/>
    </row>
    <row r="671261" spans="16:16" x14ac:dyDescent="0.3">
      <c r="P671261" s="83"/>
    </row>
    <row r="671262" spans="16:16" x14ac:dyDescent="0.3">
      <c r="P671262" s="83"/>
    </row>
    <row r="671263" spans="16:16" x14ac:dyDescent="0.3">
      <c r="P671263" s="83"/>
    </row>
    <row r="671264" spans="16:16" x14ac:dyDescent="0.3">
      <c r="P671264" s="83"/>
    </row>
    <row r="671265" spans="16:16" x14ac:dyDescent="0.3">
      <c r="P671265" s="83"/>
    </row>
    <row r="671266" spans="16:16" x14ac:dyDescent="0.3">
      <c r="P671266" s="83"/>
    </row>
    <row r="671267" spans="16:16" x14ac:dyDescent="0.3">
      <c r="P671267" s="83"/>
    </row>
    <row r="671268" spans="16:16" x14ac:dyDescent="0.3">
      <c r="P671268" s="83"/>
    </row>
    <row r="671269" spans="16:16" x14ac:dyDescent="0.3">
      <c r="P671269" s="83"/>
    </row>
    <row r="671270" spans="16:16" x14ac:dyDescent="0.3">
      <c r="P671270" s="83"/>
    </row>
    <row r="671271" spans="16:16" x14ac:dyDescent="0.3">
      <c r="P671271" s="83"/>
    </row>
    <row r="671272" spans="16:16" x14ac:dyDescent="0.3">
      <c r="P671272" s="83"/>
    </row>
    <row r="671273" spans="16:16" x14ac:dyDescent="0.3">
      <c r="P671273" s="83"/>
    </row>
    <row r="671274" spans="16:16" x14ac:dyDescent="0.3">
      <c r="P671274" s="83"/>
    </row>
    <row r="671275" spans="16:16" x14ac:dyDescent="0.3">
      <c r="P671275" s="83"/>
    </row>
    <row r="671276" spans="16:16" x14ac:dyDescent="0.3">
      <c r="P671276" s="83"/>
    </row>
    <row r="671277" spans="16:16" x14ac:dyDescent="0.3">
      <c r="P671277" s="83"/>
    </row>
    <row r="671278" spans="16:16" x14ac:dyDescent="0.3">
      <c r="P671278" s="83"/>
    </row>
    <row r="671279" spans="16:16" x14ac:dyDescent="0.3">
      <c r="P671279" s="83"/>
    </row>
    <row r="671280" spans="16:16" x14ac:dyDescent="0.3">
      <c r="P671280" s="83"/>
    </row>
    <row r="671281" spans="16:16" x14ac:dyDescent="0.3">
      <c r="P671281" s="83"/>
    </row>
    <row r="671282" spans="16:16" x14ac:dyDescent="0.3">
      <c r="P671282" s="83"/>
    </row>
    <row r="671283" spans="16:16" x14ac:dyDescent="0.3">
      <c r="P671283" s="83"/>
    </row>
    <row r="671284" spans="16:16" x14ac:dyDescent="0.3">
      <c r="P671284" s="83"/>
    </row>
    <row r="671285" spans="16:16" x14ac:dyDescent="0.3">
      <c r="P671285" s="83"/>
    </row>
    <row r="671286" spans="16:16" x14ac:dyDescent="0.3">
      <c r="P671286" s="83"/>
    </row>
    <row r="671287" spans="16:16" x14ac:dyDescent="0.3">
      <c r="P671287" s="83"/>
    </row>
    <row r="671288" spans="16:16" x14ac:dyDescent="0.3">
      <c r="P671288" s="83"/>
    </row>
    <row r="671289" spans="16:16" x14ac:dyDescent="0.3">
      <c r="P671289" s="83"/>
    </row>
    <row r="671290" spans="16:16" x14ac:dyDescent="0.3">
      <c r="P671290" s="83"/>
    </row>
    <row r="671291" spans="16:16" x14ac:dyDescent="0.3">
      <c r="P671291" s="83"/>
    </row>
    <row r="671292" spans="16:16" x14ac:dyDescent="0.3">
      <c r="P671292" s="83"/>
    </row>
    <row r="671293" spans="16:16" x14ac:dyDescent="0.3">
      <c r="P671293" s="83"/>
    </row>
    <row r="671294" spans="16:16" x14ac:dyDescent="0.3">
      <c r="P671294" s="83"/>
    </row>
    <row r="671295" spans="16:16" x14ac:dyDescent="0.3">
      <c r="P671295" s="83"/>
    </row>
    <row r="671296" spans="16:16" x14ac:dyDescent="0.3">
      <c r="P671296" s="83"/>
    </row>
    <row r="671297" spans="16:16" x14ac:dyDescent="0.3">
      <c r="P671297" s="83"/>
    </row>
    <row r="671298" spans="16:16" x14ac:dyDescent="0.3">
      <c r="P671298" s="83"/>
    </row>
    <row r="671299" spans="16:16" x14ac:dyDescent="0.3">
      <c r="P671299" s="83"/>
    </row>
    <row r="671300" spans="16:16" x14ac:dyDescent="0.3">
      <c r="P671300" s="83"/>
    </row>
    <row r="671301" spans="16:16" x14ac:dyDescent="0.3">
      <c r="P671301" s="83"/>
    </row>
    <row r="671302" spans="16:16" x14ac:dyDescent="0.3">
      <c r="P671302" s="83"/>
    </row>
    <row r="671303" spans="16:16" x14ac:dyDescent="0.3">
      <c r="P671303" s="83"/>
    </row>
    <row r="671304" spans="16:16" x14ac:dyDescent="0.3">
      <c r="P671304" s="83"/>
    </row>
    <row r="671305" spans="16:16" x14ac:dyDescent="0.3">
      <c r="P671305" s="83"/>
    </row>
    <row r="671306" spans="16:16" x14ac:dyDescent="0.3">
      <c r="P671306" s="83"/>
    </row>
    <row r="671307" spans="16:16" x14ac:dyDescent="0.3">
      <c r="P671307" s="83"/>
    </row>
    <row r="671308" spans="16:16" x14ac:dyDescent="0.3">
      <c r="P671308" s="83"/>
    </row>
    <row r="671309" spans="16:16" x14ac:dyDescent="0.3">
      <c r="P671309" s="83"/>
    </row>
    <row r="671310" spans="16:16" x14ac:dyDescent="0.3">
      <c r="P671310" s="83"/>
    </row>
    <row r="671311" spans="16:16" x14ac:dyDescent="0.3">
      <c r="P671311" s="83"/>
    </row>
    <row r="671312" spans="16:16" x14ac:dyDescent="0.3">
      <c r="P671312" s="83"/>
    </row>
    <row r="671313" spans="16:16" x14ac:dyDescent="0.3">
      <c r="P671313" s="83"/>
    </row>
    <row r="671314" spans="16:16" x14ac:dyDescent="0.3">
      <c r="P671314" s="83"/>
    </row>
    <row r="671315" spans="16:16" x14ac:dyDescent="0.3">
      <c r="P671315" s="83"/>
    </row>
    <row r="671316" spans="16:16" x14ac:dyDescent="0.3">
      <c r="P671316" s="83"/>
    </row>
    <row r="671317" spans="16:16" x14ac:dyDescent="0.3">
      <c r="P671317" s="83"/>
    </row>
    <row r="671318" spans="16:16" x14ac:dyDescent="0.3">
      <c r="P671318" s="83"/>
    </row>
    <row r="671319" spans="16:16" x14ac:dyDescent="0.3">
      <c r="P671319" s="83"/>
    </row>
    <row r="671320" spans="16:16" x14ac:dyDescent="0.3">
      <c r="P671320" s="83"/>
    </row>
    <row r="671321" spans="16:16" x14ac:dyDescent="0.3">
      <c r="P671321" s="83"/>
    </row>
    <row r="671322" spans="16:16" x14ac:dyDescent="0.3">
      <c r="P671322" s="83"/>
    </row>
    <row r="671323" spans="16:16" x14ac:dyDescent="0.3">
      <c r="P671323" s="83"/>
    </row>
    <row r="671324" spans="16:16" x14ac:dyDescent="0.3">
      <c r="P671324" s="83"/>
    </row>
    <row r="671325" spans="16:16" x14ac:dyDescent="0.3">
      <c r="P671325" s="83"/>
    </row>
    <row r="671326" spans="16:16" x14ac:dyDescent="0.3">
      <c r="P671326" s="83"/>
    </row>
    <row r="671327" spans="16:16" x14ac:dyDescent="0.3">
      <c r="P671327" s="83"/>
    </row>
    <row r="671328" spans="16:16" x14ac:dyDescent="0.3">
      <c r="P671328" s="83"/>
    </row>
    <row r="671329" spans="16:16" x14ac:dyDescent="0.3">
      <c r="P671329" s="83"/>
    </row>
    <row r="671330" spans="16:16" x14ac:dyDescent="0.3">
      <c r="P671330" s="83"/>
    </row>
    <row r="671331" spans="16:16" x14ac:dyDescent="0.3">
      <c r="P671331" s="83"/>
    </row>
    <row r="671332" spans="16:16" x14ac:dyDescent="0.3">
      <c r="P671332" s="83"/>
    </row>
    <row r="671333" spans="16:16" x14ac:dyDescent="0.3">
      <c r="P671333" s="83"/>
    </row>
    <row r="671334" spans="16:16" x14ac:dyDescent="0.3">
      <c r="P671334" s="83"/>
    </row>
    <row r="671335" spans="16:16" x14ac:dyDescent="0.3">
      <c r="P671335" s="83"/>
    </row>
    <row r="671336" spans="16:16" x14ac:dyDescent="0.3">
      <c r="P671336" s="83"/>
    </row>
    <row r="671337" spans="16:16" x14ac:dyDescent="0.3">
      <c r="P671337" s="83"/>
    </row>
    <row r="671338" spans="16:16" x14ac:dyDescent="0.3">
      <c r="P671338" s="83"/>
    </row>
    <row r="671339" spans="16:16" x14ac:dyDescent="0.3">
      <c r="P671339" s="83"/>
    </row>
    <row r="671340" spans="16:16" x14ac:dyDescent="0.3">
      <c r="P671340" s="83"/>
    </row>
    <row r="671341" spans="16:16" x14ac:dyDescent="0.3">
      <c r="P671341" s="83"/>
    </row>
    <row r="671342" spans="16:16" x14ac:dyDescent="0.3">
      <c r="P671342" s="83"/>
    </row>
    <row r="671343" spans="16:16" x14ac:dyDescent="0.3">
      <c r="P671343" s="83"/>
    </row>
    <row r="671344" spans="16:16" x14ac:dyDescent="0.3">
      <c r="P671344" s="83"/>
    </row>
    <row r="671345" spans="16:16" x14ac:dyDescent="0.3">
      <c r="P671345" s="83"/>
    </row>
    <row r="671346" spans="16:16" x14ac:dyDescent="0.3">
      <c r="P671346" s="83"/>
    </row>
    <row r="671347" spans="16:16" x14ac:dyDescent="0.3">
      <c r="P671347" s="83"/>
    </row>
    <row r="671348" spans="16:16" x14ac:dyDescent="0.3">
      <c r="P671348" s="83"/>
    </row>
    <row r="671349" spans="16:16" x14ac:dyDescent="0.3">
      <c r="P671349" s="83"/>
    </row>
    <row r="671350" spans="16:16" x14ac:dyDescent="0.3">
      <c r="P671350" s="83"/>
    </row>
    <row r="671351" spans="16:16" x14ac:dyDescent="0.3">
      <c r="P671351" s="83"/>
    </row>
    <row r="671352" spans="16:16" x14ac:dyDescent="0.3">
      <c r="P671352" s="83"/>
    </row>
    <row r="671353" spans="16:16" x14ac:dyDescent="0.3">
      <c r="P671353" s="83"/>
    </row>
    <row r="671354" spans="16:16" x14ac:dyDescent="0.3">
      <c r="P671354" s="83"/>
    </row>
    <row r="671355" spans="16:16" x14ac:dyDescent="0.3">
      <c r="P671355" s="83"/>
    </row>
    <row r="671356" spans="16:16" x14ac:dyDescent="0.3">
      <c r="P671356" s="83"/>
    </row>
    <row r="671357" spans="16:16" x14ac:dyDescent="0.3">
      <c r="P671357" s="83"/>
    </row>
    <row r="671358" spans="16:16" x14ac:dyDescent="0.3">
      <c r="P671358" s="83"/>
    </row>
    <row r="671359" spans="16:16" x14ac:dyDescent="0.3">
      <c r="P671359" s="83"/>
    </row>
    <row r="671360" spans="16:16" x14ac:dyDescent="0.3">
      <c r="P671360" s="83"/>
    </row>
    <row r="671361" spans="16:16" x14ac:dyDescent="0.3">
      <c r="P671361" s="83"/>
    </row>
    <row r="671362" spans="16:16" x14ac:dyDescent="0.3">
      <c r="P671362" s="83"/>
    </row>
    <row r="671363" spans="16:16" x14ac:dyDescent="0.3">
      <c r="P671363" s="83"/>
    </row>
    <row r="671364" spans="16:16" x14ac:dyDescent="0.3">
      <c r="P671364" s="83"/>
    </row>
    <row r="671365" spans="16:16" x14ac:dyDescent="0.3">
      <c r="P671365" s="83"/>
    </row>
    <row r="671366" spans="16:16" x14ac:dyDescent="0.3">
      <c r="P671366" s="83"/>
    </row>
    <row r="671367" spans="16:16" x14ac:dyDescent="0.3">
      <c r="P671367" s="83"/>
    </row>
    <row r="671368" spans="16:16" x14ac:dyDescent="0.3">
      <c r="P671368" s="83"/>
    </row>
    <row r="671369" spans="16:16" x14ac:dyDescent="0.3">
      <c r="P671369" s="83"/>
    </row>
    <row r="671370" spans="16:16" x14ac:dyDescent="0.3">
      <c r="P671370" s="83"/>
    </row>
    <row r="671371" spans="16:16" x14ac:dyDescent="0.3">
      <c r="P671371" s="83"/>
    </row>
    <row r="671372" spans="16:16" x14ac:dyDescent="0.3">
      <c r="P671372" s="83"/>
    </row>
    <row r="671373" spans="16:16" x14ac:dyDescent="0.3">
      <c r="P671373" s="83"/>
    </row>
    <row r="671374" spans="16:16" x14ac:dyDescent="0.3">
      <c r="P671374" s="83"/>
    </row>
    <row r="671375" spans="16:16" x14ac:dyDescent="0.3">
      <c r="P671375" s="83"/>
    </row>
    <row r="671376" spans="16:16" x14ac:dyDescent="0.3">
      <c r="P671376" s="83"/>
    </row>
    <row r="671377" spans="16:16" x14ac:dyDescent="0.3">
      <c r="P671377" s="83"/>
    </row>
    <row r="671378" spans="16:16" x14ac:dyDescent="0.3">
      <c r="P671378" s="83"/>
    </row>
    <row r="671379" spans="16:16" x14ac:dyDescent="0.3">
      <c r="P671379" s="83"/>
    </row>
    <row r="671380" spans="16:16" x14ac:dyDescent="0.3">
      <c r="P671380" s="83"/>
    </row>
    <row r="671381" spans="16:16" x14ac:dyDescent="0.3">
      <c r="P671381" s="83"/>
    </row>
    <row r="671382" spans="16:16" x14ac:dyDescent="0.3">
      <c r="P671382" s="83"/>
    </row>
    <row r="671383" spans="16:16" x14ac:dyDescent="0.3">
      <c r="P671383" s="83"/>
    </row>
    <row r="671384" spans="16:16" x14ac:dyDescent="0.3">
      <c r="P671384" s="83"/>
    </row>
    <row r="671385" spans="16:16" x14ac:dyDescent="0.3">
      <c r="P671385" s="83"/>
    </row>
    <row r="671386" spans="16:16" x14ac:dyDescent="0.3">
      <c r="P671386" s="83"/>
    </row>
    <row r="671387" spans="16:16" x14ac:dyDescent="0.3">
      <c r="P671387" s="83"/>
    </row>
    <row r="671388" spans="16:16" x14ac:dyDescent="0.3">
      <c r="P671388" s="83"/>
    </row>
    <row r="671389" spans="16:16" x14ac:dyDescent="0.3">
      <c r="P671389" s="83"/>
    </row>
    <row r="671390" spans="16:16" x14ac:dyDescent="0.3">
      <c r="P671390" s="83"/>
    </row>
    <row r="671391" spans="16:16" x14ac:dyDescent="0.3">
      <c r="P671391" s="83"/>
    </row>
    <row r="671392" spans="16:16" x14ac:dyDescent="0.3">
      <c r="P671392" s="83"/>
    </row>
    <row r="671393" spans="16:16" x14ac:dyDescent="0.3">
      <c r="P671393" s="83"/>
    </row>
    <row r="671394" spans="16:16" x14ac:dyDescent="0.3">
      <c r="P671394" s="83"/>
    </row>
    <row r="671395" spans="16:16" x14ac:dyDescent="0.3">
      <c r="P671395" s="83"/>
    </row>
    <row r="671396" spans="16:16" x14ac:dyDescent="0.3">
      <c r="P671396" s="83"/>
    </row>
    <row r="671397" spans="16:16" x14ac:dyDescent="0.3">
      <c r="P671397" s="83"/>
    </row>
    <row r="671398" spans="16:16" x14ac:dyDescent="0.3">
      <c r="P671398" s="83"/>
    </row>
    <row r="671399" spans="16:16" x14ac:dyDescent="0.3">
      <c r="P671399" s="83"/>
    </row>
    <row r="671400" spans="16:16" x14ac:dyDescent="0.3">
      <c r="P671400" s="83"/>
    </row>
    <row r="671401" spans="16:16" x14ac:dyDescent="0.3">
      <c r="P671401" s="83"/>
    </row>
    <row r="671402" spans="16:16" x14ac:dyDescent="0.3">
      <c r="P671402" s="83"/>
    </row>
    <row r="671403" spans="16:16" x14ac:dyDescent="0.3">
      <c r="P671403" s="83"/>
    </row>
    <row r="671404" spans="16:16" x14ac:dyDescent="0.3">
      <c r="P671404" s="83"/>
    </row>
    <row r="671405" spans="16:16" x14ac:dyDescent="0.3">
      <c r="P671405" s="83"/>
    </row>
    <row r="671406" spans="16:16" x14ac:dyDescent="0.3">
      <c r="P671406" s="83"/>
    </row>
    <row r="671407" spans="16:16" x14ac:dyDescent="0.3">
      <c r="P671407" s="83"/>
    </row>
    <row r="671408" spans="16:16" x14ac:dyDescent="0.3">
      <c r="P671408" s="83"/>
    </row>
    <row r="671409" spans="16:16" x14ac:dyDescent="0.3">
      <c r="P671409" s="83"/>
    </row>
    <row r="671410" spans="16:16" x14ac:dyDescent="0.3">
      <c r="P671410" s="83"/>
    </row>
    <row r="671411" spans="16:16" x14ac:dyDescent="0.3">
      <c r="P671411" s="83"/>
    </row>
    <row r="671412" spans="16:16" x14ac:dyDescent="0.3">
      <c r="P671412" s="83"/>
    </row>
    <row r="671413" spans="16:16" x14ac:dyDescent="0.3">
      <c r="P671413" s="83"/>
    </row>
    <row r="671414" spans="16:16" x14ac:dyDescent="0.3">
      <c r="P671414" s="83"/>
    </row>
    <row r="671415" spans="16:16" x14ac:dyDescent="0.3">
      <c r="P671415" s="83"/>
    </row>
    <row r="671416" spans="16:16" x14ac:dyDescent="0.3">
      <c r="P671416" s="83"/>
    </row>
    <row r="671417" spans="16:16" x14ac:dyDescent="0.3">
      <c r="P671417" s="83"/>
    </row>
    <row r="671418" spans="16:16" x14ac:dyDescent="0.3">
      <c r="P671418" s="83"/>
    </row>
    <row r="671419" spans="16:16" x14ac:dyDescent="0.3">
      <c r="P671419" s="83"/>
    </row>
    <row r="671420" spans="16:16" x14ac:dyDescent="0.3">
      <c r="P671420" s="83"/>
    </row>
    <row r="671421" spans="16:16" x14ac:dyDescent="0.3">
      <c r="P671421" s="83"/>
    </row>
    <row r="671422" spans="16:16" x14ac:dyDescent="0.3">
      <c r="P671422" s="83"/>
    </row>
    <row r="671423" spans="16:16" x14ac:dyDescent="0.3">
      <c r="P671423" s="83"/>
    </row>
    <row r="671424" spans="16:16" x14ac:dyDescent="0.3">
      <c r="P671424" s="83"/>
    </row>
    <row r="671425" spans="16:16" x14ac:dyDescent="0.3">
      <c r="P671425" s="83"/>
    </row>
    <row r="671426" spans="16:16" x14ac:dyDescent="0.3">
      <c r="P671426" s="83"/>
    </row>
    <row r="671427" spans="16:16" x14ac:dyDescent="0.3">
      <c r="P671427" s="83"/>
    </row>
    <row r="671428" spans="16:16" x14ac:dyDescent="0.3">
      <c r="P671428" s="83"/>
    </row>
    <row r="671429" spans="16:16" x14ac:dyDescent="0.3">
      <c r="P671429" s="83"/>
    </row>
    <row r="671430" spans="16:16" x14ac:dyDescent="0.3">
      <c r="P671430" s="83"/>
    </row>
    <row r="671431" spans="16:16" x14ac:dyDescent="0.3">
      <c r="P671431" s="83"/>
    </row>
    <row r="671432" spans="16:16" x14ac:dyDescent="0.3">
      <c r="P671432" s="83"/>
    </row>
    <row r="671433" spans="16:16" x14ac:dyDescent="0.3">
      <c r="P671433" s="83"/>
    </row>
    <row r="671434" spans="16:16" x14ac:dyDescent="0.3">
      <c r="P671434" s="83"/>
    </row>
    <row r="671435" spans="16:16" x14ac:dyDescent="0.3">
      <c r="P671435" s="83"/>
    </row>
    <row r="671436" spans="16:16" x14ac:dyDescent="0.3">
      <c r="P671436" s="83"/>
    </row>
    <row r="671437" spans="16:16" x14ac:dyDescent="0.3">
      <c r="P671437" s="83"/>
    </row>
    <row r="671438" spans="16:16" x14ac:dyDescent="0.3">
      <c r="P671438" s="83"/>
    </row>
    <row r="671439" spans="16:16" x14ac:dyDescent="0.3">
      <c r="P671439" s="83"/>
    </row>
    <row r="671440" spans="16:16" x14ac:dyDescent="0.3">
      <c r="P671440" s="83"/>
    </row>
    <row r="671441" spans="16:16" x14ac:dyDescent="0.3">
      <c r="P671441" s="83"/>
    </row>
    <row r="671442" spans="16:16" x14ac:dyDescent="0.3">
      <c r="P671442" s="83"/>
    </row>
    <row r="671443" spans="16:16" x14ac:dyDescent="0.3">
      <c r="P671443" s="83"/>
    </row>
    <row r="671444" spans="16:16" x14ac:dyDescent="0.3">
      <c r="P671444" s="83"/>
    </row>
    <row r="671445" spans="16:16" x14ac:dyDescent="0.3">
      <c r="P671445" s="83"/>
    </row>
    <row r="671446" spans="16:16" x14ac:dyDescent="0.3">
      <c r="P671446" s="83"/>
    </row>
    <row r="671447" spans="16:16" x14ac:dyDescent="0.3">
      <c r="P671447" s="83"/>
    </row>
    <row r="671448" spans="16:16" x14ac:dyDescent="0.3">
      <c r="P671448" s="83"/>
    </row>
    <row r="671449" spans="16:16" x14ac:dyDescent="0.3">
      <c r="P671449" s="83"/>
    </row>
    <row r="671450" spans="16:16" x14ac:dyDescent="0.3">
      <c r="P671450" s="83"/>
    </row>
    <row r="671451" spans="16:16" x14ac:dyDescent="0.3">
      <c r="P671451" s="83"/>
    </row>
    <row r="671452" spans="16:16" x14ac:dyDescent="0.3">
      <c r="P671452" s="83"/>
    </row>
    <row r="671453" spans="16:16" x14ac:dyDescent="0.3">
      <c r="P671453" s="83"/>
    </row>
    <row r="671454" spans="16:16" x14ac:dyDescent="0.3">
      <c r="P671454" s="83"/>
    </row>
    <row r="671455" spans="16:16" x14ac:dyDescent="0.3">
      <c r="P671455" s="83"/>
    </row>
    <row r="671456" spans="16:16" x14ac:dyDescent="0.3">
      <c r="P671456" s="83"/>
    </row>
    <row r="671457" spans="16:16" x14ac:dyDescent="0.3">
      <c r="P671457" s="83"/>
    </row>
    <row r="671458" spans="16:16" x14ac:dyDescent="0.3">
      <c r="P671458" s="83"/>
    </row>
    <row r="671459" spans="16:16" x14ac:dyDescent="0.3">
      <c r="P671459" s="83"/>
    </row>
    <row r="671460" spans="16:16" x14ac:dyDescent="0.3">
      <c r="P671460" s="83"/>
    </row>
    <row r="671461" spans="16:16" x14ac:dyDescent="0.3">
      <c r="P671461" s="83"/>
    </row>
    <row r="671462" spans="16:16" x14ac:dyDescent="0.3">
      <c r="P671462" s="83"/>
    </row>
    <row r="671463" spans="16:16" x14ac:dyDescent="0.3">
      <c r="P671463" s="83"/>
    </row>
    <row r="671464" spans="16:16" x14ac:dyDescent="0.3">
      <c r="P671464" s="83"/>
    </row>
    <row r="671465" spans="16:16" x14ac:dyDescent="0.3">
      <c r="P671465" s="83"/>
    </row>
    <row r="671466" spans="16:16" x14ac:dyDescent="0.3">
      <c r="P671466" s="83"/>
    </row>
    <row r="671467" spans="16:16" x14ac:dyDescent="0.3">
      <c r="P671467" s="83"/>
    </row>
    <row r="671468" spans="16:16" x14ac:dyDescent="0.3">
      <c r="P671468" s="83"/>
    </row>
    <row r="671469" spans="16:16" x14ac:dyDescent="0.3">
      <c r="P671469" s="83"/>
    </row>
    <row r="671470" spans="16:16" x14ac:dyDescent="0.3">
      <c r="P671470" s="83"/>
    </row>
    <row r="671471" spans="16:16" x14ac:dyDescent="0.3">
      <c r="P671471" s="83"/>
    </row>
    <row r="671472" spans="16:16" x14ac:dyDescent="0.3">
      <c r="P671472" s="83"/>
    </row>
    <row r="671473" spans="16:16" x14ac:dyDescent="0.3">
      <c r="P671473" s="83"/>
    </row>
    <row r="671474" spans="16:16" x14ac:dyDescent="0.3">
      <c r="P671474" s="83"/>
    </row>
    <row r="671475" spans="16:16" x14ac:dyDescent="0.3">
      <c r="P671475" s="83"/>
    </row>
    <row r="671476" spans="16:16" x14ac:dyDescent="0.3">
      <c r="P671476" s="83"/>
    </row>
    <row r="671477" spans="16:16" x14ac:dyDescent="0.3">
      <c r="P671477" s="83"/>
    </row>
    <row r="671478" spans="16:16" x14ac:dyDescent="0.3">
      <c r="P671478" s="83"/>
    </row>
    <row r="671479" spans="16:16" x14ac:dyDescent="0.3">
      <c r="P671479" s="83"/>
    </row>
    <row r="671480" spans="16:16" x14ac:dyDescent="0.3">
      <c r="P671480" s="83"/>
    </row>
    <row r="671481" spans="16:16" x14ac:dyDescent="0.3">
      <c r="P671481" s="83"/>
    </row>
    <row r="671482" spans="16:16" x14ac:dyDescent="0.3">
      <c r="P671482" s="83"/>
    </row>
    <row r="671483" spans="16:16" x14ac:dyDescent="0.3">
      <c r="P671483" s="83"/>
    </row>
    <row r="671484" spans="16:16" x14ac:dyDescent="0.3">
      <c r="P671484" s="83"/>
    </row>
    <row r="671485" spans="16:16" x14ac:dyDescent="0.3">
      <c r="P671485" s="83"/>
    </row>
    <row r="671486" spans="16:16" x14ac:dyDescent="0.3">
      <c r="P671486" s="83"/>
    </row>
    <row r="671487" spans="16:16" x14ac:dyDescent="0.3">
      <c r="P671487" s="83"/>
    </row>
    <row r="671488" spans="16:16" x14ac:dyDescent="0.3">
      <c r="P671488" s="83"/>
    </row>
    <row r="671489" spans="16:16" x14ac:dyDescent="0.3">
      <c r="P671489" s="83"/>
    </row>
    <row r="671490" spans="16:16" x14ac:dyDescent="0.3">
      <c r="P671490" s="83"/>
    </row>
    <row r="671491" spans="16:16" x14ac:dyDescent="0.3">
      <c r="P671491" s="83"/>
    </row>
    <row r="671492" spans="16:16" x14ac:dyDescent="0.3">
      <c r="P671492" s="83"/>
    </row>
    <row r="671493" spans="16:16" x14ac:dyDescent="0.3">
      <c r="P671493" s="83"/>
    </row>
    <row r="671494" spans="16:16" x14ac:dyDescent="0.3">
      <c r="P671494" s="83"/>
    </row>
    <row r="671495" spans="16:16" x14ac:dyDescent="0.3">
      <c r="P671495" s="83"/>
    </row>
    <row r="671496" spans="16:16" x14ac:dyDescent="0.3">
      <c r="P671496" s="83"/>
    </row>
    <row r="671497" spans="16:16" x14ac:dyDescent="0.3">
      <c r="P671497" s="83"/>
    </row>
    <row r="671498" spans="16:16" x14ac:dyDescent="0.3">
      <c r="P671498" s="83"/>
    </row>
    <row r="671499" spans="16:16" x14ac:dyDescent="0.3">
      <c r="P671499" s="83"/>
    </row>
    <row r="671500" spans="16:16" x14ac:dyDescent="0.3">
      <c r="P671500" s="83"/>
    </row>
    <row r="671501" spans="16:16" x14ac:dyDescent="0.3">
      <c r="P671501" s="83"/>
    </row>
    <row r="671502" spans="16:16" x14ac:dyDescent="0.3">
      <c r="P671502" s="83"/>
    </row>
    <row r="671503" spans="16:16" x14ac:dyDescent="0.3">
      <c r="P671503" s="83"/>
    </row>
    <row r="671504" spans="16:16" x14ac:dyDescent="0.3">
      <c r="P671504" s="83"/>
    </row>
    <row r="671505" spans="16:16" x14ac:dyDescent="0.3">
      <c r="P671505" s="83"/>
    </row>
    <row r="671506" spans="16:16" x14ac:dyDescent="0.3">
      <c r="P671506" s="83"/>
    </row>
    <row r="671507" spans="16:16" x14ac:dyDescent="0.3">
      <c r="P671507" s="83"/>
    </row>
    <row r="671508" spans="16:16" x14ac:dyDescent="0.3">
      <c r="P671508" s="83"/>
    </row>
    <row r="671509" spans="16:16" x14ac:dyDescent="0.3">
      <c r="P671509" s="83"/>
    </row>
    <row r="671510" spans="16:16" x14ac:dyDescent="0.3">
      <c r="P671510" s="83"/>
    </row>
    <row r="671511" spans="16:16" x14ac:dyDescent="0.3">
      <c r="P671511" s="83"/>
    </row>
    <row r="671512" spans="16:16" x14ac:dyDescent="0.3">
      <c r="P671512" s="83"/>
    </row>
    <row r="671513" spans="16:16" x14ac:dyDescent="0.3">
      <c r="P671513" s="83"/>
    </row>
    <row r="671514" spans="16:16" x14ac:dyDescent="0.3">
      <c r="P671514" s="83"/>
    </row>
    <row r="671515" spans="16:16" x14ac:dyDescent="0.3">
      <c r="P671515" s="83"/>
    </row>
    <row r="671516" spans="16:16" x14ac:dyDescent="0.3">
      <c r="P671516" s="83"/>
    </row>
    <row r="671517" spans="16:16" x14ac:dyDescent="0.3">
      <c r="P671517" s="83"/>
    </row>
    <row r="671518" spans="16:16" x14ac:dyDescent="0.3">
      <c r="P671518" s="83"/>
    </row>
    <row r="671519" spans="16:16" x14ac:dyDescent="0.3">
      <c r="P671519" s="83"/>
    </row>
    <row r="671520" spans="16:16" x14ac:dyDescent="0.3">
      <c r="P671520" s="83"/>
    </row>
    <row r="671521" spans="16:16" x14ac:dyDescent="0.3">
      <c r="P671521" s="83"/>
    </row>
    <row r="671522" spans="16:16" x14ac:dyDescent="0.3">
      <c r="P671522" s="83"/>
    </row>
    <row r="671523" spans="16:16" x14ac:dyDescent="0.3">
      <c r="P671523" s="83"/>
    </row>
    <row r="671524" spans="16:16" x14ac:dyDescent="0.3">
      <c r="P671524" s="83"/>
    </row>
    <row r="671525" spans="16:16" x14ac:dyDescent="0.3">
      <c r="P671525" s="83"/>
    </row>
    <row r="671526" spans="16:16" x14ac:dyDescent="0.3">
      <c r="P671526" s="83"/>
    </row>
    <row r="671527" spans="16:16" x14ac:dyDescent="0.3">
      <c r="P671527" s="83"/>
    </row>
    <row r="671528" spans="16:16" x14ac:dyDescent="0.3">
      <c r="P671528" s="83"/>
    </row>
    <row r="671529" spans="16:16" x14ac:dyDescent="0.3">
      <c r="P671529" s="83"/>
    </row>
    <row r="671530" spans="16:16" x14ac:dyDescent="0.3">
      <c r="P671530" s="83"/>
    </row>
    <row r="671531" spans="16:16" x14ac:dyDescent="0.3">
      <c r="P671531" s="83"/>
    </row>
    <row r="671532" spans="16:16" x14ac:dyDescent="0.3">
      <c r="P671532" s="83"/>
    </row>
    <row r="671533" spans="16:16" x14ac:dyDescent="0.3">
      <c r="P671533" s="83"/>
    </row>
    <row r="671534" spans="16:16" x14ac:dyDescent="0.3">
      <c r="P671534" s="83"/>
    </row>
    <row r="671535" spans="16:16" x14ac:dyDescent="0.3">
      <c r="P671535" s="83"/>
    </row>
    <row r="671536" spans="16:16" x14ac:dyDescent="0.3">
      <c r="P671536" s="83"/>
    </row>
    <row r="671537" spans="16:16" x14ac:dyDescent="0.3">
      <c r="P671537" s="83"/>
    </row>
    <row r="671538" spans="16:16" x14ac:dyDescent="0.3">
      <c r="P671538" s="83"/>
    </row>
    <row r="671539" spans="16:16" x14ac:dyDescent="0.3">
      <c r="P671539" s="83"/>
    </row>
    <row r="671540" spans="16:16" x14ac:dyDescent="0.3">
      <c r="P671540" s="83"/>
    </row>
    <row r="671541" spans="16:16" x14ac:dyDescent="0.3">
      <c r="P671541" s="83"/>
    </row>
    <row r="671542" spans="16:16" x14ac:dyDescent="0.3">
      <c r="P671542" s="83"/>
    </row>
    <row r="671543" spans="16:16" x14ac:dyDescent="0.3">
      <c r="P671543" s="83"/>
    </row>
    <row r="671544" spans="16:16" x14ac:dyDescent="0.3">
      <c r="P671544" s="83"/>
    </row>
    <row r="671545" spans="16:16" x14ac:dyDescent="0.3">
      <c r="P671545" s="83"/>
    </row>
    <row r="671546" spans="16:16" x14ac:dyDescent="0.3">
      <c r="P671546" s="83"/>
    </row>
    <row r="671547" spans="16:16" x14ac:dyDescent="0.3">
      <c r="P671547" s="83"/>
    </row>
    <row r="671548" spans="16:16" x14ac:dyDescent="0.3">
      <c r="P671548" s="83"/>
    </row>
    <row r="671549" spans="16:16" x14ac:dyDescent="0.3">
      <c r="P671549" s="83"/>
    </row>
    <row r="671550" spans="16:16" x14ac:dyDescent="0.3">
      <c r="P671550" s="83"/>
    </row>
    <row r="671551" spans="16:16" x14ac:dyDescent="0.3">
      <c r="P671551" s="83"/>
    </row>
    <row r="671552" spans="16:16" x14ac:dyDescent="0.3">
      <c r="P671552" s="83"/>
    </row>
    <row r="671553" spans="16:16" x14ac:dyDescent="0.3">
      <c r="P671553" s="83"/>
    </row>
    <row r="671554" spans="16:16" x14ac:dyDescent="0.3">
      <c r="P671554" s="83"/>
    </row>
    <row r="671555" spans="16:16" x14ac:dyDescent="0.3">
      <c r="P671555" s="83"/>
    </row>
    <row r="671556" spans="16:16" x14ac:dyDescent="0.3">
      <c r="P671556" s="83"/>
    </row>
    <row r="671557" spans="16:16" x14ac:dyDescent="0.3">
      <c r="P671557" s="83"/>
    </row>
    <row r="671558" spans="16:16" x14ac:dyDescent="0.3">
      <c r="P671558" s="83"/>
    </row>
    <row r="671559" spans="16:16" x14ac:dyDescent="0.3">
      <c r="P671559" s="83"/>
    </row>
    <row r="671560" spans="16:16" x14ac:dyDescent="0.3">
      <c r="P671560" s="83"/>
    </row>
    <row r="671561" spans="16:16" x14ac:dyDescent="0.3">
      <c r="P671561" s="83"/>
    </row>
    <row r="671562" spans="16:16" x14ac:dyDescent="0.3">
      <c r="P671562" s="83"/>
    </row>
    <row r="671563" spans="16:16" x14ac:dyDescent="0.3">
      <c r="P671563" s="83"/>
    </row>
    <row r="671564" spans="16:16" x14ac:dyDescent="0.3">
      <c r="P671564" s="83"/>
    </row>
    <row r="671565" spans="16:16" x14ac:dyDescent="0.3">
      <c r="P671565" s="83"/>
    </row>
    <row r="671566" spans="16:16" x14ac:dyDescent="0.3">
      <c r="P671566" s="83"/>
    </row>
    <row r="671567" spans="16:16" x14ac:dyDescent="0.3">
      <c r="P671567" s="83"/>
    </row>
    <row r="671568" spans="16:16" x14ac:dyDescent="0.3">
      <c r="P671568" s="83"/>
    </row>
    <row r="671569" spans="16:16" x14ac:dyDescent="0.3">
      <c r="P671569" s="83"/>
    </row>
    <row r="671570" spans="16:16" x14ac:dyDescent="0.3">
      <c r="P671570" s="83"/>
    </row>
    <row r="671571" spans="16:16" x14ac:dyDescent="0.3">
      <c r="P671571" s="83"/>
    </row>
    <row r="671572" spans="16:16" x14ac:dyDescent="0.3">
      <c r="P671572" s="83"/>
    </row>
    <row r="671573" spans="16:16" x14ac:dyDescent="0.3">
      <c r="P671573" s="83"/>
    </row>
    <row r="671574" spans="16:16" x14ac:dyDescent="0.3">
      <c r="P671574" s="83"/>
    </row>
    <row r="671575" spans="16:16" x14ac:dyDescent="0.3">
      <c r="P671575" s="83"/>
    </row>
    <row r="671576" spans="16:16" x14ac:dyDescent="0.3">
      <c r="P671576" s="83"/>
    </row>
    <row r="671577" spans="16:16" x14ac:dyDescent="0.3">
      <c r="P671577" s="83"/>
    </row>
    <row r="671578" spans="16:16" x14ac:dyDescent="0.3">
      <c r="P671578" s="83"/>
    </row>
    <row r="671579" spans="16:16" x14ac:dyDescent="0.3">
      <c r="P671579" s="83"/>
    </row>
    <row r="671580" spans="16:16" x14ac:dyDescent="0.3">
      <c r="P671580" s="83"/>
    </row>
    <row r="671581" spans="16:16" x14ac:dyDescent="0.3">
      <c r="P671581" s="83"/>
    </row>
    <row r="671582" spans="16:16" x14ac:dyDescent="0.3">
      <c r="P671582" s="83"/>
    </row>
    <row r="671583" spans="16:16" x14ac:dyDescent="0.3">
      <c r="P671583" s="83"/>
    </row>
    <row r="671584" spans="16:16" x14ac:dyDescent="0.3">
      <c r="P671584" s="83"/>
    </row>
    <row r="671585" spans="16:16" x14ac:dyDescent="0.3">
      <c r="P671585" s="83"/>
    </row>
    <row r="671586" spans="16:16" x14ac:dyDescent="0.3">
      <c r="P671586" s="83"/>
    </row>
    <row r="671587" spans="16:16" x14ac:dyDescent="0.3">
      <c r="P671587" s="83"/>
    </row>
    <row r="671588" spans="16:16" x14ac:dyDescent="0.3">
      <c r="P671588" s="83"/>
    </row>
    <row r="671589" spans="16:16" x14ac:dyDescent="0.3">
      <c r="P671589" s="83"/>
    </row>
    <row r="671590" spans="16:16" x14ac:dyDescent="0.3">
      <c r="P671590" s="83"/>
    </row>
    <row r="671591" spans="16:16" x14ac:dyDescent="0.3">
      <c r="P671591" s="83"/>
    </row>
    <row r="671592" spans="16:16" x14ac:dyDescent="0.3">
      <c r="P671592" s="83"/>
    </row>
    <row r="671593" spans="16:16" x14ac:dyDescent="0.3">
      <c r="P671593" s="83"/>
    </row>
    <row r="671594" spans="16:16" x14ac:dyDescent="0.3">
      <c r="P671594" s="83"/>
    </row>
    <row r="671595" spans="16:16" x14ac:dyDescent="0.3">
      <c r="P671595" s="83"/>
    </row>
    <row r="671596" spans="16:16" x14ac:dyDescent="0.3">
      <c r="P671596" s="83"/>
    </row>
    <row r="671597" spans="16:16" x14ac:dyDescent="0.3">
      <c r="P671597" s="83"/>
    </row>
    <row r="671598" spans="16:16" x14ac:dyDescent="0.3">
      <c r="P671598" s="83"/>
    </row>
    <row r="671599" spans="16:16" x14ac:dyDescent="0.3">
      <c r="P671599" s="83"/>
    </row>
    <row r="671600" spans="16:16" x14ac:dyDescent="0.3">
      <c r="P671600" s="83"/>
    </row>
    <row r="671601" spans="16:16" x14ac:dyDescent="0.3">
      <c r="P671601" s="83"/>
    </row>
    <row r="671602" spans="16:16" x14ac:dyDescent="0.3">
      <c r="P671602" s="83"/>
    </row>
    <row r="671603" spans="16:16" x14ac:dyDescent="0.3">
      <c r="P671603" s="83"/>
    </row>
    <row r="671604" spans="16:16" x14ac:dyDescent="0.3">
      <c r="P671604" s="83"/>
    </row>
    <row r="671605" spans="16:16" x14ac:dyDescent="0.3">
      <c r="P671605" s="83"/>
    </row>
    <row r="671606" spans="16:16" x14ac:dyDescent="0.3">
      <c r="P671606" s="83"/>
    </row>
    <row r="671607" spans="16:16" x14ac:dyDescent="0.3">
      <c r="P671607" s="83"/>
    </row>
    <row r="671608" spans="16:16" x14ac:dyDescent="0.3">
      <c r="P671608" s="83"/>
    </row>
    <row r="671609" spans="16:16" x14ac:dyDescent="0.3">
      <c r="P671609" s="83"/>
    </row>
    <row r="671610" spans="16:16" x14ac:dyDescent="0.3">
      <c r="P671610" s="83"/>
    </row>
    <row r="671611" spans="16:16" x14ac:dyDescent="0.3">
      <c r="P671611" s="83"/>
    </row>
    <row r="671612" spans="16:16" x14ac:dyDescent="0.3">
      <c r="P671612" s="83"/>
    </row>
    <row r="671613" spans="16:16" x14ac:dyDescent="0.3">
      <c r="P671613" s="83"/>
    </row>
    <row r="671614" spans="16:16" x14ac:dyDescent="0.3">
      <c r="P671614" s="83"/>
    </row>
    <row r="671615" spans="16:16" x14ac:dyDescent="0.3">
      <c r="P671615" s="83"/>
    </row>
    <row r="671616" spans="16:16" x14ac:dyDescent="0.3">
      <c r="P671616" s="83"/>
    </row>
    <row r="671617" spans="16:16" x14ac:dyDescent="0.3">
      <c r="P671617" s="83"/>
    </row>
    <row r="671618" spans="16:16" x14ac:dyDescent="0.3">
      <c r="P671618" s="83"/>
    </row>
    <row r="671619" spans="16:16" x14ac:dyDescent="0.3">
      <c r="P671619" s="83"/>
    </row>
    <row r="671620" spans="16:16" x14ac:dyDescent="0.3">
      <c r="P671620" s="83"/>
    </row>
    <row r="671621" spans="16:16" x14ac:dyDescent="0.3">
      <c r="P671621" s="83"/>
    </row>
    <row r="671622" spans="16:16" x14ac:dyDescent="0.3">
      <c r="P671622" s="83"/>
    </row>
    <row r="671623" spans="16:16" x14ac:dyDescent="0.3">
      <c r="P671623" s="83"/>
    </row>
    <row r="671624" spans="16:16" x14ac:dyDescent="0.3">
      <c r="P671624" s="83"/>
    </row>
    <row r="671625" spans="16:16" x14ac:dyDescent="0.3">
      <c r="P671625" s="83"/>
    </row>
    <row r="671626" spans="16:16" x14ac:dyDescent="0.3">
      <c r="P671626" s="83"/>
    </row>
    <row r="671627" spans="16:16" x14ac:dyDescent="0.3">
      <c r="P671627" s="83"/>
    </row>
    <row r="671628" spans="16:16" x14ac:dyDescent="0.3">
      <c r="P671628" s="83"/>
    </row>
    <row r="671629" spans="16:16" x14ac:dyDescent="0.3">
      <c r="P671629" s="83"/>
    </row>
    <row r="671630" spans="16:16" x14ac:dyDescent="0.3">
      <c r="P671630" s="83"/>
    </row>
    <row r="671631" spans="16:16" x14ac:dyDescent="0.3">
      <c r="P671631" s="83"/>
    </row>
    <row r="671632" spans="16:16" x14ac:dyDescent="0.3">
      <c r="P671632" s="83"/>
    </row>
    <row r="671633" spans="16:16" x14ac:dyDescent="0.3">
      <c r="P671633" s="83"/>
    </row>
    <row r="671634" spans="16:16" x14ac:dyDescent="0.3">
      <c r="P671634" s="83"/>
    </row>
    <row r="671635" spans="16:16" x14ac:dyDescent="0.3">
      <c r="P671635" s="83"/>
    </row>
    <row r="671636" spans="16:16" x14ac:dyDescent="0.3">
      <c r="P671636" s="83"/>
    </row>
    <row r="671637" spans="16:16" x14ac:dyDescent="0.3">
      <c r="P671637" s="83"/>
    </row>
    <row r="671638" spans="16:16" x14ac:dyDescent="0.3">
      <c r="P671638" s="83"/>
    </row>
    <row r="671639" spans="16:16" x14ac:dyDescent="0.3">
      <c r="P671639" s="83"/>
    </row>
    <row r="671640" spans="16:16" x14ac:dyDescent="0.3">
      <c r="P671640" s="83"/>
    </row>
    <row r="671641" spans="16:16" x14ac:dyDescent="0.3">
      <c r="P671641" s="83"/>
    </row>
    <row r="671642" spans="16:16" x14ac:dyDescent="0.3">
      <c r="P671642" s="83"/>
    </row>
    <row r="671643" spans="16:16" x14ac:dyDescent="0.3">
      <c r="P671643" s="83"/>
    </row>
    <row r="671644" spans="16:16" x14ac:dyDescent="0.3">
      <c r="P671644" s="83"/>
    </row>
    <row r="671645" spans="16:16" x14ac:dyDescent="0.3">
      <c r="P671645" s="83"/>
    </row>
    <row r="671646" spans="16:16" x14ac:dyDescent="0.3">
      <c r="P671646" s="83"/>
    </row>
    <row r="671647" spans="16:16" x14ac:dyDescent="0.3">
      <c r="P671647" s="83"/>
    </row>
    <row r="671648" spans="16:16" x14ac:dyDescent="0.3">
      <c r="P671648" s="83"/>
    </row>
    <row r="671649" spans="16:16" x14ac:dyDescent="0.3">
      <c r="P671649" s="83"/>
    </row>
    <row r="671650" spans="16:16" x14ac:dyDescent="0.3">
      <c r="P671650" s="83"/>
    </row>
    <row r="671651" spans="16:16" x14ac:dyDescent="0.3">
      <c r="P671651" s="83"/>
    </row>
    <row r="671652" spans="16:16" x14ac:dyDescent="0.3">
      <c r="P671652" s="83"/>
    </row>
    <row r="671653" spans="16:16" x14ac:dyDescent="0.3">
      <c r="P671653" s="83"/>
    </row>
    <row r="671654" spans="16:16" x14ac:dyDescent="0.3">
      <c r="P671654" s="83"/>
    </row>
    <row r="671655" spans="16:16" x14ac:dyDescent="0.3">
      <c r="P671655" s="83"/>
    </row>
    <row r="671656" spans="16:16" x14ac:dyDescent="0.3">
      <c r="P671656" s="83"/>
    </row>
    <row r="671657" spans="16:16" x14ac:dyDescent="0.3">
      <c r="P671657" s="83"/>
    </row>
    <row r="671658" spans="16:16" x14ac:dyDescent="0.3">
      <c r="P671658" s="83"/>
    </row>
    <row r="671659" spans="16:16" x14ac:dyDescent="0.3">
      <c r="P671659" s="83"/>
    </row>
    <row r="671660" spans="16:16" x14ac:dyDescent="0.3">
      <c r="P671660" s="83"/>
    </row>
    <row r="671661" spans="16:16" x14ac:dyDescent="0.3">
      <c r="P671661" s="83"/>
    </row>
    <row r="671662" spans="16:16" x14ac:dyDescent="0.3">
      <c r="P671662" s="83"/>
    </row>
    <row r="671663" spans="16:16" x14ac:dyDescent="0.3">
      <c r="P671663" s="83"/>
    </row>
    <row r="671664" spans="16:16" x14ac:dyDescent="0.3">
      <c r="P671664" s="83"/>
    </row>
    <row r="671665" spans="16:16" x14ac:dyDescent="0.3">
      <c r="P671665" s="83"/>
    </row>
    <row r="671666" spans="16:16" x14ac:dyDescent="0.3">
      <c r="P671666" s="83"/>
    </row>
    <row r="671667" spans="16:16" x14ac:dyDescent="0.3">
      <c r="P671667" s="83"/>
    </row>
    <row r="671668" spans="16:16" x14ac:dyDescent="0.3">
      <c r="P671668" s="83"/>
    </row>
    <row r="671669" spans="16:16" x14ac:dyDescent="0.3">
      <c r="P671669" s="83"/>
    </row>
    <row r="671670" spans="16:16" x14ac:dyDescent="0.3">
      <c r="P671670" s="83"/>
    </row>
    <row r="671671" spans="16:16" x14ac:dyDescent="0.3">
      <c r="P671671" s="83"/>
    </row>
    <row r="671672" spans="16:16" x14ac:dyDescent="0.3">
      <c r="P671672" s="83"/>
    </row>
    <row r="671673" spans="16:16" x14ac:dyDescent="0.3">
      <c r="P671673" s="83"/>
    </row>
    <row r="671674" spans="16:16" x14ac:dyDescent="0.3">
      <c r="P671674" s="83"/>
    </row>
    <row r="671675" spans="16:16" x14ac:dyDescent="0.3">
      <c r="P671675" s="83"/>
    </row>
    <row r="671676" spans="16:16" x14ac:dyDescent="0.3">
      <c r="P671676" s="83"/>
    </row>
    <row r="671677" spans="16:16" x14ac:dyDescent="0.3">
      <c r="P671677" s="83"/>
    </row>
    <row r="671678" spans="16:16" x14ac:dyDescent="0.3">
      <c r="P671678" s="83"/>
    </row>
    <row r="671679" spans="16:16" x14ac:dyDescent="0.3">
      <c r="P671679" s="83"/>
    </row>
    <row r="671680" spans="16:16" x14ac:dyDescent="0.3">
      <c r="P671680" s="83"/>
    </row>
    <row r="671681" spans="16:16" x14ac:dyDescent="0.3">
      <c r="P671681" s="83"/>
    </row>
    <row r="671682" spans="16:16" x14ac:dyDescent="0.3">
      <c r="P671682" s="83"/>
    </row>
    <row r="671683" spans="16:16" x14ac:dyDescent="0.3">
      <c r="P671683" s="83"/>
    </row>
    <row r="671684" spans="16:16" x14ac:dyDescent="0.3">
      <c r="P671684" s="83"/>
    </row>
    <row r="671685" spans="16:16" x14ac:dyDescent="0.3">
      <c r="P671685" s="83"/>
    </row>
    <row r="671686" spans="16:16" x14ac:dyDescent="0.3">
      <c r="P671686" s="83"/>
    </row>
    <row r="671687" spans="16:16" x14ac:dyDescent="0.3">
      <c r="P671687" s="83"/>
    </row>
    <row r="671688" spans="16:16" x14ac:dyDescent="0.3">
      <c r="P671688" s="83"/>
    </row>
    <row r="671689" spans="16:16" x14ac:dyDescent="0.3">
      <c r="P671689" s="83"/>
    </row>
    <row r="671690" spans="16:16" x14ac:dyDescent="0.3">
      <c r="P671690" s="83"/>
    </row>
    <row r="671691" spans="16:16" x14ac:dyDescent="0.3">
      <c r="P671691" s="83"/>
    </row>
    <row r="671692" spans="16:16" x14ac:dyDescent="0.3">
      <c r="P671692" s="83"/>
    </row>
    <row r="671693" spans="16:16" x14ac:dyDescent="0.3">
      <c r="P671693" s="83"/>
    </row>
    <row r="671694" spans="16:16" x14ac:dyDescent="0.3">
      <c r="P671694" s="83"/>
    </row>
    <row r="671695" spans="16:16" x14ac:dyDescent="0.3">
      <c r="P671695" s="83"/>
    </row>
    <row r="671696" spans="16:16" x14ac:dyDescent="0.3">
      <c r="P671696" s="83"/>
    </row>
    <row r="671697" spans="16:16" x14ac:dyDescent="0.3">
      <c r="P671697" s="83"/>
    </row>
    <row r="671698" spans="16:16" x14ac:dyDescent="0.3">
      <c r="P671698" s="83"/>
    </row>
    <row r="671699" spans="16:16" x14ac:dyDescent="0.3">
      <c r="P671699" s="83"/>
    </row>
    <row r="671700" spans="16:16" x14ac:dyDescent="0.3">
      <c r="P671700" s="83"/>
    </row>
    <row r="671701" spans="16:16" x14ac:dyDescent="0.3">
      <c r="P671701" s="83"/>
    </row>
    <row r="671702" spans="16:16" x14ac:dyDescent="0.3">
      <c r="P671702" s="83"/>
    </row>
    <row r="671703" spans="16:16" x14ac:dyDescent="0.3">
      <c r="P671703" s="83"/>
    </row>
    <row r="671704" spans="16:16" x14ac:dyDescent="0.3">
      <c r="P671704" s="83"/>
    </row>
    <row r="671705" spans="16:16" x14ac:dyDescent="0.3">
      <c r="P671705" s="83"/>
    </row>
    <row r="671706" spans="16:16" x14ac:dyDescent="0.3">
      <c r="P671706" s="83"/>
    </row>
    <row r="671707" spans="16:16" x14ac:dyDescent="0.3">
      <c r="P671707" s="83"/>
    </row>
    <row r="671708" spans="16:16" x14ac:dyDescent="0.3">
      <c r="P671708" s="83"/>
    </row>
    <row r="671709" spans="16:16" x14ac:dyDescent="0.3">
      <c r="P671709" s="83"/>
    </row>
    <row r="671710" spans="16:16" x14ac:dyDescent="0.3">
      <c r="P671710" s="83"/>
    </row>
    <row r="671711" spans="16:16" x14ac:dyDescent="0.3">
      <c r="P671711" s="83"/>
    </row>
    <row r="671712" spans="16:16" x14ac:dyDescent="0.3">
      <c r="P671712" s="83"/>
    </row>
    <row r="671713" spans="16:16" x14ac:dyDescent="0.3">
      <c r="P671713" s="83"/>
    </row>
    <row r="671714" spans="16:16" x14ac:dyDescent="0.3">
      <c r="P671714" s="83"/>
    </row>
    <row r="671715" spans="16:16" x14ac:dyDescent="0.3">
      <c r="P671715" s="83"/>
    </row>
    <row r="671716" spans="16:16" x14ac:dyDescent="0.3">
      <c r="P671716" s="83"/>
    </row>
    <row r="671717" spans="16:16" x14ac:dyDescent="0.3">
      <c r="P671717" s="83"/>
    </row>
    <row r="671718" spans="16:16" x14ac:dyDescent="0.3">
      <c r="P671718" s="83"/>
    </row>
    <row r="671719" spans="16:16" x14ac:dyDescent="0.3">
      <c r="P671719" s="83"/>
    </row>
    <row r="671720" spans="16:16" x14ac:dyDescent="0.3">
      <c r="P671720" s="83"/>
    </row>
    <row r="671721" spans="16:16" x14ac:dyDescent="0.3">
      <c r="P671721" s="83"/>
    </row>
    <row r="671722" spans="16:16" x14ac:dyDescent="0.3">
      <c r="P671722" s="83"/>
    </row>
    <row r="671723" spans="16:16" x14ac:dyDescent="0.3">
      <c r="P671723" s="83"/>
    </row>
    <row r="671724" spans="16:16" x14ac:dyDescent="0.3">
      <c r="P671724" s="83"/>
    </row>
    <row r="671725" spans="16:16" x14ac:dyDescent="0.3">
      <c r="P671725" s="83"/>
    </row>
    <row r="671726" spans="16:16" x14ac:dyDescent="0.3">
      <c r="P671726" s="83"/>
    </row>
    <row r="671727" spans="16:16" x14ac:dyDescent="0.3">
      <c r="P671727" s="83"/>
    </row>
    <row r="671728" spans="16:16" x14ac:dyDescent="0.3">
      <c r="P671728" s="83"/>
    </row>
    <row r="671729" spans="16:16" x14ac:dyDescent="0.3">
      <c r="P671729" s="83"/>
    </row>
    <row r="671730" spans="16:16" x14ac:dyDescent="0.3">
      <c r="P671730" s="83"/>
    </row>
    <row r="671731" spans="16:16" x14ac:dyDescent="0.3">
      <c r="P671731" s="83"/>
    </row>
    <row r="671732" spans="16:16" x14ac:dyDescent="0.3">
      <c r="P671732" s="83"/>
    </row>
    <row r="671733" spans="16:16" x14ac:dyDescent="0.3">
      <c r="P671733" s="83"/>
    </row>
    <row r="671734" spans="16:16" x14ac:dyDescent="0.3">
      <c r="P671734" s="83"/>
    </row>
    <row r="671735" spans="16:16" x14ac:dyDescent="0.3">
      <c r="P671735" s="83"/>
    </row>
    <row r="671736" spans="16:16" x14ac:dyDescent="0.3">
      <c r="P671736" s="83"/>
    </row>
    <row r="671737" spans="16:16" x14ac:dyDescent="0.3">
      <c r="P671737" s="83"/>
    </row>
    <row r="671738" spans="16:16" x14ac:dyDescent="0.3">
      <c r="P671738" s="83"/>
    </row>
    <row r="671739" spans="16:16" x14ac:dyDescent="0.3">
      <c r="P671739" s="83"/>
    </row>
    <row r="671740" spans="16:16" x14ac:dyDescent="0.3">
      <c r="P671740" s="83"/>
    </row>
    <row r="671741" spans="16:16" x14ac:dyDescent="0.3">
      <c r="P671741" s="83"/>
    </row>
    <row r="671742" spans="16:16" x14ac:dyDescent="0.3">
      <c r="P671742" s="83"/>
    </row>
    <row r="671743" spans="16:16" x14ac:dyDescent="0.3">
      <c r="P671743" s="83"/>
    </row>
    <row r="671744" spans="16:16" x14ac:dyDescent="0.3">
      <c r="P671744" s="83"/>
    </row>
    <row r="671745" spans="16:16" x14ac:dyDescent="0.3">
      <c r="P671745" s="83"/>
    </row>
    <row r="671746" spans="16:16" x14ac:dyDescent="0.3">
      <c r="P671746" s="83"/>
    </row>
    <row r="671747" spans="16:16" x14ac:dyDescent="0.3">
      <c r="P671747" s="83"/>
    </row>
    <row r="671748" spans="16:16" x14ac:dyDescent="0.3">
      <c r="P671748" s="83"/>
    </row>
    <row r="671749" spans="16:16" x14ac:dyDescent="0.3">
      <c r="P671749" s="83"/>
    </row>
    <row r="671750" spans="16:16" x14ac:dyDescent="0.3">
      <c r="P671750" s="83"/>
    </row>
    <row r="671751" spans="16:16" x14ac:dyDescent="0.3">
      <c r="P671751" s="83"/>
    </row>
    <row r="671752" spans="16:16" x14ac:dyDescent="0.3">
      <c r="P671752" s="83"/>
    </row>
    <row r="671753" spans="16:16" x14ac:dyDescent="0.3">
      <c r="P671753" s="83"/>
    </row>
    <row r="671754" spans="16:16" x14ac:dyDescent="0.3">
      <c r="P671754" s="83"/>
    </row>
    <row r="671755" spans="16:16" x14ac:dyDescent="0.3">
      <c r="P671755" s="83"/>
    </row>
    <row r="671756" spans="16:16" x14ac:dyDescent="0.3">
      <c r="P671756" s="83"/>
    </row>
    <row r="671757" spans="16:16" x14ac:dyDescent="0.3">
      <c r="P671757" s="83"/>
    </row>
    <row r="671758" spans="16:16" x14ac:dyDescent="0.3">
      <c r="P671758" s="83"/>
    </row>
    <row r="671759" spans="16:16" x14ac:dyDescent="0.3">
      <c r="P671759" s="83"/>
    </row>
    <row r="671760" spans="16:16" x14ac:dyDescent="0.3">
      <c r="P671760" s="83"/>
    </row>
    <row r="671761" spans="16:16" x14ac:dyDescent="0.3">
      <c r="P671761" s="83"/>
    </row>
    <row r="671762" spans="16:16" x14ac:dyDescent="0.3">
      <c r="P671762" s="83"/>
    </row>
    <row r="671763" spans="16:16" x14ac:dyDescent="0.3">
      <c r="P671763" s="83"/>
    </row>
    <row r="671764" spans="16:16" x14ac:dyDescent="0.3">
      <c r="P671764" s="83"/>
    </row>
    <row r="671765" spans="16:16" x14ac:dyDescent="0.3">
      <c r="P671765" s="83"/>
    </row>
    <row r="671766" spans="16:16" x14ac:dyDescent="0.3">
      <c r="P671766" s="83"/>
    </row>
    <row r="671767" spans="16:16" x14ac:dyDescent="0.3">
      <c r="P671767" s="83"/>
    </row>
    <row r="671768" spans="16:16" x14ac:dyDescent="0.3">
      <c r="P671768" s="83"/>
    </row>
    <row r="671769" spans="16:16" x14ac:dyDescent="0.3">
      <c r="P671769" s="83"/>
    </row>
    <row r="671770" spans="16:16" x14ac:dyDescent="0.3">
      <c r="P671770" s="83"/>
    </row>
    <row r="671771" spans="16:16" x14ac:dyDescent="0.3">
      <c r="P671771" s="83"/>
    </row>
    <row r="671772" spans="16:16" x14ac:dyDescent="0.3">
      <c r="P671772" s="83"/>
    </row>
    <row r="671773" spans="16:16" x14ac:dyDescent="0.3">
      <c r="P671773" s="83"/>
    </row>
    <row r="671774" spans="16:16" x14ac:dyDescent="0.3">
      <c r="P671774" s="83"/>
    </row>
    <row r="671775" spans="16:16" x14ac:dyDescent="0.3">
      <c r="P671775" s="83"/>
    </row>
    <row r="671776" spans="16:16" x14ac:dyDescent="0.3">
      <c r="P671776" s="83"/>
    </row>
    <row r="671777" spans="16:16" x14ac:dyDescent="0.3">
      <c r="P671777" s="83"/>
    </row>
    <row r="671778" spans="16:16" x14ac:dyDescent="0.3">
      <c r="P671778" s="83"/>
    </row>
    <row r="671779" spans="16:16" x14ac:dyDescent="0.3">
      <c r="P671779" s="83"/>
    </row>
    <row r="671780" spans="16:16" x14ac:dyDescent="0.3">
      <c r="P671780" s="83"/>
    </row>
    <row r="671781" spans="16:16" x14ac:dyDescent="0.3">
      <c r="P671781" s="83"/>
    </row>
    <row r="671782" spans="16:16" x14ac:dyDescent="0.3">
      <c r="P671782" s="83"/>
    </row>
    <row r="671783" spans="16:16" x14ac:dyDescent="0.3">
      <c r="P671783" s="83"/>
    </row>
    <row r="671784" spans="16:16" x14ac:dyDescent="0.3">
      <c r="P671784" s="83"/>
    </row>
    <row r="671785" spans="16:16" x14ac:dyDescent="0.3">
      <c r="P671785" s="83"/>
    </row>
    <row r="671786" spans="16:16" x14ac:dyDescent="0.3">
      <c r="P671786" s="83"/>
    </row>
    <row r="671787" spans="16:16" x14ac:dyDescent="0.3">
      <c r="P671787" s="83"/>
    </row>
    <row r="671788" spans="16:16" x14ac:dyDescent="0.3">
      <c r="P671788" s="83"/>
    </row>
    <row r="671789" spans="16:16" x14ac:dyDescent="0.3">
      <c r="P671789" s="83"/>
    </row>
    <row r="671790" spans="16:16" x14ac:dyDescent="0.3">
      <c r="P671790" s="83"/>
    </row>
    <row r="671791" spans="16:16" x14ac:dyDescent="0.3">
      <c r="P671791" s="83"/>
    </row>
    <row r="671792" spans="16:16" x14ac:dyDescent="0.3">
      <c r="P671792" s="83"/>
    </row>
    <row r="671793" spans="16:16" x14ac:dyDescent="0.3">
      <c r="P671793" s="83"/>
    </row>
    <row r="671794" spans="16:16" x14ac:dyDescent="0.3">
      <c r="P671794" s="83"/>
    </row>
    <row r="671795" spans="16:16" x14ac:dyDescent="0.3">
      <c r="P671795" s="83"/>
    </row>
    <row r="671796" spans="16:16" x14ac:dyDescent="0.3">
      <c r="P671796" s="83"/>
    </row>
    <row r="671797" spans="16:16" x14ac:dyDescent="0.3">
      <c r="P671797" s="83"/>
    </row>
    <row r="671798" spans="16:16" x14ac:dyDescent="0.3">
      <c r="P671798" s="83"/>
    </row>
    <row r="671799" spans="16:16" x14ac:dyDescent="0.3">
      <c r="P671799" s="83"/>
    </row>
    <row r="671800" spans="16:16" x14ac:dyDescent="0.3">
      <c r="P671800" s="83"/>
    </row>
    <row r="671801" spans="16:16" x14ac:dyDescent="0.3">
      <c r="P671801" s="83"/>
    </row>
    <row r="671802" spans="16:16" x14ac:dyDescent="0.3">
      <c r="P671802" s="83"/>
    </row>
    <row r="671803" spans="16:16" x14ac:dyDescent="0.3">
      <c r="P671803" s="83"/>
    </row>
    <row r="671804" spans="16:16" x14ac:dyDescent="0.3">
      <c r="P671804" s="83"/>
    </row>
    <row r="671805" spans="16:16" x14ac:dyDescent="0.3">
      <c r="P671805" s="83"/>
    </row>
    <row r="671806" spans="16:16" x14ac:dyDescent="0.3">
      <c r="P671806" s="83"/>
    </row>
    <row r="671807" spans="16:16" x14ac:dyDescent="0.3">
      <c r="P671807" s="83"/>
    </row>
    <row r="671808" spans="16:16" x14ac:dyDescent="0.3">
      <c r="P671808" s="83"/>
    </row>
    <row r="671809" spans="16:16" x14ac:dyDescent="0.3">
      <c r="P671809" s="83"/>
    </row>
    <row r="671810" spans="16:16" x14ac:dyDescent="0.3">
      <c r="P671810" s="83"/>
    </row>
    <row r="671811" spans="16:16" x14ac:dyDescent="0.3">
      <c r="P671811" s="83"/>
    </row>
    <row r="671812" spans="16:16" x14ac:dyDescent="0.3">
      <c r="P671812" s="83"/>
    </row>
    <row r="671813" spans="16:16" x14ac:dyDescent="0.3">
      <c r="P671813" s="83"/>
    </row>
    <row r="671814" spans="16:16" x14ac:dyDescent="0.3">
      <c r="P671814" s="83"/>
    </row>
    <row r="671815" spans="16:16" x14ac:dyDescent="0.3">
      <c r="P671815" s="83"/>
    </row>
    <row r="671816" spans="16:16" x14ac:dyDescent="0.3">
      <c r="P671816" s="83"/>
    </row>
    <row r="671817" spans="16:16" x14ac:dyDescent="0.3">
      <c r="P671817" s="83"/>
    </row>
    <row r="671818" spans="16:16" x14ac:dyDescent="0.3">
      <c r="P671818" s="83"/>
    </row>
    <row r="671819" spans="16:16" x14ac:dyDescent="0.3">
      <c r="P671819" s="83"/>
    </row>
    <row r="671820" spans="16:16" x14ac:dyDescent="0.3">
      <c r="P671820" s="83"/>
    </row>
    <row r="671821" spans="16:16" x14ac:dyDescent="0.3">
      <c r="P671821" s="83"/>
    </row>
    <row r="671822" spans="16:16" x14ac:dyDescent="0.3">
      <c r="P671822" s="83"/>
    </row>
    <row r="671823" spans="16:16" x14ac:dyDescent="0.3">
      <c r="P671823" s="83"/>
    </row>
    <row r="671824" spans="16:16" x14ac:dyDescent="0.3">
      <c r="P671824" s="83"/>
    </row>
    <row r="671825" spans="16:16" x14ac:dyDescent="0.3">
      <c r="P671825" s="83"/>
    </row>
    <row r="671826" spans="16:16" x14ac:dyDescent="0.3">
      <c r="P671826" s="83"/>
    </row>
    <row r="671827" spans="16:16" x14ac:dyDescent="0.3">
      <c r="P671827" s="83"/>
    </row>
    <row r="671828" spans="16:16" x14ac:dyDescent="0.3">
      <c r="P671828" s="83"/>
    </row>
    <row r="671829" spans="16:16" x14ac:dyDescent="0.3">
      <c r="P671829" s="83"/>
    </row>
    <row r="671830" spans="16:16" x14ac:dyDescent="0.3">
      <c r="P671830" s="83"/>
    </row>
    <row r="671831" spans="16:16" x14ac:dyDescent="0.3">
      <c r="P671831" s="83"/>
    </row>
    <row r="671832" spans="16:16" x14ac:dyDescent="0.3">
      <c r="P671832" s="83"/>
    </row>
    <row r="671833" spans="16:16" x14ac:dyDescent="0.3">
      <c r="P671833" s="83"/>
    </row>
    <row r="671834" spans="16:16" x14ac:dyDescent="0.3">
      <c r="P671834" s="83"/>
    </row>
    <row r="671835" spans="16:16" x14ac:dyDescent="0.3">
      <c r="P671835" s="83"/>
    </row>
    <row r="671836" spans="16:16" x14ac:dyDescent="0.3">
      <c r="P671836" s="83"/>
    </row>
    <row r="671837" spans="16:16" x14ac:dyDescent="0.3">
      <c r="P671837" s="83"/>
    </row>
    <row r="671838" spans="16:16" x14ac:dyDescent="0.3">
      <c r="P671838" s="83"/>
    </row>
    <row r="671839" spans="16:16" x14ac:dyDescent="0.3">
      <c r="P671839" s="83"/>
    </row>
    <row r="671840" spans="16:16" x14ac:dyDescent="0.3">
      <c r="P671840" s="83"/>
    </row>
    <row r="671841" spans="16:16" x14ac:dyDescent="0.3">
      <c r="P671841" s="83"/>
    </row>
    <row r="671842" spans="16:16" x14ac:dyDescent="0.3">
      <c r="P671842" s="83"/>
    </row>
    <row r="671843" spans="16:16" x14ac:dyDescent="0.3">
      <c r="P671843" s="83"/>
    </row>
    <row r="671844" spans="16:16" x14ac:dyDescent="0.3">
      <c r="P671844" s="83"/>
    </row>
    <row r="671845" spans="16:16" x14ac:dyDescent="0.3">
      <c r="P671845" s="83"/>
    </row>
    <row r="671846" spans="16:16" x14ac:dyDescent="0.3">
      <c r="P671846" s="83"/>
    </row>
    <row r="671847" spans="16:16" x14ac:dyDescent="0.3">
      <c r="P671847" s="83"/>
    </row>
    <row r="671848" spans="16:16" x14ac:dyDescent="0.3">
      <c r="P671848" s="83"/>
    </row>
    <row r="671849" spans="16:16" x14ac:dyDescent="0.3">
      <c r="P671849" s="83"/>
    </row>
    <row r="671850" spans="16:16" x14ac:dyDescent="0.3">
      <c r="P671850" s="83"/>
    </row>
    <row r="671851" spans="16:16" x14ac:dyDescent="0.3">
      <c r="P671851" s="83"/>
    </row>
    <row r="671852" spans="16:16" x14ac:dyDescent="0.3">
      <c r="P671852" s="83"/>
    </row>
    <row r="671853" spans="16:16" x14ac:dyDescent="0.3">
      <c r="P671853" s="83"/>
    </row>
    <row r="671854" spans="16:16" x14ac:dyDescent="0.3">
      <c r="P671854" s="83"/>
    </row>
    <row r="671855" spans="16:16" x14ac:dyDescent="0.3">
      <c r="P671855" s="83"/>
    </row>
    <row r="671856" spans="16:16" x14ac:dyDescent="0.3">
      <c r="P671856" s="83"/>
    </row>
    <row r="671857" spans="16:16" x14ac:dyDescent="0.3">
      <c r="P671857" s="83"/>
    </row>
    <row r="671858" spans="16:16" x14ac:dyDescent="0.3">
      <c r="P671858" s="83"/>
    </row>
    <row r="671859" spans="16:16" x14ac:dyDescent="0.3">
      <c r="P671859" s="83"/>
    </row>
    <row r="671860" spans="16:16" x14ac:dyDescent="0.3">
      <c r="P671860" s="83"/>
    </row>
    <row r="671861" spans="16:16" x14ac:dyDescent="0.3">
      <c r="P671861" s="83"/>
    </row>
    <row r="671862" spans="16:16" x14ac:dyDescent="0.3">
      <c r="P671862" s="83"/>
    </row>
    <row r="671863" spans="16:16" x14ac:dyDescent="0.3">
      <c r="P671863" s="83"/>
    </row>
    <row r="671864" spans="16:16" x14ac:dyDescent="0.3">
      <c r="P671864" s="83"/>
    </row>
    <row r="671865" spans="16:16" x14ac:dyDescent="0.3">
      <c r="P671865" s="83"/>
    </row>
    <row r="671866" spans="16:16" x14ac:dyDescent="0.3">
      <c r="P671866" s="83"/>
    </row>
    <row r="671867" spans="16:16" x14ac:dyDescent="0.3">
      <c r="P671867" s="83"/>
    </row>
    <row r="671868" spans="16:16" x14ac:dyDescent="0.3">
      <c r="P671868" s="83"/>
    </row>
    <row r="671869" spans="16:16" x14ac:dyDescent="0.3">
      <c r="P671869" s="83"/>
    </row>
    <row r="671870" spans="16:16" x14ac:dyDescent="0.3">
      <c r="P671870" s="83"/>
    </row>
    <row r="671871" spans="16:16" x14ac:dyDescent="0.3">
      <c r="P671871" s="83"/>
    </row>
    <row r="671872" spans="16:16" x14ac:dyDescent="0.3">
      <c r="P671872" s="83"/>
    </row>
    <row r="671873" spans="16:16" x14ac:dyDescent="0.3">
      <c r="P671873" s="83"/>
    </row>
    <row r="671874" spans="16:16" x14ac:dyDescent="0.3">
      <c r="P671874" s="83"/>
    </row>
    <row r="671875" spans="16:16" x14ac:dyDescent="0.3">
      <c r="P671875" s="83"/>
    </row>
    <row r="671876" spans="16:16" x14ac:dyDescent="0.3">
      <c r="P671876" s="83"/>
    </row>
    <row r="671877" spans="16:16" x14ac:dyDescent="0.3">
      <c r="P671877" s="83"/>
    </row>
    <row r="671878" spans="16:16" x14ac:dyDescent="0.3">
      <c r="P671878" s="83"/>
    </row>
    <row r="671879" spans="16:16" x14ac:dyDescent="0.3">
      <c r="P671879" s="83"/>
    </row>
    <row r="671880" spans="16:16" x14ac:dyDescent="0.3">
      <c r="P671880" s="83"/>
    </row>
    <row r="671881" spans="16:16" x14ac:dyDescent="0.3">
      <c r="P671881" s="83"/>
    </row>
    <row r="671882" spans="16:16" x14ac:dyDescent="0.3">
      <c r="P671882" s="83"/>
    </row>
    <row r="671883" spans="16:16" x14ac:dyDescent="0.3">
      <c r="P671883" s="83"/>
    </row>
    <row r="671884" spans="16:16" x14ac:dyDescent="0.3">
      <c r="P671884" s="83"/>
    </row>
    <row r="671885" spans="16:16" x14ac:dyDescent="0.3">
      <c r="P671885" s="83"/>
    </row>
    <row r="671886" spans="16:16" x14ac:dyDescent="0.3">
      <c r="P671886" s="83"/>
    </row>
    <row r="671887" spans="16:16" x14ac:dyDescent="0.3">
      <c r="P671887" s="83"/>
    </row>
    <row r="671888" spans="16:16" x14ac:dyDescent="0.3">
      <c r="P671888" s="83"/>
    </row>
    <row r="671889" spans="16:16" x14ac:dyDescent="0.3">
      <c r="P671889" s="83"/>
    </row>
    <row r="671890" spans="16:16" x14ac:dyDescent="0.3">
      <c r="P671890" s="83"/>
    </row>
    <row r="671891" spans="16:16" x14ac:dyDescent="0.3">
      <c r="P671891" s="83"/>
    </row>
    <row r="671892" spans="16:16" x14ac:dyDescent="0.3">
      <c r="P671892" s="83"/>
    </row>
    <row r="671893" spans="16:16" x14ac:dyDescent="0.3">
      <c r="P671893" s="83"/>
    </row>
    <row r="671894" spans="16:16" x14ac:dyDescent="0.3">
      <c r="P671894" s="83"/>
    </row>
    <row r="671895" spans="16:16" x14ac:dyDescent="0.3">
      <c r="P671895" s="83"/>
    </row>
    <row r="671896" spans="16:16" x14ac:dyDescent="0.3">
      <c r="P671896" s="83"/>
    </row>
    <row r="671897" spans="16:16" x14ac:dyDescent="0.3">
      <c r="P671897" s="83"/>
    </row>
    <row r="671898" spans="16:16" x14ac:dyDescent="0.3">
      <c r="P671898" s="83"/>
    </row>
    <row r="671899" spans="16:16" x14ac:dyDescent="0.3">
      <c r="P671899" s="83"/>
    </row>
    <row r="671900" spans="16:16" x14ac:dyDescent="0.3">
      <c r="P671900" s="83"/>
    </row>
    <row r="671901" spans="16:16" x14ac:dyDescent="0.3">
      <c r="P671901" s="83"/>
    </row>
    <row r="671902" spans="16:16" x14ac:dyDescent="0.3">
      <c r="P671902" s="83"/>
    </row>
    <row r="671903" spans="16:16" x14ac:dyDescent="0.3">
      <c r="P671903" s="83"/>
    </row>
    <row r="671904" spans="16:16" x14ac:dyDescent="0.3">
      <c r="P671904" s="83"/>
    </row>
    <row r="671905" spans="16:16" x14ac:dyDescent="0.3">
      <c r="P671905" s="83"/>
    </row>
    <row r="671906" spans="16:16" x14ac:dyDescent="0.3">
      <c r="P671906" s="83"/>
    </row>
    <row r="671907" spans="16:16" x14ac:dyDescent="0.3">
      <c r="P671907" s="83"/>
    </row>
    <row r="671908" spans="16:16" x14ac:dyDescent="0.3">
      <c r="P671908" s="83"/>
    </row>
    <row r="671909" spans="16:16" x14ac:dyDescent="0.3">
      <c r="P671909" s="83"/>
    </row>
    <row r="671910" spans="16:16" x14ac:dyDescent="0.3">
      <c r="P671910" s="83"/>
    </row>
    <row r="671911" spans="16:16" x14ac:dyDescent="0.3">
      <c r="P671911" s="83"/>
    </row>
    <row r="671912" spans="16:16" x14ac:dyDescent="0.3">
      <c r="P671912" s="83"/>
    </row>
    <row r="671913" spans="16:16" x14ac:dyDescent="0.3">
      <c r="P671913" s="83"/>
    </row>
    <row r="671914" spans="16:16" x14ac:dyDescent="0.3">
      <c r="P671914" s="83"/>
    </row>
    <row r="671915" spans="16:16" x14ac:dyDescent="0.3">
      <c r="P671915" s="83"/>
    </row>
    <row r="671916" spans="16:16" x14ac:dyDescent="0.3">
      <c r="P671916" s="83"/>
    </row>
    <row r="671917" spans="16:16" x14ac:dyDescent="0.3">
      <c r="P671917" s="83"/>
    </row>
    <row r="671918" spans="16:16" x14ac:dyDescent="0.3">
      <c r="P671918" s="83"/>
    </row>
    <row r="671919" spans="16:16" x14ac:dyDescent="0.3">
      <c r="P671919" s="83"/>
    </row>
    <row r="671920" spans="16:16" x14ac:dyDescent="0.3">
      <c r="P671920" s="83"/>
    </row>
    <row r="671921" spans="16:16" x14ac:dyDescent="0.3">
      <c r="P671921" s="83"/>
    </row>
    <row r="671922" spans="16:16" x14ac:dyDescent="0.3">
      <c r="P671922" s="83"/>
    </row>
    <row r="671923" spans="16:16" x14ac:dyDescent="0.3">
      <c r="P671923" s="83"/>
    </row>
    <row r="671924" spans="16:16" x14ac:dyDescent="0.3">
      <c r="P671924" s="83"/>
    </row>
    <row r="671925" spans="16:16" x14ac:dyDescent="0.3">
      <c r="P671925" s="83"/>
    </row>
    <row r="671926" spans="16:16" x14ac:dyDescent="0.3">
      <c r="P671926" s="83"/>
    </row>
    <row r="671927" spans="16:16" x14ac:dyDescent="0.3">
      <c r="P671927" s="83"/>
    </row>
    <row r="671928" spans="16:16" x14ac:dyDescent="0.3">
      <c r="P671928" s="83"/>
    </row>
    <row r="671929" spans="16:16" x14ac:dyDescent="0.3">
      <c r="P671929" s="83"/>
    </row>
    <row r="671930" spans="16:16" x14ac:dyDescent="0.3">
      <c r="P671930" s="83"/>
    </row>
    <row r="671931" spans="16:16" x14ac:dyDescent="0.3">
      <c r="P671931" s="83"/>
    </row>
    <row r="671932" spans="16:16" x14ac:dyDescent="0.3">
      <c r="P671932" s="83"/>
    </row>
    <row r="671933" spans="16:16" x14ac:dyDescent="0.3">
      <c r="P671933" s="83"/>
    </row>
    <row r="671934" spans="16:16" x14ac:dyDescent="0.3">
      <c r="P671934" s="83"/>
    </row>
    <row r="671935" spans="16:16" x14ac:dyDescent="0.3">
      <c r="P671935" s="83"/>
    </row>
    <row r="671936" spans="16:16" x14ac:dyDescent="0.3">
      <c r="P671936" s="83"/>
    </row>
    <row r="671937" spans="16:16" x14ac:dyDescent="0.3">
      <c r="P671937" s="83"/>
    </row>
    <row r="671938" spans="16:16" x14ac:dyDescent="0.3">
      <c r="P671938" s="83"/>
    </row>
    <row r="671939" spans="16:16" x14ac:dyDescent="0.3">
      <c r="P671939" s="83"/>
    </row>
    <row r="671940" spans="16:16" x14ac:dyDescent="0.3">
      <c r="P671940" s="83"/>
    </row>
    <row r="671941" spans="16:16" x14ac:dyDescent="0.3">
      <c r="P671941" s="83"/>
    </row>
    <row r="671942" spans="16:16" x14ac:dyDescent="0.3">
      <c r="P671942" s="83"/>
    </row>
    <row r="671943" spans="16:16" x14ac:dyDescent="0.3">
      <c r="P671943" s="83"/>
    </row>
    <row r="671944" spans="16:16" x14ac:dyDescent="0.3">
      <c r="P671944" s="83"/>
    </row>
    <row r="671945" spans="16:16" x14ac:dyDescent="0.3">
      <c r="P671945" s="83"/>
    </row>
    <row r="671946" spans="16:16" x14ac:dyDescent="0.3">
      <c r="P671946" s="83"/>
    </row>
    <row r="671947" spans="16:16" x14ac:dyDescent="0.3">
      <c r="P671947" s="83"/>
    </row>
    <row r="671948" spans="16:16" x14ac:dyDescent="0.3">
      <c r="P671948" s="83"/>
    </row>
    <row r="671949" spans="16:16" x14ac:dyDescent="0.3">
      <c r="P671949" s="83"/>
    </row>
    <row r="671950" spans="16:16" x14ac:dyDescent="0.3">
      <c r="P671950" s="83"/>
    </row>
    <row r="671951" spans="16:16" x14ac:dyDescent="0.3">
      <c r="P671951" s="83"/>
    </row>
    <row r="671952" spans="16:16" x14ac:dyDescent="0.3">
      <c r="P671952" s="83"/>
    </row>
    <row r="671953" spans="16:16" x14ac:dyDescent="0.3">
      <c r="P671953" s="83"/>
    </row>
    <row r="671954" spans="16:16" x14ac:dyDescent="0.3">
      <c r="P671954" s="83"/>
    </row>
    <row r="671955" spans="16:16" x14ac:dyDescent="0.3">
      <c r="P671955" s="83"/>
    </row>
    <row r="671956" spans="16:16" x14ac:dyDescent="0.3">
      <c r="P671956" s="83"/>
    </row>
    <row r="671957" spans="16:16" x14ac:dyDescent="0.3">
      <c r="P671957" s="83"/>
    </row>
    <row r="671958" spans="16:16" x14ac:dyDescent="0.3">
      <c r="P671958" s="83"/>
    </row>
    <row r="671959" spans="16:16" x14ac:dyDescent="0.3">
      <c r="P671959" s="83"/>
    </row>
    <row r="671960" spans="16:16" x14ac:dyDescent="0.3">
      <c r="P671960" s="83"/>
    </row>
    <row r="671961" spans="16:16" x14ac:dyDescent="0.3">
      <c r="P671961" s="83"/>
    </row>
    <row r="671962" spans="16:16" x14ac:dyDescent="0.3">
      <c r="P671962" s="83"/>
    </row>
    <row r="671963" spans="16:16" x14ac:dyDescent="0.3">
      <c r="P671963" s="83"/>
    </row>
    <row r="671964" spans="16:16" x14ac:dyDescent="0.3">
      <c r="P671964" s="83"/>
    </row>
    <row r="671965" spans="16:16" x14ac:dyDescent="0.3">
      <c r="P671965" s="83"/>
    </row>
    <row r="671966" spans="16:16" x14ac:dyDescent="0.3">
      <c r="P671966" s="83"/>
    </row>
    <row r="671967" spans="16:16" x14ac:dyDescent="0.3">
      <c r="P671967" s="83"/>
    </row>
    <row r="671968" spans="16:16" x14ac:dyDescent="0.3">
      <c r="P671968" s="83"/>
    </row>
    <row r="671969" spans="16:16" x14ac:dyDescent="0.3">
      <c r="P671969" s="83"/>
    </row>
    <row r="671970" spans="16:16" x14ac:dyDescent="0.3">
      <c r="P671970" s="83"/>
    </row>
    <row r="671971" spans="16:16" x14ac:dyDescent="0.3">
      <c r="P671971" s="83"/>
    </row>
    <row r="671972" spans="16:16" x14ac:dyDescent="0.3">
      <c r="P671972" s="83"/>
    </row>
    <row r="671973" spans="16:16" x14ac:dyDescent="0.3">
      <c r="P671973" s="83"/>
    </row>
    <row r="671974" spans="16:16" x14ac:dyDescent="0.3">
      <c r="P671974" s="83"/>
    </row>
    <row r="671975" spans="16:16" x14ac:dyDescent="0.3">
      <c r="P671975" s="83"/>
    </row>
    <row r="671976" spans="16:16" x14ac:dyDescent="0.3">
      <c r="P671976" s="83"/>
    </row>
    <row r="671977" spans="16:16" x14ac:dyDescent="0.3">
      <c r="P671977" s="83"/>
    </row>
    <row r="671978" spans="16:16" x14ac:dyDescent="0.3">
      <c r="P671978" s="83"/>
    </row>
    <row r="671979" spans="16:16" x14ac:dyDescent="0.3">
      <c r="P671979" s="83"/>
    </row>
    <row r="671980" spans="16:16" x14ac:dyDescent="0.3">
      <c r="P671980" s="83"/>
    </row>
    <row r="671981" spans="16:16" x14ac:dyDescent="0.3">
      <c r="P671981" s="83"/>
    </row>
    <row r="671982" spans="16:16" x14ac:dyDescent="0.3">
      <c r="P671982" s="83"/>
    </row>
    <row r="671983" spans="16:16" x14ac:dyDescent="0.3">
      <c r="P671983" s="83"/>
    </row>
    <row r="671984" spans="16:16" x14ac:dyDescent="0.3">
      <c r="P671984" s="83"/>
    </row>
    <row r="671985" spans="16:16" x14ac:dyDescent="0.3">
      <c r="P671985" s="83"/>
    </row>
    <row r="671986" spans="16:16" x14ac:dyDescent="0.3">
      <c r="P671986" s="83"/>
    </row>
    <row r="671987" spans="16:16" x14ac:dyDescent="0.3">
      <c r="P671987" s="83"/>
    </row>
    <row r="671988" spans="16:16" x14ac:dyDescent="0.3">
      <c r="P671988" s="83"/>
    </row>
    <row r="671989" spans="16:16" x14ac:dyDescent="0.3">
      <c r="P671989" s="83"/>
    </row>
    <row r="671990" spans="16:16" x14ac:dyDescent="0.3">
      <c r="P671990" s="83"/>
    </row>
    <row r="671991" spans="16:16" x14ac:dyDescent="0.3">
      <c r="P671991" s="83"/>
    </row>
    <row r="671992" spans="16:16" x14ac:dyDescent="0.3">
      <c r="P671992" s="83"/>
    </row>
    <row r="671993" spans="16:16" x14ac:dyDescent="0.3">
      <c r="P671993" s="83"/>
    </row>
    <row r="671994" spans="16:16" x14ac:dyDescent="0.3">
      <c r="P671994" s="83"/>
    </row>
    <row r="671995" spans="16:16" x14ac:dyDescent="0.3">
      <c r="P671995" s="83"/>
    </row>
    <row r="671996" spans="16:16" x14ac:dyDescent="0.3">
      <c r="P671996" s="83"/>
    </row>
    <row r="671997" spans="16:16" x14ac:dyDescent="0.3">
      <c r="P671997" s="83"/>
    </row>
    <row r="671998" spans="16:16" x14ac:dyDescent="0.3">
      <c r="P671998" s="83"/>
    </row>
    <row r="671999" spans="16:16" x14ac:dyDescent="0.3">
      <c r="P671999" s="83"/>
    </row>
    <row r="672000" spans="16:16" x14ac:dyDescent="0.3">
      <c r="P672000" s="83"/>
    </row>
    <row r="672001" spans="16:16" x14ac:dyDescent="0.3">
      <c r="P672001" s="83"/>
    </row>
    <row r="672002" spans="16:16" x14ac:dyDescent="0.3">
      <c r="P672002" s="83"/>
    </row>
    <row r="672003" spans="16:16" x14ac:dyDescent="0.3">
      <c r="P672003" s="83"/>
    </row>
    <row r="672004" spans="16:16" x14ac:dyDescent="0.3">
      <c r="P672004" s="83"/>
    </row>
    <row r="672005" spans="16:16" x14ac:dyDescent="0.3">
      <c r="P672005" s="83"/>
    </row>
    <row r="672006" spans="16:16" x14ac:dyDescent="0.3">
      <c r="P672006" s="83"/>
    </row>
    <row r="672007" spans="16:16" x14ac:dyDescent="0.3">
      <c r="P672007" s="83"/>
    </row>
    <row r="672008" spans="16:16" x14ac:dyDescent="0.3">
      <c r="P672008" s="83"/>
    </row>
    <row r="672009" spans="16:16" x14ac:dyDescent="0.3">
      <c r="P672009" s="83"/>
    </row>
    <row r="672010" spans="16:16" x14ac:dyDescent="0.3">
      <c r="P672010" s="83"/>
    </row>
    <row r="672011" spans="16:16" x14ac:dyDescent="0.3">
      <c r="P672011" s="83"/>
    </row>
    <row r="672012" spans="16:16" x14ac:dyDescent="0.3">
      <c r="P672012" s="83"/>
    </row>
    <row r="672013" spans="16:16" x14ac:dyDescent="0.3">
      <c r="P672013" s="83"/>
    </row>
    <row r="672014" spans="16:16" x14ac:dyDescent="0.3">
      <c r="P672014" s="83"/>
    </row>
    <row r="672015" spans="16:16" x14ac:dyDescent="0.3">
      <c r="P672015" s="83"/>
    </row>
    <row r="672016" spans="16:16" x14ac:dyDescent="0.3">
      <c r="P672016" s="83"/>
    </row>
    <row r="672017" spans="16:16" x14ac:dyDescent="0.3">
      <c r="P672017" s="83"/>
    </row>
    <row r="672018" spans="16:16" x14ac:dyDescent="0.3">
      <c r="P672018" s="83"/>
    </row>
    <row r="672019" spans="16:16" x14ac:dyDescent="0.3">
      <c r="P672019" s="83"/>
    </row>
    <row r="672020" spans="16:16" x14ac:dyDescent="0.3">
      <c r="P672020" s="83"/>
    </row>
    <row r="672021" spans="16:16" x14ac:dyDescent="0.3">
      <c r="P672021" s="83"/>
    </row>
    <row r="672022" spans="16:16" x14ac:dyDescent="0.3">
      <c r="P672022" s="83"/>
    </row>
    <row r="672023" spans="16:16" x14ac:dyDescent="0.3">
      <c r="P672023" s="83"/>
    </row>
    <row r="672024" spans="16:16" x14ac:dyDescent="0.3">
      <c r="P672024" s="83"/>
    </row>
    <row r="672025" spans="16:16" x14ac:dyDescent="0.3">
      <c r="P672025" s="83"/>
    </row>
    <row r="672026" spans="16:16" x14ac:dyDescent="0.3">
      <c r="P672026" s="83"/>
    </row>
    <row r="672027" spans="16:16" x14ac:dyDescent="0.3">
      <c r="P672027" s="83"/>
    </row>
    <row r="672028" spans="16:16" x14ac:dyDescent="0.3">
      <c r="P672028" s="83"/>
    </row>
    <row r="672029" spans="16:16" x14ac:dyDescent="0.3">
      <c r="P672029" s="83"/>
    </row>
    <row r="672030" spans="16:16" x14ac:dyDescent="0.3">
      <c r="P672030" s="83"/>
    </row>
    <row r="672031" spans="16:16" x14ac:dyDescent="0.3">
      <c r="P672031" s="83"/>
    </row>
    <row r="672032" spans="16:16" x14ac:dyDescent="0.3">
      <c r="P672032" s="83"/>
    </row>
    <row r="672033" spans="16:16" x14ac:dyDescent="0.3">
      <c r="P672033" s="83"/>
    </row>
    <row r="672034" spans="16:16" x14ac:dyDescent="0.3">
      <c r="P672034" s="83"/>
    </row>
    <row r="672035" spans="16:16" x14ac:dyDescent="0.3">
      <c r="P672035" s="83"/>
    </row>
    <row r="672036" spans="16:16" x14ac:dyDescent="0.3">
      <c r="P672036" s="83"/>
    </row>
    <row r="672037" spans="16:16" x14ac:dyDescent="0.3">
      <c r="P672037" s="83"/>
    </row>
    <row r="672038" spans="16:16" x14ac:dyDescent="0.3">
      <c r="P672038" s="83"/>
    </row>
    <row r="672039" spans="16:16" x14ac:dyDescent="0.3">
      <c r="P672039" s="83"/>
    </row>
    <row r="672040" spans="16:16" x14ac:dyDescent="0.3">
      <c r="P672040" s="83"/>
    </row>
    <row r="672041" spans="16:16" x14ac:dyDescent="0.3">
      <c r="P672041" s="83"/>
    </row>
    <row r="672042" spans="16:16" x14ac:dyDescent="0.3">
      <c r="P672042" s="83"/>
    </row>
    <row r="672043" spans="16:16" x14ac:dyDescent="0.3">
      <c r="P672043" s="83"/>
    </row>
    <row r="672044" spans="16:16" x14ac:dyDescent="0.3">
      <c r="P672044" s="83"/>
    </row>
    <row r="672045" spans="16:16" x14ac:dyDescent="0.3">
      <c r="P672045" s="83"/>
    </row>
    <row r="672046" spans="16:16" x14ac:dyDescent="0.3">
      <c r="P672046" s="83"/>
    </row>
    <row r="672047" spans="16:16" x14ac:dyDescent="0.3">
      <c r="P672047" s="83"/>
    </row>
    <row r="672048" spans="16:16" x14ac:dyDescent="0.3">
      <c r="P672048" s="83"/>
    </row>
    <row r="672049" spans="16:16" x14ac:dyDescent="0.3">
      <c r="P672049" s="83"/>
    </row>
    <row r="672050" spans="16:16" x14ac:dyDescent="0.3">
      <c r="P672050" s="83"/>
    </row>
    <row r="672051" spans="16:16" x14ac:dyDescent="0.3">
      <c r="P672051" s="83"/>
    </row>
    <row r="672052" spans="16:16" x14ac:dyDescent="0.3">
      <c r="P672052" s="83"/>
    </row>
    <row r="672053" spans="16:16" x14ac:dyDescent="0.3">
      <c r="P672053" s="83"/>
    </row>
    <row r="672054" spans="16:16" x14ac:dyDescent="0.3">
      <c r="P672054" s="83"/>
    </row>
    <row r="672055" spans="16:16" x14ac:dyDescent="0.3">
      <c r="P672055" s="83"/>
    </row>
    <row r="672056" spans="16:16" x14ac:dyDescent="0.3">
      <c r="P672056" s="83"/>
    </row>
    <row r="672057" spans="16:16" x14ac:dyDescent="0.3">
      <c r="P672057" s="83"/>
    </row>
    <row r="672058" spans="16:16" x14ac:dyDescent="0.3">
      <c r="P672058" s="83"/>
    </row>
    <row r="672059" spans="16:16" x14ac:dyDescent="0.3">
      <c r="P672059" s="83"/>
    </row>
    <row r="672060" spans="16:16" x14ac:dyDescent="0.3">
      <c r="P672060" s="83"/>
    </row>
    <row r="672061" spans="16:16" x14ac:dyDescent="0.3">
      <c r="P672061" s="83"/>
    </row>
    <row r="672062" spans="16:16" x14ac:dyDescent="0.3">
      <c r="P672062" s="83"/>
    </row>
    <row r="672063" spans="16:16" x14ac:dyDescent="0.3">
      <c r="P672063" s="83"/>
    </row>
    <row r="672064" spans="16:16" x14ac:dyDescent="0.3">
      <c r="P672064" s="83"/>
    </row>
    <row r="672065" spans="16:16" x14ac:dyDescent="0.3">
      <c r="P672065" s="83"/>
    </row>
    <row r="672066" spans="16:16" x14ac:dyDescent="0.3">
      <c r="P672066" s="83"/>
    </row>
    <row r="672067" spans="16:16" x14ac:dyDescent="0.3">
      <c r="P672067" s="83"/>
    </row>
    <row r="672068" spans="16:16" x14ac:dyDescent="0.3">
      <c r="P672068" s="83"/>
    </row>
    <row r="672069" spans="16:16" x14ac:dyDescent="0.3">
      <c r="P672069" s="83"/>
    </row>
    <row r="672070" spans="16:16" x14ac:dyDescent="0.3">
      <c r="P672070" s="83"/>
    </row>
    <row r="672071" spans="16:16" x14ac:dyDescent="0.3">
      <c r="P672071" s="83"/>
    </row>
    <row r="672072" spans="16:16" x14ac:dyDescent="0.3">
      <c r="P672072" s="83"/>
    </row>
    <row r="672073" spans="16:16" x14ac:dyDescent="0.3">
      <c r="P672073" s="83"/>
    </row>
    <row r="672074" spans="16:16" x14ac:dyDescent="0.3">
      <c r="P672074" s="83"/>
    </row>
    <row r="672075" spans="16:16" x14ac:dyDescent="0.3">
      <c r="P672075" s="83"/>
    </row>
    <row r="672076" spans="16:16" x14ac:dyDescent="0.3">
      <c r="P672076" s="83"/>
    </row>
    <row r="672077" spans="16:16" x14ac:dyDescent="0.3">
      <c r="P672077" s="83"/>
    </row>
    <row r="672078" spans="16:16" x14ac:dyDescent="0.3">
      <c r="P672078" s="83"/>
    </row>
    <row r="672079" spans="16:16" x14ac:dyDescent="0.3">
      <c r="P672079" s="83"/>
    </row>
    <row r="672080" spans="16:16" x14ac:dyDescent="0.3">
      <c r="P672080" s="83"/>
    </row>
    <row r="672081" spans="16:16" x14ac:dyDescent="0.3">
      <c r="P672081" s="83"/>
    </row>
    <row r="672082" spans="16:16" x14ac:dyDescent="0.3">
      <c r="P672082" s="83"/>
    </row>
    <row r="672083" spans="16:16" x14ac:dyDescent="0.3">
      <c r="P672083" s="83"/>
    </row>
    <row r="672084" spans="16:16" x14ac:dyDescent="0.3">
      <c r="P672084" s="83"/>
    </row>
    <row r="672085" spans="16:16" x14ac:dyDescent="0.3">
      <c r="P672085" s="83"/>
    </row>
    <row r="672086" spans="16:16" x14ac:dyDescent="0.3">
      <c r="P672086" s="83"/>
    </row>
    <row r="672087" spans="16:16" x14ac:dyDescent="0.3">
      <c r="P672087" s="83"/>
    </row>
    <row r="672088" spans="16:16" x14ac:dyDescent="0.3">
      <c r="P672088" s="83"/>
    </row>
    <row r="672089" spans="16:16" x14ac:dyDescent="0.3">
      <c r="P672089" s="83"/>
    </row>
    <row r="672090" spans="16:16" x14ac:dyDescent="0.3">
      <c r="P672090" s="83"/>
    </row>
    <row r="672091" spans="16:16" x14ac:dyDescent="0.3">
      <c r="P672091" s="83"/>
    </row>
    <row r="672092" spans="16:16" x14ac:dyDescent="0.3">
      <c r="P672092" s="83"/>
    </row>
    <row r="672093" spans="16:16" x14ac:dyDescent="0.3">
      <c r="P672093" s="83"/>
    </row>
    <row r="672094" spans="16:16" x14ac:dyDescent="0.3">
      <c r="P672094" s="83"/>
    </row>
    <row r="672095" spans="16:16" x14ac:dyDescent="0.3">
      <c r="P672095" s="83"/>
    </row>
    <row r="672096" spans="16:16" x14ac:dyDescent="0.3">
      <c r="P672096" s="83"/>
    </row>
    <row r="672097" spans="16:16" x14ac:dyDescent="0.3">
      <c r="P672097" s="83"/>
    </row>
    <row r="672098" spans="16:16" x14ac:dyDescent="0.3">
      <c r="P672098" s="83"/>
    </row>
    <row r="672099" spans="16:16" x14ac:dyDescent="0.3">
      <c r="P672099" s="83"/>
    </row>
    <row r="672100" spans="16:16" x14ac:dyDescent="0.3">
      <c r="P672100" s="83"/>
    </row>
    <row r="672101" spans="16:16" x14ac:dyDescent="0.3">
      <c r="P672101" s="83"/>
    </row>
    <row r="672102" spans="16:16" x14ac:dyDescent="0.3">
      <c r="P672102" s="83"/>
    </row>
    <row r="672103" spans="16:16" x14ac:dyDescent="0.3">
      <c r="P672103" s="83"/>
    </row>
    <row r="672104" spans="16:16" x14ac:dyDescent="0.3">
      <c r="P672104" s="83"/>
    </row>
    <row r="672105" spans="16:16" x14ac:dyDescent="0.3">
      <c r="P672105" s="83"/>
    </row>
    <row r="672106" spans="16:16" x14ac:dyDescent="0.3">
      <c r="P672106" s="83"/>
    </row>
    <row r="672107" spans="16:16" x14ac:dyDescent="0.3">
      <c r="P672107" s="83"/>
    </row>
    <row r="672108" spans="16:16" x14ac:dyDescent="0.3">
      <c r="P672108" s="83"/>
    </row>
    <row r="672109" spans="16:16" x14ac:dyDescent="0.3">
      <c r="P672109" s="83"/>
    </row>
    <row r="672110" spans="16:16" x14ac:dyDescent="0.3">
      <c r="P672110" s="83"/>
    </row>
    <row r="672111" spans="16:16" x14ac:dyDescent="0.3">
      <c r="P672111" s="83"/>
    </row>
    <row r="672112" spans="16:16" x14ac:dyDescent="0.3">
      <c r="P672112" s="83"/>
    </row>
    <row r="672113" spans="16:16" x14ac:dyDescent="0.3">
      <c r="P672113" s="83"/>
    </row>
    <row r="672114" spans="16:16" x14ac:dyDescent="0.3">
      <c r="P672114" s="83"/>
    </row>
    <row r="672115" spans="16:16" x14ac:dyDescent="0.3">
      <c r="P672115" s="83"/>
    </row>
    <row r="672116" spans="16:16" x14ac:dyDescent="0.3">
      <c r="P672116" s="83"/>
    </row>
    <row r="672117" spans="16:16" x14ac:dyDescent="0.3">
      <c r="P672117" s="83"/>
    </row>
    <row r="672118" spans="16:16" x14ac:dyDescent="0.3">
      <c r="P672118" s="83"/>
    </row>
    <row r="672119" spans="16:16" x14ac:dyDescent="0.3">
      <c r="P672119" s="83"/>
    </row>
    <row r="672120" spans="16:16" x14ac:dyDescent="0.3">
      <c r="P672120" s="83"/>
    </row>
    <row r="672121" spans="16:16" x14ac:dyDescent="0.3">
      <c r="P672121" s="83"/>
    </row>
    <row r="672122" spans="16:16" x14ac:dyDescent="0.3">
      <c r="P672122" s="83"/>
    </row>
    <row r="672123" spans="16:16" x14ac:dyDescent="0.3">
      <c r="P672123" s="83"/>
    </row>
    <row r="672124" spans="16:16" x14ac:dyDescent="0.3">
      <c r="P672124" s="83"/>
    </row>
    <row r="672125" spans="16:16" x14ac:dyDescent="0.3">
      <c r="P672125" s="83"/>
    </row>
    <row r="672126" spans="16:16" x14ac:dyDescent="0.3">
      <c r="P672126" s="83"/>
    </row>
    <row r="672127" spans="16:16" x14ac:dyDescent="0.3">
      <c r="P672127" s="83"/>
    </row>
    <row r="672128" spans="16:16" x14ac:dyDescent="0.3">
      <c r="P672128" s="83"/>
    </row>
    <row r="672129" spans="16:16" x14ac:dyDescent="0.3">
      <c r="P672129" s="83"/>
    </row>
    <row r="672130" spans="16:16" x14ac:dyDescent="0.3">
      <c r="P672130" s="83"/>
    </row>
    <row r="672131" spans="16:16" x14ac:dyDescent="0.3">
      <c r="P672131" s="83"/>
    </row>
    <row r="672132" spans="16:16" x14ac:dyDescent="0.3">
      <c r="P672132" s="83"/>
    </row>
    <row r="672133" spans="16:16" x14ac:dyDescent="0.3">
      <c r="P672133" s="83"/>
    </row>
    <row r="672134" spans="16:16" x14ac:dyDescent="0.3">
      <c r="P672134" s="83"/>
    </row>
    <row r="672135" spans="16:16" x14ac:dyDescent="0.3">
      <c r="P672135" s="83"/>
    </row>
    <row r="672136" spans="16:16" x14ac:dyDescent="0.3">
      <c r="P672136" s="83"/>
    </row>
    <row r="672137" spans="16:16" x14ac:dyDescent="0.3">
      <c r="P672137" s="83"/>
    </row>
    <row r="672138" spans="16:16" x14ac:dyDescent="0.3">
      <c r="P672138" s="83"/>
    </row>
    <row r="672139" spans="16:16" x14ac:dyDescent="0.3">
      <c r="P672139" s="83"/>
    </row>
    <row r="672140" spans="16:16" x14ac:dyDescent="0.3">
      <c r="P672140" s="83"/>
    </row>
    <row r="672141" spans="16:16" x14ac:dyDescent="0.3">
      <c r="P672141" s="83"/>
    </row>
    <row r="672142" spans="16:16" x14ac:dyDescent="0.3">
      <c r="P672142" s="83"/>
    </row>
    <row r="672143" spans="16:16" x14ac:dyDescent="0.3">
      <c r="P672143" s="83"/>
    </row>
    <row r="672144" spans="16:16" x14ac:dyDescent="0.3">
      <c r="P672144" s="83"/>
    </row>
    <row r="672145" spans="16:16" x14ac:dyDescent="0.3">
      <c r="P672145" s="83"/>
    </row>
    <row r="672146" spans="16:16" x14ac:dyDescent="0.3">
      <c r="P672146" s="83"/>
    </row>
    <row r="672147" spans="16:16" x14ac:dyDescent="0.3">
      <c r="P672147" s="83"/>
    </row>
    <row r="672148" spans="16:16" x14ac:dyDescent="0.3">
      <c r="P672148" s="83"/>
    </row>
    <row r="672149" spans="16:16" x14ac:dyDescent="0.3">
      <c r="P672149" s="83"/>
    </row>
    <row r="672150" spans="16:16" x14ac:dyDescent="0.3">
      <c r="P672150" s="83"/>
    </row>
    <row r="672151" spans="16:16" x14ac:dyDescent="0.3">
      <c r="P672151" s="83"/>
    </row>
    <row r="672152" spans="16:16" x14ac:dyDescent="0.3">
      <c r="P672152" s="83"/>
    </row>
    <row r="672153" spans="16:16" x14ac:dyDescent="0.3">
      <c r="P672153" s="83"/>
    </row>
    <row r="672154" spans="16:16" x14ac:dyDescent="0.3">
      <c r="P672154" s="83"/>
    </row>
    <row r="672155" spans="16:16" x14ac:dyDescent="0.3">
      <c r="P672155" s="83"/>
    </row>
    <row r="672156" spans="16:16" x14ac:dyDescent="0.3">
      <c r="P672156" s="83"/>
    </row>
    <row r="672157" spans="16:16" x14ac:dyDescent="0.3">
      <c r="P672157" s="83"/>
    </row>
    <row r="672158" spans="16:16" x14ac:dyDescent="0.3">
      <c r="P672158" s="83"/>
    </row>
    <row r="672159" spans="16:16" x14ac:dyDescent="0.3">
      <c r="P672159" s="83"/>
    </row>
    <row r="672160" spans="16:16" x14ac:dyDescent="0.3">
      <c r="P672160" s="83"/>
    </row>
    <row r="672161" spans="16:16" x14ac:dyDescent="0.3">
      <c r="P672161" s="83"/>
    </row>
    <row r="672162" spans="16:16" x14ac:dyDescent="0.3">
      <c r="P672162" s="83"/>
    </row>
    <row r="672163" spans="16:16" x14ac:dyDescent="0.3">
      <c r="P672163" s="83"/>
    </row>
    <row r="672164" spans="16:16" x14ac:dyDescent="0.3">
      <c r="P672164" s="83"/>
    </row>
    <row r="672165" spans="16:16" x14ac:dyDescent="0.3">
      <c r="P672165" s="83"/>
    </row>
    <row r="672166" spans="16:16" x14ac:dyDescent="0.3">
      <c r="P672166" s="83"/>
    </row>
    <row r="672167" spans="16:16" x14ac:dyDescent="0.3">
      <c r="P672167" s="83"/>
    </row>
    <row r="672168" spans="16:16" x14ac:dyDescent="0.3">
      <c r="P672168" s="83"/>
    </row>
    <row r="672169" spans="16:16" x14ac:dyDescent="0.3">
      <c r="P672169" s="83"/>
    </row>
    <row r="672170" spans="16:16" x14ac:dyDescent="0.3">
      <c r="P672170" s="83"/>
    </row>
    <row r="672171" spans="16:16" x14ac:dyDescent="0.3">
      <c r="P672171" s="83"/>
    </row>
    <row r="672172" spans="16:16" x14ac:dyDescent="0.3">
      <c r="P672172" s="83"/>
    </row>
    <row r="672173" spans="16:16" x14ac:dyDescent="0.3">
      <c r="P672173" s="83"/>
    </row>
    <row r="672174" spans="16:16" x14ac:dyDescent="0.3">
      <c r="P672174" s="83"/>
    </row>
    <row r="672175" spans="16:16" x14ac:dyDescent="0.3">
      <c r="P672175" s="83"/>
    </row>
    <row r="672176" spans="16:16" x14ac:dyDescent="0.3">
      <c r="P672176" s="83"/>
    </row>
    <row r="672177" spans="16:16" x14ac:dyDescent="0.3">
      <c r="P672177" s="83"/>
    </row>
    <row r="672178" spans="16:16" x14ac:dyDescent="0.3">
      <c r="P672178" s="83"/>
    </row>
    <row r="672179" spans="16:16" x14ac:dyDescent="0.3">
      <c r="P672179" s="83"/>
    </row>
    <row r="672180" spans="16:16" x14ac:dyDescent="0.3">
      <c r="P672180" s="83"/>
    </row>
    <row r="672181" spans="16:16" x14ac:dyDescent="0.3">
      <c r="P672181" s="83"/>
    </row>
    <row r="672182" spans="16:16" x14ac:dyDescent="0.3">
      <c r="P672182" s="83"/>
    </row>
    <row r="672183" spans="16:16" x14ac:dyDescent="0.3">
      <c r="P672183" s="83"/>
    </row>
    <row r="672184" spans="16:16" x14ac:dyDescent="0.3">
      <c r="P672184" s="83"/>
    </row>
    <row r="672185" spans="16:16" x14ac:dyDescent="0.3">
      <c r="P672185" s="83"/>
    </row>
    <row r="672186" spans="16:16" x14ac:dyDescent="0.3">
      <c r="P672186" s="83"/>
    </row>
    <row r="672187" spans="16:16" x14ac:dyDescent="0.3">
      <c r="P672187" s="83"/>
    </row>
    <row r="672188" spans="16:16" x14ac:dyDescent="0.3">
      <c r="P672188" s="83"/>
    </row>
    <row r="672189" spans="16:16" x14ac:dyDescent="0.3">
      <c r="P672189" s="83"/>
    </row>
    <row r="672190" spans="16:16" x14ac:dyDescent="0.3">
      <c r="P672190" s="83"/>
    </row>
    <row r="672191" spans="16:16" x14ac:dyDescent="0.3">
      <c r="P672191" s="83"/>
    </row>
    <row r="672192" spans="16:16" x14ac:dyDescent="0.3">
      <c r="P672192" s="83"/>
    </row>
    <row r="672193" spans="16:16" x14ac:dyDescent="0.3">
      <c r="P672193" s="83"/>
    </row>
    <row r="672194" spans="16:16" x14ac:dyDescent="0.3">
      <c r="P672194" s="83"/>
    </row>
    <row r="672195" spans="16:16" x14ac:dyDescent="0.3">
      <c r="P672195" s="83"/>
    </row>
    <row r="672196" spans="16:16" x14ac:dyDescent="0.3">
      <c r="P672196" s="83"/>
    </row>
    <row r="672197" spans="16:16" x14ac:dyDescent="0.3">
      <c r="P672197" s="83"/>
    </row>
    <row r="672198" spans="16:16" x14ac:dyDescent="0.3">
      <c r="P672198" s="83"/>
    </row>
    <row r="672199" spans="16:16" x14ac:dyDescent="0.3">
      <c r="P672199" s="83"/>
    </row>
    <row r="672200" spans="16:16" x14ac:dyDescent="0.3">
      <c r="P672200" s="83"/>
    </row>
    <row r="672201" spans="16:16" x14ac:dyDescent="0.3">
      <c r="P672201" s="83"/>
    </row>
    <row r="672202" spans="16:16" x14ac:dyDescent="0.3">
      <c r="P672202" s="83"/>
    </row>
    <row r="672203" spans="16:16" x14ac:dyDescent="0.3">
      <c r="P672203" s="83"/>
    </row>
    <row r="672204" spans="16:16" x14ac:dyDescent="0.3">
      <c r="P672204" s="83"/>
    </row>
    <row r="672205" spans="16:16" x14ac:dyDescent="0.3">
      <c r="P672205" s="83"/>
    </row>
    <row r="672206" spans="16:16" x14ac:dyDescent="0.3">
      <c r="P672206" s="83"/>
    </row>
    <row r="672207" spans="16:16" x14ac:dyDescent="0.3">
      <c r="P672207" s="83"/>
    </row>
    <row r="672208" spans="16:16" x14ac:dyDescent="0.3">
      <c r="P672208" s="83"/>
    </row>
    <row r="672209" spans="16:16" x14ac:dyDescent="0.3">
      <c r="P672209" s="83"/>
    </row>
    <row r="672210" spans="16:16" x14ac:dyDescent="0.3">
      <c r="P672210" s="83"/>
    </row>
    <row r="672211" spans="16:16" x14ac:dyDescent="0.3">
      <c r="P672211" s="83"/>
    </row>
    <row r="672212" spans="16:16" x14ac:dyDescent="0.3">
      <c r="P672212" s="83"/>
    </row>
    <row r="672213" spans="16:16" x14ac:dyDescent="0.3">
      <c r="P672213" s="83"/>
    </row>
    <row r="672214" spans="16:16" x14ac:dyDescent="0.3">
      <c r="P672214" s="83"/>
    </row>
    <row r="672215" spans="16:16" x14ac:dyDescent="0.3">
      <c r="P672215" s="83"/>
    </row>
    <row r="672216" spans="16:16" x14ac:dyDescent="0.3">
      <c r="P672216" s="83"/>
    </row>
    <row r="672217" spans="16:16" x14ac:dyDescent="0.3">
      <c r="P672217" s="83"/>
    </row>
    <row r="672218" spans="16:16" x14ac:dyDescent="0.3">
      <c r="P672218" s="83"/>
    </row>
    <row r="672219" spans="16:16" x14ac:dyDescent="0.3">
      <c r="P672219" s="83"/>
    </row>
    <row r="672220" spans="16:16" x14ac:dyDescent="0.3">
      <c r="P672220" s="83"/>
    </row>
    <row r="672221" spans="16:16" x14ac:dyDescent="0.3">
      <c r="P672221" s="83"/>
    </row>
    <row r="672222" spans="16:16" x14ac:dyDescent="0.3">
      <c r="P672222" s="83"/>
    </row>
    <row r="672223" spans="16:16" x14ac:dyDescent="0.3">
      <c r="P672223" s="83"/>
    </row>
    <row r="672224" spans="16:16" x14ac:dyDescent="0.3">
      <c r="P672224" s="83"/>
    </row>
    <row r="672225" spans="16:16" x14ac:dyDescent="0.3">
      <c r="P672225" s="83"/>
    </row>
    <row r="672226" spans="16:16" x14ac:dyDescent="0.3">
      <c r="P672226" s="83"/>
    </row>
    <row r="672227" spans="16:16" x14ac:dyDescent="0.3">
      <c r="P672227" s="83"/>
    </row>
    <row r="672228" spans="16:16" x14ac:dyDescent="0.3">
      <c r="P672228" s="83"/>
    </row>
    <row r="672229" spans="16:16" x14ac:dyDescent="0.3">
      <c r="P672229" s="83"/>
    </row>
    <row r="672230" spans="16:16" x14ac:dyDescent="0.3">
      <c r="P672230" s="83"/>
    </row>
    <row r="672231" spans="16:16" x14ac:dyDescent="0.3">
      <c r="P672231" s="83"/>
    </row>
    <row r="672232" spans="16:16" x14ac:dyDescent="0.3">
      <c r="P672232" s="83"/>
    </row>
    <row r="672233" spans="16:16" x14ac:dyDescent="0.3">
      <c r="P672233" s="83"/>
    </row>
    <row r="672234" spans="16:16" x14ac:dyDescent="0.3">
      <c r="P672234" s="83"/>
    </row>
    <row r="672235" spans="16:16" x14ac:dyDescent="0.3">
      <c r="P672235" s="83"/>
    </row>
    <row r="672236" spans="16:16" x14ac:dyDescent="0.3">
      <c r="P672236" s="83"/>
    </row>
    <row r="672237" spans="16:16" x14ac:dyDescent="0.3">
      <c r="P672237" s="83"/>
    </row>
    <row r="672238" spans="16:16" x14ac:dyDescent="0.3">
      <c r="P672238" s="83"/>
    </row>
    <row r="672239" spans="16:16" x14ac:dyDescent="0.3">
      <c r="P672239" s="83"/>
    </row>
    <row r="672240" spans="16:16" x14ac:dyDescent="0.3">
      <c r="P672240" s="83"/>
    </row>
    <row r="672241" spans="16:16" x14ac:dyDescent="0.3">
      <c r="P672241" s="83"/>
    </row>
    <row r="672242" spans="16:16" x14ac:dyDescent="0.3">
      <c r="P672242" s="83"/>
    </row>
    <row r="672243" spans="16:16" x14ac:dyDescent="0.3">
      <c r="P672243" s="83"/>
    </row>
    <row r="672244" spans="16:16" x14ac:dyDescent="0.3">
      <c r="P672244" s="83"/>
    </row>
    <row r="672245" spans="16:16" x14ac:dyDescent="0.3">
      <c r="P672245" s="83"/>
    </row>
    <row r="672246" spans="16:16" x14ac:dyDescent="0.3">
      <c r="P672246" s="83"/>
    </row>
    <row r="672247" spans="16:16" x14ac:dyDescent="0.3">
      <c r="P672247" s="83"/>
    </row>
    <row r="672248" spans="16:16" x14ac:dyDescent="0.3">
      <c r="P672248" s="83"/>
    </row>
    <row r="672249" spans="16:16" x14ac:dyDescent="0.3">
      <c r="P672249" s="83"/>
    </row>
    <row r="672250" spans="16:16" x14ac:dyDescent="0.3">
      <c r="P672250" s="83"/>
    </row>
    <row r="672251" spans="16:16" x14ac:dyDescent="0.3">
      <c r="P672251" s="83"/>
    </row>
    <row r="672252" spans="16:16" x14ac:dyDescent="0.3">
      <c r="P672252" s="83"/>
    </row>
    <row r="672253" spans="16:16" x14ac:dyDescent="0.3">
      <c r="P672253" s="83"/>
    </row>
    <row r="672254" spans="16:16" x14ac:dyDescent="0.3">
      <c r="P672254" s="83"/>
    </row>
    <row r="672255" spans="16:16" x14ac:dyDescent="0.3">
      <c r="P672255" s="83"/>
    </row>
    <row r="672256" spans="16:16" x14ac:dyDescent="0.3">
      <c r="P672256" s="83"/>
    </row>
    <row r="672257" spans="16:16" x14ac:dyDescent="0.3">
      <c r="P672257" s="83"/>
    </row>
    <row r="672258" spans="16:16" x14ac:dyDescent="0.3">
      <c r="P672258" s="83"/>
    </row>
    <row r="672259" spans="16:16" x14ac:dyDescent="0.3">
      <c r="P672259" s="83"/>
    </row>
    <row r="672260" spans="16:16" x14ac:dyDescent="0.3">
      <c r="P672260" s="83"/>
    </row>
    <row r="672261" spans="16:16" x14ac:dyDescent="0.3">
      <c r="P672261" s="83"/>
    </row>
    <row r="672262" spans="16:16" x14ac:dyDescent="0.3">
      <c r="P672262" s="83"/>
    </row>
    <row r="672263" spans="16:16" x14ac:dyDescent="0.3">
      <c r="P672263" s="83"/>
    </row>
    <row r="672264" spans="16:16" x14ac:dyDescent="0.3">
      <c r="P672264" s="83"/>
    </row>
    <row r="672265" spans="16:16" x14ac:dyDescent="0.3">
      <c r="P672265" s="83"/>
    </row>
    <row r="672266" spans="16:16" x14ac:dyDescent="0.3">
      <c r="P672266" s="83"/>
    </row>
    <row r="672267" spans="16:16" x14ac:dyDescent="0.3">
      <c r="P672267" s="83"/>
    </row>
    <row r="672268" spans="16:16" x14ac:dyDescent="0.3">
      <c r="P672268" s="83"/>
    </row>
    <row r="672269" spans="16:16" x14ac:dyDescent="0.3">
      <c r="P672269" s="83"/>
    </row>
    <row r="672270" spans="16:16" x14ac:dyDescent="0.3">
      <c r="P672270" s="83"/>
    </row>
    <row r="672271" spans="16:16" x14ac:dyDescent="0.3">
      <c r="P672271" s="83"/>
    </row>
    <row r="672272" spans="16:16" x14ac:dyDescent="0.3">
      <c r="P672272" s="83"/>
    </row>
    <row r="672273" spans="16:16" x14ac:dyDescent="0.3">
      <c r="P672273" s="83"/>
    </row>
    <row r="672274" spans="16:16" x14ac:dyDescent="0.3">
      <c r="P672274" s="83"/>
    </row>
    <row r="672275" spans="16:16" x14ac:dyDescent="0.3">
      <c r="P672275" s="83"/>
    </row>
    <row r="672276" spans="16:16" x14ac:dyDescent="0.3">
      <c r="P672276" s="83"/>
    </row>
    <row r="672277" spans="16:16" x14ac:dyDescent="0.3">
      <c r="P672277" s="83"/>
    </row>
    <row r="672278" spans="16:16" x14ac:dyDescent="0.3">
      <c r="P672278" s="83"/>
    </row>
    <row r="672279" spans="16:16" x14ac:dyDescent="0.3">
      <c r="P672279" s="83"/>
    </row>
    <row r="672280" spans="16:16" x14ac:dyDescent="0.3">
      <c r="P672280" s="83"/>
    </row>
    <row r="672281" spans="16:16" x14ac:dyDescent="0.3">
      <c r="P672281" s="83"/>
    </row>
    <row r="672282" spans="16:16" x14ac:dyDescent="0.3">
      <c r="P672282" s="83"/>
    </row>
    <row r="672283" spans="16:16" x14ac:dyDescent="0.3">
      <c r="P672283" s="83"/>
    </row>
    <row r="672284" spans="16:16" x14ac:dyDescent="0.3">
      <c r="P672284" s="83"/>
    </row>
    <row r="672285" spans="16:16" x14ac:dyDescent="0.3">
      <c r="P672285" s="83"/>
    </row>
    <row r="672286" spans="16:16" x14ac:dyDescent="0.3">
      <c r="P672286" s="83"/>
    </row>
    <row r="672287" spans="16:16" x14ac:dyDescent="0.3">
      <c r="P672287" s="83"/>
    </row>
    <row r="672288" spans="16:16" x14ac:dyDescent="0.3">
      <c r="P672288" s="83"/>
    </row>
    <row r="672289" spans="16:16" x14ac:dyDescent="0.3">
      <c r="P672289" s="83"/>
    </row>
    <row r="672290" spans="16:16" x14ac:dyDescent="0.3">
      <c r="P672290" s="83"/>
    </row>
    <row r="672291" spans="16:16" x14ac:dyDescent="0.3">
      <c r="P672291" s="83"/>
    </row>
    <row r="672292" spans="16:16" x14ac:dyDescent="0.3">
      <c r="P672292" s="83"/>
    </row>
    <row r="672293" spans="16:16" x14ac:dyDescent="0.3">
      <c r="P672293" s="83"/>
    </row>
    <row r="672294" spans="16:16" x14ac:dyDescent="0.3">
      <c r="P672294" s="83"/>
    </row>
    <row r="672295" spans="16:16" x14ac:dyDescent="0.3">
      <c r="P672295" s="83"/>
    </row>
    <row r="672296" spans="16:16" x14ac:dyDescent="0.3">
      <c r="P672296" s="83"/>
    </row>
    <row r="672297" spans="16:16" x14ac:dyDescent="0.3">
      <c r="P672297" s="83"/>
    </row>
    <row r="672298" spans="16:16" x14ac:dyDescent="0.3">
      <c r="P672298" s="83"/>
    </row>
    <row r="672299" spans="16:16" x14ac:dyDescent="0.3">
      <c r="P672299" s="83"/>
    </row>
    <row r="672300" spans="16:16" x14ac:dyDescent="0.3">
      <c r="P672300" s="83"/>
    </row>
    <row r="672301" spans="16:16" x14ac:dyDescent="0.3">
      <c r="P672301" s="83"/>
    </row>
    <row r="672302" spans="16:16" x14ac:dyDescent="0.3">
      <c r="P672302" s="83"/>
    </row>
    <row r="672303" spans="16:16" x14ac:dyDescent="0.3">
      <c r="P672303" s="83"/>
    </row>
    <row r="672304" spans="16:16" x14ac:dyDescent="0.3">
      <c r="P672304" s="83"/>
    </row>
    <row r="672305" spans="16:16" x14ac:dyDescent="0.3">
      <c r="P672305" s="83"/>
    </row>
    <row r="672306" spans="16:16" x14ac:dyDescent="0.3">
      <c r="P672306" s="83"/>
    </row>
    <row r="672307" spans="16:16" x14ac:dyDescent="0.3">
      <c r="P672307" s="83"/>
    </row>
    <row r="672308" spans="16:16" x14ac:dyDescent="0.3">
      <c r="P672308" s="83"/>
    </row>
    <row r="672309" spans="16:16" x14ac:dyDescent="0.3">
      <c r="P672309" s="83"/>
    </row>
    <row r="672310" spans="16:16" x14ac:dyDescent="0.3">
      <c r="P672310" s="83"/>
    </row>
    <row r="672311" spans="16:16" x14ac:dyDescent="0.3">
      <c r="P672311" s="83"/>
    </row>
    <row r="672312" spans="16:16" x14ac:dyDescent="0.3">
      <c r="P672312" s="83"/>
    </row>
    <row r="672313" spans="16:16" x14ac:dyDescent="0.3">
      <c r="P672313" s="83"/>
    </row>
    <row r="672314" spans="16:16" x14ac:dyDescent="0.3">
      <c r="P672314" s="83"/>
    </row>
    <row r="672315" spans="16:16" x14ac:dyDescent="0.3">
      <c r="P672315" s="83"/>
    </row>
    <row r="672316" spans="16:16" x14ac:dyDescent="0.3">
      <c r="P672316" s="83"/>
    </row>
    <row r="672317" spans="16:16" x14ac:dyDescent="0.3">
      <c r="P672317" s="83"/>
    </row>
    <row r="672318" spans="16:16" x14ac:dyDescent="0.3">
      <c r="P672318" s="83"/>
    </row>
    <row r="672319" spans="16:16" x14ac:dyDescent="0.3">
      <c r="P672319" s="83"/>
    </row>
    <row r="672320" spans="16:16" x14ac:dyDescent="0.3">
      <c r="P672320" s="83"/>
    </row>
    <row r="672321" spans="16:16" x14ac:dyDescent="0.3">
      <c r="P672321" s="83"/>
    </row>
    <row r="672322" spans="16:16" x14ac:dyDescent="0.3">
      <c r="P672322" s="83"/>
    </row>
    <row r="672323" spans="16:16" x14ac:dyDescent="0.3">
      <c r="P672323" s="83"/>
    </row>
    <row r="672324" spans="16:16" x14ac:dyDescent="0.3">
      <c r="P672324" s="83"/>
    </row>
    <row r="672325" spans="16:16" x14ac:dyDescent="0.3">
      <c r="P672325" s="83"/>
    </row>
    <row r="672326" spans="16:16" x14ac:dyDescent="0.3">
      <c r="P672326" s="83"/>
    </row>
    <row r="672327" spans="16:16" x14ac:dyDescent="0.3">
      <c r="P672327" s="83"/>
    </row>
    <row r="672328" spans="16:16" x14ac:dyDescent="0.3">
      <c r="P672328" s="83"/>
    </row>
    <row r="672329" spans="16:16" x14ac:dyDescent="0.3">
      <c r="P672329" s="83"/>
    </row>
    <row r="672330" spans="16:16" x14ac:dyDescent="0.3">
      <c r="P672330" s="83"/>
    </row>
    <row r="672331" spans="16:16" x14ac:dyDescent="0.3">
      <c r="P672331" s="83"/>
    </row>
    <row r="672332" spans="16:16" x14ac:dyDescent="0.3">
      <c r="P672332" s="83"/>
    </row>
    <row r="672333" spans="16:16" x14ac:dyDescent="0.3">
      <c r="P672333" s="83"/>
    </row>
    <row r="672334" spans="16:16" x14ac:dyDescent="0.3">
      <c r="P672334" s="83"/>
    </row>
    <row r="672335" spans="16:16" x14ac:dyDescent="0.3">
      <c r="P672335" s="83"/>
    </row>
    <row r="672336" spans="16:16" x14ac:dyDescent="0.3">
      <c r="P672336" s="83"/>
    </row>
    <row r="672337" spans="16:16" x14ac:dyDescent="0.3">
      <c r="P672337" s="83"/>
    </row>
    <row r="672338" spans="16:16" x14ac:dyDescent="0.3">
      <c r="P672338" s="83"/>
    </row>
    <row r="672339" spans="16:16" x14ac:dyDescent="0.3">
      <c r="P672339" s="83"/>
    </row>
    <row r="672340" spans="16:16" x14ac:dyDescent="0.3">
      <c r="P672340" s="83"/>
    </row>
    <row r="672341" spans="16:16" x14ac:dyDescent="0.3">
      <c r="P672341" s="83"/>
    </row>
    <row r="672342" spans="16:16" x14ac:dyDescent="0.3">
      <c r="P672342" s="83"/>
    </row>
    <row r="672343" spans="16:16" x14ac:dyDescent="0.3">
      <c r="P672343" s="83"/>
    </row>
    <row r="672344" spans="16:16" x14ac:dyDescent="0.3">
      <c r="P672344" s="83"/>
    </row>
    <row r="672345" spans="16:16" x14ac:dyDescent="0.3">
      <c r="P672345" s="83"/>
    </row>
    <row r="672346" spans="16:16" x14ac:dyDescent="0.3">
      <c r="P672346" s="83"/>
    </row>
    <row r="672347" spans="16:16" x14ac:dyDescent="0.3">
      <c r="P672347" s="83"/>
    </row>
    <row r="672348" spans="16:16" x14ac:dyDescent="0.3">
      <c r="P672348" s="83"/>
    </row>
    <row r="672349" spans="16:16" x14ac:dyDescent="0.3">
      <c r="P672349" s="83"/>
    </row>
    <row r="672350" spans="16:16" x14ac:dyDescent="0.3">
      <c r="P672350" s="83"/>
    </row>
    <row r="672351" spans="16:16" x14ac:dyDescent="0.3">
      <c r="P672351" s="83"/>
    </row>
    <row r="672352" spans="16:16" x14ac:dyDescent="0.3">
      <c r="P672352" s="83"/>
    </row>
    <row r="672353" spans="16:16" x14ac:dyDescent="0.3">
      <c r="P672353" s="83"/>
    </row>
    <row r="672354" spans="16:16" x14ac:dyDescent="0.3">
      <c r="P672354" s="83"/>
    </row>
    <row r="672355" spans="16:16" x14ac:dyDescent="0.3">
      <c r="P672355" s="83"/>
    </row>
    <row r="672356" spans="16:16" x14ac:dyDescent="0.3">
      <c r="P672356" s="83"/>
    </row>
    <row r="672357" spans="16:16" x14ac:dyDescent="0.3">
      <c r="P672357" s="83"/>
    </row>
    <row r="672358" spans="16:16" x14ac:dyDescent="0.3">
      <c r="P672358" s="83"/>
    </row>
    <row r="672359" spans="16:16" x14ac:dyDescent="0.3">
      <c r="P672359" s="83"/>
    </row>
    <row r="672360" spans="16:16" x14ac:dyDescent="0.3">
      <c r="P672360" s="83"/>
    </row>
    <row r="672361" spans="16:16" x14ac:dyDescent="0.3">
      <c r="P672361" s="83"/>
    </row>
    <row r="672362" spans="16:16" x14ac:dyDescent="0.3">
      <c r="P672362" s="83"/>
    </row>
    <row r="672363" spans="16:16" x14ac:dyDescent="0.3">
      <c r="P672363" s="83"/>
    </row>
    <row r="672364" spans="16:16" x14ac:dyDescent="0.3">
      <c r="P672364" s="83"/>
    </row>
    <row r="672365" spans="16:16" x14ac:dyDescent="0.3">
      <c r="P672365" s="83"/>
    </row>
    <row r="672366" spans="16:16" x14ac:dyDescent="0.3">
      <c r="P672366" s="83"/>
    </row>
    <row r="672367" spans="16:16" x14ac:dyDescent="0.3">
      <c r="P672367" s="83"/>
    </row>
    <row r="672368" spans="16:16" x14ac:dyDescent="0.3">
      <c r="P672368" s="83"/>
    </row>
    <row r="672369" spans="16:16" x14ac:dyDescent="0.3">
      <c r="P672369" s="83"/>
    </row>
    <row r="672370" spans="16:16" x14ac:dyDescent="0.3">
      <c r="P672370" s="83"/>
    </row>
    <row r="672371" spans="16:16" x14ac:dyDescent="0.3">
      <c r="P672371" s="83"/>
    </row>
    <row r="672372" spans="16:16" x14ac:dyDescent="0.3">
      <c r="P672372" s="83"/>
    </row>
    <row r="672373" spans="16:16" x14ac:dyDescent="0.3">
      <c r="P672373" s="83"/>
    </row>
    <row r="672374" spans="16:16" x14ac:dyDescent="0.3">
      <c r="P672374" s="83"/>
    </row>
    <row r="672375" spans="16:16" x14ac:dyDescent="0.3">
      <c r="P672375" s="83"/>
    </row>
    <row r="672376" spans="16:16" x14ac:dyDescent="0.3">
      <c r="P672376" s="83"/>
    </row>
    <row r="672377" spans="16:16" x14ac:dyDescent="0.3">
      <c r="P672377" s="83"/>
    </row>
    <row r="672378" spans="16:16" x14ac:dyDescent="0.3">
      <c r="P672378" s="83"/>
    </row>
    <row r="672379" spans="16:16" x14ac:dyDescent="0.3">
      <c r="P672379" s="83"/>
    </row>
    <row r="672380" spans="16:16" x14ac:dyDescent="0.3">
      <c r="P672380" s="83"/>
    </row>
    <row r="672381" spans="16:16" x14ac:dyDescent="0.3">
      <c r="P672381" s="83"/>
    </row>
    <row r="672382" spans="16:16" x14ac:dyDescent="0.3">
      <c r="P672382" s="83"/>
    </row>
    <row r="672383" spans="16:16" x14ac:dyDescent="0.3">
      <c r="P672383" s="83"/>
    </row>
    <row r="672384" spans="16:16" x14ac:dyDescent="0.3">
      <c r="P672384" s="83"/>
    </row>
    <row r="672385" spans="16:16" x14ac:dyDescent="0.3">
      <c r="P672385" s="83"/>
    </row>
    <row r="672386" spans="16:16" x14ac:dyDescent="0.3">
      <c r="P672386" s="83"/>
    </row>
    <row r="672387" spans="16:16" x14ac:dyDescent="0.3">
      <c r="P672387" s="83"/>
    </row>
    <row r="672388" spans="16:16" x14ac:dyDescent="0.3">
      <c r="P672388" s="83"/>
    </row>
    <row r="672389" spans="16:16" x14ac:dyDescent="0.3">
      <c r="P672389" s="83"/>
    </row>
    <row r="672390" spans="16:16" x14ac:dyDescent="0.3">
      <c r="P672390" s="83"/>
    </row>
    <row r="672391" spans="16:16" x14ac:dyDescent="0.3">
      <c r="P672391" s="83"/>
    </row>
    <row r="672392" spans="16:16" x14ac:dyDescent="0.3">
      <c r="P672392" s="83"/>
    </row>
    <row r="672393" spans="16:16" x14ac:dyDescent="0.3">
      <c r="P672393" s="83"/>
    </row>
    <row r="672394" spans="16:16" x14ac:dyDescent="0.3">
      <c r="P672394" s="83"/>
    </row>
    <row r="672395" spans="16:16" x14ac:dyDescent="0.3">
      <c r="P672395" s="83"/>
    </row>
    <row r="672396" spans="16:16" x14ac:dyDescent="0.3">
      <c r="P672396" s="83"/>
    </row>
    <row r="672397" spans="16:16" x14ac:dyDescent="0.3">
      <c r="P672397" s="83"/>
    </row>
    <row r="672398" spans="16:16" x14ac:dyDescent="0.3">
      <c r="P672398" s="83"/>
    </row>
    <row r="672399" spans="16:16" x14ac:dyDescent="0.3">
      <c r="P672399" s="83"/>
    </row>
    <row r="672400" spans="16:16" x14ac:dyDescent="0.3">
      <c r="P672400" s="83"/>
    </row>
    <row r="672401" spans="16:16" x14ac:dyDescent="0.3">
      <c r="P672401" s="83"/>
    </row>
    <row r="672402" spans="16:16" x14ac:dyDescent="0.3">
      <c r="P672402" s="83"/>
    </row>
    <row r="672403" spans="16:16" x14ac:dyDescent="0.3">
      <c r="P672403" s="83"/>
    </row>
    <row r="672404" spans="16:16" x14ac:dyDescent="0.3">
      <c r="P672404" s="83"/>
    </row>
    <row r="672405" spans="16:16" x14ac:dyDescent="0.3">
      <c r="P672405" s="83"/>
    </row>
    <row r="672406" spans="16:16" x14ac:dyDescent="0.3">
      <c r="P672406" s="83"/>
    </row>
    <row r="672407" spans="16:16" x14ac:dyDescent="0.3">
      <c r="P672407" s="83"/>
    </row>
    <row r="672408" spans="16:16" x14ac:dyDescent="0.3">
      <c r="P672408" s="83"/>
    </row>
    <row r="672409" spans="16:16" x14ac:dyDescent="0.3">
      <c r="P672409" s="83"/>
    </row>
    <row r="672410" spans="16:16" x14ac:dyDescent="0.3">
      <c r="P672410" s="83"/>
    </row>
    <row r="672411" spans="16:16" x14ac:dyDescent="0.3">
      <c r="P672411" s="83"/>
    </row>
    <row r="672412" spans="16:16" x14ac:dyDescent="0.3">
      <c r="P672412" s="83"/>
    </row>
    <row r="672413" spans="16:16" x14ac:dyDescent="0.3">
      <c r="P672413" s="83"/>
    </row>
    <row r="672414" spans="16:16" x14ac:dyDescent="0.3">
      <c r="P672414" s="83"/>
    </row>
    <row r="672415" spans="16:16" x14ac:dyDescent="0.3">
      <c r="P672415" s="83"/>
    </row>
    <row r="672416" spans="16:16" x14ac:dyDescent="0.3">
      <c r="P672416" s="83"/>
    </row>
    <row r="672417" spans="16:16" x14ac:dyDescent="0.3">
      <c r="P672417" s="83"/>
    </row>
    <row r="672418" spans="16:16" x14ac:dyDescent="0.3">
      <c r="P672418" s="83"/>
    </row>
    <row r="672419" spans="16:16" x14ac:dyDescent="0.3">
      <c r="P672419" s="83"/>
    </row>
    <row r="672420" spans="16:16" x14ac:dyDescent="0.3">
      <c r="P672420" s="83"/>
    </row>
    <row r="672421" spans="16:16" x14ac:dyDescent="0.3">
      <c r="P672421" s="83"/>
    </row>
    <row r="672422" spans="16:16" x14ac:dyDescent="0.3">
      <c r="P672422" s="83"/>
    </row>
    <row r="672423" spans="16:16" x14ac:dyDescent="0.3">
      <c r="P672423" s="83"/>
    </row>
    <row r="672424" spans="16:16" x14ac:dyDescent="0.3">
      <c r="P672424" s="83"/>
    </row>
    <row r="672425" spans="16:16" x14ac:dyDescent="0.3">
      <c r="P672425" s="83"/>
    </row>
    <row r="672426" spans="16:16" x14ac:dyDescent="0.3">
      <c r="P672426" s="83"/>
    </row>
    <row r="672427" spans="16:16" x14ac:dyDescent="0.3">
      <c r="P672427" s="83"/>
    </row>
    <row r="672428" spans="16:16" x14ac:dyDescent="0.3">
      <c r="P672428" s="83"/>
    </row>
    <row r="672429" spans="16:16" x14ac:dyDescent="0.3">
      <c r="P672429" s="83"/>
    </row>
    <row r="672430" spans="16:16" x14ac:dyDescent="0.3">
      <c r="P672430" s="83"/>
    </row>
    <row r="672431" spans="16:16" x14ac:dyDescent="0.3">
      <c r="P672431" s="83"/>
    </row>
    <row r="672432" spans="16:16" x14ac:dyDescent="0.3">
      <c r="P672432" s="83"/>
    </row>
    <row r="672433" spans="16:16" x14ac:dyDescent="0.3">
      <c r="P672433" s="83"/>
    </row>
    <row r="672434" spans="16:16" x14ac:dyDescent="0.3">
      <c r="P672434" s="83"/>
    </row>
    <row r="672435" spans="16:16" x14ac:dyDescent="0.3">
      <c r="P672435" s="83"/>
    </row>
    <row r="672436" spans="16:16" x14ac:dyDescent="0.3">
      <c r="P672436" s="83"/>
    </row>
    <row r="672437" spans="16:16" x14ac:dyDescent="0.3">
      <c r="P672437" s="83"/>
    </row>
    <row r="672438" spans="16:16" x14ac:dyDescent="0.3">
      <c r="P672438" s="83"/>
    </row>
    <row r="672439" spans="16:16" x14ac:dyDescent="0.3">
      <c r="P672439" s="83"/>
    </row>
    <row r="672440" spans="16:16" x14ac:dyDescent="0.3">
      <c r="P672440" s="83"/>
    </row>
    <row r="672441" spans="16:16" x14ac:dyDescent="0.3">
      <c r="P672441" s="83"/>
    </row>
    <row r="672442" spans="16:16" x14ac:dyDescent="0.3">
      <c r="P672442" s="83"/>
    </row>
    <row r="672443" spans="16:16" x14ac:dyDescent="0.3">
      <c r="P672443" s="83"/>
    </row>
    <row r="672444" spans="16:16" x14ac:dyDescent="0.3">
      <c r="P672444" s="83"/>
    </row>
    <row r="672445" spans="16:16" x14ac:dyDescent="0.3">
      <c r="P672445" s="83"/>
    </row>
    <row r="672446" spans="16:16" x14ac:dyDescent="0.3">
      <c r="P672446" s="83"/>
    </row>
    <row r="672447" spans="16:16" x14ac:dyDescent="0.3">
      <c r="P672447" s="83"/>
    </row>
    <row r="672448" spans="16:16" x14ac:dyDescent="0.3">
      <c r="P672448" s="83"/>
    </row>
    <row r="672449" spans="16:16" x14ac:dyDescent="0.3">
      <c r="P672449" s="83"/>
    </row>
    <row r="672450" spans="16:16" x14ac:dyDescent="0.3">
      <c r="P672450" s="83"/>
    </row>
    <row r="672451" spans="16:16" x14ac:dyDescent="0.3">
      <c r="P672451" s="83"/>
    </row>
    <row r="672452" spans="16:16" x14ac:dyDescent="0.3">
      <c r="P672452" s="83"/>
    </row>
    <row r="672453" spans="16:16" x14ac:dyDescent="0.3">
      <c r="P672453" s="83"/>
    </row>
    <row r="672454" spans="16:16" x14ac:dyDescent="0.3">
      <c r="P672454" s="83"/>
    </row>
    <row r="672455" spans="16:16" x14ac:dyDescent="0.3">
      <c r="P672455" s="83"/>
    </row>
    <row r="672456" spans="16:16" x14ac:dyDescent="0.3">
      <c r="P672456" s="83"/>
    </row>
    <row r="672457" spans="16:16" x14ac:dyDescent="0.3">
      <c r="P672457" s="83"/>
    </row>
    <row r="672458" spans="16:16" x14ac:dyDescent="0.3">
      <c r="P672458" s="83"/>
    </row>
    <row r="672459" spans="16:16" x14ac:dyDescent="0.3">
      <c r="P672459" s="83"/>
    </row>
    <row r="672460" spans="16:16" x14ac:dyDescent="0.3">
      <c r="P672460" s="83"/>
    </row>
    <row r="672461" spans="16:16" x14ac:dyDescent="0.3">
      <c r="P672461" s="83"/>
    </row>
    <row r="672462" spans="16:16" x14ac:dyDescent="0.3">
      <c r="P672462" s="83"/>
    </row>
    <row r="672463" spans="16:16" x14ac:dyDescent="0.3">
      <c r="P672463" s="83"/>
    </row>
    <row r="672464" spans="16:16" x14ac:dyDescent="0.3">
      <c r="P672464" s="83"/>
    </row>
    <row r="672465" spans="16:16" x14ac:dyDescent="0.3">
      <c r="P672465" s="83"/>
    </row>
    <row r="672466" spans="16:16" x14ac:dyDescent="0.3">
      <c r="P672466" s="83"/>
    </row>
    <row r="672467" spans="16:16" x14ac:dyDescent="0.3">
      <c r="P672467" s="83"/>
    </row>
    <row r="672468" spans="16:16" x14ac:dyDescent="0.3">
      <c r="P672468" s="83"/>
    </row>
    <row r="672469" spans="16:16" x14ac:dyDescent="0.3">
      <c r="P672469" s="83"/>
    </row>
    <row r="672470" spans="16:16" x14ac:dyDescent="0.3">
      <c r="P672470" s="83"/>
    </row>
    <row r="672471" spans="16:16" x14ac:dyDescent="0.3">
      <c r="P672471" s="83"/>
    </row>
    <row r="672472" spans="16:16" x14ac:dyDescent="0.3">
      <c r="P672472" s="83"/>
    </row>
    <row r="672473" spans="16:16" x14ac:dyDescent="0.3">
      <c r="P672473" s="83"/>
    </row>
    <row r="672474" spans="16:16" x14ac:dyDescent="0.3">
      <c r="P672474" s="83"/>
    </row>
    <row r="672475" spans="16:16" x14ac:dyDescent="0.3">
      <c r="P672475" s="83"/>
    </row>
    <row r="672476" spans="16:16" x14ac:dyDescent="0.3">
      <c r="P672476" s="83"/>
    </row>
    <row r="672477" spans="16:16" x14ac:dyDescent="0.3">
      <c r="P672477" s="83"/>
    </row>
    <row r="672478" spans="16:16" x14ac:dyDescent="0.3">
      <c r="P672478" s="83"/>
    </row>
    <row r="672479" spans="16:16" x14ac:dyDescent="0.3">
      <c r="P672479" s="83"/>
    </row>
    <row r="672480" spans="16:16" x14ac:dyDescent="0.3">
      <c r="P672480" s="83"/>
    </row>
    <row r="672481" spans="16:16" x14ac:dyDescent="0.3">
      <c r="P672481" s="83"/>
    </row>
    <row r="672482" spans="16:16" x14ac:dyDescent="0.3">
      <c r="P672482" s="83"/>
    </row>
    <row r="672483" spans="16:16" x14ac:dyDescent="0.3">
      <c r="P672483" s="83"/>
    </row>
    <row r="672484" spans="16:16" x14ac:dyDescent="0.3">
      <c r="P672484" s="83"/>
    </row>
    <row r="672485" spans="16:16" x14ac:dyDescent="0.3">
      <c r="P672485" s="83"/>
    </row>
    <row r="672486" spans="16:16" x14ac:dyDescent="0.3">
      <c r="P672486" s="83"/>
    </row>
    <row r="672487" spans="16:16" x14ac:dyDescent="0.3">
      <c r="P672487" s="83"/>
    </row>
    <row r="672488" spans="16:16" x14ac:dyDescent="0.3">
      <c r="P672488" s="83"/>
    </row>
    <row r="672489" spans="16:16" x14ac:dyDescent="0.3">
      <c r="P672489" s="83"/>
    </row>
    <row r="672490" spans="16:16" x14ac:dyDescent="0.3">
      <c r="P672490" s="83"/>
    </row>
    <row r="672491" spans="16:16" x14ac:dyDescent="0.3">
      <c r="P672491" s="83"/>
    </row>
    <row r="672492" spans="16:16" x14ac:dyDescent="0.3">
      <c r="P672492" s="83"/>
    </row>
    <row r="672493" spans="16:16" x14ac:dyDescent="0.3">
      <c r="P672493" s="83"/>
    </row>
    <row r="672494" spans="16:16" x14ac:dyDescent="0.3">
      <c r="P672494" s="83"/>
    </row>
    <row r="672495" spans="16:16" x14ac:dyDescent="0.3">
      <c r="P672495" s="83"/>
    </row>
    <row r="672496" spans="16:16" x14ac:dyDescent="0.3">
      <c r="P672496" s="83"/>
    </row>
    <row r="672497" spans="16:16" x14ac:dyDescent="0.3">
      <c r="P672497" s="83"/>
    </row>
    <row r="672498" spans="16:16" x14ac:dyDescent="0.3">
      <c r="P672498" s="83"/>
    </row>
    <row r="672499" spans="16:16" x14ac:dyDescent="0.3">
      <c r="P672499" s="83"/>
    </row>
    <row r="672500" spans="16:16" x14ac:dyDescent="0.3">
      <c r="P672500" s="83"/>
    </row>
    <row r="672501" spans="16:16" x14ac:dyDescent="0.3">
      <c r="P672501" s="83"/>
    </row>
    <row r="672502" spans="16:16" x14ac:dyDescent="0.3">
      <c r="P672502" s="83"/>
    </row>
    <row r="672503" spans="16:16" x14ac:dyDescent="0.3">
      <c r="P672503" s="83"/>
    </row>
    <row r="672504" spans="16:16" x14ac:dyDescent="0.3">
      <c r="P672504" s="83"/>
    </row>
    <row r="672505" spans="16:16" x14ac:dyDescent="0.3">
      <c r="P672505" s="83"/>
    </row>
    <row r="672506" spans="16:16" x14ac:dyDescent="0.3">
      <c r="P672506" s="83"/>
    </row>
    <row r="672507" spans="16:16" x14ac:dyDescent="0.3">
      <c r="P672507" s="83"/>
    </row>
    <row r="672508" spans="16:16" x14ac:dyDescent="0.3">
      <c r="P672508" s="83"/>
    </row>
    <row r="672509" spans="16:16" x14ac:dyDescent="0.3">
      <c r="P672509" s="83"/>
    </row>
    <row r="672510" spans="16:16" x14ac:dyDescent="0.3">
      <c r="P672510" s="83"/>
    </row>
    <row r="672511" spans="16:16" x14ac:dyDescent="0.3">
      <c r="P672511" s="83"/>
    </row>
    <row r="672512" spans="16:16" x14ac:dyDescent="0.3">
      <c r="P672512" s="83"/>
    </row>
    <row r="672513" spans="16:16" x14ac:dyDescent="0.3">
      <c r="P672513" s="83"/>
    </row>
    <row r="672514" spans="16:16" x14ac:dyDescent="0.3">
      <c r="P672514" s="83"/>
    </row>
    <row r="672515" spans="16:16" x14ac:dyDescent="0.3">
      <c r="P672515" s="83"/>
    </row>
    <row r="672516" spans="16:16" x14ac:dyDescent="0.3">
      <c r="P672516" s="83"/>
    </row>
    <row r="672517" spans="16:16" x14ac:dyDescent="0.3">
      <c r="P672517" s="83"/>
    </row>
    <row r="672518" spans="16:16" x14ac:dyDescent="0.3">
      <c r="P672518" s="83"/>
    </row>
    <row r="672519" spans="16:16" x14ac:dyDescent="0.3">
      <c r="P672519" s="83"/>
    </row>
    <row r="672520" spans="16:16" x14ac:dyDescent="0.3">
      <c r="P672520" s="83"/>
    </row>
    <row r="672521" spans="16:16" x14ac:dyDescent="0.3">
      <c r="P672521" s="83"/>
    </row>
    <row r="672522" spans="16:16" x14ac:dyDescent="0.3">
      <c r="P672522" s="83"/>
    </row>
    <row r="672523" spans="16:16" x14ac:dyDescent="0.3">
      <c r="P672523" s="83"/>
    </row>
    <row r="672524" spans="16:16" x14ac:dyDescent="0.3">
      <c r="P672524" s="83"/>
    </row>
    <row r="672525" spans="16:16" x14ac:dyDescent="0.3">
      <c r="P672525" s="83"/>
    </row>
    <row r="672526" spans="16:16" x14ac:dyDescent="0.3">
      <c r="P672526" s="83"/>
    </row>
    <row r="672527" spans="16:16" x14ac:dyDescent="0.3">
      <c r="P672527" s="83"/>
    </row>
    <row r="672528" spans="16:16" x14ac:dyDescent="0.3">
      <c r="P672528" s="83"/>
    </row>
    <row r="672529" spans="16:16" x14ac:dyDescent="0.3">
      <c r="P672529" s="83"/>
    </row>
    <row r="672530" spans="16:16" x14ac:dyDescent="0.3">
      <c r="P672530" s="83"/>
    </row>
    <row r="672531" spans="16:16" x14ac:dyDescent="0.3">
      <c r="P672531" s="83"/>
    </row>
    <row r="672532" spans="16:16" x14ac:dyDescent="0.3">
      <c r="P672532" s="83"/>
    </row>
    <row r="672533" spans="16:16" x14ac:dyDescent="0.3">
      <c r="P672533" s="83"/>
    </row>
    <row r="672534" spans="16:16" x14ac:dyDescent="0.3">
      <c r="P672534" s="83"/>
    </row>
    <row r="672535" spans="16:16" x14ac:dyDescent="0.3">
      <c r="P672535" s="83"/>
    </row>
    <row r="672536" spans="16:16" x14ac:dyDescent="0.3">
      <c r="P672536" s="83"/>
    </row>
    <row r="672537" spans="16:16" x14ac:dyDescent="0.3">
      <c r="P672537" s="83"/>
    </row>
    <row r="672538" spans="16:16" x14ac:dyDescent="0.3">
      <c r="P672538" s="83"/>
    </row>
    <row r="672539" spans="16:16" x14ac:dyDescent="0.3">
      <c r="P672539" s="83"/>
    </row>
    <row r="672540" spans="16:16" x14ac:dyDescent="0.3">
      <c r="P672540" s="83"/>
    </row>
    <row r="672541" spans="16:16" x14ac:dyDescent="0.3">
      <c r="P672541" s="83"/>
    </row>
    <row r="672542" spans="16:16" x14ac:dyDescent="0.3">
      <c r="P672542" s="83"/>
    </row>
    <row r="672543" spans="16:16" x14ac:dyDescent="0.3">
      <c r="P672543" s="83"/>
    </row>
    <row r="672544" spans="16:16" x14ac:dyDescent="0.3">
      <c r="P672544" s="83"/>
    </row>
    <row r="672545" spans="16:16" x14ac:dyDescent="0.3">
      <c r="P672545" s="83"/>
    </row>
    <row r="672546" spans="16:16" x14ac:dyDescent="0.3">
      <c r="P672546" s="83"/>
    </row>
    <row r="672547" spans="16:16" x14ac:dyDescent="0.3">
      <c r="P672547" s="83"/>
    </row>
    <row r="672548" spans="16:16" x14ac:dyDescent="0.3">
      <c r="P672548" s="83"/>
    </row>
    <row r="672549" spans="16:16" x14ac:dyDescent="0.3">
      <c r="P672549" s="83"/>
    </row>
    <row r="672550" spans="16:16" x14ac:dyDescent="0.3">
      <c r="P672550" s="83"/>
    </row>
    <row r="672551" spans="16:16" x14ac:dyDescent="0.3">
      <c r="P672551" s="83"/>
    </row>
    <row r="672552" spans="16:16" x14ac:dyDescent="0.3">
      <c r="P672552" s="83"/>
    </row>
    <row r="672553" spans="16:16" x14ac:dyDescent="0.3">
      <c r="P672553" s="83"/>
    </row>
    <row r="672554" spans="16:16" x14ac:dyDescent="0.3">
      <c r="P672554" s="83"/>
    </row>
    <row r="672555" spans="16:16" x14ac:dyDescent="0.3">
      <c r="P672555" s="83"/>
    </row>
    <row r="672556" spans="16:16" x14ac:dyDescent="0.3">
      <c r="P672556" s="83"/>
    </row>
    <row r="672557" spans="16:16" x14ac:dyDescent="0.3">
      <c r="P672557" s="83"/>
    </row>
    <row r="672558" spans="16:16" x14ac:dyDescent="0.3">
      <c r="P672558" s="83"/>
    </row>
    <row r="672559" spans="16:16" x14ac:dyDescent="0.3">
      <c r="P672559" s="83"/>
    </row>
    <row r="672560" spans="16:16" x14ac:dyDescent="0.3">
      <c r="P672560" s="83"/>
    </row>
    <row r="672561" spans="16:16" x14ac:dyDescent="0.3">
      <c r="P672561" s="83"/>
    </row>
    <row r="672562" spans="16:16" x14ac:dyDescent="0.3">
      <c r="P672562" s="83"/>
    </row>
    <row r="672563" spans="16:16" x14ac:dyDescent="0.3">
      <c r="P672563" s="83"/>
    </row>
    <row r="672564" spans="16:16" x14ac:dyDescent="0.3">
      <c r="P672564" s="83"/>
    </row>
    <row r="672565" spans="16:16" x14ac:dyDescent="0.3">
      <c r="P672565" s="83"/>
    </row>
    <row r="672566" spans="16:16" x14ac:dyDescent="0.3">
      <c r="P672566" s="83"/>
    </row>
    <row r="672567" spans="16:16" x14ac:dyDescent="0.3">
      <c r="P672567" s="83"/>
    </row>
    <row r="672568" spans="16:16" x14ac:dyDescent="0.3">
      <c r="P672568" s="83"/>
    </row>
    <row r="672569" spans="16:16" x14ac:dyDescent="0.3">
      <c r="P672569" s="83"/>
    </row>
    <row r="672570" spans="16:16" x14ac:dyDescent="0.3">
      <c r="P672570" s="83"/>
    </row>
    <row r="672571" spans="16:16" x14ac:dyDescent="0.3">
      <c r="P672571" s="83"/>
    </row>
    <row r="672572" spans="16:16" x14ac:dyDescent="0.3">
      <c r="P672572" s="83"/>
    </row>
    <row r="672573" spans="16:16" x14ac:dyDescent="0.3">
      <c r="P672573" s="83"/>
    </row>
    <row r="672574" spans="16:16" x14ac:dyDescent="0.3">
      <c r="P672574" s="83"/>
    </row>
    <row r="672575" spans="16:16" x14ac:dyDescent="0.3">
      <c r="P672575" s="83"/>
    </row>
    <row r="672576" spans="16:16" x14ac:dyDescent="0.3">
      <c r="P672576" s="83"/>
    </row>
    <row r="672577" spans="16:16" x14ac:dyDescent="0.3">
      <c r="P672577" s="83"/>
    </row>
    <row r="672578" spans="16:16" x14ac:dyDescent="0.3">
      <c r="P672578" s="83"/>
    </row>
    <row r="672579" spans="16:16" x14ac:dyDescent="0.3">
      <c r="P672579" s="83"/>
    </row>
    <row r="672580" spans="16:16" x14ac:dyDescent="0.3">
      <c r="P672580" s="83"/>
    </row>
    <row r="672581" spans="16:16" x14ac:dyDescent="0.3">
      <c r="P672581" s="83"/>
    </row>
    <row r="672582" spans="16:16" x14ac:dyDescent="0.3">
      <c r="P672582" s="83"/>
    </row>
    <row r="672583" spans="16:16" x14ac:dyDescent="0.3">
      <c r="P672583" s="83"/>
    </row>
    <row r="672584" spans="16:16" x14ac:dyDescent="0.3">
      <c r="P672584" s="83"/>
    </row>
    <row r="672585" spans="16:16" x14ac:dyDescent="0.3">
      <c r="P672585" s="83"/>
    </row>
    <row r="672586" spans="16:16" x14ac:dyDescent="0.3">
      <c r="P672586" s="83"/>
    </row>
    <row r="672587" spans="16:16" x14ac:dyDescent="0.3">
      <c r="P672587" s="83"/>
    </row>
    <row r="672588" spans="16:16" x14ac:dyDescent="0.3">
      <c r="P672588" s="83"/>
    </row>
    <row r="672589" spans="16:16" x14ac:dyDescent="0.3">
      <c r="P672589" s="83"/>
    </row>
    <row r="672590" spans="16:16" x14ac:dyDescent="0.3">
      <c r="P672590" s="83"/>
    </row>
    <row r="672591" spans="16:16" x14ac:dyDescent="0.3">
      <c r="P672591" s="83"/>
    </row>
    <row r="672592" spans="16:16" x14ac:dyDescent="0.3">
      <c r="P672592" s="83"/>
    </row>
    <row r="672593" spans="16:16" x14ac:dyDescent="0.3">
      <c r="P672593" s="83"/>
    </row>
    <row r="672594" spans="16:16" x14ac:dyDescent="0.3">
      <c r="P672594" s="83"/>
    </row>
    <row r="672595" spans="16:16" x14ac:dyDescent="0.3">
      <c r="P672595" s="83"/>
    </row>
    <row r="672596" spans="16:16" x14ac:dyDescent="0.3">
      <c r="P672596" s="83"/>
    </row>
    <row r="672597" spans="16:16" x14ac:dyDescent="0.3">
      <c r="P672597" s="83"/>
    </row>
    <row r="672598" spans="16:16" x14ac:dyDescent="0.3">
      <c r="P672598" s="83"/>
    </row>
    <row r="672599" spans="16:16" x14ac:dyDescent="0.3">
      <c r="P672599" s="83"/>
    </row>
    <row r="672600" spans="16:16" x14ac:dyDescent="0.3">
      <c r="P672600" s="83"/>
    </row>
    <row r="672601" spans="16:16" x14ac:dyDescent="0.3">
      <c r="P672601" s="83"/>
    </row>
    <row r="672602" spans="16:16" x14ac:dyDescent="0.3">
      <c r="P672602" s="83"/>
    </row>
    <row r="672603" spans="16:16" x14ac:dyDescent="0.3">
      <c r="P672603" s="83"/>
    </row>
    <row r="672604" spans="16:16" x14ac:dyDescent="0.3">
      <c r="P672604" s="83"/>
    </row>
    <row r="672605" spans="16:16" x14ac:dyDescent="0.3">
      <c r="P672605" s="83"/>
    </row>
    <row r="672606" spans="16:16" x14ac:dyDescent="0.3">
      <c r="P672606" s="83"/>
    </row>
    <row r="672607" spans="16:16" x14ac:dyDescent="0.3">
      <c r="P672607" s="83"/>
    </row>
    <row r="672608" spans="16:16" x14ac:dyDescent="0.3">
      <c r="P672608" s="83"/>
    </row>
    <row r="672609" spans="16:16" x14ac:dyDescent="0.3">
      <c r="P672609" s="83"/>
    </row>
    <row r="672610" spans="16:16" x14ac:dyDescent="0.3">
      <c r="P672610" s="83"/>
    </row>
    <row r="672611" spans="16:16" x14ac:dyDescent="0.3">
      <c r="P672611" s="83"/>
    </row>
    <row r="672612" spans="16:16" x14ac:dyDescent="0.3">
      <c r="P672612" s="83"/>
    </row>
    <row r="672613" spans="16:16" x14ac:dyDescent="0.3">
      <c r="P672613" s="83"/>
    </row>
    <row r="672614" spans="16:16" x14ac:dyDescent="0.3">
      <c r="P672614" s="83"/>
    </row>
    <row r="672615" spans="16:16" x14ac:dyDescent="0.3">
      <c r="P672615" s="83"/>
    </row>
    <row r="672616" spans="16:16" x14ac:dyDescent="0.3">
      <c r="P672616" s="83"/>
    </row>
    <row r="672617" spans="16:16" x14ac:dyDescent="0.3">
      <c r="P672617" s="83"/>
    </row>
    <row r="672618" spans="16:16" x14ac:dyDescent="0.3">
      <c r="P672618" s="83"/>
    </row>
    <row r="672619" spans="16:16" x14ac:dyDescent="0.3">
      <c r="P672619" s="83"/>
    </row>
    <row r="672620" spans="16:16" x14ac:dyDescent="0.3">
      <c r="P672620" s="83"/>
    </row>
    <row r="672621" spans="16:16" x14ac:dyDescent="0.3">
      <c r="P672621" s="83"/>
    </row>
    <row r="672622" spans="16:16" x14ac:dyDescent="0.3">
      <c r="P672622" s="83"/>
    </row>
    <row r="672623" spans="16:16" x14ac:dyDescent="0.3">
      <c r="P672623" s="83"/>
    </row>
    <row r="672624" spans="16:16" x14ac:dyDescent="0.3">
      <c r="P672624" s="83"/>
    </row>
    <row r="672625" spans="16:16" x14ac:dyDescent="0.3">
      <c r="P672625" s="83"/>
    </row>
    <row r="672626" spans="16:16" x14ac:dyDescent="0.3">
      <c r="P672626" s="83"/>
    </row>
    <row r="672627" spans="16:16" x14ac:dyDescent="0.3">
      <c r="P672627" s="83"/>
    </row>
    <row r="672628" spans="16:16" x14ac:dyDescent="0.3">
      <c r="P672628" s="83"/>
    </row>
    <row r="672629" spans="16:16" x14ac:dyDescent="0.3">
      <c r="P672629" s="83"/>
    </row>
    <row r="672630" spans="16:16" x14ac:dyDescent="0.3">
      <c r="P672630" s="83"/>
    </row>
    <row r="672631" spans="16:16" x14ac:dyDescent="0.3">
      <c r="P672631" s="83"/>
    </row>
    <row r="672632" spans="16:16" x14ac:dyDescent="0.3">
      <c r="P672632" s="83"/>
    </row>
    <row r="672633" spans="16:16" x14ac:dyDescent="0.3">
      <c r="P672633" s="83"/>
    </row>
    <row r="672634" spans="16:16" x14ac:dyDescent="0.3">
      <c r="P672634" s="83"/>
    </row>
    <row r="672635" spans="16:16" x14ac:dyDescent="0.3">
      <c r="P672635" s="83"/>
    </row>
    <row r="672636" spans="16:16" x14ac:dyDescent="0.3">
      <c r="P672636" s="83"/>
    </row>
    <row r="672637" spans="16:16" x14ac:dyDescent="0.3">
      <c r="P672637" s="83"/>
    </row>
    <row r="672638" spans="16:16" x14ac:dyDescent="0.3">
      <c r="P672638" s="83"/>
    </row>
    <row r="672639" spans="16:16" x14ac:dyDescent="0.3">
      <c r="P672639" s="83"/>
    </row>
    <row r="672640" spans="16:16" x14ac:dyDescent="0.3">
      <c r="P672640" s="83"/>
    </row>
    <row r="672641" spans="16:16" x14ac:dyDescent="0.3">
      <c r="P672641" s="83"/>
    </row>
    <row r="672642" spans="16:16" x14ac:dyDescent="0.3">
      <c r="P672642" s="83"/>
    </row>
    <row r="672643" spans="16:16" x14ac:dyDescent="0.3">
      <c r="P672643" s="83"/>
    </row>
    <row r="672644" spans="16:16" x14ac:dyDescent="0.3">
      <c r="P672644" s="83"/>
    </row>
    <row r="672645" spans="16:16" x14ac:dyDescent="0.3">
      <c r="P672645" s="83"/>
    </row>
    <row r="672646" spans="16:16" x14ac:dyDescent="0.3">
      <c r="P672646" s="83"/>
    </row>
    <row r="672647" spans="16:16" x14ac:dyDescent="0.3">
      <c r="P672647" s="83"/>
    </row>
    <row r="672648" spans="16:16" x14ac:dyDescent="0.3">
      <c r="P672648" s="83"/>
    </row>
    <row r="672649" spans="16:16" x14ac:dyDescent="0.3">
      <c r="P672649" s="83"/>
    </row>
    <row r="672650" spans="16:16" x14ac:dyDescent="0.3">
      <c r="P672650" s="83"/>
    </row>
    <row r="672651" spans="16:16" x14ac:dyDescent="0.3">
      <c r="P672651" s="83"/>
    </row>
    <row r="672652" spans="16:16" x14ac:dyDescent="0.3">
      <c r="P672652" s="83"/>
    </row>
    <row r="672653" spans="16:16" x14ac:dyDescent="0.3">
      <c r="P672653" s="83"/>
    </row>
    <row r="672654" spans="16:16" x14ac:dyDescent="0.3">
      <c r="P672654" s="83"/>
    </row>
    <row r="672655" spans="16:16" x14ac:dyDescent="0.3">
      <c r="P672655" s="83"/>
    </row>
    <row r="672656" spans="16:16" x14ac:dyDescent="0.3">
      <c r="P672656" s="83"/>
    </row>
    <row r="672657" spans="16:16" x14ac:dyDescent="0.3">
      <c r="P672657" s="83"/>
    </row>
    <row r="672658" spans="16:16" x14ac:dyDescent="0.3">
      <c r="P672658" s="83"/>
    </row>
    <row r="672659" spans="16:16" x14ac:dyDescent="0.3">
      <c r="P672659" s="83"/>
    </row>
    <row r="672660" spans="16:16" x14ac:dyDescent="0.3">
      <c r="P672660" s="83"/>
    </row>
    <row r="672661" spans="16:16" x14ac:dyDescent="0.3">
      <c r="P672661" s="83"/>
    </row>
    <row r="672662" spans="16:16" x14ac:dyDescent="0.3">
      <c r="P672662" s="83"/>
    </row>
    <row r="672663" spans="16:16" x14ac:dyDescent="0.3">
      <c r="P672663" s="83"/>
    </row>
    <row r="672664" spans="16:16" x14ac:dyDescent="0.3">
      <c r="P672664" s="83"/>
    </row>
    <row r="672665" spans="16:16" x14ac:dyDescent="0.3">
      <c r="P672665" s="83"/>
    </row>
    <row r="672666" spans="16:16" x14ac:dyDescent="0.3">
      <c r="P672666" s="83"/>
    </row>
    <row r="672667" spans="16:16" x14ac:dyDescent="0.3">
      <c r="P672667" s="83"/>
    </row>
    <row r="672668" spans="16:16" x14ac:dyDescent="0.3">
      <c r="P672668" s="83"/>
    </row>
    <row r="672669" spans="16:16" x14ac:dyDescent="0.3">
      <c r="P672669" s="83"/>
    </row>
    <row r="672670" spans="16:16" x14ac:dyDescent="0.3">
      <c r="P672670" s="83"/>
    </row>
    <row r="672671" spans="16:16" x14ac:dyDescent="0.3">
      <c r="P672671" s="83"/>
    </row>
    <row r="672672" spans="16:16" x14ac:dyDescent="0.3">
      <c r="P672672" s="83"/>
    </row>
    <row r="672673" spans="16:16" x14ac:dyDescent="0.3">
      <c r="P672673" s="83"/>
    </row>
    <row r="672674" spans="16:16" x14ac:dyDescent="0.3">
      <c r="P672674" s="83"/>
    </row>
    <row r="672675" spans="16:16" x14ac:dyDescent="0.3">
      <c r="P672675" s="83"/>
    </row>
    <row r="672676" spans="16:16" x14ac:dyDescent="0.3">
      <c r="P672676" s="83"/>
    </row>
    <row r="672677" spans="16:16" x14ac:dyDescent="0.3">
      <c r="P672677" s="83"/>
    </row>
    <row r="672678" spans="16:16" x14ac:dyDescent="0.3">
      <c r="P672678" s="83"/>
    </row>
    <row r="672679" spans="16:16" x14ac:dyDescent="0.3">
      <c r="P672679" s="83"/>
    </row>
    <row r="672680" spans="16:16" x14ac:dyDescent="0.3">
      <c r="P672680" s="83"/>
    </row>
    <row r="672681" spans="16:16" x14ac:dyDescent="0.3">
      <c r="P672681" s="83"/>
    </row>
    <row r="672682" spans="16:16" x14ac:dyDescent="0.3">
      <c r="P672682" s="83"/>
    </row>
    <row r="672683" spans="16:16" x14ac:dyDescent="0.3">
      <c r="P672683" s="83"/>
    </row>
    <row r="672684" spans="16:16" x14ac:dyDescent="0.3">
      <c r="P672684" s="83"/>
    </row>
    <row r="672685" spans="16:16" x14ac:dyDescent="0.3">
      <c r="P672685" s="83"/>
    </row>
    <row r="672686" spans="16:16" x14ac:dyDescent="0.3">
      <c r="P672686" s="83"/>
    </row>
    <row r="672687" spans="16:16" x14ac:dyDescent="0.3">
      <c r="P672687" s="83"/>
    </row>
    <row r="672688" spans="16:16" x14ac:dyDescent="0.3">
      <c r="P672688" s="83"/>
    </row>
    <row r="672689" spans="16:16" x14ac:dyDescent="0.3">
      <c r="P672689" s="83"/>
    </row>
    <row r="672690" spans="16:16" x14ac:dyDescent="0.3">
      <c r="P672690" s="83"/>
    </row>
    <row r="672691" spans="16:16" x14ac:dyDescent="0.3">
      <c r="P672691" s="83"/>
    </row>
    <row r="672692" spans="16:16" x14ac:dyDescent="0.3">
      <c r="P672692" s="83"/>
    </row>
    <row r="672693" spans="16:16" x14ac:dyDescent="0.3">
      <c r="P672693" s="83"/>
    </row>
    <row r="672694" spans="16:16" x14ac:dyDescent="0.3">
      <c r="P672694" s="83"/>
    </row>
    <row r="672695" spans="16:16" x14ac:dyDescent="0.3">
      <c r="P672695" s="83"/>
    </row>
    <row r="672696" spans="16:16" x14ac:dyDescent="0.3">
      <c r="P672696" s="83"/>
    </row>
    <row r="672697" spans="16:16" x14ac:dyDescent="0.3">
      <c r="P672697" s="83"/>
    </row>
    <row r="672698" spans="16:16" x14ac:dyDescent="0.3">
      <c r="P672698" s="83"/>
    </row>
    <row r="672699" spans="16:16" x14ac:dyDescent="0.3">
      <c r="P672699" s="83"/>
    </row>
    <row r="672700" spans="16:16" x14ac:dyDescent="0.3">
      <c r="P672700" s="83"/>
    </row>
    <row r="672701" spans="16:16" x14ac:dyDescent="0.3">
      <c r="P672701" s="83"/>
    </row>
    <row r="672702" spans="16:16" x14ac:dyDescent="0.3">
      <c r="P672702" s="83"/>
    </row>
    <row r="672703" spans="16:16" x14ac:dyDescent="0.3">
      <c r="P672703" s="83"/>
    </row>
    <row r="672704" spans="16:16" x14ac:dyDescent="0.3">
      <c r="P672704" s="83"/>
    </row>
    <row r="672705" spans="16:16" x14ac:dyDescent="0.3">
      <c r="P672705" s="83"/>
    </row>
    <row r="672706" spans="16:16" x14ac:dyDescent="0.3">
      <c r="P672706" s="83"/>
    </row>
    <row r="672707" spans="16:16" x14ac:dyDescent="0.3">
      <c r="P672707" s="83"/>
    </row>
    <row r="672708" spans="16:16" x14ac:dyDescent="0.3">
      <c r="P672708" s="83"/>
    </row>
    <row r="672709" spans="16:16" x14ac:dyDescent="0.3">
      <c r="P672709" s="83"/>
    </row>
    <row r="672710" spans="16:16" x14ac:dyDescent="0.3">
      <c r="P672710" s="83"/>
    </row>
    <row r="672711" spans="16:16" x14ac:dyDescent="0.3">
      <c r="P672711" s="83"/>
    </row>
    <row r="672712" spans="16:16" x14ac:dyDescent="0.3">
      <c r="P672712" s="83"/>
    </row>
    <row r="672713" spans="16:16" x14ac:dyDescent="0.3">
      <c r="P672713" s="83"/>
    </row>
    <row r="672714" spans="16:16" x14ac:dyDescent="0.3">
      <c r="P672714" s="83"/>
    </row>
    <row r="672715" spans="16:16" x14ac:dyDescent="0.3">
      <c r="P672715" s="83"/>
    </row>
    <row r="672716" spans="16:16" x14ac:dyDescent="0.3">
      <c r="P672716" s="83"/>
    </row>
    <row r="672717" spans="16:16" x14ac:dyDescent="0.3">
      <c r="P672717" s="83"/>
    </row>
    <row r="672718" spans="16:16" x14ac:dyDescent="0.3">
      <c r="P672718" s="83"/>
    </row>
    <row r="672719" spans="16:16" x14ac:dyDescent="0.3">
      <c r="P672719" s="83"/>
    </row>
    <row r="672720" spans="16:16" x14ac:dyDescent="0.3">
      <c r="P672720" s="83"/>
    </row>
    <row r="672721" spans="16:16" x14ac:dyDescent="0.3">
      <c r="P672721" s="83"/>
    </row>
    <row r="672722" spans="16:16" x14ac:dyDescent="0.3">
      <c r="P672722" s="83"/>
    </row>
    <row r="672723" spans="16:16" x14ac:dyDescent="0.3">
      <c r="P672723" s="83"/>
    </row>
    <row r="672724" spans="16:16" x14ac:dyDescent="0.3">
      <c r="P672724" s="83"/>
    </row>
    <row r="672725" spans="16:16" x14ac:dyDescent="0.3">
      <c r="P672725" s="83"/>
    </row>
    <row r="672726" spans="16:16" x14ac:dyDescent="0.3">
      <c r="P672726" s="83"/>
    </row>
    <row r="672727" spans="16:16" x14ac:dyDescent="0.3">
      <c r="P672727" s="83"/>
    </row>
    <row r="672728" spans="16:16" x14ac:dyDescent="0.3">
      <c r="P672728" s="83"/>
    </row>
    <row r="672729" spans="16:16" x14ac:dyDescent="0.3">
      <c r="P672729" s="83"/>
    </row>
    <row r="672730" spans="16:16" x14ac:dyDescent="0.3">
      <c r="P672730" s="83"/>
    </row>
    <row r="672731" spans="16:16" x14ac:dyDescent="0.3">
      <c r="P672731" s="83"/>
    </row>
    <row r="672732" spans="16:16" x14ac:dyDescent="0.3">
      <c r="P672732" s="83"/>
    </row>
    <row r="672733" spans="16:16" x14ac:dyDescent="0.3">
      <c r="P672733" s="83"/>
    </row>
    <row r="672734" spans="16:16" x14ac:dyDescent="0.3">
      <c r="P672734" s="83"/>
    </row>
    <row r="672735" spans="16:16" x14ac:dyDescent="0.3">
      <c r="P672735" s="83"/>
    </row>
    <row r="672736" spans="16:16" x14ac:dyDescent="0.3">
      <c r="P672736" s="83"/>
    </row>
    <row r="672737" spans="16:16" x14ac:dyDescent="0.3">
      <c r="P672737" s="83"/>
    </row>
    <row r="672738" spans="16:16" x14ac:dyDescent="0.3">
      <c r="P672738" s="83"/>
    </row>
    <row r="672739" spans="16:16" x14ac:dyDescent="0.3">
      <c r="P672739" s="83"/>
    </row>
    <row r="672740" spans="16:16" x14ac:dyDescent="0.3">
      <c r="P672740" s="83"/>
    </row>
    <row r="672741" spans="16:16" x14ac:dyDescent="0.3">
      <c r="P672741" s="83"/>
    </row>
    <row r="672742" spans="16:16" x14ac:dyDescent="0.3">
      <c r="P672742" s="83"/>
    </row>
    <row r="672743" spans="16:16" x14ac:dyDescent="0.3">
      <c r="P672743" s="83"/>
    </row>
    <row r="672744" spans="16:16" x14ac:dyDescent="0.3">
      <c r="P672744" s="83"/>
    </row>
    <row r="672745" spans="16:16" x14ac:dyDescent="0.3">
      <c r="P672745" s="83"/>
    </row>
    <row r="672746" spans="16:16" x14ac:dyDescent="0.3">
      <c r="P672746" s="83"/>
    </row>
    <row r="672747" spans="16:16" x14ac:dyDescent="0.3">
      <c r="P672747" s="83"/>
    </row>
    <row r="672748" spans="16:16" x14ac:dyDescent="0.3">
      <c r="P672748" s="83"/>
    </row>
    <row r="672749" spans="16:16" x14ac:dyDescent="0.3">
      <c r="P672749" s="83"/>
    </row>
    <row r="672750" spans="16:16" x14ac:dyDescent="0.3">
      <c r="P672750" s="83"/>
    </row>
    <row r="672751" spans="16:16" x14ac:dyDescent="0.3">
      <c r="P672751" s="83"/>
    </row>
    <row r="672752" spans="16:16" x14ac:dyDescent="0.3">
      <c r="P672752" s="83"/>
    </row>
    <row r="672753" spans="16:16" x14ac:dyDescent="0.3">
      <c r="P672753" s="83"/>
    </row>
    <row r="672754" spans="16:16" x14ac:dyDescent="0.3">
      <c r="P672754" s="83"/>
    </row>
    <row r="672755" spans="16:16" x14ac:dyDescent="0.3">
      <c r="P672755" s="83"/>
    </row>
    <row r="672756" spans="16:16" x14ac:dyDescent="0.3">
      <c r="P672756" s="83"/>
    </row>
    <row r="672757" spans="16:16" x14ac:dyDescent="0.3">
      <c r="P672757" s="83"/>
    </row>
    <row r="672758" spans="16:16" x14ac:dyDescent="0.3">
      <c r="P672758" s="83"/>
    </row>
    <row r="672759" spans="16:16" x14ac:dyDescent="0.3">
      <c r="P672759" s="83"/>
    </row>
    <row r="672760" spans="16:16" x14ac:dyDescent="0.3">
      <c r="P672760" s="83"/>
    </row>
    <row r="672761" spans="16:16" x14ac:dyDescent="0.3">
      <c r="P672761" s="83"/>
    </row>
    <row r="672762" spans="16:16" x14ac:dyDescent="0.3">
      <c r="P672762" s="83"/>
    </row>
    <row r="672763" spans="16:16" x14ac:dyDescent="0.3">
      <c r="P672763" s="83"/>
    </row>
    <row r="672764" spans="16:16" x14ac:dyDescent="0.3">
      <c r="P672764" s="83"/>
    </row>
    <row r="672765" spans="16:16" x14ac:dyDescent="0.3">
      <c r="P672765" s="83"/>
    </row>
    <row r="672766" spans="16:16" x14ac:dyDescent="0.3">
      <c r="P672766" s="83"/>
    </row>
    <row r="672767" spans="16:16" x14ac:dyDescent="0.3">
      <c r="P672767" s="83"/>
    </row>
    <row r="672768" spans="16:16" x14ac:dyDescent="0.3">
      <c r="P672768" s="83"/>
    </row>
    <row r="672769" spans="16:16" x14ac:dyDescent="0.3">
      <c r="P672769" s="83"/>
    </row>
    <row r="672770" spans="16:16" x14ac:dyDescent="0.3">
      <c r="P672770" s="83"/>
    </row>
    <row r="672771" spans="16:16" x14ac:dyDescent="0.3">
      <c r="P672771" s="83"/>
    </row>
    <row r="672772" spans="16:16" x14ac:dyDescent="0.3">
      <c r="P672772" s="83"/>
    </row>
    <row r="672773" spans="16:16" x14ac:dyDescent="0.3">
      <c r="P672773" s="83"/>
    </row>
    <row r="672774" spans="16:16" x14ac:dyDescent="0.3">
      <c r="P672774" s="83"/>
    </row>
    <row r="672775" spans="16:16" x14ac:dyDescent="0.3">
      <c r="P672775" s="83"/>
    </row>
    <row r="672776" spans="16:16" x14ac:dyDescent="0.3">
      <c r="P672776" s="83"/>
    </row>
    <row r="672777" spans="16:16" x14ac:dyDescent="0.3">
      <c r="P672777" s="83"/>
    </row>
    <row r="672778" spans="16:16" x14ac:dyDescent="0.3">
      <c r="P672778" s="83"/>
    </row>
    <row r="672779" spans="16:16" x14ac:dyDescent="0.3">
      <c r="P672779" s="83"/>
    </row>
    <row r="672780" spans="16:16" x14ac:dyDescent="0.3">
      <c r="P672780" s="83"/>
    </row>
    <row r="672781" spans="16:16" x14ac:dyDescent="0.3">
      <c r="P672781" s="83"/>
    </row>
    <row r="672782" spans="16:16" x14ac:dyDescent="0.3">
      <c r="P672782" s="83"/>
    </row>
    <row r="672783" spans="16:16" x14ac:dyDescent="0.3">
      <c r="P672783" s="83"/>
    </row>
    <row r="672784" spans="16:16" x14ac:dyDescent="0.3">
      <c r="P672784" s="83"/>
    </row>
    <row r="672785" spans="16:16" x14ac:dyDescent="0.3">
      <c r="P672785" s="83"/>
    </row>
    <row r="672786" spans="16:16" x14ac:dyDescent="0.3">
      <c r="P672786" s="83"/>
    </row>
    <row r="672787" spans="16:16" x14ac:dyDescent="0.3">
      <c r="P672787" s="83"/>
    </row>
    <row r="672788" spans="16:16" x14ac:dyDescent="0.3">
      <c r="P672788" s="83"/>
    </row>
    <row r="672789" spans="16:16" x14ac:dyDescent="0.3">
      <c r="P672789" s="83"/>
    </row>
    <row r="672790" spans="16:16" x14ac:dyDescent="0.3">
      <c r="P672790" s="83"/>
    </row>
    <row r="672791" spans="16:16" x14ac:dyDescent="0.3">
      <c r="P672791" s="83"/>
    </row>
    <row r="672792" spans="16:16" x14ac:dyDescent="0.3">
      <c r="P672792" s="83"/>
    </row>
    <row r="672793" spans="16:16" x14ac:dyDescent="0.3">
      <c r="P672793" s="83"/>
    </row>
    <row r="672794" spans="16:16" x14ac:dyDescent="0.3">
      <c r="P672794" s="83"/>
    </row>
    <row r="672795" spans="16:16" x14ac:dyDescent="0.3">
      <c r="P672795" s="83"/>
    </row>
    <row r="672796" spans="16:16" x14ac:dyDescent="0.3">
      <c r="P672796" s="83"/>
    </row>
    <row r="672797" spans="16:16" x14ac:dyDescent="0.3">
      <c r="P672797" s="83"/>
    </row>
    <row r="672798" spans="16:16" x14ac:dyDescent="0.3">
      <c r="P672798" s="83"/>
    </row>
    <row r="672799" spans="16:16" x14ac:dyDescent="0.3">
      <c r="P672799" s="83"/>
    </row>
    <row r="672800" spans="16:16" x14ac:dyDescent="0.3">
      <c r="P672800" s="83"/>
    </row>
    <row r="672801" spans="16:16" x14ac:dyDescent="0.3">
      <c r="P672801" s="83"/>
    </row>
    <row r="672802" spans="16:16" x14ac:dyDescent="0.3">
      <c r="P672802" s="83"/>
    </row>
    <row r="672803" spans="16:16" x14ac:dyDescent="0.3">
      <c r="P672803" s="83"/>
    </row>
    <row r="672804" spans="16:16" x14ac:dyDescent="0.3">
      <c r="P672804" s="83"/>
    </row>
    <row r="672805" spans="16:16" x14ac:dyDescent="0.3">
      <c r="P672805" s="83"/>
    </row>
    <row r="672806" spans="16:16" x14ac:dyDescent="0.3">
      <c r="P672806" s="83"/>
    </row>
    <row r="672807" spans="16:16" x14ac:dyDescent="0.3">
      <c r="P672807" s="83"/>
    </row>
    <row r="672808" spans="16:16" x14ac:dyDescent="0.3">
      <c r="P672808" s="83"/>
    </row>
    <row r="672809" spans="16:16" x14ac:dyDescent="0.3">
      <c r="P672809" s="83"/>
    </row>
    <row r="672810" spans="16:16" x14ac:dyDescent="0.3">
      <c r="P672810" s="83"/>
    </row>
    <row r="672811" spans="16:16" x14ac:dyDescent="0.3">
      <c r="P672811" s="83"/>
    </row>
    <row r="672812" spans="16:16" x14ac:dyDescent="0.3">
      <c r="P672812" s="83"/>
    </row>
    <row r="672813" spans="16:16" x14ac:dyDescent="0.3">
      <c r="P672813" s="83"/>
    </row>
    <row r="672814" spans="16:16" x14ac:dyDescent="0.3">
      <c r="P672814" s="83"/>
    </row>
    <row r="672815" spans="16:16" x14ac:dyDescent="0.3">
      <c r="P672815" s="83"/>
    </row>
    <row r="672816" spans="16:16" x14ac:dyDescent="0.3">
      <c r="P672816" s="83"/>
    </row>
    <row r="672817" spans="16:16" x14ac:dyDescent="0.3">
      <c r="P672817" s="83"/>
    </row>
    <row r="672818" spans="16:16" x14ac:dyDescent="0.3">
      <c r="P672818" s="83"/>
    </row>
    <row r="672819" spans="16:16" x14ac:dyDescent="0.3">
      <c r="P672819" s="83"/>
    </row>
    <row r="672820" spans="16:16" x14ac:dyDescent="0.3">
      <c r="P672820" s="83"/>
    </row>
    <row r="672821" spans="16:16" x14ac:dyDescent="0.3">
      <c r="P672821" s="83"/>
    </row>
    <row r="672822" spans="16:16" x14ac:dyDescent="0.3">
      <c r="P672822" s="83"/>
    </row>
    <row r="672823" spans="16:16" x14ac:dyDescent="0.3">
      <c r="P672823" s="83"/>
    </row>
    <row r="672824" spans="16:16" x14ac:dyDescent="0.3">
      <c r="P672824" s="83"/>
    </row>
    <row r="672825" spans="16:16" x14ac:dyDescent="0.3">
      <c r="P672825" s="83"/>
    </row>
    <row r="672826" spans="16:16" x14ac:dyDescent="0.3">
      <c r="P672826" s="83"/>
    </row>
    <row r="672827" spans="16:16" x14ac:dyDescent="0.3">
      <c r="P672827" s="83"/>
    </row>
    <row r="672828" spans="16:16" x14ac:dyDescent="0.3">
      <c r="P672828" s="83"/>
    </row>
    <row r="672829" spans="16:16" x14ac:dyDescent="0.3">
      <c r="P672829" s="83"/>
    </row>
    <row r="672830" spans="16:16" x14ac:dyDescent="0.3">
      <c r="P672830" s="83"/>
    </row>
    <row r="672831" spans="16:16" x14ac:dyDescent="0.3">
      <c r="P672831" s="83"/>
    </row>
    <row r="672832" spans="16:16" x14ac:dyDescent="0.3">
      <c r="P672832" s="83"/>
    </row>
    <row r="672833" spans="16:16" x14ac:dyDescent="0.3">
      <c r="P672833" s="83"/>
    </row>
    <row r="672834" spans="16:16" x14ac:dyDescent="0.3">
      <c r="P672834" s="83"/>
    </row>
    <row r="672835" spans="16:16" x14ac:dyDescent="0.3">
      <c r="P672835" s="83"/>
    </row>
    <row r="672836" spans="16:16" x14ac:dyDescent="0.3">
      <c r="P672836" s="83"/>
    </row>
    <row r="672837" spans="16:16" x14ac:dyDescent="0.3">
      <c r="P672837" s="83"/>
    </row>
    <row r="672838" spans="16:16" x14ac:dyDescent="0.3">
      <c r="P672838" s="83"/>
    </row>
    <row r="672839" spans="16:16" x14ac:dyDescent="0.3">
      <c r="P672839" s="83"/>
    </row>
    <row r="672840" spans="16:16" x14ac:dyDescent="0.3">
      <c r="P672840" s="83"/>
    </row>
    <row r="672841" spans="16:16" x14ac:dyDescent="0.3">
      <c r="P672841" s="83"/>
    </row>
    <row r="672842" spans="16:16" x14ac:dyDescent="0.3">
      <c r="P672842" s="83"/>
    </row>
    <row r="672843" spans="16:16" x14ac:dyDescent="0.3">
      <c r="P672843" s="83"/>
    </row>
    <row r="672844" spans="16:16" x14ac:dyDescent="0.3">
      <c r="P672844" s="83"/>
    </row>
    <row r="672845" spans="16:16" x14ac:dyDescent="0.3">
      <c r="P672845" s="83"/>
    </row>
    <row r="672846" spans="16:16" x14ac:dyDescent="0.3">
      <c r="P672846" s="83"/>
    </row>
    <row r="672847" spans="16:16" x14ac:dyDescent="0.3">
      <c r="P672847" s="83"/>
    </row>
    <row r="672848" spans="16:16" x14ac:dyDescent="0.3">
      <c r="P672848" s="83"/>
    </row>
    <row r="672849" spans="16:16" x14ac:dyDescent="0.3">
      <c r="P672849" s="83"/>
    </row>
    <row r="672850" spans="16:16" x14ac:dyDescent="0.3">
      <c r="P672850" s="83"/>
    </row>
    <row r="672851" spans="16:16" x14ac:dyDescent="0.3">
      <c r="P672851" s="83"/>
    </row>
    <row r="672852" spans="16:16" x14ac:dyDescent="0.3">
      <c r="P672852" s="83"/>
    </row>
    <row r="672853" spans="16:16" x14ac:dyDescent="0.3">
      <c r="P672853" s="83"/>
    </row>
    <row r="672854" spans="16:16" x14ac:dyDescent="0.3">
      <c r="P672854" s="83"/>
    </row>
    <row r="672855" spans="16:16" x14ac:dyDescent="0.3">
      <c r="P672855" s="83"/>
    </row>
    <row r="672856" spans="16:16" x14ac:dyDescent="0.3">
      <c r="P672856" s="83"/>
    </row>
    <row r="672857" spans="16:16" x14ac:dyDescent="0.3">
      <c r="P672857" s="83"/>
    </row>
    <row r="672858" spans="16:16" x14ac:dyDescent="0.3">
      <c r="P672858" s="83"/>
    </row>
    <row r="672859" spans="16:16" x14ac:dyDescent="0.3">
      <c r="P672859" s="83"/>
    </row>
    <row r="672860" spans="16:16" x14ac:dyDescent="0.3">
      <c r="P672860" s="83"/>
    </row>
    <row r="672861" spans="16:16" x14ac:dyDescent="0.3">
      <c r="P672861" s="83"/>
    </row>
    <row r="672862" spans="16:16" x14ac:dyDescent="0.3">
      <c r="P672862" s="83"/>
    </row>
    <row r="672863" spans="16:16" x14ac:dyDescent="0.3">
      <c r="P672863" s="83"/>
    </row>
    <row r="672864" spans="16:16" x14ac:dyDescent="0.3">
      <c r="P672864" s="83"/>
    </row>
    <row r="672865" spans="16:16" x14ac:dyDescent="0.3">
      <c r="P672865" s="83"/>
    </row>
    <row r="672866" spans="16:16" x14ac:dyDescent="0.3">
      <c r="P672866" s="83"/>
    </row>
    <row r="672867" spans="16:16" x14ac:dyDescent="0.3">
      <c r="P672867" s="83"/>
    </row>
    <row r="672868" spans="16:16" x14ac:dyDescent="0.3">
      <c r="P672868" s="83"/>
    </row>
    <row r="672869" spans="16:16" x14ac:dyDescent="0.3">
      <c r="P672869" s="83"/>
    </row>
    <row r="672870" spans="16:16" x14ac:dyDescent="0.3">
      <c r="P672870" s="83"/>
    </row>
    <row r="672871" spans="16:16" x14ac:dyDescent="0.3">
      <c r="P672871" s="83"/>
    </row>
    <row r="672872" spans="16:16" x14ac:dyDescent="0.3">
      <c r="P672872" s="83"/>
    </row>
    <row r="672873" spans="16:16" x14ac:dyDescent="0.3">
      <c r="P672873" s="83"/>
    </row>
    <row r="672874" spans="16:16" x14ac:dyDescent="0.3">
      <c r="P672874" s="83"/>
    </row>
    <row r="672875" spans="16:16" x14ac:dyDescent="0.3">
      <c r="P672875" s="83"/>
    </row>
    <row r="672876" spans="16:16" x14ac:dyDescent="0.3">
      <c r="P672876" s="83"/>
    </row>
    <row r="672877" spans="16:16" x14ac:dyDescent="0.3">
      <c r="P672877" s="83"/>
    </row>
    <row r="672878" spans="16:16" x14ac:dyDescent="0.3">
      <c r="P672878" s="83"/>
    </row>
    <row r="672879" spans="16:16" x14ac:dyDescent="0.3">
      <c r="P672879" s="83"/>
    </row>
    <row r="672880" spans="16:16" x14ac:dyDescent="0.3">
      <c r="P672880" s="83"/>
    </row>
    <row r="672881" spans="16:16" x14ac:dyDescent="0.3">
      <c r="P672881" s="83"/>
    </row>
    <row r="672882" spans="16:16" x14ac:dyDescent="0.3">
      <c r="P672882" s="83"/>
    </row>
    <row r="672883" spans="16:16" x14ac:dyDescent="0.3">
      <c r="P672883" s="83"/>
    </row>
    <row r="672884" spans="16:16" x14ac:dyDescent="0.3">
      <c r="P672884" s="83"/>
    </row>
    <row r="672885" spans="16:16" x14ac:dyDescent="0.3">
      <c r="P672885" s="83"/>
    </row>
    <row r="672886" spans="16:16" x14ac:dyDescent="0.3">
      <c r="P672886" s="83"/>
    </row>
    <row r="672887" spans="16:16" x14ac:dyDescent="0.3">
      <c r="P672887" s="83"/>
    </row>
    <row r="672888" spans="16:16" x14ac:dyDescent="0.3">
      <c r="P672888" s="83"/>
    </row>
    <row r="672889" spans="16:16" x14ac:dyDescent="0.3">
      <c r="P672889" s="83"/>
    </row>
    <row r="672890" spans="16:16" x14ac:dyDescent="0.3">
      <c r="P672890" s="83"/>
    </row>
    <row r="672891" spans="16:16" x14ac:dyDescent="0.3">
      <c r="P672891" s="83"/>
    </row>
    <row r="672892" spans="16:16" x14ac:dyDescent="0.3">
      <c r="P672892" s="83"/>
    </row>
    <row r="672893" spans="16:16" x14ac:dyDescent="0.3">
      <c r="P672893" s="83"/>
    </row>
    <row r="672894" spans="16:16" x14ac:dyDescent="0.3">
      <c r="P672894" s="83"/>
    </row>
    <row r="672895" spans="16:16" x14ac:dyDescent="0.3">
      <c r="P672895" s="83"/>
    </row>
    <row r="672896" spans="16:16" x14ac:dyDescent="0.3">
      <c r="P672896" s="83"/>
    </row>
    <row r="672897" spans="16:16" x14ac:dyDescent="0.3">
      <c r="P672897" s="83"/>
    </row>
    <row r="672898" spans="16:16" x14ac:dyDescent="0.3">
      <c r="P672898" s="83"/>
    </row>
    <row r="672899" spans="16:16" x14ac:dyDescent="0.3">
      <c r="P672899" s="83"/>
    </row>
    <row r="672900" spans="16:16" x14ac:dyDescent="0.3">
      <c r="P672900" s="83"/>
    </row>
    <row r="672901" spans="16:16" x14ac:dyDescent="0.3">
      <c r="P672901" s="83"/>
    </row>
    <row r="672902" spans="16:16" x14ac:dyDescent="0.3">
      <c r="P672902" s="83"/>
    </row>
    <row r="672903" spans="16:16" x14ac:dyDescent="0.3">
      <c r="P672903" s="83"/>
    </row>
    <row r="672904" spans="16:16" x14ac:dyDescent="0.3">
      <c r="P672904" s="83"/>
    </row>
    <row r="672905" spans="16:16" x14ac:dyDescent="0.3">
      <c r="P672905" s="83"/>
    </row>
    <row r="672906" spans="16:16" x14ac:dyDescent="0.3">
      <c r="P672906" s="83"/>
    </row>
    <row r="672907" spans="16:16" x14ac:dyDescent="0.3">
      <c r="P672907" s="83"/>
    </row>
    <row r="672908" spans="16:16" x14ac:dyDescent="0.3">
      <c r="P672908" s="83"/>
    </row>
    <row r="672909" spans="16:16" x14ac:dyDescent="0.3">
      <c r="P672909" s="83"/>
    </row>
    <row r="672910" spans="16:16" x14ac:dyDescent="0.3">
      <c r="P672910" s="83"/>
    </row>
    <row r="672911" spans="16:16" x14ac:dyDescent="0.3">
      <c r="P672911" s="83"/>
    </row>
    <row r="672912" spans="16:16" x14ac:dyDescent="0.3">
      <c r="P672912" s="83"/>
    </row>
    <row r="672913" spans="16:16" x14ac:dyDescent="0.3">
      <c r="P672913" s="83"/>
    </row>
    <row r="672914" spans="16:16" x14ac:dyDescent="0.3">
      <c r="P672914" s="83"/>
    </row>
    <row r="672915" spans="16:16" x14ac:dyDescent="0.3">
      <c r="P672915" s="83"/>
    </row>
    <row r="672916" spans="16:16" x14ac:dyDescent="0.3">
      <c r="P672916" s="83"/>
    </row>
    <row r="672917" spans="16:16" x14ac:dyDescent="0.3">
      <c r="P672917" s="83"/>
    </row>
    <row r="672918" spans="16:16" x14ac:dyDescent="0.3">
      <c r="P672918" s="83"/>
    </row>
    <row r="672919" spans="16:16" x14ac:dyDescent="0.3">
      <c r="P672919" s="83"/>
    </row>
    <row r="672920" spans="16:16" x14ac:dyDescent="0.3">
      <c r="P672920" s="83"/>
    </row>
    <row r="672921" spans="16:16" x14ac:dyDescent="0.3">
      <c r="P672921" s="83"/>
    </row>
    <row r="672922" spans="16:16" x14ac:dyDescent="0.3">
      <c r="P672922" s="83"/>
    </row>
    <row r="672923" spans="16:16" x14ac:dyDescent="0.3">
      <c r="P672923" s="83"/>
    </row>
    <row r="672924" spans="16:16" x14ac:dyDescent="0.3">
      <c r="P672924" s="83"/>
    </row>
    <row r="672925" spans="16:16" x14ac:dyDescent="0.3">
      <c r="P672925" s="83"/>
    </row>
    <row r="672926" spans="16:16" x14ac:dyDescent="0.3">
      <c r="P672926" s="83"/>
    </row>
    <row r="672927" spans="16:16" x14ac:dyDescent="0.3">
      <c r="P672927" s="83"/>
    </row>
    <row r="672928" spans="16:16" x14ac:dyDescent="0.3">
      <c r="P672928" s="83"/>
    </row>
    <row r="672929" spans="16:16" x14ac:dyDescent="0.3">
      <c r="P672929" s="83"/>
    </row>
    <row r="672930" spans="16:16" x14ac:dyDescent="0.3">
      <c r="P672930" s="83"/>
    </row>
    <row r="672931" spans="16:16" x14ac:dyDescent="0.3">
      <c r="P672931" s="83"/>
    </row>
    <row r="672932" spans="16:16" x14ac:dyDescent="0.3">
      <c r="P672932" s="83"/>
    </row>
    <row r="672933" spans="16:16" x14ac:dyDescent="0.3">
      <c r="P672933" s="83"/>
    </row>
    <row r="672934" spans="16:16" x14ac:dyDescent="0.3">
      <c r="P672934" s="83"/>
    </row>
    <row r="672935" spans="16:16" x14ac:dyDescent="0.3">
      <c r="P672935" s="83"/>
    </row>
    <row r="672936" spans="16:16" x14ac:dyDescent="0.3">
      <c r="P672936" s="83"/>
    </row>
    <row r="672937" spans="16:16" x14ac:dyDescent="0.3">
      <c r="P672937" s="83"/>
    </row>
    <row r="672938" spans="16:16" x14ac:dyDescent="0.3">
      <c r="P672938" s="83"/>
    </row>
    <row r="672939" spans="16:16" x14ac:dyDescent="0.3">
      <c r="P672939" s="83"/>
    </row>
    <row r="672940" spans="16:16" x14ac:dyDescent="0.3">
      <c r="P672940" s="83"/>
    </row>
    <row r="672941" spans="16:16" x14ac:dyDescent="0.3">
      <c r="P672941" s="83"/>
    </row>
    <row r="672942" spans="16:16" x14ac:dyDescent="0.3">
      <c r="P672942" s="83"/>
    </row>
    <row r="672943" spans="16:16" x14ac:dyDescent="0.3">
      <c r="P672943" s="83"/>
    </row>
    <row r="672944" spans="16:16" x14ac:dyDescent="0.3">
      <c r="P672944" s="83"/>
    </row>
    <row r="672945" spans="16:16" x14ac:dyDescent="0.3">
      <c r="P672945" s="83"/>
    </row>
    <row r="672946" spans="16:16" x14ac:dyDescent="0.3">
      <c r="P672946" s="83"/>
    </row>
    <row r="672947" spans="16:16" x14ac:dyDescent="0.3">
      <c r="P672947" s="83"/>
    </row>
    <row r="672948" spans="16:16" x14ac:dyDescent="0.3">
      <c r="P672948" s="83"/>
    </row>
    <row r="672949" spans="16:16" x14ac:dyDescent="0.3">
      <c r="P672949" s="83"/>
    </row>
    <row r="672950" spans="16:16" x14ac:dyDescent="0.3">
      <c r="P672950" s="83"/>
    </row>
    <row r="672951" spans="16:16" x14ac:dyDescent="0.3">
      <c r="P672951" s="83"/>
    </row>
    <row r="672952" spans="16:16" x14ac:dyDescent="0.3">
      <c r="P672952" s="83"/>
    </row>
    <row r="672953" spans="16:16" x14ac:dyDescent="0.3">
      <c r="P672953" s="83"/>
    </row>
    <row r="672954" spans="16:16" x14ac:dyDescent="0.3">
      <c r="P672954" s="83"/>
    </row>
    <row r="672955" spans="16:16" x14ac:dyDescent="0.3">
      <c r="P672955" s="83"/>
    </row>
    <row r="672956" spans="16:16" x14ac:dyDescent="0.3">
      <c r="P672956" s="83"/>
    </row>
    <row r="672957" spans="16:16" x14ac:dyDescent="0.3">
      <c r="P672957" s="83"/>
    </row>
    <row r="672958" spans="16:16" x14ac:dyDescent="0.3">
      <c r="P672958" s="83"/>
    </row>
    <row r="672959" spans="16:16" x14ac:dyDescent="0.3">
      <c r="P672959" s="83"/>
    </row>
    <row r="672960" spans="16:16" x14ac:dyDescent="0.3">
      <c r="P672960" s="83"/>
    </row>
    <row r="672961" spans="16:16" x14ac:dyDescent="0.3">
      <c r="P672961" s="83"/>
    </row>
    <row r="672962" spans="16:16" x14ac:dyDescent="0.3">
      <c r="P672962" s="83"/>
    </row>
    <row r="672963" spans="16:16" x14ac:dyDescent="0.3">
      <c r="P672963" s="83"/>
    </row>
    <row r="672964" spans="16:16" x14ac:dyDescent="0.3">
      <c r="P672964" s="83"/>
    </row>
    <row r="672965" spans="16:16" x14ac:dyDescent="0.3">
      <c r="P672965" s="83"/>
    </row>
    <row r="672966" spans="16:16" x14ac:dyDescent="0.3">
      <c r="P672966" s="83"/>
    </row>
    <row r="672967" spans="16:16" x14ac:dyDescent="0.3">
      <c r="P672967" s="83"/>
    </row>
    <row r="672968" spans="16:16" x14ac:dyDescent="0.3">
      <c r="P672968" s="83"/>
    </row>
    <row r="672969" spans="16:16" x14ac:dyDescent="0.3">
      <c r="P672969" s="83"/>
    </row>
    <row r="672970" spans="16:16" x14ac:dyDescent="0.3">
      <c r="P672970" s="83"/>
    </row>
    <row r="672971" spans="16:16" x14ac:dyDescent="0.3">
      <c r="P672971" s="83"/>
    </row>
    <row r="672972" spans="16:16" x14ac:dyDescent="0.3">
      <c r="P672972" s="83"/>
    </row>
    <row r="672973" spans="16:16" x14ac:dyDescent="0.3">
      <c r="P672973" s="83"/>
    </row>
    <row r="672974" spans="16:16" x14ac:dyDescent="0.3">
      <c r="P672974" s="83"/>
    </row>
    <row r="672975" spans="16:16" x14ac:dyDescent="0.3">
      <c r="P672975" s="83"/>
    </row>
    <row r="672976" spans="16:16" x14ac:dyDescent="0.3">
      <c r="P672976" s="83"/>
    </row>
    <row r="672977" spans="16:16" x14ac:dyDescent="0.3">
      <c r="P672977" s="83"/>
    </row>
    <row r="672978" spans="16:16" x14ac:dyDescent="0.3">
      <c r="P672978" s="83"/>
    </row>
    <row r="672979" spans="16:16" x14ac:dyDescent="0.3">
      <c r="P672979" s="83"/>
    </row>
    <row r="672980" spans="16:16" x14ac:dyDescent="0.3">
      <c r="P672980" s="83"/>
    </row>
    <row r="672981" spans="16:16" x14ac:dyDescent="0.3">
      <c r="P672981" s="83"/>
    </row>
    <row r="672982" spans="16:16" x14ac:dyDescent="0.3">
      <c r="P672982" s="83"/>
    </row>
    <row r="672983" spans="16:16" x14ac:dyDescent="0.3">
      <c r="P672983" s="83"/>
    </row>
    <row r="672984" spans="16:16" x14ac:dyDescent="0.3">
      <c r="P672984" s="83"/>
    </row>
    <row r="672985" spans="16:16" x14ac:dyDescent="0.3">
      <c r="P672985" s="83"/>
    </row>
    <row r="672986" spans="16:16" x14ac:dyDescent="0.3">
      <c r="P672986" s="83"/>
    </row>
    <row r="672987" spans="16:16" x14ac:dyDescent="0.3">
      <c r="P672987" s="83"/>
    </row>
    <row r="672988" spans="16:16" x14ac:dyDescent="0.3">
      <c r="P672988" s="83"/>
    </row>
    <row r="672989" spans="16:16" x14ac:dyDescent="0.3">
      <c r="P672989" s="83"/>
    </row>
    <row r="672990" spans="16:16" x14ac:dyDescent="0.3">
      <c r="P672990" s="83"/>
    </row>
    <row r="672991" spans="16:16" x14ac:dyDescent="0.3">
      <c r="P672991" s="83"/>
    </row>
    <row r="672992" spans="16:16" x14ac:dyDescent="0.3">
      <c r="P672992" s="83"/>
    </row>
    <row r="672993" spans="16:16" x14ac:dyDescent="0.3">
      <c r="P672993" s="83"/>
    </row>
    <row r="672994" spans="16:16" x14ac:dyDescent="0.3">
      <c r="P672994" s="83"/>
    </row>
    <row r="672995" spans="16:16" x14ac:dyDescent="0.3">
      <c r="P672995" s="83"/>
    </row>
    <row r="672996" spans="16:16" x14ac:dyDescent="0.3">
      <c r="P672996" s="83"/>
    </row>
    <row r="672997" spans="16:16" x14ac:dyDescent="0.3">
      <c r="P672997" s="83"/>
    </row>
    <row r="672998" spans="16:16" x14ac:dyDescent="0.3">
      <c r="P672998" s="83"/>
    </row>
    <row r="672999" spans="16:16" x14ac:dyDescent="0.3">
      <c r="P672999" s="83"/>
    </row>
    <row r="673000" spans="16:16" x14ac:dyDescent="0.3">
      <c r="P673000" s="83"/>
    </row>
    <row r="673001" spans="16:16" x14ac:dyDescent="0.3">
      <c r="P673001" s="83"/>
    </row>
    <row r="673002" spans="16:16" x14ac:dyDescent="0.3">
      <c r="P673002" s="83"/>
    </row>
    <row r="673003" spans="16:16" x14ac:dyDescent="0.3">
      <c r="P673003" s="83"/>
    </row>
    <row r="673004" spans="16:16" x14ac:dyDescent="0.3">
      <c r="P673004" s="83"/>
    </row>
    <row r="673005" spans="16:16" x14ac:dyDescent="0.3">
      <c r="P673005" s="83"/>
    </row>
    <row r="673006" spans="16:16" x14ac:dyDescent="0.3">
      <c r="P673006" s="83"/>
    </row>
    <row r="673007" spans="16:16" x14ac:dyDescent="0.3">
      <c r="P673007" s="83"/>
    </row>
    <row r="673008" spans="16:16" x14ac:dyDescent="0.3">
      <c r="P673008" s="83"/>
    </row>
    <row r="673009" spans="16:16" x14ac:dyDescent="0.3">
      <c r="P673009" s="83"/>
    </row>
    <row r="673010" spans="16:16" x14ac:dyDescent="0.3">
      <c r="P673010" s="83"/>
    </row>
    <row r="673011" spans="16:16" x14ac:dyDescent="0.3">
      <c r="P673011" s="83"/>
    </row>
    <row r="673012" spans="16:16" x14ac:dyDescent="0.3">
      <c r="P673012" s="83"/>
    </row>
    <row r="673013" spans="16:16" x14ac:dyDescent="0.3">
      <c r="P673013" s="83"/>
    </row>
    <row r="673014" spans="16:16" x14ac:dyDescent="0.3">
      <c r="P673014" s="83"/>
    </row>
    <row r="673015" spans="16:16" x14ac:dyDescent="0.3">
      <c r="P673015" s="83"/>
    </row>
    <row r="673016" spans="16:16" x14ac:dyDescent="0.3">
      <c r="P673016" s="83"/>
    </row>
    <row r="673017" spans="16:16" x14ac:dyDescent="0.3">
      <c r="P673017" s="83"/>
    </row>
    <row r="673018" spans="16:16" x14ac:dyDescent="0.3">
      <c r="P673018" s="83"/>
    </row>
    <row r="673019" spans="16:16" x14ac:dyDescent="0.3">
      <c r="P673019" s="83"/>
    </row>
    <row r="673020" spans="16:16" x14ac:dyDescent="0.3">
      <c r="P673020" s="83"/>
    </row>
    <row r="673021" spans="16:16" x14ac:dyDescent="0.3">
      <c r="P673021" s="83"/>
    </row>
    <row r="673022" spans="16:16" x14ac:dyDescent="0.3">
      <c r="P673022" s="83"/>
    </row>
    <row r="673023" spans="16:16" x14ac:dyDescent="0.3">
      <c r="P673023" s="83"/>
    </row>
    <row r="673024" spans="16:16" x14ac:dyDescent="0.3">
      <c r="P673024" s="83"/>
    </row>
    <row r="673025" spans="16:16" x14ac:dyDescent="0.3">
      <c r="P673025" s="83"/>
    </row>
    <row r="673026" spans="16:16" x14ac:dyDescent="0.3">
      <c r="P673026" s="83"/>
    </row>
    <row r="673027" spans="16:16" x14ac:dyDescent="0.3">
      <c r="P673027" s="83"/>
    </row>
    <row r="673028" spans="16:16" x14ac:dyDescent="0.3">
      <c r="P673028" s="83"/>
    </row>
    <row r="673029" spans="16:16" x14ac:dyDescent="0.3">
      <c r="P673029" s="83"/>
    </row>
    <row r="673030" spans="16:16" x14ac:dyDescent="0.3">
      <c r="P673030" s="83"/>
    </row>
    <row r="673031" spans="16:16" x14ac:dyDescent="0.3">
      <c r="P673031" s="83"/>
    </row>
    <row r="673032" spans="16:16" x14ac:dyDescent="0.3">
      <c r="P673032" s="83"/>
    </row>
    <row r="673033" spans="16:16" x14ac:dyDescent="0.3">
      <c r="P673033" s="83"/>
    </row>
    <row r="673034" spans="16:16" x14ac:dyDescent="0.3">
      <c r="P673034" s="83"/>
    </row>
    <row r="673035" spans="16:16" x14ac:dyDescent="0.3">
      <c r="P673035" s="83"/>
    </row>
    <row r="673036" spans="16:16" x14ac:dyDescent="0.3">
      <c r="P673036" s="83"/>
    </row>
    <row r="673037" spans="16:16" x14ac:dyDescent="0.3">
      <c r="P673037" s="83"/>
    </row>
    <row r="673038" spans="16:16" x14ac:dyDescent="0.3">
      <c r="P673038" s="83"/>
    </row>
    <row r="673039" spans="16:16" x14ac:dyDescent="0.3">
      <c r="P673039" s="83"/>
    </row>
    <row r="673040" spans="16:16" x14ac:dyDescent="0.3">
      <c r="P673040" s="83"/>
    </row>
    <row r="673041" spans="16:16" x14ac:dyDescent="0.3">
      <c r="P673041" s="83"/>
    </row>
    <row r="673042" spans="16:16" x14ac:dyDescent="0.3">
      <c r="P673042" s="83"/>
    </row>
    <row r="673043" spans="16:16" x14ac:dyDescent="0.3">
      <c r="P673043" s="83"/>
    </row>
    <row r="673044" spans="16:16" x14ac:dyDescent="0.3">
      <c r="P673044" s="83"/>
    </row>
    <row r="673045" spans="16:16" x14ac:dyDescent="0.3">
      <c r="P673045" s="83"/>
    </row>
    <row r="673046" spans="16:16" x14ac:dyDescent="0.3">
      <c r="P673046" s="83"/>
    </row>
    <row r="673047" spans="16:16" x14ac:dyDescent="0.3">
      <c r="P673047" s="83"/>
    </row>
    <row r="673048" spans="16:16" x14ac:dyDescent="0.3">
      <c r="P673048" s="83"/>
    </row>
    <row r="673049" spans="16:16" x14ac:dyDescent="0.3">
      <c r="P673049" s="83"/>
    </row>
    <row r="673050" spans="16:16" x14ac:dyDescent="0.3">
      <c r="P673050" s="83"/>
    </row>
    <row r="673051" spans="16:16" x14ac:dyDescent="0.3">
      <c r="P673051" s="83"/>
    </row>
    <row r="673052" spans="16:16" x14ac:dyDescent="0.3">
      <c r="P673052" s="83"/>
    </row>
    <row r="673053" spans="16:16" x14ac:dyDescent="0.3">
      <c r="P673053" s="83"/>
    </row>
    <row r="673054" spans="16:16" x14ac:dyDescent="0.3">
      <c r="P673054" s="83"/>
    </row>
    <row r="673055" spans="16:16" x14ac:dyDescent="0.3">
      <c r="P673055" s="83"/>
    </row>
    <row r="673056" spans="16:16" x14ac:dyDescent="0.3">
      <c r="P673056" s="83"/>
    </row>
    <row r="673057" spans="16:16" x14ac:dyDescent="0.3">
      <c r="P673057" s="83"/>
    </row>
    <row r="673058" spans="16:16" x14ac:dyDescent="0.3">
      <c r="P673058" s="83"/>
    </row>
    <row r="673059" spans="16:16" x14ac:dyDescent="0.3">
      <c r="P673059" s="83"/>
    </row>
    <row r="673060" spans="16:16" x14ac:dyDescent="0.3">
      <c r="P673060" s="83"/>
    </row>
    <row r="673061" spans="16:16" x14ac:dyDescent="0.3">
      <c r="P673061" s="83"/>
    </row>
    <row r="673062" spans="16:16" x14ac:dyDescent="0.3">
      <c r="P673062" s="83"/>
    </row>
    <row r="673063" spans="16:16" x14ac:dyDescent="0.3">
      <c r="P673063" s="83"/>
    </row>
    <row r="673064" spans="16:16" x14ac:dyDescent="0.3">
      <c r="P673064" s="83"/>
    </row>
    <row r="673065" spans="16:16" x14ac:dyDescent="0.3">
      <c r="P673065" s="83"/>
    </row>
    <row r="673066" spans="16:16" x14ac:dyDescent="0.3">
      <c r="P673066" s="83"/>
    </row>
    <row r="673067" spans="16:16" x14ac:dyDescent="0.3">
      <c r="P673067" s="83"/>
    </row>
    <row r="673068" spans="16:16" x14ac:dyDescent="0.3">
      <c r="P673068" s="83"/>
    </row>
    <row r="673069" spans="16:16" x14ac:dyDescent="0.3">
      <c r="P673069" s="83"/>
    </row>
    <row r="673070" spans="16:16" x14ac:dyDescent="0.3">
      <c r="P673070" s="83"/>
    </row>
    <row r="673071" spans="16:16" x14ac:dyDescent="0.3">
      <c r="P673071" s="83"/>
    </row>
    <row r="673072" spans="16:16" x14ac:dyDescent="0.3">
      <c r="P673072" s="83"/>
    </row>
    <row r="673073" spans="16:16" x14ac:dyDescent="0.3">
      <c r="P673073" s="83"/>
    </row>
    <row r="673074" spans="16:16" x14ac:dyDescent="0.3">
      <c r="P673074" s="83"/>
    </row>
    <row r="673075" spans="16:16" x14ac:dyDescent="0.3">
      <c r="P673075" s="83"/>
    </row>
    <row r="673076" spans="16:16" x14ac:dyDescent="0.3">
      <c r="P673076" s="83"/>
    </row>
    <row r="673077" spans="16:16" x14ac:dyDescent="0.3">
      <c r="P673077" s="83"/>
    </row>
    <row r="673078" spans="16:16" x14ac:dyDescent="0.3">
      <c r="P673078" s="83"/>
    </row>
    <row r="673079" spans="16:16" x14ac:dyDescent="0.3">
      <c r="P673079" s="83"/>
    </row>
    <row r="673080" spans="16:16" x14ac:dyDescent="0.3">
      <c r="P673080" s="83"/>
    </row>
    <row r="673081" spans="16:16" x14ac:dyDescent="0.3">
      <c r="P673081" s="83"/>
    </row>
    <row r="673082" spans="16:16" x14ac:dyDescent="0.3">
      <c r="P673082" s="83"/>
    </row>
    <row r="673083" spans="16:16" x14ac:dyDescent="0.3">
      <c r="P673083" s="83"/>
    </row>
    <row r="673084" spans="16:16" x14ac:dyDescent="0.3">
      <c r="P673084" s="83"/>
    </row>
    <row r="673085" spans="16:16" x14ac:dyDescent="0.3">
      <c r="P673085" s="83"/>
    </row>
    <row r="673086" spans="16:16" x14ac:dyDescent="0.3">
      <c r="P673086" s="83"/>
    </row>
    <row r="673087" spans="16:16" x14ac:dyDescent="0.3">
      <c r="P673087" s="83"/>
    </row>
    <row r="673088" spans="16:16" x14ac:dyDescent="0.3">
      <c r="P673088" s="83"/>
    </row>
    <row r="673089" spans="16:16" x14ac:dyDescent="0.3">
      <c r="P673089" s="83"/>
    </row>
    <row r="673090" spans="16:16" x14ac:dyDescent="0.3">
      <c r="P673090" s="83"/>
    </row>
    <row r="673091" spans="16:16" x14ac:dyDescent="0.3">
      <c r="P673091" s="83"/>
    </row>
    <row r="673092" spans="16:16" x14ac:dyDescent="0.3">
      <c r="P673092" s="83"/>
    </row>
    <row r="673093" spans="16:16" x14ac:dyDescent="0.3">
      <c r="P673093" s="83"/>
    </row>
    <row r="673094" spans="16:16" x14ac:dyDescent="0.3">
      <c r="P673094" s="83"/>
    </row>
    <row r="673095" spans="16:16" x14ac:dyDescent="0.3">
      <c r="P673095" s="83"/>
    </row>
    <row r="673096" spans="16:16" x14ac:dyDescent="0.3">
      <c r="P673096" s="83"/>
    </row>
    <row r="673097" spans="16:16" x14ac:dyDescent="0.3">
      <c r="P673097" s="83"/>
    </row>
    <row r="673098" spans="16:16" x14ac:dyDescent="0.3">
      <c r="P673098" s="83"/>
    </row>
    <row r="673099" spans="16:16" x14ac:dyDescent="0.3">
      <c r="P673099" s="83"/>
    </row>
    <row r="673100" spans="16:16" x14ac:dyDescent="0.3">
      <c r="P673100" s="83"/>
    </row>
    <row r="673101" spans="16:16" x14ac:dyDescent="0.3">
      <c r="P673101" s="83"/>
    </row>
    <row r="673102" spans="16:16" x14ac:dyDescent="0.3">
      <c r="P673102" s="83"/>
    </row>
    <row r="673103" spans="16:16" x14ac:dyDescent="0.3">
      <c r="P673103" s="83"/>
    </row>
    <row r="673104" spans="16:16" x14ac:dyDescent="0.3">
      <c r="P673104" s="83"/>
    </row>
    <row r="673105" spans="16:16" x14ac:dyDescent="0.3">
      <c r="P673105" s="83"/>
    </row>
    <row r="673106" spans="16:16" x14ac:dyDescent="0.3">
      <c r="P673106" s="83"/>
    </row>
    <row r="673107" spans="16:16" x14ac:dyDescent="0.3">
      <c r="P673107" s="83"/>
    </row>
    <row r="673108" spans="16:16" x14ac:dyDescent="0.3">
      <c r="P673108" s="83"/>
    </row>
    <row r="673109" spans="16:16" x14ac:dyDescent="0.3">
      <c r="P673109" s="83"/>
    </row>
    <row r="673110" spans="16:16" x14ac:dyDescent="0.3">
      <c r="P673110" s="83"/>
    </row>
    <row r="673111" spans="16:16" x14ac:dyDescent="0.3">
      <c r="P673111" s="83"/>
    </row>
    <row r="673112" spans="16:16" x14ac:dyDescent="0.3">
      <c r="P673112" s="83"/>
    </row>
    <row r="673113" spans="16:16" x14ac:dyDescent="0.3">
      <c r="P673113" s="83"/>
    </row>
    <row r="673114" spans="16:16" x14ac:dyDescent="0.3">
      <c r="P673114" s="83"/>
    </row>
    <row r="673115" spans="16:16" x14ac:dyDescent="0.3">
      <c r="P673115" s="83"/>
    </row>
    <row r="673116" spans="16:16" x14ac:dyDescent="0.3">
      <c r="P673116" s="83"/>
    </row>
    <row r="673117" spans="16:16" x14ac:dyDescent="0.3">
      <c r="P673117" s="83"/>
    </row>
    <row r="673118" spans="16:16" x14ac:dyDescent="0.3">
      <c r="P673118" s="83"/>
    </row>
    <row r="673119" spans="16:16" x14ac:dyDescent="0.3">
      <c r="P673119" s="83"/>
    </row>
    <row r="673120" spans="16:16" x14ac:dyDescent="0.3">
      <c r="P673120" s="83"/>
    </row>
    <row r="673121" spans="16:16" x14ac:dyDescent="0.3">
      <c r="P673121" s="83"/>
    </row>
    <row r="673122" spans="16:16" x14ac:dyDescent="0.3">
      <c r="P673122" s="83"/>
    </row>
    <row r="673123" spans="16:16" x14ac:dyDescent="0.3">
      <c r="P673123" s="83"/>
    </row>
    <row r="673124" spans="16:16" x14ac:dyDescent="0.3">
      <c r="P673124" s="83"/>
    </row>
    <row r="673125" spans="16:16" x14ac:dyDescent="0.3">
      <c r="P673125" s="83"/>
    </row>
    <row r="673126" spans="16:16" x14ac:dyDescent="0.3">
      <c r="P673126" s="83"/>
    </row>
    <row r="673127" spans="16:16" x14ac:dyDescent="0.3">
      <c r="P673127" s="83"/>
    </row>
    <row r="673128" spans="16:16" x14ac:dyDescent="0.3">
      <c r="P673128" s="83"/>
    </row>
    <row r="673129" spans="16:16" x14ac:dyDescent="0.3">
      <c r="P673129" s="83"/>
    </row>
    <row r="673130" spans="16:16" x14ac:dyDescent="0.3">
      <c r="P673130" s="83"/>
    </row>
    <row r="673131" spans="16:16" x14ac:dyDescent="0.3">
      <c r="P673131" s="83"/>
    </row>
    <row r="673132" spans="16:16" x14ac:dyDescent="0.3">
      <c r="P673132" s="83"/>
    </row>
    <row r="673133" spans="16:16" x14ac:dyDescent="0.3">
      <c r="P673133" s="83"/>
    </row>
    <row r="673134" spans="16:16" x14ac:dyDescent="0.3">
      <c r="P673134" s="83"/>
    </row>
    <row r="673135" spans="16:16" x14ac:dyDescent="0.3">
      <c r="P673135" s="83"/>
    </row>
    <row r="673136" spans="16:16" x14ac:dyDescent="0.3">
      <c r="P673136" s="83"/>
    </row>
    <row r="673137" spans="16:16" x14ac:dyDescent="0.3">
      <c r="P673137" s="83"/>
    </row>
    <row r="673138" spans="16:16" x14ac:dyDescent="0.3">
      <c r="P673138" s="83"/>
    </row>
    <row r="673139" spans="16:16" x14ac:dyDescent="0.3">
      <c r="P673139" s="83"/>
    </row>
    <row r="673140" spans="16:16" x14ac:dyDescent="0.3">
      <c r="P673140" s="83"/>
    </row>
    <row r="673141" spans="16:16" x14ac:dyDescent="0.3">
      <c r="P673141" s="83"/>
    </row>
    <row r="673142" spans="16:16" x14ac:dyDescent="0.3">
      <c r="P673142" s="83"/>
    </row>
    <row r="673143" spans="16:16" x14ac:dyDescent="0.3">
      <c r="P673143" s="83"/>
    </row>
    <row r="673144" spans="16:16" x14ac:dyDescent="0.3">
      <c r="P673144" s="83"/>
    </row>
    <row r="673145" spans="16:16" x14ac:dyDescent="0.3">
      <c r="P673145" s="83"/>
    </row>
    <row r="673146" spans="16:16" x14ac:dyDescent="0.3">
      <c r="P673146" s="83"/>
    </row>
    <row r="673147" spans="16:16" x14ac:dyDescent="0.3">
      <c r="P673147" s="83"/>
    </row>
    <row r="673148" spans="16:16" x14ac:dyDescent="0.3">
      <c r="P673148" s="83"/>
    </row>
    <row r="673149" spans="16:16" x14ac:dyDescent="0.3">
      <c r="P673149" s="83"/>
    </row>
    <row r="673150" spans="16:16" x14ac:dyDescent="0.3">
      <c r="P673150" s="83"/>
    </row>
    <row r="673151" spans="16:16" x14ac:dyDescent="0.3">
      <c r="P673151" s="83"/>
    </row>
    <row r="673152" spans="16:16" x14ac:dyDescent="0.3">
      <c r="P673152" s="83"/>
    </row>
    <row r="673153" spans="16:16" x14ac:dyDescent="0.3">
      <c r="P673153" s="83"/>
    </row>
    <row r="673154" spans="16:16" x14ac:dyDescent="0.3">
      <c r="P673154" s="83"/>
    </row>
    <row r="673155" spans="16:16" x14ac:dyDescent="0.3">
      <c r="P673155" s="83"/>
    </row>
    <row r="673156" spans="16:16" x14ac:dyDescent="0.3">
      <c r="P673156" s="83"/>
    </row>
    <row r="673157" spans="16:16" x14ac:dyDescent="0.3">
      <c r="P673157" s="83"/>
    </row>
    <row r="673158" spans="16:16" x14ac:dyDescent="0.3">
      <c r="P673158" s="83"/>
    </row>
    <row r="673159" spans="16:16" x14ac:dyDescent="0.3">
      <c r="P673159" s="83"/>
    </row>
    <row r="673160" spans="16:16" x14ac:dyDescent="0.3">
      <c r="P673160" s="83"/>
    </row>
    <row r="673161" spans="16:16" x14ac:dyDescent="0.3">
      <c r="P673161" s="83"/>
    </row>
    <row r="673162" spans="16:16" x14ac:dyDescent="0.3">
      <c r="P673162" s="83"/>
    </row>
    <row r="673163" spans="16:16" x14ac:dyDescent="0.3">
      <c r="P673163" s="83"/>
    </row>
    <row r="673164" spans="16:16" x14ac:dyDescent="0.3">
      <c r="P673164" s="83"/>
    </row>
    <row r="673165" spans="16:16" x14ac:dyDescent="0.3">
      <c r="P673165" s="83"/>
    </row>
    <row r="673166" spans="16:16" x14ac:dyDescent="0.3">
      <c r="P673166" s="83"/>
    </row>
    <row r="673167" spans="16:16" x14ac:dyDescent="0.3">
      <c r="P673167" s="83"/>
    </row>
    <row r="673168" spans="16:16" x14ac:dyDescent="0.3">
      <c r="P673168" s="83"/>
    </row>
    <row r="673169" spans="16:16" x14ac:dyDescent="0.3">
      <c r="P673169" s="83"/>
    </row>
    <row r="673170" spans="16:16" x14ac:dyDescent="0.3">
      <c r="P673170" s="83"/>
    </row>
    <row r="673171" spans="16:16" x14ac:dyDescent="0.3">
      <c r="P673171" s="83"/>
    </row>
    <row r="673172" spans="16:16" x14ac:dyDescent="0.3">
      <c r="P673172" s="83"/>
    </row>
    <row r="673173" spans="16:16" x14ac:dyDescent="0.3">
      <c r="P673173" s="83"/>
    </row>
    <row r="673174" spans="16:16" x14ac:dyDescent="0.3">
      <c r="P673174" s="83"/>
    </row>
    <row r="673175" spans="16:16" x14ac:dyDescent="0.3">
      <c r="P673175" s="83"/>
    </row>
    <row r="673176" spans="16:16" x14ac:dyDescent="0.3">
      <c r="P673176" s="83"/>
    </row>
    <row r="673177" spans="16:16" x14ac:dyDescent="0.3">
      <c r="P673177" s="83"/>
    </row>
    <row r="673178" spans="16:16" x14ac:dyDescent="0.3">
      <c r="P673178" s="83"/>
    </row>
    <row r="673179" spans="16:16" x14ac:dyDescent="0.3">
      <c r="P673179" s="83"/>
    </row>
    <row r="673180" spans="16:16" x14ac:dyDescent="0.3">
      <c r="P673180" s="83"/>
    </row>
    <row r="673181" spans="16:16" x14ac:dyDescent="0.3">
      <c r="P673181" s="83"/>
    </row>
    <row r="673182" spans="16:16" x14ac:dyDescent="0.3">
      <c r="P673182" s="83"/>
    </row>
    <row r="673183" spans="16:16" x14ac:dyDescent="0.3">
      <c r="P673183" s="83"/>
    </row>
    <row r="673184" spans="16:16" x14ac:dyDescent="0.3">
      <c r="P673184" s="83"/>
    </row>
    <row r="673185" spans="16:16" x14ac:dyDescent="0.3">
      <c r="P673185" s="83"/>
    </row>
    <row r="673186" spans="16:16" x14ac:dyDescent="0.3">
      <c r="P673186" s="83"/>
    </row>
    <row r="673187" spans="16:16" x14ac:dyDescent="0.3">
      <c r="P673187" s="83"/>
    </row>
    <row r="673188" spans="16:16" x14ac:dyDescent="0.3">
      <c r="P673188" s="83"/>
    </row>
    <row r="673189" spans="16:16" x14ac:dyDescent="0.3">
      <c r="P673189" s="83"/>
    </row>
    <row r="673190" spans="16:16" x14ac:dyDescent="0.3">
      <c r="P673190" s="83"/>
    </row>
    <row r="673191" spans="16:16" x14ac:dyDescent="0.3">
      <c r="P673191" s="83"/>
    </row>
    <row r="673192" spans="16:16" x14ac:dyDescent="0.3">
      <c r="P673192" s="83"/>
    </row>
    <row r="673193" spans="16:16" x14ac:dyDescent="0.3">
      <c r="P673193" s="83"/>
    </row>
    <row r="673194" spans="16:16" x14ac:dyDescent="0.3">
      <c r="P673194" s="83"/>
    </row>
    <row r="673195" spans="16:16" x14ac:dyDescent="0.3">
      <c r="P673195" s="83"/>
    </row>
    <row r="673196" spans="16:16" x14ac:dyDescent="0.3">
      <c r="P673196" s="83"/>
    </row>
    <row r="673197" spans="16:16" x14ac:dyDescent="0.3">
      <c r="P673197" s="83"/>
    </row>
    <row r="673198" spans="16:16" x14ac:dyDescent="0.3">
      <c r="P673198" s="83"/>
    </row>
    <row r="673199" spans="16:16" x14ac:dyDescent="0.3">
      <c r="P673199" s="83"/>
    </row>
    <row r="673200" spans="16:16" x14ac:dyDescent="0.3">
      <c r="P673200" s="83"/>
    </row>
    <row r="673201" spans="16:16" x14ac:dyDescent="0.3">
      <c r="P673201" s="83"/>
    </row>
    <row r="673202" spans="16:16" x14ac:dyDescent="0.3">
      <c r="P673202" s="83"/>
    </row>
    <row r="673203" spans="16:16" x14ac:dyDescent="0.3">
      <c r="P673203" s="83"/>
    </row>
    <row r="673204" spans="16:16" x14ac:dyDescent="0.3">
      <c r="P673204" s="83"/>
    </row>
    <row r="673205" spans="16:16" x14ac:dyDescent="0.3">
      <c r="P673205" s="83"/>
    </row>
    <row r="673206" spans="16:16" x14ac:dyDescent="0.3">
      <c r="P673206" s="83"/>
    </row>
    <row r="673207" spans="16:16" x14ac:dyDescent="0.3">
      <c r="P673207" s="83"/>
    </row>
    <row r="673208" spans="16:16" x14ac:dyDescent="0.3">
      <c r="P673208" s="83"/>
    </row>
    <row r="673209" spans="16:16" x14ac:dyDescent="0.3">
      <c r="P673209" s="83"/>
    </row>
    <row r="673210" spans="16:16" x14ac:dyDescent="0.3">
      <c r="P673210" s="83"/>
    </row>
    <row r="673211" spans="16:16" x14ac:dyDescent="0.3">
      <c r="P673211" s="83"/>
    </row>
    <row r="673212" spans="16:16" x14ac:dyDescent="0.3">
      <c r="P673212" s="83"/>
    </row>
    <row r="673213" spans="16:16" x14ac:dyDescent="0.3">
      <c r="P673213" s="83"/>
    </row>
    <row r="673214" spans="16:16" x14ac:dyDescent="0.3">
      <c r="P673214" s="83"/>
    </row>
    <row r="673215" spans="16:16" x14ac:dyDescent="0.3">
      <c r="P673215" s="83"/>
    </row>
    <row r="673216" spans="16:16" x14ac:dyDescent="0.3">
      <c r="P673216" s="83"/>
    </row>
    <row r="673217" spans="16:16" x14ac:dyDescent="0.3">
      <c r="P673217" s="83"/>
    </row>
    <row r="673218" spans="16:16" x14ac:dyDescent="0.3">
      <c r="P673218" s="83"/>
    </row>
    <row r="673219" spans="16:16" x14ac:dyDescent="0.3">
      <c r="P673219" s="83"/>
    </row>
    <row r="673220" spans="16:16" x14ac:dyDescent="0.3">
      <c r="P673220" s="83"/>
    </row>
    <row r="673221" spans="16:16" x14ac:dyDescent="0.3">
      <c r="P673221" s="83"/>
    </row>
    <row r="673222" spans="16:16" x14ac:dyDescent="0.3">
      <c r="P673222" s="83"/>
    </row>
    <row r="673223" spans="16:16" x14ac:dyDescent="0.3">
      <c r="P673223" s="83"/>
    </row>
    <row r="673224" spans="16:16" x14ac:dyDescent="0.3">
      <c r="P673224" s="83"/>
    </row>
    <row r="673225" spans="16:16" x14ac:dyDescent="0.3">
      <c r="P673225" s="83"/>
    </row>
    <row r="673226" spans="16:16" x14ac:dyDescent="0.3">
      <c r="P673226" s="83"/>
    </row>
    <row r="673227" spans="16:16" x14ac:dyDescent="0.3">
      <c r="P673227" s="83"/>
    </row>
    <row r="673228" spans="16:16" x14ac:dyDescent="0.3">
      <c r="P673228" s="83"/>
    </row>
    <row r="673229" spans="16:16" x14ac:dyDescent="0.3">
      <c r="P673229" s="83"/>
    </row>
    <row r="673230" spans="16:16" x14ac:dyDescent="0.3">
      <c r="P673230" s="83"/>
    </row>
    <row r="673231" spans="16:16" x14ac:dyDescent="0.3">
      <c r="P673231" s="83"/>
    </row>
    <row r="673232" spans="16:16" x14ac:dyDescent="0.3">
      <c r="P673232" s="83"/>
    </row>
    <row r="673233" spans="16:16" x14ac:dyDescent="0.3">
      <c r="P673233" s="83"/>
    </row>
    <row r="673234" spans="16:16" x14ac:dyDescent="0.3">
      <c r="P673234" s="83"/>
    </row>
    <row r="673235" spans="16:16" x14ac:dyDescent="0.3">
      <c r="P673235" s="83"/>
    </row>
    <row r="673236" spans="16:16" x14ac:dyDescent="0.3">
      <c r="P673236" s="83"/>
    </row>
    <row r="673237" spans="16:16" x14ac:dyDescent="0.3">
      <c r="P673237" s="83"/>
    </row>
    <row r="673238" spans="16:16" x14ac:dyDescent="0.3">
      <c r="P673238" s="83"/>
    </row>
    <row r="673239" spans="16:16" x14ac:dyDescent="0.3">
      <c r="P673239" s="83"/>
    </row>
    <row r="673240" spans="16:16" x14ac:dyDescent="0.3">
      <c r="P673240" s="83"/>
    </row>
    <row r="673241" spans="16:16" x14ac:dyDescent="0.3">
      <c r="P673241" s="83"/>
    </row>
    <row r="673242" spans="16:16" x14ac:dyDescent="0.3">
      <c r="P673242" s="83"/>
    </row>
    <row r="673243" spans="16:16" x14ac:dyDescent="0.3">
      <c r="P673243" s="83"/>
    </row>
    <row r="673244" spans="16:16" x14ac:dyDescent="0.3">
      <c r="P673244" s="83"/>
    </row>
    <row r="673245" spans="16:16" x14ac:dyDescent="0.3">
      <c r="P673245" s="83"/>
    </row>
    <row r="673246" spans="16:16" x14ac:dyDescent="0.3">
      <c r="P673246" s="83"/>
    </row>
    <row r="673247" spans="16:16" x14ac:dyDescent="0.3">
      <c r="P673247" s="83"/>
    </row>
    <row r="673248" spans="16:16" x14ac:dyDescent="0.3">
      <c r="P673248" s="83"/>
    </row>
    <row r="673249" spans="16:16" x14ac:dyDescent="0.3">
      <c r="P673249" s="83"/>
    </row>
    <row r="673250" spans="16:16" x14ac:dyDescent="0.3">
      <c r="P673250" s="83"/>
    </row>
    <row r="673251" spans="16:16" x14ac:dyDescent="0.3">
      <c r="P673251" s="83"/>
    </row>
    <row r="673252" spans="16:16" x14ac:dyDescent="0.3">
      <c r="P673252" s="83"/>
    </row>
    <row r="673253" spans="16:16" x14ac:dyDescent="0.3">
      <c r="P673253" s="83"/>
    </row>
    <row r="673254" spans="16:16" x14ac:dyDescent="0.3">
      <c r="P673254" s="83"/>
    </row>
    <row r="673255" spans="16:16" x14ac:dyDescent="0.3">
      <c r="P673255" s="83"/>
    </row>
    <row r="673256" spans="16:16" x14ac:dyDescent="0.3">
      <c r="P673256" s="83"/>
    </row>
    <row r="673257" spans="16:16" x14ac:dyDescent="0.3">
      <c r="P673257" s="83"/>
    </row>
    <row r="673258" spans="16:16" x14ac:dyDescent="0.3">
      <c r="P673258" s="83"/>
    </row>
    <row r="673259" spans="16:16" x14ac:dyDescent="0.3">
      <c r="P673259" s="83"/>
    </row>
    <row r="673260" spans="16:16" x14ac:dyDescent="0.3">
      <c r="P673260" s="83"/>
    </row>
    <row r="673261" spans="16:16" x14ac:dyDescent="0.3">
      <c r="P673261" s="83"/>
    </row>
    <row r="673262" spans="16:16" x14ac:dyDescent="0.3">
      <c r="P673262" s="83"/>
    </row>
    <row r="673263" spans="16:16" x14ac:dyDescent="0.3">
      <c r="P673263" s="83"/>
    </row>
    <row r="673264" spans="16:16" x14ac:dyDescent="0.3">
      <c r="P673264" s="83"/>
    </row>
    <row r="673265" spans="16:16" x14ac:dyDescent="0.3">
      <c r="P673265" s="83"/>
    </row>
    <row r="673266" spans="16:16" x14ac:dyDescent="0.3">
      <c r="P673266" s="83"/>
    </row>
    <row r="673267" spans="16:16" x14ac:dyDescent="0.3">
      <c r="P673267" s="83"/>
    </row>
    <row r="673268" spans="16:16" x14ac:dyDescent="0.3">
      <c r="P673268" s="83"/>
    </row>
    <row r="673269" spans="16:16" x14ac:dyDescent="0.3">
      <c r="P673269" s="83"/>
    </row>
    <row r="673270" spans="16:16" x14ac:dyDescent="0.3">
      <c r="P673270" s="83"/>
    </row>
    <row r="673271" spans="16:16" x14ac:dyDescent="0.3">
      <c r="P673271" s="83"/>
    </row>
    <row r="673272" spans="16:16" x14ac:dyDescent="0.3">
      <c r="P673272" s="83"/>
    </row>
    <row r="673273" spans="16:16" x14ac:dyDescent="0.3">
      <c r="P673273" s="83"/>
    </row>
    <row r="673274" spans="16:16" x14ac:dyDescent="0.3">
      <c r="P673274" s="83"/>
    </row>
    <row r="673275" spans="16:16" x14ac:dyDescent="0.3">
      <c r="P673275" s="83"/>
    </row>
    <row r="673276" spans="16:16" x14ac:dyDescent="0.3">
      <c r="P673276" s="83"/>
    </row>
    <row r="673277" spans="16:16" x14ac:dyDescent="0.3">
      <c r="P673277" s="83"/>
    </row>
    <row r="673278" spans="16:16" x14ac:dyDescent="0.3">
      <c r="P673278" s="83"/>
    </row>
    <row r="673279" spans="16:16" x14ac:dyDescent="0.3">
      <c r="P673279" s="83"/>
    </row>
    <row r="673280" spans="16:16" x14ac:dyDescent="0.3">
      <c r="P673280" s="83"/>
    </row>
    <row r="673281" spans="16:16" x14ac:dyDescent="0.3">
      <c r="P673281" s="83"/>
    </row>
    <row r="673282" spans="16:16" x14ac:dyDescent="0.3">
      <c r="P673282" s="83"/>
    </row>
    <row r="673283" spans="16:16" x14ac:dyDescent="0.3">
      <c r="P673283" s="83"/>
    </row>
    <row r="673284" spans="16:16" x14ac:dyDescent="0.3">
      <c r="P673284" s="83"/>
    </row>
    <row r="673285" spans="16:16" x14ac:dyDescent="0.3">
      <c r="P673285" s="83"/>
    </row>
    <row r="673286" spans="16:16" x14ac:dyDescent="0.3">
      <c r="P673286" s="83"/>
    </row>
    <row r="673287" spans="16:16" x14ac:dyDescent="0.3">
      <c r="P673287" s="83"/>
    </row>
    <row r="673288" spans="16:16" x14ac:dyDescent="0.3">
      <c r="P673288" s="83"/>
    </row>
    <row r="673289" spans="16:16" x14ac:dyDescent="0.3">
      <c r="P673289" s="83"/>
    </row>
    <row r="673290" spans="16:16" x14ac:dyDescent="0.3">
      <c r="P673290" s="83"/>
    </row>
    <row r="673291" spans="16:16" x14ac:dyDescent="0.3">
      <c r="P673291" s="83"/>
    </row>
    <row r="673292" spans="16:16" x14ac:dyDescent="0.3">
      <c r="P673292" s="83"/>
    </row>
    <row r="673293" spans="16:16" x14ac:dyDescent="0.3">
      <c r="P673293" s="83"/>
    </row>
    <row r="673294" spans="16:16" x14ac:dyDescent="0.3">
      <c r="P673294" s="83"/>
    </row>
    <row r="673295" spans="16:16" x14ac:dyDescent="0.3">
      <c r="P673295" s="83"/>
    </row>
    <row r="673296" spans="16:16" x14ac:dyDescent="0.3">
      <c r="P673296" s="83"/>
    </row>
    <row r="673297" spans="16:16" x14ac:dyDescent="0.3">
      <c r="P673297" s="83"/>
    </row>
    <row r="673298" spans="16:16" x14ac:dyDescent="0.3">
      <c r="P673298" s="83"/>
    </row>
    <row r="673299" spans="16:16" x14ac:dyDescent="0.3">
      <c r="P673299" s="83"/>
    </row>
    <row r="673300" spans="16:16" x14ac:dyDescent="0.3">
      <c r="P673300" s="83"/>
    </row>
    <row r="673301" spans="16:16" x14ac:dyDescent="0.3">
      <c r="P673301" s="83"/>
    </row>
    <row r="673302" spans="16:16" x14ac:dyDescent="0.3">
      <c r="P673302" s="83"/>
    </row>
    <row r="673303" spans="16:16" x14ac:dyDescent="0.3">
      <c r="P673303" s="83"/>
    </row>
    <row r="673304" spans="16:16" x14ac:dyDescent="0.3">
      <c r="P673304" s="83"/>
    </row>
    <row r="673305" spans="16:16" x14ac:dyDescent="0.3">
      <c r="P673305" s="83"/>
    </row>
    <row r="673306" spans="16:16" x14ac:dyDescent="0.3">
      <c r="P673306" s="83"/>
    </row>
    <row r="673307" spans="16:16" x14ac:dyDescent="0.3">
      <c r="P673307" s="83"/>
    </row>
    <row r="673308" spans="16:16" x14ac:dyDescent="0.3">
      <c r="P673308" s="83"/>
    </row>
    <row r="673309" spans="16:16" x14ac:dyDescent="0.3">
      <c r="P673309" s="83"/>
    </row>
    <row r="673310" spans="16:16" x14ac:dyDescent="0.3">
      <c r="P673310" s="83"/>
    </row>
    <row r="673311" spans="16:16" x14ac:dyDescent="0.3">
      <c r="P673311" s="83"/>
    </row>
    <row r="673312" spans="16:16" x14ac:dyDescent="0.3">
      <c r="P673312" s="83"/>
    </row>
    <row r="673313" spans="16:16" x14ac:dyDescent="0.3">
      <c r="P673313" s="83"/>
    </row>
    <row r="673314" spans="16:16" x14ac:dyDescent="0.3">
      <c r="P673314" s="83"/>
    </row>
    <row r="673315" spans="16:16" x14ac:dyDescent="0.3">
      <c r="P673315" s="83"/>
    </row>
    <row r="673316" spans="16:16" x14ac:dyDescent="0.3">
      <c r="P673316" s="83"/>
    </row>
    <row r="673317" spans="16:16" x14ac:dyDescent="0.3">
      <c r="P673317" s="83"/>
    </row>
    <row r="673318" spans="16:16" x14ac:dyDescent="0.3">
      <c r="P673318" s="83"/>
    </row>
    <row r="673319" spans="16:16" x14ac:dyDescent="0.3">
      <c r="P673319" s="83"/>
    </row>
    <row r="673320" spans="16:16" x14ac:dyDescent="0.3">
      <c r="P673320" s="83"/>
    </row>
    <row r="673321" spans="16:16" x14ac:dyDescent="0.3">
      <c r="P673321" s="83"/>
    </row>
    <row r="673322" spans="16:16" x14ac:dyDescent="0.3">
      <c r="P673322" s="83"/>
    </row>
    <row r="673323" spans="16:16" x14ac:dyDescent="0.3">
      <c r="P673323" s="83"/>
    </row>
    <row r="673324" spans="16:16" x14ac:dyDescent="0.3">
      <c r="P673324" s="83"/>
    </row>
    <row r="673325" spans="16:16" x14ac:dyDescent="0.3">
      <c r="P673325" s="83"/>
    </row>
    <row r="673326" spans="16:16" x14ac:dyDescent="0.3">
      <c r="P673326" s="83"/>
    </row>
    <row r="673327" spans="16:16" x14ac:dyDescent="0.3">
      <c r="P673327" s="83"/>
    </row>
    <row r="673328" spans="16:16" x14ac:dyDescent="0.3">
      <c r="P673328" s="83"/>
    </row>
    <row r="673329" spans="16:16" x14ac:dyDescent="0.3">
      <c r="P673329" s="83"/>
    </row>
    <row r="673330" spans="16:16" x14ac:dyDescent="0.3">
      <c r="P673330" s="83"/>
    </row>
    <row r="673331" spans="16:16" x14ac:dyDescent="0.3">
      <c r="P673331" s="83"/>
    </row>
    <row r="673332" spans="16:16" x14ac:dyDescent="0.3">
      <c r="P673332" s="83"/>
    </row>
    <row r="673333" spans="16:16" x14ac:dyDescent="0.3">
      <c r="P673333" s="83"/>
    </row>
    <row r="673334" spans="16:16" x14ac:dyDescent="0.3">
      <c r="P673334" s="83"/>
    </row>
    <row r="673335" spans="16:16" x14ac:dyDescent="0.3">
      <c r="P673335" s="83"/>
    </row>
    <row r="673336" spans="16:16" x14ac:dyDescent="0.3">
      <c r="P673336" s="83"/>
    </row>
    <row r="673337" spans="16:16" x14ac:dyDescent="0.3">
      <c r="P673337" s="83"/>
    </row>
    <row r="673338" spans="16:16" x14ac:dyDescent="0.3">
      <c r="P673338" s="83"/>
    </row>
    <row r="673339" spans="16:16" x14ac:dyDescent="0.3">
      <c r="P673339" s="83"/>
    </row>
    <row r="673340" spans="16:16" x14ac:dyDescent="0.3">
      <c r="P673340" s="83"/>
    </row>
    <row r="673341" spans="16:16" x14ac:dyDescent="0.3">
      <c r="P673341" s="83"/>
    </row>
    <row r="673342" spans="16:16" x14ac:dyDescent="0.3">
      <c r="P673342" s="83"/>
    </row>
    <row r="673343" spans="16:16" x14ac:dyDescent="0.3">
      <c r="P673343" s="83"/>
    </row>
    <row r="673344" spans="16:16" x14ac:dyDescent="0.3">
      <c r="P673344" s="83"/>
    </row>
    <row r="673345" spans="16:16" x14ac:dyDescent="0.3">
      <c r="P673345" s="83"/>
    </row>
    <row r="673346" spans="16:16" x14ac:dyDescent="0.3">
      <c r="P673346" s="83"/>
    </row>
    <row r="673347" spans="16:16" x14ac:dyDescent="0.3">
      <c r="P673347" s="83"/>
    </row>
    <row r="673348" spans="16:16" x14ac:dyDescent="0.3">
      <c r="P673348" s="83"/>
    </row>
    <row r="673349" spans="16:16" x14ac:dyDescent="0.3">
      <c r="P673349" s="83"/>
    </row>
    <row r="673350" spans="16:16" x14ac:dyDescent="0.3">
      <c r="P673350" s="83"/>
    </row>
    <row r="673351" spans="16:16" x14ac:dyDescent="0.3">
      <c r="P673351" s="83"/>
    </row>
    <row r="673352" spans="16:16" x14ac:dyDescent="0.3">
      <c r="P673352" s="83"/>
    </row>
    <row r="673353" spans="16:16" x14ac:dyDescent="0.3">
      <c r="P673353" s="83"/>
    </row>
    <row r="673354" spans="16:16" x14ac:dyDescent="0.3">
      <c r="P673354" s="83"/>
    </row>
    <row r="673355" spans="16:16" x14ac:dyDescent="0.3">
      <c r="P673355" s="83"/>
    </row>
    <row r="673356" spans="16:16" x14ac:dyDescent="0.3">
      <c r="P673356" s="83"/>
    </row>
    <row r="673357" spans="16:16" x14ac:dyDescent="0.3">
      <c r="P673357" s="83"/>
    </row>
    <row r="673358" spans="16:16" x14ac:dyDescent="0.3">
      <c r="P673358" s="83"/>
    </row>
    <row r="673359" spans="16:16" x14ac:dyDescent="0.3">
      <c r="P673359" s="83"/>
    </row>
    <row r="673360" spans="16:16" x14ac:dyDescent="0.3">
      <c r="P673360" s="83"/>
    </row>
    <row r="673361" spans="16:16" x14ac:dyDescent="0.3">
      <c r="P673361" s="83"/>
    </row>
    <row r="673362" spans="16:16" x14ac:dyDescent="0.3">
      <c r="P673362" s="83"/>
    </row>
    <row r="673363" spans="16:16" x14ac:dyDescent="0.3">
      <c r="P673363" s="83"/>
    </row>
    <row r="673364" spans="16:16" x14ac:dyDescent="0.3">
      <c r="P673364" s="83"/>
    </row>
    <row r="673365" spans="16:16" x14ac:dyDescent="0.3">
      <c r="P673365" s="83"/>
    </row>
    <row r="673366" spans="16:16" x14ac:dyDescent="0.3">
      <c r="P673366" s="83"/>
    </row>
    <row r="673367" spans="16:16" x14ac:dyDescent="0.3">
      <c r="P673367" s="83"/>
    </row>
    <row r="673368" spans="16:16" x14ac:dyDescent="0.3">
      <c r="P673368" s="83"/>
    </row>
    <row r="673369" spans="16:16" x14ac:dyDescent="0.3">
      <c r="P673369" s="83"/>
    </row>
    <row r="673370" spans="16:16" x14ac:dyDescent="0.3">
      <c r="P673370" s="83"/>
    </row>
    <row r="673371" spans="16:16" x14ac:dyDescent="0.3">
      <c r="P673371" s="83"/>
    </row>
    <row r="673372" spans="16:16" x14ac:dyDescent="0.3">
      <c r="P673372" s="83"/>
    </row>
    <row r="673373" spans="16:16" x14ac:dyDescent="0.3">
      <c r="P673373" s="83"/>
    </row>
    <row r="673374" spans="16:16" x14ac:dyDescent="0.3">
      <c r="P673374" s="83"/>
    </row>
    <row r="673375" spans="16:16" x14ac:dyDescent="0.3">
      <c r="P673375" s="83"/>
    </row>
    <row r="673376" spans="16:16" x14ac:dyDescent="0.3">
      <c r="P673376" s="83"/>
    </row>
    <row r="673377" spans="16:16" x14ac:dyDescent="0.3">
      <c r="P673377" s="83"/>
    </row>
    <row r="673378" spans="16:16" x14ac:dyDescent="0.3">
      <c r="P673378" s="83"/>
    </row>
    <row r="673379" spans="16:16" x14ac:dyDescent="0.3">
      <c r="P673379" s="83"/>
    </row>
    <row r="673380" spans="16:16" x14ac:dyDescent="0.3">
      <c r="P673380" s="83"/>
    </row>
    <row r="673381" spans="16:16" x14ac:dyDescent="0.3">
      <c r="P673381" s="83"/>
    </row>
    <row r="673382" spans="16:16" x14ac:dyDescent="0.3">
      <c r="P673382" s="83"/>
    </row>
    <row r="673383" spans="16:16" x14ac:dyDescent="0.3">
      <c r="P673383" s="83"/>
    </row>
    <row r="673384" spans="16:16" x14ac:dyDescent="0.3">
      <c r="P673384" s="83"/>
    </row>
    <row r="673385" spans="16:16" x14ac:dyDescent="0.3">
      <c r="P673385" s="83"/>
    </row>
    <row r="673386" spans="16:16" x14ac:dyDescent="0.3">
      <c r="P673386" s="83"/>
    </row>
    <row r="673387" spans="16:16" x14ac:dyDescent="0.3">
      <c r="P673387" s="83"/>
    </row>
    <row r="673388" spans="16:16" x14ac:dyDescent="0.3">
      <c r="P673388" s="83"/>
    </row>
    <row r="673389" spans="16:16" x14ac:dyDescent="0.3">
      <c r="P673389" s="83"/>
    </row>
    <row r="673390" spans="16:16" x14ac:dyDescent="0.3">
      <c r="P673390" s="83"/>
    </row>
    <row r="673391" spans="16:16" x14ac:dyDescent="0.3">
      <c r="P673391" s="83"/>
    </row>
    <row r="673392" spans="16:16" x14ac:dyDescent="0.3">
      <c r="P673392" s="83"/>
    </row>
    <row r="673393" spans="16:16" x14ac:dyDescent="0.3">
      <c r="P673393" s="83"/>
    </row>
    <row r="673394" spans="16:16" x14ac:dyDescent="0.3">
      <c r="P673394" s="83"/>
    </row>
    <row r="673395" spans="16:16" x14ac:dyDescent="0.3">
      <c r="P673395" s="83"/>
    </row>
    <row r="673396" spans="16:16" x14ac:dyDescent="0.3">
      <c r="P673396" s="83"/>
    </row>
    <row r="673397" spans="16:16" x14ac:dyDescent="0.3">
      <c r="P673397" s="83"/>
    </row>
    <row r="673398" spans="16:16" x14ac:dyDescent="0.3">
      <c r="P673398" s="83"/>
    </row>
    <row r="673399" spans="16:16" x14ac:dyDescent="0.3">
      <c r="P673399" s="83"/>
    </row>
    <row r="673400" spans="16:16" x14ac:dyDescent="0.3">
      <c r="P673400" s="83"/>
    </row>
    <row r="673401" spans="16:16" x14ac:dyDescent="0.3">
      <c r="P673401" s="83"/>
    </row>
    <row r="673402" spans="16:16" x14ac:dyDescent="0.3">
      <c r="P673402" s="83"/>
    </row>
    <row r="673403" spans="16:16" x14ac:dyDescent="0.3">
      <c r="P673403" s="83"/>
    </row>
    <row r="673404" spans="16:16" x14ac:dyDescent="0.3">
      <c r="P673404" s="83"/>
    </row>
    <row r="673405" spans="16:16" x14ac:dyDescent="0.3">
      <c r="P673405" s="83"/>
    </row>
    <row r="673406" spans="16:16" x14ac:dyDescent="0.3">
      <c r="P673406" s="83"/>
    </row>
    <row r="673407" spans="16:16" x14ac:dyDescent="0.3">
      <c r="P673407" s="83"/>
    </row>
    <row r="673408" spans="16:16" x14ac:dyDescent="0.3">
      <c r="P673408" s="83"/>
    </row>
    <row r="673409" spans="16:16" x14ac:dyDescent="0.3">
      <c r="P673409" s="83"/>
    </row>
    <row r="673410" spans="16:16" x14ac:dyDescent="0.3">
      <c r="P673410" s="83"/>
    </row>
    <row r="673411" spans="16:16" x14ac:dyDescent="0.3">
      <c r="P673411" s="83"/>
    </row>
    <row r="673412" spans="16:16" x14ac:dyDescent="0.3">
      <c r="P673412" s="83"/>
    </row>
    <row r="673413" spans="16:16" x14ac:dyDescent="0.3">
      <c r="P673413" s="83"/>
    </row>
    <row r="673414" spans="16:16" x14ac:dyDescent="0.3">
      <c r="P673414" s="83"/>
    </row>
    <row r="673415" spans="16:16" x14ac:dyDescent="0.3">
      <c r="P673415" s="83"/>
    </row>
    <row r="673416" spans="16:16" x14ac:dyDescent="0.3">
      <c r="P673416" s="83"/>
    </row>
    <row r="673417" spans="16:16" x14ac:dyDescent="0.3">
      <c r="P673417" s="83"/>
    </row>
    <row r="673418" spans="16:16" x14ac:dyDescent="0.3">
      <c r="P673418" s="83"/>
    </row>
    <row r="673419" spans="16:16" x14ac:dyDescent="0.3">
      <c r="P673419" s="83"/>
    </row>
    <row r="673420" spans="16:16" x14ac:dyDescent="0.3">
      <c r="P673420" s="83"/>
    </row>
    <row r="673421" spans="16:16" x14ac:dyDescent="0.3">
      <c r="P673421" s="83"/>
    </row>
    <row r="673422" spans="16:16" x14ac:dyDescent="0.3">
      <c r="P673422" s="83"/>
    </row>
    <row r="673423" spans="16:16" x14ac:dyDescent="0.3">
      <c r="P673423" s="83"/>
    </row>
    <row r="673424" spans="16:16" x14ac:dyDescent="0.3">
      <c r="P673424" s="83"/>
    </row>
    <row r="673425" spans="16:16" x14ac:dyDescent="0.3">
      <c r="P673425" s="83"/>
    </row>
    <row r="673426" spans="16:16" x14ac:dyDescent="0.3">
      <c r="P673426" s="83"/>
    </row>
    <row r="673427" spans="16:16" x14ac:dyDescent="0.3">
      <c r="P673427" s="83"/>
    </row>
    <row r="673428" spans="16:16" x14ac:dyDescent="0.3">
      <c r="P673428" s="83"/>
    </row>
    <row r="673429" spans="16:16" x14ac:dyDescent="0.3">
      <c r="P673429" s="83"/>
    </row>
    <row r="673430" spans="16:16" x14ac:dyDescent="0.3">
      <c r="P673430" s="83"/>
    </row>
    <row r="673431" spans="16:16" x14ac:dyDescent="0.3">
      <c r="P673431" s="83"/>
    </row>
    <row r="673432" spans="16:16" x14ac:dyDescent="0.3">
      <c r="P673432" s="83"/>
    </row>
    <row r="673433" spans="16:16" x14ac:dyDescent="0.3">
      <c r="P673433" s="83"/>
    </row>
    <row r="673434" spans="16:16" x14ac:dyDescent="0.3">
      <c r="P673434" s="83"/>
    </row>
    <row r="673435" spans="16:16" x14ac:dyDescent="0.3">
      <c r="P673435" s="83"/>
    </row>
    <row r="673436" spans="16:16" x14ac:dyDescent="0.3">
      <c r="P673436" s="83"/>
    </row>
    <row r="673437" spans="16:16" x14ac:dyDescent="0.3">
      <c r="P673437" s="83"/>
    </row>
    <row r="673438" spans="16:16" x14ac:dyDescent="0.3">
      <c r="P673438" s="83"/>
    </row>
    <row r="673439" spans="16:16" x14ac:dyDescent="0.3">
      <c r="P673439" s="83"/>
    </row>
    <row r="673440" spans="16:16" x14ac:dyDescent="0.3">
      <c r="P673440" s="83"/>
    </row>
    <row r="673441" spans="16:16" x14ac:dyDescent="0.3">
      <c r="P673441" s="83"/>
    </row>
    <row r="673442" spans="16:16" x14ac:dyDescent="0.3">
      <c r="P673442" s="83"/>
    </row>
    <row r="673443" spans="16:16" x14ac:dyDescent="0.3">
      <c r="P673443" s="83"/>
    </row>
    <row r="673444" spans="16:16" x14ac:dyDescent="0.3">
      <c r="P673444" s="83"/>
    </row>
    <row r="673445" spans="16:16" x14ac:dyDescent="0.3">
      <c r="P673445" s="83"/>
    </row>
    <row r="673446" spans="16:16" x14ac:dyDescent="0.3">
      <c r="P673446" s="83"/>
    </row>
    <row r="673447" spans="16:16" x14ac:dyDescent="0.3">
      <c r="P673447" s="83"/>
    </row>
    <row r="673448" spans="16:16" x14ac:dyDescent="0.3">
      <c r="P673448" s="83"/>
    </row>
    <row r="673449" spans="16:16" x14ac:dyDescent="0.3">
      <c r="P673449" s="83"/>
    </row>
    <row r="673450" spans="16:16" x14ac:dyDescent="0.3">
      <c r="P673450" s="83"/>
    </row>
    <row r="673451" spans="16:16" x14ac:dyDescent="0.3">
      <c r="P673451" s="83"/>
    </row>
    <row r="673452" spans="16:16" x14ac:dyDescent="0.3">
      <c r="P673452" s="83"/>
    </row>
    <row r="673453" spans="16:16" x14ac:dyDescent="0.3">
      <c r="P673453" s="83"/>
    </row>
    <row r="673454" spans="16:16" x14ac:dyDescent="0.3">
      <c r="P673454" s="83"/>
    </row>
    <row r="673455" spans="16:16" x14ac:dyDescent="0.3">
      <c r="P673455" s="83"/>
    </row>
    <row r="673456" spans="16:16" x14ac:dyDescent="0.3">
      <c r="P673456" s="83"/>
    </row>
    <row r="673457" spans="16:16" x14ac:dyDescent="0.3">
      <c r="P673457" s="83"/>
    </row>
    <row r="673458" spans="16:16" x14ac:dyDescent="0.3">
      <c r="P673458" s="83"/>
    </row>
    <row r="673459" spans="16:16" x14ac:dyDescent="0.3">
      <c r="P673459" s="83"/>
    </row>
    <row r="673460" spans="16:16" x14ac:dyDescent="0.3">
      <c r="P673460" s="83"/>
    </row>
    <row r="673461" spans="16:16" x14ac:dyDescent="0.3">
      <c r="P673461" s="83"/>
    </row>
    <row r="673462" spans="16:16" x14ac:dyDescent="0.3">
      <c r="P673462" s="83"/>
    </row>
    <row r="673463" spans="16:16" x14ac:dyDescent="0.3">
      <c r="P673463" s="83"/>
    </row>
    <row r="673464" spans="16:16" x14ac:dyDescent="0.3">
      <c r="P673464" s="83"/>
    </row>
    <row r="673465" spans="16:16" x14ac:dyDescent="0.3">
      <c r="P673465" s="83"/>
    </row>
    <row r="673466" spans="16:16" x14ac:dyDescent="0.3">
      <c r="P673466" s="83"/>
    </row>
    <row r="673467" spans="16:16" x14ac:dyDescent="0.3">
      <c r="P673467" s="83"/>
    </row>
    <row r="673468" spans="16:16" x14ac:dyDescent="0.3">
      <c r="P673468" s="83"/>
    </row>
    <row r="673469" spans="16:16" x14ac:dyDescent="0.3">
      <c r="P673469" s="83"/>
    </row>
    <row r="673470" spans="16:16" x14ac:dyDescent="0.3">
      <c r="P673470" s="83"/>
    </row>
    <row r="673471" spans="16:16" x14ac:dyDescent="0.3">
      <c r="P673471" s="83"/>
    </row>
    <row r="673472" spans="16:16" x14ac:dyDescent="0.3">
      <c r="P673472" s="83"/>
    </row>
    <row r="673473" spans="16:16" x14ac:dyDescent="0.3">
      <c r="P673473" s="83"/>
    </row>
    <row r="673474" spans="16:16" x14ac:dyDescent="0.3">
      <c r="P673474" s="83"/>
    </row>
    <row r="673475" spans="16:16" x14ac:dyDescent="0.3">
      <c r="P673475" s="83"/>
    </row>
    <row r="673476" spans="16:16" x14ac:dyDescent="0.3">
      <c r="P673476" s="83"/>
    </row>
    <row r="673477" spans="16:16" x14ac:dyDescent="0.3">
      <c r="P673477" s="83"/>
    </row>
    <row r="673478" spans="16:16" x14ac:dyDescent="0.3">
      <c r="P673478" s="83"/>
    </row>
    <row r="673479" spans="16:16" x14ac:dyDescent="0.3">
      <c r="P673479" s="83"/>
    </row>
    <row r="673480" spans="16:16" x14ac:dyDescent="0.3">
      <c r="P673480" s="83"/>
    </row>
    <row r="673481" spans="16:16" x14ac:dyDescent="0.3">
      <c r="P673481" s="83"/>
    </row>
    <row r="673482" spans="16:16" x14ac:dyDescent="0.3">
      <c r="P673482" s="83"/>
    </row>
    <row r="673483" spans="16:16" x14ac:dyDescent="0.3">
      <c r="P673483" s="83"/>
    </row>
    <row r="673484" spans="16:16" x14ac:dyDescent="0.3">
      <c r="P673484" s="83"/>
    </row>
    <row r="673485" spans="16:16" x14ac:dyDescent="0.3">
      <c r="P673485" s="83"/>
    </row>
    <row r="673486" spans="16:16" x14ac:dyDescent="0.3">
      <c r="P673486" s="83"/>
    </row>
    <row r="673487" spans="16:16" x14ac:dyDescent="0.3">
      <c r="P673487" s="83"/>
    </row>
    <row r="673488" spans="16:16" x14ac:dyDescent="0.3">
      <c r="P673488" s="83"/>
    </row>
    <row r="673489" spans="16:16" x14ac:dyDescent="0.3">
      <c r="P673489" s="83"/>
    </row>
    <row r="673490" spans="16:16" x14ac:dyDescent="0.3">
      <c r="P673490" s="83"/>
    </row>
    <row r="673491" spans="16:16" x14ac:dyDescent="0.3">
      <c r="P673491" s="83"/>
    </row>
    <row r="673492" spans="16:16" x14ac:dyDescent="0.3">
      <c r="P673492" s="83"/>
    </row>
    <row r="673493" spans="16:16" x14ac:dyDescent="0.3">
      <c r="P673493" s="83"/>
    </row>
    <row r="673494" spans="16:16" x14ac:dyDescent="0.3">
      <c r="P673494" s="83"/>
    </row>
    <row r="673495" spans="16:16" x14ac:dyDescent="0.3">
      <c r="P673495" s="83"/>
    </row>
    <row r="673496" spans="16:16" x14ac:dyDescent="0.3">
      <c r="P673496" s="83"/>
    </row>
    <row r="673497" spans="16:16" x14ac:dyDescent="0.3">
      <c r="P673497" s="83"/>
    </row>
    <row r="673498" spans="16:16" x14ac:dyDescent="0.3">
      <c r="P673498" s="83"/>
    </row>
    <row r="673499" spans="16:16" x14ac:dyDescent="0.3">
      <c r="P673499" s="83"/>
    </row>
    <row r="673500" spans="16:16" x14ac:dyDescent="0.3">
      <c r="P673500" s="83"/>
    </row>
    <row r="673501" spans="16:16" x14ac:dyDescent="0.3">
      <c r="P673501" s="83"/>
    </row>
    <row r="673502" spans="16:16" x14ac:dyDescent="0.3">
      <c r="P673502" s="83"/>
    </row>
    <row r="673503" spans="16:16" x14ac:dyDescent="0.3">
      <c r="P673503" s="83"/>
    </row>
    <row r="673504" spans="16:16" x14ac:dyDescent="0.3">
      <c r="P673504" s="83"/>
    </row>
    <row r="673505" spans="16:16" x14ac:dyDescent="0.3">
      <c r="P673505" s="83"/>
    </row>
    <row r="673506" spans="16:16" x14ac:dyDescent="0.3">
      <c r="P673506" s="83"/>
    </row>
    <row r="673507" spans="16:16" x14ac:dyDescent="0.3">
      <c r="P673507" s="83"/>
    </row>
    <row r="673508" spans="16:16" x14ac:dyDescent="0.3">
      <c r="P673508" s="83"/>
    </row>
    <row r="673509" spans="16:16" x14ac:dyDescent="0.3">
      <c r="P673509" s="83"/>
    </row>
    <row r="673510" spans="16:16" x14ac:dyDescent="0.3">
      <c r="P673510" s="83"/>
    </row>
    <row r="673511" spans="16:16" x14ac:dyDescent="0.3">
      <c r="P673511" s="83"/>
    </row>
    <row r="673512" spans="16:16" x14ac:dyDescent="0.3">
      <c r="P673512" s="83"/>
    </row>
    <row r="673513" spans="16:16" x14ac:dyDescent="0.3">
      <c r="P673513" s="83"/>
    </row>
    <row r="673514" spans="16:16" x14ac:dyDescent="0.3">
      <c r="P673514" s="83"/>
    </row>
    <row r="673515" spans="16:16" x14ac:dyDescent="0.3">
      <c r="P673515" s="83"/>
    </row>
    <row r="673516" spans="16:16" x14ac:dyDescent="0.3">
      <c r="P673516" s="83"/>
    </row>
    <row r="673517" spans="16:16" x14ac:dyDescent="0.3">
      <c r="P673517" s="83"/>
    </row>
    <row r="673518" spans="16:16" x14ac:dyDescent="0.3">
      <c r="P673518" s="83"/>
    </row>
    <row r="673519" spans="16:16" x14ac:dyDescent="0.3">
      <c r="P673519" s="83"/>
    </row>
    <row r="673520" spans="16:16" x14ac:dyDescent="0.3">
      <c r="P673520" s="83"/>
    </row>
    <row r="673521" spans="16:16" x14ac:dyDescent="0.3">
      <c r="P673521" s="83"/>
    </row>
    <row r="673522" spans="16:16" x14ac:dyDescent="0.3">
      <c r="P673522" s="83"/>
    </row>
    <row r="673523" spans="16:16" x14ac:dyDescent="0.3">
      <c r="P673523" s="83"/>
    </row>
    <row r="673524" spans="16:16" x14ac:dyDescent="0.3">
      <c r="P673524" s="83"/>
    </row>
    <row r="673525" spans="16:16" x14ac:dyDescent="0.3">
      <c r="P673525" s="83"/>
    </row>
    <row r="673526" spans="16:16" x14ac:dyDescent="0.3">
      <c r="P673526" s="83"/>
    </row>
    <row r="673527" spans="16:16" x14ac:dyDescent="0.3">
      <c r="P673527" s="83"/>
    </row>
    <row r="673528" spans="16:16" x14ac:dyDescent="0.3">
      <c r="P673528" s="83"/>
    </row>
    <row r="673529" spans="16:16" x14ac:dyDescent="0.3">
      <c r="P673529" s="83"/>
    </row>
    <row r="673530" spans="16:16" x14ac:dyDescent="0.3">
      <c r="P673530" s="83"/>
    </row>
    <row r="673531" spans="16:16" x14ac:dyDescent="0.3">
      <c r="P673531" s="83"/>
    </row>
    <row r="673532" spans="16:16" x14ac:dyDescent="0.3">
      <c r="P673532" s="83"/>
    </row>
    <row r="673533" spans="16:16" x14ac:dyDescent="0.3">
      <c r="P673533" s="83"/>
    </row>
    <row r="673534" spans="16:16" x14ac:dyDescent="0.3">
      <c r="P673534" s="83"/>
    </row>
    <row r="673535" spans="16:16" x14ac:dyDescent="0.3">
      <c r="P673535" s="83"/>
    </row>
    <row r="673536" spans="16:16" x14ac:dyDescent="0.3">
      <c r="P673536" s="83"/>
    </row>
    <row r="673537" spans="16:16" x14ac:dyDescent="0.3">
      <c r="P673537" s="83"/>
    </row>
    <row r="673538" spans="16:16" x14ac:dyDescent="0.3">
      <c r="P673538" s="83"/>
    </row>
    <row r="673539" spans="16:16" x14ac:dyDescent="0.3">
      <c r="P673539" s="83"/>
    </row>
    <row r="673540" spans="16:16" x14ac:dyDescent="0.3">
      <c r="P673540" s="83"/>
    </row>
    <row r="673541" spans="16:16" x14ac:dyDescent="0.3">
      <c r="P673541" s="83"/>
    </row>
    <row r="673542" spans="16:16" x14ac:dyDescent="0.3">
      <c r="P673542" s="83"/>
    </row>
    <row r="673543" spans="16:16" x14ac:dyDescent="0.3">
      <c r="P673543" s="83"/>
    </row>
    <row r="673544" spans="16:16" x14ac:dyDescent="0.3">
      <c r="P673544" s="83"/>
    </row>
    <row r="673545" spans="16:16" x14ac:dyDescent="0.3">
      <c r="P673545" s="83"/>
    </row>
    <row r="673546" spans="16:16" x14ac:dyDescent="0.3">
      <c r="P673546" s="83"/>
    </row>
    <row r="673547" spans="16:16" x14ac:dyDescent="0.3">
      <c r="P673547" s="83"/>
    </row>
    <row r="673548" spans="16:16" x14ac:dyDescent="0.3">
      <c r="P673548" s="83"/>
    </row>
    <row r="673549" spans="16:16" x14ac:dyDescent="0.3">
      <c r="P673549" s="83"/>
    </row>
    <row r="673550" spans="16:16" x14ac:dyDescent="0.3">
      <c r="P673550" s="83"/>
    </row>
    <row r="673551" spans="16:16" x14ac:dyDescent="0.3">
      <c r="P673551" s="83"/>
    </row>
    <row r="673552" spans="16:16" x14ac:dyDescent="0.3">
      <c r="P673552" s="83"/>
    </row>
    <row r="673553" spans="16:16" x14ac:dyDescent="0.3">
      <c r="P673553" s="83"/>
    </row>
    <row r="673554" spans="16:16" x14ac:dyDescent="0.3">
      <c r="P673554" s="83"/>
    </row>
    <row r="673555" spans="16:16" x14ac:dyDescent="0.3">
      <c r="P673555" s="83"/>
    </row>
    <row r="673556" spans="16:16" x14ac:dyDescent="0.3">
      <c r="P673556" s="83"/>
    </row>
    <row r="673557" spans="16:16" x14ac:dyDescent="0.3">
      <c r="P673557" s="83"/>
    </row>
    <row r="673558" spans="16:16" x14ac:dyDescent="0.3">
      <c r="P673558" s="83"/>
    </row>
    <row r="673559" spans="16:16" x14ac:dyDescent="0.3">
      <c r="P673559" s="83"/>
    </row>
    <row r="673560" spans="16:16" x14ac:dyDescent="0.3">
      <c r="P673560" s="83"/>
    </row>
    <row r="673561" spans="16:16" x14ac:dyDescent="0.3">
      <c r="P673561" s="83"/>
    </row>
    <row r="673562" spans="16:16" x14ac:dyDescent="0.3">
      <c r="P673562" s="83"/>
    </row>
    <row r="673563" spans="16:16" x14ac:dyDescent="0.3">
      <c r="P673563" s="83"/>
    </row>
    <row r="673564" spans="16:16" x14ac:dyDescent="0.3">
      <c r="P673564" s="83"/>
    </row>
    <row r="673565" spans="16:16" x14ac:dyDescent="0.3">
      <c r="P673565" s="83"/>
    </row>
    <row r="673566" spans="16:16" x14ac:dyDescent="0.3">
      <c r="P673566" s="83"/>
    </row>
    <row r="673567" spans="16:16" x14ac:dyDescent="0.3">
      <c r="P673567" s="83"/>
    </row>
    <row r="673568" spans="16:16" x14ac:dyDescent="0.3">
      <c r="P673568" s="83"/>
    </row>
    <row r="673569" spans="16:16" x14ac:dyDescent="0.3">
      <c r="P673569" s="83"/>
    </row>
    <row r="673570" spans="16:16" x14ac:dyDescent="0.3">
      <c r="P673570" s="83"/>
    </row>
    <row r="673571" spans="16:16" x14ac:dyDescent="0.3">
      <c r="P673571" s="83"/>
    </row>
    <row r="673572" spans="16:16" x14ac:dyDescent="0.3">
      <c r="P673572" s="83"/>
    </row>
    <row r="673573" spans="16:16" x14ac:dyDescent="0.3">
      <c r="P673573" s="83"/>
    </row>
    <row r="673574" spans="16:16" x14ac:dyDescent="0.3">
      <c r="P673574" s="83"/>
    </row>
    <row r="673575" spans="16:16" x14ac:dyDescent="0.3">
      <c r="P673575" s="83"/>
    </row>
    <row r="673576" spans="16:16" x14ac:dyDescent="0.3">
      <c r="P673576" s="83"/>
    </row>
    <row r="673577" spans="16:16" x14ac:dyDescent="0.3">
      <c r="P673577" s="83"/>
    </row>
    <row r="673578" spans="16:16" x14ac:dyDescent="0.3">
      <c r="P673578" s="83"/>
    </row>
    <row r="673579" spans="16:16" x14ac:dyDescent="0.3">
      <c r="P673579" s="83"/>
    </row>
    <row r="673580" spans="16:16" x14ac:dyDescent="0.3">
      <c r="P673580" s="83"/>
    </row>
    <row r="673581" spans="16:16" x14ac:dyDescent="0.3">
      <c r="P673581" s="83"/>
    </row>
    <row r="673582" spans="16:16" x14ac:dyDescent="0.3">
      <c r="P673582" s="83"/>
    </row>
    <row r="673583" spans="16:16" x14ac:dyDescent="0.3">
      <c r="P673583" s="83"/>
    </row>
    <row r="673584" spans="16:16" x14ac:dyDescent="0.3">
      <c r="P673584" s="83"/>
    </row>
    <row r="673585" spans="16:16" x14ac:dyDescent="0.3">
      <c r="P673585" s="83"/>
    </row>
    <row r="673586" spans="16:16" x14ac:dyDescent="0.3">
      <c r="P673586" s="83"/>
    </row>
    <row r="673587" spans="16:16" x14ac:dyDescent="0.3">
      <c r="P673587" s="83"/>
    </row>
    <row r="673588" spans="16:16" x14ac:dyDescent="0.3">
      <c r="P673588" s="83"/>
    </row>
    <row r="673589" spans="16:16" x14ac:dyDescent="0.3">
      <c r="P673589" s="83"/>
    </row>
    <row r="673590" spans="16:16" x14ac:dyDescent="0.3">
      <c r="P673590" s="83"/>
    </row>
    <row r="673591" spans="16:16" x14ac:dyDescent="0.3">
      <c r="P673591" s="83"/>
    </row>
    <row r="673592" spans="16:16" x14ac:dyDescent="0.3">
      <c r="P673592" s="83"/>
    </row>
    <row r="673593" spans="16:16" x14ac:dyDescent="0.3">
      <c r="P673593" s="83"/>
    </row>
    <row r="673594" spans="16:16" x14ac:dyDescent="0.3">
      <c r="P673594" s="83"/>
    </row>
    <row r="673595" spans="16:16" x14ac:dyDescent="0.3">
      <c r="P673595" s="83"/>
    </row>
    <row r="673596" spans="16:16" x14ac:dyDescent="0.3">
      <c r="P673596" s="83"/>
    </row>
    <row r="673597" spans="16:16" x14ac:dyDescent="0.3">
      <c r="P673597" s="83"/>
    </row>
    <row r="673598" spans="16:16" x14ac:dyDescent="0.3">
      <c r="P673598" s="83"/>
    </row>
    <row r="673599" spans="16:16" x14ac:dyDescent="0.3">
      <c r="P673599" s="83"/>
    </row>
    <row r="673600" spans="16:16" x14ac:dyDescent="0.3">
      <c r="P673600" s="83"/>
    </row>
    <row r="673601" spans="16:16" x14ac:dyDescent="0.3">
      <c r="P673601" s="83"/>
    </row>
    <row r="673602" spans="16:16" x14ac:dyDescent="0.3">
      <c r="P673602" s="83"/>
    </row>
    <row r="673603" spans="16:16" x14ac:dyDescent="0.3">
      <c r="P673603" s="83"/>
    </row>
    <row r="673604" spans="16:16" x14ac:dyDescent="0.3">
      <c r="P673604" s="83"/>
    </row>
    <row r="673605" spans="16:16" x14ac:dyDescent="0.3">
      <c r="P673605" s="83"/>
    </row>
    <row r="673606" spans="16:16" x14ac:dyDescent="0.3">
      <c r="P673606" s="83"/>
    </row>
    <row r="673607" spans="16:16" x14ac:dyDescent="0.3">
      <c r="P673607" s="83"/>
    </row>
    <row r="673608" spans="16:16" x14ac:dyDescent="0.3">
      <c r="P673608" s="83"/>
    </row>
    <row r="673609" spans="16:16" x14ac:dyDescent="0.3">
      <c r="P673609" s="83"/>
    </row>
    <row r="673610" spans="16:16" x14ac:dyDescent="0.3">
      <c r="P673610" s="83"/>
    </row>
    <row r="673611" spans="16:16" x14ac:dyDescent="0.3">
      <c r="P673611" s="83"/>
    </row>
    <row r="673612" spans="16:16" x14ac:dyDescent="0.3">
      <c r="P673612" s="83"/>
    </row>
    <row r="673613" spans="16:16" x14ac:dyDescent="0.3">
      <c r="P673613" s="83"/>
    </row>
    <row r="673614" spans="16:16" x14ac:dyDescent="0.3">
      <c r="P673614" s="83"/>
    </row>
    <row r="673615" spans="16:16" x14ac:dyDescent="0.3">
      <c r="P673615" s="83"/>
    </row>
    <row r="673616" spans="16:16" x14ac:dyDescent="0.3">
      <c r="P673616" s="83"/>
    </row>
    <row r="673617" spans="16:16" x14ac:dyDescent="0.3">
      <c r="P673617" s="83"/>
    </row>
    <row r="673618" spans="16:16" x14ac:dyDescent="0.3">
      <c r="P673618" s="83"/>
    </row>
    <row r="673619" spans="16:16" x14ac:dyDescent="0.3">
      <c r="P673619" s="83"/>
    </row>
    <row r="673620" spans="16:16" x14ac:dyDescent="0.3">
      <c r="P673620" s="83"/>
    </row>
    <row r="673621" spans="16:16" x14ac:dyDescent="0.3">
      <c r="P673621" s="83"/>
    </row>
    <row r="673622" spans="16:16" x14ac:dyDescent="0.3">
      <c r="P673622" s="83"/>
    </row>
    <row r="673623" spans="16:16" x14ac:dyDescent="0.3">
      <c r="P673623" s="83"/>
    </row>
    <row r="673624" spans="16:16" x14ac:dyDescent="0.3">
      <c r="P673624" s="83"/>
    </row>
    <row r="673625" spans="16:16" x14ac:dyDescent="0.3">
      <c r="P673625" s="83"/>
    </row>
    <row r="673626" spans="16:16" x14ac:dyDescent="0.3">
      <c r="P673626" s="83"/>
    </row>
    <row r="673627" spans="16:16" x14ac:dyDescent="0.3">
      <c r="P673627" s="83"/>
    </row>
    <row r="673628" spans="16:16" x14ac:dyDescent="0.3">
      <c r="P673628" s="83"/>
    </row>
    <row r="673629" spans="16:16" x14ac:dyDescent="0.3">
      <c r="P673629" s="83"/>
    </row>
    <row r="673630" spans="16:16" x14ac:dyDescent="0.3">
      <c r="P673630" s="83"/>
    </row>
    <row r="673631" spans="16:16" x14ac:dyDescent="0.3">
      <c r="P673631" s="83"/>
    </row>
    <row r="673632" spans="16:16" x14ac:dyDescent="0.3">
      <c r="P673632" s="83"/>
    </row>
    <row r="673633" spans="16:16" x14ac:dyDescent="0.3">
      <c r="P673633" s="83"/>
    </row>
    <row r="673634" spans="16:16" x14ac:dyDescent="0.3">
      <c r="P673634" s="83"/>
    </row>
    <row r="673635" spans="16:16" x14ac:dyDescent="0.3">
      <c r="P673635" s="83"/>
    </row>
    <row r="673636" spans="16:16" x14ac:dyDescent="0.3">
      <c r="P673636" s="83"/>
    </row>
    <row r="673637" spans="16:16" x14ac:dyDescent="0.3">
      <c r="P673637" s="83"/>
    </row>
    <row r="673638" spans="16:16" x14ac:dyDescent="0.3">
      <c r="P673638" s="83"/>
    </row>
    <row r="673639" spans="16:16" x14ac:dyDescent="0.3">
      <c r="P673639" s="83"/>
    </row>
    <row r="673640" spans="16:16" x14ac:dyDescent="0.3">
      <c r="P673640" s="83"/>
    </row>
    <row r="673641" spans="16:16" x14ac:dyDescent="0.3">
      <c r="P673641" s="83"/>
    </row>
    <row r="673642" spans="16:16" x14ac:dyDescent="0.3">
      <c r="P673642" s="83"/>
    </row>
    <row r="673643" spans="16:16" x14ac:dyDescent="0.3">
      <c r="P673643" s="83"/>
    </row>
    <row r="673644" spans="16:16" x14ac:dyDescent="0.3">
      <c r="P673644" s="83"/>
    </row>
    <row r="673645" spans="16:16" x14ac:dyDescent="0.3">
      <c r="P673645" s="83"/>
    </row>
    <row r="673646" spans="16:16" x14ac:dyDescent="0.3">
      <c r="P673646" s="83"/>
    </row>
    <row r="673647" spans="16:16" x14ac:dyDescent="0.3">
      <c r="P673647" s="83"/>
    </row>
    <row r="673648" spans="16:16" x14ac:dyDescent="0.3">
      <c r="P673648" s="83"/>
    </row>
    <row r="673649" spans="16:16" x14ac:dyDescent="0.3">
      <c r="P673649" s="83"/>
    </row>
    <row r="673650" spans="16:16" x14ac:dyDescent="0.3">
      <c r="P673650" s="83"/>
    </row>
    <row r="673651" spans="16:16" x14ac:dyDescent="0.3">
      <c r="P673651" s="83"/>
    </row>
    <row r="673652" spans="16:16" x14ac:dyDescent="0.3">
      <c r="P673652" s="83"/>
    </row>
    <row r="673653" spans="16:16" x14ac:dyDescent="0.3">
      <c r="P673653" s="83"/>
    </row>
    <row r="673654" spans="16:16" x14ac:dyDescent="0.3">
      <c r="P673654" s="83"/>
    </row>
    <row r="673655" spans="16:16" x14ac:dyDescent="0.3">
      <c r="P673655" s="83"/>
    </row>
    <row r="673656" spans="16:16" x14ac:dyDescent="0.3">
      <c r="P673656" s="83"/>
    </row>
    <row r="673657" spans="16:16" x14ac:dyDescent="0.3">
      <c r="P673657" s="83"/>
    </row>
    <row r="673658" spans="16:16" x14ac:dyDescent="0.3">
      <c r="P673658" s="83"/>
    </row>
    <row r="673659" spans="16:16" x14ac:dyDescent="0.3">
      <c r="P673659" s="83"/>
    </row>
    <row r="673660" spans="16:16" x14ac:dyDescent="0.3">
      <c r="P673660" s="83"/>
    </row>
    <row r="673661" spans="16:16" x14ac:dyDescent="0.3">
      <c r="P673661" s="83"/>
    </row>
    <row r="673662" spans="16:16" x14ac:dyDescent="0.3">
      <c r="P673662" s="83"/>
    </row>
    <row r="673663" spans="16:16" x14ac:dyDescent="0.3">
      <c r="P673663" s="83"/>
    </row>
    <row r="673664" spans="16:16" x14ac:dyDescent="0.3">
      <c r="P673664" s="83"/>
    </row>
    <row r="673665" spans="16:16" x14ac:dyDescent="0.3">
      <c r="P673665" s="83"/>
    </row>
    <row r="673666" spans="16:16" x14ac:dyDescent="0.3">
      <c r="P673666" s="83"/>
    </row>
    <row r="673667" spans="16:16" x14ac:dyDescent="0.3">
      <c r="P673667" s="83"/>
    </row>
    <row r="673668" spans="16:16" x14ac:dyDescent="0.3">
      <c r="P673668" s="83"/>
    </row>
    <row r="673669" spans="16:16" x14ac:dyDescent="0.3">
      <c r="P673669" s="83"/>
    </row>
    <row r="673670" spans="16:16" x14ac:dyDescent="0.3">
      <c r="P673670" s="83"/>
    </row>
    <row r="673671" spans="16:16" x14ac:dyDescent="0.3">
      <c r="P673671" s="83"/>
    </row>
    <row r="673672" spans="16:16" x14ac:dyDescent="0.3">
      <c r="P673672" s="83"/>
    </row>
    <row r="673673" spans="16:16" x14ac:dyDescent="0.3">
      <c r="P673673" s="83"/>
    </row>
    <row r="673674" spans="16:16" x14ac:dyDescent="0.3">
      <c r="P673674" s="83"/>
    </row>
    <row r="673675" spans="16:16" x14ac:dyDescent="0.3">
      <c r="P673675" s="83"/>
    </row>
    <row r="673676" spans="16:16" x14ac:dyDescent="0.3">
      <c r="P673676" s="83"/>
    </row>
    <row r="673677" spans="16:16" x14ac:dyDescent="0.3">
      <c r="P673677" s="83"/>
    </row>
    <row r="673678" spans="16:16" x14ac:dyDescent="0.3">
      <c r="P673678" s="83"/>
    </row>
    <row r="673679" spans="16:16" x14ac:dyDescent="0.3">
      <c r="P673679" s="83"/>
    </row>
    <row r="673680" spans="16:16" x14ac:dyDescent="0.3">
      <c r="P673680" s="83"/>
    </row>
    <row r="673681" spans="16:16" x14ac:dyDescent="0.3">
      <c r="P673681" s="83"/>
    </row>
    <row r="673682" spans="16:16" x14ac:dyDescent="0.3">
      <c r="P673682" s="83"/>
    </row>
    <row r="673683" spans="16:16" x14ac:dyDescent="0.3">
      <c r="P673683" s="83"/>
    </row>
    <row r="673684" spans="16:16" x14ac:dyDescent="0.3">
      <c r="P673684" s="83"/>
    </row>
    <row r="673685" spans="16:16" x14ac:dyDescent="0.3">
      <c r="P673685" s="83"/>
    </row>
    <row r="673686" spans="16:16" x14ac:dyDescent="0.3">
      <c r="P673686" s="83"/>
    </row>
    <row r="673687" spans="16:16" x14ac:dyDescent="0.3">
      <c r="P673687" s="83"/>
    </row>
    <row r="673688" spans="16:16" x14ac:dyDescent="0.3">
      <c r="P673688" s="83"/>
    </row>
    <row r="673689" spans="16:16" x14ac:dyDescent="0.3">
      <c r="P673689" s="83"/>
    </row>
    <row r="673690" spans="16:16" x14ac:dyDescent="0.3">
      <c r="P673690" s="83"/>
    </row>
    <row r="673691" spans="16:16" x14ac:dyDescent="0.3">
      <c r="P673691" s="83"/>
    </row>
    <row r="673692" spans="16:16" x14ac:dyDescent="0.3">
      <c r="P673692" s="83"/>
    </row>
    <row r="673693" spans="16:16" x14ac:dyDescent="0.3">
      <c r="P673693" s="83"/>
    </row>
    <row r="673694" spans="16:16" x14ac:dyDescent="0.3">
      <c r="P673694" s="83"/>
    </row>
    <row r="673695" spans="16:16" x14ac:dyDescent="0.3">
      <c r="P673695" s="83"/>
    </row>
    <row r="673696" spans="16:16" x14ac:dyDescent="0.3">
      <c r="P673696" s="83"/>
    </row>
    <row r="673697" spans="16:16" x14ac:dyDescent="0.3">
      <c r="P673697" s="83"/>
    </row>
    <row r="673698" spans="16:16" x14ac:dyDescent="0.3">
      <c r="P673698" s="83"/>
    </row>
    <row r="673699" spans="16:16" x14ac:dyDescent="0.3">
      <c r="P673699" s="83"/>
    </row>
    <row r="673700" spans="16:16" x14ac:dyDescent="0.3">
      <c r="P673700" s="83"/>
    </row>
    <row r="673701" spans="16:16" x14ac:dyDescent="0.3">
      <c r="P673701" s="83"/>
    </row>
    <row r="673702" spans="16:16" x14ac:dyDescent="0.3">
      <c r="P673702" s="83"/>
    </row>
    <row r="673703" spans="16:16" x14ac:dyDescent="0.3">
      <c r="P673703" s="83"/>
    </row>
    <row r="673704" spans="16:16" x14ac:dyDescent="0.3">
      <c r="P673704" s="83"/>
    </row>
    <row r="673705" spans="16:16" x14ac:dyDescent="0.3">
      <c r="P673705" s="83"/>
    </row>
    <row r="673706" spans="16:16" x14ac:dyDescent="0.3">
      <c r="P673706" s="83"/>
    </row>
    <row r="673707" spans="16:16" x14ac:dyDescent="0.3">
      <c r="P673707" s="83"/>
    </row>
    <row r="673708" spans="16:16" x14ac:dyDescent="0.3">
      <c r="P673708" s="83"/>
    </row>
    <row r="673709" spans="16:16" x14ac:dyDescent="0.3">
      <c r="P673709" s="83"/>
    </row>
    <row r="673710" spans="16:16" x14ac:dyDescent="0.3">
      <c r="P673710" s="83"/>
    </row>
    <row r="673711" spans="16:16" x14ac:dyDescent="0.3">
      <c r="P673711" s="83"/>
    </row>
    <row r="673712" spans="16:16" x14ac:dyDescent="0.3">
      <c r="P673712" s="83"/>
    </row>
    <row r="673713" spans="16:16" x14ac:dyDescent="0.3">
      <c r="P673713" s="83"/>
    </row>
    <row r="673714" spans="16:16" x14ac:dyDescent="0.3">
      <c r="P673714" s="83"/>
    </row>
    <row r="673715" spans="16:16" x14ac:dyDescent="0.3">
      <c r="P673715" s="83"/>
    </row>
    <row r="673716" spans="16:16" x14ac:dyDescent="0.3">
      <c r="P673716" s="83"/>
    </row>
    <row r="673717" spans="16:16" x14ac:dyDescent="0.3">
      <c r="P673717" s="83"/>
    </row>
    <row r="673718" spans="16:16" x14ac:dyDescent="0.3">
      <c r="P673718" s="83"/>
    </row>
    <row r="673719" spans="16:16" x14ac:dyDescent="0.3">
      <c r="P673719" s="83"/>
    </row>
    <row r="673720" spans="16:16" x14ac:dyDescent="0.3">
      <c r="P673720" s="83"/>
    </row>
    <row r="673721" spans="16:16" x14ac:dyDescent="0.3">
      <c r="P673721" s="83"/>
    </row>
    <row r="673722" spans="16:16" x14ac:dyDescent="0.3">
      <c r="P673722" s="83"/>
    </row>
    <row r="673723" spans="16:16" x14ac:dyDescent="0.3">
      <c r="P673723" s="83"/>
    </row>
    <row r="673724" spans="16:16" x14ac:dyDescent="0.3">
      <c r="P673724" s="83"/>
    </row>
    <row r="673725" spans="16:16" x14ac:dyDescent="0.3">
      <c r="P673725" s="83"/>
    </row>
    <row r="673726" spans="16:16" x14ac:dyDescent="0.3">
      <c r="P673726" s="83"/>
    </row>
    <row r="673727" spans="16:16" x14ac:dyDescent="0.3">
      <c r="P673727" s="83"/>
    </row>
    <row r="673728" spans="16:16" x14ac:dyDescent="0.3">
      <c r="P673728" s="83"/>
    </row>
    <row r="673729" spans="16:16" x14ac:dyDescent="0.3">
      <c r="P673729" s="83"/>
    </row>
    <row r="673730" spans="16:16" x14ac:dyDescent="0.3">
      <c r="P673730" s="83"/>
    </row>
    <row r="673731" spans="16:16" x14ac:dyDescent="0.3">
      <c r="P673731" s="83"/>
    </row>
    <row r="673732" spans="16:16" x14ac:dyDescent="0.3">
      <c r="P673732" s="83"/>
    </row>
    <row r="673733" spans="16:16" x14ac:dyDescent="0.3">
      <c r="P673733" s="83"/>
    </row>
    <row r="673734" spans="16:16" x14ac:dyDescent="0.3">
      <c r="P673734" s="83"/>
    </row>
    <row r="673735" spans="16:16" x14ac:dyDescent="0.3">
      <c r="P673735" s="83"/>
    </row>
    <row r="673736" spans="16:16" x14ac:dyDescent="0.3">
      <c r="P673736" s="83"/>
    </row>
    <row r="673737" spans="16:16" x14ac:dyDescent="0.3">
      <c r="P673737" s="83"/>
    </row>
    <row r="673738" spans="16:16" x14ac:dyDescent="0.3">
      <c r="P673738" s="83"/>
    </row>
    <row r="673739" spans="16:16" x14ac:dyDescent="0.3">
      <c r="P673739" s="83"/>
    </row>
    <row r="673740" spans="16:16" x14ac:dyDescent="0.3">
      <c r="P673740" s="83"/>
    </row>
    <row r="673741" spans="16:16" x14ac:dyDescent="0.3">
      <c r="P673741" s="83"/>
    </row>
    <row r="673742" spans="16:16" x14ac:dyDescent="0.3">
      <c r="P673742" s="83"/>
    </row>
    <row r="673743" spans="16:16" x14ac:dyDescent="0.3">
      <c r="P673743" s="83"/>
    </row>
    <row r="673744" spans="16:16" x14ac:dyDescent="0.3">
      <c r="P673744" s="83"/>
    </row>
    <row r="673745" spans="16:16" x14ac:dyDescent="0.3">
      <c r="P673745" s="83"/>
    </row>
    <row r="673746" spans="16:16" x14ac:dyDescent="0.3">
      <c r="P673746" s="83"/>
    </row>
    <row r="673747" spans="16:16" x14ac:dyDescent="0.3">
      <c r="P673747" s="83"/>
    </row>
    <row r="673748" spans="16:16" x14ac:dyDescent="0.3">
      <c r="P673748" s="83"/>
    </row>
    <row r="673749" spans="16:16" x14ac:dyDescent="0.3">
      <c r="P673749" s="83"/>
    </row>
    <row r="673750" spans="16:16" x14ac:dyDescent="0.3">
      <c r="P673750" s="83"/>
    </row>
    <row r="673751" spans="16:16" x14ac:dyDescent="0.3">
      <c r="P673751" s="83"/>
    </row>
    <row r="673752" spans="16:16" x14ac:dyDescent="0.3">
      <c r="P673752" s="83"/>
    </row>
    <row r="673753" spans="16:16" x14ac:dyDescent="0.3">
      <c r="P673753" s="83"/>
    </row>
    <row r="673754" spans="16:16" x14ac:dyDescent="0.3">
      <c r="P673754" s="83"/>
    </row>
    <row r="673755" spans="16:16" x14ac:dyDescent="0.3">
      <c r="P673755" s="83"/>
    </row>
    <row r="673756" spans="16:16" x14ac:dyDescent="0.3">
      <c r="P673756" s="83"/>
    </row>
    <row r="673757" spans="16:16" x14ac:dyDescent="0.3">
      <c r="P673757" s="83"/>
    </row>
    <row r="673758" spans="16:16" x14ac:dyDescent="0.3">
      <c r="P673758" s="83"/>
    </row>
    <row r="673759" spans="16:16" x14ac:dyDescent="0.3">
      <c r="P673759" s="83"/>
    </row>
    <row r="673760" spans="16:16" x14ac:dyDescent="0.3">
      <c r="P673760" s="83"/>
    </row>
    <row r="673761" spans="16:16" x14ac:dyDescent="0.3">
      <c r="P673761" s="83"/>
    </row>
    <row r="673762" spans="16:16" x14ac:dyDescent="0.3">
      <c r="P673762" s="83"/>
    </row>
    <row r="673763" spans="16:16" x14ac:dyDescent="0.3">
      <c r="P673763" s="83"/>
    </row>
    <row r="673764" spans="16:16" x14ac:dyDescent="0.3">
      <c r="P673764" s="83"/>
    </row>
    <row r="673765" spans="16:16" x14ac:dyDescent="0.3">
      <c r="P673765" s="83"/>
    </row>
    <row r="673766" spans="16:16" x14ac:dyDescent="0.3">
      <c r="P673766" s="83"/>
    </row>
    <row r="673767" spans="16:16" x14ac:dyDescent="0.3">
      <c r="P673767" s="83"/>
    </row>
    <row r="673768" spans="16:16" x14ac:dyDescent="0.3">
      <c r="P673768" s="83"/>
    </row>
    <row r="673769" spans="16:16" x14ac:dyDescent="0.3">
      <c r="P673769" s="83"/>
    </row>
    <row r="673770" spans="16:16" x14ac:dyDescent="0.3">
      <c r="P673770" s="83"/>
    </row>
    <row r="673771" spans="16:16" x14ac:dyDescent="0.3">
      <c r="P673771" s="83"/>
    </row>
    <row r="673772" spans="16:16" x14ac:dyDescent="0.3">
      <c r="P673772" s="83"/>
    </row>
    <row r="673773" spans="16:16" x14ac:dyDescent="0.3">
      <c r="P673773" s="83"/>
    </row>
    <row r="673774" spans="16:16" x14ac:dyDescent="0.3">
      <c r="P673774" s="83"/>
    </row>
    <row r="673775" spans="16:16" x14ac:dyDescent="0.3">
      <c r="P673775" s="83"/>
    </row>
    <row r="673776" spans="16:16" x14ac:dyDescent="0.3">
      <c r="P673776" s="83"/>
    </row>
    <row r="673777" spans="16:16" x14ac:dyDescent="0.3">
      <c r="P673777" s="83"/>
    </row>
    <row r="673778" spans="16:16" x14ac:dyDescent="0.3">
      <c r="P673778" s="83"/>
    </row>
    <row r="673779" spans="16:16" x14ac:dyDescent="0.3">
      <c r="P673779" s="83"/>
    </row>
    <row r="673780" spans="16:16" x14ac:dyDescent="0.3">
      <c r="P673780" s="83"/>
    </row>
    <row r="673781" spans="16:16" x14ac:dyDescent="0.3">
      <c r="P673781" s="83"/>
    </row>
    <row r="673782" spans="16:16" x14ac:dyDescent="0.3">
      <c r="P673782" s="83"/>
    </row>
    <row r="673783" spans="16:16" x14ac:dyDescent="0.3">
      <c r="P673783" s="83"/>
    </row>
    <row r="673784" spans="16:16" x14ac:dyDescent="0.3">
      <c r="P673784" s="83"/>
    </row>
    <row r="673785" spans="16:16" x14ac:dyDescent="0.3">
      <c r="P673785" s="83"/>
    </row>
    <row r="673786" spans="16:16" x14ac:dyDescent="0.3">
      <c r="P673786" s="83"/>
    </row>
    <row r="673787" spans="16:16" x14ac:dyDescent="0.3">
      <c r="P673787" s="83"/>
    </row>
    <row r="673788" spans="16:16" x14ac:dyDescent="0.3">
      <c r="P673788" s="83"/>
    </row>
    <row r="673789" spans="16:16" x14ac:dyDescent="0.3">
      <c r="P673789" s="83"/>
    </row>
    <row r="673790" spans="16:16" x14ac:dyDescent="0.3">
      <c r="P673790" s="83"/>
    </row>
    <row r="673791" spans="16:16" x14ac:dyDescent="0.3">
      <c r="P673791" s="83"/>
    </row>
    <row r="673792" spans="16:16" x14ac:dyDescent="0.3">
      <c r="P673792" s="83"/>
    </row>
    <row r="673793" spans="16:16" x14ac:dyDescent="0.3">
      <c r="P673793" s="83"/>
    </row>
    <row r="673794" spans="16:16" x14ac:dyDescent="0.3">
      <c r="P673794" s="83"/>
    </row>
    <row r="673795" spans="16:16" x14ac:dyDescent="0.3">
      <c r="P673795" s="83"/>
    </row>
    <row r="673796" spans="16:16" x14ac:dyDescent="0.3">
      <c r="P673796" s="83"/>
    </row>
    <row r="673797" spans="16:16" x14ac:dyDescent="0.3">
      <c r="P673797" s="83"/>
    </row>
    <row r="673798" spans="16:16" x14ac:dyDescent="0.3">
      <c r="P673798" s="83"/>
    </row>
    <row r="673799" spans="16:16" x14ac:dyDescent="0.3">
      <c r="P673799" s="83"/>
    </row>
    <row r="673800" spans="16:16" x14ac:dyDescent="0.3">
      <c r="P673800" s="83"/>
    </row>
    <row r="673801" spans="16:16" x14ac:dyDescent="0.3">
      <c r="P673801" s="83"/>
    </row>
    <row r="673802" spans="16:16" x14ac:dyDescent="0.3">
      <c r="P673802" s="83"/>
    </row>
    <row r="673803" spans="16:16" x14ac:dyDescent="0.3">
      <c r="P673803" s="83"/>
    </row>
    <row r="673804" spans="16:16" x14ac:dyDescent="0.3">
      <c r="P673804" s="83"/>
    </row>
    <row r="673805" spans="16:16" x14ac:dyDescent="0.3">
      <c r="P673805" s="83"/>
    </row>
    <row r="673806" spans="16:16" x14ac:dyDescent="0.3">
      <c r="P673806" s="83"/>
    </row>
    <row r="673807" spans="16:16" x14ac:dyDescent="0.3">
      <c r="P673807" s="83"/>
    </row>
    <row r="673808" spans="16:16" x14ac:dyDescent="0.3">
      <c r="P673808" s="83"/>
    </row>
    <row r="673809" spans="16:16" x14ac:dyDescent="0.3">
      <c r="P673809" s="83"/>
    </row>
    <row r="673810" spans="16:16" x14ac:dyDescent="0.3">
      <c r="P673810" s="83"/>
    </row>
    <row r="673811" spans="16:16" x14ac:dyDescent="0.3">
      <c r="P673811" s="83"/>
    </row>
    <row r="673812" spans="16:16" x14ac:dyDescent="0.3">
      <c r="P673812" s="83"/>
    </row>
    <row r="673813" spans="16:16" x14ac:dyDescent="0.3">
      <c r="P673813" s="83"/>
    </row>
    <row r="673814" spans="16:16" x14ac:dyDescent="0.3">
      <c r="P673814" s="83"/>
    </row>
    <row r="673815" spans="16:16" x14ac:dyDescent="0.3">
      <c r="P673815" s="83"/>
    </row>
    <row r="673816" spans="16:16" x14ac:dyDescent="0.3">
      <c r="P673816" s="83"/>
    </row>
    <row r="673817" spans="16:16" x14ac:dyDescent="0.3">
      <c r="P673817" s="83"/>
    </row>
    <row r="673818" spans="16:16" x14ac:dyDescent="0.3">
      <c r="P673818" s="83"/>
    </row>
    <row r="673819" spans="16:16" x14ac:dyDescent="0.3">
      <c r="P673819" s="83"/>
    </row>
    <row r="673820" spans="16:16" x14ac:dyDescent="0.3">
      <c r="P673820" s="83"/>
    </row>
    <row r="673821" spans="16:16" x14ac:dyDescent="0.3">
      <c r="P673821" s="83"/>
    </row>
    <row r="673822" spans="16:16" x14ac:dyDescent="0.3">
      <c r="P673822" s="83"/>
    </row>
    <row r="673823" spans="16:16" x14ac:dyDescent="0.3">
      <c r="P673823" s="83"/>
    </row>
    <row r="673824" spans="16:16" x14ac:dyDescent="0.3">
      <c r="P673824" s="83"/>
    </row>
    <row r="673825" spans="16:16" x14ac:dyDescent="0.3">
      <c r="P673825" s="83"/>
    </row>
    <row r="673826" spans="16:16" x14ac:dyDescent="0.3">
      <c r="P673826" s="83"/>
    </row>
    <row r="673827" spans="16:16" x14ac:dyDescent="0.3">
      <c r="P673827" s="83"/>
    </row>
    <row r="673828" spans="16:16" x14ac:dyDescent="0.3">
      <c r="P673828" s="83"/>
    </row>
    <row r="673829" spans="16:16" x14ac:dyDescent="0.3">
      <c r="P673829" s="83"/>
    </row>
    <row r="673830" spans="16:16" x14ac:dyDescent="0.3">
      <c r="P673830" s="83"/>
    </row>
    <row r="673831" spans="16:16" x14ac:dyDescent="0.3">
      <c r="P673831" s="83"/>
    </row>
    <row r="673832" spans="16:16" x14ac:dyDescent="0.3">
      <c r="P673832" s="83"/>
    </row>
    <row r="673833" spans="16:16" x14ac:dyDescent="0.3">
      <c r="P673833" s="83"/>
    </row>
    <row r="673834" spans="16:16" x14ac:dyDescent="0.3">
      <c r="P673834" s="83"/>
    </row>
    <row r="673835" spans="16:16" x14ac:dyDescent="0.3">
      <c r="P673835" s="83"/>
    </row>
    <row r="673836" spans="16:16" x14ac:dyDescent="0.3">
      <c r="P673836" s="83"/>
    </row>
    <row r="673837" spans="16:16" x14ac:dyDescent="0.3">
      <c r="P673837" s="83"/>
    </row>
    <row r="673838" spans="16:16" x14ac:dyDescent="0.3">
      <c r="P673838" s="83"/>
    </row>
    <row r="673839" spans="16:16" x14ac:dyDescent="0.3">
      <c r="P673839" s="83"/>
    </row>
    <row r="673840" spans="16:16" x14ac:dyDescent="0.3">
      <c r="P673840" s="83"/>
    </row>
    <row r="673841" spans="16:16" x14ac:dyDescent="0.3">
      <c r="P673841" s="83"/>
    </row>
    <row r="673842" spans="16:16" x14ac:dyDescent="0.3">
      <c r="P673842" s="83"/>
    </row>
    <row r="673843" spans="16:16" x14ac:dyDescent="0.3">
      <c r="P673843" s="83"/>
    </row>
    <row r="673844" spans="16:16" x14ac:dyDescent="0.3">
      <c r="P673844" s="83"/>
    </row>
    <row r="673845" spans="16:16" x14ac:dyDescent="0.3">
      <c r="P673845" s="83"/>
    </row>
    <row r="673846" spans="16:16" x14ac:dyDescent="0.3">
      <c r="P673846" s="83"/>
    </row>
    <row r="673847" spans="16:16" x14ac:dyDescent="0.3">
      <c r="P673847" s="83"/>
    </row>
    <row r="673848" spans="16:16" x14ac:dyDescent="0.3">
      <c r="P673848" s="83"/>
    </row>
    <row r="673849" spans="16:16" x14ac:dyDescent="0.3">
      <c r="P673849" s="83"/>
    </row>
    <row r="673850" spans="16:16" x14ac:dyDescent="0.3">
      <c r="P673850" s="83"/>
    </row>
    <row r="673851" spans="16:16" x14ac:dyDescent="0.3">
      <c r="P673851" s="83"/>
    </row>
    <row r="673852" spans="16:16" x14ac:dyDescent="0.3">
      <c r="P673852" s="83"/>
    </row>
    <row r="673853" spans="16:16" x14ac:dyDescent="0.3">
      <c r="P673853" s="83"/>
    </row>
    <row r="673854" spans="16:16" x14ac:dyDescent="0.3">
      <c r="P673854" s="83"/>
    </row>
    <row r="673855" spans="16:16" x14ac:dyDescent="0.3">
      <c r="P673855" s="83"/>
    </row>
    <row r="673856" spans="16:16" x14ac:dyDescent="0.3">
      <c r="P673856" s="83"/>
    </row>
    <row r="673857" spans="16:16" x14ac:dyDescent="0.3">
      <c r="P673857" s="83"/>
    </row>
    <row r="673858" spans="16:16" x14ac:dyDescent="0.3">
      <c r="P673858" s="83"/>
    </row>
    <row r="673859" spans="16:16" x14ac:dyDescent="0.3">
      <c r="P673859" s="83"/>
    </row>
    <row r="673860" spans="16:16" x14ac:dyDescent="0.3">
      <c r="P673860" s="83"/>
    </row>
    <row r="673861" spans="16:16" x14ac:dyDescent="0.3">
      <c r="P673861" s="83"/>
    </row>
    <row r="673862" spans="16:16" x14ac:dyDescent="0.3">
      <c r="P673862" s="83"/>
    </row>
    <row r="673863" spans="16:16" x14ac:dyDescent="0.3">
      <c r="P673863" s="83"/>
    </row>
    <row r="673864" spans="16:16" x14ac:dyDescent="0.3">
      <c r="P673864" s="83"/>
    </row>
    <row r="673865" spans="16:16" x14ac:dyDescent="0.3">
      <c r="P673865" s="83"/>
    </row>
    <row r="673866" spans="16:16" x14ac:dyDescent="0.3">
      <c r="P673866" s="83"/>
    </row>
    <row r="673867" spans="16:16" x14ac:dyDescent="0.3">
      <c r="P673867" s="83"/>
    </row>
    <row r="673868" spans="16:16" x14ac:dyDescent="0.3">
      <c r="P673868" s="83"/>
    </row>
    <row r="673869" spans="16:16" x14ac:dyDescent="0.3">
      <c r="P673869" s="83"/>
    </row>
    <row r="673870" spans="16:16" x14ac:dyDescent="0.3">
      <c r="P673870" s="83"/>
    </row>
    <row r="673871" spans="16:16" x14ac:dyDescent="0.3">
      <c r="P673871" s="83"/>
    </row>
    <row r="673872" spans="16:16" x14ac:dyDescent="0.3">
      <c r="P673872" s="83"/>
    </row>
    <row r="673873" spans="16:16" x14ac:dyDescent="0.3">
      <c r="P673873" s="83"/>
    </row>
    <row r="673874" spans="16:16" x14ac:dyDescent="0.3">
      <c r="P673874" s="83"/>
    </row>
    <row r="673875" spans="16:16" x14ac:dyDescent="0.3">
      <c r="P673875" s="83"/>
    </row>
    <row r="673876" spans="16:16" x14ac:dyDescent="0.3">
      <c r="P673876" s="83"/>
    </row>
    <row r="673877" spans="16:16" x14ac:dyDescent="0.3">
      <c r="P673877" s="83"/>
    </row>
    <row r="673878" spans="16:16" x14ac:dyDescent="0.3">
      <c r="P673878" s="83"/>
    </row>
    <row r="673879" spans="16:16" x14ac:dyDescent="0.3">
      <c r="P673879" s="83"/>
    </row>
    <row r="673880" spans="16:16" x14ac:dyDescent="0.3">
      <c r="P673880" s="83"/>
    </row>
    <row r="673881" spans="16:16" x14ac:dyDescent="0.3">
      <c r="P673881" s="83"/>
    </row>
    <row r="673882" spans="16:16" x14ac:dyDescent="0.3">
      <c r="P673882" s="83"/>
    </row>
    <row r="673883" spans="16:16" x14ac:dyDescent="0.3">
      <c r="P673883" s="83"/>
    </row>
    <row r="673884" spans="16:16" x14ac:dyDescent="0.3">
      <c r="P673884" s="83"/>
    </row>
    <row r="673885" spans="16:16" x14ac:dyDescent="0.3">
      <c r="P673885" s="83"/>
    </row>
    <row r="673886" spans="16:16" x14ac:dyDescent="0.3">
      <c r="P673886" s="83"/>
    </row>
    <row r="673887" spans="16:16" x14ac:dyDescent="0.3">
      <c r="P673887" s="83"/>
    </row>
    <row r="673888" spans="16:16" x14ac:dyDescent="0.3">
      <c r="P673888" s="83"/>
    </row>
    <row r="673889" spans="16:16" x14ac:dyDescent="0.3">
      <c r="P673889" s="83"/>
    </row>
    <row r="673890" spans="16:16" x14ac:dyDescent="0.3">
      <c r="P673890" s="83"/>
    </row>
    <row r="673891" spans="16:16" x14ac:dyDescent="0.3">
      <c r="P673891" s="83"/>
    </row>
    <row r="673892" spans="16:16" x14ac:dyDescent="0.3">
      <c r="P673892" s="83"/>
    </row>
    <row r="673893" spans="16:16" x14ac:dyDescent="0.3">
      <c r="P673893" s="83"/>
    </row>
    <row r="673894" spans="16:16" x14ac:dyDescent="0.3">
      <c r="P673894" s="83"/>
    </row>
    <row r="673895" spans="16:16" x14ac:dyDescent="0.3">
      <c r="P673895" s="83"/>
    </row>
    <row r="673896" spans="16:16" x14ac:dyDescent="0.3">
      <c r="P673896" s="83"/>
    </row>
    <row r="673897" spans="16:16" x14ac:dyDescent="0.3">
      <c r="P673897" s="83"/>
    </row>
    <row r="673898" spans="16:16" x14ac:dyDescent="0.3">
      <c r="P673898" s="83"/>
    </row>
    <row r="673899" spans="16:16" x14ac:dyDescent="0.3">
      <c r="P673899" s="83"/>
    </row>
    <row r="673900" spans="16:16" x14ac:dyDescent="0.3">
      <c r="P673900" s="83"/>
    </row>
    <row r="673901" spans="16:16" x14ac:dyDescent="0.3">
      <c r="P673901" s="83"/>
    </row>
    <row r="673902" spans="16:16" x14ac:dyDescent="0.3">
      <c r="P673902" s="83"/>
    </row>
    <row r="673903" spans="16:16" x14ac:dyDescent="0.3">
      <c r="P673903" s="83"/>
    </row>
    <row r="673904" spans="16:16" x14ac:dyDescent="0.3">
      <c r="P673904" s="83"/>
    </row>
    <row r="673905" spans="16:16" x14ac:dyDescent="0.3">
      <c r="P673905" s="83"/>
    </row>
    <row r="673906" spans="16:16" x14ac:dyDescent="0.3">
      <c r="P673906" s="83"/>
    </row>
    <row r="673907" spans="16:16" x14ac:dyDescent="0.3">
      <c r="P673907" s="83"/>
    </row>
    <row r="673908" spans="16:16" x14ac:dyDescent="0.3">
      <c r="P673908" s="83"/>
    </row>
    <row r="673909" spans="16:16" x14ac:dyDescent="0.3">
      <c r="P673909" s="83"/>
    </row>
    <row r="673910" spans="16:16" x14ac:dyDescent="0.3">
      <c r="P673910" s="83"/>
    </row>
    <row r="673911" spans="16:16" x14ac:dyDescent="0.3">
      <c r="P673911" s="83"/>
    </row>
    <row r="673912" spans="16:16" x14ac:dyDescent="0.3">
      <c r="P673912" s="83"/>
    </row>
    <row r="673913" spans="16:16" x14ac:dyDescent="0.3">
      <c r="P673913" s="83"/>
    </row>
    <row r="673914" spans="16:16" x14ac:dyDescent="0.3">
      <c r="P673914" s="83"/>
    </row>
    <row r="673915" spans="16:16" x14ac:dyDescent="0.3">
      <c r="P673915" s="83"/>
    </row>
    <row r="673916" spans="16:16" x14ac:dyDescent="0.3">
      <c r="P673916" s="83"/>
    </row>
    <row r="673917" spans="16:16" x14ac:dyDescent="0.3">
      <c r="P673917" s="83"/>
    </row>
    <row r="673918" spans="16:16" x14ac:dyDescent="0.3">
      <c r="P673918" s="83"/>
    </row>
    <row r="673919" spans="16:16" x14ac:dyDescent="0.3">
      <c r="P673919" s="83"/>
    </row>
    <row r="673920" spans="16:16" x14ac:dyDescent="0.3">
      <c r="P673920" s="83"/>
    </row>
    <row r="673921" spans="16:16" x14ac:dyDescent="0.3">
      <c r="P673921" s="83"/>
    </row>
    <row r="673922" spans="16:16" x14ac:dyDescent="0.3">
      <c r="P673922" s="83"/>
    </row>
    <row r="673923" spans="16:16" x14ac:dyDescent="0.3">
      <c r="P673923" s="83"/>
    </row>
    <row r="673924" spans="16:16" x14ac:dyDescent="0.3">
      <c r="P673924" s="83"/>
    </row>
    <row r="673925" spans="16:16" x14ac:dyDescent="0.3">
      <c r="P673925" s="83"/>
    </row>
    <row r="673926" spans="16:16" x14ac:dyDescent="0.3">
      <c r="P673926" s="83"/>
    </row>
    <row r="673927" spans="16:16" x14ac:dyDescent="0.3">
      <c r="P673927" s="83"/>
    </row>
    <row r="673928" spans="16:16" x14ac:dyDescent="0.3">
      <c r="P673928" s="83"/>
    </row>
    <row r="673929" spans="16:16" x14ac:dyDescent="0.3">
      <c r="P673929" s="83"/>
    </row>
    <row r="673930" spans="16:16" x14ac:dyDescent="0.3">
      <c r="P673930" s="83"/>
    </row>
    <row r="673931" spans="16:16" x14ac:dyDescent="0.3">
      <c r="P673931" s="83"/>
    </row>
    <row r="673932" spans="16:16" x14ac:dyDescent="0.3">
      <c r="P673932" s="83"/>
    </row>
    <row r="673933" spans="16:16" x14ac:dyDescent="0.3">
      <c r="P673933" s="83"/>
    </row>
    <row r="673934" spans="16:16" x14ac:dyDescent="0.3">
      <c r="P673934" s="83"/>
    </row>
    <row r="673935" spans="16:16" x14ac:dyDescent="0.3">
      <c r="P673935" s="83"/>
    </row>
    <row r="673936" spans="16:16" x14ac:dyDescent="0.3">
      <c r="P673936" s="83"/>
    </row>
    <row r="673937" spans="16:16" x14ac:dyDescent="0.3">
      <c r="P673937" s="83"/>
    </row>
    <row r="673938" spans="16:16" x14ac:dyDescent="0.3">
      <c r="P673938" s="83"/>
    </row>
    <row r="673939" spans="16:16" x14ac:dyDescent="0.3">
      <c r="P673939" s="83"/>
    </row>
    <row r="673940" spans="16:16" x14ac:dyDescent="0.3">
      <c r="P673940" s="83"/>
    </row>
    <row r="673941" spans="16:16" x14ac:dyDescent="0.3">
      <c r="P673941" s="83"/>
    </row>
    <row r="673942" spans="16:16" x14ac:dyDescent="0.3">
      <c r="P673942" s="83"/>
    </row>
    <row r="673943" spans="16:16" x14ac:dyDescent="0.3">
      <c r="P673943" s="83"/>
    </row>
    <row r="673944" spans="16:16" x14ac:dyDescent="0.3">
      <c r="P673944" s="83"/>
    </row>
    <row r="673945" spans="16:16" x14ac:dyDescent="0.3">
      <c r="P673945" s="83"/>
    </row>
    <row r="673946" spans="16:16" x14ac:dyDescent="0.3">
      <c r="P673946" s="83"/>
    </row>
    <row r="673947" spans="16:16" x14ac:dyDescent="0.3">
      <c r="P673947" s="83"/>
    </row>
    <row r="673948" spans="16:16" x14ac:dyDescent="0.3">
      <c r="P673948" s="83"/>
    </row>
    <row r="673949" spans="16:16" x14ac:dyDescent="0.3">
      <c r="P673949" s="83"/>
    </row>
    <row r="673950" spans="16:16" x14ac:dyDescent="0.3">
      <c r="P673950" s="83"/>
    </row>
    <row r="673951" spans="16:16" x14ac:dyDescent="0.3">
      <c r="P673951" s="83"/>
    </row>
    <row r="673952" spans="16:16" x14ac:dyDescent="0.3">
      <c r="P673952" s="83"/>
    </row>
    <row r="673953" spans="16:16" x14ac:dyDescent="0.3">
      <c r="P673953" s="83"/>
    </row>
    <row r="673954" spans="16:16" x14ac:dyDescent="0.3">
      <c r="P673954" s="83"/>
    </row>
    <row r="673955" spans="16:16" x14ac:dyDescent="0.3">
      <c r="P673955" s="83"/>
    </row>
    <row r="673956" spans="16:16" x14ac:dyDescent="0.3">
      <c r="P673956" s="83"/>
    </row>
    <row r="673957" spans="16:16" x14ac:dyDescent="0.3">
      <c r="P673957" s="83"/>
    </row>
    <row r="673958" spans="16:16" x14ac:dyDescent="0.3">
      <c r="P673958" s="83"/>
    </row>
    <row r="673959" spans="16:16" x14ac:dyDescent="0.3">
      <c r="P673959" s="83"/>
    </row>
    <row r="673960" spans="16:16" x14ac:dyDescent="0.3">
      <c r="P673960" s="83"/>
    </row>
    <row r="673961" spans="16:16" x14ac:dyDescent="0.3">
      <c r="P673961" s="83"/>
    </row>
    <row r="673962" spans="16:16" x14ac:dyDescent="0.3">
      <c r="P673962" s="83"/>
    </row>
    <row r="673963" spans="16:16" x14ac:dyDescent="0.3">
      <c r="P673963" s="83"/>
    </row>
    <row r="673964" spans="16:16" x14ac:dyDescent="0.3">
      <c r="P673964" s="83"/>
    </row>
    <row r="673965" spans="16:16" x14ac:dyDescent="0.3">
      <c r="P673965" s="83"/>
    </row>
    <row r="673966" spans="16:16" x14ac:dyDescent="0.3">
      <c r="P673966" s="83"/>
    </row>
    <row r="673967" spans="16:16" x14ac:dyDescent="0.3">
      <c r="P673967" s="83"/>
    </row>
    <row r="673968" spans="16:16" x14ac:dyDescent="0.3">
      <c r="P673968" s="83"/>
    </row>
    <row r="673969" spans="16:16" x14ac:dyDescent="0.3">
      <c r="P673969" s="83"/>
    </row>
    <row r="673970" spans="16:16" x14ac:dyDescent="0.3">
      <c r="P673970" s="83"/>
    </row>
    <row r="673971" spans="16:16" x14ac:dyDescent="0.3">
      <c r="P673971" s="83"/>
    </row>
    <row r="673972" spans="16:16" x14ac:dyDescent="0.3">
      <c r="P673972" s="83"/>
    </row>
    <row r="673973" spans="16:16" x14ac:dyDescent="0.3">
      <c r="P673973" s="83"/>
    </row>
    <row r="673974" spans="16:16" x14ac:dyDescent="0.3">
      <c r="P673974" s="83"/>
    </row>
    <row r="673975" spans="16:16" x14ac:dyDescent="0.3">
      <c r="P673975" s="83"/>
    </row>
    <row r="673976" spans="16:16" x14ac:dyDescent="0.3">
      <c r="P673976" s="83"/>
    </row>
    <row r="673977" spans="16:16" x14ac:dyDescent="0.3">
      <c r="P673977" s="83"/>
    </row>
    <row r="673978" spans="16:16" x14ac:dyDescent="0.3">
      <c r="P673978" s="83"/>
    </row>
    <row r="673979" spans="16:16" x14ac:dyDescent="0.3">
      <c r="P673979" s="83"/>
    </row>
    <row r="673980" spans="16:16" x14ac:dyDescent="0.3">
      <c r="P673980" s="83"/>
    </row>
    <row r="673981" spans="16:16" x14ac:dyDescent="0.3">
      <c r="P673981" s="83"/>
    </row>
    <row r="673982" spans="16:16" x14ac:dyDescent="0.3">
      <c r="P673982" s="83"/>
    </row>
    <row r="673983" spans="16:16" x14ac:dyDescent="0.3">
      <c r="P673983" s="83"/>
    </row>
    <row r="673984" spans="16:16" x14ac:dyDescent="0.3">
      <c r="P673984" s="83"/>
    </row>
    <row r="673985" spans="16:16" x14ac:dyDescent="0.3">
      <c r="P673985" s="83"/>
    </row>
    <row r="673986" spans="16:16" x14ac:dyDescent="0.3">
      <c r="P673986" s="83"/>
    </row>
    <row r="673987" spans="16:16" x14ac:dyDescent="0.3">
      <c r="P673987" s="83"/>
    </row>
    <row r="673988" spans="16:16" x14ac:dyDescent="0.3">
      <c r="P673988" s="83"/>
    </row>
    <row r="673989" spans="16:16" x14ac:dyDescent="0.3">
      <c r="P673989" s="83"/>
    </row>
    <row r="673990" spans="16:16" x14ac:dyDescent="0.3">
      <c r="P673990" s="83"/>
    </row>
    <row r="673991" spans="16:16" x14ac:dyDescent="0.3">
      <c r="P673991" s="83"/>
    </row>
    <row r="673992" spans="16:16" x14ac:dyDescent="0.3">
      <c r="P673992" s="83"/>
    </row>
    <row r="673993" spans="16:16" x14ac:dyDescent="0.3">
      <c r="P673993" s="83"/>
    </row>
    <row r="673994" spans="16:16" x14ac:dyDescent="0.3">
      <c r="P673994" s="83"/>
    </row>
    <row r="673995" spans="16:16" x14ac:dyDescent="0.3">
      <c r="P673995" s="83"/>
    </row>
    <row r="673996" spans="16:16" x14ac:dyDescent="0.3">
      <c r="P673996" s="83"/>
    </row>
    <row r="673997" spans="16:16" x14ac:dyDescent="0.3">
      <c r="P673997" s="83"/>
    </row>
    <row r="673998" spans="16:16" x14ac:dyDescent="0.3">
      <c r="P673998" s="83"/>
    </row>
    <row r="673999" spans="16:16" x14ac:dyDescent="0.3">
      <c r="P673999" s="83"/>
    </row>
    <row r="674000" spans="16:16" x14ac:dyDescent="0.3">
      <c r="P674000" s="83"/>
    </row>
    <row r="674001" spans="16:16" x14ac:dyDescent="0.3">
      <c r="P674001" s="83"/>
    </row>
    <row r="674002" spans="16:16" x14ac:dyDescent="0.3">
      <c r="P674002" s="83"/>
    </row>
    <row r="674003" spans="16:16" x14ac:dyDescent="0.3">
      <c r="P674003" s="83"/>
    </row>
    <row r="674004" spans="16:16" x14ac:dyDescent="0.3">
      <c r="P674004" s="83"/>
    </row>
    <row r="674005" spans="16:16" x14ac:dyDescent="0.3">
      <c r="P674005" s="83"/>
    </row>
    <row r="674006" spans="16:16" x14ac:dyDescent="0.3">
      <c r="P674006" s="83"/>
    </row>
    <row r="674007" spans="16:16" x14ac:dyDescent="0.3">
      <c r="P674007" s="83"/>
    </row>
    <row r="674008" spans="16:16" x14ac:dyDescent="0.3">
      <c r="P674008" s="83"/>
    </row>
    <row r="674009" spans="16:16" x14ac:dyDescent="0.3">
      <c r="P674009" s="83"/>
    </row>
    <row r="674010" spans="16:16" x14ac:dyDescent="0.3">
      <c r="P674010" s="83"/>
    </row>
    <row r="674011" spans="16:16" x14ac:dyDescent="0.3">
      <c r="P674011" s="83"/>
    </row>
    <row r="674012" spans="16:16" x14ac:dyDescent="0.3">
      <c r="P674012" s="83"/>
    </row>
    <row r="674013" spans="16:16" x14ac:dyDescent="0.3">
      <c r="P674013" s="83"/>
    </row>
    <row r="674014" spans="16:16" x14ac:dyDescent="0.3">
      <c r="P674014" s="83"/>
    </row>
    <row r="674015" spans="16:16" x14ac:dyDescent="0.3">
      <c r="P674015" s="83"/>
    </row>
    <row r="674016" spans="16:16" x14ac:dyDescent="0.3">
      <c r="P674016" s="83"/>
    </row>
    <row r="674017" spans="16:16" x14ac:dyDescent="0.3">
      <c r="P674017" s="83"/>
    </row>
    <row r="674018" spans="16:16" x14ac:dyDescent="0.3">
      <c r="P674018" s="83"/>
    </row>
    <row r="674019" spans="16:16" x14ac:dyDescent="0.3">
      <c r="P674019" s="83"/>
    </row>
    <row r="674020" spans="16:16" x14ac:dyDescent="0.3">
      <c r="P674020" s="83"/>
    </row>
    <row r="674021" spans="16:16" x14ac:dyDescent="0.3">
      <c r="P674021" s="83"/>
    </row>
    <row r="674022" spans="16:16" x14ac:dyDescent="0.3">
      <c r="P674022" s="83"/>
    </row>
    <row r="674023" spans="16:16" x14ac:dyDescent="0.3">
      <c r="P674023" s="83"/>
    </row>
    <row r="674024" spans="16:16" x14ac:dyDescent="0.3">
      <c r="P674024" s="83"/>
    </row>
    <row r="674025" spans="16:16" x14ac:dyDescent="0.3">
      <c r="P674025" s="83"/>
    </row>
    <row r="674026" spans="16:16" x14ac:dyDescent="0.3">
      <c r="P674026" s="83"/>
    </row>
    <row r="674027" spans="16:16" x14ac:dyDescent="0.3">
      <c r="P674027" s="83"/>
    </row>
    <row r="674028" spans="16:16" x14ac:dyDescent="0.3">
      <c r="P674028" s="83"/>
    </row>
    <row r="674029" spans="16:16" x14ac:dyDescent="0.3">
      <c r="P674029" s="83"/>
    </row>
    <row r="674030" spans="16:16" x14ac:dyDescent="0.3">
      <c r="P674030" s="83"/>
    </row>
    <row r="674031" spans="16:16" x14ac:dyDescent="0.3">
      <c r="P674031" s="83"/>
    </row>
    <row r="674032" spans="16:16" x14ac:dyDescent="0.3">
      <c r="P674032" s="83"/>
    </row>
    <row r="674033" spans="16:16" x14ac:dyDescent="0.3">
      <c r="P674033" s="83"/>
    </row>
    <row r="674034" spans="16:16" x14ac:dyDescent="0.3">
      <c r="P674034" s="83"/>
    </row>
    <row r="674035" spans="16:16" x14ac:dyDescent="0.3">
      <c r="P674035" s="83"/>
    </row>
    <row r="674036" spans="16:16" x14ac:dyDescent="0.3">
      <c r="P674036" s="83"/>
    </row>
    <row r="674037" spans="16:16" x14ac:dyDescent="0.3">
      <c r="P674037" s="83"/>
    </row>
    <row r="674038" spans="16:16" x14ac:dyDescent="0.3">
      <c r="P674038" s="83"/>
    </row>
    <row r="674039" spans="16:16" x14ac:dyDescent="0.3">
      <c r="P674039" s="83"/>
    </row>
    <row r="674040" spans="16:16" x14ac:dyDescent="0.3">
      <c r="P674040" s="83"/>
    </row>
    <row r="674041" spans="16:16" x14ac:dyDescent="0.3">
      <c r="P674041" s="83"/>
    </row>
    <row r="674042" spans="16:16" x14ac:dyDescent="0.3">
      <c r="P674042" s="83"/>
    </row>
    <row r="674043" spans="16:16" x14ac:dyDescent="0.3">
      <c r="P674043" s="83"/>
    </row>
    <row r="674044" spans="16:16" x14ac:dyDescent="0.3">
      <c r="P674044" s="83"/>
    </row>
    <row r="674045" spans="16:16" x14ac:dyDescent="0.3">
      <c r="P674045" s="83"/>
    </row>
    <row r="674046" spans="16:16" x14ac:dyDescent="0.3">
      <c r="P674046" s="83"/>
    </row>
    <row r="674047" spans="16:16" x14ac:dyDescent="0.3">
      <c r="P674047" s="83"/>
    </row>
    <row r="674048" spans="16:16" x14ac:dyDescent="0.3">
      <c r="P674048" s="83"/>
    </row>
    <row r="674049" spans="16:16" x14ac:dyDescent="0.3">
      <c r="P674049" s="83"/>
    </row>
    <row r="674050" spans="16:16" x14ac:dyDescent="0.3">
      <c r="P674050" s="83"/>
    </row>
    <row r="674051" spans="16:16" x14ac:dyDescent="0.3">
      <c r="P674051" s="83"/>
    </row>
    <row r="674052" spans="16:16" x14ac:dyDescent="0.3">
      <c r="P674052" s="83"/>
    </row>
    <row r="674053" spans="16:16" x14ac:dyDescent="0.3">
      <c r="P674053" s="83"/>
    </row>
    <row r="674054" spans="16:16" x14ac:dyDescent="0.3">
      <c r="P674054" s="83"/>
    </row>
    <row r="674055" spans="16:16" x14ac:dyDescent="0.3">
      <c r="P674055" s="83"/>
    </row>
    <row r="674056" spans="16:16" x14ac:dyDescent="0.3">
      <c r="P674056" s="83"/>
    </row>
    <row r="674057" spans="16:16" x14ac:dyDescent="0.3">
      <c r="P674057" s="83"/>
    </row>
    <row r="674058" spans="16:16" x14ac:dyDescent="0.3">
      <c r="P674058" s="83"/>
    </row>
    <row r="674059" spans="16:16" x14ac:dyDescent="0.3">
      <c r="P674059" s="83"/>
    </row>
    <row r="674060" spans="16:16" x14ac:dyDescent="0.3">
      <c r="P674060" s="83"/>
    </row>
    <row r="674061" spans="16:16" x14ac:dyDescent="0.3">
      <c r="P674061" s="83"/>
    </row>
    <row r="674062" spans="16:16" x14ac:dyDescent="0.3">
      <c r="P674062" s="83"/>
    </row>
    <row r="674063" spans="16:16" x14ac:dyDescent="0.3">
      <c r="P674063" s="83"/>
    </row>
    <row r="674064" spans="16:16" x14ac:dyDescent="0.3">
      <c r="P674064" s="83"/>
    </row>
    <row r="674065" spans="16:16" x14ac:dyDescent="0.3">
      <c r="P674065" s="83"/>
    </row>
    <row r="674066" spans="16:16" x14ac:dyDescent="0.3">
      <c r="P674066" s="83"/>
    </row>
    <row r="674067" spans="16:16" x14ac:dyDescent="0.3">
      <c r="P674067" s="83"/>
    </row>
    <row r="674068" spans="16:16" x14ac:dyDescent="0.3">
      <c r="P674068" s="83"/>
    </row>
    <row r="674069" spans="16:16" x14ac:dyDescent="0.3">
      <c r="P674069" s="83"/>
    </row>
    <row r="674070" spans="16:16" x14ac:dyDescent="0.3">
      <c r="P674070" s="83"/>
    </row>
    <row r="674071" spans="16:16" x14ac:dyDescent="0.3">
      <c r="P674071" s="83"/>
    </row>
    <row r="674072" spans="16:16" x14ac:dyDescent="0.3">
      <c r="P674072" s="83"/>
    </row>
    <row r="674073" spans="16:16" x14ac:dyDescent="0.3">
      <c r="P674073" s="83"/>
    </row>
    <row r="674074" spans="16:16" x14ac:dyDescent="0.3">
      <c r="P674074" s="83"/>
    </row>
    <row r="674075" spans="16:16" x14ac:dyDescent="0.3">
      <c r="P674075" s="83"/>
    </row>
    <row r="674076" spans="16:16" x14ac:dyDescent="0.3">
      <c r="P674076" s="83"/>
    </row>
    <row r="674077" spans="16:16" x14ac:dyDescent="0.3">
      <c r="P674077" s="83"/>
    </row>
    <row r="674078" spans="16:16" x14ac:dyDescent="0.3">
      <c r="P674078" s="83"/>
    </row>
    <row r="674079" spans="16:16" x14ac:dyDescent="0.3">
      <c r="P674079" s="83"/>
    </row>
    <row r="674080" spans="16:16" x14ac:dyDescent="0.3">
      <c r="P674080" s="83"/>
    </row>
    <row r="674081" spans="16:16" x14ac:dyDescent="0.3">
      <c r="P674081" s="83"/>
    </row>
    <row r="674082" spans="16:16" x14ac:dyDescent="0.3">
      <c r="P674082" s="83"/>
    </row>
    <row r="674083" spans="16:16" x14ac:dyDescent="0.3">
      <c r="P674083" s="83"/>
    </row>
    <row r="674084" spans="16:16" x14ac:dyDescent="0.3">
      <c r="P674084" s="83"/>
    </row>
    <row r="674085" spans="16:16" x14ac:dyDescent="0.3">
      <c r="P674085" s="83"/>
    </row>
    <row r="674086" spans="16:16" x14ac:dyDescent="0.3">
      <c r="P674086" s="83"/>
    </row>
    <row r="674087" spans="16:16" x14ac:dyDescent="0.3">
      <c r="P674087" s="83"/>
    </row>
    <row r="674088" spans="16:16" x14ac:dyDescent="0.3">
      <c r="P674088" s="83"/>
    </row>
    <row r="674089" spans="16:16" x14ac:dyDescent="0.3">
      <c r="P674089" s="83"/>
    </row>
    <row r="674090" spans="16:16" x14ac:dyDescent="0.3">
      <c r="P674090" s="83"/>
    </row>
    <row r="674091" spans="16:16" x14ac:dyDescent="0.3">
      <c r="P674091" s="83"/>
    </row>
    <row r="674092" spans="16:16" x14ac:dyDescent="0.3">
      <c r="P674092" s="83"/>
    </row>
    <row r="674093" spans="16:16" x14ac:dyDescent="0.3">
      <c r="P674093" s="83"/>
    </row>
    <row r="674094" spans="16:16" x14ac:dyDescent="0.3">
      <c r="P674094" s="83"/>
    </row>
    <row r="674095" spans="16:16" x14ac:dyDescent="0.3">
      <c r="P674095" s="83"/>
    </row>
    <row r="674096" spans="16:16" x14ac:dyDescent="0.3">
      <c r="P674096" s="83"/>
    </row>
    <row r="674097" spans="16:16" x14ac:dyDescent="0.3">
      <c r="P674097" s="83"/>
    </row>
    <row r="674098" spans="16:16" x14ac:dyDescent="0.3">
      <c r="P674098" s="83"/>
    </row>
    <row r="674099" spans="16:16" x14ac:dyDescent="0.3">
      <c r="P674099" s="83"/>
    </row>
    <row r="674100" spans="16:16" x14ac:dyDescent="0.3">
      <c r="P674100" s="83"/>
    </row>
    <row r="674101" spans="16:16" x14ac:dyDescent="0.3">
      <c r="P674101" s="83"/>
    </row>
    <row r="674102" spans="16:16" x14ac:dyDescent="0.3">
      <c r="P674102" s="83"/>
    </row>
    <row r="674103" spans="16:16" x14ac:dyDescent="0.3">
      <c r="P674103" s="83"/>
    </row>
    <row r="674104" spans="16:16" x14ac:dyDescent="0.3">
      <c r="P674104" s="83"/>
    </row>
    <row r="674105" spans="16:16" x14ac:dyDescent="0.3">
      <c r="P674105" s="83"/>
    </row>
    <row r="674106" spans="16:16" x14ac:dyDescent="0.3">
      <c r="P674106" s="83"/>
    </row>
    <row r="674107" spans="16:16" x14ac:dyDescent="0.3">
      <c r="P674107" s="83"/>
    </row>
    <row r="674108" spans="16:16" x14ac:dyDescent="0.3">
      <c r="P674108" s="83"/>
    </row>
    <row r="674109" spans="16:16" x14ac:dyDescent="0.3">
      <c r="P674109" s="83"/>
    </row>
    <row r="674110" spans="16:16" x14ac:dyDescent="0.3">
      <c r="P674110" s="83"/>
    </row>
    <row r="674111" spans="16:16" x14ac:dyDescent="0.3">
      <c r="P674111" s="83"/>
    </row>
    <row r="674112" spans="16:16" x14ac:dyDescent="0.3">
      <c r="P674112" s="83"/>
    </row>
    <row r="674113" spans="16:16" x14ac:dyDescent="0.3">
      <c r="P674113" s="83"/>
    </row>
    <row r="674114" spans="16:16" x14ac:dyDescent="0.3">
      <c r="P674114" s="83"/>
    </row>
    <row r="674115" spans="16:16" x14ac:dyDescent="0.3">
      <c r="P674115" s="83"/>
    </row>
    <row r="674116" spans="16:16" x14ac:dyDescent="0.3">
      <c r="P674116" s="83"/>
    </row>
    <row r="674117" spans="16:16" x14ac:dyDescent="0.3">
      <c r="P674117" s="83"/>
    </row>
    <row r="674118" spans="16:16" x14ac:dyDescent="0.3">
      <c r="P674118" s="83"/>
    </row>
    <row r="674119" spans="16:16" x14ac:dyDescent="0.3">
      <c r="P674119" s="83"/>
    </row>
    <row r="674120" spans="16:16" x14ac:dyDescent="0.3">
      <c r="P674120" s="83"/>
    </row>
    <row r="674121" spans="16:16" x14ac:dyDescent="0.3">
      <c r="P674121" s="83"/>
    </row>
    <row r="674122" spans="16:16" x14ac:dyDescent="0.3">
      <c r="P674122" s="83"/>
    </row>
    <row r="674123" spans="16:16" x14ac:dyDescent="0.3">
      <c r="P674123" s="83"/>
    </row>
    <row r="674124" spans="16:16" x14ac:dyDescent="0.3">
      <c r="P674124" s="83"/>
    </row>
    <row r="674125" spans="16:16" x14ac:dyDescent="0.3">
      <c r="P674125" s="83"/>
    </row>
    <row r="674126" spans="16:16" x14ac:dyDescent="0.3">
      <c r="P674126" s="83"/>
    </row>
    <row r="674127" spans="16:16" x14ac:dyDescent="0.3">
      <c r="P674127" s="83"/>
    </row>
    <row r="674128" spans="16:16" x14ac:dyDescent="0.3">
      <c r="P674128" s="83"/>
    </row>
    <row r="674129" spans="16:16" x14ac:dyDescent="0.3">
      <c r="P674129" s="83"/>
    </row>
    <row r="674130" spans="16:16" x14ac:dyDescent="0.3">
      <c r="P674130" s="83"/>
    </row>
    <row r="674131" spans="16:16" x14ac:dyDescent="0.3">
      <c r="P674131" s="83"/>
    </row>
    <row r="674132" spans="16:16" x14ac:dyDescent="0.3">
      <c r="P674132" s="83"/>
    </row>
    <row r="674133" spans="16:16" x14ac:dyDescent="0.3">
      <c r="P674133" s="83"/>
    </row>
    <row r="674134" spans="16:16" x14ac:dyDescent="0.3">
      <c r="P674134" s="83"/>
    </row>
    <row r="674135" spans="16:16" x14ac:dyDescent="0.3">
      <c r="P674135" s="83"/>
    </row>
    <row r="674136" spans="16:16" x14ac:dyDescent="0.3">
      <c r="P674136" s="83"/>
    </row>
    <row r="674137" spans="16:16" x14ac:dyDescent="0.3">
      <c r="P674137" s="83"/>
    </row>
    <row r="674138" spans="16:16" x14ac:dyDescent="0.3">
      <c r="P674138" s="83"/>
    </row>
    <row r="674139" spans="16:16" x14ac:dyDescent="0.3">
      <c r="P674139" s="83"/>
    </row>
    <row r="674140" spans="16:16" x14ac:dyDescent="0.3">
      <c r="P674140" s="83"/>
    </row>
    <row r="674141" spans="16:16" x14ac:dyDescent="0.3">
      <c r="P674141" s="83"/>
    </row>
    <row r="674142" spans="16:16" x14ac:dyDescent="0.3">
      <c r="P674142" s="83"/>
    </row>
    <row r="674143" spans="16:16" x14ac:dyDescent="0.3">
      <c r="P674143" s="83"/>
    </row>
    <row r="674144" spans="16:16" x14ac:dyDescent="0.3">
      <c r="P674144" s="83"/>
    </row>
    <row r="674145" spans="16:16" x14ac:dyDescent="0.3">
      <c r="P674145" s="83"/>
    </row>
    <row r="674146" spans="16:16" x14ac:dyDescent="0.3">
      <c r="P674146" s="83"/>
    </row>
    <row r="674147" spans="16:16" x14ac:dyDescent="0.3">
      <c r="P674147" s="83"/>
    </row>
    <row r="674148" spans="16:16" x14ac:dyDescent="0.3">
      <c r="P674148" s="83"/>
    </row>
    <row r="674149" spans="16:16" x14ac:dyDescent="0.3">
      <c r="P674149" s="83"/>
    </row>
    <row r="674150" spans="16:16" x14ac:dyDescent="0.3">
      <c r="P674150" s="83"/>
    </row>
    <row r="674151" spans="16:16" x14ac:dyDescent="0.3">
      <c r="P674151" s="83"/>
    </row>
    <row r="674152" spans="16:16" x14ac:dyDescent="0.3">
      <c r="P674152" s="83"/>
    </row>
    <row r="674153" spans="16:16" x14ac:dyDescent="0.3">
      <c r="P674153" s="83"/>
    </row>
    <row r="674154" spans="16:16" x14ac:dyDescent="0.3">
      <c r="P674154" s="83"/>
    </row>
    <row r="674155" spans="16:16" x14ac:dyDescent="0.3">
      <c r="P674155" s="83"/>
    </row>
    <row r="674156" spans="16:16" x14ac:dyDescent="0.3">
      <c r="P674156" s="83"/>
    </row>
    <row r="674157" spans="16:16" x14ac:dyDescent="0.3">
      <c r="P674157" s="83"/>
    </row>
    <row r="674158" spans="16:16" x14ac:dyDescent="0.3">
      <c r="P674158" s="83"/>
    </row>
    <row r="674159" spans="16:16" x14ac:dyDescent="0.3">
      <c r="P674159" s="83"/>
    </row>
    <row r="674160" spans="16:16" x14ac:dyDescent="0.3">
      <c r="P674160" s="83"/>
    </row>
    <row r="674161" spans="16:16" x14ac:dyDescent="0.3">
      <c r="P674161" s="83"/>
    </row>
    <row r="674162" spans="16:16" x14ac:dyDescent="0.3">
      <c r="P674162" s="83"/>
    </row>
    <row r="674163" spans="16:16" x14ac:dyDescent="0.3">
      <c r="P674163" s="83"/>
    </row>
    <row r="674164" spans="16:16" x14ac:dyDescent="0.3">
      <c r="P674164" s="83"/>
    </row>
    <row r="674165" spans="16:16" x14ac:dyDescent="0.3">
      <c r="P674165" s="83"/>
    </row>
    <row r="674166" spans="16:16" x14ac:dyDescent="0.3">
      <c r="P674166" s="83"/>
    </row>
    <row r="674167" spans="16:16" x14ac:dyDescent="0.3">
      <c r="P674167" s="83"/>
    </row>
    <row r="674168" spans="16:16" x14ac:dyDescent="0.3">
      <c r="P674168" s="83"/>
    </row>
    <row r="674169" spans="16:16" x14ac:dyDescent="0.3">
      <c r="P674169" s="83"/>
    </row>
    <row r="674170" spans="16:16" x14ac:dyDescent="0.3">
      <c r="P674170" s="83"/>
    </row>
    <row r="674171" spans="16:16" x14ac:dyDescent="0.3">
      <c r="P674171" s="83"/>
    </row>
    <row r="674172" spans="16:16" x14ac:dyDescent="0.3">
      <c r="P674172" s="83"/>
    </row>
    <row r="674173" spans="16:16" x14ac:dyDescent="0.3">
      <c r="P674173" s="83"/>
    </row>
    <row r="674174" spans="16:16" x14ac:dyDescent="0.3">
      <c r="P674174" s="83"/>
    </row>
    <row r="674175" spans="16:16" x14ac:dyDescent="0.3">
      <c r="P674175" s="83"/>
    </row>
    <row r="674176" spans="16:16" x14ac:dyDescent="0.3">
      <c r="P674176" s="83"/>
    </row>
    <row r="674177" spans="16:16" x14ac:dyDescent="0.3">
      <c r="P674177" s="83"/>
    </row>
    <row r="674178" spans="16:16" x14ac:dyDescent="0.3">
      <c r="P674178" s="83"/>
    </row>
    <row r="674179" spans="16:16" x14ac:dyDescent="0.3">
      <c r="P674179" s="83"/>
    </row>
    <row r="674180" spans="16:16" x14ac:dyDescent="0.3">
      <c r="P674180" s="83"/>
    </row>
    <row r="674181" spans="16:16" x14ac:dyDescent="0.3">
      <c r="P674181" s="83"/>
    </row>
    <row r="674182" spans="16:16" x14ac:dyDescent="0.3">
      <c r="P674182" s="83"/>
    </row>
    <row r="674183" spans="16:16" x14ac:dyDescent="0.3">
      <c r="P674183" s="83"/>
    </row>
    <row r="674184" spans="16:16" x14ac:dyDescent="0.3">
      <c r="P674184" s="83"/>
    </row>
    <row r="674185" spans="16:16" x14ac:dyDescent="0.3">
      <c r="P674185" s="83"/>
    </row>
    <row r="674186" spans="16:16" x14ac:dyDescent="0.3">
      <c r="P674186" s="83"/>
    </row>
    <row r="674187" spans="16:16" x14ac:dyDescent="0.3">
      <c r="P674187" s="83"/>
    </row>
    <row r="674188" spans="16:16" x14ac:dyDescent="0.3">
      <c r="P674188" s="83"/>
    </row>
    <row r="674189" spans="16:16" x14ac:dyDescent="0.3">
      <c r="P674189" s="83"/>
    </row>
    <row r="674190" spans="16:16" x14ac:dyDescent="0.3">
      <c r="P674190" s="83"/>
    </row>
    <row r="674191" spans="16:16" x14ac:dyDescent="0.3">
      <c r="P674191" s="83"/>
    </row>
    <row r="674192" spans="16:16" x14ac:dyDescent="0.3">
      <c r="P674192" s="83"/>
    </row>
    <row r="674193" spans="16:16" x14ac:dyDescent="0.3">
      <c r="P674193" s="83"/>
    </row>
    <row r="674194" spans="16:16" x14ac:dyDescent="0.3">
      <c r="P674194" s="83"/>
    </row>
    <row r="674195" spans="16:16" x14ac:dyDescent="0.3">
      <c r="P674195" s="83"/>
    </row>
    <row r="674196" spans="16:16" x14ac:dyDescent="0.3">
      <c r="P674196" s="83"/>
    </row>
    <row r="674197" spans="16:16" x14ac:dyDescent="0.3">
      <c r="P674197" s="83"/>
    </row>
    <row r="674198" spans="16:16" x14ac:dyDescent="0.3">
      <c r="P674198" s="83"/>
    </row>
    <row r="674199" spans="16:16" x14ac:dyDescent="0.3">
      <c r="P674199" s="83"/>
    </row>
    <row r="674200" spans="16:16" x14ac:dyDescent="0.3">
      <c r="P674200" s="83"/>
    </row>
    <row r="674201" spans="16:16" x14ac:dyDescent="0.3">
      <c r="P674201" s="83"/>
    </row>
    <row r="674202" spans="16:16" x14ac:dyDescent="0.3">
      <c r="P674202" s="83"/>
    </row>
    <row r="674203" spans="16:16" x14ac:dyDescent="0.3">
      <c r="P674203" s="83"/>
    </row>
    <row r="674204" spans="16:16" x14ac:dyDescent="0.3">
      <c r="P674204" s="83"/>
    </row>
    <row r="674205" spans="16:16" x14ac:dyDescent="0.3">
      <c r="P674205" s="83"/>
    </row>
    <row r="674206" spans="16:16" x14ac:dyDescent="0.3">
      <c r="P674206" s="83"/>
    </row>
    <row r="674207" spans="16:16" x14ac:dyDescent="0.3">
      <c r="P674207" s="83"/>
    </row>
    <row r="674208" spans="16:16" x14ac:dyDescent="0.3">
      <c r="P674208" s="83"/>
    </row>
    <row r="674209" spans="16:16" x14ac:dyDescent="0.3">
      <c r="P674209" s="83"/>
    </row>
    <row r="674210" spans="16:16" x14ac:dyDescent="0.3">
      <c r="P674210" s="83"/>
    </row>
    <row r="674211" spans="16:16" x14ac:dyDescent="0.3">
      <c r="P674211" s="83"/>
    </row>
    <row r="674212" spans="16:16" x14ac:dyDescent="0.3">
      <c r="P674212" s="83"/>
    </row>
    <row r="674213" spans="16:16" x14ac:dyDescent="0.3">
      <c r="P674213" s="83"/>
    </row>
    <row r="674214" spans="16:16" x14ac:dyDescent="0.3">
      <c r="P674214" s="83"/>
    </row>
    <row r="674215" spans="16:16" x14ac:dyDescent="0.3">
      <c r="P674215" s="83"/>
    </row>
    <row r="674216" spans="16:16" x14ac:dyDescent="0.3">
      <c r="P674216" s="83"/>
    </row>
    <row r="674217" spans="16:16" x14ac:dyDescent="0.3">
      <c r="P674217" s="83"/>
    </row>
    <row r="674218" spans="16:16" x14ac:dyDescent="0.3">
      <c r="P674218" s="83"/>
    </row>
    <row r="674219" spans="16:16" x14ac:dyDescent="0.3">
      <c r="P674219" s="83"/>
    </row>
    <row r="674220" spans="16:16" x14ac:dyDescent="0.3">
      <c r="P674220" s="83"/>
    </row>
    <row r="674221" spans="16:16" x14ac:dyDescent="0.3">
      <c r="P674221" s="83"/>
    </row>
    <row r="674222" spans="16:16" x14ac:dyDescent="0.3">
      <c r="P674222" s="83"/>
    </row>
    <row r="674223" spans="16:16" x14ac:dyDescent="0.3">
      <c r="P674223" s="83"/>
    </row>
    <row r="674224" spans="16:16" x14ac:dyDescent="0.3">
      <c r="P674224" s="83"/>
    </row>
    <row r="674225" spans="16:16" x14ac:dyDescent="0.3">
      <c r="P674225" s="83"/>
    </row>
    <row r="674226" spans="16:16" x14ac:dyDescent="0.3">
      <c r="P674226" s="83"/>
    </row>
    <row r="674227" spans="16:16" x14ac:dyDescent="0.3">
      <c r="P674227" s="83"/>
    </row>
    <row r="674228" spans="16:16" x14ac:dyDescent="0.3">
      <c r="P674228" s="83"/>
    </row>
    <row r="674229" spans="16:16" x14ac:dyDescent="0.3">
      <c r="P674229" s="83"/>
    </row>
    <row r="674230" spans="16:16" x14ac:dyDescent="0.3">
      <c r="P674230" s="83"/>
    </row>
    <row r="674231" spans="16:16" x14ac:dyDescent="0.3">
      <c r="P674231" s="83"/>
    </row>
    <row r="674232" spans="16:16" x14ac:dyDescent="0.3">
      <c r="P674232" s="83"/>
    </row>
    <row r="674233" spans="16:16" x14ac:dyDescent="0.3">
      <c r="P674233" s="83"/>
    </row>
    <row r="674234" spans="16:16" x14ac:dyDescent="0.3">
      <c r="P674234" s="83"/>
    </row>
    <row r="674235" spans="16:16" x14ac:dyDescent="0.3">
      <c r="P674235" s="83"/>
    </row>
    <row r="674236" spans="16:16" x14ac:dyDescent="0.3">
      <c r="P674236" s="83"/>
    </row>
    <row r="674237" spans="16:16" x14ac:dyDescent="0.3">
      <c r="P674237" s="83"/>
    </row>
    <row r="674238" spans="16:16" x14ac:dyDescent="0.3">
      <c r="P674238" s="83"/>
    </row>
    <row r="674239" spans="16:16" x14ac:dyDescent="0.3">
      <c r="P674239" s="83"/>
    </row>
    <row r="674240" spans="16:16" x14ac:dyDescent="0.3">
      <c r="P674240" s="83"/>
    </row>
    <row r="674241" spans="16:16" x14ac:dyDescent="0.3">
      <c r="P674241" s="83"/>
    </row>
    <row r="674242" spans="16:16" x14ac:dyDescent="0.3">
      <c r="P674242" s="83"/>
    </row>
    <row r="674243" spans="16:16" x14ac:dyDescent="0.3">
      <c r="P674243" s="83"/>
    </row>
    <row r="674244" spans="16:16" x14ac:dyDescent="0.3">
      <c r="P674244" s="83"/>
    </row>
    <row r="674245" spans="16:16" x14ac:dyDescent="0.3">
      <c r="P674245" s="83"/>
    </row>
    <row r="674246" spans="16:16" x14ac:dyDescent="0.3">
      <c r="P674246" s="83"/>
    </row>
    <row r="674247" spans="16:16" x14ac:dyDescent="0.3">
      <c r="P674247" s="83"/>
    </row>
    <row r="674248" spans="16:16" x14ac:dyDescent="0.3">
      <c r="P674248" s="83"/>
    </row>
    <row r="674249" spans="16:16" x14ac:dyDescent="0.3">
      <c r="P674249" s="83"/>
    </row>
    <row r="674250" spans="16:16" x14ac:dyDescent="0.3">
      <c r="P674250" s="83"/>
    </row>
    <row r="674251" spans="16:16" x14ac:dyDescent="0.3">
      <c r="P674251" s="83"/>
    </row>
    <row r="674252" spans="16:16" x14ac:dyDescent="0.3">
      <c r="P674252" s="83"/>
    </row>
    <row r="674253" spans="16:16" x14ac:dyDescent="0.3">
      <c r="P674253" s="83"/>
    </row>
    <row r="674254" spans="16:16" x14ac:dyDescent="0.3">
      <c r="P674254" s="83"/>
    </row>
    <row r="674255" spans="16:16" x14ac:dyDescent="0.3">
      <c r="P674255" s="83"/>
    </row>
    <row r="674256" spans="16:16" x14ac:dyDescent="0.3">
      <c r="P674256" s="83"/>
    </row>
    <row r="674257" spans="16:16" x14ac:dyDescent="0.3">
      <c r="P674257" s="83"/>
    </row>
    <row r="674258" spans="16:16" x14ac:dyDescent="0.3">
      <c r="P674258" s="83"/>
    </row>
    <row r="674259" spans="16:16" x14ac:dyDescent="0.3">
      <c r="P674259" s="83"/>
    </row>
    <row r="674260" spans="16:16" x14ac:dyDescent="0.3">
      <c r="P674260" s="83"/>
    </row>
    <row r="674261" spans="16:16" x14ac:dyDescent="0.3">
      <c r="P674261" s="83"/>
    </row>
    <row r="674262" spans="16:16" x14ac:dyDescent="0.3">
      <c r="P674262" s="83"/>
    </row>
    <row r="674263" spans="16:16" x14ac:dyDescent="0.3">
      <c r="P674263" s="83"/>
    </row>
    <row r="674264" spans="16:16" x14ac:dyDescent="0.3">
      <c r="P674264" s="83"/>
    </row>
    <row r="674265" spans="16:16" x14ac:dyDescent="0.3">
      <c r="P674265" s="83"/>
    </row>
    <row r="674266" spans="16:16" x14ac:dyDescent="0.3">
      <c r="P674266" s="83"/>
    </row>
    <row r="674267" spans="16:16" x14ac:dyDescent="0.3">
      <c r="P674267" s="83"/>
    </row>
    <row r="674268" spans="16:16" x14ac:dyDescent="0.3">
      <c r="P674268" s="83"/>
    </row>
    <row r="674269" spans="16:16" x14ac:dyDescent="0.3">
      <c r="P674269" s="83"/>
    </row>
    <row r="674270" spans="16:16" x14ac:dyDescent="0.3">
      <c r="P674270" s="83"/>
    </row>
    <row r="674271" spans="16:16" x14ac:dyDescent="0.3">
      <c r="P674271" s="83"/>
    </row>
    <row r="674272" spans="16:16" x14ac:dyDescent="0.3">
      <c r="P674272" s="83"/>
    </row>
    <row r="674273" spans="16:16" x14ac:dyDescent="0.3">
      <c r="P674273" s="83"/>
    </row>
    <row r="674274" spans="16:16" x14ac:dyDescent="0.3">
      <c r="P674274" s="83"/>
    </row>
    <row r="674275" spans="16:16" x14ac:dyDescent="0.3">
      <c r="P674275" s="83"/>
    </row>
    <row r="674276" spans="16:16" x14ac:dyDescent="0.3">
      <c r="P674276" s="83"/>
    </row>
    <row r="674277" spans="16:16" x14ac:dyDescent="0.3">
      <c r="P674277" s="83"/>
    </row>
    <row r="674278" spans="16:16" x14ac:dyDescent="0.3">
      <c r="P674278" s="83"/>
    </row>
    <row r="674279" spans="16:16" x14ac:dyDescent="0.3">
      <c r="P674279" s="83"/>
    </row>
    <row r="674280" spans="16:16" x14ac:dyDescent="0.3">
      <c r="P674280" s="83"/>
    </row>
    <row r="674281" spans="16:16" x14ac:dyDescent="0.3">
      <c r="P674281" s="83"/>
    </row>
    <row r="674282" spans="16:16" x14ac:dyDescent="0.3">
      <c r="P674282" s="83"/>
    </row>
    <row r="674283" spans="16:16" x14ac:dyDescent="0.3">
      <c r="P674283" s="83"/>
    </row>
    <row r="674284" spans="16:16" x14ac:dyDescent="0.3">
      <c r="P674284" s="83"/>
    </row>
    <row r="674285" spans="16:16" x14ac:dyDescent="0.3">
      <c r="P674285" s="83"/>
    </row>
    <row r="674286" spans="16:16" x14ac:dyDescent="0.3">
      <c r="P674286" s="83"/>
    </row>
    <row r="674287" spans="16:16" x14ac:dyDescent="0.3">
      <c r="P674287" s="83"/>
    </row>
    <row r="674288" spans="16:16" x14ac:dyDescent="0.3">
      <c r="P674288" s="83"/>
    </row>
    <row r="674289" spans="16:16" x14ac:dyDescent="0.3">
      <c r="P674289" s="83"/>
    </row>
    <row r="674290" spans="16:16" x14ac:dyDescent="0.3">
      <c r="P674290" s="83"/>
    </row>
    <row r="674291" spans="16:16" x14ac:dyDescent="0.3">
      <c r="P674291" s="83"/>
    </row>
    <row r="674292" spans="16:16" x14ac:dyDescent="0.3">
      <c r="P674292" s="83"/>
    </row>
    <row r="674293" spans="16:16" x14ac:dyDescent="0.3">
      <c r="P674293" s="83"/>
    </row>
    <row r="674294" spans="16:16" x14ac:dyDescent="0.3">
      <c r="P674294" s="83"/>
    </row>
    <row r="674295" spans="16:16" x14ac:dyDescent="0.3">
      <c r="P674295" s="83"/>
    </row>
    <row r="674296" spans="16:16" x14ac:dyDescent="0.3">
      <c r="P674296" s="83"/>
    </row>
    <row r="674297" spans="16:16" x14ac:dyDescent="0.3">
      <c r="P674297" s="83"/>
    </row>
    <row r="674298" spans="16:16" x14ac:dyDescent="0.3">
      <c r="P674298" s="83"/>
    </row>
    <row r="674299" spans="16:16" x14ac:dyDescent="0.3">
      <c r="P674299" s="83"/>
    </row>
    <row r="674300" spans="16:16" x14ac:dyDescent="0.3">
      <c r="P674300" s="83"/>
    </row>
    <row r="674301" spans="16:16" x14ac:dyDescent="0.3">
      <c r="P674301" s="83"/>
    </row>
    <row r="674302" spans="16:16" x14ac:dyDescent="0.3">
      <c r="P674302" s="83"/>
    </row>
    <row r="674303" spans="16:16" x14ac:dyDescent="0.3">
      <c r="P674303" s="83"/>
    </row>
    <row r="674304" spans="16:16" x14ac:dyDescent="0.3">
      <c r="P674304" s="83"/>
    </row>
    <row r="674305" spans="16:16" x14ac:dyDescent="0.3">
      <c r="P674305" s="83"/>
    </row>
    <row r="674306" spans="16:16" x14ac:dyDescent="0.3">
      <c r="P674306" s="83"/>
    </row>
    <row r="674307" spans="16:16" x14ac:dyDescent="0.3">
      <c r="P674307" s="83"/>
    </row>
    <row r="674308" spans="16:16" x14ac:dyDescent="0.3">
      <c r="P674308" s="83"/>
    </row>
    <row r="674309" spans="16:16" x14ac:dyDescent="0.3">
      <c r="P674309" s="83"/>
    </row>
    <row r="674310" spans="16:16" x14ac:dyDescent="0.3">
      <c r="P674310" s="83"/>
    </row>
    <row r="674311" spans="16:16" x14ac:dyDescent="0.3">
      <c r="P674311" s="83"/>
    </row>
    <row r="674312" spans="16:16" x14ac:dyDescent="0.3">
      <c r="P674312" s="83"/>
    </row>
    <row r="674313" spans="16:16" x14ac:dyDescent="0.3">
      <c r="P674313" s="83"/>
    </row>
    <row r="674314" spans="16:16" x14ac:dyDescent="0.3">
      <c r="P674314" s="83"/>
    </row>
    <row r="674315" spans="16:16" x14ac:dyDescent="0.3">
      <c r="P674315" s="83"/>
    </row>
    <row r="674316" spans="16:16" x14ac:dyDescent="0.3">
      <c r="P674316" s="83"/>
    </row>
    <row r="674317" spans="16:16" x14ac:dyDescent="0.3">
      <c r="P674317" s="83"/>
    </row>
    <row r="674318" spans="16:16" x14ac:dyDescent="0.3">
      <c r="P674318" s="83"/>
    </row>
    <row r="674319" spans="16:16" x14ac:dyDescent="0.3">
      <c r="P674319" s="83"/>
    </row>
    <row r="674320" spans="16:16" x14ac:dyDescent="0.3">
      <c r="P674320" s="83"/>
    </row>
    <row r="674321" spans="16:16" x14ac:dyDescent="0.3">
      <c r="P674321" s="83"/>
    </row>
    <row r="674322" spans="16:16" x14ac:dyDescent="0.3">
      <c r="P674322" s="83"/>
    </row>
    <row r="674323" spans="16:16" x14ac:dyDescent="0.3">
      <c r="P674323" s="83"/>
    </row>
    <row r="674324" spans="16:16" x14ac:dyDescent="0.3">
      <c r="P674324" s="83"/>
    </row>
    <row r="674325" spans="16:16" x14ac:dyDescent="0.3">
      <c r="P674325" s="83"/>
    </row>
    <row r="674326" spans="16:16" x14ac:dyDescent="0.3">
      <c r="P674326" s="83"/>
    </row>
    <row r="674327" spans="16:16" x14ac:dyDescent="0.3">
      <c r="P674327" s="83"/>
    </row>
    <row r="674328" spans="16:16" x14ac:dyDescent="0.3">
      <c r="P674328" s="83"/>
    </row>
    <row r="674329" spans="16:16" x14ac:dyDescent="0.3">
      <c r="P674329" s="83"/>
    </row>
    <row r="674330" spans="16:16" x14ac:dyDescent="0.3">
      <c r="P674330" s="83"/>
    </row>
    <row r="674331" spans="16:16" x14ac:dyDescent="0.3">
      <c r="P674331" s="83"/>
    </row>
    <row r="674332" spans="16:16" x14ac:dyDescent="0.3">
      <c r="P674332" s="83"/>
    </row>
    <row r="674333" spans="16:16" x14ac:dyDescent="0.3">
      <c r="P674333" s="83"/>
    </row>
    <row r="674334" spans="16:16" x14ac:dyDescent="0.3">
      <c r="P674334" s="83"/>
    </row>
    <row r="674335" spans="16:16" x14ac:dyDescent="0.3">
      <c r="P674335" s="83"/>
    </row>
    <row r="674336" spans="16:16" x14ac:dyDescent="0.3">
      <c r="P674336" s="83"/>
    </row>
    <row r="674337" spans="16:16" x14ac:dyDescent="0.3">
      <c r="P674337" s="83"/>
    </row>
    <row r="674338" spans="16:16" x14ac:dyDescent="0.3">
      <c r="P674338" s="83"/>
    </row>
    <row r="674339" spans="16:16" x14ac:dyDescent="0.3">
      <c r="P674339" s="83"/>
    </row>
    <row r="674340" spans="16:16" x14ac:dyDescent="0.3">
      <c r="P674340" s="83"/>
    </row>
    <row r="674341" spans="16:16" x14ac:dyDescent="0.3">
      <c r="P674341" s="83"/>
    </row>
    <row r="674342" spans="16:16" x14ac:dyDescent="0.3">
      <c r="P674342" s="83"/>
    </row>
    <row r="674343" spans="16:16" x14ac:dyDescent="0.3">
      <c r="P674343" s="83"/>
    </row>
    <row r="674344" spans="16:16" x14ac:dyDescent="0.3">
      <c r="P674344" s="83"/>
    </row>
    <row r="674345" spans="16:16" x14ac:dyDescent="0.3">
      <c r="P674345" s="83"/>
    </row>
    <row r="674346" spans="16:16" x14ac:dyDescent="0.3">
      <c r="P674346" s="83"/>
    </row>
    <row r="674347" spans="16:16" x14ac:dyDescent="0.3">
      <c r="P674347" s="83"/>
    </row>
    <row r="674348" spans="16:16" x14ac:dyDescent="0.3">
      <c r="P674348" s="83"/>
    </row>
    <row r="674349" spans="16:16" x14ac:dyDescent="0.3">
      <c r="P674349" s="83"/>
    </row>
    <row r="674350" spans="16:16" x14ac:dyDescent="0.3">
      <c r="P674350" s="83"/>
    </row>
    <row r="674351" spans="16:16" x14ac:dyDescent="0.3">
      <c r="P674351" s="83"/>
    </row>
    <row r="674352" spans="16:16" x14ac:dyDescent="0.3">
      <c r="P674352" s="83"/>
    </row>
    <row r="674353" spans="16:16" x14ac:dyDescent="0.3">
      <c r="P674353" s="83"/>
    </row>
    <row r="674354" spans="16:16" x14ac:dyDescent="0.3">
      <c r="P674354" s="83"/>
    </row>
    <row r="674355" spans="16:16" x14ac:dyDescent="0.3">
      <c r="P674355" s="83"/>
    </row>
    <row r="674356" spans="16:16" x14ac:dyDescent="0.3">
      <c r="P674356" s="83"/>
    </row>
    <row r="674357" spans="16:16" x14ac:dyDescent="0.3">
      <c r="P674357" s="83"/>
    </row>
    <row r="674358" spans="16:16" x14ac:dyDescent="0.3">
      <c r="P674358" s="83"/>
    </row>
    <row r="674359" spans="16:16" x14ac:dyDescent="0.3">
      <c r="P674359" s="83"/>
    </row>
    <row r="674360" spans="16:16" x14ac:dyDescent="0.3">
      <c r="P674360" s="83"/>
    </row>
    <row r="674361" spans="16:16" x14ac:dyDescent="0.3">
      <c r="P674361" s="83"/>
    </row>
    <row r="674362" spans="16:16" x14ac:dyDescent="0.3">
      <c r="P674362" s="83"/>
    </row>
    <row r="674363" spans="16:16" x14ac:dyDescent="0.3">
      <c r="P674363" s="83"/>
    </row>
    <row r="674364" spans="16:16" x14ac:dyDescent="0.3">
      <c r="P674364" s="83"/>
    </row>
    <row r="674365" spans="16:16" x14ac:dyDescent="0.3">
      <c r="P674365" s="83"/>
    </row>
    <row r="674366" spans="16:16" x14ac:dyDescent="0.3">
      <c r="P674366" s="83"/>
    </row>
    <row r="674367" spans="16:16" x14ac:dyDescent="0.3">
      <c r="P674367" s="83"/>
    </row>
    <row r="674368" spans="16:16" x14ac:dyDescent="0.3">
      <c r="P674368" s="83"/>
    </row>
    <row r="674369" spans="16:16" x14ac:dyDescent="0.3">
      <c r="P674369" s="83"/>
    </row>
    <row r="674370" spans="16:16" x14ac:dyDescent="0.3">
      <c r="P674370" s="83"/>
    </row>
    <row r="674371" spans="16:16" x14ac:dyDescent="0.3">
      <c r="P674371" s="83"/>
    </row>
    <row r="674372" spans="16:16" x14ac:dyDescent="0.3">
      <c r="P674372" s="83"/>
    </row>
    <row r="674373" spans="16:16" x14ac:dyDescent="0.3">
      <c r="P674373" s="83"/>
    </row>
    <row r="674374" spans="16:16" x14ac:dyDescent="0.3">
      <c r="P674374" s="83"/>
    </row>
    <row r="674375" spans="16:16" x14ac:dyDescent="0.3">
      <c r="P674375" s="83"/>
    </row>
    <row r="674376" spans="16:16" x14ac:dyDescent="0.3">
      <c r="P674376" s="83"/>
    </row>
    <row r="674377" spans="16:16" x14ac:dyDescent="0.3">
      <c r="P674377" s="83"/>
    </row>
    <row r="674378" spans="16:16" x14ac:dyDescent="0.3">
      <c r="P674378" s="83"/>
    </row>
    <row r="674379" spans="16:16" x14ac:dyDescent="0.3">
      <c r="P674379" s="83"/>
    </row>
    <row r="674380" spans="16:16" x14ac:dyDescent="0.3">
      <c r="P674380" s="83"/>
    </row>
    <row r="674381" spans="16:16" x14ac:dyDescent="0.3">
      <c r="P674381" s="83"/>
    </row>
    <row r="674382" spans="16:16" x14ac:dyDescent="0.3">
      <c r="P674382" s="83"/>
    </row>
    <row r="674383" spans="16:16" x14ac:dyDescent="0.3">
      <c r="P674383" s="83"/>
    </row>
    <row r="674384" spans="16:16" x14ac:dyDescent="0.3">
      <c r="P674384" s="83"/>
    </row>
    <row r="674385" spans="16:16" x14ac:dyDescent="0.3">
      <c r="P674385" s="83"/>
    </row>
    <row r="674386" spans="16:16" x14ac:dyDescent="0.3">
      <c r="P674386" s="83"/>
    </row>
    <row r="674387" spans="16:16" x14ac:dyDescent="0.3">
      <c r="P674387" s="83"/>
    </row>
    <row r="674388" spans="16:16" x14ac:dyDescent="0.3">
      <c r="P674388" s="83"/>
    </row>
    <row r="674389" spans="16:16" x14ac:dyDescent="0.3">
      <c r="P674389" s="83"/>
    </row>
    <row r="674390" spans="16:16" x14ac:dyDescent="0.3">
      <c r="P674390" s="83"/>
    </row>
    <row r="674391" spans="16:16" x14ac:dyDescent="0.3">
      <c r="P674391" s="83"/>
    </row>
    <row r="674392" spans="16:16" x14ac:dyDescent="0.3">
      <c r="P674392" s="83"/>
    </row>
    <row r="674393" spans="16:16" x14ac:dyDescent="0.3">
      <c r="P674393" s="83"/>
    </row>
    <row r="674394" spans="16:16" x14ac:dyDescent="0.3">
      <c r="P674394" s="83"/>
    </row>
    <row r="674395" spans="16:16" x14ac:dyDescent="0.3">
      <c r="P674395" s="83"/>
    </row>
    <row r="674396" spans="16:16" x14ac:dyDescent="0.3">
      <c r="P674396" s="83"/>
    </row>
    <row r="674397" spans="16:16" x14ac:dyDescent="0.3">
      <c r="P674397" s="83"/>
    </row>
    <row r="674398" spans="16:16" x14ac:dyDescent="0.3">
      <c r="P674398" s="83"/>
    </row>
    <row r="674399" spans="16:16" x14ac:dyDescent="0.3">
      <c r="P674399" s="83"/>
    </row>
    <row r="674400" spans="16:16" x14ac:dyDescent="0.3">
      <c r="P674400" s="83"/>
    </row>
    <row r="674401" spans="16:16" x14ac:dyDescent="0.3">
      <c r="P674401" s="83"/>
    </row>
    <row r="674402" spans="16:16" x14ac:dyDescent="0.3">
      <c r="P674402" s="83"/>
    </row>
    <row r="674403" spans="16:16" x14ac:dyDescent="0.3">
      <c r="P674403" s="83"/>
    </row>
    <row r="674404" spans="16:16" x14ac:dyDescent="0.3">
      <c r="P674404" s="83"/>
    </row>
    <row r="674405" spans="16:16" x14ac:dyDescent="0.3">
      <c r="P674405" s="83"/>
    </row>
    <row r="674406" spans="16:16" x14ac:dyDescent="0.3">
      <c r="P674406" s="83"/>
    </row>
    <row r="674407" spans="16:16" x14ac:dyDescent="0.3">
      <c r="P674407" s="83"/>
    </row>
    <row r="674408" spans="16:16" x14ac:dyDescent="0.3">
      <c r="P674408" s="83"/>
    </row>
    <row r="674409" spans="16:16" x14ac:dyDescent="0.3">
      <c r="P674409" s="83"/>
    </row>
    <row r="674410" spans="16:16" x14ac:dyDescent="0.3">
      <c r="P674410" s="83"/>
    </row>
    <row r="674411" spans="16:16" x14ac:dyDescent="0.3">
      <c r="P674411" s="83"/>
    </row>
    <row r="674412" spans="16:16" x14ac:dyDescent="0.3">
      <c r="P674412" s="83"/>
    </row>
    <row r="674413" spans="16:16" x14ac:dyDescent="0.3">
      <c r="P674413" s="83"/>
    </row>
    <row r="674414" spans="16:16" x14ac:dyDescent="0.3">
      <c r="P674414" s="83"/>
    </row>
    <row r="674415" spans="16:16" x14ac:dyDescent="0.3">
      <c r="P674415" s="83"/>
    </row>
    <row r="674416" spans="16:16" x14ac:dyDescent="0.3">
      <c r="P674416" s="83"/>
    </row>
    <row r="674417" spans="16:16" x14ac:dyDescent="0.3">
      <c r="P674417" s="83"/>
    </row>
    <row r="674418" spans="16:16" x14ac:dyDescent="0.3">
      <c r="P674418" s="83"/>
    </row>
    <row r="674419" spans="16:16" x14ac:dyDescent="0.3">
      <c r="P674419" s="83"/>
    </row>
    <row r="674420" spans="16:16" x14ac:dyDescent="0.3">
      <c r="P674420" s="83"/>
    </row>
    <row r="674421" spans="16:16" x14ac:dyDescent="0.3">
      <c r="P674421" s="83"/>
    </row>
    <row r="674422" spans="16:16" x14ac:dyDescent="0.3">
      <c r="P674422" s="83"/>
    </row>
    <row r="674423" spans="16:16" x14ac:dyDescent="0.3">
      <c r="P674423" s="83"/>
    </row>
    <row r="674424" spans="16:16" x14ac:dyDescent="0.3">
      <c r="P674424" s="83"/>
    </row>
    <row r="674425" spans="16:16" x14ac:dyDescent="0.3">
      <c r="P674425" s="83"/>
    </row>
    <row r="674426" spans="16:16" x14ac:dyDescent="0.3">
      <c r="P674426" s="83"/>
    </row>
    <row r="674427" spans="16:16" x14ac:dyDescent="0.3">
      <c r="P674427" s="83"/>
    </row>
    <row r="674428" spans="16:16" x14ac:dyDescent="0.3">
      <c r="P674428" s="83"/>
    </row>
    <row r="674429" spans="16:16" x14ac:dyDescent="0.3">
      <c r="P674429" s="83"/>
    </row>
    <row r="674430" spans="16:16" x14ac:dyDescent="0.3">
      <c r="P674430" s="83"/>
    </row>
    <row r="674431" spans="16:16" x14ac:dyDescent="0.3">
      <c r="P674431" s="83"/>
    </row>
    <row r="674432" spans="16:16" x14ac:dyDescent="0.3">
      <c r="P674432" s="83"/>
    </row>
    <row r="674433" spans="16:16" x14ac:dyDescent="0.3">
      <c r="P674433" s="83"/>
    </row>
    <row r="674434" spans="16:16" x14ac:dyDescent="0.3">
      <c r="P674434" s="83"/>
    </row>
    <row r="674435" spans="16:16" x14ac:dyDescent="0.3">
      <c r="P674435" s="83"/>
    </row>
    <row r="674436" spans="16:16" x14ac:dyDescent="0.3">
      <c r="P674436" s="83"/>
    </row>
    <row r="674437" spans="16:16" x14ac:dyDescent="0.3">
      <c r="P674437" s="83"/>
    </row>
    <row r="674438" spans="16:16" x14ac:dyDescent="0.3">
      <c r="P674438" s="83"/>
    </row>
    <row r="674439" spans="16:16" x14ac:dyDescent="0.3">
      <c r="P674439" s="83"/>
    </row>
    <row r="674440" spans="16:16" x14ac:dyDescent="0.3">
      <c r="P674440" s="83"/>
    </row>
    <row r="674441" spans="16:16" x14ac:dyDescent="0.3">
      <c r="P674441" s="83"/>
    </row>
    <row r="674442" spans="16:16" x14ac:dyDescent="0.3">
      <c r="P674442" s="83"/>
    </row>
    <row r="674443" spans="16:16" x14ac:dyDescent="0.3">
      <c r="P674443" s="83"/>
    </row>
    <row r="674444" spans="16:16" x14ac:dyDescent="0.3">
      <c r="P674444" s="83"/>
    </row>
    <row r="674445" spans="16:16" x14ac:dyDescent="0.3">
      <c r="P674445" s="83"/>
    </row>
    <row r="674446" spans="16:16" x14ac:dyDescent="0.3">
      <c r="P674446" s="83"/>
    </row>
    <row r="674447" spans="16:16" x14ac:dyDescent="0.3">
      <c r="P674447" s="83"/>
    </row>
    <row r="674448" spans="16:16" x14ac:dyDescent="0.3">
      <c r="P674448" s="83"/>
    </row>
    <row r="674449" spans="16:16" x14ac:dyDescent="0.3">
      <c r="P674449" s="83"/>
    </row>
    <row r="674450" spans="16:16" x14ac:dyDescent="0.3">
      <c r="P674450" s="83"/>
    </row>
    <row r="674451" spans="16:16" x14ac:dyDescent="0.3">
      <c r="P674451" s="83"/>
    </row>
    <row r="674452" spans="16:16" x14ac:dyDescent="0.3">
      <c r="P674452" s="83"/>
    </row>
    <row r="674453" spans="16:16" x14ac:dyDescent="0.3">
      <c r="P674453" s="83"/>
    </row>
    <row r="674454" spans="16:16" x14ac:dyDescent="0.3">
      <c r="P674454" s="83"/>
    </row>
    <row r="674455" spans="16:16" x14ac:dyDescent="0.3">
      <c r="P674455" s="83"/>
    </row>
    <row r="674456" spans="16:16" x14ac:dyDescent="0.3">
      <c r="P674456" s="83"/>
    </row>
    <row r="674457" spans="16:16" x14ac:dyDescent="0.3">
      <c r="P674457" s="83"/>
    </row>
    <row r="674458" spans="16:16" x14ac:dyDescent="0.3">
      <c r="P674458" s="83"/>
    </row>
    <row r="674459" spans="16:16" x14ac:dyDescent="0.3">
      <c r="P674459" s="83"/>
    </row>
    <row r="674460" spans="16:16" x14ac:dyDescent="0.3">
      <c r="P674460" s="83"/>
    </row>
    <row r="674461" spans="16:16" x14ac:dyDescent="0.3">
      <c r="P674461" s="83"/>
    </row>
    <row r="674462" spans="16:16" x14ac:dyDescent="0.3">
      <c r="P674462" s="83"/>
    </row>
    <row r="674463" spans="16:16" x14ac:dyDescent="0.3">
      <c r="P674463" s="83"/>
    </row>
    <row r="674464" spans="16:16" x14ac:dyDescent="0.3">
      <c r="P674464" s="83"/>
    </row>
    <row r="674465" spans="16:16" x14ac:dyDescent="0.3">
      <c r="P674465" s="83"/>
    </row>
    <row r="674466" spans="16:16" x14ac:dyDescent="0.3">
      <c r="P674466" s="83"/>
    </row>
    <row r="674467" spans="16:16" x14ac:dyDescent="0.3">
      <c r="P674467" s="83"/>
    </row>
    <row r="674468" spans="16:16" x14ac:dyDescent="0.3">
      <c r="P674468" s="83"/>
    </row>
    <row r="674469" spans="16:16" x14ac:dyDescent="0.3">
      <c r="P674469" s="83"/>
    </row>
    <row r="674470" spans="16:16" x14ac:dyDescent="0.3">
      <c r="P674470" s="83"/>
    </row>
    <row r="674471" spans="16:16" x14ac:dyDescent="0.3">
      <c r="P674471" s="83"/>
    </row>
    <row r="674472" spans="16:16" x14ac:dyDescent="0.3">
      <c r="P674472" s="83"/>
    </row>
    <row r="674473" spans="16:16" x14ac:dyDescent="0.3">
      <c r="P674473" s="83"/>
    </row>
    <row r="674474" spans="16:16" x14ac:dyDescent="0.3">
      <c r="P674474" s="83"/>
    </row>
    <row r="674475" spans="16:16" x14ac:dyDescent="0.3">
      <c r="P674475" s="83"/>
    </row>
    <row r="674476" spans="16:16" x14ac:dyDescent="0.3">
      <c r="P674476" s="83"/>
    </row>
    <row r="674477" spans="16:16" x14ac:dyDescent="0.3">
      <c r="P674477" s="83"/>
    </row>
    <row r="674478" spans="16:16" x14ac:dyDescent="0.3">
      <c r="P674478" s="83"/>
    </row>
    <row r="674479" spans="16:16" x14ac:dyDescent="0.3">
      <c r="P674479" s="83"/>
    </row>
    <row r="674480" spans="16:16" x14ac:dyDescent="0.3">
      <c r="P674480" s="83"/>
    </row>
    <row r="674481" spans="16:16" x14ac:dyDescent="0.3">
      <c r="P674481" s="83"/>
    </row>
    <row r="674482" spans="16:16" x14ac:dyDescent="0.3">
      <c r="P674482" s="83"/>
    </row>
    <row r="674483" spans="16:16" x14ac:dyDescent="0.3">
      <c r="P674483" s="83"/>
    </row>
    <row r="674484" spans="16:16" x14ac:dyDescent="0.3">
      <c r="P674484" s="83"/>
    </row>
    <row r="674485" spans="16:16" x14ac:dyDescent="0.3">
      <c r="P674485" s="83"/>
    </row>
    <row r="674486" spans="16:16" x14ac:dyDescent="0.3">
      <c r="P674486" s="83"/>
    </row>
    <row r="674487" spans="16:16" x14ac:dyDescent="0.3">
      <c r="P674487" s="83"/>
    </row>
    <row r="674488" spans="16:16" x14ac:dyDescent="0.3">
      <c r="P674488" s="83"/>
    </row>
    <row r="674489" spans="16:16" x14ac:dyDescent="0.3">
      <c r="P674489" s="83"/>
    </row>
    <row r="674490" spans="16:16" x14ac:dyDescent="0.3">
      <c r="P674490" s="83"/>
    </row>
    <row r="674491" spans="16:16" x14ac:dyDescent="0.3">
      <c r="P674491" s="83"/>
    </row>
    <row r="674492" spans="16:16" x14ac:dyDescent="0.3">
      <c r="P674492" s="83"/>
    </row>
    <row r="674493" spans="16:16" x14ac:dyDescent="0.3">
      <c r="P674493" s="83"/>
    </row>
    <row r="674494" spans="16:16" x14ac:dyDescent="0.3">
      <c r="P674494" s="83"/>
    </row>
    <row r="674495" spans="16:16" x14ac:dyDescent="0.3">
      <c r="P674495" s="83"/>
    </row>
    <row r="674496" spans="16:16" x14ac:dyDescent="0.3">
      <c r="P674496" s="83"/>
    </row>
    <row r="674497" spans="16:16" x14ac:dyDescent="0.3">
      <c r="P674497" s="83"/>
    </row>
    <row r="674498" spans="16:16" x14ac:dyDescent="0.3">
      <c r="P674498" s="83"/>
    </row>
    <row r="674499" spans="16:16" x14ac:dyDescent="0.3">
      <c r="P674499" s="83"/>
    </row>
    <row r="674500" spans="16:16" x14ac:dyDescent="0.3">
      <c r="P674500" s="83"/>
    </row>
    <row r="674501" spans="16:16" x14ac:dyDescent="0.3">
      <c r="P674501" s="83"/>
    </row>
    <row r="674502" spans="16:16" x14ac:dyDescent="0.3">
      <c r="P674502" s="83"/>
    </row>
    <row r="674503" spans="16:16" x14ac:dyDescent="0.3">
      <c r="P674503" s="83"/>
    </row>
    <row r="674504" spans="16:16" x14ac:dyDescent="0.3">
      <c r="P674504" s="83"/>
    </row>
    <row r="674505" spans="16:16" x14ac:dyDescent="0.3">
      <c r="P674505" s="83"/>
    </row>
    <row r="674506" spans="16:16" x14ac:dyDescent="0.3">
      <c r="P674506" s="83"/>
    </row>
    <row r="674507" spans="16:16" x14ac:dyDescent="0.3">
      <c r="P674507" s="83"/>
    </row>
    <row r="674508" spans="16:16" x14ac:dyDescent="0.3">
      <c r="P674508" s="83"/>
    </row>
    <row r="674509" spans="16:16" x14ac:dyDescent="0.3">
      <c r="P674509" s="83"/>
    </row>
    <row r="674510" spans="16:16" x14ac:dyDescent="0.3">
      <c r="P674510" s="83"/>
    </row>
    <row r="674511" spans="16:16" x14ac:dyDescent="0.3">
      <c r="P674511" s="83"/>
    </row>
    <row r="674512" spans="16:16" x14ac:dyDescent="0.3">
      <c r="P674512" s="83"/>
    </row>
    <row r="674513" spans="16:16" x14ac:dyDescent="0.3">
      <c r="P674513" s="83"/>
    </row>
    <row r="674514" spans="16:16" x14ac:dyDescent="0.3">
      <c r="P674514" s="83"/>
    </row>
    <row r="674515" spans="16:16" x14ac:dyDescent="0.3">
      <c r="P674515" s="83"/>
    </row>
    <row r="674516" spans="16:16" x14ac:dyDescent="0.3">
      <c r="P674516" s="83"/>
    </row>
    <row r="674517" spans="16:16" x14ac:dyDescent="0.3">
      <c r="P674517" s="83"/>
    </row>
    <row r="674518" spans="16:16" x14ac:dyDescent="0.3">
      <c r="P674518" s="83"/>
    </row>
    <row r="674519" spans="16:16" x14ac:dyDescent="0.3">
      <c r="P674519" s="83"/>
    </row>
    <row r="674520" spans="16:16" x14ac:dyDescent="0.3">
      <c r="P674520" s="83"/>
    </row>
    <row r="674521" spans="16:16" x14ac:dyDescent="0.3">
      <c r="P674521" s="83"/>
    </row>
    <row r="674522" spans="16:16" x14ac:dyDescent="0.3">
      <c r="P674522" s="83"/>
    </row>
    <row r="674523" spans="16:16" x14ac:dyDescent="0.3">
      <c r="P674523" s="83"/>
    </row>
    <row r="674524" spans="16:16" x14ac:dyDescent="0.3">
      <c r="P674524" s="83"/>
    </row>
    <row r="674525" spans="16:16" x14ac:dyDescent="0.3">
      <c r="P674525" s="83"/>
    </row>
    <row r="674526" spans="16:16" x14ac:dyDescent="0.3">
      <c r="P674526" s="83"/>
    </row>
    <row r="674527" spans="16:16" x14ac:dyDescent="0.3">
      <c r="P674527" s="83"/>
    </row>
    <row r="674528" spans="16:16" x14ac:dyDescent="0.3">
      <c r="P674528" s="83"/>
    </row>
    <row r="674529" spans="16:16" x14ac:dyDescent="0.3">
      <c r="P674529" s="83"/>
    </row>
    <row r="674530" spans="16:16" x14ac:dyDescent="0.3">
      <c r="P674530" s="83"/>
    </row>
    <row r="674531" spans="16:16" x14ac:dyDescent="0.3">
      <c r="P674531" s="83"/>
    </row>
    <row r="674532" spans="16:16" x14ac:dyDescent="0.3">
      <c r="P674532" s="83"/>
    </row>
    <row r="674533" spans="16:16" x14ac:dyDescent="0.3">
      <c r="P674533" s="83"/>
    </row>
    <row r="674534" spans="16:16" x14ac:dyDescent="0.3">
      <c r="P674534" s="83"/>
    </row>
    <row r="674535" spans="16:16" x14ac:dyDescent="0.3">
      <c r="P674535" s="83"/>
    </row>
    <row r="674536" spans="16:16" x14ac:dyDescent="0.3">
      <c r="P674536" s="83"/>
    </row>
    <row r="674537" spans="16:16" x14ac:dyDescent="0.3">
      <c r="P674537" s="83"/>
    </row>
    <row r="674538" spans="16:16" x14ac:dyDescent="0.3">
      <c r="P674538" s="83"/>
    </row>
    <row r="674539" spans="16:16" x14ac:dyDescent="0.3">
      <c r="P674539" s="83"/>
    </row>
    <row r="674540" spans="16:16" x14ac:dyDescent="0.3">
      <c r="P674540" s="83"/>
    </row>
    <row r="674541" spans="16:16" x14ac:dyDescent="0.3">
      <c r="P674541" s="83"/>
    </row>
    <row r="674542" spans="16:16" x14ac:dyDescent="0.3">
      <c r="P674542" s="83"/>
    </row>
    <row r="674543" spans="16:16" x14ac:dyDescent="0.3">
      <c r="P674543" s="83"/>
    </row>
    <row r="674544" spans="16:16" x14ac:dyDescent="0.3">
      <c r="P674544" s="83"/>
    </row>
    <row r="674545" spans="16:16" x14ac:dyDescent="0.3">
      <c r="P674545" s="83"/>
    </row>
    <row r="674546" spans="16:16" x14ac:dyDescent="0.3">
      <c r="P674546" s="83"/>
    </row>
    <row r="674547" spans="16:16" x14ac:dyDescent="0.3">
      <c r="P674547" s="83"/>
    </row>
    <row r="674548" spans="16:16" x14ac:dyDescent="0.3">
      <c r="P674548" s="83"/>
    </row>
    <row r="674549" spans="16:16" x14ac:dyDescent="0.3">
      <c r="P674549" s="83"/>
    </row>
    <row r="674550" spans="16:16" x14ac:dyDescent="0.3">
      <c r="P674550" s="83"/>
    </row>
    <row r="674551" spans="16:16" x14ac:dyDescent="0.3">
      <c r="P674551" s="83"/>
    </row>
    <row r="674552" spans="16:16" x14ac:dyDescent="0.3">
      <c r="P674552" s="83"/>
    </row>
    <row r="674553" spans="16:16" x14ac:dyDescent="0.3">
      <c r="P674553" s="83"/>
    </row>
    <row r="674554" spans="16:16" x14ac:dyDescent="0.3">
      <c r="P674554" s="83"/>
    </row>
    <row r="674555" spans="16:16" x14ac:dyDescent="0.3">
      <c r="P674555" s="83"/>
    </row>
    <row r="674556" spans="16:16" x14ac:dyDescent="0.3">
      <c r="P674556" s="83"/>
    </row>
    <row r="674557" spans="16:16" x14ac:dyDescent="0.3">
      <c r="P674557" s="83"/>
    </row>
    <row r="674558" spans="16:16" x14ac:dyDescent="0.3">
      <c r="P674558" s="83"/>
    </row>
    <row r="674559" spans="16:16" x14ac:dyDescent="0.3">
      <c r="P674559" s="83"/>
    </row>
    <row r="674560" spans="16:16" x14ac:dyDescent="0.3">
      <c r="P674560" s="83"/>
    </row>
    <row r="674561" spans="16:16" x14ac:dyDescent="0.3">
      <c r="P674561" s="83"/>
    </row>
    <row r="674562" spans="16:16" x14ac:dyDescent="0.3">
      <c r="P674562" s="83"/>
    </row>
    <row r="674563" spans="16:16" x14ac:dyDescent="0.3">
      <c r="P674563" s="83"/>
    </row>
    <row r="674564" spans="16:16" x14ac:dyDescent="0.3">
      <c r="P674564" s="83"/>
    </row>
    <row r="674565" spans="16:16" x14ac:dyDescent="0.3">
      <c r="P674565" s="83"/>
    </row>
    <row r="674566" spans="16:16" x14ac:dyDescent="0.3">
      <c r="P674566" s="83"/>
    </row>
    <row r="674567" spans="16:16" x14ac:dyDescent="0.3">
      <c r="P674567" s="83"/>
    </row>
    <row r="674568" spans="16:16" x14ac:dyDescent="0.3">
      <c r="P674568" s="83"/>
    </row>
    <row r="674569" spans="16:16" x14ac:dyDescent="0.3">
      <c r="P674569" s="83"/>
    </row>
    <row r="674570" spans="16:16" x14ac:dyDescent="0.3">
      <c r="P674570" s="83"/>
    </row>
    <row r="674571" spans="16:16" x14ac:dyDescent="0.3">
      <c r="P674571" s="83"/>
    </row>
    <row r="674572" spans="16:16" x14ac:dyDescent="0.3">
      <c r="P674572" s="83"/>
    </row>
    <row r="674573" spans="16:16" x14ac:dyDescent="0.3">
      <c r="P674573" s="83"/>
    </row>
    <row r="674574" spans="16:16" x14ac:dyDescent="0.3">
      <c r="P674574" s="83"/>
    </row>
    <row r="674575" spans="16:16" x14ac:dyDescent="0.3">
      <c r="P674575" s="83"/>
    </row>
    <row r="674576" spans="16:16" x14ac:dyDescent="0.3">
      <c r="P674576" s="83"/>
    </row>
    <row r="674577" spans="16:16" x14ac:dyDescent="0.3">
      <c r="P674577" s="83"/>
    </row>
    <row r="674578" spans="16:16" x14ac:dyDescent="0.3">
      <c r="P674578" s="83"/>
    </row>
    <row r="674579" spans="16:16" x14ac:dyDescent="0.3">
      <c r="P674579" s="83"/>
    </row>
    <row r="674580" spans="16:16" x14ac:dyDescent="0.3">
      <c r="P674580" s="83"/>
    </row>
    <row r="674581" spans="16:16" x14ac:dyDescent="0.3">
      <c r="P674581" s="83"/>
    </row>
    <row r="674582" spans="16:16" x14ac:dyDescent="0.3">
      <c r="P674582" s="83"/>
    </row>
    <row r="674583" spans="16:16" x14ac:dyDescent="0.3">
      <c r="P674583" s="83"/>
    </row>
    <row r="674584" spans="16:16" x14ac:dyDescent="0.3">
      <c r="P674584" s="83"/>
    </row>
    <row r="674585" spans="16:16" x14ac:dyDescent="0.3">
      <c r="P674585" s="83"/>
    </row>
    <row r="674586" spans="16:16" x14ac:dyDescent="0.3">
      <c r="P674586" s="83"/>
    </row>
    <row r="674587" spans="16:16" x14ac:dyDescent="0.3">
      <c r="P674587" s="83"/>
    </row>
    <row r="674588" spans="16:16" x14ac:dyDescent="0.3">
      <c r="P674588" s="83"/>
    </row>
    <row r="674589" spans="16:16" x14ac:dyDescent="0.3">
      <c r="P674589" s="83"/>
    </row>
    <row r="674590" spans="16:16" x14ac:dyDescent="0.3">
      <c r="P674590" s="83"/>
    </row>
    <row r="674591" spans="16:16" x14ac:dyDescent="0.3">
      <c r="P674591" s="83"/>
    </row>
    <row r="674592" spans="16:16" x14ac:dyDescent="0.3">
      <c r="P674592" s="83"/>
    </row>
    <row r="674593" spans="16:16" x14ac:dyDescent="0.3">
      <c r="P674593" s="83"/>
    </row>
    <row r="674594" spans="16:16" x14ac:dyDescent="0.3">
      <c r="P674594" s="83"/>
    </row>
    <row r="674595" spans="16:16" x14ac:dyDescent="0.3">
      <c r="P674595" s="83"/>
    </row>
    <row r="674596" spans="16:16" x14ac:dyDescent="0.3">
      <c r="P674596" s="83"/>
    </row>
    <row r="674597" spans="16:16" x14ac:dyDescent="0.3">
      <c r="P674597" s="83"/>
    </row>
    <row r="674598" spans="16:16" x14ac:dyDescent="0.3">
      <c r="P674598" s="83"/>
    </row>
    <row r="674599" spans="16:16" x14ac:dyDescent="0.3">
      <c r="P674599" s="83"/>
    </row>
    <row r="674600" spans="16:16" x14ac:dyDescent="0.3">
      <c r="P674600" s="83"/>
    </row>
    <row r="674601" spans="16:16" x14ac:dyDescent="0.3">
      <c r="P674601" s="83"/>
    </row>
    <row r="674602" spans="16:16" x14ac:dyDescent="0.3">
      <c r="P674602" s="83"/>
    </row>
    <row r="674603" spans="16:16" x14ac:dyDescent="0.3">
      <c r="P674603" s="83"/>
    </row>
    <row r="674604" spans="16:16" x14ac:dyDescent="0.3">
      <c r="P674604" s="83"/>
    </row>
    <row r="674605" spans="16:16" x14ac:dyDescent="0.3">
      <c r="P674605" s="83"/>
    </row>
    <row r="674606" spans="16:16" x14ac:dyDescent="0.3">
      <c r="P674606" s="83"/>
    </row>
    <row r="674607" spans="16:16" x14ac:dyDescent="0.3">
      <c r="P674607" s="83"/>
    </row>
    <row r="674608" spans="16:16" x14ac:dyDescent="0.3">
      <c r="P674608" s="83"/>
    </row>
    <row r="674609" spans="16:16" x14ac:dyDescent="0.3">
      <c r="P674609" s="83"/>
    </row>
    <row r="674610" spans="16:16" x14ac:dyDescent="0.3">
      <c r="P674610" s="83"/>
    </row>
    <row r="674611" spans="16:16" x14ac:dyDescent="0.3">
      <c r="P674611" s="83"/>
    </row>
    <row r="674612" spans="16:16" x14ac:dyDescent="0.3">
      <c r="P674612" s="83"/>
    </row>
    <row r="674613" spans="16:16" x14ac:dyDescent="0.3">
      <c r="P674613" s="83"/>
    </row>
    <row r="674614" spans="16:16" x14ac:dyDescent="0.3">
      <c r="P674614" s="83"/>
    </row>
    <row r="674615" spans="16:16" x14ac:dyDescent="0.3">
      <c r="P674615" s="83"/>
    </row>
    <row r="674616" spans="16:16" x14ac:dyDescent="0.3">
      <c r="P674616" s="83"/>
    </row>
    <row r="674617" spans="16:16" x14ac:dyDescent="0.3">
      <c r="P674617" s="83"/>
    </row>
    <row r="674618" spans="16:16" x14ac:dyDescent="0.3">
      <c r="P674618" s="83"/>
    </row>
    <row r="674619" spans="16:16" x14ac:dyDescent="0.3">
      <c r="P674619" s="83"/>
    </row>
    <row r="674620" spans="16:16" x14ac:dyDescent="0.3">
      <c r="P674620" s="83"/>
    </row>
    <row r="674621" spans="16:16" x14ac:dyDescent="0.3">
      <c r="P674621" s="83"/>
    </row>
    <row r="674622" spans="16:16" x14ac:dyDescent="0.3">
      <c r="P674622" s="83"/>
    </row>
    <row r="674623" spans="16:16" x14ac:dyDescent="0.3">
      <c r="P674623" s="83"/>
    </row>
    <row r="674624" spans="16:16" x14ac:dyDescent="0.3">
      <c r="P674624" s="83"/>
    </row>
    <row r="674625" spans="16:16" x14ac:dyDescent="0.3">
      <c r="P674625" s="83"/>
    </row>
    <row r="674626" spans="16:16" x14ac:dyDescent="0.3">
      <c r="P674626" s="83"/>
    </row>
    <row r="674627" spans="16:16" x14ac:dyDescent="0.3">
      <c r="P674627" s="83"/>
    </row>
    <row r="674628" spans="16:16" x14ac:dyDescent="0.3">
      <c r="P674628" s="83"/>
    </row>
    <row r="674629" spans="16:16" x14ac:dyDescent="0.3">
      <c r="P674629" s="83"/>
    </row>
    <row r="674630" spans="16:16" x14ac:dyDescent="0.3">
      <c r="P674630" s="83"/>
    </row>
    <row r="674631" spans="16:16" x14ac:dyDescent="0.3">
      <c r="P674631" s="83"/>
    </row>
    <row r="674632" spans="16:16" x14ac:dyDescent="0.3">
      <c r="P674632" s="83"/>
    </row>
    <row r="674633" spans="16:16" x14ac:dyDescent="0.3">
      <c r="P674633" s="83"/>
    </row>
    <row r="674634" spans="16:16" x14ac:dyDescent="0.3">
      <c r="P674634" s="83"/>
    </row>
    <row r="674635" spans="16:16" x14ac:dyDescent="0.3">
      <c r="P674635" s="83"/>
    </row>
    <row r="674636" spans="16:16" x14ac:dyDescent="0.3">
      <c r="P674636" s="83"/>
    </row>
    <row r="674637" spans="16:16" x14ac:dyDescent="0.3">
      <c r="P674637" s="83"/>
    </row>
    <row r="674638" spans="16:16" x14ac:dyDescent="0.3">
      <c r="P674638" s="83"/>
    </row>
    <row r="674639" spans="16:16" x14ac:dyDescent="0.3">
      <c r="P674639" s="83"/>
    </row>
    <row r="674640" spans="16:16" x14ac:dyDescent="0.3">
      <c r="P674640" s="83"/>
    </row>
    <row r="674641" spans="16:16" x14ac:dyDescent="0.3">
      <c r="P674641" s="83"/>
    </row>
    <row r="674642" spans="16:16" x14ac:dyDescent="0.3">
      <c r="P674642" s="83"/>
    </row>
    <row r="674643" spans="16:16" x14ac:dyDescent="0.3">
      <c r="P674643" s="83"/>
    </row>
    <row r="674644" spans="16:16" x14ac:dyDescent="0.3">
      <c r="P674644" s="83"/>
    </row>
    <row r="674645" spans="16:16" x14ac:dyDescent="0.3">
      <c r="P674645" s="83"/>
    </row>
    <row r="674646" spans="16:16" x14ac:dyDescent="0.3">
      <c r="P674646" s="83"/>
    </row>
    <row r="674647" spans="16:16" x14ac:dyDescent="0.3">
      <c r="P674647" s="83"/>
    </row>
    <row r="674648" spans="16:16" x14ac:dyDescent="0.3">
      <c r="P674648" s="83"/>
    </row>
    <row r="674649" spans="16:16" x14ac:dyDescent="0.3">
      <c r="P674649" s="83"/>
    </row>
    <row r="674650" spans="16:16" x14ac:dyDescent="0.3">
      <c r="P674650" s="83"/>
    </row>
    <row r="674651" spans="16:16" x14ac:dyDescent="0.3">
      <c r="P674651" s="83"/>
    </row>
    <row r="674652" spans="16:16" x14ac:dyDescent="0.3">
      <c r="P674652" s="83"/>
    </row>
    <row r="674653" spans="16:16" x14ac:dyDescent="0.3">
      <c r="P674653" s="83"/>
    </row>
    <row r="674654" spans="16:16" x14ac:dyDescent="0.3">
      <c r="P674654" s="83"/>
    </row>
    <row r="674655" spans="16:16" x14ac:dyDescent="0.3">
      <c r="P674655" s="83"/>
    </row>
    <row r="674656" spans="16:16" x14ac:dyDescent="0.3">
      <c r="P674656" s="83"/>
    </row>
    <row r="674657" spans="16:16" x14ac:dyDescent="0.3">
      <c r="P674657" s="83"/>
    </row>
    <row r="674658" spans="16:16" x14ac:dyDescent="0.3">
      <c r="P674658" s="83"/>
    </row>
    <row r="674659" spans="16:16" x14ac:dyDescent="0.3">
      <c r="P674659" s="83"/>
    </row>
    <row r="674660" spans="16:16" x14ac:dyDescent="0.3">
      <c r="P674660" s="83"/>
    </row>
    <row r="674661" spans="16:16" x14ac:dyDescent="0.3">
      <c r="P674661" s="83"/>
    </row>
    <row r="674662" spans="16:16" x14ac:dyDescent="0.3">
      <c r="P674662" s="83"/>
    </row>
    <row r="674663" spans="16:16" x14ac:dyDescent="0.3">
      <c r="P674663" s="83"/>
    </row>
    <row r="674664" spans="16:16" x14ac:dyDescent="0.3">
      <c r="P674664" s="83"/>
    </row>
    <row r="674665" spans="16:16" x14ac:dyDescent="0.3">
      <c r="P674665" s="83"/>
    </row>
    <row r="674666" spans="16:16" x14ac:dyDescent="0.3">
      <c r="P674666" s="83"/>
    </row>
    <row r="674667" spans="16:16" x14ac:dyDescent="0.3">
      <c r="P674667" s="83"/>
    </row>
    <row r="674668" spans="16:16" x14ac:dyDescent="0.3">
      <c r="P674668" s="83"/>
    </row>
    <row r="674669" spans="16:16" x14ac:dyDescent="0.3">
      <c r="P674669" s="83"/>
    </row>
    <row r="674670" spans="16:16" x14ac:dyDescent="0.3">
      <c r="P674670" s="83"/>
    </row>
    <row r="674671" spans="16:16" x14ac:dyDescent="0.3">
      <c r="P674671" s="83"/>
    </row>
    <row r="674672" spans="16:16" x14ac:dyDescent="0.3">
      <c r="P674672" s="83"/>
    </row>
    <row r="674673" spans="16:16" x14ac:dyDescent="0.3">
      <c r="P674673" s="83"/>
    </row>
    <row r="674674" spans="16:16" x14ac:dyDescent="0.3">
      <c r="P674674" s="83"/>
    </row>
    <row r="674675" spans="16:16" x14ac:dyDescent="0.3">
      <c r="P674675" s="83"/>
    </row>
    <row r="674676" spans="16:16" x14ac:dyDescent="0.3">
      <c r="P674676" s="83"/>
    </row>
    <row r="674677" spans="16:16" x14ac:dyDescent="0.3">
      <c r="P674677" s="83"/>
    </row>
    <row r="674678" spans="16:16" x14ac:dyDescent="0.3">
      <c r="P674678" s="83"/>
    </row>
    <row r="674679" spans="16:16" x14ac:dyDescent="0.3">
      <c r="P674679" s="83"/>
    </row>
    <row r="674680" spans="16:16" x14ac:dyDescent="0.3">
      <c r="P674680" s="83"/>
    </row>
    <row r="674681" spans="16:16" x14ac:dyDescent="0.3">
      <c r="P674681" s="83"/>
    </row>
    <row r="674682" spans="16:16" x14ac:dyDescent="0.3">
      <c r="P674682" s="83"/>
    </row>
    <row r="674683" spans="16:16" x14ac:dyDescent="0.3">
      <c r="P674683" s="83"/>
    </row>
    <row r="674684" spans="16:16" x14ac:dyDescent="0.3">
      <c r="P674684" s="83"/>
    </row>
    <row r="674685" spans="16:16" x14ac:dyDescent="0.3">
      <c r="P674685" s="83"/>
    </row>
    <row r="674686" spans="16:16" x14ac:dyDescent="0.3">
      <c r="P674686" s="83"/>
    </row>
    <row r="674687" spans="16:16" x14ac:dyDescent="0.3">
      <c r="P674687" s="83"/>
    </row>
    <row r="674688" spans="16:16" x14ac:dyDescent="0.3">
      <c r="P674688" s="83"/>
    </row>
    <row r="674689" spans="16:16" x14ac:dyDescent="0.3">
      <c r="P674689" s="83"/>
    </row>
    <row r="674690" spans="16:16" x14ac:dyDescent="0.3">
      <c r="P674690" s="83"/>
    </row>
    <row r="674691" spans="16:16" x14ac:dyDescent="0.3">
      <c r="P674691" s="83"/>
    </row>
    <row r="674692" spans="16:16" x14ac:dyDescent="0.3">
      <c r="P674692" s="83"/>
    </row>
    <row r="674693" spans="16:16" x14ac:dyDescent="0.3">
      <c r="P674693" s="83"/>
    </row>
    <row r="674694" spans="16:16" x14ac:dyDescent="0.3">
      <c r="P674694" s="83"/>
    </row>
    <row r="674695" spans="16:16" x14ac:dyDescent="0.3">
      <c r="P674695" s="83"/>
    </row>
    <row r="674696" spans="16:16" x14ac:dyDescent="0.3">
      <c r="P674696" s="83"/>
    </row>
    <row r="674697" spans="16:16" x14ac:dyDescent="0.3">
      <c r="P674697" s="83"/>
    </row>
    <row r="674698" spans="16:16" x14ac:dyDescent="0.3">
      <c r="P674698" s="83"/>
    </row>
    <row r="674699" spans="16:16" x14ac:dyDescent="0.3">
      <c r="P674699" s="83"/>
    </row>
    <row r="674700" spans="16:16" x14ac:dyDescent="0.3">
      <c r="P674700" s="83"/>
    </row>
    <row r="674701" spans="16:16" x14ac:dyDescent="0.3">
      <c r="P674701" s="83"/>
    </row>
    <row r="674702" spans="16:16" x14ac:dyDescent="0.3">
      <c r="P674702" s="83"/>
    </row>
    <row r="674703" spans="16:16" x14ac:dyDescent="0.3">
      <c r="P674703" s="83"/>
    </row>
    <row r="674704" spans="16:16" x14ac:dyDescent="0.3">
      <c r="P674704" s="83"/>
    </row>
    <row r="674705" spans="16:16" x14ac:dyDescent="0.3">
      <c r="P674705" s="83"/>
    </row>
    <row r="674706" spans="16:16" x14ac:dyDescent="0.3">
      <c r="P674706" s="83"/>
    </row>
    <row r="674707" spans="16:16" x14ac:dyDescent="0.3">
      <c r="P674707" s="83"/>
    </row>
    <row r="674708" spans="16:16" x14ac:dyDescent="0.3">
      <c r="P674708" s="83"/>
    </row>
    <row r="674709" spans="16:16" x14ac:dyDescent="0.3">
      <c r="P674709" s="83"/>
    </row>
    <row r="674710" spans="16:16" x14ac:dyDescent="0.3">
      <c r="P674710" s="83"/>
    </row>
    <row r="674711" spans="16:16" x14ac:dyDescent="0.3">
      <c r="P674711" s="83"/>
    </row>
    <row r="674712" spans="16:16" x14ac:dyDescent="0.3">
      <c r="P674712" s="83"/>
    </row>
    <row r="674713" spans="16:16" x14ac:dyDescent="0.3">
      <c r="P674713" s="83"/>
    </row>
    <row r="674714" spans="16:16" x14ac:dyDescent="0.3">
      <c r="P674714" s="83"/>
    </row>
    <row r="674715" spans="16:16" x14ac:dyDescent="0.3">
      <c r="P674715" s="83"/>
    </row>
    <row r="674716" spans="16:16" x14ac:dyDescent="0.3">
      <c r="P674716" s="83"/>
    </row>
    <row r="674717" spans="16:16" x14ac:dyDescent="0.3">
      <c r="P674717" s="83"/>
    </row>
    <row r="674718" spans="16:16" x14ac:dyDescent="0.3">
      <c r="P674718" s="83"/>
    </row>
    <row r="674719" spans="16:16" x14ac:dyDescent="0.3">
      <c r="P674719" s="83"/>
    </row>
    <row r="674720" spans="16:16" x14ac:dyDescent="0.3">
      <c r="P674720" s="83"/>
    </row>
    <row r="674721" spans="16:16" x14ac:dyDescent="0.3">
      <c r="P674721" s="83"/>
    </row>
    <row r="674722" spans="16:16" x14ac:dyDescent="0.3">
      <c r="P674722" s="83"/>
    </row>
    <row r="674723" spans="16:16" x14ac:dyDescent="0.3">
      <c r="P674723" s="83"/>
    </row>
    <row r="674724" spans="16:16" x14ac:dyDescent="0.3">
      <c r="P674724" s="83"/>
    </row>
    <row r="674725" spans="16:16" x14ac:dyDescent="0.3">
      <c r="P674725" s="83"/>
    </row>
    <row r="674726" spans="16:16" x14ac:dyDescent="0.3">
      <c r="P674726" s="83"/>
    </row>
    <row r="674727" spans="16:16" x14ac:dyDescent="0.3">
      <c r="P674727" s="83"/>
    </row>
    <row r="674728" spans="16:16" x14ac:dyDescent="0.3">
      <c r="P674728" s="83"/>
    </row>
    <row r="674729" spans="16:16" x14ac:dyDescent="0.3">
      <c r="P674729" s="83"/>
    </row>
    <row r="674730" spans="16:16" x14ac:dyDescent="0.3">
      <c r="P674730" s="83"/>
    </row>
    <row r="674731" spans="16:16" x14ac:dyDescent="0.3">
      <c r="P674731" s="83"/>
    </row>
    <row r="674732" spans="16:16" x14ac:dyDescent="0.3">
      <c r="P674732" s="83"/>
    </row>
    <row r="674733" spans="16:16" x14ac:dyDescent="0.3">
      <c r="P674733" s="83"/>
    </row>
    <row r="674734" spans="16:16" x14ac:dyDescent="0.3">
      <c r="P674734" s="83"/>
    </row>
    <row r="674735" spans="16:16" x14ac:dyDescent="0.3">
      <c r="P674735" s="83"/>
    </row>
    <row r="674736" spans="16:16" x14ac:dyDescent="0.3">
      <c r="P674736" s="83"/>
    </row>
    <row r="674737" spans="16:16" x14ac:dyDescent="0.3">
      <c r="P674737" s="83"/>
    </row>
    <row r="674738" spans="16:16" x14ac:dyDescent="0.3">
      <c r="P674738" s="83"/>
    </row>
    <row r="674739" spans="16:16" x14ac:dyDescent="0.3">
      <c r="P674739" s="83"/>
    </row>
    <row r="674740" spans="16:16" x14ac:dyDescent="0.3">
      <c r="P674740" s="83"/>
    </row>
    <row r="674741" spans="16:16" x14ac:dyDescent="0.3">
      <c r="P674741" s="83"/>
    </row>
    <row r="674742" spans="16:16" x14ac:dyDescent="0.3">
      <c r="P674742" s="83"/>
    </row>
    <row r="674743" spans="16:16" x14ac:dyDescent="0.3">
      <c r="P674743" s="83"/>
    </row>
    <row r="674744" spans="16:16" x14ac:dyDescent="0.3">
      <c r="P674744" s="83"/>
    </row>
    <row r="674745" spans="16:16" x14ac:dyDescent="0.3">
      <c r="P674745" s="83"/>
    </row>
    <row r="674746" spans="16:16" x14ac:dyDescent="0.3">
      <c r="P674746" s="83"/>
    </row>
    <row r="674747" spans="16:16" x14ac:dyDescent="0.3">
      <c r="P674747" s="83"/>
    </row>
    <row r="674748" spans="16:16" x14ac:dyDescent="0.3">
      <c r="P674748" s="83"/>
    </row>
    <row r="674749" spans="16:16" x14ac:dyDescent="0.3">
      <c r="P674749" s="83"/>
    </row>
    <row r="674750" spans="16:16" x14ac:dyDescent="0.3">
      <c r="P674750" s="83"/>
    </row>
    <row r="674751" spans="16:16" x14ac:dyDescent="0.3">
      <c r="P674751" s="83"/>
    </row>
    <row r="674752" spans="16:16" x14ac:dyDescent="0.3">
      <c r="P674752" s="83"/>
    </row>
    <row r="674753" spans="16:16" x14ac:dyDescent="0.3">
      <c r="P674753" s="83"/>
    </row>
    <row r="674754" spans="16:16" x14ac:dyDescent="0.3">
      <c r="P674754" s="83"/>
    </row>
    <row r="674755" spans="16:16" x14ac:dyDescent="0.3">
      <c r="P674755" s="83"/>
    </row>
    <row r="674756" spans="16:16" x14ac:dyDescent="0.3">
      <c r="P674756" s="83"/>
    </row>
    <row r="674757" spans="16:16" x14ac:dyDescent="0.3">
      <c r="P674757" s="83"/>
    </row>
    <row r="674758" spans="16:16" x14ac:dyDescent="0.3">
      <c r="P674758" s="83"/>
    </row>
    <row r="674759" spans="16:16" x14ac:dyDescent="0.3">
      <c r="P674759" s="83"/>
    </row>
    <row r="674760" spans="16:16" x14ac:dyDescent="0.3">
      <c r="P674760" s="83"/>
    </row>
    <row r="674761" spans="16:16" x14ac:dyDescent="0.3">
      <c r="P674761" s="83"/>
    </row>
    <row r="674762" spans="16:16" x14ac:dyDescent="0.3">
      <c r="P674762" s="83"/>
    </row>
    <row r="674763" spans="16:16" x14ac:dyDescent="0.3">
      <c r="P674763" s="83"/>
    </row>
    <row r="674764" spans="16:16" x14ac:dyDescent="0.3">
      <c r="P674764" s="83"/>
    </row>
    <row r="674765" spans="16:16" x14ac:dyDescent="0.3">
      <c r="P674765" s="83"/>
    </row>
    <row r="674766" spans="16:16" x14ac:dyDescent="0.3">
      <c r="P674766" s="83"/>
    </row>
    <row r="674767" spans="16:16" x14ac:dyDescent="0.3">
      <c r="P674767" s="83"/>
    </row>
    <row r="674768" spans="16:16" x14ac:dyDescent="0.3">
      <c r="P674768" s="83"/>
    </row>
    <row r="674769" spans="16:16" x14ac:dyDescent="0.3">
      <c r="P674769" s="83"/>
    </row>
    <row r="674770" spans="16:16" x14ac:dyDescent="0.3">
      <c r="P674770" s="83"/>
    </row>
    <row r="674771" spans="16:16" x14ac:dyDescent="0.3">
      <c r="P674771" s="83"/>
    </row>
    <row r="674772" spans="16:16" x14ac:dyDescent="0.3">
      <c r="P674772" s="83"/>
    </row>
    <row r="674773" spans="16:16" x14ac:dyDescent="0.3">
      <c r="P674773" s="83"/>
    </row>
    <row r="674774" spans="16:16" x14ac:dyDescent="0.3">
      <c r="P674774" s="83"/>
    </row>
    <row r="674775" spans="16:16" x14ac:dyDescent="0.3">
      <c r="P674775" s="83"/>
    </row>
    <row r="674776" spans="16:16" x14ac:dyDescent="0.3">
      <c r="P674776" s="83"/>
    </row>
    <row r="674777" spans="16:16" x14ac:dyDescent="0.3">
      <c r="P674777" s="83"/>
    </row>
    <row r="674778" spans="16:16" x14ac:dyDescent="0.3">
      <c r="P674778" s="83"/>
    </row>
    <row r="674779" spans="16:16" x14ac:dyDescent="0.3">
      <c r="P674779" s="83"/>
    </row>
    <row r="674780" spans="16:16" x14ac:dyDescent="0.3">
      <c r="P674780" s="83"/>
    </row>
    <row r="674781" spans="16:16" x14ac:dyDescent="0.3">
      <c r="P674781" s="83"/>
    </row>
    <row r="674782" spans="16:16" x14ac:dyDescent="0.3">
      <c r="P674782" s="83"/>
    </row>
    <row r="674783" spans="16:16" x14ac:dyDescent="0.3">
      <c r="P674783" s="83"/>
    </row>
    <row r="674784" spans="16:16" x14ac:dyDescent="0.3">
      <c r="P674784" s="83"/>
    </row>
    <row r="674785" spans="16:16" x14ac:dyDescent="0.3">
      <c r="P674785" s="83"/>
    </row>
    <row r="674786" spans="16:16" x14ac:dyDescent="0.3">
      <c r="P674786" s="83"/>
    </row>
    <row r="674787" spans="16:16" x14ac:dyDescent="0.3">
      <c r="P674787" s="83"/>
    </row>
    <row r="674788" spans="16:16" x14ac:dyDescent="0.3">
      <c r="P674788" s="83"/>
    </row>
    <row r="674789" spans="16:16" x14ac:dyDescent="0.3">
      <c r="P674789" s="83"/>
    </row>
    <row r="674790" spans="16:16" x14ac:dyDescent="0.3">
      <c r="P674790" s="83"/>
    </row>
    <row r="674791" spans="16:16" x14ac:dyDescent="0.3">
      <c r="P674791" s="83"/>
    </row>
    <row r="674792" spans="16:16" x14ac:dyDescent="0.3">
      <c r="P674792" s="83"/>
    </row>
    <row r="674793" spans="16:16" x14ac:dyDescent="0.3">
      <c r="P674793" s="83"/>
    </row>
    <row r="674794" spans="16:16" x14ac:dyDescent="0.3">
      <c r="P674794" s="83"/>
    </row>
    <row r="674795" spans="16:16" x14ac:dyDescent="0.3">
      <c r="P674795" s="83"/>
    </row>
    <row r="674796" spans="16:16" x14ac:dyDescent="0.3">
      <c r="P674796" s="83"/>
    </row>
    <row r="674797" spans="16:16" x14ac:dyDescent="0.3">
      <c r="P674797" s="83"/>
    </row>
    <row r="674798" spans="16:16" x14ac:dyDescent="0.3">
      <c r="P674798" s="83"/>
    </row>
    <row r="674799" spans="16:16" x14ac:dyDescent="0.3">
      <c r="P674799" s="83"/>
    </row>
    <row r="674800" spans="16:16" x14ac:dyDescent="0.3">
      <c r="P674800" s="83"/>
    </row>
    <row r="674801" spans="16:16" x14ac:dyDescent="0.3">
      <c r="P674801" s="83"/>
    </row>
    <row r="674802" spans="16:16" x14ac:dyDescent="0.3">
      <c r="P674802" s="83"/>
    </row>
    <row r="674803" spans="16:16" x14ac:dyDescent="0.3">
      <c r="P674803" s="83"/>
    </row>
    <row r="674804" spans="16:16" x14ac:dyDescent="0.3">
      <c r="P674804" s="83"/>
    </row>
    <row r="674805" spans="16:16" x14ac:dyDescent="0.3">
      <c r="P674805" s="83"/>
    </row>
    <row r="674806" spans="16:16" x14ac:dyDescent="0.3">
      <c r="P674806" s="83"/>
    </row>
    <row r="674807" spans="16:16" x14ac:dyDescent="0.3">
      <c r="P674807" s="83"/>
    </row>
    <row r="674808" spans="16:16" x14ac:dyDescent="0.3">
      <c r="P674808" s="83"/>
    </row>
    <row r="674809" spans="16:16" x14ac:dyDescent="0.3">
      <c r="P674809" s="83"/>
    </row>
    <row r="674810" spans="16:16" x14ac:dyDescent="0.3">
      <c r="P674810" s="83"/>
    </row>
    <row r="674811" spans="16:16" x14ac:dyDescent="0.3">
      <c r="P674811" s="83"/>
    </row>
    <row r="674812" spans="16:16" x14ac:dyDescent="0.3">
      <c r="P674812" s="83"/>
    </row>
    <row r="674813" spans="16:16" x14ac:dyDescent="0.3">
      <c r="P674813" s="83"/>
    </row>
    <row r="674814" spans="16:16" x14ac:dyDescent="0.3">
      <c r="P674814" s="83"/>
    </row>
    <row r="674815" spans="16:16" x14ac:dyDescent="0.3">
      <c r="P674815" s="83"/>
    </row>
    <row r="674816" spans="16:16" x14ac:dyDescent="0.3">
      <c r="P674816" s="83"/>
    </row>
    <row r="674817" spans="16:16" x14ac:dyDescent="0.3">
      <c r="P674817" s="83"/>
    </row>
    <row r="674818" spans="16:16" x14ac:dyDescent="0.3">
      <c r="P674818" s="83"/>
    </row>
    <row r="674819" spans="16:16" x14ac:dyDescent="0.3">
      <c r="P674819" s="83"/>
    </row>
    <row r="674820" spans="16:16" x14ac:dyDescent="0.3">
      <c r="P674820" s="83"/>
    </row>
    <row r="674821" spans="16:16" x14ac:dyDescent="0.3">
      <c r="P674821" s="83"/>
    </row>
    <row r="674822" spans="16:16" x14ac:dyDescent="0.3">
      <c r="P674822" s="83"/>
    </row>
    <row r="674823" spans="16:16" x14ac:dyDescent="0.3">
      <c r="P674823" s="83"/>
    </row>
    <row r="674824" spans="16:16" x14ac:dyDescent="0.3">
      <c r="P674824" s="83"/>
    </row>
    <row r="674825" spans="16:16" x14ac:dyDescent="0.3">
      <c r="P674825" s="83"/>
    </row>
    <row r="674826" spans="16:16" x14ac:dyDescent="0.3">
      <c r="P674826" s="83"/>
    </row>
    <row r="674827" spans="16:16" x14ac:dyDescent="0.3">
      <c r="P674827" s="83"/>
    </row>
    <row r="674828" spans="16:16" x14ac:dyDescent="0.3">
      <c r="P674828" s="83"/>
    </row>
    <row r="674829" spans="16:16" x14ac:dyDescent="0.3">
      <c r="P674829" s="83"/>
    </row>
    <row r="674830" spans="16:16" x14ac:dyDescent="0.3">
      <c r="P674830" s="83"/>
    </row>
    <row r="674831" spans="16:16" x14ac:dyDescent="0.3">
      <c r="P674831" s="83"/>
    </row>
    <row r="674832" spans="16:16" x14ac:dyDescent="0.3">
      <c r="P674832" s="83"/>
    </row>
    <row r="674833" spans="16:16" x14ac:dyDescent="0.3">
      <c r="P674833" s="83"/>
    </row>
    <row r="674834" spans="16:16" x14ac:dyDescent="0.3">
      <c r="P674834" s="83"/>
    </row>
    <row r="674835" spans="16:16" x14ac:dyDescent="0.3">
      <c r="P674835" s="83"/>
    </row>
    <row r="674836" spans="16:16" x14ac:dyDescent="0.3">
      <c r="P674836" s="83"/>
    </row>
    <row r="674837" spans="16:16" x14ac:dyDescent="0.3">
      <c r="P674837" s="83"/>
    </row>
    <row r="674838" spans="16:16" x14ac:dyDescent="0.3">
      <c r="P674838" s="83"/>
    </row>
    <row r="674839" spans="16:16" x14ac:dyDescent="0.3">
      <c r="P674839" s="83"/>
    </row>
    <row r="674840" spans="16:16" x14ac:dyDescent="0.3">
      <c r="P674840" s="83"/>
    </row>
    <row r="674841" spans="16:16" x14ac:dyDescent="0.3">
      <c r="P674841" s="83"/>
    </row>
    <row r="674842" spans="16:16" x14ac:dyDescent="0.3">
      <c r="P674842" s="83"/>
    </row>
    <row r="674843" spans="16:16" x14ac:dyDescent="0.3">
      <c r="P674843" s="83"/>
    </row>
    <row r="674844" spans="16:16" x14ac:dyDescent="0.3">
      <c r="P674844" s="83"/>
    </row>
    <row r="674845" spans="16:16" x14ac:dyDescent="0.3">
      <c r="P674845" s="83"/>
    </row>
    <row r="674846" spans="16:16" x14ac:dyDescent="0.3">
      <c r="P674846" s="83"/>
    </row>
    <row r="674847" spans="16:16" x14ac:dyDescent="0.3">
      <c r="P674847" s="83"/>
    </row>
    <row r="674848" spans="16:16" x14ac:dyDescent="0.3">
      <c r="P674848" s="83"/>
    </row>
    <row r="674849" spans="16:16" x14ac:dyDescent="0.3">
      <c r="P674849" s="83"/>
    </row>
    <row r="674850" spans="16:16" x14ac:dyDescent="0.3">
      <c r="P674850" s="83"/>
    </row>
    <row r="674851" spans="16:16" x14ac:dyDescent="0.3">
      <c r="P674851" s="83"/>
    </row>
    <row r="674852" spans="16:16" x14ac:dyDescent="0.3">
      <c r="P674852" s="83"/>
    </row>
    <row r="674853" spans="16:16" x14ac:dyDescent="0.3">
      <c r="P674853" s="83"/>
    </row>
    <row r="674854" spans="16:16" x14ac:dyDescent="0.3">
      <c r="P674854" s="83"/>
    </row>
    <row r="674855" spans="16:16" x14ac:dyDescent="0.3">
      <c r="P674855" s="83"/>
    </row>
    <row r="674856" spans="16:16" x14ac:dyDescent="0.3">
      <c r="P674856" s="83"/>
    </row>
    <row r="674857" spans="16:16" x14ac:dyDescent="0.3">
      <c r="P674857" s="83"/>
    </row>
    <row r="674858" spans="16:16" x14ac:dyDescent="0.3">
      <c r="P674858" s="83"/>
    </row>
    <row r="674859" spans="16:16" x14ac:dyDescent="0.3">
      <c r="P674859" s="83"/>
    </row>
    <row r="674860" spans="16:16" x14ac:dyDescent="0.3">
      <c r="P674860" s="83"/>
    </row>
    <row r="674861" spans="16:16" x14ac:dyDescent="0.3">
      <c r="P674861" s="83"/>
    </row>
    <row r="674862" spans="16:16" x14ac:dyDescent="0.3">
      <c r="P674862" s="83"/>
    </row>
    <row r="674863" spans="16:16" x14ac:dyDescent="0.3">
      <c r="P674863" s="83"/>
    </row>
    <row r="674864" spans="16:16" x14ac:dyDescent="0.3">
      <c r="P674864" s="83"/>
    </row>
    <row r="674865" spans="16:16" x14ac:dyDescent="0.3">
      <c r="P674865" s="83"/>
    </row>
    <row r="674866" spans="16:16" x14ac:dyDescent="0.3">
      <c r="P674866" s="83"/>
    </row>
    <row r="674867" spans="16:16" x14ac:dyDescent="0.3">
      <c r="P674867" s="83"/>
    </row>
    <row r="674868" spans="16:16" x14ac:dyDescent="0.3">
      <c r="P674868" s="83"/>
    </row>
    <row r="674869" spans="16:16" x14ac:dyDescent="0.3">
      <c r="P674869" s="83"/>
    </row>
    <row r="674870" spans="16:16" x14ac:dyDescent="0.3">
      <c r="P674870" s="83"/>
    </row>
    <row r="674871" spans="16:16" x14ac:dyDescent="0.3">
      <c r="P674871" s="83"/>
    </row>
    <row r="674872" spans="16:16" x14ac:dyDescent="0.3">
      <c r="P674872" s="83"/>
    </row>
    <row r="674873" spans="16:16" x14ac:dyDescent="0.3">
      <c r="P674873" s="83"/>
    </row>
    <row r="674874" spans="16:16" x14ac:dyDescent="0.3">
      <c r="P674874" s="83"/>
    </row>
    <row r="674875" spans="16:16" x14ac:dyDescent="0.3">
      <c r="P674875" s="83"/>
    </row>
    <row r="674876" spans="16:16" x14ac:dyDescent="0.3">
      <c r="P674876" s="83"/>
    </row>
    <row r="674877" spans="16:16" x14ac:dyDescent="0.3">
      <c r="P674877" s="83"/>
    </row>
    <row r="674878" spans="16:16" x14ac:dyDescent="0.3">
      <c r="P674878" s="83"/>
    </row>
    <row r="674879" spans="16:16" x14ac:dyDescent="0.3">
      <c r="P674879" s="83"/>
    </row>
    <row r="674880" spans="16:16" x14ac:dyDescent="0.3">
      <c r="P674880" s="83"/>
    </row>
    <row r="674881" spans="16:16" x14ac:dyDescent="0.3">
      <c r="P674881" s="83"/>
    </row>
    <row r="674882" spans="16:16" x14ac:dyDescent="0.3">
      <c r="P674882" s="83"/>
    </row>
    <row r="674883" spans="16:16" x14ac:dyDescent="0.3">
      <c r="P674883" s="83"/>
    </row>
    <row r="674884" spans="16:16" x14ac:dyDescent="0.3">
      <c r="P674884" s="83"/>
    </row>
    <row r="674885" spans="16:16" x14ac:dyDescent="0.3">
      <c r="P674885" s="83"/>
    </row>
    <row r="674886" spans="16:16" x14ac:dyDescent="0.3">
      <c r="P674886" s="83"/>
    </row>
    <row r="674887" spans="16:16" x14ac:dyDescent="0.3">
      <c r="P674887" s="83"/>
    </row>
    <row r="674888" spans="16:16" x14ac:dyDescent="0.3">
      <c r="P674888" s="83"/>
    </row>
    <row r="674889" spans="16:16" x14ac:dyDescent="0.3">
      <c r="P674889" s="83"/>
    </row>
    <row r="674890" spans="16:16" x14ac:dyDescent="0.3">
      <c r="P674890" s="83"/>
    </row>
    <row r="674891" spans="16:16" x14ac:dyDescent="0.3">
      <c r="P674891" s="83"/>
    </row>
    <row r="674892" spans="16:16" x14ac:dyDescent="0.3">
      <c r="P674892" s="83"/>
    </row>
    <row r="674893" spans="16:16" x14ac:dyDescent="0.3">
      <c r="P674893" s="83"/>
    </row>
    <row r="674894" spans="16:16" x14ac:dyDescent="0.3">
      <c r="P674894" s="83"/>
    </row>
    <row r="674895" spans="16:16" x14ac:dyDescent="0.3">
      <c r="P674895" s="83"/>
    </row>
    <row r="674896" spans="16:16" x14ac:dyDescent="0.3">
      <c r="P674896" s="83"/>
    </row>
    <row r="674897" spans="16:16" x14ac:dyDescent="0.3">
      <c r="P674897" s="83"/>
    </row>
    <row r="674898" spans="16:16" x14ac:dyDescent="0.3">
      <c r="P674898" s="83"/>
    </row>
    <row r="674899" spans="16:16" x14ac:dyDescent="0.3">
      <c r="P674899" s="83"/>
    </row>
    <row r="674900" spans="16:16" x14ac:dyDescent="0.3">
      <c r="P674900" s="83"/>
    </row>
    <row r="674901" spans="16:16" x14ac:dyDescent="0.3">
      <c r="P674901" s="83"/>
    </row>
    <row r="674902" spans="16:16" x14ac:dyDescent="0.3">
      <c r="P674902" s="83"/>
    </row>
    <row r="674903" spans="16:16" x14ac:dyDescent="0.3">
      <c r="P674903" s="83"/>
    </row>
    <row r="674904" spans="16:16" x14ac:dyDescent="0.3">
      <c r="P674904" s="83"/>
    </row>
    <row r="674905" spans="16:16" x14ac:dyDescent="0.3">
      <c r="P674905" s="83"/>
    </row>
    <row r="674906" spans="16:16" x14ac:dyDescent="0.3">
      <c r="P674906" s="83"/>
    </row>
    <row r="674907" spans="16:16" x14ac:dyDescent="0.3">
      <c r="P674907" s="83"/>
    </row>
    <row r="674908" spans="16:16" x14ac:dyDescent="0.3">
      <c r="P674908" s="83"/>
    </row>
    <row r="674909" spans="16:16" x14ac:dyDescent="0.3">
      <c r="P674909" s="83"/>
    </row>
    <row r="674910" spans="16:16" x14ac:dyDescent="0.3">
      <c r="P674910" s="83"/>
    </row>
    <row r="674911" spans="16:16" x14ac:dyDescent="0.3">
      <c r="P674911" s="83"/>
    </row>
    <row r="674912" spans="16:16" x14ac:dyDescent="0.3">
      <c r="P674912" s="83"/>
    </row>
    <row r="674913" spans="16:16" x14ac:dyDescent="0.3">
      <c r="P674913" s="83"/>
    </row>
    <row r="674914" spans="16:16" x14ac:dyDescent="0.3">
      <c r="P674914" s="83"/>
    </row>
    <row r="674915" spans="16:16" x14ac:dyDescent="0.3">
      <c r="P674915" s="83"/>
    </row>
    <row r="674916" spans="16:16" x14ac:dyDescent="0.3">
      <c r="P674916" s="83"/>
    </row>
    <row r="674917" spans="16:16" x14ac:dyDescent="0.3">
      <c r="P674917" s="83"/>
    </row>
    <row r="674918" spans="16:16" x14ac:dyDescent="0.3">
      <c r="P674918" s="83"/>
    </row>
    <row r="674919" spans="16:16" x14ac:dyDescent="0.3">
      <c r="P674919" s="83"/>
    </row>
    <row r="674920" spans="16:16" x14ac:dyDescent="0.3">
      <c r="P674920" s="83"/>
    </row>
    <row r="674921" spans="16:16" x14ac:dyDescent="0.3">
      <c r="P674921" s="83"/>
    </row>
    <row r="674922" spans="16:16" x14ac:dyDescent="0.3">
      <c r="P674922" s="83"/>
    </row>
    <row r="674923" spans="16:16" x14ac:dyDescent="0.3">
      <c r="P674923" s="83"/>
    </row>
    <row r="674924" spans="16:16" x14ac:dyDescent="0.3">
      <c r="P674924" s="83"/>
    </row>
    <row r="674925" spans="16:16" x14ac:dyDescent="0.3">
      <c r="P674925" s="83"/>
    </row>
    <row r="674926" spans="16:16" x14ac:dyDescent="0.3">
      <c r="P674926" s="83"/>
    </row>
    <row r="674927" spans="16:16" x14ac:dyDescent="0.3">
      <c r="P674927" s="83"/>
    </row>
    <row r="674928" spans="16:16" x14ac:dyDescent="0.3">
      <c r="P674928" s="83"/>
    </row>
    <row r="674929" spans="16:16" x14ac:dyDescent="0.3">
      <c r="P674929" s="83"/>
    </row>
    <row r="674930" spans="16:16" x14ac:dyDescent="0.3">
      <c r="P674930" s="83"/>
    </row>
    <row r="674931" spans="16:16" x14ac:dyDescent="0.3">
      <c r="P674931" s="83"/>
    </row>
    <row r="674932" spans="16:16" x14ac:dyDescent="0.3">
      <c r="P674932" s="83"/>
    </row>
    <row r="674933" spans="16:16" x14ac:dyDescent="0.3">
      <c r="P674933" s="83"/>
    </row>
    <row r="674934" spans="16:16" x14ac:dyDescent="0.3">
      <c r="P674934" s="83"/>
    </row>
    <row r="674935" spans="16:16" x14ac:dyDescent="0.3">
      <c r="P674935" s="83"/>
    </row>
    <row r="674936" spans="16:16" x14ac:dyDescent="0.3">
      <c r="P674936" s="83"/>
    </row>
    <row r="674937" spans="16:16" x14ac:dyDescent="0.3">
      <c r="P674937" s="83"/>
    </row>
    <row r="674938" spans="16:16" x14ac:dyDescent="0.3">
      <c r="P674938" s="83"/>
    </row>
    <row r="674939" spans="16:16" x14ac:dyDescent="0.3">
      <c r="P674939" s="83"/>
    </row>
    <row r="674940" spans="16:16" x14ac:dyDescent="0.3">
      <c r="P674940" s="83"/>
    </row>
    <row r="674941" spans="16:16" x14ac:dyDescent="0.3">
      <c r="P674941" s="83"/>
    </row>
    <row r="674942" spans="16:16" x14ac:dyDescent="0.3">
      <c r="P674942" s="83"/>
    </row>
    <row r="674943" spans="16:16" x14ac:dyDescent="0.3">
      <c r="P674943" s="83"/>
    </row>
    <row r="674944" spans="16:16" x14ac:dyDescent="0.3">
      <c r="P674944" s="83"/>
    </row>
    <row r="674945" spans="16:16" x14ac:dyDescent="0.3">
      <c r="P674945" s="83"/>
    </row>
    <row r="674946" spans="16:16" x14ac:dyDescent="0.3">
      <c r="P674946" s="83"/>
    </row>
    <row r="674947" spans="16:16" x14ac:dyDescent="0.3">
      <c r="P674947" s="83"/>
    </row>
    <row r="674948" spans="16:16" x14ac:dyDescent="0.3">
      <c r="P674948" s="83"/>
    </row>
    <row r="674949" spans="16:16" x14ac:dyDescent="0.3">
      <c r="P674949" s="83"/>
    </row>
    <row r="674950" spans="16:16" x14ac:dyDescent="0.3">
      <c r="P674950" s="83"/>
    </row>
    <row r="674951" spans="16:16" x14ac:dyDescent="0.3">
      <c r="P674951" s="83"/>
    </row>
    <row r="674952" spans="16:16" x14ac:dyDescent="0.3">
      <c r="P674952" s="83"/>
    </row>
    <row r="674953" spans="16:16" x14ac:dyDescent="0.3">
      <c r="P674953" s="83"/>
    </row>
    <row r="674954" spans="16:16" x14ac:dyDescent="0.3">
      <c r="P674954" s="83"/>
    </row>
    <row r="674955" spans="16:16" x14ac:dyDescent="0.3">
      <c r="P674955" s="83"/>
    </row>
    <row r="674956" spans="16:16" x14ac:dyDescent="0.3">
      <c r="P674956" s="83"/>
    </row>
    <row r="674957" spans="16:16" x14ac:dyDescent="0.3">
      <c r="P674957" s="83"/>
    </row>
    <row r="674958" spans="16:16" x14ac:dyDescent="0.3">
      <c r="P674958" s="83"/>
    </row>
    <row r="674959" spans="16:16" x14ac:dyDescent="0.3">
      <c r="P674959" s="83"/>
    </row>
    <row r="674960" spans="16:16" x14ac:dyDescent="0.3">
      <c r="P674960" s="83"/>
    </row>
    <row r="674961" spans="16:16" x14ac:dyDescent="0.3">
      <c r="P674961" s="83"/>
    </row>
    <row r="674962" spans="16:16" x14ac:dyDescent="0.3">
      <c r="P674962" s="83"/>
    </row>
    <row r="674963" spans="16:16" x14ac:dyDescent="0.3">
      <c r="P674963" s="83"/>
    </row>
    <row r="674964" spans="16:16" x14ac:dyDescent="0.3">
      <c r="P674964" s="83"/>
    </row>
    <row r="674965" spans="16:16" x14ac:dyDescent="0.3">
      <c r="P674965" s="83"/>
    </row>
    <row r="674966" spans="16:16" x14ac:dyDescent="0.3">
      <c r="P674966" s="83"/>
    </row>
    <row r="674967" spans="16:16" x14ac:dyDescent="0.3">
      <c r="P674967" s="83"/>
    </row>
    <row r="674968" spans="16:16" x14ac:dyDescent="0.3">
      <c r="P674968" s="83"/>
    </row>
    <row r="674969" spans="16:16" x14ac:dyDescent="0.3">
      <c r="P674969" s="83"/>
    </row>
    <row r="674970" spans="16:16" x14ac:dyDescent="0.3">
      <c r="P674970" s="83"/>
    </row>
    <row r="674971" spans="16:16" x14ac:dyDescent="0.3">
      <c r="P674971" s="83"/>
    </row>
    <row r="674972" spans="16:16" x14ac:dyDescent="0.3">
      <c r="P674972" s="83"/>
    </row>
    <row r="674973" spans="16:16" x14ac:dyDescent="0.3">
      <c r="P674973" s="83"/>
    </row>
    <row r="674974" spans="16:16" x14ac:dyDescent="0.3">
      <c r="P674974" s="83"/>
    </row>
    <row r="674975" spans="16:16" x14ac:dyDescent="0.3">
      <c r="P674975" s="83"/>
    </row>
    <row r="674976" spans="16:16" x14ac:dyDescent="0.3">
      <c r="P674976" s="83"/>
    </row>
    <row r="674977" spans="16:16" x14ac:dyDescent="0.3">
      <c r="P674977" s="83"/>
    </row>
    <row r="674978" spans="16:16" x14ac:dyDescent="0.3">
      <c r="P674978" s="83"/>
    </row>
    <row r="674979" spans="16:16" x14ac:dyDescent="0.3">
      <c r="P674979" s="83"/>
    </row>
    <row r="674980" spans="16:16" x14ac:dyDescent="0.3">
      <c r="P674980" s="83"/>
    </row>
    <row r="674981" spans="16:16" x14ac:dyDescent="0.3">
      <c r="P674981" s="83"/>
    </row>
    <row r="674982" spans="16:16" x14ac:dyDescent="0.3">
      <c r="P674982" s="83"/>
    </row>
    <row r="674983" spans="16:16" x14ac:dyDescent="0.3">
      <c r="P674983" s="83"/>
    </row>
    <row r="674984" spans="16:16" x14ac:dyDescent="0.3">
      <c r="P674984" s="83"/>
    </row>
    <row r="674985" spans="16:16" x14ac:dyDescent="0.3">
      <c r="P674985" s="83"/>
    </row>
    <row r="674986" spans="16:16" x14ac:dyDescent="0.3">
      <c r="P674986" s="83"/>
    </row>
    <row r="674987" spans="16:16" x14ac:dyDescent="0.3">
      <c r="P674987" s="83"/>
    </row>
    <row r="674988" spans="16:16" x14ac:dyDescent="0.3">
      <c r="P674988" s="83"/>
    </row>
    <row r="674989" spans="16:16" x14ac:dyDescent="0.3">
      <c r="P674989" s="83"/>
    </row>
    <row r="674990" spans="16:16" x14ac:dyDescent="0.3">
      <c r="P674990" s="83"/>
    </row>
    <row r="674991" spans="16:16" x14ac:dyDescent="0.3">
      <c r="P674991" s="83"/>
    </row>
    <row r="674992" spans="16:16" x14ac:dyDescent="0.3">
      <c r="P674992" s="83"/>
    </row>
    <row r="674993" spans="16:16" x14ac:dyDescent="0.3">
      <c r="P674993" s="83"/>
    </row>
    <row r="674994" spans="16:16" x14ac:dyDescent="0.3">
      <c r="P674994" s="83"/>
    </row>
    <row r="674995" spans="16:16" x14ac:dyDescent="0.3">
      <c r="P674995" s="83"/>
    </row>
    <row r="674996" spans="16:16" x14ac:dyDescent="0.3">
      <c r="P674996" s="83"/>
    </row>
    <row r="674997" spans="16:16" x14ac:dyDescent="0.3">
      <c r="P674997" s="83"/>
    </row>
    <row r="674998" spans="16:16" x14ac:dyDescent="0.3">
      <c r="P674998" s="83"/>
    </row>
    <row r="674999" spans="16:16" x14ac:dyDescent="0.3">
      <c r="P674999" s="83"/>
    </row>
    <row r="675000" spans="16:16" x14ac:dyDescent="0.3">
      <c r="P675000" s="83"/>
    </row>
    <row r="675001" spans="16:16" x14ac:dyDescent="0.3">
      <c r="P675001" s="83"/>
    </row>
    <row r="675002" spans="16:16" x14ac:dyDescent="0.3">
      <c r="P675002" s="83"/>
    </row>
    <row r="675003" spans="16:16" x14ac:dyDescent="0.3">
      <c r="P675003" s="83"/>
    </row>
    <row r="675004" spans="16:16" x14ac:dyDescent="0.3">
      <c r="P675004" s="83"/>
    </row>
    <row r="675005" spans="16:16" x14ac:dyDescent="0.3">
      <c r="P675005" s="83"/>
    </row>
    <row r="675006" spans="16:16" x14ac:dyDescent="0.3">
      <c r="P675006" s="83"/>
    </row>
    <row r="675007" spans="16:16" x14ac:dyDescent="0.3">
      <c r="P675007" s="83"/>
    </row>
    <row r="675008" spans="16:16" x14ac:dyDescent="0.3">
      <c r="P675008" s="83"/>
    </row>
    <row r="675009" spans="16:16" x14ac:dyDescent="0.3">
      <c r="P675009" s="83"/>
    </row>
    <row r="675010" spans="16:16" x14ac:dyDescent="0.3">
      <c r="P675010" s="83"/>
    </row>
    <row r="675011" spans="16:16" x14ac:dyDescent="0.3">
      <c r="P675011" s="83"/>
    </row>
    <row r="675012" spans="16:16" x14ac:dyDescent="0.3">
      <c r="P675012" s="83"/>
    </row>
    <row r="675013" spans="16:16" x14ac:dyDescent="0.3">
      <c r="P675013" s="83"/>
    </row>
    <row r="675014" spans="16:16" x14ac:dyDescent="0.3">
      <c r="P675014" s="83"/>
    </row>
    <row r="675015" spans="16:16" x14ac:dyDescent="0.3">
      <c r="P675015" s="83"/>
    </row>
    <row r="675016" spans="16:16" x14ac:dyDescent="0.3">
      <c r="P675016" s="83"/>
    </row>
    <row r="675017" spans="16:16" x14ac:dyDescent="0.3">
      <c r="P675017" s="83"/>
    </row>
    <row r="675018" spans="16:16" x14ac:dyDescent="0.3">
      <c r="P675018" s="83"/>
    </row>
    <row r="675019" spans="16:16" x14ac:dyDescent="0.3">
      <c r="P675019" s="83"/>
    </row>
    <row r="675020" spans="16:16" x14ac:dyDescent="0.3">
      <c r="P675020" s="83"/>
    </row>
    <row r="675021" spans="16:16" x14ac:dyDescent="0.3">
      <c r="P675021" s="83"/>
    </row>
    <row r="675022" spans="16:16" x14ac:dyDescent="0.3">
      <c r="P675022" s="83"/>
    </row>
    <row r="675023" spans="16:16" x14ac:dyDescent="0.3">
      <c r="P675023" s="83"/>
    </row>
    <row r="675024" spans="16:16" x14ac:dyDescent="0.3">
      <c r="P675024" s="83"/>
    </row>
    <row r="675025" spans="16:16" x14ac:dyDescent="0.3">
      <c r="P675025" s="83"/>
    </row>
    <row r="675026" spans="16:16" x14ac:dyDescent="0.3">
      <c r="P675026" s="83"/>
    </row>
    <row r="675027" spans="16:16" x14ac:dyDescent="0.3">
      <c r="P675027" s="83"/>
    </row>
    <row r="675028" spans="16:16" x14ac:dyDescent="0.3">
      <c r="P675028" s="83"/>
    </row>
    <row r="675029" spans="16:16" x14ac:dyDescent="0.3">
      <c r="P675029" s="83"/>
    </row>
    <row r="675030" spans="16:16" x14ac:dyDescent="0.3">
      <c r="P675030" s="83"/>
    </row>
    <row r="675031" spans="16:16" x14ac:dyDescent="0.3">
      <c r="P675031" s="83"/>
    </row>
    <row r="675032" spans="16:16" x14ac:dyDescent="0.3">
      <c r="P675032" s="83"/>
    </row>
    <row r="675033" spans="16:16" x14ac:dyDescent="0.3">
      <c r="P675033" s="83"/>
    </row>
    <row r="675034" spans="16:16" x14ac:dyDescent="0.3">
      <c r="P675034" s="83"/>
    </row>
    <row r="675035" spans="16:16" x14ac:dyDescent="0.3">
      <c r="P675035" s="83"/>
    </row>
    <row r="675036" spans="16:16" x14ac:dyDescent="0.3">
      <c r="P675036" s="83"/>
    </row>
    <row r="675037" spans="16:16" x14ac:dyDescent="0.3">
      <c r="P675037" s="83"/>
    </row>
    <row r="675038" spans="16:16" x14ac:dyDescent="0.3">
      <c r="P675038" s="83"/>
    </row>
    <row r="675039" spans="16:16" x14ac:dyDescent="0.3">
      <c r="P675039" s="83"/>
    </row>
    <row r="675040" spans="16:16" x14ac:dyDescent="0.3">
      <c r="P675040" s="83"/>
    </row>
    <row r="675041" spans="16:16" x14ac:dyDescent="0.3">
      <c r="P675041" s="83"/>
    </row>
    <row r="675042" spans="16:16" x14ac:dyDescent="0.3">
      <c r="P675042" s="83"/>
    </row>
    <row r="675043" spans="16:16" x14ac:dyDescent="0.3">
      <c r="P675043" s="83"/>
    </row>
    <row r="675044" spans="16:16" x14ac:dyDescent="0.3">
      <c r="P675044" s="83"/>
    </row>
    <row r="675045" spans="16:16" x14ac:dyDescent="0.3">
      <c r="P675045" s="83"/>
    </row>
    <row r="675046" spans="16:16" x14ac:dyDescent="0.3">
      <c r="P675046" s="83"/>
    </row>
    <row r="675047" spans="16:16" x14ac:dyDescent="0.3">
      <c r="P675047" s="83"/>
    </row>
    <row r="675048" spans="16:16" x14ac:dyDescent="0.3">
      <c r="P675048" s="83"/>
    </row>
    <row r="675049" spans="16:16" x14ac:dyDescent="0.3">
      <c r="P675049" s="83"/>
    </row>
    <row r="675050" spans="16:16" x14ac:dyDescent="0.3">
      <c r="P675050" s="83"/>
    </row>
    <row r="675051" spans="16:16" x14ac:dyDescent="0.3">
      <c r="P675051" s="83"/>
    </row>
    <row r="675052" spans="16:16" x14ac:dyDescent="0.3">
      <c r="P675052" s="83"/>
    </row>
    <row r="675053" spans="16:16" x14ac:dyDescent="0.3">
      <c r="P675053" s="83"/>
    </row>
    <row r="675054" spans="16:16" x14ac:dyDescent="0.3">
      <c r="P675054" s="83"/>
    </row>
    <row r="675055" spans="16:16" x14ac:dyDescent="0.3">
      <c r="P675055" s="83"/>
    </row>
    <row r="675056" spans="16:16" x14ac:dyDescent="0.3">
      <c r="P675056" s="83"/>
    </row>
    <row r="675057" spans="16:16" x14ac:dyDescent="0.3">
      <c r="P675057" s="83"/>
    </row>
    <row r="675058" spans="16:16" x14ac:dyDescent="0.3">
      <c r="P675058" s="83"/>
    </row>
    <row r="675059" spans="16:16" x14ac:dyDescent="0.3">
      <c r="P675059" s="83"/>
    </row>
    <row r="675060" spans="16:16" x14ac:dyDescent="0.3">
      <c r="P675060" s="83"/>
    </row>
    <row r="675061" spans="16:16" x14ac:dyDescent="0.3">
      <c r="P675061" s="83"/>
    </row>
    <row r="675062" spans="16:16" x14ac:dyDescent="0.3">
      <c r="P675062" s="83"/>
    </row>
    <row r="675063" spans="16:16" x14ac:dyDescent="0.3">
      <c r="P675063" s="83"/>
    </row>
    <row r="675064" spans="16:16" x14ac:dyDescent="0.3">
      <c r="P675064" s="83"/>
    </row>
    <row r="675065" spans="16:16" x14ac:dyDescent="0.3">
      <c r="P675065" s="83"/>
    </row>
    <row r="675066" spans="16:16" x14ac:dyDescent="0.3">
      <c r="P675066" s="83"/>
    </row>
    <row r="675067" spans="16:16" x14ac:dyDescent="0.3">
      <c r="P675067" s="83"/>
    </row>
    <row r="675068" spans="16:16" x14ac:dyDescent="0.3">
      <c r="P675068" s="83"/>
    </row>
    <row r="675069" spans="16:16" x14ac:dyDescent="0.3">
      <c r="P675069" s="83"/>
    </row>
    <row r="675070" spans="16:16" x14ac:dyDescent="0.3">
      <c r="P675070" s="83"/>
    </row>
    <row r="675071" spans="16:16" x14ac:dyDescent="0.3">
      <c r="P675071" s="83"/>
    </row>
    <row r="675072" spans="16:16" x14ac:dyDescent="0.3">
      <c r="P675072" s="83"/>
    </row>
    <row r="675073" spans="16:16" x14ac:dyDescent="0.3">
      <c r="P675073" s="83"/>
    </row>
    <row r="675074" spans="16:16" x14ac:dyDescent="0.3">
      <c r="P675074" s="83"/>
    </row>
    <row r="675075" spans="16:16" x14ac:dyDescent="0.3">
      <c r="P675075" s="83"/>
    </row>
    <row r="675076" spans="16:16" x14ac:dyDescent="0.3">
      <c r="P675076" s="83"/>
    </row>
    <row r="675077" spans="16:16" x14ac:dyDescent="0.3">
      <c r="P675077" s="83"/>
    </row>
    <row r="675078" spans="16:16" x14ac:dyDescent="0.3">
      <c r="P675078" s="83"/>
    </row>
    <row r="675079" spans="16:16" x14ac:dyDescent="0.3">
      <c r="P675079" s="83"/>
    </row>
    <row r="675080" spans="16:16" x14ac:dyDescent="0.3">
      <c r="P675080" s="83"/>
    </row>
    <row r="675081" spans="16:16" x14ac:dyDescent="0.3">
      <c r="P675081" s="83"/>
    </row>
    <row r="675082" spans="16:16" x14ac:dyDescent="0.3">
      <c r="P675082" s="83"/>
    </row>
    <row r="675083" spans="16:16" x14ac:dyDescent="0.3">
      <c r="P675083" s="83"/>
    </row>
    <row r="675084" spans="16:16" x14ac:dyDescent="0.3">
      <c r="P675084" s="83"/>
    </row>
    <row r="675085" spans="16:16" x14ac:dyDescent="0.3">
      <c r="P675085" s="83"/>
    </row>
    <row r="675086" spans="16:16" x14ac:dyDescent="0.3">
      <c r="P675086" s="83"/>
    </row>
    <row r="675087" spans="16:16" x14ac:dyDescent="0.3">
      <c r="P675087" s="83"/>
    </row>
    <row r="675088" spans="16:16" x14ac:dyDescent="0.3">
      <c r="P675088" s="83"/>
    </row>
    <row r="675089" spans="16:16" x14ac:dyDescent="0.3">
      <c r="P675089" s="83"/>
    </row>
    <row r="675090" spans="16:16" x14ac:dyDescent="0.3">
      <c r="P675090" s="83"/>
    </row>
    <row r="675091" spans="16:16" x14ac:dyDescent="0.3">
      <c r="P675091" s="83"/>
    </row>
    <row r="675092" spans="16:16" x14ac:dyDescent="0.3">
      <c r="P675092" s="83"/>
    </row>
    <row r="675093" spans="16:16" x14ac:dyDescent="0.3">
      <c r="P675093" s="83"/>
    </row>
    <row r="675094" spans="16:16" x14ac:dyDescent="0.3">
      <c r="P675094" s="83"/>
    </row>
    <row r="675095" spans="16:16" x14ac:dyDescent="0.3">
      <c r="P675095" s="83"/>
    </row>
    <row r="675096" spans="16:16" x14ac:dyDescent="0.3">
      <c r="P675096" s="83"/>
    </row>
    <row r="675097" spans="16:16" x14ac:dyDescent="0.3">
      <c r="P675097" s="83"/>
    </row>
    <row r="675098" spans="16:16" x14ac:dyDescent="0.3">
      <c r="P675098" s="83"/>
    </row>
    <row r="675099" spans="16:16" x14ac:dyDescent="0.3">
      <c r="P675099" s="83"/>
    </row>
    <row r="675100" spans="16:16" x14ac:dyDescent="0.3">
      <c r="P675100" s="83"/>
    </row>
    <row r="675101" spans="16:16" x14ac:dyDescent="0.3">
      <c r="P675101" s="83"/>
    </row>
    <row r="675102" spans="16:16" x14ac:dyDescent="0.3">
      <c r="P675102" s="83"/>
    </row>
    <row r="675103" spans="16:16" x14ac:dyDescent="0.3">
      <c r="P675103" s="83"/>
    </row>
    <row r="675104" spans="16:16" x14ac:dyDescent="0.3">
      <c r="P675104" s="83"/>
    </row>
    <row r="675105" spans="16:16" x14ac:dyDescent="0.3">
      <c r="P675105" s="83"/>
    </row>
    <row r="675106" spans="16:16" x14ac:dyDescent="0.3">
      <c r="P675106" s="83"/>
    </row>
    <row r="675107" spans="16:16" x14ac:dyDescent="0.3">
      <c r="P675107" s="83"/>
    </row>
    <row r="675108" spans="16:16" x14ac:dyDescent="0.3">
      <c r="P675108" s="83"/>
    </row>
    <row r="675109" spans="16:16" x14ac:dyDescent="0.3">
      <c r="P675109" s="83"/>
    </row>
    <row r="675110" spans="16:16" x14ac:dyDescent="0.3">
      <c r="P675110" s="83"/>
    </row>
    <row r="675111" spans="16:16" x14ac:dyDescent="0.3">
      <c r="P675111" s="83"/>
    </row>
    <row r="675112" spans="16:16" x14ac:dyDescent="0.3">
      <c r="P675112" s="83"/>
    </row>
    <row r="675113" spans="16:16" x14ac:dyDescent="0.3">
      <c r="P675113" s="83"/>
    </row>
    <row r="675114" spans="16:16" x14ac:dyDescent="0.3">
      <c r="P675114" s="83"/>
    </row>
    <row r="675115" spans="16:16" x14ac:dyDescent="0.3">
      <c r="P675115" s="83"/>
    </row>
    <row r="675116" spans="16:16" x14ac:dyDescent="0.3">
      <c r="P675116" s="83"/>
    </row>
    <row r="675117" spans="16:16" x14ac:dyDescent="0.3">
      <c r="P675117" s="83"/>
    </row>
    <row r="675118" spans="16:16" x14ac:dyDescent="0.3">
      <c r="P675118" s="83"/>
    </row>
    <row r="675119" spans="16:16" x14ac:dyDescent="0.3">
      <c r="P675119" s="83"/>
    </row>
    <row r="675120" spans="16:16" x14ac:dyDescent="0.3">
      <c r="P675120" s="83"/>
    </row>
    <row r="675121" spans="16:16" x14ac:dyDescent="0.3">
      <c r="P675121" s="83"/>
    </row>
    <row r="675122" spans="16:16" x14ac:dyDescent="0.3">
      <c r="P675122" s="83"/>
    </row>
    <row r="675123" spans="16:16" x14ac:dyDescent="0.3">
      <c r="P675123" s="83"/>
    </row>
    <row r="675124" spans="16:16" x14ac:dyDescent="0.3">
      <c r="P675124" s="83"/>
    </row>
    <row r="675125" spans="16:16" x14ac:dyDescent="0.3">
      <c r="P675125" s="83"/>
    </row>
    <row r="675126" spans="16:16" x14ac:dyDescent="0.3">
      <c r="P675126" s="83"/>
    </row>
    <row r="675127" spans="16:16" x14ac:dyDescent="0.3">
      <c r="P675127" s="83"/>
    </row>
    <row r="675128" spans="16:16" x14ac:dyDescent="0.3">
      <c r="P675128" s="83"/>
    </row>
    <row r="675129" spans="16:16" x14ac:dyDescent="0.3">
      <c r="P675129" s="83"/>
    </row>
    <row r="675130" spans="16:16" x14ac:dyDescent="0.3">
      <c r="P675130" s="83"/>
    </row>
    <row r="675131" spans="16:16" x14ac:dyDescent="0.3">
      <c r="P675131" s="83"/>
    </row>
    <row r="675132" spans="16:16" x14ac:dyDescent="0.3">
      <c r="P675132" s="83"/>
    </row>
    <row r="675133" spans="16:16" x14ac:dyDescent="0.3">
      <c r="P675133" s="83"/>
    </row>
    <row r="675134" spans="16:16" x14ac:dyDescent="0.3">
      <c r="P675134" s="83"/>
    </row>
    <row r="675135" spans="16:16" x14ac:dyDescent="0.3">
      <c r="P675135" s="83"/>
    </row>
    <row r="675136" spans="16:16" x14ac:dyDescent="0.3">
      <c r="P675136" s="83"/>
    </row>
    <row r="675137" spans="16:16" x14ac:dyDescent="0.3">
      <c r="P675137" s="83"/>
    </row>
    <row r="675138" spans="16:16" x14ac:dyDescent="0.3">
      <c r="P675138" s="83"/>
    </row>
    <row r="675139" spans="16:16" x14ac:dyDescent="0.3">
      <c r="P675139" s="83"/>
    </row>
    <row r="675140" spans="16:16" x14ac:dyDescent="0.3">
      <c r="P675140" s="83"/>
    </row>
    <row r="675141" spans="16:16" x14ac:dyDescent="0.3">
      <c r="P675141" s="83"/>
    </row>
    <row r="675142" spans="16:16" x14ac:dyDescent="0.3">
      <c r="P675142" s="83"/>
    </row>
    <row r="675143" spans="16:16" x14ac:dyDescent="0.3">
      <c r="P675143" s="83"/>
    </row>
    <row r="675144" spans="16:16" x14ac:dyDescent="0.3">
      <c r="P675144" s="83"/>
    </row>
    <row r="675145" spans="16:16" x14ac:dyDescent="0.3">
      <c r="P675145" s="83"/>
    </row>
    <row r="675146" spans="16:16" x14ac:dyDescent="0.3">
      <c r="P675146" s="83"/>
    </row>
    <row r="675147" spans="16:16" x14ac:dyDescent="0.3">
      <c r="P675147" s="83"/>
    </row>
    <row r="675148" spans="16:16" x14ac:dyDescent="0.3">
      <c r="P675148" s="83"/>
    </row>
    <row r="675149" spans="16:16" x14ac:dyDescent="0.3">
      <c r="P675149" s="83"/>
    </row>
    <row r="675150" spans="16:16" x14ac:dyDescent="0.3">
      <c r="P675150" s="83"/>
    </row>
    <row r="675151" spans="16:16" x14ac:dyDescent="0.3">
      <c r="P675151" s="83"/>
    </row>
    <row r="675152" spans="16:16" x14ac:dyDescent="0.3">
      <c r="P675152" s="83"/>
    </row>
    <row r="675153" spans="16:16" x14ac:dyDescent="0.3">
      <c r="P675153" s="83"/>
    </row>
    <row r="675154" spans="16:16" x14ac:dyDescent="0.3">
      <c r="P675154" s="83"/>
    </row>
    <row r="675155" spans="16:16" x14ac:dyDescent="0.3">
      <c r="P675155" s="83"/>
    </row>
    <row r="675156" spans="16:16" x14ac:dyDescent="0.3">
      <c r="P675156" s="83"/>
    </row>
    <row r="675157" spans="16:16" x14ac:dyDescent="0.3">
      <c r="P675157" s="83"/>
    </row>
    <row r="675158" spans="16:16" x14ac:dyDescent="0.3">
      <c r="P675158" s="83"/>
    </row>
    <row r="675159" spans="16:16" x14ac:dyDescent="0.3">
      <c r="P675159" s="83"/>
    </row>
    <row r="675160" spans="16:16" x14ac:dyDescent="0.3">
      <c r="P675160" s="83"/>
    </row>
    <row r="675161" spans="16:16" x14ac:dyDescent="0.3">
      <c r="P675161" s="83"/>
    </row>
    <row r="675162" spans="16:16" x14ac:dyDescent="0.3">
      <c r="P675162" s="83"/>
    </row>
    <row r="675163" spans="16:16" x14ac:dyDescent="0.3">
      <c r="P675163" s="83"/>
    </row>
    <row r="675164" spans="16:16" x14ac:dyDescent="0.3">
      <c r="P675164" s="83"/>
    </row>
    <row r="675165" spans="16:16" x14ac:dyDescent="0.3">
      <c r="P675165" s="83"/>
    </row>
    <row r="675166" spans="16:16" x14ac:dyDescent="0.3">
      <c r="P675166" s="83"/>
    </row>
    <row r="675167" spans="16:16" x14ac:dyDescent="0.3">
      <c r="P675167" s="83"/>
    </row>
    <row r="675168" spans="16:16" x14ac:dyDescent="0.3">
      <c r="P675168" s="83"/>
    </row>
    <row r="675169" spans="16:16" x14ac:dyDescent="0.3">
      <c r="P675169" s="83"/>
    </row>
    <row r="675170" spans="16:16" x14ac:dyDescent="0.3">
      <c r="P675170" s="83"/>
    </row>
    <row r="675171" spans="16:16" x14ac:dyDescent="0.3">
      <c r="P675171" s="83"/>
    </row>
    <row r="675172" spans="16:16" x14ac:dyDescent="0.3">
      <c r="P675172" s="83"/>
    </row>
    <row r="675173" spans="16:16" x14ac:dyDescent="0.3">
      <c r="P675173" s="83"/>
    </row>
    <row r="675174" spans="16:16" x14ac:dyDescent="0.3">
      <c r="P675174" s="83"/>
    </row>
    <row r="675175" spans="16:16" x14ac:dyDescent="0.3">
      <c r="P675175" s="83"/>
    </row>
    <row r="675176" spans="16:16" x14ac:dyDescent="0.3">
      <c r="P675176" s="83"/>
    </row>
    <row r="675177" spans="16:16" x14ac:dyDescent="0.3">
      <c r="P675177" s="83"/>
    </row>
    <row r="675178" spans="16:16" x14ac:dyDescent="0.3">
      <c r="P675178" s="83"/>
    </row>
    <row r="675179" spans="16:16" x14ac:dyDescent="0.3">
      <c r="P675179" s="83"/>
    </row>
    <row r="675180" spans="16:16" x14ac:dyDescent="0.3">
      <c r="P675180" s="83"/>
    </row>
    <row r="675181" spans="16:16" x14ac:dyDescent="0.3">
      <c r="P675181" s="83"/>
    </row>
    <row r="675182" spans="16:16" x14ac:dyDescent="0.3">
      <c r="P675182" s="83"/>
    </row>
    <row r="675183" spans="16:16" x14ac:dyDescent="0.3">
      <c r="P675183" s="83"/>
    </row>
    <row r="675184" spans="16:16" x14ac:dyDescent="0.3">
      <c r="P675184" s="83"/>
    </row>
    <row r="675185" spans="16:16" x14ac:dyDescent="0.3">
      <c r="P675185" s="83"/>
    </row>
    <row r="675186" spans="16:16" x14ac:dyDescent="0.3">
      <c r="P675186" s="83"/>
    </row>
    <row r="675187" spans="16:16" x14ac:dyDescent="0.3">
      <c r="P675187" s="83"/>
    </row>
    <row r="675188" spans="16:16" x14ac:dyDescent="0.3">
      <c r="P675188" s="83"/>
    </row>
    <row r="675189" spans="16:16" x14ac:dyDescent="0.3">
      <c r="P675189" s="83"/>
    </row>
    <row r="675190" spans="16:16" x14ac:dyDescent="0.3">
      <c r="P675190" s="83"/>
    </row>
    <row r="675191" spans="16:16" x14ac:dyDescent="0.3">
      <c r="P675191" s="83"/>
    </row>
    <row r="675192" spans="16:16" x14ac:dyDescent="0.3">
      <c r="P675192" s="83"/>
    </row>
    <row r="675193" spans="16:16" x14ac:dyDescent="0.3">
      <c r="P675193" s="83"/>
    </row>
    <row r="675194" spans="16:16" x14ac:dyDescent="0.3">
      <c r="P675194" s="83"/>
    </row>
    <row r="675195" spans="16:16" x14ac:dyDescent="0.3">
      <c r="P675195" s="83"/>
    </row>
    <row r="675196" spans="16:16" x14ac:dyDescent="0.3">
      <c r="P675196" s="83"/>
    </row>
    <row r="675197" spans="16:16" x14ac:dyDescent="0.3">
      <c r="P675197" s="83"/>
    </row>
    <row r="675198" spans="16:16" x14ac:dyDescent="0.3">
      <c r="P675198" s="83"/>
    </row>
    <row r="675199" spans="16:16" x14ac:dyDescent="0.3">
      <c r="P675199" s="83"/>
    </row>
    <row r="675200" spans="16:16" x14ac:dyDescent="0.3">
      <c r="P675200" s="83"/>
    </row>
    <row r="675201" spans="16:16" x14ac:dyDescent="0.3">
      <c r="P675201" s="83"/>
    </row>
    <row r="675202" spans="16:16" x14ac:dyDescent="0.3">
      <c r="P675202" s="83"/>
    </row>
    <row r="675203" spans="16:16" x14ac:dyDescent="0.3">
      <c r="P675203" s="83"/>
    </row>
    <row r="675204" spans="16:16" x14ac:dyDescent="0.3">
      <c r="P675204" s="83"/>
    </row>
    <row r="675205" spans="16:16" x14ac:dyDescent="0.3">
      <c r="P675205" s="83"/>
    </row>
    <row r="675206" spans="16:16" x14ac:dyDescent="0.3">
      <c r="P675206" s="83"/>
    </row>
    <row r="675207" spans="16:16" x14ac:dyDescent="0.3">
      <c r="P675207" s="83"/>
    </row>
    <row r="675208" spans="16:16" x14ac:dyDescent="0.3">
      <c r="P675208" s="83"/>
    </row>
    <row r="675209" spans="16:16" x14ac:dyDescent="0.3">
      <c r="P675209" s="83"/>
    </row>
    <row r="675210" spans="16:16" x14ac:dyDescent="0.3">
      <c r="P675210" s="83"/>
    </row>
    <row r="675211" spans="16:16" x14ac:dyDescent="0.3">
      <c r="P675211" s="83"/>
    </row>
    <row r="675212" spans="16:16" x14ac:dyDescent="0.3">
      <c r="P675212" s="83"/>
    </row>
    <row r="675213" spans="16:16" x14ac:dyDescent="0.3">
      <c r="P675213" s="83"/>
    </row>
    <row r="675214" spans="16:16" x14ac:dyDescent="0.3">
      <c r="P675214" s="83"/>
    </row>
    <row r="675215" spans="16:16" x14ac:dyDescent="0.3">
      <c r="P675215" s="83"/>
    </row>
    <row r="675216" spans="16:16" x14ac:dyDescent="0.3">
      <c r="P675216" s="83"/>
    </row>
    <row r="675217" spans="16:16" x14ac:dyDescent="0.3">
      <c r="P675217" s="83"/>
    </row>
    <row r="675218" spans="16:16" x14ac:dyDescent="0.3">
      <c r="P675218" s="83"/>
    </row>
    <row r="675219" spans="16:16" x14ac:dyDescent="0.3">
      <c r="P675219" s="83"/>
    </row>
    <row r="675220" spans="16:16" x14ac:dyDescent="0.3">
      <c r="P675220" s="83"/>
    </row>
    <row r="675221" spans="16:16" x14ac:dyDescent="0.3">
      <c r="P675221" s="83"/>
    </row>
    <row r="675222" spans="16:16" x14ac:dyDescent="0.3">
      <c r="P675222" s="83"/>
    </row>
    <row r="675223" spans="16:16" x14ac:dyDescent="0.3">
      <c r="P675223" s="83"/>
    </row>
    <row r="675224" spans="16:16" x14ac:dyDescent="0.3">
      <c r="P675224" s="83"/>
    </row>
    <row r="675225" spans="16:16" x14ac:dyDescent="0.3">
      <c r="P675225" s="83"/>
    </row>
    <row r="675226" spans="16:16" x14ac:dyDescent="0.3">
      <c r="P675226" s="83"/>
    </row>
    <row r="675227" spans="16:16" x14ac:dyDescent="0.3">
      <c r="P675227" s="83"/>
    </row>
    <row r="675228" spans="16:16" x14ac:dyDescent="0.3">
      <c r="P675228" s="83"/>
    </row>
    <row r="675229" spans="16:16" x14ac:dyDescent="0.3">
      <c r="P675229" s="83"/>
    </row>
    <row r="675230" spans="16:16" x14ac:dyDescent="0.3">
      <c r="P675230" s="83"/>
    </row>
    <row r="675231" spans="16:16" x14ac:dyDescent="0.3">
      <c r="P675231" s="83"/>
    </row>
    <row r="675232" spans="16:16" x14ac:dyDescent="0.3">
      <c r="P675232" s="83"/>
    </row>
    <row r="675233" spans="16:16" x14ac:dyDescent="0.3">
      <c r="P675233" s="83"/>
    </row>
    <row r="675234" spans="16:16" x14ac:dyDescent="0.3">
      <c r="P675234" s="83"/>
    </row>
    <row r="675235" spans="16:16" x14ac:dyDescent="0.3">
      <c r="P675235" s="83"/>
    </row>
    <row r="675236" spans="16:16" x14ac:dyDescent="0.3">
      <c r="P675236" s="83"/>
    </row>
    <row r="675237" spans="16:16" x14ac:dyDescent="0.3">
      <c r="P675237" s="83"/>
    </row>
    <row r="675238" spans="16:16" x14ac:dyDescent="0.3">
      <c r="P675238" s="83"/>
    </row>
    <row r="675239" spans="16:16" x14ac:dyDescent="0.3">
      <c r="P675239" s="83"/>
    </row>
    <row r="675240" spans="16:16" x14ac:dyDescent="0.3">
      <c r="P675240" s="83"/>
    </row>
    <row r="675241" spans="16:16" x14ac:dyDescent="0.3">
      <c r="P675241" s="83"/>
    </row>
    <row r="675242" spans="16:16" x14ac:dyDescent="0.3">
      <c r="P675242" s="83"/>
    </row>
    <row r="675243" spans="16:16" x14ac:dyDescent="0.3">
      <c r="P675243" s="83"/>
    </row>
    <row r="675244" spans="16:16" x14ac:dyDescent="0.3">
      <c r="P675244" s="83"/>
    </row>
    <row r="675245" spans="16:16" x14ac:dyDescent="0.3">
      <c r="P675245" s="83"/>
    </row>
    <row r="675246" spans="16:16" x14ac:dyDescent="0.3">
      <c r="P675246" s="83"/>
    </row>
    <row r="675247" spans="16:16" x14ac:dyDescent="0.3">
      <c r="P675247" s="83"/>
    </row>
    <row r="675248" spans="16:16" x14ac:dyDescent="0.3">
      <c r="P675248" s="83"/>
    </row>
    <row r="675249" spans="16:16" x14ac:dyDescent="0.3">
      <c r="P675249" s="83"/>
    </row>
    <row r="675250" spans="16:16" x14ac:dyDescent="0.3">
      <c r="P675250" s="83"/>
    </row>
    <row r="675251" spans="16:16" x14ac:dyDescent="0.3">
      <c r="P675251" s="83"/>
    </row>
    <row r="675252" spans="16:16" x14ac:dyDescent="0.3">
      <c r="P675252" s="83"/>
    </row>
    <row r="675253" spans="16:16" x14ac:dyDescent="0.3">
      <c r="P675253" s="83"/>
    </row>
    <row r="675254" spans="16:16" x14ac:dyDescent="0.3">
      <c r="P675254" s="83"/>
    </row>
    <row r="675255" spans="16:16" x14ac:dyDescent="0.3">
      <c r="P675255" s="83"/>
    </row>
    <row r="675256" spans="16:16" x14ac:dyDescent="0.3">
      <c r="P675256" s="83"/>
    </row>
    <row r="675257" spans="16:16" x14ac:dyDescent="0.3">
      <c r="P675257" s="83"/>
    </row>
    <row r="675258" spans="16:16" x14ac:dyDescent="0.3">
      <c r="P675258" s="83"/>
    </row>
    <row r="675259" spans="16:16" x14ac:dyDescent="0.3">
      <c r="P675259" s="83"/>
    </row>
    <row r="675260" spans="16:16" x14ac:dyDescent="0.3">
      <c r="P675260" s="83"/>
    </row>
    <row r="675261" spans="16:16" x14ac:dyDescent="0.3">
      <c r="P675261" s="83"/>
    </row>
    <row r="675262" spans="16:16" x14ac:dyDescent="0.3">
      <c r="P675262" s="83"/>
    </row>
    <row r="675263" spans="16:16" x14ac:dyDescent="0.3">
      <c r="P675263" s="83"/>
    </row>
    <row r="675264" spans="16:16" x14ac:dyDescent="0.3">
      <c r="P675264" s="83"/>
    </row>
    <row r="675265" spans="16:16" x14ac:dyDescent="0.3">
      <c r="P675265" s="83"/>
    </row>
    <row r="675266" spans="16:16" x14ac:dyDescent="0.3">
      <c r="P675266" s="83"/>
    </row>
    <row r="675267" spans="16:16" x14ac:dyDescent="0.3">
      <c r="P675267" s="83"/>
    </row>
    <row r="675268" spans="16:16" x14ac:dyDescent="0.3">
      <c r="P675268" s="83"/>
    </row>
    <row r="675269" spans="16:16" x14ac:dyDescent="0.3">
      <c r="P675269" s="83"/>
    </row>
    <row r="675270" spans="16:16" x14ac:dyDescent="0.3">
      <c r="P675270" s="83"/>
    </row>
    <row r="675271" spans="16:16" x14ac:dyDescent="0.3">
      <c r="P675271" s="83"/>
    </row>
    <row r="675272" spans="16:16" x14ac:dyDescent="0.3">
      <c r="P675272" s="83"/>
    </row>
    <row r="675273" spans="16:16" x14ac:dyDescent="0.3">
      <c r="P675273" s="83"/>
    </row>
    <row r="675274" spans="16:16" x14ac:dyDescent="0.3">
      <c r="P675274" s="83"/>
    </row>
    <row r="675275" spans="16:16" x14ac:dyDescent="0.3">
      <c r="P675275" s="83"/>
    </row>
    <row r="675276" spans="16:16" x14ac:dyDescent="0.3">
      <c r="P675276" s="83"/>
    </row>
    <row r="675277" spans="16:16" x14ac:dyDescent="0.3">
      <c r="P675277" s="83"/>
    </row>
    <row r="675278" spans="16:16" x14ac:dyDescent="0.3">
      <c r="P675278" s="83"/>
    </row>
    <row r="675279" spans="16:16" x14ac:dyDescent="0.3">
      <c r="P675279" s="83"/>
    </row>
    <row r="675280" spans="16:16" x14ac:dyDescent="0.3">
      <c r="P675280" s="83"/>
    </row>
    <row r="675281" spans="16:16" x14ac:dyDescent="0.3">
      <c r="P675281" s="83"/>
    </row>
    <row r="675282" spans="16:16" x14ac:dyDescent="0.3">
      <c r="P675282" s="83"/>
    </row>
    <row r="675283" spans="16:16" x14ac:dyDescent="0.3">
      <c r="P675283" s="83"/>
    </row>
    <row r="675284" spans="16:16" x14ac:dyDescent="0.3">
      <c r="P675284" s="83"/>
    </row>
    <row r="675285" spans="16:16" x14ac:dyDescent="0.3">
      <c r="P675285" s="83"/>
    </row>
    <row r="675286" spans="16:16" x14ac:dyDescent="0.3">
      <c r="P675286" s="83"/>
    </row>
    <row r="675287" spans="16:16" x14ac:dyDescent="0.3">
      <c r="P675287" s="83"/>
    </row>
    <row r="675288" spans="16:16" x14ac:dyDescent="0.3">
      <c r="P675288" s="83"/>
    </row>
    <row r="675289" spans="16:16" x14ac:dyDescent="0.3">
      <c r="P675289" s="83"/>
    </row>
    <row r="675290" spans="16:16" x14ac:dyDescent="0.3">
      <c r="P675290" s="83"/>
    </row>
    <row r="675291" spans="16:16" x14ac:dyDescent="0.3">
      <c r="P675291" s="83"/>
    </row>
    <row r="675292" spans="16:16" x14ac:dyDescent="0.3">
      <c r="P675292" s="83"/>
    </row>
    <row r="675293" spans="16:16" x14ac:dyDescent="0.3">
      <c r="P675293" s="83"/>
    </row>
    <row r="675294" spans="16:16" x14ac:dyDescent="0.3">
      <c r="P675294" s="83"/>
    </row>
    <row r="675295" spans="16:16" x14ac:dyDescent="0.3">
      <c r="P675295" s="83"/>
    </row>
    <row r="675296" spans="16:16" x14ac:dyDescent="0.3">
      <c r="P675296" s="83"/>
    </row>
    <row r="675297" spans="16:16" x14ac:dyDescent="0.3">
      <c r="P675297" s="83"/>
    </row>
    <row r="675298" spans="16:16" x14ac:dyDescent="0.3">
      <c r="P675298" s="83"/>
    </row>
    <row r="675299" spans="16:16" x14ac:dyDescent="0.3">
      <c r="P675299" s="83"/>
    </row>
    <row r="675300" spans="16:16" x14ac:dyDescent="0.3">
      <c r="P675300" s="83"/>
    </row>
    <row r="675301" spans="16:16" x14ac:dyDescent="0.3">
      <c r="P675301" s="83"/>
    </row>
    <row r="675302" spans="16:16" x14ac:dyDescent="0.3">
      <c r="P675302" s="83"/>
    </row>
    <row r="675303" spans="16:16" x14ac:dyDescent="0.3">
      <c r="P675303" s="83"/>
    </row>
    <row r="675304" spans="16:16" x14ac:dyDescent="0.3">
      <c r="P675304" s="83"/>
    </row>
    <row r="675305" spans="16:16" x14ac:dyDescent="0.3">
      <c r="P675305" s="83"/>
    </row>
    <row r="675306" spans="16:16" x14ac:dyDescent="0.3">
      <c r="P675306" s="83"/>
    </row>
    <row r="675307" spans="16:16" x14ac:dyDescent="0.3">
      <c r="P675307" s="83"/>
    </row>
    <row r="675308" spans="16:16" x14ac:dyDescent="0.3">
      <c r="P675308" s="83"/>
    </row>
    <row r="675309" spans="16:16" x14ac:dyDescent="0.3">
      <c r="P675309" s="83"/>
    </row>
    <row r="675310" spans="16:16" x14ac:dyDescent="0.3">
      <c r="P675310" s="83"/>
    </row>
    <row r="675311" spans="16:16" x14ac:dyDescent="0.3">
      <c r="P675311" s="83"/>
    </row>
    <row r="675312" spans="16:16" x14ac:dyDescent="0.3">
      <c r="P675312" s="83"/>
    </row>
    <row r="675313" spans="16:16" x14ac:dyDescent="0.3">
      <c r="P675313" s="83"/>
    </row>
    <row r="675314" spans="16:16" x14ac:dyDescent="0.3">
      <c r="P675314" s="83"/>
    </row>
    <row r="675315" spans="16:16" x14ac:dyDescent="0.3">
      <c r="P675315" s="83"/>
    </row>
    <row r="675316" spans="16:16" x14ac:dyDescent="0.3">
      <c r="P675316" s="83"/>
    </row>
    <row r="675317" spans="16:16" x14ac:dyDescent="0.3">
      <c r="P675317" s="83"/>
    </row>
    <row r="675318" spans="16:16" x14ac:dyDescent="0.3">
      <c r="P675318" s="83"/>
    </row>
    <row r="675319" spans="16:16" x14ac:dyDescent="0.3">
      <c r="P675319" s="83"/>
    </row>
    <row r="675320" spans="16:16" x14ac:dyDescent="0.3">
      <c r="P675320" s="83"/>
    </row>
    <row r="675321" spans="16:16" x14ac:dyDescent="0.3">
      <c r="P675321" s="83"/>
    </row>
    <row r="675322" spans="16:16" x14ac:dyDescent="0.3">
      <c r="P675322" s="83"/>
    </row>
    <row r="675323" spans="16:16" x14ac:dyDescent="0.3">
      <c r="P675323" s="83"/>
    </row>
    <row r="675324" spans="16:16" x14ac:dyDescent="0.3">
      <c r="P675324" s="83"/>
    </row>
    <row r="675325" spans="16:16" x14ac:dyDescent="0.3">
      <c r="P675325" s="83"/>
    </row>
    <row r="675326" spans="16:16" x14ac:dyDescent="0.3">
      <c r="P675326" s="83"/>
    </row>
    <row r="675327" spans="16:16" x14ac:dyDescent="0.3">
      <c r="P675327" s="83"/>
    </row>
    <row r="675328" spans="16:16" x14ac:dyDescent="0.3">
      <c r="P675328" s="83"/>
    </row>
    <row r="675329" spans="16:16" x14ac:dyDescent="0.3">
      <c r="P675329" s="83"/>
    </row>
    <row r="675330" spans="16:16" x14ac:dyDescent="0.3">
      <c r="P675330" s="83"/>
    </row>
    <row r="675331" spans="16:16" x14ac:dyDescent="0.3">
      <c r="P675331" s="83"/>
    </row>
    <row r="675332" spans="16:16" x14ac:dyDescent="0.3">
      <c r="P675332" s="83"/>
    </row>
    <row r="675333" spans="16:16" x14ac:dyDescent="0.3">
      <c r="P675333" s="83"/>
    </row>
    <row r="675334" spans="16:16" x14ac:dyDescent="0.3">
      <c r="P675334" s="83"/>
    </row>
    <row r="675335" spans="16:16" x14ac:dyDescent="0.3">
      <c r="P675335" s="83"/>
    </row>
    <row r="675336" spans="16:16" x14ac:dyDescent="0.3">
      <c r="P675336" s="83"/>
    </row>
    <row r="675337" spans="16:16" x14ac:dyDescent="0.3">
      <c r="P675337" s="83"/>
    </row>
    <row r="675338" spans="16:16" x14ac:dyDescent="0.3">
      <c r="P675338" s="83"/>
    </row>
    <row r="675339" spans="16:16" x14ac:dyDescent="0.3">
      <c r="P675339" s="83"/>
    </row>
    <row r="675340" spans="16:16" x14ac:dyDescent="0.3">
      <c r="P675340" s="83"/>
    </row>
    <row r="675341" spans="16:16" x14ac:dyDescent="0.3">
      <c r="P675341" s="83"/>
    </row>
    <row r="675342" spans="16:16" x14ac:dyDescent="0.3">
      <c r="P675342" s="83"/>
    </row>
    <row r="675343" spans="16:16" x14ac:dyDescent="0.3">
      <c r="P675343" s="83"/>
    </row>
    <row r="675344" spans="16:16" x14ac:dyDescent="0.3">
      <c r="P675344" s="83"/>
    </row>
    <row r="675345" spans="16:16" x14ac:dyDescent="0.3">
      <c r="P675345" s="83"/>
    </row>
    <row r="675346" spans="16:16" x14ac:dyDescent="0.3">
      <c r="P675346" s="83"/>
    </row>
    <row r="675347" spans="16:16" x14ac:dyDescent="0.3">
      <c r="P675347" s="83"/>
    </row>
    <row r="675348" spans="16:16" x14ac:dyDescent="0.3">
      <c r="P675348" s="83"/>
    </row>
    <row r="675349" spans="16:16" x14ac:dyDescent="0.3">
      <c r="P675349" s="83"/>
    </row>
    <row r="675350" spans="16:16" x14ac:dyDescent="0.3">
      <c r="P675350" s="83"/>
    </row>
    <row r="675351" spans="16:16" x14ac:dyDescent="0.3">
      <c r="P675351" s="83"/>
    </row>
    <row r="675352" spans="16:16" x14ac:dyDescent="0.3">
      <c r="P675352" s="83"/>
    </row>
    <row r="675353" spans="16:16" x14ac:dyDescent="0.3">
      <c r="P675353" s="83"/>
    </row>
    <row r="675354" spans="16:16" x14ac:dyDescent="0.3">
      <c r="P675354" s="83"/>
    </row>
    <row r="675355" spans="16:16" x14ac:dyDescent="0.3">
      <c r="P675355" s="83"/>
    </row>
    <row r="675356" spans="16:16" x14ac:dyDescent="0.3">
      <c r="P675356" s="83"/>
    </row>
    <row r="675357" spans="16:16" x14ac:dyDescent="0.3">
      <c r="P675357" s="83"/>
    </row>
    <row r="675358" spans="16:16" x14ac:dyDescent="0.3">
      <c r="P675358" s="83"/>
    </row>
    <row r="675359" spans="16:16" x14ac:dyDescent="0.3">
      <c r="P675359" s="83"/>
    </row>
    <row r="675360" spans="16:16" x14ac:dyDescent="0.3">
      <c r="P675360" s="83"/>
    </row>
    <row r="675361" spans="16:16" x14ac:dyDescent="0.3">
      <c r="P675361" s="83"/>
    </row>
    <row r="675362" spans="16:16" x14ac:dyDescent="0.3">
      <c r="P675362" s="83"/>
    </row>
    <row r="675363" spans="16:16" x14ac:dyDescent="0.3">
      <c r="P675363" s="83"/>
    </row>
    <row r="675364" spans="16:16" x14ac:dyDescent="0.3">
      <c r="P675364" s="83"/>
    </row>
    <row r="675365" spans="16:16" x14ac:dyDescent="0.3">
      <c r="P675365" s="83"/>
    </row>
    <row r="675366" spans="16:16" x14ac:dyDescent="0.3">
      <c r="P675366" s="83"/>
    </row>
    <row r="675367" spans="16:16" x14ac:dyDescent="0.3">
      <c r="P675367" s="83"/>
    </row>
    <row r="675368" spans="16:16" x14ac:dyDescent="0.3">
      <c r="P675368" s="83"/>
    </row>
    <row r="675369" spans="16:16" x14ac:dyDescent="0.3">
      <c r="P675369" s="83"/>
    </row>
    <row r="675370" spans="16:16" x14ac:dyDescent="0.3">
      <c r="P675370" s="83"/>
    </row>
    <row r="675371" spans="16:16" x14ac:dyDescent="0.3">
      <c r="P675371" s="83"/>
    </row>
    <row r="675372" spans="16:16" x14ac:dyDescent="0.3">
      <c r="P675372" s="83"/>
    </row>
    <row r="675373" spans="16:16" x14ac:dyDescent="0.3">
      <c r="P675373" s="83"/>
    </row>
    <row r="675374" spans="16:16" x14ac:dyDescent="0.3">
      <c r="P675374" s="83"/>
    </row>
    <row r="675375" spans="16:16" x14ac:dyDescent="0.3">
      <c r="P675375" s="83"/>
    </row>
    <row r="675376" spans="16:16" x14ac:dyDescent="0.3">
      <c r="P675376" s="83"/>
    </row>
    <row r="675377" spans="16:16" x14ac:dyDescent="0.3">
      <c r="P675377" s="83"/>
    </row>
    <row r="675378" spans="16:16" x14ac:dyDescent="0.3">
      <c r="P675378" s="83"/>
    </row>
    <row r="675379" spans="16:16" x14ac:dyDescent="0.3">
      <c r="P675379" s="83"/>
    </row>
    <row r="675380" spans="16:16" x14ac:dyDescent="0.3">
      <c r="P675380" s="83"/>
    </row>
    <row r="675381" spans="16:16" x14ac:dyDescent="0.3">
      <c r="P675381" s="83"/>
    </row>
    <row r="675382" spans="16:16" x14ac:dyDescent="0.3">
      <c r="P675382" s="83"/>
    </row>
    <row r="675383" spans="16:16" x14ac:dyDescent="0.3">
      <c r="P675383" s="83"/>
    </row>
    <row r="675384" spans="16:16" x14ac:dyDescent="0.3">
      <c r="P675384" s="83"/>
    </row>
    <row r="675385" spans="16:16" x14ac:dyDescent="0.3">
      <c r="P675385" s="83"/>
    </row>
    <row r="675386" spans="16:16" x14ac:dyDescent="0.3">
      <c r="P675386" s="83"/>
    </row>
    <row r="675387" spans="16:16" x14ac:dyDescent="0.3">
      <c r="P675387" s="83"/>
    </row>
    <row r="675388" spans="16:16" x14ac:dyDescent="0.3">
      <c r="P675388" s="83"/>
    </row>
    <row r="675389" spans="16:16" x14ac:dyDescent="0.3">
      <c r="P675389" s="83"/>
    </row>
    <row r="675390" spans="16:16" x14ac:dyDescent="0.3">
      <c r="P675390" s="83"/>
    </row>
    <row r="675391" spans="16:16" x14ac:dyDescent="0.3">
      <c r="P675391" s="83"/>
    </row>
    <row r="675392" spans="16:16" x14ac:dyDescent="0.3">
      <c r="P675392" s="83"/>
    </row>
    <row r="675393" spans="16:16" x14ac:dyDescent="0.3">
      <c r="P675393" s="83"/>
    </row>
    <row r="675394" spans="16:16" x14ac:dyDescent="0.3">
      <c r="P675394" s="83"/>
    </row>
    <row r="675395" spans="16:16" x14ac:dyDescent="0.3">
      <c r="P675395" s="83"/>
    </row>
    <row r="675396" spans="16:16" x14ac:dyDescent="0.3">
      <c r="P675396" s="83"/>
    </row>
    <row r="675397" spans="16:16" x14ac:dyDescent="0.3">
      <c r="P675397" s="83"/>
    </row>
    <row r="675398" spans="16:16" x14ac:dyDescent="0.3">
      <c r="P675398" s="83"/>
    </row>
    <row r="675399" spans="16:16" x14ac:dyDescent="0.3">
      <c r="P675399" s="83"/>
    </row>
    <row r="675400" spans="16:16" x14ac:dyDescent="0.3">
      <c r="P675400" s="83"/>
    </row>
    <row r="675401" spans="16:16" x14ac:dyDescent="0.3">
      <c r="P675401" s="83"/>
    </row>
    <row r="675402" spans="16:16" x14ac:dyDescent="0.3">
      <c r="P675402" s="83"/>
    </row>
    <row r="675403" spans="16:16" x14ac:dyDescent="0.3">
      <c r="P675403" s="83"/>
    </row>
    <row r="675404" spans="16:16" x14ac:dyDescent="0.3">
      <c r="P675404" s="83"/>
    </row>
    <row r="675405" spans="16:16" x14ac:dyDescent="0.3">
      <c r="P675405" s="83"/>
    </row>
    <row r="675406" spans="16:16" x14ac:dyDescent="0.3">
      <c r="P675406" s="83"/>
    </row>
    <row r="675407" spans="16:16" x14ac:dyDescent="0.3">
      <c r="P675407" s="83"/>
    </row>
    <row r="675408" spans="16:16" x14ac:dyDescent="0.3">
      <c r="P675408" s="83"/>
    </row>
    <row r="675409" spans="16:16" x14ac:dyDescent="0.3">
      <c r="P675409" s="83"/>
    </row>
    <row r="675410" spans="16:16" x14ac:dyDescent="0.3">
      <c r="P675410" s="83"/>
    </row>
    <row r="675411" spans="16:16" x14ac:dyDescent="0.3">
      <c r="P675411" s="83"/>
    </row>
    <row r="675412" spans="16:16" x14ac:dyDescent="0.3">
      <c r="P675412" s="83"/>
    </row>
    <row r="675413" spans="16:16" x14ac:dyDescent="0.3">
      <c r="P675413" s="83"/>
    </row>
    <row r="675414" spans="16:16" x14ac:dyDescent="0.3">
      <c r="P675414" s="83"/>
    </row>
    <row r="675415" spans="16:16" x14ac:dyDescent="0.3">
      <c r="P675415" s="83"/>
    </row>
    <row r="675416" spans="16:16" x14ac:dyDescent="0.3">
      <c r="P675416" s="83"/>
    </row>
    <row r="675417" spans="16:16" x14ac:dyDescent="0.3">
      <c r="P675417" s="83"/>
    </row>
    <row r="675418" spans="16:16" x14ac:dyDescent="0.3">
      <c r="P675418" s="83"/>
    </row>
    <row r="675419" spans="16:16" x14ac:dyDescent="0.3">
      <c r="P675419" s="83"/>
    </row>
    <row r="675420" spans="16:16" x14ac:dyDescent="0.3">
      <c r="P675420" s="83"/>
    </row>
    <row r="675421" spans="16:16" x14ac:dyDescent="0.3">
      <c r="P675421" s="83"/>
    </row>
    <row r="675422" spans="16:16" x14ac:dyDescent="0.3">
      <c r="P675422" s="83"/>
    </row>
    <row r="675423" spans="16:16" x14ac:dyDescent="0.3">
      <c r="P675423" s="83"/>
    </row>
    <row r="675424" spans="16:16" x14ac:dyDescent="0.3">
      <c r="P675424" s="83"/>
    </row>
    <row r="675425" spans="16:16" x14ac:dyDescent="0.3">
      <c r="P675425" s="83"/>
    </row>
    <row r="675426" spans="16:16" x14ac:dyDescent="0.3">
      <c r="P675426" s="83"/>
    </row>
    <row r="675427" spans="16:16" x14ac:dyDescent="0.3">
      <c r="P675427" s="83"/>
    </row>
    <row r="675428" spans="16:16" x14ac:dyDescent="0.3">
      <c r="P675428" s="83"/>
    </row>
    <row r="675429" spans="16:16" x14ac:dyDescent="0.3">
      <c r="P675429" s="83"/>
    </row>
    <row r="675430" spans="16:16" x14ac:dyDescent="0.3">
      <c r="P675430" s="83"/>
    </row>
    <row r="675431" spans="16:16" x14ac:dyDescent="0.3">
      <c r="P675431" s="83"/>
    </row>
    <row r="675432" spans="16:16" x14ac:dyDescent="0.3">
      <c r="P675432" s="83"/>
    </row>
    <row r="675433" spans="16:16" x14ac:dyDescent="0.3">
      <c r="P675433" s="83"/>
    </row>
    <row r="675434" spans="16:16" x14ac:dyDescent="0.3">
      <c r="P675434" s="83"/>
    </row>
    <row r="675435" spans="16:16" x14ac:dyDescent="0.3">
      <c r="P675435" s="83"/>
    </row>
    <row r="675436" spans="16:16" x14ac:dyDescent="0.3">
      <c r="P675436" s="83"/>
    </row>
    <row r="675437" spans="16:16" x14ac:dyDescent="0.3">
      <c r="P675437" s="83"/>
    </row>
    <row r="675438" spans="16:16" x14ac:dyDescent="0.3">
      <c r="P675438" s="83"/>
    </row>
    <row r="675439" spans="16:16" x14ac:dyDescent="0.3">
      <c r="P675439" s="83"/>
    </row>
    <row r="675440" spans="16:16" x14ac:dyDescent="0.3">
      <c r="P675440" s="83"/>
    </row>
    <row r="675441" spans="16:16" x14ac:dyDescent="0.3">
      <c r="P675441" s="83"/>
    </row>
    <row r="675442" spans="16:16" x14ac:dyDescent="0.3">
      <c r="P675442" s="83"/>
    </row>
    <row r="675443" spans="16:16" x14ac:dyDescent="0.3">
      <c r="P675443" s="83"/>
    </row>
    <row r="675444" spans="16:16" x14ac:dyDescent="0.3">
      <c r="P675444" s="83"/>
    </row>
    <row r="675445" spans="16:16" x14ac:dyDescent="0.3">
      <c r="P675445" s="83"/>
    </row>
    <row r="675446" spans="16:16" x14ac:dyDescent="0.3">
      <c r="P675446" s="83"/>
    </row>
    <row r="675447" spans="16:16" x14ac:dyDescent="0.3">
      <c r="P675447" s="83"/>
    </row>
    <row r="675448" spans="16:16" x14ac:dyDescent="0.3">
      <c r="P675448" s="83"/>
    </row>
    <row r="675449" spans="16:16" x14ac:dyDescent="0.3">
      <c r="P675449" s="83"/>
    </row>
    <row r="675450" spans="16:16" x14ac:dyDescent="0.3">
      <c r="P675450" s="83"/>
    </row>
    <row r="675451" spans="16:16" x14ac:dyDescent="0.3">
      <c r="P675451" s="83"/>
    </row>
    <row r="675452" spans="16:16" x14ac:dyDescent="0.3">
      <c r="P675452" s="83"/>
    </row>
    <row r="675453" spans="16:16" x14ac:dyDescent="0.3">
      <c r="P675453" s="83"/>
    </row>
    <row r="675454" spans="16:16" x14ac:dyDescent="0.3">
      <c r="P675454" s="83"/>
    </row>
    <row r="675455" spans="16:16" x14ac:dyDescent="0.3">
      <c r="P675455" s="83"/>
    </row>
    <row r="675456" spans="16:16" x14ac:dyDescent="0.3">
      <c r="P675456" s="83"/>
    </row>
    <row r="675457" spans="16:16" x14ac:dyDescent="0.3">
      <c r="P675457" s="83"/>
    </row>
    <row r="675458" spans="16:16" x14ac:dyDescent="0.3">
      <c r="P675458" s="83"/>
    </row>
    <row r="675459" spans="16:16" x14ac:dyDescent="0.3">
      <c r="P675459" s="83"/>
    </row>
    <row r="675460" spans="16:16" x14ac:dyDescent="0.3">
      <c r="P675460" s="83"/>
    </row>
    <row r="675461" spans="16:16" x14ac:dyDescent="0.3">
      <c r="P675461" s="83"/>
    </row>
    <row r="675462" spans="16:16" x14ac:dyDescent="0.3">
      <c r="P675462" s="83"/>
    </row>
    <row r="675463" spans="16:16" x14ac:dyDescent="0.3">
      <c r="P675463" s="83"/>
    </row>
    <row r="675464" spans="16:16" x14ac:dyDescent="0.3">
      <c r="P675464" s="83"/>
    </row>
    <row r="675465" spans="16:16" x14ac:dyDescent="0.3">
      <c r="P675465" s="83"/>
    </row>
    <row r="675466" spans="16:16" x14ac:dyDescent="0.3">
      <c r="P675466" s="83"/>
    </row>
    <row r="675467" spans="16:16" x14ac:dyDescent="0.3">
      <c r="P675467" s="83"/>
    </row>
    <row r="675468" spans="16:16" x14ac:dyDescent="0.3">
      <c r="P675468" s="83"/>
    </row>
    <row r="675469" spans="16:16" x14ac:dyDescent="0.3">
      <c r="P675469" s="83"/>
    </row>
    <row r="675470" spans="16:16" x14ac:dyDescent="0.3">
      <c r="P675470" s="83"/>
    </row>
    <row r="675471" spans="16:16" x14ac:dyDescent="0.3">
      <c r="P675471" s="83"/>
    </row>
    <row r="675472" spans="16:16" x14ac:dyDescent="0.3">
      <c r="P675472" s="83"/>
    </row>
    <row r="675473" spans="16:16" x14ac:dyDescent="0.3">
      <c r="P675473" s="83"/>
    </row>
    <row r="675474" spans="16:16" x14ac:dyDescent="0.3">
      <c r="P675474" s="83"/>
    </row>
    <row r="675475" spans="16:16" x14ac:dyDescent="0.3">
      <c r="P675475" s="83"/>
    </row>
    <row r="675476" spans="16:16" x14ac:dyDescent="0.3">
      <c r="P675476" s="83"/>
    </row>
    <row r="675477" spans="16:16" x14ac:dyDescent="0.3">
      <c r="P675477" s="83"/>
    </row>
    <row r="675478" spans="16:16" x14ac:dyDescent="0.3">
      <c r="P675478" s="83"/>
    </row>
    <row r="675479" spans="16:16" x14ac:dyDescent="0.3">
      <c r="P675479" s="83"/>
    </row>
    <row r="675480" spans="16:16" x14ac:dyDescent="0.3">
      <c r="P675480" s="83"/>
    </row>
    <row r="675481" spans="16:16" x14ac:dyDescent="0.3">
      <c r="P675481" s="83"/>
    </row>
    <row r="675482" spans="16:16" x14ac:dyDescent="0.3">
      <c r="P675482" s="83"/>
    </row>
    <row r="675483" spans="16:16" x14ac:dyDescent="0.3">
      <c r="P675483" s="83"/>
    </row>
    <row r="675484" spans="16:16" x14ac:dyDescent="0.3">
      <c r="P675484" s="83"/>
    </row>
    <row r="675485" spans="16:16" x14ac:dyDescent="0.3">
      <c r="P675485" s="83"/>
    </row>
    <row r="675486" spans="16:16" x14ac:dyDescent="0.3">
      <c r="P675486" s="83"/>
    </row>
    <row r="675487" spans="16:16" x14ac:dyDescent="0.3">
      <c r="P675487" s="83"/>
    </row>
    <row r="675488" spans="16:16" x14ac:dyDescent="0.3">
      <c r="P675488" s="83"/>
    </row>
    <row r="675489" spans="16:16" x14ac:dyDescent="0.3">
      <c r="P675489" s="83"/>
    </row>
    <row r="675490" spans="16:16" x14ac:dyDescent="0.3">
      <c r="P675490" s="83"/>
    </row>
    <row r="675491" spans="16:16" x14ac:dyDescent="0.3">
      <c r="P675491" s="83"/>
    </row>
    <row r="675492" spans="16:16" x14ac:dyDescent="0.3">
      <c r="P675492" s="83"/>
    </row>
    <row r="675493" spans="16:16" x14ac:dyDescent="0.3">
      <c r="P675493" s="83"/>
    </row>
    <row r="675494" spans="16:16" x14ac:dyDescent="0.3">
      <c r="P675494" s="83"/>
    </row>
    <row r="675495" spans="16:16" x14ac:dyDescent="0.3">
      <c r="P675495" s="83"/>
    </row>
    <row r="675496" spans="16:16" x14ac:dyDescent="0.3">
      <c r="P675496" s="83"/>
    </row>
    <row r="675497" spans="16:16" x14ac:dyDescent="0.3">
      <c r="P675497" s="83"/>
    </row>
    <row r="675498" spans="16:16" x14ac:dyDescent="0.3">
      <c r="P675498" s="83"/>
    </row>
    <row r="675499" spans="16:16" x14ac:dyDescent="0.3">
      <c r="P675499" s="83"/>
    </row>
    <row r="675500" spans="16:16" x14ac:dyDescent="0.3">
      <c r="P675500" s="83"/>
    </row>
    <row r="675501" spans="16:16" x14ac:dyDescent="0.3">
      <c r="P675501" s="83"/>
    </row>
    <row r="675502" spans="16:16" x14ac:dyDescent="0.3">
      <c r="P675502" s="83"/>
    </row>
    <row r="675503" spans="16:16" x14ac:dyDescent="0.3">
      <c r="P675503" s="83"/>
    </row>
    <row r="675504" spans="16:16" x14ac:dyDescent="0.3">
      <c r="P675504" s="83"/>
    </row>
    <row r="675505" spans="16:16" x14ac:dyDescent="0.3">
      <c r="P675505" s="83"/>
    </row>
    <row r="675506" spans="16:16" x14ac:dyDescent="0.3">
      <c r="P675506" s="83"/>
    </row>
    <row r="675507" spans="16:16" x14ac:dyDescent="0.3">
      <c r="P675507" s="83"/>
    </row>
    <row r="675508" spans="16:16" x14ac:dyDescent="0.3">
      <c r="P675508" s="83"/>
    </row>
    <row r="675509" spans="16:16" x14ac:dyDescent="0.3">
      <c r="P675509" s="83"/>
    </row>
    <row r="675510" spans="16:16" x14ac:dyDescent="0.3">
      <c r="P675510" s="83"/>
    </row>
    <row r="675511" spans="16:16" x14ac:dyDescent="0.3">
      <c r="P675511" s="83"/>
    </row>
    <row r="675512" spans="16:16" x14ac:dyDescent="0.3">
      <c r="P675512" s="83"/>
    </row>
    <row r="675513" spans="16:16" x14ac:dyDescent="0.3">
      <c r="P675513" s="83"/>
    </row>
    <row r="675514" spans="16:16" x14ac:dyDescent="0.3">
      <c r="P675514" s="83"/>
    </row>
    <row r="675515" spans="16:16" x14ac:dyDescent="0.3">
      <c r="P675515" s="83"/>
    </row>
    <row r="675516" spans="16:16" x14ac:dyDescent="0.3">
      <c r="P675516" s="83"/>
    </row>
    <row r="675517" spans="16:16" x14ac:dyDescent="0.3">
      <c r="P675517" s="83"/>
    </row>
    <row r="675518" spans="16:16" x14ac:dyDescent="0.3">
      <c r="P675518" s="83"/>
    </row>
    <row r="675519" spans="16:16" x14ac:dyDescent="0.3">
      <c r="P675519" s="83"/>
    </row>
    <row r="675520" spans="16:16" x14ac:dyDescent="0.3">
      <c r="P675520" s="83"/>
    </row>
    <row r="675521" spans="16:16" x14ac:dyDescent="0.3">
      <c r="P675521" s="83"/>
    </row>
    <row r="675522" spans="16:16" x14ac:dyDescent="0.3">
      <c r="P675522" s="83"/>
    </row>
    <row r="675523" spans="16:16" x14ac:dyDescent="0.3">
      <c r="P675523" s="83"/>
    </row>
    <row r="675524" spans="16:16" x14ac:dyDescent="0.3">
      <c r="P675524" s="83"/>
    </row>
    <row r="675525" spans="16:16" x14ac:dyDescent="0.3">
      <c r="P675525" s="83"/>
    </row>
    <row r="675526" spans="16:16" x14ac:dyDescent="0.3">
      <c r="P675526" s="83"/>
    </row>
    <row r="675527" spans="16:16" x14ac:dyDescent="0.3">
      <c r="P675527" s="83"/>
    </row>
    <row r="675528" spans="16:16" x14ac:dyDescent="0.3">
      <c r="P675528" s="83"/>
    </row>
    <row r="675529" spans="16:16" x14ac:dyDescent="0.3">
      <c r="P675529" s="83"/>
    </row>
    <row r="675530" spans="16:16" x14ac:dyDescent="0.3">
      <c r="P675530" s="83"/>
    </row>
    <row r="675531" spans="16:16" x14ac:dyDescent="0.3">
      <c r="P675531" s="83"/>
    </row>
    <row r="675532" spans="16:16" x14ac:dyDescent="0.3">
      <c r="P675532" s="83"/>
    </row>
    <row r="675533" spans="16:16" x14ac:dyDescent="0.3">
      <c r="P675533" s="83"/>
    </row>
    <row r="675534" spans="16:16" x14ac:dyDescent="0.3">
      <c r="P675534" s="83"/>
    </row>
    <row r="675535" spans="16:16" x14ac:dyDescent="0.3">
      <c r="P675535" s="83"/>
    </row>
    <row r="675536" spans="16:16" x14ac:dyDescent="0.3">
      <c r="P675536" s="83"/>
    </row>
    <row r="675537" spans="16:16" x14ac:dyDescent="0.3">
      <c r="P675537" s="83"/>
    </row>
    <row r="675538" spans="16:16" x14ac:dyDescent="0.3">
      <c r="P675538" s="83"/>
    </row>
    <row r="675539" spans="16:16" x14ac:dyDescent="0.3">
      <c r="P675539" s="83"/>
    </row>
    <row r="675540" spans="16:16" x14ac:dyDescent="0.3">
      <c r="P675540" s="83"/>
    </row>
    <row r="675541" spans="16:16" x14ac:dyDescent="0.3">
      <c r="P675541" s="83"/>
    </row>
    <row r="675542" spans="16:16" x14ac:dyDescent="0.3">
      <c r="P675542" s="83"/>
    </row>
    <row r="675543" spans="16:16" x14ac:dyDescent="0.3">
      <c r="P675543" s="83"/>
    </row>
    <row r="675544" spans="16:16" x14ac:dyDescent="0.3">
      <c r="P675544" s="83"/>
    </row>
    <row r="675545" spans="16:16" x14ac:dyDescent="0.3">
      <c r="P675545" s="83"/>
    </row>
    <row r="675546" spans="16:16" x14ac:dyDescent="0.3">
      <c r="P675546" s="83"/>
    </row>
    <row r="675547" spans="16:16" x14ac:dyDescent="0.3">
      <c r="P675547" s="83"/>
    </row>
    <row r="675548" spans="16:16" x14ac:dyDescent="0.3">
      <c r="P675548" s="83"/>
    </row>
    <row r="675549" spans="16:16" x14ac:dyDescent="0.3">
      <c r="P675549" s="83"/>
    </row>
    <row r="675550" spans="16:16" x14ac:dyDescent="0.3">
      <c r="P675550" s="83"/>
    </row>
    <row r="675551" spans="16:16" x14ac:dyDescent="0.3">
      <c r="P675551" s="83"/>
    </row>
    <row r="675552" spans="16:16" x14ac:dyDescent="0.3">
      <c r="P675552" s="83"/>
    </row>
    <row r="675553" spans="16:16" x14ac:dyDescent="0.3">
      <c r="P675553" s="83"/>
    </row>
    <row r="675554" spans="16:16" x14ac:dyDescent="0.3">
      <c r="P675554" s="83"/>
    </row>
    <row r="675555" spans="16:16" x14ac:dyDescent="0.3">
      <c r="P675555" s="83"/>
    </row>
    <row r="675556" spans="16:16" x14ac:dyDescent="0.3">
      <c r="P675556" s="83"/>
    </row>
    <row r="675557" spans="16:16" x14ac:dyDescent="0.3">
      <c r="P675557" s="83"/>
    </row>
    <row r="675558" spans="16:16" x14ac:dyDescent="0.3">
      <c r="P675558" s="83"/>
    </row>
    <row r="675559" spans="16:16" x14ac:dyDescent="0.3">
      <c r="P675559" s="83"/>
    </row>
    <row r="675560" spans="16:16" x14ac:dyDescent="0.3">
      <c r="P675560" s="83"/>
    </row>
    <row r="675561" spans="16:16" x14ac:dyDescent="0.3">
      <c r="P675561" s="83"/>
    </row>
    <row r="675562" spans="16:16" x14ac:dyDescent="0.3">
      <c r="P675562" s="83"/>
    </row>
    <row r="675563" spans="16:16" x14ac:dyDescent="0.3">
      <c r="P675563" s="83"/>
    </row>
    <row r="675564" spans="16:16" x14ac:dyDescent="0.3">
      <c r="P675564" s="83"/>
    </row>
    <row r="675565" spans="16:16" x14ac:dyDescent="0.3">
      <c r="P675565" s="83"/>
    </row>
    <row r="675566" spans="16:16" x14ac:dyDescent="0.3">
      <c r="P675566" s="83"/>
    </row>
    <row r="675567" spans="16:16" x14ac:dyDescent="0.3">
      <c r="P675567" s="83"/>
    </row>
    <row r="675568" spans="16:16" x14ac:dyDescent="0.3">
      <c r="P675568" s="83"/>
    </row>
    <row r="675569" spans="16:16" x14ac:dyDescent="0.3">
      <c r="P675569" s="83"/>
    </row>
    <row r="675570" spans="16:16" x14ac:dyDescent="0.3">
      <c r="P675570" s="83"/>
    </row>
    <row r="675571" spans="16:16" x14ac:dyDescent="0.3">
      <c r="P675571" s="83"/>
    </row>
    <row r="675572" spans="16:16" x14ac:dyDescent="0.3">
      <c r="P675572" s="83"/>
    </row>
    <row r="675573" spans="16:16" x14ac:dyDescent="0.3">
      <c r="P675573" s="83"/>
    </row>
    <row r="675574" spans="16:16" x14ac:dyDescent="0.3">
      <c r="P675574" s="83"/>
    </row>
    <row r="675575" spans="16:16" x14ac:dyDescent="0.3">
      <c r="P675575" s="83"/>
    </row>
    <row r="675576" spans="16:16" x14ac:dyDescent="0.3">
      <c r="P675576" s="83"/>
    </row>
    <row r="675577" spans="16:16" x14ac:dyDescent="0.3">
      <c r="P675577" s="83"/>
    </row>
    <row r="675578" spans="16:16" x14ac:dyDescent="0.3">
      <c r="P675578" s="83"/>
    </row>
    <row r="675579" spans="16:16" x14ac:dyDescent="0.3">
      <c r="P675579" s="83"/>
    </row>
    <row r="675580" spans="16:16" x14ac:dyDescent="0.3">
      <c r="P675580" s="83"/>
    </row>
    <row r="675581" spans="16:16" x14ac:dyDescent="0.3">
      <c r="P675581" s="83"/>
    </row>
    <row r="675582" spans="16:16" x14ac:dyDescent="0.3">
      <c r="P675582" s="83"/>
    </row>
    <row r="675583" spans="16:16" x14ac:dyDescent="0.3">
      <c r="P675583" s="83"/>
    </row>
    <row r="675584" spans="16:16" x14ac:dyDescent="0.3">
      <c r="P675584" s="83"/>
    </row>
    <row r="675585" spans="16:16" x14ac:dyDescent="0.3">
      <c r="P675585" s="83"/>
    </row>
    <row r="675586" spans="16:16" x14ac:dyDescent="0.3">
      <c r="P675586" s="83"/>
    </row>
    <row r="675587" spans="16:16" x14ac:dyDescent="0.3">
      <c r="P675587" s="83"/>
    </row>
    <row r="675588" spans="16:16" x14ac:dyDescent="0.3">
      <c r="P675588" s="83"/>
    </row>
    <row r="675589" spans="16:16" x14ac:dyDescent="0.3">
      <c r="P675589" s="83"/>
    </row>
    <row r="675590" spans="16:16" x14ac:dyDescent="0.3">
      <c r="P675590" s="83"/>
    </row>
    <row r="675591" spans="16:16" x14ac:dyDescent="0.3">
      <c r="P675591" s="83"/>
    </row>
    <row r="675592" spans="16:16" x14ac:dyDescent="0.3">
      <c r="P675592" s="83"/>
    </row>
    <row r="675593" spans="16:16" x14ac:dyDescent="0.3">
      <c r="P675593" s="83"/>
    </row>
    <row r="675594" spans="16:16" x14ac:dyDescent="0.3">
      <c r="P675594" s="83"/>
    </row>
    <row r="675595" spans="16:16" x14ac:dyDescent="0.3">
      <c r="P675595" s="83"/>
    </row>
    <row r="675596" spans="16:16" x14ac:dyDescent="0.3">
      <c r="P675596" s="83"/>
    </row>
    <row r="675597" spans="16:16" x14ac:dyDescent="0.3">
      <c r="P675597" s="83"/>
    </row>
    <row r="675598" spans="16:16" x14ac:dyDescent="0.3">
      <c r="P675598" s="83"/>
    </row>
    <row r="675599" spans="16:16" x14ac:dyDescent="0.3">
      <c r="P675599" s="83"/>
    </row>
    <row r="675600" spans="16:16" x14ac:dyDescent="0.3">
      <c r="P675600" s="83"/>
    </row>
    <row r="675601" spans="16:16" x14ac:dyDescent="0.3">
      <c r="P675601" s="83"/>
    </row>
    <row r="675602" spans="16:16" x14ac:dyDescent="0.3">
      <c r="P675602" s="83"/>
    </row>
    <row r="675603" spans="16:16" x14ac:dyDescent="0.3">
      <c r="P675603" s="83"/>
    </row>
    <row r="675604" spans="16:16" x14ac:dyDescent="0.3">
      <c r="P675604" s="83"/>
    </row>
    <row r="675605" spans="16:16" x14ac:dyDescent="0.3">
      <c r="P675605" s="83"/>
    </row>
    <row r="675606" spans="16:16" x14ac:dyDescent="0.3">
      <c r="P675606" s="83"/>
    </row>
    <row r="675607" spans="16:16" x14ac:dyDescent="0.3">
      <c r="P675607" s="83"/>
    </row>
    <row r="675608" spans="16:16" x14ac:dyDescent="0.3">
      <c r="P675608" s="83"/>
    </row>
    <row r="675609" spans="16:16" x14ac:dyDescent="0.3">
      <c r="P675609" s="83"/>
    </row>
    <row r="675610" spans="16:16" x14ac:dyDescent="0.3">
      <c r="P675610" s="83"/>
    </row>
    <row r="675611" spans="16:16" x14ac:dyDescent="0.3">
      <c r="P675611" s="83"/>
    </row>
    <row r="675612" spans="16:16" x14ac:dyDescent="0.3">
      <c r="P675612" s="83"/>
    </row>
    <row r="675613" spans="16:16" x14ac:dyDescent="0.3">
      <c r="P675613" s="83"/>
    </row>
    <row r="675614" spans="16:16" x14ac:dyDescent="0.3">
      <c r="P675614" s="83"/>
    </row>
    <row r="675615" spans="16:16" x14ac:dyDescent="0.3">
      <c r="P675615" s="83"/>
    </row>
    <row r="675616" spans="16:16" x14ac:dyDescent="0.3">
      <c r="P675616" s="83"/>
    </row>
    <row r="675617" spans="16:16" x14ac:dyDescent="0.3">
      <c r="P675617" s="83"/>
    </row>
    <row r="675618" spans="16:16" x14ac:dyDescent="0.3">
      <c r="P675618" s="83"/>
    </row>
    <row r="675619" spans="16:16" x14ac:dyDescent="0.3">
      <c r="P675619" s="83"/>
    </row>
    <row r="675620" spans="16:16" x14ac:dyDescent="0.3">
      <c r="P675620" s="83"/>
    </row>
    <row r="675621" spans="16:16" x14ac:dyDescent="0.3">
      <c r="P675621" s="83"/>
    </row>
    <row r="675622" spans="16:16" x14ac:dyDescent="0.3">
      <c r="P675622" s="83"/>
    </row>
    <row r="675623" spans="16:16" x14ac:dyDescent="0.3">
      <c r="P675623" s="83"/>
    </row>
    <row r="675624" spans="16:16" x14ac:dyDescent="0.3">
      <c r="P675624" s="83"/>
    </row>
    <row r="675625" spans="16:16" x14ac:dyDescent="0.3">
      <c r="P675625" s="83"/>
    </row>
    <row r="675626" spans="16:16" x14ac:dyDescent="0.3">
      <c r="P675626" s="83"/>
    </row>
    <row r="675627" spans="16:16" x14ac:dyDescent="0.3">
      <c r="P675627" s="83"/>
    </row>
    <row r="675628" spans="16:16" x14ac:dyDescent="0.3">
      <c r="P675628" s="83"/>
    </row>
    <row r="675629" spans="16:16" x14ac:dyDescent="0.3">
      <c r="P675629" s="83"/>
    </row>
    <row r="675630" spans="16:16" x14ac:dyDescent="0.3">
      <c r="P675630" s="83"/>
    </row>
    <row r="675631" spans="16:16" x14ac:dyDescent="0.3">
      <c r="P675631" s="83"/>
    </row>
    <row r="675632" spans="16:16" x14ac:dyDescent="0.3">
      <c r="P675632" s="83"/>
    </row>
    <row r="675633" spans="16:16" x14ac:dyDescent="0.3">
      <c r="P675633" s="83"/>
    </row>
    <row r="675634" spans="16:16" x14ac:dyDescent="0.3">
      <c r="P675634" s="83"/>
    </row>
    <row r="675635" spans="16:16" x14ac:dyDescent="0.3">
      <c r="P675635" s="83"/>
    </row>
    <row r="675636" spans="16:16" x14ac:dyDescent="0.3">
      <c r="P675636" s="83"/>
    </row>
    <row r="675637" spans="16:16" x14ac:dyDescent="0.3">
      <c r="P675637" s="83"/>
    </row>
    <row r="675638" spans="16:16" x14ac:dyDescent="0.3">
      <c r="P675638" s="83"/>
    </row>
    <row r="675639" spans="16:16" x14ac:dyDescent="0.3">
      <c r="P675639" s="83"/>
    </row>
    <row r="675640" spans="16:16" x14ac:dyDescent="0.3">
      <c r="P675640" s="83"/>
    </row>
    <row r="675641" spans="16:16" x14ac:dyDescent="0.3">
      <c r="P675641" s="83"/>
    </row>
    <row r="675642" spans="16:16" x14ac:dyDescent="0.3">
      <c r="P675642" s="83"/>
    </row>
    <row r="675643" spans="16:16" x14ac:dyDescent="0.3">
      <c r="P675643" s="83"/>
    </row>
    <row r="675644" spans="16:16" x14ac:dyDescent="0.3">
      <c r="P675644" s="83"/>
    </row>
    <row r="675645" spans="16:16" x14ac:dyDescent="0.3">
      <c r="P675645" s="83"/>
    </row>
    <row r="675646" spans="16:16" x14ac:dyDescent="0.3">
      <c r="P675646" s="83"/>
    </row>
    <row r="675647" spans="16:16" x14ac:dyDescent="0.3">
      <c r="P675647" s="83"/>
    </row>
    <row r="675648" spans="16:16" x14ac:dyDescent="0.3">
      <c r="P675648" s="83"/>
    </row>
    <row r="675649" spans="16:16" x14ac:dyDescent="0.3">
      <c r="P675649" s="83"/>
    </row>
    <row r="675650" spans="16:16" x14ac:dyDescent="0.3">
      <c r="P675650" s="83"/>
    </row>
    <row r="675651" spans="16:16" x14ac:dyDescent="0.3">
      <c r="P675651" s="83"/>
    </row>
    <row r="675652" spans="16:16" x14ac:dyDescent="0.3">
      <c r="P675652" s="83"/>
    </row>
    <row r="675653" spans="16:16" x14ac:dyDescent="0.3">
      <c r="P675653" s="83"/>
    </row>
    <row r="675654" spans="16:16" x14ac:dyDescent="0.3">
      <c r="P675654" s="83"/>
    </row>
    <row r="675655" spans="16:16" x14ac:dyDescent="0.3">
      <c r="P675655" s="83"/>
    </row>
    <row r="675656" spans="16:16" x14ac:dyDescent="0.3">
      <c r="P675656" s="83"/>
    </row>
    <row r="675657" spans="16:16" x14ac:dyDescent="0.3">
      <c r="P675657" s="83"/>
    </row>
    <row r="675658" spans="16:16" x14ac:dyDescent="0.3">
      <c r="P675658" s="83"/>
    </row>
    <row r="675659" spans="16:16" x14ac:dyDescent="0.3">
      <c r="P675659" s="83"/>
    </row>
    <row r="675660" spans="16:16" x14ac:dyDescent="0.3">
      <c r="P675660" s="83"/>
    </row>
    <row r="675661" spans="16:16" x14ac:dyDescent="0.3">
      <c r="P675661" s="83"/>
    </row>
    <row r="675662" spans="16:16" x14ac:dyDescent="0.3">
      <c r="P675662" s="83"/>
    </row>
    <row r="675663" spans="16:16" x14ac:dyDescent="0.3">
      <c r="P675663" s="83"/>
    </row>
    <row r="675664" spans="16:16" x14ac:dyDescent="0.3">
      <c r="P675664" s="83"/>
    </row>
    <row r="675665" spans="16:16" x14ac:dyDescent="0.3">
      <c r="P675665" s="83"/>
    </row>
    <row r="675666" spans="16:16" x14ac:dyDescent="0.3">
      <c r="P675666" s="83"/>
    </row>
    <row r="675667" spans="16:16" x14ac:dyDescent="0.3">
      <c r="P675667" s="83"/>
    </row>
    <row r="675668" spans="16:16" x14ac:dyDescent="0.3">
      <c r="P675668" s="83"/>
    </row>
    <row r="675669" spans="16:16" x14ac:dyDescent="0.3">
      <c r="P675669" s="83"/>
    </row>
    <row r="675670" spans="16:16" x14ac:dyDescent="0.3">
      <c r="P675670" s="83"/>
    </row>
    <row r="675671" spans="16:16" x14ac:dyDescent="0.3">
      <c r="P675671" s="83"/>
    </row>
    <row r="675672" spans="16:16" x14ac:dyDescent="0.3">
      <c r="P675672" s="83"/>
    </row>
    <row r="675673" spans="16:16" x14ac:dyDescent="0.3">
      <c r="P675673" s="83"/>
    </row>
    <row r="675674" spans="16:16" x14ac:dyDescent="0.3">
      <c r="P675674" s="83"/>
    </row>
    <row r="675675" spans="16:16" x14ac:dyDescent="0.3">
      <c r="P675675" s="83"/>
    </row>
    <row r="675676" spans="16:16" x14ac:dyDescent="0.3">
      <c r="P675676" s="83"/>
    </row>
    <row r="675677" spans="16:16" x14ac:dyDescent="0.3">
      <c r="P675677" s="83"/>
    </row>
    <row r="675678" spans="16:16" x14ac:dyDescent="0.3">
      <c r="P675678" s="83"/>
    </row>
    <row r="675679" spans="16:16" x14ac:dyDescent="0.3">
      <c r="P675679" s="83"/>
    </row>
    <row r="675680" spans="16:16" x14ac:dyDescent="0.3">
      <c r="P675680" s="83"/>
    </row>
    <row r="675681" spans="16:16" x14ac:dyDescent="0.3">
      <c r="P675681" s="83"/>
    </row>
    <row r="675682" spans="16:16" x14ac:dyDescent="0.3">
      <c r="P675682" s="83"/>
    </row>
    <row r="675683" spans="16:16" x14ac:dyDescent="0.3">
      <c r="P675683" s="83"/>
    </row>
    <row r="675684" spans="16:16" x14ac:dyDescent="0.3">
      <c r="P675684" s="83"/>
    </row>
    <row r="675685" spans="16:16" x14ac:dyDescent="0.3">
      <c r="P675685" s="83"/>
    </row>
    <row r="675686" spans="16:16" x14ac:dyDescent="0.3">
      <c r="P675686" s="83"/>
    </row>
    <row r="675687" spans="16:16" x14ac:dyDescent="0.3">
      <c r="P675687" s="83"/>
    </row>
    <row r="675688" spans="16:16" x14ac:dyDescent="0.3">
      <c r="P675688" s="83"/>
    </row>
    <row r="675689" spans="16:16" x14ac:dyDescent="0.3">
      <c r="P675689" s="83"/>
    </row>
    <row r="675690" spans="16:16" x14ac:dyDescent="0.3">
      <c r="P675690" s="83"/>
    </row>
    <row r="675691" spans="16:16" x14ac:dyDescent="0.3">
      <c r="P675691" s="83"/>
    </row>
    <row r="675692" spans="16:16" x14ac:dyDescent="0.3">
      <c r="P675692" s="83"/>
    </row>
    <row r="675693" spans="16:16" x14ac:dyDescent="0.3">
      <c r="P675693" s="83"/>
    </row>
    <row r="675694" spans="16:16" x14ac:dyDescent="0.3">
      <c r="P675694" s="83"/>
    </row>
    <row r="675695" spans="16:16" x14ac:dyDescent="0.3">
      <c r="P675695" s="83"/>
    </row>
    <row r="675696" spans="16:16" x14ac:dyDescent="0.3">
      <c r="P675696" s="83"/>
    </row>
    <row r="675697" spans="16:16" x14ac:dyDescent="0.3">
      <c r="P675697" s="83"/>
    </row>
    <row r="675698" spans="16:16" x14ac:dyDescent="0.3">
      <c r="P675698" s="83"/>
    </row>
    <row r="675699" spans="16:16" x14ac:dyDescent="0.3">
      <c r="P675699" s="83"/>
    </row>
    <row r="675700" spans="16:16" x14ac:dyDescent="0.3">
      <c r="P675700" s="83"/>
    </row>
    <row r="675701" spans="16:16" x14ac:dyDescent="0.3">
      <c r="P675701" s="83"/>
    </row>
    <row r="675702" spans="16:16" x14ac:dyDescent="0.3">
      <c r="P675702" s="83"/>
    </row>
    <row r="675703" spans="16:16" x14ac:dyDescent="0.3">
      <c r="P675703" s="83"/>
    </row>
    <row r="675704" spans="16:16" x14ac:dyDescent="0.3">
      <c r="P675704" s="83"/>
    </row>
    <row r="675705" spans="16:16" x14ac:dyDescent="0.3">
      <c r="P675705" s="83"/>
    </row>
    <row r="675706" spans="16:16" x14ac:dyDescent="0.3">
      <c r="P675706" s="83"/>
    </row>
    <row r="675707" spans="16:16" x14ac:dyDescent="0.3">
      <c r="P675707" s="83"/>
    </row>
    <row r="675708" spans="16:16" x14ac:dyDescent="0.3">
      <c r="P675708" s="83"/>
    </row>
    <row r="675709" spans="16:16" x14ac:dyDescent="0.3">
      <c r="P675709" s="83"/>
    </row>
    <row r="675710" spans="16:16" x14ac:dyDescent="0.3">
      <c r="P675710" s="83"/>
    </row>
    <row r="675711" spans="16:16" x14ac:dyDescent="0.3">
      <c r="P675711" s="83"/>
    </row>
    <row r="675712" spans="16:16" x14ac:dyDescent="0.3">
      <c r="P675712" s="83"/>
    </row>
    <row r="675713" spans="16:16" x14ac:dyDescent="0.3">
      <c r="P675713" s="83"/>
    </row>
    <row r="675714" spans="16:16" x14ac:dyDescent="0.3">
      <c r="P675714" s="83"/>
    </row>
    <row r="675715" spans="16:16" x14ac:dyDescent="0.3">
      <c r="P675715" s="83"/>
    </row>
    <row r="675716" spans="16:16" x14ac:dyDescent="0.3">
      <c r="P675716" s="83"/>
    </row>
    <row r="675717" spans="16:16" x14ac:dyDescent="0.3">
      <c r="P675717" s="83"/>
    </row>
    <row r="675718" spans="16:16" x14ac:dyDescent="0.3">
      <c r="P675718" s="83"/>
    </row>
    <row r="675719" spans="16:16" x14ac:dyDescent="0.3">
      <c r="P675719" s="83"/>
    </row>
    <row r="675720" spans="16:16" x14ac:dyDescent="0.3">
      <c r="P675720" s="83"/>
    </row>
    <row r="675721" spans="16:16" x14ac:dyDescent="0.3">
      <c r="P675721" s="83"/>
    </row>
    <row r="675722" spans="16:16" x14ac:dyDescent="0.3">
      <c r="P675722" s="83"/>
    </row>
    <row r="675723" spans="16:16" x14ac:dyDescent="0.3">
      <c r="P675723" s="83"/>
    </row>
    <row r="675724" spans="16:16" x14ac:dyDescent="0.3">
      <c r="P675724" s="83"/>
    </row>
    <row r="675725" spans="16:16" x14ac:dyDescent="0.3">
      <c r="P675725" s="83"/>
    </row>
    <row r="675726" spans="16:16" x14ac:dyDescent="0.3">
      <c r="P675726" s="83"/>
    </row>
    <row r="675727" spans="16:16" x14ac:dyDescent="0.3">
      <c r="P675727" s="83"/>
    </row>
    <row r="675728" spans="16:16" x14ac:dyDescent="0.3">
      <c r="P675728" s="83"/>
    </row>
    <row r="675729" spans="16:16" x14ac:dyDescent="0.3">
      <c r="P675729" s="83"/>
    </row>
    <row r="675730" spans="16:16" x14ac:dyDescent="0.3">
      <c r="P675730" s="83"/>
    </row>
    <row r="675731" spans="16:16" x14ac:dyDescent="0.3">
      <c r="P675731" s="83"/>
    </row>
    <row r="675732" spans="16:16" x14ac:dyDescent="0.3">
      <c r="P675732" s="83"/>
    </row>
    <row r="675733" spans="16:16" x14ac:dyDescent="0.3">
      <c r="P675733" s="83"/>
    </row>
    <row r="675734" spans="16:16" x14ac:dyDescent="0.3">
      <c r="P675734" s="83"/>
    </row>
    <row r="675735" spans="16:16" x14ac:dyDescent="0.3">
      <c r="P675735" s="83"/>
    </row>
    <row r="675736" spans="16:16" x14ac:dyDescent="0.3">
      <c r="P675736" s="83"/>
    </row>
    <row r="675737" spans="16:16" x14ac:dyDescent="0.3">
      <c r="P675737" s="83"/>
    </row>
    <row r="675738" spans="16:16" x14ac:dyDescent="0.3">
      <c r="P675738" s="83"/>
    </row>
    <row r="675739" spans="16:16" x14ac:dyDescent="0.3">
      <c r="P675739" s="83"/>
    </row>
    <row r="675740" spans="16:16" x14ac:dyDescent="0.3">
      <c r="P675740" s="83"/>
    </row>
    <row r="675741" spans="16:16" x14ac:dyDescent="0.3">
      <c r="P675741" s="83"/>
    </row>
    <row r="675742" spans="16:16" x14ac:dyDescent="0.3">
      <c r="P675742" s="83"/>
    </row>
    <row r="675743" spans="16:16" x14ac:dyDescent="0.3">
      <c r="P675743" s="83"/>
    </row>
    <row r="675744" spans="16:16" x14ac:dyDescent="0.3">
      <c r="P675744" s="83"/>
    </row>
    <row r="675745" spans="16:16" x14ac:dyDescent="0.3">
      <c r="P675745" s="83"/>
    </row>
    <row r="675746" spans="16:16" x14ac:dyDescent="0.3">
      <c r="P675746" s="83"/>
    </row>
    <row r="675747" spans="16:16" x14ac:dyDescent="0.3">
      <c r="P675747" s="83"/>
    </row>
    <row r="675748" spans="16:16" x14ac:dyDescent="0.3">
      <c r="P675748" s="83"/>
    </row>
    <row r="675749" spans="16:16" x14ac:dyDescent="0.3">
      <c r="P675749" s="83"/>
    </row>
    <row r="675750" spans="16:16" x14ac:dyDescent="0.3">
      <c r="P675750" s="83"/>
    </row>
    <row r="675751" spans="16:16" x14ac:dyDescent="0.3">
      <c r="P675751" s="83"/>
    </row>
    <row r="675752" spans="16:16" x14ac:dyDescent="0.3">
      <c r="P675752" s="83"/>
    </row>
    <row r="675753" spans="16:16" x14ac:dyDescent="0.3">
      <c r="P675753" s="83"/>
    </row>
    <row r="675754" spans="16:16" x14ac:dyDescent="0.3">
      <c r="P675754" s="83"/>
    </row>
    <row r="675755" spans="16:16" x14ac:dyDescent="0.3">
      <c r="P675755" s="83"/>
    </row>
    <row r="675756" spans="16:16" x14ac:dyDescent="0.3">
      <c r="P675756" s="83"/>
    </row>
    <row r="675757" spans="16:16" x14ac:dyDescent="0.3">
      <c r="P675757" s="83"/>
    </row>
    <row r="675758" spans="16:16" x14ac:dyDescent="0.3">
      <c r="P675758" s="83"/>
    </row>
    <row r="675759" spans="16:16" x14ac:dyDescent="0.3">
      <c r="P675759" s="83"/>
    </row>
    <row r="675760" spans="16:16" x14ac:dyDescent="0.3">
      <c r="P675760" s="83"/>
    </row>
    <row r="675761" spans="16:16" x14ac:dyDescent="0.3">
      <c r="P675761" s="83"/>
    </row>
    <row r="675762" spans="16:16" x14ac:dyDescent="0.3">
      <c r="P675762" s="83"/>
    </row>
    <row r="675763" spans="16:16" x14ac:dyDescent="0.3">
      <c r="P675763" s="83"/>
    </row>
    <row r="675764" spans="16:16" x14ac:dyDescent="0.3">
      <c r="P675764" s="83"/>
    </row>
    <row r="675765" spans="16:16" x14ac:dyDescent="0.3">
      <c r="P675765" s="83"/>
    </row>
    <row r="675766" spans="16:16" x14ac:dyDescent="0.3">
      <c r="P675766" s="83"/>
    </row>
    <row r="675767" spans="16:16" x14ac:dyDescent="0.3">
      <c r="P675767" s="83"/>
    </row>
    <row r="675768" spans="16:16" x14ac:dyDescent="0.3">
      <c r="P675768" s="83"/>
    </row>
    <row r="675769" spans="16:16" x14ac:dyDescent="0.3">
      <c r="P675769" s="83"/>
    </row>
    <row r="675770" spans="16:16" x14ac:dyDescent="0.3">
      <c r="P675770" s="83"/>
    </row>
    <row r="675771" spans="16:16" x14ac:dyDescent="0.3">
      <c r="P675771" s="83"/>
    </row>
    <row r="675772" spans="16:16" x14ac:dyDescent="0.3">
      <c r="P675772" s="83"/>
    </row>
    <row r="675773" spans="16:16" x14ac:dyDescent="0.3">
      <c r="P675773" s="83"/>
    </row>
    <row r="675774" spans="16:16" x14ac:dyDescent="0.3">
      <c r="P675774" s="83"/>
    </row>
    <row r="675775" spans="16:16" x14ac:dyDescent="0.3">
      <c r="P675775" s="83"/>
    </row>
    <row r="675776" spans="16:16" x14ac:dyDescent="0.3">
      <c r="P675776" s="83"/>
    </row>
    <row r="675777" spans="16:16" x14ac:dyDescent="0.3">
      <c r="P675777" s="83"/>
    </row>
    <row r="675778" spans="16:16" x14ac:dyDescent="0.3">
      <c r="P675778" s="83"/>
    </row>
    <row r="675779" spans="16:16" x14ac:dyDescent="0.3">
      <c r="P675779" s="83"/>
    </row>
    <row r="675780" spans="16:16" x14ac:dyDescent="0.3">
      <c r="P675780" s="83"/>
    </row>
    <row r="675781" spans="16:16" x14ac:dyDescent="0.3">
      <c r="P675781" s="83"/>
    </row>
    <row r="675782" spans="16:16" x14ac:dyDescent="0.3">
      <c r="P675782" s="83"/>
    </row>
    <row r="675783" spans="16:16" x14ac:dyDescent="0.3">
      <c r="P675783" s="83"/>
    </row>
    <row r="675784" spans="16:16" x14ac:dyDescent="0.3">
      <c r="P675784" s="83"/>
    </row>
    <row r="675785" spans="16:16" x14ac:dyDescent="0.3">
      <c r="P675785" s="83"/>
    </row>
    <row r="675786" spans="16:16" x14ac:dyDescent="0.3">
      <c r="P675786" s="83"/>
    </row>
    <row r="675787" spans="16:16" x14ac:dyDescent="0.3">
      <c r="P675787" s="83"/>
    </row>
    <row r="675788" spans="16:16" x14ac:dyDescent="0.3">
      <c r="P675788" s="83"/>
    </row>
    <row r="675789" spans="16:16" x14ac:dyDescent="0.3">
      <c r="P675789" s="83"/>
    </row>
    <row r="675790" spans="16:16" x14ac:dyDescent="0.3">
      <c r="P675790" s="83"/>
    </row>
    <row r="675791" spans="16:16" x14ac:dyDescent="0.3">
      <c r="P675791" s="83"/>
    </row>
    <row r="675792" spans="16:16" x14ac:dyDescent="0.3">
      <c r="P675792" s="83"/>
    </row>
    <row r="675793" spans="16:16" x14ac:dyDescent="0.3">
      <c r="P675793" s="83"/>
    </row>
    <row r="675794" spans="16:16" x14ac:dyDescent="0.3">
      <c r="P675794" s="83"/>
    </row>
    <row r="675795" spans="16:16" x14ac:dyDescent="0.3">
      <c r="P675795" s="83"/>
    </row>
    <row r="675796" spans="16:16" x14ac:dyDescent="0.3">
      <c r="P675796" s="83"/>
    </row>
    <row r="675797" spans="16:16" x14ac:dyDescent="0.3">
      <c r="P675797" s="83"/>
    </row>
    <row r="675798" spans="16:16" x14ac:dyDescent="0.3">
      <c r="P675798" s="83"/>
    </row>
    <row r="675799" spans="16:16" x14ac:dyDescent="0.3">
      <c r="P675799" s="83"/>
    </row>
    <row r="675800" spans="16:16" x14ac:dyDescent="0.3">
      <c r="P675800" s="83"/>
    </row>
    <row r="675801" spans="16:16" x14ac:dyDescent="0.3">
      <c r="P675801" s="83"/>
    </row>
    <row r="675802" spans="16:16" x14ac:dyDescent="0.3">
      <c r="P675802" s="83"/>
    </row>
    <row r="675803" spans="16:16" x14ac:dyDescent="0.3">
      <c r="P675803" s="83"/>
    </row>
    <row r="675804" spans="16:16" x14ac:dyDescent="0.3">
      <c r="P675804" s="83"/>
    </row>
    <row r="675805" spans="16:16" x14ac:dyDescent="0.3">
      <c r="P675805" s="83"/>
    </row>
    <row r="675806" spans="16:16" x14ac:dyDescent="0.3">
      <c r="P675806" s="83"/>
    </row>
    <row r="675807" spans="16:16" x14ac:dyDescent="0.3">
      <c r="P675807" s="83"/>
    </row>
    <row r="675808" spans="16:16" x14ac:dyDescent="0.3">
      <c r="P675808" s="83"/>
    </row>
    <row r="675809" spans="16:16" x14ac:dyDescent="0.3">
      <c r="P675809" s="83"/>
    </row>
    <row r="675810" spans="16:16" x14ac:dyDescent="0.3">
      <c r="P675810" s="83"/>
    </row>
    <row r="675811" spans="16:16" x14ac:dyDescent="0.3">
      <c r="P675811" s="83"/>
    </row>
    <row r="675812" spans="16:16" x14ac:dyDescent="0.3">
      <c r="P675812" s="83"/>
    </row>
    <row r="675813" spans="16:16" x14ac:dyDescent="0.3">
      <c r="P675813" s="83"/>
    </row>
    <row r="675814" spans="16:16" x14ac:dyDescent="0.3">
      <c r="P675814" s="83"/>
    </row>
    <row r="675815" spans="16:16" x14ac:dyDescent="0.3">
      <c r="P675815" s="83"/>
    </row>
    <row r="675816" spans="16:16" x14ac:dyDescent="0.3">
      <c r="P675816" s="83"/>
    </row>
    <row r="675817" spans="16:16" x14ac:dyDescent="0.3">
      <c r="P675817" s="83"/>
    </row>
    <row r="675818" spans="16:16" x14ac:dyDescent="0.3">
      <c r="P675818" s="83"/>
    </row>
    <row r="675819" spans="16:16" x14ac:dyDescent="0.3">
      <c r="P675819" s="83"/>
    </row>
    <row r="675820" spans="16:16" x14ac:dyDescent="0.3">
      <c r="P675820" s="83"/>
    </row>
    <row r="675821" spans="16:16" x14ac:dyDescent="0.3">
      <c r="P675821" s="83"/>
    </row>
    <row r="675822" spans="16:16" x14ac:dyDescent="0.3">
      <c r="P675822" s="83"/>
    </row>
    <row r="675823" spans="16:16" x14ac:dyDescent="0.3">
      <c r="P675823" s="83"/>
    </row>
    <row r="675824" spans="16:16" x14ac:dyDescent="0.3">
      <c r="P675824" s="83"/>
    </row>
    <row r="675825" spans="16:16" x14ac:dyDescent="0.3">
      <c r="P675825" s="83"/>
    </row>
    <row r="675826" spans="16:16" x14ac:dyDescent="0.3">
      <c r="P675826" s="83"/>
    </row>
    <row r="675827" spans="16:16" x14ac:dyDescent="0.3">
      <c r="P675827" s="83"/>
    </row>
    <row r="675828" spans="16:16" x14ac:dyDescent="0.3">
      <c r="P675828" s="83"/>
    </row>
    <row r="675829" spans="16:16" x14ac:dyDescent="0.3">
      <c r="P675829" s="83"/>
    </row>
    <row r="675830" spans="16:16" x14ac:dyDescent="0.3">
      <c r="P675830" s="83"/>
    </row>
    <row r="675831" spans="16:16" x14ac:dyDescent="0.3">
      <c r="P675831" s="83"/>
    </row>
    <row r="675832" spans="16:16" x14ac:dyDescent="0.3">
      <c r="P675832" s="83"/>
    </row>
    <row r="675833" spans="16:16" x14ac:dyDescent="0.3">
      <c r="P675833" s="83"/>
    </row>
    <row r="675834" spans="16:16" x14ac:dyDescent="0.3">
      <c r="P675834" s="83"/>
    </row>
    <row r="675835" spans="16:16" x14ac:dyDescent="0.3">
      <c r="P675835" s="83"/>
    </row>
    <row r="675836" spans="16:16" x14ac:dyDescent="0.3">
      <c r="P675836" s="83"/>
    </row>
    <row r="675837" spans="16:16" x14ac:dyDescent="0.3">
      <c r="P675837" s="83"/>
    </row>
    <row r="675838" spans="16:16" x14ac:dyDescent="0.3">
      <c r="P675838" s="83"/>
    </row>
    <row r="675839" spans="16:16" x14ac:dyDescent="0.3">
      <c r="P675839" s="83"/>
    </row>
    <row r="675840" spans="16:16" x14ac:dyDescent="0.3">
      <c r="P675840" s="83"/>
    </row>
    <row r="675841" spans="16:16" x14ac:dyDescent="0.3">
      <c r="P675841" s="83"/>
    </row>
    <row r="675842" spans="16:16" x14ac:dyDescent="0.3">
      <c r="P675842" s="83"/>
    </row>
    <row r="675843" spans="16:16" x14ac:dyDescent="0.3">
      <c r="P675843" s="83"/>
    </row>
    <row r="675844" spans="16:16" x14ac:dyDescent="0.3">
      <c r="P675844" s="83"/>
    </row>
    <row r="675845" spans="16:16" x14ac:dyDescent="0.3">
      <c r="P675845" s="83"/>
    </row>
    <row r="675846" spans="16:16" x14ac:dyDescent="0.3">
      <c r="P675846" s="83"/>
    </row>
    <row r="675847" spans="16:16" x14ac:dyDescent="0.3">
      <c r="P675847" s="83"/>
    </row>
    <row r="675848" spans="16:16" x14ac:dyDescent="0.3">
      <c r="P675848" s="83"/>
    </row>
    <row r="675849" spans="16:16" x14ac:dyDescent="0.3">
      <c r="P675849" s="83"/>
    </row>
    <row r="675850" spans="16:16" x14ac:dyDescent="0.3">
      <c r="P675850" s="83"/>
    </row>
    <row r="675851" spans="16:16" x14ac:dyDescent="0.3">
      <c r="P675851" s="83"/>
    </row>
    <row r="675852" spans="16:16" x14ac:dyDescent="0.3">
      <c r="P675852" s="83"/>
    </row>
    <row r="675853" spans="16:16" x14ac:dyDescent="0.3">
      <c r="P675853" s="83"/>
    </row>
    <row r="675854" spans="16:16" x14ac:dyDescent="0.3">
      <c r="P675854" s="83"/>
    </row>
    <row r="675855" spans="16:16" x14ac:dyDescent="0.3">
      <c r="P675855" s="83"/>
    </row>
    <row r="675856" spans="16:16" x14ac:dyDescent="0.3">
      <c r="P675856" s="83"/>
    </row>
    <row r="675857" spans="16:16" x14ac:dyDescent="0.3">
      <c r="P675857" s="83"/>
    </row>
    <row r="675858" spans="16:16" x14ac:dyDescent="0.3">
      <c r="P675858" s="83"/>
    </row>
    <row r="675859" spans="16:16" x14ac:dyDescent="0.3">
      <c r="P675859" s="83"/>
    </row>
    <row r="675860" spans="16:16" x14ac:dyDescent="0.3">
      <c r="P675860" s="83"/>
    </row>
    <row r="675861" spans="16:16" x14ac:dyDescent="0.3">
      <c r="P675861" s="83"/>
    </row>
    <row r="675862" spans="16:16" x14ac:dyDescent="0.3">
      <c r="P675862" s="83"/>
    </row>
    <row r="675863" spans="16:16" x14ac:dyDescent="0.3">
      <c r="P675863" s="83"/>
    </row>
    <row r="675864" spans="16:16" x14ac:dyDescent="0.3">
      <c r="P675864" s="83"/>
    </row>
    <row r="675865" spans="16:16" x14ac:dyDescent="0.3">
      <c r="P675865" s="83"/>
    </row>
    <row r="675866" spans="16:16" x14ac:dyDescent="0.3">
      <c r="P675866" s="83"/>
    </row>
    <row r="675867" spans="16:16" x14ac:dyDescent="0.3">
      <c r="P675867" s="83"/>
    </row>
    <row r="675868" spans="16:16" x14ac:dyDescent="0.3">
      <c r="P675868" s="83"/>
    </row>
    <row r="675869" spans="16:16" x14ac:dyDescent="0.3">
      <c r="P675869" s="83"/>
    </row>
    <row r="675870" spans="16:16" x14ac:dyDescent="0.3">
      <c r="P675870" s="83"/>
    </row>
    <row r="675871" spans="16:16" x14ac:dyDescent="0.3">
      <c r="P675871" s="83"/>
    </row>
    <row r="675872" spans="16:16" x14ac:dyDescent="0.3">
      <c r="P675872" s="83"/>
    </row>
    <row r="675873" spans="16:16" x14ac:dyDescent="0.3">
      <c r="P675873" s="83"/>
    </row>
    <row r="675874" spans="16:16" x14ac:dyDescent="0.3">
      <c r="P675874" s="83"/>
    </row>
    <row r="675875" spans="16:16" x14ac:dyDescent="0.3">
      <c r="P675875" s="83"/>
    </row>
    <row r="675876" spans="16:16" x14ac:dyDescent="0.3">
      <c r="P675876" s="83"/>
    </row>
    <row r="675877" spans="16:16" x14ac:dyDescent="0.3">
      <c r="P675877" s="83"/>
    </row>
    <row r="675878" spans="16:16" x14ac:dyDescent="0.3">
      <c r="P675878" s="83"/>
    </row>
    <row r="675879" spans="16:16" x14ac:dyDescent="0.3">
      <c r="P675879" s="83"/>
    </row>
    <row r="675880" spans="16:16" x14ac:dyDescent="0.3">
      <c r="P675880" s="83"/>
    </row>
    <row r="675881" spans="16:16" x14ac:dyDescent="0.3">
      <c r="P675881" s="83"/>
    </row>
    <row r="675882" spans="16:16" x14ac:dyDescent="0.3">
      <c r="P675882" s="83"/>
    </row>
    <row r="675883" spans="16:16" x14ac:dyDescent="0.3">
      <c r="P675883" s="83"/>
    </row>
    <row r="675884" spans="16:16" x14ac:dyDescent="0.3">
      <c r="P675884" s="83"/>
    </row>
    <row r="675885" spans="16:16" x14ac:dyDescent="0.3">
      <c r="P675885" s="83"/>
    </row>
    <row r="675886" spans="16:16" x14ac:dyDescent="0.3">
      <c r="P675886" s="83"/>
    </row>
    <row r="675887" spans="16:16" x14ac:dyDescent="0.3">
      <c r="P675887" s="83"/>
    </row>
    <row r="675888" spans="16:16" x14ac:dyDescent="0.3">
      <c r="P675888" s="83"/>
    </row>
    <row r="675889" spans="16:16" x14ac:dyDescent="0.3">
      <c r="P675889" s="83"/>
    </row>
    <row r="675890" spans="16:16" x14ac:dyDescent="0.3">
      <c r="P675890" s="83"/>
    </row>
    <row r="675891" spans="16:16" x14ac:dyDescent="0.3">
      <c r="P675891" s="83"/>
    </row>
    <row r="675892" spans="16:16" x14ac:dyDescent="0.3">
      <c r="P675892" s="83"/>
    </row>
    <row r="675893" spans="16:16" x14ac:dyDescent="0.3">
      <c r="P675893" s="83"/>
    </row>
    <row r="675894" spans="16:16" x14ac:dyDescent="0.3">
      <c r="P675894" s="83"/>
    </row>
    <row r="675895" spans="16:16" x14ac:dyDescent="0.3">
      <c r="P675895" s="83"/>
    </row>
    <row r="675896" spans="16:16" x14ac:dyDescent="0.3">
      <c r="P675896" s="83"/>
    </row>
    <row r="675897" spans="16:16" x14ac:dyDescent="0.3">
      <c r="P675897" s="83"/>
    </row>
    <row r="675898" spans="16:16" x14ac:dyDescent="0.3">
      <c r="P675898" s="83"/>
    </row>
    <row r="675899" spans="16:16" x14ac:dyDescent="0.3">
      <c r="P675899" s="83"/>
    </row>
    <row r="675900" spans="16:16" x14ac:dyDescent="0.3">
      <c r="P675900" s="83"/>
    </row>
    <row r="675901" spans="16:16" x14ac:dyDescent="0.3">
      <c r="P675901" s="83"/>
    </row>
    <row r="675902" spans="16:16" x14ac:dyDescent="0.3">
      <c r="P675902" s="83"/>
    </row>
    <row r="675903" spans="16:16" x14ac:dyDescent="0.3">
      <c r="P675903" s="83"/>
    </row>
    <row r="675904" spans="16:16" x14ac:dyDescent="0.3">
      <c r="P675904" s="83"/>
    </row>
    <row r="675905" spans="16:16" x14ac:dyDescent="0.3">
      <c r="P675905" s="83"/>
    </row>
    <row r="675906" spans="16:16" x14ac:dyDescent="0.3">
      <c r="P675906" s="83"/>
    </row>
    <row r="675907" spans="16:16" x14ac:dyDescent="0.3">
      <c r="P675907" s="83"/>
    </row>
    <row r="675908" spans="16:16" x14ac:dyDescent="0.3">
      <c r="P675908" s="83"/>
    </row>
    <row r="675909" spans="16:16" x14ac:dyDescent="0.3">
      <c r="P675909" s="83"/>
    </row>
    <row r="675910" spans="16:16" x14ac:dyDescent="0.3">
      <c r="P675910" s="83"/>
    </row>
    <row r="675911" spans="16:16" x14ac:dyDescent="0.3">
      <c r="P675911" s="83"/>
    </row>
    <row r="675912" spans="16:16" x14ac:dyDescent="0.3">
      <c r="P675912" s="83"/>
    </row>
    <row r="675913" spans="16:16" x14ac:dyDescent="0.3">
      <c r="P675913" s="83"/>
    </row>
    <row r="675914" spans="16:16" x14ac:dyDescent="0.3">
      <c r="P675914" s="83"/>
    </row>
    <row r="675915" spans="16:16" x14ac:dyDescent="0.3">
      <c r="P675915" s="83"/>
    </row>
    <row r="675916" spans="16:16" x14ac:dyDescent="0.3">
      <c r="P675916" s="83"/>
    </row>
    <row r="675917" spans="16:16" x14ac:dyDescent="0.3">
      <c r="P675917" s="83"/>
    </row>
    <row r="675918" spans="16:16" x14ac:dyDescent="0.3">
      <c r="P675918" s="83"/>
    </row>
    <row r="675919" spans="16:16" x14ac:dyDescent="0.3">
      <c r="P675919" s="83"/>
    </row>
    <row r="675920" spans="16:16" x14ac:dyDescent="0.3">
      <c r="P675920" s="83"/>
    </row>
    <row r="675921" spans="16:16" x14ac:dyDescent="0.3">
      <c r="P675921" s="83"/>
    </row>
    <row r="675922" spans="16:16" x14ac:dyDescent="0.3">
      <c r="P675922" s="83"/>
    </row>
    <row r="675923" spans="16:16" x14ac:dyDescent="0.3">
      <c r="P675923" s="83"/>
    </row>
    <row r="675924" spans="16:16" x14ac:dyDescent="0.3">
      <c r="P675924" s="83"/>
    </row>
    <row r="675925" spans="16:16" x14ac:dyDescent="0.3">
      <c r="P675925" s="83"/>
    </row>
    <row r="675926" spans="16:16" x14ac:dyDescent="0.3">
      <c r="P675926" s="83"/>
    </row>
    <row r="675927" spans="16:16" x14ac:dyDescent="0.3">
      <c r="P675927" s="83"/>
    </row>
    <row r="675928" spans="16:16" x14ac:dyDescent="0.3">
      <c r="P675928" s="83"/>
    </row>
    <row r="675929" spans="16:16" x14ac:dyDescent="0.3">
      <c r="P675929" s="83"/>
    </row>
    <row r="675930" spans="16:16" x14ac:dyDescent="0.3">
      <c r="P675930" s="83"/>
    </row>
    <row r="675931" spans="16:16" x14ac:dyDescent="0.3">
      <c r="P675931" s="83"/>
    </row>
    <row r="675932" spans="16:16" x14ac:dyDescent="0.3">
      <c r="P675932" s="83"/>
    </row>
    <row r="675933" spans="16:16" x14ac:dyDescent="0.3">
      <c r="P675933" s="83"/>
    </row>
    <row r="675934" spans="16:16" x14ac:dyDescent="0.3">
      <c r="P675934" s="83"/>
    </row>
    <row r="675935" spans="16:16" x14ac:dyDescent="0.3">
      <c r="P675935" s="83"/>
    </row>
    <row r="675936" spans="16:16" x14ac:dyDescent="0.3">
      <c r="P675936" s="83"/>
    </row>
    <row r="675937" spans="16:16" x14ac:dyDescent="0.3">
      <c r="P675937" s="83"/>
    </row>
    <row r="675938" spans="16:16" x14ac:dyDescent="0.3">
      <c r="P675938" s="83"/>
    </row>
    <row r="675939" spans="16:16" x14ac:dyDescent="0.3">
      <c r="P675939" s="83"/>
    </row>
    <row r="675940" spans="16:16" x14ac:dyDescent="0.3">
      <c r="P675940" s="83"/>
    </row>
    <row r="675941" spans="16:16" x14ac:dyDescent="0.3">
      <c r="P675941" s="83"/>
    </row>
    <row r="675942" spans="16:16" x14ac:dyDescent="0.3">
      <c r="P675942" s="83"/>
    </row>
    <row r="675943" spans="16:16" x14ac:dyDescent="0.3">
      <c r="P675943" s="83"/>
    </row>
    <row r="675944" spans="16:16" x14ac:dyDescent="0.3">
      <c r="P675944" s="83"/>
    </row>
    <row r="675945" spans="16:16" x14ac:dyDescent="0.3">
      <c r="P675945" s="83"/>
    </row>
    <row r="675946" spans="16:16" x14ac:dyDescent="0.3">
      <c r="P675946" s="83"/>
    </row>
    <row r="675947" spans="16:16" x14ac:dyDescent="0.3">
      <c r="P675947" s="83"/>
    </row>
    <row r="675948" spans="16:16" x14ac:dyDescent="0.3">
      <c r="P675948" s="83"/>
    </row>
    <row r="675949" spans="16:16" x14ac:dyDescent="0.3">
      <c r="P675949" s="83"/>
    </row>
    <row r="675950" spans="16:16" x14ac:dyDescent="0.3">
      <c r="P675950" s="83"/>
    </row>
    <row r="675951" spans="16:16" x14ac:dyDescent="0.3">
      <c r="P675951" s="83"/>
    </row>
    <row r="675952" spans="16:16" x14ac:dyDescent="0.3">
      <c r="P675952" s="83"/>
    </row>
    <row r="675953" spans="16:16" x14ac:dyDescent="0.3">
      <c r="P675953" s="83"/>
    </row>
    <row r="675954" spans="16:16" x14ac:dyDescent="0.3">
      <c r="P675954" s="83"/>
    </row>
    <row r="675955" spans="16:16" x14ac:dyDescent="0.3">
      <c r="P675955" s="83"/>
    </row>
    <row r="675956" spans="16:16" x14ac:dyDescent="0.3">
      <c r="P675956" s="83"/>
    </row>
    <row r="675957" spans="16:16" x14ac:dyDescent="0.3">
      <c r="P675957" s="83"/>
    </row>
    <row r="675958" spans="16:16" x14ac:dyDescent="0.3">
      <c r="P675958" s="83"/>
    </row>
    <row r="675959" spans="16:16" x14ac:dyDescent="0.3">
      <c r="P675959" s="83"/>
    </row>
    <row r="675960" spans="16:16" x14ac:dyDescent="0.3">
      <c r="P675960" s="83"/>
    </row>
    <row r="675961" spans="16:16" x14ac:dyDescent="0.3">
      <c r="P675961" s="83"/>
    </row>
    <row r="675962" spans="16:16" x14ac:dyDescent="0.3">
      <c r="P675962" s="83"/>
    </row>
    <row r="675963" spans="16:16" x14ac:dyDescent="0.3">
      <c r="P675963" s="83"/>
    </row>
    <row r="675964" spans="16:16" x14ac:dyDescent="0.3">
      <c r="P675964" s="83"/>
    </row>
    <row r="675965" spans="16:16" x14ac:dyDescent="0.3">
      <c r="P675965" s="83"/>
    </row>
    <row r="675966" spans="16:16" x14ac:dyDescent="0.3">
      <c r="P675966" s="83"/>
    </row>
    <row r="675967" spans="16:16" x14ac:dyDescent="0.3">
      <c r="P675967" s="83"/>
    </row>
    <row r="675968" spans="16:16" x14ac:dyDescent="0.3">
      <c r="P675968" s="83"/>
    </row>
    <row r="675969" spans="16:16" x14ac:dyDescent="0.3">
      <c r="P675969" s="83"/>
    </row>
    <row r="675970" spans="16:16" x14ac:dyDescent="0.3">
      <c r="P675970" s="83"/>
    </row>
    <row r="675971" spans="16:16" x14ac:dyDescent="0.3">
      <c r="P675971" s="83"/>
    </row>
    <row r="675972" spans="16:16" x14ac:dyDescent="0.3">
      <c r="P675972" s="83"/>
    </row>
    <row r="675973" spans="16:16" x14ac:dyDescent="0.3">
      <c r="P675973" s="83"/>
    </row>
    <row r="675974" spans="16:16" x14ac:dyDescent="0.3">
      <c r="P675974" s="83"/>
    </row>
    <row r="675975" spans="16:16" x14ac:dyDescent="0.3">
      <c r="P675975" s="83"/>
    </row>
    <row r="675976" spans="16:16" x14ac:dyDescent="0.3">
      <c r="P675976" s="83"/>
    </row>
    <row r="675977" spans="16:16" x14ac:dyDescent="0.3">
      <c r="P675977" s="83"/>
    </row>
    <row r="675978" spans="16:16" x14ac:dyDescent="0.3">
      <c r="P675978" s="83"/>
    </row>
    <row r="675979" spans="16:16" x14ac:dyDescent="0.3">
      <c r="P675979" s="83"/>
    </row>
    <row r="675980" spans="16:16" x14ac:dyDescent="0.3">
      <c r="P675980" s="83"/>
    </row>
    <row r="675981" spans="16:16" x14ac:dyDescent="0.3">
      <c r="P675981" s="83"/>
    </row>
    <row r="675982" spans="16:16" x14ac:dyDescent="0.3">
      <c r="P675982" s="83"/>
    </row>
    <row r="675983" spans="16:16" x14ac:dyDescent="0.3">
      <c r="P675983" s="83"/>
    </row>
    <row r="675984" spans="16:16" x14ac:dyDescent="0.3">
      <c r="P675984" s="83"/>
    </row>
    <row r="675985" spans="16:16" x14ac:dyDescent="0.3">
      <c r="P675985" s="83"/>
    </row>
    <row r="675986" spans="16:16" x14ac:dyDescent="0.3">
      <c r="P675986" s="83"/>
    </row>
    <row r="675987" spans="16:16" x14ac:dyDescent="0.3">
      <c r="P675987" s="83"/>
    </row>
    <row r="675988" spans="16:16" x14ac:dyDescent="0.3">
      <c r="P675988" s="83"/>
    </row>
    <row r="675989" spans="16:16" x14ac:dyDescent="0.3">
      <c r="P675989" s="83"/>
    </row>
    <row r="675990" spans="16:16" x14ac:dyDescent="0.3">
      <c r="P675990" s="83"/>
    </row>
    <row r="675991" spans="16:16" x14ac:dyDescent="0.3">
      <c r="P675991" s="83"/>
    </row>
    <row r="675992" spans="16:16" x14ac:dyDescent="0.3">
      <c r="P675992" s="83"/>
    </row>
    <row r="675993" spans="16:16" x14ac:dyDescent="0.3">
      <c r="P675993" s="83"/>
    </row>
    <row r="675994" spans="16:16" x14ac:dyDescent="0.3">
      <c r="P675994" s="83"/>
    </row>
    <row r="675995" spans="16:16" x14ac:dyDescent="0.3">
      <c r="P675995" s="83"/>
    </row>
    <row r="675996" spans="16:16" x14ac:dyDescent="0.3">
      <c r="P675996" s="83"/>
    </row>
    <row r="675997" spans="16:16" x14ac:dyDescent="0.3">
      <c r="P675997" s="83"/>
    </row>
    <row r="675998" spans="16:16" x14ac:dyDescent="0.3">
      <c r="P675998" s="83"/>
    </row>
    <row r="675999" spans="16:16" x14ac:dyDescent="0.3">
      <c r="P675999" s="83"/>
    </row>
    <row r="676000" spans="16:16" x14ac:dyDescent="0.3">
      <c r="P676000" s="83"/>
    </row>
    <row r="676001" spans="16:16" x14ac:dyDescent="0.3">
      <c r="P676001" s="83"/>
    </row>
    <row r="676002" spans="16:16" x14ac:dyDescent="0.3">
      <c r="P676002" s="83"/>
    </row>
    <row r="676003" spans="16:16" x14ac:dyDescent="0.3">
      <c r="P676003" s="83"/>
    </row>
    <row r="676004" spans="16:16" x14ac:dyDescent="0.3">
      <c r="P676004" s="83"/>
    </row>
    <row r="676005" spans="16:16" x14ac:dyDescent="0.3">
      <c r="P676005" s="83"/>
    </row>
    <row r="676006" spans="16:16" x14ac:dyDescent="0.3">
      <c r="P676006" s="83"/>
    </row>
    <row r="676007" spans="16:16" x14ac:dyDescent="0.3">
      <c r="P676007" s="83"/>
    </row>
    <row r="676008" spans="16:16" x14ac:dyDescent="0.3">
      <c r="P676008" s="83"/>
    </row>
    <row r="676009" spans="16:16" x14ac:dyDescent="0.3">
      <c r="P676009" s="83"/>
    </row>
    <row r="676010" spans="16:16" x14ac:dyDescent="0.3">
      <c r="P676010" s="83"/>
    </row>
    <row r="676011" spans="16:16" x14ac:dyDescent="0.3">
      <c r="P676011" s="83"/>
    </row>
    <row r="676012" spans="16:16" x14ac:dyDescent="0.3">
      <c r="P676012" s="83"/>
    </row>
    <row r="676013" spans="16:16" x14ac:dyDescent="0.3">
      <c r="P676013" s="83"/>
    </row>
    <row r="676014" spans="16:16" x14ac:dyDescent="0.3">
      <c r="P676014" s="83"/>
    </row>
    <row r="676015" spans="16:16" x14ac:dyDescent="0.3">
      <c r="P676015" s="83"/>
    </row>
    <row r="676016" spans="16:16" x14ac:dyDescent="0.3">
      <c r="P676016" s="83"/>
    </row>
    <row r="676017" spans="16:16" x14ac:dyDescent="0.3">
      <c r="P676017" s="83"/>
    </row>
    <row r="676018" spans="16:16" x14ac:dyDescent="0.3">
      <c r="P676018" s="83"/>
    </row>
    <row r="676019" spans="16:16" x14ac:dyDescent="0.3">
      <c r="P676019" s="83"/>
    </row>
    <row r="676020" spans="16:16" x14ac:dyDescent="0.3">
      <c r="P676020" s="83"/>
    </row>
    <row r="676021" spans="16:16" x14ac:dyDescent="0.3">
      <c r="P676021" s="83"/>
    </row>
    <row r="676022" spans="16:16" x14ac:dyDescent="0.3">
      <c r="P676022" s="83"/>
    </row>
    <row r="676023" spans="16:16" x14ac:dyDescent="0.3">
      <c r="P676023" s="83"/>
    </row>
    <row r="676024" spans="16:16" x14ac:dyDescent="0.3">
      <c r="P676024" s="83"/>
    </row>
    <row r="676025" spans="16:16" x14ac:dyDescent="0.3">
      <c r="P676025" s="83"/>
    </row>
    <row r="676026" spans="16:16" x14ac:dyDescent="0.3">
      <c r="P676026" s="83"/>
    </row>
    <row r="676027" spans="16:16" x14ac:dyDescent="0.3">
      <c r="P676027" s="83"/>
    </row>
    <row r="676028" spans="16:16" x14ac:dyDescent="0.3">
      <c r="P676028" s="83"/>
    </row>
    <row r="676029" spans="16:16" x14ac:dyDescent="0.3">
      <c r="P676029" s="83"/>
    </row>
    <row r="676030" spans="16:16" x14ac:dyDescent="0.3">
      <c r="P676030" s="83"/>
    </row>
    <row r="676031" spans="16:16" x14ac:dyDescent="0.3">
      <c r="P676031" s="83"/>
    </row>
    <row r="676032" spans="16:16" x14ac:dyDescent="0.3">
      <c r="P676032" s="83"/>
    </row>
    <row r="676033" spans="16:16" x14ac:dyDescent="0.3">
      <c r="P676033" s="83"/>
    </row>
    <row r="676034" spans="16:16" x14ac:dyDescent="0.3">
      <c r="P676034" s="83"/>
    </row>
    <row r="676035" spans="16:16" x14ac:dyDescent="0.3">
      <c r="P676035" s="83"/>
    </row>
    <row r="676036" spans="16:16" x14ac:dyDescent="0.3">
      <c r="P676036" s="83"/>
    </row>
    <row r="676037" spans="16:16" x14ac:dyDescent="0.3">
      <c r="P676037" s="83"/>
    </row>
    <row r="676038" spans="16:16" x14ac:dyDescent="0.3">
      <c r="P676038" s="83"/>
    </row>
    <row r="676039" spans="16:16" x14ac:dyDescent="0.3">
      <c r="P676039" s="83"/>
    </row>
    <row r="676040" spans="16:16" x14ac:dyDescent="0.3">
      <c r="P676040" s="83"/>
    </row>
    <row r="676041" spans="16:16" x14ac:dyDescent="0.3">
      <c r="P676041" s="83"/>
    </row>
    <row r="676042" spans="16:16" x14ac:dyDescent="0.3">
      <c r="P676042" s="83"/>
    </row>
    <row r="676043" spans="16:16" x14ac:dyDescent="0.3">
      <c r="P676043" s="83"/>
    </row>
    <row r="676044" spans="16:16" x14ac:dyDescent="0.3">
      <c r="P676044" s="83"/>
    </row>
    <row r="676045" spans="16:16" x14ac:dyDescent="0.3">
      <c r="P676045" s="83"/>
    </row>
    <row r="676046" spans="16:16" x14ac:dyDescent="0.3">
      <c r="P676046" s="83"/>
    </row>
    <row r="676047" spans="16:16" x14ac:dyDescent="0.3">
      <c r="P676047" s="83"/>
    </row>
    <row r="676048" spans="16:16" x14ac:dyDescent="0.3">
      <c r="P676048" s="83"/>
    </row>
    <row r="676049" spans="16:16" x14ac:dyDescent="0.3">
      <c r="P676049" s="83"/>
    </row>
    <row r="676050" spans="16:16" x14ac:dyDescent="0.3">
      <c r="P676050" s="83"/>
    </row>
    <row r="676051" spans="16:16" x14ac:dyDescent="0.3">
      <c r="P676051" s="83"/>
    </row>
    <row r="676052" spans="16:16" x14ac:dyDescent="0.3">
      <c r="P676052" s="83"/>
    </row>
    <row r="676053" spans="16:16" x14ac:dyDescent="0.3">
      <c r="P676053" s="83"/>
    </row>
    <row r="676054" spans="16:16" x14ac:dyDescent="0.3">
      <c r="P676054" s="83"/>
    </row>
    <row r="676055" spans="16:16" x14ac:dyDescent="0.3">
      <c r="P676055" s="83"/>
    </row>
    <row r="676056" spans="16:16" x14ac:dyDescent="0.3">
      <c r="P676056" s="83"/>
    </row>
    <row r="676057" spans="16:16" x14ac:dyDescent="0.3">
      <c r="P676057" s="83"/>
    </row>
    <row r="676058" spans="16:16" x14ac:dyDescent="0.3">
      <c r="P676058" s="83"/>
    </row>
    <row r="676059" spans="16:16" x14ac:dyDescent="0.3">
      <c r="P676059" s="83"/>
    </row>
    <row r="676060" spans="16:16" x14ac:dyDescent="0.3">
      <c r="P676060" s="83"/>
    </row>
    <row r="676061" spans="16:16" x14ac:dyDescent="0.3">
      <c r="P676061" s="83"/>
    </row>
    <row r="676062" spans="16:16" x14ac:dyDescent="0.3">
      <c r="P676062" s="83"/>
    </row>
    <row r="676063" spans="16:16" x14ac:dyDescent="0.3">
      <c r="P676063" s="83"/>
    </row>
    <row r="676064" spans="16:16" x14ac:dyDescent="0.3">
      <c r="P676064" s="83"/>
    </row>
    <row r="676065" spans="16:16" x14ac:dyDescent="0.3">
      <c r="P676065" s="83"/>
    </row>
    <row r="676066" spans="16:16" x14ac:dyDescent="0.3">
      <c r="P676066" s="83"/>
    </row>
    <row r="676067" spans="16:16" x14ac:dyDescent="0.3">
      <c r="P676067" s="83"/>
    </row>
    <row r="676068" spans="16:16" x14ac:dyDescent="0.3">
      <c r="P676068" s="83"/>
    </row>
    <row r="676069" spans="16:16" x14ac:dyDescent="0.3">
      <c r="P676069" s="83"/>
    </row>
    <row r="676070" spans="16:16" x14ac:dyDescent="0.3">
      <c r="P676070" s="83"/>
    </row>
    <row r="676071" spans="16:16" x14ac:dyDescent="0.3">
      <c r="P676071" s="83"/>
    </row>
    <row r="676072" spans="16:16" x14ac:dyDescent="0.3">
      <c r="P676072" s="83"/>
    </row>
    <row r="676073" spans="16:16" x14ac:dyDescent="0.3">
      <c r="P676073" s="83"/>
    </row>
    <row r="676074" spans="16:16" x14ac:dyDescent="0.3">
      <c r="P676074" s="83"/>
    </row>
    <row r="676075" spans="16:16" x14ac:dyDescent="0.3">
      <c r="P676075" s="83"/>
    </row>
    <row r="676076" spans="16:16" x14ac:dyDescent="0.3">
      <c r="P676076" s="83"/>
    </row>
    <row r="676077" spans="16:16" x14ac:dyDescent="0.3">
      <c r="P676077" s="83"/>
    </row>
    <row r="676078" spans="16:16" x14ac:dyDescent="0.3">
      <c r="P676078" s="83"/>
    </row>
    <row r="676079" spans="16:16" x14ac:dyDescent="0.3">
      <c r="P676079" s="83"/>
    </row>
    <row r="676080" spans="16:16" x14ac:dyDescent="0.3">
      <c r="P676080" s="83"/>
    </row>
    <row r="676081" spans="16:16" x14ac:dyDescent="0.3">
      <c r="P676081" s="83"/>
    </row>
    <row r="676082" spans="16:16" x14ac:dyDescent="0.3">
      <c r="P676082" s="83"/>
    </row>
    <row r="676083" spans="16:16" x14ac:dyDescent="0.3">
      <c r="P676083" s="83"/>
    </row>
    <row r="676084" spans="16:16" x14ac:dyDescent="0.3">
      <c r="P676084" s="83"/>
    </row>
    <row r="676085" spans="16:16" x14ac:dyDescent="0.3">
      <c r="P676085" s="83"/>
    </row>
    <row r="676086" spans="16:16" x14ac:dyDescent="0.3">
      <c r="P676086" s="83"/>
    </row>
    <row r="676087" spans="16:16" x14ac:dyDescent="0.3">
      <c r="P676087" s="83"/>
    </row>
    <row r="676088" spans="16:16" x14ac:dyDescent="0.3">
      <c r="P676088" s="83"/>
    </row>
    <row r="676089" spans="16:16" x14ac:dyDescent="0.3">
      <c r="P676089" s="83"/>
    </row>
    <row r="676090" spans="16:16" x14ac:dyDescent="0.3">
      <c r="P676090" s="83"/>
    </row>
    <row r="676091" spans="16:16" x14ac:dyDescent="0.3">
      <c r="P676091" s="83"/>
    </row>
    <row r="676092" spans="16:16" x14ac:dyDescent="0.3">
      <c r="P676092" s="83"/>
    </row>
    <row r="676093" spans="16:16" x14ac:dyDescent="0.3">
      <c r="P676093" s="83"/>
    </row>
    <row r="676094" spans="16:16" x14ac:dyDescent="0.3">
      <c r="P676094" s="83"/>
    </row>
    <row r="676095" spans="16:16" x14ac:dyDescent="0.3">
      <c r="P676095" s="83"/>
    </row>
    <row r="676096" spans="16:16" x14ac:dyDescent="0.3">
      <c r="P676096" s="83"/>
    </row>
    <row r="676097" spans="16:16" x14ac:dyDescent="0.3">
      <c r="P676097" s="83"/>
    </row>
    <row r="676098" spans="16:16" x14ac:dyDescent="0.3">
      <c r="P676098" s="83"/>
    </row>
    <row r="676099" spans="16:16" x14ac:dyDescent="0.3">
      <c r="P676099" s="83"/>
    </row>
    <row r="676100" spans="16:16" x14ac:dyDescent="0.3">
      <c r="P676100" s="83"/>
    </row>
    <row r="676101" spans="16:16" x14ac:dyDescent="0.3">
      <c r="P676101" s="83"/>
    </row>
    <row r="676102" spans="16:16" x14ac:dyDescent="0.3">
      <c r="P676102" s="83"/>
    </row>
    <row r="676103" spans="16:16" x14ac:dyDescent="0.3">
      <c r="P676103" s="83"/>
    </row>
    <row r="676104" spans="16:16" x14ac:dyDescent="0.3">
      <c r="P676104" s="83"/>
    </row>
    <row r="676105" spans="16:16" x14ac:dyDescent="0.3">
      <c r="P676105" s="83"/>
    </row>
    <row r="676106" spans="16:16" x14ac:dyDescent="0.3">
      <c r="P676106" s="83"/>
    </row>
    <row r="676107" spans="16:16" x14ac:dyDescent="0.3">
      <c r="P676107" s="83"/>
    </row>
    <row r="676108" spans="16:16" x14ac:dyDescent="0.3">
      <c r="P676108" s="83"/>
    </row>
    <row r="676109" spans="16:16" x14ac:dyDescent="0.3">
      <c r="P676109" s="83"/>
    </row>
    <row r="676110" spans="16:16" x14ac:dyDescent="0.3">
      <c r="P676110" s="83"/>
    </row>
    <row r="676111" spans="16:16" x14ac:dyDescent="0.3">
      <c r="P676111" s="83"/>
    </row>
    <row r="676112" spans="16:16" x14ac:dyDescent="0.3">
      <c r="P676112" s="83"/>
    </row>
    <row r="676113" spans="16:16" x14ac:dyDescent="0.3">
      <c r="P676113" s="83"/>
    </row>
    <row r="676114" spans="16:16" x14ac:dyDescent="0.3">
      <c r="P676114" s="83"/>
    </row>
    <row r="676115" spans="16:16" x14ac:dyDescent="0.3">
      <c r="P676115" s="83"/>
    </row>
    <row r="676116" spans="16:16" x14ac:dyDescent="0.3">
      <c r="P676116" s="83"/>
    </row>
    <row r="676117" spans="16:16" x14ac:dyDescent="0.3">
      <c r="P676117" s="83"/>
    </row>
    <row r="676118" spans="16:16" x14ac:dyDescent="0.3">
      <c r="P676118" s="83"/>
    </row>
    <row r="676119" spans="16:16" x14ac:dyDescent="0.3">
      <c r="P676119" s="83"/>
    </row>
    <row r="676120" spans="16:16" x14ac:dyDescent="0.3">
      <c r="P676120" s="83"/>
    </row>
    <row r="676121" spans="16:16" x14ac:dyDescent="0.3">
      <c r="P676121" s="83"/>
    </row>
    <row r="676122" spans="16:16" x14ac:dyDescent="0.3">
      <c r="P676122" s="83"/>
    </row>
    <row r="676123" spans="16:16" x14ac:dyDescent="0.3">
      <c r="P676123" s="83"/>
    </row>
    <row r="676124" spans="16:16" x14ac:dyDescent="0.3">
      <c r="P676124" s="83"/>
    </row>
    <row r="676125" spans="16:16" x14ac:dyDescent="0.3">
      <c r="P676125" s="83"/>
    </row>
    <row r="676126" spans="16:16" x14ac:dyDescent="0.3">
      <c r="P676126" s="83"/>
    </row>
    <row r="676127" spans="16:16" x14ac:dyDescent="0.3">
      <c r="P676127" s="83"/>
    </row>
    <row r="676128" spans="16:16" x14ac:dyDescent="0.3">
      <c r="P676128" s="83"/>
    </row>
    <row r="676129" spans="16:16" x14ac:dyDescent="0.3">
      <c r="P676129" s="83"/>
    </row>
    <row r="676130" spans="16:16" x14ac:dyDescent="0.3">
      <c r="P676130" s="83"/>
    </row>
    <row r="676131" spans="16:16" x14ac:dyDescent="0.3">
      <c r="P676131" s="83"/>
    </row>
    <row r="676132" spans="16:16" x14ac:dyDescent="0.3">
      <c r="P676132" s="83"/>
    </row>
    <row r="676133" spans="16:16" x14ac:dyDescent="0.3">
      <c r="P676133" s="83"/>
    </row>
    <row r="676134" spans="16:16" x14ac:dyDescent="0.3">
      <c r="P676134" s="83"/>
    </row>
    <row r="676135" spans="16:16" x14ac:dyDescent="0.3">
      <c r="P676135" s="83"/>
    </row>
    <row r="676136" spans="16:16" x14ac:dyDescent="0.3">
      <c r="P676136" s="83"/>
    </row>
    <row r="676137" spans="16:16" x14ac:dyDescent="0.3">
      <c r="P676137" s="83"/>
    </row>
    <row r="676138" spans="16:16" x14ac:dyDescent="0.3">
      <c r="P676138" s="83"/>
    </row>
    <row r="676139" spans="16:16" x14ac:dyDescent="0.3">
      <c r="P676139" s="83"/>
    </row>
    <row r="676140" spans="16:16" x14ac:dyDescent="0.3">
      <c r="P676140" s="83"/>
    </row>
    <row r="676141" spans="16:16" x14ac:dyDescent="0.3">
      <c r="P676141" s="83"/>
    </row>
    <row r="676142" spans="16:16" x14ac:dyDescent="0.3">
      <c r="P676142" s="83"/>
    </row>
    <row r="676143" spans="16:16" x14ac:dyDescent="0.3">
      <c r="P676143" s="83"/>
    </row>
    <row r="676144" spans="16:16" x14ac:dyDescent="0.3">
      <c r="P676144" s="83"/>
    </row>
    <row r="676145" spans="16:16" x14ac:dyDescent="0.3">
      <c r="P676145" s="83"/>
    </row>
    <row r="676146" spans="16:16" x14ac:dyDescent="0.3">
      <c r="P676146" s="83"/>
    </row>
    <row r="676147" spans="16:16" x14ac:dyDescent="0.3">
      <c r="P676147" s="83"/>
    </row>
    <row r="676148" spans="16:16" x14ac:dyDescent="0.3">
      <c r="P676148" s="83"/>
    </row>
    <row r="676149" spans="16:16" x14ac:dyDescent="0.3">
      <c r="P676149" s="83"/>
    </row>
    <row r="676150" spans="16:16" x14ac:dyDescent="0.3">
      <c r="P676150" s="83"/>
    </row>
    <row r="676151" spans="16:16" x14ac:dyDescent="0.3">
      <c r="P676151" s="83"/>
    </row>
    <row r="676152" spans="16:16" x14ac:dyDescent="0.3">
      <c r="P676152" s="83"/>
    </row>
    <row r="676153" spans="16:16" x14ac:dyDescent="0.3">
      <c r="P676153" s="83"/>
    </row>
    <row r="676154" spans="16:16" x14ac:dyDescent="0.3">
      <c r="P676154" s="83"/>
    </row>
    <row r="676155" spans="16:16" x14ac:dyDescent="0.3">
      <c r="P676155" s="83"/>
    </row>
    <row r="676156" spans="16:16" x14ac:dyDescent="0.3">
      <c r="P676156" s="83"/>
    </row>
    <row r="676157" spans="16:16" x14ac:dyDescent="0.3">
      <c r="P676157" s="83"/>
    </row>
    <row r="676158" spans="16:16" x14ac:dyDescent="0.3">
      <c r="P676158" s="83"/>
    </row>
    <row r="676159" spans="16:16" x14ac:dyDescent="0.3">
      <c r="P676159" s="83"/>
    </row>
    <row r="676160" spans="16:16" x14ac:dyDescent="0.3">
      <c r="P676160" s="83"/>
    </row>
    <row r="676161" spans="16:16" x14ac:dyDescent="0.3">
      <c r="P676161" s="83"/>
    </row>
    <row r="676162" spans="16:16" x14ac:dyDescent="0.3">
      <c r="P676162" s="83"/>
    </row>
    <row r="676163" spans="16:16" x14ac:dyDescent="0.3">
      <c r="P676163" s="83"/>
    </row>
    <row r="676164" spans="16:16" x14ac:dyDescent="0.3">
      <c r="P676164" s="83"/>
    </row>
    <row r="676165" spans="16:16" x14ac:dyDescent="0.3">
      <c r="P676165" s="83"/>
    </row>
    <row r="676166" spans="16:16" x14ac:dyDescent="0.3">
      <c r="P676166" s="83"/>
    </row>
    <row r="676167" spans="16:16" x14ac:dyDescent="0.3">
      <c r="P676167" s="83"/>
    </row>
    <row r="676168" spans="16:16" x14ac:dyDescent="0.3">
      <c r="P676168" s="83"/>
    </row>
    <row r="676169" spans="16:16" x14ac:dyDescent="0.3">
      <c r="P676169" s="83"/>
    </row>
    <row r="676170" spans="16:16" x14ac:dyDescent="0.3">
      <c r="P676170" s="83"/>
    </row>
    <row r="676171" spans="16:16" x14ac:dyDescent="0.3">
      <c r="P676171" s="83"/>
    </row>
    <row r="676172" spans="16:16" x14ac:dyDescent="0.3">
      <c r="P676172" s="83"/>
    </row>
    <row r="676173" spans="16:16" x14ac:dyDescent="0.3">
      <c r="P676173" s="83"/>
    </row>
    <row r="676174" spans="16:16" x14ac:dyDescent="0.3">
      <c r="P676174" s="83"/>
    </row>
    <row r="676175" spans="16:16" x14ac:dyDescent="0.3">
      <c r="P676175" s="83"/>
    </row>
    <row r="676176" spans="16:16" x14ac:dyDescent="0.3">
      <c r="P676176" s="83"/>
    </row>
    <row r="676177" spans="16:16" x14ac:dyDescent="0.3">
      <c r="P676177" s="83"/>
    </row>
    <row r="676178" spans="16:16" x14ac:dyDescent="0.3">
      <c r="P676178" s="83"/>
    </row>
    <row r="676179" spans="16:16" x14ac:dyDescent="0.3">
      <c r="P676179" s="83"/>
    </row>
    <row r="676180" spans="16:16" x14ac:dyDescent="0.3">
      <c r="P676180" s="83"/>
    </row>
    <row r="676181" spans="16:16" x14ac:dyDescent="0.3">
      <c r="P676181" s="83"/>
    </row>
    <row r="676182" spans="16:16" x14ac:dyDescent="0.3">
      <c r="P676182" s="83"/>
    </row>
    <row r="676183" spans="16:16" x14ac:dyDescent="0.3">
      <c r="P676183" s="83"/>
    </row>
    <row r="676184" spans="16:16" x14ac:dyDescent="0.3">
      <c r="P676184" s="83"/>
    </row>
    <row r="676185" spans="16:16" x14ac:dyDescent="0.3">
      <c r="P676185" s="83"/>
    </row>
    <row r="676186" spans="16:16" x14ac:dyDescent="0.3">
      <c r="P676186" s="83"/>
    </row>
    <row r="676187" spans="16:16" x14ac:dyDescent="0.3">
      <c r="P676187" s="83"/>
    </row>
    <row r="676188" spans="16:16" x14ac:dyDescent="0.3">
      <c r="P676188" s="83"/>
    </row>
    <row r="676189" spans="16:16" x14ac:dyDescent="0.3">
      <c r="P676189" s="83"/>
    </row>
    <row r="676190" spans="16:16" x14ac:dyDescent="0.3">
      <c r="P676190" s="83"/>
    </row>
    <row r="676191" spans="16:16" x14ac:dyDescent="0.3">
      <c r="P676191" s="83"/>
    </row>
    <row r="676192" spans="16:16" x14ac:dyDescent="0.3">
      <c r="P676192" s="83"/>
    </row>
    <row r="676193" spans="16:16" x14ac:dyDescent="0.3">
      <c r="P676193" s="83"/>
    </row>
    <row r="676194" spans="16:16" x14ac:dyDescent="0.3">
      <c r="P676194" s="83"/>
    </row>
    <row r="676195" spans="16:16" x14ac:dyDescent="0.3">
      <c r="P676195" s="83"/>
    </row>
    <row r="676196" spans="16:16" x14ac:dyDescent="0.3">
      <c r="P676196" s="83"/>
    </row>
    <row r="676197" spans="16:16" x14ac:dyDescent="0.3">
      <c r="P676197" s="83"/>
    </row>
    <row r="676198" spans="16:16" x14ac:dyDescent="0.3">
      <c r="P676198" s="83"/>
    </row>
    <row r="676199" spans="16:16" x14ac:dyDescent="0.3">
      <c r="P676199" s="83"/>
    </row>
    <row r="676200" spans="16:16" x14ac:dyDescent="0.3">
      <c r="P676200" s="83"/>
    </row>
    <row r="676201" spans="16:16" x14ac:dyDescent="0.3">
      <c r="P676201" s="83"/>
    </row>
    <row r="676202" spans="16:16" x14ac:dyDescent="0.3">
      <c r="P676202" s="83"/>
    </row>
    <row r="676203" spans="16:16" x14ac:dyDescent="0.3">
      <c r="P676203" s="83"/>
    </row>
    <row r="676204" spans="16:16" x14ac:dyDescent="0.3">
      <c r="P676204" s="83"/>
    </row>
    <row r="676205" spans="16:16" x14ac:dyDescent="0.3">
      <c r="P676205" s="83"/>
    </row>
    <row r="676206" spans="16:16" x14ac:dyDescent="0.3">
      <c r="P676206" s="83"/>
    </row>
    <row r="676207" spans="16:16" x14ac:dyDescent="0.3">
      <c r="P676207" s="83"/>
    </row>
    <row r="676208" spans="16:16" x14ac:dyDescent="0.3">
      <c r="P676208" s="83"/>
    </row>
    <row r="676209" spans="16:16" x14ac:dyDescent="0.3">
      <c r="P676209" s="83"/>
    </row>
    <row r="676210" spans="16:16" x14ac:dyDescent="0.3">
      <c r="P676210" s="83"/>
    </row>
    <row r="676211" spans="16:16" x14ac:dyDescent="0.3">
      <c r="P676211" s="83"/>
    </row>
    <row r="676212" spans="16:16" x14ac:dyDescent="0.3">
      <c r="P676212" s="83"/>
    </row>
    <row r="676213" spans="16:16" x14ac:dyDescent="0.3">
      <c r="P676213" s="83"/>
    </row>
    <row r="676214" spans="16:16" x14ac:dyDescent="0.3">
      <c r="P676214" s="83"/>
    </row>
    <row r="676215" spans="16:16" x14ac:dyDescent="0.3">
      <c r="P676215" s="83"/>
    </row>
    <row r="676216" spans="16:16" x14ac:dyDescent="0.3">
      <c r="P676216" s="83"/>
    </row>
    <row r="676217" spans="16:16" x14ac:dyDescent="0.3">
      <c r="P676217" s="83"/>
    </row>
    <row r="676218" spans="16:16" x14ac:dyDescent="0.3">
      <c r="P676218" s="83"/>
    </row>
    <row r="676219" spans="16:16" x14ac:dyDescent="0.3">
      <c r="P676219" s="83"/>
    </row>
    <row r="676220" spans="16:16" x14ac:dyDescent="0.3">
      <c r="P676220" s="83"/>
    </row>
    <row r="676221" spans="16:16" x14ac:dyDescent="0.3">
      <c r="P676221" s="83"/>
    </row>
    <row r="676222" spans="16:16" x14ac:dyDescent="0.3">
      <c r="P676222" s="83"/>
    </row>
    <row r="676223" spans="16:16" x14ac:dyDescent="0.3">
      <c r="P676223" s="83"/>
    </row>
    <row r="676224" spans="16:16" x14ac:dyDescent="0.3">
      <c r="P676224" s="83"/>
    </row>
    <row r="676225" spans="16:16" x14ac:dyDescent="0.3">
      <c r="P676225" s="83"/>
    </row>
    <row r="676226" spans="16:16" x14ac:dyDescent="0.3">
      <c r="P676226" s="83"/>
    </row>
    <row r="676227" spans="16:16" x14ac:dyDescent="0.3">
      <c r="P676227" s="83"/>
    </row>
    <row r="676228" spans="16:16" x14ac:dyDescent="0.3">
      <c r="P676228" s="83"/>
    </row>
    <row r="676229" spans="16:16" x14ac:dyDescent="0.3">
      <c r="P676229" s="83"/>
    </row>
    <row r="676230" spans="16:16" x14ac:dyDescent="0.3">
      <c r="P676230" s="83"/>
    </row>
    <row r="676231" spans="16:16" x14ac:dyDescent="0.3">
      <c r="P676231" s="83"/>
    </row>
    <row r="676232" spans="16:16" x14ac:dyDescent="0.3">
      <c r="P676232" s="83"/>
    </row>
    <row r="676233" spans="16:16" x14ac:dyDescent="0.3">
      <c r="P676233" s="83"/>
    </row>
    <row r="676234" spans="16:16" x14ac:dyDescent="0.3">
      <c r="P676234" s="83"/>
    </row>
    <row r="676235" spans="16:16" x14ac:dyDescent="0.3">
      <c r="P676235" s="83"/>
    </row>
    <row r="676236" spans="16:16" x14ac:dyDescent="0.3">
      <c r="P676236" s="83"/>
    </row>
    <row r="676237" spans="16:16" x14ac:dyDescent="0.3">
      <c r="P676237" s="83"/>
    </row>
    <row r="676238" spans="16:16" x14ac:dyDescent="0.3">
      <c r="P676238" s="83"/>
    </row>
    <row r="676239" spans="16:16" x14ac:dyDescent="0.3">
      <c r="P676239" s="83"/>
    </row>
    <row r="676240" spans="16:16" x14ac:dyDescent="0.3">
      <c r="P676240" s="83"/>
    </row>
    <row r="676241" spans="16:16" x14ac:dyDescent="0.3">
      <c r="P676241" s="83"/>
    </row>
    <row r="676242" spans="16:16" x14ac:dyDescent="0.3">
      <c r="P676242" s="83"/>
    </row>
    <row r="676243" spans="16:16" x14ac:dyDescent="0.3">
      <c r="P676243" s="83"/>
    </row>
    <row r="676244" spans="16:16" x14ac:dyDescent="0.3">
      <c r="P676244" s="83"/>
    </row>
    <row r="676245" spans="16:16" x14ac:dyDescent="0.3">
      <c r="P676245" s="83"/>
    </row>
    <row r="676246" spans="16:16" x14ac:dyDescent="0.3">
      <c r="P676246" s="83"/>
    </row>
    <row r="676247" spans="16:16" x14ac:dyDescent="0.3">
      <c r="P676247" s="83"/>
    </row>
    <row r="676248" spans="16:16" x14ac:dyDescent="0.3">
      <c r="P676248" s="83"/>
    </row>
    <row r="676249" spans="16:16" x14ac:dyDescent="0.3">
      <c r="P676249" s="83"/>
    </row>
    <row r="676250" spans="16:16" x14ac:dyDescent="0.3">
      <c r="P676250" s="83"/>
    </row>
    <row r="676251" spans="16:16" x14ac:dyDescent="0.3">
      <c r="P676251" s="83"/>
    </row>
    <row r="676252" spans="16:16" x14ac:dyDescent="0.3">
      <c r="P676252" s="83"/>
    </row>
    <row r="676253" spans="16:16" x14ac:dyDescent="0.3">
      <c r="P676253" s="83"/>
    </row>
    <row r="676254" spans="16:16" x14ac:dyDescent="0.3">
      <c r="P676254" s="83"/>
    </row>
    <row r="676255" spans="16:16" x14ac:dyDescent="0.3">
      <c r="P676255" s="83"/>
    </row>
    <row r="676256" spans="16:16" x14ac:dyDescent="0.3">
      <c r="P676256" s="83"/>
    </row>
    <row r="676257" spans="16:16" x14ac:dyDescent="0.3">
      <c r="P676257" s="83"/>
    </row>
    <row r="676258" spans="16:16" x14ac:dyDescent="0.3">
      <c r="P676258" s="83"/>
    </row>
    <row r="676259" spans="16:16" x14ac:dyDescent="0.3">
      <c r="P676259" s="83"/>
    </row>
    <row r="676260" spans="16:16" x14ac:dyDescent="0.3">
      <c r="P676260" s="83"/>
    </row>
    <row r="676261" spans="16:16" x14ac:dyDescent="0.3">
      <c r="P676261" s="83"/>
    </row>
    <row r="676262" spans="16:16" x14ac:dyDescent="0.3">
      <c r="P676262" s="83"/>
    </row>
    <row r="676263" spans="16:16" x14ac:dyDescent="0.3">
      <c r="P676263" s="83"/>
    </row>
    <row r="676264" spans="16:16" x14ac:dyDescent="0.3">
      <c r="P676264" s="83"/>
    </row>
    <row r="676265" spans="16:16" x14ac:dyDescent="0.3">
      <c r="P676265" s="83"/>
    </row>
    <row r="676266" spans="16:16" x14ac:dyDescent="0.3">
      <c r="P676266" s="83"/>
    </row>
    <row r="676267" spans="16:16" x14ac:dyDescent="0.3">
      <c r="P676267" s="83"/>
    </row>
    <row r="676268" spans="16:16" x14ac:dyDescent="0.3">
      <c r="P676268" s="83"/>
    </row>
    <row r="676269" spans="16:16" x14ac:dyDescent="0.3">
      <c r="P676269" s="83"/>
    </row>
    <row r="676270" spans="16:16" x14ac:dyDescent="0.3">
      <c r="P676270" s="83"/>
    </row>
    <row r="676271" spans="16:16" x14ac:dyDescent="0.3">
      <c r="P676271" s="83"/>
    </row>
    <row r="676272" spans="16:16" x14ac:dyDescent="0.3">
      <c r="P676272" s="83"/>
    </row>
    <row r="676273" spans="16:16" x14ac:dyDescent="0.3">
      <c r="P676273" s="83"/>
    </row>
    <row r="676274" spans="16:16" x14ac:dyDescent="0.3">
      <c r="P676274" s="83"/>
    </row>
    <row r="676275" spans="16:16" x14ac:dyDescent="0.3">
      <c r="P676275" s="83"/>
    </row>
    <row r="676276" spans="16:16" x14ac:dyDescent="0.3">
      <c r="P676276" s="83"/>
    </row>
    <row r="676277" spans="16:16" x14ac:dyDescent="0.3">
      <c r="P676277" s="83"/>
    </row>
    <row r="676278" spans="16:16" x14ac:dyDescent="0.3">
      <c r="P676278" s="83"/>
    </row>
    <row r="676279" spans="16:16" x14ac:dyDescent="0.3">
      <c r="P676279" s="83"/>
    </row>
    <row r="676280" spans="16:16" x14ac:dyDescent="0.3">
      <c r="P676280" s="83"/>
    </row>
    <row r="676281" spans="16:16" x14ac:dyDescent="0.3">
      <c r="P676281" s="83"/>
    </row>
    <row r="676282" spans="16:16" x14ac:dyDescent="0.3">
      <c r="P676282" s="83"/>
    </row>
    <row r="676283" spans="16:16" x14ac:dyDescent="0.3">
      <c r="P676283" s="83"/>
    </row>
    <row r="676284" spans="16:16" x14ac:dyDescent="0.3">
      <c r="P676284" s="83"/>
    </row>
    <row r="676285" spans="16:16" x14ac:dyDescent="0.3">
      <c r="P676285" s="83"/>
    </row>
    <row r="676286" spans="16:16" x14ac:dyDescent="0.3">
      <c r="P676286" s="83"/>
    </row>
    <row r="676287" spans="16:16" x14ac:dyDescent="0.3">
      <c r="P676287" s="83"/>
    </row>
    <row r="676288" spans="16:16" x14ac:dyDescent="0.3">
      <c r="P676288" s="83"/>
    </row>
    <row r="676289" spans="16:16" x14ac:dyDescent="0.3">
      <c r="P676289" s="83"/>
    </row>
    <row r="676290" spans="16:16" x14ac:dyDescent="0.3">
      <c r="P676290" s="83"/>
    </row>
    <row r="676291" spans="16:16" x14ac:dyDescent="0.3">
      <c r="P676291" s="83"/>
    </row>
    <row r="676292" spans="16:16" x14ac:dyDescent="0.3">
      <c r="P676292" s="83"/>
    </row>
    <row r="676293" spans="16:16" x14ac:dyDescent="0.3">
      <c r="P676293" s="83"/>
    </row>
    <row r="676294" spans="16:16" x14ac:dyDescent="0.3">
      <c r="P676294" s="83"/>
    </row>
    <row r="676295" spans="16:16" x14ac:dyDescent="0.3">
      <c r="P676295" s="83"/>
    </row>
    <row r="676296" spans="16:16" x14ac:dyDescent="0.3">
      <c r="P676296" s="83"/>
    </row>
    <row r="676297" spans="16:16" x14ac:dyDescent="0.3">
      <c r="P676297" s="83"/>
    </row>
    <row r="676298" spans="16:16" x14ac:dyDescent="0.3">
      <c r="P676298" s="83"/>
    </row>
    <row r="676299" spans="16:16" x14ac:dyDescent="0.3">
      <c r="P676299" s="83"/>
    </row>
    <row r="676300" spans="16:16" x14ac:dyDescent="0.3">
      <c r="P676300" s="83"/>
    </row>
    <row r="676301" spans="16:16" x14ac:dyDescent="0.3">
      <c r="P676301" s="83"/>
    </row>
    <row r="676302" spans="16:16" x14ac:dyDescent="0.3">
      <c r="P676302" s="83"/>
    </row>
    <row r="676303" spans="16:16" x14ac:dyDescent="0.3">
      <c r="P676303" s="83"/>
    </row>
    <row r="676304" spans="16:16" x14ac:dyDescent="0.3">
      <c r="P676304" s="83"/>
    </row>
    <row r="676305" spans="16:16" x14ac:dyDescent="0.3">
      <c r="P676305" s="83"/>
    </row>
    <row r="676306" spans="16:16" x14ac:dyDescent="0.3">
      <c r="P676306" s="83"/>
    </row>
    <row r="676307" spans="16:16" x14ac:dyDescent="0.3">
      <c r="P676307" s="83"/>
    </row>
    <row r="676308" spans="16:16" x14ac:dyDescent="0.3">
      <c r="P676308" s="83"/>
    </row>
    <row r="676309" spans="16:16" x14ac:dyDescent="0.3">
      <c r="P676309" s="83"/>
    </row>
    <row r="676310" spans="16:16" x14ac:dyDescent="0.3">
      <c r="P676310" s="83"/>
    </row>
    <row r="676311" spans="16:16" x14ac:dyDescent="0.3">
      <c r="P676311" s="83"/>
    </row>
    <row r="676312" spans="16:16" x14ac:dyDescent="0.3">
      <c r="P676312" s="83"/>
    </row>
    <row r="676313" spans="16:16" x14ac:dyDescent="0.3">
      <c r="P676313" s="83"/>
    </row>
    <row r="676314" spans="16:16" x14ac:dyDescent="0.3">
      <c r="P676314" s="83"/>
    </row>
    <row r="676315" spans="16:16" x14ac:dyDescent="0.3">
      <c r="P676315" s="83"/>
    </row>
    <row r="676316" spans="16:16" x14ac:dyDescent="0.3">
      <c r="P676316" s="83"/>
    </row>
    <row r="676317" spans="16:16" x14ac:dyDescent="0.3">
      <c r="P676317" s="83"/>
    </row>
    <row r="676318" spans="16:16" x14ac:dyDescent="0.3">
      <c r="P676318" s="83"/>
    </row>
    <row r="676319" spans="16:16" x14ac:dyDescent="0.3">
      <c r="P676319" s="83"/>
    </row>
    <row r="676320" spans="16:16" x14ac:dyDescent="0.3">
      <c r="P676320" s="83"/>
    </row>
    <row r="676321" spans="16:16" x14ac:dyDescent="0.3">
      <c r="P676321" s="83"/>
    </row>
    <row r="676322" spans="16:16" x14ac:dyDescent="0.3">
      <c r="P676322" s="83"/>
    </row>
    <row r="676323" spans="16:16" x14ac:dyDescent="0.3">
      <c r="P676323" s="83"/>
    </row>
    <row r="676324" spans="16:16" x14ac:dyDescent="0.3">
      <c r="P676324" s="83"/>
    </row>
    <row r="676325" spans="16:16" x14ac:dyDescent="0.3">
      <c r="P676325" s="83"/>
    </row>
    <row r="676326" spans="16:16" x14ac:dyDescent="0.3">
      <c r="P676326" s="83"/>
    </row>
    <row r="676327" spans="16:16" x14ac:dyDescent="0.3">
      <c r="P676327" s="83"/>
    </row>
    <row r="676328" spans="16:16" x14ac:dyDescent="0.3">
      <c r="P676328" s="83"/>
    </row>
    <row r="676329" spans="16:16" x14ac:dyDescent="0.3">
      <c r="P676329" s="83"/>
    </row>
    <row r="676330" spans="16:16" x14ac:dyDescent="0.3">
      <c r="P676330" s="83"/>
    </row>
    <row r="676331" spans="16:16" x14ac:dyDescent="0.3">
      <c r="P676331" s="83"/>
    </row>
    <row r="676332" spans="16:16" x14ac:dyDescent="0.3">
      <c r="P676332" s="83"/>
    </row>
    <row r="676333" spans="16:16" x14ac:dyDescent="0.3">
      <c r="P676333" s="83"/>
    </row>
    <row r="676334" spans="16:16" x14ac:dyDescent="0.3">
      <c r="P676334" s="83"/>
    </row>
    <row r="676335" spans="16:16" x14ac:dyDescent="0.3">
      <c r="P676335" s="83"/>
    </row>
    <row r="676336" spans="16:16" x14ac:dyDescent="0.3">
      <c r="P676336" s="83"/>
    </row>
    <row r="676337" spans="16:16" x14ac:dyDescent="0.3">
      <c r="P676337" s="83"/>
    </row>
    <row r="676338" spans="16:16" x14ac:dyDescent="0.3">
      <c r="P676338" s="83"/>
    </row>
    <row r="676339" spans="16:16" x14ac:dyDescent="0.3">
      <c r="P676339" s="83"/>
    </row>
    <row r="676340" spans="16:16" x14ac:dyDescent="0.3">
      <c r="P676340" s="83"/>
    </row>
    <row r="676341" spans="16:16" x14ac:dyDescent="0.3">
      <c r="P676341" s="83"/>
    </row>
    <row r="676342" spans="16:16" x14ac:dyDescent="0.3">
      <c r="P676342" s="83"/>
    </row>
    <row r="676343" spans="16:16" x14ac:dyDescent="0.3">
      <c r="P676343" s="83"/>
    </row>
    <row r="676344" spans="16:16" x14ac:dyDescent="0.3">
      <c r="P676344" s="83"/>
    </row>
    <row r="676345" spans="16:16" x14ac:dyDescent="0.3">
      <c r="P676345" s="83"/>
    </row>
    <row r="676346" spans="16:16" x14ac:dyDescent="0.3">
      <c r="P676346" s="83"/>
    </row>
    <row r="676347" spans="16:16" x14ac:dyDescent="0.3">
      <c r="P676347" s="83"/>
    </row>
    <row r="676348" spans="16:16" x14ac:dyDescent="0.3">
      <c r="P676348" s="83"/>
    </row>
    <row r="676349" spans="16:16" x14ac:dyDescent="0.3">
      <c r="P676349" s="83"/>
    </row>
    <row r="676350" spans="16:16" x14ac:dyDescent="0.3">
      <c r="P676350" s="83"/>
    </row>
    <row r="676351" spans="16:16" x14ac:dyDescent="0.3">
      <c r="P676351" s="83"/>
    </row>
    <row r="676352" spans="16:16" x14ac:dyDescent="0.3">
      <c r="P676352" s="83"/>
    </row>
    <row r="676353" spans="16:16" x14ac:dyDescent="0.3">
      <c r="P676353" s="83"/>
    </row>
    <row r="676354" spans="16:16" x14ac:dyDescent="0.3">
      <c r="P676354" s="83"/>
    </row>
    <row r="676355" spans="16:16" x14ac:dyDescent="0.3">
      <c r="P676355" s="83"/>
    </row>
    <row r="676356" spans="16:16" x14ac:dyDescent="0.3">
      <c r="P676356" s="83"/>
    </row>
    <row r="676357" spans="16:16" x14ac:dyDescent="0.3">
      <c r="P676357" s="83"/>
    </row>
    <row r="676358" spans="16:16" x14ac:dyDescent="0.3">
      <c r="P676358" s="83"/>
    </row>
    <row r="676359" spans="16:16" x14ac:dyDescent="0.3">
      <c r="P676359" s="83"/>
    </row>
    <row r="676360" spans="16:16" x14ac:dyDescent="0.3">
      <c r="P676360" s="83"/>
    </row>
    <row r="676361" spans="16:16" x14ac:dyDescent="0.3">
      <c r="P676361" s="83"/>
    </row>
    <row r="676362" spans="16:16" x14ac:dyDescent="0.3">
      <c r="P676362" s="83"/>
    </row>
    <row r="676363" spans="16:16" x14ac:dyDescent="0.3">
      <c r="P676363" s="83"/>
    </row>
    <row r="676364" spans="16:16" x14ac:dyDescent="0.3">
      <c r="P676364" s="83"/>
    </row>
    <row r="676365" spans="16:16" x14ac:dyDescent="0.3">
      <c r="P676365" s="83"/>
    </row>
    <row r="676366" spans="16:16" x14ac:dyDescent="0.3">
      <c r="P676366" s="83"/>
    </row>
    <row r="676367" spans="16:16" x14ac:dyDescent="0.3">
      <c r="P676367" s="83"/>
    </row>
    <row r="676368" spans="16:16" x14ac:dyDescent="0.3">
      <c r="P676368" s="83"/>
    </row>
    <row r="676369" spans="16:16" x14ac:dyDescent="0.3">
      <c r="P676369" s="83"/>
    </row>
    <row r="676370" spans="16:16" x14ac:dyDescent="0.3">
      <c r="P676370" s="83"/>
    </row>
    <row r="676371" spans="16:16" x14ac:dyDescent="0.3">
      <c r="P676371" s="83"/>
    </row>
    <row r="676372" spans="16:16" x14ac:dyDescent="0.3">
      <c r="P676372" s="83"/>
    </row>
    <row r="676373" spans="16:16" x14ac:dyDescent="0.3">
      <c r="P676373" s="83"/>
    </row>
    <row r="676374" spans="16:16" x14ac:dyDescent="0.3">
      <c r="P676374" s="83"/>
    </row>
    <row r="676375" spans="16:16" x14ac:dyDescent="0.3">
      <c r="P676375" s="83"/>
    </row>
    <row r="676376" spans="16:16" x14ac:dyDescent="0.3">
      <c r="P676376" s="83"/>
    </row>
    <row r="676377" spans="16:16" x14ac:dyDescent="0.3">
      <c r="P676377" s="83"/>
    </row>
    <row r="676378" spans="16:16" x14ac:dyDescent="0.3">
      <c r="P676378" s="83"/>
    </row>
    <row r="676379" spans="16:16" x14ac:dyDescent="0.3">
      <c r="P676379" s="83"/>
    </row>
    <row r="676380" spans="16:16" x14ac:dyDescent="0.3">
      <c r="P676380" s="83"/>
    </row>
    <row r="676381" spans="16:16" x14ac:dyDescent="0.3">
      <c r="P676381" s="83"/>
    </row>
    <row r="676382" spans="16:16" x14ac:dyDescent="0.3">
      <c r="P676382" s="83"/>
    </row>
    <row r="676383" spans="16:16" x14ac:dyDescent="0.3">
      <c r="P676383" s="83"/>
    </row>
    <row r="676384" spans="16:16" x14ac:dyDescent="0.3">
      <c r="P676384" s="83"/>
    </row>
    <row r="676385" spans="16:16" x14ac:dyDescent="0.3">
      <c r="P676385" s="83"/>
    </row>
    <row r="676386" spans="16:16" x14ac:dyDescent="0.3">
      <c r="P676386" s="83"/>
    </row>
    <row r="676387" spans="16:16" x14ac:dyDescent="0.3">
      <c r="P676387" s="83"/>
    </row>
    <row r="676388" spans="16:16" x14ac:dyDescent="0.3">
      <c r="P676388" s="83"/>
    </row>
    <row r="676389" spans="16:16" x14ac:dyDescent="0.3">
      <c r="P676389" s="83"/>
    </row>
    <row r="676390" spans="16:16" x14ac:dyDescent="0.3">
      <c r="P676390" s="83"/>
    </row>
    <row r="676391" spans="16:16" x14ac:dyDescent="0.3">
      <c r="P676391" s="83"/>
    </row>
    <row r="676392" spans="16:16" x14ac:dyDescent="0.3">
      <c r="P676392" s="83"/>
    </row>
    <row r="676393" spans="16:16" x14ac:dyDescent="0.3">
      <c r="P676393" s="83"/>
    </row>
    <row r="676394" spans="16:16" x14ac:dyDescent="0.3">
      <c r="P676394" s="83"/>
    </row>
    <row r="676395" spans="16:16" x14ac:dyDescent="0.3">
      <c r="P676395" s="83"/>
    </row>
    <row r="676396" spans="16:16" x14ac:dyDescent="0.3">
      <c r="P676396" s="83"/>
    </row>
    <row r="676397" spans="16:16" x14ac:dyDescent="0.3">
      <c r="P676397" s="83"/>
    </row>
    <row r="676398" spans="16:16" x14ac:dyDescent="0.3">
      <c r="P676398" s="83"/>
    </row>
    <row r="676399" spans="16:16" x14ac:dyDescent="0.3">
      <c r="P676399" s="83"/>
    </row>
    <row r="676400" spans="16:16" x14ac:dyDescent="0.3">
      <c r="P676400" s="83"/>
    </row>
    <row r="676401" spans="16:16" x14ac:dyDescent="0.3">
      <c r="P676401" s="83"/>
    </row>
    <row r="676402" spans="16:16" x14ac:dyDescent="0.3">
      <c r="P676402" s="83"/>
    </row>
    <row r="676403" spans="16:16" x14ac:dyDescent="0.3">
      <c r="P676403" s="83"/>
    </row>
    <row r="676404" spans="16:16" x14ac:dyDescent="0.3">
      <c r="P676404" s="83"/>
    </row>
    <row r="676405" spans="16:16" x14ac:dyDescent="0.3">
      <c r="P676405" s="83"/>
    </row>
    <row r="676406" spans="16:16" x14ac:dyDescent="0.3">
      <c r="P676406" s="83"/>
    </row>
    <row r="676407" spans="16:16" x14ac:dyDescent="0.3">
      <c r="P676407" s="83"/>
    </row>
    <row r="676408" spans="16:16" x14ac:dyDescent="0.3">
      <c r="P676408" s="83"/>
    </row>
    <row r="676409" spans="16:16" x14ac:dyDescent="0.3">
      <c r="P676409" s="83"/>
    </row>
    <row r="676410" spans="16:16" x14ac:dyDescent="0.3">
      <c r="P676410" s="83"/>
    </row>
    <row r="676411" spans="16:16" x14ac:dyDescent="0.3">
      <c r="P676411" s="83"/>
    </row>
    <row r="676412" spans="16:16" x14ac:dyDescent="0.3">
      <c r="P676412" s="83"/>
    </row>
    <row r="676413" spans="16:16" x14ac:dyDescent="0.3">
      <c r="P676413" s="83"/>
    </row>
    <row r="676414" spans="16:16" x14ac:dyDescent="0.3">
      <c r="P676414" s="83"/>
    </row>
    <row r="676415" spans="16:16" x14ac:dyDescent="0.3">
      <c r="P676415" s="83"/>
    </row>
    <row r="676416" spans="16:16" x14ac:dyDescent="0.3">
      <c r="P676416" s="83"/>
    </row>
    <row r="676417" spans="16:16" x14ac:dyDescent="0.3">
      <c r="P676417" s="83"/>
    </row>
    <row r="676418" spans="16:16" x14ac:dyDescent="0.3">
      <c r="P676418" s="83"/>
    </row>
    <row r="676419" spans="16:16" x14ac:dyDescent="0.3">
      <c r="P676419" s="83"/>
    </row>
    <row r="676420" spans="16:16" x14ac:dyDescent="0.3">
      <c r="P676420" s="83"/>
    </row>
    <row r="676421" spans="16:16" x14ac:dyDescent="0.3">
      <c r="P676421" s="83"/>
    </row>
    <row r="676422" spans="16:16" x14ac:dyDescent="0.3">
      <c r="P676422" s="83"/>
    </row>
    <row r="676423" spans="16:16" x14ac:dyDescent="0.3">
      <c r="P676423" s="83"/>
    </row>
    <row r="676424" spans="16:16" x14ac:dyDescent="0.3">
      <c r="P676424" s="83"/>
    </row>
    <row r="676425" spans="16:16" x14ac:dyDescent="0.3">
      <c r="P676425" s="83"/>
    </row>
    <row r="676426" spans="16:16" x14ac:dyDescent="0.3">
      <c r="P676426" s="83"/>
    </row>
    <row r="676427" spans="16:16" x14ac:dyDescent="0.3">
      <c r="P676427" s="83"/>
    </row>
    <row r="676428" spans="16:16" x14ac:dyDescent="0.3">
      <c r="P676428" s="83"/>
    </row>
    <row r="676429" spans="16:16" x14ac:dyDescent="0.3">
      <c r="P676429" s="83"/>
    </row>
    <row r="676430" spans="16:16" x14ac:dyDescent="0.3">
      <c r="P676430" s="83"/>
    </row>
    <row r="676431" spans="16:16" x14ac:dyDescent="0.3">
      <c r="P676431" s="83"/>
    </row>
    <row r="676432" spans="16:16" x14ac:dyDescent="0.3">
      <c r="P676432" s="83"/>
    </row>
    <row r="676433" spans="16:16" x14ac:dyDescent="0.3">
      <c r="P676433" s="83"/>
    </row>
    <row r="676434" spans="16:16" x14ac:dyDescent="0.3">
      <c r="P676434" s="83"/>
    </row>
    <row r="676435" spans="16:16" x14ac:dyDescent="0.3">
      <c r="P676435" s="83"/>
    </row>
    <row r="676436" spans="16:16" x14ac:dyDescent="0.3">
      <c r="P676436" s="83"/>
    </row>
    <row r="676437" spans="16:16" x14ac:dyDescent="0.3">
      <c r="P676437" s="83"/>
    </row>
    <row r="676438" spans="16:16" x14ac:dyDescent="0.3">
      <c r="P676438" s="83"/>
    </row>
    <row r="676439" spans="16:16" x14ac:dyDescent="0.3">
      <c r="P676439" s="83"/>
    </row>
    <row r="676440" spans="16:16" x14ac:dyDescent="0.3">
      <c r="P676440" s="83"/>
    </row>
    <row r="676441" spans="16:16" x14ac:dyDescent="0.3">
      <c r="P676441" s="83"/>
    </row>
    <row r="676442" spans="16:16" x14ac:dyDescent="0.3">
      <c r="P676442" s="83"/>
    </row>
    <row r="676443" spans="16:16" x14ac:dyDescent="0.3">
      <c r="P676443" s="83"/>
    </row>
    <row r="676444" spans="16:16" x14ac:dyDescent="0.3">
      <c r="P676444" s="83"/>
    </row>
    <row r="676445" spans="16:16" x14ac:dyDescent="0.3">
      <c r="P676445" s="83"/>
    </row>
    <row r="676446" spans="16:16" x14ac:dyDescent="0.3">
      <c r="P676446" s="83"/>
    </row>
    <row r="676447" spans="16:16" x14ac:dyDescent="0.3">
      <c r="P676447" s="83"/>
    </row>
    <row r="676448" spans="16:16" x14ac:dyDescent="0.3">
      <c r="P676448" s="83"/>
    </row>
    <row r="676449" spans="16:16" x14ac:dyDescent="0.3">
      <c r="P676449" s="83"/>
    </row>
    <row r="676450" spans="16:16" x14ac:dyDescent="0.3">
      <c r="P676450" s="83"/>
    </row>
    <row r="676451" spans="16:16" x14ac:dyDescent="0.3">
      <c r="P676451" s="83"/>
    </row>
    <row r="676452" spans="16:16" x14ac:dyDescent="0.3">
      <c r="P676452" s="83"/>
    </row>
    <row r="676453" spans="16:16" x14ac:dyDescent="0.3">
      <c r="P676453" s="83"/>
    </row>
    <row r="676454" spans="16:16" x14ac:dyDescent="0.3">
      <c r="P676454" s="83"/>
    </row>
    <row r="676455" spans="16:16" x14ac:dyDescent="0.3">
      <c r="P676455" s="83"/>
    </row>
    <row r="676456" spans="16:16" x14ac:dyDescent="0.3">
      <c r="P676456" s="83"/>
    </row>
    <row r="676457" spans="16:16" x14ac:dyDescent="0.3">
      <c r="P676457" s="83"/>
    </row>
    <row r="676458" spans="16:16" x14ac:dyDescent="0.3">
      <c r="P676458" s="83"/>
    </row>
    <row r="676459" spans="16:16" x14ac:dyDescent="0.3">
      <c r="P676459" s="83"/>
    </row>
    <row r="676460" spans="16:16" x14ac:dyDescent="0.3">
      <c r="P676460" s="83"/>
    </row>
    <row r="676461" spans="16:16" x14ac:dyDescent="0.3">
      <c r="P676461" s="83"/>
    </row>
    <row r="676462" spans="16:16" x14ac:dyDescent="0.3">
      <c r="P676462" s="83"/>
    </row>
    <row r="676463" spans="16:16" x14ac:dyDescent="0.3">
      <c r="P676463" s="83"/>
    </row>
    <row r="676464" spans="16:16" x14ac:dyDescent="0.3">
      <c r="P676464" s="83"/>
    </row>
    <row r="676465" spans="16:16" x14ac:dyDescent="0.3">
      <c r="P676465" s="83"/>
    </row>
    <row r="676466" spans="16:16" x14ac:dyDescent="0.3">
      <c r="P676466" s="83"/>
    </row>
    <row r="676467" spans="16:16" x14ac:dyDescent="0.3">
      <c r="P676467" s="83"/>
    </row>
    <row r="676468" spans="16:16" x14ac:dyDescent="0.3">
      <c r="P676468" s="83"/>
    </row>
    <row r="676469" spans="16:16" x14ac:dyDescent="0.3">
      <c r="P676469" s="83"/>
    </row>
    <row r="676470" spans="16:16" x14ac:dyDescent="0.3">
      <c r="P676470" s="83"/>
    </row>
    <row r="676471" spans="16:16" x14ac:dyDescent="0.3">
      <c r="P676471" s="83"/>
    </row>
    <row r="676472" spans="16:16" x14ac:dyDescent="0.3">
      <c r="P676472" s="83"/>
    </row>
    <row r="676473" spans="16:16" x14ac:dyDescent="0.3">
      <c r="P676473" s="83"/>
    </row>
    <row r="676474" spans="16:16" x14ac:dyDescent="0.3">
      <c r="P676474" s="83"/>
    </row>
    <row r="676475" spans="16:16" x14ac:dyDescent="0.3">
      <c r="P676475" s="83"/>
    </row>
    <row r="676476" spans="16:16" x14ac:dyDescent="0.3">
      <c r="P676476" s="83"/>
    </row>
    <row r="676477" spans="16:16" x14ac:dyDescent="0.3">
      <c r="P676477" s="83"/>
    </row>
    <row r="676478" spans="16:16" x14ac:dyDescent="0.3">
      <c r="P676478" s="83"/>
    </row>
    <row r="676479" spans="16:16" x14ac:dyDescent="0.3">
      <c r="P676479" s="83"/>
    </row>
    <row r="676480" spans="16:16" x14ac:dyDescent="0.3">
      <c r="P676480" s="83"/>
    </row>
    <row r="676481" spans="16:16" x14ac:dyDescent="0.3">
      <c r="P676481" s="83"/>
    </row>
    <row r="676482" spans="16:16" x14ac:dyDescent="0.3">
      <c r="P676482" s="83"/>
    </row>
    <row r="676483" spans="16:16" x14ac:dyDescent="0.3">
      <c r="P676483" s="83"/>
    </row>
    <row r="676484" spans="16:16" x14ac:dyDescent="0.3">
      <c r="P676484" s="83"/>
    </row>
    <row r="676485" spans="16:16" x14ac:dyDescent="0.3">
      <c r="P676485" s="83"/>
    </row>
    <row r="676486" spans="16:16" x14ac:dyDescent="0.3">
      <c r="P676486" s="83"/>
    </row>
    <row r="676487" spans="16:16" x14ac:dyDescent="0.3">
      <c r="P676487" s="83"/>
    </row>
    <row r="676488" spans="16:16" x14ac:dyDescent="0.3">
      <c r="P676488" s="83"/>
    </row>
    <row r="676489" spans="16:16" x14ac:dyDescent="0.3">
      <c r="P676489" s="83"/>
    </row>
    <row r="676490" spans="16:16" x14ac:dyDescent="0.3">
      <c r="P676490" s="83"/>
    </row>
    <row r="676491" spans="16:16" x14ac:dyDescent="0.3">
      <c r="P676491" s="83"/>
    </row>
    <row r="676492" spans="16:16" x14ac:dyDescent="0.3">
      <c r="P676492" s="83"/>
    </row>
    <row r="676493" spans="16:16" x14ac:dyDescent="0.3">
      <c r="P676493" s="83"/>
    </row>
    <row r="676494" spans="16:16" x14ac:dyDescent="0.3">
      <c r="P676494" s="83"/>
    </row>
    <row r="676495" spans="16:16" x14ac:dyDescent="0.3">
      <c r="P676495" s="83"/>
    </row>
    <row r="676496" spans="16:16" x14ac:dyDescent="0.3">
      <c r="P676496" s="83"/>
    </row>
    <row r="676497" spans="16:16" x14ac:dyDescent="0.3">
      <c r="P676497" s="83"/>
    </row>
    <row r="676498" spans="16:16" x14ac:dyDescent="0.3">
      <c r="P676498" s="83"/>
    </row>
    <row r="676499" spans="16:16" x14ac:dyDescent="0.3">
      <c r="P676499" s="83"/>
    </row>
    <row r="676500" spans="16:16" x14ac:dyDescent="0.3">
      <c r="P676500" s="83"/>
    </row>
    <row r="676501" spans="16:16" x14ac:dyDescent="0.3">
      <c r="P676501" s="83"/>
    </row>
    <row r="676502" spans="16:16" x14ac:dyDescent="0.3">
      <c r="P676502" s="83"/>
    </row>
    <row r="676503" spans="16:16" x14ac:dyDescent="0.3">
      <c r="P676503" s="83"/>
    </row>
    <row r="676504" spans="16:16" x14ac:dyDescent="0.3">
      <c r="P676504" s="83"/>
    </row>
    <row r="676505" spans="16:16" x14ac:dyDescent="0.3">
      <c r="P676505" s="83"/>
    </row>
    <row r="676506" spans="16:16" x14ac:dyDescent="0.3">
      <c r="P676506" s="83"/>
    </row>
    <row r="676507" spans="16:16" x14ac:dyDescent="0.3">
      <c r="P676507" s="83"/>
    </row>
    <row r="676508" spans="16:16" x14ac:dyDescent="0.3">
      <c r="P676508" s="83"/>
    </row>
    <row r="676509" spans="16:16" x14ac:dyDescent="0.3">
      <c r="P676509" s="83"/>
    </row>
    <row r="676510" spans="16:16" x14ac:dyDescent="0.3">
      <c r="P676510" s="83"/>
    </row>
    <row r="676511" spans="16:16" x14ac:dyDescent="0.3">
      <c r="P676511" s="83"/>
    </row>
    <row r="676512" spans="16:16" x14ac:dyDescent="0.3">
      <c r="P676512" s="83"/>
    </row>
    <row r="676513" spans="16:16" x14ac:dyDescent="0.3">
      <c r="P676513" s="83"/>
    </row>
    <row r="676514" spans="16:16" x14ac:dyDescent="0.3">
      <c r="P676514" s="83"/>
    </row>
    <row r="676515" spans="16:16" x14ac:dyDescent="0.3">
      <c r="P676515" s="83"/>
    </row>
    <row r="676516" spans="16:16" x14ac:dyDescent="0.3">
      <c r="P676516" s="83"/>
    </row>
    <row r="676517" spans="16:16" x14ac:dyDescent="0.3">
      <c r="P676517" s="83"/>
    </row>
    <row r="676518" spans="16:16" x14ac:dyDescent="0.3">
      <c r="P676518" s="83"/>
    </row>
    <row r="676519" spans="16:16" x14ac:dyDescent="0.3">
      <c r="P676519" s="83"/>
    </row>
    <row r="676520" spans="16:16" x14ac:dyDescent="0.3">
      <c r="P676520" s="83"/>
    </row>
    <row r="676521" spans="16:16" x14ac:dyDescent="0.3">
      <c r="P676521" s="83"/>
    </row>
    <row r="676522" spans="16:16" x14ac:dyDescent="0.3">
      <c r="P676522" s="83"/>
    </row>
    <row r="676523" spans="16:16" x14ac:dyDescent="0.3">
      <c r="P676523" s="83"/>
    </row>
    <row r="676524" spans="16:16" x14ac:dyDescent="0.3">
      <c r="P676524" s="83"/>
    </row>
    <row r="676525" spans="16:16" x14ac:dyDescent="0.3">
      <c r="P676525" s="83"/>
    </row>
    <row r="676526" spans="16:16" x14ac:dyDescent="0.3">
      <c r="P676526" s="83"/>
    </row>
    <row r="676527" spans="16:16" x14ac:dyDescent="0.3">
      <c r="P676527" s="83"/>
    </row>
    <row r="676528" spans="16:16" x14ac:dyDescent="0.3">
      <c r="P676528" s="83"/>
    </row>
    <row r="676529" spans="16:16" x14ac:dyDescent="0.3">
      <c r="P676529" s="83"/>
    </row>
    <row r="676530" spans="16:16" x14ac:dyDescent="0.3">
      <c r="P676530" s="83"/>
    </row>
    <row r="676531" spans="16:16" x14ac:dyDescent="0.3">
      <c r="P676531" s="83"/>
    </row>
    <row r="676532" spans="16:16" x14ac:dyDescent="0.3">
      <c r="P676532" s="83"/>
    </row>
    <row r="676533" spans="16:16" x14ac:dyDescent="0.3">
      <c r="P676533" s="83"/>
    </row>
    <row r="676534" spans="16:16" x14ac:dyDescent="0.3">
      <c r="P676534" s="83"/>
    </row>
    <row r="676535" spans="16:16" x14ac:dyDescent="0.3">
      <c r="P676535" s="83"/>
    </row>
    <row r="676536" spans="16:16" x14ac:dyDescent="0.3">
      <c r="P676536" s="83"/>
    </row>
    <row r="676537" spans="16:16" x14ac:dyDescent="0.3">
      <c r="P676537" s="83"/>
    </row>
    <row r="676538" spans="16:16" x14ac:dyDescent="0.3">
      <c r="P676538" s="83"/>
    </row>
    <row r="676539" spans="16:16" x14ac:dyDescent="0.3">
      <c r="P676539" s="83"/>
    </row>
    <row r="676540" spans="16:16" x14ac:dyDescent="0.3">
      <c r="P676540" s="83"/>
    </row>
    <row r="676541" spans="16:16" x14ac:dyDescent="0.3">
      <c r="P676541" s="83"/>
    </row>
    <row r="676542" spans="16:16" x14ac:dyDescent="0.3">
      <c r="P676542" s="83"/>
    </row>
    <row r="676543" spans="16:16" x14ac:dyDescent="0.3">
      <c r="P676543" s="83"/>
    </row>
    <row r="676544" spans="16:16" x14ac:dyDescent="0.3">
      <c r="P676544" s="83"/>
    </row>
    <row r="676545" spans="16:16" x14ac:dyDescent="0.3">
      <c r="P676545" s="83"/>
    </row>
    <row r="676546" spans="16:16" x14ac:dyDescent="0.3">
      <c r="P676546" s="83"/>
    </row>
    <row r="676547" spans="16:16" x14ac:dyDescent="0.3">
      <c r="P676547" s="83"/>
    </row>
    <row r="676548" spans="16:16" x14ac:dyDescent="0.3">
      <c r="P676548" s="83"/>
    </row>
    <row r="676549" spans="16:16" x14ac:dyDescent="0.3">
      <c r="P676549" s="83"/>
    </row>
    <row r="676550" spans="16:16" x14ac:dyDescent="0.3">
      <c r="P676550" s="83"/>
    </row>
    <row r="676551" spans="16:16" x14ac:dyDescent="0.3">
      <c r="P676551" s="83"/>
    </row>
    <row r="676552" spans="16:16" x14ac:dyDescent="0.3">
      <c r="P676552" s="83"/>
    </row>
    <row r="676553" spans="16:16" x14ac:dyDescent="0.3">
      <c r="P676553" s="83"/>
    </row>
    <row r="676554" spans="16:16" x14ac:dyDescent="0.3">
      <c r="P676554" s="83"/>
    </row>
    <row r="676555" spans="16:16" x14ac:dyDescent="0.3">
      <c r="P676555" s="83"/>
    </row>
    <row r="676556" spans="16:16" x14ac:dyDescent="0.3">
      <c r="P676556" s="83"/>
    </row>
    <row r="676557" spans="16:16" x14ac:dyDescent="0.3">
      <c r="P676557" s="83"/>
    </row>
    <row r="676558" spans="16:16" x14ac:dyDescent="0.3">
      <c r="P676558" s="83"/>
    </row>
    <row r="676559" spans="16:16" x14ac:dyDescent="0.3">
      <c r="P676559" s="83"/>
    </row>
    <row r="676560" spans="16:16" x14ac:dyDescent="0.3">
      <c r="P676560" s="83"/>
    </row>
    <row r="676561" spans="16:16" x14ac:dyDescent="0.3">
      <c r="P676561" s="83"/>
    </row>
    <row r="676562" spans="16:16" x14ac:dyDescent="0.3">
      <c r="P676562" s="83"/>
    </row>
    <row r="676563" spans="16:16" x14ac:dyDescent="0.3">
      <c r="P676563" s="83"/>
    </row>
    <row r="676564" spans="16:16" x14ac:dyDescent="0.3">
      <c r="P676564" s="83"/>
    </row>
    <row r="676565" spans="16:16" x14ac:dyDescent="0.3">
      <c r="P676565" s="83"/>
    </row>
    <row r="676566" spans="16:16" x14ac:dyDescent="0.3">
      <c r="P676566" s="83"/>
    </row>
    <row r="676567" spans="16:16" x14ac:dyDescent="0.3">
      <c r="P676567" s="83"/>
    </row>
    <row r="676568" spans="16:16" x14ac:dyDescent="0.3">
      <c r="P676568" s="83"/>
    </row>
    <row r="676569" spans="16:16" x14ac:dyDescent="0.3">
      <c r="P676569" s="83"/>
    </row>
    <row r="676570" spans="16:16" x14ac:dyDescent="0.3">
      <c r="P676570" s="83"/>
    </row>
    <row r="676571" spans="16:16" x14ac:dyDescent="0.3">
      <c r="P676571" s="83"/>
    </row>
    <row r="676572" spans="16:16" x14ac:dyDescent="0.3">
      <c r="P676572" s="83"/>
    </row>
    <row r="676573" spans="16:16" x14ac:dyDescent="0.3">
      <c r="P676573" s="83"/>
    </row>
    <row r="676574" spans="16:16" x14ac:dyDescent="0.3">
      <c r="P676574" s="83"/>
    </row>
    <row r="676575" spans="16:16" x14ac:dyDescent="0.3">
      <c r="P676575" s="83"/>
    </row>
    <row r="676576" spans="16:16" x14ac:dyDescent="0.3">
      <c r="P676576" s="83"/>
    </row>
    <row r="676577" spans="16:16" x14ac:dyDescent="0.3">
      <c r="P676577" s="83"/>
    </row>
    <row r="676578" spans="16:16" x14ac:dyDescent="0.3">
      <c r="P676578" s="83"/>
    </row>
    <row r="676579" spans="16:16" x14ac:dyDescent="0.3">
      <c r="P676579" s="83"/>
    </row>
    <row r="676580" spans="16:16" x14ac:dyDescent="0.3">
      <c r="P676580" s="83"/>
    </row>
    <row r="676581" spans="16:16" x14ac:dyDescent="0.3">
      <c r="P676581" s="83"/>
    </row>
    <row r="676582" spans="16:16" x14ac:dyDescent="0.3">
      <c r="P676582" s="83"/>
    </row>
    <row r="676583" spans="16:16" x14ac:dyDescent="0.3">
      <c r="P676583" s="83"/>
    </row>
    <row r="676584" spans="16:16" x14ac:dyDescent="0.3">
      <c r="P676584" s="83"/>
    </row>
    <row r="676585" spans="16:16" x14ac:dyDescent="0.3">
      <c r="P676585" s="83"/>
    </row>
    <row r="676586" spans="16:16" x14ac:dyDescent="0.3">
      <c r="P676586" s="83"/>
    </row>
    <row r="676587" spans="16:16" x14ac:dyDescent="0.3">
      <c r="P676587" s="83"/>
    </row>
    <row r="676588" spans="16:16" x14ac:dyDescent="0.3">
      <c r="P676588" s="83"/>
    </row>
    <row r="676589" spans="16:16" x14ac:dyDescent="0.3">
      <c r="P676589" s="83"/>
    </row>
    <row r="676590" spans="16:16" x14ac:dyDescent="0.3">
      <c r="P676590" s="83"/>
    </row>
    <row r="676591" spans="16:16" x14ac:dyDescent="0.3">
      <c r="P676591" s="83"/>
    </row>
    <row r="676592" spans="16:16" x14ac:dyDescent="0.3">
      <c r="P676592" s="83"/>
    </row>
    <row r="676593" spans="16:16" x14ac:dyDescent="0.3">
      <c r="P676593" s="83"/>
    </row>
    <row r="676594" spans="16:16" x14ac:dyDescent="0.3">
      <c r="P676594" s="83"/>
    </row>
    <row r="676595" spans="16:16" x14ac:dyDescent="0.3">
      <c r="P676595" s="83"/>
    </row>
    <row r="676596" spans="16:16" x14ac:dyDescent="0.3">
      <c r="P676596" s="83"/>
    </row>
    <row r="676597" spans="16:16" x14ac:dyDescent="0.3">
      <c r="P676597" s="83"/>
    </row>
    <row r="676598" spans="16:16" x14ac:dyDescent="0.3">
      <c r="P676598" s="83"/>
    </row>
    <row r="676599" spans="16:16" x14ac:dyDescent="0.3">
      <c r="P676599" s="83"/>
    </row>
    <row r="676600" spans="16:16" x14ac:dyDescent="0.3">
      <c r="P676600" s="83"/>
    </row>
    <row r="676601" spans="16:16" x14ac:dyDescent="0.3">
      <c r="P676601" s="83"/>
    </row>
    <row r="676602" spans="16:16" x14ac:dyDescent="0.3">
      <c r="P676602" s="83"/>
    </row>
    <row r="676603" spans="16:16" x14ac:dyDescent="0.3">
      <c r="P676603" s="83"/>
    </row>
    <row r="676604" spans="16:16" x14ac:dyDescent="0.3">
      <c r="P676604" s="83"/>
    </row>
    <row r="676605" spans="16:16" x14ac:dyDescent="0.3">
      <c r="P676605" s="83"/>
    </row>
    <row r="676606" spans="16:16" x14ac:dyDescent="0.3">
      <c r="P676606" s="83"/>
    </row>
    <row r="676607" spans="16:16" x14ac:dyDescent="0.3">
      <c r="P676607" s="83"/>
    </row>
    <row r="676608" spans="16:16" x14ac:dyDescent="0.3">
      <c r="P676608" s="83"/>
    </row>
    <row r="676609" spans="16:16" x14ac:dyDescent="0.3">
      <c r="P676609" s="83"/>
    </row>
    <row r="676610" spans="16:16" x14ac:dyDescent="0.3">
      <c r="P676610" s="83"/>
    </row>
    <row r="676611" spans="16:16" x14ac:dyDescent="0.3">
      <c r="P676611" s="83"/>
    </row>
    <row r="676612" spans="16:16" x14ac:dyDescent="0.3">
      <c r="P676612" s="83"/>
    </row>
    <row r="676613" spans="16:16" x14ac:dyDescent="0.3">
      <c r="P676613" s="83"/>
    </row>
    <row r="676614" spans="16:16" x14ac:dyDescent="0.3">
      <c r="P676614" s="83"/>
    </row>
    <row r="676615" spans="16:16" x14ac:dyDescent="0.3">
      <c r="P676615" s="83"/>
    </row>
    <row r="676616" spans="16:16" x14ac:dyDescent="0.3">
      <c r="P676616" s="83"/>
    </row>
    <row r="676617" spans="16:16" x14ac:dyDescent="0.3">
      <c r="P676617" s="83"/>
    </row>
    <row r="676618" spans="16:16" x14ac:dyDescent="0.3">
      <c r="P676618" s="83"/>
    </row>
    <row r="676619" spans="16:16" x14ac:dyDescent="0.3">
      <c r="P676619" s="83"/>
    </row>
    <row r="676620" spans="16:16" x14ac:dyDescent="0.3">
      <c r="P676620" s="83"/>
    </row>
    <row r="676621" spans="16:16" x14ac:dyDescent="0.3">
      <c r="P676621" s="83"/>
    </row>
    <row r="676622" spans="16:16" x14ac:dyDescent="0.3">
      <c r="P676622" s="83"/>
    </row>
    <row r="676623" spans="16:16" x14ac:dyDescent="0.3">
      <c r="P676623" s="83"/>
    </row>
    <row r="676624" spans="16:16" x14ac:dyDescent="0.3">
      <c r="P676624" s="83"/>
    </row>
    <row r="676625" spans="16:16" x14ac:dyDescent="0.3">
      <c r="P676625" s="83"/>
    </row>
    <row r="676626" spans="16:16" x14ac:dyDescent="0.3">
      <c r="P676626" s="83"/>
    </row>
    <row r="676627" spans="16:16" x14ac:dyDescent="0.3">
      <c r="P676627" s="83"/>
    </row>
    <row r="676628" spans="16:16" x14ac:dyDescent="0.3">
      <c r="P676628" s="83"/>
    </row>
    <row r="676629" spans="16:16" x14ac:dyDescent="0.3">
      <c r="P676629" s="83"/>
    </row>
    <row r="676630" spans="16:16" x14ac:dyDescent="0.3">
      <c r="P676630" s="83"/>
    </row>
    <row r="676631" spans="16:16" x14ac:dyDescent="0.3">
      <c r="P676631" s="83"/>
    </row>
    <row r="676632" spans="16:16" x14ac:dyDescent="0.3">
      <c r="P676632" s="83"/>
    </row>
    <row r="676633" spans="16:16" x14ac:dyDescent="0.3">
      <c r="P676633" s="83"/>
    </row>
    <row r="676634" spans="16:16" x14ac:dyDescent="0.3">
      <c r="P676634" s="83"/>
    </row>
    <row r="676635" spans="16:16" x14ac:dyDescent="0.3">
      <c r="P676635" s="83"/>
    </row>
    <row r="676636" spans="16:16" x14ac:dyDescent="0.3">
      <c r="P676636" s="83"/>
    </row>
    <row r="676637" spans="16:16" x14ac:dyDescent="0.3">
      <c r="P676637" s="83"/>
    </row>
    <row r="676638" spans="16:16" x14ac:dyDescent="0.3">
      <c r="P676638" s="83"/>
    </row>
    <row r="676639" spans="16:16" x14ac:dyDescent="0.3">
      <c r="P676639" s="83"/>
    </row>
    <row r="676640" spans="16:16" x14ac:dyDescent="0.3">
      <c r="P676640" s="83"/>
    </row>
    <row r="676641" spans="16:16" x14ac:dyDescent="0.3">
      <c r="P676641" s="83"/>
    </row>
    <row r="676642" spans="16:16" x14ac:dyDescent="0.3">
      <c r="P676642" s="83"/>
    </row>
    <row r="676643" spans="16:16" x14ac:dyDescent="0.3">
      <c r="P676643" s="83"/>
    </row>
    <row r="676644" spans="16:16" x14ac:dyDescent="0.3">
      <c r="P676644" s="83"/>
    </row>
    <row r="676645" spans="16:16" x14ac:dyDescent="0.3">
      <c r="P676645" s="83"/>
    </row>
    <row r="676646" spans="16:16" x14ac:dyDescent="0.3">
      <c r="P676646" s="83"/>
    </row>
    <row r="676647" spans="16:16" x14ac:dyDescent="0.3">
      <c r="P676647" s="83"/>
    </row>
    <row r="676648" spans="16:16" x14ac:dyDescent="0.3">
      <c r="P676648" s="83"/>
    </row>
    <row r="676649" spans="16:16" x14ac:dyDescent="0.3">
      <c r="P676649" s="83"/>
    </row>
    <row r="676650" spans="16:16" x14ac:dyDescent="0.3">
      <c r="P676650" s="83"/>
    </row>
    <row r="676651" spans="16:16" x14ac:dyDescent="0.3">
      <c r="P676651" s="83"/>
    </row>
    <row r="676652" spans="16:16" x14ac:dyDescent="0.3">
      <c r="P676652" s="83"/>
    </row>
    <row r="676653" spans="16:16" x14ac:dyDescent="0.3">
      <c r="P676653" s="83"/>
    </row>
    <row r="676654" spans="16:16" x14ac:dyDescent="0.3">
      <c r="P676654" s="83"/>
    </row>
    <row r="676655" spans="16:16" x14ac:dyDescent="0.3">
      <c r="P676655" s="83"/>
    </row>
    <row r="676656" spans="16:16" x14ac:dyDescent="0.3">
      <c r="P676656" s="83"/>
    </row>
    <row r="676657" spans="16:16" x14ac:dyDescent="0.3">
      <c r="P676657" s="83"/>
    </row>
    <row r="676658" spans="16:16" x14ac:dyDescent="0.3">
      <c r="P676658" s="83"/>
    </row>
    <row r="676659" spans="16:16" x14ac:dyDescent="0.3">
      <c r="P676659" s="83"/>
    </row>
    <row r="676660" spans="16:16" x14ac:dyDescent="0.3">
      <c r="P676660" s="83"/>
    </row>
    <row r="676661" spans="16:16" x14ac:dyDescent="0.3">
      <c r="P676661" s="83"/>
    </row>
    <row r="676662" spans="16:16" x14ac:dyDescent="0.3">
      <c r="P676662" s="83"/>
    </row>
    <row r="676663" spans="16:16" x14ac:dyDescent="0.3">
      <c r="P676663" s="83"/>
    </row>
    <row r="676664" spans="16:16" x14ac:dyDescent="0.3">
      <c r="P676664" s="83"/>
    </row>
    <row r="676665" spans="16:16" x14ac:dyDescent="0.3">
      <c r="P676665" s="83"/>
    </row>
    <row r="676666" spans="16:16" x14ac:dyDescent="0.3">
      <c r="P676666" s="83"/>
    </row>
    <row r="676667" spans="16:16" x14ac:dyDescent="0.3">
      <c r="P676667" s="83"/>
    </row>
    <row r="676668" spans="16:16" x14ac:dyDescent="0.3">
      <c r="P676668" s="83"/>
    </row>
    <row r="676669" spans="16:16" x14ac:dyDescent="0.3">
      <c r="P676669" s="83"/>
    </row>
    <row r="676670" spans="16:16" x14ac:dyDescent="0.3">
      <c r="P676670" s="83"/>
    </row>
    <row r="676671" spans="16:16" x14ac:dyDescent="0.3">
      <c r="P676671" s="83"/>
    </row>
    <row r="676672" spans="16:16" x14ac:dyDescent="0.3">
      <c r="P676672" s="83"/>
    </row>
    <row r="676673" spans="16:16" x14ac:dyDescent="0.3">
      <c r="P676673" s="83"/>
    </row>
    <row r="676674" spans="16:16" x14ac:dyDescent="0.3">
      <c r="P676674" s="83"/>
    </row>
    <row r="676675" spans="16:16" x14ac:dyDescent="0.3">
      <c r="P676675" s="83"/>
    </row>
    <row r="676676" spans="16:16" x14ac:dyDescent="0.3">
      <c r="P676676" s="83"/>
    </row>
    <row r="676677" spans="16:16" x14ac:dyDescent="0.3">
      <c r="P676677" s="83"/>
    </row>
    <row r="676678" spans="16:16" x14ac:dyDescent="0.3">
      <c r="P676678" s="83"/>
    </row>
    <row r="676679" spans="16:16" x14ac:dyDescent="0.3">
      <c r="P676679" s="83"/>
    </row>
    <row r="676680" spans="16:16" x14ac:dyDescent="0.3">
      <c r="P676680" s="83"/>
    </row>
    <row r="676681" spans="16:16" x14ac:dyDescent="0.3">
      <c r="P676681" s="83"/>
    </row>
    <row r="676682" spans="16:16" x14ac:dyDescent="0.3">
      <c r="P676682" s="83"/>
    </row>
    <row r="676683" spans="16:16" x14ac:dyDescent="0.3">
      <c r="P676683" s="83"/>
    </row>
    <row r="676684" spans="16:16" x14ac:dyDescent="0.3">
      <c r="P676684" s="83"/>
    </row>
    <row r="676685" spans="16:16" x14ac:dyDescent="0.3">
      <c r="P676685" s="83"/>
    </row>
    <row r="676686" spans="16:16" x14ac:dyDescent="0.3">
      <c r="P676686" s="83"/>
    </row>
    <row r="676687" spans="16:16" x14ac:dyDescent="0.3">
      <c r="P676687" s="83"/>
    </row>
    <row r="676688" spans="16:16" x14ac:dyDescent="0.3">
      <c r="P676688" s="83"/>
    </row>
    <row r="676689" spans="16:16" x14ac:dyDescent="0.3">
      <c r="P676689" s="83"/>
    </row>
    <row r="676690" spans="16:16" x14ac:dyDescent="0.3">
      <c r="P676690" s="83"/>
    </row>
    <row r="676691" spans="16:16" x14ac:dyDescent="0.3">
      <c r="P676691" s="83"/>
    </row>
    <row r="676692" spans="16:16" x14ac:dyDescent="0.3">
      <c r="P676692" s="83"/>
    </row>
    <row r="676693" spans="16:16" x14ac:dyDescent="0.3">
      <c r="P676693" s="83"/>
    </row>
    <row r="676694" spans="16:16" x14ac:dyDescent="0.3">
      <c r="P676694" s="83"/>
    </row>
    <row r="676695" spans="16:16" x14ac:dyDescent="0.3">
      <c r="P676695" s="83"/>
    </row>
    <row r="676696" spans="16:16" x14ac:dyDescent="0.3">
      <c r="P676696" s="83"/>
    </row>
    <row r="676697" spans="16:16" x14ac:dyDescent="0.3">
      <c r="P676697" s="83"/>
    </row>
    <row r="676698" spans="16:16" x14ac:dyDescent="0.3">
      <c r="P676698" s="83"/>
    </row>
    <row r="676699" spans="16:16" x14ac:dyDescent="0.3">
      <c r="P676699" s="83"/>
    </row>
    <row r="676700" spans="16:16" x14ac:dyDescent="0.3">
      <c r="P676700" s="83"/>
    </row>
    <row r="676701" spans="16:16" x14ac:dyDescent="0.3">
      <c r="P676701" s="83"/>
    </row>
    <row r="676702" spans="16:16" x14ac:dyDescent="0.3">
      <c r="P676702" s="83"/>
    </row>
    <row r="676703" spans="16:16" x14ac:dyDescent="0.3">
      <c r="P676703" s="83"/>
    </row>
    <row r="676704" spans="16:16" x14ac:dyDescent="0.3">
      <c r="P676704" s="83"/>
    </row>
    <row r="676705" spans="16:16" x14ac:dyDescent="0.3">
      <c r="P676705" s="83"/>
    </row>
    <row r="676706" spans="16:16" x14ac:dyDescent="0.3">
      <c r="P676706" s="83"/>
    </row>
    <row r="676707" spans="16:16" x14ac:dyDescent="0.3">
      <c r="P676707" s="83"/>
    </row>
    <row r="676708" spans="16:16" x14ac:dyDescent="0.3">
      <c r="P676708" s="83"/>
    </row>
    <row r="676709" spans="16:16" x14ac:dyDescent="0.3">
      <c r="P676709" s="83"/>
    </row>
    <row r="676710" spans="16:16" x14ac:dyDescent="0.3">
      <c r="P676710" s="83"/>
    </row>
    <row r="676711" spans="16:16" x14ac:dyDescent="0.3">
      <c r="P676711" s="83"/>
    </row>
    <row r="676712" spans="16:16" x14ac:dyDescent="0.3">
      <c r="P676712" s="83"/>
    </row>
    <row r="676713" spans="16:16" x14ac:dyDescent="0.3">
      <c r="P676713" s="83"/>
    </row>
    <row r="676714" spans="16:16" x14ac:dyDescent="0.3">
      <c r="P676714" s="83"/>
    </row>
    <row r="676715" spans="16:16" x14ac:dyDescent="0.3">
      <c r="P676715" s="83"/>
    </row>
    <row r="676716" spans="16:16" x14ac:dyDescent="0.3">
      <c r="P676716" s="83"/>
    </row>
    <row r="676717" spans="16:16" x14ac:dyDescent="0.3">
      <c r="P676717" s="83"/>
    </row>
    <row r="676718" spans="16:16" x14ac:dyDescent="0.3">
      <c r="P676718" s="83"/>
    </row>
    <row r="676719" spans="16:16" x14ac:dyDescent="0.3">
      <c r="P676719" s="83"/>
    </row>
    <row r="676720" spans="16:16" x14ac:dyDescent="0.3">
      <c r="P676720" s="83"/>
    </row>
    <row r="676721" spans="16:16" x14ac:dyDescent="0.3">
      <c r="P676721" s="83"/>
    </row>
    <row r="676722" spans="16:16" x14ac:dyDescent="0.3">
      <c r="P676722" s="83"/>
    </row>
    <row r="676723" spans="16:16" x14ac:dyDescent="0.3">
      <c r="P676723" s="83"/>
    </row>
    <row r="676724" spans="16:16" x14ac:dyDescent="0.3">
      <c r="P676724" s="83"/>
    </row>
    <row r="676725" spans="16:16" x14ac:dyDescent="0.3">
      <c r="P676725" s="83"/>
    </row>
    <row r="676726" spans="16:16" x14ac:dyDescent="0.3">
      <c r="P676726" s="83"/>
    </row>
    <row r="676727" spans="16:16" x14ac:dyDescent="0.3">
      <c r="P676727" s="83"/>
    </row>
    <row r="676728" spans="16:16" x14ac:dyDescent="0.3">
      <c r="P676728" s="83"/>
    </row>
    <row r="676729" spans="16:16" x14ac:dyDescent="0.3">
      <c r="P676729" s="83"/>
    </row>
    <row r="676730" spans="16:16" x14ac:dyDescent="0.3">
      <c r="P676730" s="83"/>
    </row>
    <row r="676731" spans="16:16" x14ac:dyDescent="0.3">
      <c r="P676731" s="83"/>
    </row>
    <row r="676732" spans="16:16" x14ac:dyDescent="0.3">
      <c r="P676732" s="83"/>
    </row>
    <row r="676733" spans="16:16" x14ac:dyDescent="0.3">
      <c r="P676733" s="83"/>
    </row>
    <row r="676734" spans="16:16" x14ac:dyDescent="0.3">
      <c r="P676734" s="83"/>
    </row>
    <row r="676735" spans="16:16" x14ac:dyDescent="0.3">
      <c r="P676735" s="83"/>
    </row>
    <row r="676736" spans="16:16" x14ac:dyDescent="0.3">
      <c r="P676736" s="83"/>
    </row>
    <row r="676737" spans="16:16" x14ac:dyDescent="0.3">
      <c r="P676737" s="83"/>
    </row>
    <row r="676738" spans="16:16" x14ac:dyDescent="0.3">
      <c r="P676738" s="83"/>
    </row>
    <row r="676739" spans="16:16" x14ac:dyDescent="0.3">
      <c r="P676739" s="83"/>
    </row>
    <row r="676740" spans="16:16" x14ac:dyDescent="0.3">
      <c r="P676740" s="83"/>
    </row>
    <row r="676741" spans="16:16" x14ac:dyDescent="0.3">
      <c r="P676741" s="83"/>
    </row>
    <row r="676742" spans="16:16" x14ac:dyDescent="0.3">
      <c r="P676742" s="83"/>
    </row>
    <row r="676743" spans="16:16" x14ac:dyDescent="0.3">
      <c r="P676743" s="83"/>
    </row>
    <row r="676744" spans="16:16" x14ac:dyDescent="0.3">
      <c r="P676744" s="83"/>
    </row>
    <row r="676745" spans="16:16" x14ac:dyDescent="0.3">
      <c r="P676745" s="83"/>
    </row>
    <row r="676746" spans="16:16" x14ac:dyDescent="0.3">
      <c r="P676746" s="83"/>
    </row>
    <row r="676747" spans="16:16" x14ac:dyDescent="0.3">
      <c r="P676747" s="83"/>
    </row>
    <row r="676748" spans="16:16" x14ac:dyDescent="0.3">
      <c r="P676748" s="83"/>
    </row>
    <row r="676749" spans="16:16" x14ac:dyDescent="0.3">
      <c r="P676749" s="83"/>
    </row>
    <row r="676750" spans="16:16" x14ac:dyDescent="0.3">
      <c r="P676750" s="83"/>
    </row>
    <row r="676751" spans="16:16" x14ac:dyDescent="0.3">
      <c r="P676751" s="83"/>
    </row>
    <row r="676752" spans="16:16" x14ac:dyDescent="0.3">
      <c r="P676752" s="83"/>
    </row>
    <row r="676753" spans="16:16" x14ac:dyDescent="0.3">
      <c r="P676753" s="83"/>
    </row>
    <row r="676754" spans="16:16" x14ac:dyDescent="0.3">
      <c r="P676754" s="83"/>
    </row>
    <row r="676755" spans="16:16" x14ac:dyDescent="0.3">
      <c r="P676755" s="83"/>
    </row>
    <row r="676756" spans="16:16" x14ac:dyDescent="0.3">
      <c r="P676756" s="83"/>
    </row>
    <row r="676757" spans="16:16" x14ac:dyDescent="0.3">
      <c r="P676757" s="83"/>
    </row>
    <row r="676758" spans="16:16" x14ac:dyDescent="0.3">
      <c r="P676758" s="83"/>
    </row>
    <row r="676759" spans="16:16" x14ac:dyDescent="0.3">
      <c r="P676759" s="83"/>
    </row>
    <row r="676760" spans="16:16" x14ac:dyDescent="0.3">
      <c r="P676760" s="83"/>
    </row>
    <row r="676761" spans="16:16" x14ac:dyDescent="0.3">
      <c r="P676761" s="83"/>
    </row>
    <row r="676762" spans="16:16" x14ac:dyDescent="0.3">
      <c r="P676762" s="83"/>
    </row>
    <row r="676763" spans="16:16" x14ac:dyDescent="0.3">
      <c r="P676763" s="83"/>
    </row>
    <row r="676764" spans="16:16" x14ac:dyDescent="0.3">
      <c r="P676764" s="83"/>
    </row>
    <row r="676765" spans="16:16" x14ac:dyDescent="0.3">
      <c r="P676765" s="83"/>
    </row>
    <row r="676766" spans="16:16" x14ac:dyDescent="0.3">
      <c r="P676766" s="83"/>
    </row>
    <row r="676767" spans="16:16" x14ac:dyDescent="0.3">
      <c r="P676767" s="83"/>
    </row>
    <row r="676768" spans="16:16" x14ac:dyDescent="0.3">
      <c r="P676768" s="83"/>
    </row>
    <row r="676769" spans="16:16" x14ac:dyDescent="0.3">
      <c r="P676769" s="83"/>
    </row>
    <row r="676770" spans="16:16" x14ac:dyDescent="0.3">
      <c r="P676770" s="83"/>
    </row>
    <row r="676771" spans="16:16" x14ac:dyDescent="0.3">
      <c r="P676771" s="83"/>
    </row>
    <row r="676772" spans="16:16" x14ac:dyDescent="0.3">
      <c r="P676772" s="83"/>
    </row>
    <row r="676773" spans="16:16" x14ac:dyDescent="0.3">
      <c r="P676773" s="83"/>
    </row>
    <row r="676774" spans="16:16" x14ac:dyDescent="0.3">
      <c r="P676774" s="83"/>
    </row>
    <row r="676775" spans="16:16" x14ac:dyDescent="0.3">
      <c r="P676775" s="83"/>
    </row>
    <row r="676776" spans="16:16" x14ac:dyDescent="0.3">
      <c r="P676776" s="83"/>
    </row>
    <row r="676777" spans="16:16" x14ac:dyDescent="0.3">
      <c r="P676777" s="83"/>
    </row>
    <row r="676778" spans="16:16" x14ac:dyDescent="0.3">
      <c r="P676778" s="83"/>
    </row>
    <row r="676779" spans="16:16" x14ac:dyDescent="0.3">
      <c r="P676779" s="83"/>
    </row>
    <row r="676780" spans="16:16" x14ac:dyDescent="0.3">
      <c r="P676780" s="83"/>
    </row>
    <row r="676781" spans="16:16" x14ac:dyDescent="0.3">
      <c r="P676781" s="83"/>
    </row>
    <row r="676782" spans="16:16" x14ac:dyDescent="0.3">
      <c r="P676782" s="83"/>
    </row>
    <row r="676783" spans="16:16" x14ac:dyDescent="0.3">
      <c r="P676783" s="83"/>
    </row>
    <row r="676784" spans="16:16" x14ac:dyDescent="0.3">
      <c r="P676784" s="83"/>
    </row>
    <row r="676785" spans="16:16" x14ac:dyDescent="0.3">
      <c r="P676785" s="83"/>
    </row>
    <row r="676786" spans="16:16" x14ac:dyDescent="0.3">
      <c r="P676786" s="83"/>
    </row>
    <row r="676787" spans="16:16" x14ac:dyDescent="0.3">
      <c r="P676787" s="83"/>
    </row>
    <row r="676788" spans="16:16" x14ac:dyDescent="0.3">
      <c r="P676788" s="83"/>
    </row>
    <row r="676789" spans="16:16" x14ac:dyDescent="0.3">
      <c r="P676789" s="83"/>
    </row>
    <row r="676790" spans="16:16" x14ac:dyDescent="0.3">
      <c r="P676790" s="83"/>
    </row>
    <row r="676791" spans="16:16" x14ac:dyDescent="0.3">
      <c r="P676791" s="83"/>
    </row>
    <row r="676792" spans="16:16" x14ac:dyDescent="0.3">
      <c r="P676792" s="83"/>
    </row>
    <row r="676793" spans="16:16" x14ac:dyDescent="0.3">
      <c r="P676793" s="83"/>
    </row>
    <row r="676794" spans="16:16" x14ac:dyDescent="0.3">
      <c r="P676794" s="83"/>
    </row>
    <row r="676795" spans="16:16" x14ac:dyDescent="0.3">
      <c r="P676795" s="83"/>
    </row>
    <row r="676796" spans="16:16" x14ac:dyDescent="0.3">
      <c r="P676796" s="83"/>
    </row>
    <row r="676797" spans="16:16" x14ac:dyDescent="0.3">
      <c r="P676797" s="83"/>
    </row>
    <row r="676798" spans="16:16" x14ac:dyDescent="0.3">
      <c r="P676798" s="83"/>
    </row>
    <row r="676799" spans="16:16" x14ac:dyDescent="0.3">
      <c r="P676799" s="83"/>
    </row>
    <row r="676800" spans="16:16" x14ac:dyDescent="0.3">
      <c r="P676800" s="83"/>
    </row>
    <row r="676801" spans="16:16" x14ac:dyDescent="0.3">
      <c r="P676801" s="83"/>
    </row>
    <row r="676802" spans="16:16" x14ac:dyDescent="0.3">
      <c r="P676802" s="83"/>
    </row>
    <row r="676803" spans="16:16" x14ac:dyDescent="0.3">
      <c r="P676803" s="83"/>
    </row>
    <row r="676804" spans="16:16" x14ac:dyDescent="0.3">
      <c r="P676804" s="83"/>
    </row>
    <row r="676805" spans="16:16" x14ac:dyDescent="0.3">
      <c r="P676805" s="83"/>
    </row>
    <row r="676806" spans="16:16" x14ac:dyDescent="0.3">
      <c r="P676806" s="83"/>
    </row>
    <row r="676807" spans="16:16" x14ac:dyDescent="0.3">
      <c r="P676807" s="83"/>
    </row>
    <row r="676808" spans="16:16" x14ac:dyDescent="0.3">
      <c r="P676808" s="83"/>
    </row>
    <row r="676809" spans="16:16" x14ac:dyDescent="0.3">
      <c r="P676809" s="83"/>
    </row>
    <row r="676810" spans="16:16" x14ac:dyDescent="0.3">
      <c r="P676810" s="83"/>
    </row>
    <row r="676811" spans="16:16" x14ac:dyDescent="0.3">
      <c r="P676811" s="83"/>
    </row>
    <row r="676812" spans="16:16" x14ac:dyDescent="0.3">
      <c r="P676812" s="83"/>
    </row>
    <row r="676813" spans="16:16" x14ac:dyDescent="0.3">
      <c r="P676813" s="83"/>
    </row>
    <row r="676814" spans="16:16" x14ac:dyDescent="0.3">
      <c r="P676814" s="83"/>
    </row>
    <row r="676815" spans="16:16" x14ac:dyDescent="0.3">
      <c r="P676815" s="83"/>
    </row>
    <row r="676816" spans="16:16" x14ac:dyDescent="0.3">
      <c r="P676816" s="83"/>
    </row>
    <row r="676817" spans="16:16" x14ac:dyDescent="0.3">
      <c r="P676817" s="83"/>
    </row>
    <row r="676818" spans="16:16" x14ac:dyDescent="0.3">
      <c r="P676818" s="83"/>
    </row>
    <row r="676819" spans="16:16" x14ac:dyDescent="0.3">
      <c r="P676819" s="83"/>
    </row>
    <row r="676820" spans="16:16" x14ac:dyDescent="0.3">
      <c r="P676820" s="83"/>
    </row>
    <row r="676821" spans="16:16" x14ac:dyDescent="0.3">
      <c r="P676821" s="83"/>
    </row>
    <row r="676822" spans="16:16" x14ac:dyDescent="0.3">
      <c r="P676822" s="83"/>
    </row>
    <row r="676823" spans="16:16" x14ac:dyDescent="0.3">
      <c r="P676823" s="83"/>
    </row>
    <row r="676824" spans="16:16" x14ac:dyDescent="0.3">
      <c r="P676824" s="83"/>
    </row>
    <row r="676825" spans="16:16" x14ac:dyDescent="0.3">
      <c r="P676825" s="83"/>
    </row>
    <row r="676826" spans="16:16" x14ac:dyDescent="0.3">
      <c r="P676826" s="83"/>
    </row>
    <row r="676827" spans="16:16" x14ac:dyDescent="0.3">
      <c r="P676827" s="83"/>
    </row>
    <row r="676828" spans="16:16" x14ac:dyDescent="0.3">
      <c r="P676828" s="83"/>
    </row>
    <row r="676829" spans="16:16" x14ac:dyDescent="0.3">
      <c r="P676829" s="83"/>
    </row>
    <row r="676830" spans="16:16" x14ac:dyDescent="0.3">
      <c r="P676830" s="83"/>
    </row>
    <row r="676831" spans="16:16" x14ac:dyDescent="0.3">
      <c r="P676831" s="83"/>
    </row>
    <row r="676832" spans="16:16" x14ac:dyDescent="0.3">
      <c r="P676832" s="83"/>
    </row>
    <row r="676833" spans="16:16" x14ac:dyDescent="0.3">
      <c r="P676833" s="83"/>
    </row>
    <row r="676834" spans="16:16" x14ac:dyDescent="0.3">
      <c r="P676834" s="83"/>
    </row>
    <row r="676835" spans="16:16" x14ac:dyDescent="0.3">
      <c r="P676835" s="83"/>
    </row>
    <row r="676836" spans="16:16" x14ac:dyDescent="0.3">
      <c r="P676836" s="83"/>
    </row>
    <row r="676837" spans="16:16" x14ac:dyDescent="0.3">
      <c r="P676837" s="83"/>
    </row>
    <row r="676838" spans="16:16" x14ac:dyDescent="0.3">
      <c r="P676838" s="83"/>
    </row>
    <row r="676839" spans="16:16" x14ac:dyDescent="0.3">
      <c r="P676839" s="83"/>
    </row>
    <row r="676840" spans="16:16" x14ac:dyDescent="0.3">
      <c r="P676840" s="83"/>
    </row>
    <row r="676841" spans="16:16" x14ac:dyDescent="0.3">
      <c r="P676841" s="83"/>
    </row>
    <row r="676842" spans="16:16" x14ac:dyDescent="0.3">
      <c r="P676842" s="83"/>
    </row>
    <row r="676843" spans="16:16" x14ac:dyDescent="0.3">
      <c r="P676843" s="83"/>
    </row>
    <row r="676844" spans="16:16" x14ac:dyDescent="0.3">
      <c r="P676844" s="83"/>
    </row>
    <row r="676845" spans="16:16" x14ac:dyDescent="0.3">
      <c r="P676845" s="83"/>
    </row>
    <row r="676846" spans="16:16" x14ac:dyDescent="0.3">
      <c r="P676846" s="83"/>
    </row>
    <row r="676847" spans="16:16" x14ac:dyDescent="0.3">
      <c r="P676847" s="83"/>
    </row>
    <row r="676848" spans="16:16" x14ac:dyDescent="0.3">
      <c r="P676848" s="83"/>
    </row>
    <row r="676849" spans="16:16" x14ac:dyDescent="0.3">
      <c r="P676849" s="83"/>
    </row>
    <row r="676850" spans="16:16" x14ac:dyDescent="0.3">
      <c r="P676850" s="83"/>
    </row>
    <row r="676851" spans="16:16" x14ac:dyDescent="0.3">
      <c r="P676851" s="83"/>
    </row>
    <row r="676852" spans="16:16" x14ac:dyDescent="0.3">
      <c r="P676852" s="83"/>
    </row>
    <row r="676853" spans="16:16" x14ac:dyDescent="0.3">
      <c r="P676853" s="83"/>
    </row>
    <row r="676854" spans="16:16" x14ac:dyDescent="0.3">
      <c r="P676854" s="83"/>
    </row>
    <row r="676855" spans="16:16" x14ac:dyDescent="0.3">
      <c r="P676855" s="83"/>
    </row>
    <row r="676856" spans="16:16" x14ac:dyDescent="0.3">
      <c r="P676856" s="83"/>
    </row>
    <row r="676857" spans="16:16" x14ac:dyDescent="0.3">
      <c r="P676857" s="83"/>
    </row>
    <row r="676858" spans="16:16" x14ac:dyDescent="0.3">
      <c r="P676858" s="83"/>
    </row>
    <row r="676859" spans="16:16" x14ac:dyDescent="0.3">
      <c r="P676859" s="83"/>
    </row>
    <row r="676860" spans="16:16" x14ac:dyDescent="0.3">
      <c r="P676860" s="83"/>
    </row>
    <row r="676861" spans="16:16" x14ac:dyDescent="0.3">
      <c r="P676861" s="83"/>
    </row>
    <row r="676862" spans="16:16" x14ac:dyDescent="0.3">
      <c r="P676862" s="83"/>
    </row>
    <row r="676863" spans="16:16" x14ac:dyDescent="0.3">
      <c r="P676863" s="83"/>
    </row>
    <row r="676864" spans="16:16" x14ac:dyDescent="0.3">
      <c r="P676864" s="83"/>
    </row>
    <row r="676865" spans="16:16" x14ac:dyDescent="0.3">
      <c r="P676865" s="83"/>
    </row>
    <row r="676866" spans="16:16" x14ac:dyDescent="0.3">
      <c r="P676866" s="83"/>
    </row>
    <row r="676867" spans="16:16" x14ac:dyDescent="0.3">
      <c r="P676867" s="83"/>
    </row>
    <row r="676868" spans="16:16" x14ac:dyDescent="0.3">
      <c r="P676868" s="83"/>
    </row>
    <row r="676869" spans="16:16" x14ac:dyDescent="0.3">
      <c r="P676869" s="83"/>
    </row>
    <row r="676870" spans="16:16" x14ac:dyDescent="0.3">
      <c r="P676870" s="83"/>
    </row>
    <row r="676871" spans="16:16" x14ac:dyDescent="0.3">
      <c r="P676871" s="83"/>
    </row>
    <row r="676872" spans="16:16" x14ac:dyDescent="0.3">
      <c r="P676872" s="83"/>
    </row>
    <row r="676873" spans="16:16" x14ac:dyDescent="0.3">
      <c r="P676873" s="83"/>
    </row>
    <row r="676874" spans="16:16" x14ac:dyDescent="0.3">
      <c r="P676874" s="83"/>
    </row>
    <row r="676875" spans="16:16" x14ac:dyDescent="0.3">
      <c r="P676875" s="83"/>
    </row>
    <row r="676876" spans="16:16" x14ac:dyDescent="0.3">
      <c r="P676876" s="83"/>
    </row>
    <row r="676877" spans="16:16" x14ac:dyDescent="0.3">
      <c r="P676877" s="83"/>
    </row>
    <row r="676878" spans="16:16" x14ac:dyDescent="0.3">
      <c r="P676878" s="83"/>
    </row>
    <row r="676879" spans="16:16" x14ac:dyDescent="0.3">
      <c r="P676879" s="83"/>
    </row>
    <row r="676880" spans="16:16" x14ac:dyDescent="0.3">
      <c r="P676880" s="83"/>
    </row>
    <row r="676881" spans="16:16" x14ac:dyDescent="0.3">
      <c r="P676881" s="83"/>
    </row>
    <row r="676882" spans="16:16" x14ac:dyDescent="0.3">
      <c r="P676882" s="83"/>
    </row>
    <row r="676883" spans="16:16" x14ac:dyDescent="0.3">
      <c r="P676883" s="83"/>
    </row>
    <row r="676884" spans="16:16" x14ac:dyDescent="0.3">
      <c r="P676884" s="83"/>
    </row>
    <row r="676885" spans="16:16" x14ac:dyDescent="0.3">
      <c r="P676885" s="83"/>
    </row>
    <row r="676886" spans="16:16" x14ac:dyDescent="0.3">
      <c r="P676886" s="83"/>
    </row>
    <row r="676887" spans="16:16" x14ac:dyDescent="0.3">
      <c r="P676887" s="83"/>
    </row>
    <row r="676888" spans="16:16" x14ac:dyDescent="0.3">
      <c r="P676888" s="83"/>
    </row>
    <row r="676889" spans="16:16" x14ac:dyDescent="0.3">
      <c r="P676889" s="83"/>
    </row>
    <row r="676890" spans="16:16" x14ac:dyDescent="0.3">
      <c r="P676890" s="83"/>
    </row>
    <row r="676891" spans="16:16" x14ac:dyDescent="0.3">
      <c r="P676891" s="83"/>
    </row>
    <row r="676892" spans="16:16" x14ac:dyDescent="0.3">
      <c r="P676892" s="83"/>
    </row>
    <row r="676893" spans="16:16" x14ac:dyDescent="0.3">
      <c r="P676893" s="83"/>
    </row>
    <row r="676894" spans="16:16" x14ac:dyDescent="0.3">
      <c r="P676894" s="83"/>
    </row>
    <row r="676895" spans="16:16" x14ac:dyDescent="0.3">
      <c r="P676895" s="83"/>
    </row>
    <row r="676896" spans="16:16" x14ac:dyDescent="0.3">
      <c r="P676896" s="83"/>
    </row>
    <row r="676897" spans="16:16" x14ac:dyDescent="0.3">
      <c r="P676897" s="83"/>
    </row>
    <row r="676898" spans="16:16" x14ac:dyDescent="0.3">
      <c r="P676898" s="83"/>
    </row>
    <row r="676899" spans="16:16" x14ac:dyDescent="0.3">
      <c r="P676899" s="83"/>
    </row>
    <row r="676900" spans="16:16" x14ac:dyDescent="0.3">
      <c r="P676900" s="83"/>
    </row>
    <row r="676901" spans="16:16" x14ac:dyDescent="0.3">
      <c r="P676901" s="83"/>
    </row>
    <row r="676902" spans="16:16" x14ac:dyDescent="0.3">
      <c r="P676902" s="83"/>
    </row>
    <row r="676903" spans="16:16" x14ac:dyDescent="0.3">
      <c r="P676903" s="83"/>
    </row>
    <row r="676904" spans="16:16" x14ac:dyDescent="0.3">
      <c r="P676904" s="83"/>
    </row>
    <row r="676905" spans="16:16" x14ac:dyDescent="0.3">
      <c r="P676905" s="83"/>
    </row>
    <row r="676906" spans="16:16" x14ac:dyDescent="0.3">
      <c r="P676906" s="83"/>
    </row>
    <row r="676907" spans="16:16" x14ac:dyDescent="0.3">
      <c r="P676907" s="83"/>
    </row>
    <row r="676908" spans="16:16" x14ac:dyDescent="0.3">
      <c r="P676908" s="83"/>
    </row>
    <row r="676909" spans="16:16" x14ac:dyDescent="0.3">
      <c r="P676909" s="83"/>
    </row>
    <row r="676910" spans="16:16" x14ac:dyDescent="0.3">
      <c r="P676910" s="83"/>
    </row>
    <row r="676911" spans="16:16" x14ac:dyDescent="0.3">
      <c r="P676911" s="83"/>
    </row>
    <row r="676912" spans="16:16" x14ac:dyDescent="0.3">
      <c r="P676912" s="83"/>
    </row>
    <row r="676913" spans="16:16" x14ac:dyDescent="0.3">
      <c r="P676913" s="83"/>
    </row>
    <row r="676914" spans="16:16" x14ac:dyDescent="0.3">
      <c r="P676914" s="83"/>
    </row>
    <row r="676915" spans="16:16" x14ac:dyDescent="0.3">
      <c r="P676915" s="83"/>
    </row>
    <row r="676916" spans="16:16" x14ac:dyDescent="0.3">
      <c r="P676916" s="83"/>
    </row>
    <row r="676917" spans="16:16" x14ac:dyDescent="0.3">
      <c r="P676917" s="83"/>
    </row>
    <row r="676918" spans="16:16" x14ac:dyDescent="0.3">
      <c r="P676918" s="83"/>
    </row>
    <row r="676919" spans="16:16" x14ac:dyDescent="0.3">
      <c r="P676919" s="83"/>
    </row>
    <row r="676920" spans="16:16" x14ac:dyDescent="0.3">
      <c r="P676920" s="83"/>
    </row>
    <row r="676921" spans="16:16" x14ac:dyDescent="0.3">
      <c r="P676921" s="83"/>
    </row>
    <row r="676922" spans="16:16" x14ac:dyDescent="0.3">
      <c r="P676922" s="83"/>
    </row>
    <row r="676923" spans="16:16" x14ac:dyDescent="0.3">
      <c r="P676923" s="83"/>
    </row>
    <row r="676924" spans="16:16" x14ac:dyDescent="0.3">
      <c r="P676924" s="83"/>
    </row>
    <row r="676925" spans="16:16" x14ac:dyDescent="0.3">
      <c r="P676925" s="83"/>
    </row>
    <row r="676926" spans="16:16" x14ac:dyDescent="0.3">
      <c r="P676926" s="83"/>
    </row>
    <row r="676927" spans="16:16" x14ac:dyDescent="0.3">
      <c r="P676927" s="83"/>
    </row>
    <row r="676928" spans="16:16" x14ac:dyDescent="0.3">
      <c r="P676928" s="83"/>
    </row>
    <row r="676929" spans="16:16" x14ac:dyDescent="0.3">
      <c r="P676929" s="83"/>
    </row>
    <row r="676930" spans="16:16" x14ac:dyDescent="0.3">
      <c r="P676930" s="83"/>
    </row>
    <row r="676931" spans="16:16" x14ac:dyDescent="0.3">
      <c r="P676931" s="83"/>
    </row>
    <row r="676932" spans="16:16" x14ac:dyDescent="0.3">
      <c r="P676932" s="83"/>
    </row>
    <row r="676933" spans="16:16" x14ac:dyDescent="0.3">
      <c r="P676933" s="83"/>
    </row>
    <row r="676934" spans="16:16" x14ac:dyDescent="0.3">
      <c r="P676934" s="83"/>
    </row>
    <row r="676935" spans="16:16" x14ac:dyDescent="0.3">
      <c r="P676935" s="83"/>
    </row>
    <row r="676936" spans="16:16" x14ac:dyDescent="0.3">
      <c r="P676936" s="83"/>
    </row>
    <row r="676937" spans="16:16" x14ac:dyDescent="0.3">
      <c r="P676937" s="83"/>
    </row>
    <row r="676938" spans="16:16" x14ac:dyDescent="0.3">
      <c r="P676938" s="83"/>
    </row>
    <row r="676939" spans="16:16" x14ac:dyDescent="0.3">
      <c r="P676939" s="83"/>
    </row>
    <row r="676940" spans="16:16" x14ac:dyDescent="0.3">
      <c r="P676940" s="83"/>
    </row>
    <row r="676941" spans="16:16" x14ac:dyDescent="0.3">
      <c r="P676941" s="83"/>
    </row>
    <row r="676942" spans="16:16" x14ac:dyDescent="0.3">
      <c r="P676942" s="83"/>
    </row>
    <row r="676943" spans="16:16" x14ac:dyDescent="0.3">
      <c r="P676943" s="83"/>
    </row>
    <row r="676944" spans="16:16" x14ac:dyDescent="0.3">
      <c r="P676944" s="83"/>
    </row>
    <row r="676945" spans="16:16" x14ac:dyDescent="0.3">
      <c r="P676945" s="83"/>
    </row>
    <row r="676946" spans="16:16" x14ac:dyDescent="0.3">
      <c r="P676946" s="83"/>
    </row>
    <row r="676947" spans="16:16" x14ac:dyDescent="0.3">
      <c r="P676947" s="83"/>
    </row>
    <row r="676948" spans="16:16" x14ac:dyDescent="0.3">
      <c r="P676948" s="83"/>
    </row>
    <row r="676949" spans="16:16" x14ac:dyDescent="0.3">
      <c r="P676949" s="83"/>
    </row>
    <row r="676950" spans="16:16" x14ac:dyDescent="0.3">
      <c r="P676950" s="83"/>
    </row>
    <row r="676951" spans="16:16" x14ac:dyDescent="0.3">
      <c r="P676951" s="83"/>
    </row>
    <row r="676952" spans="16:16" x14ac:dyDescent="0.3">
      <c r="P676952" s="83"/>
    </row>
    <row r="676953" spans="16:16" x14ac:dyDescent="0.3">
      <c r="P676953" s="83"/>
    </row>
    <row r="676954" spans="16:16" x14ac:dyDescent="0.3">
      <c r="P676954" s="83"/>
    </row>
    <row r="676955" spans="16:16" x14ac:dyDescent="0.3">
      <c r="P676955" s="83"/>
    </row>
    <row r="676956" spans="16:16" x14ac:dyDescent="0.3">
      <c r="P676956" s="83"/>
    </row>
    <row r="676957" spans="16:16" x14ac:dyDescent="0.3">
      <c r="P676957" s="83"/>
    </row>
    <row r="676958" spans="16:16" x14ac:dyDescent="0.3">
      <c r="P676958" s="83"/>
    </row>
    <row r="676959" spans="16:16" x14ac:dyDescent="0.3">
      <c r="P676959" s="83"/>
    </row>
    <row r="676960" spans="16:16" x14ac:dyDescent="0.3">
      <c r="P676960" s="83"/>
    </row>
    <row r="676961" spans="16:16" x14ac:dyDescent="0.3">
      <c r="P676961" s="83"/>
    </row>
    <row r="676962" spans="16:16" x14ac:dyDescent="0.3">
      <c r="P676962" s="83"/>
    </row>
    <row r="676963" spans="16:16" x14ac:dyDescent="0.3">
      <c r="P676963" s="83"/>
    </row>
    <row r="676964" spans="16:16" x14ac:dyDescent="0.3">
      <c r="P676964" s="83"/>
    </row>
    <row r="676965" spans="16:16" x14ac:dyDescent="0.3">
      <c r="P676965" s="83"/>
    </row>
    <row r="676966" spans="16:16" x14ac:dyDescent="0.3">
      <c r="P676966" s="83"/>
    </row>
    <row r="676967" spans="16:16" x14ac:dyDescent="0.3">
      <c r="P676967" s="83"/>
    </row>
    <row r="676968" spans="16:16" x14ac:dyDescent="0.3">
      <c r="P676968" s="83"/>
    </row>
    <row r="676969" spans="16:16" x14ac:dyDescent="0.3">
      <c r="P676969" s="83"/>
    </row>
    <row r="676970" spans="16:16" x14ac:dyDescent="0.3">
      <c r="P676970" s="83"/>
    </row>
    <row r="676971" spans="16:16" x14ac:dyDescent="0.3">
      <c r="P676971" s="83"/>
    </row>
    <row r="676972" spans="16:16" x14ac:dyDescent="0.3">
      <c r="P676972" s="83"/>
    </row>
    <row r="676973" spans="16:16" x14ac:dyDescent="0.3">
      <c r="P676973" s="83"/>
    </row>
    <row r="676974" spans="16:16" x14ac:dyDescent="0.3">
      <c r="P676974" s="83"/>
    </row>
    <row r="676975" spans="16:16" x14ac:dyDescent="0.3">
      <c r="P676975" s="83"/>
    </row>
    <row r="676976" spans="16:16" x14ac:dyDescent="0.3">
      <c r="P676976" s="83"/>
    </row>
    <row r="676977" spans="16:16" x14ac:dyDescent="0.3">
      <c r="P676977" s="83"/>
    </row>
    <row r="676978" spans="16:16" x14ac:dyDescent="0.3">
      <c r="P676978" s="83"/>
    </row>
    <row r="676979" spans="16:16" x14ac:dyDescent="0.3">
      <c r="P676979" s="83"/>
    </row>
    <row r="676980" spans="16:16" x14ac:dyDescent="0.3">
      <c r="P676980" s="83"/>
    </row>
    <row r="676981" spans="16:16" x14ac:dyDescent="0.3">
      <c r="P676981" s="83"/>
    </row>
    <row r="676982" spans="16:16" x14ac:dyDescent="0.3">
      <c r="P676982" s="83"/>
    </row>
    <row r="676983" spans="16:16" x14ac:dyDescent="0.3">
      <c r="P676983" s="83"/>
    </row>
    <row r="676984" spans="16:16" x14ac:dyDescent="0.3">
      <c r="P676984" s="83"/>
    </row>
    <row r="676985" spans="16:16" x14ac:dyDescent="0.3">
      <c r="P676985" s="83"/>
    </row>
    <row r="676986" spans="16:16" x14ac:dyDescent="0.3">
      <c r="P676986" s="83"/>
    </row>
    <row r="676987" spans="16:16" x14ac:dyDescent="0.3">
      <c r="P676987" s="83"/>
    </row>
    <row r="676988" spans="16:16" x14ac:dyDescent="0.3">
      <c r="P676988" s="83"/>
    </row>
    <row r="676989" spans="16:16" x14ac:dyDescent="0.3">
      <c r="P676989" s="83"/>
    </row>
    <row r="676990" spans="16:16" x14ac:dyDescent="0.3">
      <c r="P676990" s="83"/>
    </row>
    <row r="676991" spans="16:16" x14ac:dyDescent="0.3">
      <c r="P676991" s="83"/>
    </row>
    <row r="676992" spans="16:16" x14ac:dyDescent="0.3">
      <c r="P676992" s="83"/>
    </row>
    <row r="676993" spans="16:16" x14ac:dyDescent="0.3">
      <c r="P676993" s="83"/>
    </row>
    <row r="676994" spans="16:16" x14ac:dyDescent="0.3">
      <c r="P676994" s="83"/>
    </row>
    <row r="676995" spans="16:16" x14ac:dyDescent="0.3">
      <c r="P676995" s="83"/>
    </row>
    <row r="676996" spans="16:16" x14ac:dyDescent="0.3">
      <c r="P676996" s="83"/>
    </row>
    <row r="676997" spans="16:16" x14ac:dyDescent="0.3">
      <c r="P676997" s="83"/>
    </row>
    <row r="676998" spans="16:16" x14ac:dyDescent="0.3">
      <c r="P676998" s="83"/>
    </row>
    <row r="676999" spans="16:16" x14ac:dyDescent="0.3">
      <c r="P676999" s="83"/>
    </row>
    <row r="677000" spans="16:16" x14ac:dyDescent="0.3">
      <c r="P677000" s="83"/>
    </row>
    <row r="677001" spans="16:16" x14ac:dyDescent="0.3">
      <c r="P677001" s="83"/>
    </row>
    <row r="677002" spans="16:16" x14ac:dyDescent="0.3">
      <c r="P677002" s="83"/>
    </row>
    <row r="677003" spans="16:16" x14ac:dyDescent="0.3">
      <c r="P677003" s="83"/>
    </row>
    <row r="677004" spans="16:16" x14ac:dyDescent="0.3">
      <c r="P677004" s="83"/>
    </row>
    <row r="677005" spans="16:16" x14ac:dyDescent="0.3">
      <c r="P677005" s="83"/>
    </row>
    <row r="677006" spans="16:16" x14ac:dyDescent="0.3">
      <c r="P677006" s="83"/>
    </row>
    <row r="677007" spans="16:16" x14ac:dyDescent="0.3">
      <c r="P677007" s="83"/>
    </row>
    <row r="677008" spans="16:16" x14ac:dyDescent="0.3">
      <c r="P677008" s="83"/>
    </row>
    <row r="677009" spans="16:16" x14ac:dyDescent="0.3">
      <c r="P677009" s="83"/>
    </row>
    <row r="677010" spans="16:16" x14ac:dyDescent="0.3">
      <c r="P677010" s="83"/>
    </row>
    <row r="677011" spans="16:16" x14ac:dyDescent="0.3">
      <c r="P677011" s="83"/>
    </row>
    <row r="677012" spans="16:16" x14ac:dyDescent="0.3">
      <c r="P677012" s="83"/>
    </row>
    <row r="677013" spans="16:16" x14ac:dyDescent="0.3">
      <c r="P677013" s="83"/>
    </row>
    <row r="677014" spans="16:16" x14ac:dyDescent="0.3">
      <c r="P677014" s="83"/>
    </row>
    <row r="677015" spans="16:16" x14ac:dyDescent="0.3">
      <c r="P677015" s="83"/>
    </row>
    <row r="677016" spans="16:16" x14ac:dyDescent="0.3">
      <c r="P677016" s="83"/>
    </row>
    <row r="677017" spans="16:16" x14ac:dyDescent="0.3">
      <c r="P677017" s="83"/>
    </row>
    <row r="677018" spans="16:16" x14ac:dyDescent="0.3">
      <c r="P677018" s="83"/>
    </row>
    <row r="677019" spans="16:16" x14ac:dyDescent="0.3">
      <c r="P677019" s="83"/>
    </row>
    <row r="677020" spans="16:16" x14ac:dyDescent="0.3">
      <c r="P677020" s="83"/>
    </row>
    <row r="677021" spans="16:16" x14ac:dyDescent="0.3">
      <c r="P677021" s="83"/>
    </row>
    <row r="677022" spans="16:16" x14ac:dyDescent="0.3">
      <c r="P677022" s="83"/>
    </row>
    <row r="677023" spans="16:16" x14ac:dyDescent="0.3">
      <c r="P677023" s="83"/>
    </row>
    <row r="677024" spans="16:16" x14ac:dyDescent="0.3">
      <c r="P677024" s="83"/>
    </row>
    <row r="677025" spans="16:16" x14ac:dyDescent="0.3">
      <c r="P677025" s="83"/>
    </row>
    <row r="677026" spans="16:16" x14ac:dyDescent="0.3">
      <c r="P677026" s="83"/>
    </row>
    <row r="677027" spans="16:16" x14ac:dyDescent="0.3">
      <c r="P677027" s="83"/>
    </row>
    <row r="677028" spans="16:16" x14ac:dyDescent="0.3">
      <c r="P677028" s="83"/>
    </row>
    <row r="677029" spans="16:16" x14ac:dyDescent="0.3">
      <c r="P677029" s="83"/>
    </row>
    <row r="677030" spans="16:16" x14ac:dyDescent="0.3">
      <c r="P677030" s="83"/>
    </row>
    <row r="677031" spans="16:16" x14ac:dyDescent="0.3">
      <c r="P677031" s="83"/>
    </row>
    <row r="677032" spans="16:16" x14ac:dyDescent="0.3">
      <c r="P677032" s="83"/>
    </row>
    <row r="677033" spans="16:16" x14ac:dyDescent="0.3">
      <c r="P677033" s="83"/>
    </row>
    <row r="677034" spans="16:16" x14ac:dyDescent="0.3">
      <c r="P677034" s="83"/>
    </row>
    <row r="677035" spans="16:16" x14ac:dyDescent="0.3">
      <c r="P677035" s="83"/>
    </row>
    <row r="677036" spans="16:16" x14ac:dyDescent="0.3">
      <c r="P677036" s="83"/>
    </row>
    <row r="677037" spans="16:16" x14ac:dyDescent="0.3">
      <c r="P677037" s="83"/>
    </row>
    <row r="677038" spans="16:16" x14ac:dyDescent="0.3">
      <c r="P677038" s="83"/>
    </row>
    <row r="677039" spans="16:16" x14ac:dyDescent="0.3">
      <c r="P677039" s="83"/>
    </row>
    <row r="677040" spans="16:16" x14ac:dyDescent="0.3">
      <c r="P677040" s="83"/>
    </row>
    <row r="677041" spans="16:16" x14ac:dyDescent="0.3">
      <c r="P677041" s="83"/>
    </row>
    <row r="677042" spans="16:16" x14ac:dyDescent="0.3">
      <c r="P677042" s="83"/>
    </row>
    <row r="677043" spans="16:16" x14ac:dyDescent="0.3">
      <c r="P677043" s="83"/>
    </row>
    <row r="677044" spans="16:16" x14ac:dyDescent="0.3">
      <c r="P677044" s="83"/>
    </row>
    <row r="677045" spans="16:16" x14ac:dyDescent="0.3">
      <c r="P677045" s="83"/>
    </row>
    <row r="677046" spans="16:16" x14ac:dyDescent="0.3">
      <c r="P677046" s="83"/>
    </row>
    <row r="677047" spans="16:16" x14ac:dyDescent="0.3">
      <c r="P677047" s="83"/>
    </row>
    <row r="677048" spans="16:16" x14ac:dyDescent="0.3">
      <c r="P677048" s="83"/>
    </row>
    <row r="677049" spans="16:16" x14ac:dyDescent="0.3">
      <c r="P677049" s="83"/>
    </row>
    <row r="677050" spans="16:16" x14ac:dyDescent="0.3">
      <c r="P677050" s="83"/>
    </row>
    <row r="677051" spans="16:16" x14ac:dyDescent="0.3">
      <c r="P677051" s="83"/>
    </row>
    <row r="677052" spans="16:16" x14ac:dyDescent="0.3">
      <c r="P677052" s="83"/>
    </row>
    <row r="677053" spans="16:16" x14ac:dyDescent="0.3">
      <c r="P677053" s="83"/>
    </row>
    <row r="677054" spans="16:16" x14ac:dyDescent="0.3">
      <c r="P677054" s="83"/>
    </row>
    <row r="677055" spans="16:16" x14ac:dyDescent="0.3">
      <c r="P677055" s="83"/>
    </row>
    <row r="677056" spans="16:16" x14ac:dyDescent="0.3">
      <c r="P677056" s="83"/>
    </row>
    <row r="677057" spans="16:16" x14ac:dyDescent="0.3">
      <c r="P677057" s="83"/>
    </row>
    <row r="677058" spans="16:16" x14ac:dyDescent="0.3">
      <c r="P677058" s="83"/>
    </row>
    <row r="677059" spans="16:16" x14ac:dyDescent="0.3">
      <c r="P677059" s="83"/>
    </row>
    <row r="677060" spans="16:16" x14ac:dyDescent="0.3">
      <c r="P677060" s="83"/>
    </row>
    <row r="677061" spans="16:16" x14ac:dyDescent="0.3">
      <c r="P677061" s="83"/>
    </row>
    <row r="677062" spans="16:16" x14ac:dyDescent="0.3">
      <c r="P677062" s="83"/>
    </row>
    <row r="677063" spans="16:16" x14ac:dyDescent="0.3">
      <c r="P677063" s="83"/>
    </row>
    <row r="677064" spans="16:16" x14ac:dyDescent="0.3">
      <c r="P677064" s="83"/>
    </row>
    <row r="677065" spans="16:16" x14ac:dyDescent="0.3">
      <c r="P677065" s="83"/>
    </row>
    <row r="677066" spans="16:16" x14ac:dyDescent="0.3">
      <c r="P677066" s="83"/>
    </row>
    <row r="677067" spans="16:16" x14ac:dyDescent="0.3">
      <c r="P677067" s="83"/>
    </row>
    <row r="677068" spans="16:16" x14ac:dyDescent="0.3">
      <c r="P677068" s="83"/>
    </row>
    <row r="677069" spans="16:16" x14ac:dyDescent="0.3">
      <c r="P677069" s="83"/>
    </row>
    <row r="677070" spans="16:16" x14ac:dyDescent="0.3">
      <c r="P677070" s="83"/>
    </row>
    <row r="677071" spans="16:16" x14ac:dyDescent="0.3">
      <c r="P677071" s="83"/>
    </row>
    <row r="677072" spans="16:16" x14ac:dyDescent="0.3">
      <c r="P677072" s="83"/>
    </row>
    <row r="677073" spans="16:16" x14ac:dyDescent="0.3">
      <c r="P677073" s="83"/>
    </row>
    <row r="677074" spans="16:16" x14ac:dyDescent="0.3">
      <c r="P677074" s="83"/>
    </row>
    <row r="677075" spans="16:16" x14ac:dyDescent="0.3">
      <c r="P677075" s="83"/>
    </row>
    <row r="677076" spans="16:16" x14ac:dyDescent="0.3">
      <c r="P677076" s="83"/>
    </row>
    <row r="677077" spans="16:16" x14ac:dyDescent="0.3">
      <c r="P677077" s="83"/>
    </row>
    <row r="677078" spans="16:16" x14ac:dyDescent="0.3">
      <c r="P677078" s="83"/>
    </row>
    <row r="677079" spans="16:16" x14ac:dyDescent="0.3">
      <c r="P677079" s="83"/>
    </row>
    <row r="677080" spans="16:16" x14ac:dyDescent="0.3">
      <c r="P677080" s="83"/>
    </row>
    <row r="677081" spans="16:16" x14ac:dyDescent="0.3">
      <c r="P677081" s="83"/>
    </row>
    <row r="677082" spans="16:16" x14ac:dyDescent="0.3">
      <c r="P677082" s="83"/>
    </row>
    <row r="677083" spans="16:16" x14ac:dyDescent="0.3">
      <c r="P677083" s="83"/>
    </row>
    <row r="677084" spans="16:16" x14ac:dyDescent="0.3">
      <c r="P677084" s="83"/>
    </row>
    <row r="677085" spans="16:16" x14ac:dyDescent="0.3">
      <c r="P677085" s="83"/>
    </row>
    <row r="677086" spans="16:16" x14ac:dyDescent="0.3">
      <c r="P677086" s="83"/>
    </row>
    <row r="677087" spans="16:16" x14ac:dyDescent="0.3">
      <c r="P677087" s="83"/>
    </row>
    <row r="677088" spans="16:16" x14ac:dyDescent="0.3">
      <c r="P677088" s="83"/>
    </row>
    <row r="677089" spans="16:16" x14ac:dyDescent="0.3">
      <c r="P677089" s="83"/>
    </row>
    <row r="677090" spans="16:16" x14ac:dyDescent="0.3">
      <c r="P677090" s="83"/>
    </row>
    <row r="677091" spans="16:16" x14ac:dyDescent="0.3">
      <c r="P677091" s="83"/>
    </row>
    <row r="677092" spans="16:16" x14ac:dyDescent="0.3">
      <c r="P677092" s="83"/>
    </row>
    <row r="677093" spans="16:16" x14ac:dyDescent="0.3">
      <c r="P677093" s="83"/>
    </row>
    <row r="677094" spans="16:16" x14ac:dyDescent="0.3">
      <c r="P677094" s="83"/>
    </row>
    <row r="677095" spans="16:16" x14ac:dyDescent="0.3">
      <c r="P677095" s="83"/>
    </row>
    <row r="677096" spans="16:16" x14ac:dyDescent="0.3">
      <c r="P677096" s="83"/>
    </row>
    <row r="677097" spans="16:16" x14ac:dyDescent="0.3">
      <c r="P677097" s="83"/>
    </row>
    <row r="677098" spans="16:16" x14ac:dyDescent="0.3">
      <c r="P677098" s="83"/>
    </row>
    <row r="677099" spans="16:16" x14ac:dyDescent="0.3">
      <c r="P677099" s="83"/>
    </row>
    <row r="677100" spans="16:16" x14ac:dyDescent="0.3">
      <c r="P677100" s="83"/>
    </row>
    <row r="677101" spans="16:16" x14ac:dyDescent="0.3">
      <c r="P677101" s="83"/>
    </row>
    <row r="677102" spans="16:16" x14ac:dyDescent="0.3">
      <c r="P677102" s="83"/>
    </row>
    <row r="677103" spans="16:16" x14ac:dyDescent="0.3">
      <c r="P677103" s="83"/>
    </row>
    <row r="677104" spans="16:16" x14ac:dyDescent="0.3">
      <c r="P677104" s="83"/>
    </row>
    <row r="677105" spans="16:16" x14ac:dyDescent="0.3">
      <c r="P677105" s="83"/>
    </row>
    <row r="677106" spans="16:16" x14ac:dyDescent="0.3">
      <c r="P677106" s="83"/>
    </row>
    <row r="677107" spans="16:16" x14ac:dyDescent="0.3">
      <c r="P677107" s="83"/>
    </row>
    <row r="677108" spans="16:16" x14ac:dyDescent="0.3">
      <c r="P677108" s="83"/>
    </row>
    <row r="677109" spans="16:16" x14ac:dyDescent="0.3">
      <c r="P677109" s="83"/>
    </row>
    <row r="677110" spans="16:16" x14ac:dyDescent="0.3">
      <c r="P677110" s="83"/>
    </row>
    <row r="677111" spans="16:16" x14ac:dyDescent="0.3">
      <c r="P677111" s="83"/>
    </row>
    <row r="677112" spans="16:16" x14ac:dyDescent="0.3">
      <c r="P677112" s="83"/>
    </row>
    <row r="677113" spans="16:16" x14ac:dyDescent="0.3">
      <c r="P677113" s="83"/>
    </row>
    <row r="677114" spans="16:16" x14ac:dyDescent="0.3">
      <c r="P677114" s="83"/>
    </row>
    <row r="677115" spans="16:16" x14ac:dyDescent="0.3">
      <c r="P677115" s="83"/>
    </row>
    <row r="677116" spans="16:16" x14ac:dyDescent="0.3">
      <c r="P677116" s="83"/>
    </row>
    <row r="677117" spans="16:16" x14ac:dyDescent="0.3">
      <c r="P677117" s="83"/>
    </row>
    <row r="677118" spans="16:16" x14ac:dyDescent="0.3">
      <c r="P677118" s="83"/>
    </row>
    <row r="677119" spans="16:16" x14ac:dyDescent="0.3">
      <c r="P677119" s="83"/>
    </row>
    <row r="677120" spans="16:16" x14ac:dyDescent="0.3">
      <c r="P677120" s="83"/>
    </row>
    <row r="677121" spans="16:16" x14ac:dyDescent="0.3">
      <c r="P677121" s="83"/>
    </row>
    <row r="677122" spans="16:16" x14ac:dyDescent="0.3">
      <c r="P677122" s="83"/>
    </row>
    <row r="677123" spans="16:16" x14ac:dyDescent="0.3">
      <c r="P677123" s="83"/>
    </row>
    <row r="677124" spans="16:16" x14ac:dyDescent="0.3">
      <c r="P677124" s="83"/>
    </row>
    <row r="677125" spans="16:16" x14ac:dyDescent="0.3">
      <c r="P677125" s="83"/>
    </row>
    <row r="677126" spans="16:16" x14ac:dyDescent="0.3">
      <c r="P677126" s="83"/>
    </row>
    <row r="677127" spans="16:16" x14ac:dyDescent="0.3">
      <c r="P677127" s="83"/>
    </row>
    <row r="677128" spans="16:16" x14ac:dyDescent="0.3">
      <c r="P677128" s="83"/>
    </row>
    <row r="677129" spans="16:16" x14ac:dyDescent="0.3">
      <c r="P677129" s="83"/>
    </row>
    <row r="677130" spans="16:16" x14ac:dyDescent="0.3">
      <c r="P677130" s="83"/>
    </row>
    <row r="677131" spans="16:16" x14ac:dyDescent="0.3">
      <c r="P677131" s="83"/>
    </row>
    <row r="677132" spans="16:16" x14ac:dyDescent="0.3">
      <c r="P677132" s="83"/>
    </row>
    <row r="677133" spans="16:16" x14ac:dyDescent="0.3">
      <c r="P677133" s="83"/>
    </row>
    <row r="677134" spans="16:16" x14ac:dyDescent="0.3">
      <c r="P677134" s="83"/>
    </row>
    <row r="677135" spans="16:16" x14ac:dyDescent="0.3">
      <c r="P677135" s="83"/>
    </row>
    <row r="677136" spans="16:16" x14ac:dyDescent="0.3">
      <c r="P677136" s="83"/>
    </row>
    <row r="677137" spans="16:16" x14ac:dyDescent="0.3">
      <c r="P677137" s="83"/>
    </row>
    <row r="677138" spans="16:16" x14ac:dyDescent="0.3">
      <c r="P677138" s="83"/>
    </row>
    <row r="677139" spans="16:16" x14ac:dyDescent="0.3">
      <c r="P677139" s="83"/>
    </row>
    <row r="677140" spans="16:16" x14ac:dyDescent="0.3">
      <c r="P677140" s="83"/>
    </row>
    <row r="677141" spans="16:16" x14ac:dyDescent="0.3">
      <c r="P677141" s="83"/>
    </row>
    <row r="677142" spans="16:16" x14ac:dyDescent="0.3">
      <c r="P677142" s="83"/>
    </row>
    <row r="677143" spans="16:16" x14ac:dyDescent="0.3">
      <c r="P677143" s="83"/>
    </row>
    <row r="677144" spans="16:16" x14ac:dyDescent="0.3">
      <c r="P677144" s="83"/>
    </row>
    <row r="677145" spans="16:16" x14ac:dyDescent="0.3">
      <c r="P677145" s="83"/>
    </row>
    <row r="677146" spans="16:16" x14ac:dyDescent="0.3">
      <c r="P677146" s="83"/>
    </row>
    <row r="677147" spans="16:16" x14ac:dyDescent="0.3">
      <c r="P677147" s="83"/>
    </row>
    <row r="677148" spans="16:16" x14ac:dyDescent="0.3">
      <c r="P677148" s="83"/>
    </row>
    <row r="677149" spans="16:16" x14ac:dyDescent="0.3">
      <c r="P677149" s="83"/>
    </row>
    <row r="677150" spans="16:16" x14ac:dyDescent="0.3">
      <c r="P677150" s="83"/>
    </row>
    <row r="677151" spans="16:16" x14ac:dyDescent="0.3">
      <c r="P677151" s="83"/>
    </row>
    <row r="677152" spans="16:16" x14ac:dyDescent="0.3">
      <c r="P677152" s="83"/>
    </row>
    <row r="677153" spans="16:16" x14ac:dyDescent="0.3">
      <c r="P677153" s="83"/>
    </row>
    <row r="677154" spans="16:16" x14ac:dyDescent="0.3">
      <c r="P677154" s="83"/>
    </row>
    <row r="677155" spans="16:16" x14ac:dyDescent="0.3">
      <c r="P677155" s="83"/>
    </row>
    <row r="677156" spans="16:16" x14ac:dyDescent="0.3">
      <c r="P677156" s="83"/>
    </row>
    <row r="677157" spans="16:16" x14ac:dyDescent="0.3">
      <c r="P677157" s="83"/>
    </row>
    <row r="677158" spans="16:16" x14ac:dyDescent="0.3">
      <c r="P677158" s="83"/>
    </row>
    <row r="677159" spans="16:16" x14ac:dyDescent="0.3">
      <c r="P677159" s="83"/>
    </row>
    <row r="677160" spans="16:16" x14ac:dyDescent="0.3">
      <c r="P677160" s="83"/>
    </row>
    <row r="677161" spans="16:16" x14ac:dyDescent="0.3">
      <c r="P677161" s="83"/>
    </row>
    <row r="677162" spans="16:16" x14ac:dyDescent="0.3">
      <c r="P677162" s="83"/>
    </row>
    <row r="677163" spans="16:16" x14ac:dyDescent="0.3">
      <c r="P677163" s="83"/>
    </row>
    <row r="677164" spans="16:16" x14ac:dyDescent="0.3">
      <c r="P677164" s="83"/>
    </row>
    <row r="677165" spans="16:16" x14ac:dyDescent="0.3">
      <c r="P677165" s="83"/>
    </row>
    <row r="677166" spans="16:16" x14ac:dyDescent="0.3">
      <c r="P677166" s="83"/>
    </row>
    <row r="677167" spans="16:16" x14ac:dyDescent="0.3">
      <c r="P677167" s="83"/>
    </row>
    <row r="677168" spans="16:16" x14ac:dyDescent="0.3">
      <c r="P677168" s="83"/>
    </row>
    <row r="677169" spans="16:16" x14ac:dyDescent="0.3">
      <c r="P677169" s="83"/>
    </row>
    <row r="677170" spans="16:16" x14ac:dyDescent="0.3">
      <c r="P677170" s="83"/>
    </row>
    <row r="677171" spans="16:16" x14ac:dyDescent="0.3">
      <c r="P677171" s="83"/>
    </row>
    <row r="677172" spans="16:16" x14ac:dyDescent="0.3">
      <c r="P677172" s="83"/>
    </row>
    <row r="677173" spans="16:16" x14ac:dyDescent="0.3">
      <c r="P677173" s="83"/>
    </row>
    <row r="677174" spans="16:16" x14ac:dyDescent="0.3">
      <c r="P677174" s="83"/>
    </row>
    <row r="677175" spans="16:16" x14ac:dyDescent="0.3">
      <c r="P677175" s="83"/>
    </row>
    <row r="677176" spans="16:16" x14ac:dyDescent="0.3">
      <c r="P677176" s="83"/>
    </row>
    <row r="677177" spans="16:16" x14ac:dyDescent="0.3">
      <c r="P677177" s="83"/>
    </row>
    <row r="677178" spans="16:16" x14ac:dyDescent="0.3">
      <c r="P677178" s="83"/>
    </row>
    <row r="677179" spans="16:16" x14ac:dyDescent="0.3">
      <c r="P677179" s="83"/>
    </row>
    <row r="677180" spans="16:16" x14ac:dyDescent="0.3">
      <c r="P677180" s="83"/>
    </row>
    <row r="677181" spans="16:16" x14ac:dyDescent="0.3">
      <c r="P677181" s="83"/>
    </row>
    <row r="677182" spans="16:16" x14ac:dyDescent="0.3">
      <c r="P677182" s="83"/>
    </row>
    <row r="677183" spans="16:16" x14ac:dyDescent="0.3">
      <c r="P677183" s="83"/>
    </row>
    <row r="677184" spans="16:16" x14ac:dyDescent="0.3">
      <c r="P677184" s="83"/>
    </row>
    <row r="677185" spans="16:16" x14ac:dyDescent="0.3">
      <c r="P677185" s="83"/>
    </row>
    <row r="677186" spans="16:16" x14ac:dyDescent="0.3">
      <c r="P677186" s="83"/>
    </row>
    <row r="677187" spans="16:16" x14ac:dyDescent="0.3">
      <c r="P677187" s="83"/>
    </row>
    <row r="677188" spans="16:16" x14ac:dyDescent="0.3">
      <c r="P677188" s="83"/>
    </row>
    <row r="677189" spans="16:16" x14ac:dyDescent="0.3">
      <c r="P677189" s="83"/>
    </row>
    <row r="677190" spans="16:16" x14ac:dyDescent="0.3">
      <c r="P677190" s="83"/>
    </row>
    <row r="677191" spans="16:16" x14ac:dyDescent="0.3">
      <c r="P677191" s="83"/>
    </row>
    <row r="677192" spans="16:16" x14ac:dyDescent="0.3">
      <c r="P677192" s="83"/>
    </row>
    <row r="677193" spans="16:16" x14ac:dyDescent="0.3">
      <c r="P677193" s="83"/>
    </row>
    <row r="677194" spans="16:16" x14ac:dyDescent="0.3">
      <c r="P677194" s="83"/>
    </row>
    <row r="677195" spans="16:16" x14ac:dyDescent="0.3">
      <c r="P677195" s="83"/>
    </row>
    <row r="677196" spans="16:16" x14ac:dyDescent="0.3">
      <c r="P677196" s="83"/>
    </row>
    <row r="677197" spans="16:16" x14ac:dyDescent="0.3">
      <c r="P677197" s="83"/>
    </row>
    <row r="677198" spans="16:16" x14ac:dyDescent="0.3">
      <c r="P677198" s="83"/>
    </row>
    <row r="677199" spans="16:16" x14ac:dyDescent="0.3">
      <c r="P677199" s="83"/>
    </row>
    <row r="677200" spans="16:16" x14ac:dyDescent="0.3">
      <c r="P677200" s="83"/>
    </row>
    <row r="677201" spans="16:16" x14ac:dyDescent="0.3">
      <c r="P677201" s="83"/>
    </row>
    <row r="677202" spans="16:16" x14ac:dyDescent="0.3">
      <c r="P677202" s="83"/>
    </row>
    <row r="677203" spans="16:16" x14ac:dyDescent="0.3">
      <c r="P677203" s="83"/>
    </row>
    <row r="677204" spans="16:16" x14ac:dyDescent="0.3">
      <c r="P677204" s="83"/>
    </row>
    <row r="677205" spans="16:16" x14ac:dyDescent="0.3">
      <c r="P677205" s="83"/>
    </row>
    <row r="677206" spans="16:16" x14ac:dyDescent="0.3">
      <c r="P677206" s="83"/>
    </row>
    <row r="677207" spans="16:16" x14ac:dyDescent="0.3">
      <c r="P677207" s="83"/>
    </row>
    <row r="677208" spans="16:16" x14ac:dyDescent="0.3">
      <c r="P677208" s="83"/>
    </row>
    <row r="677209" spans="16:16" x14ac:dyDescent="0.3">
      <c r="P677209" s="83"/>
    </row>
    <row r="677210" spans="16:16" x14ac:dyDescent="0.3">
      <c r="P677210" s="83"/>
    </row>
    <row r="677211" spans="16:16" x14ac:dyDescent="0.3">
      <c r="P677211" s="83"/>
    </row>
    <row r="677212" spans="16:16" x14ac:dyDescent="0.3">
      <c r="P677212" s="83"/>
    </row>
    <row r="677213" spans="16:16" x14ac:dyDescent="0.3">
      <c r="P677213" s="83"/>
    </row>
    <row r="677214" spans="16:16" x14ac:dyDescent="0.3">
      <c r="P677214" s="83"/>
    </row>
    <row r="677215" spans="16:16" x14ac:dyDescent="0.3">
      <c r="P677215" s="83"/>
    </row>
    <row r="677216" spans="16:16" x14ac:dyDescent="0.3">
      <c r="P677216" s="83"/>
    </row>
    <row r="677217" spans="16:16" x14ac:dyDescent="0.3">
      <c r="P677217" s="83"/>
    </row>
    <row r="677218" spans="16:16" x14ac:dyDescent="0.3">
      <c r="P677218" s="83"/>
    </row>
    <row r="677219" spans="16:16" x14ac:dyDescent="0.3">
      <c r="P677219" s="83"/>
    </row>
    <row r="677220" spans="16:16" x14ac:dyDescent="0.3">
      <c r="P677220" s="83"/>
    </row>
    <row r="677221" spans="16:16" x14ac:dyDescent="0.3">
      <c r="P677221" s="83"/>
    </row>
    <row r="677222" spans="16:16" x14ac:dyDescent="0.3">
      <c r="P677222" s="83"/>
    </row>
    <row r="677223" spans="16:16" x14ac:dyDescent="0.3">
      <c r="P677223" s="83"/>
    </row>
    <row r="677224" spans="16:16" x14ac:dyDescent="0.3">
      <c r="P677224" s="83"/>
    </row>
    <row r="677225" spans="16:16" x14ac:dyDescent="0.3">
      <c r="P677225" s="83"/>
    </row>
    <row r="677226" spans="16:16" x14ac:dyDescent="0.3">
      <c r="P677226" s="83"/>
    </row>
    <row r="677227" spans="16:16" x14ac:dyDescent="0.3">
      <c r="P677227" s="83"/>
    </row>
    <row r="677228" spans="16:16" x14ac:dyDescent="0.3">
      <c r="P677228" s="83"/>
    </row>
    <row r="677229" spans="16:16" x14ac:dyDescent="0.3">
      <c r="P677229" s="83"/>
    </row>
    <row r="677230" spans="16:16" x14ac:dyDescent="0.3">
      <c r="P677230" s="83"/>
    </row>
    <row r="677231" spans="16:16" x14ac:dyDescent="0.3">
      <c r="P677231" s="83"/>
    </row>
    <row r="677232" spans="16:16" x14ac:dyDescent="0.3">
      <c r="P677232" s="83"/>
    </row>
    <row r="677233" spans="16:16" x14ac:dyDescent="0.3">
      <c r="P677233" s="83"/>
    </row>
    <row r="677234" spans="16:16" x14ac:dyDescent="0.3">
      <c r="P677234" s="83"/>
    </row>
    <row r="677235" spans="16:16" x14ac:dyDescent="0.3">
      <c r="P677235" s="83"/>
    </row>
    <row r="677236" spans="16:16" x14ac:dyDescent="0.3">
      <c r="P677236" s="83"/>
    </row>
    <row r="677237" spans="16:16" x14ac:dyDescent="0.3">
      <c r="P677237" s="83"/>
    </row>
    <row r="677238" spans="16:16" x14ac:dyDescent="0.3">
      <c r="P677238" s="83"/>
    </row>
    <row r="677239" spans="16:16" x14ac:dyDescent="0.3">
      <c r="P677239" s="83"/>
    </row>
    <row r="677240" spans="16:16" x14ac:dyDescent="0.3">
      <c r="P677240" s="83"/>
    </row>
    <row r="677241" spans="16:16" x14ac:dyDescent="0.3">
      <c r="P677241" s="83"/>
    </row>
    <row r="677242" spans="16:16" x14ac:dyDescent="0.3">
      <c r="P677242" s="83"/>
    </row>
    <row r="677243" spans="16:16" x14ac:dyDescent="0.3">
      <c r="P677243" s="83"/>
    </row>
    <row r="677244" spans="16:16" x14ac:dyDescent="0.3">
      <c r="P677244" s="83"/>
    </row>
    <row r="677245" spans="16:16" x14ac:dyDescent="0.3">
      <c r="P677245" s="83"/>
    </row>
    <row r="677246" spans="16:16" x14ac:dyDescent="0.3">
      <c r="P677246" s="83"/>
    </row>
    <row r="677247" spans="16:16" x14ac:dyDescent="0.3">
      <c r="P677247" s="83"/>
    </row>
    <row r="677248" spans="16:16" x14ac:dyDescent="0.3">
      <c r="P677248" s="83"/>
    </row>
    <row r="677249" spans="16:16" x14ac:dyDescent="0.3">
      <c r="P677249" s="83"/>
    </row>
    <row r="677250" spans="16:16" x14ac:dyDescent="0.3">
      <c r="P677250" s="83"/>
    </row>
    <row r="677251" spans="16:16" x14ac:dyDescent="0.3">
      <c r="P677251" s="83"/>
    </row>
    <row r="677252" spans="16:16" x14ac:dyDescent="0.3">
      <c r="P677252" s="83"/>
    </row>
    <row r="677253" spans="16:16" x14ac:dyDescent="0.3">
      <c r="P677253" s="83"/>
    </row>
    <row r="677254" spans="16:16" x14ac:dyDescent="0.3">
      <c r="P677254" s="83"/>
    </row>
    <row r="677255" spans="16:16" x14ac:dyDescent="0.3">
      <c r="P677255" s="83"/>
    </row>
    <row r="677256" spans="16:16" x14ac:dyDescent="0.3">
      <c r="P677256" s="83"/>
    </row>
    <row r="677257" spans="16:16" x14ac:dyDescent="0.3">
      <c r="P677257" s="83"/>
    </row>
    <row r="677258" spans="16:16" x14ac:dyDescent="0.3">
      <c r="P677258" s="83"/>
    </row>
    <row r="677259" spans="16:16" x14ac:dyDescent="0.3">
      <c r="P677259" s="83"/>
    </row>
    <row r="677260" spans="16:16" x14ac:dyDescent="0.3">
      <c r="P677260" s="83"/>
    </row>
    <row r="677261" spans="16:16" x14ac:dyDescent="0.3">
      <c r="P677261" s="83"/>
    </row>
    <row r="677262" spans="16:16" x14ac:dyDescent="0.3">
      <c r="P677262" s="83"/>
    </row>
    <row r="677263" spans="16:16" x14ac:dyDescent="0.3">
      <c r="P677263" s="83"/>
    </row>
    <row r="677264" spans="16:16" x14ac:dyDescent="0.3">
      <c r="P677264" s="83"/>
    </row>
    <row r="677265" spans="16:16" x14ac:dyDescent="0.3">
      <c r="P677265" s="83"/>
    </row>
    <row r="677266" spans="16:16" x14ac:dyDescent="0.3">
      <c r="P677266" s="83"/>
    </row>
    <row r="677267" spans="16:16" x14ac:dyDescent="0.3">
      <c r="P677267" s="83"/>
    </row>
    <row r="677268" spans="16:16" x14ac:dyDescent="0.3">
      <c r="P677268" s="83"/>
    </row>
    <row r="677269" spans="16:16" x14ac:dyDescent="0.3">
      <c r="P677269" s="83"/>
    </row>
    <row r="677270" spans="16:16" x14ac:dyDescent="0.3">
      <c r="P677270" s="83"/>
    </row>
    <row r="677271" spans="16:16" x14ac:dyDescent="0.3">
      <c r="P677271" s="83"/>
    </row>
    <row r="677272" spans="16:16" x14ac:dyDescent="0.3">
      <c r="P677272" s="83"/>
    </row>
    <row r="677273" spans="16:16" x14ac:dyDescent="0.3">
      <c r="P677273" s="83"/>
    </row>
    <row r="677274" spans="16:16" x14ac:dyDescent="0.3">
      <c r="P677274" s="83"/>
    </row>
    <row r="677275" spans="16:16" x14ac:dyDescent="0.3">
      <c r="P677275" s="83"/>
    </row>
    <row r="677276" spans="16:16" x14ac:dyDescent="0.3">
      <c r="P677276" s="83"/>
    </row>
    <row r="677277" spans="16:16" x14ac:dyDescent="0.3">
      <c r="P677277" s="83"/>
    </row>
    <row r="677278" spans="16:16" x14ac:dyDescent="0.3">
      <c r="P677278" s="83"/>
    </row>
    <row r="677279" spans="16:16" x14ac:dyDescent="0.3">
      <c r="P677279" s="83"/>
    </row>
    <row r="677280" spans="16:16" x14ac:dyDescent="0.3">
      <c r="P677280" s="83"/>
    </row>
    <row r="677281" spans="16:16" x14ac:dyDescent="0.3">
      <c r="P677281" s="83"/>
    </row>
    <row r="677282" spans="16:16" x14ac:dyDescent="0.3">
      <c r="P677282" s="83"/>
    </row>
    <row r="677283" spans="16:16" x14ac:dyDescent="0.3">
      <c r="P677283" s="83"/>
    </row>
    <row r="677284" spans="16:16" x14ac:dyDescent="0.3">
      <c r="P677284" s="83"/>
    </row>
    <row r="677285" spans="16:16" x14ac:dyDescent="0.3">
      <c r="P677285" s="83"/>
    </row>
    <row r="677286" spans="16:16" x14ac:dyDescent="0.3">
      <c r="P677286" s="83"/>
    </row>
    <row r="677287" spans="16:16" x14ac:dyDescent="0.3">
      <c r="P677287" s="83"/>
    </row>
    <row r="677288" spans="16:16" x14ac:dyDescent="0.3">
      <c r="P677288" s="83"/>
    </row>
    <row r="677289" spans="16:16" x14ac:dyDescent="0.3">
      <c r="P677289" s="83"/>
    </row>
    <row r="677290" spans="16:16" x14ac:dyDescent="0.3">
      <c r="P677290" s="83"/>
    </row>
    <row r="677291" spans="16:16" x14ac:dyDescent="0.3">
      <c r="P677291" s="83"/>
    </row>
    <row r="677292" spans="16:16" x14ac:dyDescent="0.3">
      <c r="P677292" s="83"/>
    </row>
    <row r="677293" spans="16:16" x14ac:dyDescent="0.3">
      <c r="P677293" s="83"/>
    </row>
    <row r="677294" spans="16:16" x14ac:dyDescent="0.3">
      <c r="P677294" s="83"/>
    </row>
    <row r="677295" spans="16:16" x14ac:dyDescent="0.3">
      <c r="P677295" s="83"/>
    </row>
    <row r="677296" spans="16:16" x14ac:dyDescent="0.3">
      <c r="P677296" s="83"/>
    </row>
    <row r="677297" spans="16:16" x14ac:dyDescent="0.3">
      <c r="P677297" s="83"/>
    </row>
    <row r="677298" spans="16:16" x14ac:dyDescent="0.3">
      <c r="P677298" s="83"/>
    </row>
    <row r="677299" spans="16:16" x14ac:dyDescent="0.3">
      <c r="P677299" s="83"/>
    </row>
    <row r="677300" spans="16:16" x14ac:dyDescent="0.3">
      <c r="P677300" s="83"/>
    </row>
    <row r="677301" spans="16:16" x14ac:dyDescent="0.3">
      <c r="P677301" s="83"/>
    </row>
    <row r="677302" spans="16:16" x14ac:dyDescent="0.3">
      <c r="P677302" s="83"/>
    </row>
    <row r="677303" spans="16:16" x14ac:dyDescent="0.3">
      <c r="P677303" s="83"/>
    </row>
    <row r="677304" spans="16:16" x14ac:dyDescent="0.3">
      <c r="P677304" s="83"/>
    </row>
    <row r="677305" spans="16:16" x14ac:dyDescent="0.3">
      <c r="P677305" s="83"/>
    </row>
    <row r="677306" spans="16:16" x14ac:dyDescent="0.3">
      <c r="P677306" s="83"/>
    </row>
    <row r="677307" spans="16:16" x14ac:dyDescent="0.3">
      <c r="P677307" s="83"/>
    </row>
    <row r="677308" spans="16:16" x14ac:dyDescent="0.3">
      <c r="P677308" s="83"/>
    </row>
    <row r="677309" spans="16:16" x14ac:dyDescent="0.3">
      <c r="P677309" s="83"/>
    </row>
    <row r="677310" spans="16:16" x14ac:dyDescent="0.3">
      <c r="P677310" s="83"/>
    </row>
    <row r="677311" spans="16:16" x14ac:dyDescent="0.3">
      <c r="P677311" s="83"/>
    </row>
    <row r="677312" spans="16:16" x14ac:dyDescent="0.3">
      <c r="P677312" s="83"/>
    </row>
    <row r="677313" spans="16:16" x14ac:dyDescent="0.3">
      <c r="P677313" s="83"/>
    </row>
    <row r="677314" spans="16:16" x14ac:dyDescent="0.3">
      <c r="P677314" s="83"/>
    </row>
    <row r="677315" spans="16:16" x14ac:dyDescent="0.3">
      <c r="P677315" s="83"/>
    </row>
    <row r="677316" spans="16:16" x14ac:dyDescent="0.3">
      <c r="P677316" s="83"/>
    </row>
    <row r="677317" spans="16:16" x14ac:dyDescent="0.3">
      <c r="P677317" s="83"/>
    </row>
    <row r="677318" spans="16:16" x14ac:dyDescent="0.3">
      <c r="P677318" s="83"/>
    </row>
    <row r="677319" spans="16:16" x14ac:dyDescent="0.3">
      <c r="P677319" s="83"/>
    </row>
    <row r="677320" spans="16:16" x14ac:dyDescent="0.3">
      <c r="P677320" s="83"/>
    </row>
    <row r="677321" spans="16:16" x14ac:dyDescent="0.3">
      <c r="P677321" s="83"/>
    </row>
    <row r="677322" spans="16:16" x14ac:dyDescent="0.3">
      <c r="P677322" s="83"/>
    </row>
    <row r="677323" spans="16:16" x14ac:dyDescent="0.3">
      <c r="P677323" s="83"/>
    </row>
    <row r="677324" spans="16:16" x14ac:dyDescent="0.3">
      <c r="P677324" s="83"/>
    </row>
    <row r="677325" spans="16:16" x14ac:dyDescent="0.3">
      <c r="P677325" s="83"/>
    </row>
    <row r="677326" spans="16:16" x14ac:dyDescent="0.3">
      <c r="P677326" s="83"/>
    </row>
    <row r="677327" spans="16:16" x14ac:dyDescent="0.3">
      <c r="P677327" s="83"/>
    </row>
    <row r="677328" spans="16:16" x14ac:dyDescent="0.3">
      <c r="P677328" s="83"/>
    </row>
    <row r="677329" spans="16:16" x14ac:dyDescent="0.3">
      <c r="P677329" s="83"/>
    </row>
    <row r="677330" spans="16:16" x14ac:dyDescent="0.3">
      <c r="P677330" s="83"/>
    </row>
    <row r="677331" spans="16:16" x14ac:dyDescent="0.3">
      <c r="P677331" s="83"/>
    </row>
    <row r="677332" spans="16:16" x14ac:dyDescent="0.3">
      <c r="P677332" s="83"/>
    </row>
    <row r="677333" spans="16:16" x14ac:dyDescent="0.3">
      <c r="P677333" s="83"/>
    </row>
    <row r="677334" spans="16:16" x14ac:dyDescent="0.3">
      <c r="P677334" s="83"/>
    </row>
    <row r="677335" spans="16:16" x14ac:dyDescent="0.3">
      <c r="P677335" s="83"/>
    </row>
    <row r="677336" spans="16:16" x14ac:dyDescent="0.3">
      <c r="P677336" s="83"/>
    </row>
    <row r="677337" spans="16:16" x14ac:dyDescent="0.3">
      <c r="P677337" s="83"/>
    </row>
    <row r="677338" spans="16:16" x14ac:dyDescent="0.3">
      <c r="P677338" s="83"/>
    </row>
    <row r="677339" spans="16:16" x14ac:dyDescent="0.3">
      <c r="P677339" s="83"/>
    </row>
    <row r="677340" spans="16:16" x14ac:dyDescent="0.3">
      <c r="P677340" s="83"/>
    </row>
    <row r="677341" spans="16:16" x14ac:dyDescent="0.3">
      <c r="P677341" s="83"/>
    </row>
    <row r="677342" spans="16:16" x14ac:dyDescent="0.3">
      <c r="P677342" s="83"/>
    </row>
    <row r="677343" spans="16:16" x14ac:dyDescent="0.3">
      <c r="P677343" s="83"/>
    </row>
    <row r="677344" spans="16:16" x14ac:dyDescent="0.3">
      <c r="P677344" s="83"/>
    </row>
    <row r="677345" spans="16:16" x14ac:dyDescent="0.3">
      <c r="P677345" s="83"/>
    </row>
    <row r="677346" spans="16:16" x14ac:dyDescent="0.3">
      <c r="P677346" s="83"/>
    </row>
    <row r="677347" spans="16:16" x14ac:dyDescent="0.3">
      <c r="P677347" s="83"/>
    </row>
    <row r="677348" spans="16:16" x14ac:dyDescent="0.3">
      <c r="P677348" s="83"/>
    </row>
    <row r="677349" spans="16:16" x14ac:dyDescent="0.3">
      <c r="P677349" s="83"/>
    </row>
    <row r="677350" spans="16:16" x14ac:dyDescent="0.3">
      <c r="P677350" s="83"/>
    </row>
    <row r="677351" spans="16:16" x14ac:dyDescent="0.3">
      <c r="P677351" s="83"/>
    </row>
    <row r="677352" spans="16:16" x14ac:dyDescent="0.3">
      <c r="P677352" s="83"/>
    </row>
    <row r="677353" spans="16:16" x14ac:dyDescent="0.3">
      <c r="P677353" s="83"/>
    </row>
    <row r="677354" spans="16:16" x14ac:dyDescent="0.3">
      <c r="P677354" s="83"/>
    </row>
    <row r="677355" spans="16:16" x14ac:dyDescent="0.3">
      <c r="P677355" s="83"/>
    </row>
    <row r="677356" spans="16:16" x14ac:dyDescent="0.3">
      <c r="P677356" s="83"/>
    </row>
    <row r="677357" spans="16:16" x14ac:dyDescent="0.3">
      <c r="P677357" s="83"/>
    </row>
    <row r="677358" spans="16:16" x14ac:dyDescent="0.3">
      <c r="P677358" s="83"/>
    </row>
    <row r="677359" spans="16:16" x14ac:dyDescent="0.3">
      <c r="P677359" s="83"/>
    </row>
    <row r="677360" spans="16:16" x14ac:dyDescent="0.3">
      <c r="P677360" s="83"/>
    </row>
    <row r="677361" spans="16:16" x14ac:dyDescent="0.3">
      <c r="P677361" s="83"/>
    </row>
    <row r="677362" spans="16:16" x14ac:dyDescent="0.3">
      <c r="P677362" s="83"/>
    </row>
    <row r="677363" spans="16:16" x14ac:dyDescent="0.3">
      <c r="P677363" s="83"/>
    </row>
    <row r="677364" spans="16:16" x14ac:dyDescent="0.3">
      <c r="P677364" s="83"/>
    </row>
    <row r="677365" spans="16:16" x14ac:dyDescent="0.3">
      <c r="P677365" s="83"/>
    </row>
    <row r="677366" spans="16:16" x14ac:dyDescent="0.3">
      <c r="P677366" s="83"/>
    </row>
    <row r="677367" spans="16:16" x14ac:dyDescent="0.3">
      <c r="P677367" s="83"/>
    </row>
    <row r="677368" spans="16:16" x14ac:dyDescent="0.3">
      <c r="P677368" s="83"/>
    </row>
    <row r="677369" spans="16:16" x14ac:dyDescent="0.3">
      <c r="P677369" s="83"/>
    </row>
    <row r="677370" spans="16:16" x14ac:dyDescent="0.3">
      <c r="P677370" s="83"/>
    </row>
    <row r="677371" spans="16:16" x14ac:dyDescent="0.3">
      <c r="P677371" s="83"/>
    </row>
    <row r="677372" spans="16:16" x14ac:dyDescent="0.3">
      <c r="P677372" s="83"/>
    </row>
    <row r="677373" spans="16:16" x14ac:dyDescent="0.3">
      <c r="P677373" s="83"/>
    </row>
    <row r="677374" spans="16:16" x14ac:dyDescent="0.3">
      <c r="P677374" s="83"/>
    </row>
    <row r="677375" spans="16:16" x14ac:dyDescent="0.3">
      <c r="P677375" s="83"/>
    </row>
    <row r="677376" spans="16:16" x14ac:dyDescent="0.3">
      <c r="P677376" s="83"/>
    </row>
    <row r="677377" spans="16:16" x14ac:dyDescent="0.3">
      <c r="P677377" s="83"/>
    </row>
    <row r="677378" spans="16:16" x14ac:dyDescent="0.3">
      <c r="P677378" s="83"/>
    </row>
    <row r="677379" spans="16:16" x14ac:dyDescent="0.3">
      <c r="P677379" s="83"/>
    </row>
    <row r="677380" spans="16:16" x14ac:dyDescent="0.3">
      <c r="P677380" s="83"/>
    </row>
    <row r="677381" spans="16:16" x14ac:dyDescent="0.3">
      <c r="P677381" s="83"/>
    </row>
    <row r="677382" spans="16:16" x14ac:dyDescent="0.3">
      <c r="P677382" s="83"/>
    </row>
    <row r="677383" spans="16:16" x14ac:dyDescent="0.3">
      <c r="P677383" s="83"/>
    </row>
    <row r="677384" spans="16:16" x14ac:dyDescent="0.3">
      <c r="P677384" s="83"/>
    </row>
    <row r="677385" spans="16:16" x14ac:dyDescent="0.3">
      <c r="P677385" s="83"/>
    </row>
    <row r="677386" spans="16:16" x14ac:dyDescent="0.3">
      <c r="P677386" s="83"/>
    </row>
    <row r="677387" spans="16:16" x14ac:dyDescent="0.3">
      <c r="P677387" s="83"/>
    </row>
    <row r="677388" spans="16:16" x14ac:dyDescent="0.3">
      <c r="P677388" s="83"/>
    </row>
    <row r="677389" spans="16:16" x14ac:dyDescent="0.3">
      <c r="P677389" s="83"/>
    </row>
    <row r="677390" spans="16:16" x14ac:dyDescent="0.3">
      <c r="P677390" s="83"/>
    </row>
    <row r="677391" spans="16:16" x14ac:dyDescent="0.3">
      <c r="P677391" s="83"/>
    </row>
    <row r="677392" spans="16:16" x14ac:dyDescent="0.3">
      <c r="P677392" s="83"/>
    </row>
    <row r="677393" spans="16:16" x14ac:dyDescent="0.3">
      <c r="P677393" s="83"/>
    </row>
    <row r="677394" spans="16:16" x14ac:dyDescent="0.3">
      <c r="P677394" s="83"/>
    </row>
    <row r="677395" spans="16:16" x14ac:dyDescent="0.3">
      <c r="P677395" s="83"/>
    </row>
    <row r="677396" spans="16:16" x14ac:dyDescent="0.3">
      <c r="P677396" s="83"/>
    </row>
    <row r="677397" spans="16:16" x14ac:dyDescent="0.3">
      <c r="P677397" s="83"/>
    </row>
    <row r="677398" spans="16:16" x14ac:dyDescent="0.3">
      <c r="P677398" s="83"/>
    </row>
    <row r="677399" spans="16:16" x14ac:dyDescent="0.3">
      <c r="P677399" s="83"/>
    </row>
    <row r="677400" spans="16:16" x14ac:dyDescent="0.3">
      <c r="P677400" s="83"/>
    </row>
    <row r="677401" spans="16:16" x14ac:dyDescent="0.3">
      <c r="P677401" s="83"/>
    </row>
    <row r="677402" spans="16:16" x14ac:dyDescent="0.3">
      <c r="P677402" s="83"/>
    </row>
    <row r="677403" spans="16:16" x14ac:dyDescent="0.3">
      <c r="P677403" s="83"/>
    </row>
    <row r="677404" spans="16:16" x14ac:dyDescent="0.3">
      <c r="P677404" s="83"/>
    </row>
    <row r="677405" spans="16:16" x14ac:dyDescent="0.3">
      <c r="P677405" s="83"/>
    </row>
    <row r="677406" spans="16:16" x14ac:dyDescent="0.3">
      <c r="P677406" s="83"/>
    </row>
    <row r="677407" spans="16:16" x14ac:dyDescent="0.3">
      <c r="P677407" s="83"/>
    </row>
    <row r="677408" spans="16:16" x14ac:dyDescent="0.3">
      <c r="P677408" s="83"/>
    </row>
    <row r="677409" spans="16:16" x14ac:dyDescent="0.3">
      <c r="P677409" s="83"/>
    </row>
    <row r="677410" spans="16:16" x14ac:dyDescent="0.3">
      <c r="P677410" s="83"/>
    </row>
    <row r="677411" spans="16:16" x14ac:dyDescent="0.3">
      <c r="P677411" s="83"/>
    </row>
    <row r="677412" spans="16:16" x14ac:dyDescent="0.3">
      <c r="P677412" s="83"/>
    </row>
    <row r="677413" spans="16:16" x14ac:dyDescent="0.3">
      <c r="P677413" s="83"/>
    </row>
    <row r="677414" spans="16:16" x14ac:dyDescent="0.3">
      <c r="P677414" s="83"/>
    </row>
    <row r="677415" spans="16:16" x14ac:dyDescent="0.3">
      <c r="P677415" s="83"/>
    </row>
    <row r="677416" spans="16:16" x14ac:dyDescent="0.3">
      <c r="P677416" s="83"/>
    </row>
    <row r="677417" spans="16:16" x14ac:dyDescent="0.3">
      <c r="P677417" s="83"/>
    </row>
    <row r="677418" spans="16:16" x14ac:dyDescent="0.3">
      <c r="P677418" s="83"/>
    </row>
    <row r="677419" spans="16:16" x14ac:dyDescent="0.3">
      <c r="P677419" s="83"/>
    </row>
    <row r="677420" spans="16:16" x14ac:dyDescent="0.3">
      <c r="P677420" s="83"/>
    </row>
    <row r="677421" spans="16:16" x14ac:dyDescent="0.3">
      <c r="P677421" s="83"/>
    </row>
    <row r="677422" spans="16:16" x14ac:dyDescent="0.3">
      <c r="P677422" s="83"/>
    </row>
    <row r="677423" spans="16:16" x14ac:dyDescent="0.3">
      <c r="P677423" s="83"/>
    </row>
    <row r="677424" spans="16:16" x14ac:dyDescent="0.3">
      <c r="P677424" s="83"/>
    </row>
    <row r="677425" spans="16:16" x14ac:dyDescent="0.3">
      <c r="P677425" s="83"/>
    </row>
    <row r="677426" spans="16:16" x14ac:dyDescent="0.3">
      <c r="P677426" s="83"/>
    </row>
    <row r="677427" spans="16:16" x14ac:dyDescent="0.3">
      <c r="P677427" s="83"/>
    </row>
    <row r="677428" spans="16:16" x14ac:dyDescent="0.3">
      <c r="P677428" s="83"/>
    </row>
    <row r="677429" spans="16:16" x14ac:dyDescent="0.3">
      <c r="P677429" s="83"/>
    </row>
    <row r="677430" spans="16:16" x14ac:dyDescent="0.3">
      <c r="P677430" s="83"/>
    </row>
    <row r="677431" spans="16:16" x14ac:dyDescent="0.3">
      <c r="P677431" s="83"/>
    </row>
    <row r="677432" spans="16:16" x14ac:dyDescent="0.3">
      <c r="P677432" s="83"/>
    </row>
    <row r="677433" spans="16:16" x14ac:dyDescent="0.3">
      <c r="P677433" s="83"/>
    </row>
    <row r="677434" spans="16:16" x14ac:dyDescent="0.3">
      <c r="P677434" s="83"/>
    </row>
    <row r="677435" spans="16:16" x14ac:dyDescent="0.3">
      <c r="P677435" s="83"/>
    </row>
    <row r="677436" spans="16:16" x14ac:dyDescent="0.3">
      <c r="P677436" s="83"/>
    </row>
    <row r="677437" spans="16:16" x14ac:dyDescent="0.3">
      <c r="P677437" s="83"/>
    </row>
    <row r="677438" spans="16:16" x14ac:dyDescent="0.3">
      <c r="P677438" s="83"/>
    </row>
    <row r="677439" spans="16:16" x14ac:dyDescent="0.3">
      <c r="P677439" s="83"/>
    </row>
    <row r="677440" spans="16:16" x14ac:dyDescent="0.3">
      <c r="P677440" s="83"/>
    </row>
    <row r="677441" spans="16:16" x14ac:dyDescent="0.3">
      <c r="P677441" s="83"/>
    </row>
    <row r="677442" spans="16:16" x14ac:dyDescent="0.3">
      <c r="P677442" s="83"/>
    </row>
    <row r="677443" spans="16:16" x14ac:dyDescent="0.3">
      <c r="P677443" s="83"/>
    </row>
    <row r="677444" spans="16:16" x14ac:dyDescent="0.3">
      <c r="P677444" s="83"/>
    </row>
    <row r="677445" spans="16:16" x14ac:dyDescent="0.3">
      <c r="P677445" s="83"/>
    </row>
    <row r="677446" spans="16:16" x14ac:dyDescent="0.3">
      <c r="P677446" s="83"/>
    </row>
    <row r="677447" spans="16:16" x14ac:dyDescent="0.3">
      <c r="P677447" s="83"/>
    </row>
    <row r="677448" spans="16:16" x14ac:dyDescent="0.3">
      <c r="P677448" s="83"/>
    </row>
    <row r="677449" spans="16:16" x14ac:dyDescent="0.3">
      <c r="P677449" s="83"/>
    </row>
    <row r="677450" spans="16:16" x14ac:dyDescent="0.3">
      <c r="P677450" s="83"/>
    </row>
    <row r="677451" spans="16:16" x14ac:dyDescent="0.3">
      <c r="P677451" s="83"/>
    </row>
    <row r="677452" spans="16:16" x14ac:dyDescent="0.3">
      <c r="P677452" s="83"/>
    </row>
    <row r="677453" spans="16:16" x14ac:dyDescent="0.3">
      <c r="P677453" s="83"/>
    </row>
    <row r="677454" spans="16:16" x14ac:dyDescent="0.3">
      <c r="P677454" s="83"/>
    </row>
    <row r="677455" spans="16:16" x14ac:dyDescent="0.3">
      <c r="P677455" s="83"/>
    </row>
    <row r="677456" spans="16:16" x14ac:dyDescent="0.3">
      <c r="P677456" s="83"/>
    </row>
    <row r="677457" spans="16:16" x14ac:dyDescent="0.3">
      <c r="P677457" s="83"/>
    </row>
    <row r="677458" spans="16:16" x14ac:dyDescent="0.3">
      <c r="P677458" s="83"/>
    </row>
    <row r="677459" spans="16:16" x14ac:dyDescent="0.3">
      <c r="P677459" s="83"/>
    </row>
    <row r="677460" spans="16:16" x14ac:dyDescent="0.3">
      <c r="P677460" s="83"/>
    </row>
    <row r="677461" spans="16:16" x14ac:dyDescent="0.3">
      <c r="P677461" s="83"/>
    </row>
    <row r="677462" spans="16:16" x14ac:dyDescent="0.3">
      <c r="P677462" s="83"/>
    </row>
    <row r="677463" spans="16:16" x14ac:dyDescent="0.3">
      <c r="P677463" s="83"/>
    </row>
    <row r="677464" spans="16:16" x14ac:dyDescent="0.3">
      <c r="P677464" s="83"/>
    </row>
    <row r="677465" spans="16:16" x14ac:dyDescent="0.3">
      <c r="P677465" s="83"/>
    </row>
    <row r="677466" spans="16:16" x14ac:dyDescent="0.3">
      <c r="P677466" s="83"/>
    </row>
    <row r="677467" spans="16:16" x14ac:dyDescent="0.3">
      <c r="P677467" s="83"/>
    </row>
    <row r="677468" spans="16:16" x14ac:dyDescent="0.3">
      <c r="P677468" s="83"/>
    </row>
    <row r="677469" spans="16:16" x14ac:dyDescent="0.3">
      <c r="P677469" s="83"/>
    </row>
    <row r="677470" spans="16:16" x14ac:dyDescent="0.3">
      <c r="P677470" s="83"/>
    </row>
    <row r="677471" spans="16:16" x14ac:dyDescent="0.3">
      <c r="P677471" s="83"/>
    </row>
    <row r="677472" spans="16:16" x14ac:dyDescent="0.3">
      <c r="P677472" s="83"/>
    </row>
    <row r="677473" spans="16:16" x14ac:dyDescent="0.3">
      <c r="P677473" s="83"/>
    </row>
    <row r="677474" spans="16:16" x14ac:dyDescent="0.3">
      <c r="P677474" s="83"/>
    </row>
    <row r="677475" spans="16:16" x14ac:dyDescent="0.3">
      <c r="P677475" s="83"/>
    </row>
    <row r="677476" spans="16:16" x14ac:dyDescent="0.3">
      <c r="P677476" s="83"/>
    </row>
    <row r="677477" spans="16:16" x14ac:dyDescent="0.3">
      <c r="P677477" s="83"/>
    </row>
    <row r="677478" spans="16:16" x14ac:dyDescent="0.3">
      <c r="P677478" s="83"/>
    </row>
    <row r="677479" spans="16:16" x14ac:dyDescent="0.3">
      <c r="P677479" s="83"/>
    </row>
    <row r="677480" spans="16:16" x14ac:dyDescent="0.3">
      <c r="P677480" s="83"/>
    </row>
    <row r="677481" spans="16:16" x14ac:dyDescent="0.3">
      <c r="P677481" s="83"/>
    </row>
    <row r="677482" spans="16:16" x14ac:dyDescent="0.3">
      <c r="P677482" s="83"/>
    </row>
    <row r="677483" spans="16:16" x14ac:dyDescent="0.3">
      <c r="P677483" s="83"/>
    </row>
    <row r="677484" spans="16:16" x14ac:dyDescent="0.3">
      <c r="P677484" s="83"/>
    </row>
    <row r="677485" spans="16:16" x14ac:dyDescent="0.3">
      <c r="P677485" s="83"/>
    </row>
    <row r="677486" spans="16:16" x14ac:dyDescent="0.3">
      <c r="P677486" s="83"/>
    </row>
    <row r="677487" spans="16:16" x14ac:dyDescent="0.3">
      <c r="P677487" s="83"/>
    </row>
    <row r="677488" spans="16:16" x14ac:dyDescent="0.3">
      <c r="P677488" s="83"/>
    </row>
    <row r="677489" spans="16:16" x14ac:dyDescent="0.3">
      <c r="P677489" s="83"/>
    </row>
    <row r="677490" spans="16:16" x14ac:dyDescent="0.3">
      <c r="P677490" s="83"/>
    </row>
    <row r="677491" spans="16:16" x14ac:dyDescent="0.3">
      <c r="P677491" s="83"/>
    </row>
    <row r="677492" spans="16:16" x14ac:dyDescent="0.3">
      <c r="P677492" s="83"/>
    </row>
    <row r="677493" spans="16:16" x14ac:dyDescent="0.3">
      <c r="P677493" s="83"/>
    </row>
    <row r="677494" spans="16:16" x14ac:dyDescent="0.3">
      <c r="P677494" s="83"/>
    </row>
    <row r="677495" spans="16:16" x14ac:dyDescent="0.3">
      <c r="P677495" s="83"/>
    </row>
    <row r="677496" spans="16:16" x14ac:dyDescent="0.3">
      <c r="P677496" s="83"/>
    </row>
    <row r="677497" spans="16:16" x14ac:dyDescent="0.3">
      <c r="P677497" s="83"/>
    </row>
    <row r="677498" spans="16:16" x14ac:dyDescent="0.3">
      <c r="P677498" s="83"/>
    </row>
    <row r="677499" spans="16:16" x14ac:dyDescent="0.3">
      <c r="P677499" s="83"/>
    </row>
    <row r="677500" spans="16:16" x14ac:dyDescent="0.3">
      <c r="P677500" s="83"/>
    </row>
    <row r="677501" spans="16:16" x14ac:dyDescent="0.3">
      <c r="P677501" s="83"/>
    </row>
    <row r="677502" spans="16:16" x14ac:dyDescent="0.3">
      <c r="P677502" s="83"/>
    </row>
    <row r="677503" spans="16:16" x14ac:dyDescent="0.3">
      <c r="P677503" s="83"/>
    </row>
    <row r="677504" spans="16:16" x14ac:dyDescent="0.3">
      <c r="P677504" s="83"/>
    </row>
    <row r="677505" spans="16:16" x14ac:dyDescent="0.3">
      <c r="P677505" s="83"/>
    </row>
    <row r="677506" spans="16:16" x14ac:dyDescent="0.3">
      <c r="P677506" s="83"/>
    </row>
    <row r="677507" spans="16:16" x14ac:dyDescent="0.3">
      <c r="P677507" s="83"/>
    </row>
    <row r="677508" spans="16:16" x14ac:dyDescent="0.3">
      <c r="P677508" s="83"/>
    </row>
    <row r="677509" spans="16:16" x14ac:dyDescent="0.3">
      <c r="P677509" s="83"/>
    </row>
    <row r="677510" spans="16:16" x14ac:dyDescent="0.3">
      <c r="P677510" s="83"/>
    </row>
    <row r="677511" spans="16:16" x14ac:dyDescent="0.3">
      <c r="P677511" s="83"/>
    </row>
    <row r="677512" spans="16:16" x14ac:dyDescent="0.3">
      <c r="P677512" s="83"/>
    </row>
    <row r="677513" spans="16:16" x14ac:dyDescent="0.3">
      <c r="P677513" s="83"/>
    </row>
    <row r="677514" spans="16:16" x14ac:dyDescent="0.3">
      <c r="P677514" s="83"/>
    </row>
    <row r="677515" spans="16:16" x14ac:dyDescent="0.3">
      <c r="P677515" s="83"/>
    </row>
    <row r="677516" spans="16:16" x14ac:dyDescent="0.3">
      <c r="P677516" s="83"/>
    </row>
    <row r="677517" spans="16:16" x14ac:dyDescent="0.3">
      <c r="P677517" s="83"/>
    </row>
    <row r="677518" spans="16:16" x14ac:dyDescent="0.3">
      <c r="P677518" s="83"/>
    </row>
    <row r="677519" spans="16:16" x14ac:dyDescent="0.3">
      <c r="P677519" s="83"/>
    </row>
    <row r="677520" spans="16:16" x14ac:dyDescent="0.3">
      <c r="P677520" s="83"/>
    </row>
    <row r="677521" spans="16:16" x14ac:dyDescent="0.3">
      <c r="P677521" s="83"/>
    </row>
    <row r="677522" spans="16:16" x14ac:dyDescent="0.3">
      <c r="P677522" s="83"/>
    </row>
    <row r="677523" spans="16:16" x14ac:dyDescent="0.3">
      <c r="P677523" s="83"/>
    </row>
    <row r="677524" spans="16:16" x14ac:dyDescent="0.3">
      <c r="P677524" s="83"/>
    </row>
    <row r="677525" spans="16:16" x14ac:dyDescent="0.3">
      <c r="P677525" s="83"/>
    </row>
    <row r="677526" spans="16:16" x14ac:dyDescent="0.3">
      <c r="P677526" s="83"/>
    </row>
    <row r="677527" spans="16:16" x14ac:dyDescent="0.3">
      <c r="P677527" s="83"/>
    </row>
    <row r="677528" spans="16:16" x14ac:dyDescent="0.3">
      <c r="P677528" s="83"/>
    </row>
    <row r="677529" spans="16:16" x14ac:dyDescent="0.3">
      <c r="P677529" s="83"/>
    </row>
    <row r="677530" spans="16:16" x14ac:dyDescent="0.3">
      <c r="P677530" s="83"/>
    </row>
    <row r="677531" spans="16:16" x14ac:dyDescent="0.3">
      <c r="P677531" s="83"/>
    </row>
    <row r="677532" spans="16:16" x14ac:dyDescent="0.3">
      <c r="P677532" s="83"/>
    </row>
    <row r="677533" spans="16:16" x14ac:dyDescent="0.3">
      <c r="P677533" s="83"/>
    </row>
    <row r="677534" spans="16:16" x14ac:dyDescent="0.3">
      <c r="P677534" s="83"/>
    </row>
    <row r="677535" spans="16:16" x14ac:dyDescent="0.3">
      <c r="P677535" s="83"/>
    </row>
    <row r="677536" spans="16:16" x14ac:dyDescent="0.3">
      <c r="P677536" s="83"/>
    </row>
    <row r="677537" spans="16:16" x14ac:dyDescent="0.3">
      <c r="P677537" s="83"/>
    </row>
    <row r="677538" spans="16:16" x14ac:dyDescent="0.3">
      <c r="P677538" s="83"/>
    </row>
    <row r="677539" spans="16:16" x14ac:dyDescent="0.3">
      <c r="P677539" s="83"/>
    </row>
    <row r="677540" spans="16:16" x14ac:dyDescent="0.3">
      <c r="P677540" s="83"/>
    </row>
    <row r="677541" spans="16:16" x14ac:dyDescent="0.3">
      <c r="P677541" s="83"/>
    </row>
    <row r="677542" spans="16:16" x14ac:dyDescent="0.3">
      <c r="P677542" s="83"/>
    </row>
    <row r="677543" spans="16:16" x14ac:dyDescent="0.3">
      <c r="P677543" s="83"/>
    </row>
    <row r="677544" spans="16:16" x14ac:dyDescent="0.3">
      <c r="P677544" s="83"/>
    </row>
    <row r="677545" spans="16:16" x14ac:dyDescent="0.3">
      <c r="P677545" s="83"/>
    </row>
    <row r="677546" spans="16:16" x14ac:dyDescent="0.3">
      <c r="P677546" s="83"/>
    </row>
    <row r="677547" spans="16:16" x14ac:dyDescent="0.3">
      <c r="P677547" s="83"/>
    </row>
    <row r="677548" spans="16:16" x14ac:dyDescent="0.3">
      <c r="P677548" s="83"/>
    </row>
    <row r="677549" spans="16:16" x14ac:dyDescent="0.3">
      <c r="P677549" s="83"/>
    </row>
    <row r="677550" spans="16:16" x14ac:dyDescent="0.3">
      <c r="P677550" s="83"/>
    </row>
    <row r="677551" spans="16:16" x14ac:dyDescent="0.3">
      <c r="P677551" s="83"/>
    </row>
    <row r="677552" spans="16:16" x14ac:dyDescent="0.3">
      <c r="P677552" s="83"/>
    </row>
    <row r="677553" spans="16:16" x14ac:dyDescent="0.3">
      <c r="P677553" s="83"/>
    </row>
    <row r="677554" spans="16:16" x14ac:dyDescent="0.3">
      <c r="P677554" s="83"/>
    </row>
    <row r="677555" spans="16:16" x14ac:dyDescent="0.3">
      <c r="P677555" s="83"/>
    </row>
    <row r="677556" spans="16:16" x14ac:dyDescent="0.3">
      <c r="P677556" s="83"/>
    </row>
    <row r="677557" spans="16:16" x14ac:dyDescent="0.3">
      <c r="P677557" s="83"/>
    </row>
    <row r="677558" spans="16:16" x14ac:dyDescent="0.3">
      <c r="P677558" s="83"/>
    </row>
    <row r="677559" spans="16:16" x14ac:dyDescent="0.3">
      <c r="P677559" s="83"/>
    </row>
    <row r="677560" spans="16:16" x14ac:dyDescent="0.3">
      <c r="P677560" s="83"/>
    </row>
    <row r="677561" spans="16:16" x14ac:dyDescent="0.3">
      <c r="P677561" s="83"/>
    </row>
    <row r="677562" spans="16:16" x14ac:dyDescent="0.3">
      <c r="P677562" s="83"/>
    </row>
    <row r="677563" spans="16:16" x14ac:dyDescent="0.3">
      <c r="P677563" s="83"/>
    </row>
    <row r="677564" spans="16:16" x14ac:dyDescent="0.3">
      <c r="P677564" s="83"/>
    </row>
    <row r="677565" spans="16:16" x14ac:dyDescent="0.3">
      <c r="P677565" s="83"/>
    </row>
    <row r="677566" spans="16:16" x14ac:dyDescent="0.3">
      <c r="P677566" s="83"/>
    </row>
    <row r="677567" spans="16:16" x14ac:dyDescent="0.3">
      <c r="P677567" s="83"/>
    </row>
    <row r="677568" spans="16:16" x14ac:dyDescent="0.3">
      <c r="P677568" s="83"/>
    </row>
    <row r="677569" spans="16:16" x14ac:dyDescent="0.3">
      <c r="P677569" s="83"/>
    </row>
    <row r="677570" spans="16:16" x14ac:dyDescent="0.3">
      <c r="P677570" s="83"/>
    </row>
    <row r="677571" spans="16:16" x14ac:dyDescent="0.3">
      <c r="P677571" s="83"/>
    </row>
    <row r="677572" spans="16:16" x14ac:dyDescent="0.3">
      <c r="P677572" s="83"/>
    </row>
    <row r="677573" spans="16:16" x14ac:dyDescent="0.3">
      <c r="P677573" s="83"/>
    </row>
    <row r="677574" spans="16:16" x14ac:dyDescent="0.3">
      <c r="P677574" s="83"/>
    </row>
    <row r="677575" spans="16:16" x14ac:dyDescent="0.3">
      <c r="P677575" s="83"/>
    </row>
    <row r="677576" spans="16:16" x14ac:dyDescent="0.3">
      <c r="P677576" s="83"/>
    </row>
    <row r="677577" spans="16:16" x14ac:dyDescent="0.3">
      <c r="P677577" s="83"/>
    </row>
    <row r="677578" spans="16:16" x14ac:dyDescent="0.3">
      <c r="P677578" s="83"/>
    </row>
    <row r="677579" spans="16:16" x14ac:dyDescent="0.3">
      <c r="P677579" s="83"/>
    </row>
    <row r="677580" spans="16:16" x14ac:dyDescent="0.3">
      <c r="P677580" s="83"/>
    </row>
    <row r="677581" spans="16:16" x14ac:dyDescent="0.3">
      <c r="P677581" s="83"/>
    </row>
    <row r="677582" spans="16:16" x14ac:dyDescent="0.3">
      <c r="P677582" s="83"/>
    </row>
    <row r="677583" spans="16:16" x14ac:dyDescent="0.3">
      <c r="P677583" s="83"/>
    </row>
    <row r="677584" spans="16:16" x14ac:dyDescent="0.3">
      <c r="P677584" s="83"/>
    </row>
    <row r="677585" spans="16:16" x14ac:dyDescent="0.3">
      <c r="P677585" s="83"/>
    </row>
    <row r="677586" spans="16:16" x14ac:dyDescent="0.3">
      <c r="P677586" s="83"/>
    </row>
    <row r="677587" spans="16:16" x14ac:dyDescent="0.3">
      <c r="P677587" s="83"/>
    </row>
    <row r="677588" spans="16:16" x14ac:dyDescent="0.3">
      <c r="P677588" s="83"/>
    </row>
    <row r="677589" spans="16:16" x14ac:dyDescent="0.3">
      <c r="P677589" s="83"/>
    </row>
    <row r="677590" spans="16:16" x14ac:dyDescent="0.3">
      <c r="P677590" s="83"/>
    </row>
    <row r="677591" spans="16:16" x14ac:dyDescent="0.3">
      <c r="P677591" s="83"/>
    </row>
    <row r="677592" spans="16:16" x14ac:dyDescent="0.3">
      <c r="P677592" s="83"/>
    </row>
    <row r="677593" spans="16:16" x14ac:dyDescent="0.3">
      <c r="P677593" s="83"/>
    </row>
    <row r="677594" spans="16:16" x14ac:dyDescent="0.3">
      <c r="P677594" s="83"/>
    </row>
    <row r="677595" spans="16:16" x14ac:dyDescent="0.3">
      <c r="P677595" s="83"/>
    </row>
    <row r="677596" spans="16:16" x14ac:dyDescent="0.3">
      <c r="P677596" s="83"/>
    </row>
    <row r="677597" spans="16:16" x14ac:dyDescent="0.3">
      <c r="P677597" s="83"/>
    </row>
    <row r="677598" spans="16:16" x14ac:dyDescent="0.3">
      <c r="P677598" s="83"/>
    </row>
    <row r="677599" spans="16:16" x14ac:dyDescent="0.3">
      <c r="P677599" s="83"/>
    </row>
    <row r="677600" spans="16:16" x14ac:dyDescent="0.3">
      <c r="P677600" s="83"/>
    </row>
    <row r="677601" spans="16:16" x14ac:dyDescent="0.3">
      <c r="P677601" s="83"/>
    </row>
    <row r="677602" spans="16:16" x14ac:dyDescent="0.3">
      <c r="P677602" s="83"/>
    </row>
    <row r="677603" spans="16:16" x14ac:dyDescent="0.3">
      <c r="P677603" s="83"/>
    </row>
    <row r="677604" spans="16:16" x14ac:dyDescent="0.3">
      <c r="P677604" s="83"/>
    </row>
    <row r="677605" spans="16:16" x14ac:dyDescent="0.3">
      <c r="P677605" s="83"/>
    </row>
    <row r="677606" spans="16:16" x14ac:dyDescent="0.3">
      <c r="P677606" s="83"/>
    </row>
    <row r="677607" spans="16:16" x14ac:dyDescent="0.3">
      <c r="P677607" s="83"/>
    </row>
    <row r="677608" spans="16:16" x14ac:dyDescent="0.3">
      <c r="P677608" s="83"/>
    </row>
    <row r="677609" spans="16:16" x14ac:dyDescent="0.3">
      <c r="P677609" s="83"/>
    </row>
    <row r="677610" spans="16:16" x14ac:dyDescent="0.3">
      <c r="P677610" s="83"/>
    </row>
    <row r="677611" spans="16:16" x14ac:dyDescent="0.3">
      <c r="P677611" s="83"/>
    </row>
    <row r="677612" spans="16:16" x14ac:dyDescent="0.3">
      <c r="P677612" s="83"/>
    </row>
    <row r="677613" spans="16:16" x14ac:dyDescent="0.3">
      <c r="P677613" s="83"/>
    </row>
    <row r="677614" spans="16:16" x14ac:dyDescent="0.3">
      <c r="P677614" s="83"/>
    </row>
    <row r="677615" spans="16:16" x14ac:dyDescent="0.3">
      <c r="P677615" s="83"/>
    </row>
    <row r="677616" spans="16:16" x14ac:dyDescent="0.3">
      <c r="P677616" s="83"/>
    </row>
    <row r="677617" spans="16:16" x14ac:dyDescent="0.3">
      <c r="P677617" s="83"/>
    </row>
    <row r="677618" spans="16:16" x14ac:dyDescent="0.3">
      <c r="P677618" s="83"/>
    </row>
    <row r="677619" spans="16:16" x14ac:dyDescent="0.3">
      <c r="P677619" s="83"/>
    </row>
    <row r="677620" spans="16:16" x14ac:dyDescent="0.3">
      <c r="P677620" s="83"/>
    </row>
    <row r="677621" spans="16:16" x14ac:dyDescent="0.3">
      <c r="P677621" s="83"/>
    </row>
    <row r="677622" spans="16:16" x14ac:dyDescent="0.3">
      <c r="P677622" s="83"/>
    </row>
    <row r="677623" spans="16:16" x14ac:dyDescent="0.3">
      <c r="P677623" s="83"/>
    </row>
    <row r="677624" spans="16:16" x14ac:dyDescent="0.3">
      <c r="P677624" s="83"/>
    </row>
    <row r="677625" spans="16:16" x14ac:dyDescent="0.3">
      <c r="P677625" s="83"/>
    </row>
    <row r="677626" spans="16:16" x14ac:dyDescent="0.3">
      <c r="P677626" s="83"/>
    </row>
    <row r="677627" spans="16:16" x14ac:dyDescent="0.3">
      <c r="P677627" s="83"/>
    </row>
    <row r="677628" spans="16:16" x14ac:dyDescent="0.3">
      <c r="P677628" s="83"/>
    </row>
    <row r="677629" spans="16:16" x14ac:dyDescent="0.3">
      <c r="P677629" s="83"/>
    </row>
    <row r="677630" spans="16:16" x14ac:dyDescent="0.3">
      <c r="P677630" s="83"/>
    </row>
    <row r="677631" spans="16:16" x14ac:dyDescent="0.3">
      <c r="P677631" s="83"/>
    </row>
    <row r="677632" spans="16:16" x14ac:dyDescent="0.3">
      <c r="P677632" s="83"/>
    </row>
    <row r="677633" spans="16:16" x14ac:dyDescent="0.3">
      <c r="P677633" s="83"/>
    </row>
    <row r="677634" spans="16:16" x14ac:dyDescent="0.3">
      <c r="P677634" s="83"/>
    </row>
    <row r="677635" spans="16:16" x14ac:dyDescent="0.3">
      <c r="P677635" s="83"/>
    </row>
    <row r="677636" spans="16:16" x14ac:dyDescent="0.3">
      <c r="P677636" s="83"/>
    </row>
    <row r="677637" spans="16:16" x14ac:dyDescent="0.3">
      <c r="P677637" s="83"/>
    </row>
    <row r="677638" spans="16:16" x14ac:dyDescent="0.3">
      <c r="P677638" s="83"/>
    </row>
    <row r="677639" spans="16:16" x14ac:dyDescent="0.3">
      <c r="P677639" s="83"/>
    </row>
    <row r="677640" spans="16:16" x14ac:dyDescent="0.3">
      <c r="P677640" s="83"/>
    </row>
    <row r="677641" spans="16:16" x14ac:dyDescent="0.3">
      <c r="P677641" s="83"/>
    </row>
    <row r="677642" spans="16:16" x14ac:dyDescent="0.3">
      <c r="P677642" s="83"/>
    </row>
    <row r="677643" spans="16:16" x14ac:dyDescent="0.3">
      <c r="P677643" s="83"/>
    </row>
    <row r="677644" spans="16:16" x14ac:dyDescent="0.3">
      <c r="P677644" s="83"/>
    </row>
    <row r="677645" spans="16:16" x14ac:dyDescent="0.3">
      <c r="P677645" s="83"/>
    </row>
    <row r="677646" spans="16:16" x14ac:dyDescent="0.3">
      <c r="P677646" s="83"/>
    </row>
    <row r="677647" spans="16:16" x14ac:dyDescent="0.3">
      <c r="P677647" s="83"/>
    </row>
    <row r="677648" spans="16:16" x14ac:dyDescent="0.3">
      <c r="P677648" s="83"/>
    </row>
    <row r="677649" spans="16:16" x14ac:dyDescent="0.3">
      <c r="P677649" s="83"/>
    </row>
    <row r="677650" spans="16:16" x14ac:dyDescent="0.3">
      <c r="P677650" s="83"/>
    </row>
    <row r="677651" spans="16:16" x14ac:dyDescent="0.3">
      <c r="P677651" s="83"/>
    </row>
    <row r="677652" spans="16:16" x14ac:dyDescent="0.3">
      <c r="P677652" s="83"/>
    </row>
    <row r="677653" spans="16:16" x14ac:dyDescent="0.3">
      <c r="P677653" s="83"/>
    </row>
    <row r="677654" spans="16:16" x14ac:dyDescent="0.3">
      <c r="P677654" s="83"/>
    </row>
    <row r="677655" spans="16:16" x14ac:dyDescent="0.3">
      <c r="P677655" s="83"/>
    </row>
    <row r="677656" spans="16:16" x14ac:dyDescent="0.3">
      <c r="P677656" s="83"/>
    </row>
    <row r="677657" spans="16:16" x14ac:dyDescent="0.3">
      <c r="P677657" s="83"/>
    </row>
    <row r="677658" spans="16:16" x14ac:dyDescent="0.3">
      <c r="P677658" s="83"/>
    </row>
    <row r="677659" spans="16:16" x14ac:dyDescent="0.3">
      <c r="P677659" s="83"/>
    </row>
    <row r="677660" spans="16:16" x14ac:dyDescent="0.3">
      <c r="P677660" s="83"/>
    </row>
    <row r="677661" spans="16:16" x14ac:dyDescent="0.3">
      <c r="P677661" s="83"/>
    </row>
    <row r="677662" spans="16:16" x14ac:dyDescent="0.3">
      <c r="P677662" s="83"/>
    </row>
    <row r="677663" spans="16:16" x14ac:dyDescent="0.3">
      <c r="P677663" s="83"/>
    </row>
    <row r="677664" spans="16:16" x14ac:dyDescent="0.3">
      <c r="P677664" s="83"/>
    </row>
    <row r="677665" spans="16:16" x14ac:dyDescent="0.3">
      <c r="P677665" s="83"/>
    </row>
    <row r="677666" spans="16:16" x14ac:dyDescent="0.3">
      <c r="P677666" s="83"/>
    </row>
    <row r="677667" spans="16:16" x14ac:dyDescent="0.3">
      <c r="P677667" s="83"/>
    </row>
    <row r="677668" spans="16:16" x14ac:dyDescent="0.3">
      <c r="P677668" s="83"/>
    </row>
    <row r="677669" spans="16:16" x14ac:dyDescent="0.3">
      <c r="P677669" s="83"/>
    </row>
    <row r="677670" spans="16:16" x14ac:dyDescent="0.3">
      <c r="P677670" s="83"/>
    </row>
    <row r="677671" spans="16:16" x14ac:dyDescent="0.3">
      <c r="P677671" s="83"/>
    </row>
    <row r="677672" spans="16:16" x14ac:dyDescent="0.3">
      <c r="P677672" s="83"/>
    </row>
    <row r="677673" spans="16:16" x14ac:dyDescent="0.3">
      <c r="P677673" s="83"/>
    </row>
    <row r="677674" spans="16:16" x14ac:dyDescent="0.3">
      <c r="P677674" s="83"/>
    </row>
    <row r="677675" spans="16:16" x14ac:dyDescent="0.3">
      <c r="P677675" s="83"/>
    </row>
    <row r="677676" spans="16:16" x14ac:dyDescent="0.3">
      <c r="P677676" s="83"/>
    </row>
    <row r="677677" spans="16:16" x14ac:dyDescent="0.3">
      <c r="P677677" s="83"/>
    </row>
    <row r="677678" spans="16:16" x14ac:dyDescent="0.3">
      <c r="P677678" s="83"/>
    </row>
    <row r="677679" spans="16:16" x14ac:dyDescent="0.3">
      <c r="P677679" s="83"/>
    </row>
    <row r="677680" spans="16:16" x14ac:dyDescent="0.3">
      <c r="P677680" s="83"/>
    </row>
    <row r="677681" spans="16:16" x14ac:dyDescent="0.3">
      <c r="P677681" s="83"/>
    </row>
    <row r="677682" spans="16:16" x14ac:dyDescent="0.3">
      <c r="P677682" s="83"/>
    </row>
    <row r="677683" spans="16:16" x14ac:dyDescent="0.3">
      <c r="P677683" s="83"/>
    </row>
    <row r="677684" spans="16:16" x14ac:dyDescent="0.3">
      <c r="P677684" s="83"/>
    </row>
    <row r="677685" spans="16:16" x14ac:dyDescent="0.3">
      <c r="P677685" s="83"/>
    </row>
    <row r="677686" spans="16:16" x14ac:dyDescent="0.3">
      <c r="P677686" s="83"/>
    </row>
    <row r="677687" spans="16:16" x14ac:dyDescent="0.3">
      <c r="P677687" s="83"/>
    </row>
    <row r="677688" spans="16:16" x14ac:dyDescent="0.3">
      <c r="P677688" s="83"/>
    </row>
    <row r="677689" spans="16:16" x14ac:dyDescent="0.3">
      <c r="P677689" s="83"/>
    </row>
    <row r="677690" spans="16:16" x14ac:dyDescent="0.3">
      <c r="P677690" s="83"/>
    </row>
    <row r="677691" spans="16:16" x14ac:dyDescent="0.3">
      <c r="P677691" s="83"/>
    </row>
    <row r="677692" spans="16:16" x14ac:dyDescent="0.3">
      <c r="P677692" s="83"/>
    </row>
    <row r="677693" spans="16:16" x14ac:dyDescent="0.3">
      <c r="P677693" s="83"/>
    </row>
    <row r="677694" spans="16:16" x14ac:dyDescent="0.3">
      <c r="P677694" s="83"/>
    </row>
    <row r="677695" spans="16:16" x14ac:dyDescent="0.3">
      <c r="P677695" s="83"/>
    </row>
    <row r="677696" spans="16:16" x14ac:dyDescent="0.3">
      <c r="P677696" s="83"/>
    </row>
    <row r="677697" spans="16:16" x14ac:dyDescent="0.3">
      <c r="P677697" s="83"/>
    </row>
    <row r="677698" spans="16:16" x14ac:dyDescent="0.3">
      <c r="P677698" s="83"/>
    </row>
    <row r="677699" spans="16:16" x14ac:dyDescent="0.3">
      <c r="P677699" s="83"/>
    </row>
    <row r="677700" spans="16:16" x14ac:dyDescent="0.3">
      <c r="P677700" s="83"/>
    </row>
    <row r="677701" spans="16:16" x14ac:dyDescent="0.3">
      <c r="P677701" s="83"/>
    </row>
    <row r="677702" spans="16:16" x14ac:dyDescent="0.3">
      <c r="P677702" s="83"/>
    </row>
    <row r="677703" spans="16:16" x14ac:dyDescent="0.3">
      <c r="P677703" s="83"/>
    </row>
    <row r="677704" spans="16:16" x14ac:dyDescent="0.3">
      <c r="P677704" s="83"/>
    </row>
    <row r="677705" spans="16:16" x14ac:dyDescent="0.3">
      <c r="P677705" s="83"/>
    </row>
    <row r="677706" spans="16:16" x14ac:dyDescent="0.3">
      <c r="P677706" s="83"/>
    </row>
    <row r="677707" spans="16:16" x14ac:dyDescent="0.3">
      <c r="P677707" s="83"/>
    </row>
    <row r="677708" spans="16:16" x14ac:dyDescent="0.3">
      <c r="P677708" s="83"/>
    </row>
    <row r="677709" spans="16:16" x14ac:dyDescent="0.3">
      <c r="P677709" s="83"/>
    </row>
    <row r="677710" spans="16:16" x14ac:dyDescent="0.3">
      <c r="P677710" s="83"/>
    </row>
    <row r="677711" spans="16:16" x14ac:dyDescent="0.3">
      <c r="P677711" s="83"/>
    </row>
    <row r="677712" spans="16:16" x14ac:dyDescent="0.3">
      <c r="P677712" s="83"/>
    </row>
    <row r="677713" spans="16:16" x14ac:dyDescent="0.3">
      <c r="P677713" s="83"/>
    </row>
    <row r="677714" spans="16:16" x14ac:dyDescent="0.3">
      <c r="P677714" s="83"/>
    </row>
    <row r="677715" spans="16:16" x14ac:dyDescent="0.3">
      <c r="P677715" s="83"/>
    </row>
    <row r="677716" spans="16:16" x14ac:dyDescent="0.3">
      <c r="P677716" s="83"/>
    </row>
    <row r="677717" spans="16:16" x14ac:dyDescent="0.3">
      <c r="P677717" s="83"/>
    </row>
    <row r="677718" spans="16:16" x14ac:dyDescent="0.3">
      <c r="P677718" s="83"/>
    </row>
    <row r="677719" spans="16:16" x14ac:dyDescent="0.3">
      <c r="P677719" s="83"/>
    </row>
    <row r="677720" spans="16:16" x14ac:dyDescent="0.3">
      <c r="P677720" s="83"/>
    </row>
    <row r="677721" spans="16:16" x14ac:dyDescent="0.3">
      <c r="P677721" s="83"/>
    </row>
    <row r="677722" spans="16:16" x14ac:dyDescent="0.3">
      <c r="P677722" s="83"/>
    </row>
    <row r="677723" spans="16:16" x14ac:dyDescent="0.3">
      <c r="P677723" s="83"/>
    </row>
    <row r="677724" spans="16:16" x14ac:dyDescent="0.3">
      <c r="P677724" s="83"/>
    </row>
    <row r="677725" spans="16:16" x14ac:dyDescent="0.3">
      <c r="P677725" s="83"/>
    </row>
    <row r="677726" spans="16:16" x14ac:dyDescent="0.3">
      <c r="P677726" s="83"/>
    </row>
    <row r="677727" spans="16:16" x14ac:dyDescent="0.3">
      <c r="P677727" s="83"/>
    </row>
    <row r="677728" spans="16:16" x14ac:dyDescent="0.3">
      <c r="P677728" s="83"/>
    </row>
    <row r="677729" spans="16:16" x14ac:dyDescent="0.3">
      <c r="P677729" s="83"/>
    </row>
    <row r="677730" spans="16:16" x14ac:dyDescent="0.3">
      <c r="P677730" s="83"/>
    </row>
    <row r="677731" spans="16:16" x14ac:dyDescent="0.3">
      <c r="P677731" s="83"/>
    </row>
    <row r="677732" spans="16:16" x14ac:dyDescent="0.3">
      <c r="P677732" s="83"/>
    </row>
    <row r="677733" spans="16:16" x14ac:dyDescent="0.3">
      <c r="P677733" s="83"/>
    </row>
    <row r="677734" spans="16:16" x14ac:dyDescent="0.3">
      <c r="P677734" s="83"/>
    </row>
    <row r="677735" spans="16:16" x14ac:dyDescent="0.3">
      <c r="P677735" s="83"/>
    </row>
    <row r="677736" spans="16:16" x14ac:dyDescent="0.3">
      <c r="P677736" s="83"/>
    </row>
    <row r="677737" spans="16:16" x14ac:dyDescent="0.3">
      <c r="P677737" s="83"/>
    </row>
    <row r="677738" spans="16:16" x14ac:dyDescent="0.3">
      <c r="P677738" s="83"/>
    </row>
    <row r="677739" spans="16:16" x14ac:dyDescent="0.3">
      <c r="P677739" s="83"/>
    </row>
    <row r="677740" spans="16:16" x14ac:dyDescent="0.3">
      <c r="P677740" s="83"/>
    </row>
    <row r="677741" spans="16:16" x14ac:dyDescent="0.3">
      <c r="P677741" s="83"/>
    </row>
    <row r="677742" spans="16:16" x14ac:dyDescent="0.3">
      <c r="P677742" s="83"/>
    </row>
    <row r="677743" spans="16:16" x14ac:dyDescent="0.3">
      <c r="P677743" s="83"/>
    </row>
    <row r="677744" spans="16:16" x14ac:dyDescent="0.3">
      <c r="P677744" s="83"/>
    </row>
    <row r="677745" spans="16:16" x14ac:dyDescent="0.3">
      <c r="P677745" s="83"/>
    </row>
    <row r="677746" spans="16:16" x14ac:dyDescent="0.3">
      <c r="P677746" s="83"/>
    </row>
    <row r="677747" spans="16:16" x14ac:dyDescent="0.3">
      <c r="P677747" s="83"/>
    </row>
    <row r="677748" spans="16:16" x14ac:dyDescent="0.3">
      <c r="P677748" s="83"/>
    </row>
    <row r="677749" spans="16:16" x14ac:dyDescent="0.3">
      <c r="P677749" s="83"/>
    </row>
    <row r="677750" spans="16:16" x14ac:dyDescent="0.3">
      <c r="P677750" s="83"/>
    </row>
    <row r="677751" spans="16:16" x14ac:dyDescent="0.3">
      <c r="P677751" s="83"/>
    </row>
    <row r="677752" spans="16:16" x14ac:dyDescent="0.3">
      <c r="P677752" s="83"/>
    </row>
    <row r="677753" spans="16:16" x14ac:dyDescent="0.3">
      <c r="P677753" s="83"/>
    </row>
    <row r="677754" spans="16:16" x14ac:dyDescent="0.3">
      <c r="P677754" s="83"/>
    </row>
    <row r="677755" spans="16:16" x14ac:dyDescent="0.3">
      <c r="P677755" s="83"/>
    </row>
    <row r="677756" spans="16:16" x14ac:dyDescent="0.3">
      <c r="P677756" s="83"/>
    </row>
    <row r="677757" spans="16:16" x14ac:dyDescent="0.3">
      <c r="P677757" s="83"/>
    </row>
    <row r="677758" spans="16:16" x14ac:dyDescent="0.3">
      <c r="P677758" s="83"/>
    </row>
    <row r="677759" spans="16:16" x14ac:dyDescent="0.3">
      <c r="P677759" s="83"/>
    </row>
    <row r="677760" spans="16:16" x14ac:dyDescent="0.3">
      <c r="P677760" s="83"/>
    </row>
    <row r="677761" spans="16:16" x14ac:dyDescent="0.3">
      <c r="P677761" s="83"/>
    </row>
    <row r="677762" spans="16:16" x14ac:dyDescent="0.3">
      <c r="P677762" s="83"/>
    </row>
    <row r="677763" spans="16:16" x14ac:dyDescent="0.3">
      <c r="P677763" s="83"/>
    </row>
    <row r="677764" spans="16:16" x14ac:dyDescent="0.3">
      <c r="P677764" s="83"/>
    </row>
    <row r="677765" spans="16:16" x14ac:dyDescent="0.3">
      <c r="P677765" s="83"/>
    </row>
    <row r="677766" spans="16:16" x14ac:dyDescent="0.3">
      <c r="P677766" s="83"/>
    </row>
    <row r="677767" spans="16:16" x14ac:dyDescent="0.3">
      <c r="P677767" s="83"/>
    </row>
    <row r="677768" spans="16:16" x14ac:dyDescent="0.3">
      <c r="P677768" s="83"/>
    </row>
    <row r="677769" spans="16:16" x14ac:dyDescent="0.3">
      <c r="P677769" s="83"/>
    </row>
    <row r="677770" spans="16:16" x14ac:dyDescent="0.3">
      <c r="P677770" s="83"/>
    </row>
    <row r="677771" spans="16:16" x14ac:dyDescent="0.3">
      <c r="P677771" s="83"/>
    </row>
    <row r="677772" spans="16:16" x14ac:dyDescent="0.3">
      <c r="P677772" s="83"/>
    </row>
    <row r="677773" spans="16:16" x14ac:dyDescent="0.3">
      <c r="P677773" s="83"/>
    </row>
    <row r="677774" spans="16:16" x14ac:dyDescent="0.3">
      <c r="P677774" s="83"/>
    </row>
    <row r="677775" spans="16:16" x14ac:dyDescent="0.3">
      <c r="P677775" s="83"/>
    </row>
    <row r="677776" spans="16:16" x14ac:dyDescent="0.3">
      <c r="P677776" s="83"/>
    </row>
    <row r="677777" spans="16:16" x14ac:dyDescent="0.3">
      <c r="P677777" s="83"/>
    </row>
    <row r="677778" spans="16:16" x14ac:dyDescent="0.3">
      <c r="P677778" s="83"/>
    </row>
    <row r="677779" spans="16:16" x14ac:dyDescent="0.3">
      <c r="P677779" s="83"/>
    </row>
    <row r="677780" spans="16:16" x14ac:dyDescent="0.3">
      <c r="P677780" s="83"/>
    </row>
    <row r="677781" spans="16:16" x14ac:dyDescent="0.3">
      <c r="P677781" s="83"/>
    </row>
    <row r="677782" spans="16:16" x14ac:dyDescent="0.3">
      <c r="P677782" s="83"/>
    </row>
    <row r="677783" spans="16:16" x14ac:dyDescent="0.3">
      <c r="P677783" s="83"/>
    </row>
    <row r="677784" spans="16:16" x14ac:dyDescent="0.3">
      <c r="P677784" s="83"/>
    </row>
    <row r="677785" spans="16:16" x14ac:dyDescent="0.3">
      <c r="P677785" s="83"/>
    </row>
    <row r="677786" spans="16:16" x14ac:dyDescent="0.3">
      <c r="P677786" s="83"/>
    </row>
    <row r="677787" spans="16:16" x14ac:dyDescent="0.3">
      <c r="P677787" s="83"/>
    </row>
    <row r="677788" spans="16:16" x14ac:dyDescent="0.3">
      <c r="P677788" s="83"/>
    </row>
    <row r="677789" spans="16:16" x14ac:dyDescent="0.3">
      <c r="P677789" s="83"/>
    </row>
    <row r="677790" spans="16:16" x14ac:dyDescent="0.3">
      <c r="P677790" s="83"/>
    </row>
    <row r="677791" spans="16:16" x14ac:dyDescent="0.3">
      <c r="P677791" s="83"/>
    </row>
    <row r="677792" spans="16:16" x14ac:dyDescent="0.3">
      <c r="P677792" s="83"/>
    </row>
    <row r="677793" spans="16:16" x14ac:dyDescent="0.3">
      <c r="P677793" s="83"/>
    </row>
    <row r="677794" spans="16:16" x14ac:dyDescent="0.3">
      <c r="P677794" s="83"/>
    </row>
    <row r="677795" spans="16:16" x14ac:dyDescent="0.3">
      <c r="P677795" s="83"/>
    </row>
    <row r="677796" spans="16:16" x14ac:dyDescent="0.3">
      <c r="P677796" s="83"/>
    </row>
    <row r="677797" spans="16:16" x14ac:dyDescent="0.3">
      <c r="P677797" s="83"/>
    </row>
    <row r="677798" spans="16:16" x14ac:dyDescent="0.3">
      <c r="P677798" s="83"/>
    </row>
    <row r="677799" spans="16:16" x14ac:dyDescent="0.3">
      <c r="P677799" s="83"/>
    </row>
    <row r="677800" spans="16:16" x14ac:dyDescent="0.3">
      <c r="P677800" s="83"/>
    </row>
    <row r="677801" spans="16:16" x14ac:dyDescent="0.3">
      <c r="P677801" s="83"/>
    </row>
    <row r="677802" spans="16:16" x14ac:dyDescent="0.3">
      <c r="P677802" s="83"/>
    </row>
    <row r="677803" spans="16:16" x14ac:dyDescent="0.3">
      <c r="P677803" s="83"/>
    </row>
    <row r="677804" spans="16:16" x14ac:dyDescent="0.3">
      <c r="P677804" s="83"/>
    </row>
    <row r="677805" spans="16:16" x14ac:dyDescent="0.3">
      <c r="P677805" s="83"/>
    </row>
    <row r="677806" spans="16:16" x14ac:dyDescent="0.3">
      <c r="P677806" s="83"/>
    </row>
    <row r="677807" spans="16:16" x14ac:dyDescent="0.3">
      <c r="P677807" s="83"/>
    </row>
    <row r="677808" spans="16:16" x14ac:dyDescent="0.3">
      <c r="P677808" s="83"/>
    </row>
    <row r="677809" spans="16:16" x14ac:dyDescent="0.3">
      <c r="P677809" s="83"/>
    </row>
    <row r="677810" spans="16:16" x14ac:dyDescent="0.3">
      <c r="P677810" s="83"/>
    </row>
    <row r="677811" spans="16:16" x14ac:dyDescent="0.3">
      <c r="P677811" s="83"/>
    </row>
    <row r="677812" spans="16:16" x14ac:dyDescent="0.3">
      <c r="P677812" s="83"/>
    </row>
    <row r="677813" spans="16:16" x14ac:dyDescent="0.3">
      <c r="P677813" s="83"/>
    </row>
    <row r="677814" spans="16:16" x14ac:dyDescent="0.3">
      <c r="P677814" s="83"/>
    </row>
    <row r="677815" spans="16:16" x14ac:dyDescent="0.3">
      <c r="P677815" s="83"/>
    </row>
    <row r="677816" spans="16:16" x14ac:dyDescent="0.3">
      <c r="P677816" s="83"/>
    </row>
    <row r="677817" spans="16:16" x14ac:dyDescent="0.3">
      <c r="P677817" s="83"/>
    </row>
    <row r="677818" spans="16:16" x14ac:dyDescent="0.3">
      <c r="P677818" s="83"/>
    </row>
    <row r="677819" spans="16:16" x14ac:dyDescent="0.3">
      <c r="P677819" s="83"/>
    </row>
    <row r="677820" spans="16:16" x14ac:dyDescent="0.3">
      <c r="P677820" s="83"/>
    </row>
    <row r="677821" spans="16:16" x14ac:dyDescent="0.3">
      <c r="P677821" s="83"/>
    </row>
    <row r="677822" spans="16:16" x14ac:dyDescent="0.3">
      <c r="P677822" s="83"/>
    </row>
    <row r="677823" spans="16:16" x14ac:dyDescent="0.3">
      <c r="P677823" s="83"/>
    </row>
    <row r="677824" spans="16:16" x14ac:dyDescent="0.3">
      <c r="P677824" s="83"/>
    </row>
    <row r="677825" spans="16:16" x14ac:dyDescent="0.3">
      <c r="P677825" s="83"/>
    </row>
    <row r="677826" spans="16:16" x14ac:dyDescent="0.3">
      <c r="P677826" s="83"/>
    </row>
    <row r="677827" spans="16:16" x14ac:dyDescent="0.3">
      <c r="P677827" s="83"/>
    </row>
    <row r="677828" spans="16:16" x14ac:dyDescent="0.3">
      <c r="P677828" s="83"/>
    </row>
    <row r="677829" spans="16:16" x14ac:dyDescent="0.3">
      <c r="P677829" s="83"/>
    </row>
    <row r="677830" spans="16:16" x14ac:dyDescent="0.3">
      <c r="P677830" s="83"/>
    </row>
    <row r="677831" spans="16:16" x14ac:dyDescent="0.3">
      <c r="P677831" s="83"/>
    </row>
    <row r="677832" spans="16:16" x14ac:dyDescent="0.3">
      <c r="P677832" s="83"/>
    </row>
    <row r="677833" spans="16:16" x14ac:dyDescent="0.3">
      <c r="P677833" s="83"/>
    </row>
    <row r="677834" spans="16:16" x14ac:dyDescent="0.3">
      <c r="P677834" s="83"/>
    </row>
    <row r="677835" spans="16:16" x14ac:dyDescent="0.3">
      <c r="P677835" s="83"/>
    </row>
    <row r="677836" spans="16:16" x14ac:dyDescent="0.3">
      <c r="P677836" s="83"/>
    </row>
    <row r="677837" spans="16:16" x14ac:dyDescent="0.3">
      <c r="P677837" s="83"/>
    </row>
    <row r="677838" spans="16:16" x14ac:dyDescent="0.3">
      <c r="P677838" s="83"/>
    </row>
    <row r="677839" spans="16:16" x14ac:dyDescent="0.3">
      <c r="P677839" s="83"/>
    </row>
    <row r="677840" spans="16:16" x14ac:dyDescent="0.3">
      <c r="P677840" s="83"/>
    </row>
    <row r="677841" spans="16:16" x14ac:dyDescent="0.3">
      <c r="P677841" s="83"/>
    </row>
    <row r="677842" spans="16:16" x14ac:dyDescent="0.3">
      <c r="P677842" s="83"/>
    </row>
    <row r="677843" spans="16:16" x14ac:dyDescent="0.3">
      <c r="P677843" s="83"/>
    </row>
    <row r="677844" spans="16:16" x14ac:dyDescent="0.3">
      <c r="P677844" s="83"/>
    </row>
    <row r="677845" spans="16:16" x14ac:dyDescent="0.3">
      <c r="P677845" s="83"/>
    </row>
    <row r="677846" spans="16:16" x14ac:dyDescent="0.3">
      <c r="P677846" s="83"/>
    </row>
    <row r="677847" spans="16:16" x14ac:dyDescent="0.3">
      <c r="P677847" s="83"/>
    </row>
    <row r="677848" spans="16:16" x14ac:dyDescent="0.3">
      <c r="P677848" s="83"/>
    </row>
    <row r="677849" spans="16:16" x14ac:dyDescent="0.3">
      <c r="P677849" s="83"/>
    </row>
    <row r="677850" spans="16:16" x14ac:dyDescent="0.3">
      <c r="P677850" s="83"/>
    </row>
    <row r="677851" spans="16:16" x14ac:dyDescent="0.3">
      <c r="P677851" s="83"/>
    </row>
    <row r="677852" spans="16:16" x14ac:dyDescent="0.3">
      <c r="P677852" s="83"/>
    </row>
    <row r="677853" spans="16:16" x14ac:dyDescent="0.3">
      <c r="P677853" s="83"/>
    </row>
    <row r="677854" spans="16:16" x14ac:dyDescent="0.3">
      <c r="P677854" s="83"/>
    </row>
    <row r="677855" spans="16:16" x14ac:dyDescent="0.3">
      <c r="P677855" s="83"/>
    </row>
    <row r="677856" spans="16:16" x14ac:dyDescent="0.3">
      <c r="P677856" s="83"/>
    </row>
    <row r="677857" spans="16:16" x14ac:dyDescent="0.3">
      <c r="P677857" s="83"/>
    </row>
    <row r="677858" spans="16:16" x14ac:dyDescent="0.3">
      <c r="P677858" s="83"/>
    </row>
    <row r="677859" spans="16:16" x14ac:dyDescent="0.3">
      <c r="P677859" s="83"/>
    </row>
    <row r="677860" spans="16:16" x14ac:dyDescent="0.3">
      <c r="P677860" s="83"/>
    </row>
    <row r="677861" spans="16:16" x14ac:dyDescent="0.3">
      <c r="P677861" s="83"/>
    </row>
    <row r="677862" spans="16:16" x14ac:dyDescent="0.3">
      <c r="P677862" s="83"/>
    </row>
    <row r="677863" spans="16:16" x14ac:dyDescent="0.3">
      <c r="P677863" s="83"/>
    </row>
    <row r="677864" spans="16:16" x14ac:dyDescent="0.3">
      <c r="P677864" s="83"/>
    </row>
    <row r="677865" spans="16:16" x14ac:dyDescent="0.3">
      <c r="P677865" s="83"/>
    </row>
    <row r="677866" spans="16:16" x14ac:dyDescent="0.3">
      <c r="P677866" s="83"/>
    </row>
    <row r="677867" spans="16:16" x14ac:dyDescent="0.3">
      <c r="P677867" s="83"/>
    </row>
    <row r="677868" spans="16:16" x14ac:dyDescent="0.3">
      <c r="P677868" s="83"/>
    </row>
    <row r="677869" spans="16:16" x14ac:dyDescent="0.3">
      <c r="P677869" s="83"/>
    </row>
    <row r="677870" spans="16:16" x14ac:dyDescent="0.3">
      <c r="P677870" s="83"/>
    </row>
    <row r="677871" spans="16:16" x14ac:dyDescent="0.3">
      <c r="P677871" s="83"/>
    </row>
    <row r="677872" spans="16:16" x14ac:dyDescent="0.3">
      <c r="P677872" s="83"/>
    </row>
    <row r="677873" spans="16:16" x14ac:dyDescent="0.3">
      <c r="P677873" s="83"/>
    </row>
    <row r="677874" spans="16:16" x14ac:dyDescent="0.3">
      <c r="P677874" s="83"/>
    </row>
    <row r="677875" spans="16:16" x14ac:dyDescent="0.3">
      <c r="P677875" s="83"/>
    </row>
    <row r="677876" spans="16:16" x14ac:dyDescent="0.3">
      <c r="P677876" s="83"/>
    </row>
    <row r="677877" spans="16:16" x14ac:dyDescent="0.3">
      <c r="P677877" s="83"/>
    </row>
    <row r="677878" spans="16:16" x14ac:dyDescent="0.3">
      <c r="P677878" s="83"/>
    </row>
    <row r="677879" spans="16:16" x14ac:dyDescent="0.3">
      <c r="P677879" s="83"/>
    </row>
    <row r="677880" spans="16:16" x14ac:dyDescent="0.3">
      <c r="P677880" s="83"/>
    </row>
    <row r="677881" spans="16:16" x14ac:dyDescent="0.3">
      <c r="P677881" s="83"/>
    </row>
    <row r="677882" spans="16:16" x14ac:dyDescent="0.3">
      <c r="P677882" s="83"/>
    </row>
    <row r="677883" spans="16:16" x14ac:dyDescent="0.3">
      <c r="P677883" s="83"/>
    </row>
    <row r="677884" spans="16:16" x14ac:dyDescent="0.3">
      <c r="P677884" s="83"/>
    </row>
    <row r="677885" spans="16:16" x14ac:dyDescent="0.3">
      <c r="P677885" s="83"/>
    </row>
    <row r="677886" spans="16:16" x14ac:dyDescent="0.3">
      <c r="P677886" s="83"/>
    </row>
    <row r="677887" spans="16:16" x14ac:dyDescent="0.3">
      <c r="P677887" s="83"/>
    </row>
    <row r="677888" spans="16:16" x14ac:dyDescent="0.3">
      <c r="P677888" s="83"/>
    </row>
    <row r="677889" spans="16:16" x14ac:dyDescent="0.3">
      <c r="P677889" s="83"/>
    </row>
    <row r="677890" spans="16:16" x14ac:dyDescent="0.3">
      <c r="P677890" s="83"/>
    </row>
    <row r="677891" spans="16:16" x14ac:dyDescent="0.3">
      <c r="P677891" s="83"/>
    </row>
    <row r="677892" spans="16:16" x14ac:dyDescent="0.3">
      <c r="P677892" s="83"/>
    </row>
    <row r="677893" spans="16:16" x14ac:dyDescent="0.3">
      <c r="P677893" s="83"/>
    </row>
    <row r="677894" spans="16:16" x14ac:dyDescent="0.3">
      <c r="P677894" s="83"/>
    </row>
    <row r="677895" spans="16:16" x14ac:dyDescent="0.3">
      <c r="P677895" s="83"/>
    </row>
    <row r="677896" spans="16:16" x14ac:dyDescent="0.3">
      <c r="P677896" s="83"/>
    </row>
    <row r="677897" spans="16:16" x14ac:dyDescent="0.3">
      <c r="P677897" s="83"/>
    </row>
    <row r="677898" spans="16:16" x14ac:dyDescent="0.3">
      <c r="P677898" s="83"/>
    </row>
    <row r="677899" spans="16:16" x14ac:dyDescent="0.3">
      <c r="P677899" s="83"/>
    </row>
    <row r="677900" spans="16:16" x14ac:dyDescent="0.3">
      <c r="P677900" s="83"/>
    </row>
    <row r="677901" spans="16:16" x14ac:dyDescent="0.3">
      <c r="P677901" s="83"/>
    </row>
    <row r="677902" spans="16:16" x14ac:dyDescent="0.3">
      <c r="P677902" s="83"/>
    </row>
    <row r="677903" spans="16:16" x14ac:dyDescent="0.3">
      <c r="P677903" s="83"/>
    </row>
    <row r="677904" spans="16:16" x14ac:dyDescent="0.3">
      <c r="P677904" s="83"/>
    </row>
    <row r="677905" spans="16:16" x14ac:dyDescent="0.3">
      <c r="P677905" s="83"/>
    </row>
    <row r="677906" spans="16:16" x14ac:dyDescent="0.3">
      <c r="P677906" s="83"/>
    </row>
    <row r="677907" spans="16:16" x14ac:dyDescent="0.3">
      <c r="P677907" s="83"/>
    </row>
    <row r="677908" spans="16:16" x14ac:dyDescent="0.3">
      <c r="P677908" s="83"/>
    </row>
    <row r="677909" spans="16:16" x14ac:dyDescent="0.3">
      <c r="P677909" s="83"/>
    </row>
    <row r="677910" spans="16:16" x14ac:dyDescent="0.3">
      <c r="P677910" s="83"/>
    </row>
    <row r="677911" spans="16:16" x14ac:dyDescent="0.3">
      <c r="P677911" s="83"/>
    </row>
    <row r="677912" spans="16:16" x14ac:dyDescent="0.3">
      <c r="P677912" s="83"/>
    </row>
    <row r="677913" spans="16:16" x14ac:dyDescent="0.3">
      <c r="P677913" s="83"/>
    </row>
    <row r="677914" spans="16:16" x14ac:dyDescent="0.3">
      <c r="P677914" s="83"/>
    </row>
    <row r="677915" spans="16:16" x14ac:dyDescent="0.3">
      <c r="P677915" s="83"/>
    </row>
    <row r="677916" spans="16:16" x14ac:dyDescent="0.3">
      <c r="P677916" s="83"/>
    </row>
    <row r="677917" spans="16:16" x14ac:dyDescent="0.3">
      <c r="P677917" s="83"/>
    </row>
    <row r="677918" spans="16:16" x14ac:dyDescent="0.3">
      <c r="P677918" s="83"/>
    </row>
    <row r="677919" spans="16:16" x14ac:dyDescent="0.3">
      <c r="P677919" s="83"/>
    </row>
    <row r="677920" spans="16:16" x14ac:dyDescent="0.3">
      <c r="P677920" s="83"/>
    </row>
    <row r="677921" spans="16:16" x14ac:dyDescent="0.3">
      <c r="P677921" s="83"/>
    </row>
    <row r="677922" spans="16:16" x14ac:dyDescent="0.3">
      <c r="P677922" s="83"/>
    </row>
    <row r="677923" spans="16:16" x14ac:dyDescent="0.3">
      <c r="P677923" s="83"/>
    </row>
    <row r="677924" spans="16:16" x14ac:dyDescent="0.3">
      <c r="P677924" s="83"/>
    </row>
    <row r="677925" spans="16:16" x14ac:dyDescent="0.3">
      <c r="P677925" s="83"/>
    </row>
    <row r="677926" spans="16:16" x14ac:dyDescent="0.3">
      <c r="P677926" s="83"/>
    </row>
    <row r="677927" spans="16:16" x14ac:dyDescent="0.3">
      <c r="P677927" s="83"/>
    </row>
    <row r="677928" spans="16:16" x14ac:dyDescent="0.3">
      <c r="P677928" s="83"/>
    </row>
    <row r="677929" spans="16:16" x14ac:dyDescent="0.3">
      <c r="P677929" s="83"/>
    </row>
    <row r="677930" spans="16:16" x14ac:dyDescent="0.3">
      <c r="P677930" s="83"/>
    </row>
    <row r="677931" spans="16:16" x14ac:dyDescent="0.3">
      <c r="P677931" s="83"/>
    </row>
    <row r="677932" spans="16:16" x14ac:dyDescent="0.3">
      <c r="P677932" s="83"/>
    </row>
    <row r="677933" spans="16:16" x14ac:dyDescent="0.3">
      <c r="P677933" s="83"/>
    </row>
    <row r="677934" spans="16:16" x14ac:dyDescent="0.3">
      <c r="P677934" s="83"/>
    </row>
    <row r="677935" spans="16:16" x14ac:dyDescent="0.3">
      <c r="P677935" s="83"/>
    </row>
    <row r="677936" spans="16:16" x14ac:dyDescent="0.3">
      <c r="P677936" s="83"/>
    </row>
    <row r="677937" spans="16:16" x14ac:dyDescent="0.3">
      <c r="P677937" s="83"/>
    </row>
    <row r="677938" spans="16:16" x14ac:dyDescent="0.3">
      <c r="P677938" s="83"/>
    </row>
    <row r="677939" spans="16:16" x14ac:dyDescent="0.3">
      <c r="P677939" s="83"/>
    </row>
    <row r="677940" spans="16:16" x14ac:dyDescent="0.3">
      <c r="P677940" s="83"/>
    </row>
    <row r="677941" spans="16:16" x14ac:dyDescent="0.3">
      <c r="P677941" s="83"/>
    </row>
    <row r="677942" spans="16:16" x14ac:dyDescent="0.3">
      <c r="P677942" s="83"/>
    </row>
    <row r="677943" spans="16:16" x14ac:dyDescent="0.3">
      <c r="P677943" s="83"/>
    </row>
    <row r="677944" spans="16:16" x14ac:dyDescent="0.3">
      <c r="P677944" s="83"/>
    </row>
    <row r="677945" spans="16:16" x14ac:dyDescent="0.3">
      <c r="P677945" s="83"/>
    </row>
    <row r="677946" spans="16:16" x14ac:dyDescent="0.3">
      <c r="P677946" s="83"/>
    </row>
    <row r="677947" spans="16:16" x14ac:dyDescent="0.3">
      <c r="P677947" s="83"/>
    </row>
    <row r="677948" spans="16:16" x14ac:dyDescent="0.3">
      <c r="P677948" s="83"/>
    </row>
    <row r="677949" spans="16:16" x14ac:dyDescent="0.3">
      <c r="P677949" s="83"/>
    </row>
    <row r="677950" spans="16:16" x14ac:dyDescent="0.3">
      <c r="P677950" s="83"/>
    </row>
    <row r="677951" spans="16:16" x14ac:dyDescent="0.3">
      <c r="P677951" s="83"/>
    </row>
    <row r="677952" spans="16:16" x14ac:dyDescent="0.3">
      <c r="P677952" s="83"/>
    </row>
    <row r="677953" spans="16:16" x14ac:dyDescent="0.3">
      <c r="P677953" s="83"/>
    </row>
    <row r="677954" spans="16:16" x14ac:dyDescent="0.3">
      <c r="P677954" s="83"/>
    </row>
    <row r="677955" spans="16:16" x14ac:dyDescent="0.3">
      <c r="P677955" s="83"/>
    </row>
    <row r="677956" spans="16:16" x14ac:dyDescent="0.3">
      <c r="P677956" s="83"/>
    </row>
    <row r="677957" spans="16:16" x14ac:dyDescent="0.3">
      <c r="P677957" s="83"/>
    </row>
    <row r="677958" spans="16:16" x14ac:dyDescent="0.3">
      <c r="P677958" s="83"/>
    </row>
    <row r="677959" spans="16:16" x14ac:dyDescent="0.3">
      <c r="P677959" s="83"/>
    </row>
    <row r="677960" spans="16:16" x14ac:dyDescent="0.3">
      <c r="P677960" s="83"/>
    </row>
    <row r="677961" spans="16:16" x14ac:dyDescent="0.3">
      <c r="P677961" s="83"/>
    </row>
    <row r="677962" spans="16:16" x14ac:dyDescent="0.3">
      <c r="P677962" s="83"/>
    </row>
    <row r="677963" spans="16:16" x14ac:dyDescent="0.3">
      <c r="P677963" s="83"/>
    </row>
    <row r="677964" spans="16:16" x14ac:dyDescent="0.3">
      <c r="P677964" s="83"/>
    </row>
    <row r="677965" spans="16:16" x14ac:dyDescent="0.3">
      <c r="P677965" s="83"/>
    </row>
    <row r="677966" spans="16:16" x14ac:dyDescent="0.3">
      <c r="P677966" s="83"/>
    </row>
    <row r="677967" spans="16:16" x14ac:dyDescent="0.3">
      <c r="P677967" s="83"/>
    </row>
    <row r="677968" spans="16:16" x14ac:dyDescent="0.3">
      <c r="P677968" s="83"/>
    </row>
    <row r="677969" spans="16:16" x14ac:dyDescent="0.3">
      <c r="P677969" s="83"/>
    </row>
    <row r="677970" spans="16:16" x14ac:dyDescent="0.3">
      <c r="P677970" s="83"/>
    </row>
    <row r="677971" spans="16:16" x14ac:dyDescent="0.3">
      <c r="P677971" s="83"/>
    </row>
    <row r="677972" spans="16:16" x14ac:dyDescent="0.3">
      <c r="P677972" s="83"/>
    </row>
    <row r="677973" spans="16:16" x14ac:dyDescent="0.3">
      <c r="P677973" s="83"/>
    </row>
    <row r="677974" spans="16:16" x14ac:dyDescent="0.3">
      <c r="P677974" s="83"/>
    </row>
    <row r="677975" spans="16:16" x14ac:dyDescent="0.3">
      <c r="P677975" s="83"/>
    </row>
    <row r="677976" spans="16:16" x14ac:dyDescent="0.3">
      <c r="P677976" s="83"/>
    </row>
    <row r="677977" spans="16:16" x14ac:dyDescent="0.3">
      <c r="P677977" s="83"/>
    </row>
    <row r="677978" spans="16:16" x14ac:dyDescent="0.3">
      <c r="P677978" s="83"/>
    </row>
    <row r="677979" spans="16:16" x14ac:dyDescent="0.3">
      <c r="P677979" s="83"/>
    </row>
    <row r="677980" spans="16:16" x14ac:dyDescent="0.3">
      <c r="P677980" s="83"/>
    </row>
    <row r="677981" spans="16:16" x14ac:dyDescent="0.3">
      <c r="P677981" s="83"/>
    </row>
    <row r="677982" spans="16:16" x14ac:dyDescent="0.3">
      <c r="P677982" s="83"/>
    </row>
    <row r="677983" spans="16:16" x14ac:dyDescent="0.3">
      <c r="P677983" s="83"/>
    </row>
    <row r="677984" spans="16:16" x14ac:dyDescent="0.3">
      <c r="P677984" s="83"/>
    </row>
    <row r="677985" spans="16:16" x14ac:dyDescent="0.3">
      <c r="P677985" s="83"/>
    </row>
    <row r="677986" spans="16:16" x14ac:dyDescent="0.3">
      <c r="P677986" s="83"/>
    </row>
    <row r="677987" spans="16:16" x14ac:dyDescent="0.3">
      <c r="P677987" s="83"/>
    </row>
    <row r="677988" spans="16:16" x14ac:dyDescent="0.3">
      <c r="P677988" s="83"/>
    </row>
    <row r="677989" spans="16:16" x14ac:dyDescent="0.3">
      <c r="P677989" s="83"/>
    </row>
    <row r="677990" spans="16:16" x14ac:dyDescent="0.3">
      <c r="P677990" s="83"/>
    </row>
    <row r="677991" spans="16:16" x14ac:dyDescent="0.3">
      <c r="P677991" s="83"/>
    </row>
    <row r="677992" spans="16:16" x14ac:dyDescent="0.3">
      <c r="P677992" s="83"/>
    </row>
    <row r="677993" spans="16:16" x14ac:dyDescent="0.3">
      <c r="P677993" s="83"/>
    </row>
    <row r="677994" spans="16:16" x14ac:dyDescent="0.3">
      <c r="P677994" s="83"/>
    </row>
    <row r="677995" spans="16:16" x14ac:dyDescent="0.3">
      <c r="P677995" s="83"/>
    </row>
    <row r="677996" spans="16:16" x14ac:dyDescent="0.3">
      <c r="P677996" s="83"/>
    </row>
    <row r="677997" spans="16:16" x14ac:dyDescent="0.3">
      <c r="P677997" s="83"/>
    </row>
    <row r="677998" spans="16:16" x14ac:dyDescent="0.3">
      <c r="P677998" s="83"/>
    </row>
    <row r="677999" spans="16:16" x14ac:dyDescent="0.3">
      <c r="P677999" s="83"/>
    </row>
    <row r="678000" spans="16:16" x14ac:dyDescent="0.3">
      <c r="P678000" s="83"/>
    </row>
    <row r="678001" spans="16:16" x14ac:dyDescent="0.3">
      <c r="P678001" s="83"/>
    </row>
    <row r="678002" spans="16:16" x14ac:dyDescent="0.3">
      <c r="P678002" s="83"/>
    </row>
    <row r="678003" spans="16:16" x14ac:dyDescent="0.3">
      <c r="P678003" s="83"/>
    </row>
    <row r="678004" spans="16:16" x14ac:dyDescent="0.3">
      <c r="P678004" s="83"/>
    </row>
    <row r="678005" spans="16:16" x14ac:dyDescent="0.3">
      <c r="P678005" s="83"/>
    </row>
    <row r="678006" spans="16:16" x14ac:dyDescent="0.3">
      <c r="P678006" s="83"/>
    </row>
    <row r="678007" spans="16:16" x14ac:dyDescent="0.3">
      <c r="P678007" s="83"/>
    </row>
    <row r="678008" spans="16:16" x14ac:dyDescent="0.3">
      <c r="P678008" s="83"/>
    </row>
    <row r="678009" spans="16:16" x14ac:dyDescent="0.3">
      <c r="P678009" s="83"/>
    </row>
    <row r="678010" spans="16:16" x14ac:dyDescent="0.3">
      <c r="P678010" s="83"/>
    </row>
    <row r="678011" spans="16:16" x14ac:dyDescent="0.3">
      <c r="P678011" s="83"/>
    </row>
    <row r="678012" spans="16:16" x14ac:dyDescent="0.3">
      <c r="P678012" s="83"/>
    </row>
    <row r="678013" spans="16:16" x14ac:dyDescent="0.3">
      <c r="P678013" s="83"/>
    </row>
    <row r="678014" spans="16:16" x14ac:dyDescent="0.3">
      <c r="P678014" s="83"/>
    </row>
    <row r="678015" spans="16:16" x14ac:dyDescent="0.3">
      <c r="P678015" s="83"/>
    </row>
    <row r="678016" spans="16:16" x14ac:dyDescent="0.3">
      <c r="P678016" s="83"/>
    </row>
    <row r="678017" spans="16:16" x14ac:dyDescent="0.3">
      <c r="P678017" s="83"/>
    </row>
    <row r="678018" spans="16:16" x14ac:dyDescent="0.3">
      <c r="P678018" s="83"/>
    </row>
    <row r="678019" spans="16:16" x14ac:dyDescent="0.3">
      <c r="P678019" s="83"/>
    </row>
    <row r="678020" spans="16:16" x14ac:dyDescent="0.3">
      <c r="P678020" s="83"/>
    </row>
    <row r="678021" spans="16:16" x14ac:dyDescent="0.3">
      <c r="P678021" s="83"/>
    </row>
    <row r="678022" spans="16:16" x14ac:dyDescent="0.3">
      <c r="P678022" s="83"/>
    </row>
    <row r="678023" spans="16:16" x14ac:dyDescent="0.3">
      <c r="P678023" s="83"/>
    </row>
    <row r="678024" spans="16:16" x14ac:dyDescent="0.3">
      <c r="P678024" s="83"/>
    </row>
    <row r="678025" spans="16:16" x14ac:dyDescent="0.3">
      <c r="P678025" s="83"/>
    </row>
    <row r="678026" spans="16:16" x14ac:dyDescent="0.3">
      <c r="P678026" s="83"/>
    </row>
    <row r="678027" spans="16:16" x14ac:dyDescent="0.3">
      <c r="P678027" s="83"/>
    </row>
    <row r="678028" spans="16:16" x14ac:dyDescent="0.3">
      <c r="P678028" s="83"/>
    </row>
    <row r="678029" spans="16:16" x14ac:dyDescent="0.3">
      <c r="P678029" s="83"/>
    </row>
    <row r="678030" spans="16:16" x14ac:dyDescent="0.3">
      <c r="P678030" s="83"/>
    </row>
    <row r="678031" spans="16:16" x14ac:dyDescent="0.3">
      <c r="P678031" s="83"/>
    </row>
    <row r="678032" spans="16:16" x14ac:dyDescent="0.3">
      <c r="P678032" s="83"/>
    </row>
    <row r="678033" spans="16:16" x14ac:dyDescent="0.3">
      <c r="P678033" s="83"/>
    </row>
    <row r="678034" spans="16:16" x14ac:dyDescent="0.3">
      <c r="P678034" s="83"/>
    </row>
    <row r="678035" spans="16:16" x14ac:dyDescent="0.3">
      <c r="P678035" s="83"/>
    </row>
    <row r="678036" spans="16:16" x14ac:dyDescent="0.3">
      <c r="P678036" s="83"/>
    </row>
    <row r="678037" spans="16:16" x14ac:dyDescent="0.3">
      <c r="P678037" s="83"/>
    </row>
    <row r="678038" spans="16:16" x14ac:dyDescent="0.3">
      <c r="P678038" s="83"/>
    </row>
    <row r="678039" spans="16:16" x14ac:dyDescent="0.3">
      <c r="P678039" s="83"/>
    </row>
    <row r="678040" spans="16:16" x14ac:dyDescent="0.3">
      <c r="P678040" s="83"/>
    </row>
    <row r="678041" spans="16:16" x14ac:dyDescent="0.3">
      <c r="P678041" s="83"/>
    </row>
    <row r="678042" spans="16:16" x14ac:dyDescent="0.3">
      <c r="P678042" s="83"/>
    </row>
    <row r="678043" spans="16:16" x14ac:dyDescent="0.3">
      <c r="P678043" s="83"/>
    </row>
    <row r="678044" spans="16:16" x14ac:dyDescent="0.3">
      <c r="P678044" s="83"/>
    </row>
    <row r="678045" spans="16:16" x14ac:dyDescent="0.3">
      <c r="P678045" s="83"/>
    </row>
    <row r="678046" spans="16:16" x14ac:dyDescent="0.3">
      <c r="P678046" s="83"/>
    </row>
    <row r="678047" spans="16:16" x14ac:dyDescent="0.3">
      <c r="P678047" s="83"/>
    </row>
    <row r="678048" spans="16:16" x14ac:dyDescent="0.3">
      <c r="P678048" s="83"/>
    </row>
    <row r="678049" spans="16:16" x14ac:dyDescent="0.3">
      <c r="P678049" s="83"/>
    </row>
    <row r="678050" spans="16:16" x14ac:dyDescent="0.3">
      <c r="P678050" s="83"/>
    </row>
    <row r="678051" spans="16:16" x14ac:dyDescent="0.3">
      <c r="P678051" s="83"/>
    </row>
    <row r="678052" spans="16:16" x14ac:dyDescent="0.3">
      <c r="P678052" s="83"/>
    </row>
    <row r="678053" spans="16:16" x14ac:dyDescent="0.3">
      <c r="P678053" s="83"/>
    </row>
    <row r="678054" spans="16:16" x14ac:dyDescent="0.3">
      <c r="P678054" s="83"/>
    </row>
    <row r="678055" spans="16:16" x14ac:dyDescent="0.3">
      <c r="P678055" s="83"/>
    </row>
    <row r="678056" spans="16:16" x14ac:dyDescent="0.3">
      <c r="P678056" s="83"/>
    </row>
    <row r="678057" spans="16:16" x14ac:dyDescent="0.3">
      <c r="P678057" s="83"/>
    </row>
    <row r="678058" spans="16:16" x14ac:dyDescent="0.3">
      <c r="P678058" s="83"/>
    </row>
    <row r="678059" spans="16:16" x14ac:dyDescent="0.3">
      <c r="P678059" s="83"/>
    </row>
    <row r="678060" spans="16:16" x14ac:dyDescent="0.3">
      <c r="P678060" s="83"/>
    </row>
    <row r="678061" spans="16:16" x14ac:dyDescent="0.3">
      <c r="P678061" s="83"/>
    </row>
    <row r="678062" spans="16:16" x14ac:dyDescent="0.3">
      <c r="P678062" s="83"/>
    </row>
    <row r="678063" spans="16:16" x14ac:dyDescent="0.3">
      <c r="P678063" s="83"/>
    </row>
    <row r="678064" spans="16:16" x14ac:dyDescent="0.3">
      <c r="P678064" s="83"/>
    </row>
    <row r="678065" spans="16:16" x14ac:dyDescent="0.3">
      <c r="P678065" s="83"/>
    </row>
    <row r="678066" spans="16:16" x14ac:dyDescent="0.3">
      <c r="P678066" s="83"/>
    </row>
    <row r="678067" spans="16:16" x14ac:dyDescent="0.3">
      <c r="P678067" s="83"/>
    </row>
    <row r="678068" spans="16:16" x14ac:dyDescent="0.3">
      <c r="P678068" s="83"/>
    </row>
    <row r="678069" spans="16:16" x14ac:dyDescent="0.3">
      <c r="P678069" s="83"/>
    </row>
    <row r="678070" spans="16:16" x14ac:dyDescent="0.3">
      <c r="P678070" s="83"/>
    </row>
    <row r="678071" spans="16:16" x14ac:dyDescent="0.3">
      <c r="P678071" s="83"/>
    </row>
    <row r="678072" spans="16:16" x14ac:dyDescent="0.3">
      <c r="P678072" s="83"/>
    </row>
    <row r="678073" spans="16:16" x14ac:dyDescent="0.3">
      <c r="P678073" s="83"/>
    </row>
    <row r="678074" spans="16:16" x14ac:dyDescent="0.3">
      <c r="P678074" s="83"/>
    </row>
    <row r="678075" spans="16:16" x14ac:dyDescent="0.3">
      <c r="P678075" s="83"/>
    </row>
    <row r="678076" spans="16:16" x14ac:dyDescent="0.3">
      <c r="P678076" s="83"/>
    </row>
    <row r="678077" spans="16:16" x14ac:dyDescent="0.3">
      <c r="P678077" s="83"/>
    </row>
    <row r="678078" spans="16:16" x14ac:dyDescent="0.3">
      <c r="P678078" s="83"/>
    </row>
    <row r="678079" spans="16:16" x14ac:dyDescent="0.3">
      <c r="P678079" s="83"/>
    </row>
    <row r="678080" spans="16:16" x14ac:dyDescent="0.3">
      <c r="P678080" s="83"/>
    </row>
    <row r="678081" spans="16:16" x14ac:dyDescent="0.3">
      <c r="P678081" s="83"/>
    </row>
    <row r="678082" spans="16:16" x14ac:dyDescent="0.3">
      <c r="P678082" s="83"/>
    </row>
    <row r="678083" spans="16:16" x14ac:dyDescent="0.3">
      <c r="P678083" s="83"/>
    </row>
    <row r="678084" spans="16:16" x14ac:dyDescent="0.3">
      <c r="P678084" s="83"/>
    </row>
    <row r="678085" spans="16:16" x14ac:dyDescent="0.3">
      <c r="P678085" s="83"/>
    </row>
    <row r="678086" spans="16:16" x14ac:dyDescent="0.3">
      <c r="P678086" s="83"/>
    </row>
    <row r="678087" spans="16:16" x14ac:dyDescent="0.3">
      <c r="P678087" s="83"/>
    </row>
    <row r="678088" spans="16:16" x14ac:dyDescent="0.3">
      <c r="P678088" s="83"/>
    </row>
    <row r="678089" spans="16:16" x14ac:dyDescent="0.3">
      <c r="P678089" s="83"/>
    </row>
    <row r="678090" spans="16:16" x14ac:dyDescent="0.3">
      <c r="P678090" s="83"/>
    </row>
    <row r="678091" spans="16:16" x14ac:dyDescent="0.3">
      <c r="P678091" s="83"/>
    </row>
    <row r="678092" spans="16:16" x14ac:dyDescent="0.3">
      <c r="P678092" s="83"/>
    </row>
    <row r="678093" spans="16:16" x14ac:dyDescent="0.3">
      <c r="P678093" s="83"/>
    </row>
    <row r="678094" spans="16:16" x14ac:dyDescent="0.3">
      <c r="P678094" s="83"/>
    </row>
    <row r="678095" spans="16:16" x14ac:dyDescent="0.3">
      <c r="P678095" s="83"/>
    </row>
    <row r="678096" spans="16:16" x14ac:dyDescent="0.3">
      <c r="P678096" s="83"/>
    </row>
    <row r="678097" spans="16:16" x14ac:dyDescent="0.3">
      <c r="P678097" s="83"/>
    </row>
    <row r="678098" spans="16:16" x14ac:dyDescent="0.3">
      <c r="P678098" s="83"/>
    </row>
    <row r="678099" spans="16:16" x14ac:dyDescent="0.3">
      <c r="P678099" s="83"/>
    </row>
    <row r="678100" spans="16:16" x14ac:dyDescent="0.3">
      <c r="P678100" s="83"/>
    </row>
    <row r="678101" spans="16:16" x14ac:dyDescent="0.3">
      <c r="P678101" s="83"/>
    </row>
    <row r="678102" spans="16:16" x14ac:dyDescent="0.3">
      <c r="P678102" s="83"/>
    </row>
    <row r="678103" spans="16:16" x14ac:dyDescent="0.3">
      <c r="P678103" s="83"/>
    </row>
    <row r="678104" spans="16:16" x14ac:dyDescent="0.3">
      <c r="P678104" s="83"/>
    </row>
    <row r="678105" spans="16:16" x14ac:dyDescent="0.3">
      <c r="P678105" s="83"/>
    </row>
    <row r="678106" spans="16:16" x14ac:dyDescent="0.3">
      <c r="P678106" s="83"/>
    </row>
    <row r="678107" spans="16:16" x14ac:dyDescent="0.3">
      <c r="P678107" s="83"/>
    </row>
    <row r="678108" spans="16:16" x14ac:dyDescent="0.3">
      <c r="P678108" s="83"/>
    </row>
    <row r="678109" spans="16:16" x14ac:dyDescent="0.3">
      <c r="P678109" s="83"/>
    </row>
    <row r="678110" spans="16:16" x14ac:dyDescent="0.3">
      <c r="P678110" s="83"/>
    </row>
    <row r="678111" spans="16:16" x14ac:dyDescent="0.3">
      <c r="P678111" s="83"/>
    </row>
    <row r="678112" spans="16:16" x14ac:dyDescent="0.3">
      <c r="P678112" s="83"/>
    </row>
    <row r="678113" spans="16:16" x14ac:dyDescent="0.3">
      <c r="P678113" s="83"/>
    </row>
    <row r="678114" spans="16:16" x14ac:dyDescent="0.3">
      <c r="P678114" s="83"/>
    </row>
    <row r="678115" spans="16:16" x14ac:dyDescent="0.3">
      <c r="P678115" s="83"/>
    </row>
    <row r="678116" spans="16:16" x14ac:dyDescent="0.3">
      <c r="P678116" s="83"/>
    </row>
    <row r="678117" spans="16:16" x14ac:dyDescent="0.3">
      <c r="P678117" s="83"/>
    </row>
    <row r="678118" spans="16:16" x14ac:dyDescent="0.3">
      <c r="P678118" s="83"/>
    </row>
    <row r="678119" spans="16:16" x14ac:dyDescent="0.3">
      <c r="P678119" s="83"/>
    </row>
    <row r="678120" spans="16:16" x14ac:dyDescent="0.3">
      <c r="P678120" s="83"/>
    </row>
    <row r="678121" spans="16:16" x14ac:dyDescent="0.3">
      <c r="P678121" s="83"/>
    </row>
    <row r="678122" spans="16:16" x14ac:dyDescent="0.3">
      <c r="P678122" s="83"/>
    </row>
    <row r="678123" spans="16:16" x14ac:dyDescent="0.3">
      <c r="P678123" s="83"/>
    </row>
    <row r="678124" spans="16:16" x14ac:dyDescent="0.3">
      <c r="P678124" s="83"/>
    </row>
    <row r="678125" spans="16:16" x14ac:dyDescent="0.3">
      <c r="P678125" s="83"/>
    </row>
    <row r="678126" spans="16:16" x14ac:dyDescent="0.3">
      <c r="P678126" s="83"/>
    </row>
    <row r="678127" spans="16:16" x14ac:dyDescent="0.3">
      <c r="P678127" s="83"/>
    </row>
    <row r="678128" spans="16:16" x14ac:dyDescent="0.3">
      <c r="P678128" s="83"/>
    </row>
    <row r="678129" spans="16:16" x14ac:dyDescent="0.3">
      <c r="P678129" s="83"/>
    </row>
    <row r="678130" spans="16:16" x14ac:dyDescent="0.3">
      <c r="P678130" s="83"/>
    </row>
    <row r="678131" spans="16:16" x14ac:dyDescent="0.3">
      <c r="P678131" s="83"/>
    </row>
    <row r="678132" spans="16:16" x14ac:dyDescent="0.3">
      <c r="P678132" s="83"/>
    </row>
    <row r="678133" spans="16:16" x14ac:dyDescent="0.3">
      <c r="P678133" s="83"/>
    </row>
    <row r="678134" spans="16:16" x14ac:dyDescent="0.3">
      <c r="P678134" s="83"/>
    </row>
    <row r="678135" spans="16:16" x14ac:dyDescent="0.3">
      <c r="P678135" s="83"/>
    </row>
    <row r="678136" spans="16:16" x14ac:dyDescent="0.3">
      <c r="P678136" s="83"/>
    </row>
    <row r="678137" spans="16:16" x14ac:dyDescent="0.3">
      <c r="P678137" s="83"/>
    </row>
    <row r="678138" spans="16:16" x14ac:dyDescent="0.3">
      <c r="P678138" s="83"/>
    </row>
    <row r="678139" spans="16:16" x14ac:dyDescent="0.3">
      <c r="P678139" s="83"/>
    </row>
    <row r="678140" spans="16:16" x14ac:dyDescent="0.3">
      <c r="P678140" s="83"/>
    </row>
    <row r="678141" spans="16:16" x14ac:dyDescent="0.3">
      <c r="P678141" s="83"/>
    </row>
    <row r="678142" spans="16:16" x14ac:dyDescent="0.3">
      <c r="P678142" s="83"/>
    </row>
    <row r="678143" spans="16:16" x14ac:dyDescent="0.3">
      <c r="P678143" s="83"/>
    </row>
    <row r="678144" spans="16:16" x14ac:dyDescent="0.3">
      <c r="P678144" s="83"/>
    </row>
    <row r="678145" spans="16:16" x14ac:dyDescent="0.3">
      <c r="P678145" s="83"/>
    </row>
    <row r="678146" spans="16:16" x14ac:dyDescent="0.3">
      <c r="P678146" s="83"/>
    </row>
    <row r="678147" spans="16:16" x14ac:dyDescent="0.3">
      <c r="P678147" s="83"/>
    </row>
    <row r="678148" spans="16:16" x14ac:dyDescent="0.3">
      <c r="P678148" s="83"/>
    </row>
    <row r="678149" spans="16:16" x14ac:dyDescent="0.3">
      <c r="P678149" s="83"/>
    </row>
    <row r="678150" spans="16:16" x14ac:dyDescent="0.3">
      <c r="P678150" s="83"/>
    </row>
    <row r="678151" spans="16:16" x14ac:dyDescent="0.3">
      <c r="P678151" s="83"/>
    </row>
    <row r="678152" spans="16:16" x14ac:dyDescent="0.3">
      <c r="P678152" s="83"/>
    </row>
    <row r="678153" spans="16:16" x14ac:dyDescent="0.3">
      <c r="P678153" s="83"/>
    </row>
    <row r="678154" spans="16:16" x14ac:dyDescent="0.3">
      <c r="P678154" s="83"/>
    </row>
    <row r="678155" spans="16:16" x14ac:dyDescent="0.3">
      <c r="P678155" s="83"/>
    </row>
    <row r="678156" spans="16:16" x14ac:dyDescent="0.3">
      <c r="P678156" s="83"/>
    </row>
    <row r="678157" spans="16:16" x14ac:dyDescent="0.3">
      <c r="P678157" s="83"/>
    </row>
    <row r="678158" spans="16:16" x14ac:dyDescent="0.3">
      <c r="P678158" s="83"/>
    </row>
    <row r="678159" spans="16:16" x14ac:dyDescent="0.3">
      <c r="P678159" s="83"/>
    </row>
    <row r="678160" spans="16:16" x14ac:dyDescent="0.3">
      <c r="P678160" s="83"/>
    </row>
    <row r="678161" spans="16:16" x14ac:dyDescent="0.3">
      <c r="P678161" s="83"/>
    </row>
    <row r="678162" spans="16:16" x14ac:dyDescent="0.3">
      <c r="P678162" s="83"/>
    </row>
    <row r="678163" spans="16:16" x14ac:dyDescent="0.3">
      <c r="P678163" s="83"/>
    </row>
    <row r="678164" spans="16:16" x14ac:dyDescent="0.3">
      <c r="P678164" s="83"/>
    </row>
    <row r="678165" spans="16:16" x14ac:dyDescent="0.3">
      <c r="P678165" s="83"/>
    </row>
    <row r="678166" spans="16:16" x14ac:dyDescent="0.3">
      <c r="P678166" s="83"/>
    </row>
    <row r="678167" spans="16:16" x14ac:dyDescent="0.3">
      <c r="P678167" s="83"/>
    </row>
    <row r="678168" spans="16:16" x14ac:dyDescent="0.3">
      <c r="P678168" s="83"/>
    </row>
    <row r="678169" spans="16:16" x14ac:dyDescent="0.3">
      <c r="P678169" s="83"/>
    </row>
    <row r="678170" spans="16:16" x14ac:dyDescent="0.3">
      <c r="P678170" s="83"/>
    </row>
    <row r="678171" spans="16:16" x14ac:dyDescent="0.3">
      <c r="P678171" s="83"/>
    </row>
    <row r="678172" spans="16:16" x14ac:dyDescent="0.3">
      <c r="P678172" s="83"/>
    </row>
    <row r="678173" spans="16:16" x14ac:dyDescent="0.3">
      <c r="P678173" s="83"/>
    </row>
    <row r="678174" spans="16:16" x14ac:dyDescent="0.3">
      <c r="P678174" s="83"/>
    </row>
    <row r="678175" spans="16:16" x14ac:dyDescent="0.3">
      <c r="P678175" s="83"/>
    </row>
    <row r="678176" spans="16:16" x14ac:dyDescent="0.3">
      <c r="P678176" s="83"/>
    </row>
    <row r="678177" spans="16:16" x14ac:dyDescent="0.3">
      <c r="P678177" s="83"/>
    </row>
    <row r="678178" spans="16:16" x14ac:dyDescent="0.3">
      <c r="P678178" s="83"/>
    </row>
    <row r="678179" spans="16:16" x14ac:dyDescent="0.3">
      <c r="P678179" s="83"/>
    </row>
    <row r="678180" spans="16:16" x14ac:dyDescent="0.3">
      <c r="P678180" s="83"/>
    </row>
    <row r="678181" spans="16:16" x14ac:dyDescent="0.3">
      <c r="P678181" s="83"/>
    </row>
    <row r="678182" spans="16:16" x14ac:dyDescent="0.3">
      <c r="P678182" s="83"/>
    </row>
    <row r="678183" spans="16:16" x14ac:dyDescent="0.3">
      <c r="P678183" s="83"/>
    </row>
    <row r="678184" spans="16:16" x14ac:dyDescent="0.3">
      <c r="P678184" s="83"/>
    </row>
    <row r="678185" spans="16:16" x14ac:dyDescent="0.3">
      <c r="P678185" s="83"/>
    </row>
    <row r="678186" spans="16:16" x14ac:dyDescent="0.3">
      <c r="P678186" s="83"/>
    </row>
    <row r="678187" spans="16:16" x14ac:dyDescent="0.3">
      <c r="P678187" s="83"/>
    </row>
    <row r="678188" spans="16:16" x14ac:dyDescent="0.3">
      <c r="P678188" s="83"/>
    </row>
    <row r="678189" spans="16:16" x14ac:dyDescent="0.3">
      <c r="P678189" s="83"/>
    </row>
    <row r="678190" spans="16:16" x14ac:dyDescent="0.3">
      <c r="P678190" s="83"/>
    </row>
    <row r="678191" spans="16:16" x14ac:dyDescent="0.3">
      <c r="P678191" s="83"/>
    </row>
    <row r="678192" spans="16:16" x14ac:dyDescent="0.3">
      <c r="P678192" s="83"/>
    </row>
    <row r="678193" spans="16:16" x14ac:dyDescent="0.3">
      <c r="P678193" s="83"/>
    </row>
    <row r="678194" spans="16:16" x14ac:dyDescent="0.3">
      <c r="P678194" s="83"/>
    </row>
    <row r="678195" spans="16:16" x14ac:dyDescent="0.3">
      <c r="P678195" s="83"/>
    </row>
    <row r="678196" spans="16:16" x14ac:dyDescent="0.3">
      <c r="P678196" s="83"/>
    </row>
    <row r="678197" spans="16:16" x14ac:dyDescent="0.3">
      <c r="P678197" s="83"/>
    </row>
    <row r="678198" spans="16:16" x14ac:dyDescent="0.3">
      <c r="P678198" s="83"/>
    </row>
    <row r="678199" spans="16:16" x14ac:dyDescent="0.3">
      <c r="P678199" s="83"/>
    </row>
    <row r="678200" spans="16:16" x14ac:dyDescent="0.3">
      <c r="P678200" s="83"/>
    </row>
    <row r="678201" spans="16:16" x14ac:dyDescent="0.3">
      <c r="P678201" s="83"/>
    </row>
    <row r="678202" spans="16:16" x14ac:dyDescent="0.3">
      <c r="P678202" s="83"/>
    </row>
    <row r="678203" spans="16:16" x14ac:dyDescent="0.3">
      <c r="P678203" s="83"/>
    </row>
    <row r="678204" spans="16:16" x14ac:dyDescent="0.3">
      <c r="P678204" s="83"/>
    </row>
    <row r="678205" spans="16:16" x14ac:dyDescent="0.3">
      <c r="P678205" s="83"/>
    </row>
    <row r="678206" spans="16:16" x14ac:dyDescent="0.3">
      <c r="P678206" s="83"/>
    </row>
    <row r="678207" spans="16:16" x14ac:dyDescent="0.3">
      <c r="P678207" s="83"/>
    </row>
    <row r="678208" spans="16:16" x14ac:dyDescent="0.3">
      <c r="P678208" s="83"/>
    </row>
    <row r="678209" spans="16:16" x14ac:dyDescent="0.3">
      <c r="P678209" s="83"/>
    </row>
    <row r="678210" spans="16:16" x14ac:dyDescent="0.3">
      <c r="P678210" s="83"/>
    </row>
    <row r="678211" spans="16:16" x14ac:dyDescent="0.3">
      <c r="P678211" s="83"/>
    </row>
    <row r="678212" spans="16:16" x14ac:dyDescent="0.3">
      <c r="P678212" s="83"/>
    </row>
    <row r="678213" spans="16:16" x14ac:dyDescent="0.3">
      <c r="P678213" s="83"/>
    </row>
    <row r="678214" spans="16:16" x14ac:dyDescent="0.3">
      <c r="P678214" s="83"/>
    </row>
    <row r="678215" spans="16:16" x14ac:dyDescent="0.3">
      <c r="P678215" s="83"/>
    </row>
    <row r="678216" spans="16:16" x14ac:dyDescent="0.3">
      <c r="P678216" s="83"/>
    </row>
    <row r="678217" spans="16:16" x14ac:dyDescent="0.3">
      <c r="P678217" s="83"/>
    </row>
    <row r="678218" spans="16:16" x14ac:dyDescent="0.3">
      <c r="P678218" s="83"/>
    </row>
    <row r="678219" spans="16:16" x14ac:dyDescent="0.3">
      <c r="P678219" s="83"/>
    </row>
    <row r="678220" spans="16:16" x14ac:dyDescent="0.3">
      <c r="P678220" s="83"/>
    </row>
    <row r="678221" spans="16:16" x14ac:dyDescent="0.3">
      <c r="P678221" s="83"/>
    </row>
    <row r="678222" spans="16:16" x14ac:dyDescent="0.3">
      <c r="P678222" s="83"/>
    </row>
    <row r="678223" spans="16:16" x14ac:dyDescent="0.3">
      <c r="P678223" s="83"/>
    </row>
    <row r="678224" spans="16:16" x14ac:dyDescent="0.3">
      <c r="P678224" s="83"/>
    </row>
    <row r="678225" spans="16:16" x14ac:dyDescent="0.3">
      <c r="P678225" s="83"/>
    </row>
    <row r="678226" spans="16:16" x14ac:dyDescent="0.3">
      <c r="P678226" s="83"/>
    </row>
    <row r="678227" spans="16:16" x14ac:dyDescent="0.3">
      <c r="P678227" s="83"/>
    </row>
    <row r="678228" spans="16:16" x14ac:dyDescent="0.3">
      <c r="P678228" s="83"/>
    </row>
    <row r="678229" spans="16:16" x14ac:dyDescent="0.3">
      <c r="P678229" s="83"/>
    </row>
    <row r="678230" spans="16:16" x14ac:dyDescent="0.3">
      <c r="P678230" s="83"/>
    </row>
    <row r="678231" spans="16:16" x14ac:dyDescent="0.3">
      <c r="P678231" s="83"/>
    </row>
    <row r="678232" spans="16:16" x14ac:dyDescent="0.3">
      <c r="P678232" s="83"/>
    </row>
    <row r="678233" spans="16:16" x14ac:dyDescent="0.3">
      <c r="P678233" s="83"/>
    </row>
    <row r="678234" spans="16:16" x14ac:dyDescent="0.3">
      <c r="P678234" s="83"/>
    </row>
    <row r="678235" spans="16:16" x14ac:dyDescent="0.3">
      <c r="P678235" s="83"/>
    </row>
    <row r="678236" spans="16:16" x14ac:dyDescent="0.3">
      <c r="P678236" s="83"/>
    </row>
    <row r="678237" spans="16:16" x14ac:dyDescent="0.3">
      <c r="P678237" s="83"/>
    </row>
    <row r="678238" spans="16:16" x14ac:dyDescent="0.3">
      <c r="P678238" s="83"/>
    </row>
    <row r="678239" spans="16:16" x14ac:dyDescent="0.3">
      <c r="P678239" s="83"/>
    </row>
    <row r="678240" spans="16:16" x14ac:dyDescent="0.3">
      <c r="P678240" s="83"/>
    </row>
    <row r="678241" spans="16:16" x14ac:dyDescent="0.3">
      <c r="P678241" s="83"/>
    </row>
    <row r="678242" spans="16:16" x14ac:dyDescent="0.3">
      <c r="P678242" s="83"/>
    </row>
    <row r="678243" spans="16:16" x14ac:dyDescent="0.3">
      <c r="P678243" s="83"/>
    </row>
    <row r="678244" spans="16:16" x14ac:dyDescent="0.3">
      <c r="P678244" s="83"/>
    </row>
    <row r="678245" spans="16:16" x14ac:dyDescent="0.3">
      <c r="P678245" s="83"/>
    </row>
    <row r="678246" spans="16:16" x14ac:dyDescent="0.3">
      <c r="P678246" s="83"/>
    </row>
    <row r="678247" spans="16:16" x14ac:dyDescent="0.3">
      <c r="P678247" s="83"/>
    </row>
    <row r="678248" spans="16:16" x14ac:dyDescent="0.3">
      <c r="P678248" s="83"/>
    </row>
    <row r="678249" spans="16:16" x14ac:dyDescent="0.3">
      <c r="P678249" s="83"/>
    </row>
    <row r="678250" spans="16:16" x14ac:dyDescent="0.3">
      <c r="P678250" s="83"/>
    </row>
    <row r="678251" spans="16:16" x14ac:dyDescent="0.3">
      <c r="P678251" s="83"/>
    </row>
    <row r="678252" spans="16:16" x14ac:dyDescent="0.3">
      <c r="P678252" s="83"/>
    </row>
    <row r="678253" spans="16:16" x14ac:dyDescent="0.3">
      <c r="P678253" s="83"/>
    </row>
    <row r="678254" spans="16:16" x14ac:dyDescent="0.3">
      <c r="P678254" s="83"/>
    </row>
    <row r="678255" spans="16:16" x14ac:dyDescent="0.3">
      <c r="P678255" s="83"/>
    </row>
    <row r="678256" spans="16:16" x14ac:dyDescent="0.3">
      <c r="P678256" s="83"/>
    </row>
    <row r="678257" spans="16:16" x14ac:dyDescent="0.3">
      <c r="P678257" s="83"/>
    </row>
    <row r="678258" spans="16:16" x14ac:dyDescent="0.3">
      <c r="P678258" s="83"/>
    </row>
    <row r="678259" spans="16:16" x14ac:dyDescent="0.3">
      <c r="P678259" s="83"/>
    </row>
    <row r="678260" spans="16:16" x14ac:dyDescent="0.3">
      <c r="P678260" s="83"/>
    </row>
    <row r="678261" spans="16:16" x14ac:dyDescent="0.3">
      <c r="P678261" s="83"/>
    </row>
    <row r="678262" spans="16:16" x14ac:dyDescent="0.3">
      <c r="P678262" s="83"/>
    </row>
    <row r="678263" spans="16:16" x14ac:dyDescent="0.3">
      <c r="P678263" s="83"/>
    </row>
    <row r="678264" spans="16:16" x14ac:dyDescent="0.3">
      <c r="P678264" s="83"/>
    </row>
    <row r="678265" spans="16:16" x14ac:dyDescent="0.3">
      <c r="P678265" s="83"/>
    </row>
    <row r="678266" spans="16:16" x14ac:dyDescent="0.3">
      <c r="P678266" s="83"/>
    </row>
    <row r="678267" spans="16:16" x14ac:dyDescent="0.3">
      <c r="P678267" s="83"/>
    </row>
    <row r="678268" spans="16:16" x14ac:dyDescent="0.3">
      <c r="P678268" s="83"/>
    </row>
    <row r="678269" spans="16:16" x14ac:dyDescent="0.3">
      <c r="P678269" s="83"/>
    </row>
    <row r="678270" spans="16:16" x14ac:dyDescent="0.3">
      <c r="P678270" s="83"/>
    </row>
    <row r="678271" spans="16:16" x14ac:dyDescent="0.3">
      <c r="P678271" s="83"/>
    </row>
    <row r="678272" spans="16:16" x14ac:dyDescent="0.3">
      <c r="P678272" s="83"/>
    </row>
    <row r="678273" spans="16:16" x14ac:dyDescent="0.3">
      <c r="P678273" s="83"/>
    </row>
    <row r="678274" spans="16:16" x14ac:dyDescent="0.3">
      <c r="P678274" s="83"/>
    </row>
    <row r="678275" spans="16:16" x14ac:dyDescent="0.3">
      <c r="P678275" s="83"/>
    </row>
    <row r="678276" spans="16:16" x14ac:dyDescent="0.3">
      <c r="P678276" s="83"/>
    </row>
    <row r="678277" spans="16:16" x14ac:dyDescent="0.3">
      <c r="P678277" s="83"/>
    </row>
    <row r="678278" spans="16:16" x14ac:dyDescent="0.3">
      <c r="P678278" s="83"/>
    </row>
    <row r="678279" spans="16:16" x14ac:dyDescent="0.3">
      <c r="P678279" s="83"/>
    </row>
    <row r="678280" spans="16:16" x14ac:dyDescent="0.3">
      <c r="P678280" s="83"/>
    </row>
    <row r="678281" spans="16:16" x14ac:dyDescent="0.3">
      <c r="P678281" s="83"/>
    </row>
    <row r="678282" spans="16:16" x14ac:dyDescent="0.3">
      <c r="P678282" s="83"/>
    </row>
    <row r="678283" spans="16:16" x14ac:dyDescent="0.3">
      <c r="P678283" s="83"/>
    </row>
    <row r="678284" spans="16:16" x14ac:dyDescent="0.3">
      <c r="P678284" s="83"/>
    </row>
    <row r="678285" spans="16:16" x14ac:dyDescent="0.3">
      <c r="P678285" s="83"/>
    </row>
    <row r="678286" spans="16:16" x14ac:dyDescent="0.3">
      <c r="P678286" s="83"/>
    </row>
    <row r="678287" spans="16:16" x14ac:dyDescent="0.3">
      <c r="P678287" s="83"/>
    </row>
    <row r="678288" spans="16:16" x14ac:dyDescent="0.3">
      <c r="P678288" s="83"/>
    </row>
    <row r="678289" spans="16:16" x14ac:dyDescent="0.3">
      <c r="P678289" s="83"/>
    </row>
    <row r="678290" spans="16:16" x14ac:dyDescent="0.3">
      <c r="P678290" s="83"/>
    </row>
    <row r="678291" spans="16:16" x14ac:dyDescent="0.3">
      <c r="P678291" s="83"/>
    </row>
    <row r="678292" spans="16:16" x14ac:dyDescent="0.3">
      <c r="P678292" s="83"/>
    </row>
    <row r="678293" spans="16:16" x14ac:dyDescent="0.3">
      <c r="P678293" s="83"/>
    </row>
    <row r="678294" spans="16:16" x14ac:dyDescent="0.3">
      <c r="P678294" s="83"/>
    </row>
    <row r="678295" spans="16:16" x14ac:dyDescent="0.3">
      <c r="P678295" s="83"/>
    </row>
    <row r="678296" spans="16:16" x14ac:dyDescent="0.3">
      <c r="P678296" s="83"/>
    </row>
    <row r="678297" spans="16:16" x14ac:dyDescent="0.3">
      <c r="P678297" s="83"/>
    </row>
    <row r="678298" spans="16:16" x14ac:dyDescent="0.3">
      <c r="P678298" s="83"/>
    </row>
    <row r="678299" spans="16:16" x14ac:dyDescent="0.3">
      <c r="P678299" s="83"/>
    </row>
    <row r="678300" spans="16:16" x14ac:dyDescent="0.3">
      <c r="P678300" s="83"/>
    </row>
    <row r="678301" spans="16:16" x14ac:dyDescent="0.3">
      <c r="P678301" s="83"/>
    </row>
    <row r="678302" spans="16:16" x14ac:dyDescent="0.3">
      <c r="P678302" s="83"/>
    </row>
    <row r="678303" spans="16:16" x14ac:dyDescent="0.3">
      <c r="P678303" s="83"/>
    </row>
    <row r="678304" spans="16:16" x14ac:dyDescent="0.3">
      <c r="P678304" s="83"/>
    </row>
    <row r="678305" spans="16:16" x14ac:dyDescent="0.3">
      <c r="P678305" s="83"/>
    </row>
    <row r="678306" spans="16:16" x14ac:dyDescent="0.3">
      <c r="P678306" s="83"/>
    </row>
    <row r="678307" spans="16:16" x14ac:dyDescent="0.3">
      <c r="P678307" s="83"/>
    </row>
    <row r="678308" spans="16:16" x14ac:dyDescent="0.3">
      <c r="P678308" s="83"/>
    </row>
    <row r="678309" spans="16:16" x14ac:dyDescent="0.3">
      <c r="P678309" s="83"/>
    </row>
    <row r="678310" spans="16:16" x14ac:dyDescent="0.3">
      <c r="P678310" s="83"/>
    </row>
    <row r="678311" spans="16:16" x14ac:dyDescent="0.3">
      <c r="P678311" s="83"/>
    </row>
    <row r="678312" spans="16:16" x14ac:dyDescent="0.3">
      <c r="P678312" s="83"/>
    </row>
    <row r="678313" spans="16:16" x14ac:dyDescent="0.3">
      <c r="P678313" s="83"/>
    </row>
    <row r="678314" spans="16:16" x14ac:dyDescent="0.3">
      <c r="P678314" s="83"/>
    </row>
    <row r="678315" spans="16:16" x14ac:dyDescent="0.3">
      <c r="P678315" s="83"/>
    </row>
    <row r="678316" spans="16:16" x14ac:dyDescent="0.3">
      <c r="P678316" s="83"/>
    </row>
    <row r="678317" spans="16:16" x14ac:dyDescent="0.3">
      <c r="P678317" s="83"/>
    </row>
    <row r="678318" spans="16:16" x14ac:dyDescent="0.3">
      <c r="P678318" s="83"/>
    </row>
    <row r="678319" spans="16:16" x14ac:dyDescent="0.3">
      <c r="P678319" s="83"/>
    </row>
    <row r="678320" spans="16:16" x14ac:dyDescent="0.3">
      <c r="P678320" s="83"/>
    </row>
    <row r="678321" spans="16:16" x14ac:dyDescent="0.3">
      <c r="P678321" s="83"/>
    </row>
    <row r="678322" spans="16:16" x14ac:dyDescent="0.3">
      <c r="P678322" s="83"/>
    </row>
    <row r="678323" spans="16:16" x14ac:dyDescent="0.3">
      <c r="P678323" s="83"/>
    </row>
    <row r="678324" spans="16:16" x14ac:dyDescent="0.3">
      <c r="P678324" s="83"/>
    </row>
    <row r="678325" spans="16:16" x14ac:dyDescent="0.3">
      <c r="P678325" s="83"/>
    </row>
    <row r="678326" spans="16:16" x14ac:dyDescent="0.3">
      <c r="P678326" s="83"/>
    </row>
    <row r="678327" spans="16:16" x14ac:dyDescent="0.3">
      <c r="P678327" s="83"/>
    </row>
    <row r="678328" spans="16:16" x14ac:dyDescent="0.3">
      <c r="P678328" s="83"/>
    </row>
    <row r="678329" spans="16:16" x14ac:dyDescent="0.3">
      <c r="P678329" s="83"/>
    </row>
    <row r="678330" spans="16:16" x14ac:dyDescent="0.3">
      <c r="P678330" s="83"/>
    </row>
    <row r="678331" spans="16:16" x14ac:dyDescent="0.3">
      <c r="P678331" s="83"/>
    </row>
    <row r="678332" spans="16:16" x14ac:dyDescent="0.3">
      <c r="P678332" s="83"/>
    </row>
    <row r="678333" spans="16:16" x14ac:dyDescent="0.3">
      <c r="P678333" s="83"/>
    </row>
    <row r="678334" spans="16:16" x14ac:dyDescent="0.3">
      <c r="P678334" s="83"/>
    </row>
    <row r="678335" spans="16:16" x14ac:dyDescent="0.3">
      <c r="P678335" s="83"/>
    </row>
    <row r="678336" spans="16:16" x14ac:dyDescent="0.3">
      <c r="P678336" s="83"/>
    </row>
    <row r="678337" spans="16:16" x14ac:dyDescent="0.3">
      <c r="P678337" s="83"/>
    </row>
    <row r="678338" spans="16:16" x14ac:dyDescent="0.3">
      <c r="P678338" s="83"/>
    </row>
    <row r="678339" spans="16:16" x14ac:dyDescent="0.3">
      <c r="P678339" s="83"/>
    </row>
    <row r="678340" spans="16:16" x14ac:dyDescent="0.3">
      <c r="P678340" s="83"/>
    </row>
    <row r="678341" spans="16:16" x14ac:dyDescent="0.3">
      <c r="P678341" s="83"/>
    </row>
    <row r="678342" spans="16:16" x14ac:dyDescent="0.3">
      <c r="P678342" s="83"/>
    </row>
    <row r="678343" spans="16:16" x14ac:dyDescent="0.3">
      <c r="P678343" s="83"/>
    </row>
    <row r="678344" spans="16:16" x14ac:dyDescent="0.3">
      <c r="P678344" s="83"/>
    </row>
    <row r="678345" spans="16:16" x14ac:dyDescent="0.3">
      <c r="P678345" s="83"/>
    </row>
    <row r="678346" spans="16:16" x14ac:dyDescent="0.3">
      <c r="P678346" s="83"/>
    </row>
    <row r="678347" spans="16:16" x14ac:dyDescent="0.3">
      <c r="P678347" s="83"/>
    </row>
    <row r="678348" spans="16:16" x14ac:dyDescent="0.3">
      <c r="P678348" s="83"/>
    </row>
    <row r="678349" spans="16:16" x14ac:dyDescent="0.3">
      <c r="P678349" s="83"/>
    </row>
    <row r="678350" spans="16:16" x14ac:dyDescent="0.3">
      <c r="P678350" s="83"/>
    </row>
    <row r="678351" spans="16:16" x14ac:dyDescent="0.3">
      <c r="P678351" s="83"/>
    </row>
    <row r="678352" spans="16:16" x14ac:dyDescent="0.3">
      <c r="P678352" s="83"/>
    </row>
    <row r="678353" spans="16:16" x14ac:dyDescent="0.3">
      <c r="P678353" s="83"/>
    </row>
    <row r="678354" spans="16:16" x14ac:dyDescent="0.3">
      <c r="P678354" s="83"/>
    </row>
    <row r="678355" spans="16:16" x14ac:dyDescent="0.3">
      <c r="P678355" s="83"/>
    </row>
    <row r="678356" spans="16:16" x14ac:dyDescent="0.3">
      <c r="P678356" s="83"/>
    </row>
    <row r="678357" spans="16:16" x14ac:dyDescent="0.3">
      <c r="P678357" s="83"/>
    </row>
    <row r="678358" spans="16:16" x14ac:dyDescent="0.3">
      <c r="P678358" s="83"/>
    </row>
    <row r="678359" spans="16:16" x14ac:dyDescent="0.3">
      <c r="P678359" s="83"/>
    </row>
    <row r="678360" spans="16:16" x14ac:dyDescent="0.3">
      <c r="P678360" s="83"/>
    </row>
    <row r="678361" spans="16:16" x14ac:dyDescent="0.3">
      <c r="P678361" s="83"/>
    </row>
    <row r="678362" spans="16:16" x14ac:dyDescent="0.3">
      <c r="P678362" s="83"/>
    </row>
    <row r="678363" spans="16:16" x14ac:dyDescent="0.3">
      <c r="P678363" s="83"/>
    </row>
    <row r="678364" spans="16:16" x14ac:dyDescent="0.3">
      <c r="P678364" s="83"/>
    </row>
    <row r="678365" spans="16:16" x14ac:dyDescent="0.3">
      <c r="P678365" s="83"/>
    </row>
    <row r="678366" spans="16:16" x14ac:dyDescent="0.3">
      <c r="P678366" s="83"/>
    </row>
    <row r="678367" spans="16:16" x14ac:dyDescent="0.3">
      <c r="P678367" s="83"/>
    </row>
    <row r="678368" spans="16:16" x14ac:dyDescent="0.3">
      <c r="P678368" s="83"/>
    </row>
    <row r="678369" spans="16:16" x14ac:dyDescent="0.3">
      <c r="P678369" s="83"/>
    </row>
    <row r="678370" spans="16:16" x14ac:dyDescent="0.3">
      <c r="P678370" s="83"/>
    </row>
    <row r="678371" spans="16:16" x14ac:dyDescent="0.3">
      <c r="P678371" s="83"/>
    </row>
    <row r="678372" spans="16:16" x14ac:dyDescent="0.3">
      <c r="P678372" s="83"/>
    </row>
    <row r="678373" spans="16:16" x14ac:dyDescent="0.3">
      <c r="P678373" s="83"/>
    </row>
    <row r="678374" spans="16:16" x14ac:dyDescent="0.3">
      <c r="P678374" s="83"/>
    </row>
    <row r="678375" spans="16:16" x14ac:dyDescent="0.3">
      <c r="P678375" s="83"/>
    </row>
    <row r="678376" spans="16:16" x14ac:dyDescent="0.3">
      <c r="P678376" s="83"/>
    </row>
    <row r="678377" spans="16:16" x14ac:dyDescent="0.3">
      <c r="P678377" s="83"/>
    </row>
    <row r="678378" spans="16:16" x14ac:dyDescent="0.3">
      <c r="P678378" s="83"/>
    </row>
    <row r="678379" spans="16:16" x14ac:dyDescent="0.3">
      <c r="P678379" s="83"/>
    </row>
    <row r="678380" spans="16:16" x14ac:dyDescent="0.3">
      <c r="P678380" s="83"/>
    </row>
    <row r="678381" spans="16:16" x14ac:dyDescent="0.3">
      <c r="P678381" s="83"/>
    </row>
    <row r="678382" spans="16:16" x14ac:dyDescent="0.3">
      <c r="P678382" s="83"/>
    </row>
    <row r="678383" spans="16:16" x14ac:dyDescent="0.3">
      <c r="P678383" s="83"/>
    </row>
    <row r="678384" spans="16:16" x14ac:dyDescent="0.3">
      <c r="P678384" s="83"/>
    </row>
    <row r="678385" spans="16:16" x14ac:dyDescent="0.3">
      <c r="P678385" s="83"/>
    </row>
    <row r="678386" spans="16:16" x14ac:dyDescent="0.3">
      <c r="P678386" s="83"/>
    </row>
    <row r="678387" spans="16:16" x14ac:dyDescent="0.3">
      <c r="P678387" s="83"/>
    </row>
    <row r="678388" spans="16:16" x14ac:dyDescent="0.3">
      <c r="P678388" s="83"/>
    </row>
    <row r="678389" spans="16:16" x14ac:dyDescent="0.3">
      <c r="P678389" s="83"/>
    </row>
    <row r="678390" spans="16:16" x14ac:dyDescent="0.3">
      <c r="P678390" s="83"/>
    </row>
    <row r="678391" spans="16:16" x14ac:dyDescent="0.3">
      <c r="P678391" s="83"/>
    </row>
    <row r="678392" spans="16:16" x14ac:dyDescent="0.3">
      <c r="P678392" s="83"/>
    </row>
    <row r="678393" spans="16:16" x14ac:dyDescent="0.3">
      <c r="P678393" s="83"/>
    </row>
    <row r="678394" spans="16:16" x14ac:dyDescent="0.3">
      <c r="P678394" s="83"/>
    </row>
    <row r="678395" spans="16:16" x14ac:dyDescent="0.3">
      <c r="P678395" s="83"/>
    </row>
    <row r="678396" spans="16:16" x14ac:dyDescent="0.3">
      <c r="P678396" s="83"/>
    </row>
    <row r="678397" spans="16:16" x14ac:dyDescent="0.3">
      <c r="P678397" s="83"/>
    </row>
    <row r="678398" spans="16:16" x14ac:dyDescent="0.3">
      <c r="P678398" s="83"/>
    </row>
    <row r="678399" spans="16:16" x14ac:dyDescent="0.3">
      <c r="P678399" s="83"/>
    </row>
    <row r="678400" spans="16:16" x14ac:dyDescent="0.3">
      <c r="P678400" s="83"/>
    </row>
    <row r="678401" spans="16:16" x14ac:dyDescent="0.3">
      <c r="P678401" s="83"/>
    </row>
    <row r="678402" spans="16:16" x14ac:dyDescent="0.3">
      <c r="P678402" s="83"/>
    </row>
    <row r="678403" spans="16:16" x14ac:dyDescent="0.3">
      <c r="P678403" s="83"/>
    </row>
    <row r="678404" spans="16:16" x14ac:dyDescent="0.3">
      <c r="P678404" s="83"/>
    </row>
    <row r="678405" spans="16:16" x14ac:dyDescent="0.3">
      <c r="P678405" s="83"/>
    </row>
    <row r="678406" spans="16:16" x14ac:dyDescent="0.3">
      <c r="P678406" s="83"/>
    </row>
    <row r="678407" spans="16:16" x14ac:dyDescent="0.3">
      <c r="P678407" s="83"/>
    </row>
    <row r="678408" spans="16:16" x14ac:dyDescent="0.3">
      <c r="P678408" s="83"/>
    </row>
    <row r="678409" spans="16:16" x14ac:dyDescent="0.3">
      <c r="P678409" s="83"/>
    </row>
    <row r="678410" spans="16:16" x14ac:dyDescent="0.3">
      <c r="P678410" s="83"/>
    </row>
    <row r="678411" spans="16:16" x14ac:dyDescent="0.3">
      <c r="P678411" s="83"/>
    </row>
    <row r="678412" spans="16:16" x14ac:dyDescent="0.3">
      <c r="P678412" s="83"/>
    </row>
    <row r="678413" spans="16:16" x14ac:dyDescent="0.3">
      <c r="P678413" s="83"/>
    </row>
    <row r="678414" spans="16:16" x14ac:dyDescent="0.3">
      <c r="P678414" s="83"/>
    </row>
    <row r="678415" spans="16:16" x14ac:dyDescent="0.3">
      <c r="P678415" s="83"/>
    </row>
    <row r="678416" spans="16:16" x14ac:dyDescent="0.3">
      <c r="P678416" s="83"/>
    </row>
    <row r="678417" spans="16:16" x14ac:dyDescent="0.3">
      <c r="P678417" s="83"/>
    </row>
    <row r="678418" spans="16:16" x14ac:dyDescent="0.3">
      <c r="P678418" s="83"/>
    </row>
    <row r="678419" spans="16:16" x14ac:dyDescent="0.3">
      <c r="P678419" s="83"/>
    </row>
    <row r="678420" spans="16:16" x14ac:dyDescent="0.3">
      <c r="P678420" s="83"/>
    </row>
    <row r="678421" spans="16:16" x14ac:dyDescent="0.3">
      <c r="P678421" s="83"/>
    </row>
    <row r="678422" spans="16:16" x14ac:dyDescent="0.3">
      <c r="P678422" s="83"/>
    </row>
    <row r="678423" spans="16:16" x14ac:dyDescent="0.3">
      <c r="P678423" s="83"/>
    </row>
    <row r="678424" spans="16:16" x14ac:dyDescent="0.3">
      <c r="P678424" s="83"/>
    </row>
    <row r="678425" spans="16:16" x14ac:dyDescent="0.3">
      <c r="P678425" s="83"/>
    </row>
    <row r="678426" spans="16:16" x14ac:dyDescent="0.3">
      <c r="P678426" s="83"/>
    </row>
    <row r="678427" spans="16:16" x14ac:dyDescent="0.3">
      <c r="P678427" s="83"/>
    </row>
    <row r="678428" spans="16:16" x14ac:dyDescent="0.3">
      <c r="P678428" s="83"/>
    </row>
    <row r="678429" spans="16:16" x14ac:dyDescent="0.3">
      <c r="P678429" s="83"/>
    </row>
    <row r="678430" spans="16:16" x14ac:dyDescent="0.3">
      <c r="P678430" s="83"/>
    </row>
    <row r="678431" spans="16:16" x14ac:dyDescent="0.3">
      <c r="P678431" s="83"/>
    </row>
    <row r="678432" spans="16:16" x14ac:dyDescent="0.3">
      <c r="P678432" s="83"/>
    </row>
    <row r="678433" spans="16:16" x14ac:dyDescent="0.3">
      <c r="P678433" s="83"/>
    </row>
    <row r="678434" spans="16:16" x14ac:dyDescent="0.3">
      <c r="P678434" s="83"/>
    </row>
    <row r="678435" spans="16:16" x14ac:dyDescent="0.3">
      <c r="P678435" s="83"/>
    </row>
    <row r="678436" spans="16:16" x14ac:dyDescent="0.3">
      <c r="P678436" s="83"/>
    </row>
    <row r="678437" spans="16:16" x14ac:dyDescent="0.3">
      <c r="P678437" s="83"/>
    </row>
    <row r="678438" spans="16:16" x14ac:dyDescent="0.3">
      <c r="P678438" s="83"/>
    </row>
    <row r="678439" spans="16:16" x14ac:dyDescent="0.3">
      <c r="P678439" s="83"/>
    </row>
    <row r="678440" spans="16:16" x14ac:dyDescent="0.3">
      <c r="P678440" s="83"/>
    </row>
    <row r="678441" spans="16:16" x14ac:dyDescent="0.3">
      <c r="P678441" s="83"/>
    </row>
    <row r="678442" spans="16:16" x14ac:dyDescent="0.3">
      <c r="P678442" s="83"/>
    </row>
    <row r="678443" spans="16:16" x14ac:dyDescent="0.3">
      <c r="P678443" s="83"/>
    </row>
    <row r="678444" spans="16:16" x14ac:dyDescent="0.3">
      <c r="P678444" s="83"/>
    </row>
    <row r="678445" spans="16:16" x14ac:dyDescent="0.3">
      <c r="P678445" s="83"/>
    </row>
    <row r="678446" spans="16:16" x14ac:dyDescent="0.3">
      <c r="P678446" s="83"/>
    </row>
    <row r="678447" spans="16:16" x14ac:dyDescent="0.3">
      <c r="P678447" s="83"/>
    </row>
    <row r="678448" spans="16:16" x14ac:dyDescent="0.3">
      <c r="P678448" s="83"/>
    </row>
    <row r="678449" spans="16:16" x14ac:dyDescent="0.3">
      <c r="P678449" s="83"/>
    </row>
    <row r="678450" spans="16:16" x14ac:dyDescent="0.3">
      <c r="P678450" s="83"/>
    </row>
    <row r="678451" spans="16:16" x14ac:dyDescent="0.3">
      <c r="P678451" s="83"/>
    </row>
    <row r="678452" spans="16:16" x14ac:dyDescent="0.3">
      <c r="P678452" s="83"/>
    </row>
    <row r="678453" spans="16:16" x14ac:dyDescent="0.3">
      <c r="P678453" s="83"/>
    </row>
    <row r="678454" spans="16:16" x14ac:dyDescent="0.3">
      <c r="P678454" s="83"/>
    </row>
    <row r="678455" spans="16:16" x14ac:dyDescent="0.3">
      <c r="P678455" s="83"/>
    </row>
    <row r="678456" spans="16:16" x14ac:dyDescent="0.3">
      <c r="P678456" s="83"/>
    </row>
    <row r="678457" spans="16:16" x14ac:dyDescent="0.3">
      <c r="P678457" s="83"/>
    </row>
    <row r="678458" spans="16:16" x14ac:dyDescent="0.3">
      <c r="P678458" s="83"/>
    </row>
    <row r="678459" spans="16:16" x14ac:dyDescent="0.3">
      <c r="P678459" s="83"/>
    </row>
    <row r="678460" spans="16:16" x14ac:dyDescent="0.3">
      <c r="P678460" s="83"/>
    </row>
    <row r="678461" spans="16:16" x14ac:dyDescent="0.3">
      <c r="P678461" s="83"/>
    </row>
    <row r="678462" spans="16:16" x14ac:dyDescent="0.3">
      <c r="P678462" s="83"/>
    </row>
    <row r="678463" spans="16:16" x14ac:dyDescent="0.3">
      <c r="P678463" s="83"/>
    </row>
    <row r="678464" spans="16:16" x14ac:dyDescent="0.3">
      <c r="P678464" s="83"/>
    </row>
    <row r="678465" spans="16:16" x14ac:dyDescent="0.3">
      <c r="P678465" s="83"/>
    </row>
    <row r="678466" spans="16:16" x14ac:dyDescent="0.3">
      <c r="P678466" s="83"/>
    </row>
    <row r="678467" spans="16:16" x14ac:dyDescent="0.3">
      <c r="P678467" s="83"/>
    </row>
    <row r="678468" spans="16:16" x14ac:dyDescent="0.3">
      <c r="P678468" s="83"/>
    </row>
    <row r="678469" spans="16:16" x14ac:dyDescent="0.3">
      <c r="P678469" s="83"/>
    </row>
    <row r="678470" spans="16:16" x14ac:dyDescent="0.3">
      <c r="P678470" s="83"/>
    </row>
    <row r="678471" spans="16:16" x14ac:dyDescent="0.3">
      <c r="P678471" s="83"/>
    </row>
    <row r="678472" spans="16:16" x14ac:dyDescent="0.3">
      <c r="P678472" s="83"/>
    </row>
    <row r="678473" spans="16:16" x14ac:dyDescent="0.3">
      <c r="P678473" s="83"/>
    </row>
    <row r="678474" spans="16:16" x14ac:dyDescent="0.3">
      <c r="P678474" s="83"/>
    </row>
    <row r="678475" spans="16:16" x14ac:dyDescent="0.3">
      <c r="P678475" s="83"/>
    </row>
    <row r="678476" spans="16:16" x14ac:dyDescent="0.3">
      <c r="P678476" s="83"/>
    </row>
    <row r="678477" spans="16:16" x14ac:dyDescent="0.3">
      <c r="P678477" s="83"/>
    </row>
    <row r="678478" spans="16:16" x14ac:dyDescent="0.3">
      <c r="P678478" s="83"/>
    </row>
    <row r="678479" spans="16:16" x14ac:dyDescent="0.3">
      <c r="P678479" s="83"/>
    </row>
    <row r="678480" spans="16:16" x14ac:dyDescent="0.3">
      <c r="P678480" s="83"/>
    </row>
    <row r="678481" spans="16:16" x14ac:dyDescent="0.3">
      <c r="P678481" s="83"/>
    </row>
    <row r="678482" spans="16:16" x14ac:dyDescent="0.3">
      <c r="P678482" s="83"/>
    </row>
    <row r="678483" spans="16:16" x14ac:dyDescent="0.3">
      <c r="P678483" s="83"/>
    </row>
    <row r="678484" spans="16:16" x14ac:dyDescent="0.3">
      <c r="P678484" s="83"/>
    </row>
    <row r="678485" spans="16:16" x14ac:dyDescent="0.3">
      <c r="P678485" s="83"/>
    </row>
    <row r="678486" spans="16:16" x14ac:dyDescent="0.3">
      <c r="P678486" s="83"/>
    </row>
    <row r="678487" spans="16:16" x14ac:dyDescent="0.3">
      <c r="P678487" s="83"/>
    </row>
    <row r="678488" spans="16:16" x14ac:dyDescent="0.3">
      <c r="P678488" s="83"/>
    </row>
    <row r="678489" spans="16:16" x14ac:dyDescent="0.3">
      <c r="P678489" s="83"/>
    </row>
    <row r="678490" spans="16:16" x14ac:dyDescent="0.3">
      <c r="P678490" s="83"/>
    </row>
    <row r="678491" spans="16:16" x14ac:dyDescent="0.3">
      <c r="P678491" s="83"/>
    </row>
    <row r="678492" spans="16:16" x14ac:dyDescent="0.3">
      <c r="P678492" s="83"/>
    </row>
    <row r="678493" spans="16:16" x14ac:dyDescent="0.3">
      <c r="P678493" s="83"/>
    </row>
    <row r="678494" spans="16:16" x14ac:dyDescent="0.3">
      <c r="P678494" s="83"/>
    </row>
    <row r="678495" spans="16:16" x14ac:dyDescent="0.3">
      <c r="P678495" s="83"/>
    </row>
    <row r="678496" spans="16:16" x14ac:dyDescent="0.3">
      <c r="P678496" s="83"/>
    </row>
    <row r="678497" spans="16:16" x14ac:dyDescent="0.3">
      <c r="P678497" s="83"/>
    </row>
    <row r="678498" spans="16:16" x14ac:dyDescent="0.3">
      <c r="P678498" s="83"/>
    </row>
    <row r="678499" spans="16:16" x14ac:dyDescent="0.3">
      <c r="P678499" s="83"/>
    </row>
    <row r="678500" spans="16:16" x14ac:dyDescent="0.3">
      <c r="P678500" s="83"/>
    </row>
    <row r="678501" spans="16:16" x14ac:dyDescent="0.3">
      <c r="P678501" s="83"/>
    </row>
    <row r="678502" spans="16:16" x14ac:dyDescent="0.3">
      <c r="P678502" s="83"/>
    </row>
    <row r="678503" spans="16:16" x14ac:dyDescent="0.3">
      <c r="P678503" s="83"/>
    </row>
    <row r="678504" spans="16:16" x14ac:dyDescent="0.3">
      <c r="P678504" s="83"/>
    </row>
    <row r="678505" spans="16:16" x14ac:dyDescent="0.3">
      <c r="P678505" s="83"/>
    </row>
    <row r="678506" spans="16:16" x14ac:dyDescent="0.3">
      <c r="P678506" s="83"/>
    </row>
    <row r="678507" spans="16:16" x14ac:dyDescent="0.3">
      <c r="P678507" s="83"/>
    </row>
    <row r="678508" spans="16:16" x14ac:dyDescent="0.3">
      <c r="P678508" s="83"/>
    </row>
    <row r="678509" spans="16:16" x14ac:dyDescent="0.3">
      <c r="P678509" s="83"/>
    </row>
    <row r="678510" spans="16:16" x14ac:dyDescent="0.3">
      <c r="P678510" s="83"/>
    </row>
    <row r="678511" spans="16:16" x14ac:dyDescent="0.3">
      <c r="P678511" s="83"/>
    </row>
    <row r="678512" spans="16:16" x14ac:dyDescent="0.3">
      <c r="P678512" s="83"/>
    </row>
    <row r="678513" spans="16:16" x14ac:dyDescent="0.3">
      <c r="P678513" s="83"/>
    </row>
    <row r="678514" spans="16:16" x14ac:dyDescent="0.3">
      <c r="P678514" s="83"/>
    </row>
    <row r="678515" spans="16:16" x14ac:dyDescent="0.3">
      <c r="P678515" s="83"/>
    </row>
    <row r="678516" spans="16:16" x14ac:dyDescent="0.3">
      <c r="P678516" s="83"/>
    </row>
    <row r="678517" spans="16:16" x14ac:dyDescent="0.3">
      <c r="P678517" s="83"/>
    </row>
    <row r="678518" spans="16:16" x14ac:dyDescent="0.3">
      <c r="P678518" s="83"/>
    </row>
    <row r="678519" spans="16:16" x14ac:dyDescent="0.3">
      <c r="P678519" s="83"/>
    </row>
    <row r="678520" spans="16:16" x14ac:dyDescent="0.3">
      <c r="P678520" s="83"/>
    </row>
    <row r="678521" spans="16:16" x14ac:dyDescent="0.3">
      <c r="P678521" s="83"/>
    </row>
    <row r="678522" spans="16:16" x14ac:dyDescent="0.3">
      <c r="P678522" s="83"/>
    </row>
    <row r="678523" spans="16:16" x14ac:dyDescent="0.3">
      <c r="P678523" s="83"/>
    </row>
    <row r="678524" spans="16:16" x14ac:dyDescent="0.3">
      <c r="P678524" s="83"/>
    </row>
    <row r="678525" spans="16:16" x14ac:dyDescent="0.3">
      <c r="P678525" s="83"/>
    </row>
    <row r="678526" spans="16:16" x14ac:dyDescent="0.3">
      <c r="P678526" s="83"/>
    </row>
    <row r="678527" spans="16:16" x14ac:dyDescent="0.3">
      <c r="P678527" s="83"/>
    </row>
    <row r="678528" spans="16:16" x14ac:dyDescent="0.3">
      <c r="P678528" s="83"/>
    </row>
    <row r="678529" spans="16:16" x14ac:dyDescent="0.3">
      <c r="P678529" s="83"/>
    </row>
    <row r="678530" spans="16:16" x14ac:dyDescent="0.3">
      <c r="P678530" s="83"/>
    </row>
    <row r="678531" spans="16:16" x14ac:dyDescent="0.3">
      <c r="P678531" s="83"/>
    </row>
    <row r="678532" spans="16:16" x14ac:dyDescent="0.3">
      <c r="P678532" s="83"/>
    </row>
    <row r="678533" spans="16:16" x14ac:dyDescent="0.3">
      <c r="P678533" s="83"/>
    </row>
    <row r="678534" spans="16:16" x14ac:dyDescent="0.3">
      <c r="P678534" s="83"/>
    </row>
    <row r="678535" spans="16:16" x14ac:dyDescent="0.3">
      <c r="P678535" s="83"/>
    </row>
    <row r="678536" spans="16:16" x14ac:dyDescent="0.3">
      <c r="P678536" s="83"/>
    </row>
    <row r="678537" spans="16:16" x14ac:dyDescent="0.3">
      <c r="P678537" s="83"/>
    </row>
    <row r="678538" spans="16:16" x14ac:dyDescent="0.3">
      <c r="P678538" s="83"/>
    </row>
    <row r="678539" spans="16:16" x14ac:dyDescent="0.3">
      <c r="P678539" s="83"/>
    </row>
    <row r="678540" spans="16:16" x14ac:dyDescent="0.3">
      <c r="P678540" s="83"/>
    </row>
    <row r="678541" spans="16:16" x14ac:dyDescent="0.3">
      <c r="P678541" s="83"/>
    </row>
    <row r="678542" spans="16:16" x14ac:dyDescent="0.3">
      <c r="P678542" s="83"/>
    </row>
    <row r="678543" spans="16:16" x14ac:dyDescent="0.3">
      <c r="P678543" s="83"/>
    </row>
    <row r="678544" spans="16:16" x14ac:dyDescent="0.3">
      <c r="P678544" s="83"/>
    </row>
    <row r="678545" spans="16:16" x14ac:dyDescent="0.3">
      <c r="P678545" s="83"/>
    </row>
    <row r="678546" spans="16:16" x14ac:dyDescent="0.3">
      <c r="P678546" s="83"/>
    </row>
    <row r="678547" spans="16:16" x14ac:dyDescent="0.3">
      <c r="P678547" s="83"/>
    </row>
    <row r="678548" spans="16:16" x14ac:dyDescent="0.3">
      <c r="P678548" s="83"/>
    </row>
    <row r="678549" spans="16:16" x14ac:dyDescent="0.3">
      <c r="P678549" s="83"/>
    </row>
    <row r="678550" spans="16:16" x14ac:dyDescent="0.3">
      <c r="P678550" s="83"/>
    </row>
    <row r="678551" spans="16:16" x14ac:dyDescent="0.3">
      <c r="P678551" s="83"/>
    </row>
    <row r="678552" spans="16:16" x14ac:dyDescent="0.3">
      <c r="P678552" s="83"/>
    </row>
    <row r="678553" spans="16:16" x14ac:dyDescent="0.3">
      <c r="P678553" s="83"/>
    </row>
    <row r="678554" spans="16:16" x14ac:dyDescent="0.3">
      <c r="P678554" s="83"/>
    </row>
    <row r="678555" spans="16:16" x14ac:dyDescent="0.3">
      <c r="P678555" s="83"/>
    </row>
    <row r="678556" spans="16:16" x14ac:dyDescent="0.3">
      <c r="P678556" s="83"/>
    </row>
    <row r="678557" spans="16:16" x14ac:dyDescent="0.3">
      <c r="P678557" s="83"/>
    </row>
    <row r="678558" spans="16:16" x14ac:dyDescent="0.3">
      <c r="P678558" s="83"/>
    </row>
    <row r="678559" spans="16:16" x14ac:dyDescent="0.3">
      <c r="P678559" s="83"/>
    </row>
    <row r="678560" spans="16:16" x14ac:dyDescent="0.3">
      <c r="P678560" s="83"/>
    </row>
    <row r="678561" spans="16:16" x14ac:dyDescent="0.3">
      <c r="P678561" s="83"/>
    </row>
    <row r="678562" spans="16:16" x14ac:dyDescent="0.3">
      <c r="P678562" s="83"/>
    </row>
    <row r="678563" spans="16:16" x14ac:dyDescent="0.3">
      <c r="P678563" s="83"/>
    </row>
    <row r="678564" spans="16:16" x14ac:dyDescent="0.3">
      <c r="P678564" s="83"/>
    </row>
    <row r="678565" spans="16:16" x14ac:dyDescent="0.3">
      <c r="P678565" s="83"/>
    </row>
    <row r="678566" spans="16:16" x14ac:dyDescent="0.3">
      <c r="P678566" s="83"/>
    </row>
    <row r="678567" spans="16:16" x14ac:dyDescent="0.3">
      <c r="P678567" s="83"/>
    </row>
    <row r="678568" spans="16:16" x14ac:dyDescent="0.3">
      <c r="P678568" s="83"/>
    </row>
    <row r="678569" spans="16:16" x14ac:dyDescent="0.3">
      <c r="P678569" s="83"/>
    </row>
    <row r="678570" spans="16:16" x14ac:dyDescent="0.3">
      <c r="P678570" s="83"/>
    </row>
    <row r="678571" spans="16:16" x14ac:dyDescent="0.3">
      <c r="P678571" s="83"/>
    </row>
    <row r="678572" spans="16:16" x14ac:dyDescent="0.3">
      <c r="P678572" s="83"/>
    </row>
    <row r="678573" spans="16:16" x14ac:dyDescent="0.3">
      <c r="P678573" s="83"/>
    </row>
    <row r="678574" spans="16:16" x14ac:dyDescent="0.3">
      <c r="P678574" s="83"/>
    </row>
    <row r="678575" spans="16:16" x14ac:dyDescent="0.3">
      <c r="P678575" s="83"/>
    </row>
    <row r="678576" spans="16:16" x14ac:dyDescent="0.3">
      <c r="P678576" s="83"/>
    </row>
    <row r="678577" spans="16:16" x14ac:dyDescent="0.3">
      <c r="P678577" s="83"/>
    </row>
    <row r="678578" spans="16:16" x14ac:dyDescent="0.3">
      <c r="P678578" s="83"/>
    </row>
    <row r="678579" spans="16:16" x14ac:dyDescent="0.3">
      <c r="P678579" s="83"/>
    </row>
    <row r="678580" spans="16:16" x14ac:dyDescent="0.3">
      <c r="P678580" s="83"/>
    </row>
    <row r="678581" spans="16:16" x14ac:dyDescent="0.3">
      <c r="P678581" s="83"/>
    </row>
    <row r="678582" spans="16:16" x14ac:dyDescent="0.3">
      <c r="P678582" s="83"/>
    </row>
    <row r="678583" spans="16:16" x14ac:dyDescent="0.3">
      <c r="P678583" s="83"/>
    </row>
    <row r="678584" spans="16:16" x14ac:dyDescent="0.3">
      <c r="P678584" s="83"/>
    </row>
    <row r="678585" spans="16:16" x14ac:dyDescent="0.3">
      <c r="P678585" s="83"/>
    </row>
    <row r="678586" spans="16:16" x14ac:dyDescent="0.3">
      <c r="P678586" s="83"/>
    </row>
    <row r="678587" spans="16:16" x14ac:dyDescent="0.3">
      <c r="P678587" s="83"/>
    </row>
    <row r="678588" spans="16:16" x14ac:dyDescent="0.3">
      <c r="P678588" s="83"/>
    </row>
    <row r="678589" spans="16:16" x14ac:dyDescent="0.3">
      <c r="P678589" s="83"/>
    </row>
    <row r="678590" spans="16:16" x14ac:dyDescent="0.3">
      <c r="P678590" s="83"/>
    </row>
    <row r="678591" spans="16:16" x14ac:dyDescent="0.3">
      <c r="P678591" s="83"/>
    </row>
    <row r="678592" spans="16:16" x14ac:dyDescent="0.3">
      <c r="P678592" s="83"/>
    </row>
    <row r="678593" spans="16:16" x14ac:dyDescent="0.3">
      <c r="P678593" s="83"/>
    </row>
    <row r="678594" spans="16:16" x14ac:dyDescent="0.3">
      <c r="P678594" s="83"/>
    </row>
    <row r="678595" spans="16:16" x14ac:dyDescent="0.3">
      <c r="P678595" s="83"/>
    </row>
    <row r="678596" spans="16:16" x14ac:dyDescent="0.3">
      <c r="P678596" s="83"/>
    </row>
    <row r="678597" spans="16:16" x14ac:dyDescent="0.3">
      <c r="P678597" s="83"/>
    </row>
    <row r="678598" spans="16:16" x14ac:dyDescent="0.3">
      <c r="P678598" s="83"/>
    </row>
    <row r="678599" spans="16:16" x14ac:dyDescent="0.3">
      <c r="P678599" s="83"/>
    </row>
    <row r="678600" spans="16:16" x14ac:dyDescent="0.3">
      <c r="P678600" s="83"/>
    </row>
    <row r="678601" spans="16:16" x14ac:dyDescent="0.3">
      <c r="P678601" s="83"/>
    </row>
    <row r="678602" spans="16:16" x14ac:dyDescent="0.3">
      <c r="P678602" s="83"/>
    </row>
    <row r="678603" spans="16:16" x14ac:dyDescent="0.3">
      <c r="P678603" s="83"/>
    </row>
    <row r="678604" spans="16:16" x14ac:dyDescent="0.3">
      <c r="P678604" s="83"/>
    </row>
    <row r="678605" spans="16:16" x14ac:dyDescent="0.3">
      <c r="P678605" s="83"/>
    </row>
    <row r="678606" spans="16:16" x14ac:dyDescent="0.3">
      <c r="P678606" s="83"/>
    </row>
    <row r="678607" spans="16:16" x14ac:dyDescent="0.3">
      <c r="P678607" s="83"/>
    </row>
    <row r="678608" spans="16:16" x14ac:dyDescent="0.3">
      <c r="P678608" s="83"/>
    </row>
    <row r="678609" spans="16:16" x14ac:dyDescent="0.3">
      <c r="P678609" s="83"/>
    </row>
    <row r="678610" spans="16:16" x14ac:dyDescent="0.3">
      <c r="P678610" s="83"/>
    </row>
    <row r="678611" spans="16:16" x14ac:dyDescent="0.3">
      <c r="P678611" s="83"/>
    </row>
    <row r="678612" spans="16:16" x14ac:dyDescent="0.3">
      <c r="P678612" s="83"/>
    </row>
    <row r="678613" spans="16:16" x14ac:dyDescent="0.3">
      <c r="P678613" s="83"/>
    </row>
    <row r="678614" spans="16:16" x14ac:dyDescent="0.3">
      <c r="P678614" s="83"/>
    </row>
    <row r="678615" spans="16:16" x14ac:dyDescent="0.3">
      <c r="P678615" s="83"/>
    </row>
    <row r="678616" spans="16:16" x14ac:dyDescent="0.3">
      <c r="P678616" s="83"/>
    </row>
    <row r="678617" spans="16:16" x14ac:dyDescent="0.3">
      <c r="P678617" s="83"/>
    </row>
    <row r="678618" spans="16:16" x14ac:dyDescent="0.3">
      <c r="P678618" s="83"/>
    </row>
    <row r="678619" spans="16:16" x14ac:dyDescent="0.3">
      <c r="P678619" s="83"/>
    </row>
    <row r="678620" spans="16:16" x14ac:dyDescent="0.3">
      <c r="P678620" s="83"/>
    </row>
    <row r="678621" spans="16:16" x14ac:dyDescent="0.3">
      <c r="P678621" s="83"/>
    </row>
    <row r="678622" spans="16:16" x14ac:dyDescent="0.3">
      <c r="P678622" s="83"/>
    </row>
    <row r="678623" spans="16:16" x14ac:dyDescent="0.3">
      <c r="P678623" s="83"/>
    </row>
    <row r="678624" spans="16:16" x14ac:dyDescent="0.3">
      <c r="P678624" s="83"/>
    </row>
    <row r="678625" spans="16:16" x14ac:dyDescent="0.3">
      <c r="P678625" s="83"/>
    </row>
    <row r="678626" spans="16:16" x14ac:dyDescent="0.3">
      <c r="P678626" s="83"/>
    </row>
    <row r="678627" spans="16:16" x14ac:dyDescent="0.3">
      <c r="P678627" s="83"/>
    </row>
    <row r="678628" spans="16:16" x14ac:dyDescent="0.3">
      <c r="P678628" s="83"/>
    </row>
    <row r="678629" spans="16:16" x14ac:dyDescent="0.3">
      <c r="P678629" s="83"/>
    </row>
    <row r="678630" spans="16:16" x14ac:dyDescent="0.3">
      <c r="P678630" s="83"/>
    </row>
    <row r="678631" spans="16:16" x14ac:dyDescent="0.3">
      <c r="P678631" s="83"/>
    </row>
    <row r="678632" spans="16:16" x14ac:dyDescent="0.3">
      <c r="P678632" s="83"/>
    </row>
    <row r="678633" spans="16:16" x14ac:dyDescent="0.3">
      <c r="P678633" s="83"/>
    </row>
    <row r="678634" spans="16:16" x14ac:dyDescent="0.3">
      <c r="P678634" s="83"/>
    </row>
    <row r="678635" spans="16:16" x14ac:dyDescent="0.3">
      <c r="P678635" s="83"/>
    </row>
    <row r="678636" spans="16:16" x14ac:dyDescent="0.3">
      <c r="P678636" s="83"/>
    </row>
    <row r="678637" spans="16:16" x14ac:dyDescent="0.3">
      <c r="P678637" s="83"/>
    </row>
    <row r="678638" spans="16:16" x14ac:dyDescent="0.3">
      <c r="P678638" s="83"/>
    </row>
    <row r="678639" spans="16:16" x14ac:dyDescent="0.3">
      <c r="P678639" s="83"/>
    </row>
    <row r="678640" spans="16:16" x14ac:dyDescent="0.3">
      <c r="P678640" s="83"/>
    </row>
    <row r="678641" spans="16:16" x14ac:dyDescent="0.3">
      <c r="P678641" s="83"/>
    </row>
    <row r="678642" spans="16:16" x14ac:dyDescent="0.3">
      <c r="P678642" s="83"/>
    </row>
    <row r="678643" spans="16:16" x14ac:dyDescent="0.3">
      <c r="P678643" s="83"/>
    </row>
    <row r="678644" spans="16:16" x14ac:dyDescent="0.3">
      <c r="P678644" s="83"/>
    </row>
    <row r="678645" spans="16:16" x14ac:dyDescent="0.3">
      <c r="P678645" s="83"/>
    </row>
    <row r="678646" spans="16:16" x14ac:dyDescent="0.3">
      <c r="P678646" s="83"/>
    </row>
    <row r="678647" spans="16:16" x14ac:dyDescent="0.3">
      <c r="P678647" s="83"/>
    </row>
    <row r="678648" spans="16:16" x14ac:dyDescent="0.3">
      <c r="P678648" s="83"/>
    </row>
    <row r="678649" spans="16:16" x14ac:dyDescent="0.3">
      <c r="P678649" s="83"/>
    </row>
    <row r="678650" spans="16:16" x14ac:dyDescent="0.3">
      <c r="P678650" s="83"/>
    </row>
    <row r="678651" spans="16:16" x14ac:dyDescent="0.3">
      <c r="P678651" s="83"/>
    </row>
    <row r="678652" spans="16:16" x14ac:dyDescent="0.3">
      <c r="P678652" s="83"/>
    </row>
    <row r="678653" spans="16:16" x14ac:dyDescent="0.3">
      <c r="P678653" s="83"/>
    </row>
    <row r="678654" spans="16:16" x14ac:dyDescent="0.3">
      <c r="P678654" s="83"/>
    </row>
    <row r="678655" spans="16:16" x14ac:dyDescent="0.3">
      <c r="P678655" s="83"/>
    </row>
    <row r="678656" spans="16:16" x14ac:dyDescent="0.3">
      <c r="P678656" s="83"/>
    </row>
    <row r="678657" spans="16:16" x14ac:dyDescent="0.3">
      <c r="P678657" s="83"/>
    </row>
    <row r="678658" spans="16:16" x14ac:dyDescent="0.3">
      <c r="P678658" s="83"/>
    </row>
    <row r="678659" spans="16:16" x14ac:dyDescent="0.3">
      <c r="P678659" s="83"/>
    </row>
    <row r="678660" spans="16:16" x14ac:dyDescent="0.3">
      <c r="P678660" s="83"/>
    </row>
    <row r="678661" spans="16:16" x14ac:dyDescent="0.3">
      <c r="P678661" s="83"/>
    </row>
    <row r="678662" spans="16:16" x14ac:dyDescent="0.3">
      <c r="P678662" s="83"/>
    </row>
    <row r="678663" spans="16:16" x14ac:dyDescent="0.3">
      <c r="P678663" s="83"/>
    </row>
    <row r="678664" spans="16:16" x14ac:dyDescent="0.3">
      <c r="P678664" s="83"/>
    </row>
    <row r="678665" spans="16:16" x14ac:dyDescent="0.3">
      <c r="P678665" s="83"/>
    </row>
    <row r="678666" spans="16:16" x14ac:dyDescent="0.3">
      <c r="P678666" s="83"/>
    </row>
    <row r="678667" spans="16:16" x14ac:dyDescent="0.3">
      <c r="P678667" s="83"/>
    </row>
    <row r="678668" spans="16:16" x14ac:dyDescent="0.3">
      <c r="P678668" s="83"/>
    </row>
    <row r="678669" spans="16:16" x14ac:dyDescent="0.3">
      <c r="P678669" s="83"/>
    </row>
    <row r="678670" spans="16:16" x14ac:dyDescent="0.3">
      <c r="P678670" s="83"/>
    </row>
    <row r="678671" spans="16:16" x14ac:dyDescent="0.3">
      <c r="P678671" s="83"/>
    </row>
    <row r="678672" spans="16:16" x14ac:dyDescent="0.3">
      <c r="P678672" s="83"/>
    </row>
    <row r="678673" spans="16:16" x14ac:dyDescent="0.3">
      <c r="P678673" s="83"/>
    </row>
    <row r="678674" spans="16:16" x14ac:dyDescent="0.3">
      <c r="P678674" s="83"/>
    </row>
    <row r="678675" spans="16:16" x14ac:dyDescent="0.3">
      <c r="P678675" s="83"/>
    </row>
    <row r="678676" spans="16:16" x14ac:dyDescent="0.3">
      <c r="P678676" s="83"/>
    </row>
    <row r="678677" spans="16:16" x14ac:dyDescent="0.3">
      <c r="P678677" s="83"/>
    </row>
    <row r="678678" spans="16:16" x14ac:dyDescent="0.3">
      <c r="P678678" s="83"/>
    </row>
    <row r="678679" spans="16:16" x14ac:dyDescent="0.3">
      <c r="P678679" s="83"/>
    </row>
    <row r="678680" spans="16:16" x14ac:dyDescent="0.3">
      <c r="P678680" s="83"/>
    </row>
    <row r="678681" spans="16:16" x14ac:dyDescent="0.3">
      <c r="P678681" s="83"/>
    </row>
    <row r="678682" spans="16:16" x14ac:dyDescent="0.3">
      <c r="P678682" s="83"/>
    </row>
    <row r="678683" spans="16:16" x14ac:dyDescent="0.3">
      <c r="P678683" s="83"/>
    </row>
    <row r="678684" spans="16:16" x14ac:dyDescent="0.3">
      <c r="P678684" s="83"/>
    </row>
    <row r="678685" spans="16:16" x14ac:dyDescent="0.3">
      <c r="P678685" s="83"/>
    </row>
    <row r="678686" spans="16:16" x14ac:dyDescent="0.3">
      <c r="P678686" s="83"/>
    </row>
    <row r="678687" spans="16:16" x14ac:dyDescent="0.3">
      <c r="P678687" s="83"/>
    </row>
    <row r="678688" spans="16:16" x14ac:dyDescent="0.3">
      <c r="P678688" s="83"/>
    </row>
    <row r="678689" spans="16:16" x14ac:dyDescent="0.3">
      <c r="P678689" s="83"/>
    </row>
    <row r="678690" spans="16:16" x14ac:dyDescent="0.3">
      <c r="P678690" s="83"/>
    </row>
    <row r="678691" spans="16:16" x14ac:dyDescent="0.3">
      <c r="P678691" s="83"/>
    </row>
    <row r="678692" spans="16:16" x14ac:dyDescent="0.3">
      <c r="P678692" s="83"/>
    </row>
    <row r="678693" spans="16:16" x14ac:dyDescent="0.3">
      <c r="P678693" s="83"/>
    </row>
    <row r="678694" spans="16:16" x14ac:dyDescent="0.3">
      <c r="P678694" s="83"/>
    </row>
    <row r="678695" spans="16:16" x14ac:dyDescent="0.3">
      <c r="P678695" s="83"/>
    </row>
    <row r="678696" spans="16:16" x14ac:dyDescent="0.3">
      <c r="P678696" s="83"/>
    </row>
    <row r="678697" spans="16:16" x14ac:dyDescent="0.3">
      <c r="P678697" s="83"/>
    </row>
    <row r="678698" spans="16:16" x14ac:dyDescent="0.3">
      <c r="P678698" s="83"/>
    </row>
    <row r="678699" spans="16:16" x14ac:dyDescent="0.3">
      <c r="P678699" s="83"/>
    </row>
    <row r="678700" spans="16:16" x14ac:dyDescent="0.3">
      <c r="P678700" s="83"/>
    </row>
    <row r="678701" spans="16:16" x14ac:dyDescent="0.3">
      <c r="P678701" s="83"/>
    </row>
    <row r="678702" spans="16:16" x14ac:dyDescent="0.3">
      <c r="P678702" s="83"/>
    </row>
    <row r="678703" spans="16:16" x14ac:dyDescent="0.3">
      <c r="P678703" s="83"/>
    </row>
    <row r="678704" spans="16:16" x14ac:dyDescent="0.3">
      <c r="P678704" s="83"/>
    </row>
    <row r="678705" spans="16:16" x14ac:dyDescent="0.3">
      <c r="P678705" s="83"/>
    </row>
    <row r="678706" spans="16:16" x14ac:dyDescent="0.3">
      <c r="P678706" s="83"/>
    </row>
    <row r="678707" spans="16:16" x14ac:dyDescent="0.3">
      <c r="P678707" s="83"/>
    </row>
    <row r="678708" spans="16:16" x14ac:dyDescent="0.3">
      <c r="P678708" s="83"/>
    </row>
    <row r="678709" spans="16:16" x14ac:dyDescent="0.3">
      <c r="P678709" s="83"/>
    </row>
    <row r="678710" spans="16:16" x14ac:dyDescent="0.3">
      <c r="P678710" s="83"/>
    </row>
    <row r="678711" spans="16:16" x14ac:dyDescent="0.3">
      <c r="P678711" s="83"/>
    </row>
    <row r="678712" spans="16:16" x14ac:dyDescent="0.3">
      <c r="P678712" s="83"/>
    </row>
    <row r="678713" spans="16:16" x14ac:dyDescent="0.3">
      <c r="P678713" s="83"/>
    </row>
    <row r="678714" spans="16:16" x14ac:dyDescent="0.3">
      <c r="P678714" s="83"/>
    </row>
    <row r="678715" spans="16:16" x14ac:dyDescent="0.3">
      <c r="P678715" s="83"/>
    </row>
    <row r="678716" spans="16:16" x14ac:dyDescent="0.3">
      <c r="P678716" s="83"/>
    </row>
    <row r="678717" spans="16:16" x14ac:dyDescent="0.3">
      <c r="P678717" s="83"/>
    </row>
    <row r="678718" spans="16:16" x14ac:dyDescent="0.3">
      <c r="P678718" s="83"/>
    </row>
    <row r="678719" spans="16:16" x14ac:dyDescent="0.3">
      <c r="P678719" s="83"/>
    </row>
    <row r="678720" spans="16:16" x14ac:dyDescent="0.3">
      <c r="P678720" s="83"/>
    </row>
    <row r="678721" spans="16:16" x14ac:dyDescent="0.3">
      <c r="P678721" s="83"/>
    </row>
    <row r="678722" spans="16:16" x14ac:dyDescent="0.3">
      <c r="P678722" s="83"/>
    </row>
    <row r="678723" spans="16:16" x14ac:dyDescent="0.3">
      <c r="P678723" s="83"/>
    </row>
    <row r="678724" spans="16:16" x14ac:dyDescent="0.3">
      <c r="P678724" s="83"/>
    </row>
    <row r="678725" spans="16:16" x14ac:dyDescent="0.3">
      <c r="P678725" s="83"/>
    </row>
    <row r="678726" spans="16:16" x14ac:dyDescent="0.3">
      <c r="P678726" s="83"/>
    </row>
    <row r="678727" spans="16:16" x14ac:dyDescent="0.3">
      <c r="P678727" s="83"/>
    </row>
    <row r="678728" spans="16:16" x14ac:dyDescent="0.3">
      <c r="P678728" s="83"/>
    </row>
    <row r="678729" spans="16:16" x14ac:dyDescent="0.3">
      <c r="P678729" s="83"/>
    </row>
    <row r="678730" spans="16:16" x14ac:dyDescent="0.3">
      <c r="P678730" s="83"/>
    </row>
    <row r="678731" spans="16:16" x14ac:dyDescent="0.3">
      <c r="P678731" s="83"/>
    </row>
    <row r="678732" spans="16:16" x14ac:dyDescent="0.3">
      <c r="P678732" s="83"/>
    </row>
    <row r="678733" spans="16:16" x14ac:dyDescent="0.3">
      <c r="P678733" s="83"/>
    </row>
    <row r="678734" spans="16:16" x14ac:dyDescent="0.3">
      <c r="P678734" s="83"/>
    </row>
    <row r="678735" spans="16:16" x14ac:dyDescent="0.3">
      <c r="P678735" s="83"/>
    </row>
    <row r="678736" spans="16:16" x14ac:dyDescent="0.3">
      <c r="P678736" s="83"/>
    </row>
    <row r="678737" spans="16:16" x14ac:dyDescent="0.3">
      <c r="P678737" s="83"/>
    </row>
    <row r="678738" spans="16:16" x14ac:dyDescent="0.3">
      <c r="P678738" s="83"/>
    </row>
    <row r="678739" spans="16:16" x14ac:dyDescent="0.3">
      <c r="P678739" s="83"/>
    </row>
    <row r="678740" spans="16:16" x14ac:dyDescent="0.3">
      <c r="P678740" s="83"/>
    </row>
    <row r="678741" spans="16:16" x14ac:dyDescent="0.3">
      <c r="P678741" s="83"/>
    </row>
    <row r="678742" spans="16:16" x14ac:dyDescent="0.3">
      <c r="P678742" s="83"/>
    </row>
    <row r="678743" spans="16:16" x14ac:dyDescent="0.3">
      <c r="P678743" s="83"/>
    </row>
    <row r="678744" spans="16:16" x14ac:dyDescent="0.3">
      <c r="P678744" s="83"/>
    </row>
    <row r="678745" spans="16:16" x14ac:dyDescent="0.3">
      <c r="P678745" s="83"/>
    </row>
    <row r="678746" spans="16:16" x14ac:dyDescent="0.3">
      <c r="P678746" s="83"/>
    </row>
    <row r="678747" spans="16:16" x14ac:dyDescent="0.3">
      <c r="P678747" s="83"/>
    </row>
    <row r="678748" spans="16:16" x14ac:dyDescent="0.3">
      <c r="P678748" s="83"/>
    </row>
    <row r="678749" spans="16:16" x14ac:dyDescent="0.3">
      <c r="P678749" s="83"/>
    </row>
    <row r="678750" spans="16:16" x14ac:dyDescent="0.3">
      <c r="P678750" s="83"/>
    </row>
    <row r="678751" spans="16:16" x14ac:dyDescent="0.3">
      <c r="P678751" s="83"/>
    </row>
    <row r="678752" spans="16:16" x14ac:dyDescent="0.3">
      <c r="P678752" s="83"/>
    </row>
    <row r="678753" spans="16:16" x14ac:dyDescent="0.3">
      <c r="P678753" s="83"/>
    </row>
    <row r="678754" spans="16:16" x14ac:dyDescent="0.3">
      <c r="P678754" s="83"/>
    </row>
    <row r="678755" spans="16:16" x14ac:dyDescent="0.3">
      <c r="P678755" s="83"/>
    </row>
    <row r="678756" spans="16:16" x14ac:dyDescent="0.3">
      <c r="P678756" s="83"/>
    </row>
    <row r="678757" spans="16:16" x14ac:dyDescent="0.3">
      <c r="P678757" s="83"/>
    </row>
    <row r="678758" spans="16:16" x14ac:dyDescent="0.3">
      <c r="P678758" s="83"/>
    </row>
    <row r="678759" spans="16:16" x14ac:dyDescent="0.3">
      <c r="P678759" s="83"/>
    </row>
    <row r="678760" spans="16:16" x14ac:dyDescent="0.3">
      <c r="P678760" s="83"/>
    </row>
    <row r="678761" spans="16:16" x14ac:dyDescent="0.3">
      <c r="P678761" s="83"/>
    </row>
    <row r="678762" spans="16:16" x14ac:dyDescent="0.3">
      <c r="P678762" s="83"/>
    </row>
    <row r="678763" spans="16:16" x14ac:dyDescent="0.3">
      <c r="P678763" s="83"/>
    </row>
    <row r="678764" spans="16:16" x14ac:dyDescent="0.3">
      <c r="P678764" s="83"/>
    </row>
    <row r="678765" spans="16:16" x14ac:dyDescent="0.3">
      <c r="P678765" s="83"/>
    </row>
    <row r="678766" spans="16:16" x14ac:dyDescent="0.3">
      <c r="P678766" s="83"/>
    </row>
    <row r="678767" spans="16:16" x14ac:dyDescent="0.3">
      <c r="P678767" s="83"/>
    </row>
    <row r="678768" spans="16:16" x14ac:dyDescent="0.3">
      <c r="P678768" s="83"/>
    </row>
    <row r="678769" spans="16:16" x14ac:dyDescent="0.3">
      <c r="P678769" s="83"/>
    </row>
    <row r="678770" spans="16:16" x14ac:dyDescent="0.3">
      <c r="P678770" s="83"/>
    </row>
    <row r="678771" spans="16:16" x14ac:dyDescent="0.3">
      <c r="P678771" s="83"/>
    </row>
    <row r="678772" spans="16:16" x14ac:dyDescent="0.3">
      <c r="P678772" s="83"/>
    </row>
    <row r="678773" spans="16:16" x14ac:dyDescent="0.3">
      <c r="P678773" s="83"/>
    </row>
    <row r="678774" spans="16:16" x14ac:dyDescent="0.3">
      <c r="P678774" s="83"/>
    </row>
    <row r="678775" spans="16:16" x14ac:dyDescent="0.3">
      <c r="P678775" s="83"/>
    </row>
    <row r="678776" spans="16:16" x14ac:dyDescent="0.3">
      <c r="P678776" s="83"/>
    </row>
    <row r="678777" spans="16:16" x14ac:dyDescent="0.3">
      <c r="P678777" s="83"/>
    </row>
    <row r="678778" spans="16:16" x14ac:dyDescent="0.3">
      <c r="P678778" s="83"/>
    </row>
    <row r="678779" spans="16:16" x14ac:dyDescent="0.3">
      <c r="P678779" s="83"/>
    </row>
    <row r="678780" spans="16:16" x14ac:dyDescent="0.3">
      <c r="P678780" s="83"/>
    </row>
    <row r="678781" spans="16:16" x14ac:dyDescent="0.3">
      <c r="P678781" s="83"/>
    </row>
    <row r="678782" spans="16:16" x14ac:dyDescent="0.3">
      <c r="P678782" s="83"/>
    </row>
    <row r="678783" spans="16:16" x14ac:dyDescent="0.3">
      <c r="P678783" s="83"/>
    </row>
    <row r="678784" spans="16:16" x14ac:dyDescent="0.3">
      <c r="P678784" s="83"/>
    </row>
    <row r="678785" spans="16:16" x14ac:dyDescent="0.3">
      <c r="P678785" s="83"/>
    </row>
    <row r="678786" spans="16:16" x14ac:dyDescent="0.3">
      <c r="P678786" s="83"/>
    </row>
    <row r="678787" spans="16:16" x14ac:dyDescent="0.3">
      <c r="P678787" s="83"/>
    </row>
    <row r="678788" spans="16:16" x14ac:dyDescent="0.3">
      <c r="P678788" s="83"/>
    </row>
    <row r="678789" spans="16:16" x14ac:dyDescent="0.3">
      <c r="P678789" s="83"/>
    </row>
    <row r="678790" spans="16:16" x14ac:dyDescent="0.3">
      <c r="P678790" s="83"/>
    </row>
    <row r="678791" spans="16:16" x14ac:dyDescent="0.3">
      <c r="P678791" s="83"/>
    </row>
    <row r="678792" spans="16:16" x14ac:dyDescent="0.3">
      <c r="P678792" s="83"/>
    </row>
    <row r="678793" spans="16:16" x14ac:dyDescent="0.3">
      <c r="P678793" s="83"/>
    </row>
    <row r="678794" spans="16:16" x14ac:dyDescent="0.3">
      <c r="P678794" s="83"/>
    </row>
    <row r="678795" spans="16:16" x14ac:dyDescent="0.3">
      <c r="P678795" s="83"/>
    </row>
    <row r="678796" spans="16:16" x14ac:dyDescent="0.3">
      <c r="P678796" s="83"/>
    </row>
    <row r="678797" spans="16:16" x14ac:dyDescent="0.3">
      <c r="P678797" s="83"/>
    </row>
    <row r="678798" spans="16:16" x14ac:dyDescent="0.3">
      <c r="P678798" s="83"/>
    </row>
    <row r="678799" spans="16:16" x14ac:dyDescent="0.3">
      <c r="P678799" s="83"/>
    </row>
    <row r="678800" spans="16:16" x14ac:dyDescent="0.3">
      <c r="P678800" s="83"/>
    </row>
    <row r="678801" spans="16:16" x14ac:dyDescent="0.3">
      <c r="P678801" s="83"/>
    </row>
    <row r="678802" spans="16:16" x14ac:dyDescent="0.3">
      <c r="P678802" s="83"/>
    </row>
    <row r="678803" spans="16:16" x14ac:dyDescent="0.3">
      <c r="P678803" s="83"/>
    </row>
    <row r="678804" spans="16:16" x14ac:dyDescent="0.3">
      <c r="P678804" s="83"/>
    </row>
    <row r="678805" spans="16:16" x14ac:dyDescent="0.3">
      <c r="P678805" s="83"/>
    </row>
    <row r="678806" spans="16:16" x14ac:dyDescent="0.3">
      <c r="P678806" s="83"/>
    </row>
    <row r="678807" spans="16:16" x14ac:dyDescent="0.3">
      <c r="P678807" s="83"/>
    </row>
    <row r="678808" spans="16:16" x14ac:dyDescent="0.3">
      <c r="P678808" s="83"/>
    </row>
    <row r="678809" spans="16:16" x14ac:dyDescent="0.3">
      <c r="P678809" s="83"/>
    </row>
    <row r="678810" spans="16:16" x14ac:dyDescent="0.3">
      <c r="P678810" s="83"/>
    </row>
    <row r="678811" spans="16:16" x14ac:dyDescent="0.3">
      <c r="P678811" s="83"/>
    </row>
    <row r="678812" spans="16:16" x14ac:dyDescent="0.3">
      <c r="P678812" s="83"/>
    </row>
    <row r="678813" spans="16:16" x14ac:dyDescent="0.3">
      <c r="P678813" s="83"/>
    </row>
    <row r="678814" spans="16:16" x14ac:dyDescent="0.3">
      <c r="P678814" s="83"/>
    </row>
    <row r="678815" spans="16:16" x14ac:dyDescent="0.3">
      <c r="P678815" s="83"/>
    </row>
    <row r="678816" spans="16:16" x14ac:dyDescent="0.3">
      <c r="P678816" s="83"/>
    </row>
    <row r="678817" spans="16:16" x14ac:dyDescent="0.3">
      <c r="P678817" s="83"/>
    </row>
    <row r="678818" spans="16:16" x14ac:dyDescent="0.3">
      <c r="P678818" s="83"/>
    </row>
    <row r="678819" spans="16:16" x14ac:dyDescent="0.3">
      <c r="P678819" s="83"/>
    </row>
    <row r="678820" spans="16:16" x14ac:dyDescent="0.3">
      <c r="P678820" s="83"/>
    </row>
    <row r="678821" spans="16:16" x14ac:dyDescent="0.3">
      <c r="P678821" s="83"/>
    </row>
    <row r="678822" spans="16:16" x14ac:dyDescent="0.3">
      <c r="P678822" s="83"/>
    </row>
    <row r="678823" spans="16:16" x14ac:dyDescent="0.3">
      <c r="P678823" s="83"/>
    </row>
    <row r="678824" spans="16:16" x14ac:dyDescent="0.3">
      <c r="P678824" s="83"/>
    </row>
    <row r="678825" spans="16:16" x14ac:dyDescent="0.3">
      <c r="P678825" s="83"/>
    </row>
    <row r="678826" spans="16:16" x14ac:dyDescent="0.3">
      <c r="P678826" s="83"/>
    </row>
    <row r="678827" spans="16:16" x14ac:dyDescent="0.3">
      <c r="P678827" s="83"/>
    </row>
    <row r="678828" spans="16:16" x14ac:dyDescent="0.3">
      <c r="P678828" s="83"/>
    </row>
    <row r="678829" spans="16:16" x14ac:dyDescent="0.3">
      <c r="P678829" s="83"/>
    </row>
    <row r="678830" spans="16:16" x14ac:dyDescent="0.3">
      <c r="P678830" s="83"/>
    </row>
    <row r="678831" spans="16:16" x14ac:dyDescent="0.3">
      <c r="P678831" s="83"/>
    </row>
    <row r="678832" spans="16:16" x14ac:dyDescent="0.3">
      <c r="P678832" s="83"/>
    </row>
    <row r="678833" spans="16:16" x14ac:dyDescent="0.3">
      <c r="P678833" s="83"/>
    </row>
    <row r="678834" spans="16:16" x14ac:dyDescent="0.3">
      <c r="P678834" s="83"/>
    </row>
    <row r="678835" spans="16:16" x14ac:dyDescent="0.3">
      <c r="P678835" s="83"/>
    </row>
    <row r="678836" spans="16:16" x14ac:dyDescent="0.3">
      <c r="P678836" s="83"/>
    </row>
    <row r="678837" spans="16:16" x14ac:dyDescent="0.3">
      <c r="P678837" s="83"/>
    </row>
    <row r="678838" spans="16:16" x14ac:dyDescent="0.3">
      <c r="P678838" s="83"/>
    </row>
    <row r="678839" spans="16:16" x14ac:dyDescent="0.3">
      <c r="P678839" s="83"/>
    </row>
    <row r="678840" spans="16:16" x14ac:dyDescent="0.3">
      <c r="P678840" s="83"/>
    </row>
    <row r="678841" spans="16:16" x14ac:dyDescent="0.3">
      <c r="P678841" s="83"/>
    </row>
    <row r="678842" spans="16:16" x14ac:dyDescent="0.3">
      <c r="P678842" s="83"/>
    </row>
    <row r="678843" spans="16:16" x14ac:dyDescent="0.3">
      <c r="P678843" s="83"/>
    </row>
    <row r="678844" spans="16:16" x14ac:dyDescent="0.3">
      <c r="P678844" s="83"/>
    </row>
    <row r="678845" spans="16:16" x14ac:dyDescent="0.3">
      <c r="P678845" s="83"/>
    </row>
    <row r="678846" spans="16:16" x14ac:dyDescent="0.3">
      <c r="P678846" s="83"/>
    </row>
    <row r="678847" spans="16:16" x14ac:dyDescent="0.3">
      <c r="P678847" s="83"/>
    </row>
    <row r="678848" spans="16:16" x14ac:dyDescent="0.3">
      <c r="P678848" s="83"/>
    </row>
    <row r="678849" spans="16:16" x14ac:dyDescent="0.3">
      <c r="P678849" s="83"/>
    </row>
    <row r="678850" spans="16:16" x14ac:dyDescent="0.3">
      <c r="P678850" s="83"/>
    </row>
    <row r="678851" spans="16:16" x14ac:dyDescent="0.3">
      <c r="P678851" s="83"/>
    </row>
    <row r="678852" spans="16:16" x14ac:dyDescent="0.3">
      <c r="P678852" s="83"/>
    </row>
    <row r="678853" spans="16:16" x14ac:dyDescent="0.3">
      <c r="P678853" s="83"/>
    </row>
    <row r="678854" spans="16:16" x14ac:dyDescent="0.3">
      <c r="P678854" s="83"/>
    </row>
    <row r="678855" spans="16:16" x14ac:dyDescent="0.3">
      <c r="P678855" s="83"/>
    </row>
    <row r="678856" spans="16:16" x14ac:dyDescent="0.3">
      <c r="P678856" s="83"/>
    </row>
    <row r="678857" spans="16:16" x14ac:dyDescent="0.3">
      <c r="P678857" s="83"/>
    </row>
    <row r="678858" spans="16:16" x14ac:dyDescent="0.3">
      <c r="P678858" s="83"/>
    </row>
    <row r="678859" spans="16:16" x14ac:dyDescent="0.3">
      <c r="P678859" s="83"/>
    </row>
    <row r="678860" spans="16:16" x14ac:dyDescent="0.3">
      <c r="P678860" s="83"/>
    </row>
    <row r="678861" spans="16:16" x14ac:dyDescent="0.3">
      <c r="P678861" s="83"/>
    </row>
    <row r="678862" spans="16:16" x14ac:dyDescent="0.3">
      <c r="P678862" s="83"/>
    </row>
    <row r="678863" spans="16:16" x14ac:dyDescent="0.3">
      <c r="P678863" s="83"/>
    </row>
    <row r="678864" spans="16:16" x14ac:dyDescent="0.3">
      <c r="P678864" s="83"/>
    </row>
    <row r="678865" spans="16:16" x14ac:dyDescent="0.3">
      <c r="P678865" s="83"/>
    </row>
    <row r="678866" spans="16:16" x14ac:dyDescent="0.3">
      <c r="P678866" s="83"/>
    </row>
    <row r="678867" spans="16:16" x14ac:dyDescent="0.3">
      <c r="P678867" s="83"/>
    </row>
    <row r="678868" spans="16:16" x14ac:dyDescent="0.3">
      <c r="P678868" s="83"/>
    </row>
    <row r="678869" spans="16:16" x14ac:dyDescent="0.3">
      <c r="P678869" s="83"/>
    </row>
    <row r="678870" spans="16:16" x14ac:dyDescent="0.3">
      <c r="P678870" s="83"/>
    </row>
    <row r="678871" spans="16:16" x14ac:dyDescent="0.3">
      <c r="P678871" s="83"/>
    </row>
    <row r="678872" spans="16:16" x14ac:dyDescent="0.3">
      <c r="P678872" s="83"/>
    </row>
    <row r="678873" spans="16:16" x14ac:dyDescent="0.3">
      <c r="P678873" s="83"/>
    </row>
    <row r="678874" spans="16:16" x14ac:dyDescent="0.3">
      <c r="P678874" s="83"/>
    </row>
    <row r="678875" spans="16:16" x14ac:dyDescent="0.3">
      <c r="P678875" s="83"/>
    </row>
    <row r="678876" spans="16:16" x14ac:dyDescent="0.3">
      <c r="P678876" s="83"/>
    </row>
    <row r="678877" spans="16:16" x14ac:dyDescent="0.3">
      <c r="P678877" s="83"/>
    </row>
    <row r="678878" spans="16:16" x14ac:dyDescent="0.3">
      <c r="P678878" s="83"/>
    </row>
    <row r="678879" spans="16:16" x14ac:dyDescent="0.3">
      <c r="P678879" s="83"/>
    </row>
    <row r="678880" spans="16:16" x14ac:dyDescent="0.3">
      <c r="P678880" s="83"/>
    </row>
    <row r="678881" spans="16:16" x14ac:dyDescent="0.3">
      <c r="P678881" s="83"/>
    </row>
    <row r="678882" spans="16:16" x14ac:dyDescent="0.3">
      <c r="P678882" s="83"/>
    </row>
    <row r="678883" spans="16:16" x14ac:dyDescent="0.3">
      <c r="P678883" s="83"/>
    </row>
    <row r="678884" spans="16:16" x14ac:dyDescent="0.3">
      <c r="P678884" s="83"/>
    </row>
    <row r="678885" spans="16:16" x14ac:dyDescent="0.3">
      <c r="P678885" s="83"/>
    </row>
    <row r="678886" spans="16:16" x14ac:dyDescent="0.3">
      <c r="P678886" s="83"/>
    </row>
    <row r="678887" spans="16:16" x14ac:dyDescent="0.3">
      <c r="P678887" s="83"/>
    </row>
    <row r="678888" spans="16:16" x14ac:dyDescent="0.3">
      <c r="P678888" s="83"/>
    </row>
    <row r="678889" spans="16:16" x14ac:dyDescent="0.3">
      <c r="P678889" s="83"/>
    </row>
    <row r="678890" spans="16:16" x14ac:dyDescent="0.3">
      <c r="P678890" s="83"/>
    </row>
    <row r="678891" spans="16:16" x14ac:dyDescent="0.3">
      <c r="P678891" s="83"/>
    </row>
    <row r="678892" spans="16:16" x14ac:dyDescent="0.3">
      <c r="P678892" s="83"/>
    </row>
    <row r="678893" spans="16:16" x14ac:dyDescent="0.3">
      <c r="P678893" s="83"/>
    </row>
    <row r="678894" spans="16:16" x14ac:dyDescent="0.3">
      <c r="P678894" s="83"/>
    </row>
    <row r="678895" spans="16:16" x14ac:dyDescent="0.3">
      <c r="P678895" s="83"/>
    </row>
    <row r="678896" spans="16:16" x14ac:dyDescent="0.3">
      <c r="P678896" s="83"/>
    </row>
    <row r="678897" spans="16:16" x14ac:dyDescent="0.3">
      <c r="P678897" s="83"/>
    </row>
    <row r="678898" spans="16:16" x14ac:dyDescent="0.3">
      <c r="P678898" s="83"/>
    </row>
    <row r="678899" spans="16:16" x14ac:dyDescent="0.3">
      <c r="P678899" s="83"/>
    </row>
    <row r="678900" spans="16:16" x14ac:dyDescent="0.3">
      <c r="P678900" s="83"/>
    </row>
    <row r="678901" spans="16:16" x14ac:dyDescent="0.3">
      <c r="P678901" s="83"/>
    </row>
    <row r="678902" spans="16:16" x14ac:dyDescent="0.3">
      <c r="P678902" s="83"/>
    </row>
    <row r="678903" spans="16:16" x14ac:dyDescent="0.3">
      <c r="P678903" s="83"/>
    </row>
    <row r="678904" spans="16:16" x14ac:dyDescent="0.3">
      <c r="P678904" s="83"/>
    </row>
    <row r="678905" spans="16:16" x14ac:dyDescent="0.3">
      <c r="P678905" s="83"/>
    </row>
    <row r="678906" spans="16:16" x14ac:dyDescent="0.3">
      <c r="P678906" s="83"/>
    </row>
    <row r="678907" spans="16:16" x14ac:dyDescent="0.3">
      <c r="P678907" s="83"/>
    </row>
    <row r="678908" spans="16:16" x14ac:dyDescent="0.3">
      <c r="P678908" s="83"/>
    </row>
    <row r="678909" spans="16:16" x14ac:dyDescent="0.3">
      <c r="P678909" s="83"/>
    </row>
    <row r="678910" spans="16:16" x14ac:dyDescent="0.3">
      <c r="P678910" s="83"/>
    </row>
    <row r="678911" spans="16:16" x14ac:dyDescent="0.3">
      <c r="P678911" s="83"/>
    </row>
    <row r="678912" spans="16:16" x14ac:dyDescent="0.3">
      <c r="P678912" s="83"/>
    </row>
    <row r="678913" spans="16:16" x14ac:dyDescent="0.3">
      <c r="P678913" s="83"/>
    </row>
    <row r="678914" spans="16:16" x14ac:dyDescent="0.3">
      <c r="P678914" s="83"/>
    </row>
    <row r="678915" spans="16:16" x14ac:dyDescent="0.3">
      <c r="P678915" s="83"/>
    </row>
    <row r="678916" spans="16:16" x14ac:dyDescent="0.3">
      <c r="P678916" s="83"/>
    </row>
    <row r="678917" spans="16:16" x14ac:dyDescent="0.3">
      <c r="P678917" s="83"/>
    </row>
    <row r="678918" spans="16:16" x14ac:dyDescent="0.3">
      <c r="P678918" s="83"/>
    </row>
    <row r="678919" spans="16:16" x14ac:dyDescent="0.3">
      <c r="P678919" s="83"/>
    </row>
    <row r="678920" spans="16:16" x14ac:dyDescent="0.3">
      <c r="P678920" s="83"/>
    </row>
    <row r="678921" spans="16:16" x14ac:dyDescent="0.3">
      <c r="P678921" s="83"/>
    </row>
    <row r="678922" spans="16:16" x14ac:dyDescent="0.3">
      <c r="P678922" s="83"/>
    </row>
    <row r="678923" spans="16:16" x14ac:dyDescent="0.3">
      <c r="P678923" s="83"/>
    </row>
    <row r="678924" spans="16:16" x14ac:dyDescent="0.3">
      <c r="P678924" s="83"/>
    </row>
    <row r="678925" spans="16:16" x14ac:dyDescent="0.3">
      <c r="P678925" s="83"/>
    </row>
    <row r="678926" spans="16:16" x14ac:dyDescent="0.3">
      <c r="P678926" s="83"/>
    </row>
    <row r="678927" spans="16:16" x14ac:dyDescent="0.3">
      <c r="P678927" s="83"/>
    </row>
    <row r="678928" spans="16:16" x14ac:dyDescent="0.3">
      <c r="P678928" s="83"/>
    </row>
    <row r="678929" spans="16:16" x14ac:dyDescent="0.3">
      <c r="P678929" s="83"/>
    </row>
    <row r="678930" spans="16:16" x14ac:dyDescent="0.3">
      <c r="P678930" s="83"/>
    </row>
    <row r="678931" spans="16:16" x14ac:dyDescent="0.3">
      <c r="P678931" s="83"/>
    </row>
    <row r="678932" spans="16:16" x14ac:dyDescent="0.3">
      <c r="P678932" s="83"/>
    </row>
    <row r="678933" spans="16:16" x14ac:dyDescent="0.3">
      <c r="P678933" s="83"/>
    </row>
    <row r="678934" spans="16:16" x14ac:dyDescent="0.3">
      <c r="P678934" s="83"/>
    </row>
    <row r="678935" spans="16:16" x14ac:dyDescent="0.3">
      <c r="P678935" s="83"/>
    </row>
    <row r="678936" spans="16:16" x14ac:dyDescent="0.3">
      <c r="P678936" s="83"/>
    </row>
    <row r="678937" spans="16:16" x14ac:dyDescent="0.3">
      <c r="P678937" s="83"/>
    </row>
    <row r="678938" spans="16:16" x14ac:dyDescent="0.3">
      <c r="P678938" s="83"/>
    </row>
    <row r="678939" spans="16:16" x14ac:dyDescent="0.3">
      <c r="P678939" s="83"/>
    </row>
    <row r="678940" spans="16:16" x14ac:dyDescent="0.3">
      <c r="P678940" s="83"/>
    </row>
    <row r="678941" spans="16:16" x14ac:dyDescent="0.3">
      <c r="P678941" s="83"/>
    </row>
    <row r="678942" spans="16:16" x14ac:dyDescent="0.3">
      <c r="P678942" s="83"/>
    </row>
    <row r="678943" spans="16:16" x14ac:dyDescent="0.3">
      <c r="P678943" s="83"/>
    </row>
    <row r="678944" spans="16:16" x14ac:dyDescent="0.3">
      <c r="P678944" s="83"/>
    </row>
    <row r="678945" spans="16:16" x14ac:dyDescent="0.3">
      <c r="P678945" s="83"/>
    </row>
    <row r="678946" spans="16:16" x14ac:dyDescent="0.3">
      <c r="P678946" s="83"/>
    </row>
    <row r="678947" spans="16:16" x14ac:dyDescent="0.3">
      <c r="P678947" s="83"/>
    </row>
    <row r="678948" spans="16:16" x14ac:dyDescent="0.3">
      <c r="P678948" s="83"/>
    </row>
    <row r="678949" spans="16:16" x14ac:dyDescent="0.3">
      <c r="P678949" s="83"/>
    </row>
    <row r="678950" spans="16:16" x14ac:dyDescent="0.3">
      <c r="P678950" s="83"/>
    </row>
    <row r="678951" spans="16:16" x14ac:dyDescent="0.3">
      <c r="P678951" s="83"/>
    </row>
    <row r="678952" spans="16:16" x14ac:dyDescent="0.3">
      <c r="P678952" s="83"/>
    </row>
    <row r="678953" spans="16:16" x14ac:dyDescent="0.3">
      <c r="P678953" s="83"/>
    </row>
    <row r="678954" spans="16:16" x14ac:dyDescent="0.3">
      <c r="P678954" s="83"/>
    </row>
    <row r="678955" spans="16:16" x14ac:dyDescent="0.3">
      <c r="P678955" s="83"/>
    </row>
    <row r="678956" spans="16:16" x14ac:dyDescent="0.3">
      <c r="P678956" s="83"/>
    </row>
    <row r="678957" spans="16:16" x14ac:dyDescent="0.3">
      <c r="P678957" s="83"/>
    </row>
    <row r="678958" spans="16:16" x14ac:dyDescent="0.3">
      <c r="P678958" s="83"/>
    </row>
    <row r="678959" spans="16:16" x14ac:dyDescent="0.3">
      <c r="P678959" s="83"/>
    </row>
    <row r="678960" spans="16:16" x14ac:dyDescent="0.3">
      <c r="P678960" s="83"/>
    </row>
    <row r="678961" spans="16:16" x14ac:dyDescent="0.3">
      <c r="P678961" s="83"/>
    </row>
    <row r="678962" spans="16:16" x14ac:dyDescent="0.3">
      <c r="P678962" s="83"/>
    </row>
    <row r="678963" spans="16:16" x14ac:dyDescent="0.3">
      <c r="P678963" s="83"/>
    </row>
    <row r="678964" spans="16:16" x14ac:dyDescent="0.3">
      <c r="P678964" s="83"/>
    </row>
    <row r="678965" spans="16:16" x14ac:dyDescent="0.3">
      <c r="P678965" s="83"/>
    </row>
    <row r="678966" spans="16:16" x14ac:dyDescent="0.3">
      <c r="P678966" s="83"/>
    </row>
    <row r="678967" spans="16:16" x14ac:dyDescent="0.3">
      <c r="P678967" s="83"/>
    </row>
    <row r="678968" spans="16:16" x14ac:dyDescent="0.3">
      <c r="P678968" s="83"/>
    </row>
    <row r="678969" spans="16:16" x14ac:dyDescent="0.3">
      <c r="P678969" s="83"/>
    </row>
    <row r="678970" spans="16:16" x14ac:dyDescent="0.3">
      <c r="P678970" s="83"/>
    </row>
    <row r="678971" spans="16:16" x14ac:dyDescent="0.3">
      <c r="P678971" s="83"/>
    </row>
    <row r="678972" spans="16:16" x14ac:dyDescent="0.3">
      <c r="P678972" s="83"/>
    </row>
    <row r="678973" spans="16:16" x14ac:dyDescent="0.3">
      <c r="P678973" s="83"/>
    </row>
    <row r="678974" spans="16:16" x14ac:dyDescent="0.3">
      <c r="P678974" s="83"/>
    </row>
    <row r="678975" spans="16:16" x14ac:dyDescent="0.3">
      <c r="P678975" s="83"/>
    </row>
    <row r="678976" spans="16:16" x14ac:dyDescent="0.3">
      <c r="P678976" s="83"/>
    </row>
    <row r="678977" spans="16:16" x14ac:dyDescent="0.3">
      <c r="P678977" s="83"/>
    </row>
    <row r="678978" spans="16:16" x14ac:dyDescent="0.3">
      <c r="P678978" s="83"/>
    </row>
    <row r="678979" spans="16:16" x14ac:dyDescent="0.3">
      <c r="P678979" s="83"/>
    </row>
    <row r="678980" spans="16:16" x14ac:dyDescent="0.3">
      <c r="P678980" s="83"/>
    </row>
    <row r="678981" spans="16:16" x14ac:dyDescent="0.3">
      <c r="P678981" s="83"/>
    </row>
    <row r="678982" spans="16:16" x14ac:dyDescent="0.3">
      <c r="P678982" s="83"/>
    </row>
    <row r="678983" spans="16:16" x14ac:dyDescent="0.3">
      <c r="P678983" s="83"/>
    </row>
    <row r="678984" spans="16:16" x14ac:dyDescent="0.3">
      <c r="P678984" s="83"/>
    </row>
    <row r="678985" spans="16:16" x14ac:dyDescent="0.3">
      <c r="P678985" s="83"/>
    </row>
    <row r="678986" spans="16:16" x14ac:dyDescent="0.3">
      <c r="P678986" s="83"/>
    </row>
    <row r="678987" spans="16:16" x14ac:dyDescent="0.3">
      <c r="P678987" s="83"/>
    </row>
    <row r="678988" spans="16:16" x14ac:dyDescent="0.3">
      <c r="P678988" s="83"/>
    </row>
    <row r="678989" spans="16:16" x14ac:dyDescent="0.3">
      <c r="P678989" s="83"/>
    </row>
    <row r="678990" spans="16:16" x14ac:dyDescent="0.3">
      <c r="P678990" s="83"/>
    </row>
    <row r="678991" spans="16:16" x14ac:dyDescent="0.3">
      <c r="P678991" s="83"/>
    </row>
    <row r="678992" spans="16:16" x14ac:dyDescent="0.3">
      <c r="P678992" s="83"/>
    </row>
    <row r="678993" spans="16:16" x14ac:dyDescent="0.3">
      <c r="P678993" s="83"/>
    </row>
    <row r="678994" spans="16:16" x14ac:dyDescent="0.3">
      <c r="P678994" s="83"/>
    </row>
    <row r="678995" spans="16:16" x14ac:dyDescent="0.3">
      <c r="P678995" s="83"/>
    </row>
    <row r="678996" spans="16:16" x14ac:dyDescent="0.3">
      <c r="P678996" s="83"/>
    </row>
    <row r="678997" spans="16:16" x14ac:dyDescent="0.3">
      <c r="P678997" s="83"/>
    </row>
    <row r="678998" spans="16:16" x14ac:dyDescent="0.3">
      <c r="P678998" s="83"/>
    </row>
    <row r="678999" spans="16:16" x14ac:dyDescent="0.3">
      <c r="P678999" s="83"/>
    </row>
    <row r="679000" spans="16:16" x14ac:dyDescent="0.3">
      <c r="P679000" s="83"/>
    </row>
    <row r="679001" spans="16:16" x14ac:dyDescent="0.3">
      <c r="P679001" s="83"/>
    </row>
    <row r="679002" spans="16:16" x14ac:dyDescent="0.3">
      <c r="P679002" s="83"/>
    </row>
    <row r="679003" spans="16:16" x14ac:dyDescent="0.3">
      <c r="P679003" s="83"/>
    </row>
    <row r="679004" spans="16:16" x14ac:dyDescent="0.3">
      <c r="P679004" s="83"/>
    </row>
    <row r="679005" spans="16:16" x14ac:dyDescent="0.3">
      <c r="P679005" s="83"/>
    </row>
    <row r="679006" spans="16:16" x14ac:dyDescent="0.3">
      <c r="P679006" s="83"/>
    </row>
    <row r="679007" spans="16:16" x14ac:dyDescent="0.3">
      <c r="P679007" s="83"/>
    </row>
    <row r="679008" spans="16:16" x14ac:dyDescent="0.3">
      <c r="P679008" s="83"/>
    </row>
    <row r="679009" spans="16:16" x14ac:dyDescent="0.3">
      <c r="P679009" s="83"/>
    </row>
    <row r="679010" spans="16:16" x14ac:dyDescent="0.3">
      <c r="P679010" s="83"/>
    </row>
    <row r="679011" spans="16:16" x14ac:dyDescent="0.3">
      <c r="P679011" s="83"/>
    </row>
    <row r="679012" spans="16:16" x14ac:dyDescent="0.3">
      <c r="P679012" s="83"/>
    </row>
    <row r="679013" spans="16:16" x14ac:dyDescent="0.3">
      <c r="P679013" s="83"/>
    </row>
    <row r="679014" spans="16:16" x14ac:dyDescent="0.3">
      <c r="P679014" s="83"/>
    </row>
    <row r="679015" spans="16:16" x14ac:dyDescent="0.3">
      <c r="P679015" s="83"/>
    </row>
    <row r="679016" spans="16:16" x14ac:dyDescent="0.3">
      <c r="P679016" s="83"/>
    </row>
    <row r="679017" spans="16:16" x14ac:dyDescent="0.3">
      <c r="P679017" s="83"/>
    </row>
    <row r="679018" spans="16:16" x14ac:dyDescent="0.3">
      <c r="P679018" s="83"/>
    </row>
    <row r="679019" spans="16:16" x14ac:dyDescent="0.3">
      <c r="P679019" s="83"/>
    </row>
    <row r="679020" spans="16:16" x14ac:dyDescent="0.3">
      <c r="P679020" s="83"/>
    </row>
    <row r="679021" spans="16:16" x14ac:dyDescent="0.3">
      <c r="P679021" s="83"/>
    </row>
    <row r="679022" spans="16:16" x14ac:dyDescent="0.3">
      <c r="P679022" s="83"/>
    </row>
    <row r="679023" spans="16:16" x14ac:dyDescent="0.3">
      <c r="P679023" s="83"/>
    </row>
    <row r="679024" spans="16:16" x14ac:dyDescent="0.3">
      <c r="P679024" s="83"/>
    </row>
    <row r="679025" spans="16:16" x14ac:dyDescent="0.3">
      <c r="P679025" s="83"/>
    </row>
    <row r="679026" spans="16:16" x14ac:dyDescent="0.3">
      <c r="P679026" s="83"/>
    </row>
    <row r="679027" spans="16:16" x14ac:dyDescent="0.3">
      <c r="P679027" s="83"/>
    </row>
    <row r="679028" spans="16:16" x14ac:dyDescent="0.3">
      <c r="P679028" s="83"/>
    </row>
    <row r="679029" spans="16:16" x14ac:dyDescent="0.3">
      <c r="P679029" s="83"/>
    </row>
    <row r="679030" spans="16:16" x14ac:dyDescent="0.3">
      <c r="P679030" s="83"/>
    </row>
    <row r="679031" spans="16:16" x14ac:dyDescent="0.3">
      <c r="P679031" s="83"/>
    </row>
    <row r="679032" spans="16:16" x14ac:dyDescent="0.3">
      <c r="P679032" s="83"/>
    </row>
    <row r="679033" spans="16:16" x14ac:dyDescent="0.3">
      <c r="P679033" s="83"/>
    </row>
    <row r="679034" spans="16:16" x14ac:dyDescent="0.3">
      <c r="P679034" s="83"/>
    </row>
    <row r="679035" spans="16:16" x14ac:dyDescent="0.3">
      <c r="P679035" s="83"/>
    </row>
    <row r="679036" spans="16:16" x14ac:dyDescent="0.3">
      <c r="P679036" s="83"/>
    </row>
    <row r="679037" spans="16:16" x14ac:dyDescent="0.3">
      <c r="P679037" s="83"/>
    </row>
    <row r="679038" spans="16:16" x14ac:dyDescent="0.3">
      <c r="P679038" s="83"/>
    </row>
    <row r="679039" spans="16:16" x14ac:dyDescent="0.3">
      <c r="P679039" s="83"/>
    </row>
    <row r="679040" spans="16:16" x14ac:dyDescent="0.3">
      <c r="P679040" s="83"/>
    </row>
    <row r="679041" spans="16:16" x14ac:dyDescent="0.3">
      <c r="P679041" s="83"/>
    </row>
    <row r="679042" spans="16:16" x14ac:dyDescent="0.3">
      <c r="P679042" s="83"/>
    </row>
    <row r="679043" spans="16:16" x14ac:dyDescent="0.3">
      <c r="P679043" s="83"/>
    </row>
    <row r="679044" spans="16:16" x14ac:dyDescent="0.3">
      <c r="P679044" s="83"/>
    </row>
    <row r="679045" spans="16:16" x14ac:dyDescent="0.3">
      <c r="P679045" s="83"/>
    </row>
    <row r="679046" spans="16:16" x14ac:dyDescent="0.3">
      <c r="P679046" s="83"/>
    </row>
    <row r="679047" spans="16:16" x14ac:dyDescent="0.3">
      <c r="P679047" s="83"/>
    </row>
    <row r="679048" spans="16:16" x14ac:dyDescent="0.3">
      <c r="P679048" s="83"/>
    </row>
    <row r="679049" spans="16:16" x14ac:dyDescent="0.3">
      <c r="P679049" s="83"/>
    </row>
    <row r="679050" spans="16:16" x14ac:dyDescent="0.3">
      <c r="P679050" s="83"/>
    </row>
    <row r="679051" spans="16:16" x14ac:dyDescent="0.3">
      <c r="P679051" s="83"/>
    </row>
    <row r="679052" spans="16:16" x14ac:dyDescent="0.3">
      <c r="P679052" s="83"/>
    </row>
    <row r="679053" spans="16:16" x14ac:dyDescent="0.3">
      <c r="P679053" s="83"/>
    </row>
    <row r="679054" spans="16:16" x14ac:dyDescent="0.3">
      <c r="P679054" s="83"/>
    </row>
    <row r="679055" spans="16:16" x14ac:dyDescent="0.3">
      <c r="P679055" s="83"/>
    </row>
    <row r="679056" spans="16:16" x14ac:dyDescent="0.3">
      <c r="P679056" s="83"/>
    </row>
    <row r="679057" spans="16:16" x14ac:dyDescent="0.3">
      <c r="P679057" s="83"/>
    </row>
    <row r="679058" spans="16:16" x14ac:dyDescent="0.3">
      <c r="P679058" s="83"/>
    </row>
    <row r="679059" spans="16:16" x14ac:dyDescent="0.3">
      <c r="P679059" s="83"/>
    </row>
    <row r="679060" spans="16:16" x14ac:dyDescent="0.3">
      <c r="P679060" s="83"/>
    </row>
    <row r="679061" spans="16:16" x14ac:dyDescent="0.3">
      <c r="P679061" s="83"/>
    </row>
    <row r="679062" spans="16:16" x14ac:dyDescent="0.3">
      <c r="P679062" s="83"/>
    </row>
    <row r="679063" spans="16:16" x14ac:dyDescent="0.3">
      <c r="P679063" s="83"/>
    </row>
    <row r="679064" spans="16:16" x14ac:dyDescent="0.3">
      <c r="P679064" s="83"/>
    </row>
    <row r="679065" spans="16:16" x14ac:dyDescent="0.3">
      <c r="P679065" s="83"/>
    </row>
    <row r="679066" spans="16:16" x14ac:dyDescent="0.3">
      <c r="P679066" s="83"/>
    </row>
    <row r="679067" spans="16:16" x14ac:dyDescent="0.3">
      <c r="P679067" s="83"/>
    </row>
    <row r="679068" spans="16:16" x14ac:dyDescent="0.3">
      <c r="P679068" s="83"/>
    </row>
    <row r="679069" spans="16:16" x14ac:dyDescent="0.3">
      <c r="P679069" s="83"/>
    </row>
    <row r="679070" spans="16:16" x14ac:dyDescent="0.3">
      <c r="P679070" s="83"/>
    </row>
    <row r="679071" spans="16:16" x14ac:dyDescent="0.3">
      <c r="P679071" s="83"/>
    </row>
    <row r="679072" spans="16:16" x14ac:dyDescent="0.3">
      <c r="P679072" s="83"/>
    </row>
    <row r="679073" spans="16:16" x14ac:dyDescent="0.3">
      <c r="P679073" s="83"/>
    </row>
    <row r="679074" spans="16:16" x14ac:dyDescent="0.3">
      <c r="P679074" s="83"/>
    </row>
    <row r="679075" spans="16:16" x14ac:dyDescent="0.3">
      <c r="P679075" s="83"/>
    </row>
    <row r="679076" spans="16:16" x14ac:dyDescent="0.3">
      <c r="P679076" s="83"/>
    </row>
    <row r="679077" spans="16:16" x14ac:dyDescent="0.3">
      <c r="P679077" s="83"/>
    </row>
    <row r="679078" spans="16:16" x14ac:dyDescent="0.3">
      <c r="P679078" s="83"/>
    </row>
    <row r="679079" spans="16:16" x14ac:dyDescent="0.3">
      <c r="P679079" s="83"/>
    </row>
    <row r="679080" spans="16:16" x14ac:dyDescent="0.3">
      <c r="P679080" s="83"/>
    </row>
    <row r="679081" spans="16:16" x14ac:dyDescent="0.3">
      <c r="P679081" s="83"/>
    </row>
    <row r="679082" spans="16:16" x14ac:dyDescent="0.3">
      <c r="P679082" s="83"/>
    </row>
    <row r="679083" spans="16:16" x14ac:dyDescent="0.3">
      <c r="P679083" s="83"/>
    </row>
    <row r="679084" spans="16:16" x14ac:dyDescent="0.3">
      <c r="P679084" s="83"/>
    </row>
    <row r="679085" spans="16:16" x14ac:dyDescent="0.3">
      <c r="P679085" s="83"/>
    </row>
    <row r="679086" spans="16:16" x14ac:dyDescent="0.3">
      <c r="P679086" s="83"/>
    </row>
    <row r="679087" spans="16:16" x14ac:dyDescent="0.3">
      <c r="P679087" s="83"/>
    </row>
    <row r="679088" spans="16:16" x14ac:dyDescent="0.3">
      <c r="P679088" s="83"/>
    </row>
    <row r="679089" spans="16:16" x14ac:dyDescent="0.3">
      <c r="P679089" s="83"/>
    </row>
    <row r="679090" spans="16:16" x14ac:dyDescent="0.3">
      <c r="P679090" s="83"/>
    </row>
    <row r="679091" spans="16:16" x14ac:dyDescent="0.3">
      <c r="P679091" s="83"/>
    </row>
    <row r="679092" spans="16:16" x14ac:dyDescent="0.3">
      <c r="P679092" s="83"/>
    </row>
    <row r="679093" spans="16:16" x14ac:dyDescent="0.3">
      <c r="P679093" s="83"/>
    </row>
    <row r="679094" spans="16:16" x14ac:dyDescent="0.3">
      <c r="P679094" s="83"/>
    </row>
    <row r="679095" spans="16:16" x14ac:dyDescent="0.3">
      <c r="P679095" s="83"/>
    </row>
    <row r="679096" spans="16:16" x14ac:dyDescent="0.3">
      <c r="P679096" s="83"/>
    </row>
    <row r="679097" spans="16:16" x14ac:dyDescent="0.3">
      <c r="P679097" s="83"/>
    </row>
    <row r="679098" spans="16:16" x14ac:dyDescent="0.3">
      <c r="P679098" s="83"/>
    </row>
    <row r="679099" spans="16:16" x14ac:dyDescent="0.3">
      <c r="P679099" s="83"/>
    </row>
    <row r="679100" spans="16:16" x14ac:dyDescent="0.3">
      <c r="P679100" s="83"/>
    </row>
    <row r="679101" spans="16:16" x14ac:dyDescent="0.3">
      <c r="P679101" s="83"/>
    </row>
    <row r="679102" spans="16:16" x14ac:dyDescent="0.3">
      <c r="P679102" s="83"/>
    </row>
    <row r="679103" spans="16:16" x14ac:dyDescent="0.3">
      <c r="P679103" s="83"/>
    </row>
    <row r="679104" spans="16:16" x14ac:dyDescent="0.3">
      <c r="P679104" s="83"/>
    </row>
    <row r="679105" spans="16:16" x14ac:dyDescent="0.3">
      <c r="P679105" s="83"/>
    </row>
    <row r="679106" spans="16:16" x14ac:dyDescent="0.3">
      <c r="P679106" s="83"/>
    </row>
    <row r="679107" spans="16:16" x14ac:dyDescent="0.3">
      <c r="P679107" s="83"/>
    </row>
    <row r="679108" spans="16:16" x14ac:dyDescent="0.3">
      <c r="P679108" s="83"/>
    </row>
    <row r="679109" spans="16:16" x14ac:dyDescent="0.3">
      <c r="P679109" s="83"/>
    </row>
    <row r="679110" spans="16:16" x14ac:dyDescent="0.3">
      <c r="P679110" s="83"/>
    </row>
    <row r="679111" spans="16:16" x14ac:dyDescent="0.3">
      <c r="P679111" s="83"/>
    </row>
    <row r="679112" spans="16:16" x14ac:dyDescent="0.3">
      <c r="P679112" s="83"/>
    </row>
    <row r="679113" spans="16:16" x14ac:dyDescent="0.3">
      <c r="P679113" s="83"/>
    </row>
    <row r="679114" spans="16:16" x14ac:dyDescent="0.3">
      <c r="P679114" s="83"/>
    </row>
    <row r="679115" spans="16:16" x14ac:dyDescent="0.3">
      <c r="P679115" s="83"/>
    </row>
    <row r="679116" spans="16:16" x14ac:dyDescent="0.3">
      <c r="P679116" s="83"/>
    </row>
    <row r="679117" spans="16:16" x14ac:dyDescent="0.3">
      <c r="P679117" s="83"/>
    </row>
    <row r="679118" spans="16:16" x14ac:dyDescent="0.3">
      <c r="P679118" s="83"/>
    </row>
    <row r="679119" spans="16:16" x14ac:dyDescent="0.3">
      <c r="P679119" s="83"/>
    </row>
    <row r="679120" spans="16:16" x14ac:dyDescent="0.3">
      <c r="P679120" s="83"/>
    </row>
    <row r="679121" spans="16:16" x14ac:dyDescent="0.3">
      <c r="P679121" s="83"/>
    </row>
    <row r="679122" spans="16:16" x14ac:dyDescent="0.3">
      <c r="P679122" s="83"/>
    </row>
    <row r="679123" spans="16:16" x14ac:dyDescent="0.3">
      <c r="P679123" s="83"/>
    </row>
    <row r="679124" spans="16:16" x14ac:dyDescent="0.3">
      <c r="P679124" s="83"/>
    </row>
    <row r="679125" spans="16:16" x14ac:dyDescent="0.3">
      <c r="P679125" s="83"/>
    </row>
    <row r="679126" spans="16:16" x14ac:dyDescent="0.3">
      <c r="P679126" s="83"/>
    </row>
    <row r="679127" spans="16:16" x14ac:dyDescent="0.3">
      <c r="P679127" s="83"/>
    </row>
    <row r="679128" spans="16:16" x14ac:dyDescent="0.3">
      <c r="P679128" s="83"/>
    </row>
    <row r="679129" spans="16:16" x14ac:dyDescent="0.3">
      <c r="P679129" s="83"/>
    </row>
    <row r="679130" spans="16:16" x14ac:dyDescent="0.3">
      <c r="P679130" s="83"/>
    </row>
    <row r="679131" spans="16:16" x14ac:dyDescent="0.3">
      <c r="P679131" s="83"/>
    </row>
    <row r="679132" spans="16:16" x14ac:dyDescent="0.3">
      <c r="P679132" s="83"/>
    </row>
    <row r="679133" spans="16:16" x14ac:dyDescent="0.3">
      <c r="P679133" s="83"/>
    </row>
    <row r="679134" spans="16:16" x14ac:dyDescent="0.3">
      <c r="P679134" s="83"/>
    </row>
    <row r="679135" spans="16:16" x14ac:dyDescent="0.3">
      <c r="P679135" s="83"/>
    </row>
    <row r="679136" spans="16:16" x14ac:dyDescent="0.3">
      <c r="P679136" s="83"/>
    </row>
    <row r="679137" spans="16:16" x14ac:dyDescent="0.3">
      <c r="P679137" s="83"/>
    </row>
    <row r="679138" spans="16:16" x14ac:dyDescent="0.3">
      <c r="P679138" s="83"/>
    </row>
    <row r="679139" spans="16:16" x14ac:dyDescent="0.3">
      <c r="P679139" s="83"/>
    </row>
    <row r="679140" spans="16:16" x14ac:dyDescent="0.3">
      <c r="P679140" s="83"/>
    </row>
    <row r="679141" spans="16:16" x14ac:dyDescent="0.3">
      <c r="P679141" s="83"/>
    </row>
    <row r="679142" spans="16:16" x14ac:dyDescent="0.3">
      <c r="P679142" s="83"/>
    </row>
    <row r="679143" spans="16:16" x14ac:dyDescent="0.3">
      <c r="P679143" s="83"/>
    </row>
    <row r="679144" spans="16:16" x14ac:dyDescent="0.3">
      <c r="P679144" s="83"/>
    </row>
    <row r="679145" spans="16:16" x14ac:dyDescent="0.3">
      <c r="P679145" s="83"/>
    </row>
    <row r="679146" spans="16:16" x14ac:dyDescent="0.3">
      <c r="P679146" s="83"/>
    </row>
    <row r="679147" spans="16:16" x14ac:dyDescent="0.3">
      <c r="P679147" s="83"/>
    </row>
    <row r="679148" spans="16:16" x14ac:dyDescent="0.3">
      <c r="P679148" s="83"/>
    </row>
    <row r="679149" spans="16:16" x14ac:dyDescent="0.3">
      <c r="P679149" s="83"/>
    </row>
    <row r="679150" spans="16:16" x14ac:dyDescent="0.3">
      <c r="P679150" s="83"/>
    </row>
    <row r="679151" spans="16:16" x14ac:dyDescent="0.3">
      <c r="P679151" s="83"/>
    </row>
    <row r="679152" spans="16:16" x14ac:dyDescent="0.3">
      <c r="P679152" s="83"/>
    </row>
    <row r="679153" spans="16:16" x14ac:dyDescent="0.3">
      <c r="P679153" s="83"/>
    </row>
    <row r="679154" spans="16:16" x14ac:dyDescent="0.3">
      <c r="P679154" s="83"/>
    </row>
    <row r="679155" spans="16:16" x14ac:dyDescent="0.3">
      <c r="P679155" s="83"/>
    </row>
    <row r="679156" spans="16:16" x14ac:dyDescent="0.3">
      <c r="P679156" s="83"/>
    </row>
    <row r="679157" spans="16:16" x14ac:dyDescent="0.3">
      <c r="P679157" s="83"/>
    </row>
    <row r="679158" spans="16:16" x14ac:dyDescent="0.3">
      <c r="P679158" s="83"/>
    </row>
    <row r="679159" spans="16:16" x14ac:dyDescent="0.3">
      <c r="P679159" s="83"/>
    </row>
    <row r="679160" spans="16:16" x14ac:dyDescent="0.3">
      <c r="P679160" s="83"/>
    </row>
    <row r="679161" spans="16:16" x14ac:dyDescent="0.3">
      <c r="P679161" s="83"/>
    </row>
    <row r="679162" spans="16:16" x14ac:dyDescent="0.3">
      <c r="P679162" s="83"/>
    </row>
    <row r="679163" spans="16:16" x14ac:dyDescent="0.3">
      <c r="P679163" s="83"/>
    </row>
    <row r="679164" spans="16:16" x14ac:dyDescent="0.3">
      <c r="P679164" s="83"/>
    </row>
    <row r="679165" spans="16:16" x14ac:dyDescent="0.3">
      <c r="P679165" s="83"/>
    </row>
    <row r="679166" spans="16:16" x14ac:dyDescent="0.3">
      <c r="P679166" s="83"/>
    </row>
    <row r="679167" spans="16:16" x14ac:dyDescent="0.3">
      <c r="P679167" s="83"/>
    </row>
    <row r="679168" spans="16:16" x14ac:dyDescent="0.3">
      <c r="P679168" s="83"/>
    </row>
    <row r="679169" spans="16:16" x14ac:dyDescent="0.3">
      <c r="P679169" s="83"/>
    </row>
    <row r="679170" spans="16:16" x14ac:dyDescent="0.3">
      <c r="P679170" s="83"/>
    </row>
    <row r="679171" spans="16:16" x14ac:dyDescent="0.3">
      <c r="P679171" s="83"/>
    </row>
    <row r="679172" spans="16:16" x14ac:dyDescent="0.3">
      <c r="P679172" s="83"/>
    </row>
    <row r="679173" spans="16:16" x14ac:dyDescent="0.3">
      <c r="P679173" s="83"/>
    </row>
    <row r="679174" spans="16:16" x14ac:dyDescent="0.3">
      <c r="P679174" s="83"/>
    </row>
    <row r="679175" spans="16:16" x14ac:dyDescent="0.3">
      <c r="P679175" s="83"/>
    </row>
    <row r="679176" spans="16:16" x14ac:dyDescent="0.3">
      <c r="P679176" s="83"/>
    </row>
    <row r="679177" spans="16:16" x14ac:dyDescent="0.3">
      <c r="P679177" s="83"/>
    </row>
    <row r="679178" spans="16:16" x14ac:dyDescent="0.3">
      <c r="P679178" s="83"/>
    </row>
    <row r="679179" spans="16:16" x14ac:dyDescent="0.3">
      <c r="P679179" s="83"/>
    </row>
    <row r="679180" spans="16:16" x14ac:dyDescent="0.3">
      <c r="P679180" s="83"/>
    </row>
    <row r="679181" spans="16:16" x14ac:dyDescent="0.3">
      <c r="P679181" s="83"/>
    </row>
    <row r="679182" spans="16:16" x14ac:dyDescent="0.3">
      <c r="P679182" s="83"/>
    </row>
    <row r="679183" spans="16:16" x14ac:dyDescent="0.3">
      <c r="P679183" s="83"/>
    </row>
    <row r="679184" spans="16:16" x14ac:dyDescent="0.3">
      <c r="P679184" s="83"/>
    </row>
    <row r="679185" spans="16:16" x14ac:dyDescent="0.3">
      <c r="P679185" s="83"/>
    </row>
    <row r="679186" spans="16:16" x14ac:dyDescent="0.3">
      <c r="P679186" s="83"/>
    </row>
    <row r="679187" spans="16:16" x14ac:dyDescent="0.3">
      <c r="P679187" s="83"/>
    </row>
    <row r="679188" spans="16:16" x14ac:dyDescent="0.3">
      <c r="P679188" s="83"/>
    </row>
    <row r="679189" spans="16:16" x14ac:dyDescent="0.3">
      <c r="P679189" s="83"/>
    </row>
    <row r="679190" spans="16:16" x14ac:dyDescent="0.3">
      <c r="P679190" s="83"/>
    </row>
    <row r="679191" spans="16:16" x14ac:dyDescent="0.3">
      <c r="P679191" s="83"/>
    </row>
    <row r="679192" spans="16:16" x14ac:dyDescent="0.3">
      <c r="P679192" s="83"/>
    </row>
    <row r="679193" spans="16:16" x14ac:dyDescent="0.3">
      <c r="P679193" s="83"/>
    </row>
    <row r="679194" spans="16:16" x14ac:dyDescent="0.3">
      <c r="P679194" s="83"/>
    </row>
    <row r="679195" spans="16:16" x14ac:dyDescent="0.3">
      <c r="P679195" s="83"/>
    </row>
    <row r="679196" spans="16:16" x14ac:dyDescent="0.3">
      <c r="P679196" s="83"/>
    </row>
    <row r="679197" spans="16:16" x14ac:dyDescent="0.3">
      <c r="P679197" s="83"/>
    </row>
    <row r="679198" spans="16:16" x14ac:dyDescent="0.3">
      <c r="P679198" s="83"/>
    </row>
    <row r="679199" spans="16:16" x14ac:dyDescent="0.3">
      <c r="P679199" s="83"/>
    </row>
    <row r="679200" spans="16:16" x14ac:dyDescent="0.3">
      <c r="P679200" s="83"/>
    </row>
    <row r="679201" spans="16:16" x14ac:dyDescent="0.3">
      <c r="P679201" s="83"/>
    </row>
    <row r="679202" spans="16:16" x14ac:dyDescent="0.3">
      <c r="P679202" s="83"/>
    </row>
    <row r="679203" spans="16:16" x14ac:dyDescent="0.3">
      <c r="P679203" s="83"/>
    </row>
    <row r="679204" spans="16:16" x14ac:dyDescent="0.3">
      <c r="P679204" s="83"/>
    </row>
    <row r="679205" spans="16:16" x14ac:dyDescent="0.3">
      <c r="P679205" s="83"/>
    </row>
    <row r="679206" spans="16:16" x14ac:dyDescent="0.3">
      <c r="P679206" s="83"/>
    </row>
    <row r="679207" spans="16:16" x14ac:dyDescent="0.3">
      <c r="P679207" s="83"/>
    </row>
    <row r="679208" spans="16:16" x14ac:dyDescent="0.3">
      <c r="P679208" s="83"/>
    </row>
    <row r="679209" spans="16:16" x14ac:dyDescent="0.3">
      <c r="P679209" s="83"/>
    </row>
    <row r="679210" spans="16:16" x14ac:dyDescent="0.3">
      <c r="P679210" s="83"/>
    </row>
    <row r="679211" spans="16:16" x14ac:dyDescent="0.3">
      <c r="P679211" s="83"/>
    </row>
    <row r="679212" spans="16:16" x14ac:dyDescent="0.3">
      <c r="P679212" s="83"/>
    </row>
    <row r="679213" spans="16:16" x14ac:dyDescent="0.3">
      <c r="P679213" s="83"/>
    </row>
    <row r="679214" spans="16:16" x14ac:dyDescent="0.3">
      <c r="P679214" s="83"/>
    </row>
    <row r="679215" spans="16:16" x14ac:dyDescent="0.3">
      <c r="P679215" s="83"/>
    </row>
    <row r="679216" spans="16:16" x14ac:dyDescent="0.3">
      <c r="P679216" s="83"/>
    </row>
    <row r="679217" spans="16:16" x14ac:dyDescent="0.3">
      <c r="P679217" s="83"/>
    </row>
    <row r="679218" spans="16:16" x14ac:dyDescent="0.3">
      <c r="P679218" s="83"/>
    </row>
    <row r="679219" spans="16:16" x14ac:dyDescent="0.3">
      <c r="P679219" s="83"/>
    </row>
    <row r="679220" spans="16:16" x14ac:dyDescent="0.3">
      <c r="P679220" s="83"/>
    </row>
    <row r="679221" spans="16:16" x14ac:dyDescent="0.3">
      <c r="P679221" s="83"/>
    </row>
    <row r="679222" spans="16:16" x14ac:dyDescent="0.3">
      <c r="P679222" s="83"/>
    </row>
    <row r="679223" spans="16:16" x14ac:dyDescent="0.3">
      <c r="P679223" s="83"/>
    </row>
    <row r="679224" spans="16:16" x14ac:dyDescent="0.3">
      <c r="P679224" s="83"/>
    </row>
    <row r="679225" spans="16:16" x14ac:dyDescent="0.3">
      <c r="P679225" s="83"/>
    </row>
    <row r="679226" spans="16:16" x14ac:dyDescent="0.3">
      <c r="P679226" s="83"/>
    </row>
    <row r="679227" spans="16:16" x14ac:dyDescent="0.3">
      <c r="P679227" s="83"/>
    </row>
    <row r="679228" spans="16:16" x14ac:dyDescent="0.3">
      <c r="P679228" s="83"/>
    </row>
    <row r="679229" spans="16:16" x14ac:dyDescent="0.3">
      <c r="P679229" s="83"/>
    </row>
    <row r="679230" spans="16:16" x14ac:dyDescent="0.3">
      <c r="P679230" s="83"/>
    </row>
    <row r="679231" spans="16:16" x14ac:dyDescent="0.3">
      <c r="P679231" s="83"/>
    </row>
    <row r="679232" spans="16:16" x14ac:dyDescent="0.3">
      <c r="P679232" s="83"/>
    </row>
    <row r="679233" spans="16:16" x14ac:dyDescent="0.3">
      <c r="P679233" s="83"/>
    </row>
    <row r="679234" spans="16:16" x14ac:dyDescent="0.3">
      <c r="P679234" s="83"/>
    </row>
    <row r="679235" spans="16:16" x14ac:dyDescent="0.3">
      <c r="P679235" s="83"/>
    </row>
    <row r="679236" spans="16:16" x14ac:dyDescent="0.3">
      <c r="P679236" s="83"/>
    </row>
    <row r="679237" spans="16:16" x14ac:dyDescent="0.3">
      <c r="P679237" s="83"/>
    </row>
    <row r="679238" spans="16:16" x14ac:dyDescent="0.3">
      <c r="P679238" s="83"/>
    </row>
    <row r="679239" spans="16:16" x14ac:dyDescent="0.3">
      <c r="P679239" s="83"/>
    </row>
    <row r="679240" spans="16:16" x14ac:dyDescent="0.3">
      <c r="P679240" s="83"/>
    </row>
    <row r="679241" spans="16:16" x14ac:dyDescent="0.3">
      <c r="P679241" s="83"/>
    </row>
    <row r="679242" spans="16:16" x14ac:dyDescent="0.3">
      <c r="P679242" s="83"/>
    </row>
    <row r="679243" spans="16:16" x14ac:dyDescent="0.3">
      <c r="P679243" s="83"/>
    </row>
    <row r="679244" spans="16:16" x14ac:dyDescent="0.3">
      <c r="P679244" s="83"/>
    </row>
    <row r="679245" spans="16:16" x14ac:dyDescent="0.3">
      <c r="P679245" s="83"/>
    </row>
    <row r="679246" spans="16:16" x14ac:dyDescent="0.3">
      <c r="P679246" s="83"/>
    </row>
    <row r="679247" spans="16:16" x14ac:dyDescent="0.3">
      <c r="P679247" s="83"/>
    </row>
    <row r="679248" spans="16:16" x14ac:dyDescent="0.3">
      <c r="P679248" s="83"/>
    </row>
    <row r="679249" spans="16:16" x14ac:dyDescent="0.3">
      <c r="P679249" s="83"/>
    </row>
    <row r="679250" spans="16:16" x14ac:dyDescent="0.3">
      <c r="P679250" s="83"/>
    </row>
    <row r="679251" spans="16:16" x14ac:dyDescent="0.3">
      <c r="P679251" s="83"/>
    </row>
    <row r="679252" spans="16:16" x14ac:dyDescent="0.3">
      <c r="P679252" s="83"/>
    </row>
    <row r="679253" spans="16:16" x14ac:dyDescent="0.3">
      <c r="P679253" s="83"/>
    </row>
    <row r="679254" spans="16:16" x14ac:dyDescent="0.3">
      <c r="P679254" s="83"/>
    </row>
    <row r="679255" spans="16:16" x14ac:dyDescent="0.3">
      <c r="P679255" s="83"/>
    </row>
    <row r="679256" spans="16:16" x14ac:dyDescent="0.3">
      <c r="P679256" s="83"/>
    </row>
    <row r="679257" spans="16:16" x14ac:dyDescent="0.3">
      <c r="P679257" s="83"/>
    </row>
    <row r="679258" spans="16:16" x14ac:dyDescent="0.3">
      <c r="P679258" s="83"/>
    </row>
    <row r="679259" spans="16:16" x14ac:dyDescent="0.3">
      <c r="P679259" s="83"/>
    </row>
    <row r="679260" spans="16:16" x14ac:dyDescent="0.3">
      <c r="P679260" s="83"/>
    </row>
    <row r="679261" spans="16:16" x14ac:dyDescent="0.3">
      <c r="P679261" s="83"/>
    </row>
    <row r="679262" spans="16:16" x14ac:dyDescent="0.3">
      <c r="P679262" s="83"/>
    </row>
    <row r="679263" spans="16:16" x14ac:dyDescent="0.3">
      <c r="P679263" s="83"/>
    </row>
    <row r="679264" spans="16:16" x14ac:dyDescent="0.3">
      <c r="P679264" s="83"/>
    </row>
    <row r="679265" spans="16:16" x14ac:dyDescent="0.3">
      <c r="P679265" s="83"/>
    </row>
    <row r="679266" spans="16:16" x14ac:dyDescent="0.3">
      <c r="P679266" s="83"/>
    </row>
    <row r="679267" spans="16:16" x14ac:dyDescent="0.3">
      <c r="P679267" s="83"/>
    </row>
    <row r="679268" spans="16:16" x14ac:dyDescent="0.3">
      <c r="P679268" s="83"/>
    </row>
    <row r="679269" spans="16:16" x14ac:dyDescent="0.3">
      <c r="P679269" s="83"/>
    </row>
    <row r="679270" spans="16:16" x14ac:dyDescent="0.3">
      <c r="P679270" s="83"/>
    </row>
    <row r="679271" spans="16:16" x14ac:dyDescent="0.3">
      <c r="P679271" s="83"/>
    </row>
    <row r="679272" spans="16:16" x14ac:dyDescent="0.3">
      <c r="P679272" s="83"/>
    </row>
    <row r="679273" spans="16:16" x14ac:dyDescent="0.3">
      <c r="P679273" s="83"/>
    </row>
    <row r="679274" spans="16:16" x14ac:dyDescent="0.3">
      <c r="P679274" s="83"/>
    </row>
    <row r="679275" spans="16:16" x14ac:dyDescent="0.3">
      <c r="P679275" s="83"/>
    </row>
    <row r="679276" spans="16:16" x14ac:dyDescent="0.3">
      <c r="P679276" s="83"/>
    </row>
    <row r="679277" spans="16:16" x14ac:dyDescent="0.3">
      <c r="P679277" s="83"/>
    </row>
    <row r="679278" spans="16:16" x14ac:dyDescent="0.3">
      <c r="P679278" s="83"/>
    </row>
    <row r="679279" spans="16:16" x14ac:dyDescent="0.3">
      <c r="P679279" s="83"/>
    </row>
    <row r="679280" spans="16:16" x14ac:dyDescent="0.3">
      <c r="P679280" s="83"/>
    </row>
    <row r="679281" spans="16:16" x14ac:dyDescent="0.3">
      <c r="P679281" s="83"/>
    </row>
    <row r="679282" spans="16:16" x14ac:dyDescent="0.3">
      <c r="P679282" s="83"/>
    </row>
    <row r="679283" spans="16:16" x14ac:dyDescent="0.3">
      <c r="P679283" s="83"/>
    </row>
    <row r="679284" spans="16:16" x14ac:dyDescent="0.3">
      <c r="P679284" s="83"/>
    </row>
    <row r="679285" spans="16:16" x14ac:dyDescent="0.3">
      <c r="P679285" s="83"/>
    </row>
    <row r="679286" spans="16:16" x14ac:dyDescent="0.3">
      <c r="P679286" s="83"/>
    </row>
    <row r="679287" spans="16:16" x14ac:dyDescent="0.3">
      <c r="P679287" s="83"/>
    </row>
    <row r="679288" spans="16:16" x14ac:dyDescent="0.3">
      <c r="P679288" s="83"/>
    </row>
    <row r="679289" spans="16:16" x14ac:dyDescent="0.3">
      <c r="P679289" s="83"/>
    </row>
    <row r="679290" spans="16:16" x14ac:dyDescent="0.3">
      <c r="P679290" s="83"/>
    </row>
    <row r="679291" spans="16:16" x14ac:dyDescent="0.3">
      <c r="P679291" s="83"/>
    </row>
    <row r="679292" spans="16:16" x14ac:dyDescent="0.3">
      <c r="P679292" s="83"/>
    </row>
    <row r="679293" spans="16:16" x14ac:dyDescent="0.3">
      <c r="P679293" s="83"/>
    </row>
    <row r="679294" spans="16:16" x14ac:dyDescent="0.3">
      <c r="P679294" s="83"/>
    </row>
    <row r="679295" spans="16:16" x14ac:dyDescent="0.3">
      <c r="P679295" s="83"/>
    </row>
    <row r="679296" spans="16:16" x14ac:dyDescent="0.3">
      <c r="P679296" s="83"/>
    </row>
    <row r="679297" spans="16:16" x14ac:dyDescent="0.3">
      <c r="P679297" s="83"/>
    </row>
    <row r="679298" spans="16:16" x14ac:dyDescent="0.3">
      <c r="P679298" s="83"/>
    </row>
    <row r="679299" spans="16:16" x14ac:dyDescent="0.3">
      <c r="P679299" s="83"/>
    </row>
    <row r="679300" spans="16:16" x14ac:dyDescent="0.3">
      <c r="P679300" s="83"/>
    </row>
    <row r="679301" spans="16:16" x14ac:dyDescent="0.3">
      <c r="P679301" s="83"/>
    </row>
    <row r="679302" spans="16:16" x14ac:dyDescent="0.3">
      <c r="P679302" s="83"/>
    </row>
    <row r="679303" spans="16:16" x14ac:dyDescent="0.3">
      <c r="P679303" s="83"/>
    </row>
    <row r="679304" spans="16:16" x14ac:dyDescent="0.3">
      <c r="P679304" s="83"/>
    </row>
    <row r="679305" spans="16:16" x14ac:dyDescent="0.3">
      <c r="P679305" s="83"/>
    </row>
    <row r="679306" spans="16:16" x14ac:dyDescent="0.3">
      <c r="P679306" s="83"/>
    </row>
    <row r="679307" spans="16:16" x14ac:dyDescent="0.3">
      <c r="P679307" s="83"/>
    </row>
    <row r="679308" spans="16:16" x14ac:dyDescent="0.3">
      <c r="P679308" s="83"/>
    </row>
    <row r="679309" spans="16:16" x14ac:dyDescent="0.3">
      <c r="P679309" s="83"/>
    </row>
    <row r="679310" spans="16:16" x14ac:dyDescent="0.3">
      <c r="P679310" s="83"/>
    </row>
    <row r="679311" spans="16:16" x14ac:dyDescent="0.3">
      <c r="P679311" s="83"/>
    </row>
    <row r="679312" spans="16:16" x14ac:dyDescent="0.3">
      <c r="P679312" s="83"/>
    </row>
    <row r="679313" spans="16:16" x14ac:dyDescent="0.3">
      <c r="P679313" s="83"/>
    </row>
    <row r="679314" spans="16:16" x14ac:dyDescent="0.3">
      <c r="P679314" s="83"/>
    </row>
    <row r="679315" spans="16:16" x14ac:dyDescent="0.3">
      <c r="P679315" s="83"/>
    </row>
    <row r="679316" spans="16:16" x14ac:dyDescent="0.3">
      <c r="P679316" s="83"/>
    </row>
    <row r="679317" spans="16:16" x14ac:dyDescent="0.3">
      <c r="P679317" s="83"/>
    </row>
    <row r="679318" spans="16:16" x14ac:dyDescent="0.3">
      <c r="P679318" s="83"/>
    </row>
    <row r="679319" spans="16:16" x14ac:dyDescent="0.3">
      <c r="P679319" s="83"/>
    </row>
    <row r="679320" spans="16:16" x14ac:dyDescent="0.3">
      <c r="P679320" s="83"/>
    </row>
    <row r="679321" spans="16:16" x14ac:dyDescent="0.3">
      <c r="P679321" s="83"/>
    </row>
    <row r="679322" spans="16:16" x14ac:dyDescent="0.3">
      <c r="P679322" s="83"/>
    </row>
    <row r="679323" spans="16:16" x14ac:dyDescent="0.3">
      <c r="P679323" s="83"/>
    </row>
    <row r="679324" spans="16:16" x14ac:dyDescent="0.3">
      <c r="P679324" s="83"/>
    </row>
    <row r="679325" spans="16:16" x14ac:dyDescent="0.3">
      <c r="P679325" s="83"/>
    </row>
    <row r="679326" spans="16:16" x14ac:dyDescent="0.3">
      <c r="P679326" s="83"/>
    </row>
    <row r="679327" spans="16:16" x14ac:dyDescent="0.3">
      <c r="P679327" s="83"/>
    </row>
    <row r="679328" spans="16:16" x14ac:dyDescent="0.3">
      <c r="P679328" s="83"/>
    </row>
    <row r="679329" spans="16:16" x14ac:dyDescent="0.3">
      <c r="P679329" s="83"/>
    </row>
    <row r="679330" spans="16:16" x14ac:dyDescent="0.3">
      <c r="P679330" s="83"/>
    </row>
    <row r="679331" spans="16:16" x14ac:dyDescent="0.3">
      <c r="P679331" s="83"/>
    </row>
    <row r="679332" spans="16:16" x14ac:dyDescent="0.3">
      <c r="P679332" s="83"/>
    </row>
    <row r="679333" spans="16:16" x14ac:dyDescent="0.3">
      <c r="P679333" s="83"/>
    </row>
    <row r="679334" spans="16:16" x14ac:dyDescent="0.3">
      <c r="P679334" s="83"/>
    </row>
    <row r="679335" spans="16:16" x14ac:dyDescent="0.3">
      <c r="P679335" s="83"/>
    </row>
    <row r="679336" spans="16:16" x14ac:dyDescent="0.3">
      <c r="P679336" s="83"/>
    </row>
    <row r="679337" spans="16:16" x14ac:dyDescent="0.3">
      <c r="P679337" s="83"/>
    </row>
    <row r="679338" spans="16:16" x14ac:dyDescent="0.3">
      <c r="P679338" s="83"/>
    </row>
    <row r="679339" spans="16:16" x14ac:dyDescent="0.3">
      <c r="P679339" s="83"/>
    </row>
    <row r="679340" spans="16:16" x14ac:dyDescent="0.3">
      <c r="P679340" s="83"/>
    </row>
    <row r="679341" spans="16:16" x14ac:dyDescent="0.3">
      <c r="P679341" s="83"/>
    </row>
    <row r="679342" spans="16:16" x14ac:dyDescent="0.3">
      <c r="P679342" s="83"/>
    </row>
    <row r="679343" spans="16:16" x14ac:dyDescent="0.3">
      <c r="P679343" s="83"/>
    </row>
    <row r="679344" spans="16:16" x14ac:dyDescent="0.3">
      <c r="P679344" s="83"/>
    </row>
    <row r="679345" spans="16:16" x14ac:dyDescent="0.3">
      <c r="P679345" s="83"/>
    </row>
    <row r="679346" spans="16:16" x14ac:dyDescent="0.3">
      <c r="P679346" s="83"/>
    </row>
    <row r="679347" spans="16:16" x14ac:dyDescent="0.3">
      <c r="P679347" s="83"/>
    </row>
    <row r="679348" spans="16:16" x14ac:dyDescent="0.3">
      <c r="P679348" s="83"/>
    </row>
    <row r="679349" spans="16:16" x14ac:dyDescent="0.3">
      <c r="P679349" s="83"/>
    </row>
    <row r="679350" spans="16:16" x14ac:dyDescent="0.3">
      <c r="P679350" s="83"/>
    </row>
    <row r="679351" spans="16:16" x14ac:dyDescent="0.3">
      <c r="P679351" s="83"/>
    </row>
    <row r="679352" spans="16:16" x14ac:dyDescent="0.3">
      <c r="P679352" s="83"/>
    </row>
    <row r="679353" spans="16:16" x14ac:dyDescent="0.3">
      <c r="P679353" s="83"/>
    </row>
    <row r="679354" spans="16:16" x14ac:dyDescent="0.3">
      <c r="P679354" s="83"/>
    </row>
    <row r="679355" spans="16:16" x14ac:dyDescent="0.3">
      <c r="P679355" s="83"/>
    </row>
    <row r="679356" spans="16:16" x14ac:dyDescent="0.3">
      <c r="P679356" s="83"/>
    </row>
    <row r="679357" spans="16:16" x14ac:dyDescent="0.3">
      <c r="P679357" s="83"/>
    </row>
    <row r="679358" spans="16:16" x14ac:dyDescent="0.3">
      <c r="P679358" s="83"/>
    </row>
    <row r="679359" spans="16:16" x14ac:dyDescent="0.3">
      <c r="P679359" s="83"/>
    </row>
    <row r="679360" spans="16:16" x14ac:dyDescent="0.3">
      <c r="P679360" s="83"/>
    </row>
    <row r="679361" spans="16:16" x14ac:dyDescent="0.3">
      <c r="P679361" s="83"/>
    </row>
    <row r="679362" spans="16:16" x14ac:dyDescent="0.3">
      <c r="P679362" s="83"/>
    </row>
    <row r="679363" spans="16:16" x14ac:dyDescent="0.3">
      <c r="P679363" s="83"/>
    </row>
    <row r="679364" spans="16:16" x14ac:dyDescent="0.3">
      <c r="P679364" s="83"/>
    </row>
    <row r="679365" spans="16:16" x14ac:dyDescent="0.3">
      <c r="P679365" s="83"/>
    </row>
    <row r="679366" spans="16:16" x14ac:dyDescent="0.3">
      <c r="P679366" s="83"/>
    </row>
    <row r="679367" spans="16:16" x14ac:dyDescent="0.3">
      <c r="P679367" s="83"/>
    </row>
    <row r="679368" spans="16:16" x14ac:dyDescent="0.3">
      <c r="P679368" s="83"/>
    </row>
    <row r="679369" spans="16:16" x14ac:dyDescent="0.3">
      <c r="P679369" s="83"/>
    </row>
    <row r="679370" spans="16:16" x14ac:dyDescent="0.3">
      <c r="P679370" s="83"/>
    </row>
    <row r="679371" spans="16:16" x14ac:dyDescent="0.3">
      <c r="P679371" s="83"/>
    </row>
    <row r="679372" spans="16:16" x14ac:dyDescent="0.3">
      <c r="P679372" s="83"/>
    </row>
    <row r="679373" spans="16:16" x14ac:dyDescent="0.3">
      <c r="P679373" s="83"/>
    </row>
    <row r="679374" spans="16:16" x14ac:dyDescent="0.3">
      <c r="P679374" s="83"/>
    </row>
    <row r="679375" spans="16:16" x14ac:dyDescent="0.3">
      <c r="P679375" s="83"/>
    </row>
    <row r="679376" spans="16:16" x14ac:dyDescent="0.3">
      <c r="P679376" s="83"/>
    </row>
    <row r="679377" spans="16:16" x14ac:dyDescent="0.3">
      <c r="P679377" s="83"/>
    </row>
    <row r="679378" spans="16:16" x14ac:dyDescent="0.3">
      <c r="P679378" s="83"/>
    </row>
    <row r="679379" spans="16:16" x14ac:dyDescent="0.3">
      <c r="P679379" s="83"/>
    </row>
    <row r="679380" spans="16:16" x14ac:dyDescent="0.3">
      <c r="P679380" s="83"/>
    </row>
    <row r="679381" spans="16:16" x14ac:dyDescent="0.3">
      <c r="P679381" s="83"/>
    </row>
    <row r="679382" spans="16:16" x14ac:dyDescent="0.3">
      <c r="P679382" s="83"/>
    </row>
    <row r="679383" spans="16:16" x14ac:dyDescent="0.3">
      <c r="P679383" s="83"/>
    </row>
    <row r="679384" spans="16:16" x14ac:dyDescent="0.3">
      <c r="P679384" s="83"/>
    </row>
    <row r="679385" spans="16:16" x14ac:dyDescent="0.3">
      <c r="P679385" s="83"/>
    </row>
    <row r="679386" spans="16:16" x14ac:dyDescent="0.3">
      <c r="P679386" s="83"/>
    </row>
    <row r="679387" spans="16:16" x14ac:dyDescent="0.3">
      <c r="P679387" s="83"/>
    </row>
    <row r="679388" spans="16:16" x14ac:dyDescent="0.3">
      <c r="P679388" s="83"/>
    </row>
    <row r="679389" spans="16:16" x14ac:dyDescent="0.3">
      <c r="P679389" s="83"/>
    </row>
    <row r="679390" spans="16:16" x14ac:dyDescent="0.3">
      <c r="P679390" s="83"/>
    </row>
    <row r="679391" spans="16:16" x14ac:dyDescent="0.3">
      <c r="P679391" s="83"/>
    </row>
    <row r="679392" spans="16:16" x14ac:dyDescent="0.3">
      <c r="P679392" s="83"/>
    </row>
    <row r="679393" spans="16:16" x14ac:dyDescent="0.3">
      <c r="P679393" s="83"/>
    </row>
    <row r="679394" spans="16:16" x14ac:dyDescent="0.3">
      <c r="P679394" s="83"/>
    </row>
    <row r="679395" spans="16:16" x14ac:dyDescent="0.3">
      <c r="P679395" s="83"/>
    </row>
    <row r="679396" spans="16:16" x14ac:dyDescent="0.3">
      <c r="P679396" s="83"/>
    </row>
    <row r="679397" spans="16:16" x14ac:dyDescent="0.3">
      <c r="P679397" s="83"/>
    </row>
    <row r="679398" spans="16:16" x14ac:dyDescent="0.3">
      <c r="P679398" s="83"/>
    </row>
    <row r="679399" spans="16:16" x14ac:dyDescent="0.3">
      <c r="P679399" s="83"/>
    </row>
    <row r="679400" spans="16:16" x14ac:dyDescent="0.3">
      <c r="P679400" s="83"/>
    </row>
    <row r="679401" spans="16:16" x14ac:dyDescent="0.3">
      <c r="P679401" s="83"/>
    </row>
    <row r="679402" spans="16:16" x14ac:dyDescent="0.3">
      <c r="P679402" s="83"/>
    </row>
    <row r="679403" spans="16:16" x14ac:dyDescent="0.3">
      <c r="P679403" s="83"/>
    </row>
    <row r="679404" spans="16:16" x14ac:dyDescent="0.3">
      <c r="P679404" s="83"/>
    </row>
    <row r="679405" spans="16:16" x14ac:dyDescent="0.3">
      <c r="P679405" s="83"/>
    </row>
    <row r="679406" spans="16:16" x14ac:dyDescent="0.3">
      <c r="P679406" s="83"/>
    </row>
    <row r="679407" spans="16:16" x14ac:dyDescent="0.3">
      <c r="P679407" s="83"/>
    </row>
    <row r="679408" spans="16:16" x14ac:dyDescent="0.3">
      <c r="P679408" s="83"/>
    </row>
    <row r="679409" spans="16:16" x14ac:dyDescent="0.3">
      <c r="P679409" s="83"/>
    </row>
    <row r="679410" spans="16:16" x14ac:dyDescent="0.3">
      <c r="P679410" s="83"/>
    </row>
    <row r="679411" spans="16:16" x14ac:dyDescent="0.3">
      <c r="P679411" s="83"/>
    </row>
    <row r="679412" spans="16:16" x14ac:dyDescent="0.3">
      <c r="P679412" s="83"/>
    </row>
    <row r="679413" spans="16:16" x14ac:dyDescent="0.3">
      <c r="P679413" s="83"/>
    </row>
    <row r="679414" spans="16:16" x14ac:dyDescent="0.3">
      <c r="P679414" s="83"/>
    </row>
    <row r="679415" spans="16:16" x14ac:dyDescent="0.3">
      <c r="P679415" s="83"/>
    </row>
    <row r="679416" spans="16:16" x14ac:dyDescent="0.3">
      <c r="P679416" s="83"/>
    </row>
    <row r="679417" spans="16:16" x14ac:dyDescent="0.3">
      <c r="P679417" s="83"/>
    </row>
    <row r="679418" spans="16:16" x14ac:dyDescent="0.3">
      <c r="P679418" s="83"/>
    </row>
    <row r="679419" spans="16:16" x14ac:dyDescent="0.3">
      <c r="P679419" s="83"/>
    </row>
    <row r="679420" spans="16:16" x14ac:dyDescent="0.3">
      <c r="P679420" s="83"/>
    </row>
    <row r="679421" spans="16:16" x14ac:dyDescent="0.3">
      <c r="P679421" s="83"/>
    </row>
    <row r="679422" spans="16:16" x14ac:dyDescent="0.3">
      <c r="P679422" s="83"/>
    </row>
    <row r="679423" spans="16:16" x14ac:dyDescent="0.3">
      <c r="P679423" s="83"/>
    </row>
    <row r="679424" spans="16:16" x14ac:dyDescent="0.3">
      <c r="P679424" s="83"/>
    </row>
    <row r="679425" spans="16:16" x14ac:dyDescent="0.3">
      <c r="P679425" s="83"/>
    </row>
    <row r="679426" spans="16:16" x14ac:dyDescent="0.3">
      <c r="P679426" s="83"/>
    </row>
    <row r="679427" spans="16:16" x14ac:dyDescent="0.3">
      <c r="P679427" s="83"/>
    </row>
    <row r="679428" spans="16:16" x14ac:dyDescent="0.3">
      <c r="P679428" s="83"/>
    </row>
    <row r="679429" spans="16:16" x14ac:dyDescent="0.3">
      <c r="P679429" s="83"/>
    </row>
    <row r="679430" spans="16:16" x14ac:dyDescent="0.3">
      <c r="P679430" s="83"/>
    </row>
    <row r="679431" spans="16:16" x14ac:dyDescent="0.3">
      <c r="P679431" s="83"/>
    </row>
    <row r="679432" spans="16:16" x14ac:dyDescent="0.3">
      <c r="P679432" s="83"/>
    </row>
    <row r="679433" spans="16:16" x14ac:dyDescent="0.3">
      <c r="P679433" s="83"/>
    </row>
    <row r="679434" spans="16:16" x14ac:dyDescent="0.3">
      <c r="P679434" s="83"/>
    </row>
    <row r="679435" spans="16:16" x14ac:dyDescent="0.3">
      <c r="P679435" s="83"/>
    </row>
    <row r="679436" spans="16:16" x14ac:dyDescent="0.3">
      <c r="P679436" s="83"/>
    </row>
    <row r="679437" spans="16:16" x14ac:dyDescent="0.3">
      <c r="P679437" s="83"/>
    </row>
    <row r="679438" spans="16:16" x14ac:dyDescent="0.3">
      <c r="P679438" s="83"/>
    </row>
    <row r="679439" spans="16:16" x14ac:dyDescent="0.3">
      <c r="P679439" s="83"/>
    </row>
    <row r="679440" spans="16:16" x14ac:dyDescent="0.3">
      <c r="P679440" s="83"/>
    </row>
    <row r="679441" spans="16:16" x14ac:dyDescent="0.3">
      <c r="P679441" s="83"/>
    </row>
    <row r="679442" spans="16:16" x14ac:dyDescent="0.3">
      <c r="P679442" s="83"/>
    </row>
    <row r="679443" spans="16:16" x14ac:dyDescent="0.3">
      <c r="P679443" s="83"/>
    </row>
    <row r="679444" spans="16:16" x14ac:dyDescent="0.3">
      <c r="P679444" s="83"/>
    </row>
    <row r="679445" spans="16:16" x14ac:dyDescent="0.3">
      <c r="P679445" s="83"/>
    </row>
    <row r="679446" spans="16:16" x14ac:dyDescent="0.3">
      <c r="P679446" s="83"/>
    </row>
    <row r="679447" spans="16:16" x14ac:dyDescent="0.3">
      <c r="P679447" s="83"/>
    </row>
    <row r="679448" spans="16:16" x14ac:dyDescent="0.3">
      <c r="P679448" s="83"/>
    </row>
    <row r="679449" spans="16:16" x14ac:dyDescent="0.3">
      <c r="P679449" s="83"/>
    </row>
    <row r="679450" spans="16:16" x14ac:dyDescent="0.3">
      <c r="P679450" s="83"/>
    </row>
    <row r="679451" spans="16:16" x14ac:dyDescent="0.3">
      <c r="P679451" s="83"/>
    </row>
    <row r="679452" spans="16:16" x14ac:dyDescent="0.3">
      <c r="P679452" s="83"/>
    </row>
    <row r="679453" spans="16:16" x14ac:dyDescent="0.3">
      <c r="P679453" s="83"/>
    </row>
    <row r="679454" spans="16:16" x14ac:dyDescent="0.3">
      <c r="P679454" s="83"/>
    </row>
    <row r="679455" spans="16:16" x14ac:dyDescent="0.3">
      <c r="P679455" s="83"/>
    </row>
    <row r="679456" spans="16:16" x14ac:dyDescent="0.3">
      <c r="P679456" s="83"/>
    </row>
    <row r="679457" spans="16:16" x14ac:dyDescent="0.3">
      <c r="P679457" s="83"/>
    </row>
    <row r="679458" spans="16:16" x14ac:dyDescent="0.3">
      <c r="P679458" s="83"/>
    </row>
    <row r="679459" spans="16:16" x14ac:dyDescent="0.3">
      <c r="P679459" s="83"/>
    </row>
    <row r="679460" spans="16:16" x14ac:dyDescent="0.3">
      <c r="P679460" s="83"/>
    </row>
    <row r="679461" spans="16:16" x14ac:dyDescent="0.3">
      <c r="P679461" s="83"/>
    </row>
    <row r="679462" spans="16:16" x14ac:dyDescent="0.3">
      <c r="P679462" s="83"/>
    </row>
    <row r="679463" spans="16:16" x14ac:dyDescent="0.3">
      <c r="P679463" s="83"/>
    </row>
    <row r="679464" spans="16:16" x14ac:dyDescent="0.3">
      <c r="P679464" s="83"/>
    </row>
    <row r="679465" spans="16:16" x14ac:dyDescent="0.3">
      <c r="P679465" s="83"/>
    </row>
    <row r="679466" spans="16:16" x14ac:dyDescent="0.3">
      <c r="P679466" s="83"/>
    </row>
    <row r="679467" spans="16:16" x14ac:dyDescent="0.3">
      <c r="P679467" s="83"/>
    </row>
    <row r="679468" spans="16:16" x14ac:dyDescent="0.3">
      <c r="P679468" s="83"/>
    </row>
    <row r="679469" spans="16:16" x14ac:dyDescent="0.3">
      <c r="P679469" s="83"/>
    </row>
    <row r="679470" spans="16:16" x14ac:dyDescent="0.3">
      <c r="P679470" s="83"/>
    </row>
    <row r="679471" spans="16:16" x14ac:dyDescent="0.3">
      <c r="P679471" s="83"/>
    </row>
    <row r="679472" spans="16:16" x14ac:dyDescent="0.3">
      <c r="P679472" s="83"/>
    </row>
    <row r="679473" spans="16:16" x14ac:dyDescent="0.3">
      <c r="P679473" s="83"/>
    </row>
    <row r="679474" spans="16:16" x14ac:dyDescent="0.3">
      <c r="P679474" s="83"/>
    </row>
    <row r="679475" spans="16:16" x14ac:dyDescent="0.3">
      <c r="P679475" s="83"/>
    </row>
    <row r="679476" spans="16:16" x14ac:dyDescent="0.3">
      <c r="P679476" s="83"/>
    </row>
    <row r="679477" spans="16:16" x14ac:dyDescent="0.3">
      <c r="P679477" s="83"/>
    </row>
    <row r="679478" spans="16:16" x14ac:dyDescent="0.3">
      <c r="P679478" s="83"/>
    </row>
    <row r="679479" spans="16:16" x14ac:dyDescent="0.3">
      <c r="P679479" s="83"/>
    </row>
    <row r="679480" spans="16:16" x14ac:dyDescent="0.3">
      <c r="P679480" s="83"/>
    </row>
    <row r="679481" spans="16:16" x14ac:dyDescent="0.3">
      <c r="P679481" s="83"/>
    </row>
    <row r="679482" spans="16:16" x14ac:dyDescent="0.3">
      <c r="P679482" s="83"/>
    </row>
    <row r="679483" spans="16:16" x14ac:dyDescent="0.3">
      <c r="P679483" s="83"/>
    </row>
    <row r="679484" spans="16:16" x14ac:dyDescent="0.3">
      <c r="P679484" s="83"/>
    </row>
    <row r="679485" spans="16:16" x14ac:dyDescent="0.3">
      <c r="P679485" s="83"/>
    </row>
    <row r="679486" spans="16:16" x14ac:dyDescent="0.3">
      <c r="P679486" s="83"/>
    </row>
    <row r="679487" spans="16:16" x14ac:dyDescent="0.3">
      <c r="P679487" s="83"/>
    </row>
    <row r="679488" spans="16:16" x14ac:dyDescent="0.3">
      <c r="P679488" s="83"/>
    </row>
    <row r="679489" spans="16:16" x14ac:dyDescent="0.3">
      <c r="P679489" s="83"/>
    </row>
    <row r="679490" spans="16:16" x14ac:dyDescent="0.3">
      <c r="P679490" s="83"/>
    </row>
    <row r="679491" spans="16:16" x14ac:dyDescent="0.3">
      <c r="P679491" s="83"/>
    </row>
    <row r="679492" spans="16:16" x14ac:dyDescent="0.3">
      <c r="P679492" s="83"/>
    </row>
    <row r="679493" spans="16:16" x14ac:dyDescent="0.3">
      <c r="P679493" s="83"/>
    </row>
    <row r="679494" spans="16:16" x14ac:dyDescent="0.3">
      <c r="P679494" s="83"/>
    </row>
    <row r="679495" spans="16:16" x14ac:dyDescent="0.3">
      <c r="P679495" s="83"/>
    </row>
    <row r="679496" spans="16:16" x14ac:dyDescent="0.3">
      <c r="P679496" s="83"/>
    </row>
    <row r="679497" spans="16:16" x14ac:dyDescent="0.3">
      <c r="P679497" s="83"/>
    </row>
    <row r="679498" spans="16:16" x14ac:dyDescent="0.3">
      <c r="P679498" s="83"/>
    </row>
    <row r="679499" spans="16:16" x14ac:dyDescent="0.3">
      <c r="P679499" s="83"/>
    </row>
    <row r="679500" spans="16:16" x14ac:dyDescent="0.3">
      <c r="P679500" s="83"/>
    </row>
    <row r="679501" spans="16:16" x14ac:dyDescent="0.3">
      <c r="P679501" s="83"/>
    </row>
    <row r="679502" spans="16:16" x14ac:dyDescent="0.3">
      <c r="P679502" s="83"/>
    </row>
    <row r="679503" spans="16:16" x14ac:dyDescent="0.3">
      <c r="P679503" s="83"/>
    </row>
    <row r="679504" spans="16:16" x14ac:dyDescent="0.3">
      <c r="P679504" s="83"/>
    </row>
    <row r="679505" spans="16:16" x14ac:dyDescent="0.3">
      <c r="P679505" s="83"/>
    </row>
    <row r="679506" spans="16:16" x14ac:dyDescent="0.3">
      <c r="P679506" s="83"/>
    </row>
    <row r="679507" spans="16:16" x14ac:dyDescent="0.3">
      <c r="P679507" s="83"/>
    </row>
    <row r="679508" spans="16:16" x14ac:dyDescent="0.3">
      <c r="P679508" s="83"/>
    </row>
    <row r="679509" spans="16:16" x14ac:dyDescent="0.3">
      <c r="P679509" s="83"/>
    </row>
    <row r="679510" spans="16:16" x14ac:dyDescent="0.3">
      <c r="P679510" s="83"/>
    </row>
    <row r="679511" spans="16:16" x14ac:dyDescent="0.3">
      <c r="P679511" s="83"/>
    </row>
    <row r="679512" spans="16:16" x14ac:dyDescent="0.3">
      <c r="P679512" s="83"/>
    </row>
    <row r="679513" spans="16:16" x14ac:dyDescent="0.3">
      <c r="P679513" s="83"/>
    </row>
    <row r="679514" spans="16:16" x14ac:dyDescent="0.3">
      <c r="P679514" s="83"/>
    </row>
    <row r="679515" spans="16:16" x14ac:dyDescent="0.3">
      <c r="P679515" s="83"/>
    </row>
    <row r="679516" spans="16:16" x14ac:dyDescent="0.3">
      <c r="P679516" s="83"/>
    </row>
    <row r="679517" spans="16:16" x14ac:dyDescent="0.3">
      <c r="P679517" s="83"/>
    </row>
    <row r="679518" spans="16:16" x14ac:dyDescent="0.3">
      <c r="P679518" s="83"/>
    </row>
    <row r="679519" spans="16:16" x14ac:dyDescent="0.3">
      <c r="P679519" s="83"/>
    </row>
    <row r="679520" spans="16:16" x14ac:dyDescent="0.3">
      <c r="P679520" s="83"/>
    </row>
    <row r="679521" spans="16:16" x14ac:dyDescent="0.3">
      <c r="P679521" s="83"/>
    </row>
    <row r="679522" spans="16:16" x14ac:dyDescent="0.3">
      <c r="P679522" s="83"/>
    </row>
    <row r="679523" spans="16:16" x14ac:dyDescent="0.3">
      <c r="P679523" s="83"/>
    </row>
    <row r="679524" spans="16:16" x14ac:dyDescent="0.3">
      <c r="P679524" s="83"/>
    </row>
    <row r="679525" spans="16:16" x14ac:dyDescent="0.3">
      <c r="P679525" s="83"/>
    </row>
    <row r="679526" spans="16:16" x14ac:dyDescent="0.3">
      <c r="P679526" s="83"/>
    </row>
    <row r="679527" spans="16:16" x14ac:dyDescent="0.3">
      <c r="P679527" s="83"/>
    </row>
    <row r="679528" spans="16:16" x14ac:dyDescent="0.3">
      <c r="P679528" s="83"/>
    </row>
    <row r="679529" spans="16:16" x14ac:dyDescent="0.3">
      <c r="P679529" s="83"/>
    </row>
    <row r="679530" spans="16:16" x14ac:dyDescent="0.3">
      <c r="P679530" s="83"/>
    </row>
    <row r="679531" spans="16:16" x14ac:dyDescent="0.3">
      <c r="P679531" s="83"/>
    </row>
    <row r="679532" spans="16:16" x14ac:dyDescent="0.3">
      <c r="P679532" s="83"/>
    </row>
    <row r="679533" spans="16:16" x14ac:dyDescent="0.3">
      <c r="P679533" s="83"/>
    </row>
    <row r="679534" spans="16:16" x14ac:dyDescent="0.3">
      <c r="P679534" s="83"/>
    </row>
    <row r="679535" spans="16:16" x14ac:dyDescent="0.3">
      <c r="P679535" s="83"/>
    </row>
    <row r="679536" spans="16:16" x14ac:dyDescent="0.3">
      <c r="P679536" s="83"/>
    </row>
    <row r="679537" spans="16:16" x14ac:dyDescent="0.3">
      <c r="P679537" s="83"/>
    </row>
    <row r="679538" spans="16:16" x14ac:dyDescent="0.3">
      <c r="P679538" s="83"/>
    </row>
    <row r="679539" spans="16:16" x14ac:dyDescent="0.3">
      <c r="P679539" s="83"/>
    </row>
    <row r="679540" spans="16:16" x14ac:dyDescent="0.3">
      <c r="P679540" s="83"/>
    </row>
    <row r="679541" spans="16:16" x14ac:dyDescent="0.3">
      <c r="P679541" s="83"/>
    </row>
    <row r="679542" spans="16:16" x14ac:dyDescent="0.3">
      <c r="P679542" s="83"/>
    </row>
    <row r="679543" spans="16:16" x14ac:dyDescent="0.3">
      <c r="P679543" s="83"/>
    </row>
    <row r="679544" spans="16:16" x14ac:dyDescent="0.3">
      <c r="P679544" s="83"/>
    </row>
    <row r="679545" spans="16:16" x14ac:dyDescent="0.3">
      <c r="P679545" s="83"/>
    </row>
    <row r="679546" spans="16:16" x14ac:dyDescent="0.3">
      <c r="P679546" s="83"/>
    </row>
    <row r="679547" spans="16:16" x14ac:dyDescent="0.3">
      <c r="P679547" s="83"/>
    </row>
    <row r="679548" spans="16:16" x14ac:dyDescent="0.3">
      <c r="P679548" s="83"/>
    </row>
    <row r="679549" spans="16:16" x14ac:dyDescent="0.3">
      <c r="P679549" s="83"/>
    </row>
    <row r="679550" spans="16:16" x14ac:dyDescent="0.3">
      <c r="P679550" s="83"/>
    </row>
    <row r="679551" spans="16:16" x14ac:dyDescent="0.3">
      <c r="P679551" s="83"/>
    </row>
    <row r="679552" spans="16:16" x14ac:dyDescent="0.3">
      <c r="P679552" s="83"/>
    </row>
    <row r="679553" spans="16:16" x14ac:dyDescent="0.3">
      <c r="P679553" s="83"/>
    </row>
    <row r="679554" spans="16:16" x14ac:dyDescent="0.3">
      <c r="P679554" s="83"/>
    </row>
    <row r="679555" spans="16:16" x14ac:dyDescent="0.3">
      <c r="P679555" s="83"/>
    </row>
    <row r="679556" spans="16:16" x14ac:dyDescent="0.3">
      <c r="P679556" s="83"/>
    </row>
    <row r="679557" spans="16:16" x14ac:dyDescent="0.3">
      <c r="P679557" s="83"/>
    </row>
    <row r="679558" spans="16:16" x14ac:dyDescent="0.3">
      <c r="P679558" s="83"/>
    </row>
    <row r="679559" spans="16:16" x14ac:dyDescent="0.3">
      <c r="P679559" s="83"/>
    </row>
    <row r="679560" spans="16:16" x14ac:dyDescent="0.3">
      <c r="P679560" s="83"/>
    </row>
    <row r="679561" spans="16:16" x14ac:dyDescent="0.3">
      <c r="P679561" s="83"/>
    </row>
    <row r="679562" spans="16:16" x14ac:dyDescent="0.3">
      <c r="P679562" s="83"/>
    </row>
    <row r="679563" spans="16:16" x14ac:dyDescent="0.3">
      <c r="P679563" s="83"/>
    </row>
    <row r="679564" spans="16:16" x14ac:dyDescent="0.3">
      <c r="P679564" s="83"/>
    </row>
    <row r="679565" spans="16:16" x14ac:dyDescent="0.3">
      <c r="P679565" s="83"/>
    </row>
    <row r="679566" spans="16:16" x14ac:dyDescent="0.3">
      <c r="P679566" s="83"/>
    </row>
    <row r="679567" spans="16:16" x14ac:dyDescent="0.3">
      <c r="P679567" s="83"/>
    </row>
    <row r="679568" spans="16:16" x14ac:dyDescent="0.3">
      <c r="P679568" s="83"/>
    </row>
    <row r="679569" spans="16:16" x14ac:dyDescent="0.3">
      <c r="P679569" s="83"/>
    </row>
    <row r="679570" spans="16:16" x14ac:dyDescent="0.3">
      <c r="P679570" s="83"/>
    </row>
    <row r="679571" spans="16:16" x14ac:dyDescent="0.3">
      <c r="P679571" s="83"/>
    </row>
    <row r="679572" spans="16:16" x14ac:dyDescent="0.3">
      <c r="P679572" s="83"/>
    </row>
    <row r="679573" spans="16:16" x14ac:dyDescent="0.3">
      <c r="P679573" s="83"/>
    </row>
    <row r="679574" spans="16:16" x14ac:dyDescent="0.3">
      <c r="P679574" s="83"/>
    </row>
    <row r="679575" spans="16:16" x14ac:dyDescent="0.3">
      <c r="P679575" s="83"/>
    </row>
    <row r="679576" spans="16:16" x14ac:dyDescent="0.3">
      <c r="P679576" s="83"/>
    </row>
    <row r="679577" spans="16:16" x14ac:dyDescent="0.3">
      <c r="P679577" s="83"/>
    </row>
    <row r="679578" spans="16:16" x14ac:dyDescent="0.3">
      <c r="P679578" s="83"/>
    </row>
    <row r="679579" spans="16:16" x14ac:dyDescent="0.3">
      <c r="P679579" s="83"/>
    </row>
    <row r="679580" spans="16:16" x14ac:dyDescent="0.3">
      <c r="P679580" s="83"/>
    </row>
    <row r="679581" spans="16:16" x14ac:dyDescent="0.3">
      <c r="P679581" s="83"/>
    </row>
    <row r="679582" spans="16:16" x14ac:dyDescent="0.3">
      <c r="P679582" s="83"/>
    </row>
    <row r="679583" spans="16:16" x14ac:dyDescent="0.3">
      <c r="P679583" s="83"/>
    </row>
    <row r="679584" spans="16:16" x14ac:dyDescent="0.3">
      <c r="P679584" s="83"/>
    </row>
    <row r="679585" spans="16:16" x14ac:dyDescent="0.3">
      <c r="P679585" s="83"/>
    </row>
    <row r="679586" spans="16:16" x14ac:dyDescent="0.3">
      <c r="P679586" s="83"/>
    </row>
    <row r="679587" spans="16:16" x14ac:dyDescent="0.3">
      <c r="P679587" s="83"/>
    </row>
    <row r="679588" spans="16:16" x14ac:dyDescent="0.3">
      <c r="P679588" s="83"/>
    </row>
    <row r="679589" spans="16:16" x14ac:dyDescent="0.3">
      <c r="P679589" s="83"/>
    </row>
    <row r="679590" spans="16:16" x14ac:dyDescent="0.3">
      <c r="P679590" s="83"/>
    </row>
    <row r="679591" spans="16:16" x14ac:dyDescent="0.3">
      <c r="P679591" s="83"/>
    </row>
    <row r="679592" spans="16:16" x14ac:dyDescent="0.3">
      <c r="P679592" s="83"/>
    </row>
    <row r="679593" spans="16:16" x14ac:dyDescent="0.3">
      <c r="P679593" s="83"/>
    </row>
    <row r="679594" spans="16:16" x14ac:dyDescent="0.3">
      <c r="P679594" s="83"/>
    </row>
    <row r="679595" spans="16:16" x14ac:dyDescent="0.3">
      <c r="P679595" s="83"/>
    </row>
    <row r="679596" spans="16:16" x14ac:dyDescent="0.3">
      <c r="P679596" s="83"/>
    </row>
    <row r="679597" spans="16:16" x14ac:dyDescent="0.3">
      <c r="P679597" s="83"/>
    </row>
    <row r="679598" spans="16:16" x14ac:dyDescent="0.3">
      <c r="P679598" s="83"/>
    </row>
    <row r="679599" spans="16:16" x14ac:dyDescent="0.3">
      <c r="P679599" s="83"/>
    </row>
    <row r="679600" spans="16:16" x14ac:dyDescent="0.3">
      <c r="P679600" s="83"/>
    </row>
    <row r="679601" spans="16:16" x14ac:dyDescent="0.3">
      <c r="P679601" s="83"/>
    </row>
    <row r="679602" spans="16:16" x14ac:dyDescent="0.3">
      <c r="P679602" s="83"/>
    </row>
    <row r="679603" spans="16:16" x14ac:dyDescent="0.3">
      <c r="P679603" s="83"/>
    </row>
    <row r="679604" spans="16:16" x14ac:dyDescent="0.3">
      <c r="P679604" s="83"/>
    </row>
    <row r="679605" spans="16:16" x14ac:dyDescent="0.3">
      <c r="P679605" s="83"/>
    </row>
    <row r="679606" spans="16:16" x14ac:dyDescent="0.3">
      <c r="P679606" s="83"/>
    </row>
    <row r="679607" spans="16:16" x14ac:dyDescent="0.3">
      <c r="P679607" s="83"/>
    </row>
    <row r="679608" spans="16:16" x14ac:dyDescent="0.3">
      <c r="P679608" s="83"/>
    </row>
    <row r="679609" spans="16:16" x14ac:dyDescent="0.3">
      <c r="P679609" s="83"/>
    </row>
    <row r="679610" spans="16:16" x14ac:dyDescent="0.3">
      <c r="P679610" s="83"/>
    </row>
    <row r="679611" spans="16:16" x14ac:dyDescent="0.3">
      <c r="P679611" s="83"/>
    </row>
    <row r="679612" spans="16:16" x14ac:dyDescent="0.3">
      <c r="P679612" s="83"/>
    </row>
    <row r="679613" spans="16:16" x14ac:dyDescent="0.3">
      <c r="P679613" s="83"/>
    </row>
    <row r="679614" spans="16:16" x14ac:dyDescent="0.3">
      <c r="P679614" s="83"/>
    </row>
    <row r="679615" spans="16:16" x14ac:dyDescent="0.3">
      <c r="P679615" s="83"/>
    </row>
    <row r="679616" spans="16:16" x14ac:dyDescent="0.3">
      <c r="P679616" s="83"/>
    </row>
    <row r="679617" spans="16:16" x14ac:dyDescent="0.3">
      <c r="P679617" s="83"/>
    </row>
    <row r="679618" spans="16:16" x14ac:dyDescent="0.3">
      <c r="P679618" s="83"/>
    </row>
    <row r="679619" spans="16:16" x14ac:dyDescent="0.3">
      <c r="P679619" s="83"/>
    </row>
    <row r="679620" spans="16:16" x14ac:dyDescent="0.3">
      <c r="P679620" s="83"/>
    </row>
    <row r="679621" spans="16:16" x14ac:dyDescent="0.3">
      <c r="P679621" s="83"/>
    </row>
    <row r="679622" spans="16:16" x14ac:dyDescent="0.3">
      <c r="P679622" s="83"/>
    </row>
    <row r="679623" spans="16:16" x14ac:dyDescent="0.3">
      <c r="P679623" s="83"/>
    </row>
    <row r="679624" spans="16:16" x14ac:dyDescent="0.3">
      <c r="P679624" s="83"/>
    </row>
    <row r="679625" spans="16:16" x14ac:dyDescent="0.3">
      <c r="P679625" s="83"/>
    </row>
    <row r="679626" spans="16:16" x14ac:dyDescent="0.3">
      <c r="P679626" s="83"/>
    </row>
    <row r="679627" spans="16:16" x14ac:dyDescent="0.3">
      <c r="P679627" s="83"/>
    </row>
    <row r="679628" spans="16:16" x14ac:dyDescent="0.3">
      <c r="P679628" s="83"/>
    </row>
    <row r="679629" spans="16:16" x14ac:dyDescent="0.3">
      <c r="P679629" s="83"/>
    </row>
    <row r="679630" spans="16:16" x14ac:dyDescent="0.3">
      <c r="P679630" s="83"/>
    </row>
    <row r="679631" spans="16:16" x14ac:dyDescent="0.3">
      <c r="P679631" s="83"/>
    </row>
    <row r="679632" spans="16:16" x14ac:dyDescent="0.3">
      <c r="P679632" s="83"/>
    </row>
    <row r="679633" spans="16:16" x14ac:dyDescent="0.3">
      <c r="P679633" s="83"/>
    </row>
    <row r="679634" spans="16:16" x14ac:dyDescent="0.3">
      <c r="P679634" s="83"/>
    </row>
    <row r="679635" spans="16:16" x14ac:dyDescent="0.3">
      <c r="P679635" s="83"/>
    </row>
    <row r="679636" spans="16:16" x14ac:dyDescent="0.3">
      <c r="P679636" s="83"/>
    </row>
    <row r="679637" spans="16:16" x14ac:dyDescent="0.3">
      <c r="P679637" s="83"/>
    </row>
    <row r="679638" spans="16:16" x14ac:dyDescent="0.3">
      <c r="P679638" s="83"/>
    </row>
    <row r="679639" spans="16:16" x14ac:dyDescent="0.3">
      <c r="P679639" s="83"/>
    </row>
    <row r="679640" spans="16:16" x14ac:dyDescent="0.3">
      <c r="P679640" s="83"/>
    </row>
    <row r="679641" spans="16:16" x14ac:dyDescent="0.3">
      <c r="P679641" s="83"/>
    </row>
    <row r="679642" spans="16:16" x14ac:dyDescent="0.3">
      <c r="P679642" s="83"/>
    </row>
    <row r="679643" spans="16:16" x14ac:dyDescent="0.3">
      <c r="P679643" s="83"/>
    </row>
    <row r="679644" spans="16:16" x14ac:dyDescent="0.3">
      <c r="P679644" s="83"/>
    </row>
    <row r="679645" spans="16:16" x14ac:dyDescent="0.3">
      <c r="P679645" s="83"/>
    </row>
    <row r="679646" spans="16:16" x14ac:dyDescent="0.3">
      <c r="P679646" s="83"/>
    </row>
    <row r="679647" spans="16:16" x14ac:dyDescent="0.3">
      <c r="P679647" s="83"/>
    </row>
    <row r="679648" spans="16:16" x14ac:dyDescent="0.3">
      <c r="P679648" s="83"/>
    </row>
    <row r="679649" spans="16:16" x14ac:dyDescent="0.3">
      <c r="P679649" s="83"/>
    </row>
    <row r="679650" spans="16:16" x14ac:dyDescent="0.3">
      <c r="P679650" s="83"/>
    </row>
    <row r="679651" spans="16:16" x14ac:dyDescent="0.3">
      <c r="P679651" s="83"/>
    </row>
    <row r="679652" spans="16:16" x14ac:dyDescent="0.3">
      <c r="P679652" s="83"/>
    </row>
    <row r="679653" spans="16:16" x14ac:dyDescent="0.3">
      <c r="P679653" s="83"/>
    </row>
    <row r="679654" spans="16:16" x14ac:dyDescent="0.3">
      <c r="P679654" s="83"/>
    </row>
    <row r="679655" spans="16:16" x14ac:dyDescent="0.3">
      <c r="P679655" s="83"/>
    </row>
    <row r="679656" spans="16:16" x14ac:dyDescent="0.3">
      <c r="P679656" s="83"/>
    </row>
    <row r="679657" spans="16:16" x14ac:dyDescent="0.3">
      <c r="P679657" s="83"/>
    </row>
    <row r="679658" spans="16:16" x14ac:dyDescent="0.3">
      <c r="P679658" s="83"/>
    </row>
    <row r="679659" spans="16:16" x14ac:dyDescent="0.3">
      <c r="P679659" s="83"/>
    </row>
    <row r="679660" spans="16:16" x14ac:dyDescent="0.3">
      <c r="P679660" s="83"/>
    </row>
    <row r="679661" spans="16:16" x14ac:dyDescent="0.3">
      <c r="P679661" s="83"/>
    </row>
    <row r="679662" spans="16:16" x14ac:dyDescent="0.3">
      <c r="P679662" s="83"/>
    </row>
    <row r="679663" spans="16:16" x14ac:dyDescent="0.3">
      <c r="P679663" s="83"/>
    </row>
    <row r="679664" spans="16:16" x14ac:dyDescent="0.3">
      <c r="P679664" s="83"/>
    </row>
    <row r="679665" spans="16:16" x14ac:dyDescent="0.3">
      <c r="P679665" s="83"/>
    </row>
    <row r="679666" spans="16:16" x14ac:dyDescent="0.3">
      <c r="P679666" s="83"/>
    </row>
    <row r="679667" spans="16:16" x14ac:dyDescent="0.3">
      <c r="P679667" s="83"/>
    </row>
    <row r="679668" spans="16:16" x14ac:dyDescent="0.3">
      <c r="P679668" s="83"/>
    </row>
    <row r="679669" spans="16:16" x14ac:dyDescent="0.3">
      <c r="P679669" s="83"/>
    </row>
    <row r="679670" spans="16:16" x14ac:dyDescent="0.3">
      <c r="P679670" s="83"/>
    </row>
    <row r="679671" spans="16:16" x14ac:dyDescent="0.3">
      <c r="P679671" s="83"/>
    </row>
    <row r="679672" spans="16:16" x14ac:dyDescent="0.3">
      <c r="P679672" s="83"/>
    </row>
    <row r="679673" spans="16:16" x14ac:dyDescent="0.3">
      <c r="P679673" s="83"/>
    </row>
    <row r="679674" spans="16:16" x14ac:dyDescent="0.3">
      <c r="P679674" s="83"/>
    </row>
    <row r="679675" spans="16:16" x14ac:dyDescent="0.3">
      <c r="P679675" s="83"/>
    </row>
    <row r="679676" spans="16:16" x14ac:dyDescent="0.3">
      <c r="P679676" s="83"/>
    </row>
    <row r="679677" spans="16:16" x14ac:dyDescent="0.3">
      <c r="P679677" s="83"/>
    </row>
    <row r="679678" spans="16:16" x14ac:dyDescent="0.3">
      <c r="P679678" s="83"/>
    </row>
    <row r="679679" spans="16:16" x14ac:dyDescent="0.3">
      <c r="P679679" s="83"/>
    </row>
    <row r="679680" spans="16:16" x14ac:dyDescent="0.3">
      <c r="P679680" s="83"/>
    </row>
    <row r="679681" spans="16:16" x14ac:dyDescent="0.3">
      <c r="P679681" s="83"/>
    </row>
    <row r="679682" spans="16:16" x14ac:dyDescent="0.3">
      <c r="P679682" s="83"/>
    </row>
    <row r="679683" spans="16:16" x14ac:dyDescent="0.3">
      <c r="P679683" s="83"/>
    </row>
    <row r="679684" spans="16:16" x14ac:dyDescent="0.3">
      <c r="P679684" s="83"/>
    </row>
    <row r="679685" spans="16:16" x14ac:dyDescent="0.3">
      <c r="P679685" s="83"/>
    </row>
    <row r="679686" spans="16:16" x14ac:dyDescent="0.3">
      <c r="P679686" s="83"/>
    </row>
    <row r="679687" spans="16:16" x14ac:dyDescent="0.3">
      <c r="P679687" s="83"/>
    </row>
    <row r="679688" spans="16:16" x14ac:dyDescent="0.3">
      <c r="P679688" s="83"/>
    </row>
    <row r="679689" spans="16:16" x14ac:dyDescent="0.3">
      <c r="P679689" s="83"/>
    </row>
    <row r="679690" spans="16:16" x14ac:dyDescent="0.3">
      <c r="P679690" s="83"/>
    </row>
    <row r="679691" spans="16:16" x14ac:dyDescent="0.3">
      <c r="P679691" s="83"/>
    </row>
    <row r="679692" spans="16:16" x14ac:dyDescent="0.3">
      <c r="P679692" s="83"/>
    </row>
    <row r="679693" spans="16:16" x14ac:dyDescent="0.3">
      <c r="P679693" s="83"/>
    </row>
    <row r="679694" spans="16:16" x14ac:dyDescent="0.3">
      <c r="P679694" s="83"/>
    </row>
    <row r="679695" spans="16:16" x14ac:dyDescent="0.3">
      <c r="P679695" s="83"/>
    </row>
    <row r="679696" spans="16:16" x14ac:dyDescent="0.3">
      <c r="P679696" s="83"/>
    </row>
    <row r="679697" spans="16:16" x14ac:dyDescent="0.3">
      <c r="P679697" s="83"/>
    </row>
    <row r="679698" spans="16:16" x14ac:dyDescent="0.3">
      <c r="P679698" s="83"/>
    </row>
    <row r="679699" spans="16:16" x14ac:dyDescent="0.3">
      <c r="P679699" s="83"/>
    </row>
    <row r="679700" spans="16:16" x14ac:dyDescent="0.3">
      <c r="P679700" s="83"/>
    </row>
    <row r="679701" spans="16:16" x14ac:dyDescent="0.3">
      <c r="P679701" s="83"/>
    </row>
    <row r="679702" spans="16:16" x14ac:dyDescent="0.3">
      <c r="P679702" s="83"/>
    </row>
    <row r="679703" spans="16:16" x14ac:dyDescent="0.3">
      <c r="P679703" s="83"/>
    </row>
    <row r="679704" spans="16:16" x14ac:dyDescent="0.3">
      <c r="P679704" s="83"/>
    </row>
    <row r="679705" spans="16:16" x14ac:dyDescent="0.3">
      <c r="P679705" s="83"/>
    </row>
    <row r="679706" spans="16:16" x14ac:dyDescent="0.3">
      <c r="P679706" s="83"/>
    </row>
    <row r="679707" spans="16:16" x14ac:dyDescent="0.3">
      <c r="P679707" s="83"/>
    </row>
    <row r="679708" spans="16:16" x14ac:dyDescent="0.3">
      <c r="P679708" s="83"/>
    </row>
    <row r="679709" spans="16:16" x14ac:dyDescent="0.3">
      <c r="P679709" s="83"/>
    </row>
    <row r="679710" spans="16:16" x14ac:dyDescent="0.3">
      <c r="P679710" s="83"/>
    </row>
    <row r="679711" spans="16:16" x14ac:dyDescent="0.3">
      <c r="P679711" s="83"/>
    </row>
    <row r="679712" spans="16:16" x14ac:dyDescent="0.3">
      <c r="P679712" s="83"/>
    </row>
    <row r="679713" spans="16:16" x14ac:dyDescent="0.3">
      <c r="P679713" s="83"/>
    </row>
    <row r="679714" spans="16:16" x14ac:dyDescent="0.3">
      <c r="P679714" s="83"/>
    </row>
    <row r="679715" spans="16:16" x14ac:dyDescent="0.3">
      <c r="P679715" s="83"/>
    </row>
    <row r="679716" spans="16:16" x14ac:dyDescent="0.3">
      <c r="P679716" s="83"/>
    </row>
    <row r="679717" spans="16:16" x14ac:dyDescent="0.3">
      <c r="P679717" s="83"/>
    </row>
    <row r="679718" spans="16:16" x14ac:dyDescent="0.3">
      <c r="P679718" s="83"/>
    </row>
    <row r="679719" spans="16:16" x14ac:dyDescent="0.3">
      <c r="P679719" s="83"/>
    </row>
    <row r="679720" spans="16:16" x14ac:dyDescent="0.3">
      <c r="P679720" s="83"/>
    </row>
    <row r="679721" spans="16:16" x14ac:dyDescent="0.3">
      <c r="P679721" s="83"/>
    </row>
    <row r="679722" spans="16:16" x14ac:dyDescent="0.3">
      <c r="P679722" s="83"/>
    </row>
    <row r="679723" spans="16:16" x14ac:dyDescent="0.3">
      <c r="P679723" s="83"/>
    </row>
    <row r="679724" spans="16:16" x14ac:dyDescent="0.3">
      <c r="P679724" s="83"/>
    </row>
    <row r="679725" spans="16:16" x14ac:dyDescent="0.3">
      <c r="P679725" s="83"/>
    </row>
    <row r="679726" spans="16:16" x14ac:dyDescent="0.3">
      <c r="P679726" s="83"/>
    </row>
    <row r="679727" spans="16:16" x14ac:dyDescent="0.3">
      <c r="P679727" s="83"/>
    </row>
    <row r="679728" spans="16:16" x14ac:dyDescent="0.3">
      <c r="P679728" s="83"/>
    </row>
    <row r="679729" spans="16:16" x14ac:dyDescent="0.3">
      <c r="P679729" s="83"/>
    </row>
    <row r="679730" spans="16:16" x14ac:dyDescent="0.3">
      <c r="P679730" s="83"/>
    </row>
    <row r="679731" spans="16:16" x14ac:dyDescent="0.3">
      <c r="P679731" s="83"/>
    </row>
    <row r="679732" spans="16:16" x14ac:dyDescent="0.3">
      <c r="P679732" s="83"/>
    </row>
    <row r="679733" spans="16:16" x14ac:dyDescent="0.3">
      <c r="P679733" s="83"/>
    </row>
    <row r="679734" spans="16:16" x14ac:dyDescent="0.3">
      <c r="P679734" s="83"/>
    </row>
    <row r="679735" spans="16:16" x14ac:dyDescent="0.3">
      <c r="P679735" s="83"/>
    </row>
    <row r="679736" spans="16:16" x14ac:dyDescent="0.3">
      <c r="P679736" s="83"/>
    </row>
    <row r="679737" spans="16:16" x14ac:dyDescent="0.3">
      <c r="P679737" s="83"/>
    </row>
    <row r="679738" spans="16:16" x14ac:dyDescent="0.3">
      <c r="P679738" s="83"/>
    </row>
    <row r="679739" spans="16:16" x14ac:dyDescent="0.3">
      <c r="P679739" s="83"/>
    </row>
    <row r="679740" spans="16:16" x14ac:dyDescent="0.3">
      <c r="P679740" s="83"/>
    </row>
    <row r="679741" spans="16:16" x14ac:dyDescent="0.3">
      <c r="P679741" s="83"/>
    </row>
    <row r="679742" spans="16:16" x14ac:dyDescent="0.3">
      <c r="P679742" s="83"/>
    </row>
    <row r="679743" spans="16:16" x14ac:dyDescent="0.3">
      <c r="P679743" s="83"/>
    </row>
    <row r="679744" spans="16:16" x14ac:dyDescent="0.3">
      <c r="P679744" s="83"/>
    </row>
    <row r="679745" spans="16:16" x14ac:dyDescent="0.3">
      <c r="P679745" s="83"/>
    </row>
    <row r="679746" spans="16:16" x14ac:dyDescent="0.3">
      <c r="P679746" s="83"/>
    </row>
    <row r="679747" spans="16:16" x14ac:dyDescent="0.3">
      <c r="P679747" s="83"/>
    </row>
    <row r="679748" spans="16:16" x14ac:dyDescent="0.3">
      <c r="P679748" s="83"/>
    </row>
    <row r="679749" spans="16:16" x14ac:dyDescent="0.3">
      <c r="P679749" s="83"/>
    </row>
    <row r="679750" spans="16:16" x14ac:dyDescent="0.3">
      <c r="P679750" s="83"/>
    </row>
    <row r="679751" spans="16:16" x14ac:dyDescent="0.3">
      <c r="P679751" s="83"/>
    </row>
    <row r="679752" spans="16:16" x14ac:dyDescent="0.3">
      <c r="P679752" s="83"/>
    </row>
    <row r="679753" spans="16:16" x14ac:dyDescent="0.3">
      <c r="P679753" s="83"/>
    </row>
    <row r="679754" spans="16:16" x14ac:dyDescent="0.3">
      <c r="P679754" s="83"/>
    </row>
    <row r="679755" spans="16:16" x14ac:dyDescent="0.3">
      <c r="P679755" s="83"/>
    </row>
    <row r="679756" spans="16:16" x14ac:dyDescent="0.3">
      <c r="P679756" s="83"/>
    </row>
    <row r="679757" spans="16:16" x14ac:dyDescent="0.3">
      <c r="P679757" s="83"/>
    </row>
    <row r="679758" spans="16:16" x14ac:dyDescent="0.3">
      <c r="P679758" s="83"/>
    </row>
    <row r="679759" spans="16:16" x14ac:dyDescent="0.3">
      <c r="P679759" s="83"/>
    </row>
    <row r="679760" spans="16:16" x14ac:dyDescent="0.3">
      <c r="P679760" s="83"/>
    </row>
    <row r="679761" spans="16:16" x14ac:dyDescent="0.3">
      <c r="P679761" s="83"/>
    </row>
    <row r="679762" spans="16:16" x14ac:dyDescent="0.3">
      <c r="P679762" s="83"/>
    </row>
    <row r="679763" spans="16:16" x14ac:dyDescent="0.3">
      <c r="P679763" s="83"/>
    </row>
    <row r="679764" spans="16:16" x14ac:dyDescent="0.3">
      <c r="P679764" s="83"/>
    </row>
    <row r="679765" spans="16:16" x14ac:dyDescent="0.3">
      <c r="P679765" s="83"/>
    </row>
    <row r="679766" spans="16:16" x14ac:dyDescent="0.3">
      <c r="P679766" s="83"/>
    </row>
    <row r="679767" spans="16:16" x14ac:dyDescent="0.3">
      <c r="P679767" s="83"/>
    </row>
    <row r="679768" spans="16:16" x14ac:dyDescent="0.3">
      <c r="P679768" s="83"/>
    </row>
    <row r="679769" spans="16:16" x14ac:dyDescent="0.3">
      <c r="P679769" s="83"/>
    </row>
    <row r="679770" spans="16:16" x14ac:dyDescent="0.3">
      <c r="P679770" s="83"/>
    </row>
    <row r="679771" spans="16:16" x14ac:dyDescent="0.3">
      <c r="P679771" s="83"/>
    </row>
    <row r="679772" spans="16:16" x14ac:dyDescent="0.3">
      <c r="P679772" s="83"/>
    </row>
    <row r="679773" spans="16:16" x14ac:dyDescent="0.3">
      <c r="P679773" s="83"/>
    </row>
    <row r="679774" spans="16:16" x14ac:dyDescent="0.3">
      <c r="P679774" s="83"/>
    </row>
    <row r="679775" spans="16:16" x14ac:dyDescent="0.3">
      <c r="P679775" s="83"/>
    </row>
    <row r="679776" spans="16:16" x14ac:dyDescent="0.3">
      <c r="P679776" s="83"/>
    </row>
    <row r="679777" spans="16:16" x14ac:dyDescent="0.3">
      <c r="P679777" s="83"/>
    </row>
    <row r="679778" spans="16:16" x14ac:dyDescent="0.3">
      <c r="P679778" s="83"/>
    </row>
    <row r="679779" spans="16:16" x14ac:dyDescent="0.3">
      <c r="P679779" s="83"/>
    </row>
    <row r="679780" spans="16:16" x14ac:dyDescent="0.3">
      <c r="P679780" s="83"/>
    </row>
    <row r="679781" spans="16:16" x14ac:dyDescent="0.3">
      <c r="P679781" s="83"/>
    </row>
    <row r="679782" spans="16:16" x14ac:dyDescent="0.3">
      <c r="P679782" s="83"/>
    </row>
    <row r="679783" spans="16:16" x14ac:dyDescent="0.3">
      <c r="P679783" s="83"/>
    </row>
    <row r="679784" spans="16:16" x14ac:dyDescent="0.3">
      <c r="P679784" s="83"/>
    </row>
    <row r="679785" spans="16:16" x14ac:dyDescent="0.3">
      <c r="P679785" s="83"/>
    </row>
    <row r="679786" spans="16:16" x14ac:dyDescent="0.3">
      <c r="P679786" s="83"/>
    </row>
    <row r="679787" spans="16:16" x14ac:dyDescent="0.3">
      <c r="P679787" s="83"/>
    </row>
    <row r="679788" spans="16:16" x14ac:dyDescent="0.3">
      <c r="P679788" s="83"/>
    </row>
    <row r="679789" spans="16:16" x14ac:dyDescent="0.3">
      <c r="P679789" s="83"/>
    </row>
    <row r="679790" spans="16:16" x14ac:dyDescent="0.3">
      <c r="P679790" s="83"/>
    </row>
    <row r="679791" spans="16:16" x14ac:dyDescent="0.3">
      <c r="P679791" s="83"/>
    </row>
    <row r="679792" spans="16:16" x14ac:dyDescent="0.3">
      <c r="P679792" s="83"/>
    </row>
    <row r="679793" spans="16:16" x14ac:dyDescent="0.3">
      <c r="P679793" s="83"/>
    </row>
    <row r="679794" spans="16:16" x14ac:dyDescent="0.3">
      <c r="P679794" s="83"/>
    </row>
    <row r="679795" spans="16:16" x14ac:dyDescent="0.3">
      <c r="P679795" s="83"/>
    </row>
    <row r="679796" spans="16:16" x14ac:dyDescent="0.3">
      <c r="P679796" s="83"/>
    </row>
    <row r="679797" spans="16:16" x14ac:dyDescent="0.3">
      <c r="P679797" s="83"/>
    </row>
    <row r="679798" spans="16:16" x14ac:dyDescent="0.3">
      <c r="P679798" s="83"/>
    </row>
    <row r="679799" spans="16:16" x14ac:dyDescent="0.3">
      <c r="P679799" s="83"/>
    </row>
    <row r="679800" spans="16:16" x14ac:dyDescent="0.3">
      <c r="P679800" s="83"/>
    </row>
    <row r="679801" spans="16:16" x14ac:dyDescent="0.3">
      <c r="P679801" s="83"/>
    </row>
    <row r="679802" spans="16:16" x14ac:dyDescent="0.3">
      <c r="P679802" s="83"/>
    </row>
    <row r="679803" spans="16:16" x14ac:dyDescent="0.3">
      <c r="P679803" s="83"/>
    </row>
    <row r="679804" spans="16:16" x14ac:dyDescent="0.3">
      <c r="P679804" s="83"/>
    </row>
    <row r="679805" spans="16:16" x14ac:dyDescent="0.3">
      <c r="P679805" s="83"/>
    </row>
    <row r="679806" spans="16:16" x14ac:dyDescent="0.3">
      <c r="P679806" s="83"/>
    </row>
    <row r="679807" spans="16:16" x14ac:dyDescent="0.3">
      <c r="P679807" s="83"/>
    </row>
    <row r="679808" spans="16:16" x14ac:dyDescent="0.3">
      <c r="P679808" s="83"/>
    </row>
    <row r="679809" spans="16:16" x14ac:dyDescent="0.3">
      <c r="P679809" s="83"/>
    </row>
    <row r="679810" spans="16:16" x14ac:dyDescent="0.3">
      <c r="P679810" s="83"/>
    </row>
    <row r="679811" spans="16:16" x14ac:dyDescent="0.3">
      <c r="P679811" s="83"/>
    </row>
    <row r="679812" spans="16:16" x14ac:dyDescent="0.3">
      <c r="P679812" s="83"/>
    </row>
    <row r="679813" spans="16:16" x14ac:dyDescent="0.3">
      <c r="P679813" s="83"/>
    </row>
    <row r="679814" spans="16:16" x14ac:dyDescent="0.3">
      <c r="P679814" s="83"/>
    </row>
    <row r="679815" spans="16:16" x14ac:dyDescent="0.3">
      <c r="P679815" s="83"/>
    </row>
    <row r="679816" spans="16:16" x14ac:dyDescent="0.3">
      <c r="P679816" s="83"/>
    </row>
    <row r="679817" spans="16:16" x14ac:dyDescent="0.3">
      <c r="P679817" s="83"/>
    </row>
    <row r="679818" spans="16:16" x14ac:dyDescent="0.3">
      <c r="P679818" s="83"/>
    </row>
    <row r="679819" spans="16:16" x14ac:dyDescent="0.3">
      <c r="P679819" s="83"/>
    </row>
    <row r="679820" spans="16:16" x14ac:dyDescent="0.3">
      <c r="P679820" s="83"/>
    </row>
    <row r="679821" spans="16:16" x14ac:dyDescent="0.3">
      <c r="P679821" s="83"/>
    </row>
    <row r="679822" spans="16:16" x14ac:dyDescent="0.3">
      <c r="P679822" s="83"/>
    </row>
    <row r="679823" spans="16:16" x14ac:dyDescent="0.3">
      <c r="P679823" s="83"/>
    </row>
    <row r="679824" spans="16:16" x14ac:dyDescent="0.3">
      <c r="P679824" s="83"/>
    </row>
    <row r="679825" spans="16:16" x14ac:dyDescent="0.3">
      <c r="P679825" s="83"/>
    </row>
    <row r="679826" spans="16:16" x14ac:dyDescent="0.3">
      <c r="P679826" s="83"/>
    </row>
    <row r="679827" spans="16:16" x14ac:dyDescent="0.3">
      <c r="P679827" s="83"/>
    </row>
    <row r="679828" spans="16:16" x14ac:dyDescent="0.3">
      <c r="P679828" s="83"/>
    </row>
    <row r="679829" spans="16:16" x14ac:dyDescent="0.3">
      <c r="P679829" s="83"/>
    </row>
    <row r="679830" spans="16:16" x14ac:dyDescent="0.3">
      <c r="P679830" s="83"/>
    </row>
    <row r="679831" spans="16:16" x14ac:dyDescent="0.3">
      <c r="P679831" s="83"/>
    </row>
    <row r="679832" spans="16:16" x14ac:dyDescent="0.3">
      <c r="P679832" s="83"/>
    </row>
    <row r="679833" spans="16:16" x14ac:dyDescent="0.3">
      <c r="P679833" s="83"/>
    </row>
    <row r="679834" spans="16:16" x14ac:dyDescent="0.3">
      <c r="P679834" s="83"/>
    </row>
    <row r="679835" spans="16:16" x14ac:dyDescent="0.3">
      <c r="P679835" s="83"/>
    </row>
    <row r="679836" spans="16:16" x14ac:dyDescent="0.3">
      <c r="P679836" s="83"/>
    </row>
    <row r="679837" spans="16:16" x14ac:dyDescent="0.3">
      <c r="P679837" s="83"/>
    </row>
    <row r="679838" spans="16:16" x14ac:dyDescent="0.3">
      <c r="P679838" s="83"/>
    </row>
    <row r="679839" spans="16:16" x14ac:dyDescent="0.3">
      <c r="P679839" s="83"/>
    </row>
    <row r="679840" spans="16:16" x14ac:dyDescent="0.3">
      <c r="P679840" s="83"/>
    </row>
    <row r="679841" spans="16:16" x14ac:dyDescent="0.3">
      <c r="P679841" s="83"/>
    </row>
    <row r="679842" spans="16:16" x14ac:dyDescent="0.3">
      <c r="P679842" s="83"/>
    </row>
    <row r="679843" spans="16:16" x14ac:dyDescent="0.3">
      <c r="P679843" s="83"/>
    </row>
    <row r="679844" spans="16:16" x14ac:dyDescent="0.3">
      <c r="P679844" s="83"/>
    </row>
    <row r="679845" spans="16:16" x14ac:dyDescent="0.3">
      <c r="P679845" s="83"/>
    </row>
    <row r="679846" spans="16:16" x14ac:dyDescent="0.3">
      <c r="P679846" s="83"/>
    </row>
    <row r="679847" spans="16:16" x14ac:dyDescent="0.3">
      <c r="P679847" s="83"/>
    </row>
    <row r="679848" spans="16:16" x14ac:dyDescent="0.3">
      <c r="P679848" s="83"/>
    </row>
    <row r="679849" spans="16:16" x14ac:dyDescent="0.3">
      <c r="P679849" s="83"/>
    </row>
    <row r="679850" spans="16:16" x14ac:dyDescent="0.3">
      <c r="P679850" s="83"/>
    </row>
    <row r="679851" spans="16:16" x14ac:dyDescent="0.3">
      <c r="P679851" s="83"/>
    </row>
    <row r="679852" spans="16:16" x14ac:dyDescent="0.3">
      <c r="P679852" s="83"/>
    </row>
    <row r="679853" spans="16:16" x14ac:dyDescent="0.3">
      <c r="P679853" s="83"/>
    </row>
    <row r="679854" spans="16:16" x14ac:dyDescent="0.3">
      <c r="P679854" s="83"/>
    </row>
    <row r="679855" spans="16:16" x14ac:dyDescent="0.3">
      <c r="P679855" s="83"/>
    </row>
    <row r="679856" spans="16:16" x14ac:dyDescent="0.3">
      <c r="P679856" s="83"/>
    </row>
    <row r="679857" spans="16:16" x14ac:dyDescent="0.3">
      <c r="P679857" s="83"/>
    </row>
    <row r="679858" spans="16:16" x14ac:dyDescent="0.3">
      <c r="P679858" s="83"/>
    </row>
    <row r="679859" spans="16:16" x14ac:dyDescent="0.3">
      <c r="P679859" s="83"/>
    </row>
    <row r="679860" spans="16:16" x14ac:dyDescent="0.3">
      <c r="P679860" s="83"/>
    </row>
    <row r="679861" spans="16:16" x14ac:dyDescent="0.3">
      <c r="P679861" s="83"/>
    </row>
    <row r="679862" spans="16:16" x14ac:dyDescent="0.3">
      <c r="P679862" s="83"/>
    </row>
    <row r="679863" spans="16:16" x14ac:dyDescent="0.3">
      <c r="P679863" s="83"/>
    </row>
    <row r="679864" spans="16:16" x14ac:dyDescent="0.3">
      <c r="P679864" s="83"/>
    </row>
    <row r="679865" spans="16:16" x14ac:dyDescent="0.3">
      <c r="P679865" s="83"/>
    </row>
    <row r="679866" spans="16:16" x14ac:dyDescent="0.3">
      <c r="P679866" s="83"/>
    </row>
    <row r="679867" spans="16:16" x14ac:dyDescent="0.3">
      <c r="P679867" s="83"/>
    </row>
    <row r="679868" spans="16:16" x14ac:dyDescent="0.3">
      <c r="P679868" s="83"/>
    </row>
    <row r="679869" spans="16:16" x14ac:dyDescent="0.3">
      <c r="P679869" s="83"/>
    </row>
    <row r="679870" spans="16:16" x14ac:dyDescent="0.3">
      <c r="P679870" s="83"/>
    </row>
    <row r="679871" spans="16:16" x14ac:dyDescent="0.3">
      <c r="P679871" s="83"/>
    </row>
    <row r="679872" spans="16:16" x14ac:dyDescent="0.3">
      <c r="P679872" s="83"/>
    </row>
    <row r="679873" spans="16:16" x14ac:dyDescent="0.3">
      <c r="P679873" s="83"/>
    </row>
    <row r="679874" spans="16:16" x14ac:dyDescent="0.3">
      <c r="P679874" s="83"/>
    </row>
    <row r="679875" spans="16:16" x14ac:dyDescent="0.3">
      <c r="P679875" s="83"/>
    </row>
    <row r="679876" spans="16:16" x14ac:dyDescent="0.3">
      <c r="P679876" s="83"/>
    </row>
    <row r="679877" spans="16:16" x14ac:dyDescent="0.3">
      <c r="P679877" s="83"/>
    </row>
    <row r="679878" spans="16:16" x14ac:dyDescent="0.3">
      <c r="P679878" s="83"/>
    </row>
    <row r="679879" spans="16:16" x14ac:dyDescent="0.3">
      <c r="P679879" s="83"/>
    </row>
    <row r="679880" spans="16:16" x14ac:dyDescent="0.3">
      <c r="P679880" s="83"/>
    </row>
    <row r="679881" spans="16:16" x14ac:dyDescent="0.3">
      <c r="P679881" s="83"/>
    </row>
    <row r="679882" spans="16:16" x14ac:dyDescent="0.3">
      <c r="P679882" s="83"/>
    </row>
    <row r="679883" spans="16:16" x14ac:dyDescent="0.3">
      <c r="P679883" s="83"/>
    </row>
    <row r="679884" spans="16:16" x14ac:dyDescent="0.3">
      <c r="P679884" s="83"/>
    </row>
    <row r="679885" spans="16:16" x14ac:dyDescent="0.3">
      <c r="P679885" s="83"/>
    </row>
    <row r="679886" spans="16:16" x14ac:dyDescent="0.3">
      <c r="P679886" s="83"/>
    </row>
    <row r="679887" spans="16:16" x14ac:dyDescent="0.3">
      <c r="P679887" s="83"/>
    </row>
    <row r="679888" spans="16:16" x14ac:dyDescent="0.3">
      <c r="P679888" s="83"/>
    </row>
    <row r="679889" spans="16:16" x14ac:dyDescent="0.3">
      <c r="P679889" s="83"/>
    </row>
    <row r="679890" spans="16:16" x14ac:dyDescent="0.3">
      <c r="P679890" s="83"/>
    </row>
    <row r="679891" spans="16:16" x14ac:dyDescent="0.3">
      <c r="P679891" s="83"/>
    </row>
    <row r="679892" spans="16:16" x14ac:dyDescent="0.3">
      <c r="P679892" s="83"/>
    </row>
    <row r="679893" spans="16:16" x14ac:dyDescent="0.3">
      <c r="P679893" s="83"/>
    </row>
    <row r="679894" spans="16:16" x14ac:dyDescent="0.3">
      <c r="P679894" s="83"/>
    </row>
    <row r="679895" spans="16:16" x14ac:dyDescent="0.3">
      <c r="P679895" s="83"/>
    </row>
    <row r="679896" spans="16:16" x14ac:dyDescent="0.3">
      <c r="P679896" s="83"/>
    </row>
    <row r="679897" spans="16:16" x14ac:dyDescent="0.3">
      <c r="P679897" s="83"/>
    </row>
    <row r="679898" spans="16:16" x14ac:dyDescent="0.3">
      <c r="P679898" s="83"/>
    </row>
    <row r="679899" spans="16:16" x14ac:dyDescent="0.3">
      <c r="P679899" s="83"/>
    </row>
    <row r="679900" spans="16:16" x14ac:dyDescent="0.3">
      <c r="P679900" s="83"/>
    </row>
    <row r="679901" spans="16:16" x14ac:dyDescent="0.3">
      <c r="P679901" s="83"/>
    </row>
    <row r="679902" spans="16:16" x14ac:dyDescent="0.3">
      <c r="P679902" s="83"/>
    </row>
    <row r="679903" spans="16:16" x14ac:dyDescent="0.3">
      <c r="P679903" s="83"/>
    </row>
    <row r="679904" spans="16:16" x14ac:dyDescent="0.3">
      <c r="P679904" s="83"/>
    </row>
    <row r="679905" spans="16:16" x14ac:dyDescent="0.3">
      <c r="P679905" s="83"/>
    </row>
    <row r="679906" spans="16:16" x14ac:dyDescent="0.3">
      <c r="P679906" s="83"/>
    </row>
    <row r="679907" spans="16:16" x14ac:dyDescent="0.3">
      <c r="P679907" s="83"/>
    </row>
    <row r="679908" spans="16:16" x14ac:dyDescent="0.3">
      <c r="P679908" s="83"/>
    </row>
    <row r="679909" spans="16:16" x14ac:dyDescent="0.3">
      <c r="P679909" s="83"/>
    </row>
    <row r="679910" spans="16:16" x14ac:dyDescent="0.3">
      <c r="P679910" s="83"/>
    </row>
    <row r="679911" spans="16:16" x14ac:dyDescent="0.3">
      <c r="P679911" s="83"/>
    </row>
    <row r="679912" spans="16:16" x14ac:dyDescent="0.3">
      <c r="P679912" s="83"/>
    </row>
    <row r="679913" spans="16:16" x14ac:dyDescent="0.3">
      <c r="P679913" s="83"/>
    </row>
    <row r="679914" spans="16:16" x14ac:dyDescent="0.3">
      <c r="P679914" s="83"/>
    </row>
    <row r="679915" spans="16:16" x14ac:dyDescent="0.3">
      <c r="P679915" s="83"/>
    </row>
    <row r="679916" spans="16:16" x14ac:dyDescent="0.3">
      <c r="P679916" s="83"/>
    </row>
    <row r="679917" spans="16:16" x14ac:dyDescent="0.3">
      <c r="P679917" s="83"/>
    </row>
    <row r="679918" spans="16:16" x14ac:dyDescent="0.3">
      <c r="P679918" s="83"/>
    </row>
    <row r="679919" spans="16:16" x14ac:dyDescent="0.3">
      <c r="P679919" s="83"/>
    </row>
    <row r="679920" spans="16:16" x14ac:dyDescent="0.3">
      <c r="P679920" s="83"/>
    </row>
    <row r="679921" spans="16:16" x14ac:dyDescent="0.3">
      <c r="P679921" s="83"/>
    </row>
    <row r="679922" spans="16:16" x14ac:dyDescent="0.3">
      <c r="P679922" s="83"/>
    </row>
    <row r="679923" spans="16:16" x14ac:dyDescent="0.3">
      <c r="P679923" s="83"/>
    </row>
    <row r="679924" spans="16:16" x14ac:dyDescent="0.3">
      <c r="P679924" s="83"/>
    </row>
    <row r="679925" spans="16:16" x14ac:dyDescent="0.3">
      <c r="P679925" s="83"/>
    </row>
    <row r="679926" spans="16:16" x14ac:dyDescent="0.3">
      <c r="P679926" s="83"/>
    </row>
    <row r="679927" spans="16:16" x14ac:dyDescent="0.3">
      <c r="P679927" s="83"/>
    </row>
    <row r="679928" spans="16:16" x14ac:dyDescent="0.3">
      <c r="P679928" s="83"/>
    </row>
    <row r="679929" spans="16:16" x14ac:dyDescent="0.3">
      <c r="P679929" s="83"/>
    </row>
    <row r="679930" spans="16:16" x14ac:dyDescent="0.3">
      <c r="P679930" s="83"/>
    </row>
    <row r="679931" spans="16:16" x14ac:dyDescent="0.3">
      <c r="P679931" s="83"/>
    </row>
    <row r="679932" spans="16:16" x14ac:dyDescent="0.3">
      <c r="P679932" s="83"/>
    </row>
    <row r="679933" spans="16:16" x14ac:dyDescent="0.3">
      <c r="P679933" s="83"/>
    </row>
    <row r="679934" spans="16:16" x14ac:dyDescent="0.3">
      <c r="P679934" s="83"/>
    </row>
    <row r="679935" spans="16:16" x14ac:dyDescent="0.3">
      <c r="P679935" s="83"/>
    </row>
    <row r="679936" spans="16:16" x14ac:dyDescent="0.3">
      <c r="P679936" s="83"/>
    </row>
    <row r="679937" spans="16:16" x14ac:dyDescent="0.3">
      <c r="P679937" s="83"/>
    </row>
    <row r="679938" spans="16:16" x14ac:dyDescent="0.3">
      <c r="P679938" s="83"/>
    </row>
    <row r="679939" spans="16:16" x14ac:dyDescent="0.3">
      <c r="P679939" s="83"/>
    </row>
    <row r="679940" spans="16:16" x14ac:dyDescent="0.3">
      <c r="P679940" s="83"/>
    </row>
    <row r="679941" spans="16:16" x14ac:dyDescent="0.3">
      <c r="P679941" s="83"/>
    </row>
    <row r="679942" spans="16:16" x14ac:dyDescent="0.3">
      <c r="P679942" s="83"/>
    </row>
    <row r="679943" spans="16:16" x14ac:dyDescent="0.3">
      <c r="P679943" s="83"/>
    </row>
    <row r="679944" spans="16:16" x14ac:dyDescent="0.3">
      <c r="P679944" s="83"/>
    </row>
    <row r="679945" spans="16:16" x14ac:dyDescent="0.3">
      <c r="P679945" s="83"/>
    </row>
    <row r="679946" spans="16:16" x14ac:dyDescent="0.3">
      <c r="P679946" s="83"/>
    </row>
    <row r="679947" spans="16:16" x14ac:dyDescent="0.3">
      <c r="P679947" s="83"/>
    </row>
    <row r="679948" spans="16:16" x14ac:dyDescent="0.3">
      <c r="P679948" s="83"/>
    </row>
    <row r="679949" spans="16:16" x14ac:dyDescent="0.3">
      <c r="P679949" s="83"/>
    </row>
    <row r="679950" spans="16:16" x14ac:dyDescent="0.3">
      <c r="P679950" s="83"/>
    </row>
    <row r="679951" spans="16:16" x14ac:dyDescent="0.3">
      <c r="P679951" s="83"/>
    </row>
    <row r="679952" spans="16:16" x14ac:dyDescent="0.3">
      <c r="P679952" s="83"/>
    </row>
    <row r="679953" spans="16:16" x14ac:dyDescent="0.3">
      <c r="P679953" s="83"/>
    </row>
    <row r="679954" spans="16:16" x14ac:dyDescent="0.3">
      <c r="P679954" s="83"/>
    </row>
    <row r="679955" spans="16:16" x14ac:dyDescent="0.3">
      <c r="P679955" s="83"/>
    </row>
    <row r="679956" spans="16:16" x14ac:dyDescent="0.3">
      <c r="P679956" s="83"/>
    </row>
    <row r="679957" spans="16:16" x14ac:dyDescent="0.3">
      <c r="P679957" s="83"/>
    </row>
    <row r="679958" spans="16:16" x14ac:dyDescent="0.3">
      <c r="P679958" s="83"/>
    </row>
    <row r="679959" spans="16:16" x14ac:dyDescent="0.3">
      <c r="P679959" s="83"/>
    </row>
    <row r="679960" spans="16:16" x14ac:dyDescent="0.3">
      <c r="P679960" s="83"/>
    </row>
    <row r="679961" spans="16:16" x14ac:dyDescent="0.3">
      <c r="P679961" s="83"/>
    </row>
    <row r="679962" spans="16:16" x14ac:dyDescent="0.3">
      <c r="P679962" s="83"/>
    </row>
    <row r="679963" spans="16:16" x14ac:dyDescent="0.3">
      <c r="P679963" s="83"/>
    </row>
    <row r="679964" spans="16:16" x14ac:dyDescent="0.3">
      <c r="P679964" s="83"/>
    </row>
    <row r="679965" spans="16:16" x14ac:dyDescent="0.3">
      <c r="P679965" s="83"/>
    </row>
    <row r="679966" spans="16:16" x14ac:dyDescent="0.3">
      <c r="P679966" s="83"/>
    </row>
    <row r="679967" spans="16:16" x14ac:dyDescent="0.3">
      <c r="P679967" s="83"/>
    </row>
    <row r="679968" spans="16:16" x14ac:dyDescent="0.3">
      <c r="P679968" s="83"/>
    </row>
    <row r="679969" spans="16:16" x14ac:dyDescent="0.3">
      <c r="P679969" s="83"/>
    </row>
    <row r="679970" spans="16:16" x14ac:dyDescent="0.3">
      <c r="P679970" s="83"/>
    </row>
    <row r="679971" spans="16:16" x14ac:dyDescent="0.3">
      <c r="P679971" s="83"/>
    </row>
    <row r="679972" spans="16:16" x14ac:dyDescent="0.3">
      <c r="P679972" s="83"/>
    </row>
    <row r="679973" spans="16:16" x14ac:dyDescent="0.3">
      <c r="P679973" s="83"/>
    </row>
    <row r="679974" spans="16:16" x14ac:dyDescent="0.3">
      <c r="P679974" s="83"/>
    </row>
    <row r="679975" spans="16:16" x14ac:dyDescent="0.3">
      <c r="P679975" s="83"/>
    </row>
    <row r="679976" spans="16:16" x14ac:dyDescent="0.3">
      <c r="P679976" s="83"/>
    </row>
    <row r="679977" spans="16:16" x14ac:dyDescent="0.3">
      <c r="P679977" s="83"/>
    </row>
    <row r="679978" spans="16:16" x14ac:dyDescent="0.3">
      <c r="P679978" s="83"/>
    </row>
    <row r="679979" spans="16:16" x14ac:dyDescent="0.3">
      <c r="P679979" s="83"/>
    </row>
    <row r="679980" spans="16:16" x14ac:dyDescent="0.3">
      <c r="P679980" s="83"/>
    </row>
    <row r="679981" spans="16:16" x14ac:dyDescent="0.3">
      <c r="P679981" s="83"/>
    </row>
    <row r="679982" spans="16:16" x14ac:dyDescent="0.3">
      <c r="P679982" s="83"/>
    </row>
    <row r="679983" spans="16:16" x14ac:dyDescent="0.3">
      <c r="P679983" s="83"/>
    </row>
    <row r="679984" spans="16:16" x14ac:dyDescent="0.3">
      <c r="P679984" s="83"/>
    </row>
    <row r="679985" spans="16:16" x14ac:dyDescent="0.3">
      <c r="P679985" s="83"/>
    </row>
    <row r="679986" spans="16:16" x14ac:dyDescent="0.3">
      <c r="P679986" s="83"/>
    </row>
    <row r="679987" spans="16:16" x14ac:dyDescent="0.3">
      <c r="P679987" s="83"/>
    </row>
    <row r="679988" spans="16:16" x14ac:dyDescent="0.3">
      <c r="P679988" s="83"/>
    </row>
    <row r="679989" spans="16:16" x14ac:dyDescent="0.3">
      <c r="P679989" s="83"/>
    </row>
    <row r="679990" spans="16:16" x14ac:dyDescent="0.3">
      <c r="P679990" s="83"/>
    </row>
    <row r="679991" spans="16:16" x14ac:dyDescent="0.3">
      <c r="P679991" s="83"/>
    </row>
    <row r="679992" spans="16:16" x14ac:dyDescent="0.3">
      <c r="P679992" s="83"/>
    </row>
    <row r="679993" spans="16:16" x14ac:dyDescent="0.3">
      <c r="P679993" s="83"/>
    </row>
    <row r="679994" spans="16:16" x14ac:dyDescent="0.3">
      <c r="P679994" s="83"/>
    </row>
    <row r="679995" spans="16:16" x14ac:dyDescent="0.3">
      <c r="P679995" s="83"/>
    </row>
    <row r="679996" spans="16:16" x14ac:dyDescent="0.3">
      <c r="P679996" s="83"/>
    </row>
    <row r="679997" spans="16:16" x14ac:dyDescent="0.3">
      <c r="P679997" s="83"/>
    </row>
    <row r="679998" spans="16:16" x14ac:dyDescent="0.3">
      <c r="P679998" s="83"/>
    </row>
    <row r="679999" spans="16:16" x14ac:dyDescent="0.3">
      <c r="P679999" s="83"/>
    </row>
    <row r="680000" spans="16:16" x14ac:dyDescent="0.3">
      <c r="P680000" s="83"/>
    </row>
    <row r="680001" spans="16:16" x14ac:dyDescent="0.3">
      <c r="P680001" s="83"/>
    </row>
    <row r="680002" spans="16:16" x14ac:dyDescent="0.3">
      <c r="P680002" s="83"/>
    </row>
    <row r="680003" spans="16:16" x14ac:dyDescent="0.3">
      <c r="P680003" s="83"/>
    </row>
    <row r="680004" spans="16:16" x14ac:dyDescent="0.3">
      <c r="P680004" s="83"/>
    </row>
    <row r="680005" spans="16:16" x14ac:dyDescent="0.3">
      <c r="P680005" s="83"/>
    </row>
    <row r="680006" spans="16:16" x14ac:dyDescent="0.3">
      <c r="P680006" s="83"/>
    </row>
    <row r="680007" spans="16:16" x14ac:dyDescent="0.3">
      <c r="P680007" s="83"/>
    </row>
    <row r="680008" spans="16:16" x14ac:dyDescent="0.3">
      <c r="P680008" s="83"/>
    </row>
    <row r="680009" spans="16:16" x14ac:dyDescent="0.3">
      <c r="P680009" s="83"/>
    </row>
    <row r="680010" spans="16:16" x14ac:dyDescent="0.3">
      <c r="P680010" s="83"/>
    </row>
    <row r="680011" spans="16:16" x14ac:dyDescent="0.3">
      <c r="P680011" s="83"/>
    </row>
    <row r="680012" spans="16:16" x14ac:dyDescent="0.3">
      <c r="P680012" s="83"/>
    </row>
    <row r="680013" spans="16:16" x14ac:dyDescent="0.3">
      <c r="P680013" s="83"/>
    </row>
    <row r="680014" spans="16:16" x14ac:dyDescent="0.3">
      <c r="P680014" s="83"/>
    </row>
    <row r="680015" spans="16:16" x14ac:dyDescent="0.3">
      <c r="P680015" s="83"/>
    </row>
    <row r="680016" spans="16:16" x14ac:dyDescent="0.3">
      <c r="P680016" s="83"/>
    </row>
    <row r="680017" spans="16:16" x14ac:dyDescent="0.3">
      <c r="P680017" s="83"/>
    </row>
    <row r="680018" spans="16:16" x14ac:dyDescent="0.3">
      <c r="P680018" s="83"/>
    </row>
    <row r="680019" spans="16:16" x14ac:dyDescent="0.3">
      <c r="P680019" s="83"/>
    </row>
    <row r="680020" spans="16:16" x14ac:dyDescent="0.3">
      <c r="P680020" s="83"/>
    </row>
    <row r="680021" spans="16:16" x14ac:dyDescent="0.3">
      <c r="P680021" s="83"/>
    </row>
    <row r="680022" spans="16:16" x14ac:dyDescent="0.3">
      <c r="P680022" s="83"/>
    </row>
    <row r="680023" spans="16:16" x14ac:dyDescent="0.3">
      <c r="P680023" s="83"/>
    </row>
    <row r="680024" spans="16:16" x14ac:dyDescent="0.3">
      <c r="P680024" s="83"/>
    </row>
    <row r="680025" spans="16:16" x14ac:dyDescent="0.3">
      <c r="P680025" s="83"/>
    </row>
    <row r="680026" spans="16:16" x14ac:dyDescent="0.3">
      <c r="P680026" s="83"/>
    </row>
    <row r="680027" spans="16:16" x14ac:dyDescent="0.3">
      <c r="P680027" s="83"/>
    </row>
    <row r="680028" spans="16:16" x14ac:dyDescent="0.3">
      <c r="P680028" s="83"/>
    </row>
    <row r="680029" spans="16:16" x14ac:dyDescent="0.3">
      <c r="P680029" s="83"/>
    </row>
    <row r="680030" spans="16:16" x14ac:dyDescent="0.3">
      <c r="P680030" s="83"/>
    </row>
    <row r="680031" spans="16:16" x14ac:dyDescent="0.3">
      <c r="P680031" s="83"/>
    </row>
    <row r="680032" spans="16:16" x14ac:dyDescent="0.3">
      <c r="P680032" s="83"/>
    </row>
    <row r="680033" spans="16:16" x14ac:dyDescent="0.3">
      <c r="P680033" s="83"/>
    </row>
    <row r="680034" spans="16:16" x14ac:dyDescent="0.3">
      <c r="P680034" s="83"/>
    </row>
    <row r="680035" spans="16:16" x14ac:dyDescent="0.3">
      <c r="P680035" s="83"/>
    </row>
    <row r="680036" spans="16:16" x14ac:dyDescent="0.3">
      <c r="P680036" s="83"/>
    </row>
    <row r="680037" spans="16:16" x14ac:dyDescent="0.3">
      <c r="P680037" s="83"/>
    </row>
    <row r="680038" spans="16:16" x14ac:dyDescent="0.3">
      <c r="P680038" s="83"/>
    </row>
    <row r="680039" spans="16:16" x14ac:dyDescent="0.3">
      <c r="P680039" s="83"/>
    </row>
    <row r="680040" spans="16:16" x14ac:dyDescent="0.3">
      <c r="P680040" s="83"/>
    </row>
    <row r="680041" spans="16:16" x14ac:dyDescent="0.3">
      <c r="P680041" s="83"/>
    </row>
    <row r="680042" spans="16:16" x14ac:dyDescent="0.3">
      <c r="P680042" s="83"/>
    </row>
    <row r="680043" spans="16:16" x14ac:dyDescent="0.3">
      <c r="P680043" s="83"/>
    </row>
    <row r="680044" spans="16:16" x14ac:dyDescent="0.3">
      <c r="P680044" s="83"/>
    </row>
    <row r="680045" spans="16:16" x14ac:dyDescent="0.3">
      <c r="P680045" s="83"/>
    </row>
    <row r="680046" spans="16:16" x14ac:dyDescent="0.3">
      <c r="P680046" s="83"/>
    </row>
    <row r="680047" spans="16:16" x14ac:dyDescent="0.3">
      <c r="P680047" s="83"/>
    </row>
    <row r="680048" spans="16:16" x14ac:dyDescent="0.3">
      <c r="P680048" s="83"/>
    </row>
    <row r="680049" spans="16:16" x14ac:dyDescent="0.3">
      <c r="P680049" s="83"/>
    </row>
    <row r="680050" spans="16:16" x14ac:dyDescent="0.3">
      <c r="P680050" s="83"/>
    </row>
    <row r="680051" spans="16:16" x14ac:dyDescent="0.3">
      <c r="P680051" s="83"/>
    </row>
    <row r="680052" spans="16:16" x14ac:dyDescent="0.3">
      <c r="P680052" s="83"/>
    </row>
    <row r="680053" spans="16:16" x14ac:dyDescent="0.3">
      <c r="P680053" s="83"/>
    </row>
    <row r="680054" spans="16:16" x14ac:dyDescent="0.3">
      <c r="P680054" s="83"/>
    </row>
    <row r="680055" spans="16:16" x14ac:dyDescent="0.3">
      <c r="P680055" s="83"/>
    </row>
    <row r="680056" spans="16:16" x14ac:dyDescent="0.3">
      <c r="P680056" s="83"/>
    </row>
    <row r="680057" spans="16:16" x14ac:dyDescent="0.3">
      <c r="P680057" s="83"/>
    </row>
    <row r="680058" spans="16:16" x14ac:dyDescent="0.3">
      <c r="P680058" s="83"/>
    </row>
    <row r="680059" spans="16:16" x14ac:dyDescent="0.3">
      <c r="P680059" s="83"/>
    </row>
    <row r="680060" spans="16:16" x14ac:dyDescent="0.3">
      <c r="P680060" s="83"/>
    </row>
    <row r="680061" spans="16:16" x14ac:dyDescent="0.3">
      <c r="P680061" s="83"/>
    </row>
    <row r="680062" spans="16:16" x14ac:dyDescent="0.3">
      <c r="P680062" s="83"/>
    </row>
    <row r="680063" spans="16:16" x14ac:dyDescent="0.3">
      <c r="P680063" s="83"/>
    </row>
    <row r="680064" spans="16:16" x14ac:dyDescent="0.3">
      <c r="P680064" s="83"/>
    </row>
    <row r="680065" spans="16:16" x14ac:dyDescent="0.3">
      <c r="P680065" s="83"/>
    </row>
    <row r="680066" spans="16:16" x14ac:dyDescent="0.3">
      <c r="P680066" s="83"/>
    </row>
    <row r="680067" spans="16:16" x14ac:dyDescent="0.3">
      <c r="P680067" s="83"/>
    </row>
    <row r="680068" spans="16:16" x14ac:dyDescent="0.3">
      <c r="P680068" s="83"/>
    </row>
    <row r="680069" spans="16:16" x14ac:dyDescent="0.3">
      <c r="P680069" s="83"/>
    </row>
    <row r="680070" spans="16:16" x14ac:dyDescent="0.3">
      <c r="P680070" s="83"/>
    </row>
    <row r="680071" spans="16:16" x14ac:dyDescent="0.3">
      <c r="P680071" s="83"/>
    </row>
    <row r="680072" spans="16:16" x14ac:dyDescent="0.3">
      <c r="P680072" s="83"/>
    </row>
    <row r="680073" spans="16:16" x14ac:dyDescent="0.3">
      <c r="P680073" s="83"/>
    </row>
    <row r="680074" spans="16:16" x14ac:dyDescent="0.3">
      <c r="P680074" s="83"/>
    </row>
    <row r="680075" spans="16:16" x14ac:dyDescent="0.3">
      <c r="P680075" s="83"/>
    </row>
    <row r="680076" spans="16:16" x14ac:dyDescent="0.3">
      <c r="P680076" s="83"/>
    </row>
    <row r="680077" spans="16:16" x14ac:dyDescent="0.3">
      <c r="P680077" s="83"/>
    </row>
    <row r="680078" spans="16:16" x14ac:dyDescent="0.3">
      <c r="P680078" s="83"/>
    </row>
    <row r="680079" spans="16:16" x14ac:dyDescent="0.3">
      <c r="P680079" s="83"/>
    </row>
    <row r="680080" spans="16:16" x14ac:dyDescent="0.3">
      <c r="P680080" s="83"/>
    </row>
    <row r="680081" spans="16:16" x14ac:dyDescent="0.3">
      <c r="P680081" s="83"/>
    </row>
    <row r="680082" spans="16:16" x14ac:dyDescent="0.3">
      <c r="P680082" s="83"/>
    </row>
    <row r="680083" spans="16:16" x14ac:dyDescent="0.3">
      <c r="P680083" s="83"/>
    </row>
    <row r="680084" spans="16:16" x14ac:dyDescent="0.3">
      <c r="P680084" s="83"/>
    </row>
    <row r="680085" spans="16:16" x14ac:dyDescent="0.3">
      <c r="P680085" s="83"/>
    </row>
    <row r="680086" spans="16:16" x14ac:dyDescent="0.3">
      <c r="P680086" s="83"/>
    </row>
    <row r="680087" spans="16:16" x14ac:dyDescent="0.3">
      <c r="P680087" s="83"/>
    </row>
    <row r="680088" spans="16:16" x14ac:dyDescent="0.3">
      <c r="P680088" s="83"/>
    </row>
    <row r="680089" spans="16:16" x14ac:dyDescent="0.3">
      <c r="P680089" s="83"/>
    </row>
    <row r="680090" spans="16:16" x14ac:dyDescent="0.3">
      <c r="P680090" s="83"/>
    </row>
    <row r="680091" spans="16:16" x14ac:dyDescent="0.3">
      <c r="P680091" s="83"/>
    </row>
    <row r="680092" spans="16:16" x14ac:dyDescent="0.3">
      <c r="P680092" s="83"/>
    </row>
    <row r="680093" spans="16:16" x14ac:dyDescent="0.3">
      <c r="P680093" s="83"/>
    </row>
    <row r="680094" spans="16:16" x14ac:dyDescent="0.3">
      <c r="P680094" s="83"/>
    </row>
    <row r="680095" spans="16:16" x14ac:dyDescent="0.3">
      <c r="P680095" s="83"/>
    </row>
    <row r="680096" spans="16:16" x14ac:dyDescent="0.3">
      <c r="P680096" s="83"/>
    </row>
    <row r="680097" spans="16:16" x14ac:dyDescent="0.3">
      <c r="P680097" s="83"/>
    </row>
    <row r="680098" spans="16:16" x14ac:dyDescent="0.3">
      <c r="P680098" s="83"/>
    </row>
    <row r="680099" spans="16:16" x14ac:dyDescent="0.3">
      <c r="P680099" s="83"/>
    </row>
    <row r="680100" spans="16:16" x14ac:dyDescent="0.3">
      <c r="P680100" s="83"/>
    </row>
    <row r="680101" spans="16:16" x14ac:dyDescent="0.3">
      <c r="P680101" s="83"/>
    </row>
    <row r="680102" spans="16:16" x14ac:dyDescent="0.3">
      <c r="P680102" s="83"/>
    </row>
    <row r="680103" spans="16:16" x14ac:dyDescent="0.3">
      <c r="P680103" s="83"/>
    </row>
    <row r="680104" spans="16:16" x14ac:dyDescent="0.3">
      <c r="P680104" s="83"/>
    </row>
    <row r="680105" spans="16:16" x14ac:dyDescent="0.3">
      <c r="P680105" s="83"/>
    </row>
    <row r="680106" spans="16:16" x14ac:dyDescent="0.3">
      <c r="P680106" s="83"/>
    </row>
    <row r="680107" spans="16:16" x14ac:dyDescent="0.3">
      <c r="P680107" s="83"/>
    </row>
    <row r="680108" spans="16:16" x14ac:dyDescent="0.3">
      <c r="P680108" s="83"/>
    </row>
    <row r="680109" spans="16:16" x14ac:dyDescent="0.3">
      <c r="P680109" s="83"/>
    </row>
    <row r="680110" spans="16:16" x14ac:dyDescent="0.3">
      <c r="P680110" s="83"/>
    </row>
    <row r="680111" spans="16:16" x14ac:dyDescent="0.3">
      <c r="P680111" s="83"/>
    </row>
    <row r="680112" spans="16:16" x14ac:dyDescent="0.3">
      <c r="P680112" s="83"/>
    </row>
    <row r="680113" spans="16:16" x14ac:dyDescent="0.3">
      <c r="P680113" s="83"/>
    </row>
    <row r="680114" spans="16:16" x14ac:dyDescent="0.3">
      <c r="P680114" s="83"/>
    </row>
    <row r="680115" spans="16:16" x14ac:dyDescent="0.3">
      <c r="P680115" s="83"/>
    </row>
    <row r="680116" spans="16:16" x14ac:dyDescent="0.3">
      <c r="P680116" s="83"/>
    </row>
    <row r="680117" spans="16:16" x14ac:dyDescent="0.3">
      <c r="P680117" s="83"/>
    </row>
    <row r="680118" spans="16:16" x14ac:dyDescent="0.3">
      <c r="P680118" s="83"/>
    </row>
    <row r="680119" spans="16:16" x14ac:dyDescent="0.3">
      <c r="P680119" s="83"/>
    </row>
    <row r="680120" spans="16:16" x14ac:dyDescent="0.3">
      <c r="P680120" s="83"/>
    </row>
    <row r="680121" spans="16:16" x14ac:dyDescent="0.3">
      <c r="P680121" s="83"/>
    </row>
    <row r="680122" spans="16:16" x14ac:dyDescent="0.3">
      <c r="P680122" s="83"/>
    </row>
    <row r="680123" spans="16:16" x14ac:dyDescent="0.3">
      <c r="P680123" s="83"/>
    </row>
    <row r="680124" spans="16:16" x14ac:dyDescent="0.3">
      <c r="P680124" s="83"/>
    </row>
    <row r="680125" spans="16:16" x14ac:dyDescent="0.3">
      <c r="P680125" s="83"/>
    </row>
    <row r="680126" spans="16:16" x14ac:dyDescent="0.3">
      <c r="P680126" s="83"/>
    </row>
    <row r="680127" spans="16:16" x14ac:dyDescent="0.3">
      <c r="P680127" s="83"/>
    </row>
    <row r="680128" spans="16:16" x14ac:dyDescent="0.3">
      <c r="P680128" s="83"/>
    </row>
    <row r="680129" spans="16:16" x14ac:dyDescent="0.3">
      <c r="P680129" s="83"/>
    </row>
    <row r="680130" spans="16:16" x14ac:dyDescent="0.3">
      <c r="P680130" s="83"/>
    </row>
    <row r="680131" spans="16:16" x14ac:dyDescent="0.3">
      <c r="P680131" s="83"/>
    </row>
    <row r="680132" spans="16:16" x14ac:dyDescent="0.3">
      <c r="P680132" s="83"/>
    </row>
    <row r="680133" spans="16:16" x14ac:dyDescent="0.3">
      <c r="P680133" s="83"/>
    </row>
    <row r="680134" spans="16:16" x14ac:dyDescent="0.3">
      <c r="P680134" s="83"/>
    </row>
    <row r="680135" spans="16:16" x14ac:dyDescent="0.3">
      <c r="P680135" s="83"/>
    </row>
    <row r="680136" spans="16:16" x14ac:dyDescent="0.3">
      <c r="P680136" s="83"/>
    </row>
    <row r="680137" spans="16:16" x14ac:dyDescent="0.3">
      <c r="P680137" s="83"/>
    </row>
    <row r="680138" spans="16:16" x14ac:dyDescent="0.3">
      <c r="P680138" s="83"/>
    </row>
    <row r="680139" spans="16:16" x14ac:dyDescent="0.3">
      <c r="P680139" s="83"/>
    </row>
    <row r="680140" spans="16:16" x14ac:dyDescent="0.3">
      <c r="P680140" s="83"/>
    </row>
    <row r="680141" spans="16:16" x14ac:dyDescent="0.3">
      <c r="P680141" s="83"/>
    </row>
    <row r="680142" spans="16:16" x14ac:dyDescent="0.3">
      <c r="P680142" s="83"/>
    </row>
    <row r="680143" spans="16:16" x14ac:dyDescent="0.3">
      <c r="P680143" s="83"/>
    </row>
    <row r="680144" spans="16:16" x14ac:dyDescent="0.3">
      <c r="P680144" s="83"/>
    </row>
    <row r="680145" spans="16:16" x14ac:dyDescent="0.3">
      <c r="P680145" s="83"/>
    </row>
    <row r="680146" spans="16:16" x14ac:dyDescent="0.3">
      <c r="P680146" s="83"/>
    </row>
    <row r="680147" spans="16:16" x14ac:dyDescent="0.3">
      <c r="P680147" s="83"/>
    </row>
    <row r="680148" spans="16:16" x14ac:dyDescent="0.3">
      <c r="P680148" s="83"/>
    </row>
    <row r="680149" spans="16:16" x14ac:dyDescent="0.3">
      <c r="P680149" s="83"/>
    </row>
    <row r="680150" spans="16:16" x14ac:dyDescent="0.3">
      <c r="P680150" s="83"/>
    </row>
    <row r="680151" spans="16:16" x14ac:dyDescent="0.3">
      <c r="P680151" s="83"/>
    </row>
    <row r="680152" spans="16:16" x14ac:dyDescent="0.3">
      <c r="P680152" s="83"/>
    </row>
    <row r="680153" spans="16:16" x14ac:dyDescent="0.3">
      <c r="P680153" s="83"/>
    </row>
    <row r="680154" spans="16:16" x14ac:dyDescent="0.3">
      <c r="P680154" s="83"/>
    </row>
    <row r="680155" spans="16:16" x14ac:dyDescent="0.3">
      <c r="P680155" s="83"/>
    </row>
    <row r="680156" spans="16:16" x14ac:dyDescent="0.3">
      <c r="P680156" s="83"/>
    </row>
    <row r="680157" spans="16:16" x14ac:dyDescent="0.3">
      <c r="P680157" s="83"/>
    </row>
    <row r="680158" spans="16:16" x14ac:dyDescent="0.3">
      <c r="P680158" s="83"/>
    </row>
    <row r="680159" spans="16:16" x14ac:dyDescent="0.3">
      <c r="P680159" s="83"/>
    </row>
    <row r="680160" spans="16:16" x14ac:dyDescent="0.3">
      <c r="P680160" s="83"/>
    </row>
    <row r="680161" spans="16:16" x14ac:dyDescent="0.3">
      <c r="P680161" s="83"/>
    </row>
    <row r="680162" spans="16:16" x14ac:dyDescent="0.3">
      <c r="P680162" s="83"/>
    </row>
    <row r="680163" spans="16:16" x14ac:dyDescent="0.3">
      <c r="P680163" s="83"/>
    </row>
    <row r="680164" spans="16:16" x14ac:dyDescent="0.3">
      <c r="P680164" s="83"/>
    </row>
    <row r="680165" spans="16:16" x14ac:dyDescent="0.3">
      <c r="P680165" s="83"/>
    </row>
    <row r="680166" spans="16:16" x14ac:dyDescent="0.3">
      <c r="P680166" s="83"/>
    </row>
    <row r="680167" spans="16:16" x14ac:dyDescent="0.3">
      <c r="P680167" s="83"/>
    </row>
    <row r="680168" spans="16:16" x14ac:dyDescent="0.3">
      <c r="P680168" s="83"/>
    </row>
    <row r="680169" spans="16:16" x14ac:dyDescent="0.3">
      <c r="P680169" s="83"/>
    </row>
    <row r="680170" spans="16:16" x14ac:dyDescent="0.3">
      <c r="P680170" s="83"/>
    </row>
    <row r="680171" spans="16:16" x14ac:dyDescent="0.3">
      <c r="P680171" s="83"/>
    </row>
    <row r="680172" spans="16:16" x14ac:dyDescent="0.3">
      <c r="P680172" s="83"/>
    </row>
    <row r="680173" spans="16:16" x14ac:dyDescent="0.3">
      <c r="P680173" s="83"/>
    </row>
    <row r="680174" spans="16:16" x14ac:dyDescent="0.3">
      <c r="P680174" s="83"/>
    </row>
    <row r="680175" spans="16:16" x14ac:dyDescent="0.3">
      <c r="P680175" s="83"/>
    </row>
    <row r="680176" spans="16:16" x14ac:dyDescent="0.3">
      <c r="P680176" s="83"/>
    </row>
    <row r="680177" spans="16:16" x14ac:dyDescent="0.3">
      <c r="P680177" s="83"/>
    </row>
    <row r="680178" spans="16:16" x14ac:dyDescent="0.3">
      <c r="P680178" s="83"/>
    </row>
    <row r="680179" spans="16:16" x14ac:dyDescent="0.3">
      <c r="P680179" s="83"/>
    </row>
    <row r="680180" spans="16:16" x14ac:dyDescent="0.3">
      <c r="P680180" s="83"/>
    </row>
    <row r="680181" spans="16:16" x14ac:dyDescent="0.3">
      <c r="P680181" s="83"/>
    </row>
    <row r="680182" spans="16:16" x14ac:dyDescent="0.3">
      <c r="P680182" s="83"/>
    </row>
    <row r="680183" spans="16:16" x14ac:dyDescent="0.3">
      <c r="P680183" s="83"/>
    </row>
    <row r="680184" spans="16:16" x14ac:dyDescent="0.3">
      <c r="P680184" s="83"/>
    </row>
    <row r="680185" spans="16:16" x14ac:dyDescent="0.3">
      <c r="P680185" s="83"/>
    </row>
    <row r="680186" spans="16:16" x14ac:dyDescent="0.3">
      <c r="P680186" s="83"/>
    </row>
    <row r="680187" spans="16:16" x14ac:dyDescent="0.3">
      <c r="P680187" s="83"/>
    </row>
    <row r="680188" spans="16:16" x14ac:dyDescent="0.3">
      <c r="P680188" s="83"/>
    </row>
    <row r="680189" spans="16:16" x14ac:dyDescent="0.3">
      <c r="P680189" s="83"/>
    </row>
    <row r="680190" spans="16:16" x14ac:dyDescent="0.3">
      <c r="P680190" s="83"/>
    </row>
    <row r="680191" spans="16:16" x14ac:dyDescent="0.3">
      <c r="P680191" s="83"/>
    </row>
    <row r="680192" spans="16:16" x14ac:dyDescent="0.3">
      <c r="P680192" s="83"/>
    </row>
    <row r="680193" spans="16:16" x14ac:dyDescent="0.3">
      <c r="P680193" s="83"/>
    </row>
    <row r="680194" spans="16:16" x14ac:dyDescent="0.3">
      <c r="P680194" s="83"/>
    </row>
    <row r="680195" spans="16:16" x14ac:dyDescent="0.3">
      <c r="P680195" s="83"/>
    </row>
    <row r="680196" spans="16:16" x14ac:dyDescent="0.3">
      <c r="P680196" s="83"/>
    </row>
    <row r="680197" spans="16:16" x14ac:dyDescent="0.3">
      <c r="P680197" s="83"/>
    </row>
    <row r="680198" spans="16:16" x14ac:dyDescent="0.3">
      <c r="P680198" s="83"/>
    </row>
    <row r="680199" spans="16:16" x14ac:dyDescent="0.3">
      <c r="P680199" s="83"/>
    </row>
    <row r="680200" spans="16:16" x14ac:dyDescent="0.3">
      <c r="P680200" s="83"/>
    </row>
    <row r="680201" spans="16:16" x14ac:dyDescent="0.3">
      <c r="P680201" s="83"/>
    </row>
    <row r="680202" spans="16:16" x14ac:dyDescent="0.3">
      <c r="P680202" s="83"/>
    </row>
    <row r="680203" spans="16:16" x14ac:dyDescent="0.3">
      <c r="P680203" s="83"/>
    </row>
    <row r="680204" spans="16:16" x14ac:dyDescent="0.3">
      <c r="P680204" s="83"/>
    </row>
    <row r="680205" spans="16:16" x14ac:dyDescent="0.3">
      <c r="P680205" s="83"/>
    </row>
    <row r="680206" spans="16:16" x14ac:dyDescent="0.3">
      <c r="P680206" s="83"/>
    </row>
    <row r="680207" spans="16:16" x14ac:dyDescent="0.3">
      <c r="P680207" s="83"/>
    </row>
    <row r="680208" spans="16:16" x14ac:dyDescent="0.3">
      <c r="P680208" s="83"/>
    </row>
    <row r="680209" spans="16:16" x14ac:dyDescent="0.3">
      <c r="P680209" s="83"/>
    </row>
    <row r="680210" spans="16:16" x14ac:dyDescent="0.3">
      <c r="P680210" s="83"/>
    </row>
    <row r="680211" spans="16:16" x14ac:dyDescent="0.3">
      <c r="P680211" s="83"/>
    </row>
    <row r="680212" spans="16:16" x14ac:dyDescent="0.3">
      <c r="P680212" s="83"/>
    </row>
    <row r="680213" spans="16:16" x14ac:dyDescent="0.3">
      <c r="P680213" s="83"/>
    </row>
    <row r="680214" spans="16:16" x14ac:dyDescent="0.3">
      <c r="P680214" s="83"/>
    </row>
    <row r="680215" spans="16:16" x14ac:dyDescent="0.3">
      <c r="P680215" s="83"/>
    </row>
    <row r="680216" spans="16:16" x14ac:dyDescent="0.3">
      <c r="P680216" s="83"/>
    </row>
    <row r="680217" spans="16:16" x14ac:dyDescent="0.3">
      <c r="P680217" s="83"/>
    </row>
    <row r="680218" spans="16:16" x14ac:dyDescent="0.3">
      <c r="P680218" s="83"/>
    </row>
    <row r="680219" spans="16:16" x14ac:dyDescent="0.3">
      <c r="P680219" s="83"/>
    </row>
    <row r="680220" spans="16:16" x14ac:dyDescent="0.3">
      <c r="P680220" s="83"/>
    </row>
    <row r="680221" spans="16:16" x14ac:dyDescent="0.3">
      <c r="P680221" s="83"/>
    </row>
    <row r="680222" spans="16:16" x14ac:dyDescent="0.3">
      <c r="P680222" s="83"/>
    </row>
    <row r="680223" spans="16:16" x14ac:dyDescent="0.3">
      <c r="P680223" s="83"/>
    </row>
    <row r="680224" spans="16:16" x14ac:dyDescent="0.3">
      <c r="P680224" s="83"/>
    </row>
    <row r="680225" spans="16:16" x14ac:dyDescent="0.3">
      <c r="P680225" s="83"/>
    </row>
    <row r="680226" spans="16:16" x14ac:dyDescent="0.3">
      <c r="P680226" s="83"/>
    </row>
    <row r="680227" spans="16:16" x14ac:dyDescent="0.3">
      <c r="P680227" s="83"/>
    </row>
    <row r="680228" spans="16:16" x14ac:dyDescent="0.3">
      <c r="P680228" s="83"/>
    </row>
    <row r="680229" spans="16:16" x14ac:dyDescent="0.3">
      <c r="P680229" s="83"/>
    </row>
    <row r="680230" spans="16:16" x14ac:dyDescent="0.3">
      <c r="P680230" s="83"/>
    </row>
    <row r="680231" spans="16:16" x14ac:dyDescent="0.3">
      <c r="P680231" s="83"/>
    </row>
    <row r="680232" spans="16:16" x14ac:dyDescent="0.3">
      <c r="P680232" s="83"/>
    </row>
    <row r="680233" spans="16:16" x14ac:dyDescent="0.3">
      <c r="P680233" s="83"/>
    </row>
    <row r="680234" spans="16:16" x14ac:dyDescent="0.3">
      <c r="P680234" s="83"/>
    </row>
    <row r="680235" spans="16:16" x14ac:dyDescent="0.3">
      <c r="P680235" s="83"/>
    </row>
    <row r="680236" spans="16:16" x14ac:dyDescent="0.3">
      <c r="P680236" s="83"/>
    </row>
    <row r="680237" spans="16:16" x14ac:dyDescent="0.3">
      <c r="P680237" s="83"/>
    </row>
    <row r="680238" spans="16:16" x14ac:dyDescent="0.3">
      <c r="P680238" s="83"/>
    </row>
    <row r="680239" spans="16:16" x14ac:dyDescent="0.3">
      <c r="P680239" s="83"/>
    </row>
    <row r="680240" spans="16:16" x14ac:dyDescent="0.3">
      <c r="P680240" s="83"/>
    </row>
    <row r="680241" spans="16:16" x14ac:dyDescent="0.3">
      <c r="P680241" s="83"/>
    </row>
    <row r="680242" spans="16:16" x14ac:dyDescent="0.3">
      <c r="P680242" s="83"/>
    </row>
    <row r="680243" spans="16:16" x14ac:dyDescent="0.3">
      <c r="P680243" s="83"/>
    </row>
    <row r="680244" spans="16:16" x14ac:dyDescent="0.3">
      <c r="P680244" s="83"/>
    </row>
    <row r="680245" spans="16:16" x14ac:dyDescent="0.3">
      <c r="P680245" s="83"/>
    </row>
    <row r="680246" spans="16:16" x14ac:dyDescent="0.3">
      <c r="P680246" s="83"/>
    </row>
    <row r="680247" spans="16:16" x14ac:dyDescent="0.3">
      <c r="P680247" s="83"/>
    </row>
    <row r="680248" spans="16:16" x14ac:dyDescent="0.3">
      <c r="P680248" s="83"/>
    </row>
    <row r="680249" spans="16:16" x14ac:dyDescent="0.3">
      <c r="P680249" s="83"/>
    </row>
    <row r="680250" spans="16:16" x14ac:dyDescent="0.3">
      <c r="P680250" s="83"/>
    </row>
    <row r="680251" spans="16:16" x14ac:dyDescent="0.3">
      <c r="P680251" s="83"/>
    </row>
    <row r="680252" spans="16:16" x14ac:dyDescent="0.3">
      <c r="P680252" s="83"/>
    </row>
    <row r="680253" spans="16:16" x14ac:dyDescent="0.3">
      <c r="P680253" s="83"/>
    </row>
    <row r="680254" spans="16:16" x14ac:dyDescent="0.3">
      <c r="P680254" s="83"/>
    </row>
    <row r="680255" spans="16:16" x14ac:dyDescent="0.3">
      <c r="P680255" s="83"/>
    </row>
    <row r="680256" spans="16:16" x14ac:dyDescent="0.3">
      <c r="P680256" s="83"/>
    </row>
    <row r="680257" spans="16:16" x14ac:dyDescent="0.3">
      <c r="P680257" s="83"/>
    </row>
    <row r="680258" spans="16:16" x14ac:dyDescent="0.3">
      <c r="P680258" s="83"/>
    </row>
    <row r="680259" spans="16:16" x14ac:dyDescent="0.3">
      <c r="P680259" s="83"/>
    </row>
    <row r="680260" spans="16:16" x14ac:dyDescent="0.3">
      <c r="P680260" s="83"/>
    </row>
    <row r="680261" spans="16:16" x14ac:dyDescent="0.3">
      <c r="P680261" s="83"/>
    </row>
    <row r="680262" spans="16:16" x14ac:dyDescent="0.3">
      <c r="P680262" s="83"/>
    </row>
    <row r="680263" spans="16:16" x14ac:dyDescent="0.3">
      <c r="P680263" s="83"/>
    </row>
    <row r="680264" spans="16:16" x14ac:dyDescent="0.3">
      <c r="P680264" s="83"/>
    </row>
    <row r="680265" spans="16:16" x14ac:dyDescent="0.3">
      <c r="P680265" s="83"/>
    </row>
    <row r="680266" spans="16:16" x14ac:dyDescent="0.3">
      <c r="P680266" s="83"/>
    </row>
    <row r="680267" spans="16:16" x14ac:dyDescent="0.3">
      <c r="P680267" s="83"/>
    </row>
    <row r="680268" spans="16:16" x14ac:dyDescent="0.3">
      <c r="P680268" s="83"/>
    </row>
    <row r="680269" spans="16:16" x14ac:dyDescent="0.3">
      <c r="P680269" s="83"/>
    </row>
    <row r="680270" spans="16:16" x14ac:dyDescent="0.3">
      <c r="P680270" s="83"/>
    </row>
    <row r="680271" spans="16:16" x14ac:dyDescent="0.3">
      <c r="P680271" s="83"/>
    </row>
    <row r="680272" spans="16:16" x14ac:dyDescent="0.3">
      <c r="P680272" s="83"/>
    </row>
    <row r="680273" spans="16:16" x14ac:dyDescent="0.3">
      <c r="P680273" s="83"/>
    </row>
    <row r="680274" spans="16:16" x14ac:dyDescent="0.3">
      <c r="P680274" s="83"/>
    </row>
    <row r="680275" spans="16:16" x14ac:dyDescent="0.3">
      <c r="P680275" s="83"/>
    </row>
    <row r="680276" spans="16:16" x14ac:dyDescent="0.3">
      <c r="P680276" s="83"/>
    </row>
    <row r="680277" spans="16:16" x14ac:dyDescent="0.3">
      <c r="P680277" s="83"/>
    </row>
    <row r="680278" spans="16:16" x14ac:dyDescent="0.3">
      <c r="P680278" s="83"/>
    </row>
    <row r="680279" spans="16:16" x14ac:dyDescent="0.3">
      <c r="P680279" s="83"/>
    </row>
    <row r="680280" spans="16:16" x14ac:dyDescent="0.3">
      <c r="P680280" s="83"/>
    </row>
    <row r="680281" spans="16:16" x14ac:dyDescent="0.3">
      <c r="P680281" s="83"/>
    </row>
    <row r="680282" spans="16:16" x14ac:dyDescent="0.3">
      <c r="P680282" s="83"/>
    </row>
    <row r="680283" spans="16:16" x14ac:dyDescent="0.3">
      <c r="P680283" s="83"/>
    </row>
    <row r="680284" spans="16:16" x14ac:dyDescent="0.3">
      <c r="P680284" s="83"/>
    </row>
    <row r="680285" spans="16:16" x14ac:dyDescent="0.3">
      <c r="P680285" s="83"/>
    </row>
    <row r="680286" spans="16:16" x14ac:dyDescent="0.3">
      <c r="P680286" s="83"/>
    </row>
    <row r="680287" spans="16:16" x14ac:dyDescent="0.3">
      <c r="P680287" s="83"/>
    </row>
    <row r="680288" spans="16:16" x14ac:dyDescent="0.3">
      <c r="P680288" s="83"/>
    </row>
    <row r="680289" spans="16:16" x14ac:dyDescent="0.3">
      <c r="P680289" s="83"/>
    </row>
    <row r="680290" spans="16:16" x14ac:dyDescent="0.3">
      <c r="P680290" s="83"/>
    </row>
    <row r="680291" spans="16:16" x14ac:dyDescent="0.3">
      <c r="P680291" s="83"/>
    </row>
    <row r="680292" spans="16:16" x14ac:dyDescent="0.3">
      <c r="P680292" s="83"/>
    </row>
    <row r="680293" spans="16:16" x14ac:dyDescent="0.3">
      <c r="P680293" s="83"/>
    </row>
    <row r="680294" spans="16:16" x14ac:dyDescent="0.3">
      <c r="P680294" s="83"/>
    </row>
    <row r="680295" spans="16:16" x14ac:dyDescent="0.3">
      <c r="P680295" s="83"/>
    </row>
    <row r="680296" spans="16:16" x14ac:dyDescent="0.3">
      <c r="P680296" s="83"/>
    </row>
    <row r="680297" spans="16:16" x14ac:dyDescent="0.3">
      <c r="P680297" s="83"/>
    </row>
    <row r="680298" spans="16:16" x14ac:dyDescent="0.3">
      <c r="P680298" s="83"/>
    </row>
    <row r="680299" spans="16:16" x14ac:dyDescent="0.3">
      <c r="P680299" s="83"/>
    </row>
    <row r="680300" spans="16:16" x14ac:dyDescent="0.3">
      <c r="P680300" s="83"/>
    </row>
    <row r="680301" spans="16:16" x14ac:dyDescent="0.3">
      <c r="P680301" s="83"/>
    </row>
    <row r="680302" spans="16:16" x14ac:dyDescent="0.3">
      <c r="P680302" s="83"/>
    </row>
    <row r="680303" spans="16:16" x14ac:dyDescent="0.3">
      <c r="P680303" s="83"/>
    </row>
    <row r="680304" spans="16:16" x14ac:dyDescent="0.3">
      <c r="P680304" s="83"/>
    </row>
    <row r="680305" spans="16:16" x14ac:dyDescent="0.3">
      <c r="P680305" s="83"/>
    </row>
    <row r="680306" spans="16:16" x14ac:dyDescent="0.3">
      <c r="P680306" s="83"/>
    </row>
    <row r="680307" spans="16:16" x14ac:dyDescent="0.3">
      <c r="P680307" s="83"/>
    </row>
    <row r="680308" spans="16:16" x14ac:dyDescent="0.3">
      <c r="P680308" s="83"/>
    </row>
    <row r="680309" spans="16:16" x14ac:dyDescent="0.3">
      <c r="P680309" s="83"/>
    </row>
    <row r="680310" spans="16:16" x14ac:dyDescent="0.3">
      <c r="P680310" s="83"/>
    </row>
    <row r="680311" spans="16:16" x14ac:dyDescent="0.3">
      <c r="P680311" s="83"/>
    </row>
    <row r="680312" spans="16:16" x14ac:dyDescent="0.3">
      <c r="P680312" s="83"/>
    </row>
    <row r="680313" spans="16:16" x14ac:dyDescent="0.3">
      <c r="P680313" s="83"/>
    </row>
    <row r="680314" spans="16:16" x14ac:dyDescent="0.3">
      <c r="P680314" s="83"/>
    </row>
    <row r="680315" spans="16:16" x14ac:dyDescent="0.3">
      <c r="P680315" s="83"/>
    </row>
    <row r="680316" spans="16:16" x14ac:dyDescent="0.3">
      <c r="P680316" s="83"/>
    </row>
    <row r="680317" spans="16:16" x14ac:dyDescent="0.3">
      <c r="P680317" s="83"/>
    </row>
    <row r="680318" spans="16:16" x14ac:dyDescent="0.3">
      <c r="P680318" s="83"/>
    </row>
    <row r="680319" spans="16:16" x14ac:dyDescent="0.3">
      <c r="P680319" s="83"/>
    </row>
    <row r="680320" spans="16:16" x14ac:dyDescent="0.3">
      <c r="P680320" s="83"/>
    </row>
    <row r="680321" spans="16:16" x14ac:dyDescent="0.3">
      <c r="P680321" s="83"/>
    </row>
    <row r="680322" spans="16:16" x14ac:dyDescent="0.3">
      <c r="P680322" s="83"/>
    </row>
    <row r="680323" spans="16:16" x14ac:dyDescent="0.3">
      <c r="P680323" s="83"/>
    </row>
    <row r="680324" spans="16:16" x14ac:dyDescent="0.3">
      <c r="P680324" s="83"/>
    </row>
    <row r="680325" spans="16:16" x14ac:dyDescent="0.3">
      <c r="P680325" s="83"/>
    </row>
    <row r="680326" spans="16:16" x14ac:dyDescent="0.3">
      <c r="P680326" s="83"/>
    </row>
    <row r="680327" spans="16:16" x14ac:dyDescent="0.3">
      <c r="P680327" s="83"/>
    </row>
    <row r="680328" spans="16:16" x14ac:dyDescent="0.3">
      <c r="P680328" s="83"/>
    </row>
    <row r="680329" spans="16:16" x14ac:dyDescent="0.3">
      <c r="P680329" s="83"/>
    </row>
    <row r="680330" spans="16:16" x14ac:dyDescent="0.3">
      <c r="P680330" s="83"/>
    </row>
    <row r="680331" spans="16:16" x14ac:dyDescent="0.3">
      <c r="P680331" s="83"/>
    </row>
    <row r="680332" spans="16:16" x14ac:dyDescent="0.3">
      <c r="P680332" s="83"/>
    </row>
    <row r="680333" spans="16:16" x14ac:dyDescent="0.3">
      <c r="P680333" s="83"/>
    </row>
    <row r="680334" spans="16:16" x14ac:dyDescent="0.3">
      <c r="P680334" s="83"/>
    </row>
    <row r="680335" spans="16:16" x14ac:dyDescent="0.3">
      <c r="P680335" s="83"/>
    </row>
    <row r="680336" spans="16:16" x14ac:dyDescent="0.3">
      <c r="P680336" s="83"/>
    </row>
    <row r="680337" spans="16:16" x14ac:dyDescent="0.3">
      <c r="P680337" s="83"/>
    </row>
    <row r="680338" spans="16:16" x14ac:dyDescent="0.3">
      <c r="P680338" s="83"/>
    </row>
    <row r="680339" spans="16:16" x14ac:dyDescent="0.3">
      <c r="P680339" s="83"/>
    </row>
    <row r="680340" spans="16:16" x14ac:dyDescent="0.3">
      <c r="P680340" s="83"/>
    </row>
    <row r="680341" spans="16:16" x14ac:dyDescent="0.3">
      <c r="P680341" s="83"/>
    </row>
    <row r="680342" spans="16:16" x14ac:dyDescent="0.3">
      <c r="P680342" s="83"/>
    </row>
    <row r="680343" spans="16:16" x14ac:dyDescent="0.3">
      <c r="P680343" s="83"/>
    </row>
    <row r="680344" spans="16:16" x14ac:dyDescent="0.3">
      <c r="P680344" s="83"/>
    </row>
    <row r="680345" spans="16:16" x14ac:dyDescent="0.3">
      <c r="P680345" s="83"/>
    </row>
    <row r="680346" spans="16:16" x14ac:dyDescent="0.3">
      <c r="P680346" s="83"/>
    </row>
    <row r="680347" spans="16:16" x14ac:dyDescent="0.3">
      <c r="P680347" s="83"/>
    </row>
    <row r="680348" spans="16:16" x14ac:dyDescent="0.3">
      <c r="P680348" s="83"/>
    </row>
    <row r="680349" spans="16:16" x14ac:dyDescent="0.3">
      <c r="P680349" s="83"/>
    </row>
    <row r="680350" spans="16:16" x14ac:dyDescent="0.3">
      <c r="P680350" s="83"/>
    </row>
    <row r="680351" spans="16:16" x14ac:dyDescent="0.3">
      <c r="P680351" s="83"/>
    </row>
    <row r="680352" spans="16:16" x14ac:dyDescent="0.3">
      <c r="P680352" s="83"/>
    </row>
    <row r="680353" spans="16:16" x14ac:dyDescent="0.3">
      <c r="P680353" s="83"/>
    </row>
    <row r="680354" spans="16:16" x14ac:dyDescent="0.3">
      <c r="P680354" s="83"/>
    </row>
    <row r="680355" spans="16:16" x14ac:dyDescent="0.3">
      <c r="P680355" s="83"/>
    </row>
    <row r="680356" spans="16:16" x14ac:dyDescent="0.3">
      <c r="P680356" s="83"/>
    </row>
    <row r="680357" spans="16:16" x14ac:dyDescent="0.3">
      <c r="P680357" s="83"/>
    </row>
    <row r="680358" spans="16:16" x14ac:dyDescent="0.3">
      <c r="P680358" s="83"/>
    </row>
    <row r="680359" spans="16:16" x14ac:dyDescent="0.3">
      <c r="P680359" s="83"/>
    </row>
    <row r="680360" spans="16:16" x14ac:dyDescent="0.3">
      <c r="P680360" s="83"/>
    </row>
    <row r="680361" spans="16:16" x14ac:dyDescent="0.3">
      <c r="P680361" s="83"/>
    </row>
    <row r="680362" spans="16:16" x14ac:dyDescent="0.3">
      <c r="P680362" s="83"/>
    </row>
    <row r="680363" spans="16:16" x14ac:dyDescent="0.3">
      <c r="P680363" s="83"/>
    </row>
    <row r="680364" spans="16:16" x14ac:dyDescent="0.3">
      <c r="P680364" s="83"/>
    </row>
    <row r="680365" spans="16:16" x14ac:dyDescent="0.3">
      <c r="P680365" s="83"/>
    </row>
    <row r="680366" spans="16:16" x14ac:dyDescent="0.3">
      <c r="P680366" s="83"/>
    </row>
    <row r="680367" spans="16:16" x14ac:dyDescent="0.3">
      <c r="P680367" s="83"/>
    </row>
    <row r="680368" spans="16:16" x14ac:dyDescent="0.3">
      <c r="P680368" s="83"/>
    </row>
    <row r="680369" spans="16:16" x14ac:dyDescent="0.3">
      <c r="P680369" s="83"/>
    </row>
    <row r="680370" spans="16:16" x14ac:dyDescent="0.3">
      <c r="P680370" s="83"/>
    </row>
    <row r="680371" spans="16:16" x14ac:dyDescent="0.3">
      <c r="P680371" s="83"/>
    </row>
    <row r="680372" spans="16:16" x14ac:dyDescent="0.3">
      <c r="P680372" s="83"/>
    </row>
    <row r="680373" spans="16:16" x14ac:dyDescent="0.3">
      <c r="P680373" s="83"/>
    </row>
    <row r="680374" spans="16:16" x14ac:dyDescent="0.3">
      <c r="P680374" s="83"/>
    </row>
    <row r="680375" spans="16:16" x14ac:dyDescent="0.3">
      <c r="P680375" s="83"/>
    </row>
    <row r="680376" spans="16:16" x14ac:dyDescent="0.3">
      <c r="P680376" s="83"/>
    </row>
    <row r="680377" spans="16:16" x14ac:dyDescent="0.3">
      <c r="P680377" s="83"/>
    </row>
    <row r="680378" spans="16:16" x14ac:dyDescent="0.3">
      <c r="P680378" s="83"/>
    </row>
    <row r="680379" spans="16:16" x14ac:dyDescent="0.3">
      <c r="P680379" s="83"/>
    </row>
    <row r="680380" spans="16:16" x14ac:dyDescent="0.3">
      <c r="P680380" s="83"/>
    </row>
    <row r="680381" spans="16:16" x14ac:dyDescent="0.3">
      <c r="P680381" s="83"/>
    </row>
    <row r="680382" spans="16:16" x14ac:dyDescent="0.3">
      <c r="P680382" s="83"/>
    </row>
    <row r="680383" spans="16:16" x14ac:dyDescent="0.3">
      <c r="P680383" s="83"/>
    </row>
    <row r="680384" spans="16:16" x14ac:dyDescent="0.3">
      <c r="P680384" s="83"/>
    </row>
    <row r="680385" spans="16:16" x14ac:dyDescent="0.3">
      <c r="P680385" s="83"/>
    </row>
    <row r="680386" spans="16:16" x14ac:dyDescent="0.3">
      <c r="P680386" s="83"/>
    </row>
    <row r="680387" spans="16:16" x14ac:dyDescent="0.3">
      <c r="P680387" s="83"/>
    </row>
    <row r="680388" spans="16:16" x14ac:dyDescent="0.3">
      <c r="P680388" s="83"/>
    </row>
    <row r="680389" spans="16:16" x14ac:dyDescent="0.3">
      <c r="P680389" s="83"/>
    </row>
    <row r="680390" spans="16:16" x14ac:dyDescent="0.3">
      <c r="P680390" s="83"/>
    </row>
    <row r="680391" spans="16:16" x14ac:dyDescent="0.3">
      <c r="P680391" s="83"/>
    </row>
    <row r="680392" spans="16:16" x14ac:dyDescent="0.3">
      <c r="P680392" s="83"/>
    </row>
    <row r="680393" spans="16:16" x14ac:dyDescent="0.3">
      <c r="P680393" s="83"/>
    </row>
    <row r="680394" spans="16:16" x14ac:dyDescent="0.3">
      <c r="P680394" s="83"/>
    </row>
    <row r="680395" spans="16:16" x14ac:dyDescent="0.3">
      <c r="P680395" s="83"/>
    </row>
    <row r="680396" spans="16:16" x14ac:dyDescent="0.3">
      <c r="P680396" s="83"/>
    </row>
    <row r="680397" spans="16:16" x14ac:dyDescent="0.3">
      <c r="P680397" s="83"/>
    </row>
    <row r="680398" spans="16:16" x14ac:dyDescent="0.3">
      <c r="P680398" s="83"/>
    </row>
    <row r="680399" spans="16:16" x14ac:dyDescent="0.3">
      <c r="P680399" s="83"/>
    </row>
    <row r="680400" spans="16:16" x14ac:dyDescent="0.3">
      <c r="P680400" s="83"/>
    </row>
    <row r="680401" spans="16:16" x14ac:dyDescent="0.3">
      <c r="P680401" s="83"/>
    </row>
    <row r="680402" spans="16:16" x14ac:dyDescent="0.3">
      <c r="P680402" s="83"/>
    </row>
    <row r="680403" spans="16:16" x14ac:dyDescent="0.3">
      <c r="P680403" s="83"/>
    </row>
    <row r="680404" spans="16:16" x14ac:dyDescent="0.3">
      <c r="P680404" s="83"/>
    </row>
    <row r="680405" spans="16:16" x14ac:dyDescent="0.3">
      <c r="P680405" s="83"/>
    </row>
    <row r="680406" spans="16:16" x14ac:dyDescent="0.3">
      <c r="P680406" s="83"/>
    </row>
    <row r="680407" spans="16:16" x14ac:dyDescent="0.3">
      <c r="P680407" s="83"/>
    </row>
    <row r="680408" spans="16:16" x14ac:dyDescent="0.3">
      <c r="P680408" s="83"/>
    </row>
    <row r="680409" spans="16:16" x14ac:dyDescent="0.3">
      <c r="P680409" s="83"/>
    </row>
    <row r="680410" spans="16:16" x14ac:dyDescent="0.3">
      <c r="P680410" s="83"/>
    </row>
    <row r="680411" spans="16:16" x14ac:dyDescent="0.3">
      <c r="P680411" s="83"/>
    </row>
    <row r="680412" spans="16:16" x14ac:dyDescent="0.3">
      <c r="P680412" s="83"/>
    </row>
    <row r="680413" spans="16:16" x14ac:dyDescent="0.3">
      <c r="P680413" s="83"/>
    </row>
    <row r="680414" spans="16:16" x14ac:dyDescent="0.3">
      <c r="P680414" s="83"/>
    </row>
    <row r="680415" spans="16:16" x14ac:dyDescent="0.3">
      <c r="P680415" s="83"/>
    </row>
    <row r="680416" spans="16:16" x14ac:dyDescent="0.3">
      <c r="P680416" s="83"/>
    </row>
    <row r="680417" spans="16:16" x14ac:dyDescent="0.3">
      <c r="P680417" s="83"/>
    </row>
    <row r="680418" spans="16:16" x14ac:dyDescent="0.3">
      <c r="P680418" s="83"/>
    </row>
    <row r="680419" spans="16:16" x14ac:dyDescent="0.3">
      <c r="P680419" s="83"/>
    </row>
    <row r="680420" spans="16:16" x14ac:dyDescent="0.3">
      <c r="P680420" s="83"/>
    </row>
    <row r="680421" spans="16:16" x14ac:dyDescent="0.3">
      <c r="P680421" s="83"/>
    </row>
    <row r="680422" spans="16:16" x14ac:dyDescent="0.3">
      <c r="P680422" s="83"/>
    </row>
    <row r="680423" spans="16:16" x14ac:dyDescent="0.3">
      <c r="P680423" s="83"/>
    </row>
    <row r="680424" spans="16:16" x14ac:dyDescent="0.3">
      <c r="P680424" s="83"/>
    </row>
    <row r="680425" spans="16:16" x14ac:dyDescent="0.3">
      <c r="P680425" s="83"/>
    </row>
    <row r="680426" spans="16:16" x14ac:dyDescent="0.3">
      <c r="P680426" s="83"/>
    </row>
    <row r="680427" spans="16:16" x14ac:dyDescent="0.3">
      <c r="P680427" s="83"/>
    </row>
    <row r="680428" spans="16:16" x14ac:dyDescent="0.3">
      <c r="P680428" s="83"/>
    </row>
    <row r="680429" spans="16:16" x14ac:dyDescent="0.3">
      <c r="P680429" s="83"/>
    </row>
    <row r="680430" spans="16:16" x14ac:dyDescent="0.3">
      <c r="P680430" s="83"/>
    </row>
    <row r="680431" spans="16:16" x14ac:dyDescent="0.3">
      <c r="P680431" s="83"/>
    </row>
    <row r="680432" spans="16:16" x14ac:dyDescent="0.3">
      <c r="P680432" s="83"/>
    </row>
    <row r="680433" spans="16:16" x14ac:dyDescent="0.3">
      <c r="P680433" s="83"/>
    </row>
    <row r="680434" spans="16:16" x14ac:dyDescent="0.3">
      <c r="P680434" s="83"/>
    </row>
    <row r="680435" spans="16:16" x14ac:dyDescent="0.3">
      <c r="P680435" s="83"/>
    </row>
    <row r="680436" spans="16:16" x14ac:dyDescent="0.3">
      <c r="P680436" s="83"/>
    </row>
    <row r="680437" spans="16:16" x14ac:dyDescent="0.3">
      <c r="P680437" s="83"/>
    </row>
    <row r="680438" spans="16:16" x14ac:dyDescent="0.3">
      <c r="P680438" s="83"/>
    </row>
    <row r="680439" spans="16:16" x14ac:dyDescent="0.3">
      <c r="P680439" s="83"/>
    </row>
    <row r="680440" spans="16:16" x14ac:dyDescent="0.3">
      <c r="P680440" s="83"/>
    </row>
    <row r="680441" spans="16:16" x14ac:dyDescent="0.3">
      <c r="P680441" s="83"/>
    </row>
    <row r="680442" spans="16:16" x14ac:dyDescent="0.3">
      <c r="P680442" s="83"/>
    </row>
    <row r="680443" spans="16:16" x14ac:dyDescent="0.3">
      <c r="P680443" s="83"/>
    </row>
    <row r="680444" spans="16:16" x14ac:dyDescent="0.3">
      <c r="P680444" s="83"/>
    </row>
    <row r="680445" spans="16:16" x14ac:dyDescent="0.3">
      <c r="P680445" s="83"/>
    </row>
    <row r="680446" spans="16:16" x14ac:dyDescent="0.3">
      <c r="P680446" s="83"/>
    </row>
    <row r="680447" spans="16:16" x14ac:dyDescent="0.3">
      <c r="P680447" s="83"/>
    </row>
    <row r="680448" spans="16:16" x14ac:dyDescent="0.3">
      <c r="P680448" s="83"/>
    </row>
    <row r="680449" spans="16:16" x14ac:dyDescent="0.3">
      <c r="P680449" s="83"/>
    </row>
    <row r="680450" spans="16:16" x14ac:dyDescent="0.3">
      <c r="P680450" s="83"/>
    </row>
    <row r="680451" spans="16:16" x14ac:dyDescent="0.3">
      <c r="P680451" s="83"/>
    </row>
    <row r="680452" spans="16:16" x14ac:dyDescent="0.3">
      <c r="P680452" s="83"/>
    </row>
    <row r="680453" spans="16:16" x14ac:dyDescent="0.3">
      <c r="P680453" s="83"/>
    </row>
    <row r="680454" spans="16:16" x14ac:dyDescent="0.3">
      <c r="P680454" s="83"/>
    </row>
    <row r="680455" spans="16:16" x14ac:dyDescent="0.3">
      <c r="P680455" s="83"/>
    </row>
    <row r="680456" spans="16:16" x14ac:dyDescent="0.3">
      <c r="P680456" s="83"/>
    </row>
    <row r="680457" spans="16:16" x14ac:dyDescent="0.3">
      <c r="P680457" s="83"/>
    </row>
    <row r="680458" spans="16:16" x14ac:dyDescent="0.3">
      <c r="P680458" s="83"/>
    </row>
    <row r="680459" spans="16:16" x14ac:dyDescent="0.3">
      <c r="P680459" s="83"/>
    </row>
    <row r="680460" spans="16:16" x14ac:dyDescent="0.3">
      <c r="P680460" s="83"/>
    </row>
    <row r="680461" spans="16:16" x14ac:dyDescent="0.3">
      <c r="P680461" s="83"/>
    </row>
    <row r="680462" spans="16:16" x14ac:dyDescent="0.3">
      <c r="P680462" s="83"/>
    </row>
    <row r="680463" spans="16:16" x14ac:dyDescent="0.3">
      <c r="P680463" s="83"/>
    </row>
    <row r="680464" spans="16:16" x14ac:dyDescent="0.3">
      <c r="P680464" s="83"/>
    </row>
    <row r="680465" spans="16:16" x14ac:dyDescent="0.3">
      <c r="P680465" s="83"/>
    </row>
    <row r="680466" spans="16:16" x14ac:dyDescent="0.3">
      <c r="P680466" s="83"/>
    </row>
    <row r="680467" spans="16:16" x14ac:dyDescent="0.3">
      <c r="P680467" s="83"/>
    </row>
    <row r="680468" spans="16:16" x14ac:dyDescent="0.3">
      <c r="P680468" s="83"/>
    </row>
    <row r="680469" spans="16:16" x14ac:dyDescent="0.3">
      <c r="P680469" s="83"/>
    </row>
    <row r="680470" spans="16:16" x14ac:dyDescent="0.3">
      <c r="P680470" s="83"/>
    </row>
    <row r="680471" spans="16:16" x14ac:dyDescent="0.3">
      <c r="P680471" s="83"/>
    </row>
    <row r="680472" spans="16:16" x14ac:dyDescent="0.3">
      <c r="P680472" s="83"/>
    </row>
    <row r="680473" spans="16:16" x14ac:dyDescent="0.3">
      <c r="P680473" s="83"/>
    </row>
    <row r="680474" spans="16:16" x14ac:dyDescent="0.3">
      <c r="P680474" s="83"/>
    </row>
    <row r="680475" spans="16:16" x14ac:dyDescent="0.3">
      <c r="P680475" s="83"/>
    </row>
    <row r="680476" spans="16:16" x14ac:dyDescent="0.3">
      <c r="P680476" s="83"/>
    </row>
    <row r="680477" spans="16:16" x14ac:dyDescent="0.3">
      <c r="P680477" s="83"/>
    </row>
    <row r="680478" spans="16:16" x14ac:dyDescent="0.3">
      <c r="P680478" s="83"/>
    </row>
    <row r="680479" spans="16:16" x14ac:dyDescent="0.3">
      <c r="P680479" s="83"/>
    </row>
    <row r="680480" spans="16:16" x14ac:dyDescent="0.3">
      <c r="P680480" s="83"/>
    </row>
    <row r="680481" spans="16:16" x14ac:dyDescent="0.3">
      <c r="P680481" s="83"/>
    </row>
    <row r="680482" spans="16:16" x14ac:dyDescent="0.3">
      <c r="P680482" s="83"/>
    </row>
    <row r="680483" spans="16:16" x14ac:dyDescent="0.3">
      <c r="P680483" s="83"/>
    </row>
    <row r="680484" spans="16:16" x14ac:dyDescent="0.3">
      <c r="P680484" s="83"/>
    </row>
    <row r="680485" spans="16:16" x14ac:dyDescent="0.3">
      <c r="P680485" s="83"/>
    </row>
    <row r="680486" spans="16:16" x14ac:dyDescent="0.3">
      <c r="P680486" s="83"/>
    </row>
    <row r="680487" spans="16:16" x14ac:dyDescent="0.3">
      <c r="P680487" s="83"/>
    </row>
    <row r="680488" spans="16:16" x14ac:dyDescent="0.3">
      <c r="P680488" s="83"/>
    </row>
    <row r="680489" spans="16:16" x14ac:dyDescent="0.3">
      <c r="P680489" s="83"/>
    </row>
    <row r="680490" spans="16:16" x14ac:dyDescent="0.3">
      <c r="P680490" s="83"/>
    </row>
    <row r="680491" spans="16:16" x14ac:dyDescent="0.3">
      <c r="P680491" s="83"/>
    </row>
    <row r="680492" spans="16:16" x14ac:dyDescent="0.3">
      <c r="P680492" s="83"/>
    </row>
    <row r="680493" spans="16:16" x14ac:dyDescent="0.3">
      <c r="P680493" s="83"/>
    </row>
    <row r="680494" spans="16:16" x14ac:dyDescent="0.3">
      <c r="P680494" s="83"/>
    </row>
    <row r="680495" spans="16:16" x14ac:dyDescent="0.3">
      <c r="P680495" s="83"/>
    </row>
    <row r="680496" spans="16:16" x14ac:dyDescent="0.3">
      <c r="P680496" s="83"/>
    </row>
    <row r="680497" spans="16:16" x14ac:dyDescent="0.3">
      <c r="P680497" s="83"/>
    </row>
    <row r="680498" spans="16:16" x14ac:dyDescent="0.3">
      <c r="P680498" s="83"/>
    </row>
    <row r="680499" spans="16:16" x14ac:dyDescent="0.3">
      <c r="P680499" s="83"/>
    </row>
    <row r="680500" spans="16:16" x14ac:dyDescent="0.3">
      <c r="P680500" s="83"/>
    </row>
    <row r="680501" spans="16:16" x14ac:dyDescent="0.3">
      <c r="P680501" s="83"/>
    </row>
    <row r="680502" spans="16:16" x14ac:dyDescent="0.3">
      <c r="P680502" s="83"/>
    </row>
    <row r="680503" spans="16:16" x14ac:dyDescent="0.3">
      <c r="P680503" s="83"/>
    </row>
    <row r="680504" spans="16:16" x14ac:dyDescent="0.3">
      <c r="P680504" s="83"/>
    </row>
    <row r="680505" spans="16:16" x14ac:dyDescent="0.3">
      <c r="P680505" s="83"/>
    </row>
    <row r="680506" spans="16:16" x14ac:dyDescent="0.3">
      <c r="P680506" s="83"/>
    </row>
    <row r="680507" spans="16:16" x14ac:dyDescent="0.3">
      <c r="P680507" s="83"/>
    </row>
    <row r="680508" spans="16:16" x14ac:dyDescent="0.3">
      <c r="P680508" s="83"/>
    </row>
    <row r="680509" spans="16:16" x14ac:dyDescent="0.3">
      <c r="P680509" s="83"/>
    </row>
    <row r="680510" spans="16:16" x14ac:dyDescent="0.3">
      <c r="P680510" s="83"/>
    </row>
    <row r="680511" spans="16:16" x14ac:dyDescent="0.3">
      <c r="P680511" s="83"/>
    </row>
    <row r="680512" spans="16:16" x14ac:dyDescent="0.3">
      <c r="P680512" s="83"/>
    </row>
    <row r="680513" spans="16:16" x14ac:dyDescent="0.3">
      <c r="P680513" s="83"/>
    </row>
    <row r="680514" spans="16:16" x14ac:dyDescent="0.3">
      <c r="P680514" s="83"/>
    </row>
    <row r="680515" spans="16:16" x14ac:dyDescent="0.3">
      <c r="P680515" s="83"/>
    </row>
    <row r="680516" spans="16:16" x14ac:dyDescent="0.3">
      <c r="P680516" s="83"/>
    </row>
    <row r="680517" spans="16:16" x14ac:dyDescent="0.3">
      <c r="P680517" s="83"/>
    </row>
    <row r="680518" spans="16:16" x14ac:dyDescent="0.3">
      <c r="P680518" s="83"/>
    </row>
    <row r="680519" spans="16:16" x14ac:dyDescent="0.3">
      <c r="P680519" s="83"/>
    </row>
    <row r="680520" spans="16:16" x14ac:dyDescent="0.3">
      <c r="P680520" s="83"/>
    </row>
    <row r="680521" spans="16:16" x14ac:dyDescent="0.3">
      <c r="P680521" s="83"/>
    </row>
    <row r="680522" spans="16:16" x14ac:dyDescent="0.3">
      <c r="P680522" s="83"/>
    </row>
    <row r="680523" spans="16:16" x14ac:dyDescent="0.3">
      <c r="P680523" s="83"/>
    </row>
    <row r="680524" spans="16:16" x14ac:dyDescent="0.3">
      <c r="P680524" s="83"/>
    </row>
    <row r="680525" spans="16:16" x14ac:dyDescent="0.3">
      <c r="P680525" s="83"/>
    </row>
    <row r="680526" spans="16:16" x14ac:dyDescent="0.3">
      <c r="P680526" s="83"/>
    </row>
    <row r="680527" spans="16:16" x14ac:dyDescent="0.3">
      <c r="P680527" s="83"/>
    </row>
    <row r="680528" spans="16:16" x14ac:dyDescent="0.3">
      <c r="P680528" s="83"/>
    </row>
    <row r="680529" spans="16:16" x14ac:dyDescent="0.3">
      <c r="P680529" s="83"/>
    </row>
    <row r="680530" spans="16:16" x14ac:dyDescent="0.3">
      <c r="P680530" s="83"/>
    </row>
    <row r="680531" spans="16:16" x14ac:dyDescent="0.3">
      <c r="P680531" s="83"/>
    </row>
    <row r="680532" spans="16:16" x14ac:dyDescent="0.3">
      <c r="P680532" s="83"/>
    </row>
    <row r="680533" spans="16:16" x14ac:dyDescent="0.3">
      <c r="P680533" s="83"/>
    </row>
    <row r="680534" spans="16:16" x14ac:dyDescent="0.3">
      <c r="P680534" s="83"/>
    </row>
    <row r="680535" spans="16:16" x14ac:dyDescent="0.3">
      <c r="P680535" s="83"/>
    </row>
    <row r="680536" spans="16:16" x14ac:dyDescent="0.3">
      <c r="P680536" s="83"/>
    </row>
    <row r="680537" spans="16:16" x14ac:dyDescent="0.3">
      <c r="P680537" s="83"/>
    </row>
    <row r="680538" spans="16:16" x14ac:dyDescent="0.3">
      <c r="P680538" s="83"/>
    </row>
    <row r="680539" spans="16:16" x14ac:dyDescent="0.3">
      <c r="P680539" s="83"/>
    </row>
    <row r="680540" spans="16:16" x14ac:dyDescent="0.3">
      <c r="P680540" s="83"/>
    </row>
    <row r="680541" spans="16:16" x14ac:dyDescent="0.3">
      <c r="P680541" s="83"/>
    </row>
    <row r="680542" spans="16:16" x14ac:dyDescent="0.3">
      <c r="P680542" s="83"/>
    </row>
    <row r="680543" spans="16:16" x14ac:dyDescent="0.3">
      <c r="P680543" s="83"/>
    </row>
    <row r="680544" spans="16:16" x14ac:dyDescent="0.3">
      <c r="P680544" s="83"/>
    </row>
    <row r="680545" spans="16:16" x14ac:dyDescent="0.3">
      <c r="P680545" s="83"/>
    </row>
    <row r="680546" spans="16:16" x14ac:dyDescent="0.3">
      <c r="P680546" s="83"/>
    </row>
    <row r="680547" spans="16:16" x14ac:dyDescent="0.3">
      <c r="P680547" s="83"/>
    </row>
    <row r="680548" spans="16:16" x14ac:dyDescent="0.3">
      <c r="P680548" s="83"/>
    </row>
    <row r="680549" spans="16:16" x14ac:dyDescent="0.3">
      <c r="P680549" s="83"/>
    </row>
    <row r="680550" spans="16:16" x14ac:dyDescent="0.3">
      <c r="P680550" s="83"/>
    </row>
    <row r="680551" spans="16:16" x14ac:dyDescent="0.3">
      <c r="P680551" s="83"/>
    </row>
    <row r="680552" spans="16:16" x14ac:dyDescent="0.3">
      <c r="P680552" s="83"/>
    </row>
    <row r="680553" spans="16:16" x14ac:dyDescent="0.3">
      <c r="P680553" s="83"/>
    </row>
    <row r="680554" spans="16:16" x14ac:dyDescent="0.3">
      <c r="P680554" s="83"/>
    </row>
    <row r="680555" spans="16:16" x14ac:dyDescent="0.3">
      <c r="P680555" s="83"/>
    </row>
    <row r="680556" spans="16:16" x14ac:dyDescent="0.3">
      <c r="P680556" s="83"/>
    </row>
    <row r="680557" spans="16:16" x14ac:dyDescent="0.3">
      <c r="P680557" s="83"/>
    </row>
    <row r="680558" spans="16:16" x14ac:dyDescent="0.3">
      <c r="P680558" s="83"/>
    </row>
    <row r="680559" spans="16:16" x14ac:dyDescent="0.3">
      <c r="P680559" s="83"/>
    </row>
    <row r="680560" spans="16:16" x14ac:dyDescent="0.3">
      <c r="P680560" s="83"/>
    </row>
    <row r="680561" spans="16:16" x14ac:dyDescent="0.3">
      <c r="P680561" s="83"/>
    </row>
    <row r="680562" spans="16:16" x14ac:dyDescent="0.3">
      <c r="P680562" s="83"/>
    </row>
    <row r="680563" spans="16:16" x14ac:dyDescent="0.3">
      <c r="P680563" s="83"/>
    </row>
    <row r="680564" spans="16:16" x14ac:dyDescent="0.3">
      <c r="P680564" s="83"/>
    </row>
    <row r="680565" spans="16:16" x14ac:dyDescent="0.3">
      <c r="P680565" s="83"/>
    </row>
    <row r="680566" spans="16:16" x14ac:dyDescent="0.3">
      <c r="P680566" s="83"/>
    </row>
    <row r="680567" spans="16:16" x14ac:dyDescent="0.3">
      <c r="P680567" s="83"/>
    </row>
    <row r="680568" spans="16:16" x14ac:dyDescent="0.3">
      <c r="P680568" s="83"/>
    </row>
    <row r="680569" spans="16:16" x14ac:dyDescent="0.3">
      <c r="P680569" s="83"/>
    </row>
    <row r="680570" spans="16:16" x14ac:dyDescent="0.3">
      <c r="P680570" s="83"/>
    </row>
    <row r="680571" spans="16:16" x14ac:dyDescent="0.3">
      <c r="P680571" s="83"/>
    </row>
    <row r="680572" spans="16:16" x14ac:dyDescent="0.3">
      <c r="P680572" s="83"/>
    </row>
    <row r="680573" spans="16:16" x14ac:dyDescent="0.3">
      <c r="P680573" s="83"/>
    </row>
    <row r="680574" spans="16:16" x14ac:dyDescent="0.3">
      <c r="P680574" s="83"/>
    </row>
    <row r="680575" spans="16:16" x14ac:dyDescent="0.3">
      <c r="P680575" s="83"/>
    </row>
    <row r="680576" spans="16:16" x14ac:dyDescent="0.3">
      <c r="P680576" s="83"/>
    </row>
    <row r="680577" spans="16:16" x14ac:dyDescent="0.3">
      <c r="P680577" s="83"/>
    </row>
    <row r="680578" spans="16:16" x14ac:dyDescent="0.3">
      <c r="P680578" s="83"/>
    </row>
    <row r="680579" spans="16:16" x14ac:dyDescent="0.3">
      <c r="P680579" s="83"/>
    </row>
    <row r="680580" spans="16:16" x14ac:dyDescent="0.3">
      <c r="P680580" s="83"/>
    </row>
    <row r="680581" spans="16:16" x14ac:dyDescent="0.3">
      <c r="P680581" s="83"/>
    </row>
    <row r="680582" spans="16:16" x14ac:dyDescent="0.3">
      <c r="P680582" s="83"/>
    </row>
    <row r="680583" spans="16:16" x14ac:dyDescent="0.3">
      <c r="P680583" s="83"/>
    </row>
    <row r="680584" spans="16:16" x14ac:dyDescent="0.3">
      <c r="P680584" s="83"/>
    </row>
    <row r="680585" spans="16:16" x14ac:dyDescent="0.3">
      <c r="P680585" s="83"/>
    </row>
    <row r="680586" spans="16:16" x14ac:dyDescent="0.3">
      <c r="P680586" s="83"/>
    </row>
    <row r="680587" spans="16:16" x14ac:dyDescent="0.3">
      <c r="P680587" s="83"/>
    </row>
    <row r="680588" spans="16:16" x14ac:dyDescent="0.3">
      <c r="P680588" s="83"/>
    </row>
    <row r="680589" spans="16:16" x14ac:dyDescent="0.3">
      <c r="P680589" s="83"/>
    </row>
    <row r="680590" spans="16:16" x14ac:dyDescent="0.3">
      <c r="P680590" s="83"/>
    </row>
    <row r="680591" spans="16:16" x14ac:dyDescent="0.3">
      <c r="P680591" s="83"/>
    </row>
    <row r="680592" spans="16:16" x14ac:dyDescent="0.3">
      <c r="P680592" s="83"/>
    </row>
    <row r="680593" spans="16:16" x14ac:dyDescent="0.3">
      <c r="P680593" s="83"/>
    </row>
    <row r="680594" spans="16:16" x14ac:dyDescent="0.3">
      <c r="P680594" s="83"/>
    </row>
    <row r="680595" spans="16:16" x14ac:dyDescent="0.3">
      <c r="P680595" s="83"/>
    </row>
    <row r="680596" spans="16:16" x14ac:dyDescent="0.3">
      <c r="P680596" s="83"/>
    </row>
    <row r="680597" spans="16:16" x14ac:dyDescent="0.3">
      <c r="P680597" s="83"/>
    </row>
    <row r="680598" spans="16:16" x14ac:dyDescent="0.3">
      <c r="P680598" s="83"/>
    </row>
    <row r="680599" spans="16:16" x14ac:dyDescent="0.3">
      <c r="P680599" s="83"/>
    </row>
    <row r="680600" spans="16:16" x14ac:dyDescent="0.3">
      <c r="P680600" s="83"/>
    </row>
    <row r="680601" spans="16:16" x14ac:dyDescent="0.3">
      <c r="P680601" s="83"/>
    </row>
    <row r="680602" spans="16:16" x14ac:dyDescent="0.3">
      <c r="P680602" s="83"/>
    </row>
    <row r="680603" spans="16:16" x14ac:dyDescent="0.3">
      <c r="P680603" s="83"/>
    </row>
    <row r="680604" spans="16:16" x14ac:dyDescent="0.3">
      <c r="P680604" s="83"/>
    </row>
    <row r="680605" spans="16:16" x14ac:dyDescent="0.3">
      <c r="P680605" s="83"/>
    </row>
    <row r="680606" spans="16:16" x14ac:dyDescent="0.3">
      <c r="P680606" s="83"/>
    </row>
    <row r="680607" spans="16:16" x14ac:dyDescent="0.3">
      <c r="P680607" s="83"/>
    </row>
    <row r="680608" spans="16:16" x14ac:dyDescent="0.3">
      <c r="P680608" s="83"/>
    </row>
    <row r="680609" spans="16:16" x14ac:dyDescent="0.3">
      <c r="P680609" s="83"/>
    </row>
    <row r="680610" spans="16:16" x14ac:dyDescent="0.3">
      <c r="P680610" s="83"/>
    </row>
    <row r="680611" spans="16:16" x14ac:dyDescent="0.3">
      <c r="P680611" s="83"/>
    </row>
    <row r="680612" spans="16:16" x14ac:dyDescent="0.3">
      <c r="P680612" s="83"/>
    </row>
    <row r="680613" spans="16:16" x14ac:dyDescent="0.3">
      <c r="P680613" s="83"/>
    </row>
    <row r="680614" spans="16:16" x14ac:dyDescent="0.3">
      <c r="P680614" s="83"/>
    </row>
    <row r="680615" spans="16:16" x14ac:dyDescent="0.3">
      <c r="P680615" s="83"/>
    </row>
    <row r="680616" spans="16:16" x14ac:dyDescent="0.3">
      <c r="P680616" s="83"/>
    </row>
    <row r="680617" spans="16:16" x14ac:dyDescent="0.3">
      <c r="P680617" s="83"/>
    </row>
    <row r="680618" spans="16:16" x14ac:dyDescent="0.3">
      <c r="P680618" s="83"/>
    </row>
    <row r="680619" spans="16:16" x14ac:dyDescent="0.3">
      <c r="P680619" s="83"/>
    </row>
    <row r="680620" spans="16:16" x14ac:dyDescent="0.3">
      <c r="P680620" s="83"/>
    </row>
    <row r="680621" spans="16:16" x14ac:dyDescent="0.3">
      <c r="P680621" s="83"/>
    </row>
    <row r="680622" spans="16:16" x14ac:dyDescent="0.3">
      <c r="P680622" s="83"/>
    </row>
    <row r="680623" spans="16:16" x14ac:dyDescent="0.3">
      <c r="P680623" s="83"/>
    </row>
    <row r="680624" spans="16:16" x14ac:dyDescent="0.3">
      <c r="P680624" s="83"/>
    </row>
    <row r="680625" spans="16:16" x14ac:dyDescent="0.3">
      <c r="P680625" s="83"/>
    </row>
    <row r="680626" spans="16:16" x14ac:dyDescent="0.3">
      <c r="P680626" s="83"/>
    </row>
    <row r="680627" spans="16:16" x14ac:dyDescent="0.3">
      <c r="P680627" s="83"/>
    </row>
    <row r="680628" spans="16:16" x14ac:dyDescent="0.3">
      <c r="P680628" s="83"/>
    </row>
    <row r="680629" spans="16:16" x14ac:dyDescent="0.3">
      <c r="P680629" s="83"/>
    </row>
    <row r="680630" spans="16:16" x14ac:dyDescent="0.3">
      <c r="P680630" s="83"/>
    </row>
    <row r="680631" spans="16:16" x14ac:dyDescent="0.3">
      <c r="P680631" s="83"/>
    </row>
    <row r="680632" spans="16:16" x14ac:dyDescent="0.3">
      <c r="P680632" s="83"/>
    </row>
    <row r="680633" spans="16:16" x14ac:dyDescent="0.3">
      <c r="P680633" s="83"/>
    </row>
    <row r="680634" spans="16:16" x14ac:dyDescent="0.3">
      <c r="P680634" s="83"/>
    </row>
    <row r="680635" spans="16:16" x14ac:dyDescent="0.3">
      <c r="P680635" s="83"/>
    </row>
    <row r="680636" spans="16:16" x14ac:dyDescent="0.3">
      <c r="P680636" s="83"/>
    </row>
    <row r="680637" spans="16:16" x14ac:dyDescent="0.3">
      <c r="P680637" s="83"/>
    </row>
    <row r="680638" spans="16:16" x14ac:dyDescent="0.3">
      <c r="P680638" s="83"/>
    </row>
    <row r="680639" spans="16:16" x14ac:dyDescent="0.3">
      <c r="P680639" s="83"/>
    </row>
    <row r="680640" spans="16:16" x14ac:dyDescent="0.3">
      <c r="P680640" s="83"/>
    </row>
    <row r="680641" spans="16:16" x14ac:dyDescent="0.3">
      <c r="P680641" s="83"/>
    </row>
    <row r="680642" spans="16:16" x14ac:dyDescent="0.3">
      <c r="P680642" s="83"/>
    </row>
    <row r="680643" spans="16:16" x14ac:dyDescent="0.3">
      <c r="P680643" s="83"/>
    </row>
    <row r="680644" spans="16:16" x14ac:dyDescent="0.3">
      <c r="P680644" s="83"/>
    </row>
    <row r="680645" spans="16:16" x14ac:dyDescent="0.3">
      <c r="P680645" s="83"/>
    </row>
    <row r="680646" spans="16:16" x14ac:dyDescent="0.3">
      <c r="P680646" s="83"/>
    </row>
    <row r="680647" spans="16:16" x14ac:dyDescent="0.3">
      <c r="P680647" s="83"/>
    </row>
    <row r="680648" spans="16:16" x14ac:dyDescent="0.3">
      <c r="P680648" s="83"/>
    </row>
    <row r="680649" spans="16:16" x14ac:dyDescent="0.3">
      <c r="P680649" s="83"/>
    </row>
    <row r="680650" spans="16:16" x14ac:dyDescent="0.3">
      <c r="P680650" s="83"/>
    </row>
    <row r="680651" spans="16:16" x14ac:dyDescent="0.3">
      <c r="P680651" s="83"/>
    </row>
    <row r="680652" spans="16:16" x14ac:dyDescent="0.3">
      <c r="P680652" s="83"/>
    </row>
    <row r="680653" spans="16:16" x14ac:dyDescent="0.3">
      <c r="P680653" s="83"/>
    </row>
    <row r="680654" spans="16:16" x14ac:dyDescent="0.3">
      <c r="P680654" s="83"/>
    </row>
    <row r="680655" spans="16:16" x14ac:dyDescent="0.3">
      <c r="P680655" s="83"/>
    </row>
    <row r="680656" spans="16:16" x14ac:dyDescent="0.3">
      <c r="P680656" s="83"/>
    </row>
    <row r="680657" spans="16:16" x14ac:dyDescent="0.3">
      <c r="P680657" s="83"/>
    </row>
    <row r="680658" spans="16:16" x14ac:dyDescent="0.3">
      <c r="P680658" s="83"/>
    </row>
    <row r="680659" spans="16:16" x14ac:dyDescent="0.3">
      <c r="P680659" s="83"/>
    </row>
    <row r="680660" spans="16:16" x14ac:dyDescent="0.3">
      <c r="P680660" s="83"/>
    </row>
    <row r="680661" spans="16:16" x14ac:dyDescent="0.3">
      <c r="P680661" s="83"/>
    </row>
    <row r="680662" spans="16:16" x14ac:dyDescent="0.3">
      <c r="P680662" s="83"/>
    </row>
    <row r="680663" spans="16:16" x14ac:dyDescent="0.3">
      <c r="P680663" s="83"/>
    </row>
    <row r="680664" spans="16:16" x14ac:dyDescent="0.3">
      <c r="P680664" s="83"/>
    </row>
    <row r="680665" spans="16:16" x14ac:dyDescent="0.3">
      <c r="P680665" s="83"/>
    </row>
    <row r="680666" spans="16:16" x14ac:dyDescent="0.3">
      <c r="P680666" s="83"/>
    </row>
    <row r="680667" spans="16:16" x14ac:dyDescent="0.3">
      <c r="P680667" s="83"/>
    </row>
    <row r="680668" spans="16:16" x14ac:dyDescent="0.3">
      <c r="P680668" s="83"/>
    </row>
    <row r="680669" spans="16:16" x14ac:dyDescent="0.3">
      <c r="P680669" s="83"/>
    </row>
    <row r="680670" spans="16:16" x14ac:dyDescent="0.3">
      <c r="P680670" s="83"/>
    </row>
    <row r="680671" spans="16:16" x14ac:dyDescent="0.3">
      <c r="P680671" s="83"/>
    </row>
    <row r="680672" spans="16:16" x14ac:dyDescent="0.3">
      <c r="P680672" s="83"/>
    </row>
    <row r="680673" spans="16:16" x14ac:dyDescent="0.3">
      <c r="P680673" s="83"/>
    </row>
    <row r="680674" spans="16:16" x14ac:dyDescent="0.3">
      <c r="P680674" s="83"/>
    </row>
    <row r="680675" spans="16:16" x14ac:dyDescent="0.3">
      <c r="P680675" s="83"/>
    </row>
    <row r="680676" spans="16:16" x14ac:dyDescent="0.3">
      <c r="P680676" s="83"/>
    </row>
    <row r="680677" spans="16:16" x14ac:dyDescent="0.3">
      <c r="P680677" s="83"/>
    </row>
    <row r="680678" spans="16:16" x14ac:dyDescent="0.3">
      <c r="P680678" s="83"/>
    </row>
    <row r="680679" spans="16:16" x14ac:dyDescent="0.3">
      <c r="P680679" s="83"/>
    </row>
    <row r="680680" spans="16:16" x14ac:dyDescent="0.3">
      <c r="P680680" s="83"/>
    </row>
    <row r="680681" spans="16:16" x14ac:dyDescent="0.3">
      <c r="P680681" s="83"/>
    </row>
    <row r="680682" spans="16:16" x14ac:dyDescent="0.3">
      <c r="P680682" s="83"/>
    </row>
    <row r="680683" spans="16:16" x14ac:dyDescent="0.3">
      <c r="P680683" s="83"/>
    </row>
    <row r="680684" spans="16:16" x14ac:dyDescent="0.3">
      <c r="P680684" s="83"/>
    </row>
    <row r="680685" spans="16:16" x14ac:dyDescent="0.3">
      <c r="P680685" s="83"/>
    </row>
    <row r="680686" spans="16:16" x14ac:dyDescent="0.3">
      <c r="P680686" s="83"/>
    </row>
    <row r="680687" spans="16:16" x14ac:dyDescent="0.3">
      <c r="P680687" s="83"/>
    </row>
    <row r="680688" spans="16:16" x14ac:dyDescent="0.3">
      <c r="P680688" s="83"/>
    </row>
    <row r="680689" spans="16:16" x14ac:dyDescent="0.3">
      <c r="P680689" s="83"/>
    </row>
    <row r="680690" spans="16:16" x14ac:dyDescent="0.3">
      <c r="P680690" s="83"/>
    </row>
    <row r="680691" spans="16:16" x14ac:dyDescent="0.3">
      <c r="P680691" s="83"/>
    </row>
    <row r="680692" spans="16:16" x14ac:dyDescent="0.3">
      <c r="P680692" s="83"/>
    </row>
    <row r="680693" spans="16:16" x14ac:dyDescent="0.3">
      <c r="P680693" s="83"/>
    </row>
    <row r="680694" spans="16:16" x14ac:dyDescent="0.3">
      <c r="P680694" s="83"/>
    </row>
    <row r="680695" spans="16:16" x14ac:dyDescent="0.3">
      <c r="P680695" s="83"/>
    </row>
    <row r="680696" spans="16:16" x14ac:dyDescent="0.3">
      <c r="P680696" s="83"/>
    </row>
    <row r="680697" spans="16:16" x14ac:dyDescent="0.3">
      <c r="P680697" s="83"/>
    </row>
    <row r="680698" spans="16:16" x14ac:dyDescent="0.3">
      <c r="P680698" s="83"/>
    </row>
    <row r="680699" spans="16:16" x14ac:dyDescent="0.3">
      <c r="P680699" s="83"/>
    </row>
    <row r="680700" spans="16:16" x14ac:dyDescent="0.3">
      <c r="P680700" s="83"/>
    </row>
    <row r="680701" spans="16:16" x14ac:dyDescent="0.3">
      <c r="P680701" s="83"/>
    </row>
    <row r="680702" spans="16:16" x14ac:dyDescent="0.3">
      <c r="P680702" s="83"/>
    </row>
    <row r="680703" spans="16:16" x14ac:dyDescent="0.3">
      <c r="P680703" s="83"/>
    </row>
    <row r="680704" spans="16:16" x14ac:dyDescent="0.3">
      <c r="P680704" s="83"/>
    </row>
    <row r="680705" spans="16:16" x14ac:dyDescent="0.3">
      <c r="P680705" s="83"/>
    </row>
    <row r="680706" spans="16:16" x14ac:dyDescent="0.3">
      <c r="P680706" s="83"/>
    </row>
    <row r="680707" spans="16:16" x14ac:dyDescent="0.3">
      <c r="P680707" s="83"/>
    </row>
    <row r="680708" spans="16:16" x14ac:dyDescent="0.3">
      <c r="P680708" s="83"/>
    </row>
    <row r="680709" spans="16:16" x14ac:dyDescent="0.3">
      <c r="P680709" s="83"/>
    </row>
    <row r="680710" spans="16:16" x14ac:dyDescent="0.3">
      <c r="P680710" s="83"/>
    </row>
    <row r="680711" spans="16:16" x14ac:dyDescent="0.3">
      <c r="P680711" s="83"/>
    </row>
    <row r="680712" spans="16:16" x14ac:dyDescent="0.3">
      <c r="P680712" s="83"/>
    </row>
    <row r="680713" spans="16:16" x14ac:dyDescent="0.3">
      <c r="P680713" s="83"/>
    </row>
    <row r="680714" spans="16:16" x14ac:dyDescent="0.3">
      <c r="P680714" s="83"/>
    </row>
    <row r="680715" spans="16:16" x14ac:dyDescent="0.3">
      <c r="P680715" s="83"/>
    </row>
    <row r="680716" spans="16:16" x14ac:dyDescent="0.3">
      <c r="P680716" s="83"/>
    </row>
    <row r="680717" spans="16:16" x14ac:dyDescent="0.3">
      <c r="P680717" s="83"/>
    </row>
    <row r="680718" spans="16:16" x14ac:dyDescent="0.3">
      <c r="P680718" s="83"/>
    </row>
    <row r="680719" spans="16:16" x14ac:dyDescent="0.3">
      <c r="P680719" s="83"/>
    </row>
    <row r="680720" spans="16:16" x14ac:dyDescent="0.3">
      <c r="P680720" s="83"/>
    </row>
    <row r="680721" spans="16:16" x14ac:dyDescent="0.3">
      <c r="P680721" s="83"/>
    </row>
    <row r="680722" spans="16:16" x14ac:dyDescent="0.3">
      <c r="P680722" s="83"/>
    </row>
    <row r="680723" spans="16:16" x14ac:dyDescent="0.3">
      <c r="P680723" s="83"/>
    </row>
    <row r="680724" spans="16:16" x14ac:dyDescent="0.3">
      <c r="P680724" s="83"/>
    </row>
    <row r="680725" spans="16:16" x14ac:dyDescent="0.3">
      <c r="P680725" s="83"/>
    </row>
    <row r="680726" spans="16:16" x14ac:dyDescent="0.3">
      <c r="P680726" s="83"/>
    </row>
    <row r="680727" spans="16:16" x14ac:dyDescent="0.3">
      <c r="P680727" s="83"/>
    </row>
    <row r="680728" spans="16:16" x14ac:dyDescent="0.3">
      <c r="P680728" s="83"/>
    </row>
    <row r="680729" spans="16:16" x14ac:dyDescent="0.3">
      <c r="P680729" s="83"/>
    </row>
    <row r="680730" spans="16:16" x14ac:dyDescent="0.3">
      <c r="P680730" s="83"/>
    </row>
    <row r="680731" spans="16:16" x14ac:dyDescent="0.3">
      <c r="P680731" s="83"/>
    </row>
    <row r="680732" spans="16:16" x14ac:dyDescent="0.3">
      <c r="P680732" s="83"/>
    </row>
    <row r="680733" spans="16:16" x14ac:dyDescent="0.3">
      <c r="P680733" s="83"/>
    </row>
    <row r="680734" spans="16:16" x14ac:dyDescent="0.3">
      <c r="P680734" s="83"/>
    </row>
    <row r="680735" spans="16:16" x14ac:dyDescent="0.3">
      <c r="P680735" s="83"/>
    </row>
    <row r="680736" spans="16:16" x14ac:dyDescent="0.3">
      <c r="P680736" s="83"/>
    </row>
    <row r="680737" spans="16:16" x14ac:dyDescent="0.3">
      <c r="P680737" s="83"/>
    </row>
    <row r="680738" spans="16:16" x14ac:dyDescent="0.3">
      <c r="P680738" s="83"/>
    </row>
    <row r="680739" spans="16:16" x14ac:dyDescent="0.3">
      <c r="P680739" s="83"/>
    </row>
    <row r="680740" spans="16:16" x14ac:dyDescent="0.3">
      <c r="P680740" s="83"/>
    </row>
    <row r="680741" spans="16:16" x14ac:dyDescent="0.3">
      <c r="P680741" s="83"/>
    </row>
    <row r="680742" spans="16:16" x14ac:dyDescent="0.3">
      <c r="P680742" s="83"/>
    </row>
    <row r="680743" spans="16:16" x14ac:dyDescent="0.3">
      <c r="P680743" s="83"/>
    </row>
    <row r="680744" spans="16:16" x14ac:dyDescent="0.3">
      <c r="P680744" s="83"/>
    </row>
    <row r="680745" spans="16:16" x14ac:dyDescent="0.3">
      <c r="P680745" s="83"/>
    </row>
    <row r="680746" spans="16:16" x14ac:dyDescent="0.3">
      <c r="P680746" s="83"/>
    </row>
    <row r="680747" spans="16:16" x14ac:dyDescent="0.3">
      <c r="P680747" s="83"/>
    </row>
    <row r="680748" spans="16:16" x14ac:dyDescent="0.3">
      <c r="P680748" s="83"/>
    </row>
    <row r="680749" spans="16:16" x14ac:dyDescent="0.3">
      <c r="P680749" s="83"/>
    </row>
    <row r="680750" spans="16:16" x14ac:dyDescent="0.3">
      <c r="P680750" s="83"/>
    </row>
    <row r="680751" spans="16:16" x14ac:dyDescent="0.3">
      <c r="P680751" s="83"/>
    </row>
    <row r="680752" spans="16:16" x14ac:dyDescent="0.3">
      <c r="P680752" s="83"/>
    </row>
    <row r="680753" spans="16:16" x14ac:dyDescent="0.3">
      <c r="P680753" s="83"/>
    </row>
    <row r="680754" spans="16:16" x14ac:dyDescent="0.3">
      <c r="P680754" s="83"/>
    </row>
    <row r="680755" spans="16:16" x14ac:dyDescent="0.3">
      <c r="P680755" s="83"/>
    </row>
    <row r="680756" spans="16:16" x14ac:dyDescent="0.3">
      <c r="P680756" s="83"/>
    </row>
    <row r="680757" spans="16:16" x14ac:dyDescent="0.3">
      <c r="P680757" s="83"/>
    </row>
    <row r="680758" spans="16:16" x14ac:dyDescent="0.3">
      <c r="P680758" s="83"/>
    </row>
    <row r="680759" spans="16:16" x14ac:dyDescent="0.3">
      <c r="P680759" s="83"/>
    </row>
    <row r="680760" spans="16:16" x14ac:dyDescent="0.3">
      <c r="P680760" s="83"/>
    </row>
    <row r="680761" spans="16:16" x14ac:dyDescent="0.3">
      <c r="P680761" s="83"/>
    </row>
    <row r="680762" spans="16:16" x14ac:dyDescent="0.3">
      <c r="P680762" s="83"/>
    </row>
    <row r="680763" spans="16:16" x14ac:dyDescent="0.3">
      <c r="P680763" s="83"/>
    </row>
    <row r="680764" spans="16:16" x14ac:dyDescent="0.3">
      <c r="P680764" s="83"/>
    </row>
    <row r="680765" spans="16:16" x14ac:dyDescent="0.3">
      <c r="P680765" s="83"/>
    </row>
    <row r="680766" spans="16:16" x14ac:dyDescent="0.3">
      <c r="P680766" s="83"/>
    </row>
    <row r="680767" spans="16:16" x14ac:dyDescent="0.3">
      <c r="P680767" s="83"/>
    </row>
    <row r="680768" spans="16:16" x14ac:dyDescent="0.3">
      <c r="P680768" s="83"/>
    </row>
    <row r="680769" spans="16:16" x14ac:dyDescent="0.3">
      <c r="P680769" s="83"/>
    </row>
    <row r="680770" spans="16:16" x14ac:dyDescent="0.3">
      <c r="P680770" s="83"/>
    </row>
    <row r="680771" spans="16:16" x14ac:dyDescent="0.3">
      <c r="P680771" s="83"/>
    </row>
    <row r="680772" spans="16:16" x14ac:dyDescent="0.3">
      <c r="P680772" s="83"/>
    </row>
    <row r="680773" spans="16:16" x14ac:dyDescent="0.3">
      <c r="P680773" s="83"/>
    </row>
    <row r="680774" spans="16:16" x14ac:dyDescent="0.3">
      <c r="P680774" s="83"/>
    </row>
    <row r="680775" spans="16:16" x14ac:dyDescent="0.3">
      <c r="P680775" s="83"/>
    </row>
    <row r="680776" spans="16:16" x14ac:dyDescent="0.3">
      <c r="P680776" s="83"/>
    </row>
    <row r="680777" spans="16:16" x14ac:dyDescent="0.3">
      <c r="P680777" s="83"/>
    </row>
    <row r="680778" spans="16:16" x14ac:dyDescent="0.3">
      <c r="P680778" s="83"/>
    </row>
    <row r="680779" spans="16:16" x14ac:dyDescent="0.3">
      <c r="P680779" s="83"/>
    </row>
    <row r="680780" spans="16:16" x14ac:dyDescent="0.3">
      <c r="P680780" s="83"/>
    </row>
    <row r="680781" spans="16:16" x14ac:dyDescent="0.3">
      <c r="P680781" s="83"/>
    </row>
    <row r="680782" spans="16:16" x14ac:dyDescent="0.3">
      <c r="P680782" s="83"/>
    </row>
    <row r="680783" spans="16:16" x14ac:dyDescent="0.3">
      <c r="P680783" s="83"/>
    </row>
    <row r="680784" spans="16:16" x14ac:dyDescent="0.3">
      <c r="P680784" s="83"/>
    </row>
    <row r="680785" spans="16:16" x14ac:dyDescent="0.3">
      <c r="P680785" s="83"/>
    </row>
    <row r="680786" spans="16:16" x14ac:dyDescent="0.3">
      <c r="P680786" s="83"/>
    </row>
    <row r="680787" spans="16:16" x14ac:dyDescent="0.3">
      <c r="P680787" s="83"/>
    </row>
    <row r="680788" spans="16:16" x14ac:dyDescent="0.3">
      <c r="P680788" s="83"/>
    </row>
    <row r="680789" spans="16:16" x14ac:dyDescent="0.3">
      <c r="P680789" s="83"/>
    </row>
    <row r="680790" spans="16:16" x14ac:dyDescent="0.3">
      <c r="P680790" s="83"/>
    </row>
    <row r="680791" spans="16:16" x14ac:dyDescent="0.3">
      <c r="P680791" s="83"/>
    </row>
    <row r="680792" spans="16:16" x14ac:dyDescent="0.3">
      <c r="P680792" s="83"/>
    </row>
    <row r="680793" spans="16:16" x14ac:dyDescent="0.3">
      <c r="P680793" s="83"/>
    </row>
    <row r="680794" spans="16:16" x14ac:dyDescent="0.3">
      <c r="P680794" s="83"/>
    </row>
    <row r="680795" spans="16:16" x14ac:dyDescent="0.3">
      <c r="P680795" s="83"/>
    </row>
    <row r="680796" spans="16:16" x14ac:dyDescent="0.3">
      <c r="P680796" s="83"/>
    </row>
    <row r="680797" spans="16:16" x14ac:dyDescent="0.3">
      <c r="P680797" s="83"/>
    </row>
    <row r="680798" spans="16:16" x14ac:dyDescent="0.3">
      <c r="P680798" s="83"/>
    </row>
    <row r="680799" spans="16:16" x14ac:dyDescent="0.3">
      <c r="P680799" s="83"/>
    </row>
    <row r="680800" spans="16:16" x14ac:dyDescent="0.3">
      <c r="P680800" s="83"/>
    </row>
    <row r="680801" spans="16:16" x14ac:dyDescent="0.3">
      <c r="P680801" s="83"/>
    </row>
    <row r="680802" spans="16:16" x14ac:dyDescent="0.3">
      <c r="P680802" s="83"/>
    </row>
    <row r="680803" spans="16:16" x14ac:dyDescent="0.3">
      <c r="P680803" s="83"/>
    </row>
    <row r="680804" spans="16:16" x14ac:dyDescent="0.3">
      <c r="P680804" s="83"/>
    </row>
    <row r="680805" spans="16:16" x14ac:dyDescent="0.3">
      <c r="P680805" s="83"/>
    </row>
    <row r="680806" spans="16:16" x14ac:dyDescent="0.3">
      <c r="P680806" s="83"/>
    </row>
    <row r="680807" spans="16:16" x14ac:dyDescent="0.3">
      <c r="P680807" s="83"/>
    </row>
    <row r="680808" spans="16:16" x14ac:dyDescent="0.3">
      <c r="P680808" s="83"/>
    </row>
    <row r="680809" spans="16:16" x14ac:dyDescent="0.3">
      <c r="P680809" s="83"/>
    </row>
    <row r="680810" spans="16:16" x14ac:dyDescent="0.3">
      <c r="P680810" s="83"/>
    </row>
    <row r="680811" spans="16:16" x14ac:dyDescent="0.3">
      <c r="P680811" s="83"/>
    </row>
    <row r="680812" spans="16:16" x14ac:dyDescent="0.3">
      <c r="P680812" s="83"/>
    </row>
    <row r="680813" spans="16:16" x14ac:dyDescent="0.3">
      <c r="P680813" s="83"/>
    </row>
    <row r="680814" spans="16:16" x14ac:dyDescent="0.3">
      <c r="P680814" s="83"/>
    </row>
    <row r="680815" spans="16:16" x14ac:dyDescent="0.3">
      <c r="P680815" s="83"/>
    </row>
    <row r="680816" spans="16:16" x14ac:dyDescent="0.3">
      <c r="P680816" s="83"/>
    </row>
    <row r="680817" spans="16:16" x14ac:dyDescent="0.3">
      <c r="P680817" s="83"/>
    </row>
    <row r="680818" spans="16:16" x14ac:dyDescent="0.3">
      <c r="P680818" s="83"/>
    </row>
    <row r="680819" spans="16:16" x14ac:dyDescent="0.3">
      <c r="P680819" s="83"/>
    </row>
    <row r="680820" spans="16:16" x14ac:dyDescent="0.3">
      <c r="P680820" s="83"/>
    </row>
    <row r="680821" spans="16:16" x14ac:dyDescent="0.3">
      <c r="P680821" s="83"/>
    </row>
    <row r="680822" spans="16:16" x14ac:dyDescent="0.3">
      <c r="P680822" s="83"/>
    </row>
    <row r="680823" spans="16:16" x14ac:dyDescent="0.3">
      <c r="P680823" s="83"/>
    </row>
    <row r="680824" spans="16:16" x14ac:dyDescent="0.3">
      <c r="P680824" s="83"/>
    </row>
    <row r="680825" spans="16:16" x14ac:dyDescent="0.3">
      <c r="P680825" s="83"/>
    </row>
    <row r="680826" spans="16:16" x14ac:dyDescent="0.3">
      <c r="P680826" s="83"/>
    </row>
    <row r="680827" spans="16:16" x14ac:dyDescent="0.3">
      <c r="P680827" s="83"/>
    </row>
    <row r="680828" spans="16:16" x14ac:dyDescent="0.3">
      <c r="P680828" s="83"/>
    </row>
    <row r="680829" spans="16:16" x14ac:dyDescent="0.3">
      <c r="P680829" s="83"/>
    </row>
    <row r="680830" spans="16:16" x14ac:dyDescent="0.3">
      <c r="P680830" s="83"/>
    </row>
    <row r="680831" spans="16:16" x14ac:dyDescent="0.3">
      <c r="P680831" s="83"/>
    </row>
    <row r="680832" spans="16:16" x14ac:dyDescent="0.3">
      <c r="P680832" s="83"/>
    </row>
    <row r="680833" spans="16:16" x14ac:dyDescent="0.3">
      <c r="P680833" s="83"/>
    </row>
    <row r="680834" spans="16:16" x14ac:dyDescent="0.3">
      <c r="P680834" s="83"/>
    </row>
    <row r="680835" spans="16:16" x14ac:dyDescent="0.3">
      <c r="P680835" s="83"/>
    </row>
    <row r="680836" spans="16:16" x14ac:dyDescent="0.3">
      <c r="P680836" s="83"/>
    </row>
    <row r="680837" spans="16:16" x14ac:dyDescent="0.3">
      <c r="P680837" s="83"/>
    </row>
    <row r="680838" spans="16:16" x14ac:dyDescent="0.3">
      <c r="P680838" s="83"/>
    </row>
    <row r="680839" spans="16:16" x14ac:dyDescent="0.3">
      <c r="P680839" s="83"/>
    </row>
    <row r="680840" spans="16:16" x14ac:dyDescent="0.3">
      <c r="P680840" s="83"/>
    </row>
    <row r="680841" spans="16:16" x14ac:dyDescent="0.3">
      <c r="P680841" s="83"/>
    </row>
    <row r="680842" spans="16:16" x14ac:dyDescent="0.3">
      <c r="P680842" s="83"/>
    </row>
    <row r="680843" spans="16:16" x14ac:dyDescent="0.3">
      <c r="P680843" s="83"/>
    </row>
    <row r="680844" spans="16:16" x14ac:dyDescent="0.3">
      <c r="P680844" s="83"/>
    </row>
    <row r="680845" spans="16:16" x14ac:dyDescent="0.3">
      <c r="P680845" s="83"/>
    </row>
    <row r="680846" spans="16:16" x14ac:dyDescent="0.3">
      <c r="P680846" s="83"/>
    </row>
    <row r="680847" spans="16:16" x14ac:dyDescent="0.3">
      <c r="P680847" s="83"/>
    </row>
    <row r="680848" spans="16:16" x14ac:dyDescent="0.3">
      <c r="P680848" s="83"/>
    </row>
    <row r="680849" spans="16:16" x14ac:dyDescent="0.3">
      <c r="P680849" s="83"/>
    </row>
    <row r="680850" spans="16:16" x14ac:dyDescent="0.3">
      <c r="P680850" s="83"/>
    </row>
    <row r="680851" spans="16:16" x14ac:dyDescent="0.3">
      <c r="P680851" s="83"/>
    </row>
    <row r="680852" spans="16:16" x14ac:dyDescent="0.3">
      <c r="P680852" s="83"/>
    </row>
    <row r="680853" spans="16:16" x14ac:dyDescent="0.3">
      <c r="P680853" s="83"/>
    </row>
    <row r="680854" spans="16:16" x14ac:dyDescent="0.3">
      <c r="P680854" s="83"/>
    </row>
    <row r="680855" spans="16:16" x14ac:dyDescent="0.3">
      <c r="P680855" s="83"/>
    </row>
    <row r="680856" spans="16:16" x14ac:dyDescent="0.3">
      <c r="P680856" s="83"/>
    </row>
    <row r="680857" spans="16:16" x14ac:dyDescent="0.3">
      <c r="P680857" s="83"/>
    </row>
    <row r="680858" spans="16:16" x14ac:dyDescent="0.3">
      <c r="P680858" s="83"/>
    </row>
    <row r="680859" spans="16:16" x14ac:dyDescent="0.3">
      <c r="P680859" s="83"/>
    </row>
    <row r="680860" spans="16:16" x14ac:dyDescent="0.3">
      <c r="P680860" s="83"/>
    </row>
    <row r="680861" spans="16:16" x14ac:dyDescent="0.3">
      <c r="P680861" s="83"/>
    </row>
    <row r="680862" spans="16:16" x14ac:dyDescent="0.3">
      <c r="P680862" s="83"/>
    </row>
    <row r="680863" spans="16:16" x14ac:dyDescent="0.3">
      <c r="P680863" s="83"/>
    </row>
    <row r="680864" spans="16:16" x14ac:dyDescent="0.3">
      <c r="P680864" s="83"/>
    </row>
    <row r="680865" spans="16:16" x14ac:dyDescent="0.3">
      <c r="P680865" s="83"/>
    </row>
    <row r="680866" spans="16:16" x14ac:dyDescent="0.3">
      <c r="P680866" s="83"/>
    </row>
    <row r="680867" spans="16:16" x14ac:dyDescent="0.3">
      <c r="P680867" s="83"/>
    </row>
    <row r="680868" spans="16:16" x14ac:dyDescent="0.3">
      <c r="P680868" s="83"/>
    </row>
    <row r="680869" spans="16:16" x14ac:dyDescent="0.3">
      <c r="P680869" s="83"/>
    </row>
    <row r="680870" spans="16:16" x14ac:dyDescent="0.3">
      <c r="P680870" s="83"/>
    </row>
    <row r="680871" spans="16:16" x14ac:dyDescent="0.3">
      <c r="P680871" s="83"/>
    </row>
    <row r="680872" spans="16:16" x14ac:dyDescent="0.3">
      <c r="P680872" s="83"/>
    </row>
    <row r="680873" spans="16:16" x14ac:dyDescent="0.3">
      <c r="P680873" s="83"/>
    </row>
    <row r="680874" spans="16:16" x14ac:dyDescent="0.3">
      <c r="P680874" s="83"/>
    </row>
    <row r="680875" spans="16:16" x14ac:dyDescent="0.3">
      <c r="P680875" s="83"/>
    </row>
    <row r="680876" spans="16:16" x14ac:dyDescent="0.3">
      <c r="P680876" s="83"/>
    </row>
    <row r="680877" spans="16:16" x14ac:dyDescent="0.3">
      <c r="P680877" s="83"/>
    </row>
    <row r="680878" spans="16:16" x14ac:dyDescent="0.3">
      <c r="P680878" s="83"/>
    </row>
    <row r="680879" spans="16:16" x14ac:dyDescent="0.3">
      <c r="P680879" s="83"/>
    </row>
    <row r="680880" spans="16:16" x14ac:dyDescent="0.3">
      <c r="P680880" s="83"/>
    </row>
    <row r="680881" spans="16:16" x14ac:dyDescent="0.3">
      <c r="P680881" s="83"/>
    </row>
    <row r="680882" spans="16:16" x14ac:dyDescent="0.3">
      <c r="P680882" s="83"/>
    </row>
    <row r="680883" spans="16:16" x14ac:dyDescent="0.3">
      <c r="P680883" s="83"/>
    </row>
    <row r="680884" spans="16:16" x14ac:dyDescent="0.3">
      <c r="P680884" s="83"/>
    </row>
    <row r="680885" spans="16:16" x14ac:dyDescent="0.3">
      <c r="P680885" s="83"/>
    </row>
    <row r="680886" spans="16:16" x14ac:dyDescent="0.3">
      <c r="P680886" s="83"/>
    </row>
    <row r="680887" spans="16:16" x14ac:dyDescent="0.3">
      <c r="P680887" s="83"/>
    </row>
    <row r="680888" spans="16:16" x14ac:dyDescent="0.3">
      <c r="P680888" s="83"/>
    </row>
    <row r="680889" spans="16:16" x14ac:dyDescent="0.3">
      <c r="P680889" s="83"/>
    </row>
    <row r="680890" spans="16:16" x14ac:dyDescent="0.3">
      <c r="P680890" s="83"/>
    </row>
    <row r="680891" spans="16:16" x14ac:dyDescent="0.3">
      <c r="P680891" s="83"/>
    </row>
    <row r="680892" spans="16:16" x14ac:dyDescent="0.3">
      <c r="P680892" s="83"/>
    </row>
    <row r="680893" spans="16:16" x14ac:dyDescent="0.3">
      <c r="P680893" s="83"/>
    </row>
    <row r="680894" spans="16:16" x14ac:dyDescent="0.3">
      <c r="P680894" s="83"/>
    </row>
    <row r="680895" spans="16:16" x14ac:dyDescent="0.3">
      <c r="P680895" s="83"/>
    </row>
    <row r="680896" spans="16:16" x14ac:dyDescent="0.3">
      <c r="P680896" s="83"/>
    </row>
    <row r="680897" spans="16:16" x14ac:dyDescent="0.3">
      <c r="P680897" s="83"/>
    </row>
    <row r="680898" spans="16:16" x14ac:dyDescent="0.3">
      <c r="P680898" s="83"/>
    </row>
    <row r="680899" spans="16:16" x14ac:dyDescent="0.3">
      <c r="P680899" s="83"/>
    </row>
    <row r="680900" spans="16:16" x14ac:dyDescent="0.3">
      <c r="P680900" s="83"/>
    </row>
    <row r="680901" spans="16:16" x14ac:dyDescent="0.3">
      <c r="P680901" s="83"/>
    </row>
    <row r="680902" spans="16:16" x14ac:dyDescent="0.3">
      <c r="P680902" s="83"/>
    </row>
    <row r="680903" spans="16:16" x14ac:dyDescent="0.3">
      <c r="P680903" s="83"/>
    </row>
    <row r="680904" spans="16:16" x14ac:dyDescent="0.3">
      <c r="P680904" s="83"/>
    </row>
    <row r="680905" spans="16:16" x14ac:dyDescent="0.3">
      <c r="P680905" s="83"/>
    </row>
    <row r="680906" spans="16:16" x14ac:dyDescent="0.3">
      <c r="P680906" s="83"/>
    </row>
    <row r="680907" spans="16:16" x14ac:dyDescent="0.3">
      <c r="P680907" s="83"/>
    </row>
    <row r="680908" spans="16:16" x14ac:dyDescent="0.3">
      <c r="P680908" s="83"/>
    </row>
    <row r="680909" spans="16:16" x14ac:dyDescent="0.3">
      <c r="P680909" s="83"/>
    </row>
    <row r="680910" spans="16:16" x14ac:dyDescent="0.3">
      <c r="P680910" s="83"/>
    </row>
    <row r="680911" spans="16:16" x14ac:dyDescent="0.3">
      <c r="P680911" s="83"/>
    </row>
    <row r="680912" spans="16:16" x14ac:dyDescent="0.3">
      <c r="P680912" s="83"/>
    </row>
    <row r="680913" spans="16:16" x14ac:dyDescent="0.3">
      <c r="P680913" s="83"/>
    </row>
    <row r="680914" spans="16:16" x14ac:dyDescent="0.3">
      <c r="P680914" s="83"/>
    </row>
    <row r="680915" spans="16:16" x14ac:dyDescent="0.3">
      <c r="P680915" s="83"/>
    </row>
    <row r="680916" spans="16:16" x14ac:dyDescent="0.3">
      <c r="P680916" s="83"/>
    </row>
    <row r="680917" spans="16:16" x14ac:dyDescent="0.3">
      <c r="P680917" s="83"/>
    </row>
    <row r="680918" spans="16:16" x14ac:dyDescent="0.3">
      <c r="P680918" s="83"/>
    </row>
    <row r="680919" spans="16:16" x14ac:dyDescent="0.3">
      <c r="P680919" s="83"/>
    </row>
    <row r="680920" spans="16:16" x14ac:dyDescent="0.3">
      <c r="P680920" s="83"/>
    </row>
    <row r="680921" spans="16:16" x14ac:dyDescent="0.3">
      <c r="P680921" s="83"/>
    </row>
    <row r="680922" spans="16:16" x14ac:dyDescent="0.3">
      <c r="P680922" s="83"/>
    </row>
    <row r="680923" spans="16:16" x14ac:dyDescent="0.3">
      <c r="P680923" s="83"/>
    </row>
    <row r="680924" spans="16:16" x14ac:dyDescent="0.3">
      <c r="P680924" s="83"/>
    </row>
    <row r="680925" spans="16:16" x14ac:dyDescent="0.3">
      <c r="P680925" s="83"/>
    </row>
    <row r="680926" spans="16:16" x14ac:dyDescent="0.3">
      <c r="P680926" s="83"/>
    </row>
    <row r="680927" spans="16:16" x14ac:dyDescent="0.3">
      <c r="P680927" s="83"/>
    </row>
    <row r="680928" spans="16:16" x14ac:dyDescent="0.3">
      <c r="P680928" s="83"/>
    </row>
    <row r="680929" spans="16:16" x14ac:dyDescent="0.3">
      <c r="P680929" s="83"/>
    </row>
    <row r="680930" spans="16:16" x14ac:dyDescent="0.3">
      <c r="P680930" s="83"/>
    </row>
    <row r="680931" spans="16:16" x14ac:dyDescent="0.3">
      <c r="P680931" s="83"/>
    </row>
    <row r="680932" spans="16:16" x14ac:dyDescent="0.3">
      <c r="P680932" s="83"/>
    </row>
    <row r="680933" spans="16:16" x14ac:dyDescent="0.3">
      <c r="P680933" s="83"/>
    </row>
    <row r="680934" spans="16:16" x14ac:dyDescent="0.3">
      <c r="P680934" s="83"/>
    </row>
    <row r="680935" spans="16:16" x14ac:dyDescent="0.3">
      <c r="P680935" s="83"/>
    </row>
    <row r="680936" spans="16:16" x14ac:dyDescent="0.3">
      <c r="P680936" s="83"/>
    </row>
    <row r="680937" spans="16:16" x14ac:dyDescent="0.3">
      <c r="P680937" s="83"/>
    </row>
    <row r="680938" spans="16:16" x14ac:dyDescent="0.3">
      <c r="P680938" s="83"/>
    </row>
    <row r="680939" spans="16:16" x14ac:dyDescent="0.3">
      <c r="P680939" s="83"/>
    </row>
    <row r="680940" spans="16:16" x14ac:dyDescent="0.3">
      <c r="P680940" s="83"/>
    </row>
    <row r="680941" spans="16:16" x14ac:dyDescent="0.3">
      <c r="P680941" s="83"/>
    </row>
    <row r="680942" spans="16:16" x14ac:dyDescent="0.3">
      <c r="P680942" s="83"/>
    </row>
    <row r="680943" spans="16:16" x14ac:dyDescent="0.3">
      <c r="P680943" s="83"/>
    </row>
    <row r="680944" spans="16:16" x14ac:dyDescent="0.3">
      <c r="P680944" s="83"/>
    </row>
    <row r="680945" spans="16:16" x14ac:dyDescent="0.3">
      <c r="P680945" s="83"/>
    </row>
    <row r="680946" spans="16:16" x14ac:dyDescent="0.3">
      <c r="P680946" s="83"/>
    </row>
    <row r="680947" spans="16:16" x14ac:dyDescent="0.3">
      <c r="P680947" s="83"/>
    </row>
    <row r="680948" spans="16:16" x14ac:dyDescent="0.3">
      <c r="P680948" s="83"/>
    </row>
    <row r="680949" spans="16:16" x14ac:dyDescent="0.3">
      <c r="P680949" s="83"/>
    </row>
    <row r="680950" spans="16:16" x14ac:dyDescent="0.3">
      <c r="P680950" s="83"/>
    </row>
    <row r="680951" spans="16:16" x14ac:dyDescent="0.3">
      <c r="P680951" s="83"/>
    </row>
    <row r="680952" spans="16:16" x14ac:dyDescent="0.3">
      <c r="P680952" s="83"/>
    </row>
    <row r="680953" spans="16:16" x14ac:dyDescent="0.3">
      <c r="P680953" s="83"/>
    </row>
    <row r="680954" spans="16:16" x14ac:dyDescent="0.3">
      <c r="P680954" s="83"/>
    </row>
    <row r="680955" spans="16:16" x14ac:dyDescent="0.3">
      <c r="P680955" s="83"/>
    </row>
    <row r="680956" spans="16:16" x14ac:dyDescent="0.3">
      <c r="P680956" s="83"/>
    </row>
    <row r="680957" spans="16:16" x14ac:dyDescent="0.3">
      <c r="P680957" s="83"/>
    </row>
    <row r="680958" spans="16:16" x14ac:dyDescent="0.3">
      <c r="P680958" s="83"/>
    </row>
    <row r="680959" spans="16:16" x14ac:dyDescent="0.3">
      <c r="P680959" s="83"/>
    </row>
    <row r="680960" spans="16:16" x14ac:dyDescent="0.3">
      <c r="P680960" s="83"/>
    </row>
    <row r="680961" spans="16:16" x14ac:dyDescent="0.3">
      <c r="P680961" s="83"/>
    </row>
    <row r="680962" spans="16:16" x14ac:dyDescent="0.3">
      <c r="P680962" s="83"/>
    </row>
    <row r="680963" spans="16:16" x14ac:dyDescent="0.3">
      <c r="P680963" s="83"/>
    </row>
    <row r="680964" spans="16:16" x14ac:dyDescent="0.3">
      <c r="P680964" s="83"/>
    </row>
    <row r="680965" spans="16:16" x14ac:dyDescent="0.3">
      <c r="P680965" s="83"/>
    </row>
    <row r="680966" spans="16:16" x14ac:dyDescent="0.3">
      <c r="P680966" s="83"/>
    </row>
    <row r="680967" spans="16:16" x14ac:dyDescent="0.3">
      <c r="P680967" s="83"/>
    </row>
    <row r="680968" spans="16:16" x14ac:dyDescent="0.3">
      <c r="P680968" s="83"/>
    </row>
    <row r="680969" spans="16:16" x14ac:dyDescent="0.3">
      <c r="P680969" s="83"/>
    </row>
    <row r="680970" spans="16:16" x14ac:dyDescent="0.3">
      <c r="P680970" s="83"/>
    </row>
    <row r="680971" spans="16:16" x14ac:dyDescent="0.3">
      <c r="P680971" s="83"/>
    </row>
    <row r="680972" spans="16:16" x14ac:dyDescent="0.3">
      <c r="P680972" s="83"/>
    </row>
    <row r="680973" spans="16:16" x14ac:dyDescent="0.3">
      <c r="P680973" s="83"/>
    </row>
    <row r="680974" spans="16:16" x14ac:dyDescent="0.3">
      <c r="P680974" s="83"/>
    </row>
    <row r="680975" spans="16:16" x14ac:dyDescent="0.3">
      <c r="P680975" s="83"/>
    </row>
    <row r="680976" spans="16:16" x14ac:dyDescent="0.3">
      <c r="P680976" s="83"/>
    </row>
    <row r="680977" spans="16:16" x14ac:dyDescent="0.3">
      <c r="P680977" s="83"/>
    </row>
    <row r="680978" spans="16:16" x14ac:dyDescent="0.3">
      <c r="P680978" s="83"/>
    </row>
    <row r="680979" spans="16:16" x14ac:dyDescent="0.3">
      <c r="P680979" s="83"/>
    </row>
    <row r="680980" spans="16:16" x14ac:dyDescent="0.3">
      <c r="P680980" s="83"/>
    </row>
    <row r="680981" spans="16:16" x14ac:dyDescent="0.3">
      <c r="P680981" s="83"/>
    </row>
    <row r="680982" spans="16:16" x14ac:dyDescent="0.3">
      <c r="P680982" s="83"/>
    </row>
    <row r="680983" spans="16:16" x14ac:dyDescent="0.3">
      <c r="P680983" s="83"/>
    </row>
    <row r="680984" spans="16:16" x14ac:dyDescent="0.3">
      <c r="P680984" s="83"/>
    </row>
    <row r="680985" spans="16:16" x14ac:dyDescent="0.3">
      <c r="P680985" s="83"/>
    </row>
    <row r="680986" spans="16:16" x14ac:dyDescent="0.3">
      <c r="P680986" s="83"/>
    </row>
    <row r="680987" spans="16:16" x14ac:dyDescent="0.3">
      <c r="P680987" s="83"/>
    </row>
    <row r="680988" spans="16:16" x14ac:dyDescent="0.3">
      <c r="P680988" s="83"/>
    </row>
    <row r="680989" spans="16:16" x14ac:dyDescent="0.3">
      <c r="P680989" s="83"/>
    </row>
    <row r="680990" spans="16:16" x14ac:dyDescent="0.3">
      <c r="P680990" s="83"/>
    </row>
    <row r="680991" spans="16:16" x14ac:dyDescent="0.3">
      <c r="P680991" s="83"/>
    </row>
    <row r="680992" spans="16:16" x14ac:dyDescent="0.3">
      <c r="P680992" s="83"/>
    </row>
    <row r="680993" spans="16:16" x14ac:dyDescent="0.3">
      <c r="P680993" s="83"/>
    </row>
    <row r="680994" spans="16:16" x14ac:dyDescent="0.3">
      <c r="P680994" s="83"/>
    </row>
    <row r="680995" spans="16:16" x14ac:dyDescent="0.3">
      <c r="P680995" s="83"/>
    </row>
    <row r="680996" spans="16:16" x14ac:dyDescent="0.3">
      <c r="P680996" s="83"/>
    </row>
    <row r="680997" spans="16:16" x14ac:dyDescent="0.3">
      <c r="P680997" s="83"/>
    </row>
    <row r="680998" spans="16:16" x14ac:dyDescent="0.3">
      <c r="P680998" s="83"/>
    </row>
    <row r="680999" spans="16:16" x14ac:dyDescent="0.3">
      <c r="P680999" s="83"/>
    </row>
    <row r="681000" spans="16:16" x14ac:dyDescent="0.3">
      <c r="P681000" s="83"/>
    </row>
    <row r="681001" spans="16:16" x14ac:dyDescent="0.3">
      <c r="P681001" s="83"/>
    </row>
    <row r="681002" spans="16:16" x14ac:dyDescent="0.3">
      <c r="P681002" s="83"/>
    </row>
    <row r="681003" spans="16:16" x14ac:dyDescent="0.3">
      <c r="P681003" s="83"/>
    </row>
    <row r="681004" spans="16:16" x14ac:dyDescent="0.3">
      <c r="P681004" s="83"/>
    </row>
    <row r="681005" spans="16:16" x14ac:dyDescent="0.3">
      <c r="P681005" s="83"/>
    </row>
    <row r="681006" spans="16:16" x14ac:dyDescent="0.3">
      <c r="P681006" s="83"/>
    </row>
    <row r="681007" spans="16:16" x14ac:dyDescent="0.3">
      <c r="P681007" s="83"/>
    </row>
    <row r="681008" spans="16:16" x14ac:dyDescent="0.3">
      <c r="P681008" s="83"/>
    </row>
    <row r="681009" spans="16:16" x14ac:dyDescent="0.3">
      <c r="P681009" s="83"/>
    </row>
    <row r="681010" spans="16:16" x14ac:dyDescent="0.3">
      <c r="P681010" s="83"/>
    </row>
    <row r="681011" spans="16:16" x14ac:dyDescent="0.3">
      <c r="P681011" s="83"/>
    </row>
    <row r="681012" spans="16:16" x14ac:dyDescent="0.3">
      <c r="P681012" s="83"/>
    </row>
    <row r="681013" spans="16:16" x14ac:dyDescent="0.3">
      <c r="P681013" s="83"/>
    </row>
    <row r="681014" spans="16:16" x14ac:dyDescent="0.3">
      <c r="P681014" s="83"/>
    </row>
    <row r="681015" spans="16:16" x14ac:dyDescent="0.3">
      <c r="P681015" s="83"/>
    </row>
    <row r="681016" spans="16:16" x14ac:dyDescent="0.3">
      <c r="P681016" s="83"/>
    </row>
    <row r="681017" spans="16:16" x14ac:dyDescent="0.3">
      <c r="P681017" s="83"/>
    </row>
    <row r="681018" spans="16:16" x14ac:dyDescent="0.3">
      <c r="P681018" s="83"/>
    </row>
    <row r="681019" spans="16:16" x14ac:dyDescent="0.3">
      <c r="P681019" s="83"/>
    </row>
    <row r="681020" spans="16:16" x14ac:dyDescent="0.3">
      <c r="P681020" s="83"/>
    </row>
    <row r="681021" spans="16:16" x14ac:dyDescent="0.3">
      <c r="P681021" s="83"/>
    </row>
    <row r="681022" spans="16:16" x14ac:dyDescent="0.3">
      <c r="P681022" s="83"/>
    </row>
    <row r="681023" spans="16:16" x14ac:dyDescent="0.3">
      <c r="P681023" s="83"/>
    </row>
    <row r="681024" spans="16:16" x14ac:dyDescent="0.3">
      <c r="P681024" s="83"/>
    </row>
    <row r="681025" spans="16:16" x14ac:dyDescent="0.3">
      <c r="P681025" s="83"/>
    </row>
    <row r="681026" spans="16:16" x14ac:dyDescent="0.3">
      <c r="P681026" s="83"/>
    </row>
    <row r="681027" spans="16:16" x14ac:dyDescent="0.3">
      <c r="P681027" s="83"/>
    </row>
    <row r="681028" spans="16:16" x14ac:dyDescent="0.3">
      <c r="P681028" s="83"/>
    </row>
    <row r="681029" spans="16:16" x14ac:dyDescent="0.3">
      <c r="P681029" s="83"/>
    </row>
    <row r="681030" spans="16:16" x14ac:dyDescent="0.3">
      <c r="P681030" s="83"/>
    </row>
    <row r="681031" spans="16:16" x14ac:dyDescent="0.3">
      <c r="P681031" s="83"/>
    </row>
    <row r="681032" spans="16:16" x14ac:dyDescent="0.3">
      <c r="P681032" s="83"/>
    </row>
    <row r="681033" spans="16:16" x14ac:dyDescent="0.3">
      <c r="P681033" s="83"/>
    </row>
    <row r="681034" spans="16:16" x14ac:dyDescent="0.3">
      <c r="P681034" s="83"/>
    </row>
    <row r="681035" spans="16:16" x14ac:dyDescent="0.3">
      <c r="P681035" s="83"/>
    </row>
    <row r="681036" spans="16:16" x14ac:dyDescent="0.3">
      <c r="P681036" s="83"/>
    </row>
    <row r="681037" spans="16:16" x14ac:dyDescent="0.3">
      <c r="P681037" s="83"/>
    </row>
    <row r="681038" spans="16:16" x14ac:dyDescent="0.3">
      <c r="P681038" s="83"/>
    </row>
    <row r="681039" spans="16:16" x14ac:dyDescent="0.3">
      <c r="P681039" s="83"/>
    </row>
    <row r="681040" spans="16:16" x14ac:dyDescent="0.3">
      <c r="P681040" s="83"/>
    </row>
    <row r="681041" spans="16:16" x14ac:dyDescent="0.3">
      <c r="P681041" s="83"/>
    </row>
    <row r="681042" spans="16:16" x14ac:dyDescent="0.3">
      <c r="P681042" s="83"/>
    </row>
    <row r="681043" spans="16:16" x14ac:dyDescent="0.3">
      <c r="P681043" s="83"/>
    </row>
    <row r="681044" spans="16:16" x14ac:dyDescent="0.3">
      <c r="P681044" s="83"/>
    </row>
    <row r="681045" spans="16:16" x14ac:dyDescent="0.3">
      <c r="P681045" s="83"/>
    </row>
    <row r="681046" spans="16:16" x14ac:dyDescent="0.3">
      <c r="P681046" s="83"/>
    </row>
    <row r="681047" spans="16:16" x14ac:dyDescent="0.3">
      <c r="P681047" s="83"/>
    </row>
    <row r="681048" spans="16:16" x14ac:dyDescent="0.3">
      <c r="P681048" s="83"/>
    </row>
    <row r="681049" spans="16:16" x14ac:dyDescent="0.3">
      <c r="P681049" s="83"/>
    </row>
    <row r="681050" spans="16:16" x14ac:dyDescent="0.3">
      <c r="P681050" s="83"/>
    </row>
    <row r="681051" spans="16:16" x14ac:dyDescent="0.3">
      <c r="P681051" s="83"/>
    </row>
    <row r="681052" spans="16:16" x14ac:dyDescent="0.3">
      <c r="P681052" s="83"/>
    </row>
    <row r="681053" spans="16:16" x14ac:dyDescent="0.3">
      <c r="P681053" s="83"/>
    </row>
    <row r="681054" spans="16:16" x14ac:dyDescent="0.3">
      <c r="P681054" s="83"/>
    </row>
    <row r="681055" spans="16:16" x14ac:dyDescent="0.3">
      <c r="P681055" s="83"/>
    </row>
    <row r="681056" spans="16:16" x14ac:dyDescent="0.3">
      <c r="P681056" s="83"/>
    </row>
    <row r="681057" spans="16:16" x14ac:dyDescent="0.3">
      <c r="P681057" s="83"/>
    </row>
    <row r="681058" spans="16:16" x14ac:dyDescent="0.3">
      <c r="P681058" s="83"/>
    </row>
    <row r="681059" spans="16:16" x14ac:dyDescent="0.3">
      <c r="P681059" s="83"/>
    </row>
    <row r="681060" spans="16:16" x14ac:dyDescent="0.3">
      <c r="P681060" s="83"/>
    </row>
    <row r="681061" spans="16:16" x14ac:dyDescent="0.3">
      <c r="P681061" s="83"/>
    </row>
    <row r="681062" spans="16:16" x14ac:dyDescent="0.3">
      <c r="P681062" s="83"/>
    </row>
    <row r="681063" spans="16:16" x14ac:dyDescent="0.3">
      <c r="P681063" s="83"/>
    </row>
    <row r="681064" spans="16:16" x14ac:dyDescent="0.3">
      <c r="P681064" s="83"/>
    </row>
    <row r="681065" spans="16:16" x14ac:dyDescent="0.3">
      <c r="P681065" s="83"/>
    </row>
    <row r="681066" spans="16:16" x14ac:dyDescent="0.3">
      <c r="P681066" s="83"/>
    </row>
    <row r="681067" spans="16:16" x14ac:dyDescent="0.3">
      <c r="P681067" s="83"/>
    </row>
    <row r="681068" spans="16:16" x14ac:dyDescent="0.3">
      <c r="P681068" s="83"/>
    </row>
    <row r="681069" spans="16:16" x14ac:dyDescent="0.3">
      <c r="P681069" s="83"/>
    </row>
    <row r="681070" spans="16:16" x14ac:dyDescent="0.3">
      <c r="P681070" s="83"/>
    </row>
    <row r="681071" spans="16:16" x14ac:dyDescent="0.3">
      <c r="P681071" s="83"/>
    </row>
    <row r="681072" spans="16:16" x14ac:dyDescent="0.3">
      <c r="P681072" s="83"/>
    </row>
    <row r="681073" spans="16:16" x14ac:dyDescent="0.3">
      <c r="P681073" s="83"/>
    </row>
    <row r="681074" spans="16:16" x14ac:dyDescent="0.3">
      <c r="P681074" s="83"/>
    </row>
    <row r="681075" spans="16:16" x14ac:dyDescent="0.3">
      <c r="P681075" s="83"/>
    </row>
    <row r="681076" spans="16:16" x14ac:dyDescent="0.3">
      <c r="P681076" s="83"/>
    </row>
    <row r="681077" spans="16:16" x14ac:dyDescent="0.3">
      <c r="P681077" s="83"/>
    </row>
    <row r="681078" spans="16:16" x14ac:dyDescent="0.3">
      <c r="P681078" s="83"/>
    </row>
    <row r="681079" spans="16:16" x14ac:dyDescent="0.3">
      <c r="P681079" s="83"/>
    </row>
    <row r="681080" spans="16:16" x14ac:dyDescent="0.3">
      <c r="P681080" s="83"/>
    </row>
    <row r="681081" spans="16:16" x14ac:dyDescent="0.3">
      <c r="P681081" s="83"/>
    </row>
    <row r="681082" spans="16:16" x14ac:dyDescent="0.3">
      <c r="P681082" s="83"/>
    </row>
    <row r="681083" spans="16:16" x14ac:dyDescent="0.3">
      <c r="P681083" s="83"/>
    </row>
    <row r="681084" spans="16:16" x14ac:dyDescent="0.3">
      <c r="P681084" s="83"/>
    </row>
    <row r="681085" spans="16:16" x14ac:dyDescent="0.3">
      <c r="P681085" s="83"/>
    </row>
    <row r="681086" spans="16:16" x14ac:dyDescent="0.3">
      <c r="P681086" s="83"/>
    </row>
    <row r="681087" spans="16:16" x14ac:dyDescent="0.3">
      <c r="P681087" s="83"/>
    </row>
    <row r="681088" spans="16:16" x14ac:dyDescent="0.3">
      <c r="P681088" s="83"/>
    </row>
    <row r="681089" spans="16:16" x14ac:dyDescent="0.3">
      <c r="P681089" s="83"/>
    </row>
    <row r="681090" spans="16:16" x14ac:dyDescent="0.3">
      <c r="P681090" s="83"/>
    </row>
    <row r="681091" spans="16:16" x14ac:dyDescent="0.3">
      <c r="P681091" s="83"/>
    </row>
    <row r="681092" spans="16:16" x14ac:dyDescent="0.3">
      <c r="P681092" s="83"/>
    </row>
    <row r="681093" spans="16:16" x14ac:dyDescent="0.3">
      <c r="P681093" s="83"/>
    </row>
    <row r="681094" spans="16:16" x14ac:dyDescent="0.3">
      <c r="P681094" s="83"/>
    </row>
    <row r="681095" spans="16:16" x14ac:dyDescent="0.3">
      <c r="P681095" s="83"/>
    </row>
    <row r="681096" spans="16:16" x14ac:dyDescent="0.3">
      <c r="P681096" s="83"/>
    </row>
    <row r="681097" spans="16:16" x14ac:dyDescent="0.3">
      <c r="P681097" s="83"/>
    </row>
    <row r="681098" spans="16:16" x14ac:dyDescent="0.3">
      <c r="P681098" s="83"/>
    </row>
    <row r="681099" spans="16:16" x14ac:dyDescent="0.3">
      <c r="P681099" s="83"/>
    </row>
    <row r="681100" spans="16:16" x14ac:dyDescent="0.3">
      <c r="P681100" s="83"/>
    </row>
    <row r="681101" spans="16:16" x14ac:dyDescent="0.3">
      <c r="P681101" s="83"/>
    </row>
    <row r="681102" spans="16:16" x14ac:dyDescent="0.3">
      <c r="P681102" s="83"/>
    </row>
    <row r="681103" spans="16:16" x14ac:dyDescent="0.3">
      <c r="P681103" s="83"/>
    </row>
    <row r="681104" spans="16:16" x14ac:dyDescent="0.3">
      <c r="P681104" s="83"/>
    </row>
    <row r="681105" spans="16:16" x14ac:dyDescent="0.3">
      <c r="P681105" s="83"/>
    </row>
    <row r="681106" spans="16:16" x14ac:dyDescent="0.3">
      <c r="P681106" s="83"/>
    </row>
    <row r="681107" spans="16:16" x14ac:dyDescent="0.3">
      <c r="P681107" s="83"/>
    </row>
    <row r="681108" spans="16:16" x14ac:dyDescent="0.3">
      <c r="P681108" s="83"/>
    </row>
    <row r="681109" spans="16:16" x14ac:dyDescent="0.3">
      <c r="P681109" s="83"/>
    </row>
    <row r="681110" spans="16:16" x14ac:dyDescent="0.3">
      <c r="P681110" s="83"/>
    </row>
    <row r="681111" spans="16:16" x14ac:dyDescent="0.3">
      <c r="P681111" s="83"/>
    </row>
    <row r="681112" spans="16:16" x14ac:dyDescent="0.3">
      <c r="P681112" s="83"/>
    </row>
    <row r="681113" spans="16:16" x14ac:dyDescent="0.3">
      <c r="P681113" s="83"/>
    </row>
    <row r="681114" spans="16:16" x14ac:dyDescent="0.3">
      <c r="P681114" s="83"/>
    </row>
    <row r="681115" spans="16:16" x14ac:dyDescent="0.3">
      <c r="P681115" s="83"/>
    </row>
    <row r="681116" spans="16:16" x14ac:dyDescent="0.3">
      <c r="P681116" s="83"/>
    </row>
    <row r="681117" spans="16:16" x14ac:dyDescent="0.3">
      <c r="P681117" s="83"/>
    </row>
    <row r="681118" spans="16:16" x14ac:dyDescent="0.3">
      <c r="P681118" s="83"/>
    </row>
    <row r="681119" spans="16:16" x14ac:dyDescent="0.3">
      <c r="P681119" s="83"/>
    </row>
    <row r="681120" spans="16:16" x14ac:dyDescent="0.3">
      <c r="P681120" s="83"/>
    </row>
    <row r="681121" spans="16:16" x14ac:dyDescent="0.3">
      <c r="P681121" s="83"/>
    </row>
    <row r="681122" spans="16:16" x14ac:dyDescent="0.3">
      <c r="P681122" s="83"/>
    </row>
    <row r="681123" spans="16:16" x14ac:dyDescent="0.3">
      <c r="P681123" s="83"/>
    </row>
    <row r="681124" spans="16:16" x14ac:dyDescent="0.3">
      <c r="P681124" s="83"/>
    </row>
    <row r="681125" spans="16:16" x14ac:dyDescent="0.3">
      <c r="P681125" s="83"/>
    </row>
    <row r="681126" spans="16:16" x14ac:dyDescent="0.3">
      <c r="P681126" s="83"/>
    </row>
    <row r="681127" spans="16:16" x14ac:dyDescent="0.3">
      <c r="P681127" s="83"/>
    </row>
    <row r="681128" spans="16:16" x14ac:dyDescent="0.3">
      <c r="P681128" s="83"/>
    </row>
    <row r="681129" spans="16:16" x14ac:dyDescent="0.3">
      <c r="P681129" s="83"/>
    </row>
    <row r="681130" spans="16:16" x14ac:dyDescent="0.3">
      <c r="P681130" s="83"/>
    </row>
    <row r="681131" spans="16:16" x14ac:dyDescent="0.3">
      <c r="P681131" s="83"/>
    </row>
    <row r="681132" spans="16:16" x14ac:dyDescent="0.3">
      <c r="P681132" s="83"/>
    </row>
    <row r="681133" spans="16:16" x14ac:dyDescent="0.3">
      <c r="P681133" s="83"/>
    </row>
    <row r="681134" spans="16:16" x14ac:dyDescent="0.3">
      <c r="P681134" s="83"/>
    </row>
    <row r="681135" spans="16:16" x14ac:dyDescent="0.3">
      <c r="P681135" s="83"/>
    </row>
    <row r="681136" spans="16:16" x14ac:dyDescent="0.3">
      <c r="P681136" s="83"/>
    </row>
    <row r="681137" spans="16:16" x14ac:dyDescent="0.3">
      <c r="P681137" s="83"/>
    </row>
    <row r="681138" spans="16:16" x14ac:dyDescent="0.3">
      <c r="P681138" s="83"/>
    </row>
    <row r="681139" spans="16:16" x14ac:dyDescent="0.3">
      <c r="P681139" s="83"/>
    </row>
    <row r="681140" spans="16:16" x14ac:dyDescent="0.3">
      <c r="P681140" s="83"/>
    </row>
    <row r="681141" spans="16:16" x14ac:dyDescent="0.3">
      <c r="P681141" s="83"/>
    </row>
    <row r="681142" spans="16:16" x14ac:dyDescent="0.3">
      <c r="P681142" s="83"/>
    </row>
    <row r="681143" spans="16:16" x14ac:dyDescent="0.3">
      <c r="P681143" s="83"/>
    </row>
    <row r="681144" spans="16:16" x14ac:dyDescent="0.3">
      <c r="P681144" s="83"/>
    </row>
    <row r="681145" spans="16:16" x14ac:dyDescent="0.3">
      <c r="P681145" s="83"/>
    </row>
    <row r="681146" spans="16:16" x14ac:dyDescent="0.3">
      <c r="P681146" s="83"/>
    </row>
    <row r="681147" spans="16:16" x14ac:dyDescent="0.3">
      <c r="P681147" s="83"/>
    </row>
    <row r="681148" spans="16:16" x14ac:dyDescent="0.3">
      <c r="P681148" s="83"/>
    </row>
    <row r="681149" spans="16:16" x14ac:dyDescent="0.3">
      <c r="P681149" s="83"/>
    </row>
    <row r="681150" spans="16:16" x14ac:dyDescent="0.3">
      <c r="P681150" s="83"/>
    </row>
    <row r="681151" spans="16:16" x14ac:dyDescent="0.3">
      <c r="P681151" s="83"/>
    </row>
    <row r="681152" spans="16:16" x14ac:dyDescent="0.3">
      <c r="P681152" s="83"/>
    </row>
    <row r="681153" spans="16:16" x14ac:dyDescent="0.3">
      <c r="P681153" s="83"/>
    </row>
    <row r="681154" spans="16:16" x14ac:dyDescent="0.3">
      <c r="P681154" s="83"/>
    </row>
    <row r="681155" spans="16:16" x14ac:dyDescent="0.3">
      <c r="P681155" s="83"/>
    </row>
    <row r="681156" spans="16:16" x14ac:dyDescent="0.3">
      <c r="P681156" s="83"/>
    </row>
    <row r="681157" spans="16:16" x14ac:dyDescent="0.3">
      <c r="P681157" s="83"/>
    </row>
    <row r="681158" spans="16:16" x14ac:dyDescent="0.3">
      <c r="P681158" s="83"/>
    </row>
    <row r="681159" spans="16:16" x14ac:dyDescent="0.3">
      <c r="P681159" s="83"/>
    </row>
    <row r="681160" spans="16:16" x14ac:dyDescent="0.3">
      <c r="P681160" s="83"/>
    </row>
    <row r="681161" spans="16:16" x14ac:dyDescent="0.3">
      <c r="P681161" s="83"/>
    </row>
    <row r="681162" spans="16:16" x14ac:dyDescent="0.3">
      <c r="P681162" s="83"/>
    </row>
    <row r="681163" spans="16:16" x14ac:dyDescent="0.3">
      <c r="P681163" s="83"/>
    </row>
    <row r="681164" spans="16:16" x14ac:dyDescent="0.3">
      <c r="P681164" s="83"/>
    </row>
    <row r="681165" spans="16:16" x14ac:dyDescent="0.3">
      <c r="P681165" s="83"/>
    </row>
    <row r="681166" spans="16:16" x14ac:dyDescent="0.3">
      <c r="P681166" s="83"/>
    </row>
    <row r="681167" spans="16:16" x14ac:dyDescent="0.3">
      <c r="P681167" s="83"/>
    </row>
    <row r="681168" spans="16:16" x14ac:dyDescent="0.3">
      <c r="P681168" s="83"/>
    </row>
    <row r="681169" spans="16:16" x14ac:dyDescent="0.3">
      <c r="P681169" s="83"/>
    </row>
    <row r="681170" spans="16:16" x14ac:dyDescent="0.3">
      <c r="P681170" s="83"/>
    </row>
    <row r="681171" spans="16:16" x14ac:dyDescent="0.3">
      <c r="P681171" s="83"/>
    </row>
    <row r="681172" spans="16:16" x14ac:dyDescent="0.3">
      <c r="P681172" s="83"/>
    </row>
    <row r="681173" spans="16:16" x14ac:dyDescent="0.3">
      <c r="P681173" s="83"/>
    </row>
    <row r="681174" spans="16:16" x14ac:dyDescent="0.3">
      <c r="P681174" s="83"/>
    </row>
    <row r="681175" spans="16:16" x14ac:dyDescent="0.3">
      <c r="P681175" s="83"/>
    </row>
    <row r="681176" spans="16:16" x14ac:dyDescent="0.3">
      <c r="P681176" s="83"/>
    </row>
    <row r="681177" spans="16:16" x14ac:dyDescent="0.3">
      <c r="P681177" s="83"/>
    </row>
    <row r="681178" spans="16:16" x14ac:dyDescent="0.3">
      <c r="P681178" s="83"/>
    </row>
    <row r="681179" spans="16:16" x14ac:dyDescent="0.3">
      <c r="P681179" s="83"/>
    </row>
    <row r="681180" spans="16:16" x14ac:dyDescent="0.3">
      <c r="P681180" s="83"/>
    </row>
    <row r="681181" spans="16:16" x14ac:dyDescent="0.3">
      <c r="P681181" s="83"/>
    </row>
    <row r="681182" spans="16:16" x14ac:dyDescent="0.3">
      <c r="P681182" s="83"/>
    </row>
    <row r="681183" spans="16:16" x14ac:dyDescent="0.3">
      <c r="P681183" s="83"/>
    </row>
    <row r="681184" spans="16:16" x14ac:dyDescent="0.3">
      <c r="P681184" s="83"/>
    </row>
    <row r="681185" spans="16:16" x14ac:dyDescent="0.3">
      <c r="P681185" s="83"/>
    </row>
    <row r="681186" spans="16:16" x14ac:dyDescent="0.3">
      <c r="P681186" s="83"/>
    </row>
    <row r="681187" spans="16:16" x14ac:dyDescent="0.3">
      <c r="P681187" s="83"/>
    </row>
    <row r="681188" spans="16:16" x14ac:dyDescent="0.3">
      <c r="P681188" s="83"/>
    </row>
    <row r="681189" spans="16:16" x14ac:dyDescent="0.3">
      <c r="P681189" s="83"/>
    </row>
    <row r="681190" spans="16:16" x14ac:dyDescent="0.3">
      <c r="P681190" s="83"/>
    </row>
    <row r="681191" spans="16:16" x14ac:dyDescent="0.3">
      <c r="P681191" s="83"/>
    </row>
    <row r="681192" spans="16:16" x14ac:dyDescent="0.3">
      <c r="P681192" s="83"/>
    </row>
    <row r="681193" spans="16:16" x14ac:dyDescent="0.3">
      <c r="P681193" s="83"/>
    </row>
    <row r="681194" spans="16:16" x14ac:dyDescent="0.3">
      <c r="P681194" s="83"/>
    </row>
    <row r="681195" spans="16:16" x14ac:dyDescent="0.3">
      <c r="P681195" s="83"/>
    </row>
    <row r="681196" spans="16:16" x14ac:dyDescent="0.3">
      <c r="P681196" s="83"/>
    </row>
    <row r="681197" spans="16:16" x14ac:dyDescent="0.3">
      <c r="P681197" s="83"/>
    </row>
    <row r="681198" spans="16:16" x14ac:dyDescent="0.3">
      <c r="P681198" s="83"/>
    </row>
    <row r="681199" spans="16:16" x14ac:dyDescent="0.3">
      <c r="P681199" s="83"/>
    </row>
    <row r="681200" spans="16:16" x14ac:dyDescent="0.3">
      <c r="P681200" s="83"/>
    </row>
    <row r="681201" spans="16:16" x14ac:dyDescent="0.3">
      <c r="P681201" s="83"/>
    </row>
    <row r="681202" spans="16:16" x14ac:dyDescent="0.3">
      <c r="P681202" s="83"/>
    </row>
    <row r="681203" spans="16:16" x14ac:dyDescent="0.3">
      <c r="P681203" s="83"/>
    </row>
    <row r="681204" spans="16:16" x14ac:dyDescent="0.3">
      <c r="P681204" s="83"/>
    </row>
    <row r="681205" spans="16:16" x14ac:dyDescent="0.3">
      <c r="P681205" s="83"/>
    </row>
    <row r="681206" spans="16:16" x14ac:dyDescent="0.3">
      <c r="P681206" s="83"/>
    </row>
    <row r="681207" spans="16:16" x14ac:dyDescent="0.3">
      <c r="P681207" s="83"/>
    </row>
    <row r="681208" spans="16:16" x14ac:dyDescent="0.3">
      <c r="P681208" s="83"/>
    </row>
    <row r="681209" spans="16:16" x14ac:dyDescent="0.3">
      <c r="P681209" s="83"/>
    </row>
    <row r="681210" spans="16:16" x14ac:dyDescent="0.3">
      <c r="P681210" s="83"/>
    </row>
    <row r="681211" spans="16:16" x14ac:dyDescent="0.3">
      <c r="P681211" s="83"/>
    </row>
    <row r="681212" spans="16:16" x14ac:dyDescent="0.3">
      <c r="P681212" s="83"/>
    </row>
    <row r="681213" spans="16:16" x14ac:dyDescent="0.3">
      <c r="P681213" s="83"/>
    </row>
    <row r="681214" spans="16:16" x14ac:dyDescent="0.3">
      <c r="P681214" s="83"/>
    </row>
    <row r="681215" spans="16:16" x14ac:dyDescent="0.3">
      <c r="P681215" s="83"/>
    </row>
    <row r="681216" spans="16:16" x14ac:dyDescent="0.3">
      <c r="P681216" s="83"/>
    </row>
    <row r="681217" spans="16:16" x14ac:dyDescent="0.3">
      <c r="P681217" s="83"/>
    </row>
    <row r="681218" spans="16:16" x14ac:dyDescent="0.3">
      <c r="P681218" s="83"/>
    </row>
    <row r="681219" spans="16:16" x14ac:dyDescent="0.3">
      <c r="P681219" s="83"/>
    </row>
    <row r="681220" spans="16:16" x14ac:dyDescent="0.3">
      <c r="P681220" s="83"/>
    </row>
    <row r="681221" spans="16:16" x14ac:dyDescent="0.3">
      <c r="P681221" s="83"/>
    </row>
    <row r="681222" spans="16:16" x14ac:dyDescent="0.3">
      <c r="P681222" s="83"/>
    </row>
    <row r="681223" spans="16:16" x14ac:dyDescent="0.3">
      <c r="P681223" s="83"/>
    </row>
    <row r="681224" spans="16:16" x14ac:dyDescent="0.3">
      <c r="P681224" s="83"/>
    </row>
    <row r="681225" spans="16:16" x14ac:dyDescent="0.3">
      <c r="P681225" s="83"/>
    </row>
    <row r="681226" spans="16:16" x14ac:dyDescent="0.3">
      <c r="P681226" s="83"/>
    </row>
    <row r="681227" spans="16:16" x14ac:dyDescent="0.3">
      <c r="P681227" s="83"/>
    </row>
    <row r="681228" spans="16:16" x14ac:dyDescent="0.3">
      <c r="P681228" s="83"/>
    </row>
    <row r="681229" spans="16:16" x14ac:dyDescent="0.3">
      <c r="P681229" s="83"/>
    </row>
    <row r="681230" spans="16:16" x14ac:dyDescent="0.3">
      <c r="P681230" s="83"/>
    </row>
    <row r="681231" spans="16:16" x14ac:dyDescent="0.3">
      <c r="P681231" s="83"/>
    </row>
    <row r="681232" spans="16:16" x14ac:dyDescent="0.3">
      <c r="P681232" s="83"/>
    </row>
    <row r="681233" spans="16:16" x14ac:dyDescent="0.3">
      <c r="P681233" s="83"/>
    </row>
    <row r="681234" spans="16:16" x14ac:dyDescent="0.3">
      <c r="P681234" s="83"/>
    </row>
    <row r="681235" spans="16:16" x14ac:dyDescent="0.3">
      <c r="P681235" s="83"/>
    </row>
    <row r="681236" spans="16:16" x14ac:dyDescent="0.3">
      <c r="P681236" s="83"/>
    </row>
    <row r="681237" spans="16:16" x14ac:dyDescent="0.3">
      <c r="P681237" s="83"/>
    </row>
    <row r="681238" spans="16:16" x14ac:dyDescent="0.3">
      <c r="P681238" s="83"/>
    </row>
    <row r="681239" spans="16:16" x14ac:dyDescent="0.3">
      <c r="P681239" s="83"/>
    </row>
    <row r="681240" spans="16:16" x14ac:dyDescent="0.3">
      <c r="P681240" s="83"/>
    </row>
    <row r="681241" spans="16:16" x14ac:dyDescent="0.3">
      <c r="P681241" s="83"/>
    </row>
    <row r="681242" spans="16:16" x14ac:dyDescent="0.3">
      <c r="P681242" s="83"/>
    </row>
    <row r="681243" spans="16:16" x14ac:dyDescent="0.3">
      <c r="P681243" s="83"/>
    </row>
    <row r="681244" spans="16:16" x14ac:dyDescent="0.3">
      <c r="P681244" s="83"/>
    </row>
    <row r="681245" spans="16:16" x14ac:dyDescent="0.3">
      <c r="P681245" s="83"/>
    </row>
    <row r="681246" spans="16:16" x14ac:dyDescent="0.3">
      <c r="P681246" s="83"/>
    </row>
    <row r="681247" spans="16:16" x14ac:dyDescent="0.3">
      <c r="P681247" s="83"/>
    </row>
    <row r="681248" spans="16:16" x14ac:dyDescent="0.3">
      <c r="P681248" s="83"/>
    </row>
    <row r="681249" spans="16:16" x14ac:dyDescent="0.3">
      <c r="P681249" s="83"/>
    </row>
    <row r="681250" spans="16:16" x14ac:dyDescent="0.3">
      <c r="P681250" s="83"/>
    </row>
    <row r="681251" spans="16:16" x14ac:dyDescent="0.3">
      <c r="P681251" s="83"/>
    </row>
    <row r="681252" spans="16:16" x14ac:dyDescent="0.3">
      <c r="P681252" s="83"/>
    </row>
    <row r="681253" spans="16:16" x14ac:dyDescent="0.3">
      <c r="P681253" s="83"/>
    </row>
    <row r="681254" spans="16:16" x14ac:dyDescent="0.3">
      <c r="P681254" s="83"/>
    </row>
    <row r="681255" spans="16:16" x14ac:dyDescent="0.3">
      <c r="P681255" s="83"/>
    </row>
    <row r="681256" spans="16:16" x14ac:dyDescent="0.3">
      <c r="P681256" s="83"/>
    </row>
    <row r="681257" spans="16:16" x14ac:dyDescent="0.3">
      <c r="P681257" s="83"/>
    </row>
    <row r="681258" spans="16:16" x14ac:dyDescent="0.3">
      <c r="P681258" s="83"/>
    </row>
    <row r="681259" spans="16:16" x14ac:dyDescent="0.3">
      <c r="P681259" s="83"/>
    </row>
    <row r="681260" spans="16:16" x14ac:dyDescent="0.3">
      <c r="P681260" s="83"/>
    </row>
    <row r="681261" spans="16:16" x14ac:dyDescent="0.3">
      <c r="P681261" s="83"/>
    </row>
    <row r="681262" spans="16:16" x14ac:dyDescent="0.3">
      <c r="P681262" s="83"/>
    </row>
    <row r="681263" spans="16:16" x14ac:dyDescent="0.3">
      <c r="P681263" s="83"/>
    </row>
    <row r="681264" spans="16:16" x14ac:dyDescent="0.3">
      <c r="P681264" s="83"/>
    </row>
    <row r="681265" spans="16:16" x14ac:dyDescent="0.3">
      <c r="P681265" s="83"/>
    </row>
    <row r="681266" spans="16:16" x14ac:dyDescent="0.3">
      <c r="P681266" s="83"/>
    </row>
    <row r="681267" spans="16:16" x14ac:dyDescent="0.3">
      <c r="P681267" s="83"/>
    </row>
    <row r="681268" spans="16:16" x14ac:dyDescent="0.3">
      <c r="P681268" s="83"/>
    </row>
    <row r="681269" spans="16:16" x14ac:dyDescent="0.3">
      <c r="P681269" s="83"/>
    </row>
    <row r="681270" spans="16:16" x14ac:dyDescent="0.3">
      <c r="P681270" s="83"/>
    </row>
    <row r="681271" spans="16:16" x14ac:dyDescent="0.3">
      <c r="P681271" s="83"/>
    </row>
    <row r="681272" spans="16:16" x14ac:dyDescent="0.3">
      <c r="P681272" s="83"/>
    </row>
    <row r="681273" spans="16:16" x14ac:dyDescent="0.3">
      <c r="P681273" s="83"/>
    </row>
    <row r="681274" spans="16:16" x14ac:dyDescent="0.3">
      <c r="P681274" s="83"/>
    </row>
    <row r="681275" spans="16:16" x14ac:dyDescent="0.3">
      <c r="P681275" s="83"/>
    </row>
    <row r="681276" spans="16:16" x14ac:dyDescent="0.3">
      <c r="P681276" s="83"/>
    </row>
    <row r="681277" spans="16:16" x14ac:dyDescent="0.3">
      <c r="P681277" s="83"/>
    </row>
    <row r="681278" spans="16:16" x14ac:dyDescent="0.3">
      <c r="P681278" s="83"/>
    </row>
    <row r="681279" spans="16:16" x14ac:dyDescent="0.3">
      <c r="P681279" s="83"/>
    </row>
    <row r="681280" spans="16:16" x14ac:dyDescent="0.3">
      <c r="P681280" s="83"/>
    </row>
    <row r="681281" spans="16:16" x14ac:dyDescent="0.3">
      <c r="P681281" s="83"/>
    </row>
    <row r="681282" spans="16:16" x14ac:dyDescent="0.3">
      <c r="P681282" s="83"/>
    </row>
    <row r="681283" spans="16:16" x14ac:dyDescent="0.3">
      <c r="P681283" s="83"/>
    </row>
    <row r="681284" spans="16:16" x14ac:dyDescent="0.3">
      <c r="P681284" s="83"/>
    </row>
    <row r="681285" spans="16:16" x14ac:dyDescent="0.3">
      <c r="P681285" s="83"/>
    </row>
    <row r="681286" spans="16:16" x14ac:dyDescent="0.3">
      <c r="P681286" s="83"/>
    </row>
    <row r="681287" spans="16:16" x14ac:dyDescent="0.3">
      <c r="P681287" s="83"/>
    </row>
    <row r="681288" spans="16:16" x14ac:dyDescent="0.3">
      <c r="P681288" s="83"/>
    </row>
    <row r="681289" spans="16:16" x14ac:dyDescent="0.3">
      <c r="P681289" s="83"/>
    </row>
    <row r="681290" spans="16:16" x14ac:dyDescent="0.3">
      <c r="P681290" s="83"/>
    </row>
    <row r="681291" spans="16:16" x14ac:dyDescent="0.3">
      <c r="P681291" s="83"/>
    </row>
    <row r="681292" spans="16:16" x14ac:dyDescent="0.3">
      <c r="P681292" s="83"/>
    </row>
    <row r="681293" spans="16:16" x14ac:dyDescent="0.3">
      <c r="P681293" s="83"/>
    </row>
    <row r="681294" spans="16:16" x14ac:dyDescent="0.3">
      <c r="P681294" s="83"/>
    </row>
    <row r="681295" spans="16:16" x14ac:dyDescent="0.3">
      <c r="P681295" s="83"/>
    </row>
    <row r="681296" spans="16:16" x14ac:dyDescent="0.3">
      <c r="P681296" s="83"/>
    </row>
    <row r="681297" spans="16:16" x14ac:dyDescent="0.3">
      <c r="P681297" s="83"/>
    </row>
    <row r="681298" spans="16:16" x14ac:dyDescent="0.3">
      <c r="P681298" s="83"/>
    </row>
    <row r="681299" spans="16:16" x14ac:dyDescent="0.3">
      <c r="P681299" s="83"/>
    </row>
    <row r="681300" spans="16:16" x14ac:dyDescent="0.3">
      <c r="P681300" s="83"/>
    </row>
    <row r="681301" spans="16:16" x14ac:dyDescent="0.3">
      <c r="P681301" s="83"/>
    </row>
    <row r="681302" spans="16:16" x14ac:dyDescent="0.3">
      <c r="P681302" s="83"/>
    </row>
    <row r="681303" spans="16:16" x14ac:dyDescent="0.3">
      <c r="P681303" s="83"/>
    </row>
    <row r="681304" spans="16:16" x14ac:dyDescent="0.3">
      <c r="P681304" s="83"/>
    </row>
    <row r="681305" spans="16:16" x14ac:dyDescent="0.3">
      <c r="P681305" s="83"/>
    </row>
    <row r="681306" spans="16:16" x14ac:dyDescent="0.3">
      <c r="P681306" s="83"/>
    </row>
    <row r="681307" spans="16:16" x14ac:dyDescent="0.3">
      <c r="P681307" s="83"/>
    </row>
    <row r="681308" spans="16:16" x14ac:dyDescent="0.3">
      <c r="P681308" s="83"/>
    </row>
    <row r="681309" spans="16:16" x14ac:dyDescent="0.3">
      <c r="P681309" s="83"/>
    </row>
    <row r="681310" spans="16:16" x14ac:dyDescent="0.3">
      <c r="P681310" s="83"/>
    </row>
    <row r="681311" spans="16:16" x14ac:dyDescent="0.3">
      <c r="P681311" s="83"/>
    </row>
    <row r="681312" spans="16:16" x14ac:dyDescent="0.3">
      <c r="P681312" s="83"/>
    </row>
    <row r="681313" spans="16:16" x14ac:dyDescent="0.3">
      <c r="P681313" s="83"/>
    </row>
    <row r="681314" spans="16:16" x14ac:dyDescent="0.3">
      <c r="P681314" s="83"/>
    </row>
    <row r="681315" spans="16:16" x14ac:dyDescent="0.3">
      <c r="P681315" s="83"/>
    </row>
    <row r="681316" spans="16:16" x14ac:dyDescent="0.3">
      <c r="P681316" s="83"/>
    </row>
    <row r="681317" spans="16:16" x14ac:dyDescent="0.3">
      <c r="P681317" s="83"/>
    </row>
    <row r="681318" spans="16:16" x14ac:dyDescent="0.3">
      <c r="P681318" s="83"/>
    </row>
    <row r="681319" spans="16:16" x14ac:dyDescent="0.3">
      <c r="P681319" s="83"/>
    </row>
    <row r="681320" spans="16:16" x14ac:dyDescent="0.3">
      <c r="P681320" s="83"/>
    </row>
    <row r="681321" spans="16:16" x14ac:dyDescent="0.3">
      <c r="P681321" s="83"/>
    </row>
    <row r="681322" spans="16:16" x14ac:dyDescent="0.3">
      <c r="P681322" s="83"/>
    </row>
    <row r="681323" spans="16:16" x14ac:dyDescent="0.3">
      <c r="P681323" s="83"/>
    </row>
    <row r="681324" spans="16:16" x14ac:dyDescent="0.3">
      <c r="P681324" s="83"/>
    </row>
    <row r="681325" spans="16:16" x14ac:dyDescent="0.3">
      <c r="P681325" s="83"/>
    </row>
    <row r="681326" spans="16:16" x14ac:dyDescent="0.3">
      <c r="P681326" s="83"/>
    </row>
    <row r="681327" spans="16:16" x14ac:dyDescent="0.3">
      <c r="P681327" s="83"/>
    </row>
    <row r="681328" spans="16:16" x14ac:dyDescent="0.3">
      <c r="P681328" s="83"/>
    </row>
    <row r="681329" spans="16:16" x14ac:dyDescent="0.3">
      <c r="P681329" s="83"/>
    </row>
    <row r="681330" spans="16:16" x14ac:dyDescent="0.3">
      <c r="P681330" s="83"/>
    </row>
    <row r="681331" spans="16:16" x14ac:dyDescent="0.3">
      <c r="P681331" s="83"/>
    </row>
    <row r="681332" spans="16:16" x14ac:dyDescent="0.3">
      <c r="P681332" s="83"/>
    </row>
    <row r="681333" spans="16:16" x14ac:dyDescent="0.3">
      <c r="P681333" s="83"/>
    </row>
    <row r="681334" spans="16:16" x14ac:dyDescent="0.3">
      <c r="P681334" s="83"/>
    </row>
    <row r="681335" spans="16:16" x14ac:dyDescent="0.3">
      <c r="P681335" s="83"/>
    </row>
    <row r="681336" spans="16:16" x14ac:dyDescent="0.3">
      <c r="P681336" s="83"/>
    </row>
    <row r="681337" spans="16:16" x14ac:dyDescent="0.3">
      <c r="P681337" s="83"/>
    </row>
    <row r="681338" spans="16:16" x14ac:dyDescent="0.3">
      <c r="P681338" s="83"/>
    </row>
    <row r="681339" spans="16:16" x14ac:dyDescent="0.3">
      <c r="P681339" s="83"/>
    </row>
    <row r="681340" spans="16:16" x14ac:dyDescent="0.3">
      <c r="P681340" s="83"/>
    </row>
    <row r="681341" spans="16:16" x14ac:dyDescent="0.3">
      <c r="P681341" s="83"/>
    </row>
    <row r="681342" spans="16:16" x14ac:dyDescent="0.3">
      <c r="P681342" s="83"/>
    </row>
    <row r="681343" spans="16:16" x14ac:dyDescent="0.3">
      <c r="P681343" s="83"/>
    </row>
    <row r="681344" spans="16:16" x14ac:dyDescent="0.3">
      <c r="P681344" s="83"/>
    </row>
    <row r="681345" spans="16:16" x14ac:dyDescent="0.3">
      <c r="P681345" s="83"/>
    </row>
    <row r="681346" spans="16:16" x14ac:dyDescent="0.3">
      <c r="P681346" s="83"/>
    </row>
    <row r="681347" spans="16:16" x14ac:dyDescent="0.3">
      <c r="P681347" s="83"/>
    </row>
    <row r="681348" spans="16:16" x14ac:dyDescent="0.3">
      <c r="P681348" s="83"/>
    </row>
    <row r="681349" spans="16:16" x14ac:dyDescent="0.3">
      <c r="P681349" s="83"/>
    </row>
    <row r="681350" spans="16:16" x14ac:dyDescent="0.3">
      <c r="P681350" s="83"/>
    </row>
    <row r="681351" spans="16:16" x14ac:dyDescent="0.3">
      <c r="P681351" s="83"/>
    </row>
    <row r="681352" spans="16:16" x14ac:dyDescent="0.3">
      <c r="P681352" s="83"/>
    </row>
    <row r="681353" spans="16:16" x14ac:dyDescent="0.3">
      <c r="P681353" s="83"/>
    </row>
    <row r="681354" spans="16:16" x14ac:dyDescent="0.3">
      <c r="P681354" s="83"/>
    </row>
    <row r="681355" spans="16:16" x14ac:dyDescent="0.3">
      <c r="P681355" s="83"/>
    </row>
    <row r="681356" spans="16:16" x14ac:dyDescent="0.3">
      <c r="P681356" s="83"/>
    </row>
    <row r="681357" spans="16:16" x14ac:dyDescent="0.3">
      <c r="P681357" s="83"/>
    </row>
    <row r="681358" spans="16:16" x14ac:dyDescent="0.3">
      <c r="P681358" s="83"/>
    </row>
    <row r="681359" spans="16:16" x14ac:dyDescent="0.3">
      <c r="P681359" s="83"/>
    </row>
    <row r="681360" spans="16:16" x14ac:dyDescent="0.3">
      <c r="P681360" s="83"/>
    </row>
    <row r="681361" spans="16:16" x14ac:dyDescent="0.3">
      <c r="P681361" s="83"/>
    </row>
    <row r="681362" spans="16:16" x14ac:dyDescent="0.3">
      <c r="P681362" s="83"/>
    </row>
    <row r="681363" spans="16:16" x14ac:dyDescent="0.3">
      <c r="P681363" s="83"/>
    </row>
    <row r="681364" spans="16:16" x14ac:dyDescent="0.3">
      <c r="P681364" s="83"/>
    </row>
    <row r="681365" spans="16:16" x14ac:dyDescent="0.3">
      <c r="P681365" s="83"/>
    </row>
    <row r="681366" spans="16:16" x14ac:dyDescent="0.3">
      <c r="P681366" s="83"/>
    </row>
    <row r="681367" spans="16:16" x14ac:dyDescent="0.3">
      <c r="P681367" s="83"/>
    </row>
    <row r="681368" spans="16:16" x14ac:dyDescent="0.3">
      <c r="P681368" s="83"/>
    </row>
    <row r="681369" spans="16:16" x14ac:dyDescent="0.3">
      <c r="P681369" s="83"/>
    </row>
    <row r="681370" spans="16:16" x14ac:dyDescent="0.3">
      <c r="P681370" s="83"/>
    </row>
    <row r="681371" spans="16:16" x14ac:dyDescent="0.3">
      <c r="P681371" s="83"/>
    </row>
    <row r="681372" spans="16:16" x14ac:dyDescent="0.3">
      <c r="P681372" s="83"/>
    </row>
    <row r="681373" spans="16:16" x14ac:dyDescent="0.3">
      <c r="P681373" s="83"/>
    </row>
    <row r="681374" spans="16:16" x14ac:dyDescent="0.3">
      <c r="P681374" s="83"/>
    </row>
    <row r="681375" spans="16:16" x14ac:dyDescent="0.3">
      <c r="P681375" s="83"/>
    </row>
    <row r="681376" spans="16:16" x14ac:dyDescent="0.3">
      <c r="P681376" s="83"/>
    </row>
    <row r="681377" spans="16:16" x14ac:dyDescent="0.3">
      <c r="P681377" s="83"/>
    </row>
    <row r="681378" spans="16:16" x14ac:dyDescent="0.3">
      <c r="P681378" s="83"/>
    </row>
    <row r="681379" spans="16:16" x14ac:dyDescent="0.3">
      <c r="P681379" s="83"/>
    </row>
    <row r="681380" spans="16:16" x14ac:dyDescent="0.3">
      <c r="P681380" s="83"/>
    </row>
    <row r="681381" spans="16:16" x14ac:dyDescent="0.3">
      <c r="P681381" s="83"/>
    </row>
    <row r="681382" spans="16:16" x14ac:dyDescent="0.3">
      <c r="P681382" s="83"/>
    </row>
    <row r="681383" spans="16:16" x14ac:dyDescent="0.3">
      <c r="P681383" s="83"/>
    </row>
    <row r="681384" spans="16:16" x14ac:dyDescent="0.3">
      <c r="P681384" s="83"/>
    </row>
    <row r="681385" spans="16:16" x14ac:dyDescent="0.3">
      <c r="P681385" s="83"/>
    </row>
    <row r="681386" spans="16:16" x14ac:dyDescent="0.3">
      <c r="P681386" s="83"/>
    </row>
    <row r="681387" spans="16:16" x14ac:dyDescent="0.3">
      <c r="P681387" s="83"/>
    </row>
    <row r="681388" spans="16:16" x14ac:dyDescent="0.3">
      <c r="P681388" s="83"/>
    </row>
    <row r="681389" spans="16:16" x14ac:dyDescent="0.3">
      <c r="P681389" s="83"/>
    </row>
    <row r="681390" spans="16:16" x14ac:dyDescent="0.3">
      <c r="P681390" s="83"/>
    </row>
    <row r="681391" spans="16:16" x14ac:dyDescent="0.3">
      <c r="P681391" s="83"/>
    </row>
    <row r="681392" spans="16:16" x14ac:dyDescent="0.3">
      <c r="P681392" s="83"/>
    </row>
    <row r="681393" spans="16:16" x14ac:dyDescent="0.3">
      <c r="P681393" s="83"/>
    </row>
    <row r="681394" spans="16:16" x14ac:dyDescent="0.3">
      <c r="P681394" s="83"/>
    </row>
    <row r="681395" spans="16:16" x14ac:dyDescent="0.3">
      <c r="P681395" s="83"/>
    </row>
    <row r="681396" spans="16:16" x14ac:dyDescent="0.3">
      <c r="P681396" s="83"/>
    </row>
    <row r="681397" spans="16:16" x14ac:dyDescent="0.3">
      <c r="P681397" s="83"/>
    </row>
    <row r="681398" spans="16:16" x14ac:dyDescent="0.3">
      <c r="P681398" s="83"/>
    </row>
    <row r="681399" spans="16:16" x14ac:dyDescent="0.3">
      <c r="P681399" s="83"/>
    </row>
    <row r="681400" spans="16:16" x14ac:dyDescent="0.3">
      <c r="P681400" s="83"/>
    </row>
    <row r="681401" spans="16:16" x14ac:dyDescent="0.3">
      <c r="P681401" s="83"/>
    </row>
    <row r="681402" spans="16:16" x14ac:dyDescent="0.3">
      <c r="P681402" s="83"/>
    </row>
    <row r="681403" spans="16:16" x14ac:dyDescent="0.3">
      <c r="P681403" s="83"/>
    </row>
    <row r="681404" spans="16:16" x14ac:dyDescent="0.3">
      <c r="P681404" s="83"/>
    </row>
    <row r="681405" spans="16:16" x14ac:dyDescent="0.3">
      <c r="P681405" s="83"/>
    </row>
    <row r="681406" spans="16:16" x14ac:dyDescent="0.3">
      <c r="P681406" s="83"/>
    </row>
    <row r="681407" spans="16:16" x14ac:dyDescent="0.3">
      <c r="P681407" s="83"/>
    </row>
    <row r="681408" spans="16:16" x14ac:dyDescent="0.3">
      <c r="P681408" s="83"/>
    </row>
    <row r="681409" spans="16:16" x14ac:dyDescent="0.3">
      <c r="P681409" s="83"/>
    </row>
    <row r="681410" spans="16:16" x14ac:dyDescent="0.3">
      <c r="P681410" s="83"/>
    </row>
    <row r="681411" spans="16:16" x14ac:dyDescent="0.3">
      <c r="P681411" s="83"/>
    </row>
    <row r="681412" spans="16:16" x14ac:dyDescent="0.3">
      <c r="P681412" s="83"/>
    </row>
    <row r="681413" spans="16:16" x14ac:dyDescent="0.3">
      <c r="P681413" s="83"/>
    </row>
    <row r="681414" spans="16:16" x14ac:dyDescent="0.3">
      <c r="P681414" s="83"/>
    </row>
    <row r="681415" spans="16:16" x14ac:dyDescent="0.3">
      <c r="P681415" s="83"/>
    </row>
    <row r="681416" spans="16:16" x14ac:dyDescent="0.3">
      <c r="P681416" s="83"/>
    </row>
    <row r="681417" spans="16:16" x14ac:dyDescent="0.3">
      <c r="P681417" s="83"/>
    </row>
    <row r="681418" spans="16:16" x14ac:dyDescent="0.3">
      <c r="P681418" s="83"/>
    </row>
    <row r="681419" spans="16:16" x14ac:dyDescent="0.3">
      <c r="P681419" s="83"/>
    </row>
    <row r="681420" spans="16:16" x14ac:dyDescent="0.3">
      <c r="P681420" s="83"/>
    </row>
    <row r="681421" spans="16:16" x14ac:dyDescent="0.3">
      <c r="P681421" s="83"/>
    </row>
    <row r="681422" spans="16:16" x14ac:dyDescent="0.3">
      <c r="P681422" s="83"/>
    </row>
    <row r="681423" spans="16:16" x14ac:dyDescent="0.3">
      <c r="P681423" s="83"/>
    </row>
    <row r="681424" spans="16:16" x14ac:dyDescent="0.3">
      <c r="P681424" s="83"/>
    </row>
    <row r="681425" spans="16:16" x14ac:dyDescent="0.3">
      <c r="P681425" s="83"/>
    </row>
    <row r="681426" spans="16:16" x14ac:dyDescent="0.3">
      <c r="P681426" s="83"/>
    </row>
    <row r="681427" spans="16:16" x14ac:dyDescent="0.3">
      <c r="P681427" s="83"/>
    </row>
    <row r="681428" spans="16:16" x14ac:dyDescent="0.3">
      <c r="P681428" s="83"/>
    </row>
    <row r="681429" spans="16:16" x14ac:dyDescent="0.3">
      <c r="P681429" s="83"/>
    </row>
    <row r="681430" spans="16:16" x14ac:dyDescent="0.3">
      <c r="P681430" s="83"/>
    </row>
    <row r="681431" spans="16:16" x14ac:dyDescent="0.3">
      <c r="P681431" s="83"/>
    </row>
    <row r="681432" spans="16:16" x14ac:dyDescent="0.3">
      <c r="P681432" s="83"/>
    </row>
    <row r="681433" spans="16:16" x14ac:dyDescent="0.3">
      <c r="P681433" s="83"/>
    </row>
    <row r="681434" spans="16:16" x14ac:dyDescent="0.3">
      <c r="P681434" s="83"/>
    </row>
    <row r="681435" spans="16:16" x14ac:dyDescent="0.3">
      <c r="P681435" s="83"/>
    </row>
    <row r="681436" spans="16:16" x14ac:dyDescent="0.3">
      <c r="P681436" s="83"/>
    </row>
    <row r="681437" spans="16:16" x14ac:dyDescent="0.3">
      <c r="P681437" s="83"/>
    </row>
    <row r="681438" spans="16:16" x14ac:dyDescent="0.3">
      <c r="P681438" s="83"/>
    </row>
    <row r="681439" spans="16:16" x14ac:dyDescent="0.3">
      <c r="P681439" s="83"/>
    </row>
    <row r="681440" spans="16:16" x14ac:dyDescent="0.3">
      <c r="P681440" s="83"/>
    </row>
    <row r="681441" spans="16:16" x14ac:dyDescent="0.3">
      <c r="P681441" s="83"/>
    </row>
    <row r="681442" spans="16:16" x14ac:dyDescent="0.3">
      <c r="P681442" s="83"/>
    </row>
    <row r="681443" spans="16:16" x14ac:dyDescent="0.3">
      <c r="P681443" s="83"/>
    </row>
    <row r="681444" spans="16:16" x14ac:dyDescent="0.3">
      <c r="P681444" s="83"/>
    </row>
    <row r="681445" spans="16:16" x14ac:dyDescent="0.3">
      <c r="P681445" s="83"/>
    </row>
    <row r="681446" spans="16:16" x14ac:dyDescent="0.3">
      <c r="P681446" s="83"/>
    </row>
    <row r="681447" spans="16:16" x14ac:dyDescent="0.3">
      <c r="P681447" s="83"/>
    </row>
    <row r="681448" spans="16:16" x14ac:dyDescent="0.3">
      <c r="P681448" s="83"/>
    </row>
    <row r="681449" spans="16:16" x14ac:dyDescent="0.3">
      <c r="P681449" s="83"/>
    </row>
    <row r="681450" spans="16:16" x14ac:dyDescent="0.3">
      <c r="P681450" s="83"/>
    </row>
    <row r="681451" spans="16:16" x14ac:dyDescent="0.3">
      <c r="P681451" s="83"/>
    </row>
    <row r="681452" spans="16:16" x14ac:dyDescent="0.3">
      <c r="P681452" s="83"/>
    </row>
    <row r="681453" spans="16:16" x14ac:dyDescent="0.3">
      <c r="P681453" s="83"/>
    </row>
    <row r="681454" spans="16:16" x14ac:dyDescent="0.3">
      <c r="P681454" s="83"/>
    </row>
    <row r="681455" spans="16:16" x14ac:dyDescent="0.3">
      <c r="P681455" s="83"/>
    </row>
    <row r="681456" spans="16:16" x14ac:dyDescent="0.3">
      <c r="P681456" s="83"/>
    </row>
    <row r="681457" spans="16:16" x14ac:dyDescent="0.3">
      <c r="P681457" s="83"/>
    </row>
    <row r="681458" spans="16:16" x14ac:dyDescent="0.3">
      <c r="P681458" s="83"/>
    </row>
    <row r="681459" spans="16:16" x14ac:dyDescent="0.3">
      <c r="P681459" s="83"/>
    </row>
    <row r="681460" spans="16:16" x14ac:dyDescent="0.3">
      <c r="P681460" s="83"/>
    </row>
    <row r="681461" spans="16:16" x14ac:dyDescent="0.3">
      <c r="P681461" s="83"/>
    </row>
    <row r="681462" spans="16:16" x14ac:dyDescent="0.3">
      <c r="P681462" s="83"/>
    </row>
    <row r="681463" spans="16:16" x14ac:dyDescent="0.3">
      <c r="P681463" s="83"/>
    </row>
    <row r="681464" spans="16:16" x14ac:dyDescent="0.3">
      <c r="P681464" s="83"/>
    </row>
    <row r="681465" spans="16:16" x14ac:dyDescent="0.3">
      <c r="P681465" s="83"/>
    </row>
    <row r="681466" spans="16:16" x14ac:dyDescent="0.3">
      <c r="P681466" s="83"/>
    </row>
    <row r="681467" spans="16:16" x14ac:dyDescent="0.3">
      <c r="P681467" s="83"/>
    </row>
    <row r="681468" spans="16:16" x14ac:dyDescent="0.3">
      <c r="P681468" s="83"/>
    </row>
    <row r="681469" spans="16:16" x14ac:dyDescent="0.3">
      <c r="P681469" s="83"/>
    </row>
    <row r="681470" spans="16:16" x14ac:dyDescent="0.3">
      <c r="P681470" s="83"/>
    </row>
    <row r="681471" spans="16:16" x14ac:dyDescent="0.3">
      <c r="P681471" s="83"/>
    </row>
    <row r="681472" spans="16:16" x14ac:dyDescent="0.3">
      <c r="P681472" s="83"/>
    </row>
    <row r="681473" spans="16:16" x14ac:dyDescent="0.3">
      <c r="P681473" s="83"/>
    </row>
    <row r="681474" spans="16:16" x14ac:dyDescent="0.3">
      <c r="P681474" s="83"/>
    </row>
    <row r="681475" spans="16:16" x14ac:dyDescent="0.3">
      <c r="P681475" s="83"/>
    </row>
    <row r="681476" spans="16:16" x14ac:dyDescent="0.3">
      <c r="P681476" s="83"/>
    </row>
    <row r="681477" spans="16:16" x14ac:dyDescent="0.3">
      <c r="P681477" s="83"/>
    </row>
    <row r="681478" spans="16:16" x14ac:dyDescent="0.3">
      <c r="P681478" s="83"/>
    </row>
    <row r="681479" spans="16:16" x14ac:dyDescent="0.3">
      <c r="P681479" s="83"/>
    </row>
    <row r="681480" spans="16:16" x14ac:dyDescent="0.3">
      <c r="P681480" s="83"/>
    </row>
    <row r="681481" spans="16:16" x14ac:dyDescent="0.3">
      <c r="P681481" s="83"/>
    </row>
    <row r="681482" spans="16:16" x14ac:dyDescent="0.3">
      <c r="P681482" s="83"/>
    </row>
    <row r="681483" spans="16:16" x14ac:dyDescent="0.3">
      <c r="P681483" s="83"/>
    </row>
    <row r="681484" spans="16:16" x14ac:dyDescent="0.3">
      <c r="P681484" s="83"/>
    </row>
    <row r="681485" spans="16:16" x14ac:dyDescent="0.3">
      <c r="P681485" s="83"/>
    </row>
    <row r="681486" spans="16:16" x14ac:dyDescent="0.3">
      <c r="P681486" s="83"/>
    </row>
    <row r="681487" spans="16:16" x14ac:dyDescent="0.3">
      <c r="P681487" s="83"/>
    </row>
    <row r="681488" spans="16:16" x14ac:dyDescent="0.3">
      <c r="P681488" s="83"/>
    </row>
    <row r="681489" spans="16:16" x14ac:dyDescent="0.3">
      <c r="P681489" s="83"/>
    </row>
    <row r="681490" spans="16:16" x14ac:dyDescent="0.3">
      <c r="P681490" s="83"/>
    </row>
    <row r="681491" spans="16:16" x14ac:dyDescent="0.3">
      <c r="P681491" s="83"/>
    </row>
    <row r="681492" spans="16:16" x14ac:dyDescent="0.3">
      <c r="P681492" s="83"/>
    </row>
    <row r="681493" spans="16:16" x14ac:dyDescent="0.3">
      <c r="P681493" s="83"/>
    </row>
    <row r="681494" spans="16:16" x14ac:dyDescent="0.3">
      <c r="P681494" s="83"/>
    </row>
    <row r="681495" spans="16:16" x14ac:dyDescent="0.3">
      <c r="P681495" s="83"/>
    </row>
    <row r="681496" spans="16:16" x14ac:dyDescent="0.3">
      <c r="P681496" s="83"/>
    </row>
    <row r="681497" spans="16:16" x14ac:dyDescent="0.3">
      <c r="P681497" s="83"/>
    </row>
    <row r="681498" spans="16:16" x14ac:dyDescent="0.3">
      <c r="P681498" s="83"/>
    </row>
    <row r="681499" spans="16:16" x14ac:dyDescent="0.3">
      <c r="P681499" s="83"/>
    </row>
    <row r="681500" spans="16:16" x14ac:dyDescent="0.3">
      <c r="P681500" s="83"/>
    </row>
    <row r="681501" spans="16:16" x14ac:dyDescent="0.3">
      <c r="P681501" s="83"/>
    </row>
    <row r="681502" spans="16:16" x14ac:dyDescent="0.3">
      <c r="P681502" s="83"/>
    </row>
    <row r="681503" spans="16:16" x14ac:dyDescent="0.3">
      <c r="P681503" s="83"/>
    </row>
    <row r="681504" spans="16:16" x14ac:dyDescent="0.3">
      <c r="P681504" s="83"/>
    </row>
    <row r="681505" spans="16:16" x14ac:dyDescent="0.3">
      <c r="P681505" s="83"/>
    </row>
    <row r="681506" spans="16:16" x14ac:dyDescent="0.3">
      <c r="P681506" s="83"/>
    </row>
    <row r="681507" spans="16:16" x14ac:dyDescent="0.3">
      <c r="P681507" s="83"/>
    </row>
    <row r="681508" spans="16:16" x14ac:dyDescent="0.3">
      <c r="P681508" s="83"/>
    </row>
    <row r="681509" spans="16:16" x14ac:dyDescent="0.3">
      <c r="P681509" s="83"/>
    </row>
    <row r="681510" spans="16:16" x14ac:dyDescent="0.3">
      <c r="P681510" s="83"/>
    </row>
    <row r="681511" spans="16:16" x14ac:dyDescent="0.3">
      <c r="P681511" s="83"/>
    </row>
    <row r="681512" spans="16:16" x14ac:dyDescent="0.3">
      <c r="P681512" s="83"/>
    </row>
    <row r="681513" spans="16:16" x14ac:dyDescent="0.3">
      <c r="P681513" s="83"/>
    </row>
    <row r="681514" spans="16:16" x14ac:dyDescent="0.3">
      <c r="P681514" s="83"/>
    </row>
    <row r="681515" spans="16:16" x14ac:dyDescent="0.3">
      <c r="P681515" s="83"/>
    </row>
    <row r="681516" spans="16:16" x14ac:dyDescent="0.3">
      <c r="P681516" s="83"/>
    </row>
    <row r="681517" spans="16:16" x14ac:dyDescent="0.3">
      <c r="P681517" s="83"/>
    </row>
    <row r="681518" spans="16:16" x14ac:dyDescent="0.3">
      <c r="P681518" s="83"/>
    </row>
    <row r="681519" spans="16:16" x14ac:dyDescent="0.3">
      <c r="P681519" s="83"/>
    </row>
    <row r="681520" spans="16:16" x14ac:dyDescent="0.3">
      <c r="P681520" s="83"/>
    </row>
    <row r="681521" spans="16:16" x14ac:dyDescent="0.3">
      <c r="P681521" s="83"/>
    </row>
    <row r="681522" spans="16:16" x14ac:dyDescent="0.3">
      <c r="P681522" s="83"/>
    </row>
    <row r="681523" spans="16:16" x14ac:dyDescent="0.3">
      <c r="P681523" s="83"/>
    </row>
    <row r="681524" spans="16:16" x14ac:dyDescent="0.3">
      <c r="P681524" s="83"/>
    </row>
    <row r="681525" spans="16:16" x14ac:dyDescent="0.3">
      <c r="P681525" s="83"/>
    </row>
    <row r="681526" spans="16:16" x14ac:dyDescent="0.3">
      <c r="P681526" s="83"/>
    </row>
    <row r="681527" spans="16:16" x14ac:dyDescent="0.3">
      <c r="P681527" s="83"/>
    </row>
    <row r="681528" spans="16:16" x14ac:dyDescent="0.3">
      <c r="P681528" s="83"/>
    </row>
    <row r="681529" spans="16:16" x14ac:dyDescent="0.3">
      <c r="P681529" s="83"/>
    </row>
    <row r="681530" spans="16:16" x14ac:dyDescent="0.3">
      <c r="P681530" s="83"/>
    </row>
    <row r="681531" spans="16:16" x14ac:dyDescent="0.3">
      <c r="P681531" s="83"/>
    </row>
    <row r="681532" spans="16:16" x14ac:dyDescent="0.3">
      <c r="P681532" s="83"/>
    </row>
    <row r="681533" spans="16:16" x14ac:dyDescent="0.3">
      <c r="P681533" s="83"/>
    </row>
    <row r="681534" spans="16:16" x14ac:dyDescent="0.3">
      <c r="P681534" s="83"/>
    </row>
    <row r="681535" spans="16:16" x14ac:dyDescent="0.3">
      <c r="P681535" s="83"/>
    </row>
    <row r="681536" spans="16:16" x14ac:dyDescent="0.3">
      <c r="P681536" s="83"/>
    </row>
    <row r="681537" spans="16:16" x14ac:dyDescent="0.3">
      <c r="P681537" s="83"/>
    </row>
    <row r="681538" spans="16:16" x14ac:dyDescent="0.3">
      <c r="P681538" s="83"/>
    </row>
    <row r="681539" spans="16:16" x14ac:dyDescent="0.3">
      <c r="P681539" s="83"/>
    </row>
    <row r="681540" spans="16:16" x14ac:dyDescent="0.3">
      <c r="P681540" s="83"/>
    </row>
    <row r="681541" spans="16:16" x14ac:dyDescent="0.3">
      <c r="P681541" s="83"/>
    </row>
    <row r="681542" spans="16:16" x14ac:dyDescent="0.3">
      <c r="P681542" s="83"/>
    </row>
    <row r="681543" spans="16:16" x14ac:dyDescent="0.3">
      <c r="P681543" s="83"/>
    </row>
    <row r="681544" spans="16:16" x14ac:dyDescent="0.3">
      <c r="P681544" s="83"/>
    </row>
    <row r="681545" spans="16:16" x14ac:dyDescent="0.3">
      <c r="P681545" s="83"/>
    </row>
    <row r="681546" spans="16:16" x14ac:dyDescent="0.3">
      <c r="P681546" s="83"/>
    </row>
    <row r="681547" spans="16:16" x14ac:dyDescent="0.3">
      <c r="P681547" s="83"/>
    </row>
    <row r="681548" spans="16:16" x14ac:dyDescent="0.3">
      <c r="P681548" s="83"/>
    </row>
    <row r="681549" spans="16:16" x14ac:dyDescent="0.3">
      <c r="P681549" s="83"/>
    </row>
    <row r="681550" spans="16:16" x14ac:dyDescent="0.3">
      <c r="P681550" s="83"/>
    </row>
    <row r="681551" spans="16:16" x14ac:dyDescent="0.3">
      <c r="P681551" s="83"/>
    </row>
    <row r="681552" spans="16:16" x14ac:dyDescent="0.3">
      <c r="P681552" s="83"/>
    </row>
    <row r="681553" spans="16:16" x14ac:dyDescent="0.3">
      <c r="P681553" s="83"/>
    </row>
    <row r="681554" spans="16:16" x14ac:dyDescent="0.3">
      <c r="P681554" s="83"/>
    </row>
    <row r="681555" spans="16:16" x14ac:dyDescent="0.3">
      <c r="P681555" s="83"/>
    </row>
    <row r="681556" spans="16:16" x14ac:dyDescent="0.3">
      <c r="P681556" s="83"/>
    </row>
    <row r="681557" spans="16:16" x14ac:dyDescent="0.3">
      <c r="P681557" s="83"/>
    </row>
    <row r="681558" spans="16:16" x14ac:dyDescent="0.3">
      <c r="P681558" s="83"/>
    </row>
    <row r="681559" spans="16:16" x14ac:dyDescent="0.3">
      <c r="P681559" s="83"/>
    </row>
    <row r="681560" spans="16:16" x14ac:dyDescent="0.3">
      <c r="P681560" s="83"/>
    </row>
    <row r="681561" spans="16:16" x14ac:dyDescent="0.3">
      <c r="P681561" s="83"/>
    </row>
    <row r="681562" spans="16:16" x14ac:dyDescent="0.3">
      <c r="P681562" s="83"/>
    </row>
    <row r="681563" spans="16:16" x14ac:dyDescent="0.3">
      <c r="P681563" s="83"/>
    </row>
    <row r="681564" spans="16:16" x14ac:dyDescent="0.3">
      <c r="P681564" s="83"/>
    </row>
    <row r="681565" spans="16:16" x14ac:dyDescent="0.3">
      <c r="P681565" s="83"/>
    </row>
    <row r="681566" spans="16:16" x14ac:dyDescent="0.3">
      <c r="P681566" s="83"/>
    </row>
    <row r="681567" spans="16:16" x14ac:dyDescent="0.3">
      <c r="P681567" s="83"/>
    </row>
    <row r="681568" spans="16:16" x14ac:dyDescent="0.3">
      <c r="P681568" s="83"/>
    </row>
    <row r="681569" spans="16:16" x14ac:dyDescent="0.3">
      <c r="P681569" s="83"/>
    </row>
    <row r="681570" spans="16:16" x14ac:dyDescent="0.3">
      <c r="P681570" s="83"/>
    </row>
    <row r="681571" spans="16:16" x14ac:dyDescent="0.3">
      <c r="P681571" s="83"/>
    </row>
    <row r="681572" spans="16:16" x14ac:dyDescent="0.3">
      <c r="P681572" s="83"/>
    </row>
    <row r="681573" spans="16:16" x14ac:dyDescent="0.3">
      <c r="P681573" s="83"/>
    </row>
    <row r="681574" spans="16:16" x14ac:dyDescent="0.3">
      <c r="P681574" s="83"/>
    </row>
    <row r="681575" spans="16:16" x14ac:dyDescent="0.3">
      <c r="P681575" s="83"/>
    </row>
    <row r="681576" spans="16:16" x14ac:dyDescent="0.3">
      <c r="P681576" s="83"/>
    </row>
    <row r="681577" spans="16:16" x14ac:dyDescent="0.3">
      <c r="P681577" s="83"/>
    </row>
    <row r="681578" spans="16:16" x14ac:dyDescent="0.3">
      <c r="P681578" s="83"/>
    </row>
    <row r="681579" spans="16:16" x14ac:dyDescent="0.3">
      <c r="P681579" s="83"/>
    </row>
    <row r="681580" spans="16:16" x14ac:dyDescent="0.3">
      <c r="P681580" s="83"/>
    </row>
    <row r="681581" spans="16:16" x14ac:dyDescent="0.3">
      <c r="P681581" s="83"/>
    </row>
    <row r="681582" spans="16:16" x14ac:dyDescent="0.3">
      <c r="P681582" s="83"/>
    </row>
    <row r="681583" spans="16:16" x14ac:dyDescent="0.3">
      <c r="P681583" s="83"/>
    </row>
    <row r="681584" spans="16:16" x14ac:dyDescent="0.3">
      <c r="P681584" s="83"/>
    </row>
    <row r="681585" spans="16:16" x14ac:dyDescent="0.3">
      <c r="P681585" s="83"/>
    </row>
    <row r="681586" spans="16:16" x14ac:dyDescent="0.3">
      <c r="P681586" s="83"/>
    </row>
    <row r="681587" spans="16:16" x14ac:dyDescent="0.3">
      <c r="P681587" s="83"/>
    </row>
    <row r="681588" spans="16:16" x14ac:dyDescent="0.3">
      <c r="P681588" s="83"/>
    </row>
    <row r="681589" spans="16:16" x14ac:dyDescent="0.3">
      <c r="P681589" s="83"/>
    </row>
    <row r="681590" spans="16:16" x14ac:dyDescent="0.3">
      <c r="P681590" s="83"/>
    </row>
    <row r="681591" spans="16:16" x14ac:dyDescent="0.3">
      <c r="P681591" s="83"/>
    </row>
    <row r="681592" spans="16:16" x14ac:dyDescent="0.3">
      <c r="P681592" s="83"/>
    </row>
    <row r="681593" spans="16:16" x14ac:dyDescent="0.3">
      <c r="P681593" s="83"/>
    </row>
    <row r="681594" spans="16:16" x14ac:dyDescent="0.3">
      <c r="P681594" s="83"/>
    </row>
    <row r="681595" spans="16:16" x14ac:dyDescent="0.3">
      <c r="P681595" s="83"/>
    </row>
    <row r="681596" spans="16:16" x14ac:dyDescent="0.3">
      <c r="P681596" s="83"/>
    </row>
    <row r="681597" spans="16:16" x14ac:dyDescent="0.3">
      <c r="P681597" s="83"/>
    </row>
    <row r="681598" spans="16:16" x14ac:dyDescent="0.3">
      <c r="P681598" s="83"/>
    </row>
    <row r="681599" spans="16:16" x14ac:dyDescent="0.3">
      <c r="P681599" s="83"/>
    </row>
    <row r="681600" spans="16:16" x14ac:dyDescent="0.3">
      <c r="P681600" s="83"/>
    </row>
    <row r="681601" spans="16:16" x14ac:dyDescent="0.3">
      <c r="P681601" s="83"/>
    </row>
    <row r="681602" spans="16:16" x14ac:dyDescent="0.3">
      <c r="P681602" s="83"/>
    </row>
    <row r="681603" spans="16:16" x14ac:dyDescent="0.3">
      <c r="P681603" s="83"/>
    </row>
    <row r="681604" spans="16:16" x14ac:dyDescent="0.3">
      <c r="P681604" s="83"/>
    </row>
    <row r="681605" spans="16:16" x14ac:dyDescent="0.3">
      <c r="P681605" s="83"/>
    </row>
    <row r="681606" spans="16:16" x14ac:dyDescent="0.3">
      <c r="P681606" s="83"/>
    </row>
    <row r="681607" spans="16:16" x14ac:dyDescent="0.3">
      <c r="P681607" s="83"/>
    </row>
    <row r="681608" spans="16:16" x14ac:dyDescent="0.3">
      <c r="P681608" s="83"/>
    </row>
    <row r="681609" spans="16:16" x14ac:dyDescent="0.3">
      <c r="P681609" s="83"/>
    </row>
    <row r="681610" spans="16:16" x14ac:dyDescent="0.3">
      <c r="P681610" s="83"/>
    </row>
    <row r="681611" spans="16:16" x14ac:dyDescent="0.3">
      <c r="P681611" s="83"/>
    </row>
    <row r="681612" spans="16:16" x14ac:dyDescent="0.3">
      <c r="P681612" s="83"/>
    </row>
    <row r="681613" spans="16:16" x14ac:dyDescent="0.3">
      <c r="P681613" s="83"/>
    </row>
    <row r="681614" spans="16:16" x14ac:dyDescent="0.3">
      <c r="P681614" s="83"/>
    </row>
    <row r="681615" spans="16:16" x14ac:dyDescent="0.3">
      <c r="P681615" s="83"/>
    </row>
    <row r="681616" spans="16:16" x14ac:dyDescent="0.3">
      <c r="P681616" s="83"/>
    </row>
    <row r="681617" spans="16:16" x14ac:dyDescent="0.3">
      <c r="P681617" s="83"/>
    </row>
    <row r="681618" spans="16:16" x14ac:dyDescent="0.3">
      <c r="P681618" s="83"/>
    </row>
    <row r="681619" spans="16:16" x14ac:dyDescent="0.3">
      <c r="P681619" s="83"/>
    </row>
    <row r="681620" spans="16:16" x14ac:dyDescent="0.3">
      <c r="P681620" s="83"/>
    </row>
    <row r="681621" spans="16:16" x14ac:dyDescent="0.3">
      <c r="P681621" s="83"/>
    </row>
    <row r="681622" spans="16:16" x14ac:dyDescent="0.3">
      <c r="P681622" s="83"/>
    </row>
    <row r="681623" spans="16:16" x14ac:dyDescent="0.3">
      <c r="P681623" s="83"/>
    </row>
    <row r="681624" spans="16:16" x14ac:dyDescent="0.3">
      <c r="P681624" s="83"/>
    </row>
    <row r="681625" spans="16:16" x14ac:dyDescent="0.3">
      <c r="P681625" s="83"/>
    </row>
    <row r="681626" spans="16:16" x14ac:dyDescent="0.3">
      <c r="P681626" s="83"/>
    </row>
    <row r="681627" spans="16:16" x14ac:dyDescent="0.3">
      <c r="P681627" s="83"/>
    </row>
    <row r="681628" spans="16:16" x14ac:dyDescent="0.3">
      <c r="P681628" s="83"/>
    </row>
    <row r="681629" spans="16:16" x14ac:dyDescent="0.3">
      <c r="P681629" s="83"/>
    </row>
    <row r="681630" spans="16:16" x14ac:dyDescent="0.3">
      <c r="P681630" s="83"/>
    </row>
    <row r="681631" spans="16:16" x14ac:dyDescent="0.3">
      <c r="P681631" s="83"/>
    </row>
    <row r="681632" spans="16:16" x14ac:dyDescent="0.3">
      <c r="P681632" s="83"/>
    </row>
    <row r="681633" spans="16:16" x14ac:dyDescent="0.3">
      <c r="P681633" s="83"/>
    </row>
    <row r="681634" spans="16:16" x14ac:dyDescent="0.3">
      <c r="P681634" s="83"/>
    </row>
    <row r="681635" spans="16:16" x14ac:dyDescent="0.3">
      <c r="P681635" s="83"/>
    </row>
    <row r="681636" spans="16:16" x14ac:dyDescent="0.3">
      <c r="P681636" s="83"/>
    </row>
    <row r="681637" spans="16:16" x14ac:dyDescent="0.3">
      <c r="P681637" s="83"/>
    </row>
    <row r="681638" spans="16:16" x14ac:dyDescent="0.3">
      <c r="P681638" s="83"/>
    </row>
    <row r="681639" spans="16:16" x14ac:dyDescent="0.3">
      <c r="P681639" s="83"/>
    </row>
    <row r="681640" spans="16:16" x14ac:dyDescent="0.3">
      <c r="P681640" s="83"/>
    </row>
    <row r="681641" spans="16:16" x14ac:dyDescent="0.3">
      <c r="P681641" s="83"/>
    </row>
    <row r="681642" spans="16:16" x14ac:dyDescent="0.3">
      <c r="P681642" s="83"/>
    </row>
    <row r="681643" spans="16:16" x14ac:dyDescent="0.3">
      <c r="P681643" s="83"/>
    </row>
    <row r="681644" spans="16:16" x14ac:dyDescent="0.3">
      <c r="P681644" s="83"/>
    </row>
    <row r="681645" spans="16:16" x14ac:dyDescent="0.3">
      <c r="P681645" s="83"/>
    </row>
    <row r="681646" spans="16:16" x14ac:dyDescent="0.3">
      <c r="P681646" s="83"/>
    </row>
    <row r="681647" spans="16:16" x14ac:dyDescent="0.3">
      <c r="P681647" s="83"/>
    </row>
    <row r="681648" spans="16:16" x14ac:dyDescent="0.3">
      <c r="P681648" s="83"/>
    </row>
    <row r="681649" spans="16:16" x14ac:dyDescent="0.3">
      <c r="P681649" s="83"/>
    </row>
    <row r="681650" spans="16:16" x14ac:dyDescent="0.3">
      <c r="P681650" s="83"/>
    </row>
    <row r="681651" spans="16:16" x14ac:dyDescent="0.3">
      <c r="P681651" s="83"/>
    </row>
    <row r="681652" spans="16:16" x14ac:dyDescent="0.3">
      <c r="P681652" s="83"/>
    </row>
    <row r="681653" spans="16:16" x14ac:dyDescent="0.3">
      <c r="P681653" s="83"/>
    </row>
    <row r="681654" spans="16:16" x14ac:dyDescent="0.3">
      <c r="P681654" s="83"/>
    </row>
    <row r="681655" spans="16:16" x14ac:dyDescent="0.3">
      <c r="P681655" s="83"/>
    </row>
    <row r="681656" spans="16:16" x14ac:dyDescent="0.3">
      <c r="P681656" s="83"/>
    </row>
    <row r="681657" spans="16:16" x14ac:dyDescent="0.3">
      <c r="P681657" s="83"/>
    </row>
    <row r="681658" spans="16:16" x14ac:dyDescent="0.3">
      <c r="P681658" s="83"/>
    </row>
    <row r="681659" spans="16:16" x14ac:dyDescent="0.3">
      <c r="P681659" s="83"/>
    </row>
    <row r="681660" spans="16:16" x14ac:dyDescent="0.3">
      <c r="P681660" s="83"/>
    </row>
    <row r="681661" spans="16:16" x14ac:dyDescent="0.3">
      <c r="P681661" s="83"/>
    </row>
    <row r="681662" spans="16:16" x14ac:dyDescent="0.3">
      <c r="P681662" s="83"/>
    </row>
    <row r="681663" spans="16:16" x14ac:dyDescent="0.3">
      <c r="P681663" s="83"/>
    </row>
    <row r="681664" spans="16:16" x14ac:dyDescent="0.3">
      <c r="P681664" s="83"/>
    </row>
    <row r="681665" spans="16:16" x14ac:dyDescent="0.3">
      <c r="P681665" s="83"/>
    </row>
    <row r="681666" spans="16:16" x14ac:dyDescent="0.3">
      <c r="P681666" s="83"/>
    </row>
    <row r="681667" spans="16:16" x14ac:dyDescent="0.3">
      <c r="P681667" s="83"/>
    </row>
    <row r="681668" spans="16:16" x14ac:dyDescent="0.3">
      <c r="P681668" s="83"/>
    </row>
    <row r="681669" spans="16:16" x14ac:dyDescent="0.3">
      <c r="P681669" s="83"/>
    </row>
    <row r="681670" spans="16:16" x14ac:dyDescent="0.3">
      <c r="P681670" s="83"/>
    </row>
    <row r="681671" spans="16:16" x14ac:dyDescent="0.3">
      <c r="P681671" s="83"/>
    </row>
    <row r="681672" spans="16:16" x14ac:dyDescent="0.3">
      <c r="P681672" s="83"/>
    </row>
    <row r="681673" spans="16:16" x14ac:dyDescent="0.3">
      <c r="P681673" s="83"/>
    </row>
    <row r="681674" spans="16:16" x14ac:dyDescent="0.3">
      <c r="P681674" s="83"/>
    </row>
    <row r="681675" spans="16:16" x14ac:dyDescent="0.3">
      <c r="P681675" s="83"/>
    </row>
    <row r="681676" spans="16:16" x14ac:dyDescent="0.3">
      <c r="P681676" s="83"/>
    </row>
    <row r="681677" spans="16:16" x14ac:dyDescent="0.3">
      <c r="P681677" s="83"/>
    </row>
    <row r="681678" spans="16:16" x14ac:dyDescent="0.3">
      <c r="P681678" s="83"/>
    </row>
    <row r="681679" spans="16:16" x14ac:dyDescent="0.3">
      <c r="P681679" s="83"/>
    </row>
    <row r="681680" spans="16:16" x14ac:dyDescent="0.3">
      <c r="P681680" s="83"/>
    </row>
    <row r="681681" spans="16:16" x14ac:dyDescent="0.3">
      <c r="P681681" s="83"/>
    </row>
    <row r="681682" spans="16:16" x14ac:dyDescent="0.3">
      <c r="P681682" s="83"/>
    </row>
    <row r="681683" spans="16:16" x14ac:dyDescent="0.3">
      <c r="P681683" s="83"/>
    </row>
    <row r="681684" spans="16:16" x14ac:dyDescent="0.3">
      <c r="P681684" s="83"/>
    </row>
    <row r="681685" spans="16:16" x14ac:dyDescent="0.3">
      <c r="P681685" s="83"/>
    </row>
    <row r="681686" spans="16:16" x14ac:dyDescent="0.3">
      <c r="P681686" s="83"/>
    </row>
    <row r="681687" spans="16:16" x14ac:dyDescent="0.3">
      <c r="P681687" s="83"/>
    </row>
    <row r="681688" spans="16:16" x14ac:dyDescent="0.3">
      <c r="P681688" s="83"/>
    </row>
    <row r="681689" spans="16:16" x14ac:dyDescent="0.3">
      <c r="P681689" s="83"/>
    </row>
    <row r="681690" spans="16:16" x14ac:dyDescent="0.3">
      <c r="P681690" s="83"/>
    </row>
    <row r="681691" spans="16:16" x14ac:dyDescent="0.3">
      <c r="P681691" s="83"/>
    </row>
    <row r="681692" spans="16:16" x14ac:dyDescent="0.3">
      <c r="P681692" s="83"/>
    </row>
    <row r="681693" spans="16:16" x14ac:dyDescent="0.3">
      <c r="P681693" s="83"/>
    </row>
    <row r="681694" spans="16:16" x14ac:dyDescent="0.3">
      <c r="P681694" s="83"/>
    </row>
    <row r="681695" spans="16:16" x14ac:dyDescent="0.3">
      <c r="P681695" s="83"/>
    </row>
    <row r="681696" spans="16:16" x14ac:dyDescent="0.3">
      <c r="P681696" s="83"/>
    </row>
    <row r="681697" spans="16:16" x14ac:dyDescent="0.3">
      <c r="P681697" s="83"/>
    </row>
    <row r="681698" spans="16:16" x14ac:dyDescent="0.3">
      <c r="P681698" s="83"/>
    </row>
    <row r="681699" spans="16:16" x14ac:dyDescent="0.3">
      <c r="P681699" s="83"/>
    </row>
    <row r="681700" spans="16:16" x14ac:dyDescent="0.3">
      <c r="P681700" s="83"/>
    </row>
    <row r="681701" spans="16:16" x14ac:dyDescent="0.3">
      <c r="P681701" s="83"/>
    </row>
    <row r="681702" spans="16:16" x14ac:dyDescent="0.3">
      <c r="P681702" s="83"/>
    </row>
    <row r="681703" spans="16:16" x14ac:dyDescent="0.3">
      <c r="P681703" s="83"/>
    </row>
    <row r="681704" spans="16:16" x14ac:dyDescent="0.3">
      <c r="P681704" s="83"/>
    </row>
    <row r="681705" spans="16:16" x14ac:dyDescent="0.3">
      <c r="P681705" s="83"/>
    </row>
    <row r="681706" spans="16:16" x14ac:dyDescent="0.3">
      <c r="P681706" s="83"/>
    </row>
    <row r="681707" spans="16:16" x14ac:dyDescent="0.3">
      <c r="P681707" s="83"/>
    </row>
    <row r="681708" spans="16:16" x14ac:dyDescent="0.3">
      <c r="P681708" s="83"/>
    </row>
    <row r="681709" spans="16:16" x14ac:dyDescent="0.3">
      <c r="P681709" s="83"/>
    </row>
    <row r="681710" spans="16:16" x14ac:dyDescent="0.3">
      <c r="P681710" s="83"/>
    </row>
    <row r="681711" spans="16:16" x14ac:dyDescent="0.3">
      <c r="P681711" s="83"/>
    </row>
    <row r="681712" spans="16:16" x14ac:dyDescent="0.3">
      <c r="P681712" s="83"/>
    </row>
    <row r="681713" spans="16:16" x14ac:dyDescent="0.3">
      <c r="P681713" s="83"/>
    </row>
    <row r="681714" spans="16:16" x14ac:dyDescent="0.3">
      <c r="P681714" s="83"/>
    </row>
    <row r="681715" spans="16:16" x14ac:dyDescent="0.3">
      <c r="P681715" s="83"/>
    </row>
    <row r="681716" spans="16:16" x14ac:dyDescent="0.3">
      <c r="P681716" s="83"/>
    </row>
    <row r="681717" spans="16:16" x14ac:dyDescent="0.3">
      <c r="P681717" s="83"/>
    </row>
    <row r="681718" spans="16:16" x14ac:dyDescent="0.3">
      <c r="P681718" s="83"/>
    </row>
    <row r="681719" spans="16:16" x14ac:dyDescent="0.3">
      <c r="P681719" s="83"/>
    </row>
    <row r="681720" spans="16:16" x14ac:dyDescent="0.3">
      <c r="P681720" s="83"/>
    </row>
    <row r="681721" spans="16:16" x14ac:dyDescent="0.3">
      <c r="P681721" s="83"/>
    </row>
    <row r="681722" spans="16:16" x14ac:dyDescent="0.3">
      <c r="P681722" s="83"/>
    </row>
    <row r="681723" spans="16:16" x14ac:dyDescent="0.3">
      <c r="P681723" s="83"/>
    </row>
    <row r="681724" spans="16:16" x14ac:dyDescent="0.3">
      <c r="P681724" s="83"/>
    </row>
    <row r="681725" spans="16:16" x14ac:dyDescent="0.3">
      <c r="P681725" s="83"/>
    </row>
    <row r="681726" spans="16:16" x14ac:dyDescent="0.3">
      <c r="P681726" s="83"/>
    </row>
    <row r="681727" spans="16:16" x14ac:dyDescent="0.3">
      <c r="P681727" s="83"/>
    </row>
    <row r="681728" spans="16:16" x14ac:dyDescent="0.3">
      <c r="P681728" s="83"/>
    </row>
    <row r="681729" spans="16:16" x14ac:dyDescent="0.3">
      <c r="P681729" s="83"/>
    </row>
    <row r="681730" spans="16:16" x14ac:dyDescent="0.3">
      <c r="P681730" s="83"/>
    </row>
    <row r="681731" spans="16:16" x14ac:dyDescent="0.3">
      <c r="P681731" s="83"/>
    </row>
    <row r="681732" spans="16:16" x14ac:dyDescent="0.3">
      <c r="P681732" s="83"/>
    </row>
    <row r="681733" spans="16:16" x14ac:dyDescent="0.3">
      <c r="P681733" s="83"/>
    </row>
    <row r="681734" spans="16:16" x14ac:dyDescent="0.3">
      <c r="P681734" s="83"/>
    </row>
    <row r="681735" spans="16:16" x14ac:dyDescent="0.3">
      <c r="P681735" s="83"/>
    </row>
    <row r="681736" spans="16:16" x14ac:dyDescent="0.3">
      <c r="P681736" s="83"/>
    </row>
    <row r="681737" spans="16:16" x14ac:dyDescent="0.3">
      <c r="P681737" s="83"/>
    </row>
    <row r="681738" spans="16:16" x14ac:dyDescent="0.3">
      <c r="P681738" s="83"/>
    </row>
    <row r="681739" spans="16:16" x14ac:dyDescent="0.3">
      <c r="P681739" s="83"/>
    </row>
    <row r="681740" spans="16:16" x14ac:dyDescent="0.3">
      <c r="P681740" s="83"/>
    </row>
    <row r="681741" spans="16:16" x14ac:dyDescent="0.3">
      <c r="P681741" s="83"/>
    </row>
    <row r="681742" spans="16:16" x14ac:dyDescent="0.3">
      <c r="P681742" s="83"/>
    </row>
    <row r="681743" spans="16:16" x14ac:dyDescent="0.3">
      <c r="P681743" s="83"/>
    </row>
    <row r="681744" spans="16:16" x14ac:dyDescent="0.3">
      <c r="P681744" s="83"/>
    </row>
    <row r="681745" spans="16:16" x14ac:dyDescent="0.3">
      <c r="P681745" s="83"/>
    </row>
    <row r="681746" spans="16:16" x14ac:dyDescent="0.3">
      <c r="P681746" s="83"/>
    </row>
    <row r="681747" spans="16:16" x14ac:dyDescent="0.3">
      <c r="P681747" s="83"/>
    </row>
    <row r="681748" spans="16:16" x14ac:dyDescent="0.3">
      <c r="P681748" s="83"/>
    </row>
    <row r="681749" spans="16:16" x14ac:dyDescent="0.3">
      <c r="P681749" s="83"/>
    </row>
    <row r="681750" spans="16:16" x14ac:dyDescent="0.3">
      <c r="P681750" s="83"/>
    </row>
    <row r="681751" spans="16:16" x14ac:dyDescent="0.3">
      <c r="P681751" s="83"/>
    </row>
    <row r="681752" spans="16:16" x14ac:dyDescent="0.3">
      <c r="P681752" s="83"/>
    </row>
    <row r="681753" spans="16:16" x14ac:dyDescent="0.3">
      <c r="P681753" s="83"/>
    </row>
    <row r="681754" spans="16:16" x14ac:dyDescent="0.3">
      <c r="P681754" s="83"/>
    </row>
    <row r="681755" spans="16:16" x14ac:dyDescent="0.3">
      <c r="P681755" s="83"/>
    </row>
    <row r="681756" spans="16:16" x14ac:dyDescent="0.3">
      <c r="P681756" s="83"/>
    </row>
    <row r="681757" spans="16:16" x14ac:dyDescent="0.3">
      <c r="P681757" s="83"/>
    </row>
    <row r="681758" spans="16:16" x14ac:dyDescent="0.3">
      <c r="P681758" s="83"/>
    </row>
    <row r="681759" spans="16:16" x14ac:dyDescent="0.3">
      <c r="P681759" s="83"/>
    </row>
    <row r="681760" spans="16:16" x14ac:dyDescent="0.3">
      <c r="P681760" s="83"/>
    </row>
    <row r="681761" spans="16:16" x14ac:dyDescent="0.3">
      <c r="P681761" s="83"/>
    </row>
    <row r="681762" spans="16:16" x14ac:dyDescent="0.3">
      <c r="P681762" s="83"/>
    </row>
    <row r="681763" spans="16:16" x14ac:dyDescent="0.3">
      <c r="P681763" s="83"/>
    </row>
    <row r="681764" spans="16:16" x14ac:dyDescent="0.3">
      <c r="P681764" s="83"/>
    </row>
    <row r="681765" spans="16:16" x14ac:dyDescent="0.3">
      <c r="P681765" s="83"/>
    </row>
    <row r="681766" spans="16:16" x14ac:dyDescent="0.3">
      <c r="P681766" s="83"/>
    </row>
    <row r="681767" spans="16:16" x14ac:dyDescent="0.3">
      <c r="P681767" s="83"/>
    </row>
    <row r="681768" spans="16:16" x14ac:dyDescent="0.3">
      <c r="P681768" s="83"/>
    </row>
    <row r="681769" spans="16:16" x14ac:dyDescent="0.3">
      <c r="P681769" s="83"/>
    </row>
    <row r="681770" spans="16:16" x14ac:dyDescent="0.3">
      <c r="P681770" s="83"/>
    </row>
    <row r="681771" spans="16:16" x14ac:dyDescent="0.3">
      <c r="P681771" s="83"/>
    </row>
    <row r="681772" spans="16:16" x14ac:dyDescent="0.3">
      <c r="P681772" s="83"/>
    </row>
    <row r="681773" spans="16:16" x14ac:dyDescent="0.3">
      <c r="P681773" s="83"/>
    </row>
    <row r="681774" spans="16:16" x14ac:dyDescent="0.3">
      <c r="P681774" s="83"/>
    </row>
    <row r="681775" spans="16:16" x14ac:dyDescent="0.3">
      <c r="P681775" s="83"/>
    </row>
    <row r="681776" spans="16:16" x14ac:dyDescent="0.3">
      <c r="P681776" s="83"/>
    </row>
    <row r="681777" spans="16:16" x14ac:dyDescent="0.3">
      <c r="P681777" s="83"/>
    </row>
    <row r="681778" spans="16:16" x14ac:dyDescent="0.3">
      <c r="P681778" s="83"/>
    </row>
    <row r="681779" spans="16:16" x14ac:dyDescent="0.3">
      <c r="P681779" s="83"/>
    </row>
    <row r="681780" spans="16:16" x14ac:dyDescent="0.3">
      <c r="P681780" s="83"/>
    </row>
    <row r="681781" spans="16:16" x14ac:dyDescent="0.3">
      <c r="P681781" s="83"/>
    </row>
    <row r="681782" spans="16:16" x14ac:dyDescent="0.3">
      <c r="P681782" s="83"/>
    </row>
    <row r="681783" spans="16:16" x14ac:dyDescent="0.3">
      <c r="P681783" s="83"/>
    </row>
    <row r="681784" spans="16:16" x14ac:dyDescent="0.3">
      <c r="P681784" s="83"/>
    </row>
    <row r="681785" spans="16:16" x14ac:dyDescent="0.3">
      <c r="P681785" s="83"/>
    </row>
    <row r="681786" spans="16:16" x14ac:dyDescent="0.3">
      <c r="P681786" s="83"/>
    </row>
    <row r="681787" spans="16:16" x14ac:dyDescent="0.3">
      <c r="P681787" s="83"/>
    </row>
    <row r="681788" spans="16:16" x14ac:dyDescent="0.3">
      <c r="P681788" s="83"/>
    </row>
    <row r="681789" spans="16:16" x14ac:dyDescent="0.3">
      <c r="P681789" s="83"/>
    </row>
    <row r="681790" spans="16:16" x14ac:dyDescent="0.3">
      <c r="P681790" s="83"/>
    </row>
    <row r="681791" spans="16:16" x14ac:dyDescent="0.3">
      <c r="P681791" s="83"/>
    </row>
    <row r="681792" spans="16:16" x14ac:dyDescent="0.3">
      <c r="P681792" s="83"/>
    </row>
    <row r="681793" spans="16:16" x14ac:dyDescent="0.3">
      <c r="P681793" s="83"/>
    </row>
    <row r="681794" spans="16:16" x14ac:dyDescent="0.3">
      <c r="P681794" s="83"/>
    </row>
    <row r="681795" spans="16:16" x14ac:dyDescent="0.3">
      <c r="P681795" s="83"/>
    </row>
    <row r="681796" spans="16:16" x14ac:dyDescent="0.3">
      <c r="P681796" s="83"/>
    </row>
    <row r="681797" spans="16:16" x14ac:dyDescent="0.3">
      <c r="P681797" s="83"/>
    </row>
    <row r="681798" spans="16:16" x14ac:dyDescent="0.3">
      <c r="P681798" s="83"/>
    </row>
    <row r="681799" spans="16:16" x14ac:dyDescent="0.3">
      <c r="P681799" s="83"/>
    </row>
    <row r="681800" spans="16:16" x14ac:dyDescent="0.3">
      <c r="P681800" s="83"/>
    </row>
    <row r="681801" spans="16:16" x14ac:dyDescent="0.3">
      <c r="P681801" s="83"/>
    </row>
    <row r="681802" spans="16:16" x14ac:dyDescent="0.3">
      <c r="P681802" s="83"/>
    </row>
    <row r="681803" spans="16:16" x14ac:dyDescent="0.3">
      <c r="P681803" s="83"/>
    </row>
    <row r="681804" spans="16:16" x14ac:dyDescent="0.3">
      <c r="P681804" s="83"/>
    </row>
    <row r="681805" spans="16:16" x14ac:dyDescent="0.3">
      <c r="P681805" s="83"/>
    </row>
    <row r="681806" spans="16:16" x14ac:dyDescent="0.3">
      <c r="P681806" s="83"/>
    </row>
    <row r="681807" spans="16:16" x14ac:dyDescent="0.3">
      <c r="P681807" s="83"/>
    </row>
    <row r="681808" spans="16:16" x14ac:dyDescent="0.3">
      <c r="P681808" s="83"/>
    </row>
    <row r="681809" spans="16:16" x14ac:dyDescent="0.3">
      <c r="P681809" s="83"/>
    </row>
    <row r="681810" spans="16:16" x14ac:dyDescent="0.3">
      <c r="P681810" s="83"/>
    </row>
    <row r="681811" spans="16:16" x14ac:dyDescent="0.3">
      <c r="P681811" s="83"/>
    </row>
    <row r="681812" spans="16:16" x14ac:dyDescent="0.3">
      <c r="P681812" s="83"/>
    </row>
    <row r="681813" spans="16:16" x14ac:dyDescent="0.3">
      <c r="P681813" s="83"/>
    </row>
    <row r="681814" spans="16:16" x14ac:dyDescent="0.3">
      <c r="P681814" s="83"/>
    </row>
    <row r="681815" spans="16:16" x14ac:dyDescent="0.3">
      <c r="P681815" s="83"/>
    </row>
    <row r="681816" spans="16:16" x14ac:dyDescent="0.3">
      <c r="P681816" s="83"/>
    </row>
    <row r="681817" spans="16:16" x14ac:dyDescent="0.3">
      <c r="P681817" s="83"/>
    </row>
    <row r="681818" spans="16:16" x14ac:dyDescent="0.3">
      <c r="P681818" s="83"/>
    </row>
    <row r="681819" spans="16:16" x14ac:dyDescent="0.3">
      <c r="P681819" s="83"/>
    </row>
    <row r="681820" spans="16:16" x14ac:dyDescent="0.3">
      <c r="P681820" s="83"/>
    </row>
    <row r="681821" spans="16:16" x14ac:dyDescent="0.3">
      <c r="P681821" s="83"/>
    </row>
    <row r="681822" spans="16:16" x14ac:dyDescent="0.3">
      <c r="P681822" s="83"/>
    </row>
    <row r="681823" spans="16:16" x14ac:dyDescent="0.3">
      <c r="P681823" s="83"/>
    </row>
    <row r="681824" spans="16:16" x14ac:dyDescent="0.3">
      <c r="P681824" s="83"/>
    </row>
    <row r="681825" spans="16:16" x14ac:dyDescent="0.3">
      <c r="P681825" s="83"/>
    </row>
    <row r="681826" spans="16:16" x14ac:dyDescent="0.3">
      <c r="P681826" s="83"/>
    </row>
    <row r="681827" spans="16:16" x14ac:dyDescent="0.3">
      <c r="P681827" s="83"/>
    </row>
    <row r="681828" spans="16:16" x14ac:dyDescent="0.3">
      <c r="P681828" s="83"/>
    </row>
    <row r="681829" spans="16:16" x14ac:dyDescent="0.3">
      <c r="P681829" s="83"/>
    </row>
    <row r="681830" spans="16:16" x14ac:dyDescent="0.3">
      <c r="P681830" s="83"/>
    </row>
    <row r="681831" spans="16:16" x14ac:dyDescent="0.3">
      <c r="P681831" s="83"/>
    </row>
    <row r="681832" spans="16:16" x14ac:dyDescent="0.3">
      <c r="P681832" s="83"/>
    </row>
    <row r="681833" spans="16:16" x14ac:dyDescent="0.3">
      <c r="P681833" s="83"/>
    </row>
    <row r="681834" spans="16:16" x14ac:dyDescent="0.3">
      <c r="P681834" s="83"/>
    </row>
    <row r="681835" spans="16:16" x14ac:dyDescent="0.3">
      <c r="P681835" s="83"/>
    </row>
    <row r="681836" spans="16:16" x14ac:dyDescent="0.3">
      <c r="P681836" s="83"/>
    </row>
    <row r="681837" spans="16:16" x14ac:dyDescent="0.3">
      <c r="P681837" s="83"/>
    </row>
    <row r="681838" spans="16:16" x14ac:dyDescent="0.3">
      <c r="P681838" s="83"/>
    </row>
    <row r="681839" spans="16:16" x14ac:dyDescent="0.3">
      <c r="P681839" s="83"/>
    </row>
    <row r="681840" spans="16:16" x14ac:dyDescent="0.3">
      <c r="P681840" s="83"/>
    </row>
    <row r="681841" spans="16:16" x14ac:dyDescent="0.3">
      <c r="P681841" s="83"/>
    </row>
    <row r="681842" spans="16:16" x14ac:dyDescent="0.3">
      <c r="P681842" s="83"/>
    </row>
    <row r="681843" spans="16:16" x14ac:dyDescent="0.3">
      <c r="P681843" s="83"/>
    </row>
    <row r="681844" spans="16:16" x14ac:dyDescent="0.3">
      <c r="P681844" s="83"/>
    </row>
    <row r="681845" spans="16:16" x14ac:dyDescent="0.3">
      <c r="P681845" s="83"/>
    </row>
    <row r="681846" spans="16:16" x14ac:dyDescent="0.3">
      <c r="P681846" s="83"/>
    </row>
    <row r="681847" spans="16:16" x14ac:dyDescent="0.3">
      <c r="P681847" s="83"/>
    </row>
    <row r="681848" spans="16:16" x14ac:dyDescent="0.3">
      <c r="P681848" s="83"/>
    </row>
    <row r="681849" spans="16:16" x14ac:dyDescent="0.3">
      <c r="P681849" s="83"/>
    </row>
    <row r="681850" spans="16:16" x14ac:dyDescent="0.3">
      <c r="P681850" s="83"/>
    </row>
    <row r="681851" spans="16:16" x14ac:dyDescent="0.3">
      <c r="P681851" s="83"/>
    </row>
    <row r="681852" spans="16:16" x14ac:dyDescent="0.3">
      <c r="P681852" s="83"/>
    </row>
    <row r="681853" spans="16:16" x14ac:dyDescent="0.3">
      <c r="P681853" s="83"/>
    </row>
    <row r="681854" spans="16:16" x14ac:dyDescent="0.3">
      <c r="P681854" s="83"/>
    </row>
    <row r="681855" spans="16:16" x14ac:dyDescent="0.3">
      <c r="P681855" s="83"/>
    </row>
    <row r="681856" spans="16:16" x14ac:dyDescent="0.3">
      <c r="P681856" s="83"/>
    </row>
    <row r="681857" spans="16:16" x14ac:dyDescent="0.3">
      <c r="P681857" s="83"/>
    </row>
    <row r="681858" spans="16:16" x14ac:dyDescent="0.3">
      <c r="P681858" s="83"/>
    </row>
    <row r="681859" spans="16:16" x14ac:dyDescent="0.3">
      <c r="P681859" s="83"/>
    </row>
    <row r="681860" spans="16:16" x14ac:dyDescent="0.3">
      <c r="P681860" s="83"/>
    </row>
    <row r="681861" spans="16:16" x14ac:dyDescent="0.3">
      <c r="P681861" s="83"/>
    </row>
    <row r="681862" spans="16:16" x14ac:dyDescent="0.3">
      <c r="P681862" s="83"/>
    </row>
    <row r="681863" spans="16:16" x14ac:dyDescent="0.3">
      <c r="P681863" s="83"/>
    </row>
    <row r="681864" spans="16:16" x14ac:dyDescent="0.3">
      <c r="P681864" s="83"/>
    </row>
    <row r="681865" spans="16:16" x14ac:dyDescent="0.3">
      <c r="P681865" s="83"/>
    </row>
    <row r="681866" spans="16:16" x14ac:dyDescent="0.3">
      <c r="P681866" s="83"/>
    </row>
    <row r="681867" spans="16:16" x14ac:dyDescent="0.3">
      <c r="P681867" s="83"/>
    </row>
    <row r="681868" spans="16:16" x14ac:dyDescent="0.3">
      <c r="P681868" s="83"/>
    </row>
    <row r="681869" spans="16:16" x14ac:dyDescent="0.3">
      <c r="P681869" s="83"/>
    </row>
    <row r="681870" spans="16:16" x14ac:dyDescent="0.3">
      <c r="P681870" s="83"/>
    </row>
    <row r="681871" spans="16:16" x14ac:dyDescent="0.3">
      <c r="P681871" s="83"/>
    </row>
    <row r="681872" spans="16:16" x14ac:dyDescent="0.3">
      <c r="P681872" s="83"/>
    </row>
    <row r="681873" spans="16:16" x14ac:dyDescent="0.3">
      <c r="P681873" s="83"/>
    </row>
    <row r="681874" spans="16:16" x14ac:dyDescent="0.3">
      <c r="P681874" s="83"/>
    </row>
    <row r="681875" spans="16:16" x14ac:dyDescent="0.3">
      <c r="P681875" s="83"/>
    </row>
    <row r="681876" spans="16:16" x14ac:dyDescent="0.3">
      <c r="P681876" s="83"/>
    </row>
    <row r="681877" spans="16:16" x14ac:dyDescent="0.3">
      <c r="P681877" s="83"/>
    </row>
    <row r="681878" spans="16:16" x14ac:dyDescent="0.3">
      <c r="P681878" s="83"/>
    </row>
    <row r="681879" spans="16:16" x14ac:dyDescent="0.3">
      <c r="P681879" s="83"/>
    </row>
    <row r="681880" spans="16:16" x14ac:dyDescent="0.3">
      <c r="P681880" s="83"/>
    </row>
    <row r="681881" spans="16:16" x14ac:dyDescent="0.3">
      <c r="P681881" s="83"/>
    </row>
    <row r="681882" spans="16:16" x14ac:dyDescent="0.3">
      <c r="P681882" s="83"/>
    </row>
    <row r="681883" spans="16:16" x14ac:dyDescent="0.3">
      <c r="P681883" s="83"/>
    </row>
    <row r="681884" spans="16:16" x14ac:dyDescent="0.3">
      <c r="P681884" s="83"/>
    </row>
    <row r="681885" spans="16:16" x14ac:dyDescent="0.3">
      <c r="P681885" s="83"/>
    </row>
    <row r="681886" spans="16:16" x14ac:dyDescent="0.3">
      <c r="P681886" s="83"/>
    </row>
    <row r="681887" spans="16:16" x14ac:dyDescent="0.3">
      <c r="P681887" s="83"/>
    </row>
    <row r="681888" spans="16:16" x14ac:dyDescent="0.3">
      <c r="P681888" s="83"/>
    </row>
    <row r="681889" spans="16:16" x14ac:dyDescent="0.3">
      <c r="P681889" s="83"/>
    </row>
    <row r="681890" spans="16:16" x14ac:dyDescent="0.3">
      <c r="P681890" s="83"/>
    </row>
    <row r="681891" spans="16:16" x14ac:dyDescent="0.3">
      <c r="P681891" s="83"/>
    </row>
    <row r="681892" spans="16:16" x14ac:dyDescent="0.3">
      <c r="P681892" s="83"/>
    </row>
    <row r="681893" spans="16:16" x14ac:dyDescent="0.3">
      <c r="P681893" s="83"/>
    </row>
    <row r="681894" spans="16:16" x14ac:dyDescent="0.3">
      <c r="P681894" s="83"/>
    </row>
    <row r="681895" spans="16:16" x14ac:dyDescent="0.3">
      <c r="P681895" s="83"/>
    </row>
    <row r="681896" spans="16:16" x14ac:dyDescent="0.3">
      <c r="P681896" s="83"/>
    </row>
    <row r="681897" spans="16:16" x14ac:dyDescent="0.3">
      <c r="P681897" s="83"/>
    </row>
    <row r="681898" spans="16:16" x14ac:dyDescent="0.3">
      <c r="P681898" s="83"/>
    </row>
    <row r="681899" spans="16:16" x14ac:dyDescent="0.3">
      <c r="P681899" s="83"/>
    </row>
    <row r="681900" spans="16:16" x14ac:dyDescent="0.3">
      <c r="P681900" s="83"/>
    </row>
    <row r="681901" spans="16:16" x14ac:dyDescent="0.3">
      <c r="P681901" s="83"/>
    </row>
    <row r="681902" spans="16:16" x14ac:dyDescent="0.3">
      <c r="P681902" s="83"/>
    </row>
    <row r="681903" spans="16:16" x14ac:dyDescent="0.3">
      <c r="P681903" s="83"/>
    </row>
    <row r="681904" spans="16:16" x14ac:dyDescent="0.3">
      <c r="P681904" s="83"/>
    </row>
    <row r="681905" spans="16:16" x14ac:dyDescent="0.3">
      <c r="P681905" s="83"/>
    </row>
    <row r="681906" spans="16:16" x14ac:dyDescent="0.3">
      <c r="P681906" s="83"/>
    </row>
    <row r="681907" spans="16:16" x14ac:dyDescent="0.3">
      <c r="P681907" s="83"/>
    </row>
    <row r="681908" spans="16:16" x14ac:dyDescent="0.3">
      <c r="P681908" s="83"/>
    </row>
    <row r="681909" spans="16:16" x14ac:dyDescent="0.3">
      <c r="P681909" s="83"/>
    </row>
    <row r="681910" spans="16:16" x14ac:dyDescent="0.3">
      <c r="P681910" s="83"/>
    </row>
    <row r="681911" spans="16:16" x14ac:dyDescent="0.3">
      <c r="P681911" s="83"/>
    </row>
    <row r="681912" spans="16:16" x14ac:dyDescent="0.3">
      <c r="P681912" s="83"/>
    </row>
    <row r="681913" spans="16:16" x14ac:dyDescent="0.3">
      <c r="P681913" s="83"/>
    </row>
    <row r="681914" spans="16:16" x14ac:dyDescent="0.3">
      <c r="P681914" s="83"/>
    </row>
    <row r="681915" spans="16:16" x14ac:dyDescent="0.3">
      <c r="P681915" s="83"/>
    </row>
    <row r="681916" spans="16:16" x14ac:dyDescent="0.3">
      <c r="P681916" s="83"/>
    </row>
    <row r="681917" spans="16:16" x14ac:dyDescent="0.3">
      <c r="P681917" s="83"/>
    </row>
    <row r="681918" spans="16:16" x14ac:dyDescent="0.3">
      <c r="P681918" s="83"/>
    </row>
    <row r="681919" spans="16:16" x14ac:dyDescent="0.3">
      <c r="P681919" s="83"/>
    </row>
    <row r="681920" spans="16:16" x14ac:dyDescent="0.3">
      <c r="P681920" s="83"/>
    </row>
    <row r="681921" spans="16:16" x14ac:dyDescent="0.3">
      <c r="P681921" s="83"/>
    </row>
    <row r="681922" spans="16:16" x14ac:dyDescent="0.3">
      <c r="P681922" s="83"/>
    </row>
    <row r="681923" spans="16:16" x14ac:dyDescent="0.3">
      <c r="P681923" s="83"/>
    </row>
    <row r="681924" spans="16:16" x14ac:dyDescent="0.3">
      <c r="P681924" s="83"/>
    </row>
    <row r="681925" spans="16:16" x14ac:dyDescent="0.3">
      <c r="P681925" s="83"/>
    </row>
    <row r="681926" spans="16:16" x14ac:dyDescent="0.3">
      <c r="P681926" s="83"/>
    </row>
    <row r="681927" spans="16:16" x14ac:dyDescent="0.3">
      <c r="P681927" s="83"/>
    </row>
    <row r="681928" spans="16:16" x14ac:dyDescent="0.3">
      <c r="P681928" s="83"/>
    </row>
    <row r="681929" spans="16:16" x14ac:dyDescent="0.3">
      <c r="P681929" s="83"/>
    </row>
    <row r="681930" spans="16:16" x14ac:dyDescent="0.3">
      <c r="P681930" s="83"/>
    </row>
    <row r="681931" spans="16:16" x14ac:dyDescent="0.3">
      <c r="P681931" s="83"/>
    </row>
    <row r="681932" spans="16:16" x14ac:dyDescent="0.3">
      <c r="P681932" s="83"/>
    </row>
    <row r="681933" spans="16:16" x14ac:dyDescent="0.3">
      <c r="P681933" s="83"/>
    </row>
    <row r="681934" spans="16:16" x14ac:dyDescent="0.3">
      <c r="P681934" s="83"/>
    </row>
    <row r="681935" spans="16:16" x14ac:dyDescent="0.3">
      <c r="P681935" s="83"/>
    </row>
    <row r="681936" spans="16:16" x14ac:dyDescent="0.3">
      <c r="P681936" s="83"/>
    </row>
    <row r="681937" spans="16:16" x14ac:dyDescent="0.3">
      <c r="P681937" s="83"/>
    </row>
    <row r="681938" spans="16:16" x14ac:dyDescent="0.3">
      <c r="P681938" s="83"/>
    </row>
    <row r="681939" spans="16:16" x14ac:dyDescent="0.3">
      <c r="P681939" s="83"/>
    </row>
    <row r="681940" spans="16:16" x14ac:dyDescent="0.3">
      <c r="P681940" s="83"/>
    </row>
    <row r="681941" spans="16:16" x14ac:dyDescent="0.3">
      <c r="P681941" s="83"/>
    </row>
    <row r="681942" spans="16:16" x14ac:dyDescent="0.3">
      <c r="P681942" s="83"/>
    </row>
    <row r="681943" spans="16:16" x14ac:dyDescent="0.3">
      <c r="P681943" s="83"/>
    </row>
    <row r="681944" spans="16:16" x14ac:dyDescent="0.3">
      <c r="P681944" s="83"/>
    </row>
    <row r="681945" spans="16:16" x14ac:dyDescent="0.3">
      <c r="P681945" s="83"/>
    </row>
    <row r="681946" spans="16:16" x14ac:dyDescent="0.3">
      <c r="P681946" s="83"/>
    </row>
    <row r="681947" spans="16:16" x14ac:dyDescent="0.3">
      <c r="P681947" s="83"/>
    </row>
    <row r="681948" spans="16:16" x14ac:dyDescent="0.3">
      <c r="P681948" s="83"/>
    </row>
    <row r="681949" spans="16:16" x14ac:dyDescent="0.3">
      <c r="P681949" s="83"/>
    </row>
    <row r="681950" spans="16:16" x14ac:dyDescent="0.3">
      <c r="P681950" s="83"/>
    </row>
    <row r="681951" spans="16:16" x14ac:dyDescent="0.3">
      <c r="P681951" s="83"/>
    </row>
    <row r="681952" spans="16:16" x14ac:dyDescent="0.3">
      <c r="P681952" s="83"/>
    </row>
    <row r="681953" spans="16:16" x14ac:dyDescent="0.3">
      <c r="P681953" s="83"/>
    </row>
    <row r="681954" spans="16:16" x14ac:dyDescent="0.3">
      <c r="P681954" s="83"/>
    </row>
    <row r="681955" spans="16:16" x14ac:dyDescent="0.3">
      <c r="P681955" s="83"/>
    </row>
    <row r="681956" spans="16:16" x14ac:dyDescent="0.3">
      <c r="P681956" s="83"/>
    </row>
    <row r="681957" spans="16:16" x14ac:dyDescent="0.3">
      <c r="P681957" s="83"/>
    </row>
    <row r="681958" spans="16:16" x14ac:dyDescent="0.3">
      <c r="P681958" s="83"/>
    </row>
    <row r="681959" spans="16:16" x14ac:dyDescent="0.3">
      <c r="P681959" s="83"/>
    </row>
    <row r="681960" spans="16:16" x14ac:dyDescent="0.3">
      <c r="P681960" s="83"/>
    </row>
    <row r="681961" spans="16:16" x14ac:dyDescent="0.3">
      <c r="P681961" s="83"/>
    </row>
    <row r="681962" spans="16:16" x14ac:dyDescent="0.3">
      <c r="P681962" s="83"/>
    </row>
    <row r="681963" spans="16:16" x14ac:dyDescent="0.3">
      <c r="P681963" s="83"/>
    </row>
    <row r="681964" spans="16:16" x14ac:dyDescent="0.3">
      <c r="P681964" s="83"/>
    </row>
    <row r="681965" spans="16:16" x14ac:dyDescent="0.3">
      <c r="P681965" s="83"/>
    </row>
    <row r="681966" spans="16:16" x14ac:dyDescent="0.3">
      <c r="P681966" s="83"/>
    </row>
    <row r="681967" spans="16:16" x14ac:dyDescent="0.3">
      <c r="P681967" s="83"/>
    </row>
    <row r="681968" spans="16:16" x14ac:dyDescent="0.3">
      <c r="P681968" s="83"/>
    </row>
    <row r="681969" spans="16:16" x14ac:dyDescent="0.3">
      <c r="P681969" s="83"/>
    </row>
    <row r="681970" spans="16:16" x14ac:dyDescent="0.3">
      <c r="P681970" s="83"/>
    </row>
    <row r="681971" spans="16:16" x14ac:dyDescent="0.3">
      <c r="P681971" s="83"/>
    </row>
    <row r="681972" spans="16:16" x14ac:dyDescent="0.3">
      <c r="P681972" s="83"/>
    </row>
    <row r="681973" spans="16:16" x14ac:dyDescent="0.3">
      <c r="P681973" s="83"/>
    </row>
    <row r="681974" spans="16:16" x14ac:dyDescent="0.3">
      <c r="P681974" s="83"/>
    </row>
    <row r="681975" spans="16:16" x14ac:dyDescent="0.3">
      <c r="P681975" s="83"/>
    </row>
    <row r="681976" spans="16:16" x14ac:dyDescent="0.3">
      <c r="P681976" s="83"/>
    </row>
    <row r="681977" spans="16:16" x14ac:dyDescent="0.3">
      <c r="P681977" s="83"/>
    </row>
    <row r="681978" spans="16:16" x14ac:dyDescent="0.3">
      <c r="P681978" s="83"/>
    </row>
    <row r="681979" spans="16:16" x14ac:dyDescent="0.3">
      <c r="P681979" s="83"/>
    </row>
    <row r="681980" spans="16:16" x14ac:dyDescent="0.3">
      <c r="P681980" s="83"/>
    </row>
    <row r="681981" spans="16:16" x14ac:dyDescent="0.3">
      <c r="P681981" s="83"/>
    </row>
    <row r="681982" spans="16:16" x14ac:dyDescent="0.3">
      <c r="P681982" s="83"/>
    </row>
    <row r="681983" spans="16:16" x14ac:dyDescent="0.3">
      <c r="P681983" s="83"/>
    </row>
    <row r="681984" spans="16:16" x14ac:dyDescent="0.3">
      <c r="P681984" s="83"/>
    </row>
    <row r="681985" spans="16:16" x14ac:dyDescent="0.3">
      <c r="P681985" s="83"/>
    </row>
    <row r="681986" spans="16:16" x14ac:dyDescent="0.3">
      <c r="P681986" s="83"/>
    </row>
    <row r="681987" spans="16:16" x14ac:dyDescent="0.3">
      <c r="P681987" s="83"/>
    </row>
    <row r="681988" spans="16:16" x14ac:dyDescent="0.3">
      <c r="P681988" s="83"/>
    </row>
    <row r="681989" spans="16:16" x14ac:dyDescent="0.3">
      <c r="P681989" s="83"/>
    </row>
    <row r="681990" spans="16:16" x14ac:dyDescent="0.3">
      <c r="P681990" s="83"/>
    </row>
    <row r="681991" spans="16:16" x14ac:dyDescent="0.3">
      <c r="P681991" s="83"/>
    </row>
    <row r="681992" spans="16:16" x14ac:dyDescent="0.3">
      <c r="P681992" s="83"/>
    </row>
    <row r="681993" spans="16:16" x14ac:dyDescent="0.3">
      <c r="P681993" s="83"/>
    </row>
    <row r="681994" spans="16:16" x14ac:dyDescent="0.3">
      <c r="P681994" s="83"/>
    </row>
    <row r="681995" spans="16:16" x14ac:dyDescent="0.3">
      <c r="P681995" s="83"/>
    </row>
    <row r="681996" spans="16:16" x14ac:dyDescent="0.3">
      <c r="P681996" s="83"/>
    </row>
    <row r="681997" spans="16:16" x14ac:dyDescent="0.3">
      <c r="P681997" s="83"/>
    </row>
    <row r="681998" spans="16:16" x14ac:dyDescent="0.3">
      <c r="P681998" s="83"/>
    </row>
    <row r="681999" spans="16:16" x14ac:dyDescent="0.3">
      <c r="P681999" s="83"/>
    </row>
    <row r="682000" spans="16:16" x14ac:dyDescent="0.3">
      <c r="P682000" s="83"/>
    </row>
    <row r="682001" spans="16:16" x14ac:dyDescent="0.3">
      <c r="P682001" s="83"/>
    </row>
    <row r="682002" spans="16:16" x14ac:dyDescent="0.3">
      <c r="P682002" s="83"/>
    </row>
    <row r="682003" spans="16:16" x14ac:dyDescent="0.3">
      <c r="P682003" s="83"/>
    </row>
    <row r="682004" spans="16:16" x14ac:dyDescent="0.3">
      <c r="P682004" s="83"/>
    </row>
    <row r="682005" spans="16:16" x14ac:dyDescent="0.3">
      <c r="P682005" s="83"/>
    </row>
    <row r="682006" spans="16:16" x14ac:dyDescent="0.3">
      <c r="P682006" s="83"/>
    </row>
    <row r="682007" spans="16:16" x14ac:dyDescent="0.3">
      <c r="P682007" s="83"/>
    </row>
    <row r="682008" spans="16:16" x14ac:dyDescent="0.3">
      <c r="P682008" s="83"/>
    </row>
    <row r="682009" spans="16:16" x14ac:dyDescent="0.3">
      <c r="P682009" s="83"/>
    </row>
    <row r="682010" spans="16:16" x14ac:dyDescent="0.3">
      <c r="P682010" s="83"/>
    </row>
    <row r="682011" spans="16:16" x14ac:dyDescent="0.3">
      <c r="P682011" s="83"/>
    </row>
    <row r="682012" spans="16:16" x14ac:dyDescent="0.3">
      <c r="P682012" s="83"/>
    </row>
    <row r="682013" spans="16:16" x14ac:dyDescent="0.3">
      <c r="P682013" s="83"/>
    </row>
    <row r="682014" spans="16:16" x14ac:dyDescent="0.3">
      <c r="P682014" s="83"/>
    </row>
    <row r="682015" spans="16:16" x14ac:dyDescent="0.3">
      <c r="P682015" s="83"/>
    </row>
    <row r="682016" spans="16:16" x14ac:dyDescent="0.3">
      <c r="P682016" s="83"/>
    </row>
    <row r="682017" spans="16:16" x14ac:dyDescent="0.3">
      <c r="P682017" s="83"/>
    </row>
    <row r="682018" spans="16:16" x14ac:dyDescent="0.3">
      <c r="P682018" s="83"/>
    </row>
    <row r="682019" spans="16:16" x14ac:dyDescent="0.3">
      <c r="P682019" s="83"/>
    </row>
    <row r="682020" spans="16:16" x14ac:dyDescent="0.3">
      <c r="P682020" s="83"/>
    </row>
    <row r="682021" spans="16:16" x14ac:dyDescent="0.3">
      <c r="P682021" s="83"/>
    </row>
    <row r="682022" spans="16:16" x14ac:dyDescent="0.3">
      <c r="P682022" s="83"/>
    </row>
    <row r="682023" spans="16:16" x14ac:dyDescent="0.3">
      <c r="P682023" s="83"/>
    </row>
    <row r="682024" spans="16:16" x14ac:dyDescent="0.3">
      <c r="P682024" s="83"/>
    </row>
    <row r="682025" spans="16:16" x14ac:dyDescent="0.3">
      <c r="P682025" s="83"/>
    </row>
    <row r="682026" spans="16:16" x14ac:dyDescent="0.3">
      <c r="P682026" s="83"/>
    </row>
    <row r="682027" spans="16:16" x14ac:dyDescent="0.3">
      <c r="P682027" s="83"/>
    </row>
    <row r="682028" spans="16:16" x14ac:dyDescent="0.3">
      <c r="P682028" s="83"/>
    </row>
    <row r="682029" spans="16:16" x14ac:dyDescent="0.3">
      <c r="P682029" s="83"/>
    </row>
    <row r="682030" spans="16:16" x14ac:dyDescent="0.3">
      <c r="P682030" s="83"/>
    </row>
    <row r="682031" spans="16:16" x14ac:dyDescent="0.3">
      <c r="P682031" s="83"/>
    </row>
    <row r="682032" spans="16:16" x14ac:dyDescent="0.3">
      <c r="P682032" s="83"/>
    </row>
    <row r="682033" spans="16:16" x14ac:dyDescent="0.3">
      <c r="P682033" s="83"/>
    </row>
    <row r="682034" spans="16:16" x14ac:dyDescent="0.3">
      <c r="P682034" s="83"/>
    </row>
    <row r="682035" spans="16:16" x14ac:dyDescent="0.3">
      <c r="P682035" s="83"/>
    </row>
    <row r="682036" spans="16:16" x14ac:dyDescent="0.3">
      <c r="P682036" s="83"/>
    </row>
    <row r="682037" spans="16:16" x14ac:dyDescent="0.3">
      <c r="P682037" s="83"/>
    </row>
    <row r="682038" spans="16:16" x14ac:dyDescent="0.3">
      <c r="P682038" s="83"/>
    </row>
    <row r="682039" spans="16:16" x14ac:dyDescent="0.3">
      <c r="P682039" s="83"/>
    </row>
    <row r="682040" spans="16:16" x14ac:dyDescent="0.3">
      <c r="P682040" s="83"/>
    </row>
    <row r="682041" spans="16:16" x14ac:dyDescent="0.3">
      <c r="P682041" s="83"/>
    </row>
    <row r="682042" spans="16:16" x14ac:dyDescent="0.3">
      <c r="P682042" s="83"/>
    </row>
    <row r="682043" spans="16:16" x14ac:dyDescent="0.3">
      <c r="P682043" s="83"/>
    </row>
    <row r="682044" spans="16:16" x14ac:dyDescent="0.3">
      <c r="P682044" s="83"/>
    </row>
    <row r="682045" spans="16:16" x14ac:dyDescent="0.3">
      <c r="P682045" s="83"/>
    </row>
    <row r="682046" spans="16:16" x14ac:dyDescent="0.3">
      <c r="P682046" s="83"/>
    </row>
    <row r="682047" spans="16:16" x14ac:dyDescent="0.3">
      <c r="P682047" s="83"/>
    </row>
    <row r="682048" spans="16:16" x14ac:dyDescent="0.3">
      <c r="P682048" s="83"/>
    </row>
    <row r="682049" spans="16:16" x14ac:dyDescent="0.3">
      <c r="P682049" s="83"/>
    </row>
    <row r="682050" spans="16:16" x14ac:dyDescent="0.3">
      <c r="P682050" s="83"/>
    </row>
    <row r="682051" spans="16:16" x14ac:dyDescent="0.3">
      <c r="P682051" s="83"/>
    </row>
    <row r="682052" spans="16:16" x14ac:dyDescent="0.3">
      <c r="P682052" s="83"/>
    </row>
    <row r="682053" spans="16:16" x14ac:dyDescent="0.3">
      <c r="P682053" s="83"/>
    </row>
    <row r="682054" spans="16:16" x14ac:dyDescent="0.3">
      <c r="P682054" s="83"/>
    </row>
    <row r="682055" spans="16:16" x14ac:dyDescent="0.3">
      <c r="P682055" s="83"/>
    </row>
    <row r="682056" spans="16:16" x14ac:dyDescent="0.3">
      <c r="P682056" s="83"/>
    </row>
    <row r="682057" spans="16:16" x14ac:dyDescent="0.3">
      <c r="P682057" s="83"/>
    </row>
    <row r="682058" spans="16:16" x14ac:dyDescent="0.3">
      <c r="P682058" s="83"/>
    </row>
    <row r="682059" spans="16:16" x14ac:dyDescent="0.3">
      <c r="P682059" s="83"/>
    </row>
    <row r="682060" spans="16:16" x14ac:dyDescent="0.3">
      <c r="P682060" s="83"/>
    </row>
    <row r="682061" spans="16:16" x14ac:dyDescent="0.3">
      <c r="P682061" s="83"/>
    </row>
    <row r="682062" spans="16:16" x14ac:dyDescent="0.3">
      <c r="P682062" s="83"/>
    </row>
    <row r="682063" spans="16:16" x14ac:dyDescent="0.3">
      <c r="P682063" s="83"/>
    </row>
    <row r="682064" spans="16:16" x14ac:dyDescent="0.3">
      <c r="P682064" s="83"/>
    </row>
    <row r="682065" spans="16:16" x14ac:dyDescent="0.3">
      <c r="P682065" s="83"/>
    </row>
    <row r="682066" spans="16:16" x14ac:dyDescent="0.3">
      <c r="P682066" s="83"/>
    </row>
    <row r="682067" spans="16:16" x14ac:dyDescent="0.3">
      <c r="P682067" s="83"/>
    </row>
    <row r="682068" spans="16:16" x14ac:dyDescent="0.3">
      <c r="P682068" s="83"/>
    </row>
    <row r="682069" spans="16:16" x14ac:dyDescent="0.3">
      <c r="P682069" s="83"/>
    </row>
    <row r="682070" spans="16:16" x14ac:dyDescent="0.3">
      <c r="P682070" s="83"/>
    </row>
    <row r="682071" spans="16:16" x14ac:dyDescent="0.3">
      <c r="P682071" s="83"/>
    </row>
    <row r="682072" spans="16:16" x14ac:dyDescent="0.3">
      <c r="P682072" s="83"/>
    </row>
    <row r="682073" spans="16:16" x14ac:dyDescent="0.3">
      <c r="P682073" s="83"/>
    </row>
    <row r="682074" spans="16:16" x14ac:dyDescent="0.3">
      <c r="P682074" s="83"/>
    </row>
    <row r="682075" spans="16:16" x14ac:dyDescent="0.3">
      <c r="P682075" s="83"/>
    </row>
    <row r="682076" spans="16:16" x14ac:dyDescent="0.3">
      <c r="P682076" s="83"/>
    </row>
    <row r="682077" spans="16:16" x14ac:dyDescent="0.3">
      <c r="P682077" s="83"/>
    </row>
    <row r="682078" spans="16:16" x14ac:dyDescent="0.3">
      <c r="P682078" s="83"/>
    </row>
    <row r="682079" spans="16:16" x14ac:dyDescent="0.3">
      <c r="P682079" s="83"/>
    </row>
    <row r="682080" spans="16:16" x14ac:dyDescent="0.3">
      <c r="P682080" s="83"/>
    </row>
    <row r="682081" spans="16:16" x14ac:dyDescent="0.3">
      <c r="P682081" s="83"/>
    </row>
    <row r="682082" spans="16:16" x14ac:dyDescent="0.3">
      <c r="P682082" s="83"/>
    </row>
    <row r="682083" spans="16:16" x14ac:dyDescent="0.3">
      <c r="P682083" s="83"/>
    </row>
    <row r="682084" spans="16:16" x14ac:dyDescent="0.3">
      <c r="P682084" s="83"/>
    </row>
    <row r="682085" spans="16:16" x14ac:dyDescent="0.3">
      <c r="P682085" s="83"/>
    </row>
    <row r="682086" spans="16:16" x14ac:dyDescent="0.3">
      <c r="P682086" s="83"/>
    </row>
    <row r="682087" spans="16:16" x14ac:dyDescent="0.3">
      <c r="P682087" s="83"/>
    </row>
    <row r="682088" spans="16:16" x14ac:dyDescent="0.3">
      <c r="P682088" s="83"/>
    </row>
    <row r="682089" spans="16:16" x14ac:dyDescent="0.3">
      <c r="P682089" s="83"/>
    </row>
    <row r="682090" spans="16:16" x14ac:dyDescent="0.3">
      <c r="P682090" s="83"/>
    </row>
    <row r="682091" spans="16:16" x14ac:dyDescent="0.3">
      <c r="P682091" s="83"/>
    </row>
    <row r="682092" spans="16:16" x14ac:dyDescent="0.3">
      <c r="P682092" s="83"/>
    </row>
    <row r="682093" spans="16:16" x14ac:dyDescent="0.3">
      <c r="P682093" s="83"/>
    </row>
    <row r="682094" spans="16:16" x14ac:dyDescent="0.3">
      <c r="P682094" s="83"/>
    </row>
    <row r="682095" spans="16:16" x14ac:dyDescent="0.3">
      <c r="P682095" s="83"/>
    </row>
    <row r="682096" spans="16:16" x14ac:dyDescent="0.3">
      <c r="P682096" s="83"/>
    </row>
    <row r="682097" spans="16:16" x14ac:dyDescent="0.3">
      <c r="P682097" s="83"/>
    </row>
    <row r="682098" spans="16:16" x14ac:dyDescent="0.3">
      <c r="P682098" s="83"/>
    </row>
    <row r="682099" spans="16:16" x14ac:dyDescent="0.3">
      <c r="P682099" s="83"/>
    </row>
    <row r="682100" spans="16:16" x14ac:dyDescent="0.3">
      <c r="P682100" s="83"/>
    </row>
    <row r="682101" spans="16:16" x14ac:dyDescent="0.3">
      <c r="P682101" s="83"/>
    </row>
    <row r="682102" spans="16:16" x14ac:dyDescent="0.3">
      <c r="P682102" s="83"/>
    </row>
    <row r="682103" spans="16:16" x14ac:dyDescent="0.3">
      <c r="P682103" s="83"/>
    </row>
    <row r="682104" spans="16:16" x14ac:dyDescent="0.3">
      <c r="P682104" s="83"/>
    </row>
    <row r="682105" spans="16:16" x14ac:dyDescent="0.3">
      <c r="P682105" s="83"/>
    </row>
    <row r="682106" spans="16:16" x14ac:dyDescent="0.3">
      <c r="P682106" s="83"/>
    </row>
    <row r="682107" spans="16:16" x14ac:dyDescent="0.3">
      <c r="P682107" s="83"/>
    </row>
    <row r="682108" spans="16:16" x14ac:dyDescent="0.3">
      <c r="P682108" s="83"/>
    </row>
    <row r="682109" spans="16:16" x14ac:dyDescent="0.3">
      <c r="P682109" s="83"/>
    </row>
    <row r="682110" spans="16:16" x14ac:dyDescent="0.3">
      <c r="P682110" s="83"/>
    </row>
    <row r="682111" spans="16:16" x14ac:dyDescent="0.3">
      <c r="P682111" s="83"/>
    </row>
    <row r="682112" spans="16:16" x14ac:dyDescent="0.3">
      <c r="P682112" s="83"/>
    </row>
    <row r="682113" spans="16:16" x14ac:dyDescent="0.3">
      <c r="P682113" s="83"/>
    </row>
    <row r="682114" spans="16:16" x14ac:dyDescent="0.3">
      <c r="P682114" s="83"/>
    </row>
    <row r="682115" spans="16:16" x14ac:dyDescent="0.3">
      <c r="P682115" s="83"/>
    </row>
    <row r="682116" spans="16:16" x14ac:dyDescent="0.3">
      <c r="P682116" s="83"/>
    </row>
    <row r="682117" spans="16:16" x14ac:dyDescent="0.3">
      <c r="P682117" s="83"/>
    </row>
    <row r="682118" spans="16:16" x14ac:dyDescent="0.3">
      <c r="P682118" s="83"/>
    </row>
    <row r="682119" spans="16:16" x14ac:dyDescent="0.3">
      <c r="P682119" s="83"/>
    </row>
    <row r="682120" spans="16:16" x14ac:dyDescent="0.3">
      <c r="P682120" s="83"/>
    </row>
    <row r="682121" spans="16:16" x14ac:dyDescent="0.3">
      <c r="P682121" s="83"/>
    </row>
    <row r="682122" spans="16:16" x14ac:dyDescent="0.3">
      <c r="P682122" s="83"/>
    </row>
    <row r="682123" spans="16:16" x14ac:dyDescent="0.3">
      <c r="P682123" s="83"/>
    </row>
    <row r="682124" spans="16:16" x14ac:dyDescent="0.3">
      <c r="P682124" s="83"/>
    </row>
    <row r="682125" spans="16:16" x14ac:dyDescent="0.3">
      <c r="P682125" s="83"/>
    </row>
    <row r="682126" spans="16:16" x14ac:dyDescent="0.3">
      <c r="P682126" s="83"/>
    </row>
    <row r="682127" spans="16:16" x14ac:dyDescent="0.3">
      <c r="P682127" s="83"/>
    </row>
    <row r="682128" spans="16:16" x14ac:dyDescent="0.3">
      <c r="P682128" s="83"/>
    </row>
    <row r="682129" spans="16:16" x14ac:dyDescent="0.3">
      <c r="P682129" s="83"/>
    </row>
    <row r="682130" spans="16:16" x14ac:dyDescent="0.3">
      <c r="P682130" s="83"/>
    </row>
    <row r="682131" spans="16:16" x14ac:dyDescent="0.3">
      <c r="P682131" s="83"/>
    </row>
    <row r="682132" spans="16:16" x14ac:dyDescent="0.3">
      <c r="P682132" s="83"/>
    </row>
    <row r="682133" spans="16:16" x14ac:dyDescent="0.3">
      <c r="P682133" s="83"/>
    </row>
    <row r="682134" spans="16:16" x14ac:dyDescent="0.3">
      <c r="P682134" s="83"/>
    </row>
    <row r="682135" spans="16:16" x14ac:dyDescent="0.3">
      <c r="P682135" s="83"/>
    </row>
    <row r="682136" spans="16:16" x14ac:dyDescent="0.3">
      <c r="P682136" s="83"/>
    </row>
    <row r="682137" spans="16:16" x14ac:dyDescent="0.3">
      <c r="P682137" s="83"/>
    </row>
    <row r="682138" spans="16:16" x14ac:dyDescent="0.3">
      <c r="P682138" s="83"/>
    </row>
    <row r="682139" spans="16:16" x14ac:dyDescent="0.3">
      <c r="P682139" s="83"/>
    </row>
    <row r="682140" spans="16:16" x14ac:dyDescent="0.3">
      <c r="P682140" s="83"/>
    </row>
    <row r="682141" spans="16:16" x14ac:dyDescent="0.3">
      <c r="P682141" s="83"/>
    </row>
    <row r="682142" spans="16:16" x14ac:dyDescent="0.3">
      <c r="P682142" s="83"/>
    </row>
    <row r="682143" spans="16:16" x14ac:dyDescent="0.3">
      <c r="P682143" s="83"/>
    </row>
    <row r="682144" spans="16:16" x14ac:dyDescent="0.3">
      <c r="P682144" s="83"/>
    </row>
    <row r="682145" spans="16:16" x14ac:dyDescent="0.3">
      <c r="P682145" s="83"/>
    </row>
    <row r="682146" spans="16:16" x14ac:dyDescent="0.3">
      <c r="P682146" s="83"/>
    </row>
    <row r="682147" spans="16:16" x14ac:dyDescent="0.3">
      <c r="P682147" s="83"/>
    </row>
    <row r="682148" spans="16:16" x14ac:dyDescent="0.3">
      <c r="P682148" s="83"/>
    </row>
    <row r="682149" spans="16:16" x14ac:dyDescent="0.3">
      <c r="P682149" s="83"/>
    </row>
    <row r="682150" spans="16:16" x14ac:dyDescent="0.3">
      <c r="P682150" s="83"/>
    </row>
    <row r="682151" spans="16:16" x14ac:dyDescent="0.3">
      <c r="P682151" s="83"/>
    </row>
    <row r="682152" spans="16:16" x14ac:dyDescent="0.3">
      <c r="P682152" s="83"/>
    </row>
    <row r="682153" spans="16:16" x14ac:dyDescent="0.3">
      <c r="P682153" s="83"/>
    </row>
    <row r="682154" spans="16:16" x14ac:dyDescent="0.3">
      <c r="P682154" s="83"/>
    </row>
    <row r="682155" spans="16:16" x14ac:dyDescent="0.3">
      <c r="P682155" s="83"/>
    </row>
    <row r="682156" spans="16:16" x14ac:dyDescent="0.3">
      <c r="P682156" s="83"/>
    </row>
    <row r="682157" spans="16:16" x14ac:dyDescent="0.3">
      <c r="P682157" s="83"/>
    </row>
    <row r="682158" spans="16:16" x14ac:dyDescent="0.3">
      <c r="P682158" s="83"/>
    </row>
    <row r="682159" spans="16:16" x14ac:dyDescent="0.3">
      <c r="P682159" s="83"/>
    </row>
    <row r="682160" spans="16:16" x14ac:dyDescent="0.3">
      <c r="P682160" s="83"/>
    </row>
    <row r="682161" spans="16:16" x14ac:dyDescent="0.3">
      <c r="P682161" s="83"/>
    </row>
    <row r="682162" spans="16:16" x14ac:dyDescent="0.3">
      <c r="P682162" s="83"/>
    </row>
    <row r="682163" spans="16:16" x14ac:dyDescent="0.3">
      <c r="P682163" s="83"/>
    </row>
    <row r="682164" spans="16:16" x14ac:dyDescent="0.3">
      <c r="P682164" s="83"/>
    </row>
    <row r="682165" spans="16:16" x14ac:dyDescent="0.3">
      <c r="P682165" s="83"/>
    </row>
    <row r="682166" spans="16:16" x14ac:dyDescent="0.3">
      <c r="P682166" s="83"/>
    </row>
    <row r="682167" spans="16:16" x14ac:dyDescent="0.3">
      <c r="P682167" s="83"/>
    </row>
    <row r="682168" spans="16:16" x14ac:dyDescent="0.3">
      <c r="P682168" s="83"/>
    </row>
    <row r="682169" spans="16:16" x14ac:dyDescent="0.3">
      <c r="P682169" s="83"/>
    </row>
    <row r="682170" spans="16:16" x14ac:dyDescent="0.3">
      <c r="P682170" s="83"/>
    </row>
    <row r="682171" spans="16:16" x14ac:dyDescent="0.3">
      <c r="P682171" s="83"/>
    </row>
    <row r="682172" spans="16:16" x14ac:dyDescent="0.3">
      <c r="P682172" s="83"/>
    </row>
    <row r="682173" spans="16:16" x14ac:dyDescent="0.3">
      <c r="P682173" s="83"/>
    </row>
    <row r="682174" spans="16:16" x14ac:dyDescent="0.3">
      <c r="P682174" s="83"/>
    </row>
    <row r="682175" spans="16:16" x14ac:dyDescent="0.3">
      <c r="P682175" s="83"/>
    </row>
    <row r="682176" spans="16:16" x14ac:dyDescent="0.3">
      <c r="P682176" s="83"/>
    </row>
    <row r="682177" spans="16:16" x14ac:dyDescent="0.3">
      <c r="P682177" s="83"/>
    </row>
    <row r="682178" spans="16:16" x14ac:dyDescent="0.3">
      <c r="P682178" s="83"/>
    </row>
    <row r="682179" spans="16:16" x14ac:dyDescent="0.3">
      <c r="P682179" s="83"/>
    </row>
    <row r="682180" spans="16:16" x14ac:dyDescent="0.3">
      <c r="P682180" s="83"/>
    </row>
    <row r="682181" spans="16:16" x14ac:dyDescent="0.3">
      <c r="P682181" s="83"/>
    </row>
    <row r="682182" spans="16:16" x14ac:dyDescent="0.3">
      <c r="P682182" s="83"/>
    </row>
    <row r="682183" spans="16:16" x14ac:dyDescent="0.3">
      <c r="P682183" s="83"/>
    </row>
    <row r="682184" spans="16:16" x14ac:dyDescent="0.3">
      <c r="P682184" s="83"/>
    </row>
    <row r="682185" spans="16:16" x14ac:dyDescent="0.3">
      <c r="P682185" s="83"/>
    </row>
    <row r="682186" spans="16:16" x14ac:dyDescent="0.3">
      <c r="P682186" s="83"/>
    </row>
    <row r="682187" spans="16:16" x14ac:dyDescent="0.3">
      <c r="P682187" s="83"/>
    </row>
    <row r="682188" spans="16:16" x14ac:dyDescent="0.3">
      <c r="P682188" s="83"/>
    </row>
    <row r="682189" spans="16:16" x14ac:dyDescent="0.3">
      <c r="P682189" s="83"/>
    </row>
    <row r="682190" spans="16:16" x14ac:dyDescent="0.3">
      <c r="P682190" s="83"/>
    </row>
    <row r="682191" spans="16:16" x14ac:dyDescent="0.3">
      <c r="P682191" s="83"/>
    </row>
    <row r="682192" spans="16:16" x14ac:dyDescent="0.3">
      <c r="P682192" s="83"/>
    </row>
    <row r="682193" spans="16:16" x14ac:dyDescent="0.3">
      <c r="P682193" s="83"/>
    </row>
    <row r="682194" spans="16:16" x14ac:dyDescent="0.3">
      <c r="P682194" s="83"/>
    </row>
    <row r="682195" spans="16:16" x14ac:dyDescent="0.3">
      <c r="P682195" s="83"/>
    </row>
    <row r="682196" spans="16:16" x14ac:dyDescent="0.3">
      <c r="P682196" s="83"/>
    </row>
    <row r="682197" spans="16:16" x14ac:dyDescent="0.3">
      <c r="P682197" s="83"/>
    </row>
    <row r="682198" spans="16:16" x14ac:dyDescent="0.3">
      <c r="P682198" s="83"/>
    </row>
    <row r="682199" spans="16:16" x14ac:dyDescent="0.3">
      <c r="P682199" s="83"/>
    </row>
    <row r="682200" spans="16:16" x14ac:dyDescent="0.3">
      <c r="P682200" s="83"/>
    </row>
    <row r="682201" spans="16:16" x14ac:dyDescent="0.3">
      <c r="P682201" s="83"/>
    </row>
    <row r="682202" spans="16:16" x14ac:dyDescent="0.3">
      <c r="P682202" s="83"/>
    </row>
    <row r="682203" spans="16:16" x14ac:dyDescent="0.3">
      <c r="P682203" s="83"/>
    </row>
    <row r="682204" spans="16:16" x14ac:dyDescent="0.3">
      <c r="P682204" s="83"/>
    </row>
    <row r="682205" spans="16:16" x14ac:dyDescent="0.3">
      <c r="P682205" s="83"/>
    </row>
    <row r="682206" spans="16:16" x14ac:dyDescent="0.3">
      <c r="P682206" s="83"/>
    </row>
    <row r="682207" spans="16:16" x14ac:dyDescent="0.3">
      <c r="P682207" s="83"/>
    </row>
    <row r="682208" spans="16:16" x14ac:dyDescent="0.3">
      <c r="P682208" s="83"/>
    </row>
    <row r="682209" spans="16:16" x14ac:dyDescent="0.3">
      <c r="P682209" s="83"/>
    </row>
    <row r="682210" spans="16:16" x14ac:dyDescent="0.3">
      <c r="P682210" s="83"/>
    </row>
    <row r="682211" spans="16:16" x14ac:dyDescent="0.3">
      <c r="P682211" s="83"/>
    </row>
    <row r="682212" spans="16:16" x14ac:dyDescent="0.3">
      <c r="P682212" s="83"/>
    </row>
    <row r="682213" spans="16:16" x14ac:dyDescent="0.3">
      <c r="P682213" s="83"/>
    </row>
    <row r="682214" spans="16:16" x14ac:dyDescent="0.3">
      <c r="P682214" s="83"/>
    </row>
    <row r="682215" spans="16:16" x14ac:dyDescent="0.3">
      <c r="P682215" s="83"/>
    </row>
    <row r="682216" spans="16:16" x14ac:dyDescent="0.3">
      <c r="P682216" s="83"/>
    </row>
    <row r="682217" spans="16:16" x14ac:dyDescent="0.3">
      <c r="P682217" s="83"/>
    </row>
    <row r="682218" spans="16:16" x14ac:dyDescent="0.3">
      <c r="P682218" s="83"/>
    </row>
    <row r="682219" spans="16:16" x14ac:dyDescent="0.3">
      <c r="P682219" s="83"/>
    </row>
    <row r="682220" spans="16:16" x14ac:dyDescent="0.3">
      <c r="P682220" s="83"/>
    </row>
    <row r="682221" spans="16:16" x14ac:dyDescent="0.3">
      <c r="P682221" s="83"/>
    </row>
    <row r="682222" spans="16:16" x14ac:dyDescent="0.3">
      <c r="P682222" s="83"/>
    </row>
    <row r="682223" spans="16:16" x14ac:dyDescent="0.3">
      <c r="P682223" s="83"/>
    </row>
    <row r="682224" spans="16:16" x14ac:dyDescent="0.3">
      <c r="P682224" s="83"/>
    </row>
    <row r="682225" spans="16:16" x14ac:dyDescent="0.3">
      <c r="P682225" s="83"/>
    </row>
    <row r="682226" spans="16:16" x14ac:dyDescent="0.3">
      <c r="P682226" s="83"/>
    </row>
    <row r="682227" spans="16:16" x14ac:dyDescent="0.3">
      <c r="P682227" s="83"/>
    </row>
    <row r="682228" spans="16:16" x14ac:dyDescent="0.3">
      <c r="P682228" s="83"/>
    </row>
    <row r="682229" spans="16:16" x14ac:dyDescent="0.3">
      <c r="P682229" s="83"/>
    </row>
    <row r="682230" spans="16:16" x14ac:dyDescent="0.3">
      <c r="P682230" s="83"/>
    </row>
    <row r="682231" spans="16:16" x14ac:dyDescent="0.3">
      <c r="P682231" s="83"/>
    </row>
    <row r="682232" spans="16:16" x14ac:dyDescent="0.3">
      <c r="P682232" s="83"/>
    </row>
    <row r="682233" spans="16:16" x14ac:dyDescent="0.3">
      <c r="P682233" s="83"/>
    </row>
    <row r="682234" spans="16:16" x14ac:dyDescent="0.3">
      <c r="P682234" s="83"/>
    </row>
    <row r="682235" spans="16:16" x14ac:dyDescent="0.3">
      <c r="P682235" s="83"/>
    </row>
    <row r="682236" spans="16:16" x14ac:dyDescent="0.3">
      <c r="P682236" s="83"/>
    </row>
    <row r="682237" spans="16:16" x14ac:dyDescent="0.3">
      <c r="P682237" s="83"/>
    </row>
    <row r="682238" spans="16:16" x14ac:dyDescent="0.3">
      <c r="P682238" s="83"/>
    </row>
    <row r="682239" spans="16:16" x14ac:dyDescent="0.3">
      <c r="P682239" s="83"/>
    </row>
    <row r="682240" spans="16:16" x14ac:dyDescent="0.3">
      <c r="P682240" s="83"/>
    </row>
    <row r="682241" spans="16:16" x14ac:dyDescent="0.3">
      <c r="P682241" s="83"/>
    </row>
    <row r="682242" spans="16:16" x14ac:dyDescent="0.3">
      <c r="P682242" s="83"/>
    </row>
    <row r="682243" spans="16:16" x14ac:dyDescent="0.3">
      <c r="P682243" s="83"/>
    </row>
    <row r="682244" spans="16:16" x14ac:dyDescent="0.3">
      <c r="P682244" s="83"/>
    </row>
    <row r="682245" spans="16:16" x14ac:dyDescent="0.3">
      <c r="P682245" s="83"/>
    </row>
    <row r="682246" spans="16:16" x14ac:dyDescent="0.3">
      <c r="P682246" s="83"/>
    </row>
    <row r="682247" spans="16:16" x14ac:dyDescent="0.3">
      <c r="P682247" s="83"/>
    </row>
    <row r="682248" spans="16:16" x14ac:dyDescent="0.3">
      <c r="P682248" s="83"/>
    </row>
    <row r="682249" spans="16:16" x14ac:dyDescent="0.3">
      <c r="P682249" s="83"/>
    </row>
    <row r="682250" spans="16:16" x14ac:dyDescent="0.3">
      <c r="P682250" s="83"/>
    </row>
    <row r="682251" spans="16:16" x14ac:dyDescent="0.3">
      <c r="P682251" s="83"/>
    </row>
    <row r="682252" spans="16:16" x14ac:dyDescent="0.3">
      <c r="P682252" s="83"/>
    </row>
    <row r="682253" spans="16:16" x14ac:dyDescent="0.3">
      <c r="P682253" s="83"/>
    </row>
    <row r="682254" spans="16:16" x14ac:dyDescent="0.3">
      <c r="P682254" s="83"/>
    </row>
    <row r="682255" spans="16:16" x14ac:dyDescent="0.3">
      <c r="P682255" s="83"/>
    </row>
    <row r="682256" spans="16:16" x14ac:dyDescent="0.3">
      <c r="P682256" s="83"/>
    </row>
    <row r="682257" spans="16:16" x14ac:dyDescent="0.3">
      <c r="P682257" s="83"/>
    </row>
    <row r="682258" spans="16:16" x14ac:dyDescent="0.3">
      <c r="P682258" s="83"/>
    </row>
    <row r="682259" spans="16:16" x14ac:dyDescent="0.3">
      <c r="P682259" s="83"/>
    </row>
    <row r="682260" spans="16:16" x14ac:dyDescent="0.3">
      <c r="P682260" s="83"/>
    </row>
    <row r="682261" spans="16:16" x14ac:dyDescent="0.3">
      <c r="P682261" s="83"/>
    </row>
    <row r="682262" spans="16:16" x14ac:dyDescent="0.3">
      <c r="P682262" s="83"/>
    </row>
    <row r="682263" spans="16:16" x14ac:dyDescent="0.3">
      <c r="P682263" s="83"/>
    </row>
    <row r="682264" spans="16:16" x14ac:dyDescent="0.3">
      <c r="P682264" s="83"/>
    </row>
    <row r="682265" spans="16:16" x14ac:dyDescent="0.3">
      <c r="P682265" s="83"/>
    </row>
    <row r="682266" spans="16:16" x14ac:dyDescent="0.3">
      <c r="P682266" s="83"/>
    </row>
    <row r="682267" spans="16:16" x14ac:dyDescent="0.3">
      <c r="P682267" s="83"/>
    </row>
    <row r="682268" spans="16:16" x14ac:dyDescent="0.3">
      <c r="P682268" s="83"/>
    </row>
    <row r="682269" spans="16:16" x14ac:dyDescent="0.3">
      <c r="P682269" s="83"/>
    </row>
    <row r="682270" spans="16:16" x14ac:dyDescent="0.3">
      <c r="P682270" s="83"/>
    </row>
    <row r="682271" spans="16:16" x14ac:dyDescent="0.3">
      <c r="P682271" s="83"/>
    </row>
    <row r="682272" spans="16:16" x14ac:dyDescent="0.3">
      <c r="P682272" s="83"/>
    </row>
    <row r="682273" spans="16:16" x14ac:dyDescent="0.3">
      <c r="P682273" s="83"/>
    </row>
    <row r="682274" spans="16:16" x14ac:dyDescent="0.3">
      <c r="P682274" s="83"/>
    </row>
    <row r="682275" spans="16:16" x14ac:dyDescent="0.3">
      <c r="P682275" s="83"/>
    </row>
    <row r="682276" spans="16:16" x14ac:dyDescent="0.3">
      <c r="P682276" s="83"/>
    </row>
    <row r="682277" spans="16:16" x14ac:dyDescent="0.3">
      <c r="P682277" s="83"/>
    </row>
    <row r="682278" spans="16:16" x14ac:dyDescent="0.3">
      <c r="P682278" s="83"/>
    </row>
    <row r="682279" spans="16:16" x14ac:dyDescent="0.3">
      <c r="P682279" s="83"/>
    </row>
    <row r="682280" spans="16:16" x14ac:dyDescent="0.3">
      <c r="P682280" s="83"/>
    </row>
    <row r="682281" spans="16:16" x14ac:dyDescent="0.3">
      <c r="P682281" s="83"/>
    </row>
    <row r="682282" spans="16:16" x14ac:dyDescent="0.3">
      <c r="P682282" s="83"/>
    </row>
    <row r="682283" spans="16:16" x14ac:dyDescent="0.3">
      <c r="P682283" s="83"/>
    </row>
    <row r="682284" spans="16:16" x14ac:dyDescent="0.3">
      <c r="P682284" s="83"/>
    </row>
    <row r="682285" spans="16:16" x14ac:dyDescent="0.3">
      <c r="P682285" s="83"/>
    </row>
    <row r="682286" spans="16:16" x14ac:dyDescent="0.3">
      <c r="P682286" s="83"/>
    </row>
    <row r="682287" spans="16:16" x14ac:dyDescent="0.3">
      <c r="P682287" s="83"/>
    </row>
    <row r="682288" spans="16:16" x14ac:dyDescent="0.3">
      <c r="P682288" s="83"/>
    </row>
    <row r="682289" spans="16:16" x14ac:dyDescent="0.3">
      <c r="P682289" s="83"/>
    </row>
    <row r="682290" spans="16:16" x14ac:dyDescent="0.3">
      <c r="P682290" s="83"/>
    </row>
    <row r="682291" spans="16:16" x14ac:dyDescent="0.3">
      <c r="P682291" s="83"/>
    </row>
    <row r="682292" spans="16:16" x14ac:dyDescent="0.3">
      <c r="P682292" s="83"/>
    </row>
    <row r="682293" spans="16:16" x14ac:dyDescent="0.3">
      <c r="P682293" s="83"/>
    </row>
    <row r="682294" spans="16:16" x14ac:dyDescent="0.3">
      <c r="P682294" s="83"/>
    </row>
    <row r="682295" spans="16:16" x14ac:dyDescent="0.3">
      <c r="P682295" s="83"/>
    </row>
    <row r="682296" spans="16:16" x14ac:dyDescent="0.3">
      <c r="P682296" s="83"/>
    </row>
    <row r="682297" spans="16:16" x14ac:dyDescent="0.3">
      <c r="P682297" s="83"/>
    </row>
    <row r="682298" spans="16:16" x14ac:dyDescent="0.3">
      <c r="P682298" s="83"/>
    </row>
    <row r="682299" spans="16:16" x14ac:dyDescent="0.3">
      <c r="P682299" s="83"/>
    </row>
    <row r="682300" spans="16:16" x14ac:dyDescent="0.3">
      <c r="P682300" s="83"/>
    </row>
    <row r="682301" spans="16:16" x14ac:dyDescent="0.3">
      <c r="P682301" s="83"/>
    </row>
    <row r="682302" spans="16:16" x14ac:dyDescent="0.3">
      <c r="P682302" s="83"/>
    </row>
    <row r="682303" spans="16:16" x14ac:dyDescent="0.3">
      <c r="P682303" s="83"/>
    </row>
    <row r="682304" spans="16:16" x14ac:dyDescent="0.3">
      <c r="P682304" s="83"/>
    </row>
    <row r="682305" spans="16:16" x14ac:dyDescent="0.3">
      <c r="P682305" s="83"/>
    </row>
    <row r="682306" spans="16:16" x14ac:dyDescent="0.3">
      <c r="P682306" s="83"/>
    </row>
    <row r="682307" spans="16:16" x14ac:dyDescent="0.3">
      <c r="P682307" s="83"/>
    </row>
    <row r="682308" spans="16:16" x14ac:dyDescent="0.3">
      <c r="P682308" s="83"/>
    </row>
    <row r="682309" spans="16:16" x14ac:dyDescent="0.3">
      <c r="P682309" s="83"/>
    </row>
    <row r="682310" spans="16:16" x14ac:dyDescent="0.3">
      <c r="P682310" s="83"/>
    </row>
    <row r="682311" spans="16:16" x14ac:dyDescent="0.3">
      <c r="P682311" s="83"/>
    </row>
    <row r="682312" spans="16:16" x14ac:dyDescent="0.3">
      <c r="P682312" s="83"/>
    </row>
    <row r="682313" spans="16:16" x14ac:dyDescent="0.3">
      <c r="P682313" s="83"/>
    </row>
    <row r="682314" spans="16:16" x14ac:dyDescent="0.3">
      <c r="P682314" s="83"/>
    </row>
    <row r="682315" spans="16:16" x14ac:dyDescent="0.3">
      <c r="P682315" s="83"/>
    </row>
    <row r="682316" spans="16:16" x14ac:dyDescent="0.3">
      <c r="P682316" s="83"/>
    </row>
    <row r="682317" spans="16:16" x14ac:dyDescent="0.3">
      <c r="P682317" s="83"/>
    </row>
    <row r="682318" spans="16:16" x14ac:dyDescent="0.3">
      <c r="P682318" s="83"/>
    </row>
    <row r="682319" spans="16:16" x14ac:dyDescent="0.3">
      <c r="P682319" s="83"/>
    </row>
    <row r="682320" spans="16:16" x14ac:dyDescent="0.3">
      <c r="P682320" s="83"/>
    </row>
    <row r="682321" spans="16:16" x14ac:dyDescent="0.3">
      <c r="P682321" s="83"/>
    </row>
    <row r="682322" spans="16:16" x14ac:dyDescent="0.3">
      <c r="P682322" s="83"/>
    </row>
    <row r="682323" spans="16:16" x14ac:dyDescent="0.3">
      <c r="P682323" s="83"/>
    </row>
    <row r="682324" spans="16:16" x14ac:dyDescent="0.3">
      <c r="P682324" s="83"/>
    </row>
    <row r="682325" spans="16:16" x14ac:dyDescent="0.3">
      <c r="P682325" s="83"/>
    </row>
    <row r="682326" spans="16:16" x14ac:dyDescent="0.3">
      <c r="P682326" s="83"/>
    </row>
    <row r="682327" spans="16:16" x14ac:dyDescent="0.3">
      <c r="P682327" s="83"/>
    </row>
    <row r="682328" spans="16:16" x14ac:dyDescent="0.3">
      <c r="P682328" s="83"/>
    </row>
    <row r="682329" spans="16:16" x14ac:dyDescent="0.3">
      <c r="P682329" s="83"/>
    </row>
    <row r="682330" spans="16:16" x14ac:dyDescent="0.3">
      <c r="P682330" s="83"/>
    </row>
    <row r="682331" spans="16:16" x14ac:dyDescent="0.3">
      <c r="P682331" s="83"/>
    </row>
    <row r="682332" spans="16:16" x14ac:dyDescent="0.3">
      <c r="P682332" s="83"/>
    </row>
    <row r="682333" spans="16:16" x14ac:dyDescent="0.3">
      <c r="P682333" s="83"/>
    </row>
    <row r="682334" spans="16:16" x14ac:dyDescent="0.3">
      <c r="P682334" s="83"/>
    </row>
    <row r="682335" spans="16:16" x14ac:dyDescent="0.3">
      <c r="P682335" s="83"/>
    </row>
    <row r="682336" spans="16:16" x14ac:dyDescent="0.3">
      <c r="P682336" s="83"/>
    </row>
    <row r="682337" spans="16:16" x14ac:dyDescent="0.3">
      <c r="P682337" s="83"/>
    </row>
    <row r="682338" spans="16:16" x14ac:dyDescent="0.3">
      <c r="P682338" s="83"/>
    </row>
    <row r="682339" spans="16:16" x14ac:dyDescent="0.3">
      <c r="P682339" s="83"/>
    </row>
    <row r="682340" spans="16:16" x14ac:dyDescent="0.3">
      <c r="P682340" s="83"/>
    </row>
    <row r="682341" spans="16:16" x14ac:dyDescent="0.3">
      <c r="P682341" s="83"/>
    </row>
    <row r="682342" spans="16:16" x14ac:dyDescent="0.3">
      <c r="P682342" s="83"/>
    </row>
    <row r="682343" spans="16:16" x14ac:dyDescent="0.3">
      <c r="P682343" s="83"/>
    </row>
    <row r="682344" spans="16:16" x14ac:dyDescent="0.3">
      <c r="P682344" s="83"/>
    </row>
    <row r="682345" spans="16:16" x14ac:dyDescent="0.3">
      <c r="P682345" s="83"/>
    </row>
    <row r="682346" spans="16:16" x14ac:dyDescent="0.3">
      <c r="P682346" s="83"/>
    </row>
    <row r="682347" spans="16:16" x14ac:dyDescent="0.3">
      <c r="P682347" s="83"/>
    </row>
    <row r="682348" spans="16:16" x14ac:dyDescent="0.3">
      <c r="P682348" s="83"/>
    </row>
    <row r="682349" spans="16:16" x14ac:dyDescent="0.3">
      <c r="P682349" s="83"/>
    </row>
    <row r="682350" spans="16:16" x14ac:dyDescent="0.3">
      <c r="P682350" s="83"/>
    </row>
    <row r="682351" spans="16:16" x14ac:dyDescent="0.3">
      <c r="P682351" s="83"/>
    </row>
    <row r="682352" spans="16:16" x14ac:dyDescent="0.3">
      <c r="P682352" s="83"/>
    </row>
    <row r="682353" spans="16:16" x14ac:dyDescent="0.3">
      <c r="P682353" s="83"/>
    </row>
    <row r="682354" spans="16:16" x14ac:dyDescent="0.3">
      <c r="P682354" s="83"/>
    </row>
    <row r="682355" spans="16:16" x14ac:dyDescent="0.3">
      <c r="P682355" s="83"/>
    </row>
    <row r="682356" spans="16:16" x14ac:dyDescent="0.3">
      <c r="P682356" s="83"/>
    </row>
    <row r="682357" spans="16:16" x14ac:dyDescent="0.3">
      <c r="P682357" s="83"/>
    </row>
    <row r="682358" spans="16:16" x14ac:dyDescent="0.3">
      <c r="P682358" s="83"/>
    </row>
    <row r="682359" spans="16:16" x14ac:dyDescent="0.3">
      <c r="P682359" s="83"/>
    </row>
    <row r="682360" spans="16:16" x14ac:dyDescent="0.3">
      <c r="P682360" s="83"/>
    </row>
    <row r="682361" spans="16:16" x14ac:dyDescent="0.3">
      <c r="P682361" s="83"/>
    </row>
    <row r="682362" spans="16:16" x14ac:dyDescent="0.3">
      <c r="P682362" s="83"/>
    </row>
    <row r="682363" spans="16:16" x14ac:dyDescent="0.3">
      <c r="P682363" s="83"/>
    </row>
    <row r="682364" spans="16:16" x14ac:dyDescent="0.3">
      <c r="P682364" s="83"/>
    </row>
    <row r="682365" spans="16:16" x14ac:dyDescent="0.3">
      <c r="P682365" s="83"/>
    </row>
    <row r="682366" spans="16:16" x14ac:dyDescent="0.3">
      <c r="P682366" s="83"/>
    </row>
    <row r="682367" spans="16:16" x14ac:dyDescent="0.3">
      <c r="P682367" s="83"/>
    </row>
    <row r="682368" spans="16:16" x14ac:dyDescent="0.3">
      <c r="P682368" s="83"/>
    </row>
    <row r="682369" spans="16:16" x14ac:dyDescent="0.3">
      <c r="P682369" s="83"/>
    </row>
    <row r="682370" spans="16:16" x14ac:dyDescent="0.3">
      <c r="P682370" s="83"/>
    </row>
    <row r="682371" spans="16:16" x14ac:dyDescent="0.3">
      <c r="P682371" s="83"/>
    </row>
    <row r="682372" spans="16:16" x14ac:dyDescent="0.3">
      <c r="P682372" s="83"/>
    </row>
    <row r="682373" spans="16:16" x14ac:dyDescent="0.3">
      <c r="P682373" s="83"/>
    </row>
    <row r="682374" spans="16:16" x14ac:dyDescent="0.3">
      <c r="P682374" s="83"/>
    </row>
    <row r="682375" spans="16:16" x14ac:dyDescent="0.3">
      <c r="P682375" s="83"/>
    </row>
    <row r="682376" spans="16:16" x14ac:dyDescent="0.3">
      <c r="P682376" s="83"/>
    </row>
    <row r="682377" spans="16:16" x14ac:dyDescent="0.3">
      <c r="P682377" s="83"/>
    </row>
    <row r="682378" spans="16:16" x14ac:dyDescent="0.3">
      <c r="P682378" s="83"/>
    </row>
    <row r="682379" spans="16:16" x14ac:dyDescent="0.3">
      <c r="P682379" s="83"/>
    </row>
    <row r="682380" spans="16:16" x14ac:dyDescent="0.3">
      <c r="P682380" s="83"/>
    </row>
    <row r="682381" spans="16:16" x14ac:dyDescent="0.3">
      <c r="P682381" s="83"/>
    </row>
    <row r="682382" spans="16:16" x14ac:dyDescent="0.3">
      <c r="P682382" s="83"/>
    </row>
    <row r="682383" spans="16:16" x14ac:dyDescent="0.3">
      <c r="P682383" s="83"/>
    </row>
    <row r="682384" spans="16:16" x14ac:dyDescent="0.3">
      <c r="P682384" s="83"/>
    </row>
    <row r="682385" spans="16:16" x14ac:dyDescent="0.3">
      <c r="P682385" s="83"/>
    </row>
    <row r="682386" spans="16:16" x14ac:dyDescent="0.3">
      <c r="P682386" s="83"/>
    </row>
    <row r="682387" spans="16:16" x14ac:dyDescent="0.3">
      <c r="P682387" s="83"/>
    </row>
    <row r="682388" spans="16:16" x14ac:dyDescent="0.3">
      <c r="P682388" s="83"/>
    </row>
    <row r="682389" spans="16:16" x14ac:dyDescent="0.3">
      <c r="P682389" s="83"/>
    </row>
    <row r="682390" spans="16:16" x14ac:dyDescent="0.3">
      <c r="P682390" s="83"/>
    </row>
    <row r="682391" spans="16:16" x14ac:dyDescent="0.3">
      <c r="P682391" s="83"/>
    </row>
    <row r="682392" spans="16:16" x14ac:dyDescent="0.3">
      <c r="P682392" s="83"/>
    </row>
    <row r="682393" spans="16:16" x14ac:dyDescent="0.3">
      <c r="P682393" s="83"/>
    </row>
    <row r="682394" spans="16:16" x14ac:dyDescent="0.3">
      <c r="P682394" s="83"/>
    </row>
    <row r="682395" spans="16:16" x14ac:dyDescent="0.3">
      <c r="P682395" s="83"/>
    </row>
    <row r="682396" spans="16:16" x14ac:dyDescent="0.3">
      <c r="P682396" s="83"/>
    </row>
    <row r="682397" spans="16:16" x14ac:dyDescent="0.3">
      <c r="P682397" s="83"/>
    </row>
    <row r="682398" spans="16:16" x14ac:dyDescent="0.3">
      <c r="P682398" s="83"/>
    </row>
    <row r="682399" spans="16:16" x14ac:dyDescent="0.3">
      <c r="P682399" s="83"/>
    </row>
    <row r="682400" spans="16:16" x14ac:dyDescent="0.3">
      <c r="P682400" s="83"/>
    </row>
    <row r="682401" spans="16:16" x14ac:dyDescent="0.3">
      <c r="P682401" s="83"/>
    </row>
    <row r="682402" spans="16:16" x14ac:dyDescent="0.3">
      <c r="P682402" s="83"/>
    </row>
    <row r="682403" spans="16:16" x14ac:dyDescent="0.3">
      <c r="P682403" s="83"/>
    </row>
    <row r="682404" spans="16:16" x14ac:dyDescent="0.3">
      <c r="P682404" s="83"/>
    </row>
    <row r="682405" spans="16:16" x14ac:dyDescent="0.3">
      <c r="P682405" s="83"/>
    </row>
    <row r="682406" spans="16:16" x14ac:dyDescent="0.3">
      <c r="P682406" s="83"/>
    </row>
    <row r="682407" spans="16:16" x14ac:dyDescent="0.3">
      <c r="P682407" s="83"/>
    </row>
    <row r="682408" spans="16:16" x14ac:dyDescent="0.3">
      <c r="P682408" s="83"/>
    </row>
    <row r="682409" spans="16:16" x14ac:dyDescent="0.3">
      <c r="P682409" s="83"/>
    </row>
    <row r="682410" spans="16:16" x14ac:dyDescent="0.3">
      <c r="P682410" s="83"/>
    </row>
    <row r="682411" spans="16:16" x14ac:dyDescent="0.3">
      <c r="P682411" s="83"/>
    </row>
    <row r="682412" spans="16:16" x14ac:dyDescent="0.3">
      <c r="P682412" s="83"/>
    </row>
    <row r="682413" spans="16:16" x14ac:dyDescent="0.3">
      <c r="P682413" s="83"/>
    </row>
    <row r="682414" spans="16:16" x14ac:dyDescent="0.3">
      <c r="P682414" s="83"/>
    </row>
    <row r="682415" spans="16:16" x14ac:dyDescent="0.3">
      <c r="P682415" s="83"/>
    </row>
    <row r="682416" spans="16:16" x14ac:dyDescent="0.3">
      <c r="P682416" s="83"/>
    </row>
    <row r="682417" spans="16:16" x14ac:dyDescent="0.3">
      <c r="P682417" s="83"/>
    </row>
    <row r="682418" spans="16:16" x14ac:dyDescent="0.3">
      <c r="P682418" s="83"/>
    </row>
    <row r="682419" spans="16:16" x14ac:dyDescent="0.3">
      <c r="P682419" s="83"/>
    </row>
    <row r="682420" spans="16:16" x14ac:dyDescent="0.3">
      <c r="P682420" s="83"/>
    </row>
    <row r="682421" spans="16:16" x14ac:dyDescent="0.3">
      <c r="P682421" s="83"/>
    </row>
    <row r="682422" spans="16:16" x14ac:dyDescent="0.3">
      <c r="P682422" s="83"/>
    </row>
    <row r="682423" spans="16:16" x14ac:dyDescent="0.3">
      <c r="P682423" s="83"/>
    </row>
    <row r="682424" spans="16:16" x14ac:dyDescent="0.3">
      <c r="P682424" s="83"/>
    </row>
    <row r="682425" spans="16:16" x14ac:dyDescent="0.3">
      <c r="P682425" s="83"/>
    </row>
    <row r="682426" spans="16:16" x14ac:dyDescent="0.3">
      <c r="P682426" s="83"/>
    </row>
    <row r="682427" spans="16:16" x14ac:dyDescent="0.3">
      <c r="P682427" s="83"/>
    </row>
    <row r="682428" spans="16:16" x14ac:dyDescent="0.3">
      <c r="P682428" s="83"/>
    </row>
    <row r="682429" spans="16:16" x14ac:dyDescent="0.3">
      <c r="P682429" s="83"/>
    </row>
    <row r="682430" spans="16:16" x14ac:dyDescent="0.3">
      <c r="P682430" s="83"/>
    </row>
    <row r="682431" spans="16:16" x14ac:dyDescent="0.3">
      <c r="P682431" s="83"/>
    </row>
    <row r="682432" spans="16:16" x14ac:dyDescent="0.3">
      <c r="P682432" s="83"/>
    </row>
    <row r="682433" spans="16:16" x14ac:dyDescent="0.3">
      <c r="P682433" s="83"/>
    </row>
    <row r="682434" spans="16:16" x14ac:dyDescent="0.3">
      <c r="P682434" s="83"/>
    </row>
    <row r="682435" spans="16:16" x14ac:dyDescent="0.3">
      <c r="P682435" s="83"/>
    </row>
    <row r="682436" spans="16:16" x14ac:dyDescent="0.3">
      <c r="P682436" s="83"/>
    </row>
    <row r="682437" spans="16:16" x14ac:dyDescent="0.3">
      <c r="P682437" s="83"/>
    </row>
    <row r="682438" spans="16:16" x14ac:dyDescent="0.3">
      <c r="P682438" s="83"/>
    </row>
    <row r="682439" spans="16:16" x14ac:dyDescent="0.3">
      <c r="P682439" s="83"/>
    </row>
    <row r="682440" spans="16:16" x14ac:dyDescent="0.3">
      <c r="P682440" s="83"/>
    </row>
    <row r="682441" spans="16:16" x14ac:dyDescent="0.3">
      <c r="P682441" s="83"/>
    </row>
    <row r="682442" spans="16:16" x14ac:dyDescent="0.3">
      <c r="P682442" s="83"/>
    </row>
    <row r="682443" spans="16:16" x14ac:dyDescent="0.3">
      <c r="P682443" s="83"/>
    </row>
    <row r="682444" spans="16:16" x14ac:dyDescent="0.3">
      <c r="P682444" s="83"/>
    </row>
    <row r="682445" spans="16:16" x14ac:dyDescent="0.3">
      <c r="P682445" s="83"/>
    </row>
    <row r="682446" spans="16:16" x14ac:dyDescent="0.3">
      <c r="P682446" s="83"/>
    </row>
    <row r="682447" spans="16:16" x14ac:dyDescent="0.3">
      <c r="P682447" s="83"/>
    </row>
    <row r="682448" spans="16:16" x14ac:dyDescent="0.3">
      <c r="P682448" s="83"/>
    </row>
    <row r="682449" spans="16:16" x14ac:dyDescent="0.3">
      <c r="P682449" s="83"/>
    </row>
    <row r="682450" spans="16:16" x14ac:dyDescent="0.3">
      <c r="P682450" s="83"/>
    </row>
    <row r="682451" spans="16:16" x14ac:dyDescent="0.3">
      <c r="P682451" s="83"/>
    </row>
    <row r="682452" spans="16:16" x14ac:dyDescent="0.3">
      <c r="P682452" s="83"/>
    </row>
    <row r="682453" spans="16:16" x14ac:dyDescent="0.3">
      <c r="P682453" s="83"/>
    </row>
    <row r="682454" spans="16:16" x14ac:dyDescent="0.3">
      <c r="P682454" s="83"/>
    </row>
    <row r="682455" spans="16:16" x14ac:dyDescent="0.3">
      <c r="P682455" s="83"/>
    </row>
    <row r="682456" spans="16:16" x14ac:dyDescent="0.3">
      <c r="P682456" s="83"/>
    </row>
    <row r="682457" spans="16:16" x14ac:dyDescent="0.3">
      <c r="P682457" s="83"/>
    </row>
    <row r="682458" spans="16:16" x14ac:dyDescent="0.3">
      <c r="P682458" s="83"/>
    </row>
    <row r="682459" spans="16:16" x14ac:dyDescent="0.3">
      <c r="P682459" s="83"/>
    </row>
    <row r="682460" spans="16:16" x14ac:dyDescent="0.3">
      <c r="P682460" s="83"/>
    </row>
    <row r="682461" spans="16:16" x14ac:dyDescent="0.3">
      <c r="P682461" s="83"/>
    </row>
    <row r="682462" spans="16:16" x14ac:dyDescent="0.3">
      <c r="P682462" s="83"/>
    </row>
    <row r="682463" spans="16:16" x14ac:dyDescent="0.3">
      <c r="P682463" s="83"/>
    </row>
    <row r="682464" spans="16:16" x14ac:dyDescent="0.3">
      <c r="P682464" s="83"/>
    </row>
    <row r="682465" spans="16:16" x14ac:dyDescent="0.3">
      <c r="P682465" s="83"/>
    </row>
    <row r="682466" spans="16:16" x14ac:dyDescent="0.3">
      <c r="P682466" s="83"/>
    </row>
    <row r="682467" spans="16:16" x14ac:dyDescent="0.3">
      <c r="P682467" s="83"/>
    </row>
    <row r="682468" spans="16:16" x14ac:dyDescent="0.3">
      <c r="P682468" s="83"/>
    </row>
    <row r="682469" spans="16:16" x14ac:dyDescent="0.3">
      <c r="P682469" s="83"/>
    </row>
    <row r="682470" spans="16:16" x14ac:dyDescent="0.3">
      <c r="P682470" s="83"/>
    </row>
    <row r="682471" spans="16:16" x14ac:dyDescent="0.3">
      <c r="P682471" s="83"/>
    </row>
    <row r="682472" spans="16:16" x14ac:dyDescent="0.3">
      <c r="P682472" s="83"/>
    </row>
    <row r="682473" spans="16:16" x14ac:dyDescent="0.3">
      <c r="P682473" s="83"/>
    </row>
    <row r="682474" spans="16:16" x14ac:dyDescent="0.3">
      <c r="P682474" s="83"/>
    </row>
    <row r="682475" spans="16:16" x14ac:dyDescent="0.3">
      <c r="P682475" s="83"/>
    </row>
    <row r="682476" spans="16:16" x14ac:dyDescent="0.3">
      <c r="P682476" s="83"/>
    </row>
    <row r="682477" spans="16:16" x14ac:dyDescent="0.3">
      <c r="P682477" s="83"/>
    </row>
    <row r="682478" spans="16:16" x14ac:dyDescent="0.3">
      <c r="P682478" s="83"/>
    </row>
    <row r="682479" spans="16:16" x14ac:dyDescent="0.3">
      <c r="P682479" s="83"/>
    </row>
    <row r="682480" spans="16:16" x14ac:dyDescent="0.3">
      <c r="P682480" s="83"/>
    </row>
    <row r="682481" spans="16:16" x14ac:dyDescent="0.3">
      <c r="P682481" s="83"/>
    </row>
    <row r="682482" spans="16:16" x14ac:dyDescent="0.3">
      <c r="P682482" s="83"/>
    </row>
    <row r="682483" spans="16:16" x14ac:dyDescent="0.3">
      <c r="P682483" s="83"/>
    </row>
    <row r="682484" spans="16:16" x14ac:dyDescent="0.3">
      <c r="P682484" s="83"/>
    </row>
    <row r="682485" spans="16:16" x14ac:dyDescent="0.3">
      <c r="P682485" s="83"/>
    </row>
    <row r="682486" spans="16:16" x14ac:dyDescent="0.3">
      <c r="P682486" s="83"/>
    </row>
    <row r="682487" spans="16:16" x14ac:dyDescent="0.3">
      <c r="P682487" s="83"/>
    </row>
    <row r="682488" spans="16:16" x14ac:dyDescent="0.3">
      <c r="P682488" s="83"/>
    </row>
    <row r="682489" spans="16:16" x14ac:dyDescent="0.3">
      <c r="P682489" s="83"/>
    </row>
    <row r="682490" spans="16:16" x14ac:dyDescent="0.3">
      <c r="P682490" s="83"/>
    </row>
    <row r="682491" spans="16:16" x14ac:dyDescent="0.3">
      <c r="P682491" s="83"/>
    </row>
    <row r="682492" spans="16:16" x14ac:dyDescent="0.3">
      <c r="P682492" s="83"/>
    </row>
    <row r="682493" spans="16:16" x14ac:dyDescent="0.3">
      <c r="P682493" s="83"/>
    </row>
    <row r="682494" spans="16:16" x14ac:dyDescent="0.3">
      <c r="P682494" s="83"/>
    </row>
    <row r="682495" spans="16:16" x14ac:dyDescent="0.3">
      <c r="P682495" s="83"/>
    </row>
    <row r="682496" spans="16:16" x14ac:dyDescent="0.3">
      <c r="P682496" s="83"/>
    </row>
    <row r="682497" spans="16:16" x14ac:dyDescent="0.3">
      <c r="P682497" s="83"/>
    </row>
    <row r="682498" spans="16:16" x14ac:dyDescent="0.3">
      <c r="P682498" s="83"/>
    </row>
    <row r="682499" spans="16:16" x14ac:dyDescent="0.3">
      <c r="P682499" s="83"/>
    </row>
    <row r="682500" spans="16:16" x14ac:dyDescent="0.3">
      <c r="P682500" s="83"/>
    </row>
    <row r="682501" spans="16:16" x14ac:dyDescent="0.3">
      <c r="P682501" s="83"/>
    </row>
    <row r="682502" spans="16:16" x14ac:dyDescent="0.3">
      <c r="P682502" s="83"/>
    </row>
    <row r="682503" spans="16:16" x14ac:dyDescent="0.3">
      <c r="P682503" s="83"/>
    </row>
    <row r="682504" spans="16:16" x14ac:dyDescent="0.3">
      <c r="P682504" s="83"/>
    </row>
    <row r="682505" spans="16:16" x14ac:dyDescent="0.3">
      <c r="P682505" s="83"/>
    </row>
    <row r="682506" spans="16:16" x14ac:dyDescent="0.3">
      <c r="P682506" s="83"/>
    </row>
    <row r="682507" spans="16:16" x14ac:dyDescent="0.3">
      <c r="P682507" s="83"/>
    </row>
    <row r="682508" spans="16:16" x14ac:dyDescent="0.3">
      <c r="P682508" s="83"/>
    </row>
    <row r="682509" spans="16:16" x14ac:dyDescent="0.3">
      <c r="P682509" s="83"/>
    </row>
    <row r="682510" spans="16:16" x14ac:dyDescent="0.3">
      <c r="P682510" s="83"/>
    </row>
    <row r="682511" spans="16:16" x14ac:dyDescent="0.3">
      <c r="P682511" s="83"/>
    </row>
    <row r="682512" spans="16:16" x14ac:dyDescent="0.3">
      <c r="P682512" s="83"/>
    </row>
    <row r="682513" spans="16:16" x14ac:dyDescent="0.3">
      <c r="P682513" s="83"/>
    </row>
    <row r="682514" spans="16:16" x14ac:dyDescent="0.3">
      <c r="P682514" s="83"/>
    </row>
    <row r="682515" spans="16:16" x14ac:dyDescent="0.3">
      <c r="P682515" s="83"/>
    </row>
    <row r="682516" spans="16:16" x14ac:dyDescent="0.3">
      <c r="P682516" s="83"/>
    </row>
    <row r="682517" spans="16:16" x14ac:dyDescent="0.3">
      <c r="P682517" s="83"/>
    </row>
    <row r="682518" spans="16:16" x14ac:dyDescent="0.3">
      <c r="P682518" s="83"/>
    </row>
    <row r="682519" spans="16:16" x14ac:dyDescent="0.3">
      <c r="P682519" s="83"/>
    </row>
    <row r="682520" spans="16:16" x14ac:dyDescent="0.3">
      <c r="P682520" s="83"/>
    </row>
    <row r="682521" spans="16:16" x14ac:dyDescent="0.3">
      <c r="P682521" s="83"/>
    </row>
    <row r="682522" spans="16:16" x14ac:dyDescent="0.3">
      <c r="P682522" s="83"/>
    </row>
    <row r="682523" spans="16:16" x14ac:dyDescent="0.3">
      <c r="P682523" s="83"/>
    </row>
    <row r="682524" spans="16:16" x14ac:dyDescent="0.3">
      <c r="P682524" s="83"/>
    </row>
    <row r="682525" spans="16:16" x14ac:dyDescent="0.3">
      <c r="P682525" s="83"/>
    </row>
    <row r="682526" spans="16:16" x14ac:dyDescent="0.3">
      <c r="P682526" s="83"/>
    </row>
    <row r="682527" spans="16:16" x14ac:dyDescent="0.3">
      <c r="P682527" s="83"/>
    </row>
    <row r="682528" spans="16:16" x14ac:dyDescent="0.3">
      <c r="P682528" s="83"/>
    </row>
    <row r="682529" spans="16:16" x14ac:dyDescent="0.3">
      <c r="P682529" s="83"/>
    </row>
    <row r="682530" spans="16:16" x14ac:dyDescent="0.3">
      <c r="P682530" s="83"/>
    </row>
    <row r="682531" spans="16:16" x14ac:dyDescent="0.3">
      <c r="P682531" s="83"/>
    </row>
    <row r="682532" spans="16:16" x14ac:dyDescent="0.3">
      <c r="P682532" s="83"/>
    </row>
    <row r="682533" spans="16:16" x14ac:dyDescent="0.3">
      <c r="P682533" s="83"/>
    </row>
    <row r="682534" spans="16:16" x14ac:dyDescent="0.3">
      <c r="P682534" s="83"/>
    </row>
    <row r="682535" spans="16:16" x14ac:dyDescent="0.3">
      <c r="P682535" s="83"/>
    </row>
    <row r="682536" spans="16:16" x14ac:dyDescent="0.3">
      <c r="P682536" s="83"/>
    </row>
    <row r="682537" spans="16:16" x14ac:dyDescent="0.3">
      <c r="P682537" s="83"/>
    </row>
    <row r="682538" spans="16:16" x14ac:dyDescent="0.3">
      <c r="P682538" s="83"/>
    </row>
    <row r="682539" spans="16:16" x14ac:dyDescent="0.3">
      <c r="P682539" s="83"/>
    </row>
    <row r="682540" spans="16:16" x14ac:dyDescent="0.3">
      <c r="P682540" s="83"/>
    </row>
    <row r="682541" spans="16:16" x14ac:dyDescent="0.3">
      <c r="P682541" s="83"/>
    </row>
    <row r="682542" spans="16:16" x14ac:dyDescent="0.3">
      <c r="P682542" s="83"/>
    </row>
    <row r="682543" spans="16:16" x14ac:dyDescent="0.3">
      <c r="P682543" s="83"/>
    </row>
    <row r="682544" spans="16:16" x14ac:dyDescent="0.3">
      <c r="P682544" s="83"/>
    </row>
    <row r="682545" spans="16:16" x14ac:dyDescent="0.3">
      <c r="P682545" s="83"/>
    </row>
    <row r="682546" spans="16:16" x14ac:dyDescent="0.3">
      <c r="P682546" s="83"/>
    </row>
    <row r="682547" spans="16:16" x14ac:dyDescent="0.3">
      <c r="P682547" s="83"/>
    </row>
    <row r="682548" spans="16:16" x14ac:dyDescent="0.3">
      <c r="P682548" s="83"/>
    </row>
    <row r="682549" spans="16:16" x14ac:dyDescent="0.3">
      <c r="P682549" s="83"/>
    </row>
    <row r="682550" spans="16:16" x14ac:dyDescent="0.3">
      <c r="P682550" s="83"/>
    </row>
    <row r="682551" spans="16:16" x14ac:dyDescent="0.3">
      <c r="P682551" s="83"/>
    </row>
    <row r="682552" spans="16:16" x14ac:dyDescent="0.3">
      <c r="P682552" s="83"/>
    </row>
    <row r="682553" spans="16:16" x14ac:dyDescent="0.3">
      <c r="P682553" s="83"/>
    </row>
    <row r="682554" spans="16:16" x14ac:dyDescent="0.3">
      <c r="P682554" s="83"/>
    </row>
    <row r="682555" spans="16:16" x14ac:dyDescent="0.3">
      <c r="P682555" s="83"/>
    </row>
    <row r="682556" spans="16:16" x14ac:dyDescent="0.3">
      <c r="P682556" s="83"/>
    </row>
    <row r="682557" spans="16:16" x14ac:dyDescent="0.3">
      <c r="P682557" s="83"/>
    </row>
    <row r="682558" spans="16:16" x14ac:dyDescent="0.3">
      <c r="P682558" s="83"/>
    </row>
    <row r="682559" spans="16:16" x14ac:dyDescent="0.3">
      <c r="P682559" s="83"/>
    </row>
    <row r="682560" spans="16:16" x14ac:dyDescent="0.3">
      <c r="P682560" s="83"/>
    </row>
    <row r="682561" spans="16:16" x14ac:dyDescent="0.3">
      <c r="P682561" s="83"/>
    </row>
    <row r="682562" spans="16:16" x14ac:dyDescent="0.3">
      <c r="P682562" s="83"/>
    </row>
    <row r="682563" spans="16:16" x14ac:dyDescent="0.3">
      <c r="P682563" s="83"/>
    </row>
    <row r="682564" spans="16:16" x14ac:dyDescent="0.3">
      <c r="P682564" s="83"/>
    </row>
    <row r="682565" spans="16:16" x14ac:dyDescent="0.3">
      <c r="P682565" s="83"/>
    </row>
    <row r="682566" spans="16:16" x14ac:dyDescent="0.3">
      <c r="P682566" s="83"/>
    </row>
    <row r="682567" spans="16:16" x14ac:dyDescent="0.3">
      <c r="P682567" s="83"/>
    </row>
    <row r="682568" spans="16:16" x14ac:dyDescent="0.3">
      <c r="P682568" s="83"/>
    </row>
    <row r="682569" spans="16:16" x14ac:dyDescent="0.3">
      <c r="P682569" s="83"/>
    </row>
    <row r="682570" spans="16:16" x14ac:dyDescent="0.3">
      <c r="P682570" s="83"/>
    </row>
    <row r="682571" spans="16:16" x14ac:dyDescent="0.3">
      <c r="P682571" s="83"/>
    </row>
    <row r="682572" spans="16:16" x14ac:dyDescent="0.3">
      <c r="P682572" s="83"/>
    </row>
    <row r="682573" spans="16:16" x14ac:dyDescent="0.3">
      <c r="P682573" s="83"/>
    </row>
    <row r="682574" spans="16:16" x14ac:dyDescent="0.3">
      <c r="P682574" s="83"/>
    </row>
    <row r="682575" spans="16:16" x14ac:dyDescent="0.3">
      <c r="P682575" s="83"/>
    </row>
    <row r="682576" spans="16:16" x14ac:dyDescent="0.3">
      <c r="P682576" s="83"/>
    </row>
    <row r="682577" spans="16:16" x14ac:dyDescent="0.3">
      <c r="P682577" s="83"/>
    </row>
    <row r="682578" spans="16:16" x14ac:dyDescent="0.3">
      <c r="P682578" s="83"/>
    </row>
    <row r="682579" spans="16:16" x14ac:dyDescent="0.3">
      <c r="P682579" s="83"/>
    </row>
    <row r="682580" spans="16:16" x14ac:dyDescent="0.3">
      <c r="P682580" s="83"/>
    </row>
    <row r="682581" spans="16:16" x14ac:dyDescent="0.3">
      <c r="P682581" s="83"/>
    </row>
    <row r="682582" spans="16:16" x14ac:dyDescent="0.3">
      <c r="P682582" s="83"/>
    </row>
    <row r="682583" spans="16:16" x14ac:dyDescent="0.3">
      <c r="P682583" s="83"/>
    </row>
    <row r="682584" spans="16:16" x14ac:dyDescent="0.3">
      <c r="P682584" s="83"/>
    </row>
    <row r="682585" spans="16:16" x14ac:dyDescent="0.3">
      <c r="P682585" s="83"/>
    </row>
    <row r="682586" spans="16:16" x14ac:dyDescent="0.3">
      <c r="P682586" s="83"/>
    </row>
    <row r="682587" spans="16:16" x14ac:dyDescent="0.3">
      <c r="P682587" s="83"/>
    </row>
    <row r="682588" spans="16:16" x14ac:dyDescent="0.3">
      <c r="P682588" s="83"/>
    </row>
    <row r="682589" spans="16:16" x14ac:dyDescent="0.3">
      <c r="P682589" s="83"/>
    </row>
    <row r="682590" spans="16:16" x14ac:dyDescent="0.3">
      <c r="P682590" s="83"/>
    </row>
    <row r="682591" spans="16:16" x14ac:dyDescent="0.3">
      <c r="P682591" s="83"/>
    </row>
    <row r="682592" spans="16:16" x14ac:dyDescent="0.3">
      <c r="P682592" s="83"/>
    </row>
    <row r="682593" spans="16:16" x14ac:dyDescent="0.3">
      <c r="P682593" s="83"/>
    </row>
    <row r="682594" spans="16:16" x14ac:dyDescent="0.3">
      <c r="P682594" s="83"/>
    </row>
    <row r="682595" spans="16:16" x14ac:dyDescent="0.3">
      <c r="P682595" s="83"/>
    </row>
    <row r="682596" spans="16:16" x14ac:dyDescent="0.3">
      <c r="P682596" s="83"/>
    </row>
    <row r="682597" spans="16:16" x14ac:dyDescent="0.3">
      <c r="P682597" s="83"/>
    </row>
    <row r="682598" spans="16:16" x14ac:dyDescent="0.3">
      <c r="P682598" s="83"/>
    </row>
    <row r="682599" spans="16:16" x14ac:dyDescent="0.3">
      <c r="P682599" s="83"/>
    </row>
    <row r="682600" spans="16:16" x14ac:dyDescent="0.3">
      <c r="P682600" s="83"/>
    </row>
    <row r="682601" spans="16:16" x14ac:dyDescent="0.3">
      <c r="P682601" s="83"/>
    </row>
    <row r="682602" spans="16:16" x14ac:dyDescent="0.3">
      <c r="P682602" s="83"/>
    </row>
    <row r="682603" spans="16:16" x14ac:dyDescent="0.3">
      <c r="P682603" s="83"/>
    </row>
    <row r="682604" spans="16:16" x14ac:dyDescent="0.3">
      <c r="P682604" s="83"/>
    </row>
    <row r="682605" spans="16:16" x14ac:dyDescent="0.3">
      <c r="P682605" s="83"/>
    </row>
    <row r="682606" spans="16:16" x14ac:dyDescent="0.3">
      <c r="P682606" s="83"/>
    </row>
    <row r="682607" spans="16:16" x14ac:dyDescent="0.3">
      <c r="P682607" s="83"/>
    </row>
    <row r="682608" spans="16:16" x14ac:dyDescent="0.3">
      <c r="P682608" s="83"/>
    </row>
    <row r="682609" spans="16:16" x14ac:dyDescent="0.3">
      <c r="P682609" s="83"/>
    </row>
    <row r="682610" spans="16:16" x14ac:dyDescent="0.3">
      <c r="P682610" s="83"/>
    </row>
    <row r="682611" spans="16:16" x14ac:dyDescent="0.3">
      <c r="P682611" s="83"/>
    </row>
    <row r="682612" spans="16:16" x14ac:dyDescent="0.3">
      <c r="P682612" s="83"/>
    </row>
    <row r="682613" spans="16:16" x14ac:dyDescent="0.3">
      <c r="P682613" s="83"/>
    </row>
    <row r="682614" spans="16:16" x14ac:dyDescent="0.3">
      <c r="P682614" s="83"/>
    </row>
    <row r="682615" spans="16:16" x14ac:dyDescent="0.3">
      <c r="P682615" s="83"/>
    </row>
    <row r="682616" spans="16:16" x14ac:dyDescent="0.3">
      <c r="P682616" s="83"/>
    </row>
    <row r="682617" spans="16:16" x14ac:dyDescent="0.3">
      <c r="P682617" s="83"/>
    </row>
    <row r="682618" spans="16:16" x14ac:dyDescent="0.3">
      <c r="P682618" s="83"/>
    </row>
    <row r="682619" spans="16:16" x14ac:dyDescent="0.3">
      <c r="P682619" s="83"/>
    </row>
    <row r="682620" spans="16:16" x14ac:dyDescent="0.3">
      <c r="P682620" s="83"/>
    </row>
    <row r="682621" spans="16:16" x14ac:dyDescent="0.3">
      <c r="P682621" s="83"/>
    </row>
    <row r="682622" spans="16:16" x14ac:dyDescent="0.3">
      <c r="P682622" s="83"/>
    </row>
    <row r="682623" spans="16:16" x14ac:dyDescent="0.3">
      <c r="P682623" s="83"/>
    </row>
    <row r="682624" spans="16:16" x14ac:dyDescent="0.3">
      <c r="P682624" s="83"/>
    </row>
    <row r="682625" spans="16:16" x14ac:dyDescent="0.3">
      <c r="P682625" s="83"/>
    </row>
    <row r="682626" spans="16:16" x14ac:dyDescent="0.3">
      <c r="P682626" s="83"/>
    </row>
    <row r="682627" spans="16:16" x14ac:dyDescent="0.3">
      <c r="P682627" s="83"/>
    </row>
    <row r="682628" spans="16:16" x14ac:dyDescent="0.3">
      <c r="P682628" s="83"/>
    </row>
    <row r="682629" spans="16:16" x14ac:dyDescent="0.3">
      <c r="P682629" s="83"/>
    </row>
    <row r="682630" spans="16:16" x14ac:dyDescent="0.3">
      <c r="P682630" s="83"/>
    </row>
    <row r="682631" spans="16:16" x14ac:dyDescent="0.3">
      <c r="P682631" s="83"/>
    </row>
    <row r="682632" spans="16:16" x14ac:dyDescent="0.3">
      <c r="P682632" s="83"/>
    </row>
    <row r="682633" spans="16:16" x14ac:dyDescent="0.3">
      <c r="P682633" s="83"/>
    </row>
    <row r="682634" spans="16:16" x14ac:dyDescent="0.3">
      <c r="P682634" s="83"/>
    </row>
    <row r="682635" spans="16:16" x14ac:dyDescent="0.3">
      <c r="P682635" s="83"/>
    </row>
    <row r="682636" spans="16:16" x14ac:dyDescent="0.3">
      <c r="P682636" s="83"/>
    </row>
    <row r="682637" spans="16:16" x14ac:dyDescent="0.3">
      <c r="P682637" s="83"/>
    </row>
    <row r="682638" spans="16:16" x14ac:dyDescent="0.3">
      <c r="P682638" s="83"/>
    </row>
    <row r="682639" spans="16:16" x14ac:dyDescent="0.3">
      <c r="P682639" s="83"/>
    </row>
    <row r="682640" spans="16:16" x14ac:dyDescent="0.3">
      <c r="P682640" s="83"/>
    </row>
    <row r="682641" spans="16:16" x14ac:dyDescent="0.3">
      <c r="P682641" s="83"/>
    </row>
    <row r="682642" spans="16:16" x14ac:dyDescent="0.3">
      <c r="P682642" s="83"/>
    </row>
    <row r="682643" spans="16:16" x14ac:dyDescent="0.3">
      <c r="P682643" s="83"/>
    </row>
    <row r="682644" spans="16:16" x14ac:dyDescent="0.3">
      <c r="P682644" s="83"/>
    </row>
    <row r="682645" spans="16:16" x14ac:dyDescent="0.3">
      <c r="P682645" s="83"/>
    </row>
    <row r="682646" spans="16:16" x14ac:dyDescent="0.3">
      <c r="P682646" s="83"/>
    </row>
    <row r="682647" spans="16:16" x14ac:dyDescent="0.3">
      <c r="P682647" s="83"/>
    </row>
    <row r="682648" spans="16:16" x14ac:dyDescent="0.3">
      <c r="P682648" s="83"/>
    </row>
    <row r="682649" spans="16:16" x14ac:dyDescent="0.3">
      <c r="P682649" s="83"/>
    </row>
    <row r="682650" spans="16:16" x14ac:dyDescent="0.3">
      <c r="P682650" s="83"/>
    </row>
    <row r="682651" spans="16:16" x14ac:dyDescent="0.3">
      <c r="P682651" s="83"/>
    </row>
    <row r="682652" spans="16:16" x14ac:dyDescent="0.3">
      <c r="P682652" s="83"/>
    </row>
    <row r="682653" spans="16:16" x14ac:dyDescent="0.3">
      <c r="P682653" s="83"/>
    </row>
    <row r="682654" spans="16:16" x14ac:dyDescent="0.3">
      <c r="P682654" s="83"/>
    </row>
    <row r="682655" spans="16:16" x14ac:dyDescent="0.3">
      <c r="P682655" s="83"/>
    </row>
    <row r="682656" spans="16:16" x14ac:dyDescent="0.3">
      <c r="P682656" s="83"/>
    </row>
    <row r="682657" spans="16:16" x14ac:dyDescent="0.3">
      <c r="P682657" s="83"/>
    </row>
    <row r="682658" spans="16:16" x14ac:dyDescent="0.3">
      <c r="P682658" s="83"/>
    </row>
    <row r="682659" spans="16:16" x14ac:dyDescent="0.3">
      <c r="P682659" s="83"/>
    </row>
    <row r="682660" spans="16:16" x14ac:dyDescent="0.3">
      <c r="P682660" s="83"/>
    </row>
    <row r="682661" spans="16:16" x14ac:dyDescent="0.3">
      <c r="P682661" s="83"/>
    </row>
    <row r="682662" spans="16:16" x14ac:dyDescent="0.3">
      <c r="P682662" s="83"/>
    </row>
    <row r="682663" spans="16:16" x14ac:dyDescent="0.3">
      <c r="P682663" s="83"/>
    </row>
    <row r="682664" spans="16:16" x14ac:dyDescent="0.3">
      <c r="P682664" s="83"/>
    </row>
    <row r="682665" spans="16:16" x14ac:dyDescent="0.3">
      <c r="P682665" s="83"/>
    </row>
    <row r="682666" spans="16:16" x14ac:dyDescent="0.3">
      <c r="P682666" s="83"/>
    </row>
    <row r="682667" spans="16:16" x14ac:dyDescent="0.3">
      <c r="P682667" s="83"/>
    </row>
    <row r="682668" spans="16:16" x14ac:dyDescent="0.3">
      <c r="P682668" s="83"/>
    </row>
    <row r="682669" spans="16:16" x14ac:dyDescent="0.3">
      <c r="P682669" s="83"/>
    </row>
    <row r="682670" spans="16:16" x14ac:dyDescent="0.3">
      <c r="P682670" s="83"/>
    </row>
    <row r="682671" spans="16:16" x14ac:dyDescent="0.3">
      <c r="P682671" s="83"/>
    </row>
    <row r="682672" spans="16:16" x14ac:dyDescent="0.3">
      <c r="P682672" s="83"/>
    </row>
    <row r="682673" spans="16:16" x14ac:dyDescent="0.3">
      <c r="P682673" s="83"/>
    </row>
    <row r="682674" spans="16:16" x14ac:dyDescent="0.3">
      <c r="P682674" s="83"/>
    </row>
    <row r="682675" spans="16:16" x14ac:dyDescent="0.3">
      <c r="P682675" s="83"/>
    </row>
    <row r="682676" spans="16:16" x14ac:dyDescent="0.3">
      <c r="P682676" s="83"/>
    </row>
    <row r="682677" spans="16:16" x14ac:dyDescent="0.3">
      <c r="P682677" s="83"/>
    </row>
    <row r="682678" spans="16:16" x14ac:dyDescent="0.3">
      <c r="P682678" s="83"/>
    </row>
    <row r="682679" spans="16:16" x14ac:dyDescent="0.3">
      <c r="P682679" s="83"/>
    </row>
    <row r="682680" spans="16:16" x14ac:dyDescent="0.3">
      <c r="P682680" s="83"/>
    </row>
    <row r="682681" spans="16:16" x14ac:dyDescent="0.3">
      <c r="P682681" s="83"/>
    </row>
    <row r="682682" spans="16:16" x14ac:dyDescent="0.3">
      <c r="P682682" s="83"/>
    </row>
    <row r="682683" spans="16:16" x14ac:dyDescent="0.3">
      <c r="P682683" s="83"/>
    </row>
    <row r="682684" spans="16:16" x14ac:dyDescent="0.3">
      <c r="P682684" s="83"/>
    </row>
    <row r="682685" spans="16:16" x14ac:dyDescent="0.3">
      <c r="P682685" s="83"/>
    </row>
    <row r="682686" spans="16:16" x14ac:dyDescent="0.3">
      <c r="P682686" s="83"/>
    </row>
    <row r="682687" spans="16:16" x14ac:dyDescent="0.3">
      <c r="P682687" s="83"/>
    </row>
    <row r="682688" spans="16:16" x14ac:dyDescent="0.3">
      <c r="P682688" s="83"/>
    </row>
    <row r="682689" spans="16:16" x14ac:dyDescent="0.3">
      <c r="P682689" s="83"/>
    </row>
    <row r="682690" spans="16:16" x14ac:dyDescent="0.3">
      <c r="P682690" s="83"/>
    </row>
    <row r="682691" spans="16:16" x14ac:dyDescent="0.3">
      <c r="P682691" s="83"/>
    </row>
    <row r="682692" spans="16:16" x14ac:dyDescent="0.3">
      <c r="P682692" s="83"/>
    </row>
    <row r="682693" spans="16:16" x14ac:dyDescent="0.3">
      <c r="P682693" s="83"/>
    </row>
    <row r="682694" spans="16:16" x14ac:dyDescent="0.3">
      <c r="P682694" s="83"/>
    </row>
    <row r="682695" spans="16:16" x14ac:dyDescent="0.3">
      <c r="P682695" s="83"/>
    </row>
    <row r="682696" spans="16:16" x14ac:dyDescent="0.3">
      <c r="P682696" s="83"/>
    </row>
    <row r="682697" spans="16:16" x14ac:dyDescent="0.3">
      <c r="P682697" s="83"/>
    </row>
    <row r="682698" spans="16:16" x14ac:dyDescent="0.3">
      <c r="P682698" s="83"/>
    </row>
    <row r="682699" spans="16:16" x14ac:dyDescent="0.3">
      <c r="P682699" s="83"/>
    </row>
    <row r="682700" spans="16:16" x14ac:dyDescent="0.3">
      <c r="P682700" s="83"/>
    </row>
    <row r="682701" spans="16:16" x14ac:dyDescent="0.3">
      <c r="P682701" s="83"/>
    </row>
    <row r="682702" spans="16:16" x14ac:dyDescent="0.3">
      <c r="P682702" s="83"/>
    </row>
    <row r="682703" spans="16:16" x14ac:dyDescent="0.3">
      <c r="P682703" s="83"/>
    </row>
    <row r="682704" spans="16:16" x14ac:dyDescent="0.3">
      <c r="P682704" s="83"/>
    </row>
    <row r="682705" spans="16:16" x14ac:dyDescent="0.3">
      <c r="P682705" s="83"/>
    </row>
    <row r="682706" spans="16:16" x14ac:dyDescent="0.3">
      <c r="P682706" s="83"/>
    </row>
    <row r="682707" spans="16:16" x14ac:dyDescent="0.3">
      <c r="P682707" s="83"/>
    </row>
    <row r="682708" spans="16:16" x14ac:dyDescent="0.3">
      <c r="P682708" s="83"/>
    </row>
    <row r="682709" spans="16:16" x14ac:dyDescent="0.3">
      <c r="P682709" s="83"/>
    </row>
    <row r="682710" spans="16:16" x14ac:dyDescent="0.3">
      <c r="P682710" s="83"/>
    </row>
    <row r="682711" spans="16:16" x14ac:dyDescent="0.3">
      <c r="P682711" s="83"/>
    </row>
    <row r="682712" spans="16:16" x14ac:dyDescent="0.3">
      <c r="P682712" s="83"/>
    </row>
    <row r="682713" spans="16:16" x14ac:dyDescent="0.3">
      <c r="P682713" s="83"/>
    </row>
    <row r="682714" spans="16:16" x14ac:dyDescent="0.3">
      <c r="P682714" s="83"/>
    </row>
    <row r="682715" spans="16:16" x14ac:dyDescent="0.3">
      <c r="P682715" s="83"/>
    </row>
    <row r="682716" spans="16:16" x14ac:dyDescent="0.3">
      <c r="P682716" s="83"/>
    </row>
    <row r="682717" spans="16:16" x14ac:dyDescent="0.3">
      <c r="P682717" s="83"/>
    </row>
    <row r="682718" spans="16:16" x14ac:dyDescent="0.3">
      <c r="P682718" s="83"/>
    </row>
    <row r="682719" spans="16:16" x14ac:dyDescent="0.3">
      <c r="P682719" s="83"/>
    </row>
    <row r="682720" spans="16:16" x14ac:dyDescent="0.3">
      <c r="P682720" s="83"/>
    </row>
    <row r="682721" spans="16:16" x14ac:dyDescent="0.3">
      <c r="P682721" s="83"/>
    </row>
    <row r="682722" spans="16:16" x14ac:dyDescent="0.3">
      <c r="P682722" s="83"/>
    </row>
    <row r="682723" spans="16:16" x14ac:dyDescent="0.3">
      <c r="P682723" s="83"/>
    </row>
    <row r="682724" spans="16:16" x14ac:dyDescent="0.3">
      <c r="P682724" s="83"/>
    </row>
    <row r="682725" spans="16:16" x14ac:dyDescent="0.3">
      <c r="P682725" s="83"/>
    </row>
    <row r="682726" spans="16:16" x14ac:dyDescent="0.3">
      <c r="P682726" s="83"/>
    </row>
    <row r="682727" spans="16:16" x14ac:dyDescent="0.3">
      <c r="P682727" s="83"/>
    </row>
    <row r="682728" spans="16:16" x14ac:dyDescent="0.3">
      <c r="P682728" s="83"/>
    </row>
    <row r="682729" spans="16:16" x14ac:dyDescent="0.3">
      <c r="P682729" s="83"/>
    </row>
    <row r="682730" spans="16:16" x14ac:dyDescent="0.3">
      <c r="P682730" s="83"/>
    </row>
    <row r="682731" spans="16:16" x14ac:dyDescent="0.3">
      <c r="P682731" s="83"/>
    </row>
    <row r="682732" spans="16:16" x14ac:dyDescent="0.3">
      <c r="P682732" s="83"/>
    </row>
    <row r="682733" spans="16:16" x14ac:dyDescent="0.3">
      <c r="P682733" s="83"/>
    </row>
    <row r="682734" spans="16:16" x14ac:dyDescent="0.3">
      <c r="P682734" s="83"/>
    </row>
    <row r="682735" spans="16:16" x14ac:dyDescent="0.3">
      <c r="P682735" s="83"/>
    </row>
    <row r="682736" spans="16:16" x14ac:dyDescent="0.3">
      <c r="P682736" s="83"/>
    </row>
    <row r="682737" spans="16:16" x14ac:dyDescent="0.3">
      <c r="P682737" s="83"/>
    </row>
    <row r="682738" spans="16:16" x14ac:dyDescent="0.3">
      <c r="P682738" s="83"/>
    </row>
    <row r="682739" spans="16:16" x14ac:dyDescent="0.3">
      <c r="P682739" s="83"/>
    </row>
    <row r="682740" spans="16:16" x14ac:dyDescent="0.3">
      <c r="P682740" s="83"/>
    </row>
    <row r="682741" spans="16:16" x14ac:dyDescent="0.3">
      <c r="P682741" s="83"/>
    </row>
    <row r="682742" spans="16:16" x14ac:dyDescent="0.3">
      <c r="P682742" s="83"/>
    </row>
    <row r="682743" spans="16:16" x14ac:dyDescent="0.3">
      <c r="P682743" s="83"/>
    </row>
    <row r="682744" spans="16:16" x14ac:dyDescent="0.3">
      <c r="P682744" s="83"/>
    </row>
    <row r="682745" spans="16:16" x14ac:dyDescent="0.3">
      <c r="P682745" s="83"/>
    </row>
    <row r="682746" spans="16:16" x14ac:dyDescent="0.3">
      <c r="P682746" s="83"/>
    </row>
    <row r="682747" spans="16:16" x14ac:dyDescent="0.3">
      <c r="P682747" s="83"/>
    </row>
    <row r="682748" spans="16:16" x14ac:dyDescent="0.3">
      <c r="P682748" s="83"/>
    </row>
    <row r="682749" spans="16:16" x14ac:dyDescent="0.3">
      <c r="P682749" s="83"/>
    </row>
    <row r="682750" spans="16:16" x14ac:dyDescent="0.3">
      <c r="P682750" s="83"/>
    </row>
    <row r="682751" spans="16:16" x14ac:dyDescent="0.3">
      <c r="P682751" s="83"/>
    </row>
    <row r="682752" spans="16:16" x14ac:dyDescent="0.3">
      <c r="P682752" s="83"/>
    </row>
    <row r="682753" spans="16:16" x14ac:dyDescent="0.3">
      <c r="P682753" s="83"/>
    </row>
    <row r="682754" spans="16:16" x14ac:dyDescent="0.3">
      <c r="P682754" s="83"/>
    </row>
    <row r="682755" spans="16:16" x14ac:dyDescent="0.3">
      <c r="P682755" s="83"/>
    </row>
    <row r="682756" spans="16:16" x14ac:dyDescent="0.3">
      <c r="P682756" s="83"/>
    </row>
    <row r="682757" spans="16:16" x14ac:dyDescent="0.3">
      <c r="P682757" s="83"/>
    </row>
    <row r="682758" spans="16:16" x14ac:dyDescent="0.3">
      <c r="P682758" s="83"/>
    </row>
    <row r="682759" spans="16:16" x14ac:dyDescent="0.3">
      <c r="P682759" s="83"/>
    </row>
    <row r="682760" spans="16:16" x14ac:dyDescent="0.3">
      <c r="P682760" s="83"/>
    </row>
    <row r="682761" spans="16:16" x14ac:dyDescent="0.3">
      <c r="P682761" s="83"/>
    </row>
    <row r="682762" spans="16:16" x14ac:dyDescent="0.3">
      <c r="P682762" s="83"/>
    </row>
    <row r="682763" spans="16:16" x14ac:dyDescent="0.3">
      <c r="P682763" s="83"/>
    </row>
    <row r="682764" spans="16:16" x14ac:dyDescent="0.3">
      <c r="P682764" s="83"/>
    </row>
    <row r="682765" spans="16:16" x14ac:dyDescent="0.3">
      <c r="P682765" s="83"/>
    </row>
    <row r="682766" spans="16:16" x14ac:dyDescent="0.3">
      <c r="P682766" s="83"/>
    </row>
    <row r="682767" spans="16:16" x14ac:dyDescent="0.3">
      <c r="P682767" s="83"/>
    </row>
    <row r="682768" spans="16:16" x14ac:dyDescent="0.3">
      <c r="P682768" s="83"/>
    </row>
    <row r="682769" spans="16:16" x14ac:dyDescent="0.3">
      <c r="P682769" s="83"/>
    </row>
    <row r="682770" spans="16:16" x14ac:dyDescent="0.3">
      <c r="P682770" s="83"/>
    </row>
    <row r="682771" spans="16:16" x14ac:dyDescent="0.3">
      <c r="P682771" s="83"/>
    </row>
    <row r="682772" spans="16:16" x14ac:dyDescent="0.3">
      <c r="P682772" s="83"/>
    </row>
    <row r="682773" spans="16:16" x14ac:dyDescent="0.3">
      <c r="P682773" s="83"/>
    </row>
    <row r="682774" spans="16:16" x14ac:dyDescent="0.3">
      <c r="P682774" s="83"/>
    </row>
    <row r="682775" spans="16:16" x14ac:dyDescent="0.3">
      <c r="P682775" s="83"/>
    </row>
    <row r="682776" spans="16:16" x14ac:dyDescent="0.3">
      <c r="P682776" s="83"/>
    </row>
    <row r="682777" spans="16:16" x14ac:dyDescent="0.3">
      <c r="P682777" s="83"/>
    </row>
    <row r="682778" spans="16:16" x14ac:dyDescent="0.3">
      <c r="P682778" s="83"/>
    </row>
    <row r="682779" spans="16:16" x14ac:dyDescent="0.3">
      <c r="P682779" s="83"/>
    </row>
    <row r="682780" spans="16:16" x14ac:dyDescent="0.3">
      <c r="P682780" s="83"/>
    </row>
    <row r="682781" spans="16:16" x14ac:dyDescent="0.3">
      <c r="P682781" s="83"/>
    </row>
    <row r="682782" spans="16:16" x14ac:dyDescent="0.3">
      <c r="P682782" s="83"/>
    </row>
    <row r="682783" spans="16:16" x14ac:dyDescent="0.3">
      <c r="P682783" s="83"/>
    </row>
    <row r="682784" spans="16:16" x14ac:dyDescent="0.3">
      <c r="P682784" s="83"/>
    </row>
    <row r="682785" spans="16:16" x14ac:dyDescent="0.3">
      <c r="P682785" s="83"/>
    </row>
    <row r="682786" spans="16:16" x14ac:dyDescent="0.3">
      <c r="P682786" s="83"/>
    </row>
    <row r="682787" spans="16:16" x14ac:dyDescent="0.3">
      <c r="P682787" s="83"/>
    </row>
    <row r="682788" spans="16:16" x14ac:dyDescent="0.3">
      <c r="P682788" s="83"/>
    </row>
    <row r="682789" spans="16:16" x14ac:dyDescent="0.3">
      <c r="P682789" s="83"/>
    </row>
    <row r="682790" spans="16:16" x14ac:dyDescent="0.3">
      <c r="P682790" s="83"/>
    </row>
    <row r="682791" spans="16:16" x14ac:dyDescent="0.3">
      <c r="P682791" s="83"/>
    </row>
    <row r="682792" spans="16:16" x14ac:dyDescent="0.3">
      <c r="P682792" s="83"/>
    </row>
    <row r="682793" spans="16:16" x14ac:dyDescent="0.3">
      <c r="P682793" s="83"/>
    </row>
    <row r="682794" spans="16:16" x14ac:dyDescent="0.3">
      <c r="P682794" s="83"/>
    </row>
    <row r="682795" spans="16:16" x14ac:dyDescent="0.3">
      <c r="P682795" s="83"/>
    </row>
    <row r="682796" spans="16:16" x14ac:dyDescent="0.3">
      <c r="P682796" s="83"/>
    </row>
    <row r="682797" spans="16:16" x14ac:dyDescent="0.3">
      <c r="P682797" s="83"/>
    </row>
    <row r="682798" spans="16:16" x14ac:dyDescent="0.3">
      <c r="P682798" s="83"/>
    </row>
    <row r="682799" spans="16:16" x14ac:dyDescent="0.3">
      <c r="P682799" s="83"/>
    </row>
    <row r="682800" spans="16:16" x14ac:dyDescent="0.3">
      <c r="P682800" s="83"/>
    </row>
    <row r="682801" spans="16:16" x14ac:dyDescent="0.3">
      <c r="P682801" s="83"/>
    </row>
    <row r="682802" spans="16:16" x14ac:dyDescent="0.3">
      <c r="P682802" s="83"/>
    </row>
    <row r="682803" spans="16:16" x14ac:dyDescent="0.3">
      <c r="P682803" s="83"/>
    </row>
    <row r="682804" spans="16:16" x14ac:dyDescent="0.3">
      <c r="P682804" s="83"/>
    </row>
    <row r="682805" spans="16:16" x14ac:dyDescent="0.3">
      <c r="P682805" s="83"/>
    </row>
    <row r="682806" spans="16:16" x14ac:dyDescent="0.3">
      <c r="P682806" s="83"/>
    </row>
    <row r="682807" spans="16:16" x14ac:dyDescent="0.3">
      <c r="P682807" s="83"/>
    </row>
    <row r="682808" spans="16:16" x14ac:dyDescent="0.3">
      <c r="P682808" s="83"/>
    </row>
    <row r="682809" spans="16:16" x14ac:dyDescent="0.3">
      <c r="P682809" s="83"/>
    </row>
    <row r="682810" spans="16:16" x14ac:dyDescent="0.3">
      <c r="P682810" s="83"/>
    </row>
    <row r="682811" spans="16:16" x14ac:dyDescent="0.3">
      <c r="P682811" s="83"/>
    </row>
    <row r="682812" spans="16:16" x14ac:dyDescent="0.3">
      <c r="P682812" s="83"/>
    </row>
    <row r="682813" spans="16:16" x14ac:dyDescent="0.3">
      <c r="P682813" s="83"/>
    </row>
    <row r="682814" spans="16:16" x14ac:dyDescent="0.3">
      <c r="P682814" s="83"/>
    </row>
    <row r="682815" spans="16:16" x14ac:dyDescent="0.3">
      <c r="P682815" s="83"/>
    </row>
    <row r="682816" spans="16:16" x14ac:dyDescent="0.3">
      <c r="P682816" s="83"/>
    </row>
    <row r="682817" spans="16:16" x14ac:dyDescent="0.3">
      <c r="P682817" s="83"/>
    </row>
    <row r="682818" spans="16:16" x14ac:dyDescent="0.3">
      <c r="P682818" s="83"/>
    </row>
    <row r="682819" spans="16:16" x14ac:dyDescent="0.3">
      <c r="P682819" s="83"/>
    </row>
    <row r="682820" spans="16:16" x14ac:dyDescent="0.3">
      <c r="P682820" s="83"/>
    </row>
    <row r="682821" spans="16:16" x14ac:dyDescent="0.3">
      <c r="P682821" s="83"/>
    </row>
    <row r="682822" spans="16:16" x14ac:dyDescent="0.3">
      <c r="P682822" s="83"/>
    </row>
    <row r="682823" spans="16:16" x14ac:dyDescent="0.3">
      <c r="P682823" s="83"/>
    </row>
    <row r="682824" spans="16:16" x14ac:dyDescent="0.3">
      <c r="P682824" s="83"/>
    </row>
    <row r="682825" spans="16:16" x14ac:dyDescent="0.3">
      <c r="P682825" s="83"/>
    </row>
    <row r="682826" spans="16:16" x14ac:dyDescent="0.3">
      <c r="P682826" s="83"/>
    </row>
    <row r="682827" spans="16:16" x14ac:dyDescent="0.3">
      <c r="P682827" s="83"/>
    </row>
    <row r="682828" spans="16:16" x14ac:dyDescent="0.3">
      <c r="P682828" s="83"/>
    </row>
    <row r="682829" spans="16:16" x14ac:dyDescent="0.3">
      <c r="P682829" s="83"/>
    </row>
    <row r="682830" spans="16:16" x14ac:dyDescent="0.3">
      <c r="P682830" s="83"/>
    </row>
    <row r="682831" spans="16:16" x14ac:dyDescent="0.3">
      <c r="P682831" s="83"/>
    </row>
    <row r="682832" spans="16:16" x14ac:dyDescent="0.3">
      <c r="P682832" s="83"/>
    </row>
    <row r="682833" spans="16:16" x14ac:dyDescent="0.3">
      <c r="P682833" s="83"/>
    </row>
    <row r="682834" spans="16:16" x14ac:dyDescent="0.3">
      <c r="P682834" s="83"/>
    </row>
    <row r="682835" spans="16:16" x14ac:dyDescent="0.3">
      <c r="P682835" s="83"/>
    </row>
    <row r="682836" spans="16:16" x14ac:dyDescent="0.3">
      <c r="P682836" s="83"/>
    </row>
    <row r="682837" spans="16:16" x14ac:dyDescent="0.3">
      <c r="P682837" s="83"/>
    </row>
    <row r="682838" spans="16:16" x14ac:dyDescent="0.3">
      <c r="P682838" s="83"/>
    </row>
    <row r="682839" spans="16:16" x14ac:dyDescent="0.3">
      <c r="P682839" s="83"/>
    </row>
    <row r="682840" spans="16:16" x14ac:dyDescent="0.3">
      <c r="P682840" s="83"/>
    </row>
    <row r="682841" spans="16:16" x14ac:dyDescent="0.3">
      <c r="P682841" s="83"/>
    </row>
    <row r="682842" spans="16:16" x14ac:dyDescent="0.3">
      <c r="P682842" s="83"/>
    </row>
    <row r="682843" spans="16:16" x14ac:dyDescent="0.3">
      <c r="P682843" s="83"/>
    </row>
    <row r="682844" spans="16:16" x14ac:dyDescent="0.3">
      <c r="P682844" s="83"/>
    </row>
    <row r="682845" spans="16:16" x14ac:dyDescent="0.3">
      <c r="P682845" s="83"/>
    </row>
    <row r="682846" spans="16:16" x14ac:dyDescent="0.3">
      <c r="P682846" s="83"/>
    </row>
    <row r="682847" spans="16:16" x14ac:dyDescent="0.3">
      <c r="P682847" s="83"/>
    </row>
    <row r="682848" spans="16:16" x14ac:dyDescent="0.3">
      <c r="P682848" s="83"/>
    </row>
    <row r="682849" spans="16:16" x14ac:dyDescent="0.3">
      <c r="P682849" s="83"/>
    </row>
    <row r="682850" spans="16:16" x14ac:dyDescent="0.3">
      <c r="P682850" s="83"/>
    </row>
    <row r="682851" spans="16:16" x14ac:dyDescent="0.3">
      <c r="P682851" s="83"/>
    </row>
    <row r="682852" spans="16:16" x14ac:dyDescent="0.3">
      <c r="P682852" s="83"/>
    </row>
    <row r="682853" spans="16:16" x14ac:dyDescent="0.3">
      <c r="P682853" s="83"/>
    </row>
    <row r="682854" spans="16:16" x14ac:dyDescent="0.3">
      <c r="P682854" s="83"/>
    </row>
    <row r="682855" spans="16:16" x14ac:dyDescent="0.3">
      <c r="P682855" s="83"/>
    </row>
    <row r="682856" spans="16:16" x14ac:dyDescent="0.3">
      <c r="P682856" s="83"/>
    </row>
    <row r="682857" spans="16:16" x14ac:dyDescent="0.3">
      <c r="P682857" s="83"/>
    </row>
    <row r="682858" spans="16:16" x14ac:dyDescent="0.3">
      <c r="P682858" s="83"/>
    </row>
    <row r="682859" spans="16:16" x14ac:dyDescent="0.3">
      <c r="P682859" s="83"/>
    </row>
    <row r="682860" spans="16:16" x14ac:dyDescent="0.3">
      <c r="P682860" s="83"/>
    </row>
    <row r="682861" spans="16:16" x14ac:dyDescent="0.3">
      <c r="P682861" s="83"/>
    </row>
    <row r="682862" spans="16:16" x14ac:dyDescent="0.3">
      <c r="P682862" s="83"/>
    </row>
    <row r="682863" spans="16:16" x14ac:dyDescent="0.3">
      <c r="P682863" s="83"/>
    </row>
    <row r="682864" spans="16:16" x14ac:dyDescent="0.3">
      <c r="P682864" s="83"/>
    </row>
    <row r="682865" spans="16:16" x14ac:dyDescent="0.3">
      <c r="P682865" s="83"/>
    </row>
    <row r="682866" spans="16:16" x14ac:dyDescent="0.3">
      <c r="P682866" s="83"/>
    </row>
    <row r="682867" spans="16:16" x14ac:dyDescent="0.3">
      <c r="P682867" s="83"/>
    </row>
    <row r="682868" spans="16:16" x14ac:dyDescent="0.3">
      <c r="P682868" s="83"/>
    </row>
    <row r="682869" spans="16:16" x14ac:dyDescent="0.3">
      <c r="P682869" s="83"/>
    </row>
    <row r="682870" spans="16:16" x14ac:dyDescent="0.3">
      <c r="P682870" s="83"/>
    </row>
    <row r="682871" spans="16:16" x14ac:dyDescent="0.3">
      <c r="P682871" s="83"/>
    </row>
    <row r="682872" spans="16:16" x14ac:dyDescent="0.3">
      <c r="P682872" s="83"/>
    </row>
    <row r="682873" spans="16:16" x14ac:dyDescent="0.3">
      <c r="P682873" s="83"/>
    </row>
    <row r="682874" spans="16:16" x14ac:dyDescent="0.3">
      <c r="P682874" s="83"/>
    </row>
    <row r="682875" spans="16:16" x14ac:dyDescent="0.3">
      <c r="P682875" s="83"/>
    </row>
    <row r="682876" spans="16:16" x14ac:dyDescent="0.3">
      <c r="P682876" s="83"/>
    </row>
    <row r="682877" spans="16:16" x14ac:dyDescent="0.3">
      <c r="P682877" s="83"/>
    </row>
    <row r="682878" spans="16:16" x14ac:dyDescent="0.3">
      <c r="P682878" s="83"/>
    </row>
    <row r="682879" spans="16:16" x14ac:dyDescent="0.3">
      <c r="P682879" s="83"/>
    </row>
    <row r="682880" spans="16:16" x14ac:dyDescent="0.3">
      <c r="P682880" s="83"/>
    </row>
    <row r="682881" spans="16:16" x14ac:dyDescent="0.3">
      <c r="P682881" s="83"/>
    </row>
    <row r="682882" spans="16:16" x14ac:dyDescent="0.3">
      <c r="P682882" s="83"/>
    </row>
    <row r="682883" spans="16:16" x14ac:dyDescent="0.3">
      <c r="P682883" s="83"/>
    </row>
    <row r="682884" spans="16:16" x14ac:dyDescent="0.3">
      <c r="P682884" s="83"/>
    </row>
    <row r="682885" spans="16:16" x14ac:dyDescent="0.3">
      <c r="P682885" s="83"/>
    </row>
    <row r="682886" spans="16:16" x14ac:dyDescent="0.3">
      <c r="P682886" s="83"/>
    </row>
    <row r="682887" spans="16:16" x14ac:dyDescent="0.3">
      <c r="P682887" s="83"/>
    </row>
    <row r="682888" spans="16:16" x14ac:dyDescent="0.3">
      <c r="P682888" s="83"/>
    </row>
    <row r="682889" spans="16:16" x14ac:dyDescent="0.3">
      <c r="P682889" s="83"/>
    </row>
    <row r="682890" spans="16:16" x14ac:dyDescent="0.3">
      <c r="P682890" s="83"/>
    </row>
    <row r="682891" spans="16:16" x14ac:dyDescent="0.3">
      <c r="P682891" s="83"/>
    </row>
    <row r="682892" spans="16:16" x14ac:dyDescent="0.3">
      <c r="P682892" s="83"/>
    </row>
    <row r="682893" spans="16:16" x14ac:dyDescent="0.3">
      <c r="P682893" s="83"/>
    </row>
    <row r="682894" spans="16:16" x14ac:dyDescent="0.3">
      <c r="P682894" s="83"/>
    </row>
    <row r="682895" spans="16:16" x14ac:dyDescent="0.3">
      <c r="P682895" s="83"/>
    </row>
    <row r="682896" spans="16:16" x14ac:dyDescent="0.3">
      <c r="P682896" s="83"/>
    </row>
    <row r="682897" spans="16:16" x14ac:dyDescent="0.3">
      <c r="P682897" s="83"/>
    </row>
    <row r="682898" spans="16:16" x14ac:dyDescent="0.3">
      <c r="P682898" s="83"/>
    </row>
    <row r="682899" spans="16:16" x14ac:dyDescent="0.3">
      <c r="P682899" s="83"/>
    </row>
    <row r="682900" spans="16:16" x14ac:dyDescent="0.3">
      <c r="P682900" s="83"/>
    </row>
    <row r="682901" spans="16:16" x14ac:dyDescent="0.3">
      <c r="P682901" s="83"/>
    </row>
    <row r="682902" spans="16:16" x14ac:dyDescent="0.3">
      <c r="P682902" s="83"/>
    </row>
    <row r="682903" spans="16:16" x14ac:dyDescent="0.3">
      <c r="P682903" s="83"/>
    </row>
    <row r="682904" spans="16:16" x14ac:dyDescent="0.3">
      <c r="P682904" s="83"/>
    </row>
    <row r="682905" spans="16:16" x14ac:dyDescent="0.3">
      <c r="P682905" s="83"/>
    </row>
    <row r="682906" spans="16:16" x14ac:dyDescent="0.3">
      <c r="P682906" s="83"/>
    </row>
    <row r="682907" spans="16:16" x14ac:dyDescent="0.3">
      <c r="P682907" s="83"/>
    </row>
    <row r="682908" spans="16:16" x14ac:dyDescent="0.3">
      <c r="P682908" s="83"/>
    </row>
    <row r="682909" spans="16:16" x14ac:dyDescent="0.3">
      <c r="P682909" s="83"/>
    </row>
    <row r="682910" spans="16:16" x14ac:dyDescent="0.3">
      <c r="P682910" s="83"/>
    </row>
    <row r="682911" spans="16:16" x14ac:dyDescent="0.3">
      <c r="P682911" s="83"/>
    </row>
    <row r="682912" spans="16:16" x14ac:dyDescent="0.3">
      <c r="P682912" s="83"/>
    </row>
    <row r="682913" spans="16:16" x14ac:dyDescent="0.3">
      <c r="P682913" s="83"/>
    </row>
    <row r="682914" spans="16:16" x14ac:dyDescent="0.3">
      <c r="P682914" s="83"/>
    </row>
    <row r="682915" spans="16:16" x14ac:dyDescent="0.3">
      <c r="P682915" s="83"/>
    </row>
    <row r="682916" spans="16:16" x14ac:dyDescent="0.3">
      <c r="P682916" s="83"/>
    </row>
    <row r="682917" spans="16:16" x14ac:dyDescent="0.3">
      <c r="P682917" s="83"/>
    </row>
    <row r="682918" spans="16:16" x14ac:dyDescent="0.3">
      <c r="P682918" s="83"/>
    </row>
    <row r="682919" spans="16:16" x14ac:dyDescent="0.3">
      <c r="P682919" s="83"/>
    </row>
    <row r="682920" spans="16:16" x14ac:dyDescent="0.3">
      <c r="P682920" s="83"/>
    </row>
    <row r="682921" spans="16:16" x14ac:dyDescent="0.3">
      <c r="P682921" s="83"/>
    </row>
    <row r="682922" spans="16:16" x14ac:dyDescent="0.3">
      <c r="P682922" s="83"/>
    </row>
    <row r="682923" spans="16:16" x14ac:dyDescent="0.3">
      <c r="P682923" s="83"/>
    </row>
    <row r="682924" spans="16:16" x14ac:dyDescent="0.3">
      <c r="P682924" s="83"/>
    </row>
    <row r="682925" spans="16:16" x14ac:dyDescent="0.3">
      <c r="P682925" s="83"/>
    </row>
    <row r="682926" spans="16:16" x14ac:dyDescent="0.3">
      <c r="P682926" s="83"/>
    </row>
    <row r="682927" spans="16:16" x14ac:dyDescent="0.3">
      <c r="P682927" s="83"/>
    </row>
    <row r="682928" spans="16:16" x14ac:dyDescent="0.3">
      <c r="P682928" s="83"/>
    </row>
    <row r="682929" spans="16:16" x14ac:dyDescent="0.3">
      <c r="P682929" s="83"/>
    </row>
    <row r="682930" spans="16:16" x14ac:dyDescent="0.3">
      <c r="P682930" s="83"/>
    </row>
    <row r="682931" spans="16:16" x14ac:dyDescent="0.3">
      <c r="P682931" s="83"/>
    </row>
    <row r="682932" spans="16:16" x14ac:dyDescent="0.3">
      <c r="P682932" s="83"/>
    </row>
    <row r="682933" spans="16:16" x14ac:dyDescent="0.3">
      <c r="P682933" s="83"/>
    </row>
    <row r="682934" spans="16:16" x14ac:dyDescent="0.3">
      <c r="P682934" s="83"/>
    </row>
    <row r="682935" spans="16:16" x14ac:dyDescent="0.3">
      <c r="P682935" s="83"/>
    </row>
    <row r="682936" spans="16:16" x14ac:dyDescent="0.3">
      <c r="P682936" s="83"/>
    </row>
    <row r="682937" spans="16:16" x14ac:dyDescent="0.3">
      <c r="P682937" s="83"/>
    </row>
    <row r="682938" spans="16:16" x14ac:dyDescent="0.3">
      <c r="P682938" s="83"/>
    </row>
    <row r="682939" spans="16:16" x14ac:dyDescent="0.3">
      <c r="P682939" s="83"/>
    </row>
    <row r="682940" spans="16:16" x14ac:dyDescent="0.3">
      <c r="P682940" s="83"/>
    </row>
    <row r="682941" spans="16:16" x14ac:dyDescent="0.3">
      <c r="P682941" s="83"/>
    </row>
    <row r="682942" spans="16:16" x14ac:dyDescent="0.3">
      <c r="P682942" s="83"/>
    </row>
    <row r="682943" spans="16:16" x14ac:dyDescent="0.3">
      <c r="P682943" s="83"/>
    </row>
    <row r="682944" spans="16:16" x14ac:dyDescent="0.3">
      <c r="P682944" s="83"/>
    </row>
    <row r="682945" spans="16:16" x14ac:dyDescent="0.3">
      <c r="P682945" s="83"/>
    </row>
    <row r="682946" spans="16:16" x14ac:dyDescent="0.3">
      <c r="P682946" s="83"/>
    </row>
    <row r="682947" spans="16:16" x14ac:dyDescent="0.3">
      <c r="P682947" s="83"/>
    </row>
    <row r="682948" spans="16:16" x14ac:dyDescent="0.3">
      <c r="P682948" s="83"/>
    </row>
    <row r="682949" spans="16:16" x14ac:dyDescent="0.3">
      <c r="P682949" s="83"/>
    </row>
    <row r="682950" spans="16:16" x14ac:dyDescent="0.3">
      <c r="P682950" s="83"/>
    </row>
    <row r="682951" spans="16:16" x14ac:dyDescent="0.3">
      <c r="P682951" s="83"/>
    </row>
    <row r="682952" spans="16:16" x14ac:dyDescent="0.3">
      <c r="P682952" s="83"/>
    </row>
    <row r="682953" spans="16:16" x14ac:dyDescent="0.3">
      <c r="P682953" s="83"/>
    </row>
    <row r="682954" spans="16:16" x14ac:dyDescent="0.3">
      <c r="P682954" s="83"/>
    </row>
    <row r="682955" spans="16:16" x14ac:dyDescent="0.3">
      <c r="P682955" s="83"/>
    </row>
    <row r="682956" spans="16:16" x14ac:dyDescent="0.3">
      <c r="P682956" s="83"/>
    </row>
    <row r="682957" spans="16:16" x14ac:dyDescent="0.3">
      <c r="P682957" s="83"/>
    </row>
    <row r="682958" spans="16:16" x14ac:dyDescent="0.3">
      <c r="P682958" s="83"/>
    </row>
    <row r="682959" spans="16:16" x14ac:dyDescent="0.3">
      <c r="P682959" s="83"/>
    </row>
    <row r="682960" spans="16:16" x14ac:dyDescent="0.3">
      <c r="P682960" s="83"/>
    </row>
    <row r="682961" spans="16:16" x14ac:dyDescent="0.3">
      <c r="P682961" s="83"/>
    </row>
    <row r="682962" spans="16:16" x14ac:dyDescent="0.3">
      <c r="P682962" s="83"/>
    </row>
    <row r="682963" spans="16:16" x14ac:dyDescent="0.3">
      <c r="P682963" s="83"/>
    </row>
    <row r="682964" spans="16:16" x14ac:dyDescent="0.3">
      <c r="P682964" s="83"/>
    </row>
    <row r="682965" spans="16:16" x14ac:dyDescent="0.3">
      <c r="P682965" s="83"/>
    </row>
    <row r="682966" spans="16:16" x14ac:dyDescent="0.3">
      <c r="P682966" s="83"/>
    </row>
    <row r="682967" spans="16:16" x14ac:dyDescent="0.3">
      <c r="P682967" s="83"/>
    </row>
    <row r="682968" spans="16:16" x14ac:dyDescent="0.3">
      <c r="P682968" s="83"/>
    </row>
    <row r="682969" spans="16:16" x14ac:dyDescent="0.3">
      <c r="P682969" s="83"/>
    </row>
    <row r="682970" spans="16:16" x14ac:dyDescent="0.3">
      <c r="P682970" s="83"/>
    </row>
    <row r="682971" spans="16:16" x14ac:dyDescent="0.3">
      <c r="P682971" s="83"/>
    </row>
    <row r="682972" spans="16:16" x14ac:dyDescent="0.3">
      <c r="P682972" s="83"/>
    </row>
    <row r="682973" spans="16:16" x14ac:dyDescent="0.3">
      <c r="P682973" s="83"/>
    </row>
    <row r="682974" spans="16:16" x14ac:dyDescent="0.3">
      <c r="P682974" s="83"/>
    </row>
    <row r="682975" spans="16:16" x14ac:dyDescent="0.3">
      <c r="P682975" s="83"/>
    </row>
    <row r="682976" spans="16:16" x14ac:dyDescent="0.3">
      <c r="P682976" s="83"/>
    </row>
    <row r="682977" spans="16:16" x14ac:dyDescent="0.3">
      <c r="P682977" s="83"/>
    </row>
    <row r="682978" spans="16:16" x14ac:dyDescent="0.3">
      <c r="P682978" s="83"/>
    </row>
    <row r="682979" spans="16:16" x14ac:dyDescent="0.3">
      <c r="P682979" s="83"/>
    </row>
    <row r="682980" spans="16:16" x14ac:dyDescent="0.3">
      <c r="P682980" s="83"/>
    </row>
    <row r="682981" spans="16:16" x14ac:dyDescent="0.3">
      <c r="P682981" s="83"/>
    </row>
    <row r="682982" spans="16:16" x14ac:dyDescent="0.3">
      <c r="P682982" s="83"/>
    </row>
    <row r="682983" spans="16:16" x14ac:dyDescent="0.3">
      <c r="P682983" s="83"/>
    </row>
    <row r="682984" spans="16:16" x14ac:dyDescent="0.3">
      <c r="P682984" s="83"/>
    </row>
    <row r="682985" spans="16:16" x14ac:dyDescent="0.3">
      <c r="P682985" s="83"/>
    </row>
    <row r="682986" spans="16:16" x14ac:dyDescent="0.3">
      <c r="P682986" s="83"/>
    </row>
    <row r="682987" spans="16:16" x14ac:dyDescent="0.3">
      <c r="P682987" s="83"/>
    </row>
    <row r="682988" spans="16:16" x14ac:dyDescent="0.3">
      <c r="P682988" s="83"/>
    </row>
    <row r="682989" spans="16:16" x14ac:dyDescent="0.3">
      <c r="P682989" s="83"/>
    </row>
    <row r="682990" spans="16:16" x14ac:dyDescent="0.3">
      <c r="P682990" s="83"/>
    </row>
    <row r="682991" spans="16:16" x14ac:dyDescent="0.3">
      <c r="P682991" s="83"/>
    </row>
    <row r="682992" spans="16:16" x14ac:dyDescent="0.3">
      <c r="P682992" s="83"/>
    </row>
    <row r="682993" spans="16:16" x14ac:dyDescent="0.3">
      <c r="P682993" s="83"/>
    </row>
    <row r="682994" spans="16:16" x14ac:dyDescent="0.3">
      <c r="P682994" s="83"/>
    </row>
    <row r="682995" spans="16:16" x14ac:dyDescent="0.3">
      <c r="P682995" s="83"/>
    </row>
    <row r="682996" spans="16:16" x14ac:dyDescent="0.3">
      <c r="P682996" s="83"/>
    </row>
    <row r="682997" spans="16:16" x14ac:dyDescent="0.3">
      <c r="P682997" s="83"/>
    </row>
    <row r="682998" spans="16:16" x14ac:dyDescent="0.3">
      <c r="P682998" s="83"/>
    </row>
    <row r="682999" spans="16:16" x14ac:dyDescent="0.3">
      <c r="P682999" s="83"/>
    </row>
    <row r="683000" spans="16:16" x14ac:dyDescent="0.3">
      <c r="P683000" s="83"/>
    </row>
    <row r="683001" spans="16:16" x14ac:dyDescent="0.3">
      <c r="P683001" s="83"/>
    </row>
    <row r="683002" spans="16:16" x14ac:dyDescent="0.3">
      <c r="P683002" s="83"/>
    </row>
    <row r="683003" spans="16:16" x14ac:dyDescent="0.3">
      <c r="P683003" s="83"/>
    </row>
    <row r="683004" spans="16:16" x14ac:dyDescent="0.3">
      <c r="P683004" s="83"/>
    </row>
    <row r="683005" spans="16:16" x14ac:dyDescent="0.3">
      <c r="P683005" s="83"/>
    </row>
    <row r="683006" spans="16:16" x14ac:dyDescent="0.3">
      <c r="P683006" s="83"/>
    </row>
    <row r="683007" spans="16:16" x14ac:dyDescent="0.3">
      <c r="P683007" s="83"/>
    </row>
    <row r="683008" spans="16:16" x14ac:dyDescent="0.3">
      <c r="P683008" s="83"/>
    </row>
    <row r="683009" spans="16:16" x14ac:dyDescent="0.3">
      <c r="P683009" s="83"/>
    </row>
    <row r="683010" spans="16:16" x14ac:dyDescent="0.3">
      <c r="P683010" s="83"/>
    </row>
    <row r="683011" spans="16:16" x14ac:dyDescent="0.3">
      <c r="P683011" s="83"/>
    </row>
    <row r="683012" spans="16:16" x14ac:dyDescent="0.3">
      <c r="P683012" s="83"/>
    </row>
    <row r="683013" spans="16:16" x14ac:dyDescent="0.3">
      <c r="P683013" s="83"/>
    </row>
    <row r="683014" spans="16:16" x14ac:dyDescent="0.3">
      <c r="P683014" s="83"/>
    </row>
    <row r="683015" spans="16:16" x14ac:dyDescent="0.3">
      <c r="P683015" s="83"/>
    </row>
    <row r="683016" spans="16:16" x14ac:dyDescent="0.3">
      <c r="P683016" s="83"/>
    </row>
    <row r="683017" spans="16:16" x14ac:dyDescent="0.3">
      <c r="P683017" s="83"/>
    </row>
    <row r="683018" spans="16:16" x14ac:dyDescent="0.3">
      <c r="P683018" s="83"/>
    </row>
    <row r="683019" spans="16:16" x14ac:dyDescent="0.3">
      <c r="P683019" s="83"/>
    </row>
    <row r="683020" spans="16:16" x14ac:dyDescent="0.3">
      <c r="P683020" s="83"/>
    </row>
    <row r="683021" spans="16:16" x14ac:dyDescent="0.3">
      <c r="P683021" s="83"/>
    </row>
    <row r="683022" spans="16:16" x14ac:dyDescent="0.3">
      <c r="P683022" s="83"/>
    </row>
    <row r="683023" spans="16:16" x14ac:dyDescent="0.3">
      <c r="P683023" s="83"/>
    </row>
    <row r="683024" spans="16:16" x14ac:dyDescent="0.3">
      <c r="P683024" s="83"/>
    </row>
    <row r="683025" spans="16:16" x14ac:dyDescent="0.3">
      <c r="P683025" s="83"/>
    </row>
    <row r="683026" spans="16:16" x14ac:dyDescent="0.3">
      <c r="P683026" s="83"/>
    </row>
    <row r="683027" spans="16:16" x14ac:dyDescent="0.3">
      <c r="P683027" s="83"/>
    </row>
    <row r="683028" spans="16:16" x14ac:dyDescent="0.3">
      <c r="P683028" s="83"/>
    </row>
    <row r="683029" spans="16:16" x14ac:dyDescent="0.3">
      <c r="P683029" s="83"/>
    </row>
    <row r="683030" spans="16:16" x14ac:dyDescent="0.3">
      <c r="P683030" s="83"/>
    </row>
    <row r="683031" spans="16:16" x14ac:dyDescent="0.3">
      <c r="P683031" s="83"/>
    </row>
    <row r="683032" spans="16:16" x14ac:dyDescent="0.3">
      <c r="P683032" s="83"/>
    </row>
    <row r="683033" spans="16:16" x14ac:dyDescent="0.3">
      <c r="P683033" s="83"/>
    </row>
    <row r="683034" spans="16:16" x14ac:dyDescent="0.3">
      <c r="P683034" s="83"/>
    </row>
    <row r="683035" spans="16:16" x14ac:dyDescent="0.3">
      <c r="P683035" s="83"/>
    </row>
    <row r="683036" spans="16:16" x14ac:dyDescent="0.3">
      <c r="P683036" s="83"/>
    </row>
    <row r="683037" spans="16:16" x14ac:dyDescent="0.3">
      <c r="P683037" s="83"/>
    </row>
    <row r="683038" spans="16:16" x14ac:dyDescent="0.3">
      <c r="P683038" s="83"/>
    </row>
    <row r="683039" spans="16:16" x14ac:dyDescent="0.3">
      <c r="P683039" s="83"/>
    </row>
    <row r="683040" spans="16:16" x14ac:dyDescent="0.3">
      <c r="P683040" s="83"/>
    </row>
    <row r="683041" spans="16:16" x14ac:dyDescent="0.3">
      <c r="P683041" s="83"/>
    </row>
    <row r="683042" spans="16:16" x14ac:dyDescent="0.3">
      <c r="P683042" s="83"/>
    </row>
    <row r="683043" spans="16:16" x14ac:dyDescent="0.3">
      <c r="P683043" s="83"/>
    </row>
    <row r="683044" spans="16:16" x14ac:dyDescent="0.3">
      <c r="P683044" s="83"/>
    </row>
    <row r="683045" spans="16:16" x14ac:dyDescent="0.3">
      <c r="P683045" s="83"/>
    </row>
    <row r="683046" spans="16:16" x14ac:dyDescent="0.3">
      <c r="P683046" s="83"/>
    </row>
    <row r="683047" spans="16:16" x14ac:dyDescent="0.3">
      <c r="P683047" s="83"/>
    </row>
    <row r="683048" spans="16:16" x14ac:dyDescent="0.3">
      <c r="P683048" s="83"/>
    </row>
    <row r="683049" spans="16:16" x14ac:dyDescent="0.3">
      <c r="P683049" s="83"/>
    </row>
    <row r="683050" spans="16:16" x14ac:dyDescent="0.3">
      <c r="P683050" s="83"/>
    </row>
    <row r="683051" spans="16:16" x14ac:dyDescent="0.3">
      <c r="P683051" s="83"/>
    </row>
    <row r="683052" spans="16:16" x14ac:dyDescent="0.3">
      <c r="P683052" s="83"/>
    </row>
    <row r="683053" spans="16:16" x14ac:dyDescent="0.3">
      <c r="P683053" s="83"/>
    </row>
    <row r="683054" spans="16:16" x14ac:dyDescent="0.3">
      <c r="P683054" s="83"/>
    </row>
    <row r="683055" spans="16:16" x14ac:dyDescent="0.3">
      <c r="P683055" s="83"/>
    </row>
    <row r="683056" spans="16:16" x14ac:dyDescent="0.3">
      <c r="P683056" s="83"/>
    </row>
    <row r="683057" spans="16:16" x14ac:dyDescent="0.3">
      <c r="P683057" s="83"/>
    </row>
    <row r="683058" spans="16:16" x14ac:dyDescent="0.3">
      <c r="P683058" s="83"/>
    </row>
    <row r="683059" spans="16:16" x14ac:dyDescent="0.3">
      <c r="P683059" s="83"/>
    </row>
    <row r="683060" spans="16:16" x14ac:dyDescent="0.3">
      <c r="P683060" s="83"/>
    </row>
    <row r="683061" spans="16:16" x14ac:dyDescent="0.3">
      <c r="P683061" s="83"/>
    </row>
    <row r="683062" spans="16:16" x14ac:dyDescent="0.3">
      <c r="P683062" s="83"/>
    </row>
    <row r="683063" spans="16:16" x14ac:dyDescent="0.3">
      <c r="P683063" s="83"/>
    </row>
    <row r="683064" spans="16:16" x14ac:dyDescent="0.3">
      <c r="P683064" s="83"/>
    </row>
    <row r="683065" spans="16:16" x14ac:dyDescent="0.3">
      <c r="P683065" s="83"/>
    </row>
    <row r="683066" spans="16:16" x14ac:dyDescent="0.3">
      <c r="P683066" s="83"/>
    </row>
    <row r="683067" spans="16:16" x14ac:dyDescent="0.3">
      <c r="P683067" s="83"/>
    </row>
    <row r="683068" spans="16:16" x14ac:dyDescent="0.3">
      <c r="P683068" s="83"/>
    </row>
    <row r="683069" spans="16:16" x14ac:dyDescent="0.3">
      <c r="P683069" s="83"/>
    </row>
    <row r="683070" spans="16:16" x14ac:dyDescent="0.3">
      <c r="P683070" s="83"/>
    </row>
    <row r="683071" spans="16:16" x14ac:dyDescent="0.3">
      <c r="P683071" s="83"/>
    </row>
    <row r="683072" spans="16:16" x14ac:dyDescent="0.3">
      <c r="P683072" s="83"/>
    </row>
    <row r="683073" spans="16:16" x14ac:dyDescent="0.3">
      <c r="P683073" s="83"/>
    </row>
    <row r="683074" spans="16:16" x14ac:dyDescent="0.3">
      <c r="P683074" s="83"/>
    </row>
    <row r="683075" spans="16:16" x14ac:dyDescent="0.3">
      <c r="P683075" s="83"/>
    </row>
    <row r="683076" spans="16:16" x14ac:dyDescent="0.3">
      <c r="P683076" s="83"/>
    </row>
    <row r="683077" spans="16:16" x14ac:dyDescent="0.3">
      <c r="P683077" s="83"/>
    </row>
    <row r="683078" spans="16:16" x14ac:dyDescent="0.3">
      <c r="P683078" s="83"/>
    </row>
    <row r="683079" spans="16:16" x14ac:dyDescent="0.3">
      <c r="P683079" s="83"/>
    </row>
    <row r="683080" spans="16:16" x14ac:dyDescent="0.3">
      <c r="P683080" s="83"/>
    </row>
    <row r="683081" spans="16:16" x14ac:dyDescent="0.3">
      <c r="P683081" s="83"/>
    </row>
    <row r="683082" spans="16:16" x14ac:dyDescent="0.3">
      <c r="P683082" s="83"/>
    </row>
    <row r="683083" spans="16:16" x14ac:dyDescent="0.3">
      <c r="P683083" s="83"/>
    </row>
    <row r="683084" spans="16:16" x14ac:dyDescent="0.3">
      <c r="P683084" s="83"/>
    </row>
    <row r="683085" spans="16:16" x14ac:dyDescent="0.3">
      <c r="P683085" s="83"/>
    </row>
    <row r="683086" spans="16:16" x14ac:dyDescent="0.3">
      <c r="P683086" s="83"/>
    </row>
    <row r="683087" spans="16:16" x14ac:dyDescent="0.3">
      <c r="P683087" s="83"/>
    </row>
    <row r="683088" spans="16:16" x14ac:dyDescent="0.3">
      <c r="P683088" s="83"/>
    </row>
    <row r="683089" spans="16:16" x14ac:dyDescent="0.3">
      <c r="P683089" s="83"/>
    </row>
    <row r="683090" spans="16:16" x14ac:dyDescent="0.3">
      <c r="P683090" s="83"/>
    </row>
    <row r="683091" spans="16:16" x14ac:dyDescent="0.3">
      <c r="P683091" s="83"/>
    </row>
    <row r="683092" spans="16:16" x14ac:dyDescent="0.3">
      <c r="P683092" s="83"/>
    </row>
    <row r="683093" spans="16:16" x14ac:dyDescent="0.3">
      <c r="P683093" s="83"/>
    </row>
    <row r="683094" spans="16:16" x14ac:dyDescent="0.3">
      <c r="P683094" s="83"/>
    </row>
    <row r="683095" spans="16:16" x14ac:dyDescent="0.3">
      <c r="P683095" s="83"/>
    </row>
    <row r="683096" spans="16:16" x14ac:dyDescent="0.3">
      <c r="P683096" s="83"/>
    </row>
    <row r="683097" spans="16:16" x14ac:dyDescent="0.3">
      <c r="P683097" s="83"/>
    </row>
    <row r="683098" spans="16:16" x14ac:dyDescent="0.3">
      <c r="P683098" s="83"/>
    </row>
    <row r="683099" spans="16:16" x14ac:dyDescent="0.3">
      <c r="P683099" s="83"/>
    </row>
    <row r="683100" spans="16:16" x14ac:dyDescent="0.3">
      <c r="P683100" s="83"/>
    </row>
    <row r="683101" spans="16:16" x14ac:dyDescent="0.3">
      <c r="P683101" s="83"/>
    </row>
    <row r="683102" spans="16:16" x14ac:dyDescent="0.3">
      <c r="P683102" s="83"/>
    </row>
    <row r="683103" spans="16:16" x14ac:dyDescent="0.3">
      <c r="P683103" s="83"/>
    </row>
    <row r="683104" spans="16:16" x14ac:dyDescent="0.3">
      <c r="P683104" s="83"/>
    </row>
    <row r="683105" spans="16:16" x14ac:dyDescent="0.3">
      <c r="P683105" s="83"/>
    </row>
    <row r="683106" spans="16:16" x14ac:dyDescent="0.3">
      <c r="P683106" s="83"/>
    </row>
    <row r="683107" spans="16:16" x14ac:dyDescent="0.3">
      <c r="P683107" s="83"/>
    </row>
    <row r="683108" spans="16:16" x14ac:dyDescent="0.3">
      <c r="P683108" s="83"/>
    </row>
    <row r="683109" spans="16:16" x14ac:dyDescent="0.3">
      <c r="P683109" s="83"/>
    </row>
    <row r="683110" spans="16:16" x14ac:dyDescent="0.3">
      <c r="P683110" s="83"/>
    </row>
    <row r="683111" spans="16:16" x14ac:dyDescent="0.3">
      <c r="P683111" s="83"/>
    </row>
    <row r="683112" spans="16:16" x14ac:dyDescent="0.3">
      <c r="P683112" s="83"/>
    </row>
    <row r="683113" spans="16:16" x14ac:dyDescent="0.3">
      <c r="P683113" s="83"/>
    </row>
    <row r="683114" spans="16:16" x14ac:dyDescent="0.3">
      <c r="P683114" s="83"/>
    </row>
    <row r="683115" spans="16:16" x14ac:dyDescent="0.3">
      <c r="P683115" s="83"/>
    </row>
    <row r="683116" spans="16:16" x14ac:dyDescent="0.3">
      <c r="P683116" s="83"/>
    </row>
    <row r="683117" spans="16:16" x14ac:dyDescent="0.3">
      <c r="P683117" s="83"/>
    </row>
    <row r="683118" spans="16:16" x14ac:dyDescent="0.3">
      <c r="P683118" s="83"/>
    </row>
    <row r="683119" spans="16:16" x14ac:dyDescent="0.3">
      <c r="P683119" s="83"/>
    </row>
    <row r="683120" spans="16:16" x14ac:dyDescent="0.3">
      <c r="P683120" s="83"/>
    </row>
    <row r="683121" spans="16:16" x14ac:dyDescent="0.3">
      <c r="P683121" s="83"/>
    </row>
    <row r="683122" spans="16:16" x14ac:dyDescent="0.3">
      <c r="P683122" s="83"/>
    </row>
    <row r="683123" spans="16:16" x14ac:dyDescent="0.3">
      <c r="P683123" s="83"/>
    </row>
    <row r="683124" spans="16:16" x14ac:dyDescent="0.3">
      <c r="P683124" s="83"/>
    </row>
    <row r="683125" spans="16:16" x14ac:dyDescent="0.3">
      <c r="P683125" s="83"/>
    </row>
    <row r="683126" spans="16:16" x14ac:dyDescent="0.3">
      <c r="P683126" s="83"/>
    </row>
    <row r="683127" spans="16:16" x14ac:dyDescent="0.3">
      <c r="P683127" s="83"/>
    </row>
    <row r="683128" spans="16:16" x14ac:dyDescent="0.3">
      <c r="P683128" s="83"/>
    </row>
    <row r="683129" spans="16:16" x14ac:dyDescent="0.3">
      <c r="P683129" s="83"/>
    </row>
    <row r="683130" spans="16:16" x14ac:dyDescent="0.3">
      <c r="P683130" s="83"/>
    </row>
    <row r="683131" spans="16:16" x14ac:dyDescent="0.3">
      <c r="P683131" s="83"/>
    </row>
    <row r="683132" spans="16:16" x14ac:dyDescent="0.3">
      <c r="P683132" s="83"/>
    </row>
    <row r="683133" spans="16:16" x14ac:dyDescent="0.3">
      <c r="P683133" s="83"/>
    </row>
    <row r="683134" spans="16:16" x14ac:dyDescent="0.3">
      <c r="P683134" s="83"/>
    </row>
    <row r="683135" spans="16:16" x14ac:dyDescent="0.3">
      <c r="P683135" s="83"/>
    </row>
    <row r="683136" spans="16:16" x14ac:dyDescent="0.3">
      <c r="P683136" s="83"/>
    </row>
    <row r="683137" spans="16:16" x14ac:dyDescent="0.3">
      <c r="P683137" s="83"/>
    </row>
    <row r="683138" spans="16:16" x14ac:dyDescent="0.3">
      <c r="P683138" s="83"/>
    </row>
    <row r="683139" spans="16:16" x14ac:dyDescent="0.3">
      <c r="P683139" s="83"/>
    </row>
    <row r="683140" spans="16:16" x14ac:dyDescent="0.3">
      <c r="P683140" s="83"/>
    </row>
    <row r="683141" spans="16:16" x14ac:dyDescent="0.3">
      <c r="P683141" s="83"/>
    </row>
    <row r="683142" spans="16:16" x14ac:dyDescent="0.3">
      <c r="P683142" s="83"/>
    </row>
    <row r="683143" spans="16:16" x14ac:dyDescent="0.3">
      <c r="P683143" s="83"/>
    </row>
    <row r="683144" spans="16:16" x14ac:dyDescent="0.3">
      <c r="P683144" s="83"/>
    </row>
    <row r="683145" spans="16:16" x14ac:dyDescent="0.3">
      <c r="P683145" s="83"/>
    </row>
    <row r="683146" spans="16:16" x14ac:dyDescent="0.3">
      <c r="P683146" s="83"/>
    </row>
    <row r="683147" spans="16:16" x14ac:dyDescent="0.3">
      <c r="P683147" s="83"/>
    </row>
    <row r="683148" spans="16:16" x14ac:dyDescent="0.3">
      <c r="P683148" s="83"/>
    </row>
    <row r="683149" spans="16:16" x14ac:dyDescent="0.3">
      <c r="P683149" s="83"/>
    </row>
    <row r="683150" spans="16:16" x14ac:dyDescent="0.3">
      <c r="P683150" s="83"/>
    </row>
    <row r="683151" spans="16:16" x14ac:dyDescent="0.3">
      <c r="P683151" s="83"/>
    </row>
    <row r="683152" spans="16:16" x14ac:dyDescent="0.3">
      <c r="P683152" s="83"/>
    </row>
    <row r="683153" spans="16:16" x14ac:dyDescent="0.3">
      <c r="P683153" s="83"/>
    </row>
    <row r="683154" spans="16:16" x14ac:dyDescent="0.3">
      <c r="P683154" s="83"/>
    </row>
    <row r="683155" spans="16:16" x14ac:dyDescent="0.3">
      <c r="P683155" s="83"/>
    </row>
    <row r="683156" spans="16:16" x14ac:dyDescent="0.3">
      <c r="P683156" s="83"/>
    </row>
    <row r="683157" spans="16:16" x14ac:dyDescent="0.3">
      <c r="P683157" s="83"/>
    </row>
    <row r="683158" spans="16:16" x14ac:dyDescent="0.3">
      <c r="P683158" s="83"/>
    </row>
    <row r="683159" spans="16:16" x14ac:dyDescent="0.3">
      <c r="P683159" s="83"/>
    </row>
    <row r="683160" spans="16:16" x14ac:dyDescent="0.3">
      <c r="P683160" s="83"/>
    </row>
    <row r="683161" spans="16:16" x14ac:dyDescent="0.3">
      <c r="P683161" s="83"/>
    </row>
    <row r="683162" spans="16:16" x14ac:dyDescent="0.3">
      <c r="P683162" s="83"/>
    </row>
    <row r="683163" spans="16:16" x14ac:dyDescent="0.3">
      <c r="P683163" s="83"/>
    </row>
    <row r="683164" spans="16:16" x14ac:dyDescent="0.3">
      <c r="P683164" s="83"/>
    </row>
    <row r="683165" spans="16:16" x14ac:dyDescent="0.3">
      <c r="P683165" s="83"/>
    </row>
    <row r="683166" spans="16:16" x14ac:dyDescent="0.3">
      <c r="P683166" s="83"/>
    </row>
    <row r="683167" spans="16:16" x14ac:dyDescent="0.3">
      <c r="P683167" s="83"/>
    </row>
    <row r="683168" spans="16:16" x14ac:dyDescent="0.3">
      <c r="P683168" s="83"/>
    </row>
    <row r="683169" spans="16:16" x14ac:dyDescent="0.3">
      <c r="P683169" s="83"/>
    </row>
    <row r="683170" spans="16:16" x14ac:dyDescent="0.3">
      <c r="P683170" s="83"/>
    </row>
    <row r="683171" spans="16:16" x14ac:dyDescent="0.3">
      <c r="P683171" s="83"/>
    </row>
    <row r="683172" spans="16:16" x14ac:dyDescent="0.3">
      <c r="P683172" s="83"/>
    </row>
    <row r="683173" spans="16:16" x14ac:dyDescent="0.3">
      <c r="P683173" s="83"/>
    </row>
    <row r="683174" spans="16:16" x14ac:dyDescent="0.3">
      <c r="P683174" s="83"/>
    </row>
    <row r="683175" spans="16:16" x14ac:dyDescent="0.3">
      <c r="P683175" s="83"/>
    </row>
    <row r="683176" spans="16:16" x14ac:dyDescent="0.3">
      <c r="P683176" s="83"/>
    </row>
    <row r="683177" spans="16:16" x14ac:dyDescent="0.3">
      <c r="P683177" s="83"/>
    </row>
    <row r="683178" spans="16:16" x14ac:dyDescent="0.3">
      <c r="P683178" s="83"/>
    </row>
    <row r="683179" spans="16:16" x14ac:dyDescent="0.3">
      <c r="P683179" s="83"/>
    </row>
    <row r="683180" spans="16:16" x14ac:dyDescent="0.3">
      <c r="P683180" s="83"/>
    </row>
    <row r="683181" spans="16:16" x14ac:dyDescent="0.3">
      <c r="P683181" s="83"/>
    </row>
    <row r="683182" spans="16:16" x14ac:dyDescent="0.3">
      <c r="P683182" s="83"/>
    </row>
    <row r="683183" spans="16:16" x14ac:dyDescent="0.3">
      <c r="P683183" s="83"/>
    </row>
    <row r="683184" spans="16:16" x14ac:dyDescent="0.3">
      <c r="P683184" s="83"/>
    </row>
    <row r="683185" spans="16:16" x14ac:dyDescent="0.3">
      <c r="P683185" s="83"/>
    </row>
    <row r="683186" spans="16:16" x14ac:dyDescent="0.3">
      <c r="P683186" s="83"/>
    </row>
    <row r="683187" spans="16:16" x14ac:dyDescent="0.3">
      <c r="P683187" s="83"/>
    </row>
    <row r="683188" spans="16:16" x14ac:dyDescent="0.3">
      <c r="P683188" s="83"/>
    </row>
    <row r="683189" spans="16:16" x14ac:dyDescent="0.3">
      <c r="P683189" s="83"/>
    </row>
    <row r="683190" spans="16:16" x14ac:dyDescent="0.3">
      <c r="P683190" s="83"/>
    </row>
    <row r="683191" spans="16:16" x14ac:dyDescent="0.3">
      <c r="P683191" s="83"/>
    </row>
    <row r="683192" spans="16:16" x14ac:dyDescent="0.3">
      <c r="P683192" s="83"/>
    </row>
    <row r="683193" spans="16:16" x14ac:dyDescent="0.3">
      <c r="P683193" s="83"/>
    </row>
    <row r="683194" spans="16:16" x14ac:dyDescent="0.3">
      <c r="P683194" s="83"/>
    </row>
    <row r="683195" spans="16:16" x14ac:dyDescent="0.3">
      <c r="P683195" s="83"/>
    </row>
    <row r="683196" spans="16:16" x14ac:dyDescent="0.3">
      <c r="P683196" s="83"/>
    </row>
    <row r="683197" spans="16:16" x14ac:dyDescent="0.3">
      <c r="P683197" s="83"/>
    </row>
    <row r="683198" spans="16:16" x14ac:dyDescent="0.3">
      <c r="P683198" s="83"/>
    </row>
    <row r="683199" spans="16:16" x14ac:dyDescent="0.3">
      <c r="P683199" s="83"/>
    </row>
    <row r="683200" spans="16:16" x14ac:dyDescent="0.3">
      <c r="P683200" s="83"/>
    </row>
    <row r="683201" spans="16:16" x14ac:dyDescent="0.3">
      <c r="P683201" s="83"/>
    </row>
    <row r="683202" spans="16:16" x14ac:dyDescent="0.3">
      <c r="P683202" s="83"/>
    </row>
    <row r="683203" spans="16:16" x14ac:dyDescent="0.3">
      <c r="P683203" s="83"/>
    </row>
    <row r="683204" spans="16:16" x14ac:dyDescent="0.3">
      <c r="P683204" s="83"/>
    </row>
    <row r="683205" spans="16:16" x14ac:dyDescent="0.3">
      <c r="P683205" s="83"/>
    </row>
    <row r="683206" spans="16:16" x14ac:dyDescent="0.3">
      <c r="P683206" s="83"/>
    </row>
    <row r="683207" spans="16:16" x14ac:dyDescent="0.3">
      <c r="P683207" s="83"/>
    </row>
    <row r="683208" spans="16:16" x14ac:dyDescent="0.3">
      <c r="P683208" s="83"/>
    </row>
    <row r="683209" spans="16:16" x14ac:dyDescent="0.3">
      <c r="P683209" s="83"/>
    </row>
    <row r="683210" spans="16:16" x14ac:dyDescent="0.3">
      <c r="P683210" s="83"/>
    </row>
    <row r="683211" spans="16:16" x14ac:dyDescent="0.3">
      <c r="P683211" s="83"/>
    </row>
    <row r="683212" spans="16:16" x14ac:dyDescent="0.3">
      <c r="P683212" s="83"/>
    </row>
    <row r="683213" spans="16:16" x14ac:dyDescent="0.3">
      <c r="P683213" s="83"/>
    </row>
    <row r="683214" spans="16:16" x14ac:dyDescent="0.3">
      <c r="P683214" s="83"/>
    </row>
    <row r="683215" spans="16:16" x14ac:dyDescent="0.3">
      <c r="P683215" s="83"/>
    </row>
    <row r="683216" spans="16:16" x14ac:dyDescent="0.3">
      <c r="P683216" s="83"/>
    </row>
    <row r="683217" spans="16:16" x14ac:dyDescent="0.3">
      <c r="P683217" s="83"/>
    </row>
    <row r="683218" spans="16:16" x14ac:dyDescent="0.3">
      <c r="P683218" s="83"/>
    </row>
    <row r="683219" spans="16:16" x14ac:dyDescent="0.3">
      <c r="P683219" s="83"/>
    </row>
    <row r="683220" spans="16:16" x14ac:dyDescent="0.3">
      <c r="P683220" s="83"/>
    </row>
    <row r="683221" spans="16:16" x14ac:dyDescent="0.3">
      <c r="P683221" s="83"/>
    </row>
    <row r="683222" spans="16:16" x14ac:dyDescent="0.3">
      <c r="P683222" s="83"/>
    </row>
    <row r="683223" spans="16:16" x14ac:dyDescent="0.3">
      <c r="P683223" s="83"/>
    </row>
    <row r="683224" spans="16:16" x14ac:dyDescent="0.3">
      <c r="P683224" s="83"/>
    </row>
    <row r="683225" spans="16:16" x14ac:dyDescent="0.3">
      <c r="P683225" s="83"/>
    </row>
    <row r="683226" spans="16:16" x14ac:dyDescent="0.3">
      <c r="P683226" s="83"/>
    </row>
    <row r="683227" spans="16:16" x14ac:dyDescent="0.3">
      <c r="P683227" s="83"/>
    </row>
    <row r="683228" spans="16:16" x14ac:dyDescent="0.3">
      <c r="P683228" s="83"/>
    </row>
    <row r="683229" spans="16:16" x14ac:dyDescent="0.3">
      <c r="P683229" s="83"/>
    </row>
    <row r="683230" spans="16:16" x14ac:dyDescent="0.3">
      <c r="P683230" s="83"/>
    </row>
    <row r="683231" spans="16:16" x14ac:dyDescent="0.3">
      <c r="P683231" s="83"/>
    </row>
    <row r="683232" spans="16:16" x14ac:dyDescent="0.3">
      <c r="P683232" s="83"/>
    </row>
    <row r="683233" spans="16:16" x14ac:dyDescent="0.3">
      <c r="P683233" s="83"/>
    </row>
    <row r="683234" spans="16:16" x14ac:dyDescent="0.3">
      <c r="P683234" s="83"/>
    </row>
    <row r="683235" spans="16:16" x14ac:dyDescent="0.3">
      <c r="P683235" s="83"/>
    </row>
    <row r="683236" spans="16:16" x14ac:dyDescent="0.3">
      <c r="P683236" s="83"/>
    </row>
    <row r="683237" spans="16:16" x14ac:dyDescent="0.3">
      <c r="P683237" s="83"/>
    </row>
    <row r="683238" spans="16:16" x14ac:dyDescent="0.3">
      <c r="P683238" s="83"/>
    </row>
    <row r="683239" spans="16:16" x14ac:dyDescent="0.3">
      <c r="P683239" s="83"/>
    </row>
    <row r="683240" spans="16:16" x14ac:dyDescent="0.3">
      <c r="P683240" s="83"/>
    </row>
    <row r="683241" spans="16:16" x14ac:dyDescent="0.3">
      <c r="P683241" s="83"/>
    </row>
    <row r="683242" spans="16:16" x14ac:dyDescent="0.3">
      <c r="P683242" s="83"/>
    </row>
    <row r="683243" spans="16:16" x14ac:dyDescent="0.3">
      <c r="P683243" s="83"/>
    </row>
    <row r="683244" spans="16:16" x14ac:dyDescent="0.3">
      <c r="P683244" s="83"/>
    </row>
    <row r="683245" spans="16:16" x14ac:dyDescent="0.3">
      <c r="P683245" s="83"/>
    </row>
    <row r="683246" spans="16:16" x14ac:dyDescent="0.3">
      <c r="P683246" s="83"/>
    </row>
    <row r="683247" spans="16:16" x14ac:dyDescent="0.3">
      <c r="P683247" s="83"/>
    </row>
    <row r="683248" spans="16:16" x14ac:dyDescent="0.3">
      <c r="P683248" s="83"/>
    </row>
    <row r="683249" spans="16:16" x14ac:dyDescent="0.3">
      <c r="P683249" s="83"/>
    </row>
    <row r="683250" spans="16:16" x14ac:dyDescent="0.3">
      <c r="P683250" s="83"/>
    </row>
    <row r="683251" spans="16:16" x14ac:dyDescent="0.3">
      <c r="P683251" s="83"/>
    </row>
    <row r="683252" spans="16:16" x14ac:dyDescent="0.3">
      <c r="P683252" s="83"/>
    </row>
    <row r="683253" spans="16:16" x14ac:dyDescent="0.3">
      <c r="P683253" s="83"/>
    </row>
    <row r="683254" spans="16:16" x14ac:dyDescent="0.3">
      <c r="P683254" s="83"/>
    </row>
    <row r="683255" spans="16:16" x14ac:dyDescent="0.3">
      <c r="P683255" s="83"/>
    </row>
    <row r="683256" spans="16:16" x14ac:dyDescent="0.3">
      <c r="P683256" s="83"/>
    </row>
    <row r="683257" spans="16:16" x14ac:dyDescent="0.3">
      <c r="P683257" s="83"/>
    </row>
    <row r="683258" spans="16:16" x14ac:dyDescent="0.3">
      <c r="P683258" s="83"/>
    </row>
    <row r="683259" spans="16:16" x14ac:dyDescent="0.3">
      <c r="P683259" s="83"/>
    </row>
    <row r="683260" spans="16:16" x14ac:dyDescent="0.3">
      <c r="P683260" s="83"/>
    </row>
    <row r="683261" spans="16:16" x14ac:dyDescent="0.3">
      <c r="P683261" s="83"/>
    </row>
    <row r="683262" spans="16:16" x14ac:dyDescent="0.3">
      <c r="P683262" s="83"/>
    </row>
    <row r="683263" spans="16:16" x14ac:dyDescent="0.3">
      <c r="P683263" s="83"/>
    </row>
    <row r="683264" spans="16:16" x14ac:dyDescent="0.3">
      <c r="P683264" s="83"/>
    </row>
    <row r="683265" spans="16:16" x14ac:dyDescent="0.3">
      <c r="P683265" s="83"/>
    </row>
    <row r="683266" spans="16:16" x14ac:dyDescent="0.3">
      <c r="P683266" s="83"/>
    </row>
    <row r="683267" spans="16:16" x14ac:dyDescent="0.3">
      <c r="P683267" s="83"/>
    </row>
    <row r="683268" spans="16:16" x14ac:dyDescent="0.3">
      <c r="P683268" s="83"/>
    </row>
    <row r="683269" spans="16:16" x14ac:dyDescent="0.3">
      <c r="P683269" s="83"/>
    </row>
    <row r="683270" spans="16:16" x14ac:dyDescent="0.3">
      <c r="P683270" s="83"/>
    </row>
    <row r="683271" spans="16:16" x14ac:dyDescent="0.3">
      <c r="P683271" s="83"/>
    </row>
    <row r="683272" spans="16:16" x14ac:dyDescent="0.3">
      <c r="P683272" s="83"/>
    </row>
    <row r="683273" spans="16:16" x14ac:dyDescent="0.3">
      <c r="P683273" s="83"/>
    </row>
    <row r="683274" spans="16:16" x14ac:dyDescent="0.3">
      <c r="P683274" s="83"/>
    </row>
    <row r="683275" spans="16:16" x14ac:dyDescent="0.3">
      <c r="P683275" s="83"/>
    </row>
    <row r="683276" spans="16:16" x14ac:dyDescent="0.3">
      <c r="P683276" s="83"/>
    </row>
    <row r="683277" spans="16:16" x14ac:dyDescent="0.3">
      <c r="P683277" s="83"/>
    </row>
    <row r="683278" spans="16:16" x14ac:dyDescent="0.3">
      <c r="P683278" s="83"/>
    </row>
    <row r="683279" spans="16:16" x14ac:dyDescent="0.3">
      <c r="P683279" s="83"/>
    </row>
    <row r="683280" spans="16:16" x14ac:dyDescent="0.3">
      <c r="P683280" s="83"/>
    </row>
    <row r="683281" spans="16:16" x14ac:dyDescent="0.3">
      <c r="P683281" s="83"/>
    </row>
    <row r="683282" spans="16:16" x14ac:dyDescent="0.3">
      <c r="P683282" s="83"/>
    </row>
    <row r="683283" spans="16:16" x14ac:dyDescent="0.3">
      <c r="P683283" s="83"/>
    </row>
    <row r="683284" spans="16:16" x14ac:dyDescent="0.3">
      <c r="P683284" s="83"/>
    </row>
    <row r="683285" spans="16:16" x14ac:dyDescent="0.3">
      <c r="P683285" s="83"/>
    </row>
    <row r="683286" spans="16:16" x14ac:dyDescent="0.3">
      <c r="P683286" s="83"/>
    </row>
    <row r="683287" spans="16:16" x14ac:dyDescent="0.3">
      <c r="P683287" s="83"/>
    </row>
    <row r="683288" spans="16:16" x14ac:dyDescent="0.3">
      <c r="P683288" s="83"/>
    </row>
    <row r="683289" spans="16:16" x14ac:dyDescent="0.3">
      <c r="P683289" s="83"/>
    </row>
    <row r="683290" spans="16:16" x14ac:dyDescent="0.3">
      <c r="P683290" s="83"/>
    </row>
    <row r="683291" spans="16:16" x14ac:dyDescent="0.3">
      <c r="P683291" s="83"/>
    </row>
    <row r="683292" spans="16:16" x14ac:dyDescent="0.3">
      <c r="P683292" s="83"/>
    </row>
    <row r="683293" spans="16:16" x14ac:dyDescent="0.3">
      <c r="P683293" s="83"/>
    </row>
    <row r="683294" spans="16:16" x14ac:dyDescent="0.3">
      <c r="P683294" s="83"/>
    </row>
    <row r="683295" spans="16:16" x14ac:dyDescent="0.3">
      <c r="P683295" s="83"/>
    </row>
    <row r="683296" spans="16:16" x14ac:dyDescent="0.3">
      <c r="P683296" s="83"/>
    </row>
    <row r="683297" spans="16:16" x14ac:dyDescent="0.3">
      <c r="P683297" s="83"/>
    </row>
    <row r="683298" spans="16:16" x14ac:dyDescent="0.3">
      <c r="P683298" s="83"/>
    </row>
    <row r="683299" spans="16:16" x14ac:dyDescent="0.3">
      <c r="P683299" s="83"/>
    </row>
    <row r="683300" spans="16:16" x14ac:dyDescent="0.3">
      <c r="P683300" s="83"/>
    </row>
    <row r="683301" spans="16:16" x14ac:dyDescent="0.3">
      <c r="P683301" s="83"/>
    </row>
    <row r="683302" spans="16:16" x14ac:dyDescent="0.3">
      <c r="P683302" s="83"/>
    </row>
    <row r="683303" spans="16:16" x14ac:dyDescent="0.3">
      <c r="P683303" s="83"/>
    </row>
    <row r="683304" spans="16:16" x14ac:dyDescent="0.3">
      <c r="P683304" s="83"/>
    </row>
    <row r="683305" spans="16:16" x14ac:dyDescent="0.3">
      <c r="P683305" s="83"/>
    </row>
    <row r="683306" spans="16:16" x14ac:dyDescent="0.3">
      <c r="P683306" s="83"/>
    </row>
    <row r="683307" spans="16:16" x14ac:dyDescent="0.3">
      <c r="P683307" s="83"/>
    </row>
    <row r="683308" spans="16:16" x14ac:dyDescent="0.3">
      <c r="P683308" s="83"/>
    </row>
    <row r="683309" spans="16:16" x14ac:dyDescent="0.3">
      <c r="P683309" s="83"/>
    </row>
    <row r="683310" spans="16:16" x14ac:dyDescent="0.3">
      <c r="P683310" s="83"/>
    </row>
    <row r="683311" spans="16:16" x14ac:dyDescent="0.3">
      <c r="P683311" s="83"/>
    </row>
    <row r="683312" spans="16:16" x14ac:dyDescent="0.3">
      <c r="P683312" s="83"/>
    </row>
    <row r="683313" spans="16:16" x14ac:dyDescent="0.3">
      <c r="P683313" s="83"/>
    </row>
    <row r="683314" spans="16:16" x14ac:dyDescent="0.3">
      <c r="P683314" s="83"/>
    </row>
    <row r="683315" spans="16:16" x14ac:dyDescent="0.3">
      <c r="P683315" s="83"/>
    </row>
    <row r="683316" spans="16:16" x14ac:dyDescent="0.3">
      <c r="P683316" s="83"/>
    </row>
    <row r="683317" spans="16:16" x14ac:dyDescent="0.3">
      <c r="P683317" s="83"/>
    </row>
    <row r="683318" spans="16:16" x14ac:dyDescent="0.3">
      <c r="P683318" s="83"/>
    </row>
    <row r="683319" spans="16:16" x14ac:dyDescent="0.3">
      <c r="P683319" s="83"/>
    </row>
    <row r="683320" spans="16:16" x14ac:dyDescent="0.3">
      <c r="P683320" s="83"/>
    </row>
    <row r="683321" spans="16:16" x14ac:dyDescent="0.3">
      <c r="P683321" s="83"/>
    </row>
    <row r="683322" spans="16:16" x14ac:dyDescent="0.3">
      <c r="P683322" s="83"/>
    </row>
    <row r="683323" spans="16:16" x14ac:dyDescent="0.3">
      <c r="P683323" s="83"/>
    </row>
    <row r="683324" spans="16:16" x14ac:dyDescent="0.3">
      <c r="P683324" s="83"/>
    </row>
    <row r="683325" spans="16:16" x14ac:dyDescent="0.3">
      <c r="P683325" s="83"/>
    </row>
    <row r="683326" spans="16:16" x14ac:dyDescent="0.3">
      <c r="P683326" s="83"/>
    </row>
    <row r="683327" spans="16:16" x14ac:dyDescent="0.3">
      <c r="P683327" s="83"/>
    </row>
    <row r="683328" spans="16:16" x14ac:dyDescent="0.3">
      <c r="P683328" s="83"/>
    </row>
    <row r="683329" spans="16:16" x14ac:dyDescent="0.3">
      <c r="P683329" s="83"/>
    </row>
    <row r="683330" spans="16:16" x14ac:dyDescent="0.3">
      <c r="P683330" s="83"/>
    </row>
    <row r="683331" spans="16:16" x14ac:dyDescent="0.3">
      <c r="P683331" s="83"/>
    </row>
    <row r="683332" spans="16:16" x14ac:dyDescent="0.3">
      <c r="P683332" s="83"/>
    </row>
    <row r="683333" spans="16:16" x14ac:dyDescent="0.3">
      <c r="P683333" s="83"/>
    </row>
    <row r="683334" spans="16:16" x14ac:dyDescent="0.3">
      <c r="P683334" s="83"/>
    </row>
    <row r="683335" spans="16:16" x14ac:dyDescent="0.3">
      <c r="P683335" s="83"/>
    </row>
    <row r="683336" spans="16:16" x14ac:dyDescent="0.3">
      <c r="P683336" s="83"/>
    </row>
    <row r="683337" spans="16:16" x14ac:dyDescent="0.3">
      <c r="P683337" s="83"/>
    </row>
    <row r="683338" spans="16:16" x14ac:dyDescent="0.3">
      <c r="P683338" s="83"/>
    </row>
    <row r="683339" spans="16:16" x14ac:dyDescent="0.3">
      <c r="P683339" s="83"/>
    </row>
    <row r="683340" spans="16:16" x14ac:dyDescent="0.3">
      <c r="P683340" s="83"/>
    </row>
    <row r="683341" spans="16:16" x14ac:dyDescent="0.3">
      <c r="P683341" s="83"/>
    </row>
    <row r="683342" spans="16:16" x14ac:dyDescent="0.3">
      <c r="P683342" s="83"/>
    </row>
    <row r="683343" spans="16:16" x14ac:dyDescent="0.3">
      <c r="P683343" s="83"/>
    </row>
    <row r="683344" spans="16:16" x14ac:dyDescent="0.3">
      <c r="P683344" s="83"/>
    </row>
    <row r="683345" spans="16:16" x14ac:dyDescent="0.3">
      <c r="P683345" s="83"/>
    </row>
    <row r="683346" spans="16:16" x14ac:dyDescent="0.3">
      <c r="P683346" s="83"/>
    </row>
    <row r="683347" spans="16:16" x14ac:dyDescent="0.3">
      <c r="P683347" s="83"/>
    </row>
    <row r="683348" spans="16:16" x14ac:dyDescent="0.3">
      <c r="P683348" s="83"/>
    </row>
    <row r="683349" spans="16:16" x14ac:dyDescent="0.3">
      <c r="P683349" s="83"/>
    </row>
    <row r="683350" spans="16:16" x14ac:dyDescent="0.3">
      <c r="P683350" s="83"/>
    </row>
    <row r="683351" spans="16:16" x14ac:dyDescent="0.3">
      <c r="P683351" s="83"/>
    </row>
    <row r="683352" spans="16:16" x14ac:dyDescent="0.3">
      <c r="P683352" s="83"/>
    </row>
    <row r="683353" spans="16:16" x14ac:dyDescent="0.3">
      <c r="P683353" s="83"/>
    </row>
    <row r="683354" spans="16:16" x14ac:dyDescent="0.3">
      <c r="P683354" s="83"/>
    </row>
    <row r="683355" spans="16:16" x14ac:dyDescent="0.3">
      <c r="P683355" s="83"/>
    </row>
    <row r="683356" spans="16:16" x14ac:dyDescent="0.3">
      <c r="P683356" s="83"/>
    </row>
    <row r="683357" spans="16:16" x14ac:dyDescent="0.3">
      <c r="P683357" s="83"/>
    </row>
    <row r="683358" spans="16:16" x14ac:dyDescent="0.3">
      <c r="P683358" s="83"/>
    </row>
    <row r="683359" spans="16:16" x14ac:dyDescent="0.3">
      <c r="P683359" s="83"/>
    </row>
    <row r="683360" spans="16:16" x14ac:dyDescent="0.3">
      <c r="P683360" s="83"/>
    </row>
    <row r="683361" spans="16:16" x14ac:dyDescent="0.3">
      <c r="P683361" s="83"/>
    </row>
    <row r="683362" spans="16:16" x14ac:dyDescent="0.3">
      <c r="P683362" s="83"/>
    </row>
    <row r="683363" spans="16:16" x14ac:dyDescent="0.3">
      <c r="P683363" s="83"/>
    </row>
    <row r="683364" spans="16:16" x14ac:dyDescent="0.3">
      <c r="P683364" s="83"/>
    </row>
    <row r="683365" spans="16:16" x14ac:dyDescent="0.3">
      <c r="P683365" s="83"/>
    </row>
    <row r="683366" spans="16:16" x14ac:dyDescent="0.3">
      <c r="P683366" s="83"/>
    </row>
    <row r="683367" spans="16:16" x14ac:dyDescent="0.3">
      <c r="P683367" s="83"/>
    </row>
    <row r="683368" spans="16:16" x14ac:dyDescent="0.3">
      <c r="P683368" s="83"/>
    </row>
    <row r="683369" spans="16:16" x14ac:dyDescent="0.3">
      <c r="P683369" s="83"/>
    </row>
    <row r="683370" spans="16:16" x14ac:dyDescent="0.3">
      <c r="P683370" s="83"/>
    </row>
    <row r="683371" spans="16:16" x14ac:dyDescent="0.3">
      <c r="P683371" s="83"/>
    </row>
    <row r="683372" spans="16:16" x14ac:dyDescent="0.3">
      <c r="P683372" s="83"/>
    </row>
    <row r="683373" spans="16:16" x14ac:dyDescent="0.3">
      <c r="P683373" s="83"/>
    </row>
    <row r="683374" spans="16:16" x14ac:dyDescent="0.3">
      <c r="P683374" s="83"/>
    </row>
    <row r="683375" spans="16:16" x14ac:dyDescent="0.3">
      <c r="P683375" s="83"/>
    </row>
    <row r="683376" spans="16:16" x14ac:dyDescent="0.3">
      <c r="P683376" s="83"/>
    </row>
    <row r="683377" spans="16:16" x14ac:dyDescent="0.3">
      <c r="P683377" s="83"/>
    </row>
    <row r="683378" spans="16:16" x14ac:dyDescent="0.3">
      <c r="P683378" s="83"/>
    </row>
    <row r="683379" spans="16:16" x14ac:dyDescent="0.3">
      <c r="P683379" s="83"/>
    </row>
    <row r="683380" spans="16:16" x14ac:dyDescent="0.3">
      <c r="P683380" s="83"/>
    </row>
    <row r="683381" spans="16:16" x14ac:dyDescent="0.3">
      <c r="P683381" s="83"/>
    </row>
    <row r="683382" spans="16:16" x14ac:dyDescent="0.3">
      <c r="P683382" s="83"/>
    </row>
    <row r="683383" spans="16:16" x14ac:dyDescent="0.3">
      <c r="P683383" s="83"/>
    </row>
    <row r="683384" spans="16:16" x14ac:dyDescent="0.3">
      <c r="P683384" s="83"/>
    </row>
    <row r="683385" spans="16:16" x14ac:dyDescent="0.3">
      <c r="P683385" s="83"/>
    </row>
    <row r="683386" spans="16:16" x14ac:dyDescent="0.3">
      <c r="P683386" s="83"/>
    </row>
    <row r="683387" spans="16:16" x14ac:dyDescent="0.3">
      <c r="P683387" s="83"/>
    </row>
    <row r="683388" spans="16:16" x14ac:dyDescent="0.3">
      <c r="P683388" s="83"/>
    </row>
    <row r="683389" spans="16:16" x14ac:dyDescent="0.3">
      <c r="P683389" s="83"/>
    </row>
    <row r="683390" spans="16:16" x14ac:dyDescent="0.3">
      <c r="P683390" s="83"/>
    </row>
    <row r="683391" spans="16:16" x14ac:dyDescent="0.3">
      <c r="P683391" s="83"/>
    </row>
    <row r="683392" spans="16:16" x14ac:dyDescent="0.3">
      <c r="P683392" s="83"/>
    </row>
    <row r="683393" spans="16:16" x14ac:dyDescent="0.3">
      <c r="P683393" s="83"/>
    </row>
    <row r="683394" spans="16:16" x14ac:dyDescent="0.3">
      <c r="P683394" s="83"/>
    </row>
    <row r="683395" spans="16:16" x14ac:dyDescent="0.3">
      <c r="P683395" s="83"/>
    </row>
    <row r="683396" spans="16:16" x14ac:dyDescent="0.3">
      <c r="P683396" s="83"/>
    </row>
    <row r="683397" spans="16:16" x14ac:dyDescent="0.3">
      <c r="P683397" s="83"/>
    </row>
    <row r="683398" spans="16:16" x14ac:dyDescent="0.3">
      <c r="P683398" s="83"/>
    </row>
    <row r="683399" spans="16:16" x14ac:dyDescent="0.3">
      <c r="P683399" s="83"/>
    </row>
    <row r="683400" spans="16:16" x14ac:dyDescent="0.3">
      <c r="P683400" s="83"/>
    </row>
    <row r="683401" spans="16:16" x14ac:dyDescent="0.3">
      <c r="P683401" s="83"/>
    </row>
    <row r="683402" spans="16:16" x14ac:dyDescent="0.3">
      <c r="P683402" s="83"/>
    </row>
    <row r="683403" spans="16:16" x14ac:dyDescent="0.3">
      <c r="P683403" s="83"/>
    </row>
    <row r="683404" spans="16:16" x14ac:dyDescent="0.3">
      <c r="P683404" s="83"/>
    </row>
    <row r="683405" spans="16:16" x14ac:dyDescent="0.3">
      <c r="P683405" s="83"/>
    </row>
    <row r="683406" spans="16:16" x14ac:dyDescent="0.3">
      <c r="P683406" s="83"/>
    </row>
    <row r="683407" spans="16:16" x14ac:dyDescent="0.3">
      <c r="P683407" s="83"/>
    </row>
    <row r="683408" spans="16:16" x14ac:dyDescent="0.3">
      <c r="P683408" s="83"/>
    </row>
    <row r="683409" spans="16:16" x14ac:dyDescent="0.3">
      <c r="P683409" s="83"/>
    </row>
    <row r="683410" spans="16:16" x14ac:dyDescent="0.3">
      <c r="P683410" s="83"/>
    </row>
    <row r="683411" spans="16:16" x14ac:dyDescent="0.3">
      <c r="P683411" s="83"/>
    </row>
    <row r="683412" spans="16:16" x14ac:dyDescent="0.3">
      <c r="P683412" s="83"/>
    </row>
    <row r="683413" spans="16:16" x14ac:dyDescent="0.3">
      <c r="P683413" s="83"/>
    </row>
    <row r="683414" spans="16:16" x14ac:dyDescent="0.3">
      <c r="P683414" s="83"/>
    </row>
    <row r="683415" spans="16:16" x14ac:dyDescent="0.3">
      <c r="P683415" s="83"/>
    </row>
    <row r="683416" spans="16:16" x14ac:dyDescent="0.3">
      <c r="P683416" s="83"/>
    </row>
    <row r="683417" spans="16:16" x14ac:dyDescent="0.3">
      <c r="P683417" s="83"/>
    </row>
    <row r="683418" spans="16:16" x14ac:dyDescent="0.3">
      <c r="P683418" s="83"/>
    </row>
    <row r="683419" spans="16:16" x14ac:dyDescent="0.3">
      <c r="P683419" s="83"/>
    </row>
    <row r="683420" spans="16:16" x14ac:dyDescent="0.3">
      <c r="P683420" s="83"/>
    </row>
    <row r="683421" spans="16:16" x14ac:dyDescent="0.3">
      <c r="P683421" s="83"/>
    </row>
    <row r="683422" spans="16:16" x14ac:dyDescent="0.3">
      <c r="P683422" s="83"/>
    </row>
    <row r="683423" spans="16:16" x14ac:dyDescent="0.3">
      <c r="P683423" s="83"/>
    </row>
    <row r="683424" spans="16:16" x14ac:dyDescent="0.3">
      <c r="P683424" s="83"/>
    </row>
    <row r="683425" spans="16:16" x14ac:dyDescent="0.3">
      <c r="P683425" s="83"/>
    </row>
    <row r="683426" spans="16:16" x14ac:dyDescent="0.3">
      <c r="P683426" s="83"/>
    </row>
    <row r="683427" spans="16:16" x14ac:dyDescent="0.3">
      <c r="P683427" s="83"/>
    </row>
    <row r="683428" spans="16:16" x14ac:dyDescent="0.3">
      <c r="P683428" s="83"/>
    </row>
    <row r="683429" spans="16:16" x14ac:dyDescent="0.3">
      <c r="P683429" s="83"/>
    </row>
    <row r="683430" spans="16:16" x14ac:dyDescent="0.3">
      <c r="P683430" s="83"/>
    </row>
    <row r="683431" spans="16:16" x14ac:dyDescent="0.3">
      <c r="P683431" s="83"/>
    </row>
    <row r="683432" spans="16:16" x14ac:dyDescent="0.3">
      <c r="P683432" s="83"/>
    </row>
    <row r="683433" spans="16:16" x14ac:dyDescent="0.3">
      <c r="P683433" s="83"/>
    </row>
    <row r="683434" spans="16:16" x14ac:dyDescent="0.3">
      <c r="P683434" s="83"/>
    </row>
    <row r="683435" spans="16:16" x14ac:dyDescent="0.3">
      <c r="P683435" s="83"/>
    </row>
    <row r="683436" spans="16:16" x14ac:dyDescent="0.3">
      <c r="P683436" s="83"/>
    </row>
    <row r="683437" spans="16:16" x14ac:dyDescent="0.3">
      <c r="P683437" s="83"/>
    </row>
    <row r="683438" spans="16:16" x14ac:dyDescent="0.3">
      <c r="P683438" s="83"/>
    </row>
    <row r="683439" spans="16:16" x14ac:dyDescent="0.3">
      <c r="P683439" s="83"/>
    </row>
    <row r="683440" spans="16:16" x14ac:dyDescent="0.3">
      <c r="P683440" s="83"/>
    </row>
    <row r="683441" spans="16:16" x14ac:dyDescent="0.3">
      <c r="P683441" s="83"/>
    </row>
    <row r="683442" spans="16:16" x14ac:dyDescent="0.3">
      <c r="P683442" s="83"/>
    </row>
    <row r="683443" spans="16:16" x14ac:dyDescent="0.3">
      <c r="P683443" s="83"/>
    </row>
    <row r="683444" spans="16:16" x14ac:dyDescent="0.3">
      <c r="P683444" s="83"/>
    </row>
    <row r="683445" spans="16:16" x14ac:dyDescent="0.3">
      <c r="P683445" s="83"/>
    </row>
    <row r="683446" spans="16:16" x14ac:dyDescent="0.3">
      <c r="P683446" s="83"/>
    </row>
    <row r="683447" spans="16:16" x14ac:dyDescent="0.3">
      <c r="P683447" s="83"/>
    </row>
    <row r="683448" spans="16:16" x14ac:dyDescent="0.3">
      <c r="P683448" s="83"/>
    </row>
    <row r="683449" spans="16:16" x14ac:dyDescent="0.3">
      <c r="P683449" s="83"/>
    </row>
    <row r="683450" spans="16:16" x14ac:dyDescent="0.3">
      <c r="P683450" s="83"/>
    </row>
    <row r="683451" spans="16:16" x14ac:dyDescent="0.3">
      <c r="P683451" s="83"/>
    </row>
    <row r="683452" spans="16:16" x14ac:dyDescent="0.3">
      <c r="P683452" s="83"/>
    </row>
    <row r="683453" spans="16:16" x14ac:dyDescent="0.3">
      <c r="P683453" s="83"/>
    </row>
    <row r="683454" spans="16:16" x14ac:dyDescent="0.3">
      <c r="P683454" s="83"/>
    </row>
    <row r="683455" spans="16:16" x14ac:dyDescent="0.3">
      <c r="P683455" s="83"/>
    </row>
    <row r="683456" spans="16:16" x14ac:dyDescent="0.3">
      <c r="P683456" s="83"/>
    </row>
    <row r="683457" spans="16:16" x14ac:dyDescent="0.3">
      <c r="P683457" s="83"/>
    </row>
    <row r="683458" spans="16:16" x14ac:dyDescent="0.3">
      <c r="P683458" s="83"/>
    </row>
    <row r="683459" spans="16:16" x14ac:dyDescent="0.3">
      <c r="P683459" s="83"/>
    </row>
    <row r="683460" spans="16:16" x14ac:dyDescent="0.3">
      <c r="P683460" s="83"/>
    </row>
    <row r="683461" spans="16:16" x14ac:dyDescent="0.3">
      <c r="P683461" s="83"/>
    </row>
    <row r="683462" spans="16:16" x14ac:dyDescent="0.3">
      <c r="P683462" s="83"/>
    </row>
    <row r="683463" spans="16:16" x14ac:dyDescent="0.3">
      <c r="P683463" s="83"/>
    </row>
    <row r="683464" spans="16:16" x14ac:dyDescent="0.3">
      <c r="P683464" s="83"/>
    </row>
    <row r="683465" spans="16:16" x14ac:dyDescent="0.3">
      <c r="P683465" s="83"/>
    </row>
    <row r="683466" spans="16:16" x14ac:dyDescent="0.3">
      <c r="P683466" s="83"/>
    </row>
    <row r="683467" spans="16:16" x14ac:dyDescent="0.3">
      <c r="P683467" s="83"/>
    </row>
    <row r="683468" spans="16:16" x14ac:dyDescent="0.3">
      <c r="P683468" s="83"/>
    </row>
    <row r="683469" spans="16:16" x14ac:dyDescent="0.3">
      <c r="P683469" s="83"/>
    </row>
    <row r="683470" spans="16:16" x14ac:dyDescent="0.3">
      <c r="P683470" s="83"/>
    </row>
    <row r="683471" spans="16:16" x14ac:dyDescent="0.3">
      <c r="P683471" s="83"/>
    </row>
    <row r="683472" spans="16:16" x14ac:dyDescent="0.3">
      <c r="P683472" s="83"/>
    </row>
    <row r="683473" spans="16:16" x14ac:dyDescent="0.3">
      <c r="P683473" s="83"/>
    </row>
    <row r="683474" spans="16:16" x14ac:dyDescent="0.3">
      <c r="P683474" s="83"/>
    </row>
    <row r="683475" spans="16:16" x14ac:dyDescent="0.3">
      <c r="P683475" s="83"/>
    </row>
    <row r="683476" spans="16:16" x14ac:dyDescent="0.3">
      <c r="P683476" s="83"/>
    </row>
    <row r="683477" spans="16:16" x14ac:dyDescent="0.3">
      <c r="P683477" s="83"/>
    </row>
    <row r="683478" spans="16:16" x14ac:dyDescent="0.3">
      <c r="P683478" s="83"/>
    </row>
    <row r="683479" spans="16:16" x14ac:dyDescent="0.3">
      <c r="P683479" s="83"/>
    </row>
    <row r="683480" spans="16:16" x14ac:dyDescent="0.3">
      <c r="P683480" s="83"/>
    </row>
    <row r="683481" spans="16:16" x14ac:dyDescent="0.3">
      <c r="P683481" s="83"/>
    </row>
    <row r="683482" spans="16:16" x14ac:dyDescent="0.3">
      <c r="P683482" s="83"/>
    </row>
    <row r="683483" spans="16:16" x14ac:dyDescent="0.3">
      <c r="P683483" s="83"/>
    </row>
    <row r="683484" spans="16:16" x14ac:dyDescent="0.3">
      <c r="P683484" s="83"/>
    </row>
    <row r="683485" spans="16:16" x14ac:dyDescent="0.3">
      <c r="P683485" s="83"/>
    </row>
    <row r="683486" spans="16:16" x14ac:dyDescent="0.3">
      <c r="P683486" s="83"/>
    </row>
    <row r="683487" spans="16:16" x14ac:dyDescent="0.3">
      <c r="P683487" s="83"/>
    </row>
    <row r="683488" spans="16:16" x14ac:dyDescent="0.3">
      <c r="P683488" s="83"/>
    </row>
    <row r="683489" spans="16:16" x14ac:dyDescent="0.3">
      <c r="P683489" s="83"/>
    </row>
    <row r="683490" spans="16:16" x14ac:dyDescent="0.3">
      <c r="P683490" s="83"/>
    </row>
    <row r="683491" spans="16:16" x14ac:dyDescent="0.3">
      <c r="P683491" s="83"/>
    </row>
    <row r="683492" spans="16:16" x14ac:dyDescent="0.3">
      <c r="P683492" s="83"/>
    </row>
    <row r="683493" spans="16:16" x14ac:dyDescent="0.3">
      <c r="P683493" s="83"/>
    </row>
    <row r="683494" spans="16:16" x14ac:dyDescent="0.3">
      <c r="P683494" s="83"/>
    </row>
    <row r="683495" spans="16:16" x14ac:dyDescent="0.3">
      <c r="P683495" s="83"/>
    </row>
    <row r="683496" spans="16:16" x14ac:dyDescent="0.3">
      <c r="P683496" s="83"/>
    </row>
    <row r="683497" spans="16:16" x14ac:dyDescent="0.3">
      <c r="P683497" s="83"/>
    </row>
    <row r="683498" spans="16:16" x14ac:dyDescent="0.3">
      <c r="P683498" s="83"/>
    </row>
    <row r="683499" spans="16:16" x14ac:dyDescent="0.3">
      <c r="P683499" s="83"/>
    </row>
    <row r="683500" spans="16:16" x14ac:dyDescent="0.3">
      <c r="P683500" s="83"/>
    </row>
    <row r="683501" spans="16:16" x14ac:dyDescent="0.3">
      <c r="P683501" s="83"/>
    </row>
    <row r="683502" spans="16:16" x14ac:dyDescent="0.3">
      <c r="P683502" s="83"/>
    </row>
    <row r="683503" spans="16:16" x14ac:dyDescent="0.3">
      <c r="P683503" s="83"/>
    </row>
    <row r="683504" spans="16:16" x14ac:dyDescent="0.3">
      <c r="P683504" s="83"/>
    </row>
    <row r="683505" spans="16:16" x14ac:dyDescent="0.3">
      <c r="P683505" s="83"/>
    </row>
    <row r="683506" spans="16:16" x14ac:dyDescent="0.3">
      <c r="P683506" s="83"/>
    </row>
    <row r="683507" spans="16:16" x14ac:dyDescent="0.3">
      <c r="P683507" s="83"/>
    </row>
    <row r="683508" spans="16:16" x14ac:dyDescent="0.3">
      <c r="P683508" s="83"/>
    </row>
    <row r="683509" spans="16:16" x14ac:dyDescent="0.3">
      <c r="P683509" s="83"/>
    </row>
    <row r="683510" spans="16:16" x14ac:dyDescent="0.3">
      <c r="P683510" s="83"/>
    </row>
    <row r="683511" spans="16:16" x14ac:dyDescent="0.3">
      <c r="P683511" s="83"/>
    </row>
    <row r="683512" spans="16:16" x14ac:dyDescent="0.3">
      <c r="P683512" s="83"/>
    </row>
    <row r="683513" spans="16:16" x14ac:dyDescent="0.3">
      <c r="P683513" s="83"/>
    </row>
    <row r="683514" spans="16:16" x14ac:dyDescent="0.3">
      <c r="P683514" s="83"/>
    </row>
    <row r="683515" spans="16:16" x14ac:dyDescent="0.3">
      <c r="P683515" s="83"/>
    </row>
    <row r="683516" spans="16:16" x14ac:dyDescent="0.3">
      <c r="P683516" s="83"/>
    </row>
    <row r="683517" spans="16:16" x14ac:dyDescent="0.3">
      <c r="P683517" s="83"/>
    </row>
    <row r="683518" spans="16:16" x14ac:dyDescent="0.3">
      <c r="P683518" s="83"/>
    </row>
    <row r="683519" spans="16:16" x14ac:dyDescent="0.3">
      <c r="P683519" s="83"/>
    </row>
    <row r="683520" spans="16:16" x14ac:dyDescent="0.3">
      <c r="P683520" s="83"/>
    </row>
    <row r="683521" spans="16:16" x14ac:dyDescent="0.3">
      <c r="P683521" s="83"/>
    </row>
    <row r="683522" spans="16:16" x14ac:dyDescent="0.3">
      <c r="P683522" s="83"/>
    </row>
    <row r="683523" spans="16:16" x14ac:dyDescent="0.3">
      <c r="P683523" s="83"/>
    </row>
    <row r="683524" spans="16:16" x14ac:dyDescent="0.3">
      <c r="P683524" s="83"/>
    </row>
    <row r="683525" spans="16:16" x14ac:dyDescent="0.3">
      <c r="P683525" s="83"/>
    </row>
    <row r="683526" spans="16:16" x14ac:dyDescent="0.3">
      <c r="P683526" s="83"/>
    </row>
    <row r="683527" spans="16:16" x14ac:dyDescent="0.3">
      <c r="P683527" s="83"/>
    </row>
    <row r="683528" spans="16:16" x14ac:dyDescent="0.3">
      <c r="P683528" s="83"/>
    </row>
    <row r="683529" spans="16:16" x14ac:dyDescent="0.3">
      <c r="P683529" s="83"/>
    </row>
    <row r="683530" spans="16:16" x14ac:dyDescent="0.3">
      <c r="P683530" s="83"/>
    </row>
    <row r="683531" spans="16:16" x14ac:dyDescent="0.3">
      <c r="P683531" s="83"/>
    </row>
    <row r="683532" spans="16:16" x14ac:dyDescent="0.3">
      <c r="P683532" s="83"/>
    </row>
    <row r="683533" spans="16:16" x14ac:dyDescent="0.3">
      <c r="P683533" s="83"/>
    </row>
    <row r="683534" spans="16:16" x14ac:dyDescent="0.3">
      <c r="P683534" s="83"/>
    </row>
    <row r="683535" spans="16:16" x14ac:dyDescent="0.3">
      <c r="P683535" s="83"/>
    </row>
    <row r="683536" spans="16:16" x14ac:dyDescent="0.3">
      <c r="P683536" s="83"/>
    </row>
    <row r="683537" spans="16:16" x14ac:dyDescent="0.3">
      <c r="P683537" s="83"/>
    </row>
    <row r="683538" spans="16:16" x14ac:dyDescent="0.3">
      <c r="P683538" s="83"/>
    </row>
    <row r="683539" spans="16:16" x14ac:dyDescent="0.3">
      <c r="P683539" s="83"/>
    </row>
    <row r="683540" spans="16:16" x14ac:dyDescent="0.3">
      <c r="P683540" s="83"/>
    </row>
    <row r="683541" spans="16:16" x14ac:dyDescent="0.3">
      <c r="P683541" s="83"/>
    </row>
    <row r="683542" spans="16:16" x14ac:dyDescent="0.3">
      <c r="P683542" s="83"/>
    </row>
    <row r="683543" spans="16:16" x14ac:dyDescent="0.3">
      <c r="P683543" s="83"/>
    </row>
    <row r="683544" spans="16:16" x14ac:dyDescent="0.3">
      <c r="P683544" s="83"/>
    </row>
    <row r="683545" spans="16:16" x14ac:dyDescent="0.3">
      <c r="P683545" s="83"/>
    </row>
    <row r="683546" spans="16:16" x14ac:dyDescent="0.3">
      <c r="P683546" s="83"/>
    </row>
    <row r="683547" spans="16:16" x14ac:dyDescent="0.3">
      <c r="P683547" s="83"/>
    </row>
    <row r="683548" spans="16:16" x14ac:dyDescent="0.3">
      <c r="P683548" s="83"/>
    </row>
    <row r="683549" spans="16:16" x14ac:dyDescent="0.3">
      <c r="P683549" s="83"/>
    </row>
    <row r="683550" spans="16:16" x14ac:dyDescent="0.3">
      <c r="P683550" s="83"/>
    </row>
    <row r="683551" spans="16:16" x14ac:dyDescent="0.3">
      <c r="P683551" s="83"/>
    </row>
    <row r="683552" spans="16:16" x14ac:dyDescent="0.3">
      <c r="P683552" s="83"/>
    </row>
    <row r="683553" spans="16:16" x14ac:dyDescent="0.3">
      <c r="P683553" s="83"/>
    </row>
    <row r="683554" spans="16:16" x14ac:dyDescent="0.3">
      <c r="P683554" s="83"/>
    </row>
    <row r="683555" spans="16:16" x14ac:dyDescent="0.3">
      <c r="P683555" s="83"/>
    </row>
    <row r="683556" spans="16:16" x14ac:dyDescent="0.3">
      <c r="P683556" s="83"/>
    </row>
    <row r="683557" spans="16:16" x14ac:dyDescent="0.3">
      <c r="P683557" s="83"/>
    </row>
    <row r="683558" spans="16:16" x14ac:dyDescent="0.3">
      <c r="P683558" s="83"/>
    </row>
    <row r="683559" spans="16:16" x14ac:dyDescent="0.3">
      <c r="P683559" s="83"/>
    </row>
    <row r="683560" spans="16:16" x14ac:dyDescent="0.3">
      <c r="P683560" s="83"/>
    </row>
    <row r="683561" spans="16:16" x14ac:dyDescent="0.3">
      <c r="P683561" s="83"/>
    </row>
    <row r="683562" spans="16:16" x14ac:dyDescent="0.3">
      <c r="P683562" s="83"/>
    </row>
    <row r="683563" spans="16:16" x14ac:dyDescent="0.3">
      <c r="P683563" s="83"/>
    </row>
    <row r="683564" spans="16:16" x14ac:dyDescent="0.3">
      <c r="P683564" s="83"/>
    </row>
    <row r="683565" spans="16:16" x14ac:dyDescent="0.3">
      <c r="P683565" s="83"/>
    </row>
    <row r="683566" spans="16:16" x14ac:dyDescent="0.3">
      <c r="P683566" s="83"/>
    </row>
    <row r="683567" spans="16:16" x14ac:dyDescent="0.3">
      <c r="P683567" s="83"/>
    </row>
    <row r="683568" spans="16:16" x14ac:dyDescent="0.3">
      <c r="P683568" s="83"/>
    </row>
    <row r="683569" spans="16:16" x14ac:dyDescent="0.3">
      <c r="P683569" s="83"/>
    </row>
    <row r="683570" spans="16:16" x14ac:dyDescent="0.3">
      <c r="P683570" s="83"/>
    </row>
    <row r="683571" spans="16:16" x14ac:dyDescent="0.3">
      <c r="P683571" s="83"/>
    </row>
    <row r="683572" spans="16:16" x14ac:dyDescent="0.3">
      <c r="P683572" s="83"/>
    </row>
    <row r="683573" spans="16:16" x14ac:dyDescent="0.3">
      <c r="P683573" s="83"/>
    </row>
    <row r="683574" spans="16:16" x14ac:dyDescent="0.3">
      <c r="P683574" s="83"/>
    </row>
    <row r="683575" spans="16:16" x14ac:dyDescent="0.3">
      <c r="P683575" s="83"/>
    </row>
    <row r="683576" spans="16:16" x14ac:dyDescent="0.3">
      <c r="P683576" s="83"/>
    </row>
    <row r="683577" spans="16:16" x14ac:dyDescent="0.3">
      <c r="P683577" s="83"/>
    </row>
    <row r="683578" spans="16:16" x14ac:dyDescent="0.3">
      <c r="P683578" s="83"/>
    </row>
    <row r="683579" spans="16:16" x14ac:dyDescent="0.3">
      <c r="P683579" s="83"/>
    </row>
    <row r="683580" spans="16:16" x14ac:dyDescent="0.3">
      <c r="P683580" s="83"/>
    </row>
    <row r="683581" spans="16:16" x14ac:dyDescent="0.3">
      <c r="P683581" s="83"/>
    </row>
    <row r="683582" spans="16:16" x14ac:dyDescent="0.3">
      <c r="P683582" s="83"/>
    </row>
    <row r="683583" spans="16:16" x14ac:dyDescent="0.3">
      <c r="P683583" s="83"/>
    </row>
    <row r="683584" spans="16:16" x14ac:dyDescent="0.3">
      <c r="P683584" s="83"/>
    </row>
    <row r="683585" spans="16:16" x14ac:dyDescent="0.3">
      <c r="P683585" s="83"/>
    </row>
    <row r="683586" spans="16:16" x14ac:dyDescent="0.3">
      <c r="P683586" s="83"/>
    </row>
    <row r="683587" spans="16:16" x14ac:dyDescent="0.3">
      <c r="P683587" s="83"/>
    </row>
    <row r="683588" spans="16:16" x14ac:dyDescent="0.3">
      <c r="P683588" s="83"/>
    </row>
    <row r="683589" spans="16:16" x14ac:dyDescent="0.3">
      <c r="P683589" s="83"/>
    </row>
    <row r="683590" spans="16:16" x14ac:dyDescent="0.3">
      <c r="P683590" s="83"/>
    </row>
    <row r="683591" spans="16:16" x14ac:dyDescent="0.3">
      <c r="P683591" s="83"/>
    </row>
    <row r="683592" spans="16:16" x14ac:dyDescent="0.3">
      <c r="P683592" s="83"/>
    </row>
    <row r="683593" spans="16:16" x14ac:dyDescent="0.3">
      <c r="P683593" s="83"/>
    </row>
    <row r="683594" spans="16:16" x14ac:dyDescent="0.3">
      <c r="P683594" s="83"/>
    </row>
    <row r="683595" spans="16:16" x14ac:dyDescent="0.3">
      <c r="P683595" s="83"/>
    </row>
    <row r="683596" spans="16:16" x14ac:dyDescent="0.3">
      <c r="P683596" s="83"/>
    </row>
    <row r="683597" spans="16:16" x14ac:dyDescent="0.3">
      <c r="P683597" s="83"/>
    </row>
    <row r="683598" spans="16:16" x14ac:dyDescent="0.3">
      <c r="P683598" s="83"/>
    </row>
    <row r="683599" spans="16:16" x14ac:dyDescent="0.3">
      <c r="P683599" s="83"/>
    </row>
    <row r="683600" spans="16:16" x14ac:dyDescent="0.3">
      <c r="P683600" s="83"/>
    </row>
    <row r="683601" spans="16:16" x14ac:dyDescent="0.3">
      <c r="P683601" s="83"/>
    </row>
    <row r="683602" spans="16:16" x14ac:dyDescent="0.3">
      <c r="P683602" s="83"/>
    </row>
    <row r="683603" spans="16:16" x14ac:dyDescent="0.3">
      <c r="P683603" s="83"/>
    </row>
    <row r="683604" spans="16:16" x14ac:dyDescent="0.3">
      <c r="P683604" s="83"/>
    </row>
    <row r="683605" spans="16:16" x14ac:dyDescent="0.3">
      <c r="P683605" s="83"/>
    </row>
    <row r="683606" spans="16:16" x14ac:dyDescent="0.3">
      <c r="P683606" s="83"/>
    </row>
    <row r="683607" spans="16:16" x14ac:dyDescent="0.3">
      <c r="P683607" s="83"/>
    </row>
    <row r="683608" spans="16:16" x14ac:dyDescent="0.3">
      <c r="P683608" s="83"/>
    </row>
    <row r="683609" spans="16:16" x14ac:dyDescent="0.3">
      <c r="P683609" s="83"/>
    </row>
    <row r="683610" spans="16:16" x14ac:dyDescent="0.3">
      <c r="P683610" s="83"/>
    </row>
    <row r="683611" spans="16:16" x14ac:dyDescent="0.3">
      <c r="P683611" s="83"/>
    </row>
    <row r="683612" spans="16:16" x14ac:dyDescent="0.3">
      <c r="P683612" s="83"/>
    </row>
    <row r="683613" spans="16:16" x14ac:dyDescent="0.3">
      <c r="P683613" s="83"/>
    </row>
    <row r="683614" spans="16:16" x14ac:dyDescent="0.3">
      <c r="P683614" s="83"/>
    </row>
    <row r="683615" spans="16:16" x14ac:dyDescent="0.3">
      <c r="P683615" s="83"/>
    </row>
    <row r="683616" spans="16:16" x14ac:dyDescent="0.3">
      <c r="P683616" s="83"/>
    </row>
    <row r="683617" spans="16:16" x14ac:dyDescent="0.3">
      <c r="P683617" s="83"/>
    </row>
    <row r="683618" spans="16:16" x14ac:dyDescent="0.3">
      <c r="P683618" s="83"/>
    </row>
    <row r="683619" spans="16:16" x14ac:dyDescent="0.3">
      <c r="P683619" s="83"/>
    </row>
    <row r="683620" spans="16:16" x14ac:dyDescent="0.3">
      <c r="P683620" s="83"/>
    </row>
    <row r="683621" spans="16:16" x14ac:dyDescent="0.3">
      <c r="P683621" s="83"/>
    </row>
    <row r="683622" spans="16:16" x14ac:dyDescent="0.3">
      <c r="P683622" s="83"/>
    </row>
    <row r="683623" spans="16:16" x14ac:dyDescent="0.3">
      <c r="P683623" s="83"/>
    </row>
    <row r="683624" spans="16:16" x14ac:dyDescent="0.3">
      <c r="P683624" s="83"/>
    </row>
    <row r="683625" spans="16:16" x14ac:dyDescent="0.3">
      <c r="P683625" s="83"/>
    </row>
    <row r="683626" spans="16:16" x14ac:dyDescent="0.3">
      <c r="P683626" s="83"/>
    </row>
    <row r="683627" spans="16:16" x14ac:dyDescent="0.3">
      <c r="P683627" s="83"/>
    </row>
    <row r="683628" spans="16:16" x14ac:dyDescent="0.3">
      <c r="P683628" s="83"/>
    </row>
    <row r="683629" spans="16:16" x14ac:dyDescent="0.3">
      <c r="P683629" s="83"/>
    </row>
    <row r="683630" spans="16:16" x14ac:dyDescent="0.3">
      <c r="P683630" s="83"/>
    </row>
    <row r="683631" spans="16:16" x14ac:dyDescent="0.3">
      <c r="P683631" s="83"/>
    </row>
    <row r="683632" spans="16:16" x14ac:dyDescent="0.3">
      <c r="P683632" s="83"/>
    </row>
    <row r="683633" spans="16:16" x14ac:dyDescent="0.3">
      <c r="P683633" s="83"/>
    </row>
    <row r="683634" spans="16:16" x14ac:dyDescent="0.3">
      <c r="P683634" s="83"/>
    </row>
    <row r="683635" spans="16:16" x14ac:dyDescent="0.3">
      <c r="P683635" s="83"/>
    </row>
    <row r="683636" spans="16:16" x14ac:dyDescent="0.3">
      <c r="P683636" s="83"/>
    </row>
    <row r="683637" spans="16:16" x14ac:dyDescent="0.3">
      <c r="P683637" s="83"/>
    </row>
    <row r="683638" spans="16:16" x14ac:dyDescent="0.3">
      <c r="P683638" s="83"/>
    </row>
    <row r="683639" spans="16:16" x14ac:dyDescent="0.3">
      <c r="P683639" s="83"/>
    </row>
    <row r="683640" spans="16:16" x14ac:dyDescent="0.3">
      <c r="P683640" s="83"/>
    </row>
    <row r="683641" spans="16:16" x14ac:dyDescent="0.3">
      <c r="P683641" s="83"/>
    </row>
    <row r="683642" spans="16:16" x14ac:dyDescent="0.3">
      <c r="P683642" s="83"/>
    </row>
    <row r="683643" spans="16:16" x14ac:dyDescent="0.3">
      <c r="P683643" s="83"/>
    </row>
    <row r="683644" spans="16:16" x14ac:dyDescent="0.3">
      <c r="P683644" s="83"/>
    </row>
    <row r="683645" spans="16:16" x14ac:dyDescent="0.3">
      <c r="P683645" s="83"/>
    </row>
    <row r="683646" spans="16:16" x14ac:dyDescent="0.3">
      <c r="P683646" s="83"/>
    </row>
    <row r="683647" spans="16:16" x14ac:dyDescent="0.3">
      <c r="P683647" s="83"/>
    </row>
    <row r="683648" spans="16:16" x14ac:dyDescent="0.3">
      <c r="P683648" s="83"/>
    </row>
    <row r="683649" spans="16:16" x14ac:dyDescent="0.3">
      <c r="P683649" s="83"/>
    </row>
    <row r="683650" spans="16:16" x14ac:dyDescent="0.3">
      <c r="P683650" s="83"/>
    </row>
    <row r="683651" spans="16:16" x14ac:dyDescent="0.3">
      <c r="P683651" s="83"/>
    </row>
    <row r="683652" spans="16:16" x14ac:dyDescent="0.3">
      <c r="P683652" s="83"/>
    </row>
    <row r="683653" spans="16:16" x14ac:dyDescent="0.3">
      <c r="P683653" s="83"/>
    </row>
    <row r="683654" spans="16:16" x14ac:dyDescent="0.3">
      <c r="P683654" s="83"/>
    </row>
    <row r="683655" spans="16:16" x14ac:dyDescent="0.3">
      <c r="P683655" s="83"/>
    </row>
    <row r="683656" spans="16:16" x14ac:dyDescent="0.3">
      <c r="P683656" s="83"/>
    </row>
    <row r="683657" spans="16:16" x14ac:dyDescent="0.3">
      <c r="P683657" s="83"/>
    </row>
    <row r="683658" spans="16:16" x14ac:dyDescent="0.3">
      <c r="P683658" s="83"/>
    </row>
    <row r="683659" spans="16:16" x14ac:dyDescent="0.3">
      <c r="P683659" s="83"/>
    </row>
    <row r="683660" spans="16:16" x14ac:dyDescent="0.3">
      <c r="P683660" s="83"/>
    </row>
    <row r="683661" spans="16:16" x14ac:dyDescent="0.3">
      <c r="P683661" s="83"/>
    </row>
    <row r="683662" spans="16:16" x14ac:dyDescent="0.3">
      <c r="P683662" s="83"/>
    </row>
    <row r="683663" spans="16:16" x14ac:dyDescent="0.3">
      <c r="P683663" s="83"/>
    </row>
    <row r="683664" spans="16:16" x14ac:dyDescent="0.3">
      <c r="P683664" s="83"/>
    </row>
    <row r="683665" spans="16:16" x14ac:dyDescent="0.3">
      <c r="P683665" s="83"/>
    </row>
    <row r="683666" spans="16:16" x14ac:dyDescent="0.3">
      <c r="P683666" s="83"/>
    </row>
    <row r="683667" spans="16:16" x14ac:dyDescent="0.3">
      <c r="P683667" s="83"/>
    </row>
    <row r="683668" spans="16:16" x14ac:dyDescent="0.3">
      <c r="P683668" s="83"/>
    </row>
    <row r="683669" spans="16:16" x14ac:dyDescent="0.3">
      <c r="P683669" s="83"/>
    </row>
    <row r="683670" spans="16:16" x14ac:dyDescent="0.3">
      <c r="P683670" s="83"/>
    </row>
    <row r="683671" spans="16:16" x14ac:dyDescent="0.3">
      <c r="P683671" s="83"/>
    </row>
    <row r="683672" spans="16:16" x14ac:dyDescent="0.3">
      <c r="P683672" s="83"/>
    </row>
    <row r="683673" spans="16:16" x14ac:dyDescent="0.3">
      <c r="P683673" s="83"/>
    </row>
    <row r="683674" spans="16:16" x14ac:dyDescent="0.3">
      <c r="P683674" s="83"/>
    </row>
    <row r="683675" spans="16:16" x14ac:dyDescent="0.3">
      <c r="P683675" s="83"/>
    </row>
    <row r="683676" spans="16:16" x14ac:dyDescent="0.3">
      <c r="P683676" s="83"/>
    </row>
    <row r="683677" spans="16:16" x14ac:dyDescent="0.3">
      <c r="P683677" s="83"/>
    </row>
    <row r="683678" spans="16:16" x14ac:dyDescent="0.3">
      <c r="P683678" s="83"/>
    </row>
    <row r="683679" spans="16:16" x14ac:dyDescent="0.3">
      <c r="P683679" s="83"/>
    </row>
    <row r="683680" spans="16:16" x14ac:dyDescent="0.3">
      <c r="P683680" s="83"/>
    </row>
    <row r="683681" spans="16:16" x14ac:dyDescent="0.3">
      <c r="P683681" s="83"/>
    </row>
    <row r="683682" spans="16:16" x14ac:dyDescent="0.3">
      <c r="P683682" s="83"/>
    </row>
    <row r="683683" spans="16:16" x14ac:dyDescent="0.3">
      <c r="P683683" s="83"/>
    </row>
    <row r="683684" spans="16:16" x14ac:dyDescent="0.3">
      <c r="P683684" s="83"/>
    </row>
    <row r="683685" spans="16:16" x14ac:dyDescent="0.3">
      <c r="P683685" s="83"/>
    </row>
    <row r="683686" spans="16:16" x14ac:dyDescent="0.3">
      <c r="P683686" s="83"/>
    </row>
    <row r="683687" spans="16:16" x14ac:dyDescent="0.3">
      <c r="P683687" s="83"/>
    </row>
    <row r="683688" spans="16:16" x14ac:dyDescent="0.3">
      <c r="P683688" s="83"/>
    </row>
    <row r="683689" spans="16:16" x14ac:dyDescent="0.3">
      <c r="P683689" s="83"/>
    </row>
    <row r="683690" spans="16:16" x14ac:dyDescent="0.3">
      <c r="P683690" s="83"/>
    </row>
    <row r="683691" spans="16:16" x14ac:dyDescent="0.3">
      <c r="P683691" s="83"/>
    </row>
    <row r="683692" spans="16:16" x14ac:dyDescent="0.3">
      <c r="P683692" s="83"/>
    </row>
    <row r="683693" spans="16:16" x14ac:dyDescent="0.3">
      <c r="P683693" s="83"/>
    </row>
    <row r="683694" spans="16:16" x14ac:dyDescent="0.3">
      <c r="P683694" s="83"/>
    </row>
    <row r="683695" spans="16:16" x14ac:dyDescent="0.3">
      <c r="P683695" s="83"/>
    </row>
    <row r="683696" spans="16:16" x14ac:dyDescent="0.3">
      <c r="P683696" s="83"/>
    </row>
    <row r="683697" spans="16:16" x14ac:dyDescent="0.3">
      <c r="P683697" s="83"/>
    </row>
    <row r="683698" spans="16:16" x14ac:dyDescent="0.3">
      <c r="P683698" s="83"/>
    </row>
    <row r="683699" spans="16:16" x14ac:dyDescent="0.3">
      <c r="P683699" s="83"/>
    </row>
    <row r="683700" spans="16:16" x14ac:dyDescent="0.3">
      <c r="P683700" s="83"/>
    </row>
    <row r="683701" spans="16:16" x14ac:dyDescent="0.3">
      <c r="P683701" s="83"/>
    </row>
    <row r="683702" spans="16:16" x14ac:dyDescent="0.3">
      <c r="P683702" s="83"/>
    </row>
    <row r="683703" spans="16:16" x14ac:dyDescent="0.3">
      <c r="P683703" s="83"/>
    </row>
    <row r="683704" spans="16:16" x14ac:dyDescent="0.3">
      <c r="P683704" s="83"/>
    </row>
    <row r="683705" spans="16:16" x14ac:dyDescent="0.3">
      <c r="P683705" s="83"/>
    </row>
    <row r="683706" spans="16:16" x14ac:dyDescent="0.3">
      <c r="P683706" s="83"/>
    </row>
    <row r="683707" spans="16:16" x14ac:dyDescent="0.3">
      <c r="P683707" s="83"/>
    </row>
    <row r="683708" spans="16:16" x14ac:dyDescent="0.3">
      <c r="P683708" s="83"/>
    </row>
    <row r="683709" spans="16:16" x14ac:dyDescent="0.3">
      <c r="P683709" s="83"/>
    </row>
    <row r="683710" spans="16:16" x14ac:dyDescent="0.3">
      <c r="P683710" s="83"/>
    </row>
    <row r="683711" spans="16:16" x14ac:dyDescent="0.3">
      <c r="P683711" s="83"/>
    </row>
    <row r="683712" spans="16:16" x14ac:dyDescent="0.3">
      <c r="P683712" s="83"/>
    </row>
    <row r="683713" spans="16:16" x14ac:dyDescent="0.3">
      <c r="P683713" s="83"/>
    </row>
    <row r="683714" spans="16:16" x14ac:dyDescent="0.3">
      <c r="P683714" s="83"/>
    </row>
    <row r="683715" spans="16:16" x14ac:dyDescent="0.3">
      <c r="P683715" s="83"/>
    </row>
    <row r="683716" spans="16:16" x14ac:dyDescent="0.3">
      <c r="P683716" s="83"/>
    </row>
    <row r="683717" spans="16:16" x14ac:dyDescent="0.3">
      <c r="P683717" s="83"/>
    </row>
    <row r="683718" spans="16:16" x14ac:dyDescent="0.3">
      <c r="P683718" s="83"/>
    </row>
    <row r="683719" spans="16:16" x14ac:dyDescent="0.3">
      <c r="P683719" s="83"/>
    </row>
    <row r="683720" spans="16:16" x14ac:dyDescent="0.3">
      <c r="P683720" s="83"/>
    </row>
    <row r="683721" spans="16:16" x14ac:dyDescent="0.3">
      <c r="P683721" s="83"/>
    </row>
    <row r="683722" spans="16:16" x14ac:dyDescent="0.3">
      <c r="P683722" s="83"/>
    </row>
    <row r="683723" spans="16:16" x14ac:dyDescent="0.3">
      <c r="P683723" s="83"/>
    </row>
    <row r="683724" spans="16:16" x14ac:dyDescent="0.3">
      <c r="P683724" s="83"/>
    </row>
    <row r="683725" spans="16:16" x14ac:dyDescent="0.3">
      <c r="P683725" s="83"/>
    </row>
    <row r="683726" spans="16:16" x14ac:dyDescent="0.3">
      <c r="P683726" s="83"/>
    </row>
    <row r="683727" spans="16:16" x14ac:dyDescent="0.3">
      <c r="P683727" s="83"/>
    </row>
    <row r="683728" spans="16:16" x14ac:dyDescent="0.3">
      <c r="P683728" s="83"/>
    </row>
    <row r="683729" spans="16:16" x14ac:dyDescent="0.3">
      <c r="P683729" s="83"/>
    </row>
    <row r="683730" spans="16:16" x14ac:dyDescent="0.3">
      <c r="P683730" s="83"/>
    </row>
    <row r="683731" spans="16:16" x14ac:dyDescent="0.3">
      <c r="P683731" s="83"/>
    </row>
    <row r="683732" spans="16:16" x14ac:dyDescent="0.3">
      <c r="P683732" s="83"/>
    </row>
    <row r="683733" spans="16:16" x14ac:dyDescent="0.3">
      <c r="P683733" s="83"/>
    </row>
    <row r="683734" spans="16:16" x14ac:dyDescent="0.3">
      <c r="P683734" s="83"/>
    </row>
    <row r="683735" spans="16:16" x14ac:dyDescent="0.3">
      <c r="P683735" s="83"/>
    </row>
    <row r="683736" spans="16:16" x14ac:dyDescent="0.3">
      <c r="P683736" s="83"/>
    </row>
    <row r="683737" spans="16:16" x14ac:dyDescent="0.3">
      <c r="P683737" s="83"/>
    </row>
    <row r="683738" spans="16:16" x14ac:dyDescent="0.3">
      <c r="P683738" s="83"/>
    </row>
    <row r="683739" spans="16:16" x14ac:dyDescent="0.3">
      <c r="P683739" s="83"/>
    </row>
    <row r="683740" spans="16:16" x14ac:dyDescent="0.3">
      <c r="P683740" s="83"/>
    </row>
    <row r="683741" spans="16:16" x14ac:dyDescent="0.3">
      <c r="P683741" s="83"/>
    </row>
    <row r="683742" spans="16:16" x14ac:dyDescent="0.3">
      <c r="P683742" s="83"/>
    </row>
    <row r="683743" spans="16:16" x14ac:dyDescent="0.3">
      <c r="P683743" s="83"/>
    </row>
    <row r="683744" spans="16:16" x14ac:dyDescent="0.3">
      <c r="P683744" s="83"/>
    </row>
    <row r="683745" spans="16:16" x14ac:dyDescent="0.3">
      <c r="P683745" s="83"/>
    </row>
    <row r="683746" spans="16:16" x14ac:dyDescent="0.3">
      <c r="P683746" s="83"/>
    </row>
    <row r="683747" spans="16:16" x14ac:dyDescent="0.3">
      <c r="P683747" s="83"/>
    </row>
    <row r="683748" spans="16:16" x14ac:dyDescent="0.3">
      <c r="P683748" s="83"/>
    </row>
    <row r="683749" spans="16:16" x14ac:dyDescent="0.3">
      <c r="P683749" s="83"/>
    </row>
    <row r="683750" spans="16:16" x14ac:dyDescent="0.3">
      <c r="P683750" s="83"/>
    </row>
    <row r="683751" spans="16:16" x14ac:dyDescent="0.3">
      <c r="P683751" s="83"/>
    </row>
    <row r="683752" spans="16:16" x14ac:dyDescent="0.3">
      <c r="P683752" s="83"/>
    </row>
    <row r="683753" spans="16:16" x14ac:dyDescent="0.3">
      <c r="P683753" s="83"/>
    </row>
    <row r="683754" spans="16:16" x14ac:dyDescent="0.3">
      <c r="P683754" s="83"/>
    </row>
    <row r="683755" spans="16:16" x14ac:dyDescent="0.3">
      <c r="P683755" s="83"/>
    </row>
    <row r="683756" spans="16:16" x14ac:dyDescent="0.3">
      <c r="P683756" s="83"/>
    </row>
    <row r="683757" spans="16:16" x14ac:dyDescent="0.3">
      <c r="P683757" s="83"/>
    </row>
    <row r="683758" spans="16:16" x14ac:dyDescent="0.3">
      <c r="P683758" s="83"/>
    </row>
    <row r="683759" spans="16:16" x14ac:dyDescent="0.3">
      <c r="P683759" s="83"/>
    </row>
    <row r="683760" spans="16:16" x14ac:dyDescent="0.3">
      <c r="P683760" s="83"/>
    </row>
    <row r="683761" spans="16:16" x14ac:dyDescent="0.3">
      <c r="P683761" s="83"/>
    </row>
    <row r="683762" spans="16:16" x14ac:dyDescent="0.3">
      <c r="P683762" s="83"/>
    </row>
    <row r="683763" spans="16:16" x14ac:dyDescent="0.3">
      <c r="P683763" s="83"/>
    </row>
    <row r="683764" spans="16:16" x14ac:dyDescent="0.3">
      <c r="P683764" s="83"/>
    </row>
    <row r="683765" spans="16:16" x14ac:dyDescent="0.3">
      <c r="P683765" s="83"/>
    </row>
    <row r="683766" spans="16:16" x14ac:dyDescent="0.3">
      <c r="P683766" s="83"/>
    </row>
    <row r="683767" spans="16:16" x14ac:dyDescent="0.3">
      <c r="P683767" s="83"/>
    </row>
    <row r="683768" spans="16:16" x14ac:dyDescent="0.3">
      <c r="P683768" s="83"/>
    </row>
    <row r="683769" spans="16:16" x14ac:dyDescent="0.3">
      <c r="P683769" s="83"/>
    </row>
    <row r="683770" spans="16:16" x14ac:dyDescent="0.3">
      <c r="P683770" s="83"/>
    </row>
    <row r="683771" spans="16:16" x14ac:dyDescent="0.3">
      <c r="P683771" s="83"/>
    </row>
    <row r="683772" spans="16:16" x14ac:dyDescent="0.3">
      <c r="P683772" s="83"/>
    </row>
    <row r="683773" spans="16:16" x14ac:dyDescent="0.3">
      <c r="P683773" s="83"/>
    </row>
    <row r="683774" spans="16:16" x14ac:dyDescent="0.3">
      <c r="P683774" s="83"/>
    </row>
    <row r="683775" spans="16:16" x14ac:dyDescent="0.3">
      <c r="P683775" s="83"/>
    </row>
    <row r="683776" spans="16:16" x14ac:dyDescent="0.3">
      <c r="P683776" s="83"/>
    </row>
    <row r="683777" spans="16:16" x14ac:dyDescent="0.3">
      <c r="P683777" s="83"/>
    </row>
    <row r="683778" spans="16:16" x14ac:dyDescent="0.3">
      <c r="P683778" s="83"/>
    </row>
    <row r="683779" spans="16:16" x14ac:dyDescent="0.3">
      <c r="P683779" s="83"/>
    </row>
    <row r="683780" spans="16:16" x14ac:dyDescent="0.3">
      <c r="P683780" s="83"/>
    </row>
    <row r="683781" spans="16:16" x14ac:dyDescent="0.3">
      <c r="P683781" s="83"/>
    </row>
    <row r="683782" spans="16:16" x14ac:dyDescent="0.3">
      <c r="P683782" s="83"/>
    </row>
    <row r="683783" spans="16:16" x14ac:dyDescent="0.3">
      <c r="P683783" s="83"/>
    </row>
    <row r="683784" spans="16:16" x14ac:dyDescent="0.3">
      <c r="P683784" s="83"/>
    </row>
    <row r="683785" spans="16:16" x14ac:dyDescent="0.3">
      <c r="P683785" s="83"/>
    </row>
    <row r="683786" spans="16:16" x14ac:dyDescent="0.3">
      <c r="P683786" s="83"/>
    </row>
    <row r="683787" spans="16:16" x14ac:dyDescent="0.3">
      <c r="P683787" s="83"/>
    </row>
    <row r="683788" spans="16:16" x14ac:dyDescent="0.3">
      <c r="P683788" s="83"/>
    </row>
    <row r="683789" spans="16:16" x14ac:dyDescent="0.3">
      <c r="P683789" s="83"/>
    </row>
    <row r="683790" spans="16:16" x14ac:dyDescent="0.3">
      <c r="P683790" s="83"/>
    </row>
    <row r="683791" spans="16:16" x14ac:dyDescent="0.3">
      <c r="P683791" s="83"/>
    </row>
    <row r="683792" spans="16:16" x14ac:dyDescent="0.3">
      <c r="P683792" s="83"/>
    </row>
    <row r="683793" spans="16:16" x14ac:dyDescent="0.3">
      <c r="P683793" s="83"/>
    </row>
    <row r="683794" spans="16:16" x14ac:dyDescent="0.3">
      <c r="P683794" s="83"/>
    </row>
    <row r="683795" spans="16:16" x14ac:dyDescent="0.3">
      <c r="P683795" s="83"/>
    </row>
    <row r="683796" spans="16:16" x14ac:dyDescent="0.3">
      <c r="P683796" s="83"/>
    </row>
    <row r="683797" spans="16:16" x14ac:dyDescent="0.3">
      <c r="P683797" s="83"/>
    </row>
    <row r="683798" spans="16:16" x14ac:dyDescent="0.3">
      <c r="P683798" s="83"/>
    </row>
    <row r="683799" spans="16:16" x14ac:dyDescent="0.3">
      <c r="P683799" s="83"/>
    </row>
    <row r="683800" spans="16:16" x14ac:dyDescent="0.3">
      <c r="P683800" s="83"/>
    </row>
    <row r="683801" spans="16:16" x14ac:dyDescent="0.3">
      <c r="P683801" s="83"/>
    </row>
    <row r="683802" spans="16:16" x14ac:dyDescent="0.3">
      <c r="P683802" s="83"/>
    </row>
    <row r="683803" spans="16:16" x14ac:dyDescent="0.3">
      <c r="P683803" s="83"/>
    </row>
    <row r="683804" spans="16:16" x14ac:dyDescent="0.3">
      <c r="P683804" s="83"/>
    </row>
    <row r="683805" spans="16:16" x14ac:dyDescent="0.3">
      <c r="P683805" s="83"/>
    </row>
    <row r="683806" spans="16:16" x14ac:dyDescent="0.3">
      <c r="P683806" s="83"/>
    </row>
    <row r="683807" spans="16:16" x14ac:dyDescent="0.3">
      <c r="P683807" s="83"/>
    </row>
    <row r="683808" spans="16:16" x14ac:dyDescent="0.3">
      <c r="P683808" s="83"/>
    </row>
    <row r="683809" spans="16:16" x14ac:dyDescent="0.3">
      <c r="P683809" s="83"/>
    </row>
    <row r="683810" spans="16:16" x14ac:dyDescent="0.3">
      <c r="P683810" s="83"/>
    </row>
    <row r="683811" spans="16:16" x14ac:dyDescent="0.3">
      <c r="P683811" s="83"/>
    </row>
    <row r="683812" spans="16:16" x14ac:dyDescent="0.3">
      <c r="P683812" s="83"/>
    </row>
    <row r="683813" spans="16:16" x14ac:dyDescent="0.3">
      <c r="P683813" s="83"/>
    </row>
    <row r="683814" spans="16:16" x14ac:dyDescent="0.3">
      <c r="P683814" s="83"/>
    </row>
    <row r="683815" spans="16:16" x14ac:dyDescent="0.3">
      <c r="P683815" s="83"/>
    </row>
    <row r="683816" spans="16:16" x14ac:dyDescent="0.3">
      <c r="P683816" s="83"/>
    </row>
    <row r="683817" spans="16:16" x14ac:dyDescent="0.3">
      <c r="P683817" s="83"/>
    </row>
    <row r="683818" spans="16:16" x14ac:dyDescent="0.3">
      <c r="P683818" s="83"/>
    </row>
    <row r="683819" spans="16:16" x14ac:dyDescent="0.3">
      <c r="P683819" s="83"/>
    </row>
    <row r="683820" spans="16:16" x14ac:dyDescent="0.3">
      <c r="P683820" s="83"/>
    </row>
    <row r="683821" spans="16:16" x14ac:dyDescent="0.3">
      <c r="P683821" s="83"/>
    </row>
    <row r="683822" spans="16:16" x14ac:dyDescent="0.3">
      <c r="P683822" s="83"/>
    </row>
    <row r="683823" spans="16:16" x14ac:dyDescent="0.3">
      <c r="P683823" s="83"/>
    </row>
    <row r="683824" spans="16:16" x14ac:dyDescent="0.3">
      <c r="P683824" s="83"/>
    </row>
    <row r="683825" spans="16:16" x14ac:dyDescent="0.3">
      <c r="P683825" s="83"/>
    </row>
    <row r="683826" spans="16:16" x14ac:dyDescent="0.3">
      <c r="P683826" s="83"/>
    </row>
    <row r="683827" spans="16:16" x14ac:dyDescent="0.3">
      <c r="P683827" s="83"/>
    </row>
    <row r="683828" spans="16:16" x14ac:dyDescent="0.3">
      <c r="P683828" s="83"/>
    </row>
    <row r="683829" spans="16:16" x14ac:dyDescent="0.3">
      <c r="P683829" s="83"/>
    </row>
    <row r="683830" spans="16:16" x14ac:dyDescent="0.3">
      <c r="P683830" s="83"/>
    </row>
    <row r="683831" spans="16:16" x14ac:dyDescent="0.3">
      <c r="P683831" s="83"/>
    </row>
    <row r="683832" spans="16:16" x14ac:dyDescent="0.3">
      <c r="P683832" s="83"/>
    </row>
    <row r="683833" spans="16:16" x14ac:dyDescent="0.3">
      <c r="P683833" s="83"/>
    </row>
    <row r="683834" spans="16:16" x14ac:dyDescent="0.3">
      <c r="P683834" s="83"/>
    </row>
    <row r="683835" spans="16:16" x14ac:dyDescent="0.3">
      <c r="P683835" s="83"/>
    </row>
    <row r="683836" spans="16:16" x14ac:dyDescent="0.3">
      <c r="P683836" s="83"/>
    </row>
    <row r="683837" spans="16:16" x14ac:dyDescent="0.3">
      <c r="P683837" s="83"/>
    </row>
    <row r="683838" spans="16:16" x14ac:dyDescent="0.3">
      <c r="P683838" s="83"/>
    </row>
    <row r="683839" spans="16:16" x14ac:dyDescent="0.3">
      <c r="P683839" s="83"/>
    </row>
    <row r="683840" spans="16:16" x14ac:dyDescent="0.3">
      <c r="P683840" s="83"/>
    </row>
    <row r="683841" spans="16:16" x14ac:dyDescent="0.3">
      <c r="P683841" s="83"/>
    </row>
    <row r="683842" spans="16:16" x14ac:dyDescent="0.3">
      <c r="P683842" s="83"/>
    </row>
    <row r="683843" spans="16:16" x14ac:dyDescent="0.3">
      <c r="P683843" s="83"/>
    </row>
    <row r="683844" spans="16:16" x14ac:dyDescent="0.3">
      <c r="P683844" s="83"/>
    </row>
    <row r="683845" spans="16:16" x14ac:dyDescent="0.3">
      <c r="P683845" s="83"/>
    </row>
    <row r="683846" spans="16:16" x14ac:dyDescent="0.3">
      <c r="P683846" s="83"/>
    </row>
    <row r="683847" spans="16:16" x14ac:dyDescent="0.3">
      <c r="P683847" s="83"/>
    </row>
    <row r="683848" spans="16:16" x14ac:dyDescent="0.3">
      <c r="P683848" s="83"/>
    </row>
    <row r="683849" spans="16:16" x14ac:dyDescent="0.3">
      <c r="P683849" s="83"/>
    </row>
    <row r="683850" spans="16:16" x14ac:dyDescent="0.3">
      <c r="P683850" s="83"/>
    </row>
    <row r="683851" spans="16:16" x14ac:dyDescent="0.3">
      <c r="P683851" s="83"/>
    </row>
    <row r="683852" spans="16:16" x14ac:dyDescent="0.3">
      <c r="P683852" s="83"/>
    </row>
    <row r="683853" spans="16:16" x14ac:dyDescent="0.3">
      <c r="P683853" s="83"/>
    </row>
    <row r="683854" spans="16:16" x14ac:dyDescent="0.3">
      <c r="P683854" s="83"/>
    </row>
    <row r="683855" spans="16:16" x14ac:dyDescent="0.3">
      <c r="P683855" s="83"/>
    </row>
    <row r="683856" spans="16:16" x14ac:dyDescent="0.3">
      <c r="P683856" s="83"/>
    </row>
    <row r="683857" spans="16:16" x14ac:dyDescent="0.3">
      <c r="P683857" s="83"/>
    </row>
    <row r="683858" spans="16:16" x14ac:dyDescent="0.3">
      <c r="P683858" s="83"/>
    </row>
    <row r="683859" spans="16:16" x14ac:dyDescent="0.3">
      <c r="P683859" s="83"/>
    </row>
    <row r="683860" spans="16:16" x14ac:dyDescent="0.3">
      <c r="P683860" s="83"/>
    </row>
    <row r="683861" spans="16:16" x14ac:dyDescent="0.3">
      <c r="P683861" s="83"/>
    </row>
    <row r="683862" spans="16:16" x14ac:dyDescent="0.3">
      <c r="P683862" s="83"/>
    </row>
    <row r="683863" spans="16:16" x14ac:dyDescent="0.3">
      <c r="P683863" s="83"/>
    </row>
    <row r="683864" spans="16:16" x14ac:dyDescent="0.3">
      <c r="P683864" s="83"/>
    </row>
    <row r="683865" spans="16:16" x14ac:dyDescent="0.3">
      <c r="P683865" s="83"/>
    </row>
    <row r="683866" spans="16:16" x14ac:dyDescent="0.3">
      <c r="P683866" s="83"/>
    </row>
    <row r="683867" spans="16:16" x14ac:dyDescent="0.3">
      <c r="P683867" s="83"/>
    </row>
    <row r="683868" spans="16:16" x14ac:dyDescent="0.3">
      <c r="P683868" s="83"/>
    </row>
    <row r="683869" spans="16:16" x14ac:dyDescent="0.3">
      <c r="P683869" s="83"/>
    </row>
    <row r="683870" spans="16:16" x14ac:dyDescent="0.3">
      <c r="P683870" s="83"/>
    </row>
    <row r="683871" spans="16:16" x14ac:dyDescent="0.3">
      <c r="P683871" s="83"/>
    </row>
    <row r="683872" spans="16:16" x14ac:dyDescent="0.3">
      <c r="P683872" s="83"/>
    </row>
    <row r="683873" spans="16:16" x14ac:dyDescent="0.3">
      <c r="P683873" s="83"/>
    </row>
    <row r="683874" spans="16:16" x14ac:dyDescent="0.3">
      <c r="P683874" s="83"/>
    </row>
    <row r="683875" spans="16:16" x14ac:dyDescent="0.3">
      <c r="P683875" s="83"/>
    </row>
    <row r="683876" spans="16:16" x14ac:dyDescent="0.3">
      <c r="P683876" s="83"/>
    </row>
    <row r="683877" spans="16:16" x14ac:dyDescent="0.3">
      <c r="P683877" s="83"/>
    </row>
    <row r="683878" spans="16:16" x14ac:dyDescent="0.3">
      <c r="P683878" s="83"/>
    </row>
    <row r="683879" spans="16:16" x14ac:dyDescent="0.3">
      <c r="P683879" s="83"/>
    </row>
    <row r="683880" spans="16:16" x14ac:dyDescent="0.3">
      <c r="P683880" s="83"/>
    </row>
    <row r="683881" spans="16:16" x14ac:dyDescent="0.3">
      <c r="P683881" s="83"/>
    </row>
    <row r="683882" spans="16:16" x14ac:dyDescent="0.3">
      <c r="P683882" s="83"/>
    </row>
    <row r="683883" spans="16:16" x14ac:dyDescent="0.3">
      <c r="P683883" s="83"/>
    </row>
    <row r="683884" spans="16:16" x14ac:dyDescent="0.3">
      <c r="P683884" s="83"/>
    </row>
    <row r="683885" spans="16:16" x14ac:dyDescent="0.3">
      <c r="P683885" s="83"/>
    </row>
    <row r="683886" spans="16:16" x14ac:dyDescent="0.3">
      <c r="P683886" s="83"/>
    </row>
    <row r="683887" spans="16:16" x14ac:dyDescent="0.3">
      <c r="P683887" s="83"/>
    </row>
    <row r="683888" spans="16:16" x14ac:dyDescent="0.3">
      <c r="P683888" s="83"/>
    </row>
    <row r="683889" spans="16:16" x14ac:dyDescent="0.3">
      <c r="P683889" s="83"/>
    </row>
    <row r="683890" spans="16:16" x14ac:dyDescent="0.3">
      <c r="P683890" s="83"/>
    </row>
    <row r="683891" spans="16:16" x14ac:dyDescent="0.3">
      <c r="P683891" s="83"/>
    </row>
    <row r="683892" spans="16:16" x14ac:dyDescent="0.3">
      <c r="P683892" s="83"/>
    </row>
    <row r="683893" spans="16:16" x14ac:dyDescent="0.3">
      <c r="P683893" s="83"/>
    </row>
    <row r="683894" spans="16:16" x14ac:dyDescent="0.3">
      <c r="P683894" s="83"/>
    </row>
    <row r="683895" spans="16:16" x14ac:dyDescent="0.3">
      <c r="P683895" s="83"/>
    </row>
    <row r="683896" spans="16:16" x14ac:dyDescent="0.3">
      <c r="P683896" s="83"/>
    </row>
    <row r="683897" spans="16:16" x14ac:dyDescent="0.3">
      <c r="P683897" s="83"/>
    </row>
    <row r="683898" spans="16:16" x14ac:dyDescent="0.3">
      <c r="P683898" s="83"/>
    </row>
    <row r="683899" spans="16:16" x14ac:dyDescent="0.3">
      <c r="P683899" s="83"/>
    </row>
    <row r="683900" spans="16:16" x14ac:dyDescent="0.3">
      <c r="P683900" s="83"/>
    </row>
    <row r="683901" spans="16:16" x14ac:dyDescent="0.3">
      <c r="P683901" s="83"/>
    </row>
    <row r="683902" spans="16:16" x14ac:dyDescent="0.3">
      <c r="P683902" s="83"/>
    </row>
    <row r="683903" spans="16:16" x14ac:dyDescent="0.3">
      <c r="P683903" s="83"/>
    </row>
    <row r="683904" spans="16:16" x14ac:dyDescent="0.3">
      <c r="P683904" s="83"/>
    </row>
    <row r="683905" spans="16:16" x14ac:dyDescent="0.3">
      <c r="P683905" s="83"/>
    </row>
    <row r="683906" spans="16:16" x14ac:dyDescent="0.3">
      <c r="P683906" s="83"/>
    </row>
    <row r="683907" spans="16:16" x14ac:dyDescent="0.3">
      <c r="P683907" s="83"/>
    </row>
    <row r="683908" spans="16:16" x14ac:dyDescent="0.3">
      <c r="P683908" s="83"/>
    </row>
    <row r="683909" spans="16:16" x14ac:dyDescent="0.3">
      <c r="P683909" s="83"/>
    </row>
    <row r="683910" spans="16:16" x14ac:dyDescent="0.3">
      <c r="P683910" s="83"/>
    </row>
    <row r="683911" spans="16:16" x14ac:dyDescent="0.3">
      <c r="P683911" s="83"/>
    </row>
    <row r="683912" spans="16:16" x14ac:dyDescent="0.3">
      <c r="P683912" s="83"/>
    </row>
    <row r="683913" spans="16:16" x14ac:dyDescent="0.3">
      <c r="P683913" s="83"/>
    </row>
    <row r="683914" spans="16:16" x14ac:dyDescent="0.3">
      <c r="P683914" s="83"/>
    </row>
    <row r="683915" spans="16:16" x14ac:dyDescent="0.3">
      <c r="P683915" s="83"/>
    </row>
    <row r="683916" spans="16:16" x14ac:dyDescent="0.3">
      <c r="P683916" s="83"/>
    </row>
    <row r="683917" spans="16:16" x14ac:dyDescent="0.3">
      <c r="P683917" s="83"/>
    </row>
    <row r="683918" spans="16:16" x14ac:dyDescent="0.3">
      <c r="P683918" s="83"/>
    </row>
    <row r="683919" spans="16:16" x14ac:dyDescent="0.3">
      <c r="P683919" s="83"/>
    </row>
    <row r="683920" spans="16:16" x14ac:dyDescent="0.3">
      <c r="P683920" s="83"/>
    </row>
    <row r="683921" spans="16:16" x14ac:dyDescent="0.3">
      <c r="P683921" s="83"/>
    </row>
    <row r="683922" spans="16:16" x14ac:dyDescent="0.3">
      <c r="P683922" s="83"/>
    </row>
    <row r="683923" spans="16:16" x14ac:dyDescent="0.3">
      <c r="P683923" s="83"/>
    </row>
    <row r="683924" spans="16:16" x14ac:dyDescent="0.3">
      <c r="P683924" s="83"/>
    </row>
    <row r="683925" spans="16:16" x14ac:dyDescent="0.3">
      <c r="P683925" s="83"/>
    </row>
    <row r="683926" spans="16:16" x14ac:dyDescent="0.3">
      <c r="P683926" s="83"/>
    </row>
    <row r="683927" spans="16:16" x14ac:dyDescent="0.3">
      <c r="P683927" s="83"/>
    </row>
    <row r="683928" spans="16:16" x14ac:dyDescent="0.3">
      <c r="P683928" s="83"/>
    </row>
    <row r="683929" spans="16:16" x14ac:dyDescent="0.3">
      <c r="P683929" s="83"/>
    </row>
    <row r="683930" spans="16:16" x14ac:dyDescent="0.3">
      <c r="P683930" s="83"/>
    </row>
    <row r="683931" spans="16:16" x14ac:dyDescent="0.3">
      <c r="P683931" s="83"/>
    </row>
    <row r="683932" spans="16:16" x14ac:dyDescent="0.3">
      <c r="P683932" s="83"/>
    </row>
    <row r="683933" spans="16:16" x14ac:dyDescent="0.3">
      <c r="P683933" s="83"/>
    </row>
    <row r="683934" spans="16:16" x14ac:dyDescent="0.3">
      <c r="P683934" s="83"/>
    </row>
    <row r="683935" spans="16:16" x14ac:dyDescent="0.3">
      <c r="P683935" s="83"/>
    </row>
    <row r="683936" spans="16:16" x14ac:dyDescent="0.3">
      <c r="P683936" s="83"/>
    </row>
    <row r="683937" spans="16:16" x14ac:dyDescent="0.3">
      <c r="P683937" s="83"/>
    </row>
    <row r="683938" spans="16:16" x14ac:dyDescent="0.3">
      <c r="P683938" s="83"/>
    </row>
    <row r="683939" spans="16:16" x14ac:dyDescent="0.3">
      <c r="P683939" s="83"/>
    </row>
    <row r="683940" spans="16:16" x14ac:dyDescent="0.3">
      <c r="P683940" s="83"/>
    </row>
    <row r="683941" spans="16:16" x14ac:dyDescent="0.3">
      <c r="P683941" s="83"/>
    </row>
    <row r="683942" spans="16:16" x14ac:dyDescent="0.3">
      <c r="P683942" s="83"/>
    </row>
    <row r="683943" spans="16:16" x14ac:dyDescent="0.3">
      <c r="P683943" s="83"/>
    </row>
    <row r="683944" spans="16:16" x14ac:dyDescent="0.3">
      <c r="P683944" s="83"/>
    </row>
    <row r="683945" spans="16:16" x14ac:dyDescent="0.3">
      <c r="P683945" s="83"/>
    </row>
    <row r="683946" spans="16:16" x14ac:dyDescent="0.3">
      <c r="P683946" s="83"/>
    </row>
    <row r="683947" spans="16:16" x14ac:dyDescent="0.3">
      <c r="P683947" s="83"/>
    </row>
    <row r="683948" spans="16:16" x14ac:dyDescent="0.3">
      <c r="P683948" s="83"/>
    </row>
    <row r="683949" spans="16:16" x14ac:dyDescent="0.3">
      <c r="P683949" s="83"/>
    </row>
    <row r="683950" spans="16:16" x14ac:dyDescent="0.3">
      <c r="P683950" s="83"/>
    </row>
    <row r="683951" spans="16:16" x14ac:dyDescent="0.3">
      <c r="P683951" s="83"/>
    </row>
    <row r="683952" spans="16:16" x14ac:dyDescent="0.3">
      <c r="P683952" s="83"/>
    </row>
    <row r="683953" spans="16:16" x14ac:dyDescent="0.3">
      <c r="P683953" s="83"/>
    </row>
    <row r="683954" spans="16:16" x14ac:dyDescent="0.3">
      <c r="P683954" s="83"/>
    </row>
    <row r="683955" spans="16:16" x14ac:dyDescent="0.3">
      <c r="P683955" s="83"/>
    </row>
    <row r="683956" spans="16:16" x14ac:dyDescent="0.3">
      <c r="P683956" s="83"/>
    </row>
    <row r="683957" spans="16:16" x14ac:dyDescent="0.3">
      <c r="P683957" s="83"/>
    </row>
    <row r="683958" spans="16:16" x14ac:dyDescent="0.3">
      <c r="P683958" s="83"/>
    </row>
    <row r="683959" spans="16:16" x14ac:dyDescent="0.3">
      <c r="P683959" s="83"/>
    </row>
    <row r="683960" spans="16:16" x14ac:dyDescent="0.3">
      <c r="P683960" s="83"/>
    </row>
    <row r="683961" spans="16:16" x14ac:dyDescent="0.3">
      <c r="P683961" s="83"/>
    </row>
    <row r="683962" spans="16:16" x14ac:dyDescent="0.3">
      <c r="P683962" s="83"/>
    </row>
    <row r="683963" spans="16:16" x14ac:dyDescent="0.3">
      <c r="P683963" s="83"/>
    </row>
    <row r="683964" spans="16:16" x14ac:dyDescent="0.3">
      <c r="P683964" s="83"/>
    </row>
    <row r="683965" spans="16:16" x14ac:dyDescent="0.3">
      <c r="P683965" s="83"/>
    </row>
    <row r="683966" spans="16:16" x14ac:dyDescent="0.3">
      <c r="P683966" s="83"/>
    </row>
    <row r="683967" spans="16:16" x14ac:dyDescent="0.3">
      <c r="P683967" s="83"/>
    </row>
    <row r="683968" spans="16:16" x14ac:dyDescent="0.3">
      <c r="P683968" s="83"/>
    </row>
    <row r="683969" spans="16:16" x14ac:dyDescent="0.3">
      <c r="P683969" s="83"/>
    </row>
    <row r="683970" spans="16:16" x14ac:dyDescent="0.3">
      <c r="P683970" s="83"/>
    </row>
    <row r="683971" spans="16:16" x14ac:dyDescent="0.3">
      <c r="P683971" s="83"/>
    </row>
    <row r="683972" spans="16:16" x14ac:dyDescent="0.3">
      <c r="P683972" s="83"/>
    </row>
    <row r="683973" spans="16:16" x14ac:dyDescent="0.3">
      <c r="P683973" s="83"/>
    </row>
    <row r="683974" spans="16:16" x14ac:dyDescent="0.3">
      <c r="P683974" s="83"/>
    </row>
    <row r="683975" spans="16:16" x14ac:dyDescent="0.3">
      <c r="P683975" s="83"/>
    </row>
    <row r="683976" spans="16:16" x14ac:dyDescent="0.3">
      <c r="P683976" s="83"/>
    </row>
    <row r="683977" spans="16:16" x14ac:dyDescent="0.3">
      <c r="P683977" s="83"/>
    </row>
    <row r="683978" spans="16:16" x14ac:dyDescent="0.3">
      <c r="P683978" s="83"/>
    </row>
    <row r="683979" spans="16:16" x14ac:dyDescent="0.3">
      <c r="P683979" s="83"/>
    </row>
    <row r="683980" spans="16:16" x14ac:dyDescent="0.3">
      <c r="P683980" s="83"/>
    </row>
    <row r="683981" spans="16:16" x14ac:dyDescent="0.3">
      <c r="P683981" s="83"/>
    </row>
    <row r="683982" spans="16:16" x14ac:dyDescent="0.3">
      <c r="P683982" s="83"/>
    </row>
    <row r="683983" spans="16:16" x14ac:dyDescent="0.3">
      <c r="P683983" s="83"/>
    </row>
    <row r="683984" spans="16:16" x14ac:dyDescent="0.3">
      <c r="P683984" s="83"/>
    </row>
    <row r="683985" spans="16:16" x14ac:dyDescent="0.3">
      <c r="P683985" s="83"/>
    </row>
    <row r="683986" spans="16:16" x14ac:dyDescent="0.3">
      <c r="P683986" s="83"/>
    </row>
    <row r="683987" spans="16:16" x14ac:dyDescent="0.3">
      <c r="P683987" s="83"/>
    </row>
    <row r="683988" spans="16:16" x14ac:dyDescent="0.3">
      <c r="P683988" s="83"/>
    </row>
    <row r="683989" spans="16:16" x14ac:dyDescent="0.3">
      <c r="P683989" s="83"/>
    </row>
    <row r="683990" spans="16:16" x14ac:dyDescent="0.3">
      <c r="P683990" s="83"/>
    </row>
    <row r="683991" spans="16:16" x14ac:dyDescent="0.3">
      <c r="P683991" s="83"/>
    </row>
    <row r="683992" spans="16:16" x14ac:dyDescent="0.3">
      <c r="P683992" s="83"/>
    </row>
    <row r="683993" spans="16:16" x14ac:dyDescent="0.3">
      <c r="P683993" s="83"/>
    </row>
    <row r="683994" spans="16:16" x14ac:dyDescent="0.3">
      <c r="P683994" s="83"/>
    </row>
    <row r="683995" spans="16:16" x14ac:dyDescent="0.3">
      <c r="P683995" s="83"/>
    </row>
    <row r="683996" spans="16:16" x14ac:dyDescent="0.3">
      <c r="P683996" s="83"/>
    </row>
    <row r="683997" spans="16:16" x14ac:dyDescent="0.3">
      <c r="P683997" s="83"/>
    </row>
    <row r="683998" spans="16:16" x14ac:dyDescent="0.3">
      <c r="P683998" s="83"/>
    </row>
    <row r="683999" spans="16:16" x14ac:dyDescent="0.3">
      <c r="P683999" s="83"/>
    </row>
    <row r="684000" spans="16:16" x14ac:dyDescent="0.3">
      <c r="P684000" s="83"/>
    </row>
    <row r="684001" spans="16:16" x14ac:dyDescent="0.3">
      <c r="P684001" s="83"/>
    </row>
    <row r="684002" spans="16:16" x14ac:dyDescent="0.3">
      <c r="P684002" s="83"/>
    </row>
    <row r="684003" spans="16:16" x14ac:dyDescent="0.3">
      <c r="P684003" s="83"/>
    </row>
    <row r="684004" spans="16:16" x14ac:dyDescent="0.3">
      <c r="P684004" s="83"/>
    </row>
    <row r="684005" spans="16:16" x14ac:dyDescent="0.3">
      <c r="P684005" s="83"/>
    </row>
    <row r="684006" spans="16:16" x14ac:dyDescent="0.3">
      <c r="P684006" s="83"/>
    </row>
    <row r="684007" spans="16:16" x14ac:dyDescent="0.3">
      <c r="P684007" s="83"/>
    </row>
    <row r="684008" spans="16:16" x14ac:dyDescent="0.3">
      <c r="P684008" s="83"/>
    </row>
    <row r="684009" spans="16:16" x14ac:dyDescent="0.3">
      <c r="P684009" s="83"/>
    </row>
    <row r="684010" spans="16:16" x14ac:dyDescent="0.3">
      <c r="P684010" s="83"/>
    </row>
    <row r="684011" spans="16:16" x14ac:dyDescent="0.3">
      <c r="P684011" s="83"/>
    </row>
    <row r="684012" spans="16:16" x14ac:dyDescent="0.3">
      <c r="P684012" s="83"/>
    </row>
    <row r="684013" spans="16:16" x14ac:dyDescent="0.3">
      <c r="P684013" s="83"/>
    </row>
    <row r="684014" spans="16:16" x14ac:dyDescent="0.3">
      <c r="P684014" s="83"/>
    </row>
    <row r="684015" spans="16:16" x14ac:dyDescent="0.3">
      <c r="P684015" s="83"/>
    </row>
    <row r="684016" spans="16:16" x14ac:dyDescent="0.3">
      <c r="P684016" s="83"/>
    </row>
    <row r="684017" spans="16:16" x14ac:dyDescent="0.3">
      <c r="P684017" s="83"/>
    </row>
    <row r="684018" spans="16:16" x14ac:dyDescent="0.3">
      <c r="P684018" s="83"/>
    </row>
    <row r="684019" spans="16:16" x14ac:dyDescent="0.3">
      <c r="P684019" s="83"/>
    </row>
    <row r="684020" spans="16:16" x14ac:dyDescent="0.3">
      <c r="P684020" s="83"/>
    </row>
    <row r="684021" spans="16:16" x14ac:dyDescent="0.3">
      <c r="P684021" s="83"/>
    </row>
    <row r="684022" spans="16:16" x14ac:dyDescent="0.3">
      <c r="P684022" s="83"/>
    </row>
    <row r="684023" spans="16:16" x14ac:dyDescent="0.3">
      <c r="P684023" s="83"/>
    </row>
    <row r="684024" spans="16:16" x14ac:dyDescent="0.3">
      <c r="P684024" s="83"/>
    </row>
    <row r="684025" spans="16:16" x14ac:dyDescent="0.3">
      <c r="P684025" s="83"/>
    </row>
    <row r="684026" spans="16:16" x14ac:dyDescent="0.3">
      <c r="P684026" s="83"/>
    </row>
    <row r="684027" spans="16:16" x14ac:dyDescent="0.3">
      <c r="P684027" s="83"/>
    </row>
    <row r="684028" spans="16:16" x14ac:dyDescent="0.3">
      <c r="P684028" s="83"/>
    </row>
    <row r="684029" spans="16:16" x14ac:dyDescent="0.3">
      <c r="P684029" s="83"/>
    </row>
    <row r="684030" spans="16:16" x14ac:dyDescent="0.3">
      <c r="P684030" s="83"/>
    </row>
    <row r="684031" spans="16:16" x14ac:dyDescent="0.3">
      <c r="P684031" s="83"/>
    </row>
    <row r="684032" spans="16:16" x14ac:dyDescent="0.3">
      <c r="P684032" s="83"/>
    </row>
    <row r="684033" spans="16:16" x14ac:dyDescent="0.3">
      <c r="P684033" s="83"/>
    </row>
    <row r="684034" spans="16:16" x14ac:dyDescent="0.3">
      <c r="P684034" s="83"/>
    </row>
    <row r="684035" spans="16:16" x14ac:dyDescent="0.3">
      <c r="P684035" s="83"/>
    </row>
    <row r="684036" spans="16:16" x14ac:dyDescent="0.3">
      <c r="P684036" s="83"/>
    </row>
    <row r="684037" spans="16:16" x14ac:dyDescent="0.3">
      <c r="P684037" s="83"/>
    </row>
    <row r="684038" spans="16:16" x14ac:dyDescent="0.3">
      <c r="P684038" s="83"/>
    </row>
    <row r="684039" spans="16:16" x14ac:dyDescent="0.3">
      <c r="P684039" s="83"/>
    </row>
    <row r="684040" spans="16:16" x14ac:dyDescent="0.3">
      <c r="P684040" s="83"/>
    </row>
    <row r="684041" spans="16:16" x14ac:dyDescent="0.3">
      <c r="P684041" s="83"/>
    </row>
    <row r="684042" spans="16:16" x14ac:dyDescent="0.3">
      <c r="P684042" s="83"/>
    </row>
    <row r="684043" spans="16:16" x14ac:dyDescent="0.3">
      <c r="P684043" s="83"/>
    </row>
    <row r="684044" spans="16:16" x14ac:dyDescent="0.3">
      <c r="P684044" s="83"/>
    </row>
    <row r="684045" spans="16:16" x14ac:dyDescent="0.3">
      <c r="P684045" s="83"/>
    </row>
    <row r="684046" spans="16:16" x14ac:dyDescent="0.3">
      <c r="P684046" s="83"/>
    </row>
    <row r="684047" spans="16:16" x14ac:dyDescent="0.3">
      <c r="P684047" s="83"/>
    </row>
    <row r="684048" spans="16:16" x14ac:dyDescent="0.3">
      <c r="P684048" s="83"/>
    </row>
    <row r="684049" spans="16:16" x14ac:dyDescent="0.3">
      <c r="P684049" s="83"/>
    </row>
    <row r="684050" spans="16:16" x14ac:dyDescent="0.3">
      <c r="P684050" s="83"/>
    </row>
    <row r="684051" spans="16:16" x14ac:dyDescent="0.3">
      <c r="P684051" s="83"/>
    </row>
    <row r="684052" spans="16:16" x14ac:dyDescent="0.3">
      <c r="P684052" s="83"/>
    </row>
    <row r="684053" spans="16:16" x14ac:dyDescent="0.3">
      <c r="P684053" s="83"/>
    </row>
    <row r="684054" spans="16:16" x14ac:dyDescent="0.3">
      <c r="P684054" s="83"/>
    </row>
    <row r="684055" spans="16:16" x14ac:dyDescent="0.3">
      <c r="P684055" s="83"/>
    </row>
    <row r="684056" spans="16:16" x14ac:dyDescent="0.3">
      <c r="P684056" s="83"/>
    </row>
    <row r="684057" spans="16:16" x14ac:dyDescent="0.3">
      <c r="P684057" s="83"/>
    </row>
    <row r="684058" spans="16:16" x14ac:dyDescent="0.3">
      <c r="P684058" s="83"/>
    </row>
    <row r="684059" spans="16:16" x14ac:dyDescent="0.3">
      <c r="P684059" s="83"/>
    </row>
    <row r="684060" spans="16:16" x14ac:dyDescent="0.3">
      <c r="P684060" s="83"/>
    </row>
    <row r="684061" spans="16:16" x14ac:dyDescent="0.3">
      <c r="P684061" s="83"/>
    </row>
    <row r="684062" spans="16:16" x14ac:dyDescent="0.3">
      <c r="P684062" s="83"/>
    </row>
    <row r="684063" spans="16:16" x14ac:dyDescent="0.3">
      <c r="P684063" s="83"/>
    </row>
    <row r="684064" spans="16:16" x14ac:dyDescent="0.3">
      <c r="P684064" s="83"/>
    </row>
    <row r="684065" spans="16:16" x14ac:dyDescent="0.3">
      <c r="P684065" s="83"/>
    </row>
    <row r="684066" spans="16:16" x14ac:dyDescent="0.3">
      <c r="P684066" s="83"/>
    </row>
    <row r="684067" spans="16:16" x14ac:dyDescent="0.3">
      <c r="P684067" s="83"/>
    </row>
    <row r="684068" spans="16:16" x14ac:dyDescent="0.3">
      <c r="P684068" s="83"/>
    </row>
    <row r="684069" spans="16:16" x14ac:dyDescent="0.3">
      <c r="P684069" s="83"/>
    </row>
    <row r="684070" spans="16:16" x14ac:dyDescent="0.3">
      <c r="P684070" s="83"/>
    </row>
    <row r="684071" spans="16:16" x14ac:dyDescent="0.3">
      <c r="P684071" s="83"/>
    </row>
    <row r="684072" spans="16:16" x14ac:dyDescent="0.3">
      <c r="P684072" s="83"/>
    </row>
    <row r="684073" spans="16:16" x14ac:dyDescent="0.3">
      <c r="P684073" s="83"/>
    </row>
    <row r="684074" spans="16:16" x14ac:dyDescent="0.3">
      <c r="P684074" s="83"/>
    </row>
    <row r="684075" spans="16:16" x14ac:dyDescent="0.3">
      <c r="P684075" s="83"/>
    </row>
    <row r="684076" spans="16:16" x14ac:dyDescent="0.3">
      <c r="P684076" s="83"/>
    </row>
    <row r="684077" spans="16:16" x14ac:dyDescent="0.3">
      <c r="P684077" s="83"/>
    </row>
    <row r="684078" spans="16:16" x14ac:dyDescent="0.3">
      <c r="P684078" s="83"/>
    </row>
    <row r="684079" spans="16:16" x14ac:dyDescent="0.3">
      <c r="P684079" s="83"/>
    </row>
    <row r="684080" spans="16:16" x14ac:dyDescent="0.3">
      <c r="P684080" s="83"/>
    </row>
    <row r="684081" spans="16:16" x14ac:dyDescent="0.3">
      <c r="P684081" s="83"/>
    </row>
    <row r="684082" spans="16:16" x14ac:dyDescent="0.3">
      <c r="P684082" s="83"/>
    </row>
    <row r="684083" spans="16:16" x14ac:dyDescent="0.3">
      <c r="P684083" s="83"/>
    </row>
    <row r="684084" spans="16:16" x14ac:dyDescent="0.3">
      <c r="P684084" s="83"/>
    </row>
    <row r="684085" spans="16:16" x14ac:dyDescent="0.3">
      <c r="P684085" s="83"/>
    </row>
    <row r="684086" spans="16:16" x14ac:dyDescent="0.3">
      <c r="P684086" s="83"/>
    </row>
    <row r="684087" spans="16:16" x14ac:dyDescent="0.3">
      <c r="P684087" s="83"/>
    </row>
    <row r="684088" spans="16:16" x14ac:dyDescent="0.3">
      <c r="P684088" s="83"/>
    </row>
    <row r="684089" spans="16:16" x14ac:dyDescent="0.3">
      <c r="P684089" s="83"/>
    </row>
    <row r="684090" spans="16:16" x14ac:dyDescent="0.3">
      <c r="P684090" s="83"/>
    </row>
    <row r="684091" spans="16:16" x14ac:dyDescent="0.3">
      <c r="P684091" s="83"/>
    </row>
    <row r="684092" spans="16:16" x14ac:dyDescent="0.3">
      <c r="P684092" s="83"/>
    </row>
    <row r="684093" spans="16:16" x14ac:dyDescent="0.3">
      <c r="P684093" s="83"/>
    </row>
    <row r="684094" spans="16:16" x14ac:dyDescent="0.3">
      <c r="P684094" s="83"/>
    </row>
    <row r="684095" spans="16:16" x14ac:dyDescent="0.3">
      <c r="P684095" s="83"/>
    </row>
    <row r="684096" spans="16:16" x14ac:dyDescent="0.3">
      <c r="P684096" s="83"/>
    </row>
    <row r="684097" spans="16:16" x14ac:dyDescent="0.3">
      <c r="P684097" s="83"/>
    </row>
    <row r="684098" spans="16:16" x14ac:dyDescent="0.3">
      <c r="P684098" s="83"/>
    </row>
    <row r="684099" spans="16:16" x14ac:dyDescent="0.3">
      <c r="P684099" s="83"/>
    </row>
    <row r="684100" spans="16:16" x14ac:dyDescent="0.3">
      <c r="P684100" s="83"/>
    </row>
    <row r="684101" spans="16:16" x14ac:dyDescent="0.3">
      <c r="P684101" s="83"/>
    </row>
    <row r="684102" spans="16:16" x14ac:dyDescent="0.3">
      <c r="P684102" s="83"/>
    </row>
    <row r="684103" spans="16:16" x14ac:dyDescent="0.3">
      <c r="P684103" s="83"/>
    </row>
    <row r="684104" spans="16:16" x14ac:dyDescent="0.3">
      <c r="P684104" s="83"/>
    </row>
    <row r="684105" spans="16:16" x14ac:dyDescent="0.3">
      <c r="P684105" s="83"/>
    </row>
    <row r="684106" spans="16:16" x14ac:dyDescent="0.3">
      <c r="P684106" s="83"/>
    </row>
    <row r="684107" spans="16:16" x14ac:dyDescent="0.3">
      <c r="P684107" s="83"/>
    </row>
    <row r="684108" spans="16:16" x14ac:dyDescent="0.3">
      <c r="P684108" s="83"/>
    </row>
    <row r="684109" spans="16:16" x14ac:dyDescent="0.3">
      <c r="P684109" s="83"/>
    </row>
    <row r="684110" spans="16:16" x14ac:dyDescent="0.3">
      <c r="P684110" s="83"/>
    </row>
    <row r="684111" spans="16:16" x14ac:dyDescent="0.3">
      <c r="P684111" s="83"/>
    </row>
    <row r="684112" spans="16:16" x14ac:dyDescent="0.3">
      <c r="P684112" s="83"/>
    </row>
    <row r="684113" spans="16:16" x14ac:dyDescent="0.3">
      <c r="P684113" s="83"/>
    </row>
    <row r="684114" spans="16:16" x14ac:dyDescent="0.3">
      <c r="P684114" s="83"/>
    </row>
    <row r="684115" spans="16:16" x14ac:dyDescent="0.3">
      <c r="P684115" s="83"/>
    </row>
    <row r="684116" spans="16:16" x14ac:dyDescent="0.3">
      <c r="P684116" s="83"/>
    </row>
    <row r="684117" spans="16:16" x14ac:dyDescent="0.3">
      <c r="P684117" s="83"/>
    </row>
    <row r="684118" spans="16:16" x14ac:dyDescent="0.3">
      <c r="P684118" s="83"/>
    </row>
    <row r="684119" spans="16:16" x14ac:dyDescent="0.3">
      <c r="P684119" s="83"/>
    </row>
    <row r="684120" spans="16:16" x14ac:dyDescent="0.3">
      <c r="P684120" s="83"/>
    </row>
    <row r="684121" spans="16:16" x14ac:dyDescent="0.3">
      <c r="P684121" s="83"/>
    </row>
    <row r="684122" spans="16:16" x14ac:dyDescent="0.3">
      <c r="P684122" s="83"/>
    </row>
    <row r="684123" spans="16:16" x14ac:dyDescent="0.3">
      <c r="P684123" s="83"/>
    </row>
    <row r="684124" spans="16:16" x14ac:dyDescent="0.3">
      <c r="P684124" s="83"/>
    </row>
    <row r="684125" spans="16:16" x14ac:dyDescent="0.3">
      <c r="P684125" s="83"/>
    </row>
    <row r="684126" spans="16:16" x14ac:dyDescent="0.3">
      <c r="P684126" s="83"/>
    </row>
    <row r="684127" spans="16:16" x14ac:dyDescent="0.3">
      <c r="P684127" s="83"/>
    </row>
    <row r="684128" spans="16:16" x14ac:dyDescent="0.3">
      <c r="P684128" s="83"/>
    </row>
    <row r="684129" spans="16:16" x14ac:dyDescent="0.3">
      <c r="P684129" s="83"/>
    </row>
    <row r="684130" spans="16:16" x14ac:dyDescent="0.3">
      <c r="P684130" s="83"/>
    </row>
    <row r="684131" spans="16:16" x14ac:dyDescent="0.3">
      <c r="P684131" s="83"/>
    </row>
    <row r="684132" spans="16:16" x14ac:dyDescent="0.3">
      <c r="P684132" s="83"/>
    </row>
    <row r="684133" spans="16:16" x14ac:dyDescent="0.3">
      <c r="P684133" s="83"/>
    </row>
    <row r="684134" spans="16:16" x14ac:dyDescent="0.3">
      <c r="P684134" s="83"/>
    </row>
    <row r="684135" spans="16:16" x14ac:dyDescent="0.3">
      <c r="P684135" s="83"/>
    </row>
    <row r="684136" spans="16:16" x14ac:dyDescent="0.3">
      <c r="P684136" s="83"/>
    </row>
    <row r="684137" spans="16:16" x14ac:dyDescent="0.3">
      <c r="P684137" s="83"/>
    </row>
    <row r="684138" spans="16:16" x14ac:dyDescent="0.3">
      <c r="P684138" s="83"/>
    </row>
    <row r="684139" spans="16:16" x14ac:dyDescent="0.3">
      <c r="P684139" s="83"/>
    </row>
    <row r="684140" spans="16:16" x14ac:dyDescent="0.3">
      <c r="P684140" s="83"/>
    </row>
    <row r="684141" spans="16:16" x14ac:dyDescent="0.3">
      <c r="P684141" s="83"/>
    </row>
    <row r="684142" spans="16:16" x14ac:dyDescent="0.3">
      <c r="P684142" s="83"/>
    </row>
    <row r="684143" spans="16:16" x14ac:dyDescent="0.3">
      <c r="P684143" s="83"/>
    </row>
    <row r="684144" spans="16:16" x14ac:dyDescent="0.3">
      <c r="P684144" s="83"/>
    </row>
    <row r="684145" spans="16:16" x14ac:dyDescent="0.3">
      <c r="P684145" s="83"/>
    </row>
    <row r="684146" spans="16:16" x14ac:dyDescent="0.3">
      <c r="P684146" s="83"/>
    </row>
    <row r="684147" spans="16:16" x14ac:dyDescent="0.3">
      <c r="P684147" s="83"/>
    </row>
    <row r="684148" spans="16:16" x14ac:dyDescent="0.3">
      <c r="P684148" s="83"/>
    </row>
    <row r="684149" spans="16:16" x14ac:dyDescent="0.3">
      <c r="P684149" s="83"/>
    </row>
    <row r="684150" spans="16:16" x14ac:dyDescent="0.3">
      <c r="P684150" s="83"/>
    </row>
    <row r="684151" spans="16:16" x14ac:dyDescent="0.3">
      <c r="P684151" s="83"/>
    </row>
    <row r="684152" spans="16:16" x14ac:dyDescent="0.3">
      <c r="P684152" s="83"/>
    </row>
    <row r="684153" spans="16:16" x14ac:dyDescent="0.3">
      <c r="P684153" s="83"/>
    </row>
    <row r="684154" spans="16:16" x14ac:dyDescent="0.3">
      <c r="P684154" s="83"/>
    </row>
    <row r="684155" spans="16:16" x14ac:dyDescent="0.3">
      <c r="P684155" s="83"/>
    </row>
    <row r="684156" spans="16:16" x14ac:dyDescent="0.3">
      <c r="P684156" s="83"/>
    </row>
    <row r="684157" spans="16:16" x14ac:dyDescent="0.3">
      <c r="P684157" s="83"/>
    </row>
    <row r="684158" spans="16:16" x14ac:dyDescent="0.3">
      <c r="P684158" s="83"/>
    </row>
    <row r="684159" spans="16:16" x14ac:dyDescent="0.3">
      <c r="P684159" s="83"/>
    </row>
    <row r="684160" spans="16:16" x14ac:dyDescent="0.3">
      <c r="P684160" s="83"/>
    </row>
    <row r="684161" spans="16:16" x14ac:dyDescent="0.3">
      <c r="P684161" s="83"/>
    </row>
    <row r="684162" spans="16:16" x14ac:dyDescent="0.3">
      <c r="P684162" s="83"/>
    </row>
    <row r="684163" spans="16:16" x14ac:dyDescent="0.3">
      <c r="P684163" s="83"/>
    </row>
    <row r="684164" spans="16:16" x14ac:dyDescent="0.3">
      <c r="P684164" s="83"/>
    </row>
    <row r="684165" spans="16:16" x14ac:dyDescent="0.3">
      <c r="P684165" s="83"/>
    </row>
    <row r="684166" spans="16:16" x14ac:dyDescent="0.3">
      <c r="P684166" s="83"/>
    </row>
    <row r="684167" spans="16:16" x14ac:dyDescent="0.3">
      <c r="P684167" s="83"/>
    </row>
    <row r="684168" spans="16:16" x14ac:dyDescent="0.3">
      <c r="P684168" s="83"/>
    </row>
    <row r="684169" spans="16:16" x14ac:dyDescent="0.3">
      <c r="P684169" s="83"/>
    </row>
    <row r="684170" spans="16:16" x14ac:dyDescent="0.3">
      <c r="P684170" s="83"/>
    </row>
    <row r="684171" spans="16:16" x14ac:dyDescent="0.3">
      <c r="P684171" s="83"/>
    </row>
    <row r="684172" spans="16:16" x14ac:dyDescent="0.3">
      <c r="P684172" s="83"/>
    </row>
    <row r="684173" spans="16:16" x14ac:dyDescent="0.3">
      <c r="P684173" s="83"/>
    </row>
    <row r="684174" spans="16:16" x14ac:dyDescent="0.3">
      <c r="P684174" s="83"/>
    </row>
    <row r="684175" spans="16:16" x14ac:dyDescent="0.3">
      <c r="P684175" s="83"/>
    </row>
    <row r="684176" spans="16:16" x14ac:dyDescent="0.3">
      <c r="P684176" s="83"/>
    </row>
    <row r="684177" spans="16:16" x14ac:dyDescent="0.3">
      <c r="P684177" s="83"/>
    </row>
    <row r="684178" spans="16:16" x14ac:dyDescent="0.3">
      <c r="P684178" s="83"/>
    </row>
    <row r="684179" spans="16:16" x14ac:dyDescent="0.3">
      <c r="P684179" s="83"/>
    </row>
    <row r="684180" spans="16:16" x14ac:dyDescent="0.3">
      <c r="P684180" s="83"/>
    </row>
    <row r="684181" spans="16:16" x14ac:dyDescent="0.3">
      <c r="P684181" s="83"/>
    </row>
    <row r="684182" spans="16:16" x14ac:dyDescent="0.3">
      <c r="P684182" s="83"/>
    </row>
    <row r="684183" spans="16:16" x14ac:dyDescent="0.3">
      <c r="P684183" s="83"/>
    </row>
    <row r="684184" spans="16:16" x14ac:dyDescent="0.3">
      <c r="P684184" s="83"/>
    </row>
    <row r="684185" spans="16:16" x14ac:dyDescent="0.3">
      <c r="P684185" s="83"/>
    </row>
    <row r="684186" spans="16:16" x14ac:dyDescent="0.3">
      <c r="P684186" s="83"/>
    </row>
    <row r="684187" spans="16:16" x14ac:dyDescent="0.3">
      <c r="P684187" s="83"/>
    </row>
    <row r="684188" spans="16:16" x14ac:dyDescent="0.3">
      <c r="P684188" s="83"/>
    </row>
    <row r="684189" spans="16:16" x14ac:dyDescent="0.3">
      <c r="P684189" s="83"/>
    </row>
    <row r="684190" spans="16:16" x14ac:dyDescent="0.3">
      <c r="P684190" s="83"/>
    </row>
    <row r="684191" spans="16:16" x14ac:dyDescent="0.3">
      <c r="P684191" s="83"/>
    </row>
    <row r="684192" spans="16:16" x14ac:dyDescent="0.3">
      <c r="P684192" s="83"/>
    </row>
    <row r="684193" spans="16:16" x14ac:dyDescent="0.3">
      <c r="P684193" s="83"/>
    </row>
    <row r="684194" spans="16:16" x14ac:dyDescent="0.3">
      <c r="P684194" s="83"/>
    </row>
    <row r="684195" spans="16:16" x14ac:dyDescent="0.3">
      <c r="P684195" s="83"/>
    </row>
    <row r="684196" spans="16:16" x14ac:dyDescent="0.3">
      <c r="P684196" s="83"/>
    </row>
    <row r="684197" spans="16:16" x14ac:dyDescent="0.3">
      <c r="P684197" s="83"/>
    </row>
    <row r="684198" spans="16:16" x14ac:dyDescent="0.3">
      <c r="P684198" s="83"/>
    </row>
    <row r="684199" spans="16:16" x14ac:dyDescent="0.3">
      <c r="P684199" s="83"/>
    </row>
    <row r="684200" spans="16:16" x14ac:dyDescent="0.3">
      <c r="P684200" s="83"/>
    </row>
    <row r="684201" spans="16:16" x14ac:dyDescent="0.3">
      <c r="P684201" s="83"/>
    </row>
    <row r="684202" spans="16:16" x14ac:dyDescent="0.3">
      <c r="P684202" s="83"/>
    </row>
    <row r="684203" spans="16:16" x14ac:dyDescent="0.3">
      <c r="P684203" s="83"/>
    </row>
    <row r="684204" spans="16:16" x14ac:dyDescent="0.3">
      <c r="P684204" s="83"/>
    </row>
    <row r="684205" spans="16:16" x14ac:dyDescent="0.3">
      <c r="P684205" s="83"/>
    </row>
    <row r="684206" spans="16:16" x14ac:dyDescent="0.3">
      <c r="P684206" s="83"/>
    </row>
    <row r="684207" spans="16:16" x14ac:dyDescent="0.3">
      <c r="P684207" s="83"/>
    </row>
    <row r="684208" spans="16:16" x14ac:dyDescent="0.3">
      <c r="P684208" s="83"/>
    </row>
    <row r="684209" spans="16:16" x14ac:dyDescent="0.3">
      <c r="P684209" s="83"/>
    </row>
    <row r="684210" spans="16:16" x14ac:dyDescent="0.3">
      <c r="P684210" s="83"/>
    </row>
    <row r="684211" spans="16:16" x14ac:dyDescent="0.3">
      <c r="P684211" s="83"/>
    </row>
    <row r="684212" spans="16:16" x14ac:dyDescent="0.3">
      <c r="P684212" s="83"/>
    </row>
    <row r="684213" spans="16:16" x14ac:dyDescent="0.3">
      <c r="P684213" s="83"/>
    </row>
    <row r="684214" spans="16:16" x14ac:dyDescent="0.3">
      <c r="P684214" s="83"/>
    </row>
    <row r="684215" spans="16:16" x14ac:dyDescent="0.3">
      <c r="P684215" s="83"/>
    </row>
    <row r="684216" spans="16:16" x14ac:dyDescent="0.3">
      <c r="P684216" s="83"/>
    </row>
    <row r="684217" spans="16:16" x14ac:dyDescent="0.3">
      <c r="P684217" s="83"/>
    </row>
    <row r="684218" spans="16:16" x14ac:dyDescent="0.3">
      <c r="P684218" s="83"/>
    </row>
    <row r="684219" spans="16:16" x14ac:dyDescent="0.3">
      <c r="P684219" s="83"/>
    </row>
    <row r="684220" spans="16:16" x14ac:dyDescent="0.3">
      <c r="P684220" s="83"/>
    </row>
    <row r="684221" spans="16:16" x14ac:dyDescent="0.3">
      <c r="P684221" s="83"/>
    </row>
    <row r="684222" spans="16:16" x14ac:dyDescent="0.3">
      <c r="P684222" s="83"/>
    </row>
    <row r="684223" spans="16:16" x14ac:dyDescent="0.3">
      <c r="P684223" s="83"/>
    </row>
    <row r="684224" spans="16:16" x14ac:dyDescent="0.3">
      <c r="P684224" s="83"/>
    </row>
    <row r="684225" spans="16:16" x14ac:dyDescent="0.3">
      <c r="P684225" s="83"/>
    </row>
    <row r="684226" spans="16:16" x14ac:dyDescent="0.3">
      <c r="P684226" s="83"/>
    </row>
    <row r="684227" spans="16:16" x14ac:dyDescent="0.3">
      <c r="P684227" s="83"/>
    </row>
    <row r="684228" spans="16:16" x14ac:dyDescent="0.3">
      <c r="P684228" s="83"/>
    </row>
    <row r="684229" spans="16:16" x14ac:dyDescent="0.3">
      <c r="P684229" s="83"/>
    </row>
    <row r="684230" spans="16:16" x14ac:dyDescent="0.3">
      <c r="P684230" s="83"/>
    </row>
    <row r="684231" spans="16:16" x14ac:dyDescent="0.3">
      <c r="P684231" s="83"/>
    </row>
    <row r="684232" spans="16:16" x14ac:dyDescent="0.3">
      <c r="P684232" s="83"/>
    </row>
    <row r="684233" spans="16:16" x14ac:dyDescent="0.3">
      <c r="P684233" s="83"/>
    </row>
    <row r="684234" spans="16:16" x14ac:dyDescent="0.3">
      <c r="P684234" s="83"/>
    </row>
    <row r="684235" spans="16:16" x14ac:dyDescent="0.3">
      <c r="P684235" s="83"/>
    </row>
    <row r="684236" spans="16:16" x14ac:dyDescent="0.3">
      <c r="P684236" s="83"/>
    </row>
    <row r="684237" spans="16:16" x14ac:dyDescent="0.3">
      <c r="P684237" s="83"/>
    </row>
    <row r="684238" spans="16:16" x14ac:dyDescent="0.3">
      <c r="P684238" s="83"/>
    </row>
    <row r="684239" spans="16:16" x14ac:dyDescent="0.3">
      <c r="P684239" s="83"/>
    </row>
    <row r="684240" spans="16:16" x14ac:dyDescent="0.3">
      <c r="P684240" s="83"/>
    </row>
    <row r="684241" spans="16:16" x14ac:dyDescent="0.3">
      <c r="P684241" s="83"/>
    </row>
    <row r="684242" spans="16:16" x14ac:dyDescent="0.3">
      <c r="P684242" s="83"/>
    </row>
    <row r="684243" spans="16:16" x14ac:dyDescent="0.3">
      <c r="P684243" s="83"/>
    </row>
    <row r="684244" spans="16:16" x14ac:dyDescent="0.3">
      <c r="P684244" s="83"/>
    </row>
    <row r="684245" spans="16:16" x14ac:dyDescent="0.3">
      <c r="P684245" s="83"/>
    </row>
    <row r="684246" spans="16:16" x14ac:dyDescent="0.3">
      <c r="P684246" s="83"/>
    </row>
    <row r="684247" spans="16:16" x14ac:dyDescent="0.3">
      <c r="P684247" s="83"/>
    </row>
    <row r="684248" spans="16:16" x14ac:dyDescent="0.3">
      <c r="P684248" s="83"/>
    </row>
    <row r="684249" spans="16:16" x14ac:dyDescent="0.3">
      <c r="P684249" s="83"/>
    </row>
    <row r="684250" spans="16:16" x14ac:dyDescent="0.3">
      <c r="P684250" s="83"/>
    </row>
    <row r="684251" spans="16:16" x14ac:dyDescent="0.3">
      <c r="P684251" s="83"/>
    </row>
    <row r="684252" spans="16:16" x14ac:dyDescent="0.3">
      <c r="P684252" s="83"/>
    </row>
    <row r="684253" spans="16:16" x14ac:dyDescent="0.3">
      <c r="P684253" s="83"/>
    </row>
    <row r="684254" spans="16:16" x14ac:dyDescent="0.3">
      <c r="P684254" s="83"/>
    </row>
    <row r="684255" spans="16:16" x14ac:dyDescent="0.3">
      <c r="P684255" s="83"/>
    </row>
    <row r="684256" spans="16:16" x14ac:dyDescent="0.3">
      <c r="P684256" s="83"/>
    </row>
    <row r="684257" spans="16:16" x14ac:dyDescent="0.3">
      <c r="P684257" s="83"/>
    </row>
    <row r="684258" spans="16:16" x14ac:dyDescent="0.3">
      <c r="P684258" s="83"/>
    </row>
    <row r="684259" spans="16:16" x14ac:dyDescent="0.3">
      <c r="P684259" s="83"/>
    </row>
    <row r="684260" spans="16:16" x14ac:dyDescent="0.3">
      <c r="P684260" s="83"/>
    </row>
    <row r="684261" spans="16:16" x14ac:dyDescent="0.3">
      <c r="P684261" s="83"/>
    </row>
    <row r="684262" spans="16:16" x14ac:dyDescent="0.3">
      <c r="P684262" s="83"/>
    </row>
    <row r="684263" spans="16:16" x14ac:dyDescent="0.3">
      <c r="P684263" s="83"/>
    </row>
    <row r="684264" spans="16:16" x14ac:dyDescent="0.3">
      <c r="P684264" s="83"/>
    </row>
    <row r="684265" spans="16:16" x14ac:dyDescent="0.3">
      <c r="P684265" s="83"/>
    </row>
    <row r="684266" spans="16:16" x14ac:dyDescent="0.3">
      <c r="P684266" s="83"/>
    </row>
    <row r="684267" spans="16:16" x14ac:dyDescent="0.3">
      <c r="P684267" s="83"/>
    </row>
    <row r="684268" spans="16:16" x14ac:dyDescent="0.3">
      <c r="P684268" s="83"/>
    </row>
    <row r="684269" spans="16:16" x14ac:dyDescent="0.3">
      <c r="P684269" s="83"/>
    </row>
    <row r="684270" spans="16:16" x14ac:dyDescent="0.3">
      <c r="P684270" s="83"/>
    </row>
    <row r="684271" spans="16:16" x14ac:dyDescent="0.3">
      <c r="P684271" s="83"/>
    </row>
    <row r="684272" spans="16:16" x14ac:dyDescent="0.3">
      <c r="P684272" s="83"/>
    </row>
    <row r="684273" spans="16:16" x14ac:dyDescent="0.3">
      <c r="P684273" s="83"/>
    </row>
    <row r="684274" spans="16:16" x14ac:dyDescent="0.3">
      <c r="P684274" s="83"/>
    </row>
    <row r="684275" spans="16:16" x14ac:dyDescent="0.3">
      <c r="P684275" s="83"/>
    </row>
    <row r="684276" spans="16:16" x14ac:dyDescent="0.3">
      <c r="P684276" s="83"/>
    </row>
    <row r="684277" spans="16:16" x14ac:dyDescent="0.3">
      <c r="P684277" s="83"/>
    </row>
    <row r="684278" spans="16:16" x14ac:dyDescent="0.3">
      <c r="P684278" s="83"/>
    </row>
    <row r="684279" spans="16:16" x14ac:dyDescent="0.3">
      <c r="P684279" s="83"/>
    </row>
    <row r="684280" spans="16:16" x14ac:dyDescent="0.3">
      <c r="P684280" s="83"/>
    </row>
    <row r="684281" spans="16:16" x14ac:dyDescent="0.3">
      <c r="P684281" s="83"/>
    </row>
    <row r="684282" spans="16:16" x14ac:dyDescent="0.3">
      <c r="P684282" s="83"/>
    </row>
    <row r="684283" spans="16:16" x14ac:dyDescent="0.3">
      <c r="P684283" s="83"/>
    </row>
    <row r="684284" spans="16:16" x14ac:dyDescent="0.3">
      <c r="P684284" s="83"/>
    </row>
    <row r="684285" spans="16:16" x14ac:dyDescent="0.3">
      <c r="P684285" s="83"/>
    </row>
    <row r="684286" spans="16:16" x14ac:dyDescent="0.3">
      <c r="P684286" s="83"/>
    </row>
    <row r="684287" spans="16:16" x14ac:dyDescent="0.3">
      <c r="P684287" s="83"/>
    </row>
    <row r="684288" spans="16:16" x14ac:dyDescent="0.3">
      <c r="P684288" s="83"/>
    </row>
    <row r="684289" spans="16:16" x14ac:dyDescent="0.3">
      <c r="P684289" s="83"/>
    </row>
    <row r="684290" spans="16:16" x14ac:dyDescent="0.3">
      <c r="P684290" s="83"/>
    </row>
    <row r="684291" spans="16:16" x14ac:dyDescent="0.3">
      <c r="P684291" s="83"/>
    </row>
    <row r="684292" spans="16:16" x14ac:dyDescent="0.3">
      <c r="P684292" s="83"/>
    </row>
    <row r="684293" spans="16:16" x14ac:dyDescent="0.3">
      <c r="P684293" s="83"/>
    </row>
    <row r="684294" spans="16:16" x14ac:dyDescent="0.3">
      <c r="P684294" s="83"/>
    </row>
    <row r="684295" spans="16:16" x14ac:dyDescent="0.3">
      <c r="P684295" s="83"/>
    </row>
    <row r="684296" spans="16:16" x14ac:dyDescent="0.3">
      <c r="P684296" s="83"/>
    </row>
    <row r="684297" spans="16:16" x14ac:dyDescent="0.3">
      <c r="P684297" s="83"/>
    </row>
    <row r="684298" spans="16:16" x14ac:dyDescent="0.3">
      <c r="P684298" s="83"/>
    </row>
    <row r="684299" spans="16:16" x14ac:dyDescent="0.3">
      <c r="P684299" s="83"/>
    </row>
    <row r="684300" spans="16:16" x14ac:dyDescent="0.3">
      <c r="P684300" s="83"/>
    </row>
    <row r="684301" spans="16:16" x14ac:dyDescent="0.3">
      <c r="P684301" s="83"/>
    </row>
    <row r="684302" spans="16:16" x14ac:dyDescent="0.3">
      <c r="P684302" s="83"/>
    </row>
    <row r="684303" spans="16:16" x14ac:dyDescent="0.3">
      <c r="P684303" s="83"/>
    </row>
    <row r="684304" spans="16:16" x14ac:dyDescent="0.3">
      <c r="P684304" s="83"/>
    </row>
    <row r="684305" spans="16:16" x14ac:dyDescent="0.3">
      <c r="P684305" s="83"/>
    </row>
    <row r="684306" spans="16:16" x14ac:dyDescent="0.3">
      <c r="P684306" s="83"/>
    </row>
    <row r="684307" spans="16:16" x14ac:dyDescent="0.3">
      <c r="P684307" s="83"/>
    </row>
    <row r="684308" spans="16:16" x14ac:dyDescent="0.3">
      <c r="P684308" s="83"/>
    </row>
    <row r="684309" spans="16:16" x14ac:dyDescent="0.3">
      <c r="P684309" s="83"/>
    </row>
    <row r="684310" spans="16:16" x14ac:dyDescent="0.3">
      <c r="P684310" s="83"/>
    </row>
    <row r="684311" spans="16:16" x14ac:dyDescent="0.3">
      <c r="P684311" s="83"/>
    </row>
    <row r="684312" spans="16:16" x14ac:dyDescent="0.3">
      <c r="P684312" s="83"/>
    </row>
    <row r="684313" spans="16:16" x14ac:dyDescent="0.3">
      <c r="P684313" s="83"/>
    </row>
    <row r="684314" spans="16:16" x14ac:dyDescent="0.3">
      <c r="P684314" s="83"/>
    </row>
    <row r="684315" spans="16:16" x14ac:dyDescent="0.3">
      <c r="P684315" s="83"/>
    </row>
    <row r="684316" spans="16:16" x14ac:dyDescent="0.3">
      <c r="P684316" s="83"/>
    </row>
    <row r="684317" spans="16:16" x14ac:dyDescent="0.3">
      <c r="P684317" s="83"/>
    </row>
    <row r="684318" spans="16:16" x14ac:dyDescent="0.3">
      <c r="P684318" s="83"/>
    </row>
    <row r="684319" spans="16:16" x14ac:dyDescent="0.3">
      <c r="P684319" s="83"/>
    </row>
    <row r="684320" spans="16:16" x14ac:dyDescent="0.3">
      <c r="P684320" s="83"/>
    </row>
    <row r="684321" spans="16:16" x14ac:dyDescent="0.3">
      <c r="P684321" s="83"/>
    </row>
    <row r="684322" spans="16:16" x14ac:dyDescent="0.3">
      <c r="P684322" s="83"/>
    </row>
    <row r="684323" spans="16:16" x14ac:dyDescent="0.3">
      <c r="P684323" s="83"/>
    </row>
    <row r="684324" spans="16:16" x14ac:dyDescent="0.3">
      <c r="P684324" s="83"/>
    </row>
    <row r="684325" spans="16:16" x14ac:dyDescent="0.3">
      <c r="P684325" s="83"/>
    </row>
    <row r="684326" spans="16:16" x14ac:dyDescent="0.3">
      <c r="P684326" s="83"/>
    </row>
    <row r="684327" spans="16:16" x14ac:dyDescent="0.3">
      <c r="P684327" s="83"/>
    </row>
    <row r="684328" spans="16:16" x14ac:dyDescent="0.3">
      <c r="P684328" s="83"/>
    </row>
    <row r="684329" spans="16:16" x14ac:dyDescent="0.3">
      <c r="P684329" s="83"/>
    </row>
    <row r="684330" spans="16:16" x14ac:dyDescent="0.3">
      <c r="P684330" s="83"/>
    </row>
    <row r="684331" spans="16:16" x14ac:dyDescent="0.3">
      <c r="P684331" s="83"/>
    </row>
    <row r="684332" spans="16:16" x14ac:dyDescent="0.3">
      <c r="P684332" s="83"/>
    </row>
    <row r="684333" spans="16:16" x14ac:dyDescent="0.3">
      <c r="P684333" s="83"/>
    </row>
    <row r="684334" spans="16:16" x14ac:dyDescent="0.3">
      <c r="P684334" s="83"/>
    </row>
    <row r="684335" spans="16:16" x14ac:dyDescent="0.3">
      <c r="P684335" s="83"/>
    </row>
    <row r="684336" spans="16:16" x14ac:dyDescent="0.3">
      <c r="P684336" s="83"/>
    </row>
    <row r="684337" spans="16:16" x14ac:dyDescent="0.3">
      <c r="P684337" s="83"/>
    </row>
    <row r="684338" spans="16:16" x14ac:dyDescent="0.3">
      <c r="P684338" s="83"/>
    </row>
    <row r="684339" spans="16:16" x14ac:dyDescent="0.3">
      <c r="P684339" s="83"/>
    </row>
    <row r="684340" spans="16:16" x14ac:dyDescent="0.3">
      <c r="P684340" s="83"/>
    </row>
    <row r="684341" spans="16:16" x14ac:dyDescent="0.3">
      <c r="P684341" s="83"/>
    </row>
    <row r="684342" spans="16:16" x14ac:dyDescent="0.3">
      <c r="P684342" s="83"/>
    </row>
    <row r="684343" spans="16:16" x14ac:dyDescent="0.3">
      <c r="P684343" s="83"/>
    </row>
    <row r="684344" spans="16:16" x14ac:dyDescent="0.3">
      <c r="P684344" s="83"/>
    </row>
    <row r="684345" spans="16:16" x14ac:dyDescent="0.3">
      <c r="P684345" s="83"/>
    </row>
    <row r="684346" spans="16:16" x14ac:dyDescent="0.3">
      <c r="P684346" s="83"/>
    </row>
    <row r="684347" spans="16:16" x14ac:dyDescent="0.3">
      <c r="P684347" s="83"/>
    </row>
    <row r="684348" spans="16:16" x14ac:dyDescent="0.3">
      <c r="P684348" s="83"/>
    </row>
    <row r="684349" spans="16:16" x14ac:dyDescent="0.3">
      <c r="P684349" s="83"/>
    </row>
    <row r="684350" spans="16:16" x14ac:dyDescent="0.3">
      <c r="P684350" s="83"/>
    </row>
    <row r="684351" spans="16:16" x14ac:dyDescent="0.3">
      <c r="P684351" s="83"/>
    </row>
    <row r="684352" spans="16:16" x14ac:dyDescent="0.3">
      <c r="P684352" s="83"/>
    </row>
    <row r="684353" spans="16:16" x14ac:dyDescent="0.3">
      <c r="P684353" s="83"/>
    </row>
    <row r="684354" spans="16:16" x14ac:dyDescent="0.3">
      <c r="P684354" s="83"/>
    </row>
    <row r="684355" spans="16:16" x14ac:dyDescent="0.3">
      <c r="P684355" s="83"/>
    </row>
    <row r="684356" spans="16:16" x14ac:dyDescent="0.3">
      <c r="P684356" s="83"/>
    </row>
    <row r="684357" spans="16:16" x14ac:dyDescent="0.3">
      <c r="P684357" s="83"/>
    </row>
    <row r="684358" spans="16:16" x14ac:dyDescent="0.3">
      <c r="P684358" s="83"/>
    </row>
    <row r="684359" spans="16:16" x14ac:dyDescent="0.3">
      <c r="P684359" s="83"/>
    </row>
    <row r="684360" spans="16:16" x14ac:dyDescent="0.3">
      <c r="P684360" s="83"/>
    </row>
    <row r="684361" spans="16:16" x14ac:dyDescent="0.3">
      <c r="P684361" s="83"/>
    </row>
    <row r="684362" spans="16:16" x14ac:dyDescent="0.3">
      <c r="P684362" s="83"/>
    </row>
    <row r="684363" spans="16:16" x14ac:dyDescent="0.3">
      <c r="P684363" s="83"/>
    </row>
    <row r="684364" spans="16:16" x14ac:dyDescent="0.3">
      <c r="P684364" s="83"/>
    </row>
    <row r="684365" spans="16:16" x14ac:dyDescent="0.3">
      <c r="P684365" s="83"/>
    </row>
    <row r="684366" spans="16:16" x14ac:dyDescent="0.3">
      <c r="P684366" s="83"/>
    </row>
    <row r="684367" spans="16:16" x14ac:dyDescent="0.3">
      <c r="P684367" s="83"/>
    </row>
    <row r="684368" spans="16:16" x14ac:dyDescent="0.3">
      <c r="P684368" s="83"/>
    </row>
    <row r="684369" spans="16:16" x14ac:dyDescent="0.3">
      <c r="P684369" s="83"/>
    </row>
    <row r="684370" spans="16:16" x14ac:dyDescent="0.3">
      <c r="P684370" s="83"/>
    </row>
    <row r="684371" spans="16:16" x14ac:dyDescent="0.3">
      <c r="P684371" s="83"/>
    </row>
    <row r="684372" spans="16:16" x14ac:dyDescent="0.3">
      <c r="P684372" s="83"/>
    </row>
    <row r="684373" spans="16:16" x14ac:dyDescent="0.3">
      <c r="P684373" s="83"/>
    </row>
    <row r="684374" spans="16:16" x14ac:dyDescent="0.3">
      <c r="P684374" s="83"/>
    </row>
    <row r="684375" spans="16:16" x14ac:dyDescent="0.3">
      <c r="P684375" s="83"/>
    </row>
    <row r="684376" spans="16:16" x14ac:dyDescent="0.3">
      <c r="P684376" s="83"/>
    </row>
    <row r="684377" spans="16:16" x14ac:dyDescent="0.3">
      <c r="P684377" s="83"/>
    </row>
    <row r="684378" spans="16:16" x14ac:dyDescent="0.3">
      <c r="P684378" s="83"/>
    </row>
    <row r="684379" spans="16:16" x14ac:dyDescent="0.3">
      <c r="P684379" s="83"/>
    </row>
    <row r="684380" spans="16:16" x14ac:dyDescent="0.3">
      <c r="P684380" s="83"/>
    </row>
    <row r="684381" spans="16:16" x14ac:dyDescent="0.3">
      <c r="P684381" s="83"/>
    </row>
    <row r="684382" spans="16:16" x14ac:dyDescent="0.3">
      <c r="P684382" s="83"/>
    </row>
    <row r="684383" spans="16:16" x14ac:dyDescent="0.3">
      <c r="P684383" s="83"/>
    </row>
    <row r="684384" spans="16:16" x14ac:dyDescent="0.3">
      <c r="P684384" s="83"/>
    </row>
    <row r="684385" spans="16:16" x14ac:dyDescent="0.3">
      <c r="P684385" s="83"/>
    </row>
    <row r="684386" spans="16:16" x14ac:dyDescent="0.3">
      <c r="P684386" s="83"/>
    </row>
    <row r="684387" spans="16:16" x14ac:dyDescent="0.3">
      <c r="P684387" s="83"/>
    </row>
    <row r="684388" spans="16:16" x14ac:dyDescent="0.3">
      <c r="P684388" s="83"/>
    </row>
    <row r="684389" spans="16:16" x14ac:dyDescent="0.3">
      <c r="P684389" s="83"/>
    </row>
    <row r="684390" spans="16:16" x14ac:dyDescent="0.3">
      <c r="P684390" s="83"/>
    </row>
    <row r="684391" spans="16:16" x14ac:dyDescent="0.3">
      <c r="P684391" s="83"/>
    </row>
    <row r="684392" spans="16:16" x14ac:dyDescent="0.3">
      <c r="P684392" s="83"/>
    </row>
    <row r="684393" spans="16:16" x14ac:dyDescent="0.3">
      <c r="P684393" s="83"/>
    </row>
    <row r="684394" spans="16:16" x14ac:dyDescent="0.3">
      <c r="P684394" s="83"/>
    </row>
    <row r="684395" spans="16:16" x14ac:dyDescent="0.3">
      <c r="P684395" s="83"/>
    </row>
    <row r="684396" spans="16:16" x14ac:dyDescent="0.3">
      <c r="P684396" s="83"/>
    </row>
    <row r="684397" spans="16:16" x14ac:dyDescent="0.3">
      <c r="P684397" s="83"/>
    </row>
    <row r="684398" spans="16:16" x14ac:dyDescent="0.3">
      <c r="P684398" s="83"/>
    </row>
    <row r="684399" spans="16:16" x14ac:dyDescent="0.3">
      <c r="P684399" s="83"/>
    </row>
    <row r="684400" spans="16:16" x14ac:dyDescent="0.3">
      <c r="P684400" s="83"/>
    </row>
    <row r="684401" spans="16:16" x14ac:dyDescent="0.3">
      <c r="P684401" s="83"/>
    </row>
    <row r="684402" spans="16:16" x14ac:dyDescent="0.3">
      <c r="P684402" s="83"/>
    </row>
    <row r="684403" spans="16:16" x14ac:dyDescent="0.3">
      <c r="P684403" s="83"/>
    </row>
    <row r="684404" spans="16:16" x14ac:dyDescent="0.3">
      <c r="P684404" s="83"/>
    </row>
    <row r="684405" spans="16:16" x14ac:dyDescent="0.3">
      <c r="P684405" s="83"/>
    </row>
    <row r="684406" spans="16:16" x14ac:dyDescent="0.3">
      <c r="P684406" s="83"/>
    </row>
    <row r="684407" spans="16:16" x14ac:dyDescent="0.3">
      <c r="P684407" s="83"/>
    </row>
    <row r="684408" spans="16:16" x14ac:dyDescent="0.3">
      <c r="P684408" s="83"/>
    </row>
    <row r="684409" spans="16:16" x14ac:dyDescent="0.3">
      <c r="P684409" s="83"/>
    </row>
    <row r="684410" spans="16:16" x14ac:dyDescent="0.3">
      <c r="P684410" s="83"/>
    </row>
    <row r="684411" spans="16:16" x14ac:dyDescent="0.3">
      <c r="P684411" s="83"/>
    </row>
    <row r="684412" spans="16:16" x14ac:dyDescent="0.3">
      <c r="P684412" s="83"/>
    </row>
    <row r="684413" spans="16:16" x14ac:dyDescent="0.3">
      <c r="P684413" s="83"/>
    </row>
    <row r="684414" spans="16:16" x14ac:dyDescent="0.3">
      <c r="P684414" s="83"/>
    </row>
    <row r="684415" spans="16:16" x14ac:dyDescent="0.3">
      <c r="P684415" s="83"/>
    </row>
    <row r="684416" spans="16:16" x14ac:dyDescent="0.3">
      <c r="P684416" s="83"/>
    </row>
    <row r="684417" spans="16:16" x14ac:dyDescent="0.3">
      <c r="P684417" s="83"/>
    </row>
    <row r="684418" spans="16:16" x14ac:dyDescent="0.3">
      <c r="P684418" s="83"/>
    </row>
    <row r="684419" spans="16:16" x14ac:dyDescent="0.3">
      <c r="P684419" s="83"/>
    </row>
    <row r="684420" spans="16:16" x14ac:dyDescent="0.3">
      <c r="P684420" s="83"/>
    </row>
    <row r="684421" spans="16:16" x14ac:dyDescent="0.3">
      <c r="P684421" s="83"/>
    </row>
    <row r="684422" spans="16:16" x14ac:dyDescent="0.3">
      <c r="P684422" s="83"/>
    </row>
    <row r="684423" spans="16:16" x14ac:dyDescent="0.3">
      <c r="P684423" s="83"/>
    </row>
    <row r="684424" spans="16:16" x14ac:dyDescent="0.3">
      <c r="P684424" s="83"/>
    </row>
    <row r="684425" spans="16:16" x14ac:dyDescent="0.3">
      <c r="P684425" s="83"/>
    </row>
    <row r="684426" spans="16:16" x14ac:dyDescent="0.3">
      <c r="P684426" s="83"/>
    </row>
    <row r="684427" spans="16:16" x14ac:dyDescent="0.3">
      <c r="P684427" s="83"/>
    </row>
    <row r="684428" spans="16:16" x14ac:dyDescent="0.3">
      <c r="P684428" s="83"/>
    </row>
    <row r="684429" spans="16:16" x14ac:dyDescent="0.3">
      <c r="P684429" s="83"/>
    </row>
    <row r="684430" spans="16:16" x14ac:dyDescent="0.3">
      <c r="P684430" s="83"/>
    </row>
    <row r="684431" spans="16:16" x14ac:dyDescent="0.3">
      <c r="P684431" s="83"/>
    </row>
    <row r="684432" spans="16:16" x14ac:dyDescent="0.3">
      <c r="P684432" s="83"/>
    </row>
    <row r="684433" spans="16:16" x14ac:dyDescent="0.3">
      <c r="P684433" s="83"/>
    </row>
    <row r="684434" spans="16:16" x14ac:dyDescent="0.3">
      <c r="P684434" s="83"/>
    </row>
    <row r="684435" spans="16:16" x14ac:dyDescent="0.3">
      <c r="P684435" s="83"/>
    </row>
    <row r="684436" spans="16:16" x14ac:dyDescent="0.3">
      <c r="P684436" s="83"/>
    </row>
    <row r="684437" spans="16:16" x14ac:dyDescent="0.3">
      <c r="P684437" s="83"/>
    </row>
    <row r="684438" spans="16:16" x14ac:dyDescent="0.3">
      <c r="P684438" s="83"/>
    </row>
    <row r="684439" spans="16:16" x14ac:dyDescent="0.3">
      <c r="P684439" s="83"/>
    </row>
    <row r="684440" spans="16:16" x14ac:dyDescent="0.3">
      <c r="P684440" s="83"/>
    </row>
    <row r="684441" spans="16:16" x14ac:dyDescent="0.3">
      <c r="P684441" s="83"/>
    </row>
    <row r="684442" spans="16:16" x14ac:dyDescent="0.3">
      <c r="P684442" s="83"/>
    </row>
    <row r="684443" spans="16:16" x14ac:dyDescent="0.3">
      <c r="P684443" s="83"/>
    </row>
    <row r="684444" spans="16:16" x14ac:dyDescent="0.3">
      <c r="P684444" s="83"/>
    </row>
    <row r="684445" spans="16:16" x14ac:dyDescent="0.3">
      <c r="P684445" s="83"/>
    </row>
    <row r="684446" spans="16:16" x14ac:dyDescent="0.3">
      <c r="P684446" s="83"/>
    </row>
    <row r="684447" spans="16:16" x14ac:dyDescent="0.3">
      <c r="P684447" s="83"/>
    </row>
    <row r="684448" spans="16:16" x14ac:dyDescent="0.3">
      <c r="P684448" s="83"/>
    </row>
    <row r="684449" spans="16:16" x14ac:dyDescent="0.3">
      <c r="P684449" s="83"/>
    </row>
    <row r="684450" spans="16:16" x14ac:dyDescent="0.3">
      <c r="P684450" s="83"/>
    </row>
    <row r="684451" spans="16:16" x14ac:dyDescent="0.3">
      <c r="P684451" s="83"/>
    </row>
    <row r="684452" spans="16:16" x14ac:dyDescent="0.3">
      <c r="P684452" s="83"/>
    </row>
    <row r="684453" spans="16:16" x14ac:dyDescent="0.3">
      <c r="P684453" s="83"/>
    </row>
    <row r="684454" spans="16:16" x14ac:dyDescent="0.3">
      <c r="P684454" s="83"/>
    </row>
    <row r="684455" spans="16:16" x14ac:dyDescent="0.3">
      <c r="P684455" s="83"/>
    </row>
    <row r="684456" spans="16:16" x14ac:dyDescent="0.3">
      <c r="P684456" s="83"/>
    </row>
    <row r="684457" spans="16:16" x14ac:dyDescent="0.3">
      <c r="P684457" s="83"/>
    </row>
    <row r="684458" spans="16:16" x14ac:dyDescent="0.3">
      <c r="P684458" s="83"/>
    </row>
    <row r="684459" spans="16:16" x14ac:dyDescent="0.3">
      <c r="P684459" s="83"/>
    </row>
    <row r="684460" spans="16:16" x14ac:dyDescent="0.3">
      <c r="P684460" s="83"/>
    </row>
    <row r="684461" spans="16:16" x14ac:dyDescent="0.3">
      <c r="P684461" s="83"/>
    </row>
    <row r="684462" spans="16:16" x14ac:dyDescent="0.3">
      <c r="P684462" s="83"/>
    </row>
    <row r="684463" spans="16:16" x14ac:dyDescent="0.3">
      <c r="P684463" s="83"/>
    </row>
    <row r="684464" spans="16:16" x14ac:dyDescent="0.3">
      <c r="P684464" s="83"/>
    </row>
    <row r="684465" spans="16:16" x14ac:dyDescent="0.3">
      <c r="P684465" s="83"/>
    </row>
    <row r="684466" spans="16:16" x14ac:dyDescent="0.3">
      <c r="P684466" s="83"/>
    </row>
    <row r="684467" spans="16:16" x14ac:dyDescent="0.3">
      <c r="P684467" s="83"/>
    </row>
    <row r="684468" spans="16:16" x14ac:dyDescent="0.3">
      <c r="P684468" s="83"/>
    </row>
    <row r="684469" spans="16:16" x14ac:dyDescent="0.3">
      <c r="P684469" s="83"/>
    </row>
    <row r="684470" spans="16:16" x14ac:dyDescent="0.3">
      <c r="P684470" s="83"/>
    </row>
    <row r="684471" spans="16:16" x14ac:dyDescent="0.3">
      <c r="P684471" s="83"/>
    </row>
    <row r="684472" spans="16:16" x14ac:dyDescent="0.3">
      <c r="P684472" s="83"/>
    </row>
    <row r="684473" spans="16:16" x14ac:dyDescent="0.3">
      <c r="P684473" s="83"/>
    </row>
    <row r="684474" spans="16:16" x14ac:dyDescent="0.3">
      <c r="P684474" s="83"/>
    </row>
    <row r="684475" spans="16:16" x14ac:dyDescent="0.3">
      <c r="P684475" s="83"/>
    </row>
    <row r="684476" spans="16:16" x14ac:dyDescent="0.3">
      <c r="P684476" s="83"/>
    </row>
    <row r="684477" spans="16:16" x14ac:dyDescent="0.3">
      <c r="P684477" s="83"/>
    </row>
    <row r="684478" spans="16:16" x14ac:dyDescent="0.3">
      <c r="P684478" s="83"/>
    </row>
    <row r="684479" spans="16:16" x14ac:dyDescent="0.3">
      <c r="P684479" s="83"/>
    </row>
    <row r="684480" spans="16:16" x14ac:dyDescent="0.3">
      <c r="P684480" s="83"/>
    </row>
    <row r="684481" spans="16:16" x14ac:dyDescent="0.3">
      <c r="P684481" s="83"/>
    </row>
    <row r="684482" spans="16:16" x14ac:dyDescent="0.3">
      <c r="P684482" s="83"/>
    </row>
    <row r="684483" spans="16:16" x14ac:dyDescent="0.3">
      <c r="P684483" s="83"/>
    </row>
    <row r="684484" spans="16:16" x14ac:dyDescent="0.3">
      <c r="P684484" s="83"/>
    </row>
    <row r="684485" spans="16:16" x14ac:dyDescent="0.3">
      <c r="P684485" s="83"/>
    </row>
    <row r="684486" spans="16:16" x14ac:dyDescent="0.3">
      <c r="P684486" s="83"/>
    </row>
    <row r="684487" spans="16:16" x14ac:dyDescent="0.3">
      <c r="P684487" s="83"/>
    </row>
    <row r="684488" spans="16:16" x14ac:dyDescent="0.3">
      <c r="P684488" s="83"/>
    </row>
    <row r="684489" spans="16:16" x14ac:dyDescent="0.3">
      <c r="P684489" s="83"/>
    </row>
    <row r="684490" spans="16:16" x14ac:dyDescent="0.3">
      <c r="P684490" s="83"/>
    </row>
    <row r="684491" spans="16:16" x14ac:dyDescent="0.3">
      <c r="P684491" s="83"/>
    </row>
    <row r="684492" spans="16:16" x14ac:dyDescent="0.3">
      <c r="P684492" s="83"/>
    </row>
    <row r="684493" spans="16:16" x14ac:dyDescent="0.3">
      <c r="P684493" s="83"/>
    </row>
    <row r="684494" spans="16:16" x14ac:dyDescent="0.3">
      <c r="P684494" s="83"/>
    </row>
    <row r="684495" spans="16:16" x14ac:dyDescent="0.3">
      <c r="P684495" s="83"/>
    </row>
    <row r="684496" spans="16:16" x14ac:dyDescent="0.3">
      <c r="P684496" s="83"/>
    </row>
    <row r="684497" spans="16:16" x14ac:dyDescent="0.3">
      <c r="P684497" s="83"/>
    </row>
    <row r="684498" spans="16:16" x14ac:dyDescent="0.3">
      <c r="P684498" s="83"/>
    </row>
    <row r="684499" spans="16:16" x14ac:dyDescent="0.3">
      <c r="P684499" s="83"/>
    </row>
    <row r="684500" spans="16:16" x14ac:dyDescent="0.3">
      <c r="P684500" s="83"/>
    </row>
    <row r="684501" spans="16:16" x14ac:dyDescent="0.3">
      <c r="P684501" s="83"/>
    </row>
    <row r="684502" spans="16:16" x14ac:dyDescent="0.3">
      <c r="P684502" s="83"/>
    </row>
    <row r="684503" spans="16:16" x14ac:dyDescent="0.3">
      <c r="P684503" s="83"/>
    </row>
    <row r="684504" spans="16:16" x14ac:dyDescent="0.3">
      <c r="P684504" s="83"/>
    </row>
    <row r="684505" spans="16:16" x14ac:dyDescent="0.3">
      <c r="P684505" s="83"/>
    </row>
    <row r="684506" spans="16:16" x14ac:dyDescent="0.3">
      <c r="P684506" s="83"/>
    </row>
    <row r="684507" spans="16:16" x14ac:dyDescent="0.3">
      <c r="P684507" s="83"/>
    </row>
    <row r="684508" spans="16:16" x14ac:dyDescent="0.3">
      <c r="P684508" s="83"/>
    </row>
    <row r="684509" spans="16:16" x14ac:dyDescent="0.3">
      <c r="P684509" s="83"/>
    </row>
    <row r="684510" spans="16:16" x14ac:dyDescent="0.3">
      <c r="P684510" s="83"/>
    </row>
    <row r="684511" spans="16:16" x14ac:dyDescent="0.3">
      <c r="P684511" s="83"/>
    </row>
    <row r="684512" spans="16:16" x14ac:dyDescent="0.3">
      <c r="P684512" s="83"/>
    </row>
    <row r="684513" spans="16:16" x14ac:dyDescent="0.3">
      <c r="P684513" s="83"/>
    </row>
    <row r="684514" spans="16:16" x14ac:dyDescent="0.3">
      <c r="P684514" s="83"/>
    </row>
    <row r="684515" spans="16:16" x14ac:dyDescent="0.3">
      <c r="P684515" s="83"/>
    </row>
    <row r="684516" spans="16:16" x14ac:dyDescent="0.3">
      <c r="P684516" s="83"/>
    </row>
    <row r="684517" spans="16:16" x14ac:dyDescent="0.3">
      <c r="P684517" s="83"/>
    </row>
    <row r="684518" spans="16:16" x14ac:dyDescent="0.3">
      <c r="P684518" s="83"/>
    </row>
    <row r="684519" spans="16:16" x14ac:dyDescent="0.3">
      <c r="P684519" s="83"/>
    </row>
    <row r="684520" spans="16:16" x14ac:dyDescent="0.3">
      <c r="P684520" s="83"/>
    </row>
    <row r="684521" spans="16:16" x14ac:dyDescent="0.3">
      <c r="P684521" s="83"/>
    </row>
    <row r="684522" spans="16:16" x14ac:dyDescent="0.3">
      <c r="P684522" s="83"/>
    </row>
    <row r="684523" spans="16:16" x14ac:dyDescent="0.3">
      <c r="P684523" s="83"/>
    </row>
    <row r="684524" spans="16:16" x14ac:dyDescent="0.3">
      <c r="P684524" s="83"/>
    </row>
    <row r="684525" spans="16:16" x14ac:dyDescent="0.3">
      <c r="P684525" s="83"/>
    </row>
    <row r="684526" spans="16:16" x14ac:dyDescent="0.3">
      <c r="P684526" s="83"/>
    </row>
    <row r="684527" spans="16:16" x14ac:dyDescent="0.3">
      <c r="P684527" s="83"/>
    </row>
    <row r="684528" spans="16:16" x14ac:dyDescent="0.3">
      <c r="P684528" s="83"/>
    </row>
    <row r="684529" spans="16:16" x14ac:dyDescent="0.3">
      <c r="P684529" s="83"/>
    </row>
    <row r="684530" spans="16:16" x14ac:dyDescent="0.3">
      <c r="P684530" s="83"/>
    </row>
    <row r="684531" spans="16:16" x14ac:dyDescent="0.3">
      <c r="P684531" s="83"/>
    </row>
    <row r="684532" spans="16:16" x14ac:dyDescent="0.3">
      <c r="P684532" s="83"/>
    </row>
    <row r="684533" spans="16:16" x14ac:dyDescent="0.3">
      <c r="P684533" s="83"/>
    </row>
    <row r="684534" spans="16:16" x14ac:dyDescent="0.3">
      <c r="P684534" s="83"/>
    </row>
    <row r="684535" spans="16:16" x14ac:dyDescent="0.3">
      <c r="P684535" s="83"/>
    </row>
    <row r="684536" spans="16:16" x14ac:dyDescent="0.3">
      <c r="P684536" s="83"/>
    </row>
    <row r="684537" spans="16:16" x14ac:dyDescent="0.3">
      <c r="P684537" s="83"/>
    </row>
    <row r="684538" spans="16:16" x14ac:dyDescent="0.3">
      <c r="P684538" s="83"/>
    </row>
    <row r="684539" spans="16:16" x14ac:dyDescent="0.3">
      <c r="P684539" s="83"/>
    </row>
    <row r="684540" spans="16:16" x14ac:dyDescent="0.3">
      <c r="P684540" s="83"/>
    </row>
    <row r="684541" spans="16:16" x14ac:dyDescent="0.3">
      <c r="P684541" s="83"/>
    </row>
    <row r="684542" spans="16:16" x14ac:dyDescent="0.3">
      <c r="P684542" s="83"/>
    </row>
    <row r="684543" spans="16:16" x14ac:dyDescent="0.3">
      <c r="P684543" s="83"/>
    </row>
    <row r="684544" spans="16:16" x14ac:dyDescent="0.3">
      <c r="P684544" s="83"/>
    </row>
    <row r="684545" spans="16:16" x14ac:dyDescent="0.3">
      <c r="P684545" s="83"/>
    </row>
    <row r="684546" spans="16:16" x14ac:dyDescent="0.3">
      <c r="P684546" s="83"/>
    </row>
    <row r="684547" spans="16:16" x14ac:dyDescent="0.3">
      <c r="P684547" s="83"/>
    </row>
    <row r="684548" spans="16:16" x14ac:dyDescent="0.3">
      <c r="P684548" s="83"/>
    </row>
    <row r="684549" spans="16:16" x14ac:dyDescent="0.3">
      <c r="P684549" s="83"/>
    </row>
    <row r="684550" spans="16:16" x14ac:dyDescent="0.3">
      <c r="P684550" s="83"/>
    </row>
    <row r="684551" spans="16:16" x14ac:dyDescent="0.3">
      <c r="P684551" s="83"/>
    </row>
    <row r="684552" spans="16:16" x14ac:dyDescent="0.3">
      <c r="P684552" s="83"/>
    </row>
    <row r="684553" spans="16:16" x14ac:dyDescent="0.3">
      <c r="P684553" s="83"/>
    </row>
    <row r="684554" spans="16:16" x14ac:dyDescent="0.3">
      <c r="P684554" s="83"/>
    </row>
    <row r="684555" spans="16:16" x14ac:dyDescent="0.3">
      <c r="P684555" s="83"/>
    </row>
    <row r="684556" spans="16:16" x14ac:dyDescent="0.3">
      <c r="P684556" s="83"/>
    </row>
    <row r="684557" spans="16:16" x14ac:dyDescent="0.3">
      <c r="P684557" s="83"/>
    </row>
    <row r="684558" spans="16:16" x14ac:dyDescent="0.3">
      <c r="P684558" s="83"/>
    </row>
    <row r="684559" spans="16:16" x14ac:dyDescent="0.3">
      <c r="P684559" s="83"/>
    </row>
    <row r="684560" spans="16:16" x14ac:dyDescent="0.3">
      <c r="P684560" s="83"/>
    </row>
    <row r="684561" spans="16:16" x14ac:dyDescent="0.3">
      <c r="P684561" s="83"/>
    </row>
    <row r="684562" spans="16:16" x14ac:dyDescent="0.3">
      <c r="P684562" s="83"/>
    </row>
    <row r="684563" spans="16:16" x14ac:dyDescent="0.3">
      <c r="P684563" s="83"/>
    </row>
    <row r="684564" spans="16:16" x14ac:dyDescent="0.3">
      <c r="P684564" s="83"/>
    </row>
    <row r="684565" spans="16:16" x14ac:dyDescent="0.3">
      <c r="P684565" s="83"/>
    </row>
    <row r="684566" spans="16:16" x14ac:dyDescent="0.3">
      <c r="P684566" s="83"/>
    </row>
    <row r="684567" spans="16:16" x14ac:dyDescent="0.3">
      <c r="P684567" s="83"/>
    </row>
    <row r="684568" spans="16:16" x14ac:dyDescent="0.3">
      <c r="P684568" s="83"/>
    </row>
    <row r="684569" spans="16:16" x14ac:dyDescent="0.3">
      <c r="P684569" s="83"/>
    </row>
    <row r="684570" spans="16:16" x14ac:dyDescent="0.3">
      <c r="P684570" s="83"/>
    </row>
    <row r="684571" spans="16:16" x14ac:dyDescent="0.3">
      <c r="P684571" s="83"/>
    </row>
    <row r="684572" spans="16:16" x14ac:dyDescent="0.3">
      <c r="P684572" s="83"/>
    </row>
    <row r="684573" spans="16:16" x14ac:dyDescent="0.3">
      <c r="P684573" s="83"/>
    </row>
    <row r="684574" spans="16:16" x14ac:dyDescent="0.3">
      <c r="P684574" s="83"/>
    </row>
    <row r="684575" spans="16:16" x14ac:dyDescent="0.3">
      <c r="P684575" s="83"/>
    </row>
    <row r="684576" spans="16:16" x14ac:dyDescent="0.3">
      <c r="P684576" s="83"/>
    </row>
    <row r="684577" spans="16:16" x14ac:dyDescent="0.3">
      <c r="P684577" s="83"/>
    </row>
    <row r="684578" spans="16:16" x14ac:dyDescent="0.3">
      <c r="P684578" s="83"/>
    </row>
    <row r="684579" spans="16:16" x14ac:dyDescent="0.3">
      <c r="P684579" s="83"/>
    </row>
    <row r="684580" spans="16:16" x14ac:dyDescent="0.3">
      <c r="P684580" s="83"/>
    </row>
    <row r="684581" spans="16:16" x14ac:dyDescent="0.3">
      <c r="P684581" s="83"/>
    </row>
    <row r="684582" spans="16:16" x14ac:dyDescent="0.3">
      <c r="P684582" s="83"/>
    </row>
    <row r="684583" spans="16:16" x14ac:dyDescent="0.3">
      <c r="P684583" s="83"/>
    </row>
    <row r="684584" spans="16:16" x14ac:dyDescent="0.3">
      <c r="P684584" s="83"/>
    </row>
    <row r="684585" spans="16:16" x14ac:dyDescent="0.3">
      <c r="P684585" s="83"/>
    </row>
    <row r="684586" spans="16:16" x14ac:dyDescent="0.3">
      <c r="P684586" s="83"/>
    </row>
    <row r="684587" spans="16:16" x14ac:dyDescent="0.3">
      <c r="P684587" s="83"/>
    </row>
    <row r="684588" spans="16:16" x14ac:dyDescent="0.3">
      <c r="P684588" s="83"/>
    </row>
    <row r="684589" spans="16:16" x14ac:dyDescent="0.3">
      <c r="P684589" s="83"/>
    </row>
    <row r="684590" spans="16:16" x14ac:dyDescent="0.3">
      <c r="P684590" s="83"/>
    </row>
    <row r="684591" spans="16:16" x14ac:dyDescent="0.3">
      <c r="P684591" s="83"/>
    </row>
    <row r="684592" spans="16:16" x14ac:dyDescent="0.3">
      <c r="P684592" s="83"/>
    </row>
    <row r="684593" spans="16:16" x14ac:dyDescent="0.3">
      <c r="P684593" s="83"/>
    </row>
    <row r="684594" spans="16:16" x14ac:dyDescent="0.3">
      <c r="P684594" s="83"/>
    </row>
    <row r="684595" spans="16:16" x14ac:dyDescent="0.3">
      <c r="P684595" s="83"/>
    </row>
    <row r="684596" spans="16:16" x14ac:dyDescent="0.3">
      <c r="P684596" s="83"/>
    </row>
    <row r="684597" spans="16:16" x14ac:dyDescent="0.3">
      <c r="P684597" s="83"/>
    </row>
    <row r="684598" spans="16:16" x14ac:dyDescent="0.3">
      <c r="P684598" s="83"/>
    </row>
    <row r="684599" spans="16:16" x14ac:dyDescent="0.3">
      <c r="P684599" s="83"/>
    </row>
    <row r="684600" spans="16:16" x14ac:dyDescent="0.3">
      <c r="P684600" s="83"/>
    </row>
    <row r="684601" spans="16:16" x14ac:dyDescent="0.3">
      <c r="P684601" s="83"/>
    </row>
    <row r="684602" spans="16:16" x14ac:dyDescent="0.3">
      <c r="P684602" s="83"/>
    </row>
    <row r="684603" spans="16:16" x14ac:dyDescent="0.3">
      <c r="P684603" s="83"/>
    </row>
    <row r="684604" spans="16:16" x14ac:dyDescent="0.3">
      <c r="P684604" s="83"/>
    </row>
    <row r="684605" spans="16:16" x14ac:dyDescent="0.3">
      <c r="P684605" s="83"/>
    </row>
    <row r="684606" spans="16:16" x14ac:dyDescent="0.3">
      <c r="P684606" s="83"/>
    </row>
    <row r="684607" spans="16:16" x14ac:dyDescent="0.3">
      <c r="P684607" s="83"/>
    </row>
    <row r="684608" spans="16:16" x14ac:dyDescent="0.3">
      <c r="P684608" s="83"/>
    </row>
    <row r="684609" spans="16:16" x14ac:dyDescent="0.3">
      <c r="P684609" s="83"/>
    </row>
    <row r="684610" spans="16:16" x14ac:dyDescent="0.3">
      <c r="P684610" s="83"/>
    </row>
    <row r="684611" spans="16:16" x14ac:dyDescent="0.3">
      <c r="P684611" s="83"/>
    </row>
    <row r="684612" spans="16:16" x14ac:dyDescent="0.3">
      <c r="P684612" s="83"/>
    </row>
    <row r="684613" spans="16:16" x14ac:dyDescent="0.3">
      <c r="P684613" s="83"/>
    </row>
    <row r="684614" spans="16:16" x14ac:dyDescent="0.3">
      <c r="P684614" s="83"/>
    </row>
    <row r="684615" spans="16:16" x14ac:dyDescent="0.3">
      <c r="P684615" s="83"/>
    </row>
    <row r="684616" spans="16:16" x14ac:dyDescent="0.3">
      <c r="P684616" s="83"/>
    </row>
    <row r="684617" spans="16:16" x14ac:dyDescent="0.3">
      <c r="P684617" s="83"/>
    </row>
    <row r="684618" spans="16:16" x14ac:dyDescent="0.3">
      <c r="P684618" s="83"/>
    </row>
    <row r="684619" spans="16:16" x14ac:dyDescent="0.3">
      <c r="P684619" s="83"/>
    </row>
    <row r="684620" spans="16:16" x14ac:dyDescent="0.3">
      <c r="P684620" s="83"/>
    </row>
    <row r="684621" spans="16:16" x14ac:dyDescent="0.3">
      <c r="P684621" s="83"/>
    </row>
    <row r="684622" spans="16:16" x14ac:dyDescent="0.3">
      <c r="P684622" s="83"/>
    </row>
    <row r="684623" spans="16:16" x14ac:dyDescent="0.3">
      <c r="P684623" s="83"/>
    </row>
    <row r="684624" spans="16:16" x14ac:dyDescent="0.3">
      <c r="P684624" s="83"/>
    </row>
    <row r="684625" spans="16:16" x14ac:dyDescent="0.3">
      <c r="P684625" s="83"/>
    </row>
    <row r="684626" spans="16:16" x14ac:dyDescent="0.3">
      <c r="P684626" s="83"/>
    </row>
    <row r="684627" spans="16:16" x14ac:dyDescent="0.3">
      <c r="P684627" s="83"/>
    </row>
    <row r="684628" spans="16:16" x14ac:dyDescent="0.3">
      <c r="P684628" s="83"/>
    </row>
    <row r="684629" spans="16:16" x14ac:dyDescent="0.3">
      <c r="P684629" s="83"/>
    </row>
    <row r="684630" spans="16:16" x14ac:dyDescent="0.3">
      <c r="P684630" s="83"/>
    </row>
    <row r="684631" spans="16:16" x14ac:dyDescent="0.3">
      <c r="P684631" s="83"/>
    </row>
    <row r="684632" spans="16:16" x14ac:dyDescent="0.3">
      <c r="P684632" s="83"/>
    </row>
    <row r="684633" spans="16:16" x14ac:dyDescent="0.3">
      <c r="P684633" s="83"/>
    </row>
    <row r="684634" spans="16:16" x14ac:dyDescent="0.3">
      <c r="P684634" s="83"/>
    </row>
    <row r="684635" spans="16:16" x14ac:dyDescent="0.3">
      <c r="P684635" s="83"/>
    </row>
    <row r="684636" spans="16:16" x14ac:dyDescent="0.3">
      <c r="P684636" s="83"/>
    </row>
    <row r="684637" spans="16:16" x14ac:dyDescent="0.3">
      <c r="P684637" s="83"/>
    </row>
    <row r="684638" spans="16:16" x14ac:dyDescent="0.3">
      <c r="P684638" s="83"/>
    </row>
    <row r="684639" spans="16:16" x14ac:dyDescent="0.3">
      <c r="P684639" s="83"/>
    </row>
    <row r="684640" spans="16:16" x14ac:dyDescent="0.3">
      <c r="P684640" s="83"/>
    </row>
    <row r="684641" spans="16:16" x14ac:dyDescent="0.3">
      <c r="P684641" s="83"/>
    </row>
    <row r="684642" spans="16:16" x14ac:dyDescent="0.3">
      <c r="P684642" s="83"/>
    </row>
    <row r="684643" spans="16:16" x14ac:dyDescent="0.3">
      <c r="P684643" s="83"/>
    </row>
    <row r="684644" spans="16:16" x14ac:dyDescent="0.3">
      <c r="P684644" s="83"/>
    </row>
    <row r="684645" spans="16:16" x14ac:dyDescent="0.3">
      <c r="P684645" s="83"/>
    </row>
    <row r="684646" spans="16:16" x14ac:dyDescent="0.3">
      <c r="P684646" s="83"/>
    </row>
    <row r="684647" spans="16:16" x14ac:dyDescent="0.3">
      <c r="P684647" s="83"/>
    </row>
    <row r="684648" spans="16:16" x14ac:dyDescent="0.3">
      <c r="P684648" s="83"/>
    </row>
    <row r="684649" spans="16:16" x14ac:dyDescent="0.3">
      <c r="P684649" s="83"/>
    </row>
    <row r="684650" spans="16:16" x14ac:dyDescent="0.3">
      <c r="P684650" s="83"/>
    </row>
    <row r="684651" spans="16:16" x14ac:dyDescent="0.3">
      <c r="P684651" s="83"/>
    </row>
    <row r="684652" spans="16:16" x14ac:dyDescent="0.3">
      <c r="P684652" s="83"/>
    </row>
    <row r="684653" spans="16:16" x14ac:dyDescent="0.3">
      <c r="P684653" s="83"/>
    </row>
    <row r="684654" spans="16:16" x14ac:dyDescent="0.3">
      <c r="P684654" s="83"/>
    </row>
    <row r="684655" spans="16:16" x14ac:dyDescent="0.3">
      <c r="P684655" s="83"/>
    </row>
    <row r="684656" spans="16:16" x14ac:dyDescent="0.3">
      <c r="P684656" s="83"/>
    </row>
    <row r="684657" spans="16:16" x14ac:dyDescent="0.3">
      <c r="P684657" s="83"/>
    </row>
    <row r="684658" spans="16:16" x14ac:dyDescent="0.3">
      <c r="P684658" s="83"/>
    </row>
    <row r="684659" spans="16:16" x14ac:dyDescent="0.3">
      <c r="P684659" s="83"/>
    </row>
    <row r="684660" spans="16:16" x14ac:dyDescent="0.3">
      <c r="P684660" s="83"/>
    </row>
    <row r="684661" spans="16:16" x14ac:dyDescent="0.3">
      <c r="P684661" s="83"/>
    </row>
    <row r="684662" spans="16:16" x14ac:dyDescent="0.3">
      <c r="P684662" s="83"/>
    </row>
    <row r="684663" spans="16:16" x14ac:dyDescent="0.3">
      <c r="P684663" s="83"/>
    </row>
    <row r="684664" spans="16:16" x14ac:dyDescent="0.3">
      <c r="P684664" s="83"/>
    </row>
    <row r="684665" spans="16:16" x14ac:dyDescent="0.3">
      <c r="P684665" s="83"/>
    </row>
    <row r="684666" spans="16:16" x14ac:dyDescent="0.3">
      <c r="P684666" s="83"/>
    </row>
    <row r="684667" spans="16:16" x14ac:dyDescent="0.3">
      <c r="P684667" s="83"/>
    </row>
    <row r="684668" spans="16:16" x14ac:dyDescent="0.3">
      <c r="P684668" s="83"/>
    </row>
    <row r="684669" spans="16:16" x14ac:dyDescent="0.3">
      <c r="P684669" s="83"/>
    </row>
    <row r="684670" spans="16:16" x14ac:dyDescent="0.3">
      <c r="P684670" s="83"/>
    </row>
    <row r="684671" spans="16:16" x14ac:dyDescent="0.3">
      <c r="P684671" s="83"/>
    </row>
    <row r="684672" spans="16:16" x14ac:dyDescent="0.3">
      <c r="P684672" s="83"/>
    </row>
    <row r="684673" spans="16:16" x14ac:dyDescent="0.3">
      <c r="P684673" s="83"/>
    </row>
    <row r="684674" spans="16:16" x14ac:dyDescent="0.3">
      <c r="P684674" s="83"/>
    </row>
    <row r="684675" spans="16:16" x14ac:dyDescent="0.3">
      <c r="P684675" s="83"/>
    </row>
    <row r="684676" spans="16:16" x14ac:dyDescent="0.3">
      <c r="P684676" s="83"/>
    </row>
    <row r="684677" spans="16:16" x14ac:dyDescent="0.3">
      <c r="P684677" s="83"/>
    </row>
    <row r="684678" spans="16:16" x14ac:dyDescent="0.3">
      <c r="P684678" s="83"/>
    </row>
    <row r="684679" spans="16:16" x14ac:dyDescent="0.3">
      <c r="P684679" s="83"/>
    </row>
    <row r="684680" spans="16:16" x14ac:dyDescent="0.3">
      <c r="P684680" s="83"/>
    </row>
    <row r="684681" spans="16:16" x14ac:dyDescent="0.3">
      <c r="P684681" s="83"/>
    </row>
    <row r="684682" spans="16:16" x14ac:dyDescent="0.3">
      <c r="P684682" s="83"/>
    </row>
    <row r="684683" spans="16:16" x14ac:dyDescent="0.3">
      <c r="P684683" s="83"/>
    </row>
    <row r="684684" spans="16:16" x14ac:dyDescent="0.3">
      <c r="P684684" s="83"/>
    </row>
    <row r="684685" spans="16:16" x14ac:dyDescent="0.3">
      <c r="P684685" s="83"/>
    </row>
    <row r="684686" spans="16:16" x14ac:dyDescent="0.3">
      <c r="P684686" s="83"/>
    </row>
    <row r="684687" spans="16:16" x14ac:dyDescent="0.3">
      <c r="P684687" s="83"/>
    </row>
    <row r="684688" spans="16:16" x14ac:dyDescent="0.3">
      <c r="P684688" s="83"/>
    </row>
    <row r="684689" spans="16:16" x14ac:dyDescent="0.3">
      <c r="P684689" s="83"/>
    </row>
    <row r="684690" spans="16:16" x14ac:dyDescent="0.3">
      <c r="P684690" s="83"/>
    </row>
    <row r="684691" spans="16:16" x14ac:dyDescent="0.3">
      <c r="P684691" s="83"/>
    </row>
    <row r="684692" spans="16:16" x14ac:dyDescent="0.3">
      <c r="P684692" s="83"/>
    </row>
    <row r="684693" spans="16:16" x14ac:dyDescent="0.3">
      <c r="P684693" s="83"/>
    </row>
    <row r="684694" spans="16:16" x14ac:dyDescent="0.3">
      <c r="P684694" s="83"/>
    </row>
    <row r="684695" spans="16:16" x14ac:dyDescent="0.3">
      <c r="P684695" s="83"/>
    </row>
    <row r="684696" spans="16:16" x14ac:dyDescent="0.3">
      <c r="P684696" s="83"/>
    </row>
    <row r="684697" spans="16:16" x14ac:dyDescent="0.3">
      <c r="P684697" s="83"/>
    </row>
    <row r="684698" spans="16:16" x14ac:dyDescent="0.3">
      <c r="P684698" s="83"/>
    </row>
    <row r="684699" spans="16:16" x14ac:dyDescent="0.3">
      <c r="P684699" s="83"/>
    </row>
    <row r="684700" spans="16:16" x14ac:dyDescent="0.3">
      <c r="P684700" s="83"/>
    </row>
    <row r="684701" spans="16:16" x14ac:dyDescent="0.3">
      <c r="P684701" s="83"/>
    </row>
    <row r="684702" spans="16:16" x14ac:dyDescent="0.3">
      <c r="P684702" s="83"/>
    </row>
    <row r="684703" spans="16:16" x14ac:dyDescent="0.3">
      <c r="P684703" s="83"/>
    </row>
    <row r="684704" spans="16:16" x14ac:dyDescent="0.3">
      <c r="P684704" s="83"/>
    </row>
    <row r="684705" spans="16:16" x14ac:dyDescent="0.3">
      <c r="P684705" s="83"/>
    </row>
    <row r="684706" spans="16:16" x14ac:dyDescent="0.3">
      <c r="P684706" s="83"/>
    </row>
    <row r="684707" spans="16:16" x14ac:dyDescent="0.3">
      <c r="P684707" s="83"/>
    </row>
    <row r="684708" spans="16:16" x14ac:dyDescent="0.3">
      <c r="P684708" s="83"/>
    </row>
    <row r="684709" spans="16:16" x14ac:dyDescent="0.3">
      <c r="P684709" s="83"/>
    </row>
    <row r="684710" spans="16:16" x14ac:dyDescent="0.3">
      <c r="P684710" s="83"/>
    </row>
    <row r="684711" spans="16:16" x14ac:dyDescent="0.3">
      <c r="P684711" s="83"/>
    </row>
    <row r="684712" spans="16:16" x14ac:dyDescent="0.3">
      <c r="P684712" s="83"/>
    </row>
    <row r="684713" spans="16:16" x14ac:dyDescent="0.3">
      <c r="P684713" s="83"/>
    </row>
    <row r="684714" spans="16:16" x14ac:dyDescent="0.3">
      <c r="P684714" s="83"/>
    </row>
    <row r="684715" spans="16:16" x14ac:dyDescent="0.3">
      <c r="P684715" s="83"/>
    </row>
    <row r="684716" spans="16:16" x14ac:dyDescent="0.3">
      <c r="P684716" s="83"/>
    </row>
    <row r="684717" spans="16:16" x14ac:dyDescent="0.3">
      <c r="P684717" s="83"/>
    </row>
    <row r="684718" spans="16:16" x14ac:dyDescent="0.3">
      <c r="P684718" s="83"/>
    </row>
    <row r="684719" spans="16:16" x14ac:dyDescent="0.3">
      <c r="P684719" s="83"/>
    </row>
    <row r="684720" spans="16:16" x14ac:dyDescent="0.3">
      <c r="P684720" s="83"/>
    </row>
    <row r="684721" spans="16:16" x14ac:dyDescent="0.3">
      <c r="P684721" s="83"/>
    </row>
    <row r="684722" spans="16:16" x14ac:dyDescent="0.3">
      <c r="P684722" s="83"/>
    </row>
    <row r="684723" spans="16:16" x14ac:dyDescent="0.3">
      <c r="P684723" s="83"/>
    </row>
    <row r="684724" spans="16:16" x14ac:dyDescent="0.3">
      <c r="P684724" s="83"/>
    </row>
    <row r="684725" spans="16:16" x14ac:dyDescent="0.3">
      <c r="P684725" s="83"/>
    </row>
    <row r="684726" spans="16:16" x14ac:dyDescent="0.3">
      <c r="P684726" s="83"/>
    </row>
    <row r="684727" spans="16:16" x14ac:dyDescent="0.3">
      <c r="P684727" s="83"/>
    </row>
    <row r="684728" spans="16:16" x14ac:dyDescent="0.3">
      <c r="P684728" s="83"/>
    </row>
    <row r="684729" spans="16:16" x14ac:dyDescent="0.3">
      <c r="P684729" s="83"/>
    </row>
    <row r="684730" spans="16:16" x14ac:dyDescent="0.3">
      <c r="P684730" s="83"/>
    </row>
    <row r="684731" spans="16:16" x14ac:dyDescent="0.3">
      <c r="P684731" s="83"/>
    </row>
    <row r="684732" spans="16:16" x14ac:dyDescent="0.3">
      <c r="P684732" s="83"/>
    </row>
    <row r="684733" spans="16:16" x14ac:dyDescent="0.3">
      <c r="P684733" s="83"/>
    </row>
    <row r="684734" spans="16:16" x14ac:dyDescent="0.3">
      <c r="P684734" s="83"/>
    </row>
    <row r="684735" spans="16:16" x14ac:dyDescent="0.3">
      <c r="P684735" s="83"/>
    </row>
    <row r="684736" spans="16:16" x14ac:dyDescent="0.3">
      <c r="P684736" s="83"/>
    </row>
    <row r="684737" spans="16:16" x14ac:dyDescent="0.3">
      <c r="P684737" s="83"/>
    </row>
    <row r="684738" spans="16:16" x14ac:dyDescent="0.3">
      <c r="P684738" s="83"/>
    </row>
    <row r="684739" spans="16:16" x14ac:dyDescent="0.3">
      <c r="P684739" s="83"/>
    </row>
    <row r="684740" spans="16:16" x14ac:dyDescent="0.3">
      <c r="P684740" s="83"/>
    </row>
    <row r="684741" spans="16:16" x14ac:dyDescent="0.3">
      <c r="P684741" s="83"/>
    </row>
    <row r="684742" spans="16:16" x14ac:dyDescent="0.3">
      <c r="P684742" s="83"/>
    </row>
    <row r="684743" spans="16:16" x14ac:dyDescent="0.3">
      <c r="P684743" s="83"/>
    </row>
    <row r="684744" spans="16:16" x14ac:dyDescent="0.3">
      <c r="P684744" s="83"/>
    </row>
    <row r="684745" spans="16:16" x14ac:dyDescent="0.3">
      <c r="P684745" s="83"/>
    </row>
    <row r="684746" spans="16:16" x14ac:dyDescent="0.3">
      <c r="P684746" s="83"/>
    </row>
    <row r="684747" spans="16:16" x14ac:dyDescent="0.3">
      <c r="P684747" s="83"/>
    </row>
    <row r="684748" spans="16:16" x14ac:dyDescent="0.3">
      <c r="P684748" s="83"/>
    </row>
    <row r="684749" spans="16:16" x14ac:dyDescent="0.3">
      <c r="P684749" s="83"/>
    </row>
    <row r="684750" spans="16:16" x14ac:dyDescent="0.3">
      <c r="P684750" s="83"/>
    </row>
    <row r="684751" spans="16:16" x14ac:dyDescent="0.3">
      <c r="P684751" s="83"/>
    </row>
    <row r="684752" spans="16:16" x14ac:dyDescent="0.3">
      <c r="P684752" s="83"/>
    </row>
    <row r="684753" spans="16:16" x14ac:dyDescent="0.3">
      <c r="P684753" s="83"/>
    </row>
    <row r="684754" spans="16:16" x14ac:dyDescent="0.3">
      <c r="P684754" s="83"/>
    </row>
    <row r="684755" spans="16:16" x14ac:dyDescent="0.3">
      <c r="P684755" s="83"/>
    </row>
    <row r="684756" spans="16:16" x14ac:dyDescent="0.3">
      <c r="P684756" s="83"/>
    </row>
    <row r="684757" spans="16:16" x14ac:dyDescent="0.3">
      <c r="P684757" s="83"/>
    </row>
    <row r="684758" spans="16:16" x14ac:dyDescent="0.3">
      <c r="P684758" s="83"/>
    </row>
    <row r="684759" spans="16:16" x14ac:dyDescent="0.3">
      <c r="P684759" s="83"/>
    </row>
    <row r="684760" spans="16:16" x14ac:dyDescent="0.3">
      <c r="P684760" s="83"/>
    </row>
    <row r="684761" spans="16:16" x14ac:dyDescent="0.3">
      <c r="P684761" s="83"/>
    </row>
    <row r="684762" spans="16:16" x14ac:dyDescent="0.3">
      <c r="P684762" s="83"/>
    </row>
    <row r="684763" spans="16:16" x14ac:dyDescent="0.3">
      <c r="P684763" s="83"/>
    </row>
    <row r="684764" spans="16:16" x14ac:dyDescent="0.3">
      <c r="P684764" s="83"/>
    </row>
    <row r="684765" spans="16:16" x14ac:dyDescent="0.3">
      <c r="P684765" s="83"/>
    </row>
    <row r="684766" spans="16:16" x14ac:dyDescent="0.3">
      <c r="P684766" s="83"/>
    </row>
    <row r="684767" spans="16:16" x14ac:dyDescent="0.3">
      <c r="P684767" s="83"/>
    </row>
    <row r="684768" spans="16:16" x14ac:dyDescent="0.3">
      <c r="P684768" s="83"/>
    </row>
    <row r="684769" spans="16:16" x14ac:dyDescent="0.3">
      <c r="P684769" s="83"/>
    </row>
    <row r="684770" spans="16:16" x14ac:dyDescent="0.3">
      <c r="P684770" s="83"/>
    </row>
    <row r="684771" spans="16:16" x14ac:dyDescent="0.3">
      <c r="P684771" s="83"/>
    </row>
    <row r="684772" spans="16:16" x14ac:dyDescent="0.3">
      <c r="P684772" s="83"/>
    </row>
    <row r="684773" spans="16:16" x14ac:dyDescent="0.3">
      <c r="P684773" s="83"/>
    </row>
    <row r="684774" spans="16:16" x14ac:dyDescent="0.3">
      <c r="P684774" s="83"/>
    </row>
    <row r="684775" spans="16:16" x14ac:dyDescent="0.3">
      <c r="P684775" s="83"/>
    </row>
    <row r="684776" spans="16:16" x14ac:dyDescent="0.3">
      <c r="P684776" s="83"/>
    </row>
    <row r="684777" spans="16:16" x14ac:dyDescent="0.3">
      <c r="P684777" s="83"/>
    </row>
    <row r="684778" spans="16:16" x14ac:dyDescent="0.3">
      <c r="P684778" s="83"/>
    </row>
    <row r="684779" spans="16:16" x14ac:dyDescent="0.3">
      <c r="P684779" s="83"/>
    </row>
    <row r="684780" spans="16:16" x14ac:dyDescent="0.3">
      <c r="P684780" s="83"/>
    </row>
    <row r="684781" spans="16:16" x14ac:dyDescent="0.3">
      <c r="P684781" s="83"/>
    </row>
    <row r="684782" spans="16:16" x14ac:dyDescent="0.3">
      <c r="P684782" s="83"/>
    </row>
    <row r="684783" spans="16:16" x14ac:dyDescent="0.3">
      <c r="P684783" s="83"/>
    </row>
    <row r="684784" spans="16:16" x14ac:dyDescent="0.3">
      <c r="P684784" s="83"/>
    </row>
    <row r="684785" spans="16:16" x14ac:dyDescent="0.3">
      <c r="P684785" s="83"/>
    </row>
    <row r="684786" spans="16:16" x14ac:dyDescent="0.3">
      <c r="P684786" s="83"/>
    </row>
    <row r="684787" spans="16:16" x14ac:dyDescent="0.3">
      <c r="P684787" s="83"/>
    </row>
    <row r="684788" spans="16:16" x14ac:dyDescent="0.3">
      <c r="P684788" s="83"/>
    </row>
    <row r="684789" spans="16:16" x14ac:dyDescent="0.3">
      <c r="P684789" s="83"/>
    </row>
    <row r="684790" spans="16:16" x14ac:dyDescent="0.3">
      <c r="P684790" s="83"/>
    </row>
    <row r="684791" spans="16:16" x14ac:dyDescent="0.3">
      <c r="P684791" s="83"/>
    </row>
    <row r="684792" spans="16:16" x14ac:dyDescent="0.3">
      <c r="P684792" s="83"/>
    </row>
    <row r="684793" spans="16:16" x14ac:dyDescent="0.3">
      <c r="P684793" s="83"/>
    </row>
    <row r="684794" spans="16:16" x14ac:dyDescent="0.3">
      <c r="P684794" s="83"/>
    </row>
    <row r="684795" spans="16:16" x14ac:dyDescent="0.3">
      <c r="P684795" s="83"/>
    </row>
    <row r="684796" spans="16:16" x14ac:dyDescent="0.3">
      <c r="P684796" s="83"/>
    </row>
    <row r="684797" spans="16:16" x14ac:dyDescent="0.3">
      <c r="P684797" s="83"/>
    </row>
    <row r="684798" spans="16:16" x14ac:dyDescent="0.3">
      <c r="P684798" s="83"/>
    </row>
    <row r="684799" spans="16:16" x14ac:dyDescent="0.3">
      <c r="P684799" s="83"/>
    </row>
    <row r="684800" spans="16:16" x14ac:dyDescent="0.3">
      <c r="P684800" s="83"/>
    </row>
    <row r="684801" spans="16:16" x14ac:dyDescent="0.3">
      <c r="P684801" s="83"/>
    </row>
    <row r="684802" spans="16:16" x14ac:dyDescent="0.3">
      <c r="P684802" s="83"/>
    </row>
    <row r="684803" spans="16:16" x14ac:dyDescent="0.3">
      <c r="P684803" s="83"/>
    </row>
    <row r="684804" spans="16:16" x14ac:dyDescent="0.3">
      <c r="P684804" s="83"/>
    </row>
    <row r="684805" spans="16:16" x14ac:dyDescent="0.3">
      <c r="P684805" s="83"/>
    </row>
    <row r="684806" spans="16:16" x14ac:dyDescent="0.3">
      <c r="P684806" s="83"/>
    </row>
    <row r="684807" spans="16:16" x14ac:dyDescent="0.3">
      <c r="P684807" s="83"/>
    </row>
    <row r="684808" spans="16:16" x14ac:dyDescent="0.3">
      <c r="P684808" s="83"/>
    </row>
    <row r="684809" spans="16:16" x14ac:dyDescent="0.3">
      <c r="P684809" s="83"/>
    </row>
    <row r="684810" spans="16:16" x14ac:dyDescent="0.3">
      <c r="P684810" s="83"/>
    </row>
    <row r="684811" spans="16:16" x14ac:dyDescent="0.3">
      <c r="P684811" s="83"/>
    </row>
    <row r="684812" spans="16:16" x14ac:dyDescent="0.3">
      <c r="P684812" s="83"/>
    </row>
    <row r="684813" spans="16:16" x14ac:dyDescent="0.3">
      <c r="P684813" s="83"/>
    </row>
    <row r="684814" spans="16:16" x14ac:dyDescent="0.3">
      <c r="P684814" s="83"/>
    </row>
    <row r="684815" spans="16:16" x14ac:dyDescent="0.3">
      <c r="P684815" s="83"/>
    </row>
    <row r="684816" spans="16:16" x14ac:dyDescent="0.3">
      <c r="P684816" s="83"/>
    </row>
    <row r="684817" spans="16:16" x14ac:dyDescent="0.3">
      <c r="P684817" s="83"/>
    </row>
    <row r="684818" spans="16:16" x14ac:dyDescent="0.3">
      <c r="P684818" s="83"/>
    </row>
    <row r="684819" spans="16:16" x14ac:dyDescent="0.3">
      <c r="P684819" s="83"/>
    </row>
    <row r="684820" spans="16:16" x14ac:dyDescent="0.3">
      <c r="P684820" s="83"/>
    </row>
    <row r="684821" spans="16:16" x14ac:dyDescent="0.3">
      <c r="P684821" s="83"/>
    </row>
    <row r="684822" spans="16:16" x14ac:dyDescent="0.3">
      <c r="P684822" s="83"/>
    </row>
    <row r="684823" spans="16:16" x14ac:dyDescent="0.3">
      <c r="P684823" s="83"/>
    </row>
    <row r="684824" spans="16:16" x14ac:dyDescent="0.3">
      <c r="P684824" s="83"/>
    </row>
    <row r="684825" spans="16:16" x14ac:dyDescent="0.3">
      <c r="P684825" s="83"/>
    </row>
    <row r="684826" spans="16:16" x14ac:dyDescent="0.3">
      <c r="P684826" s="83"/>
    </row>
    <row r="684827" spans="16:16" x14ac:dyDescent="0.3">
      <c r="P684827" s="83"/>
    </row>
    <row r="684828" spans="16:16" x14ac:dyDescent="0.3">
      <c r="P684828" s="83"/>
    </row>
    <row r="684829" spans="16:16" x14ac:dyDescent="0.3">
      <c r="P684829" s="83"/>
    </row>
    <row r="684830" spans="16:16" x14ac:dyDescent="0.3">
      <c r="P684830" s="83"/>
    </row>
    <row r="684831" spans="16:16" x14ac:dyDescent="0.3">
      <c r="P684831" s="83"/>
    </row>
    <row r="684832" spans="16:16" x14ac:dyDescent="0.3">
      <c r="P684832" s="83"/>
    </row>
    <row r="684833" spans="16:16" x14ac:dyDescent="0.3">
      <c r="P684833" s="83"/>
    </row>
    <row r="684834" spans="16:16" x14ac:dyDescent="0.3">
      <c r="P684834" s="83"/>
    </row>
    <row r="684835" spans="16:16" x14ac:dyDescent="0.3">
      <c r="P684835" s="83"/>
    </row>
    <row r="684836" spans="16:16" x14ac:dyDescent="0.3">
      <c r="P684836" s="83"/>
    </row>
    <row r="684837" spans="16:16" x14ac:dyDescent="0.3">
      <c r="P684837" s="83"/>
    </row>
    <row r="684838" spans="16:16" x14ac:dyDescent="0.3">
      <c r="P684838" s="83"/>
    </row>
    <row r="684839" spans="16:16" x14ac:dyDescent="0.3">
      <c r="P684839" s="83"/>
    </row>
    <row r="684840" spans="16:16" x14ac:dyDescent="0.3">
      <c r="P684840" s="83"/>
    </row>
    <row r="684841" spans="16:16" x14ac:dyDescent="0.3">
      <c r="P684841" s="83"/>
    </row>
    <row r="684842" spans="16:16" x14ac:dyDescent="0.3">
      <c r="P684842" s="83"/>
    </row>
    <row r="684843" spans="16:16" x14ac:dyDescent="0.3">
      <c r="P684843" s="83"/>
    </row>
    <row r="684844" spans="16:16" x14ac:dyDescent="0.3">
      <c r="P684844" s="83"/>
    </row>
    <row r="684845" spans="16:16" x14ac:dyDescent="0.3">
      <c r="P684845" s="83"/>
    </row>
    <row r="684846" spans="16:16" x14ac:dyDescent="0.3">
      <c r="P684846" s="83"/>
    </row>
    <row r="684847" spans="16:16" x14ac:dyDescent="0.3">
      <c r="P684847" s="83"/>
    </row>
    <row r="684848" spans="16:16" x14ac:dyDescent="0.3">
      <c r="P684848" s="83"/>
    </row>
    <row r="684849" spans="16:16" x14ac:dyDescent="0.3">
      <c r="P684849" s="83"/>
    </row>
    <row r="684850" spans="16:16" x14ac:dyDescent="0.3">
      <c r="P684850" s="83"/>
    </row>
    <row r="684851" spans="16:16" x14ac:dyDescent="0.3">
      <c r="P684851" s="83"/>
    </row>
    <row r="684852" spans="16:16" x14ac:dyDescent="0.3">
      <c r="P684852" s="83"/>
    </row>
    <row r="684853" spans="16:16" x14ac:dyDescent="0.3">
      <c r="P684853" s="83"/>
    </row>
    <row r="684854" spans="16:16" x14ac:dyDescent="0.3">
      <c r="P684854" s="83"/>
    </row>
    <row r="684855" spans="16:16" x14ac:dyDescent="0.3">
      <c r="P684855" s="83"/>
    </row>
    <row r="684856" spans="16:16" x14ac:dyDescent="0.3">
      <c r="P684856" s="83"/>
    </row>
    <row r="684857" spans="16:16" x14ac:dyDescent="0.3">
      <c r="P684857" s="83"/>
    </row>
    <row r="684858" spans="16:16" x14ac:dyDescent="0.3">
      <c r="P684858" s="83"/>
    </row>
    <row r="684859" spans="16:16" x14ac:dyDescent="0.3">
      <c r="P684859" s="83"/>
    </row>
    <row r="684860" spans="16:16" x14ac:dyDescent="0.3">
      <c r="P684860" s="83"/>
    </row>
    <row r="684861" spans="16:16" x14ac:dyDescent="0.3">
      <c r="P684861" s="83"/>
    </row>
    <row r="684862" spans="16:16" x14ac:dyDescent="0.3">
      <c r="P684862" s="83"/>
    </row>
    <row r="684863" spans="16:16" x14ac:dyDescent="0.3">
      <c r="P684863" s="83"/>
    </row>
    <row r="684864" spans="16:16" x14ac:dyDescent="0.3">
      <c r="P684864" s="83"/>
    </row>
    <row r="684865" spans="16:16" x14ac:dyDescent="0.3">
      <c r="P684865" s="83"/>
    </row>
    <row r="684866" spans="16:16" x14ac:dyDescent="0.3">
      <c r="P684866" s="83"/>
    </row>
    <row r="684867" spans="16:16" x14ac:dyDescent="0.3">
      <c r="P684867" s="83"/>
    </row>
    <row r="684868" spans="16:16" x14ac:dyDescent="0.3">
      <c r="P684868" s="83"/>
    </row>
    <row r="684869" spans="16:16" x14ac:dyDescent="0.3">
      <c r="P684869" s="83"/>
    </row>
    <row r="684870" spans="16:16" x14ac:dyDescent="0.3">
      <c r="P684870" s="83"/>
    </row>
    <row r="684871" spans="16:16" x14ac:dyDescent="0.3">
      <c r="P684871" s="83"/>
    </row>
    <row r="684872" spans="16:16" x14ac:dyDescent="0.3">
      <c r="P684872" s="83"/>
    </row>
    <row r="684873" spans="16:16" x14ac:dyDescent="0.3">
      <c r="P684873" s="83"/>
    </row>
    <row r="684874" spans="16:16" x14ac:dyDescent="0.3">
      <c r="P684874" s="83"/>
    </row>
    <row r="684875" spans="16:16" x14ac:dyDescent="0.3">
      <c r="P684875" s="83"/>
    </row>
    <row r="684876" spans="16:16" x14ac:dyDescent="0.3">
      <c r="P684876" s="83"/>
    </row>
    <row r="684877" spans="16:16" x14ac:dyDescent="0.3">
      <c r="P684877" s="83"/>
    </row>
    <row r="684878" spans="16:16" x14ac:dyDescent="0.3">
      <c r="P684878" s="83"/>
    </row>
    <row r="684879" spans="16:16" x14ac:dyDescent="0.3">
      <c r="P684879" s="83"/>
    </row>
    <row r="684880" spans="16:16" x14ac:dyDescent="0.3">
      <c r="P684880" s="83"/>
    </row>
    <row r="684881" spans="16:16" x14ac:dyDescent="0.3">
      <c r="P684881" s="83"/>
    </row>
    <row r="684882" spans="16:16" x14ac:dyDescent="0.3">
      <c r="P684882" s="83"/>
    </row>
    <row r="684883" spans="16:16" x14ac:dyDescent="0.3">
      <c r="P684883" s="83"/>
    </row>
    <row r="684884" spans="16:16" x14ac:dyDescent="0.3">
      <c r="P684884" s="83"/>
    </row>
    <row r="684885" spans="16:16" x14ac:dyDescent="0.3">
      <c r="P684885" s="83"/>
    </row>
    <row r="684886" spans="16:16" x14ac:dyDescent="0.3">
      <c r="P684886" s="83"/>
    </row>
    <row r="684887" spans="16:16" x14ac:dyDescent="0.3">
      <c r="P684887" s="83"/>
    </row>
    <row r="684888" spans="16:16" x14ac:dyDescent="0.3">
      <c r="P684888" s="83"/>
    </row>
    <row r="684889" spans="16:16" x14ac:dyDescent="0.3">
      <c r="P684889" s="83"/>
    </row>
    <row r="684890" spans="16:16" x14ac:dyDescent="0.3">
      <c r="P684890" s="83"/>
    </row>
    <row r="684891" spans="16:16" x14ac:dyDescent="0.3">
      <c r="P684891" s="83"/>
    </row>
    <row r="684892" spans="16:16" x14ac:dyDescent="0.3">
      <c r="P684892" s="83"/>
    </row>
    <row r="684893" spans="16:16" x14ac:dyDescent="0.3">
      <c r="P684893" s="83"/>
    </row>
    <row r="684894" spans="16:16" x14ac:dyDescent="0.3">
      <c r="P684894" s="83"/>
    </row>
    <row r="684895" spans="16:16" x14ac:dyDescent="0.3">
      <c r="P684895" s="83"/>
    </row>
    <row r="684896" spans="16:16" x14ac:dyDescent="0.3">
      <c r="P684896" s="83"/>
    </row>
    <row r="684897" spans="16:16" x14ac:dyDescent="0.3">
      <c r="P684897" s="83"/>
    </row>
    <row r="684898" spans="16:16" x14ac:dyDescent="0.3">
      <c r="P684898" s="83"/>
    </row>
    <row r="684899" spans="16:16" x14ac:dyDescent="0.3">
      <c r="P684899" s="83"/>
    </row>
    <row r="684900" spans="16:16" x14ac:dyDescent="0.3">
      <c r="P684900" s="83"/>
    </row>
    <row r="684901" spans="16:16" x14ac:dyDescent="0.3">
      <c r="P684901" s="83"/>
    </row>
    <row r="684902" spans="16:16" x14ac:dyDescent="0.3">
      <c r="P684902" s="83"/>
    </row>
    <row r="684903" spans="16:16" x14ac:dyDescent="0.3">
      <c r="P684903" s="83"/>
    </row>
    <row r="684904" spans="16:16" x14ac:dyDescent="0.3">
      <c r="P684904" s="83"/>
    </row>
    <row r="684905" spans="16:16" x14ac:dyDescent="0.3">
      <c r="P684905" s="83"/>
    </row>
    <row r="684906" spans="16:16" x14ac:dyDescent="0.3">
      <c r="P684906" s="83"/>
    </row>
    <row r="684907" spans="16:16" x14ac:dyDescent="0.3">
      <c r="P684907" s="83"/>
    </row>
    <row r="684908" spans="16:16" x14ac:dyDescent="0.3">
      <c r="P684908" s="83"/>
    </row>
    <row r="684909" spans="16:16" x14ac:dyDescent="0.3">
      <c r="P684909" s="83"/>
    </row>
    <row r="684910" spans="16:16" x14ac:dyDescent="0.3">
      <c r="P684910" s="83"/>
    </row>
    <row r="684911" spans="16:16" x14ac:dyDescent="0.3">
      <c r="P684911" s="83"/>
    </row>
    <row r="684912" spans="16:16" x14ac:dyDescent="0.3">
      <c r="P684912" s="83"/>
    </row>
    <row r="684913" spans="16:16" x14ac:dyDescent="0.3">
      <c r="P684913" s="83"/>
    </row>
    <row r="684914" spans="16:16" x14ac:dyDescent="0.3">
      <c r="P684914" s="83"/>
    </row>
    <row r="684915" spans="16:16" x14ac:dyDescent="0.3">
      <c r="P684915" s="83"/>
    </row>
    <row r="684916" spans="16:16" x14ac:dyDescent="0.3">
      <c r="P684916" s="83"/>
    </row>
    <row r="684917" spans="16:16" x14ac:dyDescent="0.3">
      <c r="P684917" s="83"/>
    </row>
    <row r="684918" spans="16:16" x14ac:dyDescent="0.3">
      <c r="P684918" s="83"/>
    </row>
    <row r="684919" spans="16:16" x14ac:dyDescent="0.3">
      <c r="P684919" s="83"/>
    </row>
    <row r="684920" spans="16:16" x14ac:dyDescent="0.3">
      <c r="P684920" s="83"/>
    </row>
    <row r="684921" spans="16:16" x14ac:dyDescent="0.3">
      <c r="P684921" s="83"/>
    </row>
    <row r="684922" spans="16:16" x14ac:dyDescent="0.3">
      <c r="P684922" s="83"/>
    </row>
    <row r="684923" spans="16:16" x14ac:dyDescent="0.3">
      <c r="P684923" s="83"/>
    </row>
    <row r="684924" spans="16:16" x14ac:dyDescent="0.3">
      <c r="P684924" s="83"/>
    </row>
    <row r="684925" spans="16:16" x14ac:dyDescent="0.3">
      <c r="P684925" s="83"/>
    </row>
    <row r="684926" spans="16:16" x14ac:dyDescent="0.3">
      <c r="P684926" s="83"/>
    </row>
    <row r="684927" spans="16:16" x14ac:dyDescent="0.3">
      <c r="P684927" s="83"/>
    </row>
    <row r="684928" spans="16:16" x14ac:dyDescent="0.3">
      <c r="P684928" s="83"/>
    </row>
    <row r="684929" spans="16:16" x14ac:dyDescent="0.3">
      <c r="P684929" s="83"/>
    </row>
    <row r="684930" spans="16:16" x14ac:dyDescent="0.3">
      <c r="P684930" s="83"/>
    </row>
    <row r="684931" spans="16:16" x14ac:dyDescent="0.3">
      <c r="P684931" s="83"/>
    </row>
    <row r="684932" spans="16:16" x14ac:dyDescent="0.3">
      <c r="P684932" s="83"/>
    </row>
    <row r="684933" spans="16:16" x14ac:dyDescent="0.3">
      <c r="P684933" s="83"/>
    </row>
    <row r="684934" spans="16:16" x14ac:dyDescent="0.3">
      <c r="P684934" s="83"/>
    </row>
    <row r="684935" spans="16:16" x14ac:dyDescent="0.3">
      <c r="P684935" s="83"/>
    </row>
    <row r="684936" spans="16:16" x14ac:dyDescent="0.3">
      <c r="P684936" s="83"/>
    </row>
    <row r="684937" spans="16:16" x14ac:dyDescent="0.3">
      <c r="P684937" s="83"/>
    </row>
    <row r="684938" spans="16:16" x14ac:dyDescent="0.3">
      <c r="P684938" s="83"/>
    </row>
    <row r="684939" spans="16:16" x14ac:dyDescent="0.3">
      <c r="P684939" s="83"/>
    </row>
    <row r="684940" spans="16:16" x14ac:dyDescent="0.3">
      <c r="P684940" s="83"/>
    </row>
    <row r="684941" spans="16:16" x14ac:dyDescent="0.3">
      <c r="P684941" s="83"/>
    </row>
    <row r="684942" spans="16:16" x14ac:dyDescent="0.3">
      <c r="P684942" s="83"/>
    </row>
    <row r="684943" spans="16:16" x14ac:dyDescent="0.3">
      <c r="P684943" s="83"/>
    </row>
    <row r="684944" spans="16:16" x14ac:dyDescent="0.3">
      <c r="P684944" s="83"/>
    </row>
    <row r="684945" spans="16:16" x14ac:dyDescent="0.3">
      <c r="P684945" s="83"/>
    </row>
    <row r="684946" spans="16:16" x14ac:dyDescent="0.3">
      <c r="P684946" s="83"/>
    </row>
    <row r="684947" spans="16:16" x14ac:dyDescent="0.3">
      <c r="P684947" s="83"/>
    </row>
    <row r="684948" spans="16:16" x14ac:dyDescent="0.3">
      <c r="P684948" s="83"/>
    </row>
    <row r="684949" spans="16:16" x14ac:dyDescent="0.3">
      <c r="P684949" s="83"/>
    </row>
    <row r="684950" spans="16:16" x14ac:dyDescent="0.3">
      <c r="P684950" s="83"/>
    </row>
    <row r="684951" spans="16:16" x14ac:dyDescent="0.3">
      <c r="P684951" s="83"/>
    </row>
    <row r="684952" spans="16:16" x14ac:dyDescent="0.3">
      <c r="P684952" s="83"/>
    </row>
    <row r="684953" spans="16:16" x14ac:dyDescent="0.3">
      <c r="P684953" s="83"/>
    </row>
    <row r="684954" spans="16:16" x14ac:dyDescent="0.3">
      <c r="P684954" s="83"/>
    </row>
    <row r="684955" spans="16:16" x14ac:dyDescent="0.3">
      <c r="P684955" s="83"/>
    </row>
    <row r="684956" spans="16:16" x14ac:dyDescent="0.3">
      <c r="P684956" s="83"/>
    </row>
    <row r="684957" spans="16:16" x14ac:dyDescent="0.3">
      <c r="P684957" s="83"/>
    </row>
    <row r="684958" spans="16:16" x14ac:dyDescent="0.3">
      <c r="P684958" s="83"/>
    </row>
    <row r="684959" spans="16:16" x14ac:dyDescent="0.3">
      <c r="P684959" s="83"/>
    </row>
    <row r="684960" spans="16:16" x14ac:dyDescent="0.3">
      <c r="P684960" s="83"/>
    </row>
    <row r="684961" spans="16:16" x14ac:dyDescent="0.3">
      <c r="P684961" s="83"/>
    </row>
    <row r="684962" spans="16:16" x14ac:dyDescent="0.3">
      <c r="P684962" s="83"/>
    </row>
    <row r="684963" spans="16:16" x14ac:dyDescent="0.3">
      <c r="P684963" s="83"/>
    </row>
    <row r="684964" spans="16:16" x14ac:dyDescent="0.3">
      <c r="P684964" s="83"/>
    </row>
    <row r="684965" spans="16:16" x14ac:dyDescent="0.3">
      <c r="P684965" s="83"/>
    </row>
    <row r="684966" spans="16:16" x14ac:dyDescent="0.3">
      <c r="P684966" s="83"/>
    </row>
    <row r="684967" spans="16:16" x14ac:dyDescent="0.3">
      <c r="P684967" s="83"/>
    </row>
    <row r="684968" spans="16:16" x14ac:dyDescent="0.3">
      <c r="P684968" s="83"/>
    </row>
    <row r="684969" spans="16:16" x14ac:dyDescent="0.3">
      <c r="P684969" s="83"/>
    </row>
    <row r="684970" spans="16:16" x14ac:dyDescent="0.3">
      <c r="P684970" s="83"/>
    </row>
    <row r="684971" spans="16:16" x14ac:dyDescent="0.3">
      <c r="P684971" s="83"/>
    </row>
    <row r="684972" spans="16:16" x14ac:dyDescent="0.3">
      <c r="P684972" s="83"/>
    </row>
    <row r="684973" spans="16:16" x14ac:dyDescent="0.3">
      <c r="P684973" s="83"/>
    </row>
    <row r="684974" spans="16:16" x14ac:dyDescent="0.3">
      <c r="P684974" s="83"/>
    </row>
    <row r="684975" spans="16:16" x14ac:dyDescent="0.3">
      <c r="P684975" s="83"/>
    </row>
    <row r="684976" spans="16:16" x14ac:dyDescent="0.3">
      <c r="P684976" s="83"/>
    </row>
    <row r="684977" spans="16:16" x14ac:dyDescent="0.3">
      <c r="P684977" s="83"/>
    </row>
    <row r="684978" spans="16:16" x14ac:dyDescent="0.3">
      <c r="P684978" s="83"/>
    </row>
    <row r="684979" spans="16:16" x14ac:dyDescent="0.3">
      <c r="P684979" s="83"/>
    </row>
    <row r="684980" spans="16:16" x14ac:dyDescent="0.3">
      <c r="P684980" s="83"/>
    </row>
    <row r="684981" spans="16:16" x14ac:dyDescent="0.3">
      <c r="P684981" s="83"/>
    </row>
    <row r="684982" spans="16:16" x14ac:dyDescent="0.3">
      <c r="P684982" s="83"/>
    </row>
    <row r="684983" spans="16:16" x14ac:dyDescent="0.3">
      <c r="P684983" s="83"/>
    </row>
    <row r="684984" spans="16:16" x14ac:dyDescent="0.3">
      <c r="P684984" s="83"/>
    </row>
    <row r="684985" spans="16:16" x14ac:dyDescent="0.3">
      <c r="P684985" s="83"/>
    </row>
    <row r="684986" spans="16:16" x14ac:dyDescent="0.3">
      <c r="P684986" s="83"/>
    </row>
    <row r="684987" spans="16:16" x14ac:dyDescent="0.3">
      <c r="P684987" s="83"/>
    </row>
    <row r="684988" spans="16:16" x14ac:dyDescent="0.3">
      <c r="P684988" s="83"/>
    </row>
    <row r="684989" spans="16:16" x14ac:dyDescent="0.3">
      <c r="P684989" s="83"/>
    </row>
    <row r="684990" spans="16:16" x14ac:dyDescent="0.3">
      <c r="P684990" s="83"/>
    </row>
    <row r="684991" spans="16:16" x14ac:dyDescent="0.3">
      <c r="P684991" s="83"/>
    </row>
    <row r="684992" spans="16:16" x14ac:dyDescent="0.3">
      <c r="P684992" s="83"/>
    </row>
    <row r="684993" spans="16:16" x14ac:dyDescent="0.3">
      <c r="P684993" s="83"/>
    </row>
    <row r="684994" spans="16:16" x14ac:dyDescent="0.3">
      <c r="P684994" s="83"/>
    </row>
    <row r="684995" spans="16:16" x14ac:dyDescent="0.3">
      <c r="P684995" s="83"/>
    </row>
    <row r="684996" spans="16:16" x14ac:dyDescent="0.3">
      <c r="P684996" s="83"/>
    </row>
    <row r="684997" spans="16:16" x14ac:dyDescent="0.3">
      <c r="P684997" s="83"/>
    </row>
    <row r="684998" spans="16:16" x14ac:dyDescent="0.3">
      <c r="P684998" s="83"/>
    </row>
    <row r="684999" spans="16:16" x14ac:dyDescent="0.3">
      <c r="P684999" s="83"/>
    </row>
    <row r="685000" spans="16:16" x14ac:dyDescent="0.3">
      <c r="P685000" s="83"/>
    </row>
    <row r="685001" spans="16:16" x14ac:dyDescent="0.3">
      <c r="P685001" s="83"/>
    </row>
    <row r="685002" spans="16:16" x14ac:dyDescent="0.3">
      <c r="P685002" s="83"/>
    </row>
    <row r="685003" spans="16:16" x14ac:dyDescent="0.3">
      <c r="P685003" s="83"/>
    </row>
    <row r="685004" spans="16:16" x14ac:dyDescent="0.3">
      <c r="P685004" s="83"/>
    </row>
    <row r="685005" spans="16:16" x14ac:dyDescent="0.3">
      <c r="P685005" s="83"/>
    </row>
    <row r="685006" spans="16:16" x14ac:dyDescent="0.3">
      <c r="P685006" s="83"/>
    </row>
    <row r="685007" spans="16:16" x14ac:dyDescent="0.3">
      <c r="P685007" s="83"/>
    </row>
    <row r="685008" spans="16:16" x14ac:dyDescent="0.3">
      <c r="P685008" s="83"/>
    </row>
    <row r="685009" spans="16:16" x14ac:dyDescent="0.3">
      <c r="P685009" s="83"/>
    </row>
    <row r="685010" spans="16:16" x14ac:dyDescent="0.3">
      <c r="P685010" s="83"/>
    </row>
    <row r="685011" spans="16:16" x14ac:dyDescent="0.3">
      <c r="P685011" s="83"/>
    </row>
    <row r="685012" spans="16:16" x14ac:dyDescent="0.3">
      <c r="P685012" s="83"/>
    </row>
    <row r="685013" spans="16:16" x14ac:dyDescent="0.3">
      <c r="P685013" s="83"/>
    </row>
    <row r="685014" spans="16:16" x14ac:dyDescent="0.3">
      <c r="P685014" s="83"/>
    </row>
    <row r="685015" spans="16:16" x14ac:dyDescent="0.3">
      <c r="P685015" s="83"/>
    </row>
    <row r="685016" spans="16:16" x14ac:dyDescent="0.3">
      <c r="P685016" s="83"/>
    </row>
    <row r="685017" spans="16:16" x14ac:dyDescent="0.3">
      <c r="P685017" s="83"/>
    </row>
    <row r="685018" spans="16:16" x14ac:dyDescent="0.3">
      <c r="P685018" s="83"/>
    </row>
    <row r="685019" spans="16:16" x14ac:dyDescent="0.3">
      <c r="P685019" s="83"/>
    </row>
    <row r="685020" spans="16:16" x14ac:dyDescent="0.3">
      <c r="P685020" s="83"/>
    </row>
    <row r="685021" spans="16:16" x14ac:dyDescent="0.3">
      <c r="P685021" s="83"/>
    </row>
    <row r="685022" spans="16:16" x14ac:dyDescent="0.3">
      <c r="P685022" s="83"/>
    </row>
    <row r="685023" spans="16:16" x14ac:dyDescent="0.3">
      <c r="P685023" s="83"/>
    </row>
    <row r="685024" spans="16:16" x14ac:dyDescent="0.3">
      <c r="P685024" s="83"/>
    </row>
    <row r="685025" spans="16:16" x14ac:dyDescent="0.3">
      <c r="P685025" s="83"/>
    </row>
    <row r="685026" spans="16:16" x14ac:dyDescent="0.3">
      <c r="P685026" s="83"/>
    </row>
    <row r="685027" spans="16:16" x14ac:dyDescent="0.3">
      <c r="P685027" s="83"/>
    </row>
    <row r="685028" spans="16:16" x14ac:dyDescent="0.3">
      <c r="P685028" s="83"/>
    </row>
    <row r="685029" spans="16:16" x14ac:dyDescent="0.3">
      <c r="P685029" s="83"/>
    </row>
    <row r="685030" spans="16:16" x14ac:dyDescent="0.3">
      <c r="P685030" s="83"/>
    </row>
    <row r="685031" spans="16:16" x14ac:dyDescent="0.3">
      <c r="P685031" s="83"/>
    </row>
    <row r="685032" spans="16:16" x14ac:dyDescent="0.3">
      <c r="P685032" s="83"/>
    </row>
    <row r="685033" spans="16:16" x14ac:dyDescent="0.3">
      <c r="P685033" s="83"/>
    </row>
    <row r="685034" spans="16:16" x14ac:dyDescent="0.3">
      <c r="P685034" s="83"/>
    </row>
    <row r="685035" spans="16:16" x14ac:dyDescent="0.3">
      <c r="P685035" s="83"/>
    </row>
    <row r="685036" spans="16:16" x14ac:dyDescent="0.3">
      <c r="P685036" s="83"/>
    </row>
    <row r="685037" spans="16:16" x14ac:dyDescent="0.3">
      <c r="P685037" s="83"/>
    </row>
    <row r="685038" spans="16:16" x14ac:dyDescent="0.3">
      <c r="P685038" s="83"/>
    </row>
    <row r="685039" spans="16:16" x14ac:dyDescent="0.3">
      <c r="P685039" s="83"/>
    </row>
    <row r="685040" spans="16:16" x14ac:dyDescent="0.3">
      <c r="P685040" s="83"/>
    </row>
    <row r="685041" spans="16:16" x14ac:dyDescent="0.3">
      <c r="P685041" s="83"/>
    </row>
    <row r="685042" spans="16:16" x14ac:dyDescent="0.3">
      <c r="P685042" s="83"/>
    </row>
    <row r="685043" spans="16:16" x14ac:dyDescent="0.3">
      <c r="P685043" s="83"/>
    </row>
    <row r="685044" spans="16:16" x14ac:dyDescent="0.3">
      <c r="P685044" s="83"/>
    </row>
    <row r="685045" spans="16:16" x14ac:dyDescent="0.3">
      <c r="P685045" s="83"/>
    </row>
    <row r="685046" spans="16:16" x14ac:dyDescent="0.3">
      <c r="P685046" s="83"/>
    </row>
    <row r="685047" spans="16:16" x14ac:dyDescent="0.3">
      <c r="P685047" s="83"/>
    </row>
    <row r="685048" spans="16:16" x14ac:dyDescent="0.3">
      <c r="P685048" s="83"/>
    </row>
    <row r="685049" spans="16:16" x14ac:dyDescent="0.3">
      <c r="P685049" s="83"/>
    </row>
    <row r="685050" spans="16:16" x14ac:dyDescent="0.3">
      <c r="P685050" s="83"/>
    </row>
    <row r="685051" spans="16:16" x14ac:dyDescent="0.3">
      <c r="P685051" s="83"/>
    </row>
    <row r="685052" spans="16:16" x14ac:dyDescent="0.3">
      <c r="P685052" s="83"/>
    </row>
    <row r="685053" spans="16:16" x14ac:dyDescent="0.3">
      <c r="P685053" s="83"/>
    </row>
    <row r="685054" spans="16:16" x14ac:dyDescent="0.3">
      <c r="P685054" s="83"/>
    </row>
    <row r="685055" spans="16:16" x14ac:dyDescent="0.3">
      <c r="P685055" s="83"/>
    </row>
    <row r="685056" spans="16:16" x14ac:dyDescent="0.3">
      <c r="P685056" s="83"/>
    </row>
    <row r="685057" spans="16:16" x14ac:dyDescent="0.3">
      <c r="P685057" s="83"/>
    </row>
    <row r="685058" spans="16:16" x14ac:dyDescent="0.3">
      <c r="P685058" s="83"/>
    </row>
    <row r="685059" spans="16:16" x14ac:dyDescent="0.3">
      <c r="P685059" s="83"/>
    </row>
    <row r="685060" spans="16:16" x14ac:dyDescent="0.3">
      <c r="P685060" s="83"/>
    </row>
    <row r="685061" spans="16:16" x14ac:dyDescent="0.3">
      <c r="P685061" s="83"/>
    </row>
    <row r="685062" spans="16:16" x14ac:dyDescent="0.3">
      <c r="P685062" s="83"/>
    </row>
    <row r="685063" spans="16:16" x14ac:dyDescent="0.3">
      <c r="P685063" s="83"/>
    </row>
    <row r="685064" spans="16:16" x14ac:dyDescent="0.3">
      <c r="P685064" s="83"/>
    </row>
    <row r="685065" spans="16:16" x14ac:dyDescent="0.3">
      <c r="P685065" s="83"/>
    </row>
    <row r="685066" spans="16:16" x14ac:dyDescent="0.3">
      <c r="P685066" s="83"/>
    </row>
    <row r="685067" spans="16:16" x14ac:dyDescent="0.3">
      <c r="P685067" s="83"/>
    </row>
    <row r="685068" spans="16:16" x14ac:dyDescent="0.3">
      <c r="P685068" s="83"/>
    </row>
    <row r="685069" spans="16:16" x14ac:dyDescent="0.3">
      <c r="P685069" s="83"/>
    </row>
    <row r="685070" spans="16:16" x14ac:dyDescent="0.3">
      <c r="P685070" s="83"/>
    </row>
    <row r="685071" spans="16:16" x14ac:dyDescent="0.3">
      <c r="P685071" s="83"/>
    </row>
    <row r="685072" spans="16:16" x14ac:dyDescent="0.3">
      <c r="P685072" s="83"/>
    </row>
    <row r="685073" spans="16:16" x14ac:dyDescent="0.3">
      <c r="P685073" s="83"/>
    </row>
    <row r="685074" spans="16:16" x14ac:dyDescent="0.3">
      <c r="P685074" s="83"/>
    </row>
    <row r="685075" spans="16:16" x14ac:dyDescent="0.3">
      <c r="P685075" s="83"/>
    </row>
    <row r="685076" spans="16:16" x14ac:dyDescent="0.3">
      <c r="P685076" s="83"/>
    </row>
    <row r="685077" spans="16:16" x14ac:dyDescent="0.3">
      <c r="P685077" s="83"/>
    </row>
    <row r="685078" spans="16:16" x14ac:dyDescent="0.3">
      <c r="P685078" s="83"/>
    </row>
    <row r="685079" spans="16:16" x14ac:dyDescent="0.3">
      <c r="P685079" s="83"/>
    </row>
    <row r="685080" spans="16:16" x14ac:dyDescent="0.3">
      <c r="P685080" s="83"/>
    </row>
    <row r="685081" spans="16:16" x14ac:dyDescent="0.3">
      <c r="P685081" s="83"/>
    </row>
    <row r="685082" spans="16:16" x14ac:dyDescent="0.3">
      <c r="P685082" s="83"/>
    </row>
    <row r="685083" spans="16:16" x14ac:dyDescent="0.3">
      <c r="P685083" s="83"/>
    </row>
    <row r="685084" spans="16:16" x14ac:dyDescent="0.3">
      <c r="P685084" s="83"/>
    </row>
    <row r="685085" spans="16:16" x14ac:dyDescent="0.3">
      <c r="P685085" s="83"/>
    </row>
    <row r="685086" spans="16:16" x14ac:dyDescent="0.3">
      <c r="P685086" s="83"/>
    </row>
    <row r="685087" spans="16:16" x14ac:dyDescent="0.3">
      <c r="P685087" s="83"/>
    </row>
    <row r="685088" spans="16:16" x14ac:dyDescent="0.3">
      <c r="P685088" s="83"/>
    </row>
    <row r="685089" spans="16:16" x14ac:dyDescent="0.3">
      <c r="P685089" s="83"/>
    </row>
    <row r="685090" spans="16:16" x14ac:dyDescent="0.3">
      <c r="P685090" s="83"/>
    </row>
    <row r="685091" spans="16:16" x14ac:dyDescent="0.3">
      <c r="P685091" s="83"/>
    </row>
    <row r="685092" spans="16:16" x14ac:dyDescent="0.3">
      <c r="P685092" s="83"/>
    </row>
    <row r="685093" spans="16:16" x14ac:dyDescent="0.3">
      <c r="P685093" s="83"/>
    </row>
    <row r="685094" spans="16:16" x14ac:dyDescent="0.3">
      <c r="P685094" s="83"/>
    </row>
    <row r="685095" spans="16:16" x14ac:dyDescent="0.3">
      <c r="P685095" s="83"/>
    </row>
    <row r="685096" spans="16:16" x14ac:dyDescent="0.3">
      <c r="P685096" s="83"/>
    </row>
    <row r="685097" spans="16:16" x14ac:dyDescent="0.3">
      <c r="P685097" s="83"/>
    </row>
    <row r="685098" spans="16:16" x14ac:dyDescent="0.3">
      <c r="P685098" s="83"/>
    </row>
    <row r="685099" spans="16:16" x14ac:dyDescent="0.3">
      <c r="P685099" s="83"/>
    </row>
    <row r="685100" spans="16:16" x14ac:dyDescent="0.3">
      <c r="P685100" s="83"/>
    </row>
    <row r="685101" spans="16:16" x14ac:dyDescent="0.3">
      <c r="P685101" s="83"/>
    </row>
    <row r="685102" spans="16:16" x14ac:dyDescent="0.3">
      <c r="P685102" s="83"/>
    </row>
    <row r="685103" spans="16:16" x14ac:dyDescent="0.3">
      <c r="P685103" s="83"/>
    </row>
    <row r="685104" spans="16:16" x14ac:dyDescent="0.3">
      <c r="P685104" s="83"/>
    </row>
    <row r="685105" spans="16:16" x14ac:dyDescent="0.3">
      <c r="P685105" s="83"/>
    </row>
    <row r="685106" spans="16:16" x14ac:dyDescent="0.3">
      <c r="P685106" s="83"/>
    </row>
    <row r="685107" spans="16:16" x14ac:dyDescent="0.3">
      <c r="P685107" s="83"/>
    </row>
    <row r="685108" spans="16:16" x14ac:dyDescent="0.3">
      <c r="P685108" s="83"/>
    </row>
    <row r="685109" spans="16:16" x14ac:dyDescent="0.3">
      <c r="P685109" s="83"/>
    </row>
    <row r="685110" spans="16:16" x14ac:dyDescent="0.3">
      <c r="P685110" s="83"/>
    </row>
    <row r="685111" spans="16:16" x14ac:dyDescent="0.3">
      <c r="P685111" s="83"/>
    </row>
    <row r="685112" spans="16:16" x14ac:dyDescent="0.3">
      <c r="P685112" s="83"/>
    </row>
    <row r="685113" spans="16:16" x14ac:dyDescent="0.3">
      <c r="P685113" s="83"/>
    </row>
    <row r="685114" spans="16:16" x14ac:dyDescent="0.3">
      <c r="P685114" s="83"/>
    </row>
    <row r="685115" spans="16:16" x14ac:dyDescent="0.3">
      <c r="P685115" s="83"/>
    </row>
    <row r="685116" spans="16:16" x14ac:dyDescent="0.3">
      <c r="P685116" s="83"/>
    </row>
    <row r="685117" spans="16:16" x14ac:dyDescent="0.3">
      <c r="P685117" s="83"/>
    </row>
    <row r="685118" spans="16:16" x14ac:dyDescent="0.3">
      <c r="P685118" s="83"/>
    </row>
    <row r="685119" spans="16:16" x14ac:dyDescent="0.3">
      <c r="P685119" s="83"/>
    </row>
    <row r="685120" spans="16:16" x14ac:dyDescent="0.3">
      <c r="P685120" s="83"/>
    </row>
    <row r="685121" spans="16:16" x14ac:dyDescent="0.3">
      <c r="P685121" s="83"/>
    </row>
    <row r="685122" spans="16:16" x14ac:dyDescent="0.3">
      <c r="P685122" s="83"/>
    </row>
    <row r="685123" spans="16:16" x14ac:dyDescent="0.3">
      <c r="P685123" s="83"/>
    </row>
    <row r="685124" spans="16:16" x14ac:dyDescent="0.3">
      <c r="P685124" s="83"/>
    </row>
    <row r="685125" spans="16:16" x14ac:dyDescent="0.3">
      <c r="P685125" s="83"/>
    </row>
    <row r="685126" spans="16:16" x14ac:dyDescent="0.3">
      <c r="P685126" s="83"/>
    </row>
    <row r="685127" spans="16:16" x14ac:dyDescent="0.3">
      <c r="P685127" s="83"/>
    </row>
    <row r="685128" spans="16:16" x14ac:dyDescent="0.3">
      <c r="P685128" s="83"/>
    </row>
    <row r="685129" spans="16:16" x14ac:dyDescent="0.3">
      <c r="P685129" s="83"/>
    </row>
    <row r="685130" spans="16:16" x14ac:dyDescent="0.3">
      <c r="P685130" s="83"/>
    </row>
    <row r="685131" spans="16:16" x14ac:dyDescent="0.3">
      <c r="P685131" s="83"/>
    </row>
    <row r="685132" spans="16:16" x14ac:dyDescent="0.3">
      <c r="P685132" s="83"/>
    </row>
    <row r="685133" spans="16:16" x14ac:dyDescent="0.3">
      <c r="P685133" s="83"/>
    </row>
    <row r="685134" spans="16:16" x14ac:dyDescent="0.3">
      <c r="P685134" s="83"/>
    </row>
    <row r="685135" spans="16:16" x14ac:dyDescent="0.3">
      <c r="P685135" s="83"/>
    </row>
    <row r="685136" spans="16:16" x14ac:dyDescent="0.3">
      <c r="P685136" s="83"/>
    </row>
    <row r="685137" spans="16:16" x14ac:dyDescent="0.3">
      <c r="P685137" s="83"/>
    </row>
    <row r="685138" spans="16:16" x14ac:dyDescent="0.3">
      <c r="P685138" s="83"/>
    </row>
    <row r="685139" spans="16:16" x14ac:dyDescent="0.3">
      <c r="P685139" s="83"/>
    </row>
    <row r="685140" spans="16:16" x14ac:dyDescent="0.3">
      <c r="P685140" s="83"/>
    </row>
    <row r="685141" spans="16:16" x14ac:dyDescent="0.3">
      <c r="P685141" s="83"/>
    </row>
    <row r="685142" spans="16:16" x14ac:dyDescent="0.3">
      <c r="P685142" s="83"/>
    </row>
    <row r="685143" spans="16:16" x14ac:dyDescent="0.3">
      <c r="P685143" s="83"/>
    </row>
    <row r="685144" spans="16:16" x14ac:dyDescent="0.3">
      <c r="P685144" s="83"/>
    </row>
    <row r="685145" spans="16:16" x14ac:dyDescent="0.3">
      <c r="P685145" s="83"/>
    </row>
    <row r="685146" spans="16:16" x14ac:dyDescent="0.3">
      <c r="P685146" s="83"/>
    </row>
    <row r="685147" spans="16:16" x14ac:dyDescent="0.3">
      <c r="P685147" s="83"/>
    </row>
    <row r="685148" spans="16:16" x14ac:dyDescent="0.3">
      <c r="P685148" s="83"/>
    </row>
    <row r="685149" spans="16:16" x14ac:dyDescent="0.3">
      <c r="P685149" s="83"/>
    </row>
    <row r="685150" spans="16:16" x14ac:dyDescent="0.3">
      <c r="P685150" s="83"/>
    </row>
    <row r="685151" spans="16:16" x14ac:dyDescent="0.3">
      <c r="P685151" s="83"/>
    </row>
    <row r="685152" spans="16:16" x14ac:dyDescent="0.3">
      <c r="P685152" s="83"/>
    </row>
    <row r="685153" spans="16:16" x14ac:dyDescent="0.3">
      <c r="P685153" s="83"/>
    </row>
    <row r="685154" spans="16:16" x14ac:dyDescent="0.3">
      <c r="P685154" s="83"/>
    </row>
    <row r="685155" spans="16:16" x14ac:dyDescent="0.3">
      <c r="P685155" s="83"/>
    </row>
    <row r="685156" spans="16:16" x14ac:dyDescent="0.3">
      <c r="P685156" s="83"/>
    </row>
    <row r="685157" spans="16:16" x14ac:dyDescent="0.3">
      <c r="P685157" s="83"/>
    </row>
    <row r="685158" spans="16:16" x14ac:dyDescent="0.3">
      <c r="P685158" s="83"/>
    </row>
    <row r="685159" spans="16:16" x14ac:dyDescent="0.3">
      <c r="P685159" s="83"/>
    </row>
    <row r="685160" spans="16:16" x14ac:dyDescent="0.3">
      <c r="P685160" s="83"/>
    </row>
    <row r="685161" spans="16:16" x14ac:dyDescent="0.3">
      <c r="P685161" s="83"/>
    </row>
    <row r="685162" spans="16:16" x14ac:dyDescent="0.3">
      <c r="P685162" s="83"/>
    </row>
    <row r="685163" spans="16:16" x14ac:dyDescent="0.3">
      <c r="P685163" s="83"/>
    </row>
    <row r="685164" spans="16:16" x14ac:dyDescent="0.3">
      <c r="P685164" s="83"/>
    </row>
    <row r="685165" spans="16:16" x14ac:dyDescent="0.3">
      <c r="P685165" s="83"/>
    </row>
    <row r="685166" spans="16:16" x14ac:dyDescent="0.3">
      <c r="P685166" s="83"/>
    </row>
    <row r="685167" spans="16:16" x14ac:dyDescent="0.3">
      <c r="P685167" s="83"/>
    </row>
    <row r="685168" spans="16:16" x14ac:dyDescent="0.3">
      <c r="P685168" s="83"/>
    </row>
    <row r="685169" spans="16:16" x14ac:dyDescent="0.3">
      <c r="P685169" s="83"/>
    </row>
    <row r="685170" spans="16:16" x14ac:dyDescent="0.3">
      <c r="P685170" s="83"/>
    </row>
    <row r="685171" spans="16:16" x14ac:dyDescent="0.3">
      <c r="P685171" s="83"/>
    </row>
    <row r="685172" spans="16:16" x14ac:dyDescent="0.3">
      <c r="P685172" s="83"/>
    </row>
    <row r="685173" spans="16:16" x14ac:dyDescent="0.3">
      <c r="P685173" s="83"/>
    </row>
    <row r="685174" spans="16:16" x14ac:dyDescent="0.3">
      <c r="P685174" s="83"/>
    </row>
    <row r="685175" spans="16:16" x14ac:dyDescent="0.3">
      <c r="P685175" s="83"/>
    </row>
    <row r="685176" spans="16:16" x14ac:dyDescent="0.3">
      <c r="P685176" s="83"/>
    </row>
    <row r="685177" spans="16:16" x14ac:dyDescent="0.3">
      <c r="P685177" s="83"/>
    </row>
    <row r="685178" spans="16:16" x14ac:dyDescent="0.3">
      <c r="P685178" s="83"/>
    </row>
    <row r="685179" spans="16:16" x14ac:dyDescent="0.3">
      <c r="P685179" s="83"/>
    </row>
    <row r="685180" spans="16:16" x14ac:dyDescent="0.3">
      <c r="P685180" s="83"/>
    </row>
    <row r="685181" spans="16:16" x14ac:dyDescent="0.3">
      <c r="P685181" s="83"/>
    </row>
    <row r="685182" spans="16:16" x14ac:dyDescent="0.3">
      <c r="P685182" s="83"/>
    </row>
    <row r="685183" spans="16:16" x14ac:dyDescent="0.3">
      <c r="P685183" s="83"/>
    </row>
    <row r="685184" spans="16:16" x14ac:dyDescent="0.3">
      <c r="P685184" s="83"/>
    </row>
    <row r="685185" spans="16:16" x14ac:dyDescent="0.3">
      <c r="P685185" s="83"/>
    </row>
    <row r="685186" spans="16:16" x14ac:dyDescent="0.3">
      <c r="P685186" s="83"/>
    </row>
    <row r="685187" spans="16:16" x14ac:dyDescent="0.3">
      <c r="P685187" s="83"/>
    </row>
    <row r="685188" spans="16:16" x14ac:dyDescent="0.3">
      <c r="P685188" s="83"/>
    </row>
    <row r="685189" spans="16:16" x14ac:dyDescent="0.3">
      <c r="P685189" s="83"/>
    </row>
    <row r="685190" spans="16:16" x14ac:dyDescent="0.3">
      <c r="P685190" s="83"/>
    </row>
    <row r="685191" spans="16:16" x14ac:dyDescent="0.3">
      <c r="P685191" s="83"/>
    </row>
    <row r="685192" spans="16:16" x14ac:dyDescent="0.3">
      <c r="P685192" s="83"/>
    </row>
    <row r="685193" spans="16:16" x14ac:dyDescent="0.3">
      <c r="P685193" s="83"/>
    </row>
    <row r="685194" spans="16:16" x14ac:dyDescent="0.3">
      <c r="P685194" s="83"/>
    </row>
    <row r="685195" spans="16:16" x14ac:dyDescent="0.3">
      <c r="P685195" s="83"/>
    </row>
    <row r="685196" spans="16:16" x14ac:dyDescent="0.3">
      <c r="P685196" s="83"/>
    </row>
    <row r="685197" spans="16:16" x14ac:dyDescent="0.3">
      <c r="P685197" s="83"/>
    </row>
    <row r="685198" spans="16:16" x14ac:dyDescent="0.3">
      <c r="P685198" s="83"/>
    </row>
    <row r="685199" spans="16:16" x14ac:dyDescent="0.3">
      <c r="P685199" s="83"/>
    </row>
    <row r="685200" spans="16:16" x14ac:dyDescent="0.3">
      <c r="P685200" s="83"/>
    </row>
    <row r="685201" spans="16:16" x14ac:dyDescent="0.3">
      <c r="P685201" s="83"/>
    </row>
    <row r="685202" spans="16:16" x14ac:dyDescent="0.3">
      <c r="P685202" s="83"/>
    </row>
    <row r="685203" spans="16:16" x14ac:dyDescent="0.3">
      <c r="P685203" s="83"/>
    </row>
    <row r="685204" spans="16:16" x14ac:dyDescent="0.3">
      <c r="P685204" s="83"/>
    </row>
    <row r="685205" spans="16:16" x14ac:dyDescent="0.3">
      <c r="P685205" s="83"/>
    </row>
    <row r="685206" spans="16:16" x14ac:dyDescent="0.3">
      <c r="P685206" s="83"/>
    </row>
    <row r="685207" spans="16:16" x14ac:dyDescent="0.3">
      <c r="P685207" s="83"/>
    </row>
    <row r="685208" spans="16:16" x14ac:dyDescent="0.3">
      <c r="P685208" s="83"/>
    </row>
    <row r="685209" spans="16:16" x14ac:dyDescent="0.3">
      <c r="P685209" s="83"/>
    </row>
    <row r="685210" spans="16:16" x14ac:dyDescent="0.3">
      <c r="P685210" s="83"/>
    </row>
    <row r="685211" spans="16:16" x14ac:dyDescent="0.3">
      <c r="P685211" s="83"/>
    </row>
    <row r="685212" spans="16:16" x14ac:dyDescent="0.3">
      <c r="P685212" s="83"/>
    </row>
    <row r="685213" spans="16:16" x14ac:dyDescent="0.3">
      <c r="P685213" s="83"/>
    </row>
    <row r="685214" spans="16:16" x14ac:dyDescent="0.3">
      <c r="P685214" s="83"/>
    </row>
    <row r="685215" spans="16:16" x14ac:dyDescent="0.3">
      <c r="P685215" s="83"/>
    </row>
    <row r="685216" spans="16:16" x14ac:dyDescent="0.3">
      <c r="P685216" s="83"/>
    </row>
    <row r="685217" spans="16:16" x14ac:dyDescent="0.3">
      <c r="P685217" s="83"/>
    </row>
    <row r="685218" spans="16:16" x14ac:dyDescent="0.3">
      <c r="P685218" s="83"/>
    </row>
    <row r="685219" spans="16:16" x14ac:dyDescent="0.3">
      <c r="P685219" s="83"/>
    </row>
    <row r="685220" spans="16:16" x14ac:dyDescent="0.3">
      <c r="P685220" s="83"/>
    </row>
    <row r="685221" spans="16:16" x14ac:dyDescent="0.3">
      <c r="P685221" s="83"/>
    </row>
    <row r="685222" spans="16:16" x14ac:dyDescent="0.3">
      <c r="P685222" s="83"/>
    </row>
    <row r="685223" spans="16:16" x14ac:dyDescent="0.3">
      <c r="P685223" s="83"/>
    </row>
    <row r="685224" spans="16:16" x14ac:dyDescent="0.3">
      <c r="P685224" s="83"/>
    </row>
    <row r="685225" spans="16:16" x14ac:dyDescent="0.3">
      <c r="P685225" s="83"/>
    </row>
    <row r="685226" spans="16:16" x14ac:dyDescent="0.3">
      <c r="P685226" s="83"/>
    </row>
    <row r="685227" spans="16:16" x14ac:dyDescent="0.3">
      <c r="P685227" s="83"/>
    </row>
    <row r="685228" spans="16:16" x14ac:dyDescent="0.3">
      <c r="P685228" s="83"/>
    </row>
    <row r="685229" spans="16:16" x14ac:dyDescent="0.3">
      <c r="P685229" s="83"/>
    </row>
    <row r="685230" spans="16:16" x14ac:dyDescent="0.3">
      <c r="P685230" s="83"/>
    </row>
    <row r="685231" spans="16:16" x14ac:dyDescent="0.3">
      <c r="P685231" s="83"/>
    </row>
    <row r="685232" spans="16:16" x14ac:dyDescent="0.3">
      <c r="P685232" s="83"/>
    </row>
    <row r="685233" spans="16:16" x14ac:dyDescent="0.3">
      <c r="P685233" s="83"/>
    </row>
    <row r="685234" spans="16:16" x14ac:dyDescent="0.3">
      <c r="P685234" s="83"/>
    </row>
    <row r="685235" spans="16:16" x14ac:dyDescent="0.3">
      <c r="P685235" s="83"/>
    </row>
    <row r="685236" spans="16:16" x14ac:dyDescent="0.3">
      <c r="P685236" s="83"/>
    </row>
    <row r="685237" spans="16:16" x14ac:dyDescent="0.3">
      <c r="P685237" s="83"/>
    </row>
    <row r="685238" spans="16:16" x14ac:dyDescent="0.3">
      <c r="P685238" s="83"/>
    </row>
    <row r="685239" spans="16:16" x14ac:dyDescent="0.3">
      <c r="P685239" s="83"/>
    </row>
    <row r="685240" spans="16:16" x14ac:dyDescent="0.3">
      <c r="P685240" s="83"/>
    </row>
    <row r="685241" spans="16:16" x14ac:dyDescent="0.3">
      <c r="P685241" s="83"/>
    </row>
    <row r="685242" spans="16:16" x14ac:dyDescent="0.3">
      <c r="P685242" s="83"/>
    </row>
    <row r="685243" spans="16:16" x14ac:dyDescent="0.3">
      <c r="P685243" s="83"/>
    </row>
    <row r="685244" spans="16:16" x14ac:dyDescent="0.3">
      <c r="P685244" s="83"/>
    </row>
    <row r="685245" spans="16:16" x14ac:dyDescent="0.3">
      <c r="P685245" s="83"/>
    </row>
    <row r="685246" spans="16:16" x14ac:dyDescent="0.3">
      <c r="P685246" s="83"/>
    </row>
    <row r="685247" spans="16:16" x14ac:dyDescent="0.3">
      <c r="P685247" s="83"/>
    </row>
    <row r="685248" spans="16:16" x14ac:dyDescent="0.3">
      <c r="P685248" s="83"/>
    </row>
    <row r="685249" spans="16:16" x14ac:dyDescent="0.3">
      <c r="P685249" s="83"/>
    </row>
    <row r="685250" spans="16:16" x14ac:dyDescent="0.3">
      <c r="P685250" s="83"/>
    </row>
    <row r="685251" spans="16:16" x14ac:dyDescent="0.3">
      <c r="P685251" s="83"/>
    </row>
    <row r="685252" spans="16:16" x14ac:dyDescent="0.3">
      <c r="P685252" s="83"/>
    </row>
    <row r="685253" spans="16:16" x14ac:dyDescent="0.3">
      <c r="P685253" s="83"/>
    </row>
    <row r="685254" spans="16:16" x14ac:dyDescent="0.3">
      <c r="P685254" s="83"/>
    </row>
    <row r="685255" spans="16:16" x14ac:dyDescent="0.3">
      <c r="P685255" s="83"/>
    </row>
    <row r="685256" spans="16:16" x14ac:dyDescent="0.3">
      <c r="P685256" s="83"/>
    </row>
    <row r="685257" spans="16:16" x14ac:dyDescent="0.3">
      <c r="P685257" s="83"/>
    </row>
    <row r="685258" spans="16:16" x14ac:dyDescent="0.3">
      <c r="P685258" s="83"/>
    </row>
    <row r="685259" spans="16:16" x14ac:dyDescent="0.3">
      <c r="P685259" s="83"/>
    </row>
    <row r="685260" spans="16:16" x14ac:dyDescent="0.3">
      <c r="P685260" s="83"/>
    </row>
    <row r="685261" spans="16:16" x14ac:dyDescent="0.3">
      <c r="P685261" s="83"/>
    </row>
    <row r="685262" spans="16:16" x14ac:dyDescent="0.3">
      <c r="P685262" s="83"/>
    </row>
    <row r="685263" spans="16:16" x14ac:dyDescent="0.3">
      <c r="P685263" s="83"/>
    </row>
    <row r="685264" spans="16:16" x14ac:dyDescent="0.3">
      <c r="P685264" s="83"/>
    </row>
    <row r="685265" spans="16:16" x14ac:dyDescent="0.3">
      <c r="P685265" s="83"/>
    </row>
    <row r="685266" spans="16:16" x14ac:dyDescent="0.3">
      <c r="P685266" s="83"/>
    </row>
    <row r="685267" spans="16:16" x14ac:dyDescent="0.3">
      <c r="P685267" s="83"/>
    </row>
    <row r="685268" spans="16:16" x14ac:dyDescent="0.3">
      <c r="P685268" s="83"/>
    </row>
    <row r="685269" spans="16:16" x14ac:dyDescent="0.3">
      <c r="P685269" s="83"/>
    </row>
    <row r="685270" spans="16:16" x14ac:dyDescent="0.3">
      <c r="P685270" s="83"/>
    </row>
    <row r="685271" spans="16:16" x14ac:dyDescent="0.3">
      <c r="P685271" s="83"/>
    </row>
    <row r="685272" spans="16:16" x14ac:dyDescent="0.3">
      <c r="P685272" s="83"/>
    </row>
    <row r="685273" spans="16:16" x14ac:dyDescent="0.3">
      <c r="P685273" s="83"/>
    </row>
    <row r="685274" spans="16:16" x14ac:dyDescent="0.3">
      <c r="P685274" s="83"/>
    </row>
    <row r="685275" spans="16:16" x14ac:dyDescent="0.3">
      <c r="P685275" s="83"/>
    </row>
    <row r="685276" spans="16:16" x14ac:dyDescent="0.3">
      <c r="P685276" s="83"/>
    </row>
    <row r="685277" spans="16:16" x14ac:dyDescent="0.3">
      <c r="P685277" s="83"/>
    </row>
    <row r="685278" spans="16:16" x14ac:dyDescent="0.3">
      <c r="P685278" s="83"/>
    </row>
    <row r="685279" spans="16:16" x14ac:dyDescent="0.3">
      <c r="P685279" s="83"/>
    </row>
    <row r="685280" spans="16:16" x14ac:dyDescent="0.3">
      <c r="P685280" s="83"/>
    </row>
    <row r="685281" spans="16:16" x14ac:dyDescent="0.3">
      <c r="P685281" s="83"/>
    </row>
    <row r="685282" spans="16:16" x14ac:dyDescent="0.3">
      <c r="P685282" s="83"/>
    </row>
    <row r="685283" spans="16:16" x14ac:dyDescent="0.3">
      <c r="P685283" s="83"/>
    </row>
    <row r="685284" spans="16:16" x14ac:dyDescent="0.3">
      <c r="P685284" s="83"/>
    </row>
    <row r="685285" spans="16:16" x14ac:dyDescent="0.3">
      <c r="P685285" s="83"/>
    </row>
    <row r="685286" spans="16:16" x14ac:dyDescent="0.3">
      <c r="P685286" s="83"/>
    </row>
    <row r="685287" spans="16:16" x14ac:dyDescent="0.3">
      <c r="P685287" s="83"/>
    </row>
    <row r="685288" spans="16:16" x14ac:dyDescent="0.3">
      <c r="P685288" s="83"/>
    </row>
    <row r="685289" spans="16:16" x14ac:dyDescent="0.3">
      <c r="P685289" s="83"/>
    </row>
    <row r="685290" spans="16:16" x14ac:dyDescent="0.3">
      <c r="P685290" s="83"/>
    </row>
    <row r="685291" spans="16:16" x14ac:dyDescent="0.3">
      <c r="P685291" s="83"/>
    </row>
    <row r="685292" spans="16:16" x14ac:dyDescent="0.3">
      <c r="P685292" s="83"/>
    </row>
    <row r="685293" spans="16:16" x14ac:dyDescent="0.3">
      <c r="P685293" s="83"/>
    </row>
    <row r="685294" spans="16:16" x14ac:dyDescent="0.3">
      <c r="P685294" s="83"/>
    </row>
    <row r="685295" spans="16:16" x14ac:dyDescent="0.3">
      <c r="P685295" s="83"/>
    </row>
    <row r="685296" spans="16:16" x14ac:dyDescent="0.3">
      <c r="P685296" s="83"/>
    </row>
    <row r="685297" spans="16:16" x14ac:dyDescent="0.3">
      <c r="P685297" s="83"/>
    </row>
    <row r="685298" spans="16:16" x14ac:dyDescent="0.3">
      <c r="P685298" s="83"/>
    </row>
    <row r="685299" spans="16:16" x14ac:dyDescent="0.3">
      <c r="P685299" s="83"/>
    </row>
    <row r="685300" spans="16:16" x14ac:dyDescent="0.3">
      <c r="P685300" s="83"/>
    </row>
    <row r="685301" spans="16:16" x14ac:dyDescent="0.3">
      <c r="P685301" s="83"/>
    </row>
    <row r="685302" spans="16:16" x14ac:dyDescent="0.3">
      <c r="P685302" s="83"/>
    </row>
    <row r="685303" spans="16:16" x14ac:dyDescent="0.3">
      <c r="P685303" s="83"/>
    </row>
    <row r="685304" spans="16:16" x14ac:dyDescent="0.3">
      <c r="P685304" s="83"/>
    </row>
    <row r="685305" spans="16:16" x14ac:dyDescent="0.3">
      <c r="P685305" s="83"/>
    </row>
    <row r="685306" spans="16:16" x14ac:dyDescent="0.3">
      <c r="P685306" s="83"/>
    </row>
    <row r="685307" spans="16:16" x14ac:dyDescent="0.3">
      <c r="P685307" s="83"/>
    </row>
    <row r="685308" spans="16:16" x14ac:dyDescent="0.3">
      <c r="P685308" s="83"/>
    </row>
    <row r="685309" spans="16:16" x14ac:dyDescent="0.3">
      <c r="P685309" s="83"/>
    </row>
    <row r="685310" spans="16:16" x14ac:dyDescent="0.3">
      <c r="P685310" s="83"/>
    </row>
    <row r="685311" spans="16:16" x14ac:dyDescent="0.3">
      <c r="P685311" s="83"/>
    </row>
    <row r="685312" spans="16:16" x14ac:dyDescent="0.3">
      <c r="P685312" s="83"/>
    </row>
    <row r="685313" spans="16:16" x14ac:dyDescent="0.3">
      <c r="P685313" s="83"/>
    </row>
    <row r="685314" spans="16:16" x14ac:dyDescent="0.3">
      <c r="P685314" s="83"/>
    </row>
    <row r="685315" spans="16:16" x14ac:dyDescent="0.3">
      <c r="P685315" s="83"/>
    </row>
    <row r="685316" spans="16:16" x14ac:dyDescent="0.3">
      <c r="P685316" s="83"/>
    </row>
    <row r="685317" spans="16:16" x14ac:dyDescent="0.3">
      <c r="P685317" s="83"/>
    </row>
    <row r="685318" spans="16:16" x14ac:dyDescent="0.3">
      <c r="P685318" s="83"/>
    </row>
    <row r="685319" spans="16:16" x14ac:dyDescent="0.3">
      <c r="P685319" s="83"/>
    </row>
    <row r="685320" spans="16:16" x14ac:dyDescent="0.3">
      <c r="P685320" s="83"/>
    </row>
    <row r="685321" spans="16:16" x14ac:dyDescent="0.3">
      <c r="P685321" s="83"/>
    </row>
    <row r="685322" spans="16:16" x14ac:dyDescent="0.3">
      <c r="P685322" s="83"/>
    </row>
    <row r="685323" spans="16:16" x14ac:dyDescent="0.3">
      <c r="P685323" s="83"/>
    </row>
    <row r="685324" spans="16:16" x14ac:dyDescent="0.3">
      <c r="P685324" s="83"/>
    </row>
    <row r="685325" spans="16:16" x14ac:dyDescent="0.3">
      <c r="P685325" s="83"/>
    </row>
    <row r="685326" spans="16:16" x14ac:dyDescent="0.3">
      <c r="P685326" s="83"/>
    </row>
    <row r="685327" spans="16:16" x14ac:dyDescent="0.3">
      <c r="P685327" s="83"/>
    </row>
    <row r="685328" spans="16:16" x14ac:dyDescent="0.3">
      <c r="P685328" s="83"/>
    </row>
    <row r="685329" spans="16:16" x14ac:dyDescent="0.3">
      <c r="P685329" s="83"/>
    </row>
    <row r="685330" spans="16:16" x14ac:dyDescent="0.3">
      <c r="P685330" s="83"/>
    </row>
    <row r="685331" spans="16:16" x14ac:dyDescent="0.3">
      <c r="P685331" s="83"/>
    </row>
    <row r="685332" spans="16:16" x14ac:dyDescent="0.3">
      <c r="P685332" s="83"/>
    </row>
    <row r="685333" spans="16:16" x14ac:dyDescent="0.3">
      <c r="P685333" s="83"/>
    </row>
    <row r="685334" spans="16:16" x14ac:dyDescent="0.3">
      <c r="P685334" s="83"/>
    </row>
    <row r="685335" spans="16:16" x14ac:dyDescent="0.3">
      <c r="P685335" s="83"/>
    </row>
    <row r="685336" spans="16:16" x14ac:dyDescent="0.3">
      <c r="P685336" s="83"/>
    </row>
    <row r="685337" spans="16:16" x14ac:dyDescent="0.3">
      <c r="P685337" s="83"/>
    </row>
    <row r="685338" spans="16:16" x14ac:dyDescent="0.3">
      <c r="P685338" s="83"/>
    </row>
    <row r="685339" spans="16:16" x14ac:dyDescent="0.3">
      <c r="P685339" s="83"/>
    </row>
    <row r="685340" spans="16:16" x14ac:dyDescent="0.3">
      <c r="P685340" s="83"/>
    </row>
    <row r="685341" spans="16:16" x14ac:dyDescent="0.3">
      <c r="P685341" s="83"/>
    </row>
    <row r="685342" spans="16:16" x14ac:dyDescent="0.3">
      <c r="P685342" s="83"/>
    </row>
    <row r="685343" spans="16:16" x14ac:dyDescent="0.3">
      <c r="P685343" s="83"/>
    </row>
    <row r="685344" spans="16:16" x14ac:dyDescent="0.3">
      <c r="P685344" s="83"/>
    </row>
    <row r="685345" spans="16:16" x14ac:dyDescent="0.3">
      <c r="P685345" s="83"/>
    </row>
    <row r="685346" spans="16:16" x14ac:dyDescent="0.3">
      <c r="P685346" s="83"/>
    </row>
    <row r="685347" spans="16:16" x14ac:dyDescent="0.3">
      <c r="P685347" s="83"/>
    </row>
    <row r="685348" spans="16:16" x14ac:dyDescent="0.3">
      <c r="P685348" s="83"/>
    </row>
    <row r="685349" spans="16:16" x14ac:dyDescent="0.3">
      <c r="P685349" s="83"/>
    </row>
    <row r="685350" spans="16:16" x14ac:dyDescent="0.3">
      <c r="P685350" s="83"/>
    </row>
    <row r="685351" spans="16:16" x14ac:dyDescent="0.3">
      <c r="P685351" s="83"/>
    </row>
    <row r="685352" spans="16:16" x14ac:dyDescent="0.3">
      <c r="P685352" s="83"/>
    </row>
    <row r="685353" spans="16:16" x14ac:dyDescent="0.3">
      <c r="P685353" s="83"/>
    </row>
    <row r="685354" spans="16:16" x14ac:dyDescent="0.3">
      <c r="P685354" s="83"/>
    </row>
    <row r="685355" spans="16:16" x14ac:dyDescent="0.3">
      <c r="P685355" s="83"/>
    </row>
    <row r="685356" spans="16:16" x14ac:dyDescent="0.3">
      <c r="P685356" s="83"/>
    </row>
    <row r="685357" spans="16:16" x14ac:dyDescent="0.3">
      <c r="P685357" s="83"/>
    </row>
    <row r="685358" spans="16:16" x14ac:dyDescent="0.3">
      <c r="P685358" s="83"/>
    </row>
    <row r="685359" spans="16:16" x14ac:dyDescent="0.3">
      <c r="P685359" s="83"/>
    </row>
    <row r="685360" spans="16:16" x14ac:dyDescent="0.3">
      <c r="P685360" s="83"/>
    </row>
    <row r="685361" spans="16:16" x14ac:dyDescent="0.3">
      <c r="P685361" s="83"/>
    </row>
    <row r="685362" spans="16:16" x14ac:dyDescent="0.3">
      <c r="P685362" s="83"/>
    </row>
    <row r="685363" spans="16:16" x14ac:dyDescent="0.3">
      <c r="P685363" s="83"/>
    </row>
    <row r="685364" spans="16:16" x14ac:dyDescent="0.3">
      <c r="P685364" s="83"/>
    </row>
    <row r="685365" spans="16:16" x14ac:dyDescent="0.3">
      <c r="P685365" s="83"/>
    </row>
    <row r="685366" spans="16:16" x14ac:dyDescent="0.3">
      <c r="P685366" s="83"/>
    </row>
    <row r="685367" spans="16:16" x14ac:dyDescent="0.3">
      <c r="P685367" s="83"/>
    </row>
    <row r="685368" spans="16:16" x14ac:dyDescent="0.3">
      <c r="P685368" s="83"/>
    </row>
    <row r="685369" spans="16:16" x14ac:dyDescent="0.3">
      <c r="P685369" s="83"/>
    </row>
    <row r="685370" spans="16:16" x14ac:dyDescent="0.3">
      <c r="P685370" s="83"/>
    </row>
    <row r="685371" spans="16:16" x14ac:dyDescent="0.3">
      <c r="P685371" s="83"/>
    </row>
    <row r="685372" spans="16:16" x14ac:dyDescent="0.3">
      <c r="P685372" s="83"/>
    </row>
    <row r="685373" spans="16:16" x14ac:dyDescent="0.3">
      <c r="P685373" s="83"/>
    </row>
    <row r="685374" spans="16:16" x14ac:dyDescent="0.3">
      <c r="P685374" s="83"/>
    </row>
    <row r="685375" spans="16:16" x14ac:dyDescent="0.3">
      <c r="P685375" s="83"/>
    </row>
    <row r="685376" spans="16:16" x14ac:dyDescent="0.3">
      <c r="P685376" s="83"/>
    </row>
    <row r="685377" spans="16:16" x14ac:dyDescent="0.3">
      <c r="P685377" s="83"/>
    </row>
    <row r="685378" spans="16:16" x14ac:dyDescent="0.3">
      <c r="P685378" s="83"/>
    </row>
    <row r="685379" spans="16:16" x14ac:dyDescent="0.3">
      <c r="P685379" s="83"/>
    </row>
    <row r="685380" spans="16:16" x14ac:dyDescent="0.3">
      <c r="P685380" s="83"/>
    </row>
    <row r="685381" spans="16:16" x14ac:dyDescent="0.3">
      <c r="P685381" s="83"/>
    </row>
    <row r="685382" spans="16:16" x14ac:dyDescent="0.3">
      <c r="P685382" s="83"/>
    </row>
    <row r="685383" spans="16:16" x14ac:dyDescent="0.3">
      <c r="P685383" s="83"/>
    </row>
    <row r="685384" spans="16:16" x14ac:dyDescent="0.3">
      <c r="P685384" s="83"/>
    </row>
    <row r="685385" spans="16:16" x14ac:dyDescent="0.3">
      <c r="P685385" s="83"/>
    </row>
    <row r="685386" spans="16:16" x14ac:dyDescent="0.3">
      <c r="P685386" s="83"/>
    </row>
    <row r="685387" spans="16:16" x14ac:dyDescent="0.3">
      <c r="P685387" s="83"/>
    </row>
    <row r="685388" spans="16:16" x14ac:dyDescent="0.3">
      <c r="P685388" s="83"/>
    </row>
    <row r="685389" spans="16:16" x14ac:dyDescent="0.3">
      <c r="P685389" s="83"/>
    </row>
    <row r="685390" spans="16:16" x14ac:dyDescent="0.3">
      <c r="P685390" s="83"/>
    </row>
    <row r="685391" spans="16:16" x14ac:dyDescent="0.3">
      <c r="P685391" s="83"/>
    </row>
    <row r="685392" spans="16:16" x14ac:dyDescent="0.3">
      <c r="P685392" s="83"/>
    </row>
    <row r="685393" spans="16:16" x14ac:dyDescent="0.3">
      <c r="P685393" s="83"/>
    </row>
    <row r="685394" spans="16:16" x14ac:dyDescent="0.3">
      <c r="P685394" s="83"/>
    </row>
    <row r="685395" spans="16:16" x14ac:dyDescent="0.3">
      <c r="P685395" s="83"/>
    </row>
    <row r="685396" spans="16:16" x14ac:dyDescent="0.3">
      <c r="P685396" s="83"/>
    </row>
    <row r="685397" spans="16:16" x14ac:dyDescent="0.3">
      <c r="P685397" s="83"/>
    </row>
    <row r="685398" spans="16:16" x14ac:dyDescent="0.3">
      <c r="P685398" s="83"/>
    </row>
    <row r="685399" spans="16:16" x14ac:dyDescent="0.3">
      <c r="P685399" s="83"/>
    </row>
    <row r="685400" spans="16:16" x14ac:dyDescent="0.3">
      <c r="P685400" s="83"/>
    </row>
    <row r="685401" spans="16:16" x14ac:dyDescent="0.3">
      <c r="P685401" s="83"/>
    </row>
    <row r="685402" spans="16:16" x14ac:dyDescent="0.3">
      <c r="P685402" s="83"/>
    </row>
    <row r="685403" spans="16:16" x14ac:dyDescent="0.3">
      <c r="P685403" s="83"/>
    </row>
    <row r="685404" spans="16:16" x14ac:dyDescent="0.3">
      <c r="P685404" s="83"/>
    </row>
    <row r="685405" spans="16:16" x14ac:dyDescent="0.3">
      <c r="P685405" s="83"/>
    </row>
    <row r="685406" spans="16:16" x14ac:dyDescent="0.3">
      <c r="P685406" s="83"/>
    </row>
    <row r="685407" spans="16:16" x14ac:dyDescent="0.3">
      <c r="P685407" s="83"/>
    </row>
    <row r="685408" spans="16:16" x14ac:dyDescent="0.3">
      <c r="P685408" s="83"/>
    </row>
    <row r="685409" spans="16:16" x14ac:dyDescent="0.3">
      <c r="P685409" s="83"/>
    </row>
    <row r="685410" spans="16:16" x14ac:dyDescent="0.3">
      <c r="P685410" s="83"/>
    </row>
    <row r="685411" spans="16:16" x14ac:dyDescent="0.3">
      <c r="P685411" s="83"/>
    </row>
    <row r="685412" spans="16:16" x14ac:dyDescent="0.3">
      <c r="P685412" s="83"/>
    </row>
    <row r="685413" spans="16:16" x14ac:dyDescent="0.3">
      <c r="P685413" s="83"/>
    </row>
    <row r="685414" spans="16:16" x14ac:dyDescent="0.3">
      <c r="P685414" s="83"/>
    </row>
    <row r="685415" spans="16:16" x14ac:dyDescent="0.3">
      <c r="P685415" s="83"/>
    </row>
    <row r="685416" spans="16:16" x14ac:dyDescent="0.3">
      <c r="P685416" s="83"/>
    </row>
    <row r="685417" spans="16:16" x14ac:dyDescent="0.3">
      <c r="P685417" s="83"/>
    </row>
    <row r="685418" spans="16:16" x14ac:dyDescent="0.3">
      <c r="P685418" s="83"/>
    </row>
    <row r="685419" spans="16:16" x14ac:dyDescent="0.3">
      <c r="P685419" s="83"/>
    </row>
    <row r="685420" spans="16:16" x14ac:dyDescent="0.3">
      <c r="P685420" s="83"/>
    </row>
    <row r="685421" spans="16:16" x14ac:dyDescent="0.3">
      <c r="P685421" s="83"/>
    </row>
    <row r="685422" spans="16:16" x14ac:dyDescent="0.3">
      <c r="P685422" s="83"/>
    </row>
    <row r="685423" spans="16:16" x14ac:dyDescent="0.3">
      <c r="P685423" s="83"/>
    </row>
    <row r="685424" spans="16:16" x14ac:dyDescent="0.3">
      <c r="P685424" s="83"/>
    </row>
    <row r="685425" spans="16:16" x14ac:dyDescent="0.3">
      <c r="P685425" s="83"/>
    </row>
    <row r="685426" spans="16:16" x14ac:dyDescent="0.3">
      <c r="P685426" s="83"/>
    </row>
    <row r="685427" spans="16:16" x14ac:dyDescent="0.3">
      <c r="P685427" s="83"/>
    </row>
    <row r="685428" spans="16:16" x14ac:dyDescent="0.3">
      <c r="P685428" s="83"/>
    </row>
    <row r="685429" spans="16:16" x14ac:dyDescent="0.3">
      <c r="P685429" s="83"/>
    </row>
    <row r="685430" spans="16:16" x14ac:dyDescent="0.3">
      <c r="P685430" s="83"/>
    </row>
    <row r="685431" spans="16:16" x14ac:dyDescent="0.3">
      <c r="P685431" s="83"/>
    </row>
    <row r="685432" spans="16:16" x14ac:dyDescent="0.3">
      <c r="P685432" s="83"/>
    </row>
    <row r="685433" spans="16:16" x14ac:dyDescent="0.3">
      <c r="P685433" s="83"/>
    </row>
    <row r="685434" spans="16:16" x14ac:dyDescent="0.3">
      <c r="P685434" s="83"/>
    </row>
    <row r="685435" spans="16:16" x14ac:dyDescent="0.3">
      <c r="P685435" s="83"/>
    </row>
    <row r="685436" spans="16:16" x14ac:dyDescent="0.3">
      <c r="P685436" s="83"/>
    </row>
    <row r="685437" spans="16:16" x14ac:dyDescent="0.3">
      <c r="P685437" s="83"/>
    </row>
    <row r="685438" spans="16:16" x14ac:dyDescent="0.3">
      <c r="P685438" s="83"/>
    </row>
    <row r="685439" spans="16:16" x14ac:dyDescent="0.3">
      <c r="P685439" s="83"/>
    </row>
    <row r="685440" spans="16:16" x14ac:dyDescent="0.3">
      <c r="P685440" s="83"/>
    </row>
    <row r="685441" spans="16:16" x14ac:dyDescent="0.3">
      <c r="P685441" s="83"/>
    </row>
    <row r="685442" spans="16:16" x14ac:dyDescent="0.3">
      <c r="P685442" s="83"/>
    </row>
    <row r="685443" spans="16:16" x14ac:dyDescent="0.3">
      <c r="P685443" s="83"/>
    </row>
    <row r="685444" spans="16:16" x14ac:dyDescent="0.3">
      <c r="P685444" s="83"/>
    </row>
    <row r="685445" spans="16:16" x14ac:dyDescent="0.3">
      <c r="P685445" s="83"/>
    </row>
    <row r="685446" spans="16:16" x14ac:dyDescent="0.3">
      <c r="P685446" s="83"/>
    </row>
    <row r="685447" spans="16:16" x14ac:dyDescent="0.3">
      <c r="P685447" s="83"/>
    </row>
    <row r="685448" spans="16:16" x14ac:dyDescent="0.3">
      <c r="P685448" s="83"/>
    </row>
    <row r="685449" spans="16:16" x14ac:dyDescent="0.3">
      <c r="P685449" s="83"/>
    </row>
    <row r="685450" spans="16:16" x14ac:dyDescent="0.3">
      <c r="P685450" s="83"/>
    </row>
    <row r="685451" spans="16:16" x14ac:dyDescent="0.3">
      <c r="P685451" s="83"/>
    </row>
    <row r="685452" spans="16:16" x14ac:dyDescent="0.3">
      <c r="P685452" s="83"/>
    </row>
    <row r="685453" spans="16:16" x14ac:dyDescent="0.3">
      <c r="P685453" s="83"/>
    </row>
    <row r="685454" spans="16:16" x14ac:dyDescent="0.3">
      <c r="P685454" s="83"/>
    </row>
    <row r="685455" spans="16:16" x14ac:dyDescent="0.3">
      <c r="P685455" s="83"/>
    </row>
    <row r="685456" spans="16:16" x14ac:dyDescent="0.3">
      <c r="P685456" s="83"/>
    </row>
    <row r="685457" spans="16:16" x14ac:dyDescent="0.3">
      <c r="P685457" s="83"/>
    </row>
    <row r="685458" spans="16:16" x14ac:dyDescent="0.3">
      <c r="P685458" s="83"/>
    </row>
    <row r="685459" spans="16:16" x14ac:dyDescent="0.3">
      <c r="P685459" s="83"/>
    </row>
    <row r="685460" spans="16:16" x14ac:dyDescent="0.3">
      <c r="P685460" s="83"/>
    </row>
    <row r="685461" spans="16:16" x14ac:dyDescent="0.3">
      <c r="P685461" s="83"/>
    </row>
    <row r="685462" spans="16:16" x14ac:dyDescent="0.3">
      <c r="P685462" s="83"/>
    </row>
    <row r="685463" spans="16:16" x14ac:dyDescent="0.3">
      <c r="P685463" s="83"/>
    </row>
    <row r="685464" spans="16:16" x14ac:dyDescent="0.3">
      <c r="P685464" s="83"/>
    </row>
    <row r="685465" spans="16:16" x14ac:dyDescent="0.3">
      <c r="P685465" s="83"/>
    </row>
    <row r="685466" spans="16:16" x14ac:dyDescent="0.3">
      <c r="P685466" s="83"/>
    </row>
    <row r="685467" spans="16:16" x14ac:dyDescent="0.3">
      <c r="P685467" s="83"/>
    </row>
    <row r="685468" spans="16:16" x14ac:dyDescent="0.3">
      <c r="P685468" s="83"/>
    </row>
    <row r="685469" spans="16:16" x14ac:dyDescent="0.3">
      <c r="P685469" s="83"/>
    </row>
    <row r="685470" spans="16:16" x14ac:dyDescent="0.3">
      <c r="P685470" s="83"/>
    </row>
    <row r="685471" spans="16:16" x14ac:dyDescent="0.3">
      <c r="P685471" s="83"/>
    </row>
    <row r="685472" spans="16:16" x14ac:dyDescent="0.3">
      <c r="P685472" s="83"/>
    </row>
    <row r="685473" spans="16:16" x14ac:dyDescent="0.3">
      <c r="P685473" s="83"/>
    </row>
    <row r="685474" spans="16:16" x14ac:dyDescent="0.3">
      <c r="P685474" s="83"/>
    </row>
    <row r="685475" spans="16:16" x14ac:dyDescent="0.3">
      <c r="P685475" s="83"/>
    </row>
    <row r="685476" spans="16:16" x14ac:dyDescent="0.3">
      <c r="P685476" s="83"/>
    </row>
    <row r="685477" spans="16:16" x14ac:dyDescent="0.3">
      <c r="P685477" s="83"/>
    </row>
    <row r="685478" spans="16:16" x14ac:dyDescent="0.3">
      <c r="P685478" s="83"/>
    </row>
    <row r="685479" spans="16:16" x14ac:dyDescent="0.3">
      <c r="P685479" s="83"/>
    </row>
    <row r="685480" spans="16:16" x14ac:dyDescent="0.3">
      <c r="P685480" s="83"/>
    </row>
    <row r="685481" spans="16:16" x14ac:dyDescent="0.3">
      <c r="P685481" s="83"/>
    </row>
    <row r="685482" spans="16:16" x14ac:dyDescent="0.3">
      <c r="P685482" s="83"/>
    </row>
    <row r="685483" spans="16:16" x14ac:dyDescent="0.3">
      <c r="P685483" s="83"/>
    </row>
    <row r="685484" spans="16:16" x14ac:dyDescent="0.3">
      <c r="P685484" s="83"/>
    </row>
    <row r="685485" spans="16:16" x14ac:dyDescent="0.3">
      <c r="P685485" s="83"/>
    </row>
    <row r="685486" spans="16:16" x14ac:dyDescent="0.3">
      <c r="P685486" s="83"/>
    </row>
    <row r="685487" spans="16:16" x14ac:dyDescent="0.3">
      <c r="P685487" s="83"/>
    </row>
    <row r="685488" spans="16:16" x14ac:dyDescent="0.3">
      <c r="P685488" s="83"/>
    </row>
    <row r="685489" spans="16:16" x14ac:dyDescent="0.3">
      <c r="P685489" s="83"/>
    </row>
    <row r="685490" spans="16:16" x14ac:dyDescent="0.3">
      <c r="P685490" s="83"/>
    </row>
    <row r="685491" spans="16:16" x14ac:dyDescent="0.3">
      <c r="P685491" s="83"/>
    </row>
    <row r="685492" spans="16:16" x14ac:dyDescent="0.3">
      <c r="P685492" s="83"/>
    </row>
    <row r="685493" spans="16:16" x14ac:dyDescent="0.3">
      <c r="P685493" s="83"/>
    </row>
    <row r="685494" spans="16:16" x14ac:dyDescent="0.3">
      <c r="P685494" s="83"/>
    </row>
    <row r="685495" spans="16:16" x14ac:dyDescent="0.3">
      <c r="P685495" s="83"/>
    </row>
    <row r="685496" spans="16:16" x14ac:dyDescent="0.3">
      <c r="P685496" s="83"/>
    </row>
    <row r="685497" spans="16:16" x14ac:dyDescent="0.3">
      <c r="P685497" s="83"/>
    </row>
    <row r="685498" spans="16:16" x14ac:dyDescent="0.3">
      <c r="P685498" s="83"/>
    </row>
    <row r="685499" spans="16:16" x14ac:dyDescent="0.3">
      <c r="P685499" s="83"/>
    </row>
    <row r="685500" spans="16:16" x14ac:dyDescent="0.3">
      <c r="P685500" s="83"/>
    </row>
    <row r="685501" spans="16:16" x14ac:dyDescent="0.3">
      <c r="P685501" s="83"/>
    </row>
    <row r="685502" spans="16:16" x14ac:dyDescent="0.3">
      <c r="P685502" s="83"/>
    </row>
    <row r="685503" spans="16:16" x14ac:dyDescent="0.3">
      <c r="P685503" s="83"/>
    </row>
    <row r="685504" spans="16:16" x14ac:dyDescent="0.3">
      <c r="P685504" s="83"/>
    </row>
    <row r="685505" spans="16:16" x14ac:dyDescent="0.3">
      <c r="P685505" s="83"/>
    </row>
    <row r="685506" spans="16:16" x14ac:dyDescent="0.3">
      <c r="P685506" s="83"/>
    </row>
    <row r="685507" spans="16:16" x14ac:dyDescent="0.3">
      <c r="P685507" s="83"/>
    </row>
    <row r="685508" spans="16:16" x14ac:dyDescent="0.3">
      <c r="P685508" s="83"/>
    </row>
    <row r="685509" spans="16:16" x14ac:dyDescent="0.3">
      <c r="P685509" s="83"/>
    </row>
    <row r="685510" spans="16:16" x14ac:dyDescent="0.3">
      <c r="P685510" s="83"/>
    </row>
    <row r="685511" spans="16:16" x14ac:dyDescent="0.3">
      <c r="P685511" s="83"/>
    </row>
    <row r="685512" spans="16:16" x14ac:dyDescent="0.3">
      <c r="P685512" s="83"/>
    </row>
    <row r="685513" spans="16:16" x14ac:dyDescent="0.3">
      <c r="P685513" s="83"/>
    </row>
    <row r="685514" spans="16:16" x14ac:dyDescent="0.3">
      <c r="P685514" s="83"/>
    </row>
    <row r="685515" spans="16:16" x14ac:dyDescent="0.3">
      <c r="P685515" s="83"/>
    </row>
    <row r="685516" spans="16:16" x14ac:dyDescent="0.3">
      <c r="P685516" s="83"/>
    </row>
    <row r="685517" spans="16:16" x14ac:dyDescent="0.3">
      <c r="P685517" s="83"/>
    </row>
    <row r="685518" spans="16:16" x14ac:dyDescent="0.3">
      <c r="P685518" s="83"/>
    </row>
    <row r="685519" spans="16:16" x14ac:dyDescent="0.3">
      <c r="P685519" s="83"/>
    </row>
    <row r="685520" spans="16:16" x14ac:dyDescent="0.3">
      <c r="P685520" s="83"/>
    </row>
    <row r="685521" spans="16:16" x14ac:dyDescent="0.3">
      <c r="P685521" s="83"/>
    </row>
    <row r="685522" spans="16:16" x14ac:dyDescent="0.3">
      <c r="P685522" s="83"/>
    </row>
    <row r="685523" spans="16:16" x14ac:dyDescent="0.3">
      <c r="P685523" s="83"/>
    </row>
    <row r="685524" spans="16:16" x14ac:dyDescent="0.3">
      <c r="P685524" s="83"/>
    </row>
    <row r="685525" spans="16:16" x14ac:dyDescent="0.3">
      <c r="P685525" s="83"/>
    </row>
    <row r="685526" spans="16:16" x14ac:dyDescent="0.3">
      <c r="P685526" s="83"/>
    </row>
    <row r="685527" spans="16:16" x14ac:dyDescent="0.3">
      <c r="P685527" s="83"/>
    </row>
    <row r="685528" spans="16:16" x14ac:dyDescent="0.3">
      <c r="P685528" s="83"/>
    </row>
    <row r="685529" spans="16:16" x14ac:dyDescent="0.3">
      <c r="P685529" s="83"/>
    </row>
    <row r="685530" spans="16:16" x14ac:dyDescent="0.3">
      <c r="P685530" s="83"/>
    </row>
    <row r="685531" spans="16:16" x14ac:dyDescent="0.3">
      <c r="P685531" s="83"/>
    </row>
    <row r="685532" spans="16:16" x14ac:dyDescent="0.3">
      <c r="P685532" s="83"/>
    </row>
    <row r="685533" spans="16:16" x14ac:dyDescent="0.3">
      <c r="P685533" s="83"/>
    </row>
    <row r="685534" spans="16:16" x14ac:dyDescent="0.3">
      <c r="P685534" s="83"/>
    </row>
    <row r="685535" spans="16:16" x14ac:dyDescent="0.3">
      <c r="P685535" s="83"/>
    </row>
    <row r="685536" spans="16:16" x14ac:dyDescent="0.3">
      <c r="P685536" s="83"/>
    </row>
    <row r="685537" spans="16:16" x14ac:dyDescent="0.3">
      <c r="P685537" s="83"/>
    </row>
    <row r="685538" spans="16:16" x14ac:dyDescent="0.3">
      <c r="P685538" s="83"/>
    </row>
    <row r="685539" spans="16:16" x14ac:dyDescent="0.3">
      <c r="P685539" s="83"/>
    </row>
    <row r="685540" spans="16:16" x14ac:dyDescent="0.3">
      <c r="P685540" s="83"/>
    </row>
    <row r="685541" spans="16:16" x14ac:dyDescent="0.3">
      <c r="P685541" s="83"/>
    </row>
    <row r="685542" spans="16:16" x14ac:dyDescent="0.3">
      <c r="P685542" s="83"/>
    </row>
    <row r="685543" spans="16:16" x14ac:dyDescent="0.3">
      <c r="P685543" s="83"/>
    </row>
    <row r="685544" spans="16:16" x14ac:dyDescent="0.3">
      <c r="P685544" s="83"/>
    </row>
    <row r="685545" spans="16:16" x14ac:dyDescent="0.3">
      <c r="P685545" s="83"/>
    </row>
    <row r="685546" spans="16:16" x14ac:dyDescent="0.3">
      <c r="P685546" s="83"/>
    </row>
    <row r="685547" spans="16:16" x14ac:dyDescent="0.3">
      <c r="P685547" s="83"/>
    </row>
    <row r="685548" spans="16:16" x14ac:dyDescent="0.3">
      <c r="P685548" s="83"/>
    </row>
    <row r="685549" spans="16:16" x14ac:dyDescent="0.3">
      <c r="P685549" s="83"/>
    </row>
    <row r="685550" spans="16:16" x14ac:dyDescent="0.3">
      <c r="P685550" s="83"/>
    </row>
    <row r="685551" spans="16:16" x14ac:dyDescent="0.3">
      <c r="P685551" s="83"/>
    </row>
    <row r="685552" spans="16:16" x14ac:dyDescent="0.3">
      <c r="P685552" s="83"/>
    </row>
    <row r="685553" spans="16:16" x14ac:dyDescent="0.3">
      <c r="P685553" s="83"/>
    </row>
    <row r="685554" spans="16:16" x14ac:dyDescent="0.3">
      <c r="P685554" s="83"/>
    </row>
    <row r="685555" spans="16:16" x14ac:dyDescent="0.3">
      <c r="P685555" s="83"/>
    </row>
    <row r="685556" spans="16:16" x14ac:dyDescent="0.3">
      <c r="P685556" s="83"/>
    </row>
    <row r="685557" spans="16:16" x14ac:dyDescent="0.3">
      <c r="P685557" s="83"/>
    </row>
    <row r="685558" spans="16:16" x14ac:dyDescent="0.3">
      <c r="P685558" s="83"/>
    </row>
    <row r="685559" spans="16:16" x14ac:dyDescent="0.3">
      <c r="P685559" s="83"/>
    </row>
    <row r="685560" spans="16:16" x14ac:dyDescent="0.3">
      <c r="P685560" s="83"/>
    </row>
    <row r="685561" spans="16:16" x14ac:dyDescent="0.3">
      <c r="P685561" s="83"/>
    </row>
    <row r="685562" spans="16:16" x14ac:dyDescent="0.3">
      <c r="P685562" s="83"/>
    </row>
    <row r="685563" spans="16:16" x14ac:dyDescent="0.3">
      <c r="P685563" s="83"/>
    </row>
    <row r="685564" spans="16:16" x14ac:dyDescent="0.3">
      <c r="P685564" s="83"/>
    </row>
    <row r="685565" spans="16:16" x14ac:dyDescent="0.3">
      <c r="P685565" s="83"/>
    </row>
    <row r="685566" spans="16:16" x14ac:dyDescent="0.3">
      <c r="P685566" s="83"/>
    </row>
    <row r="685567" spans="16:16" x14ac:dyDescent="0.3">
      <c r="P685567" s="83"/>
    </row>
    <row r="685568" spans="16:16" x14ac:dyDescent="0.3">
      <c r="P685568" s="83"/>
    </row>
    <row r="685569" spans="16:16" x14ac:dyDescent="0.3">
      <c r="P685569" s="83"/>
    </row>
    <row r="685570" spans="16:16" x14ac:dyDescent="0.3">
      <c r="P685570" s="83"/>
    </row>
    <row r="685571" spans="16:16" x14ac:dyDescent="0.3">
      <c r="P685571" s="83"/>
    </row>
    <row r="685572" spans="16:16" x14ac:dyDescent="0.3">
      <c r="P685572" s="83"/>
    </row>
    <row r="685573" spans="16:16" x14ac:dyDescent="0.3">
      <c r="P685573" s="83"/>
    </row>
    <row r="685574" spans="16:16" x14ac:dyDescent="0.3">
      <c r="P685574" s="83"/>
    </row>
    <row r="685575" spans="16:16" x14ac:dyDescent="0.3">
      <c r="P685575" s="83"/>
    </row>
    <row r="685576" spans="16:16" x14ac:dyDescent="0.3">
      <c r="P685576" s="83"/>
    </row>
    <row r="685577" spans="16:16" x14ac:dyDescent="0.3">
      <c r="P685577" s="83"/>
    </row>
    <row r="685578" spans="16:16" x14ac:dyDescent="0.3">
      <c r="P685578" s="83"/>
    </row>
    <row r="685579" spans="16:16" x14ac:dyDescent="0.3">
      <c r="P685579" s="83"/>
    </row>
    <row r="685580" spans="16:16" x14ac:dyDescent="0.3">
      <c r="P685580" s="83"/>
    </row>
    <row r="685581" spans="16:16" x14ac:dyDescent="0.3">
      <c r="P685581" s="83"/>
    </row>
    <row r="685582" spans="16:16" x14ac:dyDescent="0.3">
      <c r="P685582" s="83"/>
    </row>
    <row r="685583" spans="16:16" x14ac:dyDescent="0.3">
      <c r="P685583" s="83"/>
    </row>
    <row r="685584" spans="16:16" x14ac:dyDescent="0.3">
      <c r="P685584" s="83"/>
    </row>
    <row r="685585" spans="16:16" x14ac:dyDescent="0.3">
      <c r="P685585" s="83"/>
    </row>
    <row r="685586" spans="16:16" x14ac:dyDescent="0.3">
      <c r="P685586" s="83"/>
    </row>
    <row r="685587" spans="16:16" x14ac:dyDescent="0.3">
      <c r="P685587" s="83"/>
    </row>
    <row r="685588" spans="16:16" x14ac:dyDescent="0.3">
      <c r="P685588" s="83"/>
    </row>
    <row r="685589" spans="16:16" x14ac:dyDescent="0.3">
      <c r="P685589" s="83"/>
    </row>
    <row r="685590" spans="16:16" x14ac:dyDescent="0.3">
      <c r="P685590" s="83"/>
    </row>
    <row r="685591" spans="16:16" x14ac:dyDescent="0.3">
      <c r="P685591" s="83"/>
    </row>
    <row r="685592" spans="16:16" x14ac:dyDescent="0.3">
      <c r="P685592" s="83"/>
    </row>
    <row r="685593" spans="16:16" x14ac:dyDescent="0.3">
      <c r="P685593" s="83"/>
    </row>
    <row r="685594" spans="16:16" x14ac:dyDescent="0.3">
      <c r="P685594" s="83"/>
    </row>
    <row r="685595" spans="16:16" x14ac:dyDescent="0.3">
      <c r="P685595" s="83"/>
    </row>
    <row r="685596" spans="16:16" x14ac:dyDescent="0.3">
      <c r="P685596" s="83"/>
    </row>
    <row r="685597" spans="16:16" x14ac:dyDescent="0.3">
      <c r="P685597" s="83"/>
    </row>
    <row r="685598" spans="16:16" x14ac:dyDescent="0.3">
      <c r="P685598" s="83"/>
    </row>
    <row r="685599" spans="16:16" x14ac:dyDescent="0.3">
      <c r="P685599" s="83"/>
    </row>
    <row r="685600" spans="16:16" x14ac:dyDescent="0.3">
      <c r="P685600" s="83"/>
    </row>
    <row r="685601" spans="16:16" x14ac:dyDescent="0.3">
      <c r="P685601" s="83"/>
    </row>
    <row r="685602" spans="16:16" x14ac:dyDescent="0.3">
      <c r="P685602" s="83"/>
    </row>
    <row r="685603" spans="16:16" x14ac:dyDescent="0.3">
      <c r="P685603" s="83"/>
    </row>
    <row r="685604" spans="16:16" x14ac:dyDescent="0.3">
      <c r="P685604" s="83"/>
    </row>
    <row r="685605" spans="16:16" x14ac:dyDescent="0.3">
      <c r="P685605" s="83"/>
    </row>
    <row r="685606" spans="16:16" x14ac:dyDescent="0.3">
      <c r="P685606" s="83"/>
    </row>
    <row r="685607" spans="16:16" x14ac:dyDescent="0.3">
      <c r="P685607" s="83"/>
    </row>
    <row r="685608" spans="16:16" x14ac:dyDescent="0.3">
      <c r="P685608" s="83"/>
    </row>
    <row r="685609" spans="16:16" x14ac:dyDescent="0.3">
      <c r="P685609" s="83"/>
    </row>
    <row r="685610" spans="16:16" x14ac:dyDescent="0.3">
      <c r="P685610" s="83"/>
    </row>
    <row r="685611" spans="16:16" x14ac:dyDescent="0.3">
      <c r="P685611" s="83"/>
    </row>
    <row r="685612" spans="16:16" x14ac:dyDescent="0.3">
      <c r="P685612" s="83"/>
    </row>
    <row r="685613" spans="16:16" x14ac:dyDescent="0.3">
      <c r="P685613" s="83"/>
    </row>
    <row r="685614" spans="16:16" x14ac:dyDescent="0.3">
      <c r="P685614" s="83"/>
    </row>
    <row r="685615" spans="16:16" x14ac:dyDescent="0.3">
      <c r="P685615" s="83"/>
    </row>
    <row r="685616" spans="16:16" x14ac:dyDescent="0.3">
      <c r="P685616" s="83"/>
    </row>
    <row r="685617" spans="16:16" x14ac:dyDescent="0.3">
      <c r="P685617" s="83"/>
    </row>
    <row r="685618" spans="16:16" x14ac:dyDescent="0.3">
      <c r="P685618" s="83"/>
    </row>
    <row r="685619" spans="16:16" x14ac:dyDescent="0.3">
      <c r="P685619" s="83"/>
    </row>
    <row r="685620" spans="16:16" x14ac:dyDescent="0.3">
      <c r="P685620" s="83"/>
    </row>
    <row r="685621" spans="16:16" x14ac:dyDescent="0.3">
      <c r="P685621" s="83"/>
    </row>
    <row r="685622" spans="16:16" x14ac:dyDescent="0.3">
      <c r="P685622" s="83"/>
    </row>
    <row r="685623" spans="16:16" x14ac:dyDescent="0.3">
      <c r="P685623" s="83"/>
    </row>
    <row r="685624" spans="16:16" x14ac:dyDescent="0.3">
      <c r="P685624" s="83"/>
    </row>
    <row r="685625" spans="16:16" x14ac:dyDescent="0.3">
      <c r="P685625" s="83"/>
    </row>
    <row r="685626" spans="16:16" x14ac:dyDescent="0.3">
      <c r="P685626" s="83"/>
    </row>
    <row r="685627" spans="16:16" x14ac:dyDescent="0.3">
      <c r="P685627" s="83"/>
    </row>
    <row r="685628" spans="16:16" x14ac:dyDescent="0.3">
      <c r="P685628" s="83"/>
    </row>
    <row r="685629" spans="16:16" x14ac:dyDescent="0.3">
      <c r="P685629" s="83"/>
    </row>
    <row r="685630" spans="16:16" x14ac:dyDescent="0.3">
      <c r="P685630" s="83"/>
    </row>
    <row r="685631" spans="16:16" x14ac:dyDescent="0.3">
      <c r="P685631" s="83"/>
    </row>
    <row r="685632" spans="16:16" x14ac:dyDescent="0.3">
      <c r="P685632" s="83"/>
    </row>
    <row r="685633" spans="16:16" x14ac:dyDescent="0.3">
      <c r="P685633" s="83"/>
    </row>
    <row r="685634" spans="16:16" x14ac:dyDescent="0.3">
      <c r="P685634" s="83"/>
    </row>
    <row r="685635" spans="16:16" x14ac:dyDescent="0.3">
      <c r="P685635" s="83"/>
    </row>
    <row r="685636" spans="16:16" x14ac:dyDescent="0.3">
      <c r="P685636" s="83"/>
    </row>
    <row r="685637" spans="16:16" x14ac:dyDescent="0.3">
      <c r="P685637" s="83"/>
    </row>
    <row r="685638" spans="16:16" x14ac:dyDescent="0.3">
      <c r="P685638" s="83"/>
    </row>
    <row r="685639" spans="16:16" x14ac:dyDescent="0.3">
      <c r="P685639" s="83"/>
    </row>
    <row r="685640" spans="16:16" x14ac:dyDescent="0.3">
      <c r="P685640" s="83"/>
    </row>
    <row r="685641" spans="16:16" x14ac:dyDescent="0.3">
      <c r="P685641" s="83"/>
    </row>
    <row r="685642" spans="16:16" x14ac:dyDescent="0.3">
      <c r="P685642" s="83"/>
    </row>
    <row r="685643" spans="16:16" x14ac:dyDescent="0.3">
      <c r="P685643" s="83"/>
    </row>
    <row r="685644" spans="16:16" x14ac:dyDescent="0.3">
      <c r="P685644" s="83"/>
    </row>
    <row r="685645" spans="16:16" x14ac:dyDescent="0.3">
      <c r="P685645" s="83"/>
    </row>
    <row r="685646" spans="16:16" x14ac:dyDescent="0.3">
      <c r="P685646" s="83"/>
    </row>
    <row r="685647" spans="16:16" x14ac:dyDescent="0.3">
      <c r="P685647" s="83"/>
    </row>
    <row r="685648" spans="16:16" x14ac:dyDescent="0.3">
      <c r="P685648" s="83"/>
    </row>
    <row r="685649" spans="16:16" x14ac:dyDescent="0.3">
      <c r="P685649" s="83"/>
    </row>
    <row r="685650" spans="16:16" x14ac:dyDescent="0.3">
      <c r="P685650" s="83"/>
    </row>
    <row r="685651" spans="16:16" x14ac:dyDescent="0.3">
      <c r="P685651" s="83"/>
    </row>
    <row r="685652" spans="16:16" x14ac:dyDescent="0.3">
      <c r="P685652" s="83"/>
    </row>
    <row r="685653" spans="16:16" x14ac:dyDescent="0.3">
      <c r="P685653" s="83"/>
    </row>
    <row r="685654" spans="16:16" x14ac:dyDescent="0.3">
      <c r="P685654" s="83"/>
    </row>
    <row r="685655" spans="16:16" x14ac:dyDescent="0.3">
      <c r="P685655" s="83"/>
    </row>
    <row r="685656" spans="16:16" x14ac:dyDescent="0.3">
      <c r="P685656" s="83"/>
    </row>
    <row r="685657" spans="16:16" x14ac:dyDescent="0.3">
      <c r="P685657" s="83"/>
    </row>
    <row r="685658" spans="16:16" x14ac:dyDescent="0.3">
      <c r="P685658" s="83"/>
    </row>
    <row r="685659" spans="16:16" x14ac:dyDescent="0.3">
      <c r="P685659" s="83"/>
    </row>
    <row r="685660" spans="16:16" x14ac:dyDescent="0.3">
      <c r="P685660" s="83"/>
    </row>
    <row r="685661" spans="16:16" x14ac:dyDescent="0.3">
      <c r="P685661" s="83"/>
    </row>
    <row r="685662" spans="16:16" x14ac:dyDescent="0.3">
      <c r="P685662" s="83"/>
    </row>
    <row r="685663" spans="16:16" x14ac:dyDescent="0.3">
      <c r="P685663" s="83"/>
    </row>
    <row r="685664" spans="16:16" x14ac:dyDescent="0.3">
      <c r="P685664" s="83"/>
    </row>
    <row r="685665" spans="16:16" x14ac:dyDescent="0.3">
      <c r="P685665" s="83"/>
    </row>
    <row r="685666" spans="16:16" x14ac:dyDescent="0.3">
      <c r="P685666" s="83"/>
    </row>
    <row r="685667" spans="16:16" x14ac:dyDescent="0.3">
      <c r="P685667" s="83"/>
    </row>
    <row r="685668" spans="16:16" x14ac:dyDescent="0.3">
      <c r="P685668" s="83"/>
    </row>
    <row r="685669" spans="16:16" x14ac:dyDescent="0.3">
      <c r="P685669" s="83"/>
    </row>
    <row r="685670" spans="16:16" x14ac:dyDescent="0.3">
      <c r="P685670" s="83"/>
    </row>
    <row r="685671" spans="16:16" x14ac:dyDescent="0.3">
      <c r="P685671" s="83"/>
    </row>
    <row r="685672" spans="16:16" x14ac:dyDescent="0.3">
      <c r="P685672" s="83"/>
    </row>
    <row r="685673" spans="16:16" x14ac:dyDescent="0.3">
      <c r="P685673" s="83"/>
    </row>
    <row r="685674" spans="16:16" x14ac:dyDescent="0.3">
      <c r="P685674" s="83"/>
    </row>
    <row r="685675" spans="16:16" x14ac:dyDescent="0.3">
      <c r="P685675" s="83"/>
    </row>
    <row r="685676" spans="16:16" x14ac:dyDescent="0.3">
      <c r="P685676" s="83"/>
    </row>
    <row r="685677" spans="16:16" x14ac:dyDescent="0.3">
      <c r="P685677" s="83"/>
    </row>
    <row r="685678" spans="16:16" x14ac:dyDescent="0.3">
      <c r="P685678" s="83"/>
    </row>
    <row r="685679" spans="16:16" x14ac:dyDescent="0.3">
      <c r="P685679" s="83"/>
    </row>
    <row r="685680" spans="16:16" x14ac:dyDescent="0.3">
      <c r="P685680" s="83"/>
    </row>
    <row r="685681" spans="16:16" x14ac:dyDescent="0.3">
      <c r="P685681" s="83"/>
    </row>
    <row r="685682" spans="16:16" x14ac:dyDescent="0.3">
      <c r="P685682" s="83"/>
    </row>
    <row r="685683" spans="16:16" x14ac:dyDescent="0.3">
      <c r="P685683" s="83"/>
    </row>
    <row r="685684" spans="16:16" x14ac:dyDescent="0.3">
      <c r="P685684" s="83"/>
    </row>
    <row r="685685" spans="16:16" x14ac:dyDescent="0.3">
      <c r="P685685" s="83"/>
    </row>
    <row r="685686" spans="16:16" x14ac:dyDescent="0.3">
      <c r="P685686" s="83"/>
    </row>
    <row r="685687" spans="16:16" x14ac:dyDescent="0.3">
      <c r="P685687" s="83"/>
    </row>
    <row r="685688" spans="16:16" x14ac:dyDescent="0.3">
      <c r="P685688" s="83"/>
    </row>
    <row r="685689" spans="16:16" x14ac:dyDescent="0.3">
      <c r="P685689" s="83"/>
    </row>
    <row r="685690" spans="16:16" x14ac:dyDescent="0.3">
      <c r="P685690" s="83"/>
    </row>
    <row r="685691" spans="16:16" x14ac:dyDescent="0.3">
      <c r="P685691" s="83"/>
    </row>
    <row r="685692" spans="16:16" x14ac:dyDescent="0.3">
      <c r="P685692" s="83"/>
    </row>
    <row r="685693" spans="16:16" x14ac:dyDescent="0.3">
      <c r="P685693" s="83"/>
    </row>
    <row r="685694" spans="16:16" x14ac:dyDescent="0.3">
      <c r="P685694" s="83"/>
    </row>
    <row r="685695" spans="16:16" x14ac:dyDescent="0.3">
      <c r="P685695" s="83"/>
    </row>
    <row r="685696" spans="16:16" x14ac:dyDescent="0.3">
      <c r="P685696" s="83"/>
    </row>
    <row r="685697" spans="16:16" x14ac:dyDescent="0.3">
      <c r="P685697" s="83"/>
    </row>
    <row r="685698" spans="16:16" x14ac:dyDescent="0.3">
      <c r="P685698" s="83"/>
    </row>
    <row r="685699" spans="16:16" x14ac:dyDescent="0.3">
      <c r="P685699" s="83"/>
    </row>
    <row r="685700" spans="16:16" x14ac:dyDescent="0.3">
      <c r="P685700" s="83"/>
    </row>
    <row r="685701" spans="16:16" x14ac:dyDescent="0.3">
      <c r="P685701" s="83"/>
    </row>
    <row r="685702" spans="16:16" x14ac:dyDescent="0.3">
      <c r="P685702" s="83"/>
    </row>
    <row r="685703" spans="16:16" x14ac:dyDescent="0.3">
      <c r="P685703" s="83"/>
    </row>
    <row r="685704" spans="16:16" x14ac:dyDescent="0.3">
      <c r="P685704" s="83"/>
    </row>
    <row r="685705" spans="16:16" x14ac:dyDescent="0.3">
      <c r="P685705" s="83"/>
    </row>
    <row r="685706" spans="16:16" x14ac:dyDescent="0.3">
      <c r="P685706" s="83"/>
    </row>
    <row r="685707" spans="16:16" x14ac:dyDescent="0.3">
      <c r="P685707" s="83"/>
    </row>
    <row r="685708" spans="16:16" x14ac:dyDescent="0.3">
      <c r="P685708" s="83"/>
    </row>
    <row r="685709" spans="16:16" x14ac:dyDescent="0.3">
      <c r="P685709" s="83"/>
    </row>
    <row r="685710" spans="16:16" x14ac:dyDescent="0.3">
      <c r="P685710" s="83"/>
    </row>
    <row r="685711" spans="16:16" x14ac:dyDescent="0.3">
      <c r="P685711" s="83"/>
    </row>
    <row r="685712" spans="16:16" x14ac:dyDescent="0.3">
      <c r="P685712" s="83"/>
    </row>
    <row r="685713" spans="16:16" x14ac:dyDescent="0.3">
      <c r="P685713" s="83"/>
    </row>
    <row r="685714" spans="16:16" x14ac:dyDescent="0.3">
      <c r="P685714" s="83"/>
    </row>
    <row r="685715" spans="16:16" x14ac:dyDescent="0.3">
      <c r="P685715" s="83"/>
    </row>
    <row r="685716" spans="16:16" x14ac:dyDescent="0.3">
      <c r="P685716" s="83"/>
    </row>
    <row r="685717" spans="16:16" x14ac:dyDescent="0.3">
      <c r="P685717" s="83"/>
    </row>
    <row r="685718" spans="16:16" x14ac:dyDescent="0.3">
      <c r="P685718" s="83"/>
    </row>
    <row r="685719" spans="16:16" x14ac:dyDescent="0.3">
      <c r="P685719" s="83"/>
    </row>
    <row r="685720" spans="16:16" x14ac:dyDescent="0.3">
      <c r="P685720" s="83"/>
    </row>
    <row r="685721" spans="16:16" x14ac:dyDescent="0.3">
      <c r="P685721" s="83"/>
    </row>
    <row r="685722" spans="16:16" x14ac:dyDescent="0.3">
      <c r="P685722" s="83"/>
    </row>
    <row r="685723" spans="16:16" x14ac:dyDescent="0.3">
      <c r="P685723" s="83"/>
    </row>
    <row r="685724" spans="16:16" x14ac:dyDescent="0.3">
      <c r="P685724" s="83"/>
    </row>
    <row r="685725" spans="16:16" x14ac:dyDescent="0.3">
      <c r="P685725" s="83"/>
    </row>
    <row r="685726" spans="16:16" x14ac:dyDescent="0.3">
      <c r="P685726" s="83"/>
    </row>
    <row r="685727" spans="16:16" x14ac:dyDescent="0.3">
      <c r="P685727" s="83"/>
    </row>
    <row r="685728" spans="16:16" x14ac:dyDescent="0.3">
      <c r="P685728" s="83"/>
    </row>
    <row r="685729" spans="16:16" x14ac:dyDescent="0.3">
      <c r="P685729" s="83"/>
    </row>
    <row r="685730" spans="16:16" x14ac:dyDescent="0.3">
      <c r="P685730" s="83"/>
    </row>
    <row r="685731" spans="16:16" x14ac:dyDescent="0.3">
      <c r="P685731" s="83"/>
    </row>
    <row r="685732" spans="16:16" x14ac:dyDescent="0.3">
      <c r="P685732" s="83"/>
    </row>
    <row r="685733" spans="16:16" x14ac:dyDescent="0.3">
      <c r="P685733" s="83"/>
    </row>
    <row r="685734" spans="16:16" x14ac:dyDescent="0.3">
      <c r="P685734" s="83"/>
    </row>
    <row r="685735" spans="16:16" x14ac:dyDescent="0.3">
      <c r="P685735" s="83"/>
    </row>
    <row r="685736" spans="16:16" x14ac:dyDescent="0.3">
      <c r="P685736" s="83"/>
    </row>
    <row r="685737" spans="16:16" x14ac:dyDescent="0.3">
      <c r="P685737" s="83"/>
    </row>
    <row r="685738" spans="16:16" x14ac:dyDescent="0.3">
      <c r="P685738" s="83"/>
    </row>
    <row r="685739" spans="16:16" x14ac:dyDescent="0.3">
      <c r="P685739" s="83"/>
    </row>
    <row r="685740" spans="16:16" x14ac:dyDescent="0.3">
      <c r="P685740" s="83"/>
    </row>
    <row r="685741" spans="16:16" x14ac:dyDescent="0.3">
      <c r="P685741" s="83"/>
    </row>
    <row r="685742" spans="16:16" x14ac:dyDescent="0.3">
      <c r="P685742" s="83"/>
    </row>
    <row r="685743" spans="16:16" x14ac:dyDescent="0.3">
      <c r="P685743" s="83"/>
    </row>
    <row r="685744" spans="16:16" x14ac:dyDescent="0.3">
      <c r="P685744" s="83"/>
    </row>
    <row r="685745" spans="16:16" x14ac:dyDescent="0.3">
      <c r="P685745" s="83"/>
    </row>
    <row r="685746" spans="16:16" x14ac:dyDescent="0.3">
      <c r="P685746" s="83"/>
    </row>
    <row r="685747" spans="16:16" x14ac:dyDescent="0.3">
      <c r="P685747" s="83"/>
    </row>
    <row r="685748" spans="16:16" x14ac:dyDescent="0.3">
      <c r="P685748" s="83"/>
    </row>
    <row r="685749" spans="16:16" x14ac:dyDescent="0.3">
      <c r="P685749" s="83"/>
    </row>
    <row r="685750" spans="16:16" x14ac:dyDescent="0.3">
      <c r="P685750" s="83"/>
    </row>
    <row r="685751" spans="16:16" x14ac:dyDescent="0.3">
      <c r="P685751" s="83"/>
    </row>
    <row r="685752" spans="16:16" x14ac:dyDescent="0.3">
      <c r="P685752" s="83"/>
    </row>
    <row r="685753" spans="16:16" x14ac:dyDescent="0.3">
      <c r="P685753" s="83"/>
    </row>
    <row r="685754" spans="16:16" x14ac:dyDescent="0.3">
      <c r="P685754" s="83"/>
    </row>
    <row r="685755" spans="16:16" x14ac:dyDescent="0.3">
      <c r="P685755" s="83"/>
    </row>
    <row r="685756" spans="16:16" x14ac:dyDescent="0.3">
      <c r="P685756" s="83"/>
    </row>
    <row r="685757" spans="16:16" x14ac:dyDescent="0.3">
      <c r="P685757" s="83"/>
    </row>
    <row r="685758" spans="16:16" x14ac:dyDescent="0.3">
      <c r="P685758" s="83"/>
    </row>
    <row r="685759" spans="16:16" x14ac:dyDescent="0.3">
      <c r="P685759" s="83"/>
    </row>
    <row r="685760" spans="16:16" x14ac:dyDescent="0.3">
      <c r="P685760" s="83"/>
    </row>
    <row r="685761" spans="16:16" x14ac:dyDescent="0.3">
      <c r="P685761" s="83"/>
    </row>
    <row r="685762" spans="16:16" x14ac:dyDescent="0.3">
      <c r="P685762" s="83"/>
    </row>
    <row r="685763" spans="16:16" x14ac:dyDescent="0.3">
      <c r="P685763" s="83"/>
    </row>
    <row r="685764" spans="16:16" x14ac:dyDescent="0.3">
      <c r="P685764" s="83"/>
    </row>
    <row r="685765" spans="16:16" x14ac:dyDescent="0.3">
      <c r="P685765" s="83"/>
    </row>
    <row r="685766" spans="16:16" x14ac:dyDescent="0.3">
      <c r="P685766" s="83"/>
    </row>
    <row r="685767" spans="16:16" x14ac:dyDescent="0.3">
      <c r="P685767" s="83"/>
    </row>
    <row r="685768" spans="16:16" x14ac:dyDescent="0.3">
      <c r="P685768" s="83"/>
    </row>
    <row r="685769" spans="16:16" x14ac:dyDescent="0.3">
      <c r="P685769" s="83"/>
    </row>
    <row r="685770" spans="16:16" x14ac:dyDescent="0.3">
      <c r="P685770" s="83"/>
    </row>
    <row r="685771" spans="16:16" x14ac:dyDescent="0.3">
      <c r="P685771" s="83"/>
    </row>
    <row r="685772" spans="16:16" x14ac:dyDescent="0.3">
      <c r="P685772" s="83"/>
    </row>
    <row r="685773" spans="16:16" x14ac:dyDescent="0.3">
      <c r="P685773" s="83"/>
    </row>
    <row r="685774" spans="16:16" x14ac:dyDescent="0.3">
      <c r="P685774" s="83"/>
    </row>
    <row r="685775" spans="16:16" x14ac:dyDescent="0.3">
      <c r="P685775" s="83"/>
    </row>
    <row r="685776" spans="16:16" x14ac:dyDescent="0.3">
      <c r="P685776" s="83"/>
    </row>
    <row r="685777" spans="16:16" x14ac:dyDescent="0.3">
      <c r="P685777" s="83"/>
    </row>
    <row r="685778" spans="16:16" x14ac:dyDescent="0.3">
      <c r="P685778" s="83"/>
    </row>
    <row r="685779" spans="16:16" x14ac:dyDescent="0.3">
      <c r="P685779" s="83"/>
    </row>
    <row r="685780" spans="16:16" x14ac:dyDescent="0.3">
      <c r="P685780" s="83"/>
    </row>
    <row r="685781" spans="16:16" x14ac:dyDescent="0.3">
      <c r="P685781" s="83"/>
    </row>
    <row r="685782" spans="16:16" x14ac:dyDescent="0.3">
      <c r="P685782" s="83"/>
    </row>
    <row r="685783" spans="16:16" x14ac:dyDescent="0.3">
      <c r="P685783" s="83"/>
    </row>
    <row r="685784" spans="16:16" x14ac:dyDescent="0.3">
      <c r="P685784" s="83"/>
    </row>
    <row r="685785" spans="16:16" x14ac:dyDescent="0.3">
      <c r="P685785" s="83"/>
    </row>
    <row r="685786" spans="16:16" x14ac:dyDescent="0.3">
      <c r="P685786" s="83"/>
    </row>
    <row r="685787" spans="16:16" x14ac:dyDescent="0.3">
      <c r="P685787" s="83"/>
    </row>
    <row r="685788" spans="16:16" x14ac:dyDescent="0.3">
      <c r="P685788" s="83"/>
    </row>
    <row r="685789" spans="16:16" x14ac:dyDescent="0.3">
      <c r="P685789" s="83"/>
    </row>
    <row r="685790" spans="16:16" x14ac:dyDescent="0.3">
      <c r="P685790" s="83"/>
    </row>
    <row r="685791" spans="16:16" x14ac:dyDescent="0.3">
      <c r="P685791" s="83"/>
    </row>
    <row r="685792" spans="16:16" x14ac:dyDescent="0.3">
      <c r="P685792" s="83"/>
    </row>
    <row r="685793" spans="16:16" x14ac:dyDescent="0.3">
      <c r="P685793" s="83"/>
    </row>
    <row r="685794" spans="16:16" x14ac:dyDescent="0.3">
      <c r="P685794" s="83"/>
    </row>
    <row r="685795" spans="16:16" x14ac:dyDescent="0.3">
      <c r="P685795" s="83"/>
    </row>
    <row r="685796" spans="16:16" x14ac:dyDescent="0.3">
      <c r="P685796" s="83"/>
    </row>
    <row r="685797" spans="16:16" x14ac:dyDescent="0.3">
      <c r="P685797" s="83"/>
    </row>
    <row r="685798" spans="16:16" x14ac:dyDescent="0.3">
      <c r="P685798" s="83"/>
    </row>
    <row r="685799" spans="16:16" x14ac:dyDescent="0.3">
      <c r="P685799" s="83"/>
    </row>
    <row r="685800" spans="16:16" x14ac:dyDescent="0.3">
      <c r="P685800" s="83"/>
    </row>
    <row r="685801" spans="16:16" x14ac:dyDescent="0.3">
      <c r="P685801" s="83"/>
    </row>
    <row r="685802" spans="16:16" x14ac:dyDescent="0.3">
      <c r="P685802" s="83"/>
    </row>
    <row r="685803" spans="16:16" x14ac:dyDescent="0.3">
      <c r="P685803" s="83"/>
    </row>
    <row r="685804" spans="16:16" x14ac:dyDescent="0.3">
      <c r="P685804" s="83"/>
    </row>
    <row r="685805" spans="16:16" x14ac:dyDescent="0.3">
      <c r="P685805" s="83"/>
    </row>
    <row r="685806" spans="16:16" x14ac:dyDescent="0.3">
      <c r="P685806" s="83"/>
    </row>
    <row r="685807" spans="16:16" x14ac:dyDescent="0.3">
      <c r="P685807" s="83"/>
    </row>
    <row r="685808" spans="16:16" x14ac:dyDescent="0.3">
      <c r="P685808" s="83"/>
    </row>
    <row r="685809" spans="16:16" x14ac:dyDescent="0.3">
      <c r="P685809" s="83"/>
    </row>
    <row r="685810" spans="16:16" x14ac:dyDescent="0.3">
      <c r="P685810" s="83"/>
    </row>
    <row r="685811" spans="16:16" x14ac:dyDescent="0.3">
      <c r="P685811" s="83"/>
    </row>
    <row r="685812" spans="16:16" x14ac:dyDescent="0.3">
      <c r="P685812" s="83"/>
    </row>
    <row r="685813" spans="16:16" x14ac:dyDescent="0.3">
      <c r="P685813" s="83"/>
    </row>
    <row r="685814" spans="16:16" x14ac:dyDescent="0.3">
      <c r="P685814" s="83"/>
    </row>
    <row r="685815" spans="16:16" x14ac:dyDescent="0.3">
      <c r="P685815" s="83"/>
    </row>
    <row r="685816" spans="16:16" x14ac:dyDescent="0.3">
      <c r="P685816" s="83"/>
    </row>
    <row r="685817" spans="16:16" x14ac:dyDescent="0.3">
      <c r="P685817" s="83"/>
    </row>
    <row r="685818" spans="16:16" x14ac:dyDescent="0.3">
      <c r="P685818" s="83"/>
    </row>
    <row r="685819" spans="16:16" x14ac:dyDescent="0.3">
      <c r="P685819" s="83"/>
    </row>
    <row r="685820" spans="16:16" x14ac:dyDescent="0.3">
      <c r="P685820" s="83"/>
    </row>
    <row r="685821" spans="16:16" x14ac:dyDescent="0.3">
      <c r="P685821" s="83"/>
    </row>
    <row r="685822" spans="16:16" x14ac:dyDescent="0.3">
      <c r="P685822" s="83"/>
    </row>
    <row r="685823" spans="16:16" x14ac:dyDescent="0.3">
      <c r="P685823" s="83"/>
    </row>
    <row r="685824" spans="16:16" x14ac:dyDescent="0.3">
      <c r="P685824" s="83"/>
    </row>
    <row r="685825" spans="16:16" x14ac:dyDescent="0.3">
      <c r="P685825" s="83"/>
    </row>
    <row r="685826" spans="16:16" x14ac:dyDescent="0.3">
      <c r="P685826" s="83"/>
    </row>
    <row r="685827" spans="16:16" x14ac:dyDescent="0.3">
      <c r="P685827" s="83"/>
    </row>
    <row r="685828" spans="16:16" x14ac:dyDescent="0.3">
      <c r="P685828" s="83"/>
    </row>
    <row r="685829" spans="16:16" x14ac:dyDescent="0.3">
      <c r="P685829" s="83"/>
    </row>
    <row r="685830" spans="16:16" x14ac:dyDescent="0.3">
      <c r="P685830" s="83"/>
    </row>
    <row r="685831" spans="16:16" x14ac:dyDescent="0.3">
      <c r="P685831" s="83"/>
    </row>
    <row r="685832" spans="16:16" x14ac:dyDescent="0.3">
      <c r="P685832" s="83"/>
    </row>
    <row r="685833" spans="16:16" x14ac:dyDescent="0.3">
      <c r="P685833" s="83"/>
    </row>
    <row r="685834" spans="16:16" x14ac:dyDescent="0.3">
      <c r="P685834" s="83"/>
    </row>
    <row r="685835" spans="16:16" x14ac:dyDescent="0.3">
      <c r="P685835" s="83"/>
    </row>
    <row r="685836" spans="16:16" x14ac:dyDescent="0.3">
      <c r="P685836" s="83"/>
    </row>
    <row r="685837" spans="16:16" x14ac:dyDescent="0.3">
      <c r="P685837" s="83"/>
    </row>
    <row r="685838" spans="16:16" x14ac:dyDescent="0.3">
      <c r="P685838" s="83"/>
    </row>
    <row r="685839" spans="16:16" x14ac:dyDescent="0.3">
      <c r="P685839" s="83"/>
    </row>
    <row r="685840" spans="16:16" x14ac:dyDescent="0.3">
      <c r="P685840" s="83"/>
    </row>
    <row r="685841" spans="16:16" x14ac:dyDescent="0.3">
      <c r="P685841" s="83"/>
    </row>
    <row r="685842" spans="16:16" x14ac:dyDescent="0.3">
      <c r="P685842" s="83"/>
    </row>
    <row r="685843" spans="16:16" x14ac:dyDescent="0.3">
      <c r="P685843" s="83"/>
    </row>
    <row r="685844" spans="16:16" x14ac:dyDescent="0.3">
      <c r="P685844" s="83"/>
    </row>
    <row r="685845" spans="16:16" x14ac:dyDescent="0.3">
      <c r="P685845" s="83"/>
    </row>
    <row r="685846" spans="16:16" x14ac:dyDescent="0.3">
      <c r="P685846" s="83"/>
    </row>
    <row r="685847" spans="16:16" x14ac:dyDescent="0.3">
      <c r="P685847" s="83"/>
    </row>
    <row r="685848" spans="16:16" x14ac:dyDescent="0.3">
      <c r="P685848" s="83"/>
    </row>
    <row r="685849" spans="16:16" x14ac:dyDescent="0.3">
      <c r="P685849" s="83"/>
    </row>
    <row r="685850" spans="16:16" x14ac:dyDescent="0.3">
      <c r="P685850" s="83"/>
    </row>
    <row r="685851" spans="16:16" x14ac:dyDescent="0.3">
      <c r="P685851" s="83"/>
    </row>
    <row r="685852" spans="16:16" x14ac:dyDescent="0.3">
      <c r="P685852" s="83"/>
    </row>
    <row r="685853" spans="16:16" x14ac:dyDescent="0.3">
      <c r="P685853" s="83"/>
    </row>
    <row r="685854" spans="16:16" x14ac:dyDescent="0.3">
      <c r="P685854" s="83"/>
    </row>
    <row r="685855" spans="16:16" x14ac:dyDescent="0.3">
      <c r="P685855" s="83"/>
    </row>
    <row r="685856" spans="16:16" x14ac:dyDescent="0.3">
      <c r="P685856" s="83"/>
    </row>
    <row r="685857" spans="16:16" x14ac:dyDescent="0.3">
      <c r="P685857" s="83"/>
    </row>
    <row r="685858" spans="16:16" x14ac:dyDescent="0.3">
      <c r="P685858" s="83"/>
    </row>
    <row r="685859" spans="16:16" x14ac:dyDescent="0.3">
      <c r="P685859" s="83"/>
    </row>
    <row r="685860" spans="16:16" x14ac:dyDescent="0.3">
      <c r="P685860" s="83"/>
    </row>
    <row r="685861" spans="16:16" x14ac:dyDescent="0.3">
      <c r="P685861" s="83"/>
    </row>
    <row r="685862" spans="16:16" x14ac:dyDescent="0.3">
      <c r="P685862" s="83"/>
    </row>
    <row r="685863" spans="16:16" x14ac:dyDescent="0.3">
      <c r="P685863" s="83"/>
    </row>
    <row r="685864" spans="16:16" x14ac:dyDescent="0.3">
      <c r="P685864" s="83"/>
    </row>
    <row r="685865" spans="16:16" x14ac:dyDescent="0.3">
      <c r="P685865" s="83"/>
    </row>
    <row r="685866" spans="16:16" x14ac:dyDescent="0.3">
      <c r="P685866" s="83"/>
    </row>
    <row r="685867" spans="16:16" x14ac:dyDescent="0.3">
      <c r="P685867" s="83"/>
    </row>
    <row r="685868" spans="16:16" x14ac:dyDescent="0.3">
      <c r="P685868" s="83"/>
    </row>
    <row r="685869" spans="16:16" x14ac:dyDescent="0.3">
      <c r="P685869" s="83"/>
    </row>
    <row r="685870" spans="16:16" x14ac:dyDescent="0.3">
      <c r="P685870" s="83"/>
    </row>
    <row r="685871" spans="16:16" x14ac:dyDescent="0.3">
      <c r="P685871" s="83"/>
    </row>
    <row r="685872" spans="16:16" x14ac:dyDescent="0.3">
      <c r="P685872" s="83"/>
    </row>
    <row r="685873" spans="16:16" x14ac:dyDescent="0.3">
      <c r="P685873" s="83"/>
    </row>
    <row r="685874" spans="16:16" x14ac:dyDescent="0.3">
      <c r="P685874" s="83"/>
    </row>
    <row r="685875" spans="16:16" x14ac:dyDescent="0.3">
      <c r="P685875" s="83"/>
    </row>
    <row r="685876" spans="16:16" x14ac:dyDescent="0.3">
      <c r="P685876" s="83"/>
    </row>
    <row r="685877" spans="16:16" x14ac:dyDescent="0.3">
      <c r="P685877" s="83"/>
    </row>
    <row r="685878" spans="16:16" x14ac:dyDescent="0.3">
      <c r="P685878" s="83"/>
    </row>
    <row r="685879" spans="16:16" x14ac:dyDescent="0.3">
      <c r="P685879" s="83"/>
    </row>
    <row r="685880" spans="16:16" x14ac:dyDescent="0.3">
      <c r="P685880" s="83"/>
    </row>
    <row r="685881" spans="16:16" x14ac:dyDescent="0.3">
      <c r="P685881" s="83"/>
    </row>
    <row r="685882" spans="16:16" x14ac:dyDescent="0.3">
      <c r="P685882" s="83"/>
    </row>
    <row r="685883" spans="16:16" x14ac:dyDescent="0.3">
      <c r="P685883" s="83"/>
    </row>
    <row r="685884" spans="16:16" x14ac:dyDescent="0.3">
      <c r="P685884" s="83"/>
    </row>
    <row r="685885" spans="16:16" x14ac:dyDescent="0.3">
      <c r="P685885" s="83"/>
    </row>
    <row r="685886" spans="16:16" x14ac:dyDescent="0.3">
      <c r="P685886" s="83"/>
    </row>
    <row r="685887" spans="16:16" x14ac:dyDescent="0.3">
      <c r="P685887" s="83"/>
    </row>
    <row r="685888" spans="16:16" x14ac:dyDescent="0.3">
      <c r="P685888" s="83"/>
    </row>
    <row r="685889" spans="16:16" x14ac:dyDescent="0.3">
      <c r="P685889" s="83"/>
    </row>
    <row r="685890" spans="16:16" x14ac:dyDescent="0.3">
      <c r="P685890" s="83"/>
    </row>
    <row r="685891" spans="16:16" x14ac:dyDescent="0.3">
      <c r="P685891" s="83"/>
    </row>
    <row r="685892" spans="16:16" x14ac:dyDescent="0.3">
      <c r="P685892" s="83"/>
    </row>
    <row r="685893" spans="16:16" x14ac:dyDescent="0.3">
      <c r="P685893" s="83"/>
    </row>
    <row r="685894" spans="16:16" x14ac:dyDescent="0.3">
      <c r="P685894" s="83"/>
    </row>
    <row r="685895" spans="16:16" x14ac:dyDescent="0.3">
      <c r="P685895" s="83"/>
    </row>
    <row r="685896" spans="16:16" x14ac:dyDescent="0.3">
      <c r="P685896" s="83"/>
    </row>
    <row r="685897" spans="16:16" x14ac:dyDescent="0.3">
      <c r="P685897" s="83"/>
    </row>
    <row r="685898" spans="16:16" x14ac:dyDescent="0.3">
      <c r="P685898" s="83"/>
    </row>
    <row r="685899" spans="16:16" x14ac:dyDescent="0.3">
      <c r="P685899" s="83"/>
    </row>
    <row r="685900" spans="16:16" x14ac:dyDescent="0.3">
      <c r="P685900" s="83"/>
    </row>
    <row r="685901" spans="16:16" x14ac:dyDescent="0.3">
      <c r="P685901" s="83"/>
    </row>
    <row r="685902" spans="16:16" x14ac:dyDescent="0.3">
      <c r="P685902" s="83"/>
    </row>
    <row r="685903" spans="16:16" x14ac:dyDescent="0.3">
      <c r="P685903" s="83"/>
    </row>
    <row r="685904" spans="16:16" x14ac:dyDescent="0.3">
      <c r="P685904" s="83"/>
    </row>
    <row r="685905" spans="16:16" x14ac:dyDescent="0.3">
      <c r="P685905" s="83"/>
    </row>
    <row r="685906" spans="16:16" x14ac:dyDescent="0.3">
      <c r="P685906" s="83"/>
    </row>
    <row r="685907" spans="16:16" x14ac:dyDescent="0.3">
      <c r="P685907" s="83"/>
    </row>
    <row r="685908" spans="16:16" x14ac:dyDescent="0.3">
      <c r="P685908" s="83"/>
    </row>
    <row r="685909" spans="16:16" x14ac:dyDescent="0.3">
      <c r="P685909" s="83"/>
    </row>
    <row r="685910" spans="16:16" x14ac:dyDescent="0.3">
      <c r="P685910" s="83"/>
    </row>
    <row r="685911" spans="16:16" x14ac:dyDescent="0.3">
      <c r="P685911" s="83"/>
    </row>
    <row r="685912" spans="16:16" x14ac:dyDescent="0.3">
      <c r="P685912" s="83"/>
    </row>
    <row r="685913" spans="16:16" x14ac:dyDescent="0.3">
      <c r="P685913" s="83"/>
    </row>
    <row r="685914" spans="16:16" x14ac:dyDescent="0.3">
      <c r="P685914" s="83"/>
    </row>
    <row r="685915" spans="16:16" x14ac:dyDescent="0.3">
      <c r="P685915" s="83"/>
    </row>
    <row r="685916" spans="16:16" x14ac:dyDescent="0.3">
      <c r="P685916" s="83"/>
    </row>
    <row r="685917" spans="16:16" x14ac:dyDescent="0.3">
      <c r="P685917" s="83"/>
    </row>
    <row r="685918" spans="16:16" x14ac:dyDescent="0.3">
      <c r="P685918" s="83"/>
    </row>
    <row r="685919" spans="16:16" x14ac:dyDescent="0.3">
      <c r="P685919" s="83"/>
    </row>
    <row r="685920" spans="16:16" x14ac:dyDescent="0.3">
      <c r="P685920" s="83"/>
    </row>
    <row r="685921" spans="16:16" x14ac:dyDescent="0.3">
      <c r="P685921" s="83"/>
    </row>
    <row r="685922" spans="16:16" x14ac:dyDescent="0.3">
      <c r="P685922" s="83"/>
    </row>
    <row r="685923" spans="16:16" x14ac:dyDescent="0.3">
      <c r="P685923" s="83"/>
    </row>
    <row r="685924" spans="16:16" x14ac:dyDescent="0.3">
      <c r="P685924" s="83"/>
    </row>
    <row r="685925" spans="16:16" x14ac:dyDescent="0.3">
      <c r="P685925" s="83"/>
    </row>
    <row r="685926" spans="16:16" x14ac:dyDescent="0.3">
      <c r="P685926" s="83"/>
    </row>
    <row r="685927" spans="16:16" x14ac:dyDescent="0.3">
      <c r="P685927" s="83"/>
    </row>
    <row r="685928" spans="16:16" x14ac:dyDescent="0.3">
      <c r="P685928" s="83"/>
    </row>
    <row r="685929" spans="16:16" x14ac:dyDescent="0.3">
      <c r="P685929" s="83"/>
    </row>
    <row r="685930" spans="16:16" x14ac:dyDescent="0.3">
      <c r="P685930" s="83"/>
    </row>
    <row r="685931" spans="16:16" x14ac:dyDescent="0.3">
      <c r="P685931" s="83"/>
    </row>
    <row r="685932" spans="16:16" x14ac:dyDescent="0.3">
      <c r="P685932" s="83"/>
    </row>
    <row r="685933" spans="16:16" x14ac:dyDescent="0.3">
      <c r="P685933" s="83"/>
    </row>
    <row r="685934" spans="16:16" x14ac:dyDescent="0.3">
      <c r="P685934" s="83"/>
    </row>
    <row r="685935" spans="16:16" x14ac:dyDescent="0.3">
      <c r="P685935" s="83"/>
    </row>
    <row r="685936" spans="16:16" x14ac:dyDescent="0.3">
      <c r="P685936" s="83"/>
    </row>
    <row r="685937" spans="16:16" x14ac:dyDescent="0.3">
      <c r="P685937" s="83"/>
    </row>
    <row r="685938" spans="16:16" x14ac:dyDescent="0.3">
      <c r="P685938" s="83"/>
    </row>
    <row r="685939" spans="16:16" x14ac:dyDescent="0.3">
      <c r="P685939" s="83"/>
    </row>
    <row r="685940" spans="16:16" x14ac:dyDescent="0.3">
      <c r="P685940" s="83"/>
    </row>
    <row r="685941" spans="16:16" x14ac:dyDescent="0.3">
      <c r="P685941" s="83"/>
    </row>
    <row r="685942" spans="16:16" x14ac:dyDescent="0.3">
      <c r="P685942" s="83"/>
    </row>
    <row r="685943" spans="16:16" x14ac:dyDescent="0.3">
      <c r="P685943" s="83"/>
    </row>
    <row r="685944" spans="16:16" x14ac:dyDescent="0.3">
      <c r="P685944" s="83"/>
    </row>
    <row r="685945" spans="16:16" x14ac:dyDescent="0.3">
      <c r="P685945" s="83"/>
    </row>
    <row r="685946" spans="16:16" x14ac:dyDescent="0.3">
      <c r="P685946" s="83"/>
    </row>
    <row r="685947" spans="16:16" x14ac:dyDescent="0.3">
      <c r="P685947" s="83"/>
    </row>
    <row r="685948" spans="16:16" x14ac:dyDescent="0.3">
      <c r="P685948" s="83"/>
    </row>
    <row r="685949" spans="16:16" x14ac:dyDescent="0.3">
      <c r="P685949" s="83"/>
    </row>
    <row r="685950" spans="16:16" x14ac:dyDescent="0.3">
      <c r="P685950" s="83"/>
    </row>
    <row r="685951" spans="16:16" x14ac:dyDescent="0.3">
      <c r="P685951" s="83"/>
    </row>
    <row r="685952" spans="16:16" x14ac:dyDescent="0.3">
      <c r="P685952" s="83"/>
    </row>
    <row r="685953" spans="16:16" x14ac:dyDescent="0.3">
      <c r="P685953" s="83"/>
    </row>
    <row r="685954" spans="16:16" x14ac:dyDescent="0.3">
      <c r="P685954" s="83"/>
    </row>
    <row r="685955" spans="16:16" x14ac:dyDescent="0.3">
      <c r="P685955" s="83"/>
    </row>
    <row r="685956" spans="16:16" x14ac:dyDescent="0.3">
      <c r="P685956" s="83"/>
    </row>
    <row r="685957" spans="16:16" x14ac:dyDescent="0.3">
      <c r="P685957" s="83"/>
    </row>
    <row r="685958" spans="16:16" x14ac:dyDescent="0.3">
      <c r="P685958" s="83"/>
    </row>
    <row r="685959" spans="16:16" x14ac:dyDescent="0.3">
      <c r="P685959" s="83"/>
    </row>
    <row r="685960" spans="16:16" x14ac:dyDescent="0.3">
      <c r="P685960" s="83"/>
    </row>
    <row r="685961" spans="16:16" x14ac:dyDescent="0.3">
      <c r="P685961" s="83"/>
    </row>
    <row r="685962" spans="16:16" x14ac:dyDescent="0.3">
      <c r="P685962" s="83"/>
    </row>
    <row r="685963" spans="16:16" x14ac:dyDescent="0.3">
      <c r="P685963" s="83"/>
    </row>
    <row r="685964" spans="16:16" x14ac:dyDescent="0.3">
      <c r="P685964" s="83"/>
    </row>
    <row r="685965" spans="16:16" x14ac:dyDescent="0.3">
      <c r="P685965" s="83"/>
    </row>
    <row r="685966" spans="16:16" x14ac:dyDescent="0.3">
      <c r="P685966" s="83"/>
    </row>
    <row r="685967" spans="16:16" x14ac:dyDescent="0.3">
      <c r="P685967" s="83"/>
    </row>
    <row r="685968" spans="16:16" x14ac:dyDescent="0.3">
      <c r="P685968" s="83"/>
    </row>
    <row r="685969" spans="16:16" x14ac:dyDescent="0.3">
      <c r="P685969" s="83"/>
    </row>
    <row r="685970" spans="16:16" x14ac:dyDescent="0.3">
      <c r="P685970" s="83"/>
    </row>
    <row r="685971" spans="16:16" x14ac:dyDescent="0.3">
      <c r="P685971" s="83"/>
    </row>
    <row r="685972" spans="16:16" x14ac:dyDescent="0.3">
      <c r="P685972" s="83"/>
    </row>
    <row r="685973" spans="16:16" x14ac:dyDescent="0.3">
      <c r="P685973" s="83"/>
    </row>
    <row r="685974" spans="16:16" x14ac:dyDescent="0.3">
      <c r="P685974" s="83"/>
    </row>
    <row r="685975" spans="16:16" x14ac:dyDescent="0.3">
      <c r="P685975" s="83"/>
    </row>
    <row r="685976" spans="16:16" x14ac:dyDescent="0.3">
      <c r="P685976" s="83"/>
    </row>
    <row r="685977" spans="16:16" x14ac:dyDescent="0.3">
      <c r="P685977" s="83"/>
    </row>
    <row r="685978" spans="16:16" x14ac:dyDescent="0.3">
      <c r="P685978" s="83"/>
    </row>
    <row r="685979" spans="16:16" x14ac:dyDescent="0.3">
      <c r="P685979" s="83"/>
    </row>
    <row r="685980" spans="16:16" x14ac:dyDescent="0.3">
      <c r="P685980" s="83"/>
    </row>
    <row r="685981" spans="16:16" x14ac:dyDescent="0.3">
      <c r="P685981" s="83"/>
    </row>
    <row r="685982" spans="16:16" x14ac:dyDescent="0.3">
      <c r="P685982" s="83"/>
    </row>
    <row r="685983" spans="16:16" x14ac:dyDescent="0.3">
      <c r="P685983" s="83"/>
    </row>
    <row r="685984" spans="16:16" x14ac:dyDescent="0.3">
      <c r="P685984" s="83"/>
    </row>
    <row r="685985" spans="16:16" x14ac:dyDescent="0.3">
      <c r="P685985" s="83"/>
    </row>
    <row r="685986" spans="16:16" x14ac:dyDescent="0.3">
      <c r="P685986" s="83"/>
    </row>
    <row r="685987" spans="16:16" x14ac:dyDescent="0.3">
      <c r="P685987" s="83"/>
    </row>
    <row r="685988" spans="16:16" x14ac:dyDescent="0.3">
      <c r="P685988" s="83"/>
    </row>
    <row r="685989" spans="16:16" x14ac:dyDescent="0.3">
      <c r="P685989" s="83"/>
    </row>
    <row r="685990" spans="16:16" x14ac:dyDescent="0.3">
      <c r="P685990" s="83"/>
    </row>
    <row r="685991" spans="16:16" x14ac:dyDescent="0.3">
      <c r="P685991" s="83"/>
    </row>
    <row r="685992" spans="16:16" x14ac:dyDescent="0.3">
      <c r="P685992" s="83"/>
    </row>
    <row r="685993" spans="16:16" x14ac:dyDescent="0.3">
      <c r="P685993" s="83"/>
    </row>
    <row r="685994" spans="16:16" x14ac:dyDescent="0.3">
      <c r="P685994" s="83"/>
    </row>
    <row r="685995" spans="16:16" x14ac:dyDescent="0.3">
      <c r="P685995" s="83"/>
    </row>
    <row r="685996" spans="16:16" x14ac:dyDescent="0.3">
      <c r="P685996" s="83"/>
    </row>
    <row r="685997" spans="16:16" x14ac:dyDescent="0.3">
      <c r="P685997" s="83"/>
    </row>
    <row r="685998" spans="16:16" x14ac:dyDescent="0.3">
      <c r="P685998" s="83"/>
    </row>
    <row r="685999" spans="16:16" x14ac:dyDescent="0.3">
      <c r="P685999" s="83"/>
    </row>
    <row r="686000" spans="16:16" x14ac:dyDescent="0.3">
      <c r="P686000" s="83"/>
    </row>
    <row r="686001" spans="16:16" x14ac:dyDescent="0.3">
      <c r="P686001" s="83"/>
    </row>
    <row r="686002" spans="16:16" x14ac:dyDescent="0.3">
      <c r="P686002" s="83"/>
    </row>
    <row r="686003" spans="16:16" x14ac:dyDescent="0.3">
      <c r="P686003" s="83"/>
    </row>
    <row r="686004" spans="16:16" x14ac:dyDescent="0.3">
      <c r="P686004" s="83"/>
    </row>
    <row r="686005" spans="16:16" x14ac:dyDescent="0.3">
      <c r="P686005" s="83"/>
    </row>
    <row r="686006" spans="16:16" x14ac:dyDescent="0.3">
      <c r="P686006" s="83"/>
    </row>
    <row r="686007" spans="16:16" x14ac:dyDescent="0.3">
      <c r="P686007" s="83"/>
    </row>
    <row r="686008" spans="16:16" x14ac:dyDescent="0.3">
      <c r="P686008" s="83"/>
    </row>
    <row r="686009" spans="16:16" x14ac:dyDescent="0.3">
      <c r="P686009" s="83"/>
    </row>
    <row r="686010" spans="16:16" x14ac:dyDescent="0.3">
      <c r="P686010" s="83"/>
    </row>
    <row r="686011" spans="16:16" x14ac:dyDescent="0.3">
      <c r="P686011" s="83"/>
    </row>
    <row r="686012" spans="16:16" x14ac:dyDescent="0.3">
      <c r="P686012" s="83"/>
    </row>
    <row r="686013" spans="16:16" x14ac:dyDescent="0.3">
      <c r="P686013" s="83"/>
    </row>
    <row r="686014" spans="16:16" x14ac:dyDescent="0.3">
      <c r="P686014" s="83"/>
    </row>
    <row r="686015" spans="16:16" x14ac:dyDescent="0.3">
      <c r="P686015" s="83"/>
    </row>
    <row r="686016" spans="16:16" x14ac:dyDescent="0.3">
      <c r="P686016" s="83"/>
    </row>
    <row r="686017" spans="16:16" x14ac:dyDescent="0.3">
      <c r="P686017" s="83"/>
    </row>
    <row r="686018" spans="16:16" x14ac:dyDescent="0.3">
      <c r="P686018" s="83"/>
    </row>
    <row r="686019" spans="16:16" x14ac:dyDescent="0.3">
      <c r="P686019" s="83"/>
    </row>
    <row r="686020" spans="16:16" x14ac:dyDescent="0.3">
      <c r="P686020" s="83"/>
    </row>
    <row r="686021" spans="16:16" x14ac:dyDescent="0.3">
      <c r="P686021" s="83"/>
    </row>
    <row r="686022" spans="16:16" x14ac:dyDescent="0.3">
      <c r="P686022" s="83"/>
    </row>
    <row r="686023" spans="16:16" x14ac:dyDescent="0.3">
      <c r="P686023" s="83"/>
    </row>
    <row r="686024" spans="16:16" x14ac:dyDescent="0.3">
      <c r="P686024" s="83"/>
    </row>
    <row r="686025" spans="16:16" x14ac:dyDescent="0.3">
      <c r="P686025" s="83"/>
    </row>
    <row r="686026" spans="16:16" x14ac:dyDescent="0.3">
      <c r="P686026" s="83"/>
    </row>
    <row r="686027" spans="16:16" x14ac:dyDescent="0.3">
      <c r="P686027" s="83"/>
    </row>
    <row r="686028" spans="16:16" x14ac:dyDescent="0.3">
      <c r="P686028" s="83"/>
    </row>
    <row r="686029" spans="16:16" x14ac:dyDescent="0.3">
      <c r="P686029" s="83"/>
    </row>
    <row r="686030" spans="16:16" x14ac:dyDescent="0.3">
      <c r="P686030" s="83"/>
    </row>
    <row r="686031" spans="16:16" x14ac:dyDescent="0.3">
      <c r="P686031" s="83"/>
    </row>
    <row r="686032" spans="16:16" x14ac:dyDescent="0.3">
      <c r="P686032" s="83"/>
    </row>
    <row r="686033" spans="16:16" x14ac:dyDescent="0.3">
      <c r="P686033" s="83"/>
    </row>
    <row r="686034" spans="16:16" x14ac:dyDescent="0.3">
      <c r="P686034" s="83"/>
    </row>
    <row r="686035" spans="16:16" x14ac:dyDescent="0.3">
      <c r="P686035" s="83"/>
    </row>
    <row r="686036" spans="16:16" x14ac:dyDescent="0.3">
      <c r="P686036" s="83"/>
    </row>
    <row r="686037" spans="16:16" x14ac:dyDescent="0.3">
      <c r="P686037" s="83"/>
    </row>
    <row r="686038" spans="16:16" x14ac:dyDescent="0.3">
      <c r="P686038" s="83"/>
    </row>
    <row r="686039" spans="16:16" x14ac:dyDescent="0.3">
      <c r="P686039" s="83"/>
    </row>
    <row r="686040" spans="16:16" x14ac:dyDescent="0.3">
      <c r="P686040" s="83"/>
    </row>
    <row r="686041" spans="16:16" x14ac:dyDescent="0.3">
      <c r="P686041" s="83"/>
    </row>
    <row r="686042" spans="16:16" x14ac:dyDescent="0.3">
      <c r="P686042" s="83"/>
    </row>
    <row r="686043" spans="16:16" x14ac:dyDescent="0.3">
      <c r="P686043" s="83"/>
    </row>
    <row r="686044" spans="16:16" x14ac:dyDescent="0.3">
      <c r="P686044" s="83"/>
    </row>
    <row r="686045" spans="16:16" x14ac:dyDescent="0.3">
      <c r="P686045" s="83"/>
    </row>
    <row r="686046" spans="16:16" x14ac:dyDescent="0.3">
      <c r="P686046" s="83"/>
    </row>
    <row r="686047" spans="16:16" x14ac:dyDescent="0.3">
      <c r="P686047" s="83"/>
    </row>
    <row r="686048" spans="16:16" x14ac:dyDescent="0.3">
      <c r="P686048" s="83"/>
    </row>
    <row r="686049" spans="16:16" x14ac:dyDescent="0.3">
      <c r="P686049" s="83"/>
    </row>
    <row r="686050" spans="16:16" x14ac:dyDescent="0.3">
      <c r="P686050" s="83"/>
    </row>
    <row r="686051" spans="16:16" x14ac:dyDescent="0.3">
      <c r="P686051" s="83"/>
    </row>
    <row r="686052" spans="16:16" x14ac:dyDescent="0.3">
      <c r="P686052" s="83"/>
    </row>
    <row r="686053" spans="16:16" x14ac:dyDescent="0.3">
      <c r="P686053" s="83"/>
    </row>
    <row r="686054" spans="16:16" x14ac:dyDescent="0.3">
      <c r="P686054" s="83"/>
    </row>
    <row r="686055" spans="16:16" x14ac:dyDescent="0.3">
      <c r="P686055" s="83"/>
    </row>
    <row r="686056" spans="16:16" x14ac:dyDescent="0.3">
      <c r="P686056" s="83"/>
    </row>
    <row r="686057" spans="16:16" x14ac:dyDescent="0.3">
      <c r="P686057" s="83"/>
    </row>
    <row r="686058" spans="16:16" x14ac:dyDescent="0.3">
      <c r="P686058" s="83"/>
    </row>
    <row r="686059" spans="16:16" x14ac:dyDescent="0.3">
      <c r="P686059" s="83"/>
    </row>
    <row r="686060" spans="16:16" x14ac:dyDescent="0.3">
      <c r="P686060" s="83"/>
    </row>
    <row r="686061" spans="16:16" x14ac:dyDescent="0.3">
      <c r="P686061" s="83"/>
    </row>
    <row r="686062" spans="16:16" x14ac:dyDescent="0.3">
      <c r="P686062" s="83"/>
    </row>
    <row r="686063" spans="16:16" x14ac:dyDescent="0.3">
      <c r="P686063" s="83"/>
    </row>
    <row r="686064" spans="16:16" x14ac:dyDescent="0.3">
      <c r="P686064" s="83"/>
    </row>
    <row r="686065" spans="16:16" x14ac:dyDescent="0.3">
      <c r="P686065" s="83"/>
    </row>
    <row r="686066" spans="16:16" x14ac:dyDescent="0.3">
      <c r="P686066" s="83"/>
    </row>
    <row r="686067" spans="16:16" x14ac:dyDescent="0.3">
      <c r="P686067" s="83"/>
    </row>
    <row r="686068" spans="16:16" x14ac:dyDescent="0.3">
      <c r="P686068" s="83"/>
    </row>
    <row r="686069" spans="16:16" x14ac:dyDescent="0.3">
      <c r="P686069" s="83"/>
    </row>
    <row r="686070" spans="16:16" x14ac:dyDescent="0.3">
      <c r="P686070" s="83"/>
    </row>
    <row r="686071" spans="16:16" x14ac:dyDescent="0.3">
      <c r="P686071" s="83"/>
    </row>
    <row r="686072" spans="16:16" x14ac:dyDescent="0.3">
      <c r="P686072" s="83"/>
    </row>
    <row r="686073" spans="16:16" x14ac:dyDescent="0.3">
      <c r="P686073" s="83"/>
    </row>
    <row r="686074" spans="16:16" x14ac:dyDescent="0.3">
      <c r="P686074" s="83"/>
    </row>
    <row r="686075" spans="16:16" x14ac:dyDescent="0.3">
      <c r="P686075" s="83"/>
    </row>
    <row r="686076" spans="16:16" x14ac:dyDescent="0.3">
      <c r="P686076" s="83"/>
    </row>
    <row r="686077" spans="16:16" x14ac:dyDescent="0.3">
      <c r="P686077" s="83"/>
    </row>
    <row r="686078" spans="16:16" x14ac:dyDescent="0.3">
      <c r="P686078" s="83"/>
    </row>
    <row r="686079" spans="16:16" x14ac:dyDescent="0.3">
      <c r="P686079" s="83"/>
    </row>
    <row r="686080" spans="16:16" x14ac:dyDescent="0.3">
      <c r="P686080" s="83"/>
    </row>
    <row r="686081" spans="16:16" x14ac:dyDescent="0.3">
      <c r="P686081" s="83"/>
    </row>
    <row r="686082" spans="16:16" x14ac:dyDescent="0.3">
      <c r="P686082" s="83"/>
    </row>
    <row r="686083" spans="16:16" x14ac:dyDescent="0.3">
      <c r="P686083" s="83"/>
    </row>
    <row r="686084" spans="16:16" x14ac:dyDescent="0.3">
      <c r="P686084" s="83"/>
    </row>
    <row r="686085" spans="16:16" x14ac:dyDescent="0.3">
      <c r="P686085" s="83"/>
    </row>
    <row r="686086" spans="16:16" x14ac:dyDescent="0.3">
      <c r="P686086" s="83"/>
    </row>
    <row r="686087" spans="16:16" x14ac:dyDescent="0.3">
      <c r="P686087" s="83"/>
    </row>
    <row r="686088" spans="16:16" x14ac:dyDescent="0.3">
      <c r="P686088" s="83"/>
    </row>
    <row r="686089" spans="16:16" x14ac:dyDescent="0.3">
      <c r="P686089" s="83"/>
    </row>
    <row r="686090" spans="16:16" x14ac:dyDescent="0.3">
      <c r="P686090" s="83"/>
    </row>
    <row r="686091" spans="16:16" x14ac:dyDescent="0.3">
      <c r="P686091" s="83"/>
    </row>
    <row r="686092" spans="16:16" x14ac:dyDescent="0.3">
      <c r="P686092" s="83"/>
    </row>
    <row r="686093" spans="16:16" x14ac:dyDescent="0.3">
      <c r="P686093" s="83"/>
    </row>
    <row r="686094" spans="16:16" x14ac:dyDescent="0.3">
      <c r="P686094" s="83"/>
    </row>
    <row r="686095" spans="16:16" x14ac:dyDescent="0.3">
      <c r="P686095" s="83"/>
    </row>
    <row r="686096" spans="16:16" x14ac:dyDescent="0.3">
      <c r="P686096" s="83"/>
    </row>
    <row r="686097" spans="16:16" x14ac:dyDescent="0.3">
      <c r="P686097" s="83"/>
    </row>
    <row r="686098" spans="16:16" x14ac:dyDescent="0.3">
      <c r="P686098" s="83"/>
    </row>
    <row r="686099" spans="16:16" x14ac:dyDescent="0.3">
      <c r="P686099" s="83"/>
    </row>
    <row r="686100" spans="16:16" x14ac:dyDescent="0.3">
      <c r="P686100" s="83"/>
    </row>
    <row r="686101" spans="16:16" x14ac:dyDescent="0.3">
      <c r="P686101" s="83"/>
    </row>
    <row r="686102" spans="16:16" x14ac:dyDescent="0.3">
      <c r="P686102" s="83"/>
    </row>
    <row r="686103" spans="16:16" x14ac:dyDescent="0.3">
      <c r="P686103" s="83"/>
    </row>
    <row r="686104" spans="16:16" x14ac:dyDescent="0.3">
      <c r="P686104" s="83"/>
    </row>
    <row r="686105" spans="16:16" x14ac:dyDescent="0.3">
      <c r="P686105" s="83"/>
    </row>
    <row r="686106" spans="16:16" x14ac:dyDescent="0.3">
      <c r="P686106" s="83"/>
    </row>
    <row r="686107" spans="16:16" x14ac:dyDescent="0.3">
      <c r="P686107" s="83"/>
    </row>
    <row r="686108" spans="16:16" x14ac:dyDescent="0.3">
      <c r="P686108" s="83"/>
    </row>
    <row r="686109" spans="16:16" x14ac:dyDescent="0.3">
      <c r="P686109" s="83"/>
    </row>
    <row r="686110" spans="16:16" x14ac:dyDescent="0.3">
      <c r="P686110" s="83"/>
    </row>
    <row r="686111" spans="16:16" x14ac:dyDescent="0.3">
      <c r="P686111" s="83"/>
    </row>
    <row r="686112" spans="16:16" x14ac:dyDescent="0.3">
      <c r="P686112" s="83"/>
    </row>
    <row r="686113" spans="16:16" x14ac:dyDescent="0.3">
      <c r="P686113" s="83"/>
    </row>
    <row r="686114" spans="16:16" x14ac:dyDescent="0.3">
      <c r="P686114" s="83"/>
    </row>
    <row r="686115" spans="16:16" x14ac:dyDescent="0.3">
      <c r="P686115" s="83"/>
    </row>
    <row r="686116" spans="16:16" x14ac:dyDescent="0.3">
      <c r="P686116" s="83"/>
    </row>
    <row r="686117" spans="16:16" x14ac:dyDescent="0.3">
      <c r="P686117" s="83"/>
    </row>
    <row r="686118" spans="16:16" x14ac:dyDescent="0.3">
      <c r="P686118" s="83"/>
    </row>
    <row r="686119" spans="16:16" x14ac:dyDescent="0.3">
      <c r="P686119" s="83"/>
    </row>
    <row r="686120" spans="16:16" x14ac:dyDescent="0.3">
      <c r="P686120" s="83"/>
    </row>
    <row r="686121" spans="16:16" x14ac:dyDescent="0.3">
      <c r="P686121" s="83"/>
    </row>
    <row r="686122" spans="16:16" x14ac:dyDescent="0.3">
      <c r="P686122" s="83"/>
    </row>
    <row r="686123" spans="16:16" x14ac:dyDescent="0.3">
      <c r="P686123" s="83"/>
    </row>
    <row r="686124" spans="16:16" x14ac:dyDescent="0.3">
      <c r="P686124" s="83"/>
    </row>
    <row r="686125" spans="16:16" x14ac:dyDescent="0.3">
      <c r="P686125" s="83"/>
    </row>
    <row r="686126" spans="16:16" x14ac:dyDescent="0.3">
      <c r="P686126" s="83"/>
    </row>
    <row r="686127" spans="16:16" x14ac:dyDescent="0.3">
      <c r="P686127" s="83"/>
    </row>
    <row r="686128" spans="16:16" x14ac:dyDescent="0.3">
      <c r="P686128" s="83"/>
    </row>
    <row r="686129" spans="16:16" x14ac:dyDescent="0.3">
      <c r="P686129" s="83"/>
    </row>
    <row r="686130" spans="16:16" x14ac:dyDescent="0.3">
      <c r="P686130" s="83"/>
    </row>
    <row r="686131" spans="16:16" x14ac:dyDescent="0.3">
      <c r="P686131" s="83"/>
    </row>
    <row r="686132" spans="16:16" x14ac:dyDescent="0.3">
      <c r="P686132" s="83"/>
    </row>
    <row r="686133" spans="16:16" x14ac:dyDescent="0.3">
      <c r="P686133" s="83"/>
    </row>
    <row r="686134" spans="16:16" x14ac:dyDescent="0.3">
      <c r="P686134" s="83"/>
    </row>
    <row r="686135" spans="16:16" x14ac:dyDescent="0.3">
      <c r="P686135" s="83"/>
    </row>
    <row r="686136" spans="16:16" x14ac:dyDescent="0.3">
      <c r="P686136" s="83"/>
    </row>
    <row r="686137" spans="16:16" x14ac:dyDescent="0.3">
      <c r="P686137" s="83"/>
    </row>
    <row r="686138" spans="16:16" x14ac:dyDescent="0.3">
      <c r="P686138" s="83"/>
    </row>
    <row r="686139" spans="16:16" x14ac:dyDescent="0.3">
      <c r="P686139" s="83"/>
    </row>
    <row r="686140" spans="16:16" x14ac:dyDescent="0.3">
      <c r="P686140" s="83"/>
    </row>
    <row r="686141" spans="16:16" x14ac:dyDescent="0.3">
      <c r="P686141" s="83"/>
    </row>
    <row r="686142" spans="16:16" x14ac:dyDescent="0.3">
      <c r="P686142" s="83"/>
    </row>
    <row r="686143" spans="16:16" x14ac:dyDescent="0.3">
      <c r="P686143" s="83"/>
    </row>
    <row r="686144" spans="16:16" x14ac:dyDescent="0.3">
      <c r="P686144" s="83"/>
    </row>
    <row r="686145" spans="16:16" x14ac:dyDescent="0.3">
      <c r="P686145" s="83"/>
    </row>
    <row r="686146" spans="16:16" x14ac:dyDescent="0.3">
      <c r="P686146" s="83"/>
    </row>
    <row r="686147" spans="16:16" x14ac:dyDescent="0.3">
      <c r="P686147" s="83"/>
    </row>
    <row r="686148" spans="16:16" x14ac:dyDescent="0.3">
      <c r="P686148" s="83"/>
    </row>
    <row r="686149" spans="16:16" x14ac:dyDescent="0.3">
      <c r="P686149" s="83"/>
    </row>
    <row r="686150" spans="16:16" x14ac:dyDescent="0.3">
      <c r="P686150" s="83"/>
    </row>
    <row r="686151" spans="16:16" x14ac:dyDescent="0.3">
      <c r="P686151" s="83"/>
    </row>
    <row r="686152" spans="16:16" x14ac:dyDescent="0.3">
      <c r="P686152" s="83"/>
    </row>
    <row r="686153" spans="16:16" x14ac:dyDescent="0.3">
      <c r="P686153" s="83"/>
    </row>
    <row r="686154" spans="16:16" x14ac:dyDescent="0.3">
      <c r="P686154" s="83"/>
    </row>
    <row r="686155" spans="16:16" x14ac:dyDescent="0.3">
      <c r="P686155" s="83"/>
    </row>
    <row r="686156" spans="16:16" x14ac:dyDescent="0.3">
      <c r="P686156" s="83"/>
    </row>
    <row r="686157" spans="16:16" x14ac:dyDescent="0.3">
      <c r="P686157" s="83"/>
    </row>
    <row r="686158" spans="16:16" x14ac:dyDescent="0.3">
      <c r="P686158" s="83"/>
    </row>
    <row r="686159" spans="16:16" x14ac:dyDescent="0.3">
      <c r="P686159" s="83"/>
    </row>
    <row r="686160" spans="16:16" x14ac:dyDescent="0.3">
      <c r="P686160" s="83"/>
    </row>
    <row r="686161" spans="16:16" x14ac:dyDescent="0.3">
      <c r="P686161" s="83"/>
    </row>
    <row r="686162" spans="16:16" x14ac:dyDescent="0.3">
      <c r="P686162" s="83"/>
    </row>
    <row r="686163" spans="16:16" x14ac:dyDescent="0.3">
      <c r="P686163" s="83"/>
    </row>
    <row r="686164" spans="16:16" x14ac:dyDescent="0.3">
      <c r="P686164" s="83"/>
    </row>
    <row r="686165" spans="16:16" x14ac:dyDescent="0.3">
      <c r="P686165" s="83"/>
    </row>
    <row r="686166" spans="16:16" x14ac:dyDescent="0.3">
      <c r="P686166" s="83"/>
    </row>
    <row r="686167" spans="16:16" x14ac:dyDescent="0.3">
      <c r="P686167" s="83"/>
    </row>
    <row r="686168" spans="16:16" x14ac:dyDescent="0.3">
      <c r="P686168" s="83"/>
    </row>
    <row r="686169" spans="16:16" x14ac:dyDescent="0.3">
      <c r="P686169" s="83"/>
    </row>
    <row r="686170" spans="16:16" x14ac:dyDescent="0.3">
      <c r="P686170" s="83"/>
    </row>
    <row r="686171" spans="16:16" x14ac:dyDescent="0.3">
      <c r="P686171" s="83"/>
    </row>
    <row r="686172" spans="16:16" x14ac:dyDescent="0.3">
      <c r="P686172" s="83"/>
    </row>
    <row r="686173" spans="16:16" x14ac:dyDescent="0.3">
      <c r="P686173" s="83"/>
    </row>
    <row r="686174" spans="16:16" x14ac:dyDescent="0.3">
      <c r="P686174" s="83"/>
    </row>
    <row r="686175" spans="16:16" x14ac:dyDescent="0.3">
      <c r="P686175" s="83"/>
    </row>
    <row r="686176" spans="16:16" x14ac:dyDescent="0.3">
      <c r="P686176" s="83"/>
    </row>
    <row r="686177" spans="16:16" x14ac:dyDescent="0.3">
      <c r="P686177" s="83"/>
    </row>
    <row r="686178" spans="16:16" x14ac:dyDescent="0.3">
      <c r="P686178" s="83"/>
    </row>
    <row r="686179" spans="16:16" x14ac:dyDescent="0.3">
      <c r="P686179" s="83"/>
    </row>
    <row r="686180" spans="16:16" x14ac:dyDescent="0.3">
      <c r="P686180" s="83"/>
    </row>
    <row r="686181" spans="16:16" x14ac:dyDescent="0.3">
      <c r="P686181" s="83"/>
    </row>
    <row r="686182" spans="16:16" x14ac:dyDescent="0.3">
      <c r="P686182" s="83"/>
    </row>
    <row r="686183" spans="16:16" x14ac:dyDescent="0.3">
      <c r="P686183" s="83"/>
    </row>
    <row r="686184" spans="16:16" x14ac:dyDescent="0.3">
      <c r="P686184" s="83"/>
    </row>
    <row r="686185" spans="16:16" x14ac:dyDescent="0.3">
      <c r="P686185" s="83"/>
    </row>
    <row r="686186" spans="16:16" x14ac:dyDescent="0.3">
      <c r="P686186" s="83"/>
    </row>
    <row r="686187" spans="16:16" x14ac:dyDescent="0.3">
      <c r="P686187" s="83"/>
    </row>
    <row r="686188" spans="16:16" x14ac:dyDescent="0.3">
      <c r="P686188" s="83"/>
    </row>
    <row r="686189" spans="16:16" x14ac:dyDescent="0.3">
      <c r="P686189" s="83"/>
    </row>
    <row r="686190" spans="16:16" x14ac:dyDescent="0.3">
      <c r="P686190" s="83"/>
    </row>
    <row r="686191" spans="16:16" x14ac:dyDescent="0.3">
      <c r="P686191" s="83"/>
    </row>
    <row r="686192" spans="16:16" x14ac:dyDescent="0.3">
      <c r="P686192" s="83"/>
    </row>
    <row r="686193" spans="16:16" x14ac:dyDescent="0.3">
      <c r="P686193" s="83"/>
    </row>
    <row r="686194" spans="16:16" x14ac:dyDescent="0.3">
      <c r="P686194" s="83"/>
    </row>
    <row r="686195" spans="16:16" x14ac:dyDescent="0.3">
      <c r="P686195" s="83"/>
    </row>
    <row r="686196" spans="16:16" x14ac:dyDescent="0.3">
      <c r="P686196" s="83"/>
    </row>
    <row r="686197" spans="16:16" x14ac:dyDescent="0.3">
      <c r="P686197" s="83"/>
    </row>
    <row r="686198" spans="16:16" x14ac:dyDescent="0.3">
      <c r="P686198" s="83"/>
    </row>
    <row r="686199" spans="16:16" x14ac:dyDescent="0.3">
      <c r="P686199" s="83"/>
    </row>
    <row r="686200" spans="16:16" x14ac:dyDescent="0.3">
      <c r="P686200" s="83"/>
    </row>
    <row r="686201" spans="16:16" x14ac:dyDescent="0.3">
      <c r="P686201" s="83"/>
    </row>
    <row r="686202" spans="16:16" x14ac:dyDescent="0.3">
      <c r="P686202" s="83"/>
    </row>
    <row r="686203" spans="16:16" x14ac:dyDescent="0.3">
      <c r="P686203" s="83"/>
    </row>
    <row r="686204" spans="16:16" x14ac:dyDescent="0.3">
      <c r="P686204" s="83"/>
    </row>
    <row r="686205" spans="16:16" x14ac:dyDescent="0.3">
      <c r="P686205" s="83"/>
    </row>
    <row r="686206" spans="16:16" x14ac:dyDescent="0.3">
      <c r="P686206" s="83"/>
    </row>
    <row r="686207" spans="16:16" x14ac:dyDescent="0.3">
      <c r="P686207" s="83"/>
    </row>
    <row r="686208" spans="16:16" x14ac:dyDescent="0.3">
      <c r="P686208" s="83"/>
    </row>
    <row r="686209" spans="16:16" x14ac:dyDescent="0.3">
      <c r="P686209" s="83"/>
    </row>
    <row r="686210" spans="16:16" x14ac:dyDescent="0.3">
      <c r="P686210" s="83"/>
    </row>
    <row r="686211" spans="16:16" x14ac:dyDescent="0.3">
      <c r="P686211" s="83"/>
    </row>
    <row r="686212" spans="16:16" x14ac:dyDescent="0.3">
      <c r="P686212" s="83"/>
    </row>
    <row r="686213" spans="16:16" x14ac:dyDescent="0.3">
      <c r="P686213" s="83"/>
    </row>
    <row r="686214" spans="16:16" x14ac:dyDescent="0.3">
      <c r="P686214" s="83"/>
    </row>
    <row r="686215" spans="16:16" x14ac:dyDescent="0.3">
      <c r="P686215" s="83"/>
    </row>
    <row r="686216" spans="16:16" x14ac:dyDescent="0.3">
      <c r="P686216" s="83"/>
    </row>
    <row r="686217" spans="16:16" x14ac:dyDescent="0.3">
      <c r="P686217" s="83"/>
    </row>
    <row r="686218" spans="16:16" x14ac:dyDescent="0.3">
      <c r="P686218" s="83"/>
    </row>
    <row r="686219" spans="16:16" x14ac:dyDescent="0.3">
      <c r="P686219" s="83"/>
    </row>
    <row r="686220" spans="16:16" x14ac:dyDescent="0.3">
      <c r="P686220" s="83"/>
    </row>
    <row r="686221" spans="16:16" x14ac:dyDescent="0.3">
      <c r="P686221" s="83"/>
    </row>
    <row r="686222" spans="16:16" x14ac:dyDescent="0.3">
      <c r="P686222" s="83"/>
    </row>
    <row r="686223" spans="16:16" x14ac:dyDescent="0.3">
      <c r="P686223" s="83"/>
    </row>
    <row r="686224" spans="16:16" x14ac:dyDescent="0.3">
      <c r="P686224" s="83"/>
    </row>
    <row r="686225" spans="16:16" x14ac:dyDescent="0.3">
      <c r="P686225" s="83"/>
    </row>
    <row r="686226" spans="16:16" x14ac:dyDescent="0.3">
      <c r="P686226" s="83"/>
    </row>
    <row r="686227" spans="16:16" x14ac:dyDescent="0.3">
      <c r="P686227" s="83"/>
    </row>
    <row r="686228" spans="16:16" x14ac:dyDescent="0.3">
      <c r="P686228" s="83"/>
    </row>
    <row r="686229" spans="16:16" x14ac:dyDescent="0.3">
      <c r="P686229" s="83"/>
    </row>
    <row r="686230" spans="16:16" x14ac:dyDescent="0.3">
      <c r="P686230" s="83"/>
    </row>
    <row r="686231" spans="16:16" x14ac:dyDescent="0.3">
      <c r="P686231" s="83"/>
    </row>
    <row r="686232" spans="16:16" x14ac:dyDescent="0.3">
      <c r="P686232" s="83"/>
    </row>
    <row r="686233" spans="16:16" x14ac:dyDescent="0.3">
      <c r="P686233" s="83"/>
    </row>
    <row r="686234" spans="16:16" x14ac:dyDescent="0.3">
      <c r="P686234" s="83"/>
    </row>
    <row r="686235" spans="16:16" x14ac:dyDescent="0.3">
      <c r="P686235" s="83"/>
    </row>
    <row r="686236" spans="16:16" x14ac:dyDescent="0.3">
      <c r="P686236" s="83"/>
    </row>
    <row r="686237" spans="16:16" x14ac:dyDescent="0.3">
      <c r="P686237" s="83"/>
    </row>
    <row r="686238" spans="16:16" x14ac:dyDescent="0.3">
      <c r="P686238" s="83"/>
    </row>
    <row r="686239" spans="16:16" x14ac:dyDescent="0.3">
      <c r="P686239" s="83"/>
    </row>
    <row r="686240" spans="16:16" x14ac:dyDescent="0.3">
      <c r="P686240" s="83"/>
    </row>
    <row r="686241" spans="16:16" x14ac:dyDescent="0.3">
      <c r="P686241" s="83"/>
    </row>
    <row r="686242" spans="16:16" x14ac:dyDescent="0.3">
      <c r="P686242" s="83"/>
    </row>
    <row r="686243" spans="16:16" x14ac:dyDescent="0.3">
      <c r="P686243" s="83"/>
    </row>
    <row r="686244" spans="16:16" x14ac:dyDescent="0.3">
      <c r="P686244" s="83"/>
    </row>
    <row r="686245" spans="16:16" x14ac:dyDescent="0.3">
      <c r="P686245" s="83"/>
    </row>
    <row r="686246" spans="16:16" x14ac:dyDescent="0.3">
      <c r="P686246" s="83"/>
    </row>
    <row r="686247" spans="16:16" x14ac:dyDescent="0.3">
      <c r="P686247" s="83"/>
    </row>
    <row r="686248" spans="16:16" x14ac:dyDescent="0.3">
      <c r="P686248" s="83"/>
    </row>
    <row r="686249" spans="16:16" x14ac:dyDescent="0.3">
      <c r="P686249" s="83"/>
    </row>
    <row r="686250" spans="16:16" x14ac:dyDescent="0.3">
      <c r="P686250" s="83"/>
    </row>
    <row r="686251" spans="16:16" x14ac:dyDescent="0.3">
      <c r="P686251" s="83"/>
    </row>
    <row r="686252" spans="16:16" x14ac:dyDescent="0.3">
      <c r="P686252" s="83"/>
    </row>
    <row r="686253" spans="16:16" x14ac:dyDescent="0.3">
      <c r="P686253" s="83"/>
    </row>
    <row r="686254" spans="16:16" x14ac:dyDescent="0.3">
      <c r="P686254" s="83"/>
    </row>
    <row r="686255" spans="16:16" x14ac:dyDescent="0.3">
      <c r="P686255" s="83"/>
    </row>
    <row r="686256" spans="16:16" x14ac:dyDescent="0.3">
      <c r="P686256" s="83"/>
    </row>
    <row r="686257" spans="16:16" x14ac:dyDescent="0.3">
      <c r="P686257" s="83"/>
    </row>
    <row r="686258" spans="16:16" x14ac:dyDescent="0.3">
      <c r="P686258" s="83"/>
    </row>
    <row r="686259" spans="16:16" x14ac:dyDescent="0.3">
      <c r="P686259" s="83"/>
    </row>
    <row r="686260" spans="16:16" x14ac:dyDescent="0.3">
      <c r="P686260" s="83"/>
    </row>
    <row r="686261" spans="16:16" x14ac:dyDescent="0.3">
      <c r="P686261" s="83"/>
    </row>
    <row r="686262" spans="16:16" x14ac:dyDescent="0.3">
      <c r="P686262" s="83"/>
    </row>
    <row r="686263" spans="16:16" x14ac:dyDescent="0.3">
      <c r="P686263" s="83"/>
    </row>
    <row r="686264" spans="16:16" x14ac:dyDescent="0.3">
      <c r="P686264" s="83"/>
    </row>
    <row r="686265" spans="16:16" x14ac:dyDescent="0.3">
      <c r="P686265" s="83"/>
    </row>
    <row r="686266" spans="16:16" x14ac:dyDescent="0.3">
      <c r="P686266" s="83"/>
    </row>
    <row r="686267" spans="16:16" x14ac:dyDescent="0.3">
      <c r="P686267" s="83"/>
    </row>
    <row r="686268" spans="16:16" x14ac:dyDescent="0.3">
      <c r="P686268" s="83"/>
    </row>
    <row r="686269" spans="16:16" x14ac:dyDescent="0.3">
      <c r="P686269" s="83"/>
    </row>
    <row r="686270" spans="16:16" x14ac:dyDescent="0.3">
      <c r="P686270" s="83"/>
    </row>
    <row r="686271" spans="16:16" x14ac:dyDescent="0.3">
      <c r="P686271" s="83"/>
    </row>
    <row r="686272" spans="16:16" x14ac:dyDescent="0.3">
      <c r="P686272" s="83"/>
    </row>
    <row r="686273" spans="16:16" x14ac:dyDescent="0.3">
      <c r="P686273" s="83"/>
    </row>
    <row r="686274" spans="16:16" x14ac:dyDescent="0.3">
      <c r="P686274" s="83"/>
    </row>
    <row r="686275" spans="16:16" x14ac:dyDescent="0.3">
      <c r="P686275" s="83"/>
    </row>
    <row r="686276" spans="16:16" x14ac:dyDescent="0.3">
      <c r="P686276" s="83"/>
    </row>
    <row r="686277" spans="16:16" x14ac:dyDescent="0.3">
      <c r="P686277" s="83"/>
    </row>
    <row r="686278" spans="16:16" x14ac:dyDescent="0.3">
      <c r="P686278" s="83"/>
    </row>
    <row r="686279" spans="16:16" x14ac:dyDescent="0.3">
      <c r="P686279" s="83"/>
    </row>
    <row r="686280" spans="16:16" x14ac:dyDescent="0.3">
      <c r="P686280" s="83"/>
    </row>
    <row r="686281" spans="16:16" x14ac:dyDescent="0.3">
      <c r="P686281" s="83"/>
    </row>
    <row r="686282" spans="16:16" x14ac:dyDescent="0.3">
      <c r="P686282" s="83"/>
    </row>
    <row r="686283" spans="16:16" x14ac:dyDescent="0.3">
      <c r="P686283" s="83"/>
    </row>
    <row r="686284" spans="16:16" x14ac:dyDescent="0.3">
      <c r="P686284" s="83"/>
    </row>
    <row r="686285" spans="16:16" x14ac:dyDescent="0.3">
      <c r="P686285" s="83"/>
    </row>
    <row r="686286" spans="16:16" x14ac:dyDescent="0.3">
      <c r="P686286" s="83"/>
    </row>
    <row r="686287" spans="16:16" x14ac:dyDescent="0.3">
      <c r="P686287" s="83"/>
    </row>
    <row r="686288" spans="16:16" x14ac:dyDescent="0.3">
      <c r="P686288" s="83"/>
    </row>
    <row r="686289" spans="16:16" x14ac:dyDescent="0.3">
      <c r="P686289" s="83"/>
    </row>
    <row r="686290" spans="16:16" x14ac:dyDescent="0.3">
      <c r="P686290" s="83"/>
    </row>
    <row r="686291" spans="16:16" x14ac:dyDescent="0.3">
      <c r="P686291" s="83"/>
    </row>
    <row r="686292" spans="16:16" x14ac:dyDescent="0.3">
      <c r="P686292" s="83"/>
    </row>
    <row r="686293" spans="16:16" x14ac:dyDescent="0.3">
      <c r="P686293" s="83"/>
    </row>
    <row r="686294" spans="16:16" x14ac:dyDescent="0.3">
      <c r="P686294" s="83"/>
    </row>
    <row r="686295" spans="16:16" x14ac:dyDescent="0.3">
      <c r="P686295" s="83"/>
    </row>
    <row r="686296" spans="16:16" x14ac:dyDescent="0.3">
      <c r="P686296" s="83"/>
    </row>
    <row r="686297" spans="16:16" x14ac:dyDescent="0.3">
      <c r="P686297" s="83"/>
    </row>
    <row r="686298" spans="16:16" x14ac:dyDescent="0.3">
      <c r="P686298" s="83"/>
    </row>
    <row r="686299" spans="16:16" x14ac:dyDescent="0.3">
      <c r="P686299" s="83"/>
    </row>
    <row r="686300" spans="16:16" x14ac:dyDescent="0.3">
      <c r="P686300" s="83"/>
    </row>
    <row r="686301" spans="16:16" x14ac:dyDescent="0.3">
      <c r="P686301" s="83"/>
    </row>
    <row r="686302" spans="16:16" x14ac:dyDescent="0.3">
      <c r="P686302" s="83"/>
    </row>
    <row r="686303" spans="16:16" x14ac:dyDescent="0.3">
      <c r="P686303" s="83"/>
    </row>
    <row r="686304" spans="16:16" x14ac:dyDescent="0.3">
      <c r="P686304" s="83"/>
    </row>
    <row r="686305" spans="16:16" x14ac:dyDescent="0.3">
      <c r="P686305" s="83"/>
    </row>
    <row r="686306" spans="16:16" x14ac:dyDescent="0.3">
      <c r="P686306" s="83"/>
    </row>
    <row r="686307" spans="16:16" x14ac:dyDescent="0.3">
      <c r="P686307" s="83"/>
    </row>
    <row r="686308" spans="16:16" x14ac:dyDescent="0.3">
      <c r="P686308" s="83"/>
    </row>
    <row r="686309" spans="16:16" x14ac:dyDescent="0.3">
      <c r="P686309" s="83"/>
    </row>
    <row r="686310" spans="16:16" x14ac:dyDescent="0.3">
      <c r="P686310" s="83"/>
    </row>
    <row r="686311" spans="16:16" x14ac:dyDescent="0.3">
      <c r="P686311" s="83"/>
    </row>
    <row r="686312" spans="16:16" x14ac:dyDescent="0.3">
      <c r="P686312" s="83"/>
    </row>
    <row r="686313" spans="16:16" x14ac:dyDescent="0.3">
      <c r="P686313" s="83"/>
    </row>
    <row r="686314" spans="16:16" x14ac:dyDescent="0.3">
      <c r="P686314" s="83"/>
    </row>
    <row r="686315" spans="16:16" x14ac:dyDescent="0.3">
      <c r="P686315" s="83"/>
    </row>
    <row r="686316" spans="16:16" x14ac:dyDescent="0.3">
      <c r="P686316" s="83"/>
    </row>
    <row r="686317" spans="16:16" x14ac:dyDescent="0.3">
      <c r="P686317" s="83"/>
    </row>
    <row r="686318" spans="16:16" x14ac:dyDescent="0.3">
      <c r="P686318" s="83"/>
    </row>
    <row r="686319" spans="16:16" x14ac:dyDescent="0.3">
      <c r="P686319" s="83"/>
    </row>
    <row r="686320" spans="16:16" x14ac:dyDescent="0.3">
      <c r="P686320" s="83"/>
    </row>
    <row r="686321" spans="16:16" x14ac:dyDescent="0.3">
      <c r="P686321" s="83"/>
    </row>
    <row r="686322" spans="16:16" x14ac:dyDescent="0.3">
      <c r="P686322" s="83"/>
    </row>
    <row r="686323" spans="16:16" x14ac:dyDescent="0.3">
      <c r="P686323" s="83"/>
    </row>
    <row r="686324" spans="16:16" x14ac:dyDescent="0.3">
      <c r="P686324" s="83"/>
    </row>
    <row r="686325" spans="16:16" x14ac:dyDescent="0.3">
      <c r="P686325" s="83"/>
    </row>
    <row r="686326" spans="16:16" x14ac:dyDescent="0.3">
      <c r="P686326" s="83"/>
    </row>
    <row r="686327" spans="16:16" x14ac:dyDescent="0.3">
      <c r="P686327" s="83"/>
    </row>
    <row r="686328" spans="16:16" x14ac:dyDescent="0.3">
      <c r="P686328" s="83"/>
    </row>
    <row r="686329" spans="16:16" x14ac:dyDescent="0.3">
      <c r="P686329" s="83"/>
    </row>
    <row r="686330" spans="16:16" x14ac:dyDescent="0.3">
      <c r="P686330" s="83"/>
    </row>
    <row r="686331" spans="16:16" x14ac:dyDescent="0.3">
      <c r="P686331" s="83"/>
    </row>
    <row r="686332" spans="16:16" x14ac:dyDescent="0.3">
      <c r="P686332" s="83"/>
    </row>
    <row r="686333" spans="16:16" x14ac:dyDescent="0.3">
      <c r="P686333" s="83"/>
    </row>
    <row r="686334" spans="16:16" x14ac:dyDescent="0.3">
      <c r="P686334" s="83"/>
    </row>
    <row r="686335" spans="16:16" x14ac:dyDescent="0.3">
      <c r="P686335" s="83"/>
    </row>
    <row r="686336" spans="16:16" x14ac:dyDescent="0.3">
      <c r="P686336" s="83"/>
    </row>
    <row r="686337" spans="16:16" x14ac:dyDescent="0.3">
      <c r="P686337" s="83"/>
    </row>
    <row r="686338" spans="16:16" x14ac:dyDescent="0.3">
      <c r="P686338" s="83"/>
    </row>
    <row r="686339" spans="16:16" x14ac:dyDescent="0.3">
      <c r="P686339" s="83"/>
    </row>
    <row r="686340" spans="16:16" x14ac:dyDescent="0.3">
      <c r="P686340" s="83"/>
    </row>
    <row r="686341" spans="16:16" x14ac:dyDescent="0.3">
      <c r="P686341" s="83"/>
    </row>
    <row r="686342" spans="16:16" x14ac:dyDescent="0.3">
      <c r="P686342" s="83"/>
    </row>
    <row r="686343" spans="16:16" x14ac:dyDescent="0.3">
      <c r="P686343" s="83"/>
    </row>
    <row r="686344" spans="16:16" x14ac:dyDescent="0.3">
      <c r="P686344" s="83"/>
    </row>
    <row r="686345" spans="16:16" x14ac:dyDescent="0.3">
      <c r="P686345" s="83"/>
    </row>
    <row r="686346" spans="16:16" x14ac:dyDescent="0.3">
      <c r="P686346" s="83"/>
    </row>
    <row r="686347" spans="16:16" x14ac:dyDescent="0.3">
      <c r="P686347" s="83"/>
    </row>
    <row r="686348" spans="16:16" x14ac:dyDescent="0.3">
      <c r="P686348" s="83"/>
    </row>
    <row r="686349" spans="16:16" x14ac:dyDescent="0.3">
      <c r="P686349" s="83"/>
    </row>
    <row r="686350" spans="16:16" x14ac:dyDescent="0.3">
      <c r="P686350" s="83"/>
    </row>
    <row r="686351" spans="16:16" x14ac:dyDescent="0.3">
      <c r="P686351" s="83"/>
    </row>
    <row r="686352" spans="16:16" x14ac:dyDescent="0.3">
      <c r="P686352" s="83"/>
    </row>
    <row r="686353" spans="16:16" x14ac:dyDescent="0.3">
      <c r="P686353" s="83"/>
    </row>
    <row r="686354" spans="16:16" x14ac:dyDescent="0.3">
      <c r="P686354" s="83"/>
    </row>
    <row r="686355" spans="16:16" x14ac:dyDescent="0.3">
      <c r="P686355" s="83"/>
    </row>
    <row r="686356" spans="16:16" x14ac:dyDescent="0.3">
      <c r="P686356" s="83"/>
    </row>
    <row r="686357" spans="16:16" x14ac:dyDescent="0.3">
      <c r="P686357" s="83"/>
    </row>
    <row r="686358" spans="16:16" x14ac:dyDescent="0.3">
      <c r="P686358" s="83"/>
    </row>
    <row r="686359" spans="16:16" x14ac:dyDescent="0.3">
      <c r="P686359" s="83"/>
    </row>
    <row r="686360" spans="16:16" x14ac:dyDescent="0.3">
      <c r="P686360" s="83"/>
    </row>
    <row r="686361" spans="16:16" x14ac:dyDescent="0.3">
      <c r="P686361" s="83"/>
    </row>
    <row r="686362" spans="16:16" x14ac:dyDescent="0.3">
      <c r="P686362" s="83"/>
    </row>
    <row r="686363" spans="16:16" x14ac:dyDescent="0.3">
      <c r="P686363" s="83"/>
    </row>
    <row r="686364" spans="16:16" x14ac:dyDescent="0.3">
      <c r="P686364" s="83"/>
    </row>
    <row r="686365" spans="16:16" x14ac:dyDescent="0.3">
      <c r="P686365" s="83"/>
    </row>
    <row r="686366" spans="16:16" x14ac:dyDescent="0.3">
      <c r="P686366" s="83"/>
    </row>
    <row r="686367" spans="16:16" x14ac:dyDescent="0.3">
      <c r="P686367" s="83"/>
    </row>
    <row r="686368" spans="16:16" x14ac:dyDescent="0.3">
      <c r="P686368" s="83"/>
    </row>
    <row r="686369" spans="16:16" x14ac:dyDescent="0.3">
      <c r="P686369" s="83"/>
    </row>
    <row r="686370" spans="16:16" x14ac:dyDescent="0.3">
      <c r="P686370" s="83"/>
    </row>
    <row r="686371" spans="16:16" x14ac:dyDescent="0.3">
      <c r="P686371" s="83"/>
    </row>
    <row r="686372" spans="16:16" x14ac:dyDescent="0.3">
      <c r="P686372" s="83"/>
    </row>
    <row r="686373" spans="16:16" x14ac:dyDescent="0.3">
      <c r="P686373" s="83"/>
    </row>
    <row r="686374" spans="16:16" x14ac:dyDescent="0.3">
      <c r="P686374" s="83"/>
    </row>
    <row r="686375" spans="16:16" x14ac:dyDescent="0.3">
      <c r="P686375" s="83"/>
    </row>
    <row r="686376" spans="16:16" x14ac:dyDescent="0.3">
      <c r="P686376" s="83"/>
    </row>
    <row r="686377" spans="16:16" x14ac:dyDescent="0.3">
      <c r="P686377" s="83"/>
    </row>
    <row r="686378" spans="16:16" x14ac:dyDescent="0.3">
      <c r="P686378" s="83"/>
    </row>
    <row r="686379" spans="16:16" x14ac:dyDescent="0.3">
      <c r="P686379" s="83"/>
    </row>
    <row r="686380" spans="16:16" x14ac:dyDescent="0.3">
      <c r="P686380" s="83"/>
    </row>
    <row r="686381" spans="16:16" x14ac:dyDescent="0.3">
      <c r="P686381" s="83"/>
    </row>
    <row r="686382" spans="16:16" x14ac:dyDescent="0.3">
      <c r="P686382" s="83"/>
    </row>
    <row r="686383" spans="16:16" x14ac:dyDescent="0.3">
      <c r="P686383" s="83"/>
    </row>
    <row r="686384" spans="16:16" x14ac:dyDescent="0.3">
      <c r="P686384" s="83"/>
    </row>
    <row r="686385" spans="16:16" x14ac:dyDescent="0.3">
      <c r="P686385" s="83"/>
    </row>
    <row r="686386" spans="16:16" x14ac:dyDescent="0.3">
      <c r="P686386" s="83"/>
    </row>
    <row r="686387" spans="16:16" x14ac:dyDescent="0.3">
      <c r="P686387" s="83"/>
    </row>
    <row r="686388" spans="16:16" x14ac:dyDescent="0.3">
      <c r="P686388" s="83"/>
    </row>
    <row r="686389" spans="16:16" x14ac:dyDescent="0.3">
      <c r="P686389" s="83"/>
    </row>
    <row r="686390" spans="16:16" x14ac:dyDescent="0.3">
      <c r="P686390" s="83"/>
    </row>
    <row r="686391" spans="16:16" x14ac:dyDescent="0.3">
      <c r="P686391" s="83"/>
    </row>
    <row r="686392" spans="16:16" x14ac:dyDescent="0.3">
      <c r="P686392" s="83"/>
    </row>
    <row r="686393" spans="16:16" x14ac:dyDescent="0.3">
      <c r="P686393" s="83"/>
    </row>
    <row r="686394" spans="16:16" x14ac:dyDescent="0.3">
      <c r="P686394" s="83"/>
    </row>
    <row r="686395" spans="16:16" x14ac:dyDescent="0.3">
      <c r="P686395" s="83"/>
    </row>
    <row r="686396" spans="16:16" x14ac:dyDescent="0.3">
      <c r="P686396" s="83"/>
    </row>
    <row r="686397" spans="16:16" x14ac:dyDescent="0.3">
      <c r="P686397" s="83"/>
    </row>
    <row r="686398" spans="16:16" x14ac:dyDescent="0.3">
      <c r="P686398" s="83"/>
    </row>
    <row r="686399" spans="16:16" x14ac:dyDescent="0.3">
      <c r="P686399" s="83"/>
    </row>
    <row r="686400" spans="16:16" x14ac:dyDescent="0.3">
      <c r="P686400" s="83"/>
    </row>
    <row r="686401" spans="16:16" x14ac:dyDescent="0.3">
      <c r="P686401" s="83"/>
    </row>
    <row r="686402" spans="16:16" x14ac:dyDescent="0.3">
      <c r="P686402" s="83"/>
    </row>
    <row r="686403" spans="16:16" x14ac:dyDescent="0.3">
      <c r="P686403" s="83"/>
    </row>
    <row r="686404" spans="16:16" x14ac:dyDescent="0.3">
      <c r="P686404" s="83"/>
    </row>
    <row r="686405" spans="16:16" x14ac:dyDescent="0.3">
      <c r="P686405" s="83"/>
    </row>
    <row r="686406" spans="16:16" x14ac:dyDescent="0.3">
      <c r="P686406" s="83"/>
    </row>
    <row r="686407" spans="16:16" x14ac:dyDescent="0.3">
      <c r="P686407" s="83"/>
    </row>
    <row r="686408" spans="16:16" x14ac:dyDescent="0.3">
      <c r="P686408" s="83"/>
    </row>
    <row r="686409" spans="16:16" x14ac:dyDescent="0.3">
      <c r="P686409" s="83"/>
    </row>
    <row r="686410" spans="16:16" x14ac:dyDescent="0.3">
      <c r="P686410" s="83"/>
    </row>
    <row r="686411" spans="16:16" x14ac:dyDescent="0.3">
      <c r="P686411" s="83"/>
    </row>
    <row r="686412" spans="16:16" x14ac:dyDescent="0.3">
      <c r="P686412" s="83"/>
    </row>
    <row r="686413" spans="16:16" x14ac:dyDescent="0.3">
      <c r="P686413" s="83"/>
    </row>
    <row r="686414" spans="16:16" x14ac:dyDescent="0.3">
      <c r="P686414" s="83"/>
    </row>
    <row r="686415" spans="16:16" x14ac:dyDescent="0.3">
      <c r="P686415" s="83"/>
    </row>
    <row r="686416" spans="16:16" x14ac:dyDescent="0.3">
      <c r="P686416" s="83"/>
    </row>
    <row r="686417" spans="16:16" x14ac:dyDescent="0.3">
      <c r="P686417" s="83"/>
    </row>
    <row r="686418" spans="16:16" x14ac:dyDescent="0.3">
      <c r="P686418" s="83"/>
    </row>
    <row r="686419" spans="16:16" x14ac:dyDescent="0.3">
      <c r="P686419" s="83"/>
    </row>
    <row r="686420" spans="16:16" x14ac:dyDescent="0.3">
      <c r="P686420" s="83"/>
    </row>
    <row r="686421" spans="16:16" x14ac:dyDescent="0.3">
      <c r="P686421" s="83"/>
    </row>
    <row r="686422" spans="16:16" x14ac:dyDescent="0.3">
      <c r="P686422" s="83"/>
    </row>
    <row r="686423" spans="16:16" x14ac:dyDescent="0.3">
      <c r="P686423" s="83"/>
    </row>
    <row r="686424" spans="16:16" x14ac:dyDescent="0.3">
      <c r="P686424" s="83"/>
    </row>
    <row r="686425" spans="16:16" x14ac:dyDescent="0.3">
      <c r="P686425" s="83"/>
    </row>
    <row r="686426" spans="16:16" x14ac:dyDescent="0.3">
      <c r="P686426" s="83"/>
    </row>
    <row r="686427" spans="16:16" x14ac:dyDescent="0.3">
      <c r="P686427" s="83"/>
    </row>
    <row r="686428" spans="16:16" x14ac:dyDescent="0.3">
      <c r="P686428" s="83"/>
    </row>
    <row r="686429" spans="16:16" x14ac:dyDescent="0.3">
      <c r="P686429" s="83"/>
    </row>
    <row r="686430" spans="16:16" x14ac:dyDescent="0.3">
      <c r="P686430" s="83"/>
    </row>
    <row r="686431" spans="16:16" x14ac:dyDescent="0.3">
      <c r="P686431" s="83"/>
    </row>
    <row r="686432" spans="16:16" x14ac:dyDescent="0.3">
      <c r="P686432" s="83"/>
    </row>
    <row r="686433" spans="16:16" x14ac:dyDescent="0.3">
      <c r="P686433" s="83"/>
    </row>
    <row r="686434" spans="16:16" x14ac:dyDescent="0.3">
      <c r="P686434" s="83"/>
    </row>
    <row r="686435" spans="16:16" x14ac:dyDescent="0.3">
      <c r="P686435" s="83"/>
    </row>
    <row r="686436" spans="16:16" x14ac:dyDescent="0.3">
      <c r="P686436" s="83"/>
    </row>
    <row r="686437" spans="16:16" x14ac:dyDescent="0.3">
      <c r="P686437" s="83"/>
    </row>
    <row r="686438" spans="16:16" x14ac:dyDescent="0.3">
      <c r="P686438" s="83"/>
    </row>
    <row r="686439" spans="16:16" x14ac:dyDescent="0.3">
      <c r="P686439" s="83"/>
    </row>
    <row r="686440" spans="16:16" x14ac:dyDescent="0.3">
      <c r="P686440" s="83"/>
    </row>
    <row r="686441" spans="16:16" x14ac:dyDescent="0.3">
      <c r="P686441" s="83"/>
    </row>
    <row r="686442" spans="16:16" x14ac:dyDescent="0.3">
      <c r="P686442" s="83"/>
    </row>
    <row r="686443" spans="16:16" x14ac:dyDescent="0.3">
      <c r="P686443" s="83"/>
    </row>
    <row r="686444" spans="16:16" x14ac:dyDescent="0.3">
      <c r="P686444" s="83"/>
    </row>
    <row r="686445" spans="16:16" x14ac:dyDescent="0.3">
      <c r="P686445" s="83"/>
    </row>
    <row r="686446" spans="16:16" x14ac:dyDescent="0.3">
      <c r="P686446" s="83"/>
    </row>
    <row r="686447" spans="16:16" x14ac:dyDescent="0.3">
      <c r="P686447" s="83"/>
    </row>
    <row r="686448" spans="16:16" x14ac:dyDescent="0.3">
      <c r="P686448" s="83"/>
    </row>
    <row r="686449" spans="16:16" x14ac:dyDescent="0.3">
      <c r="P686449" s="83"/>
    </row>
    <row r="686450" spans="16:16" x14ac:dyDescent="0.3">
      <c r="P686450" s="83"/>
    </row>
    <row r="686451" spans="16:16" x14ac:dyDescent="0.3">
      <c r="P686451" s="83"/>
    </row>
    <row r="686452" spans="16:16" x14ac:dyDescent="0.3">
      <c r="P686452" s="83"/>
    </row>
    <row r="686453" spans="16:16" x14ac:dyDescent="0.3">
      <c r="P686453" s="83"/>
    </row>
    <row r="686454" spans="16:16" x14ac:dyDescent="0.3">
      <c r="P686454" s="83"/>
    </row>
    <row r="686455" spans="16:16" x14ac:dyDescent="0.3">
      <c r="P686455" s="83"/>
    </row>
    <row r="686456" spans="16:16" x14ac:dyDescent="0.3">
      <c r="P686456" s="83"/>
    </row>
    <row r="686457" spans="16:16" x14ac:dyDescent="0.3">
      <c r="P686457" s="83"/>
    </row>
    <row r="686458" spans="16:16" x14ac:dyDescent="0.3">
      <c r="P686458" s="83"/>
    </row>
    <row r="686459" spans="16:16" x14ac:dyDescent="0.3">
      <c r="P686459" s="83"/>
    </row>
    <row r="686460" spans="16:16" x14ac:dyDescent="0.3">
      <c r="P686460" s="83"/>
    </row>
    <row r="686461" spans="16:16" x14ac:dyDescent="0.3">
      <c r="P686461" s="83"/>
    </row>
    <row r="686462" spans="16:16" x14ac:dyDescent="0.3">
      <c r="P686462" s="83"/>
    </row>
    <row r="686463" spans="16:16" x14ac:dyDescent="0.3">
      <c r="P686463" s="83"/>
    </row>
    <row r="686464" spans="16:16" x14ac:dyDescent="0.3">
      <c r="P686464" s="83"/>
    </row>
    <row r="686465" spans="16:16" x14ac:dyDescent="0.3">
      <c r="P686465" s="83"/>
    </row>
    <row r="686466" spans="16:16" x14ac:dyDescent="0.3">
      <c r="P686466" s="83"/>
    </row>
    <row r="686467" spans="16:16" x14ac:dyDescent="0.3">
      <c r="P686467" s="83"/>
    </row>
    <row r="686468" spans="16:16" x14ac:dyDescent="0.3">
      <c r="P686468" s="83"/>
    </row>
    <row r="686469" spans="16:16" x14ac:dyDescent="0.3">
      <c r="P686469" s="83"/>
    </row>
    <row r="686470" spans="16:16" x14ac:dyDescent="0.3">
      <c r="P686470" s="83"/>
    </row>
    <row r="686471" spans="16:16" x14ac:dyDescent="0.3">
      <c r="P686471" s="83"/>
    </row>
    <row r="686472" spans="16:16" x14ac:dyDescent="0.3">
      <c r="P686472" s="83"/>
    </row>
    <row r="686473" spans="16:16" x14ac:dyDescent="0.3">
      <c r="P686473" s="83"/>
    </row>
    <row r="686474" spans="16:16" x14ac:dyDescent="0.3">
      <c r="P686474" s="83"/>
    </row>
    <row r="686475" spans="16:16" x14ac:dyDescent="0.3">
      <c r="P686475" s="83"/>
    </row>
    <row r="686476" spans="16:16" x14ac:dyDescent="0.3">
      <c r="P686476" s="83"/>
    </row>
    <row r="686477" spans="16:16" x14ac:dyDescent="0.3">
      <c r="P686477" s="83"/>
    </row>
    <row r="686478" spans="16:16" x14ac:dyDescent="0.3">
      <c r="P686478" s="83"/>
    </row>
    <row r="686479" spans="16:16" x14ac:dyDescent="0.3">
      <c r="P686479" s="83"/>
    </row>
    <row r="686480" spans="16:16" x14ac:dyDescent="0.3">
      <c r="P686480" s="83"/>
    </row>
    <row r="686481" spans="16:16" x14ac:dyDescent="0.3">
      <c r="P686481" s="83"/>
    </row>
    <row r="686482" spans="16:16" x14ac:dyDescent="0.3">
      <c r="P686482" s="83"/>
    </row>
    <row r="686483" spans="16:16" x14ac:dyDescent="0.3">
      <c r="P686483" s="83"/>
    </row>
    <row r="686484" spans="16:16" x14ac:dyDescent="0.3">
      <c r="P686484" s="83"/>
    </row>
    <row r="686485" spans="16:16" x14ac:dyDescent="0.3">
      <c r="P686485" s="83"/>
    </row>
    <row r="686486" spans="16:16" x14ac:dyDescent="0.3">
      <c r="P686486" s="83"/>
    </row>
    <row r="686487" spans="16:16" x14ac:dyDescent="0.3">
      <c r="P686487" s="83"/>
    </row>
    <row r="686488" spans="16:16" x14ac:dyDescent="0.3">
      <c r="P686488" s="83"/>
    </row>
    <row r="686489" spans="16:16" x14ac:dyDescent="0.3">
      <c r="P686489" s="83"/>
    </row>
    <row r="686490" spans="16:16" x14ac:dyDescent="0.3">
      <c r="P686490" s="83"/>
    </row>
    <row r="686491" spans="16:16" x14ac:dyDescent="0.3">
      <c r="P686491" s="83"/>
    </row>
    <row r="686492" spans="16:16" x14ac:dyDescent="0.3">
      <c r="P686492" s="83"/>
    </row>
    <row r="686493" spans="16:16" x14ac:dyDescent="0.3">
      <c r="P686493" s="83"/>
    </row>
    <row r="686494" spans="16:16" x14ac:dyDescent="0.3">
      <c r="P686494" s="83"/>
    </row>
    <row r="686495" spans="16:16" x14ac:dyDescent="0.3">
      <c r="P686495" s="83"/>
    </row>
    <row r="686496" spans="16:16" x14ac:dyDescent="0.3">
      <c r="P686496" s="83"/>
    </row>
    <row r="686497" spans="16:16" x14ac:dyDescent="0.3">
      <c r="P686497" s="83"/>
    </row>
    <row r="686498" spans="16:16" x14ac:dyDescent="0.3">
      <c r="P686498" s="83"/>
    </row>
    <row r="686499" spans="16:16" x14ac:dyDescent="0.3">
      <c r="P686499" s="83"/>
    </row>
    <row r="686500" spans="16:16" x14ac:dyDescent="0.3">
      <c r="P686500" s="83"/>
    </row>
    <row r="686501" spans="16:16" x14ac:dyDescent="0.3">
      <c r="P686501" s="83"/>
    </row>
    <row r="686502" spans="16:16" x14ac:dyDescent="0.3">
      <c r="P686502" s="83"/>
    </row>
    <row r="686503" spans="16:16" x14ac:dyDescent="0.3">
      <c r="P686503" s="83"/>
    </row>
    <row r="686504" spans="16:16" x14ac:dyDescent="0.3">
      <c r="P686504" s="83"/>
    </row>
    <row r="686505" spans="16:16" x14ac:dyDescent="0.3">
      <c r="P686505" s="83"/>
    </row>
    <row r="686506" spans="16:16" x14ac:dyDescent="0.3">
      <c r="P686506" s="83"/>
    </row>
    <row r="686507" spans="16:16" x14ac:dyDescent="0.3">
      <c r="P686507" s="83"/>
    </row>
    <row r="686508" spans="16:16" x14ac:dyDescent="0.3">
      <c r="P686508" s="83"/>
    </row>
    <row r="686509" spans="16:16" x14ac:dyDescent="0.3">
      <c r="P686509" s="83"/>
    </row>
    <row r="686510" spans="16:16" x14ac:dyDescent="0.3">
      <c r="P686510" s="83"/>
    </row>
    <row r="686511" spans="16:16" x14ac:dyDescent="0.3">
      <c r="P686511" s="83"/>
    </row>
    <row r="686512" spans="16:16" x14ac:dyDescent="0.3">
      <c r="P686512" s="83"/>
    </row>
    <row r="686513" spans="16:16" x14ac:dyDescent="0.3">
      <c r="P686513" s="83"/>
    </row>
    <row r="686514" spans="16:16" x14ac:dyDescent="0.3">
      <c r="P686514" s="83"/>
    </row>
    <row r="686515" spans="16:16" x14ac:dyDescent="0.3">
      <c r="P686515" s="83"/>
    </row>
    <row r="686516" spans="16:16" x14ac:dyDescent="0.3">
      <c r="P686516" s="83"/>
    </row>
    <row r="686517" spans="16:16" x14ac:dyDescent="0.3">
      <c r="P686517" s="83"/>
    </row>
    <row r="686518" spans="16:16" x14ac:dyDescent="0.3">
      <c r="P686518" s="83"/>
    </row>
    <row r="686519" spans="16:16" x14ac:dyDescent="0.3">
      <c r="P686519" s="83"/>
    </row>
    <row r="686520" spans="16:16" x14ac:dyDescent="0.3">
      <c r="P686520" s="83"/>
    </row>
    <row r="686521" spans="16:16" x14ac:dyDescent="0.3">
      <c r="P686521" s="83"/>
    </row>
    <row r="686522" spans="16:16" x14ac:dyDescent="0.3">
      <c r="P686522" s="83"/>
    </row>
    <row r="686523" spans="16:16" x14ac:dyDescent="0.3">
      <c r="P686523" s="83"/>
    </row>
    <row r="686524" spans="16:16" x14ac:dyDescent="0.3">
      <c r="P686524" s="83"/>
    </row>
    <row r="686525" spans="16:16" x14ac:dyDescent="0.3">
      <c r="P686525" s="83"/>
    </row>
    <row r="686526" spans="16:16" x14ac:dyDescent="0.3">
      <c r="P686526" s="83"/>
    </row>
    <row r="686527" spans="16:16" x14ac:dyDescent="0.3">
      <c r="P686527" s="83"/>
    </row>
    <row r="686528" spans="16:16" x14ac:dyDescent="0.3">
      <c r="P686528" s="83"/>
    </row>
    <row r="686529" spans="16:16" x14ac:dyDescent="0.3">
      <c r="P686529" s="83"/>
    </row>
    <row r="686530" spans="16:16" x14ac:dyDescent="0.3">
      <c r="P686530" s="83"/>
    </row>
    <row r="686531" spans="16:16" x14ac:dyDescent="0.3">
      <c r="P686531" s="83"/>
    </row>
    <row r="686532" spans="16:16" x14ac:dyDescent="0.3">
      <c r="P686532" s="83"/>
    </row>
    <row r="686533" spans="16:16" x14ac:dyDescent="0.3">
      <c r="P686533" s="83"/>
    </row>
    <row r="686534" spans="16:16" x14ac:dyDescent="0.3">
      <c r="P686534" s="83"/>
    </row>
    <row r="686535" spans="16:16" x14ac:dyDescent="0.3">
      <c r="P686535" s="83"/>
    </row>
    <row r="686536" spans="16:16" x14ac:dyDescent="0.3">
      <c r="P686536" s="83"/>
    </row>
    <row r="686537" spans="16:16" x14ac:dyDescent="0.3">
      <c r="P686537" s="83"/>
    </row>
    <row r="686538" spans="16:16" x14ac:dyDescent="0.3">
      <c r="P686538" s="83"/>
    </row>
    <row r="686539" spans="16:16" x14ac:dyDescent="0.3">
      <c r="P686539" s="83"/>
    </row>
    <row r="686540" spans="16:16" x14ac:dyDescent="0.3">
      <c r="P686540" s="83"/>
    </row>
    <row r="686541" spans="16:16" x14ac:dyDescent="0.3">
      <c r="P686541" s="83"/>
    </row>
    <row r="686542" spans="16:16" x14ac:dyDescent="0.3">
      <c r="P686542" s="83"/>
    </row>
    <row r="686543" spans="16:16" x14ac:dyDescent="0.3">
      <c r="P686543" s="83"/>
    </row>
    <row r="686544" spans="16:16" x14ac:dyDescent="0.3">
      <c r="P686544" s="83"/>
    </row>
    <row r="686545" spans="16:16" x14ac:dyDescent="0.3">
      <c r="P686545" s="83"/>
    </row>
    <row r="686546" spans="16:16" x14ac:dyDescent="0.3">
      <c r="P686546" s="83"/>
    </row>
    <row r="686547" spans="16:16" x14ac:dyDescent="0.3">
      <c r="P686547" s="83"/>
    </row>
    <row r="686548" spans="16:16" x14ac:dyDescent="0.3">
      <c r="P686548" s="83"/>
    </row>
    <row r="686549" spans="16:16" x14ac:dyDescent="0.3">
      <c r="P686549" s="83"/>
    </row>
    <row r="686550" spans="16:16" x14ac:dyDescent="0.3">
      <c r="P686550" s="83"/>
    </row>
    <row r="686551" spans="16:16" x14ac:dyDescent="0.3">
      <c r="P686551" s="83"/>
    </row>
    <row r="686552" spans="16:16" x14ac:dyDescent="0.3">
      <c r="P686552" s="83"/>
    </row>
    <row r="686553" spans="16:16" x14ac:dyDescent="0.3">
      <c r="P686553" s="83"/>
    </row>
    <row r="686554" spans="16:16" x14ac:dyDescent="0.3">
      <c r="P686554" s="83"/>
    </row>
    <row r="686555" spans="16:16" x14ac:dyDescent="0.3">
      <c r="P686555" s="83"/>
    </row>
    <row r="686556" spans="16:16" x14ac:dyDescent="0.3">
      <c r="P686556" s="83"/>
    </row>
    <row r="686557" spans="16:16" x14ac:dyDescent="0.3">
      <c r="P686557" s="83"/>
    </row>
    <row r="686558" spans="16:16" x14ac:dyDescent="0.3">
      <c r="P686558" s="83"/>
    </row>
    <row r="686559" spans="16:16" x14ac:dyDescent="0.3">
      <c r="P686559" s="83"/>
    </row>
    <row r="686560" spans="16:16" x14ac:dyDescent="0.3">
      <c r="P686560" s="83"/>
    </row>
    <row r="686561" spans="16:16" x14ac:dyDescent="0.3">
      <c r="P686561" s="83"/>
    </row>
    <row r="686562" spans="16:16" x14ac:dyDescent="0.3">
      <c r="P686562" s="83"/>
    </row>
    <row r="686563" spans="16:16" x14ac:dyDescent="0.3">
      <c r="P686563" s="83"/>
    </row>
    <row r="686564" spans="16:16" x14ac:dyDescent="0.3">
      <c r="P686564" s="83"/>
    </row>
    <row r="686565" spans="16:16" x14ac:dyDescent="0.3">
      <c r="P686565" s="83"/>
    </row>
    <row r="686566" spans="16:16" x14ac:dyDescent="0.3">
      <c r="P686566" s="83"/>
    </row>
    <row r="686567" spans="16:16" x14ac:dyDescent="0.3">
      <c r="P686567" s="83"/>
    </row>
    <row r="686568" spans="16:16" x14ac:dyDescent="0.3">
      <c r="P686568" s="83"/>
    </row>
    <row r="686569" spans="16:16" x14ac:dyDescent="0.3">
      <c r="P686569" s="83"/>
    </row>
    <row r="686570" spans="16:16" x14ac:dyDescent="0.3">
      <c r="P686570" s="83"/>
    </row>
    <row r="686571" spans="16:16" x14ac:dyDescent="0.3">
      <c r="P686571" s="83"/>
    </row>
    <row r="686572" spans="16:16" x14ac:dyDescent="0.3">
      <c r="P686572" s="83"/>
    </row>
    <row r="686573" spans="16:16" x14ac:dyDescent="0.3">
      <c r="P686573" s="83"/>
    </row>
    <row r="686574" spans="16:16" x14ac:dyDescent="0.3">
      <c r="P686574" s="83"/>
    </row>
    <row r="686575" spans="16:16" x14ac:dyDescent="0.3">
      <c r="P686575" s="83"/>
    </row>
    <row r="686576" spans="16:16" x14ac:dyDescent="0.3">
      <c r="P686576" s="83"/>
    </row>
    <row r="686577" spans="16:16" x14ac:dyDescent="0.3">
      <c r="P686577" s="83"/>
    </row>
    <row r="686578" spans="16:16" x14ac:dyDescent="0.3">
      <c r="P686578" s="83"/>
    </row>
    <row r="686579" spans="16:16" x14ac:dyDescent="0.3">
      <c r="P686579" s="83"/>
    </row>
    <row r="686580" spans="16:16" x14ac:dyDescent="0.3">
      <c r="P686580" s="83"/>
    </row>
    <row r="686581" spans="16:16" x14ac:dyDescent="0.3">
      <c r="P686581" s="83"/>
    </row>
    <row r="686582" spans="16:16" x14ac:dyDescent="0.3">
      <c r="P686582" s="83"/>
    </row>
    <row r="686583" spans="16:16" x14ac:dyDescent="0.3">
      <c r="P686583" s="83"/>
    </row>
    <row r="686584" spans="16:16" x14ac:dyDescent="0.3">
      <c r="P686584" s="83"/>
    </row>
    <row r="686585" spans="16:16" x14ac:dyDescent="0.3">
      <c r="P686585" s="83"/>
    </row>
    <row r="686586" spans="16:16" x14ac:dyDescent="0.3">
      <c r="P686586" s="83"/>
    </row>
    <row r="686587" spans="16:16" x14ac:dyDescent="0.3">
      <c r="P686587" s="83"/>
    </row>
    <row r="686588" spans="16:16" x14ac:dyDescent="0.3">
      <c r="P686588" s="83"/>
    </row>
    <row r="686589" spans="16:16" x14ac:dyDescent="0.3">
      <c r="P686589" s="83"/>
    </row>
    <row r="686590" spans="16:16" x14ac:dyDescent="0.3">
      <c r="P686590" s="83"/>
    </row>
    <row r="686591" spans="16:16" x14ac:dyDescent="0.3">
      <c r="P686591" s="83"/>
    </row>
    <row r="686592" spans="16:16" x14ac:dyDescent="0.3">
      <c r="P686592" s="83"/>
    </row>
    <row r="686593" spans="16:16" x14ac:dyDescent="0.3">
      <c r="P686593" s="83"/>
    </row>
    <row r="686594" spans="16:16" x14ac:dyDescent="0.3">
      <c r="P686594" s="83"/>
    </row>
    <row r="686595" spans="16:16" x14ac:dyDescent="0.3">
      <c r="P686595" s="83"/>
    </row>
    <row r="686596" spans="16:16" x14ac:dyDescent="0.3">
      <c r="P686596" s="83"/>
    </row>
    <row r="686597" spans="16:16" x14ac:dyDescent="0.3">
      <c r="P686597" s="83"/>
    </row>
    <row r="686598" spans="16:16" x14ac:dyDescent="0.3">
      <c r="P686598" s="83"/>
    </row>
    <row r="686599" spans="16:16" x14ac:dyDescent="0.3">
      <c r="P686599" s="83"/>
    </row>
    <row r="686600" spans="16:16" x14ac:dyDescent="0.3">
      <c r="P686600" s="83"/>
    </row>
    <row r="686601" spans="16:16" x14ac:dyDescent="0.3">
      <c r="P686601" s="83"/>
    </row>
    <row r="686602" spans="16:16" x14ac:dyDescent="0.3">
      <c r="P686602" s="83"/>
    </row>
    <row r="686603" spans="16:16" x14ac:dyDescent="0.3">
      <c r="P686603" s="83"/>
    </row>
    <row r="686604" spans="16:16" x14ac:dyDescent="0.3">
      <c r="P686604" s="83"/>
    </row>
    <row r="686605" spans="16:16" x14ac:dyDescent="0.3">
      <c r="P686605" s="83"/>
    </row>
    <row r="686606" spans="16:16" x14ac:dyDescent="0.3">
      <c r="P686606" s="83"/>
    </row>
    <row r="686607" spans="16:16" x14ac:dyDescent="0.3">
      <c r="P686607" s="83"/>
    </row>
    <row r="686608" spans="16:16" x14ac:dyDescent="0.3">
      <c r="P686608" s="83"/>
    </row>
    <row r="686609" spans="16:16" x14ac:dyDescent="0.3">
      <c r="P686609" s="83"/>
    </row>
    <row r="686610" spans="16:16" x14ac:dyDescent="0.3">
      <c r="P686610" s="83"/>
    </row>
    <row r="686611" spans="16:16" x14ac:dyDescent="0.3">
      <c r="P686611" s="83"/>
    </row>
    <row r="686612" spans="16:16" x14ac:dyDescent="0.3">
      <c r="P686612" s="83"/>
    </row>
    <row r="686613" spans="16:16" x14ac:dyDescent="0.3">
      <c r="P686613" s="83"/>
    </row>
    <row r="686614" spans="16:16" x14ac:dyDescent="0.3">
      <c r="P686614" s="83"/>
    </row>
    <row r="686615" spans="16:16" x14ac:dyDescent="0.3">
      <c r="P686615" s="83"/>
    </row>
    <row r="686616" spans="16:16" x14ac:dyDescent="0.3">
      <c r="P686616" s="83"/>
    </row>
    <row r="686617" spans="16:16" x14ac:dyDescent="0.3">
      <c r="P686617" s="83"/>
    </row>
    <row r="686618" spans="16:16" x14ac:dyDescent="0.3">
      <c r="P686618" s="83"/>
    </row>
    <row r="686619" spans="16:16" x14ac:dyDescent="0.3">
      <c r="P686619" s="83"/>
    </row>
    <row r="686620" spans="16:16" x14ac:dyDescent="0.3">
      <c r="P686620" s="83"/>
    </row>
    <row r="686621" spans="16:16" x14ac:dyDescent="0.3">
      <c r="P686621" s="83"/>
    </row>
    <row r="686622" spans="16:16" x14ac:dyDescent="0.3">
      <c r="P686622" s="83"/>
    </row>
    <row r="686623" spans="16:16" x14ac:dyDescent="0.3">
      <c r="P686623" s="83"/>
    </row>
    <row r="686624" spans="16:16" x14ac:dyDescent="0.3">
      <c r="P686624" s="83"/>
    </row>
    <row r="686625" spans="16:16" x14ac:dyDescent="0.3">
      <c r="P686625" s="83"/>
    </row>
    <row r="686626" spans="16:16" x14ac:dyDescent="0.3">
      <c r="P686626" s="83"/>
    </row>
    <row r="686627" spans="16:16" x14ac:dyDescent="0.3">
      <c r="P686627" s="83"/>
    </row>
    <row r="686628" spans="16:16" x14ac:dyDescent="0.3">
      <c r="P686628" s="83"/>
    </row>
    <row r="686629" spans="16:16" x14ac:dyDescent="0.3">
      <c r="P686629" s="83"/>
    </row>
    <row r="686630" spans="16:16" x14ac:dyDescent="0.3">
      <c r="P686630" s="83"/>
    </row>
    <row r="686631" spans="16:16" x14ac:dyDescent="0.3">
      <c r="P686631" s="83"/>
    </row>
    <row r="686632" spans="16:16" x14ac:dyDescent="0.3">
      <c r="P686632" s="83"/>
    </row>
    <row r="686633" spans="16:16" x14ac:dyDescent="0.3">
      <c r="P686633" s="83"/>
    </row>
    <row r="686634" spans="16:16" x14ac:dyDescent="0.3">
      <c r="P686634" s="83"/>
    </row>
    <row r="686635" spans="16:16" x14ac:dyDescent="0.3">
      <c r="P686635" s="83"/>
    </row>
    <row r="686636" spans="16:16" x14ac:dyDescent="0.3">
      <c r="P686636" s="83"/>
    </row>
    <row r="686637" spans="16:16" x14ac:dyDescent="0.3">
      <c r="P686637" s="83"/>
    </row>
    <row r="686638" spans="16:16" x14ac:dyDescent="0.3">
      <c r="P686638" s="83"/>
    </row>
    <row r="686639" spans="16:16" x14ac:dyDescent="0.3">
      <c r="P686639" s="83"/>
    </row>
    <row r="686640" spans="16:16" x14ac:dyDescent="0.3">
      <c r="P686640" s="83"/>
    </row>
    <row r="686641" spans="16:16" x14ac:dyDescent="0.3">
      <c r="P686641" s="83"/>
    </row>
    <row r="686642" spans="16:16" x14ac:dyDescent="0.3">
      <c r="P686642" s="83"/>
    </row>
    <row r="686643" spans="16:16" x14ac:dyDescent="0.3">
      <c r="P686643" s="83"/>
    </row>
    <row r="686644" spans="16:16" x14ac:dyDescent="0.3">
      <c r="P686644" s="83"/>
    </row>
    <row r="686645" spans="16:16" x14ac:dyDescent="0.3">
      <c r="P686645" s="83"/>
    </row>
    <row r="686646" spans="16:16" x14ac:dyDescent="0.3">
      <c r="P686646" s="83"/>
    </row>
    <row r="686647" spans="16:16" x14ac:dyDescent="0.3">
      <c r="P686647" s="83"/>
    </row>
    <row r="686648" spans="16:16" x14ac:dyDescent="0.3">
      <c r="P686648" s="83"/>
    </row>
    <row r="686649" spans="16:16" x14ac:dyDescent="0.3">
      <c r="P686649" s="83"/>
    </row>
    <row r="686650" spans="16:16" x14ac:dyDescent="0.3">
      <c r="P686650" s="83"/>
    </row>
    <row r="686651" spans="16:16" x14ac:dyDescent="0.3">
      <c r="P686651" s="83"/>
    </row>
    <row r="686652" spans="16:16" x14ac:dyDescent="0.3">
      <c r="P686652" s="83"/>
    </row>
    <row r="686653" spans="16:16" x14ac:dyDescent="0.3">
      <c r="P686653" s="83"/>
    </row>
    <row r="686654" spans="16:16" x14ac:dyDescent="0.3">
      <c r="P686654" s="83"/>
    </row>
    <row r="686655" spans="16:16" x14ac:dyDescent="0.3">
      <c r="P686655" s="83"/>
    </row>
    <row r="686656" spans="16:16" x14ac:dyDescent="0.3">
      <c r="P686656" s="83"/>
    </row>
    <row r="686657" spans="16:16" x14ac:dyDescent="0.3">
      <c r="P686657" s="83"/>
    </row>
    <row r="686658" spans="16:16" x14ac:dyDescent="0.3">
      <c r="P686658" s="83"/>
    </row>
    <row r="686659" spans="16:16" x14ac:dyDescent="0.3">
      <c r="P686659" s="83"/>
    </row>
    <row r="686660" spans="16:16" x14ac:dyDescent="0.3">
      <c r="P686660" s="83"/>
    </row>
    <row r="686661" spans="16:16" x14ac:dyDescent="0.3">
      <c r="P686661" s="83"/>
    </row>
    <row r="686662" spans="16:16" x14ac:dyDescent="0.3">
      <c r="P686662" s="83"/>
    </row>
    <row r="686663" spans="16:16" x14ac:dyDescent="0.3">
      <c r="P686663" s="83"/>
    </row>
    <row r="686664" spans="16:16" x14ac:dyDescent="0.3">
      <c r="P686664" s="83"/>
    </row>
    <row r="686665" spans="16:16" x14ac:dyDescent="0.3">
      <c r="P686665" s="83"/>
    </row>
    <row r="686666" spans="16:16" x14ac:dyDescent="0.3">
      <c r="P686666" s="83"/>
    </row>
    <row r="686667" spans="16:16" x14ac:dyDescent="0.3">
      <c r="P686667" s="83"/>
    </row>
    <row r="686668" spans="16:16" x14ac:dyDescent="0.3">
      <c r="P686668" s="83"/>
    </row>
    <row r="686669" spans="16:16" x14ac:dyDescent="0.3">
      <c r="P686669" s="83"/>
    </row>
    <row r="686670" spans="16:16" x14ac:dyDescent="0.3">
      <c r="P686670" s="83"/>
    </row>
    <row r="686671" spans="16:16" x14ac:dyDescent="0.3">
      <c r="P686671" s="83"/>
    </row>
    <row r="686672" spans="16:16" x14ac:dyDescent="0.3">
      <c r="P686672" s="83"/>
    </row>
    <row r="686673" spans="16:16" x14ac:dyDescent="0.3">
      <c r="P686673" s="83"/>
    </row>
    <row r="686674" spans="16:16" x14ac:dyDescent="0.3">
      <c r="P686674" s="83"/>
    </row>
    <row r="686675" spans="16:16" x14ac:dyDescent="0.3">
      <c r="P686675" s="83"/>
    </row>
    <row r="686676" spans="16:16" x14ac:dyDescent="0.3">
      <c r="P686676" s="83"/>
    </row>
    <row r="686677" spans="16:16" x14ac:dyDescent="0.3">
      <c r="P686677" s="83"/>
    </row>
    <row r="686678" spans="16:16" x14ac:dyDescent="0.3">
      <c r="P686678" s="83"/>
    </row>
    <row r="686679" spans="16:16" x14ac:dyDescent="0.3">
      <c r="P686679" s="83"/>
    </row>
    <row r="686680" spans="16:16" x14ac:dyDescent="0.3">
      <c r="P686680" s="83"/>
    </row>
    <row r="686681" spans="16:16" x14ac:dyDescent="0.3">
      <c r="P686681" s="83"/>
    </row>
    <row r="686682" spans="16:16" x14ac:dyDescent="0.3">
      <c r="P686682" s="83"/>
    </row>
    <row r="686683" spans="16:16" x14ac:dyDescent="0.3">
      <c r="P686683" s="83"/>
    </row>
    <row r="686684" spans="16:16" x14ac:dyDescent="0.3">
      <c r="P686684" s="83"/>
    </row>
    <row r="686685" spans="16:16" x14ac:dyDescent="0.3">
      <c r="P686685" s="83"/>
    </row>
    <row r="686686" spans="16:16" x14ac:dyDescent="0.3">
      <c r="P686686" s="83"/>
    </row>
    <row r="686687" spans="16:16" x14ac:dyDescent="0.3">
      <c r="P686687" s="83"/>
    </row>
    <row r="686688" spans="16:16" x14ac:dyDescent="0.3">
      <c r="P686688" s="83"/>
    </row>
    <row r="686689" spans="16:16" x14ac:dyDescent="0.3">
      <c r="P686689" s="83"/>
    </row>
    <row r="686690" spans="16:16" x14ac:dyDescent="0.3">
      <c r="P686690" s="83"/>
    </row>
    <row r="686691" spans="16:16" x14ac:dyDescent="0.3">
      <c r="P686691" s="83"/>
    </row>
    <row r="686692" spans="16:16" x14ac:dyDescent="0.3">
      <c r="P686692" s="83"/>
    </row>
    <row r="686693" spans="16:16" x14ac:dyDescent="0.3">
      <c r="P686693" s="83"/>
    </row>
    <row r="686694" spans="16:16" x14ac:dyDescent="0.3">
      <c r="P686694" s="83"/>
    </row>
    <row r="686695" spans="16:16" x14ac:dyDescent="0.3">
      <c r="P686695" s="83"/>
    </row>
    <row r="686696" spans="16:16" x14ac:dyDescent="0.3">
      <c r="P686696" s="83"/>
    </row>
    <row r="686697" spans="16:16" x14ac:dyDescent="0.3">
      <c r="P686697" s="83"/>
    </row>
    <row r="686698" spans="16:16" x14ac:dyDescent="0.3">
      <c r="P686698" s="83"/>
    </row>
    <row r="686699" spans="16:16" x14ac:dyDescent="0.3">
      <c r="P686699" s="83"/>
    </row>
    <row r="686700" spans="16:16" x14ac:dyDescent="0.3">
      <c r="P686700" s="83"/>
    </row>
    <row r="686701" spans="16:16" x14ac:dyDescent="0.3">
      <c r="P686701" s="83"/>
    </row>
    <row r="686702" spans="16:16" x14ac:dyDescent="0.3">
      <c r="P686702" s="83"/>
    </row>
    <row r="686703" spans="16:16" x14ac:dyDescent="0.3">
      <c r="P686703" s="83"/>
    </row>
    <row r="686704" spans="16:16" x14ac:dyDescent="0.3">
      <c r="P686704" s="83"/>
    </row>
    <row r="686705" spans="16:16" x14ac:dyDescent="0.3">
      <c r="P686705" s="83"/>
    </row>
    <row r="686706" spans="16:16" x14ac:dyDescent="0.3">
      <c r="P686706" s="83"/>
    </row>
    <row r="686707" spans="16:16" x14ac:dyDescent="0.3">
      <c r="P686707" s="83"/>
    </row>
    <row r="686708" spans="16:16" x14ac:dyDescent="0.3">
      <c r="P686708" s="83"/>
    </row>
    <row r="686709" spans="16:16" x14ac:dyDescent="0.3">
      <c r="P686709" s="83"/>
    </row>
    <row r="686710" spans="16:16" x14ac:dyDescent="0.3">
      <c r="P686710" s="83"/>
    </row>
    <row r="686711" spans="16:16" x14ac:dyDescent="0.3">
      <c r="P686711" s="83"/>
    </row>
    <row r="686712" spans="16:16" x14ac:dyDescent="0.3">
      <c r="P686712" s="83"/>
    </row>
    <row r="686713" spans="16:16" x14ac:dyDescent="0.3">
      <c r="P686713" s="83"/>
    </row>
    <row r="686714" spans="16:16" x14ac:dyDescent="0.3">
      <c r="P686714" s="83"/>
    </row>
    <row r="686715" spans="16:16" x14ac:dyDescent="0.3">
      <c r="P686715" s="83"/>
    </row>
    <row r="686716" spans="16:16" x14ac:dyDescent="0.3">
      <c r="P686716" s="83"/>
    </row>
    <row r="686717" spans="16:16" x14ac:dyDescent="0.3">
      <c r="P686717" s="83"/>
    </row>
    <row r="686718" spans="16:16" x14ac:dyDescent="0.3">
      <c r="P686718" s="83"/>
    </row>
    <row r="686719" spans="16:16" x14ac:dyDescent="0.3">
      <c r="P686719" s="83"/>
    </row>
    <row r="686720" spans="16:16" x14ac:dyDescent="0.3">
      <c r="P686720" s="83"/>
    </row>
    <row r="686721" spans="16:16" x14ac:dyDescent="0.3">
      <c r="P686721" s="83"/>
    </row>
    <row r="686722" spans="16:16" x14ac:dyDescent="0.3">
      <c r="P686722" s="83"/>
    </row>
    <row r="686723" spans="16:16" x14ac:dyDescent="0.3">
      <c r="P686723" s="83"/>
    </row>
    <row r="686724" spans="16:16" x14ac:dyDescent="0.3">
      <c r="P686724" s="83"/>
    </row>
    <row r="686725" spans="16:16" x14ac:dyDescent="0.3">
      <c r="P686725" s="83"/>
    </row>
    <row r="686726" spans="16:16" x14ac:dyDescent="0.3">
      <c r="P686726" s="83"/>
    </row>
    <row r="686727" spans="16:16" x14ac:dyDescent="0.3">
      <c r="P686727" s="83"/>
    </row>
    <row r="686728" spans="16:16" x14ac:dyDescent="0.3">
      <c r="P686728" s="83"/>
    </row>
    <row r="686729" spans="16:16" x14ac:dyDescent="0.3">
      <c r="P686729" s="83"/>
    </row>
    <row r="686730" spans="16:16" x14ac:dyDescent="0.3">
      <c r="P686730" s="83"/>
    </row>
    <row r="686731" spans="16:16" x14ac:dyDescent="0.3">
      <c r="P686731" s="83"/>
    </row>
    <row r="686732" spans="16:16" x14ac:dyDescent="0.3">
      <c r="P686732" s="83"/>
    </row>
    <row r="686733" spans="16:16" x14ac:dyDescent="0.3">
      <c r="P686733" s="83"/>
    </row>
    <row r="686734" spans="16:16" x14ac:dyDescent="0.3">
      <c r="P686734" s="83"/>
    </row>
    <row r="686735" spans="16:16" x14ac:dyDescent="0.3">
      <c r="P686735" s="83"/>
    </row>
    <row r="686736" spans="16:16" x14ac:dyDescent="0.3">
      <c r="P686736" s="83"/>
    </row>
    <row r="686737" spans="16:16" x14ac:dyDescent="0.3">
      <c r="P686737" s="83"/>
    </row>
    <row r="686738" spans="16:16" x14ac:dyDescent="0.3">
      <c r="P686738" s="83"/>
    </row>
    <row r="686739" spans="16:16" x14ac:dyDescent="0.3">
      <c r="P686739" s="83"/>
    </row>
    <row r="686740" spans="16:16" x14ac:dyDescent="0.3">
      <c r="P686740" s="83"/>
    </row>
    <row r="686741" spans="16:16" x14ac:dyDescent="0.3">
      <c r="P686741" s="83"/>
    </row>
    <row r="686742" spans="16:16" x14ac:dyDescent="0.3">
      <c r="P686742" s="83"/>
    </row>
    <row r="686743" spans="16:16" x14ac:dyDescent="0.3">
      <c r="P686743" s="83"/>
    </row>
    <row r="686744" spans="16:16" x14ac:dyDescent="0.3">
      <c r="P686744" s="83"/>
    </row>
    <row r="686745" spans="16:16" x14ac:dyDescent="0.3">
      <c r="P686745" s="83"/>
    </row>
    <row r="686746" spans="16:16" x14ac:dyDescent="0.3">
      <c r="P686746" s="83"/>
    </row>
    <row r="686747" spans="16:16" x14ac:dyDescent="0.3">
      <c r="P686747" s="83"/>
    </row>
    <row r="686748" spans="16:16" x14ac:dyDescent="0.3">
      <c r="P686748" s="83"/>
    </row>
    <row r="686749" spans="16:16" x14ac:dyDescent="0.3">
      <c r="P686749" s="83"/>
    </row>
    <row r="686750" spans="16:16" x14ac:dyDescent="0.3">
      <c r="P686750" s="83"/>
    </row>
    <row r="686751" spans="16:16" x14ac:dyDescent="0.3">
      <c r="P686751" s="83"/>
    </row>
    <row r="686752" spans="16:16" x14ac:dyDescent="0.3">
      <c r="P686752" s="83"/>
    </row>
    <row r="686753" spans="16:16" x14ac:dyDescent="0.3">
      <c r="P686753" s="83"/>
    </row>
    <row r="686754" spans="16:16" x14ac:dyDescent="0.3">
      <c r="P686754" s="83"/>
    </row>
    <row r="686755" spans="16:16" x14ac:dyDescent="0.3">
      <c r="P686755" s="83"/>
    </row>
    <row r="686756" spans="16:16" x14ac:dyDescent="0.3">
      <c r="P686756" s="83"/>
    </row>
    <row r="686757" spans="16:16" x14ac:dyDescent="0.3">
      <c r="P686757" s="83"/>
    </row>
    <row r="686758" spans="16:16" x14ac:dyDescent="0.3">
      <c r="P686758" s="83"/>
    </row>
    <row r="686759" spans="16:16" x14ac:dyDescent="0.3">
      <c r="P686759" s="83"/>
    </row>
    <row r="686760" spans="16:16" x14ac:dyDescent="0.3">
      <c r="P686760" s="83"/>
    </row>
    <row r="686761" spans="16:16" x14ac:dyDescent="0.3">
      <c r="P686761" s="83"/>
    </row>
    <row r="686762" spans="16:16" x14ac:dyDescent="0.3">
      <c r="P686762" s="83"/>
    </row>
    <row r="686763" spans="16:16" x14ac:dyDescent="0.3">
      <c r="P686763" s="83"/>
    </row>
    <row r="686764" spans="16:16" x14ac:dyDescent="0.3">
      <c r="P686764" s="83"/>
    </row>
    <row r="686765" spans="16:16" x14ac:dyDescent="0.3">
      <c r="P686765" s="83"/>
    </row>
    <row r="686766" spans="16:16" x14ac:dyDescent="0.3">
      <c r="P686766" s="83"/>
    </row>
    <row r="686767" spans="16:16" x14ac:dyDescent="0.3">
      <c r="P686767" s="83"/>
    </row>
    <row r="686768" spans="16:16" x14ac:dyDescent="0.3">
      <c r="P686768" s="83"/>
    </row>
    <row r="686769" spans="16:16" x14ac:dyDescent="0.3">
      <c r="P686769" s="83"/>
    </row>
    <row r="686770" spans="16:16" x14ac:dyDescent="0.3">
      <c r="P686770" s="83"/>
    </row>
    <row r="686771" spans="16:16" x14ac:dyDescent="0.3">
      <c r="P686771" s="83"/>
    </row>
    <row r="686772" spans="16:16" x14ac:dyDescent="0.3">
      <c r="P686772" s="83"/>
    </row>
    <row r="686773" spans="16:16" x14ac:dyDescent="0.3">
      <c r="P686773" s="83"/>
    </row>
    <row r="686774" spans="16:16" x14ac:dyDescent="0.3">
      <c r="P686774" s="83"/>
    </row>
    <row r="686775" spans="16:16" x14ac:dyDescent="0.3">
      <c r="P686775" s="83"/>
    </row>
    <row r="686776" spans="16:16" x14ac:dyDescent="0.3">
      <c r="P686776" s="83"/>
    </row>
    <row r="686777" spans="16:16" x14ac:dyDescent="0.3">
      <c r="P686777" s="83"/>
    </row>
    <row r="686778" spans="16:16" x14ac:dyDescent="0.3">
      <c r="P686778" s="83"/>
    </row>
    <row r="686779" spans="16:16" x14ac:dyDescent="0.3">
      <c r="P686779" s="83"/>
    </row>
    <row r="686780" spans="16:16" x14ac:dyDescent="0.3">
      <c r="P686780" s="83"/>
    </row>
    <row r="686781" spans="16:16" x14ac:dyDescent="0.3">
      <c r="P686781" s="83"/>
    </row>
    <row r="686782" spans="16:16" x14ac:dyDescent="0.3">
      <c r="P686782" s="83"/>
    </row>
    <row r="686783" spans="16:16" x14ac:dyDescent="0.3">
      <c r="P686783" s="83"/>
    </row>
    <row r="686784" spans="16:16" x14ac:dyDescent="0.3">
      <c r="P686784" s="83"/>
    </row>
    <row r="686785" spans="16:16" x14ac:dyDescent="0.3">
      <c r="P686785" s="83"/>
    </row>
    <row r="686786" spans="16:16" x14ac:dyDescent="0.3">
      <c r="P686786" s="83"/>
    </row>
    <row r="686787" spans="16:16" x14ac:dyDescent="0.3">
      <c r="P686787" s="83"/>
    </row>
    <row r="686788" spans="16:16" x14ac:dyDescent="0.3">
      <c r="P686788" s="83"/>
    </row>
    <row r="686789" spans="16:16" x14ac:dyDescent="0.3">
      <c r="P686789" s="83"/>
    </row>
    <row r="686790" spans="16:16" x14ac:dyDescent="0.3">
      <c r="P686790" s="83"/>
    </row>
    <row r="686791" spans="16:16" x14ac:dyDescent="0.3">
      <c r="P686791" s="83"/>
    </row>
    <row r="686792" spans="16:16" x14ac:dyDescent="0.3">
      <c r="P686792" s="83"/>
    </row>
    <row r="686793" spans="16:16" x14ac:dyDescent="0.3">
      <c r="P686793" s="83"/>
    </row>
    <row r="686794" spans="16:16" x14ac:dyDescent="0.3">
      <c r="P686794" s="83"/>
    </row>
    <row r="686795" spans="16:16" x14ac:dyDescent="0.3">
      <c r="P686795" s="83"/>
    </row>
    <row r="686796" spans="16:16" x14ac:dyDescent="0.3">
      <c r="P686796" s="83"/>
    </row>
    <row r="686797" spans="16:16" x14ac:dyDescent="0.3">
      <c r="P686797" s="83"/>
    </row>
    <row r="686798" spans="16:16" x14ac:dyDescent="0.3">
      <c r="P686798" s="83"/>
    </row>
    <row r="686799" spans="16:16" x14ac:dyDescent="0.3">
      <c r="P686799" s="83"/>
    </row>
    <row r="686800" spans="16:16" x14ac:dyDescent="0.3">
      <c r="P686800" s="83"/>
    </row>
    <row r="686801" spans="16:16" x14ac:dyDescent="0.3">
      <c r="P686801" s="83"/>
    </row>
    <row r="686802" spans="16:16" x14ac:dyDescent="0.3">
      <c r="P686802" s="83"/>
    </row>
    <row r="686803" spans="16:16" x14ac:dyDescent="0.3">
      <c r="P686803" s="83"/>
    </row>
    <row r="686804" spans="16:16" x14ac:dyDescent="0.3">
      <c r="P686804" s="83"/>
    </row>
    <row r="686805" spans="16:16" x14ac:dyDescent="0.3">
      <c r="P686805" s="83"/>
    </row>
    <row r="686806" spans="16:16" x14ac:dyDescent="0.3">
      <c r="P686806" s="83"/>
    </row>
    <row r="686807" spans="16:16" x14ac:dyDescent="0.3">
      <c r="P686807" s="83"/>
    </row>
    <row r="686808" spans="16:16" x14ac:dyDescent="0.3">
      <c r="P686808" s="83"/>
    </row>
    <row r="686809" spans="16:16" x14ac:dyDescent="0.3">
      <c r="P686809" s="83"/>
    </row>
    <row r="686810" spans="16:16" x14ac:dyDescent="0.3">
      <c r="P686810" s="83"/>
    </row>
    <row r="686811" spans="16:16" x14ac:dyDescent="0.3">
      <c r="P686811" s="83"/>
    </row>
    <row r="686812" spans="16:16" x14ac:dyDescent="0.3">
      <c r="P686812" s="83"/>
    </row>
    <row r="686813" spans="16:16" x14ac:dyDescent="0.3">
      <c r="P686813" s="83"/>
    </row>
    <row r="686814" spans="16:16" x14ac:dyDescent="0.3">
      <c r="P686814" s="83"/>
    </row>
    <row r="686815" spans="16:16" x14ac:dyDescent="0.3">
      <c r="P686815" s="83"/>
    </row>
    <row r="686816" spans="16:16" x14ac:dyDescent="0.3">
      <c r="P686816" s="83"/>
    </row>
    <row r="686817" spans="16:16" x14ac:dyDescent="0.3">
      <c r="P686817" s="83"/>
    </row>
    <row r="686818" spans="16:16" x14ac:dyDescent="0.3">
      <c r="P686818" s="83"/>
    </row>
    <row r="686819" spans="16:16" x14ac:dyDescent="0.3">
      <c r="P686819" s="83"/>
    </row>
    <row r="686820" spans="16:16" x14ac:dyDescent="0.3">
      <c r="P686820" s="83"/>
    </row>
    <row r="686821" spans="16:16" x14ac:dyDescent="0.3">
      <c r="P686821" s="83"/>
    </row>
    <row r="686822" spans="16:16" x14ac:dyDescent="0.3">
      <c r="P686822" s="83"/>
    </row>
    <row r="686823" spans="16:16" x14ac:dyDescent="0.3">
      <c r="P686823" s="83"/>
    </row>
    <row r="686824" spans="16:16" x14ac:dyDescent="0.3">
      <c r="P686824" s="83"/>
    </row>
    <row r="686825" spans="16:16" x14ac:dyDescent="0.3">
      <c r="P686825" s="83"/>
    </row>
    <row r="686826" spans="16:16" x14ac:dyDescent="0.3">
      <c r="P686826" s="83"/>
    </row>
    <row r="686827" spans="16:16" x14ac:dyDescent="0.3">
      <c r="P686827" s="83"/>
    </row>
    <row r="686828" spans="16:16" x14ac:dyDescent="0.3">
      <c r="P686828" s="83"/>
    </row>
    <row r="686829" spans="16:16" x14ac:dyDescent="0.3">
      <c r="P686829" s="83"/>
    </row>
    <row r="686830" spans="16:16" x14ac:dyDescent="0.3">
      <c r="P686830" s="83"/>
    </row>
    <row r="686831" spans="16:16" x14ac:dyDescent="0.3">
      <c r="P686831" s="83"/>
    </row>
    <row r="686832" spans="16:16" x14ac:dyDescent="0.3">
      <c r="P686832" s="83"/>
    </row>
    <row r="686833" spans="16:16" x14ac:dyDescent="0.3">
      <c r="P686833" s="83"/>
    </row>
    <row r="686834" spans="16:16" x14ac:dyDescent="0.3">
      <c r="P686834" s="83"/>
    </row>
    <row r="686835" spans="16:16" x14ac:dyDescent="0.3">
      <c r="P686835" s="83"/>
    </row>
    <row r="686836" spans="16:16" x14ac:dyDescent="0.3">
      <c r="P686836" s="83"/>
    </row>
    <row r="686837" spans="16:16" x14ac:dyDescent="0.3">
      <c r="P686837" s="83"/>
    </row>
    <row r="686838" spans="16:16" x14ac:dyDescent="0.3">
      <c r="P686838" s="83"/>
    </row>
    <row r="686839" spans="16:16" x14ac:dyDescent="0.3">
      <c r="P686839" s="83"/>
    </row>
    <row r="686840" spans="16:16" x14ac:dyDescent="0.3">
      <c r="P686840" s="83"/>
    </row>
    <row r="686841" spans="16:16" x14ac:dyDescent="0.3">
      <c r="P686841" s="83"/>
    </row>
    <row r="686842" spans="16:16" x14ac:dyDescent="0.3">
      <c r="P686842" s="83"/>
    </row>
    <row r="686843" spans="16:16" x14ac:dyDescent="0.3">
      <c r="P686843" s="83"/>
    </row>
    <row r="686844" spans="16:16" x14ac:dyDescent="0.3">
      <c r="P686844" s="83"/>
    </row>
    <row r="686845" spans="16:16" x14ac:dyDescent="0.3">
      <c r="P686845" s="83"/>
    </row>
    <row r="686846" spans="16:16" x14ac:dyDescent="0.3">
      <c r="P686846" s="83"/>
    </row>
    <row r="686847" spans="16:16" x14ac:dyDescent="0.3">
      <c r="P686847" s="83"/>
    </row>
    <row r="686848" spans="16:16" x14ac:dyDescent="0.3">
      <c r="P686848" s="83"/>
    </row>
    <row r="686849" spans="16:16" x14ac:dyDescent="0.3">
      <c r="P686849" s="83"/>
    </row>
    <row r="686850" spans="16:16" x14ac:dyDescent="0.3">
      <c r="P686850" s="83"/>
    </row>
    <row r="686851" spans="16:16" x14ac:dyDescent="0.3">
      <c r="P686851" s="83"/>
    </row>
    <row r="686852" spans="16:16" x14ac:dyDescent="0.3">
      <c r="P686852" s="83"/>
    </row>
    <row r="686853" spans="16:16" x14ac:dyDescent="0.3">
      <c r="P686853" s="83"/>
    </row>
    <row r="686854" spans="16:16" x14ac:dyDescent="0.3">
      <c r="P686854" s="83"/>
    </row>
    <row r="686855" spans="16:16" x14ac:dyDescent="0.3">
      <c r="P686855" s="83"/>
    </row>
    <row r="686856" spans="16:16" x14ac:dyDescent="0.3">
      <c r="P686856" s="83"/>
    </row>
    <row r="686857" spans="16:16" x14ac:dyDescent="0.3">
      <c r="P686857" s="83"/>
    </row>
    <row r="686858" spans="16:16" x14ac:dyDescent="0.3">
      <c r="P686858" s="83"/>
    </row>
    <row r="686859" spans="16:16" x14ac:dyDescent="0.3">
      <c r="P686859" s="83"/>
    </row>
    <row r="686860" spans="16:16" x14ac:dyDescent="0.3">
      <c r="P686860" s="83"/>
    </row>
    <row r="686861" spans="16:16" x14ac:dyDescent="0.3">
      <c r="P686861" s="83"/>
    </row>
    <row r="686862" spans="16:16" x14ac:dyDescent="0.3">
      <c r="P686862" s="83"/>
    </row>
    <row r="686863" spans="16:16" x14ac:dyDescent="0.3">
      <c r="P686863" s="83"/>
    </row>
    <row r="686864" spans="16:16" x14ac:dyDescent="0.3">
      <c r="P686864" s="83"/>
    </row>
    <row r="686865" spans="16:16" x14ac:dyDescent="0.3">
      <c r="P686865" s="83"/>
    </row>
    <row r="686866" spans="16:16" x14ac:dyDescent="0.3">
      <c r="P686866" s="83"/>
    </row>
    <row r="686867" spans="16:16" x14ac:dyDescent="0.3">
      <c r="P686867" s="83"/>
    </row>
    <row r="686868" spans="16:16" x14ac:dyDescent="0.3">
      <c r="P686868" s="83"/>
    </row>
    <row r="686869" spans="16:16" x14ac:dyDescent="0.3">
      <c r="P686869" s="83"/>
    </row>
    <row r="686870" spans="16:16" x14ac:dyDescent="0.3">
      <c r="P686870" s="83"/>
    </row>
    <row r="686871" spans="16:16" x14ac:dyDescent="0.3">
      <c r="P686871" s="83"/>
    </row>
    <row r="686872" spans="16:16" x14ac:dyDescent="0.3">
      <c r="P686872" s="83"/>
    </row>
    <row r="686873" spans="16:16" x14ac:dyDescent="0.3">
      <c r="P686873" s="83"/>
    </row>
    <row r="686874" spans="16:16" x14ac:dyDescent="0.3">
      <c r="P686874" s="83"/>
    </row>
    <row r="686875" spans="16:16" x14ac:dyDescent="0.3">
      <c r="P686875" s="83"/>
    </row>
    <row r="686876" spans="16:16" x14ac:dyDescent="0.3">
      <c r="P686876" s="83"/>
    </row>
    <row r="686877" spans="16:16" x14ac:dyDescent="0.3">
      <c r="P686877" s="83"/>
    </row>
    <row r="686878" spans="16:16" x14ac:dyDescent="0.3">
      <c r="P686878" s="83"/>
    </row>
    <row r="686879" spans="16:16" x14ac:dyDescent="0.3">
      <c r="P686879" s="83"/>
    </row>
    <row r="686880" spans="16:16" x14ac:dyDescent="0.3">
      <c r="P686880" s="83"/>
    </row>
    <row r="686881" spans="16:16" x14ac:dyDescent="0.3">
      <c r="P686881" s="83"/>
    </row>
    <row r="686882" spans="16:16" x14ac:dyDescent="0.3">
      <c r="P686882" s="83"/>
    </row>
    <row r="686883" spans="16:16" x14ac:dyDescent="0.3">
      <c r="P686883" s="83"/>
    </row>
    <row r="686884" spans="16:16" x14ac:dyDescent="0.3">
      <c r="P686884" s="83"/>
    </row>
    <row r="686885" spans="16:16" x14ac:dyDescent="0.3">
      <c r="P686885" s="83"/>
    </row>
    <row r="686886" spans="16:16" x14ac:dyDescent="0.3">
      <c r="P686886" s="83"/>
    </row>
    <row r="686887" spans="16:16" x14ac:dyDescent="0.3">
      <c r="P686887" s="83"/>
    </row>
    <row r="686888" spans="16:16" x14ac:dyDescent="0.3">
      <c r="P686888" s="83"/>
    </row>
    <row r="686889" spans="16:16" x14ac:dyDescent="0.3">
      <c r="P686889" s="83"/>
    </row>
    <row r="686890" spans="16:16" x14ac:dyDescent="0.3">
      <c r="P686890" s="83"/>
    </row>
    <row r="686891" spans="16:16" x14ac:dyDescent="0.3">
      <c r="P686891" s="83"/>
    </row>
    <row r="686892" spans="16:16" x14ac:dyDescent="0.3">
      <c r="P686892" s="83"/>
    </row>
    <row r="686893" spans="16:16" x14ac:dyDescent="0.3">
      <c r="P686893" s="83"/>
    </row>
    <row r="686894" spans="16:16" x14ac:dyDescent="0.3">
      <c r="P686894" s="83"/>
    </row>
    <row r="686895" spans="16:16" x14ac:dyDescent="0.3">
      <c r="P686895" s="83"/>
    </row>
    <row r="686896" spans="16:16" x14ac:dyDescent="0.3">
      <c r="P686896" s="83"/>
    </row>
    <row r="686897" spans="16:16" x14ac:dyDescent="0.3">
      <c r="P686897" s="83"/>
    </row>
    <row r="686898" spans="16:16" x14ac:dyDescent="0.3">
      <c r="P686898" s="83"/>
    </row>
    <row r="686899" spans="16:16" x14ac:dyDescent="0.3">
      <c r="P686899" s="83"/>
    </row>
    <row r="686900" spans="16:16" x14ac:dyDescent="0.3">
      <c r="P686900" s="83"/>
    </row>
    <row r="686901" spans="16:16" x14ac:dyDescent="0.3">
      <c r="P686901" s="83"/>
    </row>
    <row r="686902" spans="16:16" x14ac:dyDescent="0.3">
      <c r="P686902" s="83"/>
    </row>
    <row r="686903" spans="16:16" x14ac:dyDescent="0.3">
      <c r="P686903" s="83"/>
    </row>
    <row r="686904" spans="16:16" x14ac:dyDescent="0.3">
      <c r="P686904" s="83"/>
    </row>
    <row r="686905" spans="16:16" x14ac:dyDescent="0.3">
      <c r="P686905" s="83"/>
    </row>
    <row r="686906" spans="16:16" x14ac:dyDescent="0.3">
      <c r="P686906" s="83"/>
    </row>
    <row r="686907" spans="16:16" x14ac:dyDescent="0.3">
      <c r="P686907" s="83"/>
    </row>
    <row r="686908" spans="16:16" x14ac:dyDescent="0.3">
      <c r="P686908" s="83"/>
    </row>
    <row r="686909" spans="16:16" x14ac:dyDescent="0.3">
      <c r="P686909" s="83"/>
    </row>
    <row r="686910" spans="16:16" x14ac:dyDescent="0.3">
      <c r="P686910" s="83"/>
    </row>
    <row r="686911" spans="16:16" x14ac:dyDescent="0.3">
      <c r="P686911" s="83"/>
    </row>
    <row r="686912" spans="16:16" x14ac:dyDescent="0.3">
      <c r="P686912" s="83"/>
    </row>
    <row r="686913" spans="16:16" x14ac:dyDescent="0.3">
      <c r="P686913" s="83"/>
    </row>
    <row r="686914" spans="16:16" x14ac:dyDescent="0.3">
      <c r="P686914" s="83"/>
    </row>
    <row r="686915" spans="16:16" x14ac:dyDescent="0.3">
      <c r="P686915" s="83"/>
    </row>
    <row r="686916" spans="16:16" x14ac:dyDescent="0.3">
      <c r="P686916" s="83"/>
    </row>
    <row r="686917" spans="16:16" x14ac:dyDescent="0.3">
      <c r="P686917" s="83"/>
    </row>
    <row r="686918" spans="16:16" x14ac:dyDescent="0.3">
      <c r="P686918" s="83"/>
    </row>
    <row r="686919" spans="16:16" x14ac:dyDescent="0.3">
      <c r="P686919" s="83"/>
    </row>
    <row r="686920" spans="16:16" x14ac:dyDescent="0.3">
      <c r="P686920" s="83"/>
    </row>
    <row r="686921" spans="16:16" x14ac:dyDescent="0.3">
      <c r="P686921" s="83"/>
    </row>
    <row r="686922" spans="16:16" x14ac:dyDescent="0.3">
      <c r="P686922" s="83"/>
    </row>
    <row r="686923" spans="16:16" x14ac:dyDescent="0.3">
      <c r="P686923" s="83"/>
    </row>
    <row r="686924" spans="16:16" x14ac:dyDescent="0.3">
      <c r="P686924" s="83"/>
    </row>
    <row r="686925" spans="16:16" x14ac:dyDescent="0.3">
      <c r="P686925" s="83"/>
    </row>
    <row r="686926" spans="16:16" x14ac:dyDescent="0.3">
      <c r="P686926" s="83"/>
    </row>
    <row r="686927" spans="16:16" x14ac:dyDescent="0.3">
      <c r="P686927" s="83"/>
    </row>
    <row r="686928" spans="16:16" x14ac:dyDescent="0.3">
      <c r="P686928" s="83"/>
    </row>
    <row r="686929" spans="16:16" x14ac:dyDescent="0.3">
      <c r="P686929" s="83"/>
    </row>
    <row r="686930" spans="16:16" x14ac:dyDescent="0.3">
      <c r="P686930" s="83"/>
    </row>
    <row r="686931" spans="16:16" x14ac:dyDescent="0.3">
      <c r="P686931" s="83"/>
    </row>
    <row r="686932" spans="16:16" x14ac:dyDescent="0.3">
      <c r="P686932" s="83"/>
    </row>
    <row r="686933" spans="16:16" x14ac:dyDescent="0.3">
      <c r="P686933" s="83"/>
    </row>
    <row r="686934" spans="16:16" x14ac:dyDescent="0.3">
      <c r="P686934" s="83"/>
    </row>
    <row r="686935" spans="16:16" x14ac:dyDescent="0.3">
      <c r="P686935" s="83"/>
    </row>
    <row r="686936" spans="16:16" x14ac:dyDescent="0.3">
      <c r="P686936" s="83"/>
    </row>
    <row r="686937" spans="16:16" x14ac:dyDescent="0.3">
      <c r="P686937" s="83"/>
    </row>
    <row r="686938" spans="16:16" x14ac:dyDescent="0.3">
      <c r="P686938" s="83"/>
    </row>
    <row r="686939" spans="16:16" x14ac:dyDescent="0.3">
      <c r="P686939" s="83"/>
    </row>
    <row r="686940" spans="16:16" x14ac:dyDescent="0.3">
      <c r="P686940" s="83"/>
    </row>
    <row r="686941" spans="16:16" x14ac:dyDescent="0.3">
      <c r="P686941" s="83"/>
    </row>
    <row r="686942" spans="16:16" x14ac:dyDescent="0.3">
      <c r="P686942" s="83"/>
    </row>
    <row r="686943" spans="16:16" x14ac:dyDescent="0.3">
      <c r="P686943" s="83"/>
    </row>
    <row r="686944" spans="16:16" x14ac:dyDescent="0.3">
      <c r="P686944" s="83"/>
    </row>
    <row r="686945" spans="16:16" x14ac:dyDescent="0.3">
      <c r="P686945" s="83"/>
    </row>
    <row r="686946" spans="16:16" x14ac:dyDescent="0.3">
      <c r="P686946" s="83"/>
    </row>
    <row r="686947" spans="16:16" x14ac:dyDescent="0.3">
      <c r="P686947" s="83"/>
    </row>
    <row r="686948" spans="16:16" x14ac:dyDescent="0.3">
      <c r="P686948" s="83"/>
    </row>
    <row r="686949" spans="16:16" x14ac:dyDescent="0.3">
      <c r="P686949" s="83"/>
    </row>
    <row r="686950" spans="16:16" x14ac:dyDescent="0.3">
      <c r="P686950" s="83"/>
    </row>
    <row r="686951" spans="16:16" x14ac:dyDescent="0.3">
      <c r="P686951" s="83"/>
    </row>
    <row r="686952" spans="16:16" x14ac:dyDescent="0.3">
      <c r="P686952" s="83"/>
    </row>
    <row r="686953" spans="16:16" x14ac:dyDescent="0.3">
      <c r="P686953" s="83"/>
    </row>
    <row r="686954" spans="16:16" x14ac:dyDescent="0.3">
      <c r="P686954" s="83"/>
    </row>
    <row r="686955" spans="16:16" x14ac:dyDescent="0.3">
      <c r="P686955" s="83"/>
    </row>
    <row r="686956" spans="16:16" x14ac:dyDescent="0.3">
      <c r="P686956" s="83"/>
    </row>
    <row r="686957" spans="16:16" x14ac:dyDescent="0.3">
      <c r="P686957" s="83"/>
    </row>
    <row r="686958" spans="16:16" x14ac:dyDescent="0.3">
      <c r="P686958" s="83"/>
    </row>
    <row r="686959" spans="16:16" x14ac:dyDescent="0.3">
      <c r="P686959" s="83"/>
    </row>
    <row r="686960" spans="16:16" x14ac:dyDescent="0.3">
      <c r="P686960" s="83"/>
    </row>
    <row r="686961" spans="16:16" x14ac:dyDescent="0.3">
      <c r="P686961" s="83"/>
    </row>
    <row r="686962" spans="16:16" x14ac:dyDescent="0.3">
      <c r="P686962" s="83"/>
    </row>
    <row r="686963" spans="16:16" x14ac:dyDescent="0.3">
      <c r="P686963" s="83"/>
    </row>
    <row r="686964" spans="16:16" x14ac:dyDescent="0.3">
      <c r="P686964" s="83"/>
    </row>
    <row r="686965" spans="16:16" x14ac:dyDescent="0.3">
      <c r="P686965" s="83"/>
    </row>
    <row r="686966" spans="16:16" x14ac:dyDescent="0.3">
      <c r="P686966" s="83"/>
    </row>
    <row r="686967" spans="16:16" x14ac:dyDescent="0.3">
      <c r="P686967" s="83"/>
    </row>
    <row r="686968" spans="16:16" x14ac:dyDescent="0.3">
      <c r="P686968" s="83"/>
    </row>
    <row r="686969" spans="16:16" x14ac:dyDescent="0.3">
      <c r="P686969" s="83"/>
    </row>
    <row r="686970" spans="16:16" x14ac:dyDescent="0.3">
      <c r="P686970" s="83"/>
    </row>
    <row r="686971" spans="16:16" x14ac:dyDescent="0.3">
      <c r="P686971" s="83"/>
    </row>
    <row r="686972" spans="16:16" x14ac:dyDescent="0.3">
      <c r="P686972" s="83"/>
    </row>
    <row r="686973" spans="16:16" x14ac:dyDescent="0.3">
      <c r="P686973" s="83"/>
    </row>
    <row r="686974" spans="16:16" x14ac:dyDescent="0.3">
      <c r="P686974" s="83"/>
    </row>
    <row r="686975" spans="16:16" x14ac:dyDescent="0.3">
      <c r="P686975" s="83"/>
    </row>
    <row r="686976" spans="16:16" x14ac:dyDescent="0.3">
      <c r="P686976" s="83"/>
    </row>
    <row r="686977" spans="16:16" x14ac:dyDescent="0.3">
      <c r="P686977" s="83"/>
    </row>
    <row r="686978" spans="16:16" x14ac:dyDescent="0.3">
      <c r="P686978" s="83"/>
    </row>
    <row r="686979" spans="16:16" x14ac:dyDescent="0.3">
      <c r="P686979" s="83"/>
    </row>
    <row r="686980" spans="16:16" x14ac:dyDescent="0.3">
      <c r="P686980" s="83"/>
    </row>
    <row r="686981" spans="16:16" x14ac:dyDescent="0.3">
      <c r="P686981" s="83"/>
    </row>
    <row r="686982" spans="16:16" x14ac:dyDescent="0.3">
      <c r="P686982" s="83"/>
    </row>
    <row r="686983" spans="16:16" x14ac:dyDescent="0.3">
      <c r="P686983" s="83"/>
    </row>
    <row r="686984" spans="16:16" x14ac:dyDescent="0.3">
      <c r="P686984" s="83"/>
    </row>
    <row r="686985" spans="16:16" x14ac:dyDescent="0.3">
      <c r="P686985" s="83"/>
    </row>
    <row r="686986" spans="16:16" x14ac:dyDescent="0.3">
      <c r="P686986" s="83"/>
    </row>
    <row r="686987" spans="16:16" x14ac:dyDescent="0.3">
      <c r="P686987" s="83"/>
    </row>
    <row r="686988" spans="16:16" x14ac:dyDescent="0.3">
      <c r="P686988" s="83"/>
    </row>
    <row r="686989" spans="16:16" x14ac:dyDescent="0.3">
      <c r="P686989" s="83"/>
    </row>
    <row r="686990" spans="16:16" x14ac:dyDescent="0.3">
      <c r="P686990" s="83"/>
    </row>
    <row r="686991" spans="16:16" x14ac:dyDescent="0.3">
      <c r="P686991" s="83"/>
    </row>
    <row r="686992" spans="16:16" x14ac:dyDescent="0.3">
      <c r="P686992" s="83"/>
    </row>
    <row r="686993" spans="16:16" x14ac:dyDescent="0.3">
      <c r="P686993" s="83"/>
    </row>
    <row r="686994" spans="16:16" x14ac:dyDescent="0.3">
      <c r="P686994" s="83"/>
    </row>
    <row r="686995" spans="16:16" x14ac:dyDescent="0.3">
      <c r="P686995" s="83"/>
    </row>
    <row r="686996" spans="16:16" x14ac:dyDescent="0.3">
      <c r="P686996" s="83"/>
    </row>
    <row r="686997" spans="16:16" x14ac:dyDescent="0.3">
      <c r="P686997" s="83"/>
    </row>
    <row r="686998" spans="16:16" x14ac:dyDescent="0.3">
      <c r="P686998" s="83"/>
    </row>
    <row r="686999" spans="16:16" x14ac:dyDescent="0.3">
      <c r="P686999" s="83"/>
    </row>
    <row r="687000" spans="16:16" x14ac:dyDescent="0.3">
      <c r="P687000" s="83"/>
    </row>
    <row r="687001" spans="16:16" x14ac:dyDescent="0.3">
      <c r="P687001" s="83"/>
    </row>
    <row r="687002" spans="16:16" x14ac:dyDescent="0.3">
      <c r="P687002" s="83"/>
    </row>
    <row r="687003" spans="16:16" x14ac:dyDescent="0.3">
      <c r="P687003" s="83"/>
    </row>
    <row r="687004" spans="16:16" x14ac:dyDescent="0.3">
      <c r="P687004" s="83"/>
    </row>
    <row r="687005" spans="16:16" x14ac:dyDescent="0.3">
      <c r="P687005" s="83"/>
    </row>
    <row r="687006" spans="16:16" x14ac:dyDescent="0.3">
      <c r="P687006" s="83"/>
    </row>
    <row r="687007" spans="16:16" x14ac:dyDescent="0.3">
      <c r="P687007" s="83"/>
    </row>
    <row r="687008" spans="16:16" x14ac:dyDescent="0.3">
      <c r="P687008" s="83"/>
    </row>
    <row r="687009" spans="16:16" x14ac:dyDescent="0.3">
      <c r="P687009" s="83"/>
    </row>
    <row r="687010" spans="16:16" x14ac:dyDescent="0.3">
      <c r="P687010" s="83"/>
    </row>
    <row r="687011" spans="16:16" x14ac:dyDescent="0.3">
      <c r="P687011" s="83"/>
    </row>
    <row r="687012" spans="16:16" x14ac:dyDescent="0.3">
      <c r="P687012" s="83"/>
    </row>
    <row r="687013" spans="16:16" x14ac:dyDescent="0.3">
      <c r="P687013" s="83"/>
    </row>
    <row r="687014" spans="16:16" x14ac:dyDescent="0.3">
      <c r="P687014" s="83"/>
    </row>
    <row r="687015" spans="16:16" x14ac:dyDescent="0.3">
      <c r="P687015" s="83"/>
    </row>
    <row r="687016" spans="16:16" x14ac:dyDescent="0.3">
      <c r="P687016" s="83"/>
    </row>
    <row r="687017" spans="16:16" x14ac:dyDescent="0.3">
      <c r="P687017" s="83"/>
    </row>
    <row r="687018" spans="16:16" x14ac:dyDescent="0.3">
      <c r="P687018" s="83"/>
    </row>
    <row r="687019" spans="16:16" x14ac:dyDescent="0.3">
      <c r="P687019" s="83"/>
    </row>
    <row r="687020" spans="16:16" x14ac:dyDescent="0.3">
      <c r="P687020" s="83"/>
    </row>
    <row r="687021" spans="16:16" x14ac:dyDescent="0.3">
      <c r="P687021" s="83"/>
    </row>
    <row r="687022" spans="16:16" x14ac:dyDescent="0.3">
      <c r="P687022" s="83"/>
    </row>
    <row r="687023" spans="16:16" x14ac:dyDescent="0.3">
      <c r="P687023" s="83"/>
    </row>
    <row r="687024" spans="16:16" x14ac:dyDescent="0.3">
      <c r="P687024" s="83"/>
    </row>
    <row r="687025" spans="16:16" x14ac:dyDescent="0.3">
      <c r="P687025" s="83"/>
    </row>
    <row r="687026" spans="16:16" x14ac:dyDescent="0.3">
      <c r="P687026" s="83"/>
    </row>
    <row r="687027" spans="16:16" x14ac:dyDescent="0.3">
      <c r="P687027" s="83"/>
    </row>
    <row r="687028" spans="16:16" x14ac:dyDescent="0.3">
      <c r="P687028" s="83"/>
    </row>
    <row r="687029" spans="16:16" x14ac:dyDescent="0.3">
      <c r="P687029" s="83"/>
    </row>
    <row r="687030" spans="16:16" x14ac:dyDescent="0.3">
      <c r="P687030" s="83"/>
    </row>
    <row r="687031" spans="16:16" x14ac:dyDescent="0.3">
      <c r="P687031" s="83"/>
    </row>
    <row r="687032" spans="16:16" x14ac:dyDescent="0.3">
      <c r="P687032" s="83"/>
    </row>
    <row r="687033" spans="16:16" x14ac:dyDescent="0.3">
      <c r="P687033" s="83"/>
    </row>
    <row r="687034" spans="16:16" x14ac:dyDescent="0.3">
      <c r="P687034" s="83"/>
    </row>
    <row r="687035" spans="16:16" x14ac:dyDescent="0.3">
      <c r="P687035" s="83"/>
    </row>
    <row r="687036" spans="16:16" x14ac:dyDescent="0.3">
      <c r="P687036" s="83"/>
    </row>
    <row r="687037" spans="16:16" x14ac:dyDescent="0.3">
      <c r="P687037" s="83"/>
    </row>
    <row r="687038" spans="16:16" x14ac:dyDescent="0.3">
      <c r="P687038" s="83"/>
    </row>
    <row r="687039" spans="16:16" x14ac:dyDescent="0.3">
      <c r="P687039" s="83"/>
    </row>
    <row r="687040" spans="16:16" x14ac:dyDescent="0.3">
      <c r="P687040" s="83"/>
    </row>
    <row r="687041" spans="16:16" x14ac:dyDescent="0.3">
      <c r="P687041" s="83"/>
    </row>
    <row r="687042" spans="16:16" x14ac:dyDescent="0.3">
      <c r="P687042" s="83"/>
    </row>
    <row r="687043" spans="16:16" x14ac:dyDescent="0.3">
      <c r="P687043" s="83"/>
    </row>
    <row r="687044" spans="16:16" x14ac:dyDescent="0.3">
      <c r="P687044" s="83"/>
    </row>
    <row r="687045" spans="16:16" x14ac:dyDescent="0.3">
      <c r="P687045" s="83"/>
    </row>
    <row r="687046" spans="16:16" x14ac:dyDescent="0.3">
      <c r="P687046" s="83"/>
    </row>
    <row r="687047" spans="16:16" x14ac:dyDescent="0.3">
      <c r="P687047" s="83"/>
    </row>
    <row r="687048" spans="16:16" x14ac:dyDescent="0.3">
      <c r="P687048" s="83"/>
    </row>
    <row r="687049" spans="16:16" x14ac:dyDescent="0.3">
      <c r="P687049" s="83"/>
    </row>
    <row r="687050" spans="16:16" x14ac:dyDescent="0.3">
      <c r="P687050" s="83"/>
    </row>
    <row r="687051" spans="16:16" x14ac:dyDescent="0.3">
      <c r="P687051" s="83"/>
    </row>
    <row r="687052" spans="16:16" x14ac:dyDescent="0.3">
      <c r="P687052" s="83"/>
    </row>
    <row r="687053" spans="16:16" x14ac:dyDescent="0.3">
      <c r="P687053" s="83"/>
    </row>
    <row r="687054" spans="16:16" x14ac:dyDescent="0.3">
      <c r="P687054" s="83"/>
    </row>
    <row r="687055" spans="16:16" x14ac:dyDescent="0.3">
      <c r="P687055" s="83"/>
    </row>
    <row r="687056" spans="16:16" x14ac:dyDescent="0.3">
      <c r="P687056" s="83"/>
    </row>
    <row r="687057" spans="16:16" x14ac:dyDescent="0.3">
      <c r="P687057" s="83"/>
    </row>
    <row r="687058" spans="16:16" x14ac:dyDescent="0.3">
      <c r="P687058" s="83"/>
    </row>
    <row r="687059" spans="16:16" x14ac:dyDescent="0.3">
      <c r="P687059" s="83"/>
    </row>
    <row r="687060" spans="16:16" x14ac:dyDescent="0.3">
      <c r="P687060" s="83"/>
    </row>
    <row r="687061" spans="16:16" x14ac:dyDescent="0.3">
      <c r="P687061" s="83"/>
    </row>
    <row r="687062" spans="16:16" x14ac:dyDescent="0.3">
      <c r="P687062" s="83"/>
    </row>
    <row r="687063" spans="16:16" x14ac:dyDescent="0.3">
      <c r="P687063" s="83"/>
    </row>
    <row r="687064" spans="16:16" x14ac:dyDescent="0.3">
      <c r="P687064" s="83"/>
    </row>
    <row r="687065" spans="16:16" x14ac:dyDescent="0.3">
      <c r="P687065" s="83"/>
    </row>
    <row r="687066" spans="16:16" x14ac:dyDescent="0.3">
      <c r="P687066" s="83"/>
    </row>
    <row r="687067" spans="16:16" x14ac:dyDescent="0.3">
      <c r="P687067" s="83"/>
    </row>
    <row r="687068" spans="16:16" x14ac:dyDescent="0.3">
      <c r="P687068" s="83"/>
    </row>
    <row r="687069" spans="16:16" x14ac:dyDescent="0.3">
      <c r="P687069" s="83"/>
    </row>
    <row r="687070" spans="16:16" x14ac:dyDescent="0.3">
      <c r="P687070" s="83"/>
    </row>
    <row r="687071" spans="16:16" x14ac:dyDescent="0.3">
      <c r="P687071" s="83"/>
    </row>
    <row r="687072" spans="16:16" x14ac:dyDescent="0.3">
      <c r="P687072" s="83"/>
    </row>
    <row r="687073" spans="16:16" x14ac:dyDescent="0.3">
      <c r="P687073" s="83"/>
    </row>
    <row r="687074" spans="16:16" x14ac:dyDescent="0.3">
      <c r="P687074" s="83"/>
    </row>
    <row r="687075" spans="16:16" x14ac:dyDescent="0.3">
      <c r="P687075" s="83"/>
    </row>
    <row r="687076" spans="16:16" x14ac:dyDescent="0.3">
      <c r="P687076" s="83"/>
    </row>
    <row r="687077" spans="16:16" x14ac:dyDescent="0.3">
      <c r="P687077" s="83"/>
    </row>
    <row r="687078" spans="16:16" x14ac:dyDescent="0.3">
      <c r="P687078" s="83"/>
    </row>
    <row r="687079" spans="16:16" x14ac:dyDescent="0.3">
      <c r="P687079" s="83"/>
    </row>
    <row r="687080" spans="16:16" x14ac:dyDescent="0.3">
      <c r="P687080" s="83"/>
    </row>
    <row r="687081" spans="16:16" x14ac:dyDescent="0.3">
      <c r="P687081" s="83"/>
    </row>
    <row r="687082" spans="16:16" x14ac:dyDescent="0.3">
      <c r="P687082" s="83"/>
    </row>
    <row r="687083" spans="16:16" x14ac:dyDescent="0.3">
      <c r="P687083" s="83"/>
    </row>
    <row r="687084" spans="16:16" x14ac:dyDescent="0.3">
      <c r="P687084" s="83"/>
    </row>
    <row r="687085" spans="16:16" x14ac:dyDescent="0.3">
      <c r="P687085" s="83"/>
    </row>
    <row r="687086" spans="16:16" x14ac:dyDescent="0.3">
      <c r="P687086" s="83"/>
    </row>
    <row r="687087" spans="16:16" x14ac:dyDescent="0.3">
      <c r="P687087" s="83"/>
    </row>
    <row r="687088" spans="16:16" x14ac:dyDescent="0.3">
      <c r="P687088" s="83"/>
    </row>
    <row r="687089" spans="16:16" x14ac:dyDescent="0.3">
      <c r="P687089" s="83"/>
    </row>
    <row r="687090" spans="16:16" x14ac:dyDescent="0.3">
      <c r="P687090" s="83"/>
    </row>
    <row r="687091" spans="16:16" x14ac:dyDescent="0.3">
      <c r="P687091" s="83"/>
    </row>
    <row r="687092" spans="16:16" x14ac:dyDescent="0.3">
      <c r="P687092" s="83"/>
    </row>
    <row r="687093" spans="16:16" x14ac:dyDescent="0.3">
      <c r="P687093" s="83"/>
    </row>
    <row r="687094" spans="16:16" x14ac:dyDescent="0.3">
      <c r="P687094" s="83"/>
    </row>
    <row r="687095" spans="16:16" x14ac:dyDescent="0.3">
      <c r="P687095" s="83"/>
    </row>
    <row r="687096" spans="16:16" x14ac:dyDescent="0.3">
      <c r="P687096" s="83"/>
    </row>
    <row r="687097" spans="16:16" x14ac:dyDescent="0.3">
      <c r="P687097" s="83"/>
    </row>
    <row r="687098" spans="16:16" x14ac:dyDescent="0.3">
      <c r="P687098" s="83"/>
    </row>
    <row r="687099" spans="16:16" x14ac:dyDescent="0.3">
      <c r="P687099" s="83"/>
    </row>
    <row r="687100" spans="16:16" x14ac:dyDescent="0.3">
      <c r="P687100" s="83"/>
    </row>
    <row r="687101" spans="16:16" x14ac:dyDescent="0.3">
      <c r="P687101" s="83"/>
    </row>
    <row r="687102" spans="16:16" x14ac:dyDescent="0.3">
      <c r="P687102" s="83"/>
    </row>
    <row r="687103" spans="16:16" x14ac:dyDescent="0.3">
      <c r="P687103" s="83"/>
    </row>
    <row r="687104" spans="16:16" x14ac:dyDescent="0.3">
      <c r="P687104" s="83"/>
    </row>
    <row r="687105" spans="16:16" x14ac:dyDescent="0.3">
      <c r="P687105" s="83"/>
    </row>
    <row r="687106" spans="16:16" x14ac:dyDescent="0.3">
      <c r="P687106" s="83"/>
    </row>
    <row r="687107" spans="16:16" x14ac:dyDescent="0.3">
      <c r="P687107" s="83"/>
    </row>
    <row r="687108" spans="16:16" x14ac:dyDescent="0.3">
      <c r="P687108" s="83"/>
    </row>
    <row r="687109" spans="16:16" x14ac:dyDescent="0.3">
      <c r="P687109" s="83"/>
    </row>
    <row r="687110" spans="16:16" x14ac:dyDescent="0.3">
      <c r="P687110" s="83"/>
    </row>
    <row r="687111" spans="16:16" x14ac:dyDescent="0.3">
      <c r="P687111" s="83"/>
    </row>
    <row r="687112" spans="16:16" x14ac:dyDescent="0.3">
      <c r="P687112" s="83"/>
    </row>
    <row r="687113" spans="16:16" x14ac:dyDescent="0.3">
      <c r="P687113" s="83"/>
    </row>
    <row r="687114" spans="16:16" x14ac:dyDescent="0.3">
      <c r="P687114" s="83"/>
    </row>
    <row r="687115" spans="16:16" x14ac:dyDescent="0.3">
      <c r="P687115" s="83"/>
    </row>
    <row r="687116" spans="16:16" x14ac:dyDescent="0.3">
      <c r="P687116" s="83"/>
    </row>
    <row r="687117" spans="16:16" x14ac:dyDescent="0.3">
      <c r="P687117" s="83"/>
    </row>
    <row r="687118" spans="16:16" x14ac:dyDescent="0.3">
      <c r="P687118" s="83"/>
    </row>
    <row r="687119" spans="16:16" x14ac:dyDescent="0.3">
      <c r="P687119" s="83"/>
    </row>
    <row r="687120" spans="16:16" x14ac:dyDescent="0.3">
      <c r="P687120" s="83"/>
    </row>
    <row r="687121" spans="16:16" x14ac:dyDescent="0.3">
      <c r="P687121" s="83"/>
    </row>
    <row r="687122" spans="16:16" x14ac:dyDescent="0.3">
      <c r="P687122" s="83"/>
    </row>
    <row r="687123" spans="16:16" x14ac:dyDescent="0.3">
      <c r="P687123" s="83"/>
    </row>
    <row r="687124" spans="16:16" x14ac:dyDescent="0.3">
      <c r="P687124" s="83"/>
    </row>
    <row r="687125" spans="16:16" x14ac:dyDescent="0.3">
      <c r="P687125" s="83"/>
    </row>
    <row r="687126" spans="16:16" x14ac:dyDescent="0.3">
      <c r="P687126" s="83"/>
    </row>
    <row r="687127" spans="16:16" x14ac:dyDescent="0.3">
      <c r="P687127" s="83"/>
    </row>
    <row r="687128" spans="16:16" x14ac:dyDescent="0.3">
      <c r="P687128" s="83"/>
    </row>
    <row r="687129" spans="16:16" x14ac:dyDescent="0.3">
      <c r="P687129" s="83"/>
    </row>
    <row r="687130" spans="16:16" x14ac:dyDescent="0.3">
      <c r="P687130" s="83"/>
    </row>
    <row r="687131" spans="16:16" x14ac:dyDescent="0.3">
      <c r="P687131" s="83"/>
    </row>
    <row r="687132" spans="16:16" x14ac:dyDescent="0.3">
      <c r="P687132" s="83"/>
    </row>
    <row r="687133" spans="16:16" x14ac:dyDescent="0.3">
      <c r="P687133" s="83"/>
    </row>
    <row r="687134" spans="16:16" x14ac:dyDescent="0.3">
      <c r="P687134" s="83"/>
    </row>
    <row r="687135" spans="16:16" x14ac:dyDescent="0.3">
      <c r="P687135" s="83"/>
    </row>
    <row r="687136" spans="16:16" x14ac:dyDescent="0.3">
      <c r="P687136" s="83"/>
    </row>
    <row r="687137" spans="16:16" x14ac:dyDescent="0.3">
      <c r="P687137" s="83"/>
    </row>
    <row r="687138" spans="16:16" x14ac:dyDescent="0.3">
      <c r="P687138" s="83"/>
    </row>
    <row r="687139" spans="16:16" x14ac:dyDescent="0.3">
      <c r="P687139" s="83"/>
    </row>
    <row r="687140" spans="16:16" x14ac:dyDescent="0.3">
      <c r="P687140" s="83"/>
    </row>
    <row r="687141" spans="16:16" x14ac:dyDescent="0.3">
      <c r="P687141" s="83"/>
    </row>
    <row r="687142" spans="16:16" x14ac:dyDescent="0.3">
      <c r="P687142" s="83"/>
    </row>
    <row r="687143" spans="16:16" x14ac:dyDescent="0.3">
      <c r="P687143" s="83"/>
    </row>
    <row r="687144" spans="16:16" x14ac:dyDescent="0.3">
      <c r="P687144" s="83"/>
    </row>
    <row r="687145" spans="16:16" x14ac:dyDescent="0.3">
      <c r="P687145" s="83"/>
    </row>
    <row r="687146" spans="16:16" x14ac:dyDescent="0.3">
      <c r="P687146" s="83"/>
    </row>
    <row r="687147" spans="16:16" x14ac:dyDescent="0.3">
      <c r="P687147" s="83"/>
    </row>
    <row r="687148" spans="16:16" x14ac:dyDescent="0.3">
      <c r="P687148" s="83"/>
    </row>
    <row r="687149" spans="16:16" x14ac:dyDescent="0.3">
      <c r="P687149" s="83"/>
    </row>
    <row r="687150" spans="16:16" x14ac:dyDescent="0.3">
      <c r="P687150" s="83"/>
    </row>
    <row r="687151" spans="16:16" x14ac:dyDescent="0.3">
      <c r="P687151" s="83"/>
    </row>
    <row r="687152" spans="16:16" x14ac:dyDescent="0.3">
      <c r="P687152" s="83"/>
    </row>
    <row r="687153" spans="16:16" x14ac:dyDescent="0.3">
      <c r="P687153" s="83"/>
    </row>
    <row r="687154" spans="16:16" x14ac:dyDescent="0.3">
      <c r="P687154" s="83"/>
    </row>
    <row r="687155" spans="16:16" x14ac:dyDescent="0.3">
      <c r="P687155" s="83"/>
    </row>
    <row r="687156" spans="16:16" x14ac:dyDescent="0.3">
      <c r="P687156" s="83"/>
    </row>
    <row r="687157" spans="16:16" x14ac:dyDescent="0.3">
      <c r="P687157" s="83"/>
    </row>
    <row r="687158" spans="16:16" x14ac:dyDescent="0.3">
      <c r="P687158" s="83"/>
    </row>
    <row r="687159" spans="16:16" x14ac:dyDescent="0.3">
      <c r="P687159" s="83"/>
    </row>
    <row r="687160" spans="16:16" x14ac:dyDescent="0.3">
      <c r="P687160" s="83"/>
    </row>
    <row r="687161" spans="16:16" x14ac:dyDescent="0.3">
      <c r="P687161" s="83"/>
    </row>
    <row r="687162" spans="16:16" x14ac:dyDescent="0.3">
      <c r="P687162" s="83"/>
    </row>
    <row r="687163" spans="16:16" x14ac:dyDescent="0.3">
      <c r="P687163" s="83"/>
    </row>
    <row r="687164" spans="16:16" x14ac:dyDescent="0.3">
      <c r="P687164" s="83"/>
    </row>
    <row r="687165" spans="16:16" x14ac:dyDescent="0.3">
      <c r="P687165" s="83"/>
    </row>
    <row r="687166" spans="16:16" x14ac:dyDescent="0.3">
      <c r="P687166" s="83"/>
    </row>
    <row r="687167" spans="16:16" x14ac:dyDescent="0.3">
      <c r="P687167" s="83"/>
    </row>
    <row r="687168" spans="16:16" x14ac:dyDescent="0.3">
      <c r="P687168" s="83"/>
    </row>
    <row r="687169" spans="16:16" x14ac:dyDescent="0.3">
      <c r="P687169" s="83"/>
    </row>
    <row r="687170" spans="16:16" x14ac:dyDescent="0.3">
      <c r="P687170" s="83"/>
    </row>
    <row r="687171" spans="16:16" x14ac:dyDescent="0.3">
      <c r="P687171" s="83"/>
    </row>
    <row r="687172" spans="16:16" x14ac:dyDescent="0.3">
      <c r="P687172" s="83"/>
    </row>
    <row r="687173" spans="16:16" x14ac:dyDescent="0.3">
      <c r="P687173" s="83"/>
    </row>
    <row r="687174" spans="16:16" x14ac:dyDescent="0.3">
      <c r="P687174" s="83"/>
    </row>
    <row r="687175" spans="16:16" x14ac:dyDescent="0.3">
      <c r="P687175" s="83"/>
    </row>
    <row r="687176" spans="16:16" x14ac:dyDescent="0.3">
      <c r="P687176" s="83"/>
    </row>
    <row r="687177" spans="16:16" x14ac:dyDescent="0.3">
      <c r="P687177" s="83"/>
    </row>
    <row r="687178" spans="16:16" x14ac:dyDescent="0.3">
      <c r="P687178" s="83"/>
    </row>
    <row r="687179" spans="16:16" x14ac:dyDescent="0.3">
      <c r="P687179" s="83"/>
    </row>
    <row r="687180" spans="16:16" x14ac:dyDescent="0.3">
      <c r="P687180" s="83"/>
    </row>
    <row r="687181" spans="16:16" x14ac:dyDescent="0.3">
      <c r="P687181" s="83"/>
    </row>
    <row r="687182" spans="16:16" x14ac:dyDescent="0.3">
      <c r="P687182" s="83"/>
    </row>
    <row r="687183" spans="16:16" x14ac:dyDescent="0.3">
      <c r="P687183" s="83"/>
    </row>
    <row r="687184" spans="16:16" x14ac:dyDescent="0.3">
      <c r="P687184" s="83"/>
    </row>
    <row r="687185" spans="16:16" x14ac:dyDescent="0.3">
      <c r="P687185" s="83"/>
    </row>
    <row r="687186" spans="16:16" x14ac:dyDescent="0.3">
      <c r="P687186" s="83"/>
    </row>
    <row r="687187" spans="16:16" x14ac:dyDescent="0.3">
      <c r="P687187" s="83"/>
    </row>
    <row r="687188" spans="16:16" x14ac:dyDescent="0.3">
      <c r="P687188" s="83"/>
    </row>
    <row r="687189" spans="16:16" x14ac:dyDescent="0.3">
      <c r="P687189" s="83"/>
    </row>
    <row r="687190" spans="16:16" x14ac:dyDescent="0.3">
      <c r="P687190" s="83"/>
    </row>
    <row r="687191" spans="16:16" x14ac:dyDescent="0.3">
      <c r="P687191" s="83"/>
    </row>
    <row r="687192" spans="16:16" x14ac:dyDescent="0.3">
      <c r="P687192" s="83"/>
    </row>
    <row r="687193" spans="16:16" x14ac:dyDescent="0.3">
      <c r="P687193" s="83"/>
    </row>
    <row r="687194" spans="16:16" x14ac:dyDescent="0.3">
      <c r="P687194" s="83"/>
    </row>
    <row r="687195" spans="16:16" x14ac:dyDescent="0.3">
      <c r="P687195" s="83"/>
    </row>
    <row r="687196" spans="16:16" x14ac:dyDescent="0.3">
      <c r="P687196" s="83"/>
    </row>
    <row r="687197" spans="16:16" x14ac:dyDescent="0.3">
      <c r="P687197" s="83"/>
    </row>
    <row r="687198" spans="16:16" x14ac:dyDescent="0.3">
      <c r="P687198" s="83"/>
    </row>
    <row r="687199" spans="16:16" x14ac:dyDescent="0.3">
      <c r="P687199" s="83"/>
    </row>
    <row r="687200" spans="16:16" x14ac:dyDescent="0.3">
      <c r="P687200" s="83"/>
    </row>
    <row r="687201" spans="16:16" x14ac:dyDescent="0.3">
      <c r="P687201" s="83"/>
    </row>
    <row r="687202" spans="16:16" x14ac:dyDescent="0.3">
      <c r="P687202" s="83"/>
    </row>
    <row r="687203" spans="16:16" x14ac:dyDescent="0.3">
      <c r="P687203" s="83"/>
    </row>
    <row r="687204" spans="16:16" x14ac:dyDescent="0.3">
      <c r="P687204" s="83"/>
    </row>
    <row r="687205" spans="16:16" x14ac:dyDescent="0.3">
      <c r="P687205" s="83"/>
    </row>
    <row r="687206" spans="16:16" x14ac:dyDescent="0.3">
      <c r="P687206" s="83"/>
    </row>
    <row r="687207" spans="16:16" x14ac:dyDescent="0.3">
      <c r="P687207" s="83"/>
    </row>
    <row r="687208" spans="16:16" x14ac:dyDescent="0.3">
      <c r="P687208" s="83"/>
    </row>
    <row r="687209" spans="16:16" x14ac:dyDescent="0.3">
      <c r="P687209" s="83"/>
    </row>
    <row r="687210" spans="16:16" x14ac:dyDescent="0.3">
      <c r="P687210" s="83"/>
    </row>
    <row r="687211" spans="16:16" x14ac:dyDescent="0.3">
      <c r="P687211" s="83"/>
    </row>
    <row r="687212" spans="16:16" x14ac:dyDescent="0.3">
      <c r="P687212" s="83"/>
    </row>
    <row r="687213" spans="16:16" x14ac:dyDescent="0.3">
      <c r="P687213" s="83"/>
    </row>
    <row r="687214" spans="16:16" x14ac:dyDescent="0.3">
      <c r="P687214" s="83"/>
    </row>
    <row r="687215" spans="16:16" x14ac:dyDescent="0.3">
      <c r="P687215" s="83"/>
    </row>
    <row r="687216" spans="16:16" x14ac:dyDescent="0.3">
      <c r="P687216" s="83"/>
    </row>
    <row r="687217" spans="16:16" x14ac:dyDescent="0.3">
      <c r="P687217" s="83"/>
    </row>
    <row r="687218" spans="16:16" x14ac:dyDescent="0.3">
      <c r="P687218" s="83"/>
    </row>
    <row r="687219" spans="16:16" x14ac:dyDescent="0.3">
      <c r="P687219" s="83"/>
    </row>
    <row r="687220" spans="16:16" x14ac:dyDescent="0.3">
      <c r="P687220" s="83"/>
    </row>
    <row r="687221" spans="16:16" x14ac:dyDescent="0.3">
      <c r="P687221" s="83"/>
    </row>
    <row r="687222" spans="16:16" x14ac:dyDescent="0.3">
      <c r="P687222" s="83"/>
    </row>
    <row r="687223" spans="16:16" x14ac:dyDescent="0.3">
      <c r="P687223" s="83"/>
    </row>
    <row r="687224" spans="16:16" x14ac:dyDescent="0.3">
      <c r="P687224" s="83"/>
    </row>
    <row r="687225" spans="16:16" x14ac:dyDescent="0.3">
      <c r="P687225" s="83"/>
    </row>
    <row r="687226" spans="16:16" x14ac:dyDescent="0.3">
      <c r="P687226" s="83"/>
    </row>
    <row r="687227" spans="16:16" x14ac:dyDescent="0.3">
      <c r="P687227" s="83"/>
    </row>
    <row r="687228" spans="16:16" x14ac:dyDescent="0.3">
      <c r="P687228" s="83"/>
    </row>
    <row r="687229" spans="16:16" x14ac:dyDescent="0.3">
      <c r="P687229" s="83"/>
    </row>
    <row r="687230" spans="16:16" x14ac:dyDescent="0.3">
      <c r="P687230" s="83"/>
    </row>
    <row r="687231" spans="16:16" x14ac:dyDescent="0.3">
      <c r="P687231" s="83"/>
    </row>
    <row r="687232" spans="16:16" x14ac:dyDescent="0.3">
      <c r="P687232" s="83"/>
    </row>
    <row r="687233" spans="16:16" x14ac:dyDescent="0.3">
      <c r="P687233" s="83"/>
    </row>
    <row r="687234" spans="16:16" x14ac:dyDescent="0.3">
      <c r="P687234" s="83"/>
    </row>
    <row r="687235" spans="16:16" x14ac:dyDescent="0.3">
      <c r="P687235" s="83"/>
    </row>
    <row r="687236" spans="16:16" x14ac:dyDescent="0.3">
      <c r="P687236" s="83"/>
    </row>
    <row r="687237" spans="16:16" x14ac:dyDescent="0.3">
      <c r="P687237" s="83"/>
    </row>
    <row r="687238" spans="16:16" x14ac:dyDescent="0.3">
      <c r="P687238" s="83"/>
    </row>
    <row r="687239" spans="16:16" x14ac:dyDescent="0.3">
      <c r="P687239" s="83"/>
    </row>
    <row r="687240" spans="16:16" x14ac:dyDescent="0.3">
      <c r="P687240" s="83"/>
    </row>
    <row r="687241" spans="16:16" x14ac:dyDescent="0.3">
      <c r="P687241" s="83"/>
    </row>
    <row r="687242" spans="16:16" x14ac:dyDescent="0.3">
      <c r="P687242" s="83"/>
    </row>
    <row r="687243" spans="16:16" x14ac:dyDescent="0.3">
      <c r="P687243" s="83"/>
    </row>
    <row r="687244" spans="16:16" x14ac:dyDescent="0.3">
      <c r="P687244" s="83"/>
    </row>
    <row r="687245" spans="16:16" x14ac:dyDescent="0.3">
      <c r="P687245" s="83"/>
    </row>
    <row r="687246" spans="16:16" x14ac:dyDescent="0.3">
      <c r="P687246" s="83"/>
    </row>
    <row r="687247" spans="16:16" x14ac:dyDescent="0.3">
      <c r="P687247" s="83"/>
    </row>
    <row r="687248" spans="16:16" x14ac:dyDescent="0.3">
      <c r="P687248" s="83"/>
    </row>
    <row r="687249" spans="16:16" x14ac:dyDescent="0.3">
      <c r="P687249" s="83"/>
    </row>
    <row r="687250" spans="16:16" x14ac:dyDescent="0.3">
      <c r="P687250" s="83"/>
    </row>
    <row r="687251" spans="16:16" x14ac:dyDescent="0.3">
      <c r="P687251" s="83"/>
    </row>
    <row r="687252" spans="16:16" x14ac:dyDescent="0.3">
      <c r="P687252" s="83"/>
    </row>
    <row r="687253" spans="16:16" x14ac:dyDescent="0.3">
      <c r="P687253" s="83"/>
    </row>
    <row r="687254" spans="16:16" x14ac:dyDescent="0.3">
      <c r="P687254" s="83"/>
    </row>
    <row r="687255" spans="16:16" x14ac:dyDescent="0.3">
      <c r="P687255" s="83"/>
    </row>
    <row r="687256" spans="16:16" x14ac:dyDescent="0.3">
      <c r="P687256" s="83"/>
    </row>
    <row r="687257" spans="16:16" x14ac:dyDescent="0.3">
      <c r="P687257" s="83"/>
    </row>
    <row r="687258" spans="16:16" x14ac:dyDescent="0.3">
      <c r="P687258" s="83"/>
    </row>
    <row r="687259" spans="16:16" x14ac:dyDescent="0.3">
      <c r="P687259" s="83"/>
    </row>
    <row r="687260" spans="16:16" x14ac:dyDescent="0.3">
      <c r="P687260" s="83"/>
    </row>
    <row r="687261" spans="16:16" x14ac:dyDescent="0.3">
      <c r="P687261" s="83"/>
    </row>
    <row r="687262" spans="16:16" x14ac:dyDescent="0.3">
      <c r="P687262" s="83"/>
    </row>
    <row r="687263" spans="16:16" x14ac:dyDescent="0.3">
      <c r="P687263" s="83"/>
    </row>
    <row r="687264" spans="16:16" x14ac:dyDescent="0.3">
      <c r="P687264" s="83"/>
    </row>
    <row r="687265" spans="16:16" x14ac:dyDescent="0.3">
      <c r="P687265" s="83"/>
    </row>
    <row r="687266" spans="16:16" x14ac:dyDescent="0.3">
      <c r="P687266" s="83"/>
    </row>
    <row r="687267" spans="16:16" x14ac:dyDescent="0.3">
      <c r="P687267" s="83"/>
    </row>
    <row r="687268" spans="16:16" x14ac:dyDescent="0.3">
      <c r="P687268" s="83"/>
    </row>
    <row r="687269" spans="16:16" x14ac:dyDescent="0.3">
      <c r="P687269" s="83"/>
    </row>
    <row r="687270" spans="16:16" x14ac:dyDescent="0.3">
      <c r="P687270" s="83"/>
    </row>
    <row r="687271" spans="16:16" x14ac:dyDescent="0.3">
      <c r="P687271" s="83"/>
    </row>
    <row r="687272" spans="16:16" x14ac:dyDescent="0.3">
      <c r="P687272" s="83"/>
    </row>
    <row r="687273" spans="16:16" x14ac:dyDescent="0.3">
      <c r="P687273" s="83"/>
    </row>
    <row r="687274" spans="16:16" x14ac:dyDescent="0.3">
      <c r="P687274" s="83"/>
    </row>
    <row r="687275" spans="16:16" x14ac:dyDescent="0.3">
      <c r="P687275" s="83"/>
    </row>
    <row r="687276" spans="16:16" x14ac:dyDescent="0.3">
      <c r="P687276" s="83"/>
    </row>
    <row r="687277" spans="16:16" x14ac:dyDescent="0.3">
      <c r="P687277" s="83"/>
    </row>
    <row r="687278" spans="16:16" x14ac:dyDescent="0.3">
      <c r="P687278" s="83"/>
    </row>
    <row r="687279" spans="16:16" x14ac:dyDescent="0.3">
      <c r="P687279" s="83"/>
    </row>
    <row r="687280" spans="16:16" x14ac:dyDescent="0.3">
      <c r="P687280" s="83"/>
    </row>
    <row r="687281" spans="16:16" x14ac:dyDescent="0.3">
      <c r="P687281" s="83"/>
    </row>
    <row r="687282" spans="16:16" x14ac:dyDescent="0.3">
      <c r="P687282" s="83"/>
    </row>
    <row r="687283" spans="16:16" x14ac:dyDescent="0.3">
      <c r="P687283" s="83"/>
    </row>
    <row r="687284" spans="16:16" x14ac:dyDescent="0.3">
      <c r="P687284" s="83"/>
    </row>
    <row r="687285" spans="16:16" x14ac:dyDescent="0.3">
      <c r="P687285" s="83"/>
    </row>
    <row r="687286" spans="16:16" x14ac:dyDescent="0.3">
      <c r="P687286" s="83"/>
    </row>
    <row r="687287" spans="16:16" x14ac:dyDescent="0.3">
      <c r="P687287" s="83"/>
    </row>
    <row r="687288" spans="16:16" x14ac:dyDescent="0.3">
      <c r="P687288" s="83"/>
    </row>
    <row r="687289" spans="16:16" x14ac:dyDescent="0.3">
      <c r="P687289" s="83"/>
    </row>
    <row r="687290" spans="16:16" x14ac:dyDescent="0.3">
      <c r="P687290" s="83"/>
    </row>
    <row r="687291" spans="16:16" x14ac:dyDescent="0.3">
      <c r="P687291" s="83"/>
    </row>
    <row r="687292" spans="16:16" x14ac:dyDescent="0.3">
      <c r="P687292" s="83"/>
    </row>
    <row r="687293" spans="16:16" x14ac:dyDescent="0.3">
      <c r="P687293" s="83"/>
    </row>
    <row r="687294" spans="16:16" x14ac:dyDescent="0.3">
      <c r="P687294" s="83"/>
    </row>
    <row r="687295" spans="16:16" x14ac:dyDescent="0.3">
      <c r="P687295" s="83"/>
    </row>
    <row r="687296" spans="16:16" x14ac:dyDescent="0.3">
      <c r="P687296" s="83"/>
    </row>
    <row r="687297" spans="16:16" x14ac:dyDescent="0.3">
      <c r="P687297" s="83"/>
    </row>
    <row r="687298" spans="16:16" x14ac:dyDescent="0.3">
      <c r="P687298" s="83"/>
    </row>
    <row r="687299" spans="16:16" x14ac:dyDescent="0.3">
      <c r="P687299" s="83"/>
    </row>
    <row r="687300" spans="16:16" x14ac:dyDescent="0.3">
      <c r="P687300" s="83"/>
    </row>
    <row r="687301" spans="16:16" x14ac:dyDescent="0.3">
      <c r="P687301" s="83"/>
    </row>
    <row r="687302" spans="16:16" x14ac:dyDescent="0.3">
      <c r="P687302" s="83"/>
    </row>
    <row r="687303" spans="16:16" x14ac:dyDescent="0.3">
      <c r="P687303" s="83"/>
    </row>
    <row r="687304" spans="16:16" x14ac:dyDescent="0.3">
      <c r="P687304" s="83"/>
    </row>
    <row r="687305" spans="16:16" x14ac:dyDescent="0.3">
      <c r="P687305" s="83"/>
    </row>
    <row r="687306" spans="16:16" x14ac:dyDescent="0.3">
      <c r="P687306" s="83"/>
    </row>
    <row r="687307" spans="16:16" x14ac:dyDescent="0.3">
      <c r="P687307" s="83"/>
    </row>
    <row r="687308" spans="16:16" x14ac:dyDescent="0.3">
      <c r="P687308" s="83"/>
    </row>
    <row r="687309" spans="16:16" x14ac:dyDescent="0.3">
      <c r="P687309" s="83"/>
    </row>
    <row r="687310" spans="16:16" x14ac:dyDescent="0.3">
      <c r="P687310" s="83"/>
    </row>
    <row r="687311" spans="16:16" x14ac:dyDescent="0.3">
      <c r="P687311" s="83"/>
    </row>
    <row r="687312" spans="16:16" x14ac:dyDescent="0.3">
      <c r="P687312" s="83"/>
    </row>
    <row r="687313" spans="16:16" x14ac:dyDescent="0.3">
      <c r="P687313" s="83"/>
    </row>
    <row r="687314" spans="16:16" x14ac:dyDescent="0.3">
      <c r="P687314" s="83"/>
    </row>
    <row r="687315" spans="16:16" x14ac:dyDescent="0.3">
      <c r="P687315" s="83"/>
    </row>
    <row r="687316" spans="16:16" x14ac:dyDescent="0.3">
      <c r="P687316" s="83"/>
    </row>
    <row r="687317" spans="16:16" x14ac:dyDescent="0.3">
      <c r="P687317" s="83"/>
    </row>
    <row r="687318" spans="16:16" x14ac:dyDescent="0.3">
      <c r="P687318" s="83"/>
    </row>
    <row r="687319" spans="16:16" x14ac:dyDescent="0.3">
      <c r="P687319" s="83"/>
    </row>
    <row r="687320" spans="16:16" x14ac:dyDescent="0.3">
      <c r="P687320" s="83"/>
    </row>
    <row r="687321" spans="16:16" x14ac:dyDescent="0.3">
      <c r="P687321" s="83"/>
    </row>
    <row r="687322" spans="16:16" x14ac:dyDescent="0.3">
      <c r="P687322" s="83"/>
    </row>
    <row r="687323" spans="16:16" x14ac:dyDescent="0.3">
      <c r="P687323" s="83"/>
    </row>
    <row r="687324" spans="16:16" x14ac:dyDescent="0.3">
      <c r="P687324" s="83"/>
    </row>
    <row r="687325" spans="16:16" x14ac:dyDescent="0.3">
      <c r="P687325" s="83"/>
    </row>
    <row r="687326" spans="16:16" x14ac:dyDescent="0.3">
      <c r="P687326" s="83"/>
    </row>
    <row r="687327" spans="16:16" x14ac:dyDescent="0.3">
      <c r="P687327" s="83"/>
    </row>
    <row r="687328" spans="16:16" x14ac:dyDescent="0.3">
      <c r="P687328" s="83"/>
    </row>
    <row r="687329" spans="16:16" x14ac:dyDescent="0.3">
      <c r="P687329" s="83"/>
    </row>
    <row r="687330" spans="16:16" x14ac:dyDescent="0.3">
      <c r="P687330" s="83"/>
    </row>
    <row r="687331" spans="16:16" x14ac:dyDescent="0.3">
      <c r="P687331" s="83"/>
    </row>
    <row r="687332" spans="16:16" x14ac:dyDescent="0.3">
      <c r="P687332" s="83"/>
    </row>
    <row r="687333" spans="16:16" x14ac:dyDescent="0.3">
      <c r="P687333" s="83"/>
    </row>
    <row r="687334" spans="16:16" x14ac:dyDescent="0.3">
      <c r="P687334" s="83"/>
    </row>
    <row r="687335" spans="16:16" x14ac:dyDescent="0.3">
      <c r="P687335" s="83"/>
    </row>
    <row r="687336" spans="16:16" x14ac:dyDescent="0.3">
      <c r="P687336" s="83"/>
    </row>
    <row r="687337" spans="16:16" x14ac:dyDescent="0.3">
      <c r="P687337" s="83"/>
    </row>
    <row r="687338" spans="16:16" x14ac:dyDescent="0.3">
      <c r="P687338" s="83"/>
    </row>
    <row r="687339" spans="16:16" x14ac:dyDescent="0.3">
      <c r="P687339" s="83"/>
    </row>
    <row r="687340" spans="16:16" x14ac:dyDescent="0.3">
      <c r="P687340" s="83"/>
    </row>
    <row r="687341" spans="16:16" x14ac:dyDescent="0.3">
      <c r="P687341" s="83"/>
    </row>
    <row r="687342" spans="16:16" x14ac:dyDescent="0.3">
      <c r="P687342" s="83"/>
    </row>
    <row r="687343" spans="16:16" x14ac:dyDescent="0.3">
      <c r="P687343" s="83"/>
    </row>
    <row r="687344" spans="16:16" x14ac:dyDescent="0.3">
      <c r="P687344" s="83"/>
    </row>
    <row r="687345" spans="16:16" x14ac:dyDescent="0.3">
      <c r="P687345" s="83"/>
    </row>
    <row r="687346" spans="16:16" x14ac:dyDescent="0.3">
      <c r="P687346" s="83"/>
    </row>
    <row r="687347" spans="16:16" x14ac:dyDescent="0.3">
      <c r="P687347" s="83"/>
    </row>
    <row r="687348" spans="16:16" x14ac:dyDescent="0.3">
      <c r="P687348" s="83"/>
    </row>
    <row r="687349" spans="16:16" x14ac:dyDescent="0.3">
      <c r="P687349" s="83"/>
    </row>
    <row r="687350" spans="16:16" x14ac:dyDescent="0.3">
      <c r="P687350" s="83"/>
    </row>
    <row r="687351" spans="16:16" x14ac:dyDescent="0.3">
      <c r="P687351" s="83"/>
    </row>
    <row r="687352" spans="16:16" x14ac:dyDescent="0.3">
      <c r="P687352" s="83"/>
    </row>
    <row r="687353" spans="16:16" x14ac:dyDescent="0.3">
      <c r="P687353" s="83"/>
    </row>
    <row r="687354" spans="16:16" x14ac:dyDescent="0.3">
      <c r="P687354" s="83"/>
    </row>
    <row r="687355" spans="16:16" x14ac:dyDescent="0.3">
      <c r="P687355" s="83"/>
    </row>
    <row r="687356" spans="16:16" x14ac:dyDescent="0.3">
      <c r="P687356" s="83"/>
    </row>
    <row r="687357" spans="16:16" x14ac:dyDescent="0.3">
      <c r="P687357" s="83"/>
    </row>
    <row r="687358" spans="16:16" x14ac:dyDescent="0.3">
      <c r="P687358" s="83"/>
    </row>
    <row r="687359" spans="16:16" x14ac:dyDescent="0.3">
      <c r="P687359" s="83"/>
    </row>
    <row r="687360" spans="16:16" x14ac:dyDescent="0.3">
      <c r="P687360" s="83"/>
    </row>
    <row r="687361" spans="16:16" x14ac:dyDescent="0.3">
      <c r="P687361" s="83"/>
    </row>
    <row r="687362" spans="16:16" x14ac:dyDescent="0.3">
      <c r="P687362" s="83"/>
    </row>
    <row r="687363" spans="16:16" x14ac:dyDescent="0.3">
      <c r="P687363" s="83"/>
    </row>
    <row r="687364" spans="16:16" x14ac:dyDescent="0.3">
      <c r="P687364" s="83"/>
    </row>
    <row r="687365" spans="16:16" x14ac:dyDescent="0.3">
      <c r="P687365" s="83"/>
    </row>
    <row r="687366" spans="16:16" x14ac:dyDescent="0.3">
      <c r="P687366" s="83"/>
    </row>
    <row r="687367" spans="16:16" x14ac:dyDescent="0.3">
      <c r="P687367" s="83"/>
    </row>
    <row r="687368" spans="16:16" x14ac:dyDescent="0.3">
      <c r="P687368" s="83"/>
    </row>
    <row r="687369" spans="16:16" x14ac:dyDescent="0.3">
      <c r="P687369" s="83"/>
    </row>
    <row r="687370" spans="16:16" x14ac:dyDescent="0.3">
      <c r="P687370" s="83"/>
    </row>
    <row r="687371" spans="16:16" x14ac:dyDescent="0.3">
      <c r="P687371" s="83"/>
    </row>
    <row r="687372" spans="16:16" x14ac:dyDescent="0.3">
      <c r="P687372" s="83"/>
    </row>
    <row r="687373" spans="16:16" x14ac:dyDescent="0.3">
      <c r="P687373" s="83"/>
    </row>
    <row r="687374" spans="16:16" x14ac:dyDescent="0.3">
      <c r="P687374" s="83"/>
    </row>
    <row r="687375" spans="16:16" x14ac:dyDescent="0.3">
      <c r="P687375" s="83"/>
    </row>
    <row r="687376" spans="16:16" x14ac:dyDescent="0.3">
      <c r="P687376" s="83"/>
    </row>
    <row r="687377" spans="16:16" x14ac:dyDescent="0.3">
      <c r="P687377" s="83"/>
    </row>
    <row r="687378" spans="16:16" x14ac:dyDescent="0.3">
      <c r="P687378" s="83"/>
    </row>
    <row r="687379" spans="16:16" x14ac:dyDescent="0.3">
      <c r="P687379" s="83"/>
    </row>
    <row r="687380" spans="16:16" x14ac:dyDescent="0.3">
      <c r="P687380" s="83"/>
    </row>
    <row r="687381" spans="16:16" x14ac:dyDescent="0.3">
      <c r="P687381" s="83"/>
    </row>
    <row r="687382" spans="16:16" x14ac:dyDescent="0.3">
      <c r="P687382" s="83"/>
    </row>
    <row r="687383" spans="16:16" x14ac:dyDescent="0.3">
      <c r="P687383" s="83"/>
    </row>
    <row r="687384" spans="16:16" x14ac:dyDescent="0.3">
      <c r="P687384" s="83"/>
    </row>
    <row r="687385" spans="16:16" x14ac:dyDescent="0.3">
      <c r="P687385" s="83"/>
    </row>
    <row r="687386" spans="16:16" x14ac:dyDescent="0.3">
      <c r="P687386" s="83"/>
    </row>
    <row r="687387" spans="16:16" x14ac:dyDescent="0.3">
      <c r="P687387" s="83"/>
    </row>
    <row r="687388" spans="16:16" x14ac:dyDescent="0.3">
      <c r="P687388" s="83"/>
    </row>
    <row r="687389" spans="16:16" x14ac:dyDescent="0.3">
      <c r="P687389" s="83"/>
    </row>
    <row r="687390" spans="16:16" x14ac:dyDescent="0.3">
      <c r="P687390" s="83"/>
    </row>
    <row r="687391" spans="16:16" x14ac:dyDescent="0.3">
      <c r="P687391" s="83"/>
    </row>
    <row r="687392" spans="16:16" x14ac:dyDescent="0.3">
      <c r="P687392" s="83"/>
    </row>
    <row r="687393" spans="16:16" x14ac:dyDescent="0.3">
      <c r="P687393" s="83"/>
    </row>
    <row r="687394" spans="16:16" x14ac:dyDescent="0.3">
      <c r="P687394" s="83"/>
    </row>
    <row r="687395" spans="16:16" x14ac:dyDescent="0.3">
      <c r="P687395" s="83"/>
    </row>
    <row r="687396" spans="16:16" x14ac:dyDescent="0.3">
      <c r="P687396" s="83"/>
    </row>
    <row r="687397" spans="16:16" x14ac:dyDescent="0.3">
      <c r="P687397" s="83"/>
    </row>
    <row r="687398" spans="16:16" x14ac:dyDescent="0.3">
      <c r="P687398" s="83"/>
    </row>
    <row r="687399" spans="16:16" x14ac:dyDescent="0.3">
      <c r="P687399" s="83"/>
    </row>
    <row r="687400" spans="16:16" x14ac:dyDescent="0.3">
      <c r="P687400" s="83"/>
    </row>
    <row r="687401" spans="16:16" x14ac:dyDescent="0.3">
      <c r="P687401" s="83"/>
    </row>
    <row r="687402" spans="16:16" x14ac:dyDescent="0.3">
      <c r="P687402" s="83"/>
    </row>
    <row r="687403" spans="16:16" x14ac:dyDescent="0.3">
      <c r="P687403" s="83"/>
    </row>
    <row r="687404" spans="16:16" x14ac:dyDescent="0.3">
      <c r="P687404" s="83"/>
    </row>
    <row r="687405" spans="16:16" x14ac:dyDescent="0.3">
      <c r="P687405" s="83"/>
    </row>
    <row r="687406" spans="16:16" x14ac:dyDescent="0.3">
      <c r="P687406" s="83"/>
    </row>
    <row r="687407" spans="16:16" x14ac:dyDescent="0.3">
      <c r="P687407" s="83"/>
    </row>
    <row r="687408" spans="16:16" x14ac:dyDescent="0.3">
      <c r="P687408" s="83"/>
    </row>
    <row r="687409" spans="16:16" x14ac:dyDescent="0.3">
      <c r="P687409" s="83"/>
    </row>
    <row r="687410" spans="16:16" x14ac:dyDescent="0.3">
      <c r="P687410" s="83"/>
    </row>
    <row r="687411" spans="16:16" x14ac:dyDescent="0.3">
      <c r="P687411" s="83"/>
    </row>
    <row r="687412" spans="16:16" x14ac:dyDescent="0.3">
      <c r="P687412" s="83"/>
    </row>
    <row r="687413" spans="16:16" x14ac:dyDescent="0.3">
      <c r="P687413" s="83"/>
    </row>
    <row r="687414" spans="16:16" x14ac:dyDescent="0.3">
      <c r="P687414" s="83"/>
    </row>
    <row r="687415" spans="16:16" x14ac:dyDescent="0.3">
      <c r="P687415" s="83"/>
    </row>
    <row r="687416" spans="16:16" x14ac:dyDescent="0.3">
      <c r="P687416" s="83"/>
    </row>
    <row r="687417" spans="16:16" x14ac:dyDescent="0.3">
      <c r="P687417" s="83"/>
    </row>
    <row r="687418" spans="16:16" x14ac:dyDescent="0.3">
      <c r="P687418" s="83"/>
    </row>
    <row r="687419" spans="16:16" x14ac:dyDescent="0.3">
      <c r="P687419" s="83"/>
    </row>
    <row r="687420" spans="16:16" x14ac:dyDescent="0.3">
      <c r="P687420" s="83"/>
    </row>
    <row r="687421" spans="16:16" x14ac:dyDescent="0.3">
      <c r="P687421" s="83"/>
    </row>
    <row r="687422" spans="16:16" x14ac:dyDescent="0.3">
      <c r="P687422" s="83"/>
    </row>
    <row r="687423" spans="16:16" x14ac:dyDescent="0.3">
      <c r="P687423" s="83"/>
    </row>
    <row r="687424" spans="16:16" x14ac:dyDescent="0.3">
      <c r="P687424" s="83"/>
    </row>
    <row r="687425" spans="16:16" x14ac:dyDescent="0.3">
      <c r="P687425" s="83"/>
    </row>
    <row r="687426" spans="16:16" x14ac:dyDescent="0.3">
      <c r="P687426" s="83"/>
    </row>
    <row r="687427" spans="16:16" x14ac:dyDescent="0.3">
      <c r="P687427" s="83"/>
    </row>
    <row r="687428" spans="16:16" x14ac:dyDescent="0.3">
      <c r="P687428" s="83"/>
    </row>
    <row r="687429" spans="16:16" x14ac:dyDescent="0.3">
      <c r="P687429" s="83"/>
    </row>
    <row r="687430" spans="16:16" x14ac:dyDescent="0.3">
      <c r="P687430" s="83"/>
    </row>
    <row r="687431" spans="16:16" x14ac:dyDescent="0.3">
      <c r="P687431" s="83"/>
    </row>
    <row r="687432" spans="16:16" x14ac:dyDescent="0.3">
      <c r="P687432" s="83"/>
    </row>
    <row r="687433" spans="16:16" x14ac:dyDescent="0.3">
      <c r="P687433" s="83"/>
    </row>
    <row r="687434" spans="16:16" x14ac:dyDescent="0.3">
      <c r="P687434" s="83"/>
    </row>
    <row r="687435" spans="16:16" x14ac:dyDescent="0.3">
      <c r="P687435" s="83"/>
    </row>
    <row r="687436" spans="16:16" x14ac:dyDescent="0.3">
      <c r="P687436" s="83"/>
    </row>
    <row r="687437" spans="16:16" x14ac:dyDescent="0.3">
      <c r="P687437" s="83"/>
    </row>
    <row r="687438" spans="16:16" x14ac:dyDescent="0.3">
      <c r="P687438" s="83"/>
    </row>
    <row r="687439" spans="16:16" x14ac:dyDescent="0.3">
      <c r="P687439" s="83"/>
    </row>
    <row r="687440" spans="16:16" x14ac:dyDescent="0.3">
      <c r="P687440" s="83"/>
    </row>
    <row r="687441" spans="16:16" x14ac:dyDescent="0.3">
      <c r="P687441" s="83"/>
    </row>
    <row r="687442" spans="16:16" x14ac:dyDescent="0.3">
      <c r="P687442" s="83"/>
    </row>
    <row r="687443" spans="16:16" x14ac:dyDescent="0.3">
      <c r="P687443" s="83"/>
    </row>
    <row r="687444" spans="16:16" x14ac:dyDescent="0.3">
      <c r="P687444" s="83"/>
    </row>
    <row r="687445" spans="16:16" x14ac:dyDescent="0.3">
      <c r="P687445" s="83"/>
    </row>
    <row r="687446" spans="16:16" x14ac:dyDescent="0.3">
      <c r="P687446" s="83"/>
    </row>
    <row r="687447" spans="16:16" x14ac:dyDescent="0.3">
      <c r="P687447" s="83"/>
    </row>
    <row r="687448" spans="16:16" x14ac:dyDescent="0.3">
      <c r="P687448" s="83"/>
    </row>
    <row r="687449" spans="16:16" x14ac:dyDescent="0.3">
      <c r="P687449" s="83"/>
    </row>
    <row r="687450" spans="16:16" x14ac:dyDescent="0.3">
      <c r="P687450" s="83"/>
    </row>
    <row r="687451" spans="16:16" x14ac:dyDescent="0.3">
      <c r="P687451" s="83"/>
    </row>
    <row r="687452" spans="16:16" x14ac:dyDescent="0.3">
      <c r="P687452" s="83"/>
    </row>
    <row r="687453" spans="16:16" x14ac:dyDescent="0.3">
      <c r="P687453" s="83"/>
    </row>
    <row r="687454" spans="16:16" x14ac:dyDescent="0.3">
      <c r="P687454" s="83"/>
    </row>
    <row r="687455" spans="16:16" x14ac:dyDescent="0.3">
      <c r="P687455" s="83"/>
    </row>
    <row r="687456" spans="16:16" x14ac:dyDescent="0.3">
      <c r="P687456" s="83"/>
    </row>
    <row r="687457" spans="16:16" x14ac:dyDescent="0.3">
      <c r="P687457" s="83"/>
    </row>
    <row r="687458" spans="16:16" x14ac:dyDescent="0.3">
      <c r="P687458" s="83"/>
    </row>
    <row r="687459" spans="16:16" x14ac:dyDescent="0.3">
      <c r="P687459" s="83"/>
    </row>
    <row r="687460" spans="16:16" x14ac:dyDescent="0.3">
      <c r="P687460" s="83"/>
    </row>
    <row r="687461" spans="16:16" x14ac:dyDescent="0.3">
      <c r="P687461" s="83"/>
    </row>
    <row r="687462" spans="16:16" x14ac:dyDescent="0.3">
      <c r="P687462" s="83"/>
    </row>
    <row r="687463" spans="16:16" x14ac:dyDescent="0.3">
      <c r="P687463" s="83"/>
    </row>
    <row r="687464" spans="16:16" x14ac:dyDescent="0.3">
      <c r="P687464" s="83"/>
    </row>
    <row r="687465" spans="16:16" x14ac:dyDescent="0.3">
      <c r="P687465" s="83"/>
    </row>
    <row r="687466" spans="16:16" x14ac:dyDescent="0.3">
      <c r="P687466" s="83"/>
    </row>
    <row r="687467" spans="16:16" x14ac:dyDescent="0.3">
      <c r="P687467" s="83"/>
    </row>
    <row r="687468" spans="16:16" x14ac:dyDescent="0.3">
      <c r="P687468" s="83"/>
    </row>
    <row r="687469" spans="16:16" x14ac:dyDescent="0.3">
      <c r="P687469" s="83"/>
    </row>
    <row r="687470" spans="16:16" x14ac:dyDescent="0.3">
      <c r="P687470" s="83"/>
    </row>
    <row r="687471" spans="16:16" x14ac:dyDescent="0.3">
      <c r="P687471" s="83"/>
    </row>
    <row r="687472" spans="16:16" x14ac:dyDescent="0.3">
      <c r="P687472" s="83"/>
    </row>
    <row r="687473" spans="16:16" x14ac:dyDescent="0.3">
      <c r="P687473" s="83"/>
    </row>
    <row r="687474" spans="16:16" x14ac:dyDescent="0.3">
      <c r="P687474" s="83"/>
    </row>
    <row r="687475" spans="16:16" x14ac:dyDescent="0.3">
      <c r="P687475" s="83"/>
    </row>
    <row r="687476" spans="16:16" x14ac:dyDescent="0.3">
      <c r="P687476" s="83"/>
    </row>
    <row r="687477" spans="16:16" x14ac:dyDescent="0.3">
      <c r="P687477" s="83"/>
    </row>
    <row r="687478" spans="16:16" x14ac:dyDescent="0.3">
      <c r="P687478" s="83"/>
    </row>
    <row r="687479" spans="16:16" x14ac:dyDescent="0.3">
      <c r="P687479" s="83"/>
    </row>
    <row r="687480" spans="16:16" x14ac:dyDescent="0.3">
      <c r="P687480" s="83"/>
    </row>
    <row r="687481" spans="16:16" x14ac:dyDescent="0.3">
      <c r="P687481" s="83"/>
    </row>
    <row r="687482" spans="16:16" x14ac:dyDescent="0.3">
      <c r="P687482" s="83"/>
    </row>
    <row r="687483" spans="16:16" x14ac:dyDescent="0.3">
      <c r="P687483" s="83"/>
    </row>
    <row r="687484" spans="16:16" x14ac:dyDescent="0.3">
      <c r="P687484" s="83"/>
    </row>
    <row r="687485" spans="16:16" x14ac:dyDescent="0.3">
      <c r="P687485" s="83"/>
    </row>
    <row r="687486" spans="16:16" x14ac:dyDescent="0.3">
      <c r="P687486" s="83"/>
    </row>
    <row r="687487" spans="16:16" x14ac:dyDescent="0.3">
      <c r="P687487" s="83"/>
    </row>
    <row r="687488" spans="16:16" x14ac:dyDescent="0.3">
      <c r="P687488" s="83"/>
    </row>
    <row r="687489" spans="16:16" x14ac:dyDescent="0.3">
      <c r="P687489" s="83"/>
    </row>
    <row r="687490" spans="16:16" x14ac:dyDescent="0.3">
      <c r="P687490" s="83"/>
    </row>
    <row r="687491" spans="16:16" x14ac:dyDescent="0.3">
      <c r="P687491" s="83"/>
    </row>
    <row r="687492" spans="16:16" x14ac:dyDescent="0.3">
      <c r="P687492" s="83"/>
    </row>
    <row r="687493" spans="16:16" x14ac:dyDescent="0.3">
      <c r="P687493" s="83"/>
    </row>
    <row r="687494" spans="16:16" x14ac:dyDescent="0.3">
      <c r="P687494" s="83"/>
    </row>
    <row r="687495" spans="16:16" x14ac:dyDescent="0.3">
      <c r="P687495" s="83"/>
    </row>
    <row r="687496" spans="16:16" x14ac:dyDescent="0.3">
      <c r="P687496" s="83"/>
    </row>
    <row r="687497" spans="16:16" x14ac:dyDescent="0.3">
      <c r="P687497" s="83"/>
    </row>
    <row r="687498" spans="16:16" x14ac:dyDescent="0.3">
      <c r="P687498" s="83"/>
    </row>
    <row r="687499" spans="16:16" x14ac:dyDescent="0.3">
      <c r="P687499" s="83"/>
    </row>
    <row r="687500" spans="16:16" x14ac:dyDescent="0.3">
      <c r="P687500" s="83"/>
    </row>
    <row r="687501" spans="16:16" x14ac:dyDescent="0.3">
      <c r="P687501" s="83"/>
    </row>
    <row r="687502" spans="16:16" x14ac:dyDescent="0.3">
      <c r="P687502" s="83"/>
    </row>
    <row r="687503" spans="16:16" x14ac:dyDescent="0.3">
      <c r="P687503" s="83"/>
    </row>
    <row r="687504" spans="16:16" x14ac:dyDescent="0.3">
      <c r="P687504" s="83"/>
    </row>
    <row r="687505" spans="16:16" x14ac:dyDescent="0.3">
      <c r="P687505" s="83"/>
    </row>
    <row r="687506" spans="16:16" x14ac:dyDescent="0.3">
      <c r="P687506" s="83"/>
    </row>
    <row r="687507" spans="16:16" x14ac:dyDescent="0.3">
      <c r="P687507" s="83"/>
    </row>
    <row r="687508" spans="16:16" x14ac:dyDescent="0.3">
      <c r="P687508" s="83"/>
    </row>
    <row r="687509" spans="16:16" x14ac:dyDescent="0.3">
      <c r="P687509" s="83"/>
    </row>
    <row r="687510" spans="16:16" x14ac:dyDescent="0.3">
      <c r="P687510" s="83"/>
    </row>
    <row r="687511" spans="16:16" x14ac:dyDescent="0.3">
      <c r="P687511" s="83"/>
    </row>
    <row r="687512" spans="16:16" x14ac:dyDescent="0.3">
      <c r="P687512" s="83"/>
    </row>
    <row r="687513" spans="16:16" x14ac:dyDescent="0.3">
      <c r="P687513" s="83"/>
    </row>
    <row r="687514" spans="16:16" x14ac:dyDescent="0.3">
      <c r="P687514" s="83"/>
    </row>
    <row r="687515" spans="16:16" x14ac:dyDescent="0.3">
      <c r="P687515" s="83"/>
    </row>
    <row r="687516" spans="16:16" x14ac:dyDescent="0.3">
      <c r="P687516" s="83"/>
    </row>
    <row r="687517" spans="16:16" x14ac:dyDescent="0.3">
      <c r="P687517" s="83"/>
    </row>
    <row r="687518" spans="16:16" x14ac:dyDescent="0.3">
      <c r="P687518" s="83"/>
    </row>
    <row r="687519" spans="16:16" x14ac:dyDescent="0.3">
      <c r="P687519" s="83"/>
    </row>
    <row r="687520" spans="16:16" x14ac:dyDescent="0.3">
      <c r="P687520" s="83"/>
    </row>
    <row r="687521" spans="16:16" x14ac:dyDescent="0.3">
      <c r="P687521" s="83"/>
    </row>
    <row r="687522" spans="16:16" x14ac:dyDescent="0.3">
      <c r="P687522" s="83"/>
    </row>
    <row r="687523" spans="16:16" x14ac:dyDescent="0.3">
      <c r="P687523" s="83"/>
    </row>
    <row r="687524" spans="16:16" x14ac:dyDescent="0.3">
      <c r="P687524" s="83"/>
    </row>
    <row r="687525" spans="16:16" x14ac:dyDescent="0.3">
      <c r="P687525" s="83"/>
    </row>
    <row r="687526" spans="16:16" x14ac:dyDescent="0.3">
      <c r="P687526" s="83"/>
    </row>
    <row r="687527" spans="16:16" x14ac:dyDescent="0.3">
      <c r="P687527" s="83"/>
    </row>
    <row r="687528" spans="16:16" x14ac:dyDescent="0.3">
      <c r="P687528" s="83"/>
    </row>
    <row r="687529" spans="16:16" x14ac:dyDescent="0.3">
      <c r="P687529" s="83"/>
    </row>
    <row r="687530" spans="16:16" x14ac:dyDescent="0.3">
      <c r="P687530" s="83"/>
    </row>
    <row r="687531" spans="16:16" x14ac:dyDescent="0.3">
      <c r="P687531" s="83"/>
    </row>
    <row r="687532" spans="16:16" x14ac:dyDescent="0.3">
      <c r="P687532" s="83"/>
    </row>
    <row r="687533" spans="16:16" x14ac:dyDescent="0.3">
      <c r="P687533" s="83"/>
    </row>
    <row r="687534" spans="16:16" x14ac:dyDescent="0.3">
      <c r="P687534" s="83"/>
    </row>
    <row r="687535" spans="16:16" x14ac:dyDescent="0.3">
      <c r="P687535" s="83"/>
    </row>
    <row r="687536" spans="16:16" x14ac:dyDescent="0.3">
      <c r="P687536" s="83"/>
    </row>
    <row r="687537" spans="16:16" x14ac:dyDescent="0.3">
      <c r="P687537" s="83"/>
    </row>
    <row r="687538" spans="16:16" x14ac:dyDescent="0.3">
      <c r="P687538" s="83"/>
    </row>
    <row r="687539" spans="16:16" x14ac:dyDescent="0.3">
      <c r="P687539" s="83"/>
    </row>
    <row r="687540" spans="16:16" x14ac:dyDescent="0.3">
      <c r="P687540" s="83"/>
    </row>
    <row r="687541" spans="16:16" x14ac:dyDescent="0.3">
      <c r="P687541" s="83"/>
    </row>
    <row r="687542" spans="16:16" x14ac:dyDescent="0.3">
      <c r="P687542" s="83"/>
    </row>
    <row r="687543" spans="16:16" x14ac:dyDescent="0.3">
      <c r="P687543" s="83"/>
    </row>
    <row r="687544" spans="16:16" x14ac:dyDescent="0.3">
      <c r="P687544" s="83"/>
    </row>
    <row r="687545" spans="16:16" x14ac:dyDescent="0.3">
      <c r="P687545" s="83"/>
    </row>
    <row r="687546" spans="16:16" x14ac:dyDescent="0.3">
      <c r="P687546" s="83"/>
    </row>
    <row r="687547" spans="16:16" x14ac:dyDescent="0.3">
      <c r="P687547" s="83"/>
    </row>
    <row r="687548" spans="16:16" x14ac:dyDescent="0.3">
      <c r="P687548" s="83"/>
    </row>
    <row r="687549" spans="16:16" x14ac:dyDescent="0.3">
      <c r="P687549" s="83"/>
    </row>
    <row r="687550" spans="16:16" x14ac:dyDescent="0.3">
      <c r="P687550" s="83"/>
    </row>
    <row r="687551" spans="16:16" x14ac:dyDescent="0.3">
      <c r="P687551" s="83"/>
    </row>
    <row r="687552" spans="16:16" x14ac:dyDescent="0.3">
      <c r="P687552" s="83"/>
    </row>
    <row r="687553" spans="16:16" x14ac:dyDescent="0.3">
      <c r="P687553" s="83"/>
    </row>
    <row r="687554" spans="16:16" x14ac:dyDescent="0.3">
      <c r="P687554" s="83"/>
    </row>
    <row r="687555" spans="16:16" x14ac:dyDescent="0.3">
      <c r="P687555" s="83"/>
    </row>
    <row r="687556" spans="16:16" x14ac:dyDescent="0.3">
      <c r="P687556" s="83"/>
    </row>
    <row r="687557" spans="16:16" x14ac:dyDescent="0.3">
      <c r="P687557" s="83"/>
    </row>
    <row r="687558" spans="16:16" x14ac:dyDescent="0.3">
      <c r="P687558" s="83"/>
    </row>
    <row r="687559" spans="16:16" x14ac:dyDescent="0.3">
      <c r="P687559" s="83"/>
    </row>
    <row r="687560" spans="16:16" x14ac:dyDescent="0.3">
      <c r="P687560" s="83"/>
    </row>
    <row r="687561" spans="16:16" x14ac:dyDescent="0.3">
      <c r="P687561" s="83"/>
    </row>
    <row r="687562" spans="16:16" x14ac:dyDescent="0.3">
      <c r="P687562" s="83"/>
    </row>
    <row r="687563" spans="16:16" x14ac:dyDescent="0.3">
      <c r="P687563" s="83"/>
    </row>
    <row r="687564" spans="16:16" x14ac:dyDescent="0.3">
      <c r="P687564" s="83"/>
    </row>
    <row r="687565" spans="16:16" x14ac:dyDescent="0.3">
      <c r="P687565" s="83"/>
    </row>
    <row r="687566" spans="16:16" x14ac:dyDescent="0.3">
      <c r="P687566" s="83"/>
    </row>
    <row r="687567" spans="16:16" x14ac:dyDescent="0.3">
      <c r="P687567" s="83"/>
    </row>
    <row r="687568" spans="16:16" x14ac:dyDescent="0.3">
      <c r="P687568" s="83"/>
    </row>
    <row r="687569" spans="16:16" x14ac:dyDescent="0.3">
      <c r="P687569" s="83"/>
    </row>
    <row r="687570" spans="16:16" x14ac:dyDescent="0.3">
      <c r="P687570" s="83"/>
    </row>
    <row r="687571" spans="16:16" x14ac:dyDescent="0.3">
      <c r="P687571" s="83"/>
    </row>
    <row r="687572" spans="16:16" x14ac:dyDescent="0.3">
      <c r="P687572" s="83"/>
    </row>
    <row r="687573" spans="16:16" x14ac:dyDescent="0.3">
      <c r="P687573" s="83"/>
    </row>
    <row r="687574" spans="16:16" x14ac:dyDescent="0.3">
      <c r="P687574" s="83"/>
    </row>
    <row r="687575" spans="16:16" x14ac:dyDescent="0.3">
      <c r="P687575" s="83"/>
    </row>
    <row r="687576" spans="16:16" x14ac:dyDescent="0.3">
      <c r="P687576" s="83"/>
    </row>
    <row r="687577" spans="16:16" x14ac:dyDescent="0.3">
      <c r="P687577" s="83"/>
    </row>
    <row r="687578" spans="16:16" x14ac:dyDescent="0.3">
      <c r="P687578" s="83"/>
    </row>
    <row r="687579" spans="16:16" x14ac:dyDescent="0.3">
      <c r="P687579" s="83"/>
    </row>
    <row r="687580" spans="16:16" x14ac:dyDescent="0.3">
      <c r="P687580" s="83"/>
    </row>
    <row r="687581" spans="16:16" x14ac:dyDescent="0.3">
      <c r="P687581" s="83"/>
    </row>
    <row r="687582" spans="16:16" x14ac:dyDescent="0.3">
      <c r="P687582" s="83"/>
    </row>
    <row r="687583" spans="16:16" x14ac:dyDescent="0.3">
      <c r="P687583" s="83"/>
    </row>
    <row r="687584" spans="16:16" x14ac:dyDescent="0.3">
      <c r="P687584" s="83"/>
    </row>
    <row r="687585" spans="16:16" x14ac:dyDescent="0.3">
      <c r="P687585" s="83"/>
    </row>
    <row r="687586" spans="16:16" x14ac:dyDescent="0.3">
      <c r="P687586" s="83"/>
    </row>
    <row r="687587" spans="16:16" x14ac:dyDescent="0.3">
      <c r="P687587" s="83"/>
    </row>
    <row r="687588" spans="16:16" x14ac:dyDescent="0.3">
      <c r="P687588" s="83"/>
    </row>
    <row r="687589" spans="16:16" x14ac:dyDescent="0.3">
      <c r="P687589" s="83"/>
    </row>
    <row r="687590" spans="16:16" x14ac:dyDescent="0.3">
      <c r="P687590" s="83"/>
    </row>
    <row r="687591" spans="16:16" x14ac:dyDescent="0.3">
      <c r="P687591" s="83"/>
    </row>
    <row r="687592" spans="16:16" x14ac:dyDescent="0.3">
      <c r="P687592" s="83"/>
    </row>
    <row r="687593" spans="16:16" x14ac:dyDescent="0.3">
      <c r="P687593" s="83"/>
    </row>
    <row r="687594" spans="16:16" x14ac:dyDescent="0.3">
      <c r="P687594" s="83"/>
    </row>
    <row r="687595" spans="16:16" x14ac:dyDescent="0.3">
      <c r="P687595" s="83"/>
    </row>
    <row r="687596" spans="16:16" x14ac:dyDescent="0.3">
      <c r="P687596" s="83"/>
    </row>
    <row r="687597" spans="16:16" x14ac:dyDescent="0.3">
      <c r="P687597" s="83"/>
    </row>
    <row r="687598" spans="16:16" x14ac:dyDescent="0.3">
      <c r="P687598" s="83"/>
    </row>
    <row r="687599" spans="16:16" x14ac:dyDescent="0.3">
      <c r="P687599" s="83"/>
    </row>
    <row r="687600" spans="16:16" x14ac:dyDescent="0.3">
      <c r="P687600" s="83"/>
    </row>
    <row r="687601" spans="16:16" x14ac:dyDescent="0.3">
      <c r="P687601" s="83"/>
    </row>
    <row r="687602" spans="16:16" x14ac:dyDescent="0.3">
      <c r="P687602" s="83"/>
    </row>
    <row r="687603" spans="16:16" x14ac:dyDescent="0.3">
      <c r="P687603" s="83"/>
    </row>
    <row r="687604" spans="16:16" x14ac:dyDescent="0.3">
      <c r="P687604" s="83"/>
    </row>
    <row r="687605" spans="16:16" x14ac:dyDescent="0.3">
      <c r="P687605" s="83"/>
    </row>
    <row r="687606" spans="16:16" x14ac:dyDescent="0.3">
      <c r="P687606" s="83"/>
    </row>
    <row r="687607" spans="16:16" x14ac:dyDescent="0.3">
      <c r="P687607" s="83"/>
    </row>
    <row r="687608" spans="16:16" x14ac:dyDescent="0.3">
      <c r="P687608" s="83"/>
    </row>
    <row r="687609" spans="16:16" x14ac:dyDescent="0.3">
      <c r="P687609" s="83"/>
    </row>
    <row r="687610" spans="16:16" x14ac:dyDescent="0.3">
      <c r="P687610" s="83"/>
    </row>
    <row r="687611" spans="16:16" x14ac:dyDescent="0.3">
      <c r="P687611" s="83"/>
    </row>
    <row r="687612" spans="16:16" x14ac:dyDescent="0.3">
      <c r="P687612" s="83"/>
    </row>
    <row r="687613" spans="16:16" x14ac:dyDescent="0.3">
      <c r="P687613" s="83"/>
    </row>
    <row r="687614" spans="16:16" x14ac:dyDescent="0.3">
      <c r="P687614" s="83"/>
    </row>
    <row r="687615" spans="16:16" x14ac:dyDescent="0.3">
      <c r="P687615" s="83"/>
    </row>
    <row r="687616" spans="16:16" x14ac:dyDescent="0.3">
      <c r="P687616" s="83"/>
    </row>
    <row r="687617" spans="16:16" x14ac:dyDescent="0.3">
      <c r="P687617" s="83"/>
    </row>
    <row r="687618" spans="16:16" x14ac:dyDescent="0.3">
      <c r="P687618" s="83"/>
    </row>
    <row r="687619" spans="16:16" x14ac:dyDescent="0.3">
      <c r="P687619" s="83"/>
    </row>
    <row r="687620" spans="16:16" x14ac:dyDescent="0.3">
      <c r="P687620" s="83"/>
    </row>
    <row r="687621" spans="16:16" x14ac:dyDescent="0.3">
      <c r="P687621" s="83"/>
    </row>
    <row r="687622" spans="16:16" x14ac:dyDescent="0.3">
      <c r="P687622" s="83"/>
    </row>
    <row r="687623" spans="16:16" x14ac:dyDescent="0.3">
      <c r="P687623" s="83"/>
    </row>
    <row r="687624" spans="16:16" x14ac:dyDescent="0.3">
      <c r="P687624" s="83"/>
    </row>
    <row r="687625" spans="16:16" x14ac:dyDescent="0.3">
      <c r="P687625" s="83"/>
    </row>
    <row r="687626" spans="16:16" x14ac:dyDescent="0.3">
      <c r="P687626" s="83"/>
    </row>
    <row r="687627" spans="16:16" x14ac:dyDescent="0.3">
      <c r="P687627" s="83"/>
    </row>
    <row r="687628" spans="16:16" x14ac:dyDescent="0.3">
      <c r="P687628" s="83"/>
    </row>
    <row r="687629" spans="16:16" x14ac:dyDescent="0.3">
      <c r="P687629" s="83"/>
    </row>
    <row r="687630" spans="16:16" x14ac:dyDescent="0.3">
      <c r="P687630" s="83"/>
    </row>
    <row r="687631" spans="16:16" x14ac:dyDescent="0.3">
      <c r="P687631" s="83"/>
    </row>
    <row r="687632" spans="16:16" x14ac:dyDescent="0.3">
      <c r="P687632" s="83"/>
    </row>
    <row r="687633" spans="16:16" x14ac:dyDescent="0.3">
      <c r="P687633" s="83"/>
    </row>
    <row r="687634" spans="16:16" x14ac:dyDescent="0.3">
      <c r="P687634" s="83"/>
    </row>
    <row r="687635" spans="16:16" x14ac:dyDescent="0.3">
      <c r="P687635" s="83"/>
    </row>
    <row r="687636" spans="16:16" x14ac:dyDescent="0.3">
      <c r="P687636" s="83"/>
    </row>
    <row r="687637" spans="16:16" x14ac:dyDescent="0.3">
      <c r="P687637" s="83"/>
    </row>
    <row r="687638" spans="16:16" x14ac:dyDescent="0.3">
      <c r="P687638" s="83"/>
    </row>
    <row r="687639" spans="16:16" x14ac:dyDescent="0.3">
      <c r="P687639" s="83"/>
    </row>
    <row r="687640" spans="16:16" x14ac:dyDescent="0.3">
      <c r="P687640" s="83"/>
    </row>
    <row r="687641" spans="16:16" x14ac:dyDescent="0.3">
      <c r="P687641" s="83"/>
    </row>
    <row r="687642" spans="16:16" x14ac:dyDescent="0.3">
      <c r="P687642" s="83"/>
    </row>
    <row r="687643" spans="16:16" x14ac:dyDescent="0.3">
      <c r="P687643" s="83"/>
    </row>
    <row r="687644" spans="16:16" x14ac:dyDescent="0.3">
      <c r="P687644" s="83"/>
    </row>
    <row r="687645" spans="16:16" x14ac:dyDescent="0.3">
      <c r="P687645" s="83"/>
    </row>
    <row r="687646" spans="16:16" x14ac:dyDescent="0.3">
      <c r="P687646" s="83"/>
    </row>
    <row r="687647" spans="16:16" x14ac:dyDescent="0.3">
      <c r="P687647" s="83"/>
    </row>
    <row r="687648" spans="16:16" x14ac:dyDescent="0.3">
      <c r="P687648" s="83"/>
    </row>
    <row r="687649" spans="16:16" x14ac:dyDescent="0.3">
      <c r="P687649" s="83"/>
    </row>
    <row r="687650" spans="16:16" x14ac:dyDescent="0.3">
      <c r="P687650" s="83"/>
    </row>
    <row r="687651" spans="16:16" x14ac:dyDescent="0.3">
      <c r="P687651" s="83"/>
    </row>
    <row r="687652" spans="16:16" x14ac:dyDescent="0.3">
      <c r="P687652" s="83"/>
    </row>
    <row r="687653" spans="16:16" x14ac:dyDescent="0.3">
      <c r="P687653" s="83"/>
    </row>
    <row r="687654" spans="16:16" x14ac:dyDescent="0.3">
      <c r="P687654" s="83"/>
    </row>
    <row r="687655" spans="16:16" x14ac:dyDescent="0.3">
      <c r="P687655" s="83"/>
    </row>
    <row r="687656" spans="16:16" x14ac:dyDescent="0.3">
      <c r="P687656" s="83"/>
    </row>
    <row r="687657" spans="16:16" x14ac:dyDescent="0.3">
      <c r="P687657" s="83"/>
    </row>
    <row r="687658" spans="16:16" x14ac:dyDescent="0.3">
      <c r="P687658" s="83"/>
    </row>
    <row r="687659" spans="16:16" x14ac:dyDescent="0.3">
      <c r="P687659" s="83"/>
    </row>
    <row r="687660" spans="16:16" x14ac:dyDescent="0.3">
      <c r="P687660" s="83"/>
    </row>
    <row r="687661" spans="16:16" x14ac:dyDescent="0.3">
      <c r="P687661" s="83"/>
    </row>
    <row r="687662" spans="16:16" x14ac:dyDescent="0.3">
      <c r="P687662" s="83"/>
    </row>
    <row r="687663" spans="16:16" x14ac:dyDescent="0.3">
      <c r="P687663" s="83"/>
    </row>
    <row r="687664" spans="16:16" x14ac:dyDescent="0.3">
      <c r="P687664" s="83"/>
    </row>
    <row r="687665" spans="16:16" x14ac:dyDescent="0.3">
      <c r="P687665" s="83"/>
    </row>
    <row r="687666" spans="16:16" x14ac:dyDescent="0.3">
      <c r="P687666" s="83"/>
    </row>
    <row r="687667" spans="16:16" x14ac:dyDescent="0.3">
      <c r="P687667" s="83"/>
    </row>
    <row r="687668" spans="16:16" x14ac:dyDescent="0.3">
      <c r="P687668" s="83"/>
    </row>
    <row r="687669" spans="16:16" x14ac:dyDescent="0.3">
      <c r="P687669" s="83"/>
    </row>
    <row r="687670" spans="16:16" x14ac:dyDescent="0.3">
      <c r="P687670" s="83"/>
    </row>
    <row r="687671" spans="16:16" x14ac:dyDescent="0.3">
      <c r="P687671" s="83"/>
    </row>
    <row r="687672" spans="16:16" x14ac:dyDescent="0.3">
      <c r="P687672" s="83"/>
    </row>
    <row r="687673" spans="16:16" x14ac:dyDescent="0.3">
      <c r="P687673" s="83"/>
    </row>
    <row r="687674" spans="16:16" x14ac:dyDescent="0.3">
      <c r="P687674" s="83"/>
    </row>
    <row r="687675" spans="16:16" x14ac:dyDescent="0.3">
      <c r="P687675" s="83"/>
    </row>
    <row r="687676" spans="16:16" x14ac:dyDescent="0.3">
      <c r="P687676" s="83"/>
    </row>
    <row r="687677" spans="16:16" x14ac:dyDescent="0.3">
      <c r="P687677" s="83"/>
    </row>
    <row r="687678" spans="16:16" x14ac:dyDescent="0.3">
      <c r="P687678" s="83"/>
    </row>
    <row r="687679" spans="16:16" x14ac:dyDescent="0.3">
      <c r="P687679" s="83"/>
    </row>
    <row r="687680" spans="16:16" x14ac:dyDescent="0.3">
      <c r="P687680" s="83"/>
    </row>
    <row r="687681" spans="16:16" x14ac:dyDescent="0.3">
      <c r="P687681" s="83"/>
    </row>
    <row r="687682" spans="16:16" x14ac:dyDescent="0.3">
      <c r="P687682" s="83"/>
    </row>
    <row r="687683" spans="16:16" x14ac:dyDescent="0.3">
      <c r="P687683" s="83"/>
    </row>
    <row r="687684" spans="16:16" x14ac:dyDescent="0.3">
      <c r="P687684" s="83"/>
    </row>
    <row r="687685" spans="16:16" x14ac:dyDescent="0.3">
      <c r="P687685" s="83"/>
    </row>
    <row r="687686" spans="16:16" x14ac:dyDescent="0.3">
      <c r="P687686" s="83"/>
    </row>
    <row r="687687" spans="16:16" x14ac:dyDescent="0.3">
      <c r="P687687" s="83"/>
    </row>
    <row r="687688" spans="16:16" x14ac:dyDescent="0.3">
      <c r="P687688" s="83"/>
    </row>
    <row r="687689" spans="16:16" x14ac:dyDescent="0.3">
      <c r="P687689" s="83"/>
    </row>
    <row r="687690" spans="16:16" x14ac:dyDescent="0.3">
      <c r="P687690" s="83"/>
    </row>
    <row r="687691" spans="16:16" x14ac:dyDescent="0.3">
      <c r="P687691" s="83"/>
    </row>
    <row r="687692" spans="16:16" x14ac:dyDescent="0.3">
      <c r="P687692" s="83"/>
    </row>
    <row r="687693" spans="16:16" x14ac:dyDescent="0.3">
      <c r="P687693" s="83"/>
    </row>
    <row r="687694" spans="16:16" x14ac:dyDescent="0.3">
      <c r="P687694" s="83"/>
    </row>
    <row r="687695" spans="16:16" x14ac:dyDescent="0.3">
      <c r="P687695" s="83"/>
    </row>
    <row r="687696" spans="16:16" x14ac:dyDescent="0.3">
      <c r="P687696" s="83"/>
    </row>
    <row r="687697" spans="16:16" x14ac:dyDescent="0.3">
      <c r="P687697" s="83"/>
    </row>
    <row r="687698" spans="16:16" x14ac:dyDescent="0.3">
      <c r="P687698" s="83"/>
    </row>
    <row r="687699" spans="16:16" x14ac:dyDescent="0.3">
      <c r="P687699" s="83"/>
    </row>
    <row r="687700" spans="16:16" x14ac:dyDescent="0.3">
      <c r="P687700" s="83"/>
    </row>
    <row r="687701" spans="16:16" x14ac:dyDescent="0.3">
      <c r="P687701" s="83"/>
    </row>
    <row r="687702" spans="16:16" x14ac:dyDescent="0.3">
      <c r="P687702" s="83"/>
    </row>
    <row r="687703" spans="16:16" x14ac:dyDescent="0.3">
      <c r="P687703" s="83"/>
    </row>
    <row r="687704" spans="16:16" x14ac:dyDescent="0.3">
      <c r="P687704" s="83"/>
    </row>
    <row r="687705" spans="16:16" x14ac:dyDescent="0.3">
      <c r="P687705" s="83"/>
    </row>
    <row r="687706" spans="16:16" x14ac:dyDescent="0.3">
      <c r="P687706" s="83"/>
    </row>
    <row r="687707" spans="16:16" x14ac:dyDescent="0.3">
      <c r="P687707" s="83"/>
    </row>
    <row r="687708" spans="16:16" x14ac:dyDescent="0.3">
      <c r="P687708" s="83"/>
    </row>
    <row r="687709" spans="16:16" x14ac:dyDescent="0.3">
      <c r="P687709" s="83"/>
    </row>
    <row r="687710" spans="16:16" x14ac:dyDescent="0.3">
      <c r="P687710" s="83"/>
    </row>
    <row r="687711" spans="16:16" x14ac:dyDescent="0.3">
      <c r="P687711" s="83"/>
    </row>
    <row r="687712" spans="16:16" x14ac:dyDescent="0.3">
      <c r="P687712" s="83"/>
    </row>
    <row r="687713" spans="16:16" x14ac:dyDescent="0.3">
      <c r="P687713" s="83"/>
    </row>
    <row r="687714" spans="16:16" x14ac:dyDescent="0.3">
      <c r="P687714" s="83"/>
    </row>
    <row r="687715" spans="16:16" x14ac:dyDescent="0.3">
      <c r="P687715" s="83"/>
    </row>
    <row r="687716" spans="16:16" x14ac:dyDescent="0.3">
      <c r="P687716" s="83"/>
    </row>
    <row r="687717" spans="16:16" x14ac:dyDescent="0.3">
      <c r="P687717" s="83"/>
    </row>
    <row r="687718" spans="16:16" x14ac:dyDescent="0.3">
      <c r="P687718" s="83"/>
    </row>
    <row r="687719" spans="16:16" x14ac:dyDescent="0.3">
      <c r="P687719" s="83"/>
    </row>
    <row r="687720" spans="16:16" x14ac:dyDescent="0.3">
      <c r="P687720" s="83"/>
    </row>
    <row r="687721" spans="16:16" x14ac:dyDescent="0.3">
      <c r="P687721" s="83"/>
    </row>
    <row r="687722" spans="16:16" x14ac:dyDescent="0.3">
      <c r="P687722" s="83"/>
    </row>
    <row r="687723" spans="16:16" x14ac:dyDescent="0.3">
      <c r="P687723" s="83"/>
    </row>
    <row r="687724" spans="16:16" x14ac:dyDescent="0.3">
      <c r="P687724" s="83"/>
    </row>
    <row r="687725" spans="16:16" x14ac:dyDescent="0.3">
      <c r="P687725" s="83"/>
    </row>
    <row r="687726" spans="16:16" x14ac:dyDescent="0.3">
      <c r="P687726" s="83"/>
    </row>
    <row r="687727" spans="16:16" x14ac:dyDescent="0.3">
      <c r="P687727" s="83"/>
    </row>
    <row r="687728" spans="16:16" x14ac:dyDescent="0.3">
      <c r="P687728" s="83"/>
    </row>
    <row r="687729" spans="16:16" x14ac:dyDescent="0.3">
      <c r="P687729" s="83"/>
    </row>
    <row r="687730" spans="16:16" x14ac:dyDescent="0.3">
      <c r="P687730" s="83"/>
    </row>
    <row r="687731" spans="16:16" x14ac:dyDescent="0.3">
      <c r="P687731" s="83"/>
    </row>
    <row r="687732" spans="16:16" x14ac:dyDescent="0.3">
      <c r="P687732" s="83"/>
    </row>
    <row r="687733" spans="16:16" x14ac:dyDescent="0.3">
      <c r="P687733" s="83"/>
    </row>
    <row r="687734" spans="16:16" x14ac:dyDescent="0.3">
      <c r="P687734" s="83"/>
    </row>
    <row r="687735" spans="16:16" x14ac:dyDescent="0.3">
      <c r="P687735" s="83"/>
    </row>
    <row r="687736" spans="16:16" x14ac:dyDescent="0.3">
      <c r="P687736" s="83"/>
    </row>
    <row r="687737" spans="16:16" x14ac:dyDescent="0.3">
      <c r="P687737" s="83"/>
    </row>
    <row r="687738" spans="16:16" x14ac:dyDescent="0.3">
      <c r="P687738" s="83"/>
    </row>
    <row r="687739" spans="16:16" x14ac:dyDescent="0.3">
      <c r="P687739" s="83"/>
    </row>
    <row r="687740" spans="16:16" x14ac:dyDescent="0.3">
      <c r="P687740" s="83"/>
    </row>
    <row r="687741" spans="16:16" x14ac:dyDescent="0.3">
      <c r="P687741" s="83"/>
    </row>
    <row r="687742" spans="16:16" x14ac:dyDescent="0.3">
      <c r="P687742" s="83"/>
    </row>
    <row r="687743" spans="16:16" x14ac:dyDescent="0.3">
      <c r="P687743" s="83"/>
    </row>
    <row r="687744" spans="16:16" x14ac:dyDescent="0.3">
      <c r="P687744" s="83"/>
    </row>
    <row r="687745" spans="16:16" x14ac:dyDescent="0.3">
      <c r="P687745" s="83"/>
    </row>
    <row r="687746" spans="16:16" x14ac:dyDescent="0.3">
      <c r="P687746" s="83"/>
    </row>
    <row r="687747" spans="16:16" x14ac:dyDescent="0.3">
      <c r="P687747" s="83"/>
    </row>
    <row r="687748" spans="16:16" x14ac:dyDescent="0.3">
      <c r="P687748" s="83"/>
    </row>
    <row r="687749" spans="16:16" x14ac:dyDescent="0.3">
      <c r="P687749" s="83"/>
    </row>
    <row r="687750" spans="16:16" x14ac:dyDescent="0.3">
      <c r="P687750" s="83"/>
    </row>
    <row r="687751" spans="16:16" x14ac:dyDescent="0.3">
      <c r="P687751" s="83"/>
    </row>
    <row r="687752" spans="16:16" x14ac:dyDescent="0.3">
      <c r="P687752" s="83"/>
    </row>
    <row r="687753" spans="16:16" x14ac:dyDescent="0.3">
      <c r="P687753" s="83"/>
    </row>
    <row r="687754" spans="16:16" x14ac:dyDescent="0.3">
      <c r="P687754" s="83"/>
    </row>
    <row r="687755" spans="16:16" x14ac:dyDescent="0.3">
      <c r="P687755" s="83"/>
    </row>
    <row r="687756" spans="16:16" x14ac:dyDescent="0.3">
      <c r="P687756" s="83"/>
    </row>
    <row r="687757" spans="16:16" x14ac:dyDescent="0.3">
      <c r="P687757" s="83"/>
    </row>
    <row r="687758" spans="16:16" x14ac:dyDescent="0.3">
      <c r="P687758" s="83"/>
    </row>
    <row r="687759" spans="16:16" x14ac:dyDescent="0.3">
      <c r="P687759" s="83"/>
    </row>
    <row r="687760" spans="16:16" x14ac:dyDescent="0.3">
      <c r="P687760" s="83"/>
    </row>
    <row r="687761" spans="16:16" x14ac:dyDescent="0.3">
      <c r="P687761" s="83"/>
    </row>
    <row r="687762" spans="16:16" x14ac:dyDescent="0.3">
      <c r="P687762" s="83"/>
    </row>
    <row r="687763" spans="16:16" x14ac:dyDescent="0.3">
      <c r="P687763" s="83"/>
    </row>
    <row r="687764" spans="16:16" x14ac:dyDescent="0.3">
      <c r="P687764" s="83"/>
    </row>
    <row r="687765" spans="16:16" x14ac:dyDescent="0.3">
      <c r="P687765" s="83"/>
    </row>
    <row r="687766" spans="16:16" x14ac:dyDescent="0.3">
      <c r="P687766" s="83"/>
    </row>
    <row r="687767" spans="16:16" x14ac:dyDescent="0.3">
      <c r="P687767" s="83"/>
    </row>
    <row r="687768" spans="16:16" x14ac:dyDescent="0.3">
      <c r="P687768" s="83"/>
    </row>
    <row r="687769" spans="16:16" x14ac:dyDescent="0.3">
      <c r="P687769" s="83"/>
    </row>
    <row r="687770" spans="16:16" x14ac:dyDescent="0.3">
      <c r="P687770" s="83"/>
    </row>
    <row r="687771" spans="16:16" x14ac:dyDescent="0.3">
      <c r="P687771" s="83"/>
    </row>
    <row r="687772" spans="16:16" x14ac:dyDescent="0.3">
      <c r="P687772" s="83"/>
    </row>
    <row r="687773" spans="16:16" x14ac:dyDescent="0.3">
      <c r="P687773" s="83"/>
    </row>
    <row r="687774" spans="16:16" x14ac:dyDescent="0.3">
      <c r="P687774" s="83"/>
    </row>
    <row r="687775" spans="16:16" x14ac:dyDescent="0.3">
      <c r="P687775" s="83"/>
    </row>
    <row r="687776" spans="16:16" x14ac:dyDescent="0.3">
      <c r="P687776" s="83"/>
    </row>
    <row r="687777" spans="16:16" x14ac:dyDescent="0.3">
      <c r="P687777" s="83"/>
    </row>
    <row r="687778" spans="16:16" x14ac:dyDescent="0.3">
      <c r="P687778" s="83"/>
    </row>
    <row r="687779" spans="16:16" x14ac:dyDescent="0.3">
      <c r="P687779" s="83"/>
    </row>
    <row r="687780" spans="16:16" x14ac:dyDescent="0.3">
      <c r="P687780" s="83"/>
    </row>
    <row r="687781" spans="16:16" x14ac:dyDescent="0.3">
      <c r="P687781" s="83"/>
    </row>
    <row r="687782" spans="16:16" x14ac:dyDescent="0.3">
      <c r="P687782" s="83"/>
    </row>
    <row r="687783" spans="16:16" x14ac:dyDescent="0.3">
      <c r="P687783" s="83"/>
    </row>
    <row r="687784" spans="16:16" x14ac:dyDescent="0.3">
      <c r="P687784" s="83"/>
    </row>
    <row r="687785" spans="16:16" x14ac:dyDescent="0.3">
      <c r="P687785" s="83"/>
    </row>
    <row r="687786" spans="16:16" x14ac:dyDescent="0.3">
      <c r="P687786" s="83"/>
    </row>
    <row r="687787" spans="16:16" x14ac:dyDescent="0.3">
      <c r="P687787" s="83"/>
    </row>
    <row r="687788" spans="16:16" x14ac:dyDescent="0.3">
      <c r="P687788" s="83"/>
    </row>
    <row r="687789" spans="16:16" x14ac:dyDescent="0.3">
      <c r="P687789" s="83"/>
    </row>
    <row r="687790" spans="16:16" x14ac:dyDescent="0.3">
      <c r="P687790" s="83"/>
    </row>
    <row r="687791" spans="16:16" x14ac:dyDescent="0.3">
      <c r="P687791" s="83"/>
    </row>
    <row r="687792" spans="16:16" x14ac:dyDescent="0.3">
      <c r="P687792" s="83"/>
    </row>
    <row r="687793" spans="16:16" x14ac:dyDescent="0.3">
      <c r="P687793" s="83"/>
    </row>
    <row r="687794" spans="16:16" x14ac:dyDescent="0.3">
      <c r="P687794" s="83"/>
    </row>
    <row r="687795" spans="16:16" x14ac:dyDescent="0.3">
      <c r="P687795" s="83"/>
    </row>
    <row r="687796" spans="16:16" x14ac:dyDescent="0.3">
      <c r="P687796" s="83"/>
    </row>
    <row r="687797" spans="16:16" x14ac:dyDescent="0.3">
      <c r="P687797" s="83"/>
    </row>
    <row r="687798" spans="16:16" x14ac:dyDescent="0.3">
      <c r="P687798" s="83"/>
    </row>
    <row r="687799" spans="16:16" x14ac:dyDescent="0.3">
      <c r="P687799" s="83"/>
    </row>
    <row r="687800" spans="16:16" x14ac:dyDescent="0.3">
      <c r="P687800" s="83"/>
    </row>
    <row r="687801" spans="16:16" x14ac:dyDescent="0.3">
      <c r="P687801" s="83"/>
    </row>
    <row r="687802" spans="16:16" x14ac:dyDescent="0.3">
      <c r="P687802" s="83"/>
    </row>
    <row r="687803" spans="16:16" x14ac:dyDescent="0.3">
      <c r="P687803" s="83"/>
    </row>
    <row r="687804" spans="16:16" x14ac:dyDescent="0.3">
      <c r="P687804" s="83"/>
    </row>
    <row r="687805" spans="16:16" x14ac:dyDescent="0.3">
      <c r="P687805" s="83"/>
    </row>
    <row r="687806" spans="16:16" x14ac:dyDescent="0.3">
      <c r="P687806" s="83"/>
    </row>
    <row r="687807" spans="16:16" x14ac:dyDescent="0.3">
      <c r="P687807" s="83"/>
    </row>
    <row r="687808" spans="16:16" x14ac:dyDescent="0.3">
      <c r="P687808" s="83"/>
    </row>
    <row r="687809" spans="16:16" x14ac:dyDescent="0.3">
      <c r="P687809" s="83"/>
    </row>
    <row r="687810" spans="16:16" x14ac:dyDescent="0.3">
      <c r="P687810" s="83"/>
    </row>
    <row r="687811" spans="16:16" x14ac:dyDescent="0.3">
      <c r="P687811" s="83"/>
    </row>
    <row r="687812" spans="16:16" x14ac:dyDescent="0.3">
      <c r="P687812" s="83"/>
    </row>
    <row r="687813" spans="16:16" x14ac:dyDescent="0.3">
      <c r="P687813" s="83"/>
    </row>
    <row r="687814" spans="16:16" x14ac:dyDescent="0.3">
      <c r="P687814" s="83"/>
    </row>
    <row r="687815" spans="16:16" x14ac:dyDescent="0.3">
      <c r="P687815" s="83"/>
    </row>
    <row r="687816" spans="16:16" x14ac:dyDescent="0.3">
      <c r="P687816" s="83"/>
    </row>
    <row r="687817" spans="16:16" x14ac:dyDescent="0.3">
      <c r="P687817" s="83"/>
    </row>
    <row r="687818" spans="16:16" x14ac:dyDescent="0.3">
      <c r="P687818" s="83"/>
    </row>
    <row r="687819" spans="16:16" x14ac:dyDescent="0.3">
      <c r="P687819" s="83"/>
    </row>
    <row r="687820" spans="16:16" x14ac:dyDescent="0.3">
      <c r="P687820" s="83"/>
    </row>
    <row r="687821" spans="16:16" x14ac:dyDescent="0.3">
      <c r="P687821" s="83"/>
    </row>
    <row r="687822" spans="16:16" x14ac:dyDescent="0.3">
      <c r="P687822" s="83"/>
    </row>
    <row r="687823" spans="16:16" x14ac:dyDescent="0.3">
      <c r="P687823" s="83"/>
    </row>
    <row r="687824" spans="16:16" x14ac:dyDescent="0.3">
      <c r="P687824" s="83"/>
    </row>
    <row r="687825" spans="16:16" x14ac:dyDescent="0.3">
      <c r="P687825" s="83"/>
    </row>
    <row r="687826" spans="16:16" x14ac:dyDescent="0.3">
      <c r="P687826" s="83"/>
    </row>
    <row r="687827" spans="16:16" x14ac:dyDescent="0.3">
      <c r="P687827" s="83"/>
    </row>
    <row r="687828" spans="16:16" x14ac:dyDescent="0.3">
      <c r="P687828" s="83"/>
    </row>
    <row r="687829" spans="16:16" x14ac:dyDescent="0.3">
      <c r="P687829" s="83"/>
    </row>
    <row r="687830" spans="16:16" x14ac:dyDescent="0.3">
      <c r="P687830" s="83"/>
    </row>
    <row r="687831" spans="16:16" x14ac:dyDescent="0.3">
      <c r="P687831" s="83"/>
    </row>
    <row r="687832" spans="16:16" x14ac:dyDescent="0.3">
      <c r="P687832" s="83"/>
    </row>
    <row r="687833" spans="16:16" x14ac:dyDescent="0.3">
      <c r="P687833" s="83"/>
    </row>
    <row r="687834" spans="16:16" x14ac:dyDescent="0.3">
      <c r="P687834" s="83"/>
    </row>
    <row r="687835" spans="16:16" x14ac:dyDescent="0.3">
      <c r="P687835" s="83"/>
    </row>
    <row r="687836" spans="16:16" x14ac:dyDescent="0.3">
      <c r="P687836" s="83"/>
    </row>
    <row r="687837" spans="16:16" x14ac:dyDescent="0.3">
      <c r="P687837" s="83"/>
    </row>
    <row r="687838" spans="16:16" x14ac:dyDescent="0.3">
      <c r="P687838" s="83"/>
    </row>
    <row r="687839" spans="16:16" x14ac:dyDescent="0.3">
      <c r="P687839" s="83"/>
    </row>
    <row r="687840" spans="16:16" x14ac:dyDescent="0.3">
      <c r="P687840" s="83"/>
    </row>
    <row r="687841" spans="16:16" x14ac:dyDescent="0.3">
      <c r="P687841" s="83"/>
    </row>
    <row r="687842" spans="16:16" x14ac:dyDescent="0.3">
      <c r="P687842" s="83"/>
    </row>
    <row r="687843" spans="16:16" x14ac:dyDescent="0.3">
      <c r="P687843" s="83"/>
    </row>
    <row r="687844" spans="16:16" x14ac:dyDescent="0.3">
      <c r="P687844" s="83"/>
    </row>
    <row r="687845" spans="16:16" x14ac:dyDescent="0.3">
      <c r="P687845" s="83"/>
    </row>
    <row r="687846" spans="16:16" x14ac:dyDescent="0.3">
      <c r="P687846" s="83"/>
    </row>
    <row r="687847" spans="16:16" x14ac:dyDescent="0.3">
      <c r="P687847" s="83"/>
    </row>
    <row r="687848" spans="16:16" x14ac:dyDescent="0.3">
      <c r="P687848" s="83"/>
    </row>
    <row r="687849" spans="16:16" x14ac:dyDescent="0.3">
      <c r="P687849" s="83"/>
    </row>
    <row r="687850" spans="16:16" x14ac:dyDescent="0.3">
      <c r="P687850" s="83"/>
    </row>
    <row r="687851" spans="16:16" x14ac:dyDescent="0.3">
      <c r="P687851" s="83"/>
    </row>
    <row r="687852" spans="16:16" x14ac:dyDescent="0.3">
      <c r="P687852" s="83"/>
    </row>
    <row r="687853" spans="16:16" x14ac:dyDescent="0.3">
      <c r="P687853" s="83"/>
    </row>
    <row r="687854" spans="16:16" x14ac:dyDescent="0.3">
      <c r="P687854" s="83"/>
    </row>
    <row r="687855" spans="16:16" x14ac:dyDescent="0.3">
      <c r="P687855" s="83"/>
    </row>
    <row r="687856" spans="16:16" x14ac:dyDescent="0.3">
      <c r="P687856" s="83"/>
    </row>
    <row r="687857" spans="16:16" x14ac:dyDescent="0.3">
      <c r="P687857" s="83"/>
    </row>
    <row r="687858" spans="16:16" x14ac:dyDescent="0.3">
      <c r="P687858" s="83"/>
    </row>
    <row r="687859" spans="16:16" x14ac:dyDescent="0.3">
      <c r="P687859" s="83"/>
    </row>
    <row r="687860" spans="16:16" x14ac:dyDescent="0.3">
      <c r="P687860" s="83"/>
    </row>
    <row r="687861" spans="16:16" x14ac:dyDescent="0.3">
      <c r="P687861" s="83"/>
    </row>
    <row r="687862" spans="16:16" x14ac:dyDescent="0.3">
      <c r="P687862" s="83"/>
    </row>
    <row r="687863" spans="16:16" x14ac:dyDescent="0.3">
      <c r="P687863" s="83"/>
    </row>
    <row r="687864" spans="16:16" x14ac:dyDescent="0.3">
      <c r="P687864" s="83"/>
    </row>
    <row r="687865" spans="16:16" x14ac:dyDescent="0.3">
      <c r="P687865" s="83"/>
    </row>
    <row r="687866" spans="16:16" x14ac:dyDescent="0.3">
      <c r="P687866" s="83"/>
    </row>
    <row r="687867" spans="16:16" x14ac:dyDescent="0.3">
      <c r="P687867" s="83"/>
    </row>
    <row r="687868" spans="16:16" x14ac:dyDescent="0.3">
      <c r="P687868" s="83"/>
    </row>
    <row r="687869" spans="16:16" x14ac:dyDescent="0.3">
      <c r="P687869" s="83"/>
    </row>
    <row r="687870" spans="16:16" x14ac:dyDescent="0.3">
      <c r="P687870" s="83"/>
    </row>
    <row r="687871" spans="16:16" x14ac:dyDescent="0.3">
      <c r="P687871" s="83"/>
    </row>
    <row r="687872" spans="16:16" x14ac:dyDescent="0.3">
      <c r="P687872" s="83"/>
    </row>
    <row r="687873" spans="16:16" x14ac:dyDescent="0.3">
      <c r="P687873" s="83"/>
    </row>
    <row r="687874" spans="16:16" x14ac:dyDescent="0.3">
      <c r="P687874" s="83"/>
    </row>
    <row r="687875" spans="16:16" x14ac:dyDescent="0.3">
      <c r="P687875" s="83"/>
    </row>
    <row r="687876" spans="16:16" x14ac:dyDescent="0.3">
      <c r="P687876" s="83"/>
    </row>
    <row r="687877" spans="16:16" x14ac:dyDescent="0.3">
      <c r="P687877" s="83"/>
    </row>
    <row r="687878" spans="16:16" x14ac:dyDescent="0.3">
      <c r="P687878" s="83"/>
    </row>
    <row r="687879" spans="16:16" x14ac:dyDescent="0.3">
      <c r="P687879" s="83"/>
    </row>
    <row r="687880" spans="16:16" x14ac:dyDescent="0.3">
      <c r="P687880" s="83"/>
    </row>
    <row r="687881" spans="16:16" x14ac:dyDescent="0.3">
      <c r="P687881" s="83"/>
    </row>
    <row r="687882" spans="16:16" x14ac:dyDescent="0.3">
      <c r="P687882" s="83"/>
    </row>
    <row r="687883" spans="16:16" x14ac:dyDescent="0.3">
      <c r="P687883" s="83"/>
    </row>
    <row r="687884" spans="16:16" x14ac:dyDescent="0.3">
      <c r="P687884" s="83"/>
    </row>
    <row r="687885" spans="16:16" x14ac:dyDescent="0.3">
      <c r="P687885" s="83"/>
    </row>
    <row r="687886" spans="16:16" x14ac:dyDescent="0.3">
      <c r="P687886" s="83"/>
    </row>
    <row r="687887" spans="16:16" x14ac:dyDescent="0.3">
      <c r="P687887" s="83"/>
    </row>
    <row r="687888" spans="16:16" x14ac:dyDescent="0.3">
      <c r="P687888" s="83"/>
    </row>
    <row r="687889" spans="16:16" x14ac:dyDescent="0.3">
      <c r="P687889" s="83"/>
    </row>
    <row r="687890" spans="16:16" x14ac:dyDescent="0.3">
      <c r="P687890" s="83"/>
    </row>
    <row r="687891" spans="16:16" x14ac:dyDescent="0.3">
      <c r="P687891" s="83"/>
    </row>
    <row r="687892" spans="16:16" x14ac:dyDescent="0.3">
      <c r="P687892" s="83"/>
    </row>
    <row r="687893" spans="16:16" x14ac:dyDescent="0.3">
      <c r="P687893" s="83"/>
    </row>
    <row r="687894" spans="16:16" x14ac:dyDescent="0.3">
      <c r="P687894" s="83"/>
    </row>
    <row r="687895" spans="16:16" x14ac:dyDescent="0.3">
      <c r="P687895" s="83"/>
    </row>
    <row r="687896" spans="16:16" x14ac:dyDescent="0.3">
      <c r="P687896" s="83"/>
    </row>
    <row r="687897" spans="16:16" x14ac:dyDescent="0.3">
      <c r="P687897" s="83"/>
    </row>
    <row r="687898" spans="16:16" x14ac:dyDescent="0.3">
      <c r="P687898" s="83"/>
    </row>
    <row r="687899" spans="16:16" x14ac:dyDescent="0.3">
      <c r="P687899" s="83"/>
    </row>
    <row r="687900" spans="16:16" x14ac:dyDescent="0.3">
      <c r="P687900" s="83"/>
    </row>
    <row r="687901" spans="16:16" x14ac:dyDescent="0.3">
      <c r="P687901" s="83"/>
    </row>
    <row r="687902" spans="16:16" x14ac:dyDescent="0.3">
      <c r="P687902" s="83"/>
    </row>
    <row r="687903" spans="16:16" x14ac:dyDescent="0.3">
      <c r="P687903" s="83"/>
    </row>
    <row r="687904" spans="16:16" x14ac:dyDescent="0.3">
      <c r="P687904" s="83"/>
    </row>
    <row r="687905" spans="16:16" x14ac:dyDescent="0.3">
      <c r="P687905" s="83"/>
    </row>
    <row r="687906" spans="16:16" x14ac:dyDescent="0.3">
      <c r="P687906" s="83"/>
    </row>
    <row r="687907" spans="16:16" x14ac:dyDescent="0.3">
      <c r="P687907" s="83"/>
    </row>
    <row r="687908" spans="16:16" x14ac:dyDescent="0.3">
      <c r="P687908" s="83"/>
    </row>
    <row r="687909" spans="16:16" x14ac:dyDescent="0.3">
      <c r="P687909" s="83"/>
    </row>
    <row r="687910" spans="16:16" x14ac:dyDescent="0.3">
      <c r="P687910" s="83"/>
    </row>
    <row r="687911" spans="16:16" x14ac:dyDescent="0.3">
      <c r="P687911" s="83"/>
    </row>
    <row r="687912" spans="16:16" x14ac:dyDescent="0.3">
      <c r="P687912" s="83"/>
    </row>
    <row r="687913" spans="16:16" x14ac:dyDescent="0.3">
      <c r="P687913" s="83"/>
    </row>
    <row r="687914" spans="16:16" x14ac:dyDescent="0.3">
      <c r="P687914" s="83"/>
    </row>
    <row r="687915" spans="16:16" x14ac:dyDescent="0.3">
      <c r="P687915" s="83"/>
    </row>
    <row r="687916" spans="16:16" x14ac:dyDescent="0.3">
      <c r="P687916" s="83"/>
    </row>
    <row r="687917" spans="16:16" x14ac:dyDescent="0.3">
      <c r="P687917" s="83"/>
    </row>
    <row r="687918" spans="16:16" x14ac:dyDescent="0.3">
      <c r="P687918" s="83"/>
    </row>
    <row r="687919" spans="16:16" x14ac:dyDescent="0.3">
      <c r="P687919" s="83"/>
    </row>
    <row r="687920" spans="16:16" x14ac:dyDescent="0.3">
      <c r="P687920" s="83"/>
    </row>
    <row r="687921" spans="16:16" x14ac:dyDescent="0.3">
      <c r="P687921" s="83"/>
    </row>
    <row r="687922" spans="16:16" x14ac:dyDescent="0.3">
      <c r="P687922" s="83"/>
    </row>
    <row r="687923" spans="16:16" x14ac:dyDescent="0.3">
      <c r="P687923" s="83"/>
    </row>
    <row r="687924" spans="16:16" x14ac:dyDescent="0.3">
      <c r="P687924" s="83"/>
    </row>
    <row r="687925" spans="16:16" x14ac:dyDescent="0.3">
      <c r="P687925" s="83"/>
    </row>
    <row r="687926" spans="16:16" x14ac:dyDescent="0.3">
      <c r="P687926" s="83"/>
    </row>
    <row r="687927" spans="16:16" x14ac:dyDescent="0.3">
      <c r="P687927" s="83"/>
    </row>
    <row r="687928" spans="16:16" x14ac:dyDescent="0.3">
      <c r="P687928" s="83"/>
    </row>
    <row r="687929" spans="16:16" x14ac:dyDescent="0.3">
      <c r="P687929" s="83"/>
    </row>
    <row r="687930" spans="16:16" x14ac:dyDescent="0.3">
      <c r="P687930" s="83"/>
    </row>
    <row r="687931" spans="16:16" x14ac:dyDescent="0.3">
      <c r="P687931" s="83"/>
    </row>
    <row r="687932" spans="16:16" x14ac:dyDescent="0.3">
      <c r="P687932" s="83"/>
    </row>
    <row r="687933" spans="16:16" x14ac:dyDescent="0.3">
      <c r="P687933" s="83"/>
    </row>
    <row r="687934" spans="16:16" x14ac:dyDescent="0.3">
      <c r="P687934" s="83"/>
    </row>
    <row r="687935" spans="16:16" x14ac:dyDescent="0.3">
      <c r="P687935" s="83"/>
    </row>
    <row r="687936" spans="16:16" x14ac:dyDescent="0.3">
      <c r="P687936" s="83"/>
    </row>
    <row r="687937" spans="16:16" x14ac:dyDescent="0.3">
      <c r="P687937" s="83"/>
    </row>
    <row r="687938" spans="16:16" x14ac:dyDescent="0.3">
      <c r="P687938" s="83"/>
    </row>
    <row r="687939" spans="16:16" x14ac:dyDescent="0.3">
      <c r="P687939" s="83"/>
    </row>
    <row r="687940" spans="16:16" x14ac:dyDescent="0.3">
      <c r="P687940" s="83"/>
    </row>
    <row r="687941" spans="16:16" x14ac:dyDescent="0.3">
      <c r="P687941" s="83"/>
    </row>
    <row r="687942" spans="16:16" x14ac:dyDescent="0.3">
      <c r="P687942" s="83"/>
    </row>
    <row r="687943" spans="16:16" x14ac:dyDescent="0.3">
      <c r="P687943" s="83"/>
    </row>
    <row r="687944" spans="16:16" x14ac:dyDescent="0.3">
      <c r="P687944" s="83"/>
    </row>
    <row r="687945" spans="16:16" x14ac:dyDescent="0.3">
      <c r="P687945" s="83"/>
    </row>
    <row r="687946" spans="16:16" x14ac:dyDescent="0.3">
      <c r="P687946" s="83"/>
    </row>
    <row r="687947" spans="16:16" x14ac:dyDescent="0.3">
      <c r="P687947" s="83"/>
    </row>
    <row r="687948" spans="16:16" x14ac:dyDescent="0.3">
      <c r="P687948" s="83"/>
    </row>
    <row r="687949" spans="16:16" x14ac:dyDescent="0.3">
      <c r="P687949" s="83"/>
    </row>
    <row r="687950" spans="16:16" x14ac:dyDescent="0.3">
      <c r="P687950" s="83"/>
    </row>
    <row r="687951" spans="16:16" x14ac:dyDescent="0.3">
      <c r="P687951" s="83"/>
    </row>
    <row r="687952" spans="16:16" x14ac:dyDescent="0.3">
      <c r="P687952" s="83"/>
    </row>
    <row r="687953" spans="16:16" x14ac:dyDescent="0.3">
      <c r="P687953" s="83"/>
    </row>
    <row r="687954" spans="16:16" x14ac:dyDescent="0.3">
      <c r="P687954" s="83"/>
    </row>
    <row r="687955" spans="16:16" x14ac:dyDescent="0.3">
      <c r="P687955" s="83"/>
    </row>
    <row r="687956" spans="16:16" x14ac:dyDescent="0.3">
      <c r="P687956" s="83"/>
    </row>
    <row r="687957" spans="16:16" x14ac:dyDescent="0.3">
      <c r="P687957" s="83"/>
    </row>
    <row r="687958" spans="16:16" x14ac:dyDescent="0.3">
      <c r="P687958" s="83"/>
    </row>
    <row r="687959" spans="16:16" x14ac:dyDescent="0.3">
      <c r="P687959" s="83"/>
    </row>
    <row r="687960" spans="16:16" x14ac:dyDescent="0.3">
      <c r="P687960" s="83"/>
    </row>
    <row r="687961" spans="16:16" x14ac:dyDescent="0.3">
      <c r="P687961" s="83"/>
    </row>
    <row r="687962" spans="16:16" x14ac:dyDescent="0.3">
      <c r="P687962" s="83"/>
    </row>
    <row r="687963" spans="16:16" x14ac:dyDescent="0.3">
      <c r="P687963" s="83"/>
    </row>
    <row r="687964" spans="16:16" x14ac:dyDescent="0.3">
      <c r="P687964" s="83"/>
    </row>
    <row r="687965" spans="16:16" x14ac:dyDescent="0.3">
      <c r="P687965" s="83"/>
    </row>
    <row r="687966" spans="16:16" x14ac:dyDescent="0.3">
      <c r="P687966" s="83"/>
    </row>
    <row r="687967" spans="16:16" x14ac:dyDescent="0.3">
      <c r="P687967" s="83"/>
    </row>
    <row r="687968" spans="16:16" x14ac:dyDescent="0.3">
      <c r="P687968" s="83"/>
    </row>
    <row r="687969" spans="16:16" x14ac:dyDescent="0.3">
      <c r="P687969" s="83"/>
    </row>
    <row r="687970" spans="16:16" x14ac:dyDescent="0.3">
      <c r="P687970" s="83"/>
    </row>
    <row r="687971" spans="16:16" x14ac:dyDescent="0.3">
      <c r="P687971" s="83"/>
    </row>
    <row r="687972" spans="16:16" x14ac:dyDescent="0.3">
      <c r="P687972" s="83"/>
    </row>
    <row r="687973" spans="16:16" x14ac:dyDescent="0.3">
      <c r="P687973" s="83"/>
    </row>
    <row r="687974" spans="16:16" x14ac:dyDescent="0.3">
      <c r="P687974" s="83"/>
    </row>
    <row r="687975" spans="16:16" x14ac:dyDescent="0.3">
      <c r="P687975" s="83"/>
    </row>
    <row r="687976" spans="16:16" x14ac:dyDescent="0.3">
      <c r="P687976" s="83"/>
    </row>
    <row r="687977" spans="16:16" x14ac:dyDescent="0.3">
      <c r="P687977" s="83"/>
    </row>
    <row r="687978" spans="16:16" x14ac:dyDescent="0.3">
      <c r="P687978" s="83"/>
    </row>
    <row r="687979" spans="16:16" x14ac:dyDescent="0.3">
      <c r="P687979" s="83"/>
    </row>
    <row r="687980" spans="16:16" x14ac:dyDescent="0.3">
      <c r="P687980" s="83"/>
    </row>
    <row r="687981" spans="16:16" x14ac:dyDescent="0.3">
      <c r="P687981" s="83"/>
    </row>
    <row r="687982" spans="16:16" x14ac:dyDescent="0.3">
      <c r="P687982" s="83"/>
    </row>
    <row r="687983" spans="16:16" x14ac:dyDescent="0.3">
      <c r="P687983" s="83"/>
    </row>
    <row r="687984" spans="16:16" x14ac:dyDescent="0.3">
      <c r="P687984" s="83"/>
    </row>
    <row r="687985" spans="16:16" x14ac:dyDescent="0.3">
      <c r="P687985" s="83"/>
    </row>
    <row r="687986" spans="16:16" x14ac:dyDescent="0.3">
      <c r="P687986" s="83"/>
    </row>
    <row r="687987" spans="16:16" x14ac:dyDescent="0.3">
      <c r="P687987" s="83"/>
    </row>
    <row r="687988" spans="16:16" x14ac:dyDescent="0.3">
      <c r="P687988" s="83"/>
    </row>
    <row r="687989" spans="16:16" x14ac:dyDescent="0.3">
      <c r="P687989" s="83"/>
    </row>
    <row r="687990" spans="16:16" x14ac:dyDescent="0.3">
      <c r="P687990" s="83"/>
    </row>
    <row r="687991" spans="16:16" x14ac:dyDescent="0.3">
      <c r="P687991" s="83"/>
    </row>
    <row r="687992" spans="16:16" x14ac:dyDescent="0.3">
      <c r="P687992" s="83"/>
    </row>
    <row r="687993" spans="16:16" x14ac:dyDescent="0.3">
      <c r="P687993" s="83"/>
    </row>
    <row r="687994" spans="16:16" x14ac:dyDescent="0.3">
      <c r="P687994" s="83"/>
    </row>
    <row r="687995" spans="16:16" x14ac:dyDescent="0.3">
      <c r="P687995" s="83"/>
    </row>
    <row r="687996" spans="16:16" x14ac:dyDescent="0.3">
      <c r="P687996" s="83"/>
    </row>
    <row r="687997" spans="16:16" x14ac:dyDescent="0.3">
      <c r="P687997" s="83"/>
    </row>
    <row r="687998" spans="16:16" x14ac:dyDescent="0.3">
      <c r="P687998" s="83"/>
    </row>
    <row r="687999" spans="16:16" x14ac:dyDescent="0.3">
      <c r="P687999" s="83"/>
    </row>
    <row r="688000" spans="16:16" x14ac:dyDescent="0.3">
      <c r="P688000" s="83"/>
    </row>
    <row r="688001" spans="16:16" x14ac:dyDescent="0.3">
      <c r="P688001" s="83"/>
    </row>
    <row r="688002" spans="16:16" x14ac:dyDescent="0.3">
      <c r="P688002" s="83"/>
    </row>
    <row r="688003" spans="16:16" x14ac:dyDescent="0.3">
      <c r="P688003" s="83"/>
    </row>
    <row r="688004" spans="16:16" x14ac:dyDescent="0.3">
      <c r="P688004" s="83"/>
    </row>
    <row r="688005" spans="16:16" x14ac:dyDescent="0.3">
      <c r="P688005" s="83"/>
    </row>
    <row r="688006" spans="16:16" x14ac:dyDescent="0.3">
      <c r="P688006" s="83"/>
    </row>
    <row r="688007" spans="16:16" x14ac:dyDescent="0.3">
      <c r="P688007" s="83"/>
    </row>
    <row r="688008" spans="16:16" x14ac:dyDescent="0.3">
      <c r="P688008" s="83"/>
    </row>
    <row r="688009" spans="16:16" x14ac:dyDescent="0.3">
      <c r="P688009" s="83"/>
    </row>
    <row r="688010" spans="16:16" x14ac:dyDescent="0.3">
      <c r="P688010" s="83"/>
    </row>
    <row r="688011" spans="16:16" x14ac:dyDescent="0.3">
      <c r="P688011" s="83"/>
    </row>
    <row r="688012" spans="16:16" x14ac:dyDescent="0.3">
      <c r="P688012" s="83"/>
    </row>
    <row r="688013" spans="16:16" x14ac:dyDescent="0.3">
      <c r="P688013" s="83"/>
    </row>
    <row r="688014" spans="16:16" x14ac:dyDescent="0.3">
      <c r="P688014" s="83"/>
    </row>
    <row r="688015" spans="16:16" x14ac:dyDescent="0.3">
      <c r="P688015" s="83"/>
    </row>
    <row r="688016" spans="16:16" x14ac:dyDescent="0.3">
      <c r="P688016" s="83"/>
    </row>
    <row r="688017" spans="16:16" x14ac:dyDescent="0.3">
      <c r="P688017" s="83"/>
    </row>
    <row r="688018" spans="16:16" x14ac:dyDescent="0.3">
      <c r="P688018" s="83"/>
    </row>
    <row r="688019" spans="16:16" x14ac:dyDescent="0.3">
      <c r="P688019" s="83"/>
    </row>
    <row r="688020" spans="16:16" x14ac:dyDescent="0.3">
      <c r="P688020" s="83"/>
    </row>
    <row r="688021" spans="16:16" x14ac:dyDescent="0.3">
      <c r="P688021" s="83"/>
    </row>
    <row r="688022" spans="16:16" x14ac:dyDescent="0.3">
      <c r="P688022" s="83"/>
    </row>
    <row r="688023" spans="16:16" x14ac:dyDescent="0.3">
      <c r="P688023" s="83"/>
    </row>
    <row r="688024" spans="16:16" x14ac:dyDescent="0.3">
      <c r="P688024" s="83"/>
    </row>
    <row r="688025" spans="16:16" x14ac:dyDescent="0.3">
      <c r="P688025" s="83"/>
    </row>
    <row r="688026" spans="16:16" x14ac:dyDescent="0.3">
      <c r="P688026" s="83"/>
    </row>
    <row r="688027" spans="16:16" x14ac:dyDescent="0.3">
      <c r="P688027" s="83"/>
    </row>
    <row r="688028" spans="16:16" x14ac:dyDescent="0.3">
      <c r="P688028" s="83"/>
    </row>
    <row r="688029" spans="16:16" x14ac:dyDescent="0.3">
      <c r="P688029" s="83"/>
    </row>
    <row r="688030" spans="16:16" x14ac:dyDescent="0.3">
      <c r="P688030" s="83"/>
    </row>
    <row r="688031" spans="16:16" x14ac:dyDescent="0.3">
      <c r="P688031" s="83"/>
    </row>
    <row r="688032" spans="16:16" x14ac:dyDescent="0.3">
      <c r="P688032" s="83"/>
    </row>
    <row r="688033" spans="16:16" x14ac:dyDescent="0.3">
      <c r="P688033" s="83"/>
    </row>
    <row r="688034" spans="16:16" x14ac:dyDescent="0.3">
      <c r="P688034" s="83"/>
    </row>
    <row r="688035" spans="16:16" x14ac:dyDescent="0.3">
      <c r="P688035" s="83"/>
    </row>
    <row r="688036" spans="16:16" x14ac:dyDescent="0.3">
      <c r="P688036" s="83"/>
    </row>
    <row r="688037" spans="16:16" x14ac:dyDescent="0.3">
      <c r="P688037" s="83"/>
    </row>
    <row r="688038" spans="16:16" x14ac:dyDescent="0.3">
      <c r="P688038" s="83"/>
    </row>
    <row r="688039" spans="16:16" x14ac:dyDescent="0.3">
      <c r="P688039" s="83"/>
    </row>
    <row r="688040" spans="16:16" x14ac:dyDescent="0.3">
      <c r="P688040" s="83"/>
    </row>
    <row r="688041" spans="16:16" x14ac:dyDescent="0.3">
      <c r="P688041" s="83"/>
    </row>
    <row r="688042" spans="16:16" x14ac:dyDescent="0.3">
      <c r="P688042" s="83"/>
    </row>
    <row r="688043" spans="16:16" x14ac:dyDescent="0.3">
      <c r="P688043" s="83"/>
    </row>
    <row r="688044" spans="16:16" x14ac:dyDescent="0.3">
      <c r="P688044" s="83"/>
    </row>
    <row r="688045" spans="16:16" x14ac:dyDescent="0.3">
      <c r="P688045" s="83"/>
    </row>
    <row r="688046" spans="16:16" x14ac:dyDescent="0.3">
      <c r="P688046" s="83"/>
    </row>
    <row r="688047" spans="16:16" x14ac:dyDescent="0.3">
      <c r="P688047" s="83"/>
    </row>
    <row r="688048" spans="16:16" x14ac:dyDescent="0.3">
      <c r="P688048" s="83"/>
    </row>
    <row r="688049" spans="16:16" x14ac:dyDescent="0.3">
      <c r="P688049" s="83"/>
    </row>
    <row r="688050" spans="16:16" x14ac:dyDescent="0.3">
      <c r="P688050" s="83"/>
    </row>
    <row r="688051" spans="16:16" x14ac:dyDescent="0.3">
      <c r="P688051" s="83"/>
    </row>
    <row r="688052" spans="16:16" x14ac:dyDescent="0.3">
      <c r="P688052" s="83"/>
    </row>
    <row r="688053" spans="16:16" x14ac:dyDescent="0.3">
      <c r="P688053" s="83"/>
    </row>
    <row r="688054" spans="16:16" x14ac:dyDescent="0.3">
      <c r="P688054" s="83"/>
    </row>
    <row r="688055" spans="16:16" x14ac:dyDescent="0.3">
      <c r="P688055" s="83"/>
    </row>
    <row r="688056" spans="16:16" x14ac:dyDescent="0.3">
      <c r="P688056" s="83"/>
    </row>
    <row r="688057" spans="16:16" x14ac:dyDescent="0.3">
      <c r="P688057" s="83"/>
    </row>
    <row r="688058" spans="16:16" x14ac:dyDescent="0.3">
      <c r="P688058" s="83"/>
    </row>
    <row r="688059" spans="16:16" x14ac:dyDescent="0.3">
      <c r="P688059" s="83"/>
    </row>
    <row r="688060" spans="16:16" x14ac:dyDescent="0.3">
      <c r="P688060" s="83"/>
    </row>
    <row r="688061" spans="16:16" x14ac:dyDescent="0.3">
      <c r="P688061" s="83"/>
    </row>
    <row r="688062" spans="16:16" x14ac:dyDescent="0.3">
      <c r="P688062" s="83"/>
    </row>
    <row r="688063" spans="16:16" x14ac:dyDescent="0.3">
      <c r="P688063" s="83"/>
    </row>
    <row r="688064" spans="16:16" x14ac:dyDescent="0.3">
      <c r="P688064" s="83"/>
    </row>
    <row r="688065" spans="16:16" x14ac:dyDescent="0.3">
      <c r="P688065" s="83"/>
    </row>
    <row r="688066" spans="16:16" x14ac:dyDescent="0.3">
      <c r="P688066" s="83"/>
    </row>
    <row r="688067" spans="16:16" x14ac:dyDescent="0.3">
      <c r="P688067" s="83"/>
    </row>
    <row r="688068" spans="16:16" x14ac:dyDescent="0.3">
      <c r="P688068" s="83"/>
    </row>
    <row r="688069" spans="16:16" x14ac:dyDescent="0.3">
      <c r="P688069" s="83"/>
    </row>
    <row r="688070" spans="16:16" x14ac:dyDescent="0.3">
      <c r="P688070" s="83"/>
    </row>
    <row r="688071" spans="16:16" x14ac:dyDescent="0.3">
      <c r="P688071" s="83"/>
    </row>
    <row r="688072" spans="16:16" x14ac:dyDescent="0.3">
      <c r="P688072" s="83"/>
    </row>
    <row r="688073" spans="16:16" x14ac:dyDescent="0.3">
      <c r="P688073" s="83"/>
    </row>
    <row r="688074" spans="16:16" x14ac:dyDescent="0.3">
      <c r="P688074" s="83"/>
    </row>
    <row r="688075" spans="16:16" x14ac:dyDescent="0.3">
      <c r="P688075" s="83"/>
    </row>
    <row r="688076" spans="16:16" x14ac:dyDescent="0.3">
      <c r="P688076" s="83"/>
    </row>
    <row r="688077" spans="16:16" x14ac:dyDescent="0.3">
      <c r="P688077" s="83"/>
    </row>
    <row r="688078" spans="16:16" x14ac:dyDescent="0.3">
      <c r="P688078" s="83"/>
    </row>
    <row r="688079" spans="16:16" x14ac:dyDescent="0.3">
      <c r="P688079" s="83"/>
    </row>
    <row r="688080" spans="16:16" x14ac:dyDescent="0.3">
      <c r="P688080" s="83"/>
    </row>
    <row r="688081" spans="16:16" x14ac:dyDescent="0.3">
      <c r="P688081" s="83"/>
    </row>
    <row r="688082" spans="16:16" x14ac:dyDescent="0.3">
      <c r="P688082" s="83"/>
    </row>
    <row r="688083" spans="16:16" x14ac:dyDescent="0.3">
      <c r="P688083" s="83"/>
    </row>
    <row r="688084" spans="16:16" x14ac:dyDescent="0.3">
      <c r="P688084" s="83"/>
    </row>
    <row r="688085" spans="16:16" x14ac:dyDescent="0.3">
      <c r="P688085" s="83"/>
    </row>
    <row r="688086" spans="16:16" x14ac:dyDescent="0.3">
      <c r="P688086" s="83"/>
    </row>
    <row r="688087" spans="16:16" x14ac:dyDescent="0.3">
      <c r="P688087" s="83"/>
    </row>
    <row r="688088" spans="16:16" x14ac:dyDescent="0.3">
      <c r="P688088" s="83"/>
    </row>
    <row r="688089" spans="16:16" x14ac:dyDescent="0.3">
      <c r="P688089" s="83"/>
    </row>
    <row r="688090" spans="16:16" x14ac:dyDescent="0.3">
      <c r="P688090" s="83"/>
    </row>
    <row r="688091" spans="16:16" x14ac:dyDescent="0.3">
      <c r="P688091" s="83"/>
    </row>
    <row r="688092" spans="16:16" x14ac:dyDescent="0.3">
      <c r="P688092" s="83"/>
    </row>
    <row r="688093" spans="16:16" x14ac:dyDescent="0.3">
      <c r="P688093" s="83"/>
    </row>
    <row r="688094" spans="16:16" x14ac:dyDescent="0.3">
      <c r="P688094" s="83"/>
    </row>
    <row r="688095" spans="16:16" x14ac:dyDescent="0.3">
      <c r="P688095" s="83"/>
    </row>
    <row r="688096" spans="16:16" x14ac:dyDescent="0.3">
      <c r="P688096" s="83"/>
    </row>
    <row r="688097" spans="16:16" x14ac:dyDescent="0.3">
      <c r="P688097" s="83"/>
    </row>
    <row r="688098" spans="16:16" x14ac:dyDescent="0.3">
      <c r="P688098" s="83"/>
    </row>
    <row r="688099" spans="16:16" x14ac:dyDescent="0.3">
      <c r="P688099" s="83"/>
    </row>
    <row r="688100" spans="16:16" x14ac:dyDescent="0.3">
      <c r="P688100" s="83"/>
    </row>
    <row r="688101" spans="16:16" x14ac:dyDescent="0.3">
      <c r="P688101" s="83"/>
    </row>
    <row r="688102" spans="16:16" x14ac:dyDescent="0.3">
      <c r="P688102" s="83"/>
    </row>
    <row r="688103" spans="16:16" x14ac:dyDescent="0.3">
      <c r="P688103" s="83"/>
    </row>
    <row r="688104" spans="16:16" x14ac:dyDescent="0.3">
      <c r="P688104" s="83"/>
    </row>
    <row r="688105" spans="16:16" x14ac:dyDescent="0.3">
      <c r="P688105" s="83"/>
    </row>
    <row r="688106" spans="16:16" x14ac:dyDescent="0.3">
      <c r="P688106" s="83"/>
    </row>
    <row r="688107" spans="16:16" x14ac:dyDescent="0.3">
      <c r="P688107" s="83"/>
    </row>
    <row r="688108" spans="16:16" x14ac:dyDescent="0.3">
      <c r="P688108" s="83"/>
    </row>
    <row r="688109" spans="16:16" x14ac:dyDescent="0.3">
      <c r="P688109" s="83"/>
    </row>
    <row r="688110" spans="16:16" x14ac:dyDescent="0.3">
      <c r="P688110" s="83"/>
    </row>
    <row r="688111" spans="16:16" x14ac:dyDescent="0.3">
      <c r="P688111" s="83"/>
    </row>
    <row r="688112" spans="16:16" x14ac:dyDescent="0.3">
      <c r="P688112" s="83"/>
    </row>
    <row r="688113" spans="16:16" x14ac:dyDescent="0.3">
      <c r="P688113" s="83"/>
    </row>
    <row r="688114" spans="16:16" x14ac:dyDescent="0.3">
      <c r="P688114" s="83"/>
    </row>
    <row r="688115" spans="16:16" x14ac:dyDescent="0.3">
      <c r="P688115" s="83"/>
    </row>
    <row r="688116" spans="16:16" x14ac:dyDescent="0.3">
      <c r="P688116" s="83"/>
    </row>
    <row r="688117" spans="16:16" x14ac:dyDescent="0.3">
      <c r="P688117" s="83"/>
    </row>
    <row r="688118" spans="16:16" x14ac:dyDescent="0.3">
      <c r="P688118" s="83"/>
    </row>
    <row r="688119" spans="16:16" x14ac:dyDescent="0.3">
      <c r="P688119" s="83"/>
    </row>
    <row r="688120" spans="16:16" x14ac:dyDescent="0.3">
      <c r="P688120" s="83"/>
    </row>
    <row r="688121" spans="16:16" x14ac:dyDescent="0.3">
      <c r="P688121" s="83"/>
    </row>
    <row r="688122" spans="16:16" x14ac:dyDescent="0.3">
      <c r="P688122" s="83"/>
    </row>
    <row r="688123" spans="16:16" x14ac:dyDescent="0.3">
      <c r="P688123" s="83"/>
    </row>
    <row r="688124" spans="16:16" x14ac:dyDescent="0.3">
      <c r="P688124" s="83"/>
    </row>
    <row r="688125" spans="16:16" x14ac:dyDescent="0.3">
      <c r="P688125" s="83"/>
    </row>
    <row r="688126" spans="16:16" x14ac:dyDescent="0.3">
      <c r="P688126" s="83"/>
    </row>
    <row r="688127" spans="16:16" x14ac:dyDescent="0.3">
      <c r="P688127" s="83"/>
    </row>
    <row r="688128" spans="16:16" x14ac:dyDescent="0.3">
      <c r="P688128" s="83"/>
    </row>
    <row r="688129" spans="16:16" x14ac:dyDescent="0.3">
      <c r="P688129" s="83"/>
    </row>
    <row r="688130" spans="16:16" x14ac:dyDescent="0.3">
      <c r="P688130" s="83"/>
    </row>
    <row r="688131" spans="16:16" x14ac:dyDescent="0.3">
      <c r="P688131" s="83"/>
    </row>
    <row r="688132" spans="16:16" x14ac:dyDescent="0.3">
      <c r="P688132" s="83"/>
    </row>
    <row r="688133" spans="16:16" x14ac:dyDescent="0.3">
      <c r="P688133" s="83"/>
    </row>
    <row r="688134" spans="16:16" x14ac:dyDescent="0.3">
      <c r="P688134" s="83"/>
    </row>
    <row r="688135" spans="16:16" x14ac:dyDescent="0.3">
      <c r="P688135" s="83"/>
    </row>
    <row r="688136" spans="16:16" x14ac:dyDescent="0.3">
      <c r="P688136" s="83"/>
    </row>
    <row r="688137" spans="16:16" x14ac:dyDescent="0.3">
      <c r="P688137" s="83"/>
    </row>
    <row r="688138" spans="16:16" x14ac:dyDescent="0.3">
      <c r="P688138" s="83"/>
    </row>
    <row r="688139" spans="16:16" x14ac:dyDescent="0.3">
      <c r="P688139" s="83"/>
    </row>
    <row r="688140" spans="16:16" x14ac:dyDescent="0.3">
      <c r="P688140" s="83"/>
    </row>
    <row r="688141" spans="16:16" x14ac:dyDescent="0.3">
      <c r="P688141" s="83"/>
    </row>
    <row r="688142" spans="16:16" x14ac:dyDescent="0.3">
      <c r="P688142" s="83"/>
    </row>
    <row r="688143" spans="16:16" x14ac:dyDescent="0.3">
      <c r="P688143" s="83"/>
    </row>
    <row r="688144" spans="16:16" x14ac:dyDescent="0.3">
      <c r="P688144" s="83"/>
    </row>
    <row r="688145" spans="16:16" x14ac:dyDescent="0.3">
      <c r="P688145" s="83"/>
    </row>
    <row r="688146" spans="16:16" x14ac:dyDescent="0.3">
      <c r="P688146" s="83"/>
    </row>
    <row r="688147" spans="16:16" x14ac:dyDescent="0.3">
      <c r="P688147" s="83"/>
    </row>
    <row r="688148" spans="16:16" x14ac:dyDescent="0.3">
      <c r="P688148" s="83"/>
    </row>
    <row r="688149" spans="16:16" x14ac:dyDescent="0.3">
      <c r="P688149" s="83"/>
    </row>
    <row r="688150" spans="16:16" x14ac:dyDescent="0.3">
      <c r="P688150" s="83"/>
    </row>
    <row r="688151" spans="16:16" x14ac:dyDescent="0.3">
      <c r="P688151" s="83"/>
    </row>
    <row r="688152" spans="16:16" x14ac:dyDescent="0.3">
      <c r="P688152" s="83"/>
    </row>
    <row r="688153" spans="16:16" x14ac:dyDescent="0.3">
      <c r="P688153" s="83"/>
    </row>
    <row r="688154" spans="16:16" x14ac:dyDescent="0.3">
      <c r="P688154" s="83"/>
    </row>
    <row r="688155" spans="16:16" x14ac:dyDescent="0.3">
      <c r="P688155" s="83"/>
    </row>
    <row r="688156" spans="16:16" x14ac:dyDescent="0.3">
      <c r="P688156" s="83"/>
    </row>
    <row r="688157" spans="16:16" x14ac:dyDescent="0.3">
      <c r="P688157" s="83"/>
    </row>
    <row r="688158" spans="16:16" x14ac:dyDescent="0.3">
      <c r="P688158" s="83"/>
    </row>
    <row r="688159" spans="16:16" x14ac:dyDescent="0.3">
      <c r="P688159" s="83"/>
    </row>
    <row r="688160" spans="16:16" x14ac:dyDescent="0.3">
      <c r="P688160" s="83"/>
    </row>
    <row r="688161" spans="16:16" x14ac:dyDescent="0.3">
      <c r="P688161" s="83"/>
    </row>
    <row r="688162" spans="16:16" x14ac:dyDescent="0.3">
      <c r="P688162" s="83"/>
    </row>
    <row r="688163" spans="16:16" x14ac:dyDescent="0.3">
      <c r="P688163" s="83"/>
    </row>
    <row r="688164" spans="16:16" x14ac:dyDescent="0.3">
      <c r="P688164" s="83"/>
    </row>
    <row r="688165" spans="16:16" x14ac:dyDescent="0.3">
      <c r="P688165" s="83"/>
    </row>
    <row r="688166" spans="16:16" x14ac:dyDescent="0.3">
      <c r="P688166" s="83"/>
    </row>
    <row r="688167" spans="16:16" x14ac:dyDescent="0.3">
      <c r="P688167" s="83"/>
    </row>
    <row r="688168" spans="16:16" x14ac:dyDescent="0.3">
      <c r="P688168" s="83"/>
    </row>
    <row r="688169" spans="16:16" x14ac:dyDescent="0.3">
      <c r="P688169" s="83"/>
    </row>
    <row r="688170" spans="16:16" x14ac:dyDescent="0.3">
      <c r="P688170" s="83"/>
    </row>
    <row r="688171" spans="16:16" x14ac:dyDescent="0.3">
      <c r="P688171" s="83"/>
    </row>
    <row r="688172" spans="16:16" x14ac:dyDescent="0.3">
      <c r="P688172" s="83"/>
    </row>
    <row r="688173" spans="16:16" x14ac:dyDescent="0.3">
      <c r="P688173" s="83"/>
    </row>
    <row r="688174" spans="16:16" x14ac:dyDescent="0.3">
      <c r="P688174" s="83"/>
    </row>
    <row r="688175" spans="16:16" x14ac:dyDescent="0.3">
      <c r="P688175" s="83"/>
    </row>
    <row r="688176" spans="16:16" x14ac:dyDescent="0.3">
      <c r="P688176" s="83"/>
    </row>
    <row r="688177" spans="16:16" x14ac:dyDescent="0.3">
      <c r="P688177" s="83"/>
    </row>
    <row r="688178" spans="16:16" x14ac:dyDescent="0.3">
      <c r="P688178" s="83"/>
    </row>
    <row r="688179" spans="16:16" x14ac:dyDescent="0.3">
      <c r="P688179" s="83"/>
    </row>
    <row r="688180" spans="16:16" x14ac:dyDescent="0.3">
      <c r="P688180" s="83"/>
    </row>
    <row r="688181" spans="16:16" x14ac:dyDescent="0.3">
      <c r="P688181" s="83"/>
    </row>
    <row r="688182" spans="16:16" x14ac:dyDescent="0.3">
      <c r="P688182" s="83"/>
    </row>
    <row r="688183" spans="16:16" x14ac:dyDescent="0.3">
      <c r="P688183" s="83"/>
    </row>
    <row r="688184" spans="16:16" x14ac:dyDescent="0.3">
      <c r="P688184" s="83"/>
    </row>
    <row r="688185" spans="16:16" x14ac:dyDescent="0.3">
      <c r="P688185" s="83"/>
    </row>
    <row r="688186" spans="16:16" x14ac:dyDescent="0.3">
      <c r="P688186" s="83"/>
    </row>
    <row r="688187" spans="16:16" x14ac:dyDescent="0.3">
      <c r="P688187" s="83"/>
    </row>
    <row r="688188" spans="16:16" x14ac:dyDescent="0.3">
      <c r="P688188" s="83"/>
    </row>
    <row r="688189" spans="16:16" x14ac:dyDescent="0.3">
      <c r="P688189" s="83"/>
    </row>
    <row r="688190" spans="16:16" x14ac:dyDescent="0.3">
      <c r="P688190" s="83"/>
    </row>
    <row r="688191" spans="16:16" x14ac:dyDescent="0.3">
      <c r="P688191" s="83"/>
    </row>
    <row r="688192" spans="16:16" x14ac:dyDescent="0.3">
      <c r="P688192" s="83"/>
    </row>
    <row r="688193" spans="16:16" x14ac:dyDescent="0.3">
      <c r="P688193" s="83"/>
    </row>
    <row r="688194" spans="16:16" x14ac:dyDescent="0.3">
      <c r="P688194" s="83"/>
    </row>
    <row r="688195" spans="16:16" x14ac:dyDescent="0.3">
      <c r="P688195" s="83"/>
    </row>
    <row r="688196" spans="16:16" x14ac:dyDescent="0.3">
      <c r="P688196" s="83"/>
    </row>
    <row r="688197" spans="16:16" x14ac:dyDescent="0.3">
      <c r="P688197" s="83"/>
    </row>
    <row r="688198" spans="16:16" x14ac:dyDescent="0.3">
      <c r="P688198" s="83"/>
    </row>
    <row r="688199" spans="16:16" x14ac:dyDescent="0.3">
      <c r="P688199" s="83"/>
    </row>
    <row r="688200" spans="16:16" x14ac:dyDescent="0.3">
      <c r="P688200" s="83"/>
    </row>
    <row r="688201" spans="16:16" x14ac:dyDescent="0.3">
      <c r="P688201" s="83"/>
    </row>
    <row r="688202" spans="16:16" x14ac:dyDescent="0.3">
      <c r="P688202" s="83"/>
    </row>
    <row r="688203" spans="16:16" x14ac:dyDescent="0.3">
      <c r="P688203" s="83"/>
    </row>
    <row r="688204" spans="16:16" x14ac:dyDescent="0.3">
      <c r="P688204" s="83"/>
    </row>
    <row r="688205" spans="16:16" x14ac:dyDescent="0.3">
      <c r="P688205" s="83"/>
    </row>
    <row r="688206" spans="16:16" x14ac:dyDescent="0.3">
      <c r="P688206" s="83"/>
    </row>
    <row r="688207" spans="16:16" x14ac:dyDescent="0.3">
      <c r="P688207" s="83"/>
    </row>
    <row r="688208" spans="16:16" x14ac:dyDescent="0.3">
      <c r="P688208" s="83"/>
    </row>
    <row r="688209" spans="16:16" x14ac:dyDescent="0.3">
      <c r="P688209" s="83"/>
    </row>
    <row r="688210" spans="16:16" x14ac:dyDescent="0.3">
      <c r="P688210" s="83"/>
    </row>
    <row r="688211" spans="16:16" x14ac:dyDescent="0.3">
      <c r="P688211" s="83"/>
    </row>
    <row r="688212" spans="16:16" x14ac:dyDescent="0.3">
      <c r="P688212" s="83"/>
    </row>
    <row r="688213" spans="16:16" x14ac:dyDescent="0.3">
      <c r="P688213" s="83"/>
    </row>
    <row r="688214" spans="16:16" x14ac:dyDescent="0.3">
      <c r="P688214" s="83"/>
    </row>
    <row r="688215" spans="16:16" x14ac:dyDescent="0.3">
      <c r="P688215" s="83"/>
    </row>
    <row r="688216" spans="16:16" x14ac:dyDescent="0.3">
      <c r="P688216" s="83"/>
    </row>
    <row r="688217" spans="16:16" x14ac:dyDescent="0.3">
      <c r="P688217" s="83"/>
    </row>
    <row r="688218" spans="16:16" x14ac:dyDescent="0.3">
      <c r="P688218" s="83"/>
    </row>
    <row r="688219" spans="16:16" x14ac:dyDescent="0.3">
      <c r="P688219" s="83"/>
    </row>
    <row r="688220" spans="16:16" x14ac:dyDescent="0.3">
      <c r="P688220" s="83"/>
    </row>
    <row r="688221" spans="16:16" x14ac:dyDescent="0.3">
      <c r="P688221" s="83"/>
    </row>
    <row r="688222" spans="16:16" x14ac:dyDescent="0.3">
      <c r="P688222" s="83"/>
    </row>
    <row r="688223" spans="16:16" x14ac:dyDescent="0.3">
      <c r="P688223" s="83"/>
    </row>
    <row r="688224" spans="16:16" x14ac:dyDescent="0.3">
      <c r="P688224" s="83"/>
    </row>
    <row r="688225" spans="16:16" x14ac:dyDescent="0.3">
      <c r="P688225" s="83"/>
    </row>
    <row r="688226" spans="16:16" x14ac:dyDescent="0.3">
      <c r="P688226" s="83"/>
    </row>
    <row r="688227" spans="16:16" x14ac:dyDescent="0.3">
      <c r="P688227" s="83"/>
    </row>
    <row r="688228" spans="16:16" x14ac:dyDescent="0.3">
      <c r="P688228" s="83"/>
    </row>
    <row r="688229" spans="16:16" x14ac:dyDescent="0.3">
      <c r="P688229" s="83"/>
    </row>
    <row r="688230" spans="16:16" x14ac:dyDescent="0.3">
      <c r="P688230" s="83"/>
    </row>
    <row r="688231" spans="16:16" x14ac:dyDescent="0.3">
      <c r="P688231" s="83"/>
    </row>
    <row r="688232" spans="16:16" x14ac:dyDescent="0.3">
      <c r="P688232" s="83"/>
    </row>
    <row r="688233" spans="16:16" x14ac:dyDescent="0.3">
      <c r="P688233" s="83"/>
    </row>
    <row r="688234" spans="16:16" x14ac:dyDescent="0.3">
      <c r="P688234" s="83"/>
    </row>
    <row r="688235" spans="16:16" x14ac:dyDescent="0.3">
      <c r="P688235" s="83"/>
    </row>
    <row r="688236" spans="16:16" x14ac:dyDescent="0.3">
      <c r="P688236" s="83"/>
    </row>
    <row r="688237" spans="16:16" x14ac:dyDescent="0.3">
      <c r="P688237" s="83"/>
    </row>
    <row r="688238" spans="16:16" x14ac:dyDescent="0.3">
      <c r="P688238" s="83"/>
    </row>
    <row r="688239" spans="16:16" x14ac:dyDescent="0.3">
      <c r="P688239" s="83"/>
    </row>
    <row r="688240" spans="16:16" x14ac:dyDescent="0.3">
      <c r="P688240" s="83"/>
    </row>
    <row r="688241" spans="16:16" x14ac:dyDescent="0.3">
      <c r="P688241" s="83"/>
    </row>
    <row r="688242" spans="16:16" x14ac:dyDescent="0.3">
      <c r="P688242" s="83"/>
    </row>
    <row r="688243" spans="16:16" x14ac:dyDescent="0.3">
      <c r="P688243" s="83"/>
    </row>
    <row r="688244" spans="16:16" x14ac:dyDescent="0.3">
      <c r="P688244" s="83"/>
    </row>
    <row r="688245" spans="16:16" x14ac:dyDescent="0.3">
      <c r="P688245" s="83"/>
    </row>
    <row r="688246" spans="16:16" x14ac:dyDescent="0.3">
      <c r="P688246" s="83"/>
    </row>
    <row r="688247" spans="16:16" x14ac:dyDescent="0.3">
      <c r="P688247" s="83"/>
    </row>
    <row r="688248" spans="16:16" x14ac:dyDescent="0.3">
      <c r="P688248" s="83"/>
    </row>
    <row r="688249" spans="16:16" x14ac:dyDescent="0.3">
      <c r="P688249" s="83"/>
    </row>
    <row r="688250" spans="16:16" x14ac:dyDescent="0.3">
      <c r="P688250" s="83"/>
    </row>
    <row r="688251" spans="16:16" x14ac:dyDescent="0.3">
      <c r="P688251" s="83"/>
    </row>
    <row r="688252" spans="16:16" x14ac:dyDescent="0.3">
      <c r="P688252" s="83"/>
    </row>
    <row r="688253" spans="16:16" x14ac:dyDescent="0.3">
      <c r="P688253" s="83"/>
    </row>
    <row r="688254" spans="16:16" x14ac:dyDescent="0.3">
      <c r="P688254" s="83"/>
    </row>
    <row r="688255" spans="16:16" x14ac:dyDescent="0.3">
      <c r="P688255" s="83"/>
    </row>
    <row r="688256" spans="16:16" x14ac:dyDescent="0.3">
      <c r="P688256" s="83"/>
    </row>
    <row r="688257" spans="16:16" x14ac:dyDescent="0.3">
      <c r="P688257" s="83"/>
    </row>
    <row r="688258" spans="16:16" x14ac:dyDescent="0.3">
      <c r="P688258" s="83"/>
    </row>
    <row r="688259" spans="16:16" x14ac:dyDescent="0.3">
      <c r="P688259" s="83"/>
    </row>
    <row r="688260" spans="16:16" x14ac:dyDescent="0.3">
      <c r="P688260" s="83"/>
    </row>
    <row r="688261" spans="16:16" x14ac:dyDescent="0.3">
      <c r="P688261" s="83"/>
    </row>
    <row r="688262" spans="16:16" x14ac:dyDescent="0.3">
      <c r="P688262" s="83"/>
    </row>
    <row r="688263" spans="16:16" x14ac:dyDescent="0.3">
      <c r="P688263" s="83"/>
    </row>
    <row r="688264" spans="16:16" x14ac:dyDescent="0.3">
      <c r="P688264" s="83"/>
    </row>
    <row r="688265" spans="16:16" x14ac:dyDescent="0.3">
      <c r="P688265" s="83"/>
    </row>
    <row r="688266" spans="16:16" x14ac:dyDescent="0.3">
      <c r="P688266" s="83"/>
    </row>
    <row r="688267" spans="16:16" x14ac:dyDescent="0.3">
      <c r="P688267" s="83"/>
    </row>
    <row r="688268" spans="16:16" x14ac:dyDescent="0.3">
      <c r="P688268" s="83"/>
    </row>
    <row r="688269" spans="16:16" x14ac:dyDescent="0.3">
      <c r="P688269" s="83"/>
    </row>
    <row r="688270" spans="16:16" x14ac:dyDescent="0.3">
      <c r="P688270" s="83"/>
    </row>
    <row r="688271" spans="16:16" x14ac:dyDescent="0.3">
      <c r="P688271" s="83"/>
    </row>
    <row r="688272" spans="16:16" x14ac:dyDescent="0.3">
      <c r="P688272" s="83"/>
    </row>
    <row r="688273" spans="16:16" x14ac:dyDescent="0.3">
      <c r="P688273" s="83"/>
    </row>
    <row r="688274" spans="16:16" x14ac:dyDescent="0.3">
      <c r="P688274" s="83"/>
    </row>
    <row r="688275" spans="16:16" x14ac:dyDescent="0.3">
      <c r="P688275" s="83"/>
    </row>
    <row r="688276" spans="16:16" x14ac:dyDescent="0.3">
      <c r="P688276" s="83"/>
    </row>
    <row r="688277" spans="16:16" x14ac:dyDescent="0.3">
      <c r="P688277" s="83"/>
    </row>
    <row r="688278" spans="16:16" x14ac:dyDescent="0.3">
      <c r="P688278" s="83"/>
    </row>
    <row r="688279" spans="16:16" x14ac:dyDescent="0.3">
      <c r="P688279" s="83"/>
    </row>
    <row r="688280" spans="16:16" x14ac:dyDescent="0.3">
      <c r="P688280" s="83"/>
    </row>
    <row r="688281" spans="16:16" x14ac:dyDescent="0.3">
      <c r="P688281" s="83"/>
    </row>
    <row r="688282" spans="16:16" x14ac:dyDescent="0.3">
      <c r="P688282" s="83"/>
    </row>
    <row r="688283" spans="16:16" x14ac:dyDescent="0.3">
      <c r="P688283" s="83"/>
    </row>
    <row r="688284" spans="16:16" x14ac:dyDescent="0.3">
      <c r="P688284" s="83"/>
    </row>
    <row r="688285" spans="16:16" x14ac:dyDescent="0.3">
      <c r="P688285" s="83"/>
    </row>
    <row r="688286" spans="16:16" x14ac:dyDescent="0.3">
      <c r="P688286" s="83"/>
    </row>
    <row r="688287" spans="16:16" x14ac:dyDescent="0.3">
      <c r="P688287" s="83"/>
    </row>
    <row r="688288" spans="16:16" x14ac:dyDescent="0.3">
      <c r="P688288" s="83"/>
    </row>
    <row r="688289" spans="16:16" x14ac:dyDescent="0.3">
      <c r="P688289" s="83"/>
    </row>
    <row r="688290" spans="16:16" x14ac:dyDescent="0.3">
      <c r="P688290" s="83"/>
    </row>
    <row r="688291" spans="16:16" x14ac:dyDescent="0.3">
      <c r="P688291" s="83"/>
    </row>
    <row r="688292" spans="16:16" x14ac:dyDescent="0.3">
      <c r="P688292" s="83"/>
    </row>
    <row r="688293" spans="16:16" x14ac:dyDescent="0.3">
      <c r="P688293" s="83"/>
    </row>
    <row r="688294" spans="16:16" x14ac:dyDescent="0.3">
      <c r="P688294" s="83"/>
    </row>
    <row r="688295" spans="16:16" x14ac:dyDescent="0.3">
      <c r="P688295" s="83"/>
    </row>
    <row r="688296" spans="16:16" x14ac:dyDescent="0.3">
      <c r="P688296" s="83"/>
    </row>
    <row r="688297" spans="16:16" x14ac:dyDescent="0.3">
      <c r="P688297" s="83"/>
    </row>
    <row r="688298" spans="16:16" x14ac:dyDescent="0.3">
      <c r="P688298" s="83"/>
    </row>
    <row r="688299" spans="16:16" x14ac:dyDescent="0.3">
      <c r="P688299" s="83"/>
    </row>
    <row r="688300" spans="16:16" x14ac:dyDescent="0.3">
      <c r="P688300" s="83"/>
    </row>
    <row r="688301" spans="16:16" x14ac:dyDescent="0.3">
      <c r="P688301" s="83"/>
    </row>
    <row r="688302" spans="16:16" x14ac:dyDescent="0.3">
      <c r="P688302" s="83"/>
    </row>
    <row r="688303" spans="16:16" x14ac:dyDescent="0.3">
      <c r="P688303" s="83"/>
    </row>
    <row r="688304" spans="16:16" x14ac:dyDescent="0.3">
      <c r="P688304" s="83"/>
    </row>
    <row r="688305" spans="16:16" x14ac:dyDescent="0.3">
      <c r="P688305" s="83"/>
    </row>
    <row r="688306" spans="16:16" x14ac:dyDescent="0.3">
      <c r="P688306" s="83"/>
    </row>
    <row r="688307" spans="16:16" x14ac:dyDescent="0.3">
      <c r="P688307" s="83"/>
    </row>
    <row r="688308" spans="16:16" x14ac:dyDescent="0.3">
      <c r="P688308" s="83"/>
    </row>
    <row r="688309" spans="16:16" x14ac:dyDescent="0.3">
      <c r="P688309" s="83"/>
    </row>
    <row r="688310" spans="16:16" x14ac:dyDescent="0.3">
      <c r="P688310" s="83"/>
    </row>
    <row r="688311" spans="16:16" x14ac:dyDescent="0.3">
      <c r="P688311" s="83"/>
    </row>
    <row r="688312" spans="16:16" x14ac:dyDescent="0.3">
      <c r="P688312" s="83"/>
    </row>
    <row r="688313" spans="16:16" x14ac:dyDescent="0.3">
      <c r="P688313" s="83"/>
    </row>
    <row r="688314" spans="16:16" x14ac:dyDescent="0.3">
      <c r="P688314" s="83"/>
    </row>
    <row r="688315" spans="16:16" x14ac:dyDescent="0.3">
      <c r="P688315" s="83"/>
    </row>
    <row r="688316" spans="16:16" x14ac:dyDescent="0.3">
      <c r="P688316" s="83"/>
    </row>
    <row r="688317" spans="16:16" x14ac:dyDescent="0.3">
      <c r="P688317" s="83"/>
    </row>
    <row r="688318" spans="16:16" x14ac:dyDescent="0.3">
      <c r="P688318" s="83"/>
    </row>
    <row r="688319" spans="16:16" x14ac:dyDescent="0.3">
      <c r="P688319" s="83"/>
    </row>
    <row r="688320" spans="16:16" x14ac:dyDescent="0.3">
      <c r="P688320" s="83"/>
    </row>
    <row r="688321" spans="16:16" x14ac:dyDescent="0.3">
      <c r="P688321" s="83"/>
    </row>
    <row r="688322" spans="16:16" x14ac:dyDescent="0.3">
      <c r="P688322" s="83"/>
    </row>
    <row r="688323" spans="16:16" x14ac:dyDescent="0.3">
      <c r="P688323" s="83"/>
    </row>
    <row r="688324" spans="16:16" x14ac:dyDescent="0.3">
      <c r="P688324" s="83"/>
    </row>
    <row r="688325" spans="16:16" x14ac:dyDescent="0.3">
      <c r="P688325" s="83"/>
    </row>
    <row r="688326" spans="16:16" x14ac:dyDescent="0.3">
      <c r="P688326" s="83"/>
    </row>
    <row r="688327" spans="16:16" x14ac:dyDescent="0.3">
      <c r="P688327" s="83"/>
    </row>
    <row r="688328" spans="16:16" x14ac:dyDescent="0.3">
      <c r="P688328" s="83"/>
    </row>
    <row r="688329" spans="16:16" x14ac:dyDescent="0.3">
      <c r="P688329" s="83"/>
    </row>
    <row r="688330" spans="16:16" x14ac:dyDescent="0.3">
      <c r="P688330" s="83"/>
    </row>
    <row r="688331" spans="16:16" x14ac:dyDescent="0.3">
      <c r="P688331" s="83"/>
    </row>
    <row r="688332" spans="16:16" x14ac:dyDescent="0.3">
      <c r="P688332" s="83"/>
    </row>
    <row r="688333" spans="16:16" x14ac:dyDescent="0.3">
      <c r="P688333" s="83"/>
    </row>
    <row r="688334" spans="16:16" x14ac:dyDescent="0.3">
      <c r="P688334" s="83"/>
    </row>
    <row r="688335" spans="16:16" x14ac:dyDescent="0.3">
      <c r="P688335" s="83"/>
    </row>
    <row r="688336" spans="16:16" x14ac:dyDescent="0.3">
      <c r="P688336" s="83"/>
    </row>
    <row r="688337" spans="16:16" x14ac:dyDescent="0.3">
      <c r="P688337" s="83"/>
    </row>
    <row r="688338" spans="16:16" x14ac:dyDescent="0.3">
      <c r="P688338" s="83"/>
    </row>
    <row r="688339" spans="16:16" x14ac:dyDescent="0.3">
      <c r="P688339" s="83"/>
    </row>
    <row r="688340" spans="16:16" x14ac:dyDescent="0.3">
      <c r="P688340" s="83"/>
    </row>
    <row r="688341" spans="16:16" x14ac:dyDescent="0.3">
      <c r="P688341" s="83"/>
    </row>
    <row r="688342" spans="16:16" x14ac:dyDescent="0.3">
      <c r="P688342" s="83"/>
    </row>
    <row r="688343" spans="16:16" x14ac:dyDescent="0.3">
      <c r="P688343" s="83"/>
    </row>
    <row r="688344" spans="16:16" x14ac:dyDescent="0.3">
      <c r="P688344" s="83"/>
    </row>
    <row r="688345" spans="16:16" x14ac:dyDescent="0.3">
      <c r="P688345" s="83"/>
    </row>
    <row r="688346" spans="16:16" x14ac:dyDescent="0.3">
      <c r="P688346" s="83"/>
    </row>
    <row r="688347" spans="16:16" x14ac:dyDescent="0.3">
      <c r="P688347" s="83"/>
    </row>
    <row r="688348" spans="16:16" x14ac:dyDescent="0.3">
      <c r="P688348" s="83"/>
    </row>
    <row r="688349" spans="16:16" x14ac:dyDescent="0.3">
      <c r="P688349" s="83"/>
    </row>
    <row r="688350" spans="16:16" x14ac:dyDescent="0.3">
      <c r="P688350" s="83"/>
    </row>
    <row r="688351" spans="16:16" x14ac:dyDescent="0.3">
      <c r="P688351" s="83"/>
    </row>
    <row r="688352" spans="16:16" x14ac:dyDescent="0.3">
      <c r="P688352" s="83"/>
    </row>
    <row r="688353" spans="16:16" x14ac:dyDescent="0.3">
      <c r="P688353" s="83"/>
    </row>
    <row r="688354" spans="16:16" x14ac:dyDescent="0.3">
      <c r="P688354" s="83"/>
    </row>
    <row r="688355" spans="16:16" x14ac:dyDescent="0.3">
      <c r="P688355" s="83"/>
    </row>
    <row r="688356" spans="16:16" x14ac:dyDescent="0.3">
      <c r="P688356" s="83"/>
    </row>
    <row r="688357" spans="16:16" x14ac:dyDescent="0.3">
      <c r="P688357" s="83"/>
    </row>
    <row r="688358" spans="16:16" x14ac:dyDescent="0.3">
      <c r="P688358" s="83"/>
    </row>
    <row r="688359" spans="16:16" x14ac:dyDescent="0.3">
      <c r="P688359" s="83"/>
    </row>
    <row r="688360" spans="16:16" x14ac:dyDescent="0.3">
      <c r="P688360" s="83"/>
    </row>
    <row r="688361" spans="16:16" x14ac:dyDescent="0.3">
      <c r="P688361" s="83"/>
    </row>
    <row r="688362" spans="16:16" x14ac:dyDescent="0.3">
      <c r="P688362" s="83"/>
    </row>
    <row r="688363" spans="16:16" x14ac:dyDescent="0.3">
      <c r="P688363" s="83"/>
    </row>
    <row r="688364" spans="16:16" x14ac:dyDescent="0.3">
      <c r="P688364" s="83"/>
    </row>
    <row r="688365" spans="16:16" x14ac:dyDescent="0.3">
      <c r="P688365" s="83"/>
    </row>
    <row r="688366" spans="16:16" x14ac:dyDescent="0.3">
      <c r="P688366" s="83"/>
    </row>
    <row r="688367" spans="16:16" x14ac:dyDescent="0.3">
      <c r="P688367" s="83"/>
    </row>
    <row r="688368" spans="16:16" x14ac:dyDescent="0.3">
      <c r="P688368" s="83"/>
    </row>
    <row r="688369" spans="16:16" x14ac:dyDescent="0.3">
      <c r="P688369" s="83"/>
    </row>
    <row r="688370" spans="16:16" x14ac:dyDescent="0.3">
      <c r="P688370" s="83"/>
    </row>
    <row r="688371" spans="16:16" x14ac:dyDescent="0.3">
      <c r="P688371" s="83"/>
    </row>
    <row r="688372" spans="16:16" x14ac:dyDescent="0.3">
      <c r="P688372" s="83"/>
    </row>
    <row r="688373" spans="16:16" x14ac:dyDescent="0.3">
      <c r="P688373" s="83"/>
    </row>
    <row r="688374" spans="16:16" x14ac:dyDescent="0.3">
      <c r="P688374" s="83"/>
    </row>
    <row r="688375" spans="16:16" x14ac:dyDescent="0.3">
      <c r="P688375" s="83"/>
    </row>
    <row r="688376" spans="16:16" x14ac:dyDescent="0.3">
      <c r="P688376" s="83"/>
    </row>
    <row r="688377" spans="16:16" x14ac:dyDescent="0.3">
      <c r="P688377" s="83"/>
    </row>
    <row r="688378" spans="16:16" x14ac:dyDescent="0.3">
      <c r="P688378" s="83"/>
    </row>
    <row r="688379" spans="16:16" x14ac:dyDescent="0.3">
      <c r="P688379" s="83"/>
    </row>
    <row r="688380" spans="16:16" x14ac:dyDescent="0.3">
      <c r="P688380" s="83"/>
    </row>
    <row r="688381" spans="16:16" x14ac:dyDescent="0.3">
      <c r="P688381" s="83"/>
    </row>
    <row r="688382" spans="16:16" x14ac:dyDescent="0.3">
      <c r="P688382" s="83"/>
    </row>
    <row r="688383" spans="16:16" x14ac:dyDescent="0.3">
      <c r="P688383" s="83"/>
    </row>
    <row r="688384" spans="16:16" x14ac:dyDescent="0.3">
      <c r="P688384" s="83"/>
    </row>
    <row r="688385" spans="16:16" x14ac:dyDescent="0.3">
      <c r="P688385" s="83"/>
    </row>
    <row r="688386" spans="16:16" x14ac:dyDescent="0.3">
      <c r="P688386" s="83"/>
    </row>
    <row r="688387" spans="16:16" x14ac:dyDescent="0.3">
      <c r="P688387" s="83"/>
    </row>
    <row r="688388" spans="16:16" x14ac:dyDescent="0.3">
      <c r="P688388" s="83"/>
    </row>
    <row r="688389" spans="16:16" x14ac:dyDescent="0.3">
      <c r="P688389" s="83"/>
    </row>
    <row r="688390" spans="16:16" x14ac:dyDescent="0.3">
      <c r="P688390" s="83"/>
    </row>
    <row r="688391" spans="16:16" x14ac:dyDescent="0.3">
      <c r="P688391" s="83"/>
    </row>
    <row r="688392" spans="16:16" x14ac:dyDescent="0.3">
      <c r="P688392" s="83"/>
    </row>
    <row r="688393" spans="16:16" x14ac:dyDescent="0.3">
      <c r="P688393" s="83"/>
    </row>
    <row r="688394" spans="16:16" x14ac:dyDescent="0.3">
      <c r="P688394" s="83"/>
    </row>
    <row r="688395" spans="16:16" x14ac:dyDescent="0.3">
      <c r="P688395" s="83"/>
    </row>
    <row r="688396" spans="16:16" x14ac:dyDescent="0.3">
      <c r="P688396" s="83"/>
    </row>
    <row r="688397" spans="16:16" x14ac:dyDescent="0.3">
      <c r="P688397" s="83"/>
    </row>
    <row r="688398" spans="16:16" x14ac:dyDescent="0.3">
      <c r="P688398" s="83"/>
    </row>
    <row r="688399" spans="16:16" x14ac:dyDescent="0.3">
      <c r="P688399" s="83"/>
    </row>
    <row r="688400" spans="16:16" x14ac:dyDescent="0.3">
      <c r="P688400" s="83"/>
    </row>
    <row r="688401" spans="16:16" x14ac:dyDescent="0.3">
      <c r="P688401" s="83"/>
    </row>
    <row r="688402" spans="16:16" x14ac:dyDescent="0.3">
      <c r="P688402" s="83"/>
    </row>
    <row r="688403" spans="16:16" x14ac:dyDescent="0.3">
      <c r="P688403" s="83"/>
    </row>
    <row r="688404" spans="16:16" x14ac:dyDescent="0.3">
      <c r="P688404" s="83"/>
    </row>
    <row r="688405" spans="16:16" x14ac:dyDescent="0.3">
      <c r="P688405" s="83"/>
    </row>
    <row r="688406" spans="16:16" x14ac:dyDescent="0.3">
      <c r="P688406" s="83"/>
    </row>
    <row r="688407" spans="16:16" x14ac:dyDescent="0.3">
      <c r="P688407" s="83"/>
    </row>
    <row r="688408" spans="16:16" x14ac:dyDescent="0.3">
      <c r="P688408" s="83"/>
    </row>
    <row r="688409" spans="16:16" x14ac:dyDescent="0.3">
      <c r="P688409" s="83"/>
    </row>
    <row r="688410" spans="16:16" x14ac:dyDescent="0.3">
      <c r="P688410" s="83"/>
    </row>
    <row r="688411" spans="16:16" x14ac:dyDescent="0.3">
      <c r="P688411" s="83"/>
    </row>
    <row r="688412" spans="16:16" x14ac:dyDescent="0.3">
      <c r="P688412" s="83"/>
    </row>
    <row r="688413" spans="16:16" x14ac:dyDescent="0.3">
      <c r="P688413" s="83"/>
    </row>
    <row r="688414" spans="16:16" x14ac:dyDescent="0.3">
      <c r="P688414" s="83"/>
    </row>
    <row r="688415" spans="16:16" x14ac:dyDescent="0.3">
      <c r="P688415" s="83"/>
    </row>
    <row r="688416" spans="16:16" x14ac:dyDescent="0.3">
      <c r="P688416" s="83"/>
    </row>
    <row r="688417" spans="16:16" x14ac:dyDescent="0.3">
      <c r="P688417" s="83"/>
    </row>
    <row r="688418" spans="16:16" x14ac:dyDescent="0.3">
      <c r="P688418" s="83"/>
    </row>
    <row r="688419" spans="16:16" x14ac:dyDescent="0.3">
      <c r="P688419" s="83"/>
    </row>
    <row r="688420" spans="16:16" x14ac:dyDescent="0.3">
      <c r="P688420" s="83"/>
    </row>
    <row r="688421" spans="16:16" x14ac:dyDescent="0.3">
      <c r="P688421" s="83"/>
    </row>
    <row r="688422" spans="16:16" x14ac:dyDescent="0.3">
      <c r="P688422" s="83"/>
    </row>
    <row r="688423" spans="16:16" x14ac:dyDescent="0.3">
      <c r="P688423" s="83"/>
    </row>
    <row r="688424" spans="16:16" x14ac:dyDescent="0.3">
      <c r="P688424" s="83"/>
    </row>
    <row r="688425" spans="16:16" x14ac:dyDescent="0.3">
      <c r="P688425" s="83"/>
    </row>
    <row r="688426" spans="16:16" x14ac:dyDescent="0.3">
      <c r="P688426" s="83"/>
    </row>
    <row r="688427" spans="16:16" x14ac:dyDescent="0.3">
      <c r="P688427" s="83"/>
    </row>
    <row r="688428" spans="16:16" x14ac:dyDescent="0.3">
      <c r="P688428" s="83"/>
    </row>
    <row r="688429" spans="16:16" x14ac:dyDescent="0.3">
      <c r="P688429" s="83"/>
    </row>
    <row r="688430" spans="16:16" x14ac:dyDescent="0.3">
      <c r="P688430" s="83"/>
    </row>
    <row r="688431" spans="16:16" x14ac:dyDescent="0.3">
      <c r="P688431" s="83"/>
    </row>
    <row r="688432" spans="16:16" x14ac:dyDescent="0.3">
      <c r="P688432" s="83"/>
    </row>
    <row r="688433" spans="16:16" x14ac:dyDescent="0.3">
      <c r="P688433" s="83"/>
    </row>
    <row r="688434" spans="16:16" x14ac:dyDescent="0.3">
      <c r="P688434" s="83"/>
    </row>
    <row r="688435" spans="16:16" x14ac:dyDescent="0.3">
      <c r="P688435" s="83"/>
    </row>
    <row r="688436" spans="16:16" x14ac:dyDescent="0.3">
      <c r="P688436" s="83"/>
    </row>
    <row r="688437" spans="16:16" x14ac:dyDescent="0.3">
      <c r="P688437" s="83"/>
    </row>
    <row r="688438" spans="16:16" x14ac:dyDescent="0.3">
      <c r="P688438" s="83"/>
    </row>
    <row r="688439" spans="16:16" x14ac:dyDescent="0.3">
      <c r="P688439" s="83"/>
    </row>
    <row r="688440" spans="16:16" x14ac:dyDescent="0.3">
      <c r="P688440" s="83"/>
    </row>
    <row r="688441" spans="16:16" x14ac:dyDescent="0.3">
      <c r="P688441" s="83"/>
    </row>
    <row r="688442" spans="16:16" x14ac:dyDescent="0.3">
      <c r="P688442" s="83"/>
    </row>
    <row r="688443" spans="16:16" x14ac:dyDescent="0.3">
      <c r="P688443" s="83"/>
    </row>
    <row r="688444" spans="16:16" x14ac:dyDescent="0.3">
      <c r="P688444" s="83"/>
    </row>
    <row r="688445" spans="16:16" x14ac:dyDescent="0.3">
      <c r="P688445" s="83"/>
    </row>
    <row r="688446" spans="16:16" x14ac:dyDescent="0.3">
      <c r="P688446" s="83"/>
    </row>
    <row r="688447" spans="16:16" x14ac:dyDescent="0.3">
      <c r="P688447" s="83"/>
    </row>
    <row r="688448" spans="16:16" x14ac:dyDescent="0.3">
      <c r="P688448" s="83"/>
    </row>
    <row r="688449" spans="16:16" x14ac:dyDescent="0.3">
      <c r="P688449" s="83"/>
    </row>
    <row r="688450" spans="16:16" x14ac:dyDescent="0.3">
      <c r="P688450" s="83"/>
    </row>
    <row r="688451" spans="16:16" x14ac:dyDescent="0.3">
      <c r="P688451" s="83"/>
    </row>
    <row r="688452" spans="16:16" x14ac:dyDescent="0.3">
      <c r="P688452" s="83"/>
    </row>
    <row r="688453" spans="16:16" x14ac:dyDescent="0.3">
      <c r="P688453" s="83"/>
    </row>
    <row r="688454" spans="16:16" x14ac:dyDescent="0.3">
      <c r="P688454" s="83"/>
    </row>
    <row r="688455" spans="16:16" x14ac:dyDescent="0.3">
      <c r="P688455" s="83"/>
    </row>
    <row r="688456" spans="16:16" x14ac:dyDescent="0.3">
      <c r="P688456" s="83"/>
    </row>
    <row r="688457" spans="16:16" x14ac:dyDescent="0.3">
      <c r="P688457" s="83"/>
    </row>
    <row r="688458" spans="16:16" x14ac:dyDescent="0.3">
      <c r="P688458" s="83"/>
    </row>
    <row r="688459" spans="16:16" x14ac:dyDescent="0.3">
      <c r="P688459" s="83"/>
    </row>
    <row r="688460" spans="16:16" x14ac:dyDescent="0.3">
      <c r="P688460" s="83"/>
    </row>
    <row r="688461" spans="16:16" x14ac:dyDescent="0.3">
      <c r="P688461" s="83"/>
    </row>
    <row r="688462" spans="16:16" x14ac:dyDescent="0.3">
      <c r="P688462" s="83"/>
    </row>
    <row r="688463" spans="16:16" x14ac:dyDescent="0.3">
      <c r="P688463" s="83"/>
    </row>
    <row r="688464" spans="16:16" x14ac:dyDescent="0.3">
      <c r="P688464" s="83"/>
    </row>
    <row r="688465" spans="16:16" x14ac:dyDescent="0.3">
      <c r="P688465" s="83"/>
    </row>
    <row r="688466" spans="16:16" x14ac:dyDescent="0.3">
      <c r="P688466" s="83"/>
    </row>
    <row r="688467" spans="16:16" x14ac:dyDescent="0.3">
      <c r="P688467" s="83"/>
    </row>
    <row r="688468" spans="16:16" x14ac:dyDescent="0.3">
      <c r="P688468" s="83"/>
    </row>
    <row r="688469" spans="16:16" x14ac:dyDescent="0.3">
      <c r="P688469" s="83"/>
    </row>
    <row r="688470" spans="16:16" x14ac:dyDescent="0.3">
      <c r="P688470" s="83"/>
    </row>
    <row r="688471" spans="16:16" x14ac:dyDescent="0.3">
      <c r="P688471" s="83"/>
    </row>
    <row r="688472" spans="16:16" x14ac:dyDescent="0.3">
      <c r="P688472" s="83"/>
    </row>
    <row r="688473" spans="16:16" x14ac:dyDescent="0.3">
      <c r="P688473" s="83"/>
    </row>
    <row r="688474" spans="16:16" x14ac:dyDescent="0.3">
      <c r="P688474" s="83"/>
    </row>
    <row r="688475" spans="16:16" x14ac:dyDescent="0.3">
      <c r="P688475" s="83"/>
    </row>
    <row r="688476" spans="16:16" x14ac:dyDescent="0.3">
      <c r="P688476" s="83"/>
    </row>
    <row r="688477" spans="16:16" x14ac:dyDescent="0.3">
      <c r="P688477" s="83"/>
    </row>
    <row r="688478" spans="16:16" x14ac:dyDescent="0.3">
      <c r="P688478" s="83"/>
    </row>
    <row r="688479" spans="16:16" x14ac:dyDescent="0.3">
      <c r="P688479" s="83"/>
    </row>
    <row r="688480" spans="16:16" x14ac:dyDescent="0.3">
      <c r="P688480" s="83"/>
    </row>
    <row r="688481" spans="16:16" x14ac:dyDescent="0.3">
      <c r="P688481" s="83"/>
    </row>
    <row r="688482" spans="16:16" x14ac:dyDescent="0.3">
      <c r="P688482" s="83"/>
    </row>
    <row r="688483" spans="16:16" x14ac:dyDescent="0.3">
      <c r="P688483" s="83"/>
    </row>
    <row r="688484" spans="16:16" x14ac:dyDescent="0.3">
      <c r="P688484" s="83"/>
    </row>
    <row r="688485" spans="16:16" x14ac:dyDescent="0.3">
      <c r="P688485" s="83"/>
    </row>
    <row r="688486" spans="16:16" x14ac:dyDescent="0.3">
      <c r="P688486" s="83"/>
    </row>
    <row r="688487" spans="16:16" x14ac:dyDescent="0.3">
      <c r="P688487" s="83"/>
    </row>
    <row r="688488" spans="16:16" x14ac:dyDescent="0.3">
      <c r="P688488" s="83"/>
    </row>
    <row r="688489" spans="16:16" x14ac:dyDescent="0.3">
      <c r="P688489" s="83"/>
    </row>
    <row r="688490" spans="16:16" x14ac:dyDescent="0.3">
      <c r="P688490" s="83"/>
    </row>
    <row r="688491" spans="16:16" x14ac:dyDescent="0.3">
      <c r="P688491" s="83"/>
    </row>
    <row r="688492" spans="16:16" x14ac:dyDescent="0.3">
      <c r="P688492" s="83"/>
    </row>
    <row r="688493" spans="16:16" x14ac:dyDescent="0.3">
      <c r="P688493" s="83"/>
    </row>
    <row r="688494" spans="16:16" x14ac:dyDescent="0.3">
      <c r="P688494" s="83"/>
    </row>
    <row r="688495" spans="16:16" x14ac:dyDescent="0.3">
      <c r="P688495" s="83"/>
    </row>
    <row r="688496" spans="16:16" x14ac:dyDescent="0.3">
      <c r="P688496" s="83"/>
    </row>
    <row r="688497" spans="16:16" x14ac:dyDescent="0.3">
      <c r="P688497" s="83"/>
    </row>
    <row r="688498" spans="16:16" x14ac:dyDescent="0.3">
      <c r="P688498" s="83"/>
    </row>
    <row r="688499" spans="16:16" x14ac:dyDescent="0.3">
      <c r="P688499" s="83"/>
    </row>
    <row r="688500" spans="16:16" x14ac:dyDescent="0.3">
      <c r="P688500" s="83"/>
    </row>
    <row r="688501" spans="16:16" x14ac:dyDescent="0.3">
      <c r="P688501" s="83"/>
    </row>
    <row r="688502" spans="16:16" x14ac:dyDescent="0.3">
      <c r="P688502" s="83"/>
    </row>
    <row r="688503" spans="16:16" x14ac:dyDescent="0.3">
      <c r="P688503" s="83"/>
    </row>
    <row r="688504" spans="16:16" x14ac:dyDescent="0.3">
      <c r="P688504" s="83"/>
    </row>
    <row r="688505" spans="16:16" x14ac:dyDescent="0.3">
      <c r="P688505" s="83"/>
    </row>
    <row r="688506" spans="16:16" x14ac:dyDescent="0.3">
      <c r="P688506" s="83"/>
    </row>
    <row r="688507" spans="16:16" x14ac:dyDescent="0.3">
      <c r="P688507" s="83"/>
    </row>
    <row r="688508" spans="16:16" x14ac:dyDescent="0.3">
      <c r="P688508" s="83"/>
    </row>
    <row r="688509" spans="16:16" x14ac:dyDescent="0.3">
      <c r="P688509" s="83"/>
    </row>
    <row r="688510" spans="16:16" x14ac:dyDescent="0.3">
      <c r="P688510" s="83"/>
    </row>
    <row r="688511" spans="16:16" x14ac:dyDescent="0.3">
      <c r="P688511" s="83"/>
    </row>
    <row r="688512" spans="16:16" x14ac:dyDescent="0.3">
      <c r="P688512" s="83"/>
    </row>
    <row r="688513" spans="16:16" x14ac:dyDescent="0.3">
      <c r="P688513" s="83"/>
    </row>
    <row r="688514" spans="16:16" x14ac:dyDescent="0.3">
      <c r="P688514" s="83"/>
    </row>
    <row r="688515" spans="16:16" x14ac:dyDescent="0.3">
      <c r="P688515" s="83"/>
    </row>
    <row r="688516" spans="16:16" x14ac:dyDescent="0.3">
      <c r="P688516" s="83"/>
    </row>
    <row r="688517" spans="16:16" x14ac:dyDescent="0.3">
      <c r="P688517" s="83"/>
    </row>
    <row r="688518" spans="16:16" x14ac:dyDescent="0.3">
      <c r="P688518" s="83"/>
    </row>
    <row r="688519" spans="16:16" x14ac:dyDescent="0.3">
      <c r="P688519" s="83"/>
    </row>
    <row r="688520" spans="16:16" x14ac:dyDescent="0.3">
      <c r="P688520" s="83"/>
    </row>
    <row r="688521" spans="16:16" x14ac:dyDescent="0.3">
      <c r="P688521" s="83"/>
    </row>
    <row r="688522" spans="16:16" x14ac:dyDescent="0.3">
      <c r="P688522" s="83"/>
    </row>
    <row r="688523" spans="16:16" x14ac:dyDescent="0.3">
      <c r="P688523" s="83"/>
    </row>
    <row r="688524" spans="16:16" x14ac:dyDescent="0.3">
      <c r="P688524" s="83"/>
    </row>
    <row r="688525" spans="16:16" x14ac:dyDescent="0.3">
      <c r="P688525" s="83"/>
    </row>
    <row r="688526" spans="16:16" x14ac:dyDescent="0.3">
      <c r="P688526" s="83"/>
    </row>
    <row r="688527" spans="16:16" x14ac:dyDescent="0.3">
      <c r="P688527" s="83"/>
    </row>
    <row r="688528" spans="16:16" x14ac:dyDescent="0.3">
      <c r="P688528" s="83"/>
    </row>
    <row r="688529" spans="16:16" x14ac:dyDescent="0.3">
      <c r="P688529" s="83"/>
    </row>
    <row r="688530" spans="16:16" x14ac:dyDescent="0.3">
      <c r="P688530" s="83"/>
    </row>
    <row r="688531" spans="16:16" x14ac:dyDescent="0.3">
      <c r="P688531" s="83"/>
    </row>
    <row r="688532" spans="16:16" x14ac:dyDescent="0.3">
      <c r="P688532" s="83"/>
    </row>
    <row r="688533" spans="16:16" x14ac:dyDescent="0.3">
      <c r="P688533" s="83"/>
    </row>
    <row r="688534" spans="16:16" x14ac:dyDescent="0.3">
      <c r="P688534" s="83"/>
    </row>
    <row r="688535" spans="16:16" x14ac:dyDescent="0.3">
      <c r="P688535" s="83"/>
    </row>
    <row r="688536" spans="16:16" x14ac:dyDescent="0.3">
      <c r="P688536" s="83"/>
    </row>
    <row r="688537" spans="16:16" x14ac:dyDescent="0.3">
      <c r="P688537" s="83"/>
    </row>
    <row r="688538" spans="16:16" x14ac:dyDescent="0.3">
      <c r="P688538" s="83"/>
    </row>
    <row r="688539" spans="16:16" x14ac:dyDescent="0.3">
      <c r="P688539" s="83"/>
    </row>
    <row r="688540" spans="16:16" x14ac:dyDescent="0.3">
      <c r="P688540" s="83"/>
    </row>
    <row r="688541" spans="16:16" x14ac:dyDescent="0.3">
      <c r="P688541" s="83"/>
    </row>
    <row r="688542" spans="16:16" x14ac:dyDescent="0.3">
      <c r="P688542" s="83"/>
    </row>
    <row r="688543" spans="16:16" x14ac:dyDescent="0.3">
      <c r="P688543" s="83"/>
    </row>
    <row r="688544" spans="16:16" x14ac:dyDescent="0.3">
      <c r="P688544" s="83"/>
    </row>
    <row r="688545" spans="16:16" x14ac:dyDescent="0.3">
      <c r="P688545" s="83"/>
    </row>
    <row r="688546" spans="16:16" x14ac:dyDescent="0.3">
      <c r="P688546" s="83"/>
    </row>
    <row r="688547" spans="16:16" x14ac:dyDescent="0.3">
      <c r="P688547" s="83"/>
    </row>
    <row r="688548" spans="16:16" x14ac:dyDescent="0.3">
      <c r="P688548" s="83"/>
    </row>
    <row r="688549" spans="16:16" x14ac:dyDescent="0.3">
      <c r="P688549" s="83"/>
    </row>
    <row r="688550" spans="16:16" x14ac:dyDescent="0.3">
      <c r="P688550" s="83"/>
    </row>
    <row r="688551" spans="16:16" x14ac:dyDescent="0.3">
      <c r="P688551" s="83"/>
    </row>
    <row r="688552" spans="16:16" x14ac:dyDescent="0.3">
      <c r="P688552" s="83"/>
    </row>
    <row r="688553" spans="16:16" x14ac:dyDescent="0.3">
      <c r="P688553" s="83"/>
    </row>
    <row r="688554" spans="16:16" x14ac:dyDescent="0.3">
      <c r="P688554" s="83"/>
    </row>
    <row r="688555" spans="16:16" x14ac:dyDescent="0.3">
      <c r="P688555" s="83"/>
    </row>
    <row r="688556" spans="16:16" x14ac:dyDescent="0.3">
      <c r="P688556" s="83"/>
    </row>
    <row r="688557" spans="16:16" x14ac:dyDescent="0.3">
      <c r="P688557" s="83"/>
    </row>
    <row r="688558" spans="16:16" x14ac:dyDescent="0.3">
      <c r="P688558" s="83"/>
    </row>
    <row r="688559" spans="16:16" x14ac:dyDescent="0.3">
      <c r="P688559" s="83"/>
    </row>
    <row r="688560" spans="16:16" x14ac:dyDescent="0.3">
      <c r="P688560" s="83"/>
    </row>
    <row r="688561" spans="16:16" x14ac:dyDescent="0.3">
      <c r="P688561" s="83"/>
    </row>
    <row r="688562" spans="16:16" x14ac:dyDescent="0.3">
      <c r="P688562" s="83"/>
    </row>
    <row r="688563" spans="16:16" x14ac:dyDescent="0.3">
      <c r="P688563" s="83"/>
    </row>
    <row r="688564" spans="16:16" x14ac:dyDescent="0.3">
      <c r="P688564" s="83"/>
    </row>
    <row r="688565" spans="16:16" x14ac:dyDescent="0.3">
      <c r="P688565" s="83"/>
    </row>
    <row r="688566" spans="16:16" x14ac:dyDescent="0.3">
      <c r="P688566" s="83"/>
    </row>
    <row r="688567" spans="16:16" x14ac:dyDescent="0.3">
      <c r="P688567" s="83"/>
    </row>
    <row r="688568" spans="16:16" x14ac:dyDescent="0.3">
      <c r="P688568" s="83"/>
    </row>
    <row r="688569" spans="16:16" x14ac:dyDescent="0.3">
      <c r="P688569" s="83"/>
    </row>
    <row r="688570" spans="16:16" x14ac:dyDescent="0.3">
      <c r="P688570" s="83"/>
    </row>
    <row r="688571" spans="16:16" x14ac:dyDescent="0.3">
      <c r="P688571" s="83"/>
    </row>
    <row r="688572" spans="16:16" x14ac:dyDescent="0.3">
      <c r="P688572" s="83"/>
    </row>
    <row r="688573" spans="16:16" x14ac:dyDescent="0.3">
      <c r="P688573" s="83"/>
    </row>
    <row r="688574" spans="16:16" x14ac:dyDescent="0.3">
      <c r="P688574" s="83"/>
    </row>
    <row r="688575" spans="16:16" x14ac:dyDescent="0.3">
      <c r="P688575" s="83"/>
    </row>
    <row r="688576" spans="16:16" x14ac:dyDescent="0.3">
      <c r="P688576" s="83"/>
    </row>
    <row r="688577" spans="16:16" x14ac:dyDescent="0.3">
      <c r="P688577" s="83"/>
    </row>
    <row r="688578" spans="16:16" x14ac:dyDescent="0.3">
      <c r="P688578" s="83"/>
    </row>
    <row r="688579" spans="16:16" x14ac:dyDescent="0.3">
      <c r="P688579" s="83"/>
    </row>
    <row r="688580" spans="16:16" x14ac:dyDescent="0.3">
      <c r="P688580" s="83"/>
    </row>
    <row r="688581" spans="16:16" x14ac:dyDescent="0.3">
      <c r="P688581" s="83"/>
    </row>
    <row r="688582" spans="16:16" x14ac:dyDescent="0.3">
      <c r="P688582" s="83"/>
    </row>
    <row r="688583" spans="16:16" x14ac:dyDescent="0.3">
      <c r="P688583" s="83"/>
    </row>
    <row r="688584" spans="16:16" x14ac:dyDescent="0.3">
      <c r="P688584" s="83"/>
    </row>
    <row r="688585" spans="16:16" x14ac:dyDescent="0.3">
      <c r="P688585" s="83"/>
    </row>
    <row r="688586" spans="16:16" x14ac:dyDescent="0.3">
      <c r="P688586" s="83"/>
    </row>
    <row r="688587" spans="16:16" x14ac:dyDescent="0.3">
      <c r="P688587" s="83"/>
    </row>
    <row r="688588" spans="16:16" x14ac:dyDescent="0.3">
      <c r="P688588" s="83"/>
    </row>
    <row r="688589" spans="16:16" x14ac:dyDescent="0.3">
      <c r="P688589" s="83"/>
    </row>
    <row r="688590" spans="16:16" x14ac:dyDescent="0.3">
      <c r="P688590" s="83"/>
    </row>
    <row r="688591" spans="16:16" x14ac:dyDescent="0.3">
      <c r="P688591" s="83"/>
    </row>
    <row r="688592" spans="16:16" x14ac:dyDescent="0.3">
      <c r="P688592" s="83"/>
    </row>
    <row r="688593" spans="16:16" x14ac:dyDescent="0.3">
      <c r="P688593" s="83"/>
    </row>
    <row r="688594" spans="16:16" x14ac:dyDescent="0.3">
      <c r="P688594" s="83"/>
    </row>
    <row r="688595" spans="16:16" x14ac:dyDescent="0.3">
      <c r="P688595" s="83"/>
    </row>
    <row r="688596" spans="16:16" x14ac:dyDescent="0.3">
      <c r="P688596" s="83"/>
    </row>
    <row r="688597" spans="16:16" x14ac:dyDescent="0.3">
      <c r="P688597" s="83"/>
    </row>
    <row r="688598" spans="16:16" x14ac:dyDescent="0.3">
      <c r="P688598" s="83"/>
    </row>
    <row r="688599" spans="16:16" x14ac:dyDescent="0.3">
      <c r="P688599" s="83"/>
    </row>
    <row r="688600" spans="16:16" x14ac:dyDescent="0.3">
      <c r="P688600" s="83"/>
    </row>
    <row r="688601" spans="16:16" x14ac:dyDescent="0.3">
      <c r="P688601" s="83"/>
    </row>
    <row r="688602" spans="16:16" x14ac:dyDescent="0.3">
      <c r="P688602" s="83"/>
    </row>
    <row r="688603" spans="16:16" x14ac:dyDescent="0.3">
      <c r="P688603" s="83"/>
    </row>
    <row r="688604" spans="16:16" x14ac:dyDescent="0.3">
      <c r="P688604" s="83"/>
    </row>
    <row r="688605" spans="16:16" x14ac:dyDescent="0.3">
      <c r="P688605" s="83"/>
    </row>
    <row r="688606" spans="16:16" x14ac:dyDescent="0.3">
      <c r="P688606" s="83"/>
    </row>
    <row r="688607" spans="16:16" x14ac:dyDescent="0.3">
      <c r="P688607" s="83"/>
    </row>
    <row r="688608" spans="16:16" x14ac:dyDescent="0.3">
      <c r="P688608" s="83"/>
    </row>
    <row r="688609" spans="16:16" x14ac:dyDescent="0.3">
      <c r="P688609" s="83"/>
    </row>
    <row r="688610" spans="16:16" x14ac:dyDescent="0.3">
      <c r="P688610" s="83"/>
    </row>
    <row r="688611" spans="16:16" x14ac:dyDescent="0.3">
      <c r="P688611" s="83"/>
    </row>
    <row r="688612" spans="16:16" x14ac:dyDescent="0.3">
      <c r="P688612" s="83"/>
    </row>
    <row r="688613" spans="16:16" x14ac:dyDescent="0.3">
      <c r="P688613" s="83"/>
    </row>
    <row r="688614" spans="16:16" x14ac:dyDescent="0.3">
      <c r="P688614" s="83"/>
    </row>
    <row r="688615" spans="16:16" x14ac:dyDescent="0.3">
      <c r="P688615" s="83"/>
    </row>
    <row r="688616" spans="16:16" x14ac:dyDescent="0.3">
      <c r="P688616" s="83"/>
    </row>
    <row r="688617" spans="16:16" x14ac:dyDescent="0.3">
      <c r="P688617" s="83"/>
    </row>
    <row r="688618" spans="16:16" x14ac:dyDescent="0.3">
      <c r="P688618" s="83"/>
    </row>
    <row r="688619" spans="16:16" x14ac:dyDescent="0.3">
      <c r="P688619" s="83"/>
    </row>
    <row r="688620" spans="16:16" x14ac:dyDescent="0.3">
      <c r="P688620" s="83"/>
    </row>
    <row r="688621" spans="16:16" x14ac:dyDescent="0.3">
      <c r="P688621" s="83"/>
    </row>
    <row r="688622" spans="16:16" x14ac:dyDescent="0.3">
      <c r="P688622" s="83"/>
    </row>
    <row r="688623" spans="16:16" x14ac:dyDescent="0.3">
      <c r="P688623" s="83"/>
    </row>
    <row r="688624" spans="16:16" x14ac:dyDescent="0.3">
      <c r="P688624" s="83"/>
    </row>
    <row r="688625" spans="16:16" x14ac:dyDescent="0.3">
      <c r="P688625" s="83"/>
    </row>
    <row r="688626" spans="16:16" x14ac:dyDescent="0.3">
      <c r="P688626" s="83"/>
    </row>
    <row r="688627" spans="16:16" x14ac:dyDescent="0.3">
      <c r="P688627" s="83"/>
    </row>
    <row r="688628" spans="16:16" x14ac:dyDescent="0.3">
      <c r="P688628" s="83"/>
    </row>
    <row r="688629" spans="16:16" x14ac:dyDescent="0.3">
      <c r="P688629" s="83"/>
    </row>
    <row r="688630" spans="16:16" x14ac:dyDescent="0.3">
      <c r="P688630" s="83"/>
    </row>
    <row r="688631" spans="16:16" x14ac:dyDescent="0.3">
      <c r="P688631" s="83"/>
    </row>
    <row r="688632" spans="16:16" x14ac:dyDescent="0.3">
      <c r="P688632" s="83"/>
    </row>
    <row r="688633" spans="16:16" x14ac:dyDescent="0.3">
      <c r="P688633" s="83"/>
    </row>
    <row r="688634" spans="16:16" x14ac:dyDescent="0.3">
      <c r="P688634" s="83"/>
    </row>
    <row r="688635" spans="16:16" x14ac:dyDescent="0.3">
      <c r="P688635" s="83"/>
    </row>
    <row r="688636" spans="16:16" x14ac:dyDescent="0.3">
      <c r="P688636" s="83"/>
    </row>
    <row r="688637" spans="16:16" x14ac:dyDescent="0.3">
      <c r="P688637" s="83"/>
    </row>
    <row r="688638" spans="16:16" x14ac:dyDescent="0.3">
      <c r="P688638" s="83"/>
    </row>
    <row r="688639" spans="16:16" x14ac:dyDescent="0.3">
      <c r="P688639" s="83"/>
    </row>
    <row r="688640" spans="16:16" x14ac:dyDescent="0.3">
      <c r="P688640" s="83"/>
    </row>
    <row r="688641" spans="16:16" x14ac:dyDescent="0.3">
      <c r="P688641" s="83"/>
    </row>
    <row r="688642" spans="16:16" x14ac:dyDescent="0.3">
      <c r="P688642" s="83"/>
    </row>
    <row r="688643" spans="16:16" x14ac:dyDescent="0.3">
      <c r="P688643" s="83"/>
    </row>
    <row r="688644" spans="16:16" x14ac:dyDescent="0.3">
      <c r="P688644" s="83"/>
    </row>
    <row r="688645" spans="16:16" x14ac:dyDescent="0.3">
      <c r="P688645" s="83"/>
    </row>
    <row r="688646" spans="16:16" x14ac:dyDescent="0.3">
      <c r="P688646" s="83"/>
    </row>
    <row r="688647" spans="16:16" x14ac:dyDescent="0.3">
      <c r="P688647" s="83"/>
    </row>
    <row r="688648" spans="16:16" x14ac:dyDescent="0.3">
      <c r="P688648" s="83"/>
    </row>
    <row r="688649" spans="16:16" x14ac:dyDescent="0.3">
      <c r="P688649" s="83"/>
    </row>
    <row r="688650" spans="16:16" x14ac:dyDescent="0.3">
      <c r="P688650" s="83"/>
    </row>
    <row r="688651" spans="16:16" x14ac:dyDescent="0.3">
      <c r="P688651" s="83"/>
    </row>
    <row r="688652" spans="16:16" x14ac:dyDescent="0.3">
      <c r="P688652" s="83"/>
    </row>
    <row r="688653" spans="16:16" x14ac:dyDescent="0.3">
      <c r="P688653" s="83"/>
    </row>
    <row r="688654" spans="16:16" x14ac:dyDescent="0.3">
      <c r="P688654" s="83"/>
    </row>
    <row r="688655" spans="16:16" x14ac:dyDescent="0.3">
      <c r="P688655" s="83"/>
    </row>
    <row r="688656" spans="16:16" x14ac:dyDescent="0.3">
      <c r="P688656" s="83"/>
    </row>
    <row r="688657" spans="16:16" x14ac:dyDescent="0.3">
      <c r="P688657" s="83"/>
    </row>
    <row r="688658" spans="16:16" x14ac:dyDescent="0.3">
      <c r="P688658" s="83"/>
    </row>
    <row r="688659" spans="16:16" x14ac:dyDescent="0.3">
      <c r="P688659" s="83"/>
    </row>
    <row r="688660" spans="16:16" x14ac:dyDescent="0.3">
      <c r="P688660" s="83"/>
    </row>
    <row r="688661" spans="16:16" x14ac:dyDescent="0.3">
      <c r="P688661" s="83"/>
    </row>
    <row r="688662" spans="16:16" x14ac:dyDescent="0.3">
      <c r="P688662" s="83"/>
    </row>
    <row r="688663" spans="16:16" x14ac:dyDescent="0.3">
      <c r="P688663" s="83"/>
    </row>
    <row r="688664" spans="16:16" x14ac:dyDescent="0.3">
      <c r="P688664" s="83"/>
    </row>
    <row r="688665" spans="16:16" x14ac:dyDescent="0.3">
      <c r="P688665" s="83"/>
    </row>
    <row r="688666" spans="16:16" x14ac:dyDescent="0.3">
      <c r="P688666" s="83"/>
    </row>
    <row r="688667" spans="16:16" x14ac:dyDescent="0.3">
      <c r="P688667" s="83"/>
    </row>
    <row r="688668" spans="16:16" x14ac:dyDescent="0.3">
      <c r="P688668" s="83"/>
    </row>
    <row r="688669" spans="16:16" x14ac:dyDescent="0.3">
      <c r="P688669" s="83"/>
    </row>
    <row r="688670" spans="16:16" x14ac:dyDescent="0.3">
      <c r="P688670" s="83"/>
    </row>
    <row r="688671" spans="16:16" x14ac:dyDescent="0.3">
      <c r="P688671" s="83"/>
    </row>
    <row r="688672" spans="16:16" x14ac:dyDescent="0.3">
      <c r="P688672" s="83"/>
    </row>
    <row r="688673" spans="16:16" x14ac:dyDescent="0.3">
      <c r="P688673" s="83"/>
    </row>
    <row r="688674" spans="16:16" x14ac:dyDescent="0.3">
      <c r="P688674" s="83"/>
    </row>
    <row r="688675" spans="16:16" x14ac:dyDescent="0.3">
      <c r="P688675" s="83"/>
    </row>
    <row r="688676" spans="16:16" x14ac:dyDescent="0.3">
      <c r="P688676" s="83"/>
    </row>
    <row r="688677" spans="16:16" x14ac:dyDescent="0.3">
      <c r="P688677" s="83"/>
    </row>
    <row r="688678" spans="16:16" x14ac:dyDescent="0.3">
      <c r="P688678" s="83"/>
    </row>
    <row r="688679" spans="16:16" x14ac:dyDescent="0.3">
      <c r="P688679" s="83"/>
    </row>
    <row r="688680" spans="16:16" x14ac:dyDescent="0.3">
      <c r="P688680" s="83"/>
    </row>
    <row r="688681" spans="16:16" x14ac:dyDescent="0.3">
      <c r="P688681" s="83"/>
    </row>
    <row r="688682" spans="16:16" x14ac:dyDescent="0.3">
      <c r="P688682" s="83"/>
    </row>
    <row r="688683" spans="16:16" x14ac:dyDescent="0.3">
      <c r="P688683" s="83"/>
    </row>
    <row r="688684" spans="16:16" x14ac:dyDescent="0.3">
      <c r="P688684" s="83"/>
    </row>
    <row r="688685" spans="16:16" x14ac:dyDescent="0.3">
      <c r="P688685" s="83"/>
    </row>
    <row r="688686" spans="16:16" x14ac:dyDescent="0.3">
      <c r="P688686" s="83"/>
    </row>
    <row r="688687" spans="16:16" x14ac:dyDescent="0.3">
      <c r="P688687" s="83"/>
    </row>
    <row r="688688" spans="16:16" x14ac:dyDescent="0.3">
      <c r="P688688" s="83"/>
    </row>
    <row r="688689" spans="16:16" x14ac:dyDescent="0.3">
      <c r="P688689" s="83"/>
    </row>
    <row r="688690" spans="16:16" x14ac:dyDescent="0.3">
      <c r="P688690" s="83"/>
    </row>
    <row r="688691" spans="16:16" x14ac:dyDescent="0.3">
      <c r="P688691" s="83"/>
    </row>
    <row r="688692" spans="16:16" x14ac:dyDescent="0.3">
      <c r="P688692" s="83"/>
    </row>
    <row r="688693" spans="16:16" x14ac:dyDescent="0.3">
      <c r="P688693" s="83"/>
    </row>
    <row r="688694" spans="16:16" x14ac:dyDescent="0.3">
      <c r="P688694" s="83"/>
    </row>
    <row r="688695" spans="16:16" x14ac:dyDescent="0.3">
      <c r="P688695" s="83"/>
    </row>
    <row r="688696" spans="16:16" x14ac:dyDescent="0.3">
      <c r="P688696" s="83"/>
    </row>
    <row r="688697" spans="16:16" x14ac:dyDescent="0.3">
      <c r="P688697" s="83"/>
    </row>
    <row r="688698" spans="16:16" x14ac:dyDescent="0.3">
      <c r="P688698" s="83"/>
    </row>
    <row r="688699" spans="16:16" x14ac:dyDescent="0.3">
      <c r="P688699" s="83"/>
    </row>
    <row r="688700" spans="16:16" x14ac:dyDescent="0.3">
      <c r="P688700" s="83"/>
    </row>
    <row r="688701" spans="16:16" x14ac:dyDescent="0.3">
      <c r="P688701" s="83"/>
    </row>
    <row r="688702" spans="16:16" x14ac:dyDescent="0.3">
      <c r="P688702" s="83"/>
    </row>
    <row r="688703" spans="16:16" x14ac:dyDescent="0.3">
      <c r="P688703" s="83"/>
    </row>
    <row r="688704" spans="16:16" x14ac:dyDescent="0.3">
      <c r="P688704" s="83"/>
    </row>
    <row r="688705" spans="16:16" x14ac:dyDescent="0.3">
      <c r="P688705" s="83"/>
    </row>
    <row r="688706" spans="16:16" x14ac:dyDescent="0.3">
      <c r="P688706" s="83"/>
    </row>
    <row r="688707" spans="16:16" x14ac:dyDescent="0.3">
      <c r="P688707" s="83"/>
    </row>
    <row r="688708" spans="16:16" x14ac:dyDescent="0.3">
      <c r="P688708" s="83"/>
    </row>
    <row r="688709" spans="16:16" x14ac:dyDescent="0.3">
      <c r="P688709" s="83"/>
    </row>
    <row r="688710" spans="16:16" x14ac:dyDescent="0.3">
      <c r="P688710" s="83"/>
    </row>
    <row r="688711" spans="16:16" x14ac:dyDescent="0.3">
      <c r="P688711" s="83"/>
    </row>
    <row r="688712" spans="16:16" x14ac:dyDescent="0.3">
      <c r="P688712" s="83"/>
    </row>
    <row r="688713" spans="16:16" x14ac:dyDescent="0.3">
      <c r="P688713" s="83"/>
    </row>
    <row r="688714" spans="16:16" x14ac:dyDescent="0.3">
      <c r="P688714" s="83"/>
    </row>
    <row r="688715" spans="16:16" x14ac:dyDescent="0.3">
      <c r="P688715" s="83"/>
    </row>
    <row r="688716" spans="16:16" x14ac:dyDescent="0.3">
      <c r="P688716" s="83"/>
    </row>
    <row r="688717" spans="16:16" x14ac:dyDescent="0.3">
      <c r="P688717" s="83"/>
    </row>
    <row r="688718" spans="16:16" x14ac:dyDescent="0.3">
      <c r="P688718" s="83"/>
    </row>
    <row r="688719" spans="16:16" x14ac:dyDescent="0.3">
      <c r="P688719" s="83"/>
    </row>
    <row r="688720" spans="16:16" x14ac:dyDescent="0.3">
      <c r="P688720" s="83"/>
    </row>
    <row r="688721" spans="16:16" x14ac:dyDescent="0.3">
      <c r="P688721" s="83"/>
    </row>
    <row r="688722" spans="16:16" x14ac:dyDescent="0.3">
      <c r="P688722" s="83"/>
    </row>
    <row r="688723" spans="16:16" x14ac:dyDescent="0.3">
      <c r="P688723" s="83"/>
    </row>
    <row r="688724" spans="16:16" x14ac:dyDescent="0.3">
      <c r="P688724" s="83"/>
    </row>
    <row r="688725" spans="16:16" x14ac:dyDescent="0.3">
      <c r="P688725" s="83"/>
    </row>
    <row r="688726" spans="16:16" x14ac:dyDescent="0.3">
      <c r="P688726" s="83"/>
    </row>
    <row r="688727" spans="16:16" x14ac:dyDescent="0.3">
      <c r="P688727" s="83"/>
    </row>
    <row r="688728" spans="16:16" x14ac:dyDescent="0.3">
      <c r="P688728" s="83"/>
    </row>
    <row r="688729" spans="16:16" x14ac:dyDescent="0.3">
      <c r="P688729" s="83"/>
    </row>
    <row r="688730" spans="16:16" x14ac:dyDescent="0.3">
      <c r="P688730" s="83"/>
    </row>
    <row r="688731" spans="16:16" x14ac:dyDescent="0.3">
      <c r="P688731" s="83"/>
    </row>
    <row r="688732" spans="16:16" x14ac:dyDescent="0.3">
      <c r="P688732" s="83"/>
    </row>
    <row r="688733" spans="16:16" x14ac:dyDescent="0.3">
      <c r="P688733" s="83"/>
    </row>
    <row r="688734" spans="16:16" x14ac:dyDescent="0.3">
      <c r="P688734" s="83"/>
    </row>
    <row r="688735" spans="16:16" x14ac:dyDescent="0.3">
      <c r="P688735" s="83"/>
    </row>
    <row r="688736" spans="16:16" x14ac:dyDescent="0.3">
      <c r="P688736" s="83"/>
    </row>
    <row r="688737" spans="16:16" x14ac:dyDescent="0.3">
      <c r="P688737" s="83"/>
    </row>
    <row r="688738" spans="16:16" x14ac:dyDescent="0.3">
      <c r="P688738" s="83"/>
    </row>
    <row r="688739" spans="16:16" x14ac:dyDescent="0.3">
      <c r="P688739" s="83"/>
    </row>
    <row r="688740" spans="16:16" x14ac:dyDescent="0.3">
      <c r="P688740" s="83"/>
    </row>
    <row r="688741" spans="16:16" x14ac:dyDescent="0.3">
      <c r="P688741" s="83"/>
    </row>
    <row r="688742" spans="16:16" x14ac:dyDescent="0.3">
      <c r="P688742" s="83"/>
    </row>
    <row r="688743" spans="16:16" x14ac:dyDescent="0.3">
      <c r="P688743" s="83"/>
    </row>
    <row r="688744" spans="16:16" x14ac:dyDescent="0.3">
      <c r="P688744" s="83"/>
    </row>
    <row r="688745" spans="16:16" x14ac:dyDescent="0.3">
      <c r="P688745" s="83"/>
    </row>
    <row r="688746" spans="16:16" x14ac:dyDescent="0.3">
      <c r="P688746" s="83"/>
    </row>
    <row r="688747" spans="16:16" x14ac:dyDescent="0.3">
      <c r="P688747" s="83"/>
    </row>
    <row r="688748" spans="16:16" x14ac:dyDescent="0.3">
      <c r="P688748" s="83"/>
    </row>
    <row r="688749" spans="16:16" x14ac:dyDescent="0.3">
      <c r="P688749" s="83"/>
    </row>
    <row r="688750" spans="16:16" x14ac:dyDescent="0.3">
      <c r="P688750" s="83"/>
    </row>
    <row r="688751" spans="16:16" x14ac:dyDescent="0.3">
      <c r="P688751" s="83"/>
    </row>
    <row r="688752" spans="16:16" x14ac:dyDescent="0.3">
      <c r="P688752" s="83"/>
    </row>
    <row r="688753" spans="16:16" x14ac:dyDescent="0.3">
      <c r="P688753" s="83"/>
    </row>
    <row r="688754" spans="16:16" x14ac:dyDescent="0.3">
      <c r="P688754" s="83"/>
    </row>
    <row r="688755" spans="16:16" x14ac:dyDescent="0.3">
      <c r="P688755" s="83"/>
    </row>
    <row r="688756" spans="16:16" x14ac:dyDescent="0.3">
      <c r="P688756" s="83"/>
    </row>
    <row r="688757" spans="16:16" x14ac:dyDescent="0.3">
      <c r="P688757" s="83"/>
    </row>
    <row r="688758" spans="16:16" x14ac:dyDescent="0.3">
      <c r="P688758" s="83"/>
    </row>
    <row r="688759" spans="16:16" x14ac:dyDescent="0.3">
      <c r="P688759" s="83"/>
    </row>
    <row r="688760" spans="16:16" x14ac:dyDescent="0.3">
      <c r="P688760" s="83"/>
    </row>
    <row r="688761" spans="16:16" x14ac:dyDescent="0.3">
      <c r="P688761" s="83"/>
    </row>
    <row r="688762" spans="16:16" x14ac:dyDescent="0.3">
      <c r="P688762" s="83"/>
    </row>
    <row r="688763" spans="16:16" x14ac:dyDescent="0.3">
      <c r="P688763" s="83"/>
    </row>
    <row r="688764" spans="16:16" x14ac:dyDescent="0.3">
      <c r="P688764" s="83"/>
    </row>
    <row r="688765" spans="16:16" x14ac:dyDescent="0.3">
      <c r="P688765" s="83"/>
    </row>
    <row r="688766" spans="16:16" x14ac:dyDescent="0.3">
      <c r="P688766" s="83"/>
    </row>
    <row r="688767" spans="16:16" x14ac:dyDescent="0.3">
      <c r="P688767" s="83"/>
    </row>
    <row r="688768" spans="16:16" x14ac:dyDescent="0.3">
      <c r="P688768" s="83"/>
    </row>
    <row r="688769" spans="16:16" x14ac:dyDescent="0.3">
      <c r="P688769" s="83"/>
    </row>
    <row r="688770" spans="16:16" x14ac:dyDescent="0.3">
      <c r="P688770" s="83"/>
    </row>
    <row r="688771" spans="16:16" x14ac:dyDescent="0.3">
      <c r="P688771" s="83"/>
    </row>
    <row r="688772" spans="16:16" x14ac:dyDescent="0.3">
      <c r="P688772" s="83"/>
    </row>
    <row r="688773" spans="16:16" x14ac:dyDescent="0.3">
      <c r="P688773" s="83"/>
    </row>
    <row r="688774" spans="16:16" x14ac:dyDescent="0.3">
      <c r="P688774" s="83"/>
    </row>
    <row r="688775" spans="16:16" x14ac:dyDescent="0.3">
      <c r="P688775" s="83"/>
    </row>
    <row r="688776" spans="16:16" x14ac:dyDescent="0.3">
      <c r="P688776" s="83"/>
    </row>
    <row r="688777" spans="16:16" x14ac:dyDescent="0.3">
      <c r="P688777" s="83"/>
    </row>
    <row r="688778" spans="16:16" x14ac:dyDescent="0.3">
      <c r="P688778" s="83"/>
    </row>
    <row r="688779" spans="16:16" x14ac:dyDescent="0.3">
      <c r="P688779" s="83"/>
    </row>
    <row r="688780" spans="16:16" x14ac:dyDescent="0.3">
      <c r="P688780" s="83"/>
    </row>
    <row r="688781" spans="16:16" x14ac:dyDescent="0.3">
      <c r="P688781" s="83"/>
    </row>
    <row r="688782" spans="16:16" x14ac:dyDescent="0.3">
      <c r="P688782" s="83"/>
    </row>
    <row r="688783" spans="16:16" x14ac:dyDescent="0.3">
      <c r="P688783" s="83"/>
    </row>
    <row r="688784" spans="16:16" x14ac:dyDescent="0.3">
      <c r="P688784" s="83"/>
    </row>
    <row r="688785" spans="16:16" x14ac:dyDescent="0.3">
      <c r="P688785" s="83"/>
    </row>
    <row r="688786" spans="16:16" x14ac:dyDescent="0.3">
      <c r="P688786" s="83"/>
    </row>
    <row r="688787" spans="16:16" x14ac:dyDescent="0.3">
      <c r="P688787" s="83"/>
    </row>
    <row r="688788" spans="16:16" x14ac:dyDescent="0.3">
      <c r="P688788" s="83"/>
    </row>
    <row r="688789" spans="16:16" x14ac:dyDescent="0.3">
      <c r="P688789" s="83"/>
    </row>
    <row r="688790" spans="16:16" x14ac:dyDescent="0.3">
      <c r="P688790" s="83"/>
    </row>
    <row r="688791" spans="16:16" x14ac:dyDescent="0.3">
      <c r="P688791" s="83"/>
    </row>
    <row r="688792" spans="16:16" x14ac:dyDescent="0.3">
      <c r="P688792" s="83"/>
    </row>
    <row r="688793" spans="16:16" x14ac:dyDescent="0.3">
      <c r="P688793" s="83"/>
    </row>
    <row r="688794" spans="16:16" x14ac:dyDescent="0.3">
      <c r="P688794" s="83"/>
    </row>
    <row r="688795" spans="16:16" x14ac:dyDescent="0.3">
      <c r="P688795" s="83"/>
    </row>
    <row r="688796" spans="16:16" x14ac:dyDescent="0.3">
      <c r="P688796" s="83"/>
    </row>
    <row r="688797" spans="16:16" x14ac:dyDescent="0.3">
      <c r="P688797" s="83"/>
    </row>
    <row r="688798" spans="16:16" x14ac:dyDescent="0.3">
      <c r="P688798" s="83"/>
    </row>
    <row r="688799" spans="16:16" x14ac:dyDescent="0.3">
      <c r="P688799" s="83"/>
    </row>
    <row r="688800" spans="16:16" x14ac:dyDescent="0.3">
      <c r="P688800" s="83"/>
    </row>
    <row r="688801" spans="16:16" x14ac:dyDescent="0.3">
      <c r="P688801" s="83"/>
    </row>
    <row r="688802" spans="16:16" x14ac:dyDescent="0.3">
      <c r="P688802" s="83"/>
    </row>
    <row r="688803" spans="16:16" x14ac:dyDescent="0.3">
      <c r="P688803" s="83"/>
    </row>
    <row r="688804" spans="16:16" x14ac:dyDescent="0.3">
      <c r="P688804" s="83"/>
    </row>
    <row r="688805" spans="16:16" x14ac:dyDescent="0.3">
      <c r="P688805" s="83"/>
    </row>
    <row r="688806" spans="16:16" x14ac:dyDescent="0.3">
      <c r="P688806" s="83"/>
    </row>
    <row r="688807" spans="16:16" x14ac:dyDescent="0.3">
      <c r="P688807" s="83"/>
    </row>
    <row r="688808" spans="16:16" x14ac:dyDescent="0.3">
      <c r="P688808" s="83"/>
    </row>
    <row r="688809" spans="16:16" x14ac:dyDescent="0.3">
      <c r="P688809" s="83"/>
    </row>
    <row r="688810" spans="16:16" x14ac:dyDescent="0.3">
      <c r="P688810" s="83"/>
    </row>
    <row r="688811" spans="16:16" x14ac:dyDescent="0.3">
      <c r="P688811" s="83"/>
    </row>
    <row r="688812" spans="16:16" x14ac:dyDescent="0.3">
      <c r="P688812" s="83"/>
    </row>
    <row r="688813" spans="16:16" x14ac:dyDescent="0.3">
      <c r="P688813" s="83"/>
    </row>
    <row r="688814" spans="16:16" x14ac:dyDescent="0.3">
      <c r="P688814" s="83"/>
    </row>
    <row r="688815" spans="16:16" x14ac:dyDescent="0.3">
      <c r="P688815" s="83"/>
    </row>
    <row r="688816" spans="16:16" x14ac:dyDescent="0.3">
      <c r="P688816" s="83"/>
    </row>
    <row r="688817" spans="16:16" x14ac:dyDescent="0.3">
      <c r="P688817" s="83"/>
    </row>
    <row r="688818" spans="16:16" x14ac:dyDescent="0.3">
      <c r="P688818" s="83"/>
    </row>
    <row r="688819" spans="16:16" x14ac:dyDescent="0.3">
      <c r="P688819" s="83"/>
    </row>
    <row r="688820" spans="16:16" x14ac:dyDescent="0.3">
      <c r="P688820" s="83"/>
    </row>
    <row r="688821" spans="16:16" x14ac:dyDescent="0.3">
      <c r="P688821" s="83"/>
    </row>
    <row r="688822" spans="16:16" x14ac:dyDescent="0.3">
      <c r="P688822" s="83"/>
    </row>
    <row r="688823" spans="16:16" x14ac:dyDescent="0.3">
      <c r="P688823" s="83"/>
    </row>
    <row r="688824" spans="16:16" x14ac:dyDescent="0.3">
      <c r="P688824" s="83"/>
    </row>
    <row r="688825" spans="16:16" x14ac:dyDescent="0.3">
      <c r="P688825" s="83"/>
    </row>
    <row r="688826" spans="16:16" x14ac:dyDescent="0.3">
      <c r="P688826" s="83"/>
    </row>
    <row r="688827" spans="16:16" x14ac:dyDescent="0.3">
      <c r="P688827" s="83"/>
    </row>
    <row r="688828" spans="16:16" x14ac:dyDescent="0.3">
      <c r="P688828" s="83"/>
    </row>
    <row r="688829" spans="16:16" x14ac:dyDescent="0.3">
      <c r="P688829" s="83"/>
    </row>
    <row r="688830" spans="16:16" x14ac:dyDescent="0.3">
      <c r="P688830" s="83"/>
    </row>
    <row r="688831" spans="16:16" x14ac:dyDescent="0.3">
      <c r="P688831" s="83"/>
    </row>
    <row r="688832" spans="16:16" x14ac:dyDescent="0.3">
      <c r="P688832" s="83"/>
    </row>
    <row r="688833" spans="16:16" x14ac:dyDescent="0.3">
      <c r="P688833" s="83"/>
    </row>
    <row r="688834" spans="16:16" x14ac:dyDescent="0.3">
      <c r="P688834" s="83"/>
    </row>
    <row r="688835" spans="16:16" x14ac:dyDescent="0.3">
      <c r="P688835" s="83"/>
    </row>
    <row r="688836" spans="16:16" x14ac:dyDescent="0.3">
      <c r="P688836" s="83"/>
    </row>
    <row r="688837" spans="16:16" x14ac:dyDescent="0.3">
      <c r="P688837" s="83"/>
    </row>
    <row r="688838" spans="16:16" x14ac:dyDescent="0.3">
      <c r="P688838" s="83"/>
    </row>
    <row r="688839" spans="16:16" x14ac:dyDescent="0.3">
      <c r="P688839" s="83"/>
    </row>
    <row r="688840" spans="16:16" x14ac:dyDescent="0.3">
      <c r="P688840" s="83"/>
    </row>
    <row r="688841" spans="16:16" x14ac:dyDescent="0.3">
      <c r="P688841" s="83"/>
    </row>
    <row r="688842" spans="16:16" x14ac:dyDescent="0.3">
      <c r="P688842" s="83"/>
    </row>
    <row r="688843" spans="16:16" x14ac:dyDescent="0.3">
      <c r="P688843" s="83"/>
    </row>
    <row r="688844" spans="16:16" x14ac:dyDescent="0.3">
      <c r="P688844" s="83"/>
    </row>
    <row r="688845" spans="16:16" x14ac:dyDescent="0.3">
      <c r="P688845" s="83"/>
    </row>
    <row r="688846" spans="16:16" x14ac:dyDescent="0.3">
      <c r="P688846" s="83"/>
    </row>
    <row r="688847" spans="16:16" x14ac:dyDescent="0.3">
      <c r="P688847" s="83"/>
    </row>
    <row r="688848" spans="16:16" x14ac:dyDescent="0.3">
      <c r="P688848" s="83"/>
    </row>
    <row r="688849" spans="16:16" x14ac:dyDescent="0.3">
      <c r="P688849" s="83"/>
    </row>
    <row r="688850" spans="16:16" x14ac:dyDescent="0.3">
      <c r="P688850" s="83"/>
    </row>
    <row r="688851" spans="16:16" x14ac:dyDescent="0.3">
      <c r="P688851" s="83"/>
    </row>
    <row r="688852" spans="16:16" x14ac:dyDescent="0.3">
      <c r="P688852" s="83"/>
    </row>
    <row r="688853" spans="16:16" x14ac:dyDescent="0.3">
      <c r="P688853" s="83"/>
    </row>
    <row r="688854" spans="16:16" x14ac:dyDescent="0.3">
      <c r="P688854" s="83"/>
    </row>
    <row r="688855" spans="16:16" x14ac:dyDescent="0.3">
      <c r="P688855" s="83"/>
    </row>
    <row r="688856" spans="16:16" x14ac:dyDescent="0.3">
      <c r="P688856" s="83"/>
    </row>
    <row r="688857" spans="16:16" x14ac:dyDescent="0.3">
      <c r="P688857" s="83"/>
    </row>
    <row r="688858" spans="16:16" x14ac:dyDescent="0.3">
      <c r="P688858" s="83"/>
    </row>
    <row r="688859" spans="16:16" x14ac:dyDescent="0.3">
      <c r="P688859" s="83"/>
    </row>
    <row r="688860" spans="16:16" x14ac:dyDescent="0.3">
      <c r="P688860" s="83"/>
    </row>
    <row r="688861" spans="16:16" x14ac:dyDescent="0.3">
      <c r="P688861" s="83"/>
    </row>
    <row r="688862" spans="16:16" x14ac:dyDescent="0.3">
      <c r="P688862" s="83"/>
    </row>
    <row r="688863" spans="16:16" x14ac:dyDescent="0.3">
      <c r="P688863" s="83"/>
    </row>
    <row r="688864" spans="16:16" x14ac:dyDescent="0.3">
      <c r="P688864" s="83"/>
    </row>
    <row r="688865" spans="16:16" x14ac:dyDescent="0.3">
      <c r="P688865" s="83"/>
    </row>
    <row r="688866" spans="16:16" x14ac:dyDescent="0.3">
      <c r="P688866" s="83"/>
    </row>
    <row r="688867" spans="16:16" x14ac:dyDescent="0.3">
      <c r="P688867" s="83"/>
    </row>
    <row r="688868" spans="16:16" x14ac:dyDescent="0.3">
      <c r="P688868" s="83"/>
    </row>
    <row r="688869" spans="16:16" x14ac:dyDescent="0.3">
      <c r="P688869" s="83"/>
    </row>
    <row r="688870" spans="16:16" x14ac:dyDescent="0.3">
      <c r="P688870" s="83"/>
    </row>
    <row r="688871" spans="16:16" x14ac:dyDescent="0.3">
      <c r="P688871" s="83"/>
    </row>
    <row r="688872" spans="16:16" x14ac:dyDescent="0.3">
      <c r="P688872" s="83"/>
    </row>
    <row r="688873" spans="16:16" x14ac:dyDescent="0.3">
      <c r="P688873" s="83"/>
    </row>
    <row r="688874" spans="16:16" x14ac:dyDescent="0.3">
      <c r="P688874" s="83"/>
    </row>
    <row r="688875" spans="16:16" x14ac:dyDescent="0.3">
      <c r="P688875" s="83"/>
    </row>
    <row r="688876" spans="16:16" x14ac:dyDescent="0.3">
      <c r="P688876" s="83"/>
    </row>
    <row r="688877" spans="16:16" x14ac:dyDescent="0.3">
      <c r="P688877" s="83"/>
    </row>
    <row r="688878" spans="16:16" x14ac:dyDescent="0.3">
      <c r="P688878" s="83"/>
    </row>
    <row r="688879" spans="16:16" x14ac:dyDescent="0.3">
      <c r="P688879" s="83"/>
    </row>
    <row r="688880" spans="16:16" x14ac:dyDescent="0.3">
      <c r="P688880" s="83"/>
    </row>
    <row r="688881" spans="16:16" x14ac:dyDescent="0.3">
      <c r="P688881" s="83"/>
    </row>
    <row r="688882" spans="16:16" x14ac:dyDescent="0.3">
      <c r="P688882" s="83"/>
    </row>
    <row r="688883" spans="16:16" x14ac:dyDescent="0.3">
      <c r="P688883" s="83"/>
    </row>
    <row r="688884" spans="16:16" x14ac:dyDescent="0.3">
      <c r="P688884" s="83"/>
    </row>
    <row r="688885" spans="16:16" x14ac:dyDescent="0.3">
      <c r="P688885" s="83"/>
    </row>
    <row r="688886" spans="16:16" x14ac:dyDescent="0.3">
      <c r="P688886" s="83"/>
    </row>
    <row r="688887" spans="16:16" x14ac:dyDescent="0.3">
      <c r="P688887" s="83"/>
    </row>
    <row r="688888" spans="16:16" x14ac:dyDescent="0.3">
      <c r="P688888" s="83"/>
    </row>
    <row r="688889" spans="16:16" x14ac:dyDescent="0.3">
      <c r="P688889" s="83"/>
    </row>
    <row r="688890" spans="16:16" x14ac:dyDescent="0.3">
      <c r="P688890" s="83"/>
    </row>
    <row r="688891" spans="16:16" x14ac:dyDescent="0.3">
      <c r="P688891" s="83"/>
    </row>
    <row r="688892" spans="16:16" x14ac:dyDescent="0.3">
      <c r="P688892" s="83"/>
    </row>
    <row r="688893" spans="16:16" x14ac:dyDescent="0.3">
      <c r="P688893" s="83"/>
    </row>
    <row r="688894" spans="16:16" x14ac:dyDescent="0.3">
      <c r="P688894" s="83"/>
    </row>
    <row r="688895" spans="16:16" x14ac:dyDescent="0.3">
      <c r="P688895" s="83"/>
    </row>
    <row r="688896" spans="16:16" x14ac:dyDescent="0.3">
      <c r="P688896" s="83"/>
    </row>
    <row r="688897" spans="16:16" x14ac:dyDescent="0.3">
      <c r="P688897" s="83"/>
    </row>
    <row r="688898" spans="16:16" x14ac:dyDescent="0.3">
      <c r="P688898" s="83"/>
    </row>
    <row r="688899" spans="16:16" x14ac:dyDescent="0.3">
      <c r="P688899" s="83"/>
    </row>
    <row r="688900" spans="16:16" x14ac:dyDescent="0.3">
      <c r="P688900" s="83"/>
    </row>
    <row r="688901" spans="16:16" x14ac:dyDescent="0.3">
      <c r="P688901" s="83"/>
    </row>
    <row r="688902" spans="16:16" x14ac:dyDescent="0.3">
      <c r="P688902" s="83"/>
    </row>
    <row r="688903" spans="16:16" x14ac:dyDescent="0.3">
      <c r="P688903" s="83"/>
    </row>
    <row r="688904" spans="16:16" x14ac:dyDescent="0.3">
      <c r="P688904" s="83"/>
    </row>
    <row r="688905" spans="16:16" x14ac:dyDescent="0.3">
      <c r="P688905" s="83"/>
    </row>
    <row r="688906" spans="16:16" x14ac:dyDescent="0.3">
      <c r="P688906" s="83"/>
    </row>
    <row r="688907" spans="16:16" x14ac:dyDescent="0.3">
      <c r="P688907" s="83"/>
    </row>
    <row r="688908" spans="16:16" x14ac:dyDescent="0.3">
      <c r="P688908" s="83"/>
    </row>
    <row r="688909" spans="16:16" x14ac:dyDescent="0.3">
      <c r="P688909" s="83"/>
    </row>
    <row r="688910" spans="16:16" x14ac:dyDescent="0.3">
      <c r="P688910" s="83"/>
    </row>
    <row r="688911" spans="16:16" x14ac:dyDescent="0.3">
      <c r="P688911" s="83"/>
    </row>
    <row r="688912" spans="16:16" x14ac:dyDescent="0.3">
      <c r="P688912" s="83"/>
    </row>
    <row r="688913" spans="16:16" x14ac:dyDescent="0.3">
      <c r="P688913" s="83"/>
    </row>
    <row r="688914" spans="16:16" x14ac:dyDescent="0.3">
      <c r="P688914" s="83"/>
    </row>
    <row r="688915" spans="16:16" x14ac:dyDescent="0.3">
      <c r="P688915" s="83"/>
    </row>
    <row r="688916" spans="16:16" x14ac:dyDescent="0.3">
      <c r="P688916" s="83"/>
    </row>
    <row r="688917" spans="16:16" x14ac:dyDescent="0.3">
      <c r="P688917" s="83"/>
    </row>
    <row r="688918" spans="16:16" x14ac:dyDescent="0.3">
      <c r="P688918" s="83"/>
    </row>
    <row r="688919" spans="16:16" x14ac:dyDescent="0.3">
      <c r="P688919" s="83"/>
    </row>
    <row r="688920" spans="16:16" x14ac:dyDescent="0.3">
      <c r="P688920" s="83"/>
    </row>
    <row r="688921" spans="16:16" x14ac:dyDescent="0.3">
      <c r="P688921" s="83"/>
    </row>
    <row r="688922" spans="16:16" x14ac:dyDescent="0.3">
      <c r="P688922" s="83"/>
    </row>
    <row r="688923" spans="16:16" x14ac:dyDescent="0.3">
      <c r="P688923" s="83"/>
    </row>
    <row r="688924" spans="16:16" x14ac:dyDescent="0.3">
      <c r="P688924" s="83"/>
    </row>
    <row r="688925" spans="16:16" x14ac:dyDescent="0.3">
      <c r="P688925" s="83"/>
    </row>
    <row r="688926" spans="16:16" x14ac:dyDescent="0.3">
      <c r="P688926" s="83"/>
    </row>
    <row r="688927" spans="16:16" x14ac:dyDescent="0.3">
      <c r="P688927" s="83"/>
    </row>
    <row r="688928" spans="16:16" x14ac:dyDescent="0.3">
      <c r="P688928" s="83"/>
    </row>
    <row r="688929" spans="16:16" x14ac:dyDescent="0.3">
      <c r="P688929" s="83"/>
    </row>
    <row r="688930" spans="16:16" x14ac:dyDescent="0.3">
      <c r="P688930" s="83"/>
    </row>
    <row r="688931" spans="16:16" x14ac:dyDescent="0.3">
      <c r="P688931" s="83"/>
    </row>
    <row r="688932" spans="16:16" x14ac:dyDescent="0.3">
      <c r="P688932" s="83"/>
    </row>
    <row r="688933" spans="16:16" x14ac:dyDescent="0.3">
      <c r="P688933" s="83"/>
    </row>
    <row r="688934" spans="16:16" x14ac:dyDescent="0.3">
      <c r="P688934" s="83"/>
    </row>
    <row r="688935" spans="16:16" x14ac:dyDescent="0.3">
      <c r="P688935" s="83"/>
    </row>
    <row r="688936" spans="16:16" x14ac:dyDescent="0.3">
      <c r="P688936" s="83"/>
    </row>
    <row r="688937" spans="16:16" x14ac:dyDescent="0.3">
      <c r="P688937" s="83"/>
    </row>
    <row r="688938" spans="16:16" x14ac:dyDescent="0.3">
      <c r="P688938" s="83"/>
    </row>
    <row r="688939" spans="16:16" x14ac:dyDescent="0.3">
      <c r="P688939" s="83"/>
    </row>
    <row r="688940" spans="16:16" x14ac:dyDescent="0.3">
      <c r="P688940" s="83"/>
    </row>
    <row r="688941" spans="16:16" x14ac:dyDescent="0.3">
      <c r="P688941" s="83"/>
    </row>
    <row r="688942" spans="16:16" x14ac:dyDescent="0.3">
      <c r="P688942" s="83"/>
    </row>
    <row r="688943" spans="16:16" x14ac:dyDescent="0.3">
      <c r="P688943" s="83"/>
    </row>
    <row r="688944" spans="16:16" x14ac:dyDescent="0.3">
      <c r="P688944" s="83"/>
    </row>
    <row r="688945" spans="16:16" x14ac:dyDescent="0.3">
      <c r="P688945" s="83"/>
    </row>
    <row r="688946" spans="16:16" x14ac:dyDescent="0.3">
      <c r="P688946" s="83"/>
    </row>
    <row r="688947" spans="16:16" x14ac:dyDescent="0.3">
      <c r="P688947" s="83"/>
    </row>
    <row r="688948" spans="16:16" x14ac:dyDescent="0.3">
      <c r="P688948" s="83"/>
    </row>
    <row r="688949" spans="16:16" x14ac:dyDescent="0.3">
      <c r="P688949" s="83"/>
    </row>
    <row r="688950" spans="16:16" x14ac:dyDescent="0.3">
      <c r="P688950" s="83"/>
    </row>
    <row r="688951" spans="16:16" x14ac:dyDescent="0.3">
      <c r="P688951" s="83"/>
    </row>
    <row r="688952" spans="16:16" x14ac:dyDescent="0.3">
      <c r="P688952" s="83"/>
    </row>
    <row r="688953" spans="16:16" x14ac:dyDescent="0.3">
      <c r="P688953" s="83"/>
    </row>
    <row r="688954" spans="16:16" x14ac:dyDescent="0.3">
      <c r="P688954" s="83"/>
    </row>
    <row r="688955" spans="16:16" x14ac:dyDescent="0.3">
      <c r="P688955" s="83"/>
    </row>
    <row r="688956" spans="16:16" x14ac:dyDescent="0.3">
      <c r="P688956" s="83"/>
    </row>
    <row r="688957" spans="16:16" x14ac:dyDescent="0.3">
      <c r="P688957" s="83"/>
    </row>
    <row r="688958" spans="16:16" x14ac:dyDescent="0.3">
      <c r="P688958" s="83"/>
    </row>
    <row r="688959" spans="16:16" x14ac:dyDescent="0.3">
      <c r="P688959" s="83"/>
    </row>
    <row r="688960" spans="16:16" x14ac:dyDescent="0.3">
      <c r="P688960" s="83"/>
    </row>
    <row r="688961" spans="16:16" x14ac:dyDescent="0.3">
      <c r="P688961" s="83"/>
    </row>
    <row r="688962" spans="16:16" x14ac:dyDescent="0.3">
      <c r="P688962" s="83"/>
    </row>
    <row r="688963" spans="16:16" x14ac:dyDescent="0.3">
      <c r="P688963" s="83"/>
    </row>
    <row r="688964" spans="16:16" x14ac:dyDescent="0.3">
      <c r="P688964" s="83"/>
    </row>
    <row r="688965" spans="16:16" x14ac:dyDescent="0.3">
      <c r="P688965" s="83"/>
    </row>
    <row r="688966" spans="16:16" x14ac:dyDescent="0.3">
      <c r="P688966" s="83"/>
    </row>
    <row r="688967" spans="16:16" x14ac:dyDescent="0.3">
      <c r="P688967" s="83"/>
    </row>
    <row r="688968" spans="16:16" x14ac:dyDescent="0.3">
      <c r="P688968" s="83"/>
    </row>
    <row r="688969" spans="16:16" x14ac:dyDescent="0.3">
      <c r="P688969" s="83"/>
    </row>
    <row r="688970" spans="16:16" x14ac:dyDescent="0.3">
      <c r="P688970" s="83"/>
    </row>
    <row r="688971" spans="16:16" x14ac:dyDescent="0.3">
      <c r="P688971" s="83"/>
    </row>
    <row r="688972" spans="16:16" x14ac:dyDescent="0.3">
      <c r="P688972" s="83"/>
    </row>
    <row r="688973" spans="16:16" x14ac:dyDescent="0.3">
      <c r="P688973" s="83"/>
    </row>
    <row r="688974" spans="16:16" x14ac:dyDescent="0.3">
      <c r="P688974" s="83"/>
    </row>
    <row r="688975" spans="16:16" x14ac:dyDescent="0.3">
      <c r="P688975" s="83"/>
    </row>
    <row r="688976" spans="16:16" x14ac:dyDescent="0.3">
      <c r="P688976" s="83"/>
    </row>
    <row r="688977" spans="16:16" x14ac:dyDescent="0.3">
      <c r="P688977" s="83"/>
    </row>
    <row r="688978" spans="16:16" x14ac:dyDescent="0.3">
      <c r="P688978" s="83"/>
    </row>
    <row r="688979" spans="16:16" x14ac:dyDescent="0.3">
      <c r="P688979" s="83"/>
    </row>
    <row r="688980" spans="16:16" x14ac:dyDescent="0.3">
      <c r="P688980" s="83"/>
    </row>
    <row r="688981" spans="16:16" x14ac:dyDescent="0.3">
      <c r="P688981" s="83"/>
    </row>
    <row r="688982" spans="16:16" x14ac:dyDescent="0.3">
      <c r="P688982" s="83"/>
    </row>
    <row r="688983" spans="16:16" x14ac:dyDescent="0.3">
      <c r="P688983" s="83"/>
    </row>
    <row r="688984" spans="16:16" x14ac:dyDescent="0.3">
      <c r="P688984" s="83"/>
    </row>
    <row r="688985" spans="16:16" x14ac:dyDescent="0.3">
      <c r="P688985" s="83"/>
    </row>
    <row r="688986" spans="16:16" x14ac:dyDescent="0.3">
      <c r="P688986" s="83"/>
    </row>
    <row r="688987" spans="16:16" x14ac:dyDescent="0.3">
      <c r="P688987" s="83"/>
    </row>
    <row r="688988" spans="16:16" x14ac:dyDescent="0.3">
      <c r="P688988" s="83"/>
    </row>
    <row r="688989" spans="16:16" x14ac:dyDescent="0.3">
      <c r="P688989" s="83"/>
    </row>
    <row r="688990" spans="16:16" x14ac:dyDescent="0.3">
      <c r="P688990" s="83"/>
    </row>
    <row r="688991" spans="16:16" x14ac:dyDescent="0.3">
      <c r="P688991" s="83"/>
    </row>
    <row r="688992" spans="16:16" x14ac:dyDescent="0.3">
      <c r="P688992" s="83"/>
    </row>
    <row r="688993" spans="16:16" x14ac:dyDescent="0.3">
      <c r="P688993" s="83"/>
    </row>
    <row r="688994" spans="16:16" x14ac:dyDescent="0.3">
      <c r="P688994" s="83"/>
    </row>
    <row r="688995" spans="16:16" x14ac:dyDescent="0.3">
      <c r="P688995" s="83"/>
    </row>
    <row r="688996" spans="16:16" x14ac:dyDescent="0.3">
      <c r="P688996" s="83"/>
    </row>
    <row r="688997" spans="16:16" x14ac:dyDescent="0.3">
      <c r="P688997" s="83"/>
    </row>
    <row r="688998" spans="16:16" x14ac:dyDescent="0.3">
      <c r="P688998" s="83"/>
    </row>
    <row r="688999" spans="16:16" x14ac:dyDescent="0.3">
      <c r="P688999" s="83"/>
    </row>
    <row r="689000" spans="16:16" x14ac:dyDescent="0.3">
      <c r="P689000" s="83"/>
    </row>
    <row r="689001" spans="16:16" x14ac:dyDescent="0.3">
      <c r="P689001" s="83"/>
    </row>
    <row r="689002" spans="16:16" x14ac:dyDescent="0.3">
      <c r="P689002" s="83"/>
    </row>
    <row r="689003" spans="16:16" x14ac:dyDescent="0.3">
      <c r="P689003" s="83"/>
    </row>
    <row r="689004" spans="16:16" x14ac:dyDescent="0.3">
      <c r="P689004" s="83"/>
    </row>
    <row r="689005" spans="16:16" x14ac:dyDescent="0.3">
      <c r="P689005" s="83"/>
    </row>
    <row r="689006" spans="16:16" x14ac:dyDescent="0.3">
      <c r="P689006" s="83"/>
    </row>
    <row r="689007" spans="16:16" x14ac:dyDescent="0.3">
      <c r="P689007" s="83"/>
    </row>
    <row r="689008" spans="16:16" x14ac:dyDescent="0.3">
      <c r="P689008" s="83"/>
    </row>
    <row r="689009" spans="16:16" x14ac:dyDescent="0.3">
      <c r="P689009" s="83"/>
    </row>
    <row r="689010" spans="16:16" x14ac:dyDescent="0.3">
      <c r="P689010" s="83"/>
    </row>
    <row r="689011" spans="16:16" x14ac:dyDescent="0.3">
      <c r="P689011" s="83"/>
    </row>
    <row r="689012" spans="16:16" x14ac:dyDescent="0.3">
      <c r="P689012" s="83"/>
    </row>
    <row r="689013" spans="16:16" x14ac:dyDescent="0.3">
      <c r="P689013" s="83"/>
    </row>
    <row r="689014" spans="16:16" x14ac:dyDescent="0.3">
      <c r="P689014" s="83"/>
    </row>
    <row r="689015" spans="16:16" x14ac:dyDescent="0.3">
      <c r="P689015" s="83"/>
    </row>
    <row r="689016" spans="16:16" x14ac:dyDescent="0.3">
      <c r="P689016" s="83"/>
    </row>
    <row r="689017" spans="16:16" x14ac:dyDescent="0.3">
      <c r="P689017" s="83"/>
    </row>
    <row r="689018" spans="16:16" x14ac:dyDescent="0.3">
      <c r="P689018" s="83"/>
    </row>
    <row r="689019" spans="16:16" x14ac:dyDescent="0.3">
      <c r="P689019" s="83"/>
    </row>
    <row r="689020" spans="16:16" x14ac:dyDescent="0.3">
      <c r="P689020" s="83"/>
    </row>
    <row r="689021" spans="16:16" x14ac:dyDescent="0.3">
      <c r="P689021" s="83"/>
    </row>
    <row r="689022" spans="16:16" x14ac:dyDescent="0.3">
      <c r="P689022" s="83"/>
    </row>
    <row r="689023" spans="16:16" x14ac:dyDescent="0.3">
      <c r="P689023" s="83"/>
    </row>
    <row r="689024" spans="16:16" x14ac:dyDescent="0.3">
      <c r="P689024" s="83"/>
    </row>
    <row r="689025" spans="16:16" x14ac:dyDescent="0.3">
      <c r="P689025" s="83"/>
    </row>
    <row r="689026" spans="16:16" x14ac:dyDescent="0.3">
      <c r="P689026" s="83"/>
    </row>
    <row r="689027" spans="16:16" x14ac:dyDescent="0.3">
      <c r="P689027" s="83"/>
    </row>
    <row r="689028" spans="16:16" x14ac:dyDescent="0.3">
      <c r="P689028" s="83"/>
    </row>
    <row r="689029" spans="16:16" x14ac:dyDescent="0.3">
      <c r="P689029" s="83"/>
    </row>
    <row r="689030" spans="16:16" x14ac:dyDescent="0.3">
      <c r="P689030" s="83"/>
    </row>
    <row r="689031" spans="16:16" x14ac:dyDescent="0.3">
      <c r="P689031" s="83"/>
    </row>
    <row r="689032" spans="16:16" x14ac:dyDescent="0.3">
      <c r="P689032" s="83"/>
    </row>
    <row r="689033" spans="16:16" x14ac:dyDescent="0.3">
      <c r="P689033" s="83"/>
    </row>
    <row r="689034" spans="16:16" x14ac:dyDescent="0.3">
      <c r="P689034" s="83"/>
    </row>
    <row r="689035" spans="16:16" x14ac:dyDescent="0.3">
      <c r="P689035" s="83"/>
    </row>
    <row r="689036" spans="16:16" x14ac:dyDescent="0.3">
      <c r="P689036" s="83"/>
    </row>
    <row r="689037" spans="16:16" x14ac:dyDescent="0.3">
      <c r="P689037" s="83"/>
    </row>
    <row r="689038" spans="16:16" x14ac:dyDescent="0.3">
      <c r="P689038" s="83"/>
    </row>
    <row r="689039" spans="16:16" x14ac:dyDescent="0.3">
      <c r="P689039" s="83"/>
    </row>
    <row r="689040" spans="16:16" x14ac:dyDescent="0.3">
      <c r="P689040" s="83"/>
    </row>
    <row r="689041" spans="16:16" x14ac:dyDescent="0.3">
      <c r="P689041" s="83"/>
    </row>
    <row r="689042" spans="16:16" x14ac:dyDescent="0.3">
      <c r="P689042" s="83"/>
    </row>
    <row r="689043" spans="16:16" x14ac:dyDescent="0.3">
      <c r="P689043" s="83"/>
    </row>
    <row r="689044" spans="16:16" x14ac:dyDescent="0.3">
      <c r="P689044" s="83"/>
    </row>
    <row r="689045" spans="16:16" x14ac:dyDescent="0.3">
      <c r="P689045" s="83"/>
    </row>
    <row r="689046" spans="16:16" x14ac:dyDescent="0.3">
      <c r="P689046" s="83"/>
    </row>
    <row r="689047" spans="16:16" x14ac:dyDescent="0.3">
      <c r="P689047" s="83"/>
    </row>
    <row r="689048" spans="16:16" x14ac:dyDescent="0.3">
      <c r="P689048" s="83"/>
    </row>
    <row r="689049" spans="16:16" x14ac:dyDescent="0.3">
      <c r="P689049" s="83"/>
    </row>
    <row r="689050" spans="16:16" x14ac:dyDescent="0.3">
      <c r="P689050" s="83"/>
    </row>
    <row r="689051" spans="16:16" x14ac:dyDescent="0.3">
      <c r="P689051" s="83"/>
    </row>
    <row r="689052" spans="16:16" x14ac:dyDescent="0.3">
      <c r="P689052" s="83"/>
    </row>
    <row r="689053" spans="16:16" x14ac:dyDescent="0.3">
      <c r="P689053" s="83"/>
    </row>
    <row r="689054" spans="16:16" x14ac:dyDescent="0.3">
      <c r="P689054" s="83"/>
    </row>
    <row r="689055" spans="16:16" x14ac:dyDescent="0.3">
      <c r="P689055" s="83"/>
    </row>
    <row r="689056" spans="16:16" x14ac:dyDescent="0.3">
      <c r="P689056" s="83"/>
    </row>
    <row r="689057" spans="16:16" x14ac:dyDescent="0.3">
      <c r="P689057" s="83"/>
    </row>
    <row r="689058" spans="16:16" x14ac:dyDescent="0.3">
      <c r="P689058" s="83"/>
    </row>
    <row r="689059" spans="16:16" x14ac:dyDescent="0.3">
      <c r="P689059" s="83"/>
    </row>
    <row r="689060" spans="16:16" x14ac:dyDescent="0.3">
      <c r="P689060" s="83"/>
    </row>
    <row r="689061" spans="16:16" x14ac:dyDescent="0.3">
      <c r="P689061" s="83"/>
    </row>
    <row r="689062" spans="16:16" x14ac:dyDescent="0.3">
      <c r="P689062" s="83"/>
    </row>
    <row r="689063" spans="16:16" x14ac:dyDescent="0.3">
      <c r="P689063" s="83"/>
    </row>
    <row r="689064" spans="16:16" x14ac:dyDescent="0.3">
      <c r="P689064" s="83"/>
    </row>
    <row r="689065" spans="16:16" x14ac:dyDescent="0.3">
      <c r="P689065" s="83"/>
    </row>
    <row r="689066" spans="16:16" x14ac:dyDescent="0.3">
      <c r="P689066" s="83"/>
    </row>
    <row r="689067" spans="16:16" x14ac:dyDescent="0.3">
      <c r="P689067" s="83"/>
    </row>
    <row r="689068" spans="16:16" x14ac:dyDescent="0.3">
      <c r="P689068" s="83"/>
    </row>
    <row r="689069" spans="16:16" x14ac:dyDescent="0.3">
      <c r="P689069" s="83"/>
    </row>
    <row r="689070" spans="16:16" x14ac:dyDescent="0.3">
      <c r="P689070" s="83"/>
    </row>
    <row r="689071" spans="16:16" x14ac:dyDescent="0.3">
      <c r="P689071" s="83"/>
    </row>
    <row r="689072" spans="16:16" x14ac:dyDescent="0.3">
      <c r="P689072" s="83"/>
    </row>
    <row r="689073" spans="16:16" x14ac:dyDescent="0.3">
      <c r="P689073" s="83"/>
    </row>
    <row r="689074" spans="16:16" x14ac:dyDescent="0.3">
      <c r="P689074" s="83"/>
    </row>
    <row r="689075" spans="16:16" x14ac:dyDescent="0.3">
      <c r="P689075" s="83"/>
    </row>
    <row r="689076" spans="16:16" x14ac:dyDescent="0.3">
      <c r="P689076" s="83"/>
    </row>
    <row r="689077" spans="16:16" x14ac:dyDescent="0.3">
      <c r="P689077" s="83"/>
    </row>
    <row r="689078" spans="16:16" x14ac:dyDescent="0.3">
      <c r="P689078" s="83"/>
    </row>
    <row r="689079" spans="16:16" x14ac:dyDescent="0.3">
      <c r="P689079" s="83"/>
    </row>
    <row r="689080" spans="16:16" x14ac:dyDescent="0.3">
      <c r="P689080" s="83"/>
    </row>
    <row r="689081" spans="16:16" x14ac:dyDescent="0.3">
      <c r="P689081" s="83"/>
    </row>
    <row r="689082" spans="16:16" x14ac:dyDescent="0.3">
      <c r="P689082" s="83"/>
    </row>
    <row r="689083" spans="16:16" x14ac:dyDescent="0.3">
      <c r="P689083" s="83"/>
    </row>
    <row r="689084" spans="16:16" x14ac:dyDescent="0.3">
      <c r="P689084" s="83"/>
    </row>
    <row r="689085" spans="16:16" x14ac:dyDescent="0.3">
      <c r="P689085" s="83"/>
    </row>
    <row r="689086" spans="16:16" x14ac:dyDescent="0.3">
      <c r="P689086" s="83"/>
    </row>
    <row r="689087" spans="16:16" x14ac:dyDescent="0.3">
      <c r="P689087" s="83"/>
    </row>
    <row r="689088" spans="16:16" x14ac:dyDescent="0.3">
      <c r="P689088" s="83"/>
    </row>
    <row r="689089" spans="16:16" x14ac:dyDescent="0.3">
      <c r="P689089" s="83"/>
    </row>
    <row r="689090" spans="16:16" x14ac:dyDescent="0.3">
      <c r="P689090" s="83"/>
    </row>
    <row r="689091" spans="16:16" x14ac:dyDescent="0.3">
      <c r="P689091" s="83"/>
    </row>
    <row r="689092" spans="16:16" x14ac:dyDescent="0.3">
      <c r="P689092" s="83"/>
    </row>
    <row r="689093" spans="16:16" x14ac:dyDescent="0.3">
      <c r="P689093" s="83"/>
    </row>
    <row r="689094" spans="16:16" x14ac:dyDescent="0.3">
      <c r="P689094" s="83"/>
    </row>
    <row r="689095" spans="16:16" x14ac:dyDescent="0.3">
      <c r="P689095" s="83"/>
    </row>
    <row r="689096" spans="16:16" x14ac:dyDescent="0.3">
      <c r="P689096" s="83"/>
    </row>
    <row r="689097" spans="16:16" x14ac:dyDescent="0.3">
      <c r="P689097" s="83"/>
    </row>
    <row r="689098" spans="16:16" x14ac:dyDescent="0.3">
      <c r="P689098" s="83"/>
    </row>
    <row r="689099" spans="16:16" x14ac:dyDescent="0.3">
      <c r="P689099" s="83"/>
    </row>
    <row r="689100" spans="16:16" x14ac:dyDescent="0.3">
      <c r="P689100" s="83"/>
    </row>
    <row r="689101" spans="16:16" x14ac:dyDescent="0.3">
      <c r="P689101" s="83"/>
    </row>
    <row r="689102" spans="16:16" x14ac:dyDescent="0.3">
      <c r="P689102" s="83"/>
    </row>
    <row r="689103" spans="16:16" x14ac:dyDescent="0.3">
      <c r="P689103" s="83"/>
    </row>
    <row r="689104" spans="16:16" x14ac:dyDescent="0.3">
      <c r="P689104" s="83"/>
    </row>
    <row r="689105" spans="16:16" x14ac:dyDescent="0.3">
      <c r="P689105" s="83"/>
    </row>
    <row r="689106" spans="16:16" x14ac:dyDescent="0.3">
      <c r="P689106" s="83"/>
    </row>
    <row r="689107" spans="16:16" x14ac:dyDescent="0.3">
      <c r="P689107" s="83"/>
    </row>
    <row r="689108" spans="16:16" x14ac:dyDescent="0.3">
      <c r="P689108" s="83"/>
    </row>
    <row r="689109" spans="16:16" x14ac:dyDescent="0.3">
      <c r="P689109" s="83"/>
    </row>
    <row r="689110" spans="16:16" x14ac:dyDescent="0.3">
      <c r="P689110" s="83"/>
    </row>
    <row r="689111" spans="16:16" x14ac:dyDescent="0.3">
      <c r="P689111" s="83"/>
    </row>
    <row r="689112" spans="16:16" x14ac:dyDescent="0.3">
      <c r="P689112" s="83"/>
    </row>
    <row r="689113" spans="16:16" x14ac:dyDescent="0.3">
      <c r="P689113" s="83"/>
    </row>
    <row r="689114" spans="16:16" x14ac:dyDescent="0.3">
      <c r="P689114" s="83"/>
    </row>
    <row r="689115" spans="16:16" x14ac:dyDescent="0.3">
      <c r="P689115" s="83"/>
    </row>
    <row r="689116" spans="16:16" x14ac:dyDescent="0.3">
      <c r="P689116" s="83"/>
    </row>
    <row r="689117" spans="16:16" x14ac:dyDescent="0.3">
      <c r="P689117" s="83"/>
    </row>
    <row r="689118" spans="16:16" x14ac:dyDescent="0.3">
      <c r="P689118" s="83"/>
    </row>
    <row r="689119" spans="16:16" x14ac:dyDescent="0.3">
      <c r="P689119" s="83"/>
    </row>
    <row r="689120" spans="16:16" x14ac:dyDescent="0.3">
      <c r="P689120" s="83"/>
    </row>
    <row r="689121" spans="16:16" x14ac:dyDescent="0.3">
      <c r="P689121" s="83"/>
    </row>
    <row r="689122" spans="16:16" x14ac:dyDescent="0.3">
      <c r="P689122" s="83"/>
    </row>
    <row r="689123" spans="16:16" x14ac:dyDescent="0.3">
      <c r="P689123" s="83"/>
    </row>
    <row r="689124" spans="16:16" x14ac:dyDescent="0.3">
      <c r="P689124" s="83"/>
    </row>
    <row r="689125" spans="16:16" x14ac:dyDescent="0.3">
      <c r="P689125" s="83"/>
    </row>
    <row r="689126" spans="16:16" x14ac:dyDescent="0.3">
      <c r="P689126" s="83"/>
    </row>
    <row r="689127" spans="16:16" x14ac:dyDescent="0.3">
      <c r="P689127" s="83"/>
    </row>
    <row r="689128" spans="16:16" x14ac:dyDescent="0.3">
      <c r="P689128" s="83"/>
    </row>
    <row r="689129" spans="16:16" x14ac:dyDescent="0.3">
      <c r="P689129" s="83"/>
    </row>
    <row r="689130" spans="16:16" x14ac:dyDescent="0.3">
      <c r="P689130" s="83"/>
    </row>
    <row r="689131" spans="16:16" x14ac:dyDescent="0.3">
      <c r="P689131" s="83"/>
    </row>
    <row r="689132" spans="16:16" x14ac:dyDescent="0.3">
      <c r="P689132" s="83"/>
    </row>
    <row r="689133" spans="16:16" x14ac:dyDescent="0.3">
      <c r="P689133" s="83"/>
    </row>
    <row r="689134" spans="16:16" x14ac:dyDescent="0.3">
      <c r="P689134" s="83"/>
    </row>
    <row r="689135" spans="16:16" x14ac:dyDescent="0.3">
      <c r="P689135" s="83"/>
    </row>
    <row r="689136" spans="16:16" x14ac:dyDescent="0.3">
      <c r="P689136" s="83"/>
    </row>
    <row r="689137" spans="16:16" x14ac:dyDescent="0.3">
      <c r="P689137" s="83"/>
    </row>
    <row r="689138" spans="16:16" x14ac:dyDescent="0.3">
      <c r="P689138" s="83"/>
    </row>
    <row r="689139" spans="16:16" x14ac:dyDescent="0.3">
      <c r="P689139" s="83"/>
    </row>
    <row r="689140" spans="16:16" x14ac:dyDescent="0.3">
      <c r="P689140" s="83"/>
    </row>
    <row r="689141" spans="16:16" x14ac:dyDescent="0.3">
      <c r="P689141" s="83"/>
    </row>
    <row r="689142" spans="16:16" x14ac:dyDescent="0.3">
      <c r="P689142" s="83"/>
    </row>
    <row r="689143" spans="16:16" x14ac:dyDescent="0.3">
      <c r="P689143" s="83"/>
    </row>
    <row r="689144" spans="16:16" x14ac:dyDescent="0.3">
      <c r="P689144" s="83"/>
    </row>
    <row r="689145" spans="16:16" x14ac:dyDescent="0.3">
      <c r="P689145" s="83"/>
    </row>
    <row r="689146" spans="16:16" x14ac:dyDescent="0.3">
      <c r="P689146" s="83"/>
    </row>
    <row r="689147" spans="16:16" x14ac:dyDescent="0.3">
      <c r="P689147" s="83"/>
    </row>
    <row r="689148" spans="16:16" x14ac:dyDescent="0.3">
      <c r="P689148" s="83"/>
    </row>
    <row r="689149" spans="16:16" x14ac:dyDescent="0.3">
      <c r="P689149" s="83"/>
    </row>
    <row r="689150" spans="16:16" x14ac:dyDescent="0.3">
      <c r="P689150" s="83"/>
    </row>
    <row r="689151" spans="16:16" x14ac:dyDescent="0.3">
      <c r="P689151" s="83"/>
    </row>
    <row r="689152" spans="16:16" x14ac:dyDescent="0.3">
      <c r="P689152" s="83"/>
    </row>
    <row r="689153" spans="16:16" x14ac:dyDescent="0.3">
      <c r="P689153" s="83"/>
    </row>
    <row r="689154" spans="16:16" x14ac:dyDescent="0.3">
      <c r="P689154" s="83"/>
    </row>
    <row r="689155" spans="16:16" x14ac:dyDescent="0.3">
      <c r="P689155" s="83"/>
    </row>
    <row r="689156" spans="16:16" x14ac:dyDescent="0.3">
      <c r="P689156" s="83"/>
    </row>
    <row r="689157" spans="16:16" x14ac:dyDescent="0.3">
      <c r="P689157" s="83"/>
    </row>
    <row r="689158" spans="16:16" x14ac:dyDescent="0.3">
      <c r="P689158" s="83"/>
    </row>
    <row r="689159" spans="16:16" x14ac:dyDescent="0.3">
      <c r="P689159" s="83"/>
    </row>
    <row r="689160" spans="16:16" x14ac:dyDescent="0.3">
      <c r="P689160" s="83"/>
    </row>
    <row r="689161" spans="16:16" x14ac:dyDescent="0.3">
      <c r="P689161" s="83"/>
    </row>
    <row r="689162" spans="16:16" x14ac:dyDescent="0.3">
      <c r="P689162" s="83"/>
    </row>
    <row r="689163" spans="16:16" x14ac:dyDescent="0.3">
      <c r="P689163" s="83"/>
    </row>
    <row r="689164" spans="16:16" x14ac:dyDescent="0.3">
      <c r="P689164" s="83"/>
    </row>
    <row r="689165" spans="16:16" x14ac:dyDescent="0.3">
      <c r="P689165" s="83"/>
    </row>
    <row r="689166" spans="16:16" x14ac:dyDescent="0.3">
      <c r="P689166" s="83"/>
    </row>
    <row r="689167" spans="16:16" x14ac:dyDescent="0.3">
      <c r="P689167" s="83"/>
    </row>
    <row r="689168" spans="16:16" x14ac:dyDescent="0.3">
      <c r="P689168" s="83"/>
    </row>
    <row r="689169" spans="16:16" x14ac:dyDescent="0.3">
      <c r="P689169" s="83"/>
    </row>
    <row r="689170" spans="16:16" x14ac:dyDescent="0.3">
      <c r="P689170" s="83"/>
    </row>
    <row r="689171" spans="16:16" x14ac:dyDescent="0.3">
      <c r="P689171" s="83"/>
    </row>
    <row r="689172" spans="16:16" x14ac:dyDescent="0.3">
      <c r="P689172" s="83"/>
    </row>
    <row r="689173" spans="16:16" x14ac:dyDescent="0.3">
      <c r="P689173" s="83"/>
    </row>
    <row r="689174" spans="16:16" x14ac:dyDescent="0.3">
      <c r="P689174" s="83"/>
    </row>
    <row r="689175" spans="16:16" x14ac:dyDescent="0.3">
      <c r="P689175" s="83"/>
    </row>
    <row r="689176" spans="16:16" x14ac:dyDescent="0.3">
      <c r="P689176" s="83"/>
    </row>
    <row r="689177" spans="16:16" x14ac:dyDescent="0.3">
      <c r="P689177" s="83"/>
    </row>
    <row r="689178" spans="16:16" x14ac:dyDescent="0.3">
      <c r="P689178" s="83"/>
    </row>
    <row r="689179" spans="16:16" x14ac:dyDescent="0.3">
      <c r="P689179" s="83"/>
    </row>
    <row r="689180" spans="16:16" x14ac:dyDescent="0.3">
      <c r="P689180" s="83"/>
    </row>
    <row r="689181" spans="16:16" x14ac:dyDescent="0.3">
      <c r="P689181" s="83"/>
    </row>
    <row r="689182" spans="16:16" x14ac:dyDescent="0.3">
      <c r="P689182" s="83"/>
    </row>
    <row r="689183" spans="16:16" x14ac:dyDescent="0.3">
      <c r="P689183" s="83"/>
    </row>
    <row r="689184" spans="16:16" x14ac:dyDescent="0.3">
      <c r="P689184" s="83"/>
    </row>
    <row r="689185" spans="16:16" x14ac:dyDescent="0.3">
      <c r="P689185" s="83"/>
    </row>
    <row r="689186" spans="16:16" x14ac:dyDescent="0.3">
      <c r="P689186" s="83"/>
    </row>
    <row r="689187" spans="16:16" x14ac:dyDescent="0.3">
      <c r="P689187" s="83"/>
    </row>
    <row r="689188" spans="16:16" x14ac:dyDescent="0.3">
      <c r="P689188" s="83"/>
    </row>
    <row r="689189" spans="16:16" x14ac:dyDescent="0.3">
      <c r="P689189" s="83"/>
    </row>
    <row r="689190" spans="16:16" x14ac:dyDescent="0.3">
      <c r="P689190" s="83"/>
    </row>
    <row r="689191" spans="16:16" x14ac:dyDescent="0.3">
      <c r="P689191" s="83"/>
    </row>
    <row r="689192" spans="16:16" x14ac:dyDescent="0.3">
      <c r="P689192" s="83"/>
    </row>
    <row r="689193" spans="16:16" x14ac:dyDescent="0.3">
      <c r="P689193" s="83"/>
    </row>
    <row r="689194" spans="16:16" x14ac:dyDescent="0.3">
      <c r="P689194" s="83"/>
    </row>
    <row r="689195" spans="16:16" x14ac:dyDescent="0.3">
      <c r="P689195" s="83"/>
    </row>
    <row r="689196" spans="16:16" x14ac:dyDescent="0.3">
      <c r="P689196" s="83"/>
    </row>
    <row r="689197" spans="16:16" x14ac:dyDescent="0.3">
      <c r="P689197" s="83"/>
    </row>
    <row r="689198" spans="16:16" x14ac:dyDescent="0.3">
      <c r="P689198" s="83"/>
    </row>
    <row r="689199" spans="16:16" x14ac:dyDescent="0.3">
      <c r="P689199" s="83"/>
    </row>
    <row r="689200" spans="16:16" x14ac:dyDescent="0.3">
      <c r="P689200" s="83"/>
    </row>
    <row r="689201" spans="16:16" x14ac:dyDescent="0.3">
      <c r="P689201" s="83"/>
    </row>
    <row r="689202" spans="16:16" x14ac:dyDescent="0.3">
      <c r="P689202" s="83"/>
    </row>
    <row r="689203" spans="16:16" x14ac:dyDescent="0.3">
      <c r="P689203" s="83"/>
    </row>
    <row r="689204" spans="16:16" x14ac:dyDescent="0.3">
      <c r="P689204" s="83"/>
    </row>
    <row r="689205" spans="16:16" x14ac:dyDescent="0.3">
      <c r="P689205" s="83"/>
    </row>
    <row r="689206" spans="16:16" x14ac:dyDescent="0.3">
      <c r="P689206" s="83"/>
    </row>
    <row r="689207" spans="16:16" x14ac:dyDescent="0.3">
      <c r="P689207" s="83"/>
    </row>
    <row r="689208" spans="16:16" x14ac:dyDescent="0.3">
      <c r="P689208" s="83"/>
    </row>
    <row r="689209" spans="16:16" x14ac:dyDescent="0.3">
      <c r="P689209" s="83"/>
    </row>
    <row r="689210" spans="16:16" x14ac:dyDescent="0.3">
      <c r="P689210" s="83"/>
    </row>
    <row r="689211" spans="16:16" x14ac:dyDescent="0.3">
      <c r="P689211" s="83"/>
    </row>
    <row r="689212" spans="16:16" x14ac:dyDescent="0.3">
      <c r="P689212" s="83"/>
    </row>
    <row r="689213" spans="16:16" x14ac:dyDescent="0.3">
      <c r="P689213" s="83"/>
    </row>
    <row r="689214" spans="16:16" x14ac:dyDescent="0.3">
      <c r="P689214" s="83"/>
    </row>
    <row r="689215" spans="16:16" x14ac:dyDescent="0.3">
      <c r="P689215" s="83"/>
    </row>
    <row r="689216" spans="16:16" x14ac:dyDescent="0.3">
      <c r="P689216" s="83"/>
    </row>
    <row r="689217" spans="16:16" x14ac:dyDescent="0.3">
      <c r="P689217" s="83"/>
    </row>
    <row r="689218" spans="16:16" x14ac:dyDescent="0.3">
      <c r="P689218" s="83"/>
    </row>
    <row r="689219" spans="16:16" x14ac:dyDescent="0.3">
      <c r="P689219" s="83"/>
    </row>
    <row r="689220" spans="16:16" x14ac:dyDescent="0.3">
      <c r="P689220" s="83"/>
    </row>
    <row r="689221" spans="16:16" x14ac:dyDescent="0.3">
      <c r="P689221" s="83"/>
    </row>
    <row r="689222" spans="16:16" x14ac:dyDescent="0.3">
      <c r="P689222" s="83"/>
    </row>
    <row r="689223" spans="16:16" x14ac:dyDescent="0.3">
      <c r="P689223" s="83"/>
    </row>
    <row r="689224" spans="16:16" x14ac:dyDescent="0.3">
      <c r="P689224" s="83"/>
    </row>
    <row r="689225" spans="16:16" x14ac:dyDescent="0.3">
      <c r="P689225" s="83"/>
    </row>
    <row r="689226" spans="16:16" x14ac:dyDescent="0.3">
      <c r="P689226" s="83"/>
    </row>
    <row r="689227" spans="16:16" x14ac:dyDescent="0.3">
      <c r="P689227" s="83"/>
    </row>
    <row r="689228" spans="16:16" x14ac:dyDescent="0.3">
      <c r="P689228" s="83"/>
    </row>
    <row r="689229" spans="16:16" x14ac:dyDescent="0.3">
      <c r="P689229" s="83"/>
    </row>
    <row r="689230" spans="16:16" x14ac:dyDescent="0.3">
      <c r="P689230" s="83"/>
    </row>
    <row r="689231" spans="16:16" x14ac:dyDescent="0.3">
      <c r="P689231" s="83"/>
    </row>
    <row r="689232" spans="16:16" x14ac:dyDescent="0.3">
      <c r="P689232" s="83"/>
    </row>
    <row r="689233" spans="16:16" x14ac:dyDescent="0.3">
      <c r="P689233" s="83"/>
    </row>
    <row r="689234" spans="16:16" x14ac:dyDescent="0.3">
      <c r="P689234" s="83"/>
    </row>
    <row r="689235" spans="16:16" x14ac:dyDescent="0.3">
      <c r="P689235" s="83"/>
    </row>
    <row r="689236" spans="16:16" x14ac:dyDescent="0.3">
      <c r="P689236" s="83"/>
    </row>
    <row r="689237" spans="16:16" x14ac:dyDescent="0.3">
      <c r="P689237" s="83"/>
    </row>
    <row r="689238" spans="16:16" x14ac:dyDescent="0.3">
      <c r="P689238" s="83"/>
    </row>
    <row r="689239" spans="16:16" x14ac:dyDescent="0.3">
      <c r="P689239" s="83"/>
    </row>
    <row r="689240" spans="16:16" x14ac:dyDescent="0.3">
      <c r="P689240" s="83"/>
    </row>
    <row r="689241" spans="16:16" x14ac:dyDescent="0.3">
      <c r="P689241" s="83"/>
    </row>
    <row r="689242" spans="16:16" x14ac:dyDescent="0.3">
      <c r="P689242" s="83"/>
    </row>
    <row r="689243" spans="16:16" x14ac:dyDescent="0.3">
      <c r="P689243" s="83"/>
    </row>
    <row r="689244" spans="16:16" x14ac:dyDescent="0.3">
      <c r="P689244" s="83"/>
    </row>
    <row r="689245" spans="16:16" x14ac:dyDescent="0.3">
      <c r="P689245" s="83"/>
    </row>
    <row r="689246" spans="16:16" x14ac:dyDescent="0.3">
      <c r="P689246" s="83"/>
    </row>
    <row r="689247" spans="16:16" x14ac:dyDescent="0.3">
      <c r="P689247" s="83"/>
    </row>
    <row r="689248" spans="16:16" x14ac:dyDescent="0.3">
      <c r="P689248" s="83"/>
    </row>
    <row r="689249" spans="16:16" x14ac:dyDescent="0.3">
      <c r="P689249" s="83"/>
    </row>
    <row r="689250" spans="16:16" x14ac:dyDescent="0.3">
      <c r="P689250" s="83"/>
    </row>
    <row r="689251" spans="16:16" x14ac:dyDescent="0.3">
      <c r="P689251" s="83"/>
    </row>
    <row r="689252" spans="16:16" x14ac:dyDescent="0.3">
      <c r="P689252" s="83"/>
    </row>
    <row r="689253" spans="16:16" x14ac:dyDescent="0.3">
      <c r="P689253" s="83"/>
    </row>
    <row r="689254" spans="16:16" x14ac:dyDescent="0.3">
      <c r="P689254" s="83"/>
    </row>
    <row r="689255" spans="16:16" x14ac:dyDescent="0.3">
      <c r="P689255" s="83"/>
    </row>
    <row r="689256" spans="16:16" x14ac:dyDescent="0.3">
      <c r="P689256" s="83"/>
    </row>
    <row r="689257" spans="16:16" x14ac:dyDescent="0.3">
      <c r="P689257" s="83"/>
    </row>
    <row r="689258" spans="16:16" x14ac:dyDescent="0.3">
      <c r="P689258" s="83"/>
    </row>
    <row r="689259" spans="16:16" x14ac:dyDescent="0.3">
      <c r="P689259" s="83"/>
    </row>
    <row r="689260" spans="16:16" x14ac:dyDescent="0.3">
      <c r="P689260" s="83"/>
    </row>
    <row r="689261" spans="16:16" x14ac:dyDescent="0.3">
      <c r="P689261" s="83"/>
    </row>
    <row r="689262" spans="16:16" x14ac:dyDescent="0.3">
      <c r="P689262" s="83"/>
    </row>
    <row r="689263" spans="16:16" x14ac:dyDescent="0.3">
      <c r="P689263" s="83"/>
    </row>
    <row r="689264" spans="16:16" x14ac:dyDescent="0.3">
      <c r="P689264" s="83"/>
    </row>
    <row r="689265" spans="16:16" x14ac:dyDescent="0.3">
      <c r="P689265" s="83"/>
    </row>
    <row r="689266" spans="16:16" x14ac:dyDescent="0.3">
      <c r="P689266" s="83"/>
    </row>
    <row r="689267" spans="16:16" x14ac:dyDescent="0.3">
      <c r="P689267" s="83"/>
    </row>
    <row r="689268" spans="16:16" x14ac:dyDescent="0.3">
      <c r="P689268" s="83"/>
    </row>
    <row r="689269" spans="16:16" x14ac:dyDescent="0.3">
      <c r="P689269" s="83"/>
    </row>
    <row r="689270" spans="16:16" x14ac:dyDescent="0.3">
      <c r="P689270" s="83"/>
    </row>
    <row r="689271" spans="16:16" x14ac:dyDescent="0.3">
      <c r="P689271" s="83"/>
    </row>
    <row r="689272" spans="16:16" x14ac:dyDescent="0.3">
      <c r="P689272" s="83"/>
    </row>
    <row r="689273" spans="16:16" x14ac:dyDescent="0.3">
      <c r="P689273" s="83"/>
    </row>
    <row r="689274" spans="16:16" x14ac:dyDescent="0.3">
      <c r="P689274" s="83"/>
    </row>
    <row r="689275" spans="16:16" x14ac:dyDescent="0.3">
      <c r="P689275" s="83"/>
    </row>
    <row r="689276" spans="16:16" x14ac:dyDescent="0.3">
      <c r="P689276" s="83"/>
    </row>
    <row r="689277" spans="16:16" x14ac:dyDescent="0.3">
      <c r="P689277" s="83"/>
    </row>
    <row r="689278" spans="16:16" x14ac:dyDescent="0.3">
      <c r="P689278" s="83"/>
    </row>
    <row r="689279" spans="16:16" x14ac:dyDescent="0.3">
      <c r="P689279" s="83"/>
    </row>
    <row r="689280" spans="16:16" x14ac:dyDescent="0.3">
      <c r="P689280" s="83"/>
    </row>
    <row r="689281" spans="16:16" x14ac:dyDescent="0.3">
      <c r="P689281" s="83"/>
    </row>
    <row r="689282" spans="16:16" x14ac:dyDescent="0.3">
      <c r="P689282" s="83"/>
    </row>
    <row r="689283" spans="16:16" x14ac:dyDescent="0.3">
      <c r="P689283" s="83"/>
    </row>
    <row r="689284" spans="16:16" x14ac:dyDescent="0.3">
      <c r="P689284" s="83"/>
    </row>
    <row r="689285" spans="16:16" x14ac:dyDescent="0.3">
      <c r="P689285" s="83"/>
    </row>
    <row r="689286" spans="16:16" x14ac:dyDescent="0.3">
      <c r="P689286" s="83"/>
    </row>
    <row r="689287" spans="16:16" x14ac:dyDescent="0.3">
      <c r="P689287" s="83"/>
    </row>
    <row r="689288" spans="16:16" x14ac:dyDescent="0.3">
      <c r="P689288" s="83"/>
    </row>
    <row r="689289" spans="16:16" x14ac:dyDescent="0.3">
      <c r="P689289" s="83"/>
    </row>
    <row r="689290" spans="16:16" x14ac:dyDescent="0.3">
      <c r="P689290" s="83"/>
    </row>
    <row r="689291" spans="16:16" x14ac:dyDescent="0.3">
      <c r="P689291" s="83"/>
    </row>
    <row r="689292" spans="16:16" x14ac:dyDescent="0.3">
      <c r="P689292" s="83"/>
    </row>
    <row r="689293" spans="16:16" x14ac:dyDescent="0.3">
      <c r="P689293" s="83"/>
    </row>
    <row r="689294" spans="16:16" x14ac:dyDescent="0.3">
      <c r="P689294" s="83"/>
    </row>
    <row r="689295" spans="16:16" x14ac:dyDescent="0.3">
      <c r="P689295" s="83"/>
    </row>
    <row r="689296" spans="16:16" x14ac:dyDescent="0.3">
      <c r="P689296" s="83"/>
    </row>
    <row r="689297" spans="16:16" x14ac:dyDescent="0.3">
      <c r="P689297" s="83"/>
    </row>
    <row r="689298" spans="16:16" x14ac:dyDescent="0.3">
      <c r="P689298" s="83"/>
    </row>
    <row r="689299" spans="16:16" x14ac:dyDescent="0.3">
      <c r="P689299" s="83"/>
    </row>
    <row r="689300" spans="16:16" x14ac:dyDescent="0.3">
      <c r="P689300" s="83"/>
    </row>
    <row r="689301" spans="16:16" x14ac:dyDescent="0.3">
      <c r="P689301" s="83"/>
    </row>
    <row r="689302" spans="16:16" x14ac:dyDescent="0.3">
      <c r="P689302" s="83"/>
    </row>
    <row r="689303" spans="16:16" x14ac:dyDescent="0.3">
      <c r="P689303" s="83"/>
    </row>
    <row r="689304" spans="16:16" x14ac:dyDescent="0.3">
      <c r="P689304" s="83"/>
    </row>
    <row r="689305" spans="16:16" x14ac:dyDescent="0.3">
      <c r="P689305" s="83"/>
    </row>
    <row r="689306" spans="16:16" x14ac:dyDescent="0.3">
      <c r="P689306" s="83"/>
    </row>
    <row r="689307" spans="16:16" x14ac:dyDescent="0.3">
      <c r="P689307" s="83"/>
    </row>
    <row r="689308" spans="16:16" x14ac:dyDescent="0.3">
      <c r="P689308" s="83"/>
    </row>
    <row r="689309" spans="16:16" x14ac:dyDescent="0.3">
      <c r="P689309" s="83"/>
    </row>
    <row r="689310" spans="16:16" x14ac:dyDescent="0.3">
      <c r="P689310" s="83"/>
    </row>
    <row r="689311" spans="16:16" x14ac:dyDescent="0.3">
      <c r="P689311" s="83"/>
    </row>
    <row r="689312" spans="16:16" x14ac:dyDescent="0.3">
      <c r="P689312" s="83"/>
    </row>
    <row r="689313" spans="16:16" x14ac:dyDescent="0.3">
      <c r="P689313" s="83"/>
    </row>
    <row r="689314" spans="16:16" x14ac:dyDescent="0.3">
      <c r="P689314" s="83"/>
    </row>
    <row r="689315" spans="16:16" x14ac:dyDescent="0.3">
      <c r="P689315" s="83"/>
    </row>
    <row r="689316" spans="16:16" x14ac:dyDescent="0.3">
      <c r="P689316" s="83"/>
    </row>
    <row r="689317" spans="16:16" x14ac:dyDescent="0.3">
      <c r="P689317" s="83"/>
    </row>
    <row r="689318" spans="16:16" x14ac:dyDescent="0.3">
      <c r="P689318" s="83"/>
    </row>
    <row r="689319" spans="16:16" x14ac:dyDescent="0.3">
      <c r="P689319" s="83"/>
    </row>
    <row r="689320" spans="16:16" x14ac:dyDescent="0.3">
      <c r="P689320" s="83"/>
    </row>
    <row r="689321" spans="16:16" x14ac:dyDescent="0.3">
      <c r="P689321" s="83"/>
    </row>
    <row r="689322" spans="16:16" x14ac:dyDescent="0.3">
      <c r="P689322" s="83"/>
    </row>
    <row r="689323" spans="16:16" x14ac:dyDescent="0.3">
      <c r="P689323" s="83"/>
    </row>
    <row r="689324" spans="16:16" x14ac:dyDescent="0.3">
      <c r="P689324" s="83"/>
    </row>
    <row r="689325" spans="16:16" x14ac:dyDescent="0.3">
      <c r="P689325" s="83"/>
    </row>
    <row r="689326" spans="16:16" x14ac:dyDescent="0.3">
      <c r="P689326" s="83"/>
    </row>
    <row r="689327" spans="16:16" x14ac:dyDescent="0.3">
      <c r="P689327" s="83"/>
    </row>
    <row r="689328" spans="16:16" x14ac:dyDescent="0.3">
      <c r="P689328" s="83"/>
    </row>
    <row r="689329" spans="16:16" x14ac:dyDescent="0.3">
      <c r="P689329" s="83"/>
    </row>
    <row r="689330" spans="16:16" x14ac:dyDescent="0.3">
      <c r="P689330" s="83"/>
    </row>
    <row r="689331" spans="16:16" x14ac:dyDescent="0.3">
      <c r="P689331" s="83"/>
    </row>
    <row r="689332" spans="16:16" x14ac:dyDescent="0.3">
      <c r="P689332" s="83"/>
    </row>
    <row r="689333" spans="16:16" x14ac:dyDescent="0.3">
      <c r="P689333" s="83"/>
    </row>
    <row r="689334" spans="16:16" x14ac:dyDescent="0.3">
      <c r="P689334" s="83"/>
    </row>
    <row r="689335" spans="16:16" x14ac:dyDescent="0.3">
      <c r="P689335" s="83"/>
    </row>
    <row r="689336" spans="16:16" x14ac:dyDescent="0.3">
      <c r="P689336" s="83"/>
    </row>
    <row r="689337" spans="16:16" x14ac:dyDescent="0.3">
      <c r="P689337" s="83"/>
    </row>
    <row r="689338" spans="16:16" x14ac:dyDescent="0.3">
      <c r="P689338" s="83"/>
    </row>
    <row r="689339" spans="16:16" x14ac:dyDescent="0.3">
      <c r="P689339" s="83"/>
    </row>
    <row r="689340" spans="16:16" x14ac:dyDescent="0.3">
      <c r="P689340" s="83"/>
    </row>
    <row r="689341" spans="16:16" x14ac:dyDescent="0.3">
      <c r="P689341" s="83"/>
    </row>
    <row r="689342" spans="16:16" x14ac:dyDescent="0.3">
      <c r="P689342" s="83"/>
    </row>
    <row r="689343" spans="16:16" x14ac:dyDescent="0.3">
      <c r="P689343" s="83"/>
    </row>
    <row r="689344" spans="16:16" x14ac:dyDescent="0.3">
      <c r="P689344" s="83"/>
    </row>
    <row r="689345" spans="16:16" x14ac:dyDescent="0.3">
      <c r="P689345" s="83"/>
    </row>
    <row r="689346" spans="16:16" x14ac:dyDescent="0.3">
      <c r="P689346" s="83"/>
    </row>
    <row r="689347" spans="16:16" x14ac:dyDescent="0.3">
      <c r="P689347" s="83"/>
    </row>
    <row r="689348" spans="16:16" x14ac:dyDescent="0.3">
      <c r="P689348" s="83"/>
    </row>
    <row r="689349" spans="16:16" x14ac:dyDescent="0.3">
      <c r="P689349" s="83"/>
    </row>
    <row r="689350" spans="16:16" x14ac:dyDescent="0.3">
      <c r="P689350" s="83"/>
    </row>
    <row r="689351" spans="16:16" x14ac:dyDescent="0.3">
      <c r="P689351" s="83"/>
    </row>
    <row r="689352" spans="16:16" x14ac:dyDescent="0.3">
      <c r="P689352" s="83"/>
    </row>
    <row r="689353" spans="16:16" x14ac:dyDescent="0.3">
      <c r="P689353" s="83"/>
    </row>
    <row r="689354" spans="16:16" x14ac:dyDescent="0.3">
      <c r="P689354" s="83"/>
    </row>
    <row r="689355" spans="16:16" x14ac:dyDescent="0.3">
      <c r="P689355" s="83"/>
    </row>
    <row r="689356" spans="16:16" x14ac:dyDescent="0.3">
      <c r="P689356" s="83"/>
    </row>
    <row r="689357" spans="16:16" x14ac:dyDescent="0.3">
      <c r="P689357" s="83"/>
    </row>
    <row r="689358" spans="16:16" x14ac:dyDescent="0.3">
      <c r="P689358" s="83"/>
    </row>
    <row r="689359" spans="16:16" x14ac:dyDescent="0.3">
      <c r="P689359" s="83"/>
    </row>
    <row r="689360" spans="16:16" x14ac:dyDescent="0.3">
      <c r="P689360" s="83"/>
    </row>
    <row r="689361" spans="16:16" x14ac:dyDescent="0.3">
      <c r="P689361" s="83"/>
    </row>
    <row r="689362" spans="16:16" x14ac:dyDescent="0.3">
      <c r="P689362" s="83"/>
    </row>
    <row r="689363" spans="16:16" x14ac:dyDescent="0.3">
      <c r="P689363" s="83"/>
    </row>
    <row r="689364" spans="16:16" x14ac:dyDescent="0.3">
      <c r="P689364" s="83"/>
    </row>
    <row r="689365" spans="16:16" x14ac:dyDescent="0.3">
      <c r="P689365" s="83"/>
    </row>
    <row r="689366" spans="16:16" x14ac:dyDescent="0.3">
      <c r="P689366" s="83"/>
    </row>
    <row r="689367" spans="16:16" x14ac:dyDescent="0.3">
      <c r="P689367" s="83"/>
    </row>
    <row r="689368" spans="16:16" x14ac:dyDescent="0.3">
      <c r="P689368" s="83"/>
    </row>
    <row r="689369" spans="16:16" x14ac:dyDescent="0.3">
      <c r="P689369" s="83"/>
    </row>
    <row r="689370" spans="16:16" x14ac:dyDescent="0.3">
      <c r="P689370" s="83"/>
    </row>
    <row r="689371" spans="16:16" x14ac:dyDescent="0.3">
      <c r="P689371" s="83"/>
    </row>
    <row r="689372" spans="16:16" x14ac:dyDescent="0.3">
      <c r="P689372" s="83"/>
    </row>
    <row r="689373" spans="16:16" x14ac:dyDescent="0.3">
      <c r="P689373" s="83"/>
    </row>
    <row r="689374" spans="16:16" x14ac:dyDescent="0.3">
      <c r="P689374" s="83"/>
    </row>
    <row r="689375" spans="16:16" x14ac:dyDescent="0.3">
      <c r="P689375" s="83"/>
    </row>
    <row r="689376" spans="16:16" x14ac:dyDescent="0.3">
      <c r="P689376" s="83"/>
    </row>
    <row r="689377" spans="16:16" x14ac:dyDescent="0.3">
      <c r="P689377" s="83"/>
    </row>
    <row r="689378" spans="16:16" x14ac:dyDescent="0.3">
      <c r="P689378" s="83"/>
    </row>
    <row r="689379" spans="16:16" x14ac:dyDescent="0.3">
      <c r="P689379" s="83"/>
    </row>
    <row r="689380" spans="16:16" x14ac:dyDescent="0.3">
      <c r="P689380" s="83"/>
    </row>
    <row r="689381" spans="16:16" x14ac:dyDescent="0.3">
      <c r="P689381" s="83"/>
    </row>
    <row r="689382" spans="16:16" x14ac:dyDescent="0.3">
      <c r="P689382" s="83"/>
    </row>
    <row r="689383" spans="16:16" x14ac:dyDescent="0.3">
      <c r="P689383" s="83"/>
    </row>
    <row r="689384" spans="16:16" x14ac:dyDescent="0.3">
      <c r="P689384" s="83"/>
    </row>
    <row r="689385" spans="16:16" x14ac:dyDescent="0.3">
      <c r="P689385" s="83"/>
    </row>
    <row r="689386" spans="16:16" x14ac:dyDescent="0.3">
      <c r="P689386" s="83"/>
    </row>
    <row r="689387" spans="16:16" x14ac:dyDescent="0.3">
      <c r="P689387" s="83"/>
    </row>
    <row r="689388" spans="16:16" x14ac:dyDescent="0.3">
      <c r="P689388" s="83"/>
    </row>
    <row r="689389" spans="16:16" x14ac:dyDescent="0.3">
      <c r="P689389" s="83"/>
    </row>
    <row r="689390" spans="16:16" x14ac:dyDescent="0.3">
      <c r="P689390" s="83"/>
    </row>
    <row r="689391" spans="16:16" x14ac:dyDescent="0.3">
      <c r="P689391" s="83"/>
    </row>
    <row r="689392" spans="16:16" x14ac:dyDescent="0.3">
      <c r="P689392" s="83"/>
    </row>
    <row r="689393" spans="16:16" x14ac:dyDescent="0.3">
      <c r="P689393" s="83"/>
    </row>
    <row r="689394" spans="16:16" x14ac:dyDescent="0.3">
      <c r="P689394" s="83"/>
    </row>
    <row r="689395" spans="16:16" x14ac:dyDescent="0.3">
      <c r="P689395" s="83"/>
    </row>
    <row r="689396" spans="16:16" x14ac:dyDescent="0.3">
      <c r="P689396" s="83"/>
    </row>
    <row r="689397" spans="16:16" x14ac:dyDescent="0.3">
      <c r="P689397" s="83"/>
    </row>
    <row r="689398" spans="16:16" x14ac:dyDescent="0.3">
      <c r="P689398" s="83"/>
    </row>
    <row r="689399" spans="16:16" x14ac:dyDescent="0.3">
      <c r="P689399" s="83"/>
    </row>
    <row r="689400" spans="16:16" x14ac:dyDescent="0.3">
      <c r="P689400" s="83"/>
    </row>
    <row r="689401" spans="16:16" x14ac:dyDescent="0.3">
      <c r="P689401" s="83"/>
    </row>
    <row r="689402" spans="16:16" x14ac:dyDescent="0.3">
      <c r="P689402" s="83"/>
    </row>
    <row r="689403" spans="16:16" x14ac:dyDescent="0.3">
      <c r="P689403" s="83"/>
    </row>
    <row r="689404" spans="16:16" x14ac:dyDescent="0.3">
      <c r="P689404" s="83"/>
    </row>
    <row r="689405" spans="16:16" x14ac:dyDescent="0.3">
      <c r="P689405" s="83"/>
    </row>
    <row r="689406" spans="16:16" x14ac:dyDescent="0.3">
      <c r="P689406" s="83"/>
    </row>
    <row r="689407" spans="16:16" x14ac:dyDescent="0.3">
      <c r="P689407" s="83"/>
    </row>
    <row r="689408" spans="16:16" x14ac:dyDescent="0.3">
      <c r="P689408" s="83"/>
    </row>
    <row r="689409" spans="16:16" x14ac:dyDescent="0.3">
      <c r="P689409" s="83"/>
    </row>
    <row r="689410" spans="16:16" x14ac:dyDescent="0.3">
      <c r="P689410" s="83"/>
    </row>
    <row r="689411" spans="16:16" x14ac:dyDescent="0.3">
      <c r="P689411" s="83"/>
    </row>
    <row r="689412" spans="16:16" x14ac:dyDescent="0.3">
      <c r="P689412" s="83"/>
    </row>
    <row r="689413" spans="16:16" x14ac:dyDescent="0.3">
      <c r="P689413" s="83"/>
    </row>
    <row r="689414" spans="16:16" x14ac:dyDescent="0.3">
      <c r="P689414" s="83"/>
    </row>
    <row r="689415" spans="16:16" x14ac:dyDescent="0.3">
      <c r="P689415" s="83"/>
    </row>
    <row r="689416" spans="16:16" x14ac:dyDescent="0.3">
      <c r="P689416" s="83"/>
    </row>
    <row r="689417" spans="16:16" x14ac:dyDescent="0.3">
      <c r="P689417" s="83"/>
    </row>
    <row r="689418" spans="16:16" x14ac:dyDescent="0.3">
      <c r="P689418" s="83"/>
    </row>
    <row r="689419" spans="16:16" x14ac:dyDescent="0.3">
      <c r="P689419" s="83"/>
    </row>
    <row r="689420" spans="16:16" x14ac:dyDescent="0.3">
      <c r="P689420" s="83"/>
    </row>
    <row r="689421" spans="16:16" x14ac:dyDescent="0.3">
      <c r="P689421" s="83"/>
    </row>
    <row r="689422" spans="16:16" x14ac:dyDescent="0.3">
      <c r="P689422" s="83"/>
    </row>
    <row r="689423" spans="16:16" x14ac:dyDescent="0.3">
      <c r="P689423" s="83"/>
    </row>
    <row r="689424" spans="16:16" x14ac:dyDescent="0.3">
      <c r="P689424" s="83"/>
    </row>
    <row r="689425" spans="16:16" x14ac:dyDescent="0.3">
      <c r="P689425" s="83"/>
    </row>
    <row r="689426" spans="16:16" x14ac:dyDescent="0.3">
      <c r="P689426" s="83"/>
    </row>
    <row r="689427" spans="16:16" x14ac:dyDescent="0.3">
      <c r="P689427" s="83"/>
    </row>
    <row r="689428" spans="16:16" x14ac:dyDescent="0.3">
      <c r="P689428" s="83"/>
    </row>
    <row r="689429" spans="16:16" x14ac:dyDescent="0.3">
      <c r="P689429" s="83"/>
    </row>
    <row r="689430" spans="16:16" x14ac:dyDescent="0.3">
      <c r="P689430" s="83"/>
    </row>
    <row r="689431" spans="16:16" x14ac:dyDescent="0.3">
      <c r="P689431" s="83"/>
    </row>
    <row r="689432" spans="16:16" x14ac:dyDescent="0.3">
      <c r="P689432" s="83"/>
    </row>
    <row r="689433" spans="16:16" x14ac:dyDescent="0.3">
      <c r="P689433" s="83"/>
    </row>
    <row r="689434" spans="16:16" x14ac:dyDescent="0.3">
      <c r="P689434" s="83"/>
    </row>
    <row r="689435" spans="16:16" x14ac:dyDescent="0.3">
      <c r="P689435" s="83"/>
    </row>
    <row r="689436" spans="16:16" x14ac:dyDescent="0.3">
      <c r="P689436" s="83"/>
    </row>
    <row r="689437" spans="16:16" x14ac:dyDescent="0.3">
      <c r="P689437" s="83"/>
    </row>
    <row r="689438" spans="16:16" x14ac:dyDescent="0.3">
      <c r="P689438" s="83"/>
    </row>
    <row r="689439" spans="16:16" x14ac:dyDescent="0.3">
      <c r="P689439" s="83"/>
    </row>
    <row r="689440" spans="16:16" x14ac:dyDescent="0.3">
      <c r="P689440" s="83"/>
    </row>
    <row r="689441" spans="16:16" x14ac:dyDescent="0.3">
      <c r="P689441" s="83"/>
    </row>
    <row r="689442" spans="16:16" x14ac:dyDescent="0.3">
      <c r="P689442" s="83"/>
    </row>
    <row r="689443" spans="16:16" x14ac:dyDescent="0.3">
      <c r="P689443" s="83"/>
    </row>
    <row r="689444" spans="16:16" x14ac:dyDescent="0.3">
      <c r="P689444" s="83"/>
    </row>
    <row r="689445" spans="16:16" x14ac:dyDescent="0.3">
      <c r="P689445" s="83"/>
    </row>
    <row r="689446" spans="16:16" x14ac:dyDescent="0.3">
      <c r="P689446" s="83"/>
    </row>
    <row r="689447" spans="16:16" x14ac:dyDescent="0.3">
      <c r="P689447" s="83"/>
    </row>
    <row r="689448" spans="16:16" x14ac:dyDescent="0.3">
      <c r="P689448" s="83"/>
    </row>
    <row r="689449" spans="16:16" x14ac:dyDescent="0.3">
      <c r="P689449" s="83"/>
    </row>
    <row r="689450" spans="16:16" x14ac:dyDescent="0.3">
      <c r="P689450" s="83"/>
    </row>
    <row r="689451" spans="16:16" x14ac:dyDescent="0.3">
      <c r="P689451" s="83"/>
    </row>
    <row r="689452" spans="16:16" x14ac:dyDescent="0.3">
      <c r="P689452" s="83"/>
    </row>
    <row r="689453" spans="16:16" x14ac:dyDescent="0.3">
      <c r="P689453" s="83"/>
    </row>
    <row r="689454" spans="16:16" x14ac:dyDescent="0.3">
      <c r="P689454" s="83"/>
    </row>
    <row r="689455" spans="16:16" x14ac:dyDescent="0.3">
      <c r="P689455" s="83"/>
    </row>
    <row r="689456" spans="16:16" x14ac:dyDescent="0.3">
      <c r="P689456" s="83"/>
    </row>
    <row r="689457" spans="16:16" x14ac:dyDescent="0.3">
      <c r="P689457" s="83"/>
    </row>
    <row r="689458" spans="16:16" x14ac:dyDescent="0.3">
      <c r="P689458" s="83"/>
    </row>
    <row r="689459" spans="16:16" x14ac:dyDescent="0.3">
      <c r="P689459" s="83"/>
    </row>
    <row r="689460" spans="16:16" x14ac:dyDescent="0.3">
      <c r="P689460" s="83"/>
    </row>
    <row r="689461" spans="16:16" x14ac:dyDescent="0.3">
      <c r="P689461" s="83"/>
    </row>
    <row r="689462" spans="16:16" x14ac:dyDescent="0.3">
      <c r="P689462" s="83"/>
    </row>
    <row r="689463" spans="16:16" x14ac:dyDescent="0.3">
      <c r="P689463" s="83"/>
    </row>
    <row r="689464" spans="16:16" x14ac:dyDescent="0.3">
      <c r="P689464" s="83"/>
    </row>
    <row r="689465" spans="16:16" x14ac:dyDescent="0.3">
      <c r="P689465" s="83"/>
    </row>
    <row r="689466" spans="16:16" x14ac:dyDescent="0.3">
      <c r="P689466" s="83"/>
    </row>
    <row r="689467" spans="16:16" x14ac:dyDescent="0.3">
      <c r="P689467" s="83"/>
    </row>
    <row r="689468" spans="16:16" x14ac:dyDescent="0.3">
      <c r="P689468" s="83"/>
    </row>
    <row r="689469" spans="16:16" x14ac:dyDescent="0.3">
      <c r="P689469" s="83"/>
    </row>
    <row r="689470" spans="16:16" x14ac:dyDescent="0.3">
      <c r="P689470" s="83"/>
    </row>
    <row r="689471" spans="16:16" x14ac:dyDescent="0.3">
      <c r="P689471" s="83"/>
    </row>
    <row r="689472" spans="16:16" x14ac:dyDescent="0.3">
      <c r="P689472" s="83"/>
    </row>
    <row r="689473" spans="16:16" x14ac:dyDescent="0.3">
      <c r="P689473" s="83"/>
    </row>
    <row r="689474" spans="16:16" x14ac:dyDescent="0.3">
      <c r="P689474" s="83"/>
    </row>
    <row r="689475" spans="16:16" x14ac:dyDescent="0.3">
      <c r="P689475" s="83"/>
    </row>
    <row r="689476" spans="16:16" x14ac:dyDescent="0.3">
      <c r="P689476" s="83"/>
    </row>
    <row r="689477" spans="16:16" x14ac:dyDescent="0.3">
      <c r="P689477" s="83"/>
    </row>
    <row r="689478" spans="16:16" x14ac:dyDescent="0.3">
      <c r="P689478" s="83"/>
    </row>
    <row r="689479" spans="16:16" x14ac:dyDescent="0.3">
      <c r="P689479" s="83"/>
    </row>
    <row r="689480" spans="16:16" x14ac:dyDescent="0.3">
      <c r="P689480" s="83"/>
    </row>
    <row r="689481" spans="16:16" x14ac:dyDescent="0.3">
      <c r="P689481" s="83"/>
    </row>
    <row r="689482" spans="16:16" x14ac:dyDescent="0.3">
      <c r="P689482" s="83"/>
    </row>
    <row r="689483" spans="16:16" x14ac:dyDescent="0.3">
      <c r="P689483" s="83"/>
    </row>
    <row r="689484" spans="16:16" x14ac:dyDescent="0.3">
      <c r="P689484" s="83"/>
    </row>
    <row r="689485" spans="16:16" x14ac:dyDescent="0.3">
      <c r="P689485" s="83"/>
    </row>
    <row r="689486" spans="16:16" x14ac:dyDescent="0.3">
      <c r="P689486" s="83"/>
    </row>
    <row r="689487" spans="16:16" x14ac:dyDescent="0.3">
      <c r="P689487" s="83"/>
    </row>
    <row r="689488" spans="16:16" x14ac:dyDescent="0.3">
      <c r="P689488" s="83"/>
    </row>
    <row r="689489" spans="16:16" x14ac:dyDescent="0.3">
      <c r="P689489" s="83"/>
    </row>
    <row r="689490" spans="16:16" x14ac:dyDescent="0.3">
      <c r="P689490" s="83"/>
    </row>
    <row r="689491" spans="16:16" x14ac:dyDescent="0.3">
      <c r="P689491" s="83"/>
    </row>
    <row r="689492" spans="16:16" x14ac:dyDescent="0.3">
      <c r="P689492" s="83"/>
    </row>
    <row r="689493" spans="16:16" x14ac:dyDescent="0.3">
      <c r="P689493" s="83"/>
    </row>
    <row r="689494" spans="16:16" x14ac:dyDescent="0.3">
      <c r="P689494" s="83"/>
    </row>
    <row r="689495" spans="16:16" x14ac:dyDescent="0.3">
      <c r="P689495" s="83"/>
    </row>
    <row r="689496" spans="16:16" x14ac:dyDescent="0.3">
      <c r="P689496" s="83"/>
    </row>
    <row r="689497" spans="16:16" x14ac:dyDescent="0.3">
      <c r="P689497" s="83"/>
    </row>
    <row r="689498" spans="16:16" x14ac:dyDescent="0.3">
      <c r="P689498" s="83"/>
    </row>
    <row r="689499" spans="16:16" x14ac:dyDescent="0.3">
      <c r="P689499" s="83"/>
    </row>
    <row r="689500" spans="16:16" x14ac:dyDescent="0.3">
      <c r="P689500" s="83"/>
    </row>
    <row r="689501" spans="16:16" x14ac:dyDescent="0.3">
      <c r="P689501" s="83"/>
    </row>
    <row r="689502" spans="16:16" x14ac:dyDescent="0.3">
      <c r="P689502" s="83"/>
    </row>
    <row r="689503" spans="16:16" x14ac:dyDescent="0.3">
      <c r="P689503" s="83"/>
    </row>
    <row r="689504" spans="16:16" x14ac:dyDescent="0.3">
      <c r="P689504" s="83"/>
    </row>
    <row r="689505" spans="16:16" x14ac:dyDescent="0.3">
      <c r="P689505" s="83"/>
    </row>
    <row r="689506" spans="16:16" x14ac:dyDescent="0.3">
      <c r="P689506" s="83"/>
    </row>
    <row r="689507" spans="16:16" x14ac:dyDescent="0.3">
      <c r="P689507" s="83"/>
    </row>
    <row r="689508" spans="16:16" x14ac:dyDescent="0.3">
      <c r="P689508" s="83"/>
    </row>
    <row r="689509" spans="16:16" x14ac:dyDescent="0.3">
      <c r="P689509" s="83"/>
    </row>
    <row r="689510" spans="16:16" x14ac:dyDescent="0.3">
      <c r="P689510" s="83"/>
    </row>
    <row r="689511" spans="16:16" x14ac:dyDescent="0.3">
      <c r="P689511" s="83"/>
    </row>
    <row r="689512" spans="16:16" x14ac:dyDescent="0.3">
      <c r="P689512" s="83"/>
    </row>
    <row r="689513" spans="16:16" x14ac:dyDescent="0.3">
      <c r="P689513" s="83"/>
    </row>
    <row r="689514" spans="16:16" x14ac:dyDescent="0.3">
      <c r="P689514" s="83"/>
    </row>
    <row r="689515" spans="16:16" x14ac:dyDescent="0.3">
      <c r="P689515" s="83"/>
    </row>
    <row r="689516" spans="16:16" x14ac:dyDescent="0.3">
      <c r="P689516" s="83"/>
    </row>
    <row r="689517" spans="16:16" x14ac:dyDescent="0.3">
      <c r="P689517" s="83"/>
    </row>
    <row r="689518" spans="16:16" x14ac:dyDescent="0.3">
      <c r="P689518" s="83"/>
    </row>
    <row r="689519" spans="16:16" x14ac:dyDescent="0.3">
      <c r="P689519" s="83"/>
    </row>
    <row r="689520" spans="16:16" x14ac:dyDescent="0.3">
      <c r="P689520" s="83"/>
    </row>
    <row r="689521" spans="16:16" x14ac:dyDescent="0.3">
      <c r="P689521" s="83"/>
    </row>
    <row r="689522" spans="16:16" x14ac:dyDescent="0.3">
      <c r="P689522" s="83"/>
    </row>
    <row r="689523" spans="16:16" x14ac:dyDescent="0.3">
      <c r="P689523" s="83"/>
    </row>
    <row r="689524" spans="16:16" x14ac:dyDescent="0.3">
      <c r="P689524" s="83"/>
    </row>
    <row r="689525" spans="16:16" x14ac:dyDescent="0.3">
      <c r="P689525" s="83"/>
    </row>
    <row r="689526" spans="16:16" x14ac:dyDescent="0.3">
      <c r="P689526" s="83"/>
    </row>
    <row r="689527" spans="16:16" x14ac:dyDescent="0.3">
      <c r="P689527" s="83"/>
    </row>
    <row r="689528" spans="16:16" x14ac:dyDescent="0.3">
      <c r="P689528" s="83"/>
    </row>
    <row r="689529" spans="16:16" x14ac:dyDescent="0.3">
      <c r="P689529" s="83"/>
    </row>
    <row r="689530" spans="16:16" x14ac:dyDescent="0.3">
      <c r="P689530" s="83"/>
    </row>
    <row r="689531" spans="16:16" x14ac:dyDescent="0.3">
      <c r="P689531" s="83"/>
    </row>
    <row r="689532" spans="16:16" x14ac:dyDescent="0.3">
      <c r="P689532" s="83"/>
    </row>
    <row r="689533" spans="16:16" x14ac:dyDescent="0.3">
      <c r="P689533" s="83"/>
    </row>
    <row r="689534" spans="16:16" x14ac:dyDescent="0.3">
      <c r="P689534" s="83"/>
    </row>
    <row r="689535" spans="16:16" x14ac:dyDescent="0.3">
      <c r="P689535" s="83"/>
    </row>
    <row r="689536" spans="16:16" x14ac:dyDescent="0.3">
      <c r="P689536" s="83"/>
    </row>
    <row r="689537" spans="16:16" x14ac:dyDescent="0.3">
      <c r="P689537" s="83"/>
    </row>
    <row r="689538" spans="16:16" x14ac:dyDescent="0.3">
      <c r="P689538" s="83"/>
    </row>
    <row r="689539" spans="16:16" x14ac:dyDescent="0.3">
      <c r="P689539" s="83"/>
    </row>
    <row r="689540" spans="16:16" x14ac:dyDescent="0.3">
      <c r="P689540" s="83"/>
    </row>
    <row r="689541" spans="16:16" x14ac:dyDescent="0.3">
      <c r="P689541" s="83"/>
    </row>
    <row r="689542" spans="16:16" x14ac:dyDescent="0.3">
      <c r="P689542" s="83"/>
    </row>
    <row r="689543" spans="16:16" x14ac:dyDescent="0.3">
      <c r="P689543" s="83"/>
    </row>
    <row r="689544" spans="16:16" x14ac:dyDescent="0.3">
      <c r="P689544" s="83"/>
    </row>
    <row r="689545" spans="16:16" x14ac:dyDescent="0.3">
      <c r="P689545" s="83"/>
    </row>
    <row r="689546" spans="16:16" x14ac:dyDescent="0.3">
      <c r="P689546" s="83"/>
    </row>
    <row r="689547" spans="16:16" x14ac:dyDescent="0.3">
      <c r="P689547" s="83"/>
    </row>
    <row r="689548" spans="16:16" x14ac:dyDescent="0.3">
      <c r="P689548" s="83"/>
    </row>
    <row r="689549" spans="16:16" x14ac:dyDescent="0.3">
      <c r="P689549" s="83"/>
    </row>
    <row r="689550" spans="16:16" x14ac:dyDescent="0.3">
      <c r="P689550" s="83"/>
    </row>
    <row r="689551" spans="16:16" x14ac:dyDescent="0.3">
      <c r="P689551" s="83"/>
    </row>
    <row r="689552" spans="16:16" x14ac:dyDescent="0.3">
      <c r="P689552" s="83"/>
    </row>
    <row r="689553" spans="16:16" x14ac:dyDescent="0.3">
      <c r="P689553" s="83"/>
    </row>
    <row r="689554" spans="16:16" x14ac:dyDescent="0.3">
      <c r="P689554" s="83"/>
    </row>
    <row r="689555" spans="16:16" x14ac:dyDescent="0.3">
      <c r="P689555" s="83"/>
    </row>
    <row r="689556" spans="16:16" x14ac:dyDescent="0.3">
      <c r="P689556" s="83"/>
    </row>
    <row r="689557" spans="16:16" x14ac:dyDescent="0.3">
      <c r="P689557" s="83"/>
    </row>
    <row r="689558" spans="16:16" x14ac:dyDescent="0.3">
      <c r="P689558" s="83"/>
    </row>
    <row r="689559" spans="16:16" x14ac:dyDescent="0.3">
      <c r="P689559" s="83"/>
    </row>
    <row r="689560" spans="16:16" x14ac:dyDescent="0.3">
      <c r="P689560" s="83"/>
    </row>
    <row r="689561" spans="16:16" x14ac:dyDescent="0.3">
      <c r="P689561" s="83"/>
    </row>
    <row r="689562" spans="16:16" x14ac:dyDescent="0.3">
      <c r="P689562" s="83"/>
    </row>
    <row r="689563" spans="16:16" x14ac:dyDescent="0.3">
      <c r="P689563" s="83"/>
    </row>
    <row r="689564" spans="16:16" x14ac:dyDescent="0.3">
      <c r="P689564" s="83"/>
    </row>
    <row r="689565" spans="16:16" x14ac:dyDescent="0.3">
      <c r="P689565" s="83"/>
    </row>
    <row r="689566" spans="16:16" x14ac:dyDescent="0.3">
      <c r="P689566" s="83"/>
    </row>
    <row r="689567" spans="16:16" x14ac:dyDescent="0.3">
      <c r="P689567" s="83"/>
    </row>
    <row r="689568" spans="16:16" x14ac:dyDescent="0.3">
      <c r="P689568" s="83"/>
    </row>
    <row r="689569" spans="16:16" x14ac:dyDescent="0.3">
      <c r="P689569" s="83"/>
    </row>
    <row r="689570" spans="16:16" x14ac:dyDescent="0.3">
      <c r="P689570" s="83"/>
    </row>
    <row r="689571" spans="16:16" x14ac:dyDescent="0.3">
      <c r="P689571" s="83"/>
    </row>
    <row r="689572" spans="16:16" x14ac:dyDescent="0.3">
      <c r="P689572" s="83"/>
    </row>
    <row r="689573" spans="16:16" x14ac:dyDescent="0.3">
      <c r="P689573" s="83"/>
    </row>
    <row r="689574" spans="16:16" x14ac:dyDescent="0.3">
      <c r="P689574" s="83"/>
    </row>
    <row r="689575" spans="16:16" x14ac:dyDescent="0.3">
      <c r="P689575" s="83"/>
    </row>
    <row r="689576" spans="16:16" x14ac:dyDescent="0.3">
      <c r="P689576" s="83"/>
    </row>
    <row r="689577" spans="16:16" x14ac:dyDescent="0.3">
      <c r="P689577" s="83"/>
    </row>
    <row r="689578" spans="16:16" x14ac:dyDescent="0.3">
      <c r="P689578" s="83"/>
    </row>
    <row r="689579" spans="16:16" x14ac:dyDescent="0.3">
      <c r="P689579" s="83"/>
    </row>
    <row r="689580" spans="16:16" x14ac:dyDescent="0.3">
      <c r="P689580" s="83"/>
    </row>
    <row r="689581" spans="16:16" x14ac:dyDescent="0.3">
      <c r="P689581" s="83"/>
    </row>
    <row r="689582" spans="16:16" x14ac:dyDescent="0.3">
      <c r="P689582" s="83"/>
    </row>
    <row r="689583" spans="16:16" x14ac:dyDescent="0.3">
      <c r="P689583" s="83"/>
    </row>
    <row r="689584" spans="16:16" x14ac:dyDescent="0.3">
      <c r="P689584" s="83"/>
    </row>
    <row r="689585" spans="16:16" x14ac:dyDescent="0.3">
      <c r="P689585" s="83"/>
    </row>
    <row r="689586" spans="16:16" x14ac:dyDescent="0.3">
      <c r="P689586" s="83"/>
    </row>
    <row r="689587" spans="16:16" x14ac:dyDescent="0.3">
      <c r="P689587" s="83"/>
    </row>
    <row r="689588" spans="16:16" x14ac:dyDescent="0.3">
      <c r="P689588" s="83"/>
    </row>
    <row r="689589" spans="16:16" x14ac:dyDescent="0.3">
      <c r="P689589" s="83"/>
    </row>
    <row r="689590" spans="16:16" x14ac:dyDescent="0.3">
      <c r="P689590" s="83"/>
    </row>
    <row r="689591" spans="16:16" x14ac:dyDescent="0.3">
      <c r="P689591" s="83"/>
    </row>
    <row r="689592" spans="16:16" x14ac:dyDescent="0.3">
      <c r="P689592" s="83"/>
    </row>
    <row r="689593" spans="16:16" x14ac:dyDescent="0.3">
      <c r="P689593" s="83"/>
    </row>
    <row r="689594" spans="16:16" x14ac:dyDescent="0.3">
      <c r="P689594" s="83"/>
    </row>
    <row r="689595" spans="16:16" x14ac:dyDescent="0.3">
      <c r="P689595" s="83"/>
    </row>
    <row r="689596" spans="16:16" x14ac:dyDescent="0.3">
      <c r="P689596" s="83"/>
    </row>
    <row r="689597" spans="16:16" x14ac:dyDescent="0.3">
      <c r="P689597" s="83"/>
    </row>
    <row r="689598" spans="16:16" x14ac:dyDescent="0.3">
      <c r="P689598" s="83"/>
    </row>
    <row r="689599" spans="16:16" x14ac:dyDescent="0.3">
      <c r="P689599" s="83"/>
    </row>
    <row r="689600" spans="16:16" x14ac:dyDescent="0.3">
      <c r="P689600" s="83"/>
    </row>
    <row r="689601" spans="16:16" x14ac:dyDescent="0.3">
      <c r="P689601" s="83"/>
    </row>
    <row r="689602" spans="16:16" x14ac:dyDescent="0.3">
      <c r="P689602" s="83"/>
    </row>
    <row r="689603" spans="16:16" x14ac:dyDescent="0.3">
      <c r="P689603" s="83"/>
    </row>
    <row r="689604" spans="16:16" x14ac:dyDescent="0.3">
      <c r="P689604" s="83"/>
    </row>
    <row r="689605" spans="16:16" x14ac:dyDescent="0.3">
      <c r="P689605" s="83"/>
    </row>
    <row r="689606" spans="16:16" x14ac:dyDescent="0.3">
      <c r="P689606" s="83"/>
    </row>
    <row r="689607" spans="16:16" x14ac:dyDescent="0.3">
      <c r="P689607" s="83"/>
    </row>
    <row r="689608" spans="16:16" x14ac:dyDescent="0.3">
      <c r="P689608" s="83"/>
    </row>
    <row r="689609" spans="16:16" x14ac:dyDescent="0.3">
      <c r="P689609" s="83"/>
    </row>
    <row r="689610" spans="16:16" x14ac:dyDescent="0.3">
      <c r="P689610" s="83"/>
    </row>
    <row r="689611" spans="16:16" x14ac:dyDescent="0.3">
      <c r="P689611" s="83"/>
    </row>
    <row r="689612" spans="16:16" x14ac:dyDescent="0.3">
      <c r="P689612" s="83"/>
    </row>
    <row r="689613" spans="16:16" x14ac:dyDescent="0.3">
      <c r="P689613" s="83"/>
    </row>
    <row r="689614" spans="16:16" x14ac:dyDescent="0.3">
      <c r="P689614" s="83"/>
    </row>
    <row r="689615" spans="16:16" x14ac:dyDescent="0.3">
      <c r="P689615" s="83"/>
    </row>
    <row r="689616" spans="16:16" x14ac:dyDescent="0.3">
      <c r="P689616" s="83"/>
    </row>
    <row r="689617" spans="16:16" x14ac:dyDescent="0.3">
      <c r="P689617" s="83"/>
    </row>
    <row r="689618" spans="16:16" x14ac:dyDescent="0.3">
      <c r="P689618" s="83"/>
    </row>
    <row r="689619" spans="16:16" x14ac:dyDescent="0.3">
      <c r="P689619" s="83"/>
    </row>
    <row r="689620" spans="16:16" x14ac:dyDescent="0.3">
      <c r="P689620" s="83"/>
    </row>
    <row r="689621" spans="16:16" x14ac:dyDescent="0.3">
      <c r="P689621" s="83"/>
    </row>
    <row r="689622" spans="16:16" x14ac:dyDescent="0.3">
      <c r="P689622" s="83"/>
    </row>
    <row r="689623" spans="16:16" x14ac:dyDescent="0.3">
      <c r="P689623" s="83"/>
    </row>
    <row r="689624" spans="16:16" x14ac:dyDescent="0.3">
      <c r="P689624" s="83"/>
    </row>
    <row r="689625" spans="16:16" x14ac:dyDescent="0.3">
      <c r="P689625" s="83"/>
    </row>
    <row r="689626" spans="16:16" x14ac:dyDescent="0.3">
      <c r="P689626" s="83"/>
    </row>
    <row r="689627" spans="16:16" x14ac:dyDescent="0.3">
      <c r="P689627" s="83"/>
    </row>
    <row r="689628" spans="16:16" x14ac:dyDescent="0.3">
      <c r="P689628" s="83"/>
    </row>
    <row r="689629" spans="16:16" x14ac:dyDescent="0.3">
      <c r="P689629" s="83"/>
    </row>
    <row r="689630" spans="16:16" x14ac:dyDescent="0.3">
      <c r="P689630" s="83"/>
    </row>
    <row r="689631" spans="16:16" x14ac:dyDescent="0.3">
      <c r="P689631" s="83"/>
    </row>
    <row r="689632" spans="16:16" x14ac:dyDescent="0.3">
      <c r="P689632" s="83"/>
    </row>
    <row r="689633" spans="16:16" x14ac:dyDescent="0.3">
      <c r="P689633" s="83"/>
    </row>
    <row r="689634" spans="16:16" x14ac:dyDescent="0.3">
      <c r="P689634" s="83"/>
    </row>
    <row r="689635" spans="16:16" x14ac:dyDescent="0.3">
      <c r="P689635" s="83"/>
    </row>
    <row r="689636" spans="16:16" x14ac:dyDescent="0.3">
      <c r="P689636" s="83"/>
    </row>
    <row r="689637" spans="16:16" x14ac:dyDescent="0.3">
      <c r="P689637" s="83"/>
    </row>
    <row r="689638" spans="16:16" x14ac:dyDescent="0.3">
      <c r="P689638" s="83"/>
    </row>
    <row r="689639" spans="16:16" x14ac:dyDescent="0.3">
      <c r="P689639" s="83"/>
    </row>
    <row r="689640" spans="16:16" x14ac:dyDescent="0.3">
      <c r="P689640" s="83"/>
    </row>
    <row r="689641" spans="16:16" x14ac:dyDescent="0.3">
      <c r="P689641" s="83"/>
    </row>
    <row r="689642" spans="16:16" x14ac:dyDescent="0.3">
      <c r="P689642" s="83"/>
    </row>
    <row r="689643" spans="16:16" x14ac:dyDescent="0.3">
      <c r="P689643" s="83"/>
    </row>
    <row r="689644" spans="16:16" x14ac:dyDescent="0.3">
      <c r="P689644" s="83"/>
    </row>
    <row r="689645" spans="16:16" x14ac:dyDescent="0.3">
      <c r="P689645" s="83"/>
    </row>
    <row r="689646" spans="16:16" x14ac:dyDescent="0.3">
      <c r="P689646" s="83"/>
    </row>
    <row r="689647" spans="16:16" x14ac:dyDescent="0.3">
      <c r="P689647" s="83"/>
    </row>
    <row r="689648" spans="16:16" x14ac:dyDescent="0.3">
      <c r="P689648" s="83"/>
    </row>
    <row r="689649" spans="16:16" x14ac:dyDescent="0.3">
      <c r="P689649" s="83"/>
    </row>
    <row r="689650" spans="16:16" x14ac:dyDescent="0.3">
      <c r="P689650" s="83"/>
    </row>
    <row r="689651" spans="16:16" x14ac:dyDescent="0.3">
      <c r="P689651" s="83"/>
    </row>
    <row r="689652" spans="16:16" x14ac:dyDescent="0.3">
      <c r="P689652" s="83"/>
    </row>
    <row r="689653" spans="16:16" x14ac:dyDescent="0.3">
      <c r="P689653" s="83"/>
    </row>
    <row r="689654" spans="16:16" x14ac:dyDescent="0.3">
      <c r="P689654" s="83"/>
    </row>
    <row r="689655" spans="16:16" x14ac:dyDescent="0.3">
      <c r="P689655" s="83"/>
    </row>
    <row r="689656" spans="16:16" x14ac:dyDescent="0.3">
      <c r="P689656" s="83"/>
    </row>
    <row r="689657" spans="16:16" x14ac:dyDescent="0.3">
      <c r="P689657" s="83"/>
    </row>
    <row r="689658" spans="16:16" x14ac:dyDescent="0.3">
      <c r="P689658" s="83"/>
    </row>
    <row r="689659" spans="16:16" x14ac:dyDescent="0.3">
      <c r="P689659" s="83"/>
    </row>
    <row r="689660" spans="16:16" x14ac:dyDescent="0.3">
      <c r="P689660" s="83"/>
    </row>
    <row r="689661" spans="16:16" x14ac:dyDescent="0.3">
      <c r="P689661" s="83"/>
    </row>
    <row r="689662" spans="16:16" x14ac:dyDescent="0.3">
      <c r="P689662" s="83"/>
    </row>
    <row r="689663" spans="16:16" x14ac:dyDescent="0.3">
      <c r="P689663" s="83"/>
    </row>
    <row r="689664" spans="16:16" x14ac:dyDescent="0.3">
      <c r="P689664" s="83"/>
    </row>
    <row r="689665" spans="16:16" x14ac:dyDescent="0.3">
      <c r="P689665" s="83"/>
    </row>
    <row r="689666" spans="16:16" x14ac:dyDescent="0.3">
      <c r="P689666" s="83"/>
    </row>
    <row r="689667" spans="16:16" x14ac:dyDescent="0.3">
      <c r="P689667" s="83"/>
    </row>
    <row r="689668" spans="16:16" x14ac:dyDescent="0.3">
      <c r="P689668" s="83"/>
    </row>
    <row r="689669" spans="16:16" x14ac:dyDescent="0.3">
      <c r="P689669" s="83"/>
    </row>
    <row r="689670" spans="16:16" x14ac:dyDescent="0.3">
      <c r="P689670" s="83"/>
    </row>
    <row r="689671" spans="16:16" x14ac:dyDescent="0.3">
      <c r="P689671" s="83"/>
    </row>
    <row r="689672" spans="16:16" x14ac:dyDescent="0.3">
      <c r="P689672" s="83"/>
    </row>
    <row r="689673" spans="16:16" x14ac:dyDescent="0.3">
      <c r="P689673" s="83"/>
    </row>
    <row r="689674" spans="16:16" x14ac:dyDescent="0.3">
      <c r="P689674" s="83"/>
    </row>
    <row r="689675" spans="16:16" x14ac:dyDescent="0.3">
      <c r="P689675" s="83"/>
    </row>
    <row r="689676" spans="16:16" x14ac:dyDescent="0.3">
      <c r="P689676" s="83"/>
    </row>
    <row r="689677" spans="16:16" x14ac:dyDescent="0.3">
      <c r="P689677" s="83"/>
    </row>
    <row r="689678" spans="16:16" x14ac:dyDescent="0.3">
      <c r="P689678" s="83"/>
    </row>
    <row r="689679" spans="16:16" x14ac:dyDescent="0.3">
      <c r="P689679" s="83"/>
    </row>
    <row r="689680" spans="16:16" x14ac:dyDescent="0.3">
      <c r="P689680" s="83"/>
    </row>
    <row r="689681" spans="16:16" x14ac:dyDescent="0.3">
      <c r="P689681" s="83"/>
    </row>
    <row r="689682" spans="16:16" x14ac:dyDescent="0.3">
      <c r="P689682" s="83"/>
    </row>
    <row r="689683" spans="16:16" x14ac:dyDescent="0.3">
      <c r="P689683" s="83"/>
    </row>
    <row r="689684" spans="16:16" x14ac:dyDescent="0.3">
      <c r="P689684" s="83"/>
    </row>
    <row r="689685" spans="16:16" x14ac:dyDescent="0.3">
      <c r="P689685" s="83"/>
    </row>
    <row r="689686" spans="16:16" x14ac:dyDescent="0.3">
      <c r="P689686" s="83"/>
    </row>
    <row r="689687" spans="16:16" x14ac:dyDescent="0.3">
      <c r="P689687" s="83"/>
    </row>
    <row r="689688" spans="16:16" x14ac:dyDescent="0.3">
      <c r="P689688" s="83"/>
    </row>
    <row r="689689" spans="16:16" x14ac:dyDescent="0.3">
      <c r="P689689" s="83"/>
    </row>
    <row r="689690" spans="16:16" x14ac:dyDescent="0.3">
      <c r="P689690" s="83"/>
    </row>
    <row r="689691" spans="16:16" x14ac:dyDescent="0.3">
      <c r="P689691" s="83"/>
    </row>
    <row r="689692" spans="16:16" x14ac:dyDescent="0.3">
      <c r="P689692" s="83"/>
    </row>
    <row r="689693" spans="16:16" x14ac:dyDescent="0.3">
      <c r="P689693" s="83"/>
    </row>
    <row r="689694" spans="16:16" x14ac:dyDescent="0.3">
      <c r="P689694" s="83"/>
    </row>
    <row r="689695" spans="16:16" x14ac:dyDescent="0.3">
      <c r="P689695" s="83"/>
    </row>
    <row r="689696" spans="16:16" x14ac:dyDescent="0.3">
      <c r="P689696" s="83"/>
    </row>
    <row r="689697" spans="16:16" x14ac:dyDescent="0.3">
      <c r="P689697" s="83"/>
    </row>
    <row r="689698" spans="16:16" x14ac:dyDescent="0.3">
      <c r="P689698" s="83"/>
    </row>
    <row r="689699" spans="16:16" x14ac:dyDescent="0.3">
      <c r="P689699" s="83"/>
    </row>
    <row r="689700" spans="16:16" x14ac:dyDescent="0.3">
      <c r="P689700" s="83"/>
    </row>
    <row r="689701" spans="16:16" x14ac:dyDescent="0.3">
      <c r="P689701" s="83"/>
    </row>
    <row r="689702" spans="16:16" x14ac:dyDescent="0.3">
      <c r="P689702" s="83"/>
    </row>
    <row r="689703" spans="16:16" x14ac:dyDescent="0.3">
      <c r="P689703" s="83"/>
    </row>
    <row r="689704" spans="16:16" x14ac:dyDescent="0.3">
      <c r="P689704" s="83"/>
    </row>
    <row r="689705" spans="16:16" x14ac:dyDescent="0.3">
      <c r="P689705" s="83"/>
    </row>
    <row r="689706" spans="16:16" x14ac:dyDescent="0.3">
      <c r="P689706" s="83"/>
    </row>
    <row r="689707" spans="16:16" x14ac:dyDescent="0.3">
      <c r="P689707" s="83"/>
    </row>
    <row r="689708" spans="16:16" x14ac:dyDescent="0.3">
      <c r="P689708" s="83"/>
    </row>
    <row r="689709" spans="16:16" x14ac:dyDescent="0.3">
      <c r="P689709" s="83"/>
    </row>
    <row r="689710" spans="16:16" x14ac:dyDescent="0.3">
      <c r="P689710" s="83"/>
    </row>
    <row r="689711" spans="16:16" x14ac:dyDescent="0.3">
      <c r="P689711" s="83"/>
    </row>
    <row r="689712" spans="16:16" x14ac:dyDescent="0.3">
      <c r="P689712" s="83"/>
    </row>
    <row r="689713" spans="16:16" x14ac:dyDescent="0.3">
      <c r="P689713" s="83"/>
    </row>
    <row r="689714" spans="16:16" x14ac:dyDescent="0.3">
      <c r="P689714" s="83"/>
    </row>
    <row r="689715" spans="16:16" x14ac:dyDescent="0.3">
      <c r="P689715" s="83"/>
    </row>
    <row r="689716" spans="16:16" x14ac:dyDescent="0.3">
      <c r="P689716" s="83"/>
    </row>
    <row r="689717" spans="16:16" x14ac:dyDescent="0.3">
      <c r="P689717" s="83"/>
    </row>
    <row r="689718" spans="16:16" x14ac:dyDescent="0.3">
      <c r="P689718" s="83"/>
    </row>
    <row r="689719" spans="16:16" x14ac:dyDescent="0.3">
      <c r="P689719" s="83"/>
    </row>
    <row r="689720" spans="16:16" x14ac:dyDescent="0.3">
      <c r="P689720" s="83"/>
    </row>
    <row r="689721" spans="16:16" x14ac:dyDescent="0.3">
      <c r="P689721" s="83"/>
    </row>
    <row r="689722" spans="16:16" x14ac:dyDescent="0.3">
      <c r="P689722" s="83"/>
    </row>
    <row r="689723" spans="16:16" x14ac:dyDescent="0.3">
      <c r="P689723" s="83"/>
    </row>
    <row r="689724" spans="16:16" x14ac:dyDescent="0.3">
      <c r="P689724" s="83"/>
    </row>
    <row r="689725" spans="16:16" x14ac:dyDescent="0.3">
      <c r="P689725" s="83"/>
    </row>
    <row r="689726" spans="16:16" x14ac:dyDescent="0.3">
      <c r="P689726" s="83"/>
    </row>
    <row r="689727" spans="16:16" x14ac:dyDescent="0.3">
      <c r="P689727" s="83"/>
    </row>
    <row r="689728" spans="16:16" x14ac:dyDescent="0.3">
      <c r="P689728" s="83"/>
    </row>
    <row r="689729" spans="16:16" x14ac:dyDescent="0.3">
      <c r="P689729" s="83"/>
    </row>
    <row r="689730" spans="16:16" x14ac:dyDescent="0.3">
      <c r="P689730" s="83"/>
    </row>
    <row r="689731" spans="16:16" x14ac:dyDescent="0.3">
      <c r="P689731" s="83"/>
    </row>
    <row r="689732" spans="16:16" x14ac:dyDescent="0.3">
      <c r="P689732" s="83"/>
    </row>
    <row r="689733" spans="16:16" x14ac:dyDescent="0.3">
      <c r="P689733" s="83"/>
    </row>
    <row r="689734" spans="16:16" x14ac:dyDescent="0.3">
      <c r="P689734" s="83"/>
    </row>
    <row r="689735" spans="16:16" x14ac:dyDescent="0.3">
      <c r="P689735" s="83"/>
    </row>
    <row r="689736" spans="16:16" x14ac:dyDescent="0.3">
      <c r="P689736" s="83"/>
    </row>
    <row r="689737" spans="16:16" x14ac:dyDescent="0.3">
      <c r="P689737" s="83"/>
    </row>
    <row r="689738" spans="16:16" x14ac:dyDescent="0.3">
      <c r="P689738" s="83"/>
    </row>
    <row r="689739" spans="16:16" x14ac:dyDescent="0.3">
      <c r="P689739" s="83"/>
    </row>
    <row r="689740" spans="16:16" x14ac:dyDescent="0.3">
      <c r="P689740" s="83"/>
    </row>
    <row r="689741" spans="16:16" x14ac:dyDescent="0.3">
      <c r="P689741" s="83"/>
    </row>
    <row r="689742" spans="16:16" x14ac:dyDescent="0.3">
      <c r="P689742" s="83"/>
    </row>
    <row r="689743" spans="16:16" x14ac:dyDescent="0.3">
      <c r="P689743" s="83"/>
    </row>
    <row r="689744" spans="16:16" x14ac:dyDescent="0.3">
      <c r="P689744" s="83"/>
    </row>
    <row r="689745" spans="16:16" x14ac:dyDescent="0.3">
      <c r="P689745" s="83"/>
    </row>
    <row r="689746" spans="16:16" x14ac:dyDescent="0.3">
      <c r="P689746" s="83"/>
    </row>
    <row r="689747" spans="16:16" x14ac:dyDescent="0.3">
      <c r="P689747" s="83"/>
    </row>
    <row r="689748" spans="16:16" x14ac:dyDescent="0.3">
      <c r="P689748" s="83"/>
    </row>
    <row r="689749" spans="16:16" x14ac:dyDescent="0.3">
      <c r="P689749" s="83"/>
    </row>
    <row r="689750" spans="16:16" x14ac:dyDescent="0.3">
      <c r="P689750" s="83"/>
    </row>
    <row r="689751" spans="16:16" x14ac:dyDescent="0.3">
      <c r="P689751" s="83"/>
    </row>
    <row r="689752" spans="16:16" x14ac:dyDescent="0.3">
      <c r="P689752" s="83"/>
    </row>
    <row r="689753" spans="16:16" x14ac:dyDescent="0.3">
      <c r="P689753" s="83"/>
    </row>
    <row r="689754" spans="16:16" x14ac:dyDescent="0.3">
      <c r="P689754" s="83"/>
    </row>
    <row r="689755" spans="16:16" x14ac:dyDescent="0.3">
      <c r="P689755" s="83"/>
    </row>
    <row r="689756" spans="16:16" x14ac:dyDescent="0.3">
      <c r="P689756" s="83"/>
    </row>
    <row r="689757" spans="16:16" x14ac:dyDescent="0.3">
      <c r="P689757" s="83"/>
    </row>
    <row r="689758" spans="16:16" x14ac:dyDescent="0.3">
      <c r="P689758" s="83"/>
    </row>
    <row r="689759" spans="16:16" x14ac:dyDescent="0.3">
      <c r="P689759" s="83"/>
    </row>
    <row r="689760" spans="16:16" x14ac:dyDescent="0.3">
      <c r="P689760" s="83"/>
    </row>
    <row r="689761" spans="16:16" x14ac:dyDescent="0.3">
      <c r="P689761" s="83"/>
    </row>
    <row r="689762" spans="16:16" x14ac:dyDescent="0.3">
      <c r="P689762" s="83"/>
    </row>
    <row r="689763" spans="16:16" x14ac:dyDescent="0.3">
      <c r="P689763" s="83"/>
    </row>
    <row r="689764" spans="16:16" x14ac:dyDescent="0.3">
      <c r="P689764" s="83"/>
    </row>
    <row r="689765" spans="16:16" x14ac:dyDescent="0.3">
      <c r="P689765" s="83"/>
    </row>
    <row r="689766" spans="16:16" x14ac:dyDescent="0.3">
      <c r="P689766" s="83"/>
    </row>
    <row r="689767" spans="16:16" x14ac:dyDescent="0.3">
      <c r="P689767" s="83"/>
    </row>
    <row r="689768" spans="16:16" x14ac:dyDescent="0.3">
      <c r="P689768" s="83"/>
    </row>
    <row r="689769" spans="16:16" x14ac:dyDescent="0.3">
      <c r="P689769" s="83"/>
    </row>
    <row r="689770" spans="16:16" x14ac:dyDescent="0.3">
      <c r="P689770" s="83"/>
    </row>
    <row r="689771" spans="16:16" x14ac:dyDescent="0.3">
      <c r="P689771" s="83"/>
    </row>
    <row r="689772" spans="16:16" x14ac:dyDescent="0.3">
      <c r="P689772" s="83"/>
    </row>
    <row r="689773" spans="16:16" x14ac:dyDescent="0.3">
      <c r="P689773" s="83"/>
    </row>
    <row r="689774" spans="16:16" x14ac:dyDescent="0.3">
      <c r="P689774" s="83"/>
    </row>
    <row r="689775" spans="16:16" x14ac:dyDescent="0.3">
      <c r="P689775" s="83"/>
    </row>
    <row r="689776" spans="16:16" x14ac:dyDescent="0.3">
      <c r="P689776" s="83"/>
    </row>
    <row r="689777" spans="16:16" x14ac:dyDescent="0.3">
      <c r="P689777" s="83"/>
    </row>
    <row r="689778" spans="16:16" x14ac:dyDescent="0.3">
      <c r="P689778" s="83"/>
    </row>
    <row r="689779" spans="16:16" x14ac:dyDescent="0.3">
      <c r="P689779" s="83"/>
    </row>
    <row r="689780" spans="16:16" x14ac:dyDescent="0.3">
      <c r="P689780" s="83"/>
    </row>
    <row r="689781" spans="16:16" x14ac:dyDescent="0.3">
      <c r="P689781" s="83"/>
    </row>
    <row r="689782" spans="16:16" x14ac:dyDescent="0.3">
      <c r="P689782" s="83"/>
    </row>
    <row r="689783" spans="16:16" x14ac:dyDescent="0.3">
      <c r="P689783" s="83"/>
    </row>
    <row r="689784" spans="16:16" x14ac:dyDescent="0.3">
      <c r="P689784" s="83"/>
    </row>
    <row r="689785" spans="16:16" x14ac:dyDescent="0.3">
      <c r="P689785" s="83"/>
    </row>
    <row r="689786" spans="16:16" x14ac:dyDescent="0.3">
      <c r="P689786" s="83"/>
    </row>
    <row r="689787" spans="16:16" x14ac:dyDescent="0.3">
      <c r="P689787" s="83"/>
    </row>
    <row r="689788" spans="16:16" x14ac:dyDescent="0.3">
      <c r="P689788" s="83"/>
    </row>
    <row r="689789" spans="16:16" x14ac:dyDescent="0.3">
      <c r="P689789" s="83"/>
    </row>
    <row r="689790" spans="16:16" x14ac:dyDescent="0.3">
      <c r="P689790" s="83"/>
    </row>
    <row r="689791" spans="16:16" x14ac:dyDescent="0.3">
      <c r="P689791" s="83"/>
    </row>
    <row r="689792" spans="16:16" x14ac:dyDescent="0.3">
      <c r="P689792" s="83"/>
    </row>
    <row r="689793" spans="16:16" x14ac:dyDescent="0.3">
      <c r="P689793" s="83"/>
    </row>
    <row r="689794" spans="16:16" x14ac:dyDescent="0.3">
      <c r="P689794" s="83"/>
    </row>
    <row r="689795" spans="16:16" x14ac:dyDescent="0.3">
      <c r="P689795" s="83"/>
    </row>
    <row r="689796" spans="16:16" x14ac:dyDescent="0.3">
      <c r="P689796" s="83"/>
    </row>
    <row r="689797" spans="16:16" x14ac:dyDescent="0.3">
      <c r="P689797" s="83"/>
    </row>
    <row r="689798" spans="16:16" x14ac:dyDescent="0.3">
      <c r="P689798" s="83"/>
    </row>
    <row r="689799" spans="16:16" x14ac:dyDescent="0.3">
      <c r="P689799" s="83"/>
    </row>
    <row r="689800" spans="16:16" x14ac:dyDescent="0.3">
      <c r="P689800" s="83"/>
    </row>
    <row r="689801" spans="16:16" x14ac:dyDescent="0.3">
      <c r="P689801" s="83"/>
    </row>
    <row r="689802" spans="16:16" x14ac:dyDescent="0.3">
      <c r="P689802" s="83"/>
    </row>
    <row r="689803" spans="16:16" x14ac:dyDescent="0.3">
      <c r="P689803" s="83"/>
    </row>
    <row r="689804" spans="16:16" x14ac:dyDescent="0.3">
      <c r="P689804" s="83"/>
    </row>
    <row r="689805" spans="16:16" x14ac:dyDescent="0.3">
      <c r="P689805" s="83"/>
    </row>
    <row r="689806" spans="16:16" x14ac:dyDescent="0.3">
      <c r="P689806" s="83"/>
    </row>
    <row r="689807" spans="16:16" x14ac:dyDescent="0.3">
      <c r="P689807" s="83"/>
    </row>
    <row r="689808" spans="16:16" x14ac:dyDescent="0.3">
      <c r="P689808" s="83"/>
    </row>
    <row r="689809" spans="16:16" x14ac:dyDescent="0.3">
      <c r="P689809" s="83"/>
    </row>
    <row r="689810" spans="16:16" x14ac:dyDescent="0.3">
      <c r="P689810" s="83"/>
    </row>
    <row r="689811" spans="16:16" x14ac:dyDescent="0.3">
      <c r="P689811" s="83"/>
    </row>
    <row r="689812" spans="16:16" x14ac:dyDescent="0.3">
      <c r="P689812" s="83"/>
    </row>
    <row r="689813" spans="16:16" x14ac:dyDescent="0.3">
      <c r="P689813" s="83"/>
    </row>
    <row r="689814" spans="16:16" x14ac:dyDescent="0.3">
      <c r="P689814" s="83"/>
    </row>
    <row r="689815" spans="16:16" x14ac:dyDescent="0.3">
      <c r="P689815" s="83"/>
    </row>
    <row r="689816" spans="16:16" x14ac:dyDescent="0.3">
      <c r="P689816" s="83"/>
    </row>
    <row r="689817" spans="16:16" x14ac:dyDescent="0.3">
      <c r="P689817" s="83"/>
    </row>
    <row r="689818" spans="16:16" x14ac:dyDescent="0.3">
      <c r="P689818" s="83"/>
    </row>
    <row r="689819" spans="16:16" x14ac:dyDescent="0.3">
      <c r="P689819" s="83"/>
    </row>
    <row r="689820" spans="16:16" x14ac:dyDescent="0.3">
      <c r="P689820" s="83"/>
    </row>
    <row r="689821" spans="16:16" x14ac:dyDescent="0.3">
      <c r="P689821" s="83"/>
    </row>
    <row r="689822" spans="16:16" x14ac:dyDescent="0.3">
      <c r="P689822" s="83"/>
    </row>
    <row r="689823" spans="16:16" x14ac:dyDescent="0.3">
      <c r="P689823" s="83"/>
    </row>
    <row r="689824" spans="16:16" x14ac:dyDescent="0.3">
      <c r="P689824" s="83"/>
    </row>
    <row r="689825" spans="16:16" x14ac:dyDescent="0.3">
      <c r="P689825" s="83"/>
    </row>
    <row r="689826" spans="16:16" x14ac:dyDescent="0.3">
      <c r="P689826" s="83"/>
    </row>
    <row r="689827" spans="16:16" x14ac:dyDescent="0.3">
      <c r="P689827" s="83"/>
    </row>
    <row r="689828" spans="16:16" x14ac:dyDescent="0.3">
      <c r="P689828" s="83"/>
    </row>
    <row r="689829" spans="16:16" x14ac:dyDescent="0.3">
      <c r="P689829" s="83"/>
    </row>
    <row r="689830" spans="16:16" x14ac:dyDescent="0.3">
      <c r="P689830" s="83"/>
    </row>
    <row r="689831" spans="16:16" x14ac:dyDescent="0.3">
      <c r="P689831" s="83"/>
    </row>
    <row r="689832" spans="16:16" x14ac:dyDescent="0.3">
      <c r="P689832" s="83"/>
    </row>
    <row r="689833" spans="16:16" x14ac:dyDescent="0.3">
      <c r="P689833" s="83"/>
    </row>
    <row r="689834" spans="16:16" x14ac:dyDescent="0.3">
      <c r="P689834" s="83"/>
    </row>
    <row r="689835" spans="16:16" x14ac:dyDescent="0.3">
      <c r="P689835" s="83"/>
    </row>
    <row r="689836" spans="16:16" x14ac:dyDescent="0.3">
      <c r="P689836" s="83"/>
    </row>
    <row r="689837" spans="16:16" x14ac:dyDescent="0.3">
      <c r="P689837" s="83"/>
    </row>
    <row r="689838" spans="16:16" x14ac:dyDescent="0.3">
      <c r="P689838" s="83"/>
    </row>
    <row r="689839" spans="16:16" x14ac:dyDescent="0.3">
      <c r="P689839" s="83"/>
    </row>
    <row r="689840" spans="16:16" x14ac:dyDescent="0.3">
      <c r="P689840" s="83"/>
    </row>
    <row r="689841" spans="16:16" x14ac:dyDescent="0.3">
      <c r="P689841" s="83"/>
    </row>
    <row r="689842" spans="16:16" x14ac:dyDescent="0.3">
      <c r="P689842" s="83"/>
    </row>
    <row r="689843" spans="16:16" x14ac:dyDescent="0.3">
      <c r="P689843" s="83"/>
    </row>
    <row r="689844" spans="16:16" x14ac:dyDescent="0.3">
      <c r="P689844" s="83"/>
    </row>
    <row r="689845" spans="16:16" x14ac:dyDescent="0.3">
      <c r="P689845" s="83"/>
    </row>
    <row r="689846" spans="16:16" x14ac:dyDescent="0.3">
      <c r="P689846" s="83"/>
    </row>
    <row r="689847" spans="16:16" x14ac:dyDescent="0.3">
      <c r="P689847" s="83"/>
    </row>
    <row r="689848" spans="16:16" x14ac:dyDescent="0.3">
      <c r="P689848" s="83"/>
    </row>
    <row r="689849" spans="16:16" x14ac:dyDescent="0.3">
      <c r="P689849" s="83"/>
    </row>
    <row r="689850" spans="16:16" x14ac:dyDescent="0.3">
      <c r="P689850" s="83"/>
    </row>
    <row r="689851" spans="16:16" x14ac:dyDescent="0.3">
      <c r="P689851" s="83"/>
    </row>
    <row r="689852" spans="16:16" x14ac:dyDescent="0.3">
      <c r="P689852" s="83"/>
    </row>
    <row r="689853" spans="16:16" x14ac:dyDescent="0.3">
      <c r="P689853" s="83"/>
    </row>
    <row r="689854" spans="16:16" x14ac:dyDescent="0.3">
      <c r="P689854" s="83"/>
    </row>
    <row r="689855" spans="16:16" x14ac:dyDescent="0.3">
      <c r="P689855" s="83"/>
    </row>
    <row r="689856" spans="16:16" x14ac:dyDescent="0.3">
      <c r="P689856" s="83"/>
    </row>
    <row r="689857" spans="16:16" x14ac:dyDescent="0.3">
      <c r="P689857" s="83"/>
    </row>
    <row r="689858" spans="16:16" x14ac:dyDescent="0.3">
      <c r="P689858" s="83"/>
    </row>
    <row r="689859" spans="16:16" x14ac:dyDescent="0.3">
      <c r="P689859" s="83"/>
    </row>
    <row r="689860" spans="16:16" x14ac:dyDescent="0.3">
      <c r="P689860" s="83"/>
    </row>
    <row r="689861" spans="16:16" x14ac:dyDescent="0.3">
      <c r="P689861" s="83"/>
    </row>
    <row r="689862" spans="16:16" x14ac:dyDescent="0.3">
      <c r="P689862" s="83"/>
    </row>
    <row r="689863" spans="16:16" x14ac:dyDescent="0.3">
      <c r="P689863" s="83"/>
    </row>
    <row r="689864" spans="16:16" x14ac:dyDescent="0.3">
      <c r="P689864" s="83"/>
    </row>
    <row r="689865" spans="16:16" x14ac:dyDescent="0.3">
      <c r="P689865" s="83"/>
    </row>
    <row r="689866" spans="16:16" x14ac:dyDescent="0.3">
      <c r="P689866" s="83"/>
    </row>
    <row r="689867" spans="16:16" x14ac:dyDescent="0.3">
      <c r="P689867" s="83"/>
    </row>
    <row r="689868" spans="16:16" x14ac:dyDescent="0.3">
      <c r="P689868" s="83"/>
    </row>
    <row r="689869" spans="16:16" x14ac:dyDescent="0.3">
      <c r="P689869" s="83"/>
    </row>
    <row r="689870" spans="16:16" x14ac:dyDescent="0.3">
      <c r="P689870" s="83"/>
    </row>
    <row r="689871" spans="16:16" x14ac:dyDescent="0.3">
      <c r="P689871" s="83"/>
    </row>
    <row r="689872" spans="16:16" x14ac:dyDescent="0.3">
      <c r="P689872" s="83"/>
    </row>
    <row r="689873" spans="16:16" x14ac:dyDescent="0.3">
      <c r="P689873" s="83"/>
    </row>
    <row r="689874" spans="16:16" x14ac:dyDescent="0.3">
      <c r="P689874" s="83"/>
    </row>
    <row r="689875" spans="16:16" x14ac:dyDescent="0.3">
      <c r="P689875" s="83"/>
    </row>
    <row r="689876" spans="16:16" x14ac:dyDescent="0.3">
      <c r="P689876" s="83"/>
    </row>
    <row r="689877" spans="16:16" x14ac:dyDescent="0.3">
      <c r="P689877" s="83"/>
    </row>
    <row r="689878" spans="16:16" x14ac:dyDescent="0.3">
      <c r="P689878" s="83"/>
    </row>
    <row r="689879" spans="16:16" x14ac:dyDescent="0.3">
      <c r="P689879" s="83"/>
    </row>
    <row r="689880" spans="16:16" x14ac:dyDescent="0.3">
      <c r="P689880" s="83"/>
    </row>
    <row r="689881" spans="16:16" x14ac:dyDescent="0.3">
      <c r="P689881" s="83"/>
    </row>
    <row r="689882" spans="16:16" x14ac:dyDescent="0.3">
      <c r="P689882" s="83"/>
    </row>
    <row r="689883" spans="16:16" x14ac:dyDescent="0.3">
      <c r="P689883" s="83"/>
    </row>
    <row r="689884" spans="16:16" x14ac:dyDescent="0.3">
      <c r="P689884" s="83"/>
    </row>
    <row r="689885" spans="16:16" x14ac:dyDescent="0.3">
      <c r="P689885" s="83"/>
    </row>
    <row r="689886" spans="16:16" x14ac:dyDescent="0.3">
      <c r="P689886" s="83"/>
    </row>
    <row r="689887" spans="16:16" x14ac:dyDescent="0.3">
      <c r="P689887" s="83"/>
    </row>
    <row r="689888" spans="16:16" x14ac:dyDescent="0.3">
      <c r="P689888" s="83"/>
    </row>
    <row r="689889" spans="16:16" x14ac:dyDescent="0.3">
      <c r="P689889" s="83"/>
    </row>
    <row r="689890" spans="16:16" x14ac:dyDescent="0.3">
      <c r="P689890" s="83"/>
    </row>
    <row r="689891" spans="16:16" x14ac:dyDescent="0.3">
      <c r="P689891" s="83"/>
    </row>
    <row r="689892" spans="16:16" x14ac:dyDescent="0.3">
      <c r="P689892" s="83"/>
    </row>
    <row r="689893" spans="16:16" x14ac:dyDescent="0.3">
      <c r="P689893" s="83"/>
    </row>
    <row r="689894" spans="16:16" x14ac:dyDescent="0.3">
      <c r="P689894" s="83"/>
    </row>
    <row r="689895" spans="16:16" x14ac:dyDescent="0.3">
      <c r="P689895" s="83"/>
    </row>
    <row r="689896" spans="16:16" x14ac:dyDescent="0.3">
      <c r="P689896" s="83"/>
    </row>
    <row r="689897" spans="16:16" x14ac:dyDescent="0.3">
      <c r="P689897" s="83"/>
    </row>
    <row r="689898" spans="16:16" x14ac:dyDescent="0.3">
      <c r="P689898" s="83"/>
    </row>
    <row r="689899" spans="16:16" x14ac:dyDescent="0.3">
      <c r="P689899" s="83"/>
    </row>
    <row r="689900" spans="16:16" x14ac:dyDescent="0.3">
      <c r="P689900" s="83"/>
    </row>
    <row r="689901" spans="16:16" x14ac:dyDescent="0.3">
      <c r="P689901" s="83"/>
    </row>
    <row r="689902" spans="16:16" x14ac:dyDescent="0.3">
      <c r="P689902" s="83"/>
    </row>
    <row r="689903" spans="16:16" x14ac:dyDescent="0.3">
      <c r="P689903" s="83"/>
    </row>
    <row r="689904" spans="16:16" x14ac:dyDescent="0.3">
      <c r="P689904" s="83"/>
    </row>
    <row r="689905" spans="16:16" x14ac:dyDescent="0.3">
      <c r="P689905" s="83"/>
    </row>
    <row r="689906" spans="16:16" x14ac:dyDescent="0.3">
      <c r="P689906" s="83"/>
    </row>
    <row r="689907" spans="16:16" x14ac:dyDescent="0.3">
      <c r="P689907" s="83"/>
    </row>
    <row r="689908" spans="16:16" x14ac:dyDescent="0.3">
      <c r="P689908" s="83"/>
    </row>
    <row r="689909" spans="16:16" x14ac:dyDescent="0.3">
      <c r="P689909" s="83"/>
    </row>
    <row r="689910" spans="16:16" x14ac:dyDescent="0.3">
      <c r="P689910" s="83"/>
    </row>
    <row r="689911" spans="16:16" x14ac:dyDescent="0.3">
      <c r="P689911" s="83"/>
    </row>
    <row r="689912" spans="16:16" x14ac:dyDescent="0.3">
      <c r="P689912" s="83"/>
    </row>
    <row r="689913" spans="16:16" x14ac:dyDescent="0.3">
      <c r="P689913" s="83"/>
    </row>
    <row r="689914" spans="16:16" x14ac:dyDescent="0.3">
      <c r="P689914" s="83"/>
    </row>
    <row r="689915" spans="16:16" x14ac:dyDescent="0.3">
      <c r="P689915" s="83"/>
    </row>
    <row r="689916" spans="16:16" x14ac:dyDescent="0.3">
      <c r="P689916" s="83"/>
    </row>
    <row r="689917" spans="16:16" x14ac:dyDescent="0.3">
      <c r="P689917" s="83"/>
    </row>
    <row r="689918" spans="16:16" x14ac:dyDescent="0.3">
      <c r="P689918" s="83"/>
    </row>
    <row r="689919" spans="16:16" x14ac:dyDescent="0.3">
      <c r="P689919" s="83"/>
    </row>
    <row r="689920" spans="16:16" x14ac:dyDescent="0.3">
      <c r="P689920" s="83"/>
    </row>
    <row r="689921" spans="16:16" x14ac:dyDescent="0.3">
      <c r="P689921" s="83"/>
    </row>
    <row r="689922" spans="16:16" x14ac:dyDescent="0.3">
      <c r="P689922" s="83"/>
    </row>
    <row r="689923" spans="16:16" x14ac:dyDescent="0.3">
      <c r="P689923" s="83"/>
    </row>
    <row r="689924" spans="16:16" x14ac:dyDescent="0.3">
      <c r="P689924" s="83"/>
    </row>
    <row r="689925" spans="16:16" x14ac:dyDescent="0.3">
      <c r="P689925" s="83"/>
    </row>
    <row r="689926" spans="16:16" x14ac:dyDescent="0.3">
      <c r="P689926" s="83"/>
    </row>
    <row r="689927" spans="16:16" x14ac:dyDescent="0.3">
      <c r="P689927" s="83"/>
    </row>
    <row r="689928" spans="16:16" x14ac:dyDescent="0.3">
      <c r="P689928" s="83"/>
    </row>
    <row r="689929" spans="16:16" x14ac:dyDescent="0.3">
      <c r="P689929" s="83"/>
    </row>
    <row r="689930" spans="16:16" x14ac:dyDescent="0.3">
      <c r="P689930" s="83"/>
    </row>
    <row r="689931" spans="16:16" x14ac:dyDescent="0.3">
      <c r="P689931" s="83"/>
    </row>
    <row r="689932" spans="16:16" x14ac:dyDescent="0.3">
      <c r="P689932" s="83"/>
    </row>
    <row r="689933" spans="16:16" x14ac:dyDescent="0.3">
      <c r="P689933" s="83"/>
    </row>
    <row r="689934" spans="16:16" x14ac:dyDescent="0.3">
      <c r="P689934" s="83"/>
    </row>
    <row r="689935" spans="16:16" x14ac:dyDescent="0.3">
      <c r="P689935" s="83"/>
    </row>
    <row r="689936" spans="16:16" x14ac:dyDescent="0.3">
      <c r="P689936" s="83"/>
    </row>
    <row r="689937" spans="16:16" x14ac:dyDescent="0.3">
      <c r="P689937" s="83"/>
    </row>
    <row r="689938" spans="16:16" x14ac:dyDescent="0.3">
      <c r="P689938" s="83"/>
    </row>
    <row r="689939" spans="16:16" x14ac:dyDescent="0.3">
      <c r="P689939" s="83"/>
    </row>
    <row r="689940" spans="16:16" x14ac:dyDescent="0.3">
      <c r="P689940" s="83"/>
    </row>
    <row r="689941" spans="16:16" x14ac:dyDescent="0.3">
      <c r="P689941" s="83"/>
    </row>
    <row r="689942" spans="16:16" x14ac:dyDescent="0.3">
      <c r="P689942" s="83"/>
    </row>
    <row r="689943" spans="16:16" x14ac:dyDescent="0.3">
      <c r="P689943" s="83"/>
    </row>
    <row r="689944" spans="16:16" x14ac:dyDescent="0.3">
      <c r="P689944" s="83"/>
    </row>
    <row r="689945" spans="16:16" x14ac:dyDescent="0.3">
      <c r="P689945" s="83"/>
    </row>
    <row r="689946" spans="16:16" x14ac:dyDescent="0.3">
      <c r="P689946" s="83"/>
    </row>
    <row r="689947" spans="16:16" x14ac:dyDescent="0.3">
      <c r="P689947" s="83"/>
    </row>
    <row r="689948" spans="16:16" x14ac:dyDescent="0.3">
      <c r="P689948" s="83"/>
    </row>
    <row r="689949" spans="16:16" x14ac:dyDescent="0.3">
      <c r="P689949" s="83"/>
    </row>
    <row r="689950" spans="16:16" x14ac:dyDescent="0.3">
      <c r="P689950" s="83"/>
    </row>
    <row r="689951" spans="16:16" x14ac:dyDescent="0.3">
      <c r="P689951" s="83"/>
    </row>
    <row r="689952" spans="16:16" x14ac:dyDescent="0.3">
      <c r="P689952" s="83"/>
    </row>
    <row r="689953" spans="16:16" x14ac:dyDescent="0.3">
      <c r="P689953" s="83"/>
    </row>
    <row r="689954" spans="16:16" x14ac:dyDescent="0.3">
      <c r="P689954" s="83"/>
    </row>
    <row r="689955" spans="16:16" x14ac:dyDescent="0.3">
      <c r="P689955" s="83"/>
    </row>
    <row r="689956" spans="16:16" x14ac:dyDescent="0.3">
      <c r="P689956" s="83"/>
    </row>
    <row r="689957" spans="16:16" x14ac:dyDescent="0.3">
      <c r="P689957" s="83"/>
    </row>
    <row r="689958" spans="16:16" x14ac:dyDescent="0.3">
      <c r="P689958" s="83"/>
    </row>
    <row r="689959" spans="16:16" x14ac:dyDescent="0.3">
      <c r="P689959" s="83"/>
    </row>
    <row r="689960" spans="16:16" x14ac:dyDescent="0.3">
      <c r="P689960" s="83"/>
    </row>
    <row r="689961" spans="16:16" x14ac:dyDescent="0.3">
      <c r="P689961" s="83"/>
    </row>
    <row r="689962" spans="16:16" x14ac:dyDescent="0.3">
      <c r="P689962" s="83"/>
    </row>
    <row r="689963" spans="16:16" x14ac:dyDescent="0.3">
      <c r="P689963" s="83"/>
    </row>
    <row r="689964" spans="16:16" x14ac:dyDescent="0.3">
      <c r="P689964" s="83"/>
    </row>
    <row r="689965" spans="16:16" x14ac:dyDescent="0.3">
      <c r="P689965" s="83"/>
    </row>
    <row r="689966" spans="16:16" x14ac:dyDescent="0.3">
      <c r="P689966" s="83"/>
    </row>
    <row r="689967" spans="16:16" x14ac:dyDescent="0.3">
      <c r="P689967" s="83"/>
    </row>
    <row r="689968" spans="16:16" x14ac:dyDescent="0.3">
      <c r="P689968" s="83"/>
    </row>
    <row r="689969" spans="16:16" x14ac:dyDescent="0.3">
      <c r="P689969" s="83"/>
    </row>
    <row r="689970" spans="16:16" x14ac:dyDescent="0.3">
      <c r="P689970" s="83"/>
    </row>
    <row r="689971" spans="16:16" x14ac:dyDescent="0.3">
      <c r="P689971" s="83"/>
    </row>
    <row r="689972" spans="16:16" x14ac:dyDescent="0.3">
      <c r="P689972" s="83"/>
    </row>
    <row r="689973" spans="16:16" x14ac:dyDescent="0.3">
      <c r="P689973" s="83"/>
    </row>
    <row r="689974" spans="16:16" x14ac:dyDescent="0.3">
      <c r="P689974" s="83"/>
    </row>
    <row r="689975" spans="16:16" x14ac:dyDescent="0.3">
      <c r="P689975" s="83"/>
    </row>
    <row r="689976" spans="16:16" x14ac:dyDescent="0.3">
      <c r="P689976" s="83"/>
    </row>
    <row r="689977" spans="16:16" x14ac:dyDescent="0.3">
      <c r="P689977" s="83"/>
    </row>
    <row r="689978" spans="16:16" x14ac:dyDescent="0.3">
      <c r="P689978" s="83"/>
    </row>
    <row r="689979" spans="16:16" x14ac:dyDescent="0.3">
      <c r="P689979" s="83"/>
    </row>
    <row r="689980" spans="16:16" x14ac:dyDescent="0.3">
      <c r="P689980" s="83"/>
    </row>
    <row r="689981" spans="16:16" x14ac:dyDescent="0.3">
      <c r="P689981" s="83"/>
    </row>
    <row r="689982" spans="16:16" x14ac:dyDescent="0.3">
      <c r="P689982" s="83"/>
    </row>
    <row r="689983" spans="16:16" x14ac:dyDescent="0.3">
      <c r="P689983" s="83"/>
    </row>
    <row r="689984" spans="16:16" x14ac:dyDescent="0.3">
      <c r="P689984" s="83"/>
    </row>
    <row r="689985" spans="16:16" x14ac:dyDescent="0.3">
      <c r="P689985" s="83"/>
    </row>
    <row r="689986" spans="16:16" x14ac:dyDescent="0.3">
      <c r="P689986" s="83"/>
    </row>
    <row r="689987" spans="16:16" x14ac:dyDescent="0.3">
      <c r="P689987" s="83"/>
    </row>
    <row r="689988" spans="16:16" x14ac:dyDescent="0.3">
      <c r="P689988" s="83"/>
    </row>
    <row r="689989" spans="16:16" x14ac:dyDescent="0.3">
      <c r="P689989" s="83"/>
    </row>
    <row r="689990" spans="16:16" x14ac:dyDescent="0.3">
      <c r="P689990" s="83"/>
    </row>
    <row r="689991" spans="16:16" x14ac:dyDescent="0.3">
      <c r="P689991" s="83"/>
    </row>
    <row r="689992" spans="16:16" x14ac:dyDescent="0.3">
      <c r="P689992" s="83"/>
    </row>
    <row r="689993" spans="16:16" x14ac:dyDescent="0.3">
      <c r="P689993" s="83"/>
    </row>
    <row r="689994" spans="16:16" x14ac:dyDescent="0.3">
      <c r="P689994" s="83"/>
    </row>
    <row r="689995" spans="16:16" x14ac:dyDescent="0.3">
      <c r="P689995" s="83"/>
    </row>
    <row r="689996" spans="16:16" x14ac:dyDescent="0.3">
      <c r="P689996" s="83"/>
    </row>
    <row r="689997" spans="16:16" x14ac:dyDescent="0.3">
      <c r="P689997" s="83"/>
    </row>
    <row r="689998" spans="16:16" x14ac:dyDescent="0.3">
      <c r="P689998" s="83"/>
    </row>
    <row r="689999" spans="16:16" x14ac:dyDescent="0.3">
      <c r="P689999" s="83"/>
    </row>
    <row r="690000" spans="16:16" x14ac:dyDescent="0.3">
      <c r="P690000" s="83"/>
    </row>
    <row r="690001" spans="16:16" x14ac:dyDescent="0.3">
      <c r="P690001" s="83"/>
    </row>
    <row r="690002" spans="16:16" x14ac:dyDescent="0.3">
      <c r="P690002" s="83"/>
    </row>
    <row r="690003" spans="16:16" x14ac:dyDescent="0.3">
      <c r="P690003" s="83"/>
    </row>
    <row r="690004" spans="16:16" x14ac:dyDescent="0.3">
      <c r="P690004" s="83"/>
    </row>
    <row r="690005" spans="16:16" x14ac:dyDescent="0.3">
      <c r="P690005" s="83"/>
    </row>
    <row r="690006" spans="16:16" x14ac:dyDescent="0.3">
      <c r="P690006" s="83"/>
    </row>
    <row r="690007" spans="16:16" x14ac:dyDescent="0.3">
      <c r="P690007" s="83"/>
    </row>
    <row r="690008" spans="16:16" x14ac:dyDescent="0.3">
      <c r="P690008" s="83"/>
    </row>
    <row r="690009" spans="16:16" x14ac:dyDescent="0.3">
      <c r="P690009" s="83"/>
    </row>
    <row r="690010" spans="16:16" x14ac:dyDescent="0.3">
      <c r="P690010" s="83"/>
    </row>
    <row r="690011" spans="16:16" x14ac:dyDescent="0.3">
      <c r="P690011" s="83"/>
    </row>
    <row r="690012" spans="16:16" x14ac:dyDescent="0.3">
      <c r="P690012" s="83"/>
    </row>
    <row r="690013" spans="16:16" x14ac:dyDescent="0.3">
      <c r="P690013" s="83"/>
    </row>
    <row r="690014" spans="16:16" x14ac:dyDescent="0.3">
      <c r="P690014" s="83"/>
    </row>
    <row r="690015" spans="16:16" x14ac:dyDescent="0.3">
      <c r="P690015" s="83"/>
    </row>
    <row r="690016" spans="16:16" x14ac:dyDescent="0.3">
      <c r="P690016" s="83"/>
    </row>
    <row r="690017" spans="16:16" x14ac:dyDescent="0.3">
      <c r="P690017" s="83"/>
    </row>
    <row r="690018" spans="16:16" x14ac:dyDescent="0.3">
      <c r="P690018" s="83"/>
    </row>
    <row r="690019" spans="16:16" x14ac:dyDescent="0.3">
      <c r="P690019" s="83"/>
    </row>
    <row r="690020" spans="16:16" x14ac:dyDescent="0.3">
      <c r="P690020" s="83"/>
    </row>
    <row r="690021" spans="16:16" x14ac:dyDescent="0.3">
      <c r="P690021" s="83"/>
    </row>
    <row r="690022" spans="16:16" x14ac:dyDescent="0.3">
      <c r="P690022" s="83"/>
    </row>
    <row r="690023" spans="16:16" x14ac:dyDescent="0.3">
      <c r="P690023" s="83"/>
    </row>
    <row r="690024" spans="16:16" x14ac:dyDescent="0.3">
      <c r="P690024" s="83"/>
    </row>
    <row r="690025" spans="16:16" x14ac:dyDescent="0.3">
      <c r="P690025" s="83"/>
    </row>
    <row r="690026" spans="16:16" x14ac:dyDescent="0.3">
      <c r="P690026" s="83"/>
    </row>
    <row r="690027" spans="16:16" x14ac:dyDescent="0.3">
      <c r="P690027" s="83"/>
    </row>
    <row r="690028" spans="16:16" x14ac:dyDescent="0.3">
      <c r="P690028" s="83"/>
    </row>
    <row r="690029" spans="16:16" x14ac:dyDescent="0.3">
      <c r="P690029" s="83"/>
    </row>
    <row r="690030" spans="16:16" x14ac:dyDescent="0.3">
      <c r="P690030" s="83"/>
    </row>
    <row r="690031" spans="16:16" x14ac:dyDescent="0.3">
      <c r="P690031" s="83"/>
    </row>
    <row r="690032" spans="16:16" x14ac:dyDescent="0.3">
      <c r="P690032" s="83"/>
    </row>
    <row r="690033" spans="16:16" x14ac:dyDescent="0.3">
      <c r="P690033" s="83"/>
    </row>
    <row r="690034" spans="16:16" x14ac:dyDescent="0.3">
      <c r="P690034" s="83"/>
    </row>
    <row r="690035" spans="16:16" x14ac:dyDescent="0.3">
      <c r="P690035" s="83"/>
    </row>
    <row r="690036" spans="16:16" x14ac:dyDescent="0.3">
      <c r="P690036" s="83"/>
    </row>
    <row r="690037" spans="16:16" x14ac:dyDescent="0.3">
      <c r="P690037" s="83"/>
    </row>
    <row r="690038" spans="16:16" x14ac:dyDescent="0.3">
      <c r="P690038" s="83"/>
    </row>
    <row r="690039" spans="16:16" x14ac:dyDescent="0.3">
      <c r="P690039" s="83"/>
    </row>
    <row r="690040" spans="16:16" x14ac:dyDescent="0.3">
      <c r="P690040" s="83"/>
    </row>
    <row r="690041" spans="16:16" x14ac:dyDescent="0.3">
      <c r="P690041" s="83"/>
    </row>
    <row r="690042" spans="16:16" x14ac:dyDescent="0.3">
      <c r="P690042" s="83"/>
    </row>
    <row r="690043" spans="16:16" x14ac:dyDescent="0.3">
      <c r="P690043" s="83"/>
    </row>
    <row r="690044" spans="16:16" x14ac:dyDescent="0.3">
      <c r="P690044" s="83"/>
    </row>
    <row r="690045" spans="16:16" x14ac:dyDescent="0.3">
      <c r="P690045" s="83"/>
    </row>
    <row r="690046" spans="16:16" x14ac:dyDescent="0.3">
      <c r="P690046" s="83"/>
    </row>
    <row r="690047" spans="16:16" x14ac:dyDescent="0.3">
      <c r="P690047" s="83"/>
    </row>
    <row r="690048" spans="16:16" x14ac:dyDescent="0.3">
      <c r="P690048" s="83"/>
    </row>
    <row r="690049" spans="16:16" x14ac:dyDescent="0.3">
      <c r="P690049" s="83"/>
    </row>
    <row r="690050" spans="16:16" x14ac:dyDescent="0.3">
      <c r="P690050" s="83"/>
    </row>
    <row r="690051" spans="16:16" x14ac:dyDescent="0.3">
      <c r="P690051" s="83"/>
    </row>
    <row r="690052" spans="16:16" x14ac:dyDescent="0.3">
      <c r="P690052" s="83"/>
    </row>
    <row r="690053" spans="16:16" x14ac:dyDescent="0.3">
      <c r="P690053" s="83"/>
    </row>
    <row r="690054" spans="16:16" x14ac:dyDescent="0.3">
      <c r="P690054" s="83"/>
    </row>
    <row r="690055" spans="16:16" x14ac:dyDescent="0.3">
      <c r="P690055" s="83"/>
    </row>
    <row r="690056" spans="16:16" x14ac:dyDescent="0.3">
      <c r="P690056" s="83"/>
    </row>
    <row r="690057" spans="16:16" x14ac:dyDescent="0.3">
      <c r="P690057" s="83"/>
    </row>
    <row r="690058" spans="16:16" x14ac:dyDescent="0.3">
      <c r="P690058" s="83"/>
    </row>
    <row r="690059" spans="16:16" x14ac:dyDescent="0.3">
      <c r="P690059" s="83"/>
    </row>
    <row r="690060" spans="16:16" x14ac:dyDescent="0.3">
      <c r="P690060" s="83"/>
    </row>
    <row r="690061" spans="16:16" x14ac:dyDescent="0.3">
      <c r="P690061" s="83"/>
    </row>
    <row r="690062" spans="16:16" x14ac:dyDescent="0.3">
      <c r="P690062" s="83"/>
    </row>
    <row r="690063" spans="16:16" x14ac:dyDescent="0.3">
      <c r="P690063" s="83"/>
    </row>
    <row r="690064" spans="16:16" x14ac:dyDescent="0.3">
      <c r="P690064" s="83"/>
    </row>
    <row r="690065" spans="16:16" x14ac:dyDescent="0.3">
      <c r="P690065" s="83"/>
    </row>
    <row r="690066" spans="16:16" x14ac:dyDescent="0.3">
      <c r="P690066" s="83"/>
    </row>
    <row r="690067" spans="16:16" x14ac:dyDescent="0.3">
      <c r="P690067" s="83"/>
    </row>
    <row r="690068" spans="16:16" x14ac:dyDescent="0.3">
      <c r="P690068" s="83"/>
    </row>
    <row r="690069" spans="16:16" x14ac:dyDescent="0.3">
      <c r="P690069" s="83"/>
    </row>
    <row r="690070" spans="16:16" x14ac:dyDescent="0.3">
      <c r="P690070" s="83"/>
    </row>
    <row r="690071" spans="16:16" x14ac:dyDescent="0.3">
      <c r="P690071" s="83"/>
    </row>
    <row r="690072" spans="16:16" x14ac:dyDescent="0.3">
      <c r="P690072" s="83"/>
    </row>
    <row r="690073" spans="16:16" x14ac:dyDescent="0.3">
      <c r="P690073" s="83"/>
    </row>
    <row r="690074" spans="16:16" x14ac:dyDescent="0.3">
      <c r="P690074" s="83"/>
    </row>
    <row r="690075" spans="16:16" x14ac:dyDescent="0.3">
      <c r="P690075" s="83"/>
    </row>
    <row r="690076" spans="16:16" x14ac:dyDescent="0.3">
      <c r="P690076" s="83"/>
    </row>
    <row r="690077" spans="16:16" x14ac:dyDescent="0.3">
      <c r="P690077" s="83"/>
    </row>
    <row r="690078" spans="16:16" x14ac:dyDescent="0.3">
      <c r="P690078" s="83"/>
    </row>
    <row r="690079" spans="16:16" x14ac:dyDescent="0.3">
      <c r="P690079" s="83"/>
    </row>
    <row r="690080" spans="16:16" x14ac:dyDescent="0.3">
      <c r="P690080" s="83"/>
    </row>
    <row r="690081" spans="16:16" x14ac:dyDescent="0.3">
      <c r="P690081" s="83"/>
    </row>
    <row r="690082" spans="16:16" x14ac:dyDescent="0.3">
      <c r="P690082" s="83"/>
    </row>
    <row r="690083" spans="16:16" x14ac:dyDescent="0.3">
      <c r="P690083" s="83"/>
    </row>
    <row r="690084" spans="16:16" x14ac:dyDescent="0.3">
      <c r="P690084" s="83"/>
    </row>
    <row r="690085" spans="16:16" x14ac:dyDescent="0.3">
      <c r="P690085" s="83"/>
    </row>
    <row r="690086" spans="16:16" x14ac:dyDescent="0.3">
      <c r="P690086" s="83"/>
    </row>
    <row r="690087" spans="16:16" x14ac:dyDescent="0.3">
      <c r="P690087" s="83"/>
    </row>
    <row r="690088" spans="16:16" x14ac:dyDescent="0.3">
      <c r="P690088" s="83"/>
    </row>
    <row r="690089" spans="16:16" x14ac:dyDescent="0.3">
      <c r="P690089" s="83"/>
    </row>
    <row r="690090" spans="16:16" x14ac:dyDescent="0.3">
      <c r="P690090" s="83"/>
    </row>
    <row r="690091" spans="16:16" x14ac:dyDescent="0.3">
      <c r="P690091" s="83"/>
    </row>
    <row r="690092" spans="16:16" x14ac:dyDescent="0.3">
      <c r="P690092" s="83"/>
    </row>
    <row r="690093" spans="16:16" x14ac:dyDescent="0.3">
      <c r="P690093" s="83"/>
    </row>
    <row r="690094" spans="16:16" x14ac:dyDescent="0.3">
      <c r="P690094" s="83"/>
    </row>
    <row r="690095" spans="16:16" x14ac:dyDescent="0.3">
      <c r="P690095" s="83"/>
    </row>
    <row r="690096" spans="16:16" x14ac:dyDescent="0.3">
      <c r="P690096" s="83"/>
    </row>
    <row r="690097" spans="16:16" x14ac:dyDescent="0.3">
      <c r="P690097" s="83"/>
    </row>
    <row r="690098" spans="16:16" x14ac:dyDescent="0.3">
      <c r="P690098" s="83"/>
    </row>
    <row r="690099" spans="16:16" x14ac:dyDescent="0.3">
      <c r="P690099" s="83"/>
    </row>
    <row r="690100" spans="16:16" x14ac:dyDescent="0.3">
      <c r="P690100" s="83"/>
    </row>
    <row r="690101" spans="16:16" x14ac:dyDescent="0.3">
      <c r="P690101" s="83"/>
    </row>
    <row r="690102" spans="16:16" x14ac:dyDescent="0.3">
      <c r="P690102" s="83"/>
    </row>
    <row r="690103" spans="16:16" x14ac:dyDescent="0.3">
      <c r="P690103" s="83"/>
    </row>
    <row r="690104" spans="16:16" x14ac:dyDescent="0.3">
      <c r="P690104" s="83"/>
    </row>
    <row r="690105" spans="16:16" x14ac:dyDescent="0.3">
      <c r="P690105" s="83"/>
    </row>
    <row r="690106" spans="16:16" x14ac:dyDescent="0.3">
      <c r="P690106" s="83"/>
    </row>
    <row r="690107" spans="16:16" x14ac:dyDescent="0.3">
      <c r="P690107" s="83"/>
    </row>
    <row r="690108" spans="16:16" x14ac:dyDescent="0.3">
      <c r="P690108" s="83"/>
    </row>
    <row r="690109" spans="16:16" x14ac:dyDescent="0.3">
      <c r="P690109" s="83"/>
    </row>
    <row r="690110" spans="16:16" x14ac:dyDescent="0.3">
      <c r="P690110" s="83"/>
    </row>
    <row r="690111" spans="16:16" x14ac:dyDescent="0.3">
      <c r="P690111" s="83"/>
    </row>
    <row r="690112" spans="16:16" x14ac:dyDescent="0.3">
      <c r="P690112" s="83"/>
    </row>
    <row r="690113" spans="16:16" x14ac:dyDescent="0.3">
      <c r="P690113" s="83"/>
    </row>
    <row r="690114" spans="16:16" x14ac:dyDescent="0.3">
      <c r="P690114" s="83"/>
    </row>
    <row r="690115" spans="16:16" x14ac:dyDescent="0.3">
      <c r="P690115" s="83"/>
    </row>
    <row r="690116" spans="16:16" x14ac:dyDescent="0.3">
      <c r="P690116" s="83"/>
    </row>
    <row r="690117" spans="16:16" x14ac:dyDescent="0.3">
      <c r="P690117" s="83"/>
    </row>
    <row r="690118" spans="16:16" x14ac:dyDescent="0.3">
      <c r="P690118" s="83"/>
    </row>
    <row r="690119" spans="16:16" x14ac:dyDescent="0.3">
      <c r="P690119" s="83"/>
    </row>
    <row r="690120" spans="16:16" x14ac:dyDescent="0.3">
      <c r="P690120" s="83"/>
    </row>
    <row r="690121" spans="16:16" x14ac:dyDescent="0.3">
      <c r="P690121" s="83"/>
    </row>
    <row r="690122" spans="16:16" x14ac:dyDescent="0.3">
      <c r="P690122" s="83"/>
    </row>
    <row r="690123" spans="16:16" x14ac:dyDescent="0.3">
      <c r="P690123" s="83"/>
    </row>
    <row r="690124" spans="16:16" x14ac:dyDescent="0.3">
      <c r="P690124" s="83"/>
    </row>
    <row r="690125" spans="16:16" x14ac:dyDescent="0.3">
      <c r="P690125" s="83"/>
    </row>
    <row r="690126" spans="16:16" x14ac:dyDescent="0.3">
      <c r="P690126" s="83"/>
    </row>
    <row r="690127" spans="16:16" x14ac:dyDescent="0.3">
      <c r="P690127" s="83"/>
    </row>
    <row r="690128" spans="16:16" x14ac:dyDescent="0.3">
      <c r="P690128" s="83"/>
    </row>
    <row r="690129" spans="16:16" x14ac:dyDescent="0.3">
      <c r="P690129" s="83"/>
    </row>
    <row r="690130" spans="16:16" x14ac:dyDescent="0.3">
      <c r="P690130" s="83"/>
    </row>
    <row r="690131" spans="16:16" x14ac:dyDescent="0.3">
      <c r="P690131" s="83"/>
    </row>
    <row r="690132" spans="16:16" x14ac:dyDescent="0.3">
      <c r="P690132" s="83"/>
    </row>
    <row r="690133" spans="16:16" x14ac:dyDescent="0.3">
      <c r="P690133" s="83"/>
    </row>
    <row r="690134" spans="16:16" x14ac:dyDescent="0.3">
      <c r="P690134" s="83"/>
    </row>
    <row r="690135" spans="16:16" x14ac:dyDescent="0.3">
      <c r="P690135" s="83"/>
    </row>
    <row r="690136" spans="16:16" x14ac:dyDescent="0.3">
      <c r="P690136" s="83"/>
    </row>
    <row r="690137" spans="16:16" x14ac:dyDescent="0.3">
      <c r="P690137" s="83"/>
    </row>
    <row r="690138" spans="16:16" x14ac:dyDescent="0.3">
      <c r="P690138" s="83"/>
    </row>
    <row r="690139" spans="16:16" x14ac:dyDescent="0.3">
      <c r="P690139" s="83"/>
    </row>
    <row r="690140" spans="16:16" x14ac:dyDescent="0.3">
      <c r="P690140" s="83"/>
    </row>
    <row r="690141" spans="16:16" x14ac:dyDescent="0.3">
      <c r="P690141" s="83"/>
    </row>
    <row r="690142" spans="16:16" x14ac:dyDescent="0.3">
      <c r="P690142" s="83"/>
    </row>
    <row r="690143" spans="16:16" x14ac:dyDescent="0.3">
      <c r="P690143" s="83"/>
    </row>
    <row r="690144" spans="16:16" x14ac:dyDescent="0.3">
      <c r="P690144" s="83"/>
    </row>
    <row r="690145" spans="16:16" x14ac:dyDescent="0.3">
      <c r="P690145" s="83"/>
    </row>
    <row r="690146" spans="16:16" x14ac:dyDescent="0.3">
      <c r="P690146" s="83"/>
    </row>
    <row r="690147" spans="16:16" x14ac:dyDescent="0.3">
      <c r="P690147" s="83"/>
    </row>
    <row r="690148" spans="16:16" x14ac:dyDescent="0.3">
      <c r="P690148" s="83"/>
    </row>
    <row r="690149" spans="16:16" x14ac:dyDescent="0.3">
      <c r="P690149" s="83"/>
    </row>
    <row r="690150" spans="16:16" x14ac:dyDescent="0.3">
      <c r="P690150" s="83"/>
    </row>
    <row r="690151" spans="16:16" x14ac:dyDescent="0.3">
      <c r="P690151" s="83"/>
    </row>
    <row r="690152" spans="16:16" x14ac:dyDescent="0.3">
      <c r="P690152" s="83"/>
    </row>
    <row r="690153" spans="16:16" x14ac:dyDescent="0.3">
      <c r="P690153" s="83"/>
    </row>
    <row r="690154" spans="16:16" x14ac:dyDescent="0.3">
      <c r="P690154" s="83"/>
    </row>
    <row r="690155" spans="16:16" x14ac:dyDescent="0.3">
      <c r="P690155" s="83"/>
    </row>
    <row r="690156" spans="16:16" x14ac:dyDescent="0.3">
      <c r="P690156" s="83"/>
    </row>
    <row r="690157" spans="16:16" x14ac:dyDescent="0.3">
      <c r="P690157" s="83"/>
    </row>
    <row r="690158" spans="16:16" x14ac:dyDescent="0.3">
      <c r="P690158" s="83"/>
    </row>
    <row r="690159" spans="16:16" x14ac:dyDescent="0.3">
      <c r="P690159" s="83"/>
    </row>
    <row r="690160" spans="16:16" x14ac:dyDescent="0.3">
      <c r="P690160" s="83"/>
    </row>
    <row r="690161" spans="16:16" x14ac:dyDescent="0.3">
      <c r="P690161" s="83"/>
    </row>
    <row r="690162" spans="16:16" x14ac:dyDescent="0.3">
      <c r="P690162" s="83"/>
    </row>
    <row r="690163" spans="16:16" x14ac:dyDescent="0.3">
      <c r="P690163" s="83"/>
    </row>
    <row r="690164" spans="16:16" x14ac:dyDescent="0.3">
      <c r="P690164" s="83"/>
    </row>
    <row r="690165" spans="16:16" x14ac:dyDescent="0.3">
      <c r="P690165" s="83"/>
    </row>
    <row r="690166" spans="16:16" x14ac:dyDescent="0.3">
      <c r="P690166" s="83"/>
    </row>
    <row r="690167" spans="16:16" x14ac:dyDescent="0.3">
      <c r="P690167" s="83"/>
    </row>
    <row r="690168" spans="16:16" x14ac:dyDescent="0.3">
      <c r="P690168" s="83"/>
    </row>
    <row r="690169" spans="16:16" x14ac:dyDescent="0.3">
      <c r="P690169" s="83"/>
    </row>
    <row r="690170" spans="16:16" x14ac:dyDescent="0.3">
      <c r="P690170" s="83"/>
    </row>
    <row r="690171" spans="16:16" x14ac:dyDescent="0.3">
      <c r="P690171" s="83"/>
    </row>
    <row r="690172" spans="16:16" x14ac:dyDescent="0.3">
      <c r="P690172" s="83"/>
    </row>
    <row r="690173" spans="16:16" x14ac:dyDescent="0.3">
      <c r="P690173" s="83"/>
    </row>
    <row r="690174" spans="16:16" x14ac:dyDescent="0.3">
      <c r="P690174" s="83"/>
    </row>
    <row r="690175" spans="16:16" x14ac:dyDescent="0.3">
      <c r="P690175" s="83"/>
    </row>
    <row r="690176" spans="16:16" x14ac:dyDescent="0.3">
      <c r="P690176" s="83"/>
    </row>
    <row r="690177" spans="16:16" x14ac:dyDescent="0.3">
      <c r="P690177" s="83"/>
    </row>
    <row r="690178" spans="16:16" x14ac:dyDescent="0.3">
      <c r="P690178" s="83"/>
    </row>
    <row r="690179" spans="16:16" x14ac:dyDescent="0.3">
      <c r="P690179" s="83"/>
    </row>
    <row r="690180" spans="16:16" x14ac:dyDescent="0.3">
      <c r="P690180" s="83"/>
    </row>
    <row r="690181" spans="16:16" x14ac:dyDescent="0.3">
      <c r="P690181" s="83"/>
    </row>
    <row r="690182" spans="16:16" x14ac:dyDescent="0.3">
      <c r="P690182" s="83"/>
    </row>
    <row r="690183" spans="16:16" x14ac:dyDescent="0.3">
      <c r="P690183" s="83"/>
    </row>
    <row r="690184" spans="16:16" x14ac:dyDescent="0.3">
      <c r="P690184" s="83"/>
    </row>
    <row r="690185" spans="16:16" x14ac:dyDescent="0.3">
      <c r="P690185" s="83"/>
    </row>
    <row r="690186" spans="16:16" x14ac:dyDescent="0.3">
      <c r="P690186" s="83"/>
    </row>
    <row r="690187" spans="16:16" x14ac:dyDescent="0.3">
      <c r="P690187" s="83"/>
    </row>
    <row r="690188" spans="16:16" x14ac:dyDescent="0.3">
      <c r="P690188" s="83"/>
    </row>
    <row r="690189" spans="16:16" x14ac:dyDescent="0.3">
      <c r="P690189" s="83"/>
    </row>
    <row r="690190" spans="16:16" x14ac:dyDescent="0.3">
      <c r="P690190" s="83"/>
    </row>
    <row r="690191" spans="16:16" x14ac:dyDescent="0.3">
      <c r="P690191" s="83"/>
    </row>
    <row r="690192" spans="16:16" x14ac:dyDescent="0.3">
      <c r="P690192" s="83"/>
    </row>
    <row r="690193" spans="16:16" x14ac:dyDescent="0.3">
      <c r="P690193" s="83"/>
    </row>
    <row r="690194" spans="16:16" x14ac:dyDescent="0.3">
      <c r="P690194" s="83"/>
    </row>
    <row r="690195" spans="16:16" x14ac:dyDescent="0.3">
      <c r="P690195" s="83"/>
    </row>
    <row r="690196" spans="16:16" x14ac:dyDescent="0.3">
      <c r="P690196" s="83"/>
    </row>
    <row r="690197" spans="16:16" x14ac:dyDescent="0.3">
      <c r="P690197" s="83"/>
    </row>
    <row r="690198" spans="16:16" x14ac:dyDescent="0.3">
      <c r="P690198" s="83"/>
    </row>
    <row r="690199" spans="16:16" x14ac:dyDescent="0.3">
      <c r="P690199" s="83"/>
    </row>
    <row r="690200" spans="16:16" x14ac:dyDescent="0.3">
      <c r="P690200" s="83"/>
    </row>
    <row r="690201" spans="16:16" x14ac:dyDescent="0.3">
      <c r="P690201" s="83"/>
    </row>
    <row r="690202" spans="16:16" x14ac:dyDescent="0.3">
      <c r="P690202" s="83"/>
    </row>
    <row r="690203" spans="16:16" x14ac:dyDescent="0.3">
      <c r="P690203" s="83"/>
    </row>
    <row r="690204" spans="16:16" x14ac:dyDescent="0.3">
      <c r="P690204" s="83"/>
    </row>
    <row r="690205" spans="16:16" x14ac:dyDescent="0.3">
      <c r="P690205" s="83"/>
    </row>
    <row r="690206" spans="16:16" x14ac:dyDescent="0.3">
      <c r="P690206" s="83"/>
    </row>
    <row r="690207" spans="16:16" x14ac:dyDescent="0.3">
      <c r="P690207" s="83"/>
    </row>
    <row r="690208" spans="16:16" x14ac:dyDescent="0.3">
      <c r="P690208" s="83"/>
    </row>
    <row r="690209" spans="16:16" x14ac:dyDescent="0.3">
      <c r="P690209" s="83"/>
    </row>
    <row r="690210" spans="16:16" x14ac:dyDescent="0.3">
      <c r="P690210" s="83"/>
    </row>
    <row r="690211" spans="16:16" x14ac:dyDescent="0.3">
      <c r="P690211" s="83"/>
    </row>
    <row r="690212" spans="16:16" x14ac:dyDescent="0.3">
      <c r="P690212" s="83"/>
    </row>
    <row r="690213" spans="16:16" x14ac:dyDescent="0.3">
      <c r="P690213" s="83"/>
    </row>
    <row r="690214" spans="16:16" x14ac:dyDescent="0.3">
      <c r="P690214" s="83"/>
    </row>
    <row r="690215" spans="16:16" x14ac:dyDescent="0.3">
      <c r="P690215" s="83"/>
    </row>
    <row r="690216" spans="16:16" x14ac:dyDescent="0.3">
      <c r="P690216" s="83"/>
    </row>
    <row r="690217" spans="16:16" x14ac:dyDescent="0.3">
      <c r="P690217" s="83"/>
    </row>
    <row r="690218" spans="16:16" x14ac:dyDescent="0.3">
      <c r="P690218" s="83"/>
    </row>
    <row r="690219" spans="16:16" x14ac:dyDescent="0.3">
      <c r="P690219" s="83"/>
    </row>
    <row r="690220" spans="16:16" x14ac:dyDescent="0.3">
      <c r="P690220" s="83"/>
    </row>
    <row r="690221" spans="16:16" x14ac:dyDescent="0.3">
      <c r="P690221" s="83"/>
    </row>
    <row r="690222" spans="16:16" x14ac:dyDescent="0.3">
      <c r="P690222" s="83"/>
    </row>
    <row r="690223" spans="16:16" x14ac:dyDescent="0.3">
      <c r="P690223" s="83"/>
    </row>
    <row r="690224" spans="16:16" x14ac:dyDescent="0.3">
      <c r="P690224" s="83"/>
    </row>
    <row r="690225" spans="16:16" x14ac:dyDescent="0.3">
      <c r="P690225" s="83"/>
    </row>
    <row r="690226" spans="16:16" x14ac:dyDescent="0.3">
      <c r="P690226" s="83"/>
    </row>
    <row r="690227" spans="16:16" x14ac:dyDescent="0.3">
      <c r="P690227" s="83"/>
    </row>
    <row r="690228" spans="16:16" x14ac:dyDescent="0.3">
      <c r="P690228" s="83"/>
    </row>
    <row r="690229" spans="16:16" x14ac:dyDescent="0.3">
      <c r="P690229" s="83"/>
    </row>
    <row r="690230" spans="16:16" x14ac:dyDescent="0.3">
      <c r="P690230" s="83"/>
    </row>
    <row r="690231" spans="16:16" x14ac:dyDescent="0.3">
      <c r="P690231" s="83"/>
    </row>
    <row r="690232" spans="16:16" x14ac:dyDescent="0.3">
      <c r="P690232" s="83"/>
    </row>
    <row r="690233" spans="16:16" x14ac:dyDescent="0.3">
      <c r="P690233" s="83"/>
    </row>
    <row r="690234" spans="16:16" x14ac:dyDescent="0.3">
      <c r="P690234" s="83"/>
    </row>
    <row r="690235" spans="16:16" x14ac:dyDescent="0.3">
      <c r="P690235" s="83"/>
    </row>
    <row r="690236" spans="16:16" x14ac:dyDescent="0.3">
      <c r="P690236" s="83"/>
    </row>
    <row r="690237" spans="16:16" x14ac:dyDescent="0.3">
      <c r="P690237" s="83"/>
    </row>
    <row r="690238" spans="16:16" x14ac:dyDescent="0.3">
      <c r="P690238" s="83"/>
    </row>
    <row r="690239" spans="16:16" x14ac:dyDescent="0.3">
      <c r="P690239" s="83"/>
    </row>
    <row r="690240" spans="16:16" x14ac:dyDescent="0.3">
      <c r="P690240" s="83"/>
    </row>
    <row r="690241" spans="16:16" x14ac:dyDescent="0.3">
      <c r="P690241" s="83"/>
    </row>
    <row r="690242" spans="16:16" x14ac:dyDescent="0.3">
      <c r="P690242" s="83"/>
    </row>
    <row r="690243" spans="16:16" x14ac:dyDescent="0.3">
      <c r="P690243" s="83"/>
    </row>
    <row r="690244" spans="16:16" x14ac:dyDescent="0.3">
      <c r="P690244" s="83"/>
    </row>
    <row r="690245" spans="16:16" x14ac:dyDescent="0.3">
      <c r="P690245" s="83"/>
    </row>
    <row r="690246" spans="16:16" x14ac:dyDescent="0.3">
      <c r="P690246" s="83"/>
    </row>
    <row r="690247" spans="16:16" x14ac:dyDescent="0.3">
      <c r="P690247" s="83"/>
    </row>
    <row r="690248" spans="16:16" x14ac:dyDescent="0.3">
      <c r="P690248" s="83"/>
    </row>
    <row r="690249" spans="16:16" x14ac:dyDescent="0.3">
      <c r="P690249" s="83"/>
    </row>
    <row r="690250" spans="16:16" x14ac:dyDescent="0.3">
      <c r="P690250" s="83"/>
    </row>
    <row r="690251" spans="16:16" x14ac:dyDescent="0.3">
      <c r="P690251" s="83"/>
    </row>
    <row r="690252" spans="16:16" x14ac:dyDescent="0.3">
      <c r="P690252" s="83"/>
    </row>
    <row r="690253" spans="16:16" x14ac:dyDescent="0.3">
      <c r="P690253" s="83"/>
    </row>
    <row r="690254" spans="16:16" x14ac:dyDescent="0.3">
      <c r="P690254" s="83"/>
    </row>
    <row r="690255" spans="16:16" x14ac:dyDescent="0.3">
      <c r="P690255" s="83"/>
    </row>
    <row r="690256" spans="16:16" x14ac:dyDescent="0.3">
      <c r="P690256" s="83"/>
    </row>
    <row r="690257" spans="16:16" x14ac:dyDescent="0.3">
      <c r="P690257" s="83"/>
    </row>
    <row r="690258" spans="16:16" x14ac:dyDescent="0.3">
      <c r="P690258" s="83"/>
    </row>
    <row r="690259" spans="16:16" x14ac:dyDescent="0.3">
      <c r="P690259" s="83"/>
    </row>
    <row r="690260" spans="16:16" x14ac:dyDescent="0.3">
      <c r="P690260" s="83"/>
    </row>
    <row r="690261" spans="16:16" x14ac:dyDescent="0.3">
      <c r="P690261" s="83"/>
    </row>
    <row r="690262" spans="16:16" x14ac:dyDescent="0.3">
      <c r="P690262" s="83"/>
    </row>
    <row r="690263" spans="16:16" x14ac:dyDescent="0.3">
      <c r="P690263" s="83"/>
    </row>
    <row r="690264" spans="16:16" x14ac:dyDescent="0.3">
      <c r="P690264" s="83"/>
    </row>
    <row r="690265" spans="16:16" x14ac:dyDescent="0.3">
      <c r="P690265" s="83"/>
    </row>
    <row r="690266" spans="16:16" x14ac:dyDescent="0.3">
      <c r="P690266" s="83"/>
    </row>
    <row r="690267" spans="16:16" x14ac:dyDescent="0.3">
      <c r="P690267" s="83"/>
    </row>
    <row r="690268" spans="16:16" x14ac:dyDescent="0.3">
      <c r="P690268" s="83"/>
    </row>
    <row r="690269" spans="16:16" x14ac:dyDescent="0.3">
      <c r="P690269" s="83"/>
    </row>
    <row r="690270" spans="16:16" x14ac:dyDescent="0.3">
      <c r="P690270" s="83"/>
    </row>
    <row r="690271" spans="16:16" x14ac:dyDescent="0.3">
      <c r="P690271" s="83"/>
    </row>
    <row r="690272" spans="16:16" x14ac:dyDescent="0.3">
      <c r="P690272" s="83"/>
    </row>
    <row r="690273" spans="16:16" x14ac:dyDescent="0.3">
      <c r="P690273" s="83"/>
    </row>
    <row r="690274" spans="16:16" x14ac:dyDescent="0.3">
      <c r="P690274" s="83"/>
    </row>
    <row r="690275" spans="16:16" x14ac:dyDescent="0.3">
      <c r="P690275" s="83"/>
    </row>
    <row r="690276" spans="16:16" x14ac:dyDescent="0.3">
      <c r="P690276" s="83"/>
    </row>
    <row r="690277" spans="16:16" x14ac:dyDescent="0.3">
      <c r="P690277" s="83"/>
    </row>
    <row r="690278" spans="16:16" x14ac:dyDescent="0.3">
      <c r="P690278" s="83"/>
    </row>
    <row r="690279" spans="16:16" x14ac:dyDescent="0.3">
      <c r="P690279" s="83"/>
    </row>
    <row r="690280" spans="16:16" x14ac:dyDescent="0.3">
      <c r="P690280" s="83"/>
    </row>
    <row r="690281" spans="16:16" x14ac:dyDescent="0.3">
      <c r="P690281" s="83"/>
    </row>
    <row r="690282" spans="16:16" x14ac:dyDescent="0.3">
      <c r="P690282" s="83"/>
    </row>
    <row r="690283" spans="16:16" x14ac:dyDescent="0.3">
      <c r="P690283" s="83"/>
    </row>
    <row r="690284" spans="16:16" x14ac:dyDescent="0.3">
      <c r="P690284" s="83"/>
    </row>
    <row r="690285" spans="16:16" x14ac:dyDescent="0.3">
      <c r="P690285" s="83"/>
    </row>
    <row r="690286" spans="16:16" x14ac:dyDescent="0.3">
      <c r="P690286" s="83"/>
    </row>
    <row r="690287" spans="16:16" x14ac:dyDescent="0.3">
      <c r="P690287" s="83"/>
    </row>
    <row r="690288" spans="16:16" x14ac:dyDescent="0.3">
      <c r="P690288" s="83"/>
    </row>
    <row r="690289" spans="16:16" x14ac:dyDescent="0.3">
      <c r="P690289" s="83"/>
    </row>
    <row r="690290" spans="16:16" x14ac:dyDescent="0.3">
      <c r="P690290" s="83"/>
    </row>
    <row r="690291" spans="16:16" x14ac:dyDescent="0.3">
      <c r="P690291" s="83"/>
    </row>
    <row r="690292" spans="16:16" x14ac:dyDescent="0.3">
      <c r="P690292" s="83"/>
    </row>
    <row r="690293" spans="16:16" x14ac:dyDescent="0.3">
      <c r="P690293" s="83"/>
    </row>
    <row r="690294" spans="16:16" x14ac:dyDescent="0.3">
      <c r="P690294" s="83"/>
    </row>
    <row r="690295" spans="16:16" x14ac:dyDescent="0.3">
      <c r="P690295" s="83"/>
    </row>
    <row r="690296" spans="16:16" x14ac:dyDescent="0.3">
      <c r="P690296" s="83"/>
    </row>
    <row r="690297" spans="16:16" x14ac:dyDescent="0.3">
      <c r="P690297" s="83"/>
    </row>
    <row r="690298" spans="16:16" x14ac:dyDescent="0.3">
      <c r="P690298" s="83"/>
    </row>
    <row r="690299" spans="16:16" x14ac:dyDescent="0.3">
      <c r="P690299" s="83"/>
    </row>
    <row r="690300" spans="16:16" x14ac:dyDescent="0.3">
      <c r="P690300" s="83"/>
    </row>
    <row r="690301" spans="16:16" x14ac:dyDescent="0.3">
      <c r="P690301" s="83"/>
    </row>
    <row r="690302" spans="16:16" x14ac:dyDescent="0.3">
      <c r="P690302" s="83"/>
    </row>
    <row r="690303" spans="16:16" x14ac:dyDescent="0.3">
      <c r="P690303" s="83"/>
    </row>
    <row r="690304" spans="16:16" x14ac:dyDescent="0.3">
      <c r="P690304" s="83"/>
    </row>
    <row r="690305" spans="16:16" x14ac:dyDescent="0.3">
      <c r="P690305" s="83"/>
    </row>
    <row r="690306" spans="16:16" x14ac:dyDescent="0.3">
      <c r="P690306" s="83"/>
    </row>
    <row r="690307" spans="16:16" x14ac:dyDescent="0.3">
      <c r="P690307" s="83"/>
    </row>
    <row r="690308" spans="16:16" x14ac:dyDescent="0.3">
      <c r="P690308" s="83"/>
    </row>
    <row r="690309" spans="16:16" x14ac:dyDescent="0.3">
      <c r="P690309" s="83"/>
    </row>
    <row r="690310" spans="16:16" x14ac:dyDescent="0.3">
      <c r="P690310" s="83"/>
    </row>
    <row r="690311" spans="16:16" x14ac:dyDescent="0.3">
      <c r="P690311" s="83"/>
    </row>
    <row r="690312" spans="16:16" x14ac:dyDescent="0.3">
      <c r="P690312" s="83"/>
    </row>
    <row r="690313" spans="16:16" x14ac:dyDescent="0.3">
      <c r="P690313" s="83"/>
    </row>
    <row r="690314" spans="16:16" x14ac:dyDescent="0.3">
      <c r="P690314" s="83"/>
    </row>
    <row r="690315" spans="16:16" x14ac:dyDescent="0.3">
      <c r="P690315" s="83"/>
    </row>
    <row r="690316" spans="16:16" x14ac:dyDescent="0.3">
      <c r="P690316" s="83"/>
    </row>
    <row r="690317" spans="16:16" x14ac:dyDescent="0.3">
      <c r="P690317" s="83"/>
    </row>
    <row r="690318" spans="16:16" x14ac:dyDescent="0.3">
      <c r="P690318" s="83"/>
    </row>
    <row r="690319" spans="16:16" x14ac:dyDescent="0.3">
      <c r="P690319" s="83"/>
    </row>
    <row r="690320" spans="16:16" x14ac:dyDescent="0.3">
      <c r="P690320" s="83"/>
    </row>
    <row r="690321" spans="16:16" x14ac:dyDescent="0.3">
      <c r="P690321" s="83"/>
    </row>
    <row r="690322" spans="16:16" x14ac:dyDescent="0.3">
      <c r="P690322" s="83"/>
    </row>
    <row r="690323" spans="16:16" x14ac:dyDescent="0.3">
      <c r="P690323" s="83"/>
    </row>
    <row r="690324" spans="16:16" x14ac:dyDescent="0.3">
      <c r="P690324" s="83"/>
    </row>
    <row r="690325" spans="16:16" x14ac:dyDescent="0.3">
      <c r="P690325" s="83"/>
    </row>
    <row r="690326" spans="16:16" x14ac:dyDescent="0.3">
      <c r="P690326" s="83"/>
    </row>
    <row r="690327" spans="16:16" x14ac:dyDescent="0.3">
      <c r="P690327" s="83"/>
    </row>
    <row r="690328" spans="16:16" x14ac:dyDescent="0.3">
      <c r="P690328" s="83"/>
    </row>
    <row r="690329" spans="16:16" x14ac:dyDescent="0.3">
      <c r="P690329" s="83"/>
    </row>
    <row r="690330" spans="16:16" x14ac:dyDescent="0.3">
      <c r="P690330" s="83"/>
    </row>
    <row r="690331" spans="16:16" x14ac:dyDescent="0.3">
      <c r="P690331" s="83"/>
    </row>
    <row r="690332" spans="16:16" x14ac:dyDescent="0.3">
      <c r="P690332" s="83"/>
    </row>
    <row r="690333" spans="16:16" x14ac:dyDescent="0.3">
      <c r="P690333" s="83"/>
    </row>
    <row r="690334" spans="16:16" x14ac:dyDescent="0.3">
      <c r="P690334" s="83"/>
    </row>
    <row r="690335" spans="16:16" x14ac:dyDescent="0.3">
      <c r="P690335" s="83"/>
    </row>
    <row r="690336" spans="16:16" x14ac:dyDescent="0.3">
      <c r="P690336" s="83"/>
    </row>
    <row r="690337" spans="16:16" x14ac:dyDescent="0.3">
      <c r="P690337" s="83"/>
    </row>
    <row r="690338" spans="16:16" x14ac:dyDescent="0.3">
      <c r="P690338" s="83"/>
    </row>
    <row r="690339" spans="16:16" x14ac:dyDescent="0.3">
      <c r="P690339" s="83"/>
    </row>
    <row r="690340" spans="16:16" x14ac:dyDescent="0.3">
      <c r="P690340" s="83"/>
    </row>
    <row r="690341" spans="16:16" x14ac:dyDescent="0.3">
      <c r="P690341" s="83"/>
    </row>
    <row r="690342" spans="16:16" x14ac:dyDescent="0.3">
      <c r="P690342" s="83"/>
    </row>
    <row r="690343" spans="16:16" x14ac:dyDescent="0.3">
      <c r="P690343" s="83"/>
    </row>
    <row r="690344" spans="16:16" x14ac:dyDescent="0.3">
      <c r="P690344" s="83"/>
    </row>
    <row r="690345" spans="16:16" x14ac:dyDescent="0.3">
      <c r="P690345" s="83"/>
    </row>
    <row r="690346" spans="16:16" x14ac:dyDescent="0.3">
      <c r="P690346" s="83"/>
    </row>
    <row r="690347" spans="16:16" x14ac:dyDescent="0.3">
      <c r="P690347" s="83"/>
    </row>
    <row r="690348" spans="16:16" x14ac:dyDescent="0.3">
      <c r="P690348" s="83"/>
    </row>
    <row r="690349" spans="16:16" x14ac:dyDescent="0.3">
      <c r="P690349" s="83"/>
    </row>
    <row r="690350" spans="16:16" x14ac:dyDescent="0.3">
      <c r="P690350" s="83"/>
    </row>
    <row r="690351" spans="16:16" x14ac:dyDescent="0.3">
      <c r="P690351" s="83"/>
    </row>
    <row r="690352" spans="16:16" x14ac:dyDescent="0.3">
      <c r="P690352" s="83"/>
    </row>
    <row r="690353" spans="16:16" x14ac:dyDescent="0.3">
      <c r="P690353" s="83"/>
    </row>
    <row r="690354" spans="16:16" x14ac:dyDescent="0.3">
      <c r="P690354" s="83"/>
    </row>
    <row r="690355" spans="16:16" x14ac:dyDescent="0.3">
      <c r="P690355" s="83"/>
    </row>
    <row r="690356" spans="16:16" x14ac:dyDescent="0.3">
      <c r="P690356" s="83"/>
    </row>
    <row r="690357" spans="16:16" x14ac:dyDescent="0.3">
      <c r="P690357" s="83"/>
    </row>
    <row r="690358" spans="16:16" x14ac:dyDescent="0.3">
      <c r="P690358" s="83"/>
    </row>
    <row r="690359" spans="16:16" x14ac:dyDescent="0.3">
      <c r="P690359" s="83"/>
    </row>
    <row r="690360" spans="16:16" x14ac:dyDescent="0.3">
      <c r="P690360" s="83"/>
    </row>
    <row r="690361" spans="16:16" x14ac:dyDescent="0.3">
      <c r="P690361" s="83"/>
    </row>
    <row r="690362" spans="16:16" x14ac:dyDescent="0.3">
      <c r="P690362" s="83"/>
    </row>
    <row r="690363" spans="16:16" x14ac:dyDescent="0.3">
      <c r="P690363" s="83"/>
    </row>
    <row r="690364" spans="16:16" x14ac:dyDescent="0.3">
      <c r="P690364" s="83"/>
    </row>
    <row r="690365" spans="16:16" x14ac:dyDescent="0.3">
      <c r="P690365" s="83"/>
    </row>
    <row r="690366" spans="16:16" x14ac:dyDescent="0.3">
      <c r="P690366" s="83"/>
    </row>
    <row r="690367" spans="16:16" x14ac:dyDescent="0.3">
      <c r="P690367" s="83"/>
    </row>
    <row r="690368" spans="16:16" x14ac:dyDescent="0.3">
      <c r="P690368" s="83"/>
    </row>
    <row r="690369" spans="16:16" x14ac:dyDescent="0.3">
      <c r="P690369" s="83"/>
    </row>
    <row r="690370" spans="16:16" x14ac:dyDescent="0.3">
      <c r="P690370" s="83"/>
    </row>
    <row r="690371" spans="16:16" x14ac:dyDescent="0.3">
      <c r="P690371" s="83"/>
    </row>
    <row r="690372" spans="16:16" x14ac:dyDescent="0.3">
      <c r="P690372" s="83"/>
    </row>
    <row r="690373" spans="16:16" x14ac:dyDescent="0.3">
      <c r="P690373" s="83"/>
    </row>
    <row r="690374" spans="16:16" x14ac:dyDescent="0.3">
      <c r="P690374" s="83"/>
    </row>
    <row r="690375" spans="16:16" x14ac:dyDescent="0.3">
      <c r="P690375" s="83"/>
    </row>
    <row r="690376" spans="16:16" x14ac:dyDescent="0.3">
      <c r="P690376" s="83"/>
    </row>
    <row r="690377" spans="16:16" x14ac:dyDescent="0.3">
      <c r="P690377" s="83"/>
    </row>
    <row r="690378" spans="16:16" x14ac:dyDescent="0.3">
      <c r="P690378" s="83"/>
    </row>
    <row r="690379" spans="16:16" x14ac:dyDescent="0.3">
      <c r="P690379" s="83"/>
    </row>
    <row r="690380" spans="16:16" x14ac:dyDescent="0.3">
      <c r="P690380" s="83"/>
    </row>
    <row r="690381" spans="16:16" x14ac:dyDescent="0.3">
      <c r="P690381" s="83"/>
    </row>
    <row r="690382" spans="16:16" x14ac:dyDescent="0.3">
      <c r="P690382" s="83"/>
    </row>
    <row r="690383" spans="16:16" x14ac:dyDescent="0.3">
      <c r="P690383" s="83"/>
    </row>
    <row r="690384" spans="16:16" x14ac:dyDescent="0.3">
      <c r="P690384" s="83"/>
    </row>
    <row r="690385" spans="16:16" x14ac:dyDescent="0.3">
      <c r="P690385" s="83"/>
    </row>
    <row r="690386" spans="16:16" x14ac:dyDescent="0.3">
      <c r="P690386" s="83"/>
    </row>
    <row r="690387" spans="16:16" x14ac:dyDescent="0.3">
      <c r="P690387" s="83"/>
    </row>
    <row r="690388" spans="16:16" x14ac:dyDescent="0.3">
      <c r="P690388" s="83"/>
    </row>
    <row r="690389" spans="16:16" x14ac:dyDescent="0.3">
      <c r="P690389" s="83"/>
    </row>
    <row r="690390" spans="16:16" x14ac:dyDescent="0.3">
      <c r="P690390" s="83"/>
    </row>
    <row r="690391" spans="16:16" x14ac:dyDescent="0.3">
      <c r="P690391" s="83"/>
    </row>
    <row r="690392" spans="16:16" x14ac:dyDescent="0.3">
      <c r="P690392" s="83"/>
    </row>
    <row r="690393" spans="16:16" x14ac:dyDescent="0.3">
      <c r="P690393" s="83"/>
    </row>
    <row r="690394" spans="16:16" x14ac:dyDescent="0.3">
      <c r="P690394" s="83"/>
    </row>
    <row r="690395" spans="16:16" x14ac:dyDescent="0.3">
      <c r="P690395" s="83"/>
    </row>
    <row r="690396" spans="16:16" x14ac:dyDescent="0.3">
      <c r="P690396" s="83"/>
    </row>
    <row r="690397" spans="16:16" x14ac:dyDescent="0.3">
      <c r="P690397" s="83"/>
    </row>
    <row r="690398" spans="16:16" x14ac:dyDescent="0.3">
      <c r="P690398" s="83"/>
    </row>
    <row r="690399" spans="16:16" x14ac:dyDescent="0.3">
      <c r="P690399" s="83"/>
    </row>
    <row r="690400" spans="16:16" x14ac:dyDescent="0.3">
      <c r="P690400" s="83"/>
    </row>
    <row r="690401" spans="16:16" x14ac:dyDescent="0.3">
      <c r="P690401" s="83"/>
    </row>
    <row r="690402" spans="16:16" x14ac:dyDescent="0.3">
      <c r="P690402" s="83"/>
    </row>
    <row r="690403" spans="16:16" x14ac:dyDescent="0.3">
      <c r="P690403" s="83"/>
    </row>
    <row r="690404" spans="16:16" x14ac:dyDescent="0.3">
      <c r="P690404" s="83"/>
    </row>
    <row r="690405" spans="16:16" x14ac:dyDescent="0.3">
      <c r="P690405" s="83"/>
    </row>
    <row r="690406" spans="16:16" x14ac:dyDescent="0.3">
      <c r="P690406" s="83"/>
    </row>
    <row r="690407" spans="16:16" x14ac:dyDescent="0.3">
      <c r="P690407" s="83"/>
    </row>
    <row r="690408" spans="16:16" x14ac:dyDescent="0.3">
      <c r="P690408" s="83"/>
    </row>
    <row r="690409" spans="16:16" x14ac:dyDescent="0.3">
      <c r="P690409" s="83"/>
    </row>
    <row r="690410" spans="16:16" x14ac:dyDescent="0.3">
      <c r="P690410" s="83"/>
    </row>
    <row r="690411" spans="16:16" x14ac:dyDescent="0.3">
      <c r="P690411" s="83"/>
    </row>
    <row r="690412" spans="16:16" x14ac:dyDescent="0.3">
      <c r="P690412" s="83"/>
    </row>
    <row r="690413" spans="16:16" x14ac:dyDescent="0.3">
      <c r="P690413" s="83"/>
    </row>
    <row r="690414" spans="16:16" x14ac:dyDescent="0.3">
      <c r="P690414" s="83"/>
    </row>
    <row r="690415" spans="16:16" x14ac:dyDescent="0.3">
      <c r="P690415" s="83"/>
    </row>
    <row r="690416" spans="16:16" x14ac:dyDescent="0.3">
      <c r="P690416" s="83"/>
    </row>
    <row r="690417" spans="16:16" x14ac:dyDescent="0.3">
      <c r="P690417" s="83"/>
    </row>
    <row r="690418" spans="16:16" x14ac:dyDescent="0.3">
      <c r="P690418" s="83"/>
    </row>
    <row r="690419" spans="16:16" x14ac:dyDescent="0.3">
      <c r="P690419" s="83"/>
    </row>
    <row r="690420" spans="16:16" x14ac:dyDescent="0.3">
      <c r="P690420" s="83"/>
    </row>
    <row r="690421" spans="16:16" x14ac:dyDescent="0.3">
      <c r="P690421" s="83"/>
    </row>
    <row r="690422" spans="16:16" x14ac:dyDescent="0.3">
      <c r="P690422" s="83"/>
    </row>
    <row r="690423" spans="16:16" x14ac:dyDescent="0.3">
      <c r="P690423" s="83"/>
    </row>
    <row r="690424" spans="16:16" x14ac:dyDescent="0.3">
      <c r="P690424" s="83"/>
    </row>
    <row r="690425" spans="16:16" x14ac:dyDescent="0.3">
      <c r="P690425" s="83"/>
    </row>
    <row r="690426" spans="16:16" x14ac:dyDescent="0.3">
      <c r="P690426" s="83"/>
    </row>
    <row r="690427" spans="16:16" x14ac:dyDescent="0.3">
      <c r="P690427" s="83"/>
    </row>
    <row r="690428" spans="16:16" x14ac:dyDescent="0.3">
      <c r="P690428" s="83"/>
    </row>
    <row r="690429" spans="16:16" x14ac:dyDescent="0.3">
      <c r="P690429" s="83"/>
    </row>
    <row r="690430" spans="16:16" x14ac:dyDescent="0.3">
      <c r="P690430" s="83"/>
    </row>
    <row r="690431" spans="16:16" x14ac:dyDescent="0.3">
      <c r="P690431" s="83"/>
    </row>
    <row r="690432" spans="16:16" x14ac:dyDescent="0.3">
      <c r="P690432" s="83"/>
    </row>
    <row r="690433" spans="16:16" x14ac:dyDescent="0.3">
      <c r="P690433" s="83"/>
    </row>
    <row r="690434" spans="16:16" x14ac:dyDescent="0.3">
      <c r="P690434" s="83"/>
    </row>
    <row r="690435" spans="16:16" x14ac:dyDescent="0.3">
      <c r="P690435" s="83"/>
    </row>
    <row r="690436" spans="16:16" x14ac:dyDescent="0.3">
      <c r="P690436" s="83"/>
    </row>
    <row r="690437" spans="16:16" x14ac:dyDescent="0.3">
      <c r="P690437" s="83"/>
    </row>
    <row r="690438" spans="16:16" x14ac:dyDescent="0.3">
      <c r="P690438" s="83"/>
    </row>
    <row r="690439" spans="16:16" x14ac:dyDescent="0.3">
      <c r="P690439" s="83"/>
    </row>
    <row r="690440" spans="16:16" x14ac:dyDescent="0.3">
      <c r="P690440" s="83"/>
    </row>
    <row r="690441" spans="16:16" x14ac:dyDescent="0.3">
      <c r="P690441" s="83"/>
    </row>
    <row r="690442" spans="16:16" x14ac:dyDescent="0.3">
      <c r="P690442" s="83"/>
    </row>
    <row r="690443" spans="16:16" x14ac:dyDescent="0.3">
      <c r="P690443" s="83"/>
    </row>
    <row r="690444" spans="16:16" x14ac:dyDescent="0.3">
      <c r="P690444" s="83"/>
    </row>
    <row r="690445" spans="16:16" x14ac:dyDescent="0.3">
      <c r="P690445" s="83"/>
    </row>
    <row r="690446" spans="16:16" x14ac:dyDescent="0.3">
      <c r="P690446" s="83"/>
    </row>
    <row r="690447" spans="16:16" x14ac:dyDescent="0.3">
      <c r="P690447" s="83"/>
    </row>
    <row r="690448" spans="16:16" x14ac:dyDescent="0.3">
      <c r="P690448" s="83"/>
    </row>
    <row r="690449" spans="16:16" x14ac:dyDescent="0.3">
      <c r="P690449" s="83"/>
    </row>
    <row r="690450" spans="16:16" x14ac:dyDescent="0.3">
      <c r="P690450" s="83"/>
    </row>
    <row r="690451" spans="16:16" x14ac:dyDescent="0.3">
      <c r="P690451" s="83"/>
    </row>
    <row r="690452" spans="16:16" x14ac:dyDescent="0.3">
      <c r="P690452" s="83"/>
    </row>
    <row r="690453" spans="16:16" x14ac:dyDescent="0.3">
      <c r="P690453" s="83"/>
    </row>
    <row r="690454" spans="16:16" x14ac:dyDescent="0.3">
      <c r="P690454" s="83"/>
    </row>
    <row r="690455" spans="16:16" x14ac:dyDescent="0.3">
      <c r="P690455" s="83"/>
    </row>
    <row r="690456" spans="16:16" x14ac:dyDescent="0.3">
      <c r="P690456" s="83"/>
    </row>
    <row r="690457" spans="16:16" x14ac:dyDescent="0.3">
      <c r="P690457" s="83"/>
    </row>
    <row r="690458" spans="16:16" x14ac:dyDescent="0.3">
      <c r="P690458" s="83"/>
    </row>
    <row r="690459" spans="16:16" x14ac:dyDescent="0.3">
      <c r="P690459" s="83"/>
    </row>
    <row r="690460" spans="16:16" x14ac:dyDescent="0.3">
      <c r="P690460" s="83"/>
    </row>
    <row r="690461" spans="16:16" x14ac:dyDescent="0.3">
      <c r="P690461" s="83"/>
    </row>
    <row r="690462" spans="16:16" x14ac:dyDescent="0.3">
      <c r="P690462" s="83"/>
    </row>
    <row r="690463" spans="16:16" x14ac:dyDescent="0.3">
      <c r="P690463" s="83"/>
    </row>
    <row r="690464" spans="16:16" x14ac:dyDescent="0.3">
      <c r="P690464" s="83"/>
    </row>
    <row r="690465" spans="16:16" x14ac:dyDescent="0.3">
      <c r="P690465" s="83"/>
    </row>
    <row r="690466" spans="16:16" x14ac:dyDescent="0.3">
      <c r="P690466" s="83"/>
    </row>
    <row r="690467" spans="16:16" x14ac:dyDescent="0.3">
      <c r="P690467" s="83"/>
    </row>
    <row r="690468" spans="16:16" x14ac:dyDescent="0.3">
      <c r="P690468" s="83"/>
    </row>
    <row r="690469" spans="16:16" x14ac:dyDescent="0.3">
      <c r="P690469" s="83"/>
    </row>
    <row r="690470" spans="16:16" x14ac:dyDescent="0.3">
      <c r="P690470" s="83"/>
    </row>
    <row r="690471" spans="16:16" x14ac:dyDescent="0.3">
      <c r="P690471" s="83"/>
    </row>
    <row r="690472" spans="16:16" x14ac:dyDescent="0.3">
      <c r="P690472" s="83"/>
    </row>
    <row r="690473" spans="16:16" x14ac:dyDescent="0.3">
      <c r="P690473" s="83"/>
    </row>
    <row r="690474" spans="16:16" x14ac:dyDescent="0.3">
      <c r="P690474" s="83"/>
    </row>
    <row r="690475" spans="16:16" x14ac:dyDescent="0.3">
      <c r="P690475" s="83"/>
    </row>
    <row r="690476" spans="16:16" x14ac:dyDescent="0.3">
      <c r="P690476" s="83"/>
    </row>
    <row r="690477" spans="16:16" x14ac:dyDescent="0.3">
      <c r="P690477" s="83"/>
    </row>
    <row r="690478" spans="16:16" x14ac:dyDescent="0.3">
      <c r="P690478" s="83"/>
    </row>
    <row r="690479" spans="16:16" x14ac:dyDescent="0.3">
      <c r="P690479" s="83"/>
    </row>
    <row r="690480" spans="16:16" x14ac:dyDescent="0.3">
      <c r="P690480" s="83"/>
    </row>
    <row r="690481" spans="16:16" x14ac:dyDescent="0.3">
      <c r="P690481" s="83"/>
    </row>
    <row r="690482" spans="16:16" x14ac:dyDescent="0.3">
      <c r="P690482" s="83"/>
    </row>
    <row r="690483" spans="16:16" x14ac:dyDescent="0.3">
      <c r="P690483" s="83"/>
    </row>
    <row r="690484" spans="16:16" x14ac:dyDescent="0.3">
      <c r="P690484" s="83"/>
    </row>
    <row r="690485" spans="16:16" x14ac:dyDescent="0.3">
      <c r="P690485" s="83"/>
    </row>
    <row r="690486" spans="16:16" x14ac:dyDescent="0.3">
      <c r="P690486" s="83"/>
    </row>
    <row r="690487" spans="16:16" x14ac:dyDescent="0.3">
      <c r="P690487" s="83"/>
    </row>
    <row r="690488" spans="16:16" x14ac:dyDescent="0.3">
      <c r="P690488" s="83"/>
    </row>
    <row r="690489" spans="16:16" x14ac:dyDescent="0.3">
      <c r="P690489" s="83"/>
    </row>
    <row r="690490" spans="16:16" x14ac:dyDescent="0.3">
      <c r="P690490" s="83"/>
    </row>
    <row r="690491" spans="16:16" x14ac:dyDescent="0.3">
      <c r="P690491" s="83"/>
    </row>
    <row r="690492" spans="16:16" x14ac:dyDescent="0.3">
      <c r="P690492" s="83"/>
    </row>
    <row r="690493" spans="16:16" x14ac:dyDescent="0.3">
      <c r="P690493" s="83"/>
    </row>
    <row r="690494" spans="16:16" x14ac:dyDescent="0.3">
      <c r="P690494" s="83"/>
    </row>
    <row r="690495" spans="16:16" x14ac:dyDescent="0.3">
      <c r="P690495" s="83"/>
    </row>
    <row r="690496" spans="16:16" x14ac:dyDescent="0.3">
      <c r="P690496" s="83"/>
    </row>
    <row r="690497" spans="16:16" x14ac:dyDescent="0.3">
      <c r="P690497" s="83"/>
    </row>
    <row r="690498" spans="16:16" x14ac:dyDescent="0.3">
      <c r="P690498" s="83"/>
    </row>
    <row r="690499" spans="16:16" x14ac:dyDescent="0.3">
      <c r="P690499" s="83"/>
    </row>
    <row r="690500" spans="16:16" x14ac:dyDescent="0.3">
      <c r="P690500" s="83"/>
    </row>
    <row r="690501" spans="16:16" x14ac:dyDescent="0.3">
      <c r="P690501" s="83"/>
    </row>
    <row r="690502" spans="16:16" x14ac:dyDescent="0.3">
      <c r="P690502" s="83"/>
    </row>
    <row r="690503" spans="16:16" x14ac:dyDescent="0.3">
      <c r="P690503" s="83"/>
    </row>
    <row r="690504" spans="16:16" x14ac:dyDescent="0.3">
      <c r="P690504" s="83"/>
    </row>
    <row r="690505" spans="16:16" x14ac:dyDescent="0.3">
      <c r="P690505" s="83"/>
    </row>
    <row r="690506" spans="16:16" x14ac:dyDescent="0.3">
      <c r="P690506" s="83"/>
    </row>
    <row r="690507" spans="16:16" x14ac:dyDescent="0.3">
      <c r="P690507" s="83"/>
    </row>
    <row r="690508" spans="16:16" x14ac:dyDescent="0.3">
      <c r="P690508" s="83"/>
    </row>
    <row r="690509" spans="16:16" x14ac:dyDescent="0.3">
      <c r="P690509" s="83"/>
    </row>
    <row r="690510" spans="16:16" x14ac:dyDescent="0.3">
      <c r="P690510" s="83"/>
    </row>
    <row r="690511" spans="16:16" x14ac:dyDescent="0.3">
      <c r="P690511" s="83"/>
    </row>
    <row r="690512" spans="16:16" x14ac:dyDescent="0.3">
      <c r="P690512" s="83"/>
    </row>
    <row r="690513" spans="16:16" x14ac:dyDescent="0.3">
      <c r="P690513" s="83"/>
    </row>
    <row r="690514" spans="16:16" x14ac:dyDescent="0.3">
      <c r="P690514" s="83"/>
    </row>
    <row r="690515" spans="16:16" x14ac:dyDescent="0.3">
      <c r="P690515" s="83"/>
    </row>
    <row r="690516" spans="16:16" x14ac:dyDescent="0.3">
      <c r="P690516" s="83"/>
    </row>
    <row r="690517" spans="16:16" x14ac:dyDescent="0.3">
      <c r="P690517" s="83"/>
    </row>
    <row r="690518" spans="16:16" x14ac:dyDescent="0.3">
      <c r="P690518" s="83"/>
    </row>
    <row r="690519" spans="16:16" x14ac:dyDescent="0.3">
      <c r="P690519" s="83"/>
    </row>
    <row r="690520" spans="16:16" x14ac:dyDescent="0.3">
      <c r="P690520" s="83"/>
    </row>
    <row r="690521" spans="16:16" x14ac:dyDescent="0.3">
      <c r="P690521" s="83"/>
    </row>
    <row r="690522" spans="16:16" x14ac:dyDescent="0.3">
      <c r="P690522" s="83"/>
    </row>
    <row r="690523" spans="16:16" x14ac:dyDescent="0.3">
      <c r="P690523" s="83"/>
    </row>
    <row r="690524" spans="16:16" x14ac:dyDescent="0.3">
      <c r="P690524" s="83"/>
    </row>
    <row r="690525" spans="16:16" x14ac:dyDescent="0.3">
      <c r="P690525" s="83"/>
    </row>
    <row r="690526" spans="16:16" x14ac:dyDescent="0.3">
      <c r="P690526" s="83"/>
    </row>
    <row r="690527" spans="16:16" x14ac:dyDescent="0.3">
      <c r="P690527" s="83"/>
    </row>
    <row r="690528" spans="16:16" x14ac:dyDescent="0.3">
      <c r="P690528" s="83"/>
    </row>
    <row r="690529" spans="16:16" x14ac:dyDescent="0.3">
      <c r="P690529" s="83"/>
    </row>
    <row r="690530" spans="16:16" x14ac:dyDescent="0.3">
      <c r="P690530" s="83"/>
    </row>
    <row r="690531" spans="16:16" x14ac:dyDescent="0.3">
      <c r="P690531" s="83"/>
    </row>
    <row r="690532" spans="16:16" x14ac:dyDescent="0.3">
      <c r="P690532" s="83"/>
    </row>
    <row r="690533" spans="16:16" x14ac:dyDescent="0.3">
      <c r="P690533" s="83"/>
    </row>
    <row r="690534" spans="16:16" x14ac:dyDescent="0.3">
      <c r="P690534" s="83"/>
    </row>
    <row r="690535" spans="16:16" x14ac:dyDescent="0.3">
      <c r="P690535" s="83"/>
    </row>
    <row r="690536" spans="16:16" x14ac:dyDescent="0.3">
      <c r="P690536" s="83"/>
    </row>
    <row r="690537" spans="16:16" x14ac:dyDescent="0.3">
      <c r="P690537" s="83"/>
    </row>
    <row r="690538" spans="16:16" x14ac:dyDescent="0.3">
      <c r="P690538" s="83"/>
    </row>
    <row r="690539" spans="16:16" x14ac:dyDescent="0.3">
      <c r="P690539" s="83"/>
    </row>
    <row r="690540" spans="16:16" x14ac:dyDescent="0.3">
      <c r="P690540" s="83"/>
    </row>
    <row r="690541" spans="16:16" x14ac:dyDescent="0.3">
      <c r="P690541" s="83"/>
    </row>
    <row r="690542" spans="16:16" x14ac:dyDescent="0.3">
      <c r="P690542" s="83"/>
    </row>
    <row r="690543" spans="16:16" x14ac:dyDescent="0.3">
      <c r="P690543" s="83"/>
    </row>
    <row r="690544" spans="16:16" x14ac:dyDescent="0.3">
      <c r="P690544" s="83"/>
    </row>
    <row r="690545" spans="16:16" x14ac:dyDescent="0.3">
      <c r="P690545" s="83"/>
    </row>
    <row r="690546" spans="16:16" x14ac:dyDescent="0.3">
      <c r="P690546" s="83"/>
    </row>
    <row r="690547" spans="16:16" x14ac:dyDescent="0.3">
      <c r="P690547" s="83"/>
    </row>
    <row r="690548" spans="16:16" x14ac:dyDescent="0.3">
      <c r="P690548" s="83"/>
    </row>
    <row r="690549" spans="16:16" x14ac:dyDescent="0.3">
      <c r="P690549" s="83"/>
    </row>
    <row r="690550" spans="16:16" x14ac:dyDescent="0.3">
      <c r="P690550" s="83"/>
    </row>
    <row r="690551" spans="16:16" x14ac:dyDescent="0.3">
      <c r="P690551" s="83"/>
    </row>
    <row r="690552" spans="16:16" x14ac:dyDescent="0.3">
      <c r="P690552" s="83"/>
    </row>
    <row r="690553" spans="16:16" x14ac:dyDescent="0.3">
      <c r="P690553" s="83"/>
    </row>
    <row r="690554" spans="16:16" x14ac:dyDescent="0.3">
      <c r="P690554" s="83"/>
    </row>
    <row r="690555" spans="16:16" x14ac:dyDescent="0.3">
      <c r="P690555" s="83"/>
    </row>
    <row r="690556" spans="16:16" x14ac:dyDescent="0.3">
      <c r="P690556" s="83"/>
    </row>
    <row r="690557" spans="16:16" x14ac:dyDescent="0.3">
      <c r="P690557" s="83"/>
    </row>
    <row r="690558" spans="16:16" x14ac:dyDescent="0.3">
      <c r="P690558" s="83"/>
    </row>
    <row r="690559" spans="16:16" x14ac:dyDescent="0.3">
      <c r="P690559" s="83"/>
    </row>
    <row r="690560" spans="16:16" x14ac:dyDescent="0.3">
      <c r="P690560" s="83"/>
    </row>
    <row r="690561" spans="16:16" x14ac:dyDescent="0.3">
      <c r="P690561" s="83"/>
    </row>
    <row r="690562" spans="16:16" x14ac:dyDescent="0.3">
      <c r="P690562" s="83"/>
    </row>
    <row r="690563" spans="16:16" x14ac:dyDescent="0.3">
      <c r="P690563" s="83"/>
    </row>
    <row r="690564" spans="16:16" x14ac:dyDescent="0.3">
      <c r="P690564" s="83"/>
    </row>
    <row r="690565" spans="16:16" x14ac:dyDescent="0.3">
      <c r="P690565" s="83"/>
    </row>
    <row r="690566" spans="16:16" x14ac:dyDescent="0.3">
      <c r="P690566" s="83"/>
    </row>
    <row r="690567" spans="16:16" x14ac:dyDescent="0.3">
      <c r="P690567" s="83"/>
    </row>
    <row r="690568" spans="16:16" x14ac:dyDescent="0.3">
      <c r="P690568" s="83"/>
    </row>
    <row r="690569" spans="16:16" x14ac:dyDescent="0.3">
      <c r="P690569" s="83"/>
    </row>
    <row r="690570" spans="16:16" x14ac:dyDescent="0.3">
      <c r="P690570" s="83"/>
    </row>
    <row r="690571" spans="16:16" x14ac:dyDescent="0.3">
      <c r="P690571" s="83"/>
    </row>
    <row r="690572" spans="16:16" x14ac:dyDescent="0.3">
      <c r="P690572" s="83"/>
    </row>
    <row r="690573" spans="16:16" x14ac:dyDescent="0.3">
      <c r="P690573" s="83"/>
    </row>
    <row r="690574" spans="16:16" x14ac:dyDescent="0.3">
      <c r="P690574" s="83"/>
    </row>
    <row r="690575" spans="16:16" x14ac:dyDescent="0.3">
      <c r="P690575" s="83"/>
    </row>
    <row r="690576" spans="16:16" x14ac:dyDescent="0.3">
      <c r="P690576" s="83"/>
    </row>
    <row r="690577" spans="16:16" x14ac:dyDescent="0.3">
      <c r="P690577" s="83"/>
    </row>
    <row r="690578" spans="16:16" x14ac:dyDescent="0.3">
      <c r="P690578" s="83"/>
    </row>
    <row r="690579" spans="16:16" x14ac:dyDescent="0.3">
      <c r="P690579" s="83"/>
    </row>
    <row r="690580" spans="16:16" x14ac:dyDescent="0.3">
      <c r="P690580" s="83"/>
    </row>
    <row r="690581" spans="16:16" x14ac:dyDescent="0.3">
      <c r="P690581" s="83"/>
    </row>
    <row r="690582" spans="16:16" x14ac:dyDescent="0.3">
      <c r="P690582" s="83"/>
    </row>
    <row r="690583" spans="16:16" x14ac:dyDescent="0.3">
      <c r="P690583" s="83"/>
    </row>
    <row r="690584" spans="16:16" x14ac:dyDescent="0.3">
      <c r="P690584" s="83"/>
    </row>
    <row r="690585" spans="16:16" x14ac:dyDescent="0.3">
      <c r="P690585" s="83"/>
    </row>
    <row r="690586" spans="16:16" x14ac:dyDescent="0.3">
      <c r="P690586" s="83"/>
    </row>
    <row r="690587" spans="16:16" x14ac:dyDescent="0.3">
      <c r="P690587" s="83"/>
    </row>
    <row r="690588" spans="16:16" x14ac:dyDescent="0.3">
      <c r="P690588" s="83"/>
    </row>
    <row r="690589" spans="16:16" x14ac:dyDescent="0.3">
      <c r="P690589" s="83"/>
    </row>
    <row r="690590" spans="16:16" x14ac:dyDescent="0.3">
      <c r="P690590" s="83"/>
    </row>
    <row r="690591" spans="16:16" x14ac:dyDescent="0.3">
      <c r="P690591" s="83"/>
    </row>
    <row r="690592" spans="16:16" x14ac:dyDescent="0.3">
      <c r="P690592" s="83"/>
    </row>
    <row r="690593" spans="16:16" x14ac:dyDescent="0.3">
      <c r="P690593" s="83"/>
    </row>
    <row r="690594" spans="16:16" x14ac:dyDescent="0.3">
      <c r="P690594" s="83"/>
    </row>
    <row r="690595" spans="16:16" x14ac:dyDescent="0.3">
      <c r="P690595" s="83"/>
    </row>
    <row r="690596" spans="16:16" x14ac:dyDescent="0.3">
      <c r="P690596" s="83"/>
    </row>
    <row r="690597" spans="16:16" x14ac:dyDescent="0.3">
      <c r="P690597" s="83"/>
    </row>
    <row r="690598" spans="16:16" x14ac:dyDescent="0.3">
      <c r="P690598" s="83"/>
    </row>
    <row r="690599" spans="16:16" x14ac:dyDescent="0.3">
      <c r="P690599" s="83"/>
    </row>
    <row r="690600" spans="16:16" x14ac:dyDescent="0.3">
      <c r="P690600" s="83"/>
    </row>
    <row r="690601" spans="16:16" x14ac:dyDescent="0.3">
      <c r="P690601" s="83"/>
    </row>
    <row r="690602" spans="16:16" x14ac:dyDescent="0.3">
      <c r="P690602" s="83"/>
    </row>
    <row r="690603" spans="16:16" x14ac:dyDescent="0.3">
      <c r="P690603" s="83"/>
    </row>
    <row r="690604" spans="16:16" x14ac:dyDescent="0.3">
      <c r="P690604" s="83"/>
    </row>
    <row r="690605" spans="16:16" x14ac:dyDescent="0.3">
      <c r="P690605" s="83"/>
    </row>
    <row r="690606" spans="16:16" x14ac:dyDescent="0.3">
      <c r="P690606" s="83"/>
    </row>
    <row r="690607" spans="16:16" x14ac:dyDescent="0.3">
      <c r="P690607" s="83"/>
    </row>
    <row r="690608" spans="16:16" x14ac:dyDescent="0.3">
      <c r="P690608" s="83"/>
    </row>
    <row r="690609" spans="16:16" x14ac:dyDescent="0.3">
      <c r="P690609" s="83"/>
    </row>
    <row r="690610" spans="16:16" x14ac:dyDescent="0.3">
      <c r="P690610" s="83"/>
    </row>
    <row r="690611" spans="16:16" x14ac:dyDescent="0.3">
      <c r="P690611" s="83"/>
    </row>
    <row r="690612" spans="16:16" x14ac:dyDescent="0.3">
      <c r="P690612" s="83"/>
    </row>
    <row r="690613" spans="16:16" x14ac:dyDescent="0.3">
      <c r="P690613" s="83"/>
    </row>
    <row r="690614" spans="16:16" x14ac:dyDescent="0.3">
      <c r="P690614" s="83"/>
    </row>
    <row r="690615" spans="16:16" x14ac:dyDescent="0.3">
      <c r="P690615" s="83"/>
    </row>
    <row r="690616" spans="16:16" x14ac:dyDescent="0.3">
      <c r="P690616" s="83"/>
    </row>
    <row r="690617" spans="16:16" x14ac:dyDescent="0.3">
      <c r="P690617" s="83"/>
    </row>
    <row r="690618" spans="16:16" x14ac:dyDescent="0.3">
      <c r="P690618" s="83"/>
    </row>
    <row r="690619" spans="16:16" x14ac:dyDescent="0.3">
      <c r="P690619" s="83"/>
    </row>
    <row r="690620" spans="16:16" x14ac:dyDescent="0.3">
      <c r="P690620" s="83"/>
    </row>
    <row r="690621" spans="16:16" x14ac:dyDescent="0.3">
      <c r="P690621" s="83"/>
    </row>
    <row r="690622" spans="16:16" x14ac:dyDescent="0.3">
      <c r="P690622" s="83"/>
    </row>
    <row r="690623" spans="16:16" x14ac:dyDescent="0.3">
      <c r="P690623" s="83"/>
    </row>
    <row r="690624" spans="16:16" x14ac:dyDescent="0.3">
      <c r="P690624" s="83"/>
    </row>
    <row r="690625" spans="16:16" x14ac:dyDescent="0.3">
      <c r="P690625" s="83"/>
    </row>
    <row r="690626" spans="16:16" x14ac:dyDescent="0.3">
      <c r="P690626" s="83"/>
    </row>
    <row r="690627" spans="16:16" x14ac:dyDescent="0.3">
      <c r="P690627" s="83"/>
    </row>
    <row r="690628" spans="16:16" x14ac:dyDescent="0.3">
      <c r="P690628" s="83"/>
    </row>
    <row r="690629" spans="16:16" x14ac:dyDescent="0.3">
      <c r="P690629" s="83"/>
    </row>
    <row r="690630" spans="16:16" x14ac:dyDescent="0.3">
      <c r="P690630" s="83"/>
    </row>
    <row r="690631" spans="16:16" x14ac:dyDescent="0.3">
      <c r="P690631" s="83"/>
    </row>
    <row r="690632" spans="16:16" x14ac:dyDescent="0.3">
      <c r="P690632" s="83"/>
    </row>
    <row r="690633" spans="16:16" x14ac:dyDescent="0.3">
      <c r="P690633" s="83"/>
    </row>
    <row r="690634" spans="16:16" x14ac:dyDescent="0.3">
      <c r="P690634" s="83"/>
    </row>
    <row r="690635" spans="16:16" x14ac:dyDescent="0.3">
      <c r="P690635" s="83"/>
    </row>
    <row r="690636" spans="16:16" x14ac:dyDescent="0.3">
      <c r="P690636" s="83"/>
    </row>
    <row r="690637" spans="16:16" x14ac:dyDescent="0.3">
      <c r="P690637" s="83"/>
    </row>
    <row r="690638" spans="16:16" x14ac:dyDescent="0.3">
      <c r="P690638" s="83"/>
    </row>
    <row r="690639" spans="16:16" x14ac:dyDescent="0.3">
      <c r="P690639" s="83"/>
    </row>
    <row r="690640" spans="16:16" x14ac:dyDescent="0.3">
      <c r="P690640" s="83"/>
    </row>
    <row r="690641" spans="16:16" x14ac:dyDescent="0.3">
      <c r="P690641" s="83"/>
    </row>
    <row r="690642" spans="16:16" x14ac:dyDescent="0.3">
      <c r="P690642" s="83"/>
    </row>
    <row r="690643" spans="16:16" x14ac:dyDescent="0.3">
      <c r="P690643" s="83"/>
    </row>
    <row r="690644" spans="16:16" x14ac:dyDescent="0.3">
      <c r="P690644" s="83"/>
    </row>
    <row r="690645" spans="16:16" x14ac:dyDescent="0.3">
      <c r="P690645" s="83"/>
    </row>
    <row r="690646" spans="16:16" x14ac:dyDescent="0.3">
      <c r="P690646" s="83"/>
    </row>
    <row r="690647" spans="16:16" x14ac:dyDescent="0.3">
      <c r="P690647" s="83"/>
    </row>
    <row r="690648" spans="16:16" x14ac:dyDescent="0.3">
      <c r="P690648" s="83"/>
    </row>
    <row r="690649" spans="16:16" x14ac:dyDescent="0.3">
      <c r="P690649" s="83"/>
    </row>
    <row r="690650" spans="16:16" x14ac:dyDescent="0.3">
      <c r="P690650" s="83"/>
    </row>
    <row r="690651" spans="16:16" x14ac:dyDescent="0.3">
      <c r="P690651" s="83"/>
    </row>
    <row r="690652" spans="16:16" x14ac:dyDescent="0.3">
      <c r="P690652" s="83"/>
    </row>
    <row r="690653" spans="16:16" x14ac:dyDescent="0.3">
      <c r="P690653" s="83"/>
    </row>
    <row r="690654" spans="16:16" x14ac:dyDescent="0.3">
      <c r="P690654" s="83"/>
    </row>
    <row r="690655" spans="16:16" x14ac:dyDescent="0.3">
      <c r="P690655" s="83"/>
    </row>
    <row r="690656" spans="16:16" x14ac:dyDescent="0.3">
      <c r="P690656" s="83"/>
    </row>
    <row r="690657" spans="16:16" x14ac:dyDescent="0.3">
      <c r="P690657" s="83"/>
    </row>
    <row r="690658" spans="16:16" x14ac:dyDescent="0.3">
      <c r="P690658" s="83"/>
    </row>
    <row r="690659" spans="16:16" x14ac:dyDescent="0.3">
      <c r="P690659" s="83"/>
    </row>
    <row r="690660" spans="16:16" x14ac:dyDescent="0.3">
      <c r="P690660" s="83"/>
    </row>
    <row r="690661" spans="16:16" x14ac:dyDescent="0.3">
      <c r="P690661" s="83"/>
    </row>
    <row r="690662" spans="16:16" x14ac:dyDescent="0.3">
      <c r="P690662" s="83"/>
    </row>
    <row r="690663" spans="16:16" x14ac:dyDescent="0.3">
      <c r="P690663" s="83"/>
    </row>
    <row r="690664" spans="16:16" x14ac:dyDescent="0.3">
      <c r="P690664" s="83"/>
    </row>
    <row r="690665" spans="16:16" x14ac:dyDescent="0.3">
      <c r="P690665" s="83"/>
    </row>
    <row r="690666" spans="16:16" x14ac:dyDescent="0.3">
      <c r="P690666" s="83"/>
    </row>
    <row r="690667" spans="16:16" x14ac:dyDescent="0.3">
      <c r="P690667" s="83"/>
    </row>
    <row r="690668" spans="16:16" x14ac:dyDescent="0.3">
      <c r="P690668" s="83"/>
    </row>
    <row r="690669" spans="16:16" x14ac:dyDescent="0.3">
      <c r="P690669" s="83"/>
    </row>
    <row r="690670" spans="16:16" x14ac:dyDescent="0.3">
      <c r="P690670" s="83"/>
    </row>
    <row r="690671" spans="16:16" x14ac:dyDescent="0.3">
      <c r="P690671" s="83"/>
    </row>
    <row r="690672" spans="16:16" x14ac:dyDescent="0.3">
      <c r="P690672" s="83"/>
    </row>
    <row r="690673" spans="16:16" x14ac:dyDescent="0.3">
      <c r="P690673" s="83"/>
    </row>
    <row r="690674" spans="16:16" x14ac:dyDescent="0.3">
      <c r="P690674" s="83"/>
    </row>
    <row r="690675" spans="16:16" x14ac:dyDescent="0.3">
      <c r="P690675" s="83"/>
    </row>
    <row r="690676" spans="16:16" x14ac:dyDescent="0.3">
      <c r="P690676" s="83"/>
    </row>
    <row r="690677" spans="16:16" x14ac:dyDescent="0.3">
      <c r="P690677" s="83"/>
    </row>
    <row r="690678" spans="16:16" x14ac:dyDescent="0.3">
      <c r="P690678" s="83"/>
    </row>
    <row r="690679" spans="16:16" x14ac:dyDescent="0.3">
      <c r="P690679" s="83"/>
    </row>
    <row r="690680" spans="16:16" x14ac:dyDescent="0.3">
      <c r="P690680" s="83"/>
    </row>
    <row r="690681" spans="16:16" x14ac:dyDescent="0.3">
      <c r="P690681" s="83"/>
    </row>
    <row r="690682" spans="16:16" x14ac:dyDescent="0.3">
      <c r="P690682" s="83"/>
    </row>
    <row r="690683" spans="16:16" x14ac:dyDescent="0.3">
      <c r="P690683" s="83"/>
    </row>
    <row r="690684" spans="16:16" x14ac:dyDescent="0.3">
      <c r="P690684" s="83"/>
    </row>
    <row r="690685" spans="16:16" x14ac:dyDescent="0.3">
      <c r="P690685" s="83"/>
    </row>
    <row r="690686" spans="16:16" x14ac:dyDescent="0.3">
      <c r="P690686" s="83"/>
    </row>
    <row r="690687" spans="16:16" x14ac:dyDescent="0.3">
      <c r="P690687" s="83"/>
    </row>
    <row r="690688" spans="16:16" x14ac:dyDescent="0.3">
      <c r="P690688" s="83"/>
    </row>
    <row r="690689" spans="16:16" x14ac:dyDescent="0.3">
      <c r="P690689" s="83"/>
    </row>
    <row r="690690" spans="16:16" x14ac:dyDescent="0.3">
      <c r="P690690" s="83"/>
    </row>
    <row r="690691" spans="16:16" x14ac:dyDescent="0.3">
      <c r="P690691" s="83"/>
    </row>
    <row r="690692" spans="16:16" x14ac:dyDescent="0.3">
      <c r="P690692" s="83"/>
    </row>
    <row r="690693" spans="16:16" x14ac:dyDescent="0.3">
      <c r="P690693" s="83"/>
    </row>
    <row r="690694" spans="16:16" x14ac:dyDescent="0.3">
      <c r="P690694" s="83"/>
    </row>
    <row r="690695" spans="16:16" x14ac:dyDescent="0.3">
      <c r="P690695" s="83"/>
    </row>
    <row r="690696" spans="16:16" x14ac:dyDescent="0.3">
      <c r="P690696" s="83"/>
    </row>
    <row r="690697" spans="16:16" x14ac:dyDescent="0.3">
      <c r="P690697" s="83"/>
    </row>
    <row r="690698" spans="16:16" x14ac:dyDescent="0.3">
      <c r="P690698" s="83"/>
    </row>
    <row r="690699" spans="16:16" x14ac:dyDescent="0.3">
      <c r="P690699" s="83"/>
    </row>
    <row r="690700" spans="16:16" x14ac:dyDescent="0.3">
      <c r="P690700" s="83"/>
    </row>
    <row r="690701" spans="16:16" x14ac:dyDescent="0.3">
      <c r="P690701" s="83"/>
    </row>
    <row r="690702" spans="16:16" x14ac:dyDescent="0.3">
      <c r="P690702" s="83"/>
    </row>
    <row r="690703" spans="16:16" x14ac:dyDescent="0.3">
      <c r="P690703" s="83"/>
    </row>
    <row r="690704" spans="16:16" x14ac:dyDescent="0.3">
      <c r="P690704" s="83"/>
    </row>
    <row r="690705" spans="16:16" x14ac:dyDescent="0.3">
      <c r="P690705" s="83"/>
    </row>
    <row r="690706" spans="16:16" x14ac:dyDescent="0.3">
      <c r="P690706" s="83"/>
    </row>
    <row r="690707" spans="16:16" x14ac:dyDescent="0.3">
      <c r="P690707" s="83"/>
    </row>
    <row r="690708" spans="16:16" x14ac:dyDescent="0.3">
      <c r="P690708" s="83"/>
    </row>
    <row r="690709" spans="16:16" x14ac:dyDescent="0.3">
      <c r="P690709" s="83"/>
    </row>
    <row r="690710" spans="16:16" x14ac:dyDescent="0.3">
      <c r="P690710" s="83"/>
    </row>
    <row r="690711" spans="16:16" x14ac:dyDescent="0.3">
      <c r="P690711" s="83"/>
    </row>
    <row r="690712" spans="16:16" x14ac:dyDescent="0.3">
      <c r="P690712" s="83"/>
    </row>
    <row r="690713" spans="16:16" x14ac:dyDescent="0.3">
      <c r="P690713" s="83"/>
    </row>
    <row r="690714" spans="16:16" x14ac:dyDescent="0.3">
      <c r="P690714" s="83"/>
    </row>
    <row r="690715" spans="16:16" x14ac:dyDescent="0.3">
      <c r="P690715" s="83"/>
    </row>
    <row r="690716" spans="16:16" x14ac:dyDescent="0.3">
      <c r="P690716" s="83"/>
    </row>
    <row r="690717" spans="16:16" x14ac:dyDescent="0.3">
      <c r="P690717" s="83"/>
    </row>
    <row r="690718" spans="16:16" x14ac:dyDescent="0.3">
      <c r="P690718" s="83"/>
    </row>
    <row r="690719" spans="16:16" x14ac:dyDescent="0.3">
      <c r="P690719" s="83"/>
    </row>
    <row r="690720" spans="16:16" x14ac:dyDescent="0.3">
      <c r="P690720" s="83"/>
    </row>
    <row r="690721" spans="16:16" x14ac:dyDescent="0.3">
      <c r="P690721" s="83"/>
    </row>
    <row r="690722" spans="16:16" x14ac:dyDescent="0.3">
      <c r="P690722" s="83"/>
    </row>
    <row r="690723" spans="16:16" x14ac:dyDescent="0.3">
      <c r="P690723" s="83"/>
    </row>
    <row r="690724" spans="16:16" x14ac:dyDescent="0.3">
      <c r="P690724" s="83"/>
    </row>
    <row r="690725" spans="16:16" x14ac:dyDescent="0.3">
      <c r="P690725" s="83"/>
    </row>
    <row r="690726" spans="16:16" x14ac:dyDescent="0.3">
      <c r="P690726" s="83"/>
    </row>
    <row r="690727" spans="16:16" x14ac:dyDescent="0.3">
      <c r="P690727" s="83"/>
    </row>
    <row r="690728" spans="16:16" x14ac:dyDescent="0.3">
      <c r="P690728" s="83"/>
    </row>
    <row r="690729" spans="16:16" x14ac:dyDescent="0.3">
      <c r="P690729" s="83"/>
    </row>
    <row r="690730" spans="16:16" x14ac:dyDescent="0.3">
      <c r="P690730" s="83"/>
    </row>
    <row r="690731" spans="16:16" x14ac:dyDescent="0.3">
      <c r="P690731" s="83"/>
    </row>
    <row r="690732" spans="16:16" x14ac:dyDescent="0.3">
      <c r="P690732" s="83"/>
    </row>
    <row r="690733" spans="16:16" x14ac:dyDescent="0.3">
      <c r="P690733" s="83"/>
    </row>
    <row r="690734" spans="16:16" x14ac:dyDescent="0.3">
      <c r="P690734" s="83"/>
    </row>
    <row r="690735" spans="16:16" x14ac:dyDescent="0.3">
      <c r="P690735" s="83"/>
    </row>
    <row r="690736" spans="16:16" x14ac:dyDescent="0.3">
      <c r="P690736" s="83"/>
    </row>
    <row r="690737" spans="16:16" x14ac:dyDescent="0.3">
      <c r="P690737" s="83"/>
    </row>
    <row r="690738" spans="16:16" x14ac:dyDescent="0.3">
      <c r="P690738" s="83"/>
    </row>
    <row r="690739" spans="16:16" x14ac:dyDescent="0.3">
      <c r="P690739" s="83"/>
    </row>
    <row r="690740" spans="16:16" x14ac:dyDescent="0.3">
      <c r="P690740" s="83"/>
    </row>
    <row r="690741" spans="16:16" x14ac:dyDescent="0.3">
      <c r="P690741" s="83"/>
    </row>
    <row r="690742" spans="16:16" x14ac:dyDescent="0.3">
      <c r="P690742" s="83"/>
    </row>
    <row r="690743" spans="16:16" x14ac:dyDescent="0.3">
      <c r="P690743" s="83"/>
    </row>
    <row r="690744" spans="16:16" x14ac:dyDescent="0.3">
      <c r="P690744" s="83"/>
    </row>
    <row r="690745" spans="16:16" x14ac:dyDescent="0.3">
      <c r="P690745" s="83"/>
    </row>
    <row r="690746" spans="16:16" x14ac:dyDescent="0.3">
      <c r="P690746" s="83"/>
    </row>
    <row r="690747" spans="16:16" x14ac:dyDescent="0.3">
      <c r="P690747" s="83"/>
    </row>
    <row r="690748" spans="16:16" x14ac:dyDescent="0.3">
      <c r="P690748" s="83"/>
    </row>
    <row r="690749" spans="16:16" x14ac:dyDescent="0.3">
      <c r="P690749" s="83"/>
    </row>
    <row r="690750" spans="16:16" x14ac:dyDescent="0.3">
      <c r="P690750" s="83"/>
    </row>
    <row r="690751" spans="16:16" x14ac:dyDescent="0.3">
      <c r="P690751" s="83"/>
    </row>
    <row r="690752" spans="16:16" x14ac:dyDescent="0.3">
      <c r="P690752" s="83"/>
    </row>
    <row r="690753" spans="16:16" x14ac:dyDescent="0.3">
      <c r="P690753" s="83"/>
    </row>
    <row r="690754" spans="16:16" x14ac:dyDescent="0.3">
      <c r="P690754" s="83"/>
    </row>
    <row r="690755" spans="16:16" x14ac:dyDescent="0.3">
      <c r="P690755" s="83"/>
    </row>
    <row r="690756" spans="16:16" x14ac:dyDescent="0.3">
      <c r="P690756" s="83"/>
    </row>
    <row r="690757" spans="16:16" x14ac:dyDescent="0.3">
      <c r="P690757" s="83"/>
    </row>
    <row r="690758" spans="16:16" x14ac:dyDescent="0.3">
      <c r="P690758" s="83"/>
    </row>
    <row r="690759" spans="16:16" x14ac:dyDescent="0.3">
      <c r="P690759" s="83"/>
    </row>
    <row r="690760" spans="16:16" x14ac:dyDescent="0.3">
      <c r="P690760" s="83"/>
    </row>
    <row r="690761" spans="16:16" x14ac:dyDescent="0.3">
      <c r="P690761" s="83"/>
    </row>
    <row r="690762" spans="16:16" x14ac:dyDescent="0.3">
      <c r="P690762" s="83"/>
    </row>
    <row r="690763" spans="16:16" x14ac:dyDescent="0.3">
      <c r="P690763" s="83"/>
    </row>
    <row r="690764" spans="16:16" x14ac:dyDescent="0.3">
      <c r="P690764" s="83"/>
    </row>
    <row r="690765" spans="16:16" x14ac:dyDescent="0.3">
      <c r="P690765" s="83"/>
    </row>
    <row r="690766" spans="16:16" x14ac:dyDescent="0.3">
      <c r="P690766" s="83"/>
    </row>
    <row r="690767" spans="16:16" x14ac:dyDescent="0.3">
      <c r="P690767" s="83"/>
    </row>
    <row r="690768" spans="16:16" x14ac:dyDescent="0.3">
      <c r="P690768" s="83"/>
    </row>
    <row r="690769" spans="16:16" x14ac:dyDescent="0.3">
      <c r="P690769" s="83"/>
    </row>
    <row r="690770" spans="16:16" x14ac:dyDescent="0.3">
      <c r="P690770" s="83"/>
    </row>
    <row r="690771" spans="16:16" x14ac:dyDescent="0.3">
      <c r="P690771" s="83"/>
    </row>
    <row r="690772" spans="16:16" x14ac:dyDescent="0.3">
      <c r="P690772" s="83"/>
    </row>
    <row r="690773" spans="16:16" x14ac:dyDescent="0.3">
      <c r="P690773" s="83"/>
    </row>
    <row r="690774" spans="16:16" x14ac:dyDescent="0.3">
      <c r="P690774" s="83"/>
    </row>
    <row r="690775" spans="16:16" x14ac:dyDescent="0.3">
      <c r="P690775" s="83"/>
    </row>
    <row r="690776" spans="16:16" x14ac:dyDescent="0.3">
      <c r="P690776" s="83"/>
    </row>
    <row r="690777" spans="16:16" x14ac:dyDescent="0.3">
      <c r="P690777" s="83"/>
    </row>
    <row r="690778" spans="16:16" x14ac:dyDescent="0.3">
      <c r="P690778" s="83"/>
    </row>
    <row r="690779" spans="16:16" x14ac:dyDescent="0.3">
      <c r="P690779" s="83"/>
    </row>
    <row r="690780" spans="16:16" x14ac:dyDescent="0.3">
      <c r="P690780" s="83"/>
    </row>
    <row r="690781" spans="16:16" x14ac:dyDescent="0.3">
      <c r="P690781" s="83"/>
    </row>
    <row r="690782" spans="16:16" x14ac:dyDescent="0.3">
      <c r="P690782" s="83"/>
    </row>
    <row r="690783" spans="16:16" x14ac:dyDescent="0.3">
      <c r="P690783" s="83"/>
    </row>
    <row r="690784" spans="16:16" x14ac:dyDescent="0.3">
      <c r="P690784" s="83"/>
    </row>
    <row r="690785" spans="16:16" x14ac:dyDescent="0.3">
      <c r="P690785" s="83"/>
    </row>
    <row r="690786" spans="16:16" x14ac:dyDescent="0.3">
      <c r="P690786" s="83"/>
    </row>
    <row r="690787" spans="16:16" x14ac:dyDescent="0.3">
      <c r="P690787" s="83"/>
    </row>
    <row r="690788" spans="16:16" x14ac:dyDescent="0.3">
      <c r="P690788" s="83"/>
    </row>
    <row r="690789" spans="16:16" x14ac:dyDescent="0.3">
      <c r="P690789" s="83"/>
    </row>
    <row r="690790" spans="16:16" x14ac:dyDescent="0.3">
      <c r="P690790" s="83"/>
    </row>
    <row r="690791" spans="16:16" x14ac:dyDescent="0.3">
      <c r="P690791" s="83"/>
    </row>
    <row r="690792" spans="16:16" x14ac:dyDescent="0.3">
      <c r="P690792" s="83"/>
    </row>
    <row r="690793" spans="16:16" x14ac:dyDescent="0.3">
      <c r="P690793" s="83"/>
    </row>
    <row r="690794" spans="16:16" x14ac:dyDescent="0.3">
      <c r="P690794" s="83"/>
    </row>
    <row r="690795" spans="16:16" x14ac:dyDescent="0.3">
      <c r="P690795" s="83"/>
    </row>
    <row r="690796" spans="16:16" x14ac:dyDescent="0.3">
      <c r="P690796" s="83"/>
    </row>
    <row r="690797" spans="16:16" x14ac:dyDescent="0.3">
      <c r="P690797" s="83"/>
    </row>
    <row r="690798" spans="16:16" x14ac:dyDescent="0.3">
      <c r="P690798" s="83"/>
    </row>
    <row r="690799" spans="16:16" x14ac:dyDescent="0.3">
      <c r="P690799" s="83"/>
    </row>
    <row r="690800" spans="16:16" x14ac:dyDescent="0.3">
      <c r="P690800" s="83"/>
    </row>
    <row r="690801" spans="16:16" x14ac:dyDescent="0.3">
      <c r="P690801" s="83"/>
    </row>
    <row r="690802" spans="16:16" x14ac:dyDescent="0.3">
      <c r="P690802" s="83"/>
    </row>
    <row r="690803" spans="16:16" x14ac:dyDescent="0.3">
      <c r="P690803" s="83"/>
    </row>
    <row r="690804" spans="16:16" x14ac:dyDescent="0.3">
      <c r="P690804" s="83"/>
    </row>
    <row r="690805" spans="16:16" x14ac:dyDescent="0.3">
      <c r="P690805" s="83"/>
    </row>
    <row r="690806" spans="16:16" x14ac:dyDescent="0.3">
      <c r="P690806" s="83"/>
    </row>
    <row r="690807" spans="16:16" x14ac:dyDescent="0.3">
      <c r="P690807" s="83"/>
    </row>
    <row r="690808" spans="16:16" x14ac:dyDescent="0.3">
      <c r="P690808" s="83"/>
    </row>
    <row r="690809" spans="16:16" x14ac:dyDescent="0.3">
      <c r="P690809" s="83"/>
    </row>
    <row r="690810" spans="16:16" x14ac:dyDescent="0.3">
      <c r="P690810" s="83"/>
    </row>
    <row r="690811" spans="16:16" x14ac:dyDescent="0.3">
      <c r="P690811" s="83"/>
    </row>
    <row r="690812" spans="16:16" x14ac:dyDescent="0.3">
      <c r="P690812" s="83"/>
    </row>
    <row r="690813" spans="16:16" x14ac:dyDescent="0.3">
      <c r="P690813" s="83"/>
    </row>
    <row r="690814" spans="16:16" x14ac:dyDescent="0.3">
      <c r="P690814" s="83"/>
    </row>
    <row r="690815" spans="16:16" x14ac:dyDescent="0.3">
      <c r="P690815" s="83"/>
    </row>
    <row r="690816" spans="16:16" x14ac:dyDescent="0.3">
      <c r="P690816" s="83"/>
    </row>
    <row r="690817" spans="16:16" x14ac:dyDescent="0.3">
      <c r="P690817" s="83"/>
    </row>
    <row r="690818" spans="16:16" x14ac:dyDescent="0.3">
      <c r="P690818" s="83"/>
    </row>
    <row r="690819" spans="16:16" x14ac:dyDescent="0.3">
      <c r="P690819" s="83"/>
    </row>
    <row r="690820" spans="16:16" x14ac:dyDescent="0.3">
      <c r="P690820" s="83"/>
    </row>
    <row r="690821" spans="16:16" x14ac:dyDescent="0.3">
      <c r="P690821" s="83"/>
    </row>
    <row r="690822" spans="16:16" x14ac:dyDescent="0.3">
      <c r="P690822" s="83"/>
    </row>
    <row r="690823" spans="16:16" x14ac:dyDescent="0.3">
      <c r="P690823" s="83"/>
    </row>
    <row r="690824" spans="16:16" x14ac:dyDescent="0.3">
      <c r="P690824" s="83"/>
    </row>
    <row r="690825" spans="16:16" x14ac:dyDescent="0.3">
      <c r="P690825" s="83"/>
    </row>
    <row r="690826" spans="16:16" x14ac:dyDescent="0.3">
      <c r="P690826" s="83"/>
    </row>
    <row r="690827" spans="16:16" x14ac:dyDescent="0.3">
      <c r="P690827" s="83"/>
    </row>
    <row r="690828" spans="16:16" x14ac:dyDescent="0.3">
      <c r="P690828" s="83"/>
    </row>
    <row r="690829" spans="16:16" x14ac:dyDescent="0.3">
      <c r="P690829" s="83"/>
    </row>
    <row r="690830" spans="16:16" x14ac:dyDescent="0.3">
      <c r="P690830" s="83"/>
    </row>
    <row r="690831" spans="16:16" x14ac:dyDescent="0.3">
      <c r="P690831" s="83"/>
    </row>
    <row r="690832" spans="16:16" x14ac:dyDescent="0.3">
      <c r="P690832" s="83"/>
    </row>
    <row r="690833" spans="16:16" x14ac:dyDescent="0.3">
      <c r="P690833" s="83"/>
    </row>
    <row r="690834" spans="16:16" x14ac:dyDescent="0.3">
      <c r="P690834" s="83"/>
    </row>
    <row r="690835" spans="16:16" x14ac:dyDescent="0.3">
      <c r="P690835" s="83"/>
    </row>
    <row r="690836" spans="16:16" x14ac:dyDescent="0.3">
      <c r="P690836" s="83"/>
    </row>
    <row r="690837" spans="16:16" x14ac:dyDescent="0.3">
      <c r="P690837" s="83"/>
    </row>
    <row r="690838" spans="16:16" x14ac:dyDescent="0.3">
      <c r="P690838" s="83"/>
    </row>
    <row r="690839" spans="16:16" x14ac:dyDescent="0.3">
      <c r="P690839" s="83"/>
    </row>
    <row r="690840" spans="16:16" x14ac:dyDescent="0.3">
      <c r="P690840" s="83"/>
    </row>
    <row r="690841" spans="16:16" x14ac:dyDescent="0.3">
      <c r="P690841" s="83"/>
    </row>
    <row r="690842" spans="16:16" x14ac:dyDescent="0.3">
      <c r="P690842" s="83"/>
    </row>
    <row r="690843" spans="16:16" x14ac:dyDescent="0.3">
      <c r="P690843" s="83"/>
    </row>
    <row r="690844" spans="16:16" x14ac:dyDescent="0.3">
      <c r="P690844" s="83"/>
    </row>
    <row r="690845" spans="16:16" x14ac:dyDescent="0.3">
      <c r="P690845" s="83"/>
    </row>
    <row r="690846" spans="16:16" x14ac:dyDescent="0.3">
      <c r="P690846" s="83"/>
    </row>
    <row r="690847" spans="16:16" x14ac:dyDescent="0.3">
      <c r="P690847" s="83"/>
    </row>
    <row r="690848" spans="16:16" x14ac:dyDescent="0.3">
      <c r="P690848" s="83"/>
    </row>
    <row r="690849" spans="16:16" x14ac:dyDescent="0.3">
      <c r="P690849" s="83"/>
    </row>
    <row r="690850" spans="16:16" x14ac:dyDescent="0.3">
      <c r="P690850" s="83"/>
    </row>
    <row r="690851" spans="16:16" x14ac:dyDescent="0.3">
      <c r="P690851" s="83"/>
    </row>
    <row r="690852" spans="16:16" x14ac:dyDescent="0.3">
      <c r="P690852" s="83"/>
    </row>
    <row r="690853" spans="16:16" x14ac:dyDescent="0.3">
      <c r="P690853" s="83"/>
    </row>
    <row r="690854" spans="16:16" x14ac:dyDescent="0.3">
      <c r="P690854" s="83"/>
    </row>
    <row r="690855" spans="16:16" x14ac:dyDescent="0.3">
      <c r="P690855" s="83"/>
    </row>
    <row r="690856" spans="16:16" x14ac:dyDescent="0.3">
      <c r="P690856" s="83"/>
    </row>
    <row r="690857" spans="16:16" x14ac:dyDescent="0.3">
      <c r="P690857" s="83"/>
    </row>
    <row r="690858" spans="16:16" x14ac:dyDescent="0.3">
      <c r="P690858" s="83"/>
    </row>
    <row r="690859" spans="16:16" x14ac:dyDescent="0.3">
      <c r="P690859" s="83"/>
    </row>
    <row r="690860" spans="16:16" x14ac:dyDescent="0.3">
      <c r="P690860" s="83"/>
    </row>
    <row r="690861" spans="16:16" x14ac:dyDescent="0.3">
      <c r="P690861" s="83"/>
    </row>
    <row r="690862" spans="16:16" x14ac:dyDescent="0.3">
      <c r="P690862" s="83"/>
    </row>
    <row r="690863" spans="16:16" x14ac:dyDescent="0.3">
      <c r="P690863" s="83"/>
    </row>
    <row r="690864" spans="16:16" x14ac:dyDescent="0.3">
      <c r="P690864" s="83"/>
    </row>
    <row r="690865" spans="16:16" x14ac:dyDescent="0.3">
      <c r="P690865" s="83"/>
    </row>
    <row r="690866" spans="16:16" x14ac:dyDescent="0.3">
      <c r="P690866" s="83"/>
    </row>
    <row r="690867" spans="16:16" x14ac:dyDescent="0.3">
      <c r="P690867" s="83"/>
    </row>
    <row r="690868" spans="16:16" x14ac:dyDescent="0.3">
      <c r="P690868" s="83"/>
    </row>
    <row r="690869" spans="16:16" x14ac:dyDescent="0.3">
      <c r="P690869" s="83"/>
    </row>
    <row r="690870" spans="16:16" x14ac:dyDescent="0.3">
      <c r="P690870" s="83"/>
    </row>
    <row r="690871" spans="16:16" x14ac:dyDescent="0.3">
      <c r="P690871" s="83"/>
    </row>
    <row r="690872" spans="16:16" x14ac:dyDescent="0.3">
      <c r="P690872" s="83"/>
    </row>
    <row r="690873" spans="16:16" x14ac:dyDescent="0.3">
      <c r="P690873" s="83"/>
    </row>
    <row r="690874" spans="16:16" x14ac:dyDescent="0.3">
      <c r="P690874" s="83"/>
    </row>
    <row r="690875" spans="16:16" x14ac:dyDescent="0.3">
      <c r="P690875" s="83"/>
    </row>
    <row r="690876" spans="16:16" x14ac:dyDescent="0.3">
      <c r="P690876" s="83"/>
    </row>
    <row r="690877" spans="16:16" x14ac:dyDescent="0.3">
      <c r="P690877" s="83"/>
    </row>
    <row r="690878" spans="16:16" x14ac:dyDescent="0.3">
      <c r="P690878" s="83"/>
    </row>
    <row r="690879" spans="16:16" x14ac:dyDescent="0.3">
      <c r="P690879" s="83"/>
    </row>
    <row r="690880" spans="16:16" x14ac:dyDescent="0.3">
      <c r="P690880" s="83"/>
    </row>
    <row r="690881" spans="16:16" x14ac:dyDescent="0.3">
      <c r="P690881" s="83"/>
    </row>
    <row r="690882" spans="16:16" x14ac:dyDescent="0.3">
      <c r="P690882" s="83"/>
    </row>
    <row r="690883" spans="16:16" x14ac:dyDescent="0.3">
      <c r="P690883" s="83"/>
    </row>
    <row r="690884" spans="16:16" x14ac:dyDescent="0.3">
      <c r="P690884" s="83"/>
    </row>
    <row r="690885" spans="16:16" x14ac:dyDescent="0.3">
      <c r="P690885" s="83"/>
    </row>
    <row r="690886" spans="16:16" x14ac:dyDescent="0.3">
      <c r="P690886" s="83"/>
    </row>
    <row r="690887" spans="16:16" x14ac:dyDescent="0.3">
      <c r="P690887" s="83"/>
    </row>
    <row r="690888" spans="16:16" x14ac:dyDescent="0.3">
      <c r="P690888" s="83"/>
    </row>
    <row r="690889" spans="16:16" x14ac:dyDescent="0.3">
      <c r="P690889" s="83"/>
    </row>
    <row r="690890" spans="16:16" x14ac:dyDescent="0.3">
      <c r="P690890" s="83"/>
    </row>
    <row r="690891" spans="16:16" x14ac:dyDescent="0.3">
      <c r="P690891" s="83"/>
    </row>
    <row r="690892" spans="16:16" x14ac:dyDescent="0.3">
      <c r="P690892" s="83"/>
    </row>
    <row r="690893" spans="16:16" x14ac:dyDescent="0.3">
      <c r="P690893" s="83"/>
    </row>
    <row r="690894" spans="16:16" x14ac:dyDescent="0.3">
      <c r="P690894" s="83"/>
    </row>
    <row r="690895" spans="16:16" x14ac:dyDescent="0.3">
      <c r="P690895" s="83"/>
    </row>
    <row r="690896" spans="16:16" x14ac:dyDescent="0.3">
      <c r="P690896" s="83"/>
    </row>
    <row r="690897" spans="16:16" x14ac:dyDescent="0.3">
      <c r="P690897" s="83"/>
    </row>
    <row r="690898" spans="16:16" x14ac:dyDescent="0.3">
      <c r="P690898" s="83"/>
    </row>
    <row r="690899" spans="16:16" x14ac:dyDescent="0.3">
      <c r="P690899" s="83"/>
    </row>
    <row r="690900" spans="16:16" x14ac:dyDescent="0.3">
      <c r="P690900" s="83"/>
    </row>
    <row r="690901" spans="16:16" x14ac:dyDescent="0.3">
      <c r="P690901" s="83"/>
    </row>
    <row r="690902" spans="16:16" x14ac:dyDescent="0.3">
      <c r="P690902" s="83"/>
    </row>
    <row r="690903" spans="16:16" x14ac:dyDescent="0.3">
      <c r="P690903" s="83"/>
    </row>
    <row r="690904" spans="16:16" x14ac:dyDescent="0.3">
      <c r="P690904" s="83"/>
    </row>
    <row r="690905" spans="16:16" x14ac:dyDescent="0.3">
      <c r="P690905" s="83"/>
    </row>
    <row r="690906" spans="16:16" x14ac:dyDescent="0.3">
      <c r="P690906" s="83"/>
    </row>
    <row r="690907" spans="16:16" x14ac:dyDescent="0.3">
      <c r="P690907" s="83"/>
    </row>
    <row r="690908" spans="16:16" x14ac:dyDescent="0.3">
      <c r="P690908" s="83"/>
    </row>
    <row r="690909" spans="16:16" x14ac:dyDescent="0.3">
      <c r="P690909" s="83"/>
    </row>
    <row r="690910" spans="16:16" x14ac:dyDescent="0.3">
      <c r="P690910" s="83"/>
    </row>
    <row r="690911" spans="16:16" x14ac:dyDescent="0.3">
      <c r="P690911" s="83"/>
    </row>
    <row r="690912" spans="16:16" x14ac:dyDescent="0.3">
      <c r="P690912" s="83"/>
    </row>
    <row r="690913" spans="16:16" x14ac:dyDescent="0.3">
      <c r="P690913" s="83"/>
    </row>
    <row r="690914" spans="16:16" x14ac:dyDescent="0.3">
      <c r="P690914" s="83"/>
    </row>
    <row r="690915" spans="16:16" x14ac:dyDescent="0.3">
      <c r="P690915" s="83"/>
    </row>
    <row r="690916" spans="16:16" x14ac:dyDescent="0.3">
      <c r="P690916" s="83"/>
    </row>
    <row r="690917" spans="16:16" x14ac:dyDescent="0.3">
      <c r="P690917" s="83"/>
    </row>
    <row r="690918" spans="16:16" x14ac:dyDescent="0.3">
      <c r="P690918" s="83"/>
    </row>
    <row r="690919" spans="16:16" x14ac:dyDescent="0.3">
      <c r="P690919" s="83"/>
    </row>
    <row r="690920" spans="16:16" x14ac:dyDescent="0.3">
      <c r="P690920" s="83"/>
    </row>
    <row r="690921" spans="16:16" x14ac:dyDescent="0.3">
      <c r="P690921" s="83"/>
    </row>
    <row r="690922" spans="16:16" x14ac:dyDescent="0.3">
      <c r="P690922" s="83"/>
    </row>
    <row r="690923" spans="16:16" x14ac:dyDescent="0.3">
      <c r="P690923" s="83"/>
    </row>
    <row r="690924" spans="16:16" x14ac:dyDescent="0.3">
      <c r="P690924" s="83"/>
    </row>
    <row r="690925" spans="16:16" x14ac:dyDescent="0.3">
      <c r="P690925" s="83"/>
    </row>
    <row r="690926" spans="16:16" x14ac:dyDescent="0.3">
      <c r="P690926" s="83"/>
    </row>
    <row r="690927" spans="16:16" x14ac:dyDescent="0.3">
      <c r="P690927" s="83"/>
    </row>
    <row r="690928" spans="16:16" x14ac:dyDescent="0.3">
      <c r="P690928" s="83"/>
    </row>
    <row r="690929" spans="16:16" x14ac:dyDescent="0.3">
      <c r="P690929" s="83"/>
    </row>
    <row r="690930" spans="16:16" x14ac:dyDescent="0.3">
      <c r="P690930" s="83"/>
    </row>
    <row r="690931" spans="16:16" x14ac:dyDescent="0.3">
      <c r="P690931" s="83"/>
    </row>
    <row r="690932" spans="16:16" x14ac:dyDescent="0.3">
      <c r="P690932" s="83"/>
    </row>
    <row r="690933" spans="16:16" x14ac:dyDescent="0.3">
      <c r="P690933" s="83"/>
    </row>
    <row r="690934" spans="16:16" x14ac:dyDescent="0.3">
      <c r="P690934" s="83"/>
    </row>
    <row r="690935" spans="16:16" x14ac:dyDescent="0.3">
      <c r="P690935" s="83"/>
    </row>
    <row r="690936" spans="16:16" x14ac:dyDescent="0.3">
      <c r="P690936" s="83"/>
    </row>
    <row r="690937" spans="16:16" x14ac:dyDescent="0.3">
      <c r="P690937" s="83"/>
    </row>
    <row r="690938" spans="16:16" x14ac:dyDescent="0.3">
      <c r="P690938" s="83"/>
    </row>
    <row r="690939" spans="16:16" x14ac:dyDescent="0.3">
      <c r="P690939" s="83"/>
    </row>
    <row r="690940" spans="16:16" x14ac:dyDescent="0.3">
      <c r="P690940" s="83"/>
    </row>
    <row r="690941" spans="16:16" x14ac:dyDescent="0.3">
      <c r="P690941" s="83"/>
    </row>
    <row r="690942" spans="16:16" x14ac:dyDescent="0.3">
      <c r="P690942" s="83"/>
    </row>
    <row r="690943" spans="16:16" x14ac:dyDescent="0.3">
      <c r="P690943" s="83"/>
    </row>
    <row r="690944" spans="16:16" x14ac:dyDescent="0.3">
      <c r="P690944" s="83"/>
    </row>
    <row r="690945" spans="16:16" x14ac:dyDescent="0.3">
      <c r="P690945" s="83"/>
    </row>
    <row r="690946" spans="16:16" x14ac:dyDescent="0.3">
      <c r="P690946" s="83"/>
    </row>
    <row r="690947" spans="16:16" x14ac:dyDescent="0.3">
      <c r="P690947" s="83"/>
    </row>
    <row r="690948" spans="16:16" x14ac:dyDescent="0.3">
      <c r="P690948" s="83"/>
    </row>
    <row r="690949" spans="16:16" x14ac:dyDescent="0.3">
      <c r="P690949" s="83"/>
    </row>
    <row r="690950" spans="16:16" x14ac:dyDescent="0.3">
      <c r="P690950" s="83"/>
    </row>
    <row r="690951" spans="16:16" x14ac:dyDescent="0.3">
      <c r="P690951" s="83"/>
    </row>
    <row r="690952" spans="16:16" x14ac:dyDescent="0.3">
      <c r="P690952" s="83"/>
    </row>
    <row r="690953" spans="16:16" x14ac:dyDescent="0.3">
      <c r="P690953" s="83"/>
    </row>
    <row r="690954" spans="16:16" x14ac:dyDescent="0.3">
      <c r="P690954" s="83"/>
    </row>
    <row r="690955" spans="16:16" x14ac:dyDescent="0.3">
      <c r="P690955" s="83"/>
    </row>
    <row r="690956" spans="16:16" x14ac:dyDescent="0.3">
      <c r="P690956" s="83"/>
    </row>
    <row r="690957" spans="16:16" x14ac:dyDescent="0.3">
      <c r="P690957" s="83"/>
    </row>
    <row r="690958" spans="16:16" x14ac:dyDescent="0.3">
      <c r="P690958" s="83"/>
    </row>
    <row r="690959" spans="16:16" x14ac:dyDescent="0.3">
      <c r="P690959" s="83"/>
    </row>
    <row r="690960" spans="16:16" x14ac:dyDescent="0.3">
      <c r="P690960" s="83"/>
    </row>
    <row r="690961" spans="16:16" x14ac:dyDescent="0.3">
      <c r="P690961" s="83"/>
    </row>
    <row r="690962" spans="16:16" x14ac:dyDescent="0.3">
      <c r="P690962" s="83"/>
    </row>
    <row r="690963" spans="16:16" x14ac:dyDescent="0.3">
      <c r="P690963" s="83"/>
    </row>
    <row r="690964" spans="16:16" x14ac:dyDescent="0.3">
      <c r="P690964" s="83"/>
    </row>
    <row r="690965" spans="16:16" x14ac:dyDescent="0.3">
      <c r="P690965" s="83"/>
    </row>
    <row r="690966" spans="16:16" x14ac:dyDescent="0.3">
      <c r="P690966" s="83"/>
    </row>
    <row r="690967" spans="16:16" x14ac:dyDescent="0.3">
      <c r="P690967" s="83"/>
    </row>
    <row r="690968" spans="16:16" x14ac:dyDescent="0.3">
      <c r="P690968" s="83"/>
    </row>
    <row r="690969" spans="16:16" x14ac:dyDescent="0.3">
      <c r="P690969" s="83"/>
    </row>
    <row r="690970" spans="16:16" x14ac:dyDescent="0.3">
      <c r="P690970" s="83"/>
    </row>
    <row r="690971" spans="16:16" x14ac:dyDescent="0.3">
      <c r="P690971" s="83"/>
    </row>
    <row r="690972" spans="16:16" x14ac:dyDescent="0.3">
      <c r="P690972" s="83"/>
    </row>
    <row r="690973" spans="16:16" x14ac:dyDescent="0.3">
      <c r="P690973" s="83"/>
    </row>
    <row r="690974" spans="16:16" x14ac:dyDescent="0.3">
      <c r="P690974" s="83"/>
    </row>
    <row r="690975" spans="16:16" x14ac:dyDescent="0.3">
      <c r="P690975" s="83"/>
    </row>
    <row r="690976" spans="16:16" x14ac:dyDescent="0.3">
      <c r="P690976" s="83"/>
    </row>
    <row r="690977" spans="16:16" x14ac:dyDescent="0.3">
      <c r="P690977" s="83"/>
    </row>
    <row r="690978" spans="16:16" x14ac:dyDescent="0.3">
      <c r="P690978" s="83"/>
    </row>
    <row r="690979" spans="16:16" x14ac:dyDescent="0.3">
      <c r="P690979" s="83"/>
    </row>
    <row r="690980" spans="16:16" x14ac:dyDescent="0.3">
      <c r="P690980" s="83"/>
    </row>
    <row r="690981" spans="16:16" x14ac:dyDescent="0.3">
      <c r="P690981" s="83"/>
    </row>
    <row r="690982" spans="16:16" x14ac:dyDescent="0.3">
      <c r="P690982" s="83"/>
    </row>
    <row r="690983" spans="16:16" x14ac:dyDescent="0.3">
      <c r="P690983" s="83"/>
    </row>
    <row r="690984" spans="16:16" x14ac:dyDescent="0.3">
      <c r="P690984" s="83"/>
    </row>
    <row r="690985" spans="16:16" x14ac:dyDescent="0.3">
      <c r="P690985" s="83"/>
    </row>
    <row r="690986" spans="16:16" x14ac:dyDescent="0.3">
      <c r="P690986" s="83"/>
    </row>
    <row r="690987" spans="16:16" x14ac:dyDescent="0.3">
      <c r="P690987" s="83"/>
    </row>
    <row r="690988" spans="16:16" x14ac:dyDescent="0.3">
      <c r="P690988" s="83"/>
    </row>
    <row r="690989" spans="16:16" x14ac:dyDescent="0.3">
      <c r="P690989" s="83"/>
    </row>
    <row r="690990" spans="16:16" x14ac:dyDescent="0.3">
      <c r="P690990" s="83"/>
    </row>
    <row r="690991" spans="16:16" x14ac:dyDescent="0.3">
      <c r="P690991" s="83"/>
    </row>
    <row r="690992" spans="16:16" x14ac:dyDescent="0.3">
      <c r="P690992" s="83"/>
    </row>
    <row r="690993" spans="16:16" x14ac:dyDescent="0.3">
      <c r="P690993" s="83"/>
    </row>
    <row r="690994" spans="16:16" x14ac:dyDescent="0.3">
      <c r="P690994" s="83"/>
    </row>
    <row r="690995" spans="16:16" x14ac:dyDescent="0.3">
      <c r="P690995" s="83"/>
    </row>
    <row r="690996" spans="16:16" x14ac:dyDescent="0.3">
      <c r="P690996" s="83"/>
    </row>
    <row r="690997" spans="16:16" x14ac:dyDescent="0.3">
      <c r="P690997" s="83"/>
    </row>
    <row r="690998" spans="16:16" x14ac:dyDescent="0.3">
      <c r="P690998" s="83"/>
    </row>
    <row r="690999" spans="16:16" x14ac:dyDescent="0.3">
      <c r="P690999" s="83"/>
    </row>
    <row r="691000" spans="16:16" x14ac:dyDescent="0.3">
      <c r="P691000" s="83"/>
    </row>
    <row r="691001" spans="16:16" x14ac:dyDescent="0.3">
      <c r="P691001" s="83"/>
    </row>
    <row r="691002" spans="16:16" x14ac:dyDescent="0.3">
      <c r="P691002" s="83"/>
    </row>
    <row r="691003" spans="16:16" x14ac:dyDescent="0.3">
      <c r="P691003" s="83"/>
    </row>
    <row r="691004" spans="16:16" x14ac:dyDescent="0.3">
      <c r="P691004" s="83"/>
    </row>
    <row r="691005" spans="16:16" x14ac:dyDescent="0.3">
      <c r="P691005" s="83"/>
    </row>
    <row r="691006" spans="16:16" x14ac:dyDescent="0.3">
      <c r="P691006" s="83"/>
    </row>
    <row r="691007" spans="16:16" x14ac:dyDescent="0.3">
      <c r="P691007" s="83"/>
    </row>
    <row r="691008" spans="16:16" x14ac:dyDescent="0.3">
      <c r="P691008" s="83"/>
    </row>
    <row r="691009" spans="16:16" x14ac:dyDescent="0.3">
      <c r="P691009" s="83"/>
    </row>
    <row r="691010" spans="16:16" x14ac:dyDescent="0.3">
      <c r="P691010" s="83"/>
    </row>
    <row r="691011" spans="16:16" x14ac:dyDescent="0.3">
      <c r="P691011" s="83"/>
    </row>
    <row r="691012" spans="16:16" x14ac:dyDescent="0.3">
      <c r="P691012" s="83"/>
    </row>
    <row r="691013" spans="16:16" x14ac:dyDescent="0.3">
      <c r="P691013" s="83"/>
    </row>
    <row r="691014" spans="16:16" x14ac:dyDescent="0.3">
      <c r="P691014" s="83"/>
    </row>
    <row r="691015" spans="16:16" x14ac:dyDescent="0.3">
      <c r="P691015" s="83"/>
    </row>
    <row r="691016" spans="16:16" x14ac:dyDescent="0.3">
      <c r="P691016" s="83"/>
    </row>
    <row r="691017" spans="16:16" x14ac:dyDescent="0.3">
      <c r="P691017" s="83"/>
    </row>
    <row r="691018" spans="16:16" x14ac:dyDescent="0.3">
      <c r="P691018" s="83"/>
    </row>
    <row r="691019" spans="16:16" x14ac:dyDescent="0.3">
      <c r="P691019" s="83"/>
    </row>
    <row r="691020" spans="16:16" x14ac:dyDescent="0.3">
      <c r="P691020" s="83"/>
    </row>
    <row r="691021" spans="16:16" x14ac:dyDescent="0.3">
      <c r="P691021" s="83"/>
    </row>
    <row r="691022" spans="16:16" x14ac:dyDescent="0.3">
      <c r="P691022" s="83"/>
    </row>
    <row r="691023" spans="16:16" x14ac:dyDescent="0.3">
      <c r="P691023" s="83"/>
    </row>
    <row r="691024" spans="16:16" x14ac:dyDescent="0.3">
      <c r="P691024" s="83"/>
    </row>
    <row r="691025" spans="16:16" x14ac:dyDescent="0.3">
      <c r="P691025" s="83"/>
    </row>
    <row r="691026" spans="16:16" x14ac:dyDescent="0.3">
      <c r="P691026" s="83"/>
    </row>
    <row r="691027" spans="16:16" x14ac:dyDescent="0.3">
      <c r="P691027" s="83"/>
    </row>
    <row r="691028" spans="16:16" x14ac:dyDescent="0.3">
      <c r="P691028" s="83"/>
    </row>
    <row r="691029" spans="16:16" x14ac:dyDescent="0.3">
      <c r="P691029" s="83"/>
    </row>
    <row r="691030" spans="16:16" x14ac:dyDescent="0.3">
      <c r="P691030" s="83"/>
    </row>
    <row r="691031" spans="16:16" x14ac:dyDescent="0.3">
      <c r="P691031" s="83"/>
    </row>
    <row r="691032" spans="16:16" x14ac:dyDescent="0.3">
      <c r="P691032" s="83"/>
    </row>
    <row r="691033" spans="16:16" x14ac:dyDescent="0.3">
      <c r="P691033" s="83"/>
    </row>
    <row r="691034" spans="16:16" x14ac:dyDescent="0.3">
      <c r="P691034" s="83"/>
    </row>
    <row r="691035" spans="16:16" x14ac:dyDescent="0.3">
      <c r="P691035" s="83"/>
    </row>
    <row r="691036" spans="16:16" x14ac:dyDescent="0.3">
      <c r="P691036" s="83"/>
    </row>
    <row r="691037" spans="16:16" x14ac:dyDescent="0.3">
      <c r="P691037" s="83"/>
    </row>
    <row r="691038" spans="16:16" x14ac:dyDescent="0.3">
      <c r="P691038" s="83"/>
    </row>
    <row r="691039" spans="16:16" x14ac:dyDescent="0.3">
      <c r="P691039" s="83"/>
    </row>
    <row r="691040" spans="16:16" x14ac:dyDescent="0.3">
      <c r="P691040" s="83"/>
    </row>
    <row r="691041" spans="16:16" x14ac:dyDescent="0.3">
      <c r="P691041" s="83"/>
    </row>
    <row r="691042" spans="16:16" x14ac:dyDescent="0.3">
      <c r="P691042" s="83"/>
    </row>
    <row r="691043" spans="16:16" x14ac:dyDescent="0.3">
      <c r="P691043" s="83"/>
    </row>
    <row r="691044" spans="16:16" x14ac:dyDescent="0.3">
      <c r="P691044" s="83"/>
    </row>
    <row r="691045" spans="16:16" x14ac:dyDescent="0.3">
      <c r="P691045" s="83"/>
    </row>
    <row r="691046" spans="16:16" x14ac:dyDescent="0.3">
      <c r="P691046" s="83"/>
    </row>
    <row r="691047" spans="16:16" x14ac:dyDescent="0.3">
      <c r="P691047" s="83"/>
    </row>
    <row r="691048" spans="16:16" x14ac:dyDescent="0.3">
      <c r="P691048" s="83"/>
    </row>
    <row r="691049" spans="16:16" x14ac:dyDescent="0.3">
      <c r="P691049" s="83"/>
    </row>
    <row r="691050" spans="16:16" x14ac:dyDescent="0.3">
      <c r="P691050" s="83"/>
    </row>
    <row r="691051" spans="16:16" x14ac:dyDescent="0.3">
      <c r="P691051" s="83"/>
    </row>
    <row r="691052" spans="16:16" x14ac:dyDescent="0.3">
      <c r="P691052" s="83"/>
    </row>
    <row r="691053" spans="16:16" x14ac:dyDescent="0.3">
      <c r="P691053" s="83"/>
    </row>
    <row r="691054" spans="16:16" x14ac:dyDescent="0.3">
      <c r="P691054" s="83"/>
    </row>
    <row r="691055" spans="16:16" x14ac:dyDescent="0.3">
      <c r="P691055" s="83"/>
    </row>
    <row r="691056" spans="16:16" x14ac:dyDescent="0.3">
      <c r="P691056" s="83"/>
    </row>
    <row r="691057" spans="16:16" x14ac:dyDescent="0.3">
      <c r="P691057" s="83"/>
    </row>
    <row r="691058" spans="16:16" x14ac:dyDescent="0.3">
      <c r="P691058" s="83"/>
    </row>
    <row r="691059" spans="16:16" x14ac:dyDescent="0.3">
      <c r="P691059" s="83"/>
    </row>
    <row r="691060" spans="16:16" x14ac:dyDescent="0.3">
      <c r="P691060" s="83"/>
    </row>
    <row r="691061" spans="16:16" x14ac:dyDescent="0.3">
      <c r="P691061" s="83"/>
    </row>
    <row r="691062" spans="16:16" x14ac:dyDescent="0.3">
      <c r="P691062" s="83"/>
    </row>
    <row r="691063" spans="16:16" x14ac:dyDescent="0.3">
      <c r="P691063" s="83"/>
    </row>
    <row r="691064" spans="16:16" x14ac:dyDescent="0.3">
      <c r="P691064" s="83"/>
    </row>
    <row r="691065" spans="16:16" x14ac:dyDescent="0.3">
      <c r="P691065" s="83"/>
    </row>
    <row r="691066" spans="16:16" x14ac:dyDescent="0.3">
      <c r="P691066" s="83"/>
    </row>
    <row r="691067" spans="16:16" x14ac:dyDescent="0.3">
      <c r="P691067" s="83"/>
    </row>
    <row r="691068" spans="16:16" x14ac:dyDescent="0.3">
      <c r="P691068" s="83"/>
    </row>
    <row r="691069" spans="16:16" x14ac:dyDescent="0.3">
      <c r="P691069" s="83"/>
    </row>
    <row r="691070" spans="16:16" x14ac:dyDescent="0.3">
      <c r="P691070" s="83"/>
    </row>
    <row r="691071" spans="16:16" x14ac:dyDescent="0.3">
      <c r="P691071" s="83"/>
    </row>
    <row r="691072" spans="16:16" x14ac:dyDescent="0.3">
      <c r="P691072" s="83"/>
    </row>
    <row r="691073" spans="16:16" x14ac:dyDescent="0.3">
      <c r="P691073" s="83"/>
    </row>
    <row r="691074" spans="16:16" x14ac:dyDescent="0.3">
      <c r="P691074" s="83"/>
    </row>
    <row r="691075" spans="16:16" x14ac:dyDescent="0.3">
      <c r="P691075" s="83"/>
    </row>
    <row r="691076" spans="16:16" x14ac:dyDescent="0.3">
      <c r="P691076" s="83"/>
    </row>
    <row r="691077" spans="16:16" x14ac:dyDescent="0.3">
      <c r="P691077" s="83"/>
    </row>
    <row r="691078" spans="16:16" x14ac:dyDescent="0.3">
      <c r="P691078" s="83"/>
    </row>
    <row r="691079" spans="16:16" x14ac:dyDescent="0.3">
      <c r="P691079" s="83"/>
    </row>
    <row r="691080" spans="16:16" x14ac:dyDescent="0.3">
      <c r="P691080" s="83"/>
    </row>
    <row r="691081" spans="16:16" x14ac:dyDescent="0.3">
      <c r="P691081" s="83"/>
    </row>
    <row r="691082" spans="16:16" x14ac:dyDescent="0.3">
      <c r="P691082" s="83"/>
    </row>
    <row r="691083" spans="16:16" x14ac:dyDescent="0.3">
      <c r="P691083" s="83"/>
    </row>
    <row r="691084" spans="16:16" x14ac:dyDescent="0.3">
      <c r="P691084" s="83"/>
    </row>
    <row r="691085" spans="16:16" x14ac:dyDescent="0.3">
      <c r="P691085" s="83"/>
    </row>
    <row r="691086" spans="16:16" x14ac:dyDescent="0.3">
      <c r="P691086" s="83"/>
    </row>
    <row r="691087" spans="16:16" x14ac:dyDescent="0.3">
      <c r="P691087" s="83"/>
    </row>
    <row r="691088" spans="16:16" x14ac:dyDescent="0.3">
      <c r="P691088" s="83"/>
    </row>
    <row r="691089" spans="16:16" x14ac:dyDescent="0.3">
      <c r="P691089" s="83"/>
    </row>
    <row r="691090" spans="16:16" x14ac:dyDescent="0.3">
      <c r="P691090" s="83"/>
    </row>
    <row r="691091" spans="16:16" x14ac:dyDescent="0.3">
      <c r="P691091" s="83"/>
    </row>
    <row r="691092" spans="16:16" x14ac:dyDescent="0.3">
      <c r="P691092" s="83"/>
    </row>
    <row r="691093" spans="16:16" x14ac:dyDescent="0.3">
      <c r="P691093" s="83"/>
    </row>
    <row r="691094" spans="16:16" x14ac:dyDescent="0.3">
      <c r="P691094" s="83"/>
    </row>
    <row r="691095" spans="16:16" x14ac:dyDescent="0.3">
      <c r="P691095" s="83"/>
    </row>
    <row r="691096" spans="16:16" x14ac:dyDescent="0.3">
      <c r="P691096" s="83"/>
    </row>
    <row r="691097" spans="16:16" x14ac:dyDescent="0.3">
      <c r="P691097" s="83"/>
    </row>
    <row r="691098" spans="16:16" x14ac:dyDescent="0.3">
      <c r="P691098" s="83"/>
    </row>
    <row r="691099" spans="16:16" x14ac:dyDescent="0.3">
      <c r="P691099" s="83"/>
    </row>
    <row r="691100" spans="16:16" x14ac:dyDescent="0.3">
      <c r="P691100" s="83"/>
    </row>
    <row r="691101" spans="16:16" x14ac:dyDescent="0.3">
      <c r="P691101" s="83"/>
    </row>
    <row r="691102" spans="16:16" x14ac:dyDescent="0.3">
      <c r="P691102" s="83"/>
    </row>
    <row r="691103" spans="16:16" x14ac:dyDescent="0.3">
      <c r="P691103" s="83"/>
    </row>
    <row r="691104" spans="16:16" x14ac:dyDescent="0.3">
      <c r="P691104" s="83"/>
    </row>
    <row r="691105" spans="16:16" x14ac:dyDescent="0.3">
      <c r="P691105" s="83"/>
    </row>
    <row r="691106" spans="16:16" x14ac:dyDescent="0.3">
      <c r="P691106" s="83"/>
    </row>
    <row r="691107" spans="16:16" x14ac:dyDescent="0.3">
      <c r="P691107" s="83"/>
    </row>
    <row r="691108" spans="16:16" x14ac:dyDescent="0.3">
      <c r="P691108" s="83"/>
    </row>
    <row r="691109" spans="16:16" x14ac:dyDescent="0.3">
      <c r="P691109" s="83"/>
    </row>
    <row r="691110" spans="16:16" x14ac:dyDescent="0.3">
      <c r="P691110" s="83"/>
    </row>
    <row r="691111" spans="16:16" x14ac:dyDescent="0.3">
      <c r="P691111" s="83"/>
    </row>
    <row r="691112" spans="16:16" x14ac:dyDescent="0.3">
      <c r="P691112" s="83"/>
    </row>
    <row r="691113" spans="16:16" x14ac:dyDescent="0.3">
      <c r="P691113" s="83"/>
    </row>
    <row r="691114" spans="16:16" x14ac:dyDescent="0.3">
      <c r="P691114" s="83"/>
    </row>
    <row r="691115" spans="16:16" x14ac:dyDescent="0.3">
      <c r="P691115" s="83"/>
    </row>
    <row r="691116" spans="16:16" x14ac:dyDescent="0.3">
      <c r="P691116" s="83"/>
    </row>
    <row r="691117" spans="16:16" x14ac:dyDescent="0.3">
      <c r="P691117" s="83"/>
    </row>
    <row r="691118" spans="16:16" x14ac:dyDescent="0.3">
      <c r="P691118" s="83"/>
    </row>
    <row r="691119" spans="16:16" x14ac:dyDescent="0.3">
      <c r="P691119" s="83"/>
    </row>
    <row r="691120" spans="16:16" x14ac:dyDescent="0.3">
      <c r="P691120" s="83"/>
    </row>
    <row r="691121" spans="16:16" x14ac:dyDescent="0.3">
      <c r="P691121" s="83"/>
    </row>
    <row r="691122" spans="16:16" x14ac:dyDescent="0.3">
      <c r="P691122" s="83"/>
    </row>
    <row r="691123" spans="16:16" x14ac:dyDescent="0.3">
      <c r="P691123" s="83"/>
    </row>
    <row r="691124" spans="16:16" x14ac:dyDescent="0.3">
      <c r="P691124" s="83"/>
    </row>
    <row r="691125" spans="16:16" x14ac:dyDescent="0.3">
      <c r="P691125" s="83"/>
    </row>
    <row r="691126" spans="16:16" x14ac:dyDescent="0.3">
      <c r="P691126" s="83"/>
    </row>
    <row r="691127" spans="16:16" x14ac:dyDescent="0.3">
      <c r="P691127" s="83"/>
    </row>
    <row r="691128" spans="16:16" x14ac:dyDescent="0.3">
      <c r="P691128" s="83"/>
    </row>
    <row r="691129" spans="16:16" x14ac:dyDescent="0.3">
      <c r="P691129" s="83"/>
    </row>
    <row r="691130" spans="16:16" x14ac:dyDescent="0.3">
      <c r="P691130" s="83"/>
    </row>
    <row r="691131" spans="16:16" x14ac:dyDescent="0.3">
      <c r="P691131" s="83"/>
    </row>
    <row r="691132" spans="16:16" x14ac:dyDescent="0.3">
      <c r="P691132" s="83"/>
    </row>
    <row r="691133" spans="16:16" x14ac:dyDescent="0.3">
      <c r="P691133" s="83"/>
    </row>
    <row r="691134" spans="16:16" x14ac:dyDescent="0.3">
      <c r="P691134" s="83"/>
    </row>
    <row r="691135" spans="16:16" x14ac:dyDescent="0.3">
      <c r="P691135" s="83"/>
    </row>
    <row r="691136" spans="16:16" x14ac:dyDescent="0.3">
      <c r="P691136" s="83"/>
    </row>
    <row r="691137" spans="16:16" x14ac:dyDescent="0.3">
      <c r="P691137" s="83"/>
    </row>
    <row r="691138" spans="16:16" x14ac:dyDescent="0.3">
      <c r="P691138" s="83"/>
    </row>
    <row r="691139" spans="16:16" x14ac:dyDescent="0.3">
      <c r="P691139" s="83"/>
    </row>
    <row r="691140" spans="16:16" x14ac:dyDescent="0.3">
      <c r="P691140" s="83"/>
    </row>
    <row r="691141" spans="16:16" x14ac:dyDescent="0.3">
      <c r="P691141" s="83"/>
    </row>
    <row r="691142" spans="16:16" x14ac:dyDescent="0.3">
      <c r="P691142" s="83"/>
    </row>
    <row r="691143" spans="16:16" x14ac:dyDescent="0.3">
      <c r="P691143" s="83"/>
    </row>
    <row r="691144" spans="16:16" x14ac:dyDescent="0.3">
      <c r="P691144" s="83"/>
    </row>
    <row r="691145" spans="16:16" x14ac:dyDescent="0.3">
      <c r="P691145" s="83"/>
    </row>
    <row r="691146" spans="16:16" x14ac:dyDescent="0.3">
      <c r="P691146" s="83"/>
    </row>
    <row r="691147" spans="16:16" x14ac:dyDescent="0.3">
      <c r="P691147" s="83"/>
    </row>
    <row r="691148" spans="16:16" x14ac:dyDescent="0.3">
      <c r="P691148" s="83"/>
    </row>
    <row r="691149" spans="16:16" x14ac:dyDescent="0.3">
      <c r="P691149" s="83"/>
    </row>
    <row r="691150" spans="16:16" x14ac:dyDescent="0.3">
      <c r="P691150" s="83"/>
    </row>
    <row r="691151" spans="16:16" x14ac:dyDescent="0.3">
      <c r="P691151" s="83"/>
    </row>
    <row r="691152" spans="16:16" x14ac:dyDescent="0.3">
      <c r="P691152" s="83"/>
    </row>
    <row r="691153" spans="16:16" x14ac:dyDescent="0.3">
      <c r="P691153" s="83"/>
    </row>
    <row r="691154" spans="16:16" x14ac:dyDescent="0.3">
      <c r="P691154" s="83"/>
    </row>
    <row r="691155" spans="16:16" x14ac:dyDescent="0.3">
      <c r="P691155" s="83"/>
    </row>
    <row r="691156" spans="16:16" x14ac:dyDescent="0.3">
      <c r="P691156" s="83"/>
    </row>
    <row r="691157" spans="16:16" x14ac:dyDescent="0.3">
      <c r="P691157" s="83"/>
    </row>
    <row r="691158" spans="16:16" x14ac:dyDescent="0.3">
      <c r="P691158" s="83"/>
    </row>
    <row r="691159" spans="16:16" x14ac:dyDescent="0.3">
      <c r="P691159" s="83"/>
    </row>
    <row r="691160" spans="16:16" x14ac:dyDescent="0.3">
      <c r="P691160" s="83"/>
    </row>
    <row r="691161" spans="16:16" x14ac:dyDescent="0.3">
      <c r="P691161" s="83"/>
    </row>
    <row r="691162" spans="16:16" x14ac:dyDescent="0.3">
      <c r="P691162" s="83"/>
    </row>
    <row r="691163" spans="16:16" x14ac:dyDescent="0.3">
      <c r="P691163" s="83"/>
    </row>
    <row r="691164" spans="16:16" x14ac:dyDescent="0.3">
      <c r="P691164" s="83"/>
    </row>
    <row r="691165" spans="16:16" x14ac:dyDescent="0.3">
      <c r="P691165" s="83"/>
    </row>
    <row r="691166" spans="16:16" x14ac:dyDescent="0.3">
      <c r="P691166" s="83"/>
    </row>
    <row r="691167" spans="16:16" x14ac:dyDescent="0.3">
      <c r="P691167" s="83"/>
    </row>
    <row r="691168" spans="16:16" x14ac:dyDescent="0.3">
      <c r="P691168" s="83"/>
    </row>
    <row r="691169" spans="16:16" x14ac:dyDescent="0.3">
      <c r="P691169" s="83"/>
    </row>
    <row r="691170" spans="16:16" x14ac:dyDescent="0.3">
      <c r="P691170" s="83"/>
    </row>
    <row r="691171" spans="16:16" x14ac:dyDescent="0.3">
      <c r="P691171" s="83"/>
    </row>
    <row r="691172" spans="16:16" x14ac:dyDescent="0.3">
      <c r="P691172" s="83"/>
    </row>
    <row r="691173" spans="16:16" x14ac:dyDescent="0.3">
      <c r="P691173" s="83"/>
    </row>
    <row r="691174" spans="16:16" x14ac:dyDescent="0.3">
      <c r="P691174" s="83"/>
    </row>
    <row r="691175" spans="16:16" x14ac:dyDescent="0.3">
      <c r="P691175" s="83"/>
    </row>
    <row r="691176" spans="16:16" x14ac:dyDescent="0.3">
      <c r="P691176" s="83"/>
    </row>
    <row r="691177" spans="16:16" x14ac:dyDescent="0.3">
      <c r="P691177" s="83"/>
    </row>
    <row r="691178" spans="16:16" x14ac:dyDescent="0.3">
      <c r="P691178" s="83"/>
    </row>
    <row r="691179" spans="16:16" x14ac:dyDescent="0.3">
      <c r="P691179" s="83"/>
    </row>
    <row r="691180" spans="16:16" x14ac:dyDescent="0.3">
      <c r="P691180" s="83"/>
    </row>
    <row r="691181" spans="16:16" x14ac:dyDescent="0.3">
      <c r="P691181" s="83"/>
    </row>
    <row r="691182" spans="16:16" x14ac:dyDescent="0.3">
      <c r="P691182" s="83"/>
    </row>
    <row r="691183" spans="16:16" x14ac:dyDescent="0.3">
      <c r="P691183" s="83"/>
    </row>
    <row r="691184" spans="16:16" x14ac:dyDescent="0.3">
      <c r="P691184" s="83"/>
    </row>
    <row r="691185" spans="16:16" x14ac:dyDescent="0.3">
      <c r="P691185" s="83"/>
    </row>
    <row r="691186" spans="16:16" x14ac:dyDescent="0.3">
      <c r="P691186" s="83"/>
    </row>
    <row r="691187" spans="16:16" x14ac:dyDescent="0.3">
      <c r="P691187" s="83"/>
    </row>
    <row r="691188" spans="16:16" x14ac:dyDescent="0.3">
      <c r="P691188" s="83"/>
    </row>
    <row r="691189" spans="16:16" x14ac:dyDescent="0.3">
      <c r="P691189" s="83"/>
    </row>
    <row r="691190" spans="16:16" x14ac:dyDescent="0.3">
      <c r="P691190" s="83"/>
    </row>
    <row r="691191" spans="16:16" x14ac:dyDescent="0.3">
      <c r="P691191" s="83"/>
    </row>
    <row r="691192" spans="16:16" x14ac:dyDescent="0.3">
      <c r="P691192" s="83"/>
    </row>
    <row r="691193" spans="16:16" x14ac:dyDescent="0.3">
      <c r="P691193" s="83"/>
    </row>
    <row r="691194" spans="16:16" x14ac:dyDescent="0.3">
      <c r="P691194" s="83"/>
    </row>
    <row r="691195" spans="16:16" x14ac:dyDescent="0.3">
      <c r="P691195" s="83"/>
    </row>
    <row r="691196" spans="16:16" x14ac:dyDescent="0.3">
      <c r="P691196" s="83"/>
    </row>
    <row r="691197" spans="16:16" x14ac:dyDescent="0.3">
      <c r="P691197" s="83"/>
    </row>
    <row r="691198" spans="16:16" x14ac:dyDescent="0.3">
      <c r="P691198" s="83"/>
    </row>
    <row r="691199" spans="16:16" x14ac:dyDescent="0.3">
      <c r="P691199" s="83"/>
    </row>
    <row r="691200" spans="16:16" x14ac:dyDescent="0.3">
      <c r="P691200" s="83"/>
    </row>
    <row r="691201" spans="16:16" x14ac:dyDescent="0.3">
      <c r="P691201" s="83"/>
    </row>
    <row r="691202" spans="16:16" x14ac:dyDescent="0.3">
      <c r="P691202" s="83"/>
    </row>
    <row r="691203" spans="16:16" x14ac:dyDescent="0.3">
      <c r="P691203" s="83"/>
    </row>
    <row r="691204" spans="16:16" x14ac:dyDescent="0.3">
      <c r="P691204" s="83"/>
    </row>
    <row r="691205" spans="16:16" x14ac:dyDescent="0.3">
      <c r="P691205" s="83"/>
    </row>
    <row r="691206" spans="16:16" x14ac:dyDescent="0.3">
      <c r="P691206" s="83"/>
    </row>
    <row r="691207" spans="16:16" x14ac:dyDescent="0.3">
      <c r="P691207" s="83"/>
    </row>
    <row r="691208" spans="16:16" x14ac:dyDescent="0.3">
      <c r="P691208" s="83"/>
    </row>
    <row r="691209" spans="16:16" x14ac:dyDescent="0.3">
      <c r="P691209" s="83"/>
    </row>
    <row r="691210" spans="16:16" x14ac:dyDescent="0.3">
      <c r="P691210" s="83"/>
    </row>
    <row r="691211" spans="16:16" x14ac:dyDescent="0.3">
      <c r="P691211" s="83"/>
    </row>
    <row r="691212" spans="16:16" x14ac:dyDescent="0.3">
      <c r="P691212" s="83"/>
    </row>
    <row r="691213" spans="16:16" x14ac:dyDescent="0.3">
      <c r="P691213" s="83"/>
    </row>
    <row r="691214" spans="16:16" x14ac:dyDescent="0.3">
      <c r="P691214" s="83"/>
    </row>
    <row r="691215" spans="16:16" x14ac:dyDescent="0.3">
      <c r="P691215" s="83"/>
    </row>
    <row r="691216" spans="16:16" x14ac:dyDescent="0.3">
      <c r="P691216" s="83"/>
    </row>
    <row r="691217" spans="16:16" x14ac:dyDescent="0.3">
      <c r="P691217" s="83"/>
    </row>
    <row r="691218" spans="16:16" x14ac:dyDescent="0.3">
      <c r="P691218" s="83"/>
    </row>
    <row r="691219" spans="16:16" x14ac:dyDescent="0.3">
      <c r="P691219" s="83"/>
    </row>
    <row r="691220" spans="16:16" x14ac:dyDescent="0.3">
      <c r="P691220" s="83"/>
    </row>
    <row r="691221" spans="16:16" x14ac:dyDescent="0.3">
      <c r="P691221" s="83"/>
    </row>
    <row r="691222" spans="16:16" x14ac:dyDescent="0.3">
      <c r="P691222" s="83"/>
    </row>
    <row r="691223" spans="16:16" x14ac:dyDescent="0.3">
      <c r="P691223" s="83"/>
    </row>
    <row r="691224" spans="16:16" x14ac:dyDescent="0.3">
      <c r="P691224" s="83"/>
    </row>
    <row r="691225" spans="16:16" x14ac:dyDescent="0.3">
      <c r="P691225" s="83"/>
    </row>
    <row r="691226" spans="16:16" x14ac:dyDescent="0.3">
      <c r="P691226" s="83"/>
    </row>
    <row r="691227" spans="16:16" x14ac:dyDescent="0.3">
      <c r="P691227" s="83"/>
    </row>
    <row r="691228" spans="16:16" x14ac:dyDescent="0.3">
      <c r="P691228" s="83"/>
    </row>
    <row r="691229" spans="16:16" x14ac:dyDescent="0.3">
      <c r="P691229" s="83"/>
    </row>
    <row r="691230" spans="16:16" x14ac:dyDescent="0.3">
      <c r="P691230" s="83"/>
    </row>
    <row r="691231" spans="16:16" x14ac:dyDescent="0.3">
      <c r="P691231" s="83"/>
    </row>
    <row r="691232" spans="16:16" x14ac:dyDescent="0.3">
      <c r="P691232" s="83"/>
    </row>
    <row r="691233" spans="16:16" x14ac:dyDescent="0.3">
      <c r="P691233" s="83"/>
    </row>
    <row r="691234" spans="16:16" x14ac:dyDescent="0.3">
      <c r="P691234" s="83"/>
    </row>
    <row r="691235" spans="16:16" x14ac:dyDescent="0.3">
      <c r="P691235" s="83"/>
    </row>
    <row r="691236" spans="16:16" x14ac:dyDescent="0.3">
      <c r="P691236" s="83"/>
    </row>
    <row r="691237" spans="16:16" x14ac:dyDescent="0.3">
      <c r="P691237" s="83"/>
    </row>
    <row r="691238" spans="16:16" x14ac:dyDescent="0.3">
      <c r="P691238" s="83"/>
    </row>
    <row r="691239" spans="16:16" x14ac:dyDescent="0.3">
      <c r="P691239" s="83"/>
    </row>
    <row r="691240" spans="16:16" x14ac:dyDescent="0.3">
      <c r="P691240" s="83"/>
    </row>
    <row r="691241" spans="16:16" x14ac:dyDescent="0.3">
      <c r="P691241" s="83"/>
    </row>
    <row r="691242" spans="16:16" x14ac:dyDescent="0.3">
      <c r="P691242" s="83"/>
    </row>
    <row r="691243" spans="16:16" x14ac:dyDescent="0.3">
      <c r="P691243" s="83"/>
    </row>
    <row r="691244" spans="16:16" x14ac:dyDescent="0.3">
      <c r="P691244" s="83"/>
    </row>
    <row r="691245" spans="16:16" x14ac:dyDescent="0.3">
      <c r="P691245" s="83"/>
    </row>
    <row r="691246" spans="16:16" x14ac:dyDescent="0.3">
      <c r="P691246" s="83"/>
    </row>
    <row r="691247" spans="16:16" x14ac:dyDescent="0.3">
      <c r="P691247" s="83"/>
    </row>
    <row r="691248" spans="16:16" x14ac:dyDescent="0.3">
      <c r="P691248" s="83"/>
    </row>
    <row r="691249" spans="16:16" x14ac:dyDescent="0.3">
      <c r="P691249" s="83"/>
    </row>
    <row r="691250" spans="16:16" x14ac:dyDescent="0.3">
      <c r="P691250" s="83"/>
    </row>
    <row r="691251" spans="16:16" x14ac:dyDescent="0.3">
      <c r="P691251" s="83"/>
    </row>
    <row r="691252" spans="16:16" x14ac:dyDescent="0.3">
      <c r="P691252" s="83"/>
    </row>
    <row r="691253" spans="16:16" x14ac:dyDescent="0.3">
      <c r="P691253" s="83"/>
    </row>
    <row r="691254" spans="16:16" x14ac:dyDescent="0.3">
      <c r="P691254" s="83"/>
    </row>
    <row r="691255" spans="16:16" x14ac:dyDescent="0.3">
      <c r="P691255" s="83"/>
    </row>
    <row r="691256" spans="16:16" x14ac:dyDescent="0.3">
      <c r="P691256" s="83"/>
    </row>
    <row r="691257" spans="16:16" x14ac:dyDescent="0.3">
      <c r="P691257" s="83"/>
    </row>
    <row r="691258" spans="16:16" x14ac:dyDescent="0.3">
      <c r="P691258" s="83"/>
    </row>
    <row r="691259" spans="16:16" x14ac:dyDescent="0.3">
      <c r="P691259" s="83"/>
    </row>
    <row r="691260" spans="16:16" x14ac:dyDescent="0.3">
      <c r="P691260" s="83"/>
    </row>
    <row r="691261" spans="16:16" x14ac:dyDescent="0.3">
      <c r="P691261" s="83"/>
    </row>
    <row r="691262" spans="16:16" x14ac:dyDescent="0.3">
      <c r="P691262" s="83"/>
    </row>
    <row r="691263" spans="16:16" x14ac:dyDescent="0.3">
      <c r="P691263" s="83"/>
    </row>
    <row r="691264" spans="16:16" x14ac:dyDescent="0.3">
      <c r="P691264" s="83"/>
    </row>
    <row r="691265" spans="16:16" x14ac:dyDescent="0.3">
      <c r="P691265" s="83"/>
    </row>
    <row r="691266" spans="16:16" x14ac:dyDescent="0.3">
      <c r="P691266" s="83"/>
    </row>
    <row r="691267" spans="16:16" x14ac:dyDescent="0.3">
      <c r="P691267" s="83"/>
    </row>
    <row r="691268" spans="16:16" x14ac:dyDescent="0.3">
      <c r="P691268" s="83"/>
    </row>
    <row r="691269" spans="16:16" x14ac:dyDescent="0.3">
      <c r="P691269" s="83"/>
    </row>
    <row r="691270" spans="16:16" x14ac:dyDescent="0.3">
      <c r="P691270" s="83"/>
    </row>
    <row r="691271" spans="16:16" x14ac:dyDescent="0.3">
      <c r="P691271" s="83"/>
    </row>
    <row r="691272" spans="16:16" x14ac:dyDescent="0.3">
      <c r="P691272" s="83"/>
    </row>
    <row r="691273" spans="16:16" x14ac:dyDescent="0.3">
      <c r="P691273" s="83"/>
    </row>
    <row r="691274" spans="16:16" x14ac:dyDescent="0.3">
      <c r="P691274" s="83"/>
    </row>
    <row r="691275" spans="16:16" x14ac:dyDescent="0.3">
      <c r="P691275" s="83"/>
    </row>
    <row r="691276" spans="16:16" x14ac:dyDescent="0.3">
      <c r="P691276" s="83"/>
    </row>
    <row r="691277" spans="16:16" x14ac:dyDescent="0.3">
      <c r="P691277" s="83"/>
    </row>
    <row r="691278" spans="16:16" x14ac:dyDescent="0.3">
      <c r="P691278" s="83"/>
    </row>
    <row r="691279" spans="16:16" x14ac:dyDescent="0.3">
      <c r="P691279" s="83"/>
    </row>
    <row r="691280" spans="16:16" x14ac:dyDescent="0.3">
      <c r="P691280" s="83"/>
    </row>
    <row r="691281" spans="16:16" x14ac:dyDescent="0.3">
      <c r="P691281" s="83"/>
    </row>
    <row r="691282" spans="16:16" x14ac:dyDescent="0.3">
      <c r="P691282" s="83"/>
    </row>
    <row r="691283" spans="16:16" x14ac:dyDescent="0.3">
      <c r="P691283" s="83"/>
    </row>
    <row r="691284" spans="16:16" x14ac:dyDescent="0.3">
      <c r="P691284" s="83"/>
    </row>
    <row r="691285" spans="16:16" x14ac:dyDescent="0.3">
      <c r="P691285" s="83"/>
    </row>
    <row r="691286" spans="16:16" x14ac:dyDescent="0.3">
      <c r="P691286" s="83"/>
    </row>
    <row r="691287" spans="16:16" x14ac:dyDescent="0.3">
      <c r="P691287" s="83"/>
    </row>
    <row r="691288" spans="16:16" x14ac:dyDescent="0.3">
      <c r="P691288" s="83"/>
    </row>
    <row r="691289" spans="16:16" x14ac:dyDescent="0.3">
      <c r="P691289" s="83"/>
    </row>
    <row r="691290" spans="16:16" x14ac:dyDescent="0.3">
      <c r="P691290" s="83"/>
    </row>
    <row r="691291" spans="16:16" x14ac:dyDescent="0.3">
      <c r="P691291" s="83"/>
    </row>
    <row r="691292" spans="16:16" x14ac:dyDescent="0.3">
      <c r="P691292" s="83"/>
    </row>
    <row r="691293" spans="16:16" x14ac:dyDescent="0.3">
      <c r="P691293" s="83"/>
    </row>
    <row r="691294" spans="16:16" x14ac:dyDescent="0.3">
      <c r="P691294" s="83"/>
    </row>
    <row r="691295" spans="16:16" x14ac:dyDescent="0.3">
      <c r="P691295" s="83"/>
    </row>
    <row r="691296" spans="16:16" x14ac:dyDescent="0.3">
      <c r="P691296" s="83"/>
    </row>
    <row r="691297" spans="16:16" x14ac:dyDescent="0.3">
      <c r="P691297" s="83"/>
    </row>
    <row r="691298" spans="16:16" x14ac:dyDescent="0.3">
      <c r="P691298" s="83"/>
    </row>
    <row r="691299" spans="16:16" x14ac:dyDescent="0.3">
      <c r="P691299" s="83"/>
    </row>
    <row r="691300" spans="16:16" x14ac:dyDescent="0.3">
      <c r="P691300" s="83"/>
    </row>
    <row r="691301" spans="16:16" x14ac:dyDescent="0.3">
      <c r="P691301" s="83"/>
    </row>
    <row r="691302" spans="16:16" x14ac:dyDescent="0.3">
      <c r="P691302" s="83"/>
    </row>
    <row r="691303" spans="16:16" x14ac:dyDescent="0.3">
      <c r="P691303" s="83"/>
    </row>
    <row r="691304" spans="16:16" x14ac:dyDescent="0.3">
      <c r="P691304" s="83"/>
    </row>
    <row r="691305" spans="16:16" x14ac:dyDescent="0.3">
      <c r="P691305" s="83"/>
    </row>
    <row r="691306" spans="16:16" x14ac:dyDescent="0.3">
      <c r="P691306" s="83"/>
    </row>
    <row r="691307" spans="16:16" x14ac:dyDescent="0.3">
      <c r="P691307" s="83"/>
    </row>
    <row r="691308" spans="16:16" x14ac:dyDescent="0.3">
      <c r="P691308" s="83"/>
    </row>
    <row r="691309" spans="16:16" x14ac:dyDescent="0.3">
      <c r="P691309" s="83"/>
    </row>
    <row r="691310" spans="16:16" x14ac:dyDescent="0.3">
      <c r="P691310" s="83"/>
    </row>
    <row r="691311" spans="16:16" x14ac:dyDescent="0.3">
      <c r="P691311" s="83"/>
    </row>
    <row r="691312" spans="16:16" x14ac:dyDescent="0.3">
      <c r="P691312" s="83"/>
    </row>
    <row r="691313" spans="16:16" x14ac:dyDescent="0.3">
      <c r="P691313" s="83"/>
    </row>
    <row r="691314" spans="16:16" x14ac:dyDescent="0.3">
      <c r="P691314" s="83"/>
    </row>
    <row r="691315" spans="16:16" x14ac:dyDescent="0.3">
      <c r="P691315" s="83"/>
    </row>
    <row r="691316" spans="16:16" x14ac:dyDescent="0.3">
      <c r="P691316" s="83"/>
    </row>
    <row r="691317" spans="16:16" x14ac:dyDescent="0.3">
      <c r="P691317" s="83"/>
    </row>
    <row r="691318" spans="16:16" x14ac:dyDescent="0.3">
      <c r="P691318" s="83"/>
    </row>
    <row r="691319" spans="16:16" x14ac:dyDescent="0.3">
      <c r="P691319" s="83"/>
    </row>
    <row r="691320" spans="16:16" x14ac:dyDescent="0.3">
      <c r="P691320" s="83"/>
    </row>
    <row r="691321" spans="16:16" x14ac:dyDescent="0.3">
      <c r="P691321" s="83"/>
    </row>
    <row r="691322" spans="16:16" x14ac:dyDescent="0.3">
      <c r="P691322" s="83"/>
    </row>
    <row r="691323" spans="16:16" x14ac:dyDescent="0.3">
      <c r="P691323" s="83"/>
    </row>
    <row r="691324" spans="16:16" x14ac:dyDescent="0.3">
      <c r="P691324" s="83"/>
    </row>
    <row r="691325" spans="16:16" x14ac:dyDescent="0.3">
      <c r="P691325" s="83"/>
    </row>
    <row r="691326" spans="16:16" x14ac:dyDescent="0.3">
      <c r="P691326" s="83"/>
    </row>
    <row r="691327" spans="16:16" x14ac:dyDescent="0.3">
      <c r="P691327" s="83"/>
    </row>
    <row r="691328" spans="16:16" x14ac:dyDescent="0.3">
      <c r="P691328" s="83"/>
    </row>
    <row r="691329" spans="16:16" x14ac:dyDescent="0.3">
      <c r="P691329" s="83"/>
    </row>
    <row r="691330" spans="16:16" x14ac:dyDescent="0.3">
      <c r="P691330" s="83"/>
    </row>
    <row r="691331" spans="16:16" x14ac:dyDescent="0.3">
      <c r="P691331" s="83"/>
    </row>
    <row r="691332" spans="16:16" x14ac:dyDescent="0.3">
      <c r="P691332" s="83"/>
    </row>
    <row r="691333" spans="16:16" x14ac:dyDescent="0.3">
      <c r="P691333" s="83"/>
    </row>
    <row r="691334" spans="16:16" x14ac:dyDescent="0.3">
      <c r="P691334" s="83"/>
    </row>
    <row r="691335" spans="16:16" x14ac:dyDescent="0.3">
      <c r="P691335" s="83"/>
    </row>
    <row r="691336" spans="16:16" x14ac:dyDescent="0.3">
      <c r="P691336" s="83"/>
    </row>
    <row r="691337" spans="16:16" x14ac:dyDescent="0.3">
      <c r="P691337" s="83"/>
    </row>
    <row r="691338" spans="16:16" x14ac:dyDescent="0.3">
      <c r="P691338" s="83"/>
    </row>
    <row r="691339" spans="16:16" x14ac:dyDescent="0.3">
      <c r="P691339" s="83"/>
    </row>
    <row r="691340" spans="16:16" x14ac:dyDescent="0.3">
      <c r="P691340" s="83"/>
    </row>
    <row r="691341" spans="16:16" x14ac:dyDescent="0.3">
      <c r="P691341" s="83"/>
    </row>
    <row r="691342" spans="16:16" x14ac:dyDescent="0.3">
      <c r="P691342" s="83"/>
    </row>
    <row r="691343" spans="16:16" x14ac:dyDescent="0.3">
      <c r="P691343" s="83"/>
    </row>
    <row r="691344" spans="16:16" x14ac:dyDescent="0.3">
      <c r="P691344" s="83"/>
    </row>
    <row r="691345" spans="16:16" x14ac:dyDescent="0.3">
      <c r="P691345" s="83"/>
    </row>
    <row r="691346" spans="16:16" x14ac:dyDescent="0.3">
      <c r="P691346" s="83"/>
    </row>
    <row r="691347" spans="16:16" x14ac:dyDescent="0.3">
      <c r="P691347" s="83"/>
    </row>
    <row r="691348" spans="16:16" x14ac:dyDescent="0.3">
      <c r="P691348" s="83"/>
    </row>
    <row r="691349" spans="16:16" x14ac:dyDescent="0.3">
      <c r="P691349" s="83"/>
    </row>
    <row r="691350" spans="16:16" x14ac:dyDescent="0.3">
      <c r="P691350" s="83"/>
    </row>
    <row r="691351" spans="16:16" x14ac:dyDescent="0.3">
      <c r="P691351" s="83"/>
    </row>
    <row r="691352" spans="16:16" x14ac:dyDescent="0.3">
      <c r="P691352" s="83"/>
    </row>
    <row r="691353" spans="16:16" x14ac:dyDescent="0.3">
      <c r="P691353" s="83"/>
    </row>
    <row r="691354" spans="16:16" x14ac:dyDescent="0.3">
      <c r="P691354" s="83"/>
    </row>
    <row r="691355" spans="16:16" x14ac:dyDescent="0.3">
      <c r="P691355" s="83"/>
    </row>
    <row r="691356" spans="16:16" x14ac:dyDescent="0.3">
      <c r="P691356" s="83"/>
    </row>
    <row r="691357" spans="16:16" x14ac:dyDescent="0.3">
      <c r="P691357" s="83"/>
    </row>
    <row r="691358" spans="16:16" x14ac:dyDescent="0.3">
      <c r="P691358" s="83"/>
    </row>
    <row r="691359" spans="16:16" x14ac:dyDescent="0.3">
      <c r="P691359" s="83"/>
    </row>
    <row r="691360" spans="16:16" x14ac:dyDescent="0.3">
      <c r="P691360" s="83"/>
    </row>
    <row r="691361" spans="16:16" x14ac:dyDescent="0.3">
      <c r="P691361" s="83"/>
    </row>
    <row r="691362" spans="16:16" x14ac:dyDescent="0.3">
      <c r="P691362" s="83"/>
    </row>
    <row r="691363" spans="16:16" x14ac:dyDescent="0.3">
      <c r="P691363" s="83"/>
    </row>
    <row r="691364" spans="16:16" x14ac:dyDescent="0.3">
      <c r="P691364" s="83"/>
    </row>
    <row r="691365" spans="16:16" x14ac:dyDescent="0.3">
      <c r="P691365" s="83"/>
    </row>
    <row r="691366" spans="16:16" x14ac:dyDescent="0.3">
      <c r="P691366" s="83"/>
    </row>
    <row r="691367" spans="16:16" x14ac:dyDescent="0.3">
      <c r="P691367" s="83"/>
    </row>
    <row r="691368" spans="16:16" x14ac:dyDescent="0.3">
      <c r="P691368" s="83"/>
    </row>
    <row r="691369" spans="16:16" x14ac:dyDescent="0.3">
      <c r="P691369" s="83"/>
    </row>
    <row r="691370" spans="16:16" x14ac:dyDescent="0.3">
      <c r="P691370" s="83"/>
    </row>
    <row r="691371" spans="16:16" x14ac:dyDescent="0.3">
      <c r="P691371" s="83"/>
    </row>
    <row r="691372" spans="16:16" x14ac:dyDescent="0.3">
      <c r="P691372" s="83"/>
    </row>
    <row r="691373" spans="16:16" x14ac:dyDescent="0.3">
      <c r="P691373" s="83"/>
    </row>
    <row r="691374" spans="16:16" x14ac:dyDescent="0.3">
      <c r="P691374" s="83"/>
    </row>
    <row r="691375" spans="16:16" x14ac:dyDescent="0.3">
      <c r="P691375" s="83"/>
    </row>
    <row r="691376" spans="16:16" x14ac:dyDescent="0.3">
      <c r="P691376" s="83"/>
    </row>
    <row r="691377" spans="16:16" x14ac:dyDescent="0.3">
      <c r="P691377" s="83"/>
    </row>
    <row r="691378" spans="16:16" x14ac:dyDescent="0.3">
      <c r="P691378" s="83"/>
    </row>
    <row r="691379" spans="16:16" x14ac:dyDescent="0.3">
      <c r="P691379" s="83"/>
    </row>
    <row r="691380" spans="16:16" x14ac:dyDescent="0.3">
      <c r="P691380" s="83"/>
    </row>
    <row r="691381" spans="16:16" x14ac:dyDescent="0.3">
      <c r="P691381" s="83"/>
    </row>
    <row r="691382" spans="16:16" x14ac:dyDescent="0.3">
      <c r="P691382" s="83"/>
    </row>
    <row r="691383" spans="16:16" x14ac:dyDescent="0.3">
      <c r="P691383" s="83"/>
    </row>
    <row r="691384" spans="16:16" x14ac:dyDescent="0.3">
      <c r="P691384" s="83"/>
    </row>
    <row r="691385" spans="16:16" x14ac:dyDescent="0.3">
      <c r="P691385" s="83"/>
    </row>
    <row r="691386" spans="16:16" x14ac:dyDescent="0.3">
      <c r="P691386" s="83"/>
    </row>
    <row r="691387" spans="16:16" x14ac:dyDescent="0.3">
      <c r="P691387" s="83"/>
    </row>
    <row r="691388" spans="16:16" x14ac:dyDescent="0.3">
      <c r="P691388" s="83"/>
    </row>
    <row r="691389" spans="16:16" x14ac:dyDescent="0.3">
      <c r="P691389" s="83"/>
    </row>
    <row r="691390" spans="16:16" x14ac:dyDescent="0.3">
      <c r="P691390" s="83"/>
    </row>
    <row r="691391" spans="16:16" x14ac:dyDescent="0.3">
      <c r="P691391" s="83"/>
    </row>
    <row r="691392" spans="16:16" x14ac:dyDescent="0.3">
      <c r="P691392" s="83"/>
    </row>
    <row r="691393" spans="16:16" x14ac:dyDescent="0.3">
      <c r="P691393" s="83"/>
    </row>
    <row r="691394" spans="16:16" x14ac:dyDescent="0.3">
      <c r="P691394" s="83"/>
    </row>
    <row r="691395" spans="16:16" x14ac:dyDescent="0.3">
      <c r="P691395" s="83"/>
    </row>
    <row r="691396" spans="16:16" x14ac:dyDescent="0.3">
      <c r="P691396" s="83"/>
    </row>
    <row r="691397" spans="16:16" x14ac:dyDescent="0.3">
      <c r="P691397" s="83"/>
    </row>
    <row r="691398" spans="16:16" x14ac:dyDescent="0.3">
      <c r="P691398" s="83"/>
    </row>
    <row r="691399" spans="16:16" x14ac:dyDescent="0.3">
      <c r="P691399" s="83"/>
    </row>
    <row r="691400" spans="16:16" x14ac:dyDescent="0.3">
      <c r="P691400" s="83"/>
    </row>
    <row r="691401" spans="16:16" x14ac:dyDescent="0.3">
      <c r="P691401" s="83"/>
    </row>
    <row r="691402" spans="16:16" x14ac:dyDescent="0.3">
      <c r="P691402" s="83"/>
    </row>
    <row r="691403" spans="16:16" x14ac:dyDescent="0.3">
      <c r="P691403" s="83"/>
    </row>
    <row r="691404" spans="16:16" x14ac:dyDescent="0.3">
      <c r="P691404" s="83"/>
    </row>
    <row r="691405" spans="16:16" x14ac:dyDescent="0.3">
      <c r="P691405" s="83"/>
    </row>
    <row r="691406" spans="16:16" x14ac:dyDescent="0.3">
      <c r="P691406" s="83"/>
    </row>
    <row r="691407" spans="16:16" x14ac:dyDescent="0.3">
      <c r="P691407" s="83"/>
    </row>
    <row r="691408" spans="16:16" x14ac:dyDescent="0.3">
      <c r="P691408" s="83"/>
    </row>
    <row r="691409" spans="16:16" x14ac:dyDescent="0.3">
      <c r="P691409" s="83"/>
    </row>
    <row r="691410" spans="16:16" x14ac:dyDescent="0.3">
      <c r="P691410" s="83"/>
    </row>
    <row r="691411" spans="16:16" x14ac:dyDescent="0.3">
      <c r="P691411" s="83"/>
    </row>
    <row r="691412" spans="16:16" x14ac:dyDescent="0.3">
      <c r="P691412" s="83"/>
    </row>
    <row r="691413" spans="16:16" x14ac:dyDescent="0.3">
      <c r="P691413" s="83"/>
    </row>
    <row r="691414" spans="16:16" x14ac:dyDescent="0.3">
      <c r="P691414" s="83"/>
    </row>
    <row r="691415" spans="16:16" x14ac:dyDescent="0.3">
      <c r="P691415" s="83"/>
    </row>
    <row r="691416" spans="16:16" x14ac:dyDescent="0.3">
      <c r="P691416" s="83"/>
    </row>
    <row r="691417" spans="16:16" x14ac:dyDescent="0.3">
      <c r="P691417" s="83"/>
    </row>
    <row r="691418" spans="16:16" x14ac:dyDescent="0.3">
      <c r="P691418" s="83"/>
    </row>
    <row r="691419" spans="16:16" x14ac:dyDescent="0.3">
      <c r="P691419" s="83"/>
    </row>
    <row r="691420" spans="16:16" x14ac:dyDescent="0.3">
      <c r="P691420" s="83"/>
    </row>
    <row r="691421" spans="16:16" x14ac:dyDescent="0.3">
      <c r="P691421" s="83"/>
    </row>
    <row r="691422" spans="16:16" x14ac:dyDescent="0.3">
      <c r="P691422" s="83"/>
    </row>
    <row r="691423" spans="16:16" x14ac:dyDescent="0.3">
      <c r="P691423" s="83"/>
    </row>
    <row r="691424" spans="16:16" x14ac:dyDescent="0.3">
      <c r="P691424" s="83"/>
    </row>
    <row r="691425" spans="16:16" x14ac:dyDescent="0.3">
      <c r="P691425" s="83"/>
    </row>
    <row r="691426" spans="16:16" x14ac:dyDescent="0.3">
      <c r="P691426" s="83"/>
    </row>
    <row r="691427" spans="16:16" x14ac:dyDescent="0.3">
      <c r="P691427" s="83"/>
    </row>
    <row r="691428" spans="16:16" x14ac:dyDescent="0.3">
      <c r="P691428" s="83"/>
    </row>
    <row r="691429" spans="16:16" x14ac:dyDescent="0.3">
      <c r="P691429" s="83"/>
    </row>
    <row r="691430" spans="16:16" x14ac:dyDescent="0.3">
      <c r="P691430" s="83"/>
    </row>
    <row r="691431" spans="16:16" x14ac:dyDescent="0.3">
      <c r="P691431" s="83"/>
    </row>
    <row r="691432" spans="16:16" x14ac:dyDescent="0.3">
      <c r="P691432" s="83"/>
    </row>
    <row r="691433" spans="16:16" x14ac:dyDescent="0.3">
      <c r="P691433" s="83"/>
    </row>
    <row r="691434" spans="16:16" x14ac:dyDescent="0.3">
      <c r="P691434" s="83"/>
    </row>
    <row r="691435" spans="16:16" x14ac:dyDescent="0.3">
      <c r="P691435" s="83"/>
    </row>
    <row r="691436" spans="16:16" x14ac:dyDescent="0.3">
      <c r="P691436" s="83"/>
    </row>
    <row r="691437" spans="16:16" x14ac:dyDescent="0.3">
      <c r="P691437" s="83"/>
    </row>
    <row r="691438" spans="16:16" x14ac:dyDescent="0.3">
      <c r="P691438" s="83"/>
    </row>
    <row r="691439" spans="16:16" x14ac:dyDescent="0.3">
      <c r="P691439" s="83"/>
    </row>
    <row r="691440" spans="16:16" x14ac:dyDescent="0.3">
      <c r="P691440" s="83"/>
    </row>
    <row r="691441" spans="16:16" x14ac:dyDescent="0.3">
      <c r="P691441" s="83"/>
    </row>
    <row r="691442" spans="16:16" x14ac:dyDescent="0.3">
      <c r="P691442" s="83"/>
    </row>
    <row r="691443" spans="16:16" x14ac:dyDescent="0.3">
      <c r="P691443" s="83"/>
    </row>
    <row r="691444" spans="16:16" x14ac:dyDescent="0.3">
      <c r="P691444" s="83"/>
    </row>
    <row r="691445" spans="16:16" x14ac:dyDescent="0.3">
      <c r="P691445" s="83"/>
    </row>
    <row r="691446" spans="16:16" x14ac:dyDescent="0.3">
      <c r="P691446" s="83"/>
    </row>
    <row r="691447" spans="16:16" x14ac:dyDescent="0.3">
      <c r="P691447" s="83"/>
    </row>
    <row r="691448" spans="16:16" x14ac:dyDescent="0.3">
      <c r="P691448" s="83"/>
    </row>
    <row r="691449" spans="16:16" x14ac:dyDescent="0.3">
      <c r="P691449" s="83"/>
    </row>
    <row r="691450" spans="16:16" x14ac:dyDescent="0.3">
      <c r="P691450" s="83"/>
    </row>
    <row r="691451" spans="16:16" x14ac:dyDescent="0.3">
      <c r="P691451" s="83"/>
    </row>
    <row r="691452" spans="16:16" x14ac:dyDescent="0.3">
      <c r="P691452" s="83"/>
    </row>
    <row r="691453" spans="16:16" x14ac:dyDescent="0.3">
      <c r="P691453" s="83"/>
    </row>
    <row r="691454" spans="16:16" x14ac:dyDescent="0.3">
      <c r="P691454" s="83"/>
    </row>
    <row r="691455" spans="16:16" x14ac:dyDescent="0.3">
      <c r="P691455" s="83"/>
    </row>
    <row r="691456" spans="16:16" x14ac:dyDescent="0.3">
      <c r="P691456" s="83"/>
    </row>
    <row r="691457" spans="16:16" x14ac:dyDescent="0.3">
      <c r="P691457" s="83"/>
    </row>
    <row r="691458" spans="16:16" x14ac:dyDescent="0.3">
      <c r="P691458" s="83"/>
    </row>
    <row r="691459" spans="16:16" x14ac:dyDescent="0.3">
      <c r="P691459" s="83"/>
    </row>
    <row r="691460" spans="16:16" x14ac:dyDescent="0.3">
      <c r="P691460" s="83"/>
    </row>
    <row r="691461" spans="16:16" x14ac:dyDescent="0.3">
      <c r="P691461" s="83"/>
    </row>
    <row r="691462" spans="16:16" x14ac:dyDescent="0.3">
      <c r="P691462" s="83"/>
    </row>
    <row r="691463" spans="16:16" x14ac:dyDescent="0.3">
      <c r="P691463" s="83"/>
    </row>
    <row r="691464" spans="16:16" x14ac:dyDescent="0.3">
      <c r="P691464" s="83"/>
    </row>
    <row r="691465" spans="16:16" x14ac:dyDescent="0.3">
      <c r="P691465" s="83"/>
    </row>
    <row r="691466" spans="16:16" x14ac:dyDescent="0.3">
      <c r="P691466" s="83"/>
    </row>
    <row r="691467" spans="16:16" x14ac:dyDescent="0.3">
      <c r="P691467" s="83"/>
    </row>
    <row r="691468" spans="16:16" x14ac:dyDescent="0.3">
      <c r="P691468" s="83"/>
    </row>
    <row r="691469" spans="16:16" x14ac:dyDescent="0.3">
      <c r="P691469" s="83"/>
    </row>
    <row r="691470" spans="16:16" x14ac:dyDescent="0.3">
      <c r="P691470" s="83"/>
    </row>
    <row r="691471" spans="16:16" x14ac:dyDescent="0.3">
      <c r="P691471" s="83"/>
    </row>
    <row r="691472" spans="16:16" x14ac:dyDescent="0.3">
      <c r="P691472" s="83"/>
    </row>
    <row r="691473" spans="16:16" x14ac:dyDescent="0.3">
      <c r="P691473" s="83"/>
    </row>
    <row r="691474" spans="16:16" x14ac:dyDescent="0.3">
      <c r="P691474" s="83"/>
    </row>
    <row r="691475" spans="16:16" x14ac:dyDescent="0.3">
      <c r="P691475" s="83"/>
    </row>
    <row r="691476" spans="16:16" x14ac:dyDescent="0.3">
      <c r="P691476" s="83"/>
    </row>
    <row r="691477" spans="16:16" x14ac:dyDescent="0.3">
      <c r="P691477" s="83"/>
    </row>
    <row r="691478" spans="16:16" x14ac:dyDescent="0.3">
      <c r="P691478" s="83"/>
    </row>
    <row r="691479" spans="16:16" x14ac:dyDescent="0.3">
      <c r="P691479" s="83"/>
    </row>
    <row r="691480" spans="16:16" x14ac:dyDescent="0.3">
      <c r="P691480" s="83"/>
    </row>
    <row r="691481" spans="16:16" x14ac:dyDescent="0.3">
      <c r="P691481" s="83"/>
    </row>
    <row r="691482" spans="16:16" x14ac:dyDescent="0.3">
      <c r="P691482" s="83"/>
    </row>
    <row r="691483" spans="16:16" x14ac:dyDescent="0.3">
      <c r="P691483" s="83"/>
    </row>
    <row r="691484" spans="16:16" x14ac:dyDescent="0.3">
      <c r="P691484" s="83"/>
    </row>
    <row r="691485" spans="16:16" x14ac:dyDescent="0.3">
      <c r="P691485" s="83"/>
    </row>
    <row r="691486" spans="16:16" x14ac:dyDescent="0.3">
      <c r="P691486" s="83"/>
    </row>
    <row r="691487" spans="16:16" x14ac:dyDescent="0.3">
      <c r="P691487" s="83"/>
    </row>
    <row r="691488" spans="16:16" x14ac:dyDescent="0.3">
      <c r="P691488" s="83"/>
    </row>
    <row r="691489" spans="16:16" x14ac:dyDescent="0.3">
      <c r="P691489" s="83"/>
    </row>
    <row r="691490" spans="16:16" x14ac:dyDescent="0.3">
      <c r="P691490" s="83"/>
    </row>
    <row r="691491" spans="16:16" x14ac:dyDescent="0.3">
      <c r="P691491" s="83"/>
    </row>
    <row r="691492" spans="16:16" x14ac:dyDescent="0.3">
      <c r="P691492" s="83"/>
    </row>
    <row r="691493" spans="16:16" x14ac:dyDescent="0.3">
      <c r="P691493" s="83"/>
    </row>
    <row r="691494" spans="16:16" x14ac:dyDescent="0.3">
      <c r="P691494" s="83"/>
    </row>
    <row r="691495" spans="16:16" x14ac:dyDescent="0.3">
      <c r="P691495" s="83"/>
    </row>
    <row r="691496" spans="16:16" x14ac:dyDescent="0.3">
      <c r="P691496" s="83"/>
    </row>
    <row r="691497" spans="16:16" x14ac:dyDescent="0.3">
      <c r="P691497" s="83"/>
    </row>
    <row r="691498" spans="16:16" x14ac:dyDescent="0.3">
      <c r="P691498" s="83"/>
    </row>
    <row r="691499" spans="16:16" x14ac:dyDescent="0.3">
      <c r="P691499" s="83"/>
    </row>
    <row r="691500" spans="16:16" x14ac:dyDescent="0.3">
      <c r="P691500" s="83"/>
    </row>
    <row r="691501" spans="16:16" x14ac:dyDescent="0.3">
      <c r="P691501" s="83"/>
    </row>
    <row r="691502" spans="16:16" x14ac:dyDescent="0.3">
      <c r="P691502" s="83"/>
    </row>
    <row r="691503" spans="16:16" x14ac:dyDescent="0.3">
      <c r="P691503" s="83"/>
    </row>
    <row r="691504" spans="16:16" x14ac:dyDescent="0.3">
      <c r="P691504" s="83"/>
    </row>
    <row r="691505" spans="16:16" x14ac:dyDescent="0.3">
      <c r="P691505" s="83"/>
    </row>
    <row r="691506" spans="16:16" x14ac:dyDescent="0.3">
      <c r="P691506" s="83"/>
    </row>
    <row r="691507" spans="16:16" x14ac:dyDescent="0.3">
      <c r="P691507" s="83"/>
    </row>
    <row r="691508" spans="16:16" x14ac:dyDescent="0.3">
      <c r="P691508" s="83"/>
    </row>
    <row r="691509" spans="16:16" x14ac:dyDescent="0.3">
      <c r="P691509" s="83"/>
    </row>
    <row r="691510" spans="16:16" x14ac:dyDescent="0.3">
      <c r="P691510" s="83"/>
    </row>
    <row r="691511" spans="16:16" x14ac:dyDescent="0.3">
      <c r="P691511" s="83"/>
    </row>
    <row r="691512" spans="16:16" x14ac:dyDescent="0.3">
      <c r="P691512" s="83"/>
    </row>
    <row r="691513" spans="16:16" x14ac:dyDescent="0.3">
      <c r="P691513" s="83"/>
    </row>
    <row r="691514" spans="16:16" x14ac:dyDescent="0.3">
      <c r="P691514" s="83"/>
    </row>
    <row r="691515" spans="16:16" x14ac:dyDescent="0.3">
      <c r="P691515" s="83"/>
    </row>
    <row r="691516" spans="16:16" x14ac:dyDescent="0.3">
      <c r="P691516" s="83"/>
    </row>
    <row r="691517" spans="16:16" x14ac:dyDescent="0.3">
      <c r="P691517" s="83"/>
    </row>
    <row r="691518" spans="16:16" x14ac:dyDescent="0.3">
      <c r="P691518" s="83"/>
    </row>
    <row r="691519" spans="16:16" x14ac:dyDescent="0.3">
      <c r="P691519" s="83"/>
    </row>
    <row r="691520" spans="16:16" x14ac:dyDescent="0.3">
      <c r="P691520" s="83"/>
    </row>
    <row r="691521" spans="16:16" x14ac:dyDescent="0.3">
      <c r="P691521" s="83"/>
    </row>
    <row r="691522" spans="16:16" x14ac:dyDescent="0.3">
      <c r="P691522" s="83"/>
    </row>
    <row r="691523" spans="16:16" x14ac:dyDescent="0.3">
      <c r="P691523" s="83"/>
    </row>
    <row r="691524" spans="16:16" x14ac:dyDescent="0.3">
      <c r="P691524" s="83"/>
    </row>
    <row r="691525" spans="16:16" x14ac:dyDescent="0.3">
      <c r="P691525" s="83"/>
    </row>
    <row r="691526" spans="16:16" x14ac:dyDescent="0.3">
      <c r="P691526" s="83"/>
    </row>
    <row r="691527" spans="16:16" x14ac:dyDescent="0.3">
      <c r="P691527" s="83"/>
    </row>
    <row r="691528" spans="16:16" x14ac:dyDescent="0.3">
      <c r="P691528" s="83"/>
    </row>
    <row r="691529" spans="16:16" x14ac:dyDescent="0.3">
      <c r="P691529" s="83"/>
    </row>
    <row r="691530" spans="16:16" x14ac:dyDescent="0.3">
      <c r="P691530" s="83"/>
    </row>
    <row r="691531" spans="16:16" x14ac:dyDescent="0.3">
      <c r="P691531" s="83"/>
    </row>
    <row r="691532" spans="16:16" x14ac:dyDescent="0.3">
      <c r="P691532" s="83"/>
    </row>
    <row r="691533" spans="16:16" x14ac:dyDescent="0.3">
      <c r="P691533" s="83"/>
    </row>
    <row r="691534" spans="16:16" x14ac:dyDescent="0.3">
      <c r="P691534" s="83"/>
    </row>
    <row r="691535" spans="16:16" x14ac:dyDescent="0.3">
      <c r="P691535" s="83"/>
    </row>
    <row r="691536" spans="16:16" x14ac:dyDescent="0.3">
      <c r="P691536" s="83"/>
    </row>
    <row r="691537" spans="16:16" x14ac:dyDescent="0.3">
      <c r="P691537" s="83"/>
    </row>
    <row r="691538" spans="16:16" x14ac:dyDescent="0.3">
      <c r="P691538" s="83"/>
    </row>
    <row r="691539" spans="16:16" x14ac:dyDescent="0.3">
      <c r="P691539" s="83"/>
    </row>
    <row r="691540" spans="16:16" x14ac:dyDescent="0.3">
      <c r="P691540" s="83"/>
    </row>
    <row r="691541" spans="16:16" x14ac:dyDescent="0.3">
      <c r="P691541" s="83"/>
    </row>
    <row r="691542" spans="16:16" x14ac:dyDescent="0.3">
      <c r="P691542" s="83"/>
    </row>
    <row r="691543" spans="16:16" x14ac:dyDescent="0.3">
      <c r="P691543" s="83"/>
    </row>
    <row r="691544" spans="16:16" x14ac:dyDescent="0.3">
      <c r="P691544" s="83"/>
    </row>
    <row r="691545" spans="16:16" x14ac:dyDescent="0.3">
      <c r="P691545" s="83"/>
    </row>
    <row r="691546" spans="16:16" x14ac:dyDescent="0.3">
      <c r="P691546" s="83"/>
    </row>
    <row r="691547" spans="16:16" x14ac:dyDescent="0.3">
      <c r="P691547" s="83"/>
    </row>
    <row r="691548" spans="16:16" x14ac:dyDescent="0.3">
      <c r="P691548" s="83"/>
    </row>
    <row r="691549" spans="16:16" x14ac:dyDescent="0.3">
      <c r="P691549" s="83"/>
    </row>
    <row r="691550" spans="16:16" x14ac:dyDescent="0.3">
      <c r="P691550" s="83"/>
    </row>
    <row r="691551" spans="16:16" x14ac:dyDescent="0.3">
      <c r="P691551" s="83"/>
    </row>
    <row r="691552" spans="16:16" x14ac:dyDescent="0.3">
      <c r="P691552" s="83"/>
    </row>
    <row r="691553" spans="16:16" x14ac:dyDescent="0.3">
      <c r="P691553" s="83"/>
    </row>
    <row r="691554" spans="16:16" x14ac:dyDescent="0.3">
      <c r="P691554" s="83"/>
    </row>
    <row r="691555" spans="16:16" x14ac:dyDescent="0.3">
      <c r="P691555" s="83"/>
    </row>
    <row r="691556" spans="16:16" x14ac:dyDescent="0.3">
      <c r="P691556" s="83"/>
    </row>
    <row r="691557" spans="16:16" x14ac:dyDescent="0.3">
      <c r="P691557" s="83"/>
    </row>
    <row r="691558" spans="16:16" x14ac:dyDescent="0.3">
      <c r="P691558" s="83"/>
    </row>
    <row r="691559" spans="16:16" x14ac:dyDescent="0.3">
      <c r="P691559" s="83"/>
    </row>
    <row r="691560" spans="16:16" x14ac:dyDescent="0.3">
      <c r="P691560" s="83"/>
    </row>
    <row r="691561" spans="16:16" x14ac:dyDescent="0.3">
      <c r="P691561" s="83"/>
    </row>
    <row r="691562" spans="16:16" x14ac:dyDescent="0.3">
      <c r="P691562" s="83"/>
    </row>
    <row r="691563" spans="16:16" x14ac:dyDescent="0.3">
      <c r="P691563" s="83"/>
    </row>
    <row r="691564" spans="16:16" x14ac:dyDescent="0.3">
      <c r="P691564" s="83"/>
    </row>
    <row r="691565" spans="16:16" x14ac:dyDescent="0.3">
      <c r="P691565" s="83"/>
    </row>
    <row r="691566" spans="16:16" x14ac:dyDescent="0.3">
      <c r="P691566" s="83"/>
    </row>
    <row r="691567" spans="16:16" x14ac:dyDescent="0.3">
      <c r="P691567" s="83"/>
    </row>
    <row r="691568" spans="16:16" x14ac:dyDescent="0.3">
      <c r="P691568" s="83"/>
    </row>
    <row r="691569" spans="16:16" x14ac:dyDescent="0.3">
      <c r="P691569" s="83"/>
    </row>
    <row r="691570" spans="16:16" x14ac:dyDescent="0.3">
      <c r="P691570" s="83"/>
    </row>
    <row r="691571" spans="16:16" x14ac:dyDescent="0.3">
      <c r="P691571" s="83"/>
    </row>
    <row r="691572" spans="16:16" x14ac:dyDescent="0.3">
      <c r="P691572" s="83"/>
    </row>
    <row r="691573" spans="16:16" x14ac:dyDescent="0.3">
      <c r="P691573" s="83"/>
    </row>
    <row r="691574" spans="16:16" x14ac:dyDescent="0.3">
      <c r="P691574" s="83"/>
    </row>
    <row r="691575" spans="16:16" x14ac:dyDescent="0.3">
      <c r="P691575" s="83"/>
    </row>
    <row r="691576" spans="16:16" x14ac:dyDescent="0.3">
      <c r="P691576" s="83"/>
    </row>
    <row r="691577" spans="16:16" x14ac:dyDescent="0.3">
      <c r="P691577" s="83"/>
    </row>
    <row r="691578" spans="16:16" x14ac:dyDescent="0.3">
      <c r="P691578" s="83"/>
    </row>
    <row r="691579" spans="16:16" x14ac:dyDescent="0.3">
      <c r="P691579" s="83"/>
    </row>
    <row r="691580" spans="16:16" x14ac:dyDescent="0.3">
      <c r="P691580" s="83"/>
    </row>
    <row r="691581" spans="16:16" x14ac:dyDescent="0.3">
      <c r="P691581" s="83"/>
    </row>
    <row r="691582" spans="16:16" x14ac:dyDescent="0.3">
      <c r="P691582" s="83"/>
    </row>
    <row r="691583" spans="16:16" x14ac:dyDescent="0.3">
      <c r="P691583" s="83"/>
    </row>
    <row r="691584" spans="16:16" x14ac:dyDescent="0.3">
      <c r="P691584" s="83"/>
    </row>
    <row r="691585" spans="16:16" x14ac:dyDescent="0.3">
      <c r="P691585" s="83"/>
    </row>
    <row r="691586" spans="16:16" x14ac:dyDescent="0.3">
      <c r="P691586" s="83"/>
    </row>
    <row r="691587" spans="16:16" x14ac:dyDescent="0.3">
      <c r="P691587" s="83"/>
    </row>
    <row r="691588" spans="16:16" x14ac:dyDescent="0.3">
      <c r="P691588" s="83"/>
    </row>
    <row r="691589" spans="16:16" x14ac:dyDescent="0.3">
      <c r="P691589" s="83"/>
    </row>
    <row r="691590" spans="16:16" x14ac:dyDescent="0.3">
      <c r="P691590" s="83"/>
    </row>
    <row r="691591" spans="16:16" x14ac:dyDescent="0.3">
      <c r="P691591" s="83"/>
    </row>
    <row r="691592" spans="16:16" x14ac:dyDescent="0.3">
      <c r="P691592" s="83"/>
    </row>
    <row r="691593" spans="16:16" x14ac:dyDescent="0.3">
      <c r="P691593" s="83"/>
    </row>
    <row r="691594" spans="16:16" x14ac:dyDescent="0.3">
      <c r="P691594" s="83"/>
    </row>
    <row r="691595" spans="16:16" x14ac:dyDescent="0.3">
      <c r="P691595" s="83"/>
    </row>
    <row r="691596" spans="16:16" x14ac:dyDescent="0.3">
      <c r="P691596" s="83"/>
    </row>
    <row r="691597" spans="16:16" x14ac:dyDescent="0.3">
      <c r="P691597" s="83"/>
    </row>
    <row r="691598" spans="16:16" x14ac:dyDescent="0.3">
      <c r="P691598" s="83"/>
    </row>
    <row r="691599" spans="16:16" x14ac:dyDescent="0.3">
      <c r="P691599" s="83"/>
    </row>
    <row r="691600" spans="16:16" x14ac:dyDescent="0.3">
      <c r="P691600" s="83"/>
    </row>
    <row r="691601" spans="16:16" x14ac:dyDescent="0.3">
      <c r="P691601" s="83"/>
    </row>
    <row r="691602" spans="16:16" x14ac:dyDescent="0.3">
      <c r="P691602" s="83"/>
    </row>
    <row r="691603" spans="16:16" x14ac:dyDescent="0.3">
      <c r="P691603" s="83"/>
    </row>
    <row r="691604" spans="16:16" x14ac:dyDescent="0.3">
      <c r="P691604" s="83"/>
    </row>
    <row r="691605" spans="16:16" x14ac:dyDescent="0.3">
      <c r="P691605" s="83"/>
    </row>
    <row r="691606" spans="16:16" x14ac:dyDescent="0.3">
      <c r="P691606" s="83"/>
    </row>
    <row r="691607" spans="16:16" x14ac:dyDescent="0.3">
      <c r="P691607" s="83"/>
    </row>
    <row r="691608" spans="16:16" x14ac:dyDescent="0.3">
      <c r="P691608" s="83"/>
    </row>
    <row r="691609" spans="16:16" x14ac:dyDescent="0.3">
      <c r="P691609" s="83"/>
    </row>
    <row r="691610" spans="16:16" x14ac:dyDescent="0.3">
      <c r="P691610" s="83"/>
    </row>
    <row r="691611" spans="16:16" x14ac:dyDescent="0.3">
      <c r="P691611" s="83"/>
    </row>
    <row r="691612" spans="16:16" x14ac:dyDescent="0.3">
      <c r="P691612" s="83"/>
    </row>
    <row r="691613" spans="16:16" x14ac:dyDescent="0.3">
      <c r="P691613" s="83"/>
    </row>
    <row r="691614" spans="16:16" x14ac:dyDescent="0.3">
      <c r="P691614" s="83"/>
    </row>
    <row r="691615" spans="16:16" x14ac:dyDescent="0.3">
      <c r="P691615" s="83"/>
    </row>
    <row r="691616" spans="16:16" x14ac:dyDescent="0.3">
      <c r="P691616" s="83"/>
    </row>
    <row r="691617" spans="16:16" x14ac:dyDescent="0.3">
      <c r="P691617" s="83"/>
    </row>
    <row r="691618" spans="16:16" x14ac:dyDescent="0.3">
      <c r="P691618" s="83"/>
    </row>
    <row r="691619" spans="16:16" x14ac:dyDescent="0.3">
      <c r="P691619" s="83"/>
    </row>
    <row r="691620" spans="16:16" x14ac:dyDescent="0.3">
      <c r="P691620" s="83"/>
    </row>
    <row r="691621" spans="16:16" x14ac:dyDescent="0.3">
      <c r="P691621" s="83"/>
    </row>
    <row r="691622" spans="16:16" x14ac:dyDescent="0.3">
      <c r="P691622" s="83"/>
    </row>
    <row r="691623" spans="16:16" x14ac:dyDescent="0.3">
      <c r="P691623" s="83"/>
    </row>
    <row r="691624" spans="16:16" x14ac:dyDescent="0.3">
      <c r="P691624" s="83"/>
    </row>
    <row r="691625" spans="16:16" x14ac:dyDescent="0.3">
      <c r="P691625" s="83"/>
    </row>
    <row r="691626" spans="16:16" x14ac:dyDescent="0.3">
      <c r="P691626" s="83"/>
    </row>
    <row r="691627" spans="16:16" x14ac:dyDescent="0.3">
      <c r="P691627" s="83"/>
    </row>
    <row r="691628" spans="16:16" x14ac:dyDescent="0.3">
      <c r="P691628" s="83"/>
    </row>
    <row r="691629" spans="16:16" x14ac:dyDescent="0.3">
      <c r="P691629" s="83"/>
    </row>
    <row r="691630" spans="16:16" x14ac:dyDescent="0.3">
      <c r="P691630" s="83"/>
    </row>
    <row r="691631" spans="16:16" x14ac:dyDescent="0.3">
      <c r="P691631" s="83"/>
    </row>
    <row r="691632" spans="16:16" x14ac:dyDescent="0.3">
      <c r="P691632" s="83"/>
    </row>
    <row r="691633" spans="16:16" x14ac:dyDescent="0.3">
      <c r="P691633" s="83"/>
    </row>
    <row r="691634" spans="16:16" x14ac:dyDescent="0.3">
      <c r="P691634" s="83"/>
    </row>
    <row r="691635" spans="16:16" x14ac:dyDescent="0.3">
      <c r="P691635" s="83"/>
    </row>
    <row r="691636" spans="16:16" x14ac:dyDescent="0.3">
      <c r="P691636" s="83"/>
    </row>
    <row r="691637" spans="16:16" x14ac:dyDescent="0.3">
      <c r="P691637" s="83"/>
    </row>
    <row r="691638" spans="16:16" x14ac:dyDescent="0.3">
      <c r="P691638" s="83"/>
    </row>
    <row r="691639" spans="16:16" x14ac:dyDescent="0.3">
      <c r="P691639" s="83"/>
    </row>
    <row r="691640" spans="16:16" x14ac:dyDescent="0.3">
      <c r="P691640" s="83"/>
    </row>
    <row r="691641" spans="16:16" x14ac:dyDescent="0.3">
      <c r="P691641" s="83"/>
    </row>
    <row r="691642" spans="16:16" x14ac:dyDescent="0.3">
      <c r="P691642" s="83"/>
    </row>
    <row r="691643" spans="16:16" x14ac:dyDescent="0.3">
      <c r="P691643" s="83"/>
    </row>
    <row r="691644" spans="16:16" x14ac:dyDescent="0.3">
      <c r="P691644" s="83"/>
    </row>
    <row r="691645" spans="16:16" x14ac:dyDescent="0.3">
      <c r="P691645" s="83"/>
    </row>
    <row r="691646" spans="16:16" x14ac:dyDescent="0.3">
      <c r="P691646" s="83"/>
    </row>
    <row r="691647" spans="16:16" x14ac:dyDescent="0.3">
      <c r="P691647" s="83"/>
    </row>
    <row r="691648" spans="16:16" x14ac:dyDescent="0.3">
      <c r="P691648" s="83"/>
    </row>
    <row r="691649" spans="16:16" x14ac:dyDescent="0.3">
      <c r="P691649" s="83"/>
    </row>
    <row r="691650" spans="16:16" x14ac:dyDescent="0.3">
      <c r="P691650" s="83"/>
    </row>
    <row r="691651" spans="16:16" x14ac:dyDescent="0.3">
      <c r="P691651" s="83"/>
    </row>
    <row r="691652" spans="16:16" x14ac:dyDescent="0.3">
      <c r="P691652" s="83"/>
    </row>
    <row r="691653" spans="16:16" x14ac:dyDescent="0.3">
      <c r="P691653" s="83"/>
    </row>
    <row r="691654" spans="16:16" x14ac:dyDescent="0.3">
      <c r="P691654" s="83"/>
    </row>
    <row r="691655" spans="16:16" x14ac:dyDescent="0.3">
      <c r="P691655" s="83"/>
    </row>
    <row r="691656" spans="16:16" x14ac:dyDescent="0.3">
      <c r="P691656" s="83"/>
    </row>
    <row r="691657" spans="16:16" x14ac:dyDescent="0.3">
      <c r="P691657" s="83"/>
    </row>
    <row r="691658" spans="16:16" x14ac:dyDescent="0.3">
      <c r="P691658" s="83"/>
    </row>
    <row r="691659" spans="16:16" x14ac:dyDescent="0.3">
      <c r="P691659" s="83"/>
    </row>
    <row r="691660" spans="16:16" x14ac:dyDescent="0.3">
      <c r="P691660" s="83"/>
    </row>
    <row r="691661" spans="16:16" x14ac:dyDescent="0.3">
      <c r="P691661" s="83"/>
    </row>
    <row r="691662" spans="16:16" x14ac:dyDescent="0.3">
      <c r="P691662" s="83"/>
    </row>
    <row r="691663" spans="16:16" x14ac:dyDescent="0.3">
      <c r="P691663" s="83"/>
    </row>
    <row r="691664" spans="16:16" x14ac:dyDescent="0.3">
      <c r="P691664" s="83"/>
    </row>
    <row r="691665" spans="16:16" x14ac:dyDescent="0.3">
      <c r="P691665" s="83"/>
    </row>
    <row r="691666" spans="16:16" x14ac:dyDescent="0.3">
      <c r="P691666" s="83"/>
    </row>
    <row r="691667" spans="16:16" x14ac:dyDescent="0.3">
      <c r="P691667" s="83"/>
    </row>
    <row r="691668" spans="16:16" x14ac:dyDescent="0.3">
      <c r="P691668" s="83"/>
    </row>
    <row r="691669" spans="16:16" x14ac:dyDescent="0.3">
      <c r="P691669" s="83"/>
    </row>
    <row r="691670" spans="16:16" x14ac:dyDescent="0.3">
      <c r="P691670" s="83"/>
    </row>
    <row r="691671" spans="16:16" x14ac:dyDescent="0.3">
      <c r="P691671" s="83"/>
    </row>
    <row r="691672" spans="16:16" x14ac:dyDescent="0.3">
      <c r="P691672" s="83"/>
    </row>
    <row r="691673" spans="16:16" x14ac:dyDescent="0.3">
      <c r="P691673" s="83"/>
    </row>
    <row r="691674" spans="16:16" x14ac:dyDescent="0.3">
      <c r="P691674" s="83"/>
    </row>
    <row r="691675" spans="16:16" x14ac:dyDescent="0.3">
      <c r="P691675" s="83"/>
    </row>
    <row r="691676" spans="16:16" x14ac:dyDescent="0.3">
      <c r="P691676" s="83"/>
    </row>
    <row r="691677" spans="16:16" x14ac:dyDescent="0.3">
      <c r="P691677" s="83"/>
    </row>
    <row r="691678" spans="16:16" x14ac:dyDescent="0.3">
      <c r="P691678" s="83"/>
    </row>
    <row r="691679" spans="16:16" x14ac:dyDescent="0.3">
      <c r="P691679" s="83"/>
    </row>
    <row r="691680" spans="16:16" x14ac:dyDescent="0.3">
      <c r="P691680" s="83"/>
    </row>
    <row r="691681" spans="16:16" x14ac:dyDescent="0.3">
      <c r="P691681" s="83"/>
    </row>
    <row r="691682" spans="16:16" x14ac:dyDescent="0.3">
      <c r="P691682" s="83"/>
    </row>
    <row r="691683" spans="16:16" x14ac:dyDescent="0.3">
      <c r="P691683" s="83"/>
    </row>
    <row r="691684" spans="16:16" x14ac:dyDescent="0.3">
      <c r="P691684" s="83"/>
    </row>
    <row r="691685" spans="16:16" x14ac:dyDescent="0.3">
      <c r="P691685" s="83"/>
    </row>
    <row r="691686" spans="16:16" x14ac:dyDescent="0.3">
      <c r="P691686" s="83"/>
    </row>
    <row r="691687" spans="16:16" x14ac:dyDescent="0.3">
      <c r="P691687" s="83"/>
    </row>
    <row r="691688" spans="16:16" x14ac:dyDescent="0.3">
      <c r="P691688" s="83"/>
    </row>
    <row r="691689" spans="16:16" x14ac:dyDescent="0.3">
      <c r="P691689" s="83"/>
    </row>
    <row r="691690" spans="16:16" x14ac:dyDescent="0.3">
      <c r="P691690" s="83"/>
    </row>
    <row r="691691" spans="16:16" x14ac:dyDescent="0.3">
      <c r="P691691" s="83"/>
    </row>
    <row r="691692" spans="16:16" x14ac:dyDescent="0.3">
      <c r="P691692" s="83"/>
    </row>
    <row r="691693" spans="16:16" x14ac:dyDescent="0.3">
      <c r="P691693" s="83"/>
    </row>
    <row r="691694" spans="16:16" x14ac:dyDescent="0.3">
      <c r="P691694" s="83"/>
    </row>
    <row r="691695" spans="16:16" x14ac:dyDescent="0.3">
      <c r="P691695" s="83"/>
    </row>
    <row r="691696" spans="16:16" x14ac:dyDescent="0.3">
      <c r="P691696" s="83"/>
    </row>
    <row r="691697" spans="16:16" x14ac:dyDescent="0.3">
      <c r="P691697" s="83"/>
    </row>
    <row r="691698" spans="16:16" x14ac:dyDescent="0.3">
      <c r="P691698" s="83"/>
    </row>
    <row r="691699" spans="16:16" x14ac:dyDescent="0.3">
      <c r="P691699" s="83"/>
    </row>
    <row r="691700" spans="16:16" x14ac:dyDescent="0.3">
      <c r="P691700" s="83"/>
    </row>
    <row r="691701" spans="16:16" x14ac:dyDescent="0.3">
      <c r="P691701" s="83"/>
    </row>
    <row r="691702" spans="16:16" x14ac:dyDescent="0.3">
      <c r="P691702" s="83"/>
    </row>
    <row r="691703" spans="16:16" x14ac:dyDescent="0.3">
      <c r="P691703" s="83"/>
    </row>
    <row r="691704" spans="16:16" x14ac:dyDescent="0.3">
      <c r="P691704" s="83"/>
    </row>
    <row r="691705" spans="16:16" x14ac:dyDescent="0.3">
      <c r="P691705" s="83"/>
    </row>
    <row r="691706" spans="16:16" x14ac:dyDescent="0.3">
      <c r="P691706" s="83"/>
    </row>
    <row r="691707" spans="16:16" x14ac:dyDescent="0.3">
      <c r="P691707" s="83"/>
    </row>
    <row r="691708" spans="16:16" x14ac:dyDescent="0.3">
      <c r="P691708" s="83"/>
    </row>
    <row r="691709" spans="16:16" x14ac:dyDescent="0.3">
      <c r="P691709" s="83"/>
    </row>
    <row r="691710" spans="16:16" x14ac:dyDescent="0.3">
      <c r="P691710" s="83"/>
    </row>
    <row r="691711" spans="16:16" x14ac:dyDescent="0.3">
      <c r="P691711" s="83"/>
    </row>
    <row r="691712" spans="16:16" x14ac:dyDescent="0.3">
      <c r="P691712" s="83"/>
    </row>
    <row r="691713" spans="16:16" x14ac:dyDescent="0.3">
      <c r="P691713" s="83"/>
    </row>
    <row r="691714" spans="16:16" x14ac:dyDescent="0.3">
      <c r="P691714" s="83"/>
    </row>
    <row r="691715" spans="16:16" x14ac:dyDescent="0.3">
      <c r="P691715" s="83"/>
    </row>
    <row r="691716" spans="16:16" x14ac:dyDescent="0.3">
      <c r="P691716" s="83"/>
    </row>
    <row r="691717" spans="16:16" x14ac:dyDescent="0.3">
      <c r="P691717" s="83"/>
    </row>
    <row r="691718" spans="16:16" x14ac:dyDescent="0.3">
      <c r="P691718" s="83"/>
    </row>
    <row r="691719" spans="16:16" x14ac:dyDescent="0.3">
      <c r="P691719" s="83"/>
    </row>
    <row r="691720" spans="16:16" x14ac:dyDescent="0.3">
      <c r="P691720" s="83"/>
    </row>
    <row r="691721" spans="16:16" x14ac:dyDescent="0.3">
      <c r="P691721" s="83"/>
    </row>
    <row r="691722" spans="16:16" x14ac:dyDescent="0.3">
      <c r="P691722" s="83"/>
    </row>
    <row r="691723" spans="16:16" x14ac:dyDescent="0.3">
      <c r="P691723" s="83"/>
    </row>
    <row r="691724" spans="16:16" x14ac:dyDescent="0.3">
      <c r="P691724" s="83"/>
    </row>
    <row r="691725" spans="16:16" x14ac:dyDescent="0.3">
      <c r="P691725" s="83"/>
    </row>
    <row r="691726" spans="16:16" x14ac:dyDescent="0.3">
      <c r="P691726" s="83"/>
    </row>
    <row r="691727" spans="16:16" x14ac:dyDescent="0.3">
      <c r="P691727" s="83"/>
    </row>
    <row r="691728" spans="16:16" x14ac:dyDescent="0.3">
      <c r="P691728" s="83"/>
    </row>
    <row r="691729" spans="16:16" x14ac:dyDescent="0.3">
      <c r="P691729" s="83"/>
    </row>
    <row r="691730" spans="16:16" x14ac:dyDescent="0.3">
      <c r="P691730" s="83"/>
    </row>
    <row r="691731" spans="16:16" x14ac:dyDescent="0.3">
      <c r="P691731" s="83"/>
    </row>
    <row r="691732" spans="16:16" x14ac:dyDescent="0.3">
      <c r="P691732" s="83"/>
    </row>
    <row r="691733" spans="16:16" x14ac:dyDescent="0.3">
      <c r="P691733" s="83"/>
    </row>
    <row r="691734" spans="16:16" x14ac:dyDescent="0.3">
      <c r="P691734" s="83"/>
    </row>
    <row r="691735" spans="16:16" x14ac:dyDescent="0.3">
      <c r="P691735" s="83"/>
    </row>
    <row r="691736" spans="16:16" x14ac:dyDescent="0.3">
      <c r="P691736" s="83"/>
    </row>
    <row r="691737" spans="16:16" x14ac:dyDescent="0.3">
      <c r="P691737" s="83"/>
    </row>
    <row r="691738" spans="16:16" x14ac:dyDescent="0.3">
      <c r="P691738" s="83"/>
    </row>
    <row r="691739" spans="16:16" x14ac:dyDescent="0.3">
      <c r="P691739" s="83"/>
    </row>
    <row r="691740" spans="16:16" x14ac:dyDescent="0.3">
      <c r="P691740" s="83"/>
    </row>
    <row r="691741" spans="16:16" x14ac:dyDescent="0.3">
      <c r="P691741" s="83"/>
    </row>
    <row r="691742" spans="16:16" x14ac:dyDescent="0.3">
      <c r="P691742" s="83"/>
    </row>
    <row r="691743" spans="16:16" x14ac:dyDescent="0.3">
      <c r="P691743" s="83"/>
    </row>
    <row r="691744" spans="16:16" x14ac:dyDescent="0.3">
      <c r="P691744" s="83"/>
    </row>
    <row r="691745" spans="16:16" x14ac:dyDescent="0.3">
      <c r="P691745" s="83"/>
    </row>
    <row r="691746" spans="16:16" x14ac:dyDescent="0.3">
      <c r="P691746" s="83"/>
    </row>
    <row r="691747" spans="16:16" x14ac:dyDescent="0.3">
      <c r="P691747" s="83"/>
    </row>
    <row r="691748" spans="16:16" x14ac:dyDescent="0.3">
      <c r="P691748" s="83"/>
    </row>
    <row r="691749" spans="16:16" x14ac:dyDescent="0.3">
      <c r="P691749" s="83"/>
    </row>
    <row r="691750" spans="16:16" x14ac:dyDescent="0.3">
      <c r="P691750" s="83"/>
    </row>
    <row r="691751" spans="16:16" x14ac:dyDescent="0.3">
      <c r="P691751" s="83"/>
    </row>
    <row r="691752" spans="16:16" x14ac:dyDescent="0.3">
      <c r="P691752" s="83"/>
    </row>
    <row r="691753" spans="16:16" x14ac:dyDescent="0.3">
      <c r="P691753" s="83"/>
    </row>
    <row r="691754" spans="16:16" x14ac:dyDescent="0.3">
      <c r="P691754" s="83"/>
    </row>
    <row r="691755" spans="16:16" x14ac:dyDescent="0.3">
      <c r="P691755" s="83"/>
    </row>
    <row r="691756" spans="16:16" x14ac:dyDescent="0.3">
      <c r="P691756" s="83"/>
    </row>
    <row r="691757" spans="16:16" x14ac:dyDescent="0.3">
      <c r="P691757" s="83"/>
    </row>
    <row r="691758" spans="16:16" x14ac:dyDescent="0.3">
      <c r="P691758" s="83"/>
    </row>
    <row r="691759" spans="16:16" x14ac:dyDescent="0.3">
      <c r="P691759" s="83"/>
    </row>
    <row r="691760" spans="16:16" x14ac:dyDescent="0.3">
      <c r="P691760" s="83"/>
    </row>
    <row r="691761" spans="16:16" x14ac:dyDescent="0.3">
      <c r="P691761" s="83"/>
    </row>
    <row r="691762" spans="16:16" x14ac:dyDescent="0.3">
      <c r="P691762" s="83"/>
    </row>
    <row r="691763" spans="16:16" x14ac:dyDescent="0.3">
      <c r="P691763" s="83"/>
    </row>
    <row r="691764" spans="16:16" x14ac:dyDescent="0.3">
      <c r="P691764" s="83"/>
    </row>
    <row r="691765" spans="16:16" x14ac:dyDescent="0.3">
      <c r="P691765" s="83"/>
    </row>
    <row r="691766" spans="16:16" x14ac:dyDescent="0.3">
      <c r="P691766" s="83"/>
    </row>
    <row r="691767" spans="16:16" x14ac:dyDescent="0.3">
      <c r="P691767" s="83"/>
    </row>
    <row r="691768" spans="16:16" x14ac:dyDescent="0.3">
      <c r="P691768" s="83"/>
    </row>
    <row r="691769" spans="16:16" x14ac:dyDescent="0.3">
      <c r="P691769" s="83"/>
    </row>
    <row r="691770" spans="16:16" x14ac:dyDescent="0.3">
      <c r="P691770" s="83"/>
    </row>
    <row r="691771" spans="16:16" x14ac:dyDescent="0.3">
      <c r="P691771" s="83"/>
    </row>
    <row r="691772" spans="16:16" x14ac:dyDescent="0.3">
      <c r="P691772" s="83"/>
    </row>
    <row r="691773" spans="16:16" x14ac:dyDescent="0.3">
      <c r="P691773" s="83"/>
    </row>
    <row r="691774" spans="16:16" x14ac:dyDescent="0.3">
      <c r="P691774" s="83"/>
    </row>
    <row r="691775" spans="16:16" x14ac:dyDescent="0.3">
      <c r="P691775" s="83"/>
    </row>
    <row r="691776" spans="16:16" x14ac:dyDescent="0.3">
      <c r="P691776" s="83"/>
    </row>
    <row r="691777" spans="16:16" x14ac:dyDescent="0.3">
      <c r="P691777" s="83"/>
    </row>
    <row r="691778" spans="16:16" x14ac:dyDescent="0.3">
      <c r="P691778" s="83"/>
    </row>
    <row r="691779" spans="16:16" x14ac:dyDescent="0.3">
      <c r="P691779" s="83"/>
    </row>
    <row r="691780" spans="16:16" x14ac:dyDescent="0.3">
      <c r="P691780" s="83"/>
    </row>
    <row r="691781" spans="16:16" x14ac:dyDescent="0.3">
      <c r="P691781" s="83"/>
    </row>
    <row r="691782" spans="16:16" x14ac:dyDescent="0.3">
      <c r="P691782" s="83"/>
    </row>
    <row r="691783" spans="16:16" x14ac:dyDescent="0.3">
      <c r="P691783" s="83"/>
    </row>
    <row r="691784" spans="16:16" x14ac:dyDescent="0.3">
      <c r="P691784" s="83"/>
    </row>
    <row r="691785" spans="16:16" x14ac:dyDescent="0.3">
      <c r="P691785" s="83"/>
    </row>
    <row r="691786" spans="16:16" x14ac:dyDescent="0.3">
      <c r="P691786" s="83"/>
    </row>
    <row r="691787" spans="16:16" x14ac:dyDescent="0.3">
      <c r="P691787" s="83"/>
    </row>
    <row r="691788" spans="16:16" x14ac:dyDescent="0.3">
      <c r="P691788" s="83"/>
    </row>
    <row r="691789" spans="16:16" x14ac:dyDescent="0.3">
      <c r="P691789" s="83"/>
    </row>
    <row r="691790" spans="16:16" x14ac:dyDescent="0.3">
      <c r="P691790" s="83"/>
    </row>
    <row r="691791" spans="16:16" x14ac:dyDescent="0.3">
      <c r="P691791" s="83"/>
    </row>
    <row r="691792" spans="16:16" x14ac:dyDescent="0.3">
      <c r="P691792" s="83"/>
    </row>
    <row r="691793" spans="16:16" x14ac:dyDescent="0.3">
      <c r="P691793" s="83"/>
    </row>
    <row r="691794" spans="16:16" x14ac:dyDescent="0.3">
      <c r="P691794" s="83"/>
    </row>
    <row r="691795" spans="16:16" x14ac:dyDescent="0.3">
      <c r="P691795" s="83"/>
    </row>
    <row r="691796" spans="16:16" x14ac:dyDescent="0.3">
      <c r="P691796" s="83"/>
    </row>
    <row r="691797" spans="16:16" x14ac:dyDescent="0.3">
      <c r="P691797" s="83"/>
    </row>
    <row r="691798" spans="16:16" x14ac:dyDescent="0.3">
      <c r="P691798" s="83"/>
    </row>
    <row r="691799" spans="16:16" x14ac:dyDescent="0.3">
      <c r="P691799" s="83"/>
    </row>
    <row r="691800" spans="16:16" x14ac:dyDescent="0.3">
      <c r="P691800" s="83"/>
    </row>
    <row r="691801" spans="16:16" x14ac:dyDescent="0.3">
      <c r="P691801" s="83"/>
    </row>
    <row r="691802" spans="16:16" x14ac:dyDescent="0.3">
      <c r="P691802" s="83"/>
    </row>
    <row r="691803" spans="16:16" x14ac:dyDescent="0.3">
      <c r="P691803" s="83"/>
    </row>
    <row r="691804" spans="16:16" x14ac:dyDescent="0.3">
      <c r="P691804" s="83"/>
    </row>
    <row r="691805" spans="16:16" x14ac:dyDescent="0.3">
      <c r="P691805" s="83"/>
    </row>
    <row r="691806" spans="16:16" x14ac:dyDescent="0.3">
      <c r="P691806" s="83"/>
    </row>
    <row r="691807" spans="16:16" x14ac:dyDescent="0.3">
      <c r="P691807" s="83"/>
    </row>
    <row r="691808" spans="16:16" x14ac:dyDescent="0.3">
      <c r="P691808" s="83"/>
    </row>
    <row r="691809" spans="16:16" x14ac:dyDescent="0.3">
      <c r="P691809" s="83"/>
    </row>
    <row r="691810" spans="16:16" x14ac:dyDescent="0.3">
      <c r="P691810" s="83"/>
    </row>
    <row r="691811" spans="16:16" x14ac:dyDescent="0.3">
      <c r="P691811" s="83"/>
    </row>
    <row r="691812" spans="16:16" x14ac:dyDescent="0.3">
      <c r="P691812" s="83"/>
    </row>
    <row r="691813" spans="16:16" x14ac:dyDescent="0.3">
      <c r="P691813" s="83"/>
    </row>
    <row r="691814" spans="16:16" x14ac:dyDescent="0.3">
      <c r="P691814" s="83"/>
    </row>
    <row r="691815" spans="16:16" x14ac:dyDescent="0.3">
      <c r="P691815" s="83"/>
    </row>
    <row r="691816" spans="16:16" x14ac:dyDescent="0.3">
      <c r="P691816" s="83"/>
    </row>
    <row r="691817" spans="16:16" x14ac:dyDescent="0.3">
      <c r="P691817" s="83"/>
    </row>
    <row r="691818" spans="16:16" x14ac:dyDescent="0.3">
      <c r="P691818" s="83"/>
    </row>
    <row r="691819" spans="16:16" x14ac:dyDescent="0.3">
      <c r="P691819" s="83"/>
    </row>
    <row r="691820" spans="16:16" x14ac:dyDescent="0.3">
      <c r="P691820" s="83"/>
    </row>
    <row r="691821" spans="16:16" x14ac:dyDescent="0.3">
      <c r="P691821" s="83"/>
    </row>
    <row r="691822" spans="16:16" x14ac:dyDescent="0.3">
      <c r="P691822" s="83"/>
    </row>
    <row r="691823" spans="16:16" x14ac:dyDescent="0.3">
      <c r="P691823" s="83"/>
    </row>
    <row r="691824" spans="16:16" x14ac:dyDescent="0.3">
      <c r="P691824" s="83"/>
    </row>
    <row r="691825" spans="16:16" x14ac:dyDescent="0.3">
      <c r="P691825" s="83"/>
    </row>
    <row r="691826" spans="16:16" x14ac:dyDescent="0.3">
      <c r="P691826" s="83"/>
    </row>
    <row r="691827" spans="16:16" x14ac:dyDescent="0.3">
      <c r="P691827" s="83"/>
    </row>
    <row r="691828" spans="16:16" x14ac:dyDescent="0.3">
      <c r="P691828" s="83"/>
    </row>
    <row r="691829" spans="16:16" x14ac:dyDescent="0.3">
      <c r="P691829" s="83"/>
    </row>
    <row r="691830" spans="16:16" x14ac:dyDescent="0.3">
      <c r="P691830" s="83"/>
    </row>
    <row r="691831" spans="16:16" x14ac:dyDescent="0.3">
      <c r="P691831" s="83"/>
    </row>
    <row r="691832" spans="16:16" x14ac:dyDescent="0.3">
      <c r="P691832" s="83"/>
    </row>
    <row r="691833" spans="16:16" x14ac:dyDescent="0.3">
      <c r="P691833" s="83"/>
    </row>
    <row r="691834" spans="16:16" x14ac:dyDescent="0.3">
      <c r="P691834" s="83"/>
    </row>
    <row r="691835" spans="16:16" x14ac:dyDescent="0.3">
      <c r="P691835" s="83"/>
    </row>
    <row r="691836" spans="16:16" x14ac:dyDescent="0.3">
      <c r="P691836" s="83"/>
    </row>
    <row r="691837" spans="16:16" x14ac:dyDescent="0.3">
      <c r="P691837" s="83"/>
    </row>
    <row r="691838" spans="16:16" x14ac:dyDescent="0.3">
      <c r="P691838" s="83"/>
    </row>
    <row r="691839" spans="16:16" x14ac:dyDescent="0.3">
      <c r="P691839" s="83"/>
    </row>
    <row r="691840" spans="16:16" x14ac:dyDescent="0.3">
      <c r="P691840" s="83"/>
    </row>
    <row r="691841" spans="16:16" x14ac:dyDescent="0.3">
      <c r="P691841" s="83"/>
    </row>
    <row r="691842" spans="16:16" x14ac:dyDescent="0.3">
      <c r="P691842" s="83"/>
    </row>
    <row r="691843" spans="16:16" x14ac:dyDescent="0.3">
      <c r="P691843" s="83"/>
    </row>
    <row r="691844" spans="16:16" x14ac:dyDescent="0.3">
      <c r="P691844" s="83"/>
    </row>
    <row r="691845" spans="16:16" x14ac:dyDescent="0.3">
      <c r="P691845" s="83"/>
    </row>
    <row r="691846" spans="16:16" x14ac:dyDescent="0.3">
      <c r="P691846" s="83"/>
    </row>
    <row r="691847" spans="16:16" x14ac:dyDescent="0.3">
      <c r="P691847" s="83"/>
    </row>
    <row r="691848" spans="16:16" x14ac:dyDescent="0.3">
      <c r="P691848" s="83"/>
    </row>
    <row r="691849" spans="16:16" x14ac:dyDescent="0.3">
      <c r="P691849" s="83"/>
    </row>
    <row r="691850" spans="16:16" x14ac:dyDescent="0.3">
      <c r="P691850" s="83"/>
    </row>
    <row r="691851" spans="16:16" x14ac:dyDescent="0.3">
      <c r="P691851" s="83"/>
    </row>
    <row r="691852" spans="16:16" x14ac:dyDescent="0.3">
      <c r="P691852" s="83"/>
    </row>
    <row r="691853" spans="16:16" x14ac:dyDescent="0.3">
      <c r="P691853" s="83"/>
    </row>
    <row r="691854" spans="16:16" x14ac:dyDescent="0.3">
      <c r="P691854" s="83"/>
    </row>
    <row r="691855" spans="16:16" x14ac:dyDescent="0.3">
      <c r="P691855" s="83"/>
    </row>
    <row r="691856" spans="16:16" x14ac:dyDescent="0.3">
      <c r="P691856" s="83"/>
    </row>
    <row r="691857" spans="16:16" x14ac:dyDescent="0.3">
      <c r="P691857" s="83"/>
    </row>
    <row r="691858" spans="16:16" x14ac:dyDescent="0.3">
      <c r="P691858" s="83"/>
    </row>
    <row r="691859" spans="16:16" x14ac:dyDescent="0.3">
      <c r="P691859" s="83"/>
    </row>
    <row r="691860" spans="16:16" x14ac:dyDescent="0.3">
      <c r="P691860" s="83"/>
    </row>
    <row r="691861" spans="16:16" x14ac:dyDescent="0.3">
      <c r="P691861" s="83"/>
    </row>
    <row r="691862" spans="16:16" x14ac:dyDescent="0.3">
      <c r="P691862" s="83"/>
    </row>
    <row r="691863" spans="16:16" x14ac:dyDescent="0.3">
      <c r="P691863" s="83"/>
    </row>
    <row r="691864" spans="16:16" x14ac:dyDescent="0.3">
      <c r="P691864" s="83"/>
    </row>
    <row r="691865" spans="16:16" x14ac:dyDescent="0.3">
      <c r="P691865" s="83"/>
    </row>
    <row r="691866" spans="16:16" x14ac:dyDescent="0.3">
      <c r="P691866" s="83"/>
    </row>
    <row r="691867" spans="16:16" x14ac:dyDescent="0.3">
      <c r="P691867" s="83"/>
    </row>
    <row r="691868" spans="16:16" x14ac:dyDescent="0.3">
      <c r="P691868" s="83"/>
    </row>
    <row r="691869" spans="16:16" x14ac:dyDescent="0.3">
      <c r="P691869" s="83"/>
    </row>
    <row r="691870" spans="16:16" x14ac:dyDescent="0.3">
      <c r="P691870" s="83"/>
    </row>
    <row r="691871" spans="16:16" x14ac:dyDescent="0.3">
      <c r="P691871" s="83"/>
    </row>
    <row r="691872" spans="16:16" x14ac:dyDescent="0.3">
      <c r="P691872" s="83"/>
    </row>
    <row r="691873" spans="16:16" x14ac:dyDescent="0.3">
      <c r="P691873" s="83"/>
    </row>
    <row r="691874" spans="16:16" x14ac:dyDescent="0.3">
      <c r="P691874" s="83"/>
    </row>
    <row r="691875" spans="16:16" x14ac:dyDescent="0.3">
      <c r="P691875" s="83"/>
    </row>
    <row r="691876" spans="16:16" x14ac:dyDescent="0.3">
      <c r="P691876" s="83"/>
    </row>
    <row r="691877" spans="16:16" x14ac:dyDescent="0.3">
      <c r="P691877" s="83"/>
    </row>
    <row r="691878" spans="16:16" x14ac:dyDescent="0.3">
      <c r="P691878" s="83"/>
    </row>
    <row r="691879" spans="16:16" x14ac:dyDescent="0.3">
      <c r="P691879" s="83"/>
    </row>
    <row r="691880" spans="16:16" x14ac:dyDescent="0.3">
      <c r="P691880" s="83"/>
    </row>
    <row r="691881" spans="16:16" x14ac:dyDescent="0.3">
      <c r="P691881" s="83"/>
    </row>
    <row r="691882" spans="16:16" x14ac:dyDescent="0.3">
      <c r="P691882" s="83"/>
    </row>
    <row r="691883" spans="16:16" x14ac:dyDescent="0.3">
      <c r="P691883" s="83"/>
    </row>
    <row r="691884" spans="16:16" x14ac:dyDescent="0.3">
      <c r="P691884" s="83"/>
    </row>
    <row r="691885" spans="16:16" x14ac:dyDescent="0.3">
      <c r="P691885" s="83"/>
    </row>
    <row r="691886" spans="16:16" x14ac:dyDescent="0.3">
      <c r="P691886" s="83"/>
    </row>
    <row r="691887" spans="16:16" x14ac:dyDescent="0.3">
      <c r="P691887" s="83"/>
    </row>
    <row r="691888" spans="16:16" x14ac:dyDescent="0.3">
      <c r="P691888" s="83"/>
    </row>
    <row r="691889" spans="16:16" x14ac:dyDescent="0.3">
      <c r="P691889" s="83"/>
    </row>
    <row r="691890" spans="16:16" x14ac:dyDescent="0.3">
      <c r="P691890" s="83"/>
    </row>
    <row r="691891" spans="16:16" x14ac:dyDescent="0.3">
      <c r="P691891" s="83"/>
    </row>
    <row r="691892" spans="16:16" x14ac:dyDescent="0.3">
      <c r="P691892" s="83"/>
    </row>
    <row r="691893" spans="16:16" x14ac:dyDescent="0.3">
      <c r="P691893" s="83"/>
    </row>
    <row r="691894" spans="16:16" x14ac:dyDescent="0.3">
      <c r="P691894" s="83"/>
    </row>
    <row r="691895" spans="16:16" x14ac:dyDescent="0.3">
      <c r="P691895" s="83"/>
    </row>
    <row r="691896" spans="16:16" x14ac:dyDescent="0.3">
      <c r="P691896" s="83"/>
    </row>
    <row r="691897" spans="16:16" x14ac:dyDescent="0.3">
      <c r="P691897" s="83"/>
    </row>
    <row r="691898" spans="16:16" x14ac:dyDescent="0.3">
      <c r="P691898" s="83"/>
    </row>
    <row r="691899" spans="16:16" x14ac:dyDescent="0.3">
      <c r="P691899" s="83"/>
    </row>
    <row r="691900" spans="16:16" x14ac:dyDescent="0.3">
      <c r="P691900" s="83"/>
    </row>
    <row r="691901" spans="16:16" x14ac:dyDescent="0.3">
      <c r="P691901" s="83"/>
    </row>
    <row r="691902" spans="16:16" x14ac:dyDescent="0.3">
      <c r="P691902" s="83"/>
    </row>
    <row r="691903" spans="16:16" x14ac:dyDescent="0.3">
      <c r="P691903" s="83"/>
    </row>
    <row r="691904" spans="16:16" x14ac:dyDescent="0.3">
      <c r="P691904" s="83"/>
    </row>
    <row r="691905" spans="16:16" x14ac:dyDescent="0.3">
      <c r="P691905" s="83"/>
    </row>
    <row r="691906" spans="16:16" x14ac:dyDescent="0.3">
      <c r="P691906" s="83"/>
    </row>
    <row r="691907" spans="16:16" x14ac:dyDescent="0.3">
      <c r="P691907" s="83"/>
    </row>
    <row r="691908" spans="16:16" x14ac:dyDescent="0.3">
      <c r="P691908" s="83"/>
    </row>
    <row r="691909" spans="16:16" x14ac:dyDescent="0.3">
      <c r="P691909" s="83"/>
    </row>
    <row r="691910" spans="16:16" x14ac:dyDescent="0.3">
      <c r="P691910" s="83"/>
    </row>
    <row r="691911" spans="16:16" x14ac:dyDescent="0.3">
      <c r="P691911" s="83"/>
    </row>
    <row r="691912" spans="16:16" x14ac:dyDescent="0.3">
      <c r="P691912" s="83"/>
    </row>
    <row r="691913" spans="16:16" x14ac:dyDescent="0.3">
      <c r="P691913" s="83"/>
    </row>
    <row r="691914" spans="16:16" x14ac:dyDescent="0.3">
      <c r="P691914" s="83"/>
    </row>
    <row r="691915" spans="16:16" x14ac:dyDescent="0.3">
      <c r="P691915" s="83"/>
    </row>
    <row r="691916" spans="16:16" x14ac:dyDescent="0.3">
      <c r="P691916" s="83"/>
    </row>
    <row r="691917" spans="16:16" x14ac:dyDescent="0.3">
      <c r="P691917" s="83"/>
    </row>
    <row r="691918" spans="16:16" x14ac:dyDescent="0.3">
      <c r="P691918" s="83"/>
    </row>
    <row r="691919" spans="16:16" x14ac:dyDescent="0.3">
      <c r="P691919" s="83"/>
    </row>
    <row r="691920" spans="16:16" x14ac:dyDescent="0.3">
      <c r="P691920" s="83"/>
    </row>
    <row r="691921" spans="16:16" x14ac:dyDescent="0.3">
      <c r="P691921" s="83"/>
    </row>
    <row r="691922" spans="16:16" x14ac:dyDescent="0.3">
      <c r="P691922" s="83"/>
    </row>
    <row r="691923" spans="16:16" x14ac:dyDescent="0.3">
      <c r="P691923" s="83"/>
    </row>
    <row r="691924" spans="16:16" x14ac:dyDescent="0.3">
      <c r="P691924" s="83"/>
    </row>
    <row r="691925" spans="16:16" x14ac:dyDescent="0.3">
      <c r="P691925" s="83"/>
    </row>
    <row r="691926" spans="16:16" x14ac:dyDescent="0.3">
      <c r="P691926" s="83"/>
    </row>
    <row r="691927" spans="16:16" x14ac:dyDescent="0.3">
      <c r="P691927" s="83"/>
    </row>
    <row r="691928" spans="16:16" x14ac:dyDescent="0.3">
      <c r="P691928" s="83"/>
    </row>
    <row r="691929" spans="16:16" x14ac:dyDescent="0.3">
      <c r="P691929" s="83"/>
    </row>
    <row r="691930" spans="16:16" x14ac:dyDescent="0.3">
      <c r="P691930" s="83"/>
    </row>
    <row r="691931" spans="16:16" x14ac:dyDescent="0.3">
      <c r="P691931" s="83"/>
    </row>
    <row r="691932" spans="16:16" x14ac:dyDescent="0.3">
      <c r="P691932" s="83"/>
    </row>
    <row r="691933" spans="16:16" x14ac:dyDescent="0.3">
      <c r="P691933" s="83"/>
    </row>
    <row r="691934" spans="16:16" x14ac:dyDescent="0.3">
      <c r="P691934" s="83"/>
    </row>
    <row r="691935" spans="16:16" x14ac:dyDescent="0.3">
      <c r="P691935" s="83"/>
    </row>
    <row r="691936" spans="16:16" x14ac:dyDescent="0.3">
      <c r="P691936" s="83"/>
    </row>
    <row r="691937" spans="16:16" x14ac:dyDescent="0.3">
      <c r="P691937" s="83"/>
    </row>
    <row r="691938" spans="16:16" x14ac:dyDescent="0.3">
      <c r="P691938" s="83"/>
    </row>
    <row r="691939" spans="16:16" x14ac:dyDescent="0.3">
      <c r="P691939" s="83"/>
    </row>
    <row r="691940" spans="16:16" x14ac:dyDescent="0.3">
      <c r="P691940" s="83"/>
    </row>
    <row r="691941" spans="16:16" x14ac:dyDescent="0.3">
      <c r="P691941" s="83"/>
    </row>
    <row r="691942" spans="16:16" x14ac:dyDescent="0.3">
      <c r="P691942" s="83"/>
    </row>
    <row r="691943" spans="16:16" x14ac:dyDescent="0.3">
      <c r="P691943" s="83"/>
    </row>
    <row r="691944" spans="16:16" x14ac:dyDescent="0.3">
      <c r="P691944" s="83"/>
    </row>
    <row r="691945" spans="16:16" x14ac:dyDescent="0.3">
      <c r="P691945" s="83"/>
    </row>
    <row r="691946" spans="16:16" x14ac:dyDescent="0.3">
      <c r="P691946" s="83"/>
    </row>
    <row r="691947" spans="16:16" x14ac:dyDescent="0.3">
      <c r="P691947" s="83"/>
    </row>
    <row r="691948" spans="16:16" x14ac:dyDescent="0.3">
      <c r="P691948" s="83"/>
    </row>
    <row r="691949" spans="16:16" x14ac:dyDescent="0.3">
      <c r="P691949" s="83"/>
    </row>
    <row r="691950" spans="16:16" x14ac:dyDescent="0.3">
      <c r="P691950" s="83"/>
    </row>
    <row r="691951" spans="16:16" x14ac:dyDescent="0.3">
      <c r="P691951" s="83"/>
    </row>
    <row r="691952" spans="16:16" x14ac:dyDescent="0.3">
      <c r="P691952" s="83"/>
    </row>
    <row r="691953" spans="16:16" x14ac:dyDescent="0.3">
      <c r="P691953" s="83"/>
    </row>
    <row r="691954" spans="16:16" x14ac:dyDescent="0.3">
      <c r="P691954" s="83"/>
    </row>
    <row r="691955" spans="16:16" x14ac:dyDescent="0.3">
      <c r="P691955" s="83"/>
    </row>
    <row r="691956" spans="16:16" x14ac:dyDescent="0.3">
      <c r="P691956" s="83"/>
    </row>
    <row r="691957" spans="16:16" x14ac:dyDescent="0.3">
      <c r="P691957" s="83"/>
    </row>
    <row r="691958" spans="16:16" x14ac:dyDescent="0.3">
      <c r="P691958" s="83"/>
    </row>
    <row r="691959" spans="16:16" x14ac:dyDescent="0.3">
      <c r="P691959" s="83"/>
    </row>
    <row r="691960" spans="16:16" x14ac:dyDescent="0.3">
      <c r="P691960" s="83"/>
    </row>
    <row r="691961" spans="16:16" x14ac:dyDescent="0.3">
      <c r="P691961" s="83"/>
    </row>
    <row r="691962" spans="16:16" x14ac:dyDescent="0.3">
      <c r="P691962" s="83"/>
    </row>
    <row r="691963" spans="16:16" x14ac:dyDescent="0.3">
      <c r="P691963" s="83"/>
    </row>
    <row r="691964" spans="16:16" x14ac:dyDescent="0.3">
      <c r="P691964" s="83"/>
    </row>
    <row r="691965" spans="16:16" x14ac:dyDescent="0.3">
      <c r="P691965" s="83"/>
    </row>
    <row r="691966" spans="16:16" x14ac:dyDescent="0.3">
      <c r="P691966" s="83"/>
    </row>
    <row r="691967" spans="16:16" x14ac:dyDescent="0.3">
      <c r="P691967" s="83"/>
    </row>
    <row r="691968" spans="16:16" x14ac:dyDescent="0.3">
      <c r="P691968" s="83"/>
    </row>
    <row r="691969" spans="16:16" x14ac:dyDescent="0.3">
      <c r="P691969" s="83"/>
    </row>
    <row r="691970" spans="16:16" x14ac:dyDescent="0.3">
      <c r="P691970" s="83"/>
    </row>
    <row r="691971" spans="16:16" x14ac:dyDescent="0.3">
      <c r="P691971" s="83"/>
    </row>
    <row r="691972" spans="16:16" x14ac:dyDescent="0.3">
      <c r="P691972" s="83"/>
    </row>
    <row r="691973" spans="16:16" x14ac:dyDescent="0.3">
      <c r="P691973" s="83"/>
    </row>
    <row r="691974" spans="16:16" x14ac:dyDescent="0.3">
      <c r="P691974" s="83"/>
    </row>
    <row r="691975" spans="16:16" x14ac:dyDescent="0.3">
      <c r="P691975" s="83"/>
    </row>
    <row r="691976" spans="16:16" x14ac:dyDescent="0.3">
      <c r="P691976" s="83"/>
    </row>
    <row r="691977" spans="16:16" x14ac:dyDescent="0.3">
      <c r="P691977" s="83"/>
    </row>
    <row r="691978" spans="16:16" x14ac:dyDescent="0.3">
      <c r="P691978" s="83"/>
    </row>
    <row r="691979" spans="16:16" x14ac:dyDescent="0.3">
      <c r="P691979" s="83"/>
    </row>
    <row r="691980" spans="16:16" x14ac:dyDescent="0.3">
      <c r="P691980" s="83"/>
    </row>
    <row r="691981" spans="16:16" x14ac:dyDescent="0.3">
      <c r="P691981" s="83"/>
    </row>
    <row r="691982" spans="16:16" x14ac:dyDescent="0.3">
      <c r="P691982" s="83"/>
    </row>
    <row r="691983" spans="16:16" x14ac:dyDescent="0.3">
      <c r="P691983" s="83"/>
    </row>
    <row r="691984" spans="16:16" x14ac:dyDescent="0.3">
      <c r="P691984" s="83"/>
    </row>
    <row r="691985" spans="16:16" x14ac:dyDescent="0.3">
      <c r="P691985" s="83"/>
    </row>
    <row r="691986" spans="16:16" x14ac:dyDescent="0.3">
      <c r="P691986" s="83"/>
    </row>
    <row r="691987" spans="16:16" x14ac:dyDescent="0.3">
      <c r="P691987" s="83"/>
    </row>
    <row r="691988" spans="16:16" x14ac:dyDescent="0.3">
      <c r="P691988" s="83"/>
    </row>
    <row r="691989" spans="16:16" x14ac:dyDescent="0.3">
      <c r="P691989" s="83"/>
    </row>
    <row r="691990" spans="16:16" x14ac:dyDescent="0.3">
      <c r="P691990" s="83"/>
    </row>
    <row r="691991" spans="16:16" x14ac:dyDescent="0.3">
      <c r="P691991" s="83"/>
    </row>
    <row r="691992" spans="16:16" x14ac:dyDescent="0.3">
      <c r="P691992" s="83"/>
    </row>
    <row r="691993" spans="16:16" x14ac:dyDescent="0.3">
      <c r="P691993" s="83"/>
    </row>
    <row r="691994" spans="16:16" x14ac:dyDescent="0.3">
      <c r="P691994" s="83"/>
    </row>
    <row r="691995" spans="16:16" x14ac:dyDescent="0.3">
      <c r="P691995" s="83"/>
    </row>
    <row r="691996" spans="16:16" x14ac:dyDescent="0.3">
      <c r="P691996" s="83"/>
    </row>
    <row r="691997" spans="16:16" x14ac:dyDescent="0.3">
      <c r="P691997" s="83"/>
    </row>
    <row r="691998" spans="16:16" x14ac:dyDescent="0.3">
      <c r="P691998" s="83"/>
    </row>
    <row r="691999" spans="16:16" x14ac:dyDescent="0.3">
      <c r="P691999" s="83"/>
    </row>
    <row r="692000" spans="16:16" x14ac:dyDescent="0.3">
      <c r="P692000" s="83"/>
    </row>
    <row r="692001" spans="16:16" x14ac:dyDescent="0.3">
      <c r="P692001" s="83"/>
    </row>
    <row r="692002" spans="16:16" x14ac:dyDescent="0.3">
      <c r="P692002" s="83"/>
    </row>
    <row r="692003" spans="16:16" x14ac:dyDescent="0.3">
      <c r="P692003" s="83"/>
    </row>
    <row r="692004" spans="16:16" x14ac:dyDescent="0.3">
      <c r="P692004" s="83"/>
    </row>
    <row r="692005" spans="16:16" x14ac:dyDescent="0.3">
      <c r="P692005" s="83"/>
    </row>
    <row r="692006" spans="16:16" x14ac:dyDescent="0.3">
      <c r="P692006" s="83"/>
    </row>
    <row r="692007" spans="16:16" x14ac:dyDescent="0.3">
      <c r="P692007" s="83"/>
    </row>
    <row r="692008" spans="16:16" x14ac:dyDescent="0.3">
      <c r="P692008" s="83"/>
    </row>
    <row r="692009" spans="16:16" x14ac:dyDescent="0.3">
      <c r="P692009" s="83"/>
    </row>
    <row r="692010" spans="16:16" x14ac:dyDescent="0.3">
      <c r="P692010" s="83"/>
    </row>
    <row r="692011" spans="16:16" x14ac:dyDescent="0.3">
      <c r="P692011" s="83"/>
    </row>
    <row r="692012" spans="16:16" x14ac:dyDescent="0.3">
      <c r="P692012" s="83"/>
    </row>
    <row r="692013" spans="16:16" x14ac:dyDescent="0.3">
      <c r="P692013" s="83"/>
    </row>
    <row r="692014" spans="16:16" x14ac:dyDescent="0.3">
      <c r="P692014" s="83"/>
    </row>
    <row r="692015" spans="16:16" x14ac:dyDescent="0.3">
      <c r="P692015" s="83"/>
    </row>
    <row r="692016" spans="16:16" x14ac:dyDescent="0.3">
      <c r="P692016" s="83"/>
    </row>
    <row r="692017" spans="16:16" x14ac:dyDescent="0.3">
      <c r="P692017" s="83"/>
    </row>
    <row r="692018" spans="16:16" x14ac:dyDescent="0.3">
      <c r="P692018" s="83"/>
    </row>
    <row r="692019" spans="16:16" x14ac:dyDescent="0.3">
      <c r="P692019" s="83"/>
    </row>
    <row r="692020" spans="16:16" x14ac:dyDescent="0.3">
      <c r="P692020" s="83"/>
    </row>
    <row r="692021" spans="16:16" x14ac:dyDescent="0.3">
      <c r="P692021" s="83"/>
    </row>
    <row r="692022" spans="16:16" x14ac:dyDescent="0.3">
      <c r="P692022" s="83"/>
    </row>
    <row r="692023" spans="16:16" x14ac:dyDescent="0.3">
      <c r="P692023" s="83"/>
    </row>
    <row r="692024" spans="16:16" x14ac:dyDescent="0.3">
      <c r="P692024" s="83"/>
    </row>
    <row r="692025" spans="16:16" x14ac:dyDescent="0.3">
      <c r="P692025" s="83"/>
    </row>
    <row r="692026" spans="16:16" x14ac:dyDescent="0.3">
      <c r="P692026" s="83"/>
    </row>
    <row r="692027" spans="16:16" x14ac:dyDescent="0.3">
      <c r="P692027" s="83"/>
    </row>
    <row r="692028" spans="16:16" x14ac:dyDescent="0.3">
      <c r="P692028" s="83"/>
    </row>
    <row r="692029" spans="16:16" x14ac:dyDescent="0.3">
      <c r="P692029" s="83"/>
    </row>
    <row r="692030" spans="16:16" x14ac:dyDescent="0.3">
      <c r="P692030" s="83"/>
    </row>
    <row r="692031" spans="16:16" x14ac:dyDescent="0.3">
      <c r="P692031" s="83"/>
    </row>
    <row r="692032" spans="16:16" x14ac:dyDescent="0.3">
      <c r="P692032" s="83"/>
    </row>
    <row r="692033" spans="16:16" x14ac:dyDescent="0.3">
      <c r="P692033" s="83"/>
    </row>
    <row r="692034" spans="16:16" x14ac:dyDescent="0.3">
      <c r="P692034" s="83"/>
    </row>
    <row r="692035" spans="16:16" x14ac:dyDescent="0.3">
      <c r="P692035" s="83"/>
    </row>
    <row r="692036" spans="16:16" x14ac:dyDescent="0.3">
      <c r="P692036" s="83"/>
    </row>
    <row r="692037" spans="16:16" x14ac:dyDescent="0.3">
      <c r="P692037" s="83"/>
    </row>
    <row r="692038" spans="16:16" x14ac:dyDescent="0.3">
      <c r="P692038" s="83"/>
    </row>
    <row r="692039" spans="16:16" x14ac:dyDescent="0.3">
      <c r="P692039" s="83"/>
    </row>
    <row r="692040" spans="16:16" x14ac:dyDescent="0.3">
      <c r="P692040" s="83"/>
    </row>
    <row r="692041" spans="16:16" x14ac:dyDescent="0.3">
      <c r="P692041" s="83"/>
    </row>
    <row r="692042" spans="16:16" x14ac:dyDescent="0.3">
      <c r="P692042" s="83"/>
    </row>
    <row r="692043" spans="16:16" x14ac:dyDescent="0.3">
      <c r="P692043" s="83"/>
    </row>
    <row r="692044" spans="16:16" x14ac:dyDescent="0.3">
      <c r="P692044" s="83"/>
    </row>
    <row r="692045" spans="16:16" x14ac:dyDescent="0.3">
      <c r="P692045" s="83"/>
    </row>
    <row r="692046" spans="16:16" x14ac:dyDescent="0.3">
      <c r="P692046" s="83"/>
    </row>
    <row r="692047" spans="16:16" x14ac:dyDescent="0.3">
      <c r="P692047" s="83"/>
    </row>
    <row r="692048" spans="16:16" x14ac:dyDescent="0.3">
      <c r="P692048" s="83"/>
    </row>
    <row r="692049" spans="16:16" x14ac:dyDescent="0.3">
      <c r="P692049" s="83"/>
    </row>
    <row r="692050" spans="16:16" x14ac:dyDescent="0.3">
      <c r="P692050" s="83"/>
    </row>
    <row r="692051" spans="16:16" x14ac:dyDescent="0.3">
      <c r="P692051" s="83"/>
    </row>
    <row r="692052" spans="16:16" x14ac:dyDescent="0.3">
      <c r="P692052" s="83"/>
    </row>
    <row r="692053" spans="16:16" x14ac:dyDescent="0.3">
      <c r="P692053" s="83"/>
    </row>
    <row r="692054" spans="16:16" x14ac:dyDescent="0.3">
      <c r="P692054" s="83"/>
    </row>
    <row r="692055" spans="16:16" x14ac:dyDescent="0.3">
      <c r="P692055" s="83"/>
    </row>
    <row r="692056" spans="16:16" x14ac:dyDescent="0.3">
      <c r="P692056" s="83"/>
    </row>
    <row r="692057" spans="16:16" x14ac:dyDescent="0.3">
      <c r="P692057" s="83"/>
    </row>
    <row r="692058" spans="16:16" x14ac:dyDescent="0.3">
      <c r="P692058" s="83"/>
    </row>
    <row r="692059" spans="16:16" x14ac:dyDescent="0.3">
      <c r="P692059" s="83"/>
    </row>
    <row r="692060" spans="16:16" x14ac:dyDescent="0.3">
      <c r="P692060" s="83"/>
    </row>
    <row r="692061" spans="16:16" x14ac:dyDescent="0.3">
      <c r="P692061" s="83"/>
    </row>
    <row r="692062" spans="16:16" x14ac:dyDescent="0.3">
      <c r="P692062" s="83"/>
    </row>
    <row r="692063" spans="16:16" x14ac:dyDescent="0.3">
      <c r="P692063" s="83"/>
    </row>
    <row r="692064" spans="16:16" x14ac:dyDescent="0.3">
      <c r="P692064" s="83"/>
    </row>
    <row r="692065" spans="16:16" x14ac:dyDescent="0.3">
      <c r="P692065" s="83"/>
    </row>
    <row r="692066" spans="16:16" x14ac:dyDescent="0.3">
      <c r="P692066" s="83"/>
    </row>
    <row r="692067" spans="16:16" x14ac:dyDescent="0.3">
      <c r="P692067" s="83"/>
    </row>
    <row r="692068" spans="16:16" x14ac:dyDescent="0.3">
      <c r="P692068" s="83"/>
    </row>
    <row r="692069" spans="16:16" x14ac:dyDescent="0.3">
      <c r="P692069" s="83"/>
    </row>
    <row r="692070" spans="16:16" x14ac:dyDescent="0.3">
      <c r="P692070" s="83"/>
    </row>
    <row r="692071" spans="16:16" x14ac:dyDescent="0.3">
      <c r="P692071" s="83"/>
    </row>
    <row r="692072" spans="16:16" x14ac:dyDescent="0.3">
      <c r="P692072" s="83"/>
    </row>
    <row r="692073" spans="16:16" x14ac:dyDescent="0.3">
      <c r="P692073" s="83"/>
    </row>
    <row r="692074" spans="16:16" x14ac:dyDescent="0.3">
      <c r="P692074" s="83"/>
    </row>
    <row r="692075" spans="16:16" x14ac:dyDescent="0.3">
      <c r="P692075" s="83"/>
    </row>
    <row r="692076" spans="16:16" x14ac:dyDescent="0.3">
      <c r="P692076" s="83"/>
    </row>
    <row r="692077" spans="16:16" x14ac:dyDescent="0.3">
      <c r="P692077" s="83"/>
    </row>
    <row r="692078" spans="16:16" x14ac:dyDescent="0.3">
      <c r="P692078" s="83"/>
    </row>
    <row r="692079" spans="16:16" x14ac:dyDescent="0.3">
      <c r="P692079" s="83"/>
    </row>
    <row r="692080" spans="16:16" x14ac:dyDescent="0.3">
      <c r="P692080" s="83"/>
    </row>
    <row r="692081" spans="16:16" x14ac:dyDescent="0.3">
      <c r="P692081" s="83"/>
    </row>
    <row r="692082" spans="16:16" x14ac:dyDescent="0.3">
      <c r="P692082" s="83"/>
    </row>
    <row r="692083" spans="16:16" x14ac:dyDescent="0.3">
      <c r="P692083" s="83"/>
    </row>
    <row r="692084" spans="16:16" x14ac:dyDescent="0.3">
      <c r="P692084" s="83"/>
    </row>
    <row r="692085" spans="16:16" x14ac:dyDescent="0.3">
      <c r="P692085" s="83"/>
    </row>
    <row r="692086" spans="16:16" x14ac:dyDescent="0.3">
      <c r="P692086" s="83"/>
    </row>
    <row r="692087" spans="16:16" x14ac:dyDescent="0.3">
      <c r="P692087" s="83"/>
    </row>
    <row r="692088" spans="16:16" x14ac:dyDescent="0.3">
      <c r="P692088" s="83"/>
    </row>
    <row r="692089" spans="16:16" x14ac:dyDescent="0.3">
      <c r="P692089" s="83"/>
    </row>
    <row r="692090" spans="16:16" x14ac:dyDescent="0.3">
      <c r="P692090" s="83"/>
    </row>
    <row r="692091" spans="16:16" x14ac:dyDescent="0.3">
      <c r="P692091" s="83"/>
    </row>
    <row r="692092" spans="16:16" x14ac:dyDescent="0.3">
      <c r="P692092" s="83"/>
    </row>
    <row r="692093" spans="16:16" x14ac:dyDescent="0.3">
      <c r="P692093" s="83"/>
    </row>
    <row r="692094" spans="16:16" x14ac:dyDescent="0.3">
      <c r="P692094" s="83"/>
    </row>
    <row r="692095" spans="16:16" x14ac:dyDescent="0.3">
      <c r="P692095" s="83"/>
    </row>
    <row r="692096" spans="16:16" x14ac:dyDescent="0.3">
      <c r="P692096" s="83"/>
    </row>
    <row r="692097" spans="16:16" x14ac:dyDescent="0.3">
      <c r="P692097" s="83"/>
    </row>
    <row r="692098" spans="16:16" x14ac:dyDescent="0.3">
      <c r="P692098" s="83"/>
    </row>
    <row r="692099" spans="16:16" x14ac:dyDescent="0.3">
      <c r="P692099" s="83"/>
    </row>
    <row r="692100" spans="16:16" x14ac:dyDescent="0.3">
      <c r="P692100" s="83"/>
    </row>
    <row r="692101" spans="16:16" x14ac:dyDescent="0.3">
      <c r="P692101" s="83"/>
    </row>
    <row r="692102" spans="16:16" x14ac:dyDescent="0.3">
      <c r="P692102" s="83"/>
    </row>
    <row r="692103" spans="16:16" x14ac:dyDescent="0.3">
      <c r="P692103" s="83"/>
    </row>
    <row r="692104" spans="16:16" x14ac:dyDescent="0.3">
      <c r="P692104" s="83"/>
    </row>
    <row r="692105" spans="16:16" x14ac:dyDescent="0.3">
      <c r="P692105" s="83"/>
    </row>
    <row r="692106" spans="16:16" x14ac:dyDescent="0.3">
      <c r="P692106" s="83"/>
    </row>
    <row r="692107" spans="16:16" x14ac:dyDescent="0.3">
      <c r="P692107" s="83"/>
    </row>
    <row r="692108" spans="16:16" x14ac:dyDescent="0.3">
      <c r="P692108" s="83"/>
    </row>
    <row r="692109" spans="16:16" x14ac:dyDescent="0.3">
      <c r="P692109" s="83"/>
    </row>
    <row r="692110" spans="16:16" x14ac:dyDescent="0.3">
      <c r="P692110" s="83"/>
    </row>
    <row r="692111" spans="16:16" x14ac:dyDescent="0.3">
      <c r="P692111" s="83"/>
    </row>
    <row r="692112" spans="16:16" x14ac:dyDescent="0.3">
      <c r="P692112" s="83"/>
    </row>
    <row r="692113" spans="16:16" x14ac:dyDescent="0.3">
      <c r="P692113" s="83"/>
    </row>
    <row r="692114" spans="16:16" x14ac:dyDescent="0.3">
      <c r="P692114" s="83"/>
    </row>
    <row r="692115" spans="16:16" x14ac:dyDescent="0.3">
      <c r="P692115" s="83"/>
    </row>
    <row r="692116" spans="16:16" x14ac:dyDescent="0.3">
      <c r="P692116" s="83"/>
    </row>
    <row r="692117" spans="16:16" x14ac:dyDescent="0.3">
      <c r="P692117" s="83"/>
    </row>
    <row r="692118" spans="16:16" x14ac:dyDescent="0.3">
      <c r="P692118" s="83"/>
    </row>
    <row r="692119" spans="16:16" x14ac:dyDescent="0.3">
      <c r="P692119" s="83"/>
    </row>
    <row r="692120" spans="16:16" x14ac:dyDescent="0.3">
      <c r="P692120" s="83"/>
    </row>
    <row r="692121" spans="16:16" x14ac:dyDescent="0.3">
      <c r="P692121" s="83"/>
    </row>
    <row r="692122" spans="16:16" x14ac:dyDescent="0.3">
      <c r="P692122" s="83"/>
    </row>
    <row r="692123" spans="16:16" x14ac:dyDescent="0.3">
      <c r="P692123" s="83"/>
    </row>
    <row r="692124" spans="16:16" x14ac:dyDescent="0.3">
      <c r="P692124" s="83"/>
    </row>
    <row r="692125" spans="16:16" x14ac:dyDescent="0.3">
      <c r="P692125" s="83"/>
    </row>
    <row r="692126" spans="16:16" x14ac:dyDescent="0.3">
      <c r="P692126" s="83"/>
    </row>
    <row r="692127" spans="16:16" x14ac:dyDescent="0.3">
      <c r="P692127" s="83"/>
    </row>
    <row r="692128" spans="16:16" x14ac:dyDescent="0.3">
      <c r="P692128" s="83"/>
    </row>
    <row r="692129" spans="16:16" x14ac:dyDescent="0.3">
      <c r="P692129" s="83"/>
    </row>
    <row r="692130" spans="16:16" x14ac:dyDescent="0.3">
      <c r="P692130" s="83"/>
    </row>
    <row r="692131" spans="16:16" x14ac:dyDescent="0.3">
      <c r="P692131" s="83"/>
    </row>
    <row r="692132" spans="16:16" x14ac:dyDescent="0.3">
      <c r="P692132" s="83"/>
    </row>
    <row r="692133" spans="16:16" x14ac:dyDescent="0.3">
      <c r="P692133" s="83"/>
    </row>
    <row r="692134" spans="16:16" x14ac:dyDescent="0.3">
      <c r="P692134" s="83"/>
    </row>
    <row r="692135" spans="16:16" x14ac:dyDescent="0.3">
      <c r="P692135" s="83"/>
    </row>
    <row r="692136" spans="16:16" x14ac:dyDescent="0.3">
      <c r="P692136" s="83"/>
    </row>
    <row r="692137" spans="16:16" x14ac:dyDescent="0.3">
      <c r="P692137" s="83"/>
    </row>
    <row r="692138" spans="16:16" x14ac:dyDescent="0.3">
      <c r="P692138" s="83"/>
    </row>
    <row r="692139" spans="16:16" x14ac:dyDescent="0.3">
      <c r="P692139" s="83"/>
    </row>
    <row r="692140" spans="16:16" x14ac:dyDescent="0.3">
      <c r="P692140" s="83"/>
    </row>
    <row r="692141" spans="16:16" x14ac:dyDescent="0.3">
      <c r="P692141" s="83"/>
    </row>
    <row r="692142" spans="16:16" x14ac:dyDescent="0.3">
      <c r="P692142" s="83"/>
    </row>
    <row r="692143" spans="16:16" x14ac:dyDescent="0.3">
      <c r="P692143" s="83"/>
    </row>
    <row r="692144" spans="16:16" x14ac:dyDescent="0.3">
      <c r="P692144" s="83"/>
    </row>
    <row r="692145" spans="16:16" x14ac:dyDescent="0.3">
      <c r="P692145" s="83"/>
    </row>
    <row r="692146" spans="16:16" x14ac:dyDescent="0.3">
      <c r="P692146" s="83"/>
    </row>
    <row r="692147" spans="16:16" x14ac:dyDescent="0.3">
      <c r="P692147" s="83"/>
    </row>
    <row r="692148" spans="16:16" x14ac:dyDescent="0.3">
      <c r="P692148" s="83"/>
    </row>
    <row r="692149" spans="16:16" x14ac:dyDescent="0.3">
      <c r="P692149" s="83"/>
    </row>
    <row r="692150" spans="16:16" x14ac:dyDescent="0.3">
      <c r="P692150" s="83"/>
    </row>
    <row r="692151" spans="16:16" x14ac:dyDescent="0.3">
      <c r="P692151" s="83"/>
    </row>
    <row r="692152" spans="16:16" x14ac:dyDescent="0.3">
      <c r="P692152" s="83"/>
    </row>
    <row r="692153" spans="16:16" x14ac:dyDescent="0.3">
      <c r="P692153" s="83"/>
    </row>
    <row r="692154" spans="16:16" x14ac:dyDescent="0.3">
      <c r="P692154" s="83"/>
    </row>
    <row r="692155" spans="16:16" x14ac:dyDescent="0.3">
      <c r="P692155" s="83"/>
    </row>
    <row r="692156" spans="16:16" x14ac:dyDescent="0.3">
      <c r="P692156" s="83"/>
    </row>
    <row r="692157" spans="16:16" x14ac:dyDescent="0.3">
      <c r="P692157" s="83"/>
    </row>
    <row r="692158" spans="16:16" x14ac:dyDescent="0.3">
      <c r="P692158" s="83"/>
    </row>
    <row r="692159" spans="16:16" x14ac:dyDescent="0.3">
      <c r="P692159" s="83"/>
    </row>
    <row r="692160" spans="16:16" x14ac:dyDescent="0.3">
      <c r="P692160" s="83"/>
    </row>
    <row r="692161" spans="16:16" x14ac:dyDescent="0.3">
      <c r="P692161" s="83"/>
    </row>
    <row r="692162" spans="16:16" x14ac:dyDescent="0.3">
      <c r="P692162" s="83"/>
    </row>
    <row r="692163" spans="16:16" x14ac:dyDescent="0.3">
      <c r="P692163" s="83"/>
    </row>
    <row r="692164" spans="16:16" x14ac:dyDescent="0.3">
      <c r="P692164" s="83"/>
    </row>
    <row r="692165" spans="16:16" x14ac:dyDescent="0.3">
      <c r="P692165" s="83"/>
    </row>
    <row r="692166" spans="16:16" x14ac:dyDescent="0.3">
      <c r="P692166" s="83"/>
    </row>
    <row r="692167" spans="16:16" x14ac:dyDescent="0.3">
      <c r="P692167" s="83"/>
    </row>
    <row r="692168" spans="16:16" x14ac:dyDescent="0.3">
      <c r="P692168" s="83"/>
    </row>
    <row r="692169" spans="16:16" x14ac:dyDescent="0.3">
      <c r="P692169" s="83"/>
    </row>
    <row r="692170" spans="16:16" x14ac:dyDescent="0.3">
      <c r="P692170" s="83"/>
    </row>
    <row r="692171" spans="16:16" x14ac:dyDescent="0.3">
      <c r="P692171" s="83"/>
    </row>
    <row r="692172" spans="16:16" x14ac:dyDescent="0.3">
      <c r="P692172" s="83"/>
    </row>
    <row r="692173" spans="16:16" x14ac:dyDescent="0.3">
      <c r="P692173" s="83"/>
    </row>
    <row r="692174" spans="16:16" x14ac:dyDescent="0.3">
      <c r="P692174" s="83"/>
    </row>
    <row r="692175" spans="16:16" x14ac:dyDescent="0.3">
      <c r="P692175" s="83"/>
    </row>
    <row r="692176" spans="16:16" x14ac:dyDescent="0.3">
      <c r="P692176" s="83"/>
    </row>
    <row r="692177" spans="16:16" x14ac:dyDescent="0.3">
      <c r="P692177" s="83"/>
    </row>
    <row r="692178" spans="16:16" x14ac:dyDescent="0.3">
      <c r="P692178" s="83"/>
    </row>
    <row r="692179" spans="16:16" x14ac:dyDescent="0.3">
      <c r="P692179" s="83"/>
    </row>
    <row r="692180" spans="16:16" x14ac:dyDescent="0.3">
      <c r="P692180" s="83"/>
    </row>
    <row r="692181" spans="16:16" x14ac:dyDescent="0.3">
      <c r="P692181" s="83"/>
    </row>
    <row r="692182" spans="16:16" x14ac:dyDescent="0.3">
      <c r="P692182" s="83"/>
    </row>
    <row r="692183" spans="16:16" x14ac:dyDescent="0.3">
      <c r="P692183" s="83"/>
    </row>
    <row r="692184" spans="16:16" x14ac:dyDescent="0.3">
      <c r="P692184" s="83"/>
    </row>
    <row r="692185" spans="16:16" x14ac:dyDescent="0.3">
      <c r="P692185" s="83"/>
    </row>
    <row r="692186" spans="16:16" x14ac:dyDescent="0.3">
      <c r="P692186" s="83"/>
    </row>
    <row r="692187" spans="16:16" x14ac:dyDescent="0.3">
      <c r="P692187" s="83"/>
    </row>
    <row r="692188" spans="16:16" x14ac:dyDescent="0.3">
      <c r="P692188" s="83"/>
    </row>
    <row r="692189" spans="16:16" x14ac:dyDescent="0.3">
      <c r="P692189" s="83"/>
    </row>
    <row r="692190" spans="16:16" x14ac:dyDescent="0.3">
      <c r="P692190" s="83"/>
    </row>
    <row r="692191" spans="16:16" x14ac:dyDescent="0.3">
      <c r="P692191" s="83"/>
    </row>
    <row r="692192" spans="16:16" x14ac:dyDescent="0.3">
      <c r="P692192" s="83"/>
    </row>
    <row r="692193" spans="16:16" x14ac:dyDescent="0.3">
      <c r="P692193" s="83"/>
    </row>
    <row r="692194" spans="16:16" x14ac:dyDescent="0.3">
      <c r="P692194" s="83"/>
    </row>
    <row r="692195" spans="16:16" x14ac:dyDescent="0.3">
      <c r="P692195" s="83"/>
    </row>
    <row r="692196" spans="16:16" x14ac:dyDescent="0.3">
      <c r="P692196" s="83"/>
    </row>
    <row r="692197" spans="16:16" x14ac:dyDescent="0.3">
      <c r="P692197" s="83"/>
    </row>
    <row r="692198" spans="16:16" x14ac:dyDescent="0.3">
      <c r="P692198" s="83"/>
    </row>
    <row r="692199" spans="16:16" x14ac:dyDescent="0.3">
      <c r="P692199" s="83"/>
    </row>
    <row r="692200" spans="16:16" x14ac:dyDescent="0.3">
      <c r="P692200" s="83"/>
    </row>
    <row r="692201" spans="16:16" x14ac:dyDescent="0.3">
      <c r="P692201" s="83"/>
    </row>
    <row r="692202" spans="16:16" x14ac:dyDescent="0.3">
      <c r="P692202" s="83"/>
    </row>
    <row r="692203" spans="16:16" x14ac:dyDescent="0.3">
      <c r="P692203" s="83"/>
    </row>
    <row r="692204" spans="16:16" x14ac:dyDescent="0.3">
      <c r="P692204" s="83"/>
    </row>
    <row r="692205" spans="16:16" x14ac:dyDescent="0.3">
      <c r="P692205" s="83"/>
    </row>
    <row r="692206" spans="16:16" x14ac:dyDescent="0.3">
      <c r="P692206" s="83"/>
    </row>
    <row r="692207" spans="16:16" x14ac:dyDescent="0.3">
      <c r="P692207" s="83"/>
    </row>
    <row r="692208" spans="16:16" x14ac:dyDescent="0.3">
      <c r="P692208" s="83"/>
    </row>
    <row r="692209" spans="16:16" x14ac:dyDescent="0.3">
      <c r="P692209" s="83"/>
    </row>
    <row r="692210" spans="16:16" x14ac:dyDescent="0.3">
      <c r="P692210" s="83"/>
    </row>
    <row r="692211" spans="16:16" x14ac:dyDescent="0.3">
      <c r="P692211" s="83"/>
    </row>
    <row r="692212" spans="16:16" x14ac:dyDescent="0.3">
      <c r="P692212" s="83"/>
    </row>
    <row r="692213" spans="16:16" x14ac:dyDescent="0.3">
      <c r="P692213" s="83"/>
    </row>
    <row r="692214" spans="16:16" x14ac:dyDescent="0.3">
      <c r="P692214" s="83"/>
    </row>
    <row r="692215" spans="16:16" x14ac:dyDescent="0.3">
      <c r="P692215" s="83"/>
    </row>
    <row r="692216" spans="16:16" x14ac:dyDescent="0.3">
      <c r="P692216" s="83"/>
    </row>
    <row r="692217" spans="16:16" x14ac:dyDescent="0.3">
      <c r="P692217" s="83"/>
    </row>
    <row r="692218" spans="16:16" x14ac:dyDescent="0.3">
      <c r="P692218" s="83"/>
    </row>
    <row r="692219" spans="16:16" x14ac:dyDescent="0.3">
      <c r="P692219" s="83"/>
    </row>
    <row r="692220" spans="16:16" x14ac:dyDescent="0.3">
      <c r="P692220" s="83"/>
    </row>
    <row r="692221" spans="16:16" x14ac:dyDescent="0.3">
      <c r="P692221" s="83"/>
    </row>
    <row r="692222" spans="16:16" x14ac:dyDescent="0.3">
      <c r="P692222" s="83"/>
    </row>
    <row r="692223" spans="16:16" x14ac:dyDescent="0.3">
      <c r="P692223" s="83"/>
    </row>
    <row r="692224" spans="16:16" x14ac:dyDescent="0.3">
      <c r="P692224" s="83"/>
    </row>
    <row r="692225" spans="16:16" x14ac:dyDescent="0.3">
      <c r="P692225" s="83"/>
    </row>
    <row r="692226" spans="16:16" x14ac:dyDescent="0.3">
      <c r="P692226" s="83"/>
    </row>
    <row r="692227" spans="16:16" x14ac:dyDescent="0.3">
      <c r="P692227" s="83"/>
    </row>
    <row r="692228" spans="16:16" x14ac:dyDescent="0.3">
      <c r="P692228" s="83"/>
    </row>
    <row r="692229" spans="16:16" x14ac:dyDescent="0.3">
      <c r="P692229" s="83"/>
    </row>
    <row r="692230" spans="16:16" x14ac:dyDescent="0.3">
      <c r="P692230" s="83"/>
    </row>
    <row r="692231" spans="16:16" x14ac:dyDescent="0.3">
      <c r="P692231" s="83"/>
    </row>
    <row r="692232" spans="16:16" x14ac:dyDescent="0.3">
      <c r="P692232" s="83"/>
    </row>
    <row r="692233" spans="16:16" x14ac:dyDescent="0.3">
      <c r="P692233" s="83"/>
    </row>
    <row r="692234" spans="16:16" x14ac:dyDescent="0.3">
      <c r="P692234" s="83"/>
    </row>
    <row r="692235" spans="16:16" x14ac:dyDescent="0.3">
      <c r="P692235" s="83"/>
    </row>
    <row r="692236" spans="16:16" x14ac:dyDescent="0.3">
      <c r="P692236" s="83"/>
    </row>
    <row r="692237" spans="16:16" x14ac:dyDescent="0.3">
      <c r="P692237" s="83"/>
    </row>
    <row r="692238" spans="16:16" x14ac:dyDescent="0.3">
      <c r="P692238" s="83"/>
    </row>
    <row r="692239" spans="16:16" x14ac:dyDescent="0.3">
      <c r="P692239" s="83"/>
    </row>
    <row r="692240" spans="16:16" x14ac:dyDescent="0.3">
      <c r="P692240" s="83"/>
    </row>
    <row r="692241" spans="16:16" x14ac:dyDescent="0.3">
      <c r="P692241" s="83"/>
    </row>
    <row r="692242" spans="16:16" x14ac:dyDescent="0.3">
      <c r="P692242" s="83"/>
    </row>
    <row r="692243" spans="16:16" x14ac:dyDescent="0.3">
      <c r="P692243" s="83"/>
    </row>
    <row r="692244" spans="16:16" x14ac:dyDescent="0.3">
      <c r="P692244" s="83"/>
    </row>
    <row r="692245" spans="16:16" x14ac:dyDescent="0.3">
      <c r="P692245" s="83"/>
    </row>
    <row r="692246" spans="16:16" x14ac:dyDescent="0.3">
      <c r="P692246" s="83"/>
    </row>
    <row r="692247" spans="16:16" x14ac:dyDescent="0.3">
      <c r="P692247" s="83"/>
    </row>
    <row r="692248" spans="16:16" x14ac:dyDescent="0.3">
      <c r="P692248" s="83"/>
    </row>
    <row r="692249" spans="16:16" x14ac:dyDescent="0.3">
      <c r="P692249" s="83"/>
    </row>
    <row r="692250" spans="16:16" x14ac:dyDescent="0.3">
      <c r="P692250" s="83"/>
    </row>
    <row r="692251" spans="16:16" x14ac:dyDescent="0.3">
      <c r="P692251" s="83"/>
    </row>
    <row r="692252" spans="16:16" x14ac:dyDescent="0.3">
      <c r="P692252" s="83"/>
    </row>
    <row r="692253" spans="16:16" x14ac:dyDescent="0.3">
      <c r="P692253" s="83"/>
    </row>
    <row r="692254" spans="16:16" x14ac:dyDescent="0.3">
      <c r="P692254" s="83"/>
    </row>
    <row r="692255" spans="16:16" x14ac:dyDescent="0.3">
      <c r="P692255" s="83"/>
    </row>
    <row r="692256" spans="16:16" x14ac:dyDescent="0.3">
      <c r="P692256" s="83"/>
    </row>
    <row r="692257" spans="16:16" x14ac:dyDescent="0.3">
      <c r="P692257" s="83"/>
    </row>
    <row r="692258" spans="16:16" x14ac:dyDescent="0.3">
      <c r="P692258" s="83"/>
    </row>
    <row r="692259" spans="16:16" x14ac:dyDescent="0.3">
      <c r="P692259" s="83"/>
    </row>
    <row r="692260" spans="16:16" x14ac:dyDescent="0.3">
      <c r="P692260" s="83"/>
    </row>
    <row r="692261" spans="16:16" x14ac:dyDescent="0.3">
      <c r="P692261" s="83"/>
    </row>
    <row r="692262" spans="16:16" x14ac:dyDescent="0.3">
      <c r="P692262" s="83"/>
    </row>
    <row r="692263" spans="16:16" x14ac:dyDescent="0.3">
      <c r="P692263" s="83"/>
    </row>
    <row r="692264" spans="16:16" x14ac:dyDescent="0.3">
      <c r="P692264" s="83"/>
    </row>
    <row r="692265" spans="16:16" x14ac:dyDescent="0.3">
      <c r="P692265" s="83"/>
    </row>
    <row r="692266" spans="16:16" x14ac:dyDescent="0.3">
      <c r="P692266" s="83"/>
    </row>
    <row r="692267" spans="16:16" x14ac:dyDescent="0.3">
      <c r="P692267" s="83"/>
    </row>
    <row r="692268" spans="16:16" x14ac:dyDescent="0.3">
      <c r="P692268" s="83"/>
    </row>
    <row r="692269" spans="16:16" x14ac:dyDescent="0.3">
      <c r="P692269" s="83"/>
    </row>
    <row r="692270" spans="16:16" x14ac:dyDescent="0.3">
      <c r="P692270" s="83"/>
    </row>
    <row r="692271" spans="16:16" x14ac:dyDescent="0.3">
      <c r="P692271" s="83"/>
    </row>
    <row r="692272" spans="16:16" x14ac:dyDescent="0.3">
      <c r="P692272" s="83"/>
    </row>
    <row r="692273" spans="16:16" x14ac:dyDescent="0.3">
      <c r="P692273" s="83"/>
    </row>
    <row r="692274" spans="16:16" x14ac:dyDescent="0.3">
      <c r="P692274" s="83"/>
    </row>
    <row r="692275" spans="16:16" x14ac:dyDescent="0.3">
      <c r="P692275" s="83"/>
    </row>
    <row r="692276" spans="16:16" x14ac:dyDescent="0.3">
      <c r="P692276" s="83"/>
    </row>
    <row r="692277" spans="16:16" x14ac:dyDescent="0.3">
      <c r="P692277" s="83"/>
    </row>
    <row r="692278" spans="16:16" x14ac:dyDescent="0.3">
      <c r="P692278" s="83"/>
    </row>
    <row r="692279" spans="16:16" x14ac:dyDescent="0.3">
      <c r="P692279" s="83"/>
    </row>
    <row r="692280" spans="16:16" x14ac:dyDescent="0.3">
      <c r="P692280" s="83"/>
    </row>
    <row r="692281" spans="16:16" x14ac:dyDescent="0.3">
      <c r="P692281" s="83"/>
    </row>
    <row r="692282" spans="16:16" x14ac:dyDescent="0.3">
      <c r="P692282" s="83"/>
    </row>
    <row r="692283" spans="16:16" x14ac:dyDescent="0.3">
      <c r="P692283" s="83"/>
    </row>
    <row r="692284" spans="16:16" x14ac:dyDescent="0.3">
      <c r="P692284" s="83"/>
    </row>
    <row r="692285" spans="16:16" x14ac:dyDescent="0.3">
      <c r="P692285" s="83"/>
    </row>
    <row r="692286" spans="16:16" x14ac:dyDescent="0.3">
      <c r="P692286" s="83"/>
    </row>
    <row r="692287" spans="16:16" x14ac:dyDescent="0.3">
      <c r="P692287" s="83"/>
    </row>
    <row r="692288" spans="16:16" x14ac:dyDescent="0.3">
      <c r="P692288" s="83"/>
    </row>
    <row r="692289" spans="16:16" x14ac:dyDescent="0.3">
      <c r="P692289" s="83"/>
    </row>
    <row r="692290" spans="16:16" x14ac:dyDescent="0.3">
      <c r="P692290" s="83"/>
    </row>
    <row r="692291" spans="16:16" x14ac:dyDescent="0.3">
      <c r="P692291" s="83"/>
    </row>
    <row r="692292" spans="16:16" x14ac:dyDescent="0.3">
      <c r="P692292" s="83"/>
    </row>
    <row r="692293" spans="16:16" x14ac:dyDescent="0.3">
      <c r="P692293" s="83"/>
    </row>
    <row r="692294" spans="16:16" x14ac:dyDescent="0.3">
      <c r="P692294" s="83"/>
    </row>
    <row r="692295" spans="16:16" x14ac:dyDescent="0.3">
      <c r="P692295" s="83"/>
    </row>
    <row r="692296" spans="16:16" x14ac:dyDescent="0.3">
      <c r="P692296" s="83"/>
    </row>
    <row r="692297" spans="16:16" x14ac:dyDescent="0.3">
      <c r="P692297" s="83"/>
    </row>
    <row r="692298" spans="16:16" x14ac:dyDescent="0.3">
      <c r="P692298" s="83"/>
    </row>
    <row r="692299" spans="16:16" x14ac:dyDescent="0.3">
      <c r="P692299" s="83"/>
    </row>
    <row r="692300" spans="16:16" x14ac:dyDescent="0.3">
      <c r="P692300" s="83"/>
    </row>
    <row r="692301" spans="16:16" x14ac:dyDescent="0.3">
      <c r="P692301" s="83"/>
    </row>
    <row r="692302" spans="16:16" x14ac:dyDescent="0.3">
      <c r="P692302" s="83"/>
    </row>
    <row r="692303" spans="16:16" x14ac:dyDescent="0.3">
      <c r="P692303" s="83"/>
    </row>
    <row r="692304" spans="16:16" x14ac:dyDescent="0.3">
      <c r="P692304" s="83"/>
    </row>
    <row r="692305" spans="16:16" x14ac:dyDescent="0.3">
      <c r="P692305" s="83"/>
    </row>
    <row r="692306" spans="16:16" x14ac:dyDescent="0.3">
      <c r="P692306" s="83"/>
    </row>
    <row r="692307" spans="16:16" x14ac:dyDescent="0.3">
      <c r="P692307" s="83"/>
    </row>
    <row r="692308" spans="16:16" x14ac:dyDescent="0.3">
      <c r="P692308" s="83"/>
    </row>
    <row r="692309" spans="16:16" x14ac:dyDescent="0.3">
      <c r="P692309" s="83"/>
    </row>
    <row r="692310" spans="16:16" x14ac:dyDescent="0.3">
      <c r="P692310" s="83"/>
    </row>
    <row r="692311" spans="16:16" x14ac:dyDescent="0.3">
      <c r="P692311" s="83"/>
    </row>
    <row r="692312" spans="16:16" x14ac:dyDescent="0.3">
      <c r="P692312" s="83"/>
    </row>
    <row r="692313" spans="16:16" x14ac:dyDescent="0.3">
      <c r="P692313" s="83"/>
    </row>
    <row r="692314" spans="16:16" x14ac:dyDescent="0.3">
      <c r="P692314" s="83"/>
    </row>
    <row r="692315" spans="16:16" x14ac:dyDescent="0.3">
      <c r="P692315" s="83"/>
    </row>
    <row r="692316" spans="16:16" x14ac:dyDescent="0.3">
      <c r="P692316" s="83"/>
    </row>
    <row r="692317" spans="16:16" x14ac:dyDescent="0.3">
      <c r="P692317" s="83"/>
    </row>
    <row r="692318" spans="16:16" x14ac:dyDescent="0.3">
      <c r="P692318" s="83"/>
    </row>
    <row r="692319" spans="16:16" x14ac:dyDescent="0.3">
      <c r="P692319" s="83"/>
    </row>
    <row r="692320" spans="16:16" x14ac:dyDescent="0.3">
      <c r="P692320" s="83"/>
    </row>
    <row r="692321" spans="16:16" x14ac:dyDescent="0.3">
      <c r="P692321" s="83"/>
    </row>
    <row r="692322" spans="16:16" x14ac:dyDescent="0.3">
      <c r="P692322" s="83"/>
    </row>
    <row r="692323" spans="16:16" x14ac:dyDescent="0.3">
      <c r="P692323" s="83"/>
    </row>
    <row r="692324" spans="16:16" x14ac:dyDescent="0.3">
      <c r="P692324" s="83"/>
    </row>
    <row r="692325" spans="16:16" x14ac:dyDescent="0.3">
      <c r="P692325" s="83"/>
    </row>
    <row r="692326" spans="16:16" x14ac:dyDescent="0.3">
      <c r="P692326" s="83"/>
    </row>
    <row r="692327" spans="16:16" x14ac:dyDescent="0.3">
      <c r="P692327" s="83"/>
    </row>
    <row r="692328" spans="16:16" x14ac:dyDescent="0.3">
      <c r="P692328" s="83"/>
    </row>
    <row r="692329" spans="16:16" x14ac:dyDescent="0.3">
      <c r="P692329" s="83"/>
    </row>
    <row r="692330" spans="16:16" x14ac:dyDescent="0.3">
      <c r="P692330" s="83"/>
    </row>
    <row r="692331" spans="16:16" x14ac:dyDescent="0.3">
      <c r="P692331" s="83"/>
    </row>
    <row r="692332" spans="16:16" x14ac:dyDescent="0.3">
      <c r="P692332" s="83"/>
    </row>
    <row r="692333" spans="16:16" x14ac:dyDescent="0.3">
      <c r="P692333" s="83"/>
    </row>
    <row r="692334" spans="16:16" x14ac:dyDescent="0.3">
      <c r="P692334" s="83"/>
    </row>
    <row r="692335" spans="16:16" x14ac:dyDescent="0.3">
      <c r="P692335" s="83"/>
    </row>
    <row r="692336" spans="16:16" x14ac:dyDescent="0.3">
      <c r="P692336" s="83"/>
    </row>
    <row r="692337" spans="16:16" x14ac:dyDescent="0.3">
      <c r="P692337" s="83"/>
    </row>
    <row r="692338" spans="16:16" x14ac:dyDescent="0.3">
      <c r="P692338" s="83"/>
    </row>
    <row r="692339" spans="16:16" x14ac:dyDescent="0.3">
      <c r="P692339" s="83"/>
    </row>
    <row r="692340" spans="16:16" x14ac:dyDescent="0.3">
      <c r="P692340" s="83"/>
    </row>
    <row r="692341" spans="16:16" x14ac:dyDescent="0.3">
      <c r="P692341" s="83"/>
    </row>
    <row r="692342" spans="16:16" x14ac:dyDescent="0.3">
      <c r="P692342" s="83"/>
    </row>
    <row r="692343" spans="16:16" x14ac:dyDescent="0.3">
      <c r="P692343" s="83"/>
    </row>
    <row r="692344" spans="16:16" x14ac:dyDescent="0.3">
      <c r="P692344" s="83"/>
    </row>
    <row r="692345" spans="16:16" x14ac:dyDescent="0.3">
      <c r="P692345" s="83"/>
    </row>
    <row r="692346" spans="16:16" x14ac:dyDescent="0.3">
      <c r="P692346" s="83"/>
    </row>
    <row r="692347" spans="16:16" x14ac:dyDescent="0.3">
      <c r="P692347" s="83"/>
    </row>
    <row r="692348" spans="16:16" x14ac:dyDescent="0.3">
      <c r="P692348" s="83"/>
    </row>
    <row r="692349" spans="16:16" x14ac:dyDescent="0.3">
      <c r="P692349" s="83"/>
    </row>
    <row r="692350" spans="16:16" x14ac:dyDescent="0.3">
      <c r="P692350" s="83"/>
    </row>
    <row r="692351" spans="16:16" x14ac:dyDescent="0.3">
      <c r="P692351" s="83"/>
    </row>
    <row r="692352" spans="16:16" x14ac:dyDescent="0.3">
      <c r="P692352" s="83"/>
    </row>
    <row r="692353" spans="16:16" x14ac:dyDescent="0.3">
      <c r="P692353" s="83"/>
    </row>
    <row r="692354" spans="16:16" x14ac:dyDescent="0.3">
      <c r="P692354" s="83"/>
    </row>
    <row r="692355" spans="16:16" x14ac:dyDescent="0.3">
      <c r="P692355" s="83"/>
    </row>
    <row r="692356" spans="16:16" x14ac:dyDescent="0.3">
      <c r="P692356" s="83"/>
    </row>
    <row r="692357" spans="16:16" x14ac:dyDescent="0.3">
      <c r="P692357" s="83"/>
    </row>
    <row r="692358" spans="16:16" x14ac:dyDescent="0.3">
      <c r="P692358" s="83"/>
    </row>
    <row r="692359" spans="16:16" x14ac:dyDescent="0.3">
      <c r="P692359" s="83"/>
    </row>
    <row r="692360" spans="16:16" x14ac:dyDescent="0.3">
      <c r="P692360" s="83"/>
    </row>
    <row r="692361" spans="16:16" x14ac:dyDescent="0.3">
      <c r="P692361" s="83"/>
    </row>
    <row r="692362" spans="16:16" x14ac:dyDescent="0.3">
      <c r="P692362" s="83"/>
    </row>
    <row r="692363" spans="16:16" x14ac:dyDescent="0.3">
      <c r="P692363" s="83"/>
    </row>
    <row r="692364" spans="16:16" x14ac:dyDescent="0.3">
      <c r="P692364" s="83"/>
    </row>
    <row r="692365" spans="16:16" x14ac:dyDescent="0.3">
      <c r="P692365" s="83"/>
    </row>
    <row r="692366" spans="16:16" x14ac:dyDescent="0.3">
      <c r="P692366" s="83"/>
    </row>
    <row r="692367" spans="16:16" x14ac:dyDescent="0.3">
      <c r="P692367" s="83"/>
    </row>
    <row r="692368" spans="16:16" x14ac:dyDescent="0.3">
      <c r="P692368" s="83"/>
    </row>
    <row r="692369" spans="16:16" x14ac:dyDescent="0.3">
      <c r="P692369" s="83"/>
    </row>
    <row r="692370" spans="16:16" x14ac:dyDescent="0.3">
      <c r="P692370" s="83"/>
    </row>
    <row r="692371" spans="16:16" x14ac:dyDescent="0.3">
      <c r="P692371" s="83"/>
    </row>
    <row r="692372" spans="16:16" x14ac:dyDescent="0.3">
      <c r="P692372" s="83"/>
    </row>
    <row r="692373" spans="16:16" x14ac:dyDescent="0.3">
      <c r="P692373" s="83"/>
    </row>
    <row r="692374" spans="16:16" x14ac:dyDescent="0.3">
      <c r="P692374" s="83"/>
    </row>
    <row r="692375" spans="16:16" x14ac:dyDescent="0.3">
      <c r="P692375" s="83"/>
    </row>
    <row r="692376" spans="16:16" x14ac:dyDescent="0.3">
      <c r="P692376" s="83"/>
    </row>
    <row r="692377" spans="16:16" x14ac:dyDescent="0.3">
      <c r="P692377" s="83"/>
    </row>
    <row r="692378" spans="16:16" x14ac:dyDescent="0.3">
      <c r="P692378" s="83"/>
    </row>
    <row r="692379" spans="16:16" x14ac:dyDescent="0.3">
      <c r="P692379" s="83"/>
    </row>
    <row r="692380" spans="16:16" x14ac:dyDescent="0.3">
      <c r="P692380" s="83"/>
    </row>
    <row r="692381" spans="16:16" x14ac:dyDescent="0.3">
      <c r="P692381" s="83"/>
    </row>
    <row r="692382" spans="16:16" x14ac:dyDescent="0.3">
      <c r="P692382" s="83"/>
    </row>
    <row r="692383" spans="16:16" x14ac:dyDescent="0.3">
      <c r="P692383" s="83"/>
    </row>
    <row r="692384" spans="16:16" x14ac:dyDescent="0.3">
      <c r="P692384" s="83"/>
    </row>
    <row r="692385" spans="16:16" x14ac:dyDescent="0.3">
      <c r="P692385" s="83"/>
    </row>
    <row r="692386" spans="16:16" x14ac:dyDescent="0.3">
      <c r="P692386" s="83"/>
    </row>
    <row r="692387" spans="16:16" x14ac:dyDescent="0.3">
      <c r="P692387" s="83"/>
    </row>
    <row r="692388" spans="16:16" x14ac:dyDescent="0.3">
      <c r="P692388" s="83"/>
    </row>
    <row r="692389" spans="16:16" x14ac:dyDescent="0.3">
      <c r="P692389" s="83"/>
    </row>
    <row r="692390" spans="16:16" x14ac:dyDescent="0.3">
      <c r="P692390" s="83"/>
    </row>
    <row r="692391" spans="16:16" x14ac:dyDescent="0.3">
      <c r="P692391" s="83"/>
    </row>
    <row r="692392" spans="16:16" x14ac:dyDescent="0.3">
      <c r="P692392" s="83"/>
    </row>
    <row r="692393" spans="16:16" x14ac:dyDescent="0.3">
      <c r="P692393" s="83"/>
    </row>
    <row r="692394" spans="16:16" x14ac:dyDescent="0.3">
      <c r="P692394" s="83"/>
    </row>
    <row r="692395" spans="16:16" x14ac:dyDescent="0.3">
      <c r="P692395" s="83"/>
    </row>
    <row r="692396" spans="16:16" x14ac:dyDescent="0.3">
      <c r="P692396" s="83"/>
    </row>
    <row r="692397" spans="16:16" x14ac:dyDescent="0.3">
      <c r="P692397" s="83"/>
    </row>
    <row r="692398" spans="16:16" x14ac:dyDescent="0.3">
      <c r="P692398" s="83"/>
    </row>
    <row r="692399" spans="16:16" x14ac:dyDescent="0.3">
      <c r="P692399" s="83"/>
    </row>
    <row r="692400" spans="16:16" x14ac:dyDescent="0.3">
      <c r="P692400" s="83"/>
    </row>
    <row r="692401" spans="16:16" x14ac:dyDescent="0.3">
      <c r="P692401" s="83"/>
    </row>
    <row r="692402" spans="16:16" x14ac:dyDescent="0.3">
      <c r="P692402" s="83"/>
    </row>
    <row r="692403" spans="16:16" x14ac:dyDescent="0.3">
      <c r="P692403" s="83"/>
    </row>
    <row r="692404" spans="16:16" x14ac:dyDescent="0.3">
      <c r="P692404" s="83"/>
    </row>
    <row r="692405" spans="16:16" x14ac:dyDescent="0.3">
      <c r="P692405" s="83"/>
    </row>
    <row r="692406" spans="16:16" x14ac:dyDescent="0.3">
      <c r="P692406" s="83"/>
    </row>
    <row r="692407" spans="16:16" x14ac:dyDescent="0.3">
      <c r="P692407" s="83"/>
    </row>
    <row r="692408" spans="16:16" x14ac:dyDescent="0.3">
      <c r="P692408" s="83"/>
    </row>
    <row r="692409" spans="16:16" x14ac:dyDescent="0.3">
      <c r="P692409" s="83"/>
    </row>
    <row r="692410" spans="16:16" x14ac:dyDescent="0.3">
      <c r="P692410" s="83"/>
    </row>
    <row r="692411" spans="16:16" x14ac:dyDescent="0.3">
      <c r="P692411" s="83"/>
    </row>
    <row r="692412" spans="16:16" x14ac:dyDescent="0.3">
      <c r="P692412" s="83"/>
    </row>
    <row r="692413" spans="16:16" x14ac:dyDescent="0.3">
      <c r="P692413" s="83"/>
    </row>
    <row r="692414" spans="16:16" x14ac:dyDescent="0.3">
      <c r="P692414" s="83"/>
    </row>
    <row r="692415" spans="16:16" x14ac:dyDescent="0.3">
      <c r="P692415" s="83"/>
    </row>
    <row r="692416" spans="16:16" x14ac:dyDescent="0.3">
      <c r="P692416" s="83"/>
    </row>
    <row r="692417" spans="16:16" x14ac:dyDescent="0.3">
      <c r="P692417" s="83"/>
    </row>
    <row r="692418" spans="16:16" x14ac:dyDescent="0.3">
      <c r="P692418" s="83"/>
    </row>
    <row r="692419" spans="16:16" x14ac:dyDescent="0.3">
      <c r="P692419" s="83"/>
    </row>
    <row r="692420" spans="16:16" x14ac:dyDescent="0.3">
      <c r="P692420" s="83"/>
    </row>
    <row r="692421" spans="16:16" x14ac:dyDescent="0.3">
      <c r="P692421" s="83"/>
    </row>
    <row r="692422" spans="16:16" x14ac:dyDescent="0.3">
      <c r="P692422" s="83"/>
    </row>
    <row r="692423" spans="16:16" x14ac:dyDescent="0.3">
      <c r="P692423" s="83"/>
    </row>
    <row r="692424" spans="16:16" x14ac:dyDescent="0.3">
      <c r="P692424" s="83"/>
    </row>
    <row r="692425" spans="16:16" x14ac:dyDescent="0.3">
      <c r="P692425" s="83"/>
    </row>
    <row r="692426" spans="16:16" x14ac:dyDescent="0.3">
      <c r="P692426" s="83"/>
    </row>
    <row r="692427" spans="16:16" x14ac:dyDescent="0.3">
      <c r="P692427" s="83"/>
    </row>
    <row r="692428" spans="16:16" x14ac:dyDescent="0.3">
      <c r="P692428" s="83"/>
    </row>
    <row r="692429" spans="16:16" x14ac:dyDescent="0.3">
      <c r="P692429" s="83"/>
    </row>
    <row r="692430" spans="16:16" x14ac:dyDescent="0.3">
      <c r="P692430" s="83"/>
    </row>
    <row r="692431" spans="16:16" x14ac:dyDescent="0.3">
      <c r="P692431" s="83"/>
    </row>
    <row r="692432" spans="16:16" x14ac:dyDescent="0.3">
      <c r="P692432" s="83"/>
    </row>
    <row r="692433" spans="16:16" x14ac:dyDescent="0.3">
      <c r="P692433" s="83"/>
    </row>
    <row r="692434" spans="16:16" x14ac:dyDescent="0.3">
      <c r="P692434" s="83"/>
    </row>
    <row r="692435" spans="16:16" x14ac:dyDescent="0.3">
      <c r="P692435" s="83"/>
    </row>
    <row r="692436" spans="16:16" x14ac:dyDescent="0.3">
      <c r="P692436" s="83"/>
    </row>
    <row r="692437" spans="16:16" x14ac:dyDescent="0.3">
      <c r="P692437" s="83"/>
    </row>
    <row r="692438" spans="16:16" x14ac:dyDescent="0.3">
      <c r="P692438" s="83"/>
    </row>
    <row r="692439" spans="16:16" x14ac:dyDescent="0.3">
      <c r="P692439" s="83"/>
    </row>
    <row r="692440" spans="16:16" x14ac:dyDescent="0.3">
      <c r="P692440" s="83"/>
    </row>
    <row r="692441" spans="16:16" x14ac:dyDescent="0.3">
      <c r="P692441" s="83"/>
    </row>
    <row r="692442" spans="16:16" x14ac:dyDescent="0.3">
      <c r="P692442" s="83"/>
    </row>
    <row r="692443" spans="16:16" x14ac:dyDescent="0.3">
      <c r="P692443" s="83"/>
    </row>
    <row r="692444" spans="16:16" x14ac:dyDescent="0.3">
      <c r="P692444" s="83"/>
    </row>
    <row r="692445" spans="16:16" x14ac:dyDescent="0.3">
      <c r="P692445" s="83"/>
    </row>
    <row r="692446" spans="16:16" x14ac:dyDescent="0.3">
      <c r="P692446" s="83"/>
    </row>
    <row r="692447" spans="16:16" x14ac:dyDescent="0.3">
      <c r="P692447" s="83"/>
    </row>
    <row r="692448" spans="16:16" x14ac:dyDescent="0.3">
      <c r="P692448" s="83"/>
    </row>
    <row r="692449" spans="16:16" x14ac:dyDescent="0.3">
      <c r="P692449" s="83"/>
    </row>
    <row r="692450" spans="16:16" x14ac:dyDescent="0.3">
      <c r="P692450" s="83"/>
    </row>
    <row r="692451" spans="16:16" x14ac:dyDescent="0.3">
      <c r="P692451" s="83"/>
    </row>
    <row r="692452" spans="16:16" x14ac:dyDescent="0.3">
      <c r="P692452" s="83"/>
    </row>
    <row r="692453" spans="16:16" x14ac:dyDescent="0.3">
      <c r="P692453" s="83"/>
    </row>
    <row r="692454" spans="16:16" x14ac:dyDescent="0.3">
      <c r="P692454" s="83"/>
    </row>
    <row r="692455" spans="16:16" x14ac:dyDescent="0.3">
      <c r="P692455" s="83"/>
    </row>
    <row r="692456" spans="16:16" x14ac:dyDescent="0.3">
      <c r="P692456" s="83"/>
    </row>
    <row r="692457" spans="16:16" x14ac:dyDescent="0.3">
      <c r="P692457" s="83"/>
    </row>
    <row r="692458" spans="16:16" x14ac:dyDescent="0.3">
      <c r="P692458" s="83"/>
    </row>
    <row r="692459" spans="16:16" x14ac:dyDescent="0.3">
      <c r="P692459" s="83"/>
    </row>
    <row r="692460" spans="16:16" x14ac:dyDescent="0.3">
      <c r="P692460" s="83"/>
    </row>
    <row r="692461" spans="16:16" x14ac:dyDescent="0.3">
      <c r="P692461" s="83"/>
    </row>
    <row r="692462" spans="16:16" x14ac:dyDescent="0.3">
      <c r="P692462" s="83"/>
    </row>
    <row r="692463" spans="16:16" x14ac:dyDescent="0.3">
      <c r="P692463" s="83"/>
    </row>
    <row r="692464" spans="16:16" x14ac:dyDescent="0.3">
      <c r="P692464" s="83"/>
    </row>
    <row r="692465" spans="16:16" x14ac:dyDescent="0.3">
      <c r="P692465" s="83"/>
    </row>
    <row r="692466" spans="16:16" x14ac:dyDescent="0.3">
      <c r="P692466" s="83"/>
    </row>
    <row r="692467" spans="16:16" x14ac:dyDescent="0.3">
      <c r="P692467" s="83"/>
    </row>
    <row r="692468" spans="16:16" x14ac:dyDescent="0.3">
      <c r="P692468" s="83"/>
    </row>
    <row r="692469" spans="16:16" x14ac:dyDescent="0.3">
      <c r="P692469" s="83"/>
    </row>
    <row r="692470" spans="16:16" x14ac:dyDescent="0.3">
      <c r="P692470" s="83"/>
    </row>
    <row r="692471" spans="16:16" x14ac:dyDescent="0.3">
      <c r="P692471" s="83"/>
    </row>
    <row r="692472" spans="16:16" x14ac:dyDescent="0.3">
      <c r="P692472" s="83"/>
    </row>
    <row r="692473" spans="16:16" x14ac:dyDescent="0.3">
      <c r="P692473" s="83"/>
    </row>
    <row r="692474" spans="16:16" x14ac:dyDescent="0.3">
      <c r="P692474" s="83"/>
    </row>
    <row r="692475" spans="16:16" x14ac:dyDescent="0.3">
      <c r="P692475" s="83"/>
    </row>
    <row r="692476" spans="16:16" x14ac:dyDescent="0.3">
      <c r="P692476" s="83"/>
    </row>
    <row r="692477" spans="16:16" x14ac:dyDescent="0.3">
      <c r="P692477" s="83"/>
    </row>
    <row r="692478" spans="16:16" x14ac:dyDescent="0.3">
      <c r="P692478" s="83"/>
    </row>
    <row r="692479" spans="16:16" x14ac:dyDescent="0.3">
      <c r="P692479" s="83"/>
    </row>
    <row r="692480" spans="16:16" x14ac:dyDescent="0.3">
      <c r="P692480" s="83"/>
    </row>
    <row r="692481" spans="16:16" x14ac:dyDescent="0.3">
      <c r="P692481" s="83"/>
    </row>
    <row r="692482" spans="16:16" x14ac:dyDescent="0.3">
      <c r="P692482" s="83"/>
    </row>
    <row r="692483" spans="16:16" x14ac:dyDescent="0.3">
      <c r="P692483" s="83"/>
    </row>
    <row r="692484" spans="16:16" x14ac:dyDescent="0.3">
      <c r="P692484" s="83"/>
    </row>
    <row r="692485" spans="16:16" x14ac:dyDescent="0.3">
      <c r="P692485" s="83"/>
    </row>
    <row r="692486" spans="16:16" x14ac:dyDescent="0.3">
      <c r="P692486" s="83"/>
    </row>
    <row r="692487" spans="16:16" x14ac:dyDescent="0.3">
      <c r="P692487" s="83"/>
    </row>
    <row r="692488" spans="16:16" x14ac:dyDescent="0.3">
      <c r="P692488" s="83"/>
    </row>
    <row r="692489" spans="16:16" x14ac:dyDescent="0.3">
      <c r="P692489" s="83"/>
    </row>
    <row r="692490" spans="16:16" x14ac:dyDescent="0.3">
      <c r="P692490" s="83"/>
    </row>
    <row r="692491" spans="16:16" x14ac:dyDescent="0.3">
      <c r="P692491" s="83"/>
    </row>
    <row r="692492" spans="16:16" x14ac:dyDescent="0.3">
      <c r="P692492" s="83"/>
    </row>
    <row r="692493" spans="16:16" x14ac:dyDescent="0.3">
      <c r="P692493" s="83"/>
    </row>
    <row r="692494" spans="16:16" x14ac:dyDescent="0.3">
      <c r="P692494" s="83"/>
    </row>
    <row r="692495" spans="16:16" x14ac:dyDescent="0.3">
      <c r="P692495" s="83"/>
    </row>
    <row r="692496" spans="16:16" x14ac:dyDescent="0.3">
      <c r="P692496" s="83"/>
    </row>
    <row r="692497" spans="16:16" x14ac:dyDescent="0.3">
      <c r="P692497" s="83"/>
    </row>
    <row r="692498" spans="16:16" x14ac:dyDescent="0.3">
      <c r="P692498" s="83"/>
    </row>
    <row r="692499" spans="16:16" x14ac:dyDescent="0.3">
      <c r="P692499" s="83"/>
    </row>
    <row r="692500" spans="16:16" x14ac:dyDescent="0.3">
      <c r="P692500" s="83"/>
    </row>
    <row r="692501" spans="16:16" x14ac:dyDescent="0.3">
      <c r="P692501" s="83"/>
    </row>
    <row r="692502" spans="16:16" x14ac:dyDescent="0.3">
      <c r="P692502" s="83"/>
    </row>
    <row r="692503" spans="16:16" x14ac:dyDescent="0.3">
      <c r="P692503" s="83"/>
    </row>
    <row r="692504" spans="16:16" x14ac:dyDescent="0.3">
      <c r="P692504" s="83"/>
    </row>
    <row r="692505" spans="16:16" x14ac:dyDescent="0.3">
      <c r="P692505" s="83"/>
    </row>
    <row r="692506" spans="16:16" x14ac:dyDescent="0.3">
      <c r="P692506" s="83"/>
    </row>
    <row r="692507" spans="16:16" x14ac:dyDescent="0.3">
      <c r="P692507" s="83"/>
    </row>
    <row r="692508" spans="16:16" x14ac:dyDescent="0.3">
      <c r="P692508" s="83"/>
    </row>
    <row r="692509" spans="16:16" x14ac:dyDescent="0.3">
      <c r="P692509" s="83"/>
    </row>
    <row r="692510" spans="16:16" x14ac:dyDescent="0.3">
      <c r="P692510" s="83"/>
    </row>
    <row r="692511" spans="16:16" x14ac:dyDescent="0.3">
      <c r="P692511" s="83"/>
    </row>
    <row r="692512" spans="16:16" x14ac:dyDescent="0.3">
      <c r="P692512" s="83"/>
    </row>
    <row r="692513" spans="16:16" x14ac:dyDescent="0.3">
      <c r="P692513" s="83"/>
    </row>
    <row r="692514" spans="16:16" x14ac:dyDescent="0.3">
      <c r="P692514" s="83"/>
    </row>
    <row r="692515" spans="16:16" x14ac:dyDescent="0.3">
      <c r="P692515" s="83"/>
    </row>
    <row r="692516" spans="16:16" x14ac:dyDescent="0.3">
      <c r="P692516" s="83"/>
    </row>
    <row r="692517" spans="16:16" x14ac:dyDescent="0.3">
      <c r="P692517" s="83"/>
    </row>
    <row r="692518" spans="16:16" x14ac:dyDescent="0.3">
      <c r="P692518" s="83"/>
    </row>
    <row r="692519" spans="16:16" x14ac:dyDescent="0.3">
      <c r="P692519" s="83"/>
    </row>
    <row r="692520" spans="16:16" x14ac:dyDescent="0.3">
      <c r="P692520" s="83"/>
    </row>
    <row r="692521" spans="16:16" x14ac:dyDescent="0.3">
      <c r="P692521" s="83"/>
    </row>
    <row r="692522" spans="16:16" x14ac:dyDescent="0.3">
      <c r="P692522" s="83"/>
    </row>
    <row r="692523" spans="16:16" x14ac:dyDescent="0.3">
      <c r="P692523" s="83"/>
    </row>
    <row r="692524" spans="16:16" x14ac:dyDescent="0.3">
      <c r="P692524" s="83"/>
    </row>
    <row r="692525" spans="16:16" x14ac:dyDescent="0.3">
      <c r="P692525" s="83"/>
    </row>
    <row r="692526" spans="16:16" x14ac:dyDescent="0.3">
      <c r="P692526" s="83"/>
    </row>
    <row r="692527" spans="16:16" x14ac:dyDescent="0.3">
      <c r="P692527" s="83"/>
    </row>
    <row r="692528" spans="16:16" x14ac:dyDescent="0.3">
      <c r="P692528" s="83"/>
    </row>
    <row r="692529" spans="16:16" x14ac:dyDescent="0.3">
      <c r="P692529" s="83"/>
    </row>
    <row r="692530" spans="16:16" x14ac:dyDescent="0.3">
      <c r="P692530" s="83"/>
    </row>
    <row r="692531" spans="16:16" x14ac:dyDescent="0.3">
      <c r="P692531" s="83"/>
    </row>
    <row r="692532" spans="16:16" x14ac:dyDescent="0.3">
      <c r="P692532" s="83"/>
    </row>
    <row r="692533" spans="16:16" x14ac:dyDescent="0.3">
      <c r="P692533" s="83"/>
    </row>
    <row r="692534" spans="16:16" x14ac:dyDescent="0.3">
      <c r="P692534" s="83"/>
    </row>
    <row r="692535" spans="16:16" x14ac:dyDescent="0.3">
      <c r="P692535" s="83"/>
    </row>
    <row r="692536" spans="16:16" x14ac:dyDescent="0.3">
      <c r="P692536" s="83"/>
    </row>
    <row r="692537" spans="16:16" x14ac:dyDescent="0.3">
      <c r="P692537" s="83"/>
    </row>
    <row r="692538" spans="16:16" x14ac:dyDescent="0.3">
      <c r="P692538" s="83"/>
    </row>
    <row r="692539" spans="16:16" x14ac:dyDescent="0.3">
      <c r="P692539" s="83"/>
    </row>
    <row r="692540" spans="16:16" x14ac:dyDescent="0.3">
      <c r="P692540" s="83"/>
    </row>
    <row r="692541" spans="16:16" x14ac:dyDescent="0.3">
      <c r="P692541" s="83"/>
    </row>
    <row r="692542" spans="16:16" x14ac:dyDescent="0.3">
      <c r="P692542" s="83"/>
    </row>
    <row r="692543" spans="16:16" x14ac:dyDescent="0.3">
      <c r="P692543" s="83"/>
    </row>
    <row r="692544" spans="16:16" x14ac:dyDescent="0.3">
      <c r="P692544" s="83"/>
    </row>
    <row r="692545" spans="16:16" x14ac:dyDescent="0.3">
      <c r="P692545" s="83"/>
    </row>
    <row r="692546" spans="16:16" x14ac:dyDescent="0.3">
      <c r="P692546" s="83"/>
    </row>
    <row r="692547" spans="16:16" x14ac:dyDescent="0.3">
      <c r="P692547" s="83"/>
    </row>
    <row r="692548" spans="16:16" x14ac:dyDescent="0.3">
      <c r="P692548" s="83"/>
    </row>
    <row r="692549" spans="16:16" x14ac:dyDescent="0.3">
      <c r="P692549" s="83"/>
    </row>
    <row r="692550" spans="16:16" x14ac:dyDescent="0.3">
      <c r="P692550" s="83"/>
    </row>
    <row r="692551" spans="16:16" x14ac:dyDescent="0.3">
      <c r="P692551" s="83"/>
    </row>
    <row r="692552" spans="16:16" x14ac:dyDescent="0.3">
      <c r="P692552" s="83"/>
    </row>
    <row r="692553" spans="16:16" x14ac:dyDescent="0.3">
      <c r="P692553" s="83"/>
    </row>
    <row r="692554" spans="16:16" x14ac:dyDescent="0.3">
      <c r="P692554" s="83"/>
    </row>
    <row r="692555" spans="16:16" x14ac:dyDescent="0.3">
      <c r="P692555" s="83"/>
    </row>
    <row r="692556" spans="16:16" x14ac:dyDescent="0.3">
      <c r="P692556" s="83"/>
    </row>
    <row r="692557" spans="16:16" x14ac:dyDescent="0.3">
      <c r="P692557" s="83"/>
    </row>
    <row r="692558" spans="16:16" x14ac:dyDescent="0.3">
      <c r="P692558" s="83"/>
    </row>
    <row r="692559" spans="16:16" x14ac:dyDescent="0.3">
      <c r="P692559" s="83"/>
    </row>
    <row r="692560" spans="16:16" x14ac:dyDescent="0.3">
      <c r="P692560" s="83"/>
    </row>
    <row r="692561" spans="16:16" x14ac:dyDescent="0.3">
      <c r="P692561" s="83"/>
    </row>
    <row r="692562" spans="16:16" x14ac:dyDescent="0.3">
      <c r="P692562" s="83"/>
    </row>
    <row r="692563" spans="16:16" x14ac:dyDescent="0.3">
      <c r="P692563" s="83"/>
    </row>
    <row r="692564" spans="16:16" x14ac:dyDescent="0.3">
      <c r="P692564" s="83"/>
    </row>
    <row r="692565" spans="16:16" x14ac:dyDescent="0.3">
      <c r="P692565" s="83"/>
    </row>
    <row r="692566" spans="16:16" x14ac:dyDescent="0.3">
      <c r="P692566" s="83"/>
    </row>
    <row r="692567" spans="16:16" x14ac:dyDescent="0.3">
      <c r="P692567" s="83"/>
    </row>
    <row r="692568" spans="16:16" x14ac:dyDescent="0.3">
      <c r="P692568" s="83"/>
    </row>
    <row r="692569" spans="16:16" x14ac:dyDescent="0.3">
      <c r="P692569" s="83"/>
    </row>
    <row r="692570" spans="16:16" x14ac:dyDescent="0.3">
      <c r="P692570" s="83"/>
    </row>
    <row r="692571" spans="16:16" x14ac:dyDescent="0.3">
      <c r="P692571" s="83"/>
    </row>
    <row r="692572" spans="16:16" x14ac:dyDescent="0.3">
      <c r="P692572" s="83"/>
    </row>
    <row r="692573" spans="16:16" x14ac:dyDescent="0.3">
      <c r="P692573" s="83"/>
    </row>
    <row r="692574" spans="16:16" x14ac:dyDescent="0.3">
      <c r="P692574" s="83"/>
    </row>
    <row r="692575" spans="16:16" x14ac:dyDescent="0.3">
      <c r="P692575" s="83"/>
    </row>
    <row r="692576" spans="16:16" x14ac:dyDescent="0.3">
      <c r="P692576" s="83"/>
    </row>
    <row r="692577" spans="16:16" x14ac:dyDescent="0.3">
      <c r="P692577" s="83"/>
    </row>
    <row r="692578" spans="16:16" x14ac:dyDescent="0.3">
      <c r="P692578" s="83"/>
    </row>
    <row r="692579" spans="16:16" x14ac:dyDescent="0.3">
      <c r="P692579" s="83"/>
    </row>
    <row r="692580" spans="16:16" x14ac:dyDescent="0.3">
      <c r="P692580" s="83"/>
    </row>
    <row r="692581" spans="16:16" x14ac:dyDescent="0.3">
      <c r="P692581" s="83"/>
    </row>
    <row r="692582" spans="16:16" x14ac:dyDescent="0.3">
      <c r="P692582" s="83"/>
    </row>
    <row r="692583" spans="16:16" x14ac:dyDescent="0.3">
      <c r="P692583" s="83"/>
    </row>
    <row r="692584" spans="16:16" x14ac:dyDescent="0.3">
      <c r="P692584" s="83"/>
    </row>
    <row r="692585" spans="16:16" x14ac:dyDescent="0.3">
      <c r="P692585" s="83"/>
    </row>
    <row r="692586" spans="16:16" x14ac:dyDescent="0.3">
      <c r="P692586" s="83"/>
    </row>
    <row r="692587" spans="16:16" x14ac:dyDescent="0.3">
      <c r="P692587" s="83"/>
    </row>
    <row r="692588" spans="16:16" x14ac:dyDescent="0.3">
      <c r="P692588" s="83"/>
    </row>
    <row r="692589" spans="16:16" x14ac:dyDescent="0.3">
      <c r="P692589" s="83"/>
    </row>
    <row r="692590" spans="16:16" x14ac:dyDescent="0.3">
      <c r="P692590" s="83"/>
    </row>
    <row r="692591" spans="16:16" x14ac:dyDescent="0.3">
      <c r="P692591" s="83"/>
    </row>
    <row r="692592" spans="16:16" x14ac:dyDescent="0.3">
      <c r="P692592" s="83"/>
    </row>
    <row r="692593" spans="16:16" x14ac:dyDescent="0.3">
      <c r="P692593" s="83"/>
    </row>
    <row r="692594" spans="16:16" x14ac:dyDescent="0.3">
      <c r="P692594" s="83"/>
    </row>
    <row r="692595" spans="16:16" x14ac:dyDescent="0.3">
      <c r="P692595" s="83"/>
    </row>
    <row r="692596" spans="16:16" x14ac:dyDescent="0.3">
      <c r="P692596" s="83"/>
    </row>
    <row r="692597" spans="16:16" x14ac:dyDescent="0.3">
      <c r="P692597" s="83"/>
    </row>
    <row r="692598" spans="16:16" x14ac:dyDescent="0.3">
      <c r="P692598" s="83"/>
    </row>
    <row r="692599" spans="16:16" x14ac:dyDescent="0.3">
      <c r="P692599" s="83"/>
    </row>
    <row r="692600" spans="16:16" x14ac:dyDescent="0.3">
      <c r="P692600" s="83"/>
    </row>
    <row r="692601" spans="16:16" x14ac:dyDescent="0.3">
      <c r="P692601" s="83"/>
    </row>
    <row r="692602" spans="16:16" x14ac:dyDescent="0.3">
      <c r="P692602" s="83"/>
    </row>
    <row r="692603" spans="16:16" x14ac:dyDescent="0.3">
      <c r="P692603" s="83"/>
    </row>
    <row r="692604" spans="16:16" x14ac:dyDescent="0.3">
      <c r="P692604" s="83"/>
    </row>
    <row r="692605" spans="16:16" x14ac:dyDescent="0.3">
      <c r="P692605" s="83"/>
    </row>
    <row r="692606" spans="16:16" x14ac:dyDescent="0.3">
      <c r="P692606" s="83"/>
    </row>
    <row r="692607" spans="16:16" x14ac:dyDescent="0.3">
      <c r="P692607" s="83"/>
    </row>
    <row r="692608" spans="16:16" x14ac:dyDescent="0.3">
      <c r="P692608" s="83"/>
    </row>
    <row r="692609" spans="16:16" x14ac:dyDescent="0.3">
      <c r="P692609" s="83"/>
    </row>
    <row r="692610" spans="16:16" x14ac:dyDescent="0.3">
      <c r="P692610" s="83"/>
    </row>
    <row r="692611" spans="16:16" x14ac:dyDescent="0.3">
      <c r="P692611" s="83"/>
    </row>
    <row r="692612" spans="16:16" x14ac:dyDescent="0.3">
      <c r="P692612" s="83"/>
    </row>
    <row r="692613" spans="16:16" x14ac:dyDescent="0.3">
      <c r="P692613" s="83"/>
    </row>
    <row r="692614" spans="16:16" x14ac:dyDescent="0.3">
      <c r="P692614" s="83"/>
    </row>
    <row r="692615" spans="16:16" x14ac:dyDescent="0.3">
      <c r="P692615" s="83"/>
    </row>
    <row r="692616" spans="16:16" x14ac:dyDescent="0.3">
      <c r="P692616" s="83"/>
    </row>
    <row r="692617" spans="16:16" x14ac:dyDescent="0.3">
      <c r="P692617" s="83"/>
    </row>
    <row r="692618" spans="16:16" x14ac:dyDescent="0.3">
      <c r="P692618" s="83"/>
    </row>
    <row r="692619" spans="16:16" x14ac:dyDescent="0.3">
      <c r="P692619" s="83"/>
    </row>
    <row r="692620" spans="16:16" x14ac:dyDescent="0.3">
      <c r="P692620" s="83"/>
    </row>
    <row r="692621" spans="16:16" x14ac:dyDescent="0.3">
      <c r="P692621" s="83"/>
    </row>
    <row r="692622" spans="16:16" x14ac:dyDescent="0.3">
      <c r="P692622" s="83"/>
    </row>
    <row r="692623" spans="16:16" x14ac:dyDescent="0.3">
      <c r="P692623" s="83"/>
    </row>
    <row r="692624" spans="16:16" x14ac:dyDescent="0.3">
      <c r="P692624" s="83"/>
    </row>
    <row r="692625" spans="16:16" x14ac:dyDescent="0.3">
      <c r="P692625" s="83"/>
    </row>
    <row r="692626" spans="16:16" x14ac:dyDescent="0.3">
      <c r="P692626" s="83"/>
    </row>
    <row r="692627" spans="16:16" x14ac:dyDescent="0.3">
      <c r="P692627" s="83"/>
    </row>
    <row r="692628" spans="16:16" x14ac:dyDescent="0.3">
      <c r="P692628" s="83"/>
    </row>
    <row r="692629" spans="16:16" x14ac:dyDescent="0.3">
      <c r="P692629" s="83"/>
    </row>
    <row r="692630" spans="16:16" x14ac:dyDescent="0.3">
      <c r="P692630" s="83"/>
    </row>
    <row r="692631" spans="16:16" x14ac:dyDescent="0.3">
      <c r="P692631" s="83"/>
    </row>
    <row r="692632" spans="16:16" x14ac:dyDescent="0.3">
      <c r="P692632" s="83"/>
    </row>
    <row r="692633" spans="16:16" x14ac:dyDescent="0.3">
      <c r="P692633" s="83"/>
    </row>
    <row r="692634" spans="16:16" x14ac:dyDescent="0.3">
      <c r="P692634" s="83"/>
    </row>
    <row r="692635" spans="16:16" x14ac:dyDescent="0.3">
      <c r="P692635" s="83"/>
    </row>
    <row r="692636" spans="16:16" x14ac:dyDescent="0.3">
      <c r="P692636" s="83"/>
    </row>
    <row r="692637" spans="16:16" x14ac:dyDescent="0.3">
      <c r="P692637" s="83"/>
    </row>
    <row r="692638" spans="16:16" x14ac:dyDescent="0.3">
      <c r="P692638" s="83"/>
    </row>
    <row r="692639" spans="16:16" x14ac:dyDescent="0.3">
      <c r="P692639" s="83"/>
    </row>
    <row r="692640" spans="16:16" x14ac:dyDescent="0.3">
      <c r="P692640" s="83"/>
    </row>
    <row r="692641" spans="16:16" x14ac:dyDescent="0.3">
      <c r="P692641" s="83"/>
    </row>
    <row r="692642" spans="16:16" x14ac:dyDescent="0.3">
      <c r="P692642" s="83"/>
    </row>
    <row r="692643" spans="16:16" x14ac:dyDescent="0.3">
      <c r="P692643" s="83"/>
    </row>
    <row r="692644" spans="16:16" x14ac:dyDescent="0.3">
      <c r="P692644" s="83"/>
    </row>
    <row r="692645" spans="16:16" x14ac:dyDescent="0.3">
      <c r="P692645" s="83"/>
    </row>
    <row r="692646" spans="16:16" x14ac:dyDescent="0.3">
      <c r="P692646" s="83"/>
    </row>
    <row r="692647" spans="16:16" x14ac:dyDescent="0.3">
      <c r="P692647" s="83"/>
    </row>
    <row r="692648" spans="16:16" x14ac:dyDescent="0.3">
      <c r="P692648" s="83"/>
    </row>
    <row r="692649" spans="16:16" x14ac:dyDescent="0.3">
      <c r="P692649" s="83"/>
    </row>
    <row r="692650" spans="16:16" x14ac:dyDescent="0.3">
      <c r="P692650" s="83"/>
    </row>
    <row r="692651" spans="16:16" x14ac:dyDescent="0.3">
      <c r="P692651" s="83"/>
    </row>
    <row r="692652" spans="16:16" x14ac:dyDescent="0.3">
      <c r="P692652" s="83"/>
    </row>
    <row r="692653" spans="16:16" x14ac:dyDescent="0.3">
      <c r="P692653" s="83"/>
    </row>
    <row r="692654" spans="16:16" x14ac:dyDescent="0.3">
      <c r="P692654" s="83"/>
    </row>
    <row r="692655" spans="16:16" x14ac:dyDescent="0.3">
      <c r="P692655" s="83"/>
    </row>
    <row r="692656" spans="16:16" x14ac:dyDescent="0.3">
      <c r="P692656" s="83"/>
    </row>
    <row r="692657" spans="16:16" x14ac:dyDescent="0.3">
      <c r="P692657" s="83"/>
    </row>
    <row r="692658" spans="16:16" x14ac:dyDescent="0.3">
      <c r="P692658" s="83"/>
    </row>
    <row r="692659" spans="16:16" x14ac:dyDescent="0.3">
      <c r="P692659" s="83"/>
    </row>
    <row r="692660" spans="16:16" x14ac:dyDescent="0.3">
      <c r="P692660" s="83"/>
    </row>
    <row r="692661" spans="16:16" x14ac:dyDescent="0.3">
      <c r="P692661" s="83"/>
    </row>
    <row r="692662" spans="16:16" x14ac:dyDescent="0.3">
      <c r="P692662" s="83"/>
    </row>
    <row r="692663" spans="16:16" x14ac:dyDescent="0.3">
      <c r="P692663" s="83"/>
    </row>
    <row r="692664" spans="16:16" x14ac:dyDescent="0.3">
      <c r="P692664" s="83"/>
    </row>
    <row r="692665" spans="16:16" x14ac:dyDescent="0.3">
      <c r="P692665" s="83"/>
    </row>
    <row r="692666" spans="16:16" x14ac:dyDescent="0.3">
      <c r="P692666" s="83"/>
    </row>
    <row r="692667" spans="16:16" x14ac:dyDescent="0.3">
      <c r="P692667" s="83"/>
    </row>
    <row r="692668" spans="16:16" x14ac:dyDescent="0.3">
      <c r="P692668" s="83"/>
    </row>
    <row r="692669" spans="16:16" x14ac:dyDescent="0.3">
      <c r="P692669" s="83"/>
    </row>
    <row r="692670" spans="16:16" x14ac:dyDescent="0.3">
      <c r="P692670" s="83"/>
    </row>
    <row r="692671" spans="16:16" x14ac:dyDescent="0.3">
      <c r="P692671" s="83"/>
    </row>
    <row r="692672" spans="16:16" x14ac:dyDescent="0.3">
      <c r="P692672" s="83"/>
    </row>
    <row r="692673" spans="16:16" x14ac:dyDescent="0.3">
      <c r="P692673" s="83"/>
    </row>
    <row r="692674" spans="16:16" x14ac:dyDescent="0.3">
      <c r="P692674" s="83"/>
    </row>
    <row r="692675" spans="16:16" x14ac:dyDescent="0.3">
      <c r="P692675" s="83"/>
    </row>
    <row r="692676" spans="16:16" x14ac:dyDescent="0.3">
      <c r="P692676" s="83"/>
    </row>
    <row r="692677" spans="16:16" x14ac:dyDescent="0.3">
      <c r="P692677" s="83"/>
    </row>
    <row r="692678" spans="16:16" x14ac:dyDescent="0.3">
      <c r="P692678" s="83"/>
    </row>
    <row r="692679" spans="16:16" x14ac:dyDescent="0.3">
      <c r="P692679" s="83"/>
    </row>
    <row r="692680" spans="16:16" x14ac:dyDescent="0.3">
      <c r="P692680" s="83"/>
    </row>
    <row r="692681" spans="16:16" x14ac:dyDescent="0.3">
      <c r="P692681" s="83"/>
    </row>
    <row r="692682" spans="16:16" x14ac:dyDescent="0.3">
      <c r="P692682" s="83"/>
    </row>
    <row r="692683" spans="16:16" x14ac:dyDescent="0.3">
      <c r="P692683" s="83"/>
    </row>
    <row r="692684" spans="16:16" x14ac:dyDescent="0.3">
      <c r="P692684" s="83"/>
    </row>
    <row r="692685" spans="16:16" x14ac:dyDescent="0.3">
      <c r="P692685" s="83"/>
    </row>
    <row r="692686" spans="16:16" x14ac:dyDescent="0.3">
      <c r="P692686" s="83"/>
    </row>
    <row r="692687" spans="16:16" x14ac:dyDescent="0.3">
      <c r="P692687" s="83"/>
    </row>
    <row r="692688" spans="16:16" x14ac:dyDescent="0.3">
      <c r="P692688" s="83"/>
    </row>
    <row r="692689" spans="16:16" x14ac:dyDescent="0.3">
      <c r="P692689" s="83"/>
    </row>
    <row r="692690" spans="16:16" x14ac:dyDescent="0.3">
      <c r="P692690" s="83"/>
    </row>
    <row r="692691" spans="16:16" x14ac:dyDescent="0.3">
      <c r="P692691" s="83"/>
    </row>
    <row r="692692" spans="16:16" x14ac:dyDescent="0.3">
      <c r="P692692" s="83"/>
    </row>
    <row r="692693" spans="16:16" x14ac:dyDescent="0.3">
      <c r="P692693" s="83"/>
    </row>
    <row r="692694" spans="16:16" x14ac:dyDescent="0.3">
      <c r="P692694" s="83"/>
    </row>
    <row r="692695" spans="16:16" x14ac:dyDescent="0.3">
      <c r="P692695" s="83"/>
    </row>
    <row r="692696" spans="16:16" x14ac:dyDescent="0.3">
      <c r="P692696" s="83"/>
    </row>
    <row r="692697" spans="16:16" x14ac:dyDescent="0.3">
      <c r="P692697" s="83"/>
    </row>
    <row r="692698" spans="16:16" x14ac:dyDescent="0.3">
      <c r="P692698" s="83"/>
    </row>
    <row r="692699" spans="16:16" x14ac:dyDescent="0.3">
      <c r="P692699" s="83"/>
    </row>
    <row r="692700" spans="16:16" x14ac:dyDescent="0.3">
      <c r="P692700" s="83"/>
    </row>
    <row r="692701" spans="16:16" x14ac:dyDescent="0.3">
      <c r="P692701" s="83"/>
    </row>
    <row r="692702" spans="16:16" x14ac:dyDescent="0.3">
      <c r="P692702" s="83"/>
    </row>
    <row r="692703" spans="16:16" x14ac:dyDescent="0.3">
      <c r="P692703" s="83"/>
    </row>
    <row r="692704" spans="16:16" x14ac:dyDescent="0.3">
      <c r="P692704" s="83"/>
    </row>
    <row r="692705" spans="16:16" x14ac:dyDescent="0.3">
      <c r="P692705" s="83"/>
    </row>
    <row r="692706" spans="16:16" x14ac:dyDescent="0.3">
      <c r="P692706" s="83"/>
    </row>
    <row r="692707" spans="16:16" x14ac:dyDescent="0.3">
      <c r="P692707" s="83"/>
    </row>
    <row r="692708" spans="16:16" x14ac:dyDescent="0.3">
      <c r="P692708" s="83"/>
    </row>
    <row r="692709" spans="16:16" x14ac:dyDescent="0.3">
      <c r="P692709" s="83"/>
    </row>
    <row r="692710" spans="16:16" x14ac:dyDescent="0.3">
      <c r="P692710" s="83"/>
    </row>
    <row r="692711" spans="16:16" x14ac:dyDescent="0.3">
      <c r="P692711" s="83"/>
    </row>
    <row r="692712" spans="16:16" x14ac:dyDescent="0.3">
      <c r="P692712" s="83"/>
    </row>
    <row r="692713" spans="16:16" x14ac:dyDescent="0.3">
      <c r="P692713" s="83"/>
    </row>
    <row r="692714" spans="16:16" x14ac:dyDescent="0.3">
      <c r="P692714" s="83"/>
    </row>
    <row r="692715" spans="16:16" x14ac:dyDescent="0.3">
      <c r="P692715" s="83"/>
    </row>
    <row r="692716" spans="16:16" x14ac:dyDescent="0.3">
      <c r="P692716" s="83"/>
    </row>
    <row r="692717" spans="16:16" x14ac:dyDescent="0.3">
      <c r="P692717" s="83"/>
    </row>
    <row r="692718" spans="16:16" x14ac:dyDescent="0.3">
      <c r="P692718" s="83"/>
    </row>
    <row r="692719" spans="16:16" x14ac:dyDescent="0.3">
      <c r="P692719" s="83"/>
    </row>
    <row r="692720" spans="16:16" x14ac:dyDescent="0.3">
      <c r="P692720" s="83"/>
    </row>
    <row r="692721" spans="16:16" x14ac:dyDescent="0.3">
      <c r="P692721" s="83"/>
    </row>
    <row r="692722" spans="16:16" x14ac:dyDescent="0.3">
      <c r="P692722" s="83"/>
    </row>
    <row r="692723" spans="16:16" x14ac:dyDescent="0.3">
      <c r="P692723" s="83"/>
    </row>
    <row r="692724" spans="16:16" x14ac:dyDescent="0.3">
      <c r="P692724" s="83"/>
    </row>
    <row r="692725" spans="16:16" x14ac:dyDescent="0.3">
      <c r="P692725" s="83"/>
    </row>
    <row r="692726" spans="16:16" x14ac:dyDescent="0.3">
      <c r="P692726" s="83"/>
    </row>
    <row r="692727" spans="16:16" x14ac:dyDescent="0.3">
      <c r="P692727" s="83"/>
    </row>
    <row r="692728" spans="16:16" x14ac:dyDescent="0.3">
      <c r="P692728" s="83"/>
    </row>
    <row r="692729" spans="16:16" x14ac:dyDescent="0.3">
      <c r="P692729" s="83"/>
    </row>
    <row r="692730" spans="16:16" x14ac:dyDescent="0.3">
      <c r="P692730" s="83"/>
    </row>
    <row r="692731" spans="16:16" x14ac:dyDescent="0.3">
      <c r="P692731" s="83"/>
    </row>
    <row r="692732" spans="16:16" x14ac:dyDescent="0.3">
      <c r="P692732" s="83"/>
    </row>
    <row r="692733" spans="16:16" x14ac:dyDescent="0.3">
      <c r="P692733" s="83"/>
    </row>
    <row r="692734" spans="16:16" x14ac:dyDescent="0.3">
      <c r="P692734" s="83"/>
    </row>
    <row r="692735" spans="16:16" x14ac:dyDescent="0.3">
      <c r="P692735" s="83"/>
    </row>
    <row r="692736" spans="16:16" x14ac:dyDescent="0.3">
      <c r="P692736" s="83"/>
    </row>
    <row r="692737" spans="16:16" x14ac:dyDescent="0.3">
      <c r="P692737" s="83"/>
    </row>
    <row r="692738" spans="16:16" x14ac:dyDescent="0.3">
      <c r="P692738" s="83"/>
    </row>
    <row r="692739" spans="16:16" x14ac:dyDescent="0.3">
      <c r="P692739" s="83"/>
    </row>
    <row r="692740" spans="16:16" x14ac:dyDescent="0.3">
      <c r="P692740" s="83"/>
    </row>
    <row r="692741" spans="16:16" x14ac:dyDescent="0.3">
      <c r="P692741" s="83"/>
    </row>
    <row r="692742" spans="16:16" x14ac:dyDescent="0.3">
      <c r="P692742" s="83"/>
    </row>
    <row r="692743" spans="16:16" x14ac:dyDescent="0.3">
      <c r="P692743" s="83"/>
    </row>
    <row r="692744" spans="16:16" x14ac:dyDescent="0.3">
      <c r="P692744" s="83"/>
    </row>
    <row r="692745" spans="16:16" x14ac:dyDescent="0.3">
      <c r="P692745" s="83"/>
    </row>
    <row r="692746" spans="16:16" x14ac:dyDescent="0.3">
      <c r="P692746" s="83"/>
    </row>
    <row r="692747" spans="16:16" x14ac:dyDescent="0.3">
      <c r="P692747" s="83"/>
    </row>
    <row r="692748" spans="16:16" x14ac:dyDescent="0.3">
      <c r="P692748" s="83"/>
    </row>
    <row r="692749" spans="16:16" x14ac:dyDescent="0.3">
      <c r="P692749" s="83"/>
    </row>
    <row r="692750" spans="16:16" x14ac:dyDescent="0.3">
      <c r="P692750" s="83"/>
    </row>
    <row r="692751" spans="16:16" x14ac:dyDescent="0.3">
      <c r="P692751" s="83"/>
    </row>
    <row r="692752" spans="16:16" x14ac:dyDescent="0.3">
      <c r="P692752" s="83"/>
    </row>
    <row r="692753" spans="16:16" x14ac:dyDescent="0.3">
      <c r="P692753" s="83"/>
    </row>
    <row r="692754" spans="16:16" x14ac:dyDescent="0.3">
      <c r="P692754" s="83"/>
    </row>
    <row r="692755" spans="16:16" x14ac:dyDescent="0.3">
      <c r="P692755" s="83"/>
    </row>
    <row r="692756" spans="16:16" x14ac:dyDescent="0.3">
      <c r="P692756" s="83"/>
    </row>
    <row r="692757" spans="16:16" x14ac:dyDescent="0.3">
      <c r="P692757" s="83"/>
    </row>
    <row r="692758" spans="16:16" x14ac:dyDescent="0.3">
      <c r="P692758" s="83"/>
    </row>
    <row r="692759" spans="16:16" x14ac:dyDescent="0.3">
      <c r="P692759" s="83"/>
    </row>
    <row r="692760" spans="16:16" x14ac:dyDescent="0.3">
      <c r="P692760" s="83"/>
    </row>
    <row r="692761" spans="16:16" x14ac:dyDescent="0.3">
      <c r="P692761" s="83"/>
    </row>
    <row r="692762" spans="16:16" x14ac:dyDescent="0.3">
      <c r="P692762" s="83"/>
    </row>
    <row r="692763" spans="16:16" x14ac:dyDescent="0.3">
      <c r="P692763" s="83"/>
    </row>
    <row r="692764" spans="16:16" x14ac:dyDescent="0.3">
      <c r="P692764" s="83"/>
    </row>
    <row r="692765" spans="16:16" x14ac:dyDescent="0.3">
      <c r="P692765" s="83"/>
    </row>
    <row r="692766" spans="16:16" x14ac:dyDescent="0.3">
      <c r="P692766" s="83"/>
    </row>
    <row r="692767" spans="16:16" x14ac:dyDescent="0.3">
      <c r="P692767" s="83"/>
    </row>
    <row r="692768" spans="16:16" x14ac:dyDescent="0.3">
      <c r="P692768" s="83"/>
    </row>
    <row r="692769" spans="16:16" x14ac:dyDescent="0.3">
      <c r="P692769" s="83"/>
    </row>
    <row r="692770" spans="16:16" x14ac:dyDescent="0.3">
      <c r="P692770" s="83"/>
    </row>
    <row r="692771" spans="16:16" x14ac:dyDescent="0.3">
      <c r="P692771" s="83"/>
    </row>
    <row r="692772" spans="16:16" x14ac:dyDescent="0.3">
      <c r="P692772" s="83"/>
    </row>
    <row r="692773" spans="16:16" x14ac:dyDescent="0.3">
      <c r="P692773" s="83"/>
    </row>
    <row r="692774" spans="16:16" x14ac:dyDescent="0.3">
      <c r="P692774" s="83"/>
    </row>
    <row r="692775" spans="16:16" x14ac:dyDescent="0.3">
      <c r="P692775" s="83"/>
    </row>
    <row r="692776" spans="16:16" x14ac:dyDescent="0.3">
      <c r="P692776" s="83"/>
    </row>
    <row r="692777" spans="16:16" x14ac:dyDescent="0.3">
      <c r="P692777" s="83"/>
    </row>
    <row r="692778" spans="16:16" x14ac:dyDescent="0.3">
      <c r="P692778" s="83"/>
    </row>
    <row r="692779" spans="16:16" x14ac:dyDescent="0.3">
      <c r="P692779" s="83"/>
    </row>
    <row r="692780" spans="16:16" x14ac:dyDescent="0.3">
      <c r="P692780" s="83"/>
    </row>
    <row r="692781" spans="16:16" x14ac:dyDescent="0.3">
      <c r="P692781" s="83"/>
    </row>
    <row r="692782" spans="16:16" x14ac:dyDescent="0.3">
      <c r="P692782" s="83"/>
    </row>
    <row r="692783" spans="16:16" x14ac:dyDescent="0.3">
      <c r="P692783" s="83"/>
    </row>
    <row r="692784" spans="16:16" x14ac:dyDescent="0.3">
      <c r="P692784" s="83"/>
    </row>
    <row r="692785" spans="16:16" x14ac:dyDescent="0.3">
      <c r="P692785" s="83"/>
    </row>
    <row r="692786" spans="16:16" x14ac:dyDescent="0.3">
      <c r="P692786" s="83"/>
    </row>
    <row r="692787" spans="16:16" x14ac:dyDescent="0.3">
      <c r="P692787" s="83"/>
    </row>
    <row r="692788" spans="16:16" x14ac:dyDescent="0.3">
      <c r="P692788" s="83"/>
    </row>
    <row r="692789" spans="16:16" x14ac:dyDescent="0.3">
      <c r="P692789" s="83"/>
    </row>
    <row r="692790" spans="16:16" x14ac:dyDescent="0.3">
      <c r="P692790" s="83"/>
    </row>
    <row r="692791" spans="16:16" x14ac:dyDescent="0.3">
      <c r="P692791" s="83"/>
    </row>
    <row r="692792" spans="16:16" x14ac:dyDescent="0.3">
      <c r="P692792" s="83"/>
    </row>
    <row r="692793" spans="16:16" x14ac:dyDescent="0.3">
      <c r="P692793" s="83"/>
    </row>
    <row r="692794" spans="16:16" x14ac:dyDescent="0.3">
      <c r="P692794" s="83"/>
    </row>
    <row r="692795" spans="16:16" x14ac:dyDescent="0.3">
      <c r="P692795" s="83"/>
    </row>
    <row r="692796" spans="16:16" x14ac:dyDescent="0.3">
      <c r="P692796" s="83"/>
    </row>
    <row r="692797" spans="16:16" x14ac:dyDescent="0.3">
      <c r="P692797" s="83"/>
    </row>
    <row r="692798" spans="16:16" x14ac:dyDescent="0.3">
      <c r="P692798" s="83"/>
    </row>
    <row r="692799" spans="16:16" x14ac:dyDescent="0.3">
      <c r="P692799" s="83"/>
    </row>
    <row r="692800" spans="16:16" x14ac:dyDescent="0.3">
      <c r="P692800" s="83"/>
    </row>
    <row r="692801" spans="16:16" x14ac:dyDescent="0.3">
      <c r="P692801" s="83"/>
    </row>
    <row r="692802" spans="16:16" x14ac:dyDescent="0.3">
      <c r="P692802" s="83"/>
    </row>
    <row r="692803" spans="16:16" x14ac:dyDescent="0.3">
      <c r="P692803" s="83"/>
    </row>
    <row r="692804" spans="16:16" x14ac:dyDescent="0.3">
      <c r="P692804" s="83"/>
    </row>
    <row r="692805" spans="16:16" x14ac:dyDescent="0.3">
      <c r="P692805" s="83"/>
    </row>
    <row r="692806" spans="16:16" x14ac:dyDescent="0.3">
      <c r="P692806" s="83"/>
    </row>
    <row r="692807" spans="16:16" x14ac:dyDescent="0.3">
      <c r="P692807" s="83"/>
    </row>
    <row r="692808" spans="16:16" x14ac:dyDescent="0.3">
      <c r="P692808" s="83"/>
    </row>
    <row r="692809" spans="16:16" x14ac:dyDescent="0.3">
      <c r="P692809" s="83"/>
    </row>
    <row r="692810" spans="16:16" x14ac:dyDescent="0.3">
      <c r="P692810" s="83"/>
    </row>
    <row r="692811" spans="16:16" x14ac:dyDescent="0.3">
      <c r="P692811" s="83"/>
    </row>
    <row r="692812" spans="16:16" x14ac:dyDescent="0.3">
      <c r="P692812" s="83"/>
    </row>
    <row r="692813" spans="16:16" x14ac:dyDescent="0.3">
      <c r="P692813" s="83"/>
    </row>
    <row r="692814" spans="16:16" x14ac:dyDescent="0.3">
      <c r="P692814" s="83"/>
    </row>
    <row r="692815" spans="16:16" x14ac:dyDescent="0.3">
      <c r="P692815" s="83"/>
    </row>
    <row r="692816" spans="16:16" x14ac:dyDescent="0.3">
      <c r="P692816" s="83"/>
    </row>
    <row r="692817" spans="16:16" x14ac:dyDescent="0.3">
      <c r="P692817" s="83"/>
    </row>
    <row r="692818" spans="16:16" x14ac:dyDescent="0.3">
      <c r="P692818" s="83"/>
    </row>
    <row r="692819" spans="16:16" x14ac:dyDescent="0.3">
      <c r="P692819" s="83"/>
    </row>
    <row r="692820" spans="16:16" x14ac:dyDescent="0.3">
      <c r="P692820" s="83"/>
    </row>
    <row r="692821" spans="16:16" x14ac:dyDescent="0.3">
      <c r="P692821" s="83"/>
    </row>
    <row r="692822" spans="16:16" x14ac:dyDescent="0.3">
      <c r="P692822" s="83"/>
    </row>
    <row r="692823" spans="16:16" x14ac:dyDescent="0.3">
      <c r="P692823" s="83"/>
    </row>
    <row r="692824" spans="16:16" x14ac:dyDescent="0.3">
      <c r="P692824" s="83"/>
    </row>
    <row r="692825" spans="16:16" x14ac:dyDescent="0.3">
      <c r="P692825" s="83"/>
    </row>
    <row r="692826" spans="16:16" x14ac:dyDescent="0.3">
      <c r="P692826" s="83"/>
    </row>
    <row r="692827" spans="16:16" x14ac:dyDescent="0.3">
      <c r="P692827" s="83"/>
    </row>
    <row r="692828" spans="16:16" x14ac:dyDescent="0.3">
      <c r="P692828" s="83"/>
    </row>
    <row r="692829" spans="16:16" x14ac:dyDescent="0.3">
      <c r="P692829" s="83"/>
    </row>
    <row r="692830" spans="16:16" x14ac:dyDescent="0.3">
      <c r="P692830" s="83"/>
    </row>
    <row r="692831" spans="16:16" x14ac:dyDescent="0.3">
      <c r="P692831" s="83"/>
    </row>
    <row r="692832" spans="16:16" x14ac:dyDescent="0.3">
      <c r="P692832" s="83"/>
    </row>
    <row r="692833" spans="16:16" x14ac:dyDescent="0.3">
      <c r="P692833" s="83"/>
    </row>
    <row r="692834" spans="16:16" x14ac:dyDescent="0.3">
      <c r="P692834" s="83"/>
    </row>
    <row r="692835" spans="16:16" x14ac:dyDescent="0.3">
      <c r="P692835" s="83"/>
    </row>
    <row r="692836" spans="16:16" x14ac:dyDescent="0.3">
      <c r="P692836" s="83"/>
    </row>
    <row r="692837" spans="16:16" x14ac:dyDescent="0.3">
      <c r="P692837" s="83"/>
    </row>
    <row r="692838" spans="16:16" x14ac:dyDescent="0.3">
      <c r="P692838" s="83"/>
    </row>
    <row r="692839" spans="16:16" x14ac:dyDescent="0.3">
      <c r="P692839" s="83"/>
    </row>
    <row r="692840" spans="16:16" x14ac:dyDescent="0.3">
      <c r="P692840" s="83"/>
    </row>
    <row r="692841" spans="16:16" x14ac:dyDescent="0.3">
      <c r="P692841" s="83"/>
    </row>
    <row r="692842" spans="16:16" x14ac:dyDescent="0.3">
      <c r="P692842" s="83"/>
    </row>
    <row r="692843" spans="16:16" x14ac:dyDescent="0.3">
      <c r="P692843" s="83"/>
    </row>
    <row r="692844" spans="16:16" x14ac:dyDescent="0.3">
      <c r="P692844" s="83"/>
    </row>
    <row r="692845" spans="16:16" x14ac:dyDescent="0.3">
      <c r="P692845" s="83"/>
    </row>
    <row r="692846" spans="16:16" x14ac:dyDescent="0.3">
      <c r="P692846" s="83"/>
    </row>
    <row r="692847" spans="16:16" x14ac:dyDescent="0.3">
      <c r="P692847" s="83"/>
    </row>
    <row r="692848" spans="16:16" x14ac:dyDescent="0.3">
      <c r="P692848" s="83"/>
    </row>
    <row r="692849" spans="16:16" x14ac:dyDescent="0.3">
      <c r="P692849" s="83"/>
    </row>
    <row r="692850" spans="16:16" x14ac:dyDescent="0.3">
      <c r="P692850" s="83"/>
    </row>
    <row r="692851" spans="16:16" x14ac:dyDescent="0.3">
      <c r="P692851" s="83"/>
    </row>
    <row r="692852" spans="16:16" x14ac:dyDescent="0.3">
      <c r="P692852" s="83"/>
    </row>
    <row r="692853" spans="16:16" x14ac:dyDescent="0.3">
      <c r="P692853" s="83"/>
    </row>
    <row r="692854" spans="16:16" x14ac:dyDescent="0.3">
      <c r="P692854" s="83"/>
    </row>
    <row r="692855" spans="16:16" x14ac:dyDescent="0.3">
      <c r="P692855" s="83"/>
    </row>
    <row r="692856" spans="16:16" x14ac:dyDescent="0.3">
      <c r="P692856" s="83"/>
    </row>
    <row r="692857" spans="16:16" x14ac:dyDescent="0.3">
      <c r="P692857" s="83"/>
    </row>
    <row r="692858" spans="16:16" x14ac:dyDescent="0.3">
      <c r="P692858" s="83"/>
    </row>
    <row r="692859" spans="16:16" x14ac:dyDescent="0.3">
      <c r="P692859" s="83"/>
    </row>
    <row r="692860" spans="16:16" x14ac:dyDescent="0.3">
      <c r="P692860" s="83"/>
    </row>
    <row r="692861" spans="16:16" x14ac:dyDescent="0.3">
      <c r="P692861" s="83"/>
    </row>
    <row r="692862" spans="16:16" x14ac:dyDescent="0.3">
      <c r="P692862" s="83"/>
    </row>
    <row r="692863" spans="16:16" x14ac:dyDescent="0.3">
      <c r="P692863" s="83"/>
    </row>
    <row r="692864" spans="16:16" x14ac:dyDescent="0.3">
      <c r="P692864" s="83"/>
    </row>
    <row r="692865" spans="16:16" x14ac:dyDescent="0.3">
      <c r="P692865" s="83"/>
    </row>
    <row r="692866" spans="16:16" x14ac:dyDescent="0.3">
      <c r="P692866" s="83"/>
    </row>
    <row r="692867" spans="16:16" x14ac:dyDescent="0.3">
      <c r="P692867" s="83"/>
    </row>
    <row r="692868" spans="16:16" x14ac:dyDescent="0.3">
      <c r="P692868" s="83"/>
    </row>
    <row r="692869" spans="16:16" x14ac:dyDescent="0.3">
      <c r="P692869" s="83"/>
    </row>
    <row r="692870" spans="16:16" x14ac:dyDescent="0.3">
      <c r="P692870" s="83"/>
    </row>
    <row r="692871" spans="16:16" x14ac:dyDescent="0.3">
      <c r="P692871" s="83"/>
    </row>
    <row r="692872" spans="16:16" x14ac:dyDescent="0.3">
      <c r="P692872" s="83"/>
    </row>
    <row r="692873" spans="16:16" x14ac:dyDescent="0.3">
      <c r="P692873" s="83"/>
    </row>
    <row r="692874" spans="16:16" x14ac:dyDescent="0.3">
      <c r="P692874" s="83"/>
    </row>
    <row r="692875" spans="16:16" x14ac:dyDescent="0.3">
      <c r="P692875" s="83"/>
    </row>
    <row r="692876" spans="16:16" x14ac:dyDescent="0.3">
      <c r="P692876" s="83"/>
    </row>
    <row r="692877" spans="16:16" x14ac:dyDescent="0.3">
      <c r="P692877" s="83"/>
    </row>
    <row r="692878" spans="16:16" x14ac:dyDescent="0.3">
      <c r="P692878" s="83"/>
    </row>
    <row r="692879" spans="16:16" x14ac:dyDescent="0.3">
      <c r="P692879" s="83"/>
    </row>
    <row r="692880" spans="16:16" x14ac:dyDescent="0.3">
      <c r="P692880" s="83"/>
    </row>
    <row r="692881" spans="16:16" x14ac:dyDescent="0.3">
      <c r="P692881" s="83"/>
    </row>
    <row r="692882" spans="16:16" x14ac:dyDescent="0.3">
      <c r="P692882" s="83"/>
    </row>
    <row r="692883" spans="16:16" x14ac:dyDescent="0.3">
      <c r="P692883" s="83"/>
    </row>
    <row r="692884" spans="16:16" x14ac:dyDescent="0.3">
      <c r="P692884" s="83"/>
    </row>
    <row r="692885" spans="16:16" x14ac:dyDescent="0.3">
      <c r="P692885" s="83"/>
    </row>
    <row r="692886" spans="16:16" x14ac:dyDescent="0.3">
      <c r="P692886" s="83"/>
    </row>
    <row r="692887" spans="16:16" x14ac:dyDescent="0.3">
      <c r="P692887" s="83"/>
    </row>
    <row r="692888" spans="16:16" x14ac:dyDescent="0.3">
      <c r="P692888" s="83"/>
    </row>
    <row r="692889" spans="16:16" x14ac:dyDescent="0.3">
      <c r="P692889" s="83"/>
    </row>
    <row r="692890" spans="16:16" x14ac:dyDescent="0.3">
      <c r="P692890" s="83"/>
    </row>
    <row r="692891" spans="16:16" x14ac:dyDescent="0.3">
      <c r="P692891" s="83"/>
    </row>
    <row r="692892" spans="16:16" x14ac:dyDescent="0.3">
      <c r="P692892" s="83"/>
    </row>
    <row r="692893" spans="16:16" x14ac:dyDescent="0.3">
      <c r="P692893" s="83"/>
    </row>
    <row r="692894" spans="16:16" x14ac:dyDescent="0.3">
      <c r="P692894" s="83"/>
    </row>
    <row r="692895" spans="16:16" x14ac:dyDescent="0.3">
      <c r="P692895" s="83"/>
    </row>
    <row r="692896" spans="16:16" x14ac:dyDescent="0.3">
      <c r="P692896" s="83"/>
    </row>
    <row r="692897" spans="16:16" x14ac:dyDescent="0.3">
      <c r="P692897" s="83"/>
    </row>
    <row r="692898" spans="16:16" x14ac:dyDescent="0.3">
      <c r="P692898" s="83"/>
    </row>
    <row r="692899" spans="16:16" x14ac:dyDescent="0.3">
      <c r="P692899" s="83"/>
    </row>
    <row r="692900" spans="16:16" x14ac:dyDescent="0.3">
      <c r="P692900" s="83"/>
    </row>
    <row r="692901" spans="16:16" x14ac:dyDescent="0.3">
      <c r="P692901" s="83"/>
    </row>
    <row r="692902" spans="16:16" x14ac:dyDescent="0.3">
      <c r="P692902" s="83"/>
    </row>
    <row r="692903" spans="16:16" x14ac:dyDescent="0.3">
      <c r="P692903" s="83"/>
    </row>
    <row r="692904" spans="16:16" x14ac:dyDescent="0.3">
      <c r="P692904" s="83"/>
    </row>
    <row r="692905" spans="16:16" x14ac:dyDescent="0.3">
      <c r="P692905" s="83"/>
    </row>
    <row r="692906" spans="16:16" x14ac:dyDescent="0.3">
      <c r="P692906" s="83"/>
    </row>
    <row r="692907" spans="16:16" x14ac:dyDescent="0.3">
      <c r="P692907" s="83"/>
    </row>
    <row r="692908" spans="16:16" x14ac:dyDescent="0.3">
      <c r="P692908" s="83"/>
    </row>
    <row r="692909" spans="16:16" x14ac:dyDescent="0.3">
      <c r="P692909" s="83"/>
    </row>
    <row r="692910" spans="16:16" x14ac:dyDescent="0.3">
      <c r="P692910" s="83"/>
    </row>
    <row r="692911" spans="16:16" x14ac:dyDescent="0.3">
      <c r="P692911" s="83"/>
    </row>
    <row r="692912" spans="16:16" x14ac:dyDescent="0.3">
      <c r="P692912" s="83"/>
    </row>
    <row r="692913" spans="16:16" x14ac:dyDescent="0.3">
      <c r="P692913" s="83"/>
    </row>
    <row r="692914" spans="16:16" x14ac:dyDescent="0.3">
      <c r="P692914" s="83"/>
    </row>
    <row r="692915" spans="16:16" x14ac:dyDescent="0.3">
      <c r="P692915" s="83"/>
    </row>
    <row r="692916" spans="16:16" x14ac:dyDescent="0.3">
      <c r="P692916" s="83"/>
    </row>
    <row r="692917" spans="16:16" x14ac:dyDescent="0.3">
      <c r="P692917" s="83"/>
    </row>
    <row r="692918" spans="16:16" x14ac:dyDescent="0.3">
      <c r="P692918" s="83"/>
    </row>
    <row r="692919" spans="16:16" x14ac:dyDescent="0.3">
      <c r="P692919" s="83"/>
    </row>
    <row r="692920" spans="16:16" x14ac:dyDescent="0.3">
      <c r="P692920" s="83"/>
    </row>
    <row r="692921" spans="16:16" x14ac:dyDescent="0.3">
      <c r="P692921" s="83"/>
    </row>
    <row r="692922" spans="16:16" x14ac:dyDescent="0.3">
      <c r="P692922" s="83"/>
    </row>
    <row r="692923" spans="16:16" x14ac:dyDescent="0.3">
      <c r="P692923" s="83"/>
    </row>
    <row r="692924" spans="16:16" x14ac:dyDescent="0.3">
      <c r="P692924" s="83"/>
    </row>
    <row r="692925" spans="16:16" x14ac:dyDescent="0.3">
      <c r="P692925" s="83"/>
    </row>
    <row r="692926" spans="16:16" x14ac:dyDescent="0.3">
      <c r="P692926" s="83"/>
    </row>
    <row r="692927" spans="16:16" x14ac:dyDescent="0.3">
      <c r="P692927" s="83"/>
    </row>
    <row r="692928" spans="16:16" x14ac:dyDescent="0.3">
      <c r="P692928" s="83"/>
    </row>
    <row r="692929" spans="16:16" x14ac:dyDescent="0.3">
      <c r="P692929" s="83"/>
    </row>
    <row r="692930" spans="16:16" x14ac:dyDescent="0.3">
      <c r="P692930" s="83"/>
    </row>
    <row r="692931" spans="16:16" x14ac:dyDescent="0.3">
      <c r="P692931" s="83"/>
    </row>
    <row r="692932" spans="16:16" x14ac:dyDescent="0.3">
      <c r="P692932" s="83"/>
    </row>
    <row r="692933" spans="16:16" x14ac:dyDescent="0.3">
      <c r="P692933" s="83"/>
    </row>
    <row r="692934" spans="16:16" x14ac:dyDescent="0.3">
      <c r="P692934" s="83"/>
    </row>
    <row r="692935" spans="16:16" x14ac:dyDescent="0.3">
      <c r="P692935" s="83"/>
    </row>
    <row r="692936" spans="16:16" x14ac:dyDescent="0.3">
      <c r="P692936" s="83"/>
    </row>
    <row r="692937" spans="16:16" x14ac:dyDescent="0.3">
      <c r="P692937" s="83"/>
    </row>
    <row r="692938" spans="16:16" x14ac:dyDescent="0.3">
      <c r="P692938" s="83"/>
    </row>
    <row r="692939" spans="16:16" x14ac:dyDescent="0.3">
      <c r="P692939" s="83"/>
    </row>
    <row r="692940" spans="16:16" x14ac:dyDescent="0.3">
      <c r="P692940" s="83"/>
    </row>
    <row r="692941" spans="16:16" x14ac:dyDescent="0.3">
      <c r="P692941" s="83"/>
    </row>
    <row r="692942" spans="16:16" x14ac:dyDescent="0.3">
      <c r="P692942" s="83"/>
    </row>
    <row r="692943" spans="16:16" x14ac:dyDescent="0.3">
      <c r="P692943" s="83"/>
    </row>
    <row r="692944" spans="16:16" x14ac:dyDescent="0.3">
      <c r="P692944" s="83"/>
    </row>
    <row r="692945" spans="16:16" x14ac:dyDescent="0.3">
      <c r="P692945" s="83"/>
    </row>
    <row r="692946" spans="16:16" x14ac:dyDescent="0.3">
      <c r="P692946" s="83"/>
    </row>
    <row r="692947" spans="16:16" x14ac:dyDescent="0.3">
      <c r="P692947" s="83"/>
    </row>
    <row r="692948" spans="16:16" x14ac:dyDescent="0.3">
      <c r="P692948" s="83"/>
    </row>
    <row r="692949" spans="16:16" x14ac:dyDescent="0.3">
      <c r="P692949" s="83"/>
    </row>
    <row r="692950" spans="16:16" x14ac:dyDescent="0.3">
      <c r="P692950" s="83"/>
    </row>
    <row r="692951" spans="16:16" x14ac:dyDescent="0.3">
      <c r="P692951" s="83"/>
    </row>
    <row r="692952" spans="16:16" x14ac:dyDescent="0.3">
      <c r="P692952" s="83"/>
    </row>
    <row r="692953" spans="16:16" x14ac:dyDescent="0.3">
      <c r="P692953" s="83"/>
    </row>
    <row r="692954" spans="16:16" x14ac:dyDescent="0.3">
      <c r="P692954" s="83"/>
    </row>
    <row r="692955" spans="16:16" x14ac:dyDescent="0.3">
      <c r="P692955" s="83"/>
    </row>
    <row r="692956" spans="16:16" x14ac:dyDescent="0.3">
      <c r="P692956" s="83"/>
    </row>
    <row r="692957" spans="16:16" x14ac:dyDescent="0.3">
      <c r="P692957" s="83"/>
    </row>
    <row r="692958" spans="16:16" x14ac:dyDescent="0.3">
      <c r="P692958" s="83"/>
    </row>
    <row r="692959" spans="16:16" x14ac:dyDescent="0.3">
      <c r="P692959" s="83"/>
    </row>
    <row r="692960" spans="16:16" x14ac:dyDescent="0.3">
      <c r="P692960" s="83"/>
    </row>
    <row r="692961" spans="16:16" x14ac:dyDescent="0.3">
      <c r="P692961" s="83"/>
    </row>
    <row r="692962" spans="16:16" x14ac:dyDescent="0.3">
      <c r="P692962" s="83"/>
    </row>
    <row r="692963" spans="16:16" x14ac:dyDescent="0.3">
      <c r="P692963" s="83"/>
    </row>
    <row r="692964" spans="16:16" x14ac:dyDescent="0.3">
      <c r="P692964" s="83"/>
    </row>
    <row r="692965" spans="16:16" x14ac:dyDescent="0.3">
      <c r="P692965" s="83"/>
    </row>
    <row r="692966" spans="16:16" x14ac:dyDescent="0.3">
      <c r="P692966" s="83"/>
    </row>
    <row r="692967" spans="16:16" x14ac:dyDescent="0.3">
      <c r="P692967" s="83"/>
    </row>
    <row r="692968" spans="16:16" x14ac:dyDescent="0.3">
      <c r="P692968" s="83"/>
    </row>
    <row r="692969" spans="16:16" x14ac:dyDescent="0.3">
      <c r="P692969" s="83"/>
    </row>
    <row r="692970" spans="16:16" x14ac:dyDescent="0.3">
      <c r="P692970" s="83"/>
    </row>
    <row r="692971" spans="16:16" x14ac:dyDescent="0.3">
      <c r="P692971" s="83"/>
    </row>
    <row r="692972" spans="16:16" x14ac:dyDescent="0.3">
      <c r="P692972" s="83"/>
    </row>
    <row r="692973" spans="16:16" x14ac:dyDescent="0.3">
      <c r="P692973" s="83"/>
    </row>
    <row r="692974" spans="16:16" x14ac:dyDescent="0.3">
      <c r="P692974" s="83"/>
    </row>
    <row r="692975" spans="16:16" x14ac:dyDescent="0.3">
      <c r="P692975" s="83"/>
    </row>
    <row r="692976" spans="16:16" x14ac:dyDescent="0.3">
      <c r="P692976" s="83"/>
    </row>
    <row r="692977" spans="16:16" x14ac:dyDescent="0.3">
      <c r="P692977" s="83"/>
    </row>
    <row r="692978" spans="16:16" x14ac:dyDescent="0.3">
      <c r="P692978" s="83"/>
    </row>
    <row r="692979" spans="16:16" x14ac:dyDescent="0.3">
      <c r="P692979" s="83"/>
    </row>
    <row r="692980" spans="16:16" x14ac:dyDescent="0.3">
      <c r="P692980" s="83"/>
    </row>
    <row r="692981" spans="16:16" x14ac:dyDescent="0.3">
      <c r="P692981" s="83"/>
    </row>
    <row r="692982" spans="16:16" x14ac:dyDescent="0.3">
      <c r="P692982" s="83"/>
    </row>
    <row r="692983" spans="16:16" x14ac:dyDescent="0.3">
      <c r="P692983" s="83"/>
    </row>
    <row r="692984" spans="16:16" x14ac:dyDescent="0.3">
      <c r="P692984" s="83"/>
    </row>
    <row r="692985" spans="16:16" x14ac:dyDescent="0.3">
      <c r="P692985" s="83"/>
    </row>
    <row r="692986" spans="16:16" x14ac:dyDescent="0.3">
      <c r="P692986" s="83"/>
    </row>
    <row r="692987" spans="16:16" x14ac:dyDescent="0.3">
      <c r="P692987" s="83"/>
    </row>
    <row r="692988" spans="16:16" x14ac:dyDescent="0.3">
      <c r="P692988" s="83"/>
    </row>
    <row r="692989" spans="16:16" x14ac:dyDescent="0.3">
      <c r="P692989" s="83"/>
    </row>
    <row r="692990" spans="16:16" x14ac:dyDescent="0.3">
      <c r="P692990" s="83"/>
    </row>
    <row r="692991" spans="16:16" x14ac:dyDescent="0.3">
      <c r="P692991" s="83"/>
    </row>
    <row r="692992" spans="16:16" x14ac:dyDescent="0.3">
      <c r="P692992" s="83"/>
    </row>
    <row r="692993" spans="16:16" x14ac:dyDescent="0.3">
      <c r="P692993" s="83"/>
    </row>
    <row r="692994" spans="16:16" x14ac:dyDescent="0.3">
      <c r="P692994" s="83"/>
    </row>
    <row r="692995" spans="16:16" x14ac:dyDescent="0.3">
      <c r="P692995" s="83"/>
    </row>
    <row r="692996" spans="16:16" x14ac:dyDescent="0.3">
      <c r="P692996" s="83"/>
    </row>
    <row r="692997" spans="16:16" x14ac:dyDescent="0.3">
      <c r="P692997" s="83"/>
    </row>
    <row r="692998" spans="16:16" x14ac:dyDescent="0.3">
      <c r="P692998" s="83"/>
    </row>
    <row r="692999" spans="16:16" x14ac:dyDescent="0.3">
      <c r="P692999" s="83"/>
    </row>
    <row r="693000" spans="16:16" x14ac:dyDescent="0.3">
      <c r="P693000" s="83"/>
    </row>
    <row r="693001" spans="16:16" x14ac:dyDescent="0.3">
      <c r="P693001" s="83"/>
    </row>
    <row r="693002" spans="16:16" x14ac:dyDescent="0.3">
      <c r="P693002" s="83"/>
    </row>
    <row r="693003" spans="16:16" x14ac:dyDescent="0.3">
      <c r="P693003" s="83"/>
    </row>
    <row r="693004" spans="16:16" x14ac:dyDescent="0.3">
      <c r="P693004" s="83"/>
    </row>
    <row r="693005" spans="16:16" x14ac:dyDescent="0.3">
      <c r="P693005" s="83"/>
    </row>
    <row r="693006" spans="16:16" x14ac:dyDescent="0.3">
      <c r="P693006" s="83"/>
    </row>
    <row r="693007" spans="16:16" x14ac:dyDescent="0.3">
      <c r="P693007" s="83"/>
    </row>
    <row r="693008" spans="16:16" x14ac:dyDescent="0.3">
      <c r="P693008" s="83"/>
    </row>
    <row r="693009" spans="16:16" x14ac:dyDescent="0.3">
      <c r="P693009" s="83"/>
    </row>
    <row r="693010" spans="16:16" x14ac:dyDescent="0.3">
      <c r="P693010" s="83"/>
    </row>
    <row r="693011" spans="16:16" x14ac:dyDescent="0.3">
      <c r="P693011" s="83"/>
    </row>
    <row r="693012" spans="16:16" x14ac:dyDescent="0.3">
      <c r="P693012" s="83"/>
    </row>
    <row r="693013" spans="16:16" x14ac:dyDescent="0.3">
      <c r="P693013" s="83"/>
    </row>
    <row r="693014" spans="16:16" x14ac:dyDescent="0.3">
      <c r="P693014" s="83"/>
    </row>
    <row r="693015" spans="16:16" x14ac:dyDescent="0.3">
      <c r="P693015" s="83"/>
    </row>
    <row r="693016" spans="16:16" x14ac:dyDescent="0.3">
      <c r="P693016" s="83"/>
    </row>
    <row r="693017" spans="16:16" x14ac:dyDescent="0.3">
      <c r="P693017" s="83"/>
    </row>
    <row r="693018" spans="16:16" x14ac:dyDescent="0.3">
      <c r="P693018" s="83"/>
    </row>
    <row r="693019" spans="16:16" x14ac:dyDescent="0.3">
      <c r="P693019" s="83"/>
    </row>
    <row r="693020" spans="16:16" x14ac:dyDescent="0.3">
      <c r="P693020" s="83"/>
    </row>
    <row r="693021" spans="16:16" x14ac:dyDescent="0.3">
      <c r="P693021" s="83"/>
    </row>
    <row r="693022" spans="16:16" x14ac:dyDescent="0.3">
      <c r="P693022" s="83"/>
    </row>
    <row r="693023" spans="16:16" x14ac:dyDescent="0.3">
      <c r="P693023" s="83"/>
    </row>
    <row r="693024" spans="16:16" x14ac:dyDescent="0.3">
      <c r="P693024" s="83"/>
    </row>
    <row r="693025" spans="16:16" x14ac:dyDescent="0.3">
      <c r="P693025" s="83"/>
    </row>
    <row r="693026" spans="16:16" x14ac:dyDescent="0.3">
      <c r="P693026" s="83"/>
    </row>
    <row r="693027" spans="16:16" x14ac:dyDescent="0.3">
      <c r="P693027" s="83"/>
    </row>
    <row r="693028" spans="16:16" x14ac:dyDescent="0.3">
      <c r="P693028" s="83"/>
    </row>
    <row r="693029" spans="16:16" x14ac:dyDescent="0.3">
      <c r="P693029" s="83"/>
    </row>
    <row r="693030" spans="16:16" x14ac:dyDescent="0.3">
      <c r="P693030" s="83"/>
    </row>
    <row r="693031" spans="16:16" x14ac:dyDescent="0.3">
      <c r="P693031" s="83"/>
    </row>
    <row r="693032" spans="16:16" x14ac:dyDescent="0.3">
      <c r="P693032" s="83"/>
    </row>
    <row r="693033" spans="16:16" x14ac:dyDescent="0.3">
      <c r="P693033" s="83"/>
    </row>
    <row r="693034" spans="16:16" x14ac:dyDescent="0.3">
      <c r="P693034" s="83"/>
    </row>
    <row r="693035" spans="16:16" x14ac:dyDescent="0.3">
      <c r="P693035" s="83"/>
    </row>
    <row r="693036" spans="16:16" x14ac:dyDescent="0.3">
      <c r="P693036" s="83"/>
    </row>
    <row r="693037" spans="16:16" x14ac:dyDescent="0.3">
      <c r="P693037" s="83"/>
    </row>
    <row r="693038" spans="16:16" x14ac:dyDescent="0.3">
      <c r="P693038" s="83"/>
    </row>
    <row r="693039" spans="16:16" x14ac:dyDescent="0.3">
      <c r="P693039" s="83"/>
    </row>
    <row r="693040" spans="16:16" x14ac:dyDescent="0.3">
      <c r="P693040" s="83"/>
    </row>
    <row r="693041" spans="16:16" x14ac:dyDescent="0.3">
      <c r="P693041" s="83"/>
    </row>
    <row r="693042" spans="16:16" x14ac:dyDescent="0.3">
      <c r="P693042" s="83"/>
    </row>
    <row r="693043" spans="16:16" x14ac:dyDescent="0.3">
      <c r="P693043" s="83"/>
    </row>
    <row r="693044" spans="16:16" x14ac:dyDescent="0.3">
      <c r="P693044" s="83"/>
    </row>
    <row r="693045" spans="16:16" x14ac:dyDescent="0.3">
      <c r="P693045" s="83"/>
    </row>
    <row r="693046" spans="16:16" x14ac:dyDescent="0.3">
      <c r="P693046" s="83"/>
    </row>
    <row r="693047" spans="16:16" x14ac:dyDescent="0.3">
      <c r="P693047" s="83"/>
    </row>
    <row r="693048" spans="16:16" x14ac:dyDescent="0.3">
      <c r="P693048" s="83"/>
    </row>
    <row r="693049" spans="16:16" x14ac:dyDescent="0.3">
      <c r="P693049" s="83"/>
    </row>
    <row r="693050" spans="16:16" x14ac:dyDescent="0.3">
      <c r="P693050" s="83"/>
    </row>
    <row r="693051" spans="16:16" x14ac:dyDescent="0.3">
      <c r="P693051" s="83"/>
    </row>
    <row r="693052" spans="16:16" x14ac:dyDescent="0.3">
      <c r="P693052" s="83"/>
    </row>
    <row r="693053" spans="16:16" x14ac:dyDescent="0.3">
      <c r="P693053" s="83"/>
    </row>
    <row r="693054" spans="16:16" x14ac:dyDescent="0.3">
      <c r="P693054" s="83"/>
    </row>
    <row r="693055" spans="16:16" x14ac:dyDescent="0.3">
      <c r="P693055" s="83"/>
    </row>
    <row r="693056" spans="16:16" x14ac:dyDescent="0.3">
      <c r="P693056" s="83"/>
    </row>
    <row r="693057" spans="16:16" x14ac:dyDescent="0.3">
      <c r="P693057" s="83"/>
    </row>
    <row r="693058" spans="16:16" x14ac:dyDescent="0.3">
      <c r="P693058" s="83"/>
    </row>
    <row r="693059" spans="16:16" x14ac:dyDescent="0.3">
      <c r="P693059" s="83"/>
    </row>
    <row r="693060" spans="16:16" x14ac:dyDescent="0.3">
      <c r="P693060" s="83"/>
    </row>
    <row r="693061" spans="16:16" x14ac:dyDescent="0.3">
      <c r="P693061" s="83"/>
    </row>
    <row r="693062" spans="16:16" x14ac:dyDescent="0.3">
      <c r="P693062" s="83"/>
    </row>
    <row r="693063" spans="16:16" x14ac:dyDescent="0.3">
      <c r="P693063" s="83"/>
    </row>
    <row r="693064" spans="16:16" x14ac:dyDescent="0.3">
      <c r="P693064" s="83"/>
    </row>
    <row r="693065" spans="16:16" x14ac:dyDescent="0.3">
      <c r="P693065" s="83"/>
    </row>
    <row r="693066" spans="16:16" x14ac:dyDescent="0.3">
      <c r="P693066" s="83"/>
    </row>
    <row r="693067" spans="16:16" x14ac:dyDescent="0.3">
      <c r="P693067" s="83"/>
    </row>
    <row r="693068" spans="16:16" x14ac:dyDescent="0.3">
      <c r="P693068" s="83"/>
    </row>
    <row r="693069" spans="16:16" x14ac:dyDescent="0.3">
      <c r="P693069" s="83"/>
    </row>
    <row r="693070" spans="16:16" x14ac:dyDescent="0.3">
      <c r="P693070" s="83"/>
    </row>
    <row r="693071" spans="16:16" x14ac:dyDescent="0.3">
      <c r="P693071" s="83"/>
    </row>
    <row r="693072" spans="16:16" x14ac:dyDescent="0.3">
      <c r="P693072" s="83"/>
    </row>
    <row r="693073" spans="16:16" x14ac:dyDescent="0.3">
      <c r="P693073" s="83"/>
    </row>
    <row r="693074" spans="16:16" x14ac:dyDescent="0.3">
      <c r="P693074" s="83"/>
    </row>
    <row r="693075" spans="16:16" x14ac:dyDescent="0.3">
      <c r="P693075" s="83"/>
    </row>
    <row r="693076" spans="16:16" x14ac:dyDescent="0.3">
      <c r="P693076" s="83"/>
    </row>
    <row r="693077" spans="16:16" x14ac:dyDescent="0.3">
      <c r="P693077" s="83"/>
    </row>
    <row r="693078" spans="16:16" x14ac:dyDescent="0.3">
      <c r="P693078" s="83"/>
    </row>
    <row r="693079" spans="16:16" x14ac:dyDescent="0.3">
      <c r="P693079" s="83"/>
    </row>
    <row r="693080" spans="16:16" x14ac:dyDescent="0.3">
      <c r="P693080" s="83"/>
    </row>
    <row r="693081" spans="16:16" x14ac:dyDescent="0.3">
      <c r="P693081" s="83"/>
    </row>
    <row r="693082" spans="16:16" x14ac:dyDescent="0.3">
      <c r="P693082" s="83"/>
    </row>
    <row r="693083" spans="16:16" x14ac:dyDescent="0.3">
      <c r="P693083" s="83"/>
    </row>
    <row r="693084" spans="16:16" x14ac:dyDescent="0.3">
      <c r="P693084" s="83"/>
    </row>
    <row r="693085" spans="16:16" x14ac:dyDescent="0.3">
      <c r="P693085" s="83"/>
    </row>
    <row r="693086" spans="16:16" x14ac:dyDescent="0.3">
      <c r="P693086" s="83"/>
    </row>
    <row r="693087" spans="16:16" x14ac:dyDescent="0.3">
      <c r="P693087" s="83"/>
    </row>
    <row r="693088" spans="16:16" x14ac:dyDescent="0.3">
      <c r="P693088" s="83"/>
    </row>
    <row r="693089" spans="16:16" x14ac:dyDescent="0.3">
      <c r="P693089" s="83"/>
    </row>
    <row r="693090" spans="16:16" x14ac:dyDescent="0.3">
      <c r="P693090" s="83"/>
    </row>
    <row r="693091" spans="16:16" x14ac:dyDescent="0.3">
      <c r="P693091" s="83"/>
    </row>
    <row r="693092" spans="16:16" x14ac:dyDescent="0.3">
      <c r="P693092" s="83"/>
    </row>
    <row r="693093" spans="16:16" x14ac:dyDescent="0.3">
      <c r="P693093" s="83"/>
    </row>
    <row r="693094" spans="16:16" x14ac:dyDescent="0.3">
      <c r="P693094" s="83"/>
    </row>
    <row r="693095" spans="16:16" x14ac:dyDescent="0.3">
      <c r="P693095" s="83"/>
    </row>
    <row r="693096" spans="16:16" x14ac:dyDescent="0.3">
      <c r="P693096" s="83"/>
    </row>
    <row r="693097" spans="16:16" x14ac:dyDescent="0.3">
      <c r="P693097" s="83"/>
    </row>
    <row r="693098" spans="16:16" x14ac:dyDescent="0.3">
      <c r="P693098" s="83"/>
    </row>
    <row r="693099" spans="16:16" x14ac:dyDescent="0.3">
      <c r="P693099" s="83"/>
    </row>
    <row r="693100" spans="16:16" x14ac:dyDescent="0.3">
      <c r="P693100" s="83"/>
    </row>
    <row r="693101" spans="16:16" x14ac:dyDescent="0.3">
      <c r="P693101" s="83"/>
    </row>
    <row r="693102" spans="16:16" x14ac:dyDescent="0.3">
      <c r="P693102" s="83"/>
    </row>
    <row r="693103" spans="16:16" x14ac:dyDescent="0.3">
      <c r="P693103" s="83"/>
    </row>
    <row r="693104" spans="16:16" x14ac:dyDescent="0.3">
      <c r="P693104" s="83"/>
    </row>
    <row r="693105" spans="16:16" x14ac:dyDescent="0.3">
      <c r="P693105" s="83"/>
    </row>
    <row r="693106" spans="16:16" x14ac:dyDescent="0.3">
      <c r="P693106" s="83"/>
    </row>
    <row r="693107" spans="16:16" x14ac:dyDescent="0.3">
      <c r="P693107" s="83"/>
    </row>
    <row r="693108" spans="16:16" x14ac:dyDescent="0.3">
      <c r="P693108" s="83"/>
    </row>
    <row r="693109" spans="16:16" x14ac:dyDescent="0.3">
      <c r="P693109" s="83"/>
    </row>
    <row r="693110" spans="16:16" x14ac:dyDescent="0.3">
      <c r="P693110" s="83"/>
    </row>
    <row r="693111" spans="16:16" x14ac:dyDescent="0.3">
      <c r="P693111" s="83"/>
    </row>
    <row r="693112" spans="16:16" x14ac:dyDescent="0.3">
      <c r="P693112" s="83"/>
    </row>
    <row r="693113" spans="16:16" x14ac:dyDescent="0.3">
      <c r="P693113" s="83"/>
    </row>
    <row r="693114" spans="16:16" x14ac:dyDescent="0.3">
      <c r="P693114" s="83"/>
    </row>
    <row r="693115" spans="16:16" x14ac:dyDescent="0.3">
      <c r="P693115" s="83"/>
    </row>
    <row r="693116" spans="16:16" x14ac:dyDescent="0.3">
      <c r="P693116" s="83"/>
    </row>
    <row r="693117" spans="16:16" x14ac:dyDescent="0.3">
      <c r="P693117" s="83"/>
    </row>
    <row r="693118" spans="16:16" x14ac:dyDescent="0.3">
      <c r="P693118" s="83"/>
    </row>
    <row r="693119" spans="16:16" x14ac:dyDescent="0.3">
      <c r="P693119" s="83"/>
    </row>
    <row r="693120" spans="16:16" x14ac:dyDescent="0.3">
      <c r="P693120" s="83"/>
    </row>
    <row r="693121" spans="16:16" x14ac:dyDescent="0.3">
      <c r="P693121" s="83"/>
    </row>
    <row r="693122" spans="16:16" x14ac:dyDescent="0.3">
      <c r="P693122" s="83"/>
    </row>
    <row r="693123" spans="16:16" x14ac:dyDescent="0.3">
      <c r="P693123" s="83"/>
    </row>
    <row r="693124" spans="16:16" x14ac:dyDescent="0.3">
      <c r="P693124" s="83"/>
    </row>
    <row r="693125" spans="16:16" x14ac:dyDescent="0.3">
      <c r="P693125" s="83"/>
    </row>
    <row r="693126" spans="16:16" x14ac:dyDescent="0.3">
      <c r="P693126" s="83"/>
    </row>
    <row r="693127" spans="16:16" x14ac:dyDescent="0.3">
      <c r="P693127" s="83"/>
    </row>
    <row r="693128" spans="16:16" x14ac:dyDescent="0.3">
      <c r="P693128" s="83"/>
    </row>
    <row r="693129" spans="16:16" x14ac:dyDescent="0.3">
      <c r="P693129" s="83"/>
    </row>
    <row r="693130" spans="16:16" x14ac:dyDescent="0.3">
      <c r="P693130" s="83"/>
    </row>
    <row r="693131" spans="16:16" x14ac:dyDescent="0.3">
      <c r="P693131" s="83"/>
    </row>
    <row r="693132" spans="16:16" x14ac:dyDescent="0.3">
      <c r="P693132" s="83"/>
    </row>
    <row r="693133" spans="16:16" x14ac:dyDescent="0.3">
      <c r="P693133" s="83"/>
    </row>
    <row r="693134" spans="16:16" x14ac:dyDescent="0.3">
      <c r="P693134" s="83"/>
    </row>
    <row r="693135" spans="16:16" x14ac:dyDescent="0.3">
      <c r="P693135" s="83"/>
    </row>
    <row r="693136" spans="16:16" x14ac:dyDescent="0.3">
      <c r="P693136" s="83"/>
    </row>
    <row r="693137" spans="16:16" x14ac:dyDescent="0.3">
      <c r="P693137" s="83"/>
    </row>
    <row r="693138" spans="16:16" x14ac:dyDescent="0.3">
      <c r="P693138" s="83"/>
    </row>
    <row r="693139" spans="16:16" x14ac:dyDescent="0.3">
      <c r="P693139" s="83"/>
    </row>
    <row r="693140" spans="16:16" x14ac:dyDescent="0.3">
      <c r="P693140" s="83"/>
    </row>
    <row r="693141" spans="16:16" x14ac:dyDescent="0.3">
      <c r="P693141" s="83"/>
    </row>
    <row r="693142" spans="16:16" x14ac:dyDescent="0.3">
      <c r="P693142" s="83"/>
    </row>
    <row r="693143" spans="16:16" x14ac:dyDescent="0.3">
      <c r="P693143" s="83"/>
    </row>
    <row r="693144" spans="16:16" x14ac:dyDescent="0.3">
      <c r="P693144" s="83"/>
    </row>
    <row r="693145" spans="16:16" x14ac:dyDescent="0.3">
      <c r="P693145" s="83"/>
    </row>
    <row r="693146" spans="16:16" x14ac:dyDescent="0.3">
      <c r="P693146" s="83"/>
    </row>
    <row r="693147" spans="16:16" x14ac:dyDescent="0.3">
      <c r="P693147" s="83"/>
    </row>
    <row r="693148" spans="16:16" x14ac:dyDescent="0.3">
      <c r="P693148" s="83"/>
    </row>
    <row r="693149" spans="16:16" x14ac:dyDescent="0.3">
      <c r="P693149" s="83"/>
    </row>
    <row r="693150" spans="16:16" x14ac:dyDescent="0.3">
      <c r="P693150" s="83"/>
    </row>
    <row r="693151" spans="16:16" x14ac:dyDescent="0.3">
      <c r="P693151" s="83"/>
    </row>
    <row r="693152" spans="16:16" x14ac:dyDescent="0.3">
      <c r="P693152" s="83"/>
    </row>
    <row r="693153" spans="16:16" x14ac:dyDescent="0.3">
      <c r="P693153" s="83"/>
    </row>
    <row r="693154" spans="16:16" x14ac:dyDescent="0.3">
      <c r="P693154" s="83"/>
    </row>
    <row r="693155" spans="16:16" x14ac:dyDescent="0.3">
      <c r="P693155" s="83"/>
    </row>
    <row r="693156" spans="16:16" x14ac:dyDescent="0.3">
      <c r="P693156" s="83"/>
    </row>
    <row r="693157" spans="16:16" x14ac:dyDescent="0.3">
      <c r="P693157" s="83"/>
    </row>
    <row r="693158" spans="16:16" x14ac:dyDescent="0.3">
      <c r="P693158" s="83"/>
    </row>
    <row r="693159" spans="16:16" x14ac:dyDescent="0.3">
      <c r="P693159" s="83"/>
    </row>
    <row r="693160" spans="16:16" x14ac:dyDescent="0.3">
      <c r="P693160" s="83"/>
    </row>
    <row r="693161" spans="16:16" x14ac:dyDescent="0.3">
      <c r="P693161" s="83"/>
    </row>
    <row r="693162" spans="16:16" x14ac:dyDescent="0.3">
      <c r="P693162" s="83"/>
    </row>
    <row r="693163" spans="16:16" x14ac:dyDescent="0.3">
      <c r="P693163" s="83"/>
    </row>
    <row r="693164" spans="16:16" x14ac:dyDescent="0.3">
      <c r="P693164" s="83"/>
    </row>
    <row r="693165" spans="16:16" x14ac:dyDescent="0.3">
      <c r="P693165" s="83"/>
    </row>
    <row r="693166" spans="16:16" x14ac:dyDescent="0.3">
      <c r="P693166" s="83"/>
    </row>
    <row r="693167" spans="16:16" x14ac:dyDescent="0.3">
      <c r="P693167" s="83"/>
    </row>
    <row r="693168" spans="16:16" x14ac:dyDescent="0.3">
      <c r="P693168" s="83"/>
    </row>
    <row r="693169" spans="16:16" x14ac:dyDescent="0.3">
      <c r="P693169" s="83"/>
    </row>
    <row r="693170" spans="16:16" x14ac:dyDescent="0.3">
      <c r="P693170" s="83"/>
    </row>
    <row r="693171" spans="16:16" x14ac:dyDescent="0.3">
      <c r="P693171" s="83"/>
    </row>
    <row r="693172" spans="16:16" x14ac:dyDescent="0.3">
      <c r="P693172" s="83"/>
    </row>
    <row r="693173" spans="16:16" x14ac:dyDescent="0.3">
      <c r="P693173" s="83"/>
    </row>
    <row r="693174" spans="16:16" x14ac:dyDescent="0.3">
      <c r="P693174" s="83"/>
    </row>
    <row r="693175" spans="16:16" x14ac:dyDescent="0.3">
      <c r="P693175" s="83"/>
    </row>
    <row r="693176" spans="16:16" x14ac:dyDescent="0.3">
      <c r="P693176" s="83"/>
    </row>
    <row r="693177" spans="16:16" x14ac:dyDescent="0.3">
      <c r="P693177" s="83"/>
    </row>
    <row r="693178" spans="16:16" x14ac:dyDescent="0.3">
      <c r="P693178" s="83"/>
    </row>
    <row r="693179" spans="16:16" x14ac:dyDescent="0.3">
      <c r="P693179" s="83"/>
    </row>
    <row r="693180" spans="16:16" x14ac:dyDescent="0.3">
      <c r="P693180" s="83"/>
    </row>
    <row r="693181" spans="16:16" x14ac:dyDescent="0.3">
      <c r="P693181" s="83"/>
    </row>
    <row r="693182" spans="16:16" x14ac:dyDescent="0.3">
      <c r="P693182" s="83"/>
    </row>
    <row r="693183" spans="16:16" x14ac:dyDescent="0.3">
      <c r="P693183" s="83"/>
    </row>
    <row r="693184" spans="16:16" x14ac:dyDescent="0.3">
      <c r="P693184" s="83"/>
    </row>
    <row r="693185" spans="16:16" x14ac:dyDescent="0.3">
      <c r="P693185" s="83"/>
    </row>
    <row r="693186" spans="16:16" x14ac:dyDescent="0.3">
      <c r="P693186" s="83"/>
    </row>
    <row r="693187" spans="16:16" x14ac:dyDescent="0.3">
      <c r="P693187" s="83"/>
    </row>
    <row r="693188" spans="16:16" x14ac:dyDescent="0.3">
      <c r="P693188" s="83"/>
    </row>
    <row r="693189" spans="16:16" x14ac:dyDescent="0.3">
      <c r="P693189" s="83"/>
    </row>
    <row r="693190" spans="16:16" x14ac:dyDescent="0.3">
      <c r="P693190" s="83"/>
    </row>
    <row r="693191" spans="16:16" x14ac:dyDescent="0.3">
      <c r="P693191" s="83"/>
    </row>
    <row r="693192" spans="16:16" x14ac:dyDescent="0.3">
      <c r="P693192" s="83"/>
    </row>
    <row r="693193" spans="16:16" x14ac:dyDescent="0.3">
      <c r="P693193" s="83"/>
    </row>
    <row r="693194" spans="16:16" x14ac:dyDescent="0.3">
      <c r="P693194" s="83"/>
    </row>
    <row r="693195" spans="16:16" x14ac:dyDescent="0.3">
      <c r="P693195" s="83"/>
    </row>
    <row r="693196" spans="16:16" x14ac:dyDescent="0.3">
      <c r="P693196" s="83"/>
    </row>
    <row r="693197" spans="16:16" x14ac:dyDescent="0.3">
      <c r="P693197" s="83"/>
    </row>
    <row r="693198" spans="16:16" x14ac:dyDescent="0.3">
      <c r="P693198" s="83"/>
    </row>
    <row r="693199" spans="16:16" x14ac:dyDescent="0.3">
      <c r="P693199" s="83"/>
    </row>
    <row r="693200" spans="16:16" x14ac:dyDescent="0.3">
      <c r="P693200" s="83"/>
    </row>
    <row r="693201" spans="16:16" x14ac:dyDescent="0.3">
      <c r="P693201" s="83"/>
    </row>
    <row r="693202" spans="16:16" x14ac:dyDescent="0.3">
      <c r="P693202" s="83"/>
    </row>
    <row r="693203" spans="16:16" x14ac:dyDescent="0.3">
      <c r="P693203" s="83"/>
    </row>
    <row r="693204" spans="16:16" x14ac:dyDescent="0.3">
      <c r="P693204" s="83"/>
    </row>
    <row r="693205" spans="16:16" x14ac:dyDescent="0.3">
      <c r="P693205" s="83"/>
    </row>
    <row r="693206" spans="16:16" x14ac:dyDescent="0.3">
      <c r="P693206" s="83"/>
    </row>
    <row r="693207" spans="16:16" x14ac:dyDescent="0.3">
      <c r="P693207" s="83"/>
    </row>
    <row r="693208" spans="16:16" x14ac:dyDescent="0.3">
      <c r="P693208" s="83"/>
    </row>
    <row r="693209" spans="16:16" x14ac:dyDescent="0.3">
      <c r="P693209" s="83"/>
    </row>
    <row r="693210" spans="16:16" x14ac:dyDescent="0.3">
      <c r="P693210" s="83"/>
    </row>
    <row r="693211" spans="16:16" x14ac:dyDescent="0.3">
      <c r="P693211" s="83"/>
    </row>
    <row r="693212" spans="16:16" x14ac:dyDescent="0.3">
      <c r="P693212" s="83"/>
    </row>
    <row r="693213" spans="16:16" x14ac:dyDescent="0.3">
      <c r="P693213" s="83"/>
    </row>
    <row r="693214" spans="16:16" x14ac:dyDescent="0.3">
      <c r="P693214" s="83"/>
    </row>
    <row r="693215" spans="16:16" x14ac:dyDescent="0.3">
      <c r="P693215" s="83"/>
    </row>
    <row r="693216" spans="16:16" x14ac:dyDescent="0.3">
      <c r="P693216" s="83"/>
    </row>
    <row r="693217" spans="16:16" x14ac:dyDescent="0.3">
      <c r="P693217" s="83"/>
    </row>
    <row r="693218" spans="16:16" x14ac:dyDescent="0.3">
      <c r="P693218" s="83"/>
    </row>
    <row r="693219" spans="16:16" x14ac:dyDescent="0.3">
      <c r="P693219" s="83"/>
    </row>
    <row r="693220" spans="16:16" x14ac:dyDescent="0.3">
      <c r="P693220" s="83"/>
    </row>
    <row r="693221" spans="16:16" x14ac:dyDescent="0.3">
      <c r="P693221" s="83"/>
    </row>
    <row r="693222" spans="16:16" x14ac:dyDescent="0.3">
      <c r="P693222" s="83"/>
    </row>
    <row r="693223" spans="16:16" x14ac:dyDescent="0.3">
      <c r="P693223" s="83"/>
    </row>
    <row r="693224" spans="16:16" x14ac:dyDescent="0.3">
      <c r="P693224" s="83"/>
    </row>
    <row r="693225" spans="16:16" x14ac:dyDescent="0.3">
      <c r="P693225" s="83"/>
    </row>
    <row r="693226" spans="16:16" x14ac:dyDescent="0.3">
      <c r="P693226" s="83"/>
    </row>
    <row r="693227" spans="16:16" x14ac:dyDescent="0.3">
      <c r="P693227" s="83"/>
    </row>
    <row r="693228" spans="16:16" x14ac:dyDescent="0.3">
      <c r="P693228" s="83"/>
    </row>
    <row r="693229" spans="16:16" x14ac:dyDescent="0.3">
      <c r="P693229" s="83"/>
    </row>
    <row r="693230" spans="16:16" x14ac:dyDescent="0.3">
      <c r="P693230" s="83"/>
    </row>
    <row r="693231" spans="16:16" x14ac:dyDescent="0.3">
      <c r="P693231" s="83"/>
    </row>
    <row r="693232" spans="16:16" x14ac:dyDescent="0.3">
      <c r="P693232" s="83"/>
    </row>
    <row r="693233" spans="16:16" x14ac:dyDescent="0.3">
      <c r="P693233" s="83"/>
    </row>
    <row r="693234" spans="16:16" x14ac:dyDescent="0.3">
      <c r="P693234" s="83"/>
    </row>
    <row r="693235" spans="16:16" x14ac:dyDescent="0.3">
      <c r="P693235" s="83"/>
    </row>
    <row r="693236" spans="16:16" x14ac:dyDescent="0.3">
      <c r="P693236" s="83"/>
    </row>
    <row r="693237" spans="16:16" x14ac:dyDescent="0.3">
      <c r="P693237" s="83"/>
    </row>
    <row r="693238" spans="16:16" x14ac:dyDescent="0.3">
      <c r="P693238" s="83"/>
    </row>
    <row r="693239" spans="16:16" x14ac:dyDescent="0.3">
      <c r="P693239" s="83"/>
    </row>
    <row r="693240" spans="16:16" x14ac:dyDescent="0.3">
      <c r="P693240" s="83"/>
    </row>
    <row r="693241" spans="16:16" x14ac:dyDescent="0.3">
      <c r="P693241" s="83"/>
    </row>
    <row r="693242" spans="16:16" x14ac:dyDescent="0.3">
      <c r="P693242" s="83"/>
    </row>
    <row r="693243" spans="16:16" x14ac:dyDescent="0.3">
      <c r="P693243" s="83"/>
    </row>
    <row r="693244" spans="16:16" x14ac:dyDescent="0.3">
      <c r="P693244" s="83"/>
    </row>
    <row r="693245" spans="16:16" x14ac:dyDescent="0.3">
      <c r="P693245" s="83"/>
    </row>
    <row r="693246" spans="16:16" x14ac:dyDescent="0.3">
      <c r="P693246" s="83"/>
    </row>
    <row r="693247" spans="16:16" x14ac:dyDescent="0.3">
      <c r="P693247" s="83"/>
    </row>
    <row r="693248" spans="16:16" x14ac:dyDescent="0.3">
      <c r="P693248" s="83"/>
    </row>
    <row r="693249" spans="16:16" x14ac:dyDescent="0.3">
      <c r="P693249" s="83"/>
    </row>
    <row r="693250" spans="16:16" x14ac:dyDescent="0.3">
      <c r="P693250" s="83"/>
    </row>
    <row r="693251" spans="16:16" x14ac:dyDescent="0.3">
      <c r="P693251" s="83"/>
    </row>
    <row r="693252" spans="16:16" x14ac:dyDescent="0.3">
      <c r="P693252" s="83"/>
    </row>
    <row r="693253" spans="16:16" x14ac:dyDescent="0.3">
      <c r="P693253" s="83"/>
    </row>
    <row r="693254" spans="16:16" x14ac:dyDescent="0.3">
      <c r="P693254" s="83"/>
    </row>
    <row r="693255" spans="16:16" x14ac:dyDescent="0.3">
      <c r="P693255" s="83"/>
    </row>
    <row r="693256" spans="16:16" x14ac:dyDescent="0.3">
      <c r="P693256" s="83"/>
    </row>
    <row r="693257" spans="16:16" x14ac:dyDescent="0.3">
      <c r="P693257" s="83"/>
    </row>
    <row r="693258" spans="16:16" x14ac:dyDescent="0.3">
      <c r="P693258" s="83"/>
    </row>
    <row r="693259" spans="16:16" x14ac:dyDescent="0.3">
      <c r="P693259" s="83"/>
    </row>
    <row r="693260" spans="16:16" x14ac:dyDescent="0.3">
      <c r="P693260" s="83"/>
    </row>
    <row r="693261" spans="16:16" x14ac:dyDescent="0.3">
      <c r="P693261" s="83"/>
    </row>
    <row r="693262" spans="16:16" x14ac:dyDescent="0.3">
      <c r="P693262" s="83"/>
    </row>
    <row r="693263" spans="16:16" x14ac:dyDescent="0.3">
      <c r="P693263" s="83"/>
    </row>
    <row r="693264" spans="16:16" x14ac:dyDescent="0.3">
      <c r="P693264" s="83"/>
    </row>
    <row r="693265" spans="16:16" x14ac:dyDescent="0.3">
      <c r="P693265" s="83"/>
    </row>
    <row r="693266" spans="16:16" x14ac:dyDescent="0.3">
      <c r="P693266" s="83"/>
    </row>
    <row r="693267" spans="16:16" x14ac:dyDescent="0.3">
      <c r="P693267" s="83"/>
    </row>
    <row r="693268" spans="16:16" x14ac:dyDescent="0.3">
      <c r="P693268" s="83"/>
    </row>
    <row r="693269" spans="16:16" x14ac:dyDescent="0.3">
      <c r="P693269" s="83"/>
    </row>
    <row r="693270" spans="16:16" x14ac:dyDescent="0.3">
      <c r="P693270" s="83"/>
    </row>
    <row r="693271" spans="16:16" x14ac:dyDescent="0.3">
      <c r="P693271" s="83"/>
    </row>
    <row r="693272" spans="16:16" x14ac:dyDescent="0.3">
      <c r="P693272" s="83"/>
    </row>
    <row r="693273" spans="16:16" x14ac:dyDescent="0.3">
      <c r="P693273" s="83"/>
    </row>
    <row r="693274" spans="16:16" x14ac:dyDescent="0.3">
      <c r="P693274" s="83"/>
    </row>
    <row r="693275" spans="16:16" x14ac:dyDescent="0.3">
      <c r="P693275" s="83"/>
    </row>
    <row r="693276" spans="16:16" x14ac:dyDescent="0.3">
      <c r="P693276" s="83"/>
    </row>
    <row r="693277" spans="16:16" x14ac:dyDescent="0.3">
      <c r="P693277" s="83"/>
    </row>
    <row r="693278" spans="16:16" x14ac:dyDescent="0.3">
      <c r="P693278" s="83"/>
    </row>
    <row r="693279" spans="16:16" x14ac:dyDescent="0.3">
      <c r="P693279" s="83"/>
    </row>
    <row r="693280" spans="16:16" x14ac:dyDescent="0.3">
      <c r="P693280" s="83"/>
    </row>
    <row r="693281" spans="16:16" x14ac:dyDescent="0.3">
      <c r="P693281" s="83"/>
    </row>
    <row r="693282" spans="16:16" x14ac:dyDescent="0.3">
      <c r="P693282" s="83"/>
    </row>
    <row r="693283" spans="16:16" x14ac:dyDescent="0.3">
      <c r="P693283" s="83"/>
    </row>
    <row r="693284" spans="16:16" x14ac:dyDescent="0.3">
      <c r="P693284" s="83"/>
    </row>
    <row r="693285" spans="16:16" x14ac:dyDescent="0.3">
      <c r="P693285" s="83"/>
    </row>
    <row r="693286" spans="16:16" x14ac:dyDescent="0.3">
      <c r="P693286" s="83"/>
    </row>
    <row r="693287" spans="16:16" x14ac:dyDescent="0.3">
      <c r="P693287" s="83"/>
    </row>
    <row r="693288" spans="16:16" x14ac:dyDescent="0.3">
      <c r="P693288" s="83"/>
    </row>
    <row r="693289" spans="16:16" x14ac:dyDescent="0.3">
      <c r="P693289" s="83"/>
    </row>
    <row r="693290" spans="16:16" x14ac:dyDescent="0.3">
      <c r="P693290" s="83"/>
    </row>
    <row r="693291" spans="16:16" x14ac:dyDescent="0.3">
      <c r="P693291" s="83"/>
    </row>
    <row r="693292" spans="16:16" x14ac:dyDescent="0.3">
      <c r="P693292" s="83"/>
    </row>
    <row r="693293" spans="16:16" x14ac:dyDescent="0.3">
      <c r="P693293" s="83"/>
    </row>
    <row r="693294" spans="16:16" x14ac:dyDescent="0.3">
      <c r="P693294" s="83"/>
    </row>
    <row r="693295" spans="16:16" x14ac:dyDescent="0.3">
      <c r="P693295" s="83"/>
    </row>
    <row r="693296" spans="16:16" x14ac:dyDescent="0.3">
      <c r="P693296" s="83"/>
    </row>
    <row r="693297" spans="16:16" x14ac:dyDescent="0.3">
      <c r="P693297" s="83"/>
    </row>
    <row r="693298" spans="16:16" x14ac:dyDescent="0.3">
      <c r="P693298" s="83"/>
    </row>
    <row r="693299" spans="16:16" x14ac:dyDescent="0.3">
      <c r="P693299" s="83"/>
    </row>
    <row r="693300" spans="16:16" x14ac:dyDescent="0.3">
      <c r="P693300" s="83"/>
    </row>
    <row r="693301" spans="16:16" x14ac:dyDescent="0.3">
      <c r="P693301" s="83"/>
    </row>
    <row r="693302" spans="16:16" x14ac:dyDescent="0.3">
      <c r="P693302" s="83"/>
    </row>
    <row r="693303" spans="16:16" x14ac:dyDescent="0.3">
      <c r="P693303" s="83"/>
    </row>
    <row r="693304" spans="16:16" x14ac:dyDescent="0.3">
      <c r="P693304" s="83"/>
    </row>
    <row r="693305" spans="16:16" x14ac:dyDescent="0.3">
      <c r="P693305" s="83"/>
    </row>
    <row r="693306" spans="16:16" x14ac:dyDescent="0.3">
      <c r="P693306" s="83"/>
    </row>
    <row r="693307" spans="16:16" x14ac:dyDescent="0.3">
      <c r="P693307" s="83"/>
    </row>
    <row r="693308" spans="16:16" x14ac:dyDescent="0.3">
      <c r="P693308" s="83"/>
    </row>
    <row r="693309" spans="16:16" x14ac:dyDescent="0.3">
      <c r="P693309" s="83"/>
    </row>
    <row r="693310" spans="16:16" x14ac:dyDescent="0.3">
      <c r="P693310" s="83"/>
    </row>
    <row r="693311" spans="16:16" x14ac:dyDescent="0.3">
      <c r="P693311" s="83"/>
    </row>
    <row r="693312" spans="16:16" x14ac:dyDescent="0.3">
      <c r="P693312" s="83"/>
    </row>
    <row r="693313" spans="16:16" x14ac:dyDescent="0.3">
      <c r="P693313" s="83"/>
    </row>
    <row r="693314" spans="16:16" x14ac:dyDescent="0.3">
      <c r="P693314" s="83"/>
    </row>
    <row r="693315" spans="16:16" x14ac:dyDescent="0.3">
      <c r="P693315" s="83"/>
    </row>
    <row r="693316" spans="16:16" x14ac:dyDescent="0.3">
      <c r="P693316" s="83"/>
    </row>
    <row r="693317" spans="16:16" x14ac:dyDescent="0.3">
      <c r="P693317" s="83"/>
    </row>
    <row r="693318" spans="16:16" x14ac:dyDescent="0.3">
      <c r="P693318" s="83"/>
    </row>
    <row r="693319" spans="16:16" x14ac:dyDescent="0.3">
      <c r="P693319" s="83"/>
    </row>
    <row r="693320" spans="16:16" x14ac:dyDescent="0.3">
      <c r="P693320" s="83"/>
    </row>
    <row r="693321" spans="16:16" x14ac:dyDescent="0.3">
      <c r="P693321" s="83"/>
    </row>
    <row r="693322" spans="16:16" x14ac:dyDescent="0.3">
      <c r="P693322" s="83"/>
    </row>
    <row r="693323" spans="16:16" x14ac:dyDescent="0.3">
      <c r="P693323" s="83"/>
    </row>
    <row r="693324" spans="16:16" x14ac:dyDescent="0.3">
      <c r="P693324" s="83"/>
    </row>
    <row r="693325" spans="16:16" x14ac:dyDescent="0.3">
      <c r="P693325" s="83"/>
    </row>
    <row r="693326" spans="16:16" x14ac:dyDescent="0.3">
      <c r="P693326" s="83"/>
    </row>
    <row r="693327" spans="16:16" x14ac:dyDescent="0.3">
      <c r="P693327" s="83"/>
    </row>
    <row r="693328" spans="16:16" x14ac:dyDescent="0.3">
      <c r="P693328" s="83"/>
    </row>
    <row r="693329" spans="16:16" x14ac:dyDescent="0.3">
      <c r="P693329" s="83"/>
    </row>
    <row r="693330" spans="16:16" x14ac:dyDescent="0.3">
      <c r="P693330" s="83"/>
    </row>
    <row r="693331" spans="16:16" x14ac:dyDescent="0.3">
      <c r="P693331" s="83"/>
    </row>
    <row r="693332" spans="16:16" x14ac:dyDescent="0.3">
      <c r="P693332" s="83"/>
    </row>
    <row r="693333" spans="16:16" x14ac:dyDescent="0.3">
      <c r="P693333" s="83"/>
    </row>
    <row r="693334" spans="16:16" x14ac:dyDescent="0.3">
      <c r="P693334" s="83"/>
    </row>
    <row r="693335" spans="16:16" x14ac:dyDescent="0.3">
      <c r="P693335" s="83"/>
    </row>
    <row r="693336" spans="16:16" x14ac:dyDescent="0.3">
      <c r="P693336" s="83"/>
    </row>
    <row r="693337" spans="16:16" x14ac:dyDescent="0.3">
      <c r="P693337" s="83"/>
    </row>
    <row r="693338" spans="16:16" x14ac:dyDescent="0.3">
      <c r="P693338" s="83"/>
    </row>
    <row r="693339" spans="16:16" x14ac:dyDescent="0.3">
      <c r="P693339" s="83"/>
    </row>
    <row r="693340" spans="16:16" x14ac:dyDescent="0.3">
      <c r="P693340" s="83"/>
    </row>
    <row r="693341" spans="16:16" x14ac:dyDescent="0.3">
      <c r="P693341" s="83"/>
    </row>
    <row r="693342" spans="16:16" x14ac:dyDescent="0.3">
      <c r="P693342" s="83"/>
    </row>
    <row r="693343" spans="16:16" x14ac:dyDescent="0.3">
      <c r="P693343" s="83"/>
    </row>
    <row r="693344" spans="16:16" x14ac:dyDescent="0.3">
      <c r="P693344" s="83"/>
    </row>
    <row r="693345" spans="16:16" x14ac:dyDescent="0.3">
      <c r="P693345" s="83"/>
    </row>
    <row r="693346" spans="16:16" x14ac:dyDescent="0.3">
      <c r="P693346" s="83"/>
    </row>
    <row r="693347" spans="16:16" x14ac:dyDescent="0.3">
      <c r="P693347" s="83"/>
    </row>
    <row r="693348" spans="16:16" x14ac:dyDescent="0.3">
      <c r="P693348" s="83"/>
    </row>
    <row r="693349" spans="16:16" x14ac:dyDescent="0.3">
      <c r="P693349" s="83"/>
    </row>
    <row r="693350" spans="16:16" x14ac:dyDescent="0.3">
      <c r="P693350" s="83"/>
    </row>
    <row r="693351" spans="16:16" x14ac:dyDescent="0.3">
      <c r="P693351" s="83"/>
    </row>
    <row r="693352" spans="16:16" x14ac:dyDescent="0.3">
      <c r="P693352" s="83"/>
    </row>
    <row r="693353" spans="16:16" x14ac:dyDescent="0.3">
      <c r="P693353" s="83"/>
    </row>
    <row r="693354" spans="16:16" x14ac:dyDescent="0.3">
      <c r="P693354" s="83"/>
    </row>
    <row r="693355" spans="16:16" x14ac:dyDescent="0.3">
      <c r="P693355" s="83"/>
    </row>
    <row r="693356" spans="16:16" x14ac:dyDescent="0.3">
      <c r="P693356" s="83"/>
    </row>
    <row r="693357" spans="16:16" x14ac:dyDescent="0.3">
      <c r="P693357" s="83"/>
    </row>
    <row r="693358" spans="16:16" x14ac:dyDescent="0.3">
      <c r="P693358" s="83"/>
    </row>
    <row r="693359" spans="16:16" x14ac:dyDescent="0.3">
      <c r="P693359" s="83"/>
    </row>
    <row r="693360" spans="16:16" x14ac:dyDescent="0.3">
      <c r="P693360" s="83"/>
    </row>
    <row r="693361" spans="16:16" x14ac:dyDescent="0.3">
      <c r="P693361" s="83"/>
    </row>
    <row r="693362" spans="16:16" x14ac:dyDescent="0.3">
      <c r="P693362" s="83"/>
    </row>
    <row r="693363" spans="16:16" x14ac:dyDescent="0.3">
      <c r="P693363" s="83"/>
    </row>
    <row r="693364" spans="16:16" x14ac:dyDescent="0.3">
      <c r="P693364" s="83"/>
    </row>
    <row r="693365" spans="16:16" x14ac:dyDescent="0.3">
      <c r="P693365" s="83"/>
    </row>
    <row r="693366" spans="16:16" x14ac:dyDescent="0.3">
      <c r="P693366" s="83"/>
    </row>
    <row r="693367" spans="16:16" x14ac:dyDescent="0.3">
      <c r="P693367" s="83"/>
    </row>
    <row r="693368" spans="16:16" x14ac:dyDescent="0.3">
      <c r="P693368" s="83"/>
    </row>
    <row r="693369" spans="16:16" x14ac:dyDescent="0.3">
      <c r="P693369" s="83"/>
    </row>
    <row r="693370" spans="16:16" x14ac:dyDescent="0.3">
      <c r="P693370" s="83"/>
    </row>
    <row r="693371" spans="16:16" x14ac:dyDescent="0.3">
      <c r="P693371" s="83"/>
    </row>
    <row r="693372" spans="16:16" x14ac:dyDescent="0.3">
      <c r="P693372" s="83"/>
    </row>
    <row r="693373" spans="16:16" x14ac:dyDescent="0.3">
      <c r="P693373" s="83"/>
    </row>
    <row r="693374" spans="16:16" x14ac:dyDescent="0.3">
      <c r="P693374" s="83"/>
    </row>
    <row r="693375" spans="16:16" x14ac:dyDescent="0.3">
      <c r="P693375" s="83"/>
    </row>
    <row r="693376" spans="16:16" x14ac:dyDescent="0.3">
      <c r="P693376" s="83"/>
    </row>
    <row r="693377" spans="16:16" x14ac:dyDescent="0.3">
      <c r="P693377" s="83"/>
    </row>
    <row r="693378" spans="16:16" x14ac:dyDescent="0.3">
      <c r="P693378" s="83"/>
    </row>
    <row r="693379" spans="16:16" x14ac:dyDescent="0.3">
      <c r="P693379" s="83"/>
    </row>
    <row r="693380" spans="16:16" x14ac:dyDescent="0.3">
      <c r="P693380" s="83"/>
    </row>
    <row r="693381" spans="16:16" x14ac:dyDescent="0.3">
      <c r="P693381" s="83"/>
    </row>
    <row r="693382" spans="16:16" x14ac:dyDescent="0.3">
      <c r="P693382" s="83"/>
    </row>
    <row r="693383" spans="16:16" x14ac:dyDescent="0.3">
      <c r="P693383" s="83"/>
    </row>
    <row r="693384" spans="16:16" x14ac:dyDescent="0.3">
      <c r="P693384" s="83"/>
    </row>
    <row r="693385" spans="16:16" x14ac:dyDescent="0.3">
      <c r="P693385" s="83"/>
    </row>
    <row r="693386" spans="16:16" x14ac:dyDescent="0.3">
      <c r="P693386" s="83"/>
    </row>
    <row r="693387" spans="16:16" x14ac:dyDescent="0.3">
      <c r="P693387" s="83"/>
    </row>
    <row r="693388" spans="16:16" x14ac:dyDescent="0.3">
      <c r="P693388" s="83"/>
    </row>
    <row r="693389" spans="16:16" x14ac:dyDescent="0.3">
      <c r="P693389" s="83"/>
    </row>
    <row r="693390" spans="16:16" x14ac:dyDescent="0.3">
      <c r="P693390" s="83"/>
    </row>
    <row r="693391" spans="16:16" x14ac:dyDescent="0.3">
      <c r="P693391" s="83"/>
    </row>
    <row r="693392" spans="16:16" x14ac:dyDescent="0.3">
      <c r="P693392" s="83"/>
    </row>
    <row r="693393" spans="16:16" x14ac:dyDescent="0.3">
      <c r="P693393" s="83"/>
    </row>
    <row r="693394" spans="16:16" x14ac:dyDescent="0.3">
      <c r="P693394" s="83"/>
    </row>
    <row r="693395" spans="16:16" x14ac:dyDescent="0.3">
      <c r="P693395" s="83"/>
    </row>
    <row r="693396" spans="16:16" x14ac:dyDescent="0.3">
      <c r="P693396" s="83"/>
    </row>
    <row r="693397" spans="16:16" x14ac:dyDescent="0.3">
      <c r="P693397" s="83"/>
    </row>
    <row r="693398" spans="16:16" x14ac:dyDescent="0.3">
      <c r="P693398" s="83"/>
    </row>
    <row r="693399" spans="16:16" x14ac:dyDescent="0.3">
      <c r="P693399" s="83"/>
    </row>
    <row r="693400" spans="16:16" x14ac:dyDescent="0.3">
      <c r="P693400" s="83"/>
    </row>
    <row r="693401" spans="16:16" x14ac:dyDescent="0.3">
      <c r="P693401" s="83"/>
    </row>
    <row r="693402" spans="16:16" x14ac:dyDescent="0.3">
      <c r="P693402" s="83"/>
    </row>
    <row r="693403" spans="16:16" x14ac:dyDescent="0.3">
      <c r="P693403" s="83"/>
    </row>
    <row r="693404" spans="16:16" x14ac:dyDescent="0.3">
      <c r="P693404" s="83"/>
    </row>
    <row r="693405" spans="16:16" x14ac:dyDescent="0.3">
      <c r="P693405" s="83"/>
    </row>
    <row r="693406" spans="16:16" x14ac:dyDescent="0.3">
      <c r="P693406" s="83"/>
    </row>
    <row r="693407" spans="16:16" x14ac:dyDescent="0.3">
      <c r="P693407" s="83"/>
    </row>
    <row r="693408" spans="16:16" x14ac:dyDescent="0.3">
      <c r="P693408" s="83"/>
    </row>
    <row r="693409" spans="16:16" x14ac:dyDescent="0.3">
      <c r="P693409" s="83"/>
    </row>
    <row r="693410" spans="16:16" x14ac:dyDescent="0.3">
      <c r="P693410" s="83"/>
    </row>
    <row r="693411" spans="16:16" x14ac:dyDescent="0.3">
      <c r="P693411" s="83"/>
    </row>
    <row r="693412" spans="16:16" x14ac:dyDescent="0.3">
      <c r="P693412" s="83"/>
    </row>
    <row r="693413" spans="16:16" x14ac:dyDescent="0.3">
      <c r="P693413" s="83"/>
    </row>
    <row r="693414" spans="16:16" x14ac:dyDescent="0.3">
      <c r="P693414" s="83"/>
    </row>
    <row r="693415" spans="16:16" x14ac:dyDescent="0.3">
      <c r="P693415" s="83"/>
    </row>
    <row r="693416" spans="16:16" x14ac:dyDescent="0.3">
      <c r="P693416" s="83"/>
    </row>
    <row r="693417" spans="16:16" x14ac:dyDescent="0.3">
      <c r="P693417" s="83"/>
    </row>
    <row r="693418" spans="16:16" x14ac:dyDescent="0.3">
      <c r="P693418" s="83"/>
    </row>
    <row r="693419" spans="16:16" x14ac:dyDescent="0.3">
      <c r="P693419" s="83"/>
    </row>
    <row r="693420" spans="16:16" x14ac:dyDescent="0.3">
      <c r="P693420" s="83"/>
    </row>
    <row r="693421" spans="16:16" x14ac:dyDescent="0.3">
      <c r="P693421" s="83"/>
    </row>
    <row r="693422" spans="16:16" x14ac:dyDescent="0.3">
      <c r="P693422" s="83"/>
    </row>
    <row r="693423" spans="16:16" x14ac:dyDescent="0.3">
      <c r="P693423" s="83"/>
    </row>
    <row r="693424" spans="16:16" x14ac:dyDescent="0.3">
      <c r="P693424" s="83"/>
    </row>
    <row r="693425" spans="16:16" x14ac:dyDescent="0.3">
      <c r="P693425" s="83"/>
    </row>
    <row r="693426" spans="16:16" x14ac:dyDescent="0.3">
      <c r="P693426" s="83"/>
    </row>
    <row r="693427" spans="16:16" x14ac:dyDescent="0.3">
      <c r="P693427" s="83"/>
    </row>
    <row r="693428" spans="16:16" x14ac:dyDescent="0.3">
      <c r="P693428" s="83"/>
    </row>
    <row r="693429" spans="16:16" x14ac:dyDescent="0.3">
      <c r="P693429" s="83"/>
    </row>
    <row r="693430" spans="16:16" x14ac:dyDescent="0.3">
      <c r="P693430" s="83"/>
    </row>
    <row r="693431" spans="16:16" x14ac:dyDescent="0.3">
      <c r="P693431" s="83"/>
    </row>
    <row r="693432" spans="16:16" x14ac:dyDescent="0.3">
      <c r="P693432" s="83"/>
    </row>
    <row r="693433" spans="16:16" x14ac:dyDescent="0.3">
      <c r="P693433" s="83"/>
    </row>
    <row r="693434" spans="16:16" x14ac:dyDescent="0.3">
      <c r="P693434" s="83"/>
    </row>
    <row r="693435" spans="16:16" x14ac:dyDescent="0.3">
      <c r="P693435" s="83"/>
    </row>
    <row r="693436" spans="16:16" x14ac:dyDescent="0.3">
      <c r="P693436" s="83"/>
    </row>
    <row r="693437" spans="16:16" x14ac:dyDescent="0.3">
      <c r="P693437" s="83"/>
    </row>
    <row r="693438" spans="16:16" x14ac:dyDescent="0.3">
      <c r="P693438" s="83"/>
    </row>
    <row r="693439" spans="16:16" x14ac:dyDescent="0.3">
      <c r="P693439" s="83"/>
    </row>
    <row r="693440" spans="16:16" x14ac:dyDescent="0.3">
      <c r="P693440" s="83"/>
    </row>
    <row r="693441" spans="16:16" x14ac:dyDescent="0.3">
      <c r="P693441" s="83"/>
    </row>
    <row r="693442" spans="16:16" x14ac:dyDescent="0.3">
      <c r="P693442" s="83"/>
    </row>
    <row r="693443" spans="16:16" x14ac:dyDescent="0.3">
      <c r="P693443" s="83"/>
    </row>
    <row r="693444" spans="16:16" x14ac:dyDescent="0.3">
      <c r="P693444" s="83"/>
    </row>
    <row r="693445" spans="16:16" x14ac:dyDescent="0.3">
      <c r="P693445" s="83"/>
    </row>
    <row r="693446" spans="16:16" x14ac:dyDescent="0.3">
      <c r="P693446" s="83"/>
    </row>
    <row r="693447" spans="16:16" x14ac:dyDescent="0.3">
      <c r="P693447" s="83"/>
    </row>
    <row r="693448" spans="16:16" x14ac:dyDescent="0.3">
      <c r="P693448" s="83"/>
    </row>
    <row r="693449" spans="16:16" x14ac:dyDescent="0.3">
      <c r="P693449" s="83"/>
    </row>
    <row r="693450" spans="16:16" x14ac:dyDescent="0.3">
      <c r="P693450" s="83"/>
    </row>
    <row r="693451" spans="16:16" x14ac:dyDescent="0.3">
      <c r="P693451" s="83"/>
    </row>
    <row r="693452" spans="16:16" x14ac:dyDescent="0.3">
      <c r="P693452" s="83"/>
    </row>
    <row r="693453" spans="16:16" x14ac:dyDescent="0.3">
      <c r="P693453" s="83"/>
    </row>
    <row r="693454" spans="16:16" x14ac:dyDescent="0.3">
      <c r="P693454" s="83"/>
    </row>
    <row r="693455" spans="16:16" x14ac:dyDescent="0.3">
      <c r="P693455" s="83"/>
    </row>
    <row r="693456" spans="16:16" x14ac:dyDescent="0.3">
      <c r="P693456" s="83"/>
    </row>
    <row r="693457" spans="16:16" x14ac:dyDescent="0.3">
      <c r="P693457" s="83"/>
    </row>
    <row r="693458" spans="16:16" x14ac:dyDescent="0.3">
      <c r="P693458" s="83"/>
    </row>
    <row r="693459" spans="16:16" x14ac:dyDescent="0.3">
      <c r="P693459" s="83"/>
    </row>
    <row r="693460" spans="16:16" x14ac:dyDescent="0.3">
      <c r="P693460" s="83"/>
    </row>
    <row r="693461" spans="16:16" x14ac:dyDescent="0.3">
      <c r="P693461" s="83"/>
    </row>
    <row r="693462" spans="16:16" x14ac:dyDescent="0.3">
      <c r="P693462" s="83"/>
    </row>
    <row r="693463" spans="16:16" x14ac:dyDescent="0.3">
      <c r="P693463" s="83"/>
    </row>
    <row r="693464" spans="16:16" x14ac:dyDescent="0.3">
      <c r="P693464" s="83"/>
    </row>
    <row r="693465" spans="16:16" x14ac:dyDescent="0.3">
      <c r="P693465" s="83"/>
    </row>
    <row r="693466" spans="16:16" x14ac:dyDescent="0.3">
      <c r="P693466" s="83"/>
    </row>
    <row r="693467" spans="16:16" x14ac:dyDescent="0.3">
      <c r="P693467" s="83"/>
    </row>
    <row r="693468" spans="16:16" x14ac:dyDescent="0.3">
      <c r="P693468" s="83"/>
    </row>
    <row r="693469" spans="16:16" x14ac:dyDescent="0.3">
      <c r="P693469" s="83"/>
    </row>
    <row r="693470" spans="16:16" x14ac:dyDescent="0.3">
      <c r="P693470" s="83"/>
    </row>
    <row r="693471" spans="16:16" x14ac:dyDescent="0.3">
      <c r="P693471" s="83"/>
    </row>
    <row r="693472" spans="16:16" x14ac:dyDescent="0.3">
      <c r="P693472" s="83"/>
    </row>
    <row r="693473" spans="16:16" x14ac:dyDescent="0.3">
      <c r="P693473" s="83"/>
    </row>
    <row r="693474" spans="16:16" x14ac:dyDescent="0.3">
      <c r="P693474" s="83"/>
    </row>
    <row r="693475" spans="16:16" x14ac:dyDescent="0.3">
      <c r="P693475" s="83"/>
    </row>
    <row r="693476" spans="16:16" x14ac:dyDescent="0.3">
      <c r="P693476" s="83"/>
    </row>
    <row r="693477" spans="16:16" x14ac:dyDescent="0.3">
      <c r="P693477" s="83"/>
    </row>
    <row r="693478" spans="16:16" x14ac:dyDescent="0.3">
      <c r="P693478" s="83"/>
    </row>
    <row r="693479" spans="16:16" x14ac:dyDescent="0.3">
      <c r="P693479" s="83"/>
    </row>
    <row r="693480" spans="16:16" x14ac:dyDescent="0.3">
      <c r="P693480" s="83"/>
    </row>
    <row r="693481" spans="16:16" x14ac:dyDescent="0.3">
      <c r="P693481" s="83"/>
    </row>
    <row r="693482" spans="16:16" x14ac:dyDescent="0.3">
      <c r="P693482" s="83"/>
    </row>
    <row r="693483" spans="16:16" x14ac:dyDescent="0.3">
      <c r="P693483" s="83"/>
    </row>
    <row r="693484" spans="16:16" x14ac:dyDescent="0.3">
      <c r="P693484" s="83"/>
    </row>
    <row r="693485" spans="16:16" x14ac:dyDescent="0.3">
      <c r="P693485" s="83"/>
    </row>
    <row r="693486" spans="16:16" x14ac:dyDescent="0.3">
      <c r="P693486" s="83"/>
    </row>
    <row r="693487" spans="16:16" x14ac:dyDescent="0.3">
      <c r="P693487" s="83"/>
    </row>
    <row r="693488" spans="16:16" x14ac:dyDescent="0.3">
      <c r="P693488" s="83"/>
    </row>
    <row r="693489" spans="16:16" x14ac:dyDescent="0.3">
      <c r="P693489" s="83"/>
    </row>
    <row r="693490" spans="16:16" x14ac:dyDescent="0.3">
      <c r="P693490" s="83"/>
    </row>
    <row r="693491" spans="16:16" x14ac:dyDescent="0.3">
      <c r="P693491" s="83"/>
    </row>
    <row r="693492" spans="16:16" x14ac:dyDescent="0.3">
      <c r="P693492" s="83"/>
    </row>
    <row r="693493" spans="16:16" x14ac:dyDescent="0.3">
      <c r="P693493" s="83"/>
    </row>
    <row r="693494" spans="16:16" x14ac:dyDescent="0.3">
      <c r="P693494" s="83"/>
    </row>
    <row r="693495" spans="16:16" x14ac:dyDescent="0.3">
      <c r="P693495" s="83"/>
    </row>
    <row r="693496" spans="16:16" x14ac:dyDescent="0.3">
      <c r="P693496" s="83"/>
    </row>
    <row r="693497" spans="16:16" x14ac:dyDescent="0.3">
      <c r="P693497" s="83"/>
    </row>
    <row r="693498" spans="16:16" x14ac:dyDescent="0.3">
      <c r="P693498" s="83"/>
    </row>
    <row r="693499" spans="16:16" x14ac:dyDescent="0.3">
      <c r="P693499" s="83"/>
    </row>
    <row r="693500" spans="16:16" x14ac:dyDescent="0.3">
      <c r="P693500" s="83"/>
    </row>
    <row r="693501" spans="16:16" x14ac:dyDescent="0.3">
      <c r="P693501" s="83"/>
    </row>
    <row r="693502" spans="16:16" x14ac:dyDescent="0.3">
      <c r="P693502" s="83"/>
    </row>
    <row r="693503" spans="16:16" x14ac:dyDescent="0.3">
      <c r="P693503" s="83"/>
    </row>
    <row r="693504" spans="16:16" x14ac:dyDescent="0.3">
      <c r="P693504" s="83"/>
    </row>
    <row r="693505" spans="16:16" x14ac:dyDescent="0.3">
      <c r="P693505" s="83"/>
    </row>
    <row r="693506" spans="16:16" x14ac:dyDescent="0.3">
      <c r="P693506" s="83"/>
    </row>
    <row r="693507" spans="16:16" x14ac:dyDescent="0.3">
      <c r="P693507" s="83"/>
    </row>
    <row r="693508" spans="16:16" x14ac:dyDescent="0.3">
      <c r="P693508" s="83"/>
    </row>
    <row r="693509" spans="16:16" x14ac:dyDescent="0.3">
      <c r="P693509" s="83"/>
    </row>
    <row r="693510" spans="16:16" x14ac:dyDescent="0.3">
      <c r="P693510" s="83"/>
    </row>
    <row r="693511" spans="16:16" x14ac:dyDescent="0.3">
      <c r="P693511" s="83"/>
    </row>
    <row r="693512" spans="16:16" x14ac:dyDescent="0.3">
      <c r="P693512" s="83"/>
    </row>
    <row r="693513" spans="16:16" x14ac:dyDescent="0.3">
      <c r="P693513" s="83"/>
    </row>
    <row r="693514" spans="16:16" x14ac:dyDescent="0.3">
      <c r="P693514" s="83"/>
    </row>
    <row r="693515" spans="16:16" x14ac:dyDescent="0.3">
      <c r="P693515" s="83"/>
    </row>
    <row r="693516" spans="16:16" x14ac:dyDescent="0.3">
      <c r="P693516" s="83"/>
    </row>
    <row r="693517" spans="16:16" x14ac:dyDescent="0.3">
      <c r="P693517" s="83"/>
    </row>
    <row r="693518" spans="16:16" x14ac:dyDescent="0.3">
      <c r="P693518" s="83"/>
    </row>
    <row r="693519" spans="16:16" x14ac:dyDescent="0.3">
      <c r="P693519" s="83"/>
    </row>
    <row r="693520" spans="16:16" x14ac:dyDescent="0.3">
      <c r="P693520" s="83"/>
    </row>
    <row r="693521" spans="16:16" x14ac:dyDescent="0.3">
      <c r="P693521" s="83"/>
    </row>
    <row r="693522" spans="16:16" x14ac:dyDescent="0.3">
      <c r="P693522" s="83"/>
    </row>
    <row r="693523" spans="16:16" x14ac:dyDescent="0.3">
      <c r="P693523" s="83"/>
    </row>
    <row r="693524" spans="16:16" x14ac:dyDescent="0.3">
      <c r="P693524" s="83"/>
    </row>
    <row r="693525" spans="16:16" x14ac:dyDescent="0.3">
      <c r="P693525" s="83"/>
    </row>
    <row r="693526" spans="16:16" x14ac:dyDescent="0.3">
      <c r="P693526" s="83"/>
    </row>
    <row r="693527" spans="16:16" x14ac:dyDescent="0.3">
      <c r="P693527" s="83"/>
    </row>
    <row r="693528" spans="16:16" x14ac:dyDescent="0.3">
      <c r="P693528" s="83"/>
    </row>
    <row r="693529" spans="16:16" x14ac:dyDescent="0.3">
      <c r="P693529" s="83"/>
    </row>
    <row r="693530" spans="16:16" x14ac:dyDescent="0.3">
      <c r="P693530" s="83"/>
    </row>
    <row r="693531" spans="16:16" x14ac:dyDescent="0.3">
      <c r="P693531" s="83"/>
    </row>
    <row r="693532" spans="16:16" x14ac:dyDescent="0.3">
      <c r="P693532" s="83"/>
    </row>
    <row r="693533" spans="16:16" x14ac:dyDescent="0.3">
      <c r="P693533" s="83"/>
    </row>
    <row r="693534" spans="16:16" x14ac:dyDescent="0.3">
      <c r="P693534" s="83"/>
    </row>
    <row r="693535" spans="16:16" x14ac:dyDescent="0.3">
      <c r="P693535" s="83"/>
    </row>
    <row r="693536" spans="16:16" x14ac:dyDescent="0.3">
      <c r="P693536" s="83"/>
    </row>
    <row r="693537" spans="16:16" x14ac:dyDescent="0.3">
      <c r="P693537" s="83"/>
    </row>
    <row r="693538" spans="16:16" x14ac:dyDescent="0.3">
      <c r="P693538" s="83"/>
    </row>
    <row r="693539" spans="16:16" x14ac:dyDescent="0.3">
      <c r="P693539" s="83"/>
    </row>
    <row r="693540" spans="16:16" x14ac:dyDescent="0.3">
      <c r="P693540" s="83"/>
    </row>
    <row r="693541" spans="16:16" x14ac:dyDescent="0.3">
      <c r="P693541" s="83"/>
    </row>
    <row r="693542" spans="16:16" x14ac:dyDescent="0.3">
      <c r="P693542" s="83"/>
    </row>
    <row r="693543" spans="16:16" x14ac:dyDescent="0.3">
      <c r="P693543" s="83"/>
    </row>
    <row r="693544" spans="16:16" x14ac:dyDescent="0.3">
      <c r="P693544" s="83"/>
    </row>
    <row r="693545" spans="16:16" x14ac:dyDescent="0.3">
      <c r="P693545" s="83"/>
    </row>
    <row r="693546" spans="16:16" x14ac:dyDescent="0.3">
      <c r="P693546" s="83"/>
    </row>
    <row r="693547" spans="16:16" x14ac:dyDescent="0.3">
      <c r="P693547" s="83"/>
    </row>
    <row r="693548" spans="16:16" x14ac:dyDescent="0.3">
      <c r="P693548" s="83"/>
    </row>
    <row r="693549" spans="16:16" x14ac:dyDescent="0.3">
      <c r="P693549" s="83"/>
    </row>
    <row r="693550" spans="16:16" x14ac:dyDescent="0.3">
      <c r="P693550" s="83"/>
    </row>
    <row r="693551" spans="16:16" x14ac:dyDescent="0.3">
      <c r="P693551" s="83"/>
    </row>
    <row r="693552" spans="16:16" x14ac:dyDescent="0.3">
      <c r="P693552" s="83"/>
    </row>
    <row r="693553" spans="16:16" x14ac:dyDescent="0.3">
      <c r="P693553" s="83"/>
    </row>
    <row r="693554" spans="16:16" x14ac:dyDescent="0.3">
      <c r="P693554" s="83"/>
    </row>
    <row r="693555" spans="16:16" x14ac:dyDescent="0.3">
      <c r="P693555" s="83"/>
    </row>
    <row r="693556" spans="16:16" x14ac:dyDescent="0.3">
      <c r="P693556" s="83"/>
    </row>
    <row r="693557" spans="16:16" x14ac:dyDescent="0.3">
      <c r="P693557" s="83"/>
    </row>
    <row r="693558" spans="16:16" x14ac:dyDescent="0.3">
      <c r="P693558" s="83"/>
    </row>
    <row r="693559" spans="16:16" x14ac:dyDescent="0.3">
      <c r="P693559" s="83"/>
    </row>
    <row r="693560" spans="16:16" x14ac:dyDescent="0.3">
      <c r="P693560" s="83"/>
    </row>
    <row r="693561" spans="16:16" x14ac:dyDescent="0.3">
      <c r="P693561" s="83"/>
    </row>
    <row r="693562" spans="16:16" x14ac:dyDescent="0.3">
      <c r="P693562" s="83"/>
    </row>
    <row r="693563" spans="16:16" x14ac:dyDescent="0.3">
      <c r="P693563" s="83"/>
    </row>
    <row r="693564" spans="16:16" x14ac:dyDescent="0.3">
      <c r="P693564" s="83"/>
    </row>
    <row r="693565" spans="16:16" x14ac:dyDescent="0.3">
      <c r="P693565" s="83"/>
    </row>
    <row r="693566" spans="16:16" x14ac:dyDescent="0.3">
      <c r="P693566" s="83"/>
    </row>
    <row r="693567" spans="16:16" x14ac:dyDescent="0.3">
      <c r="P693567" s="83"/>
    </row>
    <row r="693568" spans="16:16" x14ac:dyDescent="0.3">
      <c r="P693568" s="83"/>
    </row>
    <row r="693569" spans="16:16" x14ac:dyDescent="0.3">
      <c r="P693569" s="83"/>
    </row>
    <row r="693570" spans="16:16" x14ac:dyDescent="0.3">
      <c r="P693570" s="83"/>
    </row>
    <row r="693571" spans="16:16" x14ac:dyDescent="0.3">
      <c r="P693571" s="83"/>
    </row>
    <row r="693572" spans="16:16" x14ac:dyDescent="0.3">
      <c r="P693572" s="83"/>
    </row>
    <row r="693573" spans="16:16" x14ac:dyDescent="0.3">
      <c r="P693573" s="83"/>
    </row>
    <row r="693574" spans="16:16" x14ac:dyDescent="0.3">
      <c r="P693574" s="83"/>
    </row>
    <row r="693575" spans="16:16" x14ac:dyDescent="0.3">
      <c r="P693575" s="83"/>
    </row>
    <row r="693576" spans="16:16" x14ac:dyDescent="0.3">
      <c r="P693576" s="83"/>
    </row>
    <row r="693577" spans="16:16" x14ac:dyDescent="0.3">
      <c r="P693577" s="83"/>
    </row>
    <row r="693578" spans="16:16" x14ac:dyDescent="0.3">
      <c r="P693578" s="83"/>
    </row>
    <row r="693579" spans="16:16" x14ac:dyDescent="0.3">
      <c r="P693579" s="83"/>
    </row>
    <row r="693580" spans="16:16" x14ac:dyDescent="0.3">
      <c r="P693580" s="83"/>
    </row>
    <row r="693581" spans="16:16" x14ac:dyDescent="0.3">
      <c r="P693581" s="83"/>
    </row>
    <row r="693582" spans="16:16" x14ac:dyDescent="0.3">
      <c r="P693582" s="83"/>
    </row>
    <row r="693583" spans="16:16" x14ac:dyDescent="0.3">
      <c r="P693583" s="83"/>
    </row>
    <row r="693584" spans="16:16" x14ac:dyDescent="0.3">
      <c r="P693584" s="83"/>
    </row>
    <row r="693585" spans="16:16" x14ac:dyDescent="0.3">
      <c r="P693585" s="83"/>
    </row>
    <row r="693586" spans="16:16" x14ac:dyDescent="0.3">
      <c r="P693586" s="83"/>
    </row>
    <row r="693587" spans="16:16" x14ac:dyDescent="0.3">
      <c r="P693587" s="83"/>
    </row>
    <row r="693588" spans="16:16" x14ac:dyDescent="0.3">
      <c r="P693588" s="83"/>
    </row>
    <row r="693589" spans="16:16" x14ac:dyDescent="0.3">
      <c r="P693589" s="83"/>
    </row>
    <row r="693590" spans="16:16" x14ac:dyDescent="0.3">
      <c r="P693590" s="83"/>
    </row>
    <row r="693591" spans="16:16" x14ac:dyDescent="0.3">
      <c r="P693591" s="83"/>
    </row>
    <row r="693592" spans="16:16" x14ac:dyDescent="0.3">
      <c r="P693592" s="83"/>
    </row>
    <row r="693593" spans="16:16" x14ac:dyDescent="0.3">
      <c r="P693593" s="83"/>
    </row>
    <row r="693594" spans="16:16" x14ac:dyDescent="0.3">
      <c r="P693594" s="83"/>
    </row>
    <row r="693595" spans="16:16" x14ac:dyDescent="0.3">
      <c r="P693595" s="83"/>
    </row>
    <row r="693596" spans="16:16" x14ac:dyDescent="0.3">
      <c r="P693596" s="83"/>
    </row>
    <row r="693597" spans="16:16" x14ac:dyDescent="0.3">
      <c r="P693597" s="83"/>
    </row>
    <row r="693598" spans="16:16" x14ac:dyDescent="0.3">
      <c r="P693598" s="83"/>
    </row>
    <row r="693599" spans="16:16" x14ac:dyDescent="0.3">
      <c r="P693599" s="83"/>
    </row>
    <row r="693600" spans="16:16" x14ac:dyDescent="0.3">
      <c r="P693600" s="83"/>
    </row>
    <row r="693601" spans="16:16" x14ac:dyDescent="0.3">
      <c r="P693601" s="83"/>
    </row>
    <row r="693602" spans="16:16" x14ac:dyDescent="0.3">
      <c r="P693602" s="83"/>
    </row>
    <row r="693603" spans="16:16" x14ac:dyDescent="0.3">
      <c r="P693603" s="83"/>
    </row>
    <row r="693604" spans="16:16" x14ac:dyDescent="0.3">
      <c r="P693604" s="83"/>
    </row>
    <row r="693605" spans="16:16" x14ac:dyDescent="0.3">
      <c r="P693605" s="83"/>
    </row>
    <row r="693606" spans="16:16" x14ac:dyDescent="0.3">
      <c r="P693606" s="83"/>
    </row>
    <row r="693607" spans="16:16" x14ac:dyDescent="0.3">
      <c r="P693607" s="83"/>
    </row>
    <row r="693608" spans="16:16" x14ac:dyDescent="0.3">
      <c r="P693608" s="83"/>
    </row>
    <row r="693609" spans="16:16" x14ac:dyDescent="0.3">
      <c r="P693609" s="83"/>
    </row>
    <row r="693610" spans="16:16" x14ac:dyDescent="0.3">
      <c r="P693610" s="83"/>
    </row>
    <row r="693611" spans="16:16" x14ac:dyDescent="0.3">
      <c r="P693611" s="83"/>
    </row>
    <row r="693612" spans="16:16" x14ac:dyDescent="0.3">
      <c r="P693612" s="83"/>
    </row>
    <row r="693613" spans="16:16" x14ac:dyDescent="0.3">
      <c r="P693613" s="83"/>
    </row>
    <row r="693614" spans="16:16" x14ac:dyDescent="0.3">
      <c r="P693614" s="83"/>
    </row>
    <row r="693615" spans="16:16" x14ac:dyDescent="0.3">
      <c r="P693615" s="83"/>
    </row>
    <row r="693616" spans="16:16" x14ac:dyDescent="0.3">
      <c r="P693616" s="83"/>
    </row>
    <row r="693617" spans="16:16" x14ac:dyDescent="0.3">
      <c r="P693617" s="83"/>
    </row>
    <row r="693618" spans="16:16" x14ac:dyDescent="0.3">
      <c r="P693618" s="83"/>
    </row>
    <row r="693619" spans="16:16" x14ac:dyDescent="0.3">
      <c r="P693619" s="83"/>
    </row>
    <row r="693620" spans="16:16" x14ac:dyDescent="0.3">
      <c r="P693620" s="83"/>
    </row>
    <row r="693621" spans="16:16" x14ac:dyDescent="0.3">
      <c r="P693621" s="83"/>
    </row>
    <row r="693622" spans="16:16" x14ac:dyDescent="0.3">
      <c r="P693622" s="83"/>
    </row>
    <row r="693623" spans="16:16" x14ac:dyDescent="0.3">
      <c r="P693623" s="83"/>
    </row>
    <row r="693624" spans="16:16" x14ac:dyDescent="0.3">
      <c r="P693624" s="83"/>
    </row>
    <row r="693625" spans="16:16" x14ac:dyDescent="0.3">
      <c r="P693625" s="83"/>
    </row>
    <row r="693626" spans="16:16" x14ac:dyDescent="0.3">
      <c r="P693626" s="83"/>
    </row>
    <row r="693627" spans="16:16" x14ac:dyDescent="0.3">
      <c r="P693627" s="83"/>
    </row>
    <row r="693628" spans="16:16" x14ac:dyDescent="0.3">
      <c r="P693628" s="83"/>
    </row>
    <row r="693629" spans="16:16" x14ac:dyDescent="0.3">
      <c r="P693629" s="83"/>
    </row>
    <row r="693630" spans="16:16" x14ac:dyDescent="0.3">
      <c r="P693630" s="83"/>
    </row>
    <row r="693631" spans="16:16" x14ac:dyDescent="0.3">
      <c r="P693631" s="83"/>
    </row>
    <row r="693632" spans="16:16" x14ac:dyDescent="0.3">
      <c r="P693632" s="83"/>
    </row>
    <row r="693633" spans="16:16" x14ac:dyDescent="0.3">
      <c r="P693633" s="83"/>
    </row>
    <row r="693634" spans="16:16" x14ac:dyDescent="0.3">
      <c r="P693634" s="83"/>
    </row>
    <row r="693635" spans="16:16" x14ac:dyDescent="0.3">
      <c r="P693635" s="83"/>
    </row>
    <row r="693636" spans="16:16" x14ac:dyDescent="0.3">
      <c r="P693636" s="83"/>
    </row>
    <row r="693637" spans="16:16" x14ac:dyDescent="0.3">
      <c r="P693637" s="83"/>
    </row>
    <row r="693638" spans="16:16" x14ac:dyDescent="0.3">
      <c r="P693638" s="83"/>
    </row>
    <row r="693639" spans="16:16" x14ac:dyDescent="0.3">
      <c r="P693639" s="83"/>
    </row>
    <row r="693640" spans="16:16" x14ac:dyDescent="0.3">
      <c r="P693640" s="83"/>
    </row>
    <row r="693641" spans="16:16" x14ac:dyDescent="0.3">
      <c r="P693641" s="83"/>
    </row>
    <row r="693642" spans="16:16" x14ac:dyDescent="0.3">
      <c r="P693642" s="83"/>
    </row>
    <row r="693643" spans="16:16" x14ac:dyDescent="0.3">
      <c r="P693643" s="83"/>
    </row>
    <row r="693644" spans="16:16" x14ac:dyDescent="0.3">
      <c r="P693644" s="83"/>
    </row>
    <row r="693645" spans="16:16" x14ac:dyDescent="0.3">
      <c r="P693645" s="83"/>
    </row>
    <row r="693646" spans="16:16" x14ac:dyDescent="0.3">
      <c r="P693646" s="83"/>
    </row>
    <row r="693647" spans="16:16" x14ac:dyDescent="0.3">
      <c r="P693647" s="83"/>
    </row>
    <row r="693648" spans="16:16" x14ac:dyDescent="0.3">
      <c r="P693648" s="83"/>
    </row>
    <row r="693649" spans="16:16" x14ac:dyDescent="0.3">
      <c r="P693649" s="83"/>
    </row>
    <row r="693650" spans="16:16" x14ac:dyDescent="0.3">
      <c r="P693650" s="83"/>
    </row>
    <row r="693651" spans="16:16" x14ac:dyDescent="0.3">
      <c r="P693651" s="83"/>
    </row>
    <row r="693652" spans="16:16" x14ac:dyDescent="0.3">
      <c r="P693652" s="83"/>
    </row>
    <row r="693653" spans="16:16" x14ac:dyDescent="0.3">
      <c r="P693653" s="83"/>
    </row>
    <row r="693654" spans="16:16" x14ac:dyDescent="0.3">
      <c r="P693654" s="83"/>
    </row>
    <row r="693655" spans="16:16" x14ac:dyDescent="0.3">
      <c r="P693655" s="83"/>
    </row>
    <row r="693656" spans="16:16" x14ac:dyDescent="0.3">
      <c r="P693656" s="83"/>
    </row>
    <row r="693657" spans="16:16" x14ac:dyDescent="0.3">
      <c r="P693657" s="83"/>
    </row>
    <row r="693658" spans="16:16" x14ac:dyDescent="0.3">
      <c r="P693658" s="83"/>
    </row>
    <row r="693659" spans="16:16" x14ac:dyDescent="0.3">
      <c r="P693659" s="83"/>
    </row>
    <row r="693660" spans="16:16" x14ac:dyDescent="0.3">
      <c r="P693660" s="83"/>
    </row>
    <row r="693661" spans="16:16" x14ac:dyDescent="0.3">
      <c r="P693661" s="83"/>
    </row>
    <row r="693662" spans="16:16" x14ac:dyDescent="0.3">
      <c r="P693662" s="83"/>
    </row>
    <row r="693663" spans="16:16" x14ac:dyDescent="0.3">
      <c r="P693663" s="83"/>
    </row>
    <row r="693664" spans="16:16" x14ac:dyDescent="0.3">
      <c r="P693664" s="83"/>
    </row>
    <row r="693665" spans="16:16" x14ac:dyDescent="0.3">
      <c r="P693665" s="83"/>
    </row>
    <row r="693666" spans="16:16" x14ac:dyDescent="0.3">
      <c r="P693666" s="83"/>
    </row>
    <row r="693667" spans="16:16" x14ac:dyDescent="0.3">
      <c r="P693667" s="83"/>
    </row>
    <row r="693668" spans="16:16" x14ac:dyDescent="0.3">
      <c r="P693668" s="83"/>
    </row>
    <row r="693669" spans="16:16" x14ac:dyDescent="0.3">
      <c r="P693669" s="83"/>
    </row>
    <row r="693670" spans="16:16" x14ac:dyDescent="0.3">
      <c r="P693670" s="83"/>
    </row>
    <row r="693671" spans="16:16" x14ac:dyDescent="0.3">
      <c r="P693671" s="83"/>
    </row>
    <row r="693672" spans="16:16" x14ac:dyDescent="0.3">
      <c r="P693672" s="83"/>
    </row>
    <row r="693673" spans="16:16" x14ac:dyDescent="0.3">
      <c r="P693673" s="83"/>
    </row>
    <row r="693674" spans="16:16" x14ac:dyDescent="0.3">
      <c r="P693674" s="83"/>
    </row>
    <row r="693675" spans="16:16" x14ac:dyDescent="0.3">
      <c r="P693675" s="83"/>
    </row>
    <row r="693676" spans="16:16" x14ac:dyDescent="0.3">
      <c r="P693676" s="83"/>
    </row>
    <row r="693677" spans="16:16" x14ac:dyDescent="0.3">
      <c r="P693677" s="83"/>
    </row>
    <row r="693678" spans="16:16" x14ac:dyDescent="0.3">
      <c r="P693678" s="83"/>
    </row>
    <row r="693679" spans="16:16" x14ac:dyDescent="0.3">
      <c r="P693679" s="83"/>
    </row>
    <row r="693680" spans="16:16" x14ac:dyDescent="0.3">
      <c r="P693680" s="83"/>
    </row>
    <row r="693681" spans="16:16" x14ac:dyDescent="0.3">
      <c r="P693681" s="83"/>
    </row>
    <row r="693682" spans="16:16" x14ac:dyDescent="0.3">
      <c r="P693682" s="83"/>
    </row>
    <row r="693683" spans="16:16" x14ac:dyDescent="0.3">
      <c r="P693683" s="83"/>
    </row>
    <row r="693684" spans="16:16" x14ac:dyDescent="0.3">
      <c r="P693684" s="83"/>
    </row>
    <row r="693685" spans="16:16" x14ac:dyDescent="0.3">
      <c r="P693685" s="83"/>
    </row>
    <row r="693686" spans="16:16" x14ac:dyDescent="0.3">
      <c r="P693686" s="83"/>
    </row>
    <row r="693687" spans="16:16" x14ac:dyDescent="0.3">
      <c r="P693687" s="83"/>
    </row>
    <row r="693688" spans="16:16" x14ac:dyDescent="0.3">
      <c r="P693688" s="83"/>
    </row>
    <row r="693689" spans="16:16" x14ac:dyDescent="0.3">
      <c r="P693689" s="83"/>
    </row>
    <row r="693690" spans="16:16" x14ac:dyDescent="0.3">
      <c r="P693690" s="83"/>
    </row>
    <row r="693691" spans="16:16" x14ac:dyDescent="0.3">
      <c r="P693691" s="83"/>
    </row>
    <row r="693692" spans="16:16" x14ac:dyDescent="0.3">
      <c r="P693692" s="83"/>
    </row>
    <row r="693693" spans="16:16" x14ac:dyDescent="0.3">
      <c r="P693693" s="83"/>
    </row>
    <row r="693694" spans="16:16" x14ac:dyDescent="0.3">
      <c r="P693694" s="83"/>
    </row>
    <row r="693695" spans="16:16" x14ac:dyDescent="0.3">
      <c r="P693695" s="83"/>
    </row>
    <row r="693696" spans="16:16" x14ac:dyDescent="0.3">
      <c r="P693696" s="83"/>
    </row>
    <row r="693697" spans="16:16" x14ac:dyDescent="0.3">
      <c r="P693697" s="83"/>
    </row>
    <row r="693698" spans="16:16" x14ac:dyDescent="0.3">
      <c r="P693698" s="83"/>
    </row>
    <row r="693699" spans="16:16" x14ac:dyDescent="0.3">
      <c r="P693699" s="83"/>
    </row>
    <row r="693700" spans="16:16" x14ac:dyDescent="0.3">
      <c r="P693700" s="83"/>
    </row>
    <row r="693701" spans="16:16" x14ac:dyDescent="0.3">
      <c r="P693701" s="83"/>
    </row>
    <row r="693702" spans="16:16" x14ac:dyDescent="0.3">
      <c r="P693702" s="83"/>
    </row>
    <row r="693703" spans="16:16" x14ac:dyDescent="0.3">
      <c r="P693703" s="83"/>
    </row>
    <row r="693704" spans="16:16" x14ac:dyDescent="0.3">
      <c r="P693704" s="83"/>
    </row>
    <row r="693705" spans="16:16" x14ac:dyDescent="0.3">
      <c r="P693705" s="83"/>
    </row>
    <row r="693706" spans="16:16" x14ac:dyDescent="0.3">
      <c r="P693706" s="83"/>
    </row>
    <row r="693707" spans="16:16" x14ac:dyDescent="0.3">
      <c r="P693707" s="83"/>
    </row>
    <row r="693708" spans="16:16" x14ac:dyDescent="0.3">
      <c r="P693708" s="83"/>
    </row>
    <row r="693709" spans="16:16" x14ac:dyDescent="0.3">
      <c r="P693709" s="83"/>
    </row>
    <row r="693710" spans="16:16" x14ac:dyDescent="0.3">
      <c r="P693710" s="83"/>
    </row>
    <row r="693711" spans="16:16" x14ac:dyDescent="0.3">
      <c r="P693711" s="83"/>
    </row>
    <row r="693712" spans="16:16" x14ac:dyDescent="0.3">
      <c r="P693712" s="83"/>
    </row>
    <row r="693713" spans="16:16" x14ac:dyDescent="0.3">
      <c r="P693713" s="83"/>
    </row>
    <row r="693714" spans="16:16" x14ac:dyDescent="0.3">
      <c r="P693714" s="83"/>
    </row>
    <row r="693715" spans="16:16" x14ac:dyDescent="0.3">
      <c r="P693715" s="83"/>
    </row>
    <row r="693716" spans="16:16" x14ac:dyDescent="0.3">
      <c r="P693716" s="83"/>
    </row>
    <row r="693717" spans="16:16" x14ac:dyDescent="0.3">
      <c r="P693717" s="83"/>
    </row>
    <row r="693718" spans="16:16" x14ac:dyDescent="0.3">
      <c r="P693718" s="83"/>
    </row>
    <row r="693719" spans="16:16" x14ac:dyDescent="0.3">
      <c r="P693719" s="83"/>
    </row>
    <row r="693720" spans="16:16" x14ac:dyDescent="0.3">
      <c r="P693720" s="83"/>
    </row>
    <row r="693721" spans="16:16" x14ac:dyDescent="0.3">
      <c r="P693721" s="83"/>
    </row>
    <row r="693722" spans="16:16" x14ac:dyDescent="0.3">
      <c r="P693722" s="83"/>
    </row>
    <row r="693723" spans="16:16" x14ac:dyDescent="0.3">
      <c r="P693723" s="83"/>
    </row>
    <row r="693724" spans="16:16" x14ac:dyDescent="0.3">
      <c r="P693724" s="83"/>
    </row>
    <row r="693725" spans="16:16" x14ac:dyDescent="0.3">
      <c r="P693725" s="83"/>
    </row>
    <row r="693726" spans="16:16" x14ac:dyDescent="0.3">
      <c r="P693726" s="83"/>
    </row>
    <row r="693727" spans="16:16" x14ac:dyDescent="0.3">
      <c r="P693727" s="83"/>
    </row>
    <row r="693728" spans="16:16" x14ac:dyDescent="0.3">
      <c r="P693728" s="83"/>
    </row>
    <row r="693729" spans="16:16" x14ac:dyDescent="0.3">
      <c r="P693729" s="83"/>
    </row>
    <row r="693730" spans="16:16" x14ac:dyDescent="0.3">
      <c r="P693730" s="83"/>
    </row>
    <row r="693731" spans="16:16" x14ac:dyDescent="0.3">
      <c r="P693731" s="83"/>
    </row>
    <row r="693732" spans="16:16" x14ac:dyDescent="0.3">
      <c r="P693732" s="83"/>
    </row>
    <row r="693733" spans="16:16" x14ac:dyDescent="0.3">
      <c r="P693733" s="83"/>
    </row>
    <row r="693734" spans="16:16" x14ac:dyDescent="0.3">
      <c r="P693734" s="83"/>
    </row>
    <row r="693735" spans="16:16" x14ac:dyDescent="0.3">
      <c r="P693735" s="83"/>
    </row>
    <row r="693736" spans="16:16" x14ac:dyDescent="0.3">
      <c r="P693736" s="83"/>
    </row>
    <row r="693737" spans="16:16" x14ac:dyDescent="0.3">
      <c r="P693737" s="83"/>
    </row>
    <row r="693738" spans="16:16" x14ac:dyDescent="0.3">
      <c r="P693738" s="83"/>
    </row>
    <row r="693739" spans="16:16" x14ac:dyDescent="0.3">
      <c r="P693739" s="83"/>
    </row>
    <row r="693740" spans="16:16" x14ac:dyDescent="0.3">
      <c r="P693740" s="83"/>
    </row>
    <row r="693741" spans="16:16" x14ac:dyDescent="0.3">
      <c r="P693741" s="83"/>
    </row>
    <row r="693742" spans="16:16" x14ac:dyDescent="0.3">
      <c r="P693742" s="83"/>
    </row>
    <row r="693743" spans="16:16" x14ac:dyDescent="0.3">
      <c r="P693743" s="83"/>
    </row>
    <row r="693744" spans="16:16" x14ac:dyDescent="0.3">
      <c r="P693744" s="83"/>
    </row>
    <row r="693745" spans="16:16" x14ac:dyDescent="0.3">
      <c r="P693745" s="83"/>
    </row>
    <row r="693746" spans="16:16" x14ac:dyDescent="0.3">
      <c r="P693746" s="83"/>
    </row>
    <row r="693747" spans="16:16" x14ac:dyDescent="0.3">
      <c r="P693747" s="83"/>
    </row>
    <row r="693748" spans="16:16" x14ac:dyDescent="0.3">
      <c r="P693748" s="83"/>
    </row>
    <row r="693749" spans="16:16" x14ac:dyDescent="0.3">
      <c r="P693749" s="83"/>
    </row>
    <row r="693750" spans="16:16" x14ac:dyDescent="0.3">
      <c r="P693750" s="83"/>
    </row>
    <row r="693751" spans="16:16" x14ac:dyDescent="0.3">
      <c r="P693751" s="83"/>
    </row>
    <row r="693752" spans="16:16" x14ac:dyDescent="0.3">
      <c r="P693752" s="83"/>
    </row>
    <row r="693753" spans="16:16" x14ac:dyDescent="0.3">
      <c r="P693753" s="83"/>
    </row>
    <row r="693754" spans="16:16" x14ac:dyDescent="0.3">
      <c r="P693754" s="83"/>
    </row>
    <row r="693755" spans="16:16" x14ac:dyDescent="0.3">
      <c r="P693755" s="83"/>
    </row>
    <row r="693756" spans="16:16" x14ac:dyDescent="0.3">
      <c r="P693756" s="83"/>
    </row>
    <row r="693757" spans="16:16" x14ac:dyDescent="0.3">
      <c r="P693757" s="83"/>
    </row>
    <row r="693758" spans="16:16" x14ac:dyDescent="0.3">
      <c r="P693758" s="83"/>
    </row>
    <row r="693759" spans="16:16" x14ac:dyDescent="0.3">
      <c r="P693759" s="83"/>
    </row>
    <row r="693760" spans="16:16" x14ac:dyDescent="0.3">
      <c r="P693760" s="83"/>
    </row>
    <row r="693761" spans="16:16" x14ac:dyDescent="0.3">
      <c r="P693761" s="83"/>
    </row>
    <row r="693762" spans="16:16" x14ac:dyDescent="0.3">
      <c r="P693762" s="83"/>
    </row>
    <row r="693763" spans="16:16" x14ac:dyDescent="0.3">
      <c r="P693763" s="83"/>
    </row>
    <row r="693764" spans="16:16" x14ac:dyDescent="0.3">
      <c r="P693764" s="83"/>
    </row>
    <row r="693765" spans="16:16" x14ac:dyDescent="0.3">
      <c r="P693765" s="83"/>
    </row>
    <row r="693766" spans="16:16" x14ac:dyDescent="0.3">
      <c r="P693766" s="83"/>
    </row>
    <row r="693767" spans="16:16" x14ac:dyDescent="0.3">
      <c r="P693767" s="83"/>
    </row>
    <row r="693768" spans="16:16" x14ac:dyDescent="0.3">
      <c r="P693768" s="83"/>
    </row>
    <row r="693769" spans="16:16" x14ac:dyDescent="0.3">
      <c r="P693769" s="83"/>
    </row>
    <row r="693770" spans="16:16" x14ac:dyDescent="0.3">
      <c r="P693770" s="83"/>
    </row>
    <row r="693771" spans="16:16" x14ac:dyDescent="0.3">
      <c r="P693771" s="83"/>
    </row>
    <row r="693772" spans="16:16" x14ac:dyDescent="0.3">
      <c r="P693772" s="83"/>
    </row>
    <row r="693773" spans="16:16" x14ac:dyDescent="0.3">
      <c r="P693773" s="83"/>
    </row>
    <row r="693774" spans="16:16" x14ac:dyDescent="0.3">
      <c r="P693774" s="83"/>
    </row>
    <row r="693775" spans="16:16" x14ac:dyDescent="0.3">
      <c r="P693775" s="83"/>
    </row>
    <row r="693776" spans="16:16" x14ac:dyDescent="0.3">
      <c r="P693776" s="83"/>
    </row>
    <row r="693777" spans="16:16" x14ac:dyDescent="0.3">
      <c r="P693777" s="83"/>
    </row>
    <row r="693778" spans="16:16" x14ac:dyDescent="0.3">
      <c r="P693778" s="83"/>
    </row>
    <row r="693779" spans="16:16" x14ac:dyDescent="0.3">
      <c r="P693779" s="83"/>
    </row>
    <row r="693780" spans="16:16" x14ac:dyDescent="0.3">
      <c r="P693780" s="83"/>
    </row>
    <row r="693781" spans="16:16" x14ac:dyDescent="0.3">
      <c r="P693781" s="83"/>
    </row>
    <row r="693782" spans="16:16" x14ac:dyDescent="0.3">
      <c r="P693782" s="83"/>
    </row>
    <row r="693783" spans="16:16" x14ac:dyDescent="0.3">
      <c r="P693783" s="83"/>
    </row>
    <row r="693784" spans="16:16" x14ac:dyDescent="0.3">
      <c r="P693784" s="83"/>
    </row>
    <row r="693785" spans="16:16" x14ac:dyDescent="0.3">
      <c r="P693785" s="83"/>
    </row>
    <row r="693786" spans="16:16" x14ac:dyDescent="0.3">
      <c r="P693786" s="83"/>
    </row>
    <row r="693787" spans="16:16" x14ac:dyDescent="0.3">
      <c r="P693787" s="83"/>
    </row>
    <row r="693788" spans="16:16" x14ac:dyDescent="0.3">
      <c r="P693788" s="83"/>
    </row>
    <row r="693789" spans="16:16" x14ac:dyDescent="0.3">
      <c r="P693789" s="83"/>
    </row>
    <row r="693790" spans="16:16" x14ac:dyDescent="0.3">
      <c r="P693790" s="83"/>
    </row>
    <row r="693791" spans="16:16" x14ac:dyDescent="0.3">
      <c r="P693791" s="83"/>
    </row>
    <row r="693792" spans="16:16" x14ac:dyDescent="0.3">
      <c r="P693792" s="83"/>
    </row>
    <row r="693793" spans="16:16" x14ac:dyDescent="0.3">
      <c r="P693793" s="83"/>
    </row>
    <row r="693794" spans="16:16" x14ac:dyDescent="0.3">
      <c r="P693794" s="83"/>
    </row>
    <row r="693795" spans="16:16" x14ac:dyDescent="0.3">
      <c r="P693795" s="83"/>
    </row>
    <row r="693796" spans="16:16" x14ac:dyDescent="0.3">
      <c r="P693796" s="83"/>
    </row>
    <row r="693797" spans="16:16" x14ac:dyDescent="0.3">
      <c r="P693797" s="83"/>
    </row>
    <row r="693798" spans="16:16" x14ac:dyDescent="0.3">
      <c r="P693798" s="83"/>
    </row>
    <row r="693799" spans="16:16" x14ac:dyDescent="0.3">
      <c r="P693799" s="83"/>
    </row>
    <row r="693800" spans="16:16" x14ac:dyDescent="0.3">
      <c r="P693800" s="83"/>
    </row>
    <row r="693801" spans="16:16" x14ac:dyDescent="0.3">
      <c r="P693801" s="83"/>
    </row>
    <row r="693802" spans="16:16" x14ac:dyDescent="0.3">
      <c r="P693802" s="83"/>
    </row>
    <row r="693803" spans="16:16" x14ac:dyDescent="0.3">
      <c r="P693803" s="83"/>
    </row>
    <row r="693804" spans="16:16" x14ac:dyDescent="0.3">
      <c r="P693804" s="83"/>
    </row>
    <row r="693805" spans="16:16" x14ac:dyDescent="0.3">
      <c r="P693805" s="83"/>
    </row>
    <row r="693806" spans="16:16" x14ac:dyDescent="0.3">
      <c r="P693806" s="83"/>
    </row>
    <row r="693807" spans="16:16" x14ac:dyDescent="0.3">
      <c r="P693807" s="83"/>
    </row>
    <row r="693808" spans="16:16" x14ac:dyDescent="0.3">
      <c r="P693808" s="83"/>
    </row>
    <row r="693809" spans="16:16" x14ac:dyDescent="0.3">
      <c r="P693809" s="83"/>
    </row>
    <row r="693810" spans="16:16" x14ac:dyDescent="0.3">
      <c r="P693810" s="83"/>
    </row>
    <row r="693811" spans="16:16" x14ac:dyDescent="0.3">
      <c r="P693811" s="83"/>
    </row>
    <row r="693812" spans="16:16" x14ac:dyDescent="0.3">
      <c r="P693812" s="83"/>
    </row>
    <row r="693813" spans="16:16" x14ac:dyDescent="0.3">
      <c r="P693813" s="83"/>
    </row>
    <row r="693814" spans="16:16" x14ac:dyDescent="0.3">
      <c r="P693814" s="83"/>
    </row>
    <row r="693815" spans="16:16" x14ac:dyDescent="0.3">
      <c r="P693815" s="83"/>
    </row>
    <row r="693816" spans="16:16" x14ac:dyDescent="0.3">
      <c r="P693816" s="83"/>
    </row>
    <row r="693817" spans="16:16" x14ac:dyDescent="0.3">
      <c r="P693817" s="83"/>
    </row>
    <row r="693818" spans="16:16" x14ac:dyDescent="0.3">
      <c r="P693818" s="83"/>
    </row>
    <row r="693819" spans="16:16" x14ac:dyDescent="0.3">
      <c r="P693819" s="83"/>
    </row>
    <row r="693820" spans="16:16" x14ac:dyDescent="0.3">
      <c r="P693820" s="83"/>
    </row>
    <row r="693821" spans="16:16" x14ac:dyDescent="0.3">
      <c r="P693821" s="83"/>
    </row>
    <row r="693822" spans="16:16" x14ac:dyDescent="0.3">
      <c r="P693822" s="83"/>
    </row>
    <row r="693823" spans="16:16" x14ac:dyDescent="0.3">
      <c r="P693823" s="83"/>
    </row>
    <row r="693824" spans="16:16" x14ac:dyDescent="0.3">
      <c r="P693824" s="83"/>
    </row>
    <row r="693825" spans="16:16" x14ac:dyDescent="0.3">
      <c r="P693825" s="83"/>
    </row>
    <row r="693826" spans="16:16" x14ac:dyDescent="0.3">
      <c r="P693826" s="83"/>
    </row>
    <row r="693827" spans="16:16" x14ac:dyDescent="0.3">
      <c r="P693827" s="83"/>
    </row>
    <row r="693828" spans="16:16" x14ac:dyDescent="0.3">
      <c r="P693828" s="83"/>
    </row>
    <row r="693829" spans="16:16" x14ac:dyDescent="0.3">
      <c r="P693829" s="83"/>
    </row>
    <row r="693830" spans="16:16" x14ac:dyDescent="0.3">
      <c r="P693830" s="83"/>
    </row>
    <row r="693831" spans="16:16" x14ac:dyDescent="0.3">
      <c r="P693831" s="83"/>
    </row>
    <row r="693832" spans="16:16" x14ac:dyDescent="0.3">
      <c r="P693832" s="83"/>
    </row>
    <row r="693833" spans="16:16" x14ac:dyDescent="0.3">
      <c r="P693833" s="83"/>
    </row>
    <row r="693834" spans="16:16" x14ac:dyDescent="0.3">
      <c r="P693834" s="83"/>
    </row>
    <row r="693835" spans="16:16" x14ac:dyDescent="0.3">
      <c r="P693835" s="83"/>
    </row>
    <row r="693836" spans="16:16" x14ac:dyDescent="0.3">
      <c r="P693836" s="83"/>
    </row>
    <row r="693837" spans="16:16" x14ac:dyDescent="0.3">
      <c r="P693837" s="83"/>
    </row>
    <row r="693838" spans="16:16" x14ac:dyDescent="0.3">
      <c r="P693838" s="83"/>
    </row>
    <row r="693839" spans="16:16" x14ac:dyDescent="0.3">
      <c r="P693839" s="83"/>
    </row>
    <row r="693840" spans="16:16" x14ac:dyDescent="0.3">
      <c r="P693840" s="83"/>
    </row>
    <row r="693841" spans="16:16" x14ac:dyDescent="0.3">
      <c r="P693841" s="83"/>
    </row>
    <row r="693842" spans="16:16" x14ac:dyDescent="0.3">
      <c r="P693842" s="83"/>
    </row>
    <row r="693843" spans="16:16" x14ac:dyDescent="0.3">
      <c r="P693843" s="83"/>
    </row>
    <row r="693844" spans="16:16" x14ac:dyDescent="0.3">
      <c r="P693844" s="83"/>
    </row>
    <row r="693845" spans="16:16" x14ac:dyDescent="0.3">
      <c r="P693845" s="83"/>
    </row>
    <row r="693846" spans="16:16" x14ac:dyDescent="0.3">
      <c r="P693846" s="83"/>
    </row>
    <row r="693847" spans="16:16" x14ac:dyDescent="0.3">
      <c r="P693847" s="83"/>
    </row>
    <row r="693848" spans="16:16" x14ac:dyDescent="0.3">
      <c r="P693848" s="83"/>
    </row>
    <row r="693849" spans="16:16" x14ac:dyDescent="0.3">
      <c r="P693849" s="83"/>
    </row>
    <row r="693850" spans="16:16" x14ac:dyDescent="0.3">
      <c r="P693850" s="83"/>
    </row>
    <row r="693851" spans="16:16" x14ac:dyDescent="0.3">
      <c r="P693851" s="83"/>
    </row>
    <row r="693852" spans="16:16" x14ac:dyDescent="0.3">
      <c r="P693852" s="83"/>
    </row>
    <row r="693853" spans="16:16" x14ac:dyDescent="0.3">
      <c r="P693853" s="83"/>
    </row>
    <row r="693854" spans="16:16" x14ac:dyDescent="0.3">
      <c r="P693854" s="83"/>
    </row>
    <row r="693855" spans="16:16" x14ac:dyDescent="0.3">
      <c r="P693855" s="83"/>
    </row>
    <row r="693856" spans="16:16" x14ac:dyDescent="0.3">
      <c r="P693856" s="83"/>
    </row>
    <row r="693857" spans="16:16" x14ac:dyDescent="0.3">
      <c r="P693857" s="83"/>
    </row>
    <row r="693858" spans="16:16" x14ac:dyDescent="0.3">
      <c r="P693858" s="83"/>
    </row>
    <row r="693859" spans="16:16" x14ac:dyDescent="0.3">
      <c r="P693859" s="83"/>
    </row>
    <row r="693860" spans="16:16" x14ac:dyDescent="0.3">
      <c r="P693860" s="83"/>
    </row>
    <row r="693861" spans="16:16" x14ac:dyDescent="0.3">
      <c r="P693861" s="83"/>
    </row>
    <row r="693862" spans="16:16" x14ac:dyDescent="0.3">
      <c r="P693862" s="83"/>
    </row>
    <row r="693863" spans="16:16" x14ac:dyDescent="0.3">
      <c r="P693863" s="83"/>
    </row>
    <row r="693864" spans="16:16" x14ac:dyDescent="0.3">
      <c r="P693864" s="83"/>
    </row>
    <row r="693865" spans="16:16" x14ac:dyDescent="0.3">
      <c r="P693865" s="83"/>
    </row>
    <row r="693866" spans="16:16" x14ac:dyDescent="0.3">
      <c r="P693866" s="83"/>
    </row>
    <row r="693867" spans="16:16" x14ac:dyDescent="0.3">
      <c r="P693867" s="83"/>
    </row>
    <row r="693868" spans="16:16" x14ac:dyDescent="0.3">
      <c r="P693868" s="83"/>
    </row>
    <row r="693869" spans="16:16" x14ac:dyDescent="0.3">
      <c r="P693869" s="83"/>
    </row>
    <row r="693870" spans="16:16" x14ac:dyDescent="0.3">
      <c r="P693870" s="83"/>
    </row>
    <row r="693871" spans="16:16" x14ac:dyDescent="0.3">
      <c r="P693871" s="83"/>
    </row>
    <row r="693872" spans="16:16" x14ac:dyDescent="0.3">
      <c r="P693872" s="83"/>
    </row>
    <row r="693873" spans="16:16" x14ac:dyDescent="0.3">
      <c r="P693873" s="83"/>
    </row>
    <row r="693874" spans="16:16" x14ac:dyDescent="0.3">
      <c r="P693874" s="83"/>
    </row>
    <row r="693875" spans="16:16" x14ac:dyDescent="0.3">
      <c r="P693875" s="83"/>
    </row>
    <row r="693876" spans="16:16" x14ac:dyDescent="0.3">
      <c r="P693876" s="83"/>
    </row>
    <row r="693877" spans="16:16" x14ac:dyDescent="0.3">
      <c r="P693877" s="83"/>
    </row>
    <row r="693878" spans="16:16" x14ac:dyDescent="0.3">
      <c r="P693878" s="83"/>
    </row>
    <row r="693879" spans="16:16" x14ac:dyDescent="0.3">
      <c r="P693879" s="83"/>
    </row>
    <row r="693880" spans="16:16" x14ac:dyDescent="0.3">
      <c r="P693880" s="83"/>
    </row>
    <row r="693881" spans="16:16" x14ac:dyDescent="0.3">
      <c r="P693881" s="83"/>
    </row>
    <row r="693882" spans="16:16" x14ac:dyDescent="0.3">
      <c r="P693882" s="83"/>
    </row>
    <row r="693883" spans="16:16" x14ac:dyDescent="0.3">
      <c r="P693883" s="83"/>
    </row>
    <row r="693884" spans="16:16" x14ac:dyDescent="0.3">
      <c r="P693884" s="83"/>
    </row>
    <row r="693885" spans="16:16" x14ac:dyDescent="0.3">
      <c r="P693885" s="83"/>
    </row>
    <row r="693886" spans="16:16" x14ac:dyDescent="0.3">
      <c r="P693886" s="83"/>
    </row>
    <row r="693887" spans="16:16" x14ac:dyDescent="0.3">
      <c r="P693887" s="83"/>
    </row>
    <row r="693888" spans="16:16" x14ac:dyDescent="0.3">
      <c r="P693888" s="83"/>
    </row>
    <row r="693889" spans="16:16" x14ac:dyDescent="0.3">
      <c r="P693889" s="83"/>
    </row>
    <row r="693890" spans="16:16" x14ac:dyDescent="0.3">
      <c r="P693890" s="83"/>
    </row>
    <row r="693891" spans="16:16" x14ac:dyDescent="0.3">
      <c r="P693891" s="83"/>
    </row>
    <row r="693892" spans="16:16" x14ac:dyDescent="0.3">
      <c r="P693892" s="83"/>
    </row>
    <row r="693893" spans="16:16" x14ac:dyDescent="0.3">
      <c r="P693893" s="83"/>
    </row>
    <row r="693894" spans="16:16" x14ac:dyDescent="0.3">
      <c r="P693894" s="83"/>
    </row>
    <row r="693895" spans="16:16" x14ac:dyDescent="0.3">
      <c r="P693895" s="83"/>
    </row>
    <row r="693896" spans="16:16" x14ac:dyDescent="0.3">
      <c r="P693896" s="83"/>
    </row>
    <row r="693897" spans="16:16" x14ac:dyDescent="0.3">
      <c r="P693897" s="83"/>
    </row>
    <row r="693898" spans="16:16" x14ac:dyDescent="0.3">
      <c r="P693898" s="83"/>
    </row>
    <row r="693899" spans="16:16" x14ac:dyDescent="0.3">
      <c r="P693899" s="83"/>
    </row>
    <row r="693900" spans="16:16" x14ac:dyDescent="0.3">
      <c r="P693900" s="83"/>
    </row>
    <row r="693901" spans="16:16" x14ac:dyDescent="0.3">
      <c r="P693901" s="83"/>
    </row>
    <row r="693902" spans="16:16" x14ac:dyDescent="0.3">
      <c r="P693902" s="83"/>
    </row>
    <row r="693903" spans="16:16" x14ac:dyDescent="0.3">
      <c r="P693903" s="83"/>
    </row>
    <row r="693904" spans="16:16" x14ac:dyDescent="0.3">
      <c r="P693904" s="83"/>
    </row>
    <row r="693905" spans="16:16" x14ac:dyDescent="0.3">
      <c r="P693905" s="83"/>
    </row>
    <row r="693906" spans="16:16" x14ac:dyDescent="0.3">
      <c r="P693906" s="83"/>
    </row>
    <row r="693907" spans="16:16" x14ac:dyDescent="0.3">
      <c r="P693907" s="83"/>
    </row>
    <row r="693908" spans="16:16" x14ac:dyDescent="0.3">
      <c r="P693908" s="83"/>
    </row>
    <row r="693909" spans="16:16" x14ac:dyDescent="0.3">
      <c r="P693909" s="83"/>
    </row>
    <row r="693910" spans="16:16" x14ac:dyDescent="0.3">
      <c r="P693910" s="83"/>
    </row>
    <row r="693911" spans="16:16" x14ac:dyDescent="0.3">
      <c r="P693911" s="83"/>
    </row>
    <row r="693912" spans="16:16" x14ac:dyDescent="0.3">
      <c r="P693912" s="83"/>
    </row>
    <row r="693913" spans="16:16" x14ac:dyDescent="0.3">
      <c r="P693913" s="83"/>
    </row>
    <row r="693914" spans="16:16" x14ac:dyDescent="0.3">
      <c r="P693914" s="83"/>
    </row>
    <row r="693915" spans="16:16" x14ac:dyDescent="0.3">
      <c r="P693915" s="83"/>
    </row>
    <row r="693916" spans="16:16" x14ac:dyDescent="0.3">
      <c r="P693916" s="83"/>
    </row>
    <row r="693917" spans="16:16" x14ac:dyDescent="0.3">
      <c r="P693917" s="83"/>
    </row>
    <row r="693918" spans="16:16" x14ac:dyDescent="0.3">
      <c r="P693918" s="83"/>
    </row>
    <row r="693919" spans="16:16" x14ac:dyDescent="0.3">
      <c r="P693919" s="83"/>
    </row>
    <row r="693920" spans="16:16" x14ac:dyDescent="0.3">
      <c r="P693920" s="83"/>
    </row>
    <row r="693921" spans="16:16" x14ac:dyDescent="0.3">
      <c r="P693921" s="83"/>
    </row>
    <row r="693922" spans="16:16" x14ac:dyDescent="0.3">
      <c r="P693922" s="83"/>
    </row>
    <row r="693923" spans="16:16" x14ac:dyDescent="0.3">
      <c r="P693923" s="83"/>
    </row>
    <row r="693924" spans="16:16" x14ac:dyDescent="0.3">
      <c r="P693924" s="83"/>
    </row>
    <row r="693925" spans="16:16" x14ac:dyDescent="0.3">
      <c r="P693925" s="83"/>
    </row>
    <row r="693926" spans="16:16" x14ac:dyDescent="0.3">
      <c r="P693926" s="83"/>
    </row>
    <row r="693927" spans="16:16" x14ac:dyDescent="0.3">
      <c r="P693927" s="83"/>
    </row>
    <row r="693928" spans="16:16" x14ac:dyDescent="0.3">
      <c r="P693928" s="83"/>
    </row>
    <row r="693929" spans="16:16" x14ac:dyDescent="0.3">
      <c r="P693929" s="83"/>
    </row>
    <row r="693930" spans="16:16" x14ac:dyDescent="0.3">
      <c r="P693930" s="83"/>
    </row>
    <row r="693931" spans="16:16" x14ac:dyDescent="0.3">
      <c r="P693931" s="83"/>
    </row>
    <row r="693932" spans="16:16" x14ac:dyDescent="0.3">
      <c r="P693932" s="83"/>
    </row>
    <row r="693933" spans="16:16" x14ac:dyDescent="0.3">
      <c r="P693933" s="83"/>
    </row>
    <row r="693934" spans="16:16" x14ac:dyDescent="0.3">
      <c r="P693934" s="83"/>
    </row>
    <row r="693935" spans="16:16" x14ac:dyDescent="0.3">
      <c r="P693935" s="83"/>
    </row>
    <row r="693936" spans="16:16" x14ac:dyDescent="0.3">
      <c r="P693936" s="83"/>
    </row>
    <row r="693937" spans="16:16" x14ac:dyDescent="0.3">
      <c r="P693937" s="83"/>
    </row>
    <row r="693938" spans="16:16" x14ac:dyDescent="0.3">
      <c r="P693938" s="83"/>
    </row>
    <row r="693939" spans="16:16" x14ac:dyDescent="0.3">
      <c r="P693939" s="83"/>
    </row>
    <row r="693940" spans="16:16" x14ac:dyDescent="0.3">
      <c r="P693940" s="83"/>
    </row>
    <row r="693941" spans="16:16" x14ac:dyDescent="0.3">
      <c r="P693941" s="83"/>
    </row>
    <row r="693942" spans="16:16" x14ac:dyDescent="0.3">
      <c r="P693942" s="83"/>
    </row>
    <row r="693943" spans="16:16" x14ac:dyDescent="0.3">
      <c r="P693943" s="83"/>
    </row>
    <row r="693944" spans="16:16" x14ac:dyDescent="0.3">
      <c r="P693944" s="83"/>
    </row>
    <row r="693945" spans="16:16" x14ac:dyDescent="0.3">
      <c r="P693945" s="83"/>
    </row>
    <row r="693946" spans="16:16" x14ac:dyDescent="0.3">
      <c r="P693946" s="83"/>
    </row>
    <row r="693947" spans="16:16" x14ac:dyDescent="0.3">
      <c r="P693947" s="83"/>
    </row>
    <row r="693948" spans="16:16" x14ac:dyDescent="0.3">
      <c r="P693948" s="83"/>
    </row>
    <row r="693949" spans="16:16" x14ac:dyDescent="0.3">
      <c r="P693949" s="83"/>
    </row>
    <row r="693950" spans="16:16" x14ac:dyDescent="0.3">
      <c r="P693950" s="83"/>
    </row>
    <row r="693951" spans="16:16" x14ac:dyDescent="0.3">
      <c r="P693951" s="83"/>
    </row>
    <row r="693952" spans="16:16" x14ac:dyDescent="0.3">
      <c r="P693952" s="83"/>
    </row>
    <row r="693953" spans="16:16" x14ac:dyDescent="0.3">
      <c r="P693953" s="83"/>
    </row>
    <row r="693954" spans="16:16" x14ac:dyDescent="0.3">
      <c r="P693954" s="83"/>
    </row>
    <row r="693955" spans="16:16" x14ac:dyDescent="0.3">
      <c r="P693955" s="83"/>
    </row>
    <row r="693956" spans="16:16" x14ac:dyDescent="0.3">
      <c r="P693956" s="83"/>
    </row>
    <row r="693957" spans="16:16" x14ac:dyDescent="0.3">
      <c r="P693957" s="83"/>
    </row>
    <row r="693958" spans="16:16" x14ac:dyDescent="0.3">
      <c r="P693958" s="83"/>
    </row>
    <row r="693959" spans="16:16" x14ac:dyDescent="0.3">
      <c r="P693959" s="83"/>
    </row>
    <row r="693960" spans="16:16" x14ac:dyDescent="0.3">
      <c r="P693960" s="83"/>
    </row>
    <row r="693961" spans="16:16" x14ac:dyDescent="0.3">
      <c r="P693961" s="83"/>
    </row>
    <row r="693962" spans="16:16" x14ac:dyDescent="0.3">
      <c r="P693962" s="83"/>
    </row>
    <row r="693963" spans="16:16" x14ac:dyDescent="0.3">
      <c r="P693963" s="83"/>
    </row>
    <row r="693964" spans="16:16" x14ac:dyDescent="0.3">
      <c r="P693964" s="83"/>
    </row>
    <row r="693965" spans="16:16" x14ac:dyDescent="0.3">
      <c r="P693965" s="83"/>
    </row>
    <row r="693966" spans="16:16" x14ac:dyDescent="0.3">
      <c r="P693966" s="83"/>
    </row>
    <row r="693967" spans="16:16" x14ac:dyDescent="0.3">
      <c r="P693967" s="83"/>
    </row>
    <row r="693968" spans="16:16" x14ac:dyDescent="0.3">
      <c r="P693968" s="83"/>
    </row>
    <row r="693969" spans="16:16" x14ac:dyDescent="0.3">
      <c r="P693969" s="83"/>
    </row>
    <row r="693970" spans="16:16" x14ac:dyDescent="0.3">
      <c r="P693970" s="83"/>
    </row>
    <row r="693971" spans="16:16" x14ac:dyDescent="0.3">
      <c r="P693971" s="83"/>
    </row>
    <row r="693972" spans="16:16" x14ac:dyDescent="0.3">
      <c r="P693972" s="83"/>
    </row>
    <row r="693973" spans="16:16" x14ac:dyDescent="0.3">
      <c r="P693973" s="83"/>
    </row>
    <row r="693974" spans="16:16" x14ac:dyDescent="0.3">
      <c r="P693974" s="83"/>
    </row>
    <row r="693975" spans="16:16" x14ac:dyDescent="0.3">
      <c r="P693975" s="83"/>
    </row>
    <row r="693976" spans="16:16" x14ac:dyDescent="0.3">
      <c r="P693976" s="83"/>
    </row>
    <row r="693977" spans="16:16" x14ac:dyDescent="0.3">
      <c r="P693977" s="83"/>
    </row>
    <row r="693978" spans="16:16" x14ac:dyDescent="0.3">
      <c r="P693978" s="83"/>
    </row>
    <row r="693979" spans="16:16" x14ac:dyDescent="0.3">
      <c r="P693979" s="83"/>
    </row>
    <row r="693980" spans="16:16" x14ac:dyDescent="0.3">
      <c r="P693980" s="83"/>
    </row>
    <row r="693981" spans="16:16" x14ac:dyDescent="0.3">
      <c r="P693981" s="83"/>
    </row>
    <row r="693982" spans="16:16" x14ac:dyDescent="0.3">
      <c r="P693982" s="83"/>
    </row>
    <row r="693983" spans="16:16" x14ac:dyDescent="0.3">
      <c r="P693983" s="83"/>
    </row>
    <row r="693984" spans="16:16" x14ac:dyDescent="0.3">
      <c r="P693984" s="83"/>
    </row>
    <row r="693985" spans="16:16" x14ac:dyDescent="0.3">
      <c r="P693985" s="83"/>
    </row>
    <row r="693986" spans="16:16" x14ac:dyDescent="0.3">
      <c r="P693986" s="83"/>
    </row>
    <row r="693987" spans="16:16" x14ac:dyDescent="0.3">
      <c r="P693987" s="83"/>
    </row>
    <row r="693988" spans="16:16" x14ac:dyDescent="0.3">
      <c r="P693988" s="83"/>
    </row>
    <row r="693989" spans="16:16" x14ac:dyDescent="0.3">
      <c r="P693989" s="83"/>
    </row>
    <row r="693990" spans="16:16" x14ac:dyDescent="0.3">
      <c r="P693990" s="83"/>
    </row>
    <row r="693991" spans="16:16" x14ac:dyDescent="0.3">
      <c r="P693991" s="83"/>
    </row>
    <row r="693992" spans="16:16" x14ac:dyDescent="0.3">
      <c r="P693992" s="83"/>
    </row>
    <row r="693993" spans="16:16" x14ac:dyDescent="0.3">
      <c r="P693993" s="83"/>
    </row>
    <row r="693994" spans="16:16" x14ac:dyDescent="0.3">
      <c r="P693994" s="83"/>
    </row>
    <row r="693995" spans="16:16" x14ac:dyDescent="0.3">
      <c r="P693995" s="83"/>
    </row>
    <row r="693996" spans="16:16" x14ac:dyDescent="0.3">
      <c r="P693996" s="83"/>
    </row>
    <row r="693997" spans="16:16" x14ac:dyDescent="0.3">
      <c r="P693997" s="83"/>
    </row>
    <row r="693998" spans="16:16" x14ac:dyDescent="0.3">
      <c r="P693998" s="83"/>
    </row>
    <row r="693999" spans="16:16" x14ac:dyDescent="0.3">
      <c r="P693999" s="83"/>
    </row>
    <row r="694000" spans="16:16" x14ac:dyDescent="0.3">
      <c r="P694000" s="83"/>
    </row>
    <row r="694001" spans="16:16" x14ac:dyDescent="0.3">
      <c r="P694001" s="83"/>
    </row>
    <row r="694002" spans="16:16" x14ac:dyDescent="0.3">
      <c r="P694002" s="83"/>
    </row>
    <row r="694003" spans="16:16" x14ac:dyDescent="0.3">
      <c r="P694003" s="83"/>
    </row>
    <row r="694004" spans="16:16" x14ac:dyDescent="0.3">
      <c r="P694004" s="83"/>
    </row>
    <row r="694005" spans="16:16" x14ac:dyDescent="0.3">
      <c r="P694005" s="83"/>
    </row>
    <row r="694006" spans="16:16" x14ac:dyDescent="0.3">
      <c r="P694006" s="83"/>
    </row>
    <row r="694007" spans="16:16" x14ac:dyDescent="0.3">
      <c r="P694007" s="83"/>
    </row>
    <row r="694008" spans="16:16" x14ac:dyDescent="0.3">
      <c r="P694008" s="83"/>
    </row>
    <row r="694009" spans="16:16" x14ac:dyDescent="0.3">
      <c r="P694009" s="83"/>
    </row>
    <row r="694010" spans="16:16" x14ac:dyDescent="0.3">
      <c r="P694010" s="83"/>
    </row>
    <row r="694011" spans="16:16" x14ac:dyDescent="0.3">
      <c r="P694011" s="83"/>
    </row>
    <row r="694012" spans="16:16" x14ac:dyDescent="0.3">
      <c r="P694012" s="83"/>
    </row>
    <row r="694013" spans="16:16" x14ac:dyDescent="0.3">
      <c r="P694013" s="83"/>
    </row>
    <row r="694014" spans="16:16" x14ac:dyDescent="0.3">
      <c r="P694014" s="83"/>
    </row>
    <row r="694015" spans="16:16" x14ac:dyDescent="0.3">
      <c r="P694015" s="83"/>
    </row>
    <row r="694016" spans="16:16" x14ac:dyDescent="0.3">
      <c r="P694016" s="83"/>
    </row>
    <row r="694017" spans="16:16" x14ac:dyDescent="0.3">
      <c r="P694017" s="83"/>
    </row>
    <row r="694018" spans="16:16" x14ac:dyDescent="0.3">
      <c r="P694018" s="83"/>
    </row>
    <row r="694019" spans="16:16" x14ac:dyDescent="0.3">
      <c r="P694019" s="83"/>
    </row>
    <row r="694020" spans="16:16" x14ac:dyDescent="0.3">
      <c r="P694020" s="83"/>
    </row>
    <row r="694021" spans="16:16" x14ac:dyDescent="0.3">
      <c r="P694021" s="83"/>
    </row>
    <row r="694022" spans="16:16" x14ac:dyDescent="0.3">
      <c r="P694022" s="83"/>
    </row>
    <row r="694023" spans="16:16" x14ac:dyDescent="0.3">
      <c r="P694023" s="83"/>
    </row>
    <row r="694024" spans="16:16" x14ac:dyDescent="0.3">
      <c r="P694024" s="83"/>
    </row>
    <row r="694025" spans="16:16" x14ac:dyDescent="0.3">
      <c r="P694025" s="83"/>
    </row>
    <row r="694026" spans="16:16" x14ac:dyDescent="0.3">
      <c r="P694026" s="83"/>
    </row>
    <row r="694027" spans="16:16" x14ac:dyDescent="0.3">
      <c r="P694027" s="83"/>
    </row>
    <row r="694028" spans="16:16" x14ac:dyDescent="0.3">
      <c r="P694028" s="83"/>
    </row>
    <row r="694029" spans="16:16" x14ac:dyDescent="0.3">
      <c r="P694029" s="83"/>
    </row>
    <row r="694030" spans="16:16" x14ac:dyDescent="0.3">
      <c r="P694030" s="83"/>
    </row>
    <row r="694031" spans="16:16" x14ac:dyDescent="0.3">
      <c r="P694031" s="83"/>
    </row>
    <row r="694032" spans="16:16" x14ac:dyDescent="0.3">
      <c r="P694032" s="83"/>
    </row>
    <row r="694033" spans="16:16" x14ac:dyDescent="0.3">
      <c r="P694033" s="83"/>
    </row>
    <row r="694034" spans="16:16" x14ac:dyDescent="0.3">
      <c r="P694034" s="83"/>
    </row>
    <row r="694035" spans="16:16" x14ac:dyDescent="0.3">
      <c r="P694035" s="83"/>
    </row>
    <row r="694036" spans="16:16" x14ac:dyDescent="0.3">
      <c r="P694036" s="83"/>
    </row>
    <row r="694037" spans="16:16" x14ac:dyDescent="0.3">
      <c r="P694037" s="83"/>
    </row>
    <row r="694038" spans="16:16" x14ac:dyDescent="0.3">
      <c r="P694038" s="83"/>
    </row>
    <row r="694039" spans="16:16" x14ac:dyDescent="0.3">
      <c r="P694039" s="83"/>
    </row>
    <row r="694040" spans="16:16" x14ac:dyDescent="0.3">
      <c r="P694040" s="83"/>
    </row>
    <row r="694041" spans="16:16" x14ac:dyDescent="0.3">
      <c r="P694041" s="83"/>
    </row>
    <row r="694042" spans="16:16" x14ac:dyDescent="0.3">
      <c r="P694042" s="83"/>
    </row>
    <row r="694043" spans="16:16" x14ac:dyDescent="0.3">
      <c r="P694043" s="83"/>
    </row>
    <row r="694044" spans="16:16" x14ac:dyDescent="0.3">
      <c r="P694044" s="83"/>
    </row>
    <row r="694045" spans="16:16" x14ac:dyDescent="0.3">
      <c r="P694045" s="83"/>
    </row>
    <row r="694046" spans="16:16" x14ac:dyDescent="0.3">
      <c r="P694046" s="83"/>
    </row>
    <row r="694047" spans="16:16" x14ac:dyDescent="0.3">
      <c r="P694047" s="83"/>
    </row>
    <row r="694048" spans="16:16" x14ac:dyDescent="0.3">
      <c r="P694048" s="83"/>
    </row>
    <row r="694049" spans="16:16" x14ac:dyDescent="0.3">
      <c r="P694049" s="83"/>
    </row>
    <row r="694050" spans="16:16" x14ac:dyDescent="0.3">
      <c r="P694050" s="83"/>
    </row>
    <row r="694051" spans="16:16" x14ac:dyDescent="0.3">
      <c r="P694051" s="83"/>
    </row>
    <row r="694052" spans="16:16" x14ac:dyDescent="0.3">
      <c r="P694052" s="83"/>
    </row>
    <row r="694053" spans="16:16" x14ac:dyDescent="0.3">
      <c r="P694053" s="83"/>
    </row>
    <row r="694054" spans="16:16" x14ac:dyDescent="0.3">
      <c r="P694054" s="83"/>
    </row>
    <row r="694055" spans="16:16" x14ac:dyDescent="0.3">
      <c r="P694055" s="83"/>
    </row>
    <row r="694056" spans="16:16" x14ac:dyDescent="0.3">
      <c r="P694056" s="83"/>
    </row>
    <row r="694057" spans="16:16" x14ac:dyDescent="0.3">
      <c r="P694057" s="83"/>
    </row>
    <row r="694058" spans="16:16" x14ac:dyDescent="0.3">
      <c r="P694058" s="83"/>
    </row>
    <row r="694059" spans="16:16" x14ac:dyDescent="0.3">
      <c r="P694059" s="83"/>
    </row>
    <row r="694060" spans="16:16" x14ac:dyDescent="0.3">
      <c r="P694060" s="83"/>
    </row>
    <row r="694061" spans="16:16" x14ac:dyDescent="0.3">
      <c r="P694061" s="83"/>
    </row>
    <row r="694062" spans="16:16" x14ac:dyDescent="0.3">
      <c r="P694062" s="83"/>
    </row>
    <row r="694063" spans="16:16" x14ac:dyDescent="0.3">
      <c r="P694063" s="83"/>
    </row>
    <row r="694064" spans="16:16" x14ac:dyDescent="0.3">
      <c r="P694064" s="83"/>
    </row>
    <row r="694065" spans="16:16" x14ac:dyDescent="0.3">
      <c r="P694065" s="83"/>
    </row>
    <row r="694066" spans="16:16" x14ac:dyDescent="0.3">
      <c r="P694066" s="83"/>
    </row>
    <row r="694067" spans="16:16" x14ac:dyDescent="0.3">
      <c r="P694067" s="83"/>
    </row>
    <row r="694068" spans="16:16" x14ac:dyDescent="0.3">
      <c r="P694068" s="83"/>
    </row>
    <row r="694069" spans="16:16" x14ac:dyDescent="0.3">
      <c r="P694069" s="83"/>
    </row>
    <row r="694070" spans="16:16" x14ac:dyDescent="0.3">
      <c r="P694070" s="83"/>
    </row>
    <row r="694071" spans="16:16" x14ac:dyDescent="0.3">
      <c r="P694071" s="83"/>
    </row>
    <row r="694072" spans="16:16" x14ac:dyDescent="0.3">
      <c r="P694072" s="83"/>
    </row>
    <row r="694073" spans="16:16" x14ac:dyDescent="0.3">
      <c r="P694073" s="83"/>
    </row>
    <row r="694074" spans="16:16" x14ac:dyDescent="0.3">
      <c r="P694074" s="83"/>
    </row>
    <row r="694075" spans="16:16" x14ac:dyDescent="0.3">
      <c r="P694075" s="83"/>
    </row>
    <row r="694076" spans="16:16" x14ac:dyDescent="0.3">
      <c r="P694076" s="83"/>
    </row>
    <row r="694077" spans="16:16" x14ac:dyDescent="0.3">
      <c r="P694077" s="83"/>
    </row>
    <row r="694078" spans="16:16" x14ac:dyDescent="0.3">
      <c r="P694078" s="83"/>
    </row>
    <row r="694079" spans="16:16" x14ac:dyDescent="0.3">
      <c r="P694079" s="83"/>
    </row>
    <row r="694080" spans="16:16" x14ac:dyDescent="0.3">
      <c r="P694080" s="83"/>
    </row>
    <row r="694081" spans="16:16" x14ac:dyDescent="0.3">
      <c r="P694081" s="83"/>
    </row>
    <row r="694082" spans="16:16" x14ac:dyDescent="0.3">
      <c r="P694082" s="83"/>
    </row>
    <row r="694083" spans="16:16" x14ac:dyDescent="0.3">
      <c r="P694083" s="83"/>
    </row>
    <row r="694084" spans="16:16" x14ac:dyDescent="0.3">
      <c r="P694084" s="83"/>
    </row>
    <row r="694085" spans="16:16" x14ac:dyDescent="0.3">
      <c r="P694085" s="83"/>
    </row>
    <row r="694086" spans="16:16" x14ac:dyDescent="0.3">
      <c r="P694086" s="83"/>
    </row>
    <row r="694087" spans="16:16" x14ac:dyDescent="0.3">
      <c r="P694087" s="83"/>
    </row>
    <row r="694088" spans="16:16" x14ac:dyDescent="0.3">
      <c r="P694088" s="83"/>
    </row>
    <row r="694089" spans="16:16" x14ac:dyDescent="0.3">
      <c r="P694089" s="83"/>
    </row>
    <row r="694090" spans="16:16" x14ac:dyDescent="0.3">
      <c r="P694090" s="83"/>
    </row>
    <row r="694091" spans="16:16" x14ac:dyDescent="0.3">
      <c r="P694091" s="83"/>
    </row>
    <row r="694092" spans="16:16" x14ac:dyDescent="0.3">
      <c r="P694092" s="83"/>
    </row>
    <row r="694093" spans="16:16" x14ac:dyDescent="0.3">
      <c r="P694093" s="83"/>
    </row>
    <row r="694094" spans="16:16" x14ac:dyDescent="0.3">
      <c r="P694094" s="83"/>
    </row>
    <row r="694095" spans="16:16" x14ac:dyDescent="0.3">
      <c r="P694095" s="83"/>
    </row>
    <row r="694096" spans="16:16" x14ac:dyDescent="0.3">
      <c r="P694096" s="83"/>
    </row>
    <row r="694097" spans="16:16" x14ac:dyDescent="0.3">
      <c r="P694097" s="83"/>
    </row>
    <row r="694098" spans="16:16" x14ac:dyDescent="0.3">
      <c r="P694098" s="83"/>
    </row>
    <row r="694099" spans="16:16" x14ac:dyDescent="0.3">
      <c r="P694099" s="83"/>
    </row>
    <row r="694100" spans="16:16" x14ac:dyDescent="0.3">
      <c r="P694100" s="83"/>
    </row>
    <row r="694101" spans="16:16" x14ac:dyDescent="0.3">
      <c r="P694101" s="83"/>
    </row>
    <row r="694102" spans="16:16" x14ac:dyDescent="0.3">
      <c r="P694102" s="83"/>
    </row>
    <row r="694103" spans="16:16" x14ac:dyDescent="0.3">
      <c r="P694103" s="83"/>
    </row>
    <row r="694104" spans="16:16" x14ac:dyDescent="0.3">
      <c r="P694104" s="83"/>
    </row>
    <row r="694105" spans="16:16" x14ac:dyDescent="0.3">
      <c r="P694105" s="83"/>
    </row>
    <row r="694106" spans="16:16" x14ac:dyDescent="0.3">
      <c r="P694106" s="83"/>
    </row>
    <row r="694107" spans="16:16" x14ac:dyDescent="0.3">
      <c r="P694107" s="83"/>
    </row>
    <row r="694108" spans="16:16" x14ac:dyDescent="0.3">
      <c r="P694108" s="83"/>
    </row>
    <row r="694109" spans="16:16" x14ac:dyDescent="0.3">
      <c r="P694109" s="83"/>
    </row>
    <row r="694110" spans="16:16" x14ac:dyDescent="0.3">
      <c r="P694110" s="83"/>
    </row>
    <row r="694111" spans="16:16" x14ac:dyDescent="0.3">
      <c r="P694111" s="83"/>
    </row>
    <row r="694112" spans="16:16" x14ac:dyDescent="0.3">
      <c r="P694112" s="83"/>
    </row>
    <row r="694113" spans="16:16" x14ac:dyDescent="0.3">
      <c r="P694113" s="83"/>
    </row>
    <row r="694114" spans="16:16" x14ac:dyDescent="0.3">
      <c r="P694114" s="83"/>
    </row>
    <row r="694115" spans="16:16" x14ac:dyDescent="0.3">
      <c r="P694115" s="83"/>
    </row>
    <row r="694116" spans="16:16" x14ac:dyDescent="0.3">
      <c r="P694116" s="83"/>
    </row>
    <row r="694117" spans="16:16" x14ac:dyDescent="0.3">
      <c r="P694117" s="83"/>
    </row>
    <row r="694118" spans="16:16" x14ac:dyDescent="0.3">
      <c r="P694118" s="83"/>
    </row>
    <row r="694119" spans="16:16" x14ac:dyDescent="0.3">
      <c r="P694119" s="83"/>
    </row>
    <row r="694120" spans="16:16" x14ac:dyDescent="0.3">
      <c r="P694120" s="83"/>
    </row>
    <row r="694121" spans="16:16" x14ac:dyDescent="0.3">
      <c r="P694121" s="83"/>
    </row>
    <row r="694122" spans="16:16" x14ac:dyDescent="0.3">
      <c r="P694122" s="83"/>
    </row>
    <row r="694123" spans="16:16" x14ac:dyDescent="0.3">
      <c r="P694123" s="83"/>
    </row>
    <row r="694124" spans="16:16" x14ac:dyDescent="0.3">
      <c r="P694124" s="83"/>
    </row>
    <row r="694125" spans="16:16" x14ac:dyDescent="0.3">
      <c r="P694125" s="83"/>
    </row>
    <row r="694126" spans="16:16" x14ac:dyDescent="0.3">
      <c r="P694126" s="83"/>
    </row>
    <row r="694127" spans="16:16" x14ac:dyDescent="0.3">
      <c r="P694127" s="83"/>
    </row>
    <row r="694128" spans="16:16" x14ac:dyDescent="0.3">
      <c r="P694128" s="83"/>
    </row>
    <row r="694129" spans="16:16" x14ac:dyDescent="0.3">
      <c r="P694129" s="83"/>
    </row>
    <row r="694130" spans="16:16" x14ac:dyDescent="0.3">
      <c r="P694130" s="83"/>
    </row>
    <row r="694131" spans="16:16" x14ac:dyDescent="0.3">
      <c r="P694131" s="83"/>
    </row>
    <row r="694132" spans="16:16" x14ac:dyDescent="0.3">
      <c r="P694132" s="83"/>
    </row>
    <row r="694133" spans="16:16" x14ac:dyDescent="0.3">
      <c r="P694133" s="83"/>
    </row>
    <row r="694134" spans="16:16" x14ac:dyDescent="0.3">
      <c r="P694134" s="83"/>
    </row>
    <row r="694135" spans="16:16" x14ac:dyDescent="0.3">
      <c r="P694135" s="83"/>
    </row>
    <row r="694136" spans="16:16" x14ac:dyDescent="0.3">
      <c r="P694136" s="83"/>
    </row>
    <row r="694137" spans="16:16" x14ac:dyDescent="0.3">
      <c r="P694137" s="83"/>
    </row>
    <row r="694138" spans="16:16" x14ac:dyDescent="0.3">
      <c r="P694138" s="83"/>
    </row>
    <row r="694139" spans="16:16" x14ac:dyDescent="0.3">
      <c r="P694139" s="83"/>
    </row>
    <row r="694140" spans="16:16" x14ac:dyDescent="0.3">
      <c r="P694140" s="83"/>
    </row>
    <row r="694141" spans="16:16" x14ac:dyDescent="0.3">
      <c r="P694141" s="83"/>
    </row>
    <row r="694142" spans="16:16" x14ac:dyDescent="0.3">
      <c r="P694142" s="83"/>
    </row>
    <row r="694143" spans="16:16" x14ac:dyDescent="0.3">
      <c r="P694143" s="83"/>
    </row>
    <row r="694144" spans="16:16" x14ac:dyDescent="0.3">
      <c r="P694144" s="83"/>
    </row>
    <row r="694145" spans="16:16" x14ac:dyDescent="0.3">
      <c r="P694145" s="83"/>
    </row>
    <row r="694146" spans="16:16" x14ac:dyDescent="0.3">
      <c r="P694146" s="83"/>
    </row>
    <row r="694147" spans="16:16" x14ac:dyDescent="0.3">
      <c r="P694147" s="83"/>
    </row>
    <row r="694148" spans="16:16" x14ac:dyDescent="0.3">
      <c r="P694148" s="83"/>
    </row>
    <row r="694149" spans="16:16" x14ac:dyDescent="0.3">
      <c r="P694149" s="83"/>
    </row>
    <row r="694150" spans="16:16" x14ac:dyDescent="0.3">
      <c r="P694150" s="83"/>
    </row>
    <row r="694151" spans="16:16" x14ac:dyDescent="0.3">
      <c r="P694151" s="83"/>
    </row>
    <row r="694152" spans="16:16" x14ac:dyDescent="0.3">
      <c r="P694152" s="83"/>
    </row>
    <row r="694153" spans="16:16" x14ac:dyDescent="0.3">
      <c r="P694153" s="83"/>
    </row>
    <row r="694154" spans="16:16" x14ac:dyDescent="0.3">
      <c r="P694154" s="83"/>
    </row>
    <row r="694155" spans="16:16" x14ac:dyDescent="0.3">
      <c r="P694155" s="83"/>
    </row>
    <row r="694156" spans="16:16" x14ac:dyDescent="0.3">
      <c r="P694156" s="83"/>
    </row>
    <row r="694157" spans="16:16" x14ac:dyDescent="0.3">
      <c r="P694157" s="83"/>
    </row>
    <row r="694158" spans="16:16" x14ac:dyDescent="0.3">
      <c r="P694158" s="83"/>
    </row>
    <row r="694159" spans="16:16" x14ac:dyDescent="0.3">
      <c r="P694159" s="83"/>
    </row>
    <row r="694160" spans="16:16" x14ac:dyDescent="0.3">
      <c r="P694160" s="83"/>
    </row>
    <row r="694161" spans="16:16" x14ac:dyDescent="0.3">
      <c r="P694161" s="83"/>
    </row>
    <row r="694162" spans="16:16" x14ac:dyDescent="0.3">
      <c r="P694162" s="83"/>
    </row>
    <row r="694163" spans="16:16" x14ac:dyDescent="0.3">
      <c r="P694163" s="83"/>
    </row>
    <row r="694164" spans="16:16" x14ac:dyDescent="0.3">
      <c r="P694164" s="83"/>
    </row>
    <row r="694165" spans="16:16" x14ac:dyDescent="0.3">
      <c r="P694165" s="83"/>
    </row>
    <row r="694166" spans="16:16" x14ac:dyDescent="0.3">
      <c r="P694166" s="83"/>
    </row>
    <row r="694167" spans="16:16" x14ac:dyDescent="0.3">
      <c r="P694167" s="83"/>
    </row>
    <row r="694168" spans="16:16" x14ac:dyDescent="0.3">
      <c r="P694168" s="83"/>
    </row>
    <row r="694169" spans="16:16" x14ac:dyDescent="0.3">
      <c r="P694169" s="83"/>
    </row>
    <row r="694170" spans="16:16" x14ac:dyDescent="0.3">
      <c r="P694170" s="83"/>
    </row>
    <row r="694171" spans="16:16" x14ac:dyDescent="0.3">
      <c r="P694171" s="83"/>
    </row>
    <row r="694172" spans="16:16" x14ac:dyDescent="0.3">
      <c r="P694172" s="83"/>
    </row>
    <row r="694173" spans="16:16" x14ac:dyDescent="0.3">
      <c r="P694173" s="83"/>
    </row>
    <row r="694174" spans="16:16" x14ac:dyDescent="0.3">
      <c r="P694174" s="83"/>
    </row>
    <row r="694175" spans="16:16" x14ac:dyDescent="0.3">
      <c r="P694175" s="83"/>
    </row>
    <row r="694176" spans="16:16" x14ac:dyDescent="0.3">
      <c r="P694176" s="83"/>
    </row>
    <row r="694177" spans="16:16" x14ac:dyDescent="0.3">
      <c r="P694177" s="83"/>
    </row>
    <row r="694178" spans="16:16" x14ac:dyDescent="0.3">
      <c r="P694178" s="83"/>
    </row>
    <row r="694179" spans="16:16" x14ac:dyDescent="0.3">
      <c r="P694179" s="83"/>
    </row>
    <row r="694180" spans="16:16" x14ac:dyDescent="0.3">
      <c r="P694180" s="83"/>
    </row>
    <row r="694181" spans="16:16" x14ac:dyDescent="0.3">
      <c r="P694181" s="83"/>
    </row>
    <row r="694182" spans="16:16" x14ac:dyDescent="0.3">
      <c r="P694182" s="83"/>
    </row>
    <row r="694183" spans="16:16" x14ac:dyDescent="0.3">
      <c r="P694183" s="83"/>
    </row>
    <row r="694184" spans="16:16" x14ac:dyDescent="0.3">
      <c r="P694184" s="83"/>
    </row>
    <row r="694185" spans="16:16" x14ac:dyDescent="0.3">
      <c r="P694185" s="83"/>
    </row>
    <row r="694186" spans="16:16" x14ac:dyDescent="0.3">
      <c r="P694186" s="83"/>
    </row>
    <row r="694187" spans="16:16" x14ac:dyDescent="0.3">
      <c r="P694187" s="83"/>
    </row>
    <row r="694188" spans="16:16" x14ac:dyDescent="0.3">
      <c r="P694188" s="83"/>
    </row>
    <row r="694189" spans="16:16" x14ac:dyDescent="0.3">
      <c r="P694189" s="83"/>
    </row>
    <row r="694190" spans="16:16" x14ac:dyDescent="0.3">
      <c r="P694190" s="83"/>
    </row>
    <row r="694191" spans="16:16" x14ac:dyDescent="0.3">
      <c r="P694191" s="83"/>
    </row>
    <row r="694192" spans="16:16" x14ac:dyDescent="0.3">
      <c r="P694192" s="83"/>
    </row>
    <row r="694193" spans="16:16" x14ac:dyDescent="0.3">
      <c r="P694193" s="83"/>
    </row>
    <row r="694194" spans="16:16" x14ac:dyDescent="0.3">
      <c r="P694194" s="83"/>
    </row>
    <row r="694195" spans="16:16" x14ac:dyDescent="0.3">
      <c r="P694195" s="83"/>
    </row>
    <row r="694196" spans="16:16" x14ac:dyDescent="0.3">
      <c r="P694196" s="83"/>
    </row>
    <row r="694197" spans="16:16" x14ac:dyDescent="0.3">
      <c r="P694197" s="83"/>
    </row>
    <row r="694198" spans="16:16" x14ac:dyDescent="0.3">
      <c r="P694198" s="83"/>
    </row>
    <row r="694199" spans="16:16" x14ac:dyDescent="0.3">
      <c r="P694199" s="83"/>
    </row>
    <row r="694200" spans="16:16" x14ac:dyDescent="0.3">
      <c r="P694200" s="83"/>
    </row>
    <row r="694201" spans="16:16" x14ac:dyDescent="0.3">
      <c r="P694201" s="83"/>
    </row>
    <row r="694202" spans="16:16" x14ac:dyDescent="0.3">
      <c r="P694202" s="83"/>
    </row>
    <row r="694203" spans="16:16" x14ac:dyDescent="0.3">
      <c r="P694203" s="83"/>
    </row>
    <row r="694204" spans="16:16" x14ac:dyDescent="0.3">
      <c r="P694204" s="83"/>
    </row>
    <row r="694205" spans="16:16" x14ac:dyDescent="0.3">
      <c r="P694205" s="83"/>
    </row>
    <row r="694206" spans="16:16" x14ac:dyDescent="0.3">
      <c r="P694206" s="83"/>
    </row>
    <row r="694207" spans="16:16" x14ac:dyDescent="0.3">
      <c r="P694207" s="83"/>
    </row>
    <row r="694208" spans="16:16" x14ac:dyDescent="0.3">
      <c r="P694208" s="83"/>
    </row>
    <row r="694209" spans="16:16" x14ac:dyDescent="0.3">
      <c r="P694209" s="83"/>
    </row>
    <row r="694210" spans="16:16" x14ac:dyDescent="0.3">
      <c r="P694210" s="83"/>
    </row>
    <row r="694211" spans="16:16" x14ac:dyDescent="0.3">
      <c r="P694211" s="83"/>
    </row>
    <row r="694212" spans="16:16" x14ac:dyDescent="0.3">
      <c r="P694212" s="83"/>
    </row>
    <row r="694213" spans="16:16" x14ac:dyDescent="0.3">
      <c r="P694213" s="83"/>
    </row>
    <row r="694214" spans="16:16" x14ac:dyDescent="0.3">
      <c r="P694214" s="83"/>
    </row>
    <row r="694215" spans="16:16" x14ac:dyDescent="0.3">
      <c r="P694215" s="83"/>
    </row>
    <row r="694216" spans="16:16" x14ac:dyDescent="0.3">
      <c r="P694216" s="83"/>
    </row>
    <row r="694217" spans="16:16" x14ac:dyDescent="0.3">
      <c r="P694217" s="83"/>
    </row>
    <row r="694218" spans="16:16" x14ac:dyDescent="0.3">
      <c r="P694218" s="83"/>
    </row>
    <row r="694219" spans="16:16" x14ac:dyDescent="0.3">
      <c r="P694219" s="83"/>
    </row>
    <row r="694220" spans="16:16" x14ac:dyDescent="0.3">
      <c r="P694220" s="83"/>
    </row>
    <row r="694221" spans="16:16" x14ac:dyDescent="0.3">
      <c r="P694221" s="83"/>
    </row>
    <row r="694222" spans="16:16" x14ac:dyDescent="0.3">
      <c r="P694222" s="83"/>
    </row>
    <row r="694223" spans="16:16" x14ac:dyDescent="0.3">
      <c r="P694223" s="83"/>
    </row>
    <row r="694224" spans="16:16" x14ac:dyDescent="0.3">
      <c r="P694224" s="83"/>
    </row>
    <row r="694225" spans="16:16" x14ac:dyDescent="0.3">
      <c r="P694225" s="83"/>
    </row>
    <row r="694226" spans="16:16" x14ac:dyDescent="0.3">
      <c r="P694226" s="83"/>
    </row>
    <row r="694227" spans="16:16" x14ac:dyDescent="0.3">
      <c r="P694227" s="83"/>
    </row>
    <row r="694228" spans="16:16" x14ac:dyDescent="0.3">
      <c r="P694228" s="83"/>
    </row>
    <row r="694229" spans="16:16" x14ac:dyDescent="0.3">
      <c r="P694229" s="83"/>
    </row>
    <row r="694230" spans="16:16" x14ac:dyDescent="0.3">
      <c r="P694230" s="83"/>
    </row>
    <row r="694231" spans="16:16" x14ac:dyDescent="0.3">
      <c r="P694231" s="83"/>
    </row>
    <row r="694232" spans="16:16" x14ac:dyDescent="0.3">
      <c r="P694232" s="83"/>
    </row>
    <row r="694233" spans="16:16" x14ac:dyDescent="0.3">
      <c r="P694233" s="83"/>
    </row>
    <row r="694234" spans="16:16" x14ac:dyDescent="0.3">
      <c r="P694234" s="83"/>
    </row>
    <row r="694235" spans="16:16" x14ac:dyDescent="0.3">
      <c r="P694235" s="83"/>
    </row>
    <row r="694236" spans="16:16" x14ac:dyDescent="0.3">
      <c r="P694236" s="83"/>
    </row>
    <row r="694237" spans="16:16" x14ac:dyDescent="0.3">
      <c r="P694237" s="83"/>
    </row>
    <row r="694238" spans="16:16" x14ac:dyDescent="0.3">
      <c r="P694238" s="83"/>
    </row>
    <row r="694239" spans="16:16" x14ac:dyDescent="0.3">
      <c r="P694239" s="83"/>
    </row>
    <row r="694240" spans="16:16" x14ac:dyDescent="0.3">
      <c r="P694240" s="83"/>
    </row>
    <row r="694241" spans="16:16" x14ac:dyDescent="0.3">
      <c r="P694241" s="83"/>
    </row>
    <row r="694242" spans="16:16" x14ac:dyDescent="0.3">
      <c r="P694242" s="83"/>
    </row>
    <row r="694243" spans="16:16" x14ac:dyDescent="0.3">
      <c r="P694243" s="83"/>
    </row>
    <row r="694244" spans="16:16" x14ac:dyDescent="0.3">
      <c r="P694244" s="83"/>
    </row>
    <row r="694245" spans="16:16" x14ac:dyDescent="0.3">
      <c r="P694245" s="83"/>
    </row>
    <row r="694246" spans="16:16" x14ac:dyDescent="0.3">
      <c r="P694246" s="83"/>
    </row>
    <row r="694247" spans="16:16" x14ac:dyDescent="0.3">
      <c r="P694247" s="83"/>
    </row>
    <row r="694248" spans="16:16" x14ac:dyDescent="0.3">
      <c r="P694248" s="83"/>
    </row>
    <row r="694249" spans="16:16" x14ac:dyDescent="0.3">
      <c r="P694249" s="83"/>
    </row>
    <row r="694250" spans="16:16" x14ac:dyDescent="0.3">
      <c r="P694250" s="83"/>
    </row>
    <row r="694251" spans="16:16" x14ac:dyDescent="0.3">
      <c r="P694251" s="83"/>
    </row>
    <row r="694252" spans="16:16" x14ac:dyDescent="0.3">
      <c r="P694252" s="83"/>
    </row>
    <row r="694253" spans="16:16" x14ac:dyDescent="0.3">
      <c r="P694253" s="83"/>
    </row>
    <row r="694254" spans="16:16" x14ac:dyDescent="0.3">
      <c r="P694254" s="83"/>
    </row>
    <row r="694255" spans="16:16" x14ac:dyDescent="0.3">
      <c r="P694255" s="83"/>
    </row>
    <row r="694256" spans="16:16" x14ac:dyDescent="0.3">
      <c r="P694256" s="83"/>
    </row>
    <row r="694257" spans="16:16" x14ac:dyDescent="0.3">
      <c r="P694257" s="83"/>
    </row>
    <row r="694258" spans="16:16" x14ac:dyDescent="0.3">
      <c r="P694258" s="83"/>
    </row>
    <row r="694259" spans="16:16" x14ac:dyDescent="0.3">
      <c r="P694259" s="83"/>
    </row>
    <row r="694260" spans="16:16" x14ac:dyDescent="0.3">
      <c r="P694260" s="83"/>
    </row>
    <row r="694261" spans="16:16" x14ac:dyDescent="0.3">
      <c r="P694261" s="83"/>
    </row>
    <row r="694262" spans="16:16" x14ac:dyDescent="0.3">
      <c r="P694262" s="83"/>
    </row>
    <row r="694263" spans="16:16" x14ac:dyDescent="0.3">
      <c r="P694263" s="83"/>
    </row>
    <row r="694264" spans="16:16" x14ac:dyDescent="0.3">
      <c r="P694264" s="83"/>
    </row>
    <row r="694265" spans="16:16" x14ac:dyDescent="0.3">
      <c r="P694265" s="83"/>
    </row>
    <row r="694266" spans="16:16" x14ac:dyDescent="0.3">
      <c r="P694266" s="83"/>
    </row>
    <row r="694267" spans="16:16" x14ac:dyDescent="0.3">
      <c r="P694267" s="83"/>
    </row>
    <row r="694268" spans="16:16" x14ac:dyDescent="0.3">
      <c r="P694268" s="83"/>
    </row>
    <row r="694269" spans="16:16" x14ac:dyDescent="0.3">
      <c r="P694269" s="83"/>
    </row>
    <row r="694270" spans="16:16" x14ac:dyDescent="0.3">
      <c r="P694270" s="83"/>
    </row>
    <row r="694271" spans="16:16" x14ac:dyDescent="0.3">
      <c r="P694271" s="83"/>
    </row>
    <row r="694272" spans="16:16" x14ac:dyDescent="0.3">
      <c r="P694272" s="83"/>
    </row>
    <row r="694273" spans="16:16" x14ac:dyDescent="0.3">
      <c r="P694273" s="83"/>
    </row>
    <row r="694274" spans="16:16" x14ac:dyDescent="0.3">
      <c r="P694274" s="83"/>
    </row>
    <row r="694275" spans="16:16" x14ac:dyDescent="0.3">
      <c r="P694275" s="83"/>
    </row>
    <row r="694276" spans="16:16" x14ac:dyDescent="0.3">
      <c r="P694276" s="83"/>
    </row>
    <row r="694277" spans="16:16" x14ac:dyDescent="0.3">
      <c r="P694277" s="83"/>
    </row>
    <row r="694278" spans="16:16" x14ac:dyDescent="0.3">
      <c r="P694278" s="83"/>
    </row>
    <row r="694279" spans="16:16" x14ac:dyDescent="0.3">
      <c r="P694279" s="83"/>
    </row>
    <row r="694280" spans="16:16" x14ac:dyDescent="0.3">
      <c r="P694280" s="83"/>
    </row>
    <row r="694281" spans="16:16" x14ac:dyDescent="0.3">
      <c r="P694281" s="83"/>
    </row>
    <row r="694282" spans="16:16" x14ac:dyDescent="0.3">
      <c r="P694282" s="83"/>
    </row>
    <row r="694283" spans="16:16" x14ac:dyDescent="0.3">
      <c r="P694283" s="83"/>
    </row>
    <row r="694284" spans="16:16" x14ac:dyDescent="0.3">
      <c r="P694284" s="83"/>
    </row>
    <row r="694285" spans="16:16" x14ac:dyDescent="0.3">
      <c r="P694285" s="83"/>
    </row>
    <row r="694286" spans="16:16" x14ac:dyDescent="0.3">
      <c r="P694286" s="83"/>
    </row>
    <row r="694287" spans="16:16" x14ac:dyDescent="0.3">
      <c r="P694287" s="83"/>
    </row>
    <row r="694288" spans="16:16" x14ac:dyDescent="0.3">
      <c r="P694288" s="83"/>
    </row>
    <row r="694289" spans="16:16" x14ac:dyDescent="0.3">
      <c r="P694289" s="83"/>
    </row>
    <row r="694290" spans="16:16" x14ac:dyDescent="0.3">
      <c r="P694290" s="83"/>
    </row>
    <row r="694291" spans="16:16" x14ac:dyDescent="0.3">
      <c r="P694291" s="83"/>
    </row>
    <row r="694292" spans="16:16" x14ac:dyDescent="0.3">
      <c r="P694292" s="83"/>
    </row>
    <row r="694293" spans="16:16" x14ac:dyDescent="0.3">
      <c r="P694293" s="83"/>
    </row>
    <row r="694294" spans="16:16" x14ac:dyDescent="0.3">
      <c r="P694294" s="83"/>
    </row>
    <row r="694295" spans="16:16" x14ac:dyDescent="0.3">
      <c r="P694295" s="83"/>
    </row>
    <row r="694296" spans="16:16" x14ac:dyDescent="0.3">
      <c r="P694296" s="83"/>
    </row>
    <row r="694297" spans="16:16" x14ac:dyDescent="0.3">
      <c r="P694297" s="83"/>
    </row>
    <row r="694298" spans="16:16" x14ac:dyDescent="0.3">
      <c r="P694298" s="83"/>
    </row>
    <row r="694299" spans="16:16" x14ac:dyDescent="0.3">
      <c r="P694299" s="83"/>
    </row>
    <row r="694300" spans="16:16" x14ac:dyDescent="0.3">
      <c r="P694300" s="83"/>
    </row>
    <row r="694301" spans="16:16" x14ac:dyDescent="0.3">
      <c r="P694301" s="83"/>
    </row>
    <row r="694302" spans="16:16" x14ac:dyDescent="0.3">
      <c r="P694302" s="83"/>
    </row>
    <row r="694303" spans="16:16" x14ac:dyDescent="0.3">
      <c r="P694303" s="83"/>
    </row>
    <row r="694304" spans="16:16" x14ac:dyDescent="0.3">
      <c r="P694304" s="83"/>
    </row>
    <row r="694305" spans="16:16" x14ac:dyDescent="0.3">
      <c r="P694305" s="83"/>
    </row>
    <row r="694306" spans="16:16" x14ac:dyDescent="0.3">
      <c r="P694306" s="83"/>
    </row>
    <row r="694307" spans="16:16" x14ac:dyDescent="0.3">
      <c r="P694307" s="83"/>
    </row>
    <row r="694308" spans="16:16" x14ac:dyDescent="0.3">
      <c r="P694308" s="83"/>
    </row>
    <row r="694309" spans="16:16" x14ac:dyDescent="0.3">
      <c r="P694309" s="83"/>
    </row>
    <row r="694310" spans="16:16" x14ac:dyDescent="0.3">
      <c r="P694310" s="83"/>
    </row>
    <row r="694311" spans="16:16" x14ac:dyDescent="0.3">
      <c r="P694311" s="83"/>
    </row>
    <row r="694312" spans="16:16" x14ac:dyDescent="0.3">
      <c r="P694312" s="83"/>
    </row>
    <row r="694313" spans="16:16" x14ac:dyDescent="0.3">
      <c r="P694313" s="83"/>
    </row>
    <row r="694314" spans="16:16" x14ac:dyDescent="0.3">
      <c r="P694314" s="83"/>
    </row>
    <row r="694315" spans="16:16" x14ac:dyDescent="0.3">
      <c r="P694315" s="83"/>
    </row>
    <row r="694316" spans="16:16" x14ac:dyDescent="0.3">
      <c r="P694316" s="83"/>
    </row>
    <row r="694317" spans="16:16" x14ac:dyDescent="0.3">
      <c r="P694317" s="83"/>
    </row>
    <row r="694318" spans="16:16" x14ac:dyDescent="0.3">
      <c r="P694318" s="83"/>
    </row>
    <row r="694319" spans="16:16" x14ac:dyDescent="0.3">
      <c r="P694319" s="83"/>
    </row>
    <row r="694320" spans="16:16" x14ac:dyDescent="0.3">
      <c r="P694320" s="83"/>
    </row>
    <row r="694321" spans="16:16" x14ac:dyDescent="0.3">
      <c r="P694321" s="83"/>
    </row>
    <row r="694322" spans="16:16" x14ac:dyDescent="0.3">
      <c r="P694322" s="83"/>
    </row>
    <row r="694323" spans="16:16" x14ac:dyDescent="0.3">
      <c r="P694323" s="83"/>
    </row>
    <row r="694324" spans="16:16" x14ac:dyDescent="0.3">
      <c r="P694324" s="83"/>
    </row>
    <row r="694325" spans="16:16" x14ac:dyDescent="0.3">
      <c r="P694325" s="83"/>
    </row>
    <row r="694326" spans="16:16" x14ac:dyDescent="0.3">
      <c r="P694326" s="83"/>
    </row>
    <row r="694327" spans="16:16" x14ac:dyDescent="0.3">
      <c r="P694327" s="83"/>
    </row>
    <row r="694328" spans="16:16" x14ac:dyDescent="0.3">
      <c r="P694328" s="83"/>
    </row>
    <row r="694329" spans="16:16" x14ac:dyDescent="0.3">
      <c r="P694329" s="83"/>
    </row>
    <row r="694330" spans="16:16" x14ac:dyDescent="0.3">
      <c r="P694330" s="83"/>
    </row>
    <row r="694331" spans="16:16" x14ac:dyDescent="0.3">
      <c r="P694331" s="83"/>
    </row>
    <row r="694332" spans="16:16" x14ac:dyDescent="0.3">
      <c r="P694332" s="83"/>
    </row>
    <row r="694333" spans="16:16" x14ac:dyDescent="0.3">
      <c r="P694333" s="83"/>
    </row>
    <row r="694334" spans="16:16" x14ac:dyDescent="0.3">
      <c r="P694334" s="83"/>
    </row>
    <row r="694335" spans="16:16" x14ac:dyDescent="0.3">
      <c r="P694335" s="83"/>
    </row>
    <row r="694336" spans="16:16" x14ac:dyDescent="0.3">
      <c r="P694336" s="83"/>
    </row>
    <row r="694337" spans="16:16" x14ac:dyDescent="0.3">
      <c r="P694337" s="83"/>
    </row>
    <row r="694338" spans="16:16" x14ac:dyDescent="0.3">
      <c r="P694338" s="83"/>
    </row>
    <row r="694339" spans="16:16" x14ac:dyDescent="0.3">
      <c r="P694339" s="83"/>
    </row>
    <row r="694340" spans="16:16" x14ac:dyDescent="0.3">
      <c r="P694340" s="83"/>
    </row>
    <row r="694341" spans="16:16" x14ac:dyDescent="0.3">
      <c r="P694341" s="83"/>
    </row>
    <row r="694342" spans="16:16" x14ac:dyDescent="0.3">
      <c r="P694342" s="83"/>
    </row>
    <row r="694343" spans="16:16" x14ac:dyDescent="0.3">
      <c r="P694343" s="83"/>
    </row>
    <row r="694344" spans="16:16" x14ac:dyDescent="0.3">
      <c r="P694344" s="83"/>
    </row>
    <row r="694345" spans="16:16" x14ac:dyDescent="0.3">
      <c r="P694345" s="83"/>
    </row>
    <row r="694346" spans="16:16" x14ac:dyDescent="0.3">
      <c r="P694346" s="83"/>
    </row>
    <row r="694347" spans="16:16" x14ac:dyDescent="0.3">
      <c r="P694347" s="83"/>
    </row>
    <row r="694348" spans="16:16" x14ac:dyDescent="0.3">
      <c r="P694348" s="83"/>
    </row>
    <row r="694349" spans="16:16" x14ac:dyDescent="0.3">
      <c r="P694349" s="83"/>
    </row>
    <row r="694350" spans="16:16" x14ac:dyDescent="0.3">
      <c r="P694350" s="83"/>
    </row>
    <row r="694351" spans="16:16" x14ac:dyDescent="0.3">
      <c r="P694351" s="83"/>
    </row>
    <row r="694352" spans="16:16" x14ac:dyDescent="0.3">
      <c r="P694352" s="83"/>
    </row>
    <row r="694353" spans="16:16" x14ac:dyDescent="0.3">
      <c r="P694353" s="83"/>
    </row>
    <row r="694354" spans="16:16" x14ac:dyDescent="0.3">
      <c r="P694354" s="83"/>
    </row>
    <row r="694355" spans="16:16" x14ac:dyDescent="0.3">
      <c r="P694355" s="83"/>
    </row>
    <row r="694356" spans="16:16" x14ac:dyDescent="0.3">
      <c r="P694356" s="83"/>
    </row>
    <row r="694357" spans="16:16" x14ac:dyDescent="0.3">
      <c r="P694357" s="83"/>
    </row>
    <row r="694358" spans="16:16" x14ac:dyDescent="0.3">
      <c r="P694358" s="83"/>
    </row>
    <row r="694359" spans="16:16" x14ac:dyDescent="0.3">
      <c r="P694359" s="83"/>
    </row>
    <row r="694360" spans="16:16" x14ac:dyDescent="0.3">
      <c r="P694360" s="83"/>
    </row>
    <row r="694361" spans="16:16" x14ac:dyDescent="0.3">
      <c r="P694361" s="83"/>
    </row>
    <row r="694362" spans="16:16" x14ac:dyDescent="0.3">
      <c r="P694362" s="83"/>
    </row>
    <row r="694363" spans="16:16" x14ac:dyDescent="0.3">
      <c r="P694363" s="83"/>
    </row>
    <row r="694364" spans="16:16" x14ac:dyDescent="0.3">
      <c r="P694364" s="83"/>
    </row>
    <row r="694365" spans="16:16" x14ac:dyDescent="0.3">
      <c r="P694365" s="83"/>
    </row>
    <row r="694366" spans="16:16" x14ac:dyDescent="0.3">
      <c r="P694366" s="83"/>
    </row>
    <row r="694367" spans="16:16" x14ac:dyDescent="0.3">
      <c r="P694367" s="83"/>
    </row>
    <row r="694368" spans="16:16" x14ac:dyDescent="0.3">
      <c r="P694368" s="83"/>
    </row>
    <row r="694369" spans="16:16" x14ac:dyDescent="0.3">
      <c r="P694369" s="83"/>
    </row>
    <row r="694370" spans="16:16" x14ac:dyDescent="0.3">
      <c r="P694370" s="83"/>
    </row>
    <row r="694371" spans="16:16" x14ac:dyDescent="0.3">
      <c r="P694371" s="83"/>
    </row>
    <row r="694372" spans="16:16" x14ac:dyDescent="0.3">
      <c r="P694372" s="83"/>
    </row>
    <row r="694373" spans="16:16" x14ac:dyDescent="0.3">
      <c r="P694373" s="83"/>
    </row>
    <row r="694374" spans="16:16" x14ac:dyDescent="0.3">
      <c r="P694374" s="83"/>
    </row>
    <row r="694375" spans="16:16" x14ac:dyDescent="0.3">
      <c r="P694375" s="83"/>
    </row>
    <row r="694376" spans="16:16" x14ac:dyDescent="0.3">
      <c r="P694376" s="83"/>
    </row>
    <row r="694377" spans="16:16" x14ac:dyDescent="0.3">
      <c r="P694377" s="83"/>
    </row>
    <row r="694378" spans="16:16" x14ac:dyDescent="0.3">
      <c r="P694378" s="83"/>
    </row>
    <row r="694379" spans="16:16" x14ac:dyDescent="0.3">
      <c r="P694379" s="83"/>
    </row>
    <row r="694380" spans="16:16" x14ac:dyDescent="0.3">
      <c r="P694380" s="83"/>
    </row>
    <row r="694381" spans="16:16" x14ac:dyDescent="0.3">
      <c r="P694381" s="83"/>
    </row>
    <row r="694382" spans="16:16" x14ac:dyDescent="0.3">
      <c r="P694382" s="83"/>
    </row>
    <row r="694383" spans="16:16" x14ac:dyDescent="0.3">
      <c r="P694383" s="83"/>
    </row>
    <row r="694384" spans="16:16" x14ac:dyDescent="0.3">
      <c r="P694384" s="83"/>
    </row>
    <row r="694385" spans="16:16" x14ac:dyDescent="0.3">
      <c r="P694385" s="83"/>
    </row>
    <row r="694386" spans="16:16" x14ac:dyDescent="0.3">
      <c r="P694386" s="83"/>
    </row>
    <row r="694387" spans="16:16" x14ac:dyDescent="0.3">
      <c r="P694387" s="83"/>
    </row>
    <row r="694388" spans="16:16" x14ac:dyDescent="0.3">
      <c r="P694388" s="83"/>
    </row>
    <row r="694389" spans="16:16" x14ac:dyDescent="0.3">
      <c r="P694389" s="83"/>
    </row>
    <row r="694390" spans="16:16" x14ac:dyDescent="0.3">
      <c r="P694390" s="83"/>
    </row>
    <row r="694391" spans="16:16" x14ac:dyDescent="0.3">
      <c r="P694391" s="83"/>
    </row>
    <row r="694392" spans="16:16" x14ac:dyDescent="0.3">
      <c r="P694392" s="83"/>
    </row>
    <row r="694393" spans="16:16" x14ac:dyDescent="0.3">
      <c r="P694393" s="83"/>
    </row>
    <row r="694394" spans="16:16" x14ac:dyDescent="0.3">
      <c r="P694394" s="83"/>
    </row>
    <row r="694395" spans="16:16" x14ac:dyDescent="0.3">
      <c r="P694395" s="83"/>
    </row>
    <row r="694396" spans="16:16" x14ac:dyDescent="0.3">
      <c r="P694396" s="83"/>
    </row>
    <row r="694397" spans="16:16" x14ac:dyDescent="0.3">
      <c r="P694397" s="83"/>
    </row>
    <row r="694398" spans="16:16" x14ac:dyDescent="0.3">
      <c r="P694398" s="83"/>
    </row>
    <row r="694399" spans="16:16" x14ac:dyDescent="0.3">
      <c r="P694399" s="83"/>
    </row>
    <row r="694400" spans="16:16" x14ac:dyDescent="0.3">
      <c r="P694400" s="83"/>
    </row>
    <row r="694401" spans="16:16" x14ac:dyDescent="0.3">
      <c r="P694401" s="83"/>
    </row>
    <row r="694402" spans="16:16" x14ac:dyDescent="0.3">
      <c r="P694402" s="83"/>
    </row>
    <row r="694403" spans="16:16" x14ac:dyDescent="0.3">
      <c r="P694403" s="83"/>
    </row>
    <row r="694404" spans="16:16" x14ac:dyDescent="0.3">
      <c r="P694404" s="83"/>
    </row>
    <row r="694405" spans="16:16" x14ac:dyDescent="0.3">
      <c r="P694405" s="83"/>
    </row>
    <row r="694406" spans="16:16" x14ac:dyDescent="0.3">
      <c r="P694406" s="83"/>
    </row>
    <row r="694407" spans="16:16" x14ac:dyDescent="0.3">
      <c r="P694407" s="83"/>
    </row>
    <row r="694408" spans="16:16" x14ac:dyDescent="0.3">
      <c r="P694408" s="83"/>
    </row>
    <row r="694409" spans="16:16" x14ac:dyDescent="0.3">
      <c r="P694409" s="83"/>
    </row>
    <row r="694410" spans="16:16" x14ac:dyDescent="0.3">
      <c r="P694410" s="83"/>
    </row>
    <row r="694411" spans="16:16" x14ac:dyDescent="0.3">
      <c r="P694411" s="83"/>
    </row>
    <row r="694412" spans="16:16" x14ac:dyDescent="0.3">
      <c r="P694412" s="83"/>
    </row>
    <row r="694413" spans="16:16" x14ac:dyDescent="0.3">
      <c r="P694413" s="83"/>
    </row>
    <row r="694414" spans="16:16" x14ac:dyDescent="0.3">
      <c r="P694414" s="83"/>
    </row>
    <row r="694415" spans="16:16" x14ac:dyDescent="0.3">
      <c r="P694415" s="83"/>
    </row>
    <row r="694416" spans="16:16" x14ac:dyDescent="0.3">
      <c r="P694416" s="83"/>
    </row>
    <row r="694417" spans="16:16" x14ac:dyDescent="0.3">
      <c r="P694417" s="83"/>
    </row>
    <row r="694418" spans="16:16" x14ac:dyDescent="0.3">
      <c r="P694418" s="83"/>
    </row>
    <row r="694419" spans="16:16" x14ac:dyDescent="0.3">
      <c r="P694419" s="83"/>
    </row>
    <row r="694420" spans="16:16" x14ac:dyDescent="0.3">
      <c r="P694420" s="83"/>
    </row>
    <row r="694421" spans="16:16" x14ac:dyDescent="0.3">
      <c r="P694421" s="83"/>
    </row>
    <row r="694422" spans="16:16" x14ac:dyDescent="0.3">
      <c r="P694422" s="83"/>
    </row>
    <row r="694423" spans="16:16" x14ac:dyDescent="0.3">
      <c r="P694423" s="83"/>
    </row>
    <row r="694424" spans="16:16" x14ac:dyDescent="0.3">
      <c r="P694424" s="83"/>
    </row>
    <row r="694425" spans="16:16" x14ac:dyDescent="0.3">
      <c r="P694425" s="83"/>
    </row>
    <row r="694426" spans="16:16" x14ac:dyDescent="0.3">
      <c r="P694426" s="83"/>
    </row>
    <row r="694427" spans="16:16" x14ac:dyDescent="0.3">
      <c r="P694427" s="83"/>
    </row>
    <row r="694428" spans="16:16" x14ac:dyDescent="0.3">
      <c r="P694428" s="83"/>
    </row>
    <row r="694429" spans="16:16" x14ac:dyDescent="0.3">
      <c r="P694429" s="83"/>
    </row>
    <row r="694430" spans="16:16" x14ac:dyDescent="0.3">
      <c r="P694430" s="83"/>
    </row>
    <row r="694431" spans="16:16" x14ac:dyDescent="0.3">
      <c r="P694431" s="83"/>
    </row>
    <row r="694432" spans="16:16" x14ac:dyDescent="0.3">
      <c r="P694432" s="83"/>
    </row>
    <row r="694433" spans="16:16" x14ac:dyDescent="0.3">
      <c r="P694433" s="83"/>
    </row>
    <row r="694434" spans="16:16" x14ac:dyDescent="0.3">
      <c r="P694434" s="83"/>
    </row>
    <row r="694435" spans="16:16" x14ac:dyDescent="0.3">
      <c r="P694435" s="83"/>
    </row>
    <row r="694436" spans="16:16" x14ac:dyDescent="0.3">
      <c r="P694436" s="83"/>
    </row>
    <row r="694437" spans="16:16" x14ac:dyDescent="0.3">
      <c r="P694437" s="83"/>
    </row>
    <row r="694438" spans="16:16" x14ac:dyDescent="0.3">
      <c r="P694438" s="83"/>
    </row>
    <row r="694439" spans="16:16" x14ac:dyDescent="0.3">
      <c r="P694439" s="83"/>
    </row>
    <row r="694440" spans="16:16" x14ac:dyDescent="0.3">
      <c r="P694440" s="83"/>
    </row>
    <row r="694441" spans="16:16" x14ac:dyDescent="0.3">
      <c r="P694441" s="83"/>
    </row>
    <row r="694442" spans="16:16" x14ac:dyDescent="0.3">
      <c r="P694442" s="83"/>
    </row>
    <row r="694443" spans="16:16" x14ac:dyDescent="0.3">
      <c r="P694443" s="83"/>
    </row>
    <row r="694444" spans="16:16" x14ac:dyDescent="0.3">
      <c r="P694444" s="83"/>
    </row>
    <row r="694445" spans="16:16" x14ac:dyDescent="0.3">
      <c r="P694445" s="83"/>
    </row>
    <row r="694446" spans="16:16" x14ac:dyDescent="0.3">
      <c r="P694446" s="83"/>
    </row>
    <row r="694447" spans="16:16" x14ac:dyDescent="0.3">
      <c r="P694447" s="83"/>
    </row>
    <row r="694448" spans="16:16" x14ac:dyDescent="0.3">
      <c r="P694448" s="83"/>
    </row>
    <row r="694449" spans="16:16" x14ac:dyDescent="0.3">
      <c r="P694449" s="83"/>
    </row>
    <row r="694450" spans="16:16" x14ac:dyDescent="0.3">
      <c r="P694450" s="83"/>
    </row>
    <row r="694451" spans="16:16" x14ac:dyDescent="0.3">
      <c r="P694451" s="83"/>
    </row>
    <row r="694452" spans="16:16" x14ac:dyDescent="0.3">
      <c r="P694452" s="83"/>
    </row>
    <row r="694453" spans="16:16" x14ac:dyDescent="0.3">
      <c r="P694453" s="83"/>
    </row>
    <row r="694454" spans="16:16" x14ac:dyDescent="0.3">
      <c r="P694454" s="83"/>
    </row>
    <row r="694455" spans="16:16" x14ac:dyDescent="0.3">
      <c r="P694455" s="83"/>
    </row>
    <row r="694456" spans="16:16" x14ac:dyDescent="0.3">
      <c r="P694456" s="83"/>
    </row>
    <row r="694457" spans="16:16" x14ac:dyDescent="0.3">
      <c r="P694457" s="83"/>
    </row>
    <row r="694458" spans="16:16" x14ac:dyDescent="0.3">
      <c r="P694458" s="83"/>
    </row>
    <row r="694459" spans="16:16" x14ac:dyDescent="0.3">
      <c r="P694459" s="83"/>
    </row>
    <row r="694460" spans="16:16" x14ac:dyDescent="0.3">
      <c r="P694460" s="83"/>
    </row>
    <row r="694461" spans="16:16" x14ac:dyDescent="0.3">
      <c r="P694461" s="83"/>
    </row>
    <row r="694462" spans="16:16" x14ac:dyDescent="0.3">
      <c r="P694462" s="83"/>
    </row>
    <row r="694463" spans="16:16" x14ac:dyDescent="0.3">
      <c r="P694463" s="83"/>
    </row>
    <row r="694464" spans="16:16" x14ac:dyDescent="0.3">
      <c r="P694464" s="83"/>
    </row>
    <row r="694465" spans="16:16" x14ac:dyDescent="0.3">
      <c r="P694465" s="83"/>
    </row>
    <row r="694466" spans="16:16" x14ac:dyDescent="0.3">
      <c r="P694466" s="83"/>
    </row>
    <row r="694467" spans="16:16" x14ac:dyDescent="0.3">
      <c r="P694467" s="83"/>
    </row>
    <row r="694468" spans="16:16" x14ac:dyDescent="0.3">
      <c r="P694468" s="83"/>
    </row>
    <row r="694469" spans="16:16" x14ac:dyDescent="0.3">
      <c r="P694469" s="83"/>
    </row>
    <row r="694470" spans="16:16" x14ac:dyDescent="0.3">
      <c r="P694470" s="83"/>
    </row>
    <row r="694471" spans="16:16" x14ac:dyDescent="0.3">
      <c r="P694471" s="83"/>
    </row>
    <row r="694472" spans="16:16" x14ac:dyDescent="0.3">
      <c r="P694472" s="83"/>
    </row>
    <row r="694473" spans="16:16" x14ac:dyDescent="0.3">
      <c r="P694473" s="83"/>
    </row>
    <row r="694474" spans="16:16" x14ac:dyDescent="0.3">
      <c r="P694474" s="83"/>
    </row>
    <row r="694475" spans="16:16" x14ac:dyDescent="0.3">
      <c r="P694475" s="83"/>
    </row>
    <row r="694476" spans="16:16" x14ac:dyDescent="0.3">
      <c r="P694476" s="83"/>
    </row>
    <row r="694477" spans="16:16" x14ac:dyDescent="0.3">
      <c r="P694477" s="83"/>
    </row>
    <row r="694478" spans="16:16" x14ac:dyDescent="0.3">
      <c r="P694478" s="83"/>
    </row>
    <row r="694479" spans="16:16" x14ac:dyDescent="0.3">
      <c r="P694479" s="83"/>
    </row>
    <row r="694480" spans="16:16" x14ac:dyDescent="0.3">
      <c r="P694480" s="83"/>
    </row>
    <row r="694481" spans="16:16" x14ac:dyDescent="0.3">
      <c r="P694481" s="83"/>
    </row>
    <row r="694482" spans="16:16" x14ac:dyDescent="0.3">
      <c r="P694482" s="83"/>
    </row>
    <row r="694483" spans="16:16" x14ac:dyDescent="0.3">
      <c r="P694483" s="83"/>
    </row>
    <row r="694484" spans="16:16" x14ac:dyDescent="0.3">
      <c r="P694484" s="83"/>
    </row>
    <row r="694485" spans="16:16" x14ac:dyDescent="0.3">
      <c r="P694485" s="83"/>
    </row>
    <row r="694486" spans="16:16" x14ac:dyDescent="0.3">
      <c r="P694486" s="83"/>
    </row>
    <row r="694487" spans="16:16" x14ac:dyDescent="0.3">
      <c r="P694487" s="83"/>
    </row>
    <row r="694488" spans="16:16" x14ac:dyDescent="0.3">
      <c r="P694488" s="83"/>
    </row>
    <row r="694489" spans="16:16" x14ac:dyDescent="0.3">
      <c r="P694489" s="83"/>
    </row>
    <row r="694490" spans="16:16" x14ac:dyDescent="0.3">
      <c r="P694490" s="83"/>
    </row>
    <row r="694491" spans="16:16" x14ac:dyDescent="0.3">
      <c r="P694491" s="83"/>
    </row>
    <row r="694492" spans="16:16" x14ac:dyDescent="0.3">
      <c r="P694492" s="83"/>
    </row>
    <row r="694493" spans="16:16" x14ac:dyDescent="0.3">
      <c r="P694493" s="83"/>
    </row>
    <row r="694494" spans="16:16" x14ac:dyDescent="0.3">
      <c r="P694494" s="83"/>
    </row>
    <row r="694495" spans="16:16" x14ac:dyDescent="0.3">
      <c r="P694495" s="83"/>
    </row>
    <row r="694496" spans="16:16" x14ac:dyDescent="0.3">
      <c r="P694496" s="83"/>
    </row>
    <row r="694497" spans="16:16" x14ac:dyDescent="0.3">
      <c r="P694497" s="83"/>
    </row>
    <row r="694498" spans="16:16" x14ac:dyDescent="0.3">
      <c r="P694498" s="83"/>
    </row>
    <row r="694499" spans="16:16" x14ac:dyDescent="0.3">
      <c r="P694499" s="83"/>
    </row>
    <row r="694500" spans="16:16" x14ac:dyDescent="0.3">
      <c r="P694500" s="83"/>
    </row>
    <row r="694501" spans="16:16" x14ac:dyDescent="0.3">
      <c r="P694501" s="83"/>
    </row>
    <row r="694502" spans="16:16" x14ac:dyDescent="0.3">
      <c r="P694502" s="83"/>
    </row>
    <row r="694503" spans="16:16" x14ac:dyDescent="0.3">
      <c r="P694503" s="83"/>
    </row>
    <row r="694504" spans="16:16" x14ac:dyDescent="0.3">
      <c r="P694504" s="83"/>
    </row>
    <row r="694505" spans="16:16" x14ac:dyDescent="0.3">
      <c r="P694505" s="83"/>
    </row>
    <row r="694506" spans="16:16" x14ac:dyDescent="0.3">
      <c r="P694506" s="83"/>
    </row>
    <row r="694507" spans="16:16" x14ac:dyDescent="0.3">
      <c r="P694507" s="83"/>
    </row>
    <row r="694508" spans="16:16" x14ac:dyDescent="0.3">
      <c r="P694508" s="83"/>
    </row>
    <row r="694509" spans="16:16" x14ac:dyDescent="0.3">
      <c r="P694509" s="83"/>
    </row>
    <row r="694510" spans="16:16" x14ac:dyDescent="0.3">
      <c r="P694510" s="83"/>
    </row>
    <row r="694511" spans="16:16" x14ac:dyDescent="0.3">
      <c r="P694511" s="83"/>
    </row>
    <row r="694512" spans="16:16" x14ac:dyDescent="0.3">
      <c r="P694512" s="83"/>
    </row>
    <row r="694513" spans="16:16" x14ac:dyDescent="0.3">
      <c r="P694513" s="83"/>
    </row>
    <row r="694514" spans="16:16" x14ac:dyDescent="0.3">
      <c r="P694514" s="83"/>
    </row>
    <row r="694515" spans="16:16" x14ac:dyDescent="0.3">
      <c r="P694515" s="83"/>
    </row>
    <row r="694516" spans="16:16" x14ac:dyDescent="0.3">
      <c r="P694516" s="83"/>
    </row>
    <row r="694517" spans="16:16" x14ac:dyDescent="0.3">
      <c r="P694517" s="83"/>
    </row>
    <row r="694518" spans="16:16" x14ac:dyDescent="0.3">
      <c r="P694518" s="83"/>
    </row>
    <row r="694519" spans="16:16" x14ac:dyDescent="0.3">
      <c r="P694519" s="83"/>
    </row>
    <row r="694520" spans="16:16" x14ac:dyDescent="0.3">
      <c r="P694520" s="83"/>
    </row>
    <row r="694521" spans="16:16" x14ac:dyDescent="0.3">
      <c r="P694521" s="83"/>
    </row>
    <row r="694522" spans="16:16" x14ac:dyDescent="0.3">
      <c r="P694522" s="83"/>
    </row>
    <row r="694523" spans="16:16" x14ac:dyDescent="0.3">
      <c r="P694523" s="83"/>
    </row>
    <row r="694524" spans="16:16" x14ac:dyDescent="0.3">
      <c r="P694524" s="83"/>
    </row>
    <row r="694525" spans="16:16" x14ac:dyDescent="0.3">
      <c r="P694525" s="83"/>
    </row>
    <row r="694526" spans="16:16" x14ac:dyDescent="0.3">
      <c r="P694526" s="83"/>
    </row>
    <row r="694527" spans="16:16" x14ac:dyDescent="0.3">
      <c r="P694527" s="83"/>
    </row>
    <row r="694528" spans="16:16" x14ac:dyDescent="0.3">
      <c r="P694528" s="83"/>
    </row>
    <row r="694529" spans="16:16" x14ac:dyDescent="0.3">
      <c r="P694529" s="83"/>
    </row>
    <row r="694530" spans="16:16" x14ac:dyDescent="0.3">
      <c r="P694530" s="83"/>
    </row>
    <row r="694531" spans="16:16" x14ac:dyDescent="0.3">
      <c r="P694531" s="83"/>
    </row>
    <row r="694532" spans="16:16" x14ac:dyDescent="0.3">
      <c r="P694532" s="83"/>
    </row>
    <row r="694533" spans="16:16" x14ac:dyDescent="0.3">
      <c r="P694533" s="83"/>
    </row>
    <row r="694534" spans="16:16" x14ac:dyDescent="0.3">
      <c r="P694534" s="83"/>
    </row>
    <row r="694535" spans="16:16" x14ac:dyDescent="0.3">
      <c r="P694535" s="83"/>
    </row>
    <row r="694536" spans="16:16" x14ac:dyDescent="0.3">
      <c r="P694536" s="83"/>
    </row>
    <row r="694537" spans="16:16" x14ac:dyDescent="0.3">
      <c r="P694537" s="83"/>
    </row>
    <row r="694538" spans="16:16" x14ac:dyDescent="0.3">
      <c r="P694538" s="83"/>
    </row>
    <row r="694539" spans="16:16" x14ac:dyDescent="0.3">
      <c r="P694539" s="83"/>
    </row>
    <row r="694540" spans="16:16" x14ac:dyDescent="0.3">
      <c r="P694540" s="83"/>
    </row>
    <row r="694541" spans="16:16" x14ac:dyDescent="0.3">
      <c r="P694541" s="83"/>
    </row>
    <row r="694542" spans="16:16" x14ac:dyDescent="0.3">
      <c r="P694542" s="83"/>
    </row>
    <row r="694543" spans="16:16" x14ac:dyDescent="0.3">
      <c r="P694543" s="83"/>
    </row>
    <row r="694544" spans="16:16" x14ac:dyDescent="0.3">
      <c r="P694544" s="83"/>
    </row>
    <row r="694545" spans="16:16" x14ac:dyDescent="0.3">
      <c r="P694545" s="83"/>
    </row>
    <row r="694546" spans="16:16" x14ac:dyDescent="0.3">
      <c r="P694546" s="83"/>
    </row>
    <row r="694547" spans="16:16" x14ac:dyDescent="0.3">
      <c r="P694547" s="83"/>
    </row>
    <row r="694548" spans="16:16" x14ac:dyDescent="0.3">
      <c r="P694548" s="83"/>
    </row>
    <row r="694549" spans="16:16" x14ac:dyDescent="0.3">
      <c r="P694549" s="83"/>
    </row>
    <row r="694550" spans="16:16" x14ac:dyDescent="0.3">
      <c r="P694550" s="83"/>
    </row>
    <row r="694551" spans="16:16" x14ac:dyDescent="0.3">
      <c r="P694551" s="83"/>
    </row>
    <row r="694552" spans="16:16" x14ac:dyDescent="0.3">
      <c r="P694552" s="83"/>
    </row>
    <row r="694553" spans="16:16" x14ac:dyDescent="0.3">
      <c r="P694553" s="83"/>
    </row>
    <row r="694554" spans="16:16" x14ac:dyDescent="0.3">
      <c r="P694554" s="83"/>
    </row>
    <row r="694555" spans="16:16" x14ac:dyDescent="0.3">
      <c r="P694555" s="83"/>
    </row>
    <row r="694556" spans="16:16" x14ac:dyDescent="0.3">
      <c r="P694556" s="83"/>
    </row>
    <row r="694557" spans="16:16" x14ac:dyDescent="0.3">
      <c r="P694557" s="83"/>
    </row>
    <row r="694558" spans="16:16" x14ac:dyDescent="0.3">
      <c r="P694558" s="83"/>
    </row>
    <row r="694559" spans="16:16" x14ac:dyDescent="0.3">
      <c r="P694559" s="83"/>
    </row>
    <row r="694560" spans="16:16" x14ac:dyDescent="0.3">
      <c r="P694560" s="83"/>
    </row>
    <row r="694561" spans="16:16" x14ac:dyDescent="0.3">
      <c r="P694561" s="83"/>
    </row>
    <row r="694562" spans="16:16" x14ac:dyDescent="0.3">
      <c r="P694562" s="83"/>
    </row>
    <row r="694563" spans="16:16" x14ac:dyDescent="0.3">
      <c r="P694563" s="83"/>
    </row>
    <row r="694564" spans="16:16" x14ac:dyDescent="0.3">
      <c r="P694564" s="83"/>
    </row>
    <row r="694565" spans="16:16" x14ac:dyDescent="0.3">
      <c r="P694565" s="83"/>
    </row>
    <row r="694566" spans="16:16" x14ac:dyDescent="0.3">
      <c r="P694566" s="83"/>
    </row>
    <row r="694567" spans="16:16" x14ac:dyDescent="0.3">
      <c r="P694567" s="83"/>
    </row>
    <row r="694568" spans="16:16" x14ac:dyDescent="0.3">
      <c r="P694568" s="83"/>
    </row>
    <row r="694569" spans="16:16" x14ac:dyDescent="0.3">
      <c r="P694569" s="83"/>
    </row>
    <row r="694570" spans="16:16" x14ac:dyDescent="0.3">
      <c r="P694570" s="83"/>
    </row>
    <row r="694571" spans="16:16" x14ac:dyDescent="0.3">
      <c r="P694571" s="83"/>
    </row>
    <row r="694572" spans="16:16" x14ac:dyDescent="0.3">
      <c r="P694572" s="83"/>
    </row>
    <row r="694573" spans="16:16" x14ac:dyDescent="0.3">
      <c r="P694573" s="83"/>
    </row>
    <row r="694574" spans="16:16" x14ac:dyDescent="0.3">
      <c r="P694574" s="83"/>
    </row>
    <row r="694575" spans="16:16" x14ac:dyDescent="0.3">
      <c r="P694575" s="83"/>
    </row>
    <row r="694576" spans="16:16" x14ac:dyDescent="0.3">
      <c r="P694576" s="83"/>
    </row>
    <row r="694577" spans="16:16" x14ac:dyDescent="0.3">
      <c r="P694577" s="83"/>
    </row>
    <row r="694578" spans="16:16" x14ac:dyDescent="0.3">
      <c r="P694578" s="83"/>
    </row>
    <row r="694579" spans="16:16" x14ac:dyDescent="0.3">
      <c r="P694579" s="83"/>
    </row>
    <row r="694580" spans="16:16" x14ac:dyDescent="0.3">
      <c r="P694580" s="83"/>
    </row>
    <row r="694581" spans="16:16" x14ac:dyDescent="0.3">
      <c r="P694581" s="83"/>
    </row>
    <row r="694582" spans="16:16" x14ac:dyDescent="0.3">
      <c r="P694582" s="83"/>
    </row>
    <row r="694583" spans="16:16" x14ac:dyDescent="0.3">
      <c r="P694583" s="83"/>
    </row>
    <row r="694584" spans="16:16" x14ac:dyDescent="0.3">
      <c r="P694584" s="83"/>
    </row>
    <row r="694585" spans="16:16" x14ac:dyDescent="0.3">
      <c r="P694585" s="83"/>
    </row>
    <row r="694586" spans="16:16" x14ac:dyDescent="0.3">
      <c r="P694586" s="83"/>
    </row>
    <row r="694587" spans="16:16" x14ac:dyDescent="0.3">
      <c r="P694587" s="83"/>
    </row>
    <row r="694588" spans="16:16" x14ac:dyDescent="0.3">
      <c r="P694588" s="83"/>
    </row>
    <row r="694589" spans="16:16" x14ac:dyDescent="0.3">
      <c r="P694589" s="83"/>
    </row>
    <row r="694590" spans="16:16" x14ac:dyDescent="0.3">
      <c r="P694590" s="83"/>
    </row>
    <row r="694591" spans="16:16" x14ac:dyDescent="0.3">
      <c r="P694591" s="83"/>
    </row>
    <row r="694592" spans="16:16" x14ac:dyDescent="0.3">
      <c r="P694592" s="83"/>
    </row>
    <row r="694593" spans="16:16" x14ac:dyDescent="0.3">
      <c r="P694593" s="83"/>
    </row>
    <row r="694594" spans="16:16" x14ac:dyDescent="0.3">
      <c r="P694594" s="83"/>
    </row>
    <row r="694595" spans="16:16" x14ac:dyDescent="0.3">
      <c r="P694595" s="83"/>
    </row>
    <row r="694596" spans="16:16" x14ac:dyDescent="0.3">
      <c r="P694596" s="83"/>
    </row>
    <row r="694597" spans="16:16" x14ac:dyDescent="0.3">
      <c r="P694597" s="83"/>
    </row>
    <row r="694598" spans="16:16" x14ac:dyDescent="0.3">
      <c r="P694598" s="83"/>
    </row>
    <row r="694599" spans="16:16" x14ac:dyDescent="0.3">
      <c r="P694599" s="83"/>
    </row>
    <row r="694600" spans="16:16" x14ac:dyDescent="0.3">
      <c r="P694600" s="83"/>
    </row>
    <row r="694601" spans="16:16" x14ac:dyDescent="0.3">
      <c r="P694601" s="83"/>
    </row>
    <row r="694602" spans="16:16" x14ac:dyDescent="0.3">
      <c r="P694602" s="83"/>
    </row>
    <row r="694603" spans="16:16" x14ac:dyDescent="0.3">
      <c r="P694603" s="83"/>
    </row>
    <row r="694604" spans="16:16" x14ac:dyDescent="0.3">
      <c r="P694604" s="83"/>
    </row>
    <row r="694605" spans="16:16" x14ac:dyDescent="0.3">
      <c r="P694605" s="83"/>
    </row>
    <row r="694606" spans="16:16" x14ac:dyDescent="0.3">
      <c r="P694606" s="83"/>
    </row>
    <row r="694607" spans="16:16" x14ac:dyDescent="0.3">
      <c r="P694607" s="83"/>
    </row>
    <row r="694608" spans="16:16" x14ac:dyDescent="0.3">
      <c r="P694608" s="83"/>
    </row>
    <row r="694609" spans="16:16" x14ac:dyDescent="0.3">
      <c r="P694609" s="83"/>
    </row>
    <row r="694610" spans="16:16" x14ac:dyDescent="0.3">
      <c r="P694610" s="83"/>
    </row>
    <row r="694611" spans="16:16" x14ac:dyDescent="0.3">
      <c r="P694611" s="83"/>
    </row>
    <row r="694612" spans="16:16" x14ac:dyDescent="0.3">
      <c r="P694612" s="83"/>
    </row>
    <row r="694613" spans="16:16" x14ac:dyDescent="0.3">
      <c r="P694613" s="83"/>
    </row>
    <row r="694614" spans="16:16" x14ac:dyDescent="0.3">
      <c r="P694614" s="83"/>
    </row>
    <row r="694615" spans="16:16" x14ac:dyDescent="0.3">
      <c r="P694615" s="83"/>
    </row>
    <row r="694616" spans="16:16" x14ac:dyDescent="0.3">
      <c r="P694616" s="83"/>
    </row>
    <row r="694617" spans="16:16" x14ac:dyDescent="0.3">
      <c r="P694617" s="83"/>
    </row>
    <row r="694618" spans="16:16" x14ac:dyDescent="0.3">
      <c r="P694618" s="83"/>
    </row>
    <row r="694619" spans="16:16" x14ac:dyDescent="0.3">
      <c r="P694619" s="83"/>
    </row>
    <row r="694620" spans="16:16" x14ac:dyDescent="0.3">
      <c r="P694620" s="83"/>
    </row>
    <row r="694621" spans="16:16" x14ac:dyDescent="0.3">
      <c r="P694621" s="83"/>
    </row>
    <row r="694622" spans="16:16" x14ac:dyDescent="0.3">
      <c r="P694622" s="83"/>
    </row>
    <row r="694623" spans="16:16" x14ac:dyDescent="0.3">
      <c r="P694623" s="83"/>
    </row>
    <row r="694624" spans="16:16" x14ac:dyDescent="0.3">
      <c r="P694624" s="83"/>
    </row>
    <row r="694625" spans="16:16" x14ac:dyDescent="0.3">
      <c r="P694625" s="83"/>
    </row>
    <row r="694626" spans="16:16" x14ac:dyDescent="0.3">
      <c r="P694626" s="83"/>
    </row>
    <row r="694627" spans="16:16" x14ac:dyDescent="0.3">
      <c r="P694627" s="83"/>
    </row>
    <row r="694628" spans="16:16" x14ac:dyDescent="0.3">
      <c r="P694628" s="83"/>
    </row>
    <row r="694629" spans="16:16" x14ac:dyDescent="0.3">
      <c r="P694629" s="83"/>
    </row>
    <row r="694630" spans="16:16" x14ac:dyDescent="0.3">
      <c r="P694630" s="83"/>
    </row>
    <row r="694631" spans="16:16" x14ac:dyDescent="0.3">
      <c r="P694631" s="83"/>
    </row>
    <row r="694632" spans="16:16" x14ac:dyDescent="0.3">
      <c r="P694632" s="83"/>
    </row>
    <row r="694633" spans="16:16" x14ac:dyDescent="0.3">
      <c r="P694633" s="83"/>
    </row>
    <row r="694634" spans="16:16" x14ac:dyDescent="0.3">
      <c r="P694634" s="83"/>
    </row>
    <row r="694635" spans="16:16" x14ac:dyDescent="0.3">
      <c r="P694635" s="83"/>
    </row>
    <row r="694636" spans="16:16" x14ac:dyDescent="0.3">
      <c r="P694636" s="83"/>
    </row>
    <row r="694637" spans="16:16" x14ac:dyDescent="0.3">
      <c r="P694637" s="83"/>
    </row>
    <row r="694638" spans="16:16" x14ac:dyDescent="0.3">
      <c r="P694638" s="83"/>
    </row>
    <row r="694639" spans="16:16" x14ac:dyDescent="0.3">
      <c r="P694639" s="83"/>
    </row>
    <row r="694640" spans="16:16" x14ac:dyDescent="0.3">
      <c r="P694640" s="83"/>
    </row>
    <row r="694641" spans="16:16" x14ac:dyDescent="0.3">
      <c r="P694641" s="83"/>
    </row>
    <row r="694642" spans="16:16" x14ac:dyDescent="0.3">
      <c r="P694642" s="83"/>
    </row>
    <row r="694643" spans="16:16" x14ac:dyDescent="0.3">
      <c r="P694643" s="83"/>
    </row>
    <row r="694644" spans="16:16" x14ac:dyDescent="0.3">
      <c r="P694644" s="83"/>
    </row>
    <row r="694645" spans="16:16" x14ac:dyDescent="0.3">
      <c r="P694645" s="83"/>
    </row>
    <row r="694646" spans="16:16" x14ac:dyDescent="0.3">
      <c r="P694646" s="83"/>
    </row>
    <row r="694647" spans="16:16" x14ac:dyDescent="0.3">
      <c r="P694647" s="83"/>
    </row>
    <row r="694648" spans="16:16" x14ac:dyDescent="0.3">
      <c r="P694648" s="83"/>
    </row>
    <row r="694649" spans="16:16" x14ac:dyDescent="0.3">
      <c r="P694649" s="83"/>
    </row>
    <row r="694650" spans="16:16" x14ac:dyDescent="0.3">
      <c r="P694650" s="83"/>
    </row>
    <row r="694651" spans="16:16" x14ac:dyDescent="0.3">
      <c r="P694651" s="83"/>
    </row>
    <row r="694652" spans="16:16" x14ac:dyDescent="0.3">
      <c r="P694652" s="83"/>
    </row>
    <row r="694653" spans="16:16" x14ac:dyDescent="0.3">
      <c r="P694653" s="83"/>
    </row>
    <row r="694654" spans="16:16" x14ac:dyDescent="0.3">
      <c r="P694654" s="83"/>
    </row>
    <row r="694655" spans="16:16" x14ac:dyDescent="0.3">
      <c r="P694655" s="83"/>
    </row>
    <row r="694656" spans="16:16" x14ac:dyDescent="0.3">
      <c r="P694656" s="83"/>
    </row>
    <row r="694657" spans="16:16" x14ac:dyDescent="0.3">
      <c r="P694657" s="83"/>
    </row>
    <row r="694658" spans="16:16" x14ac:dyDescent="0.3">
      <c r="P694658" s="83"/>
    </row>
    <row r="694659" spans="16:16" x14ac:dyDescent="0.3">
      <c r="P694659" s="83"/>
    </row>
    <row r="694660" spans="16:16" x14ac:dyDescent="0.3">
      <c r="P694660" s="83"/>
    </row>
    <row r="694661" spans="16:16" x14ac:dyDescent="0.3">
      <c r="P694661" s="83"/>
    </row>
    <row r="694662" spans="16:16" x14ac:dyDescent="0.3">
      <c r="P694662" s="83"/>
    </row>
    <row r="694663" spans="16:16" x14ac:dyDescent="0.3">
      <c r="P694663" s="83"/>
    </row>
    <row r="694664" spans="16:16" x14ac:dyDescent="0.3">
      <c r="P694664" s="83"/>
    </row>
    <row r="694665" spans="16:16" x14ac:dyDescent="0.3">
      <c r="P694665" s="83"/>
    </row>
    <row r="694666" spans="16:16" x14ac:dyDescent="0.3">
      <c r="P694666" s="83"/>
    </row>
    <row r="694667" spans="16:16" x14ac:dyDescent="0.3">
      <c r="P694667" s="83"/>
    </row>
    <row r="694668" spans="16:16" x14ac:dyDescent="0.3">
      <c r="P694668" s="83"/>
    </row>
    <row r="694669" spans="16:16" x14ac:dyDescent="0.3">
      <c r="P694669" s="83"/>
    </row>
    <row r="694670" spans="16:16" x14ac:dyDescent="0.3">
      <c r="P694670" s="83"/>
    </row>
    <row r="694671" spans="16:16" x14ac:dyDescent="0.3">
      <c r="P694671" s="83"/>
    </row>
    <row r="694672" spans="16:16" x14ac:dyDescent="0.3">
      <c r="P694672" s="83"/>
    </row>
    <row r="694673" spans="16:16" x14ac:dyDescent="0.3">
      <c r="P694673" s="83"/>
    </row>
    <row r="694674" spans="16:16" x14ac:dyDescent="0.3">
      <c r="P694674" s="83"/>
    </row>
    <row r="694675" spans="16:16" x14ac:dyDescent="0.3">
      <c r="P694675" s="83"/>
    </row>
    <row r="694676" spans="16:16" x14ac:dyDescent="0.3">
      <c r="P694676" s="83"/>
    </row>
    <row r="694677" spans="16:16" x14ac:dyDescent="0.3">
      <c r="P694677" s="83"/>
    </row>
    <row r="694678" spans="16:16" x14ac:dyDescent="0.3">
      <c r="P694678" s="83"/>
    </row>
    <row r="694679" spans="16:16" x14ac:dyDescent="0.3">
      <c r="P694679" s="83"/>
    </row>
    <row r="694680" spans="16:16" x14ac:dyDescent="0.3">
      <c r="P694680" s="83"/>
    </row>
    <row r="694681" spans="16:16" x14ac:dyDescent="0.3">
      <c r="P694681" s="83"/>
    </row>
    <row r="694682" spans="16:16" x14ac:dyDescent="0.3">
      <c r="P694682" s="83"/>
    </row>
    <row r="694683" spans="16:16" x14ac:dyDescent="0.3">
      <c r="P694683" s="83"/>
    </row>
    <row r="694684" spans="16:16" x14ac:dyDescent="0.3">
      <c r="P694684" s="83"/>
    </row>
    <row r="694685" spans="16:16" x14ac:dyDescent="0.3">
      <c r="P694685" s="83"/>
    </row>
    <row r="694686" spans="16:16" x14ac:dyDescent="0.3">
      <c r="P694686" s="83"/>
    </row>
    <row r="694687" spans="16:16" x14ac:dyDescent="0.3">
      <c r="P694687" s="83"/>
    </row>
    <row r="694688" spans="16:16" x14ac:dyDescent="0.3">
      <c r="P694688" s="83"/>
    </row>
    <row r="694689" spans="16:16" x14ac:dyDescent="0.3">
      <c r="P694689" s="83"/>
    </row>
    <row r="694690" spans="16:16" x14ac:dyDescent="0.3">
      <c r="P694690" s="83"/>
    </row>
    <row r="694691" spans="16:16" x14ac:dyDescent="0.3">
      <c r="P694691" s="83"/>
    </row>
    <row r="694692" spans="16:16" x14ac:dyDescent="0.3">
      <c r="P694692" s="83"/>
    </row>
    <row r="694693" spans="16:16" x14ac:dyDescent="0.3">
      <c r="P694693" s="83"/>
    </row>
    <row r="694694" spans="16:16" x14ac:dyDescent="0.3">
      <c r="P694694" s="83"/>
    </row>
    <row r="694695" spans="16:16" x14ac:dyDescent="0.3">
      <c r="P694695" s="83"/>
    </row>
    <row r="694696" spans="16:16" x14ac:dyDescent="0.3">
      <c r="P694696" s="83"/>
    </row>
    <row r="694697" spans="16:16" x14ac:dyDescent="0.3">
      <c r="P694697" s="83"/>
    </row>
    <row r="694698" spans="16:16" x14ac:dyDescent="0.3">
      <c r="P694698" s="83"/>
    </row>
    <row r="694699" spans="16:16" x14ac:dyDescent="0.3">
      <c r="P694699" s="83"/>
    </row>
    <row r="694700" spans="16:16" x14ac:dyDescent="0.3">
      <c r="P694700" s="83"/>
    </row>
    <row r="694701" spans="16:16" x14ac:dyDescent="0.3">
      <c r="P694701" s="83"/>
    </row>
    <row r="694702" spans="16:16" x14ac:dyDescent="0.3">
      <c r="P694702" s="83"/>
    </row>
    <row r="694703" spans="16:16" x14ac:dyDescent="0.3">
      <c r="P694703" s="83"/>
    </row>
    <row r="694704" spans="16:16" x14ac:dyDescent="0.3">
      <c r="P694704" s="83"/>
    </row>
    <row r="694705" spans="16:16" x14ac:dyDescent="0.3">
      <c r="P694705" s="83"/>
    </row>
    <row r="694706" spans="16:16" x14ac:dyDescent="0.3">
      <c r="P694706" s="83"/>
    </row>
    <row r="694707" spans="16:16" x14ac:dyDescent="0.3">
      <c r="P694707" s="83"/>
    </row>
    <row r="694708" spans="16:16" x14ac:dyDescent="0.3">
      <c r="P694708" s="83"/>
    </row>
    <row r="694709" spans="16:16" x14ac:dyDescent="0.3">
      <c r="P694709" s="83"/>
    </row>
    <row r="694710" spans="16:16" x14ac:dyDescent="0.3">
      <c r="P694710" s="83"/>
    </row>
    <row r="694711" spans="16:16" x14ac:dyDescent="0.3">
      <c r="P694711" s="83"/>
    </row>
    <row r="694712" spans="16:16" x14ac:dyDescent="0.3">
      <c r="P694712" s="83"/>
    </row>
    <row r="694713" spans="16:16" x14ac:dyDescent="0.3">
      <c r="P694713" s="83"/>
    </row>
    <row r="694714" spans="16:16" x14ac:dyDescent="0.3">
      <c r="P694714" s="83"/>
    </row>
    <row r="694715" spans="16:16" x14ac:dyDescent="0.3">
      <c r="P694715" s="83"/>
    </row>
    <row r="694716" spans="16:16" x14ac:dyDescent="0.3">
      <c r="P694716" s="83"/>
    </row>
    <row r="694717" spans="16:16" x14ac:dyDescent="0.3">
      <c r="P694717" s="83"/>
    </row>
    <row r="694718" spans="16:16" x14ac:dyDescent="0.3">
      <c r="P694718" s="83"/>
    </row>
    <row r="694719" spans="16:16" x14ac:dyDescent="0.3">
      <c r="P694719" s="83"/>
    </row>
    <row r="694720" spans="16:16" x14ac:dyDescent="0.3">
      <c r="P694720" s="83"/>
    </row>
    <row r="694721" spans="16:16" x14ac:dyDescent="0.3">
      <c r="P694721" s="83"/>
    </row>
    <row r="694722" spans="16:16" x14ac:dyDescent="0.3">
      <c r="P694722" s="83"/>
    </row>
    <row r="694723" spans="16:16" x14ac:dyDescent="0.3">
      <c r="P694723" s="83"/>
    </row>
    <row r="694724" spans="16:16" x14ac:dyDescent="0.3">
      <c r="P694724" s="83"/>
    </row>
    <row r="694725" spans="16:16" x14ac:dyDescent="0.3">
      <c r="P694725" s="83"/>
    </row>
    <row r="694726" spans="16:16" x14ac:dyDescent="0.3">
      <c r="P694726" s="83"/>
    </row>
    <row r="694727" spans="16:16" x14ac:dyDescent="0.3">
      <c r="P694727" s="83"/>
    </row>
    <row r="694728" spans="16:16" x14ac:dyDescent="0.3">
      <c r="P694728" s="83"/>
    </row>
    <row r="694729" spans="16:16" x14ac:dyDescent="0.3">
      <c r="P694729" s="83"/>
    </row>
    <row r="694730" spans="16:16" x14ac:dyDescent="0.3">
      <c r="P694730" s="83"/>
    </row>
    <row r="694731" spans="16:16" x14ac:dyDescent="0.3">
      <c r="P694731" s="83"/>
    </row>
    <row r="694732" spans="16:16" x14ac:dyDescent="0.3">
      <c r="P694732" s="83"/>
    </row>
    <row r="694733" spans="16:16" x14ac:dyDescent="0.3">
      <c r="P694733" s="83"/>
    </row>
    <row r="694734" spans="16:16" x14ac:dyDescent="0.3">
      <c r="P694734" s="83"/>
    </row>
    <row r="694735" spans="16:16" x14ac:dyDescent="0.3">
      <c r="P694735" s="83"/>
    </row>
    <row r="694736" spans="16:16" x14ac:dyDescent="0.3">
      <c r="P694736" s="83"/>
    </row>
    <row r="694737" spans="16:16" x14ac:dyDescent="0.3">
      <c r="P694737" s="83"/>
    </row>
    <row r="694738" spans="16:16" x14ac:dyDescent="0.3">
      <c r="P694738" s="83"/>
    </row>
    <row r="694739" spans="16:16" x14ac:dyDescent="0.3">
      <c r="P694739" s="83"/>
    </row>
    <row r="694740" spans="16:16" x14ac:dyDescent="0.3">
      <c r="P694740" s="83"/>
    </row>
    <row r="694741" spans="16:16" x14ac:dyDescent="0.3">
      <c r="P694741" s="83"/>
    </row>
    <row r="694742" spans="16:16" x14ac:dyDescent="0.3">
      <c r="P694742" s="83"/>
    </row>
    <row r="694743" spans="16:16" x14ac:dyDescent="0.3">
      <c r="P694743" s="83"/>
    </row>
    <row r="694744" spans="16:16" x14ac:dyDescent="0.3">
      <c r="P694744" s="83"/>
    </row>
    <row r="694745" spans="16:16" x14ac:dyDescent="0.3">
      <c r="P694745" s="83"/>
    </row>
    <row r="694746" spans="16:16" x14ac:dyDescent="0.3">
      <c r="P694746" s="83"/>
    </row>
    <row r="694747" spans="16:16" x14ac:dyDescent="0.3">
      <c r="P694747" s="83"/>
    </row>
    <row r="694748" spans="16:16" x14ac:dyDescent="0.3">
      <c r="P694748" s="83"/>
    </row>
    <row r="694749" spans="16:16" x14ac:dyDescent="0.3">
      <c r="P694749" s="83"/>
    </row>
    <row r="694750" spans="16:16" x14ac:dyDescent="0.3">
      <c r="P694750" s="83"/>
    </row>
    <row r="694751" spans="16:16" x14ac:dyDescent="0.3">
      <c r="P694751" s="83"/>
    </row>
    <row r="694752" spans="16:16" x14ac:dyDescent="0.3">
      <c r="P694752" s="83"/>
    </row>
    <row r="694753" spans="16:16" x14ac:dyDescent="0.3">
      <c r="P694753" s="83"/>
    </row>
    <row r="694754" spans="16:16" x14ac:dyDescent="0.3">
      <c r="P694754" s="83"/>
    </row>
    <row r="694755" spans="16:16" x14ac:dyDescent="0.3">
      <c r="P694755" s="83"/>
    </row>
    <row r="694756" spans="16:16" x14ac:dyDescent="0.3">
      <c r="P694756" s="83"/>
    </row>
    <row r="694757" spans="16:16" x14ac:dyDescent="0.3">
      <c r="P694757" s="83"/>
    </row>
    <row r="694758" spans="16:16" x14ac:dyDescent="0.3">
      <c r="P694758" s="83"/>
    </row>
    <row r="694759" spans="16:16" x14ac:dyDescent="0.3">
      <c r="P694759" s="83"/>
    </row>
    <row r="694760" spans="16:16" x14ac:dyDescent="0.3">
      <c r="P694760" s="83"/>
    </row>
    <row r="694761" spans="16:16" x14ac:dyDescent="0.3">
      <c r="P694761" s="83"/>
    </row>
    <row r="694762" spans="16:16" x14ac:dyDescent="0.3">
      <c r="P694762" s="83"/>
    </row>
    <row r="694763" spans="16:16" x14ac:dyDescent="0.3">
      <c r="P694763" s="83"/>
    </row>
    <row r="694764" spans="16:16" x14ac:dyDescent="0.3">
      <c r="P694764" s="83"/>
    </row>
    <row r="694765" spans="16:16" x14ac:dyDescent="0.3">
      <c r="P694765" s="83"/>
    </row>
    <row r="694766" spans="16:16" x14ac:dyDescent="0.3">
      <c r="P694766" s="83"/>
    </row>
    <row r="694767" spans="16:16" x14ac:dyDescent="0.3">
      <c r="P694767" s="83"/>
    </row>
    <row r="694768" spans="16:16" x14ac:dyDescent="0.3">
      <c r="P694768" s="83"/>
    </row>
    <row r="694769" spans="16:16" x14ac:dyDescent="0.3">
      <c r="P694769" s="83"/>
    </row>
    <row r="694770" spans="16:16" x14ac:dyDescent="0.3">
      <c r="P694770" s="83"/>
    </row>
    <row r="694771" spans="16:16" x14ac:dyDescent="0.3">
      <c r="P694771" s="83"/>
    </row>
    <row r="694772" spans="16:16" x14ac:dyDescent="0.3">
      <c r="P694772" s="83"/>
    </row>
    <row r="694773" spans="16:16" x14ac:dyDescent="0.3">
      <c r="P694773" s="83"/>
    </row>
    <row r="694774" spans="16:16" x14ac:dyDescent="0.3">
      <c r="P694774" s="83"/>
    </row>
    <row r="694775" spans="16:16" x14ac:dyDescent="0.3">
      <c r="P694775" s="83"/>
    </row>
    <row r="694776" spans="16:16" x14ac:dyDescent="0.3">
      <c r="P694776" s="83"/>
    </row>
    <row r="694777" spans="16:16" x14ac:dyDescent="0.3">
      <c r="P694777" s="83"/>
    </row>
    <row r="694778" spans="16:16" x14ac:dyDescent="0.3">
      <c r="P694778" s="83"/>
    </row>
    <row r="694779" spans="16:16" x14ac:dyDescent="0.3">
      <c r="P694779" s="83"/>
    </row>
    <row r="694780" spans="16:16" x14ac:dyDescent="0.3">
      <c r="P694780" s="83"/>
    </row>
    <row r="694781" spans="16:16" x14ac:dyDescent="0.3">
      <c r="P694781" s="83"/>
    </row>
    <row r="694782" spans="16:16" x14ac:dyDescent="0.3">
      <c r="P694782" s="83"/>
    </row>
    <row r="694783" spans="16:16" x14ac:dyDescent="0.3">
      <c r="P694783" s="83"/>
    </row>
    <row r="694784" spans="16:16" x14ac:dyDescent="0.3">
      <c r="P694784" s="83"/>
    </row>
    <row r="694785" spans="16:16" x14ac:dyDescent="0.3">
      <c r="P694785" s="83"/>
    </row>
    <row r="694786" spans="16:16" x14ac:dyDescent="0.3">
      <c r="P694786" s="83"/>
    </row>
    <row r="694787" spans="16:16" x14ac:dyDescent="0.3">
      <c r="P694787" s="83"/>
    </row>
    <row r="694788" spans="16:16" x14ac:dyDescent="0.3">
      <c r="P694788" s="83"/>
    </row>
    <row r="694789" spans="16:16" x14ac:dyDescent="0.3">
      <c r="P694789" s="83"/>
    </row>
    <row r="694790" spans="16:16" x14ac:dyDescent="0.3">
      <c r="P694790" s="83"/>
    </row>
    <row r="694791" spans="16:16" x14ac:dyDescent="0.3">
      <c r="P694791" s="83"/>
    </row>
    <row r="694792" spans="16:16" x14ac:dyDescent="0.3">
      <c r="P694792" s="83"/>
    </row>
    <row r="694793" spans="16:16" x14ac:dyDescent="0.3">
      <c r="P694793" s="83"/>
    </row>
    <row r="694794" spans="16:16" x14ac:dyDescent="0.3">
      <c r="P694794" s="83"/>
    </row>
    <row r="694795" spans="16:16" x14ac:dyDescent="0.3">
      <c r="P694795" s="83"/>
    </row>
    <row r="694796" spans="16:16" x14ac:dyDescent="0.3">
      <c r="P694796" s="83"/>
    </row>
    <row r="694797" spans="16:16" x14ac:dyDescent="0.3">
      <c r="P694797" s="83"/>
    </row>
    <row r="694798" spans="16:16" x14ac:dyDescent="0.3">
      <c r="P694798" s="83"/>
    </row>
    <row r="694799" spans="16:16" x14ac:dyDescent="0.3">
      <c r="P694799" s="83"/>
    </row>
    <row r="694800" spans="16:16" x14ac:dyDescent="0.3">
      <c r="P694800" s="83"/>
    </row>
    <row r="694801" spans="16:16" x14ac:dyDescent="0.3">
      <c r="P694801" s="83"/>
    </row>
    <row r="694802" spans="16:16" x14ac:dyDescent="0.3">
      <c r="P694802" s="83"/>
    </row>
    <row r="694803" spans="16:16" x14ac:dyDescent="0.3">
      <c r="P694803" s="83"/>
    </row>
    <row r="694804" spans="16:16" x14ac:dyDescent="0.3">
      <c r="P694804" s="83"/>
    </row>
    <row r="694805" spans="16:16" x14ac:dyDescent="0.3">
      <c r="P694805" s="83"/>
    </row>
    <row r="694806" spans="16:16" x14ac:dyDescent="0.3">
      <c r="P694806" s="83"/>
    </row>
    <row r="694807" spans="16:16" x14ac:dyDescent="0.3">
      <c r="P694807" s="83"/>
    </row>
    <row r="694808" spans="16:16" x14ac:dyDescent="0.3">
      <c r="P694808" s="83"/>
    </row>
    <row r="694809" spans="16:16" x14ac:dyDescent="0.3">
      <c r="P694809" s="83"/>
    </row>
    <row r="694810" spans="16:16" x14ac:dyDescent="0.3">
      <c r="P694810" s="83"/>
    </row>
    <row r="694811" spans="16:16" x14ac:dyDescent="0.3">
      <c r="P694811" s="83"/>
    </row>
    <row r="694812" spans="16:16" x14ac:dyDescent="0.3">
      <c r="P694812" s="83"/>
    </row>
    <row r="694813" spans="16:16" x14ac:dyDescent="0.3">
      <c r="P694813" s="83"/>
    </row>
    <row r="694814" spans="16:16" x14ac:dyDescent="0.3">
      <c r="P694814" s="83"/>
    </row>
    <row r="694815" spans="16:16" x14ac:dyDescent="0.3">
      <c r="P694815" s="83"/>
    </row>
    <row r="694816" spans="16:16" x14ac:dyDescent="0.3">
      <c r="P694816" s="83"/>
    </row>
    <row r="694817" spans="16:16" x14ac:dyDescent="0.3">
      <c r="P694817" s="83"/>
    </row>
    <row r="694818" spans="16:16" x14ac:dyDescent="0.3">
      <c r="P694818" s="83"/>
    </row>
    <row r="694819" spans="16:16" x14ac:dyDescent="0.3">
      <c r="P694819" s="83"/>
    </row>
    <row r="694820" spans="16:16" x14ac:dyDescent="0.3">
      <c r="P694820" s="83"/>
    </row>
    <row r="694821" spans="16:16" x14ac:dyDescent="0.3">
      <c r="P694821" s="83"/>
    </row>
    <row r="694822" spans="16:16" x14ac:dyDescent="0.3">
      <c r="P694822" s="83"/>
    </row>
    <row r="694823" spans="16:16" x14ac:dyDescent="0.3">
      <c r="P694823" s="83"/>
    </row>
    <row r="694824" spans="16:16" x14ac:dyDescent="0.3">
      <c r="P694824" s="83"/>
    </row>
    <row r="694825" spans="16:16" x14ac:dyDescent="0.3">
      <c r="P694825" s="83"/>
    </row>
    <row r="694826" spans="16:16" x14ac:dyDescent="0.3">
      <c r="P694826" s="83"/>
    </row>
    <row r="694827" spans="16:16" x14ac:dyDescent="0.3">
      <c r="P694827" s="83"/>
    </row>
    <row r="694828" spans="16:16" x14ac:dyDescent="0.3">
      <c r="P694828" s="83"/>
    </row>
    <row r="694829" spans="16:16" x14ac:dyDescent="0.3">
      <c r="P694829" s="83"/>
    </row>
    <row r="694830" spans="16:16" x14ac:dyDescent="0.3">
      <c r="P694830" s="83"/>
    </row>
    <row r="694831" spans="16:16" x14ac:dyDescent="0.3">
      <c r="P694831" s="83"/>
    </row>
    <row r="694832" spans="16:16" x14ac:dyDescent="0.3">
      <c r="P694832" s="83"/>
    </row>
    <row r="694833" spans="16:16" x14ac:dyDescent="0.3">
      <c r="P694833" s="83"/>
    </row>
    <row r="694834" spans="16:16" x14ac:dyDescent="0.3">
      <c r="P694834" s="83"/>
    </row>
    <row r="694835" spans="16:16" x14ac:dyDescent="0.3">
      <c r="P694835" s="83"/>
    </row>
    <row r="694836" spans="16:16" x14ac:dyDescent="0.3">
      <c r="P694836" s="83"/>
    </row>
    <row r="694837" spans="16:16" x14ac:dyDescent="0.3">
      <c r="P694837" s="83"/>
    </row>
    <row r="694838" spans="16:16" x14ac:dyDescent="0.3">
      <c r="P694838" s="83"/>
    </row>
    <row r="694839" spans="16:16" x14ac:dyDescent="0.3">
      <c r="P694839" s="83"/>
    </row>
    <row r="694840" spans="16:16" x14ac:dyDescent="0.3">
      <c r="P694840" s="83"/>
    </row>
    <row r="694841" spans="16:16" x14ac:dyDescent="0.3">
      <c r="P694841" s="83"/>
    </row>
    <row r="694842" spans="16:16" x14ac:dyDescent="0.3">
      <c r="P694842" s="83"/>
    </row>
    <row r="694843" spans="16:16" x14ac:dyDescent="0.3">
      <c r="P694843" s="83"/>
    </row>
    <row r="694844" spans="16:16" x14ac:dyDescent="0.3">
      <c r="P694844" s="83"/>
    </row>
    <row r="694845" spans="16:16" x14ac:dyDescent="0.3">
      <c r="P694845" s="83"/>
    </row>
    <row r="694846" spans="16:16" x14ac:dyDescent="0.3">
      <c r="P694846" s="83"/>
    </row>
    <row r="694847" spans="16:16" x14ac:dyDescent="0.3">
      <c r="P694847" s="83"/>
    </row>
    <row r="694848" spans="16:16" x14ac:dyDescent="0.3">
      <c r="P694848" s="83"/>
    </row>
    <row r="694849" spans="16:16" x14ac:dyDescent="0.3">
      <c r="P694849" s="83"/>
    </row>
    <row r="694850" spans="16:16" x14ac:dyDescent="0.3">
      <c r="P694850" s="83"/>
    </row>
    <row r="694851" spans="16:16" x14ac:dyDescent="0.3">
      <c r="P694851" s="83"/>
    </row>
    <row r="694852" spans="16:16" x14ac:dyDescent="0.3">
      <c r="P694852" s="83"/>
    </row>
    <row r="694853" spans="16:16" x14ac:dyDescent="0.3">
      <c r="P694853" s="83"/>
    </row>
    <row r="694854" spans="16:16" x14ac:dyDescent="0.3">
      <c r="P694854" s="83"/>
    </row>
    <row r="694855" spans="16:16" x14ac:dyDescent="0.3">
      <c r="P694855" s="83"/>
    </row>
    <row r="694856" spans="16:16" x14ac:dyDescent="0.3">
      <c r="P694856" s="83"/>
    </row>
    <row r="694857" spans="16:16" x14ac:dyDescent="0.3">
      <c r="P694857" s="83"/>
    </row>
    <row r="694858" spans="16:16" x14ac:dyDescent="0.3">
      <c r="P694858" s="83"/>
    </row>
    <row r="694859" spans="16:16" x14ac:dyDescent="0.3">
      <c r="P694859" s="83"/>
    </row>
    <row r="694860" spans="16:16" x14ac:dyDescent="0.3">
      <c r="P694860" s="83"/>
    </row>
    <row r="694861" spans="16:16" x14ac:dyDescent="0.3">
      <c r="P694861" s="83"/>
    </row>
    <row r="694862" spans="16:16" x14ac:dyDescent="0.3">
      <c r="P694862" s="83"/>
    </row>
    <row r="694863" spans="16:16" x14ac:dyDescent="0.3">
      <c r="P694863" s="83"/>
    </row>
    <row r="694864" spans="16:16" x14ac:dyDescent="0.3">
      <c r="P694864" s="83"/>
    </row>
    <row r="694865" spans="16:16" x14ac:dyDescent="0.3">
      <c r="P694865" s="83"/>
    </row>
    <row r="694866" spans="16:16" x14ac:dyDescent="0.3">
      <c r="P694866" s="83"/>
    </row>
    <row r="694867" spans="16:16" x14ac:dyDescent="0.3">
      <c r="P694867" s="83"/>
    </row>
    <row r="694868" spans="16:16" x14ac:dyDescent="0.3">
      <c r="P694868" s="83"/>
    </row>
    <row r="694869" spans="16:16" x14ac:dyDescent="0.3">
      <c r="P694869" s="83"/>
    </row>
    <row r="694870" spans="16:16" x14ac:dyDescent="0.3">
      <c r="P694870" s="83"/>
    </row>
    <row r="694871" spans="16:16" x14ac:dyDescent="0.3">
      <c r="P694871" s="83"/>
    </row>
    <row r="694872" spans="16:16" x14ac:dyDescent="0.3">
      <c r="P694872" s="83"/>
    </row>
    <row r="694873" spans="16:16" x14ac:dyDescent="0.3">
      <c r="P694873" s="83"/>
    </row>
    <row r="694874" spans="16:16" x14ac:dyDescent="0.3">
      <c r="P694874" s="83"/>
    </row>
    <row r="694875" spans="16:16" x14ac:dyDescent="0.3">
      <c r="P694875" s="83"/>
    </row>
    <row r="694876" spans="16:16" x14ac:dyDescent="0.3">
      <c r="P694876" s="83"/>
    </row>
    <row r="694877" spans="16:16" x14ac:dyDescent="0.3">
      <c r="P694877" s="83"/>
    </row>
    <row r="694878" spans="16:16" x14ac:dyDescent="0.3">
      <c r="P694878" s="83"/>
    </row>
    <row r="694879" spans="16:16" x14ac:dyDescent="0.3">
      <c r="P694879" s="83"/>
    </row>
    <row r="694880" spans="16:16" x14ac:dyDescent="0.3">
      <c r="P694880" s="83"/>
    </row>
    <row r="694881" spans="16:16" x14ac:dyDescent="0.3">
      <c r="P694881" s="83"/>
    </row>
    <row r="694882" spans="16:16" x14ac:dyDescent="0.3">
      <c r="P694882" s="83"/>
    </row>
    <row r="694883" spans="16:16" x14ac:dyDescent="0.3">
      <c r="P694883" s="83"/>
    </row>
    <row r="694884" spans="16:16" x14ac:dyDescent="0.3">
      <c r="P694884" s="83"/>
    </row>
    <row r="694885" spans="16:16" x14ac:dyDescent="0.3">
      <c r="P694885" s="83"/>
    </row>
    <row r="694886" spans="16:16" x14ac:dyDescent="0.3">
      <c r="P694886" s="83"/>
    </row>
    <row r="694887" spans="16:16" x14ac:dyDescent="0.3">
      <c r="P694887" s="83"/>
    </row>
    <row r="694888" spans="16:16" x14ac:dyDescent="0.3">
      <c r="P694888" s="83"/>
    </row>
    <row r="694889" spans="16:16" x14ac:dyDescent="0.3">
      <c r="P694889" s="83"/>
    </row>
    <row r="694890" spans="16:16" x14ac:dyDescent="0.3">
      <c r="P694890" s="83"/>
    </row>
    <row r="694891" spans="16:16" x14ac:dyDescent="0.3">
      <c r="P694891" s="83"/>
    </row>
    <row r="694892" spans="16:16" x14ac:dyDescent="0.3">
      <c r="P694892" s="83"/>
    </row>
    <row r="694893" spans="16:16" x14ac:dyDescent="0.3">
      <c r="P694893" s="83"/>
    </row>
    <row r="694894" spans="16:16" x14ac:dyDescent="0.3">
      <c r="P694894" s="83"/>
    </row>
    <row r="694895" spans="16:16" x14ac:dyDescent="0.3">
      <c r="P694895" s="83"/>
    </row>
    <row r="694896" spans="16:16" x14ac:dyDescent="0.3">
      <c r="P694896" s="83"/>
    </row>
    <row r="694897" spans="16:16" x14ac:dyDescent="0.3">
      <c r="P694897" s="83"/>
    </row>
    <row r="694898" spans="16:16" x14ac:dyDescent="0.3">
      <c r="P694898" s="83"/>
    </row>
    <row r="694899" spans="16:16" x14ac:dyDescent="0.3">
      <c r="P694899" s="83"/>
    </row>
    <row r="694900" spans="16:16" x14ac:dyDescent="0.3">
      <c r="P694900" s="83"/>
    </row>
    <row r="694901" spans="16:16" x14ac:dyDescent="0.3">
      <c r="P694901" s="83"/>
    </row>
    <row r="694902" spans="16:16" x14ac:dyDescent="0.3">
      <c r="P694902" s="83"/>
    </row>
    <row r="694903" spans="16:16" x14ac:dyDescent="0.3">
      <c r="P694903" s="83"/>
    </row>
    <row r="694904" spans="16:16" x14ac:dyDescent="0.3">
      <c r="P694904" s="83"/>
    </row>
    <row r="694905" spans="16:16" x14ac:dyDescent="0.3">
      <c r="P694905" s="83"/>
    </row>
    <row r="694906" spans="16:16" x14ac:dyDescent="0.3">
      <c r="P694906" s="83"/>
    </row>
    <row r="694907" spans="16:16" x14ac:dyDescent="0.3">
      <c r="P694907" s="83"/>
    </row>
    <row r="694908" spans="16:16" x14ac:dyDescent="0.3">
      <c r="P694908" s="83"/>
    </row>
    <row r="694909" spans="16:16" x14ac:dyDescent="0.3">
      <c r="P694909" s="83"/>
    </row>
    <row r="694910" spans="16:16" x14ac:dyDescent="0.3">
      <c r="P694910" s="83"/>
    </row>
    <row r="694911" spans="16:16" x14ac:dyDescent="0.3">
      <c r="P694911" s="83"/>
    </row>
    <row r="694912" spans="16:16" x14ac:dyDescent="0.3">
      <c r="P694912" s="83"/>
    </row>
    <row r="694913" spans="16:16" x14ac:dyDescent="0.3">
      <c r="P694913" s="83"/>
    </row>
    <row r="694914" spans="16:16" x14ac:dyDescent="0.3">
      <c r="P694914" s="83"/>
    </row>
    <row r="694915" spans="16:16" x14ac:dyDescent="0.3">
      <c r="P694915" s="83"/>
    </row>
    <row r="694916" spans="16:16" x14ac:dyDescent="0.3">
      <c r="P694916" s="83"/>
    </row>
    <row r="694917" spans="16:16" x14ac:dyDescent="0.3">
      <c r="P694917" s="83"/>
    </row>
    <row r="694918" spans="16:16" x14ac:dyDescent="0.3">
      <c r="P694918" s="83"/>
    </row>
    <row r="694919" spans="16:16" x14ac:dyDescent="0.3">
      <c r="P694919" s="83"/>
    </row>
    <row r="694920" spans="16:16" x14ac:dyDescent="0.3">
      <c r="P694920" s="83"/>
    </row>
    <row r="694921" spans="16:16" x14ac:dyDescent="0.3">
      <c r="P694921" s="83"/>
    </row>
    <row r="694922" spans="16:16" x14ac:dyDescent="0.3">
      <c r="P694922" s="83"/>
    </row>
    <row r="694923" spans="16:16" x14ac:dyDescent="0.3">
      <c r="P694923" s="83"/>
    </row>
    <row r="694924" spans="16:16" x14ac:dyDescent="0.3">
      <c r="P694924" s="83"/>
    </row>
    <row r="694925" spans="16:16" x14ac:dyDescent="0.3">
      <c r="P694925" s="83"/>
    </row>
    <row r="694926" spans="16:16" x14ac:dyDescent="0.3">
      <c r="P694926" s="83"/>
    </row>
    <row r="694927" spans="16:16" x14ac:dyDescent="0.3">
      <c r="P694927" s="83"/>
    </row>
    <row r="694928" spans="16:16" x14ac:dyDescent="0.3">
      <c r="P694928" s="83"/>
    </row>
    <row r="694929" spans="16:16" x14ac:dyDescent="0.3">
      <c r="P694929" s="83"/>
    </row>
    <row r="694930" spans="16:16" x14ac:dyDescent="0.3">
      <c r="P694930" s="83"/>
    </row>
    <row r="694931" spans="16:16" x14ac:dyDescent="0.3">
      <c r="P694931" s="83"/>
    </row>
    <row r="694932" spans="16:16" x14ac:dyDescent="0.3">
      <c r="P694932" s="83"/>
    </row>
    <row r="694933" spans="16:16" x14ac:dyDescent="0.3">
      <c r="P694933" s="83"/>
    </row>
    <row r="694934" spans="16:16" x14ac:dyDescent="0.3">
      <c r="P694934" s="83"/>
    </row>
    <row r="694935" spans="16:16" x14ac:dyDescent="0.3">
      <c r="P694935" s="83"/>
    </row>
    <row r="694936" spans="16:16" x14ac:dyDescent="0.3">
      <c r="P694936" s="83"/>
    </row>
    <row r="694937" spans="16:16" x14ac:dyDescent="0.3">
      <c r="P694937" s="83"/>
    </row>
    <row r="694938" spans="16:16" x14ac:dyDescent="0.3">
      <c r="P694938" s="83"/>
    </row>
    <row r="694939" spans="16:16" x14ac:dyDescent="0.3">
      <c r="P694939" s="83"/>
    </row>
    <row r="694940" spans="16:16" x14ac:dyDescent="0.3">
      <c r="P694940" s="83"/>
    </row>
    <row r="694941" spans="16:16" x14ac:dyDescent="0.3">
      <c r="P694941" s="83"/>
    </row>
    <row r="694942" spans="16:16" x14ac:dyDescent="0.3">
      <c r="P694942" s="83"/>
    </row>
    <row r="694943" spans="16:16" x14ac:dyDescent="0.3">
      <c r="P694943" s="83"/>
    </row>
    <row r="694944" spans="16:16" x14ac:dyDescent="0.3">
      <c r="P694944" s="83"/>
    </row>
    <row r="694945" spans="16:16" x14ac:dyDescent="0.3">
      <c r="P694945" s="83"/>
    </row>
    <row r="694946" spans="16:16" x14ac:dyDescent="0.3">
      <c r="P694946" s="83"/>
    </row>
    <row r="694947" spans="16:16" x14ac:dyDescent="0.3">
      <c r="P694947" s="83"/>
    </row>
    <row r="694948" spans="16:16" x14ac:dyDescent="0.3">
      <c r="P694948" s="83"/>
    </row>
    <row r="694949" spans="16:16" x14ac:dyDescent="0.3">
      <c r="P694949" s="83"/>
    </row>
    <row r="694950" spans="16:16" x14ac:dyDescent="0.3">
      <c r="P694950" s="83"/>
    </row>
    <row r="694951" spans="16:16" x14ac:dyDescent="0.3">
      <c r="P694951" s="83"/>
    </row>
    <row r="694952" spans="16:16" x14ac:dyDescent="0.3">
      <c r="P694952" s="83"/>
    </row>
    <row r="694953" spans="16:16" x14ac:dyDescent="0.3">
      <c r="P694953" s="83"/>
    </row>
    <row r="694954" spans="16:16" x14ac:dyDescent="0.3">
      <c r="P694954" s="83"/>
    </row>
    <row r="694955" spans="16:16" x14ac:dyDescent="0.3">
      <c r="P694955" s="83"/>
    </row>
    <row r="694956" spans="16:16" x14ac:dyDescent="0.3">
      <c r="P694956" s="83"/>
    </row>
    <row r="694957" spans="16:16" x14ac:dyDescent="0.3">
      <c r="P694957" s="83"/>
    </row>
    <row r="694958" spans="16:16" x14ac:dyDescent="0.3">
      <c r="P694958" s="83"/>
    </row>
    <row r="694959" spans="16:16" x14ac:dyDescent="0.3">
      <c r="P694959" s="83"/>
    </row>
    <row r="694960" spans="16:16" x14ac:dyDescent="0.3">
      <c r="P694960" s="83"/>
    </row>
    <row r="694961" spans="16:16" x14ac:dyDescent="0.3">
      <c r="P694961" s="83"/>
    </row>
    <row r="694962" spans="16:16" x14ac:dyDescent="0.3">
      <c r="P694962" s="83"/>
    </row>
    <row r="694963" spans="16:16" x14ac:dyDescent="0.3">
      <c r="P694963" s="83"/>
    </row>
    <row r="694964" spans="16:16" x14ac:dyDescent="0.3">
      <c r="P694964" s="83"/>
    </row>
    <row r="694965" spans="16:16" x14ac:dyDescent="0.3">
      <c r="P694965" s="83"/>
    </row>
    <row r="694966" spans="16:16" x14ac:dyDescent="0.3">
      <c r="P694966" s="83"/>
    </row>
    <row r="694967" spans="16:16" x14ac:dyDescent="0.3">
      <c r="P694967" s="83"/>
    </row>
    <row r="694968" spans="16:16" x14ac:dyDescent="0.3">
      <c r="P694968" s="83"/>
    </row>
    <row r="694969" spans="16:16" x14ac:dyDescent="0.3">
      <c r="P694969" s="83"/>
    </row>
    <row r="694970" spans="16:16" x14ac:dyDescent="0.3">
      <c r="P694970" s="83"/>
    </row>
    <row r="694971" spans="16:16" x14ac:dyDescent="0.3">
      <c r="P694971" s="83"/>
    </row>
    <row r="694972" spans="16:16" x14ac:dyDescent="0.3">
      <c r="P694972" s="83"/>
    </row>
    <row r="694973" spans="16:16" x14ac:dyDescent="0.3">
      <c r="P694973" s="83"/>
    </row>
    <row r="694974" spans="16:16" x14ac:dyDescent="0.3">
      <c r="P694974" s="83"/>
    </row>
    <row r="694975" spans="16:16" x14ac:dyDescent="0.3">
      <c r="P694975" s="83"/>
    </row>
    <row r="694976" spans="16:16" x14ac:dyDescent="0.3">
      <c r="P694976" s="83"/>
    </row>
    <row r="694977" spans="16:16" x14ac:dyDescent="0.3">
      <c r="P694977" s="83"/>
    </row>
    <row r="694978" spans="16:16" x14ac:dyDescent="0.3">
      <c r="P694978" s="83"/>
    </row>
    <row r="694979" spans="16:16" x14ac:dyDescent="0.3">
      <c r="P694979" s="83"/>
    </row>
    <row r="694980" spans="16:16" x14ac:dyDescent="0.3">
      <c r="P694980" s="83"/>
    </row>
    <row r="694981" spans="16:16" x14ac:dyDescent="0.3">
      <c r="P694981" s="83"/>
    </row>
    <row r="694982" spans="16:16" x14ac:dyDescent="0.3">
      <c r="P694982" s="83"/>
    </row>
    <row r="694983" spans="16:16" x14ac:dyDescent="0.3">
      <c r="P694983" s="83"/>
    </row>
    <row r="694984" spans="16:16" x14ac:dyDescent="0.3">
      <c r="P694984" s="83"/>
    </row>
    <row r="694985" spans="16:16" x14ac:dyDescent="0.3">
      <c r="P694985" s="83"/>
    </row>
    <row r="694986" spans="16:16" x14ac:dyDescent="0.3">
      <c r="P694986" s="83"/>
    </row>
    <row r="694987" spans="16:16" x14ac:dyDescent="0.3">
      <c r="P694987" s="83"/>
    </row>
    <row r="694988" spans="16:16" x14ac:dyDescent="0.3">
      <c r="P694988" s="83"/>
    </row>
    <row r="694989" spans="16:16" x14ac:dyDescent="0.3">
      <c r="P694989" s="83"/>
    </row>
    <row r="694990" spans="16:16" x14ac:dyDescent="0.3">
      <c r="P694990" s="83"/>
    </row>
    <row r="694991" spans="16:16" x14ac:dyDescent="0.3">
      <c r="P694991" s="83"/>
    </row>
    <row r="694992" spans="16:16" x14ac:dyDescent="0.3">
      <c r="P694992" s="83"/>
    </row>
    <row r="694993" spans="16:16" x14ac:dyDescent="0.3">
      <c r="P694993" s="83"/>
    </row>
    <row r="694994" spans="16:16" x14ac:dyDescent="0.3">
      <c r="P694994" s="83"/>
    </row>
    <row r="694995" spans="16:16" x14ac:dyDescent="0.3">
      <c r="P694995" s="83"/>
    </row>
    <row r="694996" spans="16:16" x14ac:dyDescent="0.3">
      <c r="P694996" s="83"/>
    </row>
    <row r="694997" spans="16:16" x14ac:dyDescent="0.3">
      <c r="P694997" s="83"/>
    </row>
    <row r="694998" spans="16:16" x14ac:dyDescent="0.3">
      <c r="P694998" s="83"/>
    </row>
    <row r="694999" spans="16:16" x14ac:dyDescent="0.3">
      <c r="P694999" s="83"/>
    </row>
    <row r="695000" spans="16:16" x14ac:dyDescent="0.3">
      <c r="P695000" s="83"/>
    </row>
    <row r="695001" spans="16:16" x14ac:dyDescent="0.3">
      <c r="P695001" s="83"/>
    </row>
    <row r="695002" spans="16:16" x14ac:dyDescent="0.3">
      <c r="P695002" s="83"/>
    </row>
    <row r="695003" spans="16:16" x14ac:dyDescent="0.3">
      <c r="P695003" s="83"/>
    </row>
    <row r="695004" spans="16:16" x14ac:dyDescent="0.3">
      <c r="P695004" s="83"/>
    </row>
    <row r="695005" spans="16:16" x14ac:dyDescent="0.3">
      <c r="P695005" s="83"/>
    </row>
    <row r="695006" spans="16:16" x14ac:dyDescent="0.3">
      <c r="P695006" s="83"/>
    </row>
    <row r="695007" spans="16:16" x14ac:dyDescent="0.3">
      <c r="P695007" s="83"/>
    </row>
    <row r="695008" spans="16:16" x14ac:dyDescent="0.3">
      <c r="P695008" s="83"/>
    </row>
    <row r="695009" spans="16:16" x14ac:dyDescent="0.3">
      <c r="P695009" s="83"/>
    </row>
    <row r="695010" spans="16:16" x14ac:dyDescent="0.3">
      <c r="P695010" s="83"/>
    </row>
    <row r="695011" spans="16:16" x14ac:dyDescent="0.3">
      <c r="P695011" s="83"/>
    </row>
    <row r="695012" spans="16:16" x14ac:dyDescent="0.3">
      <c r="P695012" s="83"/>
    </row>
    <row r="695013" spans="16:16" x14ac:dyDescent="0.3">
      <c r="P695013" s="83"/>
    </row>
    <row r="695014" spans="16:16" x14ac:dyDescent="0.3">
      <c r="P695014" s="83"/>
    </row>
    <row r="695015" spans="16:16" x14ac:dyDescent="0.3">
      <c r="P695015" s="83"/>
    </row>
    <row r="695016" spans="16:16" x14ac:dyDescent="0.3">
      <c r="P695016" s="83"/>
    </row>
    <row r="695017" spans="16:16" x14ac:dyDescent="0.3">
      <c r="P695017" s="83"/>
    </row>
    <row r="695018" spans="16:16" x14ac:dyDescent="0.3">
      <c r="P695018" s="83"/>
    </row>
    <row r="695019" spans="16:16" x14ac:dyDescent="0.3">
      <c r="P695019" s="83"/>
    </row>
    <row r="695020" spans="16:16" x14ac:dyDescent="0.3">
      <c r="P695020" s="83"/>
    </row>
    <row r="695021" spans="16:16" x14ac:dyDescent="0.3">
      <c r="P695021" s="83"/>
    </row>
    <row r="695022" spans="16:16" x14ac:dyDescent="0.3">
      <c r="P695022" s="83"/>
    </row>
    <row r="695023" spans="16:16" x14ac:dyDescent="0.3">
      <c r="P695023" s="83"/>
    </row>
    <row r="695024" spans="16:16" x14ac:dyDescent="0.3">
      <c r="P695024" s="83"/>
    </row>
    <row r="695025" spans="16:16" x14ac:dyDescent="0.3">
      <c r="P695025" s="83"/>
    </row>
    <row r="695026" spans="16:16" x14ac:dyDescent="0.3">
      <c r="P695026" s="83"/>
    </row>
    <row r="695027" spans="16:16" x14ac:dyDescent="0.3">
      <c r="P695027" s="83"/>
    </row>
    <row r="695028" spans="16:16" x14ac:dyDescent="0.3">
      <c r="P695028" s="83"/>
    </row>
    <row r="695029" spans="16:16" x14ac:dyDescent="0.3">
      <c r="P695029" s="83"/>
    </row>
    <row r="695030" spans="16:16" x14ac:dyDescent="0.3">
      <c r="P695030" s="83"/>
    </row>
    <row r="695031" spans="16:16" x14ac:dyDescent="0.3">
      <c r="P695031" s="83"/>
    </row>
    <row r="695032" spans="16:16" x14ac:dyDescent="0.3">
      <c r="P695032" s="83"/>
    </row>
    <row r="695033" spans="16:16" x14ac:dyDescent="0.3">
      <c r="P695033" s="83"/>
    </row>
    <row r="695034" spans="16:16" x14ac:dyDescent="0.3">
      <c r="P695034" s="83"/>
    </row>
    <row r="695035" spans="16:16" x14ac:dyDescent="0.3">
      <c r="P695035" s="83"/>
    </row>
    <row r="695036" spans="16:16" x14ac:dyDescent="0.3">
      <c r="P695036" s="83"/>
    </row>
    <row r="695037" spans="16:16" x14ac:dyDescent="0.3">
      <c r="P695037" s="83"/>
    </row>
    <row r="695038" spans="16:16" x14ac:dyDescent="0.3">
      <c r="P695038" s="83"/>
    </row>
    <row r="695039" spans="16:16" x14ac:dyDescent="0.3">
      <c r="P695039" s="83"/>
    </row>
    <row r="695040" spans="16:16" x14ac:dyDescent="0.3">
      <c r="P695040" s="83"/>
    </row>
    <row r="695041" spans="16:16" x14ac:dyDescent="0.3">
      <c r="P695041" s="83"/>
    </row>
    <row r="695042" spans="16:16" x14ac:dyDescent="0.3">
      <c r="P695042" s="83"/>
    </row>
    <row r="695043" spans="16:16" x14ac:dyDescent="0.3">
      <c r="P695043" s="83"/>
    </row>
    <row r="695044" spans="16:16" x14ac:dyDescent="0.3">
      <c r="P695044" s="83"/>
    </row>
    <row r="695045" spans="16:16" x14ac:dyDescent="0.3">
      <c r="P695045" s="83"/>
    </row>
    <row r="695046" spans="16:16" x14ac:dyDescent="0.3">
      <c r="P695046" s="83"/>
    </row>
    <row r="695047" spans="16:16" x14ac:dyDescent="0.3">
      <c r="P695047" s="83"/>
    </row>
    <row r="695048" spans="16:16" x14ac:dyDescent="0.3">
      <c r="P695048" s="83"/>
    </row>
    <row r="695049" spans="16:16" x14ac:dyDescent="0.3">
      <c r="P695049" s="83"/>
    </row>
    <row r="695050" spans="16:16" x14ac:dyDescent="0.3">
      <c r="P695050" s="83"/>
    </row>
    <row r="695051" spans="16:16" x14ac:dyDescent="0.3">
      <c r="P695051" s="83"/>
    </row>
    <row r="695052" spans="16:16" x14ac:dyDescent="0.3">
      <c r="P695052" s="83"/>
    </row>
    <row r="695053" spans="16:16" x14ac:dyDescent="0.3">
      <c r="P695053" s="83"/>
    </row>
    <row r="695054" spans="16:16" x14ac:dyDescent="0.3">
      <c r="P695054" s="83"/>
    </row>
    <row r="695055" spans="16:16" x14ac:dyDescent="0.3">
      <c r="P695055" s="83"/>
    </row>
    <row r="695056" spans="16:16" x14ac:dyDescent="0.3">
      <c r="P695056" s="83"/>
    </row>
    <row r="695057" spans="16:16" x14ac:dyDescent="0.3">
      <c r="P695057" s="83"/>
    </row>
    <row r="695058" spans="16:16" x14ac:dyDescent="0.3">
      <c r="P695058" s="83"/>
    </row>
    <row r="695059" spans="16:16" x14ac:dyDescent="0.3">
      <c r="P695059" s="83"/>
    </row>
    <row r="695060" spans="16:16" x14ac:dyDescent="0.3">
      <c r="P695060" s="83"/>
    </row>
    <row r="695061" spans="16:16" x14ac:dyDescent="0.3">
      <c r="P695061" s="83"/>
    </row>
    <row r="695062" spans="16:16" x14ac:dyDescent="0.3">
      <c r="P695062" s="83"/>
    </row>
    <row r="695063" spans="16:16" x14ac:dyDescent="0.3">
      <c r="P695063" s="83"/>
    </row>
    <row r="695064" spans="16:16" x14ac:dyDescent="0.3">
      <c r="P695064" s="83"/>
    </row>
    <row r="695065" spans="16:16" x14ac:dyDescent="0.3">
      <c r="P695065" s="83"/>
    </row>
    <row r="695066" spans="16:16" x14ac:dyDescent="0.3">
      <c r="P695066" s="83"/>
    </row>
    <row r="695067" spans="16:16" x14ac:dyDescent="0.3">
      <c r="P695067" s="83"/>
    </row>
    <row r="695068" spans="16:16" x14ac:dyDescent="0.3">
      <c r="P695068" s="83"/>
    </row>
    <row r="695069" spans="16:16" x14ac:dyDescent="0.3">
      <c r="P695069" s="83"/>
    </row>
    <row r="695070" spans="16:16" x14ac:dyDescent="0.3">
      <c r="P695070" s="83"/>
    </row>
    <row r="695071" spans="16:16" x14ac:dyDescent="0.3">
      <c r="P695071" s="83"/>
    </row>
    <row r="695072" spans="16:16" x14ac:dyDescent="0.3">
      <c r="P695072" s="83"/>
    </row>
    <row r="695073" spans="16:16" x14ac:dyDescent="0.3">
      <c r="P695073" s="83"/>
    </row>
    <row r="695074" spans="16:16" x14ac:dyDescent="0.3">
      <c r="P695074" s="83"/>
    </row>
    <row r="695075" spans="16:16" x14ac:dyDescent="0.3">
      <c r="P695075" s="83"/>
    </row>
    <row r="695076" spans="16:16" x14ac:dyDescent="0.3">
      <c r="P695076" s="83"/>
    </row>
    <row r="695077" spans="16:16" x14ac:dyDescent="0.3">
      <c r="P695077" s="83"/>
    </row>
    <row r="695078" spans="16:16" x14ac:dyDescent="0.3">
      <c r="P695078" s="83"/>
    </row>
    <row r="695079" spans="16:16" x14ac:dyDescent="0.3">
      <c r="P695079" s="83"/>
    </row>
    <row r="695080" spans="16:16" x14ac:dyDescent="0.3">
      <c r="P695080" s="83"/>
    </row>
    <row r="695081" spans="16:16" x14ac:dyDescent="0.3">
      <c r="P695081" s="83"/>
    </row>
    <row r="695082" spans="16:16" x14ac:dyDescent="0.3">
      <c r="P695082" s="83"/>
    </row>
    <row r="695083" spans="16:16" x14ac:dyDescent="0.3">
      <c r="P695083" s="83"/>
    </row>
    <row r="695084" spans="16:16" x14ac:dyDescent="0.3">
      <c r="P695084" s="83"/>
    </row>
    <row r="695085" spans="16:16" x14ac:dyDescent="0.3">
      <c r="P695085" s="83"/>
    </row>
    <row r="695086" spans="16:16" x14ac:dyDescent="0.3">
      <c r="P695086" s="83"/>
    </row>
    <row r="695087" spans="16:16" x14ac:dyDescent="0.3">
      <c r="P695087" s="83"/>
    </row>
    <row r="695088" spans="16:16" x14ac:dyDescent="0.3">
      <c r="P695088" s="83"/>
    </row>
    <row r="695089" spans="16:16" x14ac:dyDescent="0.3">
      <c r="P695089" s="83"/>
    </row>
    <row r="695090" spans="16:16" x14ac:dyDescent="0.3">
      <c r="P695090" s="83"/>
    </row>
    <row r="695091" spans="16:16" x14ac:dyDescent="0.3">
      <c r="P695091" s="83"/>
    </row>
    <row r="695092" spans="16:16" x14ac:dyDescent="0.3">
      <c r="P695092" s="83"/>
    </row>
    <row r="695093" spans="16:16" x14ac:dyDescent="0.3">
      <c r="P695093" s="83"/>
    </row>
    <row r="695094" spans="16:16" x14ac:dyDescent="0.3">
      <c r="P695094" s="83"/>
    </row>
    <row r="695095" spans="16:16" x14ac:dyDescent="0.3">
      <c r="P695095" s="83"/>
    </row>
    <row r="695096" spans="16:16" x14ac:dyDescent="0.3">
      <c r="P695096" s="83"/>
    </row>
    <row r="695097" spans="16:16" x14ac:dyDescent="0.3">
      <c r="P695097" s="83"/>
    </row>
    <row r="695098" spans="16:16" x14ac:dyDescent="0.3">
      <c r="P695098" s="83"/>
    </row>
    <row r="695099" spans="16:16" x14ac:dyDescent="0.3">
      <c r="P695099" s="83"/>
    </row>
    <row r="695100" spans="16:16" x14ac:dyDescent="0.3">
      <c r="P695100" s="83"/>
    </row>
    <row r="695101" spans="16:16" x14ac:dyDescent="0.3">
      <c r="P695101" s="83"/>
    </row>
    <row r="695102" spans="16:16" x14ac:dyDescent="0.3">
      <c r="P695102" s="83"/>
    </row>
    <row r="695103" spans="16:16" x14ac:dyDescent="0.3">
      <c r="P695103" s="83"/>
    </row>
    <row r="695104" spans="16:16" x14ac:dyDescent="0.3">
      <c r="P695104" s="83"/>
    </row>
    <row r="695105" spans="16:16" x14ac:dyDescent="0.3">
      <c r="P695105" s="83"/>
    </row>
    <row r="695106" spans="16:16" x14ac:dyDescent="0.3">
      <c r="P695106" s="83"/>
    </row>
    <row r="695107" spans="16:16" x14ac:dyDescent="0.3">
      <c r="P695107" s="83"/>
    </row>
    <row r="695108" spans="16:16" x14ac:dyDescent="0.3">
      <c r="P695108" s="83"/>
    </row>
    <row r="695109" spans="16:16" x14ac:dyDescent="0.3">
      <c r="P695109" s="83"/>
    </row>
    <row r="695110" spans="16:16" x14ac:dyDescent="0.3">
      <c r="P695110" s="83"/>
    </row>
    <row r="695111" spans="16:16" x14ac:dyDescent="0.3">
      <c r="P695111" s="83"/>
    </row>
    <row r="695112" spans="16:16" x14ac:dyDescent="0.3">
      <c r="P695112" s="83"/>
    </row>
    <row r="695113" spans="16:16" x14ac:dyDescent="0.3">
      <c r="P695113" s="83"/>
    </row>
    <row r="695114" spans="16:16" x14ac:dyDescent="0.3">
      <c r="P695114" s="83"/>
    </row>
    <row r="695115" spans="16:16" x14ac:dyDescent="0.3">
      <c r="P695115" s="83"/>
    </row>
    <row r="695116" spans="16:16" x14ac:dyDescent="0.3">
      <c r="P695116" s="83"/>
    </row>
    <row r="695117" spans="16:16" x14ac:dyDescent="0.3">
      <c r="P695117" s="83"/>
    </row>
    <row r="695118" spans="16:16" x14ac:dyDescent="0.3">
      <c r="P695118" s="83"/>
    </row>
    <row r="695119" spans="16:16" x14ac:dyDescent="0.3">
      <c r="P695119" s="83"/>
    </row>
    <row r="695120" spans="16:16" x14ac:dyDescent="0.3">
      <c r="P695120" s="83"/>
    </row>
    <row r="695121" spans="16:16" x14ac:dyDescent="0.3">
      <c r="P695121" s="83"/>
    </row>
    <row r="695122" spans="16:16" x14ac:dyDescent="0.3">
      <c r="P695122" s="83"/>
    </row>
    <row r="695123" spans="16:16" x14ac:dyDescent="0.3">
      <c r="P695123" s="83"/>
    </row>
    <row r="695124" spans="16:16" x14ac:dyDescent="0.3">
      <c r="P695124" s="83"/>
    </row>
    <row r="695125" spans="16:16" x14ac:dyDescent="0.3">
      <c r="P695125" s="83"/>
    </row>
    <row r="695126" spans="16:16" x14ac:dyDescent="0.3">
      <c r="P695126" s="83"/>
    </row>
    <row r="695127" spans="16:16" x14ac:dyDescent="0.3">
      <c r="P695127" s="83"/>
    </row>
    <row r="695128" spans="16:16" x14ac:dyDescent="0.3">
      <c r="P695128" s="83"/>
    </row>
    <row r="695129" spans="16:16" x14ac:dyDescent="0.3">
      <c r="P695129" s="83"/>
    </row>
    <row r="695130" spans="16:16" x14ac:dyDescent="0.3">
      <c r="P695130" s="83"/>
    </row>
    <row r="695131" spans="16:16" x14ac:dyDescent="0.3">
      <c r="P695131" s="83"/>
    </row>
    <row r="695132" spans="16:16" x14ac:dyDescent="0.3">
      <c r="P695132" s="83"/>
    </row>
    <row r="695133" spans="16:16" x14ac:dyDescent="0.3">
      <c r="P695133" s="83"/>
    </row>
    <row r="695134" spans="16:16" x14ac:dyDescent="0.3">
      <c r="P695134" s="83"/>
    </row>
    <row r="695135" spans="16:16" x14ac:dyDescent="0.3">
      <c r="P695135" s="83"/>
    </row>
    <row r="695136" spans="16:16" x14ac:dyDescent="0.3">
      <c r="P695136" s="83"/>
    </row>
    <row r="695137" spans="16:16" x14ac:dyDescent="0.3">
      <c r="P695137" s="83"/>
    </row>
    <row r="695138" spans="16:16" x14ac:dyDescent="0.3">
      <c r="P695138" s="83"/>
    </row>
    <row r="695139" spans="16:16" x14ac:dyDescent="0.3">
      <c r="P695139" s="83"/>
    </row>
    <row r="695140" spans="16:16" x14ac:dyDescent="0.3">
      <c r="P695140" s="83"/>
    </row>
    <row r="695141" spans="16:16" x14ac:dyDescent="0.3">
      <c r="P695141" s="83"/>
    </row>
    <row r="695142" spans="16:16" x14ac:dyDescent="0.3">
      <c r="P695142" s="83"/>
    </row>
    <row r="695143" spans="16:16" x14ac:dyDescent="0.3">
      <c r="P695143" s="83"/>
    </row>
    <row r="695144" spans="16:16" x14ac:dyDescent="0.3">
      <c r="P695144" s="83"/>
    </row>
    <row r="695145" spans="16:16" x14ac:dyDescent="0.3">
      <c r="P695145" s="83"/>
    </row>
    <row r="695146" spans="16:16" x14ac:dyDescent="0.3">
      <c r="P695146" s="83"/>
    </row>
    <row r="695147" spans="16:16" x14ac:dyDescent="0.3">
      <c r="P695147" s="83"/>
    </row>
    <row r="695148" spans="16:16" x14ac:dyDescent="0.3">
      <c r="P695148" s="83"/>
    </row>
    <row r="695149" spans="16:16" x14ac:dyDescent="0.3">
      <c r="P695149" s="83"/>
    </row>
    <row r="695150" spans="16:16" x14ac:dyDescent="0.3">
      <c r="P695150" s="83"/>
    </row>
    <row r="695151" spans="16:16" x14ac:dyDescent="0.3">
      <c r="P695151" s="83"/>
    </row>
    <row r="695152" spans="16:16" x14ac:dyDescent="0.3">
      <c r="P695152" s="83"/>
    </row>
    <row r="695153" spans="16:16" x14ac:dyDescent="0.3">
      <c r="P695153" s="83"/>
    </row>
    <row r="695154" spans="16:16" x14ac:dyDescent="0.3">
      <c r="P695154" s="83"/>
    </row>
    <row r="695155" spans="16:16" x14ac:dyDescent="0.3">
      <c r="P695155" s="83"/>
    </row>
    <row r="695156" spans="16:16" x14ac:dyDescent="0.3">
      <c r="P695156" s="83"/>
    </row>
    <row r="695157" spans="16:16" x14ac:dyDescent="0.3">
      <c r="P695157" s="83"/>
    </row>
    <row r="695158" spans="16:16" x14ac:dyDescent="0.3">
      <c r="P695158" s="83"/>
    </row>
    <row r="695159" spans="16:16" x14ac:dyDescent="0.3">
      <c r="P695159" s="83"/>
    </row>
    <row r="695160" spans="16:16" x14ac:dyDescent="0.3">
      <c r="P695160" s="83"/>
    </row>
    <row r="695161" spans="16:16" x14ac:dyDescent="0.3">
      <c r="P695161" s="83"/>
    </row>
    <row r="695162" spans="16:16" x14ac:dyDescent="0.3">
      <c r="P695162" s="83"/>
    </row>
    <row r="695163" spans="16:16" x14ac:dyDescent="0.3">
      <c r="P695163" s="83"/>
    </row>
    <row r="695164" spans="16:16" x14ac:dyDescent="0.3">
      <c r="P695164" s="83"/>
    </row>
    <row r="695165" spans="16:16" x14ac:dyDescent="0.3">
      <c r="P695165" s="83"/>
    </row>
    <row r="695166" spans="16:16" x14ac:dyDescent="0.3">
      <c r="P695166" s="83"/>
    </row>
    <row r="695167" spans="16:16" x14ac:dyDescent="0.3">
      <c r="P695167" s="83"/>
    </row>
    <row r="695168" spans="16:16" x14ac:dyDescent="0.3">
      <c r="P695168" s="83"/>
    </row>
    <row r="695169" spans="16:16" x14ac:dyDescent="0.3">
      <c r="P695169" s="83"/>
    </row>
    <row r="695170" spans="16:16" x14ac:dyDescent="0.3">
      <c r="P695170" s="83"/>
    </row>
    <row r="695171" spans="16:16" x14ac:dyDescent="0.3">
      <c r="P695171" s="83"/>
    </row>
    <row r="695172" spans="16:16" x14ac:dyDescent="0.3">
      <c r="P695172" s="83"/>
    </row>
    <row r="695173" spans="16:16" x14ac:dyDescent="0.3">
      <c r="P695173" s="83"/>
    </row>
    <row r="695174" spans="16:16" x14ac:dyDescent="0.3">
      <c r="P695174" s="83"/>
    </row>
    <row r="695175" spans="16:16" x14ac:dyDescent="0.3">
      <c r="P695175" s="83"/>
    </row>
    <row r="695176" spans="16:16" x14ac:dyDescent="0.3">
      <c r="P695176" s="83"/>
    </row>
    <row r="695177" spans="16:16" x14ac:dyDescent="0.3">
      <c r="P695177" s="83"/>
    </row>
    <row r="695178" spans="16:16" x14ac:dyDescent="0.3">
      <c r="P695178" s="83"/>
    </row>
    <row r="695179" spans="16:16" x14ac:dyDescent="0.3">
      <c r="P695179" s="83"/>
    </row>
    <row r="695180" spans="16:16" x14ac:dyDescent="0.3">
      <c r="P695180" s="83"/>
    </row>
    <row r="695181" spans="16:16" x14ac:dyDescent="0.3">
      <c r="P695181" s="83"/>
    </row>
    <row r="695182" spans="16:16" x14ac:dyDescent="0.3">
      <c r="P695182" s="83"/>
    </row>
    <row r="695183" spans="16:16" x14ac:dyDescent="0.3">
      <c r="P695183" s="83"/>
    </row>
    <row r="695184" spans="16:16" x14ac:dyDescent="0.3">
      <c r="P695184" s="83"/>
    </row>
    <row r="695185" spans="16:16" x14ac:dyDescent="0.3">
      <c r="P695185" s="83"/>
    </row>
    <row r="695186" spans="16:16" x14ac:dyDescent="0.3">
      <c r="P695186" s="83"/>
    </row>
    <row r="695187" spans="16:16" x14ac:dyDescent="0.3">
      <c r="P695187" s="83"/>
    </row>
    <row r="695188" spans="16:16" x14ac:dyDescent="0.3">
      <c r="P695188" s="83"/>
    </row>
    <row r="695189" spans="16:16" x14ac:dyDescent="0.3">
      <c r="P695189" s="83"/>
    </row>
    <row r="695190" spans="16:16" x14ac:dyDescent="0.3">
      <c r="P695190" s="83"/>
    </row>
    <row r="695191" spans="16:16" x14ac:dyDescent="0.3">
      <c r="P695191" s="83"/>
    </row>
    <row r="695192" spans="16:16" x14ac:dyDescent="0.3">
      <c r="P695192" s="83"/>
    </row>
    <row r="695193" spans="16:16" x14ac:dyDescent="0.3">
      <c r="P695193" s="83"/>
    </row>
    <row r="695194" spans="16:16" x14ac:dyDescent="0.3">
      <c r="P695194" s="83"/>
    </row>
    <row r="695195" spans="16:16" x14ac:dyDescent="0.3">
      <c r="P695195" s="83"/>
    </row>
    <row r="695196" spans="16:16" x14ac:dyDescent="0.3">
      <c r="P695196" s="83"/>
    </row>
    <row r="695197" spans="16:16" x14ac:dyDescent="0.3">
      <c r="P695197" s="83"/>
    </row>
    <row r="695198" spans="16:16" x14ac:dyDescent="0.3">
      <c r="P695198" s="83"/>
    </row>
    <row r="695199" spans="16:16" x14ac:dyDescent="0.3">
      <c r="P695199" s="83"/>
    </row>
    <row r="695200" spans="16:16" x14ac:dyDescent="0.3">
      <c r="P695200" s="83"/>
    </row>
    <row r="695201" spans="16:16" x14ac:dyDescent="0.3">
      <c r="P695201" s="83"/>
    </row>
    <row r="695202" spans="16:16" x14ac:dyDescent="0.3">
      <c r="P695202" s="83"/>
    </row>
    <row r="695203" spans="16:16" x14ac:dyDescent="0.3">
      <c r="P695203" s="83"/>
    </row>
    <row r="695204" spans="16:16" x14ac:dyDescent="0.3">
      <c r="P695204" s="83"/>
    </row>
    <row r="695205" spans="16:16" x14ac:dyDescent="0.3">
      <c r="P695205" s="83"/>
    </row>
    <row r="695206" spans="16:16" x14ac:dyDescent="0.3">
      <c r="P695206" s="83"/>
    </row>
    <row r="695207" spans="16:16" x14ac:dyDescent="0.3">
      <c r="P695207" s="83"/>
    </row>
    <row r="695208" spans="16:16" x14ac:dyDescent="0.3">
      <c r="P695208" s="83"/>
    </row>
    <row r="695209" spans="16:16" x14ac:dyDescent="0.3">
      <c r="P695209" s="83"/>
    </row>
    <row r="695210" spans="16:16" x14ac:dyDescent="0.3">
      <c r="P695210" s="83"/>
    </row>
    <row r="695211" spans="16:16" x14ac:dyDescent="0.3">
      <c r="P695211" s="83"/>
    </row>
    <row r="695212" spans="16:16" x14ac:dyDescent="0.3">
      <c r="P695212" s="83"/>
    </row>
    <row r="695213" spans="16:16" x14ac:dyDescent="0.3">
      <c r="P695213" s="83"/>
    </row>
    <row r="695214" spans="16:16" x14ac:dyDescent="0.3">
      <c r="P695214" s="83"/>
    </row>
    <row r="695215" spans="16:16" x14ac:dyDescent="0.3">
      <c r="P695215" s="83"/>
    </row>
    <row r="695216" spans="16:16" x14ac:dyDescent="0.3">
      <c r="P695216" s="83"/>
    </row>
    <row r="695217" spans="16:16" x14ac:dyDescent="0.3">
      <c r="P695217" s="83"/>
    </row>
    <row r="695218" spans="16:16" x14ac:dyDescent="0.3">
      <c r="P695218" s="83"/>
    </row>
    <row r="695219" spans="16:16" x14ac:dyDescent="0.3">
      <c r="P695219" s="83"/>
    </row>
    <row r="695220" spans="16:16" x14ac:dyDescent="0.3">
      <c r="P695220" s="83"/>
    </row>
    <row r="695221" spans="16:16" x14ac:dyDescent="0.3">
      <c r="P695221" s="83"/>
    </row>
    <row r="695222" spans="16:16" x14ac:dyDescent="0.3">
      <c r="P695222" s="83"/>
    </row>
    <row r="695223" spans="16:16" x14ac:dyDescent="0.3">
      <c r="P695223" s="83"/>
    </row>
    <row r="695224" spans="16:16" x14ac:dyDescent="0.3">
      <c r="P695224" s="83"/>
    </row>
    <row r="695225" spans="16:16" x14ac:dyDescent="0.3">
      <c r="P695225" s="83"/>
    </row>
    <row r="695226" spans="16:16" x14ac:dyDescent="0.3">
      <c r="P695226" s="83"/>
    </row>
    <row r="695227" spans="16:16" x14ac:dyDescent="0.3">
      <c r="P695227" s="83"/>
    </row>
    <row r="695228" spans="16:16" x14ac:dyDescent="0.3">
      <c r="P695228" s="83"/>
    </row>
    <row r="695229" spans="16:16" x14ac:dyDescent="0.3">
      <c r="P695229" s="83"/>
    </row>
    <row r="695230" spans="16:16" x14ac:dyDescent="0.3">
      <c r="P695230" s="83"/>
    </row>
    <row r="695231" spans="16:16" x14ac:dyDescent="0.3">
      <c r="P695231" s="83"/>
    </row>
    <row r="695232" spans="16:16" x14ac:dyDescent="0.3">
      <c r="P695232" s="83"/>
    </row>
    <row r="695233" spans="16:16" x14ac:dyDescent="0.3">
      <c r="P695233" s="83"/>
    </row>
    <row r="695234" spans="16:16" x14ac:dyDescent="0.3">
      <c r="P695234" s="83"/>
    </row>
    <row r="695235" spans="16:16" x14ac:dyDescent="0.3">
      <c r="P695235" s="83"/>
    </row>
    <row r="695236" spans="16:16" x14ac:dyDescent="0.3">
      <c r="P695236" s="83"/>
    </row>
    <row r="695237" spans="16:16" x14ac:dyDescent="0.3">
      <c r="P695237" s="83"/>
    </row>
    <row r="695238" spans="16:16" x14ac:dyDescent="0.3">
      <c r="P695238" s="83"/>
    </row>
    <row r="695239" spans="16:16" x14ac:dyDescent="0.3">
      <c r="P695239" s="83"/>
    </row>
    <row r="695240" spans="16:16" x14ac:dyDescent="0.3">
      <c r="P695240" s="83"/>
    </row>
    <row r="695241" spans="16:16" x14ac:dyDescent="0.3">
      <c r="P695241" s="83"/>
    </row>
    <row r="695242" spans="16:16" x14ac:dyDescent="0.3">
      <c r="P695242" s="83"/>
    </row>
    <row r="695243" spans="16:16" x14ac:dyDescent="0.3">
      <c r="P695243" s="83"/>
    </row>
    <row r="695244" spans="16:16" x14ac:dyDescent="0.3">
      <c r="P695244" s="83"/>
    </row>
    <row r="695245" spans="16:16" x14ac:dyDescent="0.3">
      <c r="P695245" s="83"/>
    </row>
    <row r="695246" spans="16:16" x14ac:dyDescent="0.3">
      <c r="P695246" s="83"/>
    </row>
    <row r="695247" spans="16:16" x14ac:dyDescent="0.3">
      <c r="P695247" s="83"/>
    </row>
    <row r="695248" spans="16:16" x14ac:dyDescent="0.3">
      <c r="P695248" s="83"/>
    </row>
    <row r="695249" spans="16:16" x14ac:dyDescent="0.3">
      <c r="P695249" s="83"/>
    </row>
    <row r="695250" spans="16:16" x14ac:dyDescent="0.3">
      <c r="P695250" s="83"/>
    </row>
    <row r="695251" spans="16:16" x14ac:dyDescent="0.3">
      <c r="P695251" s="83"/>
    </row>
    <row r="695252" spans="16:16" x14ac:dyDescent="0.3">
      <c r="P695252" s="83"/>
    </row>
    <row r="695253" spans="16:16" x14ac:dyDescent="0.3">
      <c r="P695253" s="83"/>
    </row>
    <row r="695254" spans="16:16" x14ac:dyDescent="0.3">
      <c r="P695254" s="83"/>
    </row>
    <row r="695255" spans="16:16" x14ac:dyDescent="0.3">
      <c r="P695255" s="83"/>
    </row>
    <row r="695256" spans="16:16" x14ac:dyDescent="0.3">
      <c r="P695256" s="83"/>
    </row>
    <row r="695257" spans="16:16" x14ac:dyDescent="0.3">
      <c r="P695257" s="83"/>
    </row>
    <row r="695258" spans="16:16" x14ac:dyDescent="0.3">
      <c r="P695258" s="83"/>
    </row>
    <row r="695259" spans="16:16" x14ac:dyDescent="0.3">
      <c r="P695259" s="83"/>
    </row>
    <row r="695260" spans="16:16" x14ac:dyDescent="0.3">
      <c r="P695260" s="83"/>
    </row>
    <row r="695261" spans="16:16" x14ac:dyDescent="0.3">
      <c r="P695261" s="83"/>
    </row>
    <row r="695262" spans="16:16" x14ac:dyDescent="0.3">
      <c r="P695262" s="83"/>
    </row>
    <row r="695263" spans="16:16" x14ac:dyDescent="0.3">
      <c r="P695263" s="83"/>
    </row>
    <row r="695264" spans="16:16" x14ac:dyDescent="0.3">
      <c r="P695264" s="83"/>
    </row>
    <row r="695265" spans="16:16" x14ac:dyDescent="0.3">
      <c r="P695265" s="83"/>
    </row>
    <row r="695266" spans="16:16" x14ac:dyDescent="0.3">
      <c r="P695266" s="83"/>
    </row>
    <row r="695267" spans="16:16" x14ac:dyDescent="0.3">
      <c r="P695267" s="83"/>
    </row>
    <row r="695268" spans="16:16" x14ac:dyDescent="0.3">
      <c r="P695268" s="83"/>
    </row>
    <row r="695269" spans="16:16" x14ac:dyDescent="0.3">
      <c r="P695269" s="83"/>
    </row>
    <row r="695270" spans="16:16" x14ac:dyDescent="0.3">
      <c r="P695270" s="83"/>
    </row>
    <row r="695271" spans="16:16" x14ac:dyDescent="0.3">
      <c r="P695271" s="83"/>
    </row>
    <row r="695272" spans="16:16" x14ac:dyDescent="0.3">
      <c r="P695272" s="83"/>
    </row>
    <row r="695273" spans="16:16" x14ac:dyDescent="0.3">
      <c r="P695273" s="83"/>
    </row>
    <row r="695274" spans="16:16" x14ac:dyDescent="0.3">
      <c r="P695274" s="83"/>
    </row>
    <row r="695275" spans="16:16" x14ac:dyDescent="0.3">
      <c r="P695275" s="83"/>
    </row>
    <row r="695276" spans="16:16" x14ac:dyDescent="0.3">
      <c r="P695276" s="83"/>
    </row>
    <row r="695277" spans="16:16" x14ac:dyDescent="0.3">
      <c r="P695277" s="83"/>
    </row>
    <row r="695278" spans="16:16" x14ac:dyDescent="0.3">
      <c r="P695278" s="83"/>
    </row>
    <row r="695279" spans="16:16" x14ac:dyDescent="0.3">
      <c r="P695279" s="83"/>
    </row>
    <row r="695280" spans="16:16" x14ac:dyDescent="0.3">
      <c r="P695280" s="83"/>
    </row>
    <row r="695281" spans="16:16" x14ac:dyDescent="0.3">
      <c r="P695281" s="83"/>
    </row>
    <row r="695282" spans="16:16" x14ac:dyDescent="0.3">
      <c r="P695282" s="83"/>
    </row>
    <row r="695283" spans="16:16" x14ac:dyDescent="0.3">
      <c r="P695283" s="83"/>
    </row>
    <row r="695284" spans="16:16" x14ac:dyDescent="0.3">
      <c r="P695284" s="83"/>
    </row>
    <row r="695285" spans="16:16" x14ac:dyDescent="0.3">
      <c r="P695285" s="83"/>
    </row>
    <row r="695286" spans="16:16" x14ac:dyDescent="0.3">
      <c r="P695286" s="83"/>
    </row>
    <row r="695287" spans="16:16" x14ac:dyDescent="0.3">
      <c r="P695287" s="83"/>
    </row>
    <row r="695288" spans="16:16" x14ac:dyDescent="0.3">
      <c r="P695288" s="83"/>
    </row>
    <row r="695289" spans="16:16" x14ac:dyDescent="0.3">
      <c r="P695289" s="83"/>
    </row>
    <row r="695290" spans="16:16" x14ac:dyDescent="0.3">
      <c r="P695290" s="83"/>
    </row>
    <row r="695291" spans="16:16" x14ac:dyDescent="0.3">
      <c r="P695291" s="83"/>
    </row>
    <row r="695292" spans="16:16" x14ac:dyDescent="0.3">
      <c r="P695292" s="83"/>
    </row>
    <row r="695293" spans="16:16" x14ac:dyDescent="0.3">
      <c r="P695293" s="83"/>
    </row>
    <row r="695294" spans="16:16" x14ac:dyDescent="0.3">
      <c r="P695294" s="83"/>
    </row>
    <row r="695295" spans="16:16" x14ac:dyDescent="0.3">
      <c r="P695295" s="83"/>
    </row>
    <row r="695296" spans="16:16" x14ac:dyDescent="0.3">
      <c r="P695296" s="83"/>
    </row>
    <row r="695297" spans="16:16" x14ac:dyDescent="0.3">
      <c r="P695297" s="83"/>
    </row>
    <row r="695298" spans="16:16" x14ac:dyDescent="0.3">
      <c r="P695298" s="83"/>
    </row>
    <row r="695299" spans="16:16" x14ac:dyDescent="0.3">
      <c r="P695299" s="83"/>
    </row>
    <row r="695300" spans="16:16" x14ac:dyDescent="0.3">
      <c r="P695300" s="83"/>
    </row>
    <row r="695301" spans="16:16" x14ac:dyDescent="0.3">
      <c r="P695301" s="83"/>
    </row>
    <row r="695302" spans="16:16" x14ac:dyDescent="0.3">
      <c r="P695302" s="83"/>
    </row>
    <row r="695303" spans="16:16" x14ac:dyDescent="0.3">
      <c r="P695303" s="83"/>
    </row>
    <row r="695304" spans="16:16" x14ac:dyDescent="0.3">
      <c r="P695304" s="83"/>
    </row>
    <row r="695305" spans="16:16" x14ac:dyDescent="0.3">
      <c r="P695305" s="83"/>
    </row>
    <row r="695306" spans="16:16" x14ac:dyDescent="0.3">
      <c r="P695306" s="83"/>
    </row>
    <row r="695307" spans="16:16" x14ac:dyDescent="0.3">
      <c r="P695307" s="83"/>
    </row>
    <row r="695308" spans="16:16" x14ac:dyDescent="0.3">
      <c r="P695308" s="83"/>
    </row>
    <row r="695309" spans="16:16" x14ac:dyDescent="0.3">
      <c r="P695309" s="83"/>
    </row>
    <row r="695310" spans="16:16" x14ac:dyDescent="0.3">
      <c r="P695310" s="83"/>
    </row>
    <row r="695311" spans="16:16" x14ac:dyDescent="0.3">
      <c r="P695311" s="83"/>
    </row>
    <row r="695312" spans="16:16" x14ac:dyDescent="0.3">
      <c r="P695312" s="83"/>
    </row>
    <row r="695313" spans="16:16" x14ac:dyDescent="0.3">
      <c r="P695313" s="83"/>
    </row>
    <row r="695314" spans="16:16" x14ac:dyDescent="0.3">
      <c r="P695314" s="83"/>
    </row>
    <row r="695315" spans="16:16" x14ac:dyDescent="0.3">
      <c r="P695315" s="83"/>
    </row>
    <row r="695316" spans="16:16" x14ac:dyDescent="0.3">
      <c r="P695316" s="83"/>
    </row>
    <row r="695317" spans="16:16" x14ac:dyDescent="0.3">
      <c r="P695317" s="83"/>
    </row>
    <row r="695318" spans="16:16" x14ac:dyDescent="0.3">
      <c r="P695318" s="83"/>
    </row>
    <row r="695319" spans="16:16" x14ac:dyDescent="0.3">
      <c r="P695319" s="83"/>
    </row>
    <row r="695320" spans="16:16" x14ac:dyDescent="0.3">
      <c r="P695320" s="83"/>
    </row>
    <row r="695321" spans="16:16" x14ac:dyDescent="0.3">
      <c r="P695321" s="83"/>
    </row>
    <row r="695322" spans="16:16" x14ac:dyDescent="0.3">
      <c r="P695322" s="83"/>
    </row>
    <row r="695323" spans="16:16" x14ac:dyDescent="0.3">
      <c r="P695323" s="83"/>
    </row>
    <row r="695324" spans="16:16" x14ac:dyDescent="0.3">
      <c r="P695324" s="83"/>
    </row>
    <row r="695325" spans="16:16" x14ac:dyDescent="0.3">
      <c r="P695325" s="83"/>
    </row>
    <row r="695326" spans="16:16" x14ac:dyDescent="0.3">
      <c r="P695326" s="83"/>
    </row>
    <row r="695327" spans="16:16" x14ac:dyDescent="0.3">
      <c r="P695327" s="83"/>
    </row>
    <row r="695328" spans="16:16" x14ac:dyDescent="0.3">
      <c r="P695328" s="83"/>
    </row>
    <row r="695329" spans="16:16" x14ac:dyDescent="0.3">
      <c r="P695329" s="83"/>
    </row>
    <row r="695330" spans="16:16" x14ac:dyDescent="0.3">
      <c r="P695330" s="83"/>
    </row>
    <row r="695331" spans="16:16" x14ac:dyDescent="0.3">
      <c r="P695331" s="83"/>
    </row>
    <row r="695332" spans="16:16" x14ac:dyDescent="0.3">
      <c r="P695332" s="83"/>
    </row>
    <row r="695333" spans="16:16" x14ac:dyDescent="0.3">
      <c r="P695333" s="83"/>
    </row>
    <row r="695334" spans="16:16" x14ac:dyDescent="0.3">
      <c r="P695334" s="83"/>
    </row>
    <row r="695335" spans="16:16" x14ac:dyDescent="0.3">
      <c r="P695335" s="83"/>
    </row>
    <row r="695336" spans="16:16" x14ac:dyDescent="0.3">
      <c r="P695336" s="83"/>
    </row>
    <row r="695337" spans="16:16" x14ac:dyDescent="0.3">
      <c r="P695337" s="83"/>
    </row>
    <row r="695338" spans="16:16" x14ac:dyDescent="0.3">
      <c r="P695338" s="83"/>
    </row>
    <row r="695339" spans="16:16" x14ac:dyDescent="0.3">
      <c r="P695339" s="83"/>
    </row>
    <row r="695340" spans="16:16" x14ac:dyDescent="0.3">
      <c r="P695340" s="83"/>
    </row>
    <row r="695341" spans="16:16" x14ac:dyDescent="0.3">
      <c r="P695341" s="83"/>
    </row>
    <row r="695342" spans="16:16" x14ac:dyDescent="0.3">
      <c r="P695342" s="83"/>
    </row>
    <row r="695343" spans="16:16" x14ac:dyDescent="0.3">
      <c r="P695343" s="83"/>
    </row>
    <row r="695344" spans="16:16" x14ac:dyDescent="0.3">
      <c r="P695344" s="83"/>
    </row>
    <row r="695345" spans="16:16" x14ac:dyDescent="0.3">
      <c r="P695345" s="83"/>
    </row>
    <row r="695346" spans="16:16" x14ac:dyDescent="0.3">
      <c r="P695346" s="83"/>
    </row>
    <row r="695347" spans="16:16" x14ac:dyDescent="0.3">
      <c r="P695347" s="83"/>
    </row>
    <row r="695348" spans="16:16" x14ac:dyDescent="0.3">
      <c r="P695348" s="83"/>
    </row>
    <row r="695349" spans="16:16" x14ac:dyDescent="0.3">
      <c r="P695349" s="83"/>
    </row>
    <row r="695350" spans="16:16" x14ac:dyDescent="0.3">
      <c r="P695350" s="83"/>
    </row>
    <row r="695351" spans="16:16" x14ac:dyDescent="0.3">
      <c r="P695351" s="83"/>
    </row>
    <row r="695352" spans="16:16" x14ac:dyDescent="0.3">
      <c r="P695352" s="83"/>
    </row>
    <row r="695353" spans="16:16" x14ac:dyDescent="0.3">
      <c r="P695353" s="83"/>
    </row>
    <row r="695354" spans="16:16" x14ac:dyDescent="0.3">
      <c r="P695354" s="83"/>
    </row>
    <row r="695355" spans="16:16" x14ac:dyDescent="0.3">
      <c r="P695355" s="83"/>
    </row>
    <row r="695356" spans="16:16" x14ac:dyDescent="0.3">
      <c r="P695356" s="83"/>
    </row>
    <row r="695357" spans="16:16" x14ac:dyDescent="0.3">
      <c r="P695357" s="83"/>
    </row>
    <row r="695358" spans="16:16" x14ac:dyDescent="0.3">
      <c r="P695358" s="83"/>
    </row>
    <row r="695359" spans="16:16" x14ac:dyDescent="0.3">
      <c r="P695359" s="83"/>
    </row>
    <row r="695360" spans="16:16" x14ac:dyDescent="0.3">
      <c r="P695360" s="83"/>
    </row>
    <row r="695361" spans="16:16" x14ac:dyDescent="0.3">
      <c r="P695361" s="83"/>
    </row>
    <row r="695362" spans="16:16" x14ac:dyDescent="0.3">
      <c r="P695362" s="83"/>
    </row>
    <row r="695363" spans="16:16" x14ac:dyDescent="0.3">
      <c r="P695363" s="83"/>
    </row>
    <row r="695364" spans="16:16" x14ac:dyDescent="0.3">
      <c r="P695364" s="83"/>
    </row>
    <row r="695365" spans="16:16" x14ac:dyDescent="0.3">
      <c r="P695365" s="83"/>
    </row>
    <row r="695366" spans="16:16" x14ac:dyDescent="0.3">
      <c r="P695366" s="83"/>
    </row>
    <row r="695367" spans="16:16" x14ac:dyDescent="0.3">
      <c r="P695367" s="83"/>
    </row>
    <row r="695368" spans="16:16" x14ac:dyDescent="0.3">
      <c r="P695368" s="83"/>
    </row>
    <row r="695369" spans="16:16" x14ac:dyDescent="0.3">
      <c r="P695369" s="83"/>
    </row>
    <row r="695370" spans="16:16" x14ac:dyDescent="0.3">
      <c r="P695370" s="83"/>
    </row>
    <row r="695371" spans="16:16" x14ac:dyDescent="0.3">
      <c r="P695371" s="83"/>
    </row>
    <row r="695372" spans="16:16" x14ac:dyDescent="0.3">
      <c r="P695372" s="83"/>
    </row>
    <row r="695373" spans="16:16" x14ac:dyDescent="0.3">
      <c r="P695373" s="83"/>
    </row>
    <row r="695374" spans="16:16" x14ac:dyDescent="0.3">
      <c r="P695374" s="83"/>
    </row>
    <row r="695375" spans="16:16" x14ac:dyDescent="0.3">
      <c r="P695375" s="83"/>
    </row>
    <row r="695376" spans="16:16" x14ac:dyDescent="0.3">
      <c r="P695376" s="83"/>
    </row>
    <row r="695377" spans="16:16" x14ac:dyDescent="0.3">
      <c r="P695377" s="83"/>
    </row>
    <row r="695378" spans="16:16" x14ac:dyDescent="0.3">
      <c r="P695378" s="83"/>
    </row>
    <row r="695379" spans="16:16" x14ac:dyDescent="0.3">
      <c r="P695379" s="83"/>
    </row>
    <row r="695380" spans="16:16" x14ac:dyDescent="0.3">
      <c r="P695380" s="83"/>
    </row>
    <row r="695381" spans="16:16" x14ac:dyDescent="0.3">
      <c r="P695381" s="83"/>
    </row>
    <row r="695382" spans="16:16" x14ac:dyDescent="0.3">
      <c r="P695382" s="83"/>
    </row>
    <row r="695383" spans="16:16" x14ac:dyDescent="0.3">
      <c r="P695383" s="83"/>
    </row>
    <row r="695384" spans="16:16" x14ac:dyDescent="0.3">
      <c r="P695384" s="83"/>
    </row>
    <row r="695385" spans="16:16" x14ac:dyDescent="0.3">
      <c r="P695385" s="83"/>
    </row>
    <row r="695386" spans="16:16" x14ac:dyDescent="0.3">
      <c r="P695386" s="83"/>
    </row>
    <row r="695387" spans="16:16" x14ac:dyDescent="0.3">
      <c r="P695387" s="83"/>
    </row>
    <row r="695388" spans="16:16" x14ac:dyDescent="0.3">
      <c r="P695388" s="83"/>
    </row>
    <row r="695389" spans="16:16" x14ac:dyDescent="0.3">
      <c r="P695389" s="83"/>
    </row>
    <row r="695390" spans="16:16" x14ac:dyDescent="0.3">
      <c r="P695390" s="83"/>
    </row>
    <row r="695391" spans="16:16" x14ac:dyDescent="0.3">
      <c r="P695391" s="83"/>
    </row>
    <row r="695392" spans="16:16" x14ac:dyDescent="0.3">
      <c r="P695392" s="83"/>
    </row>
    <row r="695393" spans="16:16" x14ac:dyDescent="0.3">
      <c r="P695393" s="83"/>
    </row>
    <row r="695394" spans="16:16" x14ac:dyDescent="0.3">
      <c r="P695394" s="83"/>
    </row>
    <row r="695395" spans="16:16" x14ac:dyDescent="0.3">
      <c r="P695395" s="83"/>
    </row>
    <row r="695396" spans="16:16" x14ac:dyDescent="0.3">
      <c r="P695396" s="83"/>
    </row>
    <row r="695397" spans="16:16" x14ac:dyDescent="0.3">
      <c r="P695397" s="83"/>
    </row>
    <row r="695398" spans="16:16" x14ac:dyDescent="0.3">
      <c r="P695398" s="83"/>
    </row>
    <row r="695399" spans="16:16" x14ac:dyDescent="0.3">
      <c r="P695399" s="83"/>
    </row>
    <row r="695400" spans="16:16" x14ac:dyDescent="0.3">
      <c r="P695400" s="83"/>
    </row>
    <row r="695401" spans="16:16" x14ac:dyDescent="0.3">
      <c r="P695401" s="83"/>
    </row>
    <row r="695402" spans="16:16" x14ac:dyDescent="0.3">
      <c r="P695402" s="83"/>
    </row>
    <row r="695403" spans="16:16" x14ac:dyDescent="0.3">
      <c r="P695403" s="83"/>
    </row>
    <row r="695404" spans="16:16" x14ac:dyDescent="0.3">
      <c r="P695404" s="83"/>
    </row>
    <row r="695405" spans="16:16" x14ac:dyDescent="0.3">
      <c r="P695405" s="83"/>
    </row>
    <row r="695406" spans="16:16" x14ac:dyDescent="0.3">
      <c r="P695406" s="83"/>
    </row>
    <row r="695407" spans="16:16" x14ac:dyDescent="0.3">
      <c r="P695407" s="83"/>
    </row>
    <row r="695408" spans="16:16" x14ac:dyDescent="0.3">
      <c r="P695408" s="83"/>
    </row>
    <row r="695409" spans="16:16" x14ac:dyDescent="0.3">
      <c r="P695409" s="83"/>
    </row>
    <row r="695410" spans="16:16" x14ac:dyDescent="0.3">
      <c r="P695410" s="83"/>
    </row>
    <row r="695411" spans="16:16" x14ac:dyDescent="0.3">
      <c r="P695411" s="83"/>
    </row>
    <row r="695412" spans="16:16" x14ac:dyDescent="0.3">
      <c r="P695412" s="83"/>
    </row>
    <row r="695413" spans="16:16" x14ac:dyDescent="0.3">
      <c r="P695413" s="83"/>
    </row>
    <row r="695414" spans="16:16" x14ac:dyDescent="0.3">
      <c r="P695414" s="83"/>
    </row>
    <row r="695415" spans="16:16" x14ac:dyDescent="0.3">
      <c r="P695415" s="83"/>
    </row>
    <row r="695416" spans="16:16" x14ac:dyDescent="0.3">
      <c r="P695416" s="83"/>
    </row>
    <row r="695417" spans="16:16" x14ac:dyDescent="0.3">
      <c r="P695417" s="83"/>
    </row>
    <row r="695418" spans="16:16" x14ac:dyDescent="0.3">
      <c r="P695418" s="83"/>
    </row>
    <row r="695419" spans="16:16" x14ac:dyDescent="0.3">
      <c r="P695419" s="83"/>
    </row>
    <row r="695420" spans="16:16" x14ac:dyDescent="0.3">
      <c r="P695420" s="83"/>
    </row>
    <row r="695421" spans="16:16" x14ac:dyDescent="0.3">
      <c r="P695421" s="83"/>
    </row>
    <row r="695422" spans="16:16" x14ac:dyDescent="0.3">
      <c r="P695422" s="83"/>
    </row>
    <row r="695423" spans="16:16" x14ac:dyDescent="0.3">
      <c r="P695423" s="83"/>
    </row>
    <row r="695424" spans="16:16" x14ac:dyDescent="0.3">
      <c r="P695424" s="83"/>
    </row>
    <row r="695425" spans="16:16" x14ac:dyDescent="0.3">
      <c r="P695425" s="83"/>
    </row>
    <row r="695426" spans="16:16" x14ac:dyDescent="0.3">
      <c r="P695426" s="83"/>
    </row>
    <row r="695427" spans="16:16" x14ac:dyDescent="0.3">
      <c r="P695427" s="83"/>
    </row>
    <row r="695428" spans="16:16" x14ac:dyDescent="0.3">
      <c r="P695428" s="83"/>
    </row>
    <row r="695429" spans="16:16" x14ac:dyDescent="0.3">
      <c r="P695429" s="83"/>
    </row>
    <row r="695430" spans="16:16" x14ac:dyDescent="0.3">
      <c r="P695430" s="83"/>
    </row>
    <row r="695431" spans="16:16" x14ac:dyDescent="0.3">
      <c r="P695431" s="83"/>
    </row>
    <row r="695432" spans="16:16" x14ac:dyDescent="0.3">
      <c r="P695432" s="83"/>
    </row>
    <row r="695433" spans="16:16" x14ac:dyDescent="0.3">
      <c r="P695433" s="83"/>
    </row>
    <row r="695434" spans="16:16" x14ac:dyDescent="0.3">
      <c r="P695434" s="83"/>
    </row>
    <row r="695435" spans="16:16" x14ac:dyDescent="0.3">
      <c r="P695435" s="83"/>
    </row>
    <row r="695436" spans="16:16" x14ac:dyDescent="0.3">
      <c r="P695436" s="83"/>
    </row>
    <row r="695437" spans="16:16" x14ac:dyDescent="0.3">
      <c r="P695437" s="83"/>
    </row>
    <row r="695438" spans="16:16" x14ac:dyDescent="0.3">
      <c r="P695438" s="83"/>
    </row>
    <row r="695439" spans="16:16" x14ac:dyDescent="0.3">
      <c r="P695439" s="83"/>
    </row>
    <row r="695440" spans="16:16" x14ac:dyDescent="0.3">
      <c r="P695440" s="83"/>
    </row>
    <row r="695441" spans="16:16" x14ac:dyDescent="0.3">
      <c r="P695441" s="83"/>
    </row>
    <row r="695442" spans="16:16" x14ac:dyDescent="0.3">
      <c r="P695442" s="83"/>
    </row>
    <row r="695443" spans="16:16" x14ac:dyDescent="0.3">
      <c r="P695443" s="83"/>
    </row>
    <row r="695444" spans="16:16" x14ac:dyDescent="0.3">
      <c r="P695444" s="83"/>
    </row>
    <row r="695445" spans="16:16" x14ac:dyDescent="0.3">
      <c r="P695445" s="83"/>
    </row>
    <row r="695446" spans="16:16" x14ac:dyDescent="0.3">
      <c r="P695446" s="83"/>
    </row>
    <row r="695447" spans="16:16" x14ac:dyDescent="0.3">
      <c r="P695447" s="83"/>
    </row>
    <row r="695448" spans="16:16" x14ac:dyDescent="0.3">
      <c r="P695448" s="83"/>
    </row>
    <row r="695449" spans="16:16" x14ac:dyDescent="0.3">
      <c r="P695449" s="83"/>
    </row>
    <row r="695450" spans="16:16" x14ac:dyDescent="0.3">
      <c r="P695450" s="83"/>
    </row>
    <row r="695451" spans="16:16" x14ac:dyDescent="0.3">
      <c r="P695451" s="83"/>
    </row>
    <row r="695452" spans="16:16" x14ac:dyDescent="0.3">
      <c r="P695452" s="83"/>
    </row>
    <row r="695453" spans="16:16" x14ac:dyDescent="0.3">
      <c r="P695453" s="83"/>
    </row>
    <row r="695454" spans="16:16" x14ac:dyDescent="0.3">
      <c r="P695454" s="83"/>
    </row>
    <row r="695455" spans="16:16" x14ac:dyDescent="0.3">
      <c r="P695455" s="83"/>
    </row>
    <row r="695456" spans="16:16" x14ac:dyDescent="0.3">
      <c r="P695456" s="83"/>
    </row>
    <row r="695457" spans="16:16" x14ac:dyDescent="0.3">
      <c r="P695457" s="83"/>
    </row>
    <row r="695458" spans="16:16" x14ac:dyDescent="0.3">
      <c r="P695458" s="83"/>
    </row>
    <row r="695459" spans="16:16" x14ac:dyDescent="0.3">
      <c r="P695459" s="83"/>
    </row>
    <row r="695460" spans="16:16" x14ac:dyDescent="0.3">
      <c r="P695460" s="83"/>
    </row>
    <row r="695461" spans="16:16" x14ac:dyDescent="0.3">
      <c r="P695461" s="83"/>
    </row>
    <row r="695462" spans="16:16" x14ac:dyDescent="0.3">
      <c r="P695462" s="83"/>
    </row>
    <row r="695463" spans="16:16" x14ac:dyDescent="0.3">
      <c r="P695463" s="83"/>
    </row>
    <row r="695464" spans="16:16" x14ac:dyDescent="0.3">
      <c r="P695464" s="83"/>
    </row>
    <row r="695465" spans="16:16" x14ac:dyDescent="0.3">
      <c r="P695465" s="83"/>
    </row>
    <row r="695466" spans="16:16" x14ac:dyDescent="0.3">
      <c r="P695466" s="83"/>
    </row>
    <row r="695467" spans="16:16" x14ac:dyDescent="0.3">
      <c r="P695467" s="83"/>
    </row>
    <row r="695468" spans="16:16" x14ac:dyDescent="0.3">
      <c r="P695468" s="83"/>
    </row>
    <row r="695469" spans="16:16" x14ac:dyDescent="0.3">
      <c r="P695469" s="83"/>
    </row>
    <row r="695470" spans="16:16" x14ac:dyDescent="0.3">
      <c r="P695470" s="83"/>
    </row>
    <row r="695471" spans="16:16" x14ac:dyDescent="0.3">
      <c r="P695471" s="83"/>
    </row>
    <row r="695472" spans="16:16" x14ac:dyDescent="0.3">
      <c r="P695472" s="83"/>
    </row>
    <row r="695473" spans="16:16" x14ac:dyDescent="0.3">
      <c r="P695473" s="83"/>
    </row>
    <row r="695474" spans="16:16" x14ac:dyDescent="0.3">
      <c r="P695474" s="83"/>
    </row>
    <row r="695475" spans="16:16" x14ac:dyDescent="0.3">
      <c r="P695475" s="83"/>
    </row>
    <row r="695476" spans="16:16" x14ac:dyDescent="0.3">
      <c r="P695476" s="83"/>
    </row>
    <row r="695477" spans="16:16" x14ac:dyDescent="0.3">
      <c r="P695477" s="83"/>
    </row>
    <row r="695478" spans="16:16" x14ac:dyDescent="0.3">
      <c r="P695478" s="83"/>
    </row>
    <row r="695479" spans="16:16" x14ac:dyDescent="0.3">
      <c r="P695479" s="83"/>
    </row>
    <row r="695480" spans="16:16" x14ac:dyDescent="0.3">
      <c r="P695480" s="83"/>
    </row>
    <row r="695481" spans="16:16" x14ac:dyDescent="0.3">
      <c r="P695481" s="83"/>
    </row>
    <row r="695482" spans="16:16" x14ac:dyDescent="0.3">
      <c r="P695482" s="83"/>
    </row>
    <row r="695483" spans="16:16" x14ac:dyDescent="0.3">
      <c r="P695483" s="83"/>
    </row>
    <row r="695484" spans="16:16" x14ac:dyDescent="0.3">
      <c r="P695484" s="83"/>
    </row>
    <row r="695485" spans="16:16" x14ac:dyDescent="0.3">
      <c r="P695485" s="83"/>
    </row>
    <row r="695486" spans="16:16" x14ac:dyDescent="0.3">
      <c r="P695486" s="83"/>
    </row>
    <row r="695487" spans="16:16" x14ac:dyDescent="0.3">
      <c r="P695487" s="83"/>
    </row>
    <row r="695488" spans="16:16" x14ac:dyDescent="0.3">
      <c r="P695488" s="83"/>
    </row>
    <row r="695489" spans="16:16" x14ac:dyDescent="0.3">
      <c r="P695489" s="83"/>
    </row>
    <row r="695490" spans="16:16" x14ac:dyDescent="0.3">
      <c r="P695490" s="83"/>
    </row>
    <row r="695491" spans="16:16" x14ac:dyDescent="0.3">
      <c r="P695491" s="83"/>
    </row>
    <row r="695492" spans="16:16" x14ac:dyDescent="0.3">
      <c r="P695492" s="83"/>
    </row>
    <row r="695493" spans="16:16" x14ac:dyDescent="0.3">
      <c r="P695493" s="83"/>
    </row>
    <row r="695494" spans="16:16" x14ac:dyDescent="0.3">
      <c r="P695494" s="83"/>
    </row>
    <row r="695495" spans="16:16" x14ac:dyDescent="0.3">
      <c r="P695495" s="83"/>
    </row>
    <row r="695496" spans="16:16" x14ac:dyDescent="0.3">
      <c r="P695496" s="83"/>
    </row>
    <row r="695497" spans="16:16" x14ac:dyDescent="0.3">
      <c r="P695497" s="83"/>
    </row>
    <row r="695498" spans="16:16" x14ac:dyDescent="0.3">
      <c r="P695498" s="83"/>
    </row>
    <row r="695499" spans="16:16" x14ac:dyDescent="0.3">
      <c r="P695499" s="83"/>
    </row>
    <row r="695500" spans="16:16" x14ac:dyDescent="0.3">
      <c r="P695500" s="83"/>
    </row>
    <row r="695501" spans="16:16" x14ac:dyDescent="0.3">
      <c r="P695501" s="83"/>
    </row>
    <row r="695502" spans="16:16" x14ac:dyDescent="0.3">
      <c r="P695502" s="83"/>
    </row>
    <row r="695503" spans="16:16" x14ac:dyDescent="0.3">
      <c r="P695503" s="83"/>
    </row>
    <row r="695504" spans="16:16" x14ac:dyDescent="0.3">
      <c r="P695504" s="83"/>
    </row>
    <row r="695505" spans="16:16" x14ac:dyDescent="0.3">
      <c r="P695505" s="83"/>
    </row>
    <row r="695506" spans="16:16" x14ac:dyDescent="0.3">
      <c r="P695506" s="83"/>
    </row>
    <row r="695507" spans="16:16" x14ac:dyDescent="0.3">
      <c r="P695507" s="83"/>
    </row>
    <row r="695508" spans="16:16" x14ac:dyDescent="0.3">
      <c r="P695508" s="83"/>
    </row>
    <row r="695509" spans="16:16" x14ac:dyDescent="0.3">
      <c r="P695509" s="83"/>
    </row>
    <row r="695510" spans="16:16" x14ac:dyDescent="0.3">
      <c r="P695510" s="83"/>
    </row>
    <row r="695511" spans="16:16" x14ac:dyDescent="0.3">
      <c r="P695511" s="83"/>
    </row>
    <row r="695512" spans="16:16" x14ac:dyDescent="0.3">
      <c r="P695512" s="83"/>
    </row>
    <row r="695513" spans="16:16" x14ac:dyDescent="0.3">
      <c r="P695513" s="83"/>
    </row>
    <row r="695514" spans="16:16" x14ac:dyDescent="0.3">
      <c r="P695514" s="83"/>
    </row>
    <row r="695515" spans="16:16" x14ac:dyDescent="0.3">
      <c r="P695515" s="83"/>
    </row>
    <row r="695516" spans="16:16" x14ac:dyDescent="0.3">
      <c r="P695516" s="83"/>
    </row>
    <row r="695517" spans="16:16" x14ac:dyDescent="0.3">
      <c r="P695517" s="83"/>
    </row>
    <row r="695518" spans="16:16" x14ac:dyDescent="0.3">
      <c r="P695518" s="83"/>
    </row>
    <row r="695519" spans="16:16" x14ac:dyDescent="0.3">
      <c r="P695519" s="83"/>
    </row>
    <row r="695520" spans="16:16" x14ac:dyDescent="0.3">
      <c r="P695520" s="83"/>
    </row>
    <row r="695521" spans="16:16" x14ac:dyDescent="0.3">
      <c r="P695521" s="83"/>
    </row>
    <row r="695522" spans="16:16" x14ac:dyDescent="0.3">
      <c r="P695522" s="83"/>
    </row>
    <row r="695523" spans="16:16" x14ac:dyDescent="0.3">
      <c r="P695523" s="83"/>
    </row>
    <row r="695524" spans="16:16" x14ac:dyDescent="0.3">
      <c r="P695524" s="83"/>
    </row>
    <row r="695525" spans="16:16" x14ac:dyDescent="0.3">
      <c r="P695525" s="83"/>
    </row>
    <row r="695526" spans="16:16" x14ac:dyDescent="0.3">
      <c r="P695526" s="83"/>
    </row>
    <row r="695527" spans="16:16" x14ac:dyDescent="0.3">
      <c r="P695527" s="83"/>
    </row>
    <row r="695528" spans="16:16" x14ac:dyDescent="0.3">
      <c r="P695528" s="83"/>
    </row>
    <row r="695529" spans="16:16" x14ac:dyDescent="0.3">
      <c r="P695529" s="83"/>
    </row>
    <row r="695530" spans="16:16" x14ac:dyDescent="0.3">
      <c r="P695530" s="83"/>
    </row>
    <row r="695531" spans="16:16" x14ac:dyDescent="0.3">
      <c r="P695531" s="83"/>
    </row>
    <row r="695532" spans="16:16" x14ac:dyDescent="0.3">
      <c r="P695532" s="83"/>
    </row>
    <row r="695533" spans="16:16" x14ac:dyDescent="0.3">
      <c r="P695533" s="83"/>
    </row>
    <row r="695534" spans="16:16" x14ac:dyDescent="0.3">
      <c r="P695534" s="83"/>
    </row>
    <row r="695535" spans="16:16" x14ac:dyDescent="0.3">
      <c r="P695535" s="83"/>
    </row>
    <row r="695536" spans="16:16" x14ac:dyDescent="0.3">
      <c r="P695536" s="83"/>
    </row>
    <row r="695537" spans="16:16" x14ac:dyDescent="0.3">
      <c r="P695537" s="83"/>
    </row>
    <row r="695538" spans="16:16" x14ac:dyDescent="0.3">
      <c r="P695538" s="83"/>
    </row>
    <row r="695539" spans="16:16" x14ac:dyDescent="0.3">
      <c r="P695539" s="83"/>
    </row>
    <row r="695540" spans="16:16" x14ac:dyDescent="0.3">
      <c r="P695540" s="83"/>
    </row>
    <row r="695541" spans="16:16" x14ac:dyDescent="0.3">
      <c r="P695541" s="83"/>
    </row>
    <row r="695542" spans="16:16" x14ac:dyDescent="0.3">
      <c r="P695542" s="83"/>
    </row>
    <row r="695543" spans="16:16" x14ac:dyDescent="0.3">
      <c r="P695543" s="83"/>
    </row>
    <row r="695544" spans="16:16" x14ac:dyDescent="0.3">
      <c r="P695544" s="83"/>
    </row>
    <row r="695545" spans="16:16" x14ac:dyDescent="0.3">
      <c r="P695545" s="83"/>
    </row>
    <row r="695546" spans="16:16" x14ac:dyDescent="0.3">
      <c r="P695546" s="83"/>
    </row>
    <row r="695547" spans="16:16" x14ac:dyDescent="0.3">
      <c r="P695547" s="83"/>
    </row>
    <row r="695548" spans="16:16" x14ac:dyDescent="0.3">
      <c r="P695548" s="83"/>
    </row>
    <row r="695549" spans="16:16" x14ac:dyDescent="0.3">
      <c r="P695549" s="83"/>
    </row>
    <row r="695550" spans="16:16" x14ac:dyDescent="0.3">
      <c r="P695550" s="83"/>
    </row>
    <row r="695551" spans="16:16" x14ac:dyDescent="0.3">
      <c r="P695551" s="83"/>
    </row>
    <row r="695552" spans="16:16" x14ac:dyDescent="0.3">
      <c r="P695552" s="83"/>
    </row>
    <row r="695553" spans="16:16" x14ac:dyDescent="0.3">
      <c r="P695553" s="83"/>
    </row>
    <row r="695554" spans="16:16" x14ac:dyDescent="0.3">
      <c r="P695554" s="83"/>
    </row>
    <row r="695555" spans="16:16" x14ac:dyDescent="0.3">
      <c r="P695555" s="83"/>
    </row>
    <row r="695556" spans="16:16" x14ac:dyDescent="0.3">
      <c r="P695556" s="83"/>
    </row>
    <row r="695557" spans="16:16" x14ac:dyDescent="0.3">
      <c r="P695557" s="83"/>
    </row>
    <row r="695558" spans="16:16" x14ac:dyDescent="0.3">
      <c r="P695558" s="83"/>
    </row>
    <row r="695559" spans="16:16" x14ac:dyDescent="0.3">
      <c r="P695559" s="83"/>
    </row>
    <row r="695560" spans="16:16" x14ac:dyDescent="0.3">
      <c r="P695560" s="83"/>
    </row>
    <row r="695561" spans="16:16" x14ac:dyDescent="0.3">
      <c r="P695561" s="83"/>
    </row>
    <row r="695562" spans="16:16" x14ac:dyDescent="0.3">
      <c r="P695562" s="83"/>
    </row>
    <row r="695563" spans="16:16" x14ac:dyDescent="0.3">
      <c r="P695563" s="83"/>
    </row>
    <row r="695564" spans="16:16" x14ac:dyDescent="0.3">
      <c r="P695564" s="83"/>
    </row>
    <row r="695565" spans="16:16" x14ac:dyDescent="0.3">
      <c r="P695565" s="83"/>
    </row>
    <row r="695566" spans="16:16" x14ac:dyDescent="0.3">
      <c r="P695566" s="83"/>
    </row>
    <row r="695567" spans="16:16" x14ac:dyDescent="0.3">
      <c r="P695567" s="83"/>
    </row>
    <row r="695568" spans="16:16" x14ac:dyDescent="0.3">
      <c r="P695568" s="83"/>
    </row>
    <row r="695569" spans="16:16" x14ac:dyDescent="0.3">
      <c r="P695569" s="83"/>
    </row>
    <row r="695570" spans="16:16" x14ac:dyDescent="0.3">
      <c r="P695570" s="83"/>
    </row>
    <row r="695571" spans="16:16" x14ac:dyDescent="0.3">
      <c r="P695571" s="83"/>
    </row>
    <row r="695572" spans="16:16" x14ac:dyDescent="0.3">
      <c r="P695572" s="83"/>
    </row>
    <row r="695573" spans="16:16" x14ac:dyDescent="0.3">
      <c r="P695573" s="83"/>
    </row>
    <row r="695574" spans="16:16" x14ac:dyDescent="0.3">
      <c r="P695574" s="83"/>
    </row>
    <row r="695575" spans="16:16" x14ac:dyDescent="0.3">
      <c r="P695575" s="83"/>
    </row>
    <row r="695576" spans="16:16" x14ac:dyDescent="0.3">
      <c r="P695576" s="83"/>
    </row>
    <row r="695577" spans="16:16" x14ac:dyDescent="0.3">
      <c r="P695577" s="83"/>
    </row>
    <row r="695578" spans="16:16" x14ac:dyDescent="0.3">
      <c r="P695578" s="83"/>
    </row>
    <row r="695579" spans="16:16" x14ac:dyDescent="0.3">
      <c r="P695579" s="83"/>
    </row>
    <row r="695580" spans="16:16" x14ac:dyDescent="0.3">
      <c r="P695580" s="83"/>
    </row>
    <row r="695581" spans="16:16" x14ac:dyDescent="0.3">
      <c r="P695581" s="83"/>
    </row>
    <row r="695582" spans="16:16" x14ac:dyDescent="0.3">
      <c r="P695582" s="83"/>
    </row>
    <row r="695583" spans="16:16" x14ac:dyDescent="0.3">
      <c r="P695583" s="83"/>
    </row>
    <row r="695584" spans="16:16" x14ac:dyDescent="0.3">
      <c r="P695584" s="83"/>
    </row>
    <row r="695585" spans="16:16" x14ac:dyDescent="0.3">
      <c r="P695585" s="83"/>
    </row>
    <row r="695586" spans="16:16" x14ac:dyDescent="0.3">
      <c r="P695586" s="83"/>
    </row>
    <row r="695587" spans="16:16" x14ac:dyDescent="0.3">
      <c r="P695587" s="83"/>
    </row>
    <row r="695588" spans="16:16" x14ac:dyDescent="0.3">
      <c r="P695588" s="83"/>
    </row>
    <row r="695589" spans="16:16" x14ac:dyDescent="0.3">
      <c r="P695589" s="83"/>
    </row>
    <row r="695590" spans="16:16" x14ac:dyDescent="0.3">
      <c r="P695590" s="83"/>
    </row>
    <row r="695591" spans="16:16" x14ac:dyDescent="0.3">
      <c r="P695591" s="83"/>
    </row>
    <row r="695592" spans="16:16" x14ac:dyDescent="0.3">
      <c r="P695592" s="83"/>
    </row>
    <row r="695593" spans="16:16" x14ac:dyDescent="0.3">
      <c r="P695593" s="83"/>
    </row>
    <row r="695594" spans="16:16" x14ac:dyDescent="0.3">
      <c r="P695594" s="83"/>
    </row>
    <row r="695595" spans="16:16" x14ac:dyDescent="0.3">
      <c r="P695595" s="83"/>
    </row>
    <row r="695596" spans="16:16" x14ac:dyDescent="0.3">
      <c r="P695596" s="83"/>
    </row>
    <row r="695597" spans="16:16" x14ac:dyDescent="0.3">
      <c r="P695597" s="83"/>
    </row>
    <row r="695598" spans="16:16" x14ac:dyDescent="0.3">
      <c r="P695598" s="83"/>
    </row>
    <row r="695599" spans="16:16" x14ac:dyDescent="0.3">
      <c r="P695599" s="83"/>
    </row>
    <row r="695600" spans="16:16" x14ac:dyDescent="0.3">
      <c r="P695600" s="83"/>
    </row>
    <row r="695601" spans="16:16" x14ac:dyDescent="0.3">
      <c r="P695601" s="83"/>
    </row>
    <row r="695602" spans="16:16" x14ac:dyDescent="0.3">
      <c r="P695602" s="83"/>
    </row>
    <row r="695603" spans="16:16" x14ac:dyDescent="0.3">
      <c r="P695603" s="83"/>
    </row>
    <row r="695604" spans="16:16" x14ac:dyDescent="0.3">
      <c r="P695604" s="83"/>
    </row>
    <row r="695605" spans="16:16" x14ac:dyDescent="0.3">
      <c r="P695605" s="83"/>
    </row>
    <row r="695606" spans="16:16" x14ac:dyDescent="0.3">
      <c r="P695606" s="83"/>
    </row>
    <row r="695607" spans="16:16" x14ac:dyDescent="0.3">
      <c r="P695607" s="83"/>
    </row>
    <row r="695608" spans="16:16" x14ac:dyDescent="0.3">
      <c r="P695608" s="83"/>
    </row>
    <row r="695609" spans="16:16" x14ac:dyDescent="0.3">
      <c r="P695609" s="83"/>
    </row>
    <row r="695610" spans="16:16" x14ac:dyDescent="0.3">
      <c r="P695610" s="83"/>
    </row>
    <row r="695611" spans="16:16" x14ac:dyDescent="0.3">
      <c r="P695611" s="83"/>
    </row>
    <row r="695612" spans="16:16" x14ac:dyDescent="0.3">
      <c r="P695612" s="83"/>
    </row>
    <row r="695613" spans="16:16" x14ac:dyDescent="0.3">
      <c r="P695613" s="83"/>
    </row>
    <row r="695614" spans="16:16" x14ac:dyDescent="0.3">
      <c r="P695614" s="83"/>
    </row>
    <row r="695615" spans="16:16" x14ac:dyDescent="0.3">
      <c r="P695615" s="83"/>
    </row>
    <row r="695616" spans="16:16" x14ac:dyDescent="0.3">
      <c r="P695616" s="83"/>
    </row>
    <row r="695617" spans="16:16" x14ac:dyDescent="0.3">
      <c r="P695617" s="83"/>
    </row>
    <row r="695618" spans="16:16" x14ac:dyDescent="0.3">
      <c r="P695618" s="83"/>
    </row>
    <row r="695619" spans="16:16" x14ac:dyDescent="0.3">
      <c r="P695619" s="83"/>
    </row>
    <row r="695620" spans="16:16" x14ac:dyDescent="0.3">
      <c r="P695620" s="83"/>
    </row>
    <row r="695621" spans="16:16" x14ac:dyDescent="0.3">
      <c r="P695621" s="83"/>
    </row>
    <row r="695622" spans="16:16" x14ac:dyDescent="0.3">
      <c r="P695622" s="83"/>
    </row>
    <row r="695623" spans="16:16" x14ac:dyDescent="0.3">
      <c r="P695623" s="83"/>
    </row>
    <row r="695624" spans="16:16" x14ac:dyDescent="0.3">
      <c r="P695624" s="83"/>
    </row>
    <row r="695625" spans="16:16" x14ac:dyDescent="0.3">
      <c r="P695625" s="83"/>
    </row>
    <row r="695626" spans="16:16" x14ac:dyDescent="0.3">
      <c r="P695626" s="83"/>
    </row>
    <row r="695627" spans="16:16" x14ac:dyDescent="0.3">
      <c r="P695627" s="83"/>
    </row>
    <row r="695628" spans="16:16" x14ac:dyDescent="0.3">
      <c r="P695628" s="83"/>
    </row>
    <row r="695629" spans="16:16" x14ac:dyDescent="0.3">
      <c r="P695629" s="83"/>
    </row>
    <row r="695630" spans="16:16" x14ac:dyDescent="0.3">
      <c r="P695630" s="83"/>
    </row>
    <row r="695631" spans="16:16" x14ac:dyDescent="0.3">
      <c r="P695631" s="83"/>
    </row>
    <row r="695632" spans="16:16" x14ac:dyDescent="0.3">
      <c r="P695632" s="83"/>
    </row>
    <row r="695633" spans="16:16" x14ac:dyDescent="0.3">
      <c r="P695633" s="83"/>
    </row>
    <row r="695634" spans="16:16" x14ac:dyDescent="0.3">
      <c r="P695634" s="83"/>
    </row>
    <row r="695635" spans="16:16" x14ac:dyDescent="0.3">
      <c r="P695635" s="83"/>
    </row>
    <row r="695636" spans="16:16" x14ac:dyDescent="0.3">
      <c r="P695636" s="83"/>
    </row>
    <row r="695637" spans="16:16" x14ac:dyDescent="0.3">
      <c r="P695637" s="83"/>
    </row>
    <row r="695638" spans="16:16" x14ac:dyDescent="0.3">
      <c r="P695638" s="83"/>
    </row>
    <row r="695639" spans="16:16" x14ac:dyDescent="0.3">
      <c r="P695639" s="83"/>
    </row>
    <row r="695640" spans="16:16" x14ac:dyDescent="0.3">
      <c r="P695640" s="83"/>
    </row>
    <row r="695641" spans="16:16" x14ac:dyDescent="0.3">
      <c r="P695641" s="83"/>
    </row>
    <row r="695642" spans="16:16" x14ac:dyDescent="0.3">
      <c r="P695642" s="83"/>
    </row>
    <row r="695643" spans="16:16" x14ac:dyDescent="0.3">
      <c r="P695643" s="83"/>
    </row>
    <row r="695644" spans="16:16" x14ac:dyDescent="0.3">
      <c r="P695644" s="83"/>
    </row>
    <row r="695645" spans="16:16" x14ac:dyDescent="0.3">
      <c r="P695645" s="83"/>
    </row>
    <row r="695646" spans="16:16" x14ac:dyDescent="0.3">
      <c r="P695646" s="83"/>
    </row>
    <row r="695647" spans="16:16" x14ac:dyDescent="0.3">
      <c r="P695647" s="83"/>
    </row>
    <row r="695648" spans="16:16" x14ac:dyDescent="0.3">
      <c r="P695648" s="83"/>
    </row>
    <row r="695649" spans="16:16" x14ac:dyDescent="0.3">
      <c r="P695649" s="83"/>
    </row>
    <row r="695650" spans="16:16" x14ac:dyDescent="0.3">
      <c r="P695650" s="83"/>
    </row>
    <row r="695651" spans="16:16" x14ac:dyDescent="0.3">
      <c r="P695651" s="83"/>
    </row>
    <row r="695652" spans="16:16" x14ac:dyDescent="0.3">
      <c r="P695652" s="83"/>
    </row>
    <row r="695653" spans="16:16" x14ac:dyDescent="0.3">
      <c r="P695653" s="83"/>
    </row>
    <row r="695654" spans="16:16" x14ac:dyDescent="0.3">
      <c r="P695654" s="83"/>
    </row>
    <row r="695655" spans="16:16" x14ac:dyDescent="0.3">
      <c r="P695655" s="83"/>
    </row>
    <row r="695656" spans="16:16" x14ac:dyDescent="0.3">
      <c r="P695656" s="83"/>
    </row>
    <row r="695657" spans="16:16" x14ac:dyDescent="0.3">
      <c r="P695657" s="83"/>
    </row>
    <row r="695658" spans="16:16" x14ac:dyDescent="0.3">
      <c r="P695658" s="83"/>
    </row>
    <row r="695659" spans="16:16" x14ac:dyDescent="0.3">
      <c r="P695659" s="83"/>
    </row>
    <row r="695660" spans="16:16" x14ac:dyDescent="0.3">
      <c r="P695660" s="83"/>
    </row>
    <row r="695661" spans="16:16" x14ac:dyDescent="0.3">
      <c r="P695661" s="83"/>
    </row>
    <row r="695662" spans="16:16" x14ac:dyDescent="0.3">
      <c r="P695662" s="83"/>
    </row>
    <row r="695663" spans="16:16" x14ac:dyDescent="0.3">
      <c r="P695663" s="83"/>
    </row>
    <row r="695664" spans="16:16" x14ac:dyDescent="0.3">
      <c r="P695664" s="83"/>
    </row>
    <row r="695665" spans="16:16" x14ac:dyDescent="0.3">
      <c r="P695665" s="83"/>
    </row>
    <row r="695666" spans="16:16" x14ac:dyDescent="0.3">
      <c r="P695666" s="83"/>
    </row>
    <row r="695667" spans="16:16" x14ac:dyDescent="0.3">
      <c r="P695667" s="83"/>
    </row>
    <row r="695668" spans="16:16" x14ac:dyDescent="0.3">
      <c r="P695668" s="83"/>
    </row>
    <row r="695669" spans="16:16" x14ac:dyDescent="0.3">
      <c r="P695669" s="83"/>
    </row>
    <row r="695670" spans="16:16" x14ac:dyDescent="0.3">
      <c r="P695670" s="83"/>
    </row>
    <row r="695671" spans="16:16" x14ac:dyDescent="0.3">
      <c r="P695671" s="83"/>
    </row>
    <row r="695672" spans="16:16" x14ac:dyDescent="0.3">
      <c r="P695672" s="83"/>
    </row>
    <row r="695673" spans="16:16" x14ac:dyDescent="0.3">
      <c r="P695673" s="83"/>
    </row>
    <row r="695674" spans="16:16" x14ac:dyDescent="0.3">
      <c r="P695674" s="83"/>
    </row>
    <row r="695675" spans="16:16" x14ac:dyDescent="0.3">
      <c r="P695675" s="83"/>
    </row>
    <row r="695676" spans="16:16" x14ac:dyDescent="0.3">
      <c r="P695676" s="83"/>
    </row>
    <row r="695677" spans="16:16" x14ac:dyDescent="0.3">
      <c r="P695677" s="83"/>
    </row>
    <row r="695678" spans="16:16" x14ac:dyDescent="0.3">
      <c r="P695678" s="83"/>
    </row>
    <row r="695679" spans="16:16" x14ac:dyDescent="0.3">
      <c r="P695679" s="83"/>
    </row>
    <row r="695680" spans="16:16" x14ac:dyDescent="0.3">
      <c r="P695680" s="83"/>
    </row>
    <row r="695681" spans="16:16" x14ac:dyDescent="0.3">
      <c r="P695681" s="83"/>
    </row>
    <row r="695682" spans="16:16" x14ac:dyDescent="0.3">
      <c r="P695682" s="83"/>
    </row>
    <row r="695683" spans="16:16" x14ac:dyDescent="0.3">
      <c r="P695683" s="83"/>
    </row>
    <row r="695684" spans="16:16" x14ac:dyDescent="0.3">
      <c r="P695684" s="83"/>
    </row>
    <row r="695685" spans="16:16" x14ac:dyDescent="0.3">
      <c r="P695685" s="83"/>
    </row>
    <row r="695686" spans="16:16" x14ac:dyDescent="0.3">
      <c r="P695686" s="83"/>
    </row>
    <row r="695687" spans="16:16" x14ac:dyDescent="0.3">
      <c r="P695687" s="83"/>
    </row>
    <row r="695688" spans="16:16" x14ac:dyDescent="0.3">
      <c r="P695688" s="83"/>
    </row>
    <row r="695689" spans="16:16" x14ac:dyDescent="0.3">
      <c r="P695689" s="83"/>
    </row>
    <row r="695690" spans="16:16" x14ac:dyDescent="0.3">
      <c r="P695690" s="83"/>
    </row>
    <row r="695691" spans="16:16" x14ac:dyDescent="0.3">
      <c r="P695691" s="83"/>
    </row>
    <row r="695692" spans="16:16" x14ac:dyDescent="0.3">
      <c r="P695692" s="83"/>
    </row>
    <row r="695693" spans="16:16" x14ac:dyDescent="0.3">
      <c r="P695693" s="83"/>
    </row>
    <row r="695694" spans="16:16" x14ac:dyDescent="0.3">
      <c r="P695694" s="83"/>
    </row>
    <row r="695695" spans="16:16" x14ac:dyDescent="0.3">
      <c r="P695695" s="83"/>
    </row>
    <row r="695696" spans="16:16" x14ac:dyDescent="0.3">
      <c r="P695696" s="83"/>
    </row>
    <row r="695697" spans="16:16" x14ac:dyDescent="0.3">
      <c r="P695697" s="83"/>
    </row>
    <row r="695698" spans="16:16" x14ac:dyDescent="0.3">
      <c r="P695698" s="83"/>
    </row>
    <row r="695699" spans="16:16" x14ac:dyDescent="0.3">
      <c r="P695699" s="83"/>
    </row>
    <row r="695700" spans="16:16" x14ac:dyDescent="0.3">
      <c r="P695700" s="83"/>
    </row>
    <row r="695701" spans="16:16" x14ac:dyDescent="0.3">
      <c r="P695701" s="83"/>
    </row>
    <row r="695702" spans="16:16" x14ac:dyDescent="0.3">
      <c r="P695702" s="83"/>
    </row>
    <row r="695703" spans="16:16" x14ac:dyDescent="0.3">
      <c r="P695703" s="83"/>
    </row>
    <row r="695704" spans="16:16" x14ac:dyDescent="0.3">
      <c r="P695704" s="83"/>
    </row>
    <row r="695705" spans="16:16" x14ac:dyDescent="0.3">
      <c r="P695705" s="83"/>
    </row>
    <row r="695706" spans="16:16" x14ac:dyDescent="0.3">
      <c r="P695706" s="83"/>
    </row>
    <row r="695707" spans="16:16" x14ac:dyDescent="0.3">
      <c r="P695707" s="83"/>
    </row>
    <row r="695708" spans="16:16" x14ac:dyDescent="0.3">
      <c r="P695708" s="83"/>
    </row>
    <row r="695709" spans="16:16" x14ac:dyDescent="0.3">
      <c r="P695709" s="83"/>
    </row>
    <row r="695710" spans="16:16" x14ac:dyDescent="0.3">
      <c r="P695710" s="83"/>
    </row>
    <row r="695711" spans="16:16" x14ac:dyDescent="0.3">
      <c r="P695711" s="83"/>
    </row>
    <row r="695712" spans="16:16" x14ac:dyDescent="0.3">
      <c r="P695712" s="83"/>
    </row>
    <row r="695713" spans="16:16" x14ac:dyDescent="0.3">
      <c r="P695713" s="83"/>
    </row>
    <row r="695714" spans="16:16" x14ac:dyDescent="0.3">
      <c r="P695714" s="83"/>
    </row>
    <row r="695715" spans="16:16" x14ac:dyDescent="0.3">
      <c r="P695715" s="83"/>
    </row>
    <row r="695716" spans="16:16" x14ac:dyDescent="0.3">
      <c r="P695716" s="83"/>
    </row>
    <row r="695717" spans="16:16" x14ac:dyDescent="0.3">
      <c r="P695717" s="83"/>
    </row>
    <row r="695718" spans="16:16" x14ac:dyDescent="0.3">
      <c r="P695718" s="83"/>
    </row>
    <row r="695719" spans="16:16" x14ac:dyDescent="0.3">
      <c r="P695719" s="83"/>
    </row>
    <row r="695720" spans="16:16" x14ac:dyDescent="0.3">
      <c r="P695720" s="83"/>
    </row>
    <row r="695721" spans="16:16" x14ac:dyDescent="0.3">
      <c r="P695721" s="83"/>
    </row>
    <row r="695722" spans="16:16" x14ac:dyDescent="0.3">
      <c r="P695722" s="83"/>
    </row>
    <row r="695723" spans="16:16" x14ac:dyDescent="0.3">
      <c r="P695723" s="83"/>
    </row>
    <row r="695724" spans="16:16" x14ac:dyDescent="0.3">
      <c r="P695724" s="83"/>
    </row>
    <row r="695725" spans="16:16" x14ac:dyDescent="0.3">
      <c r="P695725" s="83"/>
    </row>
    <row r="695726" spans="16:16" x14ac:dyDescent="0.3">
      <c r="P695726" s="83"/>
    </row>
    <row r="695727" spans="16:16" x14ac:dyDescent="0.3">
      <c r="P695727" s="83"/>
    </row>
    <row r="695728" spans="16:16" x14ac:dyDescent="0.3">
      <c r="P695728" s="83"/>
    </row>
    <row r="695729" spans="16:16" x14ac:dyDescent="0.3">
      <c r="P695729" s="83"/>
    </row>
    <row r="695730" spans="16:16" x14ac:dyDescent="0.3">
      <c r="P695730" s="83"/>
    </row>
    <row r="695731" spans="16:16" x14ac:dyDescent="0.3">
      <c r="P695731" s="83"/>
    </row>
    <row r="695732" spans="16:16" x14ac:dyDescent="0.3">
      <c r="P695732" s="83"/>
    </row>
    <row r="695733" spans="16:16" x14ac:dyDescent="0.3">
      <c r="P695733" s="83"/>
    </row>
    <row r="695734" spans="16:16" x14ac:dyDescent="0.3">
      <c r="P695734" s="83"/>
    </row>
    <row r="695735" spans="16:16" x14ac:dyDescent="0.3">
      <c r="P695735" s="83"/>
    </row>
    <row r="695736" spans="16:16" x14ac:dyDescent="0.3">
      <c r="P695736" s="83"/>
    </row>
    <row r="695737" spans="16:16" x14ac:dyDescent="0.3">
      <c r="P695737" s="83"/>
    </row>
    <row r="695738" spans="16:16" x14ac:dyDescent="0.3">
      <c r="P695738" s="83"/>
    </row>
    <row r="695739" spans="16:16" x14ac:dyDescent="0.3">
      <c r="P695739" s="83"/>
    </row>
    <row r="695740" spans="16:16" x14ac:dyDescent="0.3">
      <c r="P695740" s="83"/>
    </row>
    <row r="695741" spans="16:16" x14ac:dyDescent="0.3">
      <c r="P695741" s="83"/>
    </row>
    <row r="695742" spans="16:16" x14ac:dyDescent="0.3">
      <c r="P695742" s="83"/>
    </row>
    <row r="695743" spans="16:16" x14ac:dyDescent="0.3">
      <c r="P695743" s="83"/>
    </row>
    <row r="695744" spans="16:16" x14ac:dyDescent="0.3">
      <c r="P695744" s="83"/>
    </row>
    <row r="695745" spans="16:16" x14ac:dyDescent="0.3">
      <c r="P695745" s="83"/>
    </row>
    <row r="695746" spans="16:16" x14ac:dyDescent="0.3">
      <c r="P695746" s="83"/>
    </row>
    <row r="695747" spans="16:16" x14ac:dyDescent="0.3">
      <c r="P695747" s="83"/>
    </row>
    <row r="695748" spans="16:16" x14ac:dyDescent="0.3">
      <c r="P695748" s="83"/>
    </row>
    <row r="695749" spans="16:16" x14ac:dyDescent="0.3">
      <c r="P695749" s="83"/>
    </row>
    <row r="695750" spans="16:16" x14ac:dyDescent="0.3">
      <c r="P695750" s="83"/>
    </row>
    <row r="695751" spans="16:16" x14ac:dyDescent="0.3">
      <c r="P695751" s="83"/>
    </row>
    <row r="695752" spans="16:16" x14ac:dyDescent="0.3">
      <c r="P695752" s="83"/>
    </row>
    <row r="695753" spans="16:16" x14ac:dyDescent="0.3">
      <c r="P695753" s="83"/>
    </row>
    <row r="695754" spans="16:16" x14ac:dyDescent="0.3">
      <c r="P695754" s="83"/>
    </row>
    <row r="695755" spans="16:16" x14ac:dyDescent="0.3">
      <c r="P695755" s="83"/>
    </row>
    <row r="695756" spans="16:16" x14ac:dyDescent="0.3">
      <c r="P695756" s="83"/>
    </row>
    <row r="695757" spans="16:16" x14ac:dyDescent="0.3">
      <c r="P695757" s="83"/>
    </row>
    <row r="695758" spans="16:16" x14ac:dyDescent="0.3">
      <c r="P695758" s="83"/>
    </row>
    <row r="695759" spans="16:16" x14ac:dyDescent="0.3">
      <c r="P695759" s="83"/>
    </row>
    <row r="695760" spans="16:16" x14ac:dyDescent="0.3">
      <c r="P695760" s="83"/>
    </row>
    <row r="695761" spans="16:16" x14ac:dyDescent="0.3">
      <c r="P695761" s="83"/>
    </row>
    <row r="695762" spans="16:16" x14ac:dyDescent="0.3">
      <c r="P695762" s="83"/>
    </row>
    <row r="695763" spans="16:16" x14ac:dyDescent="0.3">
      <c r="P695763" s="83"/>
    </row>
    <row r="695764" spans="16:16" x14ac:dyDescent="0.3">
      <c r="P695764" s="83"/>
    </row>
    <row r="695765" spans="16:16" x14ac:dyDescent="0.3">
      <c r="P695765" s="83"/>
    </row>
    <row r="695766" spans="16:16" x14ac:dyDescent="0.3">
      <c r="P695766" s="83"/>
    </row>
    <row r="695767" spans="16:16" x14ac:dyDescent="0.3">
      <c r="P695767" s="83"/>
    </row>
    <row r="695768" spans="16:16" x14ac:dyDescent="0.3">
      <c r="P695768" s="83"/>
    </row>
    <row r="695769" spans="16:16" x14ac:dyDescent="0.3">
      <c r="P695769" s="83"/>
    </row>
    <row r="695770" spans="16:16" x14ac:dyDescent="0.3">
      <c r="P695770" s="83"/>
    </row>
    <row r="695771" spans="16:16" x14ac:dyDescent="0.3">
      <c r="P695771" s="83"/>
    </row>
    <row r="695772" spans="16:16" x14ac:dyDescent="0.3">
      <c r="P695772" s="83"/>
    </row>
    <row r="695773" spans="16:16" x14ac:dyDescent="0.3">
      <c r="P695773" s="83"/>
    </row>
    <row r="695774" spans="16:16" x14ac:dyDescent="0.3">
      <c r="P695774" s="83"/>
    </row>
    <row r="695775" spans="16:16" x14ac:dyDescent="0.3">
      <c r="P695775" s="83"/>
    </row>
    <row r="695776" spans="16:16" x14ac:dyDescent="0.3">
      <c r="P695776" s="83"/>
    </row>
    <row r="695777" spans="16:16" x14ac:dyDescent="0.3">
      <c r="P695777" s="83"/>
    </row>
    <row r="695778" spans="16:16" x14ac:dyDescent="0.3">
      <c r="P695778" s="83"/>
    </row>
    <row r="695779" spans="16:16" x14ac:dyDescent="0.3">
      <c r="P695779" s="83"/>
    </row>
    <row r="695780" spans="16:16" x14ac:dyDescent="0.3">
      <c r="P695780" s="83"/>
    </row>
    <row r="695781" spans="16:16" x14ac:dyDescent="0.3">
      <c r="P695781" s="83"/>
    </row>
    <row r="695782" spans="16:16" x14ac:dyDescent="0.3">
      <c r="P695782" s="83"/>
    </row>
    <row r="695783" spans="16:16" x14ac:dyDescent="0.3">
      <c r="P695783" s="83"/>
    </row>
    <row r="695784" spans="16:16" x14ac:dyDescent="0.3">
      <c r="P695784" s="83"/>
    </row>
    <row r="695785" spans="16:16" x14ac:dyDescent="0.3">
      <c r="P695785" s="83"/>
    </row>
    <row r="695786" spans="16:16" x14ac:dyDescent="0.3">
      <c r="P695786" s="83"/>
    </row>
    <row r="695787" spans="16:16" x14ac:dyDescent="0.3">
      <c r="P695787" s="83"/>
    </row>
    <row r="695788" spans="16:16" x14ac:dyDescent="0.3">
      <c r="P695788" s="83"/>
    </row>
    <row r="695789" spans="16:16" x14ac:dyDescent="0.3">
      <c r="P695789" s="83"/>
    </row>
    <row r="695790" spans="16:16" x14ac:dyDescent="0.3">
      <c r="P695790" s="83"/>
    </row>
    <row r="695791" spans="16:16" x14ac:dyDescent="0.3">
      <c r="P695791" s="83"/>
    </row>
    <row r="695792" spans="16:16" x14ac:dyDescent="0.3">
      <c r="P695792" s="83"/>
    </row>
    <row r="695793" spans="16:16" x14ac:dyDescent="0.3">
      <c r="P695793" s="83"/>
    </row>
    <row r="695794" spans="16:16" x14ac:dyDescent="0.3">
      <c r="P695794" s="83"/>
    </row>
    <row r="695795" spans="16:16" x14ac:dyDescent="0.3">
      <c r="P695795" s="83"/>
    </row>
    <row r="695796" spans="16:16" x14ac:dyDescent="0.3">
      <c r="P695796" s="83"/>
    </row>
    <row r="695797" spans="16:16" x14ac:dyDescent="0.3">
      <c r="P695797" s="83"/>
    </row>
    <row r="695798" spans="16:16" x14ac:dyDescent="0.3">
      <c r="P695798" s="83"/>
    </row>
    <row r="695799" spans="16:16" x14ac:dyDescent="0.3">
      <c r="P695799" s="83"/>
    </row>
    <row r="695800" spans="16:16" x14ac:dyDescent="0.3">
      <c r="P695800" s="83"/>
    </row>
    <row r="695801" spans="16:16" x14ac:dyDescent="0.3">
      <c r="P695801" s="83"/>
    </row>
    <row r="695802" spans="16:16" x14ac:dyDescent="0.3">
      <c r="P695802" s="83"/>
    </row>
    <row r="695803" spans="16:16" x14ac:dyDescent="0.3">
      <c r="P695803" s="83"/>
    </row>
    <row r="695804" spans="16:16" x14ac:dyDescent="0.3">
      <c r="P695804" s="83"/>
    </row>
    <row r="695805" spans="16:16" x14ac:dyDescent="0.3">
      <c r="P695805" s="83"/>
    </row>
    <row r="695806" spans="16:16" x14ac:dyDescent="0.3">
      <c r="P695806" s="83"/>
    </row>
    <row r="695807" spans="16:16" x14ac:dyDescent="0.3">
      <c r="P695807" s="83"/>
    </row>
    <row r="695808" spans="16:16" x14ac:dyDescent="0.3">
      <c r="P695808" s="83"/>
    </row>
    <row r="695809" spans="16:16" x14ac:dyDescent="0.3">
      <c r="P695809" s="83"/>
    </row>
    <row r="695810" spans="16:16" x14ac:dyDescent="0.3">
      <c r="P695810" s="83"/>
    </row>
    <row r="695811" spans="16:16" x14ac:dyDescent="0.3">
      <c r="P695811" s="83"/>
    </row>
    <row r="695812" spans="16:16" x14ac:dyDescent="0.3">
      <c r="P695812" s="83"/>
    </row>
    <row r="695813" spans="16:16" x14ac:dyDescent="0.3">
      <c r="P695813" s="83"/>
    </row>
    <row r="695814" spans="16:16" x14ac:dyDescent="0.3">
      <c r="P695814" s="83"/>
    </row>
    <row r="695815" spans="16:16" x14ac:dyDescent="0.3">
      <c r="P695815" s="83"/>
    </row>
    <row r="695816" spans="16:16" x14ac:dyDescent="0.3">
      <c r="P695816" s="83"/>
    </row>
    <row r="695817" spans="16:16" x14ac:dyDescent="0.3">
      <c r="P695817" s="83"/>
    </row>
    <row r="695818" spans="16:16" x14ac:dyDescent="0.3">
      <c r="P695818" s="83"/>
    </row>
    <row r="695819" spans="16:16" x14ac:dyDescent="0.3">
      <c r="P695819" s="83"/>
    </row>
    <row r="695820" spans="16:16" x14ac:dyDescent="0.3">
      <c r="P695820" s="83"/>
    </row>
    <row r="695821" spans="16:16" x14ac:dyDescent="0.3">
      <c r="P695821" s="83"/>
    </row>
    <row r="695822" spans="16:16" x14ac:dyDescent="0.3">
      <c r="P695822" s="83"/>
    </row>
    <row r="695823" spans="16:16" x14ac:dyDescent="0.3">
      <c r="P695823" s="83"/>
    </row>
    <row r="695824" spans="16:16" x14ac:dyDescent="0.3">
      <c r="P695824" s="83"/>
    </row>
    <row r="695825" spans="16:16" x14ac:dyDescent="0.3">
      <c r="P695825" s="83"/>
    </row>
    <row r="695826" spans="16:16" x14ac:dyDescent="0.3">
      <c r="P695826" s="83"/>
    </row>
    <row r="695827" spans="16:16" x14ac:dyDescent="0.3">
      <c r="P695827" s="83"/>
    </row>
    <row r="695828" spans="16:16" x14ac:dyDescent="0.3">
      <c r="P695828" s="83"/>
    </row>
    <row r="695829" spans="16:16" x14ac:dyDescent="0.3">
      <c r="P695829" s="83"/>
    </row>
    <row r="695830" spans="16:16" x14ac:dyDescent="0.3">
      <c r="P695830" s="83"/>
    </row>
    <row r="695831" spans="16:16" x14ac:dyDescent="0.3">
      <c r="P695831" s="83"/>
    </row>
    <row r="695832" spans="16:16" x14ac:dyDescent="0.3">
      <c r="P695832" s="83"/>
    </row>
    <row r="695833" spans="16:16" x14ac:dyDescent="0.3">
      <c r="P695833" s="83"/>
    </row>
    <row r="695834" spans="16:16" x14ac:dyDescent="0.3">
      <c r="P695834" s="83"/>
    </row>
    <row r="695835" spans="16:16" x14ac:dyDescent="0.3">
      <c r="P695835" s="83"/>
    </row>
    <row r="695836" spans="16:16" x14ac:dyDescent="0.3">
      <c r="P695836" s="83"/>
    </row>
    <row r="695837" spans="16:16" x14ac:dyDescent="0.3">
      <c r="P695837" s="83"/>
    </row>
    <row r="695838" spans="16:16" x14ac:dyDescent="0.3">
      <c r="P695838" s="83"/>
    </row>
    <row r="695839" spans="16:16" x14ac:dyDescent="0.3">
      <c r="P695839" s="83"/>
    </row>
    <row r="695840" spans="16:16" x14ac:dyDescent="0.3">
      <c r="P695840" s="83"/>
    </row>
    <row r="695841" spans="16:16" x14ac:dyDescent="0.3">
      <c r="P695841" s="83"/>
    </row>
    <row r="695842" spans="16:16" x14ac:dyDescent="0.3">
      <c r="P695842" s="83"/>
    </row>
    <row r="695843" spans="16:16" x14ac:dyDescent="0.3">
      <c r="P695843" s="83"/>
    </row>
    <row r="695844" spans="16:16" x14ac:dyDescent="0.3">
      <c r="P695844" s="83"/>
    </row>
    <row r="695845" spans="16:16" x14ac:dyDescent="0.3">
      <c r="P695845" s="83"/>
    </row>
    <row r="695846" spans="16:16" x14ac:dyDescent="0.3">
      <c r="P695846" s="83"/>
    </row>
    <row r="695847" spans="16:16" x14ac:dyDescent="0.3">
      <c r="P695847" s="83"/>
    </row>
    <row r="695848" spans="16:16" x14ac:dyDescent="0.3">
      <c r="P695848" s="83"/>
    </row>
    <row r="695849" spans="16:16" x14ac:dyDescent="0.3">
      <c r="P695849" s="83"/>
    </row>
    <row r="695850" spans="16:16" x14ac:dyDescent="0.3">
      <c r="P695850" s="83"/>
    </row>
    <row r="695851" spans="16:16" x14ac:dyDescent="0.3">
      <c r="P695851" s="83"/>
    </row>
    <row r="695852" spans="16:16" x14ac:dyDescent="0.3">
      <c r="P695852" s="83"/>
    </row>
    <row r="695853" spans="16:16" x14ac:dyDescent="0.3">
      <c r="P695853" s="83"/>
    </row>
    <row r="695854" spans="16:16" x14ac:dyDescent="0.3">
      <c r="P695854" s="83"/>
    </row>
    <row r="695855" spans="16:16" x14ac:dyDescent="0.3">
      <c r="P695855" s="83"/>
    </row>
    <row r="695856" spans="16:16" x14ac:dyDescent="0.3">
      <c r="P695856" s="83"/>
    </row>
    <row r="695857" spans="16:16" x14ac:dyDescent="0.3">
      <c r="P695857" s="83"/>
    </row>
    <row r="695858" spans="16:16" x14ac:dyDescent="0.3">
      <c r="P695858" s="83"/>
    </row>
    <row r="695859" spans="16:16" x14ac:dyDescent="0.3">
      <c r="P695859" s="83"/>
    </row>
    <row r="695860" spans="16:16" x14ac:dyDescent="0.3">
      <c r="P695860" s="83"/>
    </row>
    <row r="695861" spans="16:16" x14ac:dyDescent="0.3">
      <c r="P695861" s="83"/>
    </row>
    <row r="695862" spans="16:16" x14ac:dyDescent="0.3">
      <c r="P695862" s="83"/>
    </row>
    <row r="695863" spans="16:16" x14ac:dyDescent="0.3">
      <c r="P695863" s="83"/>
    </row>
    <row r="695864" spans="16:16" x14ac:dyDescent="0.3">
      <c r="P695864" s="83"/>
    </row>
    <row r="695865" spans="16:16" x14ac:dyDescent="0.3">
      <c r="P695865" s="83"/>
    </row>
    <row r="695866" spans="16:16" x14ac:dyDescent="0.3">
      <c r="P695866" s="83"/>
    </row>
    <row r="695867" spans="16:16" x14ac:dyDescent="0.3">
      <c r="P695867" s="83"/>
    </row>
    <row r="695868" spans="16:16" x14ac:dyDescent="0.3">
      <c r="P695868" s="83"/>
    </row>
    <row r="695869" spans="16:16" x14ac:dyDescent="0.3">
      <c r="P695869" s="83"/>
    </row>
    <row r="695870" spans="16:16" x14ac:dyDescent="0.3">
      <c r="P695870" s="83"/>
    </row>
    <row r="695871" spans="16:16" x14ac:dyDescent="0.3">
      <c r="P695871" s="83"/>
    </row>
    <row r="695872" spans="16:16" x14ac:dyDescent="0.3">
      <c r="P695872" s="83"/>
    </row>
    <row r="695873" spans="16:16" x14ac:dyDescent="0.3">
      <c r="P695873" s="83"/>
    </row>
    <row r="695874" spans="16:16" x14ac:dyDescent="0.3">
      <c r="P695874" s="83"/>
    </row>
    <row r="695875" spans="16:16" x14ac:dyDescent="0.3">
      <c r="P695875" s="83"/>
    </row>
    <row r="695876" spans="16:16" x14ac:dyDescent="0.3">
      <c r="P695876" s="83"/>
    </row>
    <row r="695877" spans="16:16" x14ac:dyDescent="0.3">
      <c r="P695877" s="83"/>
    </row>
    <row r="695878" spans="16:16" x14ac:dyDescent="0.3">
      <c r="P695878" s="83"/>
    </row>
    <row r="695879" spans="16:16" x14ac:dyDescent="0.3">
      <c r="P695879" s="83"/>
    </row>
    <row r="695880" spans="16:16" x14ac:dyDescent="0.3">
      <c r="P695880" s="83"/>
    </row>
    <row r="695881" spans="16:16" x14ac:dyDescent="0.3">
      <c r="P695881" s="83"/>
    </row>
    <row r="695882" spans="16:16" x14ac:dyDescent="0.3">
      <c r="P695882" s="83"/>
    </row>
    <row r="695883" spans="16:16" x14ac:dyDescent="0.3">
      <c r="P695883" s="83"/>
    </row>
    <row r="695884" spans="16:16" x14ac:dyDescent="0.3">
      <c r="P695884" s="83"/>
    </row>
    <row r="695885" spans="16:16" x14ac:dyDescent="0.3">
      <c r="P695885" s="83"/>
    </row>
    <row r="695886" spans="16:16" x14ac:dyDescent="0.3">
      <c r="P695886" s="83"/>
    </row>
    <row r="695887" spans="16:16" x14ac:dyDescent="0.3">
      <c r="P695887" s="83"/>
    </row>
    <row r="695888" spans="16:16" x14ac:dyDescent="0.3">
      <c r="P695888" s="83"/>
    </row>
    <row r="695889" spans="16:16" x14ac:dyDescent="0.3">
      <c r="P695889" s="83"/>
    </row>
    <row r="695890" spans="16:16" x14ac:dyDescent="0.3">
      <c r="P695890" s="83"/>
    </row>
    <row r="695891" spans="16:16" x14ac:dyDescent="0.3">
      <c r="P695891" s="83"/>
    </row>
    <row r="695892" spans="16:16" x14ac:dyDescent="0.3">
      <c r="P695892" s="83"/>
    </row>
    <row r="695893" spans="16:16" x14ac:dyDescent="0.3">
      <c r="P695893" s="83"/>
    </row>
    <row r="695894" spans="16:16" x14ac:dyDescent="0.3">
      <c r="P695894" s="83"/>
    </row>
    <row r="695895" spans="16:16" x14ac:dyDescent="0.3">
      <c r="P695895" s="83"/>
    </row>
    <row r="695896" spans="16:16" x14ac:dyDescent="0.3">
      <c r="P695896" s="83"/>
    </row>
    <row r="695897" spans="16:16" x14ac:dyDescent="0.3">
      <c r="P695897" s="83"/>
    </row>
    <row r="695898" spans="16:16" x14ac:dyDescent="0.3">
      <c r="P695898" s="83"/>
    </row>
    <row r="695899" spans="16:16" x14ac:dyDescent="0.3">
      <c r="P695899" s="83"/>
    </row>
    <row r="695900" spans="16:16" x14ac:dyDescent="0.3">
      <c r="P695900" s="83"/>
    </row>
    <row r="695901" spans="16:16" x14ac:dyDescent="0.3">
      <c r="P695901" s="83"/>
    </row>
    <row r="695902" spans="16:16" x14ac:dyDescent="0.3">
      <c r="P695902" s="83"/>
    </row>
    <row r="695903" spans="16:16" x14ac:dyDescent="0.3">
      <c r="P695903" s="83"/>
    </row>
    <row r="695904" spans="16:16" x14ac:dyDescent="0.3">
      <c r="P695904" s="83"/>
    </row>
    <row r="695905" spans="16:16" x14ac:dyDescent="0.3">
      <c r="P695905" s="83"/>
    </row>
    <row r="695906" spans="16:16" x14ac:dyDescent="0.3">
      <c r="P695906" s="83"/>
    </row>
    <row r="695907" spans="16:16" x14ac:dyDescent="0.3">
      <c r="P695907" s="83"/>
    </row>
    <row r="695908" spans="16:16" x14ac:dyDescent="0.3">
      <c r="P695908" s="83"/>
    </row>
    <row r="695909" spans="16:16" x14ac:dyDescent="0.3">
      <c r="P695909" s="83"/>
    </row>
    <row r="695910" spans="16:16" x14ac:dyDescent="0.3">
      <c r="P695910" s="83"/>
    </row>
    <row r="695911" spans="16:16" x14ac:dyDescent="0.3">
      <c r="P695911" s="83"/>
    </row>
    <row r="695912" spans="16:16" x14ac:dyDescent="0.3">
      <c r="P695912" s="83"/>
    </row>
    <row r="695913" spans="16:16" x14ac:dyDescent="0.3">
      <c r="P695913" s="83"/>
    </row>
    <row r="695914" spans="16:16" x14ac:dyDescent="0.3">
      <c r="P695914" s="83"/>
    </row>
    <row r="695915" spans="16:16" x14ac:dyDescent="0.3">
      <c r="P695915" s="83"/>
    </row>
    <row r="695916" spans="16:16" x14ac:dyDescent="0.3">
      <c r="P695916" s="83"/>
    </row>
    <row r="695917" spans="16:16" x14ac:dyDescent="0.3">
      <c r="P695917" s="83"/>
    </row>
    <row r="695918" spans="16:16" x14ac:dyDescent="0.3">
      <c r="P695918" s="83"/>
    </row>
    <row r="695919" spans="16:16" x14ac:dyDescent="0.3">
      <c r="P695919" s="83"/>
    </row>
    <row r="695920" spans="16:16" x14ac:dyDescent="0.3">
      <c r="P695920" s="83"/>
    </row>
    <row r="695921" spans="16:16" x14ac:dyDescent="0.3">
      <c r="P695921" s="83"/>
    </row>
    <row r="695922" spans="16:16" x14ac:dyDescent="0.3">
      <c r="P695922" s="83"/>
    </row>
    <row r="695923" spans="16:16" x14ac:dyDescent="0.3">
      <c r="P695923" s="83"/>
    </row>
    <row r="695924" spans="16:16" x14ac:dyDescent="0.3">
      <c r="P695924" s="83"/>
    </row>
    <row r="695925" spans="16:16" x14ac:dyDescent="0.3">
      <c r="P695925" s="83"/>
    </row>
    <row r="695926" spans="16:16" x14ac:dyDescent="0.3">
      <c r="P695926" s="83"/>
    </row>
    <row r="695927" spans="16:16" x14ac:dyDescent="0.3">
      <c r="P695927" s="83"/>
    </row>
    <row r="695928" spans="16:16" x14ac:dyDescent="0.3">
      <c r="P695928" s="83"/>
    </row>
    <row r="695929" spans="16:16" x14ac:dyDescent="0.3">
      <c r="P695929" s="83"/>
    </row>
    <row r="695930" spans="16:16" x14ac:dyDescent="0.3">
      <c r="P695930" s="83"/>
    </row>
    <row r="695931" spans="16:16" x14ac:dyDescent="0.3">
      <c r="P695931" s="83"/>
    </row>
    <row r="695932" spans="16:16" x14ac:dyDescent="0.3">
      <c r="P695932" s="83"/>
    </row>
    <row r="695933" spans="16:16" x14ac:dyDescent="0.3">
      <c r="P695933" s="83"/>
    </row>
    <row r="695934" spans="16:16" x14ac:dyDescent="0.3">
      <c r="P695934" s="83"/>
    </row>
    <row r="695935" spans="16:16" x14ac:dyDescent="0.3">
      <c r="P695935" s="83"/>
    </row>
    <row r="695936" spans="16:16" x14ac:dyDescent="0.3">
      <c r="P695936" s="83"/>
    </row>
    <row r="695937" spans="16:16" x14ac:dyDescent="0.3">
      <c r="P695937" s="83"/>
    </row>
    <row r="695938" spans="16:16" x14ac:dyDescent="0.3">
      <c r="P695938" s="83"/>
    </row>
    <row r="695939" spans="16:16" x14ac:dyDescent="0.3">
      <c r="P695939" s="83"/>
    </row>
    <row r="695940" spans="16:16" x14ac:dyDescent="0.3">
      <c r="P695940" s="83"/>
    </row>
    <row r="695941" spans="16:16" x14ac:dyDescent="0.3">
      <c r="P695941" s="83"/>
    </row>
    <row r="695942" spans="16:16" x14ac:dyDescent="0.3">
      <c r="P695942" s="83"/>
    </row>
    <row r="695943" spans="16:16" x14ac:dyDescent="0.3">
      <c r="P695943" s="83"/>
    </row>
    <row r="695944" spans="16:16" x14ac:dyDescent="0.3">
      <c r="P695944" s="83"/>
    </row>
    <row r="695945" spans="16:16" x14ac:dyDescent="0.3">
      <c r="P695945" s="83"/>
    </row>
    <row r="695946" spans="16:16" x14ac:dyDescent="0.3">
      <c r="P695946" s="83"/>
    </row>
    <row r="695947" spans="16:16" x14ac:dyDescent="0.3">
      <c r="P695947" s="83"/>
    </row>
    <row r="695948" spans="16:16" x14ac:dyDescent="0.3">
      <c r="P695948" s="83"/>
    </row>
    <row r="695949" spans="16:16" x14ac:dyDescent="0.3">
      <c r="P695949" s="83"/>
    </row>
    <row r="695950" spans="16:16" x14ac:dyDescent="0.3">
      <c r="P695950" s="83"/>
    </row>
    <row r="695951" spans="16:16" x14ac:dyDescent="0.3">
      <c r="P695951" s="83"/>
    </row>
    <row r="695952" spans="16:16" x14ac:dyDescent="0.3">
      <c r="P695952" s="83"/>
    </row>
    <row r="695953" spans="16:16" x14ac:dyDescent="0.3">
      <c r="P695953" s="83"/>
    </row>
    <row r="695954" spans="16:16" x14ac:dyDescent="0.3">
      <c r="P695954" s="83"/>
    </row>
    <row r="695955" spans="16:16" x14ac:dyDescent="0.3">
      <c r="P695955" s="83"/>
    </row>
    <row r="695956" spans="16:16" x14ac:dyDescent="0.3">
      <c r="P695956" s="83"/>
    </row>
    <row r="695957" spans="16:16" x14ac:dyDescent="0.3">
      <c r="P695957" s="83"/>
    </row>
    <row r="695958" spans="16:16" x14ac:dyDescent="0.3">
      <c r="P695958" s="83"/>
    </row>
    <row r="695959" spans="16:16" x14ac:dyDescent="0.3">
      <c r="P695959" s="83"/>
    </row>
    <row r="695960" spans="16:16" x14ac:dyDescent="0.3">
      <c r="P695960" s="83"/>
    </row>
    <row r="695961" spans="16:16" x14ac:dyDescent="0.3">
      <c r="P695961" s="83"/>
    </row>
    <row r="695962" spans="16:16" x14ac:dyDescent="0.3">
      <c r="P695962" s="83"/>
    </row>
    <row r="695963" spans="16:16" x14ac:dyDescent="0.3">
      <c r="P695963" s="83"/>
    </row>
    <row r="695964" spans="16:16" x14ac:dyDescent="0.3">
      <c r="P695964" s="83"/>
    </row>
    <row r="695965" spans="16:16" x14ac:dyDescent="0.3">
      <c r="P695965" s="83"/>
    </row>
    <row r="695966" spans="16:16" x14ac:dyDescent="0.3">
      <c r="P695966" s="83"/>
    </row>
    <row r="695967" spans="16:16" x14ac:dyDescent="0.3">
      <c r="P695967" s="83"/>
    </row>
    <row r="695968" spans="16:16" x14ac:dyDescent="0.3">
      <c r="P695968" s="83"/>
    </row>
    <row r="695969" spans="16:16" x14ac:dyDescent="0.3">
      <c r="P695969" s="83"/>
    </row>
    <row r="695970" spans="16:16" x14ac:dyDescent="0.3">
      <c r="P695970" s="83"/>
    </row>
    <row r="695971" spans="16:16" x14ac:dyDescent="0.3">
      <c r="P695971" s="83"/>
    </row>
    <row r="695972" spans="16:16" x14ac:dyDescent="0.3">
      <c r="P695972" s="83"/>
    </row>
    <row r="695973" spans="16:16" x14ac:dyDescent="0.3">
      <c r="P695973" s="83"/>
    </row>
    <row r="695974" spans="16:16" x14ac:dyDescent="0.3">
      <c r="P695974" s="83"/>
    </row>
    <row r="695975" spans="16:16" x14ac:dyDescent="0.3">
      <c r="P695975" s="83"/>
    </row>
    <row r="695976" spans="16:16" x14ac:dyDescent="0.3">
      <c r="P695976" s="83"/>
    </row>
    <row r="695977" spans="16:16" x14ac:dyDescent="0.3">
      <c r="P695977" s="83"/>
    </row>
    <row r="695978" spans="16:16" x14ac:dyDescent="0.3">
      <c r="P695978" s="83"/>
    </row>
    <row r="695979" spans="16:16" x14ac:dyDescent="0.3">
      <c r="P695979" s="83"/>
    </row>
    <row r="695980" spans="16:16" x14ac:dyDescent="0.3">
      <c r="P695980" s="83"/>
    </row>
    <row r="695981" spans="16:16" x14ac:dyDescent="0.3">
      <c r="P695981" s="83"/>
    </row>
    <row r="695982" spans="16:16" x14ac:dyDescent="0.3">
      <c r="P695982" s="83"/>
    </row>
    <row r="695983" spans="16:16" x14ac:dyDescent="0.3">
      <c r="P695983" s="83"/>
    </row>
    <row r="695984" spans="16:16" x14ac:dyDescent="0.3">
      <c r="P695984" s="83"/>
    </row>
    <row r="695985" spans="16:16" x14ac:dyDescent="0.3">
      <c r="P695985" s="83"/>
    </row>
    <row r="695986" spans="16:16" x14ac:dyDescent="0.3">
      <c r="P695986" s="83"/>
    </row>
    <row r="695987" spans="16:16" x14ac:dyDescent="0.3">
      <c r="P695987" s="83"/>
    </row>
    <row r="695988" spans="16:16" x14ac:dyDescent="0.3">
      <c r="P695988" s="83"/>
    </row>
    <row r="695989" spans="16:16" x14ac:dyDescent="0.3">
      <c r="P695989" s="83"/>
    </row>
    <row r="695990" spans="16:16" x14ac:dyDescent="0.3">
      <c r="P695990" s="83"/>
    </row>
    <row r="695991" spans="16:16" x14ac:dyDescent="0.3">
      <c r="P695991" s="83"/>
    </row>
    <row r="695992" spans="16:16" x14ac:dyDescent="0.3">
      <c r="P695992" s="83"/>
    </row>
    <row r="695993" spans="16:16" x14ac:dyDescent="0.3">
      <c r="P695993" s="83"/>
    </row>
    <row r="695994" spans="16:16" x14ac:dyDescent="0.3">
      <c r="P695994" s="83"/>
    </row>
    <row r="695995" spans="16:16" x14ac:dyDescent="0.3">
      <c r="P695995" s="83"/>
    </row>
    <row r="695996" spans="16:16" x14ac:dyDescent="0.3">
      <c r="P695996" s="83"/>
    </row>
    <row r="695997" spans="16:16" x14ac:dyDescent="0.3">
      <c r="P695997" s="83"/>
    </row>
    <row r="695998" spans="16:16" x14ac:dyDescent="0.3">
      <c r="P695998" s="83"/>
    </row>
    <row r="695999" spans="16:16" x14ac:dyDescent="0.3">
      <c r="P695999" s="83"/>
    </row>
    <row r="696000" spans="16:16" x14ac:dyDescent="0.3">
      <c r="P696000" s="83"/>
    </row>
    <row r="696001" spans="16:16" x14ac:dyDescent="0.3">
      <c r="P696001" s="83"/>
    </row>
    <row r="696002" spans="16:16" x14ac:dyDescent="0.3">
      <c r="P696002" s="83"/>
    </row>
    <row r="696003" spans="16:16" x14ac:dyDescent="0.3">
      <c r="P696003" s="83"/>
    </row>
    <row r="696004" spans="16:16" x14ac:dyDescent="0.3">
      <c r="P696004" s="83"/>
    </row>
    <row r="696005" spans="16:16" x14ac:dyDescent="0.3">
      <c r="P696005" s="83"/>
    </row>
    <row r="696006" spans="16:16" x14ac:dyDescent="0.3">
      <c r="P696006" s="83"/>
    </row>
    <row r="696007" spans="16:16" x14ac:dyDescent="0.3">
      <c r="P696007" s="83"/>
    </row>
    <row r="696008" spans="16:16" x14ac:dyDescent="0.3">
      <c r="P696008" s="83"/>
    </row>
    <row r="696009" spans="16:16" x14ac:dyDescent="0.3">
      <c r="P696009" s="83"/>
    </row>
    <row r="696010" spans="16:16" x14ac:dyDescent="0.3">
      <c r="P696010" s="83"/>
    </row>
    <row r="696011" spans="16:16" x14ac:dyDescent="0.3">
      <c r="P696011" s="83"/>
    </row>
    <row r="696012" spans="16:16" x14ac:dyDescent="0.3">
      <c r="P696012" s="83"/>
    </row>
    <row r="696013" spans="16:16" x14ac:dyDescent="0.3">
      <c r="P696013" s="83"/>
    </row>
    <row r="696014" spans="16:16" x14ac:dyDescent="0.3">
      <c r="P696014" s="83"/>
    </row>
    <row r="696015" spans="16:16" x14ac:dyDescent="0.3">
      <c r="P696015" s="83"/>
    </row>
    <row r="696016" spans="16:16" x14ac:dyDescent="0.3">
      <c r="P696016" s="83"/>
    </row>
    <row r="696017" spans="16:16" x14ac:dyDescent="0.3">
      <c r="P696017" s="83"/>
    </row>
    <row r="696018" spans="16:16" x14ac:dyDescent="0.3">
      <c r="P696018" s="83"/>
    </row>
    <row r="696019" spans="16:16" x14ac:dyDescent="0.3">
      <c r="P696019" s="83"/>
    </row>
    <row r="696020" spans="16:16" x14ac:dyDescent="0.3">
      <c r="P696020" s="83"/>
    </row>
    <row r="696021" spans="16:16" x14ac:dyDescent="0.3">
      <c r="P696021" s="83"/>
    </row>
    <row r="696022" spans="16:16" x14ac:dyDescent="0.3">
      <c r="P696022" s="83"/>
    </row>
    <row r="696023" spans="16:16" x14ac:dyDescent="0.3">
      <c r="P696023" s="83"/>
    </row>
    <row r="696024" spans="16:16" x14ac:dyDescent="0.3">
      <c r="P696024" s="83"/>
    </row>
    <row r="696025" spans="16:16" x14ac:dyDescent="0.3">
      <c r="P696025" s="83"/>
    </row>
    <row r="696026" spans="16:16" x14ac:dyDescent="0.3">
      <c r="P696026" s="83"/>
    </row>
    <row r="696027" spans="16:16" x14ac:dyDescent="0.3">
      <c r="P696027" s="83"/>
    </row>
    <row r="696028" spans="16:16" x14ac:dyDescent="0.3">
      <c r="P696028" s="83"/>
    </row>
    <row r="696029" spans="16:16" x14ac:dyDescent="0.3">
      <c r="P696029" s="83"/>
    </row>
    <row r="696030" spans="16:16" x14ac:dyDescent="0.3">
      <c r="P696030" s="83"/>
    </row>
    <row r="696031" spans="16:16" x14ac:dyDescent="0.3">
      <c r="P696031" s="83"/>
    </row>
    <row r="696032" spans="16:16" x14ac:dyDescent="0.3">
      <c r="P696032" s="83"/>
    </row>
    <row r="696033" spans="16:16" x14ac:dyDescent="0.3">
      <c r="P696033" s="83"/>
    </row>
    <row r="696034" spans="16:16" x14ac:dyDescent="0.3">
      <c r="P696034" s="83"/>
    </row>
    <row r="696035" spans="16:16" x14ac:dyDescent="0.3">
      <c r="P696035" s="83"/>
    </row>
    <row r="696036" spans="16:16" x14ac:dyDescent="0.3">
      <c r="P696036" s="83"/>
    </row>
    <row r="696037" spans="16:16" x14ac:dyDescent="0.3">
      <c r="P696037" s="83"/>
    </row>
    <row r="696038" spans="16:16" x14ac:dyDescent="0.3">
      <c r="P696038" s="83"/>
    </row>
    <row r="696039" spans="16:16" x14ac:dyDescent="0.3">
      <c r="P696039" s="83"/>
    </row>
    <row r="696040" spans="16:16" x14ac:dyDescent="0.3">
      <c r="P696040" s="83"/>
    </row>
    <row r="696041" spans="16:16" x14ac:dyDescent="0.3">
      <c r="P696041" s="83"/>
    </row>
    <row r="696042" spans="16:16" x14ac:dyDescent="0.3">
      <c r="P696042" s="83"/>
    </row>
    <row r="696043" spans="16:16" x14ac:dyDescent="0.3">
      <c r="P696043" s="83"/>
    </row>
    <row r="696044" spans="16:16" x14ac:dyDescent="0.3">
      <c r="P696044" s="83"/>
    </row>
    <row r="696045" spans="16:16" x14ac:dyDescent="0.3">
      <c r="P696045" s="83"/>
    </row>
    <row r="696046" spans="16:16" x14ac:dyDescent="0.3">
      <c r="P696046" s="83"/>
    </row>
    <row r="696047" spans="16:16" x14ac:dyDescent="0.3">
      <c r="P696047" s="83"/>
    </row>
    <row r="696048" spans="16:16" x14ac:dyDescent="0.3">
      <c r="P696048" s="83"/>
    </row>
    <row r="696049" spans="16:16" x14ac:dyDescent="0.3">
      <c r="P696049" s="83"/>
    </row>
    <row r="696050" spans="16:16" x14ac:dyDescent="0.3">
      <c r="P696050" s="83"/>
    </row>
    <row r="696051" spans="16:16" x14ac:dyDescent="0.3">
      <c r="P696051" s="83"/>
    </row>
    <row r="696052" spans="16:16" x14ac:dyDescent="0.3">
      <c r="P696052" s="83"/>
    </row>
    <row r="696053" spans="16:16" x14ac:dyDescent="0.3">
      <c r="P696053" s="83"/>
    </row>
    <row r="696054" spans="16:16" x14ac:dyDescent="0.3">
      <c r="P696054" s="83"/>
    </row>
    <row r="696055" spans="16:16" x14ac:dyDescent="0.3">
      <c r="P696055" s="83"/>
    </row>
    <row r="696056" spans="16:16" x14ac:dyDescent="0.3">
      <c r="P696056" s="83"/>
    </row>
    <row r="696057" spans="16:16" x14ac:dyDescent="0.3">
      <c r="P696057" s="83"/>
    </row>
    <row r="696058" spans="16:16" x14ac:dyDescent="0.3">
      <c r="P696058" s="83"/>
    </row>
    <row r="696059" spans="16:16" x14ac:dyDescent="0.3">
      <c r="P696059" s="83"/>
    </row>
    <row r="696060" spans="16:16" x14ac:dyDescent="0.3">
      <c r="P696060" s="83"/>
    </row>
    <row r="696061" spans="16:16" x14ac:dyDescent="0.3">
      <c r="P696061" s="83"/>
    </row>
    <row r="696062" spans="16:16" x14ac:dyDescent="0.3">
      <c r="P696062" s="83"/>
    </row>
    <row r="696063" spans="16:16" x14ac:dyDescent="0.3">
      <c r="P696063" s="83"/>
    </row>
    <row r="696064" spans="16:16" x14ac:dyDescent="0.3">
      <c r="P696064" s="83"/>
    </row>
    <row r="696065" spans="16:16" x14ac:dyDescent="0.3">
      <c r="P696065" s="83"/>
    </row>
    <row r="696066" spans="16:16" x14ac:dyDescent="0.3">
      <c r="P696066" s="83"/>
    </row>
    <row r="696067" spans="16:16" x14ac:dyDescent="0.3">
      <c r="P696067" s="83"/>
    </row>
    <row r="696068" spans="16:16" x14ac:dyDescent="0.3">
      <c r="P696068" s="83"/>
    </row>
    <row r="696069" spans="16:16" x14ac:dyDescent="0.3">
      <c r="P696069" s="83"/>
    </row>
    <row r="696070" spans="16:16" x14ac:dyDescent="0.3">
      <c r="P696070" s="83"/>
    </row>
    <row r="696071" spans="16:16" x14ac:dyDescent="0.3">
      <c r="P696071" s="83"/>
    </row>
    <row r="696072" spans="16:16" x14ac:dyDescent="0.3">
      <c r="P696072" s="83"/>
    </row>
    <row r="696073" spans="16:16" x14ac:dyDescent="0.3">
      <c r="P696073" s="83"/>
    </row>
    <row r="696074" spans="16:16" x14ac:dyDescent="0.3">
      <c r="P696074" s="83"/>
    </row>
    <row r="696075" spans="16:16" x14ac:dyDescent="0.3">
      <c r="P696075" s="83"/>
    </row>
    <row r="696076" spans="16:16" x14ac:dyDescent="0.3">
      <c r="P696076" s="83"/>
    </row>
    <row r="696077" spans="16:16" x14ac:dyDescent="0.3">
      <c r="P696077" s="83"/>
    </row>
    <row r="696078" spans="16:16" x14ac:dyDescent="0.3">
      <c r="P696078" s="83"/>
    </row>
    <row r="696079" spans="16:16" x14ac:dyDescent="0.3">
      <c r="P696079" s="83"/>
    </row>
    <row r="696080" spans="16:16" x14ac:dyDescent="0.3">
      <c r="P696080" s="83"/>
    </row>
    <row r="696081" spans="16:16" x14ac:dyDescent="0.3">
      <c r="P696081" s="83"/>
    </row>
    <row r="696082" spans="16:16" x14ac:dyDescent="0.3">
      <c r="P696082" s="83"/>
    </row>
    <row r="696083" spans="16:16" x14ac:dyDescent="0.3">
      <c r="P696083" s="83"/>
    </row>
    <row r="696084" spans="16:16" x14ac:dyDescent="0.3">
      <c r="P696084" s="83"/>
    </row>
    <row r="696085" spans="16:16" x14ac:dyDescent="0.3">
      <c r="P696085" s="83"/>
    </row>
    <row r="696086" spans="16:16" x14ac:dyDescent="0.3">
      <c r="P696086" s="83"/>
    </row>
    <row r="696087" spans="16:16" x14ac:dyDescent="0.3">
      <c r="P696087" s="83"/>
    </row>
    <row r="696088" spans="16:16" x14ac:dyDescent="0.3">
      <c r="P696088" s="83"/>
    </row>
    <row r="696089" spans="16:16" x14ac:dyDescent="0.3">
      <c r="P696089" s="83"/>
    </row>
    <row r="696090" spans="16:16" x14ac:dyDescent="0.3">
      <c r="P696090" s="83"/>
    </row>
    <row r="696091" spans="16:16" x14ac:dyDescent="0.3">
      <c r="P696091" s="83"/>
    </row>
    <row r="696092" spans="16:16" x14ac:dyDescent="0.3">
      <c r="P696092" s="83"/>
    </row>
    <row r="696093" spans="16:16" x14ac:dyDescent="0.3">
      <c r="P696093" s="83"/>
    </row>
    <row r="696094" spans="16:16" x14ac:dyDescent="0.3">
      <c r="P696094" s="83"/>
    </row>
    <row r="696095" spans="16:16" x14ac:dyDescent="0.3">
      <c r="P696095" s="83"/>
    </row>
    <row r="696096" spans="16:16" x14ac:dyDescent="0.3">
      <c r="P696096" s="83"/>
    </row>
    <row r="696097" spans="16:16" x14ac:dyDescent="0.3">
      <c r="P696097" s="83"/>
    </row>
    <row r="696098" spans="16:16" x14ac:dyDescent="0.3">
      <c r="P696098" s="83"/>
    </row>
    <row r="696099" spans="16:16" x14ac:dyDescent="0.3">
      <c r="P696099" s="83"/>
    </row>
    <row r="696100" spans="16:16" x14ac:dyDescent="0.3">
      <c r="P696100" s="83"/>
    </row>
    <row r="696101" spans="16:16" x14ac:dyDescent="0.3">
      <c r="P696101" s="83"/>
    </row>
    <row r="696102" spans="16:16" x14ac:dyDescent="0.3">
      <c r="P696102" s="83"/>
    </row>
    <row r="696103" spans="16:16" x14ac:dyDescent="0.3">
      <c r="P696103" s="83"/>
    </row>
    <row r="696104" spans="16:16" x14ac:dyDescent="0.3">
      <c r="P696104" s="83"/>
    </row>
    <row r="696105" spans="16:16" x14ac:dyDescent="0.3">
      <c r="P696105" s="83"/>
    </row>
    <row r="696106" spans="16:16" x14ac:dyDescent="0.3">
      <c r="P696106" s="83"/>
    </row>
    <row r="696107" spans="16:16" x14ac:dyDescent="0.3">
      <c r="P696107" s="83"/>
    </row>
    <row r="696108" spans="16:16" x14ac:dyDescent="0.3">
      <c r="P696108" s="83"/>
    </row>
    <row r="696109" spans="16:16" x14ac:dyDescent="0.3">
      <c r="P696109" s="83"/>
    </row>
    <row r="696110" spans="16:16" x14ac:dyDescent="0.3">
      <c r="P696110" s="83"/>
    </row>
    <row r="696111" spans="16:16" x14ac:dyDescent="0.3">
      <c r="P696111" s="83"/>
    </row>
    <row r="696112" spans="16:16" x14ac:dyDescent="0.3">
      <c r="P696112" s="83"/>
    </row>
    <row r="696113" spans="16:16" x14ac:dyDescent="0.3">
      <c r="P696113" s="83"/>
    </row>
    <row r="696114" spans="16:16" x14ac:dyDescent="0.3">
      <c r="P696114" s="83"/>
    </row>
    <row r="696115" spans="16:16" x14ac:dyDescent="0.3">
      <c r="P696115" s="83"/>
    </row>
    <row r="696116" spans="16:16" x14ac:dyDescent="0.3">
      <c r="P696116" s="83"/>
    </row>
    <row r="696117" spans="16:16" x14ac:dyDescent="0.3">
      <c r="P696117" s="83"/>
    </row>
    <row r="696118" spans="16:16" x14ac:dyDescent="0.3">
      <c r="P696118" s="83"/>
    </row>
    <row r="696119" spans="16:16" x14ac:dyDescent="0.3">
      <c r="P696119" s="83"/>
    </row>
    <row r="696120" spans="16:16" x14ac:dyDescent="0.3">
      <c r="P696120" s="83"/>
    </row>
    <row r="696121" spans="16:16" x14ac:dyDescent="0.3">
      <c r="P696121" s="83"/>
    </row>
    <row r="696122" spans="16:16" x14ac:dyDescent="0.3">
      <c r="P696122" s="83"/>
    </row>
    <row r="696123" spans="16:16" x14ac:dyDescent="0.3">
      <c r="P696123" s="83"/>
    </row>
    <row r="696124" spans="16:16" x14ac:dyDescent="0.3">
      <c r="P696124" s="83"/>
    </row>
    <row r="696125" spans="16:16" x14ac:dyDescent="0.3">
      <c r="P696125" s="83"/>
    </row>
    <row r="696126" spans="16:16" x14ac:dyDescent="0.3">
      <c r="P696126" s="83"/>
    </row>
    <row r="696127" spans="16:16" x14ac:dyDescent="0.3">
      <c r="P696127" s="83"/>
    </row>
    <row r="696128" spans="16:16" x14ac:dyDescent="0.3">
      <c r="P696128" s="83"/>
    </row>
    <row r="696129" spans="16:16" x14ac:dyDescent="0.3">
      <c r="P696129" s="83"/>
    </row>
    <row r="696130" spans="16:16" x14ac:dyDescent="0.3">
      <c r="P696130" s="83"/>
    </row>
    <row r="696131" spans="16:16" x14ac:dyDescent="0.3">
      <c r="P696131" s="83"/>
    </row>
    <row r="696132" spans="16:16" x14ac:dyDescent="0.3">
      <c r="P696132" s="83"/>
    </row>
    <row r="696133" spans="16:16" x14ac:dyDescent="0.3">
      <c r="P696133" s="83"/>
    </row>
    <row r="696134" spans="16:16" x14ac:dyDescent="0.3">
      <c r="P696134" s="83"/>
    </row>
    <row r="696135" spans="16:16" x14ac:dyDescent="0.3">
      <c r="P696135" s="83"/>
    </row>
    <row r="696136" spans="16:16" x14ac:dyDescent="0.3">
      <c r="P696136" s="83"/>
    </row>
    <row r="696137" spans="16:16" x14ac:dyDescent="0.3">
      <c r="P696137" s="83"/>
    </row>
    <row r="696138" spans="16:16" x14ac:dyDescent="0.3">
      <c r="P696138" s="83"/>
    </row>
    <row r="696139" spans="16:16" x14ac:dyDescent="0.3">
      <c r="P696139" s="83"/>
    </row>
    <row r="696140" spans="16:16" x14ac:dyDescent="0.3">
      <c r="P696140" s="83"/>
    </row>
    <row r="696141" spans="16:16" x14ac:dyDescent="0.3">
      <c r="P696141" s="83"/>
    </row>
    <row r="696142" spans="16:16" x14ac:dyDescent="0.3">
      <c r="P696142" s="83"/>
    </row>
    <row r="696143" spans="16:16" x14ac:dyDescent="0.3">
      <c r="P696143" s="83"/>
    </row>
    <row r="696144" spans="16:16" x14ac:dyDescent="0.3">
      <c r="P696144" s="83"/>
    </row>
    <row r="696145" spans="16:16" x14ac:dyDescent="0.3">
      <c r="P696145" s="83"/>
    </row>
    <row r="696146" spans="16:16" x14ac:dyDescent="0.3">
      <c r="P696146" s="83"/>
    </row>
    <row r="696147" spans="16:16" x14ac:dyDescent="0.3">
      <c r="P696147" s="83"/>
    </row>
    <row r="696148" spans="16:16" x14ac:dyDescent="0.3">
      <c r="P696148" s="83"/>
    </row>
    <row r="696149" spans="16:16" x14ac:dyDescent="0.3">
      <c r="P696149" s="83"/>
    </row>
    <row r="696150" spans="16:16" x14ac:dyDescent="0.3">
      <c r="P696150" s="83"/>
    </row>
    <row r="696151" spans="16:16" x14ac:dyDescent="0.3">
      <c r="P696151" s="83"/>
    </row>
    <row r="696152" spans="16:16" x14ac:dyDescent="0.3">
      <c r="P696152" s="83"/>
    </row>
    <row r="696153" spans="16:16" x14ac:dyDescent="0.3">
      <c r="P696153" s="83"/>
    </row>
    <row r="696154" spans="16:16" x14ac:dyDescent="0.3">
      <c r="P696154" s="83"/>
    </row>
    <row r="696155" spans="16:16" x14ac:dyDescent="0.3">
      <c r="P696155" s="83"/>
    </row>
    <row r="696156" spans="16:16" x14ac:dyDescent="0.3">
      <c r="P696156" s="83"/>
    </row>
    <row r="696157" spans="16:16" x14ac:dyDescent="0.3">
      <c r="P696157" s="83"/>
    </row>
    <row r="696158" spans="16:16" x14ac:dyDescent="0.3">
      <c r="P696158" s="83"/>
    </row>
    <row r="696159" spans="16:16" x14ac:dyDescent="0.3">
      <c r="P696159" s="83"/>
    </row>
    <row r="696160" spans="16:16" x14ac:dyDescent="0.3">
      <c r="P696160" s="83"/>
    </row>
    <row r="696161" spans="16:16" x14ac:dyDescent="0.3">
      <c r="P696161" s="83"/>
    </row>
    <row r="696162" spans="16:16" x14ac:dyDescent="0.3">
      <c r="P696162" s="83"/>
    </row>
    <row r="696163" spans="16:16" x14ac:dyDescent="0.3">
      <c r="P696163" s="83"/>
    </row>
    <row r="696164" spans="16:16" x14ac:dyDescent="0.3">
      <c r="P696164" s="83"/>
    </row>
    <row r="696165" spans="16:16" x14ac:dyDescent="0.3">
      <c r="P696165" s="83"/>
    </row>
    <row r="696166" spans="16:16" x14ac:dyDescent="0.3">
      <c r="P696166" s="83"/>
    </row>
    <row r="696167" spans="16:16" x14ac:dyDescent="0.3">
      <c r="P696167" s="83"/>
    </row>
    <row r="696168" spans="16:16" x14ac:dyDescent="0.3">
      <c r="P696168" s="83"/>
    </row>
    <row r="696169" spans="16:16" x14ac:dyDescent="0.3">
      <c r="P696169" s="83"/>
    </row>
    <row r="696170" spans="16:16" x14ac:dyDescent="0.3">
      <c r="P696170" s="83"/>
    </row>
    <row r="696171" spans="16:16" x14ac:dyDescent="0.3">
      <c r="P696171" s="83"/>
    </row>
    <row r="696172" spans="16:16" x14ac:dyDescent="0.3">
      <c r="P696172" s="83"/>
    </row>
    <row r="696173" spans="16:16" x14ac:dyDescent="0.3">
      <c r="P696173" s="83"/>
    </row>
    <row r="696174" spans="16:16" x14ac:dyDescent="0.3">
      <c r="P696174" s="83"/>
    </row>
    <row r="696175" spans="16:16" x14ac:dyDescent="0.3">
      <c r="P696175" s="83"/>
    </row>
    <row r="696176" spans="16:16" x14ac:dyDescent="0.3">
      <c r="P696176" s="83"/>
    </row>
    <row r="696177" spans="16:16" x14ac:dyDescent="0.3">
      <c r="P696177" s="83"/>
    </row>
    <row r="696178" spans="16:16" x14ac:dyDescent="0.3">
      <c r="P696178" s="83"/>
    </row>
    <row r="696179" spans="16:16" x14ac:dyDescent="0.3">
      <c r="P696179" s="83"/>
    </row>
    <row r="696180" spans="16:16" x14ac:dyDescent="0.3">
      <c r="P696180" s="83"/>
    </row>
    <row r="696181" spans="16:16" x14ac:dyDescent="0.3">
      <c r="P696181" s="83"/>
    </row>
    <row r="696182" spans="16:16" x14ac:dyDescent="0.3">
      <c r="P696182" s="83"/>
    </row>
    <row r="696183" spans="16:16" x14ac:dyDescent="0.3">
      <c r="P696183" s="83"/>
    </row>
    <row r="696184" spans="16:16" x14ac:dyDescent="0.3">
      <c r="P696184" s="83"/>
    </row>
    <row r="696185" spans="16:16" x14ac:dyDescent="0.3">
      <c r="P696185" s="83"/>
    </row>
    <row r="696186" spans="16:16" x14ac:dyDescent="0.3">
      <c r="P696186" s="83"/>
    </row>
    <row r="696187" spans="16:16" x14ac:dyDescent="0.3">
      <c r="P696187" s="83"/>
    </row>
    <row r="696188" spans="16:16" x14ac:dyDescent="0.3">
      <c r="P696188" s="83"/>
    </row>
    <row r="696189" spans="16:16" x14ac:dyDescent="0.3">
      <c r="P696189" s="83"/>
    </row>
    <row r="696190" spans="16:16" x14ac:dyDescent="0.3">
      <c r="P696190" s="83"/>
    </row>
    <row r="696191" spans="16:16" x14ac:dyDescent="0.3">
      <c r="P696191" s="83"/>
    </row>
    <row r="696192" spans="16:16" x14ac:dyDescent="0.3">
      <c r="P696192" s="83"/>
    </row>
    <row r="696193" spans="16:16" x14ac:dyDescent="0.3">
      <c r="P696193" s="83"/>
    </row>
    <row r="696194" spans="16:16" x14ac:dyDescent="0.3">
      <c r="P696194" s="83"/>
    </row>
    <row r="696195" spans="16:16" x14ac:dyDescent="0.3">
      <c r="P696195" s="83"/>
    </row>
    <row r="696196" spans="16:16" x14ac:dyDescent="0.3">
      <c r="P696196" s="83"/>
    </row>
    <row r="696197" spans="16:16" x14ac:dyDescent="0.3">
      <c r="P696197" s="83"/>
    </row>
    <row r="696198" spans="16:16" x14ac:dyDescent="0.3">
      <c r="P696198" s="83"/>
    </row>
    <row r="696199" spans="16:16" x14ac:dyDescent="0.3">
      <c r="P696199" s="83"/>
    </row>
    <row r="696200" spans="16:16" x14ac:dyDescent="0.3">
      <c r="P696200" s="83"/>
    </row>
    <row r="696201" spans="16:16" x14ac:dyDescent="0.3">
      <c r="P696201" s="83"/>
    </row>
    <row r="696202" spans="16:16" x14ac:dyDescent="0.3">
      <c r="P696202" s="83"/>
    </row>
    <row r="696203" spans="16:16" x14ac:dyDescent="0.3">
      <c r="P696203" s="83"/>
    </row>
    <row r="696204" spans="16:16" x14ac:dyDescent="0.3">
      <c r="P696204" s="83"/>
    </row>
    <row r="696205" spans="16:16" x14ac:dyDescent="0.3">
      <c r="P696205" s="83"/>
    </row>
    <row r="696206" spans="16:16" x14ac:dyDescent="0.3">
      <c r="P696206" s="83"/>
    </row>
    <row r="696207" spans="16:16" x14ac:dyDescent="0.3">
      <c r="P696207" s="83"/>
    </row>
    <row r="696208" spans="16:16" x14ac:dyDescent="0.3">
      <c r="P696208" s="83"/>
    </row>
    <row r="696209" spans="16:16" x14ac:dyDescent="0.3">
      <c r="P696209" s="83"/>
    </row>
    <row r="696210" spans="16:16" x14ac:dyDescent="0.3">
      <c r="P696210" s="83"/>
    </row>
    <row r="696211" spans="16:16" x14ac:dyDescent="0.3">
      <c r="P696211" s="83"/>
    </row>
    <row r="696212" spans="16:16" x14ac:dyDescent="0.3">
      <c r="P696212" s="83"/>
    </row>
    <row r="696213" spans="16:16" x14ac:dyDescent="0.3">
      <c r="P696213" s="83"/>
    </row>
    <row r="696214" spans="16:16" x14ac:dyDescent="0.3">
      <c r="P696214" s="83"/>
    </row>
    <row r="696215" spans="16:16" x14ac:dyDescent="0.3">
      <c r="P696215" s="83"/>
    </row>
    <row r="696216" spans="16:16" x14ac:dyDescent="0.3">
      <c r="P696216" s="83"/>
    </row>
    <row r="696217" spans="16:16" x14ac:dyDescent="0.3">
      <c r="P696217" s="83"/>
    </row>
    <row r="696218" spans="16:16" x14ac:dyDescent="0.3">
      <c r="P696218" s="83"/>
    </row>
    <row r="696219" spans="16:16" x14ac:dyDescent="0.3">
      <c r="P696219" s="83"/>
    </row>
    <row r="696220" spans="16:16" x14ac:dyDescent="0.3">
      <c r="P696220" s="83"/>
    </row>
    <row r="696221" spans="16:16" x14ac:dyDescent="0.3">
      <c r="P696221" s="83"/>
    </row>
    <row r="696222" spans="16:16" x14ac:dyDescent="0.3">
      <c r="P696222" s="83"/>
    </row>
    <row r="696223" spans="16:16" x14ac:dyDescent="0.3">
      <c r="P696223" s="83"/>
    </row>
    <row r="696224" spans="16:16" x14ac:dyDescent="0.3">
      <c r="P696224" s="83"/>
    </row>
    <row r="696225" spans="16:16" x14ac:dyDescent="0.3">
      <c r="P696225" s="83"/>
    </row>
    <row r="696226" spans="16:16" x14ac:dyDescent="0.3">
      <c r="P696226" s="83"/>
    </row>
    <row r="696227" spans="16:16" x14ac:dyDescent="0.3">
      <c r="P696227" s="83"/>
    </row>
    <row r="696228" spans="16:16" x14ac:dyDescent="0.3">
      <c r="P696228" s="83"/>
    </row>
    <row r="696229" spans="16:16" x14ac:dyDescent="0.3">
      <c r="P696229" s="83"/>
    </row>
    <row r="696230" spans="16:16" x14ac:dyDescent="0.3">
      <c r="P696230" s="83"/>
    </row>
    <row r="696231" spans="16:16" x14ac:dyDescent="0.3">
      <c r="P696231" s="83"/>
    </row>
    <row r="696232" spans="16:16" x14ac:dyDescent="0.3">
      <c r="P696232" s="83"/>
    </row>
    <row r="696233" spans="16:16" x14ac:dyDescent="0.3">
      <c r="P696233" s="83"/>
    </row>
    <row r="696234" spans="16:16" x14ac:dyDescent="0.3">
      <c r="P696234" s="83"/>
    </row>
    <row r="696235" spans="16:16" x14ac:dyDescent="0.3">
      <c r="P696235" s="83"/>
    </row>
    <row r="696236" spans="16:16" x14ac:dyDescent="0.3">
      <c r="P696236" s="83"/>
    </row>
    <row r="696237" spans="16:16" x14ac:dyDescent="0.3">
      <c r="P696237" s="83"/>
    </row>
    <row r="696238" spans="16:16" x14ac:dyDescent="0.3">
      <c r="P696238" s="83"/>
    </row>
    <row r="696239" spans="16:16" x14ac:dyDescent="0.3">
      <c r="P696239" s="83"/>
    </row>
    <row r="696240" spans="16:16" x14ac:dyDescent="0.3">
      <c r="P696240" s="83"/>
    </row>
    <row r="696241" spans="16:16" x14ac:dyDescent="0.3">
      <c r="P696241" s="83"/>
    </row>
    <row r="696242" spans="16:16" x14ac:dyDescent="0.3">
      <c r="P696242" s="83"/>
    </row>
    <row r="696243" spans="16:16" x14ac:dyDescent="0.3">
      <c r="P696243" s="83"/>
    </row>
    <row r="696244" spans="16:16" x14ac:dyDescent="0.3">
      <c r="P696244" s="83"/>
    </row>
    <row r="696245" spans="16:16" x14ac:dyDescent="0.3">
      <c r="P696245" s="83"/>
    </row>
    <row r="696246" spans="16:16" x14ac:dyDescent="0.3">
      <c r="P696246" s="83"/>
    </row>
    <row r="696247" spans="16:16" x14ac:dyDescent="0.3">
      <c r="P696247" s="83"/>
    </row>
    <row r="696248" spans="16:16" x14ac:dyDescent="0.3">
      <c r="P696248" s="83"/>
    </row>
    <row r="696249" spans="16:16" x14ac:dyDescent="0.3">
      <c r="P696249" s="83"/>
    </row>
    <row r="696250" spans="16:16" x14ac:dyDescent="0.3">
      <c r="P696250" s="83"/>
    </row>
    <row r="696251" spans="16:16" x14ac:dyDescent="0.3">
      <c r="P696251" s="83"/>
    </row>
    <row r="696252" spans="16:16" x14ac:dyDescent="0.3">
      <c r="P696252" s="83"/>
    </row>
    <row r="696253" spans="16:16" x14ac:dyDescent="0.3">
      <c r="P696253" s="83"/>
    </row>
    <row r="696254" spans="16:16" x14ac:dyDescent="0.3">
      <c r="P696254" s="83"/>
    </row>
    <row r="696255" spans="16:16" x14ac:dyDescent="0.3">
      <c r="P696255" s="83"/>
    </row>
    <row r="696256" spans="16:16" x14ac:dyDescent="0.3">
      <c r="P696256" s="83"/>
    </row>
    <row r="696257" spans="16:16" x14ac:dyDescent="0.3">
      <c r="P696257" s="83"/>
    </row>
    <row r="696258" spans="16:16" x14ac:dyDescent="0.3">
      <c r="P696258" s="83"/>
    </row>
    <row r="696259" spans="16:16" x14ac:dyDescent="0.3">
      <c r="P696259" s="83"/>
    </row>
    <row r="696260" spans="16:16" x14ac:dyDescent="0.3">
      <c r="P696260" s="83"/>
    </row>
    <row r="696261" spans="16:16" x14ac:dyDescent="0.3">
      <c r="P696261" s="83"/>
    </row>
    <row r="696262" spans="16:16" x14ac:dyDescent="0.3">
      <c r="P696262" s="83"/>
    </row>
    <row r="696263" spans="16:16" x14ac:dyDescent="0.3">
      <c r="P696263" s="83"/>
    </row>
    <row r="696264" spans="16:16" x14ac:dyDescent="0.3">
      <c r="P696264" s="83"/>
    </row>
    <row r="696265" spans="16:16" x14ac:dyDescent="0.3">
      <c r="P696265" s="83"/>
    </row>
    <row r="696266" spans="16:16" x14ac:dyDescent="0.3">
      <c r="P696266" s="83"/>
    </row>
    <row r="696267" spans="16:16" x14ac:dyDescent="0.3">
      <c r="P696267" s="83"/>
    </row>
    <row r="696268" spans="16:16" x14ac:dyDescent="0.3">
      <c r="P696268" s="83"/>
    </row>
    <row r="696269" spans="16:16" x14ac:dyDescent="0.3">
      <c r="P696269" s="83"/>
    </row>
    <row r="696270" spans="16:16" x14ac:dyDescent="0.3">
      <c r="P696270" s="83"/>
    </row>
    <row r="696271" spans="16:16" x14ac:dyDescent="0.3">
      <c r="P696271" s="83"/>
    </row>
    <row r="696272" spans="16:16" x14ac:dyDescent="0.3">
      <c r="P696272" s="83"/>
    </row>
    <row r="696273" spans="16:16" x14ac:dyDescent="0.3">
      <c r="P696273" s="83"/>
    </row>
    <row r="696274" spans="16:16" x14ac:dyDescent="0.3">
      <c r="P696274" s="83"/>
    </row>
    <row r="696275" spans="16:16" x14ac:dyDescent="0.3">
      <c r="P696275" s="83"/>
    </row>
    <row r="696276" spans="16:16" x14ac:dyDescent="0.3">
      <c r="P696276" s="83"/>
    </row>
    <row r="696277" spans="16:16" x14ac:dyDescent="0.3">
      <c r="P696277" s="83"/>
    </row>
    <row r="696278" spans="16:16" x14ac:dyDescent="0.3">
      <c r="P696278" s="83"/>
    </row>
    <row r="696279" spans="16:16" x14ac:dyDescent="0.3">
      <c r="P696279" s="83"/>
    </row>
    <row r="696280" spans="16:16" x14ac:dyDescent="0.3">
      <c r="P696280" s="83"/>
    </row>
    <row r="696281" spans="16:16" x14ac:dyDescent="0.3">
      <c r="P696281" s="83"/>
    </row>
    <row r="696282" spans="16:16" x14ac:dyDescent="0.3">
      <c r="P696282" s="83"/>
    </row>
    <row r="696283" spans="16:16" x14ac:dyDescent="0.3">
      <c r="P696283" s="83"/>
    </row>
    <row r="696284" spans="16:16" x14ac:dyDescent="0.3">
      <c r="P696284" s="83"/>
    </row>
    <row r="696285" spans="16:16" x14ac:dyDescent="0.3">
      <c r="P696285" s="83"/>
    </row>
    <row r="696286" spans="16:16" x14ac:dyDescent="0.3">
      <c r="P696286" s="83"/>
    </row>
    <row r="696287" spans="16:16" x14ac:dyDescent="0.3">
      <c r="P696287" s="83"/>
    </row>
    <row r="696288" spans="16:16" x14ac:dyDescent="0.3">
      <c r="P696288" s="83"/>
    </row>
    <row r="696289" spans="16:16" x14ac:dyDescent="0.3">
      <c r="P696289" s="83"/>
    </row>
    <row r="696290" spans="16:16" x14ac:dyDescent="0.3">
      <c r="P696290" s="83"/>
    </row>
    <row r="696291" spans="16:16" x14ac:dyDescent="0.3">
      <c r="P696291" s="83"/>
    </row>
    <row r="696292" spans="16:16" x14ac:dyDescent="0.3">
      <c r="P696292" s="83"/>
    </row>
    <row r="696293" spans="16:16" x14ac:dyDescent="0.3">
      <c r="P696293" s="83"/>
    </row>
    <row r="696294" spans="16:16" x14ac:dyDescent="0.3">
      <c r="P696294" s="83"/>
    </row>
    <row r="696295" spans="16:16" x14ac:dyDescent="0.3">
      <c r="P696295" s="83"/>
    </row>
    <row r="696296" spans="16:16" x14ac:dyDescent="0.3">
      <c r="P696296" s="83"/>
    </row>
    <row r="696297" spans="16:16" x14ac:dyDescent="0.3">
      <c r="P696297" s="83"/>
    </row>
    <row r="696298" spans="16:16" x14ac:dyDescent="0.3">
      <c r="P696298" s="83"/>
    </row>
    <row r="696299" spans="16:16" x14ac:dyDescent="0.3">
      <c r="P696299" s="83"/>
    </row>
    <row r="696300" spans="16:16" x14ac:dyDescent="0.3">
      <c r="P696300" s="83"/>
    </row>
    <row r="696301" spans="16:16" x14ac:dyDescent="0.3">
      <c r="P696301" s="83"/>
    </row>
    <row r="696302" spans="16:16" x14ac:dyDescent="0.3">
      <c r="P696302" s="83"/>
    </row>
    <row r="696303" spans="16:16" x14ac:dyDescent="0.3">
      <c r="P696303" s="83"/>
    </row>
    <row r="696304" spans="16:16" x14ac:dyDescent="0.3">
      <c r="P696304" s="83"/>
    </row>
    <row r="696305" spans="16:16" x14ac:dyDescent="0.3">
      <c r="P696305" s="83"/>
    </row>
    <row r="696306" spans="16:16" x14ac:dyDescent="0.3">
      <c r="P696306" s="83"/>
    </row>
    <row r="696307" spans="16:16" x14ac:dyDescent="0.3">
      <c r="P696307" s="83"/>
    </row>
    <row r="696308" spans="16:16" x14ac:dyDescent="0.3">
      <c r="P696308" s="83"/>
    </row>
    <row r="696309" spans="16:16" x14ac:dyDescent="0.3">
      <c r="P696309" s="83"/>
    </row>
    <row r="696310" spans="16:16" x14ac:dyDescent="0.3">
      <c r="P696310" s="83"/>
    </row>
    <row r="696311" spans="16:16" x14ac:dyDescent="0.3">
      <c r="P696311" s="83"/>
    </row>
    <row r="696312" spans="16:16" x14ac:dyDescent="0.3">
      <c r="P696312" s="83"/>
    </row>
    <row r="696313" spans="16:16" x14ac:dyDescent="0.3">
      <c r="P696313" s="83"/>
    </row>
    <row r="696314" spans="16:16" x14ac:dyDescent="0.3">
      <c r="P696314" s="83"/>
    </row>
    <row r="696315" spans="16:16" x14ac:dyDescent="0.3">
      <c r="P696315" s="83"/>
    </row>
    <row r="696316" spans="16:16" x14ac:dyDescent="0.3">
      <c r="P696316" s="83"/>
    </row>
    <row r="696317" spans="16:16" x14ac:dyDescent="0.3">
      <c r="P696317" s="83"/>
    </row>
    <row r="696318" spans="16:16" x14ac:dyDescent="0.3">
      <c r="P696318" s="83"/>
    </row>
    <row r="696319" spans="16:16" x14ac:dyDescent="0.3">
      <c r="P696319" s="83"/>
    </row>
    <row r="696320" spans="16:16" x14ac:dyDescent="0.3">
      <c r="P696320" s="83"/>
    </row>
    <row r="696321" spans="16:16" x14ac:dyDescent="0.3">
      <c r="P696321" s="83"/>
    </row>
    <row r="696322" spans="16:16" x14ac:dyDescent="0.3">
      <c r="P696322" s="83"/>
    </row>
    <row r="696323" spans="16:16" x14ac:dyDescent="0.3">
      <c r="P696323" s="83"/>
    </row>
    <row r="696324" spans="16:16" x14ac:dyDescent="0.3">
      <c r="P696324" s="83"/>
    </row>
    <row r="696325" spans="16:16" x14ac:dyDescent="0.3">
      <c r="P696325" s="83"/>
    </row>
    <row r="696326" spans="16:16" x14ac:dyDescent="0.3">
      <c r="P696326" s="83"/>
    </row>
    <row r="696327" spans="16:16" x14ac:dyDescent="0.3">
      <c r="P696327" s="83"/>
    </row>
    <row r="696328" spans="16:16" x14ac:dyDescent="0.3">
      <c r="P696328" s="83"/>
    </row>
    <row r="696329" spans="16:16" x14ac:dyDescent="0.3">
      <c r="P696329" s="83"/>
    </row>
    <row r="696330" spans="16:16" x14ac:dyDescent="0.3">
      <c r="P696330" s="83"/>
    </row>
    <row r="696331" spans="16:16" x14ac:dyDescent="0.3">
      <c r="P696331" s="83"/>
    </row>
    <row r="696332" spans="16:16" x14ac:dyDescent="0.3">
      <c r="P696332" s="83"/>
    </row>
    <row r="696333" spans="16:16" x14ac:dyDescent="0.3">
      <c r="P696333" s="83"/>
    </row>
    <row r="696334" spans="16:16" x14ac:dyDescent="0.3">
      <c r="P696334" s="83"/>
    </row>
    <row r="696335" spans="16:16" x14ac:dyDescent="0.3">
      <c r="P696335" s="83"/>
    </row>
    <row r="696336" spans="16:16" x14ac:dyDescent="0.3">
      <c r="P696336" s="83"/>
    </row>
    <row r="696337" spans="16:16" x14ac:dyDescent="0.3">
      <c r="P696337" s="83"/>
    </row>
    <row r="696338" spans="16:16" x14ac:dyDescent="0.3">
      <c r="P696338" s="83"/>
    </row>
    <row r="696339" spans="16:16" x14ac:dyDescent="0.3">
      <c r="P696339" s="83"/>
    </row>
    <row r="696340" spans="16:16" x14ac:dyDescent="0.3">
      <c r="P696340" s="83"/>
    </row>
    <row r="696341" spans="16:16" x14ac:dyDescent="0.3">
      <c r="P696341" s="83"/>
    </row>
    <row r="696342" spans="16:16" x14ac:dyDescent="0.3">
      <c r="P696342" s="83"/>
    </row>
    <row r="696343" spans="16:16" x14ac:dyDescent="0.3">
      <c r="P696343" s="83"/>
    </row>
    <row r="696344" spans="16:16" x14ac:dyDescent="0.3">
      <c r="P696344" s="83"/>
    </row>
    <row r="696345" spans="16:16" x14ac:dyDescent="0.3">
      <c r="P696345" s="83"/>
    </row>
    <row r="696346" spans="16:16" x14ac:dyDescent="0.3">
      <c r="P696346" s="83"/>
    </row>
    <row r="696347" spans="16:16" x14ac:dyDescent="0.3">
      <c r="P696347" s="83"/>
    </row>
    <row r="696348" spans="16:16" x14ac:dyDescent="0.3">
      <c r="P696348" s="83"/>
    </row>
    <row r="696349" spans="16:16" x14ac:dyDescent="0.3">
      <c r="P696349" s="83"/>
    </row>
    <row r="696350" spans="16:16" x14ac:dyDescent="0.3">
      <c r="P696350" s="83"/>
    </row>
    <row r="696351" spans="16:16" x14ac:dyDescent="0.3">
      <c r="P696351" s="83"/>
    </row>
    <row r="696352" spans="16:16" x14ac:dyDescent="0.3">
      <c r="P696352" s="83"/>
    </row>
    <row r="696353" spans="16:16" x14ac:dyDescent="0.3">
      <c r="P696353" s="83"/>
    </row>
    <row r="696354" spans="16:16" x14ac:dyDescent="0.3">
      <c r="P696354" s="83"/>
    </row>
    <row r="696355" spans="16:16" x14ac:dyDescent="0.3">
      <c r="P696355" s="83"/>
    </row>
    <row r="696356" spans="16:16" x14ac:dyDescent="0.3">
      <c r="P696356" s="83"/>
    </row>
    <row r="696357" spans="16:16" x14ac:dyDescent="0.3">
      <c r="P696357" s="83"/>
    </row>
    <row r="696358" spans="16:16" x14ac:dyDescent="0.3">
      <c r="P696358" s="83"/>
    </row>
    <row r="696359" spans="16:16" x14ac:dyDescent="0.3">
      <c r="P696359" s="83"/>
    </row>
    <row r="696360" spans="16:16" x14ac:dyDescent="0.3">
      <c r="P696360" s="83"/>
    </row>
    <row r="696361" spans="16:16" x14ac:dyDescent="0.3">
      <c r="P696361" s="83"/>
    </row>
    <row r="696362" spans="16:16" x14ac:dyDescent="0.3">
      <c r="P696362" s="83"/>
    </row>
    <row r="696363" spans="16:16" x14ac:dyDescent="0.3">
      <c r="P696363" s="83"/>
    </row>
    <row r="696364" spans="16:16" x14ac:dyDescent="0.3">
      <c r="P696364" s="83"/>
    </row>
    <row r="696365" spans="16:16" x14ac:dyDescent="0.3">
      <c r="P696365" s="83"/>
    </row>
    <row r="696366" spans="16:16" x14ac:dyDescent="0.3">
      <c r="P696366" s="83"/>
    </row>
    <row r="696367" spans="16:16" x14ac:dyDescent="0.3">
      <c r="P696367" s="83"/>
    </row>
    <row r="696368" spans="16:16" x14ac:dyDescent="0.3">
      <c r="P696368" s="83"/>
    </row>
    <row r="696369" spans="16:16" x14ac:dyDescent="0.3">
      <c r="P696369" s="83"/>
    </row>
    <row r="696370" spans="16:16" x14ac:dyDescent="0.3">
      <c r="P696370" s="83"/>
    </row>
    <row r="696371" spans="16:16" x14ac:dyDescent="0.3">
      <c r="P696371" s="83"/>
    </row>
    <row r="696372" spans="16:16" x14ac:dyDescent="0.3">
      <c r="P696372" s="83"/>
    </row>
    <row r="696373" spans="16:16" x14ac:dyDescent="0.3">
      <c r="P696373" s="83"/>
    </row>
    <row r="696374" spans="16:16" x14ac:dyDescent="0.3">
      <c r="P696374" s="83"/>
    </row>
    <row r="696375" spans="16:16" x14ac:dyDescent="0.3">
      <c r="P696375" s="83"/>
    </row>
    <row r="696376" spans="16:16" x14ac:dyDescent="0.3">
      <c r="P696376" s="83"/>
    </row>
    <row r="696377" spans="16:16" x14ac:dyDescent="0.3">
      <c r="P696377" s="83"/>
    </row>
    <row r="696378" spans="16:16" x14ac:dyDescent="0.3">
      <c r="P696378" s="83"/>
    </row>
    <row r="696379" spans="16:16" x14ac:dyDescent="0.3">
      <c r="P696379" s="83"/>
    </row>
    <row r="696380" spans="16:16" x14ac:dyDescent="0.3">
      <c r="P696380" s="83"/>
    </row>
    <row r="696381" spans="16:16" x14ac:dyDescent="0.3">
      <c r="P696381" s="83"/>
    </row>
    <row r="696382" spans="16:16" x14ac:dyDescent="0.3">
      <c r="P696382" s="83"/>
    </row>
    <row r="696383" spans="16:16" x14ac:dyDescent="0.3">
      <c r="P696383" s="83"/>
    </row>
    <row r="696384" spans="16:16" x14ac:dyDescent="0.3">
      <c r="P696384" s="83"/>
    </row>
    <row r="696385" spans="16:16" x14ac:dyDescent="0.3">
      <c r="P696385" s="83"/>
    </row>
    <row r="696386" spans="16:16" x14ac:dyDescent="0.3">
      <c r="P696386" s="83"/>
    </row>
    <row r="696387" spans="16:16" x14ac:dyDescent="0.3">
      <c r="P696387" s="83"/>
    </row>
    <row r="696388" spans="16:16" x14ac:dyDescent="0.3">
      <c r="P696388" s="83"/>
    </row>
    <row r="696389" spans="16:16" x14ac:dyDescent="0.3">
      <c r="P696389" s="83"/>
    </row>
    <row r="696390" spans="16:16" x14ac:dyDescent="0.3">
      <c r="P696390" s="83"/>
    </row>
    <row r="696391" spans="16:16" x14ac:dyDescent="0.3">
      <c r="P696391" s="83"/>
    </row>
    <row r="696392" spans="16:16" x14ac:dyDescent="0.3">
      <c r="P696392" s="83"/>
    </row>
    <row r="696393" spans="16:16" x14ac:dyDescent="0.3">
      <c r="P696393" s="83"/>
    </row>
    <row r="696394" spans="16:16" x14ac:dyDescent="0.3">
      <c r="P696394" s="83"/>
    </row>
    <row r="696395" spans="16:16" x14ac:dyDescent="0.3">
      <c r="P696395" s="83"/>
    </row>
    <row r="696396" spans="16:16" x14ac:dyDescent="0.3">
      <c r="P696396" s="83"/>
    </row>
    <row r="696397" spans="16:16" x14ac:dyDescent="0.3">
      <c r="P696397" s="83"/>
    </row>
    <row r="696398" spans="16:16" x14ac:dyDescent="0.3">
      <c r="P696398" s="83"/>
    </row>
    <row r="696399" spans="16:16" x14ac:dyDescent="0.3">
      <c r="P696399" s="83"/>
    </row>
    <row r="696400" spans="16:16" x14ac:dyDescent="0.3">
      <c r="P696400" s="83"/>
    </row>
    <row r="696401" spans="16:16" x14ac:dyDescent="0.3">
      <c r="P696401" s="83"/>
    </row>
    <row r="696402" spans="16:16" x14ac:dyDescent="0.3">
      <c r="P696402" s="83"/>
    </row>
    <row r="696403" spans="16:16" x14ac:dyDescent="0.3">
      <c r="P696403" s="83"/>
    </row>
    <row r="696404" spans="16:16" x14ac:dyDescent="0.3">
      <c r="P696404" s="83"/>
    </row>
    <row r="696405" spans="16:16" x14ac:dyDescent="0.3">
      <c r="P696405" s="83"/>
    </row>
    <row r="696406" spans="16:16" x14ac:dyDescent="0.3">
      <c r="P696406" s="83"/>
    </row>
    <row r="696407" spans="16:16" x14ac:dyDescent="0.3">
      <c r="P696407" s="83"/>
    </row>
    <row r="696408" spans="16:16" x14ac:dyDescent="0.3">
      <c r="P696408" s="83"/>
    </row>
    <row r="696409" spans="16:16" x14ac:dyDescent="0.3">
      <c r="P696409" s="83"/>
    </row>
    <row r="696410" spans="16:16" x14ac:dyDescent="0.3">
      <c r="P696410" s="83"/>
    </row>
    <row r="696411" spans="16:16" x14ac:dyDescent="0.3">
      <c r="P696411" s="83"/>
    </row>
    <row r="696412" spans="16:16" x14ac:dyDescent="0.3">
      <c r="P696412" s="83"/>
    </row>
    <row r="696413" spans="16:16" x14ac:dyDescent="0.3">
      <c r="P696413" s="83"/>
    </row>
    <row r="696414" spans="16:16" x14ac:dyDescent="0.3">
      <c r="P696414" s="83"/>
    </row>
    <row r="696415" spans="16:16" x14ac:dyDescent="0.3">
      <c r="P696415" s="83"/>
    </row>
    <row r="696416" spans="16:16" x14ac:dyDescent="0.3">
      <c r="P696416" s="83"/>
    </row>
    <row r="696417" spans="16:16" x14ac:dyDescent="0.3">
      <c r="P696417" s="83"/>
    </row>
    <row r="696418" spans="16:16" x14ac:dyDescent="0.3">
      <c r="P696418" s="83"/>
    </row>
    <row r="696419" spans="16:16" x14ac:dyDescent="0.3">
      <c r="P696419" s="83"/>
    </row>
    <row r="696420" spans="16:16" x14ac:dyDescent="0.3">
      <c r="P696420" s="83"/>
    </row>
    <row r="696421" spans="16:16" x14ac:dyDescent="0.3">
      <c r="P696421" s="83"/>
    </row>
    <row r="696422" spans="16:16" x14ac:dyDescent="0.3">
      <c r="P696422" s="83"/>
    </row>
    <row r="696423" spans="16:16" x14ac:dyDescent="0.3">
      <c r="P696423" s="83"/>
    </row>
    <row r="696424" spans="16:16" x14ac:dyDescent="0.3">
      <c r="P696424" s="83"/>
    </row>
    <row r="696425" spans="16:16" x14ac:dyDescent="0.3">
      <c r="P696425" s="83"/>
    </row>
    <row r="696426" spans="16:16" x14ac:dyDescent="0.3">
      <c r="P696426" s="83"/>
    </row>
    <row r="696427" spans="16:16" x14ac:dyDescent="0.3">
      <c r="P696427" s="83"/>
    </row>
    <row r="696428" spans="16:16" x14ac:dyDescent="0.3">
      <c r="P696428" s="83"/>
    </row>
    <row r="696429" spans="16:16" x14ac:dyDescent="0.3">
      <c r="P696429" s="83"/>
    </row>
    <row r="696430" spans="16:16" x14ac:dyDescent="0.3">
      <c r="P696430" s="83"/>
    </row>
    <row r="696431" spans="16:16" x14ac:dyDescent="0.3">
      <c r="P696431" s="83"/>
    </row>
    <row r="696432" spans="16:16" x14ac:dyDescent="0.3">
      <c r="P696432" s="83"/>
    </row>
    <row r="696433" spans="16:16" x14ac:dyDescent="0.3">
      <c r="P696433" s="83"/>
    </row>
    <row r="696434" spans="16:16" x14ac:dyDescent="0.3">
      <c r="P696434" s="83"/>
    </row>
    <row r="696435" spans="16:16" x14ac:dyDescent="0.3">
      <c r="P696435" s="83"/>
    </row>
    <row r="696436" spans="16:16" x14ac:dyDescent="0.3">
      <c r="P696436" s="83"/>
    </row>
    <row r="696437" spans="16:16" x14ac:dyDescent="0.3">
      <c r="P696437" s="83"/>
    </row>
    <row r="696438" spans="16:16" x14ac:dyDescent="0.3">
      <c r="P696438" s="83"/>
    </row>
    <row r="696439" spans="16:16" x14ac:dyDescent="0.3">
      <c r="P696439" s="83"/>
    </row>
    <row r="696440" spans="16:16" x14ac:dyDescent="0.3">
      <c r="P696440" s="83"/>
    </row>
    <row r="696441" spans="16:16" x14ac:dyDescent="0.3">
      <c r="P696441" s="83"/>
    </row>
    <row r="696442" spans="16:16" x14ac:dyDescent="0.3">
      <c r="P696442" s="83"/>
    </row>
    <row r="696443" spans="16:16" x14ac:dyDescent="0.3">
      <c r="P696443" s="83"/>
    </row>
    <row r="696444" spans="16:16" x14ac:dyDescent="0.3">
      <c r="P696444" s="83"/>
    </row>
    <row r="696445" spans="16:16" x14ac:dyDescent="0.3">
      <c r="P696445" s="83"/>
    </row>
    <row r="696446" spans="16:16" x14ac:dyDescent="0.3">
      <c r="P696446" s="83"/>
    </row>
    <row r="696447" spans="16:16" x14ac:dyDescent="0.3">
      <c r="P696447" s="83"/>
    </row>
    <row r="696448" spans="16:16" x14ac:dyDescent="0.3">
      <c r="P696448" s="83"/>
    </row>
    <row r="696449" spans="16:16" x14ac:dyDescent="0.3">
      <c r="P696449" s="83"/>
    </row>
    <row r="696450" spans="16:16" x14ac:dyDescent="0.3">
      <c r="P696450" s="83"/>
    </row>
    <row r="696451" spans="16:16" x14ac:dyDescent="0.3">
      <c r="P696451" s="83"/>
    </row>
    <row r="696452" spans="16:16" x14ac:dyDescent="0.3">
      <c r="P696452" s="83"/>
    </row>
    <row r="696453" spans="16:16" x14ac:dyDescent="0.3">
      <c r="P696453" s="83"/>
    </row>
    <row r="696454" spans="16:16" x14ac:dyDescent="0.3">
      <c r="P696454" s="83"/>
    </row>
    <row r="696455" spans="16:16" x14ac:dyDescent="0.3">
      <c r="P696455" s="83"/>
    </row>
    <row r="696456" spans="16:16" x14ac:dyDescent="0.3">
      <c r="P696456" s="83"/>
    </row>
    <row r="696457" spans="16:16" x14ac:dyDescent="0.3">
      <c r="P696457" s="83"/>
    </row>
    <row r="696458" spans="16:16" x14ac:dyDescent="0.3">
      <c r="P696458" s="83"/>
    </row>
    <row r="696459" spans="16:16" x14ac:dyDescent="0.3">
      <c r="P696459" s="83"/>
    </row>
    <row r="696460" spans="16:16" x14ac:dyDescent="0.3">
      <c r="P696460" s="83"/>
    </row>
    <row r="696461" spans="16:16" x14ac:dyDescent="0.3">
      <c r="P696461" s="83"/>
    </row>
    <row r="696462" spans="16:16" x14ac:dyDescent="0.3">
      <c r="P696462" s="83"/>
    </row>
    <row r="696463" spans="16:16" x14ac:dyDescent="0.3">
      <c r="P696463" s="83"/>
    </row>
    <row r="696464" spans="16:16" x14ac:dyDescent="0.3">
      <c r="P696464" s="83"/>
    </row>
    <row r="696465" spans="16:16" x14ac:dyDescent="0.3">
      <c r="P696465" s="83"/>
    </row>
    <row r="696466" spans="16:16" x14ac:dyDescent="0.3">
      <c r="P696466" s="83"/>
    </row>
    <row r="696467" spans="16:16" x14ac:dyDescent="0.3">
      <c r="P696467" s="83"/>
    </row>
    <row r="696468" spans="16:16" x14ac:dyDescent="0.3">
      <c r="P696468" s="83"/>
    </row>
    <row r="696469" spans="16:16" x14ac:dyDescent="0.3">
      <c r="P696469" s="83"/>
    </row>
    <row r="696470" spans="16:16" x14ac:dyDescent="0.3">
      <c r="P696470" s="83"/>
    </row>
    <row r="696471" spans="16:16" x14ac:dyDescent="0.3">
      <c r="P696471" s="83"/>
    </row>
    <row r="696472" spans="16:16" x14ac:dyDescent="0.3">
      <c r="P696472" s="83"/>
    </row>
    <row r="696473" spans="16:16" x14ac:dyDescent="0.3">
      <c r="P696473" s="83"/>
    </row>
    <row r="696474" spans="16:16" x14ac:dyDescent="0.3">
      <c r="P696474" s="83"/>
    </row>
    <row r="696475" spans="16:16" x14ac:dyDescent="0.3">
      <c r="P696475" s="83"/>
    </row>
    <row r="696476" spans="16:16" x14ac:dyDescent="0.3">
      <c r="P696476" s="83"/>
    </row>
    <row r="696477" spans="16:16" x14ac:dyDescent="0.3">
      <c r="P696477" s="83"/>
    </row>
    <row r="696478" spans="16:16" x14ac:dyDescent="0.3">
      <c r="P696478" s="83"/>
    </row>
    <row r="696479" spans="16:16" x14ac:dyDescent="0.3">
      <c r="P696479" s="83"/>
    </row>
    <row r="696480" spans="16:16" x14ac:dyDescent="0.3">
      <c r="P696480" s="83"/>
    </row>
    <row r="696481" spans="16:16" x14ac:dyDescent="0.3">
      <c r="P696481" s="83"/>
    </row>
    <row r="696482" spans="16:16" x14ac:dyDescent="0.3">
      <c r="P696482" s="83"/>
    </row>
    <row r="696483" spans="16:16" x14ac:dyDescent="0.3">
      <c r="P696483" s="83"/>
    </row>
    <row r="696484" spans="16:16" x14ac:dyDescent="0.3">
      <c r="P696484" s="83"/>
    </row>
    <row r="696485" spans="16:16" x14ac:dyDescent="0.3">
      <c r="P696485" s="83"/>
    </row>
    <row r="696486" spans="16:16" x14ac:dyDescent="0.3">
      <c r="P696486" s="83"/>
    </row>
    <row r="696487" spans="16:16" x14ac:dyDescent="0.3">
      <c r="P696487" s="83"/>
    </row>
    <row r="696488" spans="16:16" x14ac:dyDescent="0.3">
      <c r="P696488" s="83"/>
    </row>
    <row r="696489" spans="16:16" x14ac:dyDescent="0.3">
      <c r="P696489" s="83"/>
    </row>
    <row r="696490" spans="16:16" x14ac:dyDescent="0.3">
      <c r="P696490" s="83"/>
    </row>
    <row r="696491" spans="16:16" x14ac:dyDescent="0.3">
      <c r="P696491" s="83"/>
    </row>
    <row r="696492" spans="16:16" x14ac:dyDescent="0.3">
      <c r="P696492" s="83"/>
    </row>
    <row r="696493" spans="16:16" x14ac:dyDescent="0.3">
      <c r="P696493" s="83"/>
    </row>
    <row r="696494" spans="16:16" x14ac:dyDescent="0.3">
      <c r="P696494" s="83"/>
    </row>
    <row r="696495" spans="16:16" x14ac:dyDescent="0.3">
      <c r="P696495" s="83"/>
    </row>
    <row r="696496" spans="16:16" x14ac:dyDescent="0.3">
      <c r="P696496" s="83"/>
    </row>
    <row r="696497" spans="16:16" x14ac:dyDescent="0.3">
      <c r="P696497" s="83"/>
    </row>
    <row r="696498" spans="16:16" x14ac:dyDescent="0.3">
      <c r="P696498" s="83"/>
    </row>
    <row r="696499" spans="16:16" x14ac:dyDescent="0.3">
      <c r="P696499" s="83"/>
    </row>
    <row r="696500" spans="16:16" x14ac:dyDescent="0.3">
      <c r="P696500" s="83"/>
    </row>
    <row r="696501" spans="16:16" x14ac:dyDescent="0.3">
      <c r="P696501" s="83"/>
    </row>
    <row r="696502" spans="16:16" x14ac:dyDescent="0.3">
      <c r="P696502" s="83"/>
    </row>
    <row r="696503" spans="16:16" x14ac:dyDescent="0.3">
      <c r="P696503" s="83"/>
    </row>
    <row r="696504" spans="16:16" x14ac:dyDescent="0.3">
      <c r="P696504" s="83"/>
    </row>
    <row r="696505" spans="16:16" x14ac:dyDescent="0.3">
      <c r="P696505" s="83"/>
    </row>
    <row r="696506" spans="16:16" x14ac:dyDescent="0.3">
      <c r="P696506" s="83"/>
    </row>
    <row r="696507" spans="16:16" x14ac:dyDescent="0.3">
      <c r="P696507" s="83"/>
    </row>
    <row r="696508" spans="16:16" x14ac:dyDescent="0.3">
      <c r="P696508" s="83"/>
    </row>
    <row r="696509" spans="16:16" x14ac:dyDescent="0.3">
      <c r="P696509" s="83"/>
    </row>
    <row r="696510" spans="16:16" x14ac:dyDescent="0.3">
      <c r="P696510" s="83"/>
    </row>
    <row r="696511" spans="16:16" x14ac:dyDescent="0.3">
      <c r="P696511" s="83"/>
    </row>
    <row r="696512" spans="16:16" x14ac:dyDescent="0.3">
      <c r="P696512" s="83"/>
    </row>
    <row r="696513" spans="16:16" x14ac:dyDescent="0.3">
      <c r="P696513" s="83"/>
    </row>
    <row r="696514" spans="16:16" x14ac:dyDescent="0.3">
      <c r="P696514" s="83"/>
    </row>
    <row r="696515" spans="16:16" x14ac:dyDescent="0.3">
      <c r="P696515" s="83"/>
    </row>
    <row r="696516" spans="16:16" x14ac:dyDescent="0.3">
      <c r="P696516" s="83"/>
    </row>
    <row r="696517" spans="16:16" x14ac:dyDescent="0.3">
      <c r="P696517" s="83"/>
    </row>
    <row r="696518" spans="16:16" x14ac:dyDescent="0.3">
      <c r="P696518" s="83"/>
    </row>
    <row r="696519" spans="16:16" x14ac:dyDescent="0.3">
      <c r="P696519" s="83"/>
    </row>
    <row r="696520" spans="16:16" x14ac:dyDescent="0.3">
      <c r="P696520" s="83"/>
    </row>
    <row r="696521" spans="16:16" x14ac:dyDescent="0.3">
      <c r="P696521" s="83"/>
    </row>
    <row r="696522" spans="16:16" x14ac:dyDescent="0.3">
      <c r="P696522" s="83"/>
    </row>
    <row r="696523" spans="16:16" x14ac:dyDescent="0.3">
      <c r="P696523" s="83"/>
    </row>
    <row r="696524" spans="16:16" x14ac:dyDescent="0.3">
      <c r="P696524" s="83"/>
    </row>
    <row r="696525" spans="16:16" x14ac:dyDescent="0.3">
      <c r="P696525" s="83"/>
    </row>
    <row r="696526" spans="16:16" x14ac:dyDescent="0.3">
      <c r="P696526" s="83"/>
    </row>
    <row r="696527" spans="16:16" x14ac:dyDescent="0.3">
      <c r="P696527" s="83"/>
    </row>
    <row r="696528" spans="16:16" x14ac:dyDescent="0.3">
      <c r="P696528" s="83"/>
    </row>
    <row r="696529" spans="16:16" x14ac:dyDescent="0.3">
      <c r="P696529" s="83"/>
    </row>
    <row r="696530" spans="16:16" x14ac:dyDescent="0.3">
      <c r="P696530" s="83"/>
    </row>
    <row r="696531" spans="16:16" x14ac:dyDescent="0.3">
      <c r="P696531" s="83"/>
    </row>
    <row r="696532" spans="16:16" x14ac:dyDescent="0.3">
      <c r="P696532" s="83"/>
    </row>
    <row r="696533" spans="16:16" x14ac:dyDescent="0.3">
      <c r="P696533" s="83"/>
    </row>
    <row r="696534" spans="16:16" x14ac:dyDescent="0.3">
      <c r="P696534" s="83"/>
    </row>
    <row r="696535" spans="16:16" x14ac:dyDescent="0.3">
      <c r="P696535" s="83"/>
    </row>
    <row r="696536" spans="16:16" x14ac:dyDescent="0.3">
      <c r="P696536" s="83"/>
    </row>
    <row r="696537" spans="16:16" x14ac:dyDescent="0.3">
      <c r="P696537" s="83"/>
    </row>
    <row r="696538" spans="16:16" x14ac:dyDescent="0.3">
      <c r="P696538" s="83"/>
    </row>
    <row r="696539" spans="16:16" x14ac:dyDescent="0.3">
      <c r="P696539" s="83"/>
    </row>
    <row r="696540" spans="16:16" x14ac:dyDescent="0.3">
      <c r="P696540" s="83"/>
    </row>
    <row r="696541" spans="16:16" x14ac:dyDescent="0.3">
      <c r="P696541" s="83"/>
    </row>
    <row r="696542" spans="16:16" x14ac:dyDescent="0.3">
      <c r="P696542" s="83"/>
    </row>
    <row r="696543" spans="16:16" x14ac:dyDescent="0.3">
      <c r="P696543" s="83"/>
    </row>
    <row r="696544" spans="16:16" x14ac:dyDescent="0.3">
      <c r="P696544" s="83"/>
    </row>
    <row r="696545" spans="16:16" x14ac:dyDescent="0.3">
      <c r="P696545" s="83"/>
    </row>
    <row r="696546" spans="16:16" x14ac:dyDescent="0.3">
      <c r="P696546" s="83"/>
    </row>
    <row r="696547" spans="16:16" x14ac:dyDescent="0.3">
      <c r="P696547" s="83"/>
    </row>
    <row r="696548" spans="16:16" x14ac:dyDescent="0.3">
      <c r="P696548" s="83"/>
    </row>
    <row r="696549" spans="16:16" x14ac:dyDescent="0.3">
      <c r="P696549" s="83"/>
    </row>
    <row r="696550" spans="16:16" x14ac:dyDescent="0.3">
      <c r="P696550" s="83"/>
    </row>
    <row r="696551" spans="16:16" x14ac:dyDescent="0.3">
      <c r="P696551" s="83"/>
    </row>
    <row r="696552" spans="16:16" x14ac:dyDescent="0.3">
      <c r="P696552" s="83"/>
    </row>
    <row r="696553" spans="16:16" x14ac:dyDescent="0.3">
      <c r="P696553" s="83"/>
    </row>
    <row r="696554" spans="16:16" x14ac:dyDescent="0.3">
      <c r="P696554" s="83"/>
    </row>
    <row r="696555" spans="16:16" x14ac:dyDescent="0.3">
      <c r="P696555" s="83"/>
    </row>
    <row r="696556" spans="16:16" x14ac:dyDescent="0.3">
      <c r="P696556" s="83"/>
    </row>
    <row r="696557" spans="16:16" x14ac:dyDescent="0.3">
      <c r="P696557" s="83"/>
    </row>
    <row r="696558" spans="16:16" x14ac:dyDescent="0.3">
      <c r="P696558" s="83"/>
    </row>
    <row r="696559" spans="16:16" x14ac:dyDescent="0.3">
      <c r="P696559" s="83"/>
    </row>
    <row r="696560" spans="16:16" x14ac:dyDescent="0.3">
      <c r="P696560" s="83"/>
    </row>
    <row r="696561" spans="16:16" x14ac:dyDescent="0.3">
      <c r="P696561" s="83"/>
    </row>
    <row r="696562" spans="16:16" x14ac:dyDescent="0.3">
      <c r="P696562" s="83"/>
    </row>
    <row r="696563" spans="16:16" x14ac:dyDescent="0.3">
      <c r="P696563" s="83"/>
    </row>
    <row r="696564" spans="16:16" x14ac:dyDescent="0.3">
      <c r="P696564" s="83"/>
    </row>
    <row r="696565" spans="16:16" x14ac:dyDescent="0.3">
      <c r="P696565" s="83"/>
    </row>
    <row r="696566" spans="16:16" x14ac:dyDescent="0.3">
      <c r="P696566" s="83"/>
    </row>
    <row r="696567" spans="16:16" x14ac:dyDescent="0.3">
      <c r="P696567" s="83"/>
    </row>
    <row r="696568" spans="16:16" x14ac:dyDescent="0.3">
      <c r="P696568" s="83"/>
    </row>
    <row r="696569" spans="16:16" x14ac:dyDescent="0.3">
      <c r="P696569" s="83"/>
    </row>
    <row r="696570" spans="16:16" x14ac:dyDescent="0.3">
      <c r="P696570" s="83"/>
    </row>
    <row r="696571" spans="16:16" x14ac:dyDescent="0.3">
      <c r="P696571" s="83"/>
    </row>
    <row r="696572" spans="16:16" x14ac:dyDescent="0.3">
      <c r="P696572" s="83"/>
    </row>
    <row r="696573" spans="16:16" x14ac:dyDescent="0.3">
      <c r="P696573" s="83"/>
    </row>
    <row r="696574" spans="16:16" x14ac:dyDescent="0.3">
      <c r="P696574" s="83"/>
    </row>
    <row r="696575" spans="16:16" x14ac:dyDescent="0.3">
      <c r="P696575" s="83"/>
    </row>
    <row r="696576" spans="16:16" x14ac:dyDescent="0.3">
      <c r="P696576" s="83"/>
    </row>
    <row r="696577" spans="16:16" x14ac:dyDescent="0.3">
      <c r="P696577" s="83"/>
    </row>
    <row r="696578" spans="16:16" x14ac:dyDescent="0.3">
      <c r="P696578" s="83"/>
    </row>
    <row r="696579" spans="16:16" x14ac:dyDescent="0.3">
      <c r="P696579" s="83"/>
    </row>
    <row r="696580" spans="16:16" x14ac:dyDescent="0.3">
      <c r="P696580" s="83"/>
    </row>
    <row r="696581" spans="16:16" x14ac:dyDescent="0.3">
      <c r="P696581" s="83"/>
    </row>
    <row r="696582" spans="16:16" x14ac:dyDescent="0.3">
      <c r="P696582" s="83"/>
    </row>
    <row r="696583" spans="16:16" x14ac:dyDescent="0.3">
      <c r="P696583" s="83"/>
    </row>
    <row r="696584" spans="16:16" x14ac:dyDescent="0.3">
      <c r="P696584" s="83"/>
    </row>
    <row r="696585" spans="16:16" x14ac:dyDescent="0.3">
      <c r="P696585" s="83"/>
    </row>
    <row r="696586" spans="16:16" x14ac:dyDescent="0.3">
      <c r="P696586" s="83"/>
    </row>
    <row r="696587" spans="16:16" x14ac:dyDescent="0.3">
      <c r="P696587" s="83"/>
    </row>
    <row r="696588" spans="16:16" x14ac:dyDescent="0.3">
      <c r="P696588" s="83"/>
    </row>
    <row r="696589" spans="16:16" x14ac:dyDescent="0.3">
      <c r="P696589" s="83"/>
    </row>
    <row r="696590" spans="16:16" x14ac:dyDescent="0.3">
      <c r="P696590" s="83"/>
    </row>
    <row r="696591" spans="16:16" x14ac:dyDescent="0.3">
      <c r="P696591" s="83"/>
    </row>
    <row r="696592" spans="16:16" x14ac:dyDescent="0.3">
      <c r="P696592" s="83"/>
    </row>
    <row r="696593" spans="16:16" x14ac:dyDescent="0.3">
      <c r="P696593" s="83"/>
    </row>
    <row r="696594" spans="16:16" x14ac:dyDescent="0.3">
      <c r="P696594" s="83"/>
    </row>
    <row r="696595" spans="16:16" x14ac:dyDescent="0.3">
      <c r="P696595" s="83"/>
    </row>
    <row r="696596" spans="16:16" x14ac:dyDescent="0.3">
      <c r="P696596" s="83"/>
    </row>
    <row r="696597" spans="16:16" x14ac:dyDescent="0.3">
      <c r="P696597" s="83"/>
    </row>
    <row r="696598" spans="16:16" x14ac:dyDescent="0.3">
      <c r="P696598" s="83"/>
    </row>
    <row r="696599" spans="16:16" x14ac:dyDescent="0.3">
      <c r="P696599" s="83"/>
    </row>
    <row r="696600" spans="16:16" x14ac:dyDescent="0.3">
      <c r="P696600" s="83"/>
    </row>
    <row r="696601" spans="16:16" x14ac:dyDescent="0.3">
      <c r="P696601" s="83"/>
    </row>
    <row r="696602" spans="16:16" x14ac:dyDescent="0.3">
      <c r="P696602" s="83"/>
    </row>
    <row r="696603" spans="16:16" x14ac:dyDescent="0.3">
      <c r="P696603" s="83"/>
    </row>
    <row r="696604" spans="16:16" x14ac:dyDescent="0.3">
      <c r="P696604" s="83"/>
    </row>
    <row r="696605" spans="16:16" x14ac:dyDescent="0.3">
      <c r="P696605" s="83"/>
    </row>
    <row r="696606" spans="16:16" x14ac:dyDescent="0.3">
      <c r="P696606" s="83"/>
    </row>
    <row r="696607" spans="16:16" x14ac:dyDescent="0.3">
      <c r="P696607" s="83"/>
    </row>
    <row r="696608" spans="16:16" x14ac:dyDescent="0.3">
      <c r="P696608" s="83"/>
    </row>
    <row r="696609" spans="16:16" x14ac:dyDescent="0.3">
      <c r="P696609" s="83"/>
    </row>
    <row r="696610" spans="16:16" x14ac:dyDescent="0.3">
      <c r="P696610" s="83"/>
    </row>
    <row r="696611" spans="16:16" x14ac:dyDescent="0.3">
      <c r="P696611" s="83"/>
    </row>
    <row r="696612" spans="16:16" x14ac:dyDescent="0.3">
      <c r="P696612" s="83"/>
    </row>
    <row r="696613" spans="16:16" x14ac:dyDescent="0.3">
      <c r="P696613" s="83"/>
    </row>
    <row r="696614" spans="16:16" x14ac:dyDescent="0.3">
      <c r="P696614" s="83"/>
    </row>
    <row r="696615" spans="16:16" x14ac:dyDescent="0.3">
      <c r="P696615" s="83"/>
    </row>
    <row r="696616" spans="16:16" x14ac:dyDescent="0.3">
      <c r="P696616" s="83"/>
    </row>
    <row r="696617" spans="16:16" x14ac:dyDescent="0.3">
      <c r="P696617" s="83"/>
    </row>
    <row r="696618" spans="16:16" x14ac:dyDescent="0.3">
      <c r="P696618" s="83"/>
    </row>
    <row r="696619" spans="16:16" x14ac:dyDescent="0.3">
      <c r="P696619" s="83"/>
    </row>
    <row r="696620" spans="16:16" x14ac:dyDescent="0.3">
      <c r="P696620" s="83"/>
    </row>
    <row r="696621" spans="16:16" x14ac:dyDescent="0.3">
      <c r="P696621" s="83"/>
    </row>
    <row r="696622" spans="16:16" x14ac:dyDescent="0.3">
      <c r="P696622" s="83"/>
    </row>
    <row r="696623" spans="16:16" x14ac:dyDescent="0.3">
      <c r="P696623" s="83"/>
    </row>
    <row r="696624" spans="16:16" x14ac:dyDescent="0.3">
      <c r="P696624" s="83"/>
    </row>
    <row r="696625" spans="16:16" x14ac:dyDescent="0.3">
      <c r="P696625" s="83"/>
    </row>
    <row r="696626" spans="16:16" x14ac:dyDescent="0.3">
      <c r="P696626" s="83"/>
    </row>
    <row r="696627" spans="16:16" x14ac:dyDescent="0.3">
      <c r="P696627" s="83"/>
    </row>
    <row r="696628" spans="16:16" x14ac:dyDescent="0.3">
      <c r="P696628" s="83"/>
    </row>
    <row r="696629" spans="16:16" x14ac:dyDescent="0.3">
      <c r="P696629" s="83"/>
    </row>
    <row r="696630" spans="16:16" x14ac:dyDescent="0.3">
      <c r="P696630" s="83"/>
    </row>
    <row r="696631" spans="16:16" x14ac:dyDescent="0.3">
      <c r="P696631" s="83"/>
    </row>
    <row r="696632" spans="16:16" x14ac:dyDescent="0.3">
      <c r="P696632" s="83"/>
    </row>
    <row r="696633" spans="16:16" x14ac:dyDescent="0.3">
      <c r="P696633" s="83"/>
    </row>
    <row r="696634" spans="16:16" x14ac:dyDescent="0.3">
      <c r="P696634" s="83"/>
    </row>
    <row r="696635" spans="16:16" x14ac:dyDescent="0.3">
      <c r="P696635" s="83"/>
    </row>
    <row r="696636" spans="16:16" x14ac:dyDescent="0.3">
      <c r="P696636" s="83"/>
    </row>
    <row r="696637" spans="16:16" x14ac:dyDescent="0.3">
      <c r="P696637" s="83"/>
    </row>
    <row r="696638" spans="16:16" x14ac:dyDescent="0.3">
      <c r="P696638" s="83"/>
    </row>
    <row r="696639" spans="16:16" x14ac:dyDescent="0.3">
      <c r="P696639" s="83"/>
    </row>
    <row r="696640" spans="16:16" x14ac:dyDescent="0.3">
      <c r="P696640" s="83"/>
    </row>
    <row r="696641" spans="16:16" x14ac:dyDescent="0.3">
      <c r="P696641" s="83"/>
    </row>
    <row r="696642" spans="16:16" x14ac:dyDescent="0.3">
      <c r="P696642" s="83"/>
    </row>
    <row r="696643" spans="16:16" x14ac:dyDescent="0.3">
      <c r="P696643" s="83"/>
    </row>
    <row r="696644" spans="16:16" x14ac:dyDescent="0.3">
      <c r="P696644" s="83"/>
    </row>
    <row r="696645" spans="16:16" x14ac:dyDescent="0.3">
      <c r="P696645" s="83"/>
    </row>
    <row r="696646" spans="16:16" x14ac:dyDescent="0.3">
      <c r="P696646" s="83"/>
    </row>
    <row r="696647" spans="16:16" x14ac:dyDescent="0.3">
      <c r="P696647" s="83"/>
    </row>
    <row r="696648" spans="16:16" x14ac:dyDescent="0.3">
      <c r="P696648" s="83"/>
    </row>
    <row r="696649" spans="16:16" x14ac:dyDescent="0.3">
      <c r="P696649" s="83"/>
    </row>
    <row r="696650" spans="16:16" x14ac:dyDescent="0.3">
      <c r="P696650" s="83"/>
    </row>
    <row r="696651" spans="16:16" x14ac:dyDescent="0.3">
      <c r="P696651" s="83"/>
    </row>
    <row r="696652" spans="16:16" x14ac:dyDescent="0.3">
      <c r="P696652" s="83"/>
    </row>
    <row r="696653" spans="16:16" x14ac:dyDescent="0.3">
      <c r="P696653" s="83"/>
    </row>
    <row r="696654" spans="16:16" x14ac:dyDescent="0.3">
      <c r="P696654" s="83"/>
    </row>
    <row r="696655" spans="16:16" x14ac:dyDescent="0.3">
      <c r="P696655" s="83"/>
    </row>
    <row r="696656" spans="16:16" x14ac:dyDescent="0.3">
      <c r="P696656" s="83"/>
    </row>
    <row r="696657" spans="16:16" x14ac:dyDescent="0.3">
      <c r="P696657" s="83"/>
    </row>
    <row r="696658" spans="16:16" x14ac:dyDescent="0.3">
      <c r="P696658" s="83"/>
    </row>
    <row r="696659" spans="16:16" x14ac:dyDescent="0.3">
      <c r="P696659" s="83"/>
    </row>
    <row r="696660" spans="16:16" x14ac:dyDescent="0.3">
      <c r="P696660" s="83"/>
    </row>
    <row r="696661" spans="16:16" x14ac:dyDescent="0.3">
      <c r="P696661" s="83"/>
    </row>
    <row r="696662" spans="16:16" x14ac:dyDescent="0.3">
      <c r="P696662" s="83"/>
    </row>
    <row r="696663" spans="16:16" x14ac:dyDescent="0.3">
      <c r="P696663" s="83"/>
    </row>
    <row r="696664" spans="16:16" x14ac:dyDescent="0.3">
      <c r="P696664" s="83"/>
    </row>
    <row r="696665" spans="16:16" x14ac:dyDescent="0.3">
      <c r="P696665" s="83"/>
    </row>
    <row r="696666" spans="16:16" x14ac:dyDescent="0.3">
      <c r="P696666" s="83"/>
    </row>
    <row r="696667" spans="16:16" x14ac:dyDescent="0.3">
      <c r="P696667" s="83"/>
    </row>
    <row r="696668" spans="16:16" x14ac:dyDescent="0.3">
      <c r="P696668" s="83"/>
    </row>
    <row r="696669" spans="16:16" x14ac:dyDescent="0.3">
      <c r="P696669" s="83"/>
    </row>
    <row r="696670" spans="16:16" x14ac:dyDescent="0.3">
      <c r="P696670" s="83"/>
    </row>
    <row r="696671" spans="16:16" x14ac:dyDescent="0.3">
      <c r="P696671" s="83"/>
    </row>
    <row r="696672" spans="16:16" x14ac:dyDescent="0.3">
      <c r="P696672" s="83"/>
    </row>
    <row r="696673" spans="16:16" x14ac:dyDescent="0.3">
      <c r="P696673" s="83"/>
    </row>
    <row r="696674" spans="16:16" x14ac:dyDescent="0.3">
      <c r="P696674" s="83"/>
    </row>
    <row r="696675" spans="16:16" x14ac:dyDescent="0.3">
      <c r="P696675" s="83"/>
    </row>
    <row r="696676" spans="16:16" x14ac:dyDescent="0.3">
      <c r="P696676" s="83"/>
    </row>
    <row r="696677" spans="16:16" x14ac:dyDescent="0.3">
      <c r="P696677" s="83"/>
    </row>
    <row r="696678" spans="16:16" x14ac:dyDescent="0.3">
      <c r="P696678" s="83"/>
    </row>
    <row r="696679" spans="16:16" x14ac:dyDescent="0.3">
      <c r="P696679" s="83"/>
    </row>
    <row r="696680" spans="16:16" x14ac:dyDescent="0.3">
      <c r="P696680" s="83"/>
    </row>
    <row r="696681" spans="16:16" x14ac:dyDescent="0.3">
      <c r="P696681" s="83"/>
    </row>
    <row r="696682" spans="16:16" x14ac:dyDescent="0.3">
      <c r="P696682" s="83"/>
    </row>
    <row r="696683" spans="16:16" x14ac:dyDescent="0.3">
      <c r="P696683" s="83"/>
    </row>
    <row r="696684" spans="16:16" x14ac:dyDescent="0.3">
      <c r="P696684" s="83"/>
    </row>
    <row r="696685" spans="16:16" x14ac:dyDescent="0.3">
      <c r="P696685" s="83"/>
    </row>
    <row r="696686" spans="16:16" x14ac:dyDescent="0.3">
      <c r="P696686" s="83"/>
    </row>
    <row r="696687" spans="16:16" x14ac:dyDescent="0.3">
      <c r="P696687" s="83"/>
    </row>
    <row r="696688" spans="16:16" x14ac:dyDescent="0.3">
      <c r="P696688" s="83"/>
    </row>
    <row r="696689" spans="16:16" x14ac:dyDescent="0.3">
      <c r="P696689" s="83"/>
    </row>
    <row r="696690" spans="16:16" x14ac:dyDescent="0.3">
      <c r="P696690" s="83"/>
    </row>
    <row r="696691" spans="16:16" x14ac:dyDescent="0.3">
      <c r="P696691" s="83"/>
    </row>
    <row r="696692" spans="16:16" x14ac:dyDescent="0.3">
      <c r="P696692" s="83"/>
    </row>
    <row r="696693" spans="16:16" x14ac:dyDescent="0.3">
      <c r="P696693" s="83"/>
    </row>
    <row r="696694" spans="16:16" x14ac:dyDescent="0.3">
      <c r="P696694" s="83"/>
    </row>
    <row r="696695" spans="16:16" x14ac:dyDescent="0.3">
      <c r="P696695" s="83"/>
    </row>
    <row r="696696" spans="16:16" x14ac:dyDescent="0.3">
      <c r="P696696" s="83"/>
    </row>
    <row r="696697" spans="16:16" x14ac:dyDescent="0.3">
      <c r="P696697" s="83"/>
    </row>
    <row r="696698" spans="16:16" x14ac:dyDescent="0.3">
      <c r="P696698" s="83"/>
    </row>
    <row r="696699" spans="16:16" x14ac:dyDescent="0.3">
      <c r="P696699" s="83"/>
    </row>
    <row r="696700" spans="16:16" x14ac:dyDescent="0.3">
      <c r="P696700" s="83"/>
    </row>
    <row r="696701" spans="16:16" x14ac:dyDescent="0.3">
      <c r="P696701" s="83"/>
    </row>
    <row r="696702" spans="16:16" x14ac:dyDescent="0.3">
      <c r="P696702" s="83"/>
    </row>
    <row r="696703" spans="16:16" x14ac:dyDescent="0.3">
      <c r="P696703" s="83"/>
    </row>
    <row r="696704" spans="16:16" x14ac:dyDescent="0.3">
      <c r="P696704" s="83"/>
    </row>
    <row r="696705" spans="16:16" x14ac:dyDescent="0.3">
      <c r="P696705" s="83"/>
    </row>
    <row r="696706" spans="16:16" x14ac:dyDescent="0.3">
      <c r="P696706" s="83"/>
    </row>
    <row r="696707" spans="16:16" x14ac:dyDescent="0.3">
      <c r="P696707" s="83"/>
    </row>
    <row r="696708" spans="16:16" x14ac:dyDescent="0.3">
      <c r="P696708" s="83"/>
    </row>
    <row r="696709" spans="16:16" x14ac:dyDescent="0.3">
      <c r="P696709" s="83"/>
    </row>
    <row r="696710" spans="16:16" x14ac:dyDescent="0.3">
      <c r="P696710" s="83"/>
    </row>
    <row r="696711" spans="16:16" x14ac:dyDescent="0.3">
      <c r="P696711" s="83"/>
    </row>
    <row r="696712" spans="16:16" x14ac:dyDescent="0.3">
      <c r="P696712" s="83"/>
    </row>
    <row r="696713" spans="16:16" x14ac:dyDescent="0.3">
      <c r="P696713" s="83"/>
    </row>
    <row r="696714" spans="16:16" x14ac:dyDescent="0.3">
      <c r="P696714" s="83"/>
    </row>
    <row r="696715" spans="16:16" x14ac:dyDescent="0.3">
      <c r="P696715" s="83"/>
    </row>
    <row r="696716" spans="16:16" x14ac:dyDescent="0.3">
      <c r="P696716" s="83"/>
    </row>
    <row r="696717" spans="16:16" x14ac:dyDescent="0.3">
      <c r="P696717" s="83"/>
    </row>
    <row r="696718" spans="16:16" x14ac:dyDescent="0.3">
      <c r="P696718" s="83"/>
    </row>
    <row r="696719" spans="16:16" x14ac:dyDescent="0.3">
      <c r="P696719" s="83"/>
    </row>
    <row r="696720" spans="16:16" x14ac:dyDescent="0.3">
      <c r="P696720" s="83"/>
    </row>
    <row r="696721" spans="16:16" x14ac:dyDescent="0.3">
      <c r="P696721" s="83"/>
    </row>
    <row r="696722" spans="16:16" x14ac:dyDescent="0.3">
      <c r="P696722" s="83"/>
    </row>
    <row r="696723" spans="16:16" x14ac:dyDescent="0.3">
      <c r="P696723" s="83"/>
    </row>
    <row r="696724" spans="16:16" x14ac:dyDescent="0.3">
      <c r="P696724" s="83"/>
    </row>
    <row r="696725" spans="16:16" x14ac:dyDescent="0.3">
      <c r="P696725" s="83"/>
    </row>
    <row r="696726" spans="16:16" x14ac:dyDescent="0.3">
      <c r="P696726" s="83"/>
    </row>
    <row r="696727" spans="16:16" x14ac:dyDescent="0.3">
      <c r="P696727" s="83"/>
    </row>
    <row r="696728" spans="16:16" x14ac:dyDescent="0.3">
      <c r="P696728" s="83"/>
    </row>
    <row r="696729" spans="16:16" x14ac:dyDescent="0.3">
      <c r="P696729" s="83"/>
    </row>
    <row r="696730" spans="16:16" x14ac:dyDescent="0.3">
      <c r="P696730" s="83"/>
    </row>
    <row r="696731" spans="16:16" x14ac:dyDescent="0.3">
      <c r="P696731" s="83"/>
    </row>
    <row r="696732" spans="16:16" x14ac:dyDescent="0.3">
      <c r="P696732" s="83"/>
    </row>
    <row r="696733" spans="16:16" x14ac:dyDescent="0.3">
      <c r="P696733" s="83"/>
    </row>
    <row r="696734" spans="16:16" x14ac:dyDescent="0.3">
      <c r="P696734" s="83"/>
    </row>
    <row r="696735" spans="16:16" x14ac:dyDescent="0.3">
      <c r="P696735" s="83"/>
    </row>
    <row r="696736" spans="16:16" x14ac:dyDescent="0.3">
      <c r="P696736" s="83"/>
    </row>
    <row r="696737" spans="16:16" x14ac:dyDescent="0.3">
      <c r="P696737" s="83"/>
    </row>
    <row r="696738" spans="16:16" x14ac:dyDescent="0.3">
      <c r="P696738" s="83"/>
    </row>
    <row r="696739" spans="16:16" x14ac:dyDescent="0.3">
      <c r="P696739" s="83"/>
    </row>
    <row r="696740" spans="16:16" x14ac:dyDescent="0.3">
      <c r="P696740" s="83"/>
    </row>
    <row r="696741" spans="16:16" x14ac:dyDescent="0.3">
      <c r="P696741" s="83"/>
    </row>
    <row r="696742" spans="16:16" x14ac:dyDescent="0.3">
      <c r="P696742" s="83"/>
    </row>
    <row r="696743" spans="16:16" x14ac:dyDescent="0.3">
      <c r="P696743" s="83"/>
    </row>
    <row r="696744" spans="16:16" x14ac:dyDescent="0.3">
      <c r="P696744" s="83"/>
    </row>
    <row r="696745" spans="16:16" x14ac:dyDescent="0.3">
      <c r="P696745" s="83"/>
    </row>
    <row r="696746" spans="16:16" x14ac:dyDescent="0.3">
      <c r="P696746" s="83"/>
    </row>
    <row r="696747" spans="16:16" x14ac:dyDescent="0.3">
      <c r="P696747" s="83"/>
    </row>
    <row r="696748" spans="16:16" x14ac:dyDescent="0.3">
      <c r="P696748" s="83"/>
    </row>
    <row r="696749" spans="16:16" x14ac:dyDescent="0.3">
      <c r="P696749" s="83"/>
    </row>
    <row r="696750" spans="16:16" x14ac:dyDescent="0.3">
      <c r="P696750" s="83"/>
    </row>
    <row r="696751" spans="16:16" x14ac:dyDescent="0.3">
      <c r="P696751" s="83"/>
    </row>
    <row r="696752" spans="16:16" x14ac:dyDescent="0.3">
      <c r="P696752" s="83"/>
    </row>
    <row r="696753" spans="16:16" x14ac:dyDescent="0.3">
      <c r="P696753" s="83"/>
    </row>
    <row r="696754" spans="16:16" x14ac:dyDescent="0.3">
      <c r="P696754" s="83"/>
    </row>
    <row r="696755" spans="16:16" x14ac:dyDescent="0.3">
      <c r="P696755" s="83"/>
    </row>
    <row r="696756" spans="16:16" x14ac:dyDescent="0.3">
      <c r="P696756" s="83"/>
    </row>
    <row r="696757" spans="16:16" x14ac:dyDescent="0.3">
      <c r="P696757" s="83"/>
    </row>
    <row r="696758" spans="16:16" x14ac:dyDescent="0.3">
      <c r="P696758" s="83"/>
    </row>
    <row r="696759" spans="16:16" x14ac:dyDescent="0.3">
      <c r="P696759" s="83"/>
    </row>
    <row r="696760" spans="16:16" x14ac:dyDescent="0.3">
      <c r="P696760" s="83"/>
    </row>
    <row r="696761" spans="16:16" x14ac:dyDescent="0.3">
      <c r="P696761" s="83"/>
    </row>
    <row r="696762" spans="16:16" x14ac:dyDescent="0.3">
      <c r="P696762" s="83"/>
    </row>
    <row r="696763" spans="16:16" x14ac:dyDescent="0.3">
      <c r="P696763" s="83"/>
    </row>
    <row r="696764" spans="16:16" x14ac:dyDescent="0.3">
      <c r="P696764" s="83"/>
    </row>
    <row r="696765" spans="16:16" x14ac:dyDescent="0.3">
      <c r="P696765" s="83"/>
    </row>
    <row r="696766" spans="16:16" x14ac:dyDescent="0.3">
      <c r="P696766" s="83"/>
    </row>
    <row r="696767" spans="16:16" x14ac:dyDescent="0.3">
      <c r="P696767" s="83"/>
    </row>
    <row r="696768" spans="16:16" x14ac:dyDescent="0.3">
      <c r="P696768" s="83"/>
    </row>
    <row r="696769" spans="16:16" x14ac:dyDescent="0.3">
      <c r="P696769" s="83"/>
    </row>
    <row r="696770" spans="16:16" x14ac:dyDescent="0.3">
      <c r="P696770" s="83"/>
    </row>
    <row r="696771" spans="16:16" x14ac:dyDescent="0.3">
      <c r="P696771" s="83"/>
    </row>
    <row r="696772" spans="16:16" x14ac:dyDescent="0.3">
      <c r="P696772" s="83"/>
    </row>
    <row r="696773" spans="16:16" x14ac:dyDescent="0.3">
      <c r="P696773" s="83"/>
    </row>
    <row r="696774" spans="16:16" x14ac:dyDescent="0.3">
      <c r="P696774" s="83"/>
    </row>
    <row r="696775" spans="16:16" x14ac:dyDescent="0.3">
      <c r="P696775" s="83"/>
    </row>
    <row r="696776" spans="16:16" x14ac:dyDescent="0.3">
      <c r="P696776" s="83"/>
    </row>
    <row r="696777" spans="16:16" x14ac:dyDescent="0.3">
      <c r="P696777" s="83"/>
    </row>
    <row r="696778" spans="16:16" x14ac:dyDescent="0.3">
      <c r="P696778" s="83"/>
    </row>
    <row r="696779" spans="16:16" x14ac:dyDescent="0.3">
      <c r="P696779" s="83"/>
    </row>
    <row r="696780" spans="16:16" x14ac:dyDescent="0.3">
      <c r="P696780" s="83"/>
    </row>
    <row r="696781" spans="16:16" x14ac:dyDescent="0.3">
      <c r="P696781" s="83"/>
    </row>
    <row r="696782" spans="16:16" x14ac:dyDescent="0.3">
      <c r="P696782" s="83"/>
    </row>
    <row r="696783" spans="16:16" x14ac:dyDescent="0.3">
      <c r="P696783" s="83"/>
    </row>
    <row r="696784" spans="16:16" x14ac:dyDescent="0.3">
      <c r="P696784" s="83"/>
    </row>
    <row r="696785" spans="16:16" x14ac:dyDescent="0.3">
      <c r="P696785" s="83"/>
    </row>
    <row r="696786" spans="16:16" x14ac:dyDescent="0.3">
      <c r="P696786" s="83"/>
    </row>
    <row r="696787" spans="16:16" x14ac:dyDescent="0.3">
      <c r="P696787" s="83"/>
    </row>
    <row r="696788" spans="16:16" x14ac:dyDescent="0.3">
      <c r="P696788" s="83"/>
    </row>
    <row r="696789" spans="16:16" x14ac:dyDescent="0.3">
      <c r="P696789" s="83"/>
    </row>
    <row r="696790" spans="16:16" x14ac:dyDescent="0.3">
      <c r="P696790" s="83"/>
    </row>
    <row r="696791" spans="16:16" x14ac:dyDescent="0.3">
      <c r="P696791" s="83"/>
    </row>
    <row r="696792" spans="16:16" x14ac:dyDescent="0.3">
      <c r="P696792" s="83"/>
    </row>
    <row r="696793" spans="16:16" x14ac:dyDescent="0.3">
      <c r="P696793" s="83"/>
    </row>
    <row r="696794" spans="16:16" x14ac:dyDescent="0.3">
      <c r="P696794" s="83"/>
    </row>
    <row r="696795" spans="16:16" x14ac:dyDescent="0.3">
      <c r="P696795" s="83"/>
    </row>
    <row r="696796" spans="16:16" x14ac:dyDescent="0.3">
      <c r="P696796" s="83"/>
    </row>
    <row r="696797" spans="16:16" x14ac:dyDescent="0.3">
      <c r="P696797" s="83"/>
    </row>
    <row r="696798" spans="16:16" x14ac:dyDescent="0.3">
      <c r="P696798" s="83"/>
    </row>
    <row r="696799" spans="16:16" x14ac:dyDescent="0.3">
      <c r="P696799" s="83"/>
    </row>
    <row r="696800" spans="16:16" x14ac:dyDescent="0.3">
      <c r="P696800" s="83"/>
    </row>
    <row r="696801" spans="16:16" x14ac:dyDescent="0.3">
      <c r="P696801" s="83"/>
    </row>
    <row r="696802" spans="16:16" x14ac:dyDescent="0.3">
      <c r="P696802" s="83"/>
    </row>
    <row r="696803" spans="16:16" x14ac:dyDescent="0.3">
      <c r="P696803" s="83"/>
    </row>
    <row r="696804" spans="16:16" x14ac:dyDescent="0.3">
      <c r="P696804" s="83"/>
    </row>
    <row r="696805" spans="16:16" x14ac:dyDescent="0.3">
      <c r="P696805" s="83"/>
    </row>
    <row r="696806" spans="16:16" x14ac:dyDescent="0.3">
      <c r="P696806" s="83"/>
    </row>
    <row r="696807" spans="16:16" x14ac:dyDescent="0.3">
      <c r="P696807" s="83"/>
    </row>
    <row r="696808" spans="16:16" x14ac:dyDescent="0.3">
      <c r="P696808" s="83"/>
    </row>
    <row r="696809" spans="16:16" x14ac:dyDescent="0.3">
      <c r="P696809" s="83"/>
    </row>
    <row r="696810" spans="16:16" x14ac:dyDescent="0.3">
      <c r="P696810" s="83"/>
    </row>
    <row r="696811" spans="16:16" x14ac:dyDescent="0.3">
      <c r="P696811" s="83"/>
    </row>
    <row r="696812" spans="16:16" x14ac:dyDescent="0.3">
      <c r="P696812" s="83"/>
    </row>
    <row r="696813" spans="16:16" x14ac:dyDescent="0.3">
      <c r="P696813" s="83"/>
    </row>
    <row r="696814" spans="16:16" x14ac:dyDescent="0.3">
      <c r="P696814" s="83"/>
    </row>
    <row r="696815" spans="16:16" x14ac:dyDescent="0.3">
      <c r="P696815" s="83"/>
    </row>
    <row r="696816" spans="16:16" x14ac:dyDescent="0.3">
      <c r="P696816" s="83"/>
    </row>
    <row r="696817" spans="16:16" x14ac:dyDescent="0.3">
      <c r="P696817" s="83"/>
    </row>
    <row r="696818" spans="16:16" x14ac:dyDescent="0.3">
      <c r="P696818" s="83"/>
    </row>
    <row r="696819" spans="16:16" x14ac:dyDescent="0.3">
      <c r="P696819" s="83"/>
    </row>
    <row r="696820" spans="16:16" x14ac:dyDescent="0.3">
      <c r="P696820" s="83"/>
    </row>
    <row r="696821" spans="16:16" x14ac:dyDescent="0.3">
      <c r="P696821" s="83"/>
    </row>
    <row r="696822" spans="16:16" x14ac:dyDescent="0.3">
      <c r="P696822" s="83"/>
    </row>
    <row r="696823" spans="16:16" x14ac:dyDescent="0.3">
      <c r="P696823" s="83"/>
    </row>
    <row r="696824" spans="16:16" x14ac:dyDescent="0.3">
      <c r="P696824" s="83"/>
    </row>
    <row r="696825" spans="16:16" x14ac:dyDescent="0.3">
      <c r="P696825" s="83"/>
    </row>
    <row r="696826" spans="16:16" x14ac:dyDescent="0.3">
      <c r="P696826" s="83"/>
    </row>
    <row r="696827" spans="16:16" x14ac:dyDescent="0.3">
      <c r="P696827" s="83"/>
    </row>
    <row r="696828" spans="16:16" x14ac:dyDescent="0.3">
      <c r="P696828" s="83"/>
    </row>
    <row r="696829" spans="16:16" x14ac:dyDescent="0.3">
      <c r="P696829" s="83"/>
    </row>
    <row r="696830" spans="16:16" x14ac:dyDescent="0.3">
      <c r="P696830" s="83"/>
    </row>
    <row r="696831" spans="16:16" x14ac:dyDescent="0.3">
      <c r="P696831" s="83"/>
    </row>
    <row r="696832" spans="16:16" x14ac:dyDescent="0.3">
      <c r="P696832" s="83"/>
    </row>
    <row r="696833" spans="16:16" x14ac:dyDescent="0.3">
      <c r="P696833" s="83"/>
    </row>
    <row r="696834" spans="16:16" x14ac:dyDescent="0.3">
      <c r="P696834" s="83"/>
    </row>
    <row r="696835" spans="16:16" x14ac:dyDescent="0.3">
      <c r="P696835" s="83"/>
    </row>
    <row r="696836" spans="16:16" x14ac:dyDescent="0.3">
      <c r="P696836" s="83"/>
    </row>
    <row r="696837" spans="16:16" x14ac:dyDescent="0.3">
      <c r="P696837" s="83"/>
    </row>
    <row r="696838" spans="16:16" x14ac:dyDescent="0.3">
      <c r="P696838" s="83"/>
    </row>
    <row r="696839" spans="16:16" x14ac:dyDescent="0.3">
      <c r="P696839" s="83"/>
    </row>
    <row r="696840" spans="16:16" x14ac:dyDescent="0.3">
      <c r="P696840" s="83"/>
    </row>
    <row r="696841" spans="16:16" x14ac:dyDescent="0.3">
      <c r="P696841" s="83"/>
    </row>
    <row r="696842" spans="16:16" x14ac:dyDescent="0.3">
      <c r="P696842" s="83"/>
    </row>
    <row r="696843" spans="16:16" x14ac:dyDescent="0.3">
      <c r="P696843" s="83"/>
    </row>
    <row r="696844" spans="16:16" x14ac:dyDescent="0.3">
      <c r="P696844" s="83"/>
    </row>
    <row r="696845" spans="16:16" x14ac:dyDescent="0.3">
      <c r="P696845" s="83"/>
    </row>
    <row r="696846" spans="16:16" x14ac:dyDescent="0.3">
      <c r="P696846" s="83"/>
    </row>
    <row r="696847" spans="16:16" x14ac:dyDescent="0.3">
      <c r="P696847" s="83"/>
    </row>
    <row r="696848" spans="16:16" x14ac:dyDescent="0.3">
      <c r="P696848" s="83"/>
    </row>
    <row r="696849" spans="16:16" x14ac:dyDescent="0.3">
      <c r="P696849" s="83"/>
    </row>
    <row r="696850" spans="16:16" x14ac:dyDescent="0.3">
      <c r="P696850" s="83"/>
    </row>
    <row r="696851" spans="16:16" x14ac:dyDescent="0.3">
      <c r="P696851" s="83"/>
    </row>
    <row r="696852" spans="16:16" x14ac:dyDescent="0.3">
      <c r="P696852" s="83"/>
    </row>
    <row r="696853" spans="16:16" x14ac:dyDescent="0.3">
      <c r="P696853" s="83"/>
    </row>
    <row r="696854" spans="16:16" x14ac:dyDescent="0.3">
      <c r="P696854" s="83"/>
    </row>
    <row r="696855" spans="16:16" x14ac:dyDescent="0.3">
      <c r="P696855" s="83"/>
    </row>
    <row r="696856" spans="16:16" x14ac:dyDescent="0.3">
      <c r="P696856" s="83"/>
    </row>
    <row r="696857" spans="16:16" x14ac:dyDescent="0.3">
      <c r="P696857" s="83"/>
    </row>
    <row r="696858" spans="16:16" x14ac:dyDescent="0.3">
      <c r="P696858" s="83"/>
    </row>
    <row r="696859" spans="16:16" x14ac:dyDescent="0.3">
      <c r="P696859" s="83"/>
    </row>
    <row r="696860" spans="16:16" x14ac:dyDescent="0.3">
      <c r="P696860" s="83"/>
    </row>
    <row r="696861" spans="16:16" x14ac:dyDescent="0.3">
      <c r="P696861" s="83"/>
    </row>
    <row r="696862" spans="16:16" x14ac:dyDescent="0.3">
      <c r="P696862" s="83"/>
    </row>
    <row r="696863" spans="16:16" x14ac:dyDescent="0.3">
      <c r="P696863" s="83"/>
    </row>
    <row r="696864" spans="16:16" x14ac:dyDescent="0.3">
      <c r="P696864" s="83"/>
    </row>
    <row r="696865" spans="16:16" x14ac:dyDescent="0.3">
      <c r="P696865" s="83"/>
    </row>
    <row r="696866" spans="16:16" x14ac:dyDescent="0.3">
      <c r="P696866" s="83"/>
    </row>
    <row r="696867" spans="16:16" x14ac:dyDescent="0.3">
      <c r="P696867" s="83"/>
    </row>
    <row r="696868" spans="16:16" x14ac:dyDescent="0.3">
      <c r="P696868" s="83"/>
    </row>
    <row r="696869" spans="16:16" x14ac:dyDescent="0.3">
      <c r="P696869" s="83"/>
    </row>
    <row r="696870" spans="16:16" x14ac:dyDescent="0.3">
      <c r="P696870" s="83"/>
    </row>
    <row r="696871" spans="16:16" x14ac:dyDescent="0.3">
      <c r="P696871" s="83"/>
    </row>
    <row r="696872" spans="16:16" x14ac:dyDescent="0.3">
      <c r="P696872" s="83"/>
    </row>
    <row r="696873" spans="16:16" x14ac:dyDescent="0.3">
      <c r="P696873" s="83"/>
    </row>
    <row r="696874" spans="16:16" x14ac:dyDescent="0.3">
      <c r="P696874" s="83"/>
    </row>
    <row r="696875" spans="16:16" x14ac:dyDescent="0.3">
      <c r="P696875" s="83"/>
    </row>
    <row r="696876" spans="16:16" x14ac:dyDescent="0.3">
      <c r="P696876" s="83"/>
    </row>
    <row r="696877" spans="16:16" x14ac:dyDescent="0.3">
      <c r="P696877" s="83"/>
    </row>
    <row r="696878" spans="16:16" x14ac:dyDescent="0.3">
      <c r="P696878" s="83"/>
    </row>
    <row r="696879" spans="16:16" x14ac:dyDescent="0.3">
      <c r="P696879" s="83"/>
    </row>
    <row r="696880" spans="16:16" x14ac:dyDescent="0.3">
      <c r="P696880" s="83"/>
    </row>
    <row r="696881" spans="16:16" x14ac:dyDescent="0.3">
      <c r="P696881" s="83"/>
    </row>
    <row r="696882" spans="16:16" x14ac:dyDescent="0.3">
      <c r="P696882" s="83"/>
    </row>
    <row r="696883" spans="16:16" x14ac:dyDescent="0.3">
      <c r="P696883" s="83"/>
    </row>
    <row r="696884" spans="16:16" x14ac:dyDescent="0.3">
      <c r="P696884" s="83"/>
    </row>
    <row r="696885" spans="16:16" x14ac:dyDescent="0.3">
      <c r="P696885" s="83"/>
    </row>
    <row r="696886" spans="16:16" x14ac:dyDescent="0.3">
      <c r="P696886" s="83"/>
    </row>
    <row r="696887" spans="16:16" x14ac:dyDescent="0.3">
      <c r="P696887" s="83"/>
    </row>
    <row r="696888" spans="16:16" x14ac:dyDescent="0.3">
      <c r="P696888" s="83"/>
    </row>
    <row r="696889" spans="16:16" x14ac:dyDescent="0.3">
      <c r="P696889" s="83"/>
    </row>
    <row r="696890" spans="16:16" x14ac:dyDescent="0.3">
      <c r="P696890" s="83"/>
    </row>
    <row r="696891" spans="16:16" x14ac:dyDescent="0.3">
      <c r="P696891" s="83"/>
    </row>
    <row r="696892" spans="16:16" x14ac:dyDescent="0.3">
      <c r="P696892" s="83"/>
    </row>
    <row r="696893" spans="16:16" x14ac:dyDescent="0.3">
      <c r="P696893" s="83"/>
    </row>
    <row r="696894" spans="16:16" x14ac:dyDescent="0.3">
      <c r="P696894" s="83"/>
    </row>
    <row r="696895" spans="16:16" x14ac:dyDescent="0.3">
      <c r="P696895" s="83"/>
    </row>
    <row r="696896" spans="16:16" x14ac:dyDescent="0.3">
      <c r="P696896" s="83"/>
    </row>
    <row r="696897" spans="16:16" x14ac:dyDescent="0.3">
      <c r="P696897" s="83"/>
    </row>
    <row r="696898" spans="16:16" x14ac:dyDescent="0.3">
      <c r="P696898" s="83"/>
    </row>
    <row r="696899" spans="16:16" x14ac:dyDescent="0.3">
      <c r="P696899" s="83"/>
    </row>
    <row r="696900" spans="16:16" x14ac:dyDescent="0.3">
      <c r="P696900" s="83"/>
    </row>
    <row r="696901" spans="16:16" x14ac:dyDescent="0.3">
      <c r="P696901" s="83"/>
    </row>
    <row r="696902" spans="16:16" x14ac:dyDescent="0.3">
      <c r="P696902" s="83"/>
    </row>
    <row r="696903" spans="16:16" x14ac:dyDescent="0.3">
      <c r="P696903" s="83"/>
    </row>
    <row r="696904" spans="16:16" x14ac:dyDescent="0.3">
      <c r="P696904" s="83"/>
    </row>
    <row r="696905" spans="16:16" x14ac:dyDescent="0.3">
      <c r="P696905" s="83"/>
    </row>
    <row r="696906" spans="16:16" x14ac:dyDescent="0.3">
      <c r="P696906" s="83"/>
    </row>
    <row r="696907" spans="16:16" x14ac:dyDescent="0.3">
      <c r="P696907" s="83"/>
    </row>
    <row r="696908" spans="16:16" x14ac:dyDescent="0.3">
      <c r="P696908" s="83"/>
    </row>
    <row r="696909" spans="16:16" x14ac:dyDescent="0.3">
      <c r="P696909" s="83"/>
    </row>
    <row r="696910" spans="16:16" x14ac:dyDescent="0.3">
      <c r="P696910" s="83"/>
    </row>
    <row r="696911" spans="16:16" x14ac:dyDescent="0.3">
      <c r="P696911" s="83"/>
    </row>
    <row r="696912" spans="16:16" x14ac:dyDescent="0.3">
      <c r="P696912" s="83"/>
    </row>
    <row r="696913" spans="16:16" x14ac:dyDescent="0.3">
      <c r="P696913" s="83"/>
    </row>
    <row r="696914" spans="16:16" x14ac:dyDescent="0.3">
      <c r="P696914" s="83"/>
    </row>
    <row r="696915" spans="16:16" x14ac:dyDescent="0.3">
      <c r="P696915" s="83"/>
    </row>
    <row r="696916" spans="16:16" x14ac:dyDescent="0.3">
      <c r="P696916" s="83"/>
    </row>
    <row r="696917" spans="16:16" x14ac:dyDescent="0.3">
      <c r="P696917" s="83"/>
    </row>
    <row r="696918" spans="16:16" x14ac:dyDescent="0.3">
      <c r="P696918" s="83"/>
    </row>
    <row r="696919" spans="16:16" x14ac:dyDescent="0.3">
      <c r="P696919" s="83"/>
    </row>
    <row r="696920" spans="16:16" x14ac:dyDescent="0.3">
      <c r="P696920" s="83"/>
    </row>
    <row r="696921" spans="16:16" x14ac:dyDescent="0.3">
      <c r="P696921" s="83"/>
    </row>
    <row r="696922" spans="16:16" x14ac:dyDescent="0.3">
      <c r="P696922" s="83"/>
    </row>
    <row r="696923" spans="16:16" x14ac:dyDescent="0.3">
      <c r="P696923" s="83"/>
    </row>
    <row r="696924" spans="16:16" x14ac:dyDescent="0.3">
      <c r="P696924" s="83"/>
    </row>
    <row r="696925" spans="16:16" x14ac:dyDescent="0.3">
      <c r="P696925" s="83"/>
    </row>
    <row r="696926" spans="16:16" x14ac:dyDescent="0.3">
      <c r="P696926" s="83"/>
    </row>
    <row r="696927" spans="16:16" x14ac:dyDescent="0.3">
      <c r="P696927" s="83"/>
    </row>
    <row r="696928" spans="16:16" x14ac:dyDescent="0.3">
      <c r="P696928" s="83"/>
    </row>
    <row r="696929" spans="16:16" x14ac:dyDescent="0.3">
      <c r="P696929" s="83"/>
    </row>
    <row r="696930" spans="16:16" x14ac:dyDescent="0.3">
      <c r="P696930" s="83"/>
    </row>
    <row r="696931" spans="16:16" x14ac:dyDescent="0.3">
      <c r="P696931" s="83"/>
    </row>
    <row r="696932" spans="16:16" x14ac:dyDescent="0.3">
      <c r="P696932" s="83"/>
    </row>
    <row r="696933" spans="16:16" x14ac:dyDescent="0.3">
      <c r="P696933" s="83"/>
    </row>
    <row r="696934" spans="16:16" x14ac:dyDescent="0.3">
      <c r="P696934" s="83"/>
    </row>
    <row r="696935" spans="16:16" x14ac:dyDescent="0.3">
      <c r="P696935" s="83"/>
    </row>
    <row r="696936" spans="16:16" x14ac:dyDescent="0.3">
      <c r="P696936" s="83"/>
    </row>
    <row r="696937" spans="16:16" x14ac:dyDescent="0.3">
      <c r="P696937" s="83"/>
    </row>
    <row r="696938" spans="16:16" x14ac:dyDescent="0.3">
      <c r="P696938" s="83"/>
    </row>
    <row r="696939" spans="16:16" x14ac:dyDescent="0.3">
      <c r="P696939" s="83"/>
    </row>
    <row r="696940" spans="16:16" x14ac:dyDescent="0.3">
      <c r="P696940" s="83"/>
    </row>
    <row r="696941" spans="16:16" x14ac:dyDescent="0.3">
      <c r="P696941" s="83"/>
    </row>
    <row r="696942" spans="16:16" x14ac:dyDescent="0.3">
      <c r="P696942" s="83"/>
    </row>
    <row r="696943" spans="16:16" x14ac:dyDescent="0.3">
      <c r="P696943" s="83"/>
    </row>
    <row r="696944" spans="16:16" x14ac:dyDescent="0.3">
      <c r="P696944" s="83"/>
    </row>
    <row r="696945" spans="16:16" x14ac:dyDescent="0.3">
      <c r="P696945" s="83"/>
    </row>
    <row r="696946" spans="16:16" x14ac:dyDescent="0.3">
      <c r="P696946" s="83"/>
    </row>
    <row r="696947" spans="16:16" x14ac:dyDescent="0.3">
      <c r="P696947" s="83"/>
    </row>
    <row r="696948" spans="16:16" x14ac:dyDescent="0.3">
      <c r="P696948" s="83"/>
    </row>
    <row r="696949" spans="16:16" x14ac:dyDescent="0.3">
      <c r="P696949" s="83"/>
    </row>
    <row r="696950" spans="16:16" x14ac:dyDescent="0.3">
      <c r="P696950" s="83"/>
    </row>
    <row r="696951" spans="16:16" x14ac:dyDescent="0.3">
      <c r="P696951" s="83"/>
    </row>
    <row r="696952" spans="16:16" x14ac:dyDescent="0.3">
      <c r="P696952" s="83"/>
    </row>
    <row r="696953" spans="16:16" x14ac:dyDescent="0.3">
      <c r="P696953" s="83"/>
    </row>
    <row r="696954" spans="16:16" x14ac:dyDescent="0.3">
      <c r="P696954" s="83"/>
    </row>
    <row r="696955" spans="16:16" x14ac:dyDescent="0.3">
      <c r="P696955" s="83"/>
    </row>
    <row r="696956" spans="16:16" x14ac:dyDescent="0.3">
      <c r="P696956" s="83"/>
    </row>
    <row r="696957" spans="16:16" x14ac:dyDescent="0.3">
      <c r="P696957" s="83"/>
    </row>
    <row r="696958" spans="16:16" x14ac:dyDescent="0.3">
      <c r="P696958" s="83"/>
    </row>
    <row r="696959" spans="16:16" x14ac:dyDescent="0.3">
      <c r="P696959" s="83"/>
    </row>
    <row r="696960" spans="16:16" x14ac:dyDescent="0.3">
      <c r="P696960" s="83"/>
    </row>
    <row r="696961" spans="16:16" x14ac:dyDescent="0.3">
      <c r="P696961" s="83"/>
    </row>
    <row r="696962" spans="16:16" x14ac:dyDescent="0.3">
      <c r="P696962" s="83"/>
    </row>
    <row r="696963" spans="16:16" x14ac:dyDescent="0.3">
      <c r="P696963" s="83"/>
    </row>
    <row r="696964" spans="16:16" x14ac:dyDescent="0.3">
      <c r="P696964" s="83"/>
    </row>
    <row r="696965" spans="16:16" x14ac:dyDescent="0.3">
      <c r="P696965" s="83"/>
    </row>
    <row r="696966" spans="16:16" x14ac:dyDescent="0.3">
      <c r="P696966" s="83"/>
    </row>
    <row r="696967" spans="16:16" x14ac:dyDescent="0.3">
      <c r="P696967" s="83"/>
    </row>
    <row r="696968" spans="16:16" x14ac:dyDescent="0.3">
      <c r="P696968" s="83"/>
    </row>
    <row r="696969" spans="16:16" x14ac:dyDescent="0.3">
      <c r="P696969" s="83"/>
    </row>
    <row r="696970" spans="16:16" x14ac:dyDescent="0.3">
      <c r="P696970" s="83"/>
    </row>
    <row r="696971" spans="16:16" x14ac:dyDescent="0.3">
      <c r="P696971" s="83"/>
    </row>
    <row r="696972" spans="16:16" x14ac:dyDescent="0.3">
      <c r="P696972" s="83"/>
    </row>
    <row r="696973" spans="16:16" x14ac:dyDescent="0.3">
      <c r="P696973" s="83"/>
    </row>
    <row r="696974" spans="16:16" x14ac:dyDescent="0.3">
      <c r="P696974" s="83"/>
    </row>
    <row r="696975" spans="16:16" x14ac:dyDescent="0.3">
      <c r="P696975" s="83"/>
    </row>
    <row r="696976" spans="16:16" x14ac:dyDescent="0.3">
      <c r="P696976" s="83"/>
    </row>
    <row r="696977" spans="16:16" x14ac:dyDescent="0.3">
      <c r="P696977" s="83"/>
    </row>
    <row r="696978" spans="16:16" x14ac:dyDescent="0.3">
      <c r="P696978" s="83"/>
    </row>
    <row r="696979" spans="16:16" x14ac:dyDescent="0.3">
      <c r="P696979" s="83"/>
    </row>
    <row r="696980" spans="16:16" x14ac:dyDescent="0.3">
      <c r="P696980" s="83"/>
    </row>
    <row r="696981" spans="16:16" x14ac:dyDescent="0.3">
      <c r="P696981" s="83"/>
    </row>
    <row r="696982" spans="16:16" x14ac:dyDescent="0.3">
      <c r="P696982" s="83"/>
    </row>
    <row r="696983" spans="16:16" x14ac:dyDescent="0.3">
      <c r="P696983" s="83"/>
    </row>
    <row r="696984" spans="16:16" x14ac:dyDescent="0.3">
      <c r="P696984" s="83"/>
    </row>
    <row r="696985" spans="16:16" x14ac:dyDescent="0.3">
      <c r="P696985" s="83"/>
    </row>
    <row r="696986" spans="16:16" x14ac:dyDescent="0.3">
      <c r="P696986" s="83"/>
    </row>
    <row r="696987" spans="16:16" x14ac:dyDescent="0.3">
      <c r="P696987" s="83"/>
    </row>
    <row r="696988" spans="16:16" x14ac:dyDescent="0.3">
      <c r="P696988" s="83"/>
    </row>
    <row r="696989" spans="16:16" x14ac:dyDescent="0.3">
      <c r="P696989" s="83"/>
    </row>
    <row r="696990" spans="16:16" x14ac:dyDescent="0.3">
      <c r="P696990" s="83"/>
    </row>
    <row r="696991" spans="16:16" x14ac:dyDescent="0.3">
      <c r="P696991" s="83"/>
    </row>
    <row r="696992" spans="16:16" x14ac:dyDescent="0.3">
      <c r="P696992" s="83"/>
    </row>
    <row r="696993" spans="16:16" x14ac:dyDescent="0.3">
      <c r="P696993" s="83"/>
    </row>
    <row r="696994" spans="16:16" x14ac:dyDescent="0.3">
      <c r="P696994" s="83"/>
    </row>
    <row r="696995" spans="16:16" x14ac:dyDescent="0.3">
      <c r="P696995" s="83"/>
    </row>
    <row r="696996" spans="16:16" x14ac:dyDescent="0.3">
      <c r="P696996" s="83"/>
    </row>
    <row r="696997" spans="16:16" x14ac:dyDescent="0.3">
      <c r="P696997" s="83"/>
    </row>
    <row r="696998" spans="16:16" x14ac:dyDescent="0.3">
      <c r="P696998" s="83"/>
    </row>
    <row r="696999" spans="16:16" x14ac:dyDescent="0.3">
      <c r="P696999" s="83"/>
    </row>
    <row r="697000" spans="16:16" x14ac:dyDescent="0.3">
      <c r="P697000" s="83"/>
    </row>
    <row r="697001" spans="16:16" x14ac:dyDescent="0.3">
      <c r="P697001" s="83"/>
    </row>
    <row r="697002" spans="16:16" x14ac:dyDescent="0.3">
      <c r="P697002" s="83"/>
    </row>
    <row r="697003" spans="16:16" x14ac:dyDescent="0.3">
      <c r="P697003" s="83"/>
    </row>
    <row r="697004" spans="16:16" x14ac:dyDescent="0.3">
      <c r="P697004" s="83"/>
    </row>
    <row r="697005" spans="16:16" x14ac:dyDescent="0.3">
      <c r="P697005" s="83"/>
    </row>
    <row r="697006" spans="16:16" x14ac:dyDescent="0.3">
      <c r="P697006" s="83"/>
    </row>
    <row r="697007" spans="16:16" x14ac:dyDescent="0.3">
      <c r="P697007" s="83"/>
    </row>
    <row r="697008" spans="16:16" x14ac:dyDescent="0.3">
      <c r="P697008" s="83"/>
    </row>
    <row r="697009" spans="16:16" x14ac:dyDescent="0.3">
      <c r="P697009" s="83"/>
    </row>
    <row r="697010" spans="16:16" x14ac:dyDescent="0.3">
      <c r="P697010" s="83"/>
    </row>
    <row r="697011" spans="16:16" x14ac:dyDescent="0.3">
      <c r="P697011" s="83"/>
    </row>
    <row r="697012" spans="16:16" x14ac:dyDescent="0.3">
      <c r="P697012" s="83"/>
    </row>
    <row r="697013" spans="16:16" x14ac:dyDescent="0.3">
      <c r="P697013" s="83"/>
    </row>
    <row r="697014" spans="16:16" x14ac:dyDescent="0.3">
      <c r="P697014" s="83"/>
    </row>
    <row r="697015" spans="16:16" x14ac:dyDescent="0.3">
      <c r="P697015" s="83"/>
    </row>
    <row r="697016" spans="16:16" x14ac:dyDescent="0.3">
      <c r="P697016" s="83"/>
    </row>
    <row r="697017" spans="16:16" x14ac:dyDescent="0.3">
      <c r="P697017" s="83"/>
    </row>
    <row r="697018" spans="16:16" x14ac:dyDescent="0.3">
      <c r="P697018" s="83"/>
    </row>
    <row r="697019" spans="16:16" x14ac:dyDescent="0.3">
      <c r="P697019" s="83"/>
    </row>
    <row r="697020" spans="16:16" x14ac:dyDescent="0.3">
      <c r="P697020" s="83"/>
    </row>
    <row r="697021" spans="16:16" x14ac:dyDescent="0.3">
      <c r="P697021" s="83"/>
    </row>
    <row r="697022" spans="16:16" x14ac:dyDescent="0.3">
      <c r="P697022" s="83"/>
    </row>
    <row r="697023" spans="16:16" x14ac:dyDescent="0.3">
      <c r="P697023" s="83"/>
    </row>
    <row r="697024" spans="16:16" x14ac:dyDescent="0.3">
      <c r="P697024" s="83"/>
    </row>
    <row r="697025" spans="16:16" x14ac:dyDescent="0.3">
      <c r="P697025" s="83"/>
    </row>
    <row r="697026" spans="16:16" x14ac:dyDescent="0.3">
      <c r="P697026" s="83"/>
    </row>
    <row r="697027" spans="16:16" x14ac:dyDescent="0.3">
      <c r="P697027" s="83"/>
    </row>
    <row r="697028" spans="16:16" x14ac:dyDescent="0.3">
      <c r="P697028" s="83"/>
    </row>
    <row r="697029" spans="16:16" x14ac:dyDescent="0.3">
      <c r="P697029" s="83"/>
    </row>
    <row r="697030" spans="16:16" x14ac:dyDescent="0.3">
      <c r="P697030" s="83"/>
    </row>
    <row r="697031" spans="16:16" x14ac:dyDescent="0.3">
      <c r="P697031" s="83"/>
    </row>
    <row r="697032" spans="16:16" x14ac:dyDescent="0.3">
      <c r="P697032" s="83"/>
    </row>
    <row r="697033" spans="16:16" x14ac:dyDescent="0.3">
      <c r="P697033" s="83"/>
    </row>
    <row r="697034" spans="16:16" x14ac:dyDescent="0.3">
      <c r="P697034" s="83"/>
    </row>
    <row r="697035" spans="16:16" x14ac:dyDescent="0.3">
      <c r="P697035" s="83"/>
    </row>
    <row r="697036" spans="16:16" x14ac:dyDescent="0.3">
      <c r="P697036" s="83"/>
    </row>
    <row r="697037" spans="16:16" x14ac:dyDescent="0.3">
      <c r="P697037" s="83"/>
    </row>
    <row r="697038" spans="16:16" x14ac:dyDescent="0.3">
      <c r="P697038" s="83"/>
    </row>
    <row r="697039" spans="16:16" x14ac:dyDescent="0.3">
      <c r="P697039" s="83"/>
    </row>
    <row r="697040" spans="16:16" x14ac:dyDescent="0.3">
      <c r="P697040" s="83"/>
    </row>
    <row r="697041" spans="16:16" x14ac:dyDescent="0.3">
      <c r="P697041" s="83"/>
    </row>
    <row r="697042" spans="16:16" x14ac:dyDescent="0.3">
      <c r="P697042" s="83"/>
    </row>
    <row r="697043" spans="16:16" x14ac:dyDescent="0.3">
      <c r="P697043" s="83"/>
    </row>
    <row r="697044" spans="16:16" x14ac:dyDescent="0.3">
      <c r="P697044" s="83"/>
    </row>
    <row r="697045" spans="16:16" x14ac:dyDescent="0.3">
      <c r="P697045" s="83"/>
    </row>
    <row r="697046" spans="16:16" x14ac:dyDescent="0.3">
      <c r="P697046" s="83"/>
    </row>
    <row r="697047" spans="16:16" x14ac:dyDescent="0.3">
      <c r="P697047" s="83"/>
    </row>
    <row r="697048" spans="16:16" x14ac:dyDescent="0.3">
      <c r="P697048" s="83"/>
    </row>
    <row r="697049" spans="16:16" x14ac:dyDescent="0.3">
      <c r="P697049" s="83"/>
    </row>
    <row r="697050" spans="16:16" x14ac:dyDescent="0.3">
      <c r="P697050" s="83"/>
    </row>
    <row r="697051" spans="16:16" x14ac:dyDescent="0.3">
      <c r="P697051" s="83"/>
    </row>
    <row r="697052" spans="16:16" x14ac:dyDescent="0.3">
      <c r="P697052" s="83"/>
    </row>
    <row r="697053" spans="16:16" x14ac:dyDescent="0.3">
      <c r="P697053" s="83"/>
    </row>
    <row r="697054" spans="16:16" x14ac:dyDescent="0.3">
      <c r="P697054" s="83"/>
    </row>
    <row r="697055" spans="16:16" x14ac:dyDescent="0.3">
      <c r="P697055" s="83"/>
    </row>
    <row r="697056" spans="16:16" x14ac:dyDescent="0.3">
      <c r="P697056" s="83"/>
    </row>
    <row r="697057" spans="16:16" x14ac:dyDescent="0.3">
      <c r="P697057" s="83"/>
    </row>
    <row r="697058" spans="16:16" x14ac:dyDescent="0.3">
      <c r="P697058" s="83"/>
    </row>
    <row r="697059" spans="16:16" x14ac:dyDescent="0.3">
      <c r="P697059" s="83"/>
    </row>
    <row r="697060" spans="16:16" x14ac:dyDescent="0.3">
      <c r="P697060" s="83"/>
    </row>
    <row r="697061" spans="16:16" x14ac:dyDescent="0.3">
      <c r="P697061" s="83"/>
    </row>
    <row r="697062" spans="16:16" x14ac:dyDescent="0.3">
      <c r="P697062" s="83"/>
    </row>
    <row r="697063" spans="16:16" x14ac:dyDescent="0.3">
      <c r="P697063" s="83"/>
    </row>
    <row r="697064" spans="16:16" x14ac:dyDescent="0.3">
      <c r="P697064" s="83"/>
    </row>
    <row r="697065" spans="16:16" x14ac:dyDescent="0.3">
      <c r="P697065" s="83"/>
    </row>
    <row r="697066" spans="16:16" x14ac:dyDescent="0.3">
      <c r="P697066" s="83"/>
    </row>
    <row r="697067" spans="16:16" x14ac:dyDescent="0.3">
      <c r="P697067" s="83"/>
    </row>
    <row r="697068" spans="16:16" x14ac:dyDescent="0.3">
      <c r="P697068" s="83"/>
    </row>
    <row r="697069" spans="16:16" x14ac:dyDescent="0.3">
      <c r="P697069" s="83"/>
    </row>
    <row r="697070" spans="16:16" x14ac:dyDescent="0.3">
      <c r="P697070" s="83"/>
    </row>
    <row r="697071" spans="16:16" x14ac:dyDescent="0.3">
      <c r="P697071" s="83"/>
    </row>
    <row r="697072" spans="16:16" x14ac:dyDescent="0.3">
      <c r="P697072" s="83"/>
    </row>
    <row r="697073" spans="16:16" x14ac:dyDescent="0.3">
      <c r="P697073" s="83"/>
    </row>
    <row r="697074" spans="16:16" x14ac:dyDescent="0.3">
      <c r="P697074" s="83"/>
    </row>
    <row r="697075" spans="16:16" x14ac:dyDescent="0.3">
      <c r="P697075" s="83"/>
    </row>
    <row r="697076" spans="16:16" x14ac:dyDescent="0.3">
      <c r="P697076" s="83"/>
    </row>
    <row r="697077" spans="16:16" x14ac:dyDescent="0.3">
      <c r="P697077" s="83"/>
    </row>
    <row r="697078" spans="16:16" x14ac:dyDescent="0.3">
      <c r="P697078" s="83"/>
    </row>
    <row r="697079" spans="16:16" x14ac:dyDescent="0.3">
      <c r="P697079" s="83"/>
    </row>
    <row r="697080" spans="16:16" x14ac:dyDescent="0.3">
      <c r="P697080" s="83"/>
    </row>
    <row r="697081" spans="16:16" x14ac:dyDescent="0.3">
      <c r="P697081" s="83"/>
    </row>
    <row r="697082" spans="16:16" x14ac:dyDescent="0.3">
      <c r="P697082" s="83"/>
    </row>
    <row r="697083" spans="16:16" x14ac:dyDescent="0.3">
      <c r="P697083" s="83"/>
    </row>
    <row r="697084" spans="16:16" x14ac:dyDescent="0.3">
      <c r="P697084" s="83"/>
    </row>
    <row r="697085" spans="16:16" x14ac:dyDescent="0.3">
      <c r="P697085" s="83"/>
    </row>
    <row r="697086" spans="16:16" x14ac:dyDescent="0.3">
      <c r="P697086" s="83"/>
    </row>
    <row r="697087" spans="16:16" x14ac:dyDescent="0.3">
      <c r="P697087" s="83"/>
    </row>
    <row r="697088" spans="16:16" x14ac:dyDescent="0.3">
      <c r="P697088" s="83"/>
    </row>
    <row r="697089" spans="16:16" x14ac:dyDescent="0.3">
      <c r="P697089" s="83"/>
    </row>
    <row r="697090" spans="16:16" x14ac:dyDescent="0.3">
      <c r="P697090" s="83"/>
    </row>
    <row r="697091" spans="16:16" x14ac:dyDescent="0.3">
      <c r="P697091" s="83"/>
    </row>
    <row r="697092" spans="16:16" x14ac:dyDescent="0.3">
      <c r="P697092" s="83"/>
    </row>
    <row r="697093" spans="16:16" x14ac:dyDescent="0.3">
      <c r="P697093" s="83"/>
    </row>
    <row r="697094" spans="16:16" x14ac:dyDescent="0.3">
      <c r="P697094" s="83"/>
    </row>
    <row r="697095" spans="16:16" x14ac:dyDescent="0.3">
      <c r="P697095" s="83"/>
    </row>
    <row r="697096" spans="16:16" x14ac:dyDescent="0.3">
      <c r="P697096" s="83"/>
    </row>
    <row r="697097" spans="16:16" x14ac:dyDescent="0.3">
      <c r="P697097" s="83"/>
    </row>
    <row r="697098" spans="16:16" x14ac:dyDescent="0.3">
      <c r="P697098" s="83"/>
    </row>
    <row r="697099" spans="16:16" x14ac:dyDescent="0.3">
      <c r="P697099" s="83"/>
    </row>
    <row r="697100" spans="16:16" x14ac:dyDescent="0.3">
      <c r="P697100" s="83"/>
    </row>
    <row r="697101" spans="16:16" x14ac:dyDescent="0.3">
      <c r="P697101" s="83"/>
    </row>
    <row r="697102" spans="16:16" x14ac:dyDescent="0.3">
      <c r="P697102" s="83"/>
    </row>
    <row r="697103" spans="16:16" x14ac:dyDescent="0.3">
      <c r="P697103" s="83"/>
    </row>
    <row r="697104" spans="16:16" x14ac:dyDescent="0.3">
      <c r="P697104" s="83"/>
    </row>
    <row r="697105" spans="16:16" x14ac:dyDescent="0.3">
      <c r="P697105" s="83"/>
    </row>
    <row r="697106" spans="16:16" x14ac:dyDescent="0.3">
      <c r="P697106" s="83"/>
    </row>
    <row r="697107" spans="16:16" x14ac:dyDescent="0.3">
      <c r="P697107" s="83"/>
    </row>
    <row r="697108" spans="16:16" x14ac:dyDescent="0.3">
      <c r="P697108" s="83"/>
    </row>
    <row r="697109" spans="16:16" x14ac:dyDescent="0.3">
      <c r="P697109" s="83"/>
    </row>
    <row r="697110" spans="16:16" x14ac:dyDescent="0.3">
      <c r="P697110" s="83"/>
    </row>
    <row r="697111" spans="16:16" x14ac:dyDescent="0.3">
      <c r="P697111" s="83"/>
    </row>
    <row r="697112" spans="16:16" x14ac:dyDescent="0.3">
      <c r="P697112" s="83"/>
    </row>
    <row r="697113" spans="16:16" x14ac:dyDescent="0.3">
      <c r="P697113" s="83"/>
    </row>
    <row r="697114" spans="16:16" x14ac:dyDescent="0.3">
      <c r="P697114" s="83"/>
    </row>
    <row r="697115" spans="16:16" x14ac:dyDescent="0.3">
      <c r="P697115" s="83"/>
    </row>
    <row r="697116" spans="16:16" x14ac:dyDescent="0.3">
      <c r="P697116" s="83"/>
    </row>
    <row r="697117" spans="16:16" x14ac:dyDescent="0.3">
      <c r="P697117" s="83"/>
    </row>
    <row r="697118" spans="16:16" x14ac:dyDescent="0.3">
      <c r="P697118" s="83"/>
    </row>
    <row r="697119" spans="16:16" x14ac:dyDescent="0.3">
      <c r="P697119" s="83"/>
    </row>
    <row r="697120" spans="16:16" x14ac:dyDescent="0.3">
      <c r="P697120" s="83"/>
    </row>
    <row r="697121" spans="16:16" x14ac:dyDescent="0.3">
      <c r="P697121" s="83"/>
    </row>
    <row r="697122" spans="16:16" x14ac:dyDescent="0.3">
      <c r="P697122" s="83"/>
    </row>
    <row r="697123" spans="16:16" x14ac:dyDescent="0.3">
      <c r="P697123" s="83"/>
    </row>
    <row r="697124" spans="16:16" x14ac:dyDescent="0.3">
      <c r="P697124" s="83"/>
    </row>
    <row r="697125" spans="16:16" x14ac:dyDescent="0.3">
      <c r="P697125" s="83"/>
    </row>
    <row r="697126" spans="16:16" x14ac:dyDescent="0.3">
      <c r="P697126" s="83"/>
    </row>
    <row r="697127" spans="16:16" x14ac:dyDescent="0.3">
      <c r="P697127" s="83"/>
    </row>
    <row r="697128" spans="16:16" x14ac:dyDescent="0.3">
      <c r="P697128" s="83"/>
    </row>
    <row r="697129" spans="16:16" x14ac:dyDescent="0.3">
      <c r="P697129" s="83"/>
    </row>
    <row r="697130" spans="16:16" x14ac:dyDescent="0.3">
      <c r="P697130" s="83"/>
    </row>
    <row r="697131" spans="16:16" x14ac:dyDescent="0.3">
      <c r="P697131" s="83"/>
    </row>
    <row r="697132" spans="16:16" x14ac:dyDescent="0.3">
      <c r="P697132" s="83"/>
    </row>
    <row r="697133" spans="16:16" x14ac:dyDescent="0.3">
      <c r="P697133" s="83"/>
    </row>
    <row r="697134" spans="16:16" x14ac:dyDescent="0.3">
      <c r="P697134" s="83"/>
    </row>
    <row r="697135" spans="16:16" x14ac:dyDescent="0.3">
      <c r="P697135" s="83"/>
    </row>
    <row r="697136" spans="16:16" x14ac:dyDescent="0.3">
      <c r="P697136" s="83"/>
    </row>
    <row r="697137" spans="16:16" x14ac:dyDescent="0.3">
      <c r="P697137" s="83"/>
    </row>
    <row r="697138" spans="16:16" x14ac:dyDescent="0.3">
      <c r="P697138" s="83"/>
    </row>
    <row r="697139" spans="16:16" x14ac:dyDescent="0.3">
      <c r="P697139" s="83"/>
    </row>
    <row r="697140" spans="16:16" x14ac:dyDescent="0.3">
      <c r="P697140" s="83"/>
    </row>
    <row r="697141" spans="16:16" x14ac:dyDescent="0.3">
      <c r="P697141" s="83"/>
    </row>
    <row r="697142" spans="16:16" x14ac:dyDescent="0.3">
      <c r="P697142" s="83"/>
    </row>
    <row r="697143" spans="16:16" x14ac:dyDescent="0.3">
      <c r="P697143" s="83"/>
    </row>
    <row r="697144" spans="16:16" x14ac:dyDescent="0.3">
      <c r="P697144" s="83"/>
    </row>
    <row r="697145" spans="16:16" x14ac:dyDescent="0.3">
      <c r="P697145" s="83"/>
    </row>
    <row r="697146" spans="16:16" x14ac:dyDescent="0.3">
      <c r="P697146" s="83"/>
    </row>
    <row r="697147" spans="16:16" x14ac:dyDescent="0.3">
      <c r="P697147" s="83"/>
    </row>
    <row r="697148" spans="16:16" x14ac:dyDescent="0.3">
      <c r="P697148" s="83"/>
    </row>
    <row r="697149" spans="16:16" x14ac:dyDescent="0.3">
      <c r="P697149" s="83"/>
    </row>
    <row r="697150" spans="16:16" x14ac:dyDescent="0.3">
      <c r="P697150" s="83"/>
    </row>
    <row r="697151" spans="16:16" x14ac:dyDescent="0.3">
      <c r="P697151" s="83"/>
    </row>
    <row r="697152" spans="16:16" x14ac:dyDescent="0.3">
      <c r="P697152" s="83"/>
    </row>
    <row r="697153" spans="16:16" x14ac:dyDescent="0.3">
      <c r="P697153" s="83"/>
    </row>
    <row r="697154" spans="16:16" x14ac:dyDescent="0.3">
      <c r="P697154" s="83"/>
    </row>
    <row r="697155" spans="16:16" x14ac:dyDescent="0.3">
      <c r="P697155" s="83"/>
    </row>
    <row r="697156" spans="16:16" x14ac:dyDescent="0.3">
      <c r="P697156" s="83"/>
    </row>
    <row r="697157" spans="16:16" x14ac:dyDescent="0.3">
      <c r="P697157" s="83"/>
    </row>
    <row r="697158" spans="16:16" x14ac:dyDescent="0.3">
      <c r="P697158" s="83"/>
    </row>
    <row r="697159" spans="16:16" x14ac:dyDescent="0.3">
      <c r="P697159" s="83"/>
    </row>
    <row r="697160" spans="16:16" x14ac:dyDescent="0.3">
      <c r="P697160" s="83"/>
    </row>
    <row r="697161" spans="16:16" x14ac:dyDescent="0.3">
      <c r="P697161" s="83"/>
    </row>
    <row r="697162" spans="16:16" x14ac:dyDescent="0.3">
      <c r="P697162" s="83"/>
    </row>
    <row r="697163" spans="16:16" x14ac:dyDescent="0.3">
      <c r="P697163" s="83"/>
    </row>
    <row r="697164" spans="16:16" x14ac:dyDescent="0.3">
      <c r="P697164" s="83"/>
    </row>
    <row r="697165" spans="16:16" x14ac:dyDescent="0.3">
      <c r="P697165" s="83"/>
    </row>
    <row r="697166" spans="16:16" x14ac:dyDescent="0.3">
      <c r="P697166" s="83"/>
    </row>
    <row r="697167" spans="16:16" x14ac:dyDescent="0.3">
      <c r="P697167" s="83"/>
    </row>
    <row r="697168" spans="16:16" x14ac:dyDescent="0.3">
      <c r="P697168" s="83"/>
    </row>
    <row r="697169" spans="16:16" x14ac:dyDescent="0.3">
      <c r="P697169" s="83"/>
    </row>
    <row r="697170" spans="16:16" x14ac:dyDescent="0.3">
      <c r="P697170" s="83"/>
    </row>
    <row r="697171" spans="16:16" x14ac:dyDescent="0.3">
      <c r="P697171" s="83"/>
    </row>
    <row r="697172" spans="16:16" x14ac:dyDescent="0.3">
      <c r="P697172" s="83"/>
    </row>
    <row r="697173" spans="16:16" x14ac:dyDescent="0.3">
      <c r="P697173" s="83"/>
    </row>
    <row r="697174" spans="16:16" x14ac:dyDescent="0.3">
      <c r="P697174" s="83"/>
    </row>
    <row r="697175" spans="16:16" x14ac:dyDescent="0.3">
      <c r="P697175" s="83"/>
    </row>
    <row r="697176" spans="16:16" x14ac:dyDescent="0.3">
      <c r="P697176" s="83"/>
    </row>
    <row r="697177" spans="16:16" x14ac:dyDescent="0.3">
      <c r="P697177" s="83"/>
    </row>
    <row r="697178" spans="16:16" x14ac:dyDescent="0.3">
      <c r="P697178" s="83"/>
    </row>
    <row r="697179" spans="16:16" x14ac:dyDescent="0.3">
      <c r="P697179" s="83"/>
    </row>
    <row r="697180" spans="16:16" x14ac:dyDescent="0.3">
      <c r="P697180" s="83"/>
    </row>
    <row r="697181" spans="16:16" x14ac:dyDescent="0.3">
      <c r="P697181" s="83"/>
    </row>
    <row r="697182" spans="16:16" x14ac:dyDescent="0.3">
      <c r="P697182" s="83"/>
    </row>
    <row r="697183" spans="16:16" x14ac:dyDescent="0.3">
      <c r="P697183" s="83"/>
    </row>
    <row r="697184" spans="16:16" x14ac:dyDescent="0.3">
      <c r="P697184" s="83"/>
    </row>
    <row r="697185" spans="16:16" x14ac:dyDescent="0.3">
      <c r="P697185" s="83"/>
    </row>
    <row r="697186" spans="16:16" x14ac:dyDescent="0.3">
      <c r="P697186" s="83"/>
    </row>
    <row r="697187" spans="16:16" x14ac:dyDescent="0.3">
      <c r="P697187" s="83"/>
    </row>
    <row r="697188" spans="16:16" x14ac:dyDescent="0.3">
      <c r="P697188" s="83"/>
    </row>
    <row r="697189" spans="16:16" x14ac:dyDescent="0.3">
      <c r="P697189" s="83"/>
    </row>
    <row r="697190" spans="16:16" x14ac:dyDescent="0.3">
      <c r="P697190" s="83"/>
    </row>
    <row r="697191" spans="16:16" x14ac:dyDescent="0.3">
      <c r="P697191" s="83"/>
    </row>
    <row r="697192" spans="16:16" x14ac:dyDescent="0.3">
      <c r="P697192" s="83"/>
    </row>
    <row r="697193" spans="16:16" x14ac:dyDescent="0.3">
      <c r="P697193" s="83"/>
    </row>
    <row r="697194" spans="16:16" x14ac:dyDescent="0.3">
      <c r="P697194" s="83"/>
    </row>
    <row r="697195" spans="16:16" x14ac:dyDescent="0.3">
      <c r="P697195" s="83"/>
    </row>
    <row r="697196" spans="16:16" x14ac:dyDescent="0.3">
      <c r="P697196" s="83"/>
    </row>
    <row r="697197" spans="16:16" x14ac:dyDescent="0.3">
      <c r="P697197" s="83"/>
    </row>
    <row r="697198" spans="16:16" x14ac:dyDescent="0.3">
      <c r="P697198" s="83"/>
    </row>
    <row r="697199" spans="16:16" x14ac:dyDescent="0.3">
      <c r="P697199" s="83"/>
    </row>
    <row r="697200" spans="16:16" x14ac:dyDescent="0.3">
      <c r="P697200" s="83"/>
    </row>
    <row r="697201" spans="16:16" x14ac:dyDescent="0.3">
      <c r="P697201" s="83"/>
    </row>
    <row r="697202" spans="16:16" x14ac:dyDescent="0.3">
      <c r="P697202" s="83"/>
    </row>
    <row r="697203" spans="16:16" x14ac:dyDescent="0.3">
      <c r="P697203" s="83"/>
    </row>
    <row r="697204" spans="16:16" x14ac:dyDescent="0.3">
      <c r="P697204" s="83"/>
    </row>
    <row r="697205" spans="16:16" x14ac:dyDescent="0.3">
      <c r="P697205" s="83"/>
    </row>
    <row r="697206" spans="16:16" x14ac:dyDescent="0.3">
      <c r="P697206" s="83"/>
    </row>
    <row r="697207" spans="16:16" x14ac:dyDescent="0.3">
      <c r="P697207" s="83"/>
    </row>
    <row r="697208" spans="16:16" x14ac:dyDescent="0.3">
      <c r="P697208" s="83"/>
    </row>
    <row r="697209" spans="16:16" x14ac:dyDescent="0.3">
      <c r="P697209" s="83"/>
    </row>
    <row r="697210" spans="16:16" x14ac:dyDescent="0.3">
      <c r="P697210" s="83"/>
    </row>
    <row r="697211" spans="16:16" x14ac:dyDescent="0.3">
      <c r="P697211" s="83"/>
    </row>
    <row r="697212" spans="16:16" x14ac:dyDescent="0.3">
      <c r="P697212" s="83"/>
    </row>
    <row r="697213" spans="16:16" x14ac:dyDescent="0.3">
      <c r="P697213" s="83"/>
    </row>
    <row r="697214" spans="16:16" x14ac:dyDescent="0.3">
      <c r="P697214" s="83"/>
    </row>
    <row r="697215" spans="16:16" x14ac:dyDescent="0.3">
      <c r="P697215" s="83"/>
    </row>
    <row r="697216" spans="16:16" x14ac:dyDescent="0.3">
      <c r="P697216" s="83"/>
    </row>
    <row r="697217" spans="16:16" x14ac:dyDescent="0.3">
      <c r="P697217" s="83"/>
    </row>
    <row r="697218" spans="16:16" x14ac:dyDescent="0.3">
      <c r="P697218" s="83"/>
    </row>
    <row r="697219" spans="16:16" x14ac:dyDescent="0.3">
      <c r="P697219" s="83"/>
    </row>
    <row r="697220" spans="16:16" x14ac:dyDescent="0.3">
      <c r="P697220" s="83"/>
    </row>
    <row r="697221" spans="16:16" x14ac:dyDescent="0.3">
      <c r="P697221" s="83"/>
    </row>
    <row r="697222" spans="16:16" x14ac:dyDescent="0.3">
      <c r="P697222" s="83"/>
    </row>
    <row r="697223" spans="16:16" x14ac:dyDescent="0.3">
      <c r="P697223" s="83"/>
    </row>
    <row r="697224" spans="16:16" x14ac:dyDescent="0.3">
      <c r="P697224" s="83"/>
    </row>
    <row r="697225" spans="16:16" x14ac:dyDescent="0.3">
      <c r="P697225" s="83"/>
    </row>
    <row r="697226" spans="16:16" x14ac:dyDescent="0.3">
      <c r="P697226" s="83"/>
    </row>
    <row r="697227" spans="16:16" x14ac:dyDescent="0.3">
      <c r="P697227" s="83"/>
    </row>
    <row r="697228" spans="16:16" x14ac:dyDescent="0.3">
      <c r="P697228" s="83"/>
    </row>
    <row r="697229" spans="16:16" x14ac:dyDescent="0.3">
      <c r="P697229" s="83"/>
    </row>
    <row r="697230" spans="16:16" x14ac:dyDescent="0.3">
      <c r="P697230" s="83"/>
    </row>
    <row r="697231" spans="16:16" x14ac:dyDescent="0.3">
      <c r="P697231" s="83"/>
    </row>
    <row r="697232" spans="16:16" x14ac:dyDescent="0.3">
      <c r="P697232" s="83"/>
    </row>
    <row r="697233" spans="16:16" x14ac:dyDescent="0.3">
      <c r="P697233" s="83"/>
    </row>
    <row r="697234" spans="16:16" x14ac:dyDescent="0.3">
      <c r="P697234" s="83"/>
    </row>
    <row r="697235" spans="16:16" x14ac:dyDescent="0.3">
      <c r="P697235" s="83"/>
    </row>
    <row r="697236" spans="16:16" x14ac:dyDescent="0.3">
      <c r="P697236" s="83"/>
    </row>
    <row r="697237" spans="16:16" x14ac:dyDescent="0.3">
      <c r="P697237" s="83"/>
    </row>
    <row r="697238" spans="16:16" x14ac:dyDescent="0.3">
      <c r="P697238" s="83"/>
    </row>
    <row r="697239" spans="16:16" x14ac:dyDescent="0.3">
      <c r="P697239" s="83"/>
    </row>
    <row r="697240" spans="16:16" x14ac:dyDescent="0.3">
      <c r="P697240" s="83"/>
    </row>
    <row r="697241" spans="16:16" x14ac:dyDescent="0.3">
      <c r="P697241" s="83"/>
    </row>
    <row r="697242" spans="16:16" x14ac:dyDescent="0.3">
      <c r="P697242" s="83"/>
    </row>
    <row r="697243" spans="16:16" x14ac:dyDescent="0.3">
      <c r="P697243" s="83"/>
    </row>
    <row r="697244" spans="16:16" x14ac:dyDescent="0.3">
      <c r="P697244" s="83"/>
    </row>
    <row r="697245" spans="16:16" x14ac:dyDescent="0.3">
      <c r="P697245" s="83"/>
    </row>
    <row r="697246" spans="16:16" x14ac:dyDescent="0.3">
      <c r="P697246" s="83"/>
    </row>
    <row r="697247" spans="16:16" x14ac:dyDescent="0.3">
      <c r="P697247" s="83"/>
    </row>
    <row r="697248" spans="16:16" x14ac:dyDescent="0.3">
      <c r="P697248" s="83"/>
    </row>
    <row r="697249" spans="16:16" x14ac:dyDescent="0.3">
      <c r="P697249" s="83"/>
    </row>
    <row r="697250" spans="16:16" x14ac:dyDescent="0.3">
      <c r="P697250" s="83"/>
    </row>
    <row r="697251" spans="16:16" x14ac:dyDescent="0.3">
      <c r="P697251" s="83"/>
    </row>
    <row r="697252" spans="16:16" x14ac:dyDescent="0.3">
      <c r="P697252" s="83"/>
    </row>
    <row r="697253" spans="16:16" x14ac:dyDescent="0.3">
      <c r="P697253" s="83"/>
    </row>
    <row r="697254" spans="16:16" x14ac:dyDescent="0.3">
      <c r="P697254" s="83"/>
    </row>
    <row r="697255" spans="16:16" x14ac:dyDescent="0.3">
      <c r="P697255" s="83"/>
    </row>
    <row r="697256" spans="16:16" x14ac:dyDescent="0.3">
      <c r="P697256" s="83"/>
    </row>
    <row r="697257" spans="16:16" x14ac:dyDescent="0.3">
      <c r="P697257" s="83"/>
    </row>
    <row r="697258" spans="16:16" x14ac:dyDescent="0.3">
      <c r="P697258" s="83"/>
    </row>
    <row r="697259" spans="16:16" x14ac:dyDescent="0.3">
      <c r="P697259" s="83"/>
    </row>
    <row r="697260" spans="16:16" x14ac:dyDescent="0.3">
      <c r="P697260" s="83"/>
    </row>
    <row r="697261" spans="16:16" x14ac:dyDescent="0.3">
      <c r="P697261" s="83"/>
    </row>
    <row r="697262" spans="16:16" x14ac:dyDescent="0.3">
      <c r="P697262" s="83"/>
    </row>
    <row r="697263" spans="16:16" x14ac:dyDescent="0.3">
      <c r="P697263" s="83"/>
    </row>
    <row r="697264" spans="16:16" x14ac:dyDescent="0.3">
      <c r="P697264" s="83"/>
    </row>
    <row r="697265" spans="16:16" x14ac:dyDescent="0.3">
      <c r="P697265" s="83"/>
    </row>
    <row r="697266" spans="16:16" x14ac:dyDescent="0.3">
      <c r="P697266" s="83"/>
    </row>
    <row r="697267" spans="16:16" x14ac:dyDescent="0.3">
      <c r="P697267" s="83"/>
    </row>
    <row r="697268" spans="16:16" x14ac:dyDescent="0.3">
      <c r="P697268" s="83"/>
    </row>
    <row r="697269" spans="16:16" x14ac:dyDescent="0.3">
      <c r="P697269" s="83"/>
    </row>
    <row r="697270" spans="16:16" x14ac:dyDescent="0.3">
      <c r="P697270" s="83"/>
    </row>
    <row r="697271" spans="16:16" x14ac:dyDescent="0.3">
      <c r="P697271" s="83"/>
    </row>
    <row r="697272" spans="16:16" x14ac:dyDescent="0.3">
      <c r="P697272" s="83"/>
    </row>
    <row r="697273" spans="16:16" x14ac:dyDescent="0.3">
      <c r="P697273" s="83"/>
    </row>
    <row r="697274" spans="16:16" x14ac:dyDescent="0.3">
      <c r="P697274" s="83"/>
    </row>
    <row r="697275" spans="16:16" x14ac:dyDescent="0.3">
      <c r="P697275" s="83"/>
    </row>
    <row r="697276" spans="16:16" x14ac:dyDescent="0.3">
      <c r="P697276" s="83"/>
    </row>
    <row r="697277" spans="16:16" x14ac:dyDescent="0.3">
      <c r="P697277" s="83"/>
    </row>
    <row r="697278" spans="16:16" x14ac:dyDescent="0.3">
      <c r="P697278" s="83"/>
    </row>
    <row r="697279" spans="16:16" x14ac:dyDescent="0.3">
      <c r="P697279" s="83"/>
    </row>
    <row r="697280" spans="16:16" x14ac:dyDescent="0.3">
      <c r="P697280" s="83"/>
    </row>
    <row r="697281" spans="16:16" x14ac:dyDescent="0.3">
      <c r="P697281" s="83"/>
    </row>
    <row r="697282" spans="16:16" x14ac:dyDescent="0.3">
      <c r="P697282" s="83"/>
    </row>
    <row r="697283" spans="16:16" x14ac:dyDescent="0.3">
      <c r="P697283" s="83"/>
    </row>
    <row r="697284" spans="16:16" x14ac:dyDescent="0.3">
      <c r="P697284" s="83"/>
    </row>
    <row r="697285" spans="16:16" x14ac:dyDescent="0.3">
      <c r="P697285" s="83"/>
    </row>
    <row r="697286" spans="16:16" x14ac:dyDescent="0.3">
      <c r="P697286" s="83"/>
    </row>
    <row r="697287" spans="16:16" x14ac:dyDescent="0.3">
      <c r="P697287" s="83"/>
    </row>
    <row r="697288" spans="16:16" x14ac:dyDescent="0.3">
      <c r="P697288" s="83"/>
    </row>
    <row r="697289" spans="16:16" x14ac:dyDescent="0.3">
      <c r="P697289" s="83"/>
    </row>
    <row r="697290" spans="16:16" x14ac:dyDescent="0.3">
      <c r="P697290" s="83"/>
    </row>
    <row r="697291" spans="16:16" x14ac:dyDescent="0.3">
      <c r="P697291" s="83"/>
    </row>
    <row r="697292" spans="16:16" x14ac:dyDescent="0.3">
      <c r="P697292" s="83"/>
    </row>
    <row r="697293" spans="16:16" x14ac:dyDescent="0.3">
      <c r="P697293" s="83"/>
    </row>
    <row r="697294" spans="16:16" x14ac:dyDescent="0.3">
      <c r="P697294" s="83"/>
    </row>
    <row r="697295" spans="16:16" x14ac:dyDescent="0.3">
      <c r="P697295" s="83"/>
    </row>
    <row r="697296" spans="16:16" x14ac:dyDescent="0.3">
      <c r="P697296" s="83"/>
    </row>
    <row r="697297" spans="16:16" x14ac:dyDescent="0.3">
      <c r="P697297" s="83"/>
    </row>
    <row r="697298" spans="16:16" x14ac:dyDescent="0.3">
      <c r="P697298" s="83"/>
    </row>
    <row r="697299" spans="16:16" x14ac:dyDescent="0.3">
      <c r="P697299" s="83"/>
    </row>
    <row r="697300" spans="16:16" x14ac:dyDescent="0.3">
      <c r="P697300" s="83"/>
    </row>
    <row r="697301" spans="16:16" x14ac:dyDescent="0.3">
      <c r="P697301" s="83"/>
    </row>
    <row r="697302" spans="16:16" x14ac:dyDescent="0.3">
      <c r="P697302" s="83"/>
    </row>
    <row r="697303" spans="16:16" x14ac:dyDescent="0.3">
      <c r="P697303" s="83"/>
    </row>
    <row r="697304" spans="16:16" x14ac:dyDescent="0.3">
      <c r="P697304" s="83"/>
    </row>
    <row r="697305" spans="16:16" x14ac:dyDescent="0.3">
      <c r="P697305" s="83"/>
    </row>
    <row r="697306" spans="16:16" x14ac:dyDescent="0.3">
      <c r="P697306" s="83"/>
    </row>
    <row r="697307" spans="16:16" x14ac:dyDescent="0.3">
      <c r="P697307" s="83"/>
    </row>
    <row r="697308" spans="16:16" x14ac:dyDescent="0.3">
      <c r="P697308" s="83"/>
    </row>
    <row r="697309" spans="16:16" x14ac:dyDescent="0.3">
      <c r="P697309" s="83"/>
    </row>
    <row r="697310" spans="16:16" x14ac:dyDescent="0.3">
      <c r="P697310" s="83"/>
    </row>
    <row r="697311" spans="16:16" x14ac:dyDescent="0.3">
      <c r="P697311" s="83"/>
    </row>
    <row r="697312" spans="16:16" x14ac:dyDescent="0.3">
      <c r="P697312" s="83"/>
    </row>
    <row r="697313" spans="16:16" x14ac:dyDescent="0.3">
      <c r="P697313" s="83"/>
    </row>
    <row r="697314" spans="16:16" x14ac:dyDescent="0.3">
      <c r="P697314" s="83"/>
    </row>
    <row r="697315" spans="16:16" x14ac:dyDescent="0.3">
      <c r="P697315" s="83"/>
    </row>
    <row r="697316" spans="16:16" x14ac:dyDescent="0.3">
      <c r="P697316" s="83"/>
    </row>
    <row r="697317" spans="16:16" x14ac:dyDescent="0.3">
      <c r="P697317" s="83"/>
    </row>
    <row r="697318" spans="16:16" x14ac:dyDescent="0.3">
      <c r="P697318" s="83"/>
    </row>
    <row r="697319" spans="16:16" x14ac:dyDescent="0.3">
      <c r="P697319" s="83"/>
    </row>
    <row r="697320" spans="16:16" x14ac:dyDescent="0.3">
      <c r="P697320" s="83"/>
    </row>
    <row r="697321" spans="16:16" x14ac:dyDescent="0.3">
      <c r="P697321" s="83"/>
    </row>
    <row r="697322" spans="16:16" x14ac:dyDescent="0.3">
      <c r="P697322" s="83"/>
    </row>
    <row r="697323" spans="16:16" x14ac:dyDescent="0.3">
      <c r="P697323" s="83"/>
    </row>
    <row r="697324" spans="16:16" x14ac:dyDescent="0.3">
      <c r="P697324" s="83"/>
    </row>
    <row r="697325" spans="16:16" x14ac:dyDescent="0.3">
      <c r="P697325" s="83"/>
    </row>
    <row r="697326" spans="16:16" x14ac:dyDescent="0.3">
      <c r="P697326" s="83"/>
    </row>
    <row r="697327" spans="16:16" x14ac:dyDescent="0.3">
      <c r="P697327" s="83"/>
    </row>
    <row r="697328" spans="16:16" x14ac:dyDescent="0.3">
      <c r="P697328" s="83"/>
    </row>
    <row r="697329" spans="16:16" x14ac:dyDescent="0.3">
      <c r="P697329" s="83"/>
    </row>
    <row r="697330" spans="16:16" x14ac:dyDescent="0.3">
      <c r="P697330" s="83"/>
    </row>
    <row r="697331" spans="16:16" x14ac:dyDescent="0.3">
      <c r="P697331" s="83"/>
    </row>
    <row r="697332" spans="16:16" x14ac:dyDescent="0.3">
      <c r="P697332" s="83"/>
    </row>
    <row r="697333" spans="16:16" x14ac:dyDescent="0.3">
      <c r="P697333" s="83"/>
    </row>
    <row r="697334" spans="16:16" x14ac:dyDescent="0.3">
      <c r="P697334" s="83"/>
    </row>
    <row r="697335" spans="16:16" x14ac:dyDescent="0.3">
      <c r="P697335" s="83"/>
    </row>
    <row r="697336" spans="16:16" x14ac:dyDescent="0.3">
      <c r="P697336" s="83"/>
    </row>
    <row r="697337" spans="16:16" x14ac:dyDescent="0.3">
      <c r="P697337" s="83"/>
    </row>
    <row r="697338" spans="16:16" x14ac:dyDescent="0.3">
      <c r="P697338" s="83"/>
    </row>
    <row r="697339" spans="16:16" x14ac:dyDescent="0.3">
      <c r="P697339" s="83"/>
    </row>
    <row r="697340" spans="16:16" x14ac:dyDescent="0.3">
      <c r="P697340" s="83"/>
    </row>
    <row r="697341" spans="16:16" x14ac:dyDescent="0.3">
      <c r="P697341" s="83"/>
    </row>
    <row r="697342" spans="16:16" x14ac:dyDescent="0.3">
      <c r="P697342" s="83"/>
    </row>
    <row r="697343" spans="16:16" x14ac:dyDescent="0.3">
      <c r="P697343" s="83"/>
    </row>
    <row r="697344" spans="16:16" x14ac:dyDescent="0.3">
      <c r="P697344" s="83"/>
    </row>
    <row r="697345" spans="16:16" x14ac:dyDescent="0.3">
      <c r="P697345" s="83"/>
    </row>
    <row r="697346" spans="16:16" x14ac:dyDescent="0.3">
      <c r="P697346" s="83"/>
    </row>
    <row r="697347" spans="16:16" x14ac:dyDescent="0.3">
      <c r="P697347" s="83"/>
    </row>
    <row r="697348" spans="16:16" x14ac:dyDescent="0.3">
      <c r="P697348" s="83"/>
    </row>
    <row r="697349" spans="16:16" x14ac:dyDescent="0.3">
      <c r="P697349" s="83"/>
    </row>
    <row r="697350" spans="16:16" x14ac:dyDescent="0.3">
      <c r="P697350" s="83"/>
    </row>
    <row r="697351" spans="16:16" x14ac:dyDescent="0.3">
      <c r="P697351" s="83"/>
    </row>
    <row r="697352" spans="16:16" x14ac:dyDescent="0.3">
      <c r="P697352" s="83"/>
    </row>
    <row r="697353" spans="16:16" x14ac:dyDescent="0.3">
      <c r="P697353" s="83"/>
    </row>
    <row r="697354" spans="16:16" x14ac:dyDescent="0.3">
      <c r="P697354" s="83"/>
    </row>
    <row r="697355" spans="16:16" x14ac:dyDescent="0.3">
      <c r="P697355" s="83"/>
    </row>
    <row r="697356" spans="16:16" x14ac:dyDescent="0.3">
      <c r="P697356" s="83"/>
    </row>
    <row r="697357" spans="16:16" x14ac:dyDescent="0.3">
      <c r="P697357" s="83"/>
    </row>
    <row r="697358" spans="16:16" x14ac:dyDescent="0.3">
      <c r="P697358" s="83"/>
    </row>
    <row r="697359" spans="16:16" x14ac:dyDescent="0.3">
      <c r="P697359" s="83"/>
    </row>
    <row r="697360" spans="16:16" x14ac:dyDescent="0.3">
      <c r="P697360" s="83"/>
    </row>
    <row r="697361" spans="16:16" x14ac:dyDescent="0.3">
      <c r="P697361" s="83"/>
    </row>
    <row r="697362" spans="16:16" x14ac:dyDescent="0.3">
      <c r="P697362" s="83"/>
    </row>
    <row r="697363" spans="16:16" x14ac:dyDescent="0.3">
      <c r="P697363" s="83"/>
    </row>
    <row r="697364" spans="16:16" x14ac:dyDescent="0.3">
      <c r="P697364" s="83"/>
    </row>
    <row r="697365" spans="16:16" x14ac:dyDescent="0.3">
      <c r="P697365" s="83"/>
    </row>
    <row r="697366" spans="16:16" x14ac:dyDescent="0.3">
      <c r="P697366" s="83"/>
    </row>
    <row r="697367" spans="16:16" x14ac:dyDescent="0.3">
      <c r="P697367" s="83"/>
    </row>
    <row r="697368" spans="16:16" x14ac:dyDescent="0.3">
      <c r="P697368" s="83"/>
    </row>
    <row r="697369" spans="16:16" x14ac:dyDescent="0.3">
      <c r="P697369" s="83"/>
    </row>
    <row r="697370" spans="16:16" x14ac:dyDescent="0.3">
      <c r="P697370" s="83"/>
    </row>
    <row r="697371" spans="16:16" x14ac:dyDescent="0.3">
      <c r="P697371" s="83"/>
    </row>
    <row r="697372" spans="16:16" x14ac:dyDescent="0.3">
      <c r="P697372" s="83"/>
    </row>
    <row r="697373" spans="16:16" x14ac:dyDescent="0.3">
      <c r="P697373" s="83"/>
    </row>
    <row r="697374" spans="16:16" x14ac:dyDescent="0.3">
      <c r="P697374" s="83"/>
    </row>
    <row r="697375" spans="16:16" x14ac:dyDescent="0.3">
      <c r="P697375" s="83"/>
    </row>
    <row r="697376" spans="16:16" x14ac:dyDescent="0.3">
      <c r="P697376" s="83"/>
    </row>
    <row r="697377" spans="16:16" x14ac:dyDescent="0.3">
      <c r="P697377" s="83"/>
    </row>
    <row r="697378" spans="16:16" x14ac:dyDescent="0.3">
      <c r="P697378" s="83"/>
    </row>
    <row r="697379" spans="16:16" x14ac:dyDescent="0.3">
      <c r="P697379" s="83"/>
    </row>
    <row r="697380" spans="16:16" x14ac:dyDescent="0.3">
      <c r="P697380" s="83"/>
    </row>
    <row r="697381" spans="16:16" x14ac:dyDescent="0.3">
      <c r="P697381" s="83"/>
    </row>
    <row r="697382" spans="16:16" x14ac:dyDescent="0.3">
      <c r="P697382" s="83"/>
    </row>
    <row r="697383" spans="16:16" x14ac:dyDescent="0.3">
      <c r="P697383" s="83"/>
    </row>
    <row r="697384" spans="16:16" x14ac:dyDescent="0.3">
      <c r="P697384" s="83"/>
    </row>
    <row r="697385" spans="16:16" x14ac:dyDescent="0.3">
      <c r="P697385" s="83"/>
    </row>
    <row r="697386" spans="16:16" x14ac:dyDescent="0.3">
      <c r="P697386" s="83"/>
    </row>
    <row r="697387" spans="16:16" x14ac:dyDescent="0.3">
      <c r="P697387" s="83"/>
    </row>
    <row r="697388" spans="16:16" x14ac:dyDescent="0.3">
      <c r="P697388" s="83"/>
    </row>
    <row r="697389" spans="16:16" x14ac:dyDescent="0.3">
      <c r="P697389" s="83"/>
    </row>
    <row r="697390" spans="16:16" x14ac:dyDescent="0.3">
      <c r="P697390" s="83"/>
    </row>
    <row r="697391" spans="16:16" x14ac:dyDescent="0.3">
      <c r="P697391" s="83"/>
    </row>
    <row r="697392" spans="16:16" x14ac:dyDescent="0.3">
      <c r="P697392" s="83"/>
    </row>
    <row r="697393" spans="16:16" x14ac:dyDescent="0.3">
      <c r="P697393" s="83"/>
    </row>
    <row r="697394" spans="16:16" x14ac:dyDescent="0.3">
      <c r="P697394" s="83"/>
    </row>
    <row r="697395" spans="16:16" x14ac:dyDescent="0.3">
      <c r="P697395" s="83"/>
    </row>
    <row r="697396" spans="16:16" x14ac:dyDescent="0.3">
      <c r="P697396" s="83"/>
    </row>
    <row r="697397" spans="16:16" x14ac:dyDescent="0.3">
      <c r="P697397" s="83"/>
    </row>
    <row r="697398" spans="16:16" x14ac:dyDescent="0.3">
      <c r="P697398" s="83"/>
    </row>
    <row r="697399" spans="16:16" x14ac:dyDescent="0.3">
      <c r="P697399" s="83"/>
    </row>
    <row r="697400" spans="16:16" x14ac:dyDescent="0.3">
      <c r="P697400" s="83"/>
    </row>
    <row r="697401" spans="16:16" x14ac:dyDescent="0.3">
      <c r="P697401" s="83"/>
    </row>
    <row r="697402" spans="16:16" x14ac:dyDescent="0.3">
      <c r="P697402" s="83"/>
    </row>
    <row r="697403" spans="16:16" x14ac:dyDescent="0.3">
      <c r="P697403" s="83"/>
    </row>
    <row r="697404" spans="16:16" x14ac:dyDescent="0.3">
      <c r="P697404" s="83"/>
    </row>
    <row r="697405" spans="16:16" x14ac:dyDescent="0.3">
      <c r="P697405" s="83"/>
    </row>
    <row r="697406" spans="16:16" x14ac:dyDescent="0.3">
      <c r="P697406" s="83"/>
    </row>
    <row r="697407" spans="16:16" x14ac:dyDescent="0.3">
      <c r="P697407" s="83"/>
    </row>
    <row r="697408" spans="16:16" x14ac:dyDescent="0.3">
      <c r="P697408" s="83"/>
    </row>
    <row r="697409" spans="16:16" x14ac:dyDescent="0.3">
      <c r="P697409" s="83"/>
    </row>
    <row r="697410" spans="16:16" x14ac:dyDescent="0.3">
      <c r="P697410" s="83"/>
    </row>
    <row r="697411" spans="16:16" x14ac:dyDescent="0.3">
      <c r="P697411" s="83"/>
    </row>
    <row r="697412" spans="16:16" x14ac:dyDescent="0.3">
      <c r="P697412" s="83"/>
    </row>
    <row r="697413" spans="16:16" x14ac:dyDescent="0.3">
      <c r="P697413" s="83"/>
    </row>
    <row r="697414" spans="16:16" x14ac:dyDescent="0.3">
      <c r="P697414" s="83"/>
    </row>
    <row r="697415" spans="16:16" x14ac:dyDescent="0.3">
      <c r="P697415" s="83"/>
    </row>
    <row r="697416" spans="16:16" x14ac:dyDescent="0.3">
      <c r="P697416" s="83"/>
    </row>
    <row r="697417" spans="16:16" x14ac:dyDescent="0.3">
      <c r="P697417" s="83"/>
    </row>
    <row r="697418" spans="16:16" x14ac:dyDescent="0.3">
      <c r="P697418" s="83"/>
    </row>
    <row r="697419" spans="16:16" x14ac:dyDescent="0.3">
      <c r="P697419" s="83"/>
    </row>
    <row r="697420" spans="16:16" x14ac:dyDescent="0.3">
      <c r="P697420" s="83"/>
    </row>
    <row r="697421" spans="16:16" x14ac:dyDescent="0.3">
      <c r="P697421" s="83"/>
    </row>
    <row r="697422" spans="16:16" x14ac:dyDescent="0.3">
      <c r="P697422" s="83"/>
    </row>
    <row r="697423" spans="16:16" x14ac:dyDescent="0.3">
      <c r="P697423" s="83"/>
    </row>
    <row r="697424" spans="16:16" x14ac:dyDescent="0.3">
      <c r="P697424" s="83"/>
    </row>
    <row r="697425" spans="16:16" x14ac:dyDescent="0.3">
      <c r="P697425" s="83"/>
    </row>
    <row r="697426" spans="16:16" x14ac:dyDescent="0.3">
      <c r="P697426" s="83"/>
    </row>
    <row r="697427" spans="16:16" x14ac:dyDescent="0.3">
      <c r="P697427" s="83"/>
    </row>
    <row r="697428" spans="16:16" x14ac:dyDescent="0.3">
      <c r="P697428" s="83"/>
    </row>
    <row r="697429" spans="16:16" x14ac:dyDescent="0.3">
      <c r="P697429" s="83"/>
    </row>
    <row r="697430" spans="16:16" x14ac:dyDescent="0.3">
      <c r="P697430" s="83"/>
    </row>
    <row r="697431" spans="16:16" x14ac:dyDescent="0.3">
      <c r="P697431" s="83"/>
    </row>
    <row r="697432" spans="16:16" x14ac:dyDescent="0.3">
      <c r="P697432" s="83"/>
    </row>
    <row r="697433" spans="16:16" x14ac:dyDescent="0.3">
      <c r="P697433" s="83"/>
    </row>
    <row r="697434" spans="16:16" x14ac:dyDescent="0.3">
      <c r="P697434" s="83"/>
    </row>
    <row r="697435" spans="16:16" x14ac:dyDescent="0.3">
      <c r="P697435" s="83"/>
    </row>
    <row r="697436" spans="16:16" x14ac:dyDescent="0.3">
      <c r="P697436" s="83"/>
    </row>
    <row r="697437" spans="16:16" x14ac:dyDescent="0.3">
      <c r="P697437" s="83"/>
    </row>
    <row r="697438" spans="16:16" x14ac:dyDescent="0.3">
      <c r="P697438" s="83"/>
    </row>
    <row r="697439" spans="16:16" x14ac:dyDescent="0.3">
      <c r="P697439" s="83"/>
    </row>
    <row r="697440" spans="16:16" x14ac:dyDescent="0.3">
      <c r="P697440" s="83"/>
    </row>
    <row r="697441" spans="16:16" x14ac:dyDescent="0.3">
      <c r="P697441" s="83"/>
    </row>
    <row r="697442" spans="16:16" x14ac:dyDescent="0.3">
      <c r="P697442" s="83"/>
    </row>
    <row r="697443" spans="16:16" x14ac:dyDescent="0.3">
      <c r="P697443" s="83"/>
    </row>
    <row r="697444" spans="16:16" x14ac:dyDescent="0.3">
      <c r="P697444" s="83"/>
    </row>
    <row r="697445" spans="16:16" x14ac:dyDescent="0.3">
      <c r="P697445" s="83"/>
    </row>
    <row r="697446" spans="16:16" x14ac:dyDescent="0.3">
      <c r="P697446" s="83"/>
    </row>
    <row r="697447" spans="16:16" x14ac:dyDescent="0.3">
      <c r="P697447" s="83"/>
    </row>
    <row r="697448" spans="16:16" x14ac:dyDescent="0.3">
      <c r="P697448" s="83"/>
    </row>
    <row r="697449" spans="16:16" x14ac:dyDescent="0.3">
      <c r="P697449" s="83"/>
    </row>
    <row r="697450" spans="16:16" x14ac:dyDescent="0.3">
      <c r="P697450" s="83"/>
    </row>
    <row r="697451" spans="16:16" x14ac:dyDescent="0.3">
      <c r="P697451" s="83"/>
    </row>
    <row r="697452" spans="16:16" x14ac:dyDescent="0.3">
      <c r="P697452" s="83"/>
    </row>
    <row r="697453" spans="16:16" x14ac:dyDescent="0.3">
      <c r="P697453" s="83"/>
    </row>
    <row r="697454" spans="16:16" x14ac:dyDescent="0.3">
      <c r="P697454" s="83"/>
    </row>
    <row r="697455" spans="16:16" x14ac:dyDescent="0.3">
      <c r="P697455" s="83"/>
    </row>
    <row r="697456" spans="16:16" x14ac:dyDescent="0.3">
      <c r="P697456" s="83"/>
    </row>
    <row r="697457" spans="16:16" x14ac:dyDescent="0.3">
      <c r="P697457" s="83"/>
    </row>
    <row r="697458" spans="16:16" x14ac:dyDescent="0.3">
      <c r="P697458" s="83"/>
    </row>
    <row r="697459" spans="16:16" x14ac:dyDescent="0.3">
      <c r="P697459" s="83"/>
    </row>
    <row r="697460" spans="16:16" x14ac:dyDescent="0.3">
      <c r="P697460" s="83"/>
    </row>
    <row r="697461" spans="16:16" x14ac:dyDescent="0.3">
      <c r="P697461" s="83"/>
    </row>
    <row r="697462" spans="16:16" x14ac:dyDescent="0.3">
      <c r="P697462" s="83"/>
    </row>
    <row r="697463" spans="16:16" x14ac:dyDescent="0.3">
      <c r="P697463" s="83"/>
    </row>
    <row r="697464" spans="16:16" x14ac:dyDescent="0.3">
      <c r="P697464" s="83"/>
    </row>
    <row r="697465" spans="16:16" x14ac:dyDescent="0.3">
      <c r="P697465" s="83"/>
    </row>
    <row r="697466" spans="16:16" x14ac:dyDescent="0.3">
      <c r="P697466" s="83"/>
    </row>
    <row r="697467" spans="16:16" x14ac:dyDescent="0.3">
      <c r="P697467" s="83"/>
    </row>
    <row r="697468" spans="16:16" x14ac:dyDescent="0.3">
      <c r="P697468" s="83"/>
    </row>
    <row r="697469" spans="16:16" x14ac:dyDescent="0.3">
      <c r="P697469" s="83"/>
    </row>
    <row r="697470" spans="16:16" x14ac:dyDescent="0.3">
      <c r="P697470" s="83"/>
    </row>
    <row r="697471" spans="16:16" x14ac:dyDescent="0.3">
      <c r="P697471" s="83"/>
    </row>
    <row r="697472" spans="16:16" x14ac:dyDescent="0.3">
      <c r="P697472" s="83"/>
    </row>
    <row r="697473" spans="16:16" x14ac:dyDescent="0.3">
      <c r="P697473" s="83"/>
    </row>
    <row r="697474" spans="16:16" x14ac:dyDescent="0.3">
      <c r="P697474" s="83"/>
    </row>
    <row r="697475" spans="16:16" x14ac:dyDescent="0.3">
      <c r="P697475" s="83"/>
    </row>
    <row r="697476" spans="16:16" x14ac:dyDescent="0.3">
      <c r="P697476" s="83"/>
    </row>
    <row r="697477" spans="16:16" x14ac:dyDescent="0.3">
      <c r="P697477" s="83"/>
    </row>
    <row r="697478" spans="16:16" x14ac:dyDescent="0.3">
      <c r="P697478" s="83"/>
    </row>
    <row r="697479" spans="16:16" x14ac:dyDescent="0.3">
      <c r="P697479" s="83"/>
    </row>
    <row r="697480" spans="16:16" x14ac:dyDescent="0.3">
      <c r="P697480" s="83"/>
    </row>
    <row r="697481" spans="16:16" x14ac:dyDescent="0.3">
      <c r="P697481" s="83"/>
    </row>
    <row r="697482" spans="16:16" x14ac:dyDescent="0.3">
      <c r="P697482" s="83"/>
    </row>
    <row r="697483" spans="16:16" x14ac:dyDescent="0.3">
      <c r="P697483" s="83"/>
    </row>
    <row r="697484" spans="16:16" x14ac:dyDescent="0.3">
      <c r="P697484" s="83"/>
    </row>
    <row r="697485" spans="16:16" x14ac:dyDescent="0.3">
      <c r="P697485" s="83"/>
    </row>
    <row r="697486" spans="16:16" x14ac:dyDescent="0.3">
      <c r="P697486" s="83"/>
    </row>
    <row r="697487" spans="16:16" x14ac:dyDescent="0.3">
      <c r="P697487" s="83"/>
    </row>
    <row r="697488" spans="16:16" x14ac:dyDescent="0.3">
      <c r="P697488" s="83"/>
    </row>
    <row r="697489" spans="16:16" x14ac:dyDescent="0.3">
      <c r="P697489" s="83"/>
    </row>
    <row r="697490" spans="16:16" x14ac:dyDescent="0.3">
      <c r="P697490" s="83"/>
    </row>
    <row r="697491" spans="16:16" x14ac:dyDescent="0.3">
      <c r="P697491" s="83"/>
    </row>
    <row r="697492" spans="16:16" x14ac:dyDescent="0.3">
      <c r="P697492" s="83"/>
    </row>
    <row r="697493" spans="16:16" x14ac:dyDescent="0.3">
      <c r="P697493" s="83"/>
    </row>
    <row r="697494" spans="16:16" x14ac:dyDescent="0.3">
      <c r="P697494" s="83"/>
    </row>
    <row r="697495" spans="16:16" x14ac:dyDescent="0.3">
      <c r="P697495" s="83"/>
    </row>
    <row r="697496" spans="16:16" x14ac:dyDescent="0.3">
      <c r="P697496" s="83"/>
    </row>
    <row r="697497" spans="16:16" x14ac:dyDescent="0.3">
      <c r="P697497" s="83"/>
    </row>
    <row r="697498" spans="16:16" x14ac:dyDescent="0.3">
      <c r="P697498" s="83"/>
    </row>
    <row r="697499" spans="16:16" x14ac:dyDescent="0.3">
      <c r="P697499" s="83"/>
    </row>
    <row r="697500" spans="16:16" x14ac:dyDescent="0.3">
      <c r="P697500" s="83"/>
    </row>
    <row r="697501" spans="16:16" x14ac:dyDescent="0.3">
      <c r="P697501" s="83"/>
    </row>
    <row r="697502" spans="16:16" x14ac:dyDescent="0.3">
      <c r="P697502" s="83"/>
    </row>
    <row r="697503" spans="16:16" x14ac:dyDescent="0.3">
      <c r="P697503" s="83"/>
    </row>
    <row r="697504" spans="16:16" x14ac:dyDescent="0.3">
      <c r="P697504" s="83"/>
    </row>
    <row r="697505" spans="16:16" x14ac:dyDescent="0.3">
      <c r="P697505" s="83"/>
    </row>
    <row r="697506" spans="16:16" x14ac:dyDescent="0.3">
      <c r="P697506" s="83"/>
    </row>
    <row r="697507" spans="16:16" x14ac:dyDescent="0.3">
      <c r="P697507" s="83"/>
    </row>
    <row r="697508" spans="16:16" x14ac:dyDescent="0.3">
      <c r="P697508" s="83"/>
    </row>
    <row r="697509" spans="16:16" x14ac:dyDescent="0.3">
      <c r="P697509" s="83"/>
    </row>
    <row r="697510" spans="16:16" x14ac:dyDescent="0.3">
      <c r="P697510" s="83"/>
    </row>
    <row r="697511" spans="16:16" x14ac:dyDescent="0.3">
      <c r="P697511" s="83"/>
    </row>
    <row r="697512" spans="16:16" x14ac:dyDescent="0.3">
      <c r="P697512" s="83"/>
    </row>
    <row r="697513" spans="16:16" x14ac:dyDescent="0.3">
      <c r="P697513" s="83"/>
    </row>
    <row r="697514" spans="16:16" x14ac:dyDescent="0.3">
      <c r="P697514" s="83"/>
    </row>
    <row r="697515" spans="16:16" x14ac:dyDescent="0.3">
      <c r="P697515" s="83"/>
    </row>
    <row r="697516" spans="16:16" x14ac:dyDescent="0.3">
      <c r="P697516" s="83"/>
    </row>
    <row r="697517" spans="16:16" x14ac:dyDescent="0.3">
      <c r="P697517" s="83"/>
    </row>
    <row r="697518" spans="16:16" x14ac:dyDescent="0.3">
      <c r="P697518" s="83"/>
    </row>
    <row r="697519" spans="16:16" x14ac:dyDescent="0.3">
      <c r="P697519" s="83"/>
    </row>
    <row r="697520" spans="16:16" x14ac:dyDescent="0.3">
      <c r="P697520" s="83"/>
    </row>
    <row r="697521" spans="16:16" x14ac:dyDescent="0.3">
      <c r="P697521" s="83"/>
    </row>
    <row r="697522" spans="16:16" x14ac:dyDescent="0.3">
      <c r="P697522" s="83"/>
    </row>
    <row r="697523" spans="16:16" x14ac:dyDescent="0.3">
      <c r="P697523" s="83"/>
    </row>
    <row r="697524" spans="16:16" x14ac:dyDescent="0.3">
      <c r="P697524" s="83"/>
    </row>
    <row r="697525" spans="16:16" x14ac:dyDescent="0.3">
      <c r="P697525" s="83"/>
    </row>
    <row r="697526" spans="16:16" x14ac:dyDescent="0.3">
      <c r="P697526" s="83"/>
    </row>
    <row r="697527" spans="16:16" x14ac:dyDescent="0.3">
      <c r="P697527" s="83"/>
    </row>
    <row r="697528" spans="16:16" x14ac:dyDescent="0.3">
      <c r="P697528" s="83"/>
    </row>
    <row r="697529" spans="16:16" x14ac:dyDescent="0.3">
      <c r="P697529" s="83"/>
    </row>
    <row r="697530" spans="16:16" x14ac:dyDescent="0.3">
      <c r="P697530" s="83"/>
    </row>
    <row r="697531" spans="16:16" x14ac:dyDescent="0.3">
      <c r="P697531" s="83"/>
    </row>
    <row r="697532" spans="16:16" x14ac:dyDescent="0.3">
      <c r="P697532" s="83"/>
    </row>
    <row r="697533" spans="16:16" x14ac:dyDescent="0.3">
      <c r="P697533" s="83"/>
    </row>
    <row r="697534" spans="16:16" x14ac:dyDescent="0.3">
      <c r="P697534" s="83"/>
    </row>
    <row r="697535" spans="16:16" x14ac:dyDescent="0.3">
      <c r="P697535" s="83"/>
    </row>
    <row r="697536" spans="16:16" x14ac:dyDescent="0.3">
      <c r="P697536" s="83"/>
    </row>
    <row r="697537" spans="16:16" x14ac:dyDescent="0.3">
      <c r="P697537" s="83"/>
    </row>
    <row r="697538" spans="16:16" x14ac:dyDescent="0.3">
      <c r="P697538" s="83"/>
    </row>
    <row r="697539" spans="16:16" x14ac:dyDescent="0.3">
      <c r="P697539" s="83"/>
    </row>
    <row r="697540" spans="16:16" x14ac:dyDescent="0.3">
      <c r="P697540" s="83"/>
    </row>
    <row r="697541" spans="16:16" x14ac:dyDescent="0.3">
      <c r="P697541" s="83"/>
    </row>
    <row r="697542" spans="16:16" x14ac:dyDescent="0.3">
      <c r="P697542" s="83"/>
    </row>
    <row r="697543" spans="16:16" x14ac:dyDescent="0.3">
      <c r="P697543" s="83"/>
    </row>
    <row r="697544" spans="16:16" x14ac:dyDescent="0.3">
      <c r="P697544" s="83"/>
    </row>
    <row r="697545" spans="16:16" x14ac:dyDescent="0.3">
      <c r="P697545" s="83"/>
    </row>
    <row r="697546" spans="16:16" x14ac:dyDescent="0.3">
      <c r="P697546" s="83"/>
    </row>
    <row r="697547" spans="16:16" x14ac:dyDescent="0.3">
      <c r="P697547" s="83"/>
    </row>
    <row r="697548" spans="16:16" x14ac:dyDescent="0.3">
      <c r="P697548" s="83"/>
    </row>
    <row r="697549" spans="16:16" x14ac:dyDescent="0.3">
      <c r="P697549" s="83"/>
    </row>
    <row r="697550" spans="16:16" x14ac:dyDescent="0.3">
      <c r="P697550" s="83"/>
    </row>
    <row r="697551" spans="16:16" x14ac:dyDescent="0.3">
      <c r="P697551" s="83"/>
    </row>
    <row r="697552" spans="16:16" x14ac:dyDescent="0.3">
      <c r="P697552" s="83"/>
    </row>
    <row r="697553" spans="16:16" x14ac:dyDescent="0.3">
      <c r="P697553" s="83"/>
    </row>
    <row r="697554" spans="16:16" x14ac:dyDescent="0.3">
      <c r="P697554" s="83"/>
    </row>
    <row r="697555" spans="16:16" x14ac:dyDescent="0.3">
      <c r="P697555" s="83"/>
    </row>
    <row r="697556" spans="16:16" x14ac:dyDescent="0.3">
      <c r="P697556" s="83"/>
    </row>
    <row r="697557" spans="16:16" x14ac:dyDescent="0.3">
      <c r="P697557" s="83"/>
    </row>
    <row r="697558" spans="16:16" x14ac:dyDescent="0.3">
      <c r="P697558" s="83"/>
    </row>
    <row r="697559" spans="16:16" x14ac:dyDescent="0.3">
      <c r="P697559" s="83"/>
    </row>
    <row r="697560" spans="16:16" x14ac:dyDescent="0.3">
      <c r="P697560" s="83"/>
    </row>
    <row r="697561" spans="16:16" x14ac:dyDescent="0.3">
      <c r="P697561" s="83"/>
    </row>
    <row r="697562" spans="16:16" x14ac:dyDescent="0.3">
      <c r="P697562" s="83"/>
    </row>
    <row r="697563" spans="16:16" x14ac:dyDescent="0.3">
      <c r="P697563" s="83"/>
    </row>
    <row r="697564" spans="16:16" x14ac:dyDescent="0.3">
      <c r="P697564" s="83"/>
    </row>
    <row r="697565" spans="16:16" x14ac:dyDescent="0.3">
      <c r="P697565" s="83"/>
    </row>
    <row r="697566" spans="16:16" x14ac:dyDescent="0.3">
      <c r="P697566" s="83"/>
    </row>
    <row r="697567" spans="16:16" x14ac:dyDescent="0.3">
      <c r="P697567" s="83"/>
    </row>
    <row r="697568" spans="16:16" x14ac:dyDescent="0.3">
      <c r="P697568" s="83"/>
    </row>
    <row r="697569" spans="16:16" x14ac:dyDescent="0.3">
      <c r="P697569" s="83"/>
    </row>
    <row r="697570" spans="16:16" x14ac:dyDescent="0.3">
      <c r="P697570" s="83"/>
    </row>
    <row r="697571" spans="16:16" x14ac:dyDescent="0.3">
      <c r="P697571" s="83"/>
    </row>
    <row r="697572" spans="16:16" x14ac:dyDescent="0.3">
      <c r="P697572" s="83"/>
    </row>
    <row r="697573" spans="16:16" x14ac:dyDescent="0.3">
      <c r="P697573" s="83"/>
    </row>
    <row r="697574" spans="16:16" x14ac:dyDescent="0.3">
      <c r="P697574" s="83"/>
    </row>
    <row r="697575" spans="16:16" x14ac:dyDescent="0.3">
      <c r="P697575" s="83"/>
    </row>
    <row r="697576" spans="16:16" x14ac:dyDescent="0.3">
      <c r="P697576" s="83"/>
    </row>
    <row r="697577" spans="16:16" x14ac:dyDescent="0.3">
      <c r="P697577" s="83"/>
    </row>
    <row r="697578" spans="16:16" x14ac:dyDescent="0.3">
      <c r="P697578" s="83"/>
    </row>
    <row r="697579" spans="16:16" x14ac:dyDescent="0.3">
      <c r="P697579" s="83"/>
    </row>
    <row r="697580" spans="16:16" x14ac:dyDescent="0.3">
      <c r="P697580" s="83"/>
    </row>
    <row r="697581" spans="16:16" x14ac:dyDescent="0.3">
      <c r="P697581" s="83"/>
    </row>
    <row r="697582" spans="16:16" x14ac:dyDescent="0.3">
      <c r="P697582" s="83"/>
    </row>
    <row r="697583" spans="16:16" x14ac:dyDescent="0.3">
      <c r="P697583" s="83"/>
    </row>
    <row r="697584" spans="16:16" x14ac:dyDescent="0.3">
      <c r="P697584" s="83"/>
    </row>
    <row r="697585" spans="16:16" x14ac:dyDescent="0.3">
      <c r="P697585" s="83"/>
    </row>
    <row r="697586" spans="16:16" x14ac:dyDescent="0.3">
      <c r="P697586" s="83"/>
    </row>
    <row r="697587" spans="16:16" x14ac:dyDescent="0.3">
      <c r="P697587" s="83"/>
    </row>
    <row r="697588" spans="16:16" x14ac:dyDescent="0.3">
      <c r="P697588" s="83"/>
    </row>
    <row r="697589" spans="16:16" x14ac:dyDescent="0.3">
      <c r="P697589" s="83"/>
    </row>
    <row r="697590" spans="16:16" x14ac:dyDescent="0.3">
      <c r="P697590" s="83"/>
    </row>
    <row r="697591" spans="16:16" x14ac:dyDescent="0.3">
      <c r="P697591" s="83"/>
    </row>
    <row r="697592" spans="16:16" x14ac:dyDescent="0.3">
      <c r="P697592" s="83"/>
    </row>
    <row r="697593" spans="16:16" x14ac:dyDescent="0.3">
      <c r="P697593" s="83"/>
    </row>
    <row r="697594" spans="16:16" x14ac:dyDescent="0.3">
      <c r="P697594" s="83"/>
    </row>
    <row r="697595" spans="16:16" x14ac:dyDescent="0.3">
      <c r="P697595" s="83"/>
    </row>
    <row r="697596" spans="16:16" x14ac:dyDescent="0.3">
      <c r="P697596" s="83"/>
    </row>
    <row r="697597" spans="16:16" x14ac:dyDescent="0.3">
      <c r="P697597" s="83"/>
    </row>
    <row r="697598" spans="16:16" x14ac:dyDescent="0.3">
      <c r="P697598" s="83"/>
    </row>
    <row r="697599" spans="16:16" x14ac:dyDescent="0.3">
      <c r="P697599" s="83"/>
    </row>
    <row r="697600" spans="16:16" x14ac:dyDescent="0.3">
      <c r="P697600" s="83"/>
    </row>
    <row r="697601" spans="16:16" x14ac:dyDescent="0.3">
      <c r="P697601" s="83"/>
    </row>
    <row r="697602" spans="16:16" x14ac:dyDescent="0.3">
      <c r="P697602" s="83"/>
    </row>
    <row r="697603" spans="16:16" x14ac:dyDescent="0.3">
      <c r="P697603" s="83"/>
    </row>
    <row r="697604" spans="16:16" x14ac:dyDescent="0.3">
      <c r="P697604" s="83"/>
    </row>
    <row r="697605" spans="16:16" x14ac:dyDescent="0.3">
      <c r="P697605" s="83"/>
    </row>
    <row r="697606" spans="16:16" x14ac:dyDescent="0.3">
      <c r="P697606" s="83"/>
    </row>
    <row r="697607" spans="16:16" x14ac:dyDescent="0.3">
      <c r="P697607" s="83"/>
    </row>
    <row r="697608" spans="16:16" x14ac:dyDescent="0.3">
      <c r="P697608" s="83"/>
    </row>
    <row r="697609" spans="16:16" x14ac:dyDescent="0.3">
      <c r="P697609" s="83"/>
    </row>
    <row r="697610" spans="16:16" x14ac:dyDescent="0.3">
      <c r="P697610" s="83"/>
    </row>
    <row r="697611" spans="16:16" x14ac:dyDescent="0.3">
      <c r="P697611" s="83"/>
    </row>
    <row r="697612" spans="16:16" x14ac:dyDescent="0.3">
      <c r="P697612" s="83"/>
    </row>
    <row r="697613" spans="16:16" x14ac:dyDescent="0.3">
      <c r="P697613" s="83"/>
    </row>
    <row r="697614" spans="16:16" x14ac:dyDescent="0.3">
      <c r="P697614" s="83"/>
    </row>
    <row r="697615" spans="16:16" x14ac:dyDescent="0.3">
      <c r="P697615" s="83"/>
    </row>
    <row r="697616" spans="16:16" x14ac:dyDescent="0.3">
      <c r="P697616" s="83"/>
    </row>
    <row r="697617" spans="16:16" x14ac:dyDescent="0.3">
      <c r="P697617" s="83"/>
    </row>
    <row r="697618" spans="16:16" x14ac:dyDescent="0.3">
      <c r="P697618" s="83"/>
    </row>
    <row r="697619" spans="16:16" x14ac:dyDescent="0.3">
      <c r="P697619" s="83"/>
    </row>
    <row r="697620" spans="16:16" x14ac:dyDescent="0.3">
      <c r="P697620" s="83"/>
    </row>
    <row r="697621" spans="16:16" x14ac:dyDescent="0.3">
      <c r="P697621" s="83"/>
    </row>
    <row r="697622" spans="16:16" x14ac:dyDescent="0.3">
      <c r="P697622" s="83"/>
    </row>
    <row r="697623" spans="16:16" x14ac:dyDescent="0.3">
      <c r="P697623" s="83"/>
    </row>
    <row r="697624" spans="16:16" x14ac:dyDescent="0.3">
      <c r="P697624" s="83"/>
    </row>
    <row r="697625" spans="16:16" x14ac:dyDescent="0.3">
      <c r="P697625" s="83"/>
    </row>
    <row r="697626" spans="16:16" x14ac:dyDescent="0.3">
      <c r="P697626" s="83"/>
    </row>
    <row r="697627" spans="16:16" x14ac:dyDescent="0.3">
      <c r="P697627" s="83"/>
    </row>
    <row r="697628" spans="16:16" x14ac:dyDescent="0.3">
      <c r="P697628" s="83"/>
    </row>
    <row r="697629" spans="16:16" x14ac:dyDescent="0.3">
      <c r="P697629" s="83"/>
    </row>
    <row r="697630" spans="16:16" x14ac:dyDescent="0.3">
      <c r="P697630" s="83"/>
    </row>
    <row r="697631" spans="16:16" x14ac:dyDescent="0.3">
      <c r="P697631" s="83"/>
    </row>
    <row r="697632" spans="16:16" x14ac:dyDescent="0.3">
      <c r="P697632" s="83"/>
    </row>
    <row r="697633" spans="16:16" x14ac:dyDescent="0.3">
      <c r="P697633" s="83"/>
    </row>
    <row r="697634" spans="16:16" x14ac:dyDescent="0.3">
      <c r="P697634" s="83"/>
    </row>
    <row r="697635" spans="16:16" x14ac:dyDescent="0.3">
      <c r="P697635" s="83"/>
    </row>
    <row r="697636" spans="16:16" x14ac:dyDescent="0.3">
      <c r="P697636" s="83"/>
    </row>
    <row r="697637" spans="16:16" x14ac:dyDescent="0.3">
      <c r="P697637" s="83"/>
    </row>
    <row r="697638" spans="16:16" x14ac:dyDescent="0.3">
      <c r="P697638" s="83"/>
    </row>
    <row r="697639" spans="16:16" x14ac:dyDescent="0.3">
      <c r="P697639" s="83"/>
    </row>
    <row r="697640" spans="16:16" x14ac:dyDescent="0.3">
      <c r="P697640" s="83"/>
    </row>
    <row r="697641" spans="16:16" x14ac:dyDescent="0.3">
      <c r="P697641" s="83"/>
    </row>
    <row r="697642" spans="16:16" x14ac:dyDescent="0.3">
      <c r="P697642" s="83"/>
    </row>
    <row r="697643" spans="16:16" x14ac:dyDescent="0.3">
      <c r="P697643" s="83"/>
    </row>
    <row r="697644" spans="16:16" x14ac:dyDescent="0.3">
      <c r="P697644" s="83"/>
    </row>
    <row r="697645" spans="16:16" x14ac:dyDescent="0.3">
      <c r="P697645" s="83"/>
    </row>
    <row r="697646" spans="16:16" x14ac:dyDescent="0.3">
      <c r="P697646" s="83"/>
    </row>
    <row r="697647" spans="16:16" x14ac:dyDescent="0.3">
      <c r="P697647" s="83"/>
    </row>
    <row r="697648" spans="16:16" x14ac:dyDescent="0.3">
      <c r="P697648" s="83"/>
    </row>
    <row r="697649" spans="16:16" x14ac:dyDescent="0.3">
      <c r="P697649" s="83"/>
    </row>
    <row r="697650" spans="16:16" x14ac:dyDescent="0.3">
      <c r="P697650" s="83"/>
    </row>
    <row r="697651" spans="16:16" x14ac:dyDescent="0.3">
      <c r="P697651" s="83"/>
    </row>
    <row r="697652" spans="16:16" x14ac:dyDescent="0.3">
      <c r="P697652" s="83"/>
    </row>
    <row r="697653" spans="16:16" x14ac:dyDescent="0.3">
      <c r="P697653" s="83"/>
    </row>
    <row r="697654" spans="16:16" x14ac:dyDescent="0.3">
      <c r="P697654" s="83"/>
    </row>
    <row r="697655" spans="16:16" x14ac:dyDescent="0.3">
      <c r="P697655" s="83"/>
    </row>
    <row r="697656" spans="16:16" x14ac:dyDescent="0.3">
      <c r="P697656" s="83"/>
    </row>
    <row r="697657" spans="16:16" x14ac:dyDescent="0.3">
      <c r="P697657" s="83"/>
    </row>
    <row r="697658" spans="16:16" x14ac:dyDescent="0.3">
      <c r="P697658" s="83"/>
    </row>
    <row r="697659" spans="16:16" x14ac:dyDescent="0.3">
      <c r="P697659" s="83"/>
    </row>
    <row r="697660" spans="16:16" x14ac:dyDescent="0.3">
      <c r="P697660" s="83"/>
    </row>
    <row r="697661" spans="16:16" x14ac:dyDescent="0.3">
      <c r="P697661" s="83"/>
    </row>
    <row r="697662" spans="16:16" x14ac:dyDescent="0.3">
      <c r="P697662" s="83"/>
    </row>
    <row r="697663" spans="16:16" x14ac:dyDescent="0.3">
      <c r="P697663" s="83"/>
    </row>
    <row r="697664" spans="16:16" x14ac:dyDescent="0.3">
      <c r="P697664" s="83"/>
    </row>
    <row r="697665" spans="16:16" x14ac:dyDescent="0.3">
      <c r="P697665" s="83"/>
    </row>
    <row r="697666" spans="16:16" x14ac:dyDescent="0.3">
      <c r="P697666" s="83"/>
    </row>
    <row r="697667" spans="16:16" x14ac:dyDescent="0.3">
      <c r="P697667" s="83"/>
    </row>
    <row r="697668" spans="16:16" x14ac:dyDescent="0.3">
      <c r="P697668" s="83"/>
    </row>
    <row r="697669" spans="16:16" x14ac:dyDescent="0.3">
      <c r="P697669" s="83"/>
    </row>
    <row r="697670" spans="16:16" x14ac:dyDescent="0.3">
      <c r="P697670" s="83"/>
    </row>
    <row r="697671" spans="16:16" x14ac:dyDescent="0.3">
      <c r="P697671" s="83"/>
    </row>
    <row r="697672" spans="16:16" x14ac:dyDescent="0.3">
      <c r="P697672" s="83"/>
    </row>
    <row r="697673" spans="16:16" x14ac:dyDescent="0.3">
      <c r="P697673" s="83"/>
    </row>
    <row r="697674" spans="16:16" x14ac:dyDescent="0.3">
      <c r="P697674" s="83"/>
    </row>
    <row r="697675" spans="16:16" x14ac:dyDescent="0.3">
      <c r="P697675" s="83"/>
    </row>
    <row r="697676" spans="16:16" x14ac:dyDescent="0.3">
      <c r="P697676" s="83"/>
    </row>
    <row r="697677" spans="16:16" x14ac:dyDescent="0.3">
      <c r="P697677" s="83"/>
    </row>
    <row r="697678" spans="16:16" x14ac:dyDescent="0.3">
      <c r="P697678" s="83"/>
    </row>
    <row r="697679" spans="16:16" x14ac:dyDescent="0.3">
      <c r="P697679" s="83"/>
    </row>
    <row r="697680" spans="16:16" x14ac:dyDescent="0.3">
      <c r="P697680" s="83"/>
    </row>
    <row r="697681" spans="16:16" x14ac:dyDescent="0.3">
      <c r="P697681" s="83"/>
    </row>
    <row r="697682" spans="16:16" x14ac:dyDescent="0.3">
      <c r="P697682" s="83"/>
    </row>
    <row r="697683" spans="16:16" x14ac:dyDescent="0.3">
      <c r="P697683" s="83"/>
    </row>
    <row r="697684" spans="16:16" x14ac:dyDescent="0.3">
      <c r="P697684" s="83"/>
    </row>
    <row r="697685" spans="16:16" x14ac:dyDescent="0.3">
      <c r="P697685" s="83"/>
    </row>
    <row r="697686" spans="16:16" x14ac:dyDescent="0.3">
      <c r="P697686" s="83"/>
    </row>
    <row r="697687" spans="16:16" x14ac:dyDescent="0.3">
      <c r="P697687" s="83"/>
    </row>
    <row r="697688" spans="16:16" x14ac:dyDescent="0.3">
      <c r="P697688" s="83"/>
    </row>
    <row r="697689" spans="16:16" x14ac:dyDescent="0.3">
      <c r="P697689" s="83"/>
    </row>
    <row r="697690" spans="16:16" x14ac:dyDescent="0.3">
      <c r="P697690" s="83"/>
    </row>
    <row r="697691" spans="16:16" x14ac:dyDescent="0.3">
      <c r="P697691" s="83"/>
    </row>
    <row r="697692" spans="16:16" x14ac:dyDescent="0.3">
      <c r="P697692" s="83"/>
    </row>
    <row r="697693" spans="16:16" x14ac:dyDescent="0.3">
      <c r="P697693" s="83"/>
    </row>
    <row r="697694" spans="16:16" x14ac:dyDescent="0.3">
      <c r="P697694" s="83"/>
    </row>
    <row r="697695" spans="16:16" x14ac:dyDescent="0.3">
      <c r="P697695" s="83"/>
    </row>
    <row r="697696" spans="16:16" x14ac:dyDescent="0.3">
      <c r="P697696" s="83"/>
    </row>
    <row r="697697" spans="16:16" x14ac:dyDescent="0.3">
      <c r="P697697" s="83"/>
    </row>
    <row r="697698" spans="16:16" x14ac:dyDescent="0.3">
      <c r="P697698" s="83"/>
    </row>
    <row r="697699" spans="16:16" x14ac:dyDescent="0.3">
      <c r="P697699" s="83"/>
    </row>
    <row r="697700" spans="16:16" x14ac:dyDescent="0.3">
      <c r="P697700" s="83"/>
    </row>
    <row r="697701" spans="16:16" x14ac:dyDescent="0.3">
      <c r="P697701" s="83"/>
    </row>
    <row r="697702" spans="16:16" x14ac:dyDescent="0.3">
      <c r="P697702" s="83"/>
    </row>
    <row r="697703" spans="16:16" x14ac:dyDescent="0.3">
      <c r="P697703" s="83"/>
    </row>
    <row r="697704" spans="16:16" x14ac:dyDescent="0.3">
      <c r="P697704" s="83"/>
    </row>
    <row r="697705" spans="16:16" x14ac:dyDescent="0.3">
      <c r="P697705" s="83"/>
    </row>
    <row r="697706" spans="16:16" x14ac:dyDescent="0.3">
      <c r="P697706" s="83"/>
    </row>
    <row r="697707" spans="16:16" x14ac:dyDescent="0.3">
      <c r="P697707" s="83"/>
    </row>
    <row r="697708" spans="16:16" x14ac:dyDescent="0.3">
      <c r="P697708" s="83"/>
    </row>
    <row r="697709" spans="16:16" x14ac:dyDescent="0.3">
      <c r="P697709" s="83"/>
    </row>
    <row r="697710" spans="16:16" x14ac:dyDescent="0.3">
      <c r="P697710" s="83"/>
    </row>
    <row r="697711" spans="16:16" x14ac:dyDescent="0.3">
      <c r="P697711" s="83"/>
    </row>
    <row r="697712" spans="16:16" x14ac:dyDescent="0.3">
      <c r="P697712" s="83"/>
    </row>
    <row r="697713" spans="16:16" x14ac:dyDescent="0.3">
      <c r="P697713" s="83"/>
    </row>
    <row r="697714" spans="16:16" x14ac:dyDescent="0.3">
      <c r="P697714" s="83"/>
    </row>
    <row r="697715" spans="16:16" x14ac:dyDescent="0.3">
      <c r="P697715" s="83"/>
    </row>
    <row r="697716" spans="16:16" x14ac:dyDescent="0.3">
      <c r="P697716" s="83"/>
    </row>
    <row r="697717" spans="16:16" x14ac:dyDescent="0.3">
      <c r="P697717" s="83"/>
    </row>
    <row r="697718" spans="16:16" x14ac:dyDescent="0.3">
      <c r="P697718" s="83"/>
    </row>
    <row r="697719" spans="16:16" x14ac:dyDescent="0.3">
      <c r="P697719" s="83"/>
    </row>
    <row r="697720" spans="16:16" x14ac:dyDescent="0.3">
      <c r="P697720" s="83"/>
    </row>
    <row r="697721" spans="16:16" x14ac:dyDescent="0.3">
      <c r="P697721" s="83"/>
    </row>
    <row r="697722" spans="16:16" x14ac:dyDescent="0.3">
      <c r="P697722" s="83"/>
    </row>
    <row r="697723" spans="16:16" x14ac:dyDescent="0.3">
      <c r="P697723" s="83"/>
    </row>
    <row r="697724" spans="16:16" x14ac:dyDescent="0.3">
      <c r="P697724" s="83"/>
    </row>
    <row r="697725" spans="16:16" x14ac:dyDescent="0.3">
      <c r="P697725" s="83"/>
    </row>
    <row r="697726" spans="16:16" x14ac:dyDescent="0.3">
      <c r="P697726" s="83"/>
    </row>
    <row r="697727" spans="16:16" x14ac:dyDescent="0.3">
      <c r="P697727" s="83"/>
    </row>
    <row r="697728" spans="16:16" x14ac:dyDescent="0.3">
      <c r="P697728" s="83"/>
    </row>
    <row r="697729" spans="16:16" x14ac:dyDescent="0.3">
      <c r="P697729" s="83"/>
    </row>
    <row r="697730" spans="16:16" x14ac:dyDescent="0.3">
      <c r="P697730" s="83"/>
    </row>
    <row r="697731" spans="16:16" x14ac:dyDescent="0.3">
      <c r="P697731" s="83"/>
    </row>
    <row r="697732" spans="16:16" x14ac:dyDescent="0.3">
      <c r="P697732" s="83"/>
    </row>
    <row r="697733" spans="16:16" x14ac:dyDescent="0.3">
      <c r="P697733" s="83"/>
    </row>
    <row r="697734" spans="16:16" x14ac:dyDescent="0.3">
      <c r="P697734" s="83"/>
    </row>
    <row r="697735" spans="16:16" x14ac:dyDescent="0.3">
      <c r="P697735" s="83"/>
    </row>
    <row r="697736" spans="16:16" x14ac:dyDescent="0.3">
      <c r="P697736" s="83"/>
    </row>
    <row r="697737" spans="16:16" x14ac:dyDescent="0.3">
      <c r="P697737" s="83"/>
    </row>
    <row r="697738" spans="16:16" x14ac:dyDescent="0.3">
      <c r="P697738" s="83"/>
    </row>
    <row r="697739" spans="16:16" x14ac:dyDescent="0.3">
      <c r="P697739" s="83"/>
    </row>
    <row r="697740" spans="16:16" x14ac:dyDescent="0.3">
      <c r="P697740" s="83"/>
    </row>
    <row r="697741" spans="16:16" x14ac:dyDescent="0.3">
      <c r="P697741" s="83"/>
    </row>
    <row r="697742" spans="16:16" x14ac:dyDescent="0.3">
      <c r="P697742" s="83"/>
    </row>
    <row r="697743" spans="16:16" x14ac:dyDescent="0.3">
      <c r="P697743" s="83"/>
    </row>
    <row r="697744" spans="16:16" x14ac:dyDescent="0.3">
      <c r="P697744" s="83"/>
    </row>
    <row r="697745" spans="16:16" x14ac:dyDescent="0.3">
      <c r="P697745" s="83"/>
    </row>
    <row r="697746" spans="16:16" x14ac:dyDescent="0.3">
      <c r="P697746" s="83"/>
    </row>
    <row r="697747" spans="16:16" x14ac:dyDescent="0.3">
      <c r="P697747" s="83"/>
    </row>
    <row r="697748" spans="16:16" x14ac:dyDescent="0.3">
      <c r="P697748" s="83"/>
    </row>
    <row r="697749" spans="16:16" x14ac:dyDescent="0.3">
      <c r="P697749" s="83"/>
    </row>
    <row r="697750" spans="16:16" x14ac:dyDescent="0.3">
      <c r="P697750" s="83"/>
    </row>
    <row r="697751" spans="16:16" x14ac:dyDescent="0.3">
      <c r="P697751" s="83"/>
    </row>
    <row r="697752" spans="16:16" x14ac:dyDescent="0.3">
      <c r="P697752" s="83"/>
    </row>
    <row r="697753" spans="16:16" x14ac:dyDescent="0.3">
      <c r="P697753" s="83"/>
    </row>
    <row r="697754" spans="16:16" x14ac:dyDescent="0.3">
      <c r="P697754" s="83"/>
    </row>
    <row r="697755" spans="16:16" x14ac:dyDescent="0.3">
      <c r="P697755" s="83"/>
    </row>
    <row r="697756" spans="16:16" x14ac:dyDescent="0.3">
      <c r="P697756" s="83"/>
    </row>
    <row r="697757" spans="16:16" x14ac:dyDescent="0.3">
      <c r="P697757" s="83"/>
    </row>
    <row r="697758" spans="16:16" x14ac:dyDescent="0.3">
      <c r="P697758" s="83"/>
    </row>
    <row r="697759" spans="16:16" x14ac:dyDescent="0.3">
      <c r="P697759" s="83"/>
    </row>
    <row r="697760" spans="16:16" x14ac:dyDescent="0.3">
      <c r="P697760" s="83"/>
    </row>
    <row r="697761" spans="16:16" x14ac:dyDescent="0.3">
      <c r="P697761" s="83"/>
    </row>
    <row r="697762" spans="16:16" x14ac:dyDescent="0.3">
      <c r="P697762" s="83"/>
    </row>
    <row r="697763" spans="16:16" x14ac:dyDescent="0.3">
      <c r="P697763" s="83"/>
    </row>
    <row r="697764" spans="16:16" x14ac:dyDescent="0.3">
      <c r="P697764" s="83"/>
    </row>
    <row r="697765" spans="16:16" x14ac:dyDescent="0.3">
      <c r="P697765" s="83"/>
    </row>
    <row r="697766" spans="16:16" x14ac:dyDescent="0.3">
      <c r="P697766" s="83"/>
    </row>
    <row r="697767" spans="16:16" x14ac:dyDescent="0.3">
      <c r="P697767" s="83"/>
    </row>
    <row r="697768" spans="16:16" x14ac:dyDescent="0.3">
      <c r="P697768" s="83"/>
    </row>
    <row r="697769" spans="16:16" x14ac:dyDescent="0.3">
      <c r="P697769" s="83"/>
    </row>
    <row r="697770" spans="16:16" x14ac:dyDescent="0.3">
      <c r="P697770" s="83"/>
    </row>
    <row r="697771" spans="16:16" x14ac:dyDescent="0.3">
      <c r="P697771" s="83"/>
    </row>
    <row r="697772" spans="16:16" x14ac:dyDescent="0.3">
      <c r="P697772" s="83"/>
    </row>
    <row r="697773" spans="16:16" x14ac:dyDescent="0.3">
      <c r="P697773" s="83"/>
    </row>
    <row r="697774" spans="16:16" x14ac:dyDescent="0.3">
      <c r="P697774" s="83"/>
    </row>
    <row r="697775" spans="16:16" x14ac:dyDescent="0.3">
      <c r="P697775" s="83"/>
    </row>
    <row r="697776" spans="16:16" x14ac:dyDescent="0.3">
      <c r="P697776" s="83"/>
    </row>
    <row r="697777" spans="16:16" x14ac:dyDescent="0.3">
      <c r="P697777" s="83"/>
    </row>
    <row r="697778" spans="16:16" x14ac:dyDescent="0.3">
      <c r="P697778" s="83"/>
    </row>
    <row r="697779" spans="16:16" x14ac:dyDescent="0.3">
      <c r="P697779" s="83"/>
    </row>
    <row r="697780" spans="16:16" x14ac:dyDescent="0.3">
      <c r="P697780" s="83"/>
    </row>
    <row r="697781" spans="16:16" x14ac:dyDescent="0.3">
      <c r="P697781" s="83"/>
    </row>
    <row r="697782" spans="16:16" x14ac:dyDescent="0.3">
      <c r="P697782" s="83"/>
    </row>
    <row r="697783" spans="16:16" x14ac:dyDescent="0.3">
      <c r="P697783" s="83"/>
    </row>
    <row r="697784" spans="16:16" x14ac:dyDescent="0.3">
      <c r="P697784" s="83"/>
    </row>
    <row r="697785" spans="16:16" x14ac:dyDescent="0.3">
      <c r="P697785" s="83"/>
    </row>
    <row r="697786" spans="16:16" x14ac:dyDescent="0.3">
      <c r="P697786" s="83"/>
    </row>
    <row r="697787" spans="16:16" x14ac:dyDescent="0.3">
      <c r="P697787" s="83"/>
    </row>
    <row r="697788" spans="16:16" x14ac:dyDescent="0.3">
      <c r="P697788" s="83"/>
    </row>
    <row r="697789" spans="16:16" x14ac:dyDescent="0.3">
      <c r="P697789" s="83"/>
    </row>
    <row r="697790" spans="16:16" x14ac:dyDescent="0.3">
      <c r="P697790" s="83"/>
    </row>
    <row r="697791" spans="16:16" x14ac:dyDescent="0.3">
      <c r="P697791" s="83"/>
    </row>
    <row r="697792" spans="16:16" x14ac:dyDescent="0.3">
      <c r="P697792" s="83"/>
    </row>
    <row r="697793" spans="16:16" x14ac:dyDescent="0.3">
      <c r="P697793" s="83"/>
    </row>
    <row r="697794" spans="16:16" x14ac:dyDescent="0.3">
      <c r="P697794" s="83"/>
    </row>
    <row r="697795" spans="16:16" x14ac:dyDescent="0.3">
      <c r="P697795" s="83"/>
    </row>
    <row r="697796" spans="16:16" x14ac:dyDescent="0.3">
      <c r="P697796" s="83"/>
    </row>
    <row r="697797" spans="16:16" x14ac:dyDescent="0.3">
      <c r="P697797" s="83"/>
    </row>
    <row r="697798" spans="16:16" x14ac:dyDescent="0.3">
      <c r="P697798" s="83"/>
    </row>
    <row r="697799" spans="16:16" x14ac:dyDescent="0.3">
      <c r="P697799" s="83"/>
    </row>
    <row r="697800" spans="16:16" x14ac:dyDescent="0.3">
      <c r="P697800" s="83"/>
    </row>
    <row r="697801" spans="16:16" x14ac:dyDescent="0.3">
      <c r="P697801" s="83"/>
    </row>
    <row r="697802" spans="16:16" x14ac:dyDescent="0.3">
      <c r="P697802" s="83"/>
    </row>
    <row r="697803" spans="16:16" x14ac:dyDescent="0.3">
      <c r="P697803" s="83"/>
    </row>
    <row r="697804" spans="16:16" x14ac:dyDescent="0.3">
      <c r="P697804" s="83"/>
    </row>
    <row r="697805" spans="16:16" x14ac:dyDescent="0.3">
      <c r="P697805" s="83"/>
    </row>
    <row r="697806" spans="16:16" x14ac:dyDescent="0.3">
      <c r="P697806" s="83"/>
    </row>
    <row r="697807" spans="16:16" x14ac:dyDescent="0.3">
      <c r="P697807" s="83"/>
    </row>
    <row r="697808" spans="16:16" x14ac:dyDescent="0.3">
      <c r="P697808" s="83"/>
    </row>
    <row r="697809" spans="16:16" x14ac:dyDescent="0.3">
      <c r="P697809" s="83"/>
    </row>
    <row r="697810" spans="16:16" x14ac:dyDescent="0.3">
      <c r="P697810" s="83"/>
    </row>
    <row r="697811" spans="16:16" x14ac:dyDescent="0.3">
      <c r="P697811" s="83"/>
    </row>
    <row r="697812" spans="16:16" x14ac:dyDescent="0.3">
      <c r="P697812" s="83"/>
    </row>
    <row r="697813" spans="16:16" x14ac:dyDescent="0.3">
      <c r="P697813" s="83"/>
    </row>
    <row r="697814" spans="16:16" x14ac:dyDescent="0.3">
      <c r="P697814" s="83"/>
    </row>
    <row r="697815" spans="16:16" x14ac:dyDescent="0.3">
      <c r="P697815" s="83"/>
    </row>
    <row r="697816" spans="16:16" x14ac:dyDescent="0.3">
      <c r="P697816" s="83"/>
    </row>
    <row r="697817" spans="16:16" x14ac:dyDescent="0.3">
      <c r="P697817" s="83"/>
    </row>
    <row r="697818" spans="16:16" x14ac:dyDescent="0.3">
      <c r="P697818" s="83"/>
    </row>
    <row r="697819" spans="16:16" x14ac:dyDescent="0.3">
      <c r="P697819" s="83"/>
    </row>
    <row r="697820" spans="16:16" x14ac:dyDescent="0.3">
      <c r="P697820" s="83"/>
    </row>
    <row r="697821" spans="16:16" x14ac:dyDescent="0.3">
      <c r="P697821" s="83"/>
    </row>
    <row r="697822" spans="16:16" x14ac:dyDescent="0.3">
      <c r="P697822" s="83"/>
    </row>
    <row r="697823" spans="16:16" x14ac:dyDescent="0.3">
      <c r="P697823" s="83"/>
    </row>
    <row r="697824" spans="16:16" x14ac:dyDescent="0.3">
      <c r="P697824" s="83"/>
    </row>
    <row r="697825" spans="16:16" x14ac:dyDescent="0.3">
      <c r="P697825" s="83"/>
    </row>
    <row r="697826" spans="16:16" x14ac:dyDescent="0.3">
      <c r="P697826" s="83"/>
    </row>
    <row r="697827" spans="16:16" x14ac:dyDescent="0.3">
      <c r="P697827" s="83"/>
    </row>
    <row r="697828" spans="16:16" x14ac:dyDescent="0.3">
      <c r="P697828" s="83"/>
    </row>
    <row r="697829" spans="16:16" x14ac:dyDescent="0.3">
      <c r="P697829" s="83"/>
    </row>
    <row r="697830" spans="16:16" x14ac:dyDescent="0.3">
      <c r="P697830" s="83"/>
    </row>
    <row r="697831" spans="16:16" x14ac:dyDescent="0.3">
      <c r="P697831" s="83"/>
    </row>
    <row r="697832" spans="16:16" x14ac:dyDescent="0.3">
      <c r="P697832" s="83"/>
    </row>
    <row r="697833" spans="16:16" x14ac:dyDescent="0.3">
      <c r="P697833" s="83"/>
    </row>
    <row r="697834" spans="16:16" x14ac:dyDescent="0.3">
      <c r="P697834" s="83"/>
    </row>
    <row r="697835" spans="16:16" x14ac:dyDescent="0.3">
      <c r="P697835" s="83"/>
    </row>
    <row r="697836" spans="16:16" x14ac:dyDescent="0.3">
      <c r="P697836" s="83"/>
    </row>
    <row r="697837" spans="16:16" x14ac:dyDescent="0.3">
      <c r="P697837" s="83"/>
    </row>
    <row r="697838" spans="16:16" x14ac:dyDescent="0.3">
      <c r="P697838" s="83"/>
    </row>
    <row r="697839" spans="16:16" x14ac:dyDescent="0.3">
      <c r="P697839" s="83"/>
    </row>
    <row r="697840" spans="16:16" x14ac:dyDescent="0.3">
      <c r="P697840" s="83"/>
    </row>
    <row r="697841" spans="16:16" x14ac:dyDescent="0.3">
      <c r="P697841" s="83"/>
    </row>
    <row r="697842" spans="16:16" x14ac:dyDescent="0.3">
      <c r="P697842" s="83"/>
    </row>
    <row r="697843" spans="16:16" x14ac:dyDescent="0.3">
      <c r="P697843" s="83"/>
    </row>
    <row r="697844" spans="16:16" x14ac:dyDescent="0.3">
      <c r="P697844" s="83"/>
    </row>
    <row r="697845" spans="16:16" x14ac:dyDescent="0.3">
      <c r="P697845" s="83"/>
    </row>
    <row r="697846" spans="16:16" x14ac:dyDescent="0.3">
      <c r="P697846" s="83"/>
    </row>
    <row r="697847" spans="16:16" x14ac:dyDescent="0.3">
      <c r="P697847" s="83"/>
    </row>
    <row r="697848" spans="16:16" x14ac:dyDescent="0.3">
      <c r="P697848" s="83"/>
    </row>
    <row r="697849" spans="16:16" x14ac:dyDescent="0.3">
      <c r="P697849" s="83"/>
    </row>
    <row r="697850" spans="16:16" x14ac:dyDescent="0.3">
      <c r="P697850" s="83"/>
    </row>
    <row r="697851" spans="16:16" x14ac:dyDescent="0.3">
      <c r="P697851" s="83"/>
    </row>
    <row r="697852" spans="16:16" x14ac:dyDescent="0.3">
      <c r="P697852" s="83"/>
    </row>
    <row r="697853" spans="16:16" x14ac:dyDescent="0.3">
      <c r="P697853" s="83"/>
    </row>
    <row r="697854" spans="16:16" x14ac:dyDescent="0.3">
      <c r="P697854" s="83"/>
    </row>
    <row r="697855" spans="16:16" x14ac:dyDescent="0.3">
      <c r="P697855" s="83"/>
    </row>
    <row r="697856" spans="16:16" x14ac:dyDescent="0.3">
      <c r="P697856" s="83"/>
    </row>
    <row r="697857" spans="16:16" x14ac:dyDescent="0.3">
      <c r="P697857" s="83"/>
    </row>
    <row r="697858" spans="16:16" x14ac:dyDescent="0.3">
      <c r="P697858" s="83"/>
    </row>
    <row r="697859" spans="16:16" x14ac:dyDescent="0.3">
      <c r="P697859" s="83"/>
    </row>
    <row r="697860" spans="16:16" x14ac:dyDescent="0.3">
      <c r="P697860" s="83"/>
    </row>
    <row r="697861" spans="16:16" x14ac:dyDescent="0.3">
      <c r="P697861" s="83"/>
    </row>
    <row r="697862" spans="16:16" x14ac:dyDescent="0.3">
      <c r="P697862" s="83"/>
    </row>
    <row r="697863" spans="16:16" x14ac:dyDescent="0.3">
      <c r="P697863" s="83"/>
    </row>
    <row r="697864" spans="16:16" x14ac:dyDescent="0.3">
      <c r="P697864" s="83"/>
    </row>
    <row r="697865" spans="16:16" x14ac:dyDescent="0.3">
      <c r="P697865" s="83"/>
    </row>
    <row r="697866" spans="16:16" x14ac:dyDescent="0.3">
      <c r="P697866" s="83"/>
    </row>
    <row r="697867" spans="16:16" x14ac:dyDescent="0.3">
      <c r="P697867" s="83"/>
    </row>
    <row r="697868" spans="16:16" x14ac:dyDescent="0.3">
      <c r="P697868" s="83"/>
    </row>
    <row r="697869" spans="16:16" x14ac:dyDescent="0.3">
      <c r="P697869" s="83"/>
    </row>
    <row r="697870" spans="16:16" x14ac:dyDescent="0.3">
      <c r="P697870" s="83"/>
    </row>
    <row r="697871" spans="16:16" x14ac:dyDescent="0.3">
      <c r="P697871" s="83"/>
    </row>
    <row r="697872" spans="16:16" x14ac:dyDescent="0.3">
      <c r="P697872" s="83"/>
    </row>
    <row r="697873" spans="16:16" x14ac:dyDescent="0.3">
      <c r="P697873" s="83"/>
    </row>
    <row r="697874" spans="16:16" x14ac:dyDescent="0.3">
      <c r="P697874" s="83"/>
    </row>
    <row r="697875" spans="16:16" x14ac:dyDescent="0.3">
      <c r="P697875" s="83"/>
    </row>
    <row r="697876" spans="16:16" x14ac:dyDescent="0.3">
      <c r="P697876" s="83"/>
    </row>
    <row r="697877" spans="16:16" x14ac:dyDescent="0.3">
      <c r="P697877" s="83"/>
    </row>
    <row r="697878" spans="16:16" x14ac:dyDescent="0.3">
      <c r="P697878" s="83"/>
    </row>
    <row r="697879" spans="16:16" x14ac:dyDescent="0.3">
      <c r="P697879" s="83"/>
    </row>
    <row r="697880" spans="16:16" x14ac:dyDescent="0.3">
      <c r="P697880" s="83"/>
    </row>
    <row r="697881" spans="16:16" x14ac:dyDescent="0.3">
      <c r="P697881" s="83"/>
    </row>
    <row r="697882" spans="16:16" x14ac:dyDescent="0.3">
      <c r="P697882" s="83"/>
    </row>
    <row r="697883" spans="16:16" x14ac:dyDescent="0.3">
      <c r="P697883" s="83"/>
    </row>
    <row r="697884" spans="16:16" x14ac:dyDescent="0.3">
      <c r="P697884" s="83"/>
    </row>
    <row r="697885" spans="16:16" x14ac:dyDescent="0.3">
      <c r="P697885" s="83"/>
    </row>
    <row r="697886" spans="16:16" x14ac:dyDescent="0.3">
      <c r="P697886" s="83"/>
    </row>
    <row r="697887" spans="16:16" x14ac:dyDescent="0.3">
      <c r="P697887" s="83"/>
    </row>
    <row r="697888" spans="16:16" x14ac:dyDescent="0.3">
      <c r="P697888" s="83"/>
    </row>
    <row r="697889" spans="16:16" x14ac:dyDescent="0.3">
      <c r="P697889" s="83"/>
    </row>
    <row r="697890" spans="16:16" x14ac:dyDescent="0.3">
      <c r="P697890" s="83"/>
    </row>
    <row r="697891" spans="16:16" x14ac:dyDescent="0.3">
      <c r="P697891" s="83"/>
    </row>
    <row r="697892" spans="16:16" x14ac:dyDescent="0.3">
      <c r="P697892" s="83"/>
    </row>
    <row r="697893" spans="16:16" x14ac:dyDescent="0.3">
      <c r="P697893" s="83"/>
    </row>
    <row r="697894" spans="16:16" x14ac:dyDescent="0.3">
      <c r="P697894" s="83"/>
    </row>
    <row r="697895" spans="16:16" x14ac:dyDescent="0.3">
      <c r="P697895" s="83"/>
    </row>
    <row r="697896" spans="16:16" x14ac:dyDescent="0.3">
      <c r="P697896" s="83"/>
    </row>
    <row r="697897" spans="16:16" x14ac:dyDescent="0.3">
      <c r="P697897" s="83"/>
    </row>
    <row r="697898" spans="16:16" x14ac:dyDescent="0.3">
      <c r="P697898" s="83"/>
    </row>
    <row r="697899" spans="16:16" x14ac:dyDescent="0.3">
      <c r="P697899" s="83"/>
    </row>
    <row r="697900" spans="16:16" x14ac:dyDescent="0.3">
      <c r="P697900" s="83"/>
    </row>
    <row r="697901" spans="16:16" x14ac:dyDescent="0.3">
      <c r="P697901" s="83"/>
    </row>
    <row r="697902" spans="16:16" x14ac:dyDescent="0.3">
      <c r="P697902" s="83"/>
    </row>
    <row r="697903" spans="16:16" x14ac:dyDescent="0.3">
      <c r="P697903" s="83"/>
    </row>
    <row r="697904" spans="16:16" x14ac:dyDescent="0.3">
      <c r="P697904" s="83"/>
    </row>
    <row r="697905" spans="16:16" x14ac:dyDescent="0.3">
      <c r="P697905" s="83"/>
    </row>
    <row r="697906" spans="16:16" x14ac:dyDescent="0.3">
      <c r="P697906" s="83"/>
    </row>
    <row r="697907" spans="16:16" x14ac:dyDescent="0.3">
      <c r="P697907" s="83"/>
    </row>
    <row r="697908" spans="16:16" x14ac:dyDescent="0.3">
      <c r="P697908" s="83"/>
    </row>
    <row r="697909" spans="16:16" x14ac:dyDescent="0.3">
      <c r="P697909" s="83"/>
    </row>
    <row r="697910" spans="16:16" x14ac:dyDescent="0.3">
      <c r="P697910" s="83"/>
    </row>
    <row r="697911" spans="16:16" x14ac:dyDescent="0.3">
      <c r="P697911" s="83"/>
    </row>
    <row r="697912" spans="16:16" x14ac:dyDescent="0.3">
      <c r="P697912" s="83"/>
    </row>
    <row r="697913" spans="16:16" x14ac:dyDescent="0.3">
      <c r="P697913" s="83"/>
    </row>
    <row r="697914" spans="16:16" x14ac:dyDescent="0.3">
      <c r="P697914" s="83"/>
    </row>
    <row r="697915" spans="16:16" x14ac:dyDescent="0.3">
      <c r="P697915" s="83"/>
    </row>
    <row r="697916" spans="16:16" x14ac:dyDescent="0.3">
      <c r="P697916" s="83"/>
    </row>
    <row r="697917" spans="16:16" x14ac:dyDescent="0.3">
      <c r="P697917" s="83"/>
    </row>
    <row r="697918" spans="16:16" x14ac:dyDescent="0.3">
      <c r="P697918" s="83"/>
    </row>
    <row r="697919" spans="16:16" x14ac:dyDescent="0.3">
      <c r="P697919" s="83"/>
    </row>
    <row r="697920" spans="16:16" x14ac:dyDescent="0.3">
      <c r="P697920" s="83"/>
    </row>
    <row r="697921" spans="16:16" x14ac:dyDescent="0.3">
      <c r="P697921" s="83"/>
    </row>
    <row r="697922" spans="16:16" x14ac:dyDescent="0.3">
      <c r="P697922" s="83"/>
    </row>
    <row r="697923" spans="16:16" x14ac:dyDescent="0.3">
      <c r="P697923" s="83"/>
    </row>
    <row r="697924" spans="16:16" x14ac:dyDescent="0.3">
      <c r="P697924" s="83"/>
    </row>
    <row r="697925" spans="16:16" x14ac:dyDescent="0.3">
      <c r="P697925" s="83"/>
    </row>
    <row r="697926" spans="16:16" x14ac:dyDescent="0.3">
      <c r="P697926" s="83"/>
    </row>
    <row r="697927" spans="16:16" x14ac:dyDescent="0.3">
      <c r="P697927" s="83"/>
    </row>
    <row r="697928" spans="16:16" x14ac:dyDescent="0.3">
      <c r="P697928" s="83"/>
    </row>
    <row r="697929" spans="16:16" x14ac:dyDescent="0.3">
      <c r="P697929" s="83"/>
    </row>
    <row r="697930" spans="16:16" x14ac:dyDescent="0.3">
      <c r="P697930" s="83"/>
    </row>
    <row r="697931" spans="16:16" x14ac:dyDescent="0.3">
      <c r="P697931" s="83"/>
    </row>
    <row r="697932" spans="16:16" x14ac:dyDescent="0.3">
      <c r="P697932" s="83"/>
    </row>
    <row r="697933" spans="16:16" x14ac:dyDescent="0.3">
      <c r="P697933" s="83"/>
    </row>
    <row r="697934" spans="16:16" x14ac:dyDescent="0.3">
      <c r="P697934" s="83"/>
    </row>
    <row r="697935" spans="16:16" x14ac:dyDescent="0.3">
      <c r="P697935" s="83"/>
    </row>
    <row r="697936" spans="16:16" x14ac:dyDescent="0.3">
      <c r="P697936" s="83"/>
    </row>
    <row r="697937" spans="16:16" x14ac:dyDescent="0.3">
      <c r="P697937" s="83"/>
    </row>
    <row r="697938" spans="16:16" x14ac:dyDescent="0.3">
      <c r="P697938" s="83"/>
    </row>
    <row r="697939" spans="16:16" x14ac:dyDescent="0.3">
      <c r="P697939" s="83"/>
    </row>
    <row r="697940" spans="16:16" x14ac:dyDescent="0.3">
      <c r="P697940" s="83"/>
    </row>
    <row r="697941" spans="16:16" x14ac:dyDescent="0.3">
      <c r="P697941" s="83"/>
    </row>
    <row r="697942" spans="16:16" x14ac:dyDescent="0.3">
      <c r="P697942" s="83"/>
    </row>
    <row r="697943" spans="16:16" x14ac:dyDescent="0.3">
      <c r="P697943" s="83"/>
    </row>
    <row r="697944" spans="16:16" x14ac:dyDescent="0.3">
      <c r="P697944" s="83"/>
    </row>
    <row r="697945" spans="16:16" x14ac:dyDescent="0.3">
      <c r="P697945" s="83"/>
    </row>
    <row r="697946" spans="16:16" x14ac:dyDescent="0.3">
      <c r="P697946" s="83"/>
    </row>
    <row r="697947" spans="16:16" x14ac:dyDescent="0.3">
      <c r="P697947" s="83"/>
    </row>
    <row r="697948" spans="16:16" x14ac:dyDescent="0.3">
      <c r="P697948" s="83"/>
    </row>
    <row r="697949" spans="16:16" x14ac:dyDescent="0.3">
      <c r="P697949" s="83"/>
    </row>
    <row r="697950" spans="16:16" x14ac:dyDescent="0.3">
      <c r="P697950" s="83"/>
    </row>
    <row r="697951" spans="16:16" x14ac:dyDescent="0.3">
      <c r="P697951" s="83"/>
    </row>
    <row r="697952" spans="16:16" x14ac:dyDescent="0.3">
      <c r="P697952" s="83"/>
    </row>
    <row r="697953" spans="16:16" x14ac:dyDescent="0.3">
      <c r="P697953" s="83"/>
    </row>
    <row r="697954" spans="16:16" x14ac:dyDescent="0.3">
      <c r="P697954" s="83"/>
    </row>
    <row r="697955" spans="16:16" x14ac:dyDescent="0.3">
      <c r="P697955" s="83"/>
    </row>
    <row r="697956" spans="16:16" x14ac:dyDescent="0.3">
      <c r="P697956" s="83"/>
    </row>
    <row r="697957" spans="16:16" x14ac:dyDescent="0.3">
      <c r="P697957" s="83"/>
    </row>
    <row r="697958" spans="16:16" x14ac:dyDescent="0.3">
      <c r="P697958" s="83"/>
    </row>
    <row r="697959" spans="16:16" x14ac:dyDescent="0.3">
      <c r="P697959" s="83"/>
    </row>
    <row r="697960" spans="16:16" x14ac:dyDescent="0.3">
      <c r="P697960" s="83"/>
    </row>
    <row r="697961" spans="16:16" x14ac:dyDescent="0.3">
      <c r="P697961" s="83"/>
    </row>
    <row r="697962" spans="16:16" x14ac:dyDescent="0.3">
      <c r="P697962" s="83"/>
    </row>
    <row r="697963" spans="16:16" x14ac:dyDescent="0.3">
      <c r="P697963" s="83"/>
    </row>
    <row r="697964" spans="16:16" x14ac:dyDescent="0.3">
      <c r="P697964" s="83"/>
    </row>
    <row r="697965" spans="16:16" x14ac:dyDescent="0.3">
      <c r="P697965" s="83"/>
    </row>
    <row r="697966" spans="16:16" x14ac:dyDescent="0.3">
      <c r="P697966" s="83"/>
    </row>
    <row r="697967" spans="16:16" x14ac:dyDescent="0.3">
      <c r="P697967" s="83"/>
    </row>
    <row r="697968" spans="16:16" x14ac:dyDescent="0.3">
      <c r="P697968" s="83"/>
    </row>
    <row r="697969" spans="16:16" x14ac:dyDescent="0.3">
      <c r="P697969" s="83"/>
    </row>
    <row r="697970" spans="16:16" x14ac:dyDescent="0.3">
      <c r="P697970" s="83"/>
    </row>
    <row r="697971" spans="16:16" x14ac:dyDescent="0.3">
      <c r="P697971" s="83"/>
    </row>
    <row r="697972" spans="16:16" x14ac:dyDescent="0.3">
      <c r="P697972" s="83"/>
    </row>
    <row r="697973" spans="16:16" x14ac:dyDescent="0.3">
      <c r="P697973" s="83"/>
    </row>
    <row r="697974" spans="16:16" x14ac:dyDescent="0.3">
      <c r="P697974" s="83"/>
    </row>
    <row r="697975" spans="16:16" x14ac:dyDescent="0.3">
      <c r="P697975" s="83"/>
    </row>
    <row r="697976" spans="16:16" x14ac:dyDescent="0.3">
      <c r="P697976" s="83"/>
    </row>
    <row r="697977" spans="16:16" x14ac:dyDescent="0.3">
      <c r="P697977" s="83"/>
    </row>
    <row r="697978" spans="16:16" x14ac:dyDescent="0.3">
      <c r="P697978" s="83"/>
    </row>
    <row r="697979" spans="16:16" x14ac:dyDescent="0.3">
      <c r="P697979" s="83"/>
    </row>
    <row r="697980" spans="16:16" x14ac:dyDescent="0.3">
      <c r="P697980" s="83"/>
    </row>
    <row r="697981" spans="16:16" x14ac:dyDescent="0.3">
      <c r="P697981" s="83"/>
    </row>
    <row r="697982" spans="16:16" x14ac:dyDescent="0.3">
      <c r="P697982" s="83"/>
    </row>
    <row r="697983" spans="16:16" x14ac:dyDescent="0.3">
      <c r="P697983" s="83"/>
    </row>
    <row r="697984" spans="16:16" x14ac:dyDescent="0.3">
      <c r="P697984" s="83"/>
    </row>
    <row r="697985" spans="16:16" x14ac:dyDescent="0.3">
      <c r="P697985" s="83"/>
    </row>
    <row r="697986" spans="16:16" x14ac:dyDescent="0.3">
      <c r="P697986" s="83"/>
    </row>
    <row r="697987" spans="16:16" x14ac:dyDescent="0.3">
      <c r="P697987" s="83"/>
    </row>
    <row r="697988" spans="16:16" x14ac:dyDescent="0.3">
      <c r="P697988" s="83"/>
    </row>
    <row r="697989" spans="16:16" x14ac:dyDescent="0.3">
      <c r="P697989" s="83"/>
    </row>
    <row r="697990" spans="16:16" x14ac:dyDescent="0.3">
      <c r="P697990" s="83"/>
    </row>
    <row r="697991" spans="16:16" x14ac:dyDescent="0.3">
      <c r="P697991" s="83"/>
    </row>
    <row r="697992" spans="16:16" x14ac:dyDescent="0.3">
      <c r="P697992" s="83"/>
    </row>
    <row r="697993" spans="16:16" x14ac:dyDescent="0.3">
      <c r="P697993" s="83"/>
    </row>
    <row r="697994" spans="16:16" x14ac:dyDescent="0.3">
      <c r="P697994" s="83"/>
    </row>
    <row r="697995" spans="16:16" x14ac:dyDescent="0.3">
      <c r="P697995" s="83"/>
    </row>
    <row r="697996" spans="16:16" x14ac:dyDescent="0.3">
      <c r="P697996" s="83"/>
    </row>
    <row r="697997" spans="16:16" x14ac:dyDescent="0.3">
      <c r="P697997" s="83"/>
    </row>
    <row r="697998" spans="16:16" x14ac:dyDescent="0.3">
      <c r="P697998" s="83"/>
    </row>
    <row r="697999" spans="16:16" x14ac:dyDescent="0.3">
      <c r="P697999" s="83"/>
    </row>
    <row r="698000" spans="16:16" x14ac:dyDescent="0.3">
      <c r="P698000" s="83"/>
    </row>
    <row r="698001" spans="16:16" x14ac:dyDescent="0.3">
      <c r="P698001" s="83"/>
    </row>
    <row r="698002" spans="16:16" x14ac:dyDescent="0.3">
      <c r="P698002" s="83"/>
    </row>
    <row r="698003" spans="16:16" x14ac:dyDescent="0.3">
      <c r="P698003" s="83"/>
    </row>
    <row r="698004" spans="16:16" x14ac:dyDescent="0.3">
      <c r="P698004" s="83"/>
    </row>
    <row r="698005" spans="16:16" x14ac:dyDescent="0.3">
      <c r="P698005" s="83"/>
    </row>
    <row r="698006" spans="16:16" x14ac:dyDescent="0.3">
      <c r="P698006" s="83"/>
    </row>
    <row r="698007" spans="16:16" x14ac:dyDescent="0.3">
      <c r="P698007" s="83"/>
    </row>
    <row r="698008" spans="16:16" x14ac:dyDescent="0.3">
      <c r="P698008" s="83"/>
    </row>
    <row r="698009" spans="16:16" x14ac:dyDescent="0.3">
      <c r="P698009" s="83"/>
    </row>
    <row r="698010" spans="16:16" x14ac:dyDescent="0.3">
      <c r="P698010" s="83"/>
    </row>
    <row r="698011" spans="16:16" x14ac:dyDescent="0.3">
      <c r="P698011" s="83"/>
    </row>
    <row r="698012" spans="16:16" x14ac:dyDescent="0.3">
      <c r="P698012" s="83"/>
    </row>
    <row r="698013" spans="16:16" x14ac:dyDescent="0.3">
      <c r="P698013" s="83"/>
    </row>
    <row r="698014" spans="16:16" x14ac:dyDescent="0.3">
      <c r="P698014" s="83"/>
    </row>
    <row r="698015" spans="16:16" x14ac:dyDescent="0.3">
      <c r="P698015" s="83"/>
    </row>
    <row r="698016" spans="16:16" x14ac:dyDescent="0.3">
      <c r="P698016" s="83"/>
    </row>
    <row r="698017" spans="16:16" x14ac:dyDescent="0.3">
      <c r="P698017" s="83"/>
    </row>
    <row r="698018" spans="16:16" x14ac:dyDescent="0.3">
      <c r="P698018" s="83"/>
    </row>
    <row r="698019" spans="16:16" x14ac:dyDescent="0.3">
      <c r="P698019" s="83"/>
    </row>
    <row r="698020" spans="16:16" x14ac:dyDescent="0.3">
      <c r="P698020" s="83"/>
    </row>
    <row r="698021" spans="16:16" x14ac:dyDescent="0.3">
      <c r="P698021" s="83"/>
    </row>
    <row r="698022" spans="16:16" x14ac:dyDescent="0.3">
      <c r="P698022" s="83"/>
    </row>
    <row r="698023" spans="16:16" x14ac:dyDescent="0.3">
      <c r="P698023" s="83"/>
    </row>
    <row r="698024" spans="16:16" x14ac:dyDescent="0.3">
      <c r="P698024" s="83"/>
    </row>
    <row r="698025" spans="16:16" x14ac:dyDescent="0.3">
      <c r="P698025" s="83"/>
    </row>
    <row r="698026" spans="16:16" x14ac:dyDescent="0.3">
      <c r="P698026" s="83"/>
    </row>
    <row r="698027" spans="16:16" x14ac:dyDescent="0.3">
      <c r="P698027" s="83"/>
    </row>
    <row r="698028" spans="16:16" x14ac:dyDescent="0.3">
      <c r="P698028" s="83"/>
    </row>
    <row r="698029" spans="16:16" x14ac:dyDescent="0.3">
      <c r="P698029" s="83"/>
    </row>
    <row r="698030" spans="16:16" x14ac:dyDescent="0.3">
      <c r="P698030" s="83"/>
    </row>
    <row r="698031" spans="16:16" x14ac:dyDescent="0.3">
      <c r="P698031" s="83"/>
    </row>
    <row r="698032" spans="16:16" x14ac:dyDescent="0.3">
      <c r="P698032" s="83"/>
    </row>
    <row r="698033" spans="16:16" x14ac:dyDescent="0.3">
      <c r="P698033" s="83"/>
    </row>
    <row r="698034" spans="16:16" x14ac:dyDescent="0.3">
      <c r="P698034" s="83"/>
    </row>
    <row r="698035" spans="16:16" x14ac:dyDescent="0.3">
      <c r="P698035" s="83"/>
    </row>
    <row r="698036" spans="16:16" x14ac:dyDescent="0.3">
      <c r="P698036" s="83"/>
    </row>
    <row r="698037" spans="16:16" x14ac:dyDescent="0.3">
      <c r="P698037" s="83"/>
    </row>
    <row r="698038" spans="16:16" x14ac:dyDescent="0.3">
      <c r="P698038" s="83"/>
    </row>
    <row r="698039" spans="16:16" x14ac:dyDescent="0.3">
      <c r="P698039" s="83"/>
    </row>
    <row r="698040" spans="16:16" x14ac:dyDescent="0.3">
      <c r="P698040" s="83"/>
    </row>
    <row r="698041" spans="16:16" x14ac:dyDescent="0.3">
      <c r="P698041" s="83"/>
    </row>
    <row r="698042" spans="16:16" x14ac:dyDescent="0.3">
      <c r="P698042" s="83"/>
    </row>
    <row r="698043" spans="16:16" x14ac:dyDescent="0.3">
      <c r="P698043" s="83"/>
    </row>
    <row r="698044" spans="16:16" x14ac:dyDescent="0.3">
      <c r="P698044" s="83"/>
    </row>
    <row r="698045" spans="16:16" x14ac:dyDescent="0.3">
      <c r="P698045" s="83"/>
    </row>
    <row r="698046" spans="16:16" x14ac:dyDescent="0.3">
      <c r="P698046" s="83"/>
    </row>
    <row r="698047" spans="16:16" x14ac:dyDescent="0.3">
      <c r="P698047" s="83"/>
    </row>
    <row r="698048" spans="16:16" x14ac:dyDescent="0.3">
      <c r="P698048" s="83"/>
    </row>
    <row r="698049" spans="16:16" x14ac:dyDescent="0.3">
      <c r="P698049" s="83"/>
    </row>
    <row r="698050" spans="16:16" x14ac:dyDescent="0.3">
      <c r="P698050" s="83"/>
    </row>
    <row r="698051" spans="16:16" x14ac:dyDescent="0.3">
      <c r="P698051" s="83"/>
    </row>
    <row r="698052" spans="16:16" x14ac:dyDescent="0.3">
      <c r="P698052" s="83"/>
    </row>
    <row r="698053" spans="16:16" x14ac:dyDescent="0.3">
      <c r="P698053" s="83"/>
    </row>
    <row r="698054" spans="16:16" x14ac:dyDescent="0.3">
      <c r="P698054" s="83"/>
    </row>
    <row r="698055" spans="16:16" x14ac:dyDescent="0.3">
      <c r="P698055" s="83"/>
    </row>
    <row r="698056" spans="16:16" x14ac:dyDescent="0.3">
      <c r="P698056" s="83"/>
    </row>
    <row r="698057" spans="16:16" x14ac:dyDescent="0.3">
      <c r="P698057" s="83"/>
    </row>
    <row r="698058" spans="16:16" x14ac:dyDescent="0.3">
      <c r="P698058" s="83"/>
    </row>
    <row r="698059" spans="16:16" x14ac:dyDescent="0.3">
      <c r="P698059" s="83"/>
    </row>
    <row r="698060" spans="16:16" x14ac:dyDescent="0.3">
      <c r="P698060" s="83"/>
    </row>
    <row r="698061" spans="16:16" x14ac:dyDescent="0.3">
      <c r="P698061" s="83"/>
    </row>
    <row r="698062" spans="16:16" x14ac:dyDescent="0.3">
      <c r="P698062" s="83"/>
    </row>
    <row r="698063" spans="16:16" x14ac:dyDescent="0.3">
      <c r="P698063" s="83"/>
    </row>
    <row r="698064" spans="16:16" x14ac:dyDescent="0.3">
      <c r="P698064" s="83"/>
    </row>
    <row r="698065" spans="16:16" x14ac:dyDescent="0.3">
      <c r="P698065" s="83"/>
    </row>
    <row r="698066" spans="16:16" x14ac:dyDescent="0.3">
      <c r="P698066" s="83"/>
    </row>
    <row r="698067" spans="16:16" x14ac:dyDescent="0.3">
      <c r="P698067" s="83"/>
    </row>
    <row r="698068" spans="16:16" x14ac:dyDescent="0.3">
      <c r="P698068" s="83"/>
    </row>
    <row r="698069" spans="16:16" x14ac:dyDescent="0.3">
      <c r="P698069" s="83"/>
    </row>
    <row r="698070" spans="16:16" x14ac:dyDescent="0.3">
      <c r="P698070" s="83"/>
    </row>
    <row r="698071" spans="16:16" x14ac:dyDescent="0.3">
      <c r="P698071" s="83"/>
    </row>
    <row r="698072" spans="16:16" x14ac:dyDescent="0.3">
      <c r="P698072" s="83"/>
    </row>
    <row r="698073" spans="16:16" x14ac:dyDescent="0.3">
      <c r="P698073" s="83"/>
    </row>
    <row r="698074" spans="16:16" x14ac:dyDescent="0.3">
      <c r="P698074" s="83"/>
    </row>
    <row r="698075" spans="16:16" x14ac:dyDescent="0.3">
      <c r="P698075" s="83"/>
    </row>
    <row r="698076" spans="16:16" x14ac:dyDescent="0.3">
      <c r="P698076" s="83"/>
    </row>
    <row r="698077" spans="16:16" x14ac:dyDescent="0.3">
      <c r="P698077" s="83"/>
    </row>
    <row r="698078" spans="16:16" x14ac:dyDescent="0.3">
      <c r="P698078" s="83"/>
    </row>
    <row r="698079" spans="16:16" x14ac:dyDescent="0.3">
      <c r="P698079" s="83"/>
    </row>
    <row r="698080" spans="16:16" x14ac:dyDescent="0.3">
      <c r="P698080" s="83"/>
    </row>
    <row r="698081" spans="16:16" x14ac:dyDescent="0.3">
      <c r="P698081" s="83"/>
    </row>
    <row r="698082" spans="16:16" x14ac:dyDescent="0.3">
      <c r="P698082" s="83"/>
    </row>
    <row r="698083" spans="16:16" x14ac:dyDescent="0.3">
      <c r="P698083" s="83"/>
    </row>
    <row r="698084" spans="16:16" x14ac:dyDescent="0.3">
      <c r="P698084" s="83"/>
    </row>
    <row r="698085" spans="16:16" x14ac:dyDescent="0.3">
      <c r="P698085" s="83"/>
    </row>
    <row r="698086" spans="16:16" x14ac:dyDescent="0.3">
      <c r="P698086" s="83"/>
    </row>
    <row r="698087" spans="16:16" x14ac:dyDescent="0.3">
      <c r="P698087" s="83"/>
    </row>
    <row r="698088" spans="16:16" x14ac:dyDescent="0.3">
      <c r="P698088" s="83"/>
    </row>
    <row r="698089" spans="16:16" x14ac:dyDescent="0.3">
      <c r="P698089" s="83"/>
    </row>
    <row r="698090" spans="16:16" x14ac:dyDescent="0.3">
      <c r="P698090" s="83"/>
    </row>
    <row r="698091" spans="16:16" x14ac:dyDescent="0.3">
      <c r="P698091" s="83"/>
    </row>
    <row r="698092" spans="16:16" x14ac:dyDescent="0.3">
      <c r="P698092" s="83"/>
    </row>
    <row r="698093" spans="16:16" x14ac:dyDescent="0.3">
      <c r="P698093" s="83"/>
    </row>
    <row r="698094" spans="16:16" x14ac:dyDescent="0.3">
      <c r="P698094" s="83"/>
    </row>
    <row r="698095" spans="16:16" x14ac:dyDescent="0.3">
      <c r="P698095" s="83"/>
    </row>
    <row r="698096" spans="16:16" x14ac:dyDescent="0.3">
      <c r="P698096" s="83"/>
    </row>
    <row r="698097" spans="16:16" x14ac:dyDescent="0.3">
      <c r="P698097" s="83"/>
    </row>
    <row r="698098" spans="16:16" x14ac:dyDescent="0.3">
      <c r="P698098" s="83"/>
    </row>
    <row r="698099" spans="16:16" x14ac:dyDescent="0.3">
      <c r="P698099" s="83"/>
    </row>
    <row r="698100" spans="16:16" x14ac:dyDescent="0.3">
      <c r="P698100" s="83"/>
    </row>
    <row r="698101" spans="16:16" x14ac:dyDescent="0.3">
      <c r="P698101" s="83"/>
    </row>
    <row r="698102" spans="16:16" x14ac:dyDescent="0.3">
      <c r="P698102" s="83"/>
    </row>
    <row r="698103" spans="16:16" x14ac:dyDescent="0.3">
      <c r="P698103" s="83"/>
    </row>
    <row r="698104" spans="16:16" x14ac:dyDescent="0.3">
      <c r="P698104" s="83"/>
    </row>
    <row r="698105" spans="16:16" x14ac:dyDescent="0.3">
      <c r="P698105" s="83"/>
    </row>
    <row r="698106" spans="16:16" x14ac:dyDescent="0.3">
      <c r="P698106" s="83"/>
    </row>
    <row r="698107" spans="16:16" x14ac:dyDescent="0.3">
      <c r="P698107" s="83"/>
    </row>
    <row r="698108" spans="16:16" x14ac:dyDescent="0.3">
      <c r="P698108" s="83"/>
    </row>
    <row r="698109" spans="16:16" x14ac:dyDescent="0.3">
      <c r="P698109" s="83"/>
    </row>
    <row r="698110" spans="16:16" x14ac:dyDescent="0.3">
      <c r="P698110" s="83"/>
    </row>
    <row r="698111" spans="16:16" x14ac:dyDescent="0.3">
      <c r="P698111" s="83"/>
    </row>
    <row r="698112" spans="16:16" x14ac:dyDescent="0.3">
      <c r="P698112" s="83"/>
    </row>
    <row r="698113" spans="16:16" x14ac:dyDescent="0.3">
      <c r="P698113" s="83"/>
    </row>
    <row r="698114" spans="16:16" x14ac:dyDescent="0.3">
      <c r="P698114" s="83"/>
    </row>
    <row r="698115" spans="16:16" x14ac:dyDescent="0.3">
      <c r="P698115" s="83"/>
    </row>
    <row r="698116" spans="16:16" x14ac:dyDescent="0.3">
      <c r="P698116" s="83"/>
    </row>
    <row r="698117" spans="16:16" x14ac:dyDescent="0.3">
      <c r="P698117" s="83"/>
    </row>
    <row r="698118" spans="16:16" x14ac:dyDescent="0.3">
      <c r="P698118" s="83"/>
    </row>
    <row r="698119" spans="16:16" x14ac:dyDescent="0.3">
      <c r="P698119" s="83"/>
    </row>
    <row r="698120" spans="16:16" x14ac:dyDescent="0.3">
      <c r="P698120" s="83"/>
    </row>
    <row r="698121" spans="16:16" x14ac:dyDescent="0.3">
      <c r="P698121" s="83"/>
    </row>
    <row r="698122" spans="16:16" x14ac:dyDescent="0.3">
      <c r="P698122" s="83"/>
    </row>
    <row r="698123" spans="16:16" x14ac:dyDescent="0.3">
      <c r="P698123" s="83"/>
    </row>
    <row r="698124" spans="16:16" x14ac:dyDescent="0.3">
      <c r="P698124" s="83"/>
    </row>
    <row r="698125" spans="16:16" x14ac:dyDescent="0.3">
      <c r="P698125" s="83"/>
    </row>
    <row r="698126" spans="16:16" x14ac:dyDescent="0.3">
      <c r="P698126" s="83"/>
    </row>
    <row r="698127" spans="16:16" x14ac:dyDescent="0.3">
      <c r="P698127" s="83"/>
    </row>
    <row r="698128" spans="16:16" x14ac:dyDescent="0.3">
      <c r="P698128" s="83"/>
    </row>
    <row r="698129" spans="16:16" x14ac:dyDescent="0.3">
      <c r="P698129" s="83"/>
    </row>
    <row r="698130" spans="16:16" x14ac:dyDescent="0.3">
      <c r="P698130" s="83"/>
    </row>
    <row r="698131" spans="16:16" x14ac:dyDescent="0.3">
      <c r="P698131" s="83"/>
    </row>
    <row r="698132" spans="16:16" x14ac:dyDescent="0.3">
      <c r="P698132" s="83"/>
    </row>
    <row r="698133" spans="16:16" x14ac:dyDescent="0.3">
      <c r="P698133" s="83"/>
    </row>
    <row r="698134" spans="16:16" x14ac:dyDescent="0.3">
      <c r="P698134" s="83"/>
    </row>
    <row r="698135" spans="16:16" x14ac:dyDescent="0.3">
      <c r="P698135" s="83"/>
    </row>
    <row r="698136" spans="16:16" x14ac:dyDescent="0.3">
      <c r="P698136" s="83"/>
    </row>
    <row r="698137" spans="16:16" x14ac:dyDescent="0.3">
      <c r="P698137" s="83"/>
    </row>
    <row r="698138" spans="16:16" x14ac:dyDescent="0.3">
      <c r="P698138" s="83"/>
    </row>
    <row r="698139" spans="16:16" x14ac:dyDescent="0.3">
      <c r="P698139" s="83"/>
    </row>
    <row r="698140" spans="16:16" x14ac:dyDescent="0.3">
      <c r="P698140" s="83"/>
    </row>
    <row r="698141" spans="16:16" x14ac:dyDescent="0.3">
      <c r="P698141" s="83"/>
    </row>
    <row r="698142" spans="16:16" x14ac:dyDescent="0.3">
      <c r="P698142" s="83"/>
    </row>
    <row r="698143" spans="16:16" x14ac:dyDescent="0.3">
      <c r="P698143" s="83"/>
    </row>
    <row r="698144" spans="16:16" x14ac:dyDescent="0.3">
      <c r="P698144" s="83"/>
    </row>
    <row r="698145" spans="16:16" x14ac:dyDescent="0.3">
      <c r="P698145" s="83"/>
    </row>
    <row r="698146" spans="16:16" x14ac:dyDescent="0.3">
      <c r="P698146" s="83"/>
    </row>
    <row r="698147" spans="16:16" x14ac:dyDescent="0.3">
      <c r="P698147" s="83"/>
    </row>
    <row r="698148" spans="16:16" x14ac:dyDescent="0.3">
      <c r="P698148" s="83"/>
    </row>
    <row r="698149" spans="16:16" x14ac:dyDescent="0.3">
      <c r="P698149" s="83"/>
    </row>
    <row r="698150" spans="16:16" x14ac:dyDescent="0.3">
      <c r="P698150" s="83"/>
    </row>
    <row r="698151" spans="16:16" x14ac:dyDescent="0.3">
      <c r="P698151" s="83"/>
    </row>
    <row r="698152" spans="16:16" x14ac:dyDescent="0.3">
      <c r="P698152" s="83"/>
    </row>
    <row r="698153" spans="16:16" x14ac:dyDescent="0.3">
      <c r="P698153" s="83"/>
    </row>
    <row r="698154" spans="16:16" x14ac:dyDescent="0.3">
      <c r="P698154" s="83"/>
    </row>
    <row r="698155" spans="16:16" x14ac:dyDescent="0.3">
      <c r="P698155" s="83"/>
    </row>
    <row r="698156" spans="16:16" x14ac:dyDescent="0.3">
      <c r="P698156" s="83"/>
    </row>
    <row r="698157" spans="16:16" x14ac:dyDescent="0.3">
      <c r="P698157" s="83"/>
    </row>
    <row r="698158" spans="16:16" x14ac:dyDescent="0.3">
      <c r="P698158" s="83"/>
    </row>
    <row r="698159" spans="16:16" x14ac:dyDescent="0.3">
      <c r="P698159" s="83"/>
    </row>
    <row r="698160" spans="16:16" x14ac:dyDescent="0.3">
      <c r="P698160" s="83"/>
    </row>
    <row r="698161" spans="16:16" x14ac:dyDescent="0.3">
      <c r="P698161" s="83"/>
    </row>
    <row r="698162" spans="16:16" x14ac:dyDescent="0.3">
      <c r="P698162" s="83"/>
    </row>
    <row r="698163" spans="16:16" x14ac:dyDescent="0.3">
      <c r="P698163" s="83"/>
    </row>
    <row r="698164" spans="16:16" x14ac:dyDescent="0.3">
      <c r="P698164" s="83"/>
    </row>
    <row r="698165" spans="16:16" x14ac:dyDescent="0.3">
      <c r="P698165" s="83"/>
    </row>
    <row r="698166" spans="16:16" x14ac:dyDescent="0.3">
      <c r="P698166" s="83"/>
    </row>
    <row r="698167" spans="16:16" x14ac:dyDescent="0.3">
      <c r="P698167" s="83"/>
    </row>
    <row r="698168" spans="16:16" x14ac:dyDescent="0.3">
      <c r="P698168" s="83"/>
    </row>
    <row r="698169" spans="16:16" x14ac:dyDescent="0.3">
      <c r="P698169" s="83"/>
    </row>
    <row r="698170" spans="16:16" x14ac:dyDescent="0.3">
      <c r="P698170" s="83"/>
    </row>
    <row r="698171" spans="16:16" x14ac:dyDescent="0.3">
      <c r="P698171" s="83"/>
    </row>
    <row r="698172" spans="16:16" x14ac:dyDescent="0.3">
      <c r="P698172" s="83"/>
    </row>
    <row r="698173" spans="16:16" x14ac:dyDescent="0.3">
      <c r="P698173" s="83"/>
    </row>
    <row r="698174" spans="16:16" x14ac:dyDescent="0.3">
      <c r="P698174" s="83"/>
    </row>
    <row r="698175" spans="16:16" x14ac:dyDescent="0.3">
      <c r="P698175" s="83"/>
    </row>
    <row r="698176" spans="16:16" x14ac:dyDescent="0.3">
      <c r="P698176" s="83"/>
    </row>
    <row r="698177" spans="16:16" x14ac:dyDescent="0.3">
      <c r="P698177" s="83"/>
    </row>
    <row r="698178" spans="16:16" x14ac:dyDescent="0.3">
      <c r="P698178" s="83"/>
    </row>
    <row r="698179" spans="16:16" x14ac:dyDescent="0.3">
      <c r="P698179" s="83"/>
    </row>
    <row r="698180" spans="16:16" x14ac:dyDescent="0.3">
      <c r="P698180" s="83"/>
    </row>
    <row r="698181" spans="16:16" x14ac:dyDescent="0.3">
      <c r="P698181" s="83"/>
    </row>
    <row r="698182" spans="16:16" x14ac:dyDescent="0.3">
      <c r="P698182" s="83"/>
    </row>
    <row r="698183" spans="16:16" x14ac:dyDescent="0.3">
      <c r="P698183" s="83"/>
    </row>
    <row r="698184" spans="16:16" x14ac:dyDescent="0.3">
      <c r="P698184" s="83"/>
    </row>
    <row r="698185" spans="16:16" x14ac:dyDescent="0.3">
      <c r="P698185" s="83"/>
    </row>
    <row r="698186" spans="16:16" x14ac:dyDescent="0.3">
      <c r="P698186" s="83"/>
    </row>
    <row r="698187" spans="16:16" x14ac:dyDescent="0.3">
      <c r="P698187" s="83"/>
    </row>
    <row r="698188" spans="16:16" x14ac:dyDescent="0.3">
      <c r="P698188" s="83"/>
    </row>
    <row r="698189" spans="16:16" x14ac:dyDescent="0.3">
      <c r="P698189" s="83"/>
    </row>
    <row r="698190" spans="16:16" x14ac:dyDescent="0.3">
      <c r="P698190" s="83"/>
    </row>
    <row r="698191" spans="16:16" x14ac:dyDescent="0.3">
      <c r="P698191" s="83"/>
    </row>
    <row r="698192" spans="16:16" x14ac:dyDescent="0.3">
      <c r="P698192" s="83"/>
    </row>
    <row r="698193" spans="16:16" x14ac:dyDescent="0.3">
      <c r="P698193" s="83"/>
    </row>
    <row r="698194" spans="16:16" x14ac:dyDescent="0.3">
      <c r="P698194" s="83"/>
    </row>
    <row r="698195" spans="16:16" x14ac:dyDescent="0.3">
      <c r="P698195" s="83"/>
    </row>
    <row r="698196" spans="16:16" x14ac:dyDescent="0.3">
      <c r="P698196" s="83"/>
    </row>
    <row r="698197" spans="16:16" x14ac:dyDescent="0.3">
      <c r="P698197" s="83"/>
    </row>
    <row r="698198" spans="16:16" x14ac:dyDescent="0.3">
      <c r="P698198" s="83"/>
    </row>
    <row r="698199" spans="16:16" x14ac:dyDescent="0.3">
      <c r="P698199" s="83"/>
    </row>
    <row r="698200" spans="16:16" x14ac:dyDescent="0.3">
      <c r="P698200" s="83"/>
    </row>
    <row r="698201" spans="16:16" x14ac:dyDescent="0.3">
      <c r="P698201" s="83"/>
    </row>
    <row r="698202" spans="16:16" x14ac:dyDescent="0.3">
      <c r="P698202" s="83"/>
    </row>
    <row r="698203" spans="16:16" x14ac:dyDescent="0.3">
      <c r="P698203" s="83"/>
    </row>
    <row r="698204" spans="16:16" x14ac:dyDescent="0.3">
      <c r="P698204" s="83"/>
    </row>
    <row r="698205" spans="16:16" x14ac:dyDescent="0.3">
      <c r="P698205" s="83"/>
    </row>
    <row r="698206" spans="16:16" x14ac:dyDescent="0.3">
      <c r="P698206" s="83"/>
    </row>
    <row r="698207" spans="16:16" x14ac:dyDescent="0.3">
      <c r="P698207" s="83"/>
    </row>
    <row r="698208" spans="16:16" x14ac:dyDescent="0.3">
      <c r="P698208" s="83"/>
    </row>
    <row r="698209" spans="16:16" x14ac:dyDescent="0.3">
      <c r="P698209" s="83"/>
    </row>
    <row r="698210" spans="16:16" x14ac:dyDescent="0.3">
      <c r="P698210" s="83"/>
    </row>
    <row r="698211" spans="16:16" x14ac:dyDescent="0.3">
      <c r="P698211" s="83"/>
    </row>
    <row r="698212" spans="16:16" x14ac:dyDescent="0.3">
      <c r="P698212" s="83"/>
    </row>
    <row r="698213" spans="16:16" x14ac:dyDescent="0.3">
      <c r="P698213" s="83"/>
    </row>
    <row r="698214" spans="16:16" x14ac:dyDescent="0.3">
      <c r="P698214" s="83"/>
    </row>
    <row r="698215" spans="16:16" x14ac:dyDescent="0.3">
      <c r="P698215" s="83"/>
    </row>
    <row r="698216" spans="16:16" x14ac:dyDescent="0.3">
      <c r="P698216" s="83"/>
    </row>
    <row r="698217" spans="16:16" x14ac:dyDescent="0.3">
      <c r="P698217" s="83"/>
    </row>
    <row r="698218" spans="16:16" x14ac:dyDescent="0.3">
      <c r="P698218" s="83"/>
    </row>
    <row r="698219" spans="16:16" x14ac:dyDescent="0.3">
      <c r="P698219" s="83"/>
    </row>
    <row r="698220" spans="16:16" x14ac:dyDescent="0.3">
      <c r="P698220" s="83"/>
    </row>
    <row r="698221" spans="16:16" x14ac:dyDescent="0.3">
      <c r="P698221" s="83"/>
    </row>
    <row r="698222" spans="16:16" x14ac:dyDescent="0.3">
      <c r="P698222" s="83"/>
    </row>
    <row r="698223" spans="16:16" x14ac:dyDescent="0.3">
      <c r="P698223" s="83"/>
    </row>
    <row r="698224" spans="16:16" x14ac:dyDescent="0.3">
      <c r="P698224" s="83"/>
    </row>
    <row r="698225" spans="16:16" x14ac:dyDescent="0.3">
      <c r="P698225" s="83"/>
    </row>
    <row r="698226" spans="16:16" x14ac:dyDescent="0.3">
      <c r="P698226" s="83"/>
    </row>
    <row r="698227" spans="16:16" x14ac:dyDescent="0.3">
      <c r="P698227" s="83"/>
    </row>
    <row r="698228" spans="16:16" x14ac:dyDescent="0.3">
      <c r="P698228" s="83"/>
    </row>
    <row r="698229" spans="16:16" x14ac:dyDescent="0.3">
      <c r="P698229" s="83"/>
    </row>
    <row r="698230" spans="16:16" x14ac:dyDescent="0.3">
      <c r="P698230" s="83"/>
    </row>
    <row r="698231" spans="16:16" x14ac:dyDescent="0.3">
      <c r="P698231" s="83"/>
    </row>
    <row r="698232" spans="16:16" x14ac:dyDescent="0.3">
      <c r="P698232" s="83"/>
    </row>
    <row r="698233" spans="16:16" x14ac:dyDescent="0.3">
      <c r="P698233" s="83"/>
    </row>
    <row r="698234" spans="16:16" x14ac:dyDescent="0.3">
      <c r="P698234" s="83"/>
    </row>
    <row r="698235" spans="16:16" x14ac:dyDescent="0.3">
      <c r="P698235" s="83"/>
    </row>
    <row r="698236" spans="16:16" x14ac:dyDescent="0.3">
      <c r="P698236" s="83"/>
    </row>
    <row r="698237" spans="16:16" x14ac:dyDescent="0.3">
      <c r="P698237" s="83"/>
    </row>
    <row r="698238" spans="16:16" x14ac:dyDescent="0.3">
      <c r="P698238" s="83"/>
    </row>
    <row r="698239" spans="16:16" x14ac:dyDescent="0.3">
      <c r="P698239" s="83"/>
    </row>
    <row r="698240" spans="16:16" x14ac:dyDescent="0.3">
      <c r="P698240" s="83"/>
    </row>
    <row r="698241" spans="16:16" x14ac:dyDescent="0.3">
      <c r="P698241" s="83"/>
    </row>
    <row r="698242" spans="16:16" x14ac:dyDescent="0.3">
      <c r="P698242" s="83"/>
    </row>
    <row r="698243" spans="16:16" x14ac:dyDescent="0.3">
      <c r="P698243" s="83"/>
    </row>
    <row r="698244" spans="16:16" x14ac:dyDescent="0.3">
      <c r="P698244" s="83"/>
    </row>
    <row r="698245" spans="16:16" x14ac:dyDescent="0.3">
      <c r="P698245" s="83"/>
    </row>
    <row r="698246" spans="16:16" x14ac:dyDescent="0.3">
      <c r="P698246" s="83"/>
    </row>
    <row r="698247" spans="16:16" x14ac:dyDescent="0.3">
      <c r="P698247" s="83"/>
    </row>
    <row r="698248" spans="16:16" x14ac:dyDescent="0.3">
      <c r="P698248" s="83"/>
    </row>
    <row r="698249" spans="16:16" x14ac:dyDescent="0.3">
      <c r="P698249" s="83"/>
    </row>
    <row r="698250" spans="16:16" x14ac:dyDescent="0.3">
      <c r="P698250" s="83"/>
    </row>
    <row r="698251" spans="16:16" x14ac:dyDescent="0.3">
      <c r="P698251" s="83"/>
    </row>
    <row r="698252" spans="16:16" x14ac:dyDescent="0.3">
      <c r="P698252" s="83"/>
    </row>
    <row r="698253" spans="16:16" x14ac:dyDescent="0.3">
      <c r="P698253" s="83"/>
    </row>
    <row r="698254" spans="16:16" x14ac:dyDescent="0.3">
      <c r="P698254" s="83"/>
    </row>
    <row r="698255" spans="16:16" x14ac:dyDescent="0.3">
      <c r="P698255" s="83"/>
    </row>
    <row r="698256" spans="16:16" x14ac:dyDescent="0.3">
      <c r="P698256" s="83"/>
    </row>
    <row r="698257" spans="16:16" x14ac:dyDescent="0.3">
      <c r="P698257" s="83"/>
    </row>
    <row r="698258" spans="16:16" x14ac:dyDescent="0.3">
      <c r="P698258" s="83"/>
    </row>
    <row r="698259" spans="16:16" x14ac:dyDescent="0.3">
      <c r="P698259" s="83"/>
    </row>
    <row r="698260" spans="16:16" x14ac:dyDescent="0.3">
      <c r="P698260" s="83"/>
    </row>
    <row r="698261" spans="16:16" x14ac:dyDescent="0.3">
      <c r="P698261" s="83"/>
    </row>
    <row r="698262" spans="16:16" x14ac:dyDescent="0.3">
      <c r="P698262" s="83"/>
    </row>
    <row r="698263" spans="16:16" x14ac:dyDescent="0.3">
      <c r="P698263" s="83"/>
    </row>
    <row r="698264" spans="16:16" x14ac:dyDescent="0.3">
      <c r="P698264" s="83"/>
    </row>
    <row r="698265" spans="16:16" x14ac:dyDescent="0.3">
      <c r="P698265" s="83"/>
    </row>
    <row r="698266" spans="16:16" x14ac:dyDescent="0.3">
      <c r="P698266" s="83"/>
    </row>
    <row r="698267" spans="16:16" x14ac:dyDescent="0.3">
      <c r="P698267" s="83"/>
    </row>
    <row r="698268" spans="16:16" x14ac:dyDescent="0.3">
      <c r="P698268" s="83"/>
    </row>
    <row r="698269" spans="16:16" x14ac:dyDescent="0.3">
      <c r="P698269" s="83"/>
    </row>
    <row r="698270" spans="16:16" x14ac:dyDescent="0.3">
      <c r="P698270" s="83"/>
    </row>
    <row r="698271" spans="16:16" x14ac:dyDescent="0.3">
      <c r="P698271" s="83"/>
    </row>
    <row r="698272" spans="16:16" x14ac:dyDescent="0.3">
      <c r="P698272" s="83"/>
    </row>
    <row r="698273" spans="16:16" x14ac:dyDescent="0.3">
      <c r="P698273" s="83"/>
    </row>
    <row r="698274" spans="16:16" x14ac:dyDescent="0.3">
      <c r="P698274" s="83"/>
    </row>
    <row r="698275" spans="16:16" x14ac:dyDescent="0.3">
      <c r="P698275" s="83"/>
    </row>
    <row r="698276" spans="16:16" x14ac:dyDescent="0.3">
      <c r="P698276" s="83"/>
    </row>
    <row r="698277" spans="16:16" x14ac:dyDescent="0.3">
      <c r="P698277" s="83"/>
    </row>
    <row r="698278" spans="16:16" x14ac:dyDescent="0.3">
      <c r="P698278" s="83"/>
    </row>
    <row r="698279" spans="16:16" x14ac:dyDescent="0.3">
      <c r="P698279" s="83"/>
    </row>
    <row r="698280" spans="16:16" x14ac:dyDescent="0.3">
      <c r="P698280" s="83"/>
    </row>
    <row r="698281" spans="16:16" x14ac:dyDescent="0.3">
      <c r="P698281" s="83"/>
    </row>
    <row r="698282" spans="16:16" x14ac:dyDescent="0.3">
      <c r="P698282" s="83"/>
    </row>
    <row r="698283" spans="16:16" x14ac:dyDescent="0.3">
      <c r="P698283" s="83"/>
    </row>
    <row r="698284" spans="16:16" x14ac:dyDescent="0.3">
      <c r="P698284" s="83"/>
    </row>
    <row r="698285" spans="16:16" x14ac:dyDescent="0.3">
      <c r="P698285" s="83"/>
    </row>
    <row r="698286" spans="16:16" x14ac:dyDescent="0.3">
      <c r="P698286" s="83"/>
    </row>
    <row r="698287" spans="16:16" x14ac:dyDescent="0.3">
      <c r="P698287" s="83"/>
    </row>
    <row r="698288" spans="16:16" x14ac:dyDescent="0.3">
      <c r="P698288" s="83"/>
    </row>
    <row r="698289" spans="16:16" x14ac:dyDescent="0.3">
      <c r="P698289" s="83"/>
    </row>
    <row r="698290" spans="16:16" x14ac:dyDescent="0.3">
      <c r="P698290" s="83"/>
    </row>
    <row r="698291" spans="16:16" x14ac:dyDescent="0.3">
      <c r="P698291" s="83"/>
    </row>
    <row r="698292" spans="16:16" x14ac:dyDescent="0.3">
      <c r="P698292" s="83"/>
    </row>
    <row r="698293" spans="16:16" x14ac:dyDescent="0.3">
      <c r="P698293" s="83"/>
    </row>
    <row r="698294" spans="16:16" x14ac:dyDescent="0.3">
      <c r="P698294" s="83"/>
    </row>
    <row r="698295" spans="16:16" x14ac:dyDescent="0.3">
      <c r="P698295" s="83"/>
    </row>
    <row r="698296" spans="16:16" x14ac:dyDescent="0.3">
      <c r="P698296" s="83"/>
    </row>
    <row r="698297" spans="16:16" x14ac:dyDescent="0.3">
      <c r="P698297" s="83"/>
    </row>
    <row r="698298" spans="16:16" x14ac:dyDescent="0.3">
      <c r="P698298" s="83"/>
    </row>
    <row r="698299" spans="16:16" x14ac:dyDescent="0.3">
      <c r="P698299" s="83"/>
    </row>
    <row r="698300" spans="16:16" x14ac:dyDescent="0.3">
      <c r="P698300" s="83"/>
    </row>
    <row r="698301" spans="16:16" x14ac:dyDescent="0.3">
      <c r="P698301" s="83"/>
    </row>
    <row r="698302" spans="16:16" x14ac:dyDescent="0.3">
      <c r="P698302" s="83"/>
    </row>
    <row r="698303" spans="16:16" x14ac:dyDescent="0.3">
      <c r="P698303" s="83"/>
    </row>
    <row r="698304" spans="16:16" x14ac:dyDescent="0.3">
      <c r="P698304" s="83"/>
    </row>
    <row r="698305" spans="16:16" x14ac:dyDescent="0.3">
      <c r="P698305" s="83"/>
    </row>
    <row r="698306" spans="16:16" x14ac:dyDescent="0.3">
      <c r="P698306" s="83"/>
    </row>
    <row r="698307" spans="16:16" x14ac:dyDescent="0.3">
      <c r="P698307" s="83"/>
    </row>
    <row r="698308" spans="16:16" x14ac:dyDescent="0.3">
      <c r="P698308" s="83"/>
    </row>
    <row r="698309" spans="16:16" x14ac:dyDescent="0.3">
      <c r="P698309" s="83"/>
    </row>
    <row r="698310" spans="16:16" x14ac:dyDescent="0.3">
      <c r="P698310" s="83"/>
    </row>
    <row r="698311" spans="16:16" x14ac:dyDescent="0.3">
      <c r="P698311" s="83"/>
    </row>
    <row r="698312" spans="16:16" x14ac:dyDescent="0.3">
      <c r="P698312" s="83"/>
    </row>
    <row r="698313" spans="16:16" x14ac:dyDescent="0.3">
      <c r="P698313" s="83"/>
    </row>
    <row r="698314" spans="16:16" x14ac:dyDescent="0.3">
      <c r="P698314" s="83"/>
    </row>
    <row r="698315" spans="16:16" x14ac:dyDescent="0.3">
      <c r="P698315" s="83"/>
    </row>
    <row r="698316" spans="16:16" x14ac:dyDescent="0.3">
      <c r="P698316" s="83"/>
    </row>
    <row r="698317" spans="16:16" x14ac:dyDescent="0.3">
      <c r="P698317" s="83"/>
    </row>
    <row r="698318" spans="16:16" x14ac:dyDescent="0.3">
      <c r="P698318" s="83"/>
    </row>
    <row r="698319" spans="16:16" x14ac:dyDescent="0.3">
      <c r="P698319" s="83"/>
    </row>
    <row r="698320" spans="16:16" x14ac:dyDescent="0.3">
      <c r="P698320" s="83"/>
    </row>
    <row r="698321" spans="16:16" x14ac:dyDescent="0.3">
      <c r="P698321" s="83"/>
    </row>
    <row r="698322" spans="16:16" x14ac:dyDescent="0.3">
      <c r="P698322" s="83"/>
    </row>
    <row r="698323" spans="16:16" x14ac:dyDescent="0.3">
      <c r="P698323" s="83"/>
    </row>
    <row r="698324" spans="16:16" x14ac:dyDescent="0.3">
      <c r="P698324" s="83"/>
    </row>
    <row r="698325" spans="16:16" x14ac:dyDescent="0.3">
      <c r="P698325" s="83"/>
    </row>
    <row r="698326" spans="16:16" x14ac:dyDescent="0.3">
      <c r="P698326" s="83"/>
    </row>
    <row r="698327" spans="16:16" x14ac:dyDescent="0.3">
      <c r="P698327" s="83"/>
    </row>
    <row r="698328" spans="16:16" x14ac:dyDescent="0.3">
      <c r="P698328" s="83"/>
    </row>
    <row r="698329" spans="16:16" x14ac:dyDescent="0.3">
      <c r="P698329" s="83"/>
    </row>
    <row r="698330" spans="16:16" x14ac:dyDescent="0.3">
      <c r="P698330" s="83"/>
    </row>
    <row r="698331" spans="16:16" x14ac:dyDescent="0.3">
      <c r="P698331" s="83"/>
    </row>
    <row r="698332" spans="16:16" x14ac:dyDescent="0.3">
      <c r="P698332" s="83"/>
    </row>
    <row r="698333" spans="16:16" x14ac:dyDescent="0.3">
      <c r="P698333" s="83"/>
    </row>
    <row r="698334" spans="16:16" x14ac:dyDescent="0.3">
      <c r="P698334" s="83"/>
    </row>
    <row r="698335" spans="16:16" x14ac:dyDescent="0.3">
      <c r="P698335" s="83"/>
    </row>
    <row r="698336" spans="16:16" x14ac:dyDescent="0.3">
      <c r="P698336" s="83"/>
    </row>
    <row r="698337" spans="16:16" x14ac:dyDescent="0.3">
      <c r="P698337" s="83"/>
    </row>
    <row r="698338" spans="16:16" x14ac:dyDescent="0.3">
      <c r="P698338" s="83"/>
    </row>
    <row r="698339" spans="16:16" x14ac:dyDescent="0.3">
      <c r="P698339" s="83"/>
    </row>
    <row r="698340" spans="16:16" x14ac:dyDescent="0.3">
      <c r="P698340" s="83"/>
    </row>
    <row r="698341" spans="16:16" x14ac:dyDescent="0.3">
      <c r="P698341" s="83"/>
    </row>
    <row r="698342" spans="16:16" x14ac:dyDescent="0.3">
      <c r="P698342" s="83"/>
    </row>
    <row r="698343" spans="16:16" x14ac:dyDescent="0.3">
      <c r="P698343" s="83"/>
    </row>
    <row r="698344" spans="16:16" x14ac:dyDescent="0.3">
      <c r="P698344" s="83"/>
    </row>
    <row r="698345" spans="16:16" x14ac:dyDescent="0.3">
      <c r="P698345" s="83"/>
    </row>
    <row r="698346" spans="16:16" x14ac:dyDescent="0.3">
      <c r="P698346" s="83"/>
    </row>
    <row r="698347" spans="16:16" x14ac:dyDescent="0.3">
      <c r="P698347" s="83"/>
    </row>
    <row r="698348" spans="16:16" x14ac:dyDescent="0.3">
      <c r="P698348" s="83"/>
    </row>
    <row r="698349" spans="16:16" x14ac:dyDescent="0.3">
      <c r="P698349" s="83"/>
    </row>
    <row r="698350" spans="16:16" x14ac:dyDescent="0.3">
      <c r="P698350" s="83"/>
    </row>
    <row r="698351" spans="16:16" x14ac:dyDescent="0.3">
      <c r="P698351" s="83"/>
    </row>
    <row r="698352" spans="16:16" x14ac:dyDescent="0.3">
      <c r="P698352" s="83"/>
    </row>
    <row r="698353" spans="16:16" x14ac:dyDescent="0.3">
      <c r="P698353" s="83"/>
    </row>
    <row r="698354" spans="16:16" x14ac:dyDescent="0.3">
      <c r="P698354" s="83"/>
    </row>
    <row r="698355" spans="16:16" x14ac:dyDescent="0.3">
      <c r="P698355" s="83"/>
    </row>
    <row r="698356" spans="16:16" x14ac:dyDescent="0.3">
      <c r="P698356" s="83"/>
    </row>
    <row r="698357" spans="16:16" x14ac:dyDescent="0.3">
      <c r="P698357" s="83"/>
    </row>
    <row r="698358" spans="16:16" x14ac:dyDescent="0.3">
      <c r="P698358" s="83"/>
    </row>
    <row r="698359" spans="16:16" x14ac:dyDescent="0.3">
      <c r="P698359" s="83"/>
    </row>
    <row r="698360" spans="16:16" x14ac:dyDescent="0.3">
      <c r="P698360" s="83"/>
    </row>
    <row r="698361" spans="16:16" x14ac:dyDescent="0.3">
      <c r="P698361" s="83"/>
    </row>
    <row r="698362" spans="16:16" x14ac:dyDescent="0.3">
      <c r="P698362" s="83"/>
    </row>
    <row r="698363" spans="16:16" x14ac:dyDescent="0.3">
      <c r="P698363" s="83"/>
    </row>
    <row r="698364" spans="16:16" x14ac:dyDescent="0.3">
      <c r="P698364" s="83"/>
    </row>
    <row r="698365" spans="16:16" x14ac:dyDescent="0.3">
      <c r="P698365" s="83"/>
    </row>
    <row r="698366" spans="16:16" x14ac:dyDescent="0.3">
      <c r="P698366" s="83"/>
    </row>
    <row r="698367" spans="16:16" x14ac:dyDescent="0.3">
      <c r="P698367" s="83"/>
    </row>
    <row r="698368" spans="16:16" x14ac:dyDescent="0.3">
      <c r="P698368" s="83"/>
    </row>
    <row r="698369" spans="16:16" x14ac:dyDescent="0.3">
      <c r="P698369" s="83"/>
    </row>
    <row r="698370" spans="16:16" x14ac:dyDescent="0.3">
      <c r="P698370" s="83"/>
    </row>
    <row r="698371" spans="16:16" x14ac:dyDescent="0.3">
      <c r="P698371" s="83"/>
    </row>
    <row r="698372" spans="16:16" x14ac:dyDescent="0.3">
      <c r="P698372" s="83"/>
    </row>
    <row r="698373" spans="16:16" x14ac:dyDescent="0.3">
      <c r="P698373" s="83"/>
    </row>
    <row r="698374" spans="16:16" x14ac:dyDescent="0.3">
      <c r="P698374" s="83"/>
    </row>
    <row r="698375" spans="16:16" x14ac:dyDescent="0.3">
      <c r="P698375" s="83"/>
    </row>
    <row r="698376" spans="16:16" x14ac:dyDescent="0.3">
      <c r="P698376" s="83"/>
    </row>
    <row r="698377" spans="16:16" x14ac:dyDescent="0.3">
      <c r="P698377" s="83"/>
    </row>
    <row r="698378" spans="16:16" x14ac:dyDescent="0.3">
      <c r="P698378" s="83"/>
    </row>
    <row r="698379" spans="16:16" x14ac:dyDescent="0.3">
      <c r="P698379" s="83"/>
    </row>
    <row r="698380" spans="16:16" x14ac:dyDescent="0.3">
      <c r="P698380" s="83"/>
    </row>
    <row r="698381" spans="16:16" x14ac:dyDescent="0.3">
      <c r="P698381" s="83"/>
    </row>
    <row r="698382" spans="16:16" x14ac:dyDescent="0.3">
      <c r="P698382" s="83"/>
    </row>
    <row r="698383" spans="16:16" x14ac:dyDescent="0.3">
      <c r="P698383" s="83"/>
    </row>
    <row r="698384" spans="16:16" x14ac:dyDescent="0.3">
      <c r="P698384" s="83"/>
    </row>
    <row r="698385" spans="16:16" x14ac:dyDescent="0.3">
      <c r="P698385" s="83"/>
    </row>
    <row r="698386" spans="16:16" x14ac:dyDescent="0.3">
      <c r="P698386" s="83"/>
    </row>
    <row r="698387" spans="16:16" x14ac:dyDescent="0.3">
      <c r="P698387" s="83"/>
    </row>
    <row r="698388" spans="16:16" x14ac:dyDescent="0.3">
      <c r="P698388" s="83"/>
    </row>
    <row r="698389" spans="16:16" x14ac:dyDescent="0.3">
      <c r="P698389" s="83"/>
    </row>
    <row r="698390" spans="16:16" x14ac:dyDescent="0.3">
      <c r="P698390" s="83"/>
    </row>
    <row r="698391" spans="16:16" x14ac:dyDescent="0.3">
      <c r="P698391" s="83"/>
    </row>
    <row r="698392" spans="16:16" x14ac:dyDescent="0.3">
      <c r="P698392" s="83"/>
    </row>
    <row r="698393" spans="16:16" x14ac:dyDescent="0.3">
      <c r="P698393" s="83"/>
    </row>
    <row r="698394" spans="16:16" x14ac:dyDescent="0.3">
      <c r="P698394" s="83"/>
    </row>
    <row r="698395" spans="16:16" x14ac:dyDescent="0.3">
      <c r="P698395" s="83"/>
    </row>
    <row r="698396" spans="16:16" x14ac:dyDescent="0.3">
      <c r="P698396" s="83"/>
    </row>
    <row r="698397" spans="16:16" x14ac:dyDescent="0.3">
      <c r="P698397" s="83"/>
    </row>
    <row r="698398" spans="16:16" x14ac:dyDescent="0.3">
      <c r="P698398" s="83"/>
    </row>
    <row r="698399" spans="16:16" x14ac:dyDescent="0.3">
      <c r="P698399" s="83"/>
    </row>
    <row r="698400" spans="16:16" x14ac:dyDescent="0.3">
      <c r="P698400" s="83"/>
    </row>
    <row r="698401" spans="16:16" x14ac:dyDescent="0.3">
      <c r="P698401" s="83"/>
    </row>
    <row r="698402" spans="16:16" x14ac:dyDescent="0.3">
      <c r="P698402" s="83"/>
    </row>
    <row r="698403" spans="16:16" x14ac:dyDescent="0.3">
      <c r="P698403" s="83"/>
    </row>
    <row r="698404" spans="16:16" x14ac:dyDescent="0.3">
      <c r="P698404" s="83"/>
    </row>
    <row r="698405" spans="16:16" x14ac:dyDescent="0.3">
      <c r="P698405" s="83"/>
    </row>
    <row r="698406" spans="16:16" x14ac:dyDescent="0.3">
      <c r="P698406" s="83"/>
    </row>
    <row r="698407" spans="16:16" x14ac:dyDescent="0.3">
      <c r="P698407" s="83"/>
    </row>
    <row r="698408" spans="16:16" x14ac:dyDescent="0.3">
      <c r="P698408" s="83"/>
    </row>
    <row r="698409" spans="16:16" x14ac:dyDescent="0.3">
      <c r="P698409" s="83"/>
    </row>
    <row r="698410" spans="16:16" x14ac:dyDescent="0.3">
      <c r="P698410" s="83"/>
    </row>
    <row r="698411" spans="16:16" x14ac:dyDescent="0.3">
      <c r="P698411" s="83"/>
    </row>
    <row r="698412" spans="16:16" x14ac:dyDescent="0.3">
      <c r="P698412" s="83"/>
    </row>
    <row r="698413" spans="16:16" x14ac:dyDescent="0.3">
      <c r="P698413" s="83"/>
    </row>
    <row r="698414" spans="16:16" x14ac:dyDescent="0.3">
      <c r="P698414" s="83"/>
    </row>
    <row r="698415" spans="16:16" x14ac:dyDescent="0.3">
      <c r="P698415" s="83"/>
    </row>
    <row r="698416" spans="16:16" x14ac:dyDescent="0.3">
      <c r="P698416" s="83"/>
    </row>
    <row r="698417" spans="16:16" x14ac:dyDescent="0.3">
      <c r="P698417" s="83"/>
    </row>
    <row r="698418" spans="16:16" x14ac:dyDescent="0.3">
      <c r="P698418" s="83"/>
    </row>
    <row r="698419" spans="16:16" x14ac:dyDescent="0.3">
      <c r="P698419" s="83"/>
    </row>
    <row r="698420" spans="16:16" x14ac:dyDescent="0.3">
      <c r="P698420" s="83"/>
    </row>
    <row r="698421" spans="16:16" x14ac:dyDescent="0.3">
      <c r="P698421" s="83"/>
    </row>
    <row r="698422" spans="16:16" x14ac:dyDescent="0.3">
      <c r="P698422" s="83"/>
    </row>
    <row r="698423" spans="16:16" x14ac:dyDescent="0.3">
      <c r="P698423" s="83"/>
    </row>
    <row r="698424" spans="16:16" x14ac:dyDescent="0.3">
      <c r="P698424" s="83"/>
    </row>
    <row r="698425" spans="16:16" x14ac:dyDescent="0.3">
      <c r="P698425" s="83"/>
    </row>
    <row r="698426" spans="16:16" x14ac:dyDescent="0.3">
      <c r="P698426" s="83"/>
    </row>
    <row r="698427" spans="16:16" x14ac:dyDescent="0.3">
      <c r="P698427" s="83"/>
    </row>
    <row r="698428" spans="16:16" x14ac:dyDescent="0.3">
      <c r="P698428" s="83"/>
    </row>
    <row r="698429" spans="16:16" x14ac:dyDescent="0.3">
      <c r="P698429" s="83"/>
    </row>
    <row r="698430" spans="16:16" x14ac:dyDescent="0.3">
      <c r="P698430" s="83"/>
    </row>
    <row r="698431" spans="16:16" x14ac:dyDescent="0.3">
      <c r="P698431" s="83"/>
    </row>
    <row r="698432" spans="16:16" x14ac:dyDescent="0.3">
      <c r="P698432" s="83"/>
    </row>
    <row r="698433" spans="16:16" x14ac:dyDescent="0.3">
      <c r="P698433" s="83"/>
    </row>
    <row r="698434" spans="16:16" x14ac:dyDescent="0.3">
      <c r="P698434" s="83"/>
    </row>
    <row r="698435" spans="16:16" x14ac:dyDescent="0.3">
      <c r="P698435" s="83"/>
    </row>
    <row r="698436" spans="16:16" x14ac:dyDescent="0.3">
      <c r="P698436" s="83"/>
    </row>
    <row r="698437" spans="16:16" x14ac:dyDescent="0.3">
      <c r="P698437" s="83"/>
    </row>
    <row r="698438" spans="16:16" x14ac:dyDescent="0.3">
      <c r="P698438" s="83"/>
    </row>
    <row r="698439" spans="16:16" x14ac:dyDescent="0.3">
      <c r="P698439" s="83"/>
    </row>
    <row r="698440" spans="16:16" x14ac:dyDescent="0.3">
      <c r="P698440" s="83"/>
    </row>
    <row r="698441" spans="16:16" x14ac:dyDescent="0.3">
      <c r="P698441" s="83"/>
    </row>
    <row r="698442" spans="16:16" x14ac:dyDescent="0.3">
      <c r="P698442" s="83"/>
    </row>
    <row r="698443" spans="16:16" x14ac:dyDescent="0.3">
      <c r="P698443" s="83"/>
    </row>
    <row r="698444" spans="16:16" x14ac:dyDescent="0.3">
      <c r="P698444" s="83"/>
    </row>
    <row r="698445" spans="16:16" x14ac:dyDescent="0.3">
      <c r="P698445" s="83"/>
    </row>
    <row r="698446" spans="16:16" x14ac:dyDescent="0.3">
      <c r="P698446" s="83"/>
    </row>
    <row r="698447" spans="16:16" x14ac:dyDescent="0.3">
      <c r="P698447" s="83"/>
    </row>
    <row r="698448" spans="16:16" x14ac:dyDescent="0.3">
      <c r="P698448" s="83"/>
    </row>
    <row r="698449" spans="16:16" x14ac:dyDescent="0.3">
      <c r="P698449" s="83"/>
    </row>
    <row r="698450" spans="16:16" x14ac:dyDescent="0.3">
      <c r="P698450" s="83"/>
    </row>
    <row r="698451" spans="16:16" x14ac:dyDescent="0.3">
      <c r="P698451" s="83"/>
    </row>
    <row r="698452" spans="16:16" x14ac:dyDescent="0.3">
      <c r="P698452" s="83"/>
    </row>
    <row r="698453" spans="16:16" x14ac:dyDescent="0.3">
      <c r="P698453" s="83"/>
    </row>
    <row r="698454" spans="16:16" x14ac:dyDescent="0.3">
      <c r="P698454" s="83"/>
    </row>
    <row r="698455" spans="16:16" x14ac:dyDescent="0.3">
      <c r="P698455" s="83"/>
    </row>
    <row r="698456" spans="16:16" x14ac:dyDescent="0.3">
      <c r="P698456" s="83"/>
    </row>
    <row r="698457" spans="16:16" x14ac:dyDescent="0.3">
      <c r="P698457" s="83"/>
    </row>
    <row r="698458" spans="16:16" x14ac:dyDescent="0.3">
      <c r="P698458" s="83"/>
    </row>
    <row r="698459" spans="16:16" x14ac:dyDescent="0.3">
      <c r="P698459" s="83"/>
    </row>
    <row r="698460" spans="16:16" x14ac:dyDescent="0.3">
      <c r="P698460" s="83"/>
    </row>
    <row r="698461" spans="16:16" x14ac:dyDescent="0.3">
      <c r="P698461" s="83"/>
    </row>
    <row r="698462" spans="16:16" x14ac:dyDescent="0.3">
      <c r="P698462" s="83"/>
    </row>
    <row r="698463" spans="16:16" x14ac:dyDescent="0.3">
      <c r="P698463" s="83"/>
    </row>
    <row r="698464" spans="16:16" x14ac:dyDescent="0.3">
      <c r="P698464" s="83"/>
    </row>
    <row r="698465" spans="16:16" x14ac:dyDescent="0.3">
      <c r="P698465" s="83"/>
    </row>
    <row r="698466" spans="16:16" x14ac:dyDescent="0.3">
      <c r="P698466" s="83"/>
    </row>
    <row r="698467" spans="16:16" x14ac:dyDescent="0.3">
      <c r="P698467" s="83"/>
    </row>
    <row r="698468" spans="16:16" x14ac:dyDescent="0.3">
      <c r="P698468" s="83"/>
    </row>
    <row r="698469" spans="16:16" x14ac:dyDescent="0.3">
      <c r="P698469" s="83"/>
    </row>
    <row r="698470" spans="16:16" x14ac:dyDescent="0.3">
      <c r="P698470" s="83"/>
    </row>
    <row r="698471" spans="16:16" x14ac:dyDescent="0.3">
      <c r="P698471" s="83"/>
    </row>
    <row r="698472" spans="16:16" x14ac:dyDescent="0.3">
      <c r="P698472" s="83"/>
    </row>
    <row r="698473" spans="16:16" x14ac:dyDescent="0.3">
      <c r="P698473" s="83"/>
    </row>
    <row r="698474" spans="16:16" x14ac:dyDescent="0.3">
      <c r="P698474" s="83"/>
    </row>
    <row r="698475" spans="16:16" x14ac:dyDescent="0.3">
      <c r="P698475" s="83"/>
    </row>
    <row r="698476" spans="16:16" x14ac:dyDescent="0.3">
      <c r="P698476" s="83"/>
    </row>
    <row r="698477" spans="16:16" x14ac:dyDescent="0.3">
      <c r="P698477" s="83"/>
    </row>
    <row r="698478" spans="16:16" x14ac:dyDescent="0.3">
      <c r="P698478" s="83"/>
    </row>
    <row r="698479" spans="16:16" x14ac:dyDescent="0.3">
      <c r="P698479" s="83"/>
    </row>
    <row r="698480" spans="16:16" x14ac:dyDescent="0.3">
      <c r="P698480" s="83"/>
    </row>
    <row r="698481" spans="16:16" x14ac:dyDescent="0.3">
      <c r="P698481" s="83"/>
    </row>
    <row r="698482" spans="16:16" x14ac:dyDescent="0.3">
      <c r="P698482" s="83"/>
    </row>
    <row r="698483" spans="16:16" x14ac:dyDescent="0.3">
      <c r="P698483" s="83"/>
    </row>
    <row r="698484" spans="16:16" x14ac:dyDescent="0.3">
      <c r="P698484" s="83"/>
    </row>
    <row r="698485" spans="16:16" x14ac:dyDescent="0.3">
      <c r="P698485" s="83"/>
    </row>
    <row r="698486" spans="16:16" x14ac:dyDescent="0.3">
      <c r="P698486" s="83"/>
    </row>
    <row r="698487" spans="16:16" x14ac:dyDescent="0.3">
      <c r="P698487" s="83"/>
    </row>
    <row r="698488" spans="16:16" x14ac:dyDescent="0.3">
      <c r="P698488" s="83"/>
    </row>
    <row r="698489" spans="16:16" x14ac:dyDescent="0.3">
      <c r="P698489" s="83"/>
    </row>
    <row r="698490" spans="16:16" x14ac:dyDescent="0.3">
      <c r="P698490" s="83"/>
    </row>
    <row r="698491" spans="16:16" x14ac:dyDescent="0.3">
      <c r="P698491" s="83"/>
    </row>
    <row r="698492" spans="16:16" x14ac:dyDescent="0.3">
      <c r="P698492" s="83"/>
    </row>
    <row r="698493" spans="16:16" x14ac:dyDescent="0.3">
      <c r="P698493" s="83"/>
    </row>
    <row r="698494" spans="16:16" x14ac:dyDescent="0.3">
      <c r="P698494" s="83"/>
    </row>
    <row r="698495" spans="16:16" x14ac:dyDescent="0.3">
      <c r="P698495" s="83"/>
    </row>
    <row r="698496" spans="16:16" x14ac:dyDescent="0.3">
      <c r="P698496" s="83"/>
    </row>
    <row r="698497" spans="16:16" x14ac:dyDescent="0.3">
      <c r="P698497" s="83"/>
    </row>
    <row r="698498" spans="16:16" x14ac:dyDescent="0.3">
      <c r="P698498" s="83"/>
    </row>
    <row r="698499" spans="16:16" x14ac:dyDescent="0.3">
      <c r="P698499" s="83"/>
    </row>
    <row r="698500" spans="16:16" x14ac:dyDescent="0.3">
      <c r="P698500" s="83"/>
    </row>
    <row r="698501" spans="16:16" x14ac:dyDescent="0.3">
      <c r="P698501" s="83"/>
    </row>
    <row r="698502" spans="16:16" x14ac:dyDescent="0.3">
      <c r="P698502" s="83"/>
    </row>
    <row r="698503" spans="16:16" x14ac:dyDescent="0.3">
      <c r="P698503" s="83"/>
    </row>
    <row r="698504" spans="16:16" x14ac:dyDescent="0.3">
      <c r="P698504" s="83"/>
    </row>
    <row r="698505" spans="16:16" x14ac:dyDescent="0.3">
      <c r="P698505" s="83"/>
    </row>
    <row r="698506" spans="16:16" x14ac:dyDescent="0.3">
      <c r="P698506" s="83"/>
    </row>
    <row r="698507" spans="16:16" x14ac:dyDescent="0.3">
      <c r="P698507" s="83"/>
    </row>
    <row r="698508" spans="16:16" x14ac:dyDescent="0.3">
      <c r="P698508" s="83"/>
    </row>
    <row r="698509" spans="16:16" x14ac:dyDescent="0.3">
      <c r="P698509" s="83"/>
    </row>
    <row r="698510" spans="16:16" x14ac:dyDescent="0.3">
      <c r="P698510" s="83"/>
    </row>
    <row r="698511" spans="16:16" x14ac:dyDescent="0.3">
      <c r="P698511" s="83"/>
    </row>
    <row r="698512" spans="16:16" x14ac:dyDescent="0.3">
      <c r="P698512" s="83"/>
    </row>
    <row r="698513" spans="16:16" x14ac:dyDescent="0.3">
      <c r="P698513" s="83"/>
    </row>
    <row r="698514" spans="16:16" x14ac:dyDescent="0.3">
      <c r="P698514" s="83"/>
    </row>
    <row r="698515" spans="16:16" x14ac:dyDescent="0.3">
      <c r="P698515" s="83"/>
    </row>
    <row r="698516" spans="16:16" x14ac:dyDescent="0.3">
      <c r="P698516" s="83"/>
    </row>
    <row r="698517" spans="16:16" x14ac:dyDescent="0.3">
      <c r="P698517" s="83"/>
    </row>
    <row r="698518" spans="16:16" x14ac:dyDescent="0.3">
      <c r="P698518" s="83"/>
    </row>
    <row r="698519" spans="16:16" x14ac:dyDescent="0.3">
      <c r="P698519" s="83"/>
    </row>
    <row r="698520" spans="16:16" x14ac:dyDescent="0.3">
      <c r="P698520" s="83"/>
    </row>
    <row r="698521" spans="16:16" x14ac:dyDescent="0.3">
      <c r="P698521" s="83"/>
    </row>
    <row r="698522" spans="16:16" x14ac:dyDescent="0.3">
      <c r="P698522" s="83"/>
    </row>
    <row r="698523" spans="16:16" x14ac:dyDescent="0.3">
      <c r="P698523" s="83"/>
    </row>
    <row r="698524" spans="16:16" x14ac:dyDescent="0.3">
      <c r="P698524" s="83"/>
    </row>
    <row r="698525" spans="16:16" x14ac:dyDescent="0.3">
      <c r="P698525" s="83"/>
    </row>
    <row r="698526" spans="16:16" x14ac:dyDescent="0.3">
      <c r="P698526" s="83"/>
    </row>
    <row r="698527" spans="16:16" x14ac:dyDescent="0.3">
      <c r="P698527" s="83"/>
    </row>
    <row r="698528" spans="16:16" x14ac:dyDescent="0.3">
      <c r="P698528" s="83"/>
    </row>
    <row r="698529" spans="16:16" x14ac:dyDescent="0.3">
      <c r="P698529" s="83"/>
    </row>
    <row r="698530" spans="16:16" x14ac:dyDescent="0.3">
      <c r="P698530" s="83"/>
    </row>
    <row r="698531" spans="16:16" x14ac:dyDescent="0.3">
      <c r="P698531" s="83"/>
    </row>
    <row r="698532" spans="16:16" x14ac:dyDescent="0.3">
      <c r="P698532" s="83"/>
    </row>
    <row r="698533" spans="16:16" x14ac:dyDescent="0.3">
      <c r="P698533" s="83"/>
    </row>
    <row r="698534" spans="16:16" x14ac:dyDescent="0.3">
      <c r="P698534" s="83"/>
    </row>
    <row r="698535" spans="16:16" x14ac:dyDescent="0.3">
      <c r="P698535" s="83"/>
    </row>
    <row r="698536" spans="16:16" x14ac:dyDescent="0.3">
      <c r="P698536" s="83"/>
    </row>
    <row r="698537" spans="16:16" x14ac:dyDescent="0.3">
      <c r="P698537" s="83"/>
    </row>
    <row r="698538" spans="16:16" x14ac:dyDescent="0.3">
      <c r="P698538" s="83"/>
    </row>
    <row r="698539" spans="16:16" x14ac:dyDescent="0.3">
      <c r="P698539" s="83"/>
    </row>
    <row r="698540" spans="16:16" x14ac:dyDescent="0.3">
      <c r="P698540" s="83"/>
    </row>
    <row r="698541" spans="16:16" x14ac:dyDescent="0.3">
      <c r="P698541" s="83"/>
    </row>
    <row r="698542" spans="16:16" x14ac:dyDescent="0.3">
      <c r="P698542" s="83"/>
    </row>
    <row r="698543" spans="16:16" x14ac:dyDescent="0.3">
      <c r="P698543" s="83"/>
    </row>
    <row r="698544" spans="16:16" x14ac:dyDescent="0.3">
      <c r="P698544" s="83"/>
    </row>
    <row r="698545" spans="16:16" x14ac:dyDescent="0.3">
      <c r="P698545" s="83"/>
    </row>
    <row r="698546" spans="16:16" x14ac:dyDescent="0.3">
      <c r="P698546" s="83"/>
    </row>
    <row r="698547" spans="16:16" x14ac:dyDescent="0.3">
      <c r="P698547" s="83"/>
    </row>
    <row r="698548" spans="16:16" x14ac:dyDescent="0.3">
      <c r="P698548" s="83"/>
    </row>
    <row r="698549" spans="16:16" x14ac:dyDescent="0.3">
      <c r="P698549" s="83"/>
    </row>
    <row r="698550" spans="16:16" x14ac:dyDescent="0.3">
      <c r="P698550" s="83"/>
    </row>
    <row r="698551" spans="16:16" x14ac:dyDescent="0.3">
      <c r="P698551" s="83"/>
    </row>
    <row r="698552" spans="16:16" x14ac:dyDescent="0.3">
      <c r="P698552" s="83"/>
    </row>
    <row r="698553" spans="16:16" x14ac:dyDescent="0.3">
      <c r="P698553" s="83"/>
    </row>
    <row r="698554" spans="16:16" x14ac:dyDescent="0.3">
      <c r="P698554" s="83"/>
    </row>
    <row r="698555" spans="16:16" x14ac:dyDescent="0.3">
      <c r="P698555" s="83"/>
    </row>
    <row r="698556" spans="16:16" x14ac:dyDescent="0.3">
      <c r="P698556" s="83"/>
    </row>
    <row r="698557" spans="16:16" x14ac:dyDescent="0.3">
      <c r="P698557" s="83"/>
    </row>
    <row r="698558" spans="16:16" x14ac:dyDescent="0.3">
      <c r="P698558" s="83"/>
    </row>
    <row r="698559" spans="16:16" x14ac:dyDescent="0.3">
      <c r="P698559" s="83"/>
    </row>
    <row r="698560" spans="16:16" x14ac:dyDescent="0.3">
      <c r="P698560" s="83"/>
    </row>
    <row r="698561" spans="16:16" x14ac:dyDescent="0.3">
      <c r="P698561" s="83"/>
    </row>
    <row r="698562" spans="16:16" x14ac:dyDescent="0.3">
      <c r="P698562" s="83"/>
    </row>
    <row r="698563" spans="16:16" x14ac:dyDescent="0.3">
      <c r="P698563" s="83"/>
    </row>
    <row r="698564" spans="16:16" x14ac:dyDescent="0.3">
      <c r="P698564" s="83"/>
    </row>
    <row r="698565" spans="16:16" x14ac:dyDescent="0.3">
      <c r="P698565" s="83"/>
    </row>
    <row r="698566" spans="16:16" x14ac:dyDescent="0.3">
      <c r="P698566" s="83"/>
    </row>
    <row r="698567" spans="16:16" x14ac:dyDescent="0.3">
      <c r="P698567" s="83"/>
    </row>
    <row r="698568" spans="16:16" x14ac:dyDescent="0.3">
      <c r="P698568" s="83"/>
    </row>
    <row r="698569" spans="16:16" x14ac:dyDescent="0.3">
      <c r="P698569" s="83"/>
    </row>
    <row r="698570" spans="16:16" x14ac:dyDescent="0.3">
      <c r="P698570" s="83"/>
    </row>
    <row r="698571" spans="16:16" x14ac:dyDescent="0.3">
      <c r="P698571" s="83"/>
    </row>
    <row r="698572" spans="16:16" x14ac:dyDescent="0.3">
      <c r="P698572" s="83"/>
    </row>
    <row r="698573" spans="16:16" x14ac:dyDescent="0.3">
      <c r="P698573" s="83"/>
    </row>
    <row r="698574" spans="16:16" x14ac:dyDescent="0.3">
      <c r="P698574" s="83"/>
    </row>
    <row r="698575" spans="16:16" x14ac:dyDescent="0.3">
      <c r="P698575" s="83"/>
    </row>
    <row r="698576" spans="16:16" x14ac:dyDescent="0.3">
      <c r="P698576" s="83"/>
    </row>
    <row r="698577" spans="16:16" x14ac:dyDescent="0.3">
      <c r="P698577" s="83"/>
    </row>
    <row r="698578" spans="16:16" x14ac:dyDescent="0.3">
      <c r="P698578" s="83"/>
    </row>
    <row r="698579" spans="16:16" x14ac:dyDescent="0.3">
      <c r="P698579" s="83"/>
    </row>
    <row r="698580" spans="16:16" x14ac:dyDescent="0.3">
      <c r="P698580" s="83"/>
    </row>
    <row r="698581" spans="16:16" x14ac:dyDescent="0.3">
      <c r="P698581" s="83"/>
    </row>
    <row r="698582" spans="16:16" x14ac:dyDescent="0.3">
      <c r="P698582" s="83"/>
    </row>
    <row r="698583" spans="16:16" x14ac:dyDescent="0.3">
      <c r="P698583" s="83"/>
    </row>
    <row r="698584" spans="16:16" x14ac:dyDescent="0.3">
      <c r="P698584" s="83"/>
    </row>
    <row r="698585" spans="16:16" x14ac:dyDescent="0.3">
      <c r="P698585" s="83"/>
    </row>
    <row r="698586" spans="16:16" x14ac:dyDescent="0.3">
      <c r="P698586" s="83"/>
    </row>
    <row r="698587" spans="16:16" x14ac:dyDescent="0.3">
      <c r="P698587" s="83"/>
    </row>
    <row r="698588" spans="16:16" x14ac:dyDescent="0.3">
      <c r="P698588" s="83"/>
    </row>
    <row r="698589" spans="16:16" x14ac:dyDescent="0.3">
      <c r="P698589" s="83"/>
    </row>
    <row r="698590" spans="16:16" x14ac:dyDescent="0.3">
      <c r="P698590" s="83"/>
    </row>
    <row r="698591" spans="16:16" x14ac:dyDescent="0.3">
      <c r="P698591" s="83"/>
    </row>
    <row r="698592" spans="16:16" x14ac:dyDescent="0.3">
      <c r="P698592" s="83"/>
    </row>
    <row r="698593" spans="16:16" x14ac:dyDescent="0.3">
      <c r="P698593" s="83"/>
    </row>
    <row r="698594" spans="16:16" x14ac:dyDescent="0.3">
      <c r="P698594" s="83"/>
    </row>
    <row r="698595" spans="16:16" x14ac:dyDescent="0.3">
      <c r="P698595" s="83"/>
    </row>
    <row r="698596" spans="16:16" x14ac:dyDescent="0.3">
      <c r="P698596" s="83"/>
    </row>
    <row r="698597" spans="16:16" x14ac:dyDescent="0.3">
      <c r="P698597" s="83"/>
    </row>
    <row r="698598" spans="16:16" x14ac:dyDescent="0.3">
      <c r="P698598" s="83"/>
    </row>
    <row r="698599" spans="16:16" x14ac:dyDescent="0.3">
      <c r="P698599" s="83"/>
    </row>
    <row r="698600" spans="16:16" x14ac:dyDescent="0.3">
      <c r="P698600" s="83"/>
    </row>
    <row r="698601" spans="16:16" x14ac:dyDescent="0.3">
      <c r="P698601" s="83"/>
    </row>
    <row r="698602" spans="16:16" x14ac:dyDescent="0.3">
      <c r="P698602" s="83"/>
    </row>
    <row r="698603" spans="16:16" x14ac:dyDescent="0.3">
      <c r="P698603" s="83"/>
    </row>
    <row r="698604" spans="16:16" x14ac:dyDescent="0.3">
      <c r="P698604" s="83"/>
    </row>
    <row r="698605" spans="16:16" x14ac:dyDescent="0.3">
      <c r="P698605" s="83"/>
    </row>
    <row r="698606" spans="16:16" x14ac:dyDescent="0.3">
      <c r="P698606" s="83"/>
    </row>
    <row r="698607" spans="16:16" x14ac:dyDescent="0.3">
      <c r="P698607" s="83"/>
    </row>
    <row r="698608" spans="16:16" x14ac:dyDescent="0.3">
      <c r="P698608" s="83"/>
    </row>
    <row r="698609" spans="16:16" x14ac:dyDescent="0.3">
      <c r="P698609" s="83"/>
    </row>
    <row r="698610" spans="16:16" x14ac:dyDescent="0.3">
      <c r="P698610" s="83"/>
    </row>
    <row r="698611" spans="16:16" x14ac:dyDescent="0.3">
      <c r="P698611" s="83"/>
    </row>
    <row r="698612" spans="16:16" x14ac:dyDescent="0.3">
      <c r="P698612" s="83"/>
    </row>
    <row r="698613" spans="16:16" x14ac:dyDescent="0.3">
      <c r="P698613" s="83"/>
    </row>
    <row r="698614" spans="16:16" x14ac:dyDescent="0.3">
      <c r="P698614" s="83"/>
    </row>
    <row r="698615" spans="16:16" x14ac:dyDescent="0.3">
      <c r="P698615" s="83"/>
    </row>
    <row r="698616" spans="16:16" x14ac:dyDescent="0.3">
      <c r="P698616" s="83"/>
    </row>
    <row r="698617" spans="16:16" x14ac:dyDescent="0.3">
      <c r="P698617" s="83"/>
    </row>
    <row r="698618" spans="16:16" x14ac:dyDescent="0.3">
      <c r="P698618" s="83"/>
    </row>
    <row r="698619" spans="16:16" x14ac:dyDescent="0.3">
      <c r="P698619" s="83"/>
    </row>
    <row r="698620" spans="16:16" x14ac:dyDescent="0.3">
      <c r="P698620" s="83"/>
    </row>
    <row r="698621" spans="16:16" x14ac:dyDescent="0.3">
      <c r="P698621" s="83"/>
    </row>
    <row r="698622" spans="16:16" x14ac:dyDescent="0.3">
      <c r="P698622" s="83"/>
    </row>
    <row r="698623" spans="16:16" x14ac:dyDescent="0.3">
      <c r="P698623" s="83"/>
    </row>
    <row r="698624" spans="16:16" x14ac:dyDescent="0.3">
      <c r="P698624" s="83"/>
    </row>
    <row r="698625" spans="16:16" x14ac:dyDescent="0.3">
      <c r="P698625" s="83"/>
    </row>
    <row r="698626" spans="16:16" x14ac:dyDescent="0.3">
      <c r="P698626" s="83"/>
    </row>
    <row r="698627" spans="16:16" x14ac:dyDescent="0.3">
      <c r="P698627" s="83"/>
    </row>
    <row r="698628" spans="16:16" x14ac:dyDescent="0.3">
      <c r="P698628" s="83"/>
    </row>
    <row r="698629" spans="16:16" x14ac:dyDescent="0.3">
      <c r="P698629" s="83"/>
    </row>
    <row r="698630" spans="16:16" x14ac:dyDescent="0.3">
      <c r="P698630" s="83"/>
    </row>
    <row r="698631" spans="16:16" x14ac:dyDescent="0.3">
      <c r="P698631" s="83"/>
    </row>
    <row r="698632" spans="16:16" x14ac:dyDescent="0.3">
      <c r="P698632" s="83"/>
    </row>
    <row r="698633" spans="16:16" x14ac:dyDescent="0.3">
      <c r="P698633" s="83"/>
    </row>
    <row r="698634" spans="16:16" x14ac:dyDescent="0.3">
      <c r="P698634" s="83"/>
    </row>
    <row r="698635" spans="16:16" x14ac:dyDescent="0.3">
      <c r="P698635" s="83"/>
    </row>
    <row r="698636" spans="16:16" x14ac:dyDescent="0.3">
      <c r="P698636" s="83"/>
    </row>
    <row r="698637" spans="16:16" x14ac:dyDescent="0.3">
      <c r="P698637" s="83"/>
    </row>
    <row r="698638" spans="16:16" x14ac:dyDescent="0.3">
      <c r="P698638" s="83"/>
    </row>
    <row r="698639" spans="16:16" x14ac:dyDescent="0.3">
      <c r="P698639" s="83"/>
    </row>
    <row r="698640" spans="16:16" x14ac:dyDescent="0.3">
      <c r="P698640" s="83"/>
    </row>
    <row r="698641" spans="16:16" x14ac:dyDescent="0.3">
      <c r="P698641" s="83"/>
    </row>
    <row r="698642" spans="16:16" x14ac:dyDescent="0.3">
      <c r="P698642" s="83"/>
    </row>
    <row r="698643" spans="16:16" x14ac:dyDescent="0.3">
      <c r="P698643" s="83"/>
    </row>
    <row r="698644" spans="16:16" x14ac:dyDescent="0.3">
      <c r="P698644" s="83"/>
    </row>
    <row r="698645" spans="16:16" x14ac:dyDescent="0.3">
      <c r="P698645" s="83"/>
    </row>
    <row r="698646" spans="16:16" x14ac:dyDescent="0.3">
      <c r="P698646" s="83"/>
    </row>
    <row r="698647" spans="16:16" x14ac:dyDescent="0.3">
      <c r="P698647" s="83"/>
    </row>
    <row r="698648" spans="16:16" x14ac:dyDescent="0.3">
      <c r="P698648" s="83"/>
    </row>
    <row r="698649" spans="16:16" x14ac:dyDescent="0.3">
      <c r="P698649" s="83"/>
    </row>
    <row r="698650" spans="16:16" x14ac:dyDescent="0.3">
      <c r="P698650" s="83"/>
    </row>
    <row r="698651" spans="16:16" x14ac:dyDescent="0.3">
      <c r="P698651" s="83"/>
    </row>
    <row r="698652" spans="16:16" x14ac:dyDescent="0.3">
      <c r="P698652" s="83"/>
    </row>
    <row r="698653" spans="16:16" x14ac:dyDescent="0.3">
      <c r="P698653" s="83"/>
    </row>
    <row r="698654" spans="16:16" x14ac:dyDescent="0.3">
      <c r="P698654" s="83"/>
    </row>
    <row r="698655" spans="16:16" x14ac:dyDescent="0.3">
      <c r="P698655" s="83"/>
    </row>
    <row r="698656" spans="16:16" x14ac:dyDescent="0.3">
      <c r="P698656" s="83"/>
    </row>
    <row r="698657" spans="16:16" x14ac:dyDescent="0.3">
      <c r="P698657" s="83"/>
    </row>
    <row r="698658" spans="16:16" x14ac:dyDescent="0.3">
      <c r="P698658" s="83"/>
    </row>
    <row r="698659" spans="16:16" x14ac:dyDescent="0.3">
      <c r="P698659" s="83"/>
    </row>
    <row r="698660" spans="16:16" x14ac:dyDescent="0.3">
      <c r="P698660" s="83"/>
    </row>
    <row r="698661" spans="16:16" x14ac:dyDescent="0.3">
      <c r="P698661" s="83"/>
    </row>
    <row r="698662" spans="16:16" x14ac:dyDescent="0.3">
      <c r="P698662" s="83"/>
    </row>
    <row r="698663" spans="16:16" x14ac:dyDescent="0.3">
      <c r="P698663" s="83"/>
    </row>
    <row r="698664" spans="16:16" x14ac:dyDescent="0.3">
      <c r="P698664" s="83"/>
    </row>
    <row r="698665" spans="16:16" x14ac:dyDescent="0.3">
      <c r="P698665" s="83"/>
    </row>
    <row r="698666" spans="16:16" x14ac:dyDescent="0.3">
      <c r="P698666" s="83"/>
    </row>
    <row r="698667" spans="16:16" x14ac:dyDescent="0.3">
      <c r="P698667" s="83"/>
    </row>
    <row r="698668" spans="16:16" x14ac:dyDescent="0.3">
      <c r="P698668" s="83"/>
    </row>
    <row r="698669" spans="16:16" x14ac:dyDescent="0.3">
      <c r="P698669" s="83"/>
    </row>
    <row r="698670" spans="16:16" x14ac:dyDescent="0.3">
      <c r="P698670" s="83"/>
    </row>
    <row r="698671" spans="16:16" x14ac:dyDescent="0.3">
      <c r="P698671" s="83"/>
    </row>
    <row r="698672" spans="16:16" x14ac:dyDescent="0.3">
      <c r="P698672" s="83"/>
    </row>
    <row r="698673" spans="16:16" x14ac:dyDescent="0.3">
      <c r="P698673" s="83"/>
    </row>
    <row r="698674" spans="16:16" x14ac:dyDescent="0.3">
      <c r="P698674" s="83"/>
    </row>
    <row r="698675" spans="16:16" x14ac:dyDescent="0.3">
      <c r="P698675" s="83"/>
    </row>
    <row r="698676" spans="16:16" x14ac:dyDescent="0.3">
      <c r="P698676" s="83"/>
    </row>
    <row r="698677" spans="16:16" x14ac:dyDescent="0.3">
      <c r="P698677" s="83"/>
    </row>
    <row r="698678" spans="16:16" x14ac:dyDescent="0.3">
      <c r="P698678" s="83"/>
    </row>
    <row r="698679" spans="16:16" x14ac:dyDescent="0.3">
      <c r="P698679" s="83"/>
    </row>
    <row r="698680" spans="16:16" x14ac:dyDescent="0.3">
      <c r="P698680" s="83"/>
    </row>
    <row r="698681" spans="16:16" x14ac:dyDescent="0.3">
      <c r="P698681" s="83"/>
    </row>
    <row r="698682" spans="16:16" x14ac:dyDescent="0.3">
      <c r="P698682" s="83"/>
    </row>
    <row r="698683" spans="16:16" x14ac:dyDescent="0.3">
      <c r="P698683" s="83"/>
    </row>
    <row r="698684" spans="16:16" x14ac:dyDescent="0.3">
      <c r="P698684" s="83"/>
    </row>
    <row r="698685" spans="16:16" x14ac:dyDescent="0.3">
      <c r="P698685" s="83"/>
    </row>
    <row r="698686" spans="16:16" x14ac:dyDescent="0.3">
      <c r="P698686" s="83"/>
    </row>
    <row r="698687" spans="16:16" x14ac:dyDescent="0.3">
      <c r="P698687" s="83"/>
    </row>
    <row r="698688" spans="16:16" x14ac:dyDescent="0.3">
      <c r="P698688" s="83"/>
    </row>
    <row r="698689" spans="16:16" x14ac:dyDescent="0.3">
      <c r="P698689" s="83"/>
    </row>
    <row r="698690" spans="16:16" x14ac:dyDescent="0.3">
      <c r="P698690" s="83"/>
    </row>
    <row r="698691" spans="16:16" x14ac:dyDescent="0.3">
      <c r="P698691" s="83"/>
    </row>
    <row r="698692" spans="16:16" x14ac:dyDescent="0.3">
      <c r="P698692" s="83"/>
    </row>
    <row r="698693" spans="16:16" x14ac:dyDescent="0.3">
      <c r="P698693" s="83"/>
    </row>
    <row r="698694" spans="16:16" x14ac:dyDescent="0.3">
      <c r="P698694" s="83"/>
    </row>
    <row r="698695" spans="16:16" x14ac:dyDescent="0.3">
      <c r="P698695" s="83"/>
    </row>
    <row r="698696" spans="16:16" x14ac:dyDescent="0.3">
      <c r="P698696" s="83"/>
    </row>
    <row r="698697" spans="16:16" x14ac:dyDescent="0.3">
      <c r="P698697" s="83"/>
    </row>
    <row r="698698" spans="16:16" x14ac:dyDescent="0.3">
      <c r="P698698" s="83"/>
    </row>
    <row r="698699" spans="16:16" x14ac:dyDescent="0.3">
      <c r="P698699" s="83"/>
    </row>
    <row r="698700" spans="16:16" x14ac:dyDescent="0.3">
      <c r="P698700" s="83"/>
    </row>
    <row r="698701" spans="16:16" x14ac:dyDescent="0.3">
      <c r="P698701" s="83"/>
    </row>
    <row r="698702" spans="16:16" x14ac:dyDescent="0.3">
      <c r="P698702" s="83"/>
    </row>
    <row r="698703" spans="16:16" x14ac:dyDescent="0.3">
      <c r="P698703" s="83"/>
    </row>
    <row r="698704" spans="16:16" x14ac:dyDescent="0.3">
      <c r="P698704" s="83"/>
    </row>
    <row r="698705" spans="16:16" x14ac:dyDescent="0.3">
      <c r="P698705" s="83"/>
    </row>
    <row r="698706" spans="16:16" x14ac:dyDescent="0.3">
      <c r="P698706" s="83"/>
    </row>
    <row r="698707" spans="16:16" x14ac:dyDescent="0.3">
      <c r="P698707" s="83"/>
    </row>
    <row r="698708" spans="16:16" x14ac:dyDescent="0.3">
      <c r="P698708" s="83"/>
    </row>
    <row r="698709" spans="16:16" x14ac:dyDescent="0.3">
      <c r="P698709" s="83"/>
    </row>
    <row r="698710" spans="16:16" x14ac:dyDescent="0.3">
      <c r="P698710" s="83"/>
    </row>
    <row r="698711" spans="16:16" x14ac:dyDescent="0.3">
      <c r="P698711" s="83"/>
    </row>
    <row r="698712" spans="16:16" x14ac:dyDescent="0.3">
      <c r="P698712" s="83"/>
    </row>
    <row r="698713" spans="16:16" x14ac:dyDescent="0.3">
      <c r="P698713" s="83"/>
    </row>
    <row r="698714" spans="16:16" x14ac:dyDescent="0.3">
      <c r="P698714" s="83"/>
    </row>
    <row r="698715" spans="16:16" x14ac:dyDescent="0.3">
      <c r="P698715" s="83"/>
    </row>
    <row r="698716" spans="16:16" x14ac:dyDescent="0.3">
      <c r="P698716" s="83"/>
    </row>
    <row r="698717" spans="16:16" x14ac:dyDescent="0.3">
      <c r="P698717" s="83"/>
    </row>
    <row r="698718" spans="16:16" x14ac:dyDescent="0.3">
      <c r="P698718" s="83"/>
    </row>
    <row r="698719" spans="16:16" x14ac:dyDescent="0.3">
      <c r="P698719" s="83"/>
    </row>
    <row r="698720" spans="16:16" x14ac:dyDescent="0.3">
      <c r="P698720" s="83"/>
    </row>
    <row r="698721" spans="16:16" x14ac:dyDescent="0.3">
      <c r="P698721" s="83"/>
    </row>
    <row r="698722" spans="16:16" x14ac:dyDescent="0.3">
      <c r="P698722" s="83"/>
    </row>
    <row r="698723" spans="16:16" x14ac:dyDescent="0.3">
      <c r="P698723" s="83"/>
    </row>
    <row r="698724" spans="16:16" x14ac:dyDescent="0.3">
      <c r="P698724" s="83"/>
    </row>
    <row r="698725" spans="16:16" x14ac:dyDescent="0.3">
      <c r="P698725" s="83"/>
    </row>
    <row r="698726" spans="16:16" x14ac:dyDescent="0.3">
      <c r="P698726" s="83"/>
    </row>
    <row r="698727" spans="16:16" x14ac:dyDescent="0.3">
      <c r="P698727" s="83"/>
    </row>
    <row r="698728" spans="16:16" x14ac:dyDescent="0.3">
      <c r="P698728" s="83"/>
    </row>
    <row r="698729" spans="16:16" x14ac:dyDescent="0.3">
      <c r="P698729" s="83"/>
    </row>
    <row r="698730" spans="16:16" x14ac:dyDescent="0.3">
      <c r="P698730" s="83"/>
    </row>
    <row r="698731" spans="16:16" x14ac:dyDescent="0.3">
      <c r="P698731" s="83"/>
    </row>
    <row r="698732" spans="16:16" x14ac:dyDescent="0.3">
      <c r="P698732" s="83"/>
    </row>
    <row r="698733" spans="16:16" x14ac:dyDescent="0.3">
      <c r="P698733" s="83"/>
    </row>
    <row r="698734" spans="16:16" x14ac:dyDescent="0.3">
      <c r="P698734" s="83"/>
    </row>
    <row r="698735" spans="16:16" x14ac:dyDescent="0.3">
      <c r="P698735" s="83"/>
    </row>
    <row r="698736" spans="16:16" x14ac:dyDescent="0.3">
      <c r="P698736" s="83"/>
    </row>
    <row r="698737" spans="16:16" x14ac:dyDescent="0.3">
      <c r="P698737" s="83"/>
    </row>
    <row r="698738" spans="16:16" x14ac:dyDescent="0.3">
      <c r="P698738" s="83"/>
    </row>
    <row r="698739" spans="16:16" x14ac:dyDescent="0.3">
      <c r="P698739" s="83"/>
    </row>
    <row r="698740" spans="16:16" x14ac:dyDescent="0.3">
      <c r="P698740" s="83"/>
    </row>
    <row r="698741" spans="16:16" x14ac:dyDescent="0.3">
      <c r="P698741" s="83"/>
    </row>
    <row r="698742" spans="16:16" x14ac:dyDescent="0.3">
      <c r="P698742" s="83"/>
    </row>
    <row r="698743" spans="16:16" x14ac:dyDescent="0.3">
      <c r="P698743" s="83"/>
    </row>
    <row r="698744" spans="16:16" x14ac:dyDescent="0.3">
      <c r="P698744" s="83"/>
    </row>
    <row r="698745" spans="16:16" x14ac:dyDescent="0.3">
      <c r="P698745" s="83"/>
    </row>
    <row r="698746" spans="16:16" x14ac:dyDescent="0.3">
      <c r="P698746" s="83"/>
    </row>
    <row r="698747" spans="16:16" x14ac:dyDescent="0.3">
      <c r="P698747" s="83"/>
    </row>
    <row r="698748" spans="16:16" x14ac:dyDescent="0.3">
      <c r="P698748" s="83"/>
    </row>
    <row r="698749" spans="16:16" x14ac:dyDescent="0.3">
      <c r="P698749" s="83"/>
    </row>
    <row r="698750" spans="16:16" x14ac:dyDescent="0.3">
      <c r="P698750" s="83"/>
    </row>
    <row r="698751" spans="16:16" x14ac:dyDescent="0.3">
      <c r="P698751" s="83"/>
    </row>
    <row r="698752" spans="16:16" x14ac:dyDescent="0.3">
      <c r="P698752" s="83"/>
    </row>
    <row r="698753" spans="16:16" x14ac:dyDescent="0.3">
      <c r="P698753" s="83"/>
    </row>
    <row r="698754" spans="16:16" x14ac:dyDescent="0.3">
      <c r="P698754" s="83"/>
    </row>
    <row r="698755" spans="16:16" x14ac:dyDescent="0.3">
      <c r="P698755" s="83"/>
    </row>
    <row r="698756" spans="16:16" x14ac:dyDescent="0.3">
      <c r="P698756" s="83"/>
    </row>
    <row r="698757" spans="16:16" x14ac:dyDescent="0.3">
      <c r="P698757" s="83"/>
    </row>
    <row r="698758" spans="16:16" x14ac:dyDescent="0.3">
      <c r="P698758" s="83"/>
    </row>
    <row r="698759" spans="16:16" x14ac:dyDescent="0.3">
      <c r="P698759" s="83"/>
    </row>
    <row r="698760" spans="16:16" x14ac:dyDescent="0.3">
      <c r="P698760" s="83"/>
    </row>
    <row r="698761" spans="16:16" x14ac:dyDescent="0.3">
      <c r="P698761" s="83"/>
    </row>
    <row r="698762" spans="16:16" x14ac:dyDescent="0.3">
      <c r="P698762" s="83"/>
    </row>
    <row r="698763" spans="16:16" x14ac:dyDescent="0.3">
      <c r="P698763" s="83"/>
    </row>
    <row r="698764" spans="16:16" x14ac:dyDescent="0.3">
      <c r="P698764" s="83"/>
    </row>
    <row r="698765" spans="16:16" x14ac:dyDescent="0.3">
      <c r="P698765" s="83"/>
    </row>
    <row r="698766" spans="16:16" x14ac:dyDescent="0.3">
      <c r="P698766" s="83"/>
    </row>
    <row r="698767" spans="16:16" x14ac:dyDescent="0.3">
      <c r="P698767" s="83"/>
    </row>
    <row r="698768" spans="16:16" x14ac:dyDescent="0.3">
      <c r="P698768" s="83"/>
    </row>
    <row r="698769" spans="16:16" x14ac:dyDescent="0.3">
      <c r="P698769" s="83"/>
    </row>
    <row r="698770" spans="16:16" x14ac:dyDescent="0.3">
      <c r="P698770" s="83"/>
    </row>
    <row r="698771" spans="16:16" x14ac:dyDescent="0.3">
      <c r="P698771" s="83"/>
    </row>
    <row r="698772" spans="16:16" x14ac:dyDescent="0.3">
      <c r="P698772" s="83"/>
    </row>
    <row r="698773" spans="16:16" x14ac:dyDescent="0.3">
      <c r="P698773" s="83"/>
    </row>
    <row r="698774" spans="16:16" x14ac:dyDescent="0.3">
      <c r="P698774" s="83"/>
    </row>
    <row r="698775" spans="16:16" x14ac:dyDescent="0.3">
      <c r="P698775" s="83"/>
    </row>
    <row r="698776" spans="16:16" x14ac:dyDescent="0.3">
      <c r="P698776" s="83"/>
    </row>
    <row r="698777" spans="16:16" x14ac:dyDescent="0.3">
      <c r="P698777" s="83"/>
    </row>
    <row r="698778" spans="16:16" x14ac:dyDescent="0.3">
      <c r="P698778" s="83"/>
    </row>
    <row r="698779" spans="16:16" x14ac:dyDescent="0.3">
      <c r="P698779" s="83"/>
    </row>
    <row r="698780" spans="16:16" x14ac:dyDescent="0.3">
      <c r="P698780" s="83"/>
    </row>
    <row r="698781" spans="16:16" x14ac:dyDescent="0.3">
      <c r="P698781" s="83"/>
    </row>
    <row r="698782" spans="16:16" x14ac:dyDescent="0.3">
      <c r="P698782" s="83"/>
    </row>
    <row r="698783" spans="16:16" x14ac:dyDescent="0.3">
      <c r="P698783" s="83"/>
    </row>
    <row r="698784" spans="16:16" x14ac:dyDescent="0.3">
      <c r="P698784" s="83"/>
    </row>
    <row r="698785" spans="16:16" x14ac:dyDescent="0.3">
      <c r="P698785" s="83"/>
    </row>
    <row r="698786" spans="16:16" x14ac:dyDescent="0.3">
      <c r="P698786" s="83"/>
    </row>
    <row r="698787" spans="16:16" x14ac:dyDescent="0.3">
      <c r="P698787" s="83"/>
    </row>
    <row r="698788" spans="16:16" x14ac:dyDescent="0.3">
      <c r="P698788" s="83"/>
    </row>
    <row r="698789" spans="16:16" x14ac:dyDescent="0.3">
      <c r="P698789" s="83"/>
    </row>
    <row r="698790" spans="16:16" x14ac:dyDescent="0.3">
      <c r="P698790" s="83"/>
    </row>
    <row r="698791" spans="16:16" x14ac:dyDescent="0.3">
      <c r="P698791" s="83"/>
    </row>
    <row r="698792" spans="16:16" x14ac:dyDescent="0.3">
      <c r="P698792" s="83"/>
    </row>
    <row r="698793" spans="16:16" x14ac:dyDescent="0.3">
      <c r="P698793" s="83"/>
    </row>
    <row r="698794" spans="16:16" x14ac:dyDescent="0.3">
      <c r="P698794" s="83"/>
    </row>
    <row r="698795" spans="16:16" x14ac:dyDescent="0.3">
      <c r="P698795" s="83"/>
    </row>
    <row r="698796" spans="16:16" x14ac:dyDescent="0.3">
      <c r="P698796" s="83"/>
    </row>
    <row r="698797" spans="16:16" x14ac:dyDescent="0.3">
      <c r="P698797" s="83"/>
    </row>
    <row r="698798" spans="16:16" x14ac:dyDescent="0.3">
      <c r="P698798" s="83"/>
    </row>
    <row r="698799" spans="16:16" x14ac:dyDescent="0.3">
      <c r="P698799" s="83"/>
    </row>
    <row r="698800" spans="16:16" x14ac:dyDescent="0.3">
      <c r="P698800" s="83"/>
    </row>
    <row r="698801" spans="16:16" x14ac:dyDescent="0.3">
      <c r="P698801" s="83"/>
    </row>
    <row r="698802" spans="16:16" x14ac:dyDescent="0.3">
      <c r="P698802" s="83"/>
    </row>
    <row r="698803" spans="16:16" x14ac:dyDescent="0.3">
      <c r="P698803" s="83"/>
    </row>
    <row r="698804" spans="16:16" x14ac:dyDescent="0.3">
      <c r="P698804" s="83"/>
    </row>
    <row r="698805" spans="16:16" x14ac:dyDescent="0.3">
      <c r="P698805" s="83"/>
    </row>
    <row r="698806" spans="16:16" x14ac:dyDescent="0.3">
      <c r="P698806" s="83"/>
    </row>
    <row r="698807" spans="16:16" x14ac:dyDescent="0.3">
      <c r="P698807" s="83"/>
    </row>
    <row r="698808" spans="16:16" x14ac:dyDescent="0.3">
      <c r="P698808" s="83"/>
    </row>
    <row r="698809" spans="16:16" x14ac:dyDescent="0.3">
      <c r="P698809" s="83"/>
    </row>
    <row r="698810" spans="16:16" x14ac:dyDescent="0.3">
      <c r="P698810" s="83"/>
    </row>
    <row r="698811" spans="16:16" x14ac:dyDescent="0.3">
      <c r="P698811" s="83"/>
    </row>
    <row r="698812" spans="16:16" x14ac:dyDescent="0.3">
      <c r="P698812" s="83"/>
    </row>
    <row r="698813" spans="16:16" x14ac:dyDescent="0.3">
      <c r="P698813" s="83"/>
    </row>
    <row r="698814" spans="16:16" x14ac:dyDescent="0.3">
      <c r="P698814" s="83"/>
    </row>
    <row r="698815" spans="16:16" x14ac:dyDescent="0.3">
      <c r="P698815" s="83"/>
    </row>
    <row r="698816" spans="16:16" x14ac:dyDescent="0.3">
      <c r="P698816" s="83"/>
    </row>
    <row r="698817" spans="16:16" x14ac:dyDescent="0.3">
      <c r="P698817" s="83"/>
    </row>
    <row r="698818" spans="16:16" x14ac:dyDescent="0.3">
      <c r="P698818" s="83"/>
    </row>
    <row r="698819" spans="16:16" x14ac:dyDescent="0.3">
      <c r="P698819" s="83"/>
    </row>
    <row r="698820" spans="16:16" x14ac:dyDescent="0.3">
      <c r="P698820" s="83"/>
    </row>
    <row r="698821" spans="16:16" x14ac:dyDescent="0.3">
      <c r="P698821" s="83"/>
    </row>
    <row r="698822" spans="16:16" x14ac:dyDescent="0.3">
      <c r="P698822" s="83"/>
    </row>
    <row r="698823" spans="16:16" x14ac:dyDescent="0.3">
      <c r="P698823" s="83"/>
    </row>
    <row r="698824" spans="16:16" x14ac:dyDescent="0.3">
      <c r="P698824" s="83"/>
    </row>
    <row r="698825" spans="16:16" x14ac:dyDescent="0.3">
      <c r="P698825" s="83"/>
    </row>
    <row r="698826" spans="16:16" x14ac:dyDescent="0.3">
      <c r="P698826" s="83"/>
    </row>
    <row r="698827" spans="16:16" x14ac:dyDescent="0.3">
      <c r="P698827" s="83"/>
    </row>
    <row r="698828" spans="16:16" x14ac:dyDescent="0.3">
      <c r="P698828" s="83"/>
    </row>
    <row r="698829" spans="16:16" x14ac:dyDescent="0.3">
      <c r="P698829" s="83"/>
    </row>
    <row r="698830" spans="16:16" x14ac:dyDescent="0.3">
      <c r="P698830" s="83"/>
    </row>
    <row r="698831" spans="16:16" x14ac:dyDescent="0.3">
      <c r="P698831" s="83"/>
    </row>
    <row r="698832" spans="16:16" x14ac:dyDescent="0.3">
      <c r="P698832" s="83"/>
    </row>
    <row r="698833" spans="16:16" x14ac:dyDescent="0.3">
      <c r="P698833" s="83"/>
    </row>
    <row r="698834" spans="16:16" x14ac:dyDescent="0.3">
      <c r="P698834" s="83"/>
    </row>
    <row r="698835" spans="16:16" x14ac:dyDescent="0.3">
      <c r="P698835" s="83"/>
    </row>
    <row r="698836" spans="16:16" x14ac:dyDescent="0.3">
      <c r="P698836" s="83"/>
    </row>
    <row r="698837" spans="16:16" x14ac:dyDescent="0.3">
      <c r="P698837" s="83"/>
    </row>
    <row r="698838" spans="16:16" x14ac:dyDescent="0.3">
      <c r="P698838" s="83"/>
    </row>
    <row r="698839" spans="16:16" x14ac:dyDescent="0.3">
      <c r="P698839" s="83"/>
    </row>
    <row r="698840" spans="16:16" x14ac:dyDescent="0.3">
      <c r="P698840" s="83"/>
    </row>
    <row r="698841" spans="16:16" x14ac:dyDescent="0.3">
      <c r="P698841" s="83"/>
    </row>
    <row r="698842" spans="16:16" x14ac:dyDescent="0.3">
      <c r="P698842" s="83"/>
    </row>
    <row r="698843" spans="16:16" x14ac:dyDescent="0.3">
      <c r="P698843" s="83"/>
    </row>
    <row r="698844" spans="16:16" x14ac:dyDescent="0.3">
      <c r="P698844" s="83"/>
    </row>
    <row r="698845" spans="16:16" x14ac:dyDescent="0.3">
      <c r="P698845" s="83"/>
    </row>
    <row r="698846" spans="16:16" x14ac:dyDescent="0.3">
      <c r="P698846" s="83"/>
    </row>
    <row r="698847" spans="16:16" x14ac:dyDescent="0.3">
      <c r="P698847" s="83"/>
    </row>
    <row r="698848" spans="16:16" x14ac:dyDescent="0.3">
      <c r="P698848" s="83"/>
    </row>
    <row r="698849" spans="16:16" x14ac:dyDescent="0.3">
      <c r="P698849" s="83"/>
    </row>
    <row r="698850" spans="16:16" x14ac:dyDescent="0.3">
      <c r="P698850" s="83"/>
    </row>
    <row r="698851" spans="16:16" x14ac:dyDescent="0.3">
      <c r="P698851" s="83"/>
    </row>
    <row r="698852" spans="16:16" x14ac:dyDescent="0.3">
      <c r="P698852" s="83"/>
    </row>
    <row r="698853" spans="16:16" x14ac:dyDescent="0.3">
      <c r="P698853" s="83"/>
    </row>
    <row r="698854" spans="16:16" x14ac:dyDescent="0.3">
      <c r="P698854" s="83"/>
    </row>
    <row r="698855" spans="16:16" x14ac:dyDescent="0.3">
      <c r="P698855" s="83"/>
    </row>
    <row r="698856" spans="16:16" x14ac:dyDescent="0.3">
      <c r="P698856" s="83"/>
    </row>
    <row r="698857" spans="16:16" x14ac:dyDescent="0.3">
      <c r="P698857" s="83"/>
    </row>
    <row r="698858" spans="16:16" x14ac:dyDescent="0.3">
      <c r="P698858" s="83"/>
    </row>
    <row r="698859" spans="16:16" x14ac:dyDescent="0.3">
      <c r="P698859" s="83"/>
    </row>
    <row r="698860" spans="16:16" x14ac:dyDescent="0.3">
      <c r="P698860" s="83"/>
    </row>
    <row r="698861" spans="16:16" x14ac:dyDescent="0.3">
      <c r="P698861" s="83"/>
    </row>
    <row r="698862" spans="16:16" x14ac:dyDescent="0.3">
      <c r="P698862" s="83"/>
    </row>
    <row r="698863" spans="16:16" x14ac:dyDescent="0.3">
      <c r="P698863" s="83"/>
    </row>
    <row r="698864" spans="16:16" x14ac:dyDescent="0.3">
      <c r="P698864" s="83"/>
    </row>
    <row r="698865" spans="16:16" x14ac:dyDescent="0.3">
      <c r="P698865" s="83"/>
    </row>
    <row r="698866" spans="16:16" x14ac:dyDescent="0.3">
      <c r="P698866" s="83"/>
    </row>
    <row r="698867" spans="16:16" x14ac:dyDescent="0.3">
      <c r="P698867" s="83"/>
    </row>
    <row r="698868" spans="16:16" x14ac:dyDescent="0.3">
      <c r="P698868" s="83"/>
    </row>
    <row r="698869" spans="16:16" x14ac:dyDescent="0.3">
      <c r="P698869" s="83"/>
    </row>
    <row r="698870" spans="16:16" x14ac:dyDescent="0.3">
      <c r="P698870" s="83"/>
    </row>
    <row r="698871" spans="16:16" x14ac:dyDescent="0.3">
      <c r="P698871" s="83"/>
    </row>
    <row r="698872" spans="16:16" x14ac:dyDescent="0.3">
      <c r="P698872" s="83"/>
    </row>
    <row r="698873" spans="16:16" x14ac:dyDescent="0.3">
      <c r="P698873" s="83"/>
    </row>
    <row r="698874" spans="16:16" x14ac:dyDescent="0.3">
      <c r="P698874" s="83"/>
    </row>
    <row r="698875" spans="16:16" x14ac:dyDescent="0.3">
      <c r="P698875" s="83"/>
    </row>
    <row r="698876" spans="16:16" x14ac:dyDescent="0.3">
      <c r="P698876" s="83"/>
    </row>
    <row r="698877" spans="16:16" x14ac:dyDescent="0.3">
      <c r="P698877" s="83"/>
    </row>
    <row r="698878" spans="16:16" x14ac:dyDescent="0.3">
      <c r="P698878" s="83"/>
    </row>
    <row r="698879" spans="16:16" x14ac:dyDescent="0.3">
      <c r="P698879" s="83"/>
    </row>
    <row r="698880" spans="16:16" x14ac:dyDescent="0.3">
      <c r="P698880" s="83"/>
    </row>
    <row r="698881" spans="16:16" x14ac:dyDescent="0.3">
      <c r="P698881" s="83"/>
    </row>
    <row r="698882" spans="16:16" x14ac:dyDescent="0.3">
      <c r="P698882" s="83"/>
    </row>
    <row r="698883" spans="16:16" x14ac:dyDescent="0.3">
      <c r="P698883" s="83"/>
    </row>
    <row r="698884" spans="16:16" x14ac:dyDescent="0.3">
      <c r="P698884" s="83"/>
    </row>
    <row r="698885" spans="16:16" x14ac:dyDescent="0.3">
      <c r="P698885" s="83"/>
    </row>
    <row r="698886" spans="16:16" x14ac:dyDescent="0.3">
      <c r="P698886" s="83"/>
    </row>
    <row r="698887" spans="16:16" x14ac:dyDescent="0.3">
      <c r="P698887" s="83"/>
    </row>
    <row r="698888" spans="16:16" x14ac:dyDescent="0.3">
      <c r="P698888" s="83"/>
    </row>
    <row r="698889" spans="16:16" x14ac:dyDescent="0.3">
      <c r="P698889" s="83"/>
    </row>
    <row r="698890" spans="16:16" x14ac:dyDescent="0.3">
      <c r="P698890" s="83"/>
    </row>
    <row r="698891" spans="16:16" x14ac:dyDescent="0.3">
      <c r="P698891" s="83"/>
    </row>
    <row r="698892" spans="16:16" x14ac:dyDescent="0.3">
      <c r="P698892" s="83"/>
    </row>
    <row r="698893" spans="16:16" x14ac:dyDescent="0.3">
      <c r="P698893" s="83"/>
    </row>
    <row r="698894" spans="16:16" x14ac:dyDescent="0.3">
      <c r="P698894" s="83"/>
    </row>
    <row r="698895" spans="16:16" x14ac:dyDescent="0.3">
      <c r="P698895" s="83"/>
    </row>
    <row r="698896" spans="16:16" x14ac:dyDescent="0.3">
      <c r="P698896" s="83"/>
    </row>
    <row r="698897" spans="16:16" x14ac:dyDescent="0.3">
      <c r="P698897" s="83"/>
    </row>
    <row r="698898" spans="16:16" x14ac:dyDescent="0.3">
      <c r="P698898" s="83"/>
    </row>
    <row r="698899" spans="16:16" x14ac:dyDescent="0.3">
      <c r="P698899" s="83"/>
    </row>
    <row r="698900" spans="16:16" x14ac:dyDescent="0.3">
      <c r="P698900" s="83"/>
    </row>
    <row r="698901" spans="16:16" x14ac:dyDescent="0.3">
      <c r="P698901" s="83"/>
    </row>
    <row r="698902" spans="16:16" x14ac:dyDescent="0.3">
      <c r="P698902" s="83"/>
    </row>
    <row r="698903" spans="16:16" x14ac:dyDescent="0.3">
      <c r="P698903" s="83"/>
    </row>
    <row r="698904" spans="16:16" x14ac:dyDescent="0.3">
      <c r="P698904" s="83"/>
    </row>
    <row r="698905" spans="16:16" x14ac:dyDescent="0.3">
      <c r="P698905" s="83"/>
    </row>
    <row r="698906" spans="16:16" x14ac:dyDescent="0.3">
      <c r="P698906" s="83"/>
    </row>
    <row r="698907" spans="16:16" x14ac:dyDescent="0.3">
      <c r="P698907" s="83"/>
    </row>
    <row r="698908" spans="16:16" x14ac:dyDescent="0.3">
      <c r="P698908" s="83"/>
    </row>
    <row r="698909" spans="16:16" x14ac:dyDescent="0.3">
      <c r="P698909" s="83"/>
    </row>
    <row r="698910" spans="16:16" x14ac:dyDescent="0.3">
      <c r="P698910" s="83"/>
    </row>
    <row r="698911" spans="16:16" x14ac:dyDescent="0.3">
      <c r="P698911" s="83"/>
    </row>
    <row r="698912" spans="16:16" x14ac:dyDescent="0.3">
      <c r="P698912" s="83"/>
    </row>
    <row r="698913" spans="16:16" x14ac:dyDescent="0.3">
      <c r="P698913" s="83"/>
    </row>
    <row r="698914" spans="16:16" x14ac:dyDescent="0.3">
      <c r="P698914" s="83"/>
    </row>
    <row r="698915" spans="16:16" x14ac:dyDescent="0.3">
      <c r="P698915" s="83"/>
    </row>
    <row r="698916" spans="16:16" x14ac:dyDescent="0.3">
      <c r="P698916" s="83"/>
    </row>
    <row r="698917" spans="16:16" x14ac:dyDescent="0.3">
      <c r="P698917" s="83"/>
    </row>
    <row r="698918" spans="16:16" x14ac:dyDescent="0.3">
      <c r="P698918" s="83"/>
    </row>
    <row r="698919" spans="16:16" x14ac:dyDescent="0.3">
      <c r="P698919" s="83"/>
    </row>
    <row r="698920" spans="16:16" x14ac:dyDescent="0.3">
      <c r="P698920" s="83"/>
    </row>
    <row r="698921" spans="16:16" x14ac:dyDescent="0.3">
      <c r="P698921" s="83"/>
    </row>
    <row r="698922" spans="16:16" x14ac:dyDescent="0.3">
      <c r="P698922" s="83"/>
    </row>
    <row r="698923" spans="16:16" x14ac:dyDescent="0.3">
      <c r="P698923" s="83"/>
    </row>
    <row r="698924" spans="16:16" x14ac:dyDescent="0.3">
      <c r="P698924" s="83"/>
    </row>
    <row r="698925" spans="16:16" x14ac:dyDescent="0.3">
      <c r="P698925" s="83"/>
    </row>
    <row r="698926" spans="16:16" x14ac:dyDescent="0.3">
      <c r="P698926" s="83"/>
    </row>
    <row r="698927" spans="16:16" x14ac:dyDescent="0.3">
      <c r="P698927" s="83"/>
    </row>
    <row r="698928" spans="16:16" x14ac:dyDescent="0.3">
      <c r="P698928" s="83"/>
    </row>
    <row r="698929" spans="16:16" x14ac:dyDescent="0.3">
      <c r="P698929" s="83"/>
    </row>
    <row r="698930" spans="16:16" x14ac:dyDescent="0.3">
      <c r="P698930" s="83"/>
    </row>
    <row r="698931" spans="16:16" x14ac:dyDescent="0.3">
      <c r="P698931" s="83"/>
    </row>
    <row r="698932" spans="16:16" x14ac:dyDescent="0.3">
      <c r="P698932" s="83"/>
    </row>
    <row r="698933" spans="16:16" x14ac:dyDescent="0.3">
      <c r="P698933" s="83"/>
    </row>
    <row r="698934" spans="16:16" x14ac:dyDescent="0.3">
      <c r="P698934" s="83"/>
    </row>
    <row r="698935" spans="16:16" x14ac:dyDescent="0.3">
      <c r="P698935" s="83"/>
    </row>
    <row r="698936" spans="16:16" x14ac:dyDescent="0.3">
      <c r="P698936" s="83"/>
    </row>
    <row r="698937" spans="16:16" x14ac:dyDescent="0.3">
      <c r="P698937" s="83"/>
    </row>
    <row r="698938" spans="16:16" x14ac:dyDescent="0.3">
      <c r="P698938" s="83"/>
    </row>
    <row r="698939" spans="16:16" x14ac:dyDescent="0.3">
      <c r="P698939" s="83"/>
    </row>
    <row r="698940" spans="16:16" x14ac:dyDescent="0.3">
      <c r="P698940" s="83"/>
    </row>
    <row r="698941" spans="16:16" x14ac:dyDescent="0.3">
      <c r="P698941" s="83"/>
    </row>
    <row r="698942" spans="16:16" x14ac:dyDescent="0.3">
      <c r="P698942" s="83"/>
    </row>
    <row r="698943" spans="16:16" x14ac:dyDescent="0.3">
      <c r="P698943" s="83"/>
    </row>
    <row r="698944" spans="16:16" x14ac:dyDescent="0.3">
      <c r="P698944" s="83"/>
    </row>
    <row r="698945" spans="16:16" x14ac:dyDescent="0.3">
      <c r="P698945" s="83"/>
    </row>
    <row r="698946" spans="16:16" x14ac:dyDescent="0.3">
      <c r="P698946" s="83"/>
    </row>
    <row r="698947" spans="16:16" x14ac:dyDescent="0.3">
      <c r="P698947" s="83"/>
    </row>
    <row r="698948" spans="16:16" x14ac:dyDescent="0.3">
      <c r="P698948" s="83"/>
    </row>
    <row r="698949" spans="16:16" x14ac:dyDescent="0.3">
      <c r="P698949" s="83"/>
    </row>
    <row r="698950" spans="16:16" x14ac:dyDescent="0.3">
      <c r="P698950" s="83"/>
    </row>
    <row r="698951" spans="16:16" x14ac:dyDescent="0.3">
      <c r="P698951" s="83"/>
    </row>
    <row r="698952" spans="16:16" x14ac:dyDescent="0.3">
      <c r="P698952" s="83"/>
    </row>
    <row r="698953" spans="16:16" x14ac:dyDescent="0.3">
      <c r="P698953" s="83"/>
    </row>
    <row r="698954" spans="16:16" x14ac:dyDescent="0.3">
      <c r="P698954" s="83"/>
    </row>
    <row r="698955" spans="16:16" x14ac:dyDescent="0.3">
      <c r="P698955" s="83"/>
    </row>
    <row r="698956" spans="16:16" x14ac:dyDescent="0.3">
      <c r="P698956" s="83"/>
    </row>
    <row r="698957" spans="16:16" x14ac:dyDescent="0.3">
      <c r="P698957" s="83"/>
    </row>
    <row r="698958" spans="16:16" x14ac:dyDescent="0.3">
      <c r="P698958" s="83"/>
    </row>
    <row r="698959" spans="16:16" x14ac:dyDescent="0.3">
      <c r="P698959" s="83"/>
    </row>
    <row r="698960" spans="16:16" x14ac:dyDescent="0.3">
      <c r="P698960" s="83"/>
    </row>
    <row r="698961" spans="16:16" x14ac:dyDescent="0.3">
      <c r="P698961" s="83"/>
    </row>
    <row r="698962" spans="16:16" x14ac:dyDescent="0.3">
      <c r="P698962" s="83"/>
    </row>
    <row r="698963" spans="16:16" x14ac:dyDescent="0.3">
      <c r="P698963" s="83"/>
    </row>
    <row r="698964" spans="16:16" x14ac:dyDescent="0.3">
      <c r="P698964" s="83"/>
    </row>
    <row r="698965" spans="16:16" x14ac:dyDescent="0.3">
      <c r="P698965" s="83"/>
    </row>
    <row r="698966" spans="16:16" x14ac:dyDescent="0.3">
      <c r="P698966" s="83"/>
    </row>
    <row r="698967" spans="16:16" x14ac:dyDescent="0.3">
      <c r="P698967" s="83"/>
    </row>
    <row r="698968" spans="16:16" x14ac:dyDescent="0.3">
      <c r="P698968" s="83"/>
    </row>
    <row r="698969" spans="16:16" x14ac:dyDescent="0.3">
      <c r="P698969" s="83"/>
    </row>
    <row r="698970" spans="16:16" x14ac:dyDescent="0.3">
      <c r="P698970" s="83"/>
    </row>
    <row r="698971" spans="16:16" x14ac:dyDescent="0.3">
      <c r="P698971" s="83"/>
    </row>
    <row r="698972" spans="16:16" x14ac:dyDescent="0.3">
      <c r="P698972" s="83"/>
    </row>
    <row r="698973" spans="16:16" x14ac:dyDescent="0.3">
      <c r="P698973" s="83"/>
    </row>
    <row r="698974" spans="16:16" x14ac:dyDescent="0.3">
      <c r="P698974" s="83"/>
    </row>
    <row r="698975" spans="16:16" x14ac:dyDescent="0.3">
      <c r="P698975" s="83"/>
    </row>
    <row r="698976" spans="16:16" x14ac:dyDescent="0.3">
      <c r="P698976" s="83"/>
    </row>
    <row r="698977" spans="16:16" x14ac:dyDescent="0.3">
      <c r="P698977" s="83"/>
    </row>
    <row r="698978" spans="16:16" x14ac:dyDescent="0.3">
      <c r="P698978" s="83"/>
    </row>
    <row r="698979" spans="16:16" x14ac:dyDescent="0.3">
      <c r="P698979" s="83"/>
    </row>
    <row r="698980" spans="16:16" x14ac:dyDescent="0.3">
      <c r="P698980" s="83"/>
    </row>
    <row r="698981" spans="16:16" x14ac:dyDescent="0.3">
      <c r="P698981" s="83"/>
    </row>
    <row r="698982" spans="16:16" x14ac:dyDescent="0.3">
      <c r="P698982" s="83"/>
    </row>
    <row r="698983" spans="16:16" x14ac:dyDescent="0.3">
      <c r="P698983" s="83"/>
    </row>
    <row r="698984" spans="16:16" x14ac:dyDescent="0.3">
      <c r="P698984" s="83"/>
    </row>
    <row r="698985" spans="16:16" x14ac:dyDescent="0.3">
      <c r="P698985" s="83"/>
    </row>
    <row r="698986" spans="16:16" x14ac:dyDescent="0.3">
      <c r="P698986" s="83"/>
    </row>
    <row r="698987" spans="16:16" x14ac:dyDescent="0.3">
      <c r="P698987" s="83"/>
    </row>
    <row r="698988" spans="16:16" x14ac:dyDescent="0.3">
      <c r="P698988" s="83"/>
    </row>
    <row r="698989" spans="16:16" x14ac:dyDescent="0.3">
      <c r="P698989" s="83"/>
    </row>
    <row r="698990" spans="16:16" x14ac:dyDescent="0.3">
      <c r="P698990" s="83"/>
    </row>
    <row r="698991" spans="16:16" x14ac:dyDescent="0.3">
      <c r="P698991" s="83"/>
    </row>
    <row r="698992" spans="16:16" x14ac:dyDescent="0.3">
      <c r="P698992" s="83"/>
    </row>
    <row r="698993" spans="16:16" x14ac:dyDescent="0.3">
      <c r="P698993" s="83"/>
    </row>
    <row r="698994" spans="16:16" x14ac:dyDescent="0.3">
      <c r="P698994" s="83"/>
    </row>
    <row r="698995" spans="16:16" x14ac:dyDescent="0.3">
      <c r="P698995" s="83"/>
    </row>
    <row r="698996" spans="16:16" x14ac:dyDescent="0.3">
      <c r="P698996" s="83"/>
    </row>
    <row r="698997" spans="16:16" x14ac:dyDescent="0.3">
      <c r="P698997" s="83"/>
    </row>
    <row r="698998" spans="16:16" x14ac:dyDescent="0.3">
      <c r="P698998" s="83"/>
    </row>
    <row r="698999" spans="16:16" x14ac:dyDescent="0.3">
      <c r="P698999" s="83"/>
    </row>
    <row r="699000" spans="16:16" x14ac:dyDescent="0.3">
      <c r="P699000" s="83"/>
    </row>
    <row r="699001" spans="16:16" x14ac:dyDescent="0.3">
      <c r="P699001" s="83"/>
    </row>
    <row r="699002" spans="16:16" x14ac:dyDescent="0.3">
      <c r="P699002" s="83"/>
    </row>
    <row r="699003" spans="16:16" x14ac:dyDescent="0.3">
      <c r="P699003" s="83"/>
    </row>
    <row r="699004" spans="16:16" x14ac:dyDescent="0.3">
      <c r="P699004" s="83"/>
    </row>
    <row r="699005" spans="16:16" x14ac:dyDescent="0.3">
      <c r="P699005" s="83"/>
    </row>
    <row r="699006" spans="16:16" x14ac:dyDescent="0.3">
      <c r="P699006" s="83"/>
    </row>
    <row r="699007" spans="16:16" x14ac:dyDescent="0.3">
      <c r="P699007" s="83"/>
    </row>
    <row r="699008" spans="16:16" x14ac:dyDescent="0.3">
      <c r="P699008" s="83"/>
    </row>
    <row r="699009" spans="16:16" x14ac:dyDescent="0.3">
      <c r="P699009" s="83"/>
    </row>
    <row r="699010" spans="16:16" x14ac:dyDescent="0.3">
      <c r="P699010" s="83"/>
    </row>
    <row r="699011" spans="16:16" x14ac:dyDescent="0.3">
      <c r="P699011" s="83"/>
    </row>
    <row r="699012" spans="16:16" x14ac:dyDescent="0.3">
      <c r="P699012" s="83"/>
    </row>
    <row r="699013" spans="16:16" x14ac:dyDescent="0.3">
      <c r="P699013" s="83"/>
    </row>
    <row r="699014" spans="16:16" x14ac:dyDescent="0.3">
      <c r="P699014" s="83"/>
    </row>
    <row r="699015" spans="16:16" x14ac:dyDescent="0.3">
      <c r="P699015" s="83"/>
    </row>
    <row r="699016" spans="16:16" x14ac:dyDescent="0.3">
      <c r="P699016" s="83"/>
    </row>
    <row r="699017" spans="16:16" x14ac:dyDescent="0.3">
      <c r="P699017" s="83"/>
    </row>
    <row r="699018" spans="16:16" x14ac:dyDescent="0.3">
      <c r="P699018" s="83"/>
    </row>
    <row r="699019" spans="16:16" x14ac:dyDescent="0.3">
      <c r="P699019" s="83"/>
    </row>
    <row r="699020" spans="16:16" x14ac:dyDescent="0.3">
      <c r="P699020" s="83"/>
    </row>
    <row r="699021" spans="16:16" x14ac:dyDescent="0.3">
      <c r="P699021" s="83"/>
    </row>
    <row r="699022" spans="16:16" x14ac:dyDescent="0.3">
      <c r="P699022" s="83"/>
    </row>
    <row r="699023" spans="16:16" x14ac:dyDescent="0.3">
      <c r="P699023" s="83"/>
    </row>
    <row r="699024" spans="16:16" x14ac:dyDescent="0.3">
      <c r="P699024" s="83"/>
    </row>
    <row r="699025" spans="16:16" x14ac:dyDescent="0.3">
      <c r="P699025" s="83"/>
    </row>
    <row r="699026" spans="16:16" x14ac:dyDescent="0.3">
      <c r="P699026" s="83"/>
    </row>
    <row r="699027" spans="16:16" x14ac:dyDescent="0.3">
      <c r="P699027" s="83"/>
    </row>
    <row r="699028" spans="16:16" x14ac:dyDescent="0.3">
      <c r="P699028" s="83"/>
    </row>
    <row r="699029" spans="16:16" x14ac:dyDescent="0.3">
      <c r="P699029" s="83"/>
    </row>
    <row r="699030" spans="16:16" x14ac:dyDescent="0.3">
      <c r="P699030" s="83"/>
    </row>
    <row r="699031" spans="16:16" x14ac:dyDescent="0.3">
      <c r="P699031" s="83"/>
    </row>
    <row r="699032" spans="16:16" x14ac:dyDescent="0.3">
      <c r="P699032" s="83"/>
    </row>
    <row r="699033" spans="16:16" x14ac:dyDescent="0.3">
      <c r="P699033" s="83"/>
    </row>
    <row r="699034" spans="16:16" x14ac:dyDescent="0.3">
      <c r="P699034" s="83"/>
    </row>
    <row r="699035" spans="16:16" x14ac:dyDescent="0.3">
      <c r="P699035" s="83"/>
    </row>
    <row r="699036" spans="16:16" x14ac:dyDescent="0.3">
      <c r="P699036" s="83"/>
    </row>
    <row r="699037" spans="16:16" x14ac:dyDescent="0.3">
      <c r="P699037" s="83"/>
    </row>
    <row r="699038" spans="16:16" x14ac:dyDescent="0.3">
      <c r="P699038" s="83"/>
    </row>
    <row r="699039" spans="16:16" x14ac:dyDescent="0.3">
      <c r="P699039" s="83"/>
    </row>
    <row r="699040" spans="16:16" x14ac:dyDescent="0.3">
      <c r="P699040" s="83"/>
    </row>
    <row r="699041" spans="16:16" x14ac:dyDescent="0.3">
      <c r="P699041" s="83"/>
    </row>
    <row r="699042" spans="16:16" x14ac:dyDescent="0.3">
      <c r="P699042" s="83"/>
    </row>
    <row r="699043" spans="16:16" x14ac:dyDescent="0.3">
      <c r="P699043" s="83"/>
    </row>
    <row r="699044" spans="16:16" x14ac:dyDescent="0.3">
      <c r="P699044" s="83"/>
    </row>
    <row r="699045" spans="16:16" x14ac:dyDescent="0.3">
      <c r="P699045" s="83"/>
    </row>
    <row r="699046" spans="16:16" x14ac:dyDescent="0.3">
      <c r="P699046" s="83"/>
    </row>
    <row r="699047" spans="16:16" x14ac:dyDescent="0.3">
      <c r="P699047" s="83"/>
    </row>
    <row r="699048" spans="16:16" x14ac:dyDescent="0.3">
      <c r="P699048" s="83"/>
    </row>
    <row r="699049" spans="16:16" x14ac:dyDescent="0.3">
      <c r="P699049" s="83"/>
    </row>
    <row r="699050" spans="16:16" x14ac:dyDescent="0.3">
      <c r="P699050" s="83"/>
    </row>
    <row r="699051" spans="16:16" x14ac:dyDescent="0.3">
      <c r="P699051" s="83"/>
    </row>
    <row r="699052" spans="16:16" x14ac:dyDescent="0.3">
      <c r="P699052" s="83"/>
    </row>
    <row r="699053" spans="16:16" x14ac:dyDescent="0.3">
      <c r="P699053" s="83"/>
    </row>
    <row r="699054" spans="16:16" x14ac:dyDescent="0.3">
      <c r="P699054" s="83"/>
    </row>
    <row r="699055" spans="16:16" x14ac:dyDescent="0.3">
      <c r="P699055" s="83"/>
    </row>
    <row r="699056" spans="16:16" x14ac:dyDescent="0.3">
      <c r="P699056" s="83"/>
    </row>
    <row r="699057" spans="16:16" x14ac:dyDescent="0.3">
      <c r="P699057" s="83"/>
    </row>
    <row r="699058" spans="16:16" x14ac:dyDescent="0.3">
      <c r="P699058" s="83"/>
    </row>
    <row r="699059" spans="16:16" x14ac:dyDescent="0.3">
      <c r="P699059" s="83"/>
    </row>
    <row r="699060" spans="16:16" x14ac:dyDescent="0.3">
      <c r="P699060" s="83"/>
    </row>
    <row r="699061" spans="16:16" x14ac:dyDescent="0.3">
      <c r="P699061" s="83"/>
    </row>
    <row r="699062" spans="16:16" x14ac:dyDescent="0.3">
      <c r="P699062" s="83"/>
    </row>
    <row r="699063" spans="16:16" x14ac:dyDescent="0.3">
      <c r="P699063" s="83"/>
    </row>
    <row r="699064" spans="16:16" x14ac:dyDescent="0.3">
      <c r="P699064" s="83"/>
    </row>
    <row r="699065" spans="16:16" x14ac:dyDescent="0.3">
      <c r="P699065" s="83"/>
    </row>
    <row r="699066" spans="16:16" x14ac:dyDescent="0.3">
      <c r="P699066" s="83"/>
    </row>
    <row r="699067" spans="16:16" x14ac:dyDescent="0.3">
      <c r="P699067" s="83"/>
    </row>
    <row r="699068" spans="16:16" x14ac:dyDescent="0.3">
      <c r="P699068" s="83"/>
    </row>
    <row r="699069" spans="16:16" x14ac:dyDescent="0.3">
      <c r="P699069" s="83"/>
    </row>
    <row r="699070" spans="16:16" x14ac:dyDescent="0.3">
      <c r="P699070" s="83"/>
    </row>
    <row r="699071" spans="16:16" x14ac:dyDescent="0.3">
      <c r="P699071" s="83"/>
    </row>
    <row r="699072" spans="16:16" x14ac:dyDescent="0.3">
      <c r="P699072" s="83"/>
    </row>
    <row r="699073" spans="16:16" x14ac:dyDescent="0.3">
      <c r="P699073" s="83"/>
    </row>
    <row r="699074" spans="16:16" x14ac:dyDescent="0.3">
      <c r="P699074" s="83"/>
    </row>
    <row r="699075" spans="16:16" x14ac:dyDescent="0.3">
      <c r="P699075" s="83"/>
    </row>
    <row r="699076" spans="16:16" x14ac:dyDescent="0.3">
      <c r="P699076" s="83"/>
    </row>
    <row r="699077" spans="16:16" x14ac:dyDescent="0.3">
      <c r="P699077" s="83"/>
    </row>
    <row r="699078" spans="16:16" x14ac:dyDescent="0.3">
      <c r="P699078" s="83"/>
    </row>
    <row r="699079" spans="16:16" x14ac:dyDescent="0.3">
      <c r="P699079" s="83"/>
    </row>
    <row r="699080" spans="16:16" x14ac:dyDescent="0.3">
      <c r="P699080" s="83"/>
    </row>
    <row r="699081" spans="16:16" x14ac:dyDescent="0.3">
      <c r="P699081" s="83"/>
    </row>
    <row r="699082" spans="16:16" x14ac:dyDescent="0.3">
      <c r="P699082" s="83"/>
    </row>
    <row r="699083" spans="16:16" x14ac:dyDescent="0.3">
      <c r="P699083" s="83"/>
    </row>
    <row r="699084" spans="16:16" x14ac:dyDescent="0.3">
      <c r="P699084" s="83"/>
    </row>
    <row r="699085" spans="16:16" x14ac:dyDescent="0.3">
      <c r="P699085" s="83"/>
    </row>
    <row r="699086" spans="16:16" x14ac:dyDescent="0.3">
      <c r="P699086" s="83"/>
    </row>
    <row r="699087" spans="16:16" x14ac:dyDescent="0.3">
      <c r="P699087" s="83"/>
    </row>
    <row r="699088" spans="16:16" x14ac:dyDescent="0.3">
      <c r="P699088" s="83"/>
    </row>
    <row r="699089" spans="16:16" x14ac:dyDescent="0.3">
      <c r="P699089" s="83"/>
    </row>
    <row r="699090" spans="16:16" x14ac:dyDescent="0.3">
      <c r="P699090" s="83"/>
    </row>
    <row r="699091" spans="16:16" x14ac:dyDescent="0.3">
      <c r="P699091" s="83"/>
    </row>
    <row r="699092" spans="16:16" x14ac:dyDescent="0.3">
      <c r="P699092" s="83"/>
    </row>
    <row r="699093" spans="16:16" x14ac:dyDescent="0.3">
      <c r="P699093" s="83"/>
    </row>
    <row r="699094" spans="16:16" x14ac:dyDescent="0.3">
      <c r="P699094" s="83"/>
    </row>
    <row r="699095" spans="16:16" x14ac:dyDescent="0.3">
      <c r="P699095" s="83"/>
    </row>
    <row r="699096" spans="16:16" x14ac:dyDescent="0.3">
      <c r="P699096" s="83"/>
    </row>
    <row r="699097" spans="16:16" x14ac:dyDescent="0.3">
      <c r="P699097" s="83"/>
    </row>
    <row r="699098" spans="16:16" x14ac:dyDescent="0.3">
      <c r="P699098" s="83"/>
    </row>
    <row r="699099" spans="16:16" x14ac:dyDescent="0.3">
      <c r="P699099" s="83"/>
    </row>
    <row r="699100" spans="16:16" x14ac:dyDescent="0.3">
      <c r="P699100" s="83"/>
    </row>
    <row r="699101" spans="16:16" x14ac:dyDescent="0.3">
      <c r="P699101" s="83"/>
    </row>
    <row r="699102" spans="16:16" x14ac:dyDescent="0.3">
      <c r="P699102" s="83"/>
    </row>
    <row r="699103" spans="16:16" x14ac:dyDescent="0.3">
      <c r="P699103" s="83"/>
    </row>
    <row r="699104" spans="16:16" x14ac:dyDescent="0.3">
      <c r="P699104" s="83"/>
    </row>
    <row r="699105" spans="16:16" x14ac:dyDescent="0.3">
      <c r="P699105" s="83"/>
    </row>
    <row r="699106" spans="16:16" x14ac:dyDescent="0.3">
      <c r="P699106" s="83"/>
    </row>
    <row r="699107" spans="16:16" x14ac:dyDescent="0.3">
      <c r="P699107" s="83"/>
    </row>
    <row r="699108" spans="16:16" x14ac:dyDescent="0.3">
      <c r="P699108" s="83"/>
    </row>
    <row r="699109" spans="16:16" x14ac:dyDescent="0.3">
      <c r="P699109" s="83"/>
    </row>
    <row r="699110" spans="16:16" x14ac:dyDescent="0.3">
      <c r="P699110" s="83"/>
    </row>
    <row r="699111" spans="16:16" x14ac:dyDescent="0.3">
      <c r="P699111" s="83"/>
    </row>
    <row r="699112" spans="16:16" x14ac:dyDescent="0.3">
      <c r="P699112" s="83"/>
    </row>
    <row r="699113" spans="16:16" x14ac:dyDescent="0.3">
      <c r="P699113" s="83"/>
    </row>
    <row r="699114" spans="16:16" x14ac:dyDescent="0.3">
      <c r="P699114" s="83"/>
    </row>
    <row r="699115" spans="16:16" x14ac:dyDescent="0.3">
      <c r="P699115" s="83"/>
    </row>
    <row r="699116" spans="16:16" x14ac:dyDescent="0.3">
      <c r="P699116" s="83"/>
    </row>
    <row r="699117" spans="16:16" x14ac:dyDescent="0.3">
      <c r="P699117" s="83"/>
    </row>
    <row r="699118" spans="16:16" x14ac:dyDescent="0.3">
      <c r="P699118" s="83"/>
    </row>
    <row r="699119" spans="16:16" x14ac:dyDescent="0.3">
      <c r="P699119" s="83"/>
    </row>
    <row r="699120" spans="16:16" x14ac:dyDescent="0.3">
      <c r="P699120" s="83"/>
    </row>
    <row r="699121" spans="16:16" x14ac:dyDescent="0.3">
      <c r="P699121" s="83"/>
    </row>
    <row r="699122" spans="16:16" x14ac:dyDescent="0.3">
      <c r="P699122" s="83"/>
    </row>
    <row r="699123" spans="16:16" x14ac:dyDescent="0.3">
      <c r="P699123" s="83"/>
    </row>
    <row r="699124" spans="16:16" x14ac:dyDescent="0.3">
      <c r="P699124" s="83"/>
    </row>
    <row r="699125" spans="16:16" x14ac:dyDescent="0.3">
      <c r="P699125" s="83"/>
    </row>
    <row r="699126" spans="16:16" x14ac:dyDescent="0.3">
      <c r="P699126" s="83"/>
    </row>
    <row r="699127" spans="16:16" x14ac:dyDescent="0.3">
      <c r="P699127" s="83"/>
    </row>
    <row r="699128" spans="16:16" x14ac:dyDescent="0.3">
      <c r="P699128" s="83"/>
    </row>
    <row r="699129" spans="16:16" x14ac:dyDescent="0.3">
      <c r="P699129" s="83"/>
    </row>
    <row r="699130" spans="16:16" x14ac:dyDescent="0.3">
      <c r="P699130" s="83"/>
    </row>
    <row r="699131" spans="16:16" x14ac:dyDescent="0.3">
      <c r="P699131" s="83"/>
    </row>
    <row r="699132" spans="16:16" x14ac:dyDescent="0.3">
      <c r="P699132" s="83"/>
    </row>
    <row r="699133" spans="16:16" x14ac:dyDescent="0.3">
      <c r="P699133" s="83"/>
    </row>
    <row r="699134" spans="16:16" x14ac:dyDescent="0.3">
      <c r="P699134" s="83"/>
    </row>
    <row r="699135" spans="16:16" x14ac:dyDescent="0.3">
      <c r="P699135" s="83"/>
    </row>
    <row r="699136" spans="16:16" x14ac:dyDescent="0.3">
      <c r="P699136" s="83"/>
    </row>
    <row r="699137" spans="16:16" x14ac:dyDescent="0.3">
      <c r="P699137" s="83"/>
    </row>
    <row r="699138" spans="16:16" x14ac:dyDescent="0.3">
      <c r="P699138" s="83"/>
    </row>
    <row r="699139" spans="16:16" x14ac:dyDescent="0.3">
      <c r="P699139" s="83"/>
    </row>
    <row r="699140" spans="16:16" x14ac:dyDescent="0.3">
      <c r="P699140" s="83"/>
    </row>
    <row r="699141" spans="16:16" x14ac:dyDescent="0.3">
      <c r="P699141" s="83"/>
    </row>
    <row r="699142" spans="16:16" x14ac:dyDescent="0.3">
      <c r="P699142" s="83"/>
    </row>
    <row r="699143" spans="16:16" x14ac:dyDescent="0.3">
      <c r="P699143" s="83"/>
    </row>
    <row r="699144" spans="16:16" x14ac:dyDescent="0.3">
      <c r="P699144" s="83"/>
    </row>
    <row r="699145" spans="16:16" x14ac:dyDescent="0.3">
      <c r="P699145" s="83"/>
    </row>
    <row r="699146" spans="16:16" x14ac:dyDescent="0.3">
      <c r="P699146" s="83"/>
    </row>
    <row r="699147" spans="16:16" x14ac:dyDescent="0.3">
      <c r="P699147" s="83"/>
    </row>
    <row r="699148" spans="16:16" x14ac:dyDescent="0.3">
      <c r="P699148" s="83"/>
    </row>
    <row r="699149" spans="16:16" x14ac:dyDescent="0.3">
      <c r="P699149" s="83"/>
    </row>
    <row r="699150" spans="16:16" x14ac:dyDescent="0.3">
      <c r="P699150" s="83"/>
    </row>
    <row r="699151" spans="16:16" x14ac:dyDescent="0.3">
      <c r="P699151" s="83"/>
    </row>
    <row r="699152" spans="16:16" x14ac:dyDescent="0.3">
      <c r="P699152" s="83"/>
    </row>
    <row r="699153" spans="16:16" x14ac:dyDescent="0.3">
      <c r="P699153" s="83"/>
    </row>
    <row r="699154" spans="16:16" x14ac:dyDescent="0.3">
      <c r="P699154" s="83"/>
    </row>
    <row r="699155" spans="16:16" x14ac:dyDescent="0.3">
      <c r="P699155" s="83"/>
    </row>
    <row r="699156" spans="16:16" x14ac:dyDescent="0.3">
      <c r="P699156" s="83"/>
    </row>
    <row r="699157" spans="16:16" x14ac:dyDescent="0.3">
      <c r="P699157" s="83"/>
    </row>
    <row r="699158" spans="16:16" x14ac:dyDescent="0.3">
      <c r="P699158" s="83"/>
    </row>
    <row r="699159" spans="16:16" x14ac:dyDescent="0.3">
      <c r="P699159" s="83"/>
    </row>
    <row r="699160" spans="16:16" x14ac:dyDescent="0.3">
      <c r="P699160" s="83"/>
    </row>
    <row r="699161" spans="16:16" x14ac:dyDescent="0.3">
      <c r="P699161" s="83"/>
    </row>
    <row r="699162" spans="16:16" x14ac:dyDescent="0.3">
      <c r="P699162" s="83"/>
    </row>
    <row r="699163" spans="16:16" x14ac:dyDescent="0.3">
      <c r="P699163" s="83"/>
    </row>
    <row r="699164" spans="16:16" x14ac:dyDescent="0.3">
      <c r="P699164" s="83"/>
    </row>
    <row r="699165" spans="16:16" x14ac:dyDescent="0.3">
      <c r="P699165" s="83"/>
    </row>
    <row r="699166" spans="16:16" x14ac:dyDescent="0.3">
      <c r="P699166" s="83"/>
    </row>
    <row r="699167" spans="16:16" x14ac:dyDescent="0.3">
      <c r="P699167" s="83"/>
    </row>
    <row r="699168" spans="16:16" x14ac:dyDescent="0.3">
      <c r="P699168" s="83"/>
    </row>
    <row r="699169" spans="16:16" x14ac:dyDescent="0.3">
      <c r="P699169" s="83"/>
    </row>
    <row r="699170" spans="16:16" x14ac:dyDescent="0.3">
      <c r="P699170" s="83"/>
    </row>
    <row r="699171" spans="16:16" x14ac:dyDescent="0.3">
      <c r="P699171" s="83"/>
    </row>
    <row r="699172" spans="16:16" x14ac:dyDescent="0.3">
      <c r="P699172" s="83"/>
    </row>
    <row r="699173" spans="16:16" x14ac:dyDescent="0.3">
      <c r="P699173" s="83"/>
    </row>
    <row r="699174" spans="16:16" x14ac:dyDescent="0.3">
      <c r="P699174" s="83"/>
    </row>
    <row r="699175" spans="16:16" x14ac:dyDescent="0.3">
      <c r="P699175" s="83"/>
    </row>
    <row r="699176" spans="16:16" x14ac:dyDescent="0.3">
      <c r="P699176" s="83"/>
    </row>
    <row r="699177" spans="16:16" x14ac:dyDescent="0.3">
      <c r="P699177" s="83"/>
    </row>
    <row r="699178" spans="16:16" x14ac:dyDescent="0.3">
      <c r="P699178" s="83"/>
    </row>
    <row r="699179" spans="16:16" x14ac:dyDescent="0.3">
      <c r="P699179" s="83"/>
    </row>
    <row r="699180" spans="16:16" x14ac:dyDescent="0.3">
      <c r="P699180" s="83"/>
    </row>
    <row r="699181" spans="16:16" x14ac:dyDescent="0.3">
      <c r="P699181" s="83"/>
    </row>
    <row r="699182" spans="16:16" x14ac:dyDescent="0.3">
      <c r="P699182" s="83"/>
    </row>
    <row r="699183" spans="16:16" x14ac:dyDescent="0.3">
      <c r="P699183" s="83"/>
    </row>
    <row r="699184" spans="16:16" x14ac:dyDescent="0.3">
      <c r="P699184" s="83"/>
    </row>
    <row r="699185" spans="16:16" x14ac:dyDescent="0.3">
      <c r="P699185" s="83"/>
    </row>
    <row r="699186" spans="16:16" x14ac:dyDescent="0.3">
      <c r="P699186" s="83"/>
    </row>
    <row r="699187" spans="16:16" x14ac:dyDescent="0.3">
      <c r="P699187" s="83"/>
    </row>
    <row r="699188" spans="16:16" x14ac:dyDescent="0.3">
      <c r="P699188" s="83"/>
    </row>
    <row r="699189" spans="16:16" x14ac:dyDescent="0.3">
      <c r="P699189" s="83"/>
    </row>
    <row r="699190" spans="16:16" x14ac:dyDescent="0.3">
      <c r="P699190" s="83"/>
    </row>
    <row r="699191" spans="16:16" x14ac:dyDescent="0.3">
      <c r="P699191" s="83"/>
    </row>
    <row r="699192" spans="16:16" x14ac:dyDescent="0.3">
      <c r="P699192" s="83"/>
    </row>
    <row r="699193" spans="16:16" x14ac:dyDescent="0.3">
      <c r="P699193" s="83"/>
    </row>
    <row r="699194" spans="16:16" x14ac:dyDescent="0.3">
      <c r="P699194" s="83"/>
    </row>
    <row r="699195" spans="16:16" x14ac:dyDescent="0.3">
      <c r="P699195" s="83"/>
    </row>
    <row r="699196" spans="16:16" x14ac:dyDescent="0.3">
      <c r="P699196" s="83"/>
    </row>
    <row r="699197" spans="16:16" x14ac:dyDescent="0.3">
      <c r="P699197" s="83"/>
    </row>
    <row r="699198" spans="16:16" x14ac:dyDescent="0.3">
      <c r="P699198" s="83"/>
    </row>
    <row r="699199" spans="16:16" x14ac:dyDescent="0.3">
      <c r="P699199" s="83"/>
    </row>
    <row r="699200" spans="16:16" x14ac:dyDescent="0.3">
      <c r="P699200" s="83"/>
    </row>
    <row r="699201" spans="16:16" x14ac:dyDescent="0.3">
      <c r="P699201" s="83"/>
    </row>
    <row r="699202" spans="16:16" x14ac:dyDescent="0.3">
      <c r="P699202" s="83"/>
    </row>
    <row r="699203" spans="16:16" x14ac:dyDescent="0.3">
      <c r="P699203" s="83"/>
    </row>
    <row r="699204" spans="16:16" x14ac:dyDescent="0.3">
      <c r="P699204" s="83"/>
    </row>
    <row r="699205" spans="16:16" x14ac:dyDescent="0.3">
      <c r="P699205" s="83"/>
    </row>
    <row r="699206" spans="16:16" x14ac:dyDescent="0.3">
      <c r="P699206" s="83"/>
    </row>
    <row r="699207" spans="16:16" x14ac:dyDescent="0.3">
      <c r="P699207" s="83"/>
    </row>
    <row r="699208" spans="16:16" x14ac:dyDescent="0.3">
      <c r="P699208" s="83"/>
    </row>
    <row r="699209" spans="16:16" x14ac:dyDescent="0.3">
      <c r="P699209" s="83"/>
    </row>
    <row r="699210" spans="16:16" x14ac:dyDescent="0.3">
      <c r="P699210" s="83"/>
    </row>
    <row r="699211" spans="16:16" x14ac:dyDescent="0.3">
      <c r="P699211" s="83"/>
    </row>
    <row r="699212" spans="16:16" x14ac:dyDescent="0.3">
      <c r="P699212" s="83"/>
    </row>
    <row r="699213" spans="16:16" x14ac:dyDescent="0.3">
      <c r="P699213" s="83"/>
    </row>
    <row r="699214" spans="16:16" x14ac:dyDescent="0.3">
      <c r="P699214" s="83"/>
    </row>
    <row r="699215" spans="16:16" x14ac:dyDescent="0.3">
      <c r="P699215" s="83"/>
    </row>
    <row r="699216" spans="16:16" x14ac:dyDescent="0.3">
      <c r="P699216" s="83"/>
    </row>
    <row r="699217" spans="16:16" x14ac:dyDescent="0.3">
      <c r="P699217" s="83"/>
    </row>
    <row r="699218" spans="16:16" x14ac:dyDescent="0.3">
      <c r="P699218" s="83"/>
    </row>
    <row r="699219" spans="16:16" x14ac:dyDescent="0.3">
      <c r="P699219" s="83"/>
    </row>
    <row r="699220" spans="16:16" x14ac:dyDescent="0.3">
      <c r="P699220" s="83"/>
    </row>
    <row r="699221" spans="16:16" x14ac:dyDescent="0.3">
      <c r="P699221" s="83"/>
    </row>
    <row r="699222" spans="16:16" x14ac:dyDescent="0.3">
      <c r="P699222" s="83"/>
    </row>
    <row r="699223" spans="16:16" x14ac:dyDescent="0.3">
      <c r="P699223" s="83"/>
    </row>
    <row r="699224" spans="16:16" x14ac:dyDescent="0.3">
      <c r="P699224" s="83"/>
    </row>
    <row r="699225" spans="16:16" x14ac:dyDescent="0.3">
      <c r="P699225" s="83"/>
    </row>
    <row r="699226" spans="16:16" x14ac:dyDescent="0.3">
      <c r="P699226" s="83"/>
    </row>
    <row r="699227" spans="16:16" x14ac:dyDescent="0.3">
      <c r="P699227" s="83"/>
    </row>
    <row r="699228" spans="16:16" x14ac:dyDescent="0.3">
      <c r="P699228" s="83"/>
    </row>
    <row r="699229" spans="16:16" x14ac:dyDescent="0.3">
      <c r="P699229" s="83"/>
    </row>
    <row r="699230" spans="16:16" x14ac:dyDescent="0.3">
      <c r="P699230" s="83"/>
    </row>
    <row r="699231" spans="16:16" x14ac:dyDescent="0.3">
      <c r="P699231" s="83"/>
    </row>
    <row r="699232" spans="16:16" x14ac:dyDescent="0.3">
      <c r="P699232" s="83"/>
    </row>
    <row r="699233" spans="16:16" x14ac:dyDescent="0.3">
      <c r="P699233" s="83"/>
    </row>
    <row r="699234" spans="16:16" x14ac:dyDescent="0.3">
      <c r="P699234" s="83"/>
    </row>
    <row r="699235" spans="16:16" x14ac:dyDescent="0.3">
      <c r="P699235" s="83"/>
    </row>
    <row r="699236" spans="16:16" x14ac:dyDescent="0.3">
      <c r="P699236" s="83"/>
    </row>
    <row r="699237" spans="16:16" x14ac:dyDescent="0.3">
      <c r="P699237" s="83"/>
    </row>
    <row r="699238" spans="16:16" x14ac:dyDescent="0.3">
      <c r="P699238" s="83"/>
    </row>
    <row r="699239" spans="16:16" x14ac:dyDescent="0.3">
      <c r="P699239" s="83"/>
    </row>
    <row r="699240" spans="16:16" x14ac:dyDescent="0.3">
      <c r="P699240" s="83"/>
    </row>
    <row r="699241" spans="16:16" x14ac:dyDescent="0.3">
      <c r="P699241" s="83"/>
    </row>
    <row r="699242" spans="16:16" x14ac:dyDescent="0.3">
      <c r="P699242" s="83"/>
    </row>
    <row r="699243" spans="16:16" x14ac:dyDescent="0.3">
      <c r="P699243" s="83"/>
    </row>
    <row r="699244" spans="16:16" x14ac:dyDescent="0.3">
      <c r="P699244" s="83"/>
    </row>
    <row r="699245" spans="16:16" x14ac:dyDescent="0.3">
      <c r="P699245" s="83"/>
    </row>
    <row r="699246" spans="16:16" x14ac:dyDescent="0.3">
      <c r="P699246" s="83"/>
    </row>
    <row r="699247" spans="16:16" x14ac:dyDescent="0.3">
      <c r="P699247" s="83"/>
    </row>
    <row r="699248" spans="16:16" x14ac:dyDescent="0.3">
      <c r="P699248" s="83"/>
    </row>
    <row r="699249" spans="16:16" x14ac:dyDescent="0.3">
      <c r="P699249" s="83"/>
    </row>
    <row r="699250" spans="16:16" x14ac:dyDescent="0.3">
      <c r="P699250" s="83"/>
    </row>
    <row r="699251" spans="16:16" x14ac:dyDescent="0.3">
      <c r="P699251" s="83"/>
    </row>
    <row r="699252" spans="16:16" x14ac:dyDescent="0.3">
      <c r="P699252" s="83"/>
    </row>
    <row r="699253" spans="16:16" x14ac:dyDescent="0.3">
      <c r="P699253" s="83"/>
    </row>
    <row r="699254" spans="16:16" x14ac:dyDescent="0.3">
      <c r="P699254" s="83"/>
    </row>
    <row r="699255" spans="16:16" x14ac:dyDescent="0.3">
      <c r="P699255" s="83"/>
    </row>
    <row r="699256" spans="16:16" x14ac:dyDescent="0.3">
      <c r="P699256" s="83"/>
    </row>
    <row r="699257" spans="16:16" x14ac:dyDescent="0.3">
      <c r="P699257" s="83"/>
    </row>
    <row r="699258" spans="16:16" x14ac:dyDescent="0.3">
      <c r="P699258" s="83"/>
    </row>
    <row r="699259" spans="16:16" x14ac:dyDescent="0.3">
      <c r="P699259" s="83"/>
    </row>
    <row r="699260" spans="16:16" x14ac:dyDescent="0.3">
      <c r="P699260" s="83"/>
    </row>
    <row r="699261" spans="16:16" x14ac:dyDescent="0.3">
      <c r="P699261" s="83"/>
    </row>
    <row r="699262" spans="16:16" x14ac:dyDescent="0.3">
      <c r="P699262" s="83"/>
    </row>
    <row r="699263" spans="16:16" x14ac:dyDescent="0.3">
      <c r="P699263" s="83"/>
    </row>
    <row r="699264" spans="16:16" x14ac:dyDescent="0.3">
      <c r="P699264" s="83"/>
    </row>
    <row r="699265" spans="16:16" x14ac:dyDescent="0.3">
      <c r="P699265" s="83"/>
    </row>
    <row r="699266" spans="16:16" x14ac:dyDescent="0.3">
      <c r="P699266" s="83"/>
    </row>
    <row r="699267" spans="16:16" x14ac:dyDescent="0.3">
      <c r="P699267" s="83"/>
    </row>
    <row r="699268" spans="16:16" x14ac:dyDescent="0.3">
      <c r="P699268" s="83"/>
    </row>
    <row r="699269" spans="16:16" x14ac:dyDescent="0.3">
      <c r="P699269" s="83"/>
    </row>
    <row r="699270" spans="16:16" x14ac:dyDescent="0.3">
      <c r="P699270" s="83"/>
    </row>
    <row r="699271" spans="16:16" x14ac:dyDescent="0.3">
      <c r="P699271" s="83"/>
    </row>
    <row r="699272" spans="16:16" x14ac:dyDescent="0.3">
      <c r="P699272" s="83"/>
    </row>
    <row r="699273" spans="16:16" x14ac:dyDescent="0.3">
      <c r="P699273" s="83"/>
    </row>
    <row r="699274" spans="16:16" x14ac:dyDescent="0.3">
      <c r="P699274" s="83"/>
    </row>
    <row r="699275" spans="16:16" x14ac:dyDescent="0.3">
      <c r="P699275" s="83"/>
    </row>
    <row r="699276" spans="16:16" x14ac:dyDescent="0.3">
      <c r="P699276" s="83"/>
    </row>
    <row r="699277" spans="16:16" x14ac:dyDescent="0.3">
      <c r="P699277" s="83"/>
    </row>
    <row r="699278" spans="16:16" x14ac:dyDescent="0.3">
      <c r="P699278" s="83"/>
    </row>
    <row r="699279" spans="16:16" x14ac:dyDescent="0.3">
      <c r="P699279" s="83"/>
    </row>
    <row r="699280" spans="16:16" x14ac:dyDescent="0.3">
      <c r="P699280" s="83"/>
    </row>
    <row r="699281" spans="16:16" x14ac:dyDescent="0.3">
      <c r="P699281" s="83"/>
    </row>
    <row r="699282" spans="16:16" x14ac:dyDescent="0.3">
      <c r="P699282" s="83"/>
    </row>
    <row r="699283" spans="16:16" x14ac:dyDescent="0.3">
      <c r="P699283" s="83"/>
    </row>
    <row r="699284" spans="16:16" x14ac:dyDescent="0.3">
      <c r="P699284" s="83"/>
    </row>
    <row r="699285" spans="16:16" x14ac:dyDescent="0.3">
      <c r="P699285" s="83"/>
    </row>
    <row r="699286" spans="16:16" x14ac:dyDescent="0.3">
      <c r="P699286" s="83"/>
    </row>
    <row r="699287" spans="16:16" x14ac:dyDescent="0.3">
      <c r="P699287" s="83"/>
    </row>
    <row r="699288" spans="16:16" x14ac:dyDescent="0.3">
      <c r="P699288" s="83"/>
    </row>
    <row r="699289" spans="16:16" x14ac:dyDescent="0.3">
      <c r="P699289" s="83"/>
    </row>
    <row r="699290" spans="16:16" x14ac:dyDescent="0.3">
      <c r="P699290" s="83"/>
    </row>
    <row r="699291" spans="16:16" x14ac:dyDescent="0.3">
      <c r="P699291" s="83"/>
    </row>
    <row r="699292" spans="16:16" x14ac:dyDescent="0.3">
      <c r="P699292" s="83"/>
    </row>
    <row r="699293" spans="16:16" x14ac:dyDescent="0.3">
      <c r="P699293" s="83"/>
    </row>
    <row r="699294" spans="16:16" x14ac:dyDescent="0.3">
      <c r="P699294" s="83"/>
    </row>
    <row r="699295" spans="16:16" x14ac:dyDescent="0.3">
      <c r="P699295" s="83"/>
    </row>
    <row r="699296" spans="16:16" x14ac:dyDescent="0.3">
      <c r="P699296" s="83"/>
    </row>
    <row r="699297" spans="16:16" x14ac:dyDescent="0.3">
      <c r="P699297" s="83"/>
    </row>
    <row r="699298" spans="16:16" x14ac:dyDescent="0.3">
      <c r="P699298" s="83"/>
    </row>
    <row r="699299" spans="16:16" x14ac:dyDescent="0.3">
      <c r="P699299" s="83"/>
    </row>
    <row r="699300" spans="16:16" x14ac:dyDescent="0.3">
      <c r="P699300" s="83"/>
    </row>
    <row r="699301" spans="16:16" x14ac:dyDescent="0.3">
      <c r="P699301" s="83"/>
    </row>
    <row r="699302" spans="16:16" x14ac:dyDescent="0.3">
      <c r="P699302" s="83"/>
    </row>
    <row r="699303" spans="16:16" x14ac:dyDescent="0.3">
      <c r="P699303" s="83"/>
    </row>
    <row r="699304" spans="16:16" x14ac:dyDescent="0.3">
      <c r="P699304" s="83"/>
    </row>
    <row r="699305" spans="16:16" x14ac:dyDescent="0.3">
      <c r="P699305" s="83"/>
    </row>
    <row r="699306" spans="16:16" x14ac:dyDescent="0.3">
      <c r="P699306" s="83"/>
    </row>
    <row r="699307" spans="16:16" x14ac:dyDescent="0.3">
      <c r="P699307" s="83"/>
    </row>
    <row r="699308" spans="16:16" x14ac:dyDescent="0.3">
      <c r="P699308" s="83"/>
    </row>
    <row r="699309" spans="16:16" x14ac:dyDescent="0.3">
      <c r="P699309" s="83"/>
    </row>
    <row r="699310" spans="16:16" x14ac:dyDescent="0.3">
      <c r="P699310" s="83"/>
    </row>
    <row r="699311" spans="16:16" x14ac:dyDescent="0.3">
      <c r="P699311" s="83"/>
    </row>
    <row r="699312" spans="16:16" x14ac:dyDescent="0.3">
      <c r="P699312" s="83"/>
    </row>
    <row r="699313" spans="16:16" x14ac:dyDescent="0.3">
      <c r="P699313" s="83"/>
    </row>
    <row r="699314" spans="16:16" x14ac:dyDescent="0.3">
      <c r="P699314" s="83"/>
    </row>
    <row r="699315" spans="16:16" x14ac:dyDescent="0.3">
      <c r="P699315" s="83"/>
    </row>
    <row r="699316" spans="16:16" x14ac:dyDescent="0.3">
      <c r="P699316" s="83"/>
    </row>
    <row r="699317" spans="16:16" x14ac:dyDescent="0.3">
      <c r="P699317" s="83"/>
    </row>
    <row r="699318" spans="16:16" x14ac:dyDescent="0.3">
      <c r="P699318" s="83"/>
    </row>
    <row r="699319" spans="16:16" x14ac:dyDescent="0.3">
      <c r="P699319" s="83"/>
    </row>
    <row r="699320" spans="16:16" x14ac:dyDescent="0.3">
      <c r="P699320" s="83"/>
    </row>
    <row r="699321" spans="16:16" x14ac:dyDescent="0.3">
      <c r="P699321" s="83"/>
    </row>
    <row r="699322" spans="16:16" x14ac:dyDescent="0.3">
      <c r="P699322" s="83"/>
    </row>
    <row r="699323" spans="16:16" x14ac:dyDescent="0.3">
      <c r="P699323" s="83"/>
    </row>
    <row r="699324" spans="16:16" x14ac:dyDescent="0.3">
      <c r="P699324" s="83"/>
    </row>
    <row r="699325" spans="16:16" x14ac:dyDescent="0.3">
      <c r="P699325" s="83"/>
    </row>
    <row r="699326" spans="16:16" x14ac:dyDescent="0.3">
      <c r="P699326" s="83"/>
    </row>
    <row r="699327" spans="16:16" x14ac:dyDescent="0.3">
      <c r="P699327" s="83"/>
    </row>
    <row r="699328" spans="16:16" x14ac:dyDescent="0.3">
      <c r="P699328" s="83"/>
    </row>
    <row r="699329" spans="16:16" x14ac:dyDescent="0.3">
      <c r="P699329" s="83"/>
    </row>
    <row r="699330" spans="16:16" x14ac:dyDescent="0.3">
      <c r="P699330" s="83"/>
    </row>
    <row r="699331" spans="16:16" x14ac:dyDescent="0.3">
      <c r="P699331" s="83"/>
    </row>
    <row r="699332" spans="16:16" x14ac:dyDescent="0.3">
      <c r="P699332" s="83"/>
    </row>
    <row r="699333" spans="16:16" x14ac:dyDescent="0.3">
      <c r="P699333" s="83"/>
    </row>
    <row r="699334" spans="16:16" x14ac:dyDescent="0.3">
      <c r="P699334" s="83"/>
    </row>
    <row r="699335" spans="16:16" x14ac:dyDescent="0.3">
      <c r="P699335" s="83"/>
    </row>
    <row r="699336" spans="16:16" x14ac:dyDescent="0.3">
      <c r="P699336" s="83"/>
    </row>
    <row r="699337" spans="16:16" x14ac:dyDescent="0.3">
      <c r="P699337" s="83"/>
    </row>
    <row r="699338" spans="16:16" x14ac:dyDescent="0.3">
      <c r="P699338" s="83"/>
    </row>
    <row r="699339" spans="16:16" x14ac:dyDescent="0.3">
      <c r="P699339" s="83"/>
    </row>
    <row r="699340" spans="16:16" x14ac:dyDescent="0.3">
      <c r="P699340" s="83"/>
    </row>
    <row r="699341" spans="16:16" x14ac:dyDescent="0.3">
      <c r="P699341" s="83"/>
    </row>
    <row r="699342" spans="16:16" x14ac:dyDescent="0.3">
      <c r="P699342" s="83"/>
    </row>
    <row r="699343" spans="16:16" x14ac:dyDescent="0.3">
      <c r="P699343" s="83"/>
    </row>
    <row r="699344" spans="16:16" x14ac:dyDescent="0.3">
      <c r="P699344" s="83"/>
    </row>
    <row r="699345" spans="16:16" x14ac:dyDescent="0.3">
      <c r="P699345" s="83"/>
    </row>
    <row r="699346" spans="16:16" x14ac:dyDescent="0.3">
      <c r="P699346" s="83"/>
    </row>
    <row r="699347" spans="16:16" x14ac:dyDescent="0.3">
      <c r="P699347" s="83"/>
    </row>
    <row r="699348" spans="16:16" x14ac:dyDescent="0.3">
      <c r="P699348" s="83"/>
    </row>
    <row r="699349" spans="16:16" x14ac:dyDescent="0.3">
      <c r="P699349" s="83"/>
    </row>
    <row r="699350" spans="16:16" x14ac:dyDescent="0.3">
      <c r="P699350" s="83"/>
    </row>
    <row r="699351" spans="16:16" x14ac:dyDescent="0.3">
      <c r="P699351" s="83"/>
    </row>
    <row r="699352" spans="16:16" x14ac:dyDescent="0.3">
      <c r="P699352" s="83"/>
    </row>
    <row r="699353" spans="16:16" x14ac:dyDescent="0.3">
      <c r="P699353" s="83"/>
    </row>
    <row r="699354" spans="16:16" x14ac:dyDescent="0.3">
      <c r="P699354" s="83"/>
    </row>
    <row r="699355" spans="16:16" x14ac:dyDescent="0.3">
      <c r="P699355" s="83"/>
    </row>
    <row r="699356" spans="16:16" x14ac:dyDescent="0.3">
      <c r="P699356" s="83"/>
    </row>
    <row r="699357" spans="16:16" x14ac:dyDescent="0.3">
      <c r="P699357" s="83"/>
    </row>
    <row r="699358" spans="16:16" x14ac:dyDescent="0.3">
      <c r="P699358" s="83"/>
    </row>
    <row r="699359" spans="16:16" x14ac:dyDescent="0.3">
      <c r="P699359" s="83"/>
    </row>
    <row r="699360" spans="16:16" x14ac:dyDescent="0.3">
      <c r="P699360" s="83"/>
    </row>
    <row r="699361" spans="16:16" x14ac:dyDescent="0.3">
      <c r="P699361" s="83"/>
    </row>
    <row r="699362" spans="16:16" x14ac:dyDescent="0.3">
      <c r="P699362" s="83"/>
    </row>
    <row r="699363" spans="16:16" x14ac:dyDescent="0.3">
      <c r="P699363" s="83"/>
    </row>
    <row r="699364" spans="16:16" x14ac:dyDescent="0.3">
      <c r="P699364" s="83"/>
    </row>
    <row r="699365" spans="16:16" x14ac:dyDescent="0.3">
      <c r="P699365" s="83"/>
    </row>
    <row r="699366" spans="16:16" x14ac:dyDescent="0.3">
      <c r="P699366" s="83"/>
    </row>
    <row r="699367" spans="16:16" x14ac:dyDescent="0.3">
      <c r="P699367" s="83"/>
    </row>
    <row r="699368" spans="16:16" x14ac:dyDescent="0.3">
      <c r="P699368" s="83"/>
    </row>
    <row r="699369" spans="16:16" x14ac:dyDescent="0.3">
      <c r="P699369" s="83"/>
    </row>
    <row r="699370" spans="16:16" x14ac:dyDescent="0.3">
      <c r="P699370" s="83"/>
    </row>
    <row r="699371" spans="16:16" x14ac:dyDescent="0.3">
      <c r="P699371" s="83"/>
    </row>
    <row r="699372" spans="16:16" x14ac:dyDescent="0.3">
      <c r="P699372" s="83"/>
    </row>
    <row r="699373" spans="16:16" x14ac:dyDescent="0.3">
      <c r="P699373" s="83"/>
    </row>
    <row r="699374" spans="16:16" x14ac:dyDescent="0.3">
      <c r="P699374" s="83"/>
    </row>
    <row r="699375" spans="16:16" x14ac:dyDescent="0.3">
      <c r="P699375" s="83"/>
    </row>
    <row r="699376" spans="16:16" x14ac:dyDescent="0.3">
      <c r="P699376" s="83"/>
    </row>
    <row r="699377" spans="16:16" x14ac:dyDescent="0.3">
      <c r="P699377" s="83"/>
    </row>
    <row r="699378" spans="16:16" x14ac:dyDescent="0.3">
      <c r="P699378" s="83"/>
    </row>
    <row r="699379" spans="16:16" x14ac:dyDescent="0.3">
      <c r="P699379" s="83"/>
    </row>
    <row r="699380" spans="16:16" x14ac:dyDescent="0.3">
      <c r="P699380" s="83"/>
    </row>
    <row r="699381" spans="16:16" x14ac:dyDescent="0.3">
      <c r="P699381" s="83"/>
    </row>
    <row r="699382" spans="16:16" x14ac:dyDescent="0.3">
      <c r="P699382" s="83"/>
    </row>
    <row r="699383" spans="16:16" x14ac:dyDescent="0.3">
      <c r="P699383" s="83"/>
    </row>
    <row r="699384" spans="16:16" x14ac:dyDescent="0.3">
      <c r="P699384" s="83"/>
    </row>
    <row r="699385" spans="16:16" x14ac:dyDescent="0.3">
      <c r="P699385" s="83"/>
    </row>
    <row r="699386" spans="16:16" x14ac:dyDescent="0.3">
      <c r="P699386" s="83"/>
    </row>
    <row r="699387" spans="16:16" x14ac:dyDescent="0.3">
      <c r="P699387" s="83"/>
    </row>
    <row r="699388" spans="16:16" x14ac:dyDescent="0.3">
      <c r="P699388" s="83"/>
    </row>
    <row r="699389" spans="16:16" x14ac:dyDescent="0.3">
      <c r="P699389" s="83"/>
    </row>
    <row r="699390" spans="16:16" x14ac:dyDescent="0.3">
      <c r="P699390" s="83"/>
    </row>
    <row r="699391" spans="16:16" x14ac:dyDescent="0.3">
      <c r="P699391" s="83"/>
    </row>
    <row r="699392" spans="16:16" x14ac:dyDescent="0.3">
      <c r="P699392" s="83"/>
    </row>
    <row r="699393" spans="16:16" x14ac:dyDescent="0.3">
      <c r="P699393" s="83"/>
    </row>
    <row r="699394" spans="16:16" x14ac:dyDescent="0.3">
      <c r="P699394" s="83"/>
    </row>
    <row r="699395" spans="16:16" x14ac:dyDescent="0.3">
      <c r="P699395" s="83"/>
    </row>
    <row r="699396" spans="16:16" x14ac:dyDescent="0.3">
      <c r="P699396" s="83"/>
    </row>
    <row r="699397" spans="16:16" x14ac:dyDescent="0.3">
      <c r="P699397" s="83"/>
    </row>
    <row r="699398" spans="16:16" x14ac:dyDescent="0.3">
      <c r="P699398" s="83"/>
    </row>
    <row r="699399" spans="16:16" x14ac:dyDescent="0.3">
      <c r="P699399" s="83"/>
    </row>
    <row r="699400" spans="16:16" x14ac:dyDescent="0.3">
      <c r="P699400" s="83"/>
    </row>
    <row r="699401" spans="16:16" x14ac:dyDescent="0.3">
      <c r="P699401" s="83"/>
    </row>
    <row r="699402" spans="16:16" x14ac:dyDescent="0.3">
      <c r="P699402" s="83"/>
    </row>
    <row r="699403" spans="16:16" x14ac:dyDescent="0.3">
      <c r="P699403" s="83"/>
    </row>
    <row r="699404" spans="16:16" x14ac:dyDescent="0.3">
      <c r="P699404" s="83"/>
    </row>
    <row r="699405" spans="16:16" x14ac:dyDescent="0.3">
      <c r="P699405" s="83"/>
    </row>
    <row r="699406" spans="16:16" x14ac:dyDescent="0.3">
      <c r="P699406" s="83"/>
    </row>
    <row r="699407" spans="16:16" x14ac:dyDescent="0.3">
      <c r="P699407" s="83"/>
    </row>
    <row r="699408" spans="16:16" x14ac:dyDescent="0.3">
      <c r="P699408" s="83"/>
    </row>
    <row r="699409" spans="16:16" x14ac:dyDescent="0.3">
      <c r="P699409" s="83"/>
    </row>
    <row r="699410" spans="16:16" x14ac:dyDescent="0.3">
      <c r="P699410" s="83"/>
    </row>
    <row r="699411" spans="16:16" x14ac:dyDescent="0.3">
      <c r="P699411" s="83"/>
    </row>
    <row r="699412" spans="16:16" x14ac:dyDescent="0.3">
      <c r="P699412" s="83"/>
    </row>
    <row r="699413" spans="16:16" x14ac:dyDescent="0.3">
      <c r="P699413" s="83"/>
    </row>
    <row r="699414" spans="16:16" x14ac:dyDescent="0.3">
      <c r="P699414" s="83"/>
    </row>
    <row r="699415" spans="16:16" x14ac:dyDescent="0.3">
      <c r="P699415" s="83"/>
    </row>
    <row r="699416" spans="16:16" x14ac:dyDescent="0.3">
      <c r="P699416" s="83"/>
    </row>
    <row r="699417" spans="16:16" x14ac:dyDescent="0.3">
      <c r="P699417" s="83"/>
    </row>
    <row r="699418" spans="16:16" x14ac:dyDescent="0.3">
      <c r="P699418" s="83"/>
    </row>
    <row r="699419" spans="16:16" x14ac:dyDescent="0.3">
      <c r="P699419" s="83"/>
    </row>
    <row r="699420" spans="16:16" x14ac:dyDescent="0.3">
      <c r="P699420" s="83"/>
    </row>
    <row r="699421" spans="16:16" x14ac:dyDescent="0.3">
      <c r="P699421" s="83"/>
    </row>
    <row r="699422" spans="16:16" x14ac:dyDescent="0.3">
      <c r="P699422" s="83"/>
    </row>
    <row r="699423" spans="16:16" x14ac:dyDescent="0.3">
      <c r="P699423" s="83"/>
    </row>
    <row r="699424" spans="16:16" x14ac:dyDescent="0.3">
      <c r="P699424" s="83"/>
    </row>
    <row r="699425" spans="16:16" x14ac:dyDescent="0.3">
      <c r="P699425" s="83"/>
    </row>
    <row r="699426" spans="16:16" x14ac:dyDescent="0.3">
      <c r="P699426" s="83"/>
    </row>
    <row r="699427" spans="16:16" x14ac:dyDescent="0.3">
      <c r="P699427" s="83"/>
    </row>
    <row r="699428" spans="16:16" x14ac:dyDescent="0.3">
      <c r="P699428" s="83"/>
    </row>
    <row r="699429" spans="16:16" x14ac:dyDescent="0.3">
      <c r="P699429" s="83"/>
    </row>
    <row r="699430" spans="16:16" x14ac:dyDescent="0.3">
      <c r="P699430" s="83"/>
    </row>
    <row r="699431" spans="16:16" x14ac:dyDescent="0.3">
      <c r="P699431" s="83"/>
    </row>
    <row r="699432" spans="16:16" x14ac:dyDescent="0.3">
      <c r="P699432" s="83"/>
    </row>
    <row r="699433" spans="16:16" x14ac:dyDescent="0.3">
      <c r="P699433" s="83"/>
    </row>
    <row r="699434" spans="16:16" x14ac:dyDescent="0.3">
      <c r="P699434" s="83"/>
    </row>
    <row r="699435" spans="16:16" x14ac:dyDescent="0.3">
      <c r="P699435" s="83"/>
    </row>
    <row r="699436" spans="16:16" x14ac:dyDescent="0.3">
      <c r="P699436" s="83"/>
    </row>
    <row r="699437" spans="16:16" x14ac:dyDescent="0.3">
      <c r="P699437" s="83"/>
    </row>
    <row r="699438" spans="16:16" x14ac:dyDescent="0.3">
      <c r="P699438" s="83"/>
    </row>
    <row r="699439" spans="16:16" x14ac:dyDescent="0.3">
      <c r="P699439" s="83"/>
    </row>
    <row r="699440" spans="16:16" x14ac:dyDescent="0.3">
      <c r="P699440" s="83"/>
    </row>
    <row r="699441" spans="16:16" x14ac:dyDescent="0.3">
      <c r="P699441" s="83"/>
    </row>
    <row r="699442" spans="16:16" x14ac:dyDescent="0.3">
      <c r="P699442" s="83"/>
    </row>
    <row r="699443" spans="16:16" x14ac:dyDescent="0.3">
      <c r="P699443" s="83"/>
    </row>
    <row r="699444" spans="16:16" x14ac:dyDescent="0.3">
      <c r="P699444" s="83"/>
    </row>
    <row r="699445" spans="16:16" x14ac:dyDescent="0.3">
      <c r="P699445" s="83"/>
    </row>
    <row r="699446" spans="16:16" x14ac:dyDescent="0.3">
      <c r="P699446" s="83"/>
    </row>
    <row r="699447" spans="16:16" x14ac:dyDescent="0.3">
      <c r="P699447" s="83"/>
    </row>
    <row r="699448" spans="16:16" x14ac:dyDescent="0.3">
      <c r="P699448" s="83"/>
    </row>
    <row r="699449" spans="16:16" x14ac:dyDescent="0.3">
      <c r="P699449" s="83"/>
    </row>
    <row r="699450" spans="16:16" x14ac:dyDescent="0.3">
      <c r="P699450" s="83"/>
    </row>
    <row r="699451" spans="16:16" x14ac:dyDescent="0.3">
      <c r="P699451" s="83"/>
    </row>
    <row r="699452" spans="16:16" x14ac:dyDescent="0.3">
      <c r="P699452" s="83"/>
    </row>
    <row r="699453" spans="16:16" x14ac:dyDescent="0.3">
      <c r="P699453" s="83"/>
    </row>
    <row r="699454" spans="16:16" x14ac:dyDescent="0.3">
      <c r="P699454" s="83"/>
    </row>
    <row r="699455" spans="16:16" x14ac:dyDescent="0.3">
      <c r="P699455" s="83"/>
    </row>
    <row r="699456" spans="16:16" x14ac:dyDescent="0.3">
      <c r="P699456" s="83"/>
    </row>
    <row r="699457" spans="16:16" x14ac:dyDescent="0.3">
      <c r="P699457" s="83"/>
    </row>
    <row r="699458" spans="16:16" x14ac:dyDescent="0.3">
      <c r="P699458" s="83"/>
    </row>
    <row r="699459" spans="16:16" x14ac:dyDescent="0.3">
      <c r="P699459" s="83"/>
    </row>
    <row r="699460" spans="16:16" x14ac:dyDescent="0.3">
      <c r="P699460" s="83"/>
    </row>
    <row r="699461" spans="16:16" x14ac:dyDescent="0.3">
      <c r="P699461" s="83"/>
    </row>
    <row r="699462" spans="16:16" x14ac:dyDescent="0.3">
      <c r="P699462" s="83"/>
    </row>
    <row r="699463" spans="16:16" x14ac:dyDescent="0.3">
      <c r="P699463" s="83"/>
    </row>
    <row r="699464" spans="16:16" x14ac:dyDescent="0.3">
      <c r="P699464" s="83"/>
    </row>
    <row r="699465" spans="16:16" x14ac:dyDescent="0.3">
      <c r="P699465" s="83"/>
    </row>
    <row r="699466" spans="16:16" x14ac:dyDescent="0.3">
      <c r="P699466" s="83"/>
    </row>
    <row r="699467" spans="16:16" x14ac:dyDescent="0.3">
      <c r="P699467" s="83"/>
    </row>
    <row r="699468" spans="16:16" x14ac:dyDescent="0.3">
      <c r="P699468" s="83"/>
    </row>
    <row r="699469" spans="16:16" x14ac:dyDescent="0.3">
      <c r="P699469" s="83"/>
    </row>
    <row r="699470" spans="16:16" x14ac:dyDescent="0.3">
      <c r="P699470" s="83"/>
    </row>
    <row r="699471" spans="16:16" x14ac:dyDescent="0.3">
      <c r="P699471" s="83"/>
    </row>
    <row r="699472" spans="16:16" x14ac:dyDescent="0.3">
      <c r="P699472" s="83"/>
    </row>
    <row r="699473" spans="16:16" x14ac:dyDescent="0.3">
      <c r="P699473" s="83"/>
    </row>
    <row r="699474" spans="16:16" x14ac:dyDescent="0.3">
      <c r="P699474" s="83"/>
    </row>
    <row r="699475" spans="16:16" x14ac:dyDescent="0.3">
      <c r="P699475" s="83"/>
    </row>
    <row r="699476" spans="16:16" x14ac:dyDescent="0.3">
      <c r="P699476" s="83"/>
    </row>
    <row r="699477" spans="16:16" x14ac:dyDescent="0.3">
      <c r="P699477" s="83"/>
    </row>
    <row r="699478" spans="16:16" x14ac:dyDescent="0.3">
      <c r="P699478" s="83"/>
    </row>
    <row r="699479" spans="16:16" x14ac:dyDescent="0.3">
      <c r="P699479" s="83"/>
    </row>
    <row r="699480" spans="16:16" x14ac:dyDescent="0.3">
      <c r="P699480" s="83"/>
    </row>
    <row r="699481" spans="16:16" x14ac:dyDescent="0.3">
      <c r="P699481" s="83"/>
    </row>
    <row r="699482" spans="16:16" x14ac:dyDescent="0.3">
      <c r="P699482" s="83"/>
    </row>
    <row r="699483" spans="16:16" x14ac:dyDescent="0.3">
      <c r="P699483" s="83"/>
    </row>
    <row r="699484" spans="16:16" x14ac:dyDescent="0.3">
      <c r="P699484" s="83"/>
    </row>
    <row r="699485" spans="16:16" x14ac:dyDescent="0.3">
      <c r="P699485" s="83"/>
    </row>
    <row r="699486" spans="16:16" x14ac:dyDescent="0.3">
      <c r="P699486" s="83"/>
    </row>
    <row r="699487" spans="16:16" x14ac:dyDescent="0.3">
      <c r="P699487" s="83"/>
    </row>
    <row r="699488" spans="16:16" x14ac:dyDescent="0.3">
      <c r="P699488" s="83"/>
    </row>
    <row r="699489" spans="16:16" x14ac:dyDescent="0.3">
      <c r="P699489" s="83"/>
    </row>
    <row r="699490" spans="16:16" x14ac:dyDescent="0.3">
      <c r="P699490" s="83"/>
    </row>
    <row r="699491" spans="16:16" x14ac:dyDescent="0.3">
      <c r="P699491" s="83"/>
    </row>
    <row r="699492" spans="16:16" x14ac:dyDescent="0.3">
      <c r="P699492" s="83"/>
    </row>
    <row r="699493" spans="16:16" x14ac:dyDescent="0.3">
      <c r="P699493" s="83"/>
    </row>
    <row r="699494" spans="16:16" x14ac:dyDescent="0.3">
      <c r="P699494" s="83"/>
    </row>
    <row r="699495" spans="16:16" x14ac:dyDescent="0.3">
      <c r="P699495" s="83"/>
    </row>
    <row r="699496" spans="16:16" x14ac:dyDescent="0.3">
      <c r="P699496" s="83"/>
    </row>
    <row r="699497" spans="16:16" x14ac:dyDescent="0.3">
      <c r="P699497" s="83"/>
    </row>
    <row r="699498" spans="16:16" x14ac:dyDescent="0.3">
      <c r="P699498" s="83"/>
    </row>
    <row r="699499" spans="16:16" x14ac:dyDescent="0.3">
      <c r="P699499" s="83"/>
    </row>
    <row r="699500" spans="16:16" x14ac:dyDescent="0.3">
      <c r="P699500" s="83"/>
    </row>
    <row r="699501" spans="16:16" x14ac:dyDescent="0.3">
      <c r="P699501" s="83"/>
    </row>
    <row r="699502" spans="16:16" x14ac:dyDescent="0.3">
      <c r="P699502" s="83"/>
    </row>
    <row r="699503" spans="16:16" x14ac:dyDescent="0.3">
      <c r="P699503" s="83"/>
    </row>
    <row r="699504" spans="16:16" x14ac:dyDescent="0.3">
      <c r="P699504" s="83"/>
    </row>
    <row r="699505" spans="16:16" x14ac:dyDescent="0.3">
      <c r="P699505" s="83"/>
    </row>
    <row r="699506" spans="16:16" x14ac:dyDescent="0.3">
      <c r="P699506" s="83"/>
    </row>
    <row r="699507" spans="16:16" x14ac:dyDescent="0.3">
      <c r="P699507" s="83"/>
    </row>
    <row r="699508" spans="16:16" x14ac:dyDescent="0.3">
      <c r="P699508" s="83"/>
    </row>
    <row r="699509" spans="16:16" x14ac:dyDescent="0.3">
      <c r="P699509" s="83"/>
    </row>
    <row r="699510" spans="16:16" x14ac:dyDescent="0.3">
      <c r="P699510" s="83"/>
    </row>
    <row r="699511" spans="16:16" x14ac:dyDescent="0.3">
      <c r="P699511" s="83"/>
    </row>
    <row r="699512" spans="16:16" x14ac:dyDescent="0.3">
      <c r="P699512" s="83"/>
    </row>
    <row r="699513" spans="16:16" x14ac:dyDescent="0.3">
      <c r="P699513" s="83"/>
    </row>
    <row r="699514" spans="16:16" x14ac:dyDescent="0.3">
      <c r="P699514" s="83"/>
    </row>
    <row r="699515" spans="16:16" x14ac:dyDescent="0.3">
      <c r="P699515" s="83"/>
    </row>
    <row r="699516" spans="16:16" x14ac:dyDescent="0.3">
      <c r="P699516" s="83"/>
    </row>
    <row r="699517" spans="16:16" x14ac:dyDescent="0.3">
      <c r="P699517" s="83"/>
    </row>
    <row r="699518" spans="16:16" x14ac:dyDescent="0.3">
      <c r="P699518" s="83"/>
    </row>
    <row r="699519" spans="16:16" x14ac:dyDescent="0.3">
      <c r="P699519" s="83"/>
    </row>
    <row r="699520" spans="16:16" x14ac:dyDescent="0.3">
      <c r="P699520" s="83"/>
    </row>
    <row r="699521" spans="16:16" x14ac:dyDescent="0.3">
      <c r="P699521" s="83"/>
    </row>
    <row r="699522" spans="16:16" x14ac:dyDescent="0.3">
      <c r="P699522" s="83"/>
    </row>
    <row r="699523" spans="16:16" x14ac:dyDescent="0.3">
      <c r="P699523" s="83"/>
    </row>
    <row r="699524" spans="16:16" x14ac:dyDescent="0.3">
      <c r="P699524" s="83"/>
    </row>
    <row r="699525" spans="16:16" x14ac:dyDescent="0.3">
      <c r="P699525" s="83"/>
    </row>
    <row r="699526" spans="16:16" x14ac:dyDescent="0.3">
      <c r="P699526" s="83"/>
    </row>
    <row r="699527" spans="16:16" x14ac:dyDescent="0.3">
      <c r="P699527" s="83"/>
    </row>
    <row r="699528" spans="16:16" x14ac:dyDescent="0.3">
      <c r="P699528" s="83"/>
    </row>
    <row r="699529" spans="16:16" x14ac:dyDescent="0.3">
      <c r="P699529" s="83"/>
    </row>
    <row r="699530" spans="16:16" x14ac:dyDescent="0.3">
      <c r="P699530" s="83"/>
    </row>
    <row r="699531" spans="16:16" x14ac:dyDescent="0.3">
      <c r="P699531" s="83"/>
    </row>
    <row r="699532" spans="16:16" x14ac:dyDescent="0.3">
      <c r="P699532" s="83"/>
    </row>
    <row r="699533" spans="16:16" x14ac:dyDescent="0.3">
      <c r="P699533" s="83"/>
    </row>
    <row r="699534" spans="16:16" x14ac:dyDescent="0.3">
      <c r="P699534" s="83"/>
    </row>
    <row r="699535" spans="16:16" x14ac:dyDescent="0.3">
      <c r="P699535" s="83"/>
    </row>
    <row r="699536" spans="16:16" x14ac:dyDescent="0.3">
      <c r="P699536" s="83"/>
    </row>
    <row r="699537" spans="16:16" x14ac:dyDescent="0.3">
      <c r="P699537" s="83"/>
    </row>
    <row r="699538" spans="16:16" x14ac:dyDescent="0.3">
      <c r="P699538" s="83"/>
    </row>
    <row r="699539" spans="16:16" x14ac:dyDescent="0.3">
      <c r="P699539" s="83"/>
    </row>
    <row r="699540" spans="16:16" x14ac:dyDescent="0.3">
      <c r="P699540" s="83"/>
    </row>
    <row r="699541" spans="16:16" x14ac:dyDescent="0.3">
      <c r="P699541" s="83"/>
    </row>
    <row r="699542" spans="16:16" x14ac:dyDescent="0.3">
      <c r="P699542" s="83"/>
    </row>
    <row r="699543" spans="16:16" x14ac:dyDescent="0.3">
      <c r="P699543" s="83"/>
    </row>
    <row r="699544" spans="16:16" x14ac:dyDescent="0.3">
      <c r="P699544" s="83"/>
    </row>
    <row r="699545" spans="16:16" x14ac:dyDescent="0.3">
      <c r="P699545" s="83"/>
    </row>
    <row r="699546" spans="16:16" x14ac:dyDescent="0.3">
      <c r="P699546" s="83"/>
    </row>
    <row r="699547" spans="16:16" x14ac:dyDescent="0.3">
      <c r="P699547" s="83"/>
    </row>
    <row r="699548" spans="16:16" x14ac:dyDescent="0.3">
      <c r="P699548" s="83"/>
    </row>
    <row r="699549" spans="16:16" x14ac:dyDescent="0.3">
      <c r="P699549" s="83"/>
    </row>
    <row r="699550" spans="16:16" x14ac:dyDescent="0.3">
      <c r="P699550" s="83"/>
    </row>
    <row r="699551" spans="16:16" x14ac:dyDescent="0.3">
      <c r="P699551" s="83"/>
    </row>
    <row r="699552" spans="16:16" x14ac:dyDescent="0.3">
      <c r="P699552" s="83"/>
    </row>
    <row r="699553" spans="16:16" x14ac:dyDescent="0.3">
      <c r="P699553" s="83"/>
    </row>
    <row r="699554" spans="16:16" x14ac:dyDescent="0.3">
      <c r="P699554" s="83"/>
    </row>
    <row r="699555" spans="16:16" x14ac:dyDescent="0.3">
      <c r="P699555" s="83"/>
    </row>
    <row r="699556" spans="16:16" x14ac:dyDescent="0.3">
      <c r="P699556" s="83"/>
    </row>
    <row r="699557" spans="16:16" x14ac:dyDescent="0.3">
      <c r="P699557" s="83"/>
    </row>
    <row r="699558" spans="16:16" x14ac:dyDescent="0.3">
      <c r="P699558" s="83"/>
    </row>
    <row r="699559" spans="16:16" x14ac:dyDescent="0.3">
      <c r="P699559" s="83"/>
    </row>
    <row r="699560" spans="16:16" x14ac:dyDescent="0.3">
      <c r="P699560" s="83"/>
    </row>
    <row r="699561" spans="16:16" x14ac:dyDescent="0.3">
      <c r="P699561" s="83"/>
    </row>
    <row r="699562" spans="16:16" x14ac:dyDescent="0.3">
      <c r="P699562" s="83"/>
    </row>
    <row r="699563" spans="16:16" x14ac:dyDescent="0.3">
      <c r="P699563" s="83"/>
    </row>
    <row r="699564" spans="16:16" x14ac:dyDescent="0.3">
      <c r="P699564" s="83"/>
    </row>
    <row r="699565" spans="16:16" x14ac:dyDescent="0.3">
      <c r="P699565" s="83"/>
    </row>
    <row r="699566" spans="16:16" x14ac:dyDescent="0.3">
      <c r="P699566" s="83"/>
    </row>
    <row r="699567" spans="16:16" x14ac:dyDescent="0.3">
      <c r="P699567" s="83"/>
    </row>
    <row r="699568" spans="16:16" x14ac:dyDescent="0.3">
      <c r="P699568" s="83"/>
    </row>
    <row r="699569" spans="16:16" x14ac:dyDescent="0.3">
      <c r="P699569" s="83"/>
    </row>
    <row r="699570" spans="16:16" x14ac:dyDescent="0.3">
      <c r="P699570" s="83"/>
    </row>
    <row r="699571" spans="16:16" x14ac:dyDescent="0.3">
      <c r="P699571" s="83"/>
    </row>
    <row r="699572" spans="16:16" x14ac:dyDescent="0.3">
      <c r="P699572" s="83"/>
    </row>
    <row r="699573" spans="16:16" x14ac:dyDescent="0.3">
      <c r="P699573" s="83"/>
    </row>
    <row r="699574" spans="16:16" x14ac:dyDescent="0.3">
      <c r="P699574" s="83"/>
    </row>
    <row r="699575" spans="16:16" x14ac:dyDescent="0.3">
      <c r="P699575" s="83"/>
    </row>
    <row r="699576" spans="16:16" x14ac:dyDescent="0.3">
      <c r="P699576" s="83"/>
    </row>
    <row r="699577" spans="16:16" x14ac:dyDescent="0.3">
      <c r="P699577" s="83"/>
    </row>
    <row r="699578" spans="16:16" x14ac:dyDescent="0.3">
      <c r="P699578" s="83"/>
    </row>
    <row r="699579" spans="16:16" x14ac:dyDescent="0.3">
      <c r="P699579" s="83"/>
    </row>
    <row r="699580" spans="16:16" x14ac:dyDescent="0.3">
      <c r="P699580" s="83"/>
    </row>
    <row r="699581" spans="16:16" x14ac:dyDescent="0.3">
      <c r="P699581" s="83"/>
    </row>
    <row r="699582" spans="16:16" x14ac:dyDescent="0.3">
      <c r="P699582" s="83"/>
    </row>
    <row r="699583" spans="16:16" x14ac:dyDescent="0.3">
      <c r="P699583" s="83"/>
    </row>
    <row r="699584" spans="16:16" x14ac:dyDescent="0.3">
      <c r="P699584" s="83"/>
    </row>
    <row r="699585" spans="16:16" x14ac:dyDescent="0.3">
      <c r="P699585" s="83"/>
    </row>
    <row r="699586" spans="16:16" x14ac:dyDescent="0.3">
      <c r="P699586" s="83"/>
    </row>
    <row r="699587" spans="16:16" x14ac:dyDescent="0.3">
      <c r="P699587" s="83"/>
    </row>
    <row r="699588" spans="16:16" x14ac:dyDescent="0.3">
      <c r="P699588" s="83"/>
    </row>
    <row r="699589" spans="16:16" x14ac:dyDescent="0.3">
      <c r="P699589" s="83"/>
    </row>
    <row r="699590" spans="16:16" x14ac:dyDescent="0.3">
      <c r="P699590" s="83"/>
    </row>
    <row r="699591" spans="16:16" x14ac:dyDescent="0.3">
      <c r="P699591" s="83"/>
    </row>
    <row r="699592" spans="16:16" x14ac:dyDescent="0.3">
      <c r="P699592" s="83"/>
    </row>
    <row r="699593" spans="16:16" x14ac:dyDescent="0.3">
      <c r="P699593" s="83"/>
    </row>
    <row r="699594" spans="16:16" x14ac:dyDescent="0.3">
      <c r="P699594" s="83"/>
    </row>
    <row r="699595" spans="16:16" x14ac:dyDescent="0.3">
      <c r="P699595" s="83"/>
    </row>
    <row r="699596" spans="16:16" x14ac:dyDescent="0.3">
      <c r="P699596" s="83"/>
    </row>
    <row r="699597" spans="16:16" x14ac:dyDescent="0.3">
      <c r="P699597" s="83"/>
    </row>
    <row r="699598" spans="16:16" x14ac:dyDescent="0.3">
      <c r="P699598" s="83"/>
    </row>
    <row r="699599" spans="16:16" x14ac:dyDescent="0.3">
      <c r="P699599" s="83"/>
    </row>
    <row r="699600" spans="16:16" x14ac:dyDescent="0.3">
      <c r="P699600" s="83"/>
    </row>
    <row r="699601" spans="16:16" x14ac:dyDescent="0.3">
      <c r="P699601" s="83"/>
    </row>
    <row r="699602" spans="16:16" x14ac:dyDescent="0.3">
      <c r="P699602" s="83"/>
    </row>
    <row r="699603" spans="16:16" x14ac:dyDescent="0.3">
      <c r="P699603" s="83"/>
    </row>
    <row r="699604" spans="16:16" x14ac:dyDescent="0.3">
      <c r="P699604" s="83"/>
    </row>
    <row r="699605" spans="16:16" x14ac:dyDescent="0.3">
      <c r="P699605" s="83"/>
    </row>
    <row r="699606" spans="16:16" x14ac:dyDescent="0.3">
      <c r="P699606" s="83"/>
    </row>
    <row r="699607" spans="16:16" x14ac:dyDescent="0.3">
      <c r="P699607" s="83"/>
    </row>
    <row r="699608" spans="16:16" x14ac:dyDescent="0.3">
      <c r="P699608" s="83"/>
    </row>
    <row r="699609" spans="16:16" x14ac:dyDescent="0.3">
      <c r="P699609" s="83"/>
    </row>
    <row r="699610" spans="16:16" x14ac:dyDescent="0.3">
      <c r="P699610" s="83"/>
    </row>
    <row r="699611" spans="16:16" x14ac:dyDescent="0.3">
      <c r="P699611" s="83"/>
    </row>
    <row r="699612" spans="16:16" x14ac:dyDescent="0.3">
      <c r="P699612" s="83"/>
    </row>
    <row r="699613" spans="16:16" x14ac:dyDescent="0.3">
      <c r="P699613" s="83"/>
    </row>
    <row r="699614" spans="16:16" x14ac:dyDescent="0.3">
      <c r="P699614" s="83"/>
    </row>
    <row r="699615" spans="16:16" x14ac:dyDescent="0.3">
      <c r="P699615" s="83"/>
    </row>
    <row r="699616" spans="16:16" x14ac:dyDescent="0.3">
      <c r="P699616" s="83"/>
    </row>
    <row r="699617" spans="16:16" x14ac:dyDescent="0.3">
      <c r="P699617" s="83"/>
    </row>
    <row r="699618" spans="16:16" x14ac:dyDescent="0.3">
      <c r="P699618" s="83"/>
    </row>
    <row r="699619" spans="16:16" x14ac:dyDescent="0.3">
      <c r="P699619" s="83"/>
    </row>
    <row r="699620" spans="16:16" x14ac:dyDescent="0.3">
      <c r="P699620" s="83"/>
    </row>
    <row r="699621" spans="16:16" x14ac:dyDescent="0.3">
      <c r="P699621" s="83"/>
    </row>
    <row r="699622" spans="16:16" x14ac:dyDescent="0.3">
      <c r="P699622" s="83"/>
    </row>
    <row r="699623" spans="16:16" x14ac:dyDescent="0.3">
      <c r="P699623" s="83"/>
    </row>
    <row r="699624" spans="16:16" x14ac:dyDescent="0.3">
      <c r="P699624" s="83"/>
    </row>
    <row r="699625" spans="16:16" x14ac:dyDescent="0.3">
      <c r="P699625" s="83"/>
    </row>
    <row r="699626" spans="16:16" x14ac:dyDescent="0.3">
      <c r="P699626" s="83"/>
    </row>
    <row r="699627" spans="16:16" x14ac:dyDescent="0.3">
      <c r="P699627" s="83"/>
    </row>
    <row r="699628" spans="16:16" x14ac:dyDescent="0.3">
      <c r="P699628" s="83"/>
    </row>
    <row r="699629" spans="16:16" x14ac:dyDescent="0.3">
      <c r="P699629" s="83"/>
    </row>
    <row r="699630" spans="16:16" x14ac:dyDescent="0.3">
      <c r="P699630" s="83"/>
    </row>
    <row r="699631" spans="16:16" x14ac:dyDescent="0.3">
      <c r="P699631" s="83"/>
    </row>
    <row r="699632" spans="16:16" x14ac:dyDescent="0.3">
      <c r="P699632" s="83"/>
    </row>
    <row r="699633" spans="16:16" x14ac:dyDescent="0.3">
      <c r="P699633" s="83"/>
    </row>
    <row r="699634" spans="16:16" x14ac:dyDescent="0.3">
      <c r="P699634" s="83"/>
    </row>
    <row r="699635" spans="16:16" x14ac:dyDescent="0.3">
      <c r="P699635" s="83"/>
    </row>
    <row r="699636" spans="16:16" x14ac:dyDescent="0.3">
      <c r="P699636" s="83"/>
    </row>
    <row r="699637" spans="16:16" x14ac:dyDescent="0.3">
      <c r="P699637" s="83"/>
    </row>
    <row r="699638" spans="16:16" x14ac:dyDescent="0.3">
      <c r="P699638" s="83"/>
    </row>
    <row r="699639" spans="16:16" x14ac:dyDescent="0.3">
      <c r="P699639" s="83"/>
    </row>
    <row r="699640" spans="16:16" x14ac:dyDescent="0.3">
      <c r="P699640" s="83"/>
    </row>
    <row r="699641" spans="16:16" x14ac:dyDescent="0.3">
      <c r="P699641" s="83"/>
    </row>
    <row r="699642" spans="16:16" x14ac:dyDescent="0.3">
      <c r="P699642" s="83"/>
    </row>
    <row r="699643" spans="16:16" x14ac:dyDescent="0.3">
      <c r="P699643" s="83"/>
    </row>
    <row r="699644" spans="16:16" x14ac:dyDescent="0.3">
      <c r="P699644" s="83"/>
    </row>
    <row r="699645" spans="16:16" x14ac:dyDescent="0.3">
      <c r="P699645" s="83"/>
    </row>
    <row r="699646" spans="16:16" x14ac:dyDescent="0.3">
      <c r="P699646" s="83"/>
    </row>
    <row r="699647" spans="16:16" x14ac:dyDescent="0.3">
      <c r="P699647" s="83"/>
    </row>
    <row r="699648" spans="16:16" x14ac:dyDescent="0.3">
      <c r="P699648" s="83"/>
    </row>
    <row r="699649" spans="16:16" x14ac:dyDescent="0.3">
      <c r="P699649" s="83"/>
    </row>
    <row r="699650" spans="16:16" x14ac:dyDescent="0.3">
      <c r="P699650" s="83"/>
    </row>
    <row r="699651" spans="16:16" x14ac:dyDescent="0.3">
      <c r="P699651" s="83"/>
    </row>
    <row r="699652" spans="16:16" x14ac:dyDescent="0.3">
      <c r="P699652" s="83"/>
    </row>
    <row r="699653" spans="16:16" x14ac:dyDescent="0.3">
      <c r="P699653" s="83"/>
    </row>
    <row r="699654" spans="16:16" x14ac:dyDescent="0.3">
      <c r="P699654" s="83"/>
    </row>
    <row r="699655" spans="16:16" x14ac:dyDescent="0.3">
      <c r="P699655" s="83"/>
    </row>
    <row r="699656" spans="16:16" x14ac:dyDescent="0.3">
      <c r="P699656" s="83"/>
    </row>
    <row r="699657" spans="16:16" x14ac:dyDescent="0.3">
      <c r="P699657" s="83"/>
    </row>
    <row r="699658" spans="16:16" x14ac:dyDescent="0.3">
      <c r="P699658" s="83"/>
    </row>
    <row r="699659" spans="16:16" x14ac:dyDescent="0.3">
      <c r="P699659" s="83"/>
    </row>
    <row r="699660" spans="16:16" x14ac:dyDescent="0.3">
      <c r="P699660" s="83"/>
    </row>
    <row r="699661" spans="16:16" x14ac:dyDescent="0.3">
      <c r="P699661" s="83"/>
    </row>
    <row r="699662" spans="16:16" x14ac:dyDescent="0.3">
      <c r="P699662" s="83"/>
    </row>
    <row r="699663" spans="16:16" x14ac:dyDescent="0.3">
      <c r="P699663" s="83"/>
    </row>
    <row r="699664" spans="16:16" x14ac:dyDescent="0.3">
      <c r="P699664" s="83"/>
    </row>
    <row r="699665" spans="16:16" x14ac:dyDescent="0.3">
      <c r="P699665" s="83"/>
    </row>
    <row r="699666" spans="16:16" x14ac:dyDescent="0.3">
      <c r="P699666" s="83"/>
    </row>
    <row r="699667" spans="16:16" x14ac:dyDescent="0.3">
      <c r="P699667" s="83"/>
    </row>
    <row r="699668" spans="16:16" x14ac:dyDescent="0.3">
      <c r="P699668" s="83"/>
    </row>
    <row r="699669" spans="16:16" x14ac:dyDescent="0.3">
      <c r="P699669" s="83"/>
    </row>
    <row r="699670" spans="16:16" x14ac:dyDescent="0.3">
      <c r="P699670" s="83"/>
    </row>
    <row r="699671" spans="16:16" x14ac:dyDescent="0.3">
      <c r="P699671" s="83"/>
    </row>
    <row r="699672" spans="16:16" x14ac:dyDescent="0.3">
      <c r="P699672" s="83"/>
    </row>
    <row r="699673" spans="16:16" x14ac:dyDescent="0.3">
      <c r="P699673" s="83"/>
    </row>
    <row r="699674" spans="16:16" x14ac:dyDescent="0.3">
      <c r="P699674" s="83"/>
    </row>
    <row r="699675" spans="16:16" x14ac:dyDescent="0.3">
      <c r="P699675" s="83"/>
    </row>
    <row r="699676" spans="16:16" x14ac:dyDescent="0.3">
      <c r="P699676" s="83"/>
    </row>
    <row r="699677" spans="16:16" x14ac:dyDescent="0.3">
      <c r="P699677" s="83"/>
    </row>
    <row r="699678" spans="16:16" x14ac:dyDescent="0.3">
      <c r="P699678" s="83"/>
    </row>
    <row r="699679" spans="16:16" x14ac:dyDescent="0.3">
      <c r="P699679" s="83"/>
    </row>
    <row r="699680" spans="16:16" x14ac:dyDescent="0.3">
      <c r="P699680" s="83"/>
    </row>
    <row r="699681" spans="16:16" x14ac:dyDescent="0.3">
      <c r="P699681" s="83"/>
    </row>
    <row r="699682" spans="16:16" x14ac:dyDescent="0.3">
      <c r="P699682" s="83"/>
    </row>
    <row r="699683" spans="16:16" x14ac:dyDescent="0.3">
      <c r="P699683" s="83"/>
    </row>
    <row r="699684" spans="16:16" x14ac:dyDescent="0.3">
      <c r="P699684" s="83"/>
    </row>
    <row r="699685" spans="16:16" x14ac:dyDescent="0.3">
      <c r="P699685" s="83"/>
    </row>
    <row r="699686" spans="16:16" x14ac:dyDescent="0.3">
      <c r="P699686" s="83"/>
    </row>
    <row r="699687" spans="16:16" x14ac:dyDescent="0.3">
      <c r="P699687" s="83"/>
    </row>
    <row r="699688" spans="16:16" x14ac:dyDescent="0.3">
      <c r="P699688" s="83"/>
    </row>
    <row r="699689" spans="16:16" x14ac:dyDescent="0.3">
      <c r="P699689" s="83"/>
    </row>
    <row r="699690" spans="16:16" x14ac:dyDescent="0.3">
      <c r="P699690" s="83"/>
    </row>
    <row r="699691" spans="16:16" x14ac:dyDescent="0.3">
      <c r="P699691" s="83"/>
    </row>
    <row r="699692" spans="16:16" x14ac:dyDescent="0.3">
      <c r="P699692" s="83"/>
    </row>
    <row r="699693" spans="16:16" x14ac:dyDescent="0.3">
      <c r="P699693" s="83"/>
    </row>
    <row r="699694" spans="16:16" x14ac:dyDescent="0.3">
      <c r="P699694" s="83"/>
    </row>
    <row r="699695" spans="16:16" x14ac:dyDescent="0.3">
      <c r="P699695" s="83"/>
    </row>
    <row r="699696" spans="16:16" x14ac:dyDescent="0.3">
      <c r="P699696" s="83"/>
    </row>
    <row r="699697" spans="16:16" x14ac:dyDescent="0.3">
      <c r="P699697" s="83"/>
    </row>
    <row r="699698" spans="16:16" x14ac:dyDescent="0.3">
      <c r="P699698" s="83"/>
    </row>
    <row r="699699" spans="16:16" x14ac:dyDescent="0.3">
      <c r="P699699" s="83"/>
    </row>
    <row r="699700" spans="16:16" x14ac:dyDescent="0.3">
      <c r="P699700" s="83"/>
    </row>
    <row r="699701" spans="16:16" x14ac:dyDescent="0.3">
      <c r="P699701" s="83"/>
    </row>
    <row r="699702" spans="16:16" x14ac:dyDescent="0.3">
      <c r="P699702" s="83"/>
    </row>
    <row r="699703" spans="16:16" x14ac:dyDescent="0.3">
      <c r="P699703" s="83"/>
    </row>
    <row r="699704" spans="16:16" x14ac:dyDescent="0.3">
      <c r="P699704" s="83"/>
    </row>
    <row r="699705" spans="16:16" x14ac:dyDescent="0.3">
      <c r="P699705" s="83"/>
    </row>
    <row r="699706" spans="16:16" x14ac:dyDescent="0.3">
      <c r="P699706" s="83"/>
    </row>
    <row r="699707" spans="16:16" x14ac:dyDescent="0.3">
      <c r="P699707" s="83"/>
    </row>
    <row r="699708" spans="16:16" x14ac:dyDescent="0.3">
      <c r="P699708" s="83"/>
    </row>
    <row r="699709" spans="16:16" x14ac:dyDescent="0.3">
      <c r="P699709" s="83"/>
    </row>
    <row r="699710" spans="16:16" x14ac:dyDescent="0.3">
      <c r="P699710" s="83"/>
    </row>
    <row r="699711" spans="16:16" x14ac:dyDescent="0.3">
      <c r="P699711" s="83"/>
    </row>
    <row r="699712" spans="16:16" x14ac:dyDescent="0.3">
      <c r="P699712" s="83"/>
    </row>
    <row r="699713" spans="16:16" x14ac:dyDescent="0.3">
      <c r="P699713" s="83"/>
    </row>
    <row r="699714" spans="16:16" x14ac:dyDescent="0.3">
      <c r="P699714" s="83"/>
    </row>
    <row r="699715" spans="16:16" x14ac:dyDescent="0.3">
      <c r="P699715" s="83"/>
    </row>
    <row r="699716" spans="16:16" x14ac:dyDescent="0.3">
      <c r="P699716" s="83"/>
    </row>
    <row r="699717" spans="16:16" x14ac:dyDescent="0.3">
      <c r="P699717" s="83"/>
    </row>
    <row r="699718" spans="16:16" x14ac:dyDescent="0.3">
      <c r="P699718" s="83"/>
    </row>
    <row r="699719" spans="16:16" x14ac:dyDescent="0.3">
      <c r="P699719" s="83"/>
    </row>
    <row r="699720" spans="16:16" x14ac:dyDescent="0.3">
      <c r="P699720" s="83"/>
    </row>
    <row r="699721" spans="16:16" x14ac:dyDescent="0.3">
      <c r="P699721" s="83"/>
    </row>
    <row r="699722" spans="16:16" x14ac:dyDescent="0.3">
      <c r="P699722" s="83"/>
    </row>
    <row r="699723" spans="16:16" x14ac:dyDescent="0.3">
      <c r="P699723" s="83"/>
    </row>
    <row r="699724" spans="16:16" x14ac:dyDescent="0.3">
      <c r="P699724" s="83"/>
    </row>
    <row r="699725" spans="16:16" x14ac:dyDescent="0.3">
      <c r="P699725" s="83"/>
    </row>
    <row r="699726" spans="16:16" x14ac:dyDescent="0.3">
      <c r="P699726" s="83"/>
    </row>
    <row r="699727" spans="16:16" x14ac:dyDescent="0.3">
      <c r="P699727" s="83"/>
    </row>
    <row r="699728" spans="16:16" x14ac:dyDescent="0.3">
      <c r="P699728" s="83"/>
    </row>
    <row r="699729" spans="16:16" x14ac:dyDescent="0.3">
      <c r="P699729" s="83"/>
    </row>
    <row r="699730" spans="16:16" x14ac:dyDescent="0.3">
      <c r="P699730" s="83"/>
    </row>
    <row r="699731" spans="16:16" x14ac:dyDescent="0.3">
      <c r="P699731" s="83"/>
    </row>
    <row r="699732" spans="16:16" x14ac:dyDescent="0.3">
      <c r="P699732" s="83"/>
    </row>
    <row r="699733" spans="16:16" x14ac:dyDescent="0.3">
      <c r="P699733" s="83"/>
    </row>
    <row r="699734" spans="16:16" x14ac:dyDescent="0.3">
      <c r="P699734" s="83"/>
    </row>
    <row r="699735" spans="16:16" x14ac:dyDescent="0.3">
      <c r="P699735" s="83"/>
    </row>
    <row r="699736" spans="16:16" x14ac:dyDescent="0.3">
      <c r="P699736" s="83"/>
    </row>
    <row r="699737" spans="16:16" x14ac:dyDescent="0.3">
      <c r="P699737" s="83"/>
    </row>
    <row r="699738" spans="16:16" x14ac:dyDescent="0.3">
      <c r="P699738" s="83"/>
    </row>
    <row r="699739" spans="16:16" x14ac:dyDescent="0.3">
      <c r="P699739" s="83"/>
    </row>
    <row r="699740" spans="16:16" x14ac:dyDescent="0.3">
      <c r="P699740" s="83"/>
    </row>
    <row r="699741" spans="16:16" x14ac:dyDescent="0.3">
      <c r="P699741" s="83"/>
    </row>
    <row r="699742" spans="16:16" x14ac:dyDescent="0.3">
      <c r="P699742" s="83"/>
    </row>
    <row r="699743" spans="16:16" x14ac:dyDescent="0.3">
      <c r="P699743" s="83"/>
    </row>
    <row r="699744" spans="16:16" x14ac:dyDescent="0.3">
      <c r="P699744" s="83"/>
    </row>
    <row r="699745" spans="16:16" x14ac:dyDescent="0.3">
      <c r="P699745" s="83"/>
    </row>
    <row r="699746" spans="16:16" x14ac:dyDescent="0.3">
      <c r="P699746" s="83"/>
    </row>
    <row r="699747" spans="16:16" x14ac:dyDescent="0.3">
      <c r="P699747" s="83"/>
    </row>
    <row r="699748" spans="16:16" x14ac:dyDescent="0.3">
      <c r="P699748" s="83"/>
    </row>
    <row r="699749" spans="16:16" x14ac:dyDescent="0.3">
      <c r="P699749" s="83"/>
    </row>
    <row r="699750" spans="16:16" x14ac:dyDescent="0.3">
      <c r="P699750" s="83"/>
    </row>
    <row r="699751" spans="16:16" x14ac:dyDescent="0.3">
      <c r="P699751" s="83"/>
    </row>
    <row r="699752" spans="16:16" x14ac:dyDescent="0.3">
      <c r="P699752" s="83"/>
    </row>
    <row r="699753" spans="16:16" x14ac:dyDescent="0.3">
      <c r="P699753" s="83"/>
    </row>
    <row r="699754" spans="16:16" x14ac:dyDescent="0.3">
      <c r="P699754" s="83"/>
    </row>
    <row r="699755" spans="16:16" x14ac:dyDescent="0.3">
      <c r="P699755" s="83"/>
    </row>
    <row r="699756" spans="16:16" x14ac:dyDescent="0.3">
      <c r="P699756" s="83"/>
    </row>
    <row r="699757" spans="16:16" x14ac:dyDescent="0.3">
      <c r="P699757" s="83"/>
    </row>
    <row r="699758" spans="16:16" x14ac:dyDescent="0.3">
      <c r="P699758" s="83"/>
    </row>
    <row r="699759" spans="16:16" x14ac:dyDescent="0.3">
      <c r="P699759" s="83"/>
    </row>
    <row r="699760" spans="16:16" x14ac:dyDescent="0.3">
      <c r="P699760" s="83"/>
    </row>
    <row r="699761" spans="16:16" x14ac:dyDescent="0.3">
      <c r="P699761" s="83"/>
    </row>
    <row r="699762" spans="16:16" x14ac:dyDescent="0.3">
      <c r="P699762" s="83"/>
    </row>
    <row r="699763" spans="16:16" x14ac:dyDescent="0.3">
      <c r="P699763" s="83"/>
    </row>
    <row r="699764" spans="16:16" x14ac:dyDescent="0.3">
      <c r="P699764" s="83"/>
    </row>
    <row r="699765" spans="16:16" x14ac:dyDescent="0.3">
      <c r="P699765" s="83"/>
    </row>
    <row r="699766" spans="16:16" x14ac:dyDescent="0.3">
      <c r="P699766" s="83"/>
    </row>
    <row r="699767" spans="16:16" x14ac:dyDescent="0.3">
      <c r="P699767" s="83"/>
    </row>
    <row r="699768" spans="16:16" x14ac:dyDescent="0.3">
      <c r="P699768" s="83"/>
    </row>
    <row r="699769" spans="16:16" x14ac:dyDescent="0.3">
      <c r="P699769" s="83"/>
    </row>
    <row r="699770" spans="16:16" x14ac:dyDescent="0.3">
      <c r="P699770" s="83"/>
    </row>
    <row r="699771" spans="16:16" x14ac:dyDescent="0.3">
      <c r="P699771" s="83"/>
    </row>
    <row r="699772" spans="16:16" x14ac:dyDescent="0.3">
      <c r="P699772" s="83"/>
    </row>
    <row r="699773" spans="16:16" x14ac:dyDescent="0.3">
      <c r="P699773" s="83"/>
    </row>
    <row r="699774" spans="16:16" x14ac:dyDescent="0.3">
      <c r="P699774" s="83"/>
    </row>
    <row r="699775" spans="16:16" x14ac:dyDescent="0.3">
      <c r="P699775" s="83"/>
    </row>
    <row r="699776" spans="16:16" x14ac:dyDescent="0.3">
      <c r="P699776" s="83"/>
    </row>
    <row r="699777" spans="16:16" x14ac:dyDescent="0.3">
      <c r="P699777" s="83"/>
    </row>
    <row r="699778" spans="16:16" x14ac:dyDescent="0.3">
      <c r="P699778" s="83"/>
    </row>
    <row r="699779" spans="16:16" x14ac:dyDescent="0.3">
      <c r="P699779" s="83"/>
    </row>
    <row r="699780" spans="16:16" x14ac:dyDescent="0.3">
      <c r="P699780" s="83"/>
    </row>
    <row r="699781" spans="16:16" x14ac:dyDescent="0.3">
      <c r="P699781" s="83"/>
    </row>
    <row r="699782" spans="16:16" x14ac:dyDescent="0.3">
      <c r="P699782" s="83"/>
    </row>
    <row r="699783" spans="16:16" x14ac:dyDescent="0.3">
      <c r="P699783" s="83"/>
    </row>
    <row r="699784" spans="16:16" x14ac:dyDescent="0.3">
      <c r="P699784" s="83"/>
    </row>
    <row r="699785" spans="16:16" x14ac:dyDescent="0.3">
      <c r="P699785" s="83"/>
    </row>
    <row r="699786" spans="16:16" x14ac:dyDescent="0.3">
      <c r="P699786" s="83"/>
    </row>
    <row r="699787" spans="16:16" x14ac:dyDescent="0.3">
      <c r="P699787" s="83"/>
    </row>
    <row r="699788" spans="16:16" x14ac:dyDescent="0.3">
      <c r="P699788" s="83"/>
    </row>
    <row r="699789" spans="16:16" x14ac:dyDescent="0.3">
      <c r="P699789" s="83"/>
    </row>
    <row r="699790" spans="16:16" x14ac:dyDescent="0.3">
      <c r="P699790" s="83"/>
    </row>
    <row r="699791" spans="16:16" x14ac:dyDescent="0.3">
      <c r="P699791" s="83"/>
    </row>
    <row r="699792" spans="16:16" x14ac:dyDescent="0.3">
      <c r="P699792" s="83"/>
    </row>
    <row r="699793" spans="16:16" x14ac:dyDescent="0.3">
      <c r="P699793" s="83"/>
    </row>
    <row r="699794" spans="16:16" x14ac:dyDescent="0.3">
      <c r="P699794" s="83"/>
    </row>
    <row r="699795" spans="16:16" x14ac:dyDescent="0.3">
      <c r="P699795" s="83"/>
    </row>
    <row r="699796" spans="16:16" x14ac:dyDescent="0.3">
      <c r="P699796" s="83"/>
    </row>
    <row r="699797" spans="16:16" x14ac:dyDescent="0.3">
      <c r="P699797" s="83"/>
    </row>
    <row r="699798" spans="16:16" x14ac:dyDescent="0.3">
      <c r="P699798" s="83"/>
    </row>
    <row r="699799" spans="16:16" x14ac:dyDescent="0.3">
      <c r="P699799" s="83"/>
    </row>
    <row r="699800" spans="16:16" x14ac:dyDescent="0.3">
      <c r="P699800" s="83"/>
    </row>
    <row r="699801" spans="16:16" x14ac:dyDescent="0.3">
      <c r="P699801" s="83"/>
    </row>
    <row r="699802" spans="16:16" x14ac:dyDescent="0.3">
      <c r="P699802" s="83"/>
    </row>
    <row r="699803" spans="16:16" x14ac:dyDescent="0.3">
      <c r="P699803" s="83"/>
    </row>
    <row r="699804" spans="16:16" x14ac:dyDescent="0.3">
      <c r="P699804" s="83"/>
    </row>
    <row r="699805" spans="16:16" x14ac:dyDescent="0.3">
      <c r="P699805" s="83"/>
    </row>
    <row r="699806" spans="16:16" x14ac:dyDescent="0.3">
      <c r="P699806" s="83"/>
    </row>
    <row r="699807" spans="16:16" x14ac:dyDescent="0.3">
      <c r="P699807" s="83"/>
    </row>
    <row r="699808" spans="16:16" x14ac:dyDescent="0.3">
      <c r="P699808" s="83"/>
    </row>
    <row r="699809" spans="16:16" x14ac:dyDescent="0.3">
      <c r="P699809" s="83"/>
    </row>
    <row r="699810" spans="16:16" x14ac:dyDescent="0.3">
      <c r="P699810" s="83"/>
    </row>
    <row r="699811" spans="16:16" x14ac:dyDescent="0.3">
      <c r="P699811" s="83"/>
    </row>
    <row r="699812" spans="16:16" x14ac:dyDescent="0.3">
      <c r="P699812" s="83"/>
    </row>
    <row r="699813" spans="16:16" x14ac:dyDescent="0.3">
      <c r="P699813" s="83"/>
    </row>
    <row r="699814" spans="16:16" x14ac:dyDescent="0.3">
      <c r="P699814" s="83"/>
    </row>
    <row r="699815" spans="16:16" x14ac:dyDescent="0.3">
      <c r="P699815" s="83"/>
    </row>
    <row r="699816" spans="16:16" x14ac:dyDescent="0.3">
      <c r="P699816" s="83"/>
    </row>
    <row r="699817" spans="16:16" x14ac:dyDescent="0.3">
      <c r="P699817" s="83"/>
    </row>
    <row r="699818" spans="16:16" x14ac:dyDescent="0.3">
      <c r="P699818" s="83"/>
    </row>
    <row r="699819" spans="16:16" x14ac:dyDescent="0.3">
      <c r="P699819" s="83"/>
    </row>
    <row r="699820" spans="16:16" x14ac:dyDescent="0.3">
      <c r="P699820" s="83"/>
    </row>
    <row r="699821" spans="16:16" x14ac:dyDescent="0.3">
      <c r="P699821" s="83"/>
    </row>
    <row r="699822" spans="16:16" x14ac:dyDescent="0.3">
      <c r="P699822" s="83"/>
    </row>
    <row r="699823" spans="16:16" x14ac:dyDescent="0.3">
      <c r="P699823" s="83"/>
    </row>
    <row r="699824" spans="16:16" x14ac:dyDescent="0.3">
      <c r="P699824" s="83"/>
    </row>
    <row r="699825" spans="16:16" x14ac:dyDescent="0.3">
      <c r="P699825" s="83"/>
    </row>
    <row r="699826" spans="16:16" x14ac:dyDescent="0.3">
      <c r="P699826" s="83"/>
    </row>
    <row r="699827" spans="16:16" x14ac:dyDescent="0.3">
      <c r="P699827" s="83"/>
    </row>
    <row r="699828" spans="16:16" x14ac:dyDescent="0.3">
      <c r="P699828" s="83"/>
    </row>
    <row r="699829" spans="16:16" x14ac:dyDescent="0.3">
      <c r="P699829" s="83"/>
    </row>
    <row r="699830" spans="16:16" x14ac:dyDescent="0.3">
      <c r="P699830" s="83"/>
    </row>
    <row r="699831" spans="16:16" x14ac:dyDescent="0.3">
      <c r="P699831" s="83"/>
    </row>
    <row r="699832" spans="16:16" x14ac:dyDescent="0.3">
      <c r="P699832" s="83"/>
    </row>
    <row r="699833" spans="16:16" x14ac:dyDescent="0.3">
      <c r="P699833" s="83"/>
    </row>
    <row r="699834" spans="16:16" x14ac:dyDescent="0.3">
      <c r="P699834" s="83"/>
    </row>
    <row r="699835" spans="16:16" x14ac:dyDescent="0.3">
      <c r="P699835" s="83"/>
    </row>
    <row r="699836" spans="16:16" x14ac:dyDescent="0.3">
      <c r="P699836" s="83"/>
    </row>
    <row r="699837" spans="16:16" x14ac:dyDescent="0.3">
      <c r="P699837" s="83"/>
    </row>
    <row r="699838" spans="16:16" x14ac:dyDescent="0.3">
      <c r="P699838" s="83"/>
    </row>
    <row r="699839" spans="16:16" x14ac:dyDescent="0.3">
      <c r="P699839" s="83"/>
    </row>
    <row r="699840" spans="16:16" x14ac:dyDescent="0.3">
      <c r="P699840" s="83"/>
    </row>
    <row r="699841" spans="16:16" x14ac:dyDescent="0.3">
      <c r="P699841" s="83"/>
    </row>
    <row r="699842" spans="16:16" x14ac:dyDescent="0.3">
      <c r="P699842" s="83"/>
    </row>
    <row r="699843" spans="16:16" x14ac:dyDescent="0.3">
      <c r="P699843" s="83"/>
    </row>
    <row r="699844" spans="16:16" x14ac:dyDescent="0.3">
      <c r="P699844" s="83"/>
    </row>
    <row r="699845" spans="16:16" x14ac:dyDescent="0.3">
      <c r="P699845" s="83"/>
    </row>
    <row r="699846" spans="16:16" x14ac:dyDescent="0.3">
      <c r="P699846" s="83"/>
    </row>
    <row r="699847" spans="16:16" x14ac:dyDescent="0.3">
      <c r="P699847" s="83"/>
    </row>
    <row r="699848" spans="16:16" x14ac:dyDescent="0.3">
      <c r="P699848" s="83"/>
    </row>
    <row r="699849" spans="16:16" x14ac:dyDescent="0.3">
      <c r="P699849" s="83"/>
    </row>
    <row r="699850" spans="16:16" x14ac:dyDescent="0.3">
      <c r="P699850" s="83"/>
    </row>
    <row r="699851" spans="16:16" x14ac:dyDescent="0.3">
      <c r="P699851" s="83"/>
    </row>
    <row r="699852" spans="16:16" x14ac:dyDescent="0.3">
      <c r="P699852" s="83"/>
    </row>
    <row r="699853" spans="16:16" x14ac:dyDescent="0.3">
      <c r="P699853" s="83"/>
    </row>
    <row r="699854" spans="16:16" x14ac:dyDescent="0.3">
      <c r="P699854" s="83"/>
    </row>
    <row r="699855" spans="16:16" x14ac:dyDescent="0.3">
      <c r="P699855" s="83"/>
    </row>
    <row r="699856" spans="16:16" x14ac:dyDescent="0.3">
      <c r="P699856" s="83"/>
    </row>
    <row r="699857" spans="16:16" x14ac:dyDescent="0.3">
      <c r="P699857" s="83"/>
    </row>
    <row r="699858" spans="16:16" x14ac:dyDescent="0.3">
      <c r="P699858" s="83"/>
    </row>
    <row r="699859" spans="16:16" x14ac:dyDescent="0.3">
      <c r="P699859" s="83"/>
    </row>
    <row r="699860" spans="16:16" x14ac:dyDescent="0.3">
      <c r="P699860" s="83"/>
    </row>
    <row r="699861" spans="16:16" x14ac:dyDescent="0.3">
      <c r="P699861" s="83"/>
    </row>
    <row r="699862" spans="16:16" x14ac:dyDescent="0.3">
      <c r="P699862" s="83"/>
    </row>
    <row r="699863" spans="16:16" x14ac:dyDescent="0.3">
      <c r="P699863" s="83"/>
    </row>
    <row r="699864" spans="16:16" x14ac:dyDescent="0.3">
      <c r="P699864" s="83"/>
    </row>
    <row r="699865" spans="16:16" x14ac:dyDescent="0.3">
      <c r="P699865" s="83"/>
    </row>
    <row r="699866" spans="16:16" x14ac:dyDescent="0.3">
      <c r="P699866" s="83"/>
    </row>
    <row r="699867" spans="16:16" x14ac:dyDescent="0.3">
      <c r="P699867" s="83"/>
    </row>
    <row r="699868" spans="16:16" x14ac:dyDescent="0.3">
      <c r="P699868" s="83"/>
    </row>
    <row r="699869" spans="16:16" x14ac:dyDescent="0.3">
      <c r="P699869" s="83"/>
    </row>
    <row r="699870" spans="16:16" x14ac:dyDescent="0.3">
      <c r="P699870" s="83"/>
    </row>
    <row r="699871" spans="16:16" x14ac:dyDescent="0.3">
      <c r="P699871" s="83"/>
    </row>
    <row r="699872" spans="16:16" x14ac:dyDescent="0.3">
      <c r="P699872" s="83"/>
    </row>
    <row r="699873" spans="16:16" x14ac:dyDescent="0.3">
      <c r="P699873" s="83"/>
    </row>
    <row r="699874" spans="16:16" x14ac:dyDescent="0.3">
      <c r="P699874" s="83"/>
    </row>
    <row r="699875" spans="16:16" x14ac:dyDescent="0.3">
      <c r="P699875" s="83"/>
    </row>
    <row r="699876" spans="16:16" x14ac:dyDescent="0.3">
      <c r="P699876" s="83"/>
    </row>
    <row r="699877" spans="16:16" x14ac:dyDescent="0.3">
      <c r="P699877" s="83"/>
    </row>
    <row r="699878" spans="16:16" x14ac:dyDescent="0.3">
      <c r="P699878" s="83"/>
    </row>
    <row r="699879" spans="16:16" x14ac:dyDescent="0.3">
      <c r="P699879" s="83"/>
    </row>
    <row r="699880" spans="16:16" x14ac:dyDescent="0.3">
      <c r="P699880" s="83"/>
    </row>
    <row r="699881" spans="16:16" x14ac:dyDescent="0.3">
      <c r="P699881" s="83"/>
    </row>
    <row r="699882" spans="16:16" x14ac:dyDescent="0.3">
      <c r="P699882" s="83"/>
    </row>
    <row r="699883" spans="16:16" x14ac:dyDescent="0.3">
      <c r="P699883" s="83"/>
    </row>
    <row r="699884" spans="16:16" x14ac:dyDescent="0.3">
      <c r="P699884" s="83"/>
    </row>
    <row r="699885" spans="16:16" x14ac:dyDescent="0.3">
      <c r="P699885" s="83"/>
    </row>
    <row r="699886" spans="16:16" x14ac:dyDescent="0.3">
      <c r="P699886" s="83"/>
    </row>
    <row r="699887" spans="16:16" x14ac:dyDescent="0.3">
      <c r="P699887" s="83"/>
    </row>
    <row r="699888" spans="16:16" x14ac:dyDescent="0.3">
      <c r="P699888" s="83"/>
    </row>
    <row r="699889" spans="16:16" x14ac:dyDescent="0.3">
      <c r="P699889" s="83"/>
    </row>
    <row r="699890" spans="16:16" x14ac:dyDescent="0.3">
      <c r="P699890" s="83"/>
    </row>
    <row r="699891" spans="16:16" x14ac:dyDescent="0.3">
      <c r="P699891" s="83"/>
    </row>
    <row r="699892" spans="16:16" x14ac:dyDescent="0.3">
      <c r="P699892" s="83"/>
    </row>
    <row r="699893" spans="16:16" x14ac:dyDescent="0.3">
      <c r="P699893" s="83"/>
    </row>
    <row r="699894" spans="16:16" x14ac:dyDescent="0.3">
      <c r="P699894" s="83"/>
    </row>
    <row r="699895" spans="16:16" x14ac:dyDescent="0.3">
      <c r="P699895" s="83"/>
    </row>
    <row r="699896" spans="16:16" x14ac:dyDescent="0.3">
      <c r="P699896" s="83"/>
    </row>
    <row r="699897" spans="16:16" x14ac:dyDescent="0.3">
      <c r="P699897" s="83"/>
    </row>
    <row r="699898" spans="16:16" x14ac:dyDescent="0.3">
      <c r="P699898" s="83"/>
    </row>
    <row r="699899" spans="16:16" x14ac:dyDescent="0.3">
      <c r="P699899" s="83"/>
    </row>
    <row r="699900" spans="16:16" x14ac:dyDescent="0.3">
      <c r="P699900" s="83"/>
    </row>
    <row r="699901" spans="16:16" x14ac:dyDescent="0.3">
      <c r="P699901" s="83"/>
    </row>
    <row r="699902" spans="16:16" x14ac:dyDescent="0.3">
      <c r="P699902" s="83"/>
    </row>
    <row r="699903" spans="16:16" x14ac:dyDescent="0.3">
      <c r="P699903" s="83"/>
    </row>
    <row r="699904" spans="16:16" x14ac:dyDescent="0.3">
      <c r="P699904" s="83"/>
    </row>
    <row r="699905" spans="16:16" x14ac:dyDescent="0.3">
      <c r="P699905" s="83"/>
    </row>
    <row r="699906" spans="16:16" x14ac:dyDescent="0.3">
      <c r="P699906" s="83"/>
    </row>
    <row r="699907" spans="16:16" x14ac:dyDescent="0.3">
      <c r="P699907" s="83"/>
    </row>
    <row r="699908" spans="16:16" x14ac:dyDescent="0.3">
      <c r="P699908" s="83"/>
    </row>
    <row r="699909" spans="16:16" x14ac:dyDescent="0.3">
      <c r="P699909" s="83"/>
    </row>
    <row r="699910" spans="16:16" x14ac:dyDescent="0.3">
      <c r="P699910" s="83"/>
    </row>
    <row r="699911" spans="16:16" x14ac:dyDescent="0.3">
      <c r="P699911" s="83"/>
    </row>
    <row r="699912" spans="16:16" x14ac:dyDescent="0.3">
      <c r="P699912" s="83"/>
    </row>
    <row r="699913" spans="16:16" x14ac:dyDescent="0.3">
      <c r="P699913" s="83"/>
    </row>
    <row r="699914" spans="16:16" x14ac:dyDescent="0.3">
      <c r="P699914" s="83"/>
    </row>
    <row r="699915" spans="16:16" x14ac:dyDescent="0.3">
      <c r="P699915" s="83"/>
    </row>
    <row r="699916" spans="16:16" x14ac:dyDescent="0.3">
      <c r="P699916" s="83"/>
    </row>
    <row r="699917" spans="16:16" x14ac:dyDescent="0.3">
      <c r="P699917" s="83"/>
    </row>
    <row r="699918" spans="16:16" x14ac:dyDescent="0.3">
      <c r="P699918" s="83"/>
    </row>
    <row r="699919" spans="16:16" x14ac:dyDescent="0.3">
      <c r="P699919" s="83"/>
    </row>
    <row r="699920" spans="16:16" x14ac:dyDescent="0.3">
      <c r="P699920" s="83"/>
    </row>
    <row r="699921" spans="16:16" x14ac:dyDescent="0.3">
      <c r="P699921" s="83"/>
    </row>
    <row r="699922" spans="16:16" x14ac:dyDescent="0.3">
      <c r="P699922" s="83"/>
    </row>
    <row r="699923" spans="16:16" x14ac:dyDescent="0.3">
      <c r="P699923" s="83"/>
    </row>
    <row r="699924" spans="16:16" x14ac:dyDescent="0.3">
      <c r="P699924" s="83"/>
    </row>
    <row r="699925" spans="16:16" x14ac:dyDescent="0.3">
      <c r="P699925" s="83"/>
    </row>
    <row r="699926" spans="16:16" x14ac:dyDescent="0.3">
      <c r="P699926" s="83"/>
    </row>
    <row r="699927" spans="16:16" x14ac:dyDescent="0.3">
      <c r="P699927" s="83"/>
    </row>
    <row r="699928" spans="16:16" x14ac:dyDescent="0.3">
      <c r="P699928" s="83"/>
    </row>
    <row r="699929" spans="16:16" x14ac:dyDescent="0.3">
      <c r="P699929" s="83"/>
    </row>
    <row r="699930" spans="16:16" x14ac:dyDescent="0.3">
      <c r="P699930" s="83"/>
    </row>
    <row r="699931" spans="16:16" x14ac:dyDescent="0.3">
      <c r="P699931" s="83"/>
    </row>
    <row r="699932" spans="16:16" x14ac:dyDescent="0.3">
      <c r="P699932" s="83"/>
    </row>
    <row r="699933" spans="16:16" x14ac:dyDescent="0.3">
      <c r="P699933" s="83"/>
    </row>
    <row r="699934" spans="16:16" x14ac:dyDescent="0.3">
      <c r="P699934" s="83"/>
    </row>
    <row r="699935" spans="16:16" x14ac:dyDescent="0.3">
      <c r="P699935" s="83"/>
    </row>
    <row r="699936" spans="16:16" x14ac:dyDescent="0.3">
      <c r="P699936" s="83"/>
    </row>
    <row r="699937" spans="16:16" x14ac:dyDescent="0.3">
      <c r="P699937" s="83"/>
    </row>
    <row r="699938" spans="16:16" x14ac:dyDescent="0.3">
      <c r="P699938" s="83"/>
    </row>
    <row r="699939" spans="16:16" x14ac:dyDescent="0.3">
      <c r="P699939" s="83"/>
    </row>
    <row r="699940" spans="16:16" x14ac:dyDescent="0.3">
      <c r="P699940" s="83"/>
    </row>
    <row r="699941" spans="16:16" x14ac:dyDescent="0.3">
      <c r="P699941" s="83"/>
    </row>
    <row r="699942" spans="16:16" x14ac:dyDescent="0.3">
      <c r="P699942" s="83"/>
    </row>
    <row r="699943" spans="16:16" x14ac:dyDescent="0.3">
      <c r="P699943" s="83"/>
    </row>
    <row r="699944" spans="16:16" x14ac:dyDescent="0.3">
      <c r="P699944" s="83"/>
    </row>
    <row r="699945" spans="16:16" x14ac:dyDescent="0.3">
      <c r="P699945" s="83"/>
    </row>
    <row r="699946" spans="16:16" x14ac:dyDescent="0.3">
      <c r="P699946" s="83"/>
    </row>
    <row r="699947" spans="16:16" x14ac:dyDescent="0.3">
      <c r="P699947" s="83"/>
    </row>
    <row r="699948" spans="16:16" x14ac:dyDescent="0.3">
      <c r="P699948" s="83"/>
    </row>
    <row r="699949" spans="16:16" x14ac:dyDescent="0.3">
      <c r="P699949" s="83"/>
    </row>
    <row r="699950" spans="16:16" x14ac:dyDescent="0.3">
      <c r="P699950" s="83"/>
    </row>
    <row r="699951" spans="16:16" x14ac:dyDescent="0.3">
      <c r="P699951" s="83"/>
    </row>
    <row r="699952" spans="16:16" x14ac:dyDescent="0.3">
      <c r="P699952" s="83"/>
    </row>
    <row r="699953" spans="16:16" x14ac:dyDescent="0.3">
      <c r="P699953" s="83"/>
    </row>
    <row r="699954" spans="16:16" x14ac:dyDescent="0.3">
      <c r="P699954" s="83"/>
    </row>
    <row r="699955" spans="16:16" x14ac:dyDescent="0.3">
      <c r="P699955" s="83"/>
    </row>
    <row r="699956" spans="16:16" x14ac:dyDescent="0.3">
      <c r="P699956" s="83"/>
    </row>
    <row r="699957" spans="16:16" x14ac:dyDescent="0.3">
      <c r="P699957" s="83"/>
    </row>
    <row r="699958" spans="16:16" x14ac:dyDescent="0.3">
      <c r="P699958" s="83"/>
    </row>
    <row r="699959" spans="16:16" x14ac:dyDescent="0.3">
      <c r="P699959" s="83"/>
    </row>
    <row r="699960" spans="16:16" x14ac:dyDescent="0.3">
      <c r="P699960" s="83"/>
    </row>
    <row r="699961" spans="16:16" x14ac:dyDescent="0.3">
      <c r="P699961" s="83"/>
    </row>
    <row r="699962" spans="16:16" x14ac:dyDescent="0.3">
      <c r="P699962" s="83"/>
    </row>
    <row r="699963" spans="16:16" x14ac:dyDescent="0.3">
      <c r="P699963" s="83"/>
    </row>
    <row r="699964" spans="16:16" x14ac:dyDescent="0.3">
      <c r="P699964" s="83"/>
    </row>
    <row r="699965" spans="16:16" x14ac:dyDescent="0.3">
      <c r="P699965" s="83"/>
    </row>
    <row r="699966" spans="16:16" x14ac:dyDescent="0.3">
      <c r="P699966" s="83"/>
    </row>
    <row r="699967" spans="16:16" x14ac:dyDescent="0.3">
      <c r="P699967" s="83"/>
    </row>
    <row r="699968" spans="16:16" x14ac:dyDescent="0.3">
      <c r="P699968" s="83"/>
    </row>
    <row r="699969" spans="16:16" x14ac:dyDescent="0.3">
      <c r="P699969" s="83"/>
    </row>
    <row r="699970" spans="16:16" x14ac:dyDescent="0.3">
      <c r="P699970" s="83"/>
    </row>
    <row r="699971" spans="16:16" x14ac:dyDescent="0.3">
      <c r="P699971" s="83"/>
    </row>
    <row r="699972" spans="16:16" x14ac:dyDescent="0.3">
      <c r="P699972" s="83"/>
    </row>
    <row r="699973" spans="16:16" x14ac:dyDescent="0.3">
      <c r="P699973" s="83"/>
    </row>
    <row r="699974" spans="16:16" x14ac:dyDescent="0.3">
      <c r="P699974" s="83"/>
    </row>
    <row r="699975" spans="16:16" x14ac:dyDescent="0.3">
      <c r="P699975" s="83"/>
    </row>
    <row r="699976" spans="16:16" x14ac:dyDescent="0.3">
      <c r="P699976" s="83"/>
    </row>
    <row r="699977" spans="16:16" x14ac:dyDescent="0.3">
      <c r="P699977" s="83"/>
    </row>
    <row r="699978" spans="16:16" x14ac:dyDescent="0.3">
      <c r="P699978" s="83"/>
    </row>
    <row r="699979" spans="16:16" x14ac:dyDescent="0.3">
      <c r="P699979" s="83"/>
    </row>
    <row r="699980" spans="16:16" x14ac:dyDescent="0.3">
      <c r="P699980" s="83"/>
    </row>
    <row r="699981" spans="16:16" x14ac:dyDescent="0.3">
      <c r="P699981" s="83"/>
    </row>
    <row r="699982" spans="16:16" x14ac:dyDescent="0.3">
      <c r="P699982" s="83"/>
    </row>
    <row r="699983" spans="16:16" x14ac:dyDescent="0.3">
      <c r="P699983" s="83"/>
    </row>
    <row r="699984" spans="16:16" x14ac:dyDescent="0.3">
      <c r="P699984" s="83"/>
    </row>
    <row r="699985" spans="16:16" x14ac:dyDescent="0.3">
      <c r="P699985" s="83"/>
    </row>
    <row r="699986" spans="16:16" x14ac:dyDescent="0.3">
      <c r="P699986" s="83"/>
    </row>
    <row r="699987" spans="16:16" x14ac:dyDescent="0.3">
      <c r="P699987" s="83"/>
    </row>
    <row r="699988" spans="16:16" x14ac:dyDescent="0.3">
      <c r="P699988" s="83"/>
    </row>
    <row r="699989" spans="16:16" x14ac:dyDescent="0.3">
      <c r="P699989" s="83"/>
    </row>
    <row r="699990" spans="16:16" x14ac:dyDescent="0.3">
      <c r="P699990" s="83"/>
    </row>
    <row r="699991" spans="16:16" x14ac:dyDescent="0.3">
      <c r="P699991" s="83"/>
    </row>
    <row r="699992" spans="16:16" x14ac:dyDescent="0.3">
      <c r="P699992" s="83"/>
    </row>
    <row r="699993" spans="16:16" x14ac:dyDescent="0.3">
      <c r="P699993" s="83"/>
    </row>
    <row r="699994" spans="16:16" x14ac:dyDescent="0.3">
      <c r="P699994" s="83"/>
    </row>
    <row r="699995" spans="16:16" x14ac:dyDescent="0.3">
      <c r="P699995" s="83"/>
    </row>
    <row r="699996" spans="16:16" x14ac:dyDescent="0.3">
      <c r="P699996" s="83"/>
    </row>
    <row r="699997" spans="16:16" x14ac:dyDescent="0.3">
      <c r="P699997" s="83"/>
    </row>
    <row r="699998" spans="16:16" x14ac:dyDescent="0.3">
      <c r="P699998" s="83"/>
    </row>
    <row r="699999" spans="16:16" x14ac:dyDescent="0.3">
      <c r="P699999" s="83"/>
    </row>
    <row r="700000" spans="16:16" x14ac:dyDescent="0.3">
      <c r="P700000" s="83"/>
    </row>
    <row r="700001" spans="16:16" x14ac:dyDescent="0.3">
      <c r="P700001" s="83"/>
    </row>
    <row r="700002" spans="16:16" x14ac:dyDescent="0.3">
      <c r="P700002" s="83"/>
    </row>
    <row r="700003" spans="16:16" x14ac:dyDescent="0.3">
      <c r="P700003" s="83"/>
    </row>
    <row r="700004" spans="16:16" x14ac:dyDescent="0.3">
      <c r="P700004" s="83"/>
    </row>
    <row r="700005" spans="16:16" x14ac:dyDescent="0.3">
      <c r="P700005" s="83"/>
    </row>
    <row r="700006" spans="16:16" x14ac:dyDescent="0.3">
      <c r="P700006" s="83"/>
    </row>
    <row r="700007" spans="16:16" x14ac:dyDescent="0.3">
      <c r="P700007" s="83"/>
    </row>
    <row r="700008" spans="16:16" x14ac:dyDescent="0.3">
      <c r="P700008" s="83"/>
    </row>
    <row r="700009" spans="16:16" x14ac:dyDescent="0.3">
      <c r="P700009" s="83"/>
    </row>
    <row r="700010" spans="16:16" x14ac:dyDescent="0.3">
      <c r="P700010" s="83"/>
    </row>
    <row r="700011" spans="16:16" x14ac:dyDescent="0.3">
      <c r="P700011" s="83"/>
    </row>
    <row r="700012" spans="16:16" x14ac:dyDescent="0.3">
      <c r="P700012" s="83"/>
    </row>
    <row r="700013" spans="16:16" x14ac:dyDescent="0.3">
      <c r="P700013" s="83"/>
    </row>
    <row r="700014" spans="16:16" x14ac:dyDescent="0.3">
      <c r="P700014" s="83"/>
    </row>
    <row r="700015" spans="16:16" x14ac:dyDescent="0.3">
      <c r="P700015" s="83"/>
    </row>
    <row r="700016" spans="16:16" x14ac:dyDescent="0.3">
      <c r="P700016" s="83"/>
    </row>
    <row r="700017" spans="16:16" x14ac:dyDescent="0.3">
      <c r="P700017" s="83"/>
    </row>
    <row r="700018" spans="16:16" x14ac:dyDescent="0.3">
      <c r="P700018" s="83"/>
    </row>
    <row r="700019" spans="16:16" x14ac:dyDescent="0.3">
      <c r="P700019" s="83"/>
    </row>
    <row r="700020" spans="16:16" x14ac:dyDescent="0.3">
      <c r="P700020" s="83"/>
    </row>
    <row r="700021" spans="16:16" x14ac:dyDescent="0.3">
      <c r="P700021" s="83"/>
    </row>
    <row r="700022" spans="16:16" x14ac:dyDescent="0.3">
      <c r="P700022" s="83"/>
    </row>
    <row r="700023" spans="16:16" x14ac:dyDescent="0.3">
      <c r="P700023" s="83"/>
    </row>
    <row r="700024" spans="16:16" x14ac:dyDescent="0.3">
      <c r="P700024" s="83"/>
    </row>
    <row r="700025" spans="16:16" x14ac:dyDescent="0.3">
      <c r="P700025" s="83"/>
    </row>
    <row r="700026" spans="16:16" x14ac:dyDescent="0.3">
      <c r="P700026" s="83"/>
    </row>
    <row r="700027" spans="16:16" x14ac:dyDescent="0.3">
      <c r="P700027" s="83"/>
    </row>
    <row r="700028" spans="16:16" x14ac:dyDescent="0.3">
      <c r="P700028" s="83"/>
    </row>
    <row r="700029" spans="16:16" x14ac:dyDescent="0.3">
      <c r="P700029" s="83"/>
    </row>
    <row r="700030" spans="16:16" x14ac:dyDescent="0.3">
      <c r="P700030" s="83"/>
    </row>
    <row r="700031" spans="16:16" x14ac:dyDescent="0.3">
      <c r="P700031" s="83"/>
    </row>
    <row r="700032" spans="16:16" x14ac:dyDescent="0.3">
      <c r="P700032" s="83"/>
    </row>
    <row r="700033" spans="16:16" x14ac:dyDescent="0.3">
      <c r="P700033" s="83"/>
    </row>
    <row r="700034" spans="16:16" x14ac:dyDescent="0.3">
      <c r="P700034" s="83"/>
    </row>
    <row r="700035" spans="16:16" x14ac:dyDescent="0.3">
      <c r="P700035" s="83"/>
    </row>
    <row r="700036" spans="16:16" x14ac:dyDescent="0.3">
      <c r="P700036" s="83"/>
    </row>
    <row r="700037" spans="16:16" x14ac:dyDescent="0.3">
      <c r="P700037" s="83"/>
    </row>
    <row r="700038" spans="16:16" x14ac:dyDescent="0.3">
      <c r="P700038" s="83"/>
    </row>
    <row r="700039" spans="16:16" x14ac:dyDescent="0.3">
      <c r="P700039" s="83"/>
    </row>
    <row r="700040" spans="16:16" x14ac:dyDescent="0.3">
      <c r="P700040" s="83"/>
    </row>
    <row r="700041" spans="16:16" x14ac:dyDescent="0.3">
      <c r="P700041" s="83"/>
    </row>
    <row r="700042" spans="16:16" x14ac:dyDescent="0.3">
      <c r="P700042" s="83"/>
    </row>
    <row r="700043" spans="16:16" x14ac:dyDescent="0.3">
      <c r="P700043" s="83"/>
    </row>
    <row r="700044" spans="16:16" x14ac:dyDescent="0.3">
      <c r="P700044" s="83"/>
    </row>
    <row r="700045" spans="16:16" x14ac:dyDescent="0.3">
      <c r="P700045" s="83"/>
    </row>
    <row r="700046" spans="16:16" x14ac:dyDescent="0.3">
      <c r="P700046" s="83"/>
    </row>
    <row r="700047" spans="16:16" x14ac:dyDescent="0.3">
      <c r="P700047" s="83"/>
    </row>
    <row r="700048" spans="16:16" x14ac:dyDescent="0.3">
      <c r="P700048" s="83"/>
    </row>
    <row r="700049" spans="16:16" x14ac:dyDescent="0.3">
      <c r="P700049" s="83"/>
    </row>
    <row r="700050" spans="16:16" x14ac:dyDescent="0.3">
      <c r="P700050" s="83"/>
    </row>
    <row r="700051" spans="16:16" x14ac:dyDescent="0.3">
      <c r="P700051" s="83"/>
    </row>
    <row r="700052" spans="16:16" x14ac:dyDescent="0.3">
      <c r="P700052" s="83"/>
    </row>
    <row r="700053" spans="16:16" x14ac:dyDescent="0.3">
      <c r="P700053" s="83"/>
    </row>
    <row r="700054" spans="16:16" x14ac:dyDescent="0.3">
      <c r="P700054" s="83"/>
    </row>
    <row r="700055" spans="16:16" x14ac:dyDescent="0.3">
      <c r="P700055" s="83"/>
    </row>
    <row r="700056" spans="16:16" x14ac:dyDescent="0.3">
      <c r="P700056" s="83"/>
    </row>
    <row r="700057" spans="16:16" x14ac:dyDescent="0.3">
      <c r="P700057" s="83"/>
    </row>
    <row r="700058" spans="16:16" x14ac:dyDescent="0.3">
      <c r="P700058" s="83"/>
    </row>
    <row r="700059" spans="16:16" x14ac:dyDescent="0.3">
      <c r="P700059" s="83"/>
    </row>
    <row r="700060" spans="16:16" x14ac:dyDescent="0.3">
      <c r="P700060" s="83"/>
    </row>
    <row r="700061" spans="16:16" x14ac:dyDescent="0.3">
      <c r="P700061" s="83"/>
    </row>
    <row r="700062" spans="16:16" x14ac:dyDescent="0.3">
      <c r="P700062" s="83"/>
    </row>
    <row r="700063" spans="16:16" x14ac:dyDescent="0.3">
      <c r="P700063" s="83"/>
    </row>
    <row r="700064" spans="16:16" x14ac:dyDescent="0.3">
      <c r="P700064" s="83"/>
    </row>
    <row r="700065" spans="16:16" x14ac:dyDescent="0.3">
      <c r="P700065" s="83"/>
    </row>
    <row r="700066" spans="16:16" x14ac:dyDescent="0.3">
      <c r="P700066" s="83"/>
    </row>
    <row r="700067" spans="16:16" x14ac:dyDescent="0.3">
      <c r="P700067" s="83"/>
    </row>
    <row r="700068" spans="16:16" x14ac:dyDescent="0.3">
      <c r="P700068" s="83"/>
    </row>
    <row r="700069" spans="16:16" x14ac:dyDescent="0.3">
      <c r="P700069" s="83"/>
    </row>
    <row r="700070" spans="16:16" x14ac:dyDescent="0.3">
      <c r="P700070" s="83"/>
    </row>
    <row r="700071" spans="16:16" x14ac:dyDescent="0.3">
      <c r="P700071" s="83"/>
    </row>
    <row r="700072" spans="16:16" x14ac:dyDescent="0.3">
      <c r="P700072" s="83"/>
    </row>
    <row r="700073" spans="16:16" x14ac:dyDescent="0.3">
      <c r="P700073" s="83"/>
    </row>
    <row r="700074" spans="16:16" x14ac:dyDescent="0.3">
      <c r="P700074" s="83"/>
    </row>
    <row r="700075" spans="16:16" x14ac:dyDescent="0.3">
      <c r="P700075" s="83"/>
    </row>
    <row r="700076" spans="16:16" x14ac:dyDescent="0.3">
      <c r="P700076" s="83"/>
    </row>
    <row r="700077" spans="16:16" x14ac:dyDescent="0.3">
      <c r="P700077" s="83"/>
    </row>
    <row r="700078" spans="16:16" x14ac:dyDescent="0.3">
      <c r="P700078" s="83"/>
    </row>
    <row r="700079" spans="16:16" x14ac:dyDescent="0.3">
      <c r="P700079" s="83"/>
    </row>
    <row r="700080" spans="16:16" x14ac:dyDescent="0.3">
      <c r="P700080" s="83"/>
    </row>
    <row r="700081" spans="16:16" x14ac:dyDescent="0.3">
      <c r="P700081" s="83"/>
    </row>
    <row r="700082" spans="16:16" x14ac:dyDescent="0.3">
      <c r="P700082" s="83"/>
    </row>
    <row r="700083" spans="16:16" x14ac:dyDescent="0.3">
      <c r="P700083" s="83"/>
    </row>
    <row r="700084" spans="16:16" x14ac:dyDescent="0.3">
      <c r="P700084" s="83"/>
    </row>
    <row r="700085" spans="16:16" x14ac:dyDescent="0.3">
      <c r="P700085" s="83"/>
    </row>
    <row r="700086" spans="16:16" x14ac:dyDescent="0.3">
      <c r="P700086" s="83"/>
    </row>
    <row r="700087" spans="16:16" x14ac:dyDescent="0.3">
      <c r="P700087" s="83"/>
    </row>
    <row r="700088" spans="16:16" x14ac:dyDescent="0.3">
      <c r="P700088" s="83"/>
    </row>
    <row r="700089" spans="16:16" x14ac:dyDescent="0.3">
      <c r="P700089" s="83"/>
    </row>
    <row r="700090" spans="16:16" x14ac:dyDescent="0.3">
      <c r="P700090" s="83"/>
    </row>
    <row r="700091" spans="16:16" x14ac:dyDescent="0.3">
      <c r="P700091" s="83"/>
    </row>
    <row r="700092" spans="16:16" x14ac:dyDescent="0.3">
      <c r="P700092" s="83"/>
    </row>
    <row r="700093" spans="16:16" x14ac:dyDescent="0.3">
      <c r="P700093" s="83"/>
    </row>
    <row r="700094" spans="16:16" x14ac:dyDescent="0.3">
      <c r="P700094" s="83"/>
    </row>
    <row r="700095" spans="16:16" x14ac:dyDescent="0.3">
      <c r="P700095" s="83"/>
    </row>
    <row r="700096" spans="16:16" x14ac:dyDescent="0.3">
      <c r="P700096" s="83"/>
    </row>
    <row r="700097" spans="16:16" x14ac:dyDescent="0.3">
      <c r="P700097" s="83"/>
    </row>
    <row r="700098" spans="16:16" x14ac:dyDescent="0.3">
      <c r="P700098" s="83"/>
    </row>
    <row r="700099" spans="16:16" x14ac:dyDescent="0.3">
      <c r="P700099" s="83"/>
    </row>
    <row r="700100" spans="16:16" x14ac:dyDescent="0.3">
      <c r="P700100" s="83"/>
    </row>
    <row r="700101" spans="16:16" x14ac:dyDescent="0.3">
      <c r="P700101" s="83"/>
    </row>
    <row r="700102" spans="16:16" x14ac:dyDescent="0.3">
      <c r="P700102" s="83"/>
    </row>
    <row r="700103" spans="16:16" x14ac:dyDescent="0.3">
      <c r="P700103" s="83"/>
    </row>
    <row r="700104" spans="16:16" x14ac:dyDescent="0.3">
      <c r="P700104" s="83"/>
    </row>
    <row r="700105" spans="16:16" x14ac:dyDescent="0.3">
      <c r="P700105" s="83"/>
    </row>
    <row r="700106" spans="16:16" x14ac:dyDescent="0.3">
      <c r="P700106" s="83"/>
    </row>
    <row r="700107" spans="16:16" x14ac:dyDescent="0.3">
      <c r="P700107" s="83"/>
    </row>
    <row r="700108" spans="16:16" x14ac:dyDescent="0.3">
      <c r="P700108" s="83"/>
    </row>
    <row r="700109" spans="16:16" x14ac:dyDescent="0.3">
      <c r="P700109" s="83"/>
    </row>
    <row r="700110" spans="16:16" x14ac:dyDescent="0.3">
      <c r="P700110" s="83"/>
    </row>
    <row r="700111" spans="16:16" x14ac:dyDescent="0.3">
      <c r="P700111" s="83"/>
    </row>
    <row r="700112" spans="16:16" x14ac:dyDescent="0.3">
      <c r="P700112" s="83"/>
    </row>
    <row r="700113" spans="16:16" x14ac:dyDescent="0.3">
      <c r="P700113" s="83"/>
    </row>
    <row r="700114" spans="16:16" x14ac:dyDescent="0.3">
      <c r="P700114" s="83"/>
    </row>
    <row r="700115" spans="16:16" x14ac:dyDescent="0.3">
      <c r="P700115" s="83"/>
    </row>
    <row r="700116" spans="16:16" x14ac:dyDescent="0.3">
      <c r="P700116" s="83"/>
    </row>
    <row r="700117" spans="16:16" x14ac:dyDescent="0.3">
      <c r="P700117" s="83"/>
    </row>
    <row r="700118" spans="16:16" x14ac:dyDescent="0.3">
      <c r="P700118" s="83"/>
    </row>
    <row r="700119" spans="16:16" x14ac:dyDescent="0.3">
      <c r="P700119" s="83"/>
    </row>
    <row r="700120" spans="16:16" x14ac:dyDescent="0.3">
      <c r="P700120" s="83"/>
    </row>
    <row r="700121" spans="16:16" x14ac:dyDescent="0.3">
      <c r="P700121" s="83"/>
    </row>
    <row r="700122" spans="16:16" x14ac:dyDescent="0.3">
      <c r="P700122" s="83"/>
    </row>
    <row r="700123" spans="16:16" x14ac:dyDescent="0.3">
      <c r="P700123" s="83"/>
    </row>
    <row r="700124" spans="16:16" x14ac:dyDescent="0.3">
      <c r="P700124" s="83"/>
    </row>
    <row r="700125" spans="16:16" x14ac:dyDescent="0.3">
      <c r="P700125" s="83"/>
    </row>
    <row r="700126" spans="16:16" x14ac:dyDescent="0.3">
      <c r="P700126" s="83"/>
    </row>
    <row r="700127" spans="16:16" x14ac:dyDescent="0.3">
      <c r="P700127" s="83"/>
    </row>
    <row r="700128" spans="16:16" x14ac:dyDescent="0.3">
      <c r="P700128" s="83"/>
    </row>
    <row r="700129" spans="16:16" x14ac:dyDescent="0.3">
      <c r="P700129" s="83"/>
    </row>
    <row r="700130" spans="16:16" x14ac:dyDescent="0.3">
      <c r="P700130" s="83"/>
    </row>
    <row r="700131" spans="16:16" x14ac:dyDescent="0.3">
      <c r="P700131" s="83"/>
    </row>
    <row r="700132" spans="16:16" x14ac:dyDescent="0.3">
      <c r="P700132" s="83"/>
    </row>
    <row r="700133" spans="16:16" x14ac:dyDescent="0.3">
      <c r="P700133" s="83"/>
    </row>
    <row r="700134" spans="16:16" x14ac:dyDescent="0.3">
      <c r="P700134" s="83"/>
    </row>
    <row r="700135" spans="16:16" x14ac:dyDescent="0.3">
      <c r="P700135" s="83"/>
    </row>
    <row r="700136" spans="16:16" x14ac:dyDescent="0.3">
      <c r="P700136" s="83"/>
    </row>
    <row r="700137" spans="16:16" x14ac:dyDescent="0.3">
      <c r="P700137" s="83"/>
    </row>
    <row r="700138" spans="16:16" x14ac:dyDescent="0.3">
      <c r="P700138" s="83"/>
    </row>
    <row r="700139" spans="16:16" x14ac:dyDescent="0.3">
      <c r="P700139" s="83"/>
    </row>
    <row r="700140" spans="16:16" x14ac:dyDescent="0.3">
      <c r="P700140" s="83"/>
    </row>
    <row r="700141" spans="16:16" x14ac:dyDescent="0.3">
      <c r="P700141" s="83"/>
    </row>
    <row r="700142" spans="16:16" x14ac:dyDescent="0.3">
      <c r="P700142" s="83"/>
    </row>
    <row r="700143" spans="16:16" x14ac:dyDescent="0.3">
      <c r="P700143" s="83"/>
    </row>
    <row r="700144" spans="16:16" x14ac:dyDescent="0.3">
      <c r="P700144" s="83"/>
    </row>
    <row r="700145" spans="16:16" x14ac:dyDescent="0.3">
      <c r="P700145" s="83"/>
    </row>
    <row r="700146" spans="16:16" x14ac:dyDescent="0.3">
      <c r="P700146" s="83"/>
    </row>
    <row r="700147" spans="16:16" x14ac:dyDescent="0.3">
      <c r="P700147" s="83"/>
    </row>
    <row r="700148" spans="16:16" x14ac:dyDescent="0.3">
      <c r="P700148" s="83"/>
    </row>
    <row r="700149" spans="16:16" x14ac:dyDescent="0.3">
      <c r="P700149" s="83"/>
    </row>
    <row r="700150" spans="16:16" x14ac:dyDescent="0.3">
      <c r="P700150" s="83"/>
    </row>
    <row r="700151" spans="16:16" x14ac:dyDescent="0.3">
      <c r="P700151" s="83"/>
    </row>
    <row r="700152" spans="16:16" x14ac:dyDescent="0.3">
      <c r="P700152" s="83"/>
    </row>
    <row r="700153" spans="16:16" x14ac:dyDescent="0.3">
      <c r="P700153" s="83"/>
    </row>
    <row r="700154" spans="16:16" x14ac:dyDescent="0.3">
      <c r="P700154" s="83"/>
    </row>
    <row r="700155" spans="16:16" x14ac:dyDescent="0.3">
      <c r="P700155" s="83"/>
    </row>
    <row r="700156" spans="16:16" x14ac:dyDescent="0.3">
      <c r="P700156" s="83"/>
    </row>
    <row r="700157" spans="16:16" x14ac:dyDescent="0.3">
      <c r="P700157" s="83"/>
    </row>
    <row r="700158" spans="16:16" x14ac:dyDescent="0.3">
      <c r="P700158" s="83"/>
    </row>
    <row r="700159" spans="16:16" x14ac:dyDescent="0.3">
      <c r="P700159" s="83"/>
    </row>
    <row r="700160" spans="16:16" x14ac:dyDescent="0.3">
      <c r="P700160" s="83"/>
    </row>
    <row r="700161" spans="16:16" x14ac:dyDescent="0.3">
      <c r="P700161" s="83"/>
    </row>
    <row r="700162" spans="16:16" x14ac:dyDescent="0.3">
      <c r="P700162" s="83"/>
    </row>
    <row r="700163" spans="16:16" x14ac:dyDescent="0.3">
      <c r="P700163" s="83"/>
    </row>
    <row r="700164" spans="16:16" x14ac:dyDescent="0.3">
      <c r="P700164" s="83"/>
    </row>
    <row r="700165" spans="16:16" x14ac:dyDescent="0.3">
      <c r="P700165" s="83"/>
    </row>
    <row r="700166" spans="16:16" x14ac:dyDescent="0.3">
      <c r="P700166" s="83"/>
    </row>
    <row r="700167" spans="16:16" x14ac:dyDescent="0.3">
      <c r="P700167" s="83"/>
    </row>
    <row r="700168" spans="16:16" x14ac:dyDescent="0.3">
      <c r="P700168" s="83"/>
    </row>
    <row r="700169" spans="16:16" x14ac:dyDescent="0.3">
      <c r="P700169" s="83"/>
    </row>
    <row r="700170" spans="16:16" x14ac:dyDescent="0.3">
      <c r="P700170" s="83"/>
    </row>
    <row r="700171" spans="16:16" x14ac:dyDescent="0.3">
      <c r="P700171" s="83"/>
    </row>
    <row r="700172" spans="16:16" x14ac:dyDescent="0.3">
      <c r="P700172" s="83"/>
    </row>
    <row r="700173" spans="16:16" x14ac:dyDescent="0.3">
      <c r="P700173" s="83"/>
    </row>
    <row r="700174" spans="16:16" x14ac:dyDescent="0.3">
      <c r="P700174" s="83"/>
    </row>
    <row r="700175" spans="16:16" x14ac:dyDescent="0.3">
      <c r="P700175" s="83"/>
    </row>
    <row r="700176" spans="16:16" x14ac:dyDescent="0.3">
      <c r="P700176" s="83"/>
    </row>
    <row r="700177" spans="16:16" x14ac:dyDescent="0.3">
      <c r="P700177" s="83"/>
    </row>
    <row r="700178" spans="16:16" x14ac:dyDescent="0.3">
      <c r="P700178" s="83"/>
    </row>
    <row r="700179" spans="16:16" x14ac:dyDescent="0.3">
      <c r="P700179" s="83"/>
    </row>
    <row r="700180" spans="16:16" x14ac:dyDescent="0.3">
      <c r="P700180" s="83"/>
    </row>
    <row r="700181" spans="16:16" x14ac:dyDescent="0.3">
      <c r="P700181" s="83"/>
    </row>
    <row r="700182" spans="16:16" x14ac:dyDescent="0.3">
      <c r="P700182" s="83"/>
    </row>
    <row r="700183" spans="16:16" x14ac:dyDescent="0.3">
      <c r="P700183" s="83"/>
    </row>
    <row r="700184" spans="16:16" x14ac:dyDescent="0.3">
      <c r="P700184" s="83"/>
    </row>
    <row r="700185" spans="16:16" x14ac:dyDescent="0.3">
      <c r="P700185" s="83"/>
    </row>
    <row r="700186" spans="16:16" x14ac:dyDescent="0.3">
      <c r="P700186" s="83"/>
    </row>
    <row r="700187" spans="16:16" x14ac:dyDescent="0.3">
      <c r="P700187" s="83"/>
    </row>
    <row r="700188" spans="16:16" x14ac:dyDescent="0.3">
      <c r="P700188" s="83"/>
    </row>
    <row r="700189" spans="16:16" x14ac:dyDescent="0.3">
      <c r="P700189" s="83"/>
    </row>
    <row r="700190" spans="16:16" x14ac:dyDescent="0.3">
      <c r="P700190" s="83"/>
    </row>
    <row r="700191" spans="16:16" x14ac:dyDescent="0.3">
      <c r="P700191" s="83"/>
    </row>
    <row r="700192" spans="16:16" x14ac:dyDescent="0.3">
      <c r="P700192" s="83"/>
    </row>
    <row r="700193" spans="16:16" x14ac:dyDescent="0.3">
      <c r="P700193" s="83"/>
    </row>
    <row r="700194" spans="16:16" x14ac:dyDescent="0.3">
      <c r="P700194" s="83"/>
    </row>
    <row r="700195" spans="16:16" x14ac:dyDescent="0.3">
      <c r="P700195" s="83"/>
    </row>
    <row r="700196" spans="16:16" x14ac:dyDescent="0.3">
      <c r="P700196" s="83"/>
    </row>
    <row r="700197" spans="16:16" x14ac:dyDescent="0.3">
      <c r="P700197" s="83"/>
    </row>
    <row r="700198" spans="16:16" x14ac:dyDescent="0.3">
      <c r="P700198" s="83"/>
    </row>
    <row r="700199" spans="16:16" x14ac:dyDescent="0.3">
      <c r="P700199" s="83"/>
    </row>
    <row r="700200" spans="16:16" x14ac:dyDescent="0.3">
      <c r="P700200" s="83"/>
    </row>
    <row r="700201" spans="16:16" x14ac:dyDescent="0.3">
      <c r="P700201" s="83"/>
    </row>
    <row r="700202" spans="16:16" x14ac:dyDescent="0.3">
      <c r="P700202" s="83"/>
    </row>
    <row r="700203" spans="16:16" x14ac:dyDescent="0.3">
      <c r="P700203" s="83"/>
    </row>
    <row r="700204" spans="16:16" x14ac:dyDescent="0.3">
      <c r="P700204" s="83"/>
    </row>
    <row r="700205" spans="16:16" x14ac:dyDescent="0.3">
      <c r="P700205" s="83"/>
    </row>
    <row r="700206" spans="16:16" x14ac:dyDescent="0.3">
      <c r="P700206" s="83"/>
    </row>
    <row r="700207" spans="16:16" x14ac:dyDescent="0.3">
      <c r="P700207" s="83"/>
    </row>
    <row r="700208" spans="16:16" x14ac:dyDescent="0.3">
      <c r="P700208" s="83"/>
    </row>
    <row r="700209" spans="16:16" x14ac:dyDescent="0.3">
      <c r="P700209" s="83"/>
    </row>
    <row r="700210" spans="16:16" x14ac:dyDescent="0.3">
      <c r="P700210" s="83"/>
    </row>
    <row r="700211" spans="16:16" x14ac:dyDescent="0.3">
      <c r="P700211" s="83"/>
    </row>
    <row r="700212" spans="16:16" x14ac:dyDescent="0.3">
      <c r="P700212" s="83"/>
    </row>
    <row r="700213" spans="16:16" x14ac:dyDescent="0.3">
      <c r="P700213" s="83"/>
    </row>
    <row r="700214" spans="16:16" x14ac:dyDescent="0.3">
      <c r="P700214" s="83"/>
    </row>
    <row r="700215" spans="16:16" x14ac:dyDescent="0.3">
      <c r="P700215" s="83"/>
    </row>
    <row r="700216" spans="16:16" x14ac:dyDescent="0.3">
      <c r="P700216" s="83"/>
    </row>
    <row r="700217" spans="16:16" x14ac:dyDescent="0.3">
      <c r="P700217" s="83"/>
    </row>
    <row r="700218" spans="16:16" x14ac:dyDescent="0.3">
      <c r="P700218" s="83"/>
    </row>
    <row r="700219" spans="16:16" x14ac:dyDescent="0.3">
      <c r="P700219" s="83"/>
    </row>
    <row r="700220" spans="16:16" x14ac:dyDescent="0.3">
      <c r="P700220" s="83"/>
    </row>
    <row r="700221" spans="16:16" x14ac:dyDescent="0.3">
      <c r="P700221" s="83"/>
    </row>
    <row r="700222" spans="16:16" x14ac:dyDescent="0.3">
      <c r="P700222" s="83"/>
    </row>
    <row r="700223" spans="16:16" x14ac:dyDescent="0.3">
      <c r="P700223" s="83"/>
    </row>
    <row r="700224" spans="16:16" x14ac:dyDescent="0.3">
      <c r="P700224" s="83"/>
    </row>
    <row r="700225" spans="16:16" x14ac:dyDescent="0.3">
      <c r="P700225" s="83"/>
    </row>
    <row r="700226" spans="16:16" x14ac:dyDescent="0.3">
      <c r="P700226" s="83"/>
    </row>
    <row r="700227" spans="16:16" x14ac:dyDescent="0.3">
      <c r="P700227" s="83"/>
    </row>
    <row r="700228" spans="16:16" x14ac:dyDescent="0.3">
      <c r="P700228" s="83"/>
    </row>
    <row r="700229" spans="16:16" x14ac:dyDescent="0.3">
      <c r="P700229" s="83"/>
    </row>
    <row r="700230" spans="16:16" x14ac:dyDescent="0.3">
      <c r="P700230" s="83"/>
    </row>
    <row r="700231" spans="16:16" x14ac:dyDescent="0.3">
      <c r="P700231" s="83"/>
    </row>
    <row r="700232" spans="16:16" x14ac:dyDescent="0.3">
      <c r="P700232" s="83"/>
    </row>
    <row r="700233" spans="16:16" x14ac:dyDescent="0.3">
      <c r="P700233" s="83"/>
    </row>
    <row r="700234" spans="16:16" x14ac:dyDescent="0.3">
      <c r="P700234" s="83"/>
    </row>
    <row r="700235" spans="16:16" x14ac:dyDescent="0.3">
      <c r="P700235" s="83"/>
    </row>
    <row r="700236" spans="16:16" x14ac:dyDescent="0.3">
      <c r="P700236" s="83"/>
    </row>
    <row r="700237" spans="16:16" x14ac:dyDescent="0.3">
      <c r="P700237" s="83"/>
    </row>
    <row r="700238" spans="16:16" x14ac:dyDescent="0.3">
      <c r="P700238" s="83"/>
    </row>
    <row r="700239" spans="16:16" x14ac:dyDescent="0.3">
      <c r="P700239" s="83"/>
    </row>
    <row r="700240" spans="16:16" x14ac:dyDescent="0.3">
      <c r="P700240" s="83"/>
    </row>
    <row r="700241" spans="16:16" x14ac:dyDescent="0.3">
      <c r="P700241" s="83"/>
    </row>
    <row r="700242" spans="16:16" x14ac:dyDescent="0.3">
      <c r="P700242" s="83"/>
    </row>
    <row r="700243" spans="16:16" x14ac:dyDescent="0.3">
      <c r="P700243" s="83"/>
    </row>
    <row r="700244" spans="16:16" x14ac:dyDescent="0.3">
      <c r="P700244" s="83"/>
    </row>
    <row r="700245" spans="16:16" x14ac:dyDescent="0.3">
      <c r="P700245" s="83"/>
    </row>
    <row r="700246" spans="16:16" x14ac:dyDescent="0.3">
      <c r="P700246" s="83"/>
    </row>
    <row r="700247" spans="16:16" x14ac:dyDescent="0.3">
      <c r="P700247" s="83"/>
    </row>
    <row r="700248" spans="16:16" x14ac:dyDescent="0.3">
      <c r="P700248" s="83"/>
    </row>
    <row r="700249" spans="16:16" x14ac:dyDescent="0.3">
      <c r="P700249" s="83"/>
    </row>
    <row r="700250" spans="16:16" x14ac:dyDescent="0.3">
      <c r="P700250" s="83"/>
    </row>
    <row r="700251" spans="16:16" x14ac:dyDescent="0.3">
      <c r="P700251" s="83"/>
    </row>
    <row r="700252" spans="16:16" x14ac:dyDescent="0.3">
      <c r="P700252" s="83"/>
    </row>
    <row r="700253" spans="16:16" x14ac:dyDescent="0.3">
      <c r="P700253" s="83"/>
    </row>
    <row r="700254" spans="16:16" x14ac:dyDescent="0.3">
      <c r="P700254" s="83"/>
    </row>
    <row r="700255" spans="16:16" x14ac:dyDescent="0.3">
      <c r="P700255" s="83"/>
    </row>
    <row r="700256" spans="16:16" x14ac:dyDescent="0.3">
      <c r="P700256" s="83"/>
    </row>
    <row r="700257" spans="16:16" x14ac:dyDescent="0.3">
      <c r="P700257" s="83"/>
    </row>
    <row r="700258" spans="16:16" x14ac:dyDescent="0.3">
      <c r="P700258" s="83"/>
    </row>
    <row r="700259" spans="16:16" x14ac:dyDescent="0.3">
      <c r="P700259" s="83"/>
    </row>
    <row r="700260" spans="16:16" x14ac:dyDescent="0.3">
      <c r="P700260" s="83"/>
    </row>
    <row r="700261" spans="16:16" x14ac:dyDescent="0.3">
      <c r="P700261" s="83"/>
    </row>
    <row r="700262" spans="16:16" x14ac:dyDescent="0.3">
      <c r="P700262" s="83"/>
    </row>
    <row r="700263" spans="16:16" x14ac:dyDescent="0.3">
      <c r="P700263" s="83"/>
    </row>
    <row r="700264" spans="16:16" x14ac:dyDescent="0.3">
      <c r="P700264" s="83"/>
    </row>
    <row r="700265" spans="16:16" x14ac:dyDescent="0.3">
      <c r="P700265" s="83"/>
    </row>
    <row r="700266" spans="16:16" x14ac:dyDescent="0.3">
      <c r="P700266" s="83"/>
    </row>
    <row r="700267" spans="16:16" x14ac:dyDescent="0.3">
      <c r="P700267" s="83"/>
    </row>
    <row r="700268" spans="16:16" x14ac:dyDescent="0.3">
      <c r="P700268" s="83"/>
    </row>
    <row r="700269" spans="16:16" x14ac:dyDescent="0.3">
      <c r="P700269" s="83"/>
    </row>
    <row r="700270" spans="16:16" x14ac:dyDescent="0.3">
      <c r="P700270" s="83"/>
    </row>
    <row r="700271" spans="16:16" x14ac:dyDescent="0.3">
      <c r="P700271" s="83"/>
    </row>
    <row r="700272" spans="16:16" x14ac:dyDescent="0.3">
      <c r="P700272" s="83"/>
    </row>
    <row r="700273" spans="16:16" x14ac:dyDescent="0.3">
      <c r="P700273" s="83"/>
    </row>
    <row r="700274" spans="16:16" x14ac:dyDescent="0.3">
      <c r="P700274" s="83"/>
    </row>
    <row r="700275" spans="16:16" x14ac:dyDescent="0.3">
      <c r="P700275" s="83"/>
    </row>
    <row r="700276" spans="16:16" x14ac:dyDescent="0.3">
      <c r="P700276" s="83"/>
    </row>
    <row r="700277" spans="16:16" x14ac:dyDescent="0.3">
      <c r="P700277" s="83"/>
    </row>
    <row r="700278" spans="16:16" x14ac:dyDescent="0.3">
      <c r="P700278" s="83"/>
    </row>
    <row r="700279" spans="16:16" x14ac:dyDescent="0.3">
      <c r="P700279" s="83"/>
    </row>
    <row r="700280" spans="16:16" x14ac:dyDescent="0.3">
      <c r="P700280" s="83"/>
    </row>
    <row r="700281" spans="16:16" x14ac:dyDescent="0.3">
      <c r="P700281" s="83"/>
    </row>
    <row r="700282" spans="16:16" x14ac:dyDescent="0.3">
      <c r="P700282" s="83"/>
    </row>
    <row r="700283" spans="16:16" x14ac:dyDescent="0.3">
      <c r="P700283" s="83"/>
    </row>
    <row r="700284" spans="16:16" x14ac:dyDescent="0.3">
      <c r="P700284" s="83"/>
    </row>
    <row r="700285" spans="16:16" x14ac:dyDescent="0.3">
      <c r="P700285" s="83"/>
    </row>
    <row r="700286" spans="16:16" x14ac:dyDescent="0.3">
      <c r="P700286" s="83"/>
    </row>
    <row r="700287" spans="16:16" x14ac:dyDescent="0.3">
      <c r="P700287" s="83"/>
    </row>
    <row r="700288" spans="16:16" x14ac:dyDescent="0.3">
      <c r="P700288" s="83"/>
    </row>
    <row r="700289" spans="16:16" x14ac:dyDescent="0.3">
      <c r="P700289" s="83"/>
    </row>
    <row r="700290" spans="16:16" x14ac:dyDescent="0.3">
      <c r="P700290" s="83"/>
    </row>
    <row r="700291" spans="16:16" x14ac:dyDescent="0.3">
      <c r="P700291" s="83"/>
    </row>
    <row r="700292" spans="16:16" x14ac:dyDescent="0.3">
      <c r="P700292" s="83"/>
    </row>
    <row r="700293" spans="16:16" x14ac:dyDescent="0.3">
      <c r="P700293" s="83"/>
    </row>
    <row r="700294" spans="16:16" x14ac:dyDescent="0.3">
      <c r="P700294" s="83"/>
    </row>
    <row r="700295" spans="16:16" x14ac:dyDescent="0.3">
      <c r="P700295" s="83"/>
    </row>
    <row r="700296" spans="16:16" x14ac:dyDescent="0.3">
      <c r="P700296" s="83"/>
    </row>
    <row r="700297" spans="16:16" x14ac:dyDescent="0.3">
      <c r="P700297" s="83"/>
    </row>
    <row r="700298" spans="16:16" x14ac:dyDescent="0.3">
      <c r="P700298" s="83"/>
    </row>
    <row r="700299" spans="16:16" x14ac:dyDescent="0.3">
      <c r="P700299" s="83"/>
    </row>
    <row r="700300" spans="16:16" x14ac:dyDescent="0.3">
      <c r="P700300" s="83"/>
    </row>
    <row r="700301" spans="16:16" x14ac:dyDescent="0.3">
      <c r="P700301" s="83"/>
    </row>
    <row r="700302" spans="16:16" x14ac:dyDescent="0.3">
      <c r="P700302" s="83"/>
    </row>
    <row r="700303" spans="16:16" x14ac:dyDescent="0.3">
      <c r="P700303" s="83"/>
    </row>
    <row r="700304" spans="16:16" x14ac:dyDescent="0.3">
      <c r="P700304" s="83"/>
    </row>
    <row r="700305" spans="16:16" x14ac:dyDescent="0.3">
      <c r="P700305" s="83"/>
    </row>
    <row r="700306" spans="16:16" x14ac:dyDescent="0.3">
      <c r="P700306" s="83"/>
    </row>
    <row r="700307" spans="16:16" x14ac:dyDescent="0.3">
      <c r="P700307" s="83"/>
    </row>
    <row r="700308" spans="16:16" x14ac:dyDescent="0.3">
      <c r="P700308" s="83"/>
    </row>
    <row r="700309" spans="16:16" x14ac:dyDescent="0.3">
      <c r="P700309" s="83"/>
    </row>
    <row r="700310" spans="16:16" x14ac:dyDescent="0.3">
      <c r="P700310" s="83"/>
    </row>
    <row r="700311" spans="16:16" x14ac:dyDescent="0.3">
      <c r="P700311" s="83"/>
    </row>
    <row r="700312" spans="16:16" x14ac:dyDescent="0.3">
      <c r="P700312" s="83"/>
    </row>
    <row r="700313" spans="16:16" x14ac:dyDescent="0.3">
      <c r="P700313" s="83"/>
    </row>
    <row r="700314" spans="16:16" x14ac:dyDescent="0.3">
      <c r="P700314" s="83"/>
    </row>
    <row r="700315" spans="16:16" x14ac:dyDescent="0.3">
      <c r="P700315" s="83"/>
    </row>
    <row r="700316" spans="16:16" x14ac:dyDescent="0.3">
      <c r="P700316" s="83"/>
    </row>
    <row r="700317" spans="16:16" x14ac:dyDescent="0.3">
      <c r="P700317" s="83"/>
    </row>
    <row r="700318" spans="16:16" x14ac:dyDescent="0.3">
      <c r="P700318" s="83"/>
    </row>
    <row r="700319" spans="16:16" x14ac:dyDescent="0.3">
      <c r="P700319" s="83"/>
    </row>
    <row r="700320" spans="16:16" x14ac:dyDescent="0.3">
      <c r="P700320" s="83"/>
    </row>
    <row r="700321" spans="16:16" x14ac:dyDescent="0.3">
      <c r="P700321" s="83"/>
    </row>
    <row r="700322" spans="16:16" x14ac:dyDescent="0.3">
      <c r="P700322" s="83"/>
    </row>
    <row r="700323" spans="16:16" x14ac:dyDescent="0.3">
      <c r="P700323" s="83"/>
    </row>
    <row r="700324" spans="16:16" x14ac:dyDescent="0.3">
      <c r="P700324" s="83"/>
    </row>
    <row r="700325" spans="16:16" x14ac:dyDescent="0.3">
      <c r="P700325" s="83"/>
    </row>
    <row r="700326" spans="16:16" x14ac:dyDescent="0.3">
      <c r="P700326" s="83"/>
    </row>
    <row r="700327" spans="16:16" x14ac:dyDescent="0.3">
      <c r="P700327" s="83"/>
    </row>
    <row r="700328" spans="16:16" x14ac:dyDescent="0.3">
      <c r="P700328" s="83"/>
    </row>
    <row r="700329" spans="16:16" x14ac:dyDescent="0.3">
      <c r="P700329" s="83"/>
    </row>
    <row r="700330" spans="16:16" x14ac:dyDescent="0.3">
      <c r="P700330" s="83"/>
    </row>
    <row r="700331" spans="16:16" x14ac:dyDescent="0.3">
      <c r="P700331" s="83"/>
    </row>
    <row r="700332" spans="16:16" x14ac:dyDescent="0.3">
      <c r="P700332" s="83"/>
    </row>
    <row r="700333" spans="16:16" x14ac:dyDescent="0.3">
      <c r="P700333" s="83"/>
    </row>
    <row r="700334" spans="16:16" x14ac:dyDescent="0.3">
      <c r="P700334" s="83"/>
    </row>
    <row r="700335" spans="16:16" x14ac:dyDescent="0.3">
      <c r="P700335" s="83"/>
    </row>
    <row r="700336" spans="16:16" x14ac:dyDescent="0.3">
      <c r="P700336" s="83"/>
    </row>
    <row r="700337" spans="16:16" x14ac:dyDescent="0.3">
      <c r="P700337" s="83"/>
    </row>
    <row r="700338" spans="16:16" x14ac:dyDescent="0.3">
      <c r="P700338" s="83"/>
    </row>
    <row r="700339" spans="16:16" x14ac:dyDescent="0.3">
      <c r="P700339" s="83"/>
    </row>
    <row r="700340" spans="16:16" x14ac:dyDescent="0.3">
      <c r="P700340" s="83"/>
    </row>
    <row r="700341" spans="16:16" x14ac:dyDescent="0.3">
      <c r="P700341" s="83"/>
    </row>
    <row r="700342" spans="16:16" x14ac:dyDescent="0.3">
      <c r="P700342" s="83"/>
    </row>
    <row r="700343" spans="16:16" x14ac:dyDescent="0.3">
      <c r="P700343" s="83"/>
    </row>
    <row r="700344" spans="16:16" x14ac:dyDescent="0.3">
      <c r="P700344" s="83"/>
    </row>
    <row r="700345" spans="16:16" x14ac:dyDescent="0.3">
      <c r="P700345" s="83"/>
    </row>
    <row r="700346" spans="16:16" x14ac:dyDescent="0.3">
      <c r="P700346" s="83"/>
    </row>
    <row r="700347" spans="16:16" x14ac:dyDescent="0.3">
      <c r="P700347" s="83"/>
    </row>
    <row r="700348" spans="16:16" x14ac:dyDescent="0.3">
      <c r="P700348" s="83"/>
    </row>
    <row r="700349" spans="16:16" x14ac:dyDescent="0.3">
      <c r="P700349" s="83"/>
    </row>
    <row r="700350" spans="16:16" x14ac:dyDescent="0.3">
      <c r="P700350" s="83"/>
    </row>
    <row r="700351" spans="16:16" x14ac:dyDescent="0.3">
      <c r="P700351" s="83"/>
    </row>
    <row r="700352" spans="16:16" x14ac:dyDescent="0.3">
      <c r="P700352" s="83"/>
    </row>
    <row r="700353" spans="16:16" x14ac:dyDescent="0.3">
      <c r="P700353" s="83"/>
    </row>
    <row r="700354" spans="16:16" x14ac:dyDescent="0.3">
      <c r="P700354" s="83"/>
    </row>
    <row r="700355" spans="16:16" x14ac:dyDescent="0.3">
      <c r="P700355" s="83"/>
    </row>
    <row r="700356" spans="16:16" x14ac:dyDescent="0.3">
      <c r="P700356" s="83"/>
    </row>
    <row r="700357" spans="16:16" x14ac:dyDescent="0.3">
      <c r="P700357" s="83"/>
    </row>
    <row r="700358" spans="16:16" x14ac:dyDescent="0.3">
      <c r="P700358" s="83"/>
    </row>
    <row r="700359" spans="16:16" x14ac:dyDescent="0.3">
      <c r="P700359" s="83"/>
    </row>
    <row r="700360" spans="16:16" x14ac:dyDescent="0.3">
      <c r="P700360" s="83"/>
    </row>
    <row r="700361" spans="16:16" x14ac:dyDescent="0.3">
      <c r="P700361" s="83"/>
    </row>
    <row r="700362" spans="16:16" x14ac:dyDescent="0.3">
      <c r="P700362" s="83"/>
    </row>
    <row r="700363" spans="16:16" x14ac:dyDescent="0.3">
      <c r="P700363" s="83"/>
    </row>
    <row r="700364" spans="16:16" x14ac:dyDescent="0.3">
      <c r="P700364" s="83"/>
    </row>
    <row r="700365" spans="16:16" x14ac:dyDescent="0.3">
      <c r="P700365" s="83"/>
    </row>
    <row r="700366" spans="16:16" x14ac:dyDescent="0.3">
      <c r="P700366" s="83"/>
    </row>
    <row r="700367" spans="16:16" x14ac:dyDescent="0.3">
      <c r="P700367" s="83"/>
    </row>
    <row r="700368" spans="16:16" x14ac:dyDescent="0.3">
      <c r="P700368" s="83"/>
    </row>
    <row r="700369" spans="16:16" x14ac:dyDescent="0.3">
      <c r="P700369" s="83"/>
    </row>
    <row r="700370" spans="16:16" x14ac:dyDescent="0.3">
      <c r="P700370" s="83"/>
    </row>
    <row r="700371" spans="16:16" x14ac:dyDescent="0.3">
      <c r="P700371" s="83"/>
    </row>
    <row r="700372" spans="16:16" x14ac:dyDescent="0.3">
      <c r="P700372" s="83"/>
    </row>
    <row r="700373" spans="16:16" x14ac:dyDescent="0.3">
      <c r="P700373" s="83"/>
    </row>
    <row r="700374" spans="16:16" x14ac:dyDescent="0.3">
      <c r="P700374" s="83"/>
    </row>
    <row r="700375" spans="16:16" x14ac:dyDescent="0.3">
      <c r="P700375" s="83"/>
    </row>
    <row r="700376" spans="16:16" x14ac:dyDescent="0.3">
      <c r="P700376" s="83"/>
    </row>
    <row r="700377" spans="16:16" x14ac:dyDescent="0.3">
      <c r="P700377" s="83"/>
    </row>
    <row r="700378" spans="16:16" x14ac:dyDescent="0.3">
      <c r="P700378" s="83"/>
    </row>
    <row r="700379" spans="16:16" x14ac:dyDescent="0.3">
      <c r="P700379" s="83"/>
    </row>
    <row r="700380" spans="16:16" x14ac:dyDescent="0.3">
      <c r="P700380" s="83"/>
    </row>
    <row r="700381" spans="16:16" x14ac:dyDescent="0.3">
      <c r="P700381" s="83"/>
    </row>
    <row r="700382" spans="16:16" x14ac:dyDescent="0.3">
      <c r="P700382" s="83"/>
    </row>
    <row r="700383" spans="16:16" x14ac:dyDescent="0.3">
      <c r="P700383" s="83"/>
    </row>
    <row r="700384" spans="16:16" x14ac:dyDescent="0.3">
      <c r="P700384" s="83"/>
    </row>
    <row r="700385" spans="16:16" x14ac:dyDescent="0.3">
      <c r="P700385" s="83"/>
    </row>
    <row r="700386" spans="16:16" x14ac:dyDescent="0.3">
      <c r="P700386" s="83"/>
    </row>
    <row r="700387" spans="16:16" x14ac:dyDescent="0.3">
      <c r="P700387" s="83"/>
    </row>
    <row r="700388" spans="16:16" x14ac:dyDescent="0.3">
      <c r="P700388" s="83"/>
    </row>
    <row r="700389" spans="16:16" x14ac:dyDescent="0.3">
      <c r="P700389" s="83"/>
    </row>
    <row r="700390" spans="16:16" x14ac:dyDescent="0.3">
      <c r="P700390" s="83"/>
    </row>
    <row r="700391" spans="16:16" x14ac:dyDescent="0.3">
      <c r="P700391" s="83"/>
    </row>
    <row r="700392" spans="16:16" x14ac:dyDescent="0.3">
      <c r="P700392" s="83"/>
    </row>
    <row r="700393" spans="16:16" x14ac:dyDescent="0.3">
      <c r="P700393" s="83"/>
    </row>
    <row r="700394" spans="16:16" x14ac:dyDescent="0.3">
      <c r="P700394" s="83"/>
    </row>
    <row r="700395" spans="16:16" x14ac:dyDescent="0.3">
      <c r="P700395" s="83"/>
    </row>
    <row r="700396" spans="16:16" x14ac:dyDescent="0.3">
      <c r="P700396" s="83"/>
    </row>
    <row r="700397" spans="16:16" x14ac:dyDescent="0.3">
      <c r="P700397" s="83"/>
    </row>
    <row r="700398" spans="16:16" x14ac:dyDescent="0.3">
      <c r="P700398" s="83"/>
    </row>
    <row r="700399" spans="16:16" x14ac:dyDescent="0.3">
      <c r="P700399" s="83"/>
    </row>
    <row r="700400" spans="16:16" x14ac:dyDescent="0.3">
      <c r="P700400" s="83"/>
    </row>
    <row r="700401" spans="16:16" x14ac:dyDescent="0.3">
      <c r="P700401" s="83"/>
    </row>
    <row r="700402" spans="16:16" x14ac:dyDescent="0.3">
      <c r="P700402" s="83"/>
    </row>
    <row r="700403" spans="16:16" x14ac:dyDescent="0.3">
      <c r="P700403" s="83"/>
    </row>
    <row r="700404" spans="16:16" x14ac:dyDescent="0.3">
      <c r="P700404" s="83"/>
    </row>
    <row r="700405" spans="16:16" x14ac:dyDescent="0.3">
      <c r="P700405" s="83"/>
    </row>
    <row r="700406" spans="16:16" x14ac:dyDescent="0.3">
      <c r="P700406" s="83"/>
    </row>
    <row r="700407" spans="16:16" x14ac:dyDescent="0.3">
      <c r="P700407" s="83"/>
    </row>
    <row r="700408" spans="16:16" x14ac:dyDescent="0.3">
      <c r="P700408" s="83"/>
    </row>
    <row r="700409" spans="16:16" x14ac:dyDescent="0.3">
      <c r="P700409" s="83"/>
    </row>
    <row r="700410" spans="16:16" x14ac:dyDescent="0.3">
      <c r="P700410" s="83"/>
    </row>
    <row r="700411" spans="16:16" x14ac:dyDescent="0.3">
      <c r="P700411" s="83"/>
    </row>
    <row r="700412" spans="16:16" x14ac:dyDescent="0.3">
      <c r="P700412" s="83"/>
    </row>
    <row r="700413" spans="16:16" x14ac:dyDescent="0.3">
      <c r="P700413" s="83"/>
    </row>
    <row r="700414" spans="16:16" x14ac:dyDescent="0.3">
      <c r="P700414" s="83"/>
    </row>
    <row r="700415" spans="16:16" x14ac:dyDescent="0.3">
      <c r="P700415" s="83"/>
    </row>
    <row r="700416" spans="16:16" x14ac:dyDescent="0.3">
      <c r="P700416" s="83"/>
    </row>
    <row r="700417" spans="16:16" x14ac:dyDescent="0.3">
      <c r="P700417" s="83"/>
    </row>
    <row r="700418" spans="16:16" x14ac:dyDescent="0.3">
      <c r="P700418" s="83"/>
    </row>
    <row r="700419" spans="16:16" x14ac:dyDescent="0.3">
      <c r="P700419" s="83"/>
    </row>
    <row r="700420" spans="16:16" x14ac:dyDescent="0.3">
      <c r="P700420" s="83"/>
    </row>
    <row r="700421" spans="16:16" x14ac:dyDescent="0.3">
      <c r="P700421" s="83"/>
    </row>
    <row r="700422" spans="16:16" x14ac:dyDescent="0.3">
      <c r="P700422" s="83"/>
    </row>
    <row r="700423" spans="16:16" x14ac:dyDescent="0.3">
      <c r="P700423" s="83"/>
    </row>
    <row r="700424" spans="16:16" x14ac:dyDescent="0.3">
      <c r="P700424" s="83"/>
    </row>
    <row r="700425" spans="16:16" x14ac:dyDescent="0.3">
      <c r="P700425" s="83"/>
    </row>
    <row r="700426" spans="16:16" x14ac:dyDescent="0.3">
      <c r="P700426" s="83"/>
    </row>
    <row r="700427" spans="16:16" x14ac:dyDescent="0.3">
      <c r="P700427" s="83"/>
    </row>
    <row r="700428" spans="16:16" x14ac:dyDescent="0.3">
      <c r="P700428" s="83"/>
    </row>
    <row r="700429" spans="16:16" x14ac:dyDescent="0.3">
      <c r="P700429" s="83"/>
    </row>
    <row r="700430" spans="16:16" x14ac:dyDescent="0.3">
      <c r="P700430" s="83"/>
    </row>
    <row r="700431" spans="16:16" x14ac:dyDescent="0.3">
      <c r="P700431" s="83"/>
    </row>
    <row r="700432" spans="16:16" x14ac:dyDescent="0.3">
      <c r="P700432" s="83"/>
    </row>
    <row r="700433" spans="16:16" x14ac:dyDescent="0.3">
      <c r="P700433" s="83"/>
    </row>
    <row r="700434" spans="16:16" x14ac:dyDescent="0.3">
      <c r="P700434" s="83"/>
    </row>
    <row r="700435" spans="16:16" x14ac:dyDescent="0.3">
      <c r="P700435" s="83"/>
    </row>
    <row r="700436" spans="16:16" x14ac:dyDescent="0.3">
      <c r="P700436" s="83"/>
    </row>
    <row r="700437" spans="16:16" x14ac:dyDescent="0.3">
      <c r="P700437" s="83"/>
    </row>
    <row r="700438" spans="16:16" x14ac:dyDescent="0.3">
      <c r="P700438" s="83"/>
    </row>
    <row r="700439" spans="16:16" x14ac:dyDescent="0.3">
      <c r="P700439" s="83"/>
    </row>
    <row r="700440" spans="16:16" x14ac:dyDescent="0.3">
      <c r="P700440" s="83"/>
    </row>
    <row r="700441" spans="16:16" x14ac:dyDescent="0.3">
      <c r="P700441" s="83"/>
    </row>
    <row r="700442" spans="16:16" x14ac:dyDescent="0.3">
      <c r="P700442" s="83"/>
    </row>
    <row r="700443" spans="16:16" x14ac:dyDescent="0.3">
      <c r="P700443" s="83"/>
    </row>
    <row r="700444" spans="16:16" x14ac:dyDescent="0.3">
      <c r="P700444" s="83"/>
    </row>
    <row r="700445" spans="16:16" x14ac:dyDescent="0.3">
      <c r="P700445" s="83"/>
    </row>
    <row r="700446" spans="16:16" x14ac:dyDescent="0.3">
      <c r="P700446" s="83"/>
    </row>
    <row r="700447" spans="16:16" x14ac:dyDescent="0.3">
      <c r="P700447" s="83"/>
    </row>
    <row r="700448" spans="16:16" x14ac:dyDescent="0.3">
      <c r="P700448" s="83"/>
    </row>
    <row r="700449" spans="16:16" x14ac:dyDescent="0.3">
      <c r="P700449" s="83"/>
    </row>
    <row r="700450" spans="16:16" x14ac:dyDescent="0.3">
      <c r="P700450" s="83"/>
    </row>
    <row r="700451" spans="16:16" x14ac:dyDescent="0.3">
      <c r="P700451" s="83"/>
    </row>
    <row r="700452" spans="16:16" x14ac:dyDescent="0.3">
      <c r="P700452" s="83"/>
    </row>
    <row r="700453" spans="16:16" x14ac:dyDescent="0.3">
      <c r="P700453" s="83"/>
    </row>
    <row r="700454" spans="16:16" x14ac:dyDescent="0.3">
      <c r="P700454" s="83"/>
    </row>
    <row r="700455" spans="16:16" x14ac:dyDescent="0.3">
      <c r="P700455" s="83"/>
    </row>
    <row r="700456" spans="16:16" x14ac:dyDescent="0.3">
      <c r="P700456" s="83"/>
    </row>
    <row r="700457" spans="16:16" x14ac:dyDescent="0.3">
      <c r="P700457" s="83"/>
    </row>
    <row r="700458" spans="16:16" x14ac:dyDescent="0.3">
      <c r="P700458" s="83"/>
    </row>
    <row r="700459" spans="16:16" x14ac:dyDescent="0.3">
      <c r="P700459" s="83"/>
    </row>
    <row r="700460" spans="16:16" x14ac:dyDescent="0.3">
      <c r="P700460" s="83"/>
    </row>
    <row r="700461" spans="16:16" x14ac:dyDescent="0.3">
      <c r="P700461" s="83"/>
    </row>
    <row r="700462" spans="16:16" x14ac:dyDescent="0.3">
      <c r="P700462" s="83"/>
    </row>
    <row r="700463" spans="16:16" x14ac:dyDescent="0.3">
      <c r="P700463" s="83"/>
    </row>
    <row r="700464" spans="16:16" x14ac:dyDescent="0.3">
      <c r="P700464" s="83"/>
    </row>
    <row r="700465" spans="16:16" x14ac:dyDescent="0.3">
      <c r="P700465" s="83"/>
    </row>
    <row r="700466" spans="16:16" x14ac:dyDescent="0.3">
      <c r="P700466" s="83"/>
    </row>
    <row r="700467" spans="16:16" x14ac:dyDescent="0.3">
      <c r="P700467" s="83"/>
    </row>
    <row r="700468" spans="16:16" x14ac:dyDescent="0.3">
      <c r="P700468" s="83"/>
    </row>
    <row r="700469" spans="16:16" x14ac:dyDescent="0.3">
      <c r="P700469" s="83"/>
    </row>
    <row r="700470" spans="16:16" x14ac:dyDescent="0.3">
      <c r="P700470" s="83"/>
    </row>
    <row r="700471" spans="16:16" x14ac:dyDescent="0.3">
      <c r="P700471" s="83"/>
    </row>
    <row r="700472" spans="16:16" x14ac:dyDescent="0.3">
      <c r="P700472" s="83"/>
    </row>
    <row r="700473" spans="16:16" x14ac:dyDescent="0.3">
      <c r="P700473" s="83"/>
    </row>
    <row r="700474" spans="16:16" x14ac:dyDescent="0.3">
      <c r="P700474" s="83"/>
    </row>
    <row r="700475" spans="16:16" x14ac:dyDescent="0.3">
      <c r="P700475" s="83"/>
    </row>
    <row r="700476" spans="16:16" x14ac:dyDescent="0.3">
      <c r="P700476" s="83"/>
    </row>
    <row r="700477" spans="16:16" x14ac:dyDescent="0.3">
      <c r="P700477" s="83"/>
    </row>
    <row r="700478" spans="16:16" x14ac:dyDescent="0.3">
      <c r="P700478" s="83"/>
    </row>
    <row r="700479" spans="16:16" x14ac:dyDescent="0.3">
      <c r="P700479" s="83"/>
    </row>
    <row r="700480" spans="16:16" x14ac:dyDescent="0.3">
      <c r="P700480" s="83"/>
    </row>
    <row r="700481" spans="16:16" x14ac:dyDescent="0.3">
      <c r="P700481" s="83"/>
    </row>
    <row r="700482" spans="16:16" x14ac:dyDescent="0.3">
      <c r="P700482" s="83"/>
    </row>
    <row r="700483" spans="16:16" x14ac:dyDescent="0.3">
      <c r="P700483" s="83"/>
    </row>
    <row r="700484" spans="16:16" x14ac:dyDescent="0.3">
      <c r="P700484" s="83"/>
    </row>
    <row r="700485" spans="16:16" x14ac:dyDescent="0.3">
      <c r="P700485" s="83"/>
    </row>
    <row r="700486" spans="16:16" x14ac:dyDescent="0.3">
      <c r="P700486" s="83"/>
    </row>
    <row r="700487" spans="16:16" x14ac:dyDescent="0.3">
      <c r="P700487" s="83"/>
    </row>
    <row r="700488" spans="16:16" x14ac:dyDescent="0.3">
      <c r="P700488" s="83"/>
    </row>
    <row r="700489" spans="16:16" x14ac:dyDescent="0.3">
      <c r="P700489" s="83"/>
    </row>
    <row r="700490" spans="16:16" x14ac:dyDescent="0.3">
      <c r="P700490" s="83"/>
    </row>
    <row r="700491" spans="16:16" x14ac:dyDescent="0.3">
      <c r="P700491" s="83"/>
    </row>
    <row r="700492" spans="16:16" x14ac:dyDescent="0.3">
      <c r="P700492" s="83"/>
    </row>
    <row r="700493" spans="16:16" x14ac:dyDescent="0.3">
      <c r="P700493" s="83"/>
    </row>
    <row r="700494" spans="16:16" x14ac:dyDescent="0.3">
      <c r="P700494" s="83"/>
    </row>
    <row r="700495" spans="16:16" x14ac:dyDescent="0.3">
      <c r="P700495" s="83"/>
    </row>
    <row r="700496" spans="16:16" x14ac:dyDescent="0.3">
      <c r="P700496" s="83"/>
    </row>
    <row r="700497" spans="16:16" x14ac:dyDescent="0.3">
      <c r="P700497" s="83"/>
    </row>
    <row r="700498" spans="16:16" x14ac:dyDescent="0.3">
      <c r="P700498" s="83"/>
    </row>
    <row r="700499" spans="16:16" x14ac:dyDescent="0.3">
      <c r="P700499" s="83"/>
    </row>
    <row r="700500" spans="16:16" x14ac:dyDescent="0.3">
      <c r="P700500" s="83"/>
    </row>
    <row r="700501" spans="16:16" x14ac:dyDescent="0.3">
      <c r="P700501" s="83"/>
    </row>
    <row r="700502" spans="16:16" x14ac:dyDescent="0.3">
      <c r="P700502" s="83"/>
    </row>
    <row r="700503" spans="16:16" x14ac:dyDescent="0.3">
      <c r="P700503" s="83"/>
    </row>
    <row r="700504" spans="16:16" x14ac:dyDescent="0.3">
      <c r="P700504" s="83"/>
    </row>
    <row r="700505" spans="16:16" x14ac:dyDescent="0.3">
      <c r="P700505" s="83"/>
    </row>
    <row r="700506" spans="16:16" x14ac:dyDescent="0.3">
      <c r="P700506" s="83"/>
    </row>
    <row r="700507" spans="16:16" x14ac:dyDescent="0.3">
      <c r="P700507" s="83"/>
    </row>
    <row r="700508" spans="16:16" x14ac:dyDescent="0.3">
      <c r="P700508" s="83"/>
    </row>
    <row r="700509" spans="16:16" x14ac:dyDescent="0.3">
      <c r="P700509" s="83"/>
    </row>
    <row r="700510" spans="16:16" x14ac:dyDescent="0.3">
      <c r="P700510" s="83"/>
    </row>
    <row r="700511" spans="16:16" x14ac:dyDescent="0.3">
      <c r="P700511" s="83"/>
    </row>
    <row r="700512" spans="16:16" x14ac:dyDescent="0.3">
      <c r="P700512" s="83"/>
    </row>
    <row r="700513" spans="16:16" x14ac:dyDescent="0.3">
      <c r="P700513" s="83"/>
    </row>
    <row r="700514" spans="16:16" x14ac:dyDescent="0.3">
      <c r="P700514" s="83"/>
    </row>
    <row r="700515" spans="16:16" x14ac:dyDescent="0.3">
      <c r="P700515" s="83"/>
    </row>
    <row r="700516" spans="16:16" x14ac:dyDescent="0.3">
      <c r="P700516" s="83"/>
    </row>
    <row r="700517" spans="16:16" x14ac:dyDescent="0.3">
      <c r="P700517" s="83"/>
    </row>
    <row r="700518" spans="16:16" x14ac:dyDescent="0.3">
      <c r="P700518" s="83"/>
    </row>
    <row r="700519" spans="16:16" x14ac:dyDescent="0.3">
      <c r="P700519" s="83"/>
    </row>
    <row r="700520" spans="16:16" x14ac:dyDescent="0.3">
      <c r="P700520" s="83"/>
    </row>
    <row r="700521" spans="16:16" x14ac:dyDescent="0.3">
      <c r="P700521" s="83"/>
    </row>
    <row r="700522" spans="16:16" x14ac:dyDescent="0.3">
      <c r="P700522" s="83"/>
    </row>
    <row r="700523" spans="16:16" x14ac:dyDescent="0.3">
      <c r="P700523" s="83"/>
    </row>
    <row r="700524" spans="16:16" x14ac:dyDescent="0.3">
      <c r="P700524" s="83"/>
    </row>
    <row r="700525" spans="16:16" x14ac:dyDescent="0.3">
      <c r="P700525" s="83"/>
    </row>
    <row r="700526" spans="16:16" x14ac:dyDescent="0.3">
      <c r="P700526" s="83"/>
    </row>
    <row r="700527" spans="16:16" x14ac:dyDescent="0.3">
      <c r="P700527" s="83"/>
    </row>
    <row r="700528" spans="16:16" x14ac:dyDescent="0.3">
      <c r="P700528" s="83"/>
    </row>
    <row r="700529" spans="16:16" x14ac:dyDescent="0.3">
      <c r="P700529" s="83"/>
    </row>
    <row r="700530" spans="16:16" x14ac:dyDescent="0.3">
      <c r="P700530" s="83"/>
    </row>
    <row r="700531" spans="16:16" x14ac:dyDescent="0.3">
      <c r="P700531" s="83"/>
    </row>
    <row r="700532" spans="16:16" x14ac:dyDescent="0.3">
      <c r="P700532" s="83"/>
    </row>
    <row r="700533" spans="16:16" x14ac:dyDescent="0.3">
      <c r="P700533" s="83"/>
    </row>
    <row r="700534" spans="16:16" x14ac:dyDescent="0.3">
      <c r="P700534" s="83"/>
    </row>
    <row r="700535" spans="16:16" x14ac:dyDescent="0.3">
      <c r="P700535" s="83"/>
    </row>
    <row r="700536" spans="16:16" x14ac:dyDescent="0.3">
      <c r="P700536" s="83"/>
    </row>
    <row r="700537" spans="16:16" x14ac:dyDescent="0.3">
      <c r="P700537" s="83"/>
    </row>
    <row r="700538" spans="16:16" x14ac:dyDescent="0.3">
      <c r="P700538" s="83"/>
    </row>
    <row r="700539" spans="16:16" x14ac:dyDescent="0.3">
      <c r="P700539" s="83"/>
    </row>
    <row r="700540" spans="16:16" x14ac:dyDescent="0.3">
      <c r="P700540" s="83"/>
    </row>
    <row r="700541" spans="16:16" x14ac:dyDescent="0.3">
      <c r="P700541" s="83"/>
    </row>
    <row r="700542" spans="16:16" x14ac:dyDescent="0.3">
      <c r="P700542" s="83"/>
    </row>
    <row r="700543" spans="16:16" x14ac:dyDescent="0.3">
      <c r="P700543" s="83"/>
    </row>
    <row r="700544" spans="16:16" x14ac:dyDescent="0.3">
      <c r="P700544" s="83"/>
    </row>
    <row r="700545" spans="16:16" x14ac:dyDescent="0.3">
      <c r="P700545" s="83"/>
    </row>
    <row r="700546" spans="16:16" x14ac:dyDescent="0.3">
      <c r="P700546" s="83"/>
    </row>
    <row r="700547" spans="16:16" x14ac:dyDescent="0.3">
      <c r="P700547" s="83"/>
    </row>
    <row r="700548" spans="16:16" x14ac:dyDescent="0.3">
      <c r="P700548" s="83"/>
    </row>
    <row r="700549" spans="16:16" x14ac:dyDescent="0.3">
      <c r="P700549" s="83"/>
    </row>
    <row r="700550" spans="16:16" x14ac:dyDescent="0.3">
      <c r="P700550" s="83"/>
    </row>
    <row r="700551" spans="16:16" x14ac:dyDescent="0.3">
      <c r="P700551" s="83"/>
    </row>
    <row r="700552" spans="16:16" x14ac:dyDescent="0.3">
      <c r="P700552" s="83"/>
    </row>
    <row r="700553" spans="16:16" x14ac:dyDescent="0.3">
      <c r="P700553" s="83"/>
    </row>
    <row r="700554" spans="16:16" x14ac:dyDescent="0.3">
      <c r="P700554" s="83"/>
    </row>
    <row r="700555" spans="16:16" x14ac:dyDescent="0.3">
      <c r="P700555" s="83"/>
    </row>
    <row r="700556" spans="16:16" x14ac:dyDescent="0.3">
      <c r="P700556" s="83"/>
    </row>
    <row r="700557" spans="16:16" x14ac:dyDescent="0.3">
      <c r="P700557" s="83"/>
    </row>
    <row r="700558" spans="16:16" x14ac:dyDescent="0.3">
      <c r="P700558" s="83"/>
    </row>
    <row r="700559" spans="16:16" x14ac:dyDescent="0.3">
      <c r="P700559" s="83"/>
    </row>
    <row r="700560" spans="16:16" x14ac:dyDescent="0.3">
      <c r="P700560" s="83"/>
    </row>
    <row r="700561" spans="16:16" x14ac:dyDescent="0.3">
      <c r="P700561" s="83"/>
    </row>
    <row r="700562" spans="16:16" x14ac:dyDescent="0.3">
      <c r="P700562" s="83"/>
    </row>
    <row r="700563" spans="16:16" x14ac:dyDescent="0.3">
      <c r="P700563" s="83"/>
    </row>
    <row r="700564" spans="16:16" x14ac:dyDescent="0.3">
      <c r="P700564" s="83"/>
    </row>
    <row r="700565" spans="16:16" x14ac:dyDescent="0.3">
      <c r="P700565" s="83"/>
    </row>
    <row r="700566" spans="16:16" x14ac:dyDescent="0.3">
      <c r="P700566" s="83"/>
    </row>
    <row r="700567" spans="16:16" x14ac:dyDescent="0.3">
      <c r="P700567" s="83"/>
    </row>
    <row r="700568" spans="16:16" x14ac:dyDescent="0.3">
      <c r="P700568" s="83"/>
    </row>
    <row r="700569" spans="16:16" x14ac:dyDescent="0.3">
      <c r="P700569" s="83"/>
    </row>
    <row r="700570" spans="16:16" x14ac:dyDescent="0.3">
      <c r="P700570" s="83"/>
    </row>
    <row r="700571" spans="16:16" x14ac:dyDescent="0.3">
      <c r="P700571" s="83"/>
    </row>
    <row r="700572" spans="16:16" x14ac:dyDescent="0.3">
      <c r="P700572" s="83"/>
    </row>
    <row r="700573" spans="16:16" x14ac:dyDescent="0.3">
      <c r="P700573" s="83"/>
    </row>
    <row r="700574" spans="16:16" x14ac:dyDescent="0.3">
      <c r="P700574" s="83"/>
    </row>
    <row r="700575" spans="16:16" x14ac:dyDescent="0.3">
      <c r="P700575" s="83"/>
    </row>
    <row r="700576" spans="16:16" x14ac:dyDescent="0.3">
      <c r="P700576" s="83"/>
    </row>
    <row r="700577" spans="16:16" x14ac:dyDescent="0.3">
      <c r="P700577" s="83"/>
    </row>
    <row r="700578" spans="16:16" x14ac:dyDescent="0.3">
      <c r="P700578" s="83"/>
    </row>
    <row r="700579" spans="16:16" x14ac:dyDescent="0.3">
      <c r="P700579" s="83"/>
    </row>
    <row r="700580" spans="16:16" x14ac:dyDescent="0.3">
      <c r="P700580" s="83"/>
    </row>
    <row r="700581" spans="16:16" x14ac:dyDescent="0.3">
      <c r="P700581" s="83"/>
    </row>
    <row r="700582" spans="16:16" x14ac:dyDescent="0.3">
      <c r="P700582" s="83"/>
    </row>
    <row r="700583" spans="16:16" x14ac:dyDescent="0.3">
      <c r="P700583" s="83"/>
    </row>
    <row r="700584" spans="16:16" x14ac:dyDescent="0.3">
      <c r="P700584" s="83"/>
    </row>
    <row r="700585" spans="16:16" x14ac:dyDescent="0.3">
      <c r="P700585" s="83"/>
    </row>
    <row r="700586" spans="16:16" x14ac:dyDescent="0.3">
      <c r="P700586" s="83"/>
    </row>
    <row r="700587" spans="16:16" x14ac:dyDescent="0.3">
      <c r="P700587" s="83"/>
    </row>
    <row r="700588" spans="16:16" x14ac:dyDescent="0.3">
      <c r="P700588" s="83"/>
    </row>
    <row r="700589" spans="16:16" x14ac:dyDescent="0.3">
      <c r="P700589" s="83"/>
    </row>
    <row r="700590" spans="16:16" x14ac:dyDescent="0.3">
      <c r="P700590" s="83"/>
    </row>
    <row r="700591" spans="16:16" x14ac:dyDescent="0.3">
      <c r="P700591" s="83"/>
    </row>
    <row r="700592" spans="16:16" x14ac:dyDescent="0.3">
      <c r="P700592" s="83"/>
    </row>
    <row r="700593" spans="16:16" x14ac:dyDescent="0.3">
      <c r="P700593" s="83"/>
    </row>
    <row r="700594" spans="16:16" x14ac:dyDescent="0.3">
      <c r="P700594" s="83"/>
    </row>
    <row r="700595" spans="16:16" x14ac:dyDescent="0.3">
      <c r="P700595" s="83"/>
    </row>
    <row r="700596" spans="16:16" x14ac:dyDescent="0.3">
      <c r="P700596" s="83"/>
    </row>
    <row r="700597" spans="16:16" x14ac:dyDescent="0.3">
      <c r="P700597" s="83"/>
    </row>
    <row r="700598" spans="16:16" x14ac:dyDescent="0.3">
      <c r="P700598" s="83"/>
    </row>
    <row r="700599" spans="16:16" x14ac:dyDescent="0.3">
      <c r="P700599" s="83"/>
    </row>
    <row r="700600" spans="16:16" x14ac:dyDescent="0.3">
      <c r="P700600" s="83"/>
    </row>
    <row r="700601" spans="16:16" x14ac:dyDescent="0.3">
      <c r="P700601" s="83"/>
    </row>
    <row r="700602" spans="16:16" x14ac:dyDescent="0.3">
      <c r="P700602" s="83"/>
    </row>
    <row r="700603" spans="16:16" x14ac:dyDescent="0.3">
      <c r="P700603" s="83"/>
    </row>
    <row r="700604" spans="16:16" x14ac:dyDescent="0.3">
      <c r="P700604" s="83"/>
    </row>
    <row r="700605" spans="16:16" x14ac:dyDescent="0.3">
      <c r="P700605" s="83"/>
    </row>
    <row r="700606" spans="16:16" x14ac:dyDescent="0.3">
      <c r="P700606" s="83"/>
    </row>
    <row r="700607" spans="16:16" x14ac:dyDescent="0.3">
      <c r="P700607" s="83"/>
    </row>
    <row r="700608" spans="16:16" x14ac:dyDescent="0.3">
      <c r="P700608" s="83"/>
    </row>
    <row r="700609" spans="16:16" x14ac:dyDescent="0.3">
      <c r="P700609" s="83"/>
    </row>
    <row r="700610" spans="16:16" x14ac:dyDescent="0.3">
      <c r="P700610" s="83"/>
    </row>
    <row r="700611" spans="16:16" x14ac:dyDescent="0.3">
      <c r="P700611" s="83"/>
    </row>
    <row r="700612" spans="16:16" x14ac:dyDescent="0.3">
      <c r="P700612" s="83"/>
    </row>
    <row r="700613" spans="16:16" x14ac:dyDescent="0.3">
      <c r="P700613" s="83"/>
    </row>
    <row r="700614" spans="16:16" x14ac:dyDescent="0.3">
      <c r="P700614" s="83"/>
    </row>
    <row r="700615" spans="16:16" x14ac:dyDescent="0.3">
      <c r="P700615" s="83"/>
    </row>
    <row r="700616" spans="16:16" x14ac:dyDescent="0.3">
      <c r="P700616" s="83"/>
    </row>
    <row r="700617" spans="16:16" x14ac:dyDescent="0.3">
      <c r="P700617" s="83"/>
    </row>
    <row r="700618" spans="16:16" x14ac:dyDescent="0.3">
      <c r="P700618" s="83"/>
    </row>
    <row r="700619" spans="16:16" x14ac:dyDescent="0.3">
      <c r="P700619" s="83"/>
    </row>
    <row r="700620" spans="16:16" x14ac:dyDescent="0.3">
      <c r="P700620" s="83"/>
    </row>
    <row r="700621" spans="16:16" x14ac:dyDescent="0.3">
      <c r="P700621" s="83"/>
    </row>
    <row r="700622" spans="16:16" x14ac:dyDescent="0.3">
      <c r="P700622" s="83"/>
    </row>
    <row r="700623" spans="16:16" x14ac:dyDescent="0.3">
      <c r="P700623" s="83"/>
    </row>
    <row r="700624" spans="16:16" x14ac:dyDescent="0.3">
      <c r="P700624" s="83"/>
    </row>
    <row r="700625" spans="16:16" x14ac:dyDescent="0.3">
      <c r="P700625" s="83"/>
    </row>
    <row r="700626" spans="16:16" x14ac:dyDescent="0.3">
      <c r="P700626" s="83"/>
    </row>
    <row r="700627" spans="16:16" x14ac:dyDescent="0.3">
      <c r="P700627" s="83"/>
    </row>
    <row r="700628" spans="16:16" x14ac:dyDescent="0.3">
      <c r="P700628" s="83"/>
    </row>
    <row r="700629" spans="16:16" x14ac:dyDescent="0.3">
      <c r="P700629" s="83"/>
    </row>
    <row r="700630" spans="16:16" x14ac:dyDescent="0.3">
      <c r="P700630" s="83"/>
    </row>
    <row r="700631" spans="16:16" x14ac:dyDescent="0.3">
      <c r="P700631" s="83"/>
    </row>
    <row r="700632" spans="16:16" x14ac:dyDescent="0.3">
      <c r="P700632" s="83"/>
    </row>
    <row r="700633" spans="16:16" x14ac:dyDescent="0.3">
      <c r="P700633" s="83"/>
    </row>
    <row r="700634" spans="16:16" x14ac:dyDescent="0.3">
      <c r="P700634" s="83"/>
    </row>
    <row r="700635" spans="16:16" x14ac:dyDescent="0.3">
      <c r="P700635" s="83"/>
    </row>
    <row r="700636" spans="16:16" x14ac:dyDescent="0.3">
      <c r="P700636" s="83"/>
    </row>
    <row r="700637" spans="16:16" x14ac:dyDescent="0.3">
      <c r="P700637" s="83"/>
    </row>
    <row r="700638" spans="16:16" x14ac:dyDescent="0.3">
      <c r="P700638" s="83"/>
    </row>
    <row r="700639" spans="16:16" x14ac:dyDescent="0.3">
      <c r="P700639" s="83"/>
    </row>
    <row r="700640" spans="16:16" x14ac:dyDescent="0.3">
      <c r="P700640" s="83"/>
    </row>
    <row r="700641" spans="16:16" x14ac:dyDescent="0.3">
      <c r="P700641" s="83"/>
    </row>
    <row r="700642" spans="16:16" x14ac:dyDescent="0.3">
      <c r="P700642" s="83"/>
    </row>
    <row r="700643" spans="16:16" x14ac:dyDescent="0.3">
      <c r="P700643" s="83"/>
    </row>
    <row r="700644" spans="16:16" x14ac:dyDescent="0.3">
      <c r="P700644" s="83"/>
    </row>
    <row r="700645" spans="16:16" x14ac:dyDescent="0.3">
      <c r="P700645" s="83"/>
    </row>
    <row r="700646" spans="16:16" x14ac:dyDescent="0.3">
      <c r="P700646" s="83"/>
    </row>
    <row r="700647" spans="16:16" x14ac:dyDescent="0.3">
      <c r="P700647" s="83"/>
    </row>
    <row r="700648" spans="16:16" x14ac:dyDescent="0.3">
      <c r="P700648" s="83"/>
    </row>
    <row r="700649" spans="16:16" x14ac:dyDescent="0.3">
      <c r="P700649" s="83"/>
    </row>
    <row r="700650" spans="16:16" x14ac:dyDescent="0.3">
      <c r="P700650" s="83"/>
    </row>
    <row r="700651" spans="16:16" x14ac:dyDescent="0.3">
      <c r="P700651" s="83"/>
    </row>
    <row r="700652" spans="16:16" x14ac:dyDescent="0.3">
      <c r="P700652" s="83"/>
    </row>
    <row r="700653" spans="16:16" x14ac:dyDescent="0.3">
      <c r="P700653" s="83"/>
    </row>
    <row r="700654" spans="16:16" x14ac:dyDescent="0.3">
      <c r="P700654" s="83"/>
    </row>
    <row r="700655" spans="16:16" x14ac:dyDescent="0.3">
      <c r="P700655" s="83"/>
    </row>
    <row r="700656" spans="16:16" x14ac:dyDescent="0.3">
      <c r="P700656" s="83"/>
    </row>
    <row r="700657" spans="16:16" x14ac:dyDescent="0.3">
      <c r="P700657" s="83"/>
    </row>
    <row r="700658" spans="16:16" x14ac:dyDescent="0.3">
      <c r="P700658" s="83"/>
    </row>
    <row r="700659" spans="16:16" x14ac:dyDescent="0.3">
      <c r="P700659" s="83"/>
    </row>
    <row r="700660" spans="16:16" x14ac:dyDescent="0.3">
      <c r="P700660" s="83"/>
    </row>
    <row r="700661" spans="16:16" x14ac:dyDescent="0.3">
      <c r="P700661" s="83"/>
    </row>
    <row r="700662" spans="16:16" x14ac:dyDescent="0.3">
      <c r="P700662" s="83"/>
    </row>
    <row r="700663" spans="16:16" x14ac:dyDescent="0.3">
      <c r="P700663" s="83"/>
    </row>
    <row r="700664" spans="16:16" x14ac:dyDescent="0.3">
      <c r="P700664" s="83"/>
    </row>
    <row r="700665" spans="16:16" x14ac:dyDescent="0.3">
      <c r="P700665" s="83"/>
    </row>
    <row r="700666" spans="16:16" x14ac:dyDescent="0.3">
      <c r="P700666" s="83"/>
    </row>
    <row r="700667" spans="16:16" x14ac:dyDescent="0.3">
      <c r="P700667" s="83"/>
    </row>
    <row r="700668" spans="16:16" x14ac:dyDescent="0.3">
      <c r="P700668" s="83"/>
    </row>
    <row r="700669" spans="16:16" x14ac:dyDescent="0.3">
      <c r="P700669" s="83"/>
    </row>
    <row r="700670" spans="16:16" x14ac:dyDescent="0.3">
      <c r="P700670" s="83"/>
    </row>
    <row r="700671" spans="16:16" x14ac:dyDescent="0.3">
      <c r="P700671" s="83"/>
    </row>
    <row r="700672" spans="16:16" x14ac:dyDescent="0.3">
      <c r="P700672" s="83"/>
    </row>
    <row r="700673" spans="16:16" x14ac:dyDescent="0.3">
      <c r="P700673" s="83"/>
    </row>
    <row r="700674" spans="16:16" x14ac:dyDescent="0.3">
      <c r="P700674" s="83"/>
    </row>
    <row r="700675" spans="16:16" x14ac:dyDescent="0.3">
      <c r="P700675" s="83"/>
    </row>
    <row r="700676" spans="16:16" x14ac:dyDescent="0.3">
      <c r="P700676" s="83"/>
    </row>
    <row r="700677" spans="16:16" x14ac:dyDescent="0.3">
      <c r="P700677" s="83"/>
    </row>
    <row r="700678" spans="16:16" x14ac:dyDescent="0.3">
      <c r="P700678" s="83"/>
    </row>
    <row r="700679" spans="16:16" x14ac:dyDescent="0.3">
      <c r="P700679" s="83"/>
    </row>
    <row r="700680" spans="16:16" x14ac:dyDescent="0.3">
      <c r="P700680" s="83"/>
    </row>
    <row r="700681" spans="16:16" x14ac:dyDescent="0.3">
      <c r="P700681" s="83"/>
    </row>
    <row r="700682" spans="16:16" x14ac:dyDescent="0.3">
      <c r="P700682" s="83"/>
    </row>
    <row r="700683" spans="16:16" x14ac:dyDescent="0.3">
      <c r="P700683" s="83"/>
    </row>
    <row r="700684" spans="16:16" x14ac:dyDescent="0.3">
      <c r="P700684" s="83"/>
    </row>
    <row r="700685" spans="16:16" x14ac:dyDescent="0.3">
      <c r="P700685" s="83"/>
    </row>
    <row r="700686" spans="16:16" x14ac:dyDescent="0.3">
      <c r="P700686" s="83"/>
    </row>
    <row r="700687" spans="16:16" x14ac:dyDescent="0.3">
      <c r="P700687" s="83"/>
    </row>
    <row r="700688" spans="16:16" x14ac:dyDescent="0.3">
      <c r="P700688" s="83"/>
    </row>
    <row r="700689" spans="16:16" x14ac:dyDescent="0.3">
      <c r="P700689" s="83"/>
    </row>
    <row r="700690" spans="16:16" x14ac:dyDescent="0.3">
      <c r="P700690" s="83"/>
    </row>
    <row r="700691" spans="16:16" x14ac:dyDescent="0.3">
      <c r="P700691" s="83"/>
    </row>
    <row r="700692" spans="16:16" x14ac:dyDescent="0.3">
      <c r="P700692" s="83"/>
    </row>
    <row r="700693" spans="16:16" x14ac:dyDescent="0.3">
      <c r="P700693" s="83"/>
    </row>
    <row r="700694" spans="16:16" x14ac:dyDescent="0.3">
      <c r="P700694" s="83"/>
    </row>
    <row r="700695" spans="16:16" x14ac:dyDescent="0.3">
      <c r="P700695" s="83"/>
    </row>
    <row r="700696" spans="16:16" x14ac:dyDescent="0.3">
      <c r="P700696" s="83"/>
    </row>
    <row r="700697" spans="16:16" x14ac:dyDescent="0.3">
      <c r="P700697" s="83"/>
    </row>
    <row r="700698" spans="16:16" x14ac:dyDescent="0.3">
      <c r="P700698" s="83"/>
    </row>
    <row r="700699" spans="16:16" x14ac:dyDescent="0.3">
      <c r="P700699" s="83"/>
    </row>
    <row r="700700" spans="16:16" x14ac:dyDescent="0.3">
      <c r="P700700" s="83"/>
    </row>
    <row r="700701" spans="16:16" x14ac:dyDescent="0.3">
      <c r="P700701" s="83"/>
    </row>
    <row r="700702" spans="16:16" x14ac:dyDescent="0.3">
      <c r="P700702" s="83"/>
    </row>
    <row r="700703" spans="16:16" x14ac:dyDescent="0.3">
      <c r="P700703" s="83"/>
    </row>
    <row r="700704" spans="16:16" x14ac:dyDescent="0.3">
      <c r="P700704" s="83"/>
    </row>
    <row r="700705" spans="16:16" x14ac:dyDescent="0.3">
      <c r="P700705" s="83"/>
    </row>
    <row r="700706" spans="16:16" x14ac:dyDescent="0.3">
      <c r="P700706" s="83"/>
    </row>
    <row r="700707" spans="16:16" x14ac:dyDescent="0.3">
      <c r="P700707" s="83"/>
    </row>
    <row r="700708" spans="16:16" x14ac:dyDescent="0.3">
      <c r="P700708" s="83"/>
    </row>
    <row r="700709" spans="16:16" x14ac:dyDescent="0.3">
      <c r="P700709" s="83"/>
    </row>
    <row r="700710" spans="16:16" x14ac:dyDescent="0.3">
      <c r="P700710" s="83"/>
    </row>
    <row r="700711" spans="16:16" x14ac:dyDescent="0.3">
      <c r="P700711" s="83"/>
    </row>
    <row r="700712" spans="16:16" x14ac:dyDescent="0.3">
      <c r="P700712" s="83"/>
    </row>
    <row r="700713" spans="16:16" x14ac:dyDescent="0.3">
      <c r="P700713" s="83"/>
    </row>
    <row r="700714" spans="16:16" x14ac:dyDescent="0.3">
      <c r="P700714" s="83"/>
    </row>
    <row r="700715" spans="16:16" x14ac:dyDescent="0.3">
      <c r="P700715" s="83"/>
    </row>
    <row r="700716" spans="16:16" x14ac:dyDescent="0.3">
      <c r="P700716" s="83"/>
    </row>
    <row r="700717" spans="16:16" x14ac:dyDescent="0.3">
      <c r="P700717" s="83"/>
    </row>
    <row r="700718" spans="16:16" x14ac:dyDescent="0.3">
      <c r="P700718" s="83"/>
    </row>
    <row r="700719" spans="16:16" x14ac:dyDescent="0.3">
      <c r="P700719" s="83"/>
    </row>
    <row r="700720" spans="16:16" x14ac:dyDescent="0.3">
      <c r="P700720" s="83"/>
    </row>
    <row r="700721" spans="16:16" x14ac:dyDescent="0.3">
      <c r="P700721" s="83"/>
    </row>
    <row r="700722" spans="16:16" x14ac:dyDescent="0.3">
      <c r="P700722" s="83"/>
    </row>
    <row r="700723" spans="16:16" x14ac:dyDescent="0.3">
      <c r="P700723" s="83"/>
    </row>
    <row r="700724" spans="16:16" x14ac:dyDescent="0.3">
      <c r="P700724" s="83"/>
    </row>
    <row r="700725" spans="16:16" x14ac:dyDescent="0.3">
      <c r="P700725" s="83"/>
    </row>
    <row r="700726" spans="16:16" x14ac:dyDescent="0.3">
      <c r="P700726" s="83"/>
    </row>
    <row r="700727" spans="16:16" x14ac:dyDescent="0.3">
      <c r="P700727" s="83"/>
    </row>
    <row r="700728" spans="16:16" x14ac:dyDescent="0.3">
      <c r="P700728" s="83"/>
    </row>
    <row r="700729" spans="16:16" x14ac:dyDescent="0.3">
      <c r="P700729" s="83"/>
    </row>
    <row r="700730" spans="16:16" x14ac:dyDescent="0.3">
      <c r="P700730" s="83"/>
    </row>
    <row r="700731" spans="16:16" x14ac:dyDescent="0.3">
      <c r="P700731" s="83"/>
    </row>
    <row r="700732" spans="16:16" x14ac:dyDescent="0.3">
      <c r="P700732" s="83"/>
    </row>
    <row r="700733" spans="16:16" x14ac:dyDescent="0.3">
      <c r="P700733" s="83"/>
    </row>
    <row r="700734" spans="16:16" x14ac:dyDescent="0.3">
      <c r="P700734" s="83"/>
    </row>
    <row r="700735" spans="16:16" x14ac:dyDescent="0.3">
      <c r="P700735" s="83"/>
    </row>
    <row r="700736" spans="16:16" x14ac:dyDescent="0.3">
      <c r="P700736" s="83"/>
    </row>
    <row r="700737" spans="16:16" x14ac:dyDescent="0.3">
      <c r="P700737" s="83"/>
    </row>
    <row r="700738" spans="16:16" x14ac:dyDescent="0.3">
      <c r="P700738" s="83"/>
    </row>
    <row r="700739" spans="16:16" x14ac:dyDescent="0.3">
      <c r="P700739" s="83"/>
    </row>
    <row r="700740" spans="16:16" x14ac:dyDescent="0.3">
      <c r="P700740" s="83"/>
    </row>
    <row r="700741" spans="16:16" x14ac:dyDescent="0.3">
      <c r="P700741" s="83"/>
    </row>
    <row r="700742" spans="16:16" x14ac:dyDescent="0.3">
      <c r="P700742" s="83"/>
    </row>
    <row r="700743" spans="16:16" x14ac:dyDescent="0.3">
      <c r="P700743" s="83"/>
    </row>
    <row r="700744" spans="16:16" x14ac:dyDescent="0.3">
      <c r="P700744" s="83"/>
    </row>
    <row r="700745" spans="16:16" x14ac:dyDescent="0.3">
      <c r="P700745" s="83"/>
    </row>
    <row r="700746" spans="16:16" x14ac:dyDescent="0.3">
      <c r="P700746" s="83"/>
    </row>
    <row r="700747" spans="16:16" x14ac:dyDescent="0.3">
      <c r="P700747" s="83"/>
    </row>
    <row r="700748" spans="16:16" x14ac:dyDescent="0.3">
      <c r="P700748" s="83"/>
    </row>
    <row r="700749" spans="16:16" x14ac:dyDescent="0.3">
      <c r="P700749" s="83"/>
    </row>
    <row r="700750" spans="16:16" x14ac:dyDescent="0.3">
      <c r="P700750" s="83"/>
    </row>
    <row r="700751" spans="16:16" x14ac:dyDescent="0.3">
      <c r="P700751" s="83"/>
    </row>
    <row r="700752" spans="16:16" x14ac:dyDescent="0.3">
      <c r="P700752" s="83"/>
    </row>
    <row r="700753" spans="16:16" x14ac:dyDescent="0.3">
      <c r="P700753" s="83"/>
    </row>
    <row r="700754" spans="16:16" x14ac:dyDescent="0.3">
      <c r="P700754" s="83"/>
    </row>
    <row r="700755" spans="16:16" x14ac:dyDescent="0.3">
      <c r="P700755" s="83"/>
    </row>
    <row r="700756" spans="16:16" x14ac:dyDescent="0.3">
      <c r="P700756" s="83"/>
    </row>
    <row r="700757" spans="16:16" x14ac:dyDescent="0.3">
      <c r="P700757" s="83"/>
    </row>
    <row r="700758" spans="16:16" x14ac:dyDescent="0.3">
      <c r="P700758" s="83"/>
    </row>
    <row r="700759" spans="16:16" x14ac:dyDescent="0.3">
      <c r="P700759" s="83"/>
    </row>
    <row r="700760" spans="16:16" x14ac:dyDescent="0.3">
      <c r="P700760" s="83"/>
    </row>
    <row r="700761" spans="16:16" x14ac:dyDescent="0.3">
      <c r="P700761" s="83"/>
    </row>
    <row r="700762" spans="16:16" x14ac:dyDescent="0.3">
      <c r="P700762" s="83"/>
    </row>
    <row r="700763" spans="16:16" x14ac:dyDescent="0.3">
      <c r="P700763" s="83"/>
    </row>
    <row r="700764" spans="16:16" x14ac:dyDescent="0.3">
      <c r="P700764" s="83"/>
    </row>
    <row r="700765" spans="16:16" x14ac:dyDescent="0.3">
      <c r="P700765" s="83"/>
    </row>
    <row r="700766" spans="16:16" x14ac:dyDescent="0.3">
      <c r="P700766" s="83"/>
    </row>
    <row r="700767" spans="16:16" x14ac:dyDescent="0.3">
      <c r="P700767" s="83"/>
    </row>
    <row r="700768" spans="16:16" x14ac:dyDescent="0.3">
      <c r="P700768" s="83"/>
    </row>
    <row r="700769" spans="16:16" x14ac:dyDescent="0.3">
      <c r="P700769" s="83"/>
    </row>
    <row r="700770" spans="16:16" x14ac:dyDescent="0.3">
      <c r="P700770" s="83"/>
    </row>
    <row r="700771" spans="16:16" x14ac:dyDescent="0.3">
      <c r="P700771" s="83"/>
    </row>
    <row r="700772" spans="16:16" x14ac:dyDescent="0.3">
      <c r="P700772" s="83"/>
    </row>
    <row r="700773" spans="16:16" x14ac:dyDescent="0.3">
      <c r="P700773" s="83"/>
    </row>
    <row r="700774" spans="16:16" x14ac:dyDescent="0.3">
      <c r="P700774" s="83"/>
    </row>
    <row r="700775" spans="16:16" x14ac:dyDescent="0.3">
      <c r="P700775" s="83"/>
    </row>
    <row r="700776" spans="16:16" x14ac:dyDescent="0.3">
      <c r="P700776" s="83"/>
    </row>
    <row r="700777" spans="16:16" x14ac:dyDescent="0.3">
      <c r="P700777" s="83"/>
    </row>
    <row r="700778" spans="16:16" x14ac:dyDescent="0.3">
      <c r="P700778" s="83"/>
    </row>
    <row r="700779" spans="16:16" x14ac:dyDescent="0.3">
      <c r="P700779" s="83"/>
    </row>
    <row r="700780" spans="16:16" x14ac:dyDescent="0.3">
      <c r="P700780" s="83"/>
    </row>
    <row r="700781" spans="16:16" x14ac:dyDescent="0.3">
      <c r="P700781" s="83"/>
    </row>
    <row r="700782" spans="16:16" x14ac:dyDescent="0.3">
      <c r="P700782" s="83"/>
    </row>
    <row r="700783" spans="16:16" x14ac:dyDescent="0.3">
      <c r="P700783" s="83"/>
    </row>
    <row r="700784" spans="16:16" x14ac:dyDescent="0.3">
      <c r="P700784" s="83"/>
    </row>
    <row r="700785" spans="16:16" x14ac:dyDescent="0.3">
      <c r="P700785" s="83"/>
    </row>
    <row r="700786" spans="16:16" x14ac:dyDescent="0.3">
      <c r="P700786" s="83"/>
    </row>
    <row r="700787" spans="16:16" x14ac:dyDescent="0.3">
      <c r="P700787" s="83"/>
    </row>
    <row r="700788" spans="16:16" x14ac:dyDescent="0.3">
      <c r="P700788" s="83"/>
    </row>
    <row r="700789" spans="16:16" x14ac:dyDescent="0.3">
      <c r="P700789" s="83"/>
    </row>
    <row r="700790" spans="16:16" x14ac:dyDescent="0.3">
      <c r="P700790" s="83"/>
    </row>
    <row r="700791" spans="16:16" x14ac:dyDescent="0.3">
      <c r="P700791" s="83"/>
    </row>
    <row r="700792" spans="16:16" x14ac:dyDescent="0.3">
      <c r="P700792" s="83"/>
    </row>
    <row r="700793" spans="16:16" x14ac:dyDescent="0.3">
      <c r="P700793" s="83"/>
    </row>
    <row r="700794" spans="16:16" x14ac:dyDescent="0.3">
      <c r="P700794" s="83"/>
    </row>
    <row r="700795" spans="16:16" x14ac:dyDescent="0.3">
      <c r="P700795" s="83"/>
    </row>
    <row r="700796" spans="16:16" x14ac:dyDescent="0.3">
      <c r="P700796" s="83"/>
    </row>
    <row r="700797" spans="16:16" x14ac:dyDescent="0.3">
      <c r="P700797" s="83"/>
    </row>
    <row r="700798" spans="16:16" x14ac:dyDescent="0.3">
      <c r="P700798" s="83"/>
    </row>
    <row r="700799" spans="16:16" x14ac:dyDescent="0.3">
      <c r="P700799" s="83"/>
    </row>
    <row r="700800" spans="16:16" x14ac:dyDescent="0.3">
      <c r="P700800" s="83"/>
    </row>
    <row r="700801" spans="16:16" x14ac:dyDescent="0.3">
      <c r="P700801" s="83"/>
    </row>
    <row r="700802" spans="16:16" x14ac:dyDescent="0.3">
      <c r="P700802" s="83"/>
    </row>
    <row r="700803" spans="16:16" x14ac:dyDescent="0.3">
      <c r="P700803" s="83"/>
    </row>
    <row r="700804" spans="16:16" x14ac:dyDescent="0.3">
      <c r="P700804" s="83"/>
    </row>
    <row r="700805" spans="16:16" x14ac:dyDescent="0.3">
      <c r="P700805" s="83"/>
    </row>
    <row r="700806" spans="16:16" x14ac:dyDescent="0.3">
      <c r="P700806" s="83"/>
    </row>
    <row r="700807" spans="16:16" x14ac:dyDescent="0.3">
      <c r="P700807" s="83"/>
    </row>
    <row r="700808" spans="16:16" x14ac:dyDescent="0.3">
      <c r="P700808" s="83"/>
    </row>
    <row r="700809" spans="16:16" x14ac:dyDescent="0.3">
      <c r="P700809" s="83"/>
    </row>
    <row r="700810" spans="16:16" x14ac:dyDescent="0.3">
      <c r="P700810" s="83"/>
    </row>
    <row r="700811" spans="16:16" x14ac:dyDescent="0.3">
      <c r="P700811" s="83"/>
    </row>
    <row r="700812" spans="16:16" x14ac:dyDescent="0.3">
      <c r="P700812" s="83"/>
    </row>
    <row r="700813" spans="16:16" x14ac:dyDescent="0.3">
      <c r="P700813" s="83"/>
    </row>
    <row r="700814" spans="16:16" x14ac:dyDescent="0.3">
      <c r="P700814" s="83"/>
    </row>
    <row r="700815" spans="16:16" x14ac:dyDescent="0.3">
      <c r="P700815" s="83"/>
    </row>
    <row r="700816" spans="16:16" x14ac:dyDescent="0.3">
      <c r="P700816" s="83"/>
    </row>
    <row r="700817" spans="16:16" x14ac:dyDescent="0.3">
      <c r="P700817" s="83"/>
    </row>
    <row r="700818" spans="16:16" x14ac:dyDescent="0.3">
      <c r="P700818" s="83"/>
    </row>
    <row r="700819" spans="16:16" x14ac:dyDescent="0.3">
      <c r="P700819" s="83"/>
    </row>
    <row r="700820" spans="16:16" x14ac:dyDescent="0.3">
      <c r="P700820" s="83"/>
    </row>
    <row r="700821" spans="16:16" x14ac:dyDescent="0.3">
      <c r="P700821" s="83"/>
    </row>
    <row r="700822" spans="16:16" x14ac:dyDescent="0.3">
      <c r="P700822" s="83"/>
    </row>
    <row r="700823" spans="16:16" x14ac:dyDescent="0.3">
      <c r="P700823" s="83"/>
    </row>
    <row r="700824" spans="16:16" x14ac:dyDescent="0.3">
      <c r="P700824" s="83"/>
    </row>
    <row r="700825" spans="16:16" x14ac:dyDescent="0.3">
      <c r="P700825" s="83"/>
    </row>
    <row r="700826" spans="16:16" x14ac:dyDescent="0.3">
      <c r="P700826" s="83"/>
    </row>
    <row r="700827" spans="16:16" x14ac:dyDescent="0.3">
      <c r="P700827" s="83"/>
    </row>
    <row r="700828" spans="16:16" x14ac:dyDescent="0.3">
      <c r="P700828" s="83"/>
    </row>
    <row r="700829" spans="16:16" x14ac:dyDescent="0.3">
      <c r="P700829" s="83"/>
    </row>
    <row r="700830" spans="16:16" x14ac:dyDescent="0.3">
      <c r="P700830" s="83"/>
    </row>
    <row r="700831" spans="16:16" x14ac:dyDescent="0.3">
      <c r="P700831" s="83"/>
    </row>
    <row r="700832" spans="16:16" x14ac:dyDescent="0.3">
      <c r="P700832" s="83"/>
    </row>
    <row r="700833" spans="16:16" x14ac:dyDescent="0.3">
      <c r="P700833" s="83"/>
    </row>
    <row r="700834" spans="16:16" x14ac:dyDescent="0.3">
      <c r="P700834" s="83"/>
    </row>
    <row r="700835" spans="16:16" x14ac:dyDescent="0.3">
      <c r="P700835" s="83"/>
    </row>
    <row r="700836" spans="16:16" x14ac:dyDescent="0.3">
      <c r="P700836" s="83"/>
    </row>
    <row r="700837" spans="16:16" x14ac:dyDescent="0.3">
      <c r="P700837" s="83"/>
    </row>
    <row r="700838" spans="16:16" x14ac:dyDescent="0.3">
      <c r="P700838" s="83"/>
    </row>
    <row r="700839" spans="16:16" x14ac:dyDescent="0.3">
      <c r="P700839" s="83"/>
    </row>
    <row r="700840" spans="16:16" x14ac:dyDescent="0.3">
      <c r="P700840" s="83"/>
    </row>
    <row r="700841" spans="16:16" x14ac:dyDescent="0.3">
      <c r="P700841" s="83"/>
    </row>
    <row r="700842" spans="16:16" x14ac:dyDescent="0.3">
      <c r="P700842" s="83"/>
    </row>
    <row r="700843" spans="16:16" x14ac:dyDescent="0.3">
      <c r="P700843" s="83"/>
    </row>
    <row r="700844" spans="16:16" x14ac:dyDescent="0.3">
      <c r="P700844" s="83"/>
    </row>
    <row r="700845" spans="16:16" x14ac:dyDescent="0.3">
      <c r="P700845" s="83"/>
    </row>
    <row r="700846" spans="16:16" x14ac:dyDescent="0.3">
      <c r="P700846" s="83"/>
    </row>
    <row r="700847" spans="16:16" x14ac:dyDescent="0.3">
      <c r="P700847" s="83"/>
    </row>
    <row r="700848" spans="16:16" x14ac:dyDescent="0.3">
      <c r="P700848" s="83"/>
    </row>
    <row r="700849" spans="16:16" x14ac:dyDescent="0.3">
      <c r="P700849" s="83"/>
    </row>
    <row r="700850" spans="16:16" x14ac:dyDescent="0.3">
      <c r="P700850" s="83"/>
    </row>
    <row r="700851" spans="16:16" x14ac:dyDescent="0.3">
      <c r="P700851" s="83"/>
    </row>
    <row r="700852" spans="16:16" x14ac:dyDescent="0.3">
      <c r="P700852" s="83"/>
    </row>
    <row r="700853" spans="16:16" x14ac:dyDescent="0.3">
      <c r="P700853" s="83"/>
    </row>
    <row r="700854" spans="16:16" x14ac:dyDescent="0.3">
      <c r="P700854" s="83"/>
    </row>
    <row r="700855" spans="16:16" x14ac:dyDescent="0.3">
      <c r="P700855" s="83"/>
    </row>
    <row r="700856" spans="16:16" x14ac:dyDescent="0.3">
      <c r="P700856" s="83"/>
    </row>
    <row r="700857" spans="16:16" x14ac:dyDescent="0.3">
      <c r="P700857" s="83"/>
    </row>
    <row r="700858" spans="16:16" x14ac:dyDescent="0.3">
      <c r="P700858" s="83"/>
    </row>
    <row r="700859" spans="16:16" x14ac:dyDescent="0.3">
      <c r="P700859" s="83"/>
    </row>
    <row r="700860" spans="16:16" x14ac:dyDescent="0.3">
      <c r="P700860" s="83"/>
    </row>
    <row r="700861" spans="16:16" x14ac:dyDescent="0.3">
      <c r="P700861" s="83"/>
    </row>
    <row r="700862" spans="16:16" x14ac:dyDescent="0.3">
      <c r="P700862" s="83"/>
    </row>
    <row r="700863" spans="16:16" x14ac:dyDescent="0.3">
      <c r="P700863" s="83"/>
    </row>
    <row r="700864" spans="16:16" x14ac:dyDescent="0.3">
      <c r="P700864" s="83"/>
    </row>
    <row r="700865" spans="16:16" x14ac:dyDescent="0.3">
      <c r="P700865" s="83"/>
    </row>
    <row r="700866" spans="16:16" x14ac:dyDescent="0.3">
      <c r="P700866" s="83"/>
    </row>
    <row r="700867" spans="16:16" x14ac:dyDescent="0.3">
      <c r="P700867" s="83"/>
    </row>
    <row r="700868" spans="16:16" x14ac:dyDescent="0.3">
      <c r="P700868" s="83"/>
    </row>
    <row r="700869" spans="16:16" x14ac:dyDescent="0.3">
      <c r="P700869" s="83"/>
    </row>
    <row r="700870" spans="16:16" x14ac:dyDescent="0.3">
      <c r="P700870" s="83"/>
    </row>
    <row r="700871" spans="16:16" x14ac:dyDescent="0.3">
      <c r="P700871" s="83"/>
    </row>
    <row r="700872" spans="16:16" x14ac:dyDescent="0.3">
      <c r="P700872" s="83"/>
    </row>
    <row r="700873" spans="16:16" x14ac:dyDescent="0.3">
      <c r="P700873" s="83"/>
    </row>
    <row r="700874" spans="16:16" x14ac:dyDescent="0.3">
      <c r="P700874" s="83"/>
    </row>
    <row r="700875" spans="16:16" x14ac:dyDescent="0.3">
      <c r="P700875" s="83"/>
    </row>
    <row r="700876" spans="16:16" x14ac:dyDescent="0.3">
      <c r="P700876" s="83"/>
    </row>
    <row r="700877" spans="16:16" x14ac:dyDescent="0.3">
      <c r="P700877" s="83"/>
    </row>
    <row r="700878" spans="16:16" x14ac:dyDescent="0.3">
      <c r="P700878" s="83"/>
    </row>
    <row r="700879" spans="16:16" x14ac:dyDescent="0.3">
      <c r="P700879" s="83"/>
    </row>
    <row r="700880" spans="16:16" x14ac:dyDescent="0.3">
      <c r="P700880" s="83"/>
    </row>
    <row r="700881" spans="16:16" x14ac:dyDescent="0.3">
      <c r="P700881" s="83"/>
    </row>
    <row r="700882" spans="16:16" x14ac:dyDescent="0.3">
      <c r="P700882" s="83"/>
    </row>
    <row r="700883" spans="16:16" x14ac:dyDescent="0.3">
      <c r="P700883" s="83"/>
    </row>
    <row r="700884" spans="16:16" x14ac:dyDescent="0.3">
      <c r="P700884" s="83"/>
    </row>
    <row r="700885" spans="16:16" x14ac:dyDescent="0.3">
      <c r="P700885" s="83"/>
    </row>
    <row r="700886" spans="16:16" x14ac:dyDescent="0.3">
      <c r="P700886" s="83"/>
    </row>
    <row r="700887" spans="16:16" x14ac:dyDescent="0.3">
      <c r="P700887" s="83"/>
    </row>
    <row r="700888" spans="16:16" x14ac:dyDescent="0.3">
      <c r="P700888" s="83"/>
    </row>
    <row r="700889" spans="16:16" x14ac:dyDescent="0.3">
      <c r="P700889" s="83"/>
    </row>
    <row r="700890" spans="16:16" x14ac:dyDescent="0.3">
      <c r="P700890" s="83"/>
    </row>
    <row r="700891" spans="16:16" x14ac:dyDescent="0.3">
      <c r="P700891" s="83"/>
    </row>
    <row r="700892" spans="16:16" x14ac:dyDescent="0.3">
      <c r="P700892" s="83"/>
    </row>
    <row r="700893" spans="16:16" x14ac:dyDescent="0.3">
      <c r="P700893" s="83"/>
    </row>
    <row r="700894" spans="16:16" x14ac:dyDescent="0.3">
      <c r="P700894" s="83"/>
    </row>
    <row r="700895" spans="16:16" x14ac:dyDescent="0.3">
      <c r="P700895" s="83"/>
    </row>
    <row r="700896" spans="16:16" x14ac:dyDescent="0.3">
      <c r="P700896" s="83"/>
    </row>
    <row r="700897" spans="16:16" x14ac:dyDescent="0.3">
      <c r="P700897" s="83"/>
    </row>
    <row r="700898" spans="16:16" x14ac:dyDescent="0.3">
      <c r="P700898" s="83"/>
    </row>
    <row r="700899" spans="16:16" x14ac:dyDescent="0.3">
      <c r="P700899" s="83"/>
    </row>
    <row r="700900" spans="16:16" x14ac:dyDescent="0.3">
      <c r="P700900" s="83"/>
    </row>
    <row r="700901" spans="16:16" x14ac:dyDescent="0.3">
      <c r="P700901" s="83"/>
    </row>
    <row r="700902" spans="16:16" x14ac:dyDescent="0.3">
      <c r="P700902" s="83"/>
    </row>
    <row r="700903" spans="16:16" x14ac:dyDescent="0.3">
      <c r="P700903" s="83"/>
    </row>
    <row r="700904" spans="16:16" x14ac:dyDescent="0.3">
      <c r="P700904" s="83"/>
    </row>
    <row r="700905" spans="16:16" x14ac:dyDescent="0.3">
      <c r="P700905" s="83"/>
    </row>
    <row r="700906" spans="16:16" x14ac:dyDescent="0.3">
      <c r="P700906" s="83"/>
    </row>
    <row r="700907" spans="16:16" x14ac:dyDescent="0.3">
      <c r="P700907" s="83"/>
    </row>
    <row r="700908" spans="16:16" x14ac:dyDescent="0.3">
      <c r="P700908" s="83"/>
    </row>
    <row r="700909" spans="16:16" x14ac:dyDescent="0.3">
      <c r="P700909" s="83"/>
    </row>
    <row r="700910" spans="16:16" x14ac:dyDescent="0.3">
      <c r="P700910" s="83"/>
    </row>
    <row r="700911" spans="16:16" x14ac:dyDescent="0.3">
      <c r="P700911" s="83"/>
    </row>
    <row r="700912" spans="16:16" x14ac:dyDescent="0.3">
      <c r="P700912" s="83"/>
    </row>
    <row r="700913" spans="16:16" x14ac:dyDescent="0.3">
      <c r="P700913" s="83"/>
    </row>
    <row r="700914" spans="16:16" x14ac:dyDescent="0.3">
      <c r="P700914" s="83"/>
    </row>
    <row r="700915" spans="16:16" x14ac:dyDescent="0.3">
      <c r="P700915" s="83"/>
    </row>
    <row r="700916" spans="16:16" x14ac:dyDescent="0.3">
      <c r="P700916" s="83"/>
    </row>
    <row r="700917" spans="16:16" x14ac:dyDescent="0.3">
      <c r="P700917" s="83"/>
    </row>
    <row r="700918" spans="16:16" x14ac:dyDescent="0.3">
      <c r="P700918" s="83"/>
    </row>
    <row r="700919" spans="16:16" x14ac:dyDescent="0.3">
      <c r="P700919" s="83"/>
    </row>
    <row r="700920" spans="16:16" x14ac:dyDescent="0.3">
      <c r="P700920" s="83"/>
    </row>
    <row r="700921" spans="16:16" x14ac:dyDescent="0.3">
      <c r="P700921" s="83"/>
    </row>
    <row r="700922" spans="16:16" x14ac:dyDescent="0.3">
      <c r="P700922" s="83"/>
    </row>
    <row r="700923" spans="16:16" x14ac:dyDescent="0.3">
      <c r="P700923" s="83"/>
    </row>
    <row r="700924" spans="16:16" x14ac:dyDescent="0.3">
      <c r="P700924" s="83"/>
    </row>
    <row r="700925" spans="16:16" x14ac:dyDescent="0.3">
      <c r="P700925" s="83"/>
    </row>
    <row r="700926" spans="16:16" x14ac:dyDescent="0.3">
      <c r="P700926" s="83"/>
    </row>
    <row r="700927" spans="16:16" x14ac:dyDescent="0.3">
      <c r="P700927" s="83"/>
    </row>
    <row r="700928" spans="16:16" x14ac:dyDescent="0.3">
      <c r="P700928" s="83"/>
    </row>
    <row r="700929" spans="16:16" x14ac:dyDescent="0.3">
      <c r="P700929" s="83"/>
    </row>
    <row r="700930" spans="16:16" x14ac:dyDescent="0.3">
      <c r="P700930" s="83"/>
    </row>
    <row r="700931" spans="16:16" x14ac:dyDescent="0.3">
      <c r="P700931" s="83"/>
    </row>
    <row r="700932" spans="16:16" x14ac:dyDescent="0.3">
      <c r="P700932" s="83"/>
    </row>
    <row r="700933" spans="16:16" x14ac:dyDescent="0.3">
      <c r="P700933" s="83"/>
    </row>
    <row r="700934" spans="16:16" x14ac:dyDescent="0.3">
      <c r="P700934" s="83"/>
    </row>
    <row r="700935" spans="16:16" x14ac:dyDescent="0.3">
      <c r="P700935" s="83"/>
    </row>
    <row r="700936" spans="16:16" x14ac:dyDescent="0.3">
      <c r="P700936" s="83"/>
    </row>
    <row r="700937" spans="16:16" x14ac:dyDescent="0.3">
      <c r="P700937" s="83"/>
    </row>
    <row r="700938" spans="16:16" x14ac:dyDescent="0.3">
      <c r="P700938" s="83"/>
    </row>
    <row r="700939" spans="16:16" x14ac:dyDescent="0.3">
      <c r="P700939" s="83"/>
    </row>
    <row r="700940" spans="16:16" x14ac:dyDescent="0.3">
      <c r="P700940" s="83"/>
    </row>
    <row r="700941" spans="16:16" x14ac:dyDescent="0.3">
      <c r="P700941" s="83"/>
    </row>
    <row r="700942" spans="16:16" x14ac:dyDescent="0.3">
      <c r="P700942" s="83"/>
    </row>
    <row r="700943" spans="16:16" x14ac:dyDescent="0.3">
      <c r="P700943" s="83"/>
    </row>
    <row r="700944" spans="16:16" x14ac:dyDescent="0.3">
      <c r="P700944" s="83"/>
    </row>
    <row r="700945" spans="16:16" x14ac:dyDescent="0.3">
      <c r="P700945" s="83"/>
    </row>
    <row r="700946" spans="16:16" x14ac:dyDescent="0.3">
      <c r="P700946" s="83"/>
    </row>
    <row r="700947" spans="16:16" x14ac:dyDescent="0.3">
      <c r="P700947" s="83"/>
    </row>
    <row r="700948" spans="16:16" x14ac:dyDescent="0.3">
      <c r="P700948" s="83"/>
    </row>
    <row r="700949" spans="16:16" x14ac:dyDescent="0.3">
      <c r="P700949" s="83"/>
    </row>
    <row r="700950" spans="16:16" x14ac:dyDescent="0.3">
      <c r="P700950" s="83"/>
    </row>
    <row r="700951" spans="16:16" x14ac:dyDescent="0.3">
      <c r="P700951" s="83"/>
    </row>
    <row r="700952" spans="16:16" x14ac:dyDescent="0.3">
      <c r="P700952" s="83"/>
    </row>
    <row r="700953" spans="16:16" x14ac:dyDescent="0.3">
      <c r="P700953" s="83"/>
    </row>
    <row r="700954" spans="16:16" x14ac:dyDescent="0.3">
      <c r="P700954" s="83"/>
    </row>
    <row r="700955" spans="16:16" x14ac:dyDescent="0.3">
      <c r="P700955" s="83"/>
    </row>
    <row r="700956" spans="16:16" x14ac:dyDescent="0.3">
      <c r="P700956" s="83"/>
    </row>
    <row r="700957" spans="16:16" x14ac:dyDescent="0.3">
      <c r="P700957" s="83"/>
    </row>
    <row r="700958" spans="16:16" x14ac:dyDescent="0.3">
      <c r="P700958" s="83"/>
    </row>
    <row r="700959" spans="16:16" x14ac:dyDescent="0.3">
      <c r="P700959" s="83"/>
    </row>
    <row r="700960" spans="16:16" x14ac:dyDescent="0.3">
      <c r="P700960" s="83"/>
    </row>
    <row r="700961" spans="16:16" x14ac:dyDescent="0.3">
      <c r="P700961" s="83"/>
    </row>
    <row r="700962" spans="16:16" x14ac:dyDescent="0.3">
      <c r="P700962" s="83"/>
    </row>
    <row r="700963" spans="16:16" x14ac:dyDescent="0.3">
      <c r="P700963" s="83"/>
    </row>
    <row r="700964" spans="16:16" x14ac:dyDescent="0.3">
      <c r="P700964" s="83"/>
    </row>
    <row r="700965" spans="16:16" x14ac:dyDescent="0.3">
      <c r="P700965" s="83"/>
    </row>
    <row r="700966" spans="16:16" x14ac:dyDescent="0.3">
      <c r="P700966" s="83"/>
    </row>
    <row r="700967" spans="16:16" x14ac:dyDescent="0.3">
      <c r="P700967" s="83"/>
    </row>
    <row r="700968" spans="16:16" x14ac:dyDescent="0.3">
      <c r="P700968" s="83"/>
    </row>
    <row r="700969" spans="16:16" x14ac:dyDescent="0.3">
      <c r="P700969" s="83"/>
    </row>
    <row r="700970" spans="16:16" x14ac:dyDescent="0.3">
      <c r="P700970" s="83"/>
    </row>
    <row r="700971" spans="16:16" x14ac:dyDescent="0.3">
      <c r="P700971" s="83"/>
    </row>
    <row r="700972" spans="16:16" x14ac:dyDescent="0.3">
      <c r="P700972" s="83"/>
    </row>
    <row r="700973" spans="16:16" x14ac:dyDescent="0.3">
      <c r="P700973" s="83"/>
    </row>
    <row r="700974" spans="16:16" x14ac:dyDescent="0.3">
      <c r="P700974" s="83"/>
    </row>
    <row r="700975" spans="16:16" x14ac:dyDescent="0.3">
      <c r="P700975" s="83"/>
    </row>
    <row r="700976" spans="16:16" x14ac:dyDescent="0.3">
      <c r="P700976" s="83"/>
    </row>
    <row r="700977" spans="16:16" x14ac:dyDescent="0.3">
      <c r="P700977" s="83"/>
    </row>
    <row r="700978" spans="16:16" x14ac:dyDescent="0.3">
      <c r="P700978" s="83"/>
    </row>
    <row r="700979" spans="16:16" x14ac:dyDescent="0.3">
      <c r="P700979" s="83"/>
    </row>
    <row r="700980" spans="16:16" x14ac:dyDescent="0.3">
      <c r="P700980" s="83"/>
    </row>
    <row r="700981" spans="16:16" x14ac:dyDescent="0.3">
      <c r="P700981" s="83"/>
    </row>
    <row r="700982" spans="16:16" x14ac:dyDescent="0.3">
      <c r="P700982" s="83"/>
    </row>
    <row r="700983" spans="16:16" x14ac:dyDescent="0.3">
      <c r="P700983" s="83"/>
    </row>
    <row r="700984" spans="16:16" x14ac:dyDescent="0.3">
      <c r="P700984" s="83"/>
    </row>
    <row r="700985" spans="16:16" x14ac:dyDescent="0.3">
      <c r="P700985" s="83"/>
    </row>
    <row r="700986" spans="16:16" x14ac:dyDescent="0.3">
      <c r="P700986" s="83"/>
    </row>
    <row r="700987" spans="16:16" x14ac:dyDescent="0.3">
      <c r="P700987" s="83"/>
    </row>
    <row r="700988" spans="16:16" x14ac:dyDescent="0.3">
      <c r="P700988" s="83"/>
    </row>
    <row r="700989" spans="16:16" x14ac:dyDescent="0.3">
      <c r="P700989" s="83"/>
    </row>
    <row r="700990" spans="16:16" x14ac:dyDescent="0.3">
      <c r="P700990" s="83"/>
    </row>
    <row r="700991" spans="16:16" x14ac:dyDescent="0.3">
      <c r="P700991" s="83"/>
    </row>
    <row r="700992" spans="16:16" x14ac:dyDescent="0.3">
      <c r="P700992" s="83"/>
    </row>
    <row r="700993" spans="16:16" x14ac:dyDescent="0.3">
      <c r="P700993" s="83"/>
    </row>
    <row r="700994" spans="16:16" x14ac:dyDescent="0.3">
      <c r="P700994" s="83"/>
    </row>
    <row r="700995" spans="16:16" x14ac:dyDescent="0.3">
      <c r="P700995" s="83"/>
    </row>
    <row r="700996" spans="16:16" x14ac:dyDescent="0.3">
      <c r="P700996" s="83"/>
    </row>
    <row r="700997" spans="16:16" x14ac:dyDescent="0.3">
      <c r="P700997" s="83"/>
    </row>
    <row r="700998" spans="16:16" x14ac:dyDescent="0.3">
      <c r="P700998" s="83"/>
    </row>
    <row r="700999" spans="16:16" x14ac:dyDescent="0.3">
      <c r="P700999" s="83"/>
    </row>
    <row r="701000" spans="16:16" x14ac:dyDescent="0.3">
      <c r="P701000" s="83"/>
    </row>
    <row r="701001" spans="16:16" x14ac:dyDescent="0.3">
      <c r="P701001" s="83"/>
    </row>
    <row r="701002" spans="16:16" x14ac:dyDescent="0.3">
      <c r="P701002" s="83"/>
    </row>
    <row r="701003" spans="16:16" x14ac:dyDescent="0.3">
      <c r="P701003" s="83"/>
    </row>
    <row r="701004" spans="16:16" x14ac:dyDescent="0.3">
      <c r="P701004" s="83"/>
    </row>
    <row r="701005" spans="16:16" x14ac:dyDescent="0.3">
      <c r="P701005" s="83"/>
    </row>
    <row r="701006" spans="16:16" x14ac:dyDescent="0.3">
      <c r="P701006" s="83"/>
    </row>
    <row r="701007" spans="16:16" x14ac:dyDescent="0.3">
      <c r="P701007" s="83"/>
    </row>
    <row r="701008" spans="16:16" x14ac:dyDescent="0.3">
      <c r="P701008" s="83"/>
    </row>
    <row r="701009" spans="16:16" x14ac:dyDescent="0.3">
      <c r="P701009" s="83"/>
    </row>
    <row r="701010" spans="16:16" x14ac:dyDescent="0.3">
      <c r="P701010" s="83"/>
    </row>
    <row r="701011" spans="16:16" x14ac:dyDescent="0.3">
      <c r="P701011" s="83"/>
    </row>
    <row r="701012" spans="16:16" x14ac:dyDescent="0.3">
      <c r="P701012" s="83"/>
    </row>
    <row r="701013" spans="16:16" x14ac:dyDescent="0.3">
      <c r="P701013" s="83"/>
    </row>
    <row r="701014" spans="16:16" x14ac:dyDescent="0.3">
      <c r="P701014" s="83"/>
    </row>
    <row r="701015" spans="16:16" x14ac:dyDescent="0.3">
      <c r="P701015" s="83"/>
    </row>
    <row r="701016" spans="16:16" x14ac:dyDescent="0.3">
      <c r="P701016" s="83"/>
    </row>
    <row r="701017" spans="16:16" x14ac:dyDescent="0.3">
      <c r="P701017" s="83"/>
    </row>
    <row r="701018" spans="16:16" x14ac:dyDescent="0.3">
      <c r="P701018" s="83"/>
    </row>
    <row r="701019" spans="16:16" x14ac:dyDescent="0.3">
      <c r="P701019" s="83"/>
    </row>
    <row r="701020" spans="16:16" x14ac:dyDescent="0.3">
      <c r="P701020" s="83"/>
    </row>
    <row r="701021" spans="16:16" x14ac:dyDescent="0.3">
      <c r="P701021" s="83"/>
    </row>
    <row r="701022" spans="16:16" x14ac:dyDescent="0.3">
      <c r="P701022" s="83"/>
    </row>
    <row r="701023" spans="16:16" x14ac:dyDescent="0.3">
      <c r="P701023" s="83"/>
    </row>
    <row r="701024" spans="16:16" x14ac:dyDescent="0.3">
      <c r="P701024" s="83"/>
    </row>
    <row r="701025" spans="16:16" x14ac:dyDescent="0.3">
      <c r="P701025" s="83"/>
    </row>
    <row r="701026" spans="16:16" x14ac:dyDescent="0.3">
      <c r="P701026" s="83"/>
    </row>
    <row r="701027" spans="16:16" x14ac:dyDescent="0.3">
      <c r="P701027" s="83"/>
    </row>
    <row r="701028" spans="16:16" x14ac:dyDescent="0.3">
      <c r="P701028" s="83"/>
    </row>
    <row r="701029" spans="16:16" x14ac:dyDescent="0.3">
      <c r="P701029" s="83"/>
    </row>
    <row r="701030" spans="16:16" x14ac:dyDescent="0.3">
      <c r="P701030" s="83"/>
    </row>
    <row r="701031" spans="16:16" x14ac:dyDescent="0.3">
      <c r="P701031" s="83"/>
    </row>
    <row r="701032" spans="16:16" x14ac:dyDescent="0.3">
      <c r="P701032" s="83"/>
    </row>
    <row r="701033" spans="16:16" x14ac:dyDescent="0.3">
      <c r="P701033" s="83"/>
    </row>
    <row r="701034" spans="16:16" x14ac:dyDescent="0.3">
      <c r="P701034" s="83"/>
    </row>
    <row r="701035" spans="16:16" x14ac:dyDescent="0.3">
      <c r="P701035" s="83"/>
    </row>
    <row r="701036" spans="16:16" x14ac:dyDescent="0.3">
      <c r="P701036" s="83"/>
    </row>
    <row r="701037" spans="16:16" x14ac:dyDescent="0.3">
      <c r="P701037" s="83"/>
    </row>
    <row r="701038" spans="16:16" x14ac:dyDescent="0.3">
      <c r="P701038" s="83"/>
    </row>
    <row r="701039" spans="16:16" x14ac:dyDescent="0.3">
      <c r="P701039" s="83"/>
    </row>
    <row r="701040" spans="16:16" x14ac:dyDescent="0.3">
      <c r="P701040" s="83"/>
    </row>
    <row r="701041" spans="16:16" x14ac:dyDescent="0.3">
      <c r="P701041" s="83"/>
    </row>
    <row r="701042" spans="16:16" x14ac:dyDescent="0.3">
      <c r="P701042" s="83"/>
    </row>
    <row r="701043" spans="16:16" x14ac:dyDescent="0.3">
      <c r="P701043" s="83"/>
    </row>
    <row r="701044" spans="16:16" x14ac:dyDescent="0.3">
      <c r="P701044" s="83"/>
    </row>
    <row r="701045" spans="16:16" x14ac:dyDescent="0.3">
      <c r="P701045" s="83"/>
    </row>
    <row r="701046" spans="16:16" x14ac:dyDescent="0.3">
      <c r="P701046" s="83"/>
    </row>
    <row r="701047" spans="16:16" x14ac:dyDescent="0.3">
      <c r="P701047" s="83"/>
    </row>
    <row r="701048" spans="16:16" x14ac:dyDescent="0.3">
      <c r="P701048" s="83"/>
    </row>
    <row r="701049" spans="16:16" x14ac:dyDescent="0.3">
      <c r="P701049" s="83"/>
    </row>
    <row r="701050" spans="16:16" x14ac:dyDescent="0.3">
      <c r="P701050" s="83"/>
    </row>
    <row r="701051" spans="16:16" x14ac:dyDescent="0.3">
      <c r="P701051" s="83"/>
    </row>
    <row r="701052" spans="16:16" x14ac:dyDescent="0.3">
      <c r="P701052" s="83"/>
    </row>
    <row r="701053" spans="16:16" x14ac:dyDescent="0.3">
      <c r="P701053" s="83"/>
    </row>
    <row r="701054" spans="16:16" x14ac:dyDescent="0.3">
      <c r="P701054" s="83"/>
    </row>
    <row r="701055" spans="16:16" x14ac:dyDescent="0.3">
      <c r="P701055" s="83"/>
    </row>
    <row r="701056" spans="16:16" x14ac:dyDescent="0.3">
      <c r="P701056" s="83"/>
    </row>
    <row r="701057" spans="16:16" x14ac:dyDescent="0.3">
      <c r="P701057" s="83"/>
    </row>
    <row r="701058" spans="16:16" x14ac:dyDescent="0.3">
      <c r="P701058" s="83"/>
    </row>
    <row r="701059" spans="16:16" x14ac:dyDescent="0.3">
      <c r="P701059" s="83"/>
    </row>
    <row r="701060" spans="16:16" x14ac:dyDescent="0.3">
      <c r="P701060" s="83"/>
    </row>
    <row r="701061" spans="16:16" x14ac:dyDescent="0.3">
      <c r="P701061" s="83"/>
    </row>
    <row r="701062" spans="16:16" x14ac:dyDescent="0.3">
      <c r="P701062" s="83"/>
    </row>
    <row r="701063" spans="16:16" x14ac:dyDescent="0.3">
      <c r="P701063" s="83"/>
    </row>
    <row r="701064" spans="16:16" x14ac:dyDescent="0.3">
      <c r="P701064" s="83"/>
    </row>
    <row r="701065" spans="16:16" x14ac:dyDescent="0.3">
      <c r="P701065" s="83"/>
    </row>
    <row r="701066" spans="16:16" x14ac:dyDescent="0.3">
      <c r="P701066" s="83"/>
    </row>
    <row r="701067" spans="16:16" x14ac:dyDescent="0.3">
      <c r="P701067" s="83"/>
    </row>
    <row r="701068" spans="16:16" x14ac:dyDescent="0.3">
      <c r="P701068" s="83"/>
    </row>
    <row r="701069" spans="16:16" x14ac:dyDescent="0.3">
      <c r="P701069" s="83"/>
    </row>
    <row r="701070" spans="16:16" x14ac:dyDescent="0.3">
      <c r="P701070" s="83"/>
    </row>
    <row r="701071" spans="16:16" x14ac:dyDescent="0.3">
      <c r="P701071" s="83"/>
    </row>
    <row r="701072" spans="16:16" x14ac:dyDescent="0.3">
      <c r="P701072" s="83"/>
    </row>
    <row r="701073" spans="16:16" x14ac:dyDescent="0.3">
      <c r="P701073" s="83"/>
    </row>
    <row r="701074" spans="16:16" x14ac:dyDescent="0.3">
      <c r="P701074" s="83"/>
    </row>
    <row r="701075" spans="16:16" x14ac:dyDescent="0.3">
      <c r="P701075" s="83"/>
    </row>
    <row r="701076" spans="16:16" x14ac:dyDescent="0.3">
      <c r="P701076" s="83"/>
    </row>
    <row r="701077" spans="16:16" x14ac:dyDescent="0.3">
      <c r="P701077" s="83"/>
    </row>
    <row r="701078" spans="16:16" x14ac:dyDescent="0.3">
      <c r="P701078" s="83"/>
    </row>
    <row r="701079" spans="16:16" x14ac:dyDescent="0.3">
      <c r="P701079" s="83"/>
    </row>
    <row r="701080" spans="16:16" x14ac:dyDescent="0.3">
      <c r="P701080" s="83"/>
    </row>
    <row r="701081" spans="16:16" x14ac:dyDescent="0.3">
      <c r="P701081" s="83"/>
    </row>
    <row r="701082" spans="16:16" x14ac:dyDescent="0.3">
      <c r="P701082" s="83"/>
    </row>
    <row r="701083" spans="16:16" x14ac:dyDescent="0.3">
      <c r="P701083" s="83"/>
    </row>
    <row r="701084" spans="16:16" x14ac:dyDescent="0.3">
      <c r="P701084" s="83"/>
    </row>
    <row r="701085" spans="16:16" x14ac:dyDescent="0.3">
      <c r="P701085" s="83"/>
    </row>
    <row r="701086" spans="16:16" x14ac:dyDescent="0.3">
      <c r="P701086" s="83"/>
    </row>
    <row r="701087" spans="16:16" x14ac:dyDescent="0.3">
      <c r="P701087" s="83"/>
    </row>
    <row r="701088" spans="16:16" x14ac:dyDescent="0.3">
      <c r="P701088" s="83"/>
    </row>
    <row r="701089" spans="16:16" x14ac:dyDescent="0.3">
      <c r="P701089" s="83"/>
    </row>
    <row r="701090" spans="16:16" x14ac:dyDescent="0.3">
      <c r="P701090" s="83"/>
    </row>
    <row r="701091" spans="16:16" x14ac:dyDescent="0.3">
      <c r="P701091" s="83"/>
    </row>
    <row r="701092" spans="16:16" x14ac:dyDescent="0.3">
      <c r="P701092" s="83"/>
    </row>
    <row r="701093" spans="16:16" x14ac:dyDescent="0.3">
      <c r="P701093" s="83"/>
    </row>
    <row r="701094" spans="16:16" x14ac:dyDescent="0.3">
      <c r="P701094" s="83"/>
    </row>
    <row r="701095" spans="16:16" x14ac:dyDescent="0.3">
      <c r="P701095" s="83"/>
    </row>
    <row r="701096" spans="16:16" x14ac:dyDescent="0.3">
      <c r="P701096" s="83"/>
    </row>
    <row r="701097" spans="16:16" x14ac:dyDescent="0.3">
      <c r="P701097" s="83"/>
    </row>
    <row r="701098" spans="16:16" x14ac:dyDescent="0.3">
      <c r="P701098" s="83"/>
    </row>
    <row r="701099" spans="16:16" x14ac:dyDescent="0.3">
      <c r="P701099" s="83"/>
    </row>
    <row r="701100" spans="16:16" x14ac:dyDescent="0.3">
      <c r="P701100" s="83"/>
    </row>
    <row r="701101" spans="16:16" x14ac:dyDescent="0.3">
      <c r="P701101" s="83"/>
    </row>
    <row r="701102" spans="16:16" x14ac:dyDescent="0.3">
      <c r="P701102" s="83"/>
    </row>
    <row r="701103" spans="16:16" x14ac:dyDescent="0.3">
      <c r="P701103" s="83"/>
    </row>
    <row r="701104" spans="16:16" x14ac:dyDescent="0.3">
      <c r="P701104" s="83"/>
    </row>
    <row r="701105" spans="16:16" x14ac:dyDescent="0.3">
      <c r="P701105" s="83"/>
    </row>
    <row r="701106" spans="16:16" x14ac:dyDescent="0.3">
      <c r="P701106" s="83"/>
    </row>
    <row r="701107" spans="16:16" x14ac:dyDescent="0.3">
      <c r="P701107" s="83"/>
    </row>
    <row r="701108" spans="16:16" x14ac:dyDescent="0.3">
      <c r="P701108" s="83"/>
    </row>
    <row r="701109" spans="16:16" x14ac:dyDescent="0.3">
      <c r="P701109" s="83"/>
    </row>
    <row r="701110" spans="16:16" x14ac:dyDescent="0.3">
      <c r="P701110" s="83"/>
    </row>
    <row r="701111" spans="16:16" x14ac:dyDescent="0.3">
      <c r="P701111" s="83"/>
    </row>
    <row r="701112" spans="16:16" x14ac:dyDescent="0.3">
      <c r="P701112" s="83"/>
    </row>
    <row r="701113" spans="16:16" x14ac:dyDescent="0.3">
      <c r="P701113" s="83"/>
    </row>
    <row r="701114" spans="16:16" x14ac:dyDescent="0.3">
      <c r="P701114" s="83"/>
    </row>
    <row r="701115" spans="16:16" x14ac:dyDescent="0.3">
      <c r="P701115" s="83"/>
    </row>
    <row r="701116" spans="16:16" x14ac:dyDescent="0.3">
      <c r="P701116" s="83"/>
    </row>
    <row r="701117" spans="16:16" x14ac:dyDescent="0.3">
      <c r="P701117" s="83"/>
    </row>
    <row r="701118" spans="16:16" x14ac:dyDescent="0.3">
      <c r="P701118" s="83"/>
    </row>
    <row r="701119" spans="16:16" x14ac:dyDescent="0.3">
      <c r="P701119" s="83"/>
    </row>
    <row r="701120" spans="16:16" x14ac:dyDescent="0.3">
      <c r="P701120" s="83"/>
    </row>
    <row r="701121" spans="16:16" x14ac:dyDescent="0.3">
      <c r="P701121" s="83"/>
    </row>
    <row r="701122" spans="16:16" x14ac:dyDescent="0.3">
      <c r="P701122" s="83"/>
    </row>
    <row r="701123" spans="16:16" x14ac:dyDescent="0.3">
      <c r="P701123" s="83"/>
    </row>
    <row r="701124" spans="16:16" x14ac:dyDescent="0.3">
      <c r="P701124" s="83"/>
    </row>
    <row r="701125" spans="16:16" x14ac:dyDescent="0.3">
      <c r="P701125" s="83"/>
    </row>
    <row r="701126" spans="16:16" x14ac:dyDescent="0.3">
      <c r="P701126" s="83"/>
    </row>
    <row r="701127" spans="16:16" x14ac:dyDescent="0.3">
      <c r="P701127" s="83"/>
    </row>
    <row r="701128" spans="16:16" x14ac:dyDescent="0.3">
      <c r="P701128" s="83"/>
    </row>
    <row r="701129" spans="16:16" x14ac:dyDescent="0.3">
      <c r="P701129" s="83"/>
    </row>
    <row r="701130" spans="16:16" x14ac:dyDescent="0.3">
      <c r="P701130" s="83"/>
    </row>
    <row r="701131" spans="16:16" x14ac:dyDescent="0.3">
      <c r="P701131" s="83"/>
    </row>
    <row r="701132" spans="16:16" x14ac:dyDescent="0.3">
      <c r="P701132" s="83"/>
    </row>
    <row r="701133" spans="16:16" x14ac:dyDescent="0.3">
      <c r="P701133" s="83"/>
    </row>
    <row r="701134" spans="16:16" x14ac:dyDescent="0.3">
      <c r="P701134" s="83"/>
    </row>
    <row r="701135" spans="16:16" x14ac:dyDescent="0.3">
      <c r="P701135" s="83"/>
    </row>
    <row r="701136" spans="16:16" x14ac:dyDescent="0.3">
      <c r="P701136" s="83"/>
    </row>
    <row r="701137" spans="16:16" x14ac:dyDescent="0.3">
      <c r="P701137" s="83"/>
    </row>
    <row r="701138" spans="16:16" x14ac:dyDescent="0.3">
      <c r="P701138" s="83"/>
    </row>
    <row r="701139" spans="16:16" x14ac:dyDescent="0.3">
      <c r="P701139" s="83"/>
    </row>
    <row r="701140" spans="16:16" x14ac:dyDescent="0.3">
      <c r="P701140" s="83"/>
    </row>
    <row r="701141" spans="16:16" x14ac:dyDescent="0.3">
      <c r="P701141" s="83"/>
    </row>
    <row r="701142" spans="16:16" x14ac:dyDescent="0.3">
      <c r="P701142" s="83"/>
    </row>
    <row r="701143" spans="16:16" x14ac:dyDescent="0.3">
      <c r="P701143" s="83"/>
    </row>
    <row r="701144" spans="16:16" x14ac:dyDescent="0.3">
      <c r="P701144" s="83"/>
    </row>
    <row r="701145" spans="16:16" x14ac:dyDescent="0.3">
      <c r="P701145" s="83"/>
    </row>
    <row r="701146" spans="16:16" x14ac:dyDescent="0.3">
      <c r="P701146" s="83"/>
    </row>
    <row r="701147" spans="16:16" x14ac:dyDescent="0.3">
      <c r="P701147" s="83"/>
    </row>
    <row r="701148" spans="16:16" x14ac:dyDescent="0.3">
      <c r="P701148" s="83"/>
    </row>
    <row r="701149" spans="16:16" x14ac:dyDescent="0.3">
      <c r="P701149" s="83"/>
    </row>
    <row r="701150" spans="16:16" x14ac:dyDescent="0.3">
      <c r="P701150" s="83"/>
    </row>
    <row r="701151" spans="16:16" x14ac:dyDescent="0.3">
      <c r="P701151" s="83"/>
    </row>
    <row r="701152" spans="16:16" x14ac:dyDescent="0.3">
      <c r="P701152" s="83"/>
    </row>
    <row r="701153" spans="16:16" x14ac:dyDescent="0.3">
      <c r="P701153" s="83"/>
    </row>
    <row r="701154" spans="16:16" x14ac:dyDescent="0.3">
      <c r="P701154" s="83"/>
    </row>
    <row r="701155" spans="16:16" x14ac:dyDescent="0.3">
      <c r="P701155" s="83"/>
    </row>
    <row r="701156" spans="16:16" x14ac:dyDescent="0.3">
      <c r="P701156" s="83"/>
    </row>
    <row r="701157" spans="16:16" x14ac:dyDescent="0.3">
      <c r="P701157" s="83"/>
    </row>
    <row r="701158" spans="16:16" x14ac:dyDescent="0.3">
      <c r="P701158" s="83"/>
    </row>
    <row r="701159" spans="16:16" x14ac:dyDescent="0.3">
      <c r="P701159" s="83"/>
    </row>
    <row r="701160" spans="16:16" x14ac:dyDescent="0.3">
      <c r="P701160" s="83"/>
    </row>
    <row r="701161" spans="16:16" x14ac:dyDescent="0.3">
      <c r="P701161" s="83"/>
    </row>
    <row r="701162" spans="16:16" x14ac:dyDescent="0.3">
      <c r="P701162" s="83"/>
    </row>
    <row r="701163" spans="16:16" x14ac:dyDescent="0.3">
      <c r="P701163" s="83"/>
    </row>
    <row r="701164" spans="16:16" x14ac:dyDescent="0.3">
      <c r="P701164" s="83"/>
    </row>
    <row r="701165" spans="16:16" x14ac:dyDescent="0.3">
      <c r="P701165" s="83"/>
    </row>
    <row r="701166" spans="16:16" x14ac:dyDescent="0.3">
      <c r="P701166" s="83"/>
    </row>
    <row r="701167" spans="16:16" x14ac:dyDescent="0.3">
      <c r="P701167" s="83"/>
    </row>
    <row r="701168" spans="16:16" x14ac:dyDescent="0.3">
      <c r="P701168" s="83"/>
    </row>
    <row r="701169" spans="16:16" x14ac:dyDescent="0.3">
      <c r="P701169" s="83"/>
    </row>
    <row r="701170" spans="16:16" x14ac:dyDescent="0.3">
      <c r="P701170" s="83"/>
    </row>
    <row r="701171" spans="16:16" x14ac:dyDescent="0.3">
      <c r="P701171" s="83"/>
    </row>
    <row r="701172" spans="16:16" x14ac:dyDescent="0.3">
      <c r="P701172" s="83"/>
    </row>
    <row r="701173" spans="16:16" x14ac:dyDescent="0.3">
      <c r="P701173" s="83"/>
    </row>
    <row r="701174" spans="16:16" x14ac:dyDescent="0.3">
      <c r="P701174" s="83"/>
    </row>
    <row r="701175" spans="16:16" x14ac:dyDescent="0.3">
      <c r="P701175" s="83"/>
    </row>
    <row r="701176" spans="16:16" x14ac:dyDescent="0.3">
      <c r="P701176" s="83"/>
    </row>
    <row r="701177" spans="16:16" x14ac:dyDescent="0.3">
      <c r="P701177" s="83"/>
    </row>
    <row r="701178" spans="16:16" x14ac:dyDescent="0.3">
      <c r="P701178" s="83"/>
    </row>
    <row r="701179" spans="16:16" x14ac:dyDescent="0.3">
      <c r="P701179" s="83"/>
    </row>
    <row r="701180" spans="16:16" x14ac:dyDescent="0.3">
      <c r="P701180" s="83"/>
    </row>
    <row r="701181" spans="16:16" x14ac:dyDescent="0.3">
      <c r="P701181" s="83"/>
    </row>
    <row r="701182" spans="16:16" x14ac:dyDescent="0.3">
      <c r="P701182" s="83"/>
    </row>
    <row r="701183" spans="16:16" x14ac:dyDescent="0.3">
      <c r="P701183" s="83"/>
    </row>
    <row r="701184" spans="16:16" x14ac:dyDescent="0.3">
      <c r="P701184" s="83"/>
    </row>
    <row r="701185" spans="16:16" x14ac:dyDescent="0.3">
      <c r="P701185" s="83"/>
    </row>
    <row r="701186" spans="16:16" x14ac:dyDescent="0.3">
      <c r="P701186" s="83"/>
    </row>
    <row r="701187" spans="16:16" x14ac:dyDescent="0.3">
      <c r="P701187" s="83"/>
    </row>
    <row r="701188" spans="16:16" x14ac:dyDescent="0.3">
      <c r="P701188" s="83"/>
    </row>
    <row r="701189" spans="16:16" x14ac:dyDescent="0.3">
      <c r="P701189" s="83"/>
    </row>
    <row r="701190" spans="16:16" x14ac:dyDescent="0.3">
      <c r="P701190" s="83"/>
    </row>
    <row r="701191" spans="16:16" x14ac:dyDescent="0.3">
      <c r="P701191" s="83"/>
    </row>
    <row r="701192" spans="16:16" x14ac:dyDescent="0.3">
      <c r="P701192" s="83"/>
    </row>
    <row r="701193" spans="16:16" x14ac:dyDescent="0.3">
      <c r="P701193" s="83"/>
    </row>
    <row r="701194" spans="16:16" x14ac:dyDescent="0.3">
      <c r="P701194" s="83"/>
    </row>
    <row r="701195" spans="16:16" x14ac:dyDescent="0.3">
      <c r="P701195" s="83"/>
    </row>
    <row r="701196" spans="16:16" x14ac:dyDescent="0.3">
      <c r="P701196" s="83"/>
    </row>
    <row r="701197" spans="16:16" x14ac:dyDescent="0.3">
      <c r="P701197" s="83"/>
    </row>
    <row r="701198" spans="16:16" x14ac:dyDescent="0.3">
      <c r="P701198" s="83"/>
    </row>
    <row r="701199" spans="16:16" x14ac:dyDescent="0.3">
      <c r="P701199" s="83"/>
    </row>
    <row r="701200" spans="16:16" x14ac:dyDescent="0.3">
      <c r="P701200" s="83"/>
    </row>
    <row r="701201" spans="16:16" x14ac:dyDescent="0.3">
      <c r="P701201" s="83"/>
    </row>
    <row r="701202" spans="16:16" x14ac:dyDescent="0.3">
      <c r="P701202" s="83"/>
    </row>
    <row r="701203" spans="16:16" x14ac:dyDescent="0.3">
      <c r="P701203" s="83"/>
    </row>
    <row r="701204" spans="16:16" x14ac:dyDescent="0.3">
      <c r="P701204" s="83"/>
    </row>
    <row r="701205" spans="16:16" x14ac:dyDescent="0.3">
      <c r="P701205" s="83"/>
    </row>
    <row r="701206" spans="16:16" x14ac:dyDescent="0.3">
      <c r="P701206" s="83"/>
    </row>
    <row r="701207" spans="16:16" x14ac:dyDescent="0.3">
      <c r="P701207" s="83"/>
    </row>
    <row r="701208" spans="16:16" x14ac:dyDescent="0.3">
      <c r="P701208" s="83"/>
    </row>
    <row r="701209" spans="16:16" x14ac:dyDescent="0.3">
      <c r="P701209" s="83"/>
    </row>
    <row r="701210" spans="16:16" x14ac:dyDescent="0.3">
      <c r="P701210" s="83"/>
    </row>
    <row r="701211" spans="16:16" x14ac:dyDescent="0.3">
      <c r="P701211" s="83"/>
    </row>
    <row r="701212" spans="16:16" x14ac:dyDescent="0.3">
      <c r="P701212" s="83"/>
    </row>
    <row r="701213" spans="16:16" x14ac:dyDescent="0.3">
      <c r="P701213" s="83"/>
    </row>
    <row r="701214" spans="16:16" x14ac:dyDescent="0.3">
      <c r="P701214" s="83"/>
    </row>
    <row r="701215" spans="16:16" x14ac:dyDescent="0.3">
      <c r="P701215" s="83"/>
    </row>
    <row r="701216" spans="16:16" x14ac:dyDescent="0.3">
      <c r="P701216" s="83"/>
    </row>
    <row r="701217" spans="16:16" x14ac:dyDescent="0.3">
      <c r="P701217" s="83"/>
    </row>
    <row r="701218" spans="16:16" x14ac:dyDescent="0.3">
      <c r="P701218" s="83"/>
    </row>
    <row r="701219" spans="16:16" x14ac:dyDescent="0.3">
      <c r="P701219" s="83"/>
    </row>
    <row r="701220" spans="16:16" x14ac:dyDescent="0.3">
      <c r="P701220" s="83"/>
    </row>
    <row r="701221" spans="16:16" x14ac:dyDescent="0.3">
      <c r="P701221" s="83"/>
    </row>
    <row r="701222" spans="16:16" x14ac:dyDescent="0.3">
      <c r="P701222" s="83"/>
    </row>
    <row r="701223" spans="16:16" x14ac:dyDescent="0.3">
      <c r="P701223" s="83"/>
    </row>
    <row r="701224" spans="16:16" x14ac:dyDescent="0.3">
      <c r="P701224" s="83"/>
    </row>
    <row r="701225" spans="16:16" x14ac:dyDescent="0.3">
      <c r="P701225" s="83"/>
    </row>
    <row r="701226" spans="16:16" x14ac:dyDescent="0.3">
      <c r="P701226" s="83"/>
    </row>
    <row r="701227" spans="16:16" x14ac:dyDescent="0.3">
      <c r="P701227" s="83"/>
    </row>
    <row r="701228" spans="16:16" x14ac:dyDescent="0.3">
      <c r="P701228" s="83"/>
    </row>
    <row r="701229" spans="16:16" x14ac:dyDescent="0.3">
      <c r="P701229" s="83"/>
    </row>
    <row r="701230" spans="16:16" x14ac:dyDescent="0.3">
      <c r="P701230" s="83"/>
    </row>
    <row r="701231" spans="16:16" x14ac:dyDescent="0.3">
      <c r="P701231" s="83"/>
    </row>
    <row r="701232" spans="16:16" x14ac:dyDescent="0.3">
      <c r="P701232" s="83"/>
    </row>
    <row r="701233" spans="16:16" x14ac:dyDescent="0.3">
      <c r="P701233" s="83"/>
    </row>
    <row r="701234" spans="16:16" x14ac:dyDescent="0.3">
      <c r="P701234" s="83"/>
    </row>
    <row r="701235" spans="16:16" x14ac:dyDescent="0.3">
      <c r="P701235" s="83"/>
    </row>
    <row r="701236" spans="16:16" x14ac:dyDescent="0.3">
      <c r="P701236" s="83"/>
    </row>
    <row r="701237" spans="16:16" x14ac:dyDescent="0.3">
      <c r="P701237" s="83"/>
    </row>
    <row r="701238" spans="16:16" x14ac:dyDescent="0.3">
      <c r="P701238" s="83"/>
    </row>
    <row r="701239" spans="16:16" x14ac:dyDescent="0.3">
      <c r="P701239" s="83"/>
    </row>
    <row r="701240" spans="16:16" x14ac:dyDescent="0.3">
      <c r="P701240" s="83"/>
    </row>
    <row r="701241" spans="16:16" x14ac:dyDescent="0.3">
      <c r="P701241" s="83"/>
    </row>
    <row r="701242" spans="16:16" x14ac:dyDescent="0.3">
      <c r="P701242" s="83"/>
    </row>
    <row r="701243" spans="16:16" x14ac:dyDescent="0.3">
      <c r="P701243" s="83"/>
    </row>
    <row r="701244" spans="16:16" x14ac:dyDescent="0.3">
      <c r="P701244" s="83"/>
    </row>
    <row r="701245" spans="16:16" x14ac:dyDescent="0.3">
      <c r="P701245" s="83"/>
    </row>
    <row r="701246" spans="16:16" x14ac:dyDescent="0.3">
      <c r="P701246" s="83"/>
    </row>
    <row r="701247" spans="16:16" x14ac:dyDescent="0.3">
      <c r="P701247" s="83"/>
    </row>
    <row r="701248" spans="16:16" x14ac:dyDescent="0.3">
      <c r="P701248" s="83"/>
    </row>
    <row r="701249" spans="16:16" x14ac:dyDescent="0.3">
      <c r="P701249" s="83"/>
    </row>
    <row r="701250" spans="16:16" x14ac:dyDescent="0.3">
      <c r="P701250" s="83"/>
    </row>
    <row r="701251" spans="16:16" x14ac:dyDescent="0.3">
      <c r="P701251" s="83"/>
    </row>
    <row r="701252" spans="16:16" x14ac:dyDescent="0.3">
      <c r="P701252" s="83"/>
    </row>
    <row r="701253" spans="16:16" x14ac:dyDescent="0.3">
      <c r="P701253" s="83"/>
    </row>
    <row r="701254" spans="16:16" x14ac:dyDescent="0.3">
      <c r="P701254" s="83"/>
    </row>
    <row r="701255" spans="16:16" x14ac:dyDescent="0.3">
      <c r="P701255" s="83"/>
    </row>
    <row r="701256" spans="16:16" x14ac:dyDescent="0.3">
      <c r="P701256" s="83"/>
    </row>
    <row r="701257" spans="16:16" x14ac:dyDescent="0.3">
      <c r="P701257" s="83"/>
    </row>
    <row r="701258" spans="16:16" x14ac:dyDescent="0.3">
      <c r="P701258" s="83"/>
    </row>
    <row r="701259" spans="16:16" x14ac:dyDescent="0.3">
      <c r="P701259" s="83"/>
    </row>
    <row r="701260" spans="16:16" x14ac:dyDescent="0.3">
      <c r="P701260" s="83"/>
    </row>
    <row r="701261" spans="16:16" x14ac:dyDescent="0.3">
      <c r="P701261" s="83"/>
    </row>
    <row r="701262" spans="16:16" x14ac:dyDescent="0.3">
      <c r="P701262" s="83"/>
    </row>
    <row r="701263" spans="16:16" x14ac:dyDescent="0.3">
      <c r="P701263" s="83"/>
    </row>
    <row r="701264" spans="16:16" x14ac:dyDescent="0.3">
      <c r="P701264" s="83"/>
    </row>
    <row r="701265" spans="16:16" x14ac:dyDescent="0.3">
      <c r="P701265" s="83"/>
    </row>
    <row r="701266" spans="16:16" x14ac:dyDescent="0.3">
      <c r="P701266" s="83"/>
    </row>
    <row r="701267" spans="16:16" x14ac:dyDescent="0.3">
      <c r="P701267" s="83"/>
    </row>
    <row r="701268" spans="16:16" x14ac:dyDescent="0.3">
      <c r="P701268" s="83"/>
    </row>
    <row r="701269" spans="16:16" x14ac:dyDescent="0.3">
      <c r="P701269" s="83"/>
    </row>
    <row r="701270" spans="16:16" x14ac:dyDescent="0.3">
      <c r="P701270" s="83"/>
    </row>
    <row r="701271" spans="16:16" x14ac:dyDescent="0.3">
      <c r="P701271" s="83"/>
    </row>
    <row r="701272" spans="16:16" x14ac:dyDescent="0.3">
      <c r="P701272" s="83"/>
    </row>
    <row r="701273" spans="16:16" x14ac:dyDescent="0.3">
      <c r="P701273" s="83"/>
    </row>
    <row r="701274" spans="16:16" x14ac:dyDescent="0.3">
      <c r="P701274" s="83"/>
    </row>
    <row r="701275" spans="16:16" x14ac:dyDescent="0.3">
      <c r="P701275" s="83"/>
    </row>
    <row r="701276" spans="16:16" x14ac:dyDescent="0.3">
      <c r="P701276" s="83"/>
    </row>
    <row r="701277" spans="16:16" x14ac:dyDescent="0.3">
      <c r="P701277" s="83"/>
    </row>
    <row r="701278" spans="16:16" x14ac:dyDescent="0.3">
      <c r="P701278" s="83"/>
    </row>
    <row r="701279" spans="16:16" x14ac:dyDescent="0.3">
      <c r="P701279" s="83"/>
    </row>
    <row r="701280" spans="16:16" x14ac:dyDescent="0.3">
      <c r="P701280" s="83"/>
    </row>
    <row r="701281" spans="16:16" x14ac:dyDescent="0.3">
      <c r="P701281" s="83"/>
    </row>
    <row r="701282" spans="16:16" x14ac:dyDescent="0.3">
      <c r="P701282" s="83"/>
    </row>
    <row r="701283" spans="16:16" x14ac:dyDescent="0.3">
      <c r="P701283" s="83"/>
    </row>
    <row r="701284" spans="16:16" x14ac:dyDescent="0.3">
      <c r="P701284" s="83"/>
    </row>
    <row r="701285" spans="16:16" x14ac:dyDescent="0.3">
      <c r="P701285" s="83"/>
    </row>
    <row r="701286" spans="16:16" x14ac:dyDescent="0.3">
      <c r="P701286" s="83"/>
    </row>
    <row r="701287" spans="16:16" x14ac:dyDescent="0.3">
      <c r="P701287" s="83"/>
    </row>
    <row r="701288" spans="16:16" x14ac:dyDescent="0.3">
      <c r="P701288" s="83"/>
    </row>
    <row r="701289" spans="16:16" x14ac:dyDescent="0.3">
      <c r="P701289" s="83"/>
    </row>
    <row r="701290" spans="16:16" x14ac:dyDescent="0.3">
      <c r="P701290" s="83"/>
    </row>
    <row r="701291" spans="16:16" x14ac:dyDescent="0.3">
      <c r="P701291" s="83"/>
    </row>
    <row r="701292" spans="16:16" x14ac:dyDescent="0.3">
      <c r="P701292" s="83"/>
    </row>
    <row r="701293" spans="16:16" x14ac:dyDescent="0.3">
      <c r="P701293" s="83"/>
    </row>
    <row r="701294" spans="16:16" x14ac:dyDescent="0.3">
      <c r="P701294" s="83"/>
    </row>
    <row r="701295" spans="16:16" x14ac:dyDescent="0.3">
      <c r="P701295" s="83"/>
    </row>
    <row r="701296" spans="16:16" x14ac:dyDescent="0.3">
      <c r="P701296" s="83"/>
    </row>
    <row r="701297" spans="16:16" x14ac:dyDescent="0.3">
      <c r="P701297" s="83"/>
    </row>
    <row r="701298" spans="16:16" x14ac:dyDescent="0.3">
      <c r="P701298" s="83"/>
    </row>
    <row r="701299" spans="16:16" x14ac:dyDescent="0.3">
      <c r="P701299" s="83"/>
    </row>
    <row r="701300" spans="16:16" x14ac:dyDescent="0.3">
      <c r="P701300" s="83"/>
    </row>
    <row r="701301" spans="16:16" x14ac:dyDescent="0.3">
      <c r="P701301" s="83"/>
    </row>
    <row r="701302" spans="16:16" x14ac:dyDescent="0.3">
      <c r="P701302" s="83"/>
    </row>
    <row r="701303" spans="16:16" x14ac:dyDescent="0.3">
      <c r="P701303" s="83"/>
    </row>
    <row r="701304" spans="16:16" x14ac:dyDescent="0.3">
      <c r="P701304" s="83"/>
    </row>
    <row r="701305" spans="16:16" x14ac:dyDescent="0.3">
      <c r="P701305" s="83"/>
    </row>
    <row r="701306" spans="16:16" x14ac:dyDescent="0.3">
      <c r="P701306" s="83"/>
    </row>
    <row r="701307" spans="16:16" x14ac:dyDescent="0.3">
      <c r="P701307" s="83"/>
    </row>
    <row r="701308" spans="16:16" x14ac:dyDescent="0.3">
      <c r="P701308" s="83"/>
    </row>
    <row r="701309" spans="16:16" x14ac:dyDescent="0.3">
      <c r="P701309" s="83"/>
    </row>
    <row r="701310" spans="16:16" x14ac:dyDescent="0.3">
      <c r="P701310" s="83"/>
    </row>
    <row r="701311" spans="16:16" x14ac:dyDescent="0.3">
      <c r="P701311" s="83"/>
    </row>
    <row r="701312" spans="16:16" x14ac:dyDescent="0.3">
      <c r="P701312" s="83"/>
    </row>
    <row r="701313" spans="16:16" x14ac:dyDescent="0.3">
      <c r="P701313" s="83"/>
    </row>
    <row r="701314" spans="16:16" x14ac:dyDescent="0.3">
      <c r="P701314" s="83"/>
    </row>
    <row r="701315" spans="16:16" x14ac:dyDescent="0.3">
      <c r="P701315" s="83"/>
    </row>
    <row r="701316" spans="16:16" x14ac:dyDescent="0.3">
      <c r="P701316" s="83"/>
    </row>
    <row r="701317" spans="16:16" x14ac:dyDescent="0.3">
      <c r="P701317" s="83"/>
    </row>
    <row r="701318" spans="16:16" x14ac:dyDescent="0.3">
      <c r="P701318" s="83"/>
    </row>
    <row r="701319" spans="16:16" x14ac:dyDescent="0.3">
      <c r="P701319" s="83"/>
    </row>
    <row r="701320" spans="16:16" x14ac:dyDescent="0.3">
      <c r="P701320" s="83"/>
    </row>
    <row r="701321" spans="16:16" x14ac:dyDescent="0.3">
      <c r="P701321" s="83"/>
    </row>
    <row r="701322" spans="16:16" x14ac:dyDescent="0.3">
      <c r="P701322" s="83"/>
    </row>
    <row r="701323" spans="16:16" x14ac:dyDescent="0.3">
      <c r="P701323" s="83"/>
    </row>
    <row r="701324" spans="16:16" x14ac:dyDescent="0.3">
      <c r="P701324" s="83"/>
    </row>
    <row r="701325" spans="16:16" x14ac:dyDescent="0.3">
      <c r="P701325" s="83"/>
    </row>
    <row r="701326" spans="16:16" x14ac:dyDescent="0.3">
      <c r="P701326" s="83"/>
    </row>
    <row r="701327" spans="16:16" x14ac:dyDescent="0.3">
      <c r="P701327" s="83"/>
    </row>
    <row r="701328" spans="16:16" x14ac:dyDescent="0.3">
      <c r="P701328" s="83"/>
    </row>
    <row r="701329" spans="16:16" x14ac:dyDescent="0.3">
      <c r="P701329" s="83"/>
    </row>
    <row r="701330" spans="16:16" x14ac:dyDescent="0.3">
      <c r="P701330" s="83"/>
    </row>
    <row r="701331" spans="16:16" x14ac:dyDescent="0.3">
      <c r="P701331" s="83"/>
    </row>
    <row r="701332" spans="16:16" x14ac:dyDescent="0.3">
      <c r="P701332" s="83"/>
    </row>
    <row r="701333" spans="16:16" x14ac:dyDescent="0.3">
      <c r="P701333" s="83"/>
    </row>
    <row r="701334" spans="16:16" x14ac:dyDescent="0.3">
      <c r="P701334" s="83"/>
    </row>
    <row r="701335" spans="16:16" x14ac:dyDescent="0.3">
      <c r="P701335" s="83"/>
    </row>
    <row r="701336" spans="16:16" x14ac:dyDescent="0.3">
      <c r="P701336" s="83"/>
    </row>
    <row r="701337" spans="16:16" x14ac:dyDescent="0.3">
      <c r="P701337" s="83"/>
    </row>
    <row r="701338" spans="16:16" x14ac:dyDescent="0.3">
      <c r="P701338" s="83"/>
    </row>
    <row r="701339" spans="16:16" x14ac:dyDescent="0.3">
      <c r="P701339" s="83"/>
    </row>
    <row r="701340" spans="16:16" x14ac:dyDescent="0.3">
      <c r="P701340" s="83"/>
    </row>
    <row r="701341" spans="16:16" x14ac:dyDescent="0.3">
      <c r="P701341" s="83"/>
    </row>
    <row r="701342" spans="16:16" x14ac:dyDescent="0.3">
      <c r="P701342" s="83"/>
    </row>
    <row r="701343" spans="16:16" x14ac:dyDescent="0.3">
      <c r="P701343" s="83"/>
    </row>
    <row r="701344" spans="16:16" x14ac:dyDescent="0.3">
      <c r="P701344" s="83"/>
    </row>
    <row r="701345" spans="16:16" x14ac:dyDescent="0.3">
      <c r="P701345" s="83"/>
    </row>
    <row r="701346" spans="16:16" x14ac:dyDescent="0.3">
      <c r="P701346" s="83"/>
    </row>
    <row r="701347" spans="16:16" x14ac:dyDescent="0.3">
      <c r="P701347" s="83"/>
    </row>
    <row r="701348" spans="16:16" x14ac:dyDescent="0.3">
      <c r="P701348" s="83"/>
    </row>
    <row r="701349" spans="16:16" x14ac:dyDescent="0.3">
      <c r="P701349" s="83"/>
    </row>
    <row r="701350" spans="16:16" x14ac:dyDescent="0.3">
      <c r="P701350" s="83"/>
    </row>
    <row r="701351" spans="16:16" x14ac:dyDescent="0.3">
      <c r="P701351" s="83"/>
    </row>
    <row r="701352" spans="16:16" x14ac:dyDescent="0.3">
      <c r="P701352" s="83"/>
    </row>
    <row r="701353" spans="16:16" x14ac:dyDescent="0.3">
      <c r="P701353" s="83"/>
    </row>
    <row r="701354" spans="16:16" x14ac:dyDescent="0.3">
      <c r="P701354" s="83"/>
    </row>
    <row r="701355" spans="16:16" x14ac:dyDescent="0.3">
      <c r="P701355" s="83"/>
    </row>
    <row r="701356" spans="16:16" x14ac:dyDescent="0.3">
      <c r="P701356" s="83"/>
    </row>
    <row r="701357" spans="16:16" x14ac:dyDescent="0.3">
      <c r="P701357" s="83"/>
    </row>
    <row r="701358" spans="16:16" x14ac:dyDescent="0.3">
      <c r="P701358" s="83"/>
    </row>
    <row r="701359" spans="16:16" x14ac:dyDescent="0.3">
      <c r="P701359" s="83"/>
    </row>
    <row r="701360" spans="16:16" x14ac:dyDescent="0.3">
      <c r="P701360" s="83"/>
    </row>
    <row r="701361" spans="16:16" x14ac:dyDescent="0.3">
      <c r="P701361" s="83"/>
    </row>
    <row r="701362" spans="16:16" x14ac:dyDescent="0.3">
      <c r="P701362" s="83"/>
    </row>
    <row r="701363" spans="16:16" x14ac:dyDescent="0.3">
      <c r="P701363" s="83"/>
    </row>
    <row r="701364" spans="16:16" x14ac:dyDescent="0.3">
      <c r="P701364" s="83"/>
    </row>
    <row r="701365" spans="16:16" x14ac:dyDescent="0.3">
      <c r="P701365" s="83"/>
    </row>
    <row r="701366" spans="16:16" x14ac:dyDescent="0.3">
      <c r="P701366" s="83"/>
    </row>
    <row r="701367" spans="16:16" x14ac:dyDescent="0.3">
      <c r="P701367" s="83"/>
    </row>
    <row r="701368" spans="16:16" x14ac:dyDescent="0.3">
      <c r="P701368" s="83"/>
    </row>
    <row r="701369" spans="16:16" x14ac:dyDescent="0.3">
      <c r="P701369" s="83"/>
    </row>
    <row r="701370" spans="16:16" x14ac:dyDescent="0.3">
      <c r="P701370" s="83"/>
    </row>
    <row r="701371" spans="16:16" x14ac:dyDescent="0.3">
      <c r="P701371" s="83"/>
    </row>
    <row r="701372" spans="16:16" x14ac:dyDescent="0.3">
      <c r="P701372" s="83"/>
    </row>
    <row r="701373" spans="16:16" x14ac:dyDescent="0.3">
      <c r="P701373" s="83"/>
    </row>
    <row r="701374" spans="16:16" x14ac:dyDescent="0.3">
      <c r="P701374" s="83"/>
    </row>
    <row r="701375" spans="16:16" x14ac:dyDescent="0.3">
      <c r="P701375" s="83"/>
    </row>
    <row r="701376" spans="16:16" x14ac:dyDescent="0.3">
      <c r="P701376" s="83"/>
    </row>
    <row r="701377" spans="16:16" x14ac:dyDescent="0.3">
      <c r="P701377" s="83"/>
    </row>
    <row r="701378" spans="16:16" x14ac:dyDescent="0.3">
      <c r="P701378" s="83"/>
    </row>
    <row r="701379" spans="16:16" x14ac:dyDescent="0.3">
      <c r="P701379" s="83"/>
    </row>
    <row r="701380" spans="16:16" x14ac:dyDescent="0.3">
      <c r="P701380" s="83"/>
    </row>
    <row r="701381" spans="16:16" x14ac:dyDescent="0.3">
      <c r="P701381" s="83"/>
    </row>
    <row r="701382" spans="16:16" x14ac:dyDescent="0.3">
      <c r="P701382" s="83"/>
    </row>
    <row r="701383" spans="16:16" x14ac:dyDescent="0.3">
      <c r="P701383" s="83"/>
    </row>
    <row r="701384" spans="16:16" x14ac:dyDescent="0.3">
      <c r="P701384" s="83"/>
    </row>
    <row r="701385" spans="16:16" x14ac:dyDescent="0.3">
      <c r="P701385" s="83"/>
    </row>
    <row r="701386" spans="16:16" x14ac:dyDescent="0.3">
      <c r="P701386" s="83"/>
    </row>
    <row r="701387" spans="16:16" x14ac:dyDescent="0.3">
      <c r="P701387" s="83"/>
    </row>
    <row r="701388" spans="16:16" x14ac:dyDescent="0.3">
      <c r="P701388" s="83"/>
    </row>
    <row r="701389" spans="16:16" x14ac:dyDescent="0.3">
      <c r="P701389" s="83"/>
    </row>
    <row r="701390" spans="16:16" x14ac:dyDescent="0.3">
      <c r="P701390" s="83"/>
    </row>
    <row r="701391" spans="16:16" x14ac:dyDescent="0.3">
      <c r="P701391" s="83"/>
    </row>
    <row r="701392" spans="16:16" x14ac:dyDescent="0.3">
      <c r="P701392" s="83"/>
    </row>
    <row r="701393" spans="16:16" x14ac:dyDescent="0.3">
      <c r="P701393" s="83"/>
    </row>
    <row r="701394" spans="16:16" x14ac:dyDescent="0.3">
      <c r="P701394" s="83"/>
    </row>
    <row r="701395" spans="16:16" x14ac:dyDescent="0.3">
      <c r="P701395" s="83"/>
    </row>
    <row r="701396" spans="16:16" x14ac:dyDescent="0.3">
      <c r="P701396" s="83"/>
    </row>
    <row r="701397" spans="16:16" x14ac:dyDescent="0.3">
      <c r="P701397" s="83"/>
    </row>
    <row r="701398" spans="16:16" x14ac:dyDescent="0.3">
      <c r="P701398" s="83"/>
    </row>
    <row r="701399" spans="16:16" x14ac:dyDescent="0.3">
      <c r="P701399" s="83"/>
    </row>
    <row r="701400" spans="16:16" x14ac:dyDescent="0.3">
      <c r="P701400" s="83"/>
    </row>
    <row r="701401" spans="16:16" x14ac:dyDescent="0.3">
      <c r="P701401" s="83"/>
    </row>
    <row r="701402" spans="16:16" x14ac:dyDescent="0.3">
      <c r="P701402" s="83"/>
    </row>
    <row r="701403" spans="16:16" x14ac:dyDescent="0.3">
      <c r="P701403" s="83"/>
    </row>
    <row r="701404" spans="16:16" x14ac:dyDescent="0.3">
      <c r="P701404" s="83"/>
    </row>
    <row r="701405" spans="16:16" x14ac:dyDescent="0.3">
      <c r="P701405" s="83"/>
    </row>
    <row r="701406" spans="16:16" x14ac:dyDescent="0.3">
      <c r="P701406" s="83"/>
    </row>
    <row r="701407" spans="16:16" x14ac:dyDescent="0.3">
      <c r="P701407" s="83"/>
    </row>
    <row r="701408" spans="16:16" x14ac:dyDescent="0.3">
      <c r="P701408" s="83"/>
    </row>
    <row r="701409" spans="16:16" x14ac:dyDescent="0.3">
      <c r="P701409" s="83"/>
    </row>
    <row r="701410" spans="16:16" x14ac:dyDescent="0.3">
      <c r="P701410" s="83"/>
    </row>
    <row r="701411" spans="16:16" x14ac:dyDescent="0.3">
      <c r="P701411" s="83"/>
    </row>
    <row r="701412" spans="16:16" x14ac:dyDescent="0.3">
      <c r="P701412" s="83"/>
    </row>
    <row r="701413" spans="16:16" x14ac:dyDescent="0.3">
      <c r="P701413" s="83"/>
    </row>
    <row r="701414" spans="16:16" x14ac:dyDescent="0.3">
      <c r="P701414" s="83"/>
    </row>
    <row r="701415" spans="16:16" x14ac:dyDescent="0.3">
      <c r="P701415" s="83"/>
    </row>
    <row r="701416" spans="16:16" x14ac:dyDescent="0.3">
      <c r="P701416" s="83"/>
    </row>
    <row r="701417" spans="16:16" x14ac:dyDescent="0.3">
      <c r="P701417" s="83"/>
    </row>
    <row r="701418" spans="16:16" x14ac:dyDescent="0.3">
      <c r="P701418" s="83"/>
    </row>
    <row r="701419" spans="16:16" x14ac:dyDescent="0.3">
      <c r="P701419" s="83"/>
    </row>
    <row r="701420" spans="16:16" x14ac:dyDescent="0.3">
      <c r="P701420" s="83"/>
    </row>
    <row r="701421" spans="16:16" x14ac:dyDescent="0.3">
      <c r="P701421" s="83"/>
    </row>
    <row r="701422" spans="16:16" x14ac:dyDescent="0.3">
      <c r="P701422" s="83"/>
    </row>
    <row r="701423" spans="16:16" x14ac:dyDescent="0.3">
      <c r="P701423" s="83"/>
    </row>
    <row r="701424" spans="16:16" x14ac:dyDescent="0.3">
      <c r="P701424" s="83"/>
    </row>
    <row r="701425" spans="16:16" x14ac:dyDescent="0.3">
      <c r="P701425" s="83"/>
    </row>
    <row r="701426" spans="16:16" x14ac:dyDescent="0.3">
      <c r="P701426" s="83"/>
    </row>
    <row r="701427" spans="16:16" x14ac:dyDescent="0.3">
      <c r="P701427" s="83"/>
    </row>
    <row r="701428" spans="16:16" x14ac:dyDescent="0.3">
      <c r="P701428" s="83"/>
    </row>
    <row r="701429" spans="16:16" x14ac:dyDescent="0.3">
      <c r="P701429" s="83"/>
    </row>
    <row r="701430" spans="16:16" x14ac:dyDescent="0.3">
      <c r="P701430" s="83"/>
    </row>
    <row r="701431" spans="16:16" x14ac:dyDescent="0.3">
      <c r="P701431" s="83"/>
    </row>
    <row r="701432" spans="16:16" x14ac:dyDescent="0.3">
      <c r="P701432" s="83"/>
    </row>
    <row r="701433" spans="16:16" x14ac:dyDescent="0.3">
      <c r="P701433" s="83"/>
    </row>
    <row r="701434" spans="16:16" x14ac:dyDescent="0.3">
      <c r="P701434" s="83"/>
    </row>
    <row r="701435" spans="16:16" x14ac:dyDescent="0.3">
      <c r="P701435" s="83"/>
    </row>
    <row r="701436" spans="16:16" x14ac:dyDescent="0.3">
      <c r="P701436" s="83"/>
    </row>
    <row r="701437" spans="16:16" x14ac:dyDescent="0.3">
      <c r="P701437" s="83"/>
    </row>
    <row r="701438" spans="16:16" x14ac:dyDescent="0.3">
      <c r="P701438" s="83"/>
    </row>
    <row r="701439" spans="16:16" x14ac:dyDescent="0.3">
      <c r="P701439" s="83"/>
    </row>
    <row r="701440" spans="16:16" x14ac:dyDescent="0.3">
      <c r="P701440" s="83"/>
    </row>
    <row r="701441" spans="16:16" x14ac:dyDescent="0.3">
      <c r="P701441" s="83"/>
    </row>
    <row r="701442" spans="16:16" x14ac:dyDescent="0.3">
      <c r="P701442" s="83"/>
    </row>
    <row r="701443" spans="16:16" x14ac:dyDescent="0.3">
      <c r="P701443" s="83"/>
    </row>
    <row r="701444" spans="16:16" x14ac:dyDescent="0.3">
      <c r="P701444" s="83"/>
    </row>
    <row r="701445" spans="16:16" x14ac:dyDescent="0.3">
      <c r="P701445" s="83"/>
    </row>
    <row r="701446" spans="16:16" x14ac:dyDescent="0.3">
      <c r="P701446" s="83"/>
    </row>
    <row r="701447" spans="16:16" x14ac:dyDescent="0.3">
      <c r="P701447" s="83"/>
    </row>
    <row r="701448" spans="16:16" x14ac:dyDescent="0.3">
      <c r="P701448" s="83"/>
    </row>
    <row r="701449" spans="16:16" x14ac:dyDescent="0.3">
      <c r="P701449" s="83"/>
    </row>
    <row r="701450" spans="16:16" x14ac:dyDescent="0.3">
      <c r="P701450" s="83"/>
    </row>
    <row r="701451" spans="16:16" x14ac:dyDescent="0.3">
      <c r="P701451" s="83"/>
    </row>
    <row r="701452" spans="16:16" x14ac:dyDescent="0.3">
      <c r="P701452" s="83"/>
    </row>
    <row r="701453" spans="16:16" x14ac:dyDescent="0.3">
      <c r="P701453" s="83"/>
    </row>
    <row r="701454" spans="16:16" x14ac:dyDescent="0.3">
      <c r="P701454" s="83"/>
    </row>
    <row r="701455" spans="16:16" x14ac:dyDescent="0.3">
      <c r="P701455" s="83"/>
    </row>
    <row r="701456" spans="16:16" x14ac:dyDescent="0.3">
      <c r="P701456" s="83"/>
    </row>
    <row r="701457" spans="16:16" x14ac:dyDescent="0.3">
      <c r="P701457" s="83"/>
    </row>
    <row r="701458" spans="16:16" x14ac:dyDescent="0.3">
      <c r="P701458" s="83"/>
    </row>
    <row r="701459" spans="16:16" x14ac:dyDescent="0.3">
      <c r="P701459" s="83"/>
    </row>
    <row r="701460" spans="16:16" x14ac:dyDescent="0.3">
      <c r="P701460" s="83"/>
    </row>
    <row r="701461" spans="16:16" x14ac:dyDescent="0.3">
      <c r="P701461" s="83"/>
    </row>
    <row r="701462" spans="16:16" x14ac:dyDescent="0.3">
      <c r="P701462" s="83"/>
    </row>
    <row r="701463" spans="16:16" x14ac:dyDescent="0.3">
      <c r="P701463" s="83"/>
    </row>
    <row r="701464" spans="16:16" x14ac:dyDescent="0.3">
      <c r="P701464" s="83"/>
    </row>
    <row r="701465" spans="16:16" x14ac:dyDescent="0.3">
      <c r="P701465" s="83"/>
    </row>
    <row r="701466" spans="16:16" x14ac:dyDescent="0.3">
      <c r="P701466" s="83"/>
    </row>
    <row r="701467" spans="16:16" x14ac:dyDescent="0.3">
      <c r="P701467" s="83"/>
    </row>
    <row r="701468" spans="16:16" x14ac:dyDescent="0.3">
      <c r="P701468" s="83"/>
    </row>
    <row r="701469" spans="16:16" x14ac:dyDescent="0.3">
      <c r="P701469" s="83"/>
    </row>
    <row r="701470" spans="16:16" x14ac:dyDescent="0.3">
      <c r="P701470" s="83"/>
    </row>
    <row r="701471" spans="16:16" x14ac:dyDescent="0.3">
      <c r="P701471" s="83"/>
    </row>
    <row r="701472" spans="16:16" x14ac:dyDescent="0.3">
      <c r="P701472" s="83"/>
    </row>
    <row r="701473" spans="16:16" x14ac:dyDescent="0.3">
      <c r="P701473" s="83"/>
    </row>
    <row r="701474" spans="16:16" x14ac:dyDescent="0.3">
      <c r="P701474" s="83"/>
    </row>
    <row r="701475" spans="16:16" x14ac:dyDescent="0.3">
      <c r="P701475" s="83"/>
    </row>
    <row r="701476" spans="16:16" x14ac:dyDescent="0.3">
      <c r="P701476" s="83"/>
    </row>
    <row r="701477" spans="16:16" x14ac:dyDescent="0.3">
      <c r="P701477" s="83"/>
    </row>
    <row r="701478" spans="16:16" x14ac:dyDescent="0.3">
      <c r="P701478" s="83"/>
    </row>
    <row r="701479" spans="16:16" x14ac:dyDescent="0.3">
      <c r="P701479" s="83"/>
    </row>
    <row r="701480" spans="16:16" x14ac:dyDescent="0.3">
      <c r="P701480" s="83"/>
    </row>
    <row r="701481" spans="16:16" x14ac:dyDescent="0.3">
      <c r="P701481" s="83"/>
    </row>
    <row r="701482" spans="16:16" x14ac:dyDescent="0.3">
      <c r="P701482" s="83"/>
    </row>
    <row r="701483" spans="16:16" x14ac:dyDescent="0.3">
      <c r="P701483" s="83"/>
    </row>
    <row r="701484" spans="16:16" x14ac:dyDescent="0.3">
      <c r="P701484" s="83"/>
    </row>
    <row r="701485" spans="16:16" x14ac:dyDescent="0.3">
      <c r="P701485" s="83"/>
    </row>
    <row r="701486" spans="16:16" x14ac:dyDescent="0.3">
      <c r="P701486" s="83"/>
    </row>
    <row r="701487" spans="16:16" x14ac:dyDescent="0.3">
      <c r="P701487" s="83"/>
    </row>
    <row r="701488" spans="16:16" x14ac:dyDescent="0.3">
      <c r="P701488" s="83"/>
    </row>
    <row r="701489" spans="16:16" x14ac:dyDescent="0.3">
      <c r="P701489" s="83"/>
    </row>
    <row r="701490" spans="16:16" x14ac:dyDescent="0.3">
      <c r="P701490" s="83"/>
    </row>
    <row r="701491" spans="16:16" x14ac:dyDescent="0.3">
      <c r="P701491" s="83"/>
    </row>
    <row r="701492" spans="16:16" x14ac:dyDescent="0.3">
      <c r="P701492" s="83"/>
    </row>
    <row r="701493" spans="16:16" x14ac:dyDescent="0.3">
      <c r="P701493" s="83"/>
    </row>
    <row r="701494" spans="16:16" x14ac:dyDescent="0.3">
      <c r="P701494" s="83"/>
    </row>
    <row r="701495" spans="16:16" x14ac:dyDescent="0.3">
      <c r="P701495" s="83"/>
    </row>
    <row r="701496" spans="16:16" x14ac:dyDescent="0.3">
      <c r="P701496" s="83"/>
    </row>
    <row r="701497" spans="16:16" x14ac:dyDescent="0.3">
      <c r="P701497" s="83"/>
    </row>
    <row r="701498" spans="16:16" x14ac:dyDescent="0.3">
      <c r="P701498" s="83"/>
    </row>
    <row r="701499" spans="16:16" x14ac:dyDescent="0.3">
      <c r="P701499" s="83"/>
    </row>
    <row r="701500" spans="16:16" x14ac:dyDescent="0.3">
      <c r="P701500" s="83"/>
    </row>
    <row r="701501" spans="16:16" x14ac:dyDescent="0.3">
      <c r="P701501" s="83"/>
    </row>
    <row r="701502" spans="16:16" x14ac:dyDescent="0.3">
      <c r="P701502" s="83"/>
    </row>
    <row r="701503" spans="16:16" x14ac:dyDescent="0.3">
      <c r="P701503" s="83"/>
    </row>
    <row r="701504" spans="16:16" x14ac:dyDescent="0.3">
      <c r="P701504" s="83"/>
    </row>
    <row r="701505" spans="16:16" x14ac:dyDescent="0.3">
      <c r="P701505" s="83"/>
    </row>
    <row r="701506" spans="16:16" x14ac:dyDescent="0.3">
      <c r="P701506" s="83"/>
    </row>
    <row r="701507" spans="16:16" x14ac:dyDescent="0.3">
      <c r="P701507" s="83"/>
    </row>
    <row r="701508" spans="16:16" x14ac:dyDescent="0.3">
      <c r="P701508" s="83"/>
    </row>
    <row r="701509" spans="16:16" x14ac:dyDescent="0.3">
      <c r="P701509" s="83"/>
    </row>
    <row r="701510" spans="16:16" x14ac:dyDescent="0.3">
      <c r="P701510" s="83"/>
    </row>
    <row r="701511" spans="16:16" x14ac:dyDescent="0.3">
      <c r="P701511" s="83"/>
    </row>
    <row r="701512" spans="16:16" x14ac:dyDescent="0.3">
      <c r="P701512" s="83"/>
    </row>
    <row r="701513" spans="16:16" x14ac:dyDescent="0.3">
      <c r="P701513" s="83"/>
    </row>
    <row r="701514" spans="16:16" x14ac:dyDescent="0.3">
      <c r="P701514" s="83"/>
    </row>
    <row r="701515" spans="16:16" x14ac:dyDescent="0.3">
      <c r="P701515" s="83"/>
    </row>
    <row r="701516" spans="16:16" x14ac:dyDescent="0.3">
      <c r="P701516" s="83"/>
    </row>
    <row r="701517" spans="16:16" x14ac:dyDescent="0.3">
      <c r="P701517" s="83"/>
    </row>
    <row r="701518" spans="16:16" x14ac:dyDescent="0.3">
      <c r="P701518" s="83"/>
    </row>
    <row r="701519" spans="16:16" x14ac:dyDescent="0.3">
      <c r="P701519" s="83"/>
    </row>
    <row r="701520" spans="16:16" x14ac:dyDescent="0.3">
      <c r="P701520" s="83"/>
    </row>
    <row r="701521" spans="16:16" x14ac:dyDescent="0.3">
      <c r="P701521" s="83"/>
    </row>
    <row r="701522" spans="16:16" x14ac:dyDescent="0.3">
      <c r="P701522" s="83"/>
    </row>
    <row r="701523" spans="16:16" x14ac:dyDescent="0.3">
      <c r="P701523" s="83"/>
    </row>
    <row r="701524" spans="16:16" x14ac:dyDescent="0.3">
      <c r="P701524" s="83"/>
    </row>
    <row r="701525" spans="16:16" x14ac:dyDescent="0.3">
      <c r="P701525" s="83"/>
    </row>
    <row r="701526" spans="16:16" x14ac:dyDescent="0.3">
      <c r="P701526" s="83"/>
    </row>
    <row r="701527" spans="16:16" x14ac:dyDescent="0.3">
      <c r="P701527" s="83"/>
    </row>
    <row r="701528" spans="16:16" x14ac:dyDescent="0.3">
      <c r="P701528" s="83"/>
    </row>
    <row r="701529" spans="16:16" x14ac:dyDescent="0.3">
      <c r="P701529" s="83"/>
    </row>
    <row r="701530" spans="16:16" x14ac:dyDescent="0.3">
      <c r="P701530" s="83"/>
    </row>
    <row r="701531" spans="16:16" x14ac:dyDescent="0.3">
      <c r="P701531" s="83"/>
    </row>
    <row r="701532" spans="16:16" x14ac:dyDescent="0.3">
      <c r="P701532" s="83"/>
    </row>
    <row r="701533" spans="16:16" x14ac:dyDescent="0.3">
      <c r="P701533" s="83"/>
    </row>
    <row r="701534" spans="16:16" x14ac:dyDescent="0.3">
      <c r="P701534" s="83"/>
    </row>
    <row r="701535" spans="16:16" x14ac:dyDescent="0.3">
      <c r="P701535" s="83"/>
    </row>
    <row r="701536" spans="16:16" x14ac:dyDescent="0.3">
      <c r="P701536" s="83"/>
    </row>
    <row r="701537" spans="16:16" x14ac:dyDescent="0.3">
      <c r="P701537" s="83"/>
    </row>
    <row r="701538" spans="16:16" x14ac:dyDescent="0.3">
      <c r="P701538" s="83"/>
    </row>
    <row r="701539" spans="16:16" x14ac:dyDescent="0.3">
      <c r="P701539" s="83"/>
    </row>
    <row r="701540" spans="16:16" x14ac:dyDescent="0.3">
      <c r="P701540" s="83"/>
    </row>
    <row r="701541" spans="16:16" x14ac:dyDescent="0.3">
      <c r="P701541" s="83"/>
    </row>
    <row r="701542" spans="16:16" x14ac:dyDescent="0.3">
      <c r="P701542" s="83"/>
    </row>
    <row r="701543" spans="16:16" x14ac:dyDescent="0.3">
      <c r="P701543" s="83"/>
    </row>
    <row r="701544" spans="16:16" x14ac:dyDescent="0.3">
      <c r="P701544" s="83"/>
    </row>
    <row r="701545" spans="16:16" x14ac:dyDescent="0.3">
      <c r="P701545" s="83"/>
    </row>
    <row r="701546" spans="16:16" x14ac:dyDescent="0.3">
      <c r="P701546" s="83"/>
    </row>
    <row r="701547" spans="16:16" x14ac:dyDescent="0.3">
      <c r="P701547" s="83"/>
    </row>
    <row r="701548" spans="16:16" x14ac:dyDescent="0.3">
      <c r="P701548" s="83"/>
    </row>
    <row r="701549" spans="16:16" x14ac:dyDescent="0.3">
      <c r="P701549" s="83"/>
    </row>
    <row r="701550" spans="16:16" x14ac:dyDescent="0.3">
      <c r="P701550" s="83"/>
    </row>
    <row r="701551" spans="16:16" x14ac:dyDescent="0.3">
      <c r="P701551" s="83"/>
    </row>
    <row r="701552" spans="16:16" x14ac:dyDescent="0.3">
      <c r="P701552" s="83"/>
    </row>
    <row r="701553" spans="16:16" x14ac:dyDescent="0.3">
      <c r="P701553" s="83"/>
    </row>
    <row r="701554" spans="16:16" x14ac:dyDescent="0.3">
      <c r="P701554" s="83"/>
    </row>
    <row r="701555" spans="16:16" x14ac:dyDescent="0.3">
      <c r="P701555" s="83"/>
    </row>
    <row r="701556" spans="16:16" x14ac:dyDescent="0.3">
      <c r="P701556" s="83"/>
    </row>
    <row r="701557" spans="16:16" x14ac:dyDescent="0.3">
      <c r="P701557" s="83"/>
    </row>
    <row r="701558" spans="16:16" x14ac:dyDescent="0.3">
      <c r="P701558" s="83"/>
    </row>
    <row r="701559" spans="16:16" x14ac:dyDescent="0.3">
      <c r="P701559" s="83"/>
    </row>
    <row r="701560" spans="16:16" x14ac:dyDescent="0.3">
      <c r="P701560" s="83"/>
    </row>
    <row r="701561" spans="16:16" x14ac:dyDescent="0.3">
      <c r="P701561" s="83"/>
    </row>
    <row r="701562" spans="16:16" x14ac:dyDescent="0.3">
      <c r="P701562" s="83"/>
    </row>
    <row r="701563" spans="16:16" x14ac:dyDescent="0.3">
      <c r="P701563" s="83"/>
    </row>
    <row r="701564" spans="16:16" x14ac:dyDescent="0.3">
      <c r="P701564" s="83"/>
    </row>
    <row r="701565" spans="16:16" x14ac:dyDescent="0.3">
      <c r="P701565" s="83"/>
    </row>
    <row r="701566" spans="16:16" x14ac:dyDescent="0.3">
      <c r="P701566" s="83"/>
    </row>
    <row r="701567" spans="16:16" x14ac:dyDescent="0.3">
      <c r="P701567" s="83"/>
    </row>
    <row r="701568" spans="16:16" x14ac:dyDescent="0.3">
      <c r="P701568" s="83"/>
    </row>
    <row r="701569" spans="16:16" x14ac:dyDescent="0.3">
      <c r="P701569" s="83"/>
    </row>
    <row r="701570" spans="16:16" x14ac:dyDescent="0.3">
      <c r="P701570" s="83"/>
    </row>
    <row r="701571" spans="16:16" x14ac:dyDescent="0.3">
      <c r="P701571" s="83"/>
    </row>
    <row r="701572" spans="16:16" x14ac:dyDescent="0.3">
      <c r="P701572" s="83"/>
    </row>
    <row r="701573" spans="16:16" x14ac:dyDescent="0.3">
      <c r="P701573" s="83"/>
    </row>
    <row r="701574" spans="16:16" x14ac:dyDescent="0.3">
      <c r="P701574" s="83"/>
    </row>
    <row r="701575" spans="16:16" x14ac:dyDescent="0.3">
      <c r="P701575" s="83"/>
    </row>
    <row r="701576" spans="16:16" x14ac:dyDescent="0.3">
      <c r="P701576" s="83"/>
    </row>
    <row r="701577" spans="16:16" x14ac:dyDescent="0.3">
      <c r="P701577" s="83"/>
    </row>
    <row r="701578" spans="16:16" x14ac:dyDescent="0.3">
      <c r="P701578" s="83"/>
    </row>
    <row r="701579" spans="16:16" x14ac:dyDescent="0.3">
      <c r="P701579" s="83"/>
    </row>
    <row r="701580" spans="16:16" x14ac:dyDescent="0.3">
      <c r="P701580" s="83"/>
    </row>
    <row r="701581" spans="16:16" x14ac:dyDescent="0.3">
      <c r="P701581" s="83"/>
    </row>
    <row r="701582" spans="16:16" x14ac:dyDescent="0.3">
      <c r="P701582" s="83"/>
    </row>
    <row r="701583" spans="16:16" x14ac:dyDescent="0.3">
      <c r="P701583" s="83"/>
    </row>
    <row r="701584" spans="16:16" x14ac:dyDescent="0.3">
      <c r="P701584" s="83"/>
    </row>
    <row r="701585" spans="16:16" x14ac:dyDescent="0.3">
      <c r="P701585" s="83"/>
    </row>
    <row r="701586" spans="16:16" x14ac:dyDescent="0.3">
      <c r="P701586" s="83"/>
    </row>
    <row r="701587" spans="16:16" x14ac:dyDescent="0.3">
      <c r="P701587" s="83"/>
    </row>
    <row r="701588" spans="16:16" x14ac:dyDescent="0.3">
      <c r="P701588" s="83"/>
    </row>
    <row r="701589" spans="16:16" x14ac:dyDescent="0.3">
      <c r="P701589" s="83"/>
    </row>
    <row r="701590" spans="16:16" x14ac:dyDescent="0.3">
      <c r="P701590" s="83"/>
    </row>
    <row r="701591" spans="16:16" x14ac:dyDescent="0.3">
      <c r="P701591" s="83"/>
    </row>
    <row r="701592" spans="16:16" x14ac:dyDescent="0.3">
      <c r="P701592" s="83"/>
    </row>
    <row r="701593" spans="16:16" x14ac:dyDescent="0.3">
      <c r="P701593" s="83"/>
    </row>
    <row r="701594" spans="16:16" x14ac:dyDescent="0.3">
      <c r="P701594" s="83"/>
    </row>
    <row r="701595" spans="16:16" x14ac:dyDescent="0.3">
      <c r="P701595" s="83"/>
    </row>
    <row r="701596" spans="16:16" x14ac:dyDescent="0.3">
      <c r="P701596" s="83"/>
    </row>
    <row r="701597" spans="16:16" x14ac:dyDescent="0.3">
      <c r="P701597" s="83"/>
    </row>
    <row r="701598" spans="16:16" x14ac:dyDescent="0.3">
      <c r="P701598" s="83"/>
    </row>
    <row r="701599" spans="16:16" x14ac:dyDescent="0.3">
      <c r="P701599" s="83"/>
    </row>
    <row r="701600" spans="16:16" x14ac:dyDescent="0.3">
      <c r="P701600" s="83"/>
    </row>
    <row r="701601" spans="16:16" x14ac:dyDescent="0.3">
      <c r="P701601" s="83"/>
    </row>
    <row r="701602" spans="16:16" x14ac:dyDescent="0.3">
      <c r="P701602" s="83"/>
    </row>
    <row r="701603" spans="16:16" x14ac:dyDescent="0.3">
      <c r="P701603" s="83"/>
    </row>
    <row r="701604" spans="16:16" x14ac:dyDescent="0.3">
      <c r="P701604" s="83"/>
    </row>
    <row r="701605" spans="16:16" x14ac:dyDescent="0.3">
      <c r="P701605" s="83"/>
    </row>
    <row r="701606" spans="16:16" x14ac:dyDescent="0.3">
      <c r="P701606" s="83"/>
    </row>
    <row r="701607" spans="16:16" x14ac:dyDescent="0.3">
      <c r="P701607" s="83"/>
    </row>
    <row r="701608" spans="16:16" x14ac:dyDescent="0.3">
      <c r="P701608" s="83"/>
    </row>
    <row r="701609" spans="16:16" x14ac:dyDescent="0.3">
      <c r="P701609" s="83"/>
    </row>
    <row r="701610" spans="16:16" x14ac:dyDescent="0.3">
      <c r="P701610" s="83"/>
    </row>
    <row r="701611" spans="16:16" x14ac:dyDescent="0.3">
      <c r="P701611" s="83"/>
    </row>
    <row r="701612" spans="16:16" x14ac:dyDescent="0.3">
      <c r="P701612" s="83"/>
    </row>
    <row r="701613" spans="16:16" x14ac:dyDescent="0.3">
      <c r="P701613" s="83"/>
    </row>
    <row r="701614" spans="16:16" x14ac:dyDescent="0.3">
      <c r="P701614" s="83"/>
    </row>
    <row r="701615" spans="16:16" x14ac:dyDescent="0.3">
      <c r="P701615" s="83"/>
    </row>
    <row r="701616" spans="16:16" x14ac:dyDescent="0.3">
      <c r="P701616" s="83"/>
    </row>
    <row r="701617" spans="16:16" x14ac:dyDescent="0.3">
      <c r="P701617" s="83"/>
    </row>
    <row r="701618" spans="16:16" x14ac:dyDescent="0.3">
      <c r="P701618" s="83"/>
    </row>
    <row r="701619" spans="16:16" x14ac:dyDescent="0.3">
      <c r="P701619" s="83"/>
    </row>
    <row r="701620" spans="16:16" x14ac:dyDescent="0.3">
      <c r="P701620" s="83"/>
    </row>
    <row r="701621" spans="16:16" x14ac:dyDescent="0.3">
      <c r="P701621" s="83"/>
    </row>
    <row r="701622" spans="16:16" x14ac:dyDescent="0.3">
      <c r="P701622" s="83"/>
    </row>
    <row r="701623" spans="16:16" x14ac:dyDescent="0.3">
      <c r="P701623" s="83"/>
    </row>
    <row r="701624" spans="16:16" x14ac:dyDescent="0.3">
      <c r="P701624" s="83"/>
    </row>
    <row r="701625" spans="16:16" x14ac:dyDescent="0.3">
      <c r="P701625" s="83"/>
    </row>
    <row r="701626" spans="16:16" x14ac:dyDescent="0.3">
      <c r="P701626" s="83"/>
    </row>
    <row r="701627" spans="16:16" x14ac:dyDescent="0.3">
      <c r="P701627" s="83"/>
    </row>
    <row r="701628" spans="16:16" x14ac:dyDescent="0.3">
      <c r="P701628" s="83"/>
    </row>
    <row r="701629" spans="16:16" x14ac:dyDescent="0.3">
      <c r="P701629" s="83"/>
    </row>
    <row r="701630" spans="16:16" x14ac:dyDescent="0.3">
      <c r="P701630" s="83"/>
    </row>
    <row r="701631" spans="16:16" x14ac:dyDescent="0.3">
      <c r="P701631" s="83"/>
    </row>
    <row r="701632" spans="16:16" x14ac:dyDescent="0.3">
      <c r="P701632" s="83"/>
    </row>
    <row r="701633" spans="16:16" x14ac:dyDescent="0.3">
      <c r="P701633" s="83"/>
    </row>
    <row r="701634" spans="16:16" x14ac:dyDescent="0.3">
      <c r="P701634" s="83"/>
    </row>
    <row r="701635" spans="16:16" x14ac:dyDescent="0.3">
      <c r="P701635" s="83"/>
    </row>
    <row r="701636" spans="16:16" x14ac:dyDescent="0.3">
      <c r="P701636" s="83"/>
    </row>
    <row r="701637" spans="16:16" x14ac:dyDescent="0.3">
      <c r="P701637" s="83"/>
    </row>
    <row r="701638" spans="16:16" x14ac:dyDescent="0.3">
      <c r="P701638" s="83"/>
    </row>
    <row r="701639" spans="16:16" x14ac:dyDescent="0.3">
      <c r="P701639" s="83"/>
    </row>
    <row r="701640" spans="16:16" x14ac:dyDescent="0.3">
      <c r="P701640" s="83"/>
    </row>
    <row r="701641" spans="16:16" x14ac:dyDescent="0.3">
      <c r="P701641" s="83"/>
    </row>
    <row r="701642" spans="16:16" x14ac:dyDescent="0.3">
      <c r="P701642" s="83"/>
    </row>
    <row r="701643" spans="16:16" x14ac:dyDescent="0.3">
      <c r="P701643" s="83"/>
    </row>
    <row r="701644" spans="16:16" x14ac:dyDescent="0.3">
      <c r="P701644" s="83"/>
    </row>
    <row r="701645" spans="16:16" x14ac:dyDescent="0.3">
      <c r="P701645" s="83"/>
    </row>
    <row r="701646" spans="16:16" x14ac:dyDescent="0.3">
      <c r="P701646" s="83"/>
    </row>
    <row r="701647" spans="16:16" x14ac:dyDescent="0.3">
      <c r="P701647" s="83"/>
    </row>
    <row r="701648" spans="16:16" x14ac:dyDescent="0.3">
      <c r="P701648" s="83"/>
    </row>
    <row r="701649" spans="16:16" x14ac:dyDescent="0.3">
      <c r="P701649" s="83"/>
    </row>
    <row r="701650" spans="16:16" x14ac:dyDescent="0.3">
      <c r="P701650" s="83"/>
    </row>
    <row r="701651" spans="16:16" x14ac:dyDescent="0.3">
      <c r="P701651" s="83"/>
    </row>
    <row r="701652" spans="16:16" x14ac:dyDescent="0.3">
      <c r="P701652" s="83"/>
    </row>
    <row r="701653" spans="16:16" x14ac:dyDescent="0.3">
      <c r="P701653" s="83"/>
    </row>
    <row r="701654" spans="16:16" x14ac:dyDescent="0.3">
      <c r="P701654" s="83"/>
    </row>
    <row r="701655" spans="16:16" x14ac:dyDescent="0.3">
      <c r="P701655" s="83"/>
    </row>
    <row r="701656" spans="16:16" x14ac:dyDescent="0.3">
      <c r="P701656" s="83"/>
    </row>
    <row r="701657" spans="16:16" x14ac:dyDescent="0.3">
      <c r="P701657" s="83"/>
    </row>
    <row r="701658" spans="16:16" x14ac:dyDescent="0.3">
      <c r="P701658" s="83"/>
    </row>
    <row r="701659" spans="16:16" x14ac:dyDescent="0.3">
      <c r="P701659" s="83"/>
    </row>
    <row r="701660" spans="16:16" x14ac:dyDescent="0.3">
      <c r="P701660" s="83"/>
    </row>
    <row r="701661" spans="16:16" x14ac:dyDescent="0.3">
      <c r="P701661" s="83"/>
    </row>
    <row r="701662" spans="16:16" x14ac:dyDescent="0.3">
      <c r="P701662" s="83"/>
    </row>
    <row r="701663" spans="16:16" x14ac:dyDescent="0.3">
      <c r="P701663" s="83"/>
    </row>
    <row r="701664" spans="16:16" x14ac:dyDescent="0.3">
      <c r="P701664" s="83"/>
    </row>
    <row r="701665" spans="16:16" x14ac:dyDescent="0.3">
      <c r="P701665" s="83"/>
    </row>
    <row r="701666" spans="16:16" x14ac:dyDescent="0.3">
      <c r="P701666" s="83"/>
    </row>
    <row r="701667" spans="16:16" x14ac:dyDescent="0.3">
      <c r="P701667" s="83"/>
    </row>
    <row r="701668" spans="16:16" x14ac:dyDescent="0.3">
      <c r="P701668" s="83"/>
    </row>
    <row r="701669" spans="16:16" x14ac:dyDescent="0.3">
      <c r="P701669" s="83"/>
    </row>
    <row r="701670" spans="16:16" x14ac:dyDescent="0.3">
      <c r="P701670" s="83"/>
    </row>
    <row r="701671" spans="16:16" x14ac:dyDescent="0.3">
      <c r="P701671" s="83"/>
    </row>
    <row r="701672" spans="16:16" x14ac:dyDescent="0.3">
      <c r="P701672" s="83"/>
    </row>
    <row r="701673" spans="16:16" x14ac:dyDescent="0.3">
      <c r="P701673" s="83"/>
    </row>
    <row r="701674" spans="16:16" x14ac:dyDescent="0.3">
      <c r="P701674" s="83"/>
    </row>
    <row r="701675" spans="16:16" x14ac:dyDescent="0.3">
      <c r="P701675" s="83"/>
    </row>
    <row r="701676" spans="16:16" x14ac:dyDescent="0.3">
      <c r="P701676" s="83"/>
    </row>
    <row r="701677" spans="16:16" x14ac:dyDescent="0.3">
      <c r="P701677" s="83"/>
    </row>
    <row r="701678" spans="16:16" x14ac:dyDescent="0.3">
      <c r="P701678" s="83"/>
    </row>
    <row r="701679" spans="16:16" x14ac:dyDescent="0.3">
      <c r="P701679" s="83"/>
    </row>
    <row r="701680" spans="16:16" x14ac:dyDescent="0.3">
      <c r="P701680" s="83"/>
    </row>
    <row r="701681" spans="16:16" x14ac:dyDescent="0.3">
      <c r="P701681" s="83"/>
    </row>
    <row r="701682" spans="16:16" x14ac:dyDescent="0.3">
      <c r="P701682" s="83"/>
    </row>
    <row r="701683" spans="16:16" x14ac:dyDescent="0.3">
      <c r="P701683" s="83"/>
    </row>
    <row r="701684" spans="16:16" x14ac:dyDescent="0.3">
      <c r="P701684" s="83"/>
    </row>
    <row r="701685" spans="16:16" x14ac:dyDescent="0.3">
      <c r="P701685" s="83"/>
    </row>
    <row r="701686" spans="16:16" x14ac:dyDescent="0.3">
      <c r="P701686" s="83"/>
    </row>
    <row r="701687" spans="16:16" x14ac:dyDescent="0.3">
      <c r="P701687" s="83"/>
    </row>
    <row r="701688" spans="16:16" x14ac:dyDescent="0.3">
      <c r="P701688" s="83"/>
    </row>
    <row r="701689" spans="16:16" x14ac:dyDescent="0.3">
      <c r="P701689" s="83"/>
    </row>
    <row r="701690" spans="16:16" x14ac:dyDescent="0.3">
      <c r="P701690" s="83"/>
    </row>
    <row r="701691" spans="16:16" x14ac:dyDescent="0.3">
      <c r="P701691" s="83"/>
    </row>
    <row r="701692" spans="16:16" x14ac:dyDescent="0.3">
      <c r="P701692" s="83"/>
    </row>
    <row r="701693" spans="16:16" x14ac:dyDescent="0.3">
      <c r="P701693" s="83"/>
    </row>
    <row r="701694" spans="16:16" x14ac:dyDescent="0.3">
      <c r="P701694" s="83"/>
    </row>
    <row r="701695" spans="16:16" x14ac:dyDescent="0.3">
      <c r="P701695" s="83"/>
    </row>
    <row r="701696" spans="16:16" x14ac:dyDescent="0.3">
      <c r="P701696" s="83"/>
    </row>
    <row r="701697" spans="16:16" x14ac:dyDescent="0.3">
      <c r="P701697" s="83"/>
    </row>
    <row r="701698" spans="16:16" x14ac:dyDescent="0.3">
      <c r="P701698" s="83"/>
    </row>
    <row r="701699" spans="16:16" x14ac:dyDescent="0.3">
      <c r="P701699" s="83"/>
    </row>
    <row r="701700" spans="16:16" x14ac:dyDescent="0.3">
      <c r="P701700" s="83"/>
    </row>
    <row r="701701" spans="16:16" x14ac:dyDescent="0.3">
      <c r="P701701" s="83"/>
    </row>
    <row r="701702" spans="16:16" x14ac:dyDescent="0.3">
      <c r="P701702" s="83"/>
    </row>
    <row r="701703" spans="16:16" x14ac:dyDescent="0.3">
      <c r="P701703" s="83"/>
    </row>
    <row r="701704" spans="16:16" x14ac:dyDescent="0.3">
      <c r="P701704" s="83"/>
    </row>
    <row r="701705" spans="16:16" x14ac:dyDescent="0.3">
      <c r="P701705" s="83"/>
    </row>
    <row r="701706" spans="16:16" x14ac:dyDescent="0.3">
      <c r="P701706" s="83"/>
    </row>
    <row r="701707" spans="16:16" x14ac:dyDescent="0.3">
      <c r="P701707" s="83"/>
    </row>
    <row r="701708" spans="16:16" x14ac:dyDescent="0.3">
      <c r="P701708" s="83"/>
    </row>
    <row r="701709" spans="16:16" x14ac:dyDescent="0.3">
      <c r="P701709" s="83"/>
    </row>
    <row r="701710" spans="16:16" x14ac:dyDescent="0.3">
      <c r="P701710" s="83"/>
    </row>
    <row r="701711" spans="16:16" x14ac:dyDescent="0.3">
      <c r="P701711" s="83"/>
    </row>
    <row r="701712" spans="16:16" x14ac:dyDescent="0.3">
      <c r="P701712" s="83"/>
    </row>
    <row r="701713" spans="16:16" x14ac:dyDescent="0.3">
      <c r="P701713" s="83"/>
    </row>
    <row r="701714" spans="16:16" x14ac:dyDescent="0.3">
      <c r="P701714" s="83"/>
    </row>
    <row r="701715" spans="16:16" x14ac:dyDescent="0.3">
      <c r="P701715" s="83"/>
    </row>
    <row r="701716" spans="16:16" x14ac:dyDescent="0.3">
      <c r="P701716" s="83"/>
    </row>
    <row r="701717" spans="16:16" x14ac:dyDescent="0.3">
      <c r="P701717" s="83"/>
    </row>
    <row r="701718" spans="16:16" x14ac:dyDescent="0.3">
      <c r="P701718" s="83"/>
    </row>
    <row r="701719" spans="16:16" x14ac:dyDescent="0.3">
      <c r="P701719" s="83"/>
    </row>
    <row r="701720" spans="16:16" x14ac:dyDescent="0.3">
      <c r="P701720" s="83"/>
    </row>
    <row r="701721" spans="16:16" x14ac:dyDescent="0.3">
      <c r="P701721" s="83"/>
    </row>
    <row r="701722" spans="16:16" x14ac:dyDescent="0.3">
      <c r="P701722" s="83"/>
    </row>
    <row r="701723" spans="16:16" x14ac:dyDescent="0.3">
      <c r="P701723" s="83"/>
    </row>
    <row r="701724" spans="16:16" x14ac:dyDescent="0.3">
      <c r="P701724" s="83"/>
    </row>
    <row r="701725" spans="16:16" x14ac:dyDescent="0.3">
      <c r="P701725" s="83"/>
    </row>
    <row r="701726" spans="16:16" x14ac:dyDescent="0.3">
      <c r="P701726" s="83"/>
    </row>
    <row r="701727" spans="16:16" x14ac:dyDescent="0.3">
      <c r="P701727" s="83"/>
    </row>
    <row r="701728" spans="16:16" x14ac:dyDescent="0.3">
      <c r="P701728" s="83"/>
    </row>
    <row r="701729" spans="16:16" x14ac:dyDescent="0.3">
      <c r="P701729" s="83"/>
    </row>
    <row r="701730" spans="16:16" x14ac:dyDescent="0.3">
      <c r="P701730" s="83"/>
    </row>
    <row r="701731" spans="16:16" x14ac:dyDescent="0.3">
      <c r="P701731" s="83"/>
    </row>
    <row r="701732" spans="16:16" x14ac:dyDescent="0.3">
      <c r="P701732" s="83"/>
    </row>
    <row r="701733" spans="16:16" x14ac:dyDescent="0.3">
      <c r="P701733" s="83"/>
    </row>
    <row r="701734" spans="16:16" x14ac:dyDescent="0.3">
      <c r="P701734" s="83"/>
    </row>
    <row r="701735" spans="16:16" x14ac:dyDescent="0.3">
      <c r="P701735" s="83"/>
    </row>
    <row r="701736" spans="16:16" x14ac:dyDescent="0.3">
      <c r="P701736" s="83"/>
    </row>
    <row r="701737" spans="16:16" x14ac:dyDescent="0.3">
      <c r="P701737" s="83"/>
    </row>
    <row r="701738" spans="16:16" x14ac:dyDescent="0.3">
      <c r="P701738" s="83"/>
    </row>
    <row r="701739" spans="16:16" x14ac:dyDescent="0.3">
      <c r="P701739" s="83"/>
    </row>
    <row r="701740" spans="16:16" x14ac:dyDescent="0.3">
      <c r="P701740" s="83"/>
    </row>
    <row r="701741" spans="16:16" x14ac:dyDescent="0.3">
      <c r="P701741" s="83"/>
    </row>
    <row r="701742" spans="16:16" x14ac:dyDescent="0.3">
      <c r="P701742" s="83"/>
    </row>
    <row r="701743" spans="16:16" x14ac:dyDescent="0.3">
      <c r="P701743" s="83"/>
    </row>
    <row r="701744" spans="16:16" x14ac:dyDescent="0.3">
      <c r="P701744" s="83"/>
    </row>
    <row r="701745" spans="16:16" x14ac:dyDescent="0.3">
      <c r="P701745" s="83"/>
    </row>
    <row r="701746" spans="16:16" x14ac:dyDescent="0.3">
      <c r="P701746" s="83"/>
    </row>
    <row r="701747" spans="16:16" x14ac:dyDescent="0.3">
      <c r="P701747" s="83"/>
    </row>
    <row r="701748" spans="16:16" x14ac:dyDescent="0.3">
      <c r="P701748" s="83"/>
    </row>
    <row r="701749" spans="16:16" x14ac:dyDescent="0.3">
      <c r="P701749" s="83"/>
    </row>
    <row r="701750" spans="16:16" x14ac:dyDescent="0.3">
      <c r="P701750" s="83"/>
    </row>
    <row r="701751" spans="16:16" x14ac:dyDescent="0.3">
      <c r="P701751" s="83"/>
    </row>
    <row r="701752" spans="16:16" x14ac:dyDescent="0.3">
      <c r="P701752" s="83"/>
    </row>
    <row r="701753" spans="16:16" x14ac:dyDescent="0.3">
      <c r="P701753" s="83"/>
    </row>
    <row r="701754" spans="16:16" x14ac:dyDescent="0.3">
      <c r="P701754" s="83"/>
    </row>
    <row r="701755" spans="16:16" x14ac:dyDescent="0.3">
      <c r="P701755" s="83"/>
    </row>
    <row r="701756" spans="16:16" x14ac:dyDescent="0.3">
      <c r="P701756" s="83"/>
    </row>
    <row r="701757" spans="16:16" x14ac:dyDescent="0.3">
      <c r="P701757" s="83"/>
    </row>
    <row r="701758" spans="16:16" x14ac:dyDescent="0.3">
      <c r="P701758" s="83"/>
    </row>
    <row r="701759" spans="16:16" x14ac:dyDescent="0.3">
      <c r="P701759" s="83"/>
    </row>
    <row r="701760" spans="16:16" x14ac:dyDescent="0.3">
      <c r="P701760" s="83"/>
    </row>
    <row r="701761" spans="16:16" x14ac:dyDescent="0.3">
      <c r="P701761" s="83"/>
    </row>
    <row r="701762" spans="16:16" x14ac:dyDescent="0.3">
      <c r="P701762" s="83"/>
    </row>
    <row r="701763" spans="16:16" x14ac:dyDescent="0.3">
      <c r="P701763" s="83"/>
    </row>
    <row r="701764" spans="16:16" x14ac:dyDescent="0.3">
      <c r="P701764" s="83"/>
    </row>
    <row r="701765" spans="16:16" x14ac:dyDescent="0.3">
      <c r="P701765" s="83"/>
    </row>
    <row r="701766" spans="16:16" x14ac:dyDescent="0.3">
      <c r="P701766" s="83"/>
    </row>
    <row r="701767" spans="16:16" x14ac:dyDescent="0.3">
      <c r="P701767" s="83"/>
    </row>
    <row r="701768" spans="16:16" x14ac:dyDescent="0.3">
      <c r="P701768" s="83"/>
    </row>
    <row r="701769" spans="16:16" x14ac:dyDescent="0.3">
      <c r="P701769" s="83"/>
    </row>
    <row r="701770" spans="16:16" x14ac:dyDescent="0.3">
      <c r="P701770" s="83"/>
    </row>
    <row r="701771" spans="16:16" x14ac:dyDescent="0.3">
      <c r="P701771" s="83"/>
    </row>
    <row r="701772" spans="16:16" x14ac:dyDescent="0.3">
      <c r="P701772" s="83"/>
    </row>
    <row r="701773" spans="16:16" x14ac:dyDescent="0.3">
      <c r="P701773" s="83"/>
    </row>
    <row r="701774" spans="16:16" x14ac:dyDescent="0.3">
      <c r="P701774" s="83"/>
    </row>
    <row r="701775" spans="16:16" x14ac:dyDescent="0.3">
      <c r="P701775" s="83"/>
    </row>
    <row r="701776" spans="16:16" x14ac:dyDescent="0.3">
      <c r="P701776" s="83"/>
    </row>
    <row r="701777" spans="16:16" x14ac:dyDescent="0.3">
      <c r="P701777" s="83"/>
    </row>
    <row r="701778" spans="16:16" x14ac:dyDescent="0.3">
      <c r="P701778" s="83"/>
    </row>
    <row r="701779" spans="16:16" x14ac:dyDescent="0.3">
      <c r="P701779" s="83"/>
    </row>
    <row r="701780" spans="16:16" x14ac:dyDescent="0.3">
      <c r="P701780" s="83"/>
    </row>
    <row r="701781" spans="16:16" x14ac:dyDescent="0.3">
      <c r="P701781" s="83"/>
    </row>
    <row r="701782" spans="16:16" x14ac:dyDescent="0.3">
      <c r="P701782" s="83"/>
    </row>
    <row r="701783" spans="16:16" x14ac:dyDescent="0.3">
      <c r="P701783" s="83"/>
    </row>
    <row r="701784" spans="16:16" x14ac:dyDescent="0.3">
      <c r="P701784" s="83"/>
    </row>
    <row r="701785" spans="16:16" x14ac:dyDescent="0.3">
      <c r="P701785" s="83"/>
    </row>
    <row r="701786" spans="16:16" x14ac:dyDescent="0.3">
      <c r="P701786" s="83"/>
    </row>
    <row r="701787" spans="16:16" x14ac:dyDescent="0.3">
      <c r="P701787" s="83"/>
    </row>
    <row r="701788" spans="16:16" x14ac:dyDescent="0.3">
      <c r="P701788" s="83"/>
    </row>
    <row r="701789" spans="16:16" x14ac:dyDescent="0.3">
      <c r="P701789" s="83"/>
    </row>
    <row r="701790" spans="16:16" x14ac:dyDescent="0.3">
      <c r="P701790" s="83"/>
    </row>
    <row r="701791" spans="16:16" x14ac:dyDescent="0.3">
      <c r="P701791" s="83"/>
    </row>
    <row r="701792" spans="16:16" x14ac:dyDescent="0.3">
      <c r="P701792" s="83"/>
    </row>
    <row r="701793" spans="16:16" x14ac:dyDescent="0.3">
      <c r="P701793" s="83"/>
    </row>
    <row r="701794" spans="16:16" x14ac:dyDescent="0.3">
      <c r="P701794" s="83"/>
    </row>
    <row r="701795" spans="16:16" x14ac:dyDescent="0.3">
      <c r="P701795" s="83"/>
    </row>
    <row r="701796" spans="16:16" x14ac:dyDescent="0.3">
      <c r="P701796" s="83"/>
    </row>
    <row r="701797" spans="16:16" x14ac:dyDescent="0.3">
      <c r="P701797" s="83"/>
    </row>
    <row r="701798" spans="16:16" x14ac:dyDescent="0.3">
      <c r="P701798" s="83"/>
    </row>
    <row r="701799" spans="16:16" x14ac:dyDescent="0.3">
      <c r="P701799" s="83"/>
    </row>
    <row r="701800" spans="16:16" x14ac:dyDescent="0.3">
      <c r="P701800" s="83"/>
    </row>
    <row r="701801" spans="16:16" x14ac:dyDescent="0.3">
      <c r="P701801" s="83"/>
    </row>
    <row r="701802" spans="16:16" x14ac:dyDescent="0.3">
      <c r="P701802" s="83"/>
    </row>
    <row r="701803" spans="16:16" x14ac:dyDescent="0.3">
      <c r="P701803" s="83"/>
    </row>
    <row r="701804" spans="16:16" x14ac:dyDescent="0.3">
      <c r="P701804" s="83"/>
    </row>
    <row r="701805" spans="16:16" x14ac:dyDescent="0.3">
      <c r="P701805" s="83"/>
    </row>
    <row r="701806" spans="16:16" x14ac:dyDescent="0.3">
      <c r="P701806" s="83"/>
    </row>
    <row r="701807" spans="16:16" x14ac:dyDescent="0.3">
      <c r="P701807" s="83"/>
    </row>
    <row r="701808" spans="16:16" x14ac:dyDescent="0.3">
      <c r="P701808" s="83"/>
    </row>
    <row r="701809" spans="16:16" x14ac:dyDescent="0.3">
      <c r="P701809" s="83"/>
    </row>
    <row r="701810" spans="16:16" x14ac:dyDescent="0.3">
      <c r="P701810" s="83"/>
    </row>
    <row r="701811" spans="16:16" x14ac:dyDescent="0.3">
      <c r="P701811" s="83"/>
    </row>
    <row r="701812" spans="16:16" x14ac:dyDescent="0.3">
      <c r="P701812" s="83"/>
    </row>
    <row r="701813" spans="16:16" x14ac:dyDescent="0.3">
      <c r="P701813" s="83"/>
    </row>
    <row r="701814" spans="16:16" x14ac:dyDescent="0.3">
      <c r="P701814" s="83"/>
    </row>
    <row r="701815" spans="16:16" x14ac:dyDescent="0.3">
      <c r="P701815" s="83"/>
    </row>
    <row r="701816" spans="16:16" x14ac:dyDescent="0.3">
      <c r="P701816" s="83"/>
    </row>
    <row r="701817" spans="16:16" x14ac:dyDescent="0.3">
      <c r="P701817" s="83"/>
    </row>
    <row r="701818" spans="16:16" x14ac:dyDescent="0.3">
      <c r="P701818" s="83"/>
    </row>
    <row r="701819" spans="16:16" x14ac:dyDescent="0.3">
      <c r="P701819" s="83"/>
    </row>
    <row r="701820" spans="16:16" x14ac:dyDescent="0.3">
      <c r="P701820" s="83"/>
    </row>
    <row r="701821" spans="16:16" x14ac:dyDescent="0.3">
      <c r="P701821" s="83"/>
    </row>
    <row r="701822" spans="16:16" x14ac:dyDescent="0.3">
      <c r="P701822" s="83"/>
    </row>
    <row r="701823" spans="16:16" x14ac:dyDescent="0.3">
      <c r="P701823" s="83"/>
    </row>
    <row r="701824" spans="16:16" x14ac:dyDescent="0.3">
      <c r="P701824" s="83"/>
    </row>
    <row r="701825" spans="16:16" x14ac:dyDescent="0.3">
      <c r="P701825" s="83"/>
    </row>
    <row r="701826" spans="16:16" x14ac:dyDescent="0.3">
      <c r="P701826" s="83"/>
    </row>
    <row r="701827" spans="16:16" x14ac:dyDescent="0.3">
      <c r="P701827" s="83"/>
    </row>
    <row r="701828" spans="16:16" x14ac:dyDescent="0.3">
      <c r="P701828" s="83"/>
    </row>
    <row r="701829" spans="16:16" x14ac:dyDescent="0.3">
      <c r="P701829" s="83"/>
    </row>
    <row r="701830" spans="16:16" x14ac:dyDescent="0.3">
      <c r="P701830" s="83"/>
    </row>
    <row r="701831" spans="16:16" x14ac:dyDescent="0.3">
      <c r="P701831" s="83"/>
    </row>
    <row r="701832" spans="16:16" x14ac:dyDescent="0.3">
      <c r="P701832" s="83"/>
    </row>
    <row r="701833" spans="16:16" x14ac:dyDescent="0.3">
      <c r="P701833" s="83"/>
    </row>
    <row r="701834" spans="16:16" x14ac:dyDescent="0.3">
      <c r="P701834" s="83"/>
    </row>
    <row r="701835" spans="16:16" x14ac:dyDescent="0.3">
      <c r="P701835" s="83"/>
    </row>
    <row r="701836" spans="16:16" x14ac:dyDescent="0.3">
      <c r="P701836" s="83"/>
    </row>
    <row r="701837" spans="16:16" x14ac:dyDescent="0.3">
      <c r="P701837" s="83"/>
    </row>
    <row r="701838" spans="16:16" x14ac:dyDescent="0.3">
      <c r="P701838" s="83"/>
    </row>
    <row r="701839" spans="16:16" x14ac:dyDescent="0.3">
      <c r="P701839" s="83"/>
    </row>
    <row r="701840" spans="16:16" x14ac:dyDescent="0.3">
      <c r="P701840" s="83"/>
    </row>
    <row r="701841" spans="16:16" x14ac:dyDescent="0.3">
      <c r="P701841" s="83"/>
    </row>
    <row r="701842" spans="16:16" x14ac:dyDescent="0.3">
      <c r="P701842" s="83"/>
    </row>
    <row r="701843" spans="16:16" x14ac:dyDescent="0.3">
      <c r="P701843" s="83"/>
    </row>
    <row r="701844" spans="16:16" x14ac:dyDescent="0.3">
      <c r="P701844" s="83"/>
    </row>
    <row r="701845" spans="16:16" x14ac:dyDescent="0.3">
      <c r="P701845" s="83"/>
    </row>
    <row r="701846" spans="16:16" x14ac:dyDescent="0.3">
      <c r="P701846" s="83"/>
    </row>
    <row r="701847" spans="16:16" x14ac:dyDescent="0.3">
      <c r="P701847" s="83"/>
    </row>
    <row r="701848" spans="16:16" x14ac:dyDescent="0.3">
      <c r="P701848" s="83"/>
    </row>
    <row r="701849" spans="16:16" x14ac:dyDescent="0.3">
      <c r="P701849" s="83"/>
    </row>
    <row r="701850" spans="16:16" x14ac:dyDescent="0.3">
      <c r="P701850" s="83"/>
    </row>
    <row r="701851" spans="16:16" x14ac:dyDescent="0.3">
      <c r="P701851" s="83"/>
    </row>
    <row r="701852" spans="16:16" x14ac:dyDescent="0.3">
      <c r="P701852" s="83"/>
    </row>
    <row r="701853" spans="16:16" x14ac:dyDescent="0.3">
      <c r="P701853" s="83"/>
    </row>
    <row r="701854" spans="16:16" x14ac:dyDescent="0.3">
      <c r="P701854" s="83"/>
    </row>
    <row r="701855" spans="16:16" x14ac:dyDescent="0.3">
      <c r="P701855" s="83"/>
    </row>
    <row r="701856" spans="16:16" x14ac:dyDescent="0.3">
      <c r="P701856" s="83"/>
    </row>
    <row r="701857" spans="16:16" x14ac:dyDescent="0.3">
      <c r="P701857" s="83"/>
    </row>
    <row r="701858" spans="16:16" x14ac:dyDescent="0.3">
      <c r="P701858" s="83"/>
    </row>
    <row r="701859" spans="16:16" x14ac:dyDescent="0.3">
      <c r="P701859" s="83"/>
    </row>
    <row r="701860" spans="16:16" x14ac:dyDescent="0.3">
      <c r="P701860" s="83"/>
    </row>
    <row r="701861" spans="16:16" x14ac:dyDescent="0.3">
      <c r="P701861" s="83"/>
    </row>
    <row r="701862" spans="16:16" x14ac:dyDescent="0.3">
      <c r="P701862" s="83"/>
    </row>
    <row r="701863" spans="16:16" x14ac:dyDescent="0.3">
      <c r="P701863" s="83"/>
    </row>
    <row r="701864" spans="16:16" x14ac:dyDescent="0.3">
      <c r="P701864" s="83"/>
    </row>
    <row r="701865" spans="16:16" x14ac:dyDescent="0.3">
      <c r="P701865" s="83"/>
    </row>
    <row r="701866" spans="16:16" x14ac:dyDescent="0.3">
      <c r="P701866" s="83"/>
    </row>
    <row r="701867" spans="16:16" x14ac:dyDescent="0.3">
      <c r="P701867" s="83"/>
    </row>
    <row r="701868" spans="16:16" x14ac:dyDescent="0.3">
      <c r="P701868" s="83"/>
    </row>
    <row r="701869" spans="16:16" x14ac:dyDescent="0.3">
      <c r="P701869" s="83"/>
    </row>
    <row r="701870" spans="16:16" x14ac:dyDescent="0.3">
      <c r="P701870" s="83"/>
    </row>
    <row r="701871" spans="16:16" x14ac:dyDescent="0.3">
      <c r="P701871" s="83"/>
    </row>
    <row r="701872" spans="16:16" x14ac:dyDescent="0.3">
      <c r="P701872" s="83"/>
    </row>
    <row r="701873" spans="16:16" x14ac:dyDescent="0.3">
      <c r="P701873" s="83"/>
    </row>
    <row r="701874" spans="16:16" x14ac:dyDescent="0.3">
      <c r="P701874" s="83"/>
    </row>
    <row r="701875" spans="16:16" x14ac:dyDescent="0.3">
      <c r="P701875" s="83"/>
    </row>
    <row r="701876" spans="16:16" x14ac:dyDescent="0.3">
      <c r="P701876" s="83"/>
    </row>
    <row r="701877" spans="16:16" x14ac:dyDescent="0.3">
      <c r="P701877" s="83"/>
    </row>
    <row r="701878" spans="16:16" x14ac:dyDescent="0.3">
      <c r="P701878" s="83"/>
    </row>
    <row r="701879" spans="16:16" x14ac:dyDescent="0.3">
      <c r="P701879" s="83"/>
    </row>
    <row r="701880" spans="16:16" x14ac:dyDescent="0.3">
      <c r="P701880" s="83"/>
    </row>
    <row r="701881" spans="16:16" x14ac:dyDescent="0.3">
      <c r="P701881" s="83"/>
    </row>
    <row r="701882" spans="16:16" x14ac:dyDescent="0.3">
      <c r="P701882" s="83"/>
    </row>
    <row r="701883" spans="16:16" x14ac:dyDescent="0.3">
      <c r="P701883" s="83"/>
    </row>
    <row r="701884" spans="16:16" x14ac:dyDescent="0.3">
      <c r="P701884" s="83"/>
    </row>
    <row r="701885" spans="16:16" x14ac:dyDescent="0.3">
      <c r="P701885" s="83"/>
    </row>
    <row r="701886" spans="16:16" x14ac:dyDescent="0.3">
      <c r="P701886" s="83"/>
    </row>
    <row r="701887" spans="16:16" x14ac:dyDescent="0.3">
      <c r="P701887" s="83"/>
    </row>
    <row r="701888" spans="16:16" x14ac:dyDescent="0.3">
      <c r="P701888" s="83"/>
    </row>
    <row r="701889" spans="16:16" x14ac:dyDescent="0.3">
      <c r="P701889" s="83"/>
    </row>
    <row r="701890" spans="16:16" x14ac:dyDescent="0.3">
      <c r="P701890" s="83"/>
    </row>
    <row r="701891" spans="16:16" x14ac:dyDescent="0.3">
      <c r="P701891" s="83"/>
    </row>
    <row r="701892" spans="16:16" x14ac:dyDescent="0.3">
      <c r="P701892" s="83"/>
    </row>
    <row r="701893" spans="16:16" x14ac:dyDescent="0.3">
      <c r="P701893" s="83"/>
    </row>
    <row r="701894" spans="16:16" x14ac:dyDescent="0.3">
      <c r="P701894" s="83"/>
    </row>
    <row r="701895" spans="16:16" x14ac:dyDescent="0.3">
      <c r="P701895" s="83"/>
    </row>
    <row r="701896" spans="16:16" x14ac:dyDescent="0.3">
      <c r="P701896" s="83"/>
    </row>
    <row r="701897" spans="16:16" x14ac:dyDescent="0.3">
      <c r="P701897" s="83"/>
    </row>
    <row r="701898" spans="16:16" x14ac:dyDescent="0.3">
      <c r="P701898" s="83"/>
    </row>
    <row r="701899" spans="16:16" x14ac:dyDescent="0.3">
      <c r="P701899" s="83"/>
    </row>
    <row r="701900" spans="16:16" x14ac:dyDescent="0.3">
      <c r="P701900" s="83"/>
    </row>
    <row r="701901" spans="16:16" x14ac:dyDescent="0.3">
      <c r="P701901" s="83"/>
    </row>
    <row r="701902" spans="16:16" x14ac:dyDescent="0.3">
      <c r="P701902" s="83"/>
    </row>
    <row r="701903" spans="16:16" x14ac:dyDescent="0.3">
      <c r="P701903" s="83"/>
    </row>
    <row r="701904" spans="16:16" x14ac:dyDescent="0.3">
      <c r="P701904" s="83"/>
    </row>
    <row r="701905" spans="16:16" x14ac:dyDescent="0.3">
      <c r="P701905" s="83"/>
    </row>
    <row r="701906" spans="16:16" x14ac:dyDescent="0.3">
      <c r="P701906" s="83"/>
    </row>
    <row r="701907" spans="16:16" x14ac:dyDescent="0.3">
      <c r="P701907" s="83"/>
    </row>
    <row r="701908" spans="16:16" x14ac:dyDescent="0.3">
      <c r="P701908" s="83"/>
    </row>
    <row r="701909" spans="16:16" x14ac:dyDescent="0.3">
      <c r="P701909" s="83"/>
    </row>
    <row r="701910" spans="16:16" x14ac:dyDescent="0.3">
      <c r="P701910" s="83"/>
    </row>
    <row r="701911" spans="16:16" x14ac:dyDescent="0.3">
      <c r="P701911" s="83"/>
    </row>
    <row r="701912" spans="16:16" x14ac:dyDescent="0.3">
      <c r="P701912" s="83"/>
    </row>
    <row r="701913" spans="16:16" x14ac:dyDescent="0.3">
      <c r="P701913" s="83"/>
    </row>
    <row r="701914" spans="16:16" x14ac:dyDescent="0.3">
      <c r="P701914" s="83"/>
    </row>
    <row r="701915" spans="16:16" x14ac:dyDescent="0.3">
      <c r="P701915" s="83"/>
    </row>
    <row r="701916" spans="16:16" x14ac:dyDescent="0.3">
      <c r="P701916" s="83"/>
    </row>
    <row r="701917" spans="16:16" x14ac:dyDescent="0.3">
      <c r="P701917" s="83"/>
    </row>
    <row r="701918" spans="16:16" x14ac:dyDescent="0.3">
      <c r="P701918" s="83"/>
    </row>
    <row r="701919" spans="16:16" x14ac:dyDescent="0.3">
      <c r="P701919" s="83"/>
    </row>
    <row r="701920" spans="16:16" x14ac:dyDescent="0.3">
      <c r="P701920" s="83"/>
    </row>
    <row r="701921" spans="16:16" x14ac:dyDescent="0.3">
      <c r="P701921" s="83"/>
    </row>
    <row r="701922" spans="16:16" x14ac:dyDescent="0.3">
      <c r="P701922" s="83"/>
    </row>
    <row r="701923" spans="16:16" x14ac:dyDescent="0.3">
      <c r="P701923" s="83"/>
    </row>
    <row r="701924" spans="16:16" x14ac:dyDescent="0.3">
      <c r="P701924" s="83"/>
    </row>
    <row r="701925" spans="16:16" x14ac:dyDescent="0.3">
      <c r="P701925" s="83"/>
    </row>
    <row r="701926" spans="16:16" x14ac:dyDescent="0.3">
      <c r="P701926" s="83"/>
    </row>
    <row r="701927" spans="16:16" x14ac:dyDescent="0.3">
      <c r="P701927" s="83"/>
    </row>
    <row r="701928" spans="16:16" x14ac:dyDescent="0.3">
      <c r="P701928" s="83"/>
    </row>
    <row r="701929" spans="16:16" x14ac:dyDescent="0.3">
      <c r="P701929" s="83"/>
    </row>
    <row r="701930" spans="16:16" x14ac:dyDescent="0.3">
      <c r="P701930" s="83"/>
    </row>
    <row r="701931" spans="16:16" x14ac:dyDescent="0.3">
      <c r="P701931" s="83"/>
    </row>
    <row r="701932" spans="16:16" x14ac:dyDescent="0.3">
      <c r="P701932" s="83"/>
    </row>
    <row r="701933" spans="16:16" x14ac:dyDescent="0.3">
      <c r="P701933" s="83"/>
    </row>
    <row r="701934" spans="16:16" x14ac:dyDescent="0.3">
      <c r="P701934" s="83"/>
    </row>
    <row r="701935" spans="16:16" x14ac:dyDescent="0.3">
      <c r="P701935" s="83"/>
    </row>
    <row r="701936" spans="16:16" x14ac:dyDescent="0.3">
      <c r="P701936" s="83"/>
    </row>
    <row r="701937" spans="16:16" x14ac:dyDescent="0.3">
      <c r="P701937" s="83"/>
    </row>
    <row r="701938" spans="16:16" x14ac:dyDescent="0.3">
      <c r="P701938" s="83"/>
    </row>
    <row r="701939" spans="16:16" x14ac:dyDescent="0.3">
      <c r="P701939" s="83"/>
    </row>
    <row r="701940" spans="16:16" x14ac:dyDescent="0.3">
      <c r="P701940" s="83"/>
    </row>
    <row r="701941" spans="16:16" x14ac:dyDescent="0.3">
      <c r="P701941" s="83"/>
    </row>
    <row r="701942" spans="16:16" x14ac:dyDescent="0.3">
      <c r="P701942" s="83"/>
    </row>
    <row r="701943" spans="16:16" x14ac:dyDescent="0.3">
      <c r="P701943" s="83"/>
    </row>
    <row r="701944" spans="16:16" x14ac:dyDescent="0.3">
      <c r="P701944" s="83"/>
    </row>
    <row r="701945" spans="16:16" x14ac:dyDescent="0.3">
      <c r="P701945" s="83"/>
    </row>
    <row r="701946" spans="16:16" x14ac:dyDescent="0.3">
      <c r="P701946" s="83"/>
    </row>
    <row r="701947" spans="16:16" x14ac:dyDescent="0.3">
      <c r="P701947" s="83"/>
    </row>
    <row r="701948" spans="16:16" x14ac:dyDescent="0.3">
      <c r="P701948" s="83"/>
    </row>
    <row r="701949" spans="16:16" x14ac:dyDescent="0.3">
      <c r="P701949" s="83"/>
    </row>
    <row r="701950" spans="16:16" x14ac:dyDescent="0.3">
      <c r="P701950" s="83"/>
    </row>
    <row r="701951" spans="16:16" x14ac:dyDescent="0.3">
      <c r="P701951" s="83"/>
    </row>
    <row r="701952" spans="16:16" x14ac:dyDescent="0.3">
      <c r="P701952" s="83"/>
    </row>
    <row r="701953" spans="16:16" x14ac:dyDescent="0.3">
      <c r="P701953" s="83"/>
    </row>
    <row r="701954" spans="16:16" x14ac:dyDescent="0.3">
      <c r="P701954" s="83"/>
    </row>
    <row r="701955" spans="16:16" x14ac:dyDescent="0.3">
      <c r="P701955" s="83"/>
    </row>
    <row r="701956" spans="16:16" x14ac:dyDescent="0.3">
      <c r="P701956" s="83"/>
    </row>
    <row r="701957" spans="16:16" x14ac:dyDescent="0.3">
      <c r="P701957" s="83"/>
    </row>
    <row r="701958" spans="16:16" x14ac:dyDescent="0.3">
      <c r="P701958" s="83"/>
    </row>
    <row r="701959" spans="16:16" x14ac:dyDescent="0.3">
      <c r="P701959" s="83"/>
    </row>
    <row r="701960" spans="16:16" x14ac:dyDescent="0.3">
      <c r="P701960" s="83"/>
    </row>
    <row r="701961" spans="16:16" x14ac:dyDescent="0.3">
      <c r="P701961" s="83"/>
    </row>
    <row r="701962" spans="16:16" x14ac:dyDescent="0.3">
      <c r="P701962" s="83"/>
    </row>
    <row r="701963" spans="16:16" x14ac:dyDescent="0.3">
      <c r="P701963" s="83"/>
    </row>
    <row r="701964" spans="16:16" x14ac:dyDescent="0.3">
      <c r="P701964" s="83"/>
    </row>
    <row r="701965" spans="16:16" x14ac:dyDescent="0.3">
      <c r="P701965" s="83"/>
    </row>
    <row r="701966" spans="16:16" x14ac:dyDescent="0.3">
      <c r="P701966" s="83"/>
    </row>
    <row r="701967" spans="16:16" x14ac:dyDescent="0.3">
      <c r="P701967" s="83"/>
    </row>
    <row r="701968" spans="16:16" x14ac:dyDescent="0.3">
      <c r="P701968" s="83"/>
    </row>
    <row r="701969" spans="16:16" x14ac:dyDescent="0.3">
      <c r="P701969" s="83"/>
    </row>
    <row r="701970" spans="16:16" x14ac:dyDescent="0.3">
      <c r="P701970" s="83"/>
    </row>
    <row r="701971" spans="16:16" x14ac:dyDescent="0.3">
      <c r="P701971" s="83"/>
    </row>
    <row r="701972" spans="16:16" x14ac:dyDescent="0.3">
      <c r="P701972" s="83"/>
    </row>
    <row r="701973" spans="16:16" x14ac:dyDescent="0.3">
      <c r="P701973" s="83"/>
    </row>
    <row r="701974" spans="16:16" x14ac:dyDescent="0.3">
      <c r="P701974" s="83"/>
    </row>
    <row r="701975" spans="16:16" x14ac:dyDescent="0.3">
      <c r="P701975" s="83"/>
    </row>
    <row r="701976" spans="16:16" x14ac:dyDescent="0.3">
      <c r="P701976" s="83"/>
    </row>
    <row r="701977" spans="16:16" x14ac:dyDescent="0.3">
      <c r="P701977" s="83"/>
    </row>
    <row r="701978" spans="16:16" x14ac:dyDescent="0.3">
      <c r="P701978" s="83"/>
    </row>
    <row r="701979" spans="16:16" x14ac:dyDescent="0.3">
      <c r="P701979" s="83"/>
    </row>
    <row r="701980" spans="16:16" x14ac:dyDescent="0.3">
      <c r="P701980" s="83"/>
    </row>
    <row r="701981" spans="16:16" x14ac:dyDescent="0.3">
      <c r="P701981" s="83"/>
    </row>
    <row r="701982" spans="16:16" x14ac:dyDescent="0.3">
      <c r="P701982" s="83"/>
    </row>
    <row r="701983" spans="16:16" x14ac:dyDescent="0.3">
      <c r="P701983" s="83"/>
    </row>
    <row r="701984" spans="16:16" x14ac:dyDescent="0.3">
      <c r="P701984" s="83"/>
    </row>
    <row r="701985" spans="16:16" x14ac:dyDescent="0.3">
      <c r="P701985" s="83"/>
    </row>
    <row r="701986" spans="16:16" x14ac:dyDescent="0.3">
      <c r="P701986" s="83"/>
    </row>
    <row r="701987" spans="16:16" x14ac:dyDescent="0.3">
      <c r="P701987" s="83"/>
    </row>
    <row r="701988" spans="16:16" x14ac:dyDescent="0.3">
      <c r="P701988" s="83"/>
    </row>
    <row r="701989" spans="16:16" x14ac:dyDescent="0.3">
      <c r="P701989" s="83"/>
    </row>
    <row r="701990" spans="16:16" x14ac:dyDescent="0.3">
      <c r="P701990" s="83"/>
    </row>
    <row r="701991" spans="16:16" x14ac:dyDescent="0.3">
      <c r="P701991" s="83"/>
    </row>
    <row r="701992" spans="16:16" x14ac:dyDescent="0.3">
      <c r="P701992" s="83"/>
    </row>
    <row r="701993" spans="16:16" x14ac:dyDescent="0.3">
      <c r="P701993" s="83"/>
    </row>
    <row r="701994" spans="16:16" x14ac:dyDescent="0.3">
      <c r="P701994" s="83"/>
    </row>
    <row r="701995" spans="16:16" x14ac:dyDescent="0.3">
      <c r="P701995" s="83"/>
    </row>
    <row r="701996" spans="16:16" x14ac:dyDescent="0.3">
      <c r="P701996" s="83"/>
    </row>
    <row r="701997" spans="16:16" x14ac:dyDescent="0.3">
      <c r="P701997" s="83"/>
    </row>
    <row r="701998" spans="16:16" x14ac:dyDescent="0.3">
      <c r="P701998" s="83"/>
    </row>
    <row r="701999" spans="16:16" x14ac:dyDescent="0.3">
      <c r="P701999" s="83"/>
    </row>
    <row r="702000" spans="16:16" x14ac:dyDescent="0.3">
      <c r="P702000" s="83"/>
    </row>
    <row r="702001" spans="16:16" x14ac:dyDescent="0.3">
      <c r="P702001" s="83"/>
    </row>
    <row r="702002" spans="16:16" x14ac:dyDescent="0.3">
      <c r="P702002" s="83"/>
    </row>
    <row r="702003" spans="16:16" x14ac:dyDescent="0.3">
      <c r="P702003" s="83"/>
    </row>
    <row r="702004" spans="16:16" x14ac:dyDescent="0.3">
      <c r="P702004" s="83"/>
    </row>
    <row r="702005" spans="16:16" x14ac:dyDescent="0.3">
      <c r="P702005" s="83"/>
    </row>
    <row r="702006" spans="16:16" x14ac:dyDescent="0.3">
      <c r="P702006" s="83"/>
    </row>
    <row r="702007" spans="16:16" x14ac:dyDescent="0.3">
      <c r="P702007" s="83"/>
    </row>
    <row r="702008" spans="16:16" x14ac:dyDescent="0.3">
      <c r="P702008" s="83"/>
    </row>
    <row r="702009" spans="16:16" x14ac:dyDescent="0.3">
      <c r="P702009" s="83"/>
    </row>
    <row r="702010" spans="16:16" x14ac:dyDescent="0.3">
      <c r="P702010" s="83"/>
    </row>
    <row r="702011" spans="16:16" x14ac:dyDescent="0.3">
      <c r="P702011" s="83"/>
    </row>
    <row r="702012" spans="16:16" x14ac:dyDescent="0.3">
      <c r="P702012" s="83"/>
    </row>
    <row r="702013" spans="16:16" x14ac:dyDescent="0.3">
      <c r="P702013" s="83"/>
    </row>
    <row r="702014" spans="16:16" x14ac:dyDescent="0.3">
      <c r="P702014" s="83"/>
    </row>
    <row r="702015" spans="16:16" x14ac:dyDescent="0.3">
      <c r="P702015" s="83"/>
    </row>
    <row r="702016" spans="16:16" x14ac:dyDescent="0.3">
      <c r="P702016" s="83"/>
    </row>
    <row r="702017" spans="16:16" x14ac:dyDescent="0.3">
      <c r="P702017" s="83"/>
    </row>
    <row r="702018" spans="16:16" x14ac:dyDescent="0.3">
      <c r="P702018" s="83"/>
    </row>
    <row r="702019" spans="16:16" x14ac:dyDescent="0.3">
      <c r="P702019" s="83"/>
    </row>
    <row r="702020" spans="16:16" x14ac:dyDescent="0.3">
      <c r="P702020" s="83"/>
    </row>
    <row r="702021" spans="16:16" x14ac:dyDescent="0.3">
      <c r="P702021" s="83"/>
    </row>
    <row r="702022" spans="16:16" x14ac:dyDescent="0.3">
      <c r="P702022" s="83"/>
    </row>
    <row r="702023" spans="16:16" x14ac:dyDescent="0.3">
      <c r="P702023" s="83"/>
    </row>
    <row r="702024" spans="16:16" x14ac:dyDescent="0.3">
      <c r="P702024" s="83"/>
    </row>
    <row r="702025" spans="16:16" x14ac:dyDescent="0.3">
      <c r="P702025" s="83"/>
    </row>
    <row r="702026" spans="16:16" x14ac:dyDescent="0.3">
      <c r="P702026" s="83"/>
    </row>
    <row r="702027" spans="16:16" x14ac:dyDescent="0.3">
      <c r="P702027" s="83"/>
    </row>
    <row r="702028" spans="16:16" x14ac:dyDescent="0.3">
      <c r="P702028" s="83"/>
    </row>
    <row r="702029" spans="16:16" x14ac:dyDescent="0.3">
      <c r="P702029" s="83"/>
    </row>
    <row r="702030" spans="16:16" x14ac:dyDescent="0.3">
      <c r="P702030" s="83"/>
    </row>
    <row r="702031" spans="16:16" x14ac:dyDescent="0.3">
      <c r="P702031" s="83"/>
    </row>
    <row r="702032" spans="16:16" x14ac:dyDescent="0.3">
      <c r="P702032" s="83"/>
    </row>
    <row r="702033" spans="16:16" x14ac:dyDescent="0.3">
      <c r="P702033" s="83"/>
    </row>
    <row r="702034" spans="16:16" x14ac:dyDescent="0.3">
      <c r="P702034" s="83"/>
    </row>
    <row r="702035" spans="16:16" x14ac:dyDescent="0.3">
      <c r="P702035" s="83"/>
    </row>
    <row r="702036" spans="16:16" x14ac:dyDescent="0.3">
      <c r="P702036" s="83"/>
    </row>
    <row r="702037" spans="16:16" x14ac:dyDescent="0.3">
      <c r="P702037" s="83"/>
    </row>
    <row r="702038" spans="16:16" x14ac:dyDescent="0.3">
      <c r="P702038" s="83"/>
    </row>
    <row r="702039" spans="16:16" x14ac:dyDescent="0.3">
      <c r="P702039" s="83"/>
    </row>
    <row r="702040" spans="16:16" x14ac:dyDescent="0.3">
      <c r="P702040" s="83"/>
    </row>
    <row r="702041" spans="16:16" x14ac:dyDescent="0.3">
      <c r="P702041" s="83"/>
    </row>
    <row r="702042" spans="16:16" x14ac:dyDescent="0.3">
      <c r="P702042" s="83"/>
    </row>
    <row r="702043" spans="16:16" x14ac:dyDescent="0.3">
      <c r="P702043" s="83"/>
    </row>
    <row r="702044" spans="16:16" x14ac:dyDescent="0.3">
      <c r="P702044" s="83"/>
    </row>
    <row r="702045" spans="16:16" x14ac:dyDescent="0.3">
      <c r="P702045" s="83"/>
    </row>
    <row r="702046" spans="16:16" x14ac:dyDescent="0.3">
      <c r="P702046" s="83"/>
    </row>
    <row r="702047" spans="16:16" x14ac:dyDescent="0.3">
      <c r="P702047" s="83"/>
    </row>
    <row r="702048" spans="16:16" x14ac:dyDescent="0.3">
      <c r="P702048" s="83"/>
    </row>
    <row r="702049" spans="16:16" x14ac:dyDescent="0.3">
      <c r="P702049" s="83"/>
    </row>
    <row r="702050" spans="16:16" x14ac:dyDescent="0.3">
      <c r="P702050" s="83"/>
    </row>
    <row r="702051" spans="16:16" x14ac:dyDescent="0.3">
      <c r="P702051" s="83"/>
    </row>
    <row r="702052" spans="16:16" x14ac:dyDescent="0.3">
      <c r="P702052" s="83"/>
    </row>
    <row r="702053" spans="16:16" x14ac:dyDescent="0.3">
      <c r="P702053" s="83"/>
    </row>
    <row r="702054" spans="16:16" x14ac:dyDescent="0.3">
      <c r="P702054" s="83"/>
    </row>
    <row r="702055" spans="16:16" x14ac:dyDescent="0.3">
      <c r="P702055" s="83"/>
    </row>
    <row r="702056" spans="16:16" x14ac:dyDescent="0.3">
      <c r="P702056" s="83"/>
    </row>
    <row r="702057" spans="16:16" x14ac:dyDescent="0.3">
      <c r="P702057" s="83"/>
    </row>
    <row r="702058" spans="16:16" x14ac:dyDescent="0.3">
      <c r="P702058" s="83"/>
    </row>
    <row r="702059" spans="16:16" x14ac:dyDescent="0.3">
      <c r="P702059" s="83"/>
    </row>
    <row r="702060" spans="16:16" x14ac:dyDescent="0.3">
      <c r="P702060" s="83"/>
    </row>
    <row r="702061" spans="16:16" x14ac:dyDescent="0.3">
      <c r="P702061" s="83"/>
    </row>
    <row r="702062" spans="16:16" x14ac:dyDescent="0.3">
      <c r="P702062" s="83"/>
    </row>
    <row r="702063" spans="16:16" x14ac:dyDescent="0.3">
      <c r="P702063" s="83"/>
    </row>
    <row r="702064" spans="16:16" x14ac:dyDescent="0.3">
      <c r="P702064" s="83"/>
    </row>
    <row r="702065" spans="16:16" x14ac:dyDescent="0.3">
      <c r="P702065" s="83"/>
    </row>
    <row r="702066" spans="16:16" x14ac:dyDescent="0.3">
      <c r="P702066" s="83"/>
    </row>
    <row r="702067" spans="16:16" x14ac:dyDescent="0.3">
      <c r="P702067" s="83"/>
    </row>
    <row r="702068" spans="16:16" x14ac:dyDescent="0.3">
      <c r="P702068" s="83"/>
    </row>
    <row r="702069" spans="16:16" x14ac:dyDescent="0.3">
      <c r="P702069" s="83"/>
    </row>
    <row r="702070" spans="16:16" x14ac:dyDescent="0.3">
      <c r="P702070" s="83"/>
    </row>
    <row r="702071" spans="16:16" x14ac:dyDescent="0.3">
      <c r="P702071" s="83"/>
    </row>
    <row r="702072" spans="16:16" x14ac:dyDescent="0.3">
      <c r="P702072" s="83"/>
    </row>
    <row r="702073" spans="16:16" x14ac:dyDescent="0.3">
      <c r="P702073" s="83"/>
    </row>
    <row r="702074" spans="16:16" x14ac:dyDescent="0.3">
      <c r="P702074" s="83"/>
    </row>
    <row r="702075" spans="16:16" x14ac:dyDescent="0.3">
      <c r="P702075" s="83"/>
    </row>
    <row r="702076" spans="16:16" x14ac:dyDescent="0.3">
      <c r="P702076" s="83"/>
    </row>
    <row r="702077" spans="16:16" x14ac:dyDescent="0.3">
      <c r="P702077" s="83"/>
    </row>
    <row r="702078" spans="16:16" x14ac:dyDescent="0.3">
      <c r="P702078" s="83"/>
    </row>
    <row r="702079" spans="16:16" x14ac:dyDescent="0.3">
      <c r="P702079" s="83"/>
    </row>
    <row r="702080" spans="16:16" x14ac:dyDescent="0.3">
      <c r="P702080" s="83"/>
    </row>
    <row r="702081" spans="16:16" x14ac:dyDescent="0.3">
      <c r="P702081" s="83"/>
    </row>
    <row r="702082" spans="16:16" x14ac:dyDescent="0.3">
      <c r="P702082" s="83"/>
    </row>
    <row r="702083" spans="16:16" x14ac:dyDescent="0.3">
      <c r="P702083" s="83"/>
    </row>
    <row r="702084" spans="16:16" x14ac:dyDescent="0.3">
      <c r="P702084" s="83"/>
    </row>
    <row r="702085" spans="16:16" x14ac:dyDescent="0.3">
      <c r="P702085" s="83"/>
    </row>
    <row r="702086" spans="16:16" x14ac:dyDescent="0.3">
      <c r="P702086" s="83"/>
    </row>
    <row r="702087" spans="16:16" x14ac:dyDescent="0.3">
      <c r="P702087" s="83"/>
    </row>
    <row r="702088" spans="16:16" x14ac:dyDescent="0.3">
      <c r="P702088" s="83"/>
    </row>
    <row r="702089" spans="16:16" x14ac:dyDescent="0.3">
      <c r="P702089" s="83"/>
    </row>
    <row r="702090" spans="16:16" x14ac:dyDescent="0.3">
      <c r="P702090" s="83"/>
    </row>
    <row r="702091" spans="16:16" x14ac:dyDescent="0.3">
      <c r="P702091" s="83"/>
    </row>
    <row r="702092" spans="16:16" x14ac:dyDescent="0.3">
      <c r="P702092" s="83"/>
    </row>
    <row r="702093" spans="16:16" x14ac:dyDescent="0.3">
      <c r="P702093" s="83"/>
    </row>
    <row r="702094" spans="16:16" x14ac:dyDescent="0.3">
      <c r="P702094" s="83"/>
    </row>
    <row r="702095" spans="16:16" x14ac:dyDescent="0.3">
      <c r="P702095" s="83"/>
    </row>
    <row r="702096" spans="16:16" x14ac:dyDescent="0.3">
      <c r="P702096" s="83"/>
    </row>
    <row r="702097" spans="16:16" x14ac:dyDescent="0.3">
      <c r="P702097" s="83"/>
    </row>
    <row r="702098" spans="16:16" x14ac:dyDescent="0.3">
      <c r="P702098" s="83"/>
    </row>
    <row r="702099" spans="16:16" x14ac:dyDescent="0.3">
      <c r="P702099" s="83"/>
    </row>
    <row r="702100" spans="16:16" x14ac:dyDescent="0.3">
      <c r="P702100" s="83"/>
    </row>
    <row r="702101" spans="16:16" x14ac:dyDescent="0.3">
      <c r="P702101" s="83"/>
    </row>
    <row r="702102" spans="16:16" x14ac:dyDescent="0.3">
      <c r="P702102" s="83"/>
    </row>
    <row r="702103" spans="16:16" x14ac:dyDescent="0.3">
      <c r="P702103" s="83"/>
    </row>
    <row r="702104" spans="16:16" x14ac:dyDescent="0.3">
      <c r="P702104" s="83"/>
    </row>
    <row r="702105" spans="16:16" x14ac:dyDescent="0.3">
      <c r="P702105" s="83"/>
    </row>
    <row r="702106" spans="16:16" x14ac:dyDescent="0.3">
      <c r="P702106" s="83"/>
    </row>
    <row r="702107" spans="16:16" x14ac:dyDescent="0.3">
      <c r="P702107" s="83"/>
    </row>
    <row r="702108" spans="16:16" x14ac:dyDescent="0.3">
      <c r="P702108" s="83"/>
    </row>
    <row r="702109" spans="16:16" x14ac:dyDescent="0.3">
      <c r="P702109" s="83"/>
    </row>
    <row r="702110" spans="16:16" x14ac:dyDescent="0.3">
      <c r="P702110" s="83"/>
    </row>
    <row r="702111" spans="16:16" x14ac:dyDescent="0.3">
      <c r="P702111" s="83"/>
    </row>
    <row r="702112" spans="16:16" x14ac:dyDescent="0.3">
      <c r="P702112" s="83"/>
    </row>
    <row r="702113" spans="16:16" x14ac:dyDescent="0.3">
      <c r="P702113" s="83"/>
    </row>
    <row r="702114" spans="16:16" x14ac:dyDescent="0.3">
      <c r="P702114" s="83"/>
    </row>
    <row r="702115" spans="16:16" x14ac:dyDescent="0.3">
      <c r="P702115" s="83"/>
    </row>
    <row r="702116" spans="16:16" x14ac:dyDescent="0.3">
      <c r="P702116" s="83"/>
    </row>
    <row r="702117" spans="16:16" x14ac:dyDescent="0.3">
      <c r="P702117" s="83"/>
    </row>
    <row r="702118" spans="16:16" x14ac:dyDescent="0.3">
      <c r="P702118" s="83"/>
    </row>
    <row r="702119" spans="16:16" x14ac:dyDescent="0.3">
      <c r="P702119" s="83"/>
    </row>
    <row r="702120" spans="16:16" x14ac:dyDescent="0.3">
      <c r="P702120" s="83"/>
    </row>
    <row r="702121" spans="16:16" x14ac:dyDescent="0.3">
      <c r="P702121" s="83"/>
    </row>
    <row r="702122" spans="16:16" x14ac:dyDescent="0.3">
      <c r="P702122" s="83"/>
    </row>
    <row r="702123" spans="16:16" x14ac:dyDescent="0.3">
      <c r="P702123" s="83"/>
    </row>
    <row r="702124" spans="16:16" x14ac:dyDescent="0.3">
      <c r="P702124" s="83"/>
    </row>
    <row r="702125" spans="16:16" x14ac:dyDescent="0.3">
      <c r="P702125" s="83"/>
    </row>
    <row r="702126" spans="16:16" x14ac:dyDescent="0.3">
      <c r="P702126" s="83"/>
    </row>
    <row r="702127" spans="16:16" x14ac:dyDescent="0.3">
      <c r="P702127" s="83"/>
    </row>
    <row r="702128" spans="16:16" x14ac:dyDescent="0.3">
      <c r="P702128" s="83"/>
    </row>
    <row r="702129" spans="16:16" x14ac:dyDescent="0.3">
      <c r="P702129" s="83"/>
    </row>
    <row r="702130" spans="16:16" x14ac:dyDescent="0.3">
      <c r="P702130" s="83"/>
    </row>
    <row r="702131" spans="16:16" x14ac:dyDescent="0.3">
      <c r="P702131" s="83"/>
    </row>
    <row r="702132" spans="16:16" x14ac:dyDescent="0.3">
      <c r="P702132" s="83"/>
    </row>
    <row r="702133" spans="16:16" x14ac:dyDescent="0.3">
      <c r="P702133" s="83"/>
    </row>
    <row r="702134" spans="16:16" x14ac:dyDescent="0.3">
      <c r="P702134" s="83"/>
    </row>
    <row r="702135" spans="16:16" x14ac:dyDescent="0.3">
      <c r="P702135" s="83"/>
    </row>
    <row r="702136" spans="16:16" x14ac:dyDescent="0.3">
      <c r="P702136" s="83"/>
    </row>
    <row r="702137" spans="16:16" x14ac:dyDescent="0.3">
      <c r="P702137" s="83"/>
    </row>
    <row r="702138" spans="16:16" x14ac:dyDescent="0.3">
      <c r="P702138" s="83"/>
    </row>
    <row r="702139" spans="16:16" x14ac:dyDescent="0.3">
      <c r="P702139" s="83"/>
    </row>
    <row r="702140" spans="16:16" x14ac:dyDescent="0.3">
      <c r="P702140" s="83"/>
    </row>
    <row r="702141" spans="16:16" x14ac:dyDescent="0.3">
      <c r="P702141" s="83"/>
    </row>
    <row r="702142" spans="16:16" x14ac:dyDescent="0.3">
      <c r="P702142" s="83"/>
    </row>
    <row r="702143" spans="16:16" x14ac:dyDescent="0.3">
      <c r="P702143" s="83"/>
    </row>
    <row r="702144" spans="16:16" x14ac:dyDescent="0.3">
      <c r="P702144" s="83"/>
    </row>
    <row r="702145" spans="16:16" x14ac:dyDescent="0.3">
      <c r="P702145" s="83"/>
    </row>
    <row r="702146" spans="16:16" x14ac:dyDescent="0.3">
      <c r="P702146" s="83"/>
    </row>
    <row r="702147" spans="16:16" x14ac:dyDescent="0.3">
      <c r="P702147" s="83"/>
    </row>
    <row r="702148" spans="16:16" x14ac:dyDescent="0.3">
      <c r="P702148" s="83"/>
    </row>
    <row r="702149" spans="16:16" x14ac:dyDescent="0.3">
      <c r="P702149" s="83"/>
    </row>
    <row r="702150" spans="16:16" x14ac:dyDescent="0.3">
      <c r="P702150" s="83"/>
    </row>
    <row r="702151" spans="16:16" x14ac:dyDescent="0.3">
      <c r="P702151" s="83"/>
    </row>
    <row r="702152" spans="16:16" x14ac:dyDescent="0.3">
      <c r="P702152" s="83"/>
    </row>
    <row r="702153" spans="16:16" x14ac:dyDescent="0.3">
      <c r="P702153" s="83"/>
    </row>
    <row r="702154" spans="16:16" x14ac:dyDescent="0.3">
      <c r="P702154" s="83"/>
    </row>
    <row r="702155" spans="16:16" x14ac:dyDescent="0.3">
      <c r="P702155" s="83"/>
    </row>
    <row r="702156" spans="16:16" x14ac:dyDescent="0.3">
      <c r="P702156" s="83"/>
    </row>
    <row r="702157" spans="16:16" x14ac:dyDescent="0.3">
      <c r="P702157" s="83"/>
    </row>
    <row r="702158" spans="16:16" x14ac:dyDescent="0.3">
      <c r="P702158" s="83"/>
    </row>
    <row r="702159" spans="16:16" x14ac:dyDescent="0.3">
      <c r="P702159" s="83"/>
    </row>
    <row r="702160" spans="16:16" x14ac:dyDescent="0.3">
      <c r="P702160" s="83"/>
    </row>
    <row r="702161" spans="16:16" x14ac:dyDescent="0.3">
      <c r="P702161" s="83"/>
    </row>
    <row r="702162" spans="16:16" x14ac:dyDescent="0.3">
      <c r="P702162" s="83"/>
    </row>
    <row r="702163" spans="16:16" x14ac:dyDescent="0.3">
      <c r="P702163" s="83"/>
    </row>
    <row r="702164" spans="16:16" x14ac:dyDescent="0.3">
      <c r="P702164" s="83"/>
    </row>
    <row r="702165" spans="16:16" x14ac:dyDescent="0.3">
      <c r="P702165" s="83"/>
    </row>
    <row r="702166" spans="16:16" x14ac:dyDescent="0.3">
      <c r="P702166" s="83"/>
    </row>
    <row r="702167" spans="16:16" x14ac:dyDescent="0.3">
      <c r="P702167" s="83"/>
    </row>
    <row r="702168" spans="16:16" x14ac:dyDescent="0.3">
      <c r="P702168" s="83"/>
    </row>
    <row r="702169" spans="16:16" x14ac:dyDescent="0.3">
      <c r="P702169" s="83"/>
    </row>
    <row r="702170" spans="16:16" x14ac:dyDescent="0.3">
      <c r="P702170" s="83"/>
    </row>
    <row r="702171" spans="16:16" x14ac:dyDescent="0.3">
      <c r="P702171" s="83"/>
    </row>
    <row r="702172" spans="16:16" x14ac:dyDescent="0.3">
      <c r="P702172" s="83"/>
    </row>
    <row r="702173" spans="16:16" x14ac:dyDescent="0.3">
      <c r="P702173" s="83"/>
    </row>
    <row r="702174" spans="16:16" x14ac:dyDescent="0.3">
      <c r="P702174" s="83"/>
    </row>
    <row r="702175" spans="16:16" x14ac:dyDescent="0.3">
      <c r="P702175" s="83"/>
    </row>
    <row r="702176" spans="16:16" x14ac:dyDescent="0.3">
      <c r="P702176" s="83"/>
    </row>
    <row r="702177" spans="16:16" x14ac:dyDescent="0.3">
      <c r="P702177" s="83"/>
    </row>
    <row r="702178" spans="16:16" x14ac:dyDescent="0.3">
      <c r="P702178" s="83"/>
    </row>
    <row r="702179" spans="16:16" x14ac:dyDescent="0.3">
      <c r="P702179" s="83"/>
    </row>
    <row r="702180" spans="16:16" x14ac:dyDescent="0.3">
      <c r="P702180" s="83"/>
    </row>
    <row r="702181" spans="16:16" x14ac:dyDescent="0.3">
      <c r="P702181" s="83"/>
    </row>
    <row r="702182" spans="16:16" x14ac:dyDescent="0.3">
      <c r="P702182" s="83"/>
    </row>
    <row r="702183" spans="16:16" x14ac:dyDescent="0.3">
      <c r="P702183" s="83"/>
    </row>
    <row r="702184" spans="16:16" x14ac:dyDescent="0.3">
      <c r="P702184" s="83"/>
    </row>
    <row r="702185" spans="16:16" x14ac:dyDescent="0.3">
      <c r="P702185" s="83"/>
    </row>
    <row r="702186" spans="16:16" x14ac:dyDescent="0.3">
      <c r="P702186" s="83"/>
    </row>
    <row r="702187" spans="16:16" x14ac:dyDescent="0.3">
      <c r="P702187" s="83"/>
    </row>
    <row r="702188" spans="16:16" x14ac:dyDescent="0.3">
      <c r="P702188" s="83"/>
    </row>
    <row r="702189" spans="16:16" x14ac:dyDescent="0.3">
      <c r="P702189" s="83"/>
    </row>
    <row r="702190" spans="16:16" x14ac:dyDescent="0.3">
      <c r="P702190" s="83"/>
    </row>
    <row r="702191" spans="16:16" x14ac:dyDescent="0.3">
      <c r="P702191" s="83"/>
    </row>
    <row r="702192" spans="16:16" x14ac:dyDescent="0.3">
      <c r="P702192" s="83"/>
    </row>
    <row r="702193" spans="16:16" x14ac:dyDescent="0.3">
      <c r="P702193" s="83"/>
    </row>
    <row r="702194" spans="16:16" x14ac:dyDescent="0.3">
      <c r="P702194" s="83"/>
    </row>
    <row r="702195" spans="16:16" x14ac:dyDescent="0.3">
      <c r="P702195" s="83"/>
    </row>
    <row r="702196" spans="16:16" x14ac:dyDescent="0.3">
      <c r="P702196" s="83"/>
    </row>
    <row r="702197" spans="16:16" x14ac:dyDescent="0.3">
      <c r="P702197" s="83"/>
    </row>
    <row r="702198" spans="16:16" x14ac:dyDescent="0.3">
      <c r="P702198" s="83"/>
    </row>
    <row r="702199" spans="16:16" x14ac:dyDescent="0.3">
      <c r="P702199" s="83"/>
    </row>
    <row r="702200" spans="16:16" x14ac:dyDescent="0.3">
      <c r="P702200" s="83"/>
    </row>
    <row r="702201" spans="16:16" x14ac:dyDescent="0.3">
      <c r="P702201" s="83"/>
    </row>
    <row r="702202" spans="16:16" x14ac:dyDescent="0.3">
      <c r="P702202" s="83"/>
    </row>
    <row r="702203" spans="16:16" x14ac:dyDescent="0.3">
      <c r="P702203" s="83"/>
    </row>
    <row r="702204" spans="16:16" x14ac:dyDescent="0.3">
      <c r="P702204" s="83"/>
    </row>
    <row r="702205" spans="16:16" x14ac:dyDescent="0.3">
      <c r="P702205" s="83"/>
    </row>
    <row r="702206" spans="16:16" x14ac:dyDescent="0.3">
      <c r="P702206" s="83"/>
    </row>
    <row r="702207" spans="16:16" x14ac:dyDescent="0.3">
      <c r="P702207" s="83"/>
    </row>
    <row r="702208" spans="16:16" x14ac:dyDescent="0.3">
      <c r="P702208" s="83"/>
    </row>
    <row r="702209" spans="16:16" x14ac:dyDescent="0.3">
      <c r="P702209" s="83"/>
    </row>
    <row r="702210" spans="16:16" x14ac:dyDescent="0.3">
      <c r="P702210" s="83"/>
    </row>
    <row r="702211" spans="16:16" x14ac:dyDescent="0.3">
      <c r="P702211" s="83"/>
    </row>
    <row r="702212" spans="16:16" x14ac:dyDescent="0.3">
      <c r="P702212" s="83"/>
    </row>
    <row r="702213" spans="16:16" x14ac:dyDescent="0.3">
      <c r="P702213" s="83"/>
    </row>
    <row r="702214" spans="16:16" x14ac:dyDescent="0.3">
      <c r="P702214" s="83"/>
    </row>
    <row r="702215" spans="16:16" x14ac:dyDescent="0.3">
      <c r="P702215" s="83"/>
    </row>
    <row r="702216" spans="16:16" x14ac:dyDescent="0.3">
      <c r="P702216" s="83"/>
    </row>
    <row r="702217" spans="16:16" x14ac:dyDescent="0.3">
      <c r="P702217" s="83"/>
    </row>
    <row r="702218" spans="16:16" x14ac:dyDescent="0.3">
      <c r="P702218" s="83"/>
    </row>
    <row r="702219" spans="16:16" x14ac:dyDescent="0.3">
      <c r="P702219" s="83"/>
    </row>
    <row r="702220" spans="16:16" x14ac:dyDescent="0.3">
      <c r="P702220" s="83"/>
    </row>
    <row r="702221" spans="16:16" x14ac:dyDescent="0.3">
      <c r="P702221" s="83"/>
    </row>
    <row r="702222" spans="16:16" x14ac:dyDescent="0.3">
      <c r="P702222" s="83"/>
    </row>
    <row r="702223" spans="16:16" x14ac:dyDescent="0.3">
      <c r="P702223" s="83"/>
    </row>
    <row r="702224" spans="16:16" x14ac:dyDescent="0.3">
      <c r="P702224" s="83"/>
    </row>
    <row r="702225" spans="16:16" x14ac:dyDescent="0.3">
      <c r="P702225" s="83"/>
    </row>
    <row r="702226" spans="16:16" x14ac:dyDescent="0.3">
      <c r="P702226" s="83"/>
    </row>
    <row r="702227" spans="16:16" x14ac:dyDescent="0.3">
      <c r="P702227" s="83"/>
    </row>
    <row r="702228" spans="16:16" x14ac:dyDescent="0.3">
      <c r="P702228" s="83"/>
    </row>
    <row r="702229" spans="16:16" x14ac:dyDescent="0.3">
      <c r="P702229" s="83"/>
    </row>
    <row r="702230" spans="16:16" x14ac:dyDescent="0.3">
      <c r="P702230" s="83"/>
    </row>
    <row r="702231" spans="16:16" x14ac:dyDescent="0.3">
      <c r="P702231" s="83"/>
    </row>
    <row r="702232" spans="16:16" x14ac:dyDescent="0.3">
      <c r="P702232" s="83"/>
    </row>
    <row r="702233" spans="16:16" x14ac:dyDescent="0.3">
      <c r="P702233" s="83"/>
    </row>
    <row r="702234" spans="16:16" x14ac:dyDescent="0.3">
      <c r="P702234" s="83"/>
    </row>
    <row r="702235" spans="16:16" x14ac:dyDescent="0.3">
      <c r="P702235" s="83"/>
    </row>
    <row r="702236" spans="16:16" x14ac:dyDescent="0.3">
      <c r="P702236" s="83"/>
    </row>
    <row r="702237" spans="16:16" x14ac:dyDescent="0.3">
      <c r="P702237" s="83"/>
    </row>
    <row r="702238" spans="16:16" x14ac:dyDescent="0.3">
      <c r="P702238" s="83"/>
    </row>
    <row r="702239" spans="16:16" x14ac:dyDescent="0.3">
      <c r="P702239" s="83"/>
    </row>
    <row r="702240" spans="16:16" x14ac:dyDescent="0.3">
      <c r="P702240" s="83"/>
    </row>
    <row r="702241" spans="16:16" x14ac:dyDescent="0.3">
      <c r="P702241" s="83"/>
    </row>
    <row r="702242" spans="16:16" x14ac:dyDescent="0.3">
      <c r="P702242" s="83"/>
    </row>
    <row r="702243" spans="16:16" x14ac:dyDescent="0.3">
      <c r="P702243" s="83"/>
    </row>
    <row r="702244" spans="16:16" x14ac:dyDescent="0.3">
      <c r="P702244" s="83"/>
    </row>
    <row r="702245" spans="16:16" x14ac:dyDescent="0.3">
      <c r="P702245" s="83"/>
    </row>
    <row r="702246" spans="16:16" x14ac:dyDescent="0.3">
      <c r="P702246" s="83"/>
    </row>
    <row r="702247" spans="16:16" x14ac:dyDescent="0.3">
      <c r="P702247" s="83"/>
    </row>
    <row r="702248" spans="16:16" x14ac:dyDescent="0.3">
      <c r="P702248" s="83"/>
    </row>
    <row r="702249" spans="16:16" x14ac:dyDescent="0.3">
      <c r="P702249" s="83"/>
    </row>
    <row r="702250" spans="16:16" x14ac:dyDescent="0.3">
      <c r="P702250" s="83"/>
    </row>
    <row r="702251" spans="16:16" x14ac:dyDescent="0.3">
      <c r="P702251" s="83"/>
    </row>
    <row r="702252" spans="16:16" x14ac:dyDescent="0.3">
      <c r="P702252" s="83"/>
    </row>
    <row r="702253" spans="16:16" x14ac:dyDescent="0.3">
      <c r="P702253" s="83"/>
    </row>
    <row r="702254" spans="16:16" x14ac:dyDescent="0.3">
      <c r="P702254" s="83"/>
    </row>
    <row r="702255" spans="16:16" x14ac:dyDescent="0.3">
      <c r="P702255" s="83"/>
    </row>
    <row r="702256" spans="16:16" x14ac:dyDescent="0.3">
      <c r="P702256" s="83"/>
    </row>
    <row r="702257" spans="16:16" x14ac:dyDescent="0.3">
      <c r="P702257" s="83"/>
    </row>
    <row r="702258" spans="16:16" x14ac:dyDescent="0.3">
      <c r="P702258" s="83"/>
    </row>
    <row r="702259" spans="16:16" x14ac:dyDescent="0.3">
      <c r="P702259" s="83"/>
    </row>
    <row r="702260" spans="16:16" x14ac:dyDescent="0.3">
      <c r="P702260" s="83"/>
    </row>
    <row r="702261" spans="16:16" x14ac:dyDescent="0.3">
      <c r="P702261" s="83"/>
    </row>
    <row r="702262" spans="16:16" x14ac:dyDescent="0.3">
      <c r="P702262" s="83"/>
    </row>
    <row r="702263" spans="16:16" x14ac:dyDescent="0.3">
      <c r="P702263" s="83"/>
    </row>
    <row r="702264" spans="16:16" x14ac:dyDescent="0.3">
      <c r="P702264" s="83"/>
    </row>
    <row r="702265" spans="16:16" x14ac:dyDescent="0.3">
      <c r="P702265" s="83"/>
    </row>
    <row r="702266" spans="16:16" x14ac:dyDescent="0.3">
      <c r="P702266" s="83"/>
    </row>
    <row r="702267" spans="16:16" x14ac:dyDescent="0.3">
      <c r="P702267" s="83"/>
    </row>
    <row r="702268" spans="16:16" x14ac:dyDescent="0.3">
      <c r="P702268" s="83"/>
    </row>
    <row r="702269" spans="16:16" x14ac:dyDescent="0.3">
      <c r="P702269" s="83"/>
    </row>
    <row r="702270" spans="16:16" x14ac:dyDescent="0.3">
      <c r="P702270" s="83"/>
    </row>
    <row r="702271" spans="16:16" x14ac:dyDescent="0.3">
      <c r="P702271" s="83"/>
    </row>
    <row r="702272" spans="16:16" x14ac:dyDescent="0.3">
      <c r="P702272" s="83"/>
    </row>
    <row r="702273" spans="16:16" x14ac:dyDescent="0.3">
      <c r="P702273" s="83"/>
    </row>
    <row r="702274" spans="16:16" x14ac:dyDescent="0.3">
      <c r="P702274" s="83"/>
    </row>
    <row r="702275" spans="16:16" x14ac:dyDescent="0.3">
      <c r="P702275" s="83"/>
    </row>
    <row r="702276" spans="16:16" x14ac:dyDescent="0.3">
      <c r="P702276" s="83"/>
    </row>
    <row r="702277" spans="16:16" x14ac:dyDescent="0.3">
      <c r="P702277" s="83"/>
    </row>
    <row r="702278" spans="16:16" x14ac:dyDescent="0.3">
      <c r="P702278" s="83"/>
    </row>
    <row r="702279" spans="16:16" x14ac:dyDescent="0.3">
      <c r="P702279" s="83"/>
    </row>
    <row r="702280" spans="16:16" x14ac:dyDescent="0.3">
      <c r="P702280" s="83"/>
    </row>
    <row r="702281" spans="16:16" x14ac:dyDescent="0.3">
      <c r="P702281" s="83"/>
    </row>
    <row r="702282" spans="16:16" x14ac:dyDescent="0.3">
      <c r="P702282" s="83"/>
    </row>
    <row r="702283" spans="16:16" x14ac:dyDescent="0.3">
      <c r="P702283" s="83"/>
    </row>
    <row r="702284" spans="16:16" x14ac:dyDescent="0.3">
      <c r="P702284" s="83"/>
    </row>
    <row r="702285" spans="16:16" x14ac:dyDescent="0.3">
      <c r="P702285" s="83"/>
    </row>
    <row r="702286" spans="16:16" x14ac:dyDescent="0.3">
      <c r="P702286" s="83"/>
    </row>
    <row r="702287" spans="16:16" x14ac:dyDescent="0.3">
      <c r="P702287" s="83"/>
    </row>
    <row r="702288" spans="16:16" x14ac:dyDescent="0.3">
      <c r="P702288" s="83"/>
    </row>
    <row r="702289" spans="16:16" x14ac:dyDescent="0.3">
      <c r="P702289" s="83"/>
    </row>
    <row r="702290" spans="16:16" x14ac:dyDescent="0.3">
      <c r="P702290" s="83"/>
    </row>
    <row r="702291" spans="16:16" x14ac:dyDescent="0.3">
      <c r="P702291" s="83"/>
    </row>
    <row r="702292" spans="16:16" x14ac:dyDescent="0.3">
      <c r="P702292" s="83"/>
    </row>
    <row r="702293" spans="16:16" x14ac:dyDescent="0.3">
      <c r="P702293" s="83"/>
    </row>
    <row r="702294" spans="16:16" x14ac:dyDescent="0.3">
      <c r="P702294" s="83"/>
    </row>
    <row r="702295" spans="16:16" x14ac:dyDescent="0.3">
      <c r="P702295" s="83"/>
    </row>
    <row r="702296" spans="16:16" x14ac:dyDescent="0.3">
      <c r="P702296" s="83"/>
    </row>
    <row r="702297" spans="16:16" x14ac:dyDescent="0.3">
      <c r="P702297" s="83"/>
    </row>
    <row r="702298" spans="16:16" x14ac:dyDescent="0.3">
      <c r="P702298" s="83"/>
    </row>
    <row r="702299" spans="16:16" x14ac:dyDescent="0.3">
      <c r="P702299" s="83"/>
    </row>
    <row r="702300" spans="16:16" x14ac:dyDescent="0.3">
      <c r="P702300" s="83"/>
    </row>
    <row r="702301" spans="16:16" x14ac:dyDescent="0.3">
      <c r="P702301" s="83"/>
    </row>
    <row r="702302" spans="16:16" x14ac:dyDescent="0.3">
      <c r="P702302" s="83"/>
    </row>
    <row r="702303" spans="16:16" x14ac:dyDescent="0.3">
      <c r="P702303" s="83"/>
    </row>
    <row r="702304" spans="16:16" x14ac:dyDescent="0.3">
      <c r="P702304" s="83"/>
    </row>
    <row r="702305" spans="16:16" x14ac:dyDescent="0.3">
      <c r="P702305" s="83"/>
    </row>
    <row r="702306" spans="16:16" x14ac:dyDescent="0.3">
      <c r="P702306" s="83"/>
    </row>
    <row r="702307" spans="16:16" x14ac:dyDescent="0.3">
      <c r="P702307" s="83"/>
    </row>
    <row r="702308" spans="16:16" x14ac:dyDescent="0.3">
      <c r="P702308" s="83"/>
    </row>
    <row r="702309" spans="16:16" x14ac:dyDescent="0.3">
      <c r="P702309" s="83"/>
    </row>
    <row r="702310" spans="16:16" x14ac:dyDescent="0.3">
      <c r="P702310" s="83"/>
    </row>
    <row r="702311" spans="16:16" x14ac:dyDescent="0.3">
      <c r="P702311" s="83"/>
    </row>
    <row r="702312" spans="16:16" x14ac:dyDescent="0.3">
      <c r="P702312" s="83"/>
    </row>
    <row r="702313" spans="16:16" x14ac:dyDescent="0.3">
      <c r="P702313" s="83"/>
    </row>
    <row r="702314" spans="16:16" x14ac:dyDescent="0.3">
      <c r="P702314" s="83"/>
    </row>
    <row r="702315" spans="16:16" x14ac:dyDescent="0.3">
      <c r="P702315" s="83"/>
    </row>
    <row r="702316" spans="16:16" x14ac:dyDescent="0.3">
      <c r="P702316" s="83"/>
    </row>
    <row r="702317" spans="16:16" x14ac:dyDescent="0.3">
      <c r="P702317" s="83"/>
    </row>
    <row r="702318" spans="16:16" x14ac:dyDescent="0.3">
      <c r="P702318" s="83"/>
    </row>
    <row r="702319" spans="16:16" x14ac:dyDescent="0.3">
      <c r="P702319" s="83"/>
    </row>
    <row r="702320" spans="16:16" x14ac:dyDescent="0.3">
      <c r="P702320" s="83"/>
    </row>
    <row r="702321" spans="16:16" x14ac:dyDescent="0.3">
      <c r="P702321" s="83"/>
    </row>
    <row r="702322" spans="16:16" x14ac:dyDescent="0.3">
      <c r="P702322" s="83"/>
    </row>
    <row r="702323" spans="16:16" x14ac:dyDescent="0.3">
      <c r="P702323" s="83"/>
    </row>
    <row r="702324" spans="16:16" x14ac:dyDescent="0.3">
      <c r="P702324" s="83"/>
    </row>
    <row r="702325" spans="16:16" x14ac:dyDescent="0.3">
      <c r="P702325" s="83"/>
    </row>
    <row r="702326" spans="16:16" x14ac:dyDescent="0.3">
      <c r="P702326" s="83"/>
    </row>
    <row r="702327" spans="16:16" x14ac:dyDescent="0.3">
      <c r="P702327" s="83"/>
    </row>
    <row r="702328" spans="16:16" x14ac:dyDescent="0.3">
      <c r="P702328" s="83"/>
    </row>
    <row r="702329" spans="16:16" x14ac:dyDescent="0.3">
      <c r="P702329" s="83"/>
    </row>
    <row r="702330" spans="16:16" x14ac:dyDescent="0.3">
      <c r="P702330" s="83"/>
    </row>
    <row r="702331" spans="16:16" x14ac:dyDescent="0.3">
      <c r="P702331" s="83"/>
    </row>
    <row r="702332" spans="16:16" x14ac:dyDescent="0.3">
      <c r="P702332" s="83"/>
    </row>
    <row r="702333" spans="16:16" x14ac:dyDescent="0.3">
      <c r="P702333" s="83"/>
    </row>
    <row r="702334" spans="16:16" x14ac:dyDescent="0.3">
      <c r="P702334" s="83"/>
    </row>
    <row r="702335" spans="16:16" x14ac:dyDescent="0.3">
      <c r="P702335" s="83"/>
    </row>
    <row r="702336" spans="16:16" x14ac:dyDescent="0.3">
      <c r="P702336" s="83"/>
    </row>
    <row r="702337" spans="16:16" x14ac:dyDescent="0.3">
      <c r="P702337" s="83"/>
    </row>
    <row r="702338" spans="16:16" x14ac:dyDescent="0.3">
      <c r="P702338" s="83"/>
    </row>
    <row r="702339" spans="16:16" x14ac:dyDescent="0.3">
      <c r="P702339" s="83"/>
    </row>
    <row r="702340" spans="16:16" x14ac:dyDescent="0.3">
      <c r="P702340" s="83"/>
    </row>
    <row r="702341" spans="16:16" x14ac:dyDescent="0.3">
      <c r="P702341" s="83"/>
    </row>
    <row r="702342" spans="16:16" x14ac:dyDescent="0.3">
      <c r="P702342" s="83"/>
    </row>
    <row r="702343" spans="16:16" x14ac:dyDescent="0.3">
      <c r="P702343" s="83"/>
    </row>
    <row r="702344" spans="16:16" x14ac:dyDescent="0.3">
      <c r="P702344" s="83"/>
    </row>
    <row r="702345" spans="16:16" x14ac:dyDescent="0.3">
      <c r="P702345" s="83"/>
    </row>
    <row r="702346" spans="16:16" x14ac:dyDescent="0.3">
      <c r="P702346" s="83"/>
    </row>
    <row r="702347" spans="16:16" x14ac:dyDescent="0.3">
      <c r="P702347" s="83"/>
    </row>
    <row r="702348" spans="16:16" x14ac:dyDescent="0.3">
      <c r="P702348" s="83"/>
    </row>
    <row r="702349" spans="16:16" x14ac:dyDescent="0.3">
      <c r="P702349" s="83"/>
    </row>
    <row r="702350" spans="16:16" x14ac:dyDescent="0.3">
      <c r="P702350" s="83"/>
    </row>
    <row r="702351" spans="16:16" x14ac:dyDescent="0.3">
      <c r="P702351" s="83"/>
    </row>
    <row r="702352" spans="16:16" x14ac:dyDescent="0.3">
      <c r="P702352" s="83"/>
    </row>
    <row r="702353" spans="16:16" x14ac:dyDescent="0.3">
      <c r="P702353" s="83"/>
    </row>
    <row r="702354" spans="16:16" x14ac:dyDescent="0.3">
      <c r="P702354" s="83"/>
    </row>
    <row r="702355" spans="16:16" x14ac:dyDescent="0.3">
      <c r="P702355" s="83"/>
    </row>
    <row r="702356" spans="16:16" x14ac:dyDescent="0.3">
      <c r="P702356" s="83"/>
    </row>
    <row r="702357" spans="16:16" x14ac:dyDescent="0.3">
      <c r="P702357" s="83"/>
    </row>
    <row r="702358" spans="16:16" x14ac:dyDescent="0.3">
      <c r="P702358" s="83"/>
    </row>
    <row r="702359" spans="16:16" x14ac:dyDescent="0.3">
      <c r="P702359" s="83"/>
    </row>
    <row r="702360" spans="16:16" x14ac:dyDescent="0.3">
      <c r="P702360" s="83"/>
    </row>
    <row r="702361" spans="16:16" x14ac:dyDescent="0.3">
      <c r="P702361" s="83"/>
    </row>
    <row r="702362" spans="16:16" x14ac:dyDescent="0.3">
      <c r="P702362" s="83"/>
    </row>
    <row r="702363" spans="16:16" x14ac:dyDescent="0.3">
      <c r="P702363" s="83"/>
    </row>
    <row r="702364" spans="16:16" x14ac:dyDescent="0.3">
      <c r="P702364" s="83"/>
    </row>
    <row r="702365" spans="16:16" x14ac:dyDescent="0.3">
      <c r="P702365" s="83"/>
    </row>
    <row r="702366" spans="16:16" x14ac:dyDescent="0.3">
      <c r="P702366" s="83"/>
    </row>
    <row r="702367" spans="16:16" x14ac:dyDescent="0.3">
      <c r="P702367" s="83"/>
    </row>
    <row r="702368" spans="16:16" x14ac:dyDescent="0.3">
      <c r="P702368" s="83"/>
    </row>
    <row r="702369" spans="16:16" x14ac:dyDescent="0.3">
      <c r="P702369" s="83"/>
    </row>
    <row r="702370" spans="16:16" x14ac:dyDescent="0.3">
      <c r="P702370" s="83"/>
    </row>
    <row r="702371" spans="16:16" x14ac:dyDescent="0.3">
      <c r="P702371" s="83"/>
    </row>
    <row r="702372" spans="16:16" x14ac:dyDescent="0.3">
      <c r="P702372" s="83"/>
    </row>
    <row r="702373" spans="16:16" x14ac:dyDescent="0.3">
      <c r="P702373" s="83"/>
    </row>
    <row r="702374" spans="16:16" x14ac:dyDescent="0.3">
      <c r="P702374" s="83"/>
    </row>
    <row r="702375" spans="16:16" x14ac:dyDescent="0.3">
      <c r="P702375" s="83"/>
    </row>
    <row r="702376" spans="16:16" x14ac:dyDescent="0.3">
      <c r="P702376" s="83"/>
    </row>
    <row r="702377" spans="16:16" x14ac:dyDescent="0.3">
      <c r="P702377" s="83"/>
    </row>
    <row r="702378" spans="16:16" x14ac:dyDescent="0.3">
      <c r="P702378" s="83"/>
    </row>
    <row r="702379" spans="16:16" x14ac:dyDescent="0.3">
      <c r="P702379" s="83"/>
    </row>
    <row r="702380" spans="16:16" x14ac:dyDescent="0.3">
      <c r="P702380" s="83"/>
    </row>
    <row r="702381" spans="16:16" x14ac:dyDescent="0.3">
      <c r="P702381" s="83"/>
    </row>
    <row r="702382" spans="16:16" x14ac:dyDescent="0.3">
      <c r="P702382" s="83"/>
    </row>
    <row r="702383" spans="16:16" x14ac:dyDescent="0.3">
      <c r="P702383" s="83"/>
    </row>
    <row r="702384" spans="16:16" x14ac:dyDescent="0.3">
      <c r="P702384" s="83"/>
    </row>
    <row r="702385" spans="16:16" x14ac:dyDescent="0.3">
      <c r="P702385" s="83"/>
    </row>
    <row r="702386" spans="16:16" x14ac:dyDescent="0.3">
      <c r="P702386" s="83"/>
    </row>
    <row r="702387" spans="16:16" x14ac:dyDescent="0.3">
      <c r="P702387" s="83"/>
    </row>
    <row r="702388" spans="16:16" x14ac:dyDescent="0.3">
      <c r="P702388" s="83"/>
    </row>
    <row r="702389" spans="16:16" x14ac:dyDescent="0.3">
      <c r="P702389" s="83"/>
    </row>
    <row r="702390" spans="16:16" x14ac:dyDescent="0.3">
      <c r="P702390" s="83"/>
    </row>
    <row r="702391" spans="16:16" x14ac:dyDescent="0.3">
      <c r="P702391" s="83"/>
    </row>
    <row r="702392" spans="16:16" x14ac:dyDescent="0.3">
      <c r="P702392" s="83"/>
    </row>
    <row r="702393" spans="16:16" x14ac:dyDescent="0.3">
      <c r="P702393" s="83"/>
    </row>
    <row r="702394" spans="16:16" x14ac:dyDescent="0.3">
      <c r="P702394" s="83"/>
    </row>
    <row r="702395" spans="16:16" x14ac:dyDescent="0.3">
      <c r="P702395" s="83"/>
    </row>
    <row r="702396" spans="16:16" x14ac:dyDescent="0.3">
      <c r="P702396" s="83"/>
    </row>
    <row r="702397" spans="16:16" x14ac:dyDescent="0.3">
      <c r="P702397" s="83"/>
    </row>
    <row r="702398" spans="16:16" x14ac:dyDescent="0.3">
      <c r="P702398" s="83"/>
    </row>
    <row r="702399" spans="16:16" x14ac:dyDescent="0.3">
      <c r="P702399" s="83"/>
    </row>
    <row r="702400" spans="16:16" x14ac:dyDescent="0.3">
      <c r="P702400" s="83"/>
    </row>
    <row r="702401" spans="16:16" x14ac:dyDescent="0.3">
      <c r="P702401" s="83"/>
    </row>
    <row r="702402" spans="16:16" x14ac:dyDescent="0.3">
      <c r="P702402" s="83"/>
    </row>
    <row r="702403" spans="16:16" x14ac:dyDescent="0.3">
      <c r="P702403" s="83"/>
    </row>
    <row r="702404" spans="16:16" x14ac:dyDescent="0.3">
      <c r="P702404" s="83"/>
    </row>
    <row r="702405" spans="16:16" x14ac:dyDescent="0.3">
      <c r="P702405" s="83"/>
    </row>
    <row r="702406" spans="16:16" x14ac:dyDescent="0.3">
      <c r="P702406" s="83"/>
    </row>
    <row r="702407" spans="16:16" x14ac:dyDescent="0.3">
      <c r="P702407" s="83"/>
    </row>
    <row r="702408" spans="16:16" x14ac:dyDescent="0.3">
      <c r="P702408" s="83"/>
    </row>
    <row r="702409" spans="16:16" x14ac:dyDescent="0.3">
      <c r="P702409" s="83"/>
    </row>
    <row r="702410" spans="16:16" x14ac:dyDescent="0.3">
      <c r="P702410" s="83"/>
    </row>
    <row r="702411" spans="16:16" x14ac:dyDescent="0.3">
      <c r="P702411" s="83"/>
    </row>
    <row r="702412" spans="16:16" x14ac:dyDescent="0.3">
      <c r="P702412" s="83"/>
    </row>
    <row r="702413" spans="16:16" x14ac:dyDescent="0.3">
      <c r="P702413" s="83"/>
    </row>
    <row r="702414" spans="16:16" x14ac:dyDescent="0.3">
      <c r="P702414" s="83"/>
    </row>
    <row r="702415" spans="16:16" x14ac:dyDescent="0.3">
      <c r="P702415" s="83"/>
    </row>
    <row r="702416" spans="16:16" x14ac:dyDescent="0.3">
      <c r="P702416" s="83"/>
    </row>
    <row r="702417" spans="16:16" x14ac:dyDescent="0.3">
      <c r="P702417" s="83"/>
    </row>
    <row r="702418" spans="16:16" x14ac:dyDescent="0.3">
      <c r="P702418" s="83"/>
    </row>
    <row r="702419" spans="16:16" x14ac:dyDescent="0.3">
      <c r="P702419" s="83"/>
    </row>
    <row r="702420" spans="16:16" x14ac:dyDescent="0.3">
      <c r="P702420" s="83"/>
    </row>
    <row r="702421" spans="16:16" x14ac:dyDescent="0.3">
      <c r="P702421" s="83"/>
    </row>
    <row r="702422" spans="16:16" x14ac:dyDescent="0.3">
      <c r="P702422" s="83"/>
    </row>
    <row r="702423" spans="16:16" x14ac:dyDescent="0.3">
      <c r="P702423" s="83"/>
    </row>
    <row r="702424" spans="16:16" x14ac:dyDescent="0.3">
      <c r="P702424" s="83"/>
    </row>
    <row r="702425" spans="16:16" x14ac:dyDescent="0.3">
      <c r="P702425" s="83"/>
    </row>
    <row r="702426" spans="16:16" x14ac:dyDescent="0.3">
      <c r="P702426" s="83"/>
    </row>
    <row r="702427" spans="16:16" x14ac:dyDescent="0.3">
      <c r="P702427" s="83"/>
    </row>
    <row r="702428" spans="16:16" x14ac:dyDescent="0.3">
      <c r="P702428" s="83"/>
    </row>
    <row r="702429" spans="16:16" x14ac:dyDescent="0.3">
      <c r="P702429" s="83"/>
    </row>
    <row r="702430" spans="16:16" x14ac:dyDescent="0.3">
      <c r="P702430" s="83"/>
    </row>
    <row r="702431" spans="16:16" x14ac:dyDescent="0.3">
      <c r="P702431" s="83"/>
    </row>
    <row r="702432" spans="16:16" x14ac:dyDescent="0.3">
      <c r="P702432" s="83"/>
    </row>
    <row r="702433" spans="16:16" x14ac:dyDescent="0.3">
      <c r="P702433" s="83"/>
    </row>
    <row r="702434" spans="16:16" x14ac:dyDescent="0.3">
      <c r="P702434" s="83"/>
    </row>
    <row r="702435" spans="16:16" x14ac:dyDescent="0.3">
      <c r="P702435" s="83"/>
    </row>
    <row r="702436" spans="16:16" x14ac:dyDescent="0.3">
      <c r="P702436" s="83"/>
    </row>
    <row r="702437" spans="16:16" x14ac:dyDescent="0.3">
      <c r="P702437" s="83"/>
    </row>
    <row r="702438" spans="16:16" x14ac:dyDescent="0.3">
      <c r="P702438" s="83"/>
    </row>
    <row r="702439" spans="16:16" x14ac:dyDescent="0.3">
      <c r="P702439" s="83"/>
    </row>
    <row r="702440" spans="16:16" x14ac:dyDescent="0.3">
      <c r="P702440" s="83"/>
    </row>
    <row r="702441" spans="16:16" x14ac:dyDescent="0.3">
      <c r="P702441" s="83"/>
    </row>
    <row r="702442" spans="16:16" x14ac:dyDescent="0.3">
      <c r="P702442" s="83"/>
    </row>
    <row r="702443" spans="16:16" x14ac:dyDescent="0.3">
      <c r="P702443" s="83"/>
    </row>
    <row r="702444" spans="16:16" x14ac:dyDescent="0.3">
      <c r="P702444" s="83"/>
    </row>
    <row r="702445" spans="16:16" x14ac:dyDescent="0.3">
      <c r="P702445" s="83"/>
    </row>
    <row r="702446" spans="16:16" x14ac:dyDescent="0.3">
      <c r="P702446" s="83"/>
    </row>
    <row r="702447" spans="16:16" x14ac:dyDescent="0.3">
      <c r="P702447" s="83"/>
    </row>
    <row r="702448" spans="16:16" x14ac:dyDescent="0.3">
      <c r="P702448" s="83"/>
    </row>
    <row r="702449" spans="16:16" x14ac:dyDescent="0.3">
      <c r="P702449" s="83"/>
    </row>
    <row r="702450" spans="16:16" x14ac:dyDescent="0.3">
      <c r="P702450" s="83"/>
    </row>
    <row r="702451" spans="16:16" x14ac:dyDescent="0.3">
      <c r="P702451" s="83"/>
    </row>
    <row r="702452" spans="16:16" x14ac:dyDescent="0.3">
      <c r="P702452" s="83"/>
    </row>
    <row r="702453" spans="16:16" x14ac:dyDescent="0.3">
      <c r="P702453" s="83"/>
    </row>
    <row r="702454" spans="16:16" x14ac:dyDescent="0.3">
      <c r="P702454" s="83"/>
    </row>
    <row r="702455" spans="16:16" x14ac:dyDescent="0.3">
      <c r="P702455" s="83"/>
    </row>
    <row r="702456" spans="16:16" x14ac:dyDescent="0.3">
      <c r="P702456" s="83"/>
    </row>
    <row r="702457" spans="16:16" x14ac:dyDescent="0.3">
      <c r="P702457" s="83"/>
    </row>
    <row r="702458" spans="16:16" x14ac:dyDescent="0.3">
      <c r="P702458" s="83"/>
    </row>
    <row r="702459" spans="16:16" x14ac:dyDescent="0.3">
      <c r="P702459" s="83"/>
    </row>
    <row r="702460" spans="16:16" x14ac:dyDescent="0.3">
      <c r="P702460" s="83"/>
    </row>
    <row r="702461" spans="16:16" x14ac:dyDescent="0.3">
      <c r="P702461" s="83"/>
    </row>
    <row r="702462" spans="16:16" x14ac:dyDescent="0.3">
      <c r="P702462" s="83"/>
    </row>
    <row r="702463" spans="16:16" x14ac:dyDescent="0.3">
      <c r="P702463" s="83"/>
    </row>
    <row r="702464" spans="16:16" x14ac:dyDescent="0.3">
      <c r="P702464" s="83"/>
    </row>
    <row r="702465" spans="16:16" x14ac:dyDescent="0.3">
      <c r="P702465" s="83"/>
    </row>
    <row r="702466" spans="16:16" x14ac:dyDescent="0.3">
      <c r="P702466" s="83"/>
    </row>
    <row r="702467" spans="16:16" x14ac:dyDescent="0.3">
      <c r="P702467" s="83"/>
    </row>
    <row r="702468" spans="16:16" x14ac:dyDescent="0.3">
      <c r="P702468" s="83"/>
    </row>
    <row r="702469" spans="16:16" x14ac:dyDescent="0.3">
      <c r="P702469" s="83"/>
    </row>
    <row r="702470" spans="16:16" x14ac:dyDescent="0.3">
      <c r="P702470" s="83"/>
    </row>
    <row r="702471" spans="16:16" x14ac:dyDescent="0.3">
      <c r="P702471" s="83"/>
    </row>
    <row r="702472" spans="16:16" x14ac:dyDescent="0.3">
      <c r="P702472" s="83"/>
    </row>
    <row r="702473" spans="16:16" x14ac:dyDescent="0.3">
      <c r="P702473" s="83"/>
    </row>
    <row r="702474" spans="16:16" x14ac:dyDescent="0.3">
      <c r="P702474" s="83"/>
    </row>
    <row r="702475" spans="16:16" x14ac:dyDescent="0.3">
      <c r="P702475" s="83"/>
    </row>
    <row r="702476" spans="16:16" x14ac:dyDescent="0.3">
      <c r="P702476" s="83"/>
    </row>
    <row r="702477" spans="16:16" x14ac:dyDescent="0.3">
      <c r="P702477" s="83"/>
    </row>
    <row r="702478" spans="16:16" x14ac:dyDescent="0.3">
      <c r="P702478" s="83"/>
    </row>
    <row r="702479" spans="16:16" x14ac:dyDescent="0.3">
      <c r="P702479" s="83"/>
    </row>
    <row r="702480" spans="16:16" x14ac:dyDescent="0.3">
      <c r="P702480" s="83"/>
    </row>
    <row r="702481" spans="16:16" x14ac:dyDescent="0.3">
      <c r="P702481" s="83"/>
    </row>
    <row r="702482" spans="16:16" x14ac:dyDescent="0.3">
      <c r="P702482" s="83"/>
    </row>
    <row r="702483" spans="16:16" x14ac:dyDescent="0.3">
      <c r="P702483" s="83"/>
    </row>
    <row r="702484" spans="16:16" x14ac:dyDescent="0.3">
      <c r="P702484" s="83"/>
    </row>
    <row r="702485" spans="16:16" x14ac:dyDescent="0.3">
      <c r="P702485" s="83"/>
    </row>
    <row r="702486" spans="16:16" x14ac:dyDescent="0.3">
      <c r="P702486" s="83"/>
    </row>
    <row r="702487" spans="16:16" x14ac:dyDescent="0.3">
      <c r="P702487" s="83"/>
    </row>
    <row r="702488" spans="16:16" x14ac:dyDescent="0.3">
      <c r="P702488" s="83"/>
    </row>
    <row r="702489" spans="16:16" x14ac:dyDescent="0.3">
      <c r="P702489" s="83"/>
    </row>
    <row r="702490" spans="16:16" x14ac:dyDescent="0.3">
      <c r="P702490" s="83"/>
    </row>
    <row r="702491" spans="16:16" x14ac:dyDescent="0.3">
      <c r="P702491" s="83"/>
    </row>
    <row r="702492" spans="16:16" x14ac:dyDescent="0.3">
      <c r="P702492" s="83"/>
    </row>
    <row r="702493" spans="16:16" x14ac:dyDescent="0.3">
      <c r="P702493" s="83"/>
    </row>
    <row r="702494" spans="16:16" x14ac:dyDescent="0.3">
      <c r="P702494" s="83"/>
    </row>
    <row r="702495" spans="16:16" x14ac:dyDescent="0.3">
      <c r="P702495" s="83"/>
    </row>
    <row r="702496" spans="16:16" x14ac:dyDescent="0.3">
      <c r="P702496" s="83"/>
    </row>
    <row r="702497" spans="16:16" x14ac:dyDescent="0.3">
      <c r="P702497" s="83"/>
    </row>
    <row r="702498" spans="16:16" x14ac:dyDescent="0.3">
      <c r="P702498" s="83"/>
    </row>
    <row r="702499" spans="16:16" x14ac:dyDescent="0.3">
      <c r="P702499" s="83"/>
    </row>
    <row r="702500" spans="16:16" x14ac:dyDescent="0.3">
      <c r="P702500" s="83"/>
    </row>
    <row r="702501" spans="16:16" x14ac:dyDescent="0.3">
      <c r="P702501" s="83"/>
    </row>
    <row r="702502" spans="16:16" x14ac:dyDescent="0.3">
      <c r="P702502" s="83"/>
    </row>
    <row r="702503" spans="16:16" x14ac:dyDescent="0.3">
      <c r="P702503" s="83"/>
    </row>
    <row r="702504" spans="16:16" x14ac:dyDescent="0.3">
      <c r="P702504" s="83"/>
    </row>
    <row r="702505" spans="16:16" x14ac:dyDescent="0.3">
      <c r="P702505" s="83"/>
    </row>
    <row r="702506" spans="16:16" x14ac:dyDescent="0.3">
      <c r="P702506" s="83"/>
    </row>
    <row r="702507" spans="16:16" x14ac:dyDescent="0.3">
      <c r="P702507" s="83"/>
    </row>
    <row r="702508" spans="16:16" x14ac:dyDescent="0.3">
      <c r="P702508" s="83"/>
    </row>
    <row r="702509" spans="16:16" x14ac:dyDescent="0.3">
      <c r="P702509" s="83"/>
    </row>
    <row r="702510" spans="16:16" x14ac:dyDescent="0.3">
      <c r="P702510" s="83"/>
    </row>
    <row r="702511" spans="16:16" x14ac:dyDescent="0.3">
      <c r="P702511" s="83"/>
    </row>
    <row r="702512" spans="16:16" x14ac:dyDescent="0.3">
      <c r="P702512" s="83"/>
    </row>
    <row r="702513" spans="16:16" x14ac:dyDescent="0.3">
      <c r="P702513" s="83"/>
    </row>
    <row r="702514" spans="16:16" x14ac:dyDescent="0.3">
      <c r="P702514" s="83"/>
    </row>
    <row r="702515" spans="16:16" x14ac:dyDescent="0.3">
      <c r="P702515" s="83"/>
    </row>
    <row r="702516" spans="16:16" x14ac:dyDescent="0.3">
      <c r="P702516" s="83"/>
    </row>
    <row r="702517" spans="16:16" x14ac:dyDescent="0.3">
      <c r="P702517" s="83"/>
    </row>
    <row r="702518" spans="16:16" x14ac:dyDescent="0.3">
      <c r="P702518" s="83"/>
    </row>
    <row r="702519" spans="16:16" x14ac:dyDescent="0.3">
      <c r="P702519" s="83"/>
    </row>
    <row r="702520" spans="16:16" x14ac:dyDescent="0.3">
      <c r="P702520" s="83"/>
    </row>
    <row r="702521" spans="16:16" x14ac:dyDescent="0.3">
      <c r="P702521" s="83"/>
    </row>
    <row r="702522" spans="16:16" x14ac:dyDescent="0.3">
      <c r="P702522" s="83"/>
    </row>
    <row r="702523" spans="16:16" x14ac:dyDescent="0.3">
      <c r="P702523" s="83"/>
    </row>
    <row r="702524" spans="16:16" x14ac:dyDescent="0.3">
      <c r="P702524" s="83"/>
    </row>
    <row r="702525" spans="16:16" x14ac:dyDescent="0.3">
      <c r="P702525" s="83"/>
    </row>
    <row r="702526" spans="16:16" x14ac:dyDescent="0.3">
      <c r="P702526" s="83"/>
    </row>
    <row r="702527" spans="16:16" x14ac:dyDescent="0.3">
      <c r="P702527" s="83"/>
    </row>
    <row r="702528" spans="16:16" x14ac:dyDescent="0.3">
      <c r="P702528" s="83"/>
    </row>
    <row r="702529" spans="16:16" x14ac:dyDescent="0.3">
      <c r="P702529" s="83"/>
    </row>
    <row r="702530" spans="16:16" x14ac:dyDescent="0.3">
      <c r="P702530" s="83"/>
    </row>
    <row r="702531" spans="16:16" x14ac:dyDescent="0.3">
      <c r="P702531" s="83"/>
    </row>
    <row r="702532" spans="16:16" x14ac:dyDescent="0.3">
      <c r="P702532" s="83"/>
    </row>
    <row r="702533" spans="16:16" x14ac:dyDescent="0.3">
      <c r="P702533" s="83"/>
    </row>
    <row r="702534" spans="16:16" x14ac:dyDescent="0.3">
      <c r="P702534" s="83"/>
    </row>
    <row r="702535" spans="16:16" x14ac:dyDescent="0.3">
      <c r="P702535" s="83"/>
    </row>
    <row r="702536" spans="16:16" x14ac:dyDescent="0.3">
      <c r="P702536" s="83"/>
    </row>
    <row r="702537" spans="16:16" x14ac:dyDescent="0.3">
      <c r="P702537" s="83"/>
    </row>
    <row r="702538" spans="16:16" x14ac:dyDescent="0.3">
      <c r="P702538" s="83"/>
    </row>
    <row r="702539" spans="16:16" x14ac:dyDescent="0.3">
      <c r="P702539" s="83"/>
    </row>
    <row r="702540" spans="16:16" x14ac:dyDescent="0.3">
      <c r="P702540" s="83"/>
    </row>
    <row r="702541" spans="16:16" x14ac:dyDescent="0.3">
      <c r="P702541" s="83"/>
    </row>
    <row r="702542" spans="16:16" x14ac:dyDescent="0.3">
      <c r="P702542" s="83"/>
    </row>
    <row r="702543" spans="16:16" x14ac:dyDescent="0.3">
      <c r="P702543" s="83"/>
    </row>
    <row r="702544" spans="16:16" x14ac:dyDescent="0.3">
      <c r="P702544" s="83"/>
    </row>
    <row r="702545" spans="16:16" x14ac:dyDescent="0.3">
      <c r="P702545" s="83"/>
    </row>
    <row r="702546" spans="16:16" x14ac:dyDescent="0.3">
      <c r="P702546" s="83"/>
    </row>
    <row r="702547" spans="16:16" x14ac:dyDescent="0.3">
      <c r="P702547" s="83"/>
    </row>
    <row r="702548" spans="16:16" x14ac:dyDescent="0.3">
      <c r="P702548" s="83"/>
    </row>
    <row r="702549" spans="16:16" x14ac:dyDescent="0.3">
      <c r="P702549" s="83"/>
    </row>
    <row r="702550" spans="16:16" x14ac:dyDescent="0.3">
      <c r="P702550" s="83"/>
    </row>
    <row r="702551" spans="16:16" x14ac:dyDescent="0.3">
      <c r="P702551" s="83"/>
    </row>
    <row r="702552" spans="16:16" x14ac:dyDescent="0.3">
      <c r="P702552" s="83"/>
    </row>
    <row r="702553" spans="16:16" x14ac:dyDescent="0.3">
      <c r="P702553" s="83"/>
    </row>
    <row r="702554" spans="16:16" x14ac:dyDescent="0.3">
      <c r="P702554" s="83"/>
    </row>
    <row r="702555" spans="16:16" x14ac:dyDescent="0.3">
      <c r="P702555" s="83"/>
    </row>
    <row r="702556" spans="16:16" x14ac:dyDescent="0.3">
      <c r="P702556" s="83"/>
    </row>
    <row r="702557" spans="16:16" x14ac:dyDescent="0.3">
      <c r="P702557" s="83"/>
    </row>
    <row r="702558" spans="16:16" x14ac:dyDescent="0.3">
      <c r="P702558" s="83"/>
    </row>
    <row r="702559" spans="16:16" x14ac:dyDescent="0.3">
      <c r="P702559" s="83"/>
    </row>
    <row r="702560" spans="16:16" x14ac:dyDescent="0.3">
      <c r="P702560" s="83"/>
    </row>
    <row r="702561" spans="16:16" x14ac:dyDescent="0.3">
      <c r="P702561" s="83"/>
    </row>
    <row r="702562" spans="16:16" x14ac:dyDescent="0.3">
      <c r="P702562" s="83"/>
    </row>
    <row r="702563" spans="16:16" x14ac:dyDescent="0.3">
      <c r="P702563" s="83"/>
    </row>
    <row r="702564" spans="16:16" x14ac:dyDescent="0.3">
      <c r="P702564" s="83"/>
    </row>
    <row r="702565" spans="16:16" x14ac:dyDescent="0.3">
      <c r="P702565" s="83"/>
    </row>
    <row r="702566" spans="16:16" x14ac:dyDescent="0.3">
      <c r="P702566" s="83"/>
    </row>
    <row r="702567" spans="16:16" x14ac:dyDescent="0.3">
      <c r="P702567" s="83"/>
    </row>
    <row r="702568" spans="16:16" x14ac:dyDescent="0.3">
      <c r="P702568" s="83"/>
    </row>
    <row r="702569" spans="16:16" x14ac:dyDescent="0.3">
      <c r="P702569" s="83"/>
    </row>
    <row r="702570" spans="16:16" x14ac:dyDescent="0.3">
      <c r="P702570" s="83"/>
    </row>
    <row r="702571" spans="16:16" x14ac:dyDescent="0.3">
      <c r="P702571" s="83"/>
    </row>
    <row r="702572" spans="16:16" x14ac:dyDescent="0.3">
      <c r="P702572" s="83"/>
    </row>
    <row r="702573" spans="16:16" x14ac:dyDescent="0.3">
      <c r="P702573" s="83"/>
    </row>
    <row r="702574" spans="16:16" x14ac:dyDescent="0.3">
      <c r="P702574" s="83"/>
    </row>
    <row r="702575" spans="16:16" x14ac:dyDescent="0.3">
      <c r="P702575" s="83"/>
    </row>
    <row r="702576" spans="16:16" x14ac:dyDescent="0.3">
      <c r="P702576" s="83"/>
    </row>
    <row r="702577" spans="16:16" x14ac:dyDescent="0.3">
      <c r="P702577" s="83"/>
    </row>
    <row r="702578" spans="16:16" x14ac:dyDescent="0.3">
      <c r="P702578" s="83"/>
    </row>
    <row r="702579" spans="16:16" x14ac:dyDescent="0.3">
      <c r="P702579" s="83"/>
    </row>
    <row r="702580" spans="16:16" x14ac:dyDescent="0.3">
      <c r="P702580" s="83"/>
    </row>
    <row r="702581" spans="16:16" x14ac:dyDescent="0.3">
      <c r="P702581" s="83"/>
    </row>
    <row r="702582" spans="16:16" x14ac:dyDescent="0.3">
      <c r="P702582" s="83"/>
    </row>
    <row r="702583" spans="16:16" x14ac:dyDescent="0.3">
      <c r="P702583" s="83"/>
    </row>
    <row r="702584" spans="16:16" x14ac:dyDescent="0.3">
      <c r="P702584" s="83"/>
    </row>
    <row r="702585" spans="16:16" x14ac:dyDescent="0.3">
      <c r="P702585" s="83"/>
    </row>
    <row r="702586" spans="16:16" x14ac:dyDescent="0.3">
      <c r="P702586" s="83"/>
    </row>
    <row r="702587" spans="16:16" x14ac:dyDescent="0.3">
      <c r="P702587" s="83"/>
    </row>
    <row r="702588" spans="16:16" x14ac:dyDescent="0.3">
      <c r="P702588" s="83"/>
    </row>
    <row r="702589" spans="16:16" x14ac:dyDescent="0.3">
      <c r="P702589" s="83"/>
    </row>
    <row r="702590" spans="16:16" x14ac:dyDescent="0.3">
      <c r="P702590" s="83"/>
    </row>
    <row r="702591" spans="16:16" x14ac:dyDescent="0.3">
      <c r="P702591" s="83"/>
    </row>
    <row r="702592" spans="16:16" x14ac:dyDescent="0.3">
      <c r="P702592" s="83"/>
    </row>
    <row r="702593" spans="16:16" x14ac:dyDescent="0.3">
      <c r="P702593" s="83"/>
    </row>
    <row r="702594" spans="16:16" x14ac:dyDescent="0.3">
      <c r="P702594" s="83"/>
    </row>
    <row r="702595" spans="16:16" x14ac:dyDescent="0.3">
      <c r="P702595" s="83"/>
    </row>
    <row r="702596" spans="16:16" x14ac:dyDescent="0.3">
      <c r="P702596" s="83"/>
    </row>
    <row r="702597" spans="16:16" x14ac:dyDescent="0.3">
      <c r="P702597" s="83"/>
    </row>
    <row r="702598" spans="16:16" x14ac:dyDescent="0.3">
      <c r="P702598" s="83"/>
    </row>
    <row r="702599" spans="16:16" x14ac:dyDescent="0.3">
      <c r="P702599" s="83"/>
    </row>
    <row r="702600" spans="16:16" x14ac:dyDescent="0.3">
      <c r="P702600" s="83"/>
    </row>
    <row r="702601" spans="16:16" x14ac:dyDescent="0.3">
      <c r="P702601" s="83"/>
    </row>
    <row r="702602" spans="16:16" x14ac:dyDescent="0.3">
      <c r="P702602" s="83"/>
    </row>
    <row r="702603" spans="16:16" x14ac:dyDescent="0.3">
      <c r="P702603" s="83"/>
    </row>
    <row r="702604" spans="16:16" x14ac:dyDescent="0.3">
      <c r="P702604" s="83"/>
    </row>
    <row r="702605" spans="16:16" x14ac:dyDescent="0.3">
      <c r="P702605" s="83"/>
    </row>
    <row r="702606" spans="16:16" x14ac:dyDescent="0.3">
      <c r="P702606" s="83"/>
    </row>
    <row r="702607" spans="16:16" x14ac:dyDescent="0.3">
      <c r="P702607" s="83"/>
    </row>
    <row r="702608" spans="16:16" x14ac:dyDescent="0.3">
      <c r="P702608" s="83"/>
    </row>
    <row r="702609" spans="16:16" x14ac:dyDescent="0.3">
      <c r="P702609" s="83"/>
    </row>
    <row r="702610" spans="16:16" x14ac:dyDescent="0.3">
      <c r="P702610" s="83"/>
    </row>
    <row r="702611" spans="16:16" x14ac:dyDescent="0.3">
      <c r="P702611" s="83"/>
    </row>
    <row r="702612" spans="16:16" x14ac:dyDescent="0.3">
      <c r="P702612" s="83"/>
    </row>
    <row r="702613" spans="16:16" x14ac:dyDescent="0.3">
      <c r="P702613" s="83"/>
    </row>
    <row r="702614" spans="16:16" x14ac:dyDescent="0.3">
      <c r="P702614" s="83"/>
    </row>
    <row r="702615" spans="16:16" x14ac:dyDescent="0.3">
      <c r="P702615" s="83"/>
    </row>
    <row r="702616" spans="16:16" x14ac:dyDescent="0.3">
      <c r="P702616" s="83"/>
    </row>
    <row r="702617" spans="16:16" x14ac:dyDescent="0.3">
      <c r="P702617" s="83"/>
    </row>
    <row r="702618" spans="16:16" x14ac:dyDescent="0.3">
      <c r="P702618" s="83"/>
    </row>
    <row r="702619" spans="16:16" x14ac:dyDescent="0.3">
      <c r="P702619" s="83"/>
    </row>
    <row r="702620" spans="16:16" x14ac:dyDescent="0.3">
      <c r="P702620" s="83"/>
    </row>
    <row r="702621" spans="16:16" x14ac:dyDescent="0.3">
      <c r="P702621" s="83"/>
    </row>
    <row r="702622" spans="16:16" x14ac:dyDescent="0.3">
      <c r="P702622" s="83"/>
    </row>
    <row r="702623" spans="16:16" x14ac:dyDescent="0.3">
      <c r="P702623" s="83"/>
    </row>
    <row r="702624" spans="16:16" x14ac:dyDescent="0.3">
      <c r="P702624" s="83"/>
    </row>
    <row r="702625" spans="16:16" x14ac:dyDescent="0.3">
      <c r="P702625" s="83"/>
    </row>
    <row r="702626" spans="16:16" x14ac:dyDescent="0.3">
      <c r="P702626" s="83"/>
    </row>
    <row r="702627" spans="16:16" x14ac:dyDescent="0.3">
      <c r="P702627" s="83"/>
    </row>
    <row r="702628" spans="16:16" x14ac:dyDescent="0.3">
      <c r="P702628" s="83"/>
    </row>
    <row r="702629" spans="16:16" x14ac:dyDescent="0.3">
      <c r="P702629" s="83"/>
    </row>
    <row r="702630" spans="16:16" x14ac:dyDescent="0.3">
      <c r="P702630" s="83"/>
    </row>
    <row r="702631" spans="16:16" x14ac:dyDescent="0.3">
      <c r="P702631" s="83"/>
    </row>
    <row r="702632" spans="16:16" x14ac:dyDescent="0.3">
      <c r="P702632" s="83"/>
    </row>
    <row r="702633" spans="16:16" x14ac:dyDescent="0.3">
      <c r="P702633" s="83"/>
    </row>
    <row r="702634" spans="16:16" x14ac:dyDescent="0.3">
      <c r="P702634" s="83"/>
    </row>
    <row r="702635" spans="16:16" x14ac:dyDescent="0.3">
      <c r="P702635" s="83"/>
    </row>
    <row r="702636" spans="16:16" x14ac:dyDescent="0.3">
      <c r="P702636" s="83"/>
    </row>
    <row r="702637" spans="16:16" x14ac:dyDescent="0.3">
      <c r="P702637" s="83"/>
    </row>
    <row r="702638" spans="16:16" x14ac:dyDescent="0.3">
      <c r="P702638" s="83"/>
    </row>
    <row r="702639" spans="16:16" x14ac:dyDescent="0.3">
      <c r="P702639" s="83"/>
    </row>
    <row r="702640" spans="16:16" x14ac:dyDescent="0.3">
      <c r="P702640" s="83"/>
    </row>
    <row r="702641" spans="16:16" x14ac:dyDescent="0.3">
      <c r="P702641" s="83"/>
    </row>
    <row r="702642" spans="16:16" x14ac:dyDescent="0.3">
      <c r="P702642" s="83"/>
    </row>
    <row r="702643" spans="16:16" x14ac:dyDescent="0.3">
      <c r="P702643" s="83"/>
    </row>
    <row r="702644" spans="16:16" x14ac:dyDescent="0.3">
      <c r="P702644" s="83"/>
    </row>
    <row r="702645" spans="16:16" x14ac:dyDescent="0.3">
      <c r="P702645" s="83"/>
    </row>
    <row r="702646" spans="16:16" x14ac:dyDescent="0.3">
      <c r="P702646" s="83"/>
    </row>
    <row r="702647" spans="16:16" x14ac:dyDescent="0.3">
      <c r="P702647" s="83"/>
    </row>
    <row r="702648" spans="16:16" x14ac:dyDescent="0.3">
      <c r="P702648" s="83"/>
    </row>
    <row r="702649" spans="16:16" x14ac:dyDescent="0.3">
      <c r="P702649" s="83"/>
    </row>
    <row r="702650" spans="16:16" x14ac:dyDescent="0.3">
      <c r="P702650" s="83"/>
    </row>
    <row r="702651" spans="16:16" x14ac:dyDescent="0.3">
      <c r="P702651" s="83"/>
    </row>
    <row r="702652" spans="16:16" x14ac:dyDescent="0.3">
      <c r="P702652" s="83"/>
    </row>
    <row r="702653" spans="16:16" x14ac:dyDescent="0.3">
      <c r="P702653" s="83"/>
    </row>
    <row r="702654" spans="16:16" x14ac:dyDescent="0.3">
      <c r="P702654" s="83"/>
    </row>
    <row r="702655" spans="16:16" x14ac:dyDescent="0.3">
      <c r="P702655" s="83"/>
    </row>
    <row r="702656" spans="16:16" x14ac:dyDescent="0.3">
      <c r="P702656" s="83"/>
    </row>
    <row r="702657" spans="16:16" x14ac:dyDescent="0.3">
      <c r="P702657" s="83"/>
    </row>
    <row r="702658" spans="16:16" x14ac:dyDescent="0.3">
      <c r="P702658" s="83"/>
    </row>
    <row r="702659" spans="16:16" x14ac:dyDescent="0.3">
      <c r="P702659" s="83"/>
    </row>
    <row r="702660" spans="16:16" x14ac:dyDescent="0.3">
      <c r="P702660" s="83"/>
    </row>
    <row r="702661" spans="16:16" x14ac:dyDescent="0.3">
      <c r="P702661" s="83"/>
    </row>
    <row r="702662" spans="16:16" x14ac:dyDescent="0.3">
      <c r="P702662" s="83"/>
    </row>
    <row r="702663" spans="16:16" x14ac:dyDescent="0.3">
      <c r="P702663" s="83"/>
    </row>
    <row r="702664" spans="16:16" x14ac:dyDescent="0.3">
      <c r="P702664" s="83"/>
    </row>
    <row r="702665" spans="16:16" x14ac:dyDescent="0.3">
      <c r="P702665" s="83"/>
    </row>
    <row r="702666" spans="16:16" x14ac:dyDescent="0.3">
      <c r="P702666" s="83"/>
    </row>
    <row r="702667" spans="16:16" x14ac:dyDescent="0.3">
      <c r="P702667" s="83"/>
    </row>
    <row r="702668" spans="16:16" x14ac:dyDescent="0.3">
      <c r="P702668" s="83"/>
    </row>
    <row r="702669" spans="16:16" x14ac:dyDescent="0.3">
      <c r="P702669" s="83"/>
    </row>
    <row r="702670" spans="16:16" x14ac:dyDescent="0.3">
      <c r="P702670" s="83"/>
    </row>
    <row r="702671" spans="16:16" x14ac:dyDescent="0.3">
      <c r="P702671" s="83"/>
    </row>
    <row r="702672" spans="16:16" x14ac:dyDescent="0.3">
      <c r="P702672" s="83"/>
    </row>
    <row r="702673" spans="16:16" x14ac:dyDescent="0.3">
      <c r="P702673" s="83"/>
    </row>
    <row r="702674" spans="16:16" x14ac:dyDescent="0.3">
      <c r="P702674" s="83"/>
    </row>
    <row r="702675" spans="16:16" x14ac:dyDescent="0.3">
      <c r="P702675" s="83"/>
    </row>
    <row r="702676" spans="16:16" x14ac:dyDescent="0.3">
      <c r="P702676" s="83"/>
    </row>
    <row r="702677" spans="16:16" x14ac:dyDescent="0.3">
      <c r="P702677" s="83"/>
    </row>
    <row r="702678" spans="16:16" x14ac:dyDescent="0.3">
      <c r="P702678" s="83"/>
    </row>
    <row r="702679" spans="16:16" x14ac:dyDescent="0.3">
      <c r="P702679" s="83"/>
    </row>
    <row r="702680" spans="16:16" x14ac:dyDescent="0.3">
      <c r="P702680" s="83"/>
    </row>
    <row r="702681" spans="16:16" x14ac:dyDescent="0.3">
      <c r="P702681" s="83"/>
    </row>
    <row r="702682" spans="16:16" x14ac:dyDescent="0.3">
      <c r="P702682" s="83"/>
    </row>
    <row r="702683" spans="16:16" x14ac:dyDescent="0.3">
      <c r="P702683" s="83"/>
    </row>
    <row r="702684" spans="16:16" x14ac:dyDescent="0.3">
      <c r="P702684" s="83"/>
    </row>
    <row r="702685" spans="16:16" x14ac:dyDescent="0.3">
      <c r="P702685" s="83"/>
    </row>
    <row r="702686" spans="16:16" x14ac:dyDescent="0.3">
      <c r="P702686" s="83"/>
    </row>
    <row r="702687" spans="16:16" x14ac:dyDescent="0.3">
      <c r="P702687" s="83"/>
    </row>
    <row r="702688" spans="16:16" x14ac:dyDescent="0.3">
      <c r="P702688" s="83"/>
    </row>
    <row r="702689" spans="16:16" x14ac:dyDescent="0.3">
      <c r="P702689" s="83"/>
    </row>
    <row r="702690" spans="16:16" x14ac:dyDescent="0.3">
      <c r="P702690" s="83"/>
    </row>
    <row r="702691" spans="16:16" x14ac:dyDescent="0.3">
      <c r="P702691" s="83"/>
    </row>
    <row r="702692" spans="16:16" x14ac:dyDescent="0.3">
      <c r="P702692" s="83"/>
    </row>
    <row r="702693" spans="16:16" x14ac:dyDescent="0.3">
      <c r="P702693" s="83"/>
    </row>
    <row r="702694" spans="16:16" x14ac:dyDescent="0.3">
      <c r="P702694" s="83"/>
    </row>
    <row r="702695" spans="16:16" x14ac:dyDescent="0.3">
      <c r="P702695" s="83"/>
    </row>
    <row r="702696" spans="16:16" x14ac:dyDescent="0.3">
      <c r="P702696" s="83"/>
    </row>
    <row r="702697" spans="16:16" x14ac:dyDescent="0.3">
      <c r="P702697" s="83"/>
    </row>
    <row r="702698" spans="16:16" x14ac:dyDescent="0.3">
      <c r="P702698" s="83"/>
    </row>
    <row r="702699" spans="16:16" x14ac:dyDescent="0.3">
      <c r="P702699" s="83"/>
    </row>
    <row r="702700" spans="16:16" x14ac:dyDescent="0.3">
      <c r="P702700" s="83"/>
    </row>
    <row r="702701" spans="16:16" x14ac:dyDescent="0.3">
      <c r="P702701" s="83"/>
    </row>
    <row r="702702" spans="16:16" x14ac:dyDescent="0.3">
      <c r="P702702" s="83"/>
    </row>
    <row r="702703" spans="16:16" x14ac:dyDescent="0.3">
      <c r="P702703" s="83"/>
    </row>
    <row r="702704" spans="16:16" x14ac:dyDescent="0.3">
      <c r="P702704" s="83"/>
    </row>
    <row r="702705" spans="16:16" x14ac:dyDescent="0.3">
      <c r="P702705" s="83"/>
    </row>
    <row r="702706" spans="16:16" x14ac:dyDescent="0.3">
      <c r="P702706" s="83"/>
    </row>
    <row r="702707" spans="16:16" x14ac:dyDescent="0.3">
      <c r="P702707" s="83"/>
    </row>
    <row r="702708" spans="16:16" x14ac:dyDescent="0.3">
      <c r="P702708" s="83"/>
    </row>
    <row r="702709" spans="16:16" x14ac:dyDescent="0.3">
      <c r="P702709" s="83"/>
    </row>
    <row r="702710" spans="16:16" x14ac:dyDescent="0.3">
      <c r="P702710" s="83"/>
    </row>
    <row r="702711" spans="16:16" x14ac:dyDescent="0.3">
      <c r="P702711" s="83"/>
    </row>
    <row r="702712" spans="16:16" x14ac:dyDescent="0.3">
      <c r="P702712" s="83"/>
    </row>
    <row r="702713" spans="16:16" x14ac:dyDescent="0.3">
      <c r="P702713" s="83"/>
    </row>
    <row r="702714" spans="16:16" x14ac:dyDescent="0.3">
      <c r="P702714" s="83"/>
    </row>
    <row r="702715" spans="16:16" x14ac:dyDescent="0.3">
      <c r="P702715" s="83"/>
    </row>
    <row r="702716" spans="16:16" x14ac:dyDescent="0.3">
      <c r="P702716" s="83"/>
    </row>
    <row r="702717" spans="16:16" x14ac:dyDescent="0.3">
      <c r="P702717" s="83"/>
    </row>
    <row r="702718" spans="16:16" x14ac:dyDescent="0.3">
      <c r="P702718" s="83"/>
    </row>
    <row r="702719" spans="16:16" x14ac:dyDescent="0.3">
      <c r="P702719" s="83"/>
    </row>
    <row r="702720" spans="16:16" x14ac:dyDescent="0.3">
      <c r="P702720" s="83"/>
    </row>
    <row r="702721" spans="16:16" x14ac:dyDescent="0.3">
      <c r="P702721" s="83"/>
    </row>
    <row r="702722" spans="16:16" x14ac:dyDescent="0.3">
      <c r="P702722" s="83"/>
    </row>
    <row r="702723" spans="16:16" x14ac:dyDescent="0.3">
      <c r="P702723" s="83"/>
    </row>
    <row r="702724" spans="16:16" x14ac:dyDescent="0.3">
      <c r="P702724" s="83"/>
    </row>
    <row r="702725" spans="16:16" x14ac:dyDescent="0.3">
      <c r="P702725" s="83"/>
    </row>
    <row r="702726" spans="16:16" x14ac:dyDescent="0.3">
      <c r="P702726" s="83"/>
    </row>
    <row r="702727" spans="16:16" x14ac:dyDescent="0.3">
      <c r="P702727" s="83"/>
    </row>
    <row r="702728" spans="16:16" x14ac:dyDescent="0.3">
      <c r="P702728" s="83"/>
    </row>
    <row r="702729" spans="16:16" x14ac:dyDescent="0.3">
      <c r="P702729" s="83"/>
    </row>
    <row r="702730" spans="16:16" x14ac:dyDescent="0.3">
      <c r="P702730" s="83"/>
    </row>
    <row r="702731" spans="16:16" x14ac:dyDescent="0.3">
      <c r="P702731" s="83"/>
    </row>
    <row r="702732" spans="16:16" x14ac:dyDescent="0.3">
      <c r="P702732" s="83"/>
    </row>
    <row r="702733" spans="16:16" x14ac:dyDescent="0.3">
      <c r="P702733" s="83"/>
    </row>
    <row r="702734" spans="16:16" x14ac:dyDescent="0.3">
      <c r="P702734" s="83"/>
    </row>
    <row r="702735" spans="16:16" x14ac:dyDescent="0.3">
      <c r="P702735" s="83"/>
    </row>
    <row r="702736" spans="16:16" x14ac:dyDescent="0.3">
      <c r="P702736" s="83"/>
    </row>
    <row r="702737" spans="16:16" x14ac:dyDescent="0.3">
      <c r="P702737" s="83"/>
    </row>
    <row r="702738" spans="16:16" x14ac:dyDescent="0.3">
      <c r="P702738" s="83"/>
    </row>
    <row r="702739" spans="16:16" x14ac:dyDescent="0.3">
      <c r="P702739" s="83"/>
    </row>
    <row r="702740" spans="16:16" x14ac:dyDescent="0.3">
      <c r="P702740" s="83"/>
    </row>
    <row r="702741" spans="16:16" x14ac:dyDescent="0.3">
      <c r="P702741" s="83"/>
    </row>
    <row r="702742" spans="16:16" x14ac:dyDescent="0.3">
      <c r="P702742" s="83"/>
    </row>
    <row r="702743" spans="16:16" x14ac:dyDescent="0.3">
      <c r="P702743" s="83"/>
    </row>
    <row r="702744" spans="16:16" x14ac:dyDescent="0.3">
      <c r="P702744" s="83"/>
    </row>
    <row r="702745" spans="16:16" x14ac:dyDescent="0.3">
      <c r="P702745" s="83"/>
    </row>
    <row r="702746" spans="16:16" x14ac:dyDescent="0.3">
      <c r="P702746" s="83"/>
    </row>
    <row r="702747" spans="16:16" x14ac:dyDescent="0.3">
      <c r="P702747" s="83"/>
    </row>
    <row r="702748" spans="16:16" x14ac:dyDescent="0.3">
      <c r="P702748" s="83"/>
    </row>
    <row r="702749" spans="16:16" x14ac:dyDescent="0.3">
      <c r="P702749" s="83"/>
    </row>
    <row r="702750" spans="16:16" x14ac:dyDescent="0.3">
      <c r="P702750" s="83"/>
    </row>
    <row r="702751" spans="16:16" x14ac:dyDescent="0.3">
      <c r="P702751" s="83"/>
    </row>
    <row r="702752" spans="16:16" x14ac:dyDescent="0.3">
      <c r="P702752" s="83"/>
    </row>
    <row r="702753" spans="16:16" x14ac:dyDescent="0.3">
      <c r="P702753" s="83"/>
    </row>
    <row r="702754" spans="16:16" x14ac:dyDescent="0.3">
      <c r="P702754" s="83"/>
    </row>
    <row r="702755" spans="16:16" x14ac:dyDescent="0.3">
      <c r="P702755" s="83"/>
    </row>
    <row r="702756" spans="16:16" x14ac:dyDescent="0.3">
      <c r="P702756" s="83"/>
    </row>
    <row r="702757" spans="16:16" x14ac:dyDescent="0.3">
      <c r="P702757" s="83"/>
    </row>
    <row r="702758" spans="16:16" x14ac:dyDescent="0.3">
      <c r="P702758" s="83"/>
    </row>
    <row r="702759" spans="16:16" x14ac:dyDescent="0.3">
      <c r="P702759" s="83"/>
    </row>
    <row r="702760" spans="16:16" x14ac:dyDescent="0.3">
      <c r="P702760" s="83"/>
    </row>
    <row r="702761" spans="16:16" x14ac:dyDescent="0.3">
      <c r="P702761" s="83"/>
    </row>
    <row r="702762" spans="16:16" x14ac:dyDescent="0.3">
      <c r="P702762" s="83"/>
    </row>
    <row r="702763" spans="16:16" x14ac:dyDescent="0.3">
      <c r="P702763" s="83"/>
    </row>
    <row r="702764" spans="16:16" x14ac:dyDescent="0.3">
      <c r="P702764" s="83"/>
    </row>
    <row r="702765" spans="16:16" x14ac:dyDescent="0.3">
      <c r="P702765" s="83"/>
    </row>
    <row r="702766" spans="16:16" x14ac:dyDescent="0.3">
      <c r="P702766" s="83"/>
    </row>
    <row r="702767" spans="16:16" x14ac:dyDescent="0.3">
      <c r="P702767" s="83"/>
    </row>
    <row r="702768" spans="16:16" x14ac:dyDescent="0.3">
      <c r="P702768" s="83"/>
    </row>
    <row r="702769" spans="16:16" x14ac:dyDescent="0.3">
      <c r="P702769" s="83"/>
    </row>
    <row r="702770" spans="16:16" x14ac:dyDescent="0.3">
      <c r="P702770" s="83"/>
    </row>
    <row r="702771" spans="16:16" x14ac:dyDescent="0.3">
      <c r="P702771" s="83"/>
    </row>
    <row r="702772" spans="16:16" x14ac:dyDescent="0.3">
      <c r="P702772" s="83"/>
    </row>
    <row r="702773" spans="16:16" x14ac:dyDescent="0.3">
      <c r="P702773" s="83"/>
    </row>
    <row r="702774" spans="16:16" x14ac:dyDescent="0.3">
      <c r="P702774" s="83"/>
    </row>
    <row r="702775" spans="16:16" x14ac:dyDescent="0.3">
      <c r="P702775" s="83"/>
    </row>
    <row r="702776" spans="16:16" x14ac:dyDescent="0.3">
      <c r="P702776" s="83"/>
    </row>
    <row r="702777" spans="16:16" x14ac:dyDescent="0.3">
      <c r="P702777" s="83"/>
    </row>
    <row r="702778" spans="16:16" x14ac:dyDescent="0.3">
      <c r="P702778" s="83"/>
    </row>
    <row r="702779" spans="16:16" x14ac:dyDescent="0.3">
      <c r="P702779" s="83"/>
    </row>
    <row r="702780" spans="16:16" x14ac:dyDescent="0.3">
      <c r="P702780" s="83"/>
    </row>
    <row r="702781" spans="16:16" x14ac:dyDescent="0.3">
      <c r="P702781" s="83"/>
    </row>
    <row r="702782" spans="16:16" x14ac:dyDescent="0.3">
      <c r="P702782" s="83"/>
    </row>
    <row r="702783" spans="16:16" x14ac:dyDescent="0.3">
      <c r="P702783" s="83"/>
    </row>
    <row r="702784" spans="16:16" x14ac:dyDescent="0.3">
      <c r="P702784" s="83"/>
    </row>
    <row r="702785" spans="16:16" x14ac:dyDescent="0.3">
      <c r="P702785" s="83"/>
    </row>
    <row r="702786" spans="16:16" x14ac:dyDescent="0.3">
      <c r="P702786" s="83"/>
    </row>
    <row r="702787" spans="16:16" x14ac:dyDescent="0.3">
      <c r="P702787" s="83"/>
    </row>
    <row r="702788" spans="16:16" x14ac:dyDescent="0.3">
      <c r="P702788" s="83"/>
    </row>
    <row r="702789" spans="16:16" x14ac:dyDescent="0.3">
      <c r="P702789" s="83"/>
    </row>
    <row r="702790" spans="16:16" x14ac:dyDescent="0.3">
      <c r="P702790" s="83"/>
    </row>
    <row r="702791" spans="16:16" x14ac:dyDescent="0.3">
      <c r="P702791" s="83"/>
    </row>
    <row r="702792" spans="16:16" x14ac:dyDescent="0.3">
      <c r="P702792" s="83"/>
    </row>
    <row r="702793" spans="16:16" x14ac:dyDescent="0.3">
      <c r="P702793" s="83"/>
    </row>
    <row r="702794" spans="16:16" x14ac:dyDescent="0.3">
      <c r="P702794" s="83"/>
    </row>
    <row r="702795" spans="16:16" x14ac:dyDescent="0.3">
      <c r="P702795" s="83"/>
    </row>
    <row r="702796" spans="16:16" x14ac:dyDescent="0.3">
      <c r="P702796" s="83"/>
    </row>
    <row r="702797" spans="16:16" x14ac:dyDescent="0.3">
      <c r="P702797" s="83"/>
    </row>
    <row r="702798" spans="16:16" x14ac:dyDescent="0.3">
      <c r="P702798" s="83"/>
    </row>
    <row r="702799" spans="16:16" x14ac:dyDescent="0.3">
      <c r="P702799" s="83"/>
    </row>
    <row r="702800" spans="16:16" x14ac:dyDescent="0.3">
      <c r="P702800" s="83"/>
    </row>
    <row r="702801" spans="16:16" x14ac:dyDescent="0.3">
      <c r="P702801" s="83"/>
    </row>
    <row r="702802" spans="16:16" x14ac:dyDescent="0.3">
      <c r="P702802" s="83"/>
    </row>
    <row r="702803" spans="16:16" x14ac:dyDescent="0.3">
      <c r="P702803" s="83"/>
    </row>
    <row r="702804" spans="16:16" x14ac:dyDescent="0.3">
      <c r="P702804" s="83"/>
    </row>
    <row r="702805" spans="16:16" x14ac:dyDescent="0.3">
      <c r="P702805" s="83"/>
    </row>
    <row r="702806" spans="16:16" x14ac:dyDescent="0.3">
      <c r="P702806" s="83"/>
    </row>
    <row r="702807" spans="16:16" x14ac:dyDescent="0.3">
      <c r="P702807" s="83"/>
    </row>
    <row r="702808" spans="16:16" x14ac:dyDescent="0.3">
      <c r="P702808" s="83"/>
    </row>
    <row r="702809" spans="16:16" x14ac:dyDescent="0.3">
      <c r="P702809" s="83"/>
    </row>
    <row r="702810" spans="16:16" x14ac:dyDescent="0.3">
      <c r="P702810" s="83"/>
    </row>
    <row r="702811" spans="16:16" x14ac:dyDescent="0.3">
      <c r="P702811" s="83"/>
    </row>
    <row r="702812" spans="16:16" x14ac:dyDescent="0.3">
      <c r="P702812" s="83"/>
    </row>
    <row r="702813" spans="16:16" x14ac:dyDescent="0.3">
      <c r="P702813" s="83"/>
    </row>
    <row r="702814" spans="16:16" x14ac:dyDescent="0.3">
      <c r="P702814" s="83"/>
    </row>
    <row r="702815" spans="16:16" x14ac:dyDescent="0.3">
      <c r="P702815" s="83"/>
    </row>
    <row r="702816" spans="16:16" x14ac:dyDescent="0.3">
      <c r="P702816" s="83"/>
    </row>
    <row r="702817" spans="16:16" x14ac:dyDescent="0.3">
      <c r="P702817" s="83"/>
    </row>
    <row r="702818" spans="16:16" x14ac:dyDescent="0.3">
      <c r="P702818" s="83"/>
    </row>
    <row r="702819" spans="16:16" x14ac:dyDescent="0.3">
      <c r="P702819" s="83"/>
    </row>
    <row r="702820" spans="16:16" x14ac:dyDescent="0.3">
      <c r="P702820" s="83"/>
    </row>
    <row r="702821" spans="16:16" x14ac:dyDescent="0.3">
      <c r="P702821" s="83"/>
    </row>
    <row r="702822" spans="16:16" x14ac:dyDescent="0.3">
      <c r="P702822" s="83"/>
    </row>
    <row r="702823" spans="16:16" x14ac:dyDescent="0.3">
      <c r="P702823" s="83"/>
    </row>
    <row r="702824" spans="16:16" x14ac:dyDescent="0.3">
      <c r="P702824" s="83"/>
    </row>
    <row r="702825" spans="16:16" x14ac:dyDescent="0.3">
      <c r="P702825" s="83"/>
    </row>
    <row r="702826" spans="16:16" x14ac:dyDescent="0.3">
      <c r="P702826" s="83"/>
    </row>
    <row r="702827" spans="16:16" x14ac:dyDescent="0.3">
      <c r="P702827" s="83"/>
    </row>
    <row r="702828" spans="16:16" x14ac:dyDescent="0.3">
      <c r="P702828" s="83"/>
    </row>
    <row r="702829" spans="16:16" x14ac:dyDescent="0.3">
      <c r="P702829" s="83"/>
    </row>
    <row r="702830" spans="16:16" x14ac:dyDescent="0.3">
      <c r="P702830" s="83"/>
    </row>
    <row r="702831" spans="16:16" x14ac:dyDescent="0.3">
      <c r="P702831" s="83"/>
    </row>
    <row r="702832" spans="16:16" x14ac:dyDescent="0.3">
      <c r="P702832" s="83"/>
    </row>
    <row r="702833" spans="16:16" x14ac:dyDescent="0.3">
      <c r="P702833" s="83"/>
    </row>
    <row r="702834" spans="16:16" x14ac:dyDescent="0.3">
      <c r="P702834" s="83"/>
    </row>
    <row r="702835" spans="16:16" x14ac:dyDescent="0.3">
      <c r="P702835" s="83"/>
    </row>
    <row r="702836" spans="16:16" x14ac:dyDescent="0.3">
      <c r="P702836" s="83"/>
    </row>
    <row r="702837" spans="16:16" x14ac:dyDescent="0.3">
      <c r="P702837" s="83"/>
    </row>
    <row r="702838" spans="16:16" x14ac:dyDescent="0.3">
      <c r="P702838" s="83"/>
    </row>
    <row r="702839" spans="16:16" x14ac:dyDescent="0.3">
      <c r="P702839" s="83"/>
    </row>
    <row r="702840" spans="16:16" x14ac:dyDescent="0.3">
      <c r="P702840" s="83"/>
    </row>
    <row r="702841" spans="16:16" x14ac:dyDescent="0.3">
      <c r="P702841" s="83"/>
    </row>
    <row r="702842" spans="16:16" x14ac:dyDescent="0.3">
      <c r="P702842" s="83"/>
    </row>
    <row r="702843" spans="16:16" x14ac:dyDescent="0.3">
      <c r="P702843" s="83"/>
    </row>
    <row r="702844" spans="16:16" x14ac:dyDescent="0.3">
      <c r="P702844" s="83"/>
    </row>
    <row r="702845" spans="16:16" x14ac:dyDescent="0.3">
      <c r="P702845" s="83"/>
    </row>
    <row r="702846" spans="16:16" x14ac:dyDescent="0.3">
      <c r="P702846" s="83"/>
    </row>
    <row r="702847" spans="16:16" x14ac:dyDescent="0.3">
      <c r="P702847" s="83"/>
    </row>
    <row r="702848" spans="16:16" x14ac:dyDescent="0.3">
      <c r="P702848" s="83"/>
    </row>
    <row r="702849" spans="16:16" x14ac:dyDescent="0.3">
      <c r="P702849" s="83"/>
    </row>
    <row r="702850" spans="16:16" x14ac:dyDescent="0.3">
      <c r="P702850" s="83"/>
    </row>
    <row r="702851" spans="16:16" x14ac:dyDescent="0.3">
      <c r="P702851" s="83"/>
    </row>
    <row r="702852" spans="16:16" x14ac:dyDescent="0.3">
      <c r="P702852" s="83"/>
    </row>
    <row r="702853" spans="16:16" x14ac:dyDescent="0.3">
      <c r="P702853" s="83"/>
    </row>
    <row r="702854" spans="16:16" x14ac:dyDescent="0.3">
      <c r="P702854" s="83"/>
    </row>
    <row r="702855" spans="16:16" x14ac:dyDescent="0.3">
      <c r="P702855" s="83"/>
    </row>
    <row r="702856" spans="16:16" x14ac:dyDescent="0.3">
      <c r="P702856" s="83"/>
    </row>
    <row r="702857" spans="16:16" x14ac:dyDescent="0.3">
      <c r="P702857" s="83"/>
    </row>
    <row r="702858" spans="16:16" x14ac:dyDescent="0.3">
      <c r="P702858" s="83"/>
    </row>
    <row r="702859" spans="16:16" x14ac:dyDescent="0.3">
      <c r="P702859" s="83"/>
    </row>
    <row r="702860" spans="16:16" x14ac:dyDescent="0.3">
      <c r="P702860" s="83"/>
    </row>
    <row r="702861" spans="16:16" x14ac:dyDescent="0.3">
      <c r="P702861" s="83"/>
    </row>
    <row r="702862" spans="16:16" x14ac:dyDescent="0.3">
      <c r="P702862" s="83"/>
    </row>
    <row r="702863" spans="16:16" x14ac:dyDescent="0.3">
      <c r="P702863" s="83"/>
    </row>
    <row r="702864" spans="16:16" x14ac:dyDescent="0.3">
      <c r="P702864" s="83"/>
    </row>
    <row r="702865" spans="16:16" x14ac:dyDescent="0.3">
      <c r="P702865" s="83"/>
    </row>
    <row r="702866" spans="16:16" x14ac:dyDescent="0.3">
      <c r="P702866" s="83"/>
    </row>
    <row r="702867" spans="16:16" x14ac:dyDescent="0.3">
      <c r="P702867" s="83"/>
    </row>
    <row r="702868" spans="16:16" x14ac:dyDescent="0.3">
      <c r="P702868" s="83"/>
    </row>
    <row r="702869" spans="16:16" x14ac:dyDescent="0.3">
      <c r="P702869" s="83"/>
    </row>
    <row r="702870" spans="16:16" x14ac:dyDescent="0.3">
      <c r="P702870" s="83"/>
    </row>
    <row r="702871" spans="16:16" x14ac:dyDescent="0.3">
      <c r="P702871" s="83"/>
    </row>
    <row r="702872" spans="16:16" x14ac:dyDescent="0.3">
      <c r="P702872" s="83"/>
    </row>
    <row r="702873" spans="16:16" x14ac:dyDescent="0.3">
      <c r="P702873" s="83"/>
    </row>
    <row r="702874" spans="16:16" x14ac:dyDescent="0.3">
      <c r="P702874" s="83"/>
    </row>
    <row r="702875" spans="16:16" x14ac:dyDescent="0.3">
      <c r="P702875" s="83"/>
    </row>
    <row r="702876" spans="16:16" x14ac:dyDescent="0.3">
      <c r="P702876" s="83"/>
    </row>
    <row r="702877" spans="16:16" x14ac:dyDescent="0.3">
      <c r="P702877" s="83"/>
    </row>
    <row r="702878" spans="16:16" x14ac:dyDescent="0.3">
      <c r="P702878" s="83"/>
    </row>
    <row r="702879" spans="16:16" x14ac:dyDescent="0.3">
      <c r="P702879" s="83"/>
    </row>
    <row r="702880" spans="16:16" x14ac:dyDescent="0.3">
      <c r="P702880" s="83"/>
    </row>
    <row r="702881" spans="16:16" x14ac:dyDescent="0.3">
      <c r="P702881" s="83"/>
    </row>
    <row r="702882" spans="16:16" x14ac:dyDescent="0.3">
      <c r="P702882" s="83"/>
    </row>
    <row r="702883" spans="16:16" x14ac:dyDescent="0.3">
      <c r="P702883" s="83"/>
    </row>
    <row r="702884" spans="16:16" x14ac:dyDescent="0.3">
      <c r="P702884" s="83"/>
    </row>
    <row r="702885" spans="16:16" x14ac:dyDescent="0.3">
      <c r="P702885" s="83"/>
    </row>
    <row r="702886" spans="16:16" x14ac:dyDescent="0.3">
      <c r="P702886" s="83"/>
    </row>
    <row r="702887" spans="16:16" x14ac:dyDescent="0.3">
      <c r="P702887" s="83"/>
    </row>
    <row r="702888" spans="16:16" x14ac:dyDescent="0.3">
      <c r="P702888" s="83"/>
    </row>
    <row r="702889" spans="16:16" x14ac:dyDescent="0.3">
      <c r="P702889" s="83"/>
    </row>
    <row r="702890" spans="16:16" x14ac:dyDescent="0.3">
      <c r="P702890" s="83"/>
    </row>
    <row r="702891" spans="16:16" x14ac:dyDescent="0.3">
      <c r="P702891" s="83"/>
    </row>
    <row r="702892" spans="16:16" x14ac:dyDescent="0.3">
      <c r="P702892" s="83"/>
    </row>
    <row r="702893" spans="16:16" x14ac:dyDescent="0.3">
      <c r="P702893" s="83"/>
    </row>
    <row r="702894" spans="16:16" x14ac:dyDescent="0.3">
      <c r="P702894" s="83"/>
    </row>
    <row r="702895" spans="16:16" x14ac:dyDescent="0.3">
      <c r="P702895" s="83"/>
    </row>
    <row r="702896" spans="16:16" x14ac:dyDescent="0.3">
      <c r="P702896" s="83"/>
    </row>
    <row r="702897" spans="16:16" x14ac:dyDescent="0.3">
      <c r="P702897" s="83"/>
    </row>
    <row r="702898" spans="16:16" x14ac:dyDescent="0.3">
      <c r="P702898" s="83"/>
    </row>
    <row r="702899" spans="16:16" x14ac:dyDescent="0.3">
      <c r="P702899" s="83"/>
    </row>
    <row r="702900" spans="16:16" x14ac:dyDescent="0.3">
      <c r="P702900" s="83"/>
    </row>
    <row r="702901" spans="16:16" x14ac:dyDescent="0.3">
      <c r="P702901" s="83"/>
    </row>
    <row r="702902" spans="16:16" x14ac:dyDescent="0.3">
      <c r="P702902" s="83"/>
    </row>
    <row r="702903" spans="16:16" x14ac:dyDescent="0.3">
      <c r="P702903" s="83"/>
    </row>
    <row r="702904" spans="16:16" x14ac:dyDescent="0.3">
      <c r="P702904" s="83"/>
    </row>
    <row r="702905" spans="16:16" x14ac:dyDescent="0.3">
      <c r="P702905" s="83"/>
    </row>
    <row r="702906" spans="16:16" x14ac:dyDescent="0.3">
      <c r="P702906" s="83"/>
    </row>
    <row r="702907" spans="16:16" x14ac:dyDescent="0.3">
      <c r="P702907" s="83"/>
    </row>
    <row r="702908" spans="16:16" x14ac:dyDescent="0.3">
      <c r="P702908" s="83"/>
    </row>
    <row r="702909" spans="16:16" x14ac:dyDescent="0.3">
      <c r="P702909" s="83"/>
    </row>
    <row r="702910" spans="16:16" x14ac:dyDescent="0.3">
      <c r="P702910" s="83"/>
    </row>
    <row r="702911" spans="16:16" x14ac:dyDescent="0.3">
      <c r="P702911" s="83"/>
    </row>
    <row r="702912" spans="16:16" x14ac:dyDescent="0.3">
      <c r="P702912" s="83"/>
    </row>
    <row r="702913" spans="16:16" x14ac:dyDescent="0.3">
      <c r="P702913" s="83"/>
    </row>
    <row r="702914" spans="16:16" x14ac:dyDescent="0.3">
      <c r="P702914" s="83"/>
    </row>
    <row r="702915" spans="16:16" x14ac:dyDescent="0.3">
      <c r="P702915" s="83"/>
    </row>
    <row r="702916" spans="16:16" x14ac:dyDescent="0.3">
      <c r="P702916" s="83"/>
    </row>
    <row r="702917" spans="16:16" x14ac:dyDescent="0.3">
      <c r="P702917" s="83"/>
    </row>
    <row r="702918" spans="16:16" x14ac:dyDescent="0.3">
      <c r="P702918" s="83"/>
    </row>
    <row r="702919" spans="16:16" x14ac:dyDescent="0.3">
      <c r="P702919" s="83"/>
    </row>
    <row r="702920" spans="16:16" x14ac:dyDescent="0.3">
      <c r="P702920" s="83"/>
    </row>
    <row r="702921" spans="16:16" x14ac:dyDescent="0.3">
      <c r="P702921" s="83"/>
    </row>
    <row r="702922" spans="16:16" x14ac:dyDescent="0.3">
      <c r="P702922" s="83"/>
    </row>
    <row r="702923" spans="16:16" x14ac:dyDescent="0.3">
      <c r="P702923" s="83"/>
    </row>
    <row r="702924" spans="16:16" x14ac:dyDescent="0.3">
      <c r="P702924" s="83"/>
    </row>
    <row r="702925" spans="16:16" x14ac:dyDescent="0.3">
      <c r="P702925" s="83"/>
    </row>
    <row r="702926" spans="16:16" x14ac:dyDescent="0.3">
      <c r="P702926" s="83"/>
    </row>
    <row r="702927" spans="16:16" x14ac:dyDescent="0.3">
      <c r="P702927" s="83"/>
    </row>
    <row r="702928" spans="16:16" x14ac:dyDescent="0.3">
      <c r="P702928" s="83"/>
    </row>
    <row r="702929" spans="16:16" x14ac:dyDescent="0.3">
      <c r="P702929" s="83"/>
    </row>
    <row r="702930" spans="16:16" x14ac:dyDescent="0.3">
      <c r="P702930" s="83"/>
    </row>
    <row r="702931" spans="16:16" x14ac:dyDescent="0.3">
      <c r="P702931" s="83"/>
    </row>
    <row r="702932" spans="16:16" x14ac:dyDescent="0.3">
      <c r="P702932" s="83"/>
    </row>
    <row r="702933" spans="16:16" x14ac:dyDescent="0.3">
      <c r="P702933" s="83"/>
    </row>
    <row r="702934" spans="16:16" x14ac:dyDescent="0.3">
      <c r="P702934" s="83"/>
    </row>
    <row r="702935" spans="16:16" x14ac:dyDescent="0.3">
      <c r="P702935" s="83"/>
    </row>
    <row r="702936" spans="16:16" x14ac:dyDescent="0.3">
      <c r="P702936" s="83"/>
    </row>
    <row r="702937" spans="16:16" x14ac:dyDescent="0.3">
      <c r="P702937" s="83"/>
    </row>
    <row r="702938" spans="16:16" x14ac:dyDescent="0.3">
      <c r="P702938" s="83"/>
    </row>
    <row r="702939" spans="16:16" x14ac:dyDescent="0.3">
      <c r="P702939" s="83"/>
    </row>
    <row r="702940" spans="16:16" x14ac:dyDescent="0.3">
      <c r="P702940" s="83"/>
    </row>
    <row r="702941" spans="16:16" x14ac:dyDescent="0.3">
      <c r="P702941" s="83"/>
    </row>
    <row r="702942" spans="16:16" x14ac:dyDescent="0.3">
      <c r="P702942" s="83"/>
    </row>
    <row r="702943" spans="16:16" x14ac:dyDescent="0.3">
      <c r="P702943" s="83"/>
    </row>
    <row r="702944" spans="16:16" x14ac:dyDescent="0.3">
      <c r="P702944" s="83"/>
    </row>
    <row r="702945" spans="16:16" x14ac:dyDescent="0.3">
      <c r="P702945" s="83"/>
    </row>
    <row r="702946" spans="16:16" x14ac:dyDescent="0.3">
      <c r="P702946" s="83"/>
    </row>
    <row r="702947" spans="16:16" x14ac:dyDescent="0.3">
      <c r="P702947" s="83"/>
    </row>
    <row r="702948" spans="16:16" x14ac:dyDescent="0.3">
      <c r="P702948" s="83"/>
    </row>
    <row r="702949" spans="16:16" x14ac:dyDescent="0.3">
      <c r="P702949" s="83"/>
    </row>
    <row r="702950" spans="16:16" x14ac:dyDescent="0.3">
      <c r="P702950" s="83"/>
    </row>
    <row r="702951" spans="16:16" x14ac:dyDescent="0.3">
      <c r="P702951" s="83"/>
    </row>
    <row r="702952" spans="16:16" x14ac:dyDescent="0.3">
      <c r="P702952" s="83"/>
    </row>
    <row r="702953" spans="16:16" x14ac:dyDescent="0.3">
      <c r="P702953" s="83"/>
    </row>
    <row r="702954" spans="16:16" x14ac:dyDescent="0.3">
      <c r="P702954" s="83"/>
    </row>
    <row r="702955" spans="16:16" x14ac:dyDescent="0.3">
      <c r="P702955" s="83"/>
    </row>
    <row r="702956" spans="16:16" x14ac:dyDescent="0.3">
      <c r="P702956" s="83"/>
    </row>
    <row r="702957" spans="16:16" x14ac:dyDescent="0.3">
      <c r="P702957" s="83"/>
    </row>
    <row r="702958" spans="16:16" x14ac:dyDescent="0.3">
      <c r="P702958" s="83"/>
    </row>
    <row r="702959" spans="16:16" x14ac:dyDescent="0.3">
      <c r="P702959" s="83"/>
    </row>
    <row r="702960" spans="16:16" x14ac:dyDescent="0.3">
      <c r="P702960" s="83"/>
    </row>
    <row r="702961" spans="16:16" x14ac:dyDescent="0.3">
      <c r="P702961" s="83"/>
    </row>
    <row r="702962" spans="16:16" x14ac:dyDescent="0.3">
      <c r="P702962" s="83"/>
    </row>
    <row r="702963" spans="16:16" x14ac:dyDescent="0.3">
      <c r="P702963" s="83"/>
    </row>
    <row r="702964" spans="16:16" x14ac:dyDescent="0.3">
      <c r="P702964" s="83"/>
    </row>
    <row r="702965" spans="16:16" x14ac:dyDescent="0.3">
      <c r="P702965" s="83"/>
    </row>
    <row r="702966" spans="16:16" x14ac:dyDescent="0.3">
      <c r="P702966" s="83"/>
    </row>
    <row r="702967" spans="16:16" x14ac:dyDescent="0.3">
      <c r="P702967" s="83"/>
    </row>
    <row r="702968" spans="16:16" x14ac:dyDescent="0.3">
      <c r="P702968" s="83"/>
    </row>
    <row r="702969" spans="16:16" x14ac:dyDescent="0.3">
      <c r="P702969" s="83"/>
    </row>
    <row r="702970" spans="16:16" x14ac:dyDescent="0.3">
      <c r="P702970" s="83"/>
    </row>
    <row r="702971" spans="16:16" x14ac:dyDescent="0.3">
      <c r="P702971" s="83"/>
    </row>
    <row r="702972" spans="16:16" x14ac:dyDescent="0.3">
      <c r="P702972" s="83"/>
    </row>
    <row r="702973" spans="16:16" x14ac:dyDescent="0.3">
      <c r="P702973" s="83"/>
    </row>
    <row r="702974" spans="16:16" x14ac:dyDescent="0.3">
      <c r="P702974" s="83"/>
    </row>
    <row r="702975" spans="16:16" x14ac:dyDescent="0.3">
      <c r="P702975" s="83"/>
    </row>
    <row r="702976" spans="16:16" x14ac:dyDescent="0.3">
      <c r="P702976" s="83"/>
    </row>
    <row r="702977" spans="16:16" x14ac:dyDescent="0.3">
      <c r="P702977" s="83"/>
    </row>
    <row r="702978" spans="16:16" x14ac:dyDescent="0.3">
      <c r="P702978" s="83"/>
    </row>
    <row r="702979" spans="16:16" x14ac:dyDescent="0.3">
      <c r="P702979" s="83"/>
    </row>
    <row r="702980" spans="16:16" x14ac:dyDescent="0.3">
      <c r="P702980" s="83"/>
    </row>
    <row r="702981" spans="16:16" x14ac:dyDescent="0.3">
      <c r="P702981" s="83"/>
    </row>
    <row r="702982" spans="16:16" x14ac:dyDescent="0.3">
      <c r="P702982" s="83"/>
    </row>
    <row r="702983" spans="16:16" x14ac:dyDescent="0.3">
      <c r="P702983" s="83"/>
    </row>
    <row r="702984" spans="16:16" x14ac:dyDescent="0.3">
      <c r="P702984" s="83"/>
    </row>
    <row r="702985" spans="16:16" x14ac:dyDescent="0.3">
      <c r="P702985" s="83"/>
    </row>
    <row r="702986" spans="16:16" x14ac:dyDescent="0.3">
      <c r="P702986" s="83"/>
    </row>
    <row r="702987" spans="16:16" x14ac:dyDescent="0.3">
      <c r="P702987" s="83"/>
    </row>
    <row r="702988" spans="16:16" x14ac:dyDescent="0.3">
      <c r="P702988" s="83"/>
    </row>
    <row r="702989" spans="16:16" x14ac:dyDescent="0.3">
      <c r="P702989" s="83"/>
    </row>
    <row r="702990" spans="16:16" x14ac:dyDescent="0.3">
      <c r="P702990" s="83"/>
    </row>
    <row r="702991" spans="16:16" x14ac:dyDescent="0.3">
      <c r="P702991" s="83"/>
    </row>
    <row r="702992" spans="16:16" x14ac:dyDescent="0.3">
      <c r="P702992" s="83"/>
    </row>
    <row r="702993" spans="16:16" x14ac:dyDescent="0.3">
      <c r="P702993" s="83"/>
    </row>
    <row r="702994" spans="16:16" x14ac:dyDescent="0.3">
      <c r="P702994" s="83"/>
    </row>
    <row r="702995" spans="16:16" x14ac:dyDescent="0.3">
      <c r="P702995" s="83"/>
    </row>
    <row r="702996" spans="16:16" x14ac:dyDescent="0.3">
      <c r="P702996" s="83"/>
    </row>
    <row r="702997" spans="16:16" x14ac:dyDescent="0.3">
      <c r="P702997" s="83"/>
    </row>
    <row r="702998" spans="16:16" x14ac:dyDescent="0.3">
      <c r="P702998" s="83"/>
    </row>
    <row r="702999" spans="16:16" x14ac:dyDescent="0.3">
      <c r="P702999" s="83"/>
    </row>
    <row r="703000" spans="16:16" x14ac:dyDescent="0.3">
      <c r="P703000" s="83"/>
    </row>
    <row r="703001" spans="16:16" x14ac:dyDescent="0.3">
      <c r="P703001" s="83"/>
    </row>
    <row r="703002" spans="16:16" x14ac:dyDescent="0.3">
      <c r="P703002" s="83"/>
    </row>
    <row r="703003" spans="16:16" x14ac:dyDescent="0.3">
      <c r="P703003" s="83"/>
    </row>
    <row r="703004" spans="16:16" x14ac:dyDescent="0.3">
      <c r="P703004" s="83"/>
    </row>
    <row r="703005" spans="16:16" x14ac:dyDescent="0.3">
      <c r="P703005" s="83"/>
    </row>
    <row r="703006" spans="16:16" x14ac:dyDescent="0.3">
      <c r="P703006" s="83"/>
    </row>
    <row r="703007" spans="16:16" x14ac:dyDescent="0.3">
      <c r="P703007" s="83"/>
    </row>
    <row r="703008" spans="16:16" x14ac:dyDescent="0.3">
      <c r="P703008" s="83"/>
    </row>
    <row r="703009" spans="16:16" x14ac:dyDescent="0.3">
      <c r="P703009" s="83"/>
    </row>
    <row r="703010" spans="16:16" x14ac:dyDescent="0.3">
      <c r="P703010" s="83"/>
    </row>
    <row r="703011" spans="16:16" x14ac:dyDescent="0.3">
      <c r="P703011" s="83"/>
    </row>
    <row r="703012" spans="16:16" x14ac:dyDescent="0.3">
      <c r="P703012" s="83"/>
    </row>
    <row r="703013" spans="16:16" x14ac:dyDescent="0.3">
      <c r="P703013" s="83"/>
    </row>
    <row r="703014" spans="16:16" x14ac:dyDescent="0.3">
      <c r="P703014" s="83"/>
    </row>
    <row r="703015" spans="16:16" x14ac:dyDescent="0.3">
      <c r="P703015" s="83"/>
    </row>
    <row r="703016" spans="16:16" x14ac:dyDescent="0.3">
      <c r="P703016" s="83"/>
    </row>
    <row r="703017" spans="16:16" x14ac:dyDescent="0.3">
      <c r="P703017" s="83"/>
    </row>
    <row r="703018" spans="16:16" x14ac:dyDescent="0.3">
      <c r="P703018" s="83"/>
    </row>
    <row r="703019" spans="16:16" x14ac:dyDescent="0.3">
      <c r="P703019" s="83"/>
    </row>
    <row r="703020" spans="16:16" x14ac:dyDescent="0.3">
      <c r="P703020" s="83"/>
    </row>
    <row r="703021" spans="16:16" x14ac:dyDescent="0.3">
      <c r="P703021" s="83"/>
    </row>
    <row r="703022" spans="16:16" x14ac:dyDescent="0.3">
      <c r="P703022" s="83"/>
    </row>
    <row r="703023" spans="16:16" x14ac:dyDescent="0.3">
      <c r="P703023" s="83"/>
    </row>
    <row r="703024" spans="16:16" x14ac:dyDescent="0.3">
      <c r="P703024" s="83"/>
    </row>
    <row r="703025" spans="16:16" x14ac:dyDescent="0.3">
      <c r="P703025" s="83"/>
    </row>
    <row r="703026" spans="16:16" x14ac:dyDescent="0.3">
      <c r="P703026" s="83"/>
    </row>
    <row r="703027" spans="16:16" x14ac:dyDescent="0.3">
      <c r="P703027" s="83"/>
    </row>
    <row r="703028" spans="16:16" x14ac:dyDescent="0.3">
      <c r="P703028" s="83"/>
    </row>
    <row r="703029" spans="16:16" x14ac:dyDescent="0.3">
      <c r="P703029" s="83"/>
    </row>
    <row r="703030" spans="16:16" x14ac:dyDescent="0.3">
      <c r="P703030" s="83"/>
    </row>
    <row r="703031" spans="16:16" x14ac:dyDescent="0.3">
      <c r="P703031" s="83"/>
    </row>
    <row r="703032" spans="16:16" x14ac:dyDescent="0.3">
      <c r="P703032" s="83"/>
    </row>
    <row r="703033" spans="16:16" x14ac:dyDescent="0.3">
      <c r="P703033" s="83"/>
    </row>
    <row r="703034" spans="16:16" x14ac:dyDescent="0.3">
      <c r="P703034" s="83"/>
    </row>
    <row r="703035" spans="16:16" x14ac:dyDescent="0.3">
      <c r="P703035" s="83"/>
    </row>
    <row r="703036" spans="16:16" x14ac:dyDescent="0.3">
      <c r="P703036" s="83"/>
    </row>
    <row r="703037" spans="16:16" x14ac:dyDescent="0.3">
      <c r="P703037" s="83"/>
    </row>
    <row r="703038" spans="16:16" x14ac:dyDescent="0.3">
      <c r="P703038" s="83"/>
    </row>
    <row r="703039" spans="16:16" x14ac:dyDescent="0.3">
      <c r="P703039" s="83"/>
    </row>
    <row r="703040" spans="16:16" x14ac:dyDescent="0.3">
      <c r="P703040" s="83"/>
    </row>
    <row r="703041" spans="16:16" x14ac:dyDescent="0.3">
      <c r="P703041" s="83"/>
    </row>
    <row r="703042" spans="16:16" x14ac:dyDescent="0.3">
      <c r="P703042" s="83"/>
    </row>
    <row r="703043" spans="16:16" x14ac:dyDescent="0.3">
      <c r="P703043" s="83"/>
    </row>
    <row r="703044" spans="16:16" x14ac:dyDescent="0.3">
      <c r="P703044" s="83"/>
    </row>
    <row r="703045" spans="16:16" x14ac:dyDescent="0.3">
      <c r="P703045" s="83"/>
    </row>
    <row r="703046" spans="16:16" x14ac:dyDescent="0.3">
      <c r="P703046" s="83"/>
    </row>
    <row r="703047" spans="16:16" x14ac:dyDescent="0.3">
      <c r="P703047" s="83"/>
    </row>
    <row r="703048" spans="16:16" x14ac:dyDescent="0.3">
      <c r="P703048" s="83"/>
    </row>
    <row r="703049" spans="16:16" x14ac:dyDescent="0.3">
      <c r="P703049" s="83"/>
    </row>
    <row r="703050" spans="16:16" x14ac:dyDescent="0.3">
      <c r="P703050" s="83"/>
    </row>
    <row r="703051" spans="16:16" x14ac:dyDescent="0.3">
      <c r="P703051" s="83"/>
    </row>
    <row r="703052" spans="16:16" x14ac:dyDescent="0.3">
      <c r="P703052" s="83"/>
    </row>
    <row r="703053" spans="16:16" x14ac:dyDescent="0.3">
      <c r="P703053" s="83"/>
    </row>
    <row r="703054" spans="16:16" x14ac:dyDescent="0.3">
      <c r="P703054" s="83"/>
    </row>
    <row r="703055" spans="16:16" x14ac:dyDescent="0.3">
      <c r="P703055" s="83"/>
    </row>
    <row r="703056" spans="16:16" x14ac:dyDescent="0.3">
      <c r="P703056" s="83"/>
    </row>
    <row r="703057" spans="16:16" x14ac:dyDescent="0.3">
      <c r="P703057" s="83"/>
    </row>
    <row r="703058" spans="16:16" x14ac:dyDescent="0.3">
      <c r="P703058" s="83"/>
    </row>
    <row r="703059" spans="16:16" x14ac:dyDescent="0.3">
      <c r="P703059" s="83"/>
    </row>
    <row r="703060" spans="16:16" x14ac:dyDescent="0.3">
      <c r="P703060" s="83"/>
    </row>
    <row r="703061" spans="16:16" x14ac:dyDescent="0.3">
      <c r="P703061" s="83"/>
    </row>
    <row r="703062" spans="16:16" x14ac:dyDescent="0.3">
      <c r="P703062" s="83"/>
    </row>
    <row r="703063" spans="16:16" x14ac:dyDescent="0.3">
      <c r="P703063" s="83"/>
    </row>
    <row r="703064" spans="16:16" x14ac:dyDescent="0.3">
      <c r="P703064" s="83"/>
    </row>
    <row r="703065" spans="16:16" x14ac:dyDescent="0.3">
      <c r="P703065" s="83"/>
    </row>
    <row r="703066" spans="16:16" x14ac:dyDescent="0.3">
      <c r="P703066" s="83"/>
    </row>
    <row r="703067" spans="16:16" x14ac:dyDescent="0.3">
      <c r="P703067" s="83"/>
    </row>
    <row r="703068" spans="16:16" x14ac:dyDescent="0.3">
      <c r="P703068" s="83"/>
    </row>
    <row r="703069" spans="16:16" x14ac:dyDescent="0.3">
      <c r="P703069" s="83"/>
    </row>
    <row r="703070" spans="16:16" x14ac:dyDescent="0.3">
      <c r="P703070" s="83"/>
    </row>
    <row r="703071" spans="16:16" x14ac:dyDescent="0.3">
      <c r="P703071" s="83"/>
    </row>
    <row r="703072" spans="16:16" x14ac:dyDescent="0.3">
      <c r="P703072" s="83"/>
    </row>
    <row r="703073" spans="16:16" x14ac:dyDescent="0.3">
      <c r="P703073" s="83"/>
    </row>
    <row r="703074" spans="16:16" x14ac:dyDescent="0.3">
      <c r="P703074" s="83"/>
    </row>
    <row r="703075" spans="16:16" x14ac:dyDescent="0.3">
      <c r="P703075" s="83"/>
    </row>
    <row r="703076" spans="16:16" x14ac:dyDescent="0.3">
      <c r="P703076" s="83"/>
    </row>
    <row r="703077" spans="16:16" x14ac:dyDescent="0.3">
      <c r="P703077" s="83"/>
    </row>
    <row r="703078" spans="16:16" x14ac:dyDescent="0.3">
      <c r="P703078" s="83"/>
    </row>
    <row r="703079" spans="16:16" x14ac:dyDescent="0.3">
      <c r="P703079" s="83"/>
    </row>
    <row r="703080" spans="16:16" x14ac:dyDescent="0.3">
      <c r="P703080" s="83"/>
    </row>
    <row r="703081" spans="16:16" x14ac:dyDescent="0.3">
      <c r="P703081" s="83"/>
    </row>
    <row r="703082" spans="16:16" x14ac:dyDescent="0.3">
      <c r="P703082" s="83"/>
    </row>
    <row r="703083" spans="16:16" x14ac:dyDescent="0.3">
      <c r="P703083" s="83"/>
    </row>
    <row r="703084" spans="16:16" x14ac:dyDescent="0.3">
      <c r="P703084" s="83"/>
    </row>
    <row r="703085" spans="16:16" x14ac:dyDescent="0.3">
      <c r="P703085" s="83"/>
    </row>
    <row r="703086" spans="16:16" x14ac:dyDescent="0.3">
      <c r="P703086" s="83"/>
    </row>
    <row r="703087" spans="16:16" x14ac:dyDescent="0.3">
      <c r="P703087" s="83"/>
    </row>
    <row r="703088" spans="16:16" x14ac:dyDescent="0.3">
      <c r="P703088" s="83"/>
    </row>
    <row r="703089" spans="16:16" x14ac:dyDescent="0.3">
      <c r="P703089" s="83"/>
    </row>
    <row r="703090" spans="16:16" x14ac:dyDescent="0.3">
      <c r="P703090" s="83"/>
    </row>
    <row r="703091" spans="16:16" x14ac:dyDescent="0.3">
      <c r="P703091" s="83"/>
    </row>
    <row r="703092" spans="16:16" x14ac:dyDescent="0.3">
      <c r="P703092" s="83"/>
    </row>
    <row r="703093" spans="16:16" x14ac:dyDescent="0.3">
      <c r="P703093" s="83"/>
    </row>
    <row r="703094" spans="16:16" x14ac:dyDescent="0.3">
      <c r="P703094" s="83"/>
    </row>
    <row r="703095" spans="16:16" x14ac:dyDescent="0.3">
      <c r="P703095" s="83"/>
    </row>
    <row r="703096" spans="16:16" x14ac:dyDescent="0.3">
      <c r="P703096" s="83"/>
    </row>
    <row r="703097" spans="16:16" x14ac:dyDescent="0.3">
      <c r="P703097" s="83"/>
    </row>
    <row r="703098" spans="16:16" x14ac:dyDescent="0.3">
      <c r="P703098" s="83"/>
    </row>
    <row r="703099" spans="16:16" x14ac:dyDescent="0.3">
      <c r="P703099" s="83"/>
    </row>
    <row r="703100" spans="16:16" x14ac:dyDescent="0.3">
      <c r="P703100" s="83"/>
    </row>
    <row r="703101" spans="16:16" x14ac:dyDescent="0.3">
      <c r="P703101" s="83"/>
    </row>
    <row r="703102" spans="16:16" x14ac:dyDescent="0.3">
      <c r="P703102" s="83"/>
    </row>
    <row r="703103" spans="16:16" x14ac:dyDescent="0.3">
      <c r="P703103" s="83"/>
    </row>
    <row r="703104" spans="16:16" x14ac:dyDescent="0.3">
      <c r="P703104" s="83"/>
    </row>
    <row r="703105" spans="16:16" x14ac:dyDescent="0.3">
      <c r="P703105" s="83"/>
    </row>
    <row r="703106" spans="16:16" x14ac:dyDescent="0.3">
      <c r="P703106" s="83"/>
    </row>
    <row r="703107" spans="16:16" x14ac:dyDescent="0.3">
      <c r="P703107" s="83"/>
    </row>
    <row r="703108" spans="16:16" x14ac:dyDescent="0.3">
      <c r="P703108" s="83"/>
    </row>
    <row r="703109" spans="16:16" x14ac:dyDescent="0.3">
      <c r="P703109" s="83"/>
    </row>
    <row r="703110" spans="16:16" x14ac:dyDescent="0.3">
      <c r="P703110" s="83"/>
    </row>
    <row r="703111" spans="16:16" x14ac:dyDescent="0.3">
      <c r="P703111" s="83"/>
    </row>
    <row r="703112" spans="16:16" x14ac:dyDescent="0.3">
      <c r="P703112" s="83"/>
    </row>
    <row r="703113" spans="16:16" x14ac:dyDescent="0.3">
      <c r="P703113" s="83"/>
    </row>
    <row r="703114" spans="16:16" x14ac:dyDescent="0.3">
      <c r="P703114" s="83"/>
    </row>
    <row r="703115" spans="16:16" x14ac:dyDescent="0.3">
      <c r="P703115" s="83"/>
    </row>
    <row r="703116" spans="16:16" x14ac:dyDescent="0.3">
      <c r="P703116" s="83"/>
    </row>
    <row r="703117" spans="16:16" x14ac:dyDescent="0.3">
      <c r="P703117" s="83"/>
    </row>
    <row r="703118" spans="16:16" x14ac:dyDescent="0.3">
      <c r="P703118" s="83"/>
    </row>
    <row r="703119" spans="16:16" x14ac:dyDescent="0.3">
      <c r="P703119" s="83"/>
    </row>
    <row r="703120" spans="16:16" x14ac:dyDescent="0.3">
      <c r="P703120" s="83"/>
    </row>
    <row r="703121" spans="16:16" x14ac:dyDescent="0.3">
      <c r="P703121" s="83"/>
    </row>
    <row r="703122" spans="16:16" x14ac:dyDescent="0.3">
      <c r="P703122" s="83"/>
    </row>
    <row r="703123" spans="16:16" x14ac:dyDescent="0.3">
      <c r="P703123" s="83"/>
    </row>
    <row r="703124" spans="16:16" x14ac:dyDescent="0.3">
      <c r="P703124" s="83"/>
    </row>
    <row r="703125" spans="16:16" x14ac:dyDescent="0.3">
      <c r="P703125" s="83"/>
    </row>
    <row r="703126" spans="16:16" x14ac:dyDescent="0.3">
      <c r="P703126" s="83"/>
    </row>
    <row r="703127" spans="16:16" x14ac:dyDescent="0.3">
      <c r="P703127" s="83"/>
    </row>
    <row r="703128" spans="16:16" x14ac:dyDescent="0.3">
      <c r="P703128" s="83"/>
    </row>
    <row r="703129" spans="16:16" x14ac:dyDescent="0.3">
      <c r="P703129" s="83"/>
    </row>
    <row r="703130" spans="16:16" x14ac:dyDescent="0.3">
      <c r="P703130" s="83"/>
    </row>
    <row r="703131" spans="16:16" x14ac:dyDescent="0.3">
      <c r="P703131" s="83"/>
    </row>
    <row r="703132" spans="16:16" x14ac:dyDescent="0.3">
      <c r="P703132" s="83"/>
    </row>
    <row r="703133" spans="16:16" x14ac:dyDescent="0.3">
      <c r="P703133" s="83"/>
    </row>
    <row r="703134" spans="16:16" x14ac:dyDescent="0.3">
      <c r="P703134" s="83"/>
    </row>
    <row r="703135" spans="16:16" x14ac:dyDescent="0.3">
      <c r="P703135" s="83"/>
    </row>
    <row r="703136" spans="16:16" x14ac:dyDescent="0.3">
      <c r="P703136" s="83"/>
    </row>
    <row r="703137" spans="16:16" x14ac:dyDescent="0.3">
      <c r="P703137" s="83"/>
    </row>
    <row r="703138" spans="16:16" x14ac:dyDescent="0.3">
      <c r="P703138" s="83"/>
    </row>
    <row r="703139" spans="16:16" x14ac:dyDescent="0.3">
      <c r="P703139" s="83"/>
    </row>
    <row r="703140" spans="16:16" x14ac:dyDescent="0.3">
      <c r="P703140" s="83"/>
    </row>
    <row r="703141" spans="16:16" x14ac:dyDescent="0.3">
      <c r="P703141" s="83"/>
    </row>
    <row r="703142" spans="16:16" x14ac:dyDescent="0.3">
      <c r="P703142" s="83"/>
    </row>
    <row r="703143" spans="16:16" x14ac:dyDescent="0.3">
      <c r="P703143" s="83"/>
    </row>
    <row r="703144" spans="16:16" x14ac:dyDescent="0.3">
      <c r="P703144" s="83"/>
    </row>
    <row r="703145" spans="16:16" x14ac:dyDescent="0.3">
      <c r="P703145" s="83"/>
    </row>
    <row r="703146" spans="16:16" x14ac:dyDescent="0.3">
      <c r="P703146" s="83"/>
    </row>
    <row r="703147" spans="16:16" x14ac:dyDescent="0.3">
      <c r="P703147" s="83"/>
    </row>
    <row r="703148" spans="16:16" x14ac:dyDescent="0.3">
      <c r="P703148" s="83"/>
    </row>
    <row r="703149" spans="16:16" x14ac:dyDescent="0.3">
      <c r="P703149" s="83"/>
    </row>
    <row r="703150" spans="16:16" x14ac:dyDescent="0.3">
      <c r="P703150" s="83"/>
    </row>
    <row r="703151" spans="16:16" x14ac:dyDescent="0.3">
      <c r="P703151" s="83"/>
    </row>
    <row r="703152" spans="16:16" x14ac:dyDescent="0.3">
      <c r="P703152" s="83"/>
    </row>
    <row r="703153" spans="16:16" x14ac:dyDescent="0.3">
      <c r="P703153" s="83"/>
    </row>
    <row r="703154" spans="16:16" x14ac:dyDescent="0.3">
      <c r="P703154" s="83"/>
    </row>
    <row r="703155" spans="16:16" x14ac:dyDescent="0.3">
      <c r="P703155" s="83"/>
    </row>
    <row r="703156" spans="16:16" x14ac:dyDescent="0.3">
      <c r="P703156" s="83"/>
    </row>
    <row r="703157" spans="16:16" x14ac:dyDescent="0.3">
      <c r="P703157" s="83"/>
    </row>
    <row r="703158" spans="16:16" x14ac:dyDescent="0.3">
      <c r="P703158" s="83"/>
    </row>
    <row r="703159" spans="16:16" x14ac:dyDescent="0.3">
      <c r="P703159" s="83"/>
    </row>
    <row r="703160" spans="16:16" x14ac:dyDescent="0.3">
      <c r="P703160" s="83"/>
    </row>
    <row r="703161" spans="16:16" x14ac:dyDescent="0.3">
      <c r="P703161" s="83"/>
    </row>
    <row r="703162" spans="16:16" x14ac:dyDescent="0.3">
      <c r="P703162" s="83"/>
    </row>
    <row r="703163" spans="16:16" x14ac:dyDescent="0.3">
      <c r="P703163" s="83"/>
    </row>
    <row r="703164" spans="16:16" x14ac:dyDescent="0.3">
      <c r="P703164" s="83"/>
    </row>
    <row r="703165" spans="16:16" x14ac:dyDescent="0.3">
      <c r="P703165" s="83"/>
    </row>
    <row r="703166" spans="16:16" x14ac:dyDescent="0.3">
      <c r="P703166" s="83"/>
    </row>
    <row r="703167" spans="16:16" x14ac:dyDescent="0.3">
      <c r="P703167" s="83"/>
    </row>
    <row r="703168" spans="16:16" x14ac:dyDescent="0.3">
      <c r="P703168" s="83"/>
    </row>
    <row r="703169" spans="16:16" x14ac:dyDescent="0.3">
      <c r="P703169" s="83"/>
    </row>
    <row r="703170" spans="16:16" x14ac:dyDescent="0.3">
      <c r="P703170" s="83"/>
    </row>
    <row r="703171" spans="16:16" x14ac:dyDescent="0.3">
      <c r="P703171" s="83"/>
    </row>
    <row r="703172" spans="16:16" x14ac:dyDescent="0.3">
      <c r="P703172" s="83"/>
    </row>
    <row r="703173" spans="16:16" x14ac:dyDescent="0.3">
      <c r="P703173" s="83"/>
    </row>
    <row r="703174" spans="16:16" x14ac:dyDescent="0.3">
      <c r="P703174" s="83"/>
    </row>
    <row r="703175" spans="16:16" x14ac:dyDescent="0.3">
      <c r="P703175" s="83"/>
    </row>
    <row r="703176" spans="16:16" x14ac:dyDescent="0.3">
      <c r="P703176" s="83"/>
    </row>
    <row r="703177" spans="16:16" x14ac:dyDescent="0.3">
      <c r="P703177" s="83"/>
    </row>
    <row r="703178" spans="16:16" x14ac:dyDescent="0.3">
      <c r="P703178" s="83"/>
    </row>
    <row r="703179" spans="16:16" x14ac:dyDescent="0.3">
      <c r="P703179" s="83"/>
    </row>
    <row r="703180" spans="16:16" x14ac:dyDescent="0.3">
      <c r="P703180" s="83"/>
    </row>
    <row r="703181" spans="16:16" x14ac:dyDescent="0.3">
      <c r="P703181" s="83"/>
    </row>
    <row r="703182" spans="16:16" x14ac:dyDescent="0.3">
      <c r="P703182" s="83"/>
    </row>
    <row r="703183" spans="16:16" x14ac:dyDescent="0.3">
      <c r="P703183" s="83"/>
    </row>
    <row r="703184" spans="16:16" x14ac:dyDescent="0.3">
      <c r="P703184" s="83"/>
    </row>
    <row r="703185" spans="16:16" x14ac:dyDescent="0.3">
      <c r="P703185" s="83"/>
    </row>
    <row r="703186" spans="16:16" x14ac:dyDescent="0.3">
      <c r="P703186" s="83"/>
    </row>
    <row r="703187" spans="16:16" x14ac:dyDescent="0.3">
      <c r="P703187" s="83"/>
    </row>
    <row r="703188" spans="16:16" x14ac:dyDescent="0.3">
      <c r="P703188" s="83"/>
    </row>
    <row r="703189" spans="16:16" x14ac:dyDescent="0.3">
      <c r="P703189" s="83"/>
    </row>
    <row r="703190" spans="16:16" x14ac:dyDescent="0.3">
      <c r="P703190" s="83"/>
    </row>
    <row r="703191" spans="16:16" x14ac:dyDescent="0.3">
      <c r="P703191" s="83"/>
    </row>
    <row r="703192" spans="16:16" x14ac:dyDescent="0.3">
      <c r="P703192" s="83"/>
    </row>
    <row r="703193" spans="16:16" x14ac:dyDescent="0.3">
      <c r="P703193" s="83"/>
    </row>
    <row r="703194" spans="16:16" x14ac:dyDescent="0.3">
      <c r="P703194" s="83"/>
    </row>
    <row r="703195" spans="16:16" x14ac:dyDescent="0.3">
      <c r="P703195" s="83"/>
    </row>
    <row r="703196" spans="16:16" x14ac:dyDescent="0.3">
      <c r="P703196" s="83"/>
    </row>
    <row r="703197" spans="16:16" x14ac:dyDescent="0.3">
      <c r="P703197" s="83"/>
    </row>
    <row r="703198" spans="16:16" x14ac:dyDescent="0.3">
      <c r="P703198" s="83"/>
    </row>
    <row r="703199" spans="16:16" x14ac:dyDescent="0.3">
      <c r="P703199" s="83"/>
    </row>
    <row r="703200" spans="16:16" x14ac:dyDescent="0.3">
      <c r="P703200" s="83"/>
    </row>
    <row r="703201" spans="16:16" x14ac:dyDescent="0.3">
      <c r="P703201" s="83"/>
    </row>
    <row r="703202" spans="16:16" x14ac:dyDescent="0.3">
      <c r="P703202" s="83"/>
    </row>
    <row r="703203" spans="16:16" x14ac:dyDescent="0.3">
      <c r="P703203" s="83"/>
    </row>
    <row r="703204" spans="16:16" x14ac:dyDescent="0.3">
      <c r="P703204" s="83"/>
    </row>
    <row r="703205" spans="16:16" x14ac:dyDescent="0.3">
      <c r="P703205" s="83"/>
    </row>
    <row r="703206" spans="16:16" x14ac:dyDescent="0.3">
      <c r="P703206" s="83"/>
    </row>
    <row r="703207" spans="16:16" x14ac:dyDescent="0.3">
      <c r="P703207" s="83"/>
    </row>
    <row r="703208" spans="16:16" x14ac:dyDescent="0.3">
      <c r="P703208" s="83"/>
    </row>
    <row r="703209" spans="16:16" x14ac:dyDescent="0.3">
      <c r="P703209" s="83"/>
    </row>
    <row r="703210" spans="16:16" x14ac:dyDescent="0.3">
      <c r="P703210" s="83"/>
    </row>
    <row r="703211" spans="16:16" x14ac:dyDescent="0.3">
      <c r="P703211" s="83"/>
    </row>
    <row r="703212" spans="16:16" x14ac:dyDescent="0.3">
      <c r="P703212" s="83"/>
    </row>
    <row r="703213" spans="16:16" x14ac:dyDescent="0.3">
      <c r="P703213" s="83"/>
    </row>
    <row r="703214" spans="16:16" x14ac:dyDescent="0.3">
      <c r="P703214" s="83"/>
    </row>
    <row r="703215" spans="16:16" x14ac:dyDescent="0.3">
      <c r="P703215" s="83"/>
    </row>
    <row r="703216" spans="16:16" x14ac:dyDescent="0.3">
      <c r="P703216" s="83"/>
    </row>
    <row r="703217" spans="16:16" x14ac:dyDescent="0.3">
      <c r="P703217" s="83"/>
    </row>
    <row r="703218" spans="16:16" x14ac:dyDescent="0.3">
      <c r="P703218" s="83"/>
    </row>
    <row r="703219" spans="16:16" x14ac:dyDescent="0.3">
      <c r="P703219" s="83"/>
    </row>
    <row r="703220" spans="16:16" x14ac:dyDescent="0.3">
      <c r="P703220" s="83"/>
    </row>
    <row r="703221" spans="16:16" x14ac:dyDescent="0.3">
      <c r="P703221" s="83"/>
    </row>
    <row r="703222" spans="16:16" x14ac:dyDescent="0.3">
      <c r="P703222" s="83"/>
    </row>
    <row r="703223" spans="16:16" x14ac:dyDescent="0.3">
      <c r="P703223" s="83"/>
    </row>
    <row r="703224" spans="16:16" x14ac:dyDescent="0.3">
      <c r="P703224" s="83"/>
    </row>
    <row r="703225" spans="16:16" x14ac:dyDescent="0.3">
      <c r="P703225" s="83"/>
    </row>
    <row r="703226" spans="16:16" x14ac:dyDescent="0.3">
      <c r="P703226" s="83"/>
    </row>
    <row r="703227" spans="16:16" x14ac:dyDescent="0.3">
      <c r="P703227" s="83"/>
    </row>
    <row r="703228" spans="16:16" x14ac:dyDescent="0.3">
      <c r="P703228" s="83"/>
    </row>
    <row r="703229" spans="16:16" x14ac:dyDescent="0.3">
      <c r="P703229" s="83"/>
    </row>
    <row r="703230" spans="16:16" x14ac:dyDescent="0.3">
      <c r="P703230" s="83"/>
    </row>
    <row r="703231" spans="16:16" x14ac:dyDescent="0.3">
      <c r="P703231" s="83"/>
    </row>
    <row r="703232" spans="16:16" x14ac:dyDescent="0.3">
      <c r="P703232" s="83"/>
    </row>
    <row r="703233" spans="16:16" x14ac:dyDescent="0.3">
      <c r="P703233" s="83"/>
    </row>
    <row r="703234" spans="16:16" x14ac:dyDescent="0.3">
      <c r="P703234" s="83"/>
    </row>
    <row r="703235" spans="16:16" x14ac:dyDescent="0.3">
      <c r="P703235" s="83"/>
    </row>
    <row r="703236" spans="16:16" x14ac:dyDescent="0.3">
      <c r="P703236" s="83"/>
    </row>
    <row r="703237" spans="16:16" x14ac:dyDescent="0.3">
      <c r="P703237" s="83"/>
    </row>
    <row r="703238" spans="16:16" x14ac:dyDescent="0.3">
      <c r="P703238" s="83"/>
    </row>
    <row r="703239" spans="16:16" x14ac:dyDescent="0.3">
      <c r="P703239" s="83"/>
    </row>
    <row r="703240" spans="16:16" x14ac:dyDescent="0.3">
      <c r="P703240" s="83"/>
    </row>
    <row r="703241" spans="16:16" x14ac:dyDescent="0.3">
      <c r="P703241" s="83"/>
    </row>
    <row r="703242" spans="16:16" x14ac:dyDescent="0.3">
      <c r="P703242" s="83"/>
    </row>
    <row r="703243" spans="16:16" x14ac:dyDescent="0.3">
      <c r="P703243" s="83"/>
    </row>
    <row r="703244" spans="16:16" x14ac:dyDescent="0.3">
      <c r="P703244" s="83"/>
    </row>
    <row r="703245" spans="16:16" x14ac:dyDescent="0.3">
      <c r="P703245" s="83"/>
    </row>
    <row r="703246" spans="16:16" x14ac:dyDescent="0.3">
      <c r="P703246" s="83"/>
    </row>
    <row r="703247" spans="16:16" x14ac:dyDescent="0.3">
      <c r="P703247" s="83"/>
    </row>
    <row r="703248" spans="16:16" x14ac:dyDescent="0.3">
      <c r="P703248" s="83"/>
    </row>
    <row r="703249" spans="16:16" x14ac:dyDescent="0.3">
      <c r="P703249" s="83"/>
    </row>
    <row r="703250" spans="16:16" x14ac:dyDescent="0.3">
      <c r="P703250" s="83"/>
    </row>
    <row r="703251" spans="16:16" x14ac:dyDescent="0.3">
      <c r="P703251" s="83"/>
    </row>
    <row r="703252" spans="16:16" x14ac:dyDescent="0.3">
      <c r="P703252" s="83"/>
    </row>
    <row r="703253" spans="16:16" x14ac:dyDescent="0.3">
      <c r="P703253" s="83"/>
    </row>
    <row r="703254" spans="16:16" x14ac:dyDescent="0.3">
      <c r="P703254" s="83"/>
    </row>
    <row r="703255" spans="16:16" x14ac:dyDescent="0.3">
      <c r="P703255" s="83"/>
    </row>
    <row r="703256" spans="16:16" x14ac:dyDescent="0.3">
      <c r="P703256" s="83"/>
    </row>
    <row r="703257" spans="16:16" x14ac:dyDescent="0.3">
      <c r="P703257" s="83"/>
    </row>
    <row r="703258" spans="16:16" x14ac:dyDescent="0.3">
      <c r="P703258" s="83"/>
    </row>
    <row r="703259" spans="16:16" x14ac:dyDescent="0.3">
      <c r="P703259" s="83"/>
    </row>
    <row r="703260" spans="16:16" x14ac:dyDescent="0.3">
      <c r="P703260" s="83"/>
    </row>
    <row r="703261" spans="16:16" x14ac:dyDescent="0.3">
      <c r="P703261" s="83"/>
    </row>
    <row r="703262" spans="16:16" x14ac:dyDescent="0.3">
      <c r="P703262" s="83"/>
    </row>
    <row r="703263" spans="16:16" x14ac:dyDescent="0.3">
      <c r="P703263" s="83"/>
    </row>
    <row r="703264" spans="16:16" x14ac:dyDescent="0.3">
      <c r="P703264" s="83"/>
    </row>
    <row r="703265" spans="16:16" x14ac:dyDescent="0.3">
      <c r="P703265" s="83"/>
    </row>
    <row r="703266" spans="16:16" x14ac:dyDescent="0.3">
      <c r="P703266" s="83"/>
    </row>
    <row r="703267" spans="16:16" x14ac:dyDescent="0.3">
      <c r="P703267" s="83"/>
    </row>
    <row r="703268" spans="16:16" x14ac:dyDescent="0.3">
      <c r="P703268" s="83"/>
    </row>
    <row r="703269" spans="16:16" x14ac:dyDescent="0.3">
      <c r="P703269" s="83"/>
    </row>
    <row r="703270" spans="16:16" x14ac:dyDescent="0.3">
      <c r="P703270" s="83"/>
    </row>
    <row r="703271" spans="16:16" x14ac:dyDescent="0.3">
      <c r="P703271" s="83"/>
    </row>
    <row r="703272" spans="16:16" x14ac:dyDescent="0.3">
      <c r="P703272" s="83"/>
    </row>
    <row r="703273" spans="16:16" x14ac:dyDescent="0.3">
      <c r="P703273" s="83"/>
    </row>
    <row r="703274" spans="16:16" x14ac:dyDescent="0.3">
      <c r="P703274" s="83"/>
    </row>
    <row r="703275" spans="16:16" x14ac:dyDescent="0.3">
      <c r="P703275" s="83"/>
    </row>
    <row r="703276" spans="16:16" x14ac:dyDescent="0.3">
      <c r="P703276" s="83"/>
    </row>
    <row r="703277" spans="16:16" x14ac:dyDescent="0.3">
      <c r="P703277" s="83"/>
    </row>
    <row r="703278" spans="16:16" x14ac:dyDescent="0.3">
      <c r="P703278" s="83"/>
    </row>
    <row r="703279" spans="16:16" x14ac:dyDescent="0.3">
      <c r="P703279" s="83"/>
    </row>
    <row r="703280" spans="16:16" x14ac:dyDescent="0.3">
      <c r="P703280" s="83"/>
    </row>
    <row r="703281" spans="16:16" x14ac:dyDescent="0.3">
      <c r="P703281" s="83"/>
    </row>
    <row r="703282" spans="16:16" x14ac:dyDescent="0.3">
      <c r="P703282" s="83"/>
    </row>
    <row r="703283" spans="16:16" x14ac:dyDescent="0.3">
      <c r="P703283" s="83"/>
    </row>
    <row r="703284" spans="16:16" x14ac:dyDescent="0.3">
      <c r="P703284" s="83"/>
    </row>
    <row r="703285" spans="16:16" x14ac:dyDescent="0.3">
      <c r="P703285" s="83"/>
    </row>
    <row r="703286" spans="16:16" x14ac:dyDescent="0.3">
      <c r="P703286" s="83"/>
    </row>
    <row r="703287" spans="16:16" x14ac:dyDescent="0.3">
      <c r="P703287" s="83"/>
    </row>
    <row r="703288" spans="16:16" x14ac:dyDescent="0.3">
      <c r="P703288" s="83"/>
    </row>
    <row r="703289" spans="16:16" x14ac:dyDescent="0.3">
      <c r="P703289" s="83"/>
    </row>
    <row r="703290" spans="16:16" x14ac:dyDescent="0.3">
      <c r="P703290" s="83"/>
    </row>
    <row r="703291" spans="16:16" x14ac:dyDescent="0.3">
      <c r="P703291" s="83"/>
    </row>
    <row r="703292" spans="16:16" x14ac:dyDescent="0.3">
      <c r="P703292" s="83"/>
    </row>
    <row r="703293" spans="16:16" x14ac:dyDescent="0.3">
      <c r="P703293" s="83"/>
    </row>
    <row r="703294" spans="16:16" x14ac:dyDescent="0.3">
      <c r="P703294" s="83"/>
    </row>
    <row r="703295" spans="16:16" x14ac:dyDescent="0.3">
      <c r="P703295" s="83"/>
    </row>
    <row r="703296" spans="16:16" x14ac:dyDescent="0.3">
      <c r="P703296" s="83"/>
    </row>
    <row r="703297" spans="16:16" x14ac:dyDescent="0.3">
      <c r="P703297" s="83"/>
    </row>
    <row r="703298" spans="16:16" x14ac:dyDescent="0.3">
      <c r="P703298" s="83"/>
    </row>
    <row r="703299" spans="16:16" x14ac:dyDescent="0.3">
      <c r="P703299" s="83"/>
    </row>
    <row r="703300" spans="16:16" x14ac:dyDescent="0.3">
      <c r="P703300" s="83"/>
    </row>
    <row r="703301" spans="16:16" x14ac:dyDescent="0.3">
      <c r="P703301" s="83"/>
    </row>
    <row r="703302" spans="16:16" x14ac:dyDescent="0.3">
      <c r="P703302" s="83"/>
    </row>
    <row r="703303" spans="16:16" x14ac:dyDescent="0.3">
      <c r="P703303" s="83"/>
    </row>
    <row r="703304" spans="16:16" x14ac:dyDescent="0.3">
      <c r="P703304" s="83"/>
    </row>
    <row r="703305" spans="16:16" x14ac:dyDescent="0.3">
      <c r="P703305" s="83"/>
    </row>
    <row r="703306" spans="16:16" x14ac:dyDescent="0.3">
      <c r="P703306" s="83"/>
    </row>
    <row r="703307" spans="16:16" x14ac:dyDescent="0.3">
      <c r="P703307" s="83"/>
    </row>
    <row r="703308" spans="16:16" x14ac:dyDescent="0.3">
      <c r="P703308" s="83"/>
    </row>
    <row r="703309" spans="16:16" x14ac:dyDescent="0.3">
      <c r="P703309" s="83"/>
    </row>
    <row r="703310" spans="16:16" x14ac:dyDescent="0.3">
      <c r="P703310" s="83"/>
    </row>
    <row r="703311" spans="16:16" x14ac:dyDescent="0.3">
      <c r="P703311" s="83"/>
    </row>
    <row r="703312" spans="16:16" x14ac:dyDescent="0.3">
      <c r="P703312" s="83"/>
    </row>
    <row r="703313" spans="16:16" x14ac:dyDescent="0.3">
      <c r="P703313" s="83"/>
    </row>
    <row r="703314" spans="16:16" x14ac:dyDescent="0.3">
      <c r="P703314" s="83"/>
    </row>
    <row r="703315" spans="16:16" x14ac:dyDescent="0.3">
      <c r="P703315" s="83"/>
    </row>
    <row r="703316" spans="16:16" x14ac:dyDescent="0.3">
      <c r="P703316" s="83"/>
    </row>
    <row r="703317" spans="16:16" x14ac:dyDescent="0.3">
      <c r="P703317" s="83"/>
    </row>
    <row r="703318" spans="16:16" x14ac:dyDescent="0.3">
      <c r="P703318" s="83"/>
    </row>
    <row r="703319" spans="16:16" x14ac:dyDescent="0.3">
      <c r="P703319" s="83"/>
    </row>
    <row r="703320" spans="16:16" x14ac:dyDescent="0.3">
      <c r="P703320" s="83"/>
    </row>
    <row r="703321" spans="16:16" x14ac:dyDescent="0.3">
      <c r="P703321" s="83"/>
    </row>
    <row r="703322" spans="16:16" x14ac:dyDescent="0.3">
      <c r="P703322" s="83"/>
    </row>
    <row r="703323" spans="16:16" x14ac:dyDescent="0.3">
      <c r="P703323" s="83"/>
    </row>
    <row r="703324" spans="16:16" x14ac:dyDescent="0.3">
      <c r="P703324" s="83"/>
    </row>
    <row r="703325" spans="16:16" x14ac:dyDescent="0.3">
      <c r="P703325" s="83"/>
    </row>
    <row r="703326" spans="16:16" x14ac:dyDescent="0.3">
      <c r="P703326" s="83"/>
    </row>
    <row r="703327" spans="16:16" x14ac:dyDescent="0.3">
      <c r="P703327" s="83"/>
    </row>
    <row r="703328" spans="16:16" x14ac:dyDescent="0.3">
      <c r="P703328" s="83"/>
    </row>
    <row r="703329" spans="16:16" x14ac:dyDescent="0.3">
      <c r="P703329" s="83"/>
    </row>
    <row r="703330" spans="16:16" x14ac:dyDescent="0.3">
      <c r="P703330" s="83"/>
    </row>
    <row r="703331" spans="16:16" x14ac:dyDescent="0.3">
      <c r="P703331" s="83"/>
    </row>
    <row r="703332" spans="16:16" x14ac:dyDescent="0.3">
      <c r="P703332" s="83"/>
    </row>
    <row r="703333" spans="16:16" x14ac:dyDescent="0.3">
      <c r="P703333" s="83"/>
    </row>
    <row r="703334" spans="16:16" x14ac:dyDescent="0.3">
      <c r="P703334" s="83"/>
    </row>
    <row r="703335" spans="16:16" x14ac:dyDescent="0.3">
      <c r="P703335" s="83"/>
    </row>
    <row r="703336" spans="16:16" x14ac:dyDescent="0.3">
      <c r="P703336" s="83"/>
    </row>
    <row r="703337" spans="16:16" x14ac:dyDescent="0.3">
      <c r="P703337" s="83"/>
    </row>
    <row r="703338" spans="16:16" x14ac:dyDescent="0.3">
      <c r="P703338" s="83"/>
    </row>
    <row r="703339" spans="16:16" x14ac:dyDescent="0.3">
      <c r="P703339" s="83"/>
    </row>
    <row r="703340" spans="16:16" x14ac:dyDescent="0.3">
      <c r="P703340" s="83"/>
    </row>
    <row r="703341" spans="16:16" x14ac:dyDescent="0.3">
      <c r="P703341" s="83"/>
    </row>
    <row r="703342" spans="16:16" x14ac:dyDescent="0.3">
      <c r="P703342" s="83"/>
    </row>
    <row r="703343" spans="16:16" x14ac:dyDescent="0.3">
      <c r="P703343" s="83"/>
    </row>
    <row r="703344" spans="16:16" x14ac:dyDescent="0.3">
      <c r="P703344" s="83"/>
    </row>
    <row r="703345" spans="16:16" x14ac:dyDescent="0.3">
      <c r="P703345" s="83"/>
    </row>
    <row r="703346" spans="16:16" x14ac:dyDescent="0.3">
      <c r="P703346" s="83"/>
    </row>
    <row r="703347" spans="16:16" x14ac:dyDescent="0.3">
      <c r="P703347" s="83"/>
    </row>
    <row r="703348" spans="16:16" x14ac:dyDescent="0.3">
      <c r="P703348" s="83"/>
    </row>
    <row r="703349" spans="16:16" x14ac:dyDescent="0.3">
      <c r="P703349" s="83"/>
    </row>
    <row r="703350" spans="16:16" x14ac:dyDescent="0.3">
      <c r="P703350" s="83"/>
    </row>
    <row r="703351" spans="16:16" x14ac:dyDescent="0.3">
      <c r="P703351" s="83"/>
    </row>
    <row r="703352" spans="16:16" x14ac:dyDescent="0.3">
      <c r="P703352" s="83"/>
    </row>
    <row r="703353" spans="16:16" x14ac:dyDescent="0.3">
      <c r="P703353" s="83"/>
    </row>
    <row r="703354" spans="16:16" x14ac:dyDescent="0.3">
      <c r="P703354" s="83"/>
    </row>
    <row r="703355" spans="16:16" x14ac:dyDescent="0.3">
      <c r="P703355" s="83"/>
    </row>
    <row r="703356" spans="16:16" x14ac:dyDescent="0.3">
      <c r="P703356" s="83"/>
    </row>
    <row r="703357" spans="16:16" x14ac:dyDescent="0.3">
      <c r="P703357" s="83"/>
    </row>
    <row r="703358" spans="16:16" x14ac:dyDescent="0.3">
      <c r="P703358" s="83"/>
    </row>
    <row r="703359" spans="16:16" x14ac:dyDescent="0.3">
      <c r="P703359" s="83"/>
    </row>
    <row r="703360" spans="16:16" x14ac:dyDescent="0.3">
      <c r="P703360" s="83"/>
    </row>
    <row r="703361" spans="16:16" x14ac:dyDescent="0.3">
      <c r="P703361" s="83"/>
    </row>
    <row r="703362" spans="16:16" x14ac:dyDescent="0.3">
      <c r="P703362" s="83"/>
    </row>
    <row r="703363" spans="16:16" x14ac:dyDescent="0.3">
      <c r="P703363" s="83"/>
    </row>
    <row r="703364" spans="16:16" x14ac:dyDescent="0.3">
      <c r="P703364" s="83"/>
    </row>
    <row r="703365" spans="16:16" x14ac:dyDescent="0.3">
      <c r="P703365" s="83"/>
    </row>
    <row r="703366" spans="16:16" x14ac:dyDescent="0.3">
      <c r="P703366" s="83"/>
    </row>
    <row r="703367" spans="16:16" x14ac:dyDescent="0.3">
      <c r="P703367" s="83"/>
    </row>
    <row r="703368" spans="16:16" x14ac:dyDescent="0.3">
      <c r="P703368" s="83"/>
    </row>
    <row r="703369" spans="16:16" x14ac:dyDescent="0.3">
      <c r="P703369" s="83"/>
    </row>
    <row r="703370" spans="16:16" x14ac:dyDescent="0.3">
      <c r="P703370" s="83"/>
    </row>
    <row r="703371" spans="16:16" x14ac:dyDescent="0.3">
      <c r="P703371" s="83"/>
    </row>
    <row r="703372" spans="16:16" x14ac:dyDescent="0.3">
      <c r="P703372" s="83"/>
    </row>
    <row r="703373" spans="16:16" x14ac:dyDescent="0.3">
      <c r="P703373" s="83"/>
    </row>
    <row r="703374" spans="16:16" x14ac:dyDescent="0.3">
      <c r="P703374" s="83"/>
    </row>
    <row r="703375" spans="16:16" x14ac:dyDescent="0.3">
      <c r="P703375" s="83"/>
    </row>
    <row r="703376" spans="16:16" x14ac:dyDescent="0.3">
      <c r="P703376" s="83"/>
    </row>
    <row r="703377" spans="16:16" x14ac:dyDescent="0.3">
      <c r="P703377" s="83"/>
    </row>
    <row r="703378" spans="16:16" x14ac:dyDescent="0.3">
      <c r="P703378" s="83"/>
    </row>
    <row r="703379" spans="16:16" x14ac:dyDescent="0.3">
      <c r="P703379" s="83"/>
    </row>
    <row r="703380" spans="16:16" x14ac:dyDescent="0.3">
      <c r="P703380" s="83"/>
    </row>
    <row r="703381" spans="16:16" x14ac:dyDescent="0.3">
      <c r="P703381" s="83"/>
    </row>
    <row r="703382" spans="16:16" x14ac:dyDescent="0.3">
      <c r="P703382" s="83"/>
    </row>
    <row r="703383" spans="16:16" x14ac:dyDescent="0.3">
      <c r="P703383" s="83"/>
    </row>
    <row r="703384" spans="16:16" x14ac:dyDescent="0.3">
      <c r="P703384" s="83"/>
    </row>
    <row r="703385" spans="16:16" x14ac:dyDescent="0.3">
      <c r="P703385" s="83"/>
    </row>
    <row r="703386" spans="16:16" x14ac:dyDescent="0.3">
      <c r="P703386" s="83"/>
    </row>
    <row r="703387" spans="16:16" x14ac:dyDescent="0.3">
      <c r="P703387" s="83"/>
    </row>
    <row r="703388" spans="16:16" x14ac:dyDescent="0.3">
      <c r="P703388" s="83"/>
    </row>
    <row r="703389" spans="16:16" x14ac:dyDescent="0.3">
      <c r="P703389" s="83"/>
    </row>
    <row r="703390" spans="16:16" x14ac:dyDescent="0.3">
      <c r="P703390" s="83"/>
    </row>
    <row r="703391" spans="16:16" x14ac:dyDescent="0.3">
      <c r="P703391" s="83"/>
    </row>
    <row r="703392" spans="16:16" x14ac:dyDescent="0.3">
      <c r="P703392" s="83"/>
    </row>
    <row r="703393" spans="16:16" x14ac:dyDescent="0.3">
      <c r="P703393" s="83"/>
    </row>
    <row r="703394" spans="16:16" x14ac:dyDescent="0.3">
      <c r="P703394" s="83"/>
    </row>
    <row r="703395" spans="16:16" x14ac:dyDescent="0.3">
      <c r="P703395" s="83"/>
    </row>
    <row r="703396" spans="16:16" x14ac:dyDescent="0.3">
      <c r="P703396" s="83"/>
    </row>
    <row r="703397" spans="16:16" x14ac:dyDescent="0.3">
      <c r="P703397" s="83"/>
    </row>
    <row r="703398" spans="16:16" x14ac:dyDescent="0.3">
      <c r="P703398" s="83"/>
    </row>
    <row r="703399" spans="16:16" x14ac:dyDescent="0.3">
      <c r="P703399" s="83"/>
    </row>
    <row r="703400" spans="16:16" x14ac:dyDescent="0.3">
      <c r="P703400" s="83"/>
    </row>
    <row r="703401" spans="16:16" x14ac:dyDescent="0.3">
      <c r="P703401" s="83"/>
    </row>
    <row r="703402" spans="16:16" x14ac:dyDescent="0.3">
      <c r="P703402" s="83"/>
    </row>
    <row r="703403" spans="16:16" x14ac:dyDescent="0.3">
      <c r="P703403" s="83"/>
    </row>
    <row r="703404" spans="16:16" x14ac:dyDescent="0.3">
      <c r="P703404" s="83"/>
    </row>
    <row r="703405" spans="16:16" x14ac:dyDescent="0.3">
      <c r="P703405" s="83"/>
    </row>
    <row r="703406" spans="16:16" x14ac:dyDescent="0.3">
      <c r="P703406" s="83"/>
    </row>
    <row r="703407" spans="16:16" x14ac:dyDescent="0.3">
      <c r="P703407" s="83"/>
    </row>
    <row r="703408" spans="16:16" x14ac:dyDescent="0.3">
      <c r="P703408" s="83"/>
    </row>
    <row r="703409" spans="16:16" x14ac:dyDescent="0.3">
      <c r="P703409" s="83"/>
    </row>
    <row r="703410" spans="16:16" x14ac:dyDescent="0.3">
      <c r="P703410" s="83"/>
    </row>
    <row r="703411" spans="16:16" x14ac:dyDescent="0.3">
      <c r="P703411" s="83"/>
    </row>
    <row r="703412" spans="16:16" x14ac:dyDescent="0.3">
      <c r="P703412" s="83"/>
    </row>
    <row r="703413" spans="16:16" x14ac:dyDescent="0.3">
      <c r="P703413" s="83"/>
    </row>
    <row r="703414" spans="16:16" x14ac:dyDescent="0.3">
      <c r="P703414" s="83"/>
    </row>
    <row r="703415" spans="16:16" x14ac:dyDescent="0.3">
      <c r="P703415" s="83"/>
    </row>
    <row r="703416" spans="16:16" x14ac:dyDescent="0.3">
      <c r="P703416" s="83"/>
    </row>
    <row r="703417" spans="16:16" x14ac:dyDescent="0.3">
      <c r="P703417" s="83"/>
    </row>
    <row r="703418" spans="16:16" x14ac:dyDescent="0.3">
      <c r="P703418" s="83"/>
    </row>
    <row r="703419" spans="16:16" x14ac:dyDescent="0.3">
      <c r="P703419" s="83"/>
    </row>
    <row r="703420" spans="16:16" x14ac:dyDescent="0.3">
      <c r="P703420" s="83"/>
    </row>
    <row r="703421" spans="16:16" x14ac:dyDescent="0.3">
      <c r="P703421" s="83"/>
    </row>
    <row r="703422" spans="16:16" x14ac:dyDescent="0.3">
      <c r="P703422" s="83"/>
    </row>
    <row r="703423" spans="16:16" x14ac:dyDescent="0.3">
      <c r="P703423" s="83"/>
    </row>
    <row r="703424" spans="16:16" x14ac:dyDescent="0.3">
      <c r="P703424" s="83"/>
    </row>
    <row r="703425" spans="16:16" x14ac:dyDescent="0.3">
      <c r="P703425" s="83"/>
    </row>
    <row r="703426" spans="16:16" x14ac:dyDescent="0.3">
      <c r="P703426" s="83"/>
    </row>
    <row r="703427" spans="16:16" x14ac:dyDescent="0.3">
      <c r="P703427" s="83"/>
    </row>
    <row r="703428" spans="16:16" x14ac:dyDescent="0.3">
      <c r="P703428" s="83"/>
    </row>
    <row r="703429" spans="16:16" x14ac:dyDescent="0.3">
      <c r="P703429" s="83"/>
    </row>
    <row r="703430" spans="16:16" x14ac:dyDescent="0.3">
      <c r="P703430" s="83"/>
    </row>
    <row r="703431" spans="16:16" x14ac:dyDescent="0.3">
      <c r="P703431" s="83"/>
    </row>
    <row r="703432" spans="16:16" x14ac:dyDescent="0.3">
      <c r="P703432" s="83"/>
    </row>
    <row r="703433" spans="16:16" x14ac:dyDescent="0.3">
      <c r="P703433" s="83"/>
    </row>
    <row r="703434" spans="16:16" x14ac:dyDescent="0.3">
      <c r="P703434" s="83"/>
    </row>
    <row r="703435" spans="16:16" x14ac:dyDescent="0.3">
      <c r="P703435" s="83"/>
    </row>
    <row r="703436" spans="16:16" x14ac:dyDescent="0.3">
      <c r="P703436" s="83"/>
    </row>
    <row r="703437" spans="16:16" x14ac:dyDescent="0.3">
      <c r="P703437" s="83"/>
    </row>
    <row r="703438" spans="16:16" x14ac:dyDescent="0.3">
      <c r="P703438" s="83"/>
    </row>
    <row r="703439" spans="16:16" x14ac:dyDescent="0.3">
      <c r="P703439" s="83"/>
    </row>
    <row r="703440" spans="16:16" x14ac:dyDescent="0.3">
      <c r="P703440" s="83"/>
    </row>
    <row r="703441" spans="16:16" x14ac:dyDescent="0.3">
      <c r="P703441" s="83"/>
    </row>
    <row r="703442" spans="16:16" x14ac:dyDescent="0.3">
      <c r="P703442" s="83"/>
    </row>
    <row r="703443" spans="16:16" x14ac:dyDescent="0.3">
      <c r="P703443" s="83"/>
    </row>
    <row r="703444" spans="16:16" x14ac:dyDescent="0.3">
      <c r="P703444" s="83"/>
    </row>
    <row r="703445" spans="16:16" x14ac:dyDescent="0.3">
      <c r="P703445" s="83"/>
    </row>
    <row r="703446" spans="16:16" x14ac:dyDescent="0.3">
      <c r="P703446" s="83"/>
    </row>
    <row r="703447" spans="16:16" x14ac:dyDescent="0.3">
      <c r="P703447" s="83"/>
    </row>
    <row r="703448" spans="16:16" x14ac:dyDescent="0.3">
      <c r="P703448" s="83"/>
    </row>
    <row r="703449" spans="16:16" x14ac:dyDescent="0.3">
      <c r="P703449" s="83"/>
    </row>
    <row r="703450" spans="16:16" x14ac:dyDescent="0.3">
      <c r="P703450" s="83"/>
    </row>
    <row r="703451" spans="16:16" x14ac:dyDescent="0.3">
      <c r="P703451" s="83"/>
    </row>
    <row r="703452" spans="16:16" x14ac:dyDescent="0.3">
      <c r="P703452" s="83"/>
    </row>
    <row r="703453" spans="16:16" x14ac:dyDescent="0.3">
      <c r="P703453" s="83"/>
    </row>
    <row r="703454" spans="16:16" x14ac:dyDescent="0.3">
      <c r="P703454" s="83"/>
    </row>
    <row r="703455" spans="16:16" x14ac:dyDescent="0.3">
      <c r="P703455" s="83"/>
    </row>
    <row r="703456" spans="16:16" x14ac:dyDescent="0.3">
      <c r="P703456" s="83"/>
    </row>
    <row r="703457" spans="16:16" x14ac:dyDescent="0.3">
      <c r="P703457" s="83"/>
    </row>
    <row r="703458" spans="16:16" x14ac:dyDescent="0.3">
      <c r="P703458" s="83"/>
    </row>
    <row r="703459" spans="16:16" x14ac:dyDescent="0.3">
      <c r="P703459" s="83"/>
    </row>
    <row r="703460" spans="16:16" x14ac:dyDescent="0.3">
      <c r="P703460" s="83"/>
    </row>
    <row r="703461" spans="16:16" x14ac:dyDescent="0.3">
      <c r="P703461" s="83"/>
    </row>
    <row r="703462" spans="16:16" x14ac:dyDescent="0.3">
      <c r="P703462" s="83"/>
    </row>
    <row r="703463" spans="16:16" x14ac:dyDescent="0.3">
      <c r="P703463" s="83"/>
    </row>
    <row r="703464" spans="16:16" x14ac:dyDescent="0.3">
      <c r="P703464" s="83"/>
    </row>
    <row r="703465" spans="16:16" x14ac:dyDescent="0.3">
      <c r="P703465" s="83"/>
    </row>
    <row r="703466" spans="16:16" x14ac:dyDescent="0.3">
      <c r="P703466" s="83"/>
    </row>
    <row r="703467" spans="16:16" x14ac:dyDescent="0.3">
      <c r="P703467" s="83"/>
    </row>
    <row r="703468" spans="16:16" x14ac:dyDescent="0.3">
      <c r="P703468" s="83"/>
    </row>
    <row r="703469" spans="16:16" x14ac:dyDescent="0.3">
      <c r="P703469" s="83"/>
    </row>
    <row r="703470" spans="16:16" x14ac:dyDescent="0.3">
      <c r="P703470" s="83"/>
    </row>
    <row r="703471" spans="16:16" x14ac:dyDescent="0.3">
      <c r="P703471" s="83"/>
    </row>
    <row r="703472" spans="16:16" x14ac:dyDescent="0.3">
      <c r="P703472" s="83"/>
    </row>
    <row r="703473" spans="16:16" x14ac:dyDescent="0.3">
      <c r="P703473" s="83"/>
    </row>
    <row r="703474" spans="16:16" x14ac:dyDescent="0.3">
      <c r="P703474" s="83"/>
    </row>
    <row r="703475" spans="16:16" x14ac:dyDescent="0.3">
      <c r="P703475" s="83"/>
    </row>
    <row r="703476" spans="16:16" x14ac:dyDescent="0.3">
      <c r="P703476" s="83"/>
    </row>
    <row r="703477" spans="16:16" x14ac:dyDescent="0.3">
      <c r="P703477" s="83"/>
    </row>
    <row r="703478" spans="16:16" x14ac:dyDescent="0.3">
      <c r="P703478" s="83"/>
    </row>
    <row r="703479" spans="16:16" x14ac:dyDescent="0.3">
      <c r="P703479" s="83"/>
    </row>
    <row r="703480" spans="16:16" x14ac:dyDescent="0.3">
      <c r="P703480" s="83"/>
    </row>
    <row r="703481" spans="16:16" x14ac:dyDescent="0.3">
      <c r="P703481" s="83"/>
    </row>
    <row r="703482" spans="16:16" x14ac:dyDescent="0.3">
      <c r="P703482" s="83"/>
    </row>
    <row r="703483" spans="16:16" x14ac:dyDescent="0.3">
      <c r="P703483" s="83"/>
    </row>
    <row r="703484" spans="16:16" x14ac:dyDescent="0.3">
      <c r="P703484" s="83"/>
    </row>
    <row r="703485" spans="16:16" x14ac:dyDescent="0.3">
      <c r="P703485" s="83"/>
    </row>
    <row r="703486" spans="16:16" x14ac:dyDescent="0.3">
      <c r="P703486" s="83"/>
    </row>
    <row r="703487" spans="16:16" x14ac:dyDescent="0.3">
      <c r="P703487" s="83"/>
    </row>
    <row r="703488" spans="16:16" x14ac:dyDescent="0.3">
      <c r="P703488" s="83"/>
    </row>
    <row r="703489" spans="16:16" x14ac:dyDescent="0.3">
      <c r="P703489" s="83"/>
    </row>
    <row r="703490" spans="16:16" x14ac:dyDescent="0.3">
      <c r="P703490" s="83"/>
    </row>
    <row r="703491" spans="16:16" x14ac:dyDescent="0.3">
      <c r="P703491" s="83"/>
    </row>
    <row r="703492" spans="16:16" x14ac:dyDescent="0.3">
      <c r="P703492" s="83"/>
    </row>
    <row r="703493" spans="16:16" x14ac:dyDescent="0.3">
      <c r="P703493" s="83"/>
    </row>
    <row r="703494" spans="16:16" x14ac:dyDescent="0.3">
      <c r="P703494" s="83"/>
    </row>
    <row r="703495" spans="16:16" x14ac:dyDescent="0.3">
      <c r="P703495" s="83"/>
    </row>
    <row r="703496" spans="16:16" x14ac:dyDescent="0.3">
      <c r="P703496" s="83"/>
    </row>
    <row r="703497" spans="16:16" x14ac:dyDescent="0.3">
      <c r="P703497" s="83"/>
    </row>
    <row r="703498" spans="16:16" x14ac:dyDescent="0.3">
      <c r="P703498" s="83"/>
    </row>
    <row r="703499" spans="16:16" x14ac:dyDescent="0.3">
      <c r="P703499" s="83"/>
    </row>
    <row r="703500" spans="16:16" x14ac:dyDescent="0.3">
      <c r="P703500" s="83"/>
    </row>
    <row r="703501" spans="16:16" x14ac:dyDescent="0.3">
      <c r="P703501" s="83"/>
    </row>
    <row r="703502" spans="16:16" x14ac:dyDescent="0.3">
      <c r="P703502" s="83"/>
    </row>
    <row r="703503" spans="16:16" x14ac:dyDescent="0.3">
      <c r="P703503" s="83"/>
    </row>
    <row r="703504" spans="16:16" x14ac:dyDescent="0.3">
      <c r="P703504" s="83"/>
    </row>
    <row r="703505" spans="16:16" x14ac:dyDescent="0.3">
      <c r="P703505" s="83"/>
    </row>
    <row r="703506" spans="16:16" x14ac:dyDescent="0.3">
      <c r="P703506" s="83"/>
    </row>
    <row r="703507" spans="16:16" x14ac:dyDescent="0.3">
      <c r="P703507" s="83"/>
    </row>
    <row r="703508" spans="16:16" x14ac:dyDescent="0.3">
      <c r="P703508" s="83"/>
    </row>
    <row r="703509" spans="16:16" x14ac:dyDescent="0.3">
      <c r="P703509" s="83"/>
    </row>
    <row r="703510" spans="16:16" x14ac:dyDescent="0.3">
      <c r="P703510" s="83"/>
    </row>
    <row r="703511" spans="16:16" x14ac:dyDescent="0.3">
      <c r="P703511" s="83"/>
    </row>
    <row r="703512" spans="16:16" x14ac:dyDescent="0.3">
      <c r="P703512" s="83"/>
    </row>
    <row r="703513" spans="16:16" x14ac:dyDescent="0.3">
      <c r="P703513" s="83"/>
    </row>
    <row r="703514" spans="16:16" x14ac:dyDescent="0.3">
      <c r="P703514" s="83"/>
    </row>
    <row r="703515" spans="16:16" x14ac:dyDescent="0.3">
      <c r="P703515" s="83"/>
    </row>
    <row r="703516" spans="16:16" x14ac:dyDescent="0.3">
      <c r="P703516" s="83"/>
    </row>
    <row r="703517" spans="16:16" x14ac:dyDescent="0.3">
      <c r="P703517" s="83"/>
    </row>
    <row r="703518" spans="16:16" x14ac:dyDescent="0.3">
      <c r="P703518" s="83"/>
    </row>
    <row r="703519" spans="16:16" x14ac:dyDescent="0.3">
      <c r="P703519" s="83"/>
    </row>
    <row r="703520" spans="16:16" x14ac:dyDescent="0.3">
      <c r="P703520" s="83"/>
    </row>
    <row r="703521" spans="16:16" x14ac:dyDescent="0.3">
      <c r="P703521" s="83"/>
    </row>
    <row r="703522" spans="16:16" x14ac:dyDescent="0.3">
      <c r="P703522" s="83"/>
    </row>
    <row r="703523" spans="16:16" x14ac:dyDescent="0.3">
      <c r="P703523" s="83"/>
    </row>
    <row r="703524" spans="16:16" x14ac:dyDescent="0.3">
      <c r="P703524" s="83"/>
    </row>
    <row r="703525" spans="16:16" x14ac:dyDescent="0.3">
      <c r="P703525" s="83"/>
    </row>
    <row r="703526" spans="16:16" x14ac:dyDescent="0.3">
      <c r="P703526" s="83"/>
    </row>
    <row r="703527" spans="16:16" x14ac:dyDescent="0.3">
      <c r="P703527" s="83"/>
    </row>
    <row r="703528" spans="16:16" x14ac:dyDescent="0.3">
      <c r="P703528" s="83"/>
    </row>
    <row r="703529" spans="16:16" x14ac:dyDescent="0.3">
      <c r="P703529" s="83"/>
    </row>
    <row r="703530" spans="16:16" x14ac:dyDescent="0.3">
      <c r="P703530" s="83"/>
    </row>
    <row r="703531" spans="16:16" x14ac:dyDescent="0.3">
      <c r="P703531" s="83"/>
    </row>
    <row r="703532" spans="16:16" x14ac:dyDescent="0.3">
      <c r="P703532" s="83"/>
    </row>
    <row r="703533" spans="16:16" x14ac:dyDescent="0.3">
      <c r="P703533" s="83"/>
    </row>
    <row r="703534" spans="16:16" x14ac:dyDescent="0.3">
      <c r="P703534" s="83"/>
    </row>
    <row r="703535" spans="16:16" x14ac:dyDescent="0.3">
      <c r="P703535" s="83"/>
    </row>
    <row r="703536" spans="16:16" x14ac:dyDescent="0.3">
      <c r="P703536" s="83"/>
    </row>
    <row r="703537" spans="16:16" x14ac:dyDescent="0.3">
      <c r="P703537" s="83"/>
    </row>
    <row r="703538" spans="16:16" x14ac:dyDescent="0.3">
      <c r="P703538" s="83"/>
    </row>
    <row r="703539" spans="16:16" x14ac:dyDescent="0.3">
      <c r="P703539" s="83"/>
    </row>
    <row r="703540" spans="16:16" x14ac:dyDescent="0.3">
      <c r="P703540" s="83"/>
    </row>
    <row r="703541" spans="16:16" x14ac:dyDescent="0.3">
      <c r="P703541" s="83"/>
    </row>
    <row r="703542" spans="16:16" x14ac:dyDescent="0.3">
      <c r="P703542" s="83"/>
    </row>
    <row r="703543" spans="16:16" x14ac:dyDescent="0.3">
      <c r="P703543" s="83"/>
    </row>
    <row r="703544" spans="16:16" x14ac:dyDescent="0.3">
      <c r="P703544" s="83"/>
    </row>
    <row r="703545" spans="16:16" x14ac:dyDescent="0.3">
      <c r="P703545" s="83"/>
    </row>
    <row r="703546" spans="16:16" x14ac:dyDescent="0.3">
      <c r="P703546" s="83"/>
    </row>
    <row r="703547" spans="16:16" x14ac:dyDescent="0.3">
      <c r="P703547" s="83"/>
    </row>
    <row r="703548" spans="16:16" x14ac:dyDescent="0.3">
      <c r="P703548" s="83"/>
    </row>
    <row r="703549" spans="16:16" x14ac:dyDescent="0.3">
      <c r="P703549" s="83"/>
    </row>
    <row r="703550" spans="16:16" x14ac:dyDescent="0.3">
      <c r="P703550" s="83"/>
    </row>
    <row r="703551" spans="16:16" x14ac:dyDescent="0.3">
      <c r="P703551" s="83"/>
    </row>
    <row r="703552" spans="16:16" x14ac:dyDescent="0.3">
      <c r="P703552" s="83"/>
    </row>
    <row r="703553" spans="16:16" x14ac:dyDescent="0.3">
      <c r="P703553" s="83"/>
    </row>
    <row r="703554" spans="16:16" x14ac:dyDescent="0.3">
      <c r="P703554" s="83"/>
    </row>
    <row r="703555" spans="16:16" x14ac:dyDescent="0.3">
      <c r="P703555" s="83"/>
    </row>
    <row r="703556" spans="16:16" x14ac:dyDescent="0.3">
      <c r="P703556" s="83"/>
    </row>
    <row r="703557" spans="16:16" x14ac:dyDescent="0.3">
      <c r="P703557" s="83"/>
    </row>
    <row r="703558" spans="16:16" x14ac:dyDescent="0.3">
      <c r="P703558" s="83"/>
    </row>
    <row r="703559" spans="16:16" x14ac:dyDescent="0.3">
      <c r="P703559" s="83"/>
    </row>
    <row r="703560" spans="16:16" x14ac:dyDescent="0.3">
      <c r="P703560" s="83"/>
    </row>
    <row r="703561" spans="16:16" x14ac:dyDescent="0.3">
      <c r="P703561" s="83"/>
    </row>
    <row r="703562" spans="16:16" x14ac:dyDescent="0.3">
      <c r="P703562" s="83"/>
    </row>
    <row r="703563" spans="16:16" x14ac:dyDescent="0.3">
      <c r="P703563" s="83"/>
    </row>
    <row r="703564" spans="16:16" x14ac:dyDescent="0.3">
      <c r="P703564" s="83"/>
    </row>
    <row r="703565" spans="16:16" x14ac:dyDescent="0.3">
      <c r="P703565" s="83"/>
    </row>
    <row r="703566" spans="16:16" x14ac:dyDescent="0.3">
      <c r="P703566" s="83"/>
    </row>
    <row r="703567" spans="16:16" x14ac:dyDescent="0.3">
      <c r="P703567" s="83"/>
    </row>
    <row r="703568" spans="16:16" x14ac:dyDescent="0.3">
      <c r="P703568" s="83"/>
    </row>
    <row r="703569" spans="16:16" x14ac:dyDescent="0.3">
      <c r="P703569" s="83"/>
    </row>
    <row r="703570" spans="16:16" x14ac:dyDescent="0.3">
      <c r="P703570" s="83"/>
    </row>
    <row r="703571" spans="16:16" x14ac:dyDescent="0.3">
      <c r="P703571" s="83"/>
    </row>
    <row r="703572" spans="16:16" x14ac:dyDescent="0.3">
      <c r="P703572" s="83"/>
    </row>
    <row r="703573" spans="16:16" x14ac:dyDescent="0.3">
      <c r="P703573" s="83"/>
    </row>
    <row r="703574" spans="16:16" x14ac:dyDescent="0.3">
      <c r="P703574" s="83"/>
    </row>
    <row r="703575" spans="16:16" x14ac:dyDescent="0.3">
      <c r="P703575" s="83"/>
    </row>
    <row r="703576" spans="16:16" x14ac:dyDescent="0.3">
      <c r="P703576" s="83"/>
    </row>
    <row r="703577" spans="16:16" x14ac:dyDescent="0.3">
      <c r="P703577" s="83"/>
    </row>
    <row r="703578" spans="16:16" x14ac:dyDescent="0.3">
      <c r="P703578" s="83"/>
    </row>
    <row r="703579" spans="16:16" x14ac:dyDescent="0.3">
      <c r="P703579" s="83"/>
    </row>
    <row r="703580" spans="16:16" x14ac:dyDescent="0.3">
      <c r="P703580" s="83"/>
    </row>
    <row r="703581" spans="16:16" x14ac:dyDescent="0.3">
      <c r="P703581" s="83"/>
    </row>
    <row r="703582" spans="16:16" x14ac:dyDescent="0.3">
      <c r="P703582" s="83"/>
    </row>
    <row r="703583" spans="16:16" x14ac:dyDescent="0.3">
      <c r="P703583" s="83"/>
    </row>
    <row r="703584" spans="16:16" x14ac:dyDescent="0.3">
      <c r="P703584" s="83"/>
    </row>
    <row r="703585" spans="16:16" x14ac:dyDescent="0.3">
      <c r="P703585" s="83"/>
    </row>
    <row r="703586" spans="16:16" x14ac:dyDescent="0.3">
      <c r="P703586" s="83"/>
    </row>
    <row r="703587" spans="16:16" x14ac:dyDescent="0.3">
      <c r="P703587" s="83"/>
    </row>
    <row r="703588" spans="16:16" x14ac:dyDescent="0.3">
      <c r="P703588" s="83"/>
    </row>
    <row r="703589" spans="16:16" x14ac:dyDescent="0.3">
      <c r="P703589" s="83"/>
    </row>
    <row r="703590" spans="16:16" x14ac:dyDescent="0.3">
      <c r="P703590" s="83"/>
    </row>
    <row r="703591" spans="16:16" x14ac:dyDescent="0.3">
      <c r="P703591" s="83"/>
    </row>
    <row r="703592" spans="16:16" x14ac:dyDescent="0.3">
      <c r="P703592" s="83"/>
    </row>
    <row r="703593" spans="16:16" x14ac:dyDescent="0.3">
      <c r="P703593" s="83"/>
    </row>
    <row r="703594" spans="16:16" x14ac:dyDescent="0.3">
      <c r="P703594" s="83"/>
    </row>
    <row r="703595" spans="16:16" x14ac:dyDescent="0.3">
      <c r="P703595" s="83"/>
    </row>
    <row r="703596" spans="16:16" x14ac:dyDescent="0.3">
      <c r="P703596" s="83"/>
    </row>
    <row r="703597" spans="16:16" x14ac:dyDescent="0.3">
      <c r="P703597" s="83"/>
    </row>
    <row r="703598" spans="16:16" x14ac:dyDescent="0.3">
      <c r="P703598" s="83"/>
    </row>
    <row r="703599" spans="16:16" x14ac:dyDescent="0.3">
      <c r="P703599" s="83"/>
    </row>
    <row r="703600" spans="16:16" x14ac:dyDescent="0.3">
      <c r="P703600" s="83"/>
    </row>
    <row r="703601" spans="16:16" x14ac:dyDescent="0.3">
      <c r="P703601" s="83"/>
    </row>
    <row r="703602" spans="16:16" x14ac:dyDescent="0.3">
      <c r="P703602" s="83"/>
    </row>
    <row r="703603" spans="16:16" x14ac:dyDescent="0.3">
      <c r="P703603" s="83"/>
    </row>
    <row r="703604" spans="16:16" x14ac:dyDescent="0.3">
      <c r="P703604" s="83"/>
    </row>
    <row r="703605" spans="16:16" x14ac:dyDescent="0.3">
      <c r="P703605" s="83"/>
    </row>
    <row r="703606" spans="16:16" x14ac:dyDescent="0.3">
      <c r="P703606" s="83"/>
    </row>
    <row r="703607" spans="16:16" x14ac:dyDescent="0.3">
      <c r="P703607" s="83"/>
    </row>
    <row r="703608" spans="16:16" x14ac:dyDescent="0.3">
      <c r="P703608" s="83"/>
    </row>
    <row r="703609" spans="16:16" x14ac:dyDescent="0.3">
      <c r="P703609" s="83"/>
    </row>
    <row r="703610" spans="16:16" x14ac:dyDescent="0.3">
      <c r="P703610" s="83"/>
    </row>
    <row r="703611" spans="16:16" x14ac:dyDescent="0.3">
      <c r="P703611" s="83"/>
    </row>
    <row r="703612" spans="16:16" x14ac:dyDescent="0.3">
      <c r="P703612" s="83"/>
    </row>
    <row r="703613" spans="16:16" x14ac:dyDescent="0.3">
      <c r="P703613" s="83"/>
    </row>
    <row r="703614" spans="16:16" x14ac:dyDescent="0.3">
      <c r="P703614" s="83"/>
    </row>
    <row r="703615" spans="16:16" x14ac:dyDescent="0.3">
      <c r="P703615" s="83"/>
    </row>
    <row r="703616" spans="16:16" x14ac:dyDescent="0.3">
      <c r="P703616" s="83"/>
    </row>
    <row r="703617" spans="16:16" x14ac:dyDescent="0.3">
      <c r="P703617" s="83"/>
    </row>
    <row r="703618" spans="16:16" x14ac:dyDescent="0.3">
      <c r="P703618" s="83"/>
    </row>
    <row r="703619" spans="16:16" x14ac:dyDescent="0.3">
      <c r="P703619" s="83"/>
    </row>
    <row r="703620" spans="16:16" x14ac:dyDescent="0.3">
      <c r="P703620" s="83"/>
    </row>
    <row r="703621" spans="16:16" x14ac:dyDescent="0.3">
      <c r="P703621" s="83"/>
    </row>
    <row r="703622" spans="16:16" x14ac:dyDescent="0.3">
      <c r="P703622" s="83"/>
    </row>
    <row r="703623" spans="16:16" x14ac:dyDescent="0.3">
      <c r="P703623" s="83"/>
    </row>
    <row r="703624" spans="16:16" x14ac:dyDescent="0.3">
      <c r="P703624" s="83"/>
    </row>
    <row r="703625" spans="16:16" x14ac:dyDescent="0.3">
      <c r="P703625" s="83"/>
    </row>
    <row r="703626" spans="16:16" x14ac:dyDescent="0.3">
      <c r="P703626" s="83"/>
    </row>
    <row r="703627" spans="16:16" x14ac:dyDescent="0.3">
      <c r="P703627" s="83"/>
    </row>
    <row r="703628" spans="16:16" x14ac:dyDescent="0.3">
      <c r="P703628" s="83"/>
    </row>
    <row r="703629" spans="16:16" x14ac:dyDescent="0.3">
      <c r="P703629" s="83"/>
    </row>
    <row r="703630" spans="16:16" x14ac:dyDescent="0.3">
      <c r="P703630" s="83"/>
    </row>
    <row r="703631" spans="16:16" x14ac:dyDescent="0.3">
      <c r="P703631" s="83"/>
    </row>
    <row r="703632" spans="16:16" x14ac:dyDescent="0.3">
      <c r="P703632" s="83"/>
    </row>
    <row r="703633" spans="16:16" x14ac:dyDescent="0.3">
      <c r="P703633" s="83"/>
    </row>
    <row r="703634" spans="16:16" x14ac:dyDescent="0.3">
      <c r="P703634" s="83"/>
    </row>
    <row r="703635" spans="16:16" x14ac:dyDescent="0.3">
      <c r="P703635" s="83"/>
    </row>
    <row r="703636" spans="16:16" x14ac:dyDescent="0.3">
      <c r="P703636" s="83"/>
    </row>
    <row r="703637" spans="16:16" x14ac:dyDescent="0.3">
      <c r="P703637" s="83"/>
    </row>
    <row r="703638" spans="16:16" x14ac:dyDescent="0.3">
      <c r="P703638" s="83"/>
    </row>
    <row r="703639" spans="16:16" x14ac:dyDescent="0.3">
      <c r="P703639" s="83"/>
    </row>
    <row r="703640" spans="16:16" x14ac:dyDescent="0.3">
      <c r="P703640" s="83"/>
    </row>
    <row r="703641" spans="16:16" x14ac:dyDescent="0.3">
      <c r="P703641" s="83"/>
    </row>
    <row r="703642" spans="16:16" x14ac:dyDescent="0.3">
      <c r="P703642" s="83"/>
    </row>
    <row r="703643" spans="16:16" x14ac:dyDescent="0.3">
      <c r="P703643" s="83"/>
    </row>
    <row r="703644" spans="16:16" x14ac:dyDescent="0.3">
      <c r="P703644" s="83"/>
    </row>
    <row r="703645" spans="16:16" x14ac:dyDescent="0.3">
      <c r="P703645" s="83"/>
    </row>
    <row r="703646" spans="16:16" x14ac:dyDescent="0.3">
      <c r="P703646" s="83"/>
    </row>
    <row r="703647" spans="16:16" x14ac:dyDescent="0.3">
      <c r="P703647" s="83"/>
    </row>
    <row r="703648" spans="16:16" x14ac:dyDescent="0.3">
      <c r="P703648" s="83"/>
    </row>
    <row r="703649" spans="16:16" x14ac:dyDescent="0.3">
      <c r="P703649" s="83"/>
    </row>
    <row r="703650" spans="16:16" x14ac:dyDescent="0.3">
      <c r="P703650" s="83"/>
    </row>
    <row r="703651" spans="16:16" x14ac:dyDescent="0.3">
      <c r="P703651" s="83"/>
    </row>
    <row r="703652" spans="16:16" x14ac:dyDescent="0.3">
      <c r="P703652" s="83"/>
    </row>
    <row r="703653" spans="16:16" x14ac:dyDescent="0.3">
      <c r="P703653" s="83"/>
    </row>
    <row r="703654" spans="16:16" x14ac:dyDescent="0.3">
      <c r="P703654" s="83"/>
    </row>
    <row r="703655" spans="16:16" x14ac:dyDescent="0.3">
      <c r="P703655" s="83"/>
    </row>
    <row r="703656" spans="16:16" x14ac:dyDescent="0.3">
      <c r="P703656" s="83"/>
    </row>
    <row r="703657" spans="16:16" x14ac:dyDescent="0.3">
      <c r="P703657" s="83"/>
    </row>
    <row r="703658" spans="16:16" x14ac:dyDescent="0.3">
      <c r="P703658" s="83"/>
    </row>
    <row r="703659" spans="16:16" x14ac:dyDescent="0.3">
      <c r="P703659" s="83"/>
    </row>
    <row r="703660" spans="16:16" x14ac:dyDescent="0.3">
      <c r="P703660" s="83"/>
    </row>
    <row r="703661" spans="16:16" x14ac:dyDescent="0.3">
      <c r="P703661" s="83"/>
    </row>
    <row r="703662" spans="16:16" x14ac:dyDescent="0.3">
      <c r="P703662" s="83"/>
    </row>
    <row r="703663" spans="16:16" x14ac:dyDescent="0.3">
      <c r="P703663" s="83"/>
    </row>
    <row r="703664" spans="16:16" x14ac:dyDescent="0.3">
      <c r="P703664" s="83"/>
    </row>
    <row r="703665" spans="16:16" x14ac:dyDescent="0.3">
      <c r="P703665" s="83"/>
    </row>
    <row r="703666" spans="16:16" x14ac:dyDescent="0.3">
      <c r="P703666" s="83"/>
    </row>
    <row r="703667" spans="16:16" x14ac:dyDescent="0.3">
      <c r="P703667" s="83"/>
    </row>
    <row r="703668" spans="16:16" x14ac:dyDescent="0.3">
      <c r="P703668" s="83"/>
    </row>
    <row r="703669" spans="16:16" x14ac:dyDescent="0.3">
      <c r="P703669" s="83"/>
    </row>
    <row r="703670" spans="16:16" x14ac:dyDescent="0.3">
      <c r="P703670" s="83"/>
    </row>
    <row r="703671" spans="16:16" x14ac:dyDescent="0.3">
      <c r="P703671" s="83"/>
    </row>
    <row r="703672" spans="16:16" x14ac:dyDescent="0.3">
      <c r="P703672" s="83"/>
    </row>
    <row r="703673" spans="16:16" x14ac:dyDescent="0.3">
      <c r="P703673" s="83"/>
    </row>
    <row r="703674" spans="16:16" x14ac:dyDescent="0.3">
      <c r="P703674" s="83"/>
    </row>
    <row r="703675" spans="16:16" x14ac:dyDescent="0.3">
      <c r="P703675" s="83"/>
    </row>
    <row r="703676" spans="16:16" x14ac:dyDescent="0.3">
      <c r="P703676" s="83"/>
    </row>
    <row r="703677" spans="16:16" x14ac:dyDescent="0.3">
      <c r="P703677" s="83"/>
    </row>
    <row r="703678" spans="16:16" x14ac:dyDescent="0.3">
      <c r="P703678" s="83"/>
    </row>
    <row r="703679" spans="16:16" x14ac:dyDescent="0.3">
      <c r="P703679" s="83"/>
    </row>
    <row r="703680" spans="16:16" x14ac:dyDescent="0.3">
      <c r="P703680" s="83"/>
    </row>
    <row r="703681" spans="16:16" x14ac:dyDescent="0.3">
      <c r="P703681" s="83"/>
    </row>
    <row r="703682" spans="16:16" x14ac:dyDescent="0.3">
      <c r="P703682" s="83"/>
    </row>
    <row r="703683" spans="16:16" x14ac:dyDescent="0.3">
      <c r="P703683" s="83"/>
    </row>
    <row r="703684" spans="16:16" x14ac:dyDescent="0.3">
      <c r="P703684" s="83"/>
    </row>
    <row r="703685" spans="16:16" x14ac:dyDescent="0.3">
      <c r="P703685" s="83"/>
    </row>
    <row r="703686" spans="16:16" x14ac:dyDescent="0.3">
      <c r="P703686" s="83"/>
    </row>
    <row r="703687" spans="16:16" x14ac:dyDescent="0.3">
      <c r="P703687" s="83"/>
    </row>
    <row r="703688" spans="16:16" x14ac:dyDescent="0.3">
      <c r="P703688" s="83"/>
    </row>
    <row r="703689" spans="16:16" x14ac:dyDescent="0.3">
      <c r="P703689" s="83"/>
    </row>
    <row r="703690" spans="16:16" x14ac:dyDescent="0.3">
      <c r="P703690" s="83"/>
    </row>
    <row r="703691" spans="16:16" x14ac:dyDescent="0.3">
      <c r="P703691" s="83"/>
    </row>
    <row r="703692" spans="16:16" x14ac:dyDescent="0.3">
      <c r="P703692" s="83"/>
    </row>
    <row r="703693" spans="16:16" x14ac:dyDescent="0.3">
      <c r="P703693" s="83"/>
    </row>
    <row r="703694" spans="16:16" x14ac:dyDescent="0.3">
      <c r="P703694" s="83"/>
    </row>
    <row r="703695" spans="16:16" x14ac:dyDescent="0.3">
      <c r="P703695" s="83"/>
    </row>
    <row r="703696" spans="16:16" x14ac:dyDescent="0.3">
      <c r="P703696" s="83"/>
    </row>
    <row r="703697" spans="16:16" x14ac:dyDescent="0.3">
      <c r="P703697" s="83"/>
    </row>
    <row r="703698" spans="16:16" x14ac:dyDescent="0.3">
      <c r="P703698" s="83"/>
    </row>
    <row r="703699" spans="16:16" x14ac:dyDescent="0.3">
      <c r="P703699" s="83"/>
    </row>
    <row r="703700" spans="16:16" x14ac:dyDescent="0.3">
      <c r="P703700" s="83"/>
    </row>
    <row r="703701" spans="16:16" x14ac:dyDescent="0.3">
      <c r="P703701" s="83"/>
    </row>
    <row r="703702" spans="16:16" x14ac:dyDescent="0.3">
      <c r="P703702" s="83"/>
    </row>
    <row r="703703" spans="16:16" x14ac:dyDescent="0.3">
      <c r="P703703" s="83"/>
    </row>
    <row r="703704" spans="16:16" x14ac:dyDescent="0.3">
      <c r="P703704" s="83"/>
    </row>
    <row r="703705" spans="16:16" x14ac:dyDescent="0.3">
      <c r="P703705" s="83"/>
    </row>
    <row r="703706" spans="16:16" x14ac:dyDescent="0.3">
      <c r="P703706" s="83"/>
    </row>
    <row r="703707" spans="16:16" x14ac:dyDescent="0.3">
      <c r="P703707" s="83"/>
    </row>
    <row r="703708" spans="16:16" x14ac:dyDescent="0.3">
      <c r="P703708" s="83"/>
    </row>
    <row r="703709" spans="16:16" x14ac:dyDescent="0.3">
      <c r="P703709" s="83"/>
    </row>
    <row r="703710" spans="16:16" x14ac:dyDescent="0.3">
      <c r="P703710" s="83"/>
    </row>
    <row r="703711" spans="16:16" x14ac:dyDescent="0.3">
      <c r="P703711" s="83"/>
    </row>
    <row r="703712" spans="16:16" x14ac:dyDescent="0.3">
      <c r="P703712" s="83"/>
    </row>
    <row r="703713" spans="16:16" x14ac:dyDescent="0.3">
      <c r="P703713" s="83"/>
    </row>
    <row r="703714" spans="16:16" x14ac:dyDescent="0.3">
      <c r="P703714" s="83"/>
    </row>
    <row r="703715" spans="16:16" x14ac:dyDescent="0.3">
      <c r="P703715" s="83"/>
    </row>
    <row r="703716" spans="16:16" x14ac:dyDescent="0.3">
      <c r="P703716" s="83"/>
    </row>
    <row r="703717" spans="16:16" x14ac:dyDescent="0.3">
      <c r="P703717" s="83"/>
    </row>
    <row r="703718" spans="16:16" x14ac:dyDescent="0.3">
      <c r="P703718" s="83"/>
    </row>
    <row r="703719" spans="16:16" x14ac:dyDescent="0.3">
      <c r="P703719" s="83"/>
    </row>
    <row r="703720" spans="16:16" x14ac:dyDescent="0.3">
      <c r="P703720" s="83"/>
    </row>
    <row r="703721" spans="16:16" x14ac:dyDescent="0.3">
      <c r="P703721" s="83"/>
    </row>
    <row r="703722" spans="16:16" x14ac:dyDescent="0.3">
      <c r="P703722" s="83"/>
    </row>
    <row r="703723" spans="16:16" x14ac:dyDescent="0.3">
      <c r="P703723" s="83"/>
    </row>
    <row r="703724" spans="16:16" x14ac:dyDescent="0.3">
      <c r="P703724" s="83"/>
    </row>
    <row r="703725" spans="16:16" x14ac:dyDescent="0.3">
      <c r="P703725" s="83"/>
    </row>
    <row r="703726" spans="16:16" x14ac:dyDescent="0.3">
      <c r="P703726" s="83"/>
    </row>
    <row r="703727" spans="16:16" x14ac:dyDescent="0.3">
      <c r="P703727" s="83"/>
    </row>
    <row r="703728" spans="16:16" x14ac:dyDescent="0.3">
      <c r="P703728" s="83"/>
    </row>
    <row r="703729" spans="16:16" x14ac:dyDescent="0.3">
      <c r="P703729" s="83"/>
    </row>
    <row r="703730" spans="16:16" x14ac:dyDescent="0.3">
      <c r="P703730" s="83"/>
    </row>
    <row r="703731" spans="16:16" x14ac:dyDescent="0.3">
      <c r="P703731" s="83"/>
    </row>
    <row r="703732" spans="16:16" x14ac:dyDescent="0.3">
      <c r="P703732" s="83"/>
    </row>
    <row r="703733" spans="16:16" x14ac:dyDescent="0.3">
      <c r="P703733" s="83"/>
    </row>
    <row r="703734" spans="16:16" x14ac:dyDescent="0.3">
      <c r="P703734" s="83"/>
    </row>
    <row r="703735" spans="16:16" x14ac:dyDescent="0.3">
      <c r="P703735" s="83"/>
    </row>
    <row r="703736" spans="16:16" x14ac:dyDescent="0.3">
      <c r="P703736" s="83"/>
    </row>
    <row r="703737" spans="16:16" x14ac:dyDescent="0.3">
      <c r="P703737" s="83"/>
    </row>
    <row r="703738" spans="16:16" x14ac:dyDescent="0.3">
      <c r="P703738" s="83"/>
    </row>
    <row r="703739" spans="16:16" x14ac:dyDescent="0.3">
      <c r="P703739" s="83"/>
    </row>
    <row r="703740" spans="16:16" x14ac:dyDescent="0.3">
      <c r="P703740" s="83"/>
    </row>
    <row r="703741" spans="16:16" x14ac:dyDescent="0.3">
      <c r="P703741" s="83"/>
    </row>
    <row r="703742" spans="16:16" x14ac:dyDescent="0.3">
      <c r="P703742" s="83"/>
    </row>
    <row r="703743" spans="16:16" x14ac:dyDescent="0.3">
      <c r="P703743" s="83"/>
    </row>
    <row r="703744" spans="16:16" x14ac:dyDescent="0.3">
      <c r="P703744" s="83"/>
    </row>
    <row r="703745" spans="16:16" x14ac:dyDescent="0.3">
      <c r="P703745" s="83"/>
    </row>
    <row r="703746" spans="16:16" x14ac:dyDescent="0.3">
      <c r="P703746" s="83"/>
    </row>
    <row r="703747" spans="16:16" x14ac:dyDescent="0.3">
      <c r="P703747" s="83"/>
    </row>
    <row r="703748" spans="16:16" x14ac:dyDescent="0.3">
      <c r="P703748" s="83"/>
    </row>
    <row r="703749" spans="16:16" x14ac:dyDescent="0.3">
      <c r="P703749" s="83"/>
    </row>
    <row r="703750" spans="16:16" x14ac:dyDescent="0.3">
      <c r="P703750" s="83"/>
    </row>
    <row r="703751" spans="16:16" x14ac:dyDescent="0.3">
      <c r="P703751" s="83"/>
    </row>
    <row r="703752" spans="16:16" x14ac:dyDescent="0.3">
      <c r="P703752" s="83"/>
    </row>
    <row r="703753" spans="16:16" x14ac:dyDescent="0.3">
      <c r="P703753" s="83"/>
    </row>
    <row r="703754" spans="16:16" x14ac:dyDescent="0.3">
      <c r="P703754" s="83"/>
    </row>
    <row r="703755" spans="16:16" x14ac:dyDescent="0.3">
      <c r="P703755" s="83"/>
    </row>
    <row r="703756" spans="16:16" x14ac:dyDescent="0.3">
      <c r="P703756" s="83"/>
    </row>
    <row r="703757" spans="16:16" x14ac:dyDescent="0.3">
      <c r="P703757" s="83"/>
    </row>
    <row r="703758" spans="16:16" x14ac:dyDescent="0.3">
      <c r="P703758" s="83"/>
    </row>
    <row r="703759" spans="16:16" x14ac:dyDescent="0.3">
      <c r="P703759" s="83"/>
    </row>
    <row r="703760" spans="16:16" x14ac:dyDescent="0.3">
      <c r="P703760" s="83"/>
    </row>
    <row r="703761" spans="16:16" x14ac:dyDescent="0.3">
      <c r="P703761" s="83"/>
    </row>
    <row r="703762" spans="16:16" x14ac:dyDescent="0.3">
      <c r="P703762" s="83"/>
    </row>
    <row r="703763" spans="16:16" x14ac:dyDescent="0.3">
      <c r="P703763" s="83"/>
    </row>
    <row r="703764" spans="16:16" x14ac:dyDescent="0.3">
      <c r="P703764" s="83"/>
    </row>
    <row r="703765" spans="16:16" x14ac:dyDescent="0.3">
      <c r="P703765" s="83"/>
    </row>
    <row r="703766" spans="16:16" x14ac:dyDescent="0.3">
      <c r="P703766" s="83"/>
    </row>
    <row r="703767" spans="16:16" x14ac:dyDescent="0.3">
      <c r="P703767" s="83"/>
    </row>
    <row r="703768" spans="16:16" x14ac:dyDescent="0.3">
      <c r="P703768" s="83"/>
    </row>
    <row r="703769" spans="16:16" x14ac:dyDescent="0.3">
      <c r="P703769" s="83"/>
    </row>
    <row r="703770" spans="16:16" x14ac:dyDescent="0.3">
      <c r="P703770" s="83"/>
    </row>
    <row r="703771" spans="16:16" x14ac:dyDescent="0.3">
      <c r="P703771" s="83"/>
    </row>
    <row r="703772" spans="16:16" x14ac:dyDescent="0.3">
      <c r="P703772" s="83"/>
    </row>
    <row r="703773" spans="16:16" x14ac:dyDescent="0.3">
      <c r="P703773" s="83"/>
    </row>
    <row r="703774" spans="16:16" x14ac:dyDescent="0.3">
      <c r="P703774" s="83"/>
    </row>
    <row r="703775" spans="16:16" x14ac:dyDescent="0.3">
      <c r="P703775" s="83"/>
    </row>
    <row r="703776" spans="16:16" x14ac:dyDescent="0.3">
      <c r="P703776" s="83"/>
    </row>
    <row r="703777" spans="16:16" x14ac:dyDescent="0.3">
      <c r="P703777" s="83"/>
    </row>
    <row r="703778" spans="16:16" x14ac:dyDescent="0.3">
      <c r="P703778" s="83"/>
    </row>
    <row r="703779" spans="16:16" x14ac:dyDescent="0.3">
      <c r="P703779" s="83"/>
    </row>
    <row r="703780" spans="16:16" x14ac:dyDescent="0.3">
      <c r="P703780" s="83"/>
    </row>
    <row r="703781" spans="16:16" x14ac:dyDescent="0.3">
      <c r="P703781" s="83"/>
    </row>
    <row r="703782" spans="16:16" x14ac:dyDescent="0.3">
      <c r="P703782" s="83"/>
    </row>
    <row r="703783" spans="16:16" x14ac:dyDescent="0.3">
      <c r="P703783" s="83"/>
    </row>
    <row r="703784" spans="16:16" x14ac:dyDescent="0.3">
      <c r="P703784" s="83"/>
    </row>
    <row r="703785" spans="16:16" x14ac:dyDescent="0.3">
      <c r="P703785" s="83"/>
    </row>
    <row r="703786" spans="16:16" x14ac:dyDescent="0.3">
      <c r="P703786" s="83"/>
    </row>
    <row r="703787" spans="16:16" x14ac:dyDescent="0.3">
      <c r="P703787" s="83"/>
    </row>
    <row r="703788" spans="16:16" x14ac:dyDescent="0.3">
      <c r="P703788" s="83"/>
    </row>
    <row r="703789" spans="16:16" x14ac:dyDescent="0.3">
      <c r="P703789" s="83"/>
    </row>
    <row r="703790" spans="16:16" x14ac:dyDescent="0.3">
      <c r="P703790" s="83"/>
    </row>
    <row r="703791" spans="16:16" x14ac:dyDescent="0.3">
      <c r="P703791" s="83"/>
    </row>
    <row r="703792" spans="16:16" x14ac:dyDescent="0.3">
      <c r="P703792" s="83"/>
    </row>
    <row r="703793" spans="16:16" x14ac:dyDescent="0.3">
      <c r="P703793" s="83"/>
    </row>
    <row r="703794" spans="16:16" x14ac:dyDescent="0.3">
      <c r="P703794" s="83"/>
    </row>
    <row r="703795" spans="16:16" x14ac:dyDescent="0.3">
      <c r="P703795" s="83"/>
    </row>
    <row r="703796" spans="16:16" x14ac:dyDescent="0.3">
      <c r="P703796" s="83"/>
    </row>
    <row r="703797" spans="16:16" x14ac:dyDescent="0.3">
      <c r="P703797" s="83"/>
    </row>
    <row r="703798" spans="16:16" x14ac:dyDescent="0.3">
      <c r="P703798" s="83"/>
    </row>
    <row r="703799" spans="16:16" x14ac:dyDescent="0.3">
      <c r="P703799" s="83"/>
    </row>
    <row r="703800" spans="16:16" x14ac:dyDescent="0.3">
      <c r="P703800" s="83"/>
    </row>
    <row r="703801" spans="16:16" x14ac:dyDescent="0.3">
      <c r="P703801" s="83"/>
    </row>
    <row r="703802" spans="16:16" x14ac:dyDescent="0.3">
      <c r="P703802" s="83"/>
    </row>
    <row r="703803" spans="16:16" x14ac:dyDescent="0.3">
      <c r="P703803" s="83"/>
    </row>
    <row r="703804" spans="16:16" x14ac:dyDescent="0.3">
      <c r="P703804" s="83"/>
    </row>
    <row r="703805" spans="16:16" x14ac:dyDescent="0.3">
      <c r="P703805" s="83"/>
    </row>
    <row r="703806" spans="16:16" x14ac:dyDescent="0.3">
      <c r="P703806" s="83"/>
    </row>
    <row r="703807" spans="16:16" x14ac:dyDescent="0.3">
      <c r="P703807" s="83"/>
    </row>
    <row r="703808" spans="16:16" x14ac:dyDescent="0.3">
      <c r="P703808" s="83"/>
    </row>
    <row r="703809" spans="16:16" x14ac:dyDescent="0.3">
      <c r="P703809" s="83"/>
    </row>
    <row r="703810" spans="16:16" x14ac:dyDescent="0.3">
      <c r="P703810" s="83"/>
    </row>
    <row r="703811" spans="16:16" x14ac:dyDescent="0.3">
      <c r="P703811" s="83"/>
    </row>
    <row r="703812" spans="16:16" x14ac:dyDescent="0.3">
      <c r="P703812" s="83"/>
    </row>
    <row r="703813" spans="16:16" x14ac:dyDescent="0.3">
      <c r="P703813" s="83"/>
    </row>
    <row r="703814" spans="16:16" x14ac:dyDescent="0.3">
      <c r="P703814" s="83"/>
    </row>
    <row r="703815" spans="16:16" x14ac:dyDescent="0.3">
      <c r="P703815" s="83"/>
    </row>
    <row r="703816" spans="16:16" x14ac:dyDescent="0.3">
      <c r="P703816" s="83"/>
    </row>
    <row r="703817" spans="16:16" x14ac:dyDescent="0.3">
      <c r="P703817" s="83"/>
    </row>
    <row r="703818" spans="16:16" x14ac:dyDescent="0.3">
      <c r="P703818" s="83"/>
    </row>
    <row r="703819" spans="16:16" x14ac:dyDescent="0.3">
      <c r="P703819" s="83"/>
    </row>
    <row r="703820" spans="16:16" x14ac:dyDescent="0.3">
      <c r="P703820" s="83"/>
    </row>
    <row r="703821" spans="16:16" x14ac:dyDescent="0.3">
      <c r="P703821" s="83"/>
    </row>
    <row r="703822" spans="16:16" x14ac:dyDescent="0.3">
      <c r="P703822" s="83"/>
    </row>
    <row r="703823" spans="16:16" x14ac:dyDescent="0.3">
      <c r="P703823" s="83"/>
    </row>
    <row r="703824" spans="16:16" x14ac:dyDescent="0.3">
      <c r="P703824" s="83"/>
    </row>
    <row r="703825" spans="16:16" x14ac:dyDescent="0.3">
      <c r="P703825" s="83"/>
    </row>
    <row r="703826" spans="16:16" x14ac:dyDescent="0.3">
      <c r="P703826" s="83"/>
    </row>
    <row r="703827" spans="16:16" x14ac:dyDescent="0.3">
      <c r="P703827" s="83"/>
    </row>
    <row r="703828" spans="16:16" x14ac:dyDescent="0.3">
      <c r="P703828" s="83"/>
    </row>
    <row r="703829" spans="16:16" x14ac:dyDescent="0.3">
      <c r="P703829" s="83"/>
    </row>
    <row r="703830" spans="16:16" x14ac:dyDescent="0.3">
      <c r="P703830" s="83"/>
    </row>
    <row r="703831" spans="16:16" x14ac:dyDescent="0.3">
      <c r="P703831" s="83"/>
    </row>
    <row r="703832" spans="16:16" x14ac:dyDescent="0.3">
      <c r="P703832" s="83"/>
    </row>
    <row r="703833" spans="16:16" x14ac:dyDescent="0.3">
      <c r="P703833" s="83"/>
    </row>
    <row r="703834" spans="16:16" x14ac:dyDescent="0.3">
      <c r="P703834" s="83"/>
    </row>
    <row r="703835" spans="16:16" x14ac:dyDescent="0.3">
      <c r="P703835" s="83"/>
    </row>
    <row r="703836" spans="16:16" x14ac:dyDescent="0.3">
      <c r="P703836" s="83"/>
    </row>
    <row r="703837" spans="16:16" x14ac:dyDescent="0.3">
      <c r="P703837" s="83"/>
    </row>
    <row r="703838" spans="16:16" x14ac:dyDescent="0.3">
      <c r="P703838" s="83"/>
    </row>
    <row r="703839" spans="16:16" x14ac:dyDescent="0.3">
      <c r="P703839" s="83"/>
    </row>
    <row r="703840" spans="16:16" x14ac:dyDescent="0.3">
      <c r="P703840" s="83"/>
    </row>
    <row r="703841" spans="16:16" x14ac:dyDescent="0.3">
      <c r="P703841" s="83"/>
    </row>
    <row r="703842" spans="16:16" x14ac:dyDescent="0.3">
      <c r="P703842" s="83"/>
    </row>
    <row r="703843" spans="16:16" x14ac:dyDescent="0.3">
      <c r="P703843" s="83"/>
    </row>
    <row r="703844" spans="16:16" x14ac:dyDescent="0.3">
      <c r="P703844" s="83"/>
    </row>
    <row r="703845" spans="16:16" x14ac:dyDescent="0.3">
      <c r="P703845" s="83"/>
    </row>
    <row r="703846" spans="16:16" x14ac:dyDescent="0.3">
      <c r="P703846" s="83"/>
    </row>
    <row r="703847" spans="16:16" x14ac:dyDescent="0.3">
      <c r="P703847" s="83"/>
    </row>
    <row r="703848" spans="16:16" x14ac:dyDescent="0.3">
      <c r="P703848" s="83"/>
    </row>
    <row r="703849" spans="16:16" x14ac:dyDescent="0.3">
      <c r="P703849" s="83"/>
    </row>
    <row r="703850" spans="16:16" x14ac:dyDescent="0.3">
      <c r="P703850" s="83"/>
    </row>
    <row r="703851" spans="16:16" x14ac:dyDescent="0.3">
      <c r="P703851" s="83"/>
    </row>
    <row r="703852" spans="16:16" x14ac:dyDescent="0.3">
      <c r="P703852" s="83"/>
    </row>
    <row r="703853" spans="16:16" x14ac:dyDescent="0.3">
      <c r="P703853" s="83"/>
    </row>
    <row r="703854" spans="16:16" x14ac:dyDescent="0.3">
      <c r="P703854" s="83"/>
    </row>
    <row r="703855" spans="16:16" x14ac:dyDescent="0.3">
      <c r="P703855" s="83"/>
    </row>
    <row r="703856" spans="16:16" x14ac:dyDescent="0.3">
      <c r="P703856" s="83"/>
    </row>
    <row r="703857" spans="16:16" x14ac:dyDescent="0.3">
      <c r="P703857" s="83"/>
    </row>
    <row r="703858" spans="16:16" x14ac:dyDescent="0.3">
      <c r="P703858" s="83"/>
    </row>
    <row r="703859" spans="16:16" x14ac:dyDescent="0.3">
      <c r="P703859" s="83"/>
    </row>
    <row r="703860" spans="16:16" x14ac:dyDescent="0.3">
      <c r="P703860" s="83"/>
    </row>
    <row r="703861" spans="16:16" x14ac:dyDescent="0.3">
      <c r="P703861" s="83"/>
    </row>
    <row r="703862" spans="16:16" x14ac:dyDescent="0.3">
      <c r="P703862" s="83"/>
    </row>
    <row r="703863" spans="16:16" x14ac:dyDescent="0.3">
      <c r="P703863" s="83"/>
    </row>
    <row r="703864" spans="16:16" x14ac:dyDescent="0.3">
      <c r="P703864" s="83"/>
    </row>
    <row r="703865" spans="16:16" x14ac:dyDescent="0.3">
      <c r="P703865" s="83"/>
    </row>
    <row r="703866" spans="16:16" x14ac:dyDescent="0.3">
      <c r="P703866" s="83"/>
    </row>
    <row r="703867" spans="16:16" x14ac:dyDescent="0.3">
      <c r="P703867" s="83"/>
    </row>
    <row r="703868" spans="16:16" x14ac:dyDescent="0.3">
      <c r="P703868" s="83"/>
    </row>
    <row r="703869" spans="16:16" x14ac:dyDescent="0.3">
      <c r="P703869" s="83"/>
    </row>
    <row r="703870" spans="16:16" x14ac:dyDescent="0.3">
      <c r="P703870" s="83"/>
    </row>
    <row r="703871" spans="16:16" x14ac:dyDescent="0.3">
      <c r="P703871" s="83"/>
    </row>
    <row r="703872" spans="16:16" x14ac:dyDescent="0.3">
      <c r="P703872" s="83"/>
    </row>
    <row r="703873" spans="16:16" x14ac:dyDescent="0.3">
      <c r="P703873" s="83"/>
    </row>
    <row r="703874" spans="16:16" x14ac:dyDescent="0.3">
      <c r="P703874" s="83"/>
    </row>
    <row r="703875" spans="16:16" x14ac:dyDescent="0.3">
      <c r="P703875" s="83"/>
    </row>
    <row r="703876" spans="16:16" x14ac:dyDescent="0.3">
      <c r="P703876" s="83"/>
    </row>
    <row r="703877" spans="16:16" x14ac:dyDescent="0.3">
      <c r="P703877" s="83"/>
    </row>
    <row r="703878" spans="16:16" x14ac:dyDescent="0.3">
      <c r="P703878" s="83"/>
    </row>
    <row r="703879" spans="16:16" x14ac:dyDescent="0.3">
      <c r="P703879" s="83"/>
    </row>
    <row r="703880" spans="16:16" x14ac:dyDescent="0.3">
      <c r="P703880" s="83"/>
    </row>
    <row r="703881" spans="16:16" x14ac:dyDescent="0.3">
      <c r="P703881" s="83"/>
    </row>
    <row r="703882" spans="16:16" x14ac:dyDescent="0.3">
      <c r="P703882" s="83"/>
    </row>
    <row r="703883" spans="16:16" x14ac:dyDescent="0.3">
      <c r="P703883" s="83"/>
    </row>
    <row r="703884" spans="16:16" x14ac:dyDescent="0.3">
      <c r="P703884" s="83"/>
    </row>
    <row r="703885" spans="16:16" x14ac:dyDescent="0.3">
      <c r="P703885" s="83"/>
    </row>
    <row r="703886" spans="16:16" x14ac:dyDescent="0.3">
      <c r="P703886" s="83"/>
    </row>
    <row r="703887" spans="16:16" x14ac:dyDescent="0.3">
      <c r="P703887" s="83"/>
    </row>
    <row r="703888" spans="16:16" x14ac:dyDescent="0.3">
      <c r="P703888" s="83"/>
    </row>
    <row r="703889" spans="16:16" x14ac:dyDescent="0.3">
      <c r="P703889" s="83"/>
    </row>
    <row r="703890" spans="16:16" x14ac:dyDescent="0.3">
      <c r="P703890" s="83"/>
    </row>
    <row r="703891" spans="16:16" x14ac:dyDescent="0.3">
      <c r="P703891" s="83"/>
    </row>
    <row r="703892" spans="16:16" x14ac:dyDescent="0.3">
      <c r="P703892" s="83"/>
    </row>
    <row r="703893" spans="16:16" x14ac:dyDescent="0.3">
      <c r="P703893" s="83"/>
    </row>
    <row r="703894" spans="16:16" x14ac:dyDescent="0.3">
      <c r="P703894" s="83"/>
    </row>
    <row r="703895" spans="16:16" x14ac:dyDescent="0.3">
      <c r="P703895" s="83"/>
    </row>
    <row r="703896" spans="16:16" x14ac:dyDescent="0.3">
      <c r="P703896" s="83"/>
    </row>
    <row r="703897" spans="16:16" x14ac:dyDescent="0.3">
      <c r="P703897" s="83"/>
    </row>
    <row r="703898" spans="16:16" x14ac:dyDescent="0.3">
      <c r="P703898" s="83"/>
    </row>
    <row r="703899" spans="16:16" x14ac:dyDescent="0.3">
      <c r="P703899" s="83"/>
    </row>
    <row r="703900" spans="16:16" x14ac:dyDescent="0.3">
      <c r="P703900" s="83"/>
    </row>
    <row r="703901" spans="16:16" x14ac:dyDescent="0.3">
      <c r="P703901" s="83"/>
    </row>
    <row r="703902" spans="16:16" x14ac:dyDescent="0.3">
      <c r="P703902" s="83"/>
    </row>
    <row r="703903" spans="16:16" x14ac:dyDescent="0.3">
      <c r="P703903" s="83"/>
    </row>
    <row r="703904" spans="16:16" x14ac:dyDescent="0.3">
      <c r="P703904" s="83"/>
    </row>
    <row r="703905" spans="16:16" x14ac:dyDescent="0.3">
      <c r="P703905" s="83"/>
    </row>
    <row r="703906" spans="16:16" x14ac:dyDescent="0.3">
      <c r="P703906" s="83"/>
    </row>
    <row r="703907" spans="16:16" x14ac:dyDescent="0.3">
      <c r="P703907" s="83"/>
    </row>
    <row r="703908" spans="16:16" x14ac:dyDescent="0.3">
      <c r="P703908" s="83"/>
    </row>
    <row r="703909" spans="16:16" x14ac:dyDescent="0.3">
      <c r="P703909" s="83"/>
    </row>
    <row r="703910" spans="16:16" x14ac:dyDescent="0.3">
      <c r="P703910" s="83"/>
    </row>
    <row r="703911" spans="16:16" x14ac:dyDescent="0.3">
      <c r="P703911" s="83"/>
    </row>
    <row r="703912" spans="16:16" x14ac:dyDescent="0.3">
      <c r="P703912" s="83"/>
    </row>
    <row r="703913" spans="16:16" x14ac:dyDescent="0.3">
      <c r="P703913" s="83"/>
    </row>
    <row r="703914" spans="16:16" x14ac:dyDescent="0.3">
      <c r="P703914" s="83"/>
    </row>
    <row r="703915" spans="16:16" x14ac:dyDescent="0.3">
      <c r="P703915" s="83"/>
    </row>
    <row r="703916" spans="16:16" x14ac:dyDescent="0.3">
      <c r="P703916" s="83"/>
    </row>
    <row r="703917" spans="16:16" x14ac:dyDescent="0.3">
      <c r="P703917" s="83"/>
    </row>
    <row r="703918" spans="16:16" x14ac:dyDescent="0.3">
      <c r="P703918" s="83"/>
    </row>
    <row r="703919" spans="16:16" x14ac:dyDescent="0.3">
      <c r="P703919" s="83"/>
    </row>
    <row r="703920" spans="16:16" x14ac:dyDescent="0.3">
      <c r="P703920" s="83"/>
    </row>
    <row r="703921" spans="16:16" x14ac:dyDescent="0.3">
      <c r="P703921" s="83"/>
    </row>
    <row r="703922" spans="16:16" x14ac:dyDescent="0.3">
      <c r="P703922" s="83"/>
    </row>
    <row r="703923" spans="16:16" x14ac:dyDescent="0.3">
      <c r="P703923" s="83"/>
    </row>
    <row r="703924" spans="16:16" x14ac:dyDescent="0.3">
      <c r="P703924" s="83"/>
    </row>
    <row r="703925" spans="16:16" x14ac:dyDescent="0.3">
      <c r="P703925" s="83"/>
    </row>
    <row r="703926" spans="16:16" x14ac:dyDescent="0.3">
      <c r="P703926" s="83"/>
    </row>
    <row r="703927" spans="16:16" x14ac:dyDescent="0.3">
      <c r="P703927" s="83"/>
    </row>
    <row r="703928" spans="16:16" x14ac:dyDescent="0.3">
      <c r="P703928" s="83"/>
    </row>
    <row r="703929" spans="16:16" x14ac:dyDescent="0.3">
      <c r="P703929" s="83"/>
    </row>
    <row r="703930" spans="16:16" x14ac:dyDescent="0.3">
      <c r="P703930" s="83"/>
    </row>
    <row r="703931" spans="16:16" x14ac:dyDescent="0.3">
      <c r="P703931" s="83"/>
    </row>
    <row r="703932" spans="16:16" x14ac:dyDescent="0.3">
      <c r="P703932" s="83"/>
    </row>
    <row r="703933" spans="16:16" x14ac:dyDescent="0.3">
      <c r="P703933" s="83"/>
    </row>
    <row r="703934" spans="16:16" x14ac:dyDescent="0.3">
      <c r="P703934" s="83"/>
    </row>
    <row r="703935" spans="16:16" x14ac:dyDescent="0.3">
      <c r="P703935" s="83"/>
    </row>
    <row r="703936" spans="16:16" x14ac:dyDescent="0.3">
      <c r="P703936" s="83"/>
    </row>
    <row r="703937" spans="16:16" x14ac:dyDescent="0.3">
      <c r="P703937" s="83"/>
    </row>
    <row r="703938" spans="16:16" x14ac:dyDescent="0.3">
      <c r="P703938" s="83"/>
    </row>
    <row r="703939" spans="16:16" x14ac:dyDescent="0.3">
      <c r="P703939" s="83"/>
    </row>
    <row r="703940" spans="16:16" x14ac:dyDescent="0.3">
      <c r="P703940" s="83"/>
    </row>
    <row r="703941" spans="16:16" x14ac:dyDescent="0.3">
      <c r="P703941" s="83"/>
    </row>
    <row r="703942" spans="16:16" x14ac:dyDescent="0.3">
      <c r="P703942" s="83"/>
    </row>
    <row r="703943" spans="16:16" x14ac:dyDescent="0.3">
      <c r="P703943" s="83"/>
    </row>
    <row r="703944" spans="16:16" x14ac:dyDescent="0.3">
      <c r="P703944" s="83"/>
    </row>
    <row r="703945" spans="16:16" x14ac:dyDescent="0.3">
      <c r="P703945" s="83"/>
    </row>
    <row r="703946" spans="16:16" x14ac:dyDescent="0.3">
      <c r="P703946" s="83"/>
    </row>
    <row r="703947" spans="16:16" x14ac:dyDescent="0.3">
      <c r="P703947" s="83"/>
    </row>
    <row r="703948" spans="16:16" x14ac:dyDescent="0.3">
      <c r="P703948" s="83"/>
    </row>
    <row r="703949" spans="16:16" x14ac:dyDescent="0.3">
      <c r="P703949" s="83"/>
    </row>
    <row r="703950" spans="16:16" x14ac:dyDescent="0.3">
      <c r="P703950" s="83"/>
    </row>
    <row r="703951" spans="16:16" x14ac:dyDescent="0.3">
      <c r="P703951" s="83"/>
    </row>
    <row r="703952" spans="16:16" x14ac:dyDescent="0.3">
      <c r="P703952" s="83"/>
    </row>
    <row r="703953" spans="16:16" x14ac:dyDescent="0.3">
      <c r="P703953" s="83"/>
    </row>
    <row r="703954" spans="16:16" x14ac:dyDescent="0.3">
      <c r="P703954" s="83"/>
    </row>
    <row r="703955" spans="16:16" x14ac:dyDescent="0.3">
      <c r="P703955" s="83"/>
    </row>
    <row r="703956" spans="16:16" x14ac:dyDescent="0.3">
      <c r="P703956" s="83"/>
    </row>
    <row r="703957" spans="16:16" x14ac:dyDescent="0.3">
      <c r="P703957" s="83"/>
    </row>
    <row r="703958" spans="16:16" x14ac:dyDescent="0.3">
      <c r="P703958" s="83"/>
    </row>
    <row r="703959" spans="16:16" x14ac:dyDescent="0.3">
      <c r="P703959" s="83"/>
    </row>
    <row r="703960" spans="16:16" x14ac:dyDescent="0.3">
      <c r="P703960" s="83"/>
    </row>
    <row r="703961" spans="16:16" x14ac:dyDescent="0.3">
      <c r="P703961" s="83"/>
    </row>
    <row r="703962" spans="16:16" x14ac:dyDescent="0.3">
      <c r="P703962" s="83"/>
    </row>
    <row r="703963" spans="16:16" x14ac:dyDescent="0.3">
      <c r="P703963" s="83"/>
    </row>
    <row r="703964" spans="16:16" x14ac:dyDescent="0.3">
      <c r="P703964" s="83"/>
    </row>
    <row r="703965" spans="16:16" x14ac:dyDescent="0.3">
      <c r="P703965" s="83"/>
    </row>
    <row r="703966" spans="16:16" x14ac:dyDescent="0.3">
      <c r="P703966" s="83"/>
    </row>
    <row r="703967" spans="16:16" x14ac:dyDescent="0.3">
      <c r="P703967" s="83"/>
    </row>
    <row r="703968" spans="16:16" x14ac:dyDescent="0.3">
      <c r="P703968" s="83"/>
    </row>
    <row r="703969" spans="16:16" x14ac:dyDescent="0.3">
      <c r="P703969" s="83"/>
    </row>
    <row r="703970" spans="16:16" x14ac:dyDescent="0.3">
      <c r="P703970" s="83"/>
    </row>
    <row r="703971" spans="16:16" x14ac:dyDescent="0.3">
      <c r="P703971" s="83"/>
    </row>
    <row r="703972" spans="16:16" x14ac:dyDescent="0.3">
      <c r="P703972" s="83"/>
    </row>
    <row r="703973" spans="16:16" x14ac:dyDescent="0.3">
      <c r="P703973" s="83"/>
    </row>
    <row r="703974" spans="16:16" x14ac:dyDescent="0.3">
      <c r="P703974" s="83"/>
    </row>
    <row r="703975" spans="16:16" x14ac:dyDescent="0.3">
      <c r="P703975" s="83"/>
    </row>
    <row r="703976" spans="16:16" x14ac:dyDescent="0.3">
      <c r="P703976" s="83"/>
    </row>
    <row r="703977" spans="16:16" x14ac:dyDescent="0.3">
      <c r="P703977" s="83"/>
    </row>
    <row r="703978" spans="16:16" x14ac:dyDescent="0.3">
      <c r="P703978" s="83"/>
    </row>
    <row r="703979" spans="16:16" x14ac:dyDescent="0.3">
      <c r="P703979" s="83"/>
    </row>
    <row r="703980" spans="16:16" x14ac:dyDescent="0.3">
      <c r="P703980" s="83"/>
    </row>
    <row r="703981" spans="16:16" x14ac:dyDescent="0.3">
      <c r="P703981" s="83"/>
    </row>
    <row r="703982" spans="16:16" x14ac:dyDescent="0.3">
      <c r="P703982" s="83"/>
    </row>
    <row r="703983" spans="16:16" x14ac:dyDescent="0.3">
      <c r="P703983" s="83"/>
    </row>
    <row r="703984" spans="16:16" x14ac:dyDescent="0.3">
      <c r="P703984" s="83"/>
    </row>
    <row r="703985" spans="16:16" x14ac:dyDescent="0.3">
      <c r="P703985" s="83"/>
    </row>
    <row r="703986" spans="16:16" x14ac:dyDescent="0.3">
      <c r="P703986" s="83"/>
    </row>
    <row r="703987" spans="16:16" x14ac:dyDescent="0.3">
      <c r="P703987" s="83"/>
    </row>
    <row r="703988" spans="16:16" x14ac:dyDescent="0.3">
      <c r="P703988" s="83"/>
    </row>
    <row r="703989" spans="16:16" x14ac:dyDescent="0.3">
      <c r="P703989" s="83"/>
    </row>
    <row r="703990" spans="16:16" x14ac:dyDescent="0.3">
      <c r="P703990" s="83"/>
    </row>
    <row r="703991" spans="16:16" x14ac:dyDescent="0.3">
      <c r="P703991" s="83"/>
    </row>
    <row r="703992" spans="16:16" x14ac:dyDescent="0.3">
      <c r="P703992" s="83"/>
    </row>
    <row r="703993" spans="16:16" x14ac:dyDescent="0.3">
      <c r="P703993" s="83"/>
    </row>
    <row r="703994" spans="16:16" x14ac:dyDescent="0.3">
      <c r="P703994" s="83"/>
    </row>
    <row r="703995" spans="16:16" x14ac:dyDescent="0.3">
      <c r="P703995" s="83"/>
    </row>
    <row r="703996" spans="16:16" x14ac:dyDescent="0.3">
      <c r="P703996" s="83"/>
    </row>
    <row r="703997" spans="16:16" x14ac:dyDescent="0.3">
      <c r="P703997" s="83"/>
    </row>
    <row r="703998" spans="16:16" x14ac:dyDescent="0.3">
      <c r="P703998" s="83"/>
    </row>
    <row r="703999" spans="16:16" x14ac:dyDescent="0.3">
      <c r="P703999" s="83"/>
    </row>
    <row r="704000" spans="16:16" x14ac:dyDescent="0.3">
      <c r="P704000" s="83"/>
    </row>
    <row r="704001" spans="16:16" x14ac:dyDescent="0.3">
      <c r="P704001" s="83"/>
    </row>
    <row r="704002" spans="16:16" x14ac:dyDescent="0.3">
      <c r="P704002" s="83"/>
    </row>
    <row r="704003" spans="16:16" x14ac:dyDescent="0.3">
      <c r="P704003" s="83"/>
    </row>
    <row r="704004" spans="16:16" x14ac:dyDescent="0.3">
      <c r="P704004" s="83"/>
    </row>
    <row r="704005" spans="16:16" x14ac:dyDescent="0.3">
      <c r="P704005" s="83"/>
    </row>
    <row r="704006" spans="16:16" x14ac:dyDescent="0.3">
      <c r="P704006" s="83"/>
    </row>
    <row r="704007" spans="16:16" x14ac:dyDescent="0.3">
      <c r="P704007" s="83"/>
    </row>
    <row r="704008" spans="16:16" x14ac:dyDescent="0.3">
      <c r="P704008" s="83"/>
    </row>
    <row r="704009" spans="16:16" x14ac:dyDescent="0.3">
      <c r="P704009" s="83"/>
    </row>
    <row r="704010" spans="16:16" x14ac:dyDescent="0.3">
      <c r="P704010" s="83"/>
    </row>
    <row r="704011" spans="16:16" x14ac:dyDescent="0.3">
      <c r="P704011" s="83"/>
    </row>
    <row r="704012" spans="16:16" x14ac:dyDescent="0.3">
      <c r="P704012" s="83"/>
    </row>
    <row r="704013" spans="16:16" x14ac:dyDescent="0.3">
      <c r="P704013" s="83"/>
    </row>
    <row r="704014" spans="16:16" x14ac:dyDescent="0.3">
      <c r="P704014" s="83"/>
    </row>
    <row r="704015" spans="16:16" x14ac:dyDescent="0.3">
      <c r="P704015" s="83"/>
    </row>
    <row r="704016" spans="16:16" x14ac:dyDescent="0.3">
      <c r="P704016" s="83"/>
    </row>
    <row r="704017" spans="16:16" x14ac:dyDescent="0.3">
      <c r="P704017" s="83"/>
    </row>
    <row r="704018" spans="16:16" x14ac:dyDescent="0.3">
      <c r="P704018" s="83"/>
    </row>
    <row r="704019" spans="16:16" x14ac:dyDescent="0.3">
      <c r="P704019" s="83"/>
    </row>
    <row r="704020" spans="16:16" x14ac:dyDescent="0.3">
      <c r="P704020" s="83"/>
    </row>
    <row r="704021" spans="16:16" x14ac:dyDescent="0.3">
      <c r="P704021" s="83"/>
    </row>
    <row r="704022" spans="16:16" x14ac:dyDescent="0.3">
      <c r="P704022" s="83"/>
    </row>
    <row r="704023" spans="16:16" x14ac:dyDescent="0.3">
      <c r="P704023" s="83"/>
    </row>
    <row r="704024" spans="16:16" x14ac:dyDescent="0.3">
      <c r="P704024" s="83"/>
    </row>
    <row r="704025" spans="16:16" x14ac:dyDescent="0.3">
      <c r="P704025" s="83"/>
    </row>
    <row r="704026" spans="16:16" x14ac:dyDescent="0.3">
      <c r="P704026" s="83"/>
    </row>
    <row r="704027" spans="16:16" x14ac:dyDescent="0.3">
      <c r="P704027" s="83"/>
    </row>
    <row r="704028" spans="16:16" x14ac:dyDescent="0.3">
      <c r="P704028" s="83"/>
    </row>
    <row r="704029" spans="16:16" x14ac:dyDescent="0.3">
      <c r="P704029" s="83"/>
    </row>
    <row r="704030" spans="16:16" x14ac:dyDescent="0.3">
      <c r="P704030" s="83"/>
    </row>
    <row r="704031" spans="16:16" x14ac:dyDescent="0.3">
      <c r="P704031" s="83"/>
    </row>
    <row r="704032" spans="16:16" x14ac:dyDescent="0.3">
      <c r="P704032" s="83"/>
    </row>
    <row r="704033" spans="16:16" x14ac:dyDescent="0.3">
      <c r="P704033" s="83"/>
    </row>
    <row r="704034" spans="16:16" x14ac:dyDescent="0.3">
      <c r="P704034" s="83"/>
    </row>
    <row r="704035" spans="16:16" x14ac:dyDescent="0.3">
      <c r="P704035" s="83"/>
    </row>
    <row r="704036" spans="16:16" x14ac:dyDescent="0.3">
      <c r="P704036" s="83"/>
    </row>
    <row r="704037" spans="16:16" x14ac:dyDescent="0.3">
      <c r="P704037" s="83"/>
    </row>
    <row r="704038" spans="16:16" x14ac:dyDescent="0.3">
      <c r="P704038" s="83"/>
    </row>
    <row r="704039" spans="16:16" x14ac:dyDescent="0.3">
      <c r="P704039" s="83"/>
    </row>
    <row r="704040" spans="16:16" x14ac:dyDescent="0.3">
      <c r="P704040" s="83"/>
    </row>
    <row r="704041" spans="16:16" x14ac:dyDescent="0.3">
      <c r="P704041" s="83"/>
    </row>
    <row r="704042" spans="16:16" x14ac:dyDescent="0.3">
      <c r="P704042" s="83"/>
    </row>
    <row r="704043" spans="16:16" x14ac:dyDescent="0.3">
      <c r="P704043" s="83"/>
    </row>
    <row r="704044" spans="16:16" x14ac:dyDescent="0.3">
      <c r="P704044" s="83"/>
    </row>
    <row r="704045" spans="16:16" x14ac:dyDescent="0.3">
      <c r="P704045" s="83"/>
    </row>
    <row r="704046" spans="16:16" x14ac:dyDescent="0.3">
      <c r="P704046" s="83"/>
    </row>
    <row r="704047" spans="16:16" x14ac:dyDescent="0.3">
      <c r="P704047" s="83"/>
    </row>
    <row r="704048" spans="16:16" x14ac:dyDescent="0.3">
      <c r="P704048" s="83"/>
    </row>
    <row r="704049" spans="16:16" x14ac:dyDescent="0.3">
      <c r="P704049" s="83"/>
    </row>
    <row r="704050" spans="16:16" x14ac:dyDescent="0.3">
      <c r="P704050" s="83"/>
    </row>
    <row r="704051" spans="16:16" x14ac:dyDescent="0.3">
      <c r="P704051" s="83"/>
    </row>
    <row r="704052" spans="16:16" x14ac:dyDescent="0.3">
      <c r="P704052" s="83"/>
    </row>
    <row r="704053" spans="16:16" x14ac:dyDescent="0.3">
      <c r="P704053" s="83"/>
    </row>
    <row r="704054" spans="16:16" x14ac:dyDescent="0.3">
      <c r="P704054" s="83"/>
    </row>
    <row r="704055" spans="16:16" x14ac:dyDescent="0.3">
      <c r="P704055" s="83"/>
    </row>
    <row r="704056" spans="16:16" x14ac:dyDescent="0.3">
      <c r="P704056" s="83"/>
    </row>
    <row r="704057" spans="16:16" x14ac:dyDescent="0.3">
      <c r="P704057" s="83"/>
    </row>
    <row r="704058" spans="16:16" x14ac:dyDescent="0.3">
      <c r="P704058" s="83"/>
    </row>
    <row r="704059" spans="16:16" x14ac:dyDescent="0.3">
      <c r="P704059" s="83"/>
    </row>
    <row r="704060" spans="16:16" x14ac:dyDescent="0.3">
      <c r="P704060" s="83"/>
    </row>
    <row r="704061" spans="16:16" x14ac:dyDescent="0.3">
      <c r="P704061" s="83"/>
    </row>
    <row r="704062" spans="16:16" x14ac:dyDescent="0.3">
      <c r="P704062" s="83"/>
    </row>
    <row r="704063" spans="16:16" x14ac:dyDescent="0.3">
      <c r="P704063" s="83"/>
    </row>
    <row r="704064" spans="16:16" x14ac:dyDescent="0.3">
      <c r="P704064" s="83"/>
    </row>
    <row r="704065" spans="16:16" x14ac:dyDescent="0.3">
      <c r="P704065" s="83"/>
    </row>
    <row r="704066" spans="16:16" x14ac:dyDescent="0.3">
      <c r="P704066" s="83"/>
    </row>
    <row r="704067" spans="16:16" x14ac:dyDescent="0.3">
      <c r="P704067" s="83"/>
    </row>
    <row r="704068" spans="16:16" x14ac:dyDescent="0.3">
      <c r="P704068" s="83"/>
    </row>
    <row r="704069" spans="16:16" x14ac:dyDescent="0.3">
      <c r="P704069" s="83"/>
    </row>
    <row r="704070" spans="16:16" x14ac:dyDescent="0.3">
      <c r="P704070" s="83"/>
    </row>
    <row r="704071" spans="16:16" x14ac:dyDescent="0.3">
      <c r="P704071" s="83"/>
    </row>
    <row r="704072" spans="16:16" x14ac:dyDescent="0.3">
      <c r="P704072" s="83"/>
    </row>
    <row r="704073" spans="16:16" x14ac:dyDescent="0.3">
      <c r="P704073" s="83"/>
    </row>
    <row r="704074" spans="16:16" x14ac:dyDescent="0.3">
      <c r="P704074" s="83"/>
    </row>
    <row r="704075" spans="16:16" x14ac:dyDescent="0.3">
      <c r="P704075" s="83"/>
    </row>
    <row r="704076" spans="16:16" x14ac:dyDescent="0.3">
      <c r="P704076" s="83"/>
    </row>
    <row r="704077" spans="16:16" x14ac:dyDescent="0.3">
      <c r="P704077" s="83"/>
    </row>
    <row r="704078" spans="16:16" x14ac:dyDescent="0.3">
      <c r="P704078" s="83"/>
    </row>
    <row r="704079" spans="16:16" x14ac:dyDescent="0.3">
      <c r="P704079" s="83"/>
    </row>
    <row r="704080" spans="16:16" x14ac:dyDescent="0.3">
      <c r="P704080" s="83"/>
    </row>
    <row r="704081" spans="16:16" x14ac:dyDescent="0.3">
      <c r="P704081" s="83"/>
    </row>
    <row r="704082" spans="16:16" x14ac:dyDescent="0.3">
      <c r="P704082" s="83"/>
    </row>
    <row r="704083" spans="16:16" x14ac:dyDescent="0.3">
      <c r="P704083" s="83"/>
    </row>
    <row r="704084" spans="16:16" x14ac:dyDescent="0.3">
      <c r="P704084" s="83"/>
    </row>
    <row r="704085" spans="16:16" x14ac:dyDescent="0.3">
      <c r="P704085" s="83"/>
    </row>
    <row r="704086" spans="16:16" x14ac:dyDescent="0.3">
      <c r="P704086" s="83"/>
    </row>
    <row r="704087" spans="16:16" x14ac:dyDescent="0.3">
      <c r="P704087" s="83"/>
    </row>
    <row r="704088" spans="16:16" x14ac:dyDescent="0.3">
      <c r="P704088" s="83"/>
    </row>
    <row r="704089" spans="16:16" x14ac:dyDescent="0.3">
      <c r="P704089" s="83"/>
    </row>
    <row r="704090" spans="16:16" x14ac:dyDescent="0.3">
      <c r="P704090" s="83"/>
    </row>
    <row r="704091" spans="16:16" x14ac:dyDescent="0.3">
      <c r="P704091" s="83"/>
    </row>
    <row r="704092" spans="16:16" x14ac:dyDescent="0.3">
      <c r="P704092" s="83"/>
    </row>
    <row r="704093" spans="16:16" x14ac:dyDescent="0.3">
      <c r="P704093" s="83"/>
    </row>
    <row r="704094" spans="16:16" x14ac:dyDescent="0.3">
      <c r="P704094" s="83"/>
    </row>
    <row r="704095" spans="16:16" x14ac:dyDescent="0.3">
      <c r="P704095" s="83"/>
    </row>
    <row r="704096" spans="16:16" x14ac:dyDescent="0.3">
      <c r="P704096" s="83"/>
    </row>
    <row r="704097" spans="16:16" x14ac:dyDescent="0.3">
      <c r="P704097" s="83"/>
    </row>
    <row r="704098" spans="16:16" x14ac:dyDescent="0.3">
      <c r="P704098" s="83"/>
    </row>
    <row r="704099" spans="16:16" x14ac:dyDescent="0.3">
      <c r="P704099" s="83"/>
    </row>
    <row r="704100" spans="16:16" x14ac:dyDescent="0.3">
      <c r="P704100" s="83"/>
    </row>
    <row r="704101" spans="16:16" x14ac:dyDescent="0.3">
      <c r="P704101" s="83"/>
    </row>
    <row r="704102" spans="16:16" x14ac:dyDescent="0.3">
      <c r="P704102" s="83"/>
    </row>
    <row r="704103" spans="16:16" x14ac:dyDescent="0.3">
      <c r="P704103" s="83"/>
    </row>
    <row r="704104" spans="16:16" x14ac:dyDescent="0.3">
      <c r="P704104" s="83"/>
    </row>
    <row r="704105" spans="16:16" x14ac:dyDescent="0.3">
      <c r="P704105" s="83"/>
    </row>
    <row r="704106" spans="16:16" x14ac:dyDescent="0.3">
      <c r="P704106" s="83"/>
    </row>
    <row r="704107" spans="16:16" x14ac:dyDescent="0.3">
      <c r="P704107" s="83"/>
    </row>
    <row r="704108" spans="16:16" x14ac:dyDescent="0.3">
      <c r="P704108" s="83"/>
    </row>
    <row r="704109" spans="16:16" x14ac:dyDescent="0.3">
      <c r="P704109" s="83"/>
    </row>
    <row r="704110" spans="16:16" x14ac:dyDescent="0.3">
      <c r="P704110" s="83"/>
    </row>
    <row r="704111" spans="16:16" x14ac:dyDescent="0.3">
      <c r="P704111" s="83"/>
    </row>
    <row r="704112" spans="16:16" x14ac:dyDescent="0.3">
      <c r="P704112" s="83"/>
    </row>
    <row r="704113" spans="16:16" x14ac:dyDescent="0.3">
      <c r="P704113" s="83"/>
    </row>
    <row r="704114" spans="16:16" x14ac:dyDescent="0.3">
      <c r="P704114" s="83"/>
    </row>
    <row r="704115" spans="16:16" x14ac:dyDescent="0.3">
      <c r="P704115" s="83"/>
    </row>
    <row r="704116" spans="16:16" x14ac:dyDescent="0.3">
      <c r="P704116" s="83"/>
    </row>
    <row r="704117" spans="16:16" x14ac:dyDescent="0.3">
      <c r="P704117" s="83"/>
    </row>
    <row r="704118" spans="16:16" x14ac:dyDescent="0.3">
      <c r="P704118" s="83"/>
    </row>
    <row r="704119" spans="16:16" x14ac:dyDescent="0.3">
      <c r="P704119" s="83"/>
    </row>
    <row r="704120" spans="16:16" x14ac:dyDescent="0.3">
      <c r="P704120" s="83"/>
    </row>
    <row r="704121" spans="16:16" x14ac:dyDescent="0.3">
      <c r="P704121" s="83"/>
    </row>
    <row r="704122" spans="16:16" x14ac:dyDescent="0.3">
      <c r="P704122" s="83"/>
    </row>
    <row r="704123" spans="16:16" x14ac:dyDescent="0.3">
      <c r="P704123" s="83"/>
    </row>
    <row r="704124" spans="16:16" x14ac:dyDescent="0.3">
      <c r="P704124" s="83"/>
    </row>
    <row r="704125" spans="16:16" x14ac:dyDescent="0.3">
      <c r="P704125" s="83"/>
    </row>
    <row r="704126" spans="16:16" x14ac:dyDescent="0.3">
      <c r="P704126" s="83"/>
    </row>
    <row r="704127" spans="16:16" x14ac:dyDescent="0.3">
      <c r="P704127" s="83"/>
    </row>
    <row r="704128" spans="16:16" x14ac:dyDescent="0.3">
      <c r="P704128" s="83"/>
    </row>
    <row r="704129" spans="16:16" x14ac:dyDescent="0.3">
      <c r="P704129" s="83"/>
    </row>
    <row r="704130" spans="16:16" x14ac:dyDescent="0.3">
      <c r="P704130" s="83"/>
    </row>
    <row r="704131" spans="16:16" x14ac:dyDescent="0.3">
      <c r="P704131" s="83"/>
    </row>
    <row r="704132" spans="16:16" x14ac:dyDescent="0.3">
      <c r="P704132" s="83"/>
    </row>
    <row r="704133" spans="16:16" x14ac:dyDescent="0.3">
      <c r="P704133" s="83"/>
    </row>
    <row r="704134" spans="16:16" x14ac:dyDescent="0.3">
      <c r="P704134" s="83"/>
    </row>
    <row r="704135" spans="16:16" x14ac:dyDescent="0.3">
      <c r="P704135" s="83"/>
    </row>
    <row r="704136" spans="16:16" x14ac:dyDescent="0.3">
      <c r="P704136" s="83"/>
    </row>
    <row r="704137" spans="16:16" x14ac:dyDescent="0.3">
      <c r="P704137" s="83"/>
    </row>
    <row r="704138" spans="16:16" x14ac:dyDescent="0.3">
      <c r="P704138" s="83"/>
    </row>
    <row r="704139" spans="16:16" x14ac:dyDescent="0.3">
      <c r="P704139" s="83"/>
    </row>
    <row r="704140" spans="16:16" x14ac:dyDescent="0.3">
      <c r="P704140" s="83"/>
    </row>
    <row r="704141" spans="16:16" x14ac:dyDescent="0.3">
      <c r="P704141" s="83"/>
    </row>
    <row r="704142" spans="16:16" x14ac:dyDescent="0.3">
      <c r="P704142" s="83"/>
    </row>
    <row r="704143" spans="16:16" x14ac:dyDescent="0.3">
      <c r="P704143" s="83"/>
    </row>
    <row r="704144" spans="16:16" x14ac:dyDescent="0.3">
      <c r="P704144" s="83"/>
    </row>
    <row r="704145" spans="16:16" x14ac:dyDescent="0.3">
      <c r="P704145" s="83"/>
    </row>
    <row r="704146" spans="16:16" x14ac:dyDescent="0.3">
      <c r="P704146" s="83"/>
    </row>
    <row r="704147" spans="16:16" x14ac:dyDescent="0.3">
      <c r="P704147" s="83"/>
    </row>
    <row r="704148" spans="16:16" x14ac:dyDescent="0.3">
      <c r="P704148" s="83"/>
    </row>
    <row r="704149" spans="16:16" x14ac:dyDescent="0.3">
      <c r="P704149" s="83"/>
    </row>
    <row r="704150" spans="16:16" x14ac:dyDescent="0.3">
      <c r="P704150" s="83"/>
    </row>
    <row r="704151" spans="16:16" x14ac:dyDescent="0.3">
      <c r="P704151" s="83"/>
    </row>
    <row r="704152" spans="16:16" x14ac:dyDescent="0.3">
      <c r="P704152" s="83"/>
    </row>
    <row r="704153" spans="16:16" x14ac:dyDescent="0.3">
      <c r="P704153" s="83"/>
    </row>
    <row r="704154" spans="16:16" x14ac:dyDescent="0.3">
      <c r="P704154" s="83"/>
    </row>
    <row r="704155" spans="16:16" x14ac:dyDescent="0.3">
      <c r="P704155" s="83"/>
    </row>
    <row r="704156" spans="16:16" x14ac:dyDescent="0.3">
      <c r="P704156" s="83"/>
    </row>
    <row r="704157" spans="16:16" x14ac:dyDescent="0.3">
      <c r="P704157" s="83"/>
    </row>
    <row r="704158" spans="16:16" x14ac:dyDescent="0.3">
      <c r="P704158" s="83"/>
    </row>
    <row r="704159" spans="16:16" x14ac:dyDescent="0.3">
      <c r="P704159" s="83"/>
    </row>
    <row r="704160" spans="16:16" x14ac:dyDescent="0.3">
      <c r="P704160" s="83"/>
    </row>
    <row r="704161" spans="16:16" x14ac:dyDescent="0.3">
      <c r="P704161" s="83"/>
    </row>
    <row r="704162" spans="16:16" x14ac:dyDescent="0.3">
      <c r="P704162" s="83"/>
    </row>
    <row r="704163" spans="16:16" x14ac:dyDescent="0.3">
      <c r="P704163" s="83"/>
    </row>
    <row r="704164" spans="16:16" x14ac:dyDescent="0.3">
      <c r="P704164" s="83"/>
    </row>
    <row r="704165" spans="16:16" x14ac:dyDescent="0.3">
      <c r="P704165" s="83"/>
    </row>
    <row r="704166" spans="16:16" x14ac:dyDescent="0.3">
      <c r="P704166" s="83"/>
    </row>
    <row r="704167" spans="16:16" x14ac:dyDescent="0.3">
      <c r="P704167" s="83"/>
    </row>
    <row r="704168" spans="16:16" x14ac:dyDescent="0.3">
      <c r="P704168" s="83"/>
    </row>
    <row r="704169" spans="16:16" x14ac:dyDescent="0.3">
      <c r="P704169" s="83"/>
    </row>
    <row r="704170" spans="16:16" x14ac:dyDescent="0.3">
      <c r="P704170" s="83"/>
    </row>
    <row r="704171" spans="16:16" x14ac:dyDescent="0.3">
      <c r="P704171" s="83"/>
    </row>
    <row r="704172" spans="16:16" x14ac:dyDescent="0.3">
      <c r="P704172" s="83"/>
    </row>
    <row r="704173" spans="16:16" x14ac:dyDescent="0.3">
      <c r="P704173" s="83"/>
    </row>
    <row r="704174" spans="16:16" x14ac:dyDescent="0.3">
      <c r="P704174" s="83"/>
    </row>
    <row r="704175" spans="16:16" x14ac:dyDescent="0.3">
      <c r="P704175" s="83"/>
    </row>
    <row r="704176" spans="16:16" x14ac:dyDescent="0.3">
      <c r="P704176" s="83"/>
    </row>
    <row r="704177" spans="16:16" x14ac:dyDescent="0.3">
      <c r="P704177" s="83"/>
    </row>
    <row r="704178" spans="16:16" x14ac:dyDescent="0.3">
      <c r="P704178" s="83"/>
    </row>
    <row r="704179" spans="16:16" x14ac:dyDescent="0.3">
      <c r="P704179" s="83"/>
    </row>
    <row r="704180" spans="16:16" x14ac:dyDescent="0.3">
      <c r="P704180" s="83"/>
    </row>
    <row r="704181" spans="16:16" x14ac:dyDescent="0.3">
      <c r="P704181" s="83"/>
    </row>
    <row r="704182" spans="16:16" x14ac:dyDescent="0.3">
      <c r="P704182" s="83"/>
    </row>
    <row r="704183" spans="16:16" x14ac:dyDescent="0.3">
      <c r="P704183" s="83"/>
    </row>
    <row r="704184" spans="16:16" x14ac:dyDescent="0.3">
      <c r="P704184" s="83"/>
    </row>
    <row r="704185" spans="16:16" x14ac:dyDescent="0.3">
      <c r="P704185" s="83"/>
    </row>
    <row r="704186" spans="16:16" x14ac:dyDescent="0.3">
      <c r="P704186" s="83"/>
    </row>
    <row r="704187" spans="16:16" x14ac:dyDescent="0.3">
      <c r="P704187" s="83"/>
    </row>
    <row r="704188" spans="16:16" x14ac:dyDescent="0.3">
      <c r="P704188" s="83"/>
    </row>
    <row r="704189" spans="16:16" x14ac:dyDescent="0.3">
      <c r="P704189" s="83"/>
    </row>
    <row r="704190" spans="16:16" x14ac:dyDescent="0.3">
      <c r="P704190" s="83"/>
    </row>
    <row r="704191" spans="16:16" x14ac:dyDescent="0.3">
      <c r="P704191" s="83"/>
    </row>
    <row r="704192" spans="16:16" x14ac:dyDescent="0.3">
      <c r="P704192" s="83"/>
    </row>
    <row r="704193" spans="16:16" x14ac:dyDescent="0.3">
      <c r="P704193" s="83"/>
    </row>
    <row r="704194" spans="16:16" x14ac:dyDescent="0.3">
      <c r="P704194" s="83"/>
    </row>
    <row r="704195" spans="16:16" x14ac:dyDescent="0.3">
      <c r="P704195" s="83"/>
    </row>
    <row r="704196" spans="16:16" x14ac:dyDescent="0.3">
      <c r="P704196" s="83"/>
    </row>
    <row r="704197" spans="16:16" x14ac:dyDescent="0.3">
      <c r="P704197" s="83"/>
    </row>
    <row r="704198" spans="16:16" x14ac:dyDescent="0.3">
      <c r="P704198" s="83"/>
    </row>
    <row r="704199" spans="16:16" x14ac:dyDescent="0.3">
      <c r="P704199" s="83"/>
    </row>
    <row r="704200" spans="16:16" x14ac:dyDescent="0.3">
      <c r="P704200" s="83"/>
    </row>
    <row r="704201" spans="16:16" x14ac:dyDescent="0.3">
      <c r="P704201" s="83"/>
    </row>
    <row r="704202" spans="16:16" x14ac:dyDescent="0.3">
      <c r="P704202" s="83"/>
    </row>
    <row r="704203" spans="16:16" x14ac:dyDescent="0.3">
      <c r="P704203" s="83"/>
    </row>
    <row r="704204" spans="16:16" x14ac:dyDescent="0.3">
      <c r="P704204" s="83"/>
    </row>
    <row r="704205" spans="16:16" x14ac:dyDescent="0.3">
      <c r="P704205" s="83"/>
    </row>
    <row r="704206" spans="16:16" x14ac:dyDescent="0.3">
      <c r="P704206" s="83"/>
    </row>
    <row r="704207" spans="16:16" x14ac:dyDescent="0.3">
      <c r="P704207" s="83"/>
    </row>
    <row r="704208" spans="16:16" x14ac:dyDescent="0.3">
      <c r="P704208" s="83"/>
    </row>
    <row r="704209" spans="16:16" x14ac:dyDescent="0.3">
      <c r="P704209" s="83"/>
    </row>
    <row r="704210" spans="16:16" x14ac:dyDescent="0.3">
      <c r="P704210" s="83"/>
    </row>
    <row r="704211" spans="16:16" x14ac:dyDescent="0.3">
      <c r="P704211" s="83"/>
    </row>
    <row r="704212" spans="16:16" x14ac:dyDescent="0.3">
      <c r="P704212" s="83"/>
    </row>
    <row r="704213" spans="16:16" x14ac:dyDescent="0.3">
      <c r="P704213" s="83"/>
    </row>
    <row r="704214" spans="16:16" x14ac:dyDescent="0.3">
      <c r="P704214" s="83"/>
    </row>
    <row r="704215" spans="16:16" x14ac:dyDescent="0.3">
      <c r="P704215" s="83"/>
    </row>
    <row r="704216" spans="16:16" x14ac:dyDescent="0.3">
      <c r="P704216" s="83"/>
    </row>
    <row r="704217" spans="16:16" x14ac:dyDescent="0.3">
      <c r="P704217" s="83"/>
    </row>
    <row r="704218" spans="16:16" x14ac:dyDescent="0.3">
      <c r="P704218" s="83"/>
    </row>
    <row r="704219" spans="16:16" x14ac:dyDescent="0.3">
      <c r="P704219" s="83"/>
    </row>
    <row r="704220" spans="16:16" x14ac:dyDescent="0.3">
      <c r="P704220" s="83"/>
    </row>
    <row r="704221" spans="16:16" x14ac:dyDescent="0.3">
      <c r="P704221" s="83"/>
    </row>
    <row r="704222" spans="16:16" x14ac:dyDescent="0.3">
      <c r="P704222" s="83"/>
    </row>
    <row r="704223" spans="16:16" x14ac:dyDescent="0.3">
      <c r="P704223" s="83"/>
    </row>
    <row r="704224" spans="16:16" x14ac:dyDescent="0.3">
      <c r="P704224" s="83"/>
    </row>
    <row r="704225" spans="16:16" x14ac:dyDescent="0.3">
      <c r="P704225" s="83"/>
    </row>
    <row r="704226" spans="16:16" x14ac:dyDescent="0.3">
      <c r="P704226" s="83"/>
    </row>
    <row r="704227" spans="16:16" x14ac:dyDescent="0.3">
      <c r="P704227" s="83"/>
    </row>
    <row r="704228" spans="16:16" x14ac:dyDescent="0.3">
      <c r="P704228" s="83"/>
    </row>
    <row r="704229" spans="16:16" x14ac:dyDescent="0.3">
      <c r="P704229" s="83"/>
    </row>
    <row r="704230" spans="16:16" x14ac:dyDescent="0.3">
      <c r="P704230" s="83"/>
    </row>
    <row r="704231" spans="16:16" x14ac:dyDescent="0.3">
      <c r="P704231" s="83"/>
    </row>
    <row r="704232" spans="16:16" x14ac:dyDescent="0.3">
      <c r="P704232" s="83"/>
    </row>
    <row r="704233" spans="16:16" x14ac:dyDescent="0.3">
      <c r="P704233" s="83"/>
    </row>
    <row r="704234" spans="16:16" x14ac:dyDescent="0.3">
      <c r="P704234" s="83"/>
    </row>
    <row r="704235" spans="16:16" x14ac:dyDescent="0.3">
      <c r="P704235" s="83"/>
    </row>
    <row r="704236" spans="16:16" x14ac:dyDescent="0.3">
      <c r="P704236" s="83"/>
    </row>
    <row r="704237" spans="16:16" x14ac:dyDescent="0.3">
      <c r="P704237" s="83"/>
    </row>
    <row r="704238" spans="16:16" x14ac:dyDescent="0.3">
      <c r="P704238" s="83"/>
    </row>
    <row r="704239" spans="16:16" x14ac:dyDescent="0.3">
      <c r="P704239" s="83"/>
    </row>
    <row r="704240" spans="16:16" x14ac:dyDescent="0.3">
      <c r="P704240" s="83"/>
    </row>
    <row r="704241" spans="16:16" x14ac:dyDescent="0.3">
      <c r="P704241" s="83"/>
    </row>
    <row r="704242" spans="16:16" x14ac:dyDescent="0.3">
      <c r="P704242" s="83"/>
    </row>
    <row r="704243" spans="16:16" x14ac:dyDescent="0.3">
      <c r="P704243" s="83"/>
    </row>
    <row r="704244" spans="16:16" x14ac:dyDescent="0.3">
      <c r="P704244" s="83"/>
    </row>
    <row r="704245" spans="16:16" x14ac:dyDescent="0.3">
      <c r="P704245" s="83"/>
    </row>
    <row r="704246" spans="16:16" x14ac:dyDescent="0.3">
      <c r="P704246" s="83"/>
    </row>
    <row r="704247" spans="16:16" x14ac:dyDescent="0.3">
      <c r="P704247" s="83"/>
    </row>
    <row r="704248" spans="16:16" x14ac:dyDescent="0.3">
      <c r="P704248" s="83"/>
    </row>
    <row r="704249" spans="16:16" x14ac:dyDescent="0.3">
      <c r="P704249" s="83"/>
    </row>
    <row r="704250" spans="16:16" x14ac:dyDescent="0.3">
      <c r="P704250" s="83"/>
    </row>
    <row r="704251" spans="16:16" x14ac:dyDescent="0.3">
      <c r="P704251" s="83"/>
    </row>
    <row r="704252" spans="16:16" x14ac:dyDescent="0.3">
      <c r="P704252" s="83"/>
    </row>
    <row r="704253" spans="16:16" x14ac:dyDescent="0.3">
      <c r="P704253" s="83"/>
    </row>
    <row r="704254" spans="16:16" x14ac:dyDescent="0.3">
      <c r="P704254" s="83"/>
    </row>
    <row r="704255" spans="16:16" x14ac:dyDescent="0.3">
      <c r="P704255" s="83"/>
    </row>
    <row r="704256" spans="16:16" x14ac:dyDescent="0.3">
      <c r="P704256" s="83"/>
    </row>
    <row r="704257" spans="16:16" x14ac:dyDescent="0.3">
      <c r="P704257" s="83"/>
    </row>
    <row r="704258" spans="16:16" x14ac:dyDescent="0.3">
      <c r="P704258" s="83"/>
    </row>
    <row r="704259" spans="16:16" x14ac:dyDescent="0.3">
      <c r="P704259" s="83"/>
    </row>
    <row r="704260" spans="16:16" x14ac:dyDescent="0.3">
      <c r="P704260" s="83"/>
    </row>
    <row r="704261" spans="16:16" x14ac:dyDescent="0.3">
      <c r="P704261" s="83"/>
    </row>
    <row r="704262" spans="16:16" x14ac:dyDescent="0.3">
      <c r="P704262" s="83"/>
    </row>
    <row r="704263" spans="16:16" x14ac:dyDescent="0.3">
      <c r="P704263" s="83"/>
    </row>
    <row r="704264" spans="16:16" x14ac:dyDescent="0.3">
      <c r="P704264" s="83"/>
    </row>
    <row r="704265" spans="16:16" x14ac:dyDescent="0.3">
      <c r="P704265" s="83"/>
    </row>
    <row r="704266" spans="16:16" x14ac:dyDescent="0.3">
      <c r="P704266" s="83"/>
    </row>
    <row r="704267" spans="16:16" x14ac:dyDescent="0.3">
      <c r="P704267" s="83"/>
    </row>
    <row r="704268" spans="16:16" x14ac:dyDescent="0.3">
      <c r="P704268" s="83"/>
    </row>
    <row r="704269" spans="16:16" x14ac:dyDescent="0.3">
      <c r="P704269" s="83"/>
    </row>
    <row r="704270" spans="16:16" x14ac:dyDescent="0.3">
      <c r="P704270" s="83"/>
    </row>
    <row r="704271" spans="16:16" x14ac:dyDescent="0.3">
      <c r="P704271" s="83"/>
    </row>
    <row r="704272" spans="16:16" x14ac:dyDescent="0.3">
      <c r="P704272" s="83"/>
    </row>
    <row r="704273" spans="16:16" x14ac:dyDescent="0.3">
      <c r="P704273" s="83"/>
    </row>
    <row r="704274" spans="16:16" x14ac:dyDescent="0.3">
      <c r="P704274" s="83"/>
    </row>
    <row r="704275" spans="16:16" x14ac:dyDescent="0.3">
      <c r="P704275" s="83"/>
    </row>
    <row r="704276" spans="16:16" x14ac:dyDescent="0.3">
      <c r="P704276" s="83"/>
    </row>
    <row r="704277" spans="16:16" x14ac:dyDescent="0.3">
      <c r="P704277" s="83"/>
    </row>
    <row r="704278" spans="16:16" x14ac:dyDescent="0.3">
      <c r="P704278" s="83"/>
    </row>
    <row r="704279" spans="16:16" x14ac:dyDescent="0.3">
      <c r="P704279" s="83"/>
    </row>
    <row r="704280" spans="16:16" x14ac:dyDescent="0.3">
      <c r="P704280" s="83"/>
    </row>
    <row r="704281" spans="16:16" x14ac:dyDescent="0.3">
      <c r="P704281" s="83"/>
    </row>
    <row r="704282" spans="16:16" x14ac:dyDescent="0.3">
      <c r="P704282" s="83"/>
    </row>
    <row r="704283" spans="16:16" x14ac:dyDescent="0.3">
      <c r="P704283" s="83"/>
    </row>
    <row r="704284" spans="16:16" x14ac:dyDescent="0.3">
      <c r="P704284" s="83"/>
    </row>
    <row r="704285" spans="16:16" x14ac:dyDescent="0.3">
      <c r="P704285" s="83"/>
    </row>
    <row r="704286" spans="16:16" x14ac:dyDescent="0.3">
      <c r="P704286" s="83"/>
    </row>
    <row r="704287" spans="16:16" x14ac:dyDescent="0.3">
      <c r="P704287" s="83"/>
    </row>
    <row r="704288" spans="16:16" x14ac:dyDescent="0.3">
      <c r="P704288" s="83"/>
    </row>
    <row r="704289" spans="16:16" x14ac:dyDescent="0.3">
      <c r="P704289" s="83"/>
    </row>
    <row r="704290" spans="16:16" x14ac:dyDescent="0.3">
      <c r="P704290" s="83"/>
    </row>
    <row r="704291" spans="16:16" x14ac:dyDescent="0.3">
      <c r="P704291" s="83"/>
    </row>
    <row r="704292" spans="16:16" x14ac:dyDescent="0.3">
      <c r="P704292" s="83"/>
    </row>
    <row r="704293" spans="16:16" x14ac:dyDescent="0.3">
      <c r="P704293" s="83"/>
    </row>
    <row r="704294" spans="16:16" x14ac:dyDescent="0.3">
      <c r="P704294" s="83"/>
    </row>
    <row r="704295" spans="16:16" x14ac:dyDescent="0.3">
      <c r="P704295" s="83"/>
    </row>
    <row r="704296" spans="16:16" x14ac:dyDescent="0.3">
      <c r="P704296" s="83"/>
    </row>
    <row r="704297" spans="16:16" x14ac:dyDescent="0.3">
      <c r="P704297" s="83"/>
    </row>
    <row r="704298" spans="16:16" x14ac:dyDescent="0.3">
      <c r="P704298" s="83"/>
    </row>
    <row r="704299" spans="16:16" x14ac:dyDescent="0.3">
      <c r="P704299" s="83"/>
    </row>
    <row r="704300" spans="16:16" x14ac:dyDescent="0.3">
      <c r="P704300" s="83"/>
    </row>
    <row r="704301" spans="16:16" x14ac:dyDescent="0.3">
      <c r="P704301" s="83"/>
    </row>
    <row r="704302" spans="16:16" x14ac:dyDescent="0.3">
      <c r="P704302" s="83"/>
    </row>
    <row r="704303" spans="16:16" x14ac:dyDescent="0.3">
      <c r="P704303" s="83"/>
    </row>
    <row r="704304" spans="16:16" x14ac:dyDescent="0.3">
      <c r="P704304" s="83"/>
    </row>
    <row r="704305" spans="16:16" x14ac:dyDescent="0.3">
      <c r="P704305" s="83"/>
    </row>
    <row r="704306" spans="16:16" x14ac:dyDescent="0.3">
      <c r="P704306" s="83"/>
    </row>
    <row r="704307" spans="16:16" x14ac:dyDescent="0.3">
      <c r="P704307" s="83"/>
    </row>
    <row r="704308" spans="16:16" x14ac:dyDescent="0.3">
      <c r="P704308" s="83"/>
    </row>
    <row r="704309" spans="16:16" x14ac:dyDescent="0.3">
      <c r="P704309" s="83"/>
    </row>
    <row r="704310" spans="16:16" x14ac:dyDescent="0.3">
      <c r="P704310" s="83"/>
    </row>
    <row r="704311" spans="16:16" x14ac:dyDescent="0.3">
      <c r="P704311" s="83"/>
    </row>
    <row r="704312" spans="16:16" x14ac:dyDescent="0.3">
      <c r="P704312" s="83"/>
    </row>
    <row r="704313" spans="16:16" x14ac:dyDescent="0.3">
      <c r="P704313" s="83"/>
    </row>
    <row r="704314" spans="16:16" x14ac:dyDescent="0.3">
      <c r="P704314" s="83"/>
    </row>
    <row r="704315" spans="16:16" x14ac:dyDescent="0.3">
      <c r="P704315" s="83"/>
    </row>
    <row r="704316" spans="16:16" x14ac:dyDescent="0.3">
      <c r="P704316" s="83"/>
    </row>
    <row r="704317" spans="16:16" x14ac:dyDescent="0.3">
      <c r="P704317" s="83"/>
    </row>
    <row r="704318" spans="16:16" x14ac:dyDescent="0.3">
      <c r="P704318" s="83"/>
    </row>
    <row r="704319" spans="16:16" x14ac:dyDescent="0.3">
      <c r="P704319" s="83"/>
    </row>
    <row r="704320" spans="16:16" x14ac:dyDescent="0.3">
      <c r="P704320" s="83"/>
    </row>
    <row r="704321" spans="16:16" x14ac:dyDescent="0.3">
      <c r="P704321" s="83"/>
    </row>
    <row r="704322" spans="16:16" x14ac:dyDescent="0.3">
      <c r="P704322" s="83"/>
    </row>
    <row r="704323" spans="16:16" x14ac:dyDescent="0.3">
      <c r="P704323" s="83"/>
    </row>
    <row r="704324" spans="16:16" x14ac:dyDescent="0.3">
      <c r="P704324" s="83"/>
    </row>
    <row r="704325" spans="16:16" x14ac:dyDescent="0.3">
      <c r="P704325" s="83"/>
    </row>
    <row r="704326" spans="16:16" x14ac:dyDescent="0.3">
      <c r="P704326" s="83"/>
    </row>
    <row r="704327" spans="16:16" x14ac:dyDescent="0.3">
      <c r="P704327" s="83"/>
    </row>
    <row r="704328" spans="16:16" x14ac:dyDescent="0.3">
      <c r="P704328" s="83"/>
    </row>
    <row r="704329" spans="16:16" x14ac:dyDescent="0.3">
      <c r="P704329" s="83"/>
    </row>
    <row r="704330" spans="16:16" x14ac:dyDescent="0.3">
      <c r="P704330" s="83"/>
    </row>
    <row r="704331" spans="16:16" x14ac:dyDescent="0.3">
      <c r="P704331" s="83"/>
    </row>
    <row r="704332" spans="16:16" x14ac:dyDescent="0.3">
      <c r="P704332" s="83"/>
    </row>
    <row r="704333" spans="16:16" x14ac:dyDescent="0.3">
      <c r="P704333" s="83"/>
    </row>
    <row r="704334" spans="16:16" x14ac:dyDescent="0.3">
      <c r="P704334" s="83"/>
    </row>
    <row r="704335" spans="16:16" x14ac:dyDescent="0.3">
      <c r="P704335" s="83"/>
    </row>
    <row r="704336" spans="16:16" x14ac:dyDescent="0.3">
      <c r="P704336" s="83"/>
    </row>
    <row r="704337" spans="16:16" x14ac:dyDescent="0.3">
      <c r="P704337" s="83"/>
    </row>
    <row r="704338" spans="16:16" x14ac:dyDescent="0.3">
      <c r="P704338" s="83"/>
    </row>
    <row r="704339" spans="16:16" x14ac:dyDescent="0.3">
      <c r="P704339" s="83"/>
    </row>
    <row r="704340" spans="16:16" x14ac:dyDescent="0.3">
      <c r="P704340" s="83"/>
    </row>
    <row r="704341" spans="16:16" x14ac:dyDescent="0.3">
      <c r="P704341" s="83"/>
    </row>
    <row r="704342" spans="16:16" x14ac:dyDescent="0.3">
      <c r="P704342" s="83"/>
    </row>
    <row r="704343" spans="16:16" x14ac:dyDescent="0.3">
      <c r="P704343" s="83"/>
    </row>
    <row r="704344" spans="16:16" x14ac:dyDescent="0.3">
      <c r="P704344" s="83"/>
    </row>
    <row r="704345" spans="16:16" x14ac:dyDescent="0.3">
      <c r="P704345" s="83"/>
    </row>
    <row r="704346" spans="16:16" x14ac:dyDescent="0.3">
      <c r="P704346" s="83"/>
    </row>
    <row r="704347" spans="16:16" x14ac:dyDescent="0.3">
      <c r="P704347" s="83"/>
    </row>
    <row r="704348" spans="16:16" x14ac:dyDescent="0.3">
      <c r="P704348" s="83"/>
    </row>
    <row r="704349" spans="16:16" x14ac:dyDescent="0.3">
      <c r="P704349" s="83"/>
    </row>
    <row r="704350" spans="16:16" x14ac:dyDescent="0.3">
      <c r="P704350" s="83"/>
    </row>
    <row r="704351" spans="16:16" x14ac:dyDescent="0.3">
      <c r="P704351" s="83"/>
    </row>
    <row r="704352" spans="16:16" x14ac:dyDescent="0.3">
      <c r="P704352" s="83"/>
    </row>
    <row r="704353" spans="16:16" x14ac:dyDescent="0.3">
      <c r="P704353" s="83"/>
    </row>
    <row r="704354" spans="16:16" x14ac:dyDescent="0.3">
      <c r="P704354" s="83"/>
    </row>
    <row r="704355" spans="16:16" x14ac:dyDescent="0.3">
      <c r="P704355" s="83"/>
    </row>
    <row r="704356" spans="16:16" x14ac:dyDescent="0.3">
      <c r="P704356" s="83"/>
    </row>
    <row r="704357" spans="16:16" x14ac:dyDescent="0.3">
      <c r="P704357" s="83"/>
    </row>
    <row r="704358" spans="16:16" x14ac:dyDescent="0.3">
      <c r="P704358" s="83"/>
    </row>
    <row r="704359" spans="16:16" x14ac:dyDescent="0.3">
      <c r="P704359" s="83"/>
    </row>
    <row r="704360" spans="16:16" x14ac:dyDescent="0.3">
      <c r="P704360" s="83"/>
    </row>
    <row r="704361" spans="16:16" x14ac:dyDescent="0.3">
      <c r="P704361" s="83"/>
    </row>
    <row r="704362" spans="16:16" x14ac:dyDescent="0.3">
      <c r="P704362" s="83"/>
    </row>
    <row r="704363" spans="16:16" x14ac:dyDescent="0.3">
      <c r="P704363" s="83"/>
    </row>
    <row r="704364" spans="16:16" x14ac:dyDescent="0.3">
      <c r="P704364" s="83"/>
    </row>
    <row r="704365" spans="16:16" x14ac:dyDescent="0.3">
      <c r="P704365" s="83"/>
    </row>
    <row r="704366" spans="16:16" x14ac:dyDescent="0.3">
      <c r="P704366" s="83"/>
    </row>
    <row r="704367" spans="16:16" x14ac:dyDescent="0.3">
      <c r="P704367" s="83"/>
    </row>
    <row r="704368" spans="16:16" x14ac:dyDescent="0.3">
      <c r="P704368" s="83"/>
    </row>
    <row r="704369" spans="16:16" x14ac:dyDescent="0.3">
      <c r="P704369" s="83"/>
    </row>
    <row r="704370" spans="16:16" x14ac:dyDescent="0.3">
      <c r="P704370" s="83"/>
    </row>
    <row r="704371" spans="16:16" x14ac:dyDescent="0.3">
      <c r="P704371" s="83"/>
    </row>
    <row r="704372" spans="16:16" x14ac:dyDescent="0.3">
      <c r="P704372" s="83"/>
    </row>
    <row r="704373" spans="16:16" x14ac:dyDescent="0.3">
      <c r="P704373" s="83"/>
    </row>
    <row r="704374" spans="16:16" x14ac:dyDescent="0.3">
      <c r="P704374" s="83"/>
    </row>
    <row r="704375" spans="16:16" x14ac:dyDescent="0.3">
      <c r="P704375" s="83"/>
    </row>
    <row r="704376" spans="16:16" x14ac:dyDescent="0.3">
      <c r="P704376" s="83"/>
    </row>
    <row r="704377" spans="16:16" x14ac:dyDescent="0.3">
      <c r="P704377" s="83"/>
    </row>
    <row r="704378" spans="16:16" x14ac:dyDescent="0.3">
      <c r="P704378" s="83"/>
    </row>
    <row r="704379" spans="16:16" x14ac:dyDescent="0.3">
      <c r="P704379" s="83"/>
    </row>
    <row r="704380" spans="16:16" x14ac:dyDescent="0.3">
      <c r="P704380" s="83"/>
    </row>
    <row r="704381" spans="16:16" x14ac:dyDescent="0.3">
      <c r="P704381" s="83"/>
    </row>
    <row r="704382" spans="16:16" x14ac:dyDescent="0.3">
      <c r="P704382" s="83"/>
    </row>
    <row r="704383" spans="16:16" x14ac:dyDescent="0.3">
      <c r="P704383" s="83"/>
    </row>
    <row r="704384" spans="16:16" x14ac:dyDescent="0.3">
      <c r="P704384" s="83"/>
    </row>
    <row r="704385" spans="16:16" x14ac:dyDescent="0.3">
      <c r="P704385" s="83"/>
    </row>
    <row r="704386" spans="16:16" x14ac:dyDescent="0.3">
      <c r="P704386" s="83"/>
    </row>
    <row r="704387" spans="16:16" x14ac:dyDescent="0.3">
      <c r="P704387" s="83"/>
    </row>
    <row r="704388" spans="16:16" x14ac:dyDescent="0.3">
      <c r="P704388" s="83"/>
    </row>
    <row r="704389" spans="16:16" x14ac:dyDescent="0.3">
      <c r="P704389" s="83"/>
    </row>
    <row r="704390" spans="16:16" x14ac:dyDescent="0.3">
      <c r="P704390" s="83"/>
    </row>
    <row r="704391" spans="16:16" x14ac:dyDescent="0.3">
      <c r="P704391" s="83"/>
    </row>
    <row r="704392" spans="16:16" x14ac:dyDescent="0.3">
      <c r="P704392" s="83"/>
    </row>
    <row r="704393" spans="16:16" x14ac:dyDescent="0.3">
      <c r="P704393" s="83"/>
    </row>
    <row r="704394" spans="16:16" x14ac:dyDescent="0.3">
      <c r="P704394" s="83"/>
    </row>
    <row r="704395" spans="16:16" x14ac:dyDescent="0.3">
      <c r="P704395" s="83"/>
    </row>
    <row r="704396" spans="16:16" x14ac:dyDescent="0.3">
      <c r="P704396" s="83"/>
    </row>
    <row r="704397" spans="16:16" x14ac:dyDescent="0.3">
      <c r="P704397" s="83"/>
    </row>
    <row r="704398" spans="16:16" x14ac:dyDescent="0.3">
      <c r="P704398" s="83"/>
    </row>
    <row r="704399" spans="16:16" x14ac:dyDescent="0.3">
      <c r="P704399" s="83"/>
    </row>
    <row r="704400" spans="16:16" x14ac:dyDescent="0.3">
      <c r="P704400" s="83"/>
    </row>
    <row r="704401" spans="16:16" x14ac:dyDescent="0.3">
      <c r="P704401" s="83"/>
    </row>
    <row r="704402" spans="16:16" x14ac:dyDescent="0.3">
      <c r="P704402" s="83"/>
    </row>
    <row r="704403" spans="16:16" x14ac:dyDescent="0.3">
      <c r="P704403" s="83"/>
    </row>
    <row r="704404" spans="16:16" x14ac:dyDescent="0.3">
      <c r="P704404" s="83"/>
    </row>
    <row r="704405" spans="16:16" x14ac:dyDescent="0.3">
      <c r="P704405" s="83"/>
    </row>
    <row r="704406" spans="16:16" x14ac:dyDescent="0.3">
      <c r="P704406" s="83"/>
    </row>
    <row r="704407" spans="16:16" x14ac:dyDescent="0.3">
      <c r="P704407" s="83"/>
    </row>
    <row r="704408" spans="16:16" x14ac:dyDescent="0.3">
      <c r="P704408" s="83"/>
    </row>
    <row r="704409" spans="16:16" x14ac:dyDescent="0.3">
      <c r="P704409" s="83"/>
    </row>
    <row r="704410" spans="16:16" x14ac:dyDescent="0.3">
      <c r="P704410" s="83"/>
    </row>
    <row r="704411" spans="16:16" x14ac:dyDescent="0.3">
      <c r="P704411" s="83"/>
    </row>
    <row r="704412" spans="16:16" x14ac:dyDescent="0.3">
      <c r="P704412" s="83"/>
    </row>
    <row r="704413" spans="16:16" x14ac:dyDescent="0.3">
      <c r="P704413" s="83"/>
    </row>
    <row r="704414" spans="16:16" x14ac:dyDescent="0.3">
      <c r="P704414" s="83"/>
    </row>
    <row r="704415" spans="16:16" x14ac:dyDescent="0.3">
      <c r="P704415" s="83"/>
    </row>
    <row r="704416" spans="16:16" x14ac:dyDescent="0.3">
      <c r="P704416" s="83"/>
    </row>
    <row r="704417" spans="16:16" x14ac:dyDescent="0.3">
      <c r="P704417" s="83"/>
    </row>
    <row r="704418" spans="16:16" x14ac:dyDescent="0.3">
      <c r="P704418" s="83"/>
    </row>
    <row r="704419" spans="16:16" x14ac:dyDescent="0.3">
      <c r="P704419" s="83"/>
    </row>
    <row r="704420" spans="16:16" x14ac:dyDescent="0.3">
      <c r="P704420" s="83"/>
    </row>
    <row r="704421" spans="16:16" x14ac:dyDescent="0.3">
      <c r="P704421" s="83"/>
    </row>
    <row r="704422" spans="16:16" x14ac:dyDescent="0.3">
      <c r="P704422" s="83"/>
    </row>
    <row r="704423" spans="16:16" x14ac:dyDescent="0.3">
      <c r="P704423" s="83"/>
    </row>
    <row r="704424" spans="16:16" x14ac:dyDescent="0.3">
      <c r="P704424" s="83"/>
    </row>
    <row r="704425" spans="16:16" x14ac:dyDescent="0.3">
      <c r="P704425" s="83"/>
    </row>
    <row r="704426" spans="16:16" x14ac:dyDescent="0.3">
      <c r="P704426" s="83"/>
    </row>
    <row r="704427" spans="16:16" x14ac:dyDescent="0.3">
      <c r="P704427" s="83"/>
    </row>
    <row r="704428" spans="16:16" x14ac:dyDescent="0.3">
      <c r="P704428" s="83"/>
    </row>
    <row r="704429" spans="16:16" x14ac:dyDescent="0.3">
      <c r="P704429" s="83"/>
    </row>
    <row r="704430" spans="16:16" x14ac:dyDescent="0.3">
      <c r="P704430" s="83"/>
    </row>
    <row r="704431" spans="16:16" x14ac:dyDescent="0.3">
      <c r="P704431" s="83"/>
    </row>
    <row r="704432" spans="16:16" x14ac:dyDescent="0.3">
      <c r="P704432" s="83"/>
    </row>
    <row r="704433" spans="16:16" x14ac:dyDescent="0.3">
      <c r="P704433" s="83"/>
    </row>
    <row r="704434" spans="16:16" x14ac:dyDescent="0.3">
      <c r="P704434" s="83"/>
    </row>
    <row r="704435" spans="16:16" x14ac:dyDescent="0.3">
      <c r="P704435" s="83"/>
    </row>
    <row r="704436" spans="16:16" x14ac:dyDescent="0.3">
      <c r="P704436" s="83"/>
    </row>
    <row r="704437" spans="16:16" x14ac:dyDescent="0.3">
      <c r="P704437" s="83"/>
    </row>
    <row r="704438" spans="16:16" x14ac:dyDescent="0.3">
      <c r="P704438" s="83"/>
    </row>
    <row r="704439" spans="16:16" x14ac:dyDescent="0.3">
      <c r="P704439" s="83"/>
    </row>
    <row r="704440" spans="16:16" x14ac:dyDescent="0.3">
      <c r="P704440" s="83"/>
    </row>
    <row r="704441" spans="16:16" x14ac:dyDescent="0.3">
      <c r="P704441" s="83"/>
    </row>
    <row r="704442" spans="16:16" x14ac:dyDescent="0.3">
      <c r="P704442" s="83"/>
    </row>
    <row r="704443" spans="16:16" x14ac:dyDescent="0.3">
      <c r="P704443" s="83"/>
    </row>
    <row r="704444" spans="16:16" x14ac:dyDescent="0.3">
      <c r="P704444" s="83"/>
    </row>
    <row r="704445" spans="16:16" x14ac:dyDescent="0.3">
      <c r="P704445" s="83"/>
    </row>
    <row r="704446" spans="16:16" x14ac:dyDescent="0.3">
      <c r="P704446" s="83"/>
    </row>
    <row r="704447" spans="16:16" x14ac:dyDescent="0.3">
      <c r="P704447" s="83"/>
    </row>
    <row r="704448" spans="16:16" x14ac:dyDescent="0.3">
      <c r="P704448" s="83"/>
    </row>
    <row r="704449" spans="16:16" x14ac:dyDescent="0.3">
      <c r="P704449" s="83"/>
    </row>
    <row r="704450" spans="16:16" x14ac:dyDescent="0.3">
      <c r="P704450" s="83"/>
    </row>
    <row r="704451" spans="16:16" x14ac:dyDescent="0.3">
      <c r="P704451" s="83"/>
    </row>
    <row r="704452" spans="16:16" x14ac:dyDescent="0.3">
      <c r="P704452" s="83"/>
    </row>
    <row r="704453" spans="16:16" x14ac:dyDescent="0.3">
      <c r="P704453" s="83"/>
    </row>
    <row r="704454" spans="16:16" x14ac:dyDescent="0.3">
      <c r="P704454" s="83"/>
    </row>
    <row r="704455" spans="16:16" x14ac:dyDescent="0.3">
      <c r="P704455" s="83"/>
    </row>
    <row r="704456" spans="16:16" x14ac:dyDescent="0.3">
      <c r="P704456" s="83"/>
    </row>
    <row r="704457" spans="16:16" x14ac:dyDescent="0.3">
      <c r="P704457" s="83"/>
    </row>
    <row r="704458" spans="16:16" x14ac:dyDescent="0.3">
      <c r="P704458" s="83"/>
    </row>
    <row r="704459" spans="16:16" x14ac:dyDescent="0.3">
      <c r="P704459" s="83"/>
    </row>
    <row r="704460" spans="16:16" x14ac:dyDescent="0.3">
      <c r="P704460" s="83"/>
    </row>
    <row r="704461" spans="16:16" x14ac:dyDescent="0.3">
      <c r="P704461" s="83"/>
    </row>
    <row r="704462" spans="16:16" x14ac:dyDescent="0.3">
      <c r="P704462" s="83"/>
    </row>
    <row r="704463" spans="16:16" x14ac:dyDescent="0.3">
      <c r="P704463" s="83"/>
    </row>
    <row r="704464" spans="16:16" x14ac:dyDescent="0.3">
      <c r="P704464" s="83"/>
    </row>
    <row r="704465" spans="16:16" x14ac:dyDescent="0.3">
      <c r="P704465" s="83"/>
    </row>
    <row r="704466" spans="16:16" x14ac:dyDescent="0.3">
      <c r="P704466" s="83"/>
    </row>
    <row r="704467" spans="16:16" x14ac:dyDescent="0.3">
      <c r="P704467" s="83"/>
    </row>
    <row r="704468" spans="16:16" x14ac:dyDescent="0.3">
      <c r="P704468" s="83"/>
    </row>
    <row r="704469" spans="16:16" x14ac:dyDescent="0.3">
      <c r="P704469" s="83"/>
    </row>
    <row r="704470" spans="16:16" x14ac:dyDescent="0.3">
      <c r="P704470" s="83"/>
    </row>
    <row r="704471" spans="16:16" x14ac:dyDescent="0.3">
      <c r="P704471" s="83"/>
    </row>
    <row r="704472" spans="16:16" x14ac:dyDescent="0.3">
      <c r="P704472" s="83"/>
    </row>
    <row r="704473" spans="16:16" x14ac:dyDescent="0.3">
      <c r="P704473" s="83"/>
    </row>
    <row r="704474" spans="16:16" x14ac:dyDescent="0.3">
      <c r="P704474" s="83"/>
    </row>
    <row r="704475" spans="16:16" x14ac:dyDescent="0.3">
      <c r="P704475" s="83"/>
    </row>
    <row r="704476" spans="16:16" x14ac:dyDescent="0.3">
      <c r="P704476" s="83"/>
    </row>
    <row r="704477" spans="16:16" x14ac:dyDescent="0.3">
      <c r="P704477" s="83"/>
    </row>
    <row r="704478" spans="16:16" x14ac:dyDescent="0.3">
      <c r="P704478" s="83"/>
    </row>
    <row r="704479" spans="16:16" x14ac:dyDescent="0.3">
      <c r="P704479" s="83"/>
    </row>
    <row r="704480" spans="16:16" x14ac:dyDescent="0.3">
      <c r="P704480" s="83"/>
    </row>
    <row r="704481" spans="16:16" x14ac:dyDescent="0.3">
      <c r="P704481" s="83"/>
    </row>
    <row r="704482" spans="16:16" x14ac:dyDescent="0.3">
      <c r="P704482" s="83"/>
    </row>
    <row r="704483" spans="16:16" x14ac:dyDescent="0.3">
      <c r="P704483" s="83"/>
    </row>
    <row r="704484" spans="16:16" x14ac:dyDescent="0.3">
      <c r="P704484" s="83"/>
    </row>
    <row r="704485" spans="16:16" x14ac:dyDescent="0.3">
      <c r="P704485" s="83"/>
    </row>
    <row r="704486" spans="16:16" x14ac:dyDescent="0.3">
      <c r="P704486" s="83"/>
    </row>
    <row r="704487" spans="16:16" x14ac:dyDescent="0.3">
      <c r="P704487" s="83"/>
    </row>
    <row r="704488" spans="16:16" x14ac:dyDescent="0.3">
      <c r="P704488" s="83"/>
    </row>
    <row r="704489" spans="16:16" x14ac:dyDescent="0.3">
      <c r="P704489" s="83"/>
    </row>
    <row r="704490" spans="16:16" x14ac:dyDescent="0.3">
      <c r="P704490" s="83"/>
    </row>
    <row r="704491" spans="16:16" x14ac:dyDescent="0.3">
      <c r="P704491" s="83"/>
    </row>
    <row r="704492" spans="16:16" x14ac:dyDescent="0.3">
      <c r="P704492" s="83"/>
    </row>
    <row r="704493" spans="16:16" x14ac:dyDescent="0.3">
      <c r="P704493" s="83"/>
    </row>
    <row r="704494" spans="16:16" x14ac:dyDescent="0.3">
      <c r="P704494" s="83"/>
    </row>
    <row r="704495" spans="16:16" x14ac:dyDescent="0.3">
      <c r="P704495" s="83"/>
    </row>
    <row r="704496" spans="16:16" x14ac:dyDescent="0.3">
      <c r="P704496" s="83"/>
    </row>
    <row r="704497" spans="16:16" x14ac:dyDescent="0.3">
      <c r="P704497" s="83"/>
    </row>
    <row r="704498" spans="16:16" x14ac:dyDescent="0.3">
      <c r="P704498" s="83"/>
    </row>
    <row r="704499" spans="16:16" x14ac:dyDescent="0.3">
      <c r="P704499" s="83"/>
    </row>
    <row r="704500" spans="16:16" x14ac:dyDescent="0.3">
      <c r="P704500" s="83"/>
    </row>
    <row r="704501" spans="16:16" x14ac:dyDescent="0.3">
      <c r="P704501" s="83"/>
    </row>
    <row r="704502" spans="16:16" x14ac:dyDescent="0.3">
      <c r="P704502" s="83"/>
    </row>
    <row r="704503" spans="16:16" x14ac:dyDescent="0.3">
      <c r="P704503" s="83"/>
    </row>
    <row r="704504" spans="16:16" x14ac:dyDescent="0.3">
      <c r="P704504" s="83"/>
    </row>
    <row r="704505" spans="16:16" x14ac:dyDescent="0.3">
      <c r="P704505" s="83"/>
    </row>
    <row r="704506" spans="16:16" x14ac:dyDescent="0.3">
      <c r="P704506" s="83"/>
    </row>
    <row r="704507" spans="16:16" x14ac:dyDescent="0.3">
      <c r="P704507" s="83"/>
    </row>
    <row r="704508" spans="16:16" x14ac:dyDescent="0.3">
      <c r="P704508" s="83"/>
    </row>
    <row r="704509" spans="16:16" x14ac:dyDescent="0.3">
      <c r="P704509" s="83"/>
    </row>
    <row r="704510" spans="16:16" x14ac:dyDescent="0.3">
      <c r="P704510" s="83"/>
    </row>
    <row r="704511" spans="16:16" x14ac:dyDescent="0.3">
      <c r="P704511" s="83"/>
    </row>
    <row r="704512" spans="16:16" x14ac:dyDescent="0.3">
      <c r="P704512" s="83"/>
    </row>
    <row r="704513" spans="16:16" x14ac:dyDescent="0.3">
      <c r="P704513" s="83"/>
    </row>
    <row r="704514" spans="16:16" x14ac:dyDescent="0.3">
      <c r="P704514" s="83"/>
    </row>
    <row r="704515" spans="16:16" x14ac:dyDescent="0.3">
      <c r="P704515" s="83"/>
    </row>
    <row r="704516" spans="16:16" x14ac:dyDescent="0.3">
      <c r="P704516" s="83"/>
    </row>
    <row r="704517" spans="16:16" x14ac:dyDescent="0.3">
      <c r="P704517" s="83"/>
    </row>
    <row r="704518" spans="16:16" x14ac:dyDescent="0.3">
      <c r="P704518" s="83"/>
    </row>
    <row r="704519" spans="16:16" x14ac:dyDescent="0.3">
      <c r="P704519" s="83"/>
    </row>
    <row r="704520" spans="16:16" x14ac:dyDescent="0.3">
      <c r="P704520" s="83"/>
    </row>
    <row r="704521" spans="16:16" x14ac:dyDescent="0.3">
      <c r="P704521" s="83"/>
    </row>
    <row r="704522" spans="16:16" x14ac:dyDescent="0.3">
      <c r="P704522" s="83"/>
    </row>
    <row r="704523" spans="16:16" x14ac:dyDescent="0.3">
      <c r="P704523" s="83"/>
    </row>
    <row r="704524" spans="16:16" x14ac:dyDescent="0.3">
      <c r="P704524" s="83"/>
    </row>
    <row r="704525" spans="16:16" x14ac:dyDescent="0.3">
      <c r="P704525" s="83"/>
    </row>
    <row r="704526" spans="16:16" x14ac:dyDescent="0.3">
      <c r="P704526" s="83"/>
    </row>
    <row r="704527" spans="16:16" x14ac:dyDescent="0.3">
      <c r="P704527" s="83"/>
    </row>
    <row r="704528" spans="16:16" x14ac:dyDescent="0.3">
      <c r="P704528" s="83"/>
    </row>
    <row r="704529" spans="16:16" x14ac:dyDescent="0.3">
      <c r="P704529" s="83"/>
    </row>
    <row r="704530" spans="16:16" x14ac:dyDescent="0.3">
      <c r="P704530" s="83"/>
    </row>
    <row r="704531" spans="16:16" x14ac:dyDescent="0.3">
      <c r="P704531" s="83"/>
    </row>
    <row r="704532" spans="16:16" x14ac:dyDescent="0.3">
      <c r="P704532" s="83"/>
    </row>
    <row r="704533" spans="16:16" x14ac:dyDescent="0.3">
      <c r="P704533" s="83"/>
    </row>
    <row r="704534" spans="16:16" x14ac:dyDescent="0.3">
      <c r="P704534" s="83"/>
    </row>
    <row r="704535" spans="16:16" x14ac:dyDescent="0.3">
      <c r="P704535" s="83"/>
    </row>
    <row r="704536" spans="16:16" x14ac:dyDescent="0.3">
      <c r="P704536" s="83"/>
    </row>
    <row r="704537" spans="16:16" x14ac:dyDescent="0.3">
      <c r="P704537" s="83"/>
    </row>
    <row r="704538" spans="16:16" x14ac:dyDescent="0.3">
      <c r="P704538" s="83"/>
    </row>
    <row r="704539" spans="16:16" x14ac:dyDescent="0.3">
      <c r="P704539" s="83"/>
    </row>
    <row r="704540" spans="16:16" x14ac:dyDescent="0.3">
      <c r="P704540" s="83"/>
    </row>
    <row r="704541" spans="16:16" x14ac:dyDescent="0.3">
      <c r="P704541" s="83"/>
    </row>
    <row r="704542" spans="16:16" x14ac:dyDescent="0.3">
      <c r="P704542" s="83"/>
    </row>
    <row r="704543" spans="16:16" x14ac:dyDescent="0.3">
      <c r="P704543" s="83"/>
    </row>
    <row r="704544" spans="16:16" x14ac:dyDescent="0.3">
      <c r="P704544" s="83"/>
    </row>
    <row r="704545" spans="16:16" x14ac:dyDescent="0.3">
      <c r="P704545" s="83"/>
    </row>
    <row r="704546" spans="16:16" x14ac:dyDescent="0.3">
      <c r="P704546" s="83"/>
    </row>
    <row r="704547" spans="16:16" x14ac:dyDescent="0.3">
      <c r="P704547" s="83"/>
    </row>
    <row r="704548" spans="16:16" x14ac:dyDescent="0.3">
      <c r="P704548" s="83"/>
    </row>
    <row r="704549" spans="16:16" x14ac:dyDescent="0.3">
      <c r="P704549" s="83"/>
    </row>
    <row r="704550" spans="16:16" x14ac:dyDescent="0.3">
      <c r="P704550" s="83"/>
    </row>
    <row r="704551" spans="16:16" x14ac:dyDescent="0.3">
      <c r="P704551" s="83"/>
    </row>
    <row r="704552" spans="16:16" x14ac:dyDescent="0.3">
      <c r="P704552" s="83"/>
    </row>
    <row r="704553" spans="16:16" x14ac:dyDescent="0.3">
      <c r="P704553" s="83"/>
    </row>
    <row r="704554" spans="16:16" x14ac:dyDescent="0.3">
      <c r="P704554" s="83"/>
    </row>
    <row r="704555" spans="16:16" x14ac:dyDescent="0.3">
      <c r="P704555" s="83"/>
    </row>
    <row r="704556" spans="16:16" x14ac:dyDescent="0.3">
      <c r="P704556" s="83"/>
    </row>
    <row r="704557" spans="16:16" x14ac:dyDescent="0.3">
      <c r="P704557" s="83"/>
    </row>
    <row r="704558" spans="16:16" x14ac:dyDescent="0.3">
      <c r="P704558" s="83"/>
    </row>
    <row r="704559" spans="16:16" x14ac:dyDescent="0.3">
      <c r="P704559" s="83"/>
    </row>
    <row r="704560" spans="16:16" x14ac:dyDescent="0.3">
      <c r="P704560" s="83"/>
    </row>
    <row r="704561" spans="16:16" x14ac:dyDescent="0.3">
      <c r="P704561" s="83"/>
    </row>
    <row r="704562" spans="16:16" x14ac:dyDescent="0.3">
      <c r="P704562" s="83"/>
    </row>
    <row r="704563" spans="16:16" x14ac:dyDescent="0.3">
      <c r="P704563" s="83"/>
    </row>
    <row r="704564" spans="16:16" x14ac:dyDescent="0.3">
      <c r="P704564" s="83"/>
    </row>
    <row r="704565" spans="16:16" x14ac:dyDescent="0.3">
      <c r="P704565" s="83"/>
    </row>
    <row r="704566" spans="16:16" x14ac:dyDescent="0.3">
      <c r="P704566" s="83"/>
    </row>
    <row r="704567" spans="16:16" x14ac:dyDescent="0.3">
      <c r="P704567" s="83"/>
    </row>
    <row r="704568" spans="16:16" x14ac:dyDescent="0.3">
      <c r="P704568" s="83"/>
    </row>
    <row r="704569" spans="16:16" x14ac:dyDescent="0.3">
      <c r="P704569" s="83"/>
    </row>
    <row r="704570" spans="16:16" x14ac:dyDescent="0.3">
      <c r="P704570" s="83"/>
    </row>
    <row r="704571" spans="16:16" x14ac:dyDescent="0.3">
      <c r="P704571" s="83"/>
    </row>
    <row r="704572" spans="16:16" x14ac:dyDescent="0.3">
      <c r="P704572" s="83"/>
    </row>
    <row r="704573" spans="16:16" x14ac:dyDescent="0.3">
      <c r="P704573" s="83"/>
    </row>
    <row r="704574" spans="16:16" x14ac:dyDescent="0.3">
      <c r="P704574" s="83"/>
    </row>
    <row r="704575" spans="16:16" x14ac:dyDescent="0.3">
      <c r="P704575" s="83"/>
    </row>
    <row r="704576" spans="16:16" x14ac:dyDescent="0.3">
      <c r="P704576" s="83"/>
    </row>
    <row r="704577" spans="16:16" x14ac:dyDescent="0.3">
      <c r="P704577" s="83"/>
    </row>
    <row r="704578" spans="16:16" x14ac:dyDescent="0.3">
      <c r="P704578" s="83"/>
    </row>
    <row r="704579" spans="16:16" x14ac:dyDescent="0.3">
      <c r="P704579" s="83"/>
    </row>
    <row r="704580" spans="16:16" x14ac:dyDescent="0.3">
      <c r="P704580" s="83"/>
    </row>
    <row r="704581" spans="16:16" x14ac:dyDescent="0.3">
      <c r="P704581" s="83"/>
    </row>
    <row r="704582" spans="16:16" x14ac:dyDescent="0.3">
      <c r="P704582" s="83"/>
    </row>
    <row r="704583" spans="16:16" x14ac:dyDescent="0.3">
      <c r="P704583" s="83"/>
    </row>
    <row r="704584" spans="16:16" x14ac:dyDescent="0.3">
      <c r="P704584" s="83"/>
    </row>
    <row r="704585" spans="16:16" x14ac:dyDescent="0.3">
      <c r="P704585" s="83"/>
    </row>
    <row r="704586" spans="16:16" x14ac:dyDescent="0.3">
      <c r="P704586" s="83"/>
    </row>
    <row r="704587" spans="16:16" x14ac:dyDescent="0.3">
      <c r="P704587" s="83"/>
    </row>
    <row r="704588" spans="16:16" x14ac:dyDescent="0.3">
      <c r="P704588" s="83"/>
    </row>
    <row r="704589" spans="16:16" x14ac:dyDescent="0.3">
      <c r="P704589" s="83"/>
    </row>
    <row r="704590" spans="16:16" x14ac:dyDescent="0.3">
      <c r="P704590" s="83"/>
    </row>
    <row r="704591" spans="16:16" x14ac:dyDescent="0.3">
      <c r="P704591" s="83"/>
    </row>
    <row r="704592" spans="16:16" x14ac:dyDescent="0.3">
      <c r="P704592" s="83"/>
    </row>
    <row r="704593" spans="16:16" x14ac:dyDescent="0.3">
      <c r="P704593" s="83"/>
    </row>
    <row r="704594" spans="16:16" x14ac:dyDescent="0.3">
      <c r="P704594" s="83"/>
    </row>
    <row r="704595" spans="16:16" x14ac:dyDescent="0.3">
      <c r="P704595" s="83"/>
    </row>
    <row r="704596" spans="16:16" x14ac:dyDescent="0.3">
      <c r="P704596" s="83"/>
    </row>
    <row r="704597" spans="16:16" x14ac:dyDescent="0.3">
      <c r="P704597" s="83"/>
    </row>
    <row r="704598" spans="16:16" x14ac:dyDescent="0.3">
      <c r="P704598" s="83"/>
    </row>
    <row r="704599" spans="16:16" x14ac:dyDescent="0.3">
      <c r="P704599" s="83"/>
    </row>
    <row r="704600" spans="16:16" x14ac:dyDescent="0.3">
      <c r="P704600" s="83"/>
    </row>
    <row r="704601" spans="16:16" x14ac:dyDescent="0.3">
      <c r="P704601" s="83"/>
    </row>
    <row r="704602" spans="16:16" x14ac:dyDescent="0.3">
      <c r="P704602" s="83"/>
    </row>
    <row r="704603" spans="16:16" x14ac:dyDescent="0.3">
      <c r="P704603" s="83"/>
    </row>
    <row r="704604" spans="16:16" x14ac:dyDescent="0.3">
      <c r="P704604" s="83"/>
    </row>
    <row r="704605" spans="16:16" x14ac:dyDescent="0.3">
      <c r="P704605" s="83"/>
    </row>
    <row r="704606" spans="16:16" x14ac:dyDescent="0.3">
      <c r="P704606" s="83"/>
    </row>
    <row r="704607" spans="16:16" x14ac:dyDescent="0.3">
      <c r="P704607" s="83"/>
    </row>
    <row r="704608" spans="16:16" x14ac:dyDescent="0.3">
      <c r="P704608" s="83"/>
    </row>
    <row r="704609" spans="16:16" x14ac:dyDescent="0.3">
      <c r="P704609" s="83"/>
    </row>
    <row r="704610" spans="16:16" x14ac:dyDescent="0.3">
      <c r="P704610" s="83"/>
    </row>
    <row r="704611" spans="16:16" x14ac:dyDescent="0.3">
      <c r="P704611" s="83"/>
    </row>
    <row r="704612" spans="16:16" x14ac:dyDescent="0.3">
      <c r="P704612" s="83"/>
    </row>
    <row r="704613" spans="16:16" x14ac:dyDescent="0.3">
      <c r="P704613" s="83"/>
    </row>
    <row r="704614" spans="16:16" x14ac:dyDescent="0.3">
      <c r="P704614" s="83"/>
    </row>
    <row r="704615" spans="16:16" x14ac:dyDescent="0.3">
      <c r="P704615" s="83"/>
    </row>
    <row r="704616" spans="16:16" x14ac:dyDescent="0.3">
      <c r="P704616" s="83"/>
    </row>
    <row r="704617" spans="16:16" x14ac:dyDescent="0.3">
      <c r="P704617" s="83"/>
    </row>
    <row r="704618" spans="16:16" x14ac:dyDescent="0.3">
      <c r="P704618" s="83"/>
    </row>
    <row r="704619" spans="16:16" x14ac:dyDescent="0.3">
      <c r="P704619" s="83"/>
    </row>
    <row r="704620" spans="16:16" x14ac:dyDescent="0.3">
      <c r="P704620" s="83"/>
    </row>
    <row r="704621" spans="16:16" x14ac:dyDescent="0.3">
      <c r="P704621" s="83"/>
    </row>
    <row r="704622" spans="16:16" x14ac:dyDescent="0.3">
      <c r="P704622" s="83"/>
    </row>
    <row r="704623" spans="16:16" x14ac:dyDescent="0.3">
      <c r="P704623" s="83"/>
    </row>
    <row r="704624" spans="16:16" x14ac:dyDescent="0.3">
      <c r="P704624" s="83"/>
    </row>
    <row r="704625" spans="16:16" x14ac:dyDescent="0.3">
      <c r="P704625" s="83"/>
    </row>
    <row r="704626" spans="16:16" x14ac:dyDescent="0.3">
      <c r="P704626" s="83"/>
    </row>
    <row r="704627" spans="16:16" x14ac:dyDescent="0.3">
      <c r="P704627" s="83"/>
    </row>
    <row r="704628" spans="16:16" x14ac:dyDescent="0.3">
      <c r="P704628" s="83"/>
    </row>
    <row r="704629" spans="16:16" x14ac:dyDescent="0.3">
      <c r="P704629" s="83"/>
    </row>
    <row r="704630" spans="16:16" x14ac:dyDescent="0.3">
      <c r="P704630" s="83"/>
    </row>
    <row r="704631" spans="16:16" x14ac:dyDescent="0.3">
      <c r="P704631" s="83"/>
    </row>
    <row r="704632" spans="16:16" x14ac:dyDescent="0.3">
      <c r="P704632" s="83"/>
    </row>
    <row r="704633" spans="16:16" x14ac:dyDescent="0.3">
      <c r="P704633" s="83"/>
    </row>
    <row r="704634" spans="16:16" x14ac:dyDescent="0.3">
      <c r="P704634" s="83"/>
    </row>
    <row r="704635" spans="16:16" x14ac:dyDescent="0.3">
      <c r="P704635" s="83"/>
    </row>
    <row r="704636" spans="16:16" x14ac:dyDescent="0.3">
      <c r="P704636" s="83"/>
    </row>
    <row r="704637" spans="16:16" x14ac:dyDescent="0.3">
      <c r="P704637" s="83"/>
    </row>
    <row r="704638" spans="16:16" x14ac:dyDescent="0.3">
      <c r="P704638" s="83"/>
    </row>
    <row r="704639" spans="16:16" x14ac:dyDescent="0.3">
      <c r="P704639" s="83"/>
    </row>
    <row r="704640" spans="16:16" x14ac:dyDescent="0.3">
      <c r="P704640" s="83"/>
    </row>
    <row r="704641" spans="16:16" x14ac:dyDescent="0.3">
      <c r="P704641" s="83"/>
    </row>
    <row r="704642" spans="16:16" x14ac:dyDescent="0.3">
      <c r="P704642" s="83"/>
    </row>
    <row r="704643" spans="16:16" x14ac:dyDescent="0.3">
      <c r="P704643" s="83"/>
    </row>
    <row r="704644" spans="16:16" x14ac:dyDescent="0.3">
      <c r="P704644" s="83"/>
    </row>
    <row r="704645" spans="16:16" x14ac:dyDescent="0.3">
      <c r="P704645" s="83"/>
    </row>
    <row r="704646" spans="16:16" x14ac:dyDescent="0.3">
      <c r="P704646" s="83"/>
    </row>
    <row r="704647" spans="16:16" x14ac:dyDescent="0.3">
      <c r="P704647" s="83"/>
    </row>
    <row r="704648" spans="16:16" x14ac:dyDescent="0.3">
      <c r="P704648" s="83"/>
    </row>
    <row r="704649" spans="16:16" x14ac:dyDescent="0.3">
      <c r="P704649" s="83"/>
    </row>
    <row r="704650" spans="16:16" x14ac:dyDescent="0.3">
      <c r="P704650" s="83"/>
    </row>
    <row r="704651" spans="16:16" x14ac:dyDescent="0.3">
      <c r="P704651" s="83"/>
    </row>
    <row r="704652" spans="16:16" x14ac:dyDescent="0.3">
      <c r="P704652" s="83"/>
    </row>
    <row r="704653" spans="16:16" x14ac:dyDescent="0.3">
      <c r="P704653" s="83"/>
    </row>
    <row r="704654" spans="16:16" x14ac:dyDescent="0.3">
      <c r="P704654" s="83"/>
    </row>
    <row r="704655" spans="16:16" x14ac:dyDescent="0.3">
      <c r="P704655" s="83"/>
    </row>
    <row r="704656" spans="16:16" x14ac:dyDescent="0.3">
      <c r="P704656" s="83"/>
    </row>
    <row r="704657" spans="16:16" x14ac:dyDescent="0.3">
      <c r="P704657" s="83"/>
    </row>
    <row r="704658" spans="16:16" x14ac:dyDescent="0.3">
      <c r="P704658" s="83"/>
    </row>
    <row r="704659" spans="16:16" x14ac:dyDescent="0.3">
      <c r="P704659" s="83"/>
    </row>
    <row r="704660" spans="16:16" x14ac:dyDescent="0.3">
      <c r="P704660" s="83"/>
    </row>
    <row r="704661" spans="16:16" x14ac:dyDescent="0.3">
      <c r="P704661" s="83"/>
    </row>
    <row r="704662" spans="16:16" x14ac:dyDescent="0.3">
      <c r="P704662" s="83"/>
    </row>
    <row r="704663" spans="16:16" x14ac:dyDescent="0.3">
      <c r="P704663" s="83"/>
    </row>
    <row r="704664" spans="16:16" x14ac:dyDescent="0.3">
      <c r="P704664" s="83"/>
    </row>
    <row r="704665" spans="16:16" x14ac:dyDescent="0.3">
      <c r="P704665" s="83"/>
    </row>
    <row r="704666" spans="16:16" x14ac:dyDescent="0.3">
      <c r="P704666" s="83"/>
    </row>
    <row r="704667" spans="16:16" x14ac:dyDescent="0.3">
      <c r="P704667" s="83"/>
    </row>
    <row r="704668" spans="16:16" x14ac:dyDescent="0.3">
      <c r="P704668" s="83"/>
    </row>
    <row r="704669" spans="16:16" x14ac:dyDescent="0.3">
      <c r="P704669" s="83"/>
    </row>
    <row r="704670" spans="16:16" x14ac:dyDescent="0.3">
      <c r="P704670" s="83"/>
    </row>
    <row r="704671" spans="16:16" x14ac:dyDescent="0.3">
      <c r="P704671" s="83"/>
    </row>
    <row r="704672" spans="16:16" x14ac:dyDescent="0.3">
      <c r="P704672" s="83"/>
    </row>
    <row r="704673" spans="16:16" x14ac:dyDescent="0.3">
      <c r="P704673" s="83"/>
    </row>
    <row r="704674" spans="16:16" x14ac:dyDescent="0.3">
      <c r="P704674" s="83"/>
    </row>
    <row r="704675" spans="16:16" x14ac:dyDescent="0.3">
      <c r="P704675" s="83"/>
    </row>
    <row r="704676" spans="16:16" x14ac:dyDescent="0.3">
      <c r="P704676" s="83"/>
    </row>
    <row r="704677" spans="16:16" x14ac:dyDescent="0.3">
      <c r="P704677" s="83"/>
    </row>
    <row r="704678" spans="16:16" x14ac:dyDescent="0.3">
      <c r="P704678" s="83"/>
    </row>
    <row r="704679" spans="16:16" x14ac:dyDescent="0.3">
      <c r="P704679" s="83"/>
    </row>
    <row r="704680" spans="16:16" x14ac:dyDescent="0.3">
      <c r="P704680" s="83"/>
    </row>
    <row r="704681" spans="16:16" x14ac:dyDescent="0.3">
      <c r="P704681" s="83"/>
    </row>
    <row r="704682" spans="16:16" x14ac:dyDescent="0.3">
      <c r="P704682" s="83"/>
    </row>
    <row r="704683" spans="16:16" x14ac:dyDescent="0.3">
      <c r="P704683" s="83"/>
    </row>
    <row r="704684" spans="16:16" x14ac:dyDescent="0.3">
      <c r="P704684" s="83"/>
    </row>
    <row r="704685" spans="16:16" x14ac:dyDescent="0.3">
      <c r="P704685" s="83"/>
    </row>
    <row r="704686" spans="16:16" x14ac:dyDescent="0.3">
      <c r="P704686" s="83"/>
    </row>
    <row r="704687" spans="16:16" x14ac:dyDescent="0.3">
      <c r="P704687" s="83"/>
    </row>
    <row r="704688" spans="16:16" x14ac:dyDescent="0.3">
      <c r="P704688" s="83"/>
    </row>
    <row r="704689" spans="16:16" x14ac:dyDescent="0.3">
      <c r="P704689" s="83"/>
    </row>
    <row r="704690" spans="16:16" x14ac:dyDescent="0.3">
      <c r="P704690" s="83"/>
    </row>
    <row r="704691" spans="16:16" x14ac:dyDescent="0.3">
      <c r="P704691" s="83"/>
    </row>
    <row r="704692" spans="16:16" x14ac:dyDescent="0.3">
      <c r="P704692" s="83"/>
    </row>
    <row r="704693" spans="16:16" x14ac:dyDescent="0.3">
      <c r="P704693" s="83"/>
    </row>
    <row r="704694" spans="16:16" x14ac:dyDescent="0.3">
      <c r="P704694" s="83"/>
    </row>
    <row r="704695" spans="16:16" x14ac:dyDescent="0.3">
      <c r="P704695" s="83"/>
    </row>
    <row r="704696" spans="16:16" x14ac:dyDescent="0.3">
      <c r="P704696" s="83"/>
    </row>
    <row r="704697" spans="16:16" x14ac:dyDescent="0.3">
      <c r="P704697" s="83"/>
    </row>
    <row r="704698" spans="16:16" x14ac:dyDescent="0.3">
      <c r="P704698" s="83"/>
    </row>
    <row r="704699" spans="16:16" x14ac:dyDescent="0.3">
      <c r="P704699" s="83"/>
    </row>
    <row r="704700" spans="16:16" x14ac:dyDescent="0.3">
      <c r="P704700" s="83"/>
    </row>
    <row r="704701" spans="16:16" x14ac:dyDescent="0.3">
      <c r="P704701" s="83"/>
    </row>
    <row r="704702" spans="16:16" x14ac:dyDescent="0.3">
      <c r="P704702" s="83"/>
    </row>
    <row r="704703" spans="16:16" x14ac:dyDescent="0.3">
      <c r="P704703" s="83"/>
    </row>
    <row r="704704" spans="16:16" x14ac:dyDescent="0.3">
      <c r="P704704" s="83"/>
    </row>
    <row r="704705" spans="16:16" x14ac:dyDescent="0.3">
      <c r="P704705" s="83"/>
    </row>
    <row r="704706" spans="16:16" x14ac:dyDescent="0.3">
      <c r="P704706" s="83"/>
    </row>
    <row r="704707" spans="16:16" x14ac:dyDescent="0.3">
      <c r="P704707" s="83"/>
    </row>
    <row r="704708" spans="16:16" x14ac:dyDescent="0.3">
      <c r="P704708" s="83"/>
    </row>
    <row r="704709" spans="16:16" x14ac:dyDescent="0.3">
      <c r="P704709" s="83"/>
    </row>
    <row r="704710" spans="16:16" x14ac:dyDescent="0.3">
      <c r="P704710" s="83"/>
    </row>
    <row r="704711" spans="16:16" x14ac:dyDescent="0.3">
      <c r="P704711" s="83"/>
    </row>
    <row r="704712" spans="16:16" x14ac:dyDescent="0.3">
      <c r="P704712" s="83"/>
    </row>
    <row r="704713" spans="16:16" x14ac:dyDescent="0.3">
      <c r="P704713" s="83"/>
    </row>
    <row r="704714" spans="16:16" x14ac:dyDescent="0.3">
      <c r="P704714" s="83"/>
    </row>
    <row r="704715" spans="16:16" x14ac:dyDescent="0.3">
      <c r="P704715" s="83"/>
    </row>
    <row r="704716" spans="16:16" x14ac:dyDescent="0.3">
      <c r="P704716" s="83"/>
    </row>
    <row r="704717" spans="16:16" x14ac:dyDescent="0.3">
      <c r="P704717" s="83"/>
    </row>
    <row r="704718" spans="16:16" x14ac:dyDescent="0.3">
      <c r="P704718" s="83"/>
    </row>
    <row r="704719" spans="16:16" x14ac:dyDescent="0.3">
      <c r="P704719" s="83"/>
    </row>
    <row r="704720" spans="16:16" x14ac:dyDescent="0.3">
      <c r="P704720" s="83"/>
    </row>
    <row r="704721" spans="16:16" x14ac:dyDescent="0.3">
      <c r="P704721" s="83"/>
    </row>
    <row r="704722" spans="16:16" x14ac:dyDescent="0.3">
      <c r="P704722" s="83"/>
    </row>
    <row r="704723" spans="16:16" x14ac:dyDescent="0.3">
      <c r="P704723" s="83"/>
    </row>
    <row r="704724" spans="16:16" x14ac:dyDescent="0.3">
      <c r="P704724" s="83"/>
    </row>
    <row r="704725" spans="16:16" x14ac:dyDescent="0.3">
      <c r="P704725" s="83"/>
    </row>
    <row r="704726" spans="16:16" x14ac:dyDescent="0.3">
      <c r="P704726" s="83"/>
    </row>
    <row r="704727" spans="16:16" x14ac:dyDescent="0.3">
      <c r="P704727" s="83"/>
    </row>
    <row r="704728" spans="16:16" x14ac:dyDescent="0.3">
      <c r="P704728" s="83"/>
    </row>
    <row r="704729" spans="16:16" x14ac:dyDescent="0.3">
      <c r="P704729" s="83"/>
    </row>
    <row r="704730" spans="16:16" x14ac:dyDescent="0.3">
      <c r="P704730" s="83"/>
    </row>
    <row r="704731" spans="16:16" x14ac:dyDescent="0.3">
      <c r="P704731" s="83"/>
    </row>
    <row r="704732" spans="16:16" x14ac:dyDescent="0.3">
      <c r="P704732" s="83"/>
    </row>
    <row r="704733" spans="16:16" x14ac:dyDescent="0.3">
      <c r="P704733" s="83"/>
    </row>
    <row r="704734" spans="16:16" x14ac:dyDescent="0.3">
      <c r="P704734" s="83"/>
    </row>
    <row r="704735" spans="16:16" x14ac:dyDescent="0.3">
      <c r="P704735" s="83"/>
    </row>
    <row r="704736" spans="16:16" x14ac:dyDescent="0.3">
      <c r="P704736" s="83"/>
    </row>
    <row r="704737" spans="16:16" x14ac:dyDescent="0.3">
      <c r="P704737" s="83"/>
    </row>
    <row r="704738" spans="16:16" x14ac:dyDescent="0.3">
      <c r="P704738" s="83"/>
    </row>
    <row r="704739" spans="16:16" x14ac:dyDescent="0.3">
      <c r="P704739" s="83"/>
    </row>
    <row r="704740" spans="16:16" x14ac:dyDescent="0.3">
      <c r="P704740" s="83"/>
    </row>
    <row r="704741" spans="16:16" x14ac:dyDescent="0.3">
      <c r="P704741" s="83"/>
    </row>
    <row r="704742" spans="16:16" x14ac:dyDescent="0.3">
      <c r="P704742" s="83"/>
    </row>
    <row r="704743" spans="16:16" x14ac:dyDescent="0.3">
      <c r="P704743" s="83"/>
    </row>
    <row r="704744" spans="16:16" x14ac:dyDescent="0.3">
      <c r="P704744" s="83"/>
    </row>
    <row r="704745" spans="16:16" x14ac:dyDescent="0.3">
      <c r="P704745" s="83"/>
    </row>
    <row r="704746" spans="16:16" x14ac:dyDescent="0.3">
      <c r="P704746" s="83"/>
    </row>
    <row r="704747" spans="16:16" x14ac:dyDescent="0.3">
      <c r="P704747" s="83"/>
    </row>
    <row r="704748" spans="16:16" x14ac:dyDescent="0.3">
      <c r="P704748" s="83"/>
    </row>
    <row r="704749" spans="16:16" x14ac:dyDescent="0.3">
      <c r="P704749" s="83"/>
    </row>
    <row r="704750" spans="16:16" x14ac:dyDescent="0.3">
      <c r="P704750" s="83"/>
    </row>
    <row r="704751" spans="16:16" x14ac:dyDescent="0.3">
      <c r="P704751" s="83"/>
    </row>
    <row r="704752" spans="16:16" x14ac:dyDescent="0.3">
      <c r="P704752" s="83"/>
    </row>
    <row r="704753" spans="16:16" x14ac:dyDescent="0.3">
      <c r="P704753" s="83"/>
    </row>
    <row r="704754" spans="16:16" x14ac:dyDescent="0.3">
      <c r="P704754" s="83"/>
    </row>
    <row r="704755" spans="16:16" x14ac:dyDescent="0.3">
      <c r="P704755" s="83"/>
    </row>
    <row r="704756" spans="16:16" x14ac:dyDescent="0.3">
      <c r="P704756" s="83"/>
    </row>
    <row r="704757" spans="16:16" x14ac:dyDescent="0.3">
      <c r="P704757" s="83"/>
    </row>
    <row r="704758" spans="16:16" x14ac:dyDescent="0.3">
      <c r="P704758" s="83"/>
    </row>
    <row r="704759" spans="16:16" x14ac:dyDescent="0.3">
      <c r="P704759" s="83"/>
    </row>
    <row r="704760" spans="16:16" x14ac:dyDescent="0.3">
      <c r="P704760" s="83"/>
    </row>
    <row r="704761" spans="16:16" x14ac:dyDescent="0.3">
      <c r="P704761" s="83"/>
    </row>
    <row r="704762" spans="16:16" x14ac:dyDescent="0.3">
      <c r="P704762" s="83"/>
    </row>
    <row r="704763" spans="16:16" x14ac:dyDescent="0.3">
      <c r="P704763" s="83"/>
    </row>
    <row r="704764" spans="16:16" x14ac:dyDescent="0.3">
      <c r="P704764" s="83"/>
    </row>
    <row r="704765" spans="16:16" x14ac:dyDescent="0.3">
      <c r="P704765" s="83"/>
    </row>
    <row r="704766" spans="16:16" x14ac:dyDescent="0.3">
      <c r="P704766" s="83"/>
    </row>
    <row r="704767" spans="16:16" x14ac:dyDescent="0.3">
      <c r="P704767" s="83"/>
    </row>
    <row r="704768" spans="16:16" x14ac:dyDescent="0.3">
      <c r="P704768" s="83"/>
    </row>
    <row r="704769" spans="16:16" x14ac:dyDescent="0.3">
      <c r="P704769" s="83"/>
    </row>
    <row r="704770" spans="16:16" x14ac:dyDescent="0.3">
      <c r="P704770" s="83"/>
    </row>
    <row r="704771" spans="16:16" x14ac:dyDescent="0.3">
      <c r="P704771" s="83"/>
    </row>
    <row r="704772" spans="16:16" x14ac:dyDescent="0.3">
      <c r="P704772" s="83"/>
    </row>
    <row r="704773" spans="16:16" x14ac:dyDescent="0.3">
      <c r="P704773" s="83"/>
    </row>
    <row r="704774" spans="16:16" x14ac:dyDescent="0.3">
      <c r="P704774" s="83"/>
    </row>
    <row r="704775" spans="16:16" x14ac:dyDescent="0.3">
      <c r="P704775" s="83"/>
    </row>
    <row r="704776" spans="16:16" x14ac:dyDescent="0.3">
      <c r="P704776" s="83"/>
    </row>
    <row r="704777" spans="16:16" x14ac:dyDescent="0.3">
      <c r="P704777" s="83"/>
    </row>
    <row r="704778" spans="16:16" x14ac:dyDescent="0.3">
      <c r="P704778" s="83"/>
    </row>
    <row r="704779" spans="16:16" x14ac:dyDescent="0.3">
      <c r="P704779" s="83"/>
    </row>
    <row r="704780" spans="16:16" x14ac:dyDescent="0.3">
      <c r="P704780" s="83"/>
    </row>
    <row r="704781" spans="16:16" x14ac:dyDescent="0.3">
      <c r="P704781" s="83"/>
    </row>
    <row r="704782" spans="16:16" x14ac:dyDescent="0.3">
      <c r="P704782" s="83"/>
    </row>
    <row r="704783" spans="16:16" x14ac:dyDescent="0.3">
      <c r="P704783" s="83"/>
    </row>
    <row r="704784" spans="16:16" x14ac:dyDescent="0.3">
      <c r="P704784" s="83"/>
    </row>
    <row r="704785" spans="16:16" x14ac:dyDescent="0.3">
      <c r="P704785" s="83"/>
    </row>
    <row r="704786" spans="16:16" x14ac:dyDescent="0.3">
      <c r="P704786" s="83"/>
    </row>
    <row r="704787" spans="16:16" x14ac:dyDescent="0.3">
      <c r="P704787" s="83"/>
    </row>
    <row r="704788" spans="16:16" x14ac:dyDescent="0.3">
      <c r="P704788" s="83"/>
    </row>
    <row r="704789" spans="16:16" x14ac:dyDescent="0.3">
      <c r="P704789" s="83"/>
    </row>
    <row r="704790" spans="16:16" x14ac:dyDescent="0.3">
      <c r="P704790" s="83"/>
    </row>
    <row r="704791" spans="16:16" x14ac:dyDescent="0.3">
      <c r="P704791" s="83"/>
    </row>
    <row r="704792" spans="16:16" x14ac:dyDescent="0.3">
      <c r="P704792" s="83"/>
    </row>
    <row r="704793" spans="16:16" x14ac:dyDescent="0.3">
      <c r="P704793" s="83"/>
    </row>
    <row r="704794" spans="16:16" x14ac:dyDescent="0.3">
      <c r="P704794" s="83"/>
    </row>
    <row r="704795" spans="16:16" x14ac:dyDescent="0.3">
      <c r="P704795" s="83"/>
    </row>
    <row r="704796" spans="16:16" x14ac:dyDescent="0.3">
      <c r="P704796" s="83"/>
    </row>
    <row r="704797" spans="16:16" x14ac:dyDescent="0.3">
      <c r="P704797" s="83"/>
    </row>
    <row r="704798" spans="16:16" x14ac:dyDescent="0.3">
      <c r="P704798" s="83"/>
    </row>
    <row r="704799" spans="16:16" x14ac:dyDescent="0.3">
      <c r="P704799" s="83"/>
    </row>
    <row r="704800" spans="16:16" x14ac:dyDescent="0.3">
      <c r="P704800" s="83"/>
    </row>
    <row r="704801" spans="16:16" x14ac:dyDescent="0.3">
      <c r="P704801" s="83"/>
    </row>
    <row r="704802" spans="16:16" x14ac:dyDescent="0.3">
      <c r="P704802" s="83"/>
    </row>
    <row r="704803" spans="16:16" x14ac:dyDescent="0.3">
      <c r="P704803" s="83"/>
    </row>
    <row r="704804" spans="16:16" x14ac:dyDescent="0.3">
      <c r="P704804" s="83"/>
    </row>
    <row r="704805" spans="16:16" x14ac:dyDescent="0.3">
      <c r="P704805" s="83"/>
    </row>
    <row r="704806" spans="16:16" x14ac:dyDescent="0.3">
      <c r="P704806" s="83"/>
    </row>
    <row r="704807" spans="16:16" x14ac:dyDescent="0.3">
      <c r="P704807" s="83"/>
    </row>
    <row r="704808" spans="16:16" x14ac:dyDescent="0.3">
      <c r="P704808" s="83"/>
    </row>
    <row r="704809" spans="16:16" x14ac:dyDescent="0.3">
      <c r="P704809" s="83"/>
    </row>
    <row r="704810" spans="16:16" x14ac:dyDescent="0.3">
      <c r="P704810" s="83"/>
    </row>
    <row r="704811" spans="16:16" x14ac:dyDescent="0.3">
      <c r="P704811" s="83"/>
    </row>
    <row r="704812" spans="16:16" x14ac:dyDescent="0.3">
      <c r="P704812" s="83"/>
    </row>
    <row r="704813" spans="16:16" x14ac:dyDescent="0.3">
      <c r="P704813" s="83"/>
    </row>
    <row r="704814" spans="16:16" x14ac:dyDescent="0.3">
      <c r="P704814" s="83"/>
    </row>
    <row r="704815" spans="16:16" x14ac:dyDescent="0.3">
      <c r="P704815" s="83"/>
    </row>
    <row r="704816" spans="16:16" x14ac:dyDescent="0.3">
      <c r="P704816" s="83"/>
    </row>
    <row r="704817" spans="16:16" x14ac:dyDescent="0.3">
      <c r="P704817" s="83"/>
    </row>
    <row r="704818" spans="16:16" x14ac:dyDescent="0.3">
      <c r="P704818" s="83"/>
    </row>
    <row r="704819" spans="16:16" x14ac:dyDescent="0.3">
      <c r="P704819" s="83"/>
    </row>
    <row r="704820" spans="16:16" x14ac:dyDescent="0.3">
      <c r="P704820" s="83"/>
    </row>
    <row r="704821" spans="16:16" x14ac:dyDescent="0.3">
      <c r="P704821" s="83"/>
    </row>
    <row r="704822" spans="16:16" x14ac:dyDescent="0.3">
      <c r="P704822" s="83"/>
    </row>
    <row r="704823" spans="16:16" x14ac:dyDescent="0.3">
      <c r="P704823" s="83"/>
    </row>
    <row r="704824" spans="16:16" x14ac:dyDescent="0.3">
      <c r="P704824" s="83"/>
    </row>
    <row r="704825" spans="16:16" x14ac:dyDescent="0.3">
      <c r="P704825" s="83"/>
    </row>
    <row r="704826" spans="16:16" x14ac:dyDescent="0.3">
      <c r="P704826" s="83"/>
    </row>
    <row r="704827" spans="16:16" x14ac:dyDescent="0.3">
      <c r="P704827" s="83"/>
    </row>
    <row r="704828" spans="16:16" x14ac:dyDescent="0.3">
      <c r="P704828" s="83"/>
    </row>
    <row r="704829" spans="16:16" x14ac:dyDescent="0.3">
      <c r="P704829" s="83"/>
    </row>
    <row r="704830" spans="16:16" x14ac:dyDescent="0.3">
      <c r="P704830" s="83"/>
    </row>
    <row r="704831" spans="16:16" x14ac:dyDescent="0.3">
      <c r="P704831" s="83"/>
    </row>
    <row r="704832" spans="16:16" x14ac:dyDescent="0.3">
      <c r="P704832" s="83"/>
    </row>
    <row r="704833" spans="16:16" x14ac:dyDescent="0.3">
      <c r="P704833" s="83"/>
    </row>
    <row r="704834" spans="16:16" x14ac:dyDescent="0.3">
      <c r="P704834" s="83"/>
    </row>
    <row r="704835" spans="16:16" x14ac:dyDescent="0.3">
      <c r="P704835" s="83"/>
    </row>
    <row r="704836" spans="16:16" x14ac:dyDescent="0.3">
      <c r="P704836" s="83"/>
    </row>
    <row r="704837" spans="16:16" x14ac:dyDescent="0.3">
      <c r="P704837" s="83"/>
    </row>
    <row r="704838" spans="16:16" x14ac:dyDescent="0.3">
      <c r="P704838" s="83"/>
    </row>
    <row r="704839" spans="16:16" x14ac:dyDescent="0.3">
      <c r="P704839" s="83"/>
    </row>
    <row r="704840" spans="16:16" x14ac:dyDescent="0.3">
      <c r="P704840" s="83"/>
    </row>
    <row r="704841" spans="16:16" x14ac:dyDescent="0.3">
      <c r="P704841" s="83"/>
    </row>
    <row r="704842" spans="16:16" x14ac:dyDescent="0.3">
      <c r="P704842" s="83"/>
    </row>
    <row r="704843" spans="16:16" x14ac:dyDescent="0.3">
      <c r="P704843" s="83"/>
    </row>
    <row r="704844" spans="16:16" x14ac:dyDescent="0.3">
      <c r="P704844" s="83"/>
    </row>
    <row r="704845" spans="16:16" x14ac:dyDescent="0.3">
      <c r="P704845" s="83"/>
    </row>
    <row r="704846" spans="16:16" x14ac:dyDescent="0.3">
      <c r="P704846" s="83"/>
    </row>
    <row r="704847" spans="16:16" x14ac:dyDescent="0.3">
      <c r="P704847" s="83"/>
    </row>
    <row r="704848" spans="16:16" x14ac:dyDescent="0.3">
      <c r="P704848" s="83"/>
    </row>
    <row r="704849" spans="16:16" x14ac:dyDescent="0.3">
      <c r="P704849" s="83"/>
    </row>
    <row r="704850" spans="16:16" x14ac:dyDescent="0.3">
      <c r="P704850" s="83"/>
    </row>
    <row r="704851" spans="16:16" x14ac:dyDescent="0.3">
      <c r="P704851" s="83"/>
    </row>
    <row r="704852" spans="16:16" x14ac:dyDescent="0.3">
      <c r="P704852" s="83"/>
    </row>
    <row r="704853" spans="16:16" x14ac:dyDescent="0.3">
      <c r="P704853" s="83"/>
    </row>
    <row r="704854" spans="16:16" x14ac:dyDescent="0.3">
      <c r="P704854" s="83"/>
    </row>
    <row r="704855" spans="16:16" x14ac:dyDescent="0.3">
      <c r="P704855" s="83"/>
    </row>
    <row r="704856" spans="16:16" x14ac:dyDescent="0.3">
      <c r="P704856" s="83"/>
    </row>
    <row r="704857" spans="16:16" x14ac:dyDescent="0.3">
      <c r="P704857" s="83"/>
    </row>
    <row r="704858" spans="16:16" x14ac:dyDescent="0.3">
      <c r="P704858" s="83"/>
    </row>
    <row r="704859" spans="16:16" x14ac:dyDescent="0.3">
      <c r="P704859" s="83"/>
    </row>
    <row r="704860" spans="16:16" x14ac:dyDescent="0.3">
      <c r="P704860" s="83"/>
    </row>
    <row r="704861" spans="16:16" x14ac:dyDescent="0.3">
      <c r="P704861" s="83"/>
    </row>
    <row r="704862" spans="16:16" x14ac:dyDescent="0.3">
      <c r="P704862" s="83"/>
    </row>
    <row r="704863" spans="16:16" x14ac:dyDescent="0.3">
      <c r="P704863" s="83"/>
    </row>
    <row r="704864" spans="16:16" x14ac:dyDescent="0.3">
      <c r="P704864" s="83"/>
    </row>
    <row r="704865" spans="16:16" x14ac:dyDescent="0.3">
      <c r="P704865" s="83"/>
    </row>
    <row r="704866" spans="16:16" x14ac:dyDescent="0.3">
      <c r="P704866" s="83"/>
    </row>
    <row r="704867" spans="16:16" x14ac:dyDescent="0.3">
      <c r="P704867" s="83"/>
    </row>
    <row r="704868" spans="16:16" x14ac:dyDescent="0.3">
      <c r="P704868" s="83"/>
    </row>
    <row r="704869" spans="16:16" x14ac:dyDescent="0.3">
      <c r="P704869" s="83"/>
    </row>
    <row r="704870" spans="16:16" x14ac:dyDescent="0.3">
      <c r="P704870" s="83"/>
    </row>
    <row r="704871" spans="16:16" x14ac:dyDescent="0.3">
      <c r="P704871" s="83"/>
    </row>
    <row r="704872" spans="16:16" x14ac:dyDescent="0.3">
      <c r="P704872" s="83"/>
    </row>
    <row r="704873" spans="16:16" x14ac:dyDescent="0.3">
      <c r="P704873" s="83"/>
    </row>
    <row r="704874" spans="16:16" x14ac:dyDescent="0.3">
      <c r="P704874" s="83"/>
    </row>
    <row r="704875" spans="16:16" x14ac:dyDescent="0.3">
      <c r="P704875" s="83"/>
    </row>
    <row r="704876" spans="16:16" x14ac:dyDescent="0.3">
      <c r="P704876" s="83"/>
    </row>
    <row r="704877" spans="16:16" x14ac:dyDescent="0.3">
      <c r="P704877" s="83"/>
    </row>
    <row r="704878" spans="16:16" x14ac:dyDescent="0.3">
      <c r="P704878" s="83"/>
    </row>
    <row r="704879" spans="16:16" x14ac:dyDescent="0.3">
      <c r="P704879" s="83"/>
    </row>
    <row r="704880" spans="16:16" x14ac:dyDescent="0.3">
      <c r="P704880" s="83"/>
    </row>
    <row r="704881" spans="16:16" x14ac:dyDescent="0.3">
      <c r="P704881" s="83"/>
    </row>
    <row r="704882" spans="16:16" x14ac:dyDescent="0.3">
      <c r="P704882" s="83"/>
    </row>
    <row r="704883" spans="16:16" x14ac:dyDescent="0.3">
      <c r="P704883" s="83"/>
    </row>
    <row r="704884" spans="16:16" x14ac:dyDescent="0.3">
      <c r="P704884" s="83"/>
    </row>
    <row r="704885" spans="16:16" x14ac:dyDescent="0.3">
      <c r="P704885" s="83"/>
    </row>
    <row r="704886" spans="16:16" x14ac:dyDescent="0.3">
      <c r="P704886" s="83"/>
    </row>
    <row r="704887" spans="16:16" x14ac:dyDescent="0.3">
      <c r="P704887" s="83"/>
    </row>
    <row r="704888" spans="16:16" x14ac:dyDescent="0.3">
      <c r="P704888" s="83"/>
    </row>
    <row r="704889" spans="16:16" x14ac:dyDescent="0.3">
      <c r="P704889" s="83"/>
    </row>
    <row r="704890" spans="16:16" x14ac:dyDescent="0.3">
      <c r="P704890" s="83"/>
    </row>
    <row r="704891" spans="16:16" x14ac:dyDescent="0.3">
      <c r="P704891" s="83"/>
    </row>
    <row r="704892" spans="16:16" x14ac:dyDescent="0.3">
      <c r="P704892" s="83"/>
    </row>
    <row r="704893" spans="16:16" x14ac:dyDescent="0.3">
      <c r="P704893" s="83"/>
    </row>
    <row r="704894" spans="16:16" x14ac:dyDescent="0.3">
      <c r="P704894" s="83"/>
    </row>
    <row r="704895" spans="16:16" x14ac:dyDescent="0.3">
      <c r="P704895" s="83"/>
    </row>
    <row r="704896" spans="16:16" x14ac:dyDescent="0.3">
      <c r="P704896" s="83"/>
    </row>
    <row r="704897" spans="16:16" x14ac:dyDescent="0.3">
      <c r="P704897" s="83"/>
    </row>
    <row r="704898" spans="16:16" x14ac:dyDescent="0.3">
      <c r="P704898" s="83"/>
    </row>
    <row r="704899" spans="16:16" x14ac:dyDescent="0.3">
      <c r="P704899" s="83"/>
    </row>
    <row r="704900" spans="16:16" x14ac:dyDescent="0.3">
      <c r="P704900" s="83"/>
    </row>
    <row r="704901" spans="16:16" x14ac:dyDescent="0.3">
      <c r="P704901" s="83"/>
    </row>
    <row r="704902" spans="16:16" x14ac:dyDescent="0.3">
      <c r="P704902" s="83"/>
    </row>
    <row r="704903" spans="16:16" x14ac:dyDescent="0.3">
      <c r="P704903" s="83"/>
    </row>
    <row r="704904" spans="16:16" x14ac:dyDescent="0.3">
      <c r="P704904" s="83"/>
    </row>
    <row r="704905" spans="16:16" x14ac:dyDescent="0.3">
      <c r="P704905" s="83"/>
    </row>
    <row r="704906" spans="16:16" x14ac:dyDescent="0.3">
      <c r="P704906" s="83"/>
    </row>
    <row r="704907" spans="16:16" x14ac:dyDescent="0.3">
      <c r="P704907" s="83"/>
    </row>
    <row r="704908" spans="16:16" x14ac:dyDescent="0.3">
      <c r="P704908" s="83"/>
    </row>
    <row r="704909" spans="16:16" x14ac:dyDescent="0.3">
      <c r="P704909" s="83"/>
    </row>
    <row r="704910" spans="16:16" x14ac:dyDescent="0.3">
      <c r="P704910" s="83"/>
    </row>
    <row r="704911" spans="16:16" x14ac:dyDescent="0.3">
      <c r="P704911" s="83"/>
    </row>
    <row r="704912" spans="16:16" x14ac:dyDescent="0.3">
      <c r="P704912" s="83"/>
    </row>
    <row r="704913" spans="16:16" x14ac:dyDescent="0.3">
      <c r="P704913" s="83"/>
    </row>
    <row r="704914" spans="16:16" x14ac:dyDescent="0.3">
      <c r="P704914" s="83"/>
    </row>
    <row r="704915" spans="16:16" x14ac:dyDescent="0.3">
      <c r="P704915" s="83"/>
    </row>
    <row r="704916" spans="16:16" x14ac:dyDescent="0.3">
      <c r="P704916" s="83"/>
    </row>
    <row r="704917" spans="16:16" x14ac:dyDescent="0.3">
      <c r="P704917" s="83"/>
    </row>
    <row r="704918" spans="16:16" x14ac:dyDescent="0.3">
      <c r="P704918" s="83"/>
    </row>
    <row r="704919" spans="16:16" x14ac:dyDescent="0.3">
      <c r="P704919" s="83"/>
    </row>
    <row r="704920" spans="16:16" x14ac:dyDescent="0.3">
      <c r="P704920" s="83"/>
    </row>
    <row r="704921" spans="16:16" x14ac:dyDescent="0.3">
      <c r="P704921" s="83"/>
    </row>
    <row r="704922" spans="16:16" x14ac:dyDescent="0.3">
      <c r="P704922" s="83"/>
    </row>
    <row r="704923" spans="16:16" x14ac:dyDescent="0.3">
      <c r="P704923" s="83"/>
    </row>
    <row r="704924" spans="16:16" x14ac:dyDescent="0.3">
      <c r="P704924" s="83"/>
    </row>
    <row r="704925" spans="16:16" x14ac:dyDescent="0.3">
      <c r="P704925" s="83"/>
    </row>
    <row r="704926" spans="16:16" x14ac:dyDescent="0.3">
      <c r="P704926" s="83"/>
    </row>
    <row r="704927" spans="16:16" x14ac:dyDescent="0.3">
      <c r="P704927" s="83"/>
    </row>
    <row r="704928" spans="16:16" x14ac:dyDescent="0.3">
      <c r="P704928" s="83"/>
    </row>
    <row r="704929" spans="16:16" x14ac:dyDescent="0.3">
      <c r="P704929" s="83"/>
    </row>
    <row r="704930" spans="16:16" x14ac:dyDescent="0.3">
      <c r="P704930" s="83"/>
    </row>
    <row r="704931" spans="16:16" x14ac:dyDescent="0.3">
      <c r="P704931" s="83"/>
    </row>
    <row r="704932" spans="16:16" x14ac:dyDescent="0.3">
      <c r="P704932" s="83"/>
    </row>
    <row r="704933" spans="16:16" x14ac:dyDescent="0.3">
      <c r="P704933" s="83"/>
    </row>
    <row r="704934" spans="16:16" x14ac:dyDescent="0.3">
      <c r="P704934" s="83"/>
    </row>
    <row r="704935" spans="16:16" x14ac:dyDescent="0.3">
      <c r="P704935" s="83"/>
    </row>
    <row r="704936" spans="16:16" x14ac:dyDescent="0.3">
      <c r="P704936" s="83"/>
    </row>
    <row r="704937" spans="16:16" x14ac:dyDescent="0.3">
      <c r="P704937" s="83"/>
    </row>
    <row r="704938" spans="16:16" x14ac:dyDescent="0.3">
      <c r="P704938" s="83"/>
    </row>
    <row r="704939" spans="16:16" x14ac:dyDescent="0.3">
      <c r="P704939" s="83"/>
    </row>
    <row r="704940" spans="16:16" x14ac:dyDescent="0.3">
      <c r="P704940" s="83"/>
    </row>
    <row r="704941" spans="16:16" x14ac:dyDescent="0.3">
      <c r="P704941" s="83"/>
    </row>
    <row r="704942" spans="16:16" x14ac:dyDescent="0.3">
      <c r="P704942" s="83"/>
    </row>
    <row r="704943" spans="16:16" x14ac:dyDescent="0.3">
      <c r="P704943" s="83"/>
    </row>
    <row r="704944" spans="16:16" x14ac:dyDescent="0.3">
      <c r="P704944" s="83"/>
    </row>
    <row r="704945" spans="16:16" x14ac:dyDescent="0.3">
      <c r="P704945" s="83"/>
    </row>
    <row r="704946" spans="16:16" x14ac:dyDescent="0.3">
      <c r="P704946" s="83"/>
    </row>
    <row r="704947" spans="16:16" x14ac:dyDescent="0.3">
      <c r="P704947" s="83"/>
    </row>
    <row r="704948" spans="16:16" x14ac:dyDescent="0.3">
      <c r="P704948" s="83"/>
    </row>
    <row r="704949" spans="16:16" x14ac:dyDescent="0.3">
      <c r="P704949" s="83"/>
    </row>
    <row r="704950" spans="16:16" x14ac:dyDescent="0.3">
      <c r="P704950" s="83"/>
    </row>
    <row r="704951" spans="16:16" x14ac:dyDescent="0.3">
      <c r="P704951" s="83"/>
    </row>
    <row r="704952" spans="16:16" x14ac:dyDescent="0.3">
      <c r="P704952" s="83"/>
    </row>
    <row r="704953" spans="16:16" x14ac:dyDescent="0.3">
      <c r="P704953" s="83"/>
    </row>
    <row r="704954" spans="16:16" x14ac:dyDescent="0.3">
      <c r="P704954" s="83"/>
    </row>
    <row r="704955" spans="16:16" x14ac:dyDescent="0.3">
      <c r="P704955" s="83"/>
    </row>
    <row r="704956" spans="16:16" x14ac:dyDescent="0.3">
      <c r="P704956" s="83"/>
    </row>
    <row r="704957" spans="16:16" x14ac:dyDescent="0.3">
      <c r="P704957" s="83"/>
    </row>
    <row r="704958" spans="16:16" x14ac:dyDescent="0.3">
      <c r="P704958" s="83"/>
    </row>
    <row r="704959" spans="16:16" x14ac:dyDescent="0.3">
      <c r="P704959" s="83"/>
    </row>
    <row r="704960" spans="16:16" x14ac:dyDescent="0.3">
      <c r="P704960" s="83"/>
    </row>
    <row r="704961" spans="16:16" x14ac:dyDescent="0.3">
      <c r="P704961" s="83"/>
    </row>
    <row r="704962" spans="16:16" x14ac:dyDescent="0.3">
      <c r="P704962" s="83"/>
    </row>
    <row r="704963" spans="16:16" x14ac:dyDescent="0.3">
      <c r="P704963" s="83"/>
    </row>
    <row r="704964" spans="16:16" x14ac:dyDescent="0.3">
      <c r="P704964" s="83"/>
    </row>
    <row r="704965" spans="16:16" x14ac:dyDescent="0.3">
      <c r="P704965" s="83"/>
    </row>
    <row r="704966" spans="16:16" x14ac:dyDescent="0.3">
      <c r="P704966" s="83"/>
    </row>
    <row r="704967" spans="16:16" x14ac:dyDescent="0.3">
      <c r="P704967" s="83"/>
    </row>
    <row r="704968" spans="16:16" x14ac:dyDescent="0.3">
      <c r="P704968" s="83"/>
    </row>
    <row r="704969" spans="16:16" x14ac:dyDescent="0.3">
      <c r="P704969" s="83"/>
    </row>
    <row r="704970" spans="16:16" x14ac:dyDescent="0.3">
      <c r="P704970" s="83"/>
    </row>
    <row r="704971" spans="16:16" x14ac:dyDescent="0.3">
      <c r="P704971" s="83"/>
    </row>
    <row r="704972" spans="16:16" x14ac:dyDescent="0.3">
      <c r="P704972" s="83"/>
    </row>
    <row r="704973" spans="16:16" x14ac:dyDescent="0.3">
      <c r="P704973" s="83"/>
    </row>
    <row r="704974" spans="16:16" x14ac:dyDescent="0.3">
      <c r="P704974" s="83"/>
    </row>
    <row r="704975" spans="16:16" x14ac:dyDescent="0.3">
      <c r="P704975" s="83"/>
    </row>
    <row r="704976" spans="16:16" x14ac:dyDescent="0.3">
      <c r="P704976" s="83"/>
    </row>
    <row r="704977" spans="16:16" x14ac:dyDescent="0.3">
      <c r="P704977" s="83"/>
    </row>
    <row r="704978" spans="16:16" x14ac:dyDescent="0.3">
      <c r="P704978" s="83"/>
    </row>
    <row r="704979" spans="16:16" x14ac:dyDescent="0.3">
      <c r="P704979" s="83"/>
    </row>
    <row r="704980" spans="16:16" x14ac:dyDescent="0.3">
      <c r="P704980" s="83"/>
    </row>
    <row r="704981" spans="16:16" x14ac:dyDescent="0.3">
      <c r="P704981" s="83"/>
    </row>
    <row r="704982" spans="16:16" x14ac:dyDescent="0.3">
      <c r="P704982" s="83"/>
    </row>
    <row r="704983" spans="16:16" x14ac:dyDescent="0.3">
      <c r="P704983" s="83"/>
    </row>
    <row r="704984" spans="16:16" x14ac:dyDescent="0.3">
      <c r="P704984" s="83"/>
    </row>
    <row r="704985" spans="16:16" x14ac:dyDescent="0.3">
      <c r="P704985" s="83"/>
    </row>
    <row r="704986" spans="16:16" x14ac:dyDescent="0.3">
      <c r="P704986" s="83"/>
    </row>
    <row r="704987" spans="16:16" x14ac:dyDescent="0.3">
      <c r="P704987" s="83"/>
    </row>
    <row r="704988" spans="16:16" x14ac:dyDescent="0.3">
      <c r="P704988" s="83"/>
    </row>
    <row r="704989" spans="16:16" x14ac:dyDescent="0.3">
      <c r="P704989" s="83"/>
    </row>
    <row r="704990" spans="16:16" x14ac:dyDescent="0.3">
      <c r="P704990" s="83"/>
    </row>
    <row r="704991" spans="16:16" x14ac:dyDescent="0.3">
      <c r="P704991" s="83"/>
    </row>
    <row r="704992" spans="16:16" x14ac:dyDescent="0.3">
      <c r="P704992" s="83"/>
    </row>
    <row r="704993" spans="16:16" x14ac:dyDescent="0.3">
      <c r="P704993" s="83"/>
    </row>
    <row r="704994" spans="16:16" x14ac:dyDescent="0.3">
      <c r="P704994" s="83"/>
    </row>
    <row r="704995" spans="16:16" x14ac:dyDescent="0.3">
      <c r="P704995" s="83"/>
    </row>
    <row r="704996" spans="16:16" x14ac:dyDescent="0.3">
      <c r="P704996" s="83"/>
    </row>
    <row r="704997" spans="16:16" x14ac:dyDescent="0.3">
      <c r="P704997" s="83"/>
    </row>
    <row r="704998" spans="16:16" x14ac:dyDescent="0.3">
      <c r="P704998" s="83"/>
    </row>
    <row r="704999" spans="16:16" x14ac:dyDescent="0.3">
      <c r="P704999" s="83"/>
    </row>
    <row r="705000" spans="16:16" x14ac:dyDescent="0.3">
      <c r="P705000" s="83"/>
    </row>
    <row r="705001" spans="16:16" x14ac:dyDescent="0.3">
      <c r="P705001" s="83"/>
    </row>
    <row r="705002" spans="16:16" x14ac:dyDescent="0.3">
      <c r="P705002" s="83"/>
    </row>
    <row r="705003" spans="16:16" x14ac:dyDescent="0.3">
      <c r="P705003" s="83"/>
    </row>
    <row r="705004" spans="16:16" x14ac:dyDescent="0.3">
      <c r="P705004" s="83"/>
    </row>
    <row r="705005" spans="16:16" x14ac:dyDescent="0.3">
      <c r="P705005" s="83"/>
    </row>
    <row r="705006" spans="16:16" x14ac:dyDescent="0.3">
      <c r="P705006" s="83"/>
    </row>
    <row r="705007" spans="16:16" x14ac:dyDescent="0.3">
      <c r="P705007" s="83"/>
    </row>
    <row r="705008" spans="16:16" x14ac:dyDescent="0.3">
      <c r="P705008" s="83"/>
    </row>
    <row r="705009" spans="16:16" x14ac:dyDescent="0.3">
      <c r="P705009" s="83"/>
    </row>
    <row r="705010" spans="16:16" x14ac:dyDescent="0.3">
      <c r="P705010" s="83"/>
    </row>
    <row r="705011" spans="16:16" x14ac:dyDescent="0.3">
      <c r="P705011" s="83"/>
    </row>
    <row r="705012" spans="16:16" x14ac:dyDescent="0.3">
      <c r="P705012" s="83"/>
    </row>
    <row r="705013" spans="16:16" x14ac:dyDescent="0.3">
      <c r="P705013" s="83"/>
    </row>
    <row r="705014" spans="16:16" x14ac:dyDescent="0.3">
      <c r="P705014" s="83"/>
    </row>
    <row r="705015" spans="16:16" x14ac:dyDescent="0.3">
      <c r="P705015" s="83"/>
    </row>
    <row r="705016" spans="16:16" x14ac:dyDescent="0.3">
      <c r="P705016" s="83"/>
    </row>
    <row r="705017" spans="16:16" x14ac:dyDescent="0.3">
      <c r="P705017" s="83"/>
    </row>
    <row r="705018" spans="16:16" x14ac:dyDescent="0.3">
      <c r="P705018" s="83"/>
    </row>
    <row r="705019" spans="16:16" x14ac:dyDescent="0.3">
      <c r="P705019" s="83"/>
    </row>
    <row r="705020" spans="16:16" x14ac:dyDescent="0.3">
      <c r="P705020" s="83"/>
    </row>
    <row r="705021" spans="16:16" x14ac:dyDescent="0.3">
      <c r="P705021" s="83"/>
    </row>
    <row r="705022" spans="16:16" x14ac:dyDescent="0.3">
      <c r="P705022" s="83"/>
    </row>
    <row r="705023" spans="16:16" x14ac:dyDescent="0.3">
      <c r="P705023" s="83"/>
    </row>
    <row r="705024" spans="16:16" x14ac:dyDescent="0.3">
      <c r="P705024" s="83"/>
    </row>
    <row r="705025" spans="16:16" x14ac:dyDescent="0.3">
      <c r="P705025" s="83"/>
    </row>
    <row r="705026" spans="16:16" x14ac:dyDescent="0.3">
      <c r="P705026" s="83"/>
    </row>
    <row r="705027" spans="16:16" x14ac:dyDescent="0.3">
      <c r="P705027" s="83"/>
    </row>
    <row r="705028" spans="16:16" x14ac:dyDescent="0.3">
      <c r="P705028" s="83"/>
    </row>
    <row r="705029" spans="16:16" x14ac:dyDescent="0.3">
      <c r="P705029" s="83"/>
    </row>
    <row r="705030" spans="16:16" x14ac:dyDescent="0.3">
      <c r="P705030" s="83"/>
    </row>
    <row r="705031" spans="16:16" x14ac:dyDescent="0.3">
      <c r="P705031" s="83"/>
    </row>
    <row r="705032" spans="16:16" x14ac:dyDescent="0.3">
      <c r="P705032" s="83"/>
    </row>
    <row r="705033" spans="16:16" x14ac:dyDescent="0.3">
      <c r="P705033" s="83"/>
    </row>
    <row r="705034" spans="16:16" x14ac:dyDescent="0.3">
      <c r="P705034" s="83"/>
    </row>
    <row r="705035" spans="16:16" x14ac:dyDescent="0.3">
      <c r="P705035" s="83"/>
    </row>
    <row r="705036" spans="16:16" x14ac:dyDescent="0.3">
      <c r="P705036" s="83"/>
    </row>
    <row r="705037" spans="16:16" x14ac:dyDescent="0.3">
      <c r="P705037" s="83"/>
    </row>
    <row r="705038" spans="16:16" x14ac:dyDescent="0.3">
      <c r="P705038" s="83"/>
    </row>
    <row r="705039" spans="16:16" x14ac:dyDescent="0.3">
      <c r="P705039" s="83"/>
    </row>
    <row r="705040" spans="16:16" x14ac:dyDescent="0.3">
      <c r="P705040" s="83"/>
    </row>
    <row r="705041" spans="16:16" x14ac:dyDescent="0.3">
      <c r="P705041" s="83"/>
    </row>
    <row r="705042" spans="16:16" x14ac:dyDescent="0.3">
      <c r="P705042" s="83"/>
    </row>
    <row r="705043" spans="16:16" x14ac:dyDescent="0.3">
      <c r="P705043" s="83"/>
    </row>
    <row r="705044" spans="16:16" x14ac:dyDescent="0.3">
      <c r="P705044" s="83"/>
    </row>
    <row r="705045" spans="16:16" x14ac:dyDescent="0.3">
      <c r="P705045" s="83"/>
    </row>
    <row r="705046" spans="16:16" x14ac:dyDescent="0.3">
      <c r="P705046" s="83"/>
    </row>
    <row r="705047" spans="16:16" x14ac:dyDescent="0.3">
      <c r="P705047" s="83"/>
    </row>
    <row r="705048" spans="16:16" x14ac:dyDescent="0.3">
      <c r="P705048" s="83"/>
    </row>
    <row r="705049" spans="16:16" x14ac:dyDescent="0.3">
      <c r="P705049" s="83"/>
    </row>
    <row r="705050" spans="16:16" x14ac:dyDescent="0.3">
      <c r="P705050" s="83"/>
    </row>
    <row r="705051" spans="16:16" x14ac:dyDescent="0.3">
      <c r="P705051" s="83"/>
    </row>
    <row r="705052" spans="16:16" x14ac:dyDescent="0.3">
      <c r="P705052" s="83"/>
    </row>
    <row r="705053" spans="16:16" x14ac:dyDescent="0.3">
      <c r="P705053" s="83"/>
    </row>
    <row r="705054" spans="16:16" x14ac:dyDescent="0.3">
      <c r="P705054" s="83"/>
    </row>
    <row r="705055" spans="16:16" x14ac:dyDescent="0.3">
      <c r="P705055" s="83"/>
    </row>
    <row r="705056" spans="16:16" x14ac:dyDescent="0.3">
      <c r="P705056" s="83"/>
    </row>
    <row r="705057" spans="16:16" x14ac:dyDescent="0.3">
      <c r="P705057" s="83"/>
    </row>
    <row r="705058" spans="16:16" x14ac:dyDescent="0.3">
      <c r="P705058" s="83"/>
    </row>
    <row r="705059" spans="16:16" x14ac:dyDescent="0.3">
      <c r="P705059" s="83"/>
    </row>
    <row r="705060" spans="16:16" x14ac:dyDescent="0.3">
      <c r="P705060" s="83"/>
    </row>
    <row r="705061" spans="16:16" x14ac:dyDescent="0.3">
      <c r="P705061" s="83"/>
    </row>
    <row r="705062" spans="16:16" x14ac:dyDescent="0.3">
      <c r="P705062" s="83"/>
    </row>
    <row r="705063" spans="16:16" x14ac:dyDescent="0.3">
      <c r="P705063" s="83"/>
    </row>
    <row r="705064" spans="16:16" x14ac:dyDescent="0.3">
      <c r="P705064" s="83"/>
    </row>
    <row r="705065" spans="16:16" x14ac:dyDescent="0.3">
      <c r="P705065" s="83"/>
    </row>
    <row r="705066" spans="16:16" x14ac:dyDescent="0.3">
      <c r="P705066" s="83"/>
    </row>
    <row r="705067" spans="16:16" x14ac:dyDescent="0.3">
      <c r="P705067" s="83"/>
    </row>
    <row r="705068" spans="16:16" x14ac:dyDescent="0.3">
      <c r="P705068" s="83"/>
    </row>
    <row r="705069" spans="16:16" x14ac:dyDescent="0.3">
      <c r="P705069" s="83"/>
    </row>
    <row r="705070" spans="16:16" x14ac:dyDescent="0.3">
      <c r="P705070" s="83"/>
    </row>
    <row r="705071" spans="16:16" x14ac:dyDescent="0.3">
      <c r="P705071" s="83"/>
    </row>
    <row r="705072" spans="16:16" x14ac:dyDescent="0.3">
      <c r="P705072" s="83"/>
    </row>
    <row r="705073" spans="16:16" x14ac:dyDescent="0.3">
      <c r="P705073" s="83"/>
    </row>
    <row r="705074" spans="16:16" x14ac:dyDescent="0.3">
      <c r="P705074" s="83"/>
    </row>
    <row r="705075" spans="16:16" x14ac:dyDescent="0.3">
      <c r="P705075" s="83"/>
    </row>
    <row r="705076" spans="16:16" x14ac:dyDescent="0.3">
      <c r="P705076" s="83"/>
    </row>
    <row r="705077" spans="16:16" x14ac:dyDescent="0.3">
      <c r="P705077" s="83"/>
    </row>
    <row r="705078" spans="16:16" x14ac:dyDescent="0.3">
      <c r="P705078" s="83"/>
    </row>
    <row r="705079" spans="16:16" x14ac:dyDescent="0.3">
      <c r="P705079" s="83"/>
    </row>
    <row r="705080" spans="16:16" x14ac:dyDescent="0.3">
      <c r="P705080" s="83"/>
    </row>
    <row r="705081" spans="16:16" x14ac:dyDescent="0.3">
      <c r="P705081" s="83"/>
    </row>
    <row r="705082" spans="16:16" x14ac:dyDescent="0.3">
      <c r="P705082" s="83"/>
    </row>
    <row r="705083" spans="16:16" x14ac:dyDescent="0.3">
      <c r="P705083" s="83"/>
    </row>
    <row r="705084" spans="16:16" x14ac:dyDescent="0.3">
      <c r="P705084" s="83"/>
    </row>
    <row r="705085" spans="16:16" x14ac:dyDescent="0.3">
      <c r="P705085" s="83"/>
    </row>
    <row r="705086" spans="16:16" x14ac:dyDescent="0.3">
      <c r="P705086" s="83"/>
    </row>
    <row r="705087" spans="16:16" x14ac:dyDescent="0.3">
      <c r="P705087" s="83"/>
    </row>
    <row r="705088" spans="16:16" x14ac:dyDescent="0.3">
      <c r="P705088" s="83"/>
    </row>
    <row r="705089" spans="16:16" x14ac:dyDescent="0.3">
      <c r="P705089" s="83"/>
    </row>
    <row r="705090" spans="16:16" x14ac:dyDescent="0.3">
      <c r="P705090" s="83"/>
    </row>
    <row r="705091" spans="16:16" x14ac:dyDescent="0.3">
      <c r="P705091" s="83"/>
    </row>
    <row r="705092" spans="16:16" x14ac:dyDescent="0.3">
      <c r="P705092" s="83"/>
    </row>
    <row r="705093" spans="16:16" x14ac:dyDescent="0.3">
      <c r="P705093" s="83"/>
    </row>
    <row r="705094" spans="16:16" x14ac:dyDescent="0.3">
      <c r="P705094" s="83"/>
    </row>
    <row r="705095" spans="16:16" x14ac:dyDescent="0.3">
      <c r="P705095" s="83"/>
    </row>
    <row r="705096" spans="16:16" x14ac:dyDescent="0.3">
      <c r="P705096" s="83"/>
    </row>
    <row r="705097" spans="16:16" x14ac:dyDescent="0.3">
      <c r="P705097" s="83"/>
    </row>
    <row r="705098" spans="16:16" x14ac:dyDescent="0.3">
      <c r="P705098" s="83"/>
    </row>
    <row r="705099" spans="16:16" x14ac:dyDescent="0.3">
      <c r="P705099" s="83"/>
    </row>
    <row r="705100" spans="16:16" x14ac:dyDescent="0.3">
      <c r="P705100" s="83"/>
    </row>
    <row r="705101" spans="16:16" x14ac:dyDescent="0.3">
      <c r="P705101" s="83"/>
    </row>
    <row r="705102" spans="16:16" x14ac:dyDescent="0.3">
      <c r="P705102" s="83"/>
    </row>
    <row r="705103" spans="16:16" x14ac:dyDescent="0.3">
      <c r="P705103" s="83"/>
    </row>
    <row r="705104" spans="16:16" x14ac:dyDescent="0.3">
      <c r="P705104" s="83"/>
    </row>
    <row r="705105" spans="16:16" x14ac:dyDescent="0.3">
      <c r="P705105" s="83"/>
    </row>
    <row r="705106" spans="16:16" x14ac:dyDescent="0.3">
      <c r="P705106" s="83"/>
    </row>
    <row r="705107" spans="16:16" x14ac:dyDescent="0.3">
      <c r="P705107" s="83"/>
    </row>
    <row r="705108" spans="16:16" x14ac:dyDescent="0.3">
      <c r="P705108" s="83"/>
    </row>
    <row r="705109" spans="16:16" x14ac:dyDescent="0.3">
      <c r="P705109" s="83"/>
    </row>
    <row r="705110" spans="16:16" x14ac:dyDescent="0.3">
      <c r="P705110" s="83"/>
    </row>
    <row r="705111" spans="16:16" x14ac:dyDescent="0.3">
      <c r="P705111" s="83"/>
    </row>
    <row r="705112" spans="16:16" x14ac:dyDescent="0.3">
      <c r="P705112" s="83"/>
    </row>
    <row r="705113" spans="16:16" x14ac:dyDescent="0.3">
      <c r="P705113" s="83"/>
    </row>
    <row r="705114" spans="16:16" x14ac:dyDescent="0.3">
      <c r="P705114" s="83"/>
    </row>
    <row r="705115" spans="16:16" x14ac:dyDescent="0.3">
      <c r="P705115" s="83"/>
    </row>
    <row r="705116" spans="16:16" x14ac:dyDescent="0.3">
      <c r="P705116" s="83"/>
    </row>
    <row r="705117" spans="16:16" x14ac:dyDescent="0.3">
      <c r="P705117" s="83"/>
    </row>
    <row r="705118" spans="16:16" x14ac:dyDescent="0.3">
      <c r="P705118" s="83"/>
    </row>
    <row r="705119" spans="16:16" x14ac:dyDescent="0.3">
      <c r="P705119" s="83"/>
    </row>
    <row r="705120" spans="16:16" x14ac:dyDescent="0.3">
      <c r="P705120" s="83"/>
    </row>
    <row r="705121" spans="16:16" x14ac:dyDescent="0.3">
      <c r="P705121" s="83"/>
    </row>
    <row r="705122" spans="16:16" x14ac:dyDescent="0.3">
      <c r="P705122" s="83"/>
    </row>
    <row r="705123" spans="16:16" x14ac:dyDescent="0.3">
      <c r="P705123" s="83"/>
    </row>
    <row r="705124" spans="16:16" x14ac:dyDescent="0.3">
      <c r="P705124" s="83"/>
    </row>
    <row r="705125" spans="16:16" x14ac:dyDescent="0.3">
      <c r="P705125" s="83"/>
    </row>
    <row r="705126" spans="16:16" x14ac:dyDescent="0.3">
      <c r="P705126" s="83"/>
    </row>
    <row r="705127" spans="16:16" x14ac:dyDescent="0.3">
      <c r="P705127" s="83"/>
    </row>
    <row r="705128" spans="16:16" x14ac:dyDescent="0.3">
      <c r="P705128" s="83"/>
    </row>
    <row r="705129" spans="16:16" x14ac:dyDescent="0.3">
      <c r="P705129" s="83"/>
    </row>
    <row r="705130" spans="16:16" x14ac:dyDescent="0.3">
      <c r="P705130" s="83"/>
    </row>
    <row r="705131" spans="16:16" x14ac:dyDescent="0.3">
      <c r="P705131" s="83"/>
    </row>
    <row r="705132" spans="16:16" x14ac:dyDescent="0.3">
      <c r="P705132" s="83"/>
    </row>
    <row r="705133" spans="16:16" x14ac:dyDescent="0.3">
      <c r="P705133" s="83"/>
    </row>
    <row r="705134" spans="16:16" x14ac:dyDescent="0.3">
      <c r="P705134" s="83"/>
    </row>
    <row r="705135" spans="16:16" x14ac:dyDescent="0.3">
      <c r="P705135" s="83"/>
    </row>
    <row r="705136" spans="16:16" x14ac:dyDescent="0.3">
      <c r="P705136" s="83"/>
    </row>
    <row r="705137" spans="16:16" x14ac:dyDescent="0.3">
      <c r="P705137" s="83"/>
    </row>
    <row r="705138" spans="16:16" x14ac:dyDescent="0.3">
      <c r="P705138" s="83"/>
    </row>
    <row r="705139" spans="16:16" x14ac:dyDescent="0.3">
      <c r="P705139" s="83"/>
    </row>
    <row r="705140" spans="16:16" x14ac:dyDescent="0.3">
      <c r="P705140" s="83"/>
    </row>
    <row r="705141" spans="16:16" x14ac:dyDescent="0.3">
      <c r="P705141" s="83"/>
    </row>
    <row r="705142" spans="16:16" x14ac:dyDescent="0.3">
      <c r="P705142" s="83"/>
    </row>
    <row r="705143" spans="16:16" x14ac:dyDescent="0.3">
      <c r="P705143" s="83"/>
    </row>
    <row r="705144" spans="16:16" x14ac:dyDescent="0.3">
      <c r="P705144" s="83"/>
    </row>
    <row r="705145" spans="16:16" x14ac:dyDescent="0.3">
      <c r="P705145" s="83"/>
    </row>
    <row r="705146" spans="16:16" x14ac:dyDescent="0.3">
      <c r="P705146" s="83"/>
    </row>
    <row r="705147" spans="16:16" x14ac:dyDescent="0.3">
      <c r="P705147" s="83"/>
    </row>
    <row r="705148" spans="16:16" x14ac:dyDescent="0.3">
      <c r="P705148" s="83"/>
    </row>
    <row r="705149" spans="16:16" x14ac:dyDescent="0.3">
      <c r="P705149" s="83"/>
    </row>
    <row r="705150" spans="16:16" x14ac:dyDescent="0.3">
      <c r="P705150" s="83"/>
    </row>
    <row r="705151" spans="16:16" x14ac:dyDescent="0.3">
      <c r="P705151" s="83"/>
    </row>
    <row r="705152" spans="16:16" x14ac:dyDescent="0.3">
      <c r="P705152" s="83"/>
    </row>
    <row r="705153" spans="16:16" x14ac:dyDescent="0.3">
      <c r="P705153" s="83"/>
    </row>
    <row r="705154" spans="16:16" x14ac:dyDescent="0.3">
      <c r="P705154" s="83"/>
    </row>
    <row r="705155" spans="16:16" x14ac:dyDescent="0.3">
      <c r="P705155" s="83"/>
    </row>
    <row r="705156" spans="16:16" x14ac:dyDescent="0.3">
      <c r="P705156" s="83"/>
    </row>
    <row r="705157" spans="16:16" x14ac:dyDescent="0.3">
      <c r="P705157" s="83"/>
    </row>
    <row r="705158" spans="16:16" x14ac:dyDescent="0.3">
      <c r="P705158" s="83"/>
    </row>
    <row r="705159" spans="16:16" x14ac:dyDescent="0.3">
      <c r="P705159" s="83"/>
    </row>
    <row r="705160" spans="16:16" x14ac:dyDescent="0.3">
      <c r="P705160" s="83"/>
    </row>
    <row r="705161" spans="16:16" x14ac:dyDescent="0.3">
      <c r="P705161" s="83"/>
    </row>
    <row r="705162" spans="16:16" x14ac:dyDescent="0.3">
      <c r="P705162" s="83"/>
    </row>
    <row r="705163" spans="16:16" x14ac:dyDescent="0.3">
      <c r="P705163" s="83"/>
    </row>
    <row r="705164" spans="16:16" x14ac:dyDescent="0.3">
      <c r="P705164" s="83"/>
    </row>
    <row r="705165" spans="16:16" x14ac:dyDescent="0.3">
      <c r="P705165" s="83"/>
    </row>
    <row r="705166" spans="16:16" x14ac:dyDescent="0.3">
      <c r="P705166" s="83"/>
    </row>
    <row r="705167" spans="16:16" x14ac:dyDescent="0.3">
      <c r="P705167" s="83"/>
    </row>
    <row r="705168" spans="16:16" x14ac:dyDescent="0.3">
      <c r="P705168" s="83"/>
    </row>
    <row r="705169" spans="16:16" x14ac:dyDescent="0.3">
      <c r="P705169" s="83"/>
    </row>
    <row r="705170" spans="16:16" x14ac:dyDescent="0.3">
      <c r="P705170" s="83"/>
    </row>
    <row r="705171" spans="16:16" x14ac:dyDescent="0.3">
      <c r="P705171" s="83"/>
    </row>
    <row r="705172" spans="16:16" x14ac:dyDescent="0.3">
      <c r="P705172" s="83"/>
    </row>
    <row r="705173" spans="16:16" x14ac:dyDescent="0.3">
      <c r="P705173" s="83"/>
    </row>
    <row r="705174" spans="16:16" x14ac:dyDescent="0.3">
      <c r="P705174" s="83"/>
    </row>
    <row r="705175" spans="16:16" x14ac:dyDescent="0.3">
      <c r="P705175" s="83"/>
    </row>
    <row r="705176" spans="16:16" x14ac:dyDescent="0.3">
      <c r="P705176" s="83"/>
    </row>
    <row r="705177" spans="16:16" x14ac:dyDescent="0.3">
      <c r="P705177" s="83"/>
    </row>
    <row r="705178" spans="16:16" x14ac:dyDescent="0.3">
      <c r="P705178" s="83"/>
    </row>
    <row r="705179" spans="16:16" x14ac:dyDescent="0.3">
      <c r="P705179" s="83"/>
    </row>
    <row r="705180" spans="16:16" x14ac:dyDescent="0.3">
      <c r="P705180" s="83"/>
    </row>
    <row r="705181" spans="16:16" x14ac:dyDescent="0.3">
      <c r="P705181" s="83"/>
    </row>
    <row r="705182" spans="16:16" x14ac:dyDescent="0.3">
      <c r="P705182" s="83"/>
    </row>
    <row r="705183" spans="16:16" x14ac:dyDescent="0.3">
      <c r="P705183" s="83"/>
    </row>
    <row r="705184" spans="16:16" x14ac:dyDescent="0.3">
      <c r="P705184" s="83"/>
    </row>
    <row r="705185" spans="16:16" x14ac:dyDescent="0.3">
      <c r="P705185" s="83"/>
    </row>
    <row r="705186" spans="16:16" x14ac:dyDescent="0.3">
      <c r="P705186" s="83"/>
    </row>
    <row r="705187" spans="16:16" x14ac:dyDescent="0.3">
      <c r="P705187" s="83"/>
    </row>
    <row r="705188" spans="16:16" x14ac:dyDescent="0.3">
      <c r="P705188" s="83"/>
    </row>
    <row r="705189" spans="16:16" x14ac:dyDescent="0.3">
      <c r="P705189" s="83"/>
    </row>
    <row r="705190" spans="16:16" x14ac:dyDescent="0.3">
      <c r="P705190" s="83"/>
    </row>
    <row r="705191" spans="16:16" x14ac:dyDescent="0.3">
      <c r="P705191" s="83"/>
    </row>
    <row r="705192" spans="16:16" x14ac:dyDescent="0.3">
      <c r="P705192" s="83"/>
    </row>
    <row r="705193" spans="16:16" x14ac:dyDescent="0.3">
      <c r="P705193" s="83"/>
    </row>
    <row r="705194" spans="16:16" x14ac:dyDescent="0.3">
      <c r="P705194" s="83"/>
    </row>
    <row r="705195" spans="16:16" x14ac:dyDescent="0.3">
      <c r="P705195" s="83"/>
    </row>
    <row r="705196" spans="16:16" x14ac:dyDescent="0.3">
      <c r="P705196" s="83"/>
    </row>
    <row r="705197" spans="16:16" x14ac:dyDescent="0.3">
      <c r="P705197" s="83"/>
    </row>
    <row r="705198" spans="16:16" x14ac:dyDescent="0.3">
      <c r="P705198" s="83"/>
    </row>
    <row r="705199" spans="16:16" x14ac:dyDescent="0.3">
      <c r="P705199" s="83"/>
    </row>
    <row r="705200" spans="16:16" x14ac:dyDescent="0.3">
      <c r="P705200" s="83"/>
    </row>
    <row r="705201" spans="16:16" x14ac:dyDescent="0.3">
      <c r="P705201" s="83"/>
    </row>
    <row r="705202" spans="16:16" x14ac:dyDescent="0.3">
      <c r="P705202" s="83"/>
    </row>
    <row r="705203" spans="16:16" x14ac:dyDescent="0.3">
      <c r="P705203" s="83"/>
    </row>
    <row r="705204" spans="16:16" x14ac:dyDescent="0.3">
      <c r="P705204" s="83"/>
    </row>
    <row r="705205" spans="16:16" x14ac:dyDescent="0.3">
      <c r="P705205" s="83"/>
    </row>
    <row r="705206" spans="16:16" x14ac:dyDescent="0.3">
      <c r="P705206" s="83"/>
    </row>
    <row r="705207" spans="16:16" x14ac:dyDescent="0.3">
      <c r="P705207" s="83"/>
    </row>
    <row r="705208" spans="16:16" x14ac:dyDescent="0.3">
      <c r="P705208" s="83"/>
    </row>
    <row r="705209" spans="16:16" x14ac:dyDescent="0.3">
      <c r="P705209" s="83"/>
    </row>
    <row r="705210" spans="16:16" x14ac:dyDescent="0.3">
      <c r="P705210" s="83"/>
    </row>
    <row r="705211" spans="16:16" x14ac:dyDescent="0.3">
      <c r="P705211" s="83"/>
    </row>
    <row r="705212" spans="16:16" x14ac:dyDescent="0.3">
      <c r="P705212" s="83"/>
    </row>
    <row r="705213" spans="16:16" x14ac:dyDescent="0.3">
      <c r="P705213" s="83"/>
    </row>
    <row r="705214" spans="16:16" x14ac:dyDescent="0.3">
      <c r="P705214" s="83"/>
    </row>
    <row r="705215" spans="16:16" x14ac:dyDescent="0.3">
      <c r="P705215" s="83"/>
    </row>
    <row r="705216" spans="16:16" x14ac:dyDescent="0.3">
      <c r="P705216" s="83"/>
    </row>
    <row r="705217" spans="16:16" x14ac:dyDescent="0.3">
      <c r="P705217" s="83"/>
    </row>
    <row r="705218" spans="16:16" x14ac:dyDescent="0.3">
      <c r="P705218" s="83"/>
    </row>
    <row r="705219" spans="16:16" x14ac:dyDescent="0.3">
      <c r="P705219" s="83"/>
    </row>
    <row r="705220" spans="16:16" x14ac:dyDescent="0.3">
      <c r="P705220" s="83"/>
    </row>
    <row r="705221" spans="16:16" x14ac:dyDescent="0.3">
      <c r="P705221" s="83"/>
    </row>
    <row r="705222" spans="16:16" x14ac:dyDescent="0.3">
      <c r="P705222" s="83"/>
    </row>
    <row r="705223" spans="16:16" x14ac:dyDescent="0.3">
      <c r="P705223" s="83"/>
    </row>
    <row r="705224" spans="16:16" x14ac:dyDescent="0.3">
      <c r="P705224" s="83"/>
    </row>
    <row r="705225" spans="16:16" x14ac:dyDescent="0.3">
      <c r="P705225" s="83"/>
    </row>
    <row r="705226" spans="16:16" x14ac:dyDescent="0.3">
      <c r="P705226" s="83"/>
    </row>
    <row r="705227" spans="16:16" x14ac:dyDescent="0.3">
      <c r="P705227" s="83"/>
    </row>
    <row r="705228" spans="16:16" x14ac:dyDescent="0.3">
      <c r="P705228" s="83"/>
    </row>
    <row r="705229" spans="16:16" x14ac:dyDescent="0.3">
      <c r="P705229" s="83"/>
    </row>
    <row r="705230" spans="16:16" x14ac:dyDescent="0.3">
      <c r="P705230" s="83"/>
    </row>
    <row r="705231" spans="16:16" x14ac:dyDescent="0.3">
      <c r="P705231" s="83"/>
    </row>
    <row r="705232" spans="16:16" x14ac:dyDescent="0.3">
      <c r="P705232" s="83"/>
    </row>
    <row r="705233" spans="16:16" x14ac:dyDescent="0.3">
      <c r="P705233" s="83"/>
    </row>
    <row r="705234" spans="16:16" x14ac:dyDescent="0.3">
      <c r="P705234" s="83"/>
    </row>
    <row r="705235" spans="16:16" x14ac:dyDescent="0.3">
      <c r="P705235" s="83"/>
    </row>
    <row r="705236" spans="16:16" x14ac:dyDescent="0.3">
      <c r="P705236" s="83"/>
    </row>
    <row r="705237" spans="16:16" x14ac:dyDescent="0.3">
      <c r="P705237" s="83"/>
    </row>
    <row r="705238" spans="16:16" x14ac:dyDescent="0.3">
      <c r="P705238" s="83"/>
    </row>
    <row r="705239" spans="16:16" x14ac:dyDescent="0.3">
      <c r="P705239" s="83"/>
    </row>
    <row r="705240" spans="16:16" x14ac:dyDescent="0.3">
      <c r="P705240" s="83"/>
    </row>
    <row r="705241" spans="16:16" x14ac:dyDescent="0.3">
      <c r="P705241" s="83"/>
    </row>
    <row r="705242" spans="16:16" x14ac:dyDescent="0.3">
      <c r="P705242" s="83"/>
    </row>
    <row r="705243" spans="16:16" x14ac:dyDescent="0.3">
      <c r="P705243" s="83"/>
    </row>
    <row r="705244" spans="16:16" x14ac:dyDescent="0.3">
      <c r="P705244" s="83"/>
    </row>
    <row r="705245" spans="16:16" x14ac:dyDescent="0.3">
      <c r="P705245" s="83"/>
    </row>
    <row r="705246" spans="16:16" x14ac:dyDescent="0.3">
      <c r="P705246" s="83"/>
    </row>
    <row r="705247" spans="16:16" x14ac:dyDescent="0.3">
      <c r="P705247" s="83"/>
    </row>
    <row r="705248" spans="16:16" x14ac:dyDescent="0.3">
      <c r="P705248" s="83"/>
    </row>
    <row r="705249" spans="16:16" x14ac:dyDescent="0.3">
      <c r="P705249" s="83"/>
    </row>
    <row r="705250" spans="16:16" x14ac:dyDescent="0.3">
      <c r="P705250" s="83"/>
    </row>
    <row r="705251" spans="16:16" x14ac:dyDescent="0.3">
      <c r="P705251" s="83"/>
    </row>
    <row r="705252" spans="16:16" x14ac:dyDescent="0.3">
      <c r="P705252" s="83"/>
    </row>
    <row r="705253" spans="16:16" x14ac:dyDescent="0.3">
      <c r="P705253" s="83"/>
    </row>
    <row r="705254" spans="16:16" x14ac:dyDescent="0.3">
      <c r="P705254" s="83"/>
    </row>
    <row r="705255" spans="16:16" x14ac:dyDescent="0.3">
      <c r="P705255" s="83"/>
    </row>
    <row r="705256" spans="16:16" x14ac:dyDescent="0.3">
      <c r="P705256" s="83"/>
    </row>
    <row r="705257" spans="16:16" x14ac:dyDescent="0.3">
      <c r="P705257" s="83"/>
    </row>
    <row r="705258" spans="16:16" x14ac:dyDescent="0.3">
      <c r="P705258" s="83"/>
    </row>
    <row r="705259" spans="16:16" x14ac:dyDescent="0.3">
      <c r="P705259" s="83"/>
    </row>
    <row r="705260" spans="16:16" x14ac:dyDescent="0.3">
      <c r="P705260" s="83"/>
    </row>
    <row r="705261" spans="16:16" x14ac:dyDescent="0.3">
      <c r="P705261" s="83"/>
    </row>
    <row r="705262" spans="16:16" x14ac:dyDescent="0.3">
      <c r="P705262" s="83"/>
    </row>
    <row r="705263" spans="16:16" x14ac:dyDescent="0.3">
      <c r="P705263" s="83"/>
    </row>
    <row r="705264" spans="16:16" x14ac:dyDescent="0.3">
      <c r="P705264" s="83"/>
    </row>
    <row r="705265" spans="16:16" x14ac:dyDescent="0.3">
      <c r="P705265" s="83"/>
    </row>
    <row r="705266" spans="16:16" x14ac:dyDescent="0.3">
      <c r="P705266" s="83"/>
    </row>
    <row r="705267" spans="16:16" x14ac:dyDescent="0.3">
      <c r="P705267" s="83"/>
    </row>
    <row r="705268" spans="16:16" x14ac:dyDescent="0.3">
      <c r="P705268" s="83"/>
    </row>
    <row r="705269" spans="16:16" x14ac:dyDescent="0.3">
      <c r="P705269" s="83"/>
    </row>
    <row r="705270" spans="16:16" x14ac:dyDescent="0.3">
      <c r="P705270" s="83"/>
    </row>
    <row r="705271" spans="16:16" x14ac:dyDescent="0.3">
      <c r="P705271" s="83"/>
    </row>
    <row r="705272" spans="16:16" x14ac:dyDescent="0.3">
      <c r="P705272" s="83"/>
    </row>
    <row r="705273" spans="16:16" x14ac:dyDescent="0.3">
      <c r="P705273" s="83"/>
    </row>
    <row r="705274" spans="16:16" x14ac:dyDescent="0.3">
      <c r="P705274" s="83"/>
    </row>
    <row r="705275" spans="16:16" x14ac:dyDescent="0.3">
      <c r="P705275" s="83"/>
    </row>
    <row r="705276" spans="16:16" x14ac:dyDescent="0.3">
      <c r="P705276" s="83"/>
    </row>
    <row r="705277" spans="16:16" x14ac:dyDescent="0.3">
      <c r="P705277" s="83"/>
    </row>
    <row r="705278" spans="16:16" x14ac:dyDescent="0.3">
      <c r="P705278" s="83"/>
    </row>
    <row r="705279" spans="16:16" x14ac:dyDescent="0.3">
      <c r="P705279" s="83"/>
    </row>
    <row r="705280" spans="16:16" x14ac:dyDescent="0.3">
      <c r="P705280" s="83"/>
    </row>
    <row r="705281" spans="16:16" x14ac:dyDescent="0.3">
      <c r="P705281" s="83"/>
    </row>
    <row r="705282" spans="16:16" x14ac:dyDescent="0.3">
      <c r="P705282" s="83"/>
    </row>
    <row r="705283" spans="16:16" x14ac:dyDescent="0.3">
      <c r="P705283" s="83"/>
    </row>
    <row r="705284" spans="16:16" x14ac:dyDescent="0.3">
      <c r="P705284" s="83"/>
    </row>
    <row r="705285" spans="16:16" x14ac:dyDescent="0.3">
      <c r="P705285" s="83"/>
    </row>
    <row r="705286" spans="16:16" x14ac:dyDescent="0.3">
      <c r="P705286" s="83"/>
    </row>
    <row r="705287" spans="16:16" x14ac:dyDescent="0.3">
      <c r="P705287" s="83"/>
    </row>
    <row r="705288" spans="16:16" x14ac:dyDescent="0.3">
      <c r="P705288" s="83"/>
    </row>
    <row r="705289" spans="16:16" x14ac:dyDescent="0.3">
      <c r="P705289" s="83"/>
    </row>
    <row r="705290" spans="16:16" x14ac:dyDescent="0.3">
      <c r="P705290" s="83"/>
    </row>
    <row r="705291" spans="16:16" x14ac:dyDescent="0.3">
      <c r="P705291" s="83"/>
    </row>
    <row r="705292" spans="16:16" x14ac:dyDescent="0.3">
      <c r="P705292" s="83"/>
    </row>
    <row r="705293" spans="16:16" x14ac:dyDescent="0.3">
      <c r="P705293" s="83"/>
    </row>
    <row r="705294" spans="16:16" x14ac:dyDescent="0.3">
      <c r="P705294" s="83"/>
    </row>
    <row r="705295" spans="16:16" x14ac:dyDescent="0.3">
      <c r="P705295" s="83"/>
    </row>
    <row r="705296" spans="16:16" x14ac:dyDescent="0.3">
      <c r="P705296" s="83"/>
    </row>
    <row r="705297" spans="16:16" x14ac:dyDescent="0.3">
      <c r="P705297" s="83"/>
    </row>
    <row r="705298" spans="16:16" x14ac:dyDescent="0.3">
      <c r="P705298" s="83"/>
    </row>
    <row r="705299" spans="16:16" x14ac:dyDescent="0.3">
      <c r="P705299" s="83"/>
    </row>
    <row r="705300" spans="16:16" x14ac:dyDescent="0.3">
      <c r="P705300" s="83"/>
    </row>
    <row r="705301" spans="16:16" x14ac:dyDescent="0.3">
      <c r="P705301" s="83"/>
    </row>
    <row r="705302" spans="16:16" x14ac:dyDescent="0.3">
      <c r="P705302" s="83"/>
    </row>
    <row r="705303" spans="16:16" x14ac:dyDescent="0.3">
      <c r="P705303" s="83"/>
    </row>
    <row r="705304" spans="16:16" x14ac:dyDescent="0.3">
      <c r="P705304" s="83"/>
    </row>
    <row r="705305" spans="16:16" x14ac:dyDescent="0.3">
      <c r="P705305" s="83"/>
    </row>
    <row r="705306" spans="16:16" x14ac:dyDescent="0.3">
      <c r="P705306" s="83"/>
    </row>
    <row r="705307" spans="16:16" x14ac:dyDescent="0.3">
      <c r="P705307" s="83"/>
    </row>
    <row r="705308" spans="16:16" x14ac:dyDescent="0.3">
      <c r="P705308" s="83"/>
    </row>
    <row r="705309" spans="16:16" x14ac:dyDescent="0.3">
      <c r="P705309" s="83"/>
    </row>
    <row r="705310" spans="16:16" x14ac:dyDescent="0.3">
      <c r="P705310" s="83"/>
    </row>
    <row r="705311" spans="16:16" x14ac:dyDescent="0.3">
      <c r="P705311" s="83"/>
    </row>
    <row r="705312" spans="16:16" x14ac:dyDescent="0.3">
      <c r="P705312" s="83"/>
    </row>
    <row r="705313" spans="16:16" x14ac:dyDescent="0.3">
      <c r="P705313" s="83"/>
    </row>
    <row r="705314" spans="16:16" x14ac:dyDescent="0.3">
      <c r="P705314" s="83"/>
    </row>
    <row r="705315" spans="16:16" x14ac:dyDescent="0.3">
      <c r="P705315" s="83"/>
    </row>
    <row r="705316" spans="16:16" x14ac:dyDescent="0.3">
      <c r="P705316" s="83"/>
    </row>
    <row r="705317" spans="16:16" x14ac:dyDescent="0.3">
      <c r="P705317" s="83"/>
    </row>
    <row r="705318" spans="16:16" x14ac:dyDescent="0.3">
      <c r="P705318" s="83"/>
    </row>
    <row r="705319" spans="16:16" x14ac:dyDescent="0.3">
      <c r="P705319" s="83"/>
    </row>
    <row r="705320" spans="16:16" x14ac:dyDescent="0.3">
      <c r="P705320" s="83"/>
    </row>
    <row r="705321" spans="16:16" x14ac:dyDescent="0.3">
      <c r="P705321" s="83"/>
    </row>
    <row r="705322" spans="16:16" x14ac:dyDescent="0.3">
      <c r="P705322" s="83"/>
    </row>
    <row r="705323" spans="16:16" x14ac:dyDescent="0.3">
      <c r="P705323" s="83"/>
    </row>
    <row r="705324" spans="16:16" x14ac:dyDescent="0.3">
      <c r="P705324" s="83"/>
    </row>
    <row r="705325" spans="16:16" x14ac:dyDescent="0.3">
      <c r="P705325" s="83"/>
    </row>
    <row r="705326" spans="16:16" x14ac:dyDescent="0.3">
      <c r="P705326" s="83"/>
    </row>
    <row r="705327" spans="16:16" x14ac:dyDescent="0.3">
      <c r="P705327" s="83"/>
    </row>
    <row r="705328" spans="16:16" x14ac:dyDescent="0.3">
      <c r="P705328" s="83"/>
    </row>
    <row r="705329" spans="16:16" x14ac:dyDescent="0.3">
      <c r="P705329" s="83"/>
    </row>
    <row r="705330" spans="16:16" x14ac:dyDescent="0.3">
      <c r="P705330" s="83"/>
    </row>
    <row r="705331" spans="16:16" x14ac:dyDescent="0.3">
      <c r="P705331" s="83"/>
    </row>
    <row r="705332" spans="16:16" x14ac:dyDescent="0.3">
      <c r="P705332" s="83"/>
    </row>
    <row r="705333" spans="16:16" x14ac:dyDescent="0.3">
      <c r="P705333" s="83"/>
    </row>
    <row r="705334" spans="16:16" x14ac:dyDescent="0.3">
      <c r="P705334" s="83"/>
    </row>
    <row r="705335" spans="16:16" x14ac:dyDescent="0.3">
      <c r="P705335" s="83"/>
    </row>
    <row r="705336" spans="16:16" x14ac:dyDescent="0.3">
      <c r="P705336" s="83"/>
    </row>
    <row r="705337" spans="16:16" x14ac:dyDescent="0.3">
      <c r="P705337" s="83"/>
    </row>
    <row r="705338" spans="16:16" x14ac:dyDescent="0.3">
      <c r="P705338" s="83"/>
    </row>
    <row r="705339" spans="16:16" x14ac:dyDescent="0.3">
      <c r="P705339" s="83"/>
    </row>
    <row r="705340" spans="16:16" x14ac:dyDescent="0.3">
      <c r="P705340" s="83"/>
    </row>
    <row r="705341" spans="16:16" x14ac:dyDescent="0.3">
      <c r="P705341" s="83"/>
    </row>
    <row r="705342" spans="16:16" x14ac:dyDescent="0.3">
      <c r="P705342" s="83"/>
    </row>
    <row r="705343" spans="16:16" x14ac:dyDescent="0.3">
      <c r="P705343" s="83"/>
    </row>
    <row r="705344" spans="16:16" x14ac:dyDescent="0.3">
      <c r="P705344" s="83"/>
    </row>
    <row r="705345" spans="16:16" x14ac:dyDescent="0.3">
      <c r="P705345" s="83"/>
    </row>
    <row r="705346" spans="16:16" x14ac:dyDescent="0.3">
      <c r="P705346" s="83"/>
    </row>
    <row r="705347" spans="16:16" x14ac:dyDescent="0.3">
      <c r="P705347" s="83"/>
    </row>
    <row r="705348" spans="16:16" x14ac:dyDescent="0.3">
      <c r="P705348" s="83"/>
    </row>
    <row r="705349" spans="16:16" x14ac:dyDescent="0.3">
      <c r="P705349" s="83"/>
    </row>
    <row r="705350" spans="16:16" x14ac:dyDescent="0.3">
      <c r="P705350" s="83"/>
    </row>
    <row r="705351" spans="16:16" x14ac:dyDescent="0.3">
      <c r="P705351" s="83"/>
    </row>
    <row r="705352" spans="16:16" x14ac:dyDescent="0.3">
      <c r="P705352" s="83"/>
    </row>
    <row r="705353" spans="16:16" x14ac:dyDescent="0.3">
      <c r="P705353" s="83"/>
    </row>
    <row r="705354" spans="16:16" x14ac:dyDescent="0.3">
      <c r="P705354" s="83"/>
    </row>
    <row r="705355" spans="16:16" x14ac:dyDescent="0.3">
      <c r="P705355" s="83"/>
    </row>
    <row r="705356" spans="16:16" x14ac:dyDescent="0.3">
      <c r="P705356" s="83"/>
    </row>
    <row r="705357" spans="16:16" x14ac:dyDescent="0.3">
      <c r="P705357" s="83"/>
    </row>
    <row r="705358" spans="16:16" x14ac:dyDescent="0.3">
      <c r="P705358" s="83"/>
    </row>
    <row r="705359" spans="16:16" x14ac:dyDescent="0.3">
      <c r="P705359" s="83"/>
    </row>
    <row r="705360" spans="16:16" x14ac:dyDescent="0.3">
      <c r="P705360" s="83"/>
    </row>
    <row r="705361" spans="16:16" x14ac:dyDescent="0.3">
      <c r="P705361" s="83"/>
    </row>
    <row r="705362" spans="16:16" x14ac:dyDescent="0.3">
      <c r="P705362" s="83"/>
    </row>
    <row r="705363" spans="16:16" x14ac:dyDescent="0.3">
      <c r="P705363" s="83"/>
    </row>
    <row r="705364" spans="16:16" x14ac:dyDescent="0.3">
      <c r="P705364" s="83"/>
    </row>
    <row r="705365" spans="16:16" x14ac:dyDescent="0.3">
      <c r="P705365" s="83"/>
    </row>
    <row r="705366" spans="16:16" x14ac:dyDescent="0.3">
      <c r="P705366" s="83"/>
    </row>
    <row r="705367" spans="16:16" x14ac:dyDescent="0.3">
      <c r="P705367" s="83"/>
    </row>
    <row r="705368" spans="16:16" x14ac:dyDescent="0.3">
      <c r="P705368" s="83"/>
    </row>
    <row r="705369" spans="16:16" x14ac:dyDescent="0.3">
      <c r="P705369" s="83"/>
    </row>
    <row r="705370" spans="16:16" x14ac:dyDescent="0.3">
      <c r="P705370" s="83"/>
    </row>
    <row r="705371" spans="16:16" x14ac:dyDescent="0.3">
      <c r="P705371" s="83"/>
    </row>
    <row r="705372" spans="16:16" x14ac:dyDescent="0.3">
      <c r="P705372" s="83"/>
    </row>
    <row r="705373" spans="16:16" x14ac:dyDescent="0.3">
      <c r="P705373" s="83"/>
    </row>
    <row r="705374" spans="16:16" x14ac:dyDescent="0.3">
      <c r="P705374" s="83"/>
    </row>
    <row r="705375" spans="16:16" x14ac:dyDescent="0.3">
      <c r="P705375" s="83"/>
    </row>
    <row r="705376" spans="16:16" x14ac:dyDescent="0.3">
      <c r="P705376" s="83"/>
    </row>
    <row r="705377" spans="16:16" x14ac:dyDescent="0.3">
      <c r="P705377" s="83"/>
    </row>
    <row r="705378" spans="16:16" x14ac:dyDescent="0.3">
      <c r="P705378" s="83"/>
    </row>
    <row r="705379" spans="16:16" x14ac:dyDescent="0.3">
      <c r="P705379" s="83"/>
    </row>
    <row r="705380" spans="16:16" x14ac:dyDescent="0.3">
      <c r="P705380" s="83"/>
    </row>
    <row r="705381" spans="16:16" x14ac:dyDescent="0.3">
      <c r="P705381" s="83"/>
    </row>
    <row r="705382" spans="16:16" x14ac:dyDescent="0.3">
      <c r="P705382" s="83"/>
    </row>
    <row r="705383" spans="16:16" x14ac:dyDescent="0.3">
      <c r="P705383" s="83"/>
    </row>
    <row r="705384" spans="16:16" x14ac:dyDescent="0.3">
      <c r="P705384" s="83"/>
    </row>
    <row r="705385" spans="16:16" x14ac:dyDescent="0.3">
      <c r="P705385" s="83"/>
    </row>
    <row r="705386" spans="16:16" x14ac:dyDescent="0.3">
      <c r="P705386" s="83"/>
    </row>
    <row r="705387" spans="16:16" x14ac:dyDescent="0.3">
      <c r="P705387" s="83"/>
    </row>
    <row r="705388" spans="16:16" x14ac:dyDescent="0.3">
      <c r="P705388" s="83"/>
    </row>
    <row r="705389" spans="16:16" x14ac:dyDescent="0.3">
      <c r="P705389" s="83"/>
    </row>
    <row r="705390" spans="16:16" x14ac:dyDescent="0.3">
      <c r="P705390" s="83"/>
    </row>
    <row r="705391" spans="16:16" x14ac:dyDescent="0.3">
      <c r="P705391" s="83"/>
    </row>
    <row r="705392" spans="16:16" x14ac:dyDescent="0.3">
      <c r="P705392" s="83"/>
    </row>
    <row r="705393" spans="16:16" x14ac:dyDescent="0.3">
      <c r="P705393" s="83"/>
    </row>
    <row r="705394" spans="16:16" x14ac:dyDescent="0.3">
      <c r="P705394" s="83"/>
    </row>
    <row r="705395" spans="16:16" x14ac:dyDescent="0.3">
      <c r="P705395" s="83"/>
    </row>
    <row r="705396" spans="16:16" x14ac:dyDescent="0.3">
      <c r="P705396" s="83"/>
    </row>
    <row r="705397" spans="16:16" x14ac:dyDescent="0.3">
      <c r="P705397" s="83"/>
    </row>
    <row r="705398" spans="16:16" x14ac:dyDescent="0.3">
      <c r="P705398" s="83"/>
    </row>
    <row r="705399" spans="16:16" x14ac:dyDescent="0.3">
      <c r="P705399" s="83"/>
    </row>
    <row r="705400" spans="16:16" x14ac:dyDescent="0.3">
      <c r="P705400" s="83"/>
    </row>
    <row r="705401" spans="16:16" x14ac:dyDescent="0.3">
      <c r="P705401" s="83"/>
    </row>
    <row r="705402" spans="16:16" x14ac:dyDescent="0.3">
      <c r="P705402" s="83"/>
    </row>
    <row r="705403" spans="16:16" x14ac:dyDescent="0.3">
      <c r="P705403" s="83"/>
    </row>
    <row r="705404" spans="16:16" x14ac:dyDescent="0.3">
      <c r="P705404" s="83"/>
    </row>
    <row r="705405" spans="16:16" x14ac:dyDescent="0.3">
      <c r="P705405" s="83"/>
    </row>
    <row r="705406" spans="16:16" x14ac:dyDescent="0.3">
      <c r="P705406" s="83"/>
    </row>
    <row r="705407" spans="16:16" x14ac:dyDescent="0.3">
      <c r="P705407" s="83"/>
    </row>
    <row r="705408" spans="16:16" x14ac:dyDescent="0.3">
      <c r="P705408" s="83"/>
    </row>
    <row r="705409" spans="16:16" x14ac:dyDescent="0.3">
      <c r="P705409" s="83"/>
    </row>
    <row r="705410" spans="16:16" x14ac:dyDescent="0.3">
      <c r="P705410" s="83"/>
    </row>
    <row r="705411" spans="16:16" x14ac:dyDescent="0.3">
      <c r="P705411" s="83"/>
    </row>
    <row r="705412" spans="16:16" x14ac:dyDescent="0.3">
      <c r="P705412" s="83"/>
    </row>
    <row r="705413" spans="16:16" x14ac:dyDescent="0.3">
      <c r="P705413" s="83"/>
    </row>
    <row r="705414" spans="16:16" x14ac:dyDescent="0.3">
      <c r="P705414" s="83"/>
    </row>
    <row r="705415" spans="16:16" x14ac:dyDescent="0.3">
      <c r="P705415" s="83"/>
    </row>
    <row r="705416" spans="16:16" x14ac:dyDescent="0.3">
      <c r="P705416" s="83"/>
    </row>
    <row r="705417" spans="16:16" x14ac:dyDescent="0.3">
      <c r="P705417" s="83"/>
    </row>
    <row r="705418" spans="16:16" x14ac:dyDescent="0.3">
      <c r="P705418" s="83"/>
    </row>
    <row r="705419" spans="16:16" x14ac:dyDescent="0.3">
      <c r="P705419" s="83"/>
    </row>
    <row r="705420" spans="16:16" x14ac:dyDescent="0.3">
      <c r="P705420" s="83"/>
    </row>
    <row r="705421" spans="16:16" x14ac:dyDescent="0.3">
      <c r="P705421" s="83"/>
    </row>
    <row r="705422" spans="16:16" x14ac:dyDescent="0.3">
      <c r="P705422" s="83"/>
    </row>
    <row r="705423" spans="16:16" x14ac:dyDescent="0.3">
      <c r="P705423" s="83"/>
    </row>
    <row r="705424" spans="16:16" x14ac:dyDescent="0.3">
      <c r="P705424" s="83"/>
    </row>
    <row r="705425" spans="16:16" x14ac:dyDescent="0.3">
      <c r="P705425" s="83"/>
    </row>
    <row r="705426" spans="16:16" x14ac:dyDescent="0.3">
      <c r="P705426" s="83"/>
    </row>
    <row r="705427" spans="16:16" x14ac:dyDescent="0.3">
      <c r="P705427" s="83"/>
    </row>
    <row r="705428" spans="16:16" x14ac:dyDescent="0.3">
      <c r="P705428" s="83"/>
    </row>
    <row r="705429" spans="16:16" x14ac:dyDescent="0.3">
      <c r="P705429" s="83"/>
    </row>
    <row r="705430" spans="16:16" x14ac:dyDescent="0.3">
      <c r="P705430" s="83"/>
    </row>
    <row r="705431" spans="16:16" x14ac:dyDescent="0.3">
      <c r="P705431" s="83"/>
    </row>
    <row r="705432" spans="16:16" x14ac:dyDescent="0.3">
      <c r="P705432" s="83"/>
    </row>
    <row r="705433" spans="16:16" x14ac:dyDescent="0.3">
      <c r="P705433" s="83"/>
    </row>
    <row r="705434" spans="16:16" x14ac:dyDescent="0.3">
      <c r="P705434" s="83"/>
    </row>
    <row r="705435" spans="16:16" x14ac:dyDescent="0.3">
      <c r="P705435" s="83"/>
    </row>
    <row r="705436" spans="16:16" x14ac:dyDescent="0.3">
      <c r="P705436" s="83"/>
    </row>
    <row r="705437" spans="16:16" x14ac:dyDescent="0.3">
      <c r="P705437" s="83"/>
    </row>
    <row r="705438" spans="16:16" x14ac:dyDescent="0.3">
      <c r="P705438" s="83"/>
    </row>
    <row r="705439" spans="16:16" x14ac:dyDescent="0.3">
      <c r="P705439" s="83"/>
    </row>
    <row r="705440" spans="16:16" x14ac:dyDescent="0.3">
      <c r="P705440" s="83"/>
    </row>
    <row r="705441" spans="16:16" x14ac:dyDescent="0.3">
      <c r="P705441" s="83"/>
    </row>
    <row r="705442" spans="16:16" x14ac:dyDescent="0.3">
      <c r="P705442" s="83"/>
    </row>
    <row r="705443" spans="16:16" x14ac:dyDescent="0.3">
      <c r="P705443" s="83"/>
    </row>
    <row r="705444" spans="16:16" x14ac:dyDescent="0.3">
      <c r="P705444" s="83"/>
    </row>
    <row r="705445" spans="16:16" x14ac:dyDescent="0.3">
      <c r="P705445" s="83"/>
    </row>
    <row r="705446" spans="16:16" x14ac:dyDescent="0.3">
      <c r="P705446" s="83"/>
    </row>
    <row r="705447" spans="16:16" x14ac:dyDescent="0.3">
      <c r="P705447" s="83"/>
    </row>
    <row r="705448" spans="16:16" x14ac:dyDescent="0.3">
      <c r="P705448" s="83"/>
    </row>
    <row r="705449" spans="16:16" x14ac:dyDescent="0.3">
      <c r="P705449" s="83"/>
    </row>
    <row r="705450" spans="16:16" x14ac:dyDescent="0.3">
      <c r="P705450" s="83"/>
    </row>
    <row r="705451" spans="16:16" x14ac:dyDescent="0.3">
      <c r="P705451" s="83"/>
    </row>
    <row r="705452" spans="16:16" x14ac:dyDescent="0.3">
      <c r="P705452" s="83"/>
    </row>
    <row r="705453" spans="16:16" x14ac:dyDescent="0.3">
      <c r="P705453" s="83"/>
    </row>
    <row r="705454" spans="16:16" x14ac:dyDescent="0.3">
      <c r="P705454" s="83"/>
    </row>
    <row r="705455" spans="16:16" x14ac:dyDescent="0.3">
      <c r="P705455" s="83"/>
    </row>
    <row r="705456" spans="16:16" x14ac:dyDescent="0.3">
      <c r="P705456" s="83"/>
    </row>
    <row r="705457" spans="16:16" x14ac:dyDescent="0.3">
      <c r="P705457" s="83"/>
    </row>
    <row r="705458" spans="16:16" x14ac:dyDescent="0.3">
      <c r="P705458" s="83"/>
    </row>
    <row r="705459" spans="16:16" x14ac:dyDescent="0.3">
      <c r="P705459" s="83"/>
    </row>
    <row r="705460" spans="16:16" x14ac:dyDescent="0.3">
      <c r="P705460" s="83"/>
    </row>
    <row r="705461" spans="16:16" x14ac:dyDescent="0.3">
      <c r="P705461" s="83"/>
    </row>
    <row r="705462" spans="16:16" x14ac:dyDescent="0.3">
      <c r="P705462" s="83"/>
    </row>
    <row r="705463" spans="16:16" x14ac:dyDescent="0.3">
      <c r="P705463" s="83"/>
    </row>
    <row r="705464" spans="16:16" x14ac:dyDescent="0.3">
      <c r="P705464" s="83"/>
    </row>
    <row r="705465" spans="16:16" x14ac:dyDescent="0.3">
      <c r="P705465" s="83"/>
    </row>
    <row r="705466" spans="16:16" x14ac:dyDescent="0.3">
      <c r="P705466" s="83"/>
    </row>
    <row r="705467" spans="16:16" x14ac:dyDescent="0.3">
      <c r="P705467" s="83"/>
    </row>
    <row r="705468" spans="16:16" x14ac:dyDescent="0.3">
      <c r="P705468" s="83"/>
    </row>
    <row r="705469" spans="16:16" x14ac:dyDescent="0.3">
      <c r="P705469" s="83"/>
    </row>
    <row r="705470" spans="16:16" x14ac:dyDescent="0.3">
      <c r="P705470" s="83"/>
    </row>
    <row r="705471" spans="16:16" x14ac:dyDescent="0.3">
      <c r="P705471" s="83"/>
    </row>
    <row r="705472" spans="16:16" x14ac:dyDescent="0.3">
      <c r="P705472" s="83"/>
    </row>
    <row r="705473" spans="16:16" x14ac:dyDescent="0.3">
      <c r="P705473" s="83"/>
    </row>
    <row r="705474" spans="16:16" x14ac:dyDescent="0.3">
      <c r="P705474" s="83"/>
    </row>
    <row r="705475" spans="16:16" x14ac:dyDescent="0.3">
      <c r="P705475" s="83"/>
    </row>
    <row r="705476" spans="16:16" x14ac:dyDescent="0.3">
      <c r="P705476" s="83"/>
    </row>
    <row r="705477" spans="16:16" x14ac:dyDescent="0.3">
      <c r="P705477" s="83"/>
    </row>
    <row r="705478" spans="16:16" x14ac:dyDescent="0.3">
      <c r="P705478" s="83"/>
    </row>
    <row r="705479" spans="16:16" x14ac:dyDescent="0.3">
      <c r="P705479" s="83"/>
    </row>
    <row r="705480" spans="16:16" x14ac:dyDescent="0.3">
      <c r="P705480" s="83"/>
    </row>
    <row r="705481" spans="16:16" x14ac:dyDescent="0.3">
      <c r="P705481" s="83"/>
    </row>
    <row r="705482" spans="16:16" x14ac:dyDescent="0.3">
      <c r="P705482" s="83"/>
    </row>
    <row r="705483" spans="16:16" x14ac:dyDescent="0.3">
      <c r="P705483" s="83"/>
    </row>
    <row r="705484" spans="16:16" x14ac:dyDescent="0.3">
      <c r="P705484" s="83"/>
    </row>
    <row r="705485" spans="16:16" x14ac:dyDescent="0.3">
      <c r="P705485" s="83"/>
    </row>
    <row r="705486" spans="16:16" x14ac:dyDescent="0.3">
      <c r="P705486" s="83"/>
    </row>
    <row r="705487" spans="16:16" x14ac:dyDescent="0.3">
      <c r="P705487" s="83"/>
    </row>
    <row r="705488" spans="16:16" x14ac:dyDescent="0.3">
      <c r="P705488" s="83"/>
    </row>
    <row r="705489" spans="16:16" x14ac:dyDescent="0.3">
      <c r="P705489" s="83"/>
    </row>
    <row r="705490" spans="16:16" x14ac:dyDescent="0.3">
      <c r="P705490" s="83"/>
    </row>
    <row r="705491" spans="16:16" x14ac:dyDescent="0.3">
      <c r="P705491" s="83"/>
    </row>
    <row r="705492" spans="16:16" x14ac:dyDescent="0.3">
      <c r="P705492" s="83"/>
    </row>
    <row r="705493" spans="16:16" x14ac:dyDescent="0.3">
      <c r="P705493" s="83"/>
    </row>
    <row r="705494" spans="16:16" x14ac:dyDescent="0.3">
      <c r="P705494" s="83"/>
    </row>
    <row r="705495" spans="16:16" x14ac:dyDescent="0.3">
      <c r="P705495" s="83"/>
    </row>
    <row r="705496" spans="16:16" x14ac:dyDescent="0.3">
      <c r="P705496" s="83"/>
    </row>
    <row r="705497" spans="16:16" x14ac:dyDescent="0.3">
      <c r="P705497" s="83"/>
    </row>
    <row r="705498" spans="16:16" x14ac:dyDescent="0.3">
      <c r="P705498" s="83"/>
    </row>
    <row r="705499" spans="16:16" x14ac:dyDescent="0.3">
      <c r="P705499" s="83"/>
    </row>
    <row r="705500" spans="16:16" x14ac:dyDescent="0.3">
      <c r="P705500" s="83"/>
    </row>
    <row r="705501" spans="16:16" x14ac:dyDescent="0.3">
      <c r="P705501" s="83"/>
    </row>
    <row r="705502" spans="16:16" x14ac:dyDescent="0.3">
      <c r="P705502" s="83"/>
    </row>
    <row r="705503" spans="16:16" x14ac:dyDescent="0.3">
      <c r="P705503" s="83"/>
    </row>
    <row r="705504" spans="16:16" x14ac:dyDescent="0.3">
      <c r="P705504" s="83"/>
    </row>
    <row r="705505" spans="16:16" x14ac:dyDescent="0.3">
      <c r="P705505" s="83"/>
    </row>
    <row r="705506" spans="16:16" x14ac:dyDescent="0.3">
      <c r="P705506" s="83"/>
    </row>
    <row r="705507" spans="16:16" x14ac:dyDescent="0.3">
      <c r="P705507" s="83"/>
    </row>
    <row r="705508" spans="16:16" x14ac:dyDescent="0.3">
      <c r="P705508" s="83"/>
    </row>
    <row r="705509" spans="16:16" x14ac:dyDescent="0.3">
      <c r="P705509" s="83"/>
    </row>
    <row r="705510" spans="16:16" x14ac:dyDescent="0.3">
      <c r="P705510" s="83"/>
    </row>
    <row r="705511" spans="16:16" x14ac:dyDescent="0.3">
      <c r="P705511" s="83"/>
    </row>
    <row r="705512" spans="16:16" x14ac:dyDescent="0.3">
      <c r="P705512" s="83"/>
    </row>
    <row r="705513" spans="16:16" x14ac:dyDescent="0.3">
      <c r="P705513" s="83"/>
    </row>
    <row r="705514" spans="16:16" x14ac:dyDescent="0.3">
      <c r="P705514" s="83"/>
    </row>
    <row r="705515" spans="16:16" x14ac:dyDescent="0.3">
      <c r="P705515" s="83"/>
    </row>
    <row r="705516" spans="16:16" x14ac:dyDescent="0.3">
      <c r="P705516" s="83"/>
    </row>
    <row r="705517" spans="16:16" x14ac:dyDescent="0.3">
      <c r="P705517" s="83"/>
    </row>
    <row r="705518" spans="16:16" x14ac:dyDescent="0.3">
      <c r="P705518" s="83"/>
    </row>
    <row r="705519" spans="16:16" x14ac:dyDescent="0.3">
      <c r="P705519" s="83"/>
    </row>
    <row r="705520" spans="16:16" x14ac:dyDescent="0.3">
      <c r="P705520" s="83"/>
    </row>
    <row r="705521" spans="16:16" x14ac:dyDescent="0.3">
      <c r="P705521" s="83"/>
    </row>
    <row r="705522" spans="16:16" x14ac:dyDescent="0.3">
      <c r="P705522" s="83"/>
    </row>
    <row r="705523" spans="16:16" x14ac:dyDescent="0.3">
      <c r="P705523" s="83"/>
    </row>
    <row r="705524" spans="16:16" x14ac:dyDescent="0.3">
      <c r="P705524" s="83"/>
    </row>
    <row r="705525" spans="16:16" x14ac:dyDescent="0.3">
      <c r="P705525" s="83"/>
    </row>
    <row r="705526" spans="16:16" x14ac:dyDescent="0.3">
      <c r="P705526" s="83"/>
    </row>
    <row r="705527" spans="16:16" x14ac:dyDescent="0.3">
      <c r="P705527" s="83"/>
    </row>
    <row r="705528" spans="16:16" x14ac:dyDescent="0.3">
      <c r="P705528" s="83"/>
    </row>
    <row r="705529" spans="16:16" x14ac:dyDescent="0.3">
      <c r="P705529" s="83"/>
    </row>
    <row r="705530" spans="16:16" x14ac:dyDescent="0.3">
      <c r="P705530" s="83"/>
    </row>
    <row r="705531" spans="16:16" x14ac:dyDescent="0.3">
      <c r="P705531" s="83"/>
    </row>
    <row r="705532" spans="16:16" x14ac:dyDescent="0.3">
      <c r="P705532" s="83"/>
    </row>
    <row r="705533" spans="16:16" x14ac:dyDescent="0.3">
      <c r="P705533" s="83"/>
    </row>
    <row r="705534" spans="16:16" x14ac:dyDescent="0.3">
      <c r="P705534" s="83"/>
    </row>
    <row r="705535" spans="16:16" x14ac:dyDescent="0.3">
      <c r="P705535" s="83"/>
    </row>
    <row r="705536" spans="16:16" x14ac:dyDescent="0.3">
      <c r="P705536" s="83"/>
    </row>
    <row r="705537" spans="16:16" x14ac:dyDescent="0.3">
      <c r="P705537" s="83"/>
    </row>
    <row r="705538" spans="16:16" x14ac:dyDescent="0.3">
      <c r="P705538" s="83"/>
    </row>
    <row r="705539" spans="16:16" x14ac:dyDescent="0.3">
      <c r="P705539" s="83"/>
    </row>
    <row r="705540" spans="16:16" x14ac:dyDescent="0.3">
      <c r="P705540" s="83"/>
    </row>
    <row r="705541" spans="16:16" x14ac:dyDescent="0.3">
      <c r="P705541" s="83"/>
    </row>
    <row r="705542" spans="16:16" x14ac:dyDescent="0.3">
      <c r="P705542" s="83"/>
    </row>
    <row r="705543" spans="16:16" x14ac:dyDescent="0.3">
      <c r="P705543" s="83"/>
    </row>
    <row r="705544" spans="16:16" x14ac:dyDescent="0.3">
      <c r="P705544" s="83"/>
    </row>
    <row r="705545" spans="16:16" x14ac:dyDescent="0.3">
      <c r="P705545" s="83"/>
    </row>
    <row r="705546" spans="16:16" x14ac:dyDescent="0.3">
      <c r="P705546" s="83"/>
    </row>
    <row r="705547" spans="16:16" x14ac:dyDescent="0.3">
      <c r="P705547" s="83"/>
    </row>
    <row r="705548" spans="16:16" x14ac:dyDescent="0.3">
      <c r="P705548" s="83"/>
    </row>
    <row r="705549" spans="16:16" x14ac:dyDescent="0.3">
      <c r="P705549" s="83"/>
    </row>
    <row r="705550" spans="16:16" x14ac:dyDescent="0.3">
      <c r="P705550" s="83"/>
    </row>
    <row r="705551" spans="16:16" x14ac:dyDescent="0.3">
      <c r="P705551" s="83"/>
    </row>
    <row r="705552" spans="16:16" x14ac:dyDescent="0.3">
      <c r="P705552" s="83"/>
    </row>
    <row r="705553" spans="16:16" x14ac:dyDescent="0.3">
      <c r="P705553" s="83"/>
    </row>
    <row r="705554" spans="16:16" x14ac:dyDescent="0.3">
      <c r="P705554" s="83"/>
    </row>
    <row r="705555" spans="16:16" x14ac:dyDescent="0.3">
      <c r="P705555" s="83"/>
    </row>
    <row r="705556" spans="16:16" x14ac:dyDescent="0.3">
      <c r="P705556" s="83"/>
    </row>
    <row r="705557" spans="16:16" x14ac:dyDescent="0.3">
      <c r="P705557" s="83"/>
    </row>
    <row r="705558" spans="16:16" x14ac:dyDescent="0.3">
      <c r="P705558" s="83"/>
    </row>
    <row r="705559" spans="16:16" x14ac:dyDescent="0.3">
      <c r="P705559" s="83"/>
    </row>
    <row r="705560" spans="16:16" x14ac:dyDescent="0.3">
      <c r="P705560" s="83"/>
    </row>
    <row r="705561" spans="16:16" x14ac:dyDescent="0.3">
      <c r="P705561" s="83"/>
    </row>
    <row r="705562" spans="16:16" x14ac:dyDescent="0.3">
      <c r="P705562" s="83"/>
    </row>
    <row r="705563" spans="16:16" x14ac:dyDescent="0.3">
      <c r="P705563" s="83"/>
    </row>
    <row r="705564" spans="16:16" x14ac:dyDescent="0.3">
      <c r="P705564" s="83"/>
    </row>
    <row r="705565" spans="16:16" x14ac:dyDescent="0.3">
      <c r="P705565" s="83"/>
    </row>
    <row r="705566" spans="16:16" x14ac:dyDescent="0.3">
      <c r="P705566" s="83"/>
    </row>
    <row r="705567" spans="16:16" x14ac:dyDescent="0.3">
      <c r="P705567" s="83"/>
    </row>
    <row r="705568" spans="16:16" x14ac:dyDescent="0.3">
      <c r="P705568" s="83"/>
    </row>
    <row r="705569" spans="16:16" x14ac:dyDescent="0.3">
      <c r="P705569" s="83"/>
    </row>
    <row r="705570" spans="16:16" x14ac:dyDescent="0.3">
      <c r="P705570" s="83"/>
    </row>
    <row r="705571" spans="16:16" x14ac:dyDescent="0.3">
      <c r="P705571" s="83"/>
    </row>
    <row r="705572" spans="16:16" x14ac:dyDescent="0.3">
      <c r="P705572" s="83"/>
    </row>
    <row r="705573" spans="16:16" x14ac:dyDescent="0.3">
      <c r="P705573" s="83"/>
    </row>
    <row r="705574" spans="16:16" x14ac:dyDescent="0.3">
      <c r="P705574" s="83"/>
    </row>
    <row r="705575" spans="16:16" x14ac:dyDescent="0.3">
      <c r="P705575" s="83"/>
    </row>
    <row r="705576" spans="16:16" x14ac:dyDescent="0.3">
      <c r="P705576" s="83"/>
    </row>
    <row r="705577" spans="16:16" x14ac:dyDescent="0.3">
      <c r="P705577" s="83"/>
    </row>
    <row r="705578" spans="16:16" x14ac:dyDescent="0.3">
      <c r="P705578" s="83"/>
    </row>
    <row r="705579" spans="16:16" x14ac:dyDescent="0.3">
      <c r="P705579" s="83"/>
    </row>
    <row r="705580" spans="16:16" x14ac:dyDescent="0.3">
      <c r="P705580" s="83"/>
    </row>
    <row r="705581" spans="16:16" x14ac:dyDescent="0.3">
      <c r="P705581" s="83"/>
    </row>
    <row r="705582" spans="16:16" x14ac:dyDescent="0.3">
      <c r="P705582" s="83"/>
    </row>
    <row r="705583" spans="16:16" x14ac:dyDescent="0.3">
      <c r="P705583" s="83"/>
    </row>
    <row r="705584" spans="16:16" x14ac:dyDescent="0.3">
      <c r="P705584" s="83"/>
    </row>
    <row r="705585" spans="16:16" x14ac:dyDescent="0.3">
      <c r="P705585" s="83"/>
    </row>
    <row r="705586" spans="16:16" x14ac:dyDescent="0.3">
      <c r="P705586" s="83"/>
    </row>
    <row r="705587" spans="16:16" x14ac:dyDescent="0.3">
      <c r="P705587" s="83"/>
    </row>
    <row r="705588" spans="16:16" x14ac:dyDescent="0.3">
      <c r="P705588" s="83"/>
    </row>
    <row r="705589" spans="16:16" x14ac:dyDescent="0.3">
      <c r="P705589" s="83"/>
    </row>
    <row r="705590" spans="16:16" x14ac:dyDescent="0.3">
      <c r="P705590" s="83"/>
    </row>
    <row r="705591" spans="16:16" x14ac:dyDescent="0.3">
      <c r="P705591" s="83"/>
    </row>
    <row r="705592" spans="16:16" x14ac:dyDescent="0.3">
      <c r="P705592" s="83"/>
    </row>
    <row r="705593" spans="16:16" x14ac:dyDescent="0.3">
      <c r="P705593" s="83"/>
    </row>
    <row r="705594" spans="16:16" x14ac:dyDescent="0.3">
      <c r="P705594" s="83"/>
    </row>
    <row r="705595" spans="16:16" x14ac:dyDescent="0.3">
      <c r="P705595" s="83"/>
    </row>
    <row r="705596" spans="16:16" x14ac:dyDescent="0.3">
      <c r="P705596" s="83"/>
    </row>
    <row r="705597" spans="16:16" x14ac:dyDescent="0.3">
      <c r="P705597" s="83"/>
    </row>
    <row r="705598" spans="16:16" x14ac:dyDescent="0.3">
      <c r="P705598" s="83"/>
    </row>
    <row r="705599" spans="16:16" x14ac:dyDescent="0.3">
      <c r="P705599" s="83"/>
    </row>
    <row r="705600" spans="16:16" x14ac:dyDescent="0.3">
      <c r="P705600" s="83"/>
    </row>
    <row r="705601" spans="16:16" x14ac:dyDescent="0.3">
      <c r="P705601" s="83"/>
    </row>
    <row r="705602" spans="16:16" x14ac:dyDescent="0.3">
      <c r="P705602" s="83"/>
    </row>
    <row r="705603" spans="16:16" x14ac:dyDescent="0.3">
      <c r="P705603" s="83"/>
    </row>
    <row r="705604" spans="16:16" x14ac:dyDescent="0.3">
      <c r="P705604" s="83"/>
    </row>
    <row r="705605" spans="16:16" x14ac:dyDescent="0.3">
      <c r="P705605" s="83"/>
    </row>
    <row r="705606" spans="16:16" x14ac:dyDescent="0.3">
      <c r="P705606" s="83"/>
    </row>
    <row r="705607" spans="16:16" x14ac:dyDescent="0.3">
      <c r="P705607" s="83"/>
    </row>
    <row r="705608" spans="16:16" x14ac:dyDescent="0.3">
      <c r="P705608" s="83"/>
    </row>
    <row r="705609" spans="16:16" x14ac:dyDescent="0.3">
      <c r="P705609" s="83"/>
    </row>
    <row r="705610" spans="16:16" x14ac:dyDescent="0.3">
      <c r="P705610" s="83"/>
    </row>
    <row r="705611" spans="16:16" x14ac:dyDescent="0.3">
      <c r="P705611" s="83"/>
    </row>
    <row r="705612" spans="16:16" x14ac:dyDescent="0.3">
      <c r="P705612" s="83"/>
    </row>
    <row r="705613" spans="16:16" x14ac:dyDescent="0.3">
      <c r="P705613" s="83"/>
    </row>
    <row r="705614" spans="16:16" x14ac:dyDescent="0.3">
      <c r="P705614" s="83"/>
    </row>
    <row r="705615" spans="16:16" x14ac:dyDescent="0.3">
      <c r="P705615" s="83"/>
    </row>
    <row r="705616" spans="16:16" x14ac:dyDescent="0.3">
      <c r="P705616" s="83"/>
    </row>
    <row r="705617" spans="16:16" x14ac:dyDescent="0.3">
      <c r="P705617" s="83"/>
    </row>
    <row r="705618" spans="16:16" x14ac:dyDescent="0.3">
      <c r="P705618" s="83"/>
    </row>
    <row r="705619" spans="16:16" x14ac:dyDescent="0.3">
      <c r="P705619" s="83"/>
    </row>
    <row r="705620" spans="16:16" x14ac:dyDescent="0.3">
      <c r="P705620" s="83"/>
    </row>
    <row r="705621" spans="16:16" x14ac:dyDescent="0.3">
      <c r="P705621" s="83"/>
    </row>
    <row r="705622" spans="16:16" x14ac:dyDescent="0.3">
      <c r="P705622" s="83"/>
    </row>
    <row r="705623" spans="16:16" x14ac:dyDescent="0.3">
      <c r="P705623" s="83"/>
    </row>
    <row r="705624" spans="16:16" x14ac:dyDescent="0.3">
      <c r="P705624" s="83"/>
    </row>
    <row r="705625" spans="16:16" x14ac:dyDescent="0.3">
      <c r="P705625" s="83"/>
    </row>
    <row r="705626" spans="16:16" x14ac:dyDescent="0.3">
      <c r="P705626" s="83"/>
    </row>
    <row r="705627" spans="16:16" x14ac:dyDescent="0.3">
      <c r="P705627" s="83"/>
    </row>
    <row r="705628" spans="16:16" x14ac:dyDescent="0.3">
      <c r="P705628" s="83"/>
    </row>
    <row r="705629" spans="16:16" x14ac:dyDescent="0.3">
      <c r="P705629" s="83"/>
    </row>
    <row r="705630" spans="16:16" x14ac:dyDescent="0.3">
      <c r="P705630" s="83"/>
    </row>
    <row r="705631" spans="16:16" x14ac:dyDescent="0.3">
      <c r="P705631" s="83"/>
    </row>
    <row r="705632" spans="16:16" x14ac:dyDescent="0.3">
      <c r="P705632" s="83"/>
    </row>
    <row r="705633" spans="16:16" x14ac:dyDescent="0.3">
      <c r="P705633" s="83"/>
    </row>
    <row r="705634" spans="16:16" x14ac:dyDescent="0.3">
      <c r="P705634" s="83"/>
    </row>
    <row r="705635" spans="16:16" x14ac:dyDescent="0.3">
      <c r="P705635" s="83"/>
    </row>
    <row r="705636" spans="16:16" x14ac:dyDescent="0.3">
      <c r="P705636" s="83"/>
    </row>
    <row r="705637" spans="16:16" x14ac:dyDescent="0.3">
      <c r="P705637" s="83"/>
    </row>
    <row r="705638" spans="16:16" x14ac:dyDescent="0.3">
      <c r="P705638" s="83"/>
    </row>
    <row r="705639" spans="16:16" x14ac:dyDescent="0.3">
      <c r="P705639" s="83"/>
    </row>
    <row r="705640" spans="16:16" x14ac:dyDescent="0.3">
      <c r="P705640" s="83"/>
    </row>
    <row r="705641" spans="16:16" x14ac:dyDescent="0.3">
      <c r="P705641" s="83"/>
    </row>
    <row r="705642" spans="16:16" x14ac:dyDescent="0.3">
      <c r="P705642" s="83"/>
    </row>
    <row r="705643" spans="16:16" x14ac:dyDescent="0.3">
      <c r="P705643" s="83"/>
    </row>
    <row r="705644" spans="16:16" x14ac:dyDescent="0.3">
      <c r="P705644" s="83"/>
    </row>
    <row r="705645" spans="16:16" x14ac:dyDescent="0.3">
      <c r="P705645" s="83"/>
    </row>
    <row r="705646" spans="16:16" x14ac:dyDescent="0.3">
      <c r="P705646" s="83"/>
    </row>
    <row r="705647" spans="16:16" x14ac:dyDescent="0.3">
      <c r="P705647" s="83"/>
    </row>
    <row r="705648" spans="16:16" x14ac:dyDescent="0.3">
      <c r="P705648" s="83"/>
    </row>
    <row r="705649" spans="16:16" x14ac:dyDescent="0.3">
      <c r="P705649" s="83"/>
    </row>
    <row r="705650" spans="16:16" x14ac:dyDescent="0.3">
      <c r="P705650" s="83"/>
    </row>
    <row r="705651" spans="16:16" x14ac:dyDescent="0.3">
      <c r="P705651" s="83"/>
    </row>
    <row r="705652" spans="16:16" x14ac:dyDescent="0.3">
      <c r="P705652" s="83"/>
    </row>
    <row r="705653" spans="16:16" x14ac:dyDescent="0.3">
      <c r="P705653" s="83"/>
    </row>
    <row r="705654" spans="16:16" x14ac:dyDescent="0.3">
      <c r="P705654" s="83"/>
    </row>
    <row r="705655" spans="16:16" x14ac:dyDescent="0.3">
      <c r="P705655" s="83"/>
    </row>
    <row r="705656" spans="16:16" x14ac:dyDescent="0.3">
      <c r="P705656" s="83"/>
    </row>
    <row r="705657" spans="16:16" x14ac:dyDescent="0.3">
      <c r="P705657" s="83"/>
    </row>
    <row r="705658" spans="16:16" x14ac:dyDescent="0.3">
      <c r="P705658" s="83"/>
    </row>
    <row r="705659" spans="16:16" x14ac:dyDescent="0.3">
      <c r="P705659" s="83"/>
    </row>
    <row r="705660" spans="16:16" x14ac:dyDescent="0.3">
      <c r="P705660" s="83"/>
    </row>
    <row r="705661" spans="16:16" x14ac:dyDescent="0.3">
      <c r="P705661" s="83"/>
    </row>
    <row r="705662" spans="16:16" x14ac:dyDescent="0.3">
      <c r="P705662" s="83"/>
    </row>
    <row r="705663" spans="16:16" x14ac:dyDescent="0.3">
      <c r="P705663" s="83"/>
    </row>
    <row r="705664" spans="16:16" x14ac:dyDescent="0.3">
      <c r="P705664" s="83"/>
    </row>
    <row r="705665" spans="16:16" x14ac:dyDescent="0.3">
      <c r="P705665" s="83"/>
    </row>
    <row r="705666" spans="16:16" x14ac:dyDescent="0.3">
      <c r="P705666" s="83"/>
    </row>
    <row r="705667" spans="16:16" x14ac:dyDescent="0.3">
      <c r="P705667" s="83"/>
    </row>
    <row r="705668" spans="16:16" x14ac:dyDescent="0.3">
      <c r="P705668" s="83"/>
    </row>
    <row r="705669" spans="16:16" x14ac:dyDescent="0.3">
      <c r="P705669" s="83"/>
    </row>
    <row r="705670" spans="16:16" x14ac:dyDescent="0.3">
      <c r="P705670" s="83"/>
    </row>
    <row r="705671" spans="16:16" x14ac:dyDescent="0.3">
      <c r="P705671" s="83"/>
    </row>
    <row r="705672" spans="16:16" x14ac:dyDescent="0.3">
      <c r="P705672" s="83"/>
    </row>
    <row r="705673" spans="16:16" x14ac:dyDescent="0.3">
      <c r="P705673" s="83"/>
    </row>
    <row r="705674" spans="16:16" x14ac:dyDescent="0.3">
      <c r="P705674" s="83"/>
    </row>
    <row r="705675" spans="16:16" x14ac:dyDescent="0.3">
      <c r="P705675" s="83"/>
    </row>
    <row r="705676" spans="16:16" x14ac:dyDescent="0.3">
      <c r="P705676" s="83"/>
    </row>
    <row r="705677" spans="16:16" x14ac:dyDescent="0.3">
      <c r="P705677" s="83"/>
    </row>
    <row r="705678" spans="16:16" x14ac:dyDescent="0.3">
      <c r="P705678" s="83"/>
    </row>
    <row r="705679" spans="16:16" x14ac:dyDescent="0.3">
      <c r="P705679" s="83"/>
    </row>
    <row r="705680" spans="16:16" x14ac:dyDescent="0.3">
      <c r="P705680" s="83"/>
    </row>
    <row r="705681" spans="16:16" x14ac:dyDescent="0.3">
      <c r="P705681" s="83"/>
    </row>
    <row r="705682" spans="16:16" x14ac:dyDescent="0.3">
      <c r="P705682" s="83"/>
    </row>
    <row r="705683" spans="16:16" x14ac:dyDescent="0.3">
      <c r="P705683" s="83"/>
    </row>
    <row r="705684" spans="16:16" x14ac:dyDescent="0.3">
      <c r="P705684" s="83"/>
    </row>
    <row r="705685" spans="16:16" x14ac:dyDescent="0.3">
      <c r="P705685" s="83"/>
    </row>
    <row r="705686" spans="16:16" x14ac:dyDescent="0.3">
      <c r="P705686" s="83"/>
    </row>
    <row r="705687" spans="16:16" x14ac:dyDescent="0.3">
      <c r="P705687" s="83"/>
    </row>
    <row r="705688" spans="16:16" x14ac:dyDescent="0.3">
      <c r="P705688" s="83"/>
    </row>
    <row r="705689" spans="16:16" x14ac:dyDescent="0.3">
      <c r="P705689" s="83"/>
    </row>
    <row r="705690" spans="16:16" x14ac:dyDescent="0.3">
      <c r="P705690" s="83"/>
    </row>
    <row r="705691" spans="16:16" x14ac:dyDescent="0.3">
      <c r="P705691" s="83"/>
    </row>
    <row r="705692" spans="16:16" x14ac:dyDescent="0.3">
      <c r="P705692" s="83"/>
    </row>
    <row r="705693" spans="16:16" x14ac:dyDescent="0.3">
      <c r="P705693" s="83"/>
    </row>
    <row r="705694" spans="16:16" x14ac:dyDescent="0.3">
      <c r="P705694" s="83"/>
    </row>
    <row r="705695" spans="16:16" x14ac:dyDescent="0.3">
      <c r="P705695" s="83"/>
    </row>
    <row r="705696" spans="16:16" x14ac:dyDescent="0.3">
      <c r="P705696" s="83"/>
    </row>
    <row r="705697" spans="16:16" x14ac:dyDescent="0.3">
      <c r="P705697" s="83"/>
    </row>
    <row r="705698" spans="16:16" x14ac:dyDescent="0.3">
      <c r="P705698" s="83"/>
    </row>
    <row r="705699" spans="16:16" x14ac:dyDescent="0.3">
      <c r="P705699" s="83"/>
    </row>
    <row r="705700" spans="16:16" x14ac:dyDescent="0.3">
      <c r="P705700" s="83"/>
    </row>
    <row r="705701" spans="16:16" x14ac:dyDescent="0.3">
      <c r="P705701" s="83"/>
    </row>
    <row r="705702" spans="16:16" x14ac:dyDescent="0.3">
      <c r="P705702" s="83"/>
    </row>
    <row r="705703" spans="16:16" x14ac:dyDescent="0.3">
      <c r="P705703" s="83"/>
    </row>
    <row r="705704" spans="16:16" x14ac:dyDescent="0.3">
      <c r="P705704" s="83"/>
    </row>
    <row r="705705" spans="16:16" x14ac:dyDescent="0.3">
      <c r="P705705" s="83"/>
    </row>
    <row r="705706" spans="16:16" x14ac:dyDescent="0.3">
      <c r="P705706" s="83"/>
    </row>
    <row r="705707" spans="16:16" x14ac:dyDescent="0.3">
      <c r="P705707" s="83"/>
    </row>
    <row r="705708" spans="16:16" x14ac:dyDescent="0.3">
      <c r="P705708" s="83"/>
    </row>
    <row r="705709" spans="16:16" x14ac:dyDescent="0.3">
      <c r="P705709" s="83"/>
    </row>
    <row r="705710" spans="16:16" x14ac:dyDescent="0.3">
      <c r="P705710" s="83"/>
    </row>
    <row r="705711" spans="16:16" x14ac:dyDescent="0.3">
      <c r="P705711" s="83"/>
    </row>
    <row r="705712" spans="16:16" x14ac:dyDescent="0.3">
      <c r="P705712" s="83"/>
    </row>
    <row r="705713" spans="16:16" x14ac:dyDescent="0.3">
      <c r="P705713" s="83"/>
    </row>
    <row r="705714" spans="16:16" x14ac:dyDescent="0.3">
      <c r="P705714" s="83"/>
    </row>
    <row r="705715" spans="16:16" x14ac:dyDescent="0.3">
      <c r="P705715" s="83"/>
    </row>
    <row r="705716" spans="16:16" x14ac:dyDescent="0.3">
      <c r="P705716" s="83"/>
    </row>
    <row r="705717" spans="16:16" x14ac:dyDescent="0.3">
      <c r="P705717" s="83"/>
    </row>
    <row r="705718" spans="16:16" x14ac:dyDescent="0.3">
      <c r="P705718" s="83"/>
    </row>
    <row r="705719" spans="16:16" x14ac:dyDescent="0.3">
      <c r="P705719" s="83"/>
    </row>
    <row r="705720" spans="16:16" x14ac:dyDescent="0.3">
      <c r="P705720" s="83"/>
    </row>
    <row r="705721" spans="16:16" x14ac:dyDescent="0.3">
      <c r="P705721" s="83"/>
    </row>
    <row r="705722" spans="16:16" x14ac:dyDescent="0.3">
      <c r="P705722" s="83"/>
    </row>
    <row r="705723" spans="16:16" x14ac:dyDescent="0.3">
      <c r="P705723" s="83"/>
    </row>
    <row r="705724" spans="16:16" x14ac:dyDescent="0.3">
      <c r="P705724" s="83"/>
    </row>
    <row r="705725" spans="16:16" x14ac:dyDescent="0.3">
      <c r="P705725" s="83"/>
    </row>
    <row r="705726" spans="16:16" x14ac:dyDescent="0.3">
      <c r="P705726" s="83"/>
    </row>
    <row r="705727" spans="16:16" x14ac:dyDescent="0.3">
      <c r="P705727" s="83"/>
    </row>
    <row r="705728" spans="16:16" x14ac:dyDescent="0.3">
      <c r="P705728" s="83"/>
    </row>
    <row r="705729" spans="16:16" x14ac:dyDescent="0.3">
      <c r="P705729" s="83"/>
    </row>
    <row r="705730" spans="16:16" x14ac:dyDescent="0.3">
      <c r="P705730" s="83"/>
    </row>
    <row r="705731" spans="16:16" x14ac:dyDescent="0.3">
      <c r="P705731" s="83"/>
    </row>
    <row r="705732" spans="16:16" x14ac:dyDescent="0.3">
      <c r="P705732" s="83"/>
    </row>
    <row r="705733" spans="16:16" x14ac:dyDescent="0.3">
      <c r="P705733" s="83"/>
    </row>
    <row r="705734" spans="16:16" x14ac:dyDescent="0.3">
      <c r="P705734" s="83"/>
    </row>
    <row r="705735" spans="16:16" x14ac:dyDescent="0.3">
      <c r="P705735" s="83"/>
    </row>
    <row r="705736" spans="16:16" x14ac:dyDescent="0.3">
      <c r="P705736" s="83"/>
    </row>
    <row r="705737" spans="16:16" x14ac:dyDescent="0.3">
      <c r="P705737" s="83"/>
    </row>
    <row r="705738" spans="16:16" x14ac:dyDescent="0.3">
      <c r="P705738" s="83"/>
    </row>
    <row r="705739" spans="16:16" x14ac:dyDescent="0.3">
      <c r="P705739" s="83"/>
    </row>
    <row r="705740" spans="16:16" x14ac:dyDescent="0.3">
      <c r="P705740" s="83"/>
    </row>
    <row r="705741" spans="16:16" x14ac:dyDescent="0.3">
      <c r="P705741" s="83"/>
    </row>
    <row r="705742" spans="16:16" x14ac:dyDescent="0.3">
      <c r="P705742" s="83"/>
    </row>
    <row r="705743" spans="16:16" x14ac:dyDescent="0.3">
      <c r="P705743" s="83"/>
    </row>
    <row r="705744" spans="16:16" x14ac:dyDescent="0.3">
      <c r="P705744" s="83"/>
    </row>
    <row r="705745" spans="16:16" x14ac:dyDescent="0.3">
      <c r="P705745" s="83"/>
    </row>
    <row r="705746" spans="16:16" x14ac:dyDescent="0.3">
      <c r="P705746" s="83"/>
    </row>
    <row r="705747" spans="16:16" x14ac:dyDescent="0.3">
      <c r="P705747" s="83"/>
    </row>
    <row r="705748" spans="16:16" x14ac:dyDescent="0.3">
      <c r="P705748" s="83"/>
    </row>
    <row r="705749" spans="16:16" x14ac:dyDescent="0.3">
      <c r="P705749" s="83"/>
    </row>
    <row r="705750" spans="16:16" x14ac:dyDescent="0.3">
      <c r="P705750" s="83"/>
    </row>
    <row r="705751" spans="16:16" x14ac:dyDescent="0.3">
      <c r="P705751" s="83"/>
    </row>
    <row r="705752" spans="16:16" x14ac:dyDescent="0.3">
      <c r="P705752" s="83"/>
    </row>
    <row r="705753" spans="16:16" x14ac:dyDescent="0.3">
      <c r="P705753" s="83"/>
    </row>
    <row r="705754" spans="16:16" x14ac:dyDescent="0.3">
      <c r="P705754" s="83"/>
    </row>
    <row r="705755" spans="16:16" x14ac:dyDescent="0.3">
      <c r="P705755" s="83"/>
    </row>
    <row r="705756" spans="16:16" x14ac:dyDescent="0.3">
      <c r="P705756" s="83"/>
    </row>
    <row r="705757" spans="16:16" x14ac:dyDescent="0.3">
      <c r="P705757" s="83"/>
    </row>
    <row r="705758" spans="16:16" x14ac:dyDescent="0.3">
      <c r="P705758" s="83"/>
    </row>
    <row r="705759" spans="16:16" x14ac:dyDescent="0.3">
      <c r="P705759" s="83"/>
    </row>
    <row r="705760" spans="16:16" x14ac:dyDescent="0.3">
      <c r="P705760" s="83"/>
    </row>
    <row r="705761" spans="16:16" x14ac:dyDescent="0.3">
      <c r="P705761" s="83"/>
    </row>
    <row r="705762" spans="16:16" x14ac:dyDescent="0.3">
      <c r="P705762" s="83"/>
    </row>
    <row r="705763" spans="16:16" x14ac:dyDescent="0.3">
      <c r="P705763" s="83"/>
    </row>
    <row r="705764" spans="16:16" x14ac:dyDescent="0.3">
      <c r="P705764" s="83"/>
    </row>
    <row r="705765" spans="16:16" x14ac:dyDescent="0.3">
      <c r="P705765" s="83"/>
    </row>
    <row r="705766" spans="16:16" x14ac:dyDescent="0.3">
      <c r="P705766" s="83"/>
    </row>
    <row r="705767" spans="16:16" x14ac:dyDescent="0.3">
      <c r="P705767" s="83"/>
    </row>
    <row r="705768" spans="16:16" x14ac:dyDescent="0.3">
      <c r="P705768" s="83"/>
    </row>
    <row r="705769" spans="16:16" x14ac:dyDescent="0.3">
      <c r="P705769" s="83"/>
    </row>
    <row r="705770" spans="16:16" x14ac:dyDescent="0.3">
      <c r="P705770" s="83"/>
    </row>
    <row r="705771" spans="16:16" x14ac:dyDescent="0.3">
      <c r="P705771" s="83"/>
    </row>
    <row r="705772" spans="16:16" x14ac:dyDescent="0.3">
      <c r="P705772" s="83"/>
    </row>
    <row r="705773" spans="16:16" x14ac:dyDescent="0.3">
      <c r="P705773" s="83"/>
    </row>
    <row r="705774" spans="16:16" x14ac:dyDescent="0.3">
      <c r="P705774" s="83"/>
    </row>
    <row r="705775" spans="16:16" x14ac:dyDescent="0.3">
      <c r="P705775" s="83"/>
    </row>
    <row r="705776" spans="16:16" x14ac:dyDescent="0.3">
      <c r="P705776" s="83"/>
    </row>
    <row r="705777" spans="16:16" x14ac:dyDescent="0.3">
      <c r="P705777" s="83"/>
    </row>
    <row r="705778" spans="16:16" x14ac:dyDescent="0.3">
      <c r="P705778" s="83"/>
    </row>
    <row r="705779" spans="16:16" x14ac:dyDescent="0.3">
      <c r="P705779" s="83"/>
    </row>
    <row r="705780" spans="16:16" x14ac:dyDescent="0.3">
      <c r="P705780" s="83"/>
    </row>
    <row r="705781" spans="16:16" x14ac:dyDescent="0.3">
      <c r="P705781" s="83"/>
    </row>
    <row r="705782" spans="16:16" x14ac:dyDescent="0.3">
      <c r="P705782" s="83"/>
    </row>
    <row r="705783" spans="16:16" x14ac:dyDescent="0.3">
      <c r="P705783" s="83"/>
    </row>
    <row r="705784" spans="16:16" x14ac:dyDescent="0.3">
      <c r="P705784" s="83"/>
    </row>
    <row r="705785" spans="16:16" x14ac:dyDescent="0.3">
      <c r="P705785" s="83"/>
    </row>
    <row r="705786" spans="16:16" x14ac:dyDescent="0.3">
      <c r="P705786" s="83"/>
    </row>
    <row r="705787" spans="16:16" x14ac:dyDescent="0.3">
      <c r="P705787" s="83"/>
    </row>
    <row r="705788" spans="16:16" x14ac:dyDescent="0.3">
      <c r="P705788" s="83"/>
    </row>
    <row r="705789" spans="16:16" x14ac:dyDescent="0.3">
      <c r="P705789" s="83"/>
    </row>
    <row r="705790" spans="16:16" x14ac:dyDescent="0.3">
      <c r="P705790" s="83"/>
    </row>
    <row r="705791" spans="16:16" x14ac:dyDescent="0.3">
      <c r="P705791" s="83"/>
    </row>
    <row r="705792" spans="16:16" x14ac:dyDescent="0.3">
      <c r="P705792" s="83"/>
    </row>
    <row r="705793" spans="16:16" x14ac:dyDescent="0.3">
      <c r="P705793" s="83"/>
    </row>
    <row r="705794" spans="16:16" x14ac:dyDescent="0.3">
      <c r="P705794" s="83"/>
    </row>
    <row r="705795" spans="16:16" x14ac:dyDescent="0.3">
      <c r="P705795" s="83"/>
    </row>
    <row r="705796" spans="16:16" x14ac:dyDescent="0.3">
      <c r="P705796" s="83"/>
    </row>
    <row r="705797" spans="16:16" x14ac:dyDescent="0.3">
      <c r="P705797" s="83"/>
    </row>
    <row r="705798" spans="16:16" x14ac:dyDescent="0.3">
      <c r="P705798" s="83"/>
    </row>
    <row r="705799" spans="16:16" x14ac:dyDescent="0.3">
      <c r="P705799" s="83"/>
    </row>
    <row r="705800" spans="16:16" x14ac:dyDescent="0.3">
      <c r="P705800" s="83"/>
    </row>
    <row r="705801" spans="16:16" x14ac:dyDescent="0.3">
      <c r="P705801" s="83"/>
    </row>
    <row r="705802" spans="16:16" x14ac:dyDescent="0.3">
      <c r="P705802" s="83"/>
    </row>
    <row r="705803" spans="16:16" x14ac:dyDescent="0.3">
      <c r="P705803" s="83"/>
    </row>
    <row r="705804" spans="16:16" x14ac:dyDescent="0.3">
      <c r="P705804" s="83"/>
    </row>
    <row r="705805" spans="16:16" x14ac:dyDescent="0.3">
      <c r="P705805" s="83"/>
    </row>
    <row r="705806" spans="16:16" x14ac:dyDescent="0.3">
      <c r="P705806" s="83"/>
    </row>
    <row r="705807" spans="16:16" x14ac:dyDescent="0.3">
      <c r="P705807" s="83"/>
    </row>
    <row r="705808" spans="16:16" x14ac:dyDescent="0.3">
      <c r="P705808" s="83"/>
    </row>
    <row r="705809" spans="16:16" x14ac:dyDescent="0.3">
      <c r="P705809" s="83"/>
    </row>
    <row r="705810" spans="16:16" x14ac:dyDescent="0.3">
      <c r="P705810" s="83"/>
    </row>
    <row r="705811" spans="16:16" x14ac:dyDescent="0.3">
      <c r="P705811" s="83"/>
    </row>
    <row r="705812" spans="16:16" x14ac:dyDescent="0.3">
      <c r="P705812" s="83"/>
    </row>
    <row r="705813" spans="16:16" x14ac:dyDescent="0.3">
      <c r="P705813" s="83"/>
    </row>
    <row r="705814" spans="16:16" x14ac:dyDescent="0.3">
      <c r="P705814" s="83"/>
    </row>
    <row r="705815" spans="16:16" x14ac:dyDescent="0.3">
      <c r="P705815" s="83"/>
    </row>
    <row r="705816" spans="16:16" x14ac:dyDescent="0.3">
      <c r="P705816" s="83"/>
    </row>
    <row r="705817" spans="16:16" x14ac:dyDescent="0.3">
      <c r="P705817" s="83"/>
    </row>
    <row r="705818" spans="16:16" x14ac:dyDescent="0.3">
      <c r="P705818" s="83"/>
    </row>
    <row r="705819" spans="16:16" x14ac:dyDescent="0.3">
      <c r="P705819" s="83"/>
    </row>
    <row r="705820" spans="16:16" x14ac:dyDescent="0.3">
      <c r="P705820" s="83"/>
    </row>
    <row r="705821" spans="16:16" x14ac:dyDescent="0.3">
      <c r="P705821" s="83"/>
    </row>
    <row r="705822" spans="16:16" x14ac:dyDescent="0.3">
      <c r="P705822" s="83"/>
    </row>
    <row r="705823" spans="16:16" x14ac:dyDescent="0.3">
      <c r="P705823" s="83"/>
    </row>
    <row r="705824" spans="16:16" x14ac:dyDescent="0.3">
      <c r="P705824" s="83"/>
    </row>
    <row r="705825" spans="16:16" x14ac:dyDescent="0.3">
      <c r="P705825" s="83"/>
    </row>
    <row r="705826" spans="16:16" x14ac:dyDescent="0.3">
      <c r="P705826" s="83"/>
    </row>
    <row r="705827" spans="16:16" x14ac:dyDescent="0.3">
      <c r="P705827" s="83"/>
    </row>
    <row r="705828" spans="16:16" x14ac:dyDescent="0.3">
      <c r="P705828" s="83"/>
    </row>
    <row r="705829" spans="16:16" x14ac:dyDescent="0.3">
      <c r="P705829" s="83"/>
    </row>
    <row r="705830" spans="16:16" x14ac:dyDescent="0.3">
      <c r="P705830" s="83"/>
    </row>
    <row r="705831" spans="16:16" x14ac:dyDescent="0.3">
      <c r="P705831" s="83"/>
    </row>
    <row r="705832" spans="16:16" x14ac:dyDescent="0.3">
      <c r="P705832" s="83"/>
    </row>
    <row r="705833" spans="16:16" x14ac:dyDescent="0.3">
      <c r="P705833" s="83"/>
    </row>
    <row r="705834" spans="16:16" x14ac:dyDescent="0.3">
      <c r="P705834" s="83"/>
    </row>
    <row r="705835" spans="16:16" x14ac:dyDescent="0.3">
      <c r="P705835" s="83"/>
    </row>
    <row r="705836" spans="16:16" x14ac:dyDescent="0.3">
      <c r="P705836" s="83"/>
    </row>
    <row r="705837" spans="16:16" x14ac:dyDescent="0.3">
      <c r="P705837" s="83"/>
    </row>
    <row r="705838" spans="16:16" x14ac:dyDescent="0.3">
      <c r="P705838" s="83"/>
    </row>
    <row r="705839" spans="16:16" x14ac:dyDescent="0.3">
      <c r="P705839" s="83"/>
    </row>
    <row r="705840" spans="16:16" x14ac:dyDescent="0.3">
      <c r="P705840" s="83"/>
    </row>
    <row r="705841" spans="16:16" x14ac:dyDescent="0.3">
      <c r="P705841" s="83"/>
    </row>
    <row r="705842" spans="16:16" x14ac:dyDescent="0.3">
      <c r="P705842" s="83"/>
    </row>
    <row r="705843" spans="16:16" x14ac:dyDescent="0.3">
      <c r="P705843" s="83"/>
    </row>
    <row r="705844" spans="16:16" x14ac:dyDescent="0.3">
      <c r="P705844" s="83"/>
    </row>
    <row r="705845" spans="16:16" x14ac:dyDescent="0.3">
      <c r="P705845" s="83"/>
    </row>
    <row r="705846" spans="16:16" x14ac:dyDescent="0.3">
      <c r="P705846" s="83"/>
    </row>
    <row r="705847" spans="16:16" x14ac:dyDescent="0.3">
      <c r="P705847" s="83"/>
    </row>
    <row r="705848" spans="16:16" x14ac:dyDescent="0.3">
      <c r="P705848" s="83"/>
    </row>
    <row r="705849" spans="16:16" x14ac:dyDescent="0.3">
      <c r="P705849" s="83"/>
    </row>
    <row r="705850" spans="16:16" x14ac:dyDescent="0.3">
      <c r="P705850" s="83"/>
    </row>
    <row r="705851" spans="16:16" x14ac:dyDescent="0.3">
      <c r="P705851" s="83"/>
    </row>
    <row r="705852" spans="16:16" x14ac:dyDescent="0.3">
      <c r="P705852" s="83"/>
    </row>
    <row r="705853" spans="16:16" x14ac:dyDescent="0.3">
      <c r="P705853" s="83"/>
    </row>
    <row r="705854" spans="16:16" x14ac:dyDescent="0.3">
      <c r="P705854" s="83"/>
    </row>
    <row r="705855" spans="16:16" x14ac:dyDescent="0.3">
      <c r="P705855" s="83"/>
    </row>
    <row r="705856" spans="16:16" x14ac:dyDescent="0.3">
      <c r="P705856" s="83"/>
    </row>
    <row r="705857" spans="16:16" x14ac:dyDescent="0.3">
      <c r="P705857" s="83"/>
    </row>
    <row r="705858" spans="16:16" x14ac:dyDescent="0.3">
      <c r="P705858" s="83"/>
    </row>
    <row r="705859" spans="16:16" x14ac:dyDescent="0.3">
      <c r="P705859" s="83"/>
    </row>
    <row r="705860" spans="16:16" x14ac:dyDescent="0.3">
      <c r="P705860" s="83"/>
    </row>
    <row r="705861" spans="16:16" x14ac:dyDescent="0.3">
      <c r="P705861" s="83"/>
    </row>
    <row r="705862" spans="16:16" x14ac:dyDescent="0.3">
      <c r="P705862" s="83"/>
    </row>
    <row r="705863" spans="16:16" x14ac:dyDescent="0.3">
      <c r="P705863" s="83"/>
    </row>
    <row r="705864" spans="16:16" x14ac:dyDescent="0.3">
      <c r="P705864" s="83"/>
    </row>
    <row r="705865" spans="16:16" x14ac:dyDescent="0.3">
      <c r="P705865" s="83"/>
    </row>
    <row r="705866" spans="16:16" x14ac:dyDescent="0.3">
      <c r="P705866" s="83"/>
    </row>
    <row r="705867" spans="16:16" x14ac:dyDescent="0.3">
      <c r="P705867" s="83"/>
    </row>
    <row r="705868" spans="16:16" x14ac:dyDescent="0.3">
      <c r="P705868" s="83"/>
    </row>
    <row r="705869" spans="16:16" x14ac:dyDescent="0.3">
      <c r="P705869" s="83"/>
    </row>
    <row r="705870" spans="16:16" x14ac:dyDescent="0.3">
      <c r="P705870" s="83"/>
    </row>
    <row r="705871" spans="16:16" x14ac:dyDescent="0.3">
      <c r="P705871" s="83"/>
    </row>
    <row r="705872" spans="16:16" x14ac:dyDescent="0.3">
      <c r="P705872" s="83"/>
    </row>
    <row r="705873" spans="16:16" x14ac:dyDescent="0.3">
      <c r="P705873" s="83"/>
    </row>
    <row r="705874" spans="16:16" x14ac:dyDescent="0.3">
      <c r="P705874" s="83"/>
    </row>
    <row r="705875" spans="16:16" x14ac:dyDescent="0.3">
      <c r="P705875" s="83"/>
    </row>
    <row r="705876" spans="16:16" x14ac:dyDescent="0.3">
      <c r="P705876" s="83"/>
    </row>
    <row r="705877" spans="16:16" x14ac:dyDescent="0.3">
      <c r="P705877" s="83"/>
    </row>
    <row r="705878" spans="16:16" x14ac:dyDescent="0.3">
      <c r="P705878" s="83"/>
    </row>
    <row r="705879" spans="16:16" x14ac:dyDescent="0.3">
      <c r="P705879" s="83"/>
    </row>
    <row r="705880" spans="16:16" x14ac:dyDescent="0.3">
      <c r="P705880" s="83"/>
    </row>
    <row r="705881" spans="16:16" x14ac:dyDescent="0.3">
      <c r="P705881" s="83"/>
    </row>
    <row r="705882" spans="16:16" x14ac:dyDescent="0.3">
      <c r="P705882" s="83"/>
    </row>
    <row r="705883" spans="16:16" x14ac:dyDescent="0.3">
      <c r="P705883" s="83"/>
    </row>
    <row r="705884" spans="16:16" x14ac:dyDescent="0.3">
      <c r="P705884" s="83"/>
    </row>
    <row r="705885" spans="16:16" x14ac:dyDescent="0.3">
      <c r="P705885" s="83"/>
    </row>
    <row r="705886" spans="16:16" x14ac:dyDescent="0.3">
      <c r="P705886" s="83"/>
    </row>
    <row r="705887" spans="16:16" x14ac:dyDescent="0.3">
      <c r="P705887" s="83"/>
    </row>
    <row r="705888" spans="16:16" x14ac:dyDescent="0.3">
      <c r="P705888" s="83"/>
    </row>
    <row r="705889" spans="16:16" x14ac:dyDescent="0.3">
      <c r="P705889" s="83"/>
    </row>
    <row r="705890" spans="16:16" x14ac:dyDescent="0.3">
      <c r="P705890" s="83"/>
    </row>
    <row r="705891" spans="16:16" x14ac:dyDescent="0.3">
      <c r="P705891" s="83"/>
    </row>
    <row r="705892" spans="16:16" x14ac:dyDescent="0.3">
      <c r="P705892" s="83"/>
    </row>
    <row r="705893" spans="16:16" x14ac:dyDescent="0.3">
      <c r="P705893" s="83"/>
    </row>
    <row r="705894" spans="16:16" x14ac:dyDescent="0.3">
      <c r="P705894" s="83"/>
    </row>
    <row r="705895" spans="16:16" x14ac:dyDescent="0.3">
      <c r="P705895" s="83"/>
    </row>
    <row r="705896" spans="16:16" x14ac:dyDescent="0.3">
      <c r="P705896" s="83"/>
    </row>
    <row r="705897" spans="16:16" x14ac:dyDescent="0.3">
      <c r="P705897" s="83"/>
    </row>
    <row r="705898" spans="16:16" x14ac:dyDescent="0.3">
      <c r="P705898" s="83"/>
    </row>
    <row r="705899" spans="16:16" x14ac:dyDescent="0.3">
      <c r="P705899" s="83"/>
    </row>
    <row r="705900" spans="16:16" x14ac:dyDescent="0.3">
      <c r="P705900" s="83"/>
    </row>
    <row r="705901" spans="16:16" x14ac:dyDescent="0.3">
      <c r="P705901" s="83"/>
    </row>
    <row r="705902" spans="16:16" x14ac:dyDescent="0.3">
      <c r="P705902" s="83"/>
    </row>
    <row r="705903" spans="16:16" x14ac:dyDescent="0.3">
      <c r="P705903" s="83"/>
    </row>
    <row r="705904" spans="16:16" x14ac:dyDescent="0.3">
      <c r="P705904" s="83"/>
    </row>
    <row r="705905" spans="16:16" x14ac:dyDescent="0.3">
      <c r="P705905" s="83"/>
    </row>
    <row r="705906" spans="16:16" x14ac:dyDescent="0.3">
      <c r="P705906" s="83"/>
    </row>
    <row r="705907" spans="16:16" x14ac:dyDescent="0.3">
      <c r="P705907" s="83"/>
    </row>
    <row r="705908" spans="16:16" x14ac:dyDescent="0.3">
      <c r="P705908" s="83"/>
    </row>
    <row r="705909" spans="16:16" x14ac:dyDescent="0.3">
      <c r="P705909" s="83"/>
    </row>
    <row r="705910" spans="16:16" x14ac:dyDescent="0.3">
      <c r="P705910" s="83"/>
    </row>
    <row r="705911" spans="16:16" x14ac:dyDescent="0.3">
      <c r="P705911" s="83"/>
    </row>
    <row r="705912" spans="16:16" x14ac:dyDescent="0.3">
      <c r="P705912" s="83"/>
    </row>
    <row r="705913" spans="16:16" x14ac:dyDescent="0.3">
      <c r="P705913" s="83"/>
    </row>
    <row r="705914" spans="16:16" x14ac:dyDescent="0.3">
      <c r="P705914" s="83"/>
    </row>
    <row r="705915" spans="16:16" x14ac:dyDescent="0.3">
      <c r="P705915" s="83"/>
    </row>
    <row r="705916" spans="16:16" x14ac:dyDescent="0.3">
      <c r="P705916" s="83"/>
    </row>
    <row r="705917" spans="16:16" x14ac:dyDescent="0.3">
      <c r="P705917" s="83"/>
    </row>
    <row r="705918" spans="16:16" x14ac:dyDescent="0.3">
      <c r="P705918" s="83"/>
    </row>
    <row r="705919" spans="16:16" x14ac:dyDescent="0.3">
      <c r="P705919" s="83"/>
    </row>
    <row r="705920" spans="16:16" x14ac:dyDescent="0.3">
      <c r="P705920" s="83"/>
    </row>
    <row r="705921" spans="16:16" x14ac:dyDescent="0.3">
      <c r="P705921" s="83"/>
    </row>
    <row r="705922" spans="16:16" x14ac:dyDescent="0.3">
      <c r="P705922" s="83"/>
    </row>
    <row r="705923" spans="16:16" x14ac:dyDescent="0.3">
      <c r="P705923" s="83"/>
    </row>
    <row r="705924" spans="16:16" x14ac:dyDescent="0.3">
      <c r="P705924" s="83"/>
    </row>
    <row r="705925" spans="16:16" x14ac:dyDescent="0.3">
      <c r="P705925" s="83"/>
    </row>
    <row r="705926" spans="16:16" x14ac:dyDescent="0.3">
      <c r="P705926" s="83"/>
    </row>
    <row r="705927" spans="16:16" x14ac:dyDescent="0.3">
      <c r="P705927" s="83"/>
    </row>
    <row r="705928" spans="16:16" x14ac:dyDescent="0.3">
      <c r="P705928" s="83"/>
    </row>
    <row r="705929" spans="16:16" x14ac:dyDescent="0.3">
      <c r="P705929" s="83"/>
    </row>
    <row r="705930" spans="16:16" x14ac:dyDescent="0.3">
      <c r="P705930" s="83"/>
    </row>
    <row r="705931" spans="16:16" x14ac:dyDescent="0.3">
      <c r="P705931" s="83"/>
    </row>
    <row r="705932" spans="16:16" x14ac:dyDescent="0.3">
      <c r="P705932" s="83"/>
    </row>
    <row r="705933" spans="16:16" x14ac:dyDescent="0.3">
      <c r="P705933" s="83"/>
    </row>
    <row r="705934" spans="16:16" x14ac:dyDescent="0.3">
      <c r="P705934" s="83"/>
    </row>
    <row r="705935" spans="16:16" x14ac:dyDescent="0.3">
      <c r="P705935" s="83"/>
    </row>
    <row r="705936" spans="16:16" x14ac:dyDescent="0.3">
      <c r="P705936" s="83"/>
    </row>
    <row r="705937" spans="16:16" x14ac:dyDescent="0.3">
      <c r="P705937" s="83"/>
    </row>
    <row r="705938" spans="16:16" x14ac:dyDescent="0.3">
      <c r="P705938" s="83"/>
    </row>
    <row r="705939" spans="16:16" x14ac:dyDescent="0.3">
      <c r="P705939" s="83"/>
    </row>
    <row r="705940" spans="16:16" x14ac:dyDescent="0.3">
      <c r="P705940" s="83"/>
    </row>
    <row r="705941" spans="16:16" x14ac:dyDescent="0.3">
      <c r="P705941" s="83"/>
    </row>
    <row r="705942" spans="16:16" x14ac:dyDescent="0.3">
      <c r="P705942" s="83"/>
    </row>
    <row r="705943" spans="16:16" x14ac:dyDescent="0.3">
      <c r="P705943" s="83"/>
    </row>
    <row r="705944" spans="16:16" x14ac:dyDescent="0.3">
      <c r="P705944" s="83"/>
    </row>
    <row r="705945" spans="16:16" x14ac:dyDescent="0.3">
      <c r="P705945" s="83"/>
    </row>
    <row r="705946" spans="16:16" x14ac:dyDescent="0.3">
      <c r="P705946" s="83"/>
    </row>
    <row r="705947" spans="16:16" x14ac:dyDescent="0.3">
      <c r="P705947" s="83"/>
    </row>
    <row r="705948" spans="16:16" x14ac:dyDescent="0.3">
      <c r="P705948" s="83"/>
    </row>
    <row r="705949" spans="16:16" x14ac:dyDescent="0.3">
      <c r="P705949" s="83"/>
    </row>
    <row r="705950" spans="16:16" x14ac:dyDescent="0.3">
      <c r="P705950" s="83"/>
    </row>
    <row r="705951" spans="16:16" x14ac:dyDescent="0.3">
      <c r="P705951" s="83"/>
    </row>
    <row r="705952" spans="16:16" x14ac:dyDescent="0.3">
      <c r="P705952" s="83"/>
    </row>
    <row r="705953" spans="16:16" x14ac:dyDescent="0.3">
      <c r="P705953" s="83"/>
    </row>
    <row r="705954" spans="16:16" x14ac:dyDescent="0.3">
      <c r="P705954" s="83"/>
    </row>
    <row r="705955" spans="16:16" x14ac:dyDescent="0.3">
      <c r="P705955" s="83"/>
    </row>
    <row r="705956" spans="16:16" x14ac:dyDescent="0.3">
      <c r="P705956" s="83"/>
    </row>
    <row r="705957" spans="16:16" x14ac:dyDescent="0.3">
      <c r="P705957" s="83"/>
    </row>
    <row r="705958" spans="16:16" x14ac:dyDescent="0.3">
      <c r="P705958" s="83"/>
    </row>
    <row r="705959" spans="16:16" x14ac:dyDescent="0.3">
      <c r="P705959" s="83"/>
    </row>
    <row r="705960" spans="16:16" x14ac:dyDescent="0.3">
      <c r="P705960" s="83"/>
    </row>
    <row r="705961" spans="16:16" x14ac:dyDescent="0.3">
      <c r="P705961" s="83"/>
    </row>
    <row r="705962" spans="16:16" x14ac:dyDescent="0.3">
      <c r="P705962" s="83"/>
    </row>
    <row r="705963" spans="16:16" x14ac:dyDescent="0.3">
      <c r="P705963" s="83"/>
    </row>
    <row r="705964" spans="16:16" x14ac:dyDescent="0.3">
      <c r="P705964" s="83"/>
    </row>
    <row r="705965" spans="16:16" x14ac:dyDescent="0.3">
      <c r="P705965" s="83"/>
    </row>
    <row r="705966" spans="16:16" x14ac:dyDescent="0.3">
      <c r="P705966" s="83"/>
    </row>
    <row r="705967" spans="16:16" x14ac:dyDescent="0.3">
      <c r="P705967" s="83"/>
    </row>
    <row r="705968" spans="16:16" x14ac:dyDescent="0.3">
      <c r="P705968" s="83"/>
    </row>
    <row r="705969" spans="16:16" x14ac:dyDescent="0.3">
      <c r="P705969" s="83"/>
    </row>
    <row r="705970" spans="16:16" x14ac:dyDescent="0.3">
      <c r="P705970" s="83"/>
    </row>
    <row r="705971" spans="16:16" x14ac:dyDescent="0.3">
      <c r="P705971" s="83"/>
    </row>
    <row r="705972" spans="16:16" x14ac:dyDescent="0.3">
      <c r="P705972" s="83"/>
    </row>
    <row r="705973" spans="16:16" x14ac:dyDescent="0.3">
      <c r="P705973" s="83"/>
    </row>
    <row r="705974" spans="16:16" x14ac:dyDescent="0.3">
      <c r="P705974" s="83"/>
    </row>
    <row r="705975" spans="16:16" x14ac:dyDescent="0.3">
      <c r="P705975" s="83"/>
    </row>
    <row r="705976" spans="16:16" x14ac:dyDescent="0.3">
      <c r="P705976" s="83"/>
    </row>
    <row r="705977" spans="16:16" x14ac:dyDescent="0.3">
      <c r="P705977" s="83"/>
    </row>
    <row r="705978" spans="16:16" x14ac:dyDescent="0.3">
      <c r="P705978" s="83"/>
    </row>
    <row r="705979" spans="16:16" x14ac:dyDescent="0.3">
      <c r="P705979" s="83"/>
    </row>
    <row r="705980" spans="16:16" x14ac:dyDescent="0.3">
      <c r="P705980" s="83"/>
    </row>
    <row r="705981" spans="16:16" x14ac:dyDescent="0.3">
      <c r="P705981" s="83"/>
    </row>
    <row r="705982" spans="16:16" x14ac:dyDescent="0.3">
      <c r="P705982" s="83"/>
    </row>
    <row r="705983" spans="16:16" x14ac:dyDescent="0.3">
      <c r="P705983" s="83"/>
    </row>
    <row r="705984" spans="16:16" x14ac:dyDescent="0.3">
      <c r="P705984" s="83"/>
    </row>
    <row r="705985" spans="16:16" x14ac:dyDescent="0.3">
      <c r="P705985" s="83"/>
    </row>
    <row r="705986" spans="16:16" x14ac:dyDescent="0.3">
      <c r="P705986" s="83"/>
    </row>
    <row r="705987" spans="16:16" x14ac:dyDescent="0.3">
      <c r="P705987" s="83"/>
    </row>
    <row r="705988" spans="16:16" x14ac:dyDescent="0.3">
      <c r="P705988" s="83"/>
    </row>
    <row r="705989" spans="16:16" x14ac:dyDescent="0.3">
      <c r="P705989" s="83"/>
    </row>
    <row r="705990" spans="16:16" x14ac:dyDescent="0.3">
      <c r="P705990" s="83"/>
    </row>
    <row r="705991" spans="16:16" x14ac:dyDescent="0.3">
      <c r="P705991" s="83"/>
    </row>
    <row r="705992" spans="16:16" x14ac:dyDescent="0.3">
      <c r="P705992" s="83"/>
    </row>
    <row r="705993" spans="16:16" x14ac:dyDescent="0.3">
      <c r="P705993" s="83"/>
    </row>
    <row r="705994" spans="16:16" x14ac:dyDescent="0.3">
      <c r="P705994" s="83"/>
    </row>
    <row r="705995" spans="16:16" x14ac:dyDescent="0.3">
      <c r="P705995" s="83"/>
    </row>
    <row r="705996" spans="16:16" x14ac:dyDescent="0.3">
      <c r="P705996" s="83"/>
    </row>
    <row r="705997" spans="16:16" x14ac:dyDescent="0.3">
      <c r="P705997" s="83"/>
    </row>
    <row r="705998" spans="16:16" x14ac:dyDescent="0.3">
      <c r="P705998" s="83"/>
    </row>
    <row r="705999" spans="16:16" x14ac:dyDescent="0.3">
      <c r="P705999" s="83"/>
    </row>
    <row r="706000" spans="16:16" x14ac:dyDescent="0.3">
      <c r="P706000" s="83"/>
    </row>
    <row r="706001" spans="16:16" x14ac:dyDescent="0.3">
      <c r="P706001" s="83"/>
    </row>
    <row r="706002" spans="16:16" x14ac:dyDescent="0.3">
      <c r="P706002" s="83"/>
    </row>
    <row r="706003" spans="16:16" x14ac:dyDescent="0.3">
      <c r="P706003" s="83"/>
    </row>
    <row r="706004" spans="16:16" x14ac:dyDescent="0.3">
      <c r="P706004" s="83"/>
    </row>
    <row r="706005" spans="16:16" x14ac:dyDescent="0.3">
      <c r="P706005" s="83"/>
    </row>
    <row r="706006" spans="16:16" x14ac:dyDescent="0.3">
      <c r="P706006" s="83"/>
    </row>
    <row r="706007" spans="16:16" x14ac:dyDescent="0.3">
      <c r="P706007" s="83"/>
    </row>
    <row r="706008" spans="16:16" x14ac:dyDescent="0.3">
      <c r="P706008" s="83"/>
    </row>
    <row r="706009" spans="16:16" x14ac:dyDescent="0.3">
      <c r="P706009" s="83"/>
    </row>
    <row r="706010" spans="16:16" x14ac:dyDescent="0.3">
      <c r="P706010" s="83"/>
    </row>
    <row r="706011" spans="16:16" x14ac:dyDescent="0.3">
      <c r="P706011" s="83"/>
    </row>
    <row r="706012" spans="16:16" x14ac:dyDescent="0.3">
      <c r="P706012" s="83"/>
    </row>
    <row r="706013" spans="16:16" x14ac:dyDescent="0.3">
      <c r="P706013" s="83"/>
    </row>
    <row r="706014" spans="16:16" x14ac:dyDescent="0.3">
      <c r="P706014" s="83"/>
    </row>
    <row r="706015" spans="16:16" x14ac:dyDescent="0.3">
      <c r="P706015" s="83"/>
    </row>
    <row r="706016" spans="16:16" x14ac:dyDescent="0.3">
      <c r="P706016" s="83"/>
    </row>
    <row r="706017" spans="16:16" x14ac:dyDescent="0.3">
      <c r="P706017" s="83"/>
    </row>
    <row r="706018" spans="16:16" x14ac:dyDescent="0.3">
      <c r="P706018" s="83"/>
    </row>
    <row r="706019" spans="16:16" x14ac:dyDescent="0.3">
      <c r="P706019" s="83"/>
    </row>
    <row r="706020" spans="16:16" x14ac:dyDescent="0.3">
      <c r="P706020" s="83"/>
    </row>
    <row r="706021" spans="16:16" x14ac:dyDescent="0.3">
      <c r="P706021" s="83"/>
    </row>
    <row r="706022" spans="16:16" x14ac:dyDescent="0.3">
      <c r="P706022" s="83"/>
    </row>
    <row r="706023" spans="16:16" x14ac:dyDescent="0.3">
      <c r="P706023" s="83"/>
    </row>
    <row r="706024" spans="16:16" x14ac:dyDescent="0.3">
      <c r="P706024" s="83"/>
    </row>
    <row r="706025" spans="16:16" x14ac:dyDescent="0.3">
      <c r="P706025" s="83"/>
    </row>
    <row r="706026" spans="16:16" x14ac:dyDescent="0.3">
      <c r="P706026" s="83"/>
    </row>
    <row r="706027" spans="16:16" x14ac:dyDescent="0.3">
      <c r="P706027" s="83"/>
    </row>
    <row r="706028" spans="16:16" x14ac:dyDescent="0.3">
      <c r="P706028" s="83"/>
    </row>
    <row r="706029" spans="16:16" x14ac:dyDescent="0.3">
      <c r="P706029" s="83"/>
    </row>
    <row r="706030" spans="16:16" x14ac:dyDescent="0.3">
      <c r="P706030" s="83"/>
    </row>
    <row r="706031" spans="16:16" x14ac:dyDescent="0.3">
      <c r="P706031" s="83"/>
    </row>
    <row r="706032" spans="16:16" x14ac:dyDescent="0.3">
      <c r="P706032" s="83"/>
    </row>
    <row r="706033" spans="16:16" x14ac:dyDescent="0.3">
      <c r="P706033" s="83"/>
    </row>
    <row r="706034" spans="16:16" x14ac:dyDescent="0.3">
      <c r="P706034" s="83"/>
    </row>
    <row r="706035" spans="16:16" x14ac:dyDescent="0.3">
      <c r="P706035" s="83"/>
    </row>
    <row r="706036" spans="16:16" x14ac:dyDescent="0.3">
      <c r="P706036" s="83"/>
    </row>
    <row r="706037" spans="16:16" x14ac:dyDescent="0.3">
      <c r="P706037" s="83"/>
    </row>
    <row r="706038" spans="16:16" x14ac:dyDescent="0.3">
      <c r="P706038" s="83"/>
    </row>
    <row r="706039" spans="16:16" x14ac:dyDescent="0.3">
      <c r="P706039" s="83"/>
    </row>
    <row r="706040" spans="16:16" x14ac:dyDescent="0.3">
      <c r="P706040" s="83"/>
    </row>
    <row r="706041" spans="16:16" x14ac:dyDescent="0.3">
      <c r="P706041" s="83"/>
    </row>
    <row r="706042" spans="16:16" x14ac:dyDescent="0.3">
      <c r="P706042" s="83"/>
    </row>
    <row r="706043" spans="16:16" x14ac:dyDescent="0.3">
      <c r="P706043" s="83"/>
    </row>
    <row r="706044" spans="16:16" x14ac:dyDescent="0.3">
      <c r="P706044" s="83"/>
    </row>
    <row r="706045" spans="16:16" x14ac:dyDescent="0.3">
      <c r="P706045" s="83"/>
    </row>
    <row r="706046" spans="16:16" x14ac:dyDescent="0.3">
      <c r="P706046" s="83"/>
    </row>
    <row r="706047" spans="16:16" x14ac:dyDescent="0.3">
      <c r="P706047" s="83"/>
    </row>
    <row r="706048" spans="16:16" x14ac:dyDescent="0.3">
      <c r="P706048" s="83"/>
    </row>
    <row r="706049" spans="16:16" x14ac:dyDescent="0.3">
      <c r="P706049" s="83"/>
    </row>
    <row r="706050" spans="16:16" x14ac:dyDescent="0.3">
      <c r="P706050" s="83"/>
    </row>
    <row r="706051" spans="16:16" x14ac:dyDescent="0.3">
      <c r="P706051" s="83"/>
    </row>
    <row r="706052" spans="16:16" x14ac:dyDescent="0.3">
      <c r="P706052" s="83"/>
    </row>
    <row r="706053" spans="16:16" x14ac:dyDescent="0.3">
      <c r="P706053" s="83"/>
    </row>
    <row r="706054" spans="16:16" x14ac:dyDescent="0.3">
      <c r="P706054" s="83"/>
    </row>
    <row r="706055" spans="16:16" x14ac:dyDescent="0.3">
      <c r="P706055" s="83"/>
    </row>
    <row r="706056" spans="16:16" x14ac:dyDescent="0.3">
      <c r="P706056" s="83"/>
    </row>
    <row r="706057" spans="16:16" x14ac:dyDescent="0.3">
      <c r="P706057" s="83"/>
    </row>
    <row r="706058" spans="16:16" x14ac:dyDescent="0.3">
      <c r="P706058" s="83"/>
    </row>
    <row r="706059" spans="16:16" x14ac:dyDescent="0.3">
      <c r="P706059" s="83"/>
    </row>
    <row r="706060" spans="16:16" x14ac:dyDescent="0.3">
      <c r="P706060" s="83"/>
    </row>
    <row r="706061" spans="16:16" x14ac:dyDescent="0.3">
      <c r="P706061" s="83"/>
    </row>
    <row r="706062" spans="16:16" x14ac:dyDescent="0.3">
      <c r="P706062" s="83"/>
    </row>
    <row r="706063" spans="16:16" x14ac:dyDescent="0.3">
      <c r="P706063" s="83"/>
    </row>
    <row r="706064" spans="16:16" x14ac:dyDescent="0.3">
      <c r="P706064" s="83"/>
    </row>
    <row r="706065" spans="16:16" x14ac:dyDescent="0.3">
      <c r="P706065" s="83"/>
    </row>
    <row r="706066" spans="16:16" x14ac:dyDescent="0.3">
      <c r="P706066" s="83"/>
    </row>
    <row r="706067" spans="16:16" x14ac:dyDescent="0.3">
      <c r="P706067" s="83"/>
    </row>
    <row r="706068" spans="16:16" x14ac:dyDescent="0.3">
      <c r="P706068" s="83"/>
    </row>
    <row r="706069" spans="16:16" x14ac:dyDescent="0.3">
      <c r="P706069" s="83"/>
    </row>
    <row r="706070" spans="16:16" x14ac:dyDescent="0.3">
      <c r="P706070" s="83"/>
    </row>
    <row r="706071" spans="16:16" x14ac:dyDescent="0.3">
      <c r="P706071" s="83"/>
    </row>
    <row r="706072" spans="16:16" x14ac:dyDescent="0.3">
      <c r="P706072" s="83"/>
    </row>
    <row r="706073" spans="16:16" x14ac:dyDescent="0.3">
      <c r="P706073" s="83"/>
    </row>
    <row r="706074" spans="16:16" x14ac:dyDescent="0.3">
      <c r="P706074" s="83"/>
    </row>
    <row r="706075" spans="16:16" x14ac:dyDescent="0.3">
      <c r="P706075" s="83"/>
    </row>
    <row r="706076" spans="16:16" x14ac:dyDescent="0.3">
      <c r="P706076" s="83"/>
    </row>
    <row r="706077" spans="16:16" x14ac:dyDescent="0.3">
      <c r="P706077" s="83"/>
    </row>
    <row r="706078" spans="16:16" x14ac:dyDescent="0.3">
      <c r="P706078" s="83"/>
    </row>
    <row r="706079" spans="16:16" x14ac:dyDescent="0.3">
      <c r="P706079" s="83"/>
    </row>
    <row r="706080" spans="16:16" x14ac:dyDescent="0.3">
      <c r="P706080" s="83"/>
    </row>
    <row r="706081" spans="16:16" x14ac:dyDescent="0.3">
      <c r="P706081" s="83"/>
    </row>
    <row r="706082" spans="16:16" x14ac:dyDescent="0.3">
      <c r="P706082" s="83"/>
    </row>
    <row r="706083" spans="16:16" x14ac:dyDescent="0.3">
      <c r="P706083" s="83"/>
    </row>
    <row r="706084" spans="16:16" x14ac:dyDescent="0.3">
      <c r="P706084" s="83"/>
    </row>
    <row r="706085" spans="16:16" x14ac:dyDescent="0.3">
      <c r="P706085" s="83"/>
    </row>
    <row r="706086" spans="16:16" x14ac:dyDescent="0.3">
      <c r="P706086" s="83"/>
    </row>
    <row r="706087" spans="16:16" x14ac:dyDescent="0.3">
      <c r="P706087" s="83"/>
    </row>
    <row r="706088" spans="16:16" x14ac:dyDescent="0.3">
      <c r="P706088" s="83"/>
    </row>
    <row r="706089" spans="16:16" x14ac:dyDescent="0.3">
      <c r="P706089" s="83"/>
    </row>
    <row r="706090" spans="16:16" x14ac:dyDescent="0.3">
      <c r="P706090" s="83"/>
    </row>
    <row r="706091" spans="16:16" x14ac:dyDescent="0.3">
      <c r="P706091" s="83"/>
    </row>
    <row r="706092" spans="16:16" x14ac:dyDescent="0.3">
      <c r="P706092" s="83"/>
    </row>
    <row r="706093" spans="16:16" x14ac:dyDescent="0.3">
      <c r="P706093" s="83"/>
    </row>
    <row r="706094" spans="16:16" x14ac:dyDescent="0.3">
      <c r="P706094" s="83"/>
    </row>
    <row r="706095" spans="16:16" x14ac:dyDescent="0.3">
      <c r="P706095" s="83"/>
    </row>
    <row r="706096" spans="16:16" x14ac:dyDescent="0.3">
      <c r="P706096" s="83"/>
    </row>
    <row r="706097" spans="16:16" x14ac:dyDescent="0.3">
      <c r="P706097" s="83"/>
    </row>
    <row r="706098" spans="16:16" x14ac:dyDescent="0.3">
      <c r="P706098" s="83"/>
    </row>
    <row r="706099" spans="16:16" x14ac:dyDescent="0.3">
      <c r="P706099" s="83"/>
    </row>
    <row r="706100" spans="16:16" x14ac:dyDescent="0.3">
      <c r="P706100" s="83"/>
    </row>
    <row r="706101" spans="16:16" x14ac:dyDescent="0.3">
      <c r="P706101" s="83"/>
    </row>
    <row r="706102" spans="16:16" x14ac:dyDescent="0.3">
      <c r="P706102" s="83"/>
    </row>
    <row r="706103" spans="16:16" x14ac:dyDescent="0.3">
      <c r="P706103" s="83"/>
    </row>
    <row r="706104" spans="16:16" x14ac:dyDescent="0.3">
      <c r="P706104" s="83"/>
    </row>
    <row r="706105" spans="16:16" x14ac:dyDescent="0.3">
      <c r="P706105" s="83"/>
    </row>
    <row r="706106" spans="16:16" x14ac:dyDescent="0.3">
      <c r="P706106" s="83"/>
    </row>
    <row r="706107" spans="16:16" x14ac:dyDescent="0.3">
      <c r="P706107" s="83"/>
    </row>
    <row r="706108" spans="16:16" x14ac:dyDescent="0.3">
      <c r="P706108" s="83"/>
    </row>
    <row r="706109" spans="16:16" x14ac:dyDescent="0.3">
      <c r="P706109" s="83"/>
    </row>
    <row r="706110" spans="16:16" x14ac:dyDescent="0.3">
      <c r="P706110" s="83"/>
    </row>
    <row r="706111" spans="16:16" x14ac:dyDescent="0.3">
      <c r="P706111" s="83"/>
    </row>
    <row r="706112" spans="16:16" x14ac:dyDescent="0.3">
      <c r="P706112" s="83"/>
    </row>
    <row r="706113" spans="16:16" x14ac:dyDescent="0.3">
      <c r="P706113" s="83"/>
    </row>
    <row r="706114" spans="16:16" x14ac:dyDescent="0.3">
      <c r="P706114" s="83"/>
    </row>
    <row r="706115" spans="16:16" x14ac:dyDescent="0.3">
      <c r="P706115" s="83"/>
    </row>
    <row r="706116" spans="16:16" x14ac:dyDescent="0.3">
      <c r="P706116" s="83"/>
    </row>
    <row r="706117" spans="16:16" x14ac:dyDescent="0.3">
      <c r="P706117" s="83"/>
    </row>
    <row r="706118" spans="16:16" x14ac:dyDescent="0.3">
      <c r="P706118" s="83"/>
    </row>
    <row r="706119" spans="16:16" x14ac:dyDescent="0.3">
      <c r="P706119" s="83"/>
    </row>
    <row r="706120" spans="16:16" x14ac:dyDescent="0.3">
      <c r="P706120" s="83"/>
    </row>
    <row r="706121" spans="16:16" x14ac:dyDescent="0.3">
      <c r="P706121" s="83"/>
    </row>
    <row r="706122" spans="16:16" x14ac:dyDescent="0.3">
      <c r="P706122" s="83"/>
    </row>
    <row r="706123" spans="16:16" x14ac:dyDescent="0.3">
      <c r="P706123" s="83"/>
    </row>
    <row r="706124" spans="16:16" x14ac:dyDescent="0.3">
      <c r="P706124" s="83"/>
    </row>
    <row r="706125" spans="16:16" x14ac:dyDescent="0.3">
      <c r="P706125" s="83"/>
    </row>
    <row r="706126" spans="16:16" x14ac:dyDescent="0.3">
      <c r="P706126" s="83"/>
    </row>
    <row r="706127" spans="16:16" x14ac:dyDescent="0.3">
      <c r="P706127" s="83"/>
    </row>
    <row r="706128" spans="16:16" x14ac:dyDescent="0.3">
      <c r="P706128" s="83"/>
    </row>
    <row r="706129" spans="16:16" x14ac:dyDescent="0.3">
      <c r="P706129" s="83"/>
    </row>
    <row r="706130" spans="16:16" x14ac:dyDescent="0.3">
      <c r="P706130" s="83"/>
    </row>
    <row r="706131" spans="16:16" x14ac:dyDescent="0.3">
      <c r="P706131" s="83"/>
    </row>
    <row r="706132" spans="16:16" x14ac:dyDescent="0.3">
      <c r="P706132" s="83"/>
    </row>
    <row r="706133" spans="16:16" x14ac:dyDescent="0.3">
      <c r="P706133" s="83"/>
    </row>
    <row r="706134" spans="16:16" x14ac:dyDescent="0.3">
      <c r="P706134" s="83"/>
    </row>
    <row r="706135" spans="16:16" x14ac:dyDescent="0.3">
      <c r="P706135" s="83"/>
    </row>
    <row r="706136" spans="16:16" x14ac:dyDescent="0.3">
      <c r="P706136" s="83"/>
    </row>
    <row r="706137" spans="16:16" x14ac:dyDescent="0.3">
      <c r="P706137" s="83"/>
    </row>
    <row r="706138" spans="16:16" x14ac:dyDescent="0.3">
      <c r="P706138" s="83"/>
    </row>
    <row r="706139" spans="16:16" x14ac:dyDescent="0.3">
      <c r="P706139" s="83"/>
    </row>
    <row r="706140" spans="16:16" x14ac:dyDescent="0.3">
      <c r="P706140" s="83"/>
    </row>
    <row r="706141" spans="16:16" x14ac:dyDescent="0.3">
      <c r="P706141" s="83"/>
    </row>
    <row r="706142" spans="16:16" x14ac:dyDescent="0.3">
      <c r="P706142" s="83"/>
    </row>
    <row r="706143" spans="16:16" x14ac:dyDescent="0.3">
      <c r="P706143" s="83"/>
    </row>
    <row r="706144" spans="16:16" x14ac:dyDescent="0.3">
      <c r="P706144" s="83"/>
    </row>
    <row r="706145" spans="16:16" x14ac:dyDescent="0.3">
      <c r="P706145" s="83"/>
    </row>
    <row r="706146" spans="16:16" x14ac:dyDescent="0.3">
      <c r="P706146" s="83"/>
    </row>
    <row r="706147" spans="16:16" x14ac:dyDescent="0.3">
      <c r="P706147" s="83"/>
    </row>
    <row r="706148" spans="16:16" x14ac:dyDescent="0.3">
      <c r="P706148" s="83"/>
    </row>
    <row r="706149" spans="16:16" x14ac:dyDescent="0.3">
      <c r="P706149" s="83"/>
    </row>
    <row r="706150" spans="16:16" x14ac:dyDescent="0.3">
      <c r="P706150" s="83"/>
    </row>
    <row r="706151" spans="16:16" x14ac:dyDescent="0.3">
      <c r="P706151" s="83"/>
    </row>
    <row r="706152" spans="16:16" x14ac:dyDescent="0.3">
      <c r="P706152" s="83"/>
    </row>
    <row r="706153" spans="16:16" x14ac:dyDescent="0.3">
      <c r="P706153" s="83"/>
    </row>
    <row r="706154" spans="16:16" x14ac:dyDescent="0.3">
      <c r="P706154" s="83"/>
    </row>
    <row r="706155" spans="16:16" x14ac:dyDescent="0.3">
      <c r="P706155" s="83"/>
    </row>
    <row r="706156" spans="16:16" x14ac:dyDescent="0.3">
      <c r="P706156" s="83"/>
    </row>
    <row r="706157" spans="16:16" x14ac:dyDescent="0.3">
      <c r="P706157" s="83"/>
    </row>
    <row r="706158" spans="16:16" x14ac:dyDescent="0.3">
      <c r="P706158" s="83"/>
    </row>
    <row r="706159" spans="16:16" x14ac:dyDescent="0.3">
      <c r="P706159" s="83"/>
    </row>
    <row r="706160" spans="16:16" x14ac:dyDescent="0.3">
      <c r="P706160" s="83"/>
    </row>
    <row r="706161" spans="16:16" x14ac:dyDescent="0.3">
      <c r="P706161" s="83"/>
    </row>
    <row r="706162" spans="16:16" x14ac:dyDescent="0.3">
      <c r="P706162" s="83"/>
    </row>
    <row r="706163" spans="16:16" x14ac:dyDescent="0.3">
      <c r="P706163" s="83"/>
    </row>
    <row r="706164" spans="16:16" x14ac:dyDescent="0.3">
      <c r="P706164" s="83"/>
    </row>
    <row r="706165" spans="16:16" x14ac:dyDescent="0.3">
      <c r="P706165" s="83"/>
    </row>
    <row r="706166" spans="16:16" x14ac:dyDescent="0.3">
      <c r="P706166" s="83"/>
    </row>
    <row r="706167" spans="16:16" x14ac:dyDescent="0.3">
      <c r="P706167" s="83"/>
    </row>
    <row r="706168" spans="16:16" x14ac:dyDescent="0.3">
      <c r="P706168" s="83"/>
    </row>
    <row r="706169" spans="16:16" x14ac:dyDescent="0.3">
      <c r="P706169" s="83"/>
    </row>
    <row r="706170" spans="16:16" x14ac:dyDescent="0.3">
      <c r="P706170" s="83"/>
    </row>
    <row r="706171" spans="16:16" x14ac:dyDescent="0.3">
      <c r="P706171" s="83"/>
    </row>
    <row r="706172" spans="16:16" x14ac:dyDescent="0.3">
      <c r="P706172" s="83"/>
    </row>
    <row r="706173" spans="16:16" x14ac:dyDescent="0.3">
      <c r="P706173" s="83"/>
    </row>
    <row r="706174" spans="16:16" x14ac:dyDescent="0.3">
      <c r="P706174" s="83"/>
    </row>
    <row r="706175" spans="16:16" x14ac:dyDescent="0.3">
      <c r="P706175" s="83"/>
    </row>
    <row r="706176" spans="16:16" x14ac:dyDescent="0.3">
      <c r="P706176" s="83"/>
    </row>
    <row r="706177" spans="16:16" x14ac:dyDescent="0.3">
      <c r="P706177" s="83"/>
    </row>
    <row r="706178" spans="16:16" x14ac:dyDescent="0.3">
      <c r="P706178" s="83"/>
    </row>
    <row r="706179" spans="16:16" x14ac:dyDescent="0.3">
      <c r="P706179" s="83"/>
    </row>
    <row r="706180" spans="16:16" x14ac:dyDescent="0.3">
      <c r="P706180" s="83"/>
    </row>
    <row r="706181" spans="16:16" x14ac:dyDescent="0.3">
      <c r="P706181" s="83"/>
    </row>
    <row r="706182" spans="16:16" x14ac:dyDescent="0.3">
      <c r="P706182" s="83"/>
    </row>
    <row r="706183" spans="16:16" x14ac:dyDescent="0.3">
      <c r="P706183" s="83"/>
    </row>
    <row r="706184" spans="16:16" x14ac:dyDescent="0.3">
      <c r="P706184" s="83"/>
    </row>
    <row r="706185" spans="16:16" x14ac:dyDescent="0.3">
      <c r="P706185" s="83"/>
    </row>
    <row r="706186" spans="16:16" x14ac:dyDescent="0.3">
      <c r="P706186" s="83"/>
    </row>
    <row r="706187" spans="16:16" x14ac:dyDescent="0.3">
      <c r="P706187" s="83"/>
    </row>
    <row r="706188" spans="16:16" x14ac:dyDescent="0.3">
      <c r="P706188" s="83"/>
    </row>
    <row r="706189" spans="16:16" x14ac:dyDescent="0.3">
      <c r="P706189" s="83"/>
    </row>
    <row r="706190" spans="16:16" x14ac:dyDescent="0.3">
      <c r="P706190" s="83"/>
    </row>
    <row r="706191" spans="16:16" x14ac:dyDescent="0.3">
      <c r="P706191" s="83"/>
    </row>
    <row r="706192" spans="16:16" x14ac:dyDescent="0.3">
      <c r="P706192" s="83"/>
    </row>
    <row r="706193" spans="16:16" x14ac:dyDescent="0.3">
      <c r="P706193" s="83"/>
    </row>
    <row r="706194" spans="16:16" x14ac:dyDescent="0.3">
      <c r="P706194" s="83"/>
    </row>
    <row r="706195" spans="16:16" x14ac:dyDescent="0.3">
      <c r="P706195" s="83"/>
    </row>
    <row r="706196" spans="16:16" x14ac:dyDescent="0.3">
      <c r="P706196" s="83"/>
    </row>
    <row r="706197" spans="16:16" x14ac:dyDescent="0.3">
      <c r="P706197" s="83"/>
    </row>
    <row r="706198" spans="16:16" x14ac:dyDescent="0.3">
      <c r="P706198" s="83"/>
    </row>
    <row r="706199" spans="16:16" x14ac:dyDescent="0.3">
      <c r="P706199" s="83"/>
    </row>
    <row r="706200" spans="16:16" x14ac:dyDescent="0.3">
      <c r="P706200" s="83"/>
    </row>
    <row r="706201" spans="16:16" x14ac:dyDescent="0.3">
      <c r="P706201" s="83"/>
    </row>
    <row r="706202" spans="16:16" x14ac:dyDescent="0.3">
      <c r="P706202" s="83"/>
    </row>
    <row r="706203" spans="16:16" x14ac:dyDescent="0.3">
      <c r="P706203" s="83"/>
    </row>
    <row r="706204" spans="16:16" x14ac:dyDescent="0.3">
      <c r="P706204" s="83"/>
    </row>
    <row r="706205" spans="16:16" x14ac:dyDescent="0.3">
      <c r="P706205" s="83"/>
    </row>
    <row r="706206" spans="16:16" x14ac:dyDescent="0.3">
      <c r="P706206" s="83"/>
    </row>
    <row r="706207" spans="16:16" x14ac:dyDescent="0.3">
      <c r="P706207" s="83"/>
    </row>
    <row r="706208" spans="16:16" x14ac:dyDescent="0.3">
      <c r="P706208" s="83"/>
    </row>
    <row r="706209" spans="16:16" x14ac:dyDescent="0.3">
      <c r="P706209" s="83"/>
    </row>
    <row r="706210" spans="16:16" x14ac:dyDescent="0.3">
      <c r="P706210" s="83"/>
    </row>
    <row r="706211" spans="16:16" x14ac:dyDescent="0.3">
      <c r="P706211" s="83"/>
    </row>
    <row r="706212" spans="16:16" x14ac:dyDescent="0.3">
      <c r="P706212" s="83"/>
    </row>
    <row r="706213" spans="16:16" x14ac:dyDescent="0.3">
      <c r="P706213" s="83"/>
    </row>
    <row r="706214" spans="16:16" x14ac:dyDescent="0.3">
      <c r="P706214" s="83"/>
    </row>
    <row r="706215" spans="16:16" x14ac:dyDescent="0.3">
      <c r="P706215" s="83"/>
    </row>
    <row r="706216" spans="16:16" x14ac:dyDescent="0.3">
      <c r="P706216" s="83"/>
    </row>
    <row r="706217" spans="16:16" x14ac:dyDescent="0.3">
      <c r="P706217" s="83"/>
    </row>
    <row r="706218" spans="16:16" x14ac:dyDescent="0.3">
      <c r="P706218" s="83"/>
    </row>
    <row r="706219" spans="16:16" x14ac:dyDescent="0.3">
      <c r="P706219" s="83"/>
    </row>
    <row r="706220" spans="16:16" x14ac:dyDescent="0.3">
      <c r="P706220" s="83"/>
    </row>
    <row r="706221" spans="16:16" x14ac:dyDescent="0.3">
      <c r="P706221" s="83"/>
    </row>
    <row r="706222" spans="16:16" x14ac:dyDescent="0.3">
      <c r="P706222" s="83"/>
    </row>
    <row r="706223" spans="16:16" x14ac:dyDescent="0.3">
      <c r="P706223" s="83"/>
    </row>
    <row r="706224" spans="16:16" x14ac:dyDescent="0.3">
      <c r="P706224" s="83"/>
    </row>
    <row r="706225" spans="16:16" x14ac:dyDescent="0.3">
      <c r="P706225" s="83"/>
    </row>
    <row r="706226" spans="16:16" x14ac:dyDescent="0.3">
      <c r="P706226" s="83"/>
    </row>
    <row r="706227" spans="16:16" x14ac:dyDescent="0.3">
      <c r="P706227" s="83"/>
    </row>
    <row r="706228" spans="16:16" x14ac:dyDescent="0.3">
      <c r="P706228" s="83"/>
    </row>
    <row r="706229" spans="16:16" x14ac:dyDescent="0.3">
      <c r="P706229" s="83"/>
    </row>
    <row r="706230" spans="16:16" x14ac:dyDescent="0.3">
      <c r="P706230" s="83"/>
    </row>
    <row r="706231" spans="16:16" x14ac:dyDescent="0.3">
      <c r="P706231" s="83"/>
    </row>
    <row r="706232" spans="16:16" x14ac:dyDescent="0.3">
      <c r="P706232" s="83"/>
    </row>
    <row r="706233" spans="16:16" x14ac:dyDescent="0.3">
      <c r="P706233" s="83"/>
    </row>
    <row r="706234" spans="16:16" x14ac:dyDescent="0.3">
      <c r="P706234" s="83"/>
    </row>
    <row r="706235" spans="16:16" x14ac:dyDescent="0.3">
      <c r="P706235" s="83"/>
    </row>
    <row r="706236" spans="16:16" x14ac:dyDescent="0.3">
      <c r="P706236" s="83"/>
    </row>
    <row r="706237" spans="16:16" x14ac:dyDescent="0.3">
      <c r="P706237" s="83"/>
    </row>
    <row r="706238" spans="16:16" x14ac:dyDescent="0.3">
      <c r="P706238" s="83"/>
    </row>
    <row r="706239" spans="16:16" x14ac:dyDescent="0.3">
      <c r="P706239" s="83"/>
    </row>
    <row r="706240" spans="16:16" x14ac:dyDescent="0.3">
      <c r="P706240" s="83"/>
    </row>
    <row r="706241" spans="16:16" x14ac:dyDescent="0.3">
      <c r="P706241" s="83"/>
    </row>
    <row r="706242" spans="16:16" x14ac:dyDescent="0.3">
      <c r="P706242" s="83"/>
    </row>
    <row r="706243" spans="16:16" x14ac:dyDescent="0.3">
      <c r="P706243" s="83"/>
    </row>
    <row r="706244" spans="16:16" x14ac:dyDescent="0.3">
      <c r="P706244" s="83"/>
    </row>
    <row r="706245" spans="16:16" x14ac:dyDescent="0.3">
      <c r="P706245" s="83"/>
    </row>
    <row r="706246" spans="16:16" x14ac:dyDescent="0.3">
      <c r="P706246" s="83"/>
    </row>
    <row r="706247" spans="16:16" x14ac:dyDescent="0.3">
      <c r="P706247" s="83"/>
    </row>
    <row r="706248" spans="16:16" x14ac:dyDescent="0.3">
      <c r="P706248" s="83"/>
    </row>
    <row r="706249" spans="16:16" x14ac:dyDescent="0.3">
      <c r="P706249" s="83"/>
    </row>
    <row r="706250" spans="16:16" x14ac:dyDescent="0.3">
      <c r="P706250" s="83"/>
    </row>
    <row r="706251" spans="16:16" x14ac:dyDescent="0.3">
      <c r="P706251" s="83"/>
    </row>
    <row r="706252" spans="16:16" x14ac:dyDescent="0.3">
      <c r="P706252" s="83"/>
    </row>
    <row r="706253" spans="16:16" x14ac:dyDescent="0.3">
      <c r="P706253" s="83"/>
    </row>
    <row r="706254" spans="16:16" x14ac:dyDescent="0.3">
      <c r="P706254" s="83"/>
    </row>
    <row r="706255" spans="16:16" x14ac:dyDescent="0.3">
      <c r="P706255" s="83"/>
    </row>
    <row r="706256" spans="16:16" x14ac:dyDescent="0.3">
      <c r="P706256" s="83"/>
    </row>
    <row r="706257" spans="16:16" x14ac:dyDescent="0.3">
      <c r="P706257" s="83"/>
    </row>
    <row r="706258" spans="16:16" x14ac:dyDescent="0.3">
      <c r="P706258" s="83"/>
    </row>
    <row r="706259" spans="16:16" x14ac:dyDescent="0.3">
      <c r="P706259" s="83"/>
    </row>
    <row r="706260" spans="16:16" x14ac:dyDescent="0.3">
      <c r="P706260" s="83"/>
    </row>
    <row r="706261" spans="16:16" x14ac:dyDescent="0.3">
      <c r="P706261" s="83"/>
    </row>
    <row r="706262" spans="16:16" x14ac:dyDescent="0.3">
      <c r="P706262" s="83"/>
    </row>
    <row r="706263" spans="16:16" x14ac:dyDescent="0.3">
      <c r="P706263" s="83"/>
    </row>
    <row r="706264" spans="16:16" x14ac:dyDescent="0.3">
      <c r="P706264" s="83"/>
    </row>
    <row r="706265" spans="16:16" x14ac:dyDescent="0.3">
      <c r="P706265" s="83"/>
    </row>
    <row r="706266" spans="16:16" x14ac:dyDescent="0.3">
      <c r="P706266" s="83"/>
    </row>
    <row r="706267" spans="16:16" x14ac:dyDescent="0.3">
      <c r="P706267" s="83"/>
    </row>
    <row r="706268" spans="16:16" x14ac:dyDescent="0.3">
      <c r="P706268" s="83"/>
    </row>
    <row r="706269" spans="16:16" x14ac:dyDescent="0.3">
      <c r="P706269" s="83"/>
    </row>
    <row r="706270" spans="16:16" x14ac:dyDescent="0.3">
      <c r="P706270" s="83"/>
    </row>
    <row r="706271" spans="16:16" x14ac:dyDescent="0.3">
      <c r="P706271" s="83"/>
    </row>
    <row r="706272" spans="16:16" x14ac:dyDescent="0.3">
      <c r="P706272" s="83"/>
    </row>
    <row r="706273" spans="16:16" x14ac:dyDescent="0.3">
      <c r="P706273" s="83"/>
    </row>
    <row r="706274" spans="16:16" x14ac:dyDescent="0.3">
      <c r="P706274" s="83"/>
    </row>
    <row r="706275" spans="16:16" x14ac:dyDescent="0.3">
      <c r="P706275" s="83"/>
    </row>
    <row r="706276" spans="16:16" x14ac:dyDescent="0.3">
      <c r="P706276" s="83"/>
    </row>
    <row r="706277" spans="16:16" x14ac:dyDescent="0.3">
      <c r="P706277" s="83"/>
    </row>
    <row r="706278" spans="16:16" x14ac:dyDescent="0.3">
      <c r="P706278" s="83"/>
    </row>
    <row r="706279" spans="16:16" x14ac:dyDescent="0.3">
      <c r="P706279" s="83"/>
    </row>
    <row r="706280" spans="16:16" x14ac:dyDescent="0.3">
      <c r="P706280" s="83"/>
    </row>
    <row r="706281" spans="16:16" x14ac:dyDescent="0.3">
      <c r="P706281" s="83"/>
    </row>
    <row r="706282" spans="16:16" x14ac:dyDescent="0.3">
      <c r="P706282" s="83"/>
    </row>
    <row r="706283" spans="16:16" x14ac:dyDescent="0.3">
      <c r="P706283" s="83"/>
    </row>
    <row r="706284" spans="16:16" x14ac:dyDescent="0.3">
      <c r="P706284" s="83"/>
    </row>
    <row r="706285" spans="16:16" x14ac:dyDescent="0.3">
      <c r="P706285" s="83"/>
    </row>
    <row r="706286" spans="16:16" x14ac:dyDescent="0.3">
      <c r="P706286" s="83"/>
    </row>
    <row r="706287" spans="16:16" x14ac:dyDescent="0.3">
      <c r="P706287" s="83"/>
    </row>
    <row r="706288" spans="16:16" x14ac:dyDescent="0.3">
      <c r="P706288" s="83"/>
    </row>
    <row r="706289" spans="16:16" x14ac:dyDescent="0.3">
      <c r="P706289" s="83"/>
    </row>
    <row r="706290" spans="16:16" x14ac:dyDescent="0.3">
      <c r="P706290" s="83"/>
    </row>
    <row r="706291" spans="16:16" x14ac:dyDescent="0.3">
      <c r="P706291" s="83"/>
    </row>
    <row r="706292" spans="16:16" x14ac:dyDescent="0.3">
      <c r="P706292" s="83"/>
    </row>
    <row r="706293" spans="16:16" x14ac:dyDescent="0.3">
      <c r="P706293" s="83"/>
    </row>
    <row r="706294" spans="16:16" x14ac:dyDescent="0.3">
      <c r="P706294" s="83"/>
    </row>
    <row r="706295" spans="16:16" x14ac:dyDescent="0.3">
      <c r="P706295" s="83"/>
    </row>
    <row r="706296" spans="16:16" x14ac:dyDescent="0.3">
      <c r="P706296" s="83"/>
    </row>
    <row r="706297" spans="16:16" x14ac:dyDescent="0.3">
      <c r="P706297" s="83"/>
    </row>
    <row r="706298" spans="16:16" x14ac:dyDescent="0.3">
      <c r="P706298" s="83"/>
    </row>
    <row r="706299" spans="16:16" x14ac:dyDescent="0.3">
      <c r="P706299" s="83"/>
    </row>
    <row r="706300" spans="16:16" x14ac:dyDescent="0.3">
      <c r="P706300" s="83"/>
    </row>
    <row r="706301" spans="16:16" x14ac:dyDescent="0.3">
      <c r="P706301" s="83"/>
    </row>
    <row r="706302" spans="16:16" x14ac:dyDescent="0.3">
      <c r="P706302" s="83"/>
    </row>
    <row r="706303" spans="16:16" x14ac:dyDescent="0.3">
      <c r="P706303" s="83"/>
    </row>
    <row r="706304" spans="16:16" x14ac:dyDescent="0.3">
      <c r="P706304" s="83"/>
    </row>
    <row r="706305" spans="16:16" x14ac:dyDescent="0.3">
      <c r="P706305" s="83"/>
    </row>
    <row r="706306" spans="16:16" x14ac:dyDescent="0.3">
      <c r="P706306" s="83"/>
    </row>
    <row r="706307" spans="16:16" x14ac:dyDescent="0.3">
      <c r="P706307" s="83"/>
    </row>
    <row r="706308" spans="16:16" x14ac:dyDescent="0.3">
      <c r="P706308" s="83"/>
    </row>
    <row r="706309" spans="16:16" x14ac:dyDescent="0.3">
      <c r="P706309" s="83"/>
    </row>
    <row r="706310" spans="16:16" x14ac:dyDescent="0.3">
      <c r="P706310" s="83"/>
    </row>
    <row r="706311" spans="16:16" x14ac:dyDescent="0.3">
      <c r="P706311" s="83"/>
    </row>
    <row r="706312" spans="16:16" x14ac:dyDescent="0.3">
      <c r="P706312" s="83"/>
    </row>
    <row r="706313" spans="16:16" x14ac:dyDescent="0.3">
      <c r="P706313" s="83"/>
    </row>
    <row r="706314" spans="16:16" x14ac:dyDescent="0.3">
      <c r="P706314" s="83"/>
    </row>
    <row r="706315" spans="16:16" x14ac:dyDescent="0.3">
      <c r="P706315" s="83"/>
    </row>
    <row r="706316" spans="16:16" x14ac:dyDescent="0.3">
      <c r="P706316" s="83"/>
    </row>
    <row r="706317" spans="16:16" x14ac:dyDescent="0.3">
      <c r="P706317" s="83"/>
    </row>
    <row r="706318" spans="16:16" x14ac:dyDescent="0.3">
      <c r="P706318" s="83"/>
    </row>
    <row r="706319" spans="16:16" x14ac:dyDescent="0.3">
      <c r="P706319" s="83"/>
    </row>
    <row r="706320" spans="16:16" x14ac:dyDescent="0.3">
      <c r="P706320" s="83"/>
    </row>
    <row r="706321" spans="16:16" x14ac:dyDescent="0.3">
      <c r="P706321" s="83"/>
    </row>
    <row r="706322" spans="16:16" x14ac:dyDescent="0.3">
      <c r="P706322" s="83"/>
    </row>
    <row r="706323" spans="16:16" x14ac:dyDescent="0.3">
      <c r="P706323" s="83"/>
    </row>
    <row r="706324" spans="16:16" x14ac:dyDescent="0.3">
      <c r="P706324" s="83"/>
    </row>
    <row r="706325" spans="16:16" x14ac:dyDescent="0.3">
      <c r="P706325" s="83"/>
    </row>
    <row r="706326" spans="16:16" x14ac:dyDescent="0.3">
      <c r="P706326" s="83"/>
    </row>
    <row r="706327" spans="16:16" x14ac:dyDescent="0.3">
      <c r="P706327" s="83"/>
    </row>
    <row r="706328" spans="16:16" x14ac:dyDescent="0.3">
      <c r="P706328" s="83"/>
    </row>
    <row r="706329" spans="16:16" x14ac:dyDescent="0.3">
      <c r="P706329" s="83"/>
    </row>
    <row r="706330" spans="16:16" x14ac:dyDescent="0.3">
      <c r="P706330" s="83"/>
    </row>
    <row r="706331" spans="16:16" x14ac:dyDescent="0.3">
      <c r="P706331" s="83"/>
    </row>
    <row r="706332" spans="16:16" x14ac:dyDescent="0.3">
      <c r="P706332" s="83"/>
    </row>
    <row r="706333" spans="16:16" x14ac:dyDescent="0.3">
      <c r="P706333" s="83"/>
    </row>
    <row r="706334" spans="16:16" x14ac:dyDescent="0.3">
      <c r="P706334" s="83"/>
    </row>
    <row r="706335" spans="16:16" x14ac:dyDescent="0.3">
      <c r="P706335" s="83"/>
    </row>
    <row r="706336" spans="16:16" x14ac:dyDescent="0.3">
      <c r="P706336" s="83"/>
    </row>
    <row r="706337" spans="16:16" x14ac:dyDescent="0.3">
      <c r="P706337" s="83"/>
    </row>
    <row r="706338" spans="16:16" x14ac:dyDescent="0.3">
      <c r="P706338" s="83"/>
    </row>
    <row r="706339" spans="16:16" x14ac:dyDescent="0.3">
      <c r="P706339" s="83"/>
    </row>
    <row r="706340" spans="16:16" x14ac:dyDescent="0.3">
      <c r="P706340" s="83"/>
    </row>
    <row r="706341" spans="16:16" x14ac:dyDescent="0.3">
      <c r="P706341" s="83"/>
    </row>
    <row r="706342" spans="16:16" x14ac:dyDescent="0.3">
      <c r="P706342" s="83"/>
    </row>
    <row r="706343" spans="16:16" x14ac:dyDescent="0.3">
      <c r="P706343" s="83"/>
    </row>
    <row r="706344" spans="16:16" x14ac:dyDescent="0.3">
      <c r="P706344" s="83"/>
    </row>
    <row r="706345" spans="16:16" x14ac:dyDescent="0.3">
      <c r="P706345" s="83"/>
    </row>
    <row r="706346" spans="16:16" x14ac:dyDescent="0.3">
      <c r="P706346" s="83"/>
    </row>
    <row r="706347" spans="16:16" x14ac:dyDescent="0.3">
      <c r="P706347" s="83"/>
    </row>
    <row r="706348" spans="16:16" x14ac:dyDescent="0.3">
      <c r="P706348" s="83"/>
    </row>
    <row r="706349" spans="16:16" x14ac:dyDescent="0.3">
      <c r="P706349" s="83"/>
    </row>
    <row r="706350" spans="16:16" x14ac:dyDescent="0.3">
      <c r="P706350" s="83"/>
    </row>
    <row r="706351" spans="16:16" x14ac:dyDescent="0.3">
      <c r="P706351" s="83"/>
    </row>
    <row r="706352" spans="16:16" x14ac:dyDescent="0.3">
      <c r="P706352" s="83"/>
    </row>
    <row r="706353" spans="16:16" x14ac:dyDescent="0.3">
      <c r="P706353" s="83"/>
    </row>
    <row r="706354" spans="16:16" x14ac:dyDescent="0.3">
      <c r="P706354" s="83"/>
    </row>
    <row r="706355" spans="16:16" x14ac:dyDescent="0.3">
      <c r="P706355" s="83"/>
    </row>
    <row r="706356" spans="16:16" x14ac:dyDescent="0.3">
      <c r="P706356" s="83"/>
    </row>
    <row r="706357" spans="16:16" x14ac:dyDescent="0.3">
      <c r="P706357" s="83"/>
    </row>
    <row r="706358" spans="16:16" x14ac:dyDescent="0.3">
      <c r="P706358" s="83"/>
    </row>
    <row r="706359" spans="16:16" x14ac:dyDescent="0.3">
      <c r="P706359" s="83"/>
    </row>
    <row r="706360" spans="16:16" x14ac:dyDescent="0.3">
      <c r="P706360" s="83"/>
    </row>
    <row r="706361" spans="16:16" x14ac:dyDescent="0.3">
      <c r="P706361" s="83"/>
    </row>
    <row r="706362" spans="16:16" x14ac:dyDescent="0.3">
      <c r="P706362" s="83"/>
    </row>
    <row r="706363" spans="16:16" x14ac:dyDescent="0.3">
      <c r="P706363" s="83"/>
    </row>
    <row r="706364" spans="16:16" x14ac:dyDescent="0.3">
      <c r="P706364" s="83"/>
    </row>
    <row r="706365" spans="16:16" x14ac:dyDescent="0.3">
      <c r="P706365" s="83"/>
    </row>
    <row r="706366" spans="16:16" x14ac:dyDescent="0.3">
      <c r="P706366" s="83"/>
    </row>
    <row r="706367" spans="16:16" x14ac:dyDescent="0.3">
      <c r="P706367" s="83"/>
    </row>
    <row r="706368" spans="16:16" x14ac:dyDescent="0.3">
      <c r="P706368" s="83"/>
    </row>
    <row r="706369" spans="16:16" x14ac:dyDescent="0.3">
      <c r="P706369" s="83"/>
    </row>
    <row r="706370" spans="16:16" x14ac:dyDescent="0.3">
      <c r="P706370" s="83"/>
    </row>
    <row r="706371" spans="16:16" x14ac:dyDescent="0.3">
      <c r="P706371" s="83"/>
    </row>
    <row r="706372" spans="16:16" x14ac:dyDescent="0.3">
      <c r="P706372" s="83"/>
    </row>
    <row r="706373" spans="16:16" x14ac:dyDescent="0.3">
      <c r="P706373" s="83"/>
    </row>
    <row r="706374" spans="16:16" x14ac:dyDescent="0.3">
      <c r="P706374" s="83"/>
    </row>
    <row r="706375" spans="16:16" x14ac:dyDescent="0.3">
      <c r="P706375" s="83"/>
    </row>
    <row r="706376" spans="16:16" x14ac:dyDescent="0.3">
      <c r="P706376" s="83"/>
    </row>
    <row r="706377" spans="16:16" x14ac:dyDescent="0.3">
      <c r="P706377" s="83"/>
    </row>
    <row r="706378" spans="16:16" x14ac:dyDescent="0.3">
      <c r="P706378" s="83"/>
    </row>
    <row r="706379" spans="16:16" x14ac:dyDescent="0.3">
      <c r="P706379" s="83"/>
    </row>
    <row r="706380" spans="16:16" x14ac:dyDescent="0.3">
      <c r="P706380" s="83"/>
    </row>
    <row r="706381" spans="16:16" x14ac:dyDescent="0.3">
      <c r="P706381" s="83"/>
    </row>
    <row r="706382" spans="16:16" x14ac:dyDescent="0.3">
      <c r="P706382" s="83"/>
    </row>
    <row r="706383" spans="16:16" x14ac:dyDescent="0.3">
      <c r="P706383" s="83"/>
    </row>
    <row r="706384" spans="16:16" x14ac:dyDescent="0.3">
      <c r="P706384" s="83"/>
    </row>
    <row r="706385" spans="16:16" x14ac:dyDescent="0.3">
      <c r="P706385" s="83"/>
    </row>
    <row r="706386" spans="16:16" x14ac:dyDescent="0.3">
      <c r="P706386" s="83"/>
    </row>
    <row r="706387" spans="16:16" x14ac:dyDescent="0.3">
      <c r="P706387" s="83"/>
    </row>
    <row r="706388" spans="16:16" x14ac:dyDescent="0.3">
      <c r="P706388" s="83"/>
    </row>
    <row r="706389" spans="16:16" x14ac:dyDescent="0.3">
      <c r="P706389" s="83"/>
    </row>
    <row r="706390" spans="16:16" x14ac:dyDescent="0.3">
      <c r="P706390" s="83"/>
    </row>
    <row r="706391" spans="16:16" x14ac:dyDescent="0.3">
      <c r="P706391" s="83"/>
    </row>
    <row r="706392" spans="16:16" x14ac:dyDescent="0.3">
      <c r="P706392" s="83"/>
    </row>
    <row r="706393" spans="16:16" x14ac:dyDescent="0.3">
      <c r="P706393" s="83"/>
    </row>
    <row r="706394" spans="16:16" x14ac:dyDescent="0.3">
      <c r="P706394" s="83"/>
    </row>
    <row r="706395" spans="16:16" x14ac:dyDescent="0.3">
      <c r="P706395" s="83"/>
    </row>
    <row r="706396" spans="16:16" x14ac:dyDescent="0.3">
      <c r="P706396" s="83"/>
    </row>
    <row r="706397" spans="16:16" x14ac:dyDescent="0.3">
      <c r="P706397" s="83"/>
    </row>
    <row r="706398" spans="16:16" x14ac:dyDescent="0.3">
      <c r="P706398" s="83"/>
    </row>
    <row r="706399" spans="16:16" x14ac:dyDescent="0.3">
      <c r="P706399" s="83"/>
    </row>
    <row r="706400" spans="16:16" x14ac:dyDescent="0.3">
      <c r="P706400" s="83"/>
    </row>
    <row r="706401" spans="16:16" x14ac:dyDescent="0.3">
      <c r="P706401" s="83"/>
    </row>
    <row r="706402" spans="16:16" x14ac:dyDescent="0.3">
      <c r="P706402" s="83"/>
    </row>
    <row r="706403" spans="16:16" x14ac:dyDescent="0.3">
      <c r="P706403" s="83"/>
    </row>
    <row r="706404" spans="16:16" x14ac:dyDescent="0.3">
      <c r="P706404" s="83"/>
    </row>
    <row r="706405" spans="16:16" x14ac:dyDescent="0.3">
      <c r="P706405" s="83"/>
    </row>
    <row r="706406" spans="16:16" x14ac:dyDescent="0.3">
      <c r="P706406" s="83"/>
    </row>
    <row r="706407" spans="16:16" x14ac:dyDescent="0.3">
      <c r="P706407" s="83"/>
    </row>
    <row r="706408" spans="16:16" x14ac:dyDescent="0.3">
      <c r="P706408" s="83"/>
    </row>
    <row r="706409" spans="16:16" x14ac:dyDescent="0.3">
      <c r="P706409" s="83"/>
    </row>
    <row r="706410" spans="16:16" x14ac:dyDescent="0.3">
      <c r="P706410" s="83"/>
    </row>
    <row r="706411" spans="16:16" x14ac:dyDescent="0.3">
      <c r="P706411" s="83"/>
    </row>
    <row r="706412" spans="16:16" x14ac:dyDescent="0.3">
      <c r="P706412" s="83"/>
    </row>
    <row r="706413" spans="16:16" x14ac:dyDescent="0.3">
      <c r="P706413" s="83"/>
    </row>
    <row r="706414" spans="16:16" x14ac:dyDescent="0.3">
      <c r="P706414" s="83"/>
    </row>
    <row r="706415" spans="16:16" x14ac:dyDescent="0.3">
      <c r="P706415" s="83"/>
    </row>
    <row r="706416" spans="16:16" x14ac:dyDescent="0.3">
      <c r="P706416" s="83"/>
    </row>
    <row r="706417" spans="16:16" x14ac:dyDescent="0.3">
      <c r="P706417" s="83"/>
    </row>
    <row r="706418" spans="16:16" x14ac:dyDescent="0.3">
      <c r="P706418" s="83"/>
    </row>
    <row r="706419" spans="16:16" x14ac:dyDescent="0.3">
      <c r="P706419" s="83"/>
    </row>
    <row r="706420" spans="16:16" x14ac:dyDescent="0.3">
      <c r="P706420" s="83"/>
    </row>
    <row r="706421" spans="16:16" x14ac:dyDescent="0.3">
      <c r="P706421" s="83"/>
    </row>
    <row r="706422" spans="16:16" x14ac:dyDescent="0.3">
      <c r="P706422" s="83"/>
    </row>
    <row r="706423" spans="16:16" x14ac:dyDescent="0.3">
      <c r="P706423" s="83"/>
    </row>
    <row r="706424" spans="16:16" x14ac:dyDescent="0.3">
      <c r="P706424" s="83"/>
    </row>
    <row r="706425" spans="16:16" x14ac:dyDescent="0.3">
      <c r="P706425" s="83"/>
    </row>
    <row r="706426" spans="16:16" x14ac:dyDescent="0.3">
      <c r="P706426" s="83"/>
    </row>
    <row r="706427" spans="16:16" x14ac:dyDescent="0.3">
      <c r="P706427" s="83"/>
    </row>
    <row r="706428" spans="16:16" x14ac:dyDescent="0.3">
      <c r="P706428" s="83"/>
    </row>
    <row r="706429" spans="16:16" x14ac:dyDescent="0.3">
      <c r="P706429" s="83"/>
    </row>
    <row r="706430" spans="16:16" x14ac:dyDescent="0.3">
      <c r="P706430" s="83"/>
    </row>
    <row r="706431" spans="16:16" x14ac:dyDescent="0.3">
      <c r="P706431" s="83"/>
    </row>
    <row r="706432" spans="16:16" x14ac:dyDescent="0.3">
      <c r="P706432" s="83"/>
    </row>
    <row r="706433" spans="16:16" x14ac:dyDescent="0.3">
      <c r="P706433" s="83"/>
    </row>
    <row r="706434" spans="16:16" x14ac:dyDescent="0.3">
      <c r="P706434" s="83"/>
    </row>
    <row r="706435" spans="16:16" x14ac:dyDescent="0.3">
      <c r="P706435" s="83"/>
    </row>
    <row r="706436" spans="16:16" x14ac:dyDescent="0.3">
      <c r="P706436" s="83"/>
    </row>
    <row r="706437" spans="16:16" x14ac:dyDescent="0.3">
      <c r="P706437" s="83"/>
    </row>
    <row r="706438" spans="16:16" x14ac:dyDescent="0.3">
      <c r="P706438" s="83"/>
    </row>
    <row r="706439" spans="16:16" x14ac:dyDescent="0.3">
      <c r="P706439" s="83"/>
    </row>
    <row r="706440" spans="16:16" x14ac:dyDescent="0.3">
      <c r="P706440" s="83"/>
    </row>
    <row r="706441" spans="16:16" x14ac:dyDescent="0.3">
      <c r="P706441" s="83"/>
    </row>
    <row r="706442" spans="16:16" x14ac:dyDescent="0.3">
      <c r="P706442" s="83"/>
    </row>
    <row r="706443" spans="16:16" x14ac:dyDescent="0.3">
      <c r="P706443" s="83"/>
    </row>
    <row r="706444" spans="16:16" x14ac:dyDescent="0.3">
      <c r="P706444" s="83"/>
    </row>
    <row r="706445" spans="16:16" x14ac:dyDescent="0.3">
      <c r="P706445" s="83"/>
    </row>
    <row r="706446" spans="16:16" x14ac:dyDescent="0.3">
      <c r="P706446" s="83"/>
    </row>
    <row r="706447" spans="16:16" x14ac:dyDescent="0.3">
      <c r="P706447" s="83"/>
    </row>
    <row r="706448" spans="16:16" x14ac:dyDescent="0.3">
      <c r="P706448" s="83"/>
    </row>
    <row r="706449" spans="16:16" x14ac:dyDescent="0.3">
      <c r="P706449" s="83"/>
    </row>
    <row r="706450" spans="16:16" x14ac:dyDescent="0.3">
      <c r="P706450" s="83"/>
    </row>
    <row r="706451" spans="16:16" x14ac:dyDescent="0.3">
      <c r="P706451" s="83"/>
    </row>
    <row r="706452" spans="16:16" x14ac:dyDescent="0.3">
      <c r="P706452" s="83"/>
    </row>
    <row r="706453" spans="16:16" x14ac:dyDescent="0.3">
      <c r="P706453" s="83"/>
    </row>
    <row r="706454" spans="16:16" x14ac:dyDescent="0.3">
      <c r="P706454" s="83"/>
    </row>
    <row r="706455" spans="16:16" x14ac:dyDescent="0.3">
      <c r="P706455" s="83"/>
    </row>
    <row r="706456" spans="16:16" x14ac:dyDescent="0.3">
      <c r="P706456" s="83"/>
    </row>
    <row r="706457" spans="16:16" x14ac:dyDescent="0.3">
      <c r="P706457" s="83"/>
    </row>
    <row r="706458" spans="16:16" x14ac:dyDescent="0.3">
      <c r="P706458" s="83"/>
    </row>
    <row r="706459" spans="16:16" x14ac:dyDescent="0.3">
      <c r="P706459" s="83"/>
    </row>
    <row r="706460" spans="16:16" x14ac:dyDescent="0.3">
      <c r="P706460" s="83"/>
    </row>
    <row r="706461" spans="16:16" x14ac:dyDescent="0.3">
      <c r="P706461" s="83"/>
    </row>
    <row r="706462" spans="16:16" x14ac:dyDescent="0.3">
      <c r="P706462" s="83"/>
    </row>
    <row r="706463" spans="16:16" x14ac:dyDescent="0.3">
      <c r="P706463" s="83"/>
    </row>
    <row r="706464" spans="16:16" x14ac:dyDescent="0.3">
      <c r="P706464" s="83"/>
    </row>
    <row r="706465" spans="16:16" x14ac:dyDescent="0.3">
      <c r="P706465" s="83"/>
    </row>
    <row r="706466" spans="16:16" x14ac:dyDescent="0.3">
      <c r="P706466" s="83"/>
    </row>
    <row r="706467" spans="16:16" x14ac:dyDescent="0.3">
      <c r="P706467" s="83"/>
    </row>
    <row r="706468" spans="16:16" x14ac:dyDescent="0.3">
      <c r="P706468" s="83"/>
    </row>
    <row r="706469" spans="16:16" x14ac:dyDescent="0.3">
      <c r="P706469" s="83"/>
    </row>
    <row r="706470" spans="16:16" x14ac:dyDescent="0.3">
      <c r="P706470" s="83"/>
    </row>
    <row r="706471" spans="16:16" x14ac:dyDescent="0.3">
      <c r="P706471" s="83"/>
    </row>
    <row r="706472" spans="16:16" x14ac:dyDescent="0.3">
      <c r="P706472" s="83"/>
    </row>
    <row r="706473" spans="16:16" x14ac:dyDescent="0.3">
      <c r="P706473" s="83"/>
    </row>
    <row r="706474" spans="16:16" x14ac:dyDescent="0.3">
      <c r="P706474" s="83"/>
    </row>
    <row r="706475" spans="16:16" x14ac:dyDescent="0.3">
      <c r="P706475" s="83"/>
    </row>
    <row r="706476" spans="16:16" x14ac:dyDescent="0.3">
      <c r="P706476" s="83"/>
    </row>
    <row r="706477" spans="16:16" x14ac:dyDescent="0.3">
      <c r="P706477" s="83"/>
    </row>
    <row r="706478" spans="16:16" x14ac:dyDescent="0.3">
      <c r="P706478" s="83"/>
    </row>
    <row r="706479" spans="16:16" x14ac:dyDescent="0.3">
      <c r="P706479" s="83"/>
    </row>
    <row r="706480" spans="16:16" x14ac:dyDescent="0.3">
      <c r="P706480" s="83"/>
    </row>
    <row r="706481" spans="16:16" x14ac:dyDescent="0.3">
      <c r="P706481" s="83"/>
    </row>
    <row r="706482" spans="16:16" x14ac:dyDescent="0.3">
      <c r="P706482" s="83"/>
    </row>
    <row r="706483" spans="16:16" x14ac:dyDescent="0.3">
      <c r="P706483" s="83"/>
    </row>
    <row r="706484" spans="16:16" x14ac:dyDescent="0.3">
      <c r="P706484" s="83"/>
    </row>
    <row r="706485" spans="16:16" x14ac:dyDescent="0.3">
      <c r="P706485" s="83"/>
    </row>
    <row r="706486" spans="16:16" x14ac:dyDescent="0.3">
      <c r="P706486" s="83"/>
    </row>
    <row r="706487" spans="16:16" x14ac:dyDescent="0.3">
      <c r="P706487" s="83"/>
    </row>
    <row r="706488" spans="16:16" x14ac:dyDescent="0.3">
      <c r="P706488" s="83"/>
    </row>
    <row r="706489" spans="16:16" x14ac:dyDescent="0.3">
      <c r="P706489" s="83"/>
    </row>
    <row r="706490" spans="16:16" x14ac:dyDescent="0.3">
      <c r="P706490" s="83"/>
    </row>
    <row r="706491" spans="16:16" x14ac:dyDescent="0.3">
      <c r="P706491" s="83"/>
    </row>
    <row r="706492" spans="16:16" x14ac:dyDescent="0.3">
      <c r="P706492" s="83"/>
    </row>
    <row r="706493" spans="16:16" x14ac:dyDescent="0.3">
      <c r="P706493" s="83"/>
    </row>
    <row r="706494" spans="16:16" x14ac:dyDescent="0.3">
      <c r="P706494" s="83"/>
    </row>
    <row r="706495" spans="16:16" x14ac:dyDescent="0.3">
      <c r="P706495" s="83"/>
    </row>
    <row r="706496" spans="16:16" x14ac:dyDescent="0.3">
      <c r="P706496" s="83"/>
    </row>
    <row r="706497" spans="16:16" x14ac:dyDescent="0.3">
      <c r="P706497" s="83"/>
    </row>
    <row r="706498" spans="16:16" x14ac:dyDescent="0.3">
      <c r="P706498" s="83"/>
    </row>
    <row r="706499" spans="16:16" x14ac:dyDescent="0.3">
      <c r="P706499" s="83"/>
    </row>
    <row r="706500" spans="16:16" x14ac:dyDescent="0.3">
      <c r="P706500" s="83"/>
    </row>
    <row r="706501" spans="16:16" x14ac:dyDescent="0.3">
      <c r="P706501" s="83"/>
    </row>
    <row r="706502" spans="16:16" x14ac:dyDescent="0.3">
      <c r="P706502" s="83"/>
    </row>
    <row r="706503" spans="16:16" x14ac:dyDescent="0.3">
      <c r="P706503" s="83"/>
    </row>
    <row r="706504" spans="16:16" x14ac:dyDescent="0.3">
      <c r="P706504" s="83"/>
    </row>
    <row r="706505" spans="16:16" x14ac:dyDescent="0.3">
      <c r="P706505" s="83"/>
    </row>
    <row r="706506" spans="16:16" x14ac:dyDescent="0.3">
      <c r="P706506" s="83"/>
    </row>
    <row r="706507" spans="16:16" x14ac:dyDescent="0.3">
      <c r="P706507" s="83"/>
    </row>
    <row r="706508" spans="16:16" x14ac:dyDescent="0.3">
      <c r="P706508" s="83"/>
    </row>
    <row r="706509" spans="16:16" x14ac:dyDescent="0.3">
      <c r="P706509" s="83"/>
    </row>
    <row r="706510" spans="16:16" x14ac:dyDescent="0.3">
      <c r="P706510" s="83"/>
    </row>
    <row r="706511" spans="16:16" x14ac:dyDescent="0.3">
      <c r="P706511" s="83"/>
    </row>
    <row r="706512" spans="16:16" x14ac:dyDescent="0.3">
      <c r="P706512" s="83"/>
    </row>
    <row r="706513" spans="16:16" x14ac:dyDescent="0.3">
      <c r="P706513" s="83"/>
    </row>
    <row r="706514" spans="16:16" x14ac:dyDescent="0.3">
      <c r="P706514" s="83"/>
    </row>
    <row r="706515" spans="16:16" x14ac:dyDescent="0.3">
      <c r="P706515" s="83"/>
    </row>
    <row r="706516" spans="16:16" x14ac:dyDescent="0.3">
      <c r="P706516" s="83"/>
    </row>
    <row r="706517" spans="16:16" x14ac:dyDescent="0.3">
      <c r="P706517" s="83"/>
    </row>
    <row r="706518" spans="16:16" x14ac:dyDescent="0.3">
      <c r="P706518" s="83"/>
    </row>
    <row r="706519" spans="16:16" x14ac:dyDescent="0.3">
      <c r="P706519" s="83"/>
    </row>
    <row r="706520" spans="16:16" x14ac:dyDescent="0.3">
      <c r="P706520" s="83"/>
    </row>
    <row r="706521" spans="16:16" x14ac:dyDescent="0.3">
      <c r="P706521" s="83"/>
    </row>
    <row r="706522" spans="16:16" x14ac:dyDescent="0.3">
      <c r="P706522" s="83"/>
    </row>
    <row r="706523" spans="16:16" x14ac:dyDescent="0.3">
      <c r="P706523" s="83"/>
    </row>
    <row r="706524" spans="16:16" x14ac:dyDescent="0.3">
      <c r="P706524" s="83"/>
    </row>
    <row r="706525" spans="16:16" x14ac:dyDescent="0.3">
      <c r="P706525" s="83"/>
    </row>
    <row r="706526" spans="16:16" x14ac:dyDescent="0.3">
      <c r="P706526" s="83"/>
    </row>
    <row r="706527" spans="16:16" x14ac:dyDescent="0.3">
      <c r="P706527" s="83"/>
    </row>
    <row r="706528" spans="16:16" x14ac:dyDescent="0.3">
      <c r="P706528" s="83"/>
    </row>
    <row r="706529" spans="16:16" x14ac:dyDescent="0.3">
      <c r="P706529" s="83"/>
    </row>
    <row r="706530" spans="16:16" x14ac:dyDescent="0.3">
      <c r="P706530" s="83"/>
    </row>
    <row r="706531" spans="16:16" x14ac:dyDescent="0.3">
      <c r="P706531" s="83"/>
    </row>
    <row r="706532" spans="16:16" x14ac:dyDescent="0.3">
      <c r="P706532" s="83"/>
    </row>
    <row r="706533" spans="16:16" x14ac:dyDescent="0.3">
      <c r="P706533" s="83"/>
    </row>
    <row r="706534" spans="16:16" x14ac:dyDescent="0.3">
      <c r="P706534" s="83"/>
    </row>
    <row r="706535" spans="16:16" x14ac:dyDescent="0.3">
      <c r="P706535" s="83"/>
    </row>
    <row r="706536" spans="16:16" x14ac:dyDescent="0.3">
      <c r="P706536" s="83"/>
    </row>
    <row r="706537" spans="16:16" x14ac:dyDescent="0.3">
      <c r="P706537" s="83"/>
    </row>
    <row r="706538" spans="16:16" x14ac:dyDescent="0.3">
      <c r="P706538" s="83"/>
    </row>
    <row r="706539" spans="16:16" x14ac:dyDescent="0.3">
      <c r="P706539" s="83"/>
    </row>
    <row r="706540" spans="16:16" x14ac:dyDescent="0.3">
      <c r="P706540" s="83"/>
    </row>
    <row r="706541" spans="16:16" x14ac:dyDescent="0.3">
      <c r="P706541" s="83"/>
    </row>
    <row r="706542" spans="16:16" x14ac:dyDescent="0.3">
      <c r="P706542" s="83"/>
    </row>
    <row r="706543" spans="16:16" x14ac:dyDescent="0.3">
      <c r="P706543" s="83"/>
    </row>
    <row r="706544" spans="16:16" x14ac:dyDescent="0.3">
      <c r="P706544" s="83"/>
    </row>
    <row r="706545" spans="16:16" x14ac:dyDescent="0.3">
      <c r="P706545" s="83"/>
    </row>
    <row r="706546" spans="16:16" x14ac:dyDescent="0.3">
      <c r="P706546" s="83"/>
    </row>
    <row r="706547" spans="16:16" x14ac:dyDescent="0.3">
      <c r="P706547" s="83"/>
    </row>
    <row r="706548" spans="16:16" x14ac:dyDescent="0.3">
      <c r="P706548" s="83"/>
    </row>
    <row r="706549" spans="16:16" x14ac:dyDescent="0.3">
      <c r="P706549" s="83"/>
    </row>
    <row r="706550" spans="16:16" x14ac:dyDescent="0.3">
      <c r="P706550" s="83"/>
    </row>
    <row r="706551" spans="16:16" x14ac:dyDescent="0.3">
      <c r="P706551" s="83"/>
    </row>
    <row r="706552" spans="16:16" x14ac:dyDescent="0.3">
      <c r="P706552" s="83"/>
    </row>
    <row r="706553" spans="16:16" x14ac:dyDescent="0.3">
      <c r="P706553" s="83"/>
    </row>
    <row r="706554" spans="16:16" x14ac:dyDescent="0.3">
      <c r="P706554" s="83"/>
    </row>
    <row r="706555" spans="16:16" x14ac:dyDescent="0.3">
      <c r="P706555" s="83"/>
    </row>
    <row r="706556" spans="16:16" x14ac:dyDescent="0.3">
      <c r="P706556" s="83"/>
    </row>
    <row r="706557" spans="16:16" x14ac:dyDescent="0.3">
      <c r="P706557" s="83"/>
    </row>
    <row r="706558" spans="16:16" x14ac:dyDescent="0.3">
      <c r="P706558" s="83"/>
    </row>
    <row r="706559" spans="16:16" x14ac:dyDescent="0.3">
      <c r="P706559" s="83"/>
    </row>
    <row r="706560" spans="16:16" x14ac:dyDescent="0.3">
      <c r="P706560" s="83"/>
    </row>
    <row r="706561" spans="16:16" x14ac:dyDescent="0.3">
      <c r="P706561" s="83"/>
    </row>
    <row r="706562" spans="16:16" x14ac:dyDescent="0.3">
      <c r="P706562" s="83"/>
    </row>
    <row r="706563" spans="16:16" x14ac:dyDescent="0.3">
      <c r="P706563" s="83"/>
    </row>
    <row r="706564" spans="16:16" x14ac:dyDescent="0.3">
      <c r="P706564" s="83"/>
    </row>
    <row r="706565" spans="16:16" x14ac:dyDescent="0.3">
      <c r="P706565" s="83"/>
    </row>
    <row r="706566" spans="16:16" x14ac:dyDescent="0.3">
      <c r="P706566" s="83"/>
    </row>
    <row r="706567" spans="16:16" x14ac:dyDescent="0.3">
      <c r="P706567" s="83"/>
    </row>
    <row r="706568" spans="16:16" x14ac:dyDescent="0.3">
      <c r="P706568" s="83"/>
    </row>
    <row r="706569" spans="16:16" x14ac:dyDescent="0.3">
      <c r="P706569" s="83"/>
    </row>
    <row r="706570" spans="16:16" x14ac:dyDescent="0.3">
      <c r="P706570" s="83"/>
    </row>
    <row r="706571" spans="16:16" x14ac:dyDescent="0.3">
      <c r="P706571" s="83"/>
    </row>
    <row r="706572" spans="16:16" x14ac:dyDescent="0.3">
      <c r="P706572" s="83"/>
    </row>
    <row r="706573" spans="16:16" x14ac:dyDescent="0.3">
      <c r="P706573" s="83"/>
    </row>
    <row r="706574" spans="16:16" x14ac:dyDescent="0.3">
      <c r="P706574" s="83"/>
    </row>
    <row r="706575" spans="16:16" x14ac:dyDescent="0.3">
      <c r="P706575" s="83"/>
    </row>
    <row r="706576" spans="16:16" x14ac:dyDescent="0.3">
      <c r="P706576" s="83"/>
    </row>
    <row r="706577" spans="16:16" x14ac:dyDescent="0.3">
      <c r="P706577" s="83"/>
    </row>
    <row r="706578" spans="16:16" x14ac:dyDescent="0.3">
      <c r="P706578" s="83"/>
    </row>
    <row r="706579" spans="16:16" x14ac:dyDescent="0.3">
      <c r="P706579" s="83"/>
    </row>
    <row r="706580" spans="16:16" x14ac:dyDescent="0.3">
      <c r="P706580" s="83"/>
    </row>
    <row r="706581" spans="16:16" x14ac:dyDescent="0.3">
      <c r="P706581" s="83"/>
    </row>
    <row r="706582" spans="16:16" x14ac:dyDescent="0.3">
      <c r="P706582" s="83"/>
    </row>
    <row r="706583" spans="16:16" x14ac:dyDescent="0.3">
      <c r="P706583" s="83"/>
    </row>
    <row r="706584" spans="16:16" x14ac:dyDescent="0.3">
      <c r="P706584" s="83"/>
    </row>
    <row r="706585" spans="16:16" x14ac:dyDescent="0.3">
      <c r="P706585" s="83"/>
    </row>
    <row r="706586" spans="16:16" x14ac:dyDescent="0.3">
      <c r="P706586" s="83"/>
    </row>
    <row r="706587" spans="16:16" x14ac:dyDescent="0.3">
      <c r="P706587" s="83"/>
    </row>
    <row r="706588" spans="16:16" x14ac:dyDescent="0.3">
      <c r="P706588" s="83"/>
    </row>
    <row r="706589" spans="16:16" x14ac:dyDescent="0.3">
      <c r="P706589" s="83"/>
    </row>
    <row r="706590" spans="16:16" x14ac:dyDescent="0.3">
      <c r="P706590" s="83"/>
    </row>
    <row r="706591" spans="16:16" x14ac:dyDescent="0.3">
      <c r="P706591" s="83"/>
    </row>
    <row r="706592" spans="16:16" x14ac:dyDescent="0.3">
      <c r="P706592" s="83"/>
    </row>
    <row r="706593" spans="16:16" x14ac:dyDescent="0.3">
      <c r="P706593" s="83"/>
    </row>
    <row r="706594" spans="16:16" x14ac:dyDescent="0.3">
      <c r="P706594" s="83"/>
    </row>
    <row r="706595" spans="16:16" x14ac:dyDescent="0.3">
      <c r="P706595" s="83"/>
    </row>
    <row r="706596" spans="16:16" x14ac:dyDescent="0.3">
      <c r="P706596" s="83"/>
    </row>
    <row r="706597" spans="16:16" x14ac:dyDescent="0.3">
      <c r="P706597" s="83"/>
    </row>
    <row r="706598" spans="16:16" x14ac:dyDescent="0.3">
      <c r="P706598" s="83"/>
    </row>
    <row r="706599" spans="16:16" x14ac:dyDescent="0.3">
      <c r="P706599" s="83"/>
    </row>
    <row r="706600" spans="16:16" x14ac:dyDescent="0.3">
      <c r="P706600" s="83"/>
    </row>
    <row r="706601" spans="16:16" x14ac:dyDescent="0.3">
      <c r="P706601" s="83"/>
    </row>
    <row r="706602" spans="16:16" x14ac:dyDescent="0.3">
      <c r="P706602" s="83"/>
    </row>
    <row r="706603" spans="16:16" x14ac:dyDescent="0.3">
      <c r="P706603" s="83"/>
    </row>
    <row r="706604" spans="16:16" x14ac:dyDescent="0.3">
      <c r="P706604" s="83"/>
    </row>
    <row r="706605" spans="16:16" x14ac:dyDescent="0.3">
      <c r="P706605" s="83"/>
    </row>
    <row r="706606" spans="16:16" x14ac:dyDescent="0.3">
      <c r="P706606" s="83"/>
    </row>
    <row r="706607" spans="16:16" x14ac:dyDescent="0.3">
      <c r="P706607" s="83"/>
    </row>
    <row r="706608" spans="16:16" x14ac:dyDescent="0.3">
      <c r="P706608" s="83"/>
    </row>
    <row r="706609" spans="16:16" x14ac:dyDescent="0.3">
      <c r="P706609" s="83"/>
    </row>
    <row r="706610" spans="16:16" x14ac:dyDescent="0.3">
      <c r="P706610" s="83"/>
    </row>
    <row r="706611" spans="16:16" x14ac:dyDescent="0.3">
      <c r="P706611" s="83"/>
    </row>
    <row r="706612" spans="16:16" x14ac:dyDescent="0.3">
      <c r="P706612" s="83"/>
    </row>
    <row r="706613" spans="16:16" x14ac:dyDescent="0.3">
      <c r="P706613" s="83"/>
    </row>
    <row r="706614" spans="16:16" x14ac:dyDescent="0.3">
      <c r="P706614" s="83"/>
    </row>
    <row r="706615" spans="16:16" x14ac:dyDescent="0.3">
      <c r="P706615" s="83"/>
    </row>
    <row r="706616" spans="16:16" x14ac:dyDescent="0.3">
      <c r="P706616" s="83"/>
    </row>
    <row r="706617" spans="16:16" x14ac:dyDescent="0.3">
      <c r="P706617" s="83"/>
    </row>
    <row r="706618" spans="16:16" x14ac:dyDescent="0.3">
      <c r="P706618" s="83"/>
    </row>
    <row r="706619" spans="16:16" x14ac:dyDescent="0.3">
      <c r="P706619" s="83"/>
    </row>
    <row r="706620" spans="16:16" x14ac:dyDescent="0.3">
      <c r="P706620" s="83"/>
    </row>
    <row r="706621" spans="16:16" x14ac:dyDescent="0.3">
      <c r="P706621" s="83"/>
    </row>
    <row r="706622" spans="16:16" x14ac:dyDescent="0.3">
      <c r="P706622" s="83"/>
    </row>
    <row r="706623" spans="16:16" x14ac:dyDescent="0.3">
      <c r="P706623" s="83"/>
    </row>
    <row r="706624" spans="16:16" x14ac:dyDescent="0.3">
      <c r="P706624" s="83"/>
    </row>
    <row r="706625" spans="16:16" x14ac:dyDescent="0.3">
      <c r="P706625" s="83"/>
    </row>
    <row r="706626" spans="16:16" x14ac:dyDescent="0.3">
      <c r="P706626" s="83"/>
    </row>
    <row r="706627" spans="16:16" x14ac:dyDescent="0.3">
      <c r="P706627" s="83"/>
    </row>
    <row r="706628" spans="16:16" x14ac:dyDescent="0.3">
      <c r="P706628" s="83"/>
    </row>
    <row r="706629" spans="16:16" x14ac:dyDescent="0.3">
      <c r="P706629" s="83"/>
    </row>
    <row r="706630" spans="16:16" x14ac:dyDescent="0.3">
      <c r="P706630" s="83"/>
    </row>
    <row r="706631" spans="16:16" x14ac:dyDescent="0.3">
      <c r="P706631" s="83"/>
    </row>
    <row r="706632" spans="16:16" x14ac:dyDescent="0.3">
      <c r="P706632" s="83"/>
    </row>
    <row r="706633" spans="16:16" x14ac:dyDescent="0.3">
      <c r="P706633" s="83"/>
    </row>
    <row r="706634" spans="16:16" x14ac:dyDescent="0.3">
      <c r="P706634" s="83"/>
    </row>
    <row r="706635" spans="16:16" x14ac:dyDescent="0.3">
      <c r="P706635" s="83"/>
    </row>
    <row r="706636" spans="16:16" x14ac:dyDescent="0.3">
      <c r="P706636" s="83"/>
    </row>
    <row r="706637" spans="16:16" x14ac:dyDescent="0.3">
      <c r="P706637" s="83"/>
    </row>
    <row r="706638" spans="16:16" x14ac:dyDescent="0.3">
      <c r="P706638" s="83"/>
    </row>
    <row r="706639" spans="16:16" x14ac:dyDescent="0.3">
      <c r="P706639" s="83"/>
    </row>
    <row r="706640" spans="16:16" x14ac:dyDescent="0.3">
      <c r="P706640" s="83"/>
    </row>
    <row r="706641" spans="16:16" x14ac:dyDescent="0.3">
      <c r="P706641" s="83"/>
    </row>
    <row r="706642" spans="16:16" x14ac:dyDescent="0.3">
      <c r="P706642" s="83"/>
    </row>
    <row r="706643" spans="16:16" x14ac:dyDescent="0.3">
      <c r="P706643" s="83"/>
    </row>
    <row r="706644" spans="16:16" x14ac:dyDescent="0.3">
      <c r="P706644" s="83"/>
    </row>
    <row r="706645" spans="16:16" x14ac:dyDescent="0.3">
      <c r="P706645" s="83"/>
    </row>
    <row r="706646" spans="16:16" x14ac:dyDescent="0.3">
      <c r="P706646" s="83"/>
    </row>
    <row r="706647" spans="16:16" x14ac:dyDescent="0.3">
      <c r="P706647" s="83"/>
    </row>
    <row r="706648" spans="16:16" x14ac:dyDescent="0.3">
      <c r="P706648" s="83"/>
    </row>
    <row r="706649" spans="16:16" x14ac:dyDescent="0.3">
      <c r="P706649" s="83"/>
    </row>
    <row r="706650" spans="16:16" x14ac:dyDescent="0.3">
      <c r="P706650" s="83"/>
    </row>
    <row r="706651" spans="16:16" x14ac:dyDescent="0.3">
      <c r="P706651" s="83"/>
    </row>
    <row r="706652" spans="16:16" x14ac:dyDescent="0.3">
      <c r="P706652" s="83"/>
    </row>
    <row r="706653" spans="16:16" x14ac:dyDescent="0.3">
      <c r="P706653" s="83"/>
    </row>
    <row r="706654" spans="16:16" x14ac:dyDescent="0.3">
      <c r="P706654" s="83"/>
    </row>
    <row r="706655" spans="16:16" x14ac:dyDescent="0.3">
      <c r="P706655" s="83"/>
    </row>
    <row r="706656" spans="16:16" x14ac:dyDescent="0.3">
      <c r="P706656" s="83"/>
    </row>
    <row r="706657" spans="16:16" x14ac:dyDescent="0.3">
      <c r="P706657" s="83"/>
    </row>
    <row r="706658" spans="16:16" x14ac:dyDescent="0.3">
      <c r="P706658" s="83"/>
    </row>
    <row r="706659" spans="16:16" x14ac:dyDescent="0.3">
      <c r="P706659" s="83"/>
    </row>
    <row r="706660" spans="16:16" x14ac:dyDescent="0.3">
      <c r="P706660" s="83"/>
    </row>
    <row r="706661" spans="16:16" x14ac:dyDescent="0.3">
      <c r="P706661" s="83"/>
    </row>
    <row r="706662" spans="16:16" x14ac:dyDescent="0.3">
      <c r="P706662" s="83"/>
    </row>
    <row r="706663" spans="16:16" x14ac:dyDescent="0.3">
      <c r="P706663" s="83"/>
    </row>
    <row r="706664" spans="16:16" x14ac:dyDescent="0.3">
      <c r="P706664" s="83"/>
    </row>
    <row r="706665" spans="16:16" x14ac:dyDescent="0.3">
      <c r="P706665" s="83"/>
    </row>
    <row r="706666" spans="16:16" x14ac:dyDescent="0.3">
      <c r="P706666" s="83"/>
    </row>
    <row r="706667" spans="16:16" x14ac:dyDescent="0.3">
      <c r="P706667" s="83"/>
    </row>
    <row r="706668" spans="16:16" x14ac:dyDescent="0.3">
      <c r="P706668" s="83"/>
    </row>
    <row r="706669" spans="16:16" x14ac:dyDescent="0.3">
      <c r="P706669" s="83"/>
    </row>
    <row r="706670" spans="16:16" x14ac:dyDescent="0.3">
      <c r="P706670" s="83"/>
    </row>
    <row r="706671" spans="16:16" x14ac:dyDescent="0.3">
      <c r="P706671" s="83"/>
    </row>
    <row r="706672" spans="16:16" x14ac:dyDescent="0.3">
      <c r="P706672" s="83"/>
    </row>
    <row r="706673" spans="16:16" x14ac:dyDescent="0.3">
      <c r="P706673" s="83"/>
    </row>
    <row r="706674" spans="16:16" x14ac:dyDescent="0.3">
      <c r="P706674" s="83"/>
    </row>
    <row r="706675" spans="16:16" x14ac:dyDescent="0.3">
      <c r="P706675" s="83"/>
    </row>
    <row r="706676" spans="16:16" x14ac:dyDescent="0.3">
      <c r="P706676" s="83"/>
    </row>
    <row r="706677" spans="16:16" x14ac:dyDescent="0.3">
      <c r="P706677" s="83"/>
    </row>
    <row r="706678" spans="16:16" x14ac:dyDescent="0.3">
      <c r="P706678" s="83"/>
    </row>
    <row r="706679" spans="16:16" x14ac:dyDescent="0.3">
      <c r="P706679" s="83"/>
    </row>
    <row r="706680" spans="16:16" x14ac:dyDescent="0.3">
      <c r="P706680" s="83"/>
    </row>
    <row r="706681" spans="16:16" x14ac:dyDescent="0.3">
      <c r="P706681" s="83"/>
    </row>
    <row r="706682" spans="16:16" x14ac:dyDescent="0.3">
      <c r="P706682" s="83"/>
    </row>
    <row r="706683" spans="16:16" x14ac:dyDescent="0.3">
      <c r="P706683" s="83"/>
    </row>
    <row r="706684" spans="16:16" x14ac:dyDescent="0.3">
      <c r="P706684" s="83"/>
    </row>
    <row r="706685" spans="16:16" x14ac:dyDescent="0.3">
      <c r="P706685" s="83"/>
    </row>
    <row r="706686" spans="16:16" x14ac:dyDescent="0.3">
      <c r="P706686" s="83"/>
    </row>
    <row r="706687" spans="16:16" x14ac:dyDescent="0.3">
      <c r="P706687" s="83"/>
    </row>
    <row r="706688" spans="16:16" x14ac:dyDescent="0.3">
      <c r="P706688" s="83"/>
    </row>
    <row r="706689" spans="16:16" x14ac:dyDescent="0.3">
      <c r="P706689" s="83"/>
    </row>
    <row r="706690" spans="16:16" x14ac:dyDescent="0.3">
      <c r="P706690" s="83"/>
    </row>
    <row r="706691" spans="16:16" x14ac:dyDescent="0.3">
      <c r="P706691" s="83"/>
    </row>
    <row r="706692" spans="16:16" x14ac:dyDescent="0.3">
      <c r="P706692" s="83"/>
    </row>
    <row r="706693" spans="16:16" x14ac:dyDescent="0.3">
      <c r="P706693" s="83"/>
    </row>
    <row r="706694" spans="16:16" x14ac:dyDescent="0.3">
      <c r="P706694" s="83"/>
    </row>
    <row r="706695" spans="16:16" x14ac:dyDescent="0.3">
      <c r="P706695" s="83"/>
    </row>
    <row r="706696" spans="16:16" x14ac:dyDescent="0.3">
      <c r="P706696" s="83"/>
    </row>
    <row r="706697" spans="16:16" x14ac:dyDescent="0.3">
      <c r="P706697" s="83"/>
    </row>
    <row r="706698" spans="16:16" x14ac:dyDescent="0.3">
      <c r="P706698" s="83"/>
    </row>
    <row r="706699" spans="16:16" x14ac:dyDescent="0.3">
      <c r="P706699" s="83"/>
    </row>
    <row r="706700" spans="16:16" x14ac:dyDescent="0.3">
      <c r="P706700" s="83"/>
    </row>
    <row r="706701" spans="16:16" x14ac:dyDescent="0.3">
      <c r="P706701" s="83"/>
    </row>
    <row r="706702" spans="16:16" x14ac:dyDescent="0.3">
      <c r="P706702" s="83"/>
    </row>
    <row r="706703" spans="16:16" x14ac:dyDescent="0.3">
      <c r="P706703" s="83"/>
    </row>
    <row r="706704" spans="16:16" x14ac:dyDescent="0.3">
      <c r="P706704" s="83"/>
    </row>
    <row r="706705" spans="16:16" x14ac:dyDescent="0.3">
      <c r="P706705" s="83"/>
    </row>
    <row r="706706" spans="16:16" x14ac:dyDescent="0.3">
      <c r="P706706" s="83"/>
    </row>
    <row r="706707" spans="16:16" x14ac:dyDescent="0.3">
      <c r="P706707" s="83"/>
    </row>
    <row r="706708" spans="16:16" x14ac:dyDescent="0.3">
      <c r="P706708" s="83"/>
    </row>
    <row r="706709" spans="16:16" x14ac:dyDescent="0.3">
      <c r="P706709" s="83"/>
    </row>
    <row r="706710" spans="16:16" x14ac:dyDescent="0.3">
      <c r="P706710" s="83"/>
    </row>
    <row r="706711" spans="16:16" x14ac:dyDescent="0.3">
      <c r="P706711" s="83"/>
    </row>
    <row r="706712" spans="16:16" x14ac:dyDescent="0.3">
      <c r="P706712" s="83"/>
    </row>
    <row r="706713" spans="16:16" x14ac:dyDescent="0.3">
      <c r="P706713" s="83"/>
    </row>
    <row r="706714" spans="16:16" x14ac:dyDescent="0.3">
      <c r="P706714" s="83"/>
    </row>
    <row r="706715" spans="16:16" x14ac:dyDescent="0.3">
      <c r="P706715" s="83"/>
    </row>
    <row r="706716" spans="16:16" x14ac:dyDescent="0.3">
      <c r="P706716" s="83"/>
    </row>
    <row r="706717" spans="16:16" x14ac:dyDescent="0.3">
      <c r="P706717" s="83"/>
    </row>
    <row r="706718" spans="16:16" x14ac:dyDescent="0.3">
      <c r="P706718" s="83"/>
    </row>
    <row r="706719" spans="16:16" x14ac:dyDescent="0.3">
      <c r="P706719" s="83"/>
    </row>
    <row r="706720" spans="16:16" x14ac:dyDescent="0.3">
      <c r="P706720" s="83"/>
    </row>
    <row r="706721" spans="16:16" x14ac:dyDescent="0.3">
      <c r="P706721" s="83"/>
    </row>
    <row r="706722" spans="16:16" x14ac:dyDescent="0.3">
      <c r="P706722" s="83"/>
    </row>
    <row r="706723" spans="16:16" x14ac:dyDescent="0.3">
      <c r="P706723" s="83"/>
    </row>
    <row r="706724" spans="16:16" x14ac:dyDescent="0.3">
      <c r="P706724" s="83"/>
    </row>
    <row r="706725" spans="16:16" x14ac:dyDescent="0.3">
      <c r="P706725" s="83"/>
    </row>
    <row r="706726" spans="16:16" x14ac:dyDescent="0.3">
      <c r="P706726" s="83"/>
    </row>
    <row r="706727" spans="16:16" x14ac:dyDescent="0.3">
      <c r="P706727" s="83"/>
    </row>
    <row r="706728" spans="16:16" x14ac:dyDescent="0.3">
      <c r="P706728" s="83"/>
    </row>
    <row r="706729" spans="16:16" x14ac:dyDescent="0.3">
      <c r="P706729" s="83"/>
    </row>
    <row r="706730" spans="16:16" x14ac:dyDescent="0.3">
      <c r="P706730" s="83"/>
    </row>
    <row r="706731" spans="16:16" x14ac:dyDescent="0.3">
      <c r="P706731" s="83"/>
    </row>
    <row r="706732" spans="16:16" x14ac:dyDescent="0.3">
      <c r="P706732" s="83"/>
    </row>
    <row r="706733" spans="16:16" x14ac:dyDescent="0.3">
      <c r="P706733" s="83"/>
    </row>
    <row r="706734" spans="16:16" x14ac:dyDescent="0.3">
      <c r="P706734" s="83"/>
    </row>
    <row r="706735" spans="16:16" x14ac:dyDescent="0.3">
      <c r="P706735" s="83"/>
    </row>
    <row r="706736" spans="16:16" x14ac:dyDescent="0.3">
      <c r="P706736" s="83"/>
    </row>
    <row r="706737" spans="16:16" x14ac:dyDescent="0.3">
      <c r="P706737" s="83"/>
    </row>
    <row r="706738" spans="16:16" x14ac:dyDescent="0.3">
      <c r="P706738" s="83"/>
    </row>
    <row r="706739" spans="16:16" x14ac:dyDescent="0.3">
      <c r="P706739" s="83"/>
    </row>
    <row r="706740" spans="16:16" x14ac:dyDescent="0.3">
      <c r="P706740" s="83"/>
    </row>
    <row r="706741" spans="16:16" x14ac:dyDescent="0.3">
      <c r="P706741" s="83"/>
    </row>
    <row r="706742" spans="16:16" x14ac:dyDescent="0.3">
      <c r="P706742" s="83"/>
    </row>
    <row r="706743" spans="16:16" x14ac:dyDescent="0.3">
      <c r="P706743" s="83"/>
    </row>
    <row r="706744" spans="16:16" x14ac:dyDescent="0.3">
      <c r="P706744" s="83"/>
    </row>
    <row r="706745" spans="16:16" x14ac:dyDescent="0.3">
      <c r="P706745" s="83"/>
    </row>
    <row r="706746" spans="16:16" x14ac:dyDescent="0.3">
      <c r="P706746" s="83"/>
    </row>
    <row r="706747" spans="16:16" x14ac:dyDescent="0.3">
      <c r="P706747" s="83"/>
    </row>
    <row r="706748" spans="16:16" x14ac:dyDescent="0.3">
      <c r="P706748" s="83"/>
    </row>
    <row r="706749" spans="16:16" x14ac:dyDescent="0.3">
      <c r="P706749" s="83"/>
    </row>
    <row r="706750" spans="16:16" x14ac:dyDescent="0.3">
      <c r="P706750" s="83"/>
    </row>
    <row r="706751" spans="16:16" x14ac:dyDescent="0.3">
      <c r="P706751" s="83"/>
    </row>
    <row r="706752" spans="16:16" x14ac:dyDescent="0.3">
      <c r="P706752" s="83"/>
    </row>
    <row r="706753" spans="16:16" x14ac:dyDescent="0.3">
      <c r="P706753" s="83"/>
    </row>
    <row r="706754" spans="16:16" x14ac:dyDescent="0.3">
      <c r="P706754" s="83"/>
    </row>
    <row r="706755" spans="16:16" x14ac:dyDescent="0.3">
      <c r="P706755" s="83"/>
    </row>
    <row r="706756" spans="16:16" x14ac:dyDescent="0.3">
      <c r="P706756" s="83"/>
    </row>
    <row r="706757" spans="16:16" x14ac:dyDescent="0.3">
      <c r="P706757" s="83"/>
    </row>
    <row r="706758" spans="16:16" x14ac:dyDescent="0.3">
      <c r="P706758" s="83"/>
    </row>
    <row r="706759" spans="16:16" x14ac:dyDescent="0.3">
      <c r="P706759" s="83"/>
    </row>
    <row r="706760" spans="16:16" x14ac:dyDescent="0.3">
      <c r="P706760" s="83"/>
    </row>
    <row r="706761" spans="16:16" x14ac:dyDescent="0.3">
      <c r="P706761" s="83"/>
    </row>
    <row r="706762" spans="16:16" x14ac:dyDescent="0.3">
      <c r="P706762" s="83"/>
    </row>
    <row r="706763" spans="16:16" x14ac:dyDescent="0.3">
      <c r="P706763" s="83"/>
    </row>
    <row r="706764" spans="16:16" x14ac:dyDescent="0.3">
      <c r="P706764" s="83"/>
    </row>
    <row r="706765" spans="16:16" x14ac:dyDescent="0.3">
      <c r="P706765" s="83"/>
    </row>
    <row r="706766" spans="16:16" x14ac:dyDescent="0.3">
      <c r="P706766" s="83"/>
    </row>
    <row r="706767" spans="16:16" x14ac:dyDescent="0.3">
      <c r="P706767" s="83"/>
    </row>
    <row r="706768" spans="16:16" x14ac:dyDescent="0.3">
      <c r="P706768" s="83"/>
    </row>
    <row r="706769" spans="16:16" x14ac:dyDescent="0.3">
      <c r="P706769" s="83"/>
    </row>
    <row r="706770" spans="16:16" x14ac:dyDescent="0.3">
      <c r="P706770" s="83"/>
    </row>
    <row r="706771" spans="16:16" x14ac:dyDescent="0.3">
      <c r="P706771" s="83"/>
    </row>
    <row r="706772" spans="16:16" x14ac:dyDescent="0.3">
      <c r="P706772" s="83"/>
    </row>
    <row r="706773" spans="16:16" x14ac:dyDescent="0.3">
      <c r="P706773" s="83"/>
    </row>
    <row r="706774" spans="16:16" x14ac:dyDescent="0.3">
      <c r="P706774" s="83"/>
    </row>
    <row r="706775" spans="16:16" x14ac:dyDescent="0.3">
      <c r="P706775" s="83"/>
    </row>
    <row r="706776" spans="16:16" x14ac:dyDescent="0.3">
      <c r="P706776" s="83"/>
    </row>
    <row r="706777" spans="16:16" x14ac:dyDescent="0.3">
      <c r="P706777" s="83"/>
    </row>
    <row r="706778" spans="16:16" x14ac:dyDescent="0.3">
      <c r="P706778" s="83"/>
    </row>
    <row r="706779" spans="16:16" x14ac:dyDescent="0.3">
      <c r="P706779" s="83"/>
    </row>
    <row r="706780" spans="16:16" x14ac:dyDescent="0.3">
      <c r="P706780" s="83"/>
    </row>
    <row r="706781" spans="16:16" x14ac:dyDescent="0.3">
      <c r="P706781" s="83"/>
    </row>
    <row r="706782" spans="16:16" x14ac:dyDescent="0.3">
      <c r="P706782" s="83"/>
    </row>
    <row r="706783" spans="16:16" x14ac:dyDescent="0.3">
      <c r="P706783" s="83"/>
    </row>
    <row r="706784" spans="16:16" x14ac:dyDescent="0.3">
      <c r="P706784" s="83"/>
    </row>
    <row r="706785" spans="16:16" x14ac:dyDescent="0.3">
      <c r="P706785" s="83"/>
    </row>
    <row r="706786" spans="16:16" x14ac:dyDescent="0.3">
      <c r="P706786" s="83"/>
    </row>
    <row r="706787" spans="16:16" x14ac:dyDescent="0.3">
      <c r="P706787" s="83"/>
    </row>
    <row r="706788" spans="16:16" x14ac:dyDescent="0.3">
      <c r="P706788" s="83"/>
    </row>
    <row r="706789" spans="16:16" x14ac:dyDescent="0.3">
      <c r="P706789" s="83"/>
    </row>
    <row r="706790" spans="16:16" x14ac:dyDescent="0.3">
      <c r="P706790" s="83"/>
    </row>
    <row r="706791" spans="16:16" x14ac:dyDescent="0.3">
      <c r="P706791" s="83"/>
    </row>
    <row r="706792" spans="16:16" x14ac:dyDescent="0.3">
      <c r="P706792" s="83"/>
    </row>
    <row r="706793" spans="16:16" x14ac:dyDescent="0.3">
      <c r="P706793" s="83"/>
    </row>
    <row r="706794" spans="16:16" x14ac:dyDescent="0.3">
      <c r="P706794" s="83"/>
    </row>
    <row r="706795" spans="16:16" x14ac:dyDescent="0.3">
      <c r="P706795" s="83"/>
    </row>
    <row r="706796" spans="16:16" x14ac:dyDescent="0.3">
      <c r="P706796" s="83"/>
    </row>
    <row r="706797" spans="16:16" x14ac:dyDescent="0.3">
      <c r="P706797" s="83"/>
    </row>
    <row r="706798" spans="16:16" x14ac:dyDescent="0.3">
      <c r="P706798" s="83"/>
    </row>
    <row r="706799" spans="16:16" x14ac:dyDescent="0.3">
      <c r="P706799" s="83"/>
    </row>
    <row r="706800" spans="16:16" x14ac:dyDescent="0.3">
      <c r="P706800" s="83"/>
    </row>
    <row r="706801" spans="16:16" x14ac:dyDescent="0.3">
      <c r="P706801" s="83"/>
    </row>
    <row r="706802" spans="16:16" x14ac:dyDescent="0.3">
      <c r="P706802" s="83"/>
    </row>
    <row r="706803" spans="16:16" x14ac:dyDescent="0.3">
      <c r="P706803" s="83"/>
    </row>
    <row r="706804" spans="16:16" x14ac:dyDescent="0.3">
      <c r="P706804" s="83"/>
    </row>
    <row r="706805" spans="16:16" x14ac:dyDescent="0.3">
      <c r="P706805" s="83"/>
    </row>
    <row r="706806" spans="16:16" x14ac:dyDescent="0.3">
      <c r="P706806" s="83"/>
    </row>
    <row r="706807" spans="16:16" x14ac:dyDescent="0.3">
      <c r="P706807" s="83"/>
    </row>
    <row r="706808" spans="16:16" x14ac:dyDescent="0.3">
      <c r="P706808" s="83"/>
    </row>
    <row r="706809" spans="16:16" x14ac:dyDescent="0.3">
      <c r="P706809" s="83"/>
    </row>
    <row r="706810" spans="16:16" x14ac:dyDescent="0.3">
      <c r="P706810" s="83"/>
    </row>
    <row r="706811" spans="16:16" x14ac:dyDescent="0.3">
      <c r="P706811" s="83"/>
    </row>
    <row r="706812" spans="16:16" x14ac:dyDescent="0.3">
      <c r="P706812" s="83"/>
    </row>
    <row r="706813" spans="16:16" x14ac:dyDescent="0.3">
      <c r="P706813" s="83"/>
    </row>
    <row r="706814" spans="16:16" x14ac:dyDescent="0.3">
      <c r="P706814" s="83"/>
    </row>
    <row r="706815" spans="16:16" x14ac:dyDescent="0.3">
      <c r="P706815" s="83"/>
    </row>
    <row r="706816" spans="16:16" x14ac:dyDescent="0.3">
      <c r="P706816" s="83"/>
    </row>
    <row r="706817" spans="16:16" x14ac:dyDescent="0.3">
      <c r="P706817" s="83"/>
    </row>
    <row r="706818" spans="16:16" x14ac:dyDescent="0.3">
      <c r="P706818" s="83"/>
    </row>
    <row r="706819" spans="16:16" x14ac:dyDescent="0.3">
      <c r="P706819" s="83"/>
    </row>
    <row r="706820" spans="16:16" x14ac:dyDescent="0.3">
      <c r="P706820" s="83"/>
    </row>
    <row r="706821" spans="16:16" x14ac:dyDescent="0.3">
      <c r="P706821" s="83"/>
    </row>
    <row r="706822" spans="16:16" x14ac:dyDescent="0.3">
      <c r="P706822" s="83"/>
    </row>
    <row r="706823" spans="16:16" x14ac:dyDescent="0.3">
      <c r="P706823" s="83"/>
    </row>
    <row r="706824" spans="16:16" x14ac:dyDescent="0.3">
      <c r="P706824" s="83"/>
    </row>
    <row r="706825" spans="16:16" x14ac:dyDescent="0.3">
      <c r="P706825" s="83"/>
    </row>
    <row r="706826" spans="16:16" x14ac:dyDescent="0.3">
      <c r="P706826" s="83"/>
    </row>
    <row r="706827" spans="16:16" x14ac:dyDescent="0.3">
      <c r="P706827" s="83"/>
    </row>
    <row r="706828" spans="16:16" x14ac:dyDescent="0.3">
      <c r="P706828" s="83"/>
    </row>
    <row r="706829" spans="16:16" x14ac:dyDescent="0.3">
      <c r="P706829" s="83"/>
    </row>
    <row r="706830" spans="16:16" x14ac:dyDescent="0.3">
      <c r="P706830" s="83"/>
    </row>
    <row r="706831" spans="16:16" x14ac:dyDescent="0.3">
      <c r="P706831" s="83"/>
    </row>
    <row r="706832" spans="16:16" x14ac:dyDescent="0.3">
      <c r="P706832" s="83"/>
    </row>
    <row r="706833" spans="16:16" x14ac:dyDescent="0.3">
      <c r="P706833" s="83"/>
    </row>
    <row r="706834" spans="16:16" x14ac:dyDescent="0.3">
      <c r="P706834" s="83"/>
    </row>
    <row r="706835" spans="16:16" x14ac:dyDescent="0.3">
      <c r="P706835" s="83"/>
    </row>
    <row r="706836" spans="16:16" x14ac:dyDescent="0.3">
      <c r="P706836" s="83"/>
    </row>
    <row r="706837" spans="16:16" x14ac:dyDescent="0.3">
      <c r="P706837" s="83"/>
    </row>
    <row r="706838" spans="16:16" x14ac:dyDescent="0.3">
      <c r="P706838" s="83"/>
    </row>
    <row r="706839" spans="16:16" x14ac:dyDescent="0.3">
      <c r="P706839" s="83"/>
    </row>
    <row r="706840" spans="16:16" x14ac:dyDescent="0.3">
      <c r="P706840" s="83"/>
    </row>
    <row r="706841" spans="16:16" x14ac:dyDescent="0.3">
      <c r="P706841" s="83"/>
    </row>
    <row r="706842" spans="16:16" x14ac:dyDescent="0.3">
      <c r="P706842" s="83"/>
    </row>
    <row r="706843" spans="16:16" x14ac:dyDescent="0.3">
      <c r="P706843" s="83"/>
    </row>
    <row r="706844" spans="16:16" x14ac:dyDescent="0.3">
      <c r="P706844" s="83"/>
    </row>
    <row r="706845" spans="16:16" x14ac:dyDescent="0.3">
      <c r="P706845" s="83"/>
    </row>
    <row r="706846" spans="16:16" x14ac:dyDescent="0.3">
      <c r="P706846" s="83"/>
    </row>
    <row r="706847" spans="16:16" x14ac:dyDescent="0.3">
      <c r="P706847" s="83"/>
    </row>
    <row r="706848" spans="16:16" x14ac:dyDescent="0.3">
      <c r="P706848" s="83"/>
    </row>
    <row r="706849" spans="16:16" x14ac:dyDescent="0.3">
      <c r="P706849" s="83"/>
    </row>
    <row r="706850" spans="16:16" x14ac:dyDescent="0.3">
      <c r="P706850" s="83"/>
    </row>
    <row r="706851" spans="16:16" x14ac:dyDescent="0.3">
      <c r="P706851" s="83"/>
    </row>
    <row r="706852" spans="16:16" x14ac:dyDescent="0.3">
      <c r="P706852" s="83"/>
    </row>
    <row r="706853" spans="16:16" x14ac:dyDescent="0.3">
      <c r="P706853" s="83"/>
    </row>
    <row r="706854" spans="16:16" x14ac:dyDescent="0.3">
      <c r="P706854" s="83"/>
    </row>
    <row r="706855" spans="16:16" x14ac:dyDescent="0.3">
      <c r="P706855" s="83"/>
    </row>
    <row r="706856" spans="16:16" x14ac:dyDescent="0.3">
      <c r="P706856" s="83"/>
    </row>
    <row r="706857" spans="16:16" x14ac:dyDescent="0.3">
      <c r="P706857" s="83"/>
    </row>
    <row r="706858" spans="16:16" x14ac:dyDescent="0.3">
      <c r="P706858" s="83"/>
    </row>
    <row r="706859" spans="16:16" x14ac:dyDescent="0.3">
      <c r="P706859" s="83"/>
    </row>
    <row r="706860" spans="16:16" x14ac:dyDescent="0.3">
      <c r="P706860" s="83"/>
    </row>
    <row r="706861" spans="16:16" x14ac:dyDescent="0.3">
      <c r="P706861" s="83"/>
    </row>
    <row r="706862" spans="16:16" x14ac:dyDescent="0.3">
      <c r="P706862" s="83"/>
    </row>
    <row r="706863" spans="16:16" x14ac:dyDescent="0.3">
      <c r="P706863" s="83"/>
    </row>
    <row r="706864" spans="16:16" x14ac:dyDescent="0.3">
      <c r="P706864" s="83"/>
    </row>
    <row r="706865" spans="16:16" x14ac:dyDescent="0.3">
      <c r="P706865" s="83"/>
    </row>
    <row r="706866" spans="16:16" x14ac:dyDescent="0.3">
      <c r="P706866" s="83"/>
    </row>
    <row r="706867" spans="16:16" x14ac:dyDescent="0.3">
      <c r="P706867" s="83"/>
    </row>
    <row r="706868" spans="16:16" x14ac:dyDescent="0.3">
      <c r="P706868" s="83"/>
    </row>
    <row r="706869" spans="16:16" x14ac:dyDescent="0.3">
      <c r="P706869" s="83"/>
    </row>
    <row r="706870" spans="16:16" x14ac:dyDescent="0.3">
      <c r="P706870" s="83"/>
    </row>
    <row r="706871" spans="16:16" x14ac:dyDescent="0.3">
      <c r="P706871" s="83"/>
    </row>
    <row r="706872" spans="16:16" x14ac:dyDescent="0.3">
      <c r="P706872" s="83"/>
    </row>
    <row r="706873" spans="16:16" x14ac:dyDescent="0.3">
      <c r="P706873" s="83"/>
    </row>
    <row r="706874" spans="16:16" x14ac:dyDescent="0.3">
      <c r="P706874" s="83"/>
    </row>
    <row r="706875" spans="16:16" x14ac:dyDescent="0.3">
      <c r="P706875" s="83"/>
    </row>
    <row r="706876" spans="16:16" x14ac:dyDescent="0.3">
      <c r="P706876" s="83"/>
    </row>
    <row r="706877" spans="16:16" x14ac:dyDescent="0.3">
      <c r="P706877" s="83"/>
    </row>
    <row r="706878" spans="16:16" x14ac:dyDescent="0.3">
      <c r="P706878" s="83"/>
    </row>
    <row r="706879" spans="16:16" x14ac:dyDescent="0.3">
      <c r="P706879" s="83"/>
    </row>
    <row r="706880" spans="16:16" x14ac:dyDescent="0.3">
      <c r="P706880" s="83"/>
    </row>
    <row r="706881" spans="16:16" x14ac:dyDescent="0.3">
      <c r="P706881" s="83"/>
    </row>
    <row r="706882" spans="16:16" x14ac:dyDescent="0.3">
      <c r="P706882" s="83"/>
    </row>
    <row r="706883" spans="16:16" x14ac:dyDescent="0.3">
      <c r="P706883" s="83"/>
    </row>
    <row r="706884" spans="16:16" x14ac:dyDescent="0.3">
      <c r="P706884" s="83"/>
    </row>
    <row r="706885" spans="16:16" x14ac:dyDescent="0.3">
      <c r="P706885" s="83"/>
    </row>
    <row r="706886" spans="16:16" x14ac:dyDescent="0.3">
      <c r="P706886" s="83"/>
    </row>
    <row r="706887" spans="16:16" x14ac:dyDescent="0.3">
      <c r="P706887" s="83"/>
    </row>
    <row r="706888" spans="16:16" x14ac:dyDescent="0.3">
      <c r="P706888" s="83"/>
    </row>
    <row r="706889" spans="16:16" x14ac:dyDescent="0.3">
      <c r="P706889" s="83"/>
    </row>
    <row r="706890" spans="16:16" x14ac:dyDescent="0.3">
      <c r="P706890" s="83"/>
    </row>
    <row r="706891" spans="16:16" x14ac:dyDescent="0.3">
      <c r="P706891" s="83"/>
    </row>
    <row r="706892" spans="16:16" x14ac:dyDescent="0.3">
      <c r="P706892" s="83"/>
    </row>
    <row r="706893" spans="16:16" x14ac:dyDescent="0.3">
      <c r="P706893" s="83"/>
    </row>
    <row r="706894" spans="16:16" x14ac:dyDescent="0.3">
      <c r="P706894" s="83"/>
    </row>
    <row r="706895" spans="16:16" x14ac:dyDescent="0.3">
      <c r="P706895" s="83"/>
    </row>
    <row r="706896" spans="16:16" x14ac:dyDescent="0.3">
      <c r="P706896" s="83"/>
    </row>
    <row r="706897" spans="16:16" x14ac:dyDescent="0.3">
      <c r="P706897" s="83"/>
    </row>
    <row r="706898" spans="16:16" x14ac:dyDescent="0.3">
      <c r="P706898" s="83"/>
    </row>
    <row r="706899" spans="16:16" x14ac:dyDescent="0.3">
      <c r="P706899" s="83"/>
    </row>
    <row r="706900" spans="16:16" x14ac:dyDescent="0.3">
      <c r="P706900" s="83"/>
    </row>
    <row r="706901" spans="16:16" x14ac:dyDescent="0.3">
      <c r="P706901" s="83"/>
    </row>
    <row r="706902" spans="16:16" x14ac:dyDescent="0.3">
      <c r="P706902" s="83"/>
    </row>
    <row r="706903" spans="16:16" x14ac:dyDescent="0.3">
      <c r="P706903" s="83"/>
    </row>
    <row r="706904" spans="16:16" x14ac:dyDescent="0.3">
      <c r="P706904" s="83"/>
    </row>
    <row r="706905" spans="16:16" x14ac:dyDescent="0.3">
      <c r="P706905" s="83"/>
    </row>
    <row r="706906" spans="16:16" x14ac:dyDescent="0.3">
      <c r="P706906" s="83"/>
    </row>
    <row r="706907" spans="16:16" x14ac:dyDescent="0.3">
      <c r="P706907" s="83"/>
    </row>
    <row r="706908" spans="16:16" x14ac:dyDescent="0.3">
      <c r="P706908" s="83"/>
    </row>
    <row r="706909" spans="16:16" x14ac:dyDescent="0.3">
      <c r="P706909" s="83"/>
    </row>
    <row r="706910" spans="16:16" x14ac:dyDescent="0.3">
      <c r="P706910" s="83"/>
    </row>
    <row r="706911" spans="16:16" x14ac:dyDescent="0.3">
      <c r="P706911" s="83"/>
    </row>
    <row r="706912" spans="16:16" x14ac:dyDescent="0.3">
      <c r="P706912" s="83"/>
    </row>
    <row r="706913" spans="16:16" x14ac:dyDescent="0.3">
      <c r="P706913" s="83"/>
    </row>
    <row r="706914" spans="16:16" x14ac:dyDescent="0.3">
      <c r="P706914" s="83"/>
    </row>
    <row r="706915" spans="16:16" x14ac:dyDescent="0.3">
      <c r="P706915" s="83"/>
    </row>
    <row r="706916" spans="16:16" x14ac:dyDescent="0.3">
      <c r="P706916" s="83"/>
    </row>
    <row r="706917" spans="16:16" x14ac:dyDescent="0.3">
      <c r="P706917" s="83"/>
    </row>
    <row r="706918" spans="16:16" x14ac:dyDescent="0.3">
      <c r="P706918" s="83"/>
    </row>
    <row r="706919" spans="16:16" x14ac:dyDescent="0.3">
      <c r="P706919" s="83"/>
    </row>
    <row r="706920" spans="16:16" x14ac:dyDescent="0.3">
      <c r="P706920" s="83"/>
    </row>
    <row r="706921" spans="16:16" x14ac:dyDescent="0.3">
      <c r="P706921" s="83"/>
    </row>
    <row r="706922" spans="16:16" x14ac:dyDescent="0.3">
      <c r="P706922" s="83"/>
    </row>
    <row r="706923" spans="16:16" x14ac:dyDescent="0.3">
      <c r="P706923" s="83"/>
    </row>
    <row r="706924" spans="16:16" x14ac:dyDescent="0.3">
      <c r="P706924" s="83"/>
    </row>
    <row r="706925" spans="16:16" x14ac:dyDescent="0.3">
      <c r="P706925" s="83"/>
    </row>
    <row r="706926" spans="16:16" x14ac:dyDescent="0.3">
      <c r="P706926" s="83"/>
    </row>
    <row r="706927" spans="16:16" x14ac:dyDescent="0.3">
      <c r="P706927" s="83"/>
    </row>
    <row r="706928" spans="16:16" x14ac:dyDescent="0.3">
      <c r="P706928" s="83"/>
    </row>
    <row r="706929" spans="16:16" x14ac:dyDescent="0.3">
      <c r="P706929" s="83"/>
    </row>
    <row r="706930" spans="16:16" x14ac:dyDescent="0.3">
      <c r="P706930" s="83"/>
    </row>
    <row r="706931" spans="16:16" x14ac:dyDescent="0.3">
      <c r="P706931" s="83"/>
    </row>
    <row r="706932" spans="16:16" x14ac:dyDescent="0.3">
      <c r="P706932" s="83"/>
    </row>
    <row r="706933" spans="16:16" x14ac:dyDescent="0.3">
      <c r="P706933" s="83"/>
    </row>
    <row r="706934" spans="16:16" x14ac:dyDescent="0.3">
      <c r="P706934" s="83"/>
    </row>
    <row r="706935" spans="16:16" x14ac:dyDescent="0.3">
      <c r="P706935" s="83"/>
    </row>
    <row r="706936" spans="16:16" x14ac:dyDescent="0.3">
      <c r="P706936" s="83"/>
    </row>
    <row r="706937" spans="16:16" x14ac:dyDescent="0.3">
      <c r="P706937" s="83"/>
    </row>
    <row r="706938" spans="16:16" x14ac:dyDescent="0.3">
      <c r="P706938" s="83"/>
    </row>
    <row r="706939" spans="16:16" x14ac:dyDescent="0.3">
      <c r="P706939" s="83"/>
    </row>
    <row r="706940" spans="16:16" x14ac:dyDescent="0.3">
      <c r="P706940" s="83"/>
    </row>
    <row r="706941" spans="16:16" x14ac:dyDescent="0.3">
      <c r="P706941" s="83"/>
    </row>
    <row r="706942" spans="16:16" x14ac:dyDescent="0.3">
      <c r="P706942" s="83"/>
    </row>
    <row r="706943" spans="16:16" x14ac:dyDescent="0.3">
      <c r="P706943" s="83"/>
    </row>
    <row r="706944" spans="16:16" x14ac:dyDescent="0.3">
      <c r="P706944" s="83"/>
    </row>
    <row r="706945" spans="16:16" x14ac:dyDescent="0.3">
      <c r="P706945" s="83"/>
    </row>
    <row r="706946" spans="16:16" x14ac:dyDescent="0.3">
      <c r="P706946" s="83"/>
    </row>
    <row r="706947" spans="16:16" x14ac:dyDescent="0.3">
      <c r="P706947" s="83"/>
    </row>
    <row r="706948" spans="16:16" x14ac:dyDescent="0.3">
      <c r="P706948" s="83"/>
    </row>
    <row r="706949" spans="16:16" x14ac:dyDescent="0.3">
      <c r="P706949" s="83"/>
    </row>
    <row r="706950" spans="16:16" x14ac:dyDescent="0.3">
      <c r="P706950" s="83"/>
    </row>
    <row r="706951" spans="16:16" x14ac:dyDescent="0.3">
      <c r="P706951" s="83"/>
    </row>
    <row r="706952" spans="16:16" x14ac:dyDescent="0.3">
      <c r="P706952" s="83"/>
    </row>
    <row r="706953" spans="16:16" x14ac:dyDescent="0.3">
      <c r="P706953" s="83"/>
    </row>
    <row r="706954" spans="16:16" x14ac:dyDescent="0.3">
      <c r="P706954" s="83"/>
    </row>
    <row r="706955" spans="16:16" x14ac:dyDescent="0.3">
      <c r="P706955" s="83"/>
    </row>
    <row r="706956" spans="16:16" x14ac:dyDescent="0.3">
      <c r="P706956" s="83"/>
    </row>
    <row r="706957" spans="16:16" x14ac:dyDescent="0.3">
      <c r="P706957" s="83"/>
    </row>
    <row r="706958" spans="16:16" x14ac:dyDescent="0.3">
      <c r="P706958" s="83"/>
    </row>
    <row r="706959" spans="16:16" x14ac:dyDescent="0.3">
      <c r="P706959" s="83"/>
    </row>
    <row r="706960" spans="16:16" x14ac:dyDescent="0.3">
      <c r="P706960" s="83"/>
    </row>
    <row r="706961" spans="16:16" x14ac:dyDescent="0.3">
      <c r="P706961" s="83"/>
    </row>
    <row r="706962" spans="16:16" x14ac:dyDescent="0.3">
      <c r="P706962" s="83"/>
    </row>
    <row r="706963" spans="16:16" x14ac:dyDescent="0.3">
      <c r="P706963" s="83"/>
    </row>
    <row r="706964" spans="16:16" x14ac:dyDescent="0.3">
      <c r="P706964" s="83"/>
    </row>
    <row r="706965" spans="16:16" x14ac:dyDescent="0.3">
      <c r="P706965" s="83"/>
    </row>
    <row r="706966" spans="16:16" x14ac:dyDescent="0.3">
      <c r="P706966" s="83"/>
    </row>
    <row r="706967" spans="16:16" x14ac:dyDescent="0.3">
      <c r="P706967" s="83"/>
    </row>
    <row r="706968" spans="16:16" x14ac:dyDescent="0.3">
      <c r="P706968" s="83"/>
    </row>
    <row r="706969" spans="16:16" x14ac:dyDescent="0.3">
      <c r="P706969" s="83"/>
    </row>
    <row r="706970" spans="16:16" x14ac:dyDescent="0.3">
      <c r="P706970" s="83"/>
    </row>
    <row r="706971" spans="16:16" x14ac:dyDescent="0.3">
      <c r="P706971" s="83"/>
    </row>
    <row r="706972" spans="16:16" x14ac:dyDescent="0.3">
      <c r="P706972" s="83"/>
    </row>
    <row r="706973" spans="16:16" x14ac:dyDescent="0.3">
      <c r="P706973" s="83"/>
    </row>
    <row r="706974" spans="16:16" x14ac:dyDescent="0.3">
      <c r="P706974" s="83"/>
    </row>
    <row r="706975" spans="16:16" x14ac:dyDescent="0.3">
      <c r="P706975" s="83"/>
    </row>
    <row r="706976" spans="16:16" x14ac:dyDescent="0.3">
      <c r="P706976" s="83"/>
    </row>
    <row r="706977" spans="16:16" x14ac:dyDescent="0.3">
      <c r="P706977" s="83"/>
    </row>
    <row r="706978" spans="16:16" x14ac:dyDescent="0.3">
      <c r="P706978" s="83"/>
    </row>
    <row r="706979" spans="16:16" x14ac:dyDescent="0.3">
      <c r="P706979" s="83"/>
    </row>
    <row r="706980" spans="16:16" x14ac:dyDescent="0.3">
      <c r="P706980" s="83"/>
    </row>
    <row r="706981" spans="16:16" x14ac:dyDescent="0.3">
      <c r="P706981" s="83"/>
    </row>
    <row r="706982" spans="16:16" x14ac:dyDescent="0.3">
      <c r="P706982" s="83"/>
    </row>
    <row r="706983" spans="16:16" x14ac:dyDescent="0.3">
      <c r="P706983" s="83"/>
    </row>
    <row r="706984" spans="16:16" x14ac:dyDescent="0.3">
      <c r="P706984" s="83"/>
    </row>
    <row r="706985" spans="16:16" x14ac:dyDescent="0.3">
      <c r="P706985" s="83"/>
    </row>
    <row r="706986" spans="16:16" x14ac:dyDescent="0.3">
      <c r="P706986" s="83"/>
    </row>
    <row r="706987" spans="16:16" x14ac:dyDescent="0.3">
      <c r="P706987" s="83"/>
    </row>
    <row r="706988" spans="16:16" x14ac:dyDescent="0.3">
      <c r="P706988" s="83"/>
    </row>
    <row r="706989" spans="16:16" x14ac:dyDescent="0.3">
      <c r="P706989" s="83"/>
    </row>
    <row r="706990" spans="16:16" x14ac:dyDescent="0.3">
      <c r="P706990" s="83"/>
    </row>
    <row r="706991" spans="16:16" x14ac:dyDescent="0.3">
      <c r="P706991" s="83"/>
    </row>
    <row r="706992" spans="16:16" x14ac:dyDescent="0.3">
      <c r="P706992" s="83"/>
    </row>
    <row r="706993" spans="16:16" x14ac:dyDescent="0.3">
      <c r="P706993" s="83"/>
    </row>
    <row r="706994" spans="16:16" x14ac:dyDescent="0.3">
      <c r="P706994" s="83"/>
    </row>
    <row r="706995" spans="16:16" x14ac:dyDescent="0.3">
      <c r="P706995" s="83"/>
    </row>
    <row r="706996" spans="16:16" x14ac:dyDescent="0.3">
      <c r="P706996" s="83"/>
    </row>
    <row r="706997" spans="16:16" x14ac:dyDescent="0.3">
      <c r="P706997" s="83"/>
    </row>
    <row r="706998" spans="16:16" x14ac:dyDescent="0.3">
      <c r="P706998" s="83"/>
    </row>
    <row r="706999" spans="16:16" x14ac:dyDescent="0.3">
      <c r="P706999" s="83"/>
    </row>
    <row r="707000" spans="16:16" x14ac:dyDescent="0.3">
      <c r="P707000" s="83"/>
    </row>
    <row r="707001" spans="16:16" x14ac:dyDescent="0.3">
      <c r="P707001" s="83"/>
    </row>
    <row r="707002" spans="16:16" x14ac:dyDescent="0.3">
      <c r="P707002" s="83"/>
    </row>
    <row r="707003" spans="16:16" x14ac:dyDescent="0.3">
      <c r="P707003" s="83"/>
    </row>
    <row r="707004" spans="16:16" x14ac:dyDescent="0.3">
      <c r="P707004" s="83"/>
    </row>
    <row r="707005" spans="16:16" x14ac:dyDescent="0.3">
      <c r="P707005" s="83"/>
    </row>
    <row r="707006" spans="16:16" x14ac:dyDescent="0.3">
      <c r="P707006" s="83"/>
    </row>
    <row r="707007" spans="16:16" x14ac:dyDescent="0.3">
      <c r="P707007" s="83"/>
    </row>
    <row r="707008" spans="16:16" x14ac:dyDescent="0.3">
      <c r="P707008" s="83"/>
    </row>
    <row r="707009" spans="16:16" x14ac:dyDescent="0.3">
      <c r="P707009" s="83"/>
    </row>
    <row r="707010" spans="16:16" x14ac:dyDescent="0.3">
      <c r="P707010" s="83"/>
    </row>
    <row r="707011" spans="16:16" x14ac:dyDescent="0.3">
      <c r="P707011" s="83"/>
    </row>
    <row r="707012" spans="16:16" x14ac:dyDescent="0.3">
      <c r="P707012" s="83"/>
    </row>
    <row r="707013" spans="16:16" x14ac:dyDescent="0.3">
      <c r="P707013" s="83"/>
    </row>
    <row r="707014" spans="16:16" x14ac:dyDescent="0.3">
      <c r="P707014" s="83"/>
    </row>
    <row r="707015" spans="16:16" x14ac:dyDescent="0.3">
      <c r="P707015" s="83"/>
    </row>
    <row r="707016" spans="16:16" x14ac:dyDescent="0.3">
      <c r="P707016" s="83"/>
    </row>
    <row r="707017" spans="16:16" x14ac:dyDescent="0.3">
      <c r="P707017" s="83"/>
    </row>
    <row r="707018" spans="16:16" x14ac:dyDescent="0.3">
      <c r="P707018" s="83"/>
    </row>
    <row r="707019" spans="16:16" x14ac:dyDescent="0.3">
      <c r="P707019" s="83"/>
    </row>
    <row r="707020" spans="16:16" x14ac:dyDescent="0.3">
      <c r="P707020" s="83"/>
    </row>
    <row r="707021" spans="16:16" x14ac:dyDescent="0.3">
      <c r="P707021" s="83"/>
    </row>
    <row r="707022" spans="16:16" x14ac:dyDescent="0.3">
      <c r="P707022" s="83"/>
    </row>
    <row r="707023" spans="16:16" x14ac:dyDescent="0.3">
      <c r="P707023" s="83"/>
    </row>
    <row r="707024" spans="16:16" x14ac:dyDescent="0.3">
      <c r="P707024" s="83"/>
    </row>
    <row r="707025" spans="16:16" x14ac:dyDescent="0.3">
      <c r="P707025" s="83"/>
    </row>
    <row r="707026" spans="16:16" x14ac:dyDescent="0.3">
      <c r="P707026" s="83"/>
    </row>
    <row r="707027" spans="16:16" x14ac:dyDescent="0.3">
      <c r="P707027" s="83"/>
    </row>
    <row r="707028" spans="16:16" x14ac:dyDescent="0.3">
      <c r="P707028" s="83"/>
    </row>
    <row r="707029" spans="16:16" x14ac:dyDescent="0.3">
      <c r="P707029" s="83"/>
    </row>
    <row r="707030" spans="16:16" x14ac:dyDescent="0.3">
      <c r="P707030" s="83"/>
    </row>
    <row r="707031" spans="16:16" x14ac:dyDescent="0.3">
      <c r="P707031" s="83"/>
    </row>
    <row r="707032" spans="16:16" x14ac:dyDescent="0.3">
      <c r="P707032" s="83"/>
    </row>
    <row r="707033" spans="16:16" x14ac:dyDescent="0.3">
      <c r="P707033" s="83"/>
    </row>
    <row r="707034" spans="16:16" x14ac:dyDescent="0.3">
      <c r="P707034" s="83"/>
    </row>
    <row r="707035" spans="16:16" x14ac:dyDescent="0.3">
      <c r="P707035" s="83"/>
    </row>
    <row r="707036" spans="16:16" x14ac:dyDescent="0.3">
      <c r="P707036" s="83"/>
    </row>
    <row r="707037" spans="16:16" x14ac:dyDescent="0.3">
      <c r="P707037" s="83"/>
    </row>
    <row r="707038" spans="16:16" x14ac:dyDescent="0.3">
      <c r="P707038" s="83"/>
    </row>
    <row r="707039" spans="16:16" x14ac:dyDescent="0.3">
      <c r="P707039" s="83"/>
    </row>
    <row r="707040" spans="16:16" x14ac:dyDescent="0.3">
      <c r="P707040" s="83"/>
    </row>
    <row r="707041" spans="16:16" x14ac:dyDescent="0.3">
      <c r="P707041" s="83"/>
    </row>
    <row r="707042" spans="16:16" x14ac:dyDescent="0.3">
      <c r="P707042" s="83"/>
    </row>
    <row r="707043" spans="16:16" x14ac:dyDescent="0.3">
      <c r="P707043" s="83"/>
    </row>
    <row r="707044" spans="16:16" x14ac:dyDescent="0.3">
      <c r="P707044" s="83"/>
    </row>
    <row r="707045" spans="16:16" x14ac:dyDescent="0.3">
      <c r="P707045" s="83"/>
    </row>
    <row r="707046" spans="16:16" x14ac:dyDescent="0.3">
      <c r="P707046" s="83"/>
    </row>
    <row r="707047" spans="16:16" x14ac:dyDescent="0.3">
      <c r="P707047" s="83"/>
    </row>
    <row r="707048" spans="16:16" x14ac:dyDescent="0.3">
      <c r="P707048" s="83"/>
    </row>
    <row r="707049" spans="16:16" x14ac:dyDescent="0.3">
      <c r="P707049" s="83"/>
    </row>
    <row r="707050" spans="16:16" x14ac:dyDescent="0.3">
      <c r="P707050" s="83"/>
    </row>
    <row r="707051" spans="16:16" x14ac:dyDescent="0.3">
      <c r="P707051" s="83"/>
    </row>
    <row r="707052" spans="16:16" x14ac:dyDescent="0.3">
      <c r="P707052" s="83"/>
    </row>
    <row r="707053" spans="16:16" x14ac:dyDescent="0.3">
      <c r="P707053" s="83"/>
    </row>
    <row r="707054" spans="16:16" x14ac:dyDescent="0.3">
      <c r="P707054" s="83"/>
    </row>
    <row r="707055" spans="16:16" x14ac:dyDescent="0.3">
      <c r="P707055" s="83"/>
    </row>
    <row r="707056" spans="16:16" x14ac:dyDescent="0.3">
      <c r="P707056" s="83"/>
    </row>
    <row r="707057" spans="16:16" x14ac:dyDescent="0.3">
      <c r="P707057" s="83"/>
    </row>
    <row r="707058" spans="16:16" x14ac:dyDescent="0.3">
      <c r="P707058" s="83"/>
    </row>
    <row r="707059" spans="16:16" x14ac:dyDescent="0.3">
      <c r="P707059" s="83"/>
    </row>
    <row r="707060" spans="16:16" x14ac:dyDescent="0.3">
      <c r="P707060" s="83"/>
    </row>
    <row r="707061" spans="16:16" x14ac:dyDescent="0.3">
      <c r="P707061" s="83"/>
    </row>
    <row r="707062" spans="16:16" x14ac:dyDescent="0.3">
      <c r="P707062" s="83"/>
    </row>
    <row r="707063" spans="16:16" x14ac:dyDescent="0.3">
      <c r="P707063" s="83"/>
    </row>
    <row r="707064" spans="16:16" x14ac:dyDescent="0.3">
      <c r="P707064" s="83"/>
    </row>
    <row r="707065" spans="16:16" x14ac:dyDescent="0.3">
      <c r="P707065" s="83"/>
    </row>
    <row r="707066" spans="16:16" x14ac:dyDescent="0.3">
      <c r="P707066" s="83"/>
    </row>
    <row r="707067" spans="16:16" x14ac:dyDescent="0.3">
      <c r="P707067" s="83"/>
    </row>
    <row r="707068" spans="16:16" x14ac:dyDescent="0.3">
      <c r="P707068" s="83"/>
    </row>
    <row r="707069" spans="16:16" x14ac:dyDescent="0.3">
      <c r="P707069" s="83"/>
    </row>
    <row r="707070" spans="16:16" x14ac:dyDescent="0.3">
      <c r="P707070" s="83"/>
    </row>
    <row r="707071" spans="16:16" x14ac:dyDescent="0.3">
      <c r="P707071" s="83"/>
    </row>
    <row r="707072" spans="16:16" x14ac:dyDescent="0.3">
      <c r="P707072" s="83"/>
    </row>
    <row r="707073" spans="16:16" x14ac:dyDescent="0.3">
      <c r="P707073" s="83"/>
    </row>
    <row r="707074" spans="16:16" x14ac:dyDescent="0.3">
      <c r="P707074" s="83"/>
    </row>
    <row r="707075" spans="16:16" x14ac:dyDescent="0.3">
      <c r="P707075" s="83"/>
    </row>
    <row r="707076" spans="16:16" x14ac:dyDescent="0.3">
      <c r="P707076" s="83"/>
    </row>
    <row r="707077" spans="16:16" x14ac:dyDescent="0.3">
      <c r="P707077" s="83"/>
    </row>
    <row r="707078" spans="16:16" x14ac:dyDescent="0.3">
      <c r="P707078" s="83"/>
    </row>
    <row r="707079" spans="16:16" x14ac:dyDescent="0.3">
      <c r="P707079" s="83"/>
    </row>
    <row r="707080" spans="16:16" x14ac:dyDescent="0.3">
      <c r="P707080" s="83"/>
    </row>
    <row r="707081" spans="16:16" x14ac:dyDescent="0.3">
      <c r="P707081" s="83"/>
    </row>
    <row r="707082" spans="16:16" x14ac:dyDescent="0.3">
      <c r="P707082" s="83"/>
    </row>
    <row r="707083" spans="16:16" x14ac:dyDescent="0.3">
      <c r="P707083" s="83"/>
    </row>
    <row r="707084" spans="16:16" x14ac:dyDescent="0.3">
      <c r="P707084" s="83"/>
    </row>
    <row r="707085" spans="16:16" x14ac:dyDescent="0.3">
      <c r="P707085" s="83"/>
    </row>
    <row r="707086" spans="16:16" x14ac:dyDescent="0.3">
      <c r="P707086" s="83"/>
    </row>
    <row r="707087" spans="16:16" x14ac:dyDescent="0.3">
      <c r="P707087" s="83"/>
    </row>
    <row r="707088" spans="16:16" x14ac:dyDescent="0.3">
      <c r="P707088" s="83"/>
    </row>
    <row r="707089" spans="16:16" x14ac:dyDescent="0.3">
      <c r="P707089" s="83"/>
    </row>
    <row r="707090" spans="16:16" x14ac:dyDescent="0.3">
      <c r="P707090" s="83"/>
    </row>
    <row r="707091" spans="16:16" x14ac:dyDescent="0.3">
      <c r="P707091" s="83"/>
    </row>
    <row r="707092" spans="16:16" x14ac:dyDescent="0.3">
      <c r="P707092" s="83"/>
    </row>
    <row r="707093" spans="16:16" x14ac:dyDescent="0.3">
      <c r="P707093" s="83"/>
    </row>
    <row r="707094" spans="16:16" x14ac:dyDescent="0.3">
      <c r="P707094" s="83"/>
    </row>
    <row r="707095" spans="16:16" x14ac:dyDescent="0.3">
      <c r="P707095" s="83"/>
    </row>
    <row r="707096" spans="16:16" x14ac:dyDescent="0.3">
      <c r="P707096" s="83"/>
    </row>
    <row r="707097" spans="16:16" x14ac:dyDescent="0.3">
      <c r="P707097" s="83"/>
    </row>
    <row r="707098" spans="16:16" x14ac:dyDescent="0.3">
      <c r="P707098" s="83"/>
    </row>
    <row r="707099" spans="16:16" x14ac:dyDescent="0.3">
      <c r="P707099" s="83"/>
    </row>
    <row r="707100" spans="16:16" x14ac:dyDescent="0.3">
      <c r="P707100" s="83"/>
    </row>
    <row r="707101" spans="16:16" x14ac:dyDescent="0.3">
      <c r="P707101" s="83"/>
    </row>
    <row r="707102" spans="16:16" x14ac:dyDescent="0.3">
      <c r="P707102" s="83"/>
    </row>
    <row r="707103" spans="16:16" x14ac:dyDescent="0.3">
      <c r="P707103" s="83"/>
    </row>
    <row r="707104" spans="16:16" x14ac:dyDescent="0.3">
      <c r="P707104" s="83"/>
    </row>
    <row r="707105" spans="16:16" x14ac:dyDescent="0.3">
      <c r="P707105" s="83"/>
    </row>
    <row r="707106" spans="16:16" x14ac:dyDescent="0.3">
      <c r="P707106" s="83"/>
    </row>
    <row r="707107" spans="16:16" x14ac:dyDescent="0.3">
      <c r="P707107" s="83"/>
    </row>
    <row r="707108" spans="16:16" x14ac:dyDescent="0.3">
      <c r="P707108" s="83"/>
    </row>
    <row r="707109" spans="16:16" x14ac:dyDescent="0.3">
      <c r="P707109" s="83"/>
    </row>
    <row r="707110" spans="16:16" x14ac:dyDescent="0.3">
      <c r="P707110" s="83"/>
    </row>
    <row r="707111" spans="16:16" x14ac:dyDescent="0.3">
      <c r="P707111" s="83"/>
    </row>
    <row r="707112" spans="16:16" x14ac:dyDescent="0.3">
      <c r="P707112" s="83"/>
    </row>
    <row r="707113" spans="16:16" x14ac:dyDescent="0.3">
      <c r="P707113" s="83"/>
    </row>
    <row r="707114" spans="16:16" x14ac:dyDescent="0.3">
      <c r="P707114" s="83"/>
    </row>
    <row r="707115" spans="16:16" x14ac:dyDescent="0.3">
      <c r="P707115" s="83"/>
    </row>
    <row r="707116" spans="16:16" x14ac:dyDescent="0.3">
      <c r="P707116" s="83"/>
    </row>
    <row r="707117" spans="16:16" x14ac:dyDescent="0.3">
      <c r="P707117" s="83"/>
    </row>
    <row r="707118" spans="16:16" x14ac:dyDescent="0.3">
      <c r="P707118" s="83"/>
    </row>
    <row r="707119" spans="16:16" x14ac:dyDescent="0.3">
      <c r="P707119" s="83"/>
    </row>
    <row r="707120" spans="16:16" x14ac:dyDescent="0.3">
      <c r="P707120" s="83"/>
    </row>
    <row r="707121" spans="16:16" x14ac:dyDescent="0.3">
      <c r="P707121" s="83"/>
    </row>
    <row r="707122" spans="16:16" x14ac:dyDescent="0.3">
      <c r="P707122" s="83"/>
    </row>
    <row r="707123" spans="16:16" x14ac:dyDescent="0.3">
      <c r="P707123" s="83"/>
    </row>
    <row r="707124" spans="16:16" x14ac:dyDescent="0.3">
      <c r="P707124" s="83"/>
    </row>
    <row r="707125" spans="16:16" x14ac:dyDescent="0.3">
      <c r="P707125" s="83"/>
    </row>
    <row r="707126" spans="16:16" x14ac:dyDescent="0.3">
      <c r="P707126" s="83"/>
    </row>
    <row r="707127" spans="16:16" x14ac:dyDescent="0.3">
      <c r="P707127" s="83"/>
    </row>
    <row r="707128" spans="16:16" x14ac:dyDescent="0.3">
      <c r="P707128" s="83"/>
    </row>
    <row r="707129" spans="16:16" x14ac:dyDescent="0.3">
      <c r="P707129" s="83"/>
    </row>
    <row r="707130" spans="16:16" x14ac:dyDescent="0.3">
      <c r="P707130" s="83"/>
    </row>
    <row r="707131" spans="16:16" x14ac:dyDescent="0.3">
      <c r="P707131" s="83"/>
    </row>
    <row r="707132" spans="16:16" x14ac:dyDescent="0.3">
      <c r="P707132" s="83"/>
    </row>
    <row r="707133" spans="16:16" x14ac:dyDescent="0.3">
      <c r="P707133" s="83"/>
    </row>
    <row r="707134" spans="16:16" x14ac:dyDescent="0.3">
      <c r="P707134" s="83"/>
    </row>
    <row r="707135" spans="16:16" x14ac:dyDescent="0.3">
      <c r="P707135" s="83"/>
    </row>
    <row r="707136" spans="16:16" x14ac:dyDescent="0.3">
      <c r="P707136" s="83"/>
    </row>
    <row r="707137" spans="16:16" x14ac:dyDescent="0.3">
      <c r="P707137" s="83"/>
    </row>
    <row r="707138" spans="16:16" x14ac:dyDescent="0.3">
      <c r="P707138" s="83"/>
    </row>
    <row r="707139" spans="16:16" x14ac:dyDescent="0.3">
      <c r="P707139" s="83"/>
    </row>
    <row r="707140" spans="16:16" x14ac:dyDescent="0.3">
      <c r="P707140" s="83"/>
    </row>
    <row r="707141" spans="16:16" x14ac:dyDescent="0.3">
      <c r="P707141" s="83"/>
    </row>
    <row r="707142" spans="16:16" x14ac:dyDescent="0.3">
      <c r="P707142" s="83"/>
    </row>
    <row r="707143" spans="16:16" x14ac:dyDescent="0.3">
      <c r="P707143" s="83"/>
    </row>
    <row r="707144" spans="16:16" x14ac:dyDescent="0.3">
      <c r="P707144" s="83"/>
    </row>
    <row r="707145" spans="16:16" x14ac:dyDescent="0.3">
      <c r="P707145" s="83"/>
    </row>
    <row r="707146" spans="16:16" x14ac:dyDescent="0.3">
      <c r="P707146" s="83"/>
    </row>
    <row r="707147" spans="16:16" x14ac:dyDescent="0.3">
      <c r="P707147" s="83"/>
    </row>
    <row r="707148" spans="16:16" x14ac:dyDescent="0.3">
      <c r="P707148" s="83"/>
    </row>
    <row r="707149" spans="16:16" x14ac:dyDescent="0.3">
      <c r="P707149" s="83"/>
    </row>
    <row r="707150" spans="16:16" x14ac:dyDescent="0.3">
      <c r="P707150" s="83"/>
    </row>
    <row r="707151" spans="16:16" x14ac:dyDescent="0.3">
      <c r="P707151" s="83"/>
    </row>
    <row r="707152" spans="16:16" x14ac:dyDescent="0.3">
      <c r="P707152" s="83"/>
    </row>
    <row r="707153" spans="16:16" x14ac:dyDescent="0.3">
      <c r="P707153" s="83"/>
    </row>
    <row r="707154" spans="16:16" x14ac:dyDescent="0.3">
      <c r="P707154" s="83"/>
    </row>
    <row r="707155" spans="16:16" x14ac:dyDescent="0.3">
      <c r="P707155" s="83"/>
    </row>
    <row r="707156" spans="16:16" x14ac:dyDescent="0.3">
      <c r="P707156" s="83"/>
    </row>
    <row r="707157" spans="16:16" x14ac:dyDescent="0.3">
      <c r="P707157" s="83"/>
    </row>
    <row r="707158" spans="16:16" x14ac:dyDescent="0.3">
      <c r="P707158" s="83"/>
    </row>
    <row r="707159" spans="16:16" x14ac:dyDescent="0.3">
      <c r="P707159" s="83"/>
    </row>
    <row r="707160" spans="16:16" x14ac:dyDescent="0.3">
      <c r="P707160" s="83"/>
    </row>
    <row r="707161" spans="16:16" x14ac:dyDescent="0.3">
      <c r="P707161" s="83"/>
    </row>
    <row r="707162" spans="16:16" x14ac:dyDescent="0.3">
      <c r="P707162" s="83"/>
    </row>
    <row r="707163" spans="16:16" x14ac:dyDescent="0.3">
      <c r="P707163" s="83"/>
    </row>
    <row r="707164" spans="16:16" x14ac:dyDescent="0.3">
      <c r="P707164" s="83"/>
    </row>
    <row r="707165" spans="16:16" x14ac:dyDescent="0.3">
      <c r="P707165" s="83"/>
    </row>
    <row r="707166" spans="16:16" x14ac:dyDescent="0.3">
      <c r="P707166" s="83"/>
    </row>
    <row r="707167" spans="16:16" x14ac:dyDescent="0.3">
      <c r="P707167" s="83"/>
    </row>
    <row r="707168" spans="16:16" x14ac:dyDescent="0.3">
      <c r="P707168" s="83"/>
    </row>
    <row r="707169" spans="16:16" x14ac:dyDescent="0.3">
      <c r="P707169" s="83"/>
    </row>
    <row r="707170" spans="16:16" x14ac:dyDescent="0.3">
      <c r="P707170" s="83"/>
    </row>
    <row r="707171" spans="16:16" x14ac:dyDescent="0.3">
      <c r="P707171" s="83"/>
    </row>
    <row r="707172" spans="16:16" x14ac:dyDescent="0.3">
      <c r="P707172" s="83"/>
    </row>
    <row r="707173" spans="16:16" x14ac:dyDescent="0.3">
      <c r="P707173" s="83"/>
    </row>
    <row r="707174" spans="16:16" x14ac:dyDescent="0.3">
      <c r="P707174" s="83"/>
    </row>
    <row r="707175" spans="16:16" x14ac:dyDescent="0.3">
      <c r="P707175" s="83"/>
    </row>
    <row r="707176" spans="16:16" x14ac:dyDescent="0.3">
      <c r="P707176" s="83"/>
    </row>
    <row r="707177" spans="16:16" x14ac:dyDescent="0.3">
      <c r="P707177" s="83"/>
    </row>
    <row r="707178" spans="16:16" x14ac:dyDescent="0.3">
      <c r="P707178" s="83"/>
    </row>
    <row r="707179" spans="16:16" x14ac:dyDescent="0.3">
      <c r="P707179" s="83"/>
    </row>
    <row r="707180" spans="16:16" x14ac:dyDescent="0.3">
      <c r="P707180" s="83"/>
    </row>
    <row r="707181" spans="16:16" x14ac:dyDescent="0.3">
      <c r="P707181" s="83"/>
    </row>
    <row r="707182" spans="16:16" x14ac:dyDescent="0.3">
      <c r="P707182" s="83"/>
    </row>
    <row r="707183" spans="16:16" x14ac:dyDescent="0.3">
      <c r="P707183" s="83"/>
    </row>
    <row r="707184" spans="16:16" x14ac:dyDescent="0.3">
      <c r="P707184" s="83"/>
    </row>
    <row r="707185" spans="16:16" x14ac:dyDescent="0.3">
      <c r="P707185" s="83"/>
    </row>
    <row r="707186" spans="16:16" x14ac:dyDescent="0.3">
      <c r="P707186" s="83"/>
    </row>
    <row r="707187" spans="16:16" x14ac:dyDescent="0.3">
      <c r="P707187" s="83"/>
    </row>
    <row r="707188" spans="16:16" x14ac:dyDescent="0.3">
      <c r="P707188" s="83"/>
    </row>
    <row r="707189" spans="16:16" x14ac:dyDescent="0.3">
      <c r="P707189" s="83"/>
    </row>
    <row r="707190" spans="16:16" x14ac:dyDescent="0.3">
      <c r="P707190" s="83"/>
    </row>
    <row r="707191" spans="16:16" x14ac:dyDescent="0.3">
      <c r="P707191" s="83"/>
    </row>
    <row r="707192" spans="16:16" x14ac:dyDescent="0.3">
      <c r="P707192" s="83"/>
    </row>
    <row r="707193" spans="16:16" x14ac:dyDescent="0.3">
      <c r="P707193" s="83"/>
    </row>
    <row r="707194" spans="16:16" x14ac:dyDescent="0.3">
      <c r="P707194" s="83"/>
    </row>
    <row r="707195" spans="16:16" x14ac:dyDescent="0.3">
      <c r="P707195" s="83"/>
    </row>
    <row r="707196" spans="16:16" x14ac:dyDescent="0.3">
      <c r="P707196" s="83"/>
    </row>
    <row r="707197" spans="16:16" x14ac:dyDescent="0.3">
      <c r="P707197" s="83"/>
    </row>
    <row r="707198" spans="16:16" x14ac:dyDescent="0.3">
      <c r="P707198" s="83"/>
    </row>
    <row r="707199" spans="16:16" x14ac:dyDescent="0.3">
      <c r="P707199" s="83"/>
    </row>
    <row r="707200" spans="16:16" x14ac:dyDescent="0.3">
      <c r="P707200" s="83"/>
    </row>
    <row r="707201" spans="16:16" x14ac:dyDescent="0.3">
      <c r="P707201" s="83"/>
    </row>
    <row r="707202" spans="16:16" x14ac:dyDescent="0.3">
      <c r="P707202" s="83"/>
    </row>
    <row r="707203" spans="16:16" x14ac:dyDescent="0.3">
      <c r="P707203" s="83"/>
    </row>
    <row r="707204" spans="16:16" x14ac:dyDescent="0.3">
      <c r="P707204" s="83"/>
    </row>
    <row r="707205" spans="16:16" x14ac:dyDescent="0.3">
      <c r="P707205" s="83"/>
    </row>
    <row r="707206" spans="16:16" x14ac:dyDescent="0.3">
      <c r="P707206" s="83"/>
    </row>
    <row r="707207" spans="16:16" x14ac:dyDescent="0.3">
      <c r="P707207" s="83"/>
    </row>
    <row r="707208" spans="16:16" x14ac:dyDescent="0.3">
      <c r="P707208" s="83"/>
    </row>
    <row r="707209" spans="16:16" x14ac:dyDescent="0.3">
      <c r="P707209" s="83"/>
    </row>
    <row r="707210" spans="16:16" x14ac:dyDescent="0.3">
      <c r="P707210" s="83"/>
    </row>
    <row r="707211" spans="16:16" x14ac:dyDescent="0.3">
      <c r="P707211" s="83"/>
    </row>
    <row r="707212" spans="16:16" x14ac:dyDescent="0.3">
      <c r="P707212" s="83"/>
    </row>
    <row r="707213" spans="16:16" x14ac:dyDescent="0.3">
      <c r="P707213" s="83"/>
    </row>
    <row r="707214" spans="16:16" x14ac:dyDescent="0.3">
      <c r="P707214" s="83"/>
    </row>
    <row r="707215" spans="16:16" x14ac:dyDescent="0.3">
      <c r="P707215" s="83"/>
    </row>
    <row r="707216" spans="16:16" x14ac:dyDescent="0.3">
      <c r="P707216" s="83"/>
    </row>
    <row r="707217" spans="16:16" x14ac:dyDescent="0.3">
      <c r="P707217" s="83"/>
    </row>
    <row r="707218" spans="16:16" x14ac:dyDescent="0.3">
      <c r="P707218" s="83"/>
    </row>
    <row r="707219" spans="16:16" x14ac:dyDescent="0.3">
      <c r="P707219" s="83"/>
    </row>
    <row r="707220" spans="16:16" x14ac:dyDescent="0.3">
      <c r="P707220" s="83"/>
    </row>
    <row r="707221" spans="16:16" x14ac:dyDescent="0.3">
      <c r="P707221" s="83"/>
    </row>
    <row r="707222" spans="16:16" x14ac:dyDescent="0.3">
      <c r="P707222" s="83"/>
    </row>
    <row r="707223" spans="16:16" x14ac:dyDescent="0.3">
      <c r="P707223" s="83"/>
    </row>
    <row r="707224" spans="16:16" x14ac:dyDescent="0.3">
      <c r="P707224" s="83"/>
    </row>
    <row r="707225" spans="16:16" x14ac:dyDescent="0.3">
      <c r="P707225" s="83"/>
    </row>
    <row r="707226" spans="16:16" x14ac:dyDescent="0.3">
      <c r="P707226" s="83"/>
    </row>
    <row r="707227" spans="16:16" x14ac:dyDescent="0.3">
      <c r="P707227" s="83"/>
    </row>
    <row r="707228" spans="16:16" x14ac:dyDescent="0.3">
      <c r="P707228" s="83"/>
    </row>
    <row r="707229" spans="16:16" x14ac:dyDescent="0.3">
      <c r="P707229" s="83"/>
    </row>
    <row r="707230" spans="16:16" x14ac:dyDescent="0.3">
      <c r="P707230" s="83"/>
    </row>
    <row r="707231" spans="16:16" x14ac:dyDescent="0.3">
      <c r="P707231" s="83"/>
    </row>
    <row r="707232" spans="16:16" x14ac:dyDescent="0.3">
      <c r="P707232" s="83"/>
    </row>
    <row r="707233" spans="16:16" x14ac:dyDescent="0.3">
      <c r="P707233" s="83"/>
    </row>
    <row r="707234" spans="16:16" x14ac:dyDescent="0.3">
      <c r="P707234" s="83"/>
    </row>
    <row r="707235" spans="16:16" x14ac:dyDescent="0.3">
      <c r="P707235" s="83"/>
    </row>
    <row r="707236" spans="16:16" x14ac:dyDescent="0.3">
      <c r="P707236" s="83"/>
    </row>
    <row r="707237" spans="16:16" x14ac:dyDescent="0.3">
      <c r="P707237" s="83"/>
    </row>
    <row r="707238" spans="16:16" x14ac:dyDescent="0.3">
      <c r="P707238" s="83"/>
    </row>
    <row r="707239" spans="16:16" x14ac:dyDescent="0.3">
      <c r="P707239" s="83"/>
    </row>
    <row r="707240" spans="16:16" x14ac:dyDescent="0.3">
      <c r="P707240" s="83"/>
    </row>
    <row r="707241" spans="16:16" x14ac:dyDescent="0.3">
      <c r="P707241" s="83"/>
    </row>
    <row r="707242" spans="16:16" x14ac:dyDescent="0.3">
      <c r="P707242" s="83"/>
    </row>
    <row r="707243" spans="16:16" x14ac:dyDescent="0.3">
      <c r="P707243" s="83"/>
    </row>
    <row r="707244" spans="16:16" x14ac:dyDescent="0.3">
      <c r="P707244" s="83"/>
    </row>
    <row r="707245" spans="16:16" x14ac:dyDescent="0.3">
      <c r="P707245" s="83"/>
    </row>
    <row r="707246" spans="16:16" x14ac:dyDescent="0.3">
      <c r="P707246" s="83"/>
    </row>
    <row r="707247" spans="16:16" x14ac:dyDescent="0.3">
      <c r="P707247" s="83"/>
    </row>
    <row r="707248" spans="16:16" x14ac:dyDescent="0.3">
      <c r="P707248" s="83"/>
    </row>
    <row r="707249" spans="16:16" x14ac:dyDescent="0.3">
      <c r="P707249" s="83"/>
    </row>
    <row r="707250" spans="16:16" x14ac:dyDescent="0.3">
      <c r="P707250" s="83"/>
    </row>
    <row r="707251" spans="16:16" x14ac:dyDescent="0.3">
      <c r="P707251" s="83"/>
    </row>
    <row r="707252" spans="16:16" x14ac:dyDescent="0.3">
      <c r="P707252" s="83"/>
    </row>
    <row r="707253" spans="16:16" x14ac:dyDescent="0.3">
      <c r="P707253" s="83"/>
    </row>
    <row r="707254" spans="16:16" x14ac:dyDescent="0.3">
      <c r="P707254" s="83"/>
    </row>
    <row r="707255" spans="16:16" x14ac:dyDescent="0.3">
      <c r="P707255" s="83"/>
    </row>
    <row r="707256" spans="16:16" x14ac:dyDescent="0.3">
      <c r="P707256" s="83"/>
    </row>
    <row r="707257" spans="16:16" x14ac:dyDescent="0.3">
      <c r="P707257" s="83"/>
    </row>
    <row r="707258" spans="16:16" x14ac:dyDescent="0.3">
      <c r="P707258" s="83"/>
    </row>
    <row r="707259" spans="16:16" x14ac:dyDescent="0.3">
      <c r="P707259" s="83"/>
    </row>
    <row r="707260" spans="16:16" x14ac:dyDescent="0.3">
      <c r="P707260" s="83"/>
    </row>
    <row r="707261" spans="16:16" x14ac:dyDescent="0.3">
      <c r="P707261" s="83"/>
    </row>
    <row r="707262" spans="16:16" x14ac:dyDescent="0.3">
      <c r="P707262" s="83"/>
    </row>
    <row r="707263" spans="16:16" x14ac:dyDescent="0.3">
      <c r="P707263" s="83"/>
    </row>
    <row r="707264" spans="16:16" x14ac:dyDescent="0.3">
      <c r="P707264" s="83"/>
    </row>
    <row r="707265" spans="16:16" x14ac:dyDescent="0.3">
      <c r="P707265" s="83"/>
    </row>
    <row r="707266" spans="16:16" x14ac:dyDescent="0.3">
      <c r="P707266" s="83"/>
    </row>
    <row r="707267" spans="16:16" x14ac:dyDescent="0.3">
      <c r="P707267" s="83"/>
    </row>
    <row r="707268" spans="16:16" x14ac:dyDescent="0.3">
      <c r="P707268" s="83"/>
    </row>
    <row r="707269" spans="16:16" x14ac:dyDescent="0.3">
      <c r="P707269" s="83"/>
    </row>
    <row r="707270" spans="16:16" x14ac:dyDescent="0.3">
      <c r="P707270" s="83"/>
    </row>
    <row r="707271" spans="16:16" x14ac:dyDescent="0.3">
      <c r="P707271" s="83"/>
    </row>
    <row r="707272" spans="16:16" x14ac:dyDescent="0.3">
      <c r="P707272" s="83"/>
    </row>
    <row r="707273" spans="16:16" x14ac:dyDescent="0.3">
      <c r="P707273" s="83"/>
    </row>
    <row r="707274" spans="16:16" x14ac:dyDescent="0.3">
      <c r="P707274" s="83"/>
    </row>
    <row r="707275" spans="16:16" x14ac:dyDescent="0.3">
      <c r="P707275" s="83"/>
    </row>
    <row r="707276" spans="16:16" x14ac:dyDescent="0.3">
      <c r="P707276" s="83"/>
    </row>
    <row r="707277" spans="16:16" x14ac:dyDescent="0.3">
      <c r="P707277" s="83"/>
    </row>
    <row r="707278" spans="16:16" x14ac:dyDescent="0.3">
      <c r="P707278" s="83"/>
    </row>
    <row r="707279" spans="16:16" x14ac:dyDescent="0.3">
      <c r="P707279" s="83"/>
    </row>
    <row r="707280" spans="16:16" x14ac:dyDescent="0.3">
      <c r="P707280" s="83"/>
    </row>
    <row r="707281" spans="16:16" x14ac:dyDescent="0.3">
      <c r="P707281" s="83"/>
    </row>
    <row r="707282" spans="16:16" x14ac:dyDescent="0.3">
      <c r="P707282" s="83"/>
    </row>
    <row r="707283" spans="16:16" x14ac:dyDescent="0.3">
      <c r="P707283" s="83"/>
    </row>
    <row r="707284" spans="16:16" x14ac:dyDescent="0.3">
      <c r="P707284" s="83"/>
    </row>
    <row r="707285" spans="16:16" x14ac:dyDescent="0.3">
      <c r="P707285" s="83"/>
    </row>
    <row r="707286" spans="16:16" x14ac:dyDescent="0.3">
      <c r="P707286" s="83"/>
    </row>
    <row r="707287" spans="16:16" x14ac:dyDescent="0.3">
      <c r="P707287" s="83"/>
    </row>
    <row r="707288" spans="16:16" x14ac:dyDescent="0.3">
      <c r="P707288" s="83"/>
    </row>
    <row r="707289" spans="16:16" x14ac:dyDescent="0.3">
      <c r="P707289" s="83"/>
    </row>
    <row r="707290" spans="16:16" x14ac:dyDescent="0.3">
      <c r="P707290" s="83"/>
    </row>
    <row r="707291" spans="16:16" x14ac:dyDescent="0.3">
      <c r="P707291" s="83"/>
    </row>
    <row r="707292" spans="16:16" x14ac:dyDescent="0.3">
      <c r="P707292" s="83"/>
    </row>
    <row r="707293" spans="16:16" x14ac:dyDescent="0.3">
      <c r="P707293" s="83"/>
    </row>
    <row r="707294" spans="16:16" x14ac:dyDescent="0.3">
      <c r="P707294" s="83"/>
    </row>
    <row r="707295" spans="16:16" x14ac:dyDescent="0.3">
      <c r="P707295" s="83"/>
    </row>
    <row r="707296" spans="16:16" x14ac:dyDescent="0.3">
      <c r="P707296" s="83"/>
    </row>
    <row r="707297" spans="16:16" x14ac:dyDescent="0.3">
      <c r="P707297" s="83"/>
    </row>
    <row r="707298" spans="16:16" x14ac:dyDescent="0.3">
      <c r="P707298" s="83"/>
    </row>
    <row r="707299" spans="16:16" x14ac:dyDescent="0.3">
      <c r="P707299" s="83"/>
    </row>
    <row r="707300" spans="16:16" x14ac:dyDescent="0.3">
      <c r="P707300" s="83"/>
    </row>
    <row r="707301" spans="16:16" x14ac:dyDescent="0.3">
      <c r="P707301" s="83"/>
    </row>
    <row r="707302" spans="16:16" x14ac:dyDescent="0.3">
      <c r="P707302" s="83"/>
    </row>
    <row r="707303" spans="16:16" x14ac:dyDescent="0.3">
      <c r="P707303" s="83"/>
    </row>
    <row r="707304" spans="16:16" x14ac:dyDescent="0.3">
      <c r="P707304" s="83"/>
    </row>
    <row r="707305" spans="16:16" x14ac:dyDescent="0.3">
      <c r="P707305" s="83"/>
    </row>
    <row r="707306" spans="16:16" x14ac:dyDescent="0.3">
      <c r="P707306" s="83"/>
    </row>
    <row r="707307" spans="16:16" x14ac:dyDescent="0.3">
      <c r="P707307" s="83"/>
    </row>
    <row r="707308" spans="16:16" x14ac:dyDescent="0.3">
      <c r="P707308" s="83"/>
    </row>
    <row r="707309" spans="16:16" x14ac:dyDescent="0.3">
      <c r="P707309" s="83"/>
    </row>
    <row r="707310" spans="16:16" x14ac:dyDescent="0.3">
      <c r="P707310" s="83"/>
    </row>
    <row r="707311" spans="16:16" x14ac:dyDescent="0.3">
      <c r="P707311" s="83"/>
    </row>
    <row r="707312" spans="16:16" x14ac:dyDescent="0.3">
      <c r="P707312" s="83"/>
    </row>
    <row r="707313" spans="16:16" x14ac:dyDescent="0.3">
      <c r="P707313" s="83"/>
    </row>
    <row r="707314" spans="16:16" x14ac:dyDescent="0.3">
      <c r="P707314" s="83"/>
    </row>
    <row r="707315" spans="16:16" x14ac:dyDescent="0.3">
      <c r="P707315" s="83"/>
    </row>
    <row r="707316" spans="16:16" x14ac:dyDescent="0.3">
      <c r="P707316" s="83"/>
    </row>
    <row r="707317" spans="16:16" x14ac:dyDescent="0.3">
      <c r="P707317" s="83"/>
    </row>
    <row r="707318" spans="16:16" x14ac:dyDescent="0.3">
      <c r="P707318" s="83"/>
    </row>
    <row r="707319" spans="16:16" x14ac:dyDescent="0.3">
      <c r="P707319" s="83"/>
    </row>
    <row r="707320" spans="16:16" x14ac:dyDescent="0.3">
      <c r="P707320" s="83"/>
    </row>
    <row r="707321" spans="16:16" x14ac:dyDescent="0.3">
      <c r="P707321" s="83"/>
    </row>
    <row r="707322" spans="16:16" x14ac:dyDescent="0.3">
      <c r="P707322" s="83"/>
    </row>
    <row r="707323" spans="16:16" x14ac:dyDescent="0.3">
      <c r="P707323" s="83"/>
    </row>
    <row r="707324" spans="16:16" x14ac:dyDescent="0.3">
      <c r="P707324" s="83"/>
    </row>
    <row r="707325" spans="16:16" x14ac:dyDescent="0.3">
      <c r="P707325" s="83"/>
    </row>
    <row r="707326" spans="16:16" x14ac:dyDescent="0.3">
      <c r="P707326" s="83"/>
    </row>
    <row r="707327" spans="16:16" x14ac:dyDescent="0.3">
      <c r="P707327" s="83"/>
    </row>
    <row r="707328" spans="16:16" x14ac:dyDescent="0.3">
      <c r="P707328" s="83"/>
    </row>
    <row r="707329" spans="16:16" x14ac:dyDescent="0.3">
      <c r="P707329" s="83"/>
    </row>
    <row r="707330" spans="16:16" x14ac:dyDescent="0.3">
      <c r="P707330" s="83"/>
    </row>
    <row r="707331" spans="16:16" x14ac:dyDescent="0.3">
      <c r="P707331" s="83"/>
    </row>
    <row r="707332" spans="16:16" x14ac:dyDescent="0.3">
      <c r="P707332" s="83"/>
    </row>
    <row r="707333" spans="16:16" x14ac:dyDescent="0.3">
      <c r="P707333" s="83"/>
    </row>
    <row r="707334" spans="16:16" x14ac:dyDescent="0.3">
      <c r="P707334" s="83"/>
    </row>
    <row r="707335" spans="16:16" x14ac:dyDescent="0.3">
      <c r="P707335" s="83"/>
    </row>
    <row r="707336" spans="16:16" x14ac:dyDescent="0.3">
      <c r="P707336" s="83"/>
    </row>
    <row r="707337" spans="16:16" x14ac:dyDescent="0.3">
      <c r="P707337" s="83"/>
    </row>
    <row r="707338" spans="16:16" x14ac:dyDescent="0.3">
      <c r="P707338" s="83"/>
    </row>
    <row r="707339" spans="16:16" x14ac:dyDescent="0.3">
      <c r="P707339" s="83"/>
    </row>
    <row r="707340" spans="16:16" x14ac:dyDescent="0.3">
      <c r="P707340" s="83"/>
    </row>
    <row r="707341" spans="16:16" x14ac:dyDescent="0.3">
      <c r="P707341" s="83"/>
    </row>
    <row r="707342" spans="16:16" x14ac:dyDescent="0.3">
      <c r="P707342" s="83"/>
    </row>
    <row r="707343" spans="16:16" x14ac:dyDescent="0.3">
      <c r="P707343" s="83"/>
    </row>
    <row r="707344" spans="16:16" x14ac:dyDescent="0.3">
      <c r="P707344" s="83"/>
    </row>
    <row r="707345" spans="16:16" x14ac:dyDescent="0.3">
      <c r="P707345" s="83"/>
    </row>
    <row r="707346" spans="16:16" x14ac:dyDescent="0.3">
      <c r="P707346" s="83"/>
    </row>
    <row r="707347" spans="16:16" x14ac:dyDescent="0.3">
      <c r="P707347" s="83"/>
    </row>
    <row r="707348" spans="16:16" x14ac:dyDescent="0.3">
      <c r="P707348" s="83"/>
    </row>
    <row r="707349" spans="16:16" x14ac:dyDescent="0.3">
      <c r="P707349" s="83"/>
    </row>
    <row r="707350" spans="16:16" x14ac:dyDescent="0.3">
      <c r="P707350" s="83"/>
    </row>
    <row r="707351" spans="16:16" x14ac:dyDescent="0.3">
      <c r="P707351" s="83"/>
    </row>
    <row r="707352" spans="16:16" x14ac:dyDescent="0.3">
      <c r="P707352" s="83"/>
    </row>
    <row r="707353" spans="16:16" x14ac:dyDescent="0.3">
      <c r="P707353" s="83"/>
    </row>
    <row r="707354" spans="16:16" x14ac:dyDescent="0.3">
      <c r="P707354" s="83"/>
    </row>
    <row r="707355" spans="16:16" x14ac:dyDescent="0.3">
      <c r="P707355" s="83"/>
    </row>
    <row r="707356" spans="16:16" x14ac:dyDescent="0.3">
      <c r="P707356" s="83"/>
    </row>
    <row r="707357" spans="16:16" x14ac:dyDescent="0.3">
      <c r="P707357" s="83"/>
    </row>
    <row r="707358" spans="16:16" x14ac:dyDescent="0.3">
      <c r="P707358" s="83"/>
    </row>
    <row r="707359" spans="16:16" x14ac:dyDescent="0.3">
      <c r="P707359" s="83"/>
    </row>
    <row r="707360" spans="16:16" x14ac:dyDescent="0.3">
      <c r="P707360" s="83"/>
    </row>
    <row r="707361" spans="16:16" x14ac:dyDescent="0.3">
      <c r="P707361" s="83"/>
    </row>
    <row r="707362" spans="16:16" x14ac:dyDescent="0.3">
      <c r="P707362" s="83"/>
    </row>
    <row r="707363" spans="16:16" x14ac:dyDescent="0.3">
      <c r="P707363" s="83"/>
    </row>
    <row r="707364" spans="16:16" x14ac:dyDescent="0.3">
      <c r="P707364" s="83"/>
    </row>
    <row r="707365" spans="16:16" x14ac:dyDescent="0.3">
      <c r="P707365" s="83"/>
    </row>
    <row r="707366" spans="16:16" x14ac:dyDescent="0.3">
      <c r="P707366" s="83"/>
    </row>
    <row r="707367" spans="16:16" x14ac:dyDescent="0.3">
      <c r="P707367" s="83"/>
    </row>
    <row r="707368" spans="16:16" x14ac:dyDescent="0.3">
      <c r="P707368" s="83"/>
    </row>
    <row r="707369" spans="16:16" x14ac:dyDescent="0.3">
      <c r="P707369" s="83"/>
    </row>
    <row r="707370" spans="16:16" x14ac:dyDescent="0.3">
      <c r="P707370" s="83"/>
    </row>
    <row r="707371" spans="16:16" x14ac:dyDescent="0.3">
      <c r="P707371" s="83"/>
    </row>
    <row r="707372" spans="16:16" x14ac:dyDescent="0.3">
      <c r="P707372" s="83"/>
    </row>
    <row r="707373" spans="16:16" x14ac:dyDescent="0.3">
      <c r="P707373" s="83"/>
    </row>
    <row r="707374" spans="16:16" x14ac:dyDescent="0.3">
      <c r="P707374" s="83"/>
    </row>
    <row r="707375" spans="16:16" x14ac:dyDescent="0.3">
      <c r="P707375" s="83"/>
    </row>
    <row r="707376" spans="16:16" x14ac:dyDescent="0.3">
      <c r="P707376" s="83"/>
    </row>
    <row r="707377" spans="16:16" x14ac:dyDescent="0.3">
      <c r="P707377" s="83"/>
    </row>
    <row r="707378" spans="16:16" x14ac:dyDescent="0.3">
      <c r="P707378" s="83"/>
    </row>
    <row r="707379" spans="16:16" x14ac:dyDescent="0.3">
      <c r="P707379" s="83"/>
    </row>
    <row r="707380" spans="16:16" x14ac:dyDescent="0.3">
      <c r="P707380" s="83"/>
    </row>
    <row r="707381" spans="16:16" x14ac:dyDescent="0.3">
      <c r="P707381" s="83"/>
    </row>
    <row r="707382" spans="16:16" x14ac:dyDescent="0.3">
      <c r="P707382" s="83"/>
    </row>
    <row r="707383" spans="16:16" x14ac:dyDescent="0.3">
      <c r="P707383" s="83"/>
    </row>
    <row r="707384" spans="16:16" x14ac:dyDescent="0.3">
      <c r="P707384" s="83"/>
    </row>
    <row r="707385" spans="16:16" x14ac:dyDescent="0.3">
      <c r="P707385" s="83"/>
    </row>
    <row r="707386" spans="16:16" x14ac:dyDescent="0.3">
      <c r="P707386" s="83"/>
    </row>
    <row r="707387" spans="16:16" x14ac:dyDescent="0.3">
      <c r="P707387" s="83"/>
    </row>
    <row r="707388" spans="16:16" x14ac:dyDescent="0.3">
      <c r="P707388" s="83"/>
    </row>
    <row r="707389" spans="16:16" x14ac:dyDescent="0.3">
      <c r="P707389" s="83"/>
    </row>
    <row r="707390" spans="16:16" x14ac:dyDescent="0.3">
      <c r="P707390" s="83"/>
    </row>
    <row r="707391" spans="16:16" x14ac:dyDescent="0.3">
      <c r="P707391" s="83"/>
    </row>
    <row r="707392" spans="16:16" x14ac:dyDescent="0.3">
      <c r="P707392" s="83"/>
    </row>
    <row r="707393" spans="16:16" x14ac:dyDescent="0.3">
      <c r="P707393" s="83"/>
    </row>
    <row r="707394" spans="16:16" x14ac:dyDescent="0.3">
      <c r="P707394" s="83"/>
    </row>
    <row r="707395" spans="16:16" x14ac:dyDescent="0.3">
      <c r="P707395" s="83"/>
    </row>
    <row r="707396" spans="16:16" x14ac:dyDescent="0.3">
      <c r="P707396" s="83"/>
    </row>
    <row r="707397" spans="16:16" x14ac:dyDescent="0.3">
      <c r="P707397" s="83"/>
    </row>
    <row r="707398" spans="16:16" x14ac:dyDescent="0.3">
      <c r="P707398" s="83"/>
    </row>
    <row r="707399" spans="16:16" x14ac:dyDescent="0.3">
      <c r="P707399" s="83"/>
    </row>
    <row r="707400" spans="16:16" x14ac:dyDescent="0.3">
      <c r="P707400" s="83"/>
    </row>
    <row r="707401" spans="16:16" x14ac:dyDescent="0.3">
      <c r="P707401" s="83"/>
    </row>
    <row r="707402" spans="16:16" x14ac:dyDescent="0.3">
      <c r="P707402" s="83"/>
    </row>
    <row r="707403" spans="16:16" x14ac:dyDescent="0.3">
      <c r="P707403" s="83"/>
    </row>
    <row r="707404" spans="16:16" x14ac:dyDescent="0.3">
      <c r="P707404" s="83"/>
    </row>
    <row r="707405" spans="16:16" x14ac:dyDescent="0.3">
      <c r="P707405" s="83"/>
    </row>
    <row r="707406" spans="16:16" x14ac:dyDescent="0.3">
      <c r="P707406" s="83"/>
    </row>
    <row r="707407" spans="16:16" x14ac:dyDescent="0.3">
      <c r="P707407" s="83"/>
    </row>
    <row r="707408" spans="16:16" x14ac:dyDescent="0.3">
      <c r="P707408" s="83"/>
    </row>
    <row r="707409" spans="16:16" x14ac:dyDescent="0.3">
      <c r="P707409" s="83"/>
    </row>
    <row r="707410" spans="16:16" x14ac:dyDescent="0.3">
      <c r="P707410" s="83"/>
    </row>
    <row r="707411" spans="16:16" x14ac:dyDescent="0.3">
      <c r="P707411" s="83"/>
    </row>
    <row r="707412" spans="16:16" x14ac:dyDescent="0.3">
      <c r="P707412" s="83"/>
    </row>
    <row r="707413" spans="16:16" x14ac:dyDescent="0.3">
      <c r="P707413" s="83"/>
    </row>
    <row r="707414" spans="16:16" x14ac:dyDescent="0.3">
      <c r="P707414" s="83"/>
    </row>
    <row r="707415" spans="16:16" x14ac:dyDescent="0.3">
      <c r="P707415" s="83"/>
    </row>
    <row r="707416" spans="16:16" x14ac:dyDescent="0.3">
      <c r="P707416" s="83"/>
    </row>
    <row r="707417" spans="16:16" x14ac:dyDescent="0.3">
      <c r="P707417" s="83"/>
    </row>
    <row r="707418" spans="16:16" x14ac:dyDescent="0.3">
      <c r="P707418" s="83"/>
    </row>
    <row r="707419" spans="16:16" x14ac:dyDescent="0.3">
      <c r="P707419" s="83"/>
    </row>
    <row r="707420" spans="16:16" x14ac:dyDescent="0.3">
      <c r="P707420" s="83"/>
    </row>
    <row r="707421" spans="16:16" x14ac:dyDescent="0.3">
      <c r="P707421" s="83"/>
    </row>
    <row r="707422" spans="16:16" x14ac:dyDescent="0.3">
      <c r="P707422" s="83"/>
    </row>
    <row r="707423" spans="16:16" x14ac:dyDescent="0.3">
      <c r="P707423" s="83"/>
    </row>
    <row r="707424" spans="16:16" x14ac:dyDescent="0.3">
      <c r="P707424" s="83"/>
    </row>
    <row r="707425" spans="16:16" x14ac:dyDescent="0.3">
      <c r="P707425" s="83"/>
    </row>
    <row r="707426" spans="16:16" x14ac:dyDescent="0.3">
      <c r="P707426" s="83"/>
    </row>
    <row r="707427" spans="16:16" x14ac:dyDescent="0.3">
      <c r="P707427" s="83"/>
    </row>
    <row r="707428" spans="16:16" x14ac:dyDescent="0.3">
      <c r="P707428" s="83"/>
    </row>
    <row r="707429" spans="16:16" x14ac:dyDescent="0.3">
      <c r="P707429" s="83"/>
    </row>
    <row r="707430" spans="16:16" x14ac:dyDescent="0.3">
      <c r="P707430" s="83"/>
    </row>
    <row r="707431" spans="16:16" x14ac:dyDescent="0.3">
      <c r="P707431" s="83"/>
    </row>
    <row r="707432" spans="16:16" x14ac:dyDescent="0.3">
      <c r="P707432" s="83"/>
    </row>
    <row r="707433" spans="16:16" x14ac:dyDescent="0.3">
      <c r="P707433" s="83"/>
    </row>
    <row r="707434" spans="16:16" x14ac:dyDescent="0.3">
      <c r="P707434" s="83"/>
    </row>
    <row r="707435" spans="16:16" x14ac:dyDescent="0.3">
      <c r="P707435" s="83"/>
    </row>
    <row r="707436" spans="16:16" x14ac:dyDescent="0.3">
      <c r="P707436" s="83"/>
    </row>
    <row r="707437" spans="16:16" x14ac:dyDescent="0.3">
      <c r="P707437" s="83"/>
    </row>
    <row r="707438" spans="16:16" x14ac:dyDescent="0.3">
      <c r="P707438" s="83"/>
    </row>
    <row r="707439" spans="16:16" x14ac:dyDescent="0.3">
      <c r="P707439" s="83"/>
    </row>
    <row r="707440" spans="16:16" x14ac:dyDescent="0.3">
      <c r="P707440" s="83"/>
    </row>
    <row r="707441" spans="16:16" x14ac:dyDescent="0.3">
      <c r="P707441" s="83"/>
    </row>
    <row r="707442" spans="16:16" x14ac:dyDescent="0.3">
      <c r="P707442" s="83"/>
    </row>
    <row r="707443" spans="16:16" x14ac:dyDescent="0.3">
      <c r="P707443" s="83"/>
    </row>
    <row r="707444" spans="16:16" x14ac:dyDescent="0.3">
      <c r="P707444" s="83"/>
    </row>
    <row r="707445" spans="16:16" x14ac:dyDescent="0.3">
      <c r="P707445" s="83"/>
    </row>
    <row r="707446" spans="16:16" x14ac:dyDescent="0.3">
      <c r="P707446" s="83"/>
    </row>
    <row r="707447" spans="16:16" x14ac:dyDescent="0.3">
      <c r="P707447" s="83"/>
    </row>
    <row r="707448" spans="16:16" x14ac:dyDescent="0.3">
      <c r="P707448" s="83"/>
    </row>
    <row r="707449" spans="16:16" x14ac:dyDescent="0.3">
      <c r="P707449" s="83"/>
    </row>
    <row r="707450" spans="16:16" x14ac:dyDescent="0.3">
      <c r="P707450" s="83"/>
    </row>
    <row r="707451" spans="16:16" x14ac:dyDescent="0.3">
      <c r="P707451" s="83"/>
    </row>
    <row r="707452" spans="16:16" x14ac:dyDescent="0.3">
      <c r="P707452" s="83"/>
    </row>
    <row r="707453" spans="16:16" x14ac:dyDescent="0.3">
      <c r="P707453" s="83"/>
    </row>
    <row r="707454" spans="16:16" x14ac:dyDescent="0.3">
      <c r="P707454" s="83"/>
    </row>
    <row r="707455" spans="16:16" x14ac:dyDescent="0.3">
      <c r="P707455" s="83"/>
    </row>
    <row r="707456" spans="16:16" x14ac:dyDescent="0.3">
      <c r="P707456" s="83"/>
    </row>
    <row r="707457" spans="16:16" x14ac:dyDescent="0.3">
      <c r="P707457" s="83"/>
    </row>
    <row r="707458" spans="16:16" x14ac:dyDescent="0.3">
      <c r="P707458" s="83"/>
    </row>
    <row r="707459" spans="16:16" x14ac:dyDescent="0.3">
      <c r="P707459" s="83"/>
    </row>
    <row r="707460" spans="16:16" x14ac:dyDescent="0.3">
      <c r="P707460" s="83"/>
    </row>
    <row r="707461" spans="16:16" x14ac:dyDescent="0.3">
      <c r="P707461" s="83"/>
    </row>
    <row r="707462" spans="16:16" x14ac:dyDescent="0.3">
      <c r="P707462" s="83"/>
    </row>
    <row r="707463" spans="16:16" x14ac:dyDescent="0.3">
      <c r="P707463" s="83"/>
    </row>
    <row r="707464" spans="16:16" x14ac:dyDescent="0.3">
      <c r="P707464" s="83"/>
    </row>
    <row r="707465" spans="16:16" x14ac:dyDescent="0.3">
      <c r="P707465" s="83"/>
    </row>
    <row r="707466" spans="16:16" x14ac:dyDescent="0.3">
      <c r="P707466" s="83"/>
    </row>
    <row r="707467" spans="16:16" x14ac:dyDescent="0.3">
      <c r="P707467" s="83"/>
    </row>
    <row r="707468" spans="16:16" x14ac:dyDescent="0.3">
      <c r="P707468" s="83"/>
    </row>
    <row r="707469" spans="16:16" x14ac:dyDescent="0.3">
      <c r="P707469" s="83"/>
    </row>
    <row r="707470" spans="16:16" x14ac:dyDescent="0.3">
      <c r="P707470" s="83"/>
    </row>
    <row r="707471" spans="16:16" x14ac:dyDescent="0.3">
      <c r="P707471" s="83"/>
    </row>
    <row r="707472" spans="16:16" x14ac:dyDescent="0.3">
      <c r="P707472" s="83"/>
    </row>
    <row r="707473" spans="16:16" x14ac:dyDescent="0.3">
      <c r="P707473" s="83"/>
    </row>
    <row r="707474" spans="16:16" x14ac:dyDescent="0.3">
      <c r="P707474" s="83"/>
    </row>
    <row r="707475" spans="16:16" x14ac:dyDescent="0.3">
      <c r="P707475" s="83"/>
    </row>
    <row r="707476" spans="16:16" x14ac:dyDescent="0.3">
      <c r="P707476" s="83"/>
    </row>
    <row r="707477" spans="16:16" x14ac:dyDescent="0.3">
      <c r="P707477" s="83"/>
    </row>
    <row r="707478" spans="16:16" x14ac:dyDescent="0.3">
      <c r="P707478" s="83"/>
    </row>
    <row r="707479" spans="16:16" x14ac:dyDescent="0.3">
      <c r="P707479" s="83"/>
    </row>
    <row r="707480" spans="16:16" x14ac:dyDescent="0.3">
      <c r="P707480" s="83"/>
    </row>
    <row r="707481" spans="16:16" x14ac:dyDescent="0.3">
      <c r="P707481" s="83"/>
    </row>
    <row r="707482" spans="16:16" x14ac:dyDescent="0.3">
      <c r="P707482" s="83"/>
    </row>
    <row r="707483" spans="16:16" x14ac:dyDescent="0.3">
      <c r="P707483" s="83"/>
    </row>
    <row r="707484" spans="16:16" x14ac:dyDescent="0.3">
      <c r="P707484" s="83"/>
    </row>
    <row r="707485" spans="16:16" x14ac:dyDescent="0.3">
      <c r="P707485" s="83"/>
    </row>
    <row r="707486" spans="16:16" x14ac:dyDescent="0.3">
      <c r="P707486" s="83"/>
    </row>
    <row r="707487" spans="16:16" x14ac:dyDescent="0.3">
      <c r="P707487" s="83"/>
    </row>
    <row r="707488" spans="16:16" x14ac:dyDescent="0.3">
      <c r="P707488" s="83"/>
    </row>
    <row r="707489" spans="16:16" x14ac:dyDescent="0.3">
      <c r="P707489" s="83"/>
    </row>
    <row r="707490" spans="16:16" x14ac:dyDescent="0.3">
      <c r="P707490" s="83"/>
    </row>
    <row r="707491" spans="16:16" x14ac:dyDescent="0.3">
      <c r="P707491" s="83"/>
    </row>
    <row r="707492" spans="16:16" x14ac:dyDescent="0.3">
      <c r="P707492" s="83"/>
    </row>
    <row r="707493" spans="16:16" x14ac:dyDescent="0.3">
      <c r="P707493" s="83"/>
    </row>
    <row r="707494" spans="16:16" x14ac:dyDescent="0.3">
      <c r="P707494" s="83"/>
    </row>
    <row r="707495" spans="16:16" x14ac:dyDescent="0.3">
      <c r="P707495" s="83"/>
    </row>
    <row r="707496" spans="16:16" x14ac:dyDescent="0.3">
      <c r="P707496" s="83"/>
    </row>
    <row r="707497" spans="16:16" x14ac:dyDescent="0.3">
      <c r="P707497" s="83"/>
    </row>
    <row r="707498" spans="16:16" x14ac:dyDescent="0.3">
      <c r="P707498" s="83"/>
    </row>
    <row r="707499" spans="16:16" x14ac:dyDescent="0.3">
      <c r="P707499" s="83"/>
    </row>
    <row r="707500" spans="16:16" x14ac:dyDescent="0.3">
      <c r="P707500" s="83"/>
    </row>
    <row r="707501" spans="16:16" x14ac:dyDescent="0.3">
      <c r="P707501" s="83"/>
    </row>
    <row r="707502" spans="16:16" x14ac:dyDescent="0.3">
      <c r="P707502" s="83"/>
    </row>
    <row r="707503" spans="16:16" x14ac:dyDescent="0.3">
      <c r="P707503" s="83"/>
    </row>
    <row r="707504" spans="16:16" x14ac:dyDescent="0.3">
      <c r="P707504" s="83"/>
    </row>
    <row r="707505" spans="16:16" x14ac:dyDescent="0.3">
      <c r="P707505" s="83"/>
    </row>
    <row r="707506" spans="16:16" x14ac:dyDescent="0.3">
      <c r="P707506" s="83"/>
    </row>
    <row r="707507" spans="16:16" x14ac:dyDescent="0.3">
      <c r="P707507" s="83"/>
    </row>
    <row r="707508" spans="16:16" x14ac:dyDescent="0.3">
      <c r="P707508" s="83"/>
    </row>
    <row r="707509" spans="16:16" x14ac:dyDescent="0.3">
      <c r="P707509" s="83"/>
    </row>
    <row r="707510" spans="16:16" x14ac:dyDescent="0.3">
      <c r="P707510" s="83"/>
    </row>
    <row r="707511" spans="16:16" x14ac:dyDescent="0.3">
      <c r="P707511" s="83"/>
    </row>
    <row r="707512" spans="16:16" x14ac:dyDescent="0.3">
      <c r="P707512" s="83"/>
    </row>
    <row r="707513" spans="16:16" x14ac:dyDescent="0.3">
      <c r="P707513" s="83"/>
    </row>
    <row r="707514" spans="16:16" x14ac:dyDescent="0.3">
      <c r="P707514" s="83"/>
    </row>
    <row r="707515" spans="16:16" x14ac:dyDescent="0.3">
      <c r="P707515" s="83"/>
    </row>
    <row r="707516" spans="16:16" x14ac:dyDescent="0.3">
      <c r="P707516" s="83"/>
    </row>
    <row r="707517" spans="16:16" x14ac:dyDescent="0.3">
      <c r="P707517" s="83"/>
    </row>
    <row r="707518" spans="16:16" x14ac:dyDescent="0.3">
      <c r="P707518" s="83"/>
    </row>
    <row r="707519" spans="16:16" x14ac:dyDescent="0.3">
      <c r="P707519" s="83"/>
    </row>
    <row r="707520" spans="16:16" x14ac:dyDescent="0.3">
      <c r="P707520" s="83"/>
    </row>
    <row r="707521" spans="16:16" x14ac:dyDescent="0.3">
      <c r="P707521" s="83"/>
    </row>
    <row r="707522" spans="16:16" x14ac:dyDescent="0.3">
      <c r="P707522" s="83"/>
    </row>
    <row r="707523" spans="16:16" x14ac:dyDescent="0.3">
      <c r="P707523" s="83"/>
    </row>
    <row r="707524" spans="16:16" x14ac:dyDescent="0.3">
      <c r="P707524" s="83"/>
    </row>
    <row r="707525" spans="16:16" x14ac:dyDescent="0.3">
      <c r="P707525" s="83"/>
    </row>
    <row r="707526" spans="16:16" x14ac:dyDescent="0.3">
      <c r="P707526" s="83"/>
    </row>
    <row r="707527" spans="16:16" x14ac:dyDescent="0.3">
      <c r="P707527" s="83"/>
    </row>
    <row r="707528" spans="16:16" x14ac:dyDescent="0.3">
      <c r="P707528" s="83"/>
    </row>
    <row r="707529" spans="16:16" x14ac:dyDescent="0.3">
      <c r="P707529" s="83"/>
    </row>
    <row r="707530" spans="16:16" x14ac:dyDescent="0.3">
      <c r="P707530" s="83"/>
    </row>
    <row r="707531" spans="16:16" x14ac:dyDescent="0.3">
      <c r="P707531" s="83"/>
    </row>
    <row r="707532" spans="16:16" x14ac:dyDescent="0.3">
      <c r="P707532" s="83"/>
    </row>
    <row r="707533" spans="16:16" x14ac:dyDescent="0.3">
      <c r="P707533" s="83"/>
    </row>
    <row r="707534" spans="16:16" x14ac:dyDescent="0.3">
      <c r="P707534" s="83"/>
    </row>
    <row r="707535" spans="16:16" x14ac:dyDescent="0.3">
      <c r="P707535" s="83"/>
    </row>
    <row r="707536" spans="16:16" x14ac:dyDescent="0.3">
      <c r="P707536" s="83"/>
    </row>
    <row r="707537" spans="16:16" x14ac:dyDescent="0.3">
      <c r="P707537" s="83"/>
    </row>
    <row r="707538" spans="16:16" x14ac:dyDescent="0.3">
      <c r="P707538" s="83"/>
    </row>
    <row r="707539" spans="16:16" x14ac:dyDescent="0.3">
      <c r="P707539" s="83"/>
    </row>
    <row r="707540" spans="16:16" x14ac:dyDescent="0.3">
      <c r="P707540" s="83"/>
    </row>
    <row r="707541" spans="16:16" x14ac:dyDescent="0.3">
      <c r="P707541" s="83"/>
    </row>
    <row r="707542" spans="16:16" x14ac:dyDescent="0.3">
      <c r="P707542" s="83"/>
    </row>
    <row r="707543" spans="16:16" x14ac:dyDescent="0.3">
      <c r="P707543" s="83"/>
    </row>
    <row r="707544" spans="16:16" x14ac:dyDescent="0.3">
      <c r="P707544" s="83"/>
    </row>
    <row r="707545" spans="16:16" x14ac:dyDescent="0.3">
      <c r="P707545" s="83"/>
    </row>
    <row r="707546" spans="16:16" x14ac:dyDescent="0.3">
      <c r="P707546" s="83"/>
    </row>
    <row r="707547" spans="16:16" x14ac:dyDescent="0.3">
      <c r="P707547" s="83"/>
    </row>
    <row r="707548" spans="16:16" x14ac:dyDescent="0.3">
      <c r="P707548" s="83"/>
    </row>
    <row r="707549" spans="16:16" x14ac:dyDescent="0.3">
      <c r="P707549" s="83"/>
    </row>
    <row r="707550" spans="16:16" x14ac:dyDescent="0.3">
      <c r="P707550" s="83"/>
    </row>
    <row r="707551" spans="16:16" x14ac:dyDescent="0.3">
      <c r="P707551" s="83"/>
    </row>
    <row r="707552" spans="16:16" x14ac:dyDescent="0.3">
      <c r="P707552" s="83"/>
    </row>
    <row r="707553" spans="16:16" x14ac:dyDescent="0.3">
      <c r="P707553" s="83"/>
    </row>
    <row r="707554" spans="16:16" x14ac:dyDescent="0.3">
      <c r="P707554" s="83"/>
    </row>
    <row r="707555" spans="16:16" x14ac:dyDescent="0.3">
      <c r="P707555" s="83"/>
    </row>
    <row r="707556" spans="16:16" x14ac:dyDescent="0.3">
      <c r="P707556" s="83"/>
    </row>
    <row r="707557" spans="16:16" x14ac:dyDescent="0.3">
      <c r="P707557" s="83"/>
    </row>
    <row r="707558" spans="16:16" x14ac:dyDescent="0.3">
      <c r="P707558" s="83"/>
    </row>
    <row r="707559" spans="16:16" x14ac:dyDescent="0.3">
      <c r="P707559" s="83"/>
    </row>
    <row r="707560" spans="16:16" x14ac:dyDescent="0.3">
      <c r="P707560" s="83"/>
    </row>
    <row r="707561" spans="16:16" x14ac:dyDescent="0.3">
      <c r="P707561" s="83"/>
    </row>
    <row r="707562" spans="16:16" x14ac:dyDescent="0.3">
      <c r="P707562" s="83"/>
    </row>
    <row r="707563" spans="16:16" x14ac:dyDescent="0.3">
      <c r="P707563" s="83"/>
    </row>
    <row r="707564" spans="16:16" x14ac:dyDescent="0.3">
      <c r="P707564" s="83"/>
    </row>
    <row r="707565" spans="16:16" x14ac:dyDescent="0.3">
      <c r="P707565" s="83"/>
    </row>
    <row r="707566" spans="16:16" x14ac:dyDescent="0.3">
      <c r="P707566" s="83"/>
    </row>
    <row r="707567" spans="16:16" x14ac:dyDescent="0.3">
      <c r="P707567" s="83"/>
    </row>
    <row r="707568" spans="16:16" x14ac:dyDescent="0.3">
      <c r="P707568" s="83"/>
    </row>
    <row r="707569" spans="16:16" x14ac:dyDescent="0.3">
      <c r="P707569" s="83"/>
    </row>
    <row r="707570" spans="16:16" x14ac:dyDescent="0.3">
      <c r="P707570" s="83"/>
    </row>
    <row r="707571" spans="16:16" x14ac:dyDescent="0.3">
      <c r="P707571" s="83"/>
    </row>
    <row r="707572" spans="16:16" x14ac:dyDescent="0.3">
      <c r="P707572" s="83"/>
    </row>
    <row r="707573" spans="16:16" x14ac:dyDescent="0.3">
      <c r="P707573" s="83"/>
    </row>
    <row r="707574" spans="16:16" x14ac:dyDescent="0.3">
      <c r="P707574" s="83"/>
    </row>
    <row r="707575" spans="16:16" x14ac:dyDescent="0.3">
      <c r="P707575" s="83"/>
    </row>
    <row r="707576" spans="16:16" x14ac:dyDescent="0.3">
      <c r="P707576" s="83"/>
    </row>
    <row r="707577" spans="16:16" x14ac:dyDescent="0.3">
      <c r="P707577" s="83"/>
    </row>
    <row r="707578" spans="16:16" x14ac:dyDescent="0.3">
      <c r="P707578" s="83"/>
    </row>
    <row r="707579" spans="16:16" x14ac:dyDescent="0.3">
      <c r="P707579" s="83"/>
    </row>
    <row r="707580" spans="16:16" x14ac:dyDescent="0.3">
      <c r="P707580" s="83"/>
    </row>
    <row r="707581" spans="16:16" x14ac:dyDescent="0.3">
      <c r="P707581" s="83"/>
    </row>
    <row r="707582" spans="16:16" x14ac:dyDescent="0.3">
      <c r="P707582" s="83"/>
    </row>
    <row r="707583" spans="16:16" x14ac:dyDescent="0.3">
      <c r="P707583" s="83"/>
    </row>
    <row r="707584" spans="16:16" x14ac:dyDescent="0.3">
      <c r="P707584" s="83"/>
    </row>
    <row r="707585" spans="16:16" x14ac:dyDescent="0.3">
      <c r="P707585" s="83"/>
    </row>
    <row r="707586" spans="16:16" x14ac:dyDescent="0.3">
      <c r="P707586" s="83"/>
    </row>
    <row r="707587" spans="16:16" x14ac:dyDescent="0.3">
      <c r="P707587" s="83"/>
    </row>
    <row r="707588" spans="16:16" x14ac:dyDescent="0.3">
      <c r="P707588" s="83"/>
    </row>
    <row r="707589" spans="16:16" x14ac:dyDescent="0.3">
      <c r="P707589" s="83"/>
    </row>
    <row r="707590" spans="16:16" x14ac:dyDescent="0.3">
      <c r="P707590" s="83"/>
    </row>
    <row r="707591" spans="16:16" x14ac:dyDescent="0.3">
      <c r="P707591" s="83"/>
    </row>
    <row r="707592" spans="16:16" x14ac:dyDescent="0.3">
      <c r="P707592" s="83"/>
    </row>
    <row r="707593" spans="16:16" x14ac:dyDescent="0.3">
      <c r="P707593" s="83"/>
    </row>
    <row r="707594" spans="16:16" x14ac:dyDescent="0.3">
      <c r="P707594" s="83"/>
    </row>
    <row r="707595" spans="16:16" x14ac:dyDescent="0.3">
      <c r="P707595" s="83"/>
    </row>
    <row r="707596" spans="16:16" x14ac:dyDescent="0.3">
      <c r="P707596" s="83"/>
    </row>
    <row r="707597" spans="16:16" x14ac:dyDescent="0.3">
      <c r="P707597" s="83"/>
    </row>
    <row r="707598" spans="16:16" x14ac:dyDescent="0.3">
      <c r="P707598" s="83"/>
    </row>
    <row r="707599" spans="16:16" x14ac:dyDescent="0.3">
      <c r="P707599" s="83"/>
    </row>
    <row r="707600" spans="16:16" x14ac:dyDescent="0.3">
      <c r="P707600" s="83"/>
    </row>
    <row r="707601" spans="16:16" x14ac:dyDescent="0.3">
      <c r="P707601" s="83"/>
    </row>
    <row r="707602" spans="16:16" x14ac:dyDescent="0.3">
      <c r="P707602" s="83"/>
    </row>
    <row r="707603" spans="16:16" x14ac:dyDescent="0.3">
      <c r="P707603" s="83"/>
    </row>
    <row r="707604" spans="16:16" x14ac:dyDescent="0.3">
      <c r="P707604" s="83"/>
    </row>
    <row r="707605" spans="16:16" x14ac:dyDescent="0.3">
      <c r="P707605" s="83"/>
    </row>
    <row r="707606" spans="16:16" x14ac:dyDescent="0.3">
      <c r="P707606" s="83"/>
    </row>
    <row r="707607" spans="16:16" x14ac:dyDescent="0.3">
      <c r="P707607" s="83"/>
    </row>
    <row r="707608" spans="16:16" x14ac:dyDescent="0.3">
      <c r="P707608" s="83"/>
    </row>
    <row r="707609" spans="16:16" x14ac:dyDescent="0.3">
      <c r="P707609" s="83"/>
    </row>
    <row r="707610" spans="16:16" x14ac:dyDescent="0.3">
      <c r="P707610" s="83"/>
    </row>
    <row r="707611" spans="16:16" x14ac:dyDescent="0.3">
      <c r="P707611" s="83"/>
    </row>
    <row r="707612" spans="16:16" x14ac:dyDescent="0.3">
      <c r="P707612" s="83"/>
    </row>
    <row r="707613" spans="16:16" x14ac:dyDescent="0.3">
      <c r="P707613" s="83"/>
    </row>
    <row r="707614" spans="16:16" x14ac:dyDescent="0.3">
      <c r="P707614" s="83"/>
    </row>
    <row r="707615" spans="16:16" x14ac:dyDescent="0.3">
      <c r="P707615" s="83"/>
    </row>
    <row r="707616" spans="16:16" x14ac:dyDescent="0.3">
      <c r="P707616" s="83"/>
    </row>
    <row r="707617" spans="16:16" x14ac:dyDescent="0.3">
      <c r="P707617" s="83"/>
    </row>
    <row r="707618" spans="16:16" x14ac:dyDescent="0.3">
      <c r="P707618" s="83"/>
    </row>
    <row r="707619" spans="16:16" x14ac:dyDescent="0.3">
      <c r="P707619" s="83"/>
    </row>
    <row r="707620" spans="16:16" x14ac:dyDescent="0.3">
      <c r="P707620" s="83"/>
    </row>
    <row r="707621" spans="16:16" x14ac:dyDescent="0.3">
      <c r="P707621" s="83"/>
    </row>
    <row r="707622" spans="16:16" x14ac:dyDescent="0.3">
      <c r="P707622" s="83"/>
    </row>
    <row r="707623" spans="16:16" x14ac:dyDescent="0.3">
      <c r="P707623" s="83"/>
    </row>
    <row r="707624" spans="16:16" x14ac:dyDescent="0.3">
      <c r="P707624" s="83"/>
    </row>
    <row r="707625" spans="16:16" x14ac:dyDescent="0.3">
      <c r="P707625" s="83"/>
    </row>
    <row r="707626" spans="16:16" x14ac:dyDescent="0.3">
      <c r="P707626" s="83"/>
    </row>
    <row r="707627" spans="16:16" x14ac:dyDescent="0.3">
      <c r="P707627" s="83"/>
    </row>
    <row r="707628" spans="16:16" x14ac:dyDescent="0.3">
      <c r="P707628" s="83"/>
    </row>
    <row r="707629" spans="16:16" x14ac:dyDescent="0.3">
      <c r="P707629" s="83"/>
    </row>
    <row r="707630" spans="16:16" x14ac:dyDescent="0.3">
      <c r="P707630" s="83"/>
    </row>
    <row r="707631" spans="16:16" x14ac:dyDescent="0.3">
      <c r="P707631" s="83"/>
    </row>
    <row r="707632" spans="16:16" x14ac:dyDescent="0.3">
      <c r="P707632" s="83"/>
    </row>
    <row r="707633" spans="16:16" x14ac:dyDescent="0.3">
      <c r="P707633" s="83"/>
    </row>
    <row r="707634" spans="16:16" x14ac:dyDescent="0.3">
      <c r="P707634" s="83"/>
    </row>
    <row r="707635" spans="16:16" x14ac:dyDescent="0.3">
      <c r="P707635" s="83"/>
    </row>
    <row r="707636" spans="16:16" x14ac:dyDescent="0.3">
      <c r="P707636" s="83"/>
    </row>
    <row r="707637" spans="16:16" x14ac:dyDescent="0.3">
      <c r="P707637" s="83"/>
    </row>
    <row r="707638" spans="16:16" x14ac:dyDescent="0.3">
      <c r="P707638" s="83"/>
    </row>
    <row r="707639" spans="16:16" x14ac:dyDescent="0.3">
      <c r="P707639" s="83"/>
    </row>
    <row r="707640" spans="16:16" x14ac:dyDescent="0.3">
      <c r="P707640" s="83"/>
    </row>
    <row r="707641" spans="16:16" x14ac:dyDescent="0.3">
      <c r="P707641" s="83"/>
    </row>
    <row r="707642" spans="16:16" x14ac:dyDescent="0.3">
      <c r="P707642" s="83"/>
    </row>
    <row r="707643" spans="16:16" x14ac:dyDescent="0.3">
      <c r="P707643" s="83"/>
    </row>
    <row r="707644" spans="16:16" x14ac:dyDescent="0.3">
      <c r="P707644" s="83"/>
    </row>
    <row r="707645" spans="16:16" x14ac:dyDescent="0.3">
      <c r="P707645" s="83"/>
    </row>
    <row r="707646" spans="16:16" x14ac:dyDescent="0.3">
      <c r="P707646" s="83"/>
    </row>
    <row r="707647" spans="16:16" x14ac:dyDescent="0.3">
      <c r="P707647" s="83"/>
    </row>
    <row r="707648" spans="16:16" x14ac:dyDescent="0.3">
      <c r="P707648" s="83"/>
    </row>
    <row r="707649" spans="16:16" x14ac:dyDescent="0.3">
      <c r="P707649" s="83"/>
    </row>
    <row r="707650" spans="16:16" x14ac:dyDescent="0.3">
      <c r="P707650" s="83"/>
    </row>
    <row r="707651" spans="16:16" x14ac:dyDescent="0.3">
      <c r="P707651" s="83"/>
    </row>
    <row r="707652" spans="16:16" x14ac:dyDescent="0.3">
      <c r="P707652" s="83"/>
    </row>
    <row r="707653" spans="16:16" x14ac:dyDescent="0.3">
      <c r="P707653" s="83"/>
    </row>
    <row r="707654" spans="16:16" x14ac:dyDescent="0.3">
      <c r="P707654" s="83"/>
    </row>
    <row r="707655" spans="16:16" x14ac:dyDescent="0.3">
      <c r="P707655" s="83"/>
    </row>
    <row r="707656" spans="16:16" x14ac:dyDescent="0.3">
      <c r="P707656" s="83"/>
    </row>
    <row r="707657" spans="16:16" x14ac:dyDescent="0.3">
      <c r="P707657" s="83"/>
    </row>
    <row r="707658" spans="16:16" x14ac:dyDescent="0.3">
      <c r="P707658" s="83"/>
    </row>
    <row r="707659" spans="16:16" x14ac:dyDescent="0.3">
      <c r="P707659" s="83"/>
    </row>
    <row r="707660" spans="16:16" x14ac:dyDescent="0.3">
      <c r="P707660" s="83"/>
    </row>
    <row r="707661" spans="16:16" x14ac:dyDescent="0.3">
      <c r="P707661" s="83"/>
    </row>
    <row r="707662" spans="16:16" x14ac:dyDescent="0.3">
      <c r="P707662" s="83"/>
    </row>
    <row r="707663" spans="16:16" x14ac:dyDescent="0.3">
      <c r="P707663" s="83"/>
    </row>
    <row r="707664" spans="16:16" x14ac:dyDescent="0.3">
      <c r="P707664" s="83"/>
    </row>
    <row r="707665" spans="16:16" x14ac:dyDescent="0.3">
      <c r="P707665" s="83"/>
    </row>
    <row r="707666" spans="16:16" x14ac:dyDescent="0.3">
      <c r="P707666" s="83"/>
    </row>
    <row r="707667" spans="16:16" x14ac:dyDescent="0.3">
      <c r="P707667" s="83"/>
    </row>
    <row r="707668" spans="16:16" x14ac:dyDescent="0.3">
      <c r="P707668" s="83"/>
    </row>
    <row r="707669" spans="16:16" x14ac:dyDescent="0.3">
      <c r="P707669" s="83"/>
    </row>
    <row r="707670" spans="16:16" x14ac:dyDescent="0.3">
      <c r="P707670" s="83"/>
    </row>
    <row r="707671" spans="16:16" x14ac:dyDescent="0.3">
      <c r="P707671" s="83"/>
    </row>
    <row r="707672" spans="16:16" x14ac:dyDescent="0.3">
      <c r="P707672" s="83"/>
    </row>
    <row r="707673" spans="16:16" x14ac:dyDescent="0.3">
      <c r="P707673" s="83"/>
    </row>
    <row r="707674" spans="16:16" x14ac:dyDescent="0.3">
      <c r="P707674" s="83"/>
    </row>
    <row r="707675" spans="16:16" x14ac:dyDescent="0.3">
      <c r="P707675" s="83"/>
    </row>
    <row r="707676" spans="16:16" x14ac:dyDescent="0.3">
      <c r="P707676" s="83"/>
    </row>
    <row r="707677" spans="16:16" x14ac:dyDescent="0.3">
      <c r="P707677" s="83"/>
    </row>
    <row r="707678" spans="16:16" x14ac:dyDescent="0.3">
      <c r="P707678" s="83"/>
    </row>
    <row r="707679" spans="16:16" x14ac:dyDescent="0.3">
      <c r="P707679" s="83"/>
    </row>
    <row r="707680" spans="16:16" x14ac:dyDescent="0.3">
      <c r="P707680" s="83"/>
    </row>
    <row r="707681" spans="16:16" x14ac:dyDescent="0.3">
      <c r="P707681" s="83"/>
    </row>
    <row r="707682" spans="16:16" x14ac:dyDescent="0.3">
      <c r="P707682" s="83"/>
    </row>
    <row r="707683" spans="16:16" x14ac:dyDescent="0.3">
      <c r="P707683" s="83"/>
    </row>
    <row r="707684" spans="16:16" x14ac:dyDescent="0.3">
      <c r="P707684" s="83"/>
    </row>
    <row r="707685" spans="16:16" x14ac:dyDescent="0.3">
      <c r="P707685" s="83"/>
    </row>
    <row r="707686" spans="16:16" x14ac:dyDescent="0.3">
      <c r="P707686" s="83"/>
    </row>
    <row r="707687" spans="16:16" x14ac:dyDescent="0.3">
      <c r="P707687" s="83"/>
    </row>
    <row r="707688" spans="16:16" x14ac:dyDescent="0.3">
      <c r="P707688" s="83"/>
    </row>
    <row r="707689" spans="16:16" x14ac:dyDescent="0.3">
      <c r="P707689" s="83"/>
    </row>
    <row r="707690" spans="16:16" x14ac:dyDescent="0.3">
      <c r="P707690" s="83"/>
    </row>
    <row r="707691" spans="16:16" x14ac:dyDescent="0.3">
      <c r="P707691" s="83"/>
    </row>
    <row r="707692" spans="16:16" x14ac:dyDescent="0.3">
      <c r="P707692" s="83"/>
    </row>
    <row r="707693" spans="16:16" x14ac:dyDescent="0.3">
      <c r="P707693" s="83"/>
    </row>
    <row r="707694" spans="16:16" x14ac:dyDescent="0.3">
      <c r="P707694" s="83"/>
    </row>
    <row r="707695" spans="16:16" x14ac:dyDescent="0.3">
      <c r="P707695" s="83"/>
    </row>
    <row r="707696" spans="16:16" x14ac:dyDescent="0.3">
      <c r="P707696" s="83"/>
    </row>
    <row r="707697" spans="16:16" x14ac:dyDescent="0.3">
      <c r="P707697" s="83"/>
    </row>
    <row r="707698" spans="16:16" x14ac:dyDescent="0.3">
      <c r="P707698" s="83"/>
    </row>
    <row r="707699" spans="16:16" x14ac:dyDescent="0.3">
      <c r="P707699" s="83"/>
    </row>
    <row r="707700" spans="16:16" x14ac:dyDescent="0.3">
      <c r="P707700" s="83"/>
    </row>
    <row r="707701" spans="16:16" x14ac:dyDescent="0.3">
      <c r="P707701" s="83"/>
    </row>
    <row r="707702" spans="16:16" x14ac:dyDescent="0.3">
      <c r="P707702" s="83"/>
    </row>
    <row r="707703" spans="16:16" x14ac:dyDescent="0.3">
      <c r="P707703" s="83"/>
    </row>
    <row r="707704" spans="16:16" x14ac:dyDescent="0.3">
      <c r="P707704" s="83"/>
    </row>
    <row r="707705" spans="16:16" x14ac:dyDescent="0.3">
      <c r="P707705" s="83"/>
    </row>
    <row r="707706" spans="16:16" x14ac:dyDescent="0.3">
      <c r="P707706" s="83"/>
    </row>
    <row r="707707" spans="16:16" x14ac:dyDescent="0.3">
      <c r="P707707" s="83"/>
    </row>
    <row r="707708" spans="16:16" x14ac:dyDescent="0.3">
      <c r="P707708" s="83"/>
    </row>
    <row r="707709" spans="16:16" x14ac:dyDescent="0.3">
      <c r="P707709" s="83"/>
    </row>
    <row r="707710" spans="16:16" x14ac:dyDescent="0.3">
      <c r="P707710" s="83"/>
    </row>
    <row r="707711" spans="16:16" x14ac:dyDescent="0.3">
      <c r="P707711" s="83"/>
    </row>
    <row r="707712" spans="16:16" x14ac:dyDescent="0.3">
      <c r="P707712" s="83"/>
    </row>
    <row r="707713" spans="16:16" x14ac:dyDescent="0.3">
      <c r="P707713" s="83"/>
    </row>
    <row r="707714" spans="16:16" x14ac:dyDescent="0.3">
      <c r="P707714" s="83"/>
    </row>
    <row r="707715" spans="16:16" x14ac:dyDescent="0.3">
      <c r="P707715" s="83"/>
    </row>
    <row r="707716" spans="16:16" x14ac:dyDescent="0.3">
      <c r="P707716" s="83"/>
    </row>
    <row r="707717" spans="16:16" x14ac:dyDescent="0.3">
      <c r="P707717" s="83"/>
    </row>
    <row r="707718" spans="16:16" x14ac:dyDescent="0.3">
      <c r="P707718" s="83"/>
    </row>
    <row r="707719" spans="16:16" x14ac:dyDescent="0.3">
      <c r="P707719" s="83"/>
    </row>
    <row r="707720" spans="16:16" x14ac:dyDescent="0.3">
      <c r="P707720" s="83"/>
    </row>
    <row r="707721" spans="16:16" x14ac:dyDescent="0.3">
      <c r="P707721" s="83"/>
    </row>
    <row r="707722" spans="16:16" x14ac:dyDescent="0.3">
      <c r="P707722" s="83"/>
    </row>
    <row r="707723" spans="16:16" x14ac:dyDescent="0.3">
      <c r="P707723" s="83"/>
    </row>
    <row r="707724" spans="16:16" x14ac:dyDescent="0.3">
      <c r="P707724" s="83"/>
    </row>
    <row r="707725" spans="16:16" x14ac:dyDescent="0.3">
      <c r="P707725" s="83"/>
    </row>
    <row r="707726" spans="16:16" x14ac:dyDescent="0.3">
      <c r="P707726" s="83"/>
    </row>
    <row r="707727" spans="16:16" x14ac:dyDescent="0.3">
      <c r="P707727" s="83"/>
    </row>
    <row r="707728" spans="16:16" x14ac:dyDescent="0.3">
      <c r="P707728" s="83"/>
    </row>
    <row r="707729" spans="16:16" x14ac:dyDescent="0.3">
      <c r="P707729" s="83"/>
    </row>
    <row r="707730" spans="16:16" x14ac:dyDescent="0.3">
      <c r="P707730" s="83"/>
    </row>
    <row r="707731" spans="16:16" x14ac:dyDescent="0.3">
      <c r="P707731" s="83"/>
    </row>
    <row r="707732" spans="16:16" x14ac:dyDescent="0.3">
      <c r="P707732" s="83"/>
    </row>
    <row r="707733" spans="16:16" x14ac:dyDescent="0.3">
      <c r="P707733" s="83"/>
    </row>
    <row r="707734" spans="16:16" x14ac:dyDescent="0.3">
      <c r="P707734" s="83"/>
    </row>
    <row r="707735" spans="16:16" x14ac:dyDescent="0.3">
      <c r="P707735" s="83"/>
    </row>
    <row r="707736" spans="16:16" x14ac:dyDescent="0.3">
      <c r="P707736" s="83"/>
    </row>
    <row r="707737" spans="16:16" x14ac:dyDescent="0.3">
      <c r="P707737" s="83"/>
    </row>
    <row r="707738" spans="16:16" x14ac:dyDescent="0.3">
      <c r="P707738" s="83"/>
    </row>
    <row r="707739" spans="16:16" x14ac:dyDescent="0.3">
      <c r="P707739" s="83"/>
    </row>
    <row r="707740" spans="16:16" x14ac:dyDescent="0.3">
      <c r="P707740" s="83"/>
    </row>
    <row r="707741" spans="16:16" x14ac:dyDescent="0.3">
      <c r="P707741" s="83"/>
    </row>
    <row r="707742" spans="16:16" x14ac:dyDescent="0.3">
      <c r="P707742" s="83"/>
    </row>
    <row r="707743" spans="16:16" x14ac:dyDescent="0.3">
      <c r="P707743" s="83"/>
    </row>
    <row r="707744" spans="16:16" x14ac:dyDescent="0.3">
      <c r="P707744" s="83"/>
    </row>
    <row r="707745" spans="16:16" x14ac:dyDescent="0.3">
      <c r="P707745" s="83"/>
    </row>
    <row r="707746" spans="16:16" x14ac:dyDescent="0.3">
      <c r="P707746" s="83"/>
    </row>
    <row r="707747" spans="16:16" x14ac:dyDescent="0.3">
      <c r="P707747" s="83"/>
    </row>
    <row r="707748" spans="16:16" x14ac:dyDescent="0.3">
      <c r="P707748" s="83"/>
    </row>
    <row r="707749" spans="16:16" x14ac:dyDescent="0.3">
      <c r="P707749" s="83"/>
    </row>
    <row r="707750" spans="16:16" x14ac:dyDescent="0.3">
      <c r="P707750" s="83"/>
    </row>
    <row r="707751" spans="16:16" x14ac:dyDescent="0.3">
      <c r="P707751" s="83"/>
    </row>
    <row r="707752" spans="16:16" x14ac:dyDescent="0.3">
      <c r="P707752" s="83"/>
    </row>
    <row r="707753" spans="16:16" x14ac:dyDescent="0.3">
      <c r="P707753" s="83"/>
    </row>
    <row r="707754" spans="16:16" x14ac:dyDescent="0.3">
      <c r="P707754" s="83"/>
    </row>
    <row r="707755" spans="16:16" x14ac:dyDescent="0.3">
      <c r="P707755" s="83"/>
    </row>
    <row r="707756" spans="16:16" x14ac:dyDescent="0.3">
      <c r="P707756" s="83"/>
    </row>
    <row r="707757" spans="16:16" x14ac:dyDescent="0.3">
      <c r="P707757" s="83"/>
    </row>
    <row r="707758" spans="16:16" x14ac:dyDescent="0.3">
      <c r="P707758" s="83"/>
    </row>
    <row r="707759" spans="16:16" x14ac:dyDescent="0.3">
      <c r="P707759" s="83"/>
    </row>
    <row r="707760" spans="16:16" x14ac:dyDescent="0.3">
      <c r="P707760" s="83"/>
    </row>
    <row r="707761" spans="16:16" x14ac:dyDescent="0.3">
      <c r="P707761" s="83"/>
    </row>
    <row r="707762" spans="16:16" x14ac:dyDescent="0.3">
      <c r="P707762" s="83"/>
    </row>
    <row r="707763" spans="16:16" x14ac:dyDescent="0.3">
      <c r="P707763" s="83"/>
    </row>
    <row r="707764" spans="16:16" x14ac:dyDescent="0.3">
      <c r="P707764" s="83"/>
    </row>
    <row r="707765" spans="16:16" x14ac:dyDescent="0.3">
      <c r="P707765" s="83"/>
    </row>
    <row r="707766" spans="16:16" x14ac:dyDescent="0.3">
      <c r="P707766" s="83"/>
    </row>
    <row r="707767" spans="16:16" x14ac:dyDescent="0.3">
      <c r="P707767" s="83"/>
    </row>
    <row r="707768" spans="16:16" x14ac:dyDescent="0.3">
      <c r="P707768" s="83"/>
    </row>
    <row r="707769" spans="16:16" x14ac:dyDescent="0.3">
      <c r="P707769" s="83"/>
    </row>
    <row r="707770" spans="16:16" x14ac:dyDescent="0.3">
      <c r="P707770" s="83"/>
    </row>
    <row r="707771" spans="16:16" x14ac:dyDescent="0.3">
      <c r="P707771" s="83"/>
    </row>
    <row r="707772" spans="16:16" x14ac:dyDescent="0.3">
      <c r="P707772" s="83"/>
    </row>
    <row r="707773" spans="16:16" x14ac:dyDescent="0.3">
      <c r="P707773" s="83"/>
    </row>
    <row r="707774" spans="16:16" x14ac:dyDescent="0.3">
      <c r="P707774" s="83"/>
    </row>
    <row r="707775" spans="16:16" x14ac:dyDescent="0.3">
      <c r="P707775" s="83"/>
    </row>
    <row r="707776" spans="16:16" x14ac:dyDescent="0.3">
      <c r="P707776" s="83"/>
    </row>
    <row r="707777" spans="16:16" x14ac:dyDescent="0.3">
      <c r="P707777" s="83"/>
    </row>
    <row r="707778" spans="16:16" x14ac:dyDescent="0.3">
      <c r="P707778" s="83"/>
    </row>
    <row r="707779" spans="16:16" x14ac:dyDescent="0.3">
      <c r="P707779" s="83"/>
    </row>
    <row r="707780" spans="16:16" x14ac:dyDescent="0.3">
      <c r="P707780" s="83"/>
    </row>
    <row r="707781" spans="16:16" x14ac:dyDescent="0.3">
      <c r="P707781" s="83"/>
    </row>
    <row r="707782" spans="16:16" x14ac:dyDescent="0.3">
      <c r="P707782" s="83"/>
    </row>
    <row r="707783" spans="16:16" x14ac:dyDescent="0.3">
      <c r="P707783" s="83"/>
    </row>
    <row r="707784" spans="16:16" x14ac:dyDescent="0.3">
      <c r="P707784" s="83"/>
    </row>
    <row r="707785" spans="16:16" x14ac:dyDescent="0.3">
      <c r="P707785" s="83"/>
    </row>
    <row r="707786" spans="16:16" x14ac:dyDescent="0.3">
      <c r="P707786" s="83"/>
    </row>
    <row r="707787" spans="16:16" x14ac:dyDescent="0.3">
      <c r="P707787" s="83"/>
    </row>
    <row r="707788" spans="16:16" x14ac:dyDescent="0.3">
      <c r="P707788" s="83"/>
    </row>
    <row r="707789" spans="16:16" x14ac:dyDescent="0.3">
      <c r="P707789" s="83"/>
    </row>
    <row r="707790" spans="16:16" x14ac:dyDescent="0.3">
      <c r="P707790" s="83"/>
    </row>
    <row r="707791" spans="16:16" x14ac:dyDescent="0.3">
      <c r="P707791" s="83"/>
    </row>
    <row r="707792" spans="16:16" x14ac:dyDescent="0.3">
      <c r="P707792" s="83"/>
    </row>
    <row r="707793" spans="16:16" x14ac:dyDescent="0.3">
      <c r="P707793" s="83"/>
    </row>
    <row r="707794" spans="16:16" x14ac:dyDescent="0.3">
      <c r="P707794" s="83"/>
    </row>
    <row r="707795" spans="16:16" x14ac:dyDescent="0.3">
      <c r="P707795" s="83"/>
    </row>
    <row r="707796" spans="16:16" x14ac:dyDescent="0.3">
      <c r="P707796" s="83"/>
    </row>
    <row r="707797" spans="16:16" x14ac:dyDescent="0.3">
      <c r="P707797" s="83"/>
    </row>
    <row r="707798" spans="16:16" x14ac:dyDescent="0.3">
      <c r="P707798" s="83"/>
    </row>
    <row r="707799" spans="16:16" x14ac:dyDescent="0.3">
      <c r="P707799" s="83"/>
    </row>
    <row r="707800" spans="16:16" x14ac:dyDescent="0.3">
      <c r="P707800" s="83"/>
    </row>
    <row r="707801" spans="16:16" x14ac:dyDescent="0.3">
      <c r="P707801" s="83"/>
    </row>
    <row r="707802" spans="16:16" x14ac:dyDescent="0.3">
      <c r="P707802" s="83"/>
    </row>
    <row r="707803" spans="16:16" x14ac:dyDescent="0.3">
      <c r="P707803" s="83"/>
    </row>
    <row r="707804" spans="16:16" x14ac:dyDescent="0.3">
      <c r="P707804" s="83"/>
    </row>
    <row r="707805" spans="16:16" x14ac:dyDescent="0.3">
      <c r="P707805" s="83"/>
    </row>
    <row r="707806" spans="16:16" x14ac:dyDescent="0.3">
      <c r="P707806" s="83"/>
    </row>
    <row r="707807" spans="16:16" x14ac:dyDescent="0.3">
      <c r="P707807" s="83"/>
    </row>
    <row r="707808" spans="16:16" x14ac:dyDescent="0.3">
      <c r="P707808" s="83"/>
    </row>
    <row r="707809" spans="16:16" x14ac:dyDescent="0.3">
      <c r="P707809" s="83"/>
    </row>
    <row r="707810" spans="16:16" x14ac:dyDescent="0.3">
      <c r="P707810" s="83"/>
    </row>
    <row r="707811" spans="16:16" x14ac:dyDescent="0.3">
      <c r="P707811" s="83"/>
    </row>
    <row r="707812" spans="16:16" x14ac:dyDescent="0.3">
      <c r="P707812" s="83"/>
    </row>
    <row r="707813" spans="16:16" x14ac:dyDescent="0.3">
      <c r="P707813" s="83"/>
    </row>
    <row r="707814" spans="16:16" x14ac:dyDescent="0.3">
      <c r="P707814" s="83"/>
    </row>
    <row r="707815" spans="16:16" x14ac:dyDescent="0.3">
      <c r="P707815" s="83"/>
    </row>
    <row r="707816" spans="16:16" x14ac:dyDescent="0.3">
      <c r="P707816" s="83"/>
    </row>
    <row r="707817" spans="16:16" x14ac:dyDescent="0.3">
      <c r="P707817" s="83"/>
    </row>
    <row r="707818" spans="16:16" x14ac:dyDescent="0.3">
      <c r="P707818" s="83"/>
    </row>
    <row r="707819" spans="16:16" x14ac:dyDescent="0.3">
      <c r="P707819" s="83"/>
    </row>
    <row r="707820" spans="16:16" x14ac:dyDescent="0.3">
      <c r="P707820" s="83"/>
    </row>
    <row r="707821" spans="16:16" x14ac:dyDescent="0.3">
      <c r="P707821" s="83"/>
    </row>
    <row r="707822" spans="16:16" x14ac:dyDescent="0.3">
      <c r="P707822" s="83"/>
    </row>
    <row r="707823" spans="16:16" x14ac:dyDescent="0.3">
      <c r="P707823" s="83"/>
    </row>
    <row r="707824" spans="16:16" x14ac:dyDescent="0.3">
      <c r="P707824" s="83"/>
    </row>
    <row r="707825" spans="16:16" x14ac:dyDescent="0.3">
      <c r="P707825" s="83"/>
    </row>
    <row r="707826" spans="16:16" x14ac:dyDescent="0.3">
      <c r="P707826" s="83"/>
    </row>
    <row r="707827" spans="16:16" x14ac:dyDescent="0.3">
      <c r="P707827" s="83"/>
    </row>
    <row r="707828" spans="16:16" x14ac:dyDescent="0.3">
      <c r="P707828" s="83"/>
    </row>
    <row r="707829" spans="16:16" x14ac:dyDescent="0.3">
      <c r="P707829" s="83"/>
    </row>
    <row r="707830" spans="16:16" x14ac:dyDescent="0.3">
      <c r="P707830" s="83"/>
    </row>
    <row r="707831" spans="16:16" x14ac:dyDescent="0.3">
      <c r="P707831" s="83"/>
    </row>
    <row r="707832" spans="16:16" x14ac:dyDescent="0.3">
      <c r="P707832" s="83"/>
    </row>
    <row r="707833" spans="16:16" x14ac:dyDescent="0.3">
      <c r="P707833" s="83"/>
    </row>
    <row r="707834" spans="16:16" x14ac:dyDescent="0.3">
      <c r="P707834" s="83"/>
    </row>
    <row r="707835" spans="16:16" x14ac:dyDescent="0.3">
      <c r="P707835" s="83"/>
    </row>
    <row r="707836" spans="16:16" x14ac:dyDescent="0.3">
      <c r="P707836" s="83"/>
    </row>
    <row r="707837" spans="16:16" x14ac:dyDescent="0.3">
      <c r="P707837" s="83"/>
    </row>
    <row r="707838" spans="16:16" x14ac:dyDescent="0.3">
      <c r="P707838" s="83"/>
    </row>
    <row r="707839" spans="16:16" x14ac:dyDescent="0.3">
      <c r="P707839" s="83"/>
    </row>
    <row r="707840" spans="16:16" x14ac:dyDescent="0.3">
      <c r="P707840" s="83"/>
    </row>
    <row r="707841" spans="16:16" x14ac:dyDescent="0.3">
      <c r="P707841" s="83"/>
    </row>
    <row r="707842" spans="16:16" x14ac:dyDescent="0.3">
      <c r="P707842" s="83"/>
    </row>
    <row r="707843" spans="16:16" x14ac:dyDescent="0.3">
      <c r="P707843" s="83"/>
    </row>
    <row r="707844" spans="16:16" x14ac:dyDescent="0.3">
      <c r="P707844" s="83"/>
    </row>
    <row r="707845" spans="16:16" x14ac:dyDescent="0.3">
      <c r="P707845" s="83"/>
    </row>
    <row r="707846" spans="16:16" x14ac:dyDescent="0.3">
      <c r="P707846" s="83"/>
    </row>
    <row r="707847" spans="16:16" x14ac:dyDescent="0.3">
      <c r="P707847" s="83"/>
    </row>
    <row r="707848" spans="16:16" x14ac:dyDescent="0.3">
      <c r="P707848" s="83"/>
    </row>
    <row r="707849" spans="16:16" x14ac:dyDescent="0.3">
      <c r="P707849" s="83"/>
    </row>
    <row r="707850" spans="16:16" x14ac:dyDescent="0.3">
      <c r="P707850" s="83"/>
    </row>
    <row r="707851" spans="16:16" x14ac:dyDescent="0.3">
      <c r="P707851" s="83"/>
    </row>
    <row r="707852" spans="16:16" x14ac:dyDescent="0.3">
      <c r="P707852" s="83"/>
    </row>
    <row r="707853" spans="16:16" x14ac:dyDescent="0.3">
      <c r="P707853" s="83"/>
    </row>
    <row r="707854" spans="16:16" x14ac:dyDescent="0.3">
      <c r="P707854" s="83"/>
    </row>
    <row r="707855" spans="16:16" x14ac:dyDescent="0.3">
      <c r="P707855" s="83"/>
    </row>
    <row r="707856" spans="16:16" x14ac:dyDescent="0.3">
      <c r="P707856" s="83"/>
    </row>
    <row r="707857" spans="16:16" x14ac:dyDescent="0.3">
      <c r="P707857" s="83"/>
    </row>
    <row r="707858" spans="16:16" x14ac:dyDescent="0.3">
      <c r="P707858" s="83"/>
    </row>
    <row r="707859" spans="16:16" x14ac:dyDescent="0.3">
      <c r="P707859" s="83"/>
    </row>
    <row r="707860" spans="16:16" x14ac:dyDescent="0.3">
      <c r="P707860" s="83"/>
    </row>
    <row r="707861" spans="16:16" x14ac:dyDescent="0.3">
      <c r="P707861" s="83"/>
    </row>
    <row r="707862" spans="16:16" x14ac:dyDescent="0.3">
      <c r="P707862" s="83"/>
    </row>
    <row r="707863" spans="16:16" x14ac:dyDescent="0.3">
      <c r="P707863" s="83"/>
    </row>
    <row r="707864" spans="16:16" x14ac:dyDescent="0.3">
      <c r="P707864" s="83"/>
    </row>
    <row r="707865" spans="16:16" x14ac:dyDescent="0.3">
      <c r="P707865" s="83"/>
    </row>
    <row r="707866" spans="16:16" x14ac:dyDescent="0.3">
      <c r="P707866" s="83"/>
    </row>
    <row r="707867" spans="16:16" x14ac:dyDescent="0.3">
      <c r="P707867" s="83"/>
    </row>
    <row r="707868" spans="16:16" x14ac:dyDescent="0.3">
      <c r="P707868" s="83"/>
    </row>
    <row r="707869" spans="16:16" x14ac:dyDescent="0.3">
      <c r="P707869" s="83"/>
    </row>
    <row r="707870" spans="16:16" x14ac:dyDescent="0.3">
      <c r="P707870" s="83"/>
    </row>
    <row r="707871" spans="16:16" x14ac:dyDescent="0.3">
      <c r="P707871" s="83"/>
    </row>
    <row r="707872" spans="16:16" x14ac:dyDescent="0.3">
      <c r="P707872" s="83"/>
    </row>
    <row r="707873" spans="16:16" x14ac:dyDescent="0.3">
      <c r="P707873" s="83"/>
    </row>
    <row r="707874" spans="16:16" x14ac:dyDescent="0.3">
      <c r="P707874" s="83"/>
    </row>
    <row r="707875" spans="16:16" x14ac:dyDescent="0.3">
      <c r="P707875" s="83"/>
    </row>
    <row r="707876" spans="16:16" x14ac:dyDescent="0.3">
      <c r="P707876" s="83"/>
    </row>
    <row r="707877" spans="16:16" x14ac:dyDescent="0.3">
      <c r="P707877" s="83"/>
    </row>
    <row r="707878" spans="16:16" x14ac:dyDescent="0.3">
      <c r="P707878" s="83"/>
    </row>
    <row r="707879" spans="16:16" x14ac:dyDescent="0.3">
      <c r="P707879" s="83"/>
    </row>
    <row r="707880" spans="16:16" x14ac:dyDescent="0.3">
      <c r="P707880" s="83"/>
    </row>
    <row r="707881" spans="16:16" x14ac:dyDescent="0.3">
      <c r="P707881" s="83"/>
    </row>
    <row r="707882" spans="16:16" x14ac:dyDescent="0.3">
      <c r="P707882" s="83"/>
    </row>
    <row r="707883" spans="16:16" x14ac:dyDescent="0.3">
      <c r="P707883" s="83"/>
    </row>
    <row r="707884" spans="16:16" x14ac:dyDescent="0.3">
      <c r="P707884" s="83"/>
    </row>
    <row r="707885" spans="16:16" x14ac:dyDescent="0.3">
      <c r="P707885" s="83"/>
    </row>
    <row r="707886" spans="16:16" x14ac:dyDescent="0.3">
      <c r="P707886" s="83"/>
    </row>
    <row r="707887" spans="16:16" x14ac:dyDescent="0.3">
      <c r="P707887" s="83"/>
    </row>
    <row r="707888" spans="16:16" x14ac:dyDescent="0.3">
      <c r="P707888" s="83"/>
    </row>
    <row r="707889" spans="16:16" x14ac:dyDescent="0.3">
      <c r="P707889" s="83"/>
    </row>
    <row r="707890" spans="16:16" x14ac:dyDescent="0.3">
      <c r="P707890" s="83"/>
    </row>
    <row r="707891" spans="16:16" x14ac:dyDescent="0.3">
      <c r="P707891" s="83"/>
    </row>
    <row r="707892" spans="16:16" x14ac:dyDescent="0.3">
      <c r="P707892" s="83"/>
    </row>
    <row r="707893" spans="16:16" x14ac:dyDescent="0.3">
      <c r="P707893" s="83"/>
    </row>
    <row r="707894" spans="16:16" x14ac:dyDescent="0.3">
      <c r="P707894" s="83"/>
    </row>
    <row r="707895" spans="16:16" x14ac:dyDescent="0.3">
      <c r="P707895" s="83"/>
    </row>
    <row r="707896" spans="16:16" x14ac:dyDescent="0.3">
      <c r="P707896" s="83"/>
    </row>
    <row r="707897" spans="16:16" x14ac:dyDescent="0.3">
      <c r="P707897" s="83"/>
    </row>
    <row r="707898" spans="16:16" x14ac:dyDescent="0.3">
      <c r="P707898" s="83"/>
    </row>
    <row r="707899" spans="16:16" x14ac:dyDescent="0.3">
      <c r="P707899" s="83"/>
    </row>
    <row r="707900" spans="16:16" x14ac:dyDescent="0.3">
      <c r="P707900" s="83"/>
    </row>
    <row r="707901" spans="16:16" x14ac:dyDescent="0.3">
      <c r="P707901" s="83"/>
    </row>
    <row r="707902" spans="16:16" x14ac:dyDescent="0.3">
      <c r="P707902" s="83"/>
    </row>
    <row r="707903" spans="16:16" x14ac:dyDescent="0.3">
      <c r="P707903" s="83"/>
    </row>
    <row r="707904" spans="16:16" x14ac:dyDescent="0.3">
      <c r="P707904" s="83"/>
    </row>
    <row r="707905" spans="16:16" x14ac:dyDescent="0.3">
      <c r="P707905" s="83"/>
    </row>
    <row r="707906" spans="16:16" x14ac:dyDescent="0.3">
      <c r="P707906" s="83"/>
    </row>
    <row r="707907" spans="16:16" x14ac:dyDescent="0.3">
      <c r="P707907" s="83"/>
    </row>
    <row r="707908" spans="16:16" x14ac:dyDescent="0.3">
      <c r="P707908" s="83"/>
    </row>
    <row r="707909" spans="16:16" x14ac:dyDescent="0.3">
      <c r="P707909" s="83"/>
    </row>
    <row r="707910" spans="16:16" x14ac:dyDescent="0.3">
      <c r="P707910" s="83"/>
    </row>
    <row r="707911" spans="16:16" x14ac:dyDescent="0.3">
      <c r="P707911" s="83"/>
    </row>
    <row r="707912" spans="16:16" x14ac:dyDescent="0.3">
      <c r="P707912" s="83"/>
    </row>
    <row r="707913" spans="16:16" x14ac:dyDescent="0.3">
      <c r="P707913" s="83"/>
    </row>
    <row r="707914" spans="16:16" x14ac:dyDescent="0.3">
      <c r="P707914" s="83"/>
    </row>
    <row r="707915" spans="16:16" x14ac:dyDescent="0.3">
      <c r="P707915" s="83"/>
    </row>
    <row r="707916" spans="16:16" x14ac:dyDescent="0.3">
      <c r="P707916" s="83"/>
    </row>
    <row r="707917" spans="16:16" x14ac:dyDescent="0.3">
      <c r="P707917" s="83"/>
    </row>
    <row r="707918" spans="16:16" x14ac:dyDescent="0.3">
      <c r="P707918" s="83"/>
    </row>
    <row r="707919" spans="16:16" x14ac:dyDescent="0.3">
      <c r="P707919" s="83"/>
    </row>
    <row r="707920" spans="16:16" x14ac:dyDescent="0.3">
      <c r="P707920" s="83"/>
    </row>
    <row r="707921" spans="16:16" x14ac:dyDescent="0.3">
      <c r="P707921" s="83"/>
    </row>
    <row r="707922" spans="16:16" x14ac:dyDescent="0.3">
      <c r="P707922" s="83"/>
    </row>
    <row r="707923" spans="16:16" x14ac:dyDescent="0.3">
      <c r="P707923" s="83"/>
    </row>
    <row r="707924" spans="16:16" x14ac:dyDescent="0.3">
      <c r="P707924" s="83"/>
    </row>
    <row r="707925" spans="16:16" x14ac:dyDescent="0.3">
      <c r="P707925" s="83"/>
    </row>
    <row r="707926" spans="16:16" x14ac:dyDescent="0.3">
      <c r="P707926" s="83"/>
    </row>
    <row r="707927" spans="16:16" x14ac:dyDescent="0.3">
      <c r="P707927" s="83"/>
    </row>
    <row r="707928" spans="16:16" x14ac:dyDescent="0.3">
      <c r="P707928" s="83"/>
    </row>
    <row r="707929" spans="16:16" x14ac:dyDescent="0.3">
      <c r="P707929" s="83"/>
    </row>
    <row r="707930" spans="16:16" x14ac:dyDescent="0.3">
      <c r="P707930" s="83"/>
    </row>
    <row r="707931" spans="16:16" x14ac:dyDescent="0.3">
      <c r="P707931" s="83"/>
    </row>
    <row r="707932" spans="16:16" x14ac:dyDescent="0.3">
      <c r="P707932" s="83"/>
    </row>
    <row r="707933" spans="16:16" x14ac:dyDescent="0.3">
      <c r="P707933" s="83"/>
    </row>
    <row r="707934" spans="16:16" x14ac:dyDescent="0.3">
      <c r="P707934" s="83"/>
    </row>
    <row r="707935" spans="16:16" x14ac:dyDescent="0.3">
      <c r="P707935" s="83"/>
    </row>
    <row r="707936" spans="16:16" x14ac:dyDescent="0.3">
      <c r="P707936" s="83"/>
    </row>
    <row r="707937" spans="16:16" x14ac:dyDescent="0.3">
      <c r="P707937" s="83"/>
    </row>
    <row r="707938" spans="16:16" x14ac:dyDescent="0.3">
      <c r="P707938" s="83"/>
    </row>
    <row r="707939" spans="16:16" x14ac:dyDescent="0.3">
      <c r="P707939" s="83"/>
    </row>
    <row r="707940" spans="16:16" x14ac:dyDescent="0.3">
      <c r="P707940" s="83"/>
    </row>
    <row r="707941" spans="16:16" x14ac:dyDescent="0.3">
      <c r="P707941" s="83"/>
    </row>
    <row r="707942" spans="16:16" x14ac:dyDescent="0.3">
      <c r="P707942" s="83"/>
    </row>
    <row r="707943" spans="16:16" x14ac:dyDescent="0.3">
      <c r="P707943" s="83"/>
    </row>
    <row r="707944" spans="16:16" x14ac:dyDescent="0.3">
      <c r="P707944" s="83"/>
    </row>
    <row r="707945" spans="16:16" x14ac:dyDescent="0.3">
      <c r="P707945" s="83"/>
    </row>
    <row r="707946" spans="16:16" x14ac:dyDescent="0.3">
      <c r="P707946" s="83"/>
    </row>
    <row r="707947" spans="16:16" x14ac:dyDescent="0.3">
      <c r="P707947" s="83"/>
    </row>
    <row r="707948" spans="16:16" x14ac:dyDescent="0.3">
      <c r="P707948" s="83"/>
    </row>
    <row r="707949" spans="16:16" x14ac:dyDescent="0.3">
      <c r="P707949" s="83"/>
    </row>
    <row r="707950" spans="16:16" x14ac:dyDescent="0.3">
      <c r="P707950" s="83"/>
    </row>
    <row r="707951" spans="16:16" x14ac:dyDescent="0.3">
      <c r="P707951" s="83"/>
    </row>
    <row r="707952" spans="16:16" x14ac:dyDescent="0.3">
      <c r="P707952" s="83"/>
    </row>
    <row r="707953" spans="16:16" x14ac:dyDescent="0.3">
      <c r="P707953" s="83"/>
    </row>
    <row r="707954" spans="16:16" x14ac:dyDescent="0.3">
      <c r="P707954" s="83"/>
    </row>
    <row r="707955" spans="16:16" x14ac:dyDescent="0.3">
      <c r="P707955" s="83"/>
    </row>
    <row r="707956" spans="16:16" x14ac:dyDescent="0.3">
      <c r="P707956" s="83"/>
    </row>
    <row r="707957" spans="16:16" x14ac:dyDescent="0.3">
      <c r="P707957" s="83"/>
    </row>
    <row r="707958" spans="16:16" x14ac:dyDescent="0.3">
      <c r="P707958" s="83"/>
    </row>
    <row r="707959" spans="16:16" x14ac:dyDescent="0.3">
      <c r="P707959" s="83"/>
    </row>
    <row r="707960" spans="16:16" x14ac:dyDescent="0.3">
      <c r="P707960" s="83"/>
    </row>
    <row r="707961" spans="16:16" x14ac:dyDescent="0.3">
      <c r="P707961" s="83"/>
    </row>
    <row r="707962" spans="16:16" x14ac:dyDescent="0.3">
      <c r="P707962" s="83"/>
    </row>
    <row r="707963" spans="16:16" x14ac:dyDescent="0.3">
      <c r="P707963" s="83"/>
    </row>
    <row r="707964" spans="16:16" x14ac:dyDescent="0.3">
      <c r="P707964" s="83"/>
    </row>
    <row r="707965" spans="16:16" x14ac:dyDescent="0.3">
      <c r="P707965" s="83"/>
    </row>
    <row r="707966" spans="16:16" x14ac:dyDescent="0.3">
      <c r="P707966" s="83"/>
    </row>
    <row r="707967" spans="16:16" x14ac:dyDescent="0.3">
      <c r="P707967" s="83"/>
    </row>
    <row r="707968" spans="16:16" x14ac:dyDescent="0.3">
      <c r="P707968" s="83"/>
    </row>
    <row r="707969" spans="16:16" x14ac:dyDescent="0.3">
      <c r="P707969" s="83"/>
    </row>
    <row r="707970" spans="16:16" x14ac:dyDescent="0.3">
      <c r="P707970" s="83"/>
    </row>
    <row r="707971" spans="16:16" x14ac:dyDescent="0.3">
      <c r="P707971" s="83"/>
    </row>
    <row r="707972" spans="16:16" x14ac:dyDescent="0.3">
      <c r="P707972" s="83"/>
    </row>
    <row r="707973" spans="16:16" x14ac:dyDescent="0.3">
      <c r="P707973" s="83"/>
    </row>
    <row r="707974" spans="16:16" x14ac:dyDescent="0.3">
      <c r="P707974" s="83"/>
    </row>
    <row r="707975" spans="16:16" x14ac:dyDescent="0.3">
      <c r="P707975" s="83"/>
    </row>
    <row r="707976" spans="16:16" x14ac:dyDescent="0.3">
      <c r="P707976" s="83"/>
    </row>
    <row r="707977" spans="16:16" x14ac:dyDescent="0.3">
      <c r="P707977" s="83"/>
    </row>
    <row r="707978" spans="16:16" x14ac:dyDescent="0.3">
      <c r="P707978" s="83"/>
    </row>
    <row r="707979" spans="16:16" x14ac:dyDescent="0.3">
      <c r="P707979" s="83"/>
    </row>
    <row r="707980" spans="16:16" x14ac:dyDescent="0.3">
      <c r="P707980" s="83"/>
    </row>
    <row r="707981" spans="16:16" x14ac:dyDescent="0.3">
      <c r="P707981" s="83"/>
    </row>
    <row r="707982" spans="16:16" x14ac:dyDescent="0.3">
      <c r="P707982" s="83"/>
    </row>
    <row r="707983" spans="16:16" x14ac:dyDescent="0.3">
      <c r="P707983" s="83"/>
    </row>
    <row r="707984" spans="16:16" x14ac:dyDescent="0.3">
      <c r="P707984" s="83"/>
    </row>
    <row r="707985" spans="16:16" x14ac:dyDescent="0.3">
      <c r="P707985" s="83"/>
    </row>
    <row r="707986" spans="16:16" x14ac:dyDescent="0.3">
      <c r="P707986" s="83"/>
    </row>
    <row r="707987" spans="16:16" x14ac:dyDescent="0.3">
      <c r="P707987" s="83"/>
    </row>
    <row r="707988" spans="16:16" x14ac:dyDescent="0.3">
      <c r="P707988" s="83"/>
    </row>
    <row r="707989" spans="16:16" x14ac:dyDescent="0.3">
      <c r="P707989" s="83"/>
    </row>
    <row r="707990" spans="16:16" x14ac:dyDescent="0.3">
      <c r="P707990" s="83"/>
    </row>
    <row r="707991" spans="16:16" x14ac:dyDescent="0.3">
      <c r="P707991" s="83"/>
    </row>
    <row r="707992" spans="16:16" x14ac:dyDescent="0.3">
      <c r="P707992" s="83"/>
    </row>
    <row r="707993" spans="16:16" x14ac:dyDescent="0.3">
      <c r="P707993" s="83"/>
    </row>
    <row r="707994" spans="16:16" x14ac:dyDescent="0.3">
      <c r="P707994" s="83"/>
    </row>
    <row r="707995" spans="16:16" x14ac:dyDescent="0.3">
      <c r="P707995" s="83"/>
    </row>
    <row r="707996" spans="16:16" x14ac:dyDescent="0.3">
      <c r="P707996" s="83"/>
    </row>
    <row r="707997" spans="16:16" x14ac:dyDescent="0.3">
      <c r="P707997" s="83"/>
    </row>
    <row r="707998" spans="16:16" x14ac:dyDescent="0.3">
      <c r="P707998" s="83"/>
    </row>
    <row r="707999" spans="16:16" x14ac:dyDescent="0.3">
      <c r="P707999" s="83"/>
    </row>
    <row r="708000" spans="16:16" x14ac:dyDescent="0.3">
      <c r="P708000" s="83"/>
    </row>
    <row r="708001" spans="16:16" x14ac:dyDescent="0.3">
      <c r="P708001" s="83"/>
    </row>
    <row r="708002" spans="16:16" x14ac:dyDescent="0.3">
      <c r="P708002" s="83"/>
    </row>
    <row r="708003" spans="16:16" x14ac:dyDescent="0.3">
      <c r="P708003" s="83"/>
    </row>
    <row r="708004" spans="16:16" x14ac:dyDescent="0.3">
      <c r="P708004" s="83"/>
    </row>
    <row r="708005" spans="16:16" x14ac:dyDescent="0.3">
      <c r="P708005" s="83"/>
    </row>
    <row r="708006" spans="16:16" x14ac:dyDescent="0.3">
      <c r="P708006" s="83"/>
    </row>
    <row r="708007" spans="16:16" x14ac:dyDescent="0.3">
      <c r="P708007" s="83"/>
    </row>
    <row r="708008" spans="16:16" x14ac:dyDescent="0.3">
      <c r="P708008" s="83"/>
    </row>
    <row r="708009" spans="16:16" x14ac:dyDescent="0.3">
      <c r="P708009" s="83"/>
    </row>
    <row r="708010" spans="16:16" x14ac:dyDescent="0.3">
      <c r="P708010" s="83"/>
    </row>
    <row r="708011" spans="16:16" x14ac:dyDescent="0.3">
      <c r="P708011" s="83"/>
    </row>
    <row r="708012" spans="16:16" x14ac:dyDescent="0.3">
      <c r="P708012" s="83"/>
    </row>
    <row r="708013" spans="16:16" x14ac:dyDescent="0.3">
      <c r="P708013" s="83"/>
    </row>
    <row r="708014" spans="16:16" x14ac:dyDescent="0.3">
      <c r="P708014" s="83"/>
    </row>
    <row r="708015" spans="16:16" x14ac:dyDescent="0.3">
      <c r="P708015" s="83"/>
    </row>
    <row r="708016" spans="16:16" x14ac:dyDescent="0.3">
      <c r="P708016" s="83"/>
    </row>
    <row r="708017" spans="16:16" x14ac:dyDescent="0.3">
      <c r="P708017" s="83"/>
    </row>
    <row r="708018" spans="16:16" x14ac:dyDescent="0.3">
      <c r="P708018" s="83"/>
    </row>
    <row r="708019" spans="16:16" x14ac:dyDescent="0.3">
      <c r="P708019" s="83"/>
    </row>
    <row r="708020" spans="16:16" x14ac:dyDescent="0.3">
      <c r="P708020" s="83"/>
    </row>
    <row r="708021" spans="16:16" x14ac:dyDescent="0.3">
      <c r="P708021" s="83"/>
    </row>
    <row r="708022" spans="16:16" x14ac:dyDescent="0.3">
      <c r="P708022" s="83"/>
    </row>
    <row r="708023" spans="16:16" x14ac:dyDescent="0.3">
      <c r="P708023" s="83"/>
    </row>
    <row r="708024" spans="16:16" x14ac:dyDescent="0.3">
      <c r="P708024" s="83"/>
    </row>
    <row r="708025" spans="16:16" x14ac:dyDescent="0.3">
      <c r="P708025" s="83"/>
    </row>
    <row r="708026" spans="16:16" x14ac:dyDescent="0.3">
      <c r="P708026" s="83"/>
    </row>
    <row r="708027" spans="16:16" x14ac:dyDescent="0.3">
      <c r="P708027" s="83"/>
    </row>
    <row r="708028" spans="16:16" x14ac:dyDescent="0.3">
      <c r="P708028" s="83"/>
    </row>
    <row r="708029" spans="16:16" x14ac:dyDescent="0.3">
      <c r="P708029" s="83"/>
    </row>
    <row r="708030" spans="16:16" x14ac:dyDescent="0.3">
      <c r="P708030" s="83"/>
    </row>
    <row r="708031" spans="16:16" x14ac:dyDescent="0.3">
      <c r="P708031" s="83"/>
    </row>
    <row r="708032" spans="16:16" x14ac:dyDescent="0.3">
      <c r="P708032" s="83"/>
    </row>
    <row r="708033" spans="16:16" x14ac:dyDescent="0.3">
      <c r="P708033" s="83"/>
    </row>
    <row r="708034" spans="16:16" x14ac:dyDescent="0.3">
      <c r="P708034" s="83"/>
    </row>
    <row r="708035" spans="16:16" x14ac:dyDescent="0.3">
      <c r="P708035" s="83"/>
    </row>
    <row r="708036" spans="16:16" x14ac:dyDescent="0.3">
      <c r="P708036" s="83"/>
    </row>
    <row r="708037" spans="16:16" x14ac:dyDescent="0.3">
      <c r="P708037" s="83"/>
    </row>
    <row r="708038" spans="16:16" x14ac:dyDescent="0.3">
      <c r="P708038" s="83"/>
    </row>
    <row r="708039" spans="16:16" x14ac:dyDescent="0.3">
      <c r="P708039" s="83"/>
    </row>
    <row r="708040" spans="16:16" x14ac:dyDescent="0.3">
      <c r="P708040" s="83"/>
    </row>
    <row r="708041" spans="16:16" x14ac:dyDescent="0.3">
      <c r="P708041" s="83"/>
    </row>
    <row r="708042" spans="16:16" x14ac:dyDescent="0.3">
      <c r="P708042" s="83"/>
    </row>
    <row r="708043" spans="16:16" x14ac:dyDescent="0.3">
      <c r="P708043" s="83"/>
    </row>
    <row r="708044" spans="16:16" x14ac:dyDescent="0.3">
      <c r="P708044" s="83"/>
    </row>
    <row r="708045" spans="16:16" x14ac:dyDescent="0.3">
      <c r="P708045" s="83"/>
    </row>
    <row r="708046" spans="16:16" x14ac:dyDescent="0.3">
      <c r="P708046" s="83"/>
    </row>
    <row r="708047" spans="16:16" x14ac:dyDescent="0.3">
      <c r="P708047" s="83"/>
    </row>
    <row r="708048" spans="16:16" x14ac:dyDescent="0.3">
      <c r="P708048" s="83"/>
    </row>
    <row r="708049" spans="16:16" x14ac:dyDescent="0.3">
      <c r="P708049" s="83"/>
    </row>
    <row r="708050" spans="16:16" x14ac:dyDescent="0.3">
      <c r="P708050" s="83"/>
    </row>
    <row r="708051" spans="16:16" x14ac:dyDescent="0.3">
      <c r="P708051" s="83"/>
    </row>
    <row r="708052" spans="16:16" x14ac:dyDescent="0.3">
      <c r="P708052" s="83"/>
    </row>
    <row r="708053" spans="16:16" x14ac:dyDescent="0.3">
      <c r="P708053" s="83"/>
    </row>
    <row r="708054" spans="16:16" x14ac:dyDescent="0.3">
      <c r="P708054" s="83"/>
    </row>
    <row r="708055" spans="16:16" x14ac:dyDescent="0.3">
      <c r="P708055" s="83"/>
    </row>
    <row r="708056" spans="16:16" x14ac:dyDescent="0.3">
      <c r="P708056" s="83"/>
    </row>
    <row r="708057" spans="16:16" x14ac:dyDescent="0.3">
      <c r="P708057" s="83"/>
    </row>
    <row r="708058" spans="16:16" x14ac:dyDescent="0.3">
      <c r="P708058" s="83"/>
    </row>
    <row r="708059" spans="16:16" x14ac:dyDescent="0.3">
      <c r="P708059" s="83"/>
    </row>
    <row r="708060" spans="16:16" x14ac:dyDescent="0.3">
      <c r="P708060" s="83"/>
    </row>
    <row r="708061" spans="16:16" x14ac:dyDescent="0.3">
      <c r="P708061" s="83"/>
    </row>
    <row r="708062" spans="16:16" x14ac:dyDescent="0.3">
      <c r="P708062" s="83"/>
    </row>
    <row r="708063" spans="16:16" x14ac:dyDescent="0.3">
      <c r="P708063" s="83"/>
    </row>
    <row r="708064" spans="16:16" x14ac:dyDescent="0.3">
      <c r="P708064" s="83"/>
    </row>
    <row r="708065" spans="16:16" x14ac:dyDescent="0.3">
      <c r="P708065" s="83"/>
    </row>
    <row r="708066" spans="16:16" x14ac:dyDescent="0.3">
      <c r="P708066" s="83"/>
    </row>
    <row r="708067" spans="16:16" x14ac:dyDescent="0.3">
      <c r="P708067" s="83"/>
    </row>
    <row r="708068" spans="16:16" x14ac:dyDescent="0.3">
      <c r="P708068" s="83"/>
    </row>
    <row r="708069" spans="16:16" x14ac:dyDescent="0.3">
      <c r="P708069" s="83"/>
    </row>
    <row r="708070" spans="16:16" x14ac:dyDescent="0.3">
      <c r="P708070" s="83"/>
    </row>
    <row r="708071" spans="16:16" x14ac:dyDescent="0.3">
      <c r="P708071" s="83"/>
    </row>
    <row r="708072" spans="16:16" x14ac:dyDescent="0.3">
      <c r="P708072" s="83"/>
    </row>
    <row r="708073" spans="16:16" x14ac:dyDescent="0.3">
      <c r="P708073" s="83"/>
    </row>
    <row r="708074" spans="16:16" x14ac:dyDescent="0.3">
      <c r="P708074" s="83"/>
    </row>
    <row r="708075" spans="16:16" x14ac:dyDescent="0.3">
      <c r="P708075" s="83"/>
    </row>
    <row r="708076" spans="16:16" x14ac:dyDescent="0.3">
      <c r="P708076" s="83"/>
    </row>
    <row r="708077" spans="16:16" x14ac:dyDescent="0.3">
      <c r="P708077" s="83"/>
    </row>
    <row r="708078" spans="16:16" x14ac:dyDescent="0.3">
      <c r="P708078" s="83"/>
    </row>
    <row r="708079" spans="16:16" x14ac:dyDescent="0.3">
      <c r="P708079" s="83"/>
    </row>
    <row r="708080" spans="16:16" x14ac:dyDescent="0.3">
      <c r="P708080" s="83"/>
    </row>
    <row r="708081" spans="16:16" x14ac:dyDescent="0.3">
      <c r="P708081" s="83"/>
    </row>
    <row r="708082" spans="16:16" x14ac:dyDescent="0.3">
      <c r="P708082" s="83"/>
    </row>
    <row r="708083" spans="16:16" x14ac:dyDescent="0.3">
      <c r="P708083" s="83"/>
    </row>
    <row r="708084" spans="16:16" x14ac:dyDescent="0.3">
      <c r="P708084" s="83"/>
    </row>
    <row r="708085" spans="16:16" x14ac:dyDescent="0.3">
      <c r="P708085" s="83"/>
    </row>
    <row r="708086" spans="16:16" x14ac:dyDescent="0.3">
      <c r="P708086" s="83"/>
    </row>
    <row r="708087" spans="16:16" x14ac:dyDescent="0.3">
      <c r="P708087" s="83"/>
    </row>
    <row r="708088" spans="16:16" x14ac:dyDescent="0.3">
      <c r="P708088" s="83"/>
    </row>
    <row r="708089" spans="16:16" x14ac:dyDescent="0.3">
      <c r="P708089" s="83"/>
    </row>
    <row r="708090" spans="16:16" x14ac:dyDescent="0.3">
      <c r="P708090" s="83"/>
    </row>
    <row r="708091" spans="16:16" x14ac:dyDescent="0.3">
      <c r="P708091" s="83"/>
    </row>
    <row r="708092" spans="16:16" x14ac:dyDescent="0.3">
      <c r="P708092" s="83"/>
    </row>
    <row r="708093" spans="16:16" x14ac:dyDescent="0.3">
      <c r="P708093" s="83"/>
    </row>
    <row r="708094" spans="16:16" x14ac:dyDescent="0.3">
      <c r="P708094" s="83"/>
    </row>
    <row r="708095" spans="16:16" x14ac:dyDescent="0.3">
      <c r="P708095" s="83"/>
    </row>
    <row r="708096" spans="16:16" x14ac:dyDescent="0.3">
      <c r="P708096" s="83"/>
    </row>
    <row r="708097" spans="16:16" x14ac:dyDescent="0.3">
      <c r="P708097" s="83"/>
    </row>
    <row r="708098" spans="16:16" x14ac:dyDescent="0.3">
      <c r="P708098" s="83"/>
    </row>
    <row r="708099" spans="16:16" x14ac:dyDescent="0.3">
      <c r="P708099" s="83"/>
    </row>
    <row r="708100" spans="16:16" x14ac:dyDescent="0.3">
      <c r="P708100" s="83"/>
    </row>
    <row r="708101" spans="16:16" x14ac:dyDescent="0.3">
      <c r="P708101" s="83"/>
    </row>
    <row r="708102" spans="16:16" x14ac:dyDescent="0.3">
      <c r="P708102" s="83"/>
    </row>
    <row r="708103" spans="16:16" x14ac:dyDescent="0.3">
      <c r="P708103" s="83"/>
    </row>
    <row r="708104" spans="16:16" x14ac:dyDescent="0.3">
      <c r="P708104" s="83"/>
    </row>
    <row r="708105" spans="16:16" x14ac:dyDescent="0.3">
      <c r="P708105" s="83"/>
    </row>
    <row r="708106" spans="16:16" x14ac:dyDescent="0.3">
      <c r="P708106" s="83"/>
    </row>
    <row r="708107" spans="16:16" x14ac:dyDescent="0.3">
      <c r="P708107" s="83"/>
    </row>
    <row r="708108" spans="16:16" x14ac:dyDescent="0.3">
      <c r="P708108" s="83"/>
    </row>
    <row r="708109" spans="16:16" x14ac:dyDescent="0.3">
      <c r="P708109" s="83"/>
    </row>
    <row r="708110" spans="16:16" x14ac:dyDescent="0.3">
      <c r="P708110" s="83"/>
    </row>
    <row r="708111" spans="16:16" x14ac:dyDescent="0.3">
      <c r="P708111" s="83"/>
    </row>
    <row r="708112" spans="16:16" x14ac:dyDescent="0.3">
      <c r="P708112" s="83"/>
    </row>
    <row r="708113" spans="16:16" x14ac:dyDescent="0.3">
      <c r="P708113" s="83"/>
    </row>
    <row r="708114" spans="16:16" x14ac:dyDescent="0.3">
      <c r="P708114" s="83"/>
    </row>
    <row r="708115" spans="16:16" x14ac:dyDescent="0.3">
      <c r="P708115" s="83"/>
    </row>
    <row r="708116" spans="16:16" x14ac:dyDescent="0.3">
      <c r="P708116" s="83"/>
    </row>
    <row r="708117" spans="16:16" x14ac:dyDescent="0.3">
      <c r="P708117" s="83"/>
    </row>
    <row r="708118" spans="16:16" x14ac:dyDescent="0.3">
      <c r="P708118" s="83"/>
    </row>
    <row r="708119" spans="16:16" x14ac:dyDescent="0.3">
      <c r="P708119" s="83"/>
    </row>
    <row r="708120" spans="16:16" x14ac:dyDescent="0.3">
      <c r="P708120" s="83"/>
    </row>
    <row r="708121" spans="16:16" x14ac:dyDescent="0.3">
      <c r="P708121" s="83"/>
    </row>
    <row r="708122" spans="16:16" x14ac:dyDescent="0.3">
      <c r="P708122" s="83"/>
    </row>
    <row r="708123" spans="16:16" x14ac:dyDescent="0.3">
      <c r="P708123" s="83"/>
    </row>
    <row r="708124" spans="16:16" x14ac:dyDescent="0.3">
      <c r="P708124" s="83"/>
    </row>
    <row r="708125" spans="16:16" x14ac:dyDescent="0.3">
      <c r="P708125" s="83"/>
    </row>
    <row r="708126" spans="16:16" x14ac:dyDescent="0.3">
      <c r="P708126" s="83"/>
    </row>
    <row r="708127" spans="16:16" x14ac:dyDescent="0.3">
      <c r="P708127" s="83"/>
    </row>
    <row r="708128" spans="16:16" x14ac:dyDescent="0.3">
      <c r="P708128" s="83"/>
    </row>
    <row r="708129" spans="16:16" x14ac:dyDescent="0.3">
      <c r="P708129" s="83"/>
    </row>
    <row r="708130" spans="16:16" x14ac:dyDescent="0.3">
      <c r="P708130" s="83"/>
    </row>
    <row r="708131" spans="16:16" x14ac:dyDescent="0.3">
      <c r="P708131" s="83"/>
    </row>
    <row r="708132" spans="16:16" x14ac:dyDescent="0.3">
      <c r="P708132" s="83"/>
    </row>
    <row r="708133" spans="16:16" x14ac:dyDescent="0.3">
      <c r="P708133" s="83"/>
    </row>
    <row r="708134" spans="16:16" x14ac:dyDescent="0.3">
      <c r="P708134" s="83"/>
    </row>
    <row r="708135" spans="16:16" x14ac:dyDescent="0.3">
      <c r="P708135" s="83"/>
    </row>
    <row r="708136" spans="16:16" x14ac:dyDescent="0.3">
      <c r="P708136" s="83"/>
    </row>
    <row r="708137" spans="16:16" x14ac:dyDescent="0.3">
      <c r="P708137" s="83"/>
    </row>
    <row r="708138" spans="16:16" x14ac:dyDescent="0.3">
      <c r="P708138" s="83"/>
    </row>
    <row r="708139" spans="16:16" x14ac:dyDescent="0.3">
      <c r="P708139" s="83"/>
    </row>
    <row r="708140" spans="16:16" x14ac:dyDescent="0.3">
      <c r="P708140" s="83"/>
    </row>
    <row r="708141" spans="16:16" x14ac:dyDescent="0.3">
      <c r="P708141" s="83"/>
    </row>
    <row r="708142" spans="16:16" x14ac:dyDescent="0.3">
      <c r="P708142" s="83"/>
    </row>
    <row r="708143" spans="16:16" x14ac:dyDescent="0.3">
      <c r="P708143" s="83"/>
    </row>
    <row r="708144" spans="16:16" x14ac:dyDescent="0.3">
      <c r="P708144" s="83"/>
    </row>
    <row r="708145" spans="16:16" x14ac:dyDescent="0.3">
      <c r="P708145" s="83"/>
    </row>
    <row r="708146" spans="16:16" x14ac:dyDescent="0.3">
      <c r="P708146" s="83"/>
    </row>
    <row r="708147" spans="16:16" x14ac:dyDescent="0.3">
      <c r="P708147" s="83"/>
    </row>
    <row r="708148" spans="16:16" x14ac:dyDescent="0.3">
      <c r="P708148" s="83"/>
    </row>
    <row r="708149" spans="16:16" x14ac:dyDescent="0.3">
      <c r="P708149" s="83"/>
    </row>
    <row r="708150" spans="16:16" x14ac:dyDescent="0.3">
      <c r="P708150" s="83"/>
    </row>
    <row r="708151" spans="16:16" x14ac:dyDescent="0.3">
      <c r="P708151" s="83"/>
    </row>
    <row r="708152" spans="16:16" x14ac:dyDescent="0.3">
      <c r="P708152" s="83"/>
    </row>
    <row r="708153" spans="16:16" x14ac:dyDescent="0.3">
      <c r="P708153" s="83"/>
    </row>
    <row r="708154" spans="16:16" x14ac:dyDescent="0.3">
      <c r="P708154" s="83"/>
    </row>
    <row r="708155" spans="16:16" x14ac:dyDescent="0.3">
      <c r="P708155" s="83"/>
    </row>
    <row r="708156" spans="16:16" x14ac:dyDescent="0.3">
      <c r="P708156" s="83"/>
    </row>
    <row r="708157" spans="16:16" x14ac:dyDescent="0.3">
      <c r="P708157" s="83"/>
    </row>
    <row r="708158" spans="16:16" x14ac:dyDescent="0.3">
      <c r="P708158" s="83"/>
    </row>
    <row r="708159" spans="16:16" x14ac:dyDescent="0.3">
      <c r="P708159" s="83"/>
    </row>
    <row r="708160" spans="16:16" x14ac:dyDescent="0.3">
      <c r="P708160" s="83"/>
    </row>
    <row r="708161" spans="16:16" x14ac:dyDescent="0.3">
      <c r="P708161" s="83"/>
    </row>
    <row r="708162" spans="16:16" x14ac:dyDescent="0.3">
      <c r="P708162" s="83"/>
    </row>
    <row r="708163" spans="16:16" x14ac:dyDescent="0.3">
      <c r="P708163" s="83"/>
    </row>
    <row r="708164" spans="16:16" x14ac:dyDescent="0.3">
      <c r="P708164" s="83"/>
    </row>
    <row r="708165" spans="16:16" x14ac:dyDescent="0.3">
      <c r="P708165" s="83"/>
    </row>
    <row r="708166" spans="16:16" x14ac:dyDescent="0.3">
      <c r="P708166" s="83"/>
    </row>
    <row r="708167" spans="16:16" x14ac:dyDescent="0.3">
      <c r="P708167" s="83"/>
    </row>
    <row r="708168" spans="16:16" x14ac:dyDescent="0.3">
      <c r="P708168" s="83"/>
    </row>
    <row r="708169" spans="16:16" x14ac:dyDescent="0.3">
      <c r="P708169" s="83"/>
    </row>
    <row r="708170" spans="16:16" x14ac:dyDescent="0.3">
      <c r="P708170" s="83"/>
    </row>
    <row r="708171" spans="16:16" x14ac:dyDescent="0.3">
      <c r="P708171" s="83"/>
    </row>
    <row r="708172" spans="16:16" x14ac:dyDescent="0.3">
      <c r="P708172" s="83"/>
    </row>
    <row r="708173" spans="16:16" x14ac:dyDescent="0.3">
      <c r="P708173" s="83"/>
    </row>
    <row r="708174" spans="16:16" x14ac:dyDescent="0.3">
      <c r="P708174" s="83"/>
    </row>
    <row r="708175" spans="16:16" x14ac:dyDescent="0.3">
      <c r="P708175" s="83"/>
    </row>
    <row r="708176" spans="16:16" x14ac:dyDescent="0.3">
      <c r="P708176" s="83"/>
    </row>
    <row r="708177" spans="16:16" x14ac:dyDescent="0.3">
      <c r="P708177" s="83"/>
    </row>
    <row r="708178" spans="16:16" x14ac:dyDescent="0.3">
      <c r="P708178" s="83"/>
    </row>
    <row r="708179" spans="16:16" x14ac:dyDescent="0.3">
      <c r="P708179" s="83"/>
    </row>
    <row r="708180" spans="16:16" x14ac:dyDescent="0.3">
      <c r="P708180" s="83"/>
    </row>
    <row r="708181" spans="16:16" x14ac:dyDescent="0.3">
      <c r="P708181" s="83"/>
    </row>
    <row r="708182" spans="16:16" x14ac:dyDescent="0.3">
      <c r="P708182" s="83"/>
    </row>
    <row r="708183" spans="16:16" x14ac:dyDescent="0.3">
      <c r="P708183" s="83"/>
    </row>
    <row r="708184" spans="16:16" x14ac:dyDescent="0.3">
      <c r="P708184" s="83"/>
    </row>
    <row r="708185" spans="16:16" x14ac:dyDescent="0.3">
      <c r="P708185" s="83"/>
    </row>
    <row r="708186" spans="16:16" x14ac:dyDescent="0.3">
      <c r="P708186" s="83"/>
    </row>
    <row r="708187" spans="16:16" x14ac:dyDescent="0.3">
      <c r="P708187" s="83"/>
    </row>
    <row r="708188" spans="16:16" x14ac:dyDescent="0.3">
      <c r="P708188" s="83"/>
    </row>
    <row r="708189" spans="16:16" x14ac:dyDescent="0.3">
      <c r="P708189" s="83"/>
    </row>
    <row r="708190" spans="16:16" x14ac:dyDescent="0.3">
      <c r="P708190" s="83"/>
    </row>
    <row r="708191" spans="16:16" x14ac:dyDescent="0.3">
      <c r="P708191" s="83"/>
    </row>
    <row r="708192" spans="16:16" x14ac:dyDescent="0.3">
      <c r="P708192" s="83"/>
    </row>
    <row r="708193" spans="16:16" x14ac:dyDescent="0.3">
      <c r="P708193" s="83"/>
    </row>
    <row r="708194" spans="16:16" x14ac:dyDescent="0.3">
      <c r="P708194" s="83"/>
    </row>
    <row r="708195" spans="16:16" x14ac:dyDescent="0.3">
      <c r="P708195" s="83"/>
    </row>
    <row r="708196" spans="16:16" x14ac:dyDescent="0.3">
      <c r="P708196" s="83"/>
    </row>
    <row r="708197" spans="16:16" x14ac:dyDescent="0.3">
      <c r="P708197" s="83"/>
    </row>
    <row r="708198" spans="16:16" x14ac:dyDescent="0.3">
      <c r="P708198" s="83"/>
    </row>
    <row r="708199" spans="16:16" x14ac:dyDescent="0.3">
      <c r="P708199" s="83"/>
    </row>
    <row r="708200" spans="16:16" x14ac:dyDescent="0.3">
      <c r="P708200" s="83"/>
    </row>
    <row r="708201" spans="16:16" x14ac:dyDescent="0.3">
      <c r="P708201" s="83"/>
    </row>
    <row r="708202" spans="16:16" x14ac:dyDescent="0.3">
      <c r="P708202" s="83"/>
    </row>
    <row r="708203" spans="16:16" x14ac:dyDescent="0.3">
      <c r="P708203" s="83"/>
    </row>
    <row r="708204" spans="16:16" x14ac:dyDescent="0.3">
      <c r="P708204" s="83"/>
    </row>
    <row r="708205" spans="16:16" x14ac:dyDescent="0.3">
      <c r="P708205" s="83"/>
    </row>
    <row r="708206" spans="16:16" x14ac:dyDescent="0.3">
      <c r="P708206" s="83"/>
    </row>
    <row r="708207" spans="16:16" x14ac:dyDescent="0.3">
      <c r="P708207" s="83"/>
    </row>
    <row r="708208" spans="16:16" x14ac:dyDescent="0.3">
      <c r="P708208" s="83"/>
    </row>
    <row r="708209" spans="16:16" x14ac:dyDescent="0.3">
      <c r="P708209" s="83"/>
    </row>
    <row r="708210" spans="16:16" x14ac:dyDescent="0.3">
      <c r="P708210" s="83"/>
    </row>
    <row r="708211" spans="16:16" x14ac:dyDescent="0.3">
      <c r="P708211" s="83"/>
    </row>
    <row r="708212" spans="16:16" x14ac:dyDescent="0.3">
      <c r="P708212" s="83"/>
    </row>
    <row r="708213" spans="16:16" x14ac:dyDescent="0.3">
      <c r="P708213" s="83"/>
    </row>
    <row r="708214" spans="16:16" x14ac:dyDescent="0.3">
      <c r="P708214" s="83"/>
    </row>
    <row r="708215" spans="16:16" x14ac:dyDescent="0.3">
      <c r="P708215" s="83"/>
    </row>
    <row r="708216" spans="16:16" x14ac:dyDescent="0.3">
      <c r="P708216" s="83"/>
    </row>
    <row r="708217" spans="16:16" x14ac:dyDescent="0.3">
      <c r="P708217" s="83"/>
    </row>
    <row r="708218" spans="16:16" x14ac:dyDescent="0.3">
      <c r="P708218" s="83"/>
    </row>
    <row r="708219" spans="16:16" x14ac:dyDescent="0.3">
      <c r="P708219" s="83"/>
    </row>
    <row r="708220" spans="16:16" x14ac:dyDescent="0.3">
      <c r="P708220" s="83"/>
    </row>
    <row r="708221" spans="16:16" x14ac:dyDescent="0.3">
      <c r="P708221" s="83"/>
    </row>
    <row r="708222" spans="16:16" x14ac:dyDescent="0.3">
      <c r="P708222" s="83"/>
    </row>
    <row r="708223" spans="16:16" x14ac:dyDescent="0.3">
      <c r="P708223" s="83"/>
    </row>
    <row r="708224" spans="16:16" x14ac:dyDescent="0.3">
      <c r="P708224" s="83"/>
    </row>
    <row r="708225" spans="16:16" x14ac:dyDescent="0.3">
      <c r="P708225" s="83"/>
    </row>
    <row r="708226" spans="16:16" x14ac:dyDescent="0.3">
      <c r="P708226" s="83"/>
    </row>
    <row r="708227" spans="16:16" x14ac:dyDescent="0.3">
      <c r="P708227" s="83"/>
    </row>
    <row r="708228" spans="16:16" x14ac:dyDescent="0.3">
      <c r="P708228" s="83"/>
    </row>
    <row r="708229" spans="16:16" x14ac:dyDescent="0.3">
      <c r="P708229" s="83"/>
    </row>
    <row r="708230" spans="16:16" x14ac:dyDescent="0.3">
      <c r="P708230" s="83"/>
    </row>
    <row r="708231" spans="16:16" x14ac:dyDescent="0.3">
      <c r="P708231" s="83"/>
    </row>
    <row r="708232" spans="16:16" x14ac:dyDescent="0.3">
      <c r="P708232" s="83"/>
    </row>
    <row r="708233" spans="16:16" x14ac:dyDescent="0.3">
      <c r="P708233" s="83"/>
    </row>
    <row r="708234" spans="16:16" x14ac:dyDescent="0.3">
      <c r="P708234" s="83"/>
    </row>
    <row r="708235" spans="16:16" x14ac:dyDescent="0.3">
      <c r="P708235" s="83"/>
    </row>
    <row r="708236" spans="16:16" x14ac:dyDescent="0.3">
      <c r="P708236" s="83"/>
    </row>
    <row r="708237" spans="16:16" x14ac:dyDescent="0.3">
      <c r="P708237" s="83"/>
    </row>
    <row r="708238" spans="16:16" x14ac:dyDescent="0.3">
      <c r="P708238" s="83"/>
    </row>
    <row r="708239" spans="16:16" x14ac:dyDescent="0.3">
      <c r="P708239" s="83"/>
    </row>
    <row r="708240" spans="16:16" x14ac:dyDescent="0.3">
      <c r="P708240" s="83"/>
    </row>
    <row r="708241" spans="16:16" x14ac:dyDescent="0.3">
      <c r="P708241" s="83"/>
    </row>
    <row r="708242" spans="16:16" x14ac:dyDescent="0.3">
      <c r="P708242" s="83"/>
    </row>
    <row r="708243" spans="16:16" x14ac:dyDescent="0.3">
      <c r="P708243" s="83"/>
    </row>
    <row r="708244" spans="16:16" x14ac:dyDescent="0.3">
      <c r="P708244" s="83"/>
    </row>
    <row r="708245" spans="16:16" x14ac:dyDescent="0.3">
      <c r="P708245" s="83"/>
    </row>
    <row r="708246" spans="16:16" x14ac:dyDescent="0.3">
      <c r="P708246" s="83"/>
    </row>
    <row r="708247" spans="16:16" x14ac:dyDescent="0.3">
      <c r="P708247" s="83"/>
    </row>
    <row r="708248" spans="16:16" x14ac:dyDescent="0.3">
      <c r="P708248" s="83"/>
    </row>
    <row r="708249" spans="16:16" x14ac:dyDescent="0.3">
      <c r="P708249" s="83"/>
    </row>
    <row r="708250" spans="16:16" x14ac:dyDescent="0.3">
      <c r="P708250" s="83"/>
    </row>
    <row r="708251" spans="16:16" x14ac:dyDescent="0.3">
      <c r="P708251" s="83"/>
    </row>
    <row r="708252" spans="16:16" x14ac:dyDescent="0.3">
      <c r="P708252" s="83"/>
    </row>
    <row r="708253" spans="16:16" x14ac:dyDescent="0.3">
      <c r="P708253" s="83"/>
    </row>
    <row r="708254" spans="16:16" x14ac:dyDescent="0.3">
      <c r="P708254" s="83"/>
    </row>
    <row r="708255" spans="16:16" x14ac:dyDescent="0.3">
      <c r="P708255" s="83"/>
    </row>
    <row r="708256" spans="16:16" x14ac:dyDescent="0.3">
      <c r="P708256" s="83"/>
    </row>
    <row r="708257" spans="16:16" x14ac:dyDescent="0.3">
      <c r="P708257" s="83"/>
    </row>
    <row r="708258" spans="16:16" x14ac:dyDescent="0.3">
      <c r="P708258" s="83"/>
    </row>
    <row r="708259" spans="16:16" x14ac:dyDescent="0.3">
      <c r="P708259" s="83"/>
    </row>
    <row r="708260" spans="16:16" x14ac:dyDescent="0.3">
      <c r="P708260" s="83"/>
    </row>
    <row r="708261" spans="16:16" x14ac:dyDescent="0.3">
      <c r="P708261" s="83"/>
    </row>
    <row r="708262" spans="16:16" x14ac:dyDescent="0.3">
      <c r="P708262" s="83"/>
    </row>
    <row r="708263" spans="16:16" x14ac:dyDescent="0.3">
      <c r="P708263" s="83"/>
    </row>
    <row r="708264" spans="16:16" x14ac:dyDescent="0.3">
      <c r="P708264" s="83"/>
    </row>
    <row r="708265" spans="16:16" x14ac:dyDescent="0.3">
      <c r="P708265" s="83"/>
    </row>
    <row r="708266" spans="16:16" x14ac:dyDescent="0.3">
      <c r="P708266" s="83"/>
    </row>
    <row r="708267" spans="16:16" x14ac:dyDescent="0.3">
      <c r="P708267" s="83"/>
    </row>
    <row r="708268" spans="16:16" x14ac:dyDescent="0.3">
      <c r="P708268" s="83"/>
    </row>
    <row r="708269" spans="16:16" x14ac:dyDescent="0.3">
      <c r="P708269" s="83"/>
    </row>
    <row r="708270" spans="16:16" x14ac:dyDescent="0.3">
      <c r="P708270" s="83"/>
    </row>
    <row r="708271" spans="16:16" x14ac:dyDescent="0.3">
      <c r="P708271" s="83"/>
    </row>
    <row r="708272" spans="16:16" x14ac:dyDescent="0.3">
      <c r="P708272" s="83"/>
    </row>
    <row r="708273" spans="16:16" x14ac:dyDescent="0.3">
      <c r="P708273" s="83"/>
    </row>
    <row r="708274" spans="16:16" x14ac:dyDescent="0.3">
      <c r="P708274" s="83"/>
    </row>
    <row r="708275" spans="16:16" x14ac:dyDescent="0.3">
      <c r="P708275" s="83"/>
    </row>
    <row r="708276" spans="16:16" x14ac:dyDescent="0.3">
      <c r="P708276" s="83"/>
    </row>
    <row r="708277" spans="16:16" x14ac:dyDescent="0.3">
      <c r="P708277" s="83"/>
    </row>
    <row r="708278" spans="16:16" x14ac:dyDescent="0.3">
      <c r="P708278" s="83"/>
    </row>
    <row r="708279" spans="16:16" x14ac:dyDescent="0.3">
      <c r="P708279" s="83"/>
    </row>
    <row r="708280" spans="16:16" x14ac:dyDescent="0.3">
      <c r="P708280" s="83"/>
    </row>
    <row r="708281" spans="16:16" x14ac:dyDescent="0.3">
      <c r="P708281" s="83"/>
    </row>
    <row r="708282" spans="16:16" x14ac:dyDescent="0.3">
      <c r="P708282" s="83"/>
    </row>
    <row r="708283" spans="16:16" x14ac:dyDescent="0.3">
      <c r="P708283" s="83"/>
    </row>
    <row r="708284" spans="16:16" x14ac:dyDescent="0.3">
      <c r="P708284" s="83"/>
    </row>
    <row r="708285" spans="16:16" x14ac:dyDescent="0.3">
      <c r="P708285" s="83"/>
    </row>
    <row r="708286" spans="16:16" x14ac:dyDescent="0.3">
      <c r="P708286" s="83"/>
    </row>
    <row r="708287" spans="16:16" x14ac:dyDescent="0.3">
      <c r="P708287" s="83"/>
    </row>
    <row r="708288" spans="16:16" x14ac:dyDescent="0.3">
      <c r="P708288" s="83"/>
    </row>
    <row r="708289" spans="16:16" x14ac:dyDescent="0.3">
      <c r="P708289" s="83"/>
    </row>
    <row r="708290" spans="16:16" x14ac:dyDescent="0.3">
      <c r="P708290" s="83"/>
    </row>
    <row r="708291" spans="16:16" x14ac:dyDescent="0.3">
      <c r="P708291" s="83"/>
    </row>
    <row r="708292" spans="16:16" x14ac:dyDescent="0.3">
      <c r="P708292" s="83"/>
    </row>
    <row r="708293" spans="16:16" x14ac:dyDescent="0.3">
      <c r="P708293" s="83"/>
    </row>
    <row r="708294" spans="16:16" x14ac:dyDescent="0.3">
      <c r="P708294" s="83"/>
    </row>
    <row r="708295" spans="16:16" x14ac:dyDescent="0.3">
      <c r="P708295" s="83"/>
    </row>
    <row r="708296" spans="16:16" x14ac:dyDescent="0.3">
      <c r="P708296" s="83"/>
    </row>
    <row r="708297" spans="16:16" x14ac:dyDescent="0.3">
      <c r="P708297" s="83"/>
    </row>
    <row r="708298" spans="16:16" x14ac:dyDescent="0.3">
      <c r="P708298" s="83"/>
    </row>
    <row r="708299" spans="16:16" x14ac:dyDescent="0.3">
      <c r="P708299" s="83"/>
    </row>
    <row r="708300" spans="16:16" x14ac:dyDescent="0.3">
      <c r="P708300" s="83"/>
    </row>
    <row r="708301" spans="16:16" x14ac:dyDescent="0.3">
      <c r="P708301" s="83"/>
    </row>
    <row r="708302" spans="16:16" x14ac:dyDescent="0.3">
      <c r="P708302" s="83"/>
    </row>
    <row r="708303" spans="16:16" x14ac:dyDescent="0.3">
      <c r="P708303" s="83"/>
    </row>
    <row r="708304" spans="16:16" x14ac:dyDescent="0.3">
      <c r="P708304" s="83"/>
    </row>
    <row r="708305" spans="16:16" x14ac:dyDescent="0.3">
      <c r="P708305" s="83"/>
    </row>
    <row r="708306" spans="16:16" x14ac:dyDescent="0.3">
      <c r="P708306" s="83"/>
    </row>
    <row r="708307" spans="16:16" x14ac:dyDescent="0.3">
      <c r="P708307" s="83"/>
    </row>
    <row r="708308" spans="16:16" x14ac:dyDescent="0.3">
      <c r="P708308" s="83"/>
    </row>
    <row r="708309" spans="16:16" x14ac:dyDescent="0.3">
      <c r="P708309" s="83"/>
    </row>
    <row r="708310" spans="16:16" x14ac:dyDescent="0.3">
      <c r="P708310" s="83"/>
    </row>
    <row r="708311" spans="16:16" x14ac:dyDescent="0.3">
      <c r="P708311" s="83"/>
    </row>
    <row r="708312" spans="16:16" x14ac:dyDescent="0.3">
      <c r="P708312" s="83"/>
    </row>
    <row r="708313" spans="16:16" x14ac:dyDescent="0.3">
      <c r="P708313" s="83"/>
    </row>
    <row r="708314" spans="16:16" x14ac:dyDescent="0.3">
      <c r="P708314" s="83"/>
    </row>
    <row r="708315" spans="16:16" x14ac:dyDescent="0.3">
      <c r="P708315" s="83"/>
    </row>
    <row r="708316" spans="16:16" x14ac:dyDescent="0.3">
      <c r="P708316" s="83"/>
    </row>
    <row r="708317" spans="16:16" x14ac:dyDescent="0.3">
      <c r="P708317" s="83"/>
    </row>
    <row r="708318" spans="16:16" x14ac:dyDescent="0.3">
      <c r="P708318" s="83"/>
    </row>
    <row r="708319" spans="16:16" x14ac:dyDescent="0.3">
      <c r="P708319" s="83"/>
    </row>
    <row r="708320" spans="16:16" x14ac:dyDescent="0.3">
      <c r="P708320" s="83"/>
    </row>
    <row r="708321" spans="16:16" x14ac:dyDescent="0.3">
      <c r="P708321" s="83"/>
    </row>
    <row r="708322" spans="16:16" x14ac:dyDescent="0.3">
      <c r="P708322" s="83"/>
    </row>
    <row r="708323" spans="16:16" x14ac:dyDescent="0.3">
      <c r="P708323" s="83"/>
    </row>
    <row r="708324" spans="16:16" x14ac:dyDescent="0.3">
      <c r="P708324" s="83"/>
    </row>
    <row r="708325" spans="16:16" x14ac:dyDescent="0.3">
      <c r="P708325" s="83"/>
    </row>
    <row r="708326" spans="16:16" x14ac:dyDescent="0.3">
      <c r="P708326" s="83"/>
    </row>
    <row r="708327" spans="16:16" x14ac:dyDescent="0.3">
      <c r="P708327" s="83"/>
    </row>
    <row r="708328" spans="16:16" x14ac:dyDescent="0.3">
      <c r="P708328" s="83"/>
    </row>
    <row r="708329" spans="16:16" x14ac:dyDescent="0.3">
      <c r="P708329" s="83"/>
    </row>
    <row r="708330" spans="16:16" x14ac:dyDescent="0.3">
      <c r="P708330" s="83"/>
    </row>
    <row r="708331" spans="16:16" x14ac:dyDescent="0.3">
      <c r="P708331" s="83"/>
    </row>
    <row r="708332" spans="16:16" x14ac:dyDescent="0.3">
      <c r="P708332" s="83"/>
    </row>
    <row r="708333" spans="16:16" x14ac:dyDescent="0.3">
      <c r="P708333" s="83"/>
    </row>
    <row r="708334" spans="16:16" x14ac:dyDescent="0.3">
      <c r="P708334" s="83"/>
    </row>
    <row r="708335" spans="16:16" x14ac:dyDescent="0.3">
      <c r="P708335" s="83"/>
    </row>
    <row r="708336" spans="16:16" x14ac:dyDescent="0.3">
      <c r="P708336" s="83"/>
    </row>
    <row r="708337" spans="16:16" x14ac:dyDescent="0.3">
      <c r="P708337" s="83"/>
    </row>
    <row r="708338" spans="16:16" x14ac:dyDescent="0.3">
      <c r="P708338" s="83"/>
    </row>
    <row r="708339" spans="16:16" x14ac:dyDescent="0.3">
      <c r="P708339" s="83"/>
    </row>
    <row r="708340" spans="16:16" x14ac:dyDescent="0.3">
      <c r="P708340" s="83"/>
    </row>
    <row r="708341" spans="16:16" x14ac:dyDescent="0.3">
      <c r="P708341" s="83"/>
    </row>
    <row r="708342" spans="16:16" x14ac:dyDescent="0.3">
      <c r="P708342" s="83"/>
    </row>
    <row r="708343" spans="16:16" x14ac:dyDescent="0.3">
      <c r="P708343" s="83"/>
    </row>
    <row r="708344" spans="16:16" x14ac:dyDescent="0.3">
      <c r="P708344" s="83"/>
    </row>
    <row r="708345" spans="16:16" x14ac:dyDescent="0.3">
      <c r="P708345" s="83"/>
    </row>
    <row r="708346" spans="16:16" x14ac:dyDescent="0.3">
      <c r="P708346" s="83"/>
    </row>
    <row r="708347" spans="16:16" x14ac:dyDescent="0.3">
      <c r="P708347" s="83"/>
    </row>
    <row r="708348" spans="16:16" x14ac:dyDescent="0.3">
      <c r="P708348" s="83"/>
    </row>
    <row r="708349" spans="16:16" x14ac:dyDescent="0.3">
      <c r="P708349" s="83"/>
    </row>
    <row r="708350" spans="16:16" x14ac:dyDescent="0.3">
      <c r="P708350" s="83"/>
    </row>
    <row r="708351" spans="16:16" x14ac:dyDescent="0.3">
      <c r="P708351" s="83"/>
    </row>
    <row r="708352" spans="16:16" x14ac:dyDescent="0.3">
      <c r="P708352" s="83"/>
    </row>
    <row r="708353" spans="16:16" x14ac:dyDescent="0.3">
      <c r="P708353" s="83"/>
    </row>
    <row r="708354" spans="16:16" x14ac:dyDescent="0.3">
      <c r="P708354" s="83"/>
    </row>
    <row r="708355" spans="16:16" x14ac:dyDescent="0.3">
      <c r="P708355" s="83"/>
    </row>
    <row r="708356" spans="16:16" x14ac:dyDescent="0.3">
      <c r="P708356" s="83"/>
    </row>
    <row r="708357" spans="16:16" x14ac:dyDescent="0.3">
      <c r="P708357" s="83"/>
    </row>
    <row r="708358" spans="16:16" x14ac:dyDescent="0.3">
      <c r="P708358" s="83"/>
    </row>
    <row r="708359" spans="16:16" x14ac:dyDescent="0.3">
      <c r="P708359" s="83"/>
    </row>
    <row r="708360" spans="16:16" x14ac:dyDescent="0.3">
      <c r="P708360" s="83"/>
    </row>
    <row r="708361" spans="16:16" x14ac:dyDescent="0.3">
      <c r="P708361" s="83"/>
    </row>
    <row r="708362" spans="16:16" x14ac:dyDescent="0.3">
      <c r="P708362" s="83"/>
    </row>
    <row r="708363" spans="16:16" x14ac:dyDescent="0.3">
      <c r="P708363" s="83"/>
    </row>
    <row r="708364" spans="16:16" x14ac:dyDescent="0.3">
      <c r="P708364" s="83"/>
    </row>
    <row r="708365" spans="16:16" x14ac:dyDescent="0.3">
      <c r="P708365" s="83"/>
    </row>
    <row r="708366" spans="16:16" x14ac:dyDescent="0.3">
      <c r="P708366" s="83"/>
    </row>
    <row r="708367" spans="16:16" x14ac:dyDescent="0.3">
      <c r="P708367" s="83"/>
    </row>
    <row r="708368" spans="16:16" x14ac:dyDescent="0.3">
      <c r="P708368" s="83"/>
    </row>
    <row r="708369" spans="16:16" x14ac:dyDescent="0.3">
      <c r="P708369" s="83"/>
    </row>
    <row r="708370" spans="16:16" x14ac:dyDescent="0.3">
      <c r="P708370" s="83"/>
    </row>
    <row r="708371" spans="16:16" x14ac:dyDescent="0.3">
      <c r="P708371" s="83"/>
    </row>
    <row r="708372" spans="16:16" x14ac:dyDescent="0.3">
      <c r="P708372" s="83"/>
    </row>
    <row r="708373" spans="16:16" x14ac:dyDescent="0.3">
      <c r="P708373" s="83"/>
    </row>
    <row r="708374" spans="16:16" x14ac:dyDescent="0.3">
      <c r="P708374" s="83"/>
    </row>
    <row r="708375" spans="16:16" x14ac:dyDescent="0.3">
      <c r="P708375" s="83"/>
    </row>
    <row r="708376" spans="16:16" x14ac:dyDescent="0.3">
      <c r="P708376" s="83"/>
    </row>
    <row r="708377" spans="16:16" x14ac:dyDescent="0.3">
      <c r="P708377" s="83"/>
    </row>
    <row r="708378" spans="16:16" x14ac:dyDescent="0.3">
      <c r="P708378" s="83"/>
    </row>
    <row r="708379" spans="16:16" x14ac:dyDescent="0.3">
      <c r="P708379" s="83"/>
    </row>
    <row r="708380" spans="16:16" x14ac:dyDescent="0.3">
      <c r="P708380" s="83"/>
    </row>
    <row r="708381" spans="16:16" x14ac:dyDescent="0.3">
      <c r="P708381" s="83"/>
    </row>
    <row r="708382" spans="16:16" x14ac:dyDescent="0.3">
      <c r="P708382" s="83"/>
    </row>
    <row r="708383" spans="16:16" x14ac:dyDescent="0.3">
      <c r="P708383" s="83"/>
    </row>
    <row r="708384" spans="16:16" x14ac:dyDescent="0.3">
      <c r="P708384" s="83"/>
    </row>
    <row r="708385" spans="16:16" x14ac:dyDescent="0.3">
      <c r="P708385" s="83"/>
    </row>
    <row r="708386" spans="16:16" x14ac:dyDescent="0.3">
      <c r="P708386" s="83"/>
    </row>
    <row r="708387" spans="16:16" x14ac:dyDescent="0.3">
      <c r="P708387" s="83"/>
    </row>
    <row r="708388" spans="16:16" x14ac:dyDescent="0.3">
      <c r="P708388" s="83"/>
    </row>
    <row r="708389" spans="16:16" x14ac:dyDescent="0.3">
      <c r="P708389" s="83"/>
    </row>
    <row r="708390" spans="16:16" x14ac:dyDescent="0.3">
      <c r="P708390" s="83"/>
    </row>
    <row r="708391" spans="16:16" x14ac:dyDescent="0.3">
      <c r="P708391" s="83"/>
    </row>
    <row r="708392" spans="16:16" x14ac:dyDescent="0.3">
      <c r="P708392" s="83"/>
    </row>
    <row r="708393" spans="16:16" x14ac:dyDescent="0.3">
      <c r="P708393" s="83"/>
    </row>
    <row r="708394" spans="16:16" x14ac:dyDescent="0.3">
      <c r="P708394" s="83"/>
    </row>
    <row r="708395" spans="16:16" x14ac:dyDescent="0.3">
      <c r="P708395" s="83"/>
    </row>
    <row r="708396" spans="16:16" x14ac:dyDescent="0.3">
      <c r="P708396" s="83"/>
    </row>
    <row r="708397" spans="16:16" x14ac:dyDescent="0.3">
      <c r="P708397" s="83"/>
    </row>
    <row r="708398" spans="16:16" x14ac:dyDescent="0.3">
      <c r="P708398" s="83"/>
    </row>
    <row r="708399" spans="16:16" x14ac:dyDescent="0.3">
      <c r="P708399" s="83"/>
    </row>
    <row r="708400" spans="16:16" x14ac:dyDescent="0.3">
      <c r="P708400" s="83"/>
    </row>
    <row r="708401" spans="16:16" x14ac:dyDescent="0.3">
      <c r="P708401" s="83"/>
    </row>
    <row r="708402" spans="16:16" x14ac:dyDescent="0.3">
      <c r="P708402" s="83"/>
    </row>
    <row r="708403" spans="16:16" x14ac:dyDescent="0.3">
      <c r="P708403" s="83"/>
    </row>
    <row r="708404" spans="16:16" x14ac:dyDescent="0.3">
      <c r="P708404" s="83"/>
    </row>
    <row r="708405" spans="16:16" x14ac:dyDescent="0.3">
      <c r="P708405" s="83"/>
    </row>
    <row r="708406" spans="16:16" x14ac:dyDescent="0.3">
      <c r="P708406" s="83"/>
    </row>
    <row r="708407" spans="16:16" x14ac:dyDescent="0.3">
      <c r="P708407" s="83"/>
    </row>
    <row r="708408" spans="16:16" x14ac:dyDescent="0.3">
      <c r="P708408" s="83"/>
    </row>
    <row r="708409" spans="16:16" x14ac:dyDescent="0.3">
      <c r="P708409" s="83"/>
    </row>
    <row r="708410" spans="16:16" x14ac:dyDescent="0.3">
      <c r="P708410" s="83"/>
    </row>
    <row r="708411" spans="16:16" x14ac:dyDescent="0.3">
      <c r="P708411" s="83"/>
    </row>
    <row r="708412" spans="16:16" x14ac:dyDescent="0.3">
      <c r="P708412" s="83"/>
    </row>
    <row r="708413" spans="16:16" x14ac:dyDescent="0.3">
      <c r="P708413" s="83"/>
    </row>
    <row r="708414" spans="16:16" x14ac:dyDescent="0.3">
      <c r="P708414" s="83"/>
    </row>
    <row r="708415" spans="16:16" x14ac:dyDescent="0.3">
      <c r="P708415" s="83"/>
    </row>
    <row r="708416" spans="16:16" x14ac:dyDescent="0.3">
      <c r="P708416" s="83"/>
    </row>
    <row r="708417" spans="16:16" x14ac:dyDescent="0.3">
      <c r="P708417" s="83"/>
    </row>
    <row r="708418" spans="16:16" x14ac:dyDescent="0.3">
      <c r="P708418" s="83"/>
    </row>
    <row r="708419" spans="16:16" x14ac:dyDescent="0.3">
      <c r="P708419" s="83"/>
    </row>
    <row r="708420" spans="16:16" x14ac:dyDescent="0.3">
      <c r="P708420" s="83"/>
    </row>
    <row r="708421" spans="16:16" x14ac:dyDescent="0.3">
      <c r="P708421" s="83"/>
    </row>
    <row r="708422" spans="16:16" x14ac:dyDescent="0.3">
      <c r="P708422" s="83"/>
    </row>
    <row r="708423" spans="16:16" x14ac:dyDescent="0.3">
      <c r="P708423" s="83"/>
    </row>
    <row r="708424" spans="16:16" x14ac:dyDescent="0.3">
      <c r="P708424" s="83"/>
    </row>
    <row r="708425" spans="16:16" x14ac:dyDescent="0.3">
      <c r="P708425" s="83"/>
    </row>
    <row r="708426" spans="16:16" x14ac:dyDescent="0.3">
      <c r="P708426" s="83"/>
    </row>
    <row r="708427" spans="16:16" x14ac:dyDescent="0.3">
      <c r="P708427" s="83"/>
    </row>
    <row r="708428" spans="16:16" x14ac:dyDescent="0.3">
      <c r="P708428" s="83"/>
    </row>
    <row r="708429" spans="16:16" x14ac:dyDescent="0.3">
      <c r="P708429" s="83"/>
    </row>
    <row r="708430" spans="16:16" x14ac:dyDescent="0.3">
      <c r="P708430" s="83"/>
    </row>
    <row r="708431" spans="16:16" x14ac:dyDescent="0.3">
      <c r="P708431" s="83"/>
    </row>
    <row r="708432" spans="16:16" x14ac:dyDescent="0.3">
      <c r="P708432" s="83"/>
    </row>
    <row r="708433" spans="16:16" x14ac:dyDescent="0.3">
      <c r="P708433" s="83"/>
    </row>
    <row r="708434" spans="16:16" x14ac:dyDescent="0.3">
      <c r="P708434" s="83"/>
    </row>
    <row r="708435" spans="16:16" x14ac:dyDescent="0.3">
      <c r="P708435" s="83"/>
    </row>
    <row r="708436" spans="16:16" x14ac:dyDescent="0.3">
      <c r="P708436" s="83"/>
    </row>
    <row r="708437" spans="16:16" x14ac:dyDescent="0.3">
      <c r="P708437" s="83"/>
    </row>
    <row r="708438" spans="16:16" x14ac:dyDescent="0.3">
      <c r="P708438" s="83"/>
    </row>
    <row r="708439" spans="16:16" x14ac:dyDescent="0.3">
      <c r="P708439" s="83"/>
    </row>
    <row r="708440" spans="16:16" x14ac:dyDescent="0.3">
      <c r="P708440" s="83"/>
    </row>
    <row r="708441" spans="16:16" x14ac:dyDescent="0.3">
      <c r="P708441" s="83"/>
    </row>
    <row r="708442" spans="16:16" x14ac:dyDescent="0.3">
      <c r="P708442" s="83"/>
    </row>
    <row r="708443" spans="16:16" x14ac:dyDescent="0.3">
      <c r="P708443" s="83"/>
    </row>
    <row r="708444" spans="16:16" x14ac:dyDescent="0.3">
      <c r="P708444" s="83"/>
    </row>
    <row r="708445" spans="16:16" x14ac:dyDescent="0.3">
      <c r="P708445" s="83"/>
    </row>
    <row r="708446" spans="16:16" x14ac:dyDescent="0.3">
      <c r="P708446" s="83"/>
    </row>
    <row r="708447" spans="16:16" x14ac:dyDescent="0.3">
      <c r="P708447" s="83"/>
    </row>
    <row r="708448" spans="16:16" x14ac:dyDescent="0.3">
      <c r="P708448" s="83"/>
    </row>
    <row r="708449" spans="16:16" x14ac:dyDescent="0.3">
      <c r="P708449" s="83"/>
    </row>
    <row r="708450" spans="16:16" x14ac:dyDescent="0.3">
      <c r="P708450" s="83"/>
    </row>
    <row r="708451" spans="16:16" x14ac:dyDescent="0.3">
      <c r="P708451" s="83"/>
    </row>
    <row r="708452" spans="16:16" x14ac:dyDescent="0.3">
      <c r="P708452" s="83"/>
    </row>
    <row r="708453" spans="16:16" x14ac:dyDescent="0.3">
      <c r="P708453" s="83"/>
    </row>
    <row r="708454" spans="16:16" x14ac:dyDescent="0.3">
      <c r="P708454" s="83"/>
    </row>
    <row r="708455" spans="16:16" x14ac:dyDescent="0.3">
      <c r="P708455" s="83"/>
    </row>
    <row r="708456" spans="16:16" x14ac:dyDescent="0.3">
      <c r="P708456" s="83"/>
    </row>
    <row r="708457" spans="16:16" x14ac:dyDescent="0.3">
      <c r="P708457" s="83"/>
    </row>
    <row r="708458" spans="16:16" x14ac:dyDescent="0.3">
      <c r="P708458" s="83"/>
    </row>
    <row r="708459" spans="16:16" x14ac:dyDescent="0.3">
      <c r="P708459" s="83"/>
    </row>
    <row r="708460" spans="16:16" x14ac:dyDescent="0.3">
      <c r="P708460" s="83"/>
    </row>
    <row r="708461" spans="16:16" x14ac:dyDescent="0.3">
      <c r="P708461" s="83"/>
    </row>
    <row r="708462" spans="16:16" x14ac:dyDescent="0.3">
      <c r="P708462" s="83"/>
    </row>
    <row r="708463" spans="16:16" x14ac:dyDescent="0.3">
      <c r="P708463" s="83"/>
    </row>
    <row r="708464" spans="16:16" x14ac:dyDescent="0.3">
      <c r="P708464" s="83"/>
    </row>
    <row r="708465" spans="16:16" x14ac:dyDescent="0.3">
      <c r="P708465" s="83"/>
    </row>
    <row r="708466" spans="16:16" x14ac:dyDescent="0.3">
      <c r="P708466" s="83"/>
    </row>
    <row r="708467" spans="16:16" x14ac:dyDescent="0.3">
      <c r="P708467" s="83"/>
    </row>
    <row r="708468" spans="16:16" x14ac:dyDescent="0.3">
      <c r="P708468" s="83"/>
    </row>
    <row r="708469" spans="16:16" x14ac:dyDescent="0.3">
      <c r="P708469" s="83"/>
    </row>
    <row r="708470" spans="16:16" x14ac:dyDescent="0.3">
      <c r="P708470" s="83"/>
    </row>
    <row r="708471" spans="16:16" x14ac:dyDescent="0.3">
      <c r="P708471" s="83"/>
    </row>
    <row r="708472" spans="16:16" x14ac:dyDescent="0.3">
      <c r="P708472" s="83"/>
    </row>
    <row r="708473" spans="16:16" x14ac:dyDescent="0.3">
      <c r="P708473" s="83"/>
    </row>
    <row r="708474" spans="16:16" x14ac:dyDescent="0.3">
      <c r="P708474" s="83"/>
    </row>
    <row r="708475" spans="16:16" x14ac:dyDescent="0.3">
      <c r="P708475" s="83"/>
    </row>
    <row r="708476" spans="16:16" x14ac:dyDescent="0.3">
      <c r="P708476" s="83"/>
    </row>
    <row r="708477" spans="16:16" x14ac:dyDescent="0.3">
      <c r="P708477" s="83"/>
    </row>
    <row r="708478" spans="16:16" x14ac:dyDescent="0.3">
      <c r="P708478" s="83"/>
    </row>
    <row r="708479" spans="16:16" x14ac:dyDescent="0.3">
      <c r="P708479" s="83"/>
    </row>
    <row r="708480" spans="16:16" x14ac:dyDescent="0.3">
      <c r="P708480" s="83"/>
    </row>
    <row r="708481" spans="16:16" x14ac:dyDescent="0.3">
      <c r="P708481" s="83"/>
    </row>
    <row r="708482" spans="16:16" x14ac:dyDescent="0.3">
      <c r="P708482" s="83"/>
    </row>
    <row r="708483" spans="16:16" x14ac:dyDescent="0.3">
      <c r="P708483" s="83"/>
    </row>
    <row r="708484" spans="16:16" x14ac:dyDescent="0.3">
      <c r="P708484" s="83"/>
    </row>
    <row r="708485" spans="16:16" x14ac:dyDescent="0.3">
      <c r="P708485" s="83"/>
    </row>
    <row r="708486" spans="16:16" x14ac:dyDescent="0.3">
      <c r="P708486" s="83"/>
    </row>
    <row r="708487" spans="16:16" x14ac:dyDescent="0.3">
      <c r="P708487" s="83"/>
    </row>
    <row r="708488" spans="16:16" x14ac:dyDescent="0.3">
      <c r="P708488" s="83"/>
    </row>
    <row r="708489" spans="16:16" x14ac:dyDescent="0.3">
      <c r="P708489" s="83"/>
    </row>
    <row r="708490" spans="16:16" x14ac:dyDescent="0.3">
      <c r="P708490" s="83"/>
    </row>
    <row r="708491" spans="16:16" x14ac:dyDescent="0.3">
      <c r="P708491" s="83"/>
    </row>
    <row r="708492" spans="16:16" x14ac:dyDescent="0.3">
      <c r="P708492" s="83"/>
    </row>
    <row r="708493" spans="16:16" x14ac:dyDescent="0.3">
      <c r="P708493" s="83"/>
    </row>
    <row r="708494" spans="16:16" x14ac:dyDescent="0.3">
      <c r="P708494" s="83"/>
    </row>
    <row r="708495" spans="16:16" x14ac:dyDescent="0.3">
      <c r="P708495" s="83"/>
    </row>
    <row r="708496" spans="16:16" x14ac:dyDescent="0.3">
      <c r="P708496" s="83"/>
    </row>
    <row r="708497" spans="16:16" x14ac:dyDescent="0.3">
      <c r="P708497" s="83"/>
    </row>
    <row r="708498" spans="16:16" x14ac:dyDescent="0.3">
      <c r="P708498" s="83"/>
    </row>
    <row r="708499" spans="16:16" x14ac:dyDescent="0.3">
      <c r="P708499" s="83"/>
    </row>
    <row r="708500" spans="16:16" x14ac:dyDescent="0.3">
      <c r="P708500" s="83"/>
    </row>
    <row r="708501" spans="16:16" x14ac:dyDescent="0.3">
      <c r="P708501" s="83"/>
    </row>
    <row r="708502" spans="16:16" x14ac:dyDescent="0.3">
      <c r="P708502" s="83"/>
    </row>
    <row r="708503" spans="16:16" x14ac:dyDescent="0.3">
      <c r="P708503" s="83"/>
    </row>
    <row r="708504" spans="16:16" x14ac:dyDescent="0.3">
      <c r="P708504" s="83"/>
    </row>
    <row r="708505" spans="16:16" x14ac:dyDescent="0.3">
      <c r="P708505" s="83"/>
    </row>
    <row r="708506" spans="16:16" x14ac:dyDescent="0.3">
      <c r="P708506" s="83"/>
    </row>
    <row r="708507" spans="16:16" x14ac:dyDescent="0.3">
      <c r="P708507" s="83"/>
    </row>
    <row r="708508" spans="16:16" x14ac:dyDescent="0.3">
      <c r="P708508" s="83"/>
    </row>
    <row r="708509" spans="16:16" x14ac:dyDescent="0.3">
      <c r="P708509" s="83"/>
    </row>
    <row r="708510" spans="16:16" x14ac:dyDescent="0.3">
      <c r="P708510" s="83"/>
    </row>
    <row r="708511" spans="16:16" x14ac:dyDescent="0.3">
      <c r="P708511" s="83"/>
    </row>
    <row r="708512" spans="16:16" x14ac:dyDescent="0.3">
      <c r="P708512" s="83"/>
    </row>
    <row r="708513" spans="16:16" x14ac:dyDescent="0.3">
      <c r="P708513" s="83"/>
    </row>
    <row r="708514" spans="16:16" x14ac:dyDescent="0.3">
      <c r="P708514" s="83"/>
    </row>
    <row r="708515" spans="16:16" x14ac:dyDescent="0.3">
      <c r="P708515" s="83"/>
    </row>
    <row r="708516" spans="16:16" x14ac:dyDescent="0.3">
      <c r="P708516" s="83"/>
    </row>
    <row r="708517" spans="16:16" x14ac:dyDescent="0.3">
      <c r="P708517" s="83"/>
    </row>
    <row r="708518" spans="16:16" x14ac:dyDescent="0.3">
      <c r="P708518" s="83"/>
    </row>
    <row r="708519" spans="16:16" x14ac:dyDescent="0.3">
      <c r="P708519" s="83"/>
    </row>
    <row r="708520" spans="16:16" x14ac:dyDescent="0.3">
      <c r="P708520" s="83"/>
    </row>
    <row r="708521" spans="16:16" x14ac:dyDescent="0.3">
      <c r="P708521" s="83"/>
    </row>
    <row r="708522" spans="16:16" x14ac:dyDescent="0.3">
      <c r="P708522" s="83"/>
    </row>
    <row r="708523" spans="16:16" x14ac:dyDescent="0.3">
      <c r="P708523" s="83"/>
    </row>
    <row r="708524" spans="16:16" x14ac:dyDescent="0.3">
      <c r="P708524" s="83"/>
    </row>
    <row r="708525" spans="16:16" x14ac:dyDescent="0.3">
      <c r="P708525" s="83"/>
    </row>
    <row r="708526" spans="16:16" x14ac:dyDescent="0.3">
      <c r="P708526" s="83"/>
    </row>
    <row r="708527" spans="16:16" x14ac:dyDescent="0.3">
      <c r="P708527" s="83"/>
    </row>
    <row r="708528" spans="16:16" x14ac:dyDescent="0.3">
      <c r="P708528" s="83"/>
    </row>
    <row r="708529" spans="16:16" x14ac:dyDescent="0.3">
      <c r="P708529" s="83"/>
    </row>
    <row r="708530" spans="16:16" x14ac:dyDescent="0.3">
      <c r="P708530" s="83"/>
    </row>
    <row r="708531" spans="16:16" x14ac:dyDescent="0.3">
      <c r="P708531" s="83"/>
    </row>
    <row r="708532" spans="16:16" x14ac:dyDescent="0.3">
      <c r="P708532" s="83"/>
    </row>
    <row r="708533" spans="16:16" x14ac:dyDescent="0.3">
      <c r="P708533" s="83"/>
    </row>
    <row r="708534" spans="16:16" x14ac:dyDescent="0.3">
      <c r="P708534" s="83"/>
    </row>
    <row r="708535" spans="16:16" x14ac:dyDescent="0.3">
      <c r="P708535" s="83"/>
    </row>
    <row r="708536" spans="16:16" x14ac:dyDescent="0.3">
      <c r="P708536" s="83"/>
    </row>
    <row r="708537" spans="16:16" x14ac:dyDescent="0.3">
      <c r="P708537" s="83"/>
    </row>
    <row r="708538" spans="16:16" x14ac:dyDescent="0.3">
      <c r="P708538" s="83"/>
    </row>
    <row r="708539" spans="16:16" x14ac:dyDescent="0.3">
      <c r="P708539" s="83"/>
    </row>
    <row r="708540" spans="16:16" x14ac:dyDescent="0.3">
      <c r="P708540" s="83"/>
    </row>
    <row r="708541" spans="16:16" x14ac:dyDescent="0.3">
      <c r="P708541" s="83"/>
    </row>
    <row r="708542" spans="16:16" x14ac:dyDescent="0.3">
      <c r="P708542" s="83"/>
    </row>
    <row r="708543" spans="16:16" x14ac:dyDescent="0.3">
      <c r="P708543" s="83"/>
    </row>
    <row r="708544" spans="16:16" x14ac:dyDescent="0.3">
      <c r="P708544" s="83"/>
    </row>
    <row r="708545" spans="16:16" x14ac:dyDescent="0.3">
      <c r="P708545" s="83"/>
    </row>
    <row r="708546" spans="16:16" x14ac:dyDescent="0.3">
      <c r="P708546" s="83"/>
    </row>
    <row r="708547" spans="16:16" x14ac:dyDescent="0.3">
      <c r="P708547" s="83"/>
    </row>
    <row r="708548" spans="16:16" x14ac:dyDescent="0.3">
      <c r="P708548" s="83"/>
    </row>
    <row r="708549" spans="16:16" x14ac:dyDescent="0.3">
      <c r="P708549" s="83"/>
    </row>
    <row r="708550" spans="16:16" x14ac:dyDescent="0.3">
      <c r="P708550" s="83"/>
    </row>
    <row r="708551" spans="16:16" x14ac:dyDescent="0.3">
      <c r="P708551" s="83"/>
    </row>
    <row r="708552" spans="16:16" x14ac:dyDescent="0.3">
      <c r="P708552" s="83"/>
    </row>
    <row r="708553" spans="16:16" x14ac:dyDescent="0.3">
      <c r="P708553" s="83"/>
    </row>
    <row r="708554" spans="16:16" x14ac:dyDescent="0.3">
      <c r="P708554" s="83"/>
    </row>
    <row r="708555" spans="16:16" x14ac:dyDescent="0.3">
      <c r="P708555" s="83"/>
    </row>
    <row r="708556" spans="16:16" x14ac:dyDescent="0.3">
      <c r="P708556" s="83"/>
    </row>
    <row r="708557" spans="16:16" x14ac:dyDescent="0.3">
      <c r="P708557" s="83"/>
    </row>
    <row r="708558" spans="16:16" x14ac:dyDescent="0.3">
      <c r="P708558" s="83"/>
    </row>
    <row r="708559" spans="16:16" x14ac:dyDescent="0.3">
      <c r="P708559" s="83"/>
    </row>
    <row r="708560" spans="16:16" x14ac:dyDescent="0.3">
      <c r="P708560" s="83"/>
    </row>
    <row r="708561" spans="16:16" x14ac:dyDescent="0.3">
      <c r="P708561" s="83"/>
    </row>
    <row r="708562" spans="16:16" x14ac:dyDescent="0.3">
      <c r="P708562" s="83"/>
    </row>
    <row r="708563" spans="16:16" x14ac:dyDescent="0.3">
      <c r="P708563" s="83"/>
    </row>
    <row r="708564" spans="16:16" x14ac:dyDescent="0.3">
      <c r="P708564" s="83"/>
    </row>
    <row r="708565" spans="16:16" x14ac:dyDescent="0.3">
      <c r="P708565" s="83"/>
    </row>
    <row r="708566" spans="16:16" x14ac:dyDescent="0.3">
      <c r="P708566" s="83"/>
    </row>
    <row r="708567" spans="16:16" x14ac:dyDescent="0.3">
      <c r="P708567" s="83"/>
    </row>
    <row r="708568" spans="16:16" x14ac:dyDescent="0.3">
      <c r="P708568" s="83"/>
    </row>
    <row r="708569" spans="16:16" x14ac:dyDescent="0.3">
      <c r="P708569" s="83"/>
    </row>
    <row r="708570" spans="16:16" x14ac:dyDescent="0.3">
      <c r="P708570" s="83"/>
    </row>
    <row r="708571" spans="16:16" x14ac:dyDescent="0.3">
      <c r="P708571" s="83"/>
    </row>
    <row r="708572" spans="16:16" x14ac:dyDescent="0.3">
      <c r="P708572" s="83"/>
    </row>
    <row r="708573" spans="16:16" x14ac:dyDescent="0.3">
      <c r="P708573" s="83"/>
    </row>
    <row r="708574" spans="16:16" x14ac:dyDescent="0.3">
      <c r="P708574" s="83"/>
    </row>
    <row r="708575" spans="16:16" x14ac:dyDescent="0.3">
      <c r="P708575" s="83"/>
    </row>
    <row r="708576" spans="16:16" x14ac:dyDescent="0.3">
      <c r="P708576" s="83"/>
    </row>
    <row r="708577" spans="16:16" x14ac:dyDescent="0.3">
      <c r="P708577" s="83"/>
    </row>
    <row r="708578" spans="16:16" x14ac:dyDescent="0.3">
      <c r="P708578" s="83"/>
    </row>
    <row r="708579" spans="16:16" x14ac:dyDescent="0.3">
      <c r="P708579" s="83"/>
    </row>
    <row r="708580" spans="16:16" x14ac:dyDescent="0.3">
      <c r="P708580" s="83"/>
    </row>
    <row r="708581" spans="16:16" x14ac:dyDescent="0.3">
      <c r="P708581" s="83"/>
    </row>
    <row r="708582" spans="16:16" x14ac:dyDescent="0.3">
      <c r="P708582" s="83"/>
    </row>
    <row r="708583" spans="16:16" x14ac:dyDescent="0.3">
      <c r="P708583" s="83"/>
    </row>
    <row r="708584" spans="16:16" x14ac:dyDescent="0.3">
      <c r="P708584" s="83"/>
    </row>
    <row r="708585" spans="16:16" x14ac:dyDescent="0.3">
      <c r="P708585" s="83"/>
    </row>
    <row r="708586" spans="16:16" x14ac:dyDescent="0.3">
      <c r="P708586" s="83"/>
    </row>
    <row r="708587" spans="16:16" x14ac:dyDescent="0.3">
      <c r="P708587" s="83"/>
    </row>
    <row r="708588" spans="16:16" x14ac:dyDescent="0.3">
      <c r="P708588" s="83"/>
    </row>
    <row r="708589" spans="16:16" x14ac:dyDescent="0.3">
      <c r="P708589" s="83"/>
    </row>
    <row r="708590" spans="16:16" x14ac:dyDescent="0.3">
      <c r="P708590" s="83"/>
    </row>
    <row r="708591" spans="16:16" x14ac:dyDescent="0.3">
      <c r="P708591" s="83"/>
    </row>
    <row r="708592" spans="16:16" x14ac:dyDescent="0.3">
      <c r="P708592" s="83"/>
    </row>
    <row r="708593" spans="16:16" x14ac:dyDescent="0.3">
      <c r="P708593" s="83"/>
    </row>
    <row r="708594" spans="16:16" x14ac:dyDescent="0.3">
      <c r="P708594" s="83"/>
    </row>
    <row r="708595" spans="16:16" x14ac:dyDescent="0.3">
      <c r="P708595" s="83"/>
    </row>
    <row r="708596" spans="16:16" x14ac:dyDescent="0.3">
      <c r="P708596" s="83"/>
    </row>
    <row r="708597" spans="16:16" x14ac:dyDescent="0.3">
      <c r="P708597" s="83"/>
    </row>
    <row r="708598" spans="16:16" x14ac:dyDescent="0.3">
      <c r="P708598" s="83"/>
    </row>
    <row r="708599" spans="16:16" x14ac:dyDescent="0.3">
      <c r="P708599" s="83"/>
    </row>
    <row r="708600" spans="16:16" x14ac:dyDescent="0.3">
      <c r="P708600" s="83"/>
    </row>
    <row r="708601" spans="16:16" x14ac:dyDescent="0.3">
      <c r="P708601" s="83"/>
    </row>
    <row r="708602" spans="16:16" x14ac:dyDescent="0.3">
      <c r="P708602" s="83"/>
    </row>
    <row r="708603" spans="16:16" x14ac:dyDescent="0.3">
      <c r="P708603" s="83"/>
    </row>
    <row r="708604" spans="16:16" x14ac:dyDescent="0.3">
      <c r="P708604" s="83"/>
    </row>
    <row r="708605" spans="16:16" x14ac:dyDescent="0.3">
      <c r="P708605" s="83"/>
    </row>
    <row r="708606" spans="16:16" x14ac:dyDescent="0.3">
      <c r="P708606" s="83"/>
    </row>
    <row r="708607" spans="16:16" x14ac:dyDescent="0.3">
      <c r="P708607" s="83"/>
    </row>
    <row r="708608" spans="16:16" x14ac:dyDescent="0.3">
      <c r="P708608" s="83"/>
    </row>
    <row r="708609" spans="16:16" x14ac:dyDescent="0.3">
      <c r="P708609" s="83"/>
    </row>
    <row r="708610" spans="16:16" x14ac:dyDescent="0.3">
      <c r="P708610" s="83"/>
    </row>
    <row r="708611" spans="16:16" x14ac:dyDescent="0.3">
      <c r="P708611" s="83"/>
    </row>
    <row r="708612" spans="16:16" x14ac:dyDescent="0.3">
      <c r="P708612" s="83"/>
    </row>
    <row r="708613" spans="16:16" x14ac:dyDescent="0.3">
      <c r="P708613" s="83"/>
    </row>
    <row r="708614" spans="16:16" x14ac:dyDescent="0.3">
      <c r="P708614" s="83"/>
    </row>
    <row r="708615" spans="16:16" x14ac:dyDescent="0.3">
      <c r="P708615" s="83"/>
    </row>
    <row r="708616" spans="16:16" x14ac:dyDescent="0.3">
      <c r="P708616" s="83"/>
    </row>
    <row r="708617" spans="16:16" x14ac:dyDescent="0.3">
      <c r="P708617" s="83"/>
    </row>
    <row r="708618" spans="16:16" x14ac:dyDescent="0.3">
      <c r="P708618" s="83"/>
    </row>
    <row r="708619" spans="16:16" x14ac:dyDescent="0.3">
      <c r="P708619" s="83"/>
    </row>
    <row r="708620" spans="16:16" x14ac:dyDescent="0.3">
      <c r="P708620" s="83"/>
    </row>
    <row r="708621" spans="16:16" x14ac:dyDescent="0.3">
      <c r="P708621" s="83"/>
    </row>
    <row r="708622" spans="16:16" x14ac:dyDescent="0.3">
      <c r="P708622" s="83"/>
    </row>
    <row r="708623" spans="16:16" x14ac:dyDescent="0.3">
      <c r="P708623" s="83"/>
    </row>
    <row r="708624" spans="16:16" x14ac:dyDescent="0.3">
      <c r="P708624" s="83"/>
    </row>
    <row r="708625" spans="16:16" x14ac:dyDescent="0.3">
      <c r="P708625" s="83"/>
    </row>
    <row r="708626" spans="16:16" x14ac:dyDescent="0.3">
      <c r="P708626" s="83"/>
    </row>
    <row r="708627" spans="16:16" x14ac:dyDescent="0.3">
      <c r="P708627" s="83"/>
    </row>
    <row r="708628" spans="16:16" x14ac:dyDescent="0.3">
      <c r="P708628" s="83"/>
    </row>
    <row r="708629" spans="16:16" x14ac:dyDescent="0.3">
      <c r="P708629" s="83"/>
    </row>
    <row r="708630" spans="16:16" x14ac:dyDescent="0.3">
      <c r="P708630" s="83"/>
    </row>
    <row r="708631" spans="16:16" x14ac:dyDescent="0.3">
      <c r="P708631" s="83"/>
    </row>
    <row r="708632" spans="16:16" x14ac:dyDescent="0.3">
      <c r="P708632" s="83"/>
    </row>
    <row r="708633" spans="16:16" x14ac:dyDescent="0.3">
      <c r="P708633" s="83"/>
    </row>
    <row r="708634" spans="16:16" x14ac:dyDescent="0.3">
      <c r="P708634" s="83"/>
    </row>
    <row r="708635" spans="16:16" x14ac:dyDescent="0.3">
      <c r="P708635" s="83"/>
    </row>
    <row r="708636" spans="16:16" x14ac:dyDescent="0.3">
      <c r="P708636" s="83"/>
    </row>
    <row r="708637" spans="16:16" x14ac:dyDescent="0.3">
      <c r="P708637" s="83"/>
    </row>
    <row r="708638" spans="16:16" x14ac:dyDescent="0.3">
      <c r="P708638" s="83"/>
    </row>
    <row r="708639" spans="16:16" x14ac:dyDescent="0.3">
      <c r="P708639" s="83"/>
    </row>
    <row r="708640" spans="16:16" x14ac:dyDescent="0.3">
      <c r="P708640" s="83"/>
    </row>
    <row r="708641" spans="16:16" x14ac:dyDescent="0.3">
      <c r="P708641" s="83"/>
    </row>
    <row r="708642" spans="16:16" x14ac:dyDescent="0.3">
      <c r="P708642" s="83"/>
    </row>
    <row r="708643" spans="16:16" x14ac:dyDescent="0.3">
      <c r="P708643" s="83"/>
    </row>
    <row r="708644" spans="16:16" x14ac:dyDescent="0.3">
      <c r="P708644" s="83"/>
    </row>
    <row r="708645" spans="16:16" x14ac:dyDescent="0.3">
      <c r="P708645" s="83"/>
    </row>
    <row r="708646" spans="16:16" x14ac:dyDescent="0.3">
      <c r="P708646" s="83"/>
    </row>
    <row r="708647" spans="16:16" x14ac:dyDescent="0.3">
      <c r="P708647" s="83"/>
    </row>
    <row r="708648" spans="16:16" x14ac:dyDescent="0.3">
      <c r="P708648" s="83"/>
    </row>
    <row r="708649" spans="16:16" x14ac:dyDescent="0.3">
      <c r="P708649" s="83"/>
    </row>
    <row r="708650" spans="16:16" x14ac:dyDescent="0.3">
      <c r="P708650" s="83"/>
    </row>
    <row r="708651" spans="16:16" x14ac:dyDescent="0.3">
      <c r="P708651" s="83"/>
    </row>
    <row r="708652" spans="16:16" x14ac:dyDescent="0.3">
      <c r="P708652" s="83"/>
    </row>
    <row r="708653" spans="16:16" x14ac:dyDescent="0.3">
      <c r="P708653" s="83"/>
    </row>
    <row r="708654" spans="16:16" x14ac:dyDescent="0.3">
      <c r="P708654" s="83"/>
    </row>
    <row r="708655" spans="16:16" x14ac:dyDescent="0.3">
      <c r="P708655" s="83"/>
    </row>
    <row r="708656" spans="16:16" x14ac:dyDescent="0.3">
      <c r="P708656" s="83"/>
    </row>
    <row r="708657" spans="16:16" x14ac:dyDescent="0.3">
      <c r="P708657" s="83"/>
    </row>
    <row r="708658" spans="16:16" x14ac:dyDescent="0.3">
      <c r="P708658" s="83"/>
    </row>
    <row r="708659" spans="16:16" x14ac:dyDescent="0.3">
      <c r="P708659" s="83"/>
    </row>
    <row r="708660" spans="16:16" x14ac:dyDescent="0.3">
      <c r="P708660" s="83"/>
    </row>
    <row r="708661" spans="16:16" x14ac:dyDescent="0.3">
      <c r="P708661" s="83"/>
    </row>
    <row r="708662" spans="16:16" x14ac:dyDescent="0.3">
      <c r="P708662" s="83"/>
    </row>
    <row r="708663" spans="16:16" x14ac:dyDescent="0.3">
      <c r="P708663" s="83"/>
    </row>
    <row r="708664" spans="16:16" x14ac:dyDescent="0.3">
      <c r="P708664" s="83"/>
    </row>
    <row r="708665" spans="16:16" x14ac:dyDescent="0.3">
      <c r="P708665" s="83"/>
    </row>
    <row r="708666" spans="16:16" x14ac:dyDescent="0.3">
      <c r="P708666" s="83"/>
    </row>
    <row r="708667" spans="16:16" x14ac:dyDescent="0.3">
      <c r="P708667" s="83"/>
    </row>
    <row r="708668" spans="16:16" x14ac:dyDescent="0.3">
      <c r="P708668" s="83"/>
    </row>
    <row r="708669" spans="16:16" x14ac:dyDescent="0.3">
      <c r="P708669" s="83"/>
    </row>
    <row r="708670" spans="16:16" x14ac:dyDescent="0.3">
      <c r="P708670" s="83"/>
    </row>
    <row r="708671" spans="16:16" x14ac:dyDescent="0.3">
      <c r="P708671" s="83"/>
    </row>
    <row r="708672" spans="16:16" x14ac:dyDescent="0.3">
      <c r="P708672" s="83"/>
    </row>
    <row r="708673" spans="16:16" x14ac:dyDescent="0.3">
      <c r="P708673" s="83"/>
    </row>
    <row r="708674" spans="16:16" x14ac:dyDescent="0.3">
      <c r="P708674" s="83"/>
    </row>
    <row r="708675" spans="16:16" x14ac:dyDescent="0.3">
      <c r="P708675" s="83"/>
    </row>
    <row r="708676" spans="16:16" x14ac:dyDescent="0.3">
      <c r="P708676" s="83"/>
    </row>
    <row r="708677" spans="16:16" x14ac:dyDescent="0.3">
      <c r="P708677" s="83"/>
    </row>
    <row r="708678" spans="16:16" x14ac:dyDescent="0.3">
      <c r="P708678" s="83"/>
    </row>
    <row r="708679" spans="16:16" x14ac:dyDescent="0.3">
      <c r="P708679" s="83"/>
    </row>
    <row r="708680" spans="16:16" x14ac:dyDescent="0.3">
      <c r="P708680" s="83"/>
    </row>
    <row r="708681" spans="16:16" x14ac:dyDescent="0.3">
      <c r="P708681" s="83"/>
    </row>
    <row r="708682" spans="16:16" x14ac:dyDescent="0.3">
      <c r="P708682" s="83"/>
    </row>
    <row r="708683" spans="16:16" x14ac:dyDescent="0.3">
      <c r="P708683" s="83"/>
    </row>
    <row r="708684" spans="16:16" x14ac:dyDescent="0.3">
      <c r="P708684" s="83"/>
    </row>
    <row r="708685" spans="16:16" x14ac:dyDescent="0.3">
      <c r="P708685" s="83"/>
    </row>
    <row r="708686" spans="16:16" x14ac:dyDescent="0.3">
      <c r="P708686" s="83"/>
    </row>
    <row r="708687" spans="16:16" x14ac:dyDescent="0.3">
      <c r="P708687" s="83"/>
    </row>
    <row r="708688" spans="16:16" x14ac:dyDescent="0.3">
      <c r="P708688" s="83"/>
    </row>
    <row r="708689" spans="16:16" x14ac:dyDescent="0.3">
      <c r="P708689" s="83"/>
    </row>
    <row r="708690" spans="16:16" x14ac:dyDescent="0.3">
      <c r="P708690" s="83"/>
    </row>
    <row r="708691" spans="16:16" x14ac:dyDescent="0.3">
      <c r="P708691" s="83"/>
    </row>
    <row r="708692" spans="16:16" x14ac:dyDescent="0.3">
      <c r="P708692" s="83"/>
    </row>
    <row r="708693" spans="16:16" x14ac:dyDescent="0.3">
      <c r="P708693" s="83"/>
    </row>
    <row r="708694" spans="16:16" x14ac:dyDescent="0.3">
      <c r="P708694" s="83"/>
    </row>
    <row r="708695" spans="16:16" x14ac:dyDescent="0.3">
      <c r="P708695" s="83"/>
    </row>
    <row r="708696" spans="16:16" x14ac:dyDescent="0.3">
      <c r="P708696" s="83"/>
    </row>
    <row r="708697" spans="16:16" x14ac:dyDescent="0.3">
      <c r="P708697" s="83"/>
    </row>
    <row r="708698" spans="16:16" x14ac:dyDescent="0.3">
      <c r="P708698" s="83"/>
    </row>
    <row r="708699" spans="16:16" x14ac:dyDescent="0.3">
      <c r="P708699" s="83"/>
    </row>
    <row r="708700" spans="16:16" x14ac:dyDescent="0.3">
      <c r="P708700" s="83"/>
    </row>
    <row r="708701" spans="16:16" x14ac:dyDescent="0.3">
      <c r="P708701" s="83"/>
    </row>
    <row r="708702" spans="16:16" x14ac:dyDescent="0.3">
      <c r="P708702" s="83"/>
    </row>
    <row r="708703" spans="16:16" x14ac:dyDescent="0.3">
      <c r="P708703" s="83"/>
    </row>
    <row r="708704" spans="16:16" x14ac:dyDescent="0.3">
      <c r="P708704" s="83"/>
    </row>
    <row r="708705" spans="16:16" x14ac:dyDescent="0.3">
      <c r="P708705" s="83"/>
    </row>
    <row r="708706" spans="16:16" x14ac:dyDescent="0.3">
      <c r="P708706" s="83"/>
    </row>
    <row r="708707" spans="16:16" x14ac:dyDescent="0.3">
      <c r="P708707" s="83"/>
    </row>
    <row r="708708" spans="16:16" x14ac:dyDescent="0.3">
      <c r="P708708" s="83"/>
    </row>
    <row r="708709" spans="16:16" x14ac:dyDescent="0.3">
      <c r="P708709" s="83"/>
    </row>
    <row r="708710" spans="16:16" x14ac:dyDescent="0.3">
      <c r="P708710" s="83"/>
    </row>
    <row r="708711" spans="16:16" x14ac:dyDescent="0.3">
      <c r="P708711" s="83"/>
    </row>
    <row r="708712" spans="16:16" x14ac:dyDescent="0.3">
      <c r="P708712" s="83"/>
    </row>
    <row r="708713" spans="16:16" x14ac:dyDescent="0.3">
      <c r="P708713" s="83"/>
    </row>
    <row r="708714" spans="16:16" x14ac:dyDescent="0.3">
      <c r="P708714" s="83"/>
    </row>
    <row r="708715" spans="16:16" x14ac:dyDescent="0.3">
      <c r="P708715" s="83"/>
    </row>
    <row r="708716" spans="16:16" x14ac:dyDescent="0.3">
      <c r="P708716" s="83"/>
    </row>
    <row r="708717" spans="16:16" x14ac:dyDescent="0.3">
      <c r="P708717" s="83"/>
    </row>
    <row r="708718" spans="16:16" x14ac:dyDescent="0.3">
      <c r="P708718" s="83"/>
    </row>
    <row r="708719" spans="16:16" x14ac:dyDescent="0.3">
      <c r="P708719" s="83"/>
    </row>
    <row r="708720" spans="16:16" x14ac:dyDescent="0.3">
      <c r="P708720" s="83"/>
    </row>
    <row r="708721" spans="16:16" x14ac:dyDescent="0.3">
      <c r="P708721" s="83"/>
    </row>
    <row r="708722" spans="16:16" x14ac:dyDescent="0.3">
      <c r="P708722" s="83"/>
    </row>
    <row r="708723" spans="16:16" x14ac:dyDescent="0.3">
      <c r="P708723" s="83"/>
    </row>
    <row r="708724" spans="16:16" x14ac:dyDescent="0.3">
      <c r="P708724" s="83"/>
    </row>
    <row r="708725" spans="16:16" x14ac:dyDescent="0.3">
      <c r="P708725" s="83"/>
    </row>
    <row r="708726" spans="16:16" x14ac:dyDescent="0.3">
      <c r="P708726" s="83"/>
    </row>
    <row r="708727" spans="16:16" x14ac:dyDescent="0.3">
      <c r="P708727" s="83"/>
    </row>
    <row r="708728" spans="16:16" x14ac:dyDescent="0.3">
      <c r="P708728" s="83"/>
    </row>
    <row r="708729" spans="16:16" x14ac:dyDescent="0.3">
      <c r="P708729" s="83"/>
    </row>
    <row r="708730" spans="16:16" x14ac:dyDescent="0.3">
      <c r="P708730" s="83"/>
    </row>
    <row r="708731" spans="16:16" x14ac:dyDescent="0.3">
      <c r="P708731" s="83"/>
    </row>
    <row r="708732" spans="16:16" x14ac:dyDescent="0.3">
      <c r="P708732" s="83"/>
    </row>
    <row r="708733" spans="16:16" x14ac:dyDescent="0.3">
      <c r="P708733" s="83"/>
    </row>
    <row r="708734" spans="16:16" x14ac:dyDescent="0.3">
      <c r="P708734" s="83"/>
    </row>
    <row r="708735" spans="16:16" x14ac:dyDescent="0.3">
      <c r="P708735" s="83"/>
    </row>
    <row r="708736" spans="16:16" x14ac:dyDescent="0.3">
      <c r="P708736" s="83"/>
    </row>
    <row r="708737" spans="16:16" x14ac:dyDescent="0.3">
      <c r="P708737" s="83"/>
    </row>
    <row r="708738" spans="16:16" x14ac:dyDescent="0.3">
      <c r="P708738" s="83"/>
    </row>
    <row r="708739" spans="16:16" x14ac:dyDescent="0.3">
      <c r="P708739" s="83"/>
    </row>
    <row r="708740" spans="16:16" x14ac:dyDescent="0.3">
      <c r="P708740" s="83"/>
    </row>
    <row r="708741" spans="16:16" x14ac:dyDescent="0.3">
      <c r="P708741" s="83"/>
    </row>
    <row r="708742" spans="16:16" x14ac:dyDescent="0.3">
      <c r="P708742" s="83"/>
    </row>
    <row r="708743" spans="16:16" x14ac:dyDescent="0.3">
      <c r="P708743" s="83"/>
    </row>
    <row r="708744" spans="16:16" x14ac:dyDescent="0.3">
      <c r="P708744" s="83"/>
    </row>
    <row r="708745" spans="16:16" x14ac:dyDescent="0.3">
      <c r="P708745" s="83"/>
    </row>
    <row r="708746" spans="16:16" x14ac:dyDescent="0.3">
      <c r="P708746" s="83"/>
    </row>
    <row r="708747" spans="16:16" x14ac:dyDescent="0.3">
      <c r="P708747" s="83"/>
    </row>
    <row r="708748" spans="16:16" x14ac:dyDescent="0.3">
      <c r="P708748" s="83"/>
    </row>
    <row r="708749" spans="16:16" x14ac:dyDescent="0.3">
      <c r="P708749" s="83"/>
    </row>
    <row r="708750" spans="16:16" x14ac:dyDescent="0.3">
      <c r="P708750" s="83"/>
    </row>
    <row r="708751" spans="16:16" x14ac:dyDescent="0.3">
      <c r="P708751" s="83"/>
    </row>
    <row r="708752" spans="16:16" x14ac:dyDescent="0.3">
      <c r="P708752" s="83"/>
    </row>
    <row r="708753" spans="16:16" x14ac:dyDescent="0.3">
      <c r="P708753" s="83"/>
    </row>
    <row r="708754" spans="16:16" x14ac:dyDescent="0.3">
      <c r="P708754" s="83"/>
    </row>
    <row r="708755" spans="16:16" x14ac:dyDescent="0.3">
      <c r="P708755" s="83"/>
    </row>
    <row r="708756" spans="16:16" x14ac:dyDescent="0.3">
      <c r="P708756" s="83"/>
    </row>
    <row r="708757" spans="16:16" x14ac:dyDescent="0.3">
      <c r="P708757" s="83"/>
    </row>
    <row r="708758" spans="16:16" x14ac:dyDescent="0.3">
      <c r="P708758" s="83"/>
    </row>
    <row r="708759" spans="16:16" x14ac:dyDescent="0.3">
      <c r="P708759" s="83"/>
    </row>
    <row r="708760" spans="16:16" x14ac:dyDescent="0.3">
      <c r="P708760" s="83"/>
    </row>
    <row r="708761" spans="16:16" x14ac:dyDescent="0.3">
      <c r="P708761" s="83"/>
    </row>
    <row r="708762" spans="16:16" x14ac:dyDescent="0.3">
      <c r="P708762" s="83"/>
    </row>
    <row r="708763" spans="16:16" x14ac:dyDescent="0.3">
      <c r="P708763" s="83"/>
    </row>
    <row r="708764" spans="16:16" x14ac:dyDescent="0.3">
      <c r="P708764" s="83"/>
    </row>
    <row r="708765" spans="16:16" x14ac:dyDescent="0.3">
      <c r="P708765" s="83"/>
    </row>
    <row r="708766" spans="16:16" x14ac:dyDescent="0.3">
      <c r="P708766" s="83"/>
    </row>
    <row r="708767" spans="16:16" x14ac:dyDescent="0.3">
      <c r="P708767" s="83"/>
    </row>
    <row r="708768" spans="16:16" x14ac:dyDescent="0.3">
      <c r="P708768" s="83"/>
    </row>
    <row r="708769" spans="16:16" x14ac:dyDescent="0.3">
      <c r="P708769" s="83"/>
    </row>
    <row r="708770" spans="16:16" x14ac:dyDescent="0.3">
      <c r="P708770" s="83"/>
    </row>
    <row r="708771" spans="16:16" x14ac:dyDescent="0.3">
      <c r="P708771" s="83"/>
    </row>
    <row r="708772" spans="16:16" x14ac:dyDescent="0.3">
      <c r="P708772" s="83"/>
    </row>
    <row r="708773" spans="16:16" x14ac:dyDescent="0.3">
      <c r="P708773" s="83"/>
    </row>
    <row r="708774" spans="16:16" x14ac:dyDescent="0.3">
      <c r="P708774" s="83"/>
    </row>
    <row r="708775" spans="16:16" x14ac:dyDescent="0.3">
      <c r="P708775" s="83"/>
    </row>
    <row r="708776" spans="16:16" x14ac:dyDescent="0.3">
      <c r="P708776" s="83"/>
    </row>
    <row r="708777" spans="16:16" x14ac:dyDescent="0.3">
      <c r="P708777" s="83"/>
    </row>
    <row r="708778" spans="16:16" x14ac:dyDescent="0.3">
      <c r="P708778" s="83"/>
    </row>
    <row r="708779" spans="16:16" x14ac:dyDescent="0.3">
      <c r="P708779" s="83"/>
    </row>
    <row r="708780" spans="16:16" x14ac:dyDescent="0.3">
      <c r="P708780" s="83"/>
    </row>
    <row r="708781" spans="16:16" x14ac:dyDescent="0.3">
      <c r="P708781" s="83"/>
    </row>
    <row r="708782" spans="16:16" x14ac:dyDescent="0.3">
      <c r="P708782" s="83"/>
    </row>
    <row r="708783" spans="16:16" x14ac:dyDescent="0.3">
      <c r="P708783" s="83"/>
    </row>
    <row r="708784" spans="16:16" x14ac:dyDescent="0.3">
      <c r="P708784" s="83"/>
    </row>
    <row r="708785" spans="16:16" x14ac:dyDescent="0.3">
      <c r="P708785" s="83"/>
    </row>
    <row r="708786" spans="16:16" x14ac:dyDescent="0.3">
      <c r="P708786" s="83"/>
    </row>
    <row r="708787" spans="16:16" x14ac:dyDescent="0.3">
      <c r="P708787" s="83"/>
    </row>
    <row r="708788" spans="16:16" x14ac:dyDescent="0.3">
      <c r="P708788" s="83"/>
    </row>
    <row r="708789" spans="16:16" x14ac:dyDescent="0.3">
      <c r="P708789" s="83"/>
    </row>
    <row r="708790" spans="16:16" x14ac:dyDescent="0.3">
      <c r="P708790" s="83"/>
    </row>
    <row r="708791" spans="16:16" x14ac:dyDescent="0.3">
      <c r="P708791" s="83"/>
    </row>
    <row r="708792" spans="16:16" x14ac:dyDescent="0.3">
      <c r="P708792" s="83"/>
    </row>
    <row r="708793" spans="16:16" x14ac:dyDescent="0.3">
      <c r="P708793" s="83"/>
    </row>
    <row r="708794" spans="16:16" x14ac:dyDescent="0.3">
      <c r="P708794" s="83"/>
    </row>
    <row r="708795" spans="16:16" x14ac:dyDescent="0.3">
      <c r="P708795" s="83"/>
    </row>
    <row r="708796" spans="16:16" x14ac:dyDescent="0.3">
      <c r="P708796" s="83"/>
    </row>
    <row r="708797" spans="16:16" x14ac:dyDescent="0.3">
      <c r="P708797" s="83"/>
    </row>
    <row r="708798" spans="16:16" x14ac:dyDescent="0.3">
      <c r="P708798" s="83"/>
    </row>
    <row r="708799" spans="16:16" x14ac:dyDescent="0.3">
      <c r="P708799" s="83"/>
    </row>
    <row r="708800" spans="16:16" x14ac:dyDescent="0.3">
      <c r="P708800" s="83"/>
    </row>
    <row r="708801" spans="16:16" x14ac:dyDescent="0.3">
      <c r="P708801" s="83"/>
    </row>
    <row r="708802" spans="16:16" x14ac:dyDescent="0.3">
      <c r="P708802" s="83"/>
    </row>
    <row r="708803" spans="16:16" x14ac:dyDescent="0.3">
      <c r="P708803" s="83"/>
    </row>
    <row r="708804" spans="16:16" x14ac:dyDescent="0.3">
      <c r="P708804" s="83"/>
    </row>
    <row r="708805" spans="16:16" x14ac:dyDescent="0.3">
      <c r="P708805" s="83"/>
    </row>
    <row r="708806" spans="16:16" x14ac:dyDescent="0.3">
      <c r="P708806" s="83"/>
    </row>
    <row r="708807" spans="16:16" x14ac:dyDescent="0.3">
      <c r="P708807" s="83"/>
    </row>
    <row r="708808" spans="16:16" x14ac:dyDescent="0.3">
      <c r="P708808" s="83"/>
    </row>
    <row r="708809" spans="16:16" x14ac:dyDescent="0.3">
      <c r="P708809" s="83"/>
    </row>
    <row r="708810" spans="16:16" x14ac:dyDescent="0.3">
      <c r="P708810" s="83"/>
    </row>
    <row r="708811" spans="16:16" x14ac:dyDescent="0.3">
      <c r="P708811" s="83"/>
    </row>
    <row r="708812" spans="16:16" x14ac:dyDescent="0.3">
      <c r="P708812" s="83"/>
    </row>
    <row r="708813" spans="16:16" x14ac:dyDescent="0.3">
      <c r="P708813" s="83"/>
    </row>
    <row r="708814" spans="16:16" x14ac:dyDescent="0.3">
      <c r="P708814" s="83"/>
    </row>
    <row r="708815" spans="16:16" x14ac:dyDescent="0.3">
      <c r="P708815" s="83"/>
    </row>
    <row r="708816" spans="16:16" x14ac:dyDescent="0.3">
      <c r="P708816" s="83"/>
    </row>
    <row r="708817" spans="16:16" x14ac:dyDescent="0.3">
      <c r="P708817" s="83"/>
    </row>
    <row r="708818" spans="16:16" x14ac:dyDescent="0.3">
      <c r="P708818" s="83"/>
    </row>
    <row r="708819" spans="16:16" x14ac:dyDescent="0.3">
      <c r="P708819" s="83"/>
    </row>
    <row r="708820" spans="16:16" x14ac:dyDescent="0.3">
      <c r="P708820" s="83"/>
    </row>
    <row r="708821" spans="16:16" x14ac:dyDescent="0.3">
      <c r="P708821" s="83"/>
    </row>
    <row r="708822" spans="16:16" x14ac:dyDescent="0.3">
      <c r="P708822" s="83"/>
    </row>
    <row r="708823" spans="16:16" x14ac:dyDescent="0.3">
      <c r="P708823" s="83"/>
    </row>
    <row r="708824" spans="16:16" x14ac:dyDescent="0.3">
      <c r="P708824" s="83"/>
    </row>
    <row r="708825" spans="16:16" x14ac:dyDescent="0.3">
      <c r="P708825" s="83"/>
    </row>
    <row r="708826" spans="16:16" x14ac:dyDescent="0.3">
      <c r="P708826" s="83"/>
    </row>
    <row r="708827" spans="16:16" x14ac:dyDescent="0.3">
      <c r="P708827" s="83"/>
    </row>
    <row r="708828" spans="16:16" x14ac:dyDescent="0.3">
      <c r="P708828" s="83"/>
    </row>
    <row r="708829" spans="16:16" x14ac:dyDescent="0.3">
      <c r="P708829" s="83"/>
    </row>
    <row r="708830" spans="16:16" x14ac:dyDescent="0.3">
      <c r="P708830" s="83"/>
    </row>
    <row r="708831" spans="16:16" x14ac:dyDescent="0.3">
      <c r="P708831" s="83"/>
    </row>
    <row r="708832" spans="16:16" x14ac:dyDescent="0.3">
      <c r="P708832" s="83"/>
    </row>
    <row r="708833" spans="16:16" x14ac:dyDescent="0.3">
      <c r="P708833" s="83"/>
    </row>
    <row r="708834" spans="16:16" x14ac:dyDescent="0.3">
      <c r="P708834" s="83"/>
    </row>
    <row r="708835" spans="16:16" x14ac:dyDescent="0.3">
      <c r="P708835" s="83"/>
    </row>
    <row r="708836" spans="16:16" x14ac:dyDescent="0.3">
      <c r="P708836" s="83"/>
    </row>
    <row r="708837" spans="16:16" x14ac:dyDescent="0.3">
      <c r="P708837" s="83"/>
    </row>
    <row r="708838" spans="16:16" x14ac:dyDescent="0.3">
      <c r="P708838" s="83"/>
    </row>
    <row r="708839" spans="16:16" x14ac:dyDescent="0.3">
      <c r="P708839" s="83"/>
    </row>
    <row r="708840" spans="16:16" x14ac:dyDescent="0.3">
      <c r="P708840" s="83"/>
    </row>
    <row r="708841" spans="16:16" x14ac:dyDescent="0.3">
      <c r="P708841" s="83"/>
    </row>
    <row r="708842" spans="16:16" x14ac:dyDescent="0.3">
      <c r="P708842" s="83"/>
    </row>
    <row r="708843" spans="16:16" x14ac:dyDescent="0.3">
      <c r="P708843" s="83"/>
    </row>
    <row r="708844" spans="16:16" x14ac:dyDescent="0.3">
      <c r="P708844" s="83"/>
    </row>
    <row r="708845" spans="16:16" x14ac:dyDescent="0.3">
      <c r="P708845" s="83"/>
    </row>
    <row r="708846" spans="16:16" x14ac:dyDescent="0.3">
      <c r="P708846" s="83"/>
    </row>
    <row r="708847" spans="16:16" x14ac:dyDescent="0.3">
      <c r="P708847" s="83"/>
    </row>
    <row r="708848" spans="16:16" x14ac:dyDescent="0.3">
      <c r="P708848" s="83"/>
    </row>
    <row r="708849" spans="16:16" x14ac:dyDescent="0.3">
      <c r="P708849" s="83"/>
    </row>
    <row r="708850" spans="16:16" x14ac:dyDescent="0.3">
      <c r="P708850" s="83"/>
    </row>
    <row r="708851" spans="16:16" x14ac:dyDescent="0.3">
      <c r="P708851" s="83"/>
    </row>
    <row r="708852" spans="16:16" x14ac:dyDescent="0.3">
      <c r="P708852" s="83"/>
    </row>
    <row r="708853" spans="16:16" x14ac:dyDescent="0.3">
      <c r="P708853" s="83"/>
    </row>
    <row r="708854" spans="16:16" x14ac:dyDescent="0.3">
      <c r="P708854" s="83"/>
    </row>
    <row r="708855" spans="16:16" x14ac:dyDescent="0.3">
      <c r="P708855" s="83"/>
    </row>
    <row r="708856" spans="16:16" x14ac:dyDescent="0.3">
      <c r="P708856" s="83"/>
    </row>
    <row r="708857" spans="16:16" x14ac:dyDescent="0.3">
      <c r="P708857" s="83"/>
    </row>
    <row r="708858" spans="16:16" x14ac:dyDescent="0.3">
      <c r="P708858" s="83"/>
    </row>
    <row r="708859" spans="16:16" x14ac:dyDescent="0.3">
      <c r="P708859" s="83"/>
    </row>
    <row r="708860" spans="16:16" x14ac:dyDescent="0.3">
      <c r="P708860" s="83"/>
    </row>
    <row r="708861" spans="16:16" x14ac:dyDescent="0.3">
      <c r="P708861" s="83"/>
    </row>
    <row r="708862" spans="16:16" x14ac:dyDescent="0.3">
      <c r="P708862" s="83"/>
    </row>
    <row r="708863" spans="16:16" x14ac:dyDescent="0.3">
      <c r="P708863" s="83"/>
    </row>
    <row r="708864" spans="16:16" x14ac:dyDescent="0.3">
      <c r="P708864" s="83"/>
    </row>
    <row r="708865" spans="16:16" x14ac:dyDescent="0.3">
      <c r="P708865" s="83"/>
    </row>
    <row r="708866" spans="16:16" x14ac:dyDescent="0.3">
      <c r="P708866" s="83"/>
    </row>
    <row r="708867" spans="16:16" x14ac:dyDescent="0.3">
      <c r="P708867" s="83"/>
    </row>
    <row r="708868" spans="16:16" x14ac:dyDescent="0.3">
      <c r="P708868" s="83"/>
    </row>
    <row r="708869" spans="16:16" x14ac:dyDescent="0.3">
      <c r="P708869" s="83"/>
    </row>
    <row r="708870" spans="16:16" x14ac:dyDescent="0.3">
      <c r="P708870" s="83"/>
    </row>
    <row r="708871" spans="16:16" x14ac:dyDescent="0.3">
      <c r="P708871" s="83"/>
    </row>
    <row r="708872" spans="16:16" x14ac:dyDescent="0.3">
      <c r="P708872" s="83"/>
    </row>
    <row r="708873" spans="16:16" x14ac:dyDescent="0.3">
      <c r="P708873" s="83"/>
    </row>
    <row r="708874" spans="16:16" x14ac:dyDescent="0.3">
      <c r="P708874" s="83"/>
    </row>
    <row r="708875" spans="16:16" x14ac:dyDescent="0.3">
      <c r="P708875" s="83"/>
    </row>
    <row r="708876" spans="16:16" x14ac:dyDescent="0.3">
      <c r="P708876" s="83"/>
    </row>
    <row r="708877" spans="16:16" x14ac:dyDescent="0.3">
      <c r="P708877" s="83"/>
    </row>
    <row r="708878" spans="16:16" x14ac:dyDescent="0.3">
      <c r="P708878" s="83"/>
    </row>
    <row r="708879" spans="16:16" x14ac:dyDescent="0.3">
      <c r="P708879" s="83"/>
    </row>
    <row r="708880" spans="16:16" x14ac:dyDescent="0.3">
      <c r="P708880" s="83"/>
    </row>
    <row r="708881" spans="16:16" x14ac:dyDescent="0.3">
      <c r="P708881" s="83"/>
    </row>
    <row r="708882" spans="16:16" x14ac:dyDescent="0.3">
      <c r="P708882" s="83"/>
    </row>
    <row r="708883" spans="16:16" x14ac:dyDescent="0.3">
      <c r="P708883" s="83"/>
    </row>
    <row r="708884" spans="16:16" x14ac:dyDescent="0.3">
      <c r="P708884" s="83"/>
    </row>
    <row r="708885" spans="16:16" x14ac:dyDescent="0.3">
      <c r="P708885" s="83"/>
    </row>
    <row r="708886" spans="16:16" x14ac:dyDescent="0.3">
      <c r="P708886" s="83"/>
    </row>
    <row r="708887" spans="16:16" x14ac:dyDescent="0.3">
      <c r="P708887" s="83"/>
    </row>
    <row r="708888" spans="16:16" x14ac:dyDescent="0.3">
      <c r="P708888" s="83"/>
    </row>
    <row r="708889" spans="16:16" x14ac:dyDescent="0.3">
      <c r="P708889" s="83"/>
    </row>
    <row r="708890" spans="16:16" x14ac:dyDescent="0.3">
      <c r="P708890" s="83"/>
    </row>
    <row r="708891" spans="16:16" x14ac:dyDescent="0.3">
      <c r="P708891" s="83"/>
    </row>
    <row r="708892" spans="16:16" x14ac:dyDescent="0.3">
      <c r="P708892" s="83"/>
    </row>
    <row r="708893" spans="16:16" x14ac:dyDescent="0.3">
      <c r="P708893" s="83"/>
    </row>
    <row r="708894" spans="16:16" x14ac:dyDescent="0.3">
      <c r="P708894" s="83"/>
    </row>
    <row r="708895" spans="16:16" x14ac:dyDescent="0.3">
      <c r="P708895" s="83"/>
    </row>
    <row r="708896" spans="16:16" x14ac:dyDescent="0.3">
      <c r="P708896" s="83"/>
    </row>
    <row r="708897" spans="16:16" x14ac:dyDescent="0.3">
      <c r="P708897" s="83"/>
    </row>
    <row r="708898" spans="16:16" x14ac:dyDescent="0.3">
      <c r="P708898" s="83"/>
    </row>
    <row r="708899" spans="16:16" x14ac:dyDescent="0.3">
      <c r="P708899" s="83"/>
    </row>
    <row r="708900" spans="16:16" x14ac:dyDescent="0.3">
      <c r="P708900" s="83"/>
    </row>
    <row r="708901" spans="16:16" x14ac:dyDescent="0.3">
      <c r="P708901" s="83"/>
    </row>
    <row r="708902" spans="16:16" x14ac:dyDescent="0.3">
      <c r="P708902" s="83"/>
    </row>
    <row r="708903" spans="16:16" x14ac:dyDescent="0.3">
      <c r="P708903" s="83"/>
    </row>
    <row r="708904" spans="16:16" x14ac:dyDescent="0.3">
      <c r="P708904" s="83"/>
    </row>
    <row r="708905" spans="16:16" x14ac:dyDescent="0.3">
      <c r="P708905" s="83"/>
    </row>
    <row r="708906" spans="16:16" x14ac:dyDescent="0.3">
      <c r="P708906" s="83"/>
    </row>
    <row r="708907" spans="16:16" x14ac:dyDescent="0.3">
      <c r="P708907" s="83"/>
    </row>
    <row r="708908" spans="16:16" x14ac:dyDescent="0.3">
      <c r="P708908" s="83"/>
    </row>
    <row r="708909" spans="16:16" x14ac:dyDescent="0.3">
      <c r="P708909" s="83"/>
    </row>
    <row r="708910" spans="16:16" x14ac:dyDescent="0.3">
      <c r="P708910" s="83"/>
    </row>
    <row r="708911" spans="16:16" x14ac:dyDescent="0.3">
      <c r="P708911" s="83"/>
    </row>
    <row r="708912" spans="16:16" x14ac:dyDescent="0.3">
      <c r="P708912" s="83"/>
    </row>
    <row r="708913" spans="16:16" x14ac:dyDescent="0.3">
      <c r="P708913" s="83"/>
    </row>
    <row r="708914" spans="16:16" x14ac:dyDescent="0.3">
      <c r="P708914" s="83"/>
    </row>
    <row r="708915" spans="16:16" x14ac:dyDescent="0.3">
      <c r="P708915" s="83"/>
    </row>
    <row r="708916" spans="16:16" x14ac:dyDescent="0.3">
      <c r="P708916" s="83"/>
    </row>
    <row r="708917" spans="16:16" x14ac:dyDescent="0.3">
      <c r="P708917" s="83"/>
    </row>
    <row r="708918" spans="16:16" x14ac:dyDescent="0.3">
      <c r="P708918" s="83"/>
    </row>
    <row r="708919" spans="16:16" x14ac:dyDescent="0.3">
      <c r="P708919" s="83"/>
    </row>
    <row r="708920" spans="16:16" x14ac:dyDescent="0.3">
      <c r="P708920" s="83"/>
    </row>
    <row r="708921" spans="16:16" x14ac:dyDescent="0.3">
      <c r="P708921" s="83"/>
    </row>
    <row r="708922" spans="16:16" x14ac:dyDescent="0.3">
      <c r="P708922" s="83"/>
    </row>
    <row r="708923" spans="16:16" x14ac:dyDescent="0.3">
      <c r="P708923" s="83"/>
    </row>
    <row r="708924" spans="16:16" x14ac:dyDescent="0.3">
      <c r="P708924" s="83"/>
    </row>
    <row r="708925" spans="16:16" x14ac:dyDescent="0.3">
      <c r="P708925" s="83"/>
    </row>
    <row r="708926" spans="16:16" x14ac:dyDescent="0.3">
      <c r="P708926" s="83"/>
    </row>
    <row r="708927" spans="16:16" x14ac:dyDescent="0.3">
      <c r="P708927" s="83"/>
    </row>
    <row r="708928" spans="16:16" x14ac:dyDescent="0.3">
      <c r="P708928" s="83"/>
    </row>
    <row r="708929" spans="16:16" x14ac:dyDescent="0.3">
      <c r="P708929" s="83"/>
    </row>
    <row r="708930" spans="16:16" x14ac:dyDescent="0.3">
      <c r="P708930" s="83"/>
    </row>
    <row r="708931" spans="16:16" x14ac:dyDescent="0.3">
      <c r="P708931" s="83"/>
    </row>
    <row r="708932" spans="16:16" x14ac:dyDescent="0.3">
      <c r="P708932" s="83"/>
    </row>
    <row r="708933" spans="16:16" x14ac:dyDescent="0.3">
      <c r="P708933" s="83"/>
    </row>
    <row r="708934" spans="16:16" x14ac:dyDescent="0.3">
      <c r="P708934" s="83"/>
    </row>
    <row r="708935" spans="16:16" x14ac:dyDescent="0.3">
      <c r="P708935" s="83"/>
    </row>
    <row r="708936" spans="16:16" x14ac:dyDescent="0.3">
      <c r="P708936" s="83"/>
    </row>
    <row r="708937" spans="16:16" x14ac:dyDescent="0.3">
      <c r="P708937" s="83"/>
    </row>
    <row r="708938" spans="16:16" x14ac:dyDescent="0.3">
      <c r="P708938" s="83"/>
    </row>
    <row r="708939" spans="16:16" x14ac:dyDescent="0.3">
      <c r="P708939" s="83"/>
    </row>
    <row r="708940" spans="16:16" x14ac:dyDescent="0.3">
      <c r="P708940" s="83"/>
    </row>
    <row r="708941" spans="16:16" x14ac:dyDescent="0.3">
      <c r="P708941" s="83"/>
    </row>
    <row r="708942" spans="16:16" x14ac:dyDescent="0.3">
      <c r="P708942" s="83"/>
    </row>
    <row r="708943" spans="16:16" x14ac:dyDescent="0.3">
      <c r="P708943" s="83"/>
    </row>
    <row r="708944" spans="16:16" x14ac:dyDescent="0.3">
      <c r="P708944" s="83"/>
    </row>
    <row r="708945" spans="16:16" x14ac:dyDescent="0.3">
      <c r="P708945" s="83"/>
    </row>
    <row r="708946" spans="16:16" x14ac:dyDescent="0.3">
      <c r="P708946" s="83"/>
    </row>
    <row r="708947" spans="16:16" x14ac:dyDescent="0.3">
      <c r="P708947" s="83"/>
    </row>
    <row r="708948" spans="16:16" x14ac:dyDescent="0.3">
      <c r="P708948" s="83"/>
    </row>
    <row r="708949" spans="16:16" x14ac:dyDescent="0.3">
      <c r="P708949" s="83"/>
    </row>
    <row r="708950" spans="16:16" x14ac:dyDescent="0.3">
      <c r="P708950" s="83"/>
    </row>
    <row r="708951" spans="16:16" x14ac:dyDescent="0.3">
      <c r="P708951" s="83"/>
    </row>
    <row r="708952" spans="16:16" x14ac:dyDescent="0.3">
      <c r="P708952" s="83"/>
    </row>
    <row r="708953" spans="16:16" x14ac:dyDescent="0.3">
      <c r="P708953" s="83"/>
    </row>
    <row r="708954" spans="16:16" x14ac:dyDescent="0.3">
      <c r="P708954" s="83"/>
    </row>
    <row r="708955" spans="16:16" x14ac:dyDescent="0.3">
      <c r="P708955" s="83"/>
    </row>
    <row r="708956" spans="16:16" x14ac:dyDescent="0.3">
      <c r="P708956" s="83"/>
    </row>
    <row r="708957" spans="16:16" x14ac:dyDescent="0.3">
      <c r="P708957" s="83"/>
    </row>
    <row r="708958" spans="16:16" x14ac:dyDescent="0.3">
      <c r="P708958" s="83"/>
    </row>
    <row r="708959" spans="16:16" x14ac:dyDescent="0.3">
      <c r="P708959" s="83"/>
    </row>
    <row r="708960" spans="16:16" x14ac:dyDescent="0.3">
      <c r="P708960" s="83"/>
    </row>
    <row r="708961" spans="16:16" x14ac:dyDescent="0.3">
      <c r="P708961" s="83"/>
    </row>
    <row r="708962" spans="16:16" x14ac:dyDescent="0.3">
      <c r="P708962" s="83"/>
    </row>
    <row r="708963" spans="16:16" x14ac:dyDescent="0.3">
      <c r="P708963" s="83"/>
    </row>
    <row r="708964" spans="16:16" x14ac:dyDescent="0.3">
      <c r="P708964" s="83"/>
    </row>
    <row r="708965" spans="16:16" x14ac:dyDescent="0.3">
      <c r="P708965" s="83"/>
    </row>
    <row r="708966" spans="16:16" x14ac:dyDescent="0.3">
      <c r="P708966" s="83"/>
    </row>
    <row r="708967" spans="16:16" x14ac:dyDescent="0.3">
      <c r="P708967" s="83"/>
    </row>
    <row r="708968" spans="16:16" x14ac:dyDescent="0.3">
      <c r="P708968" s="83"/>
    </row>
    <row r="708969" spans="16:16" x14ac:dyDescent="0.3">
      <c r="P708969" s="83"/>
    </row>
    <row r="708970" spans="16:16" x14ac:dyDescent="0.3">
      <c r="P708970" s="83"/>
    </row>
    <row r="708971" spans="16:16" x14ac:dyDescent="0.3">
      <c r="P708971" s="83"/>
    </row>
    <row r="708972" spans="16:16" x14ac:dyDescent="0.3">
      <c r="P708972" s="83"/>
    </row>
    <row r="708973" spans="16:16" x14ac:dyDescent="0.3">
      <c r="P708973" s="83"/>
    </row>
    <row r="708974" spans="16:16" x14ac:dyDescent="0.3">
      <c r="P708974" s="83"/>
    </row>
    <row r="708975" spans="16:16" x14ac:dyDescent="0.3">
      <c r="P708975" s="83"/>
    </row>
    <row r="708976" spans="16:16" x14ac:dyDescent="0.3">
      <c r="P708976" s="83"/>
    </row>
    <row r="708977" spans="16:16" x14ac:dyDescent="0.3">
      <c r="P708977" s="83"/>
    </row>
    <row r="708978" spans="16:16" x14ac:dyDescent="0.3">
      <c r="P708978" s="83"/>
    </row>
    <row r="708979" spans="16:16" x14ac:dyDescent="0.3">
      <c r="P708979" s="83"/>
    </row>
    <row r="708980" spans="16:16" x14ac:dyDescent="0.3">
      <c r="P708980" s="83"/>
    </row>
    <row r="708981" spans="16:16" x14ac:dyDescent="0.3">
      <c r="P708981" s="83"/>
    </row>
    <row r="708982" spans="16:16" x14ac:dyDescent="0.3">
      <c r="P708982" s="83"/>
    </row>
    <row r="708983" spans="16:16" x14ac:dyDescent="0.3">
      <c r="P708983" s="83"/>
    </row>
    <row r="708984" spans="16:16" x14ac:dyDescent="0.3">
      <c r="P708984" s="83"/>
    </row>
    <row r="708985" spans="16:16" x14ac:dyDescent="0.3">
      <c r="P708985" s="83"/>
    </row>
    <row r="708986" spans="16:16" x14ac:dyDescent="0.3">
      <c r="P708986" s="83"/>
    </row>
    <row r="708987" spans="16:16" x14ac:dyDescent="0.3">
      <c r="P708987" s="83"/>
    </row>
    <row r="708988" spans="16:16" x14ac:dyDescent="0.3">
      <c r="P708988" s="83"/>
    </row>
    <row r="708989" spans="16:16" x14ac:dyDescent="0.3">
      <c r="P708989" s="83"/>
    </row>
    <row r="708990" spans="16:16" x14ac:dyDescent="0.3">
      <c r="P708990" s="83"/>
    </row>
    <row r="708991" spans="16:16" x14ac:dyDescent="0.3">
      <c r="P708991" s="83"/>
    </row>
    <row r="708992" spans="16:16" x14ac:dyDescent="0.3">
      <c r="P708992" s="83"/>
    </row>
    <row r="708993" spans="16:16" x14ac:dyDescent="0.3">
      <c r="P708993" s="83"/>
    </row>
    <row r="708994" spans="16:16" x14ac:dyDescent="0.3">
      <c r="P708994" s="83"/>
    </row>
    <row r="708995" spans="16:16" x14ac:dyDescent="0.3">
      <c r="P708995" s="83"/>
    </row>
    <row r="708996" spans="16:16" x14ac:dyDescent="0.3">
      <c r="P708996" s="83"/>
    </row>
    <row r="708997" spans="16:16" x14ac:dyDescent="0.3">
      <c r="P708997" s="83"/>
    </row>
    <row r="708998" spans="16:16" x14ac:dyDescent="0.3">
      <c r="P708998" s="83"/>
    </row>
    <row r="708999" spans="16:16" x14ac:dyDescent="0.3">
      <c r="P708999" s="83"/>
    </row>
    <row r="709000" spans="16:16" x14ac:dyDescent="0.3">
      <c r="P709000" s="83"/>
    </row>
    <row r="709001" spans="16:16" x14ac:dyDescent="0.3">
      <c r="P709001" s="83"/>
    </row>
    <row r="709002" spans="16:16" x14ac:dyDescent="0.3">
      <c r="P709002" s="83"/>
    </row>
    <row r="709003" spans="16:16" x14ac:dyDescent="0.3">
      <c r="P709003" s="83"/>
    </row>
    <row r="709004" spans="16:16" x14ac:dyDescent="0.3">
      <c r="P709004" s="83"/>
    </row>
    <row r="709005" spans="16:16" x14ac:dyDescent="0.3">
      <c r="P709005" s="83"/>
    </row>
    <row r="709006" spans="16:16" x14ac:dyDescent="0.3">
      <c r="P709006" s="83"/>
    </row>
    <row r="709007" spans="16:16" x14ac:dyDescent="0.3">
      <c r="P709007" s="83"/>
    </row>
    <row r="709008" spans="16:16" x14ac:dyDescent="0.3">
      <c r="P709008" s="83"/>
    </row>
    <row r="709009" spans="16:16" x14ac:dyDescent="0.3">
      <c r="P709009" s="83"/>
    </row>
    <row r="709010" spans="16:16" x14ac:dyDescent="0.3">
      <c r="P709010" s="83"/>
    </row>
    <row r="709011" spans="16:16" x14ac:dyDescent="0.3">
      <c r="P709011" s="83"/>
    </row>
    <row r="709012" spans="16:16" x14ac:dyDescent="0.3">
      <c r="P709012" s="83"/>
    </row>
    <row r="709013" spans="16:16" x14ac:dyDescent="0.3">
      <c r="P709013" s="83"/>
    </row>
    <row r="709014" spans="16:16" x14ac:dyDescent="0.3">
      <c r="P709014" s="83"/>
    </row>
    <row r="709015" spans="16:16" x14ac:dyDescent="0.3">
      <c r="P709015" s="83"/>
    </row>
    <row r="709016" spans="16:16" x14ac:dyDescent="0.3">
      <c r="P709016" s="83"/>
    </row>
    <row r="709017" spans="16:16" x14ac:dyDescent="0.3">
      <c r="P709017" s="83"/>
    </row>
    <row r="709018" spans="16:16" x14ac:dyDescent="0.3">
      <c r="P709018" s="83"/>
    </row>
    <row r="709019" spans="16:16" x14ac:dyDescent="0.3">
      <c r="P709019" s="83"/>
    </row>
    <row r="709020" spans="16:16" x14ac:dyDescent="0.3">
      <c r="P709020" s="83"/>
    </row>
    <row r="709021" spans="16:16" x14ac:dyDescent="0.3">
      <c r="P709021" s="83"/>
    </row>
    <row r="709022" spans="16:16" x14ac:dyDescent="0.3">
      <c r="P709022" s="83"/>
    </row>
    <row r="709023" spans="16:16" x14ac:dyDescent="0.3">
      <c r="P709023" s="83"/>
    </row>
    <row r="709024" spans="16:16" x14ac:dyDescent="0.3">
      <c r="P709024" s="83"/>
    </row>
    <row r="709025" spans="16:16" x14ac:dyDescent="0.3">
      <c r="P709025" s="83"/>
    </row>
    <row r="709026" spans="16:16" x14ac:dyDescent="0.3">
      <c r="P709026" s="83"/>
    </row>
    <row r="709027" spans="16:16" x14ac:dyDescent="0.3">
      <c r="P709027" s="83"/>
    </row>
    <row r="709028" spans="16:16" x14ac:dyDescent="0.3">
      <c r="P709028" s="83"/>
    </row>
    <row r="709029" spans="16:16" x14ac:dyDescent="0.3">
      <c r="P709029" s="83"/>
    </row>
    <row r="709030" spans="16:16" x14ac:dyDescent="0.3">
      <c r="P709030" s="83"/>
    </row>
    <row r="709031" spans="16:16" x14ac:dyDescent="0.3">
      <c r="P709031" s="83"/>
    </row>
    <row r="709032" spans="16:16" x14ac:dyDescent="0.3">
      <c r="P709032" s="83"/>
    </row>
    <row r="709033" spans="16:16" x14ac:dyDescent="0.3">
      <c r="P709033" s="83"/>
    </row>
    <row r="709034" spans="16:16" x14ac:dyDescent="0.3">
      <c r="P709034" s="83"/>
    </row>
    <row r="709035" spans="16:16" x14ac:dyDescent="0.3">
      <c r="P709035" s="83"/>
    </row>
    <row r="709036" spans="16:16" x14ac:dyDescent="0.3">
      <c r="P709036" s="83"/>
    </row>
    <row r="709037" spans="16:16" x14ac:dyDescent="0.3">
      <c r="P709037" s="83"/>
    </row>
    <row r="709038" spans="16:16" x14ac:dyDescent="0.3">
      <c r="P709038" s="83"/>
    </row>
    <row r="709039" spans="16:16" x14ac:dyDescent="0.3">
      <c r="P709039" s="83"/>
    </row>
    <row r="709040" spans="16:16" x14ac:dyDescent="0.3">
      <c r="P709040" s="83"/>
    </row>
    <row r="709041" spans="16:16" x14ac:dyDescent="0.3">
      <c r="P709041" s="83"/>
    </row>
    <row r="709042" spans="16:16" x14ac:dyDescent="0.3">
      <c r="P709042" s="83"/>
    </row>
    <row r="709043" spans="16:16" x14ac:dyDescent="0.3">
      <c r="P709043" s="83"/>
    </row>
    <row r="709044" spans="16:16" x14ac:dyDescent="0.3">
      <c r="P709044" s="83"/>
    </row>
    <row r="709045" spans="16:16" x14ac:dyDescent="0.3">
      <c r="P709045" s="83"/>
    </row>
    <row r="709046" spans="16:16" x14ac:dyDescent="0.3">
      <c r="P709046" s="83"/>
    </row>
    <row r="709047" spans="16:16" x14ac:dyDescent="0.3">
      <c r="P709047" s="83"/>
    </row>
    <row r="709048" spans="16:16" x14ac:dyDescent="0.3">
      <c r="P709048" s="83"/>
    </row>
    <row r="709049" spans="16:16" x14ac:dyDescent="0.3">
      <c r="P709049" s="83"/>
    </row>
    <row r="709050" spans="16:16" x14ac:dyDescent="0.3">
      <c r="P709050" s="83"/>
    </row>
    <row r="709051" spans="16:16" x14ac:dyDescent="0.3">
      <c r="P709051" s="83"/>
    </row>
    <row r="709052" spans="16:16" x14ac:dyDescent="0.3">
      <c r="P709052" s="83"/>
    </row>
    <row r="709053" spans="16:16" x14ac:dyDescent="0.3">
      <c r="P709053" s="83"/>
    </row>
    <row r="709054" spans="16:16" x14ac:dyDescent="0.3">
      <c r="P709054" s="83"/>
    </row>
    <row r="709055" spans="16:16" x14ac:dyDescent="0.3">
      <c r="P709055" s="83"/>
    </row>
    <row r="709056" spans="16:16" x14ac:dyDescent="0.3">
      <c r="P709056" s="83"/>
    </row>
    <row r="709057" spans="16:16" x14ac:dyDescent="0.3">
      <c r="P709057" s="83"/>
    </row>
    <row r="709058" spans="16:16" x14ac:dyDescent="0.3">
      <c r="P709058" s="83"/>
    </row>
    <row r="709059" spans="16:16" x14ac:dyDescent="0.3">
      <c r="P709059" s="83"/>
    </row>
    <row r="709060" spans="16:16" x14ac:dyDescent="0.3">
      <c r="P709060" s="83"/>
    </row>
    <row r="709061" spans="16:16" x14ac:dyDescent="0.3">
      <c r="P709061" s="83"/>
    </row>
    <row r="709062" spans="16:16" x14ac:dyDescent="0.3">
      <c r="P709062" s="83"/>
    </row>
    <row r="709063" spans="16:16" x14ac:dyDescent="0.3">
      <c r="P709063" s="83"/>
    </row>
    <row r="709064" spans="16:16" x14ac:dyDescent="0.3">
      <c r="P709064" s="83"/>
    </row>
    <row r="709065" spans="16:16" x14ac:dyDescent="0.3">
      <c r="P709065" s="83"/>
    </row>
    <row r="709066" spans="16:16" x14ac:dyDescent="0.3">
      <c r="P709066" s="83"/>
    </row>
    <row r="709067" spans="16:16" x14ac:dyDescent="0.3">
      <c r="P709067" s="83"/>
    </row>
    <row r="709068" spans="16:16" x14ac:dyDescent="0.3">
      <c r="P709068" s="83"/>
    </row>
    <row r="709069" spans="16:16" x14ac:dyDescent="0.3">
      <c r="P709069" s="83"/>
    </row>
    <row r="709070" spans="16:16" x14ac:dyDescent="0.3">
      <c r="P709070" s="83"/>
    </row>
    <row r="709071" spans="16:16" x14ac:dyDescent="0.3">
      <c r="P709071" s="83"/>
    </row>
    <row r="709072" spans="16:16" x14ac:dyDescent="0.3">
      <c r="P709072" s="83"/>
    </row>
    <row r="709073" spans="16:16" x14ac:dyDescent="0.3">
      <c r="P709073" s="83"/>
    </row>
    <row r="709074" spans="16:16" x14ac:dyDescent="0.3">
      <c r="P709074" s="83"/>
    </row>
    <row r="709075" spans="16:16" x14ac:dyDescent="0.3">
      <c r="P709075" s="83"/>
    </row>
    <row r="709076" spans="16:16" x14ac:dyDescent="0.3">
      <c r="P709076" s="83"/>
    </row>
    <row r="709077" spans="16:16" x14ac:dyDescent="0.3">
      <c r="P709077" s="83"/>
    </row>
    <row r="709078" spans="16:16" x14ac:dyDescent="0.3">
      <c r="P709078" s="83"/>
    </row>
    <row r="709079" spans="16:16" x14ac:dyDescent="0.3">
      <c r="P709079" s="83"/>
    </row>
    <row r="709080" spans="16:16" x14ac:dyDescent="0.3">
      <c r="P709080" s="83"/>
    </row>
    <row r="709081" spans="16:16" x14ac:dyDescent="0.3">
      <c r="P709081" s="83"/>
    </row>
    <row r="709082" spans="16:16" x14ac:dyDescent="0.3">
      <c r="P709082" s="83"/>
    </row>
    <row r="709083" spans="16:16" x14ac:dyDescent="0.3">
      <c r="P709083" s="83"/>
    </row>
    <row r="709084" spans="16:16" x14ac:dyDescent="0.3">
      <c r="P709084" s="83"/>
    </row>
    <row r="709085" spans="16:16" x14ac:dyDescent="0.3">
      <c r="P709085" s="83"/>
    </row>
    <row r="709086" spans="16:16" x14ac:dyDescent="0.3">
      <c r="P709086" s="83"/>
    </row>
    <row r="709087" spans="16:16" x14ac:dyDescent="0.3">
      <c r="P709087" s="83"/>
    </row>
    <row r="709088" spans="16:16" x14ac:dyDescent="0.3">
      <c r="P709088" s="83"/>
    </row>
    <row r="709089" spans="16:16" x14ac:dyDescent="0.3">
      <c r="P709089" s="83"/>
    </row>
    <row r="709090" spans="16:16" x14ac:dyDescent="0.3">
      <c r="P709090" s="83"/>
    </row>
    <row r="709091" spans="16:16" x14ac:dyDescent="0.3">
      <c r="P709091" s="83"/>
    </row>
    <row r="709092" spans="16:16" x14ac:dyDescent="0.3">
      <c r="P709092" s="83"/>
    </row>
    <row r="709093" spans="16:16" x14ac:dyDescent="0.3">
      <c r="P709093" s="83"/>
    </row>
    <row r="709094" spans="16:16" x14ac:dyDescent="0.3">
      <c r="P709094" s="83"/>
    </row>
    <row r="709095" spans="16:16" x14ac:dyDescent="0.3">
      <c r="P709095" s="83"/>
    </row>
    <row r="709096" spans="16:16" x14ac:dyDescent="0.3">
      <c r="P709096" s="83"/>
    </row>
    <row r="709097" spans="16:16" x14ac:dyDescent="0.3">
      <c r="P709097" s="83"/>
    </row>
    <row r="709098" spans="16:16" x14ac:dyDescent="0.3">
      <c r="P709098" s="83"/>
    </row>
    <row r="709099" spans="16:16" x14ac:dyDescent="0.3">
      <c r="P709099" s="83"/>
    </row>
    <row r="709100" spans="16:16" x14ac:dyDescent="0.3">
      <c r="P709100" s="83"/>
    </row>
    <row r="709101" spans="16:16" x14ac:dyDescent="0.3">
      <c r="P709101" s="83"/>
    </row>
    <row r="709102" spans="16:16" x14ac:dyDescent="0.3">
      <c r="P709102" s="83"/>
    </row>
    <row r="709103" spans="16:16" x14ac:dyDescent="0.3">
      <c r="P709103" s="83"/>
    </row>
    <row r="709104" spans="16:16" x14ac:dyDescent="0.3">
      <c r="P709104" s="83"/>
    </row>
    <row r="709105" spans="16:16" x14ac:dyDescent="0.3">
      <c r="P709105" s="83"/>
    </row>
    <row r="709106" spans="16:16" x14ac:dyDescent="0.3">
      <c r="P709106" s="83"/>
    </row>
    <row r="709107" spans="16:16" x14ac:dyDescent="0.3">
      <c r="P709107" s="83"/>
    </row>
    <row r="709108" spans="16:16" x14ac:dyDescent="0.3">
      <c r="P709108" s="83"/>
    </row>
    <row r="709109" spans="16:16" x14ac:dyDescent="0.3">
      <c r="P709109" s="83"/>
    </row>
    <row r="709110" spans="16:16" x14ac:dyDescent="0.3">
      <c r="P709110" s="83"/>
    </row>
    <row r="709111" spans="16:16" x14ac:dyDescent="0.3">
      <c r="P709111" s="83"/>
    </row>
    <row r="709112" spans="16:16" x14ac:dyDescent="0.3">
      <c r="P709112" s="83"/>
    </row>
    <row r="709113" spans="16:16" x14ac:dyDescent="0.3">
      <c r="P709113" s="83"/>
    </row>
    <row r="709114" spans="16:16" x14ac:dyDescent="0.3">
      <c r="P709114" s="83"/>
    </row>
    <row r="709115" spans="16:16" x14ac:dyDescent="0.3">
      <c r="P709115" s="83"/>
    </row>
    <row r="709116" spans="16:16" x14ac:dyDescent="0.3">
      <c r="P709116" s="83"/>
    </row>
    <row r="709117" spans="16:16" x14ac:dyDescent="0.3">
      <c r="P709117" s="83"/>
    </row>
    <row r="709118" spans="16:16" x14ac:dyDescent="0.3">
      <c r="P709118" s="83"/>
    </row>
    <row r="709119" spans="16:16" x14ac:dyDescent="0.3">
      <c r="P709119" s="83"/>
    </row>
    <row r="709120" spans="16:16" x14ac:dyDescent="0.3">
      <c r="P709120" s="83"/>
    </row>
    <row r="709121" spans="16:16" x14ac:dyDescent="0.3">
      <c r="P709121" s="83"/>
    </row>
    <row r="709122" spans="16:16" x14ac:dyDescent="0.3">
      <c r="P709122" s="83"/>
    </row>
    <row r="709123" spans="16:16" x14ac:dyDescent="0.3">
      <c r="P709123" s="83"/>
    </row>
    <row r="709124" spans="16:16" x14ac:dyDescent="0.3">
      <c r="P709124" s="83"/>
    </row>
    <row r="709125" spans="16:16" x14ac:dyDescent="0.3">
      <c r="P709125" s="83"/>
    </row>
    <row r="709126" spans="16:16" x14ac:dyDescent="0.3">
      <c r="P709126" s="83"/>
    </row>
    <row r="709127" spans="16:16" x14ac:dyDescent="0.3">
      <c r="P709127" s="83"/>
    </row>
    <row r="709128" spans="16:16" x14ac:dyDescent="0.3">
      <c r="P709128" s="83"/>
    </row>
    <row r="709129" spans="16:16" x14ac:dyDescent="0.3">
      <c r="P709129" s="83"/>
    </row>
    <row r="709130" spans="16:16" x14ac:dyDescent="0.3">
      <c r="P709130" s="83"/>
    </row>
    <row r="709131" spans="16:16" x14ac:dyDescent="0.3">
      <c r="P709131" s="83"/>
    </row>
    <row r="709132" spans="16:16" x14ac:dyDescent="0.3">
      <c r="P709132" s="83"/>
    </row>
    <row r="709133" spans="16:16" x14ac:dyDescent="0.3">
      <c r="P709133" s="83"/>
    </row>
    <row r="709134" spans="16:16" x14ac:dyDescent="0.3">
      <c r="P709134" s="83"/>
    </row>
    <row r="709135" spans="16:16" x14ac:dyDescent="0.3">
      <c r="P709135" s="83"/>
    </row>
    <row r="709136" spans="16:16" x14ac:dyDescent="0.3">
      <c r="P709136" s="83"/>
    </row>
    <row r="709137" spans="16:16" x14ac:dyDescent="0.3">
      <c r="P709137" s="83"/>
    </row>
    <row r="709138" spans="16:16" x14ac:dyDescent="0.3">
      <c r="P709138" s="83"/>
    </row>
    <row r="709139" spans="16:16" x14ac:dyDescent="0.3">
      <c r="P709139" s="83"/>
    </row>
    <row r="709140" spans="16:16" x14ac:dyDescent="0.3">
      <c r="P709140" s="83"/>
    </row>
    <row r="709141" spans="16:16" x14ac:dyDescent="0.3">
      <c r="P709141" s="83"/>
    </row>
    <row r="709142" spans="16:16" x14ac:dyDescent="0.3">
      <c r="P709142" s="83"/>
    </row>
    <row r="709143" spans="16:16" x14ac:dyDescent="0.3">
      <c r="P709143" s="83"/>
    </row>
    <row r="709144" spans="16:16" x14ac:dyDescent="0.3">
      <c r="P709144" s="83"/>
    </row>
    <row r="709145" spans="16:16" x14ac:dyDescent="0.3">
      <c r="P709145" s="83"/>
    </row>
    <row r="709146" spans="16:16" x14ac:dyDescent="0.3">
      <c r="P709146" s="83"/>
    </row>
    <row r="709147" spans="16:16" x14ac:dyDescent="0.3">
      <c r="P709147" s="83"/>
    </row>
    <row r="709148" spans="16:16" x14ac:dyDescent="0.3">
      <c r="P709148" s="83"/>
    </row>
    <row r="709149" spans="16:16" x14ac:dyDescent="0.3">
      <c r="P709149" s="83"/>
    </row>
    <row r="709150" spans="16:16" x14ac:dyDescent="0.3">
      <c r="P709150" s="83"/>
    </row>
    <row r="709151" spans="16:16" x14ac:dyDescent="0.3">
      <c r="P709151" s="83"/>
    </row>
    <row r="709152" spans="16:16" x14ac:dyDescent="0.3">
      <c r="P709152" s="83"/>
    </row>
    <row r="709153" spans="16:16" x14ac:dyDescent="0.3">
      <c r="P709153" s="83"/>
    </row>
    <row r="709154" spans="16:16" x14ac:dyDescent="0.3">
      <c r="P709154" s="83"/>
    </row>
    <row r="709155" spans="16:16" x14ac:dyDescent="0.3">
      <c r="P709155" s="83"/>
    </row>
    <row r="709156" spans="16:16" x14ac:dyDescent="0.3">
      <c r="P709156" s="83"/>
    </row>
    <row r="709157" spans="16:16" x14ac:dyDescent="0.3">
      <c r="P709157" s="83"/>
    </row>
    <row r="709158" spans="16:16" x14ac:dyDescent="0.3">
      <c r="P709158" s="83"/>
    </row>
    <row r="709159" spans="16:16" x14ac:dyDescent="0.3">
      <c r="P709159" s="83"/>
    </row>
    <row r="709160" spans="16:16" x14ac:dyDescent="0.3">
      <c r="P709160" s="83"/>
    </row>
    <row r="709161" spans="16:16" x14ac:dyDescent="0.3">
      <c r="P709161" s="83"/>
    </row>
    <row r="709162" spans="16:16" x14ac:dyDescent="0.3">
      <c r="P709162" s="83"/>
    </row>
    <row r="709163" spans="16:16" x14ac:dyDescent="0.3">
      <c r="P709163" s="83"/>
    </row>
    <row r="709164" spans="16:16" x14ac:dyDescent="0.3">
      <c r="P709164" s="83"/>
    </row>
    <row r="709165" spans="16:16" x14ac:dyDescent="0.3">
      <c r="P709165" s="83"/>
    </row>
    <row r="709166" spans="16:16" x14ac:dyDescent="0.3">
      <c r="P709166" s="83"/>
    </row>
    <row r="709167" spans="16:16" x14ac:dyDescent="0.3">
      <c r="P709167" s="83"/>
    </row>
    <row r="709168" spans="16:16" x14ac:dyDescent="0.3">
      <c r="P709168" s="83"/>
    </row>
    <row r="709169" spans="16:16" x14ac:dyDescent="0.3">
      <c r="P709169" s="83"/>
    </row>
    <row r="709170" spans="16:16" x14ac:dyDescent="0.3">
      <c r="P709170" s="83"/>
    </row>
    <row r="709171" spans="16:16" x14ac:dyDescent="0.3">
      <c r="P709171" s="83"/>
    </row>
    <row r="709172" spans="16:16" x14ac:dyDescent="0.3">
      <c r="P709172" s="83"/>
    </row>
    <row r="709173" spans="16:16" x14ac:dyDescent="0.3">
      <c r="P709173" s="83"/>
    </row>
    <row r="709174" spans="16:16" x14ac:dyDescent="0.3">
      <c r="P709174" s="83"/>
    </row>
    <row r="709175" spans="16:16" x14ac:dyDescent="0.3">
      <c r="P709175" s="83"/>
    </row>
    <row r="709176" spans="16:16" x14ac:dyDescent="0.3">
      <c r="P709176" s="83"/>
    </row>
    <row r="709177" spans="16:16" x14ac:dyDescent="0.3">
      <c r="P709177" s="83"/>
    </row>
    <row r="709178" spans="16:16" x14ac:dyDescent="0.3">
      <c r="P709178" s="83"/>
    </row>
    <row r="709179" spans="16:16" x14ac:dyDescent="0.3">
      <c r="P709179" s="83"/>
    </row>
    <row r="709180" spans="16:16" x14ac:dyDescent="0.3">
      <c r="P709180" s="83"/>
    </row>
    <row r="709181" spans="16:16" x14ac:dyDescent="0.3">
      <c r="P709181" s="83"/>
    </row>
    <row r="709182" spans="16:16" x14ac:dyDescent="0.3">
      <c r="P709182" s="83"/>
    </row>
    <row r="709183" spans="16:16" x14ac:dyDescent="0.3">
      <c r="P709183" s="83"/>
    </row>
    <row r="709184" spans="16:16" x14ac:dyDescent="0.3">
      <c r="P709184" s="83"/>
    </row>
    <row r="709185" spans="16:16" x14ac:dyDescent="0.3">
      <c r="P709185" s="83"/>
    </row>
    <row r="709186" spans="16:16" x14ac:dyDescent="0.3">
      <c r="P709186" s="83"/>
    </row>
    <row r="709187" spans="16:16" x14ac:dyDescent="0.3">
      <c r="P709187" s="83"/>
    </row>
    <row r="709188" spans="16:16" x14ac:dyDescent="0.3">
      <c r="P709188" s="83"/>
    </row>
    <row r="709189" spans="16:16" x14ac:dyDescent="0.3">
      <c r="P709189" s="83"/>
    </row>
    <row r="709190" spans="16:16" x14ac:dyDescent="0.3">
      <c r="P709190" s="83"/>
    </row>
    <row r="709191" spans="16:16" x14ac:dyDescent="0.3">
      <c r="P709191" s="83"/>
    </row>
    <row r="709192" spans="16:16" x14ac:dyDescent="0.3">
      <c r="P709192" s="83"/>
    </row>
    <row r="709193" spans="16:16" x14ac:dyDescent="0.3">
      <c r="P709193" s="83"/>
    </row>
    <row r="709194" spans="16:16" x14ac:dyDescent="0.3">
      <c r="P709194" s="83"/>
    </row>
    <row r="709195" spans="16:16" x14ac:dyDescent="0.3">
      <c r="P709195" s="83"/>
    </row>
    <row r="709196" spans="16:16" x14ac:dyDescent="0.3">
      <c r="P709196" s="83"/>
    </row>
    <row r="709197" spans="16:16" x14ac:dyDescent="0.3">
      <c r="P709197" s="83"/>
    </row>
    <row r="709198" spans="16:16" x14ac:dyDescent="0.3">
      <c r="P709198" s="83"/>
    </row>
    <row r="709199" spans="16:16" x14ac:dyDescent="0.3">
      <c r="P709199" s="83"/>
    </row>
    <row r="709200" spans="16:16" x14ac:dyDescent="0.3">
      <c r="P709200" s="83"/>
    </row>
    <row r="709201" spans="16:16" x14ac:dyDescent="0.3">
      <c r="P709201" s="83"/>
    </row>
    <row r="709202" spans="16:16" x14ac:dyDescent="0.3">
      <c r="P709202" s="83"/>
    </row>
    <row r="709203" spans="16:16" x14ac:dyDescent="0.3">
      <c r="P709203" s="83"/>
    </row>
    <row r="709204" spans="16:16" x14ac:dyDescent="0.3">
      <c r="P709204" s="83"/>
    </row>
    <row r="709205" spans="16:16" x14ac:dyDescent="0.3">
      <c r="P709205" s="83"/>
    </row>
    <row r="709206" spans="16:16" x14ac:dyDescent="0.3">
      <c r="P709206" s="83"/>
    </row>
    <row r="709207" spans="16:16" x14ac:dyDescent="0.3">
      <c r="P709207" s="83"/>
    </row>
    <row r="709208" spans="16:16" x14ac:dyDescent="0.3">
      <c r="P709208" s="83"/>
    </row>
    <row r="709209" spans="16:16" x14ac:dyDescent="0.3">
      <c r="P709209" s="83"/>
    </row>
    <row r="709210" spans="16:16" x14ac:dyDescent="0.3">
      <c r="P709210" s="83"/>
    </row>
    <row r="709211" spans="16:16" x14ac:dyDescent="0.3">
      <c r="P709211" s="83"/>
    </row>
    <row r="709212" spans="16:16" x14ac:dyDescent="0.3">
      <c r="P709212" s="83"/>
    </row>
    <row r="709213" spans="16:16" x14ac:dyDescent="0.3">
      <c r="P709213" s="83"/>
    </row>
    <row r="709214" spans="16:16" x14ac:dyDescent="0.3">
      <c r="P709214" s="83"/>
    </row>
    <row r="709215" spans="16:16" x14ac:dyDescent="0.3">
      <c r="P709215" s="83"/>
    </row>
    <row r="709216" spans="16:16" x14ac:dyDescent="0.3">
      <c r="P709216" s="83"/>
    </row>
    <row r="709217" spans="16:16" x14ac:dyDescent="0.3">
      <c r="P709217" s="83"/>
    </row>
    <row r="709218" spans="16:16" x14ac:dyDescent="0.3">
      <c r="P709218" s="83"/>
    </row>
    <row r="709219" spans="16:16" x14ac:dyDescent="0.3">
      <c r="P709219" s="83"/>
    </row>
    <row r="709220" spans="16:16" x14ac:dyDescent="0.3">
      <c r="P709220" s="83"/>
    </row>
    <row r="709221" spans="16:16" x14ac:dyDescent="0.3">
      <c r="P709221" s="83"/>
    </row>
    <row r="709222" spans="16:16" x14ac:dyDescent="0.3">
      <c r="P709222" s="83"/>
    </row>
    <row r="709223" spans="16:16" x14ac:dyDescent="0.3">
      <c r="P709223" s="83"/>
    </row>
    <row r="709224" spans="16:16" x14ac:dyDescent="0.3">
      <c r="P709224" s="83"/>
    </row>
    <row r="709225" spans="16:16" x14ac:dyDescent="0.3">
      <c r="P709225" s="83"/>
    </row>
    <row r="709226" spans="16:16" x14ac:dyDescent="0.3">
      <c r="P709226" s="83"/>
    </row>
    <row r="709227" spans="16:16" x14ac:dyDescent="0.3">
      <c r="P709227" s="83"/>
    </row>
    <row r="709228" spans="16:16" x14ac:dyDescent="0.3">
      <c r="P709228" s="83"/>
    </row>
    <row r="709229" spans="16:16" x14ac:dyDescent="0.3">
      <c r="P709229" s="83"/>
    </row>
    <row r="709230" spans="16:16" x14ac:dyDescent="0.3">
      <c r="P709230" s="83"/>
    </row>
    <row r="709231" spans="16:16" x14ac:dyDescent="0.3">
      <c r="P709231" s="83"/>
    </row>
    <row r="709232" spans="16:16" x14ac:dyDescent="0.3">
      <c r="P709232" s="83"/>
    </row>
    <row r="709233" spans="16:16" x14ac:dyDescent="0.3">
      <c r="P709233" s="83"/>
    </row>
    <row r="709234" spans="16:16" x14ac:dyDescent="0.3">
      <c r="P709234" s="83"/>
    </row>
    <row r="709235" spans="16:16" x14ac:dyDescent="0.3">
      <c r="P709235" s="83"/>
    </row>
    <row r="709236" spans="16:16" x14ac:dyDescent="0.3">
      <c r="P709236" s="83"/>
    </row>
    <row r="709237" spans="16:16" x14ac:dyDescent="0.3">
      <c r="P709237" s="83"/>
    </row>
    <row r="709238" spans="16:16" x14ac:dyDescent="0.3">
      <c r="P709238" s="83"/>
    </row>
    <row r="709239" spans="16:16" x14ac:dyDescent="0.3">
      <c r="P709239" s="83"/>
    </row>
    <row r="709240" spans="16:16" x14ac:dyDescent="0.3">
      <c r="P709240" s="83"/>
    </row>
    <row r="709241" spans="16:16" x14ac:dyDescent="0.3">
      <c r="P709241" s="83"/>
    </row>
    <row r="709242" spans="16:16" x14ac:dyDescent="0.3">
      <c r="P709242" s="83"/>
    </row>
    <row r="709243" spans="16:16" x14ac:dyDescent="0.3">
      <c r="P709243" s="83"/>
    </row>
    <row r="709244" spans="16:16" x14ac:dyDescent="0.3">
      <c r="P709244" s="83"/>
    </row>
    <row r="709245" spans="16:16" x14ac:dyDescent="0.3">
      <c r="P709245" s="83"/>
    </row>
    <row r="709246" spans="16:16" x14ac:dyDescent="0.3">
      <c r="P709246" s="83"/>
    </row>
    <row r="709247" spans="16:16" x14ac:dyDescent="0.3">
      <c r="P709247" s="83"/>
    </row>
    <row r="709248" spans="16:16" x14ac:dyDescent="0.3">
      <c r="P709248" s="83"/>
    </row>
    <row r="709249" spans="16:16" x14ac:dyDescent="0.3">
      <c r="P709249" s="83"/>
    </row>
    <row r="709250" spans="16:16" x14ac:dyDescent="0.3">
      <c r="P709250" s="83"/>
    </row>
    <row r="709251" spans="16:16" x14ac:dyDescent="0.3">
      <c r="P709251" s="83"/>
    </row>
    <row r="709252" spans="16:16" x14ac:dyDescent="0.3">
      <c r="P709252" s="83"/>
    </row>
    <row r="709253" spans="16:16" x14ac:dyDescent="0.3">
      <c r="P709253" s="83"/>
    </row>
    <row r="709254" spans="16:16" x14ac:dyDescent="0.3">
      <c r="P709254" s="83"/>
    </row>
    <row r="709255" spans="16:16" x14ac:dyDescent="0.3">
      <c r="P709255" s="83"/>
    </row>
    <row r="709256" spans="16:16" x14ac:dyDescent="0.3">
      <c r="P709256" s="83"/>
    </row>
    <row r="709257" spans="16:16" x14ac:dyDescent="0.3">
      <c r="P709257" s="83"/>
    </row>
    <row r="709258" spans="16:16" x14ac:dyDescent="0.3">
      <c r="P709258" s="83"/>
    </row>
    <row r="709259" spans="16:16" x14ac:dyDescent="0.3">
      <c r="P709259" s="83"/>
    </row>
    <row r="709260" spans="16:16" x14ac:dyDescent="0.3">
      <c r="P709260" s="83"/>
    </row>
    <row r="709261" spans="16:16" x14ac:dyDescent="0.3">
      <c r="P709261" s="83"/>
    </row>
    <row r="709262" spans="16:16" x14ac:dyDescent="0.3">
      <c r="P709262" s="83"/>
    </row>
    <row r="709263" spans="16:16" x14ac:dyDescent="0.3">
      <c r="P709263" s="83"/>
    </row>
    <row r="709264" spans="16:16" x14ac:dyDescent="0.3">
      <c r="P709264" s="83"/>
    </row>
    <row r="709265" spans="16:16" x14ac:dyDescent="0.3">
      <c r="P709265" s="83"/>
    </row>
    <row r="709266" spans="16:16" x14ac:dyDescent="0.3">
      <c r="P709266" s="83"/>
    </row>
    <row r="709267" spans="16:16" x14ac:dyDescent="0.3">
      <c r="P709267" s="83"/>
    </row>
    <row r="709268" spans="16:16" x14ac:dyDescent="0.3">
      <c r="P709268" s="83"/>
    </row>
    <row r="709269" spans="16:16" x14ac:dyDescent="0.3">
      <c r="P709269" s="83"/>
    </row>
    <row r="709270" spans="16:16" x14ac:dyDescent="0.3">
      <c r="P709270" s="83"/>
    </row>
    <row r="709271" spans="16:16" x14ac:dyDescent="0.3">
      <c r="P709271" s="83"/>
    </row>
    <row r="709272" spans="16:16" x14ac:dyDescent="0.3">
      <c r="P709272" s="83"/>
    </row>
    <row r="709273" spans="16:16" x14ac:dyDescent="0.3">
      <c r="P709273" s="83"/>
    </row>
    <row r="709274" spans="16:16" x14ac:dyDescent="0.3">
      <c r="P709274" s="83"/>
    </row>
    <row r="709275" spans="16:16" x14ac:dyDescent="0.3">
      <c r="P709275" s="83"/>
    </row>
    <row r="709276" spans="16:16" x14ac:dyDescent="0.3">
      <c r="P709276" s="83"/>
    </row>
    <row r="709277" spans="16:16" x14ac:dyDescent="0.3">
      <c r="P709277" s="83"/>
    </row>
    <row r="709278" spans="16:16" x14ac:dyDescent="0.3">
      <c r="P709278" s="83"/>
    </row>
    <row r="709279" spans="16:16" x14ac:dyDescent="0.3">
      <c r="P709279" s="83"/>
    </row>
    <row r="709280" spans="16:16" x14ac:dyDescent="0.3">
      <c r="P709280" s="83"/>
    </row>
    <row r="709281" spans="16:16" x14ac:dyDescent="0.3">
      <c r="P709281" s="83"/>
    </row>
    <row r="709282" spans="16:16" x14ac:dyDescent="0.3">
      <c r="P709282" s="83"/>
    </row>
    <row r="709283" spans="16:16" x14ac:dyDescent="0.3">
      <c r="P709283" s="83"/>
    </row>
    <row r="709284" spans="16:16" x14ac:dyDescent="0.3">
      <c r="P709284" s="83"/>
    </row>
    <row r="709285" spans="16:16" x14ac:dyDescent="0.3">
      <c r="P709285" s="83"/>
    </row>
    <row r="709286" spans="16:16" x14ac:dyDescent="0.3">
      <c r="P709286" s="83"/>
    </row>
    <row r="709287" spans="16:16" x14ac:dyDescent="0.3">
      <c r="P709287" s="83"/>
    </row>
    <row r="709288" spans="16:16" x14ac:dyDescent="0.3">
      <c r="P709288" s="83"/>
    </row>
    <row r="709289" spans="16:16" x14ac:dyDescent="0.3">
      <c r="P709289" s="83"/>
    </row>
    <row r="709290" spans="16:16" x14ac:dyDescent="0.3">
      <c r="P709290" s="83"/>
    </row>
    <row r="709291" spans="16:16" x14ac:dyDescent="0.3">
      <c r="P709291" s="83"/>
    </row>
    <row r="709292" spans="16:16" x14ac:dyDescent="0.3">
      <c r="P709292" s="83"/>
    </row>
    <row r="709293" spans="16:16" x14ac:dyDescent="0.3">
      <c r="P709293" s="83"/>
    </row>
    <row r="709294" spans="16:16" x14ac:dyDescent="0.3">
      <c r="P709294" s="83"/>
    </row>
    <row r="709295" spans="16:16" x14ac:dyDescent="0.3">
      <c r="P709295" s="83"/>
    </row>
    <row r="709296" spans="16:16" x14ac:dyDescent="0.3">
      <c r="P709296" s="83"/>
    </row>
    <row r="709297" spans="16:16" x14ac:dyDescent="0.3">
      <c r="P709297" s="83"/>
    </row>
    <row r="709298" spans="16:16" x14ac:dyDescent="0.3">
      <c r="P709298" s="83"/>
    </row>
    <row r="709299" spans="16:16" x14ac:dyDescent="0.3">
      <c r="P709299" s="83"/>
    </row>
    <row r="709300" spans="16:16" x14ac:dyDescent="0.3">
      <c r="P709300" s="83"/>
    </row>
    <row r="709301" spans="16:16" x14ac:dyDescent="0.3">
      <c r="P709301" s="83"/>
    </row>
    <row r="709302" spans="16:16" x14ac:dyDescent="0.3">
      <c r="P709302" s="83"/>
    </row>
    <row r="709303" spans="16:16" x14ac:dyDescent="0.3">
      <c r="P709303" s="83"/>
    </row>
    <row r="709304" spans="16:16" x14ac:dyDescent="0.3">
      <c r="P709304" s="83"/>
    </row>
    <row r="709305" spans="16:16" x14ac:dyDescent="0.3">
      <c r="P709305" s="83"/>
    </row>
    <row r="709306" spans="16:16" x14ac:dyDescent="0.3">
      <c r="P709306" s="83"/>
    </row>
    <row r="709307" spans="16:16" x14ac:dyDescent="0.3">
      <c r="P709307" s="83"/>
    </row>
    <row r="709308" spans="16:16" x14ac:dyDescent="0.3">
      <c r="P709308" s="83"/>
    </row>
    <row r="709309" spans="16:16" x14ac:dyDescent="0.3">
      <c r="P709309" s="83"/>
    </row>
    <row r="709310" spans="16:16" x14ac:dyDescent="0.3">
      <c r="P709310" s="83"/>
    </row>
    <row r="709311" spans="16:16" x14ac:dyDescent="0.3">
      <c r="P709311" s="83"/>
    </row>
    <row r="709312" spans="16:16" x14ac:dyDescent="0.3">
      <c r="P709312" s="83"/>
    </row>
    <row r="709313" spans="16:16" x14ac:dyDescent="0.3">
      <c r="P709313" s="83"/>
    </row>
    <row r="709314" spans="16:16" x14ac:dyDescent="0.3">
      <c r="P709314" s="83"/>
    </row>
    <row r="709315" spans="16:16" x14ac:dyDescent="0.3">
      <c r="P709315" s="83"/>
    </row>
    <row r="709316" spans="16:16" x14ac:dyDescent="0.3">
      <c r="P709316" s="83"/>
    </row>
    <row r="709317" spans="16:16" x14ac:dyDescent="0.3">
      <c r="P709317" s="83"/>
    </row>
    <row r="709318" spans="16:16" x14ac:dyDescent="0.3">
      <c r="P709318" s="83"/>
    </row>
    <row r="709319" spans="16:16" x14ac:dyDescent="0.3">
      <c r="P709319" s="83"/>
    </row>
    <row r="709320" spans="16:16" x14ac:dyDescent="0.3">
      <c r="P709320" s="83"/>
    </row>
    <row r="709321" spans="16:16" x14ac:dyDescent="0.3">
      <c r="P709321" s="83"/>
    </row>
    <row r="709322" spans="16:16" x14ac:dyDescent="0.3">
      <c r="P709322" s="83"/>
    </row>
    <row r="709323" spans="16:16" x14ac:dyDescent="0.3">
      <c r="P709323" s="83"/>
    </row>
    <row r="709324" spans="16:16" x14ac:dyDescent="0.3">
      <c r="P709324" s="83"/>
    </row>
    <row r="709325" spans="16:16" x14ac:dyDescent="0.3">
      <c r="P709325" s="83"/>
    </row>
    <row r="709326" spans="16:16" x14ac:dyDescent="0.3">
      <c r="P709326" s="83"/>
    </row>
    <row r="709327" spans="16:16" x14ac:dyDescent="0.3">
      <c r="P709327" s="83"/>
    </row>
    <row r="709328" spans="16:16" x14ac:dyDescent="0.3">
      <c r="P709328" s="83"/>
    </row>
    <row r="709329" spans="16:16" x14ac:dyDescent="0.3">
      <c r="P709329" s="83"/>
    </row>
    <row r="709330" spans="16:16" x14ac:dyDescent="0.3">
      <c r="P709330" s="83"/>
    </row>
    <row r="709331" spans="16:16" x14ac:dyDescent="0.3">
      <c r="P709331" s="83"/>
    </row>
    <row r="709332" spans="16:16" x14ac:dyDescent="0.3">
      <c r="P709332" s="83"/>
    </row>
    <row r="709333" spans="16:16" x14ac:dyDescent="0.3">
      <c r="P709333" s="83"/>
    </row>
    <row r="709334" spans="16:16" x14ac:dyDescent="0.3">
      <c r="P709334" s="83"/>
    </row>
    <row r="709335" spans="16:16" x14ac:dyDescent="0.3">
      <c r="P709335" s="83"/>
    </row>
    <row r="709336" spans="16:16" x14ac:dyDescent="0.3">
      <c r="P709336" s="83"/>
    </row>
    <row r="709337" spans="16:16" x14ac:dyDescent="0.3">
      <c r="P709337" s="83"/>
    </row>
    <row r="709338" spans="16:16" x14ac:dyDescent="0.3">
      <c r="P709338" s="83"/>
    </row>
    <row r="709339" spans="16:16" x14ac:dyDescent="0.3">
      <c r="P709339" s="83"/>
    </row>
    <row r="709340" spans="16:16" x14ac:dyDescent="0.3">
      <c r="P709340" s="83"/>
    </row>
    <row r="709341" spans="16:16" x14ac:dyDescent="0.3">
      <c r="P709341" s="83"/>
    </row>
    <row r="709342" spans="16:16" x14ac:dyDescent="0.3">
      <c r="P709342" s="83"/>
    </row>
    <row r="709343" spans="16:16" x14ac:dyDescent="0.3">
      <c r="P709343" s="83"/>
    </row>
    <row r="709344" spans="16:16" x14ac:dyDescent="0.3">
      <c r="P709344" s="83"/>
    </row>
    <row r="709345" spans="16:16" x14ac:dyDescent="0.3">
      <c r="P709345" s="83"/>
    </row>
    <row r="709346" spans="16:16" x14ac:dyDescent="0.3">
      <c r="P709346" s="83"/>
    </row>
    <row r="709347" spans="16:16" x14ac:dyDescent="0.3">
      <c r="P709347" s="83"/>
    </row>
    <row r="709348" spans="16:16" x14ac:dyDescent="0.3">
      <c r="P709348" s="83"/>
    </row>
    <row r="709349" spans="16:16" x14ac:dyDescent="0.3">
      <c r="P709349" s="83"/>
    </row>
    <row r="709350" spans="16:16" x14ac:dyDescent="0.3">
      <c r="P709350" s="83"/>
    </row>
    <row r="709351" spans="16:16" x14ac:dyDescent="0.3">
      <c r="P709351" s="83"/>
    </row>
    <row r="709352" spans="16:16" x14ac:dyDescent="0.3">
      <c r="P709352" s="83"/>
    </row>
    <row r="709353" spans="16:16" x14ac:dyDescent="0.3">
      <c r="P709353" s="83"/>
    </row>
    <row r="709354" spans="16:16" x14ac:dyDescent="0.3">
      <c r="P709354" s="83"/>
    </row>
    <row r="709355" spans="16:16" x14ac:dyDescent="0.3">
      <c r="P709355" s="83"/>
    </row>
    <row r="709356" spans="16:16" x14ac:dyDescent="0.3">
      <c r="P709356" s="83"/>
    </row>
    <row r="709357" spans="16:16" x14ac:dyDescent="0.3">
      <c r="P709357" s="83"/>
    </row>
    <row r="709358" spans="16:16" x14ac:dyDescent="0.3">
      <c r="P709358" s="83"/>
    </row>
    <row r="709359" spans="16:16" x14ac:dyDescent="0.3">
      <c r="P709359" s="83"/>
    </row>
    <row r="709360" spans="16:16" x14ac:dyDescent="0.3">
      <c r="P709360" s="83"/>
    </row>
    <row r="709361" spans="16:16" x14ac:dyDescent="0.3">
      <c r="P709361" s="83"/>
    </row>
    <row r="709362" spans="16:16" x14ac:dyDescent="0.3">
      <c r="P709362" s="83"/>
    </row>
    <row r="709363" spans="16:16" x14ac:dyDescent="0.3">
      <c r="P709363" s="83"/>
    </row>
    <row r="709364" spans="16:16" x14ac:dyDescent="0.3">
      <c r="P709364" s="83"/>
    </row>
    <row r="709365" spans="16:16" x14ac:dyDescent="0.3">
      <c r="P709365" s="83"/>
    </row>
    <row r="709366" spans="16:16" x14ac:dyDescent="0.3">
      <c r="P709366" s="83"/>
    </row>
    <row r="709367" spans="16:16" x14ac:dyDescent="0.3">
      <c r="P709367" s="83"/>
    </row>
    <row r="709368" spans="16:16" x14ac:dyDescent="0.3">
      <c r="P709368" s="83"/>
    </row>
    <row r="709369" spans="16:16" x14ac:dyDescent="0.3">
      <c r="P709369" s="83"/>
    </row>
    <row r="709370" spans="16:16" x14ac:dyDescent="0.3">
      <c r="P709370" s="83"/>
    </row>
    <row r="709371" spans="16:16" x14ac:dyDescent="0.3">
      <c r="P709371" s="83"/>
    </row>
    <row r="709372" spans="16:16" x14ac:dyDescent="0.3">
      <c r="P709372" s="83"/>
    </row>
    <row r="709373" spans="16:16" x14ac:dyDescent="0.3">
      <c r="P709373" s="83"/>
    </row>
    <row r="709374" spans="16:16" x14ac:dyDescent="0.3">
      <c r="P709374" s="83"/>
    </row>
    <row r="709375" spans="16:16" x14ac:dyDescent="0.3">
      <c r="P709375" s="83"/>
    </row>
    <row r="709376" spans="16:16" x14ac:dyDescent="0.3">
      <c r="P709376" s="83"/>
    </row>
    <row r="709377" spans="16:16" x14ac:dyDescent="0.3">
      <c r="P709377" s="83"/>
    </row>
    <row r="709378" spans="16:16" x14ac:dyDescent="0.3">
      <c r="P709378" s="83"/>
    </row>
    <row r="709379" spans="16:16" x14ac:dyDescent="0.3">
      <c r="P709379" s="83"/>
    </row>
    <row r="709380" spans="16:16" x14ac:dyDescent="0.3">
      <c r="P709380" s="83"/>
    </row>
    <row r="709381" spans="16:16" x14ac:dyDescent="0.3">
      <c r="P709381" s="83"/>
    </row>
    <row r="709382" spans="16:16" x14ac:dyDescent="0.3">
      <c r="P709382" s="83"/>
    </row>
    <row r="709383" spans="16:16" x14ac:dyDescent="0.3">
      <c r="P709383" s="83"/>
    </row>
    <row r="709384" spans="16:16" x14ac:dyDescent="0.3">
      <c r="P709384" s="83"/>
    </row>
    <row r="709385" spans="16:16" x14ac:dyDescent="0.3">
      <c r="P709385" s="83"/>
    </row>
    <row r="709386" spans="16:16" x14ac:dyDescent="0.3">
      <c r="P709386" s="83"/>
    </row>
    <row r="709387" spans="16:16" x14ac:dyDescent="0.3">
      <c r="P709387" s="83"/>
    </row>
    <row r="709388" spans="16:16" x14ac:dyDescent="0.3">
      <c r="P709388" s="83"/>
    </row>
    <row r="709389" spans="16:16" x14ac:dyDescent="0.3">
      <c r="P709389" s="83"/>
    </row>
    <row r="709390" spans="16:16" x14ac:dyDescent="0.3">
      <c r="P709390" s="83"/>
    </row>
    <row r="709391" spans="16:16" x14ac:dyDescent="0.3">
      <c r="P709391" s="83"/>
    </row>
    <row r="709392" spans="16:16" x14ac:dyDescent="0.3">
      <c r="P709392" s="83"/>
    </row>
    <row r="709393" spans="16:16" x14ac:dyDescent="0.3">
      <c r="P709393" s="83"/>
    </row>
    <row r="709394" spans="16:16" x14ac:dyDescent="0.3">
      <c r="P709394" s="83"/>
    </row>
    <row r="709395" spans="16:16" x14ac:dyDescent="0.3">
      <c r="P709395" s="83"/>
    </row>
    <row r="709396" spans="16:16" x14ac:dyDescent="0.3">
      <c r="P709396" s="83"/>
    </row>
    <row r="709397" spans="16:16" x14ac:dyDescent="0.3">
      <c r="P709397" s="83"/>
    </row>
    <row r="709398" spans="16:16" x14ac:dyDescent="0.3">
      <c r="P709398" s="83"/>
    </row>
    <row r="709399" spans="16:16" x14ac:dyDescent="0.3">
      <c r="P709399" s="83"/>
    </row>
    <row r="709400" spans="16:16" x14ac:dyDescent="0.3">
      <c r="P709400" s="83"/>
    </row>
    <row r="709401" spans="16:16" x14ac:dyDescent="0.3">
      <c r="P709401" s="83"/>
    </row>
    <row r="709402" spans="16:16" x14ac:dyDescent="0.3">
      <c r="P709402" s="83"/>
    </row>
    <row r="709403" spans="16:16" x14ac:dyDescent="0.3">
      <c r="P709403" s="83"/>
    </row>
    <row r="709404" spans="16:16" x14ac:dyDescent="0.3">
      <c r="P709404" s="83"/>
    </row>
    <row r="709405" spans="16:16" x14ac:dyDescent="0.3">
      <c r="P709405" s="83"/>
    </row>
    <row r="709406" spans="16:16" x14ac:dyDescent="0.3">
      <c r="P709406" s="83"/>
    </row>
    <row r="709407" spans="16:16" x14ac:dyDescent="0.3">
      <c r="P709407" s="83"/>
    </row>
    <row r="709408" spans="16:16" x14ac:dyDescent="0.3">
      <c r="P709408" s="83"/>
    </row>
    <row r="709409" spans="16:16" x14ac:dyDescent="0.3">
      <c r="P709409" s="83"/>
    </row>
    <row r="709410" spans="16:16" x14ac:dyDescent="0.3">
      <c r="P709410" s="83"/>
    </row>
    <row r="709411" spans="16:16" x14ac:dyDescent="0.3">
      <c r="P709411" s="83"/>
    </row>
    <row r="709412" spans="16:16" x14ac:dyDescent="0.3">
      <c r="P709412" s="83"/>
    </row>
    <row r="709413" spans="16:16" x14ac:dyDescent="0.3">
      <c r="P709413" s="83"/>
    </row>
    <row r="709414" spans="16:16" x14ac:dyDescent="0.3">
      <c r="P709414" s="83"/>
    </row>
    <row r="709415" spans="16:16" x14ac:dyDescent="0.3">
      <c r="P709415" s="83"/>
    </row>
    <row r="709416" spans="16:16" x14ac:dyDescent="0.3">
      <c r="P709416" s="83"/>
    </row>
    <row r="709417" spans="16:16" x14ac:dyDescent="0.3">
      <c r="P709417" s="83"/>
    </row>
    <row r="709418" spans="16:16" x14ac:dyDescent="0.3">
      <c r="P709418" s="83"/>
    </row>
    <row r="709419" spans="16:16" x14ac:dyDescent="0.3">
      <c r="P709419" s="83"/>
    </row>
    <row r="709420" spans="16:16" x14ac:dyDescent="0.3">
      <c r="P709420" s="83"/>
    </row>
    <row r="709421" spans="16:16" x14ac:dyDescent="0.3">
      <c r="P709421" s="83"/>
    </row>
    <row r="709422" spans="16:16" x14ac:dyDescent="0.3">
      <c r="P709422" s="83"/>
    </row>
    <row r="709423" spans="16:16" x14ac:dyDescent="0.3">
      <c r="P709423" s="83"/>
    </row>
    <row r="709424" spans="16:16" x14ac:dyDescent="0.3">
      <c r="P709424" s="83"/>
    </row>
    <row r="709425" spans="16:16" x14ac:dyDescent="0.3">
      <c r="P709425" s="83"/>
    </row>
    <row r="709426" spans="16:16" x14ac:dyDescent="0.3">
      <c r="P709426" s="83"/>
    </row>
    <row r="709427" spans="16:16" x14ac:dyDescent="0.3">
      <c r="P709427" s="83"/>
    </row>
    <row r="709428" spans="16:16" x14ac:dyDescent="0.3">
      <c r="P709428" s="83"/>
    </row>
    <row r="709429" spans="16:16" x14ac:dyDescent="0.3">
      <c r="P709429" s="83"/>
    </row>
    <row r="709430" spans="16:16" x14ac:dyDescent="0.3">
      <c r="P709430" s="83"/>
    </row>
    <row r="709431" spans="16:16" x14ac:dyDescent="0.3">
      <c r="P709431" s="83"/>
    </row>
    <row r="709432" spans="16:16" x14ac:dyDescent="0.3">
      <c r="P709432" s="83"/>
    </row>
    <row r="709433" spans="16:16" x14ac:dyDescent="0.3">
      <c r="P709433" s="83"/>
    </row>
    <row r="709434" spans="16:16" x14ac:dyDescent="0.3">
      <c r="P709434" s="83"/>
    </row>
    <row r="709435" spans="16:16" x14ac:dyDescent="0.3">
      <c r="P709435" s="83"/>
    </row>
    <row r="709436" spans="16:16" x14ac:dyDescent="0.3">
      <c r="P709436" s="83"/>
    </row>
    <row r="709437" spans="16:16" x14ac:dyDescent="0.3">
      <c r="P709437" s="83"/>
    </row>
    <row r="709438" spans="16:16" x14ac:dyDescent="0.3">
      <c r="P709438" s="83"/>
    </row>
    <row r="709439" spans="16:16" x14ac:dyDescent="0.3">
      <c r="P709439" s="83"/>
    </row>
    <row r="709440" spans="16:16" x14ac:dyDescent="0.3">
      <c r="P709440" s="83"/>
    </row>
    <row r="709441" spans="16:16" x14ac:dyDescent="0.3">
      <c r="P709441" s="83"/>
    </row>
    <row r="709442" spans="16:16" x14ac:dyDescent="0.3">
      <c r="P709442" s="83"/>
    </row>
    <row r="709443" spans="16:16" x14ac:dyDescent="0.3">
      <c r="P709443" s="83"/>
    </row>
    <row r="709444" spans="16:16" x14ac:dyDescent="0.3">
      <c r="P709444" s="83"/>
    </row>
    <row r="709445" spans="16:16" x14ac:dyDescent="0.3">
      <c r="P709445" s="83"/>
    </row>
    <row r="709446" spans="16:16" x14ac:dyDescent="0.3">
      <c r="P709446" s="83"/>
    </row>
    <row r="709447" spans="16:16" x14ac:dyDescent="0.3">
      <c r="P709447" s="83"/>
    </row>
    <row r="709448" spans="16:16" x14ac:dyDescent="0.3">
      <c r="P709448" s="83"/>
    </row>
    <row r="709449" spans="16:16" x14ac:dyDescent="0.3">
      <c r="P709449" s="83"/>
    </row>
    <row r="709450" spans="16:16" x14ac:dyDescent="0.3">
      <c r="P709450" s="83"/>
    </row>
    <row r="709451" spans="16:16" x14ac:dyDescent="0.3">
      <c r="P709451" s="83"/>
    </row>
    <row r="709452" spans="16:16" x14ac:dyDescent="0.3">
      <c r="P709452" s="83"/>
    </row>
    <row r="709453" spans="16:16" x14ac:dyDescent="0.3">
      <c r="P709453" s="83"/>
    </row>
    <row r="709454" spans="16:16" x14ac:dyDescent="0.3">
      <c r="P709454" s="83"/>
    </row>
    <row r="709455" spans="16:16" x14ac:dyDescent="0.3">
      <c r="P709455" s="83"/>
    </row>
    <row r="709456" spans="16:16" x14ac:dyDescent="0.3">
      <c r="P709456" s="83"/>
    </row>
    <row r="709457" spans="16:16" x14ac:dyDescent="0.3">
      <c r="P709457" s="83"/>
    </row>
    <row r="709458" spans="16:16" x14ac:dyDescent="0.3">
      <c r="P709458" s="83"/>
    </row>
    <row r="709459" spans="16:16" x14ac:dyDescent="0.3">
      <c r="P709459" s="83"/>
    </row>
    <row r="709460" spans="16:16" x14ac:dyDescent="0.3">
      <c r="P709460" s="83"/>
    </row>
    <row r="709461" spans="16:16" x14ac:dyDescent="0.3">
      <c r="P709461" s="83"/>
    </row>
    <row r="709462" spans="16:16" x14ac:dyDescent="0.3">
      <c r="P709462" s="83"/>
    </row>
    <row r="709463" spans="16:16" x14ac:dyDescent="0.3">
      <c r="P709463" s="83"/>
    </row>
    <row r="709464" spans="16:16" x14ac:dyDescent="0.3">
      <c r="P709464" s="83"/>
    </row>
    <row r="709465" spans="16:16" x14ac:dyDescent="0.3">
      <c r="P709465" s="83"/>
    </row>
    <row r="709466" spans="16:16" x14ac:dyDescent="0.3">
      <c r="P709466" s="83"/>
    </row>
    <row r="709467" spans="16:16" x14ac:dyDescent="0.3">
      <c r="P709467" s="83"/>
    </row>
    <row r="709468" spans="16:16" x14ac:dyDescent="0.3">
      <c r="P709468" s="83"/>
    </row>
    <row r="709469" spans="16:16" x14ac:dyDescent="0.3">
      <c r="P709469" s="83"/>
    </row>
    <row r="709470" spans="16:16" x14ac:dyDescent="0.3">
      <c r="P709470" s="83"/>
    </row>
    <row r="709471" spans="16:16" x14ac:dyDescent="0.3">
      <c r="P709471" s="83"/>
    </row>
    <row r="709472" spans="16:16" x14ac:dyDescent="0.3">
      <c r="P709472" s="83"/>
    </row>
    <row r="709473" spans="16:16" x14ac:dyDescent="0.3">
      <c r="P709473" s="83"/>
    </row>
    <row r="709474" spans="16:16" x14ac:dyDescent="0.3">
      <c r="P709474" s="83"/>
    </row>
    <row r="709475" spans="16:16" x14ac:dyDescent="0.3">
      <c r="P709475" s="83"/>
    </row>
    <row r="709476" spans="16:16" x14ac:dyDescent="0.3">
      <c r="P709476" s="83"/>
    </row>
    <row r="709477" spans="16:16" x14ac:dyDescent="0.3">
      <c r="P709477" s="83"/>
    </row>
    <row r="709478" spans="16:16" x14ac:dyDescent="0.3">
      <c r="P709478" s="83"/>
    </row>
    <row r="709479" spans="16:16" x14ac:dyDescent="0.3">
      <c r="P709479" s="83"/>
    </row>
    <row r="709480" spans="16:16" x14ac:dyDescent="0.3">
      <c r="P709480" s="83"/>
    </row>
    <row r="709481" spans="16:16" x14ac:dyDescent="0.3">
      <c r="P709481" s="83"/>
    </row>
    <row r="709482" spans="16:16" x14ac:dyDescent="0.3">
      <c r="P709482" s="83"/>
    </row>
    <row r="709483" spans="16:16" x14ac:dyDescent="0.3">
      <c r="P709483" s="83"/>
    </row>
    <row r="709484" spans="16:16" x14ac:dyDescent="0.3">
      <c r="P709484" s="83"/>
    </row>
    <row r="709485" spans="16:16" x14ac:dyDescent="0.3">
      <c r="P709485" s="83"/>
    </row>
    <row r="709486" spans="16:16" x14ac:dyDescent="0.3">
      <c r="P709486" s="83"/>
    </row>
    <row r="709487" spans="16:16" x14ac:dyDescent="0.3">
      <c r="P709487" s="83"/>
    </row>
    <row r="709488" spans="16:16" x14ac:dyDescent="0.3">
      <c r="P709488" s="83"/>
    </row>
    <row r="709489" spans="16:16" x14ac:dyDescent="0.3">
      <c r="P709489" s="83"/>
    </row>
    <row r="709490" spans="16:16" x14ac:dyDescent="0.3">
      <c r="P709490" s="83"/>
    </row>
    <row r="709491" spans="16:16" x14ac:dyDescent="0.3">
      <c r="P709491" s="83"/>
    </row>
    <row r="709492" spans="16:16" x14ac:dyDescent="0.3">
      <c r="P709492" s="83"/>
    </row>
    <row r="709493" spans="16:16" x14ac:dyDescent="0.3">
      <c r="P709493" s="83"/>
    </row>
    <row r="709494" spans="16:16" x14ac:dyDescent="0.3">
      <c r="P709494" s="83"/>
    </row>
    <row r="709495" spans="16:16" x14ac:dyDescent="0.3">
      <c r="P709495" s="83"/>
    </row>
    <row r="709496" spans="16:16" x14ac:dyDescent="0.3">
      <c r="P709496" s="83"/>
    </row>
    <row r="709497" spans="16:16" x14ac:dyDescent="0.3">
      <c r="P709497" s="83"/>
    </row>
    <row r="709498" spans="16:16" x14ac:dyDescent="0.3">
      <c r="P709498" s="83"/>
    </row>
    <row r="709499" spans="16:16" x14ac:dyDescent="0.3">
      <c r="P709499" s="83"/>
    </row>
    <row r="709500" spans="16:16" x14ac:dyDescent="0.3">
      <c r="P709500" s="83"/>
    </row>
    <row r="709501" spans="16:16" x14ac:dyDescent="0.3">
      <c r="P709501" s="83"/>
    </row>
    <row r="709502" spans="16:16" x14ac:dyDescent="0.3">
      <c r="P709502" s="83"/>
    </row>
    <row r="709503" spans="16:16" x14ac:dyDescent="0.3">
      <c r="P709503" s="83"/>
    </row>
    <row r="709504" spans="16:16" x14ac:dyDescent="0.3">
      <c r="P709504" s="83"/>
    </row>
    <row r="709505" spans="16:16" x14ac:dyDescent="0.3">
      <c r="P709505" s="83"/>
    </row>
    <row r="709506" spans="16:16" x14ac:dyDescent="0.3">
      <c r="P709506" s="83"/>
    </row>
    <row r="709507" spans="16:16" x14ac:dyDescent="0.3">
      <c r="P709507" s="83"/>
    </row>
    <row r="709508" spans="16:16" x14ac:dyDescent="0.3">
      <c r="P709508" s="83"/>
    </row>
    <row r="709509" spans="16:16" x14ac:dyDescent="0.3">
      <c r="P709509" s="83"/>
    </row>
    <row r="709510" spans="16:16" x14ac:dyDescent="0.3">
      <c r="P709510" s="83"/>
    </row>
    <row r="709511" spans="16:16" x14ac:dyDescent="0.3">
      <c r="P709511" s="83"/>
    </row>
    <row r="709512" spans="16:16" x14ac:dyDescent="0.3">
      <c r="P709512" s="83"/>
    </row>
    <row r="709513" spans="16:16" x14ac:dyDescent="0.3">
      <c r="P709513" s="83"/>
    </row>
    <row r="709514" spans="16:16" x14ac:dyDescent="0.3">
      <c r="P709514" s="83"/>
    </row>
    <row r="709515" spans="16:16" x14ac:dyDescent="0.3">
      <c r="P709515" s="83"/>
    </row>
    <row r="709516" spans="16:16" x14ac:dyDescent="0.3">
      <c r="P709516" s="83"/>
    </row>
    <row r="709517" spans="16:16" x14ac:dyDescent="0.3">
      <c r="P709517" s="83"/>
    </row>
    <row r="709518" spans="16:16" x14ac:dyDescent="0.3">
      <c r="P709518" s="83"/>
    </row>
    <row r="709519" spans="16:16" x14ac:dyDescent="0.3">
      <c r="P709519" s="83"/>
    </row>
    <row r="709520" spans="16:16" x14ac:dyDescent="0.3">
      <c r="P709520" s="83"/>
    </row>
    <row r="709521" spans="16:16" x14ac:dyDescent="0.3">
      <c r="P709521" s="83"/>
    </row>
    <row r="709522" spans="16:16" x14ac:dyDescent="0.3">
      <c r="P709522" s="83"/>
    </row>
    <row r="709523" spans="16:16" x14ac:dyDescent="0.3">
      <c r="P709523" s="83"/>
    </row>
    <row r="709524" spans="16:16" x14ac:dyDescent="0.3">
      <c r="P709524" s="83"/>
    </row>
    <row r="709525" spans="16:16" x14ac:dyDescent="0.3">
      <c r="P709525" s="83"/>
    </row>
    <row r="709526" spans="16:16" x14ac:dyDescent="0.3">
      <c r="P709526" s="83"/>
    </row>
    <row r="709527" spans="16:16" x14ac:dyDescent="0.3">
      <c r="P709527" s="83"/>
    </row>
    <row r="709528" spans="16:16" x14ac:dyDescent="0.3">
      <c r="P709528" s="83"/>
    </row>
    <row r="709529" spans="16:16" x14ac:dyDescent="0.3">
      <c r="P709529" s="83"/>
    </row>
    <row r="709530" spans="16:16" x14ac:dyDescent="0.3">
      <c r="P709530" s="83"/>
    </row>
    <row r="709531" spans="16:16" x14ac:dyDescent="0.3">
      <c r="P709531" s="83"/>
    </row>
    <row r="709532" spans="16:16" x14ac:dyDescent="0.3">
      <c r="P709532" s="83"/>
    </row>
    <row r="709533" spans="16:16" x14ac:dyDescent="0.3">
      <c r="P709533" s="83"/>
    </row>
    <row r="709534" spans="16:16" x14ac:dyDescent="0.3">
      <c r="P709534" s="83"/>
    </row>
    <row r="709535" spans="16:16" x14ac:dyDescent="0.3">
      <c r="P709535" s="83"/>
    </row>
    <row r="709536" spans="16:16" x14ac:dyDescent="0.3">
      <c r="P709536" s="83"/>
    </row>
    <row r="709537" spans="16:16" x14ac:dyDescent="0.3">
      <c r="P709537" s="83"/>
    </row>
    <row r="709538" spans="16:16" x14ac:dyDescent="0.3">
      <c r="P709538" s="83"/>
    </row>
    <row r="709539" spans="16:16" x14ac:dyDescent="0.3">
      <c r="P709539" s="83"/>
    </row>
    <row r="709540" spans="16:16" x14ac:dyDescent="0.3">
      <c r="P709540" s="83"/>
    </row>
    <row r="709541" spans="16:16" x14ac:dyDescent="0.3">
      <c r="P709541" s="83"/>
    </row>
    <row r="709542" spans="16:16" x14ac:dyDescent="0.3">
      <c r="P709542" s="83"/>
    </row>
    <row r="709543" spans="16:16" x14ac:dyDescent="0.3">
      <c r="P709543" s="83"/>
    </row>
    <row r="709544" spans="16:16" x14ac:dyDescent="0.3">
      <c r="P709544" s="83"/>
    </row>
    <row r="709545" spans="16:16" x14ac:dyDescent="0.3">
      <c r="P709545" s="83"/>
    </row>
    <row r="709546" spans="16:16" x14ac:dyDescent="0.3">
      <c r="P709546" s="83"/>
    </row>
    <row r="709547" spans="16:16" x14ac:dyDescent="0.3">
      <c r="P709547" s="83"/>
    </row>
    <row r="709548" spans="16:16" x14ac:dyDescent="0.3">
      <c r="P709548" s="83"/>
    </row>
    <row r="709549" spans="16:16" x14ac:dyDescent="0.3">
      <c r="P709549" s="83"/>
    </row>
    <row r="709550" spans="16:16" x14ac:dyDescent="0.3">
      <c r="P709550" s="83"/>
    </row>
    <row r="709551" spans="16:16" x14ac:dyDescent="0.3">
      <c r="P709551" s="83"/>
    </row>
    <row r="709552" spans="16:16" x14ac:dyDescent="0.3">
      <c r="P709552" s="83"/>
    </row>
    <row r="709553" spans="16:16" x14ac:dyDescent="0.3">
      <c r="P709553" s="83"/>
    </row>
    <row r="709554" spans="16:16" x14ac:dyDescent="0.3">
      <c r="P709554" s="83"/>
    </row>
    <row r="709555" spans="16:16" x14ac:dyDescent="0.3">
      <c r="P709555" s="83"/>
    </row>
    <row r="709556" spans="16:16" x14ac:dyDescent="0.3">
      <c r="P709556" s="83"/>
    </row>
    <row r="709557" spans="16:16" x14ac:dyDescent="0.3">
      <c r="P709557" s="83"/>
    </row>
    <row r="709558" spans="16:16" x14ac:dyDescent="0.3">
      <c r="P709558" s="83"/>
    </row>
    <row r="709559" spans="16:16" x14ac:dyDescent="0.3">
      <c r="P709559" s="83"/>
    </row>
    <row r="709560" spans="16:16" x14ac:dyDescent="0.3">
      <c r="P709560" s="83"/>
    </row>
    <row r="709561" spans="16:16" x14ac:dyDescent="0.3">
      <c r="P709561" s="83"/>
    </row>
    <row r="709562" spans="16:16" x14ac:dyDescent="0.3">
      <c r="P709562" s="83"/>
    </row>
    <row r="709563" spans="16:16" x14ac:dyDescent="0.3">
      <c r="P709563" s="83"/>
    </row>
    <row r="709564" spans="16:16" x14ac:dyDescent="0.3">
      <c r="P709564" s="83"/>
    </row>
    <row r="709565" spans="16:16" x14ac:dyDescent="0.3">
      <c r="P709565" s="83"/>
    </row>
    <row r="709566" spans="16:16" x14ac:dyDescent="0.3">
      <c r="P709566" s="83"/>
    </row>
    <row r="709567" spans="16:16" x14ac:dyDescent="0.3">
      <c r="P709567" s="83"/>
    </row>
    <row r="709568" spans="16:16" x14ac:dyDescent="0.3">
      <c r="P709568" s="83"/>
    </row>
    <row r="709569" spans="16:16" x14ac:dyDescent="0.3">
      <c r="P709569" s="83"/>
    </row>
    <row r="709570" spans="16:16" x14ac:dyDescent="0.3">
      <c r="P709570" s="83"/>
    </row>
    <row r="709571" spans="16:16" x14ac:dyDescent="0.3">
      <c r="P709571" s="83"/>
    </row>
    <row r="709572" spans="16:16" x14ac:dyDescent="0.3">
      <c r="P709572" s="83"/>
    </row>
    <row r="709573" spans="16:16" x14ac:dyDescent="0.3">
      <c r="P709573" s="83"/>
    </row>
    <row r="709574" spans="16:16" x14ac:dyDescent="0.3">
      <c r="P709574" s="83"/>
    </row>
    <row r="709575" spans="16:16" x14ac:dyDescent="0.3">
      <c r="P709575" s="83"/>
    </row>
    <row r="709576" spans="16:16" x14ac:dyDescent="0.3">
      <c r="P709576" s="83"/>
    </row>
    <row r="709577" spans="16:16" x14ac:dyDescent="0.3">
      <c r="P709577" s="83"/>
    </row>
    <row r="709578" spans="16:16" x14ac:dyDescent="0.3">
      <c r="P709578" s="83"/>
    </row>
    <row r="709579" spans="16:16" x14ac:dyDescent="0.3">
      <c r="P709579" s="83"/>
    </row>
    <row r="709580" spans="16:16" x14ac:dyDescent="0.3">
      <c r="P709580" s="83"/>
    </row>
    <row r="709581" spans="16:16" x14ac:dyDescent="0.3">
      <c r="P709581" s="83"/>
    </row>
    <row r="709582" spans="16:16" x14ac:dyDescent="0.3">
      <c r="P709582" s="83"/>
    </row>
    <row r="709583" spans="16:16" x14ac:dyDescent="0.3">
      <c r="P709583" s="83"/>
    </row>
    <row r="709584" spans="16:16" x14ac:dyDescent="0.3">
      <c r="P709584" s="83"/>
    </row>
    <row r="709585" spans="16:16" x14ac:dyDescent="0.3">
      <c r="P709585" s="83"/>
    </row>
    <row r="709586" spans="16:16" x14ac:dyDescent="0.3">
      <c r="P709586" s="83"/>
    </row>
    <row r="709587" spans="16:16" x14ac:dyDescent="0.3">
      <c r="P709587" s="83"/>
    </row>
    <row r="709588" spans="16:16" x14ac:dyDescent="0.3">
      <c r="P709588" s="83"/>
    </row>
    <row r="709589" spans="16:16" x14ac:dyDescent="0.3">
      <c r="P709589" s="83"/>
    </row>
    <row r="709590" spans="16:16" x14ac:dyDescent="0.3">
      <c r="P709590" s="83"/>
    </row>
    <row r="709591" spans="16:16" x14ac:dyDescent="0.3">
      <c r="P709591" s="83"/>
    </row>
    <row r="709592" spans="16:16" x14ac:dyDescent="0.3">
      <c r="P709592" s="83"/>
    </row>
    <row r="709593" spans="16:16" x14ac:dyDescent="0.3">
      <c r="P709593" s="83"/>
    </row>
    <row r="709594" spans="16:16" x14ac:dyDescent="0.3">
      <c r="P709594" s="83"/>
    </row>
    <row r="709595" spans="16:16" x14ac:dyDescent="0.3">
      <c r="P709595" s="83"/>
    </row>
    <row r="709596" spans="16:16" x14ac:dyDescent="0.3">
      <c r="P709596" s="83"/>
    </row>
    <row r="709597" spans="16:16" x14ac:dyDescent="0.3">
      <c r="P709597" s="83"/>
    </row>
    <row r="709598" spans="16:16" x14ac:dyDescent="0.3">
      <c r="P709598" s="83"/>
    </row>
    <row r="709599" spans="16:16" x14ac:dyDescent="0.3">
      <c r="P709599" s="83"/>
    </row>
    <row r="709600" spans="16:16" x14ac:dyDescent="0.3">
      <c r="P709600" s="83"/>
    </row>
    <row r="709601" spans="16:16" x14ac:dyDescent="0.3">
      <c r="P709601" s="83"/>
    </row>
    <row r="709602" spans="16:16" x14ac:dyDescent="0.3">
      <c r="P709602" s="83"/>
    </row>
    <row r="709603" spans="16:16" x14ac:dyDescent="0.3">
      <c r="P709603" s="83"/>
    </row>
    <row r="709604" spans="16:16" x14ac:dyDescent="0.3">
      <c r="P709604" s="83"/>
    </row>
    <row r="709605" spans="16:16" x14ac:dyDescent="0.3">
      <c r="P709605" s="83"/>
    </row>
    <row r="709606" spans="16:16" x14ac:dyDescent="0.3">
      <c r="P709606" s="83"/>
    </row>
    <row r="709607" spans="16:16" x14ac:dyDescent="0.3">
      <c r="P709607" s="83"/>
    </row>
    <row r="709608" spans="16:16" x14ac:dyDescent="0.3">
      <c r="P709608" s="83"/>
    </row>
    <row r="709609" spans="16:16" x14ac:dyDescent="0.3">
      <c r="P709609" s="83"/>
    </row>
    <row r="709610" spans="16:16" x14ac:dyDescent="0.3">
      <c r="P709610" s="83"/>
    </row>
    <row r="709611" spans="16:16" x14ac:dyDescent="0.3">
      <c r="P709611" s="83"/>
    </row>
    <row r="709612" spans="16:16" x14ac:dyDescent="0.3">
      <c r="P709612" s="83"/>
    </row>
    <row r="709613" spans="16:16" x14ac:dyDescent="0.3">
      <c r="P709613" s="83"/>
    </row>
    <row r="709614" spans="16:16" x14ac:dyDescent="0.3">
      <c r="P709614" s="83"/>
    </row>
    <row r="709615" spans="16:16" x14ac:dyDescent="0.3">
      <c r="P709615" s="83"/>
    </row>
    <row r="709616" spans="16:16" x14ac:dyDescent="0.3">
      <c r="P709616" s="83"/>
    </row>
    <row r="709617" spans="16:16" x14ac:dyDescent="0.3">
      <c r="P709617" s="83"/>
    </row>
    <row r="709618" spans="16:16" x14ac:dyDescent="0.3">
      <c r="P709618" s="83"/>
    </row>
    <row r="709619" spans="16:16" x14ac:dyDescent="0.3">
      <c r="P709619" s="83"/>
    </row>
    <row r="709620" spans="16:16" x14ac:dyDescent="0.3">
      <c r="P709620" s="83"/>
    </row>
    <row r="709621" spans="16:16" x14ac:dyDescent="0.3">
      <c r="P709621" s="83"/>
    </row>
    <row r="709622" spans="16:16" x14ac:dyDescent="0.3">
      <c r="P709622" s="83"/>
    </row>
    <row r="709623" spans="16:16" x14ac:dyDescent="0.3">
      <c r="P709623" s="83"/>
    </row>
    <row r="709624" spans="16:16" x14ac:dyDescent="0.3">
      <c r="P709624" s="83"/>
    </row>
    <row r="709625" spans="16:16" x14ac:dyDescent="0.3">
      <c r="P709625" s="83"/>
    </row>
    <row r="709626" spans="16:16" x14ac:dyDescent="0.3">
      <c r="P709626" s="83"/>
    </row>
    <row r="709627" spans="16:16" x14ac:dyDescent="0.3">
      <c r="P709627" s="83"/>
    </row>
    <row r="709628" spans="16:16" x14ac:dyDescent="0.3">
      <c r="P709628" s="83"/>
    </row>
    <row r="709629" spans="16:16" x14ac:dyDescent="0.3">
      <c r="P709629" s="83"/>
    </row>
    <row r="709630" spans="16:16" x14ac:dyDescent="0.3">
      <c r="P709630" s="83"/>
    </row>
    <row r="709631" spans="16:16" x14ac:dyDescent="0.3">
      <c r="P709631" s="83"/>
    </row>
    <row r="709632" spans="16:16" x14ac:dyDescent="0.3">
      <c r="P709632" s="83"/>
    </row>
    <row r="709633" spans="16:16" x14ac:dyDescent="0.3">
      <c r="P709633" s="83"/>
    </row>
    <row r="709634" spans="16:16" x14ac:dyDescent="0.3">
      <c r="P709634" s="83"/>
    </row>
    <row r="709635" spans="16:16" x14ac:dyDescent="0.3">
      <c r="P709635" s="83"/>
    </row>
    <row r="709636" spans="16:16" x14ac:dyDescent="0.3">
      <c r="P709636" s="83"/>
    </row>
    <row r="709637" spans="16:16" x14ac:dyDescent="0.3">
      <c r="P709637" s="83"/>
    </row>
    <row r="709638" spans="16:16" x14ac:dyDescent="0.3">
      <c r="P709638" s="83"/>
    </row>
    <row r="709639" spans="16:16" x14ac:dyDescent="0.3">
      <c r="P709639" s="83"/>
    </row>
    <row r="709640" spans="16:16" x14ac:dyDescent="0.3">
      <c r="P709640" s="83"/>
    </row>
    <row r="709641" spans="16:16" x14ac:dyDescent="0.3">
      <c r="P709641" s="83"/>
    </row>
    <row r="709642" spans="16:16" x14ac:dyDescent="0.3">
      <c r="P709642" s="83"/>
    </row>
    <row r="709643" spans="16:16" x14ac:dyDescent="0.3">
      <c r="P709643" s="83"/>
    </row>
    <row r="709644" spans="16:16" x14ac:dyDescent="0.3">
      <c r="P709644" s="83"/>
    </row>
    <row r="709645" spans="16:16" x14ac:dyDescent="0.3">
      <c r="P709645" s="83"/>
    </row>
    <row r="709646" spans="16:16" x14ac:dyDescent="0.3">
      <c r="P709646" s="83"/>
    </row>
    <row r="709647" spans="16:16" x14ac:dyDescent="0.3">
      <c r="P709647" s="83"/>
    </row>
    <row r="709648" spans="16:16" x14ac:dyDescent="0.3">
      <c r="P709648" s="83"/>
    </row>
    <row r="709649" spans="16:16" x14ac:dyDescent="0.3">
      <c r="P709649" s="83"/>
    </row>
    <row r="709650" spans="16:16" x14ac:dyDescent="0.3">
      <c r="P709650" s="83"/>
    </row>
    <row r="709651" spans="16:16" x14ac:dyDescent="0.3">
      <c r="P709651" s="83"/>
    </row>
    <row r="709652" spans="16:16" x14ac:dyDescent="0.3">
      <c r="P709652" s="83"/>
    </row>
    <row r="709653" spans="16:16" x14ac:dyDescent="0.3">
      <c r="P709653" s="83"/>
    </row>
    <row r="709654" spans="16:16" x14ac:dyDescent="0.3">
      <c r="P709654" s="83"/>
    </row>
    <row r="709655" spans="16:16" x14ac:dyDescent="0.3">
      <c r="P709655" s="83"/>
    </row>
    <row r="709656" spans="16:16" x14ac:dyDescent="0.3">
      <c r="P709656" s="83"/>
    </row>
    <row r="709657" spans="16:16" x14ac:dyDescent="0.3">
      <c r="P709657" s="83"/>
    </row>
    <row r="709658" spans="16:16" x14ac:dyDescent="0.3">
      <c r="P709658" s="83"/>
    </row>
    <row r="709659" spans="16:16" x14ac:dyDescent="0.3">
      <c r="P709659" s="83"/>
    </row>
    <row r="709660" spans="16:16" x14ac:dyDescent="0.3">
      <c r="P709660" s="83"/>
    </row>
    <row r="709661" spans="16:16" x14ac:dyDescent="0.3">
      <c r="P709661" s="83"/>
    </row>
    <row r="709662" spans="16:16" x14ac:dyDescent="0.3">
      <c r="P709662" s="83"/>
    </row>
    <row r="709663" spans="16:16" x14ac:dyDescent="0.3">
      <c r="P709663" s="83"/>
    </row>
    <row r="709664" spans="16:16" x14ac:dyDescent="0.3">
      <c r="P709664" s="83"/>
    </row>
    <row r="709665" spans="16:16" x14ac:dyDescent="0.3">
      <c r="P709665" s="83"/>
    </row>
    <row r="709666" spans="16:16" x14ac:dyDescent="0.3">
      <c r="P709666" s="83"/>
    </row>
    <row r="709667" spans="16:16" x14ac:dyDescent="0.3">
      <c r="P709667" s="83"/>
    </row>
    <row r="709668" spans="16:16" x14ac:dyDescent="0.3">
      <c r="P709668" s="83"/>
    </row>
    <row r="709669" spans="16:16" x14ac:dyDescent="0.3">
      <c r="P709669" s="83"/>
    </row>
    <row r="709670" spans="16:16" x14ac:dyDescent="0.3">
      <c r="P709670" s="83"/>
    </row>
    <row r="709671" spans="16:16" x14ac:dyDescent="0.3">
      <c r="P709671" s="83"/>
    </row>
    <row r="709672" spans="16:16" x14ac:dyDescent="0.3">
      <c r="P709672" s="83"/>
    </row>
    <row r="709673" spans="16:16" x14ac:dyDescent="0.3">
      <c r="P709673" s="83"/>
    </row>
    <row r="709674" spans="16:16" x14ac:dyDescent="0.3">
      <c r="P709674" s="83"/>
    </row>
    <row r="709675" spans="16:16" x14ac:dyDescent="0.3">
      <c r="P709675" s="83"/>
    </row>
    <row r="709676" spans="16:16" x14ac:dyDescent="0.3">
      <c r="P709676" s="83"/>
    </row>
    <row r="709677" spans="16:16" x14ac:dyDescent="0.3">
      <c r="P709677" s="83"/>
    </row>
    <row r="709678" spans="16:16" x14ac:dyDescent="0.3">
      <c r="P709678" s="83"/>
    </row>
    <row r="709679" spans="16:16" x14ac:dyDescent="0.3">
      <c r="P709679" s="83"/>
    </row>
    <row r="709680" spans="16:16" x14ac:dyDescent="0.3">
      <c r="P709680" s="83"/>
    </row>
    <row r="709681" spans="16:16" x14ac:dyDescent="0.3">
      <c r="P709681" s="83"/>
    </row>
    <row r="709682" spans="16:16" x14ac:dyDescent="0.3">
      <c r="P709682" s="83"/>
    </row>
    <row r="709683" spans="16:16" x14ac:dyDescent="0.3">
      <c r="P709683" s="83"/>
    </row>
    <row r="709684" spans="16:16" x14ac:dyDescent="0.3">
      <c r="P709684" s="83"/>
    </row>
    <row r="709685" spans="16:16" x14ac:dyDescent="0.3">
      <c r="P709685" s="83"/>
    </row>
    <row r="709686" spans="16:16" x14ac:dyDescent="0.3">
      <c r="P709686" s="83"/>
    </row>
    <row r="709687" spans="16:16" x14ac:dyDescent="0.3">
      <c r="P709687" s="83"/>
    </row>
    <row r="709688" spans="16:16" x14ac:dyDescent="0.3">
      <c r="P709688" s="83"/>
    </row>
    <row r="709689" spans="16:16" x14ac:dyDescent="0.3">
      <c r="P709689" s="83"/>
    </row>
    <row r="709690" spans="16:16" x14ac:dyDescent="0.3">
      <c r="P709690" s="83"/>
    </row>
    <row r="709691" spans="16:16" x14ac:dyDescent="0.3">
      <c r="P709691" s="83"/>
    </row>
    <row r="709692" spans="16:16" x14ac:dyDescent="0.3">
      <c r="P709692" s="83"/>
    </row>
    <row r="709693" spans="16:16" x14ac:dyDescent="0.3">
      <c r="P709693" s="83"/>
    </row>
    <row r="709694" spans="16:16" x14ac:dyDescent="0.3">
      <c r="P709694" s="83"/>
    </row>
    <row r="709695" spans="16:16" x14ac:dyDescent="0.3">
      <c r="P709695" s="83"/>
    </row>
    <row r="709696" spans="16:16" x14ac:dyDescent="0.3">
      <c r="P709696" s="83"/>
    </row>
    <row r="709697" spans="16:16" x14ac:dyDescent="0.3">
      <c r="P709697" s="83"/>
    </row>
    <row r="709698" spans="16:16" x14ac:dyDescent="0.3">
      <c r="P709698" s="83"/>
    </row>
    <row r="709699" spans="16:16" x14ac:dyDescent="0.3">
      <c r="P709699" s="83"/>
    </row>
    <row r="709700" spans="16:16" x14ac:dyDescent="0.3">
      <c r="P709700" s="83"/>
    </row>
    <row r="709701" spans="16:16" x14ac:dyDescent="0.3">
      <c r="P709701" s="83"/>
    </row>
    <row r="709702" spans="16:16" x14ac:dyDescent="0.3">
      <c r="P709702" s="83"/>
    </row>
    <row r="709703" spans="16:16" x14ac:dyDescent="0.3">
      <c r="P709703" s="83"/>
    </row>
    <row r="709704" spans="16:16" x14ac:dyDescent="0.3">
      <c r="P709704" s="83"/>
    </row>
    <row r="709705" spans="16:16" x14ac:dyDescent="0.3">
      <c r="P709705" s="83"/>
    </row>
    <row r="709706" spans="16:16" x14ac:dyDescent="0.3">
      <c r="P709706" s="83"/>
    </row>
    <row r="709707" spans="16:16" x14ac:dyDescent="0.3">
      <c r="P709707" s="83"/>
    </row>
    <row r="709708" spans="16:16" x14ac:dyDescent="0.3">
      <c r="P709708" s="83"/>
    </row>
    <row r="709709" spans="16:16" x14ac:dyDescent="0.3">
      <c r="P709709" s="83"/>
    </row>
    <row r="709710" spans="16:16" x14ac:dyDescent="0.3">
      <c r="P709710" s="83"/>
    </row>
    <row r="709711" spans="16:16" x14ac:dyDescent="0.3">
      <c r="P709711" s="83"/>
    </row>
    <row r="709712" spans="16:16" x14ac:dyDescent="0.3">
      <c r="P709712" s="83"/>
    </row>
    <row r="709713" spans="16:16" x14ac:dyDescent="0.3">
      <c r="P709713" s="83"/>
    </row>
    <row r="709714" spans="16:16" x14ac:dyDescent="0.3">
      <c r="P709714" s="83"/>
    </row>
    <row r="709715" spans="16:16" x14ac:dyDescent="0.3">
      <c r="P709715" s="83"/>
    </row>
    <row r="709716" spans="16:16" x14ac:dyDescent="0.3">
      <c r="P709716" s="83"/>
    </row>
    <row r="709717" spans="16:16" x14ac:dyDescent="0.3">
      <c r="P709717" s="83"/>
    </row>
    <row r="709718" spans="16:16" x14ac:dyDescent="0.3">
      <c r="P709718" s="83"/>
    </row>
    <row r="709719" spans="16:16" x14ac:dyDescent="0.3">
      <c r="P709719" s="83"/>
    </row>
    <row r="709720" spans="16:16" x14ac:dyDescent="0.3">
      <c r="P709720" s="83"/>
    </row>
    <row r="709721" spans="16:16" x14ac:dyDescent="0.3">
      <c r="P709721" s="83"/>
    </row>
    <row r="709722" spans="16:16" x14ac:dyDescent="0.3">
      <c r="P709722" s="83"/>
    </row>
    <row r="709723" spans="16:16" x14ac:dyDescent="0.3">
      <c r="P709723" s="83"/>
    </row>
    <row r="709724" spans="16:16" x14ac:dyDescent="0.3">
      <c r="P709724" s="83"/>
    </row>
    <row r="709725" spans="16:16" x14ac:dyDescent="0.3">
      <c r="P709725" s="83"/>
    </row>
    <row r="709726" spans="16:16" x14ac:dyDescent="0.3">
      <c r="P709726" s="83"/>
    </row>
    <row r="709727" spans="16:16" x14ac:dyDescent="0.3">
      <c r="P709727" s="83"/>
    </row>
    <row r="709728" spans="16:16" x14ac:dyDescent="0.3">
      <c r="P709728" s="83"/>
    </row>
    <row r="709729" spans="16:16" x14ac:dyDescent="0.3">
      <c r="P709729" s="83"/>
    </row>
    <row r="709730" spans="16:16" x14ac:dyDescent="0.3">
      <c r="P709730" s="83"/>
    </row>
    <row r="709731" spans="16:16" x14ac:dyDescent="0.3">
      <c r="P709731" s="83"/>
    </row>
    <row r="709732" spans="16:16" x14ac:dyDescent="0.3">
      <c r="P709732" s="83"/>
    </row>
    <row r="709733" spans="16:16" x14ac:dyDescent="0.3">
      <c r="P709733" s="83"/>
    </row>
    <row r="709734" spans="16:16" x14ac:dyDescent="0.3">
      <c r="P709734" s="83"/>
    </row>
    <row r="709735" spans="16:16" x14ac:dyDescent="0.3">
      <c r="P709735" s="83"/>
    </row>
    <row r="709736" spans="16:16" x14ac:dyDescent="0.3">
      <c r="P709736" s="83"/>
    </row>
    <row r="709737" spans="16:16" x14ac:dyDescent="0.3">
      <c r="P709737" s="83"/>
    </row>
    <row r="709738" spans="16:16" x14ac:dyDescent="0.3">
      <c r="P709738" s="83"/>
    </row>
    <row r="709739" spans="16:16" x14ac:dyDescent="0.3">
      <c r="P709739" s="83"/>
    </row>
    <row r="709740" spans="16:16" x14ac:dyDescent="0.3">
      <c r="P709740" s="83"/>
    </row>
    <row r="709741" spans="16:16" x14ac:dyDescent="0.3">
      <c r="P709741" s="83"/>
    </row>
    <row r="709742" spans="16:16" x14ac:dyDescent="0.3">
      <c r="P709742" s="83"/>
    </row>
    <row r="709743" spans="16:16" x14ac:dyDescent="0.3">
      <c r="P709743" s="83"/>
    </row>
    <row r="709744" spans="16:16" x14ac:dyDescent="0.3">
      <c r="P709744" s="83"/>
    </row>
    <row r="709745" spans="16:16" x14ac:dyDescent="0.3">
      <c r="P709745" s="83"/>
    </row>
    <row r="709746" spans="16:16" x14ac:dyDescent="0.3">
      <c r="P709746" s="83"/>
    </row>
    <row r="709747" spans="16:16" x14ac:dyDescent="0.3">
      <c r="P709747" s="83"/>
    </row>
    <row r="709748" spans="16:16" x14ac:dyDescent="0.3">
      <c r="P709748" s="83"/>
    </row>
    <row r="709749" spans="16:16" x14ac:dyDescent="0.3">
      <c r="P709749" s="83"/>
    </row>
    <row r="709750" spans="16:16" x14ac:dyDescent="0.3">
      <c r="P709750" s="83"/>
    </row>
    <row r="709751" spans="16:16" x14ac:dyDescent="0.3">
      <c r="P709751" s="83"/>
    </row>
    <row r="709752" spans="16:16" x14ac:dyDescent="0.3">
      <c r="P709752" s="83"/>
    </row>
    <row r="709753" spans="16:16" x14ac:dyDescent="0.3">
      <c r="P709753" s="83"/>
    </row>
    <row r="709754" spans="16:16" x14ac:dyDescent="0.3">
      <c r="P709754" s="83"/>
    </row>
    <row r="709755" spans="16:16" x14ac:dyDescent="0.3">
      <c r="P709755" s="83"/>
    </row>
    <row r="709756" spans="16:16" x14ac:dyDescent="0.3">
      <c r="P709756" s="83"/>
    </row>
    <row r="709757" spans="16:16" x14ac:dyDescent="0.3">
      <c r="P709757" s="83"/>
    </row>
    <row r="709758" spans="16:16" x14ac:dyDescent="0.3">
      <c r="P709758" s="83"/>
    </row>
    <row r="709759" spans="16:16" x14ac:dyDescent="0.3">
      <c r="P709759" s="83"/>
    </row>
    <row r="709760" spans="16:16" x14ac:dyDescent="0.3">
      <c r="P709760" s="83"/>
    </row>
    <row r="709761" spans="16:16" x14ac:dyDescent="0.3">
      <c r="P709761" s="83"/>
    </row>
    <row r="709762" spans="16:16" x14ac:dyDescent="0.3">
      <c r="P709762" s="83"/>
    </row>
    <row r="709763" spans="16:16" x14ac:dyDescent="0.3">
      <c r="P709763" s="83"/>
    </row>
    <row r="709764" spans="16:16" x14ac:dyDescent="0.3">
      <c r="P709764" s="83"/>
    </row>
    <row r="709765" spans="16:16" x14ac:dyDescent="0.3">
      <c r="P709765" s="83"/>
    </row>
    <row r="709766" spans="16:16" x14ac:dyDescent="0.3">
      <c r="P709766" s="83"/>
    </row>
    <row r="709767" spans="16:16" x14ac:dyDescent="0.3">
      <c r="P709767" s="83"/>
    </row>
    <row r="709768" spans="16:16" x14ac:dyDescent="0.3">
      <c r="P709768" s="83"/>
    </row>
    <row r="709769" spans="16:16" x14ac:dyDescent="0.3">
      <c r="P709769" s="83"/>
    </row>
    <row r="709770" spans="16:16" x14ac:dyDescent="0.3">
      <c r="P709770" s="83"/>
    </row>
    <row r="709771" spans="16:16" x14ac:dyDescent="0.3">
      <c r="P709771" s="83"/>
    </row>
    <row r="709772" spans="16:16" x14ac:dyDescent="0.3">
      <c r="P709772" s="83"/>
    </row>
    <row r="709773" spans="16:16" x14ac:dyDescent="0.3">
      <c r="P709773" s="83"/>
    </row>
    <row r="709774" spans="16:16" x14ac:dyDescent="0.3">
      <c r="P709774" s="83"/>
    </row>
    <row r="709775" spans="16:16" x14ac:dyDescent="0.3">
      <c r="P709775" s="83"/>
    </row>
    <row r="709776" spans="16:16" x14ac:dyDescent="0.3">
      <c r="P709776" s="83"/>
    </row>
    <row r="709777" spans="16:16" x14ac:dyDescent="0.3">
      <c r="P709777" s="83"/>
    </row>
    <row r="709778" spans="16:16" x14ac:dyDescent="0.3">
      <c r="P709778" s="83"/>
    </row>
    <row r="709779" spans="16:16" x14ac:dyDescent="0.3">
      <c r="P709779" s="83"/>
    </row>
    <row r="709780" spans="16:16" x14ac:dyDescent="0.3">
      <c r="P709780" s="83"/>
    </row>
    <row r="709781" spans="16:16" x14ac:dyDescent="0.3">
      <c r="P709781" s="83"/>
    </row>
    <row r="709782" spans="16:16" x14ac:dyDescent="0.3">
      <c r="P709782" s="83"/>
    </row>
    <row r="709783" spans="16:16" x14ac:dyDescent="0.3">
      <c r="P709783" s="83"/>
    </row>
    <row r="709784" spans="16:16" x14ac:dyDescent="0.3">
      <c r="P709784" s="83"/>
    </row>
    <row r="709785" spans="16:16" x14ac:dyDescent="0.3">
      <c r="P709785" s="83"/>
    </row>
    <row r="709786" spans="16:16" x14ac:dyDescent="0.3">
      <c r="P709786" s="83"/>
    </row>
    <row r="709787" spans="16:16" x14ac:dyDescent="0.3">
      <c r="P709787" s="83"/>
    </row>
    <row r="709788" spans="16:16" x14ac:dyDescent="0.3">
      <c r="P709788" s="83"/>
    </row>
    <row r="709789" spans="16:16" x14ac:dyDescent="0.3">
      <c r="P709789" s="83"/>
    </row>
    <row r="709790" spans="16:16" x14ac:dyDescent="0.3">
      <c r="P709790" s="83"/>
    </row>
    <row r="709791" spans="16:16" x14ac:dyDescent="0.3">
      <c r="P709791" s="83"/>
    </row>
    <row r="709792" spans="16:16" x14ac:dyDescent="0.3">
      <c r="P709792" s="83"/>
    </row>
    <row r="709793" spans="16:16" x14ac:dyDescent="0.3">
      <c r="P709793" s="83"/>
    </row>
    <row r="709794" spans="16:16" x14ac:dyDescent="0.3">
      <c r="P709794" s="83"/>
    </row>
    <row r="709795" spans="16:16" x14ac:dyDescent="0.3">
      <c r="P709795" s="83"/>
    </row>
    <row r="709796" spans="16:16" x14ac:dyDescent="0.3">
      <c r="P709796" s="83"/>
    </row>
    <row r="709797" spans="16:16" x14ac:dyDescent="0.3">
      <c r="P709797" s="83"/>
    </row>
    <row r="709798" spans="16:16" x14ac:dyDescent="0.3">
      <c r="P709798" s="83"/>
    </row>
    <row r="709799" spans="16:16" x14ac:dyDescent="0.3">
      <c r="P709799" s="83"/>
    </row>
    <row r="709800" spans="16:16" x14ac:dyDescent="0.3">
      <c r="P709800" s="83"/>
    </row>
    <row r="709801" spans="16:16" x14ac:dyDescent="0.3">
      <c r="P709801" s="83"/>
    </row>
    <row r="709802" spans="16:16" x14ac:dyDescent="0.3">
      <c r="P709802" s="83"/>
    </row>
    <row r="709803" spans="16:16" x14ac:dyDescent="0.3">
      <c r="P709803" s="83"/>
    </row>
    <row r="709804" spans="16:16" x14ac:dyDescent="0.3">
      <c r="P709804" s="83"/>
    </row>
    <row r="709805" spans="16:16" x14ac:dyDescent="0.3">
      <c r="P709805" s="83"/>
    </row>
    <row r="709806" spans="16:16" x14ac:dyDescent="0.3">
      <c r="P709806" s="83"/>
    </row>
    <row r="709807" spans="16:16" x14ac:dyDescent="0.3">
      <c r="P709807" s="83"/>
    </row>
    <row r="709808" spans="16:16" x14ac:dyDescent="0.3">
      <c r="P709808" s="83"/>
    </row>
    <row r="709809" spans="16:16" x14ac:dyDescent="0.3">
      <c r="P709809" s="83"/>
    </row>
    <row r="709810" spans="16:16" x14ac:dyDescent="0.3">
      <c r="P709810" s="83"/>
    </row>
    <row r="709811" spans="16:16" x14ac:dyDescent="0.3">
      <c r="P709811" s="83"/>
    </row>
    <row r="709812" spans="16:16" x14ac:dyDescent="0.3">
      <c r="P709812" s="83"/>
    </row>
    <row r="709813" spans="16:16" x14ac:dyDescent="0.3">
      <c r="P709813" s="83"/>
    </row>
    <row r="709814" spans="16:16" x14ac:dyDescent="0.3">
      <c r="P709814" s="83"/>
    </row>
    <row r="709815" spans="16:16" x14ac:dyDescent="0.3">
      <c r="P709815" s="83"/>
    </row>
    <row r="709816" spans="16:16" x14ac:dyDescent="0.3">
      <c r="P709816" s="83"/>
    </row>
    <row r="709817" spans="16:16" x14ac:dyDescent="0.3">
      <c r="P709817" s="83"/>
    </row>
    <row r="709818" spans="16:16" x14ac:dyDescent="0.3">
      <c r="P709818" s="83"/>
    </row>
    <row r="709819" spans="16:16" x14ac:dyDescent="0.3">
      <c r="P709819" s="83"/>
    </row>
    <row r="709820" spans="16:16" x14ac:dyDescent="0.3">
      <c r="P709820" s="83"/>
    </row>
    <row r="709821" spans="16:16" x14ac:dyDescent="0.3">
      <c r="P709821" s="83"/>
    </row>
    <row r="709822" spans="16:16" x14ac:dyDescent="0.3">
      <c r="P709822" s="83"/>
    </row>
    <row r="709823" spans="16:16" x14ac:dyDescent="0.3">
      <c r="P709823" s="83"/>
    </row>
    <row r="709824" spans="16:16" x14ac:dyDescent="0.3">
      <c r="P709824" s="83"/>
    </row>
    <row r="709825" spans="16:16" x14ac:dyDescent="0.3">
      <c r="P709825" s="83"/>
    </row>
    <row r="709826" spans="16:16" x14ac:dyDescent="0.3">
      <c r="P709826" s="83"/>
    </row>
    <row r="709827" spans="16:16" x14ac:dyDescent="0.3">
      <c r="P709827" s="83"/>
    </row>
    <row r="709828" spans="16:16" x14ac:dyDescent="0.3">
      <c r="P709828" s="83"/>
    </row>
    <row r="709829" spans="16:16" x14ac:dyDescent="0.3">
      <c r="P709829" s="83"/>
    </row>
    <row r="709830" spans="16:16" x14ac:dyDescent="0.3">
      <c r="P709830" s="83"/>
    </row>
    <row r="709831" spans="16:16" x14ac:dyDescent="0.3">
      <c r="P709831" s="83"/>
    </row>
    <row r="709832" spans="16:16" x14ac:dyDescent="0.3">
      <c r="P709832" s="83"/>
    </row>
    <row r="709833" spans="16:16" x14ac:dyDescent="0.3">
      <c r="P709833" s="83"/>
    </row>
    <row r="709834" spans="16:16" x14ac:dyDescent="0.3">
      <c r="P709834" s="83"/>
    </row>
    <row r="709835" spans="16:16" x14ac:dyDescent="0.3">
      <c r="P709835" s="83"/>
    </row>
    <row r="709836" spans="16:16" x14ac:dyDescent="0.3">
      <c r="P709836" s="83"/>
    </row>
    <row r="709837" spans="16:16" x14ac:dyDescent="0.3">
      <c r="P709837" s="83"/>
    </row>
    <row r="709838" spans="16:16" x14ac:dyDescent="0.3">
      <c r="P709838" s="83"/>
    </row>
    <row r="709839" spans="16:16" x14ac:dyDescent="0.3">
      <c r="P709839" s="83"/>
    </row>
    <row r="709840" spans="16:16" x14ac:dyDescent="0.3">
      <c r="P709840" s="83"/>
    </row>
    <row r="709841" spans="16:16" x14ac:dyDescent="0.3">
      <c r="P709841" s="83"/>
    </row>
    <row r="709842" spans="16:16" x14ac:dyDescent="0.3">
      <c r="P709842" s="83"/>
    </row>
    <row r="709843" spans="16:16" x14ac:dyDescent="0.3">
      <c r="P709843" s="83"/>
    </row>
    <row r="709844" spans="16:16" x14ac:dyDescent="0.3">
      <c r="P709844" s="83"/>
    </row>
    <row r="709845" spans="16:16" x14ac:dyDescent="0.3">
      <c r="P709845" s="83"/>
    </row>
    <row r="709846" spans="16:16" x14ac:dyDescent="0.3">
      <c r="P709846" s="83"/>
    </row>
    <row r="709847" spans="16:16" x14ac:dyDescent="0.3">
      <c r="P709847" s="83"/>
    </row>
    <row r="709848" spans="16:16" x14ac:dyDescent="0.3">
      <c r="P709848" s="83"/>
    </row>
    <row r="709849" spans="16:16" x14ac:dyDescent="0.3">
      <c r="P709849" s="83"/>
    </row>
    <row r="709850" spans="16:16" x14ac:dyDescent="0.3">
      <c r="P709850" s="83"/>
    </row>
    <row r="709851" spans="16:16" x14ac:dyDescent="0.3">
      <c r="P709851" s="83"/>
    </row>
    <row r="709852" spans="16:16" x14ac:dyDescent="0.3">
      <c r="P709852" s="83"/>
    </row>
    <row r="709853" spans="16:16" x14ac:dyDescent="0.3">
      <c r="P709853" s="83"/>
    </row>
    <row r="709854" spans="16:16" x14ac:dyDescent="0.3">
      <c r="P709854" s="83"/>
    </row>
    <row r="709855" spans="16:16" x14ac:dyDescent="0.3">
      <c r="P709855" s="83"/>
    </row>
    <row r="709856" spans="16:16" x14ac:dyDescent="0.3">
      <c r="P709856" s="83"/>
    </row>
    <row r="709857" spans="16:16" x14ac:dyDescent="0.3">
      <c r="P709857" s="83"/>
    </row>
    <row r="709858" spans="16:16" x14ac:dyDescent="0.3">
      <c r="P709858" s="83"/>
    </row>
    <row r="709859" spans="16:16" x14ac:dyDescent="0.3">
      <c r="P709859" s="83"/>
    </row>
    <row r="709860" spans="16:16" x14ac:dyDescent="0.3">
      <c r="P709860" s="83"/>
    </row>
    <row r="709861" spans="16:16" x14ac:dyDescent="0.3">
      <c r="P709861" s="83"/>
    </row>
    <row r="709862" spans="16:16" x14ac:dyDescent="0.3">
      <c r="P709862" s="83"/>
    </row>
    <row r="709863" spans="16:16" x14ac:dyDescent="0.3">
      <c r="P709863" s="83"/>
    </row>
    <row r="709864" spans="16:16" x14ac:dyDescent="0.3">
      <c r="P709864" s="83"/>
    </row>
    <row r="709865" spans="16:16" x14ac:dyDescent="0.3">
      <c r="P709865" s="83"/>
    </row>
    <row r="709866" spans="16:16" x14ac:dyDescent="0.3">
      <c r="P709866" s="83"/>
    </row>
    <row r="709867" spans="16:16" x14ac:dyDescent="0.3">
      <c r="P709867" s="83"/>
    </row>
    <row r="709868" spans="16:16" x14ac:dyDescent="0.3">
      <c r="P709868" s="83"/>
    </row>
    <row r="709869" spans="16:16" x14ac:dyDescent="0.3">
      <c r="P709869" s="83"/>
    </row>
    <row r="709870" spans="16:16" x14ac:dyDescent="0.3">
      <c r="P709870" s="83"/>
    </row>
    <row r="709871" spans="16:16" x14ac:dyDescent="0.3">
      <c r="P709871" s="83"/>
    </row>
    <row r="709872" spans="16:16" x14ac:dyDescent="0.3">
      <c r="P709872" s="83"/>
    </row>
    <row r="709873" spans="16:16" x14ac:dyDescent="0.3">
      <c r="P709873" s="83"/>
    </row>
    <row r="709874" spans="16:16" x14ac:dyDescent="0.3">
      <c r="P709874" s="83"/>
    </row>
    <row r="709875" spans="16:16" x14ac:dyDescent="0.3">
      <c r="P709875" s="83"/>
    </row>
    <row r="709876" spans="16:16" x14ac:dyDescent="0.3">
      <c r="P709876" s="83"/>
    </row>
    <row r="709877" spans="16:16" x14ac:dyDescent="0.3">
      <c r="P709877" s="83"/>
    </row>
    <row r="709878" spans="16:16" x14ac:dyDescent="0.3">
      <c r="P709878" s="83"/>
    </row>
    <row r="709879" spans="16:16" x14ac:dyDescent="0.3">
      <c r="P709879" s="83"/>
    </row>
    <row r="709880" spans="16:16" x14ac:dyDescent="0.3">
      <c r="P709880" s="83"/>
    </row>
    <row r="709881" spans="16:16" x14ac:dyDescent="0.3">
      <c r="P709881" s="83"/>
    </row>
    <row r="709882" spans="16:16" x14ac:dyDescent="0.3">
      <c r="P709882" s="83"/>
    </row>
    <row r="709883" spans="16:16" x14ac:dyDescent="0.3">
      <c r="P709883" s="83"/>
    </row>
    <row r="709884" spans="16:16" x14ac:dyDescent="0.3">
      <c r="P709884" s="83"/>
    </row>
    <row r="709885" spans="16:16" x14ac:dyDescent="0.3">
      <c r="P709885" s="83"/>
    </row>
    <row r="709886" spans="16:16" x14ac:dyDescent="0.3">
      <c r="P709886" s="83"/>
    </row>
    <row r="709887" spans="16:16" x14ac:dyDescent="0.3">
      <c r="P709887" s="83"/>
    </row>
    <row r="709888" spans="16:16" x14ac:dyDescent="0.3">
      <c r="P709888" s="83"/>
    </row>
    <row r="709889" spans="16:16" x14ac:dyDescent="0.3">
      <c r="P709889" s="83"/>
    </row>
    <row r="709890" spans="16:16" x14ac:dyDescent="0.3">
      <c r="P709890" s="83"/>
    </row>
    <row r="709891" spans="16:16" x14ac:dyDescent="0.3">
      <c r="P709891" s="83"/>
    </row>
    <row r="709892" spans="16:16" x14ac:dyDescent="0.3">
      <c r="P709892" s="83"/>
    </row>
    <row r="709893" spans="16:16" x14ac:dyDescent="0.3">
      <c r="P709893" s="83"/>
    </row>
    <row r="709894" spans="16:16" x14ac:dyDescent="0.3">
      <c r="P709894" s="83"/>
    </row>
    <row r="709895" spans="16:16" x14ac:dyDescent="0.3">
      <c r="P709895" s="83"/>
    </row>
    <row r="709896" spans="16:16" x14ac:dyDescent="0.3">
      <c r="P709896" s="83"/>
    </row>
    <row r="709897" spans="16:16" x14ac:dyDescent="0.3">
      <c r="P709897" s="83"/>
    </row>
    <row r="709898" spans="16:16" x14ac:dyDescent="0.3">
      <c r="P709898" s="83"/>
    </row>
    <row r="709899" spans="16:16" x14ac:dyDescent="0.3">
      <c r="P709899" s="83"/>
    </row>
    <row r="709900" spans="16:16" x14ac:dyDescent="0.3">
      <c r="P709900" s="83"/>
    </row>
    <row r="709901" spans="16:16" x14ac:dyDescent="0.3">
      <c r="P709901" s="83"/>
    </row>
    <row r="709902" spans="16:16" x14ac:dyDescent="0.3">
      <c r="P709902" s="83"/>
    </row>
    <row r="709903" spans="16:16" x14ac:dyDescent="0.3">
      <c r="P709903" s="83"/>
    </row>
    <row r="709904" spans="16:16" x14ac:dyDescent="0.3">
      <c r="P709904" s="83"/>
    </row>
    <row r="709905" spans="16:16" x14ac:dyDescent="0.3">
      <c r="P709905" s="83"/>
    </row>
    <row r="709906" spans="16:16" x14ac:dyDescent="0.3">
      <c r="P709906" s="83"/>
    </row>
    <row r="709907" spans="16:16" x14ac:dyDescent="0.3">
      <c r="P709907" s="83"/>
    </row>
    <row r="709908" spans="16:16" x14ac:dyDescent="0.3">
      <c r="P709908" s="83"/>
    </row>
    <row r="709909" spans="16:16" x14ac:dyDescent="0.3">
      <c r="P709909" s="83"/>
    </row>
    <row r="709910" spans="16:16" x14ac:dyDescent="0.3">
      <c r="P709910" s="83"/>
    </row>
    <row r="709911" spans="16:16" x14ac:dyDescent="0.3">
      <c r="P709911" s="83"/>
    </row>
    <row r="709912" spans="16:16" x14ac:dyDescent="0.3">
      <c r="P709912" s="83"/>
    </row>
    <row r="709913" spans="16:16" x14ac:dyDescent="0.3">
      <c r="P709913" s="83"/>
    </row>
    <row r="709914" spans="16:16" x14ac:dyDescent="0.3">
      <c r="P709914" s="83"/>
    </row>
    <row r="709915" spans="16:16" x14ac:dyDescent="0.3">
      <c r="P709915" s="83"/>
    </row>
    <row r="709916" spans="16:16" x14ac:dyDescent="0.3">
      <c r="P709916" s="83"/>
    </row>
    <row r="709917" spans="16:16" x14ac:dyDescent="0.3">
      <c r="P709917" s="83"/>
    </row>
    <row r="709918" spans="16:16" x14ac:dyDescent="0.3">
      <c r="P709918" s="83"/>
    </row>
    <row r="709919" spans="16:16" x14ac:dyDescent="0.3">
      <c r="P709919" s="83"/>
    </row>
    <row r="709920" spans="16:16" x14ac:dyDescent="0.3">
      <c r="P709920" s="83"/>
    </row>
    <row r="709921" spans="16:16" x14ac:dyDescent="0.3">
      <c r="P709921" s="83"/>
    </row>
    <row r="709922" spans="16:16" x14ac:dyDescent="0.3">
      <c r="P709922" s="83"/>
    </row>
    <row r="709923" spans="16:16" x14ac:dyDescent="0.3">
      <c r="P709923" s="83"/>
    </row>
    <row r="709924" spans="16:16" x14ac:dyDescent="0.3">
      <c r="P709924" s="83"/>
    </row>
    <row r="709925" spans="16:16" x14ac:dyDescent="0.3">
      <c r="P709925" s="83"/>
    </row>
    <row r="709926" spans="16:16" x14ac:dyDescent="0.3">
      <c r="P709926" s="83"/>
    </row>
    <row r="709927" spans="16:16" x14ac:dyDescent="0.3">
      <c r="P709927" s="83"/>
    </row>
    <row r="709928" spans="16:16" x14ac:dyDescent="0.3">
      <c r="P709928" s="83"/>
    </row>
    <row r="709929" spans="16:16" x14ac:dyDescent="0.3">
      <c r="P709929" s="83"/>
    </row>
    <row r="709930" spans="16:16" x14ac:dyDescent="0.3">
      <c r="P709930" s="83"/>
    </row>
    <row r="709931" spans="16:16" x14ac:dyDescent="0.3">
      <c r="P709931" s="83"/>
    </row>
    <row r="709932" spans="16:16" x14ac:dyDescent="0.3">
      <c r="P709932" s="83"/>
    </row>
    <row r="709933" spans="16:16" x14ac:dyDescent="0.3">
      <c r="P709933" s="83"/>
    </row>
    <row r="709934" spans="16:16" x14ac:dyDescent="0.3">
      <c r="P709934" s="83"/>
    </row>
    <row r="709935" spans="16:16" x14ac:dyDescent="0.3">
      <c r="P709935" s="83"/>
    </row>
    <row r="709936" spans="16:16" x14ac:dyDescent="0.3">
      <c r="P709936" s="83"/>
    </row>
    <row r="709937" spans="16:16" x14ac:dyDescent="0.3">
      <c r="P709937" s="83"/>
    </row>
    <row r="709938" spans="16:16" x14ac:dyDescent="0.3">
      <c r="P709938" s="83"/>
    </row>
    <row r="709939" spans="16:16" x14ac:dyDescent="0.3">
      <c r="P709939" s="83"/>
    </row>
    <row r="709940" spans="16:16" x14ac:dyDescent="0.3">
      <c r="P709940" s="83"/>
    </row>
    <row r="709941" spans="16:16" x14ac:dyDescent="0.3">
      <c r="P709941" s="83"/>
    </row>
    <row r="709942" spans="16:16" x14ac:dyDescent="0.3">
      <c r="P709942" s="83"/>
    </row>
    <row r="709943" spans="16:16" x14ac:dyDescent="0.3">
      <c r="P709943" s="83"/>
    </row>
    <row r="709944" spans="16:16" x14ac:dyDescent="0.3">
      <c r="P709944" s="83"/>
    </row>
    <row r="709945" spans="16:16" x14ac:dyDescent="0.3">
      <c r="P709945" s="83"/>
    </row>
    <row r="709946" spans="16:16" x14ac:dyDescent="0.3">
      <c r="P709946" s="83"/>
    </row>
    <row r="709947" spans="16:16" x14ac:dyDescent="0.3">
      <c r="P709947" s="83"/>
    </row>
    <row r="709948" spans="16:16" x14ac:dyDescent="0.3">
      <c r="P709948" s="83"/>
    </row>
    <row r="709949" spans="16:16" x14ac:dyDescent="0.3">
      <c r="P709949" s="83"/>
    </row>
    <row r="709950" spans="16:16" x14ac:dyDescent="0.3">
      <c r="P709950" s="83"/>
    </row>
    <row r="709951" spans="16:16" x14ac:dyDescent="0.3">
      <c r="P709951" s="83"/>
    </row>
    <row r="709952" spans="16:16" x14ac:dyDescent="0.3">
      <c r="P709952" s="83"/>
    </row>
    <row r="709953" spans="16:16" x14ac:dyDescent="0.3">
      <c r="P709953" s="83"/>
    </row>
    <row r="709954" spans="16:16" x14ac:dyDescent="0.3">
      <c r="P709954" s="83"/>
    </row>
    <row r="709955" spans="16:16" x14ac:dyDescent="0.3">
      <c r="P709955" s="83"/>
    </row>
    <row r="709956" spans="16:16" x14ac:dyDescent="0.3">
      <c r="P709956" s="83"/>
    </row>
    <row r="709957" spans="16:16" x14ac:dyDescent="0.3">
      <c r="P709957" s="83"/>
    </row>
    <row r="709958" spans="16:16" x14ac:dyDescent="0.3">
      <c r="P709958" s="83"/>
    </row>
    <row r="709959" spans="16:16" x14ac:dyDescent="0.3">
      <c r="P709959" s="83"/>
    </row>
    <row r="709960" spans="16:16" x14ac:dyDescent="0.3">
      <c r="P709960" s="83"/>
    </row>
    <row r="709961" spans="16:16" x14ac:dyDescent="0.3">
      <c r="P709961" s="83"/>
    </row>
    <row r="709962" spans="16:16" x14ac:dyDescent="0.3">
      <c r="P709962" s="83"/>
    </row>
    <row r="709963" spans="16:16" x14ac:dyDescent="0.3">
      <c r="P709963" s="83"/>
    </row>
    <row r="709964" spans="16:16" x14ac:dyDescent="0.3">
      <c r="P709964" s="83"/>
    </row>
    <row r="709965" spans="16:16" x14ac:dyDescent="0.3">
      <c r="P709965" s="83"/>
    </row>
    <row r="709966" spans="16:16" x14ac:dyDescent="0.3">
      <c r="P709966" s="83"/>
    </row>
    <row r="709967" spans="16:16" x14ac:dyDescent="0.3">
      <c r="P709967" s="83"/>
    </row>
    <row r="709968" spans="16:16" x14ac:dyDescent="0.3">
      <c r="P709968" s="83"/>
    </row>
    <row r="709969" spans="16:16" x14ac:dyDescent="0.3">
      <c r="P709969" s="83"/>
    </row>
    <row r="709970" spans="16:16" x14ac:dyDescent="0.3">
      <c r="P709970" s="83"/>
    </row>
    <row r="709971" spans="16:16" x14ac:dyDescent="0.3">
      <c r="P709971" s="83"/>
    </row>
    <row r="709972" spans="16:16" x14ac:dyDescent="0.3">
      <c r="P709972" s="83"/>
    </row>
    <row r="709973" spans="16:16" x14ac:dyDescent="0.3">
      <c r="P709973" s="83"/>
    </row>
    <row r="709974" spans="16:16" x14ac:dyDescent="0.3">
      <c r="P709974" s="83"/>
    </row>
    <row r="709975" spans="16:16" x14ac:dyDescent="0.3">
      <c r="P709975" s="83"/>
    </row>
    <row r="709976" spans="16:16" x14ac:dyDescent="0.3">
      <c r="P709976" s="83"/>
    </row>
    <row r="709977" spans="16:16" x14ac:dyDescent="0.3">
      <c r="P709977" s="83"/>
    </row>
    <row r="709978" spans="16:16" x14ac:dyDescent="0.3">
      <c r="P709978" s="83"/>
    </row>
    <row r="709979" spans="16:16" x14ac:dyDescent="0.3">
      <c r="P709979" s="83"/>
    </row>
    <row r="709980" spans="16:16" x14ac:dyDescent="0.3">
      <c r="P709980" s="83"/>
    </row>
    <row r="709981" spans="16:16" x14ac:dyDescent="0.3">
      <c r="P709981" s="83"/>
    </row>
    <row r="709982" spans="16:16" x14ac:dyDescent="0.3">
      <c r="P709982" s="83"/>
    </row>
    <row r="709983" spans="16:16" x14ac:dyDescent="0.3">
      <c r="P709983" s="83"/>
    </row>
    <row r="709984" spans="16:16" x14ac:dyDescent="0.3">
      <c r="P709984" s="83"/>
    </row>
    <row r="709985" spans="16:16" x14ac:dyDescent="0.3">
      <c r="P709985" s="83"/>
    </row>
    <row r="709986" spans="16:16" x14ac:dyDescent="0.3">
      <c r="P709986" s="83"/>
    </row>
    <row r="709987" spans="16:16" x14ac:dyDescent="0.3">
      <c r="P709987" s="83"/>
    </row>
    <row r="709988" spans="16:16" x14ac:dyDescent="0.3">
      <c r="P709988" s="83"/>
    </row>
    <row r="709989" spans="16:16" x14ac:dyDescent="0.3">
      <c r="P709989" s="83"/>
    </row>
    <row r="709990" spans="16:16" x14ac:dyDescent="0.3">
      <c r="P709990" s="83"/>
    </row>
    <row r="709991" spans="16:16" x14ac:dyDescent="0.3">
      <c r="P709991" s="83"/>
    </row>
    <row r="709992" spans="16:16" x14ac:dyDescent="0.3">
      <c r="P709992" s="83"/>
    </row>
    <row r="709993" spans="16:16" x14ac:dyDescent="0.3">
      <c r="P709993" s="83"/>
    </row>
    <row r="709994" spans="16:16" x14ac:dyDescent="0.3">
      <c r="P709994" s="83"/>
    </row>
    <row r="709995" spans="16:16" x14ac:dyDescent="0.3">
      <c r="P709995" s="83"/>
    </row>
    <row r="709996" spans="16:16" x14ac:dyDescent="0.3">
      <c r="P709996" s="83"/>
    </row>
    <row r="709997" spans="16:16" x14ac:dyDescent="0.3">
      <c r="P709997" s="83"/>
    </row>
    <row r="709998" spans="16:16" x14ac:dyDescent="0.3">
      <c r="P709998" s="83"/>
    </row>
    <row r="709999" spans="16:16" x14ac:dyDescent="0.3">
      <c r="P709999" s="83"/>
    </row>
    <row r="710000" spans="16:16" x14ac:dyDescent="0.3">
      <c r="P710000" s="83"/>
    </row>
    <row r="710001" spans="16:16" x14ac:dyDescent="0.3">
      <c r="P710001" s="83"/>
    </row>
    <row r="710002" spans="16:16" x14ac:dyDescent="0.3">
      <c r="P710002" s="83"/>
    </row>
    <row r="710003" spans="16:16" x14ac:dyDescent="0.3">
      <c r="P710003" s="83"/>
    </row>
    <row r="710004" spans="16:16" x14ac:dyDescent="0.3">
      <c r="P710004" s="83"/>
    </row>
    <row r="710005" spans="16:16" x14ac:dyDescent="0.3">
      <c r="P710005" s="83"/>
    </row>
    <row r="710006" spans="16:16" x14ac:dyDescent="0.3">
      <c r="P710006" s="83"/>
    </row>
    <row r="710007" spans="16:16" x14ac:dyDescent="0.3">
      <c r="P710007" s="83"/>
    </row>
    <row r="710008" spans="16:16" x14ac:dyDescent="0.3">
      <c r="P710008" s="83"/>
    </row>
    <row r="710009" spans="16:16" x14ac:dyDescent="0.3">
      <c r="P710009" s="83"/>
    </row>
    <row r="710010" spans="16:16" x14ac:dyDescent="0.3">
      <c r="P710010" s="83"/>
    </row>
    <row r="710011" spans="16:16" x14ac:dyDescent="0.3">
      <c r="P710011" s="83"/>
    </row>
    <row r="710012" spans="16:16" x14ac:dyDescent="0.3">
      <c r="P710012" s="83"/>
    </row>
    <row r="710013" spans="16:16" x14ac:dyDescent="0.3">
      <c r="P710013" s="83"/>
    </row>
    <row r="710014" spans="16:16" x14ac:dyDescent="0.3">
      <c r="P710014" s="83"/>
    </row>
    <row r="710015" spans="16:16" x14ac:dyDescent="0.3">
      <c r="P710015" s="83"/>
    </row>
    <row r="710016" spans="16:16" x14ac:dyDescent="0.3">
      <c r="P710016" s="83"/>
    </row>
    <row r="710017" spans="16:16" x14ac:dyDescent="0.3">
      <c r="P710017" s="83"/>
    </row>
    <row r="710018" spans="16:16" x14ac:dyDescent="0.3">
      <c r="P710018" s="83"/>
    </row>
    <row r="710019" spans="16:16" x14ac:dyDescent="0.3">
      <c r="P710019" s="83"/>
    </row>
    <row r="710020" spans="16:16" x14ac:dyDescent="0.3">
      <c r="P710020" s="83"/>
    </row>
    <row r="710021" spans="16:16" x14ac:dyDescent="0.3">
      <c r="P710021" s="83"/>
    </row>
    <row r="710022" spans="16:16" x14ac:dyDescent="0.3">
      <c r="P710022" s="83"/>
    </row>
    <row r="710023" spans="16:16" x14ac:dyDescent="0.3">
      <c r="P710023" s="83"/>
    </row>
    <row r="710024" spans="16:16" x14ac:dyDescent="0.3">
      <c r="P710024" s="83"/>
    </row>
    <row r="710025" spans="16:16" x14ac:dyDescent="0.3">
      <c r="P710025" s="83"/>
    </row>
    <row r="710026" spans="16:16" x14ac:dyDescent="0.3">
      <c r="P710026" s="83"/>
    </row>
    <row r="710027" spans="16:16" x14ac:dyDescent="0.3">
      <c r="P710027" s="83"/>
    </row>
    <row r="710028" spans="16:16" x14ac:dyDescent="0.3">
      <c r="P710028" s="83"/>
    </row>
    <row r="710029" spans="16:16" x14ac:dyDescent="0.3">
      <c r="P710029" s="83"/>
    </row>
    <row r="710030" spans="16:16" x14ac:dyDescent="0.3">
      <c r="P710030" s="83"/>
    </row>
    <row r="710031" spans="16:16" x14ac:dyDescent="0.3">
      <c r="P710031" s="83"/>
    </row>
    <row r="710032" spans="16:16" x14ac:dyDescent="0.3">
      <c r="P710032" s="83"/>
    </row>
    <row r="710033" spans="16:16" x14ac:dyDescent="0.3">
      <c r="P710033" s="83"/>
    </row>
    <row r="710034" spans="16:16" x14ac:dyDescent="0.3">
      <c r="P710034" s="83"/>
    </row>
    <row r="710035" spans="16:16" x14ac:dyDescent="0.3">
      <c r="P710035" s="83"/>
    </row>
    <row r="710036" spans="16:16" x14ac:dyDescent="0.3">
      <c r="P710036" s="83"/>
    </row>
    <row r="710037" spans="16:16" x14ac:dyDescent="0.3">
      <c r="P710037" s="83"/>
    </row>
    <row r="710038" spans="16:16" x14ac:dyDescent="0.3">
      <c r="P710038" s="83"/>
    </row>
    <row r="710039" spans="16:16" x14ac:dyDescent="0.3">
      <c r="P710039" s="83"/>
    </row>
    <row r="710040" spans="16:16" x14ac:dyDescent="0.3">
      <c r="P710040" s="83"/>
    </row>
    <row r="710041" spans="16:16" x14ac:dyDescent="0.3">
      <c r="P710041" s="83"/>
    </row>
    <row r="710042" spans="16:16" x14ac:dyDescent="0.3">
      <c r="P710042" s="83"/>
    </row>
    <row r="710043" spans="16:16" x14ac:dyDescent="0.3">
      <c r="P710043" s="83"/>
    </row>
    <row r="710044" spans="16:16" x14ac:dyDescent="0.3">
      <c r="P710044" s="83"/>
    </row>
    <row r="710045" spans="16:16" x14ac:dyDescent="0.3">
      <c r="P710045" s="83"/>
    </row>
    <row r="710046" spans="16:16" x14ac:dyDescent="0.3">
      <c r="P710046" s="83"/>
    </row>
    <row r="710047" spans="16:16" x14ac:dyDescent="0.3">
      <c r="P710047" s="83"/>
    </row>
    <row r="710048" spans="16:16" x14ac:dyDescent="0.3">
      <c r="P710048" s="83"/>
    </row>
    <row r="710049" spans="16:16" x14ac:dyDescent="0.3">
      <c r="P710049" s="83"/>
    </row>
    <row r="710050" spans="16:16" x14ac:dyDescent="0.3">
      <c r="P710050" s="83"/>
    </row>
    <row r="710051" spans="16:16" x14ac:dyDescent="0.3">
      <c r="P710051" s="83"/>
    </row>
    <row r="710052" spans="16:16" x14ac:dyDescent="0.3">
      <c r="P710052" s="83"/>
    </row>
    <row r="710053" spans="16:16" x14ac:dyDescent="0.3">
      <c r="P710053" s="83"/>
    </row>
    <row r="710054" spans="16:16" x14ac:dyDescent="0.3">
      <c r="P710054" s="83"/>
    </row>
    <row r="710055" spans="16:16" x14ac:dyDescent="0.3">
      <c r="P710055" s="83"/>
    </row>
    <row r="710056" spans="16:16" x14ac:dyDescent="0.3">
      <c r="P710056" s="83"/>
    </row>
    <row r="710057" spans="16:16" x14ac:dyDescent="0.3">
      <c r="P710057" s="83"/>
    </row>
    <row r="710058" spans="16:16" x14ac:dyDescent="0.3">
      <c r="P710058" s="83"/>
    </row>
    <row r="710059" spans="16:16" x14ac:dyDescent="0.3">
      <c r="P710059" s="83"/>
    </row>
    <row r="710060" spans="16:16" x14ac:dyDescent="0.3">
      <c r="P710060" s="83"/>
    </row>
    <row r="710061" spans="16:16" x14ac:dyDescent="0.3">
      <c r="P710061" s="83"/>
    </row>
    <row r="710062" spans="16:16" x14ac:dyDescent="0.3">
      <c r="P710062" s="83"/>
    </row>
    <row r="710063" spans="16:16" x14ac:dyDescent="0.3">
      <c r="P710063" s="83"/>
    </row>
    <row r="710064" spans="16:16" x14ac:dyDescent="0.3">
      <c r="P710064" s="83"/>
    </row>
    <row r="710065" spans="16:16" x14ac:dyDescent="0.3">
      <c r="P710065" s="83"/>
    </row>
    <row r="710066" spans="16:16" x14ac:dyDescent="0.3">
      <c r="P710066" s="83"/>
    </row>
    <row r="710067" spans="16:16" x14ac:dyDescent="0.3">
      <c r="P710067" s="83"/>
    </row>
    <row r="710068" spans="16:16" x14ac:dyDescent="0.3">
      <c r="P710068" s="83"/>
    </row>
    <row r="710069" spans="16:16" x14ac:dyDescent="0.3">
      <c r="P710069" s="83"/>
    </row>
    <row r="710070" spans="16:16" x14ac:dyDescent="0.3">
      <c r="P710070" s="83"/>
    </row>
    <row r="710071" spans="16:16" x14ac:dyDescent="0.3">
      <c r="P710071" s="83"/>
    </row>
    <row r="710072" spans="16:16" x14ac:dyDescent="0.3">
      <c r="P710072" s="83"/>
    </row>
    <row r="710073" spans="16:16" x14ac:dyDescent="0.3">
      <c r="P710073" s="83"/>
    </row>
    <row r="710074" spans="16:16" x14ac:dyDescent="0.3">
      <c r="P710074" s="83"/>
    </row>
    <row r="710075" spans="16:16" x14ac:dyDescent="0.3">
      <c r="P710075" s="83"/>
    </row>
    <row r="710076" spans="16:16" x14ac:dyDescent="0.3">
      <c r="P710076" s="83"/>
    </row>
    <row r="710077" spans="16:16" x14ac:dyDescent="0.3">
      <c r="P710077" s="83"/>
    </row>
    <row r="710078" spans="16:16" x14ac:dyDescent="0.3">
      <c r="P710078" s="83"/>
    </row>
    <row r="710079" spans="16:16" x14ac:dyDescent="0.3">
      <c r="P710079" s="83"/>
    </row>
    <row r="710080" spans="16:16" x14ac:dyDescent="0.3">
      <c r="P710080" s="83"/>
    </row>
    <row r="710081" spans="16:16" x14ac:dyDescent="0.3">
      <c r="P710081" s="83"/>
    </row>
    <row r="710082" spans="16:16" x14ac:dyDescent="0.3">
      <c r="P710082" s="83"/>
    </row>
    <row r="710083" spans="16:16" x14ac:dyDescent="0.3">
      <c r="P710083" s="83"/>
    </row>
    <row r="710084" spans="16:16" x14ac:dyDescent="0.3">
      <c r="P710084" s="83"/>
    </row>
    <row r="710085" spans="16:16" x14ac:dyDescent="0.3">
      <c r="P710085" s="83"/>
    </row>
    <row r="710086" spans="16:16" x14ac:dyDescent="0.3">
      <c r="P710086" s="83"/>
    </row>
    <row r="710087" spans="16:16" x14ac:dyDescent="0.3">
      <c r="P710087" s="83"/>
    </row>
    <row r="710088" spans="16:16" x14ac:dyDescent="0.3">
      <c r="P710088" s="83"/>
    </row>
    <row r="710089" spans="16:16" x14ac:dyDescent="0.3">
      <c r="P710089" s="83"/>
    </row>
    <row r="710090" spans="16:16" x14ac:dyDescent="0.3">
      <c r="P710090" s="83"/>
    </row>
    <row r="710091" spans="16:16" x14ac:dyDescent="0.3">
      <c r="P710091" s="83"/>
    </row>
    <row r="710092" spans="16:16" x14ac:dyDescent="0.3">
      <c r="P710092" s="83"/>
    </row>
    <row r="710093" spans="16:16" x14ac:dyDescent="0.3">
      <c r="P710093" s="83"/>
    </row>
    <row r="710094" spans="16:16" x14ac:dyDescent="0.3">
      <c r="P710094" s="83"/>
    </row>
    <row r="710095" spans="16:16" x14ac:dyDescent="0.3">
      <c r="P710095" s="83"/>
    </row>
    <row r="710096" spans="16:16" x14ac:dyDescent="0.3">
      <c r="P710096" s="83"/>
    </row>
    <row r="710097" spans="16:16" x14ac:dyDescent="0.3">
      <c r="P710097" s="83"/>
    </row>
    <row r="710098" spans="16:16" x14ac:dyDescent="0.3">
      <c r="P710098" s="83"/>
    </row>
    <row r="710099" spans="16:16" x14ac:dyDescent="0.3">
      <c r="P710099" s="83"/>
    </row>
    <row r="710100" spans="16:16" x14ac:dyDescent="0.3">
      <c r="P710100" s="83"/>
    </row>
    <row r="710101" spans="16:16" x14ac:dyDescent="0.3">
      <c r="P710101" s="83"/>
    </row>
    <row r="710102" spans="16:16" x14ac:dyDescent="0.3">
      <c r="P710102" s="83"/>
    </row>
    <row r="710103" spans="16:16" x14ac:dyDescent="0.3">
      <c r="P710103" s="83"/>
    </row>
    <row r="710104" spans="16:16" x14ac:dyDescent="0.3">
      <c r="P710104" s="83"/>
    </row>
    <row r="710105" spans="16:16" x14ac:dyDescent="0.3">
      <c r="P710105" s="83"/>
    </row>
    <row r="710106" spans="16:16" x14ac:dyDescent="0.3">
      <c r="P710106" s="83"/>
    </row>
    <row r="710107" spans="16:16" x14ac:dyDescent="0.3">
      <c r="P710107" s="83"/>
    </row>
    <row r="710108" spans="16:16" x14ac:dyDescent="0.3">
      <c r="P710108" s="83"/>
    </row>
    <row r="710109" spans="16:16" x14ac:dyDescent="0.3">
      <c r="P710109" s="83"/>
    </row>
    <row r="710110" spans="16:16" x14ac:dyDescent="0.3">
      <c r="P710110" s="83"/>
    </row>
    <row r="710111" spans="16:16" x14ac:dyDescent="0.3">
      <c r="P710111" s="83"/>
    </row>
    <row r="710112" spans="16:16" x14ac:dyDescent="0.3">
      <c r="P710112" s="83"/>
    </row>
    <row r="710113" spans="16:16" x14ac:dyDescent="0.3">
      <c r="P710113" s="83"/>
    </row>
    <row r="710114" spans="16:16" x14ac:dyDescent="0.3">
      <c r="P710114" s="83"/>
    </row>
    <row r="710115" spans="16:16" x14ac:dyDescent="0.3">
      <c r="P710115" s="83"/>
    </row>
    <row r="710116" spans="16:16" x14ac:dyDescent="0.3">
      <c r="P710116" s="83"/>
    </row>
    <row r="710117" spans="16:16" x14ac:dyDescent="0.3">
      <c r="P710117" s="83"/>
    </row>
    <row r="710118" spans="16:16" x14ac:dyDescent="0.3">
      <c r="P710118" s="83"/>
    </row>
    <row r="710119" spans="16:16" x14ac:dyDescent="0.3">
      <c r="P710119" s="83"/>
    </row>
    <row r="710120" spans="16:16" x14ac:dyDescent="0.3">
      <c r="P710120" s="83"/>
    </row>
    <row r="710121" spans="16:16" x14ac:dyDescent="0.3">
      <c r="P710121" s="83"/>
    </row>
    <row r="710122" spans="16:16" x14ac:dyDescent="0.3">
      <c r="P710122" s="83"/>
    </row>
    <row r="710123" spans="16:16" x14ac:dyDescent="0.3">
      <c r="P710123" s="83"/>
    </row>
    <row r="710124" spans="16:16" x14ac:dyDescent="0.3">
      <c r="P710124" s="83"/>
    </row>
    <row r="710125" spans="16:16" x14ac:dyDescent="0.3">
      <c r="P710125" s="83"/>
    </row>
    <row r="710126" spans="16:16" x14ac:dyDescent="0.3">
      <c r="P710126" s="83"/>
    </row>
    <row r="710127" spans="16:16" x14ac:dyDescent="0.3">
      <c r="P710127" s="83"/>
    </row>
    <row r="710128" spans="16:16" x14ac:dyDescent="0.3">
      <c r="P710128" s="83"/>
    </row>
    <row r="710129" spans="16:16" x14ac:dyDescent="0.3">
      <c r="P710129" s="83"/>
    </row>
    <row r="710130" spans="16:16" x14ac:dyDescent="0.3">
      <c r="P710130" s="83"/>
    </row>
    <row r="710131" spans="16:16" x14ac:dyDescent="0.3">
      <c r="P710131" s="83"/>
    </row>
    <row r="710132" spans="16:16" x14ac:dyDescent="0.3">
      <c r="P710132" s="83"/>
    </row>
    <row r="710133" spans="16:16" x14ac:dyDescent="0.3">
      <c r="P710133" s="83"/>
    </row>
    <row r="710134" spans="16:16" x14ac:dyDescent="0.3">
      <c r="P710134" s="83"/>
    </row>
    <row r="710135" spans="16:16" x14ac:dyDescent="0.3">
      <c r="P710135" s="83"/>
    </row>
    <row r="710136" spans="16:16" x14ac:dyDescent="0.3">
      <c r="P710136" s="83"/>
    </row>
    <row r="710137" spans="16:16" x14ac:dyDescent="0.3">
      <c r="P710137" s="83"/>
    </row>
    <row r="710138" spans="16:16" x14ac:dyDescent="0.3">
      <c r="P710138" s="83"/>
    </row>
    <row r="710139" spans="16:16" x14ac:dyDescent="0.3">
      <c r="P710139" s="83"/>
    </row>
    <row r="710140" spans="16:16" x14ac:dyDescent="0.3">
      <c r="P710140" s="83"/>
    </row>
    <row r="710141" spans="16:16" x14ac:dyDescent="0.3">
      <c r="P710141" s="83"/>
    </row>
    <row r="710142" spans="16:16" x14ac:dyDescent="0.3">
      <c r="P710142" s="83"/>
    </row>
    <row r="710143" spans="16:16" x14ac:dyDescent="0.3">
      <c r="P710143" s="83"/>
    </row>
    <row r="710144" spans="16:16" x14ac:dyDescent="0.3">
      <c r="P710144" s="83"/>
    </row>
    <row r="710145" spans="16:16" x14ac:dyDescent="0.3">
      <c r="P710145" s="83"/>
    </row>
    <row r="710146" spans="16:16" x14ac:dyDescent="0.3">
      <c r="P710146" s="83"/>
    </row>
    <row r="710147" spans="16:16" x14ac:dyDescent="0.3">
      <c r="P710147" s="83"/>
    </row>
    <row r="710148" spans="16:16" x14ac:dyDescent="0.3">
      <c r="P710148" s="83"/>
    </row>
    <row r="710149" spans="16:16" x14ac:dyDescent="0.3">
      <c r="P710149" s="83"/>
    </row>
    <row r="710150" spans="16:16" x14ac:dyDescent="0.3">
      <c r="P710150" s="83"/>
    </row>
    <row r="710151" spans="16:16" x14ac:dyDescent="0.3">
      <c r="P710151" s="83"/>
    </row>
    <row r="710152" spans="16:16" x14ac:dyDescent="0.3">
      <c r="P710152" s="83"/>
    </row>
    <row r="710153" spans="16:16" x14ac:dyDescent="0.3">
      <c r="P710153" s="83"/>
    </row>
    <row r="710154" spans="16:16" x14ac:dyDescent="0.3">
      <c r="P710154" s="83"/>
    </row>
    <row r="710155" spans="16:16" x14ac:dyDescent="0.3">
      <c r="P710155" s="83"/>
    </row>
    <row r="710156" spans="16:16" x14ac:dyDescent="0.3">
      <c r="P710156" s="83"/>
    </row>
    <row r="710157" spans="16:16" x14ac:dyDescent="0.3">
      <c r="P710157" s="83"/>
    </row>
    <row r="710158" spans="16:16" x14ac:dyDescent="0.3">
      <c r="P710158" s="83"/>
    </row>
    <row r="710159" spans="16:16" x14ac:dyDescent="0.3">
      <c r="P710159" s="83"/>
    </row>
    <row r="710160" spans="16:16" x14ac:dyDescent="0.3">
      <c r="P710160" s="83"/>
    </row>
    <row r="710161" spans="16:16" x14ac:dyDescent="0.3">
      <c r="P710161" s="83"/>
    </row>
    <row r="710162" spans="16:16" x14ac:dyDescent="0.3">
      <c r="P710162" s="83"/>
    </row>
    <row r="710163" spans="16:16" x14ac:dyDescent="0.3">
      <c r="P710163" s="83"/>
    </row>
    <row r="710164" spans="16:16" x14ac:dyDescent="0.3">
      <c r="P710164" s="83"/>
    </row>
    <row r="710165" spans="16:16" x14ac:dyDescent="0.3">
      <c r="P710165" s="83"/>
    </row>
    <row r="710166" spans="16:16" x14ac:dyDescent="0.3">
      <c r="P710166" s="83"/>
    </row>
    <row r="710167" spans="16:16" x14ac:dyDescent="0.3">
      <c r="P710167" s="83"/>
    </row>
    <row r="710168" spans="16:16" x14ac:dyDescent="0.3">
      <c r="P710168" s="83"/>
    </row>
    <row r="710169" spans="16:16" x14ac:dyDescent="0.3">
      <c r="P710169" s="83"/>
    </row>
    <row r="710170" spans="16:16" x14ac:dyDescent="0.3">
      <c r="P710170" s="83"/>
    </row>
    <row r="710171" spans="16:16" x14ac:dyDescent="0.3">
      <c r="P710171" s="83"/>
    </row>
    <row r="710172" spans="16:16" x14ac:dyDescent="0.3">
      <c r="P710172" s="83"/>
    </row>
    <row r="710173" spans="16:16" x14ac:dyDescent="0.3">
      <c r="P710173" s="83"/>
    </row>
    <row r="710174" spans="16:16" x14ac:dyDescent="0.3">
      <c r="P710174" s="83"/>
    </row>
    <row r="710175" spans="16:16" x14ac:dyDescent="0.3">
      <c r="P710175" s="83"/>
    </row>
    <row r="710176" spans="16:16" x14ac:dyDescent="0.3">
      <c r="P710176" s="83"/>
    </row>
    <row r="710177" spans="16:16" x14ac:dyDescent="0.3">
      <c r="P710177" s="83"/>
    </row>
    <row r="710178" spans="16:16" x14ac:dyDescent="0.3">
      <c r="P710178" s="83"/>
    </row>
    <row r="710179" spans="16:16" x14ac:dyDescent="0.3">
      <c r="P710179" s="83"/>
    </row>
    <row r="710180" spans="16:16" x14ac:dyDescent="0.3">
      <c r="P710180" s="83"/>
    </row>
    <row r="710181" spans="16:16" x14ac:dyDescent="0.3">
      <c r="P710181" s="83"/>
    </row>
    <row r="710182" spans="16:16" x14ac:dyDescent="0.3">
      <c r="P710182" s="83"/>
    </row>
    <row r="710183" spans="16:16" x14ac:dyDescent="0.3">
      <c r="P710183" s="83"/>
    </row>
    <row r="710184" spans="16:16" x14ac:dyDescent="0.3">
      <c r="P710184" s="83"/>
    </row>
    <row r="710185" spans="16:16" x14ac:dyDescent="0.3">
      <c r="P710185" s="83"/>
    </row>
    <row r="710186" spans="16:16" x14ac:dyDescent="0.3">
      <c r="P710186" s="83"/>
    </row>
    <row r="710187" spans="16:16" x14ac:dyDescent="0.3">
      <c r="P710187" s="83"/>
    </row>
    <row r="710188" spans="16:16" x14ac:dyDescent="0.3">
      <c r="P710188" s="83"/>
    </row>
    <row r="710189" spans="16:16" x14ac:dyDescent="0.3">
      <c r="P710189" s="83"/>
    </row>
    <row r="710190" spans="16:16" x14ac:dyDescent="0.3">
      <c r="P710190" s="83"/>
    </row>
    <row r="710191" spans="16:16" x14ac:dyDescent="0.3">
      <c r="P710191" s="83"/>
    </row>
    <row r="710192" spans="16:16" x14ac:dyDescent="0.3">
      <c r="P710192" s="83"/>
    </row>
    <row r="710193" spans="16:16" x14ac:dyDescent="0.3">
      <c r="P710193" s="83"/>
    </row>
    <row r="710194" spans="16:16" x14ac:dyDescent="0.3">
      <c r="P710194" s="83"/>
    </row>
    <row r="710195" spans="16:16" x14ac:dyDescent="0.3">
      <c r="P710195" s="83"/>
    </row>
    <row r="710196" spans="16:16" x14ac:dyDescent="0.3">
      <c r="P710196" s="83"/>
    </row>
    <row r="710197" spans="16:16" x14ac:dyDescent="0.3">
      <c r="P710197" s="83"/>
    </row>
    <row r="710198" spans="16:16" x14ac:dyDescent="0.3">
      <c r="P710198" s="83"/>
    </row>
    <row r="710199" spans="16:16" x14ac:dyDescent="0.3">
      <c r="P710199" s="83"/>
    </row>
    <row r="710200" spans="16:16" x14ac:dyDescent="0.3">
      <c r="P710200" s="83"/>
    </row>
    <row r="710201" spans="16:16" x14ac:dyDescent="0.3">
      <c r="P710201" s="83"/>
    </row>
    <row r="710202" spans="16:16" x14ac:dyDescent="0.3">
      <c r="P710202" s="83"/>
    </row>
    <row r="710203" spans="16:16" x14ac:dyDescent="0.3">
      <c r="P710203" s="83"/>
    </row>
    <row r="710204" spans="16:16" x14ac:dyDescent="0.3">
      <c r="P710204" s="83"/>
    </row>
    <row r="710205" spans="16:16" x14ac:dyDescent="0.3">
      <c r="P710205" s="83"/>
    </row>
    <row r="710206" spans="16:16" x14ac:dyDescent="0.3">
      <c r="P710206" s="83"/>
    </row>
    <row r="710207" spans="16:16" x14ac:dyDescent="0.3">
      <c r="P710207" s="83"/>
    </row>
    <row r="710208" spans="16:16" x14ac:dyDescent="0.3">
      <c r="P710208" s="83"/>
    </row>
    <row r="710209" spans="16:16" x14ac:dyDescent="0.3">
      <c r="P710209" s="83"/>
    </row>
    <row r="710210" spans="16:16" x14ac:dyDescent="0.3">
      <c r="P710210" s="83"/>
    </row>
    <row r="710211" spans="16:16" x14ac:dyDescent="0.3">
      <c r="P710211" s="83"/>
    </row>
    <row r="710212" spans="16:16" x14ac:dyDescent="0.3">
      <c r="P710212" s="83"/>
    </row>
    <row r="710213" spans="16:16" x14ac:dyDescent="0.3">
      <c r="P710213" s="83"/>
    </row>
    <row r="710214" spans="16:16" x14ac:dyDescent="0.3">
      <c r="P710214" s="83"/>
    </row>
    <row r="710215" spans="16:16" x14ac:dyDescent="0.3">
      <c r="P710215" s="83"/>
    </row>
    <row r="710216" spans="16:16" x14ac:dyDescent="0.3">
      <c r="P710216" s="83"/>
    </row>
    <row r="710217" spans="16:16" x14ac:dyDescent="0.3">
      <c r="P710217" s="83"/>
    </row>
    <row r="710218" spans="16:16" x14ac:dyDescent="0.3">
      <c r="P710218" s="83"/>
    </row>
    <row r="710219" spans="16:16" x14ac:dyDescent="0.3">
      <c r="P710219" s="83"/>
    </row>
    <row r="710220" spans="16:16" x14ac:dyDescent="0.3">
      <c r="P710220" s="83"/>
    </row>
    <row r="710221" spans="16:16" x14ac:dyDescent="0.3">
      <c r="P710221" s="83"/>
    </row>
    <row r="710222" spans="16:16" x14ac:dyDescent="0.3">
      <c r="P710222" s="83"/>
    </row>
    <row r="710223" spans="16:16" x14ac:dyDescent="0.3">
      <c r="P710223" s="83"/>
    </row>
    <row r="710224" spans="16:16" x14ac:dyDescent="0.3">
      <c r="P710224" s="83"/>
    </row>
    <row r="710225" spans="16:16" x14ac:dyDescent="0.3">
      <c r="P710225" s="83"/>
    </row>
    <row r="710226" spans="16:16" x14ac:dyDescent="0.3">
      <c r="P710226" s="83"/>
    </row>
    <row r="710227" spans="16:16" x14ac:dyDescent="0.3">
      <c r="P710227" s="83"/>
    </row>
    <row r="710228" spans="16:16" x14ac:dyDescent="0.3">
      <c r="P710228" s="83"/>
    </row>
    <row r="710229" spans="16:16" x14ac:dyDescent="0.3">
      <c r="P710229" s="83"/>
    </row>
    <row r="710230" spans="16:16" x14ac:dyDescent="0.3">
      <c r="P710230" s="83"/>
    </row>
    <row r="710231" spans="16:16" x14ac:dyDescent="0.3">
      <c r="P710231" s="83"/>
    </row>
    <row r="710232" spans="16:16" x14ac:dyDescent="0.3">
      <c r="P710232" s="83"/>
    </row>
    <row r="710233" spans="16:16" x14ac:dyDescent="0.3">
      <c r="P710233" s="83"/>
    </row>
    <row r="710234" spans="16:16" x14ac:dyDescent="0.3">
      <c r="P710234" s="83"/>
    </row>
    <row r="710235" spans="16:16" x14ac:dyDescent="0.3">
      <c r="P710235" s="83"/>
    </row>
    <row r="710236" spans="16:16" x14ac:dyDescent="0.3">
      <c r="P710236" s="83"/>
    </row>
    <row r="710237" spans="16:16" x14ac:dyDescent="0.3">
      <c r="P710237" s="83"/>
    </row>
    <row r="710238" spans="16:16" x14ac:dyDescent="0.3">
      <c r="P710238" s="83"/>
    </row>
    <row r="710239" spans="16:16" x14ac:dyDescent="0.3">
      <c r="P710239" s="83"/>
    </row>
    <row r="710240" spans="16:16" x14ac:dyDescent="0.3">
      <c r="P710240" s="83"/>
    </row>
    <row r="710241" spans="16:16" x14ac:dyDescent="0.3">
      <c r="P710241" s="83"/>
    </row>
    <row r="710242" spans="16:16" x14ac:dyDescent="0.3">
      <c r="P710242" s="83"/>
    </row>
    <row r="710243" spans="16:16" x14ac:dyDescent="0.3">
      <c r="P710243" s="83"/>
    </row>
    <row r="710244" spans="16:16" x14ac:dyDescent="0.3">
      <c r="P710244" s="83"/>
    </row>
    <row r="710245" spans="16:16" x14ac:dyDescent="0.3">
      <c r="P710245" s="83"/>
    </row>
    <row r="710246" spans="16:16" x14ac:dyDescent="0.3">
      <c r="P710246" s="83"/>
    </row>
    <row r="710247" spans="16:16" x14ac:dyDescent="0.3">
      <c r="P710247" s="83"/>
    </row>
    <row r="710248" spans="16:16" x14ac:dyDescent="0.3">
      <c r="P710248" s="83"/>
    </row>
    <row r="710249" spans="16:16" x14ac:dyDescent="0.3">
      <c r="P710249" s="83"/>
    </row>
    <row r="710250" spans="16:16" x14ac:dyDescent="0.3">
      <c r="P710250" s="83"/>
    </row>
    <row r="710251" spans="16:16" x14ac:dyDescent="0.3">
      <c r="P710251" s="83"/>
    </row>
    <row r="710252" spans="16:16" x14ac:dyDescent="0.3">
      <c r="P710252" s="83"/>
    </row>
    <row r="710253" spans="16:16" x14ac:dyDescent="0.3">
      <c r="P710253" s="83"/>
    </row>
    <row r="710254" spans="16:16" x14ac:dyDescent="0.3">
      <c r="P710254" s="83"/>
    </row>
    <row r="710255" spans="16:16" x14ac:dyDescent="0.3">
      <c r="P710255" s="83"/>
    </row>
    <row r="710256" spans="16:16" x14ac:dyDescent="0.3">
      <c r="P710256" s="83"/>
    </row>
    <row r="710257" spans="16:16" x14ac:dyDescent="0.3">
      <c r="P710257" s="83"/>
    </row>
    <row r="710258" spans="16:16" x14ac:dyDescent="0.3">
      <c r="P710258" s="83"/>
    </row>
    <row r="710259" spans="16:16" x14ac:dyDescent="0.3">
      <c r="P710259" s="83"/>
    </row>
    <row r="710260" spans="16:16" x14ac:dyDescent="0.3">
      <c r="P710260" s="83"/>
    </row>
    <row r="710261" spans="16:16" x14ac:dyDescent="0.3">
      <c r="P710261" s="83"/>
    </row>
    <row r="710262" spans="16:16" x14ac:dyDescent="0.3">
      <c r="P710262" s="83"/>
    </row>
    <row r="710263" spans="16:16" x14ac:dyDescent="0.3">
      <c r="P710263" s="83"/>
    </row>
    <row r="710264" spans="16:16" x14ac:dyDescent="0.3">
      <c r="P710264" s="83"/>
    </row>
    <row r="710265" spans="16:16" x14ac:dyDescent="0.3">
      <c r="P710265" s="83"/>
    </row>
    <row r="710266" spans="16:16" x14ac:dyDescent="0.3">
      <c r="P710266" s="83"/>
    </row>
    <row r="710267" spans="16:16" x14ac:dyDescent="0.3">
      <c r="P710267" s="83"/>
    </row>
    <row r="710268" spans="16:16" x14ac:dyDescent="0.3">
      <c r="P710268" s="83"/>
    </row>
    <row r="710269" spans="16:16" x14ac:dyDescent="0.3">
      <c r="P710269" s="83"/>
    </row>
    <row r="710270" spans="16:16" x14ac:dyDescent="0.3">
      <c r="P710270" s="83"/>
    </row>
    <row r="710271" spans="16:16" x14ac:dyDescent="0.3">
      <c r="P710271" s="83"/>
    </row>
    <row r="710272" spans="16:16" x14ac:dyDescent="0.3">
      <c r="P710272" s="83"/>
    </row>
    <row r="710273" spans="16:16" x14ac:dyDescent="0.3">
      <c r="P710273" s="83"/>
    </row>
    <row r="710274" spans="16:16" x14ac:dyDescent="0.3">
      <c r="P710274" s="83"/>
    </row>
    <row r="710275" spans="16:16" x14ac:dyDescent="0.3">
      <c r="P710275" s="83"/>
    </row>
    <row r="710276" spans="16:16" x14ac:dyDescent="0.3">
      <c r="P710276" s="83"/>
    </row>
    <row r="710277" spans="16:16" x14ac:dyDescent="0.3">
      <c r="P710277" s="83"/>
    </row>
    <row r="710278" spans="16:16" x14ac:dyDescent="0.3">
      <c r="P710278" s="83"/>
    </row>
    <row r="710279" spans="16:16" x14ac:dyDescent="0.3">
      <c r="P710279" s="83"/>
    </row>
    <row r="710280" spans="16:16" x14ac:dyDescent="0.3">
      <c r="P710280" s="83"/>
    </row>
    <row r="710281" spans="16:16" x14ac:dyDescent="0.3">
      <c r="P710281" s="83"/>
    </row>
    <row r="710282" spans="16:16" x14ac:dyDescent="0.3">
      <c r="P710282" s="83"/>
    </row>
    <row r="710283" spans="16:16" x14ac:dyDescent="0.3">
      <c r="P710283" s="83"/>
    </row>
    <row r="710284" spans="16:16" x14ac:dyDescent="0.3">
      <c r="P710284" s="83"/>
    </row>
    <row r="710285" spans="16:16" x14ac:dyDescent="0.3">
      <c r="P710285" s="83"/>
    </row>
    <row r="710286" spans="16:16" x14ac:dyDescent="0.3">
      <c r="P710286" s="83"/>
    </row>
    <row r="710287" spans="16:16" x14ac:dyDescent="0.3">
      <c r="P710287" s="83"/>
    </row>
    <row r="710288" spans="16:16" x14ac:dyDescent="0.3">
      <c r="P710288" s="83"/>
    </row>
    <row r="710289" spans="16:16" x14ac:dyDescent="0.3">
      <c r="P710289" s="83"/>
    </row>
    <row r="710290" spans="16:16" x14ac:dyDescent="0.3">
      <c r="P710290" s="83"/>
    </row>
    <row r="710291" spans="16:16" x14ac:dyDescent="0.3">
      <c r="P710291" s="83"/>
    </row>
    <row r="710292" spans="16:16" x14ac:dyDescent="0.3">
      <c r="P710292" s="83"/>
    </row>
    <row r="710293" spans="16:16" x14ac:dyDescent="0.3">
      <c r="P710293" s="83"/>
    </row>
    <row r="710294" spans="16:16" x14ac:dyDescent="0.3">
      <c r="P710294" s="83"/>
    </row>
    <row r="710295" spans="16:16" x14ac:dyDescent="0.3">
      <c r="P710295" s="83"/>
    </row>
    <row r="710296" spans="16:16" x14ac:dyDescent="0.3">
      <c r="P710296" s="83"/>
    </row>
    <row r="710297" spans="16:16" x14ac:dyDescent="0.3">
      <c r="P710297" s="83"/>
    </row>
    <row r="710298" spans="16:16" x14ac:dyDescent="0.3">
      <c r="P710298" s="83"/>
    </row>
    <row r="710299" spans="16:16" x14ac:dyDescent="0.3">
      <c r="P710299" s="83"/>
    </row>
    <row r="710300" spans="16:16" x14ac:dyDescent="0.3">
      <c r="P710300" s="83"/>
    </row>
    <row r="710301" spans="16:16" x14ac:dyDescent="0.3">
      <c r="P710301" s="83"/>
    </row>
    <row r="710302" spans="16:16" x14ac:dyDescent="0.3">
      <c r="P710302" s="83"/>
    </row>
    <row r="710303" spans="16:16" x14ac:dyDescent="0.3">
      <c r="P710303" s="83"/>
    </row>
    <row r="710304" spans="16:16" x14ac:dyDescent="0.3">
      <c r="P710304" s="83"/>
    </row>
    <row r="710305" spans="16:16" x14ac:dyDescent="0.3">
      <c r="P710305" s="83"/>
    </row>
    <row r="710306" spans="16:16" x14ac:dyDescent="0.3">
      <c r="P710306" s="83"/>
    </row>
    <row r="710307" spans="16:16" x14ac:dyDescent="0.3">
      <c r="P710307" s="83"/>
    </row>
    <row r="710308" spans="16:16" x14ac:dyDescent="0.3">
      <c r="P710308" s="83"/>
    </row>
    <row r="710309" spans="16:16" x14ac:dyDescent="0.3">
      <c r="P710309" s="83"/>
    </row>
    <row r="710310" spans="16:16" x14ac:dyDescent="0.3">
      <c r="P710310" s="83"/>
    </row>
    <row r="710311" spans="16:16" x14ac:dyDescent="0.3">
      <c r="P710311" s="83"/>
    </row>
    <row r="710312" spans="16:16" x14ac:dyDescent="0.3">
      <c r="P710312" s="83"/>
    </row>
    <row r="710313" spans="16:16" x14ac:dyDescent="0.3">
      <c r="P710313" s="83"/>
    </row>
    <row r="710314" spans="16:16" x14ac:dyDescent="0.3">
      <c r="P710314" s="83"/>
    </row>
    <row r="710315" spans="16:16" x14ac:dyDescent="0.3">
      <c r="P710315" s="83"/>
    </row>
    <row r="710316" spans="16:16" x14ac:dyDescent="0.3">
      <c r="P710316" s="83"/>
    </row>
    <row r="710317" spans="16:16" x14ac:dyDescent="0.3">
      <c r="P710317" s="83"/>
    </row>
    <row r="710318" spans="16:16" x14ac:dyDescent="0.3">
      <c r="P710318" s="83"/>
    </row>
    <row r="710319" spans="16:16" x14ac:dyDescent="0.3">
      <c r="P710319" s="83"/>
    </row>
    <row r="710320" spans="16:16" x14ac:dyDescent="0.3">
      <c r="P710320" s="83"/>
    </row>
    <row r="710321" spans="16:16" x14ac:dyDescent="0.3">
      <c r="P710321" s="83"/>
    </row>
    <row r="710322" spans="16:16" x14ac:dyDescent="0.3">
      <c r="P710322" s="83"/>
    </row>
    <row r="710323" spans="16:16" x14ac:dyDescent="0.3">
      <c r="P710323" s="83"/>
    </row>
    <row r="710324" spans="16:16" x14ac:dyDescent="0.3">
      <c r="P710324" s="83"/>
    </row>
    <row r="710325" spans="16:16" x14ac:dyDescent="0.3">
      <c r="P710325" s="83"/>
    </row>
    <row r="710326" spans="16:16" x14ac:dyDescent="0.3">
      <c r="P710326" s="83"/>
    </row>
    <row r="710327" spans="16:16" x14ac:dyDescent="0.3">
      <c r="P710327" s="83"/>
    </row>
    <row r="710328" spans="16:16" x14ac:dyDescent="0.3">
      <c r="P710328" s="83"/>
    </row>
    <row r="710329" spans="16:16" x14ac:dyDescent="0.3">
      <c r="P710329" s="83"/>
    </row>
    <row r="710330" spans="16:16" x14ac:dyDescent="0.3">
      <c r="P710330" s="83"/>
    </row>
    <row r="710331" spans="16:16" x14ac:dyDescent="0.3">
      <c r="P710331" s="83"/>
    </row>
    <row r="710332" spans="16:16" x14ac:dyDescent="0.3">
      <c r="P710332" s="83"/>
    </row>
    <row r="710333" spans="16:16" x14ac:dyDescent="0.3">
      <c r="P710333" s="83"/>
    </row>
    <row r="710334" spans="16:16" x14ac:dyDescent="0.3">
      <c r="P710334" s="83"/>
    </row>
    <row r="710335" spans="16:16" x14ac:dyDescent="0.3">
      <c r="P710335" s="83"/>
    </row>
    <row r="710336" spans="16:16" x14ac:dyDescent="0.3">
      <c r="P710336" s="83"/>
    </row>
    <row r="710337" spans="16:16" x14ac:dyDescent="0.3">
      <c r="P710337" s="83"/>
    </row>
    <row r="710338" spans="16:16" x14ac:dyDescent="0.3">
      <c r="P710338" s="83"/>
    </row>
    <row r="710339" spans="16:16" x14ac:dyDescent="0.3">
      <c r="P710339" s="83"/>
    </row>
    <row r="710340" spans="16:16" x14ac:dyDescent="0.3">
      <c r="P710340" s="83"/>
    </row>
    <row r="710341" spans="16:16" x14ac:dyDescent="0.3">
      <c r="P710341" s="83"/>
    </row>
    <row r="710342" spans="16:16" x14ac:dyDescent="0.3">
      <c r="P710342" s="83"/>
    </row>
    <row r="710343" spans="16:16" x14ac:dyDescent="0.3">
      <c r="P710343" s="83"/>
    </row>
    <row r="710344" spans="16:16" x14ac:dyDescent="0.3">
      <c r="P710344" s="83"/>
    </row>
    <row r="710345" spans="16:16" x14ac:dyDescent="0.3">
      <c r="P710345" s="83"/>
    </row>
    <row r="710346" spans="16:16" x14ac:dyDescent="0.3">
      <c r="P710346" s="83"/>
    </row>
    <row r="710347" spans="16:16" x14ac:dyDescent="0.3">
      <c r="P710347" s="83"/>
    </row>
    <row r="710348" spans="16:16" x14ac:dyDescent="0.3">
      <c r="P710348" s="83"/>
    </row>
    <row r="710349" spans="16:16" x14ac:dyDescent="0.3">
      <c r="P710349" s="83"/>
    </row>
    <row r="710350" spans="16:16" x14ac:dyDescent="0.3">
      <c r="P710350" s="83"/>
    </row>
    <row r="710351" spans="16:16" x14ac:dyDescent="0.3">
      <c r="P710351" s="83"/>
    </row>
    <row r="710352" spans="16:16" x14ac:dyDescent="0.3">
      <c r="P710352" s="83"/>
    </row>
    <row r="710353" spans="16:16" x14ac:dyDescent="0.3">
      <c r="P710353" s="83"/>
    </row>
    <row r="710354" spans="16:16" x14ac:dyDescent="0.3">
      <c r="P710354" s="83"/>
    </row>
    <row r="710355" spans="16:16" x14ac:dyDescent="0.3">
      <c r="P710355" s="83"/>
    </row>
    <row r="710356" spans="16:16" x14ac:dyDescent="0.3">
      <c r="P710356" s="83"/>
    </row>
    <row r="710357" spans="16:16" x14ac:dyDescent="0.3">
      <c r="P710357" s="83"/>
    </row>
    <row r="710358" spans="16:16" x14ac:dyDescent="0.3">
      <c r="P710358" s="83"/>
    </row>
    <row r="710359" spans="16:16" x14ac:dyDescent="0.3">
      <c r="P710359" s="83"/>
    </row>
    <row r="710360" spans="16:16" x14ac:dyDescent="0.3">
      <c r="P710360" s="83"/>
    </row>
    <row r="710361" spans="16:16" x14ac:dyDescent="0.3">
      <c r="P710361" s="83"/>
    </row>
    <row r="710362" spans="16:16" x14ac:dyDescent="0.3">
      <c r="P710362" s="83"/>
    </row>
    <row r="710363" spans="16:16" x14ac:dyDescent="0.3">
      <c r="P710363" s="83"/>
    </row>
    <row r="710364" spans="16:16" x14ac:dyDescent="0.3">
      <c r="P710364" s="83"/>
    </row>
    <row r="710365" spans="16:16" x14ac:dyDescent="0.3">
      <c r="P710365" s="83"/>
    </row>
    <row r="710366" spans="16:16" x14ac:dyDescent="0.3">
      <c r="P710366" s="83"/>
    </row>
    <row r="710367" spans="16:16" x14ac:dyDescent="0.3">
      <c r="P710367" s="83"/>
    </row>
    <row r="710368" spans="16:16" x14ac:dyDescent="0.3">
      <c r="P710368" s="83"/>
    </row>
    <row r="710369" spans="16:16" x14ac:dyDescent="0.3">
      <c r="P710369" s="83"/>
    </row>
    <row r="710370" spans="16:16" x14ac:dyDescent="0.3">
      <c r="P710370" s="83"/>
    </row>
    <row r="710371" spans="16:16" x14ac:dyDescent="0.3">
      <c r="P710371" s="83"/>
    </row>
    <row r="710372" spans="16:16" x14ac:dyDescent="0.3">
      <c r="P710372" s="83"/>
    </row>
    <row r="710373" spans="16:16" x14ac:dyDescent="0.3">
      <c r="P710373" s="83"/>
    </row>
    <row r="710374" spans="16:16" x14ac:dyDescent="0.3">
      <c r="P710374" s="83"/>
    </row>
    <row r="710375" spans="16:16" x14ac:dyDescent="0.3">
      <c r="P710375" s="83"/>
    </row>
    <row r="710376" spans="16:16" x14ac:dyDescent="0.3">
      <c r="P710376" s="83"/>
    </row>
    <row r="710377" spans="16:16" x14ac:dyDescent="0.3">
      <c r="P710377" s="83"/>
    </row>
    <row r="710378" spans="16:16" x14ac:dyDescent="0.3">
      <c r="P710378" s="83"/>
    </row>
    <row r="710379" spans="16:16" x14ac:dyDescent="0.3">
      <c r="P710379" s="83"/>
    </row>
    <row r="710380" spans="16:16" x14ac:dyDescent="0.3">
      <c r="P710380" s="83"/>
    </row>
    <row r="710381" spans="16:16" x14ac:dyDescent="0.3">
      <c r="P710381" s="83"/>
    </row>
    <row r="710382" spans="16:16" x14ac:dyDescent="0.3">
      <c r="P710382" s="83"/>
    </row>
    <row r="710383" spans="16:16" x14ac:dyDescent="0.3">
      <c r="P710383" s="83"/>
    </row>
    <row r="710384" spans="16:16" x14ac:dyDescent="0.3">
      <c r="P710384" s="83"/>
    </row>
    <row r="710385" spans="16:16" x14ac:dyDescent="0.3">
      <c r="P710385" s="83"/>
    </row>
    <row r="710386" spans="16:16" x14ac:dyDescent="0.3">
      <c r="P710386" s="83"/>
    </row>
    <row r="710387" spans="16:16" x14ac:dyDescent="0.3">
      <c r="P710387" s="83"/>
    </row>
    <row r="710388" spans="16:16" x14ac:dyDescent="0.3">
      <c r="P710388" s="83"/>
    </row>
    <row r="710389" spans="16:16" x14ac:dyDescent="0.3">
      <c r="P710389" s="83"/>
    </row>
    <row r="710390" spans="16:16" x14ac:dyDescent="0.3">
      <c r="P710390" s="83"/>
    </row>
    <row r="710391" spans="16:16" x14ac:dyDescent="0.3">
      <c r="P710391" s="83"/>
    </row>
    <row r="710392" spans="16:16" x14ac:dyDescent="0.3">
      <c r="P710392" s="83"/>
    </row>
    <row r="710393" spans="16:16" x14ac:dyDescent="0.3">
      <c r="P710393" s="83"/>
    </row>
    <row r="710394" spans="16:16" x14ac:dyDescent="0.3">
      <c r="P710394" s="83"/>
    </row>
    <row r="710395" spans="16:16" x14ac:dyDescent="0.3">
      <c r="P710395" s="83"/>
    </row>
    <row r="710396" spans="16:16" x14ac:dyDescent="0.3">
      <c r="P710396" s="83"/>
    </row>
    <row r="710397" spans="16:16" x14ac:dyDescent="0.3">
      <c r="P710397" s="83"/>
    </row>
    <row r="710398" spans="16:16" x14ac:dyDescent="0.3">
      <c r="P710398" s="83"/>
    </row>
    <row r="710399" spans="16:16" x14ac:dyDescent="0.3">
      <c r="P710399" s="83"/>
    </row>
    <row r="710400" spans="16:16" x14ac:dyDescent="0.3">
      <c r="P710400" s="83"/>
    </row>
    <row r="710401" spans="16:16" x14ac:dyDescent="0.3">
      <c r="P710401" s="83"/>
    </row>
    <row r="710402" spans="16:16" x14ac:dyDescent="0.3">
      <c r="P710402" s="83"/>
    </row>
    <row r="710403" spans="16:16" x14ac:dyDescent="0.3">
      <c r="P710403" s="83"/>
    </row>
    <row r="710404" spans="16:16" x14ac:dyDescent="0.3">
      <c r="P710404" s="83"/>
    </row>
    <row r="710405" spans="16:16" x14ac:dyDescent="0.3">
      <c r="P710405" s="83"/>
    </row>
    <row r="710406" spans="16:16" x14ac:dyDescent="0.3">
      <c r="P710406" s="83"/>
    </row>
    <row r="710407" spans="16:16" x14ac:dyDescent="0.3">
      <c r="P710407" s="83"/>
    </row>
    <row r="710408" spans="16:16" x14ac:dyDescent="0.3">
      <c r="P710408" s="83"/>
    </row>
    <row r="710409" spans="16:16" x14ac:dyDescent="0.3">
      <c r="P710409" s="83"/>
    </row>
    <row r="710410" spans="16:16" x14ac:dyDescent="0.3">
      <c r="P710410" s="83"/>
    </row>
    <row r="710411" spans="16:16" x14ac:dyDescent="0.3">
      <c r="P710411" s="83"/>
    </row>
    <row r="710412" spans="16:16" x14ac:dyDescent="0.3">
      <c r="P710412" s="83"/>
    </row>
    <row r="710413" spans="16:16" x14ac:dyDescent="0.3">
      <c r="P710413" s="83"/>
    </row>
    <row r="710414" spans="16:16" x14ac:dyDescent="0.3">
      <c r="P710414" s="83"/>
    </row>
    <row r="710415" spans="16:16" x14ac:dyDescent="0.3">
      <c r="P710415" s="83"/>
    </row>
    <row r="710416" spans="16:16" x14ac:dyDescent="0.3">
      <c r="P710416" s="83"/>
    </row>
    <row r="710417" spans="16:16" x14ac:dyDescent="0.3">
      <c r="P710417" s="83"/>
    </row>
    <row r="710418" spans="16:16" x14ac:dyDescent="0.3">
      <c r="P710418" s="83"/>
    </row>
    <row r="710419" spans="16:16" x14ac:dyDescent="0.3">
      <c r="P710419" s="83"/>
    </row>
    <row r="710420" spans="16:16" x14ac:dyDescent="0.3">
      <c r="P710420" s="83"/>
    </row>
    <row r="710421" spans="16:16" x14ac:dyDescent="0.3">
      <c r="P710421" s="83"/>
    </row>
    <row r="710422" spans="16:16" x14ac:dyDescent="0.3">
      <c r="P710422" s="83"/>
    </row>
    <row r="710423" spans="16:16" x14ac:dyDescent="0.3">
      <c r="P710423" s="83"/>
    </row>
    <row r="710424" spans="16:16" x14ac:dyDescent="0.3">
      <c r="P710424" s="83"/>
    </row>
    <row r="710425" spans="16:16" x14ac:dyDescent="0.3">
      <c r="P710425" s="83"/>
    </row>
    <row r="710426" spans="16:16" x14ac:dyDescent="0.3">
      <c r="P710426" s="83"/>
    </row>
    <row r="710427" spans="16:16" x14ac:dyDescent="0.3">
      <c r="P710427" s="83"/>
    </row>
    <row r="710428" spans="16:16" x14ac:dyDescent="0.3">
      <c r="P710428" s="83"/>
    </row>
    <row r="710429" spans="16:16" x14ac:dyDescent="0.3">
      <c r="P710429" s="83"/>
    </row>
    <row r="710430" spans="16:16" x14ac:dyDescent="0.3">
      <c r="P710430" s="83"/>
    </row>
    <row r="710431" spans="16:16" x14ac:dyDescent="0.3">
      <c r="P710431" s="83"/>
    </row>
    <row r="710432" spans="16:16" x14ac:dyDescent="0.3">
      <c r="P710432" s="83"/>
    </row>
    <row r="710433" spans="16:16" x14ac:dyDescent="0.3">
      <c r="P710433" s="83"/>
    </row>
    <row r="710434" spans="16:16" x14ac:dyDescent="0.3">
      <c r="P710434" s="83"/>
    </row>
    <row r="710435" spans="16:16" x14ac:dyDescent="0.3">
      <c r="P710435" s="83"/>
    </row>
    <row r="710436" spans="16:16" x14ac:dyDescent="0.3">
      <c r="P710436" s="83"/>
    </row>
    <row r="710437" spans="16:16" x14ac:dyDescent="0.3">
      <c r="P710437" s="83"/>
    </row>
    <row r="710438" spans="16:16" x14ac:dyDescent="0.3">
      <c r="P710438" s="83"/>
    </row>
    <row r="710439" spans="16:16" x14ac:dyDescent="0.3">
      <c r="P710439" s="83"/>
    </row>
    <row r="710440" spans="16:16" x14ac:dyDescent="0.3">
      <c r="P710440" s="83"/>
    </row>
    <row r="710441" spans="16:16" x14ac:dyDescent="0.3">
      <c r="P710441" s="83"/>
    </row>
    <row r="710442" spans="16:16" x14ac:dyDescent="0.3">
      <c r="P710442" s="83"/>
    </row>
    <row r="710443" spans="16:16" x14ac:dyDescent="0.3">
      <c r="P710443" s="83"/>
    </row>
    <row r="710444" spans="16:16" x14ac:dyDescent="0.3">
      <c r="P710444" s="83"/>
    </row>
    <row r="710445" spans="16:16" x14ac:dyDescent="0.3">
      <c r="P710445" s="83"/>
    </row>
    <row r="710446" spans="16:16" x14ac:dyDescent="0.3">
      <c r="P710446" s="83"/>
    </row>
    <row r="710447" spans="16:16" x14ac:dyDescent="0.3">
      <c r="P710447" s="83"/>
    </row>
    <row r="710448" spans="16:16" x14ac:dyDescent="0.3">
      <c r="P710448" s="83"/>
    </row>
    <row r="710449" spans="16:16" x14ac:dyDescent="0.3">
      <c r="P710449" s="83"/>
    </row>
    <row r="710450" spans="16:16" x14ac:dyDescent="0.3">
      <c r="P710450" s="83"/>
    </row>
    <row r="710451" spans="16:16" x14ac:dyDescent="0.3">
      <c r="P710451" s="83"/>
    </row>
    <row r="710452" spans="16:16" x14ac:dyDescent="0.3">
      <c r="P710452" s="83"/>
    </row>
    <row r="710453" spans="16:16" x14ac:dyDescent="0.3">
      <c r="P710453" s="83"/>
    </row>
    <row r="710454" spans="16:16" x14ac:dyDescent="0.3">
      <c r="P710454" s="83"/>
    </row>
    <row r="710455" spans="16:16" x14ac:dyDescent="0.3">
      <c r="P710455" s="83"/>
    </row>
    <row r="710456" spans="16:16" x14ac:dyDescent="0.3">
      <c r="P710456" s="83"/>
    </row>
    <row r="710457" spans="16:16" x14ac:dyDescent="0.3">
      <c r="P710457" s="83"/>
    </row>
    <row r="710458" spans="16:16" x14ac:dyDescent="0.3">
      <c r="P710458" s="83"/>
    </row>
    <row r="710459" spans="16:16" x14ac:dyDescent="0.3">
      <c r="P710459" s="83"/>
    </row>
    <row r="710460" spans="16:16" x14ac:dyDescent="0.3">
      <c r="P710460" s="83"/>
    </row>
    <row r="710461" spans="16:16" x14ac:dyDescent="0.3">
      <c r="P710461" s="83"/>
    </row>
    <row r="710462" spans="16:16" x14ac:dyDescent="0.3">
      <c r="P710462" s="83"/>
    </row>
    <row r="710463" spans="16:16" x14ac:dyDescent="0.3">
      <c r="P710463" s="83"/>
    </row>
    <row r="710464" spans="16:16" x14ac:dyDescent="0.3">
      <c r="P710464" s="83"/>
    </row>
    <row r="710465" spans="16:16" x14ac:dyDescent="0.3">
      <c r="P710465" s="83"/>
    </row>
    <row r="710466" spans="16:16" x14ac:dyDescent="0.3">
      <c r="P710466" s="83"/>
    </row>
    <row r="710467" spans="16:16" x14ac:dyDescent="0.3">
      <c r="P710467" s="83"/>
    </row>
    <row r="710468" spans="16:16" x14ac:dyDescent="0.3">
      <c r="P710468" s="83"/>
    </row>
    <row r="710469" spans="16:16" x14ac:dyDescent="0.3">
      <c r="P710469" s="83"/>
    </row>
    <row r="710470" spans="16:16" x14ac:dyDescent="0.3">
      <c r="P710470" s="83"/>
    </row>
    <row r="710471" spans="16:16" x14ac:dyDescent="0.3">
      <c r="P710471" s="83"/>
    </row>
    <row r="710472" spans="16:16" x14ac:dyDescent="0.3">
      <c r="P710472" s="83"/>
    </row>
    <row r="710473" spans="16:16" x14ac:dyDescent="0.3">
      <c r="P710473" s="83"/>
    </row>
    <row r="710474" spans="16:16" x14ac:dyDescent="0.3">
      <c r="P710474" s="83"/>
    </row>
    <row r="710475" spans="16:16" x14ac:dyDescent="0.3">
      <c r="P710475" s="83"/>
    </row>
    <row r="710476" spans="16:16" x14ac:dyDescent="0.3">
      <c r="P710476" s="83"/>
    </row>
    <row r="710477" spans="16:16" x14ac:dyDescent="0.3">
      <c r="P710477" s="83"/>
    </row>
    <row r="710478" spans="16:16" x14ac:dyDescent="0.3">
      <c r="P710478" s="83"/>
    </row>
    <row r="710479" spans="16:16" x14ac:dyDescent="0.3">
      <c r="P710479" s="83"/>
    </row>
    <row r="710480" spans="16:16" x14ac:dyDescent="0.3">
      <c r="P710480" s="83"/>
    </row>
    <row r="710481" spans="16:16" x14ac:dyDescent="0.3">
      <c r="P710481" s="83"/>
    </row>
    <row r="710482" spans="16:16" x14ac:dyDescent="0.3">
      <c r="P710482" s="83"/>
    </row>
    <row r="710483" spans="16:16" x14ac:dyDescent="0.3">
      <c r="P710483" s="83"/>
    </row>
    <row r="710484" spans="16:16" x14ac:dyDescent="0.3">
      <c r="P710484" s="83"/>
    </row>
    <row r="710485" spans="16:16" x14ac:dyDescent="0.3">
      <c r="P710485" s="83"/>
    </row>
    <row r="710486" spans="16:16" x14ac:dyDescent="0.3">
      <c r="P710486" s="83"/>
    </row>
    <row r="710487" spans="16:16" x14ac:dyDescent="0.3">
      <c r="P710487" s="83"/>
    </row>
    <row r="710488" spans="16:16" x14ac:dyDescent="0.3">
      <c r="P710488" s="83"/>
    </row>
    <row r="710489" spans="16:16" x14ac:dyDescent="0.3">
      <c r="P710489" s="83"/>
    </row>
    <row r="710490" spans="16:16" x14ac:dyDescent="0.3">
      <c r="P710490" s="83"/>
    </row>
    <row r="710491" spans="16:16" x14ac:dyDescent="0.3">
      <c r="P710491" s="83"/>
    </row>
    <row r="710492" spans="16:16" x14ac:dyDescent="0.3">
      <c r="P710492" s="83"/>
    </row>
    <row r="710493" spans="16:16" x14ac:dyDescent="0.3">
      <c r="P710493" s="83"/>
    </row>
    <row r="710494" spans="16:16" x14ac:dyDescent="0.3">
      <c r="P710494" s="83"/>
    </row>
    <row r="710495" spans="16:16" x14ac:dyDescent="0.3">
      <c r="P710495" s="83"/>
    </row>
    <row r="710496" spans="16:16" x14ac:dyDescent="0.3">
      <c r="P710496" s="83"/>
    </row>
    <row r="710497" spans="16:16" x14ac:dyDescent="0.3">
      <c r="P710497" s="83"/>
    </row>
    <row r="710498" spans="16:16" x14ac:dyDescent="0.3">
      <c r="P710498" s="83"/>
    </row>
    <row r="710499" spans="16:16" x14ac:dyDescent="0.3">
      <c r="P710499" s="83"/>
    </row>
    <row r="710500" spans="16:16" x14ac:dyDescent="0.3">
      <c r="P710500" s="83"/>
    </row>
    <row r="710501" spans="16:16" x14ac:dyDescent="0.3">
      <c r="P710501" s="83"/>
    </row>
    <row r="710502" spans="16:16" x14ac:dyDescent="0.3">
      <c r="P710502" s="83"/>
    </row>
    <row r="710503" spans="16:16" x14ac:dyDescent="0.3">
      <c r="P710503" s="83"/>
    </row>
    <row r="710504" spans="16:16" x14ac:dyDescent="0.3">
      <c r="P710504" s="83"/>
    </row>
    <row r="710505" spans="16:16" x14ac:dyDescent="0.3">
      <c r="P710505" s="83"/>
    </row>
    <row r="710506" spans="16:16" x14ac:dyDescent="0.3">
      <c r="P710506" s="83"/>
    </row>
    <row r="710507" spans="16:16" x14ac:dyDescent="0.3">
      <c r="P710507" s="83"/>
    </row>
    <row r="710508" spans="16:16" x14ac:dyDescent="0.3">
      <c r="P710508" s="83"/>
    </row>
    <row r="710509" spans="16:16" x14ac:dyDescent="0.3">
      <c r="P710509" s="83"/>
    </row>
    <row r="710510" spans="16:16" x14ac:dyDescent="0.3">
      <c r="P710510" s="83"/>
    </row>
    <row r="710511" spans="16:16" x14ac:dyDescent="0.3">
      <c r="P710511" s="83"/>
    </row>
    <row r="710512" spans="16:16" x14ac:dyDescent="0.3">
      <c r="P710512" s="83"/>
    </row>
    <row r="710513" spans="16:16" x14ac:dyDescent="0.3">
      <c r="P710513" s="83"/>
    </row>
    <row r="710514" spans="16:16" x14ac:dyDescent="0.3">
      <c r="P710514" s="83"/>
    </row>
    <row r="710515" spans="16:16" x14ac:dyDescent="0.3">
      <c r="P710515" s="83"/>
    </row>
    <row r="710516" spans="16:16" x14ac:dyDescent="0.3">
      <c r="P710516" s="83"/>
    </row>
    <row r="710517" spans="16:16" x14ac:dyDescent="0.3">
      <c r="P710517" s="83"/>
    </row>
    <row r="710518" spans="16:16" x14ac:dyDescent="0.3">
      <c r="P710518" s="83"/>
    </row>
    <row r="710519" spans="16:16" x14ac:dyDescent="0.3">
      <c r="P710519" s="83"/>
    </row>
    <row r="710520" spans="16:16" x14ac:dyDescent="0.3">
      <c r="P710520" s="83"/>
    </row>
    <row r="710521" spans="16:16" x14ac:dyDescent="0.3">
      <c r="P710521" s="83"/>
    </row>
    <row r="710522" spans="16:16" x14ac:dyDescent="0.3">
      <c r="P710522" s="83"/>
    </row>
    <row r="710523" spans="16:16" x14ac:dyDescent="0.3">
      <c r="P710523" s="83"/>
    </row>
    <row r="710524" spans="16:16" x14ac:dyDescent="0.3">
      <c r="P710524" s="83"/>
    </row>
    <row r="710525" spans="16:16" x14ac:dyDescent="0.3">
      <c r="P710525" s="83"/>
    </row>
    <row r="710526" spans="16:16" x14ac:dyDescent="0.3">
      <c r="P710526" s="83"/>
    </row>
    <row r="710527" spans="16:16" x14ac:dyDescent="0.3">
      <c r="P710527" s="83"/>
    </row>
    <row r="710528" spans="16:16" x14ac:dyDescent="0.3">
      <c r="P710528" s="83"/>
    </row>
    <row r="710529" spans="16:16" x14ac:dyDescent="0.3">
      <c r="P710529" s="83"/>
    </row>
    <row r="710530" spans="16:16" x14ac:dyDescent="0.3">
      <c r="P710530" s="83"/>
    </row>
    <row r="710531" spans="16:16" x14ac:dyDescent="0.3">
      <c r="P710531" s="83"/>
    </row>
    <row r="710532" spans="16:16" x14ac:dyDescent="0.3">
      <c r="P710532" s="83"/>
    </row>
    <row r="710533" spans="16:16" x14ac:dyDescent="0.3">
      <c r="P710533" s="83"/>
    </row>
    <row r="710534" spans="16:16" x14ac:dyDescent="0.3">
      <c r="P710534" s="83"/>
    </row>
    <row r="710535" spans="16:16" x14ac:dyDescent="0.3">
      <c r="P710535" s="83"/>
    </row>
    <row r="710536" spans="16:16" x14ac:dyDescent="0.3">
      <c r="P710536" s="83"/>
    </row>
    <row r="710537" spans="16:16" x14ac:dyDescent="0.3">
      <c r="P710537" s="83"/>
    </row>
    <row r="710538" spans="16:16" x14ac:dyDescent="0.3">
      <c r="P710538" s="83"/>
    </row>
    <row r="710539" spans="16:16" x14ac:dyDescent="0.3">
      <c r="P710539" s="83"/>
    </row>
    <row r="710540" spans="16:16" x14ac:dyDescent="0.3">
      <c r="P710540" s="83"/>
    </row>
    <row r="710541" spans="16:16" x14ac:dyDescent="0.3">
      <c r="P710541" s="83"/>
    </row>
    <row r="710542" spans="16:16" x14ac:dyDescent="0.3">
      <c r="P710542" s="83"/>
    </row>
    <row r="710543" spans="16:16" x14ac:dyDescent="0.3">
      <c r="P710543" s="83"/>
    </row>
    <row r="710544" spans="16:16" x14ac:dyDescent="0.3">
      <c r="P710544" s="83"/>
    </row>
    <row r="710545" spans="16:16" x14ac:dyDescent="0.3">
      <c r="P710545" s="83"/>
    </row>
    <row r="710546" spans="16:16" x14ac:dyDescent="0.3">
      <c r="P710546" s="83"/>
    </row>
    <row r="710547" spans="16:16" x14ac:dyDescent="0.3">
      <c r="P710547" s="83"/>
    </row>
    <row r="710548" spans="16:16" x14ac:dyDescent="0.3">
      <c r="P710548" s="83"/>
    </row>
    <row r="710549" spans="16:16" x14ac:dyDescent="0.3">
      <c r="P710549" s="83"/>
    </row>
    <row r="710550" spans="16:16" x14ac:dyDescent="0.3">
      <c r="P710550" s="83"/>
    </row>
    <row r="710551" spans="16:16" x14ac:dyDescent="0.3">
      <c r="P710551" s="83"/>
    </row>
    <row r="710552" spans="16:16" x14ac:dyDescent="0.3">
      <c r="P710552" s="83"/>
    </row>
    <row r="710553" spans="16:16" x14ac:dyDescent="0.3">
      <c r="P710553" s="83"/>
    </row>
    <row r="710554" spans="16:16" x14ac:dyDescent="0.3">
      <c r="P710554" s="83"/>
    </row>
    <row r="710555" spans="16:16" x14ac:dyDescent="0.3">
      <c r="P710555" s="83"/>
    </row>
    <row r="710556" spans="16:16" x14ac:dyDescent="0.3">
      <c r="P710556" s="83"/>
    </row>
    <row r="710557" spans="16:16" x14ac:dyDescent="0.3">
      <c r="P710557" s="83"/>
    </row>
    <row r="710558" spans="16:16" x14ac:dyDescent="0.3">
      <c r="P710558" s="83"/>
    </row>
    <row r="710559" spans="16:16" x14ac:dyDescent="0.3">
      <c r="P710559" s="83"/>
    </row>
    <row r="710560" spans="16:16" x14ac:dyDescent="0.3">
      <c r="P710560" s="83"/>
    </row>
    <row r="710561" spans="16:16" x14ac:dyDescent="0.3">
      <c r="P710561" s="83"/>
    </row>
    <row r="710562" spans="16:16" x14ac:dyDescent="0.3">
      <c r="P710562" s="83"/>
    </row>
    <row r="710563" spans="16:16" x14ac:dyDescent="0.3">
      <c r="P710563" s="83"/>
    </row>
    <row r="710564" spans="16:16" x14ac:dyDescent="0.3">
      <c r="P710564" s="83"/>
    </row>
    <row r="710565" spans="16:16" x14ac:dyDescent="0.3">
      <c r="P710565" s="83"/>
    </row>
    <row r="710566" spans="16:16" x14ac:dyDescent="0.3">
      <c r="P710566" s="83"/>
    </row>
    <row r="710567" spans="16:16" x14ac:dyDescent="0.3">
      <c r="P710567" s="83"/>
    </row>
    <row r="710568" spans="16:16" x14ac:dyDescent="0.3">
      <c r="P710568" s="83"/>
    </row>
    <row r="710569" spans="16:16" x14ac:dyDescent="0.3">
      <c r="P710569" s="83"/>
    </row>
    <row r="710570" spans="16:16" x14ac:dyDescent="0.3">
      <c r="P710570" s="83"/>
    </row>
    <row r="710571" spans="16:16" x14ac:dyDescent="0.3">
      <c r="P710571" s="83"/>
    </row>
    <row r="710572" spans="16:16" x14ac:dyDescent="0.3">
      <c r="P710572" s="83"/>
    </row>
    <row r="710573" spans="16:16" x14ac:dyDescent="0.3">
      <c r="P710573" s="83"/>
    </row>
    <row r="710574" spans="16:16" x14ac:dyDescent="0.3">
      <c r="P710574" s="83"/>
    </row>
    <row r="710575" spans="16:16" x14ac:dyDescent="0.3">
      <c r="P710575" s="83"/>
    </row>
    <row r="710576" spans="16:16" x14ac:dyDescent="0.3">
      <c r="P710576" s="83"/>
    </row>
    <row r="710577" spans="16:16" x14ac:dyDescent="0.3">
      <c r="P710577" s="83"/>
    </row>
    <row r="710578" spans="16:16" x14ac:dyDescent="0.3">
      <c r="P710578" s="83"/>
    </row>
    <row r="710579" spans="16:16" x14ac:dyDescent="0.3">
      <c r="P710579" s="83"/>
    </row>
    <row r="710580" spans="16:16" x14ac:dyDescent="0.3">
      <c r="P710580" s="83"/>
    </row>
    <row r="710581" spans="16:16" x14ac:dyDescent="0.3">
      <c r="P710581" s="83"/>
    </row>
    <row r="710582" spans="16:16" x14ac:dyDescent="0.3">
      <c r="P710582" s="83"/>
    </row>
    <row r="710583" spans="16:16" x14ac:dyDescent="0.3">
      <c r="P710583" s="83"/>
    </row>
    <row r="710584" spans="16:16" x14ac:dyDescent="0.3">
      <c r="P710584" s="83"/>
    </row>
    <row r="710585" spans="16:16" x14ac:dyDescent="0.3">
      <c r="P710585" s="83"/>
    </row>
    <row r="710586" spans="16:16" x14ac:dyDescent="0.3">
      <c r="P710586" s="83"/>
    </row>
    <row r="710587" spans="16:16" x14ac:dyDescent="0.3">
      <c r="P710587" s="83"/>
    </row>
    <row r="710588" spans="16:16" x14ac:dyDescent="0.3">
      <c r="P710588" s="83"/>
    </row>
    <row r="710589" spans="16:16" x14ac:dyDescent="0.3">
      <c r="P710589" s="83"/>
    </row>
    <row r="710590" spans="16:16" x14ac:dyDescent="0.3">
      <c r="P710590" s="83"/>
    </row>
    <row r="710591" spans="16:16" x14ac:dyDescent="0.3">
      <c r="P710591" s="83"/>
    </row>
    <row r="710592" spans="16:16" x14ac:dyDescent="0.3">
      <c r="P710592" s="83"/>
    </row>
    <row r="710593" spans="16:16" x14ac:dyDescent="0.3">
      <c r="P710593" s="83"/>
    </row>
    <row r="710594" spans="16:16" x14ac:dyDescent="0.3">
      <c r="P710594" s="83"/>
    </row>
    <row r="710595" spans="16:16" x14ac:dyDescent="0.3">
      <c r="P710595" s="83"/>
    </row>
    <row r="710596" spans="16:16" x14ac:dyDescent="0.3">
      <c r="P710596" s="83"/>
    </row>
    <row r="710597" spans="16:16" x14ac:dyDescent="0.3">
      <c r="P710597" s="83"/>
    </row>
    <row r="710598" spans="16:16" x14ac:dyDescent="0.3">
      <c r="P710598" s="83"/>
    </row>
    <row r="710599" spans="16:16" x14ac:dyDescent="0.3">
      <c r="P710599" s="83"/>
    </row>
    <row r="710600" spans="16:16" x14ac:dyDescent="0.3">
      <c r="P710600" s="83"/>
    </row>
    <row r="710601" spans="16:16" x14ac:dyDescent="0.3">
      <c r="P710601" s="83"/>
    </row>
    <row r="710602" spans="16:16" x14ac:dyDescent="0.3">
      <c r="P710602" s="83"/>
    </row>
    <row r="710603" spans="16:16" x14ac:dyDescent="0.3">
      <c r="P710603" s="83"/>
    </row>
    <row r="710604" spans="16:16" x14ac:dyDescent="0.3">
      <c r="P710604" s="83"/>
    </row>
    <row r="710605" spans="16:16" x14ac:dyDescent="0.3">
      <c r="P710605" s="83"/>
    </row>
    <row r="710606" spans="16:16" x14ac:dyDescent="0.3">
      <c r="P710606" s="83"/>
    </row>
    <row r="710607" spans="16:16" x14ac:dyDescent="0.3">
      <c r="P710607" s="83"/>
    </row>
    <row r="710608" spans="16:16" x14ac:dyDescent="0.3">
      <c r="P710608" s="83"/>
    </row>
    <row r="710609" spans="16:16" x14ac:dyDescent="0.3">
      <c r="P710609" s="83"/>
    </row>
    <row r="710610" spans="16:16" x14ac:dyDescent="0.3">
      <c r="P710610" s="83"/>
    </row>
    <row r="710611" spans="16:16" x14ac:dyDescent="0.3">
      <c r="P710611" s="83"/>
    </row>
    <row r="710612" spans="16:16" x14ac:dyDescent="0.3">
      <c r="P710612" s="83"/>
    </row>
    <row r="710613" spans="16:16" x14ac:dyDescent="0.3">
      <c r="P710613" s="83"/>
    </row>
    <row r="710614" spans="16:16" x14ac:dyDescent="0.3">
      <c r="P710614" s="83"/>
    </row>
    <row r="710615" spans="16:16" x14ac:dyDescent="0.3">
      <c r="P710615" s="83"/>
    </row>
    <row r="710616" spans="16:16" x14ac:dyDescent="0.3">
      <c r="P710616" s="83"/>
    </row>
    <row r="710617" spans="16:16" x14ac:dyDescent="0.3">
      <c r="P710617" s="83"/>
    </row>
    <row r="710618" spans="16:16" x14ac:dyDescent="0.3">
      <c r="P710618" s="83"/>
    </row>
    <row r="710619" spans="16:16" x14ac:dyDescent="0.3">
      <c r="P710619" s="83"/>
    </row>
    <row r="710620" spans="16:16" x14ac:dyDescent="0.3">
      <c r="P710620" s="83"/>
    </row>
    <row r="710621" spans="16:16" x14ac:dyDescent="0.3">
      <c r="P710621" s="83"/>
    </row>
    <row r="710622" spans="16:16" x14ac:dyDescent="0.3">
      <c r="P710622" s="83"/>
    </row>
    <row r="710623" spans="16:16" x14ac:dyDescent="0.3">
      <c r="P710623" s="83"/>
    </row>
    <row r="710624" spans="16:16" x14ac:dyDescent="0.3">
      <c r="P710624" s="83"/>
    </row>
    <row r="710625" spans="16:16" x14ac:dyDescent="0.3">
      <c r="P710625" s="83"/>
    </row>
    <row r="710626" spans="16:16" x14ac:dyDescent="0.3">
      <c r="P710626" s="83"/>
    </row>
    <row r="710627" spans="16:16" x14ac:dyDescent="0.3">
      <c r="P710627" s="83"/>
    </row>
    <row r="710628" spans="16:16" x14ac:dyDescent="0.3">
      <c r="P710628" s="83"/>
    </row>
    <row r="710629" spans="16:16" x14ac:dyDescent="0.3">
      <c r="P710629" s="83"/>
    </row>
    <row r="710630" spans="16:16" x14ac:dyDescent="0.3">
      <c r="P710630" s="83"/>
    </row>
    <row r="710631" spans="16:16" x14ac:dyDescent="0.3">
      <c r="P710631" s="83"/>
    </row>
    <row r="710632" spans="16:16" x14ac:dyDescent="0.3">
      <c r="P710632" s="83"/>
    </row>
    <row r="710633" spans="16:16" x14ac:dyDescent="0.3">
      <c r="P710633" s="83"/>
    </row>
    <row r="710634" spans="16:16" x14ac:dyDescent="0.3">
      <c r="P710634" s="83"/>
    </row>
    <row r="710635" spans="16:16" x14ac:dyDescent="0.3">
      <c r="P710635" s="83"/>
    </row>
    <row r="710636" spans="16:16" x14ac:dyDescent="0.3">
      <c r="P710636" s="83"/>
    </row>
    <row r="710637" spans="16:16" x14ac:dyDescent="0.3">
      <c r="P710637" s="83"/>
    </row>
    <row r="710638" spans="16:16" x14ac:dyDescent="0.3">
      <c r="P710638" s="83"/>
    </row>
    <row r="710639" spans="16:16" x14ac:dyDescent="0.3">
      <c r="P710639" s="83"/>
    </row>
    <row r="710640" spans="16:16" x14ac:dyDescent="0.3">
      <c r="P710640" s="83"/>
    </row>
    <row r="710641" spans="16:16" x14ac:dyDescent="0.3">
      <c r="P710641" s="83"/>
    </row>
    <row r="710642" spans="16:16" x14ac:dyDescent="0.3">
      <c r="P710642" s="83"/>
    </row>
    <row r="710643" spans="16:16" x14ac:dyDescent="0.3">
      <c r="P710643" s="83"/>
    </row>
    <row r="710644" spans="16:16" x14ac:dyDescent="0.3">
      <c r="P710644" s="83"/>
    </row>
    <row r="710645" spans="16:16" x14ac:dyDescent="0.3">
      <c r="P710645" s="83"/>
    </row>
    <row r="710646" spans="16:16" x14ac:dyDescent="0.3">
      <c r="P710646" s="83"/>
    </row>
    <row r="710647" spans="16:16" x14ac:dyDescent="0.3">
      <c r="P710647" s="83"/>
    </row>
    <row r="710648" spans="16:16" x14ac:dyDescent="0.3">
      <c r="P710648" s="83"/>
    </row>
    <row r="710649" spans="16:16" x14ac:dyDescent="0.3">
      <c r="P710649" s="83"/>
    </row>
    <row r="710650" spans="16:16" x14ac:dyDescent="0.3">
      <c r="P710650" s="83"/>
    </row>
    <row r="710651" spans="16:16" x14ac:dyDescent="0.3">
      <c r="P710651" s="83"/>
    </row>
    <row r="710652" spans="16:16" x14ac:dyDescent="0.3">
      <c r="P710652" s="83"/>
    </row>
    <row r="710653" spans="16:16" x14ac:dyDescent="0.3">
      <c r="P710653" s="83"/>
    </row>
    <row r="710654" spans="16:16" x14ac:dyDescent="0.3">
      <c r="P710654" s="83"/>
    </row>
    <row r="710655" spans="16:16" x14ac:dyDescent="0.3">
      <c r="P710655" s="83"/>
    </row>
    <row r="710656" spans="16:16" x14ac:dyDescent="0.3">
      <c r="P710656" s="83"/>
    </row>
    <row r="710657" spans="16:16" x14ac:dyDescent="0.3">
      <c r="P710657" s="83"/>
    </row>
    <row r="710658" spans="16:16" x14ac:dyDescent="0.3">
      <c r="P710658" s="83"/>
    </row>
    <row r="710659" spans="16:16" x14ac:dyDescent="0.3">
      <c r="P710659" s="83"/>
    </row>
    <row r="710660" spans="16:16" x14ac:dyDescent="0.3">
      <c r="P710660" s="83"/>
    </row>
    <row r="710661" spans="16:16" x14ac:dyDescent="0.3">
      <c r="P710661" s="83"/>
    </row>
    <row r="710662" spans="16:16" x14ac:dyDescent="0.3">
      <c r="P710662" s="83"/>
    </row>
    <row r="710663" spans="16:16" x14ac:dyDescent="0.3">
      <c r="P710663" s="83"/>
    </row>
    <row r="710664" spans="16:16" x14ac:dyDescent="0.3">
      <c r="P710664" s="83"/>
    </row>
    <row r="710665" spans="16:16" x14ac:dyDescent="0.3">
      <c r="P710665" s="83"/>
    </row>
    <row r="710666" spans="16:16" x14ac:dyDescent="0.3">
      <c r="P710666" s="83"/>
    </row>
    <row r="710667" spans="16:16" x14ac:dyDescent="0.3">
      <c r="P710667" s="83"/>
    </row>
    <row r="710668" spans="16:16" x14ac:dyDescent="0.3">
      <c r="P710668" s="83"/>
    </row>
    <row r="710669" spans="16:16" x14ac:dyDescent="0.3">
      <c r="P710669" s="83"/>
    </row>
    <row r="710670" spans="16:16" x14ac:dyDescent="0.3">
      <c r="P710670" s="83"/>
    </row>
    <row r="710671" spans="16:16" x14ac:dyDescent="0.3">
      <c r="P710671" s="83"/>
    </row>
    <row r="710672" spans="16:16" x14ac:dyDescent="0.3">
      <c r="P710672" s="83"/>
    </row>
    <row r="710673" spans="16:16" x14ac:dyDescent="0.3">
      <c r="P710673" s="83"/>
    </row>
    <row r="710674" spans="16:16" x14ac:dyDescent="0.3">
      <c r="P710674" s="83"/>
    </row>
    <row r="710675" spans="16:16" x14ac:dyDescent="0.3">
      <c r="P710675" s="83"/>
    </row>
    <row r="710676" spans="16:16" x14ac:dyDescent="0.3">
      <c r="P710676" s="83"/>
    </row>
    <row r="710677" spans="16:16" x14ac:dyDescent="0.3">
      <c r="P710677" s="83"/>
    </row>
    <row r="710678" spans="16:16" x14ac:dyDescent="0.3">
      <c r="P710678" s="83"/>
    </row>
    <row r="710679" spans="16:16" x14ac:dyDescent="0.3">
      <c r="P710679" s="83"/>
    </row>
    <row r="710680" spans="16:16" x14ac:dyDescent="0.3">
      <c r="P710680" s="83"/>
    </row>
    <row r="710681" spans="16:16" x14ac:dyDescent="0.3">
      <c r="P710681" s="83"/>
    </row>
    <row r="710682" spans="16:16" x14ac:dyDescent="0.3">
      <c r="P710682" s="83"/>
    </row>
    <row r="710683" spans="16:16" x14ac:dyDescent="0.3">
      <c r="P710683" s="83"/>
    </row>
    <row r="710684" spans="16:16" x14ac:dyDescent="0.3">
      <c r="P710684" s="83"/>
    </row>
    <row r="710685" spans="16:16" x14ac:dyDescent="0.3">
      <c r="P710685" s="83"/>
    </row>
    <row r="710686" spans="16:16" x14ac:dyDescent="0.3">
      <c r="P710686" s="83"/>
    </row>
    <row r="710687" spans="16:16" x14ac:dyDescent="0.3">
      <c r="P710687" s="83"/>
    </row>
    <row r="710688" spans="16:16" x14ac:dyDescent="0.3">
      <c r="P710688" s="83"/>
    </row>
    <row r="710689" spans="16:16" x14ac:dyDescent="0.3">
      <c r="P710689" s="83"/>
    </row>
    <row r="710690" spans="16:16" x14ac:dyDescent="0.3">
      <c r="P710690" s="83"/>
    </row>
    <row r="710691" spans="16:16" x14ac:dyDescent="0.3">
      <c r="P710691" s="83"/>
    </row>
    <row r="710692" spans="16:16" x14ac:dyDescent="0.3">
      <c r="P710692" s="83"/>
    </row>
    <row r="710693" spans="16:16" x14ac:dyDescent="0.3">
      <c r="P710693" s="83"/>
    </row>
    <row r="710694" spans="16:16" x14ac:dyDescent="0.3">
      <c r="P710694" s="83"/>
    </row>
    <row r="710695" spans="16:16" x14ac:dyDescent="0.3">
      <c r="P710695" s="83"/>
    </row>
    <row r="710696" spans="16:16" x14ac:dyDescent="0.3">
      <c r="P710696" s="83"/>
    </row>
    <row r="710697" spans="16:16" x14ac:dyDescent="0.3">
      <c r="P710697" s="83"/>
    </row>
    <row r="710698" spans="16:16" x14ac:dyDescent="0.3">
      <c r="P710698" s="83"/>
    </row>
    <row r="710699" spans="16:16" x14ac:dyDescent="0.3">
      <c r="P710699" s="83"/>
    </row>
    <row r="710700" spans="16:16" x14ac:dyDescent="0.3">
      <c r="P710700" s="83"/>
    </row>
    <row r="710701" spans="16:16" x14ac:dyDescent="0.3">
      <c r="P710701" s="83"/>
    </row>
    <row r="710702" spans="16:16" x14ac:dyDescent="0.3">
      <c r="P710702" s="83"/>
    </row>
    <row r="710703" spans="16:16" x14ac:dyDescent="0.3">
      <c r="P710703" s="83"/>
    </row>
    <row r="710704" spans="16:16" x14ac:dyDescent="0.3">
      <c r="P710704" s="83"/>
    </row>
    <row r="710705" spans="16:16" x14ac:dyDescent="0.3">
      <c r="P710705" s="83"/>
    </row>
    <row r="710706" spans="16:16" x14ac:dyDescent="0.3">
      <c r="P710706" s="83"/>
    </row>
    <row r="710707" spans="16:16" x14ac:dyDescent="0.3">
      <c r="P710707" s="83"/>
    </row>
    <row r="710708" spans="16:16" x14ac:dyDescent="0.3">
      <c r="P710708" s="83"/>
    </row>
    <row r="710709" spans="16:16" x14ac:dyDescent="0.3">
      <c r="P710709" s="83"/>
    </row>
    <row r="710710" spans="16:16" x14ac:dyDescent="0.3">
      <c r="P710710" s="83"/>
    </row>
    <row r="710711" spans="16:16" x14ac:dyDescent="0.3">
      <c r="P710711" s="83"/>
    </row>
    <row r="710712" spans="16:16" x14ac:dyDescent="0.3">
      <c r="P710712" s="83"/>
    </row>
    <row r="710713" spans="16:16" x14ac:dyDescent="0.3">
      <c r="P710713" s="83"/>
    </row>
    <row r="710714" spans="16:16" x14ac:dyDescent="0.3">
      <c r="P710714" s="83"/>
    </row>
    <row r="710715" spans="16:16" x14ac:dyDescent="0.3">
      <c r="P710715" s="83"/>
    </row>
    <row r="710716" spans="16:16" x14ac:dyDescent="0.3">
      <c r="P710716" s="83"/>
    </row>
    <row r="710717" spans="16:16" x14ac:dyDescent="0.3">
      <c r="P710717" s="83"/>
    </row>
    <row r="710718" spans="16:16" x14ac:dyDescent="0.3">
      <c r="P710718" s="83"/>
    </row>
    <row r="710719" spans="16:16" x14ac:dyDescent="0.3">
      <c r="P710719" s="83"/>
    </row>
    <row r="710720" spans="16:16" x14ac:dyDescent="0.3">
      <c r="P710720" s="83"/>
    </row>
    <row r="710721" spans="16:16" x14ac:dyDescent="0.3">
      <c r="P710721" s="83"/>
    </row>
    <row r="710722" spans="16:16" x14ac:dyDescent="0.3">
      <c r="P710722" s="83"/>
    </row>
    <row r="710723" spans="16:16" x14ac:dyDescent="0.3">
      <c r="P710723" s="83"/>
    </row>
    <row r="710724" spans="16:16" x14ac:dyDescent="0.3">
      <c r="P710724" s="83"/>
    </row>
    <row r="710725" spans="16:16" x14ac:dyDescent="0.3">
      <c r="P710725" s="83"/>
    </row>
    <row r="710726" spans="16:16" x14ac:dyDescent="0.3">
      <c r="P710726" s="83"/>
    </row>
    <row r="710727" spans="16:16" x14ac:dyDescent="0.3">
      <c r="P710727" s="83"/>
    </row>
    <row r="710728" spans="16:16" x14ac:dyDescent="0.3">
      <c r="P710728" s="83"/>
    </row>
    <row r="710729" spans="16:16" x14ac:dyDescent="0.3">
      <c r="P710729" s="83"/>
    </row>
    <row r="710730" spans="16:16" x14ac:dyDescent="0.3">
      <c r="P710730" s="83"/>
    </row>
    <row r="710731" spans="16:16" x14ac:dyDescent="0.3">
      <c r="P710731" s="83"/>
    </row>
    <row r="710732" spans="16:16" x14ac:dyDescent="0.3">
      <c r="P710732" s="83"/>
    </row>
    <row r="710733" spans="16:16" x14ac:dyDescent="0.3">
      <c r="P710733" s="83"/>
    </row>
    <row r="710734" spans="16:16" x14ac:dyDescent="0.3">
      <c r="P710734" s="83"/>
    </row>
    <row r="710735" spans="16:16" x14ac:dyDescent="0.3">
      <c r="P710735" s="83"/>
    </row>
    <row r="710736" spans="16:16" x14ac:dyDescent="0.3">
      <c r="P710736" s="83"/>
    </row>
    <row r="710737" spans="16:16" x14ac:dyDescent="0.3">
      <c r="P710737" s="83"/>
    </row>
    <row r="710738" spans="16:16" x14ac:dyDescent="0.3">
      <c r="P710738" s="83"/>
    </row>
    <row r="710739" spans="16:16" x14ac:dyDescent="0.3">
      <c r="P710739" s="83"/>
    </row>
    <row r="710740" spans="16:16" x14ac:dyDescent="0.3">
      <c r="P710740" s="83"/>
    </row>
    <row r="710741" spans="16:16" x14ac:dyDescent="0.3">
      <c r="P710741" s="83"/>
    </row>
    <row r="710742" spans="16:16" x14ac:dyDescent="0.3">
      <c r="P710742" s="83"/>
    </row>
    <row r="710743" spans="16:16" x14ac:dyDescent="0.3">
      <c r="P710743" s="83"/>
    </row>
    <row r="710744" spans="16:16" x14ac:dyDescent="0.3">
      <c r="P710744" s="83"/>
    </row>
    <row r="710745" spans="16:16" x14ac:dyDescent="0.3">
      <c r="P710745" s="83"/>
    </row>
    <row r="710746" spans="16:16" x14ac:dyDescent="0.3">
      <c r="P710746" s="83"/>
    </row>
    <row r="710747" spans="16:16" x14ac:dyDescent="0.3">
      <c r="P710747" s="83"/>
    </row>
    <row r="710748" spans="16:16" x14ac:dyDescent="0.3">
      <c r="P710748" s="83"/>
    </row>
    <row r="710749" spans="16:16" x14ac:dyDescent="0.3">
      <c r="P710749" s="83"/>
    </row>
    <row r="710750" spans="16:16" x14ac:dyDescent="0.3">
      <c r="P710750" s="83"/>
    </row>
    <row r="710751" spans="16:16" x14ac:dyDescent="0.3">
      <c r="P710751" s="83"/>
    </row>
    <row r="710752" spans="16:16" x14ac:dyDescent="0.3">
      <c r="P710752" s="83"/>
    </row>
    <row r="710753" spans="16:16" x14ac:dyDescent="0.3">
      <c r="P710753" s="83"/>
    </row>
    <row r="710754" spans="16:16" x14ac:dyDescent="0.3">
      <c r="P710754" s="83"/>
    </row>
    <row r="710755" spans="16:16" x14ac:dyDescent="0.3">
      <c r="P710755" s="83"/>
    </row>
    <row r="710756" spans="16:16" x14ac:dyDescent="0.3">
      <c r="P710756" s="83"/>
    </row>
    <row r="710757" spans="16:16" x14ac:dyDescent="0.3">
      <c r="P710757" s="83"/>
    </row>
    <row r="710758" spans="16:16" x14ac:dyDescent="0.3">
      <c r="P710758" s="83"/>
    </row>
    <row r="710759" spans="16:16" x14ac:dyDescent="0.3">
      <c r="P710759" s="83"/>
    </row>
    <row r="710760" spans="16:16" x14ac:dyDescent="0.3">
      <c r="P710760" s="83"/>
    </row>
    <row r="710761" spans="16:16" x14ac:dyDescent="0.3">
      <c r="P710761" s="83"/>
    </row>
    <row r="710762" spans="16:16" x14ac:dyDescent="0.3">
      <c r="P710762" s="83"/>
    </row>
    <row r="710763" spans="16:16" x14ac:dyDescent="0.3">
      <c r="P710763" s="83"/>
    </row>
    <row r="710764" spans="16:16" x14ac:dyDescent="0.3">
      <c r="P710764" s="83"/>
    </row>
    <row r="710765" spans="16:16" x14ac:dyDescent="0.3">
      <c r="P710765" s="83"/>
    </row>
    <row r="710766" spans="16:16" x14ac:dyDescent="0.3">
      <c r="P710766" s="83"/>
    </row>
    <row r="710767" spans="16:16" x14ac:dyDescent="0.3">
      <c r="P710767" s="83"/>
    </row>
    <row r="710768" spans="16:16" x14ac:dyDescent="0.3">
      <c r="P710768" s="83"/>
    </row>
    <row r="710769" spans="16:16" x14ac:dyDescent="0.3">
      <c r="P710769" s="83"/>
    </row>
    <row r="710770" spans="16:16" x14ac:dyDescent="0.3">
      <c r="P710770" s="83"/>
    </row>
    <row r="710771" spans="16:16" x14ac:dyDescent="0.3">
      <c r="P710771" s="83"/>
    </row>
    <row r="710772" spans="16:16" x14ac:dyDescent="0.3">
      <c r="P710772" s="83"/>
    </row>
    <row r="710773" spans="16:16" x14ac:dyDescent="0.3">
      <c r="P710773" s="83"/>
    </row>
    <row r="710774" spans="16:16" x14ac:dyDescent="0.3">
      <c r="P710774" s="83"/>
    </row>
    <row r="710775" spans="16:16" x14ac:dyDescent="0.3">
      <c r="P710775" s="83"/>
    </row>
    <row r="710776" spans="16:16" x14ac:dyDescent="0.3">
      <c r="P710776" s="83"/>
    </row>
    <row r="710777" spans="16:16" x14ac:dyDescent="0.3">
      <c r="P710777" s="83"/>
    </row>
    <row r="710778" spans="16:16" x14ac:dyDescent="0.3">
      <c r="P710778" s="83"/>
    </row>
    <row r="710779" spans="16:16" x14ac:dyDescent="0.3">
      <c r="P710779" s="83"/>
    </row>
    <row r="710780" spans="16:16" x14ac:dyDescent="0.3">
      <c r="P710780" s="83"/>
    </row>
    <row r="710781" spans="16:16" x14ac:dyDescent="0.3">
      <c r="P710781" s="83"/>
    </row>
    <row r="710782" spans="16:16" x14ac:dyDescent="0.3">
      <c r="P710782" s="83"/>
    </row>
    <row r="710783" spans="16:16" x14ac:dyDescent="0.3">
      <c r="P710783" s="83"/>
    </row>
    <row r="710784" spans="16:16" x14ac:dyDescent="0.3">
      <c r="P710784" s="83"/>
    </row>
    <row r="710785" spans="16:16" x14ac:dyDescent="0.3">
      <c r="P710785" s="83"/>
    </row>
    <row r="710786" spans="16:16" x14ac:dyDescent="0.3">
      <c r="P710786" s="83"/>
    </row>
    <row r="710787" spans="16:16" x14ac:dyDescent="0.3">
      <c r="P710787" s="83"/>
    </row>
    <row r="710788" spans="16:16" x14ac:dyDescent="0.3">
      <c r="P710788" s="83"/>
    </row>
    <row r="710789" spans="16:16" x14ac:dyDescent="0.3">
      <c r="P710789" s="83"/>
    </row>
    <row r="710790" spans="16:16" x14ac:dyDescent="0.3">
      <c r="P710790" s="83"/>
    </row>
    <row r="710791" spans="16:16" x14ac:dyDescent="0.3">
      <c r="P710791" s="83"/>
    </row>
    <row r="710792" spans="16:16" x14ac:dyDescent="0.3">
      <c r="P710792" s="83"/>
    </row>
    <row r="710793" spans="16:16" x14ac:dyDescent="0.3">
      <c r="P710793" s="83"/>
    </row>
    <row r="710794" spans="16:16" x14ac:dyDescent="0.3">
      <c r="P710794" s="83"/>
    </row>
    <row r="710795" spans="16:16" x14ac:dyDescent="0.3">
      <c r="P710795" s="83"/>
    </row>
    <row r="710796" spans="16:16" x14ac:dyDescent="0.3">
      <c r="P710796" s="83"/>
    </row>
    <row r="710797" spans="16:16" x14ac:dyDescent="0.3">
      <c r="P710797" s="83"/>
    </row>
    <row r="710798" spans="16:16" x14ac:dyDescent="0.3">
      <c r="P710798" s="83"/>
    </row>
    <row r="710799" spans="16:16" x14ac:dyDescent="0.3">
      <c r="P710799" s="83"/>
    </row>
    <row r="710800" spans="16:16" x14ac:dyDescent="0.3">
      <c r="P710800" s="83"/>
    </row>
    <row r="710801" spans="16:16" x14ac:dyDescent="0.3">
      <c r="P710801" s="83"/>
    </row>
    <row r="710802" spans="16:16" x14ac:dyDescent="0.3">
      <c r="P710802" s="83"/>
    </row>
    <row r="710803" spans="16:16" x14ac:dyDescent="0.3">
      <c r="P710803" s="83"/>
    </row>
    <row r="710804" spans="16:16" x14ac:dyDescent="0.3">
      <c r="P710804" s="83"/>
    </row>
    <row r="710805" spans="16:16" x14ac:dyDescent="0.3">
      <c r="P710805" s="83"/>
    </row>
    <row r="710806" spans="16:16" x14ac:dyDescent="0.3">
      <c r="P710806" s="83"/>
    </row>
    <row r="710807" spans="16:16" x14ac:dyDescent="0.3">
      <c r="P710807" s="83"/>
    </row>
    <row r="710808" spans="16:16" x14ac:dyDescent="0.3">
      <c r="P710808" s="83"/>
    </row>
    <row r="710809" spans="16:16" x14ac:dyDescent="0.3">
      <c r="P710809" s="83"/>
    </row>
    <row r="710810" spans="16:16" x14ac:dyDescent="0.3">
      <c r="P710810" s="83"/>
    </row>
    <row r="710811" spans="16:16" x14ac:dyDescent="0.3">
      <c r="P710811" s="83"/>
    </row>
    <row r="710812" spans="16:16" x14ac:dyDescent="0.3">
      <c r="P710812" s="83"/>
    </row>
    <row r="710813" spans="16:16" x14ac:dyDescent="0.3">
      <c r="P710813" s="83"/>
    </row>
    <row r="710814" spans="16:16" x14ac:dyDescent="0.3">
      <c r="P710814" s="83"/>
    </row>
    <row r="710815" spans="16:16" x14ac:dyDescent="0.3">
      <c r="P710815" s="83"/>
    </row>
    <row r="710816" spans="16:16" x14ac:dyDescent="0.3">
      <c r="P710816" s="83"/>
    </row>
    <row r="710817" spans="16:16" x14ac:dyDescent="0.3">
      <c r="P710817" s="83"/>
    </row>
    <row r="710818" spans="16:16" x14ac:dyDescent="0.3">
      <c r="P710818" s="83"/>
    </row>
    <row r="710819" spans="16:16" x14ac:dyDescent="0.3">
      <c r="P710819" s="83"/>
    </row>
    <row r="710820" spans="16:16" x14ac:dyDescent="0.3">
      <c r="P710820" s="83"/>
    </row>
    <row r="710821" spans="16:16" x14ac:dyDescent="0.3">
      <c r="P710821" s="83"/>
    </row>
    <row r="710822" spans="16:16" x14ac:dyDescent="0.3">
      <c r="P710822" s="83"/>
    </row>
    <row r="710823" spans="16:16" x14ac:dyDescent="0.3">
      <c r="P710823" s="83"/>
    </row>
    <row r="710824" spans="16:16" x14ac:dyDescent="0.3">
      <c r="P710824" s="83"/>
    </row>
    <row r="710825" spans="16:16" x14ac:dyDescent="0.3">
      <c r="P710825" s="83"/>
    </row>
    <row r="710826" spans="16:16" x14ac:dyDescent="0.3">
      <c r="P710826" s="83"/>
    </row>
    <row r="710827" spans="16:16" x14ac:dyDescent="0.3">
      <c r="P710827" s="83"/>
    </row>
    <row r="710828" spans="16:16" x14ac:dyDescent="0.3">
      <c r="P710828" s="83"/>
    </row>
    <row r="710829" spans="16:16" x14ac:dyDescent="0.3">
      <c r="P710829" s="83"/>
    </row>
    <row r="710830" spans="16:16" x14ac:dyDescent="0.3">
      <c r="P710830" s="83"/>
    </row>
    <row r="710831" spans="16:16" x14ac:dyDescent="0.3">
      <c r="P710831" s="83"/>
    </row>
    <row r="710832" spans="16:16" x14ac:dyDescent="0.3">
      <c r="P710832" s="83"/>
    </row>
    <row r="710833" spans="16:16" x14ac:dyDescent="0.3">
      <c r="P710833" s="83"/>
    </row>
    <row r="710834" spans="16:16" x14ac:dyDescent="0.3">
      <c r="P710834" s="83"/>
    </row>
    <row r="710835" spans="16:16" x14ac:dyDescent="0.3">
      <c r="P710835" s="83"/>
    </row>
    <row r="710836" spans="16:16" x14ac:dyDescent="0.3">
      <c r="P710836" s="83"/>
    </row>
    <row r="710837" spans="16:16" x14ac:dyDescent="0.3">
      <c r="P710837" s="83"/>
    </row>
    <row r="710838" spans="16:16" x14ac:dyDescent="0.3">
      <c r="P710838" s="83"/>
    </row>
    <row r="710839" spans="16:16" x14ac:dyDescent="0.3">
      <c r="P710839" s="83"/>
    </row>
    <row r="710840" spans="16:16" x14ac:dyDescent="0.3">
      <c r="P710840" s="83"/>
    </row>
    <row r="710841" spans="16:16" x14ac:dyDescent="0.3">
      <c r="P710841" s="83"/>
    </row>
    <row r="710842" spans="16:16" x14ac:dyDescent="0.3">
      <c r="P710842" s="83"/>
    </row>
    <row r="710843" spans="16:16" x14ac:dyDescent="0.3">
      <c r="P710843" s="83"/>
    </row>
    <row r="710844" spans="16:16" x14ac:dyDescent="0.3">
      <c r="P710844" s="83"/>
    </row>
    <row r="710845" spans="16:16" x14ac:dyDescent="0.3">
      <c r="P710845" s="83"/>
    </row>
    <row r="710846" spans="16:16" x14ac:dyDescent="0.3">
      <c r="P710846" s="83"/>
    </row>
    <row r="710847" spans="16:16" x14ac:dyDescent="0.3">
      <c r="P710847" s="83"/>
    </row>
    <row r="710848" spans="16:16" x14ac:dyDescent="0.3">
      <c r="P710848" s="83"/>
    </row>
    <row r="710849" spans="16:16" x14ac:dyDescent="0.3">
      <c r="P710849" s="83"/>
    </row>
    <row r="710850" spans="16:16" x14ac:dyDescent="0.3">
      <c r="P710850" s="83"/>
    </row>
    <row r="710851" spans="16:16" x14ac:dyDescent="0.3">
      <c r="P710851" s="83"/>
    </row>
    <row r="710852" spans="16:16" x14ac:dyDescent="0.3">
      <c r="P710852" s="83"/>
    </row>
    <row r="710853" spans="16:16" x14ac:dyDescent="0.3">
      <c r="P710853" s="83"/>
    </row>
    <row r="710854" spans="16:16" x14ac:dyDescent="0.3">
      <c r="P710854" s="83"/>
    </row>
    <row r="710855" spans="16:16" x14ac:dyDescent="0.3">
      <c r="P710855" s="83"/>
    </row>
    <row r="710856" spans="16:16" x14ac:dyDescent="0.3">
      <c r="P710856" s="83"/>
    </row>
    <row r="710857" spans="16:16" x14ac:dyDescent="0.3">
      <c r="P710857" s="83"/>
    </row>
    <row r="710858" spans="16:16" x14ac:dyDescent="0.3">
      <c r="P710858" s="83"/>
    </row>
    <row r="710859" spans="16:16" x14ac:dyDescent="0.3">
      <c r="P710859" s="83"/>
    </row>
    <row r="710860" spans="16:16" x14ac:dyDescent="0.3">
      <c r="P710860" s="83"/>
    </row>
    <row r="710861" spans="16:16" x14ac:dyDescent="0.3">
      <c r="P710861" s="83"/>
    </row>
    <row r="710862" spans="16:16" x14ac:dyDescent="0.3">
      <c r="P710862" s="83"/>
    </row>
    <row r="710863" spans="16:16" x14ac:dyDescent="0.3">
      <c r="P710863" s="83"/>
    </row>
    <row r="710864" spans="16:16" x14ac:dyDescent="0.3">
      <c r="P710864" s="83"/>
    </row>
    <row r="710865" spans="16:16" x14ac:dyDescent="0.3">
      <c r="P710865" s="83"/>
    </row>
    <row r="710866" spans="16:16" x14ac:dyDescent="0.3">
      <c r="P710866" s="83"/>
    </row>
    <row r="710867" spans="16:16" x14ac:dyDescent="0.3">
      <c r="P710867" s="83"/>
    </row>
    <row r="710868" spans="16:16" x14ac:dyDescent="0.3">
      <c r="P710868" s="83"/>
    </row>
    <row r="710869" spans="16:16" x14ac:dyDescent="0.3">
      <c r="P710869" s="83"/>
    </row>
    <row r="710870" spans="16:16" x14ac:dyDescent="0.3">
      <c r="P710870" s="83"/>
    </row>
    <row r="710871" spans="16:16" x14ac:dyDescent="0.3">
      <c r="P710871" s="83"/>
    </row>
    <row r="710872" spans="16:16" x14ac:dyDescent="0.3">
      <c r="P710872" s="83"/>
    </row>
    <row r="710873" spans="16:16" x14ac:dyDescent="0.3">
      <c r="P710873" s="83"/>
    </row>
    <row r="710874" spans="16:16" x14ac:dyDescent="0.3">
      <c r="P710874" s="83"/>
    </row>
    <row r="710875" spans="16:16" x14ac:dyDescent="0.3">
      <c r="P710875" s="83"/>
    </row>
    <row r="710876" spans="16:16" x14ac:dyDescent="0.3">
      <c r="P710876" s="83"/>
    </row>
    <row r="710877" spans="16:16" x14ac:dyDescent="0.3">
      <c r="P710877" s="83"/>
    </row>
    <row r="710878" spans="16:16" x14ac:dyDescent="0.3">
      <c r="P710878" s="83"/>
    </row>
    <row r="710879" spans="16:16" x14ac:dyDescent="0.3">
      <c r="P710879" s="83"/>
    </row>
    <row r="710880" spans="16:16" x14ac:dyDescent="0.3">
      <c r="P710880" s="83"/>
    </row>
    <row r="710881" spans="16:16" x14ac:dyDescent="0.3">
      <c r="P710881" s="83"/>
    </row>
    <row r="710882" spans="16:16" x14ac:dyDescent="0.3">
      <c r="P710882" s="83"/>
    </row>
    <row r="710883" spans="16:16" x14ac:dyDescent="0.3">
      <c r="P710883" s="83"/>
    </row>
    <row r="710884" spans="16:16" x14ac:dyDescent="0.3">
      <c r="P710884" s="83"/>
    </row>
    <row r="710885" spans="16:16" x14ac:dyDescent="0.3">
      <c r="P710885" s="83"/>
    </row>
    <row r="710886" spans="16:16" x14ac:dyDescent="0.3">
      <c r="P710886" s="83"/>
    </row>
    <row r="710887" spans="16:16" x14ac:dyDescent="0.3">
      <c r="P710887" s="83"/>
    </row>
    <row r="710888" spans="16:16" x14ac:dyDescent="0.3">
      <c r="P710888" s="83"/>
    </row>
    <row r="710889" spans="16:16" x14ac:dyDescent="0.3">
      <c r="P710889" s="83"/>
    </row>
    <row r="710890" spans="16:16" x14ac:dyDescent="0.3">
      <c r="P710890" s="83"/>
    </row>
    <row r="710891" spans="16:16" x14ac:dyDescent="0.3">
      <c r="P710891" s="83"/>
    </row>
    <row r="710892" spans="16:16" x14ac:dyDescent="0.3">
      <c r="P710892" s="83"/>
    </row>
    <row r="710893" spans="16:16" x14ac:dyDescent="0.3">
      <c r="P710893" s="83"/>
    </row>
    <row r="710894" spans="16:16" x14ac:dyDescent="0.3">
      <c r="P710894" s="83"/>
    </row>
    <row r="710895" spans="16:16" x14ac:dyDescent="0.3">
      <c r="P710895" s="83"/>
    </row>
    <row r="710896" spans="16:16" x14ac:dyDescent="0.3">
      <c r="P710896" s="83"/>
    </row>
    <row r="710897" spans="16:16" x14ac:dyDescent="0.3">
      <c r="P710897" s="83"/>
    </row>
    <row r="710898" spans="16:16" x14ac:dyDescent="0.3">
      <c r="P710898" s="83"/>
    </row>
    <row r="710899" spans="16:16" x14ac:dyDescent="0.3">
      <c r="P710899" s="83"/>
    </row>
    <row r="710900" spans="16:16" x14ac:dyDescent="0.3">
      <c r="P710900" s="83"/>
    </row>
    <row r="710901" spans="16:16" x14ac:dyDescent="0.3">
      <c r="P710901" s="83"/>
    </row>
    <row r="710902" spans="16:16" x14ac:dyDescent="0.3">
      <c r="P710902" s="83"/>
    </row>
    <row r="710903" spans="16:16" x14ac:dyDescent="0.3">
      <c r="P710903" s="83"/>
    </row>
    <row r="710904" spans="16:16" x14ac:dyDescent="0.3">
      <c r="P710904" s="83"/>
    </row>
    <row r="710905" spans="16:16" x14ac:dyDescent="0.3">
      <c r="P710905" s="83"/>
    </row>
    <row r="710906" spans="16:16" x14ac:dyDescent="0.3">
      <c r="P710906" s="83"/>
    </row>
    <row r="710907" spans="16:16" x14ac:dyDescent="0.3">
      <c r="P710907" s="83"/>
    </row>
    <row r="710908" spans="16:16" x14ac:dyDescent="0.3">
      <c r="P710908" s="83"/>
    </row>
    <row r="710909" spans="16:16" x14ac:dyDescent="0.3">
      <c r="P710909" s="83"/>
    </row>
    <row r="710910" spans="16:16" x14ac:dyDescent="0.3">
      <c r="P710910" s="83"/>
    </row>
    <row r="710911" spans="16:16" x14ac:dyDescent="0.3">
      <c r="P710911" s="83"/>
    </row>
    <row r="710912" spans="16:16" x14ac:dyDescent="0.3">
      <c r="P710912" s="83"/>
    </row>
    <row r="710913" spans="16:16" x14ac:dyDescent="0.3">
      <c r="P710913" s="83"/>
    </row>
    <row r="710914" spans="16:16" x14ac:dyDescent="0.3">
      <c r="P710914" s="83"/>
    </row>
    <row r="710915" spans="16:16" x14ac:dyDescent="0.3">
      <c r="P710915" s="83"/>
    </row>
    <row r="710916" spans="16:16" x14ac:dyDescent="0.3">
      <c r="P710916" s="83"/>
    </row>
    <row r="710917" spans="16:16" x14ac:dyDescent="0.3">
      <c r="P710917" s="83"/>
    </row>
    <row r="710918" spans="16:16" x14ac:dyDescent="0.3">
      <c r="P710918" s="83"/>
    </row>
    <row r="710919" spans="16:16" x14ac:dyDescent="0.3">
      <c r="P710919" s="83"/>
    </row>
    <row r="710920" spans="16:16" x14ac:dyDescent="0.3">
      <c r="P710920" s="83"/>
    </row>
    <row r="710921" spans="16:16" x14ac:dyDescent="0.3">
      <c r="P710921" s="83"/>
    </row>
    <row r="710922" spans="16:16" x14ac:dyDescent="0.3">
      <c r="P710922" s="83"/>
    </row>
    <row r="710923" spans="16:16" x14ac:dyDescent="0.3">
      <c r="P710923" s="83"/>
    </row>
    <row r="710924" spans="16:16" x14ac:dyDescent="0.3">
      <c r="P710924" s="83"/>
    </row>
    <row r="710925" spans="16:16" x14ac:dyDescent="0.3">
      <c r="P710925" s="83"/>
    </row>
    <row r="710926" spans="16:16" x14ac:dyDescent="0.3">
      <c r="P710926" s="83"/>
    </row>
    <row r="710927" spans="16:16" x14ac:dyDescent="0.3">
      <c r="P710927" s="83"/>
    </row>
    <row r="710928" spans="16:16" x14ac:dyDescent="0.3">
      <c r="P710928" s="83"/>
    </row>
    <row r="710929" spans="16:16" x14ac:dyDescent="0.3">
      <c r="P710929" s="83"/>
    </row>
    <row r="710930" spans="16:16" x14ac:dyDescent="0.3">
      <c r="P710930" s="83"/>
    </row>
    <row r="710931" spans="16:16" x14ac:dyDescent="0.3">
      <c r="P710931" s="83"/>
    </row>
    <row r="710932" spans="16:16" x14ac:dyDescent="0.3">
      <c r="P710932" s="83"/>
    </row>
    <row r="710933" spans="16:16" x14ac:dyDescent="0.3">
      <c r="P710933" s="83"/>
    </row>
    <row r="710934" spans="16:16" x14ac:dyDescent="0.3">
      <c r="P710934" s="83"/>
    </row>
    <row r="710935" spans="16:16" x14ac:dyDescent="0.3">
      <c r="P710935" s="83"/>
    </row>
    <row r="710936" spans="16:16" x14ac:dyDescent="0.3">
      <c r="P710936" s="83"/>
    </row>
    <row r="710937" spans="16:16" x14ac:dyDescent="0.3">
      <c r="P710937" s="83"/>
    </row>
    <row r="710938" spans="16:16" x14ac:dyDescent="0.3">
      <c r="P710938" s="83"/>
    </row>
    <row r="710939" spans="16:16" x14ac:dyDescent="0.3">
      <c r="P710939" s="83"/>
    </row>
    <row r="710940" spans="16:16" x14ac:dyDescent="0.3">
      <c r="P710940" s="83"/>
    </row>
    <row r="710941" spans="16:16" x14ac:dyDescent="0.3">
      <c r="P710941" s="83"/>
    </row>
    <row r="710942" spans="16:16" x14ac:dyDescent="0.3">
      <c r="P710942" s="83"/>
    </row>
    <row r="710943" spans="16:16" x14ac:dyDescent="0.3">
      <c r="P710943" s="83"/>
    </row>
    <row r="710944" spans="16:16" x14ac:dyDescent="0.3">
      <c r="P710944" s="83"/>
    </row>
    <row r="710945" spans="16:16" x14ac:dyDescent="0.3">
      <c r="P710945" s="83"/>
    </row>
    <row r="710946" spans="16:16" x14ac:dyDescent="0.3">
      <c r="P710946" s="83"/>
    </row>
    <row r="710947" spans="16:16" x14ac:dyDescent="0.3">
      <c r="P710947" s="83"/>
    </row>
    <row r="710948" spans="16:16" x14ac:dyDescent="0.3">
      <c r="P710948" s="83"/>
    </row>
    <row r="710949" spans="16:16" x14ac:dyDescent="0.3">
      <c r="P710949" s="83"/>
    </row>
    <row r="710950" spans="16:16" x14ac:dyDescent="0.3">
      <c r="P710950" s="83"/>
    </row>
    <row r="710951" spans="16:16" x14ac:dyDescent="0.3">
      <c r="P710951" s="83"/>
    </row>
    <row r="710952" spans="16:16" x14ac:dyDescent="0.3">
      <c r="P710952" s="83"/>
    </row>
    <row r="710953" spans="16:16" x14ac:dyDescent="0.3">
      <c r="P710953" s="83"/>
    </row>
    <row r="710954" spans="16:16" x14ac:dyDescent="0.3">
      <c r="P710954" s="83"/>
    </row>
    <row r="710955" spans="16:16" x14ac:dyDescent="0.3">
      <c r="P710955" s="83"/>
    </row>
    <row r="710956" spans="16:16" x14ac:dyDescent="0.3">
      <c r="P710956" s="83"/>
    </row>
    <row r="710957" spans="16:16" x14ac:dyDescent="0.3">
      <c r="P710957" s="83"/>
    </row>
    <row r="710958" spans="16:16" x14ac:dyDescent="0.3">
      <c r="P710958" s="83"/>
    </row>
    <row r="710959" spans="16:16" x14ac:dyDescent="0.3">
      <c r="P710959" s="83"/>
    </row>
    <row r="710960" spans="16:16" x14ac:dyDescent="0.3">
      <c r="P710960" s="83"/>
    </row>
    <row r="710961" spans="16:16" x14ac:dyDescent="0.3">
      <c r="P710961" s="83"/>
    </row>
    <row r="710962" spans="16:16" x14ac:dyDescent="0.3">
      <c r="P710962" s="83"/>
    </row>
    <row r="710963" spans="16:16" x14ac:dyDescent="0.3">
      <c r="P710963" s="83"/>
    </row>
    <row r="710964" spans="16:16" x14ac:dyDescent="0.3">
      <c r="P710964" s="83"/>
    </row>
    <row r="710965" spans="16:16" x14ac:dyDescent="0.3">
      <c r="P710965" s="83"/>
    </row>
    <row r="710966" spans="16:16" x14ac:dyDescent="0.3">
      <c r="P710966" s="83"/>
    </row>
    <row r="710967" spans="16:16" x14ac:dyDescent="0.3">
      <c r="P710967" s="83"/>
    </row>
    <row r="710968" spans="16:16" x14ac:dyDescent="0.3">
      <c r="P710968" s="83"/>
    </row>
    <row r="710969" spans="16:16" x14ac:dyDescent="0.3">
      <c r="P710969" s="83"/>
    </row>
    <row r="710970" spans="16:16" x14ac:dyDescent="0.3">
      <c r="P710970" s="83"/>
    </row>
    <row r="710971" spans="16:16" x14ac:dyDescent="0.3">
      <c r="P710971" s="83"/>
    </row>
    <row r="710972" spans="16:16" x14ac:dyDescent="0.3">
      <c r="P710972" s="83"/>
    </row>
    <row r="710973" spans="16:16" x14ac:dyDescent="0.3">
      <c r="P710973" s="83"/>
    </row>
    <row r="710974" spans="16:16" x14ac:dyDescent="0.3">
      <c r="P710974" s="83"/>
    </row>
    <row r="710975" spans="16:16" x14ac:dyDescent="0.3">
      <c r="P710975" s="83"/>
    </row>
    <row r="710976" spans="16:16" x14ac:dyDescent="0.3">
      <c r="P710976" s="83"/>
    </row>
    <row r="710977" spans="16:16" x14ac:dyDescent="0.3">
      <c r="P710977" s="83"/>
    </row>
    <row r="710978" spans="16:16" x14ac:dyDescent="0.3">
      <c r="P710978" s="83"/>
    </row>
    <row r="710979" spans="16:16" x14ac:dyDescent="0.3">
      <c r="P710979" s="83"/>
    </row>
    <row r="710980" spans="16:16" x14ac:dyDescent="0.3">
      <c r="P710980" s="83"/>
    </row>
    <row r="710981" spans="16:16" x14ac:dyDescent="0.3">
      <c r="P710981" s="83"/>
    </row>
    <row r="710982" spans="16:16" x14ac:dyDescent="0.3">
      <c r="P710982" s="83"/>
    </row>
    <row r="710983" spans="16:16" x14ac:dyDescent="0.3">
      <c r="P710983" s="83"/>
    </row>
    <row r="710984" spans="16:16" x14ac:dyDescent="0.3">
      <c r="P710984" s="83"/>
    </row>
    <row r="710985" spans="16:16" x14ac:dyDescent="0.3">
      <c r="P710985" s="83"/>
    </row>
    <row r="710986" spans="16:16" x14ac:dyDescent="0.3">
      <c r="P710986" s="83"/>
    </row>
    <row r="710987" spans="16:16" x14ac:dyDescent="0.3">
      <c r="P710987" s="83"/>
    </row>
    <row r="710988" spans="16:16" x14ac:dyDescent="0.3">
      <c r="P710988" s="83"/>
    </row>
    <row r="710989" spans="16:16" x14ac:dyDescent="0.3">
      <c r="P710989" s="83"/>
    </row>
    <row r="710990" spans="16:16" x14ac:dyDescent="0.3">
      <c r="P710990" s="83"/>
    </row>
    <row r="710991" spans="16:16" x14ac:dyDescent="0.3">
      <c r="P710991" s="83"/>
    </row>
    <row r="710992" spans="16:16" x14ac:dyDescent="0.3">
      <c r="P710992" s="83"/>
    </row>
    <row r="710993" spans="16:16" x14ac:dyDescent="0.3">
      <c r="P710993" s="83"/>
    </row>
    <row r="710994" spans="16:16" x14ac:dyDescent="0.3">
      <c r="P710994" s="83"/>
    </row>
    <row r="710995" spans="16:16" x14ac:dyDescent="0.3">
      <c r="P710995" s="83"/>
    </row>
    <row r="710996" spans="16:16" x14ac:dyDescent="0.3">
      <c r="P710996" s="83"/>
    </row>
    <row r="710997" spans="16:16" x14ac:dyDescent="0.3">
      <c r="P710997" s="83"/>
    </row>
    <row r="710998" spans="16:16" x14ac:dyDescent="0.3">
      <c r="P710998" s="83"/>
    </row>
    <row r="710999" spans="16:16" x14ac:dyDescent="0.3">
      <c r="P710999" s="83"/>
    </row>
    <row r="711000" spans="16:16" x14ac:dyDescent="0.3">
      <c r="P711000" s="83"/>
    </row>
    <row r="711001" spans="16:16" x14ac:dyDescent="0.3">
      <c r="P711001" s="83"/>
    </row>
    <row r="711002" spans="16:16" x14ac:dyDescent="0.3">
      <c r="P711002" s="83"/>
    </row>
    <row r="711003" spans="16:16" x14ac:dyDescent="0.3">
      <c r="P711003" s="83"/>
    </row>
    <row r="711004" spans="16:16" x14ac:dyDescent="0.3">
      <c r="P711004" s="83"/>
    </row>
    <row r="711005" spans="16:16" x14ac:dyDescent="0.3">
      <c r="P711005" s="83"/>
    </row>
    <row r="711006" spans="16:16" x14ac:dyDescent="0.3">
      <c r="P711006" s="83"/>
    </row>
    <row r="711007" spans="16:16" x14ac:dyDescent="0.3">
      <c r="P711007" s="83"/>
    </row>
    <row r="711008" spans="16:16" x14ac:dyDescent="0.3">
      <c r="P711008" s="83"/>
    </row>
    <row r="711009" spans="16:16" x14ac:dyDescent="0.3">
      <c r="P711009" s="83"/>
    </row>
    <row r="711010" spans="16:16" x14ac:dyDescent="0.3">
      <c r="P711010" s="83"/>
    </row>
    <row r="711011" spans="16:16" x14ac:dyDescent="0.3">
      <c r="P711011" s="83"/>
    </row>
    <row r="711012" spans="16:16" x14ac:dyDescent="0.3">
      <c r="P711012" s="83"/>
    </row>
    <row r="711013" spans="16:16" x14ac:dyDescent="0.3">
      <c r="P711013" s="83"/>
    </row>
    <row r="711014" spans="16:16" x14ac:dyDescent="0.3">
      <c r="P711014" s="83"/>
    </row>
    <row r="711015" spans="16:16" x14ac:dyDescent="0.3">
      <c r="P711015" s="83"/>
    </row>
    <row r="711016" spans="16:16" x14ac:dyDescent="0.3">
      <c r="P711016" s="83"/>
    </row>
    <row r="711017" spans="16:16" x14ac:dyDescent="0.3">
      <c r="P711017" s="83"/>
    </row>
    <row r="711018" spans="16:16" x14ac:dyDescent="0.3">
      <c r="P711018" s="83"/>
    </row>
    <row r="711019" spans="16:16" x14ac:dyDescent="0.3">
      <c r="P711019" s="83"/>
    </row>
    <row r="711020" spans="16:16" x14ac:dyDescent="0.3">
      <c r="P711020" s="83"/>
    </row>
    <row r="711021" spans="16:16" x14ac:dyDescent="0.3">
      <c r="P711021" s="83"/>
    </row>
    <row r="711022" spans="16:16" x14ac:dyDescent="0.3">
      <c r="P711022" s="83"/>
    </row>
    <row r="711023" spans="16:16" x14ac:dyDescent="0.3">
      <c r="P711023" s="83"/>
    </row>
    <row r="711024" spans="16:16" x14ac:dyDescent="0.3">
      <c r="P711024" s="83"/>
    </row>
    <row r="711025" spans="16:16" x14ac:dyDescent="0.3">
      <c r="P711025" s="83"/>
    </row>
    <row r="711026" spans="16:16" x14ac:dyDescent="0.3">
      <c r="P711026" s="83"/>
    </row>
    <row r="711027" spans="16:16" x14ac:dyDescent="0.3">
      <c r="P711027" s="83"/>
    </row>
    <row r="711028" spans="16:16" x14ac:dyDescent="0.3">
      <c r="P711028" s="83"/>
    </row>
    <row r="711029" spans="16:16" x14ac:dyDescent="0.3">
      <c r="P711029" s="83"/>
    </row>
    <row r="711030" spans="16:16" x14ac:dyDescent="0.3">
      <c r="P711030" s="83"/>
    </row>
    <row r="711031" spans="16:16" x14ac:dyDescent="0.3">
      <c r="P711031" s="83"/>
    </row>
    <row r="711032" spans="16:16" x14ac:dyDescent="0.3">
      <c r="P711032" s="83"/>
    </row>
    <row r="711033" spans="16:16" x14ac:dyDescent="0.3">
      <c r="P711033" s="83"/>
    </row>
    <row r="711034" spans="16:16" x14ac:dyDescent="0.3">
      <c r="P711034" s="83"/>
    </row>
    <row r="711035" spans="16:16" x14ac:dyDescent="0.3">
      <c r="P711035" s="83"/>
    </row>
    <row r="711036" spans="16:16" x14ac:dyDescent="0.3">
      <c r="P711036" s="83"/>
    </row>
    <row r="711037" spans="16:16" x14ac:dyDescent="0.3">
      <c r="P711037" s="83"/>
    </row>
    <row r="711038" spans="16:16" x14ac:dyDescent="0.3">
      <c r="P711038" s="83"/>
    </row>
    <row r="711039" spans="16:16" x14ac:dyDescent="0.3">
      <c r="P711039" s="83"/>
    </row>
    <row r="711040" spans="16:16" x14ac:dyDescent="0.3">
      <c r="P711040" s="83"/>
    </row>
    <row r="711041" spans="16:16" x14ac:dyDescent="0.3">
      <c r="P711041" s="83"/>
    </row>
    <row r="711042" spans="16:16" x14ac:dyDescent="0.3">
      <c r="P711042" s="83"/>
    </row>
    <row r="711043" spans="16:16" x14ac:dyDescent="0.3">
      <c r="P711043" s="83"/>
    </row>
    <row r="711044" spans="16:16" x14ac:dyDescent="0.3">
      <c r="P711044" s="83"/>
    </row>
    <row r="711045" spans="16:16" x14ac:dyDescent="0.3">
      <c r="P711045" s="83"/>
    </row>
    <row r="711046" spans="16:16" x14ac:dyDescent="0.3">
      <c r="P711046" s="83"/>
    </row>
    <row r="711047" spans="16:16" x14ac:dyDescent="0.3">
      <c r="P711047" s="83"/>
    </row>
    <row r="711048" spans="16:16" x14ac:dyDescent="0.3">
      <c r="P711048" s="83"/>
    </row>
    <row r="711049" spans="16:16" x14ac:dyDescent="0.3">
      <c r="P711049" s="83"/>
    </row>
    <row r="711050" spans="16:16" x14ac:dyDescent="0.3">
      <c r="P711050" s="83"/>
    </row>
    <row r="711051" spans="16:16" x14ac:dyDescent="0.3">
      <c r="P711051" s="83"/>
    </row>
    <row r="711052" spans="16:16" x14ac:dyDescent="0.3">
      <c r="P711052" s="83"/>
    </row>
    <row r="711053" spans="16:16" x14ac:dyDescent="0.3">
      <c r="P711053" s="83"/>
    </row>
    <row r="711054" spans="16:16" x14ac:dyDescent="0.3">
      <c r="P711054" s="83"/>
    </row>
    <row r="711055" spans="16:16" x14ac:dyDescent="0.3">
      <c r="P711055" s="83"/>
    </row>
    <row r="711056" spans="16:16" x14ac:dyDescent="0.3">
      <c r="P711056" s="83"/>
    </row>
    <row r="711057" spans="16:16" x14ac:dyDescent="0.3">
      <c r="P711057" s="83"/>
    </row>
    <row r="711058" spans="16:16" x14ac:dyDescent="0.3">
      <c r="P711058" s="83"/>
    </row>
    <row r="711059" spans="16:16" x14ac:dyDescent="0.3">
      <c r="P711059" s="83"/>
    </row>
    <row r="711060" spans="16:16" x14ac:dyDescent="0.3">
      <c r="P711060" s="83"/>
    </row>
    <row r="711061" spans="16:16" x14ac:dyDescent="0.3">
      <c r="P711061" s="83"/>
    </row>
    <row r="711062" spans="16:16" x14ac:dyDescent="0.3">
      <c r="P711062" s="83"/>
    </row>
    <row r="711063" spans="16:16" x14ac:dyDescent="0.3">
      <c r="P711063" s="83"/>
    </row>
    <row r="711064" spans="16:16" x14ac:dyDescent="0.3">
      <c r="P711064" s="83"/>
    </row>
    <row r="711065" spans="16:16" x14ac:dyDescent="0.3">
      <c r="P711065" s="83"/>
    </row>
    <row r="711066" spans="16:16" x14ac:dyDescent="0.3">
      <c r="P711066" s="83"/>
    </row>
    <row r="711067" spans="16:16" x14ac:dyDescent="0.3">
      <c r="P711067" s="83"/>
    </row>
    <row r="711068" spans="16:16" x14ac:dyDescent="0.3">
      <c r="P711068" s="83"/>
    </row>
    <row r="711069" spans="16:16" x14ac:dyDescent="0.3">
      <c r="P711069" s="83"/>
    </row>
    <row r="711070" spans="16:16" x14ac:dyDescent="0.3">
      <c r="P711070" s="83"/>
    </row>
    <row r="711071" spans="16:16" x14ac:dyDescent="0.3">
      <c r="P711071" s="83"/>
    </row>
    <row r="711072" spans="16:16" x14ac:dyDescent="0.3">
      <c r="P711072" s="83"/>
    </row>
    <row r="711073" spans="16:16" x14ac:dyDescent="0.3">
      <c r="P711073" s="83"/>
    </row>
    <row r="711074" spans="16:16" x14ac:dyDescent="0.3">
      <c r="P711074" s="83"/>
    </row>
    <row r="711075" spans="16:16" x14ac:dyDescent="0.3">
      <c r="P711075" s="83"/>
    </row>
    <row r="711076" spans="16:16" x14ac:dyDescent="0.3">
      <c r="P711076" s="83"/>
    </row>
    <row r="711077" spans="16:16" x14ac:dyDescent="0.3">
      <c r="P711077" s="83"/>
    </row>
    <row r="711078" spans="16:16" x14ac:dyDescent="0.3">
      <c r="P711078" s="83"/>
    </row>
    <row r="711079" spans="16:16" x14ac:dyDescent="0.3">
      <c r="P711079" s="83"/>
    </row>
    <row r="711080" spans="16:16" x14ac:dyDescent="0.3">
      <c r="P711080" s="83"/>
    </row>
    <row r="711081" spans="16:16" x14ac:dyDescent="0.3">
      <c r="P711081" s="83"/>
    </row>
    <row r="711082" spans="16:16" x14ac:dyDescent="0.3">
      <c r="P711082" s="83"/>
    </row>
    <row r="711083" spans="16:16" x14ac:dyDescent="0.3">
      <c r="P711083" s="83"/>
    </row>
    <row r="711084" spans="16:16" x14ac:dyDescent="0.3">
      <c r="P711084" s="83"/>
    </row>
    <row r="711085" spans="16:16" x14ac:dyDescent="0.3">
      <c r="P711085" s="83"/>
    </row>
    <row r="711086" spans="16:16" x14ac:dyDescent="0.3">
      <c r="P711086" s="83"/>
    </row>
    <row r="711087" spans="16:16" x14ac:dyDescent="0.3">
      <c r="P711087" s="83"/>
    </row>
    <row r="711088" spans="16:16" x14ac:dyDescent="0.3">
      <c r="P711088" s="83"/>
    </row>
    <row r="711089" spans="16:16" x14ac:dyDescent="0.3">
      <c r="P711089" s="83"/>
    </row>
    <row r="711090" spans="16:16" x14ac:dyDescent="0.3">
      <c r="P711090" s="83"/>
    </row>
    <row r="711091" spans="16:16" x14ac:dyDescent="0.3">
      <c r="P711091" s="83"/>
    </row>
    <row r="711092" spans="16:16" x14ac:dyDescent="0.3">
      <c r="P711092" s="83"/>
    </row>
    <row r="711093" spans="16:16" x14ac:dyDescent="0.3">
      <c r="P711093" s="83"/>
    </row>
    <row r="711094" spans="16:16" x14ac:dyDescent="0.3">
      <c r="P711094" s="83"/>
    </row>
    <row r="711095" spans="16:16" x14ac:dyDescent="0.3">
      <c r="P711095" s="83"/>
    </row>
    <row r="711096" spans="16:16" x14ac:dyDescent="0.3">
      <c r="P711096" s="83"/>
    </row>
    <row r="711097" spans="16:16" x14ac:dyDescent="0.3">
      <c r="P711097" s="83"/>
    </row>
    <row r="711098" spans="16:16" x14ac:dyDescent="0.3">
      <c r="P711098" s="83"/>
    </row>
    <row r="711099" spans="16:16" x14ac:dyDescent="0.3">
      <c r="P711099" s="83"/>
    </row>
    <row r="711100" spans="16:16" x14ac:dyDescent="0.3">
      <c r="P711100" s="83"/>
    </row>
    <row r="711101" spans="16:16" x14ac:dyDescent="0.3">
      <c r="P711101" s="83"/>
    </row>
    <row r="711102" spans="16:16" x14ac:dyDescent="0.3">
      <c r="P711102" s="83"/>
    </row>
    <row r="711103" spans="16:16" x14ac:dyDescent="0.3">
      <c r="P711103" s="83"/>
    </row>
    <row r="711104" spans="16:16" x14ac:dyDescent="0.3">
      <c r="P711104" s="83"/>
    </row>
    <row r="711105" spans="16:16" x14ac:dyDescent="0.3">
      <c r="P711105" s="83"/>
    </row>
    <row r="711106" spans="16:16" x14ac:dyDescent="0.3">
      <c r="P711106" s="83"/>
    </row>
    <row r="711107" spans="16:16" x14ac:dyDescent="0.3">
      <c r="P711107" s="83"/>
    </row>
    <row r="711108" spans="16:16" x14ac:dyDescent="0.3">
      <c r="P711108" s="83"/>
    </row>
    <row r="711109" spans="16:16" x14ac:dyDescent="0.3">
      <c r="P711109" s="83"/>
    </row>
    <row r="711110" spans="16:16" x14ac:dyDescent="0.3">
      <c r="P711110" s="83"/>
    </row>
    <row r="711111" spans="16:16" x14ac:dyDescent="0.3">
      <c r="P711111" s="83"/>
    </row>
    <row r="711112" spans="16:16" x14ac:dyDescent="0.3">
      <c r="P711112" s="83"/>
    </row>
    <row r="711113" spans="16:16" x14ac:dyDescent="0.3">
      <c r="P711113" s="83"/>
    </row>
    <row r="711114" spans="16:16" x14ac:dyDescent="0.3">
      <c r="P711114" s="83"/>
    </row>
    <row r="711115" spans="16:16" x14ac:dyDescent="0.3">
      <c r="P711115" s="83"/>
    </row>
    <row r="711116" spans="16:16" x14ac:dyDescent="0.3">
      <c r="P711116" s="83"/>
    </row>
    <row r="711117" spans="16:16" x14ac:dyDescent="0.3">
      <c r="P711117" s="83"/>
    </row>
    <row r="711118" spans="16:16" x14ac:dyDescent="0.3">
      <c r="P711118" s="83"/>
    </row>
    <row r="711119" spans="16:16" x14ac:dyDescent="0.3">
      <c r="P711119" s="83"/>
    </row>
    <row r="711120" spans="16:16" x14ac:dyDescent="0.3">
      <c r="P711120" s="83"/>
    </row>
    <row r="711121" spans="16:16" x14ac:dyDescent="0.3">
      <c r="P711121" s="83"/>
    </row>
    <row r="711122" spans="16:16" x14ac:dyDescent="0.3">
      <c r="P711122" s="83"/>
    </row>
    <row r="711123" spans="16:16" x14ac:dyDescent="0.3">
      <c r="P711123" s="83"/>
    </row>
    <row r="711124" spans="16:16" x14ac:dyDescent="0.3">
      <c r="P711124" s="83"/>
    </row>
    <row r="711125" spans="16:16" x14ac:dyDescent="0.3">
      <c r="P711125" s="83"/>
    </row>
    <row r="711126" spans="16:16" x14ac:dyDescent="0.3">
      <c r="P711126" s="83"/>
    </row>
    <row r="711127" spans="16:16" x14ac:dyDescent="0.3">
      <c r="P711127" s="83"/>
    </row>
    <row r="711128" spans="16:16" x14ac:dyDescent="0.3">
      <c r="P711128" s="83"/>
    </row>
    <row r="711129" spans="16:16" x14ac:dyDescent="0.3">
      <c r="P711129" s="83"/>
    </row>
    <row r="711130" spans="16:16" x14ac:dyDescent="0.3">
      <c r="P711130" s="83"/>
    </row>
    <row r="711131" spans="16:16" x14ac:dyDescent="0.3">
      <c r="P711131" s="83"/>
    </row>
    <row r="711132" spans="16:16" x14ac:dyDescent="0.3">
      <c r="P711132" s="83"/>
    </row>
    <row r="711133" spans="16:16" x14ac:dyDescent="0.3">
      <c r="P711133" s="83"/>
    </row>
    <row r="711134" spans="16:16" x14ac:dyDescent="0.3">
      <c r="P711134" s="83"/>
    </row>
    <row r="711135" spans="16:16" x14ac:dyDescent="0.3">
      <c r="P711135" s="83"/>
    </row>
    <row r="711136" spans="16:16" x14ac:dyDescent="0.3">
      <c r="P711136" s="83"/>
    </row>
    <row r="711137" spans="16:16" x14ac:dyDescent="0.3">
      <c r="P711137" s="83"/>
    </row>
    <row r="711138" spans="16:16" x14ac:dyDescent="0.3">
      <c r="P711138" s="83"/>
    </row>
    <row r="711139" spans="16:16" x14ac:dyDescent="0.3">
      <c r="P711139" s="83"/>
    </row>
    <row r="711140" spans="16:16" x14ac:dyDescent="0.3">
      <c r="P711140" s="83"/>
    </row>
    <row r="711141" spans="16:16" x14ac:dyDescent="0.3">
      <c r="P711141" s="83"/>
    </row>
    <row r="711142" spans="16:16" x14ac:dyDescent="0.3">
      <c r="P711142" s="83"/>
    </row>
    <row r="711143" spans="16:16" x14ac:dyDescent="0.3">
      <c r="P711143" s="83"/>
    </row>
    <row r="711144" spans="16:16" x14ac:dyDescent="0.3">
      <c r="P711144" s="83"/>
    </row>
    <row r="711145" spans="16:16" x14ac:dyDescent="0.3">
      <c r="P711145" s="83"/>
    </row>
    <row r="711146" spans="16:16" x14ac:dyDescent="0.3">
      <c r="P711146" s="83"/>
    </row>
    <row r="711147" spans="16:16" x14ac:dyDescent="0.3">
      <c r="P711147" s="83"/>
    </row>
    <row r="711148" spans="16:16" x14ac:dyDescent="0.3">
      <c r="P711148" s="83"/>
    </row>
    <row r="711149" spans="16:16" x14ac:dyDescent="0.3">
      <c r="P711149" s="83"/>
    </row>
    <row r="711150" spans="16:16" x14ac:dyDescent="0.3">
      <c r="P711150" s="83"/>
    </row>
    <row r="711151" spans="16:16" x14ac:dyDescent="0.3">
      <c r="P711151" s="83"/>
    </row>
    <row r="711152" spans="16:16" x14ac:dyDescent="0.3">
      <c r="P711152" s="83"/>
    </row>
    <row r="711153" spans="16:16" x14ac:dyDescent="0.3">
      <c r="P711153" s="83"/>
    </row>
    <row r="711154" spans="16:16" x14ac:dyDescent="0.3">
      <c r="P711154" s="83"/>
    </row>
    <row r="711155" spans="16:16" x14ac:dyDescent="0.3">
      <c r="P711155" s="83"/>
    </row>
    <row r="711156" spans="16:16" x14ac:dyDescent="0.3">
      <c r="P711156" s="83"/>
    </row>
    <row r="711157" spans="16:16" x14ac:dyDescent="0.3">
      <c r="P711157" s="83"/>
    </row>
    <row r="711158" spans="16:16" x14ac:dyDescent="0.3">
      <c r="P711158" s="83"/>
    </row>
    <row r="711159" spans="16:16" x14ac:dyDescent="0.3">
      <c r="P711159" s="83"/>
    </row>
    <row r="711160" spans="16:16" x14ac:dyDescent="0.3">
      <c r="P711160" s="83"/>
    </row>
    <row r="711161" spans="16:16" x14ac:dyDescent="0.3">
      <c r="P711161" s="83"/>
    </row>
    <row r="711162" spans="16:16" x14ac:dyDescent="0.3">
      <c r="P711162" s="83"/>
    </row>
    <row r="711163" spans="16:16" x14ac:dyDescent="0.3">
      <c r="P711163" s="83"/>
    </row>
    <row r="711164" spans="16:16" x14ac:dyDescent="0.3">
      <c r="P711164" s="83"/>
    </row>
    <row r="711165" spans="16:16" x14ac:dyDescent="0.3">
      <c r="P711165" s="83"/>
    </row>
    <row r="711166" spans="16:16" x14ac:dyDescent="0.3">
      <c r="P711166" s="83"/>
    </row>
    <row r="711167" spans="16:16" x14ac:dyDescent="0.3">
      <c r="P711167" s="83"/>
    </row>
    <row r="711168" spans="16:16" x14ac:dyDescent="0.3">
      <c r="P711168" s="83"/>
    </row>
    <row r="711169" spans="16:16" x14ac:dyDescent="0.3">
      <c r="P711169" s="83"/>
    </row>
    <row r="711170" spans="16:16" x14ac:dyDescent="0.3">
      <c r="P711170" s="83"/>
    </row>
    <row r="711171" spans="16:16" x14ac:dyDescent="0.3">
      <c r="P711171" s="83"/>
    </row>
    <row r="711172" spans="16:16" x14ac:dyDescent="0.3">
      <c r="P711172" s="83"/>
    </row>
    <row r="711173" spans="16:16" x14ac:dyDescent="0.3">
      <c r="P711173" s="83"/>
    </row>
    <row r="711174" spans="16:16" x14ac:dyDescent="0.3">
      <c r="P711174" s="83"/>
    </row>
    <row r="711175" spans="16:16" x14ac:dyDescent="0.3">
      <c r="P711175" s="83"/>
    </row>
    <row r="711176" spans="16:16" x14ac:dyDescent="0.3">
      <c r="P711176" s="83"/>
    </row>
    <row r="711177" spans="16:16" x14ac:dyDescent="0.3">
      <c r="P711177" s="83"/>
    </row>
    <row r="711178" spans="16:16" x14ac:dyDescent="0.3">
      <c r="P711178" s="83"/>
    </row>
    <row r="711179" spans="16:16" x14ac:dyDescent="0.3">
      <c r="P711179" s="83"/>
    </row>
    <row r="711180" spans="16:16" x14ac:dyDescent="0.3">
      <c r="P711180" s="83"/>
    </row>
    <row r="711181" spans="16:16" x14ac:dyDescent="0.3">
      <c r="P711181" s="83"/>
    </row>
    <row r="711182" spans="16:16" x14ac:dyDescent="0.3">
      <c r="P711182" s="83"/>
    </row>
    <row r="711183" spans="16:16" x14ac:dyDescent="0.3">
      <c r="P711183" s="83"/>
    </row>
    <row r="711184" spans="16:16" x14ac:dyDescent="0.3">
      <c r="P711184" s="83"/>
    </row>
    <row r="711185" spans="16:16" x14ac:dyDescent="0.3">
      <c r="P711185" s="83"/>
    </row>
    <row r="711186" spans="16:16" x14ac:dyDescent="0.3">
      <c r="P711186" s="83"/>
    </row>
    <row r="711187" spans="16:16" x14ac:dyDescent="0.3">
      <c r="P711187" s="83"/>
    </row>
    <row r="711188" spans="16:16" x14ac:dyDescent="0.3">
      <c r="P711188" s="83"/>
    </row>
    <row r="711189" spans="16:16" x14ac:dyDescent="0.3">
      <c r="P711189" s="83"/>
    </row>
    <row r="711190" spans="16:16" x14ac:dyDescent="0.3">
      <c r="P711190" s="83"/>
    </row>
    <row r="711191" spans="16:16" x14ac:dyDescent="0.3">
      <c r="P711191" s="83"/>
    </row>
    <row r="711192" spans="16:16" x14ac:dyDescent="0.3">
      <c r="P711192" s="83"/>
    </row>
    <row r="711193" spans="16:16" x14ac:dyDescent="0.3">
      <c r="P711193" s="83"/>
    </row>
    <row r="711194" spans="16:16" x14ac:dyDescent="0.3">
      <c r="P711194" s="83"/>
    </row>
    <row r="711195" spans="16:16" x14ac:dyDescent="0.3">
      <c r="P711195" s="83"/>
    </row>
    <row r="711196" spans="16:16" x14ac:dyDescent="0.3">
      <c r="P711196" s="83"/>
    </row>
    <row r="711197" spans="16:16" x14ac:dyDescent="0.3">
      <c r="P711197" s="83"/>
    </row>
    <row r="711198" spans="16:16" x14ac:dyDescent="0.3">
      <c r="P711198" s="83"/>
    </row>
    <row r="711199" spans="16:16" x14ac:dyDescent="0.3">
      <c r="P711199" s="83"/>
    </row>
    <row r="711200" spans="16:16" x14ac:dyDescent="0.3">
      <c r="P711200" s="83"/>
    </row>
    <row r="711201" spans="16:16" x14ac:dyDescent="0.3">
      <c r="P711201" s="83"/>
    </row>
    <row r="711202" spans="16:16" x14ac:dyDescent="0.3">
      <c r="P711202" s="83"/>
    </row>
    <row r="711203" spans="16:16" x14ac:dyDescent="0.3">
      <c r="P711203" s="83"/>
    </row>
    <row r="711204" spans="16:16" x14ac:dyDescent="0.3">
      <c r="P711204" s="83"/>
    </row>
    <row r="711205" spans="16:16" x14ac:dyDescent="0.3">
      <c r="P711205" s="83"/>
    </row>
    <row r="711206" spans="16:16" x14ac:dyDescent="0.3">
      <c r="P711206" s="83"/>
    </row>
    <row r="711207" spans="16:16" x14ac:dyDescent="0.3">
      <c r="P711207" s="83"/>
    </row>
    <row r="711208" spans="16:16" x14ac:dyDescent="0.3">
      <c r="P711208" s="83"/>
    </row>
    <row r="711209" spans="16:16" x14ac:dyDescent="0.3">
      <c r="P711209" s="83"/>
    </row>
    <row r="711210" spans="16:16" x14ac:dyDescent="0.3">
      <c r="P711210" s="83"/>
    </row>
    <row r="711211" spans="16:16" x14ac:dyDescent="0.3">
      <c r="P711211" s="83"/>
    </row>
    <row r="711212" spans="16:16" x14ac:dyDescent="0.3">
      <c r="P711212" s="83"/>
    </row>
    <row r="711213" spans="16:16" x14ac:dyDescent="0.3">
      <c r="P711213" s="83"/>
    </row>
    <row r="711214" spans="16:16" x14ac:dyDescent="0.3">
      <c r="P711214" s="83"/>
    </row>
    <row r="711215" spans="16:16" x14ac:dyDescent="0.3">
      <c r="P711215" s="83"/>
    </row>
    <row r="711216" spans="16:16" x14ac:dyDescent="0.3">
      <c r="P711216" s="83"/>
    </row>
    <row r="711217" spans="16:16" x14ac:dyDescent="0.3">
      <c r="P711217" s="83"/>
    </row>
    <row r="711218" spans="16:16" x14ac:dyDescent="0.3">
      <c r="P711218" s="83"/>
    </row>
    <row r="711219" spans="16:16" x14ac:dyDescent="0.3">
      <c r="P711219" s="83"/>
    </row>
    <row r="711220" spans="16:16" x14ac:dyDescent="0.3">
      <c r="P711220" s="83"/>
    </row>
    <row r="711221" spans="16:16" x14ac:dyDescent="0.3">
      <c r="P711221" s="83"/>
    </row>
    <row r="711222" spans="16:16" x14ac:dyDescent="0.3">
      <c r="P711222" s="83"/>
    </row>
    <row r="711223" spans="16:16" x14ac:dyDescent="0.3">
      <c r="P711223" s="83"/>
    </row>
    <row r="711224" spans="16:16" x14ac:dyDescent="0.3">
      <c r="P711224" s="83"/>
    </row>
    <row r="711225" spans="16:16" x14ac:dyDescent="0.3">
      <c r="P711225" s="83"/>
    </row>
    <row r="711226" spans="16:16" x14ac:dyDescent="0.3">
      <c r="P711226" s="83"/>
    </row>
    <row r="711227" spans="16:16" x14ac:dyDescent="0.3">
      <c r="P711227" s="83"/>
    </row>
    <row r="711228" spans="16:16" x14ac:dyDescent="0.3">
      <c r="P711228" s="83"/>
    </row>
    <row r="711229" spans="16:16" x14ac:dyDescent="0.3">
      <c r="P711229" s="83"/>
    </row>
    <row r="711230" spans="16:16" x14ac:dyDescent="0.3">
      <c r="P711230" s="83"/>
    </row>
    <row r="711231" spans="16:16" x14ac:dyDescent="0.3">
      <c r="P711231" s="83"/>
    </row>
    <row r="711232" spans="16:16" x14ac:dyDescent="0.3">
      <c r="P711232" s="83"/>
    </row>
    <row r="711233" spans="16:16" x14ac:dyDescent="0.3">
      <c r="P711233" s="83"/>
    </row>
    <row r="711234" spans="16:16" x14ac:dyDescent="0.3">
      <c r="P711234" s="83"/>
    </row>
    <row r="711235" spans="16:16" x14ac:dyDescent="0.3">
      <c r="P711235" s="83"/>
    </row>
    <row r="711236" spans="16:16" x14ac:dyDescent="0.3">
      <c r="P711236" s="83"/>
    </row>
    <row r="711237" spans="16:16" x14ac:dyDescent="0.3">
      <c r="P711237" s="83"/>
    </row>
    <row r="711238" spans="16:16" x14ac:dyDescent="0.3">
      <c r="P711238" s="83"/>
    </row>
    <row r="711239" spans="16:16" x14ac:dyDescent="0.3">
      <c r="P711239" s="83"/>
    </row>
    <row r="711240" spans="16:16" x14ac:dyDescent="0.3">
      <c r="P711240" s="83"/>
    </row>
    <row r="711241" spans="16:16" x14ac:dyDescent="0.3">
      <c r="P711241" s="83"/>
    </row>
    <row r="711242" spans="16:16" x14ac:dyDescent="0.3">
      <c r="P711242" s="83"/>
    </row>
    <row r="711243" spans="16:16" x14ac:dyDescent="0.3">
      <c r="P711243" s="83"/>
    </row>
    <row r="711244" spans="16:16" x14ac:dyDescent="0.3">
      <c r="P711244" s="83"/>
    </row>
    <row r="711245" spans="16:16" x14ac:dyDescent="0.3">
      <c r="P711245" s="83"/>
    </row>
    <row r="711246" spans="16:16" x14ac:dyDescent="0.3">
      <c r="P711246" s="83"/>
    </row>
    <row r="711247" spans="16:16" x14ac:dyDescent="0.3">
      <c r="P711247" s="83"/>
    </row>
    <row r="711248" spans="16:16" x14ac:dyDescent="0.3">
      <c r="P711248" s="83"/>
    </row>
    <row r="711249" spans="16:16" x14ac:dyDescent="0.3">
      <c r="P711249" s="83"/>
    </row>
    <row r="711250" spans="16:16" x14ac:dyDescent="0.3">
      <c r="P711250" s="83"/>
    </row>
    <row r="711251" spans="16:16" x14ac:dyDescent="0.3">
      <c r="P711251" s="83"/>
    </row>
    <row r="711252" spans="16:16" x14ac:dyDescent="0.3">
      <c r="P711252" s="83"/>
    </row>
    <row r="711253" spans="16:16" x14ac:dyDescent="0.3">
      <c r="P711253" s="83"/>
    </row>
    <row r="711254" spans="16:16" x14ac:dyDescent="0.3">
      <c r="P711254" s="83"/>
    </row>
    <row r="711255" spans="16:16" x14ac:dyDescent="0.3">
      <c r="P711255" s="83"/>
    </row>
    <row r="711256" spans="16:16" x14ac:dyDescent="0.3">
      <c r="P711256" s="83"/>
    </row>
    <row r="711257" spans="16:16" x14ac:dyDescent="0.3">
      <c r="P711257" s="83"/>
    </row>
    <row r="711258" spans="16:16" x14ac:dyDescent="0.3">
      <c r="P711258" s="83"/>
    </row>
    <row r="711259" spans="16:16" x14ac:dyDescent="0.3">
      <c r="P711259" s="83"/>
    </row>
    <row r="711260" spans="16:16" x14ac:dyDescent="0.3">
      <c r="P711260" s="83"/>
    </row>
    <row r="711261" spans="16:16" x14ac:dyDescent="0.3">
      <c r="P711261" s="83"/>
    </row>
    <row r="711262" spans="16:16" x14ac:dyDescent="0.3">
      <c r="P711262" s="83"/>
    </row>
    <row r="711263" spans="16:16" x14ac:dyDescent="0.3">
      <c r="P711263" s="83"/>
    </row>
    <row r="711264" spans="16:16" x14ac:dyDescent="0.3">
      <c r="P711264" s="83"/>
    </row>
    <row r="711265" spans="16:16" x14ac:dyDescent="0.3">
      <c r="P711265" s="83"/>
    </row>
    <row r="711266" spans="16:16" x14ac:dyDescent="0.3">
      <c r="P711266" s="83"/>
    </row>
    <row r="711267" spans="16:16" x14ac:dyDescent="0.3">
      <c r="P711267" s="83"/>
    </row>
    <row r="711268" spans="16:16" x14ac:dyDescent="0.3">
      <c r="P711268" s="83"/>
    </row>
    <row r="711269" spans="16:16" x14ac:dyDescent="0.3">
      <c r="P711269" s="83"/>
    </row>
    <row r="711270" spans="16:16" x14ac:dyDescent="0.3">
      <c r="P711270" s="83"/>
    </row>
    <row r="711271" spans="16:16" x14ac:dyDescent="0.3">
      <c r="P711271" s="83"/>
    </row>
    <row r="711272" spans="16:16" x14ac:dyDescent="0.3">
      <c r="P711272" s="83"/>
    </row>
    <row r="711273" spans="16:16" x14ac:dyDescent="0.3">
      <c r="P711273" s="83"/>
    </row>
    <row r="711274" spans="16:16" x14ac:dyDescent="0.3">
      <c r="P711274" s="83"/>
    </row>
    <row r="711275" spans="16:16" x14ac:dyDescent="0.3">
      <c r="P711275" s="83"/>
    </row>
    <row r="711276" spans="16:16" x14ac:dyDescent="0.3">
      <c r="P711276" s="83"/>
    </row>
    <row r="711277" spans="16:16" x14ac:dyDescent="0.3">
      <c r="P711277" s="83"/>
    </row>
    <row r="711278" spans="16:16" x14ac:dyDescent="0.3">
      <c r="P711278" s="83"/>
    </row>
    <row r="711279" spans="16:16" x14ac:dyDescent="0.3">
      <c r="P711279" s="83"/>
    </row>
    <row r="711280" spans="16:16" x14ac:dyDescent="0.3">
      <c r="P711280" s="83"/>
    </row>
    <row r="711281" spans="16:16" x14ac:dyDescent="0.3">
      <c r="P711281" s="83"/>
    </row>
    <row r="711282" spans="16:16" x14ac:dyDescent="0.3">
      <c r="P711282" s="83"/>
    </row>
    <row r="711283" spans="16:16" x14ac:dyDescent="0.3">
      <c r="P711283" s="83"/>
    </row>
    <row r="711284" spans="16:16" x14ac:dyDescent="0.3">
      <c r="P711284" s="83"/>
    </row>
    <row r="711285" spans="16:16" x14ac:dyDescent="0.3">
      <c r="P711285" s="83"/>
    </row>
    <row r="711286" spans="16:16" x14ac:dyDescent="0.3">
      <c r="P711286" s="83"/>
    </row>
    <row r="711287" spans="16:16" x14ac:dyDescent="0.3">
      <c r="P711287" s="83"/>
    </row>
    <row r="711288" spans="16:16" x14ac:dyDescent="0.3">
      <c r="P711288" s="83"/>
    </row>
    <row r="711289" spans="16:16" x14ac:dyDescent="0.3">
      <c r="P711289" s="83"/>
    </row>
    <row r="711290" spans="16:16" x14ac:dyDescent="0.3">
      <c r="P711290" s="83"/>
    </row>
    <row r="711291" spans="16:16" x14ac:dyDescent="0.3">
      <c r="P711291" s="83"/>
    </row>
    <row r="711292" spans="16:16" x14ac:dyDescent="0.3">
      <c r="P711292" s="83"/>
    </row>
    <row r="711293" spans="16:16" x14ac:dyDescent="0.3">
      <c r="P711293" s="83"/>
    </row>
    <row r="711294" spans="16:16" x14ac:dyDescent="0.3">
      <c r="P711294" s="83"/>
    </row>
    <row r="711295" spans="16:16" x14ac:dyDescent="0.3">
      <c r="P711295" s="83"/>
    </row>
    <row r="711296" spans="16:16" x14ac:dyDescent="0.3">
      <c r="P711296" s="83"/>
    </row>
    <row r="711297" spans="16:16" x14ac:dyDescent="0.3">
      <c r="P711297" s="83"/>
    </row>
    <row r="711298" spans="16:16" x14ac:dyDescent="0.3">
      <c r="P711298" s="83"/>
    </row>
    <row r="711299" spans="16:16" x14ac:dyDescent="0.3">
      <c r="P711299" s="83"/>
    </row>
    <row r="711300" spans="16:16" x14ac:dyDescent="0.3">
      <c r="P711300" s="83"/>
    </row>
    <row r="711301" spans="16:16" x14ac:dyDescent="0.3">
      <c r="P711301" s="83"/>
    </row>
    <row r="711302" spans="16:16" x14ac:dyDescent="0.3">
      <c r="P711302" s="83"/>
    </row>
    <row r="711303" spans="16:16" x14ac:dyDescent="0.3">
      <c r="P711303" s="83"/>
    </row>
    <row r="711304" spans="16:16" x14ac:dyDescent="0.3">
      <c r="P711304" s="83"/>
    </row>
    <row r="711305" spans="16:16" x14ac:dyDescent="0.3">
      <c r="P711305" s="83"/>
    </row>
    <row r="711306" spans="16:16" x14ac:dyDescent="0.3">
      <c r="P711306" s="83"/>
    </row>
    <row r="711307" spans="16:16" x14ac:dyDescent="0.3">
      <c r="P711307" s="83"/>
    </row>
    <row r="711308" spans="16:16" x14ac:dyDescent="0.3">
      <c r="P711308" s="83"/>
    </row>
    <row r="711309" spans="16:16" x14ac:dyDescent="0.3">
      <c r="P711309" s="83"/>
    </row>
    <row r="711310" spans="16:16" x14ac:dyDescent="0.3">
      <c r="P711310" s="83"/>
    </row>
    <row r="711311" spans="16:16" x14ac:dyDescent="0.3">
      <c r="P711311" s="83"/>
    </row>
    <row r="711312" spans="16:16" x14ac:dyDescent="0.3">
      <c r="P711312" s="83"/>
    </row>
    <row r="711313" spans="16:16" x14ac:dyDescent="0.3">
      <c r="P711313" s="83"/>
    </row>
    <row r="711314" spans="16:16" x14ac:dyDescent="0.3">
      <c r="P711314" s="83"/>
    </row>
    <row r="711315" spans="16:16" x14ac:dyDescent="0.3">
      <c r="P711315" s="83"/>
    </row>
    <row r="711316" spans="16:16" x14ac:dyDescent="0.3">
      <c r="P711316" s="83"/>
    </row>
    <row r="711317" spans="16:16" x14ac:dyDescent="0.3">
      <c r="P711317" s="83"/>
    </row>
    <row r="711318" spans="16:16" x14ac:dyDescent="0.3">
      <c r="P711318" s="83"/>
    </row>
    <row r="711319" spans="16:16" x14ac:dyDescent="0.3">
      <c r="P711319" s="83"/>
    </row>
    <row r="711320" spans="16:16" x14ac:dyDescent="0.3">
      <c r="P711320" s="83"/>
    </row>
    <row r="711321" spans="16:16" x14ac:dyDescent="0.3">
      <c r="P711321" s="83"/>
    </row>
    <row r="711322" spans="16:16" x14ac:dyDescent="0.3">
      <c r="P711322" s="83"/>
    </row>
    <row r="711323" spans="16:16" x14ac:dyDescent="0.3">
      <c r="P711323" s="83"/>
    </row>
    <row r="711324" spans="16:16" x14ac:dyDescent="0.3">
      <c r="P711324" s="83"/>
    </row>
    <row r="711325" spans="16:16" x14ac:dyDescent="0.3">
      <c r="P711325" s="83"/>
    </row>
    <row r="711326" spans="16:16" x14ac:dyDescent="0.3">
      <c r="P711326" s="83"/>
    </row>
    <row r="711327" spans="16:16" x14ac:dyDescent="0.3">
      <c r="P711327" s="83"/>
    </row>
    <row r="711328" spans="16:16" x14ac:dyDescent="0.3">
      <c r="P711328" s="83"/>
    </row>
    <row r="711329" spans="16:16" x14ac:dyDescent="0.3">
      <c r="P711329" s="83"/>
    </row>
    <row r="711330" spans="16:16" x14ac:dyDescent="0.3">
      <c r="P711330" s="83"/>
    </row>
    <row r="711331" spans="16:16" x14ac:dyDescent="0.3">
      <c r="P711331" s="83"/>
    </row>
    <row r="711332" spans="16:16" x14ac:dyDescent="0.3">
      <c r="P711332" s="83"/>
    </row>
    <row r="711333" spans="16:16" x14ac:dyDescent="0.3">
      <c r="P711333" s="83"/>
    </row>
    <row r="711334" spans="16:16" x14ac:dyDescent="0.3">
      <c r="P711334" s="83"/>
    </row>
    <row r="711335" spans="16:16" x14ac:dyDescent="0.3">
      <c r="P711335" s="83"/>
    </row>
    <row r="711336" spans="16:16" x14ac:dyDescent="0.3">
      <c r="P711336" s="83"/>
    </row>
    <row r="711337" spans="16:16" x14ac:dyDescent="0.3">
      <c r="P711337" s="83"/>
    </row>
    <row r="711338" spans="16:16" x14ac:dyDescent="0.3">
      <c r="P711338" s="83"/>
    </row>
    <row r="711339" spans="16:16" x14ac:dyDescent="0.3">
      <c r="P711339" s="83"/>
    </row>
    <row r="711340" spans="16:16" x14ac:dyDescent="0.3">
      <c r="P711340" s="83"/>
    </row>
    <row r="711341" spans="16:16" x14ac:dyDescent="0.3">
      <c r="P711341" s="83"/>
    </row>
    <row r="711342" spans="16:16" x14ac:dyDescent="0.3">
      <c r="P711342" s="83"/>
    </row>
    <row r="711343" spans="16:16" x14ac:dyDescent="0.3">
      <c r="P711343" s="83"/>
    </row>
    <row r="711344" spans="16:16" x14ac:dyDescent="0.3">
      <c r="P711344" s="83"/>
    </row>
    <row r="711345" spans="16:16" x14ac:dyDescent="0.3">
      <c r="P711345" s="83"/>
    </row>
    <row r="711346" spans="16:16" x14ac:dyDescent="0.3">
      <c r="P711346" s="83"/>
    </row>
    <row r="711347" spans="16:16" x14ac:dyDescent="0.3">
      <c r="P711347" s="83"/>
    </row>
    <row r="711348" spans="16:16" x14ac:dyDescent="0.3">
      <c r="P711348" s="83"/>
    </row>
    <row r="711349" spans="16:16" x14ac:dyDescent="0.3">
      <c r="P711349" s="83"/>
    </row>
    <row r="711350" spans="16:16" x14ac:dyDescent="0.3">
      <c r="P711350" s="83"/>
    </row>
    <row r="711351" spans="16:16" x14ac:dyDescent="0.3">
      <c r="P711351" s="83"/>
    </row>
    <row r="711352" spans="16:16" x14ac:dyDescent="0.3">
      <c r="P711352" s="83"/>
    </row>
    <row r="711353" spans="16:16" x14ac:dyDescent="0.3">
      <c r="P711353" s="83"/>
    </row>
    <row r="711354" spans="16:16" x14ac:dyDescent="0.3">
      <c r="P711354" s="83"/>
    </row>
    <row r="711355" spans="16:16" x14ac:dyDescent="0.3">
      <c r="P711355" s="83"/>
    </row>
    <row r="711356" spans="16:16" x14ac:dyDescent="0.3">
      <c r="P711356" s="83"/>
    </row>
    <row r="711357" spans="16:16" x14ac:dyDescent="0.3">
      <c r="P711357" s="83"/>
    </row>
    <row r="711358" spans="16:16" x14ac:dyDescent="0.3">
      <c r="P711358" s="83"/>
    </row>
    <row r="711359" spans="16:16" x14ac:dyDescent="0.3">
      <c r="P711359" s="83"/>
    </row>
    <row r="711360" spans="16:16" x14ac:dyDescent="0.3">
      <c r="P711360" s="83"/>
    </row>
    <row r="711361" spans="16:16" x14ac:dyDescent="0.3">
      <c r="P711361" s="83"/>
    </row>
    <row r="711362" spans="16:16" x14ac:dyDescent="0.3">
      <c r="P711362" s="83"/>
    </row>
    <row r="711363" spans="16:16" x14ac:dyDescent="0.3">
      <c r="P711363" s="83"/>
    </row>
    <row r="711364" spans="16:16" x14ac:dyDescent="0.3">
      <c r="P711364" s="83"/>
    </row>
    <row r="711365" spans="16:16" x14ac:dyDescent="0.3">
      <c r="P711365" s="83"/>
    </row>
    <row r="711366" spans="16:16" x14ac:dyDescent="0.3">
      <c r="P711366" s="83"/>
    </row>
    <row r="711367" spans="16:16" x14ac:dyDescent="0.3">
      <c r="P711367" s="83"/>
    </row>
    <row r="711368" spans="16:16" x14ac:dyDescent="0.3">
      <c r="P711368" s="83"/>
    </row>
    <row r="711369" spans="16:16" x14ac:dyDescent="0.3">
      <c r="P711369" s="83"/>
    </row>
    <row r="711370" spans="16:16" x14ac:dyDescent="0.3">
      <c r="P711370" s="83"/>
    </row>
    <row r="711371" spans="16:16" x14ac:dyDescent="0.3">
      <c r="P711371" s="83"/>
    </row>
    <row r="711372" spans="16:16" x14ac:dyDescent="0.3">
      <c r="P711372" s="83"/>
    </row>
    <row r="711373" spans="16:16" x14ac:dyDescent="0.3">
      <c r="P711373" s="83"/>
    </row>
    <row r="711374" spans="16:16" x14ac:dyDescent="0.3">
      <c r="P711374" s="83"/>
    </row>
    <row r="711375" spans="16:16" x14ac:dyDescent="0.3">
      <c r="P711375" s="83"/>
    </row>
    <row r="711376" spans="16:16" x14ac:dyDescent="0.3">
      <c r="P711376" s="83"/>
    </row>
    <row r="711377" spans="16:16" x14ac:dyDescent="0.3">
      <c r="P711377" s="83"/>
    </row>
    <row r="711378" spans="16:16" x14ac:dyDescent="0.3">
      <c r="P711378" s="83"/>
    </row>
    <row r="711379" spans="16:16" x14ac:dyDescent="0.3">
      <c r="P711379" s="83"/>
    </row>
    <row r="711380" spans="16:16" x14ac:dyDescent="0.3">
      <c r="P711380" s="83"/>
    </row>
    <row r="711381" spans="16:16" x14ac:dyDescent="0.3">
      <c r="P711381" s="83"/>
    </row>
    <row r="711382" spans="16:16" x14ac:dyDescent="0.3">
      <c r="P711382" s="83"/>
    </row>
    <row r="711383" spans="16:16" x14ac:dyDescent="0.3">
      <c r="P711383" s="83"/>
    </row>
    <row r="711384" spans="16:16" x14ac:dyDescent="0.3">
      <c r="P711384" s="83"/>
    </row>
    <row r="711385" spans="16:16" x14ac:dyDescent="0.3">
      <c r="P711385" s="83"/>
    </row>
    <row r="711386" spans="16:16" x14ac:dyDescent="0.3">
      <c r="P711386" s="83"/>
    </row>
    <row r="711387" spans="16:16" x14ac:dyDescent="0.3">
      <c r="P711387" s="83"/>
    </row>
    <row r="711388" spans="16:16" x14ac:dyDescent="0.3">
      <c r="P711388" s="83"/>
    </row>
    <row r="711389" spans="16:16" x14ac:dyDescent="0.3">
      <c r="P711389" s="83"/>
    </row>
    <row r="711390" spans="16:16" x14ac:dyDescent="0.3">
      <c r="P711390" s="83"/>
    </row>
    <row r="711391" spans="16:16" x14ac:dyDescent="0.3">
      <c r="P711391" s="83"/>
    </row>
    <row r="711392" spans="16:16" x14ac:dyDescent="0.3">
      <c r="P711392" s="83"/>
    </row>
    <row r="711393" spans="16:16" x14ac:dyDescent="0.3">
      <c r="P711393" s="83"/>
    </row>
    <row r="711394" spans="16:16" x14ac:dyDescent="0.3">
      <c r="P711394" s="83"/>
    </row>
    <row r="711395" spans="16:16" x14ac:dyDescent="0.3">
      <c r="P711395" s="83"/>
    </row>
    <row r="711396" spans="16:16" x14ac:dyDescent="0.3">
      <c r="P711396" s="83"/>
    </row>
    <row r="711397" spans="16:16" x14ac:dyDescent="0.3">
      <c r="P711397" s="83"/>
    </row>
    <row r="711398" spans="16:16" x14ac:dyDescent="0.3">
      <c r="P711398" s="83"/>
    </row>
    <row r="711399" spans="16:16" x14ac:dyDescent="0.3">
      <c r="P711399" s="83"/>
    </row>
    <row r="711400" spans="16:16" x14ac:dyDescent="0.3">
      <c r="P711400" s="83"/>
    </row>
    <row r="711401" spans="16:16" x14ac:dyDescent="0.3">
      <c r="P711401" s="83"/>
    </row>
    <row r="711402" spans="16:16" x14ac:dyDescent="0.3">
      <c r="P711402" s="83"/>
    </row>
    <row r="711403" spans="16:16" x14ac:dyDescent="0.3">
      <c r="P711403" s="83"/>
    </row>
    <row r="711404" spans="16:16" x14ac:dyDescent="0.3">
      <c r="P711404" s="83"/>
    </row>
    <row r="711405" spans="16:16" x14ac:dyDescent="0.3">
      <c r="P711405" s="83"/>
    </row>
    <row r="711406" spans="16:16" x14ac:dyDescent="0.3">
      <c r="P711406" s="83"/>
    </row>
    <row r="711407" spans="16:16" x14ac:dyDescent="0.3">
      <c r="P711407" s="83"/>
    </row>
    <row r="711408" spans="16:16" x14ac:dyDescent="0.3">
      <c r="P711408" s="83"/>
    </row>
    <row r="711409" spans="16:16" x14ac:dyDescent="0.3">
      <c r="P711409" s="83"/>
    </row>
    <row r="711410" spans="16:16" x14ac:dyDescent="0.3">
      <c r="P711410" s="83"/>
    </row>
    <row r="711411" spans="16:16" x14ac:dyDescent="0.3">
      <c r="P711411" s="83"/>
    </row>
    <row r="711412" spans="16:16" x14ac:dyDescent="0.3">
      <c r="P711412" s="83"/>
    </row>
    <row r="711413" spans="16:16" x14ac:dyDescent="0.3">
      <c r="P711413" s="83"/>
    </row>
    <row r="711414" spans="16:16" x14ac:dyDescent="0.3">
      <c r="P711414" s="83"/>
    </row>
    <row r="711415" spans="16:16" x14ac:dyDescent="0.3">
      <c r="P711415" s="83"/>
    </row>
    <row r="711416" spans="16:16" x14ac:dyDescent="0.3">
      <c r="P711416" s="83"/>
    </row>
    <row r="711417" spans="16:16" x14ac:dyDescent="0.3">
      <c r="P711417" s="83"/>
    </row>
    <row r="711418" spans="16:16" x14ac:dyDescent="0.3">
      <c r="P711418" s="83"/>
    </row>
    <row r="711419" spans="16:16" x14ac:dyDescent="0.3">
      <c r="P711419" s="83"/>
    </row>
    <row r="711420" spans="16:16" x14ac:dyDescent="0.3">
      <c r="P711420" s="83"/>
    </row>
    <row r="711421" spans="16:16" x14ac:dyDescent="0.3">
      <c r="P711421" s="83"/>
    </row>
    <row r="711422" spans="16:16" x14ac:dyDescent="0.3">
      <c r="P711422" s="83"/>
    </row>
    <row r="711423" spans="16:16" x14ac:dyDescent="0.3">
      <c r="P711423" s="83"/>
    </row>
    <row r="711424" spans="16:16" x14ac:dyDescent="0.3">
      <c r="P711424" s="83"/>
    </row>
    <row r="711425" spans="16:16" x14ac:dyDescent="0.3">
      <c r="P711425" s="83"/>
    </row>
    <row r="711426" spans="16:16" x14ac:dyDescent="0.3">
      <c r="P711426" s="83"/>
    </row>
    <row r="711427" spans="16:16" x14ac:dyDescent="0.3">
      <c r="P711427" s="83"/>
    </row>
    <row r="711428" spans="16:16" x14ac:dyDescent="0.3">
      <c r="P711428" s="83"/>
    </row>
    <row r="711429" spans="16:16" x14ac:dyDescent="0.3">
      <c r="P711429" s="83"/>
    </row>
    <row r="711430" spans="16:16" x14ac:dyDescent="0.3">
      <c r="P711430" s="83"/>
    </row>
    <row r="711431" spans="16:16" x14ac:dyDescent="0.3">
      <c r="P711431" s="83"/>
    </row>
    <row r="711432" spans="16:16" x14ac:dyDescent="0.3">
      <c r="P711432" s="83"/>
    </row>
    <row r="711433" spans="16:16" x14ac:dyDescent="0.3">
      <c r="P711433" s="83"/>
    </row>
    <row r="711434" spans="16:16" x14ac:dyDescent="0.3">
      <c r="P711434" s="83"/>
    </row>
    <row r="711435" spans="16:16" x14ac:dyDescent="0.3">
      <c r="P711435" s="83"/>
    </row>
    <row r="711436" spans="16:16" x14ac:dyDescent="0.3">
      <c r="P711436" s="83"/>
    </row>
    <row r="711437" spans="16:16" x14ac:dyDescent="0.3">
      <c r="P711437" s="83"/>
    </row>
    <row r="711438" spans="16:16" x14ac:dyDescent="0.3">
      <c r="P711438" s="83"/>
    </row>
    <row r="711439" spans="16:16" x14ac:dyDescent="0.3">
      <c r="P711439" s="83"/>
    </row>
    <row r="711440" spans="16:16" x14ac:dyDescent="0.3">
      <c r="P711440" s="83"/>
    </row>
    <row r="711441" spans="16:16" x14ac:dyDescent="0.3">
      <c r="P711441" s="83"/>
    </row>
    <row r="711442" spans="16:16" x14ac:dyDescent="0.3">
      <c r="P711442" s="83"/>
    </row>
    <row r="711443" spans="16:16" x14ac:dyDescent="0.3">
      <c r="P711443" s="83"/>
    </row>
    <row r="711444" spans="16:16" x14ac:dyDescent="0.3">
      <c r="P711444" s="83"/>
    </row>
    <row r="711445" spans="16:16" x14ac:dyDescent="0.3">
      <c r="P711445" s="83"/>
    </row>
    <row r="711446" spans="16:16" x14ac:dyDescent="0.3">
      <c r="P711446" s="83"/>
    </row>
    <row r="711447" spans="16:16" x14ac:dyDescent="0.3">
      <c r="P711447" s="83"/>
    </row>
    <row r="711448" spans="16:16" x14ac:dyDescent="0.3">
      <c r="P711448" s="83"/>
    </row>
    <row r="711449" spans="16:16" x14ac:dyDescent="0.3">
      <c r="P711449" s="83"/>
    </row>
    <row r="711450" spans="16:16" x14ac:dyDescent="0.3">
      <c r="P711450" s="83"/>
    </row>
    <row r="711451" spans="16:16" x14ac:dyDescent="0.3">
      <c r="P711451" s="83"/>
    </row>
    <row r="711452" spans="16:16" x14ac:dyDescent="0.3">
      <c r="P711452" s="83"/>
    </row>
    <row r="711453" spans="16:16" x14ac:dyDescent="0.3">
      <c r="P711453" s="83"/>
    </row>
    <row r="711454" spans="16:16" x14ac:dyDescent="0.3">
      <c r="P711454" s="83"/>
    </row>
    <row r="711455" spans="16:16" x14ac:dyDescent="0.3">
      <c r="P711455" s="83"/>
    </row>
    <row r="711456" spans="16:16" x14ac:dyDescent="0.3">
      <c r="P711456" s="83"/>
    </row>
    <row r="711457" spans="16:16" x14ac:dyDescent="0.3">
      <c r="P711457" s="83"/>
    </row>
    <row r="711458" spans="16:16" x14ac:dyDescent="0.3">
      <c r="P711458" s="83"/>
    </row>
    <row r="711459" spans="16:16" x14ac:dyDescent="0.3">
      <c r="P711459" s="83"/>
    </row>
    <row r="711460" spans="16:16" x14ac:dyDescent="0.3">
      <c r="P711460" s="83"/>
    </row>
    <row r="711461" spans="16:16" x14ac:dyDescent="0.3">
      <c r="P711461" s="83"/>
    </row>
    <row r="711462" spans="16:16" x14ac:dyDescent="0.3">
      <c r="P711462" s="83"/>
    </row>
    <row r="711463" spans="16:16" x14ac:dyDescent="0.3">
      <c r="P711463" s="83"/>
    </row>
    <row r="711464" spans="16:16" x14ac:dyDescent="0.3">
      <c r="P711464" s="83"/>
    </row>
    <row r="711465" spans="16:16" x14ac:dyDescent="0.3">
      <c r="P711465" s="83"/>
    </row>
    <row r="711466" spans="16:16" x14ac:dyDescent="0.3">
      <c r="P711466" s="83"/>
    </row>
    <row r="711467" spans="16:16" x14ac:dyDescent="0.3">
      <c r="P711467" s="83"/>
    </row>
    <row r="711468" spans="16:16" x14ac:dyDescent="0.3">
      <c r="P711468" s="83"/>
    </row>
    <row r="711469" spans="16:16" x14ac:dyDescent="0.3">
      <c r="P711469" s="83"/>
    </row>
    <row r="711470" spans="16:16" x14ac:dyDescent="0.3">
      <c r="P711470" s="83"/>
    </row>
    <row r="711471" spans="16:16" x14ac:dyDescent="0.3">
      <c r="P711471" s="83"/>
    </row>
    <row r="711472" spans="16:16" x14ac:dyDescent="0.3">
      <c r="P711472" s="83"/>
    </row>
    <row r="711473" spans="16:16" x14ac:dyDescent="0.3">
      <c r="P711473" s="83"/>
    </row>
    <row r="711474" spans="16:16" x14ac:dyDescent="0.3">
      <c r="P711474" s="83"/>
    </row>
    <row r="711475" spans="16:16" x14ac:dyDescent="0.3">
      <c r="P711475" s="83"/>
    </row>
    <row r="711476" spans="16:16" x14ac:dyDescent="0.3">
      <c r="P711476" s="83"/>
    </row>
    <row r="711477" spans="16:16" x14ac:dyDescent="0.3">
      <c r="P711477" s="83"/>
    </row>
    <row r="711478" spans="16:16" x14ac:dyDescent="0.3">
      <c r="P711478" s="83"/>
    </row>
    <row r="711479" spans="16:16" x14ac:dyDescent="0.3">
      <c r="P711479" s="83"/>
    </row>
    <row r="711480" spans="16:16" x14ac:dyDescent="0.3">
      <c r="P711480" s="83"/>
    </row>
    <row r="711481" spans="16:16" x14ac:dyDescent="0.3">
      <c r="P711481" s="83"/>
    </row>
    <row r="711482" spans="16:16" x14ac:dyDescent="0.3">
      <c r="P711482" s="83"/>
    </row>
    <row r="711483" spans="16:16" x14ac:dyDescent="0.3">
      <c r="P711483" s="83"/>
    </row>
    <row r="711484" spans="16:16" x14ac:dyDescent="0.3">
      <c r="P711484" s="83"/>
    </row>
    <row r="711485" spans="16:16" x14ac:dyDescent="0.3">
      <c r="P711485" s="83"/>
    </row>
    <row r="711486" spans="16:16" x14ac:dyDescent="0.3">
      <c r="P711486" s="83"/>
    </row>
    <row r="711487" spans="16:16" x14ac:dyDescent="0.3">
      <c r="P711487" s="83"/>
    </row>
    <row r="711488" spans="16:16" x14ac:dyDescent="0.3">
      <c r="P711488" s="83"/>
    </row>
    <row r="711489" spans="16:16" x14ac:dyDescent="0.3">
      <c r="P711489" s="83"/>
    </row>
    <row r="711490" spans="16:16" x14ac:dyDescent="0.3">
      <c r="P711490" s="83"/>
    </row>
    <row r="711491" spans="16:16" x14ac:dyDescent="0.3">
      <c r="P711491" s="83"/>
    </row>
    <row r="711492" spans="16:16" x14ac:dyDescent="0.3">
      <c r="P711492" s="83"/>
    </row>
    <row r="711493" spans="16:16" x14ac:dyDescent="0.3">
      <c r="P711493" s="83"/>
    </row>
    <row r="711494" spans="16:16" x14ac:dyDescent="0.3">
      <c r="P711494" s="83"/>
    </row>
    <row r="711495" spans="16:16" x14ac:dyDescent="0.3">
      <c r="P711495" s="83"/>
    </row>
    <row r="711496" spans="16:16" x14ac:dyDescent="0.3">
      <c r="P711496" s="83"/>
    </row>
    <row r="711497" spans="16:16" x14ac:dyDescent="0.3">
      <c r="P711497" s="83"/>
    </row>
    <row r="711498" spans="16:16" x14ac:dyDescent="0.3">
      <c r="P711498" s="83"/>
    </row>
    <row r="711499" spans="16:16" x14ac:dyDescent="0.3">
      <c r="P711499" s="83"/>
    </row>
    <row r="711500" spans="16:16" x14ac:dyDescent="0.3">
      <c r="P711500" s="83"/>
    </row>
    <row r="711501" spans="16:16" x14ac:dyDescent="0.3">
      <c r="P711501" s="83"/>
    </row>
    <row r="711502" spans="16:16" x14ac:dyDescent="0.3">
      <c r="P711502" s="83"/>
    </row>
    <row r="711503" spans="16:16" x14ac:dyDescent="0.3">
      <c r="P711503" s="83"/>
    </row>
    <row r="711504" spans="16:16" x14ac:dyDescent="0.3">
      <c r="P711504" s="83"/>
    </row>
    <row r="711505" spans="16:16" x14ac:dyDescent="0.3">
      <c r="P711505" s="83"/>
    </row>
    <row r="711506" spans="16:16" x14ac:dyDescent="0.3">
      <c r="P711506" s="83"/>
    </row>
    <row r="711507" spans="16:16" x14ac:dyDescent="0.3">
      <c r="P711507" s="83"/>
    </row>
    <row r="711508" spans="16:16" x14ac:dyDescent="0.3">
      <c r="P711508" s="83"/>
    </row>
    <row r="711509" spans="16:16" x14ac:dyDescent="0.3">
      <c r="P711509" s="83"/>
    </row>
    <row r="711510" spans="16:16" x14ac:dyDescent="0.3">
      <c r="P711510" s="83"/>
    </row>
    <row r="711511" spans="16:16" x14ac:dyDescent="0.3">
      <c r="P711511" s="83"/>
    </row>
    <row r="711512" spans="16:16" x14ac:dyDescent="0.3">
      <c r="P711512" s="83"/>
    </row>
    <row r="711513" spans="16:16" x14ac:dyDescent="0.3">
      <c r="P711513" s="83"/>
    </row>
    <row r="711514" spans="16:16" x14ac:dyDescent="0.3">
      <c r="P711514" s="83"/>
    </row>
    <row r="711515" spans="16:16" x14ac:dyDescent="0.3">
      <c r="P711515" s="83"/>
    </row>
    <row r="711516" spans="16:16" x14ac:dyDescent="0.3">
      <c r="P711516" s="83"/>
    </row>
    <row r="711517" spans="16:16" x14ac:dyDescent="0.3">
      <c r="P711517" s="83"/>
    </row>
    <row r="711518" spans="16:16" x14ac:dyDescent="0.3">
      <c r="P711518" s="83"/>
    </row>
    <row r="711519" spans="16:16" x14ac:dyDescent="0.3">
      <c r="P711519" s="83"/>
    </row>
    <row r="711520" spans="16:16" x14ac:dyDescent="0.3">
      <c r="P711520" s="83"/>
    </row>
    <row r="711521" spans="16:16" x14ac:dyDescent="0.3">
      <c r="P711521" s="83"/>
    </row>
    <row r="711522" spans="16:16" x14ac:dyDescent="0.3">
      <c r="P711522" s="83"/>
    </row>
    <row r="711523" spans="16:16" x14ac:dyDescent="0.3">
      <c r="P711523" s="83"/>
    </row>
    <row r="711524" spans="16:16" x14ac:dyDescent="0.3">
      <c r="P711524" s="83"/>
    </row>
    <row r="711525" spans="16:16" x14ac:dyDescent="0.3">
      <c r="P711525" s="83"/>
    </row>
    <row r="711526" spans="16:16" x14ac:dyDescent="0.3">
      <c r="P711526" s="83"/>
    </row>
    <row r="711527" spans="16:16" x14ac:dyDescent="0.3">
      <c r="P711527" s="83"/>
    </row>
    <row r="711528" spans="16:16" x14ac:dyDescent="0.3">
      <c r="P711528" s="83"/>
    </row>
    <row r="711529" spans="16:16" x14ac:dyDescent="0.3">
      <c r="P711529" s="83"/>
    </row>
    <row r="711530" spans="16:16" x14ac:dyDescent="0.3">
      <c r="P711530" s="83"/>
    </row>
    <row r="711531" spans="16:16" x14ac:dyDescent="0.3">
      <c r="P711531" s="83"/>
    </row>
    <row r="711532" spans="16:16" x14ac:dyDescent="0.3">
      <c r="P711532" s="83"/>
    </row>
    <row r="711533" spans="16:16" x14ac:dyDescent="0.3">
      <c r="P711533" s="83"/>
    </row>
    <row r="711534" spans="16:16" x14ac:dyDescent="0.3">
      <c r="P711534" s="83"/>
    </row>
    <row r="711535" spans="16:16" x14ac:dyDescent="0.3">
      <c r="P711535" s="83"/>
    </row>
    <row r="711536" spans="16:16" x14ac:dyDescent="0.3">
      <c r="P711536" s="83"/>
    </row>
    <row r="711537" spans="16:16" x14ac:dyDescent="0.3">
      <c r="P711537" s="83"/>
    </row>
    <row r="711538" spans="16:16" x14ac:dyDescent="0.3">
      <c r="P711538" s="83"/>
    </row>
    <row r="711539" spans="16:16" x14ac:dyDescent="0.3">
      <c r="P711539" s="83"/>
    </row>
    <row r="711540" spans="16:16" x14ac:dyDescent="0.3">
      <c r="P711540" s="83"/>
    </row>
    <row r="711541" spans="16:16" x14ac:dyDescent="0.3">
      <c r="P711541" s="83"/>
    </row>
    <row r="711542" spans="16:16" x14ac:dyDescent="0.3">
      <c r="P711542" s="83"/>
    </row>
    <row r="711543" spans="16:16" x14ac:dyDescent="0.3">
      <c r="P711543" s="83"/>
    </row>
    <row r="711544" spans="16:16" x14ac:dyDescent="0.3">
      <c r="P711544" s="83"/>
    </row>
    <row r="711545" spans="16:16" x14ac:dyDescent="0.3">
      <c r="P711545" s="83"/>
    </row>
    <row r="711546" spans="16:16" x14ac:dyDescent="0.3">
      <c r="P711546" s="83"/>
    </row>
    <row r="711547" spans="16:16" x14ac:dyDescent="0.3">
      <c r="P711547" s="83"/>
    </row>
    <row r="711548" spans="16:16" x14ac:dyDescent="0.3">
      <c r="P711548" s="83"/>
    </row>
    <row r="711549" spans="16:16" x14ac:dyDescent="0.3">
      <c r="P711549" s="83"/>
    </row>
    <row r="711550" spans="16:16" x14ac:dyDescent="0.3">
      <c r="P711550" s="83"/>
    </row>
    <row r="711551" spans="16:16" x14ac:dyDescent="0.3">
      <c r="P711551" s="83"/>
    </row>
    <row r="711552" spans="16:16" x14ac:dyDescent="0.3">
      <c r="P711552" s="83"/>
    </row>
    <row r="711553" spans="16:16" x14ac:dyDescent="0.3">
      <c r="P711553" s="83"/>
    </row>
    <row r="711554" spans="16:16" x14ac:dyDescent="0.3">
      <c r="P711554" s="83"/>
    </row>
    <row r="711555" spans="16:16" x14ac:dyDescent="0.3">
      <c r="P711555" s="83"/>
    </row>
    <row r="711556" spans="16:16" x14ac:dyDescent="0.3">
      <c r="P711556" s="83"/>
    </row>
    <row r="711557" spans="16:16" x14ac:dyDescent="0.3">
      <c r="P711557" s="83"/>
    </row>
    <row r="711558" spans="16:16" x14ac:dyDescent="0.3">
      <c r="P711558" s="83"/>
    </row>
    <row r="711559" spans="16:16" x14ac:dyDescent="0.3">
      <c r="P711559" s="83"/>
    </row>
    <row r="711560" spans="16:16" x14ac:dyDescent="0.3">
      <c r="P711560" s="83"/>
    </row>
    <row r="711561" spans="16:16" x14ac:dyDescent="0.3">
      <c r="P711561" s="83"/>
    </row>
    <row r="711562" spans="16:16" x14ac:dyDescent="0.3">
      <c r="P711562" s="83"/>
    </row>
    <row r="711563" spans="16:16" x14ac:dyDescent="0.3">
      <c r="P711563" s="83"/>
    </row>
    <row r="711564" spans="16:16" x14ac:dyDescent="0.3">
      <c r="P711564" s="83"/>
    </row>
    <row r="711565" spans="16:16" x14ac:dyDescent="0.3">
      <c r="P711565" s="83"/>
    </row>
    <row r="711566" spans="16:16" x14ac:dyDescent="0.3">
      <c r="P711566" s="83"/>
    </row>
    <row r="711567" spans="16:16" x14ac:dyDescent="0.3">
      <c r="P711567" s="83"/>
    </row>
    <row r="711568" spans="16:16" x14ac:dyDescent="0.3">
      <c r="P711568" s="83"/>
    </row>
    <row r="711569" spans="16:16" x14ac:dyDescent="0.3">
      <c r="P711569" s="83"/>
    </row>
    <row r="711570" spans="16:16" x14ac:dyDescent="0.3">
      <c r="P711570" s="83"/>
    </row>
    <row r="711571" spans="16:16" x14ac:dyDescent="0.3">
      <c r="P711571" s="83"/>
    </row>
    <row r="711572" spans="16:16" x14ac:dyDescent="0.3">
      <c r="P711572" s="83"/>
    </row>
    <row r="711573" spans="16:16" x14ac:dyDescent="0.3">
      <c r="P711573" s="83"/>
    </row>
    <row r="711574" spans="16:16" x14ac:dyDescent="0.3">
      <c r="P711574" s="83"/>
    </row>
    <row r="711575" spans="16:16" x14ac:dyDescent="0.3">
      <c r="P711575" s="83"/>
    </row>
    <row r="711576" spans="16:16" x14ac:dyDescent="0.3">
      <c r="P711576" s="83"/>
    </row>
    <row r="711577" spans="16:16" x14ac:dyDescent="0.3">
      <c r="P711577" s="83"/>
    </row>
    <row r="711578" spans="16:16" x14ac:dyDescent="0.3">
      <c r="P711578" s="83"/>
    </row>
    <row r="711579" spans="16:16" x14ac:dyDescent="0.3">
      <c r="P711579" s="83"/>
    </row>
    <row r="711580" spans="16:16" x14ac:dyDescent="0.3">
      <c r="P711580" s="83"/>
    </row>
    <row r="711581" spans="16:16" x14ac:dyDescent="0.3">
      <c r="P711581" s="83"/>
    </row>
    <row r="711582" spans="16:16" x14ac:dyDescent="0.3">
      <c r="P711582" s="83"/>
    </row>
    <row r="711583" spans="16:16" x14ac:dyDescent="0.3">
      <c r="P711583" s="83"/>
    </row>
    <row r="711584" spans="16:16" x14ac:dyDescent="0.3">
      <c r="P711584" s="83"/>
    </row>
    <row r="711585" spans="16:16" x14ac:dyDescent="0.3">
      <c r="P711585" s="83"/>
    </row>
    <row r="711586" spans="16:16" x14ac:dyDescent="0.3">
      <c r="P711586" s="83"/>
    </row>
    <row r="711587" spans="16:16" x14ac:dyDescent="0.3">
      <c r="P711587" s="83"/>
    </row>
    <row r="711588" spans="16:16" x14ac:dyDescent="0.3">
      <c r="P711588" s="83"/>
    </row>
    <row r="711589" spans="16:16" x14ac:dyDescent="0.3">
      <c r="P711589" s="83"/>
    </row>
    <row r="711590" spans="16:16" x14ac:dyDescent="0.3">
      <c r="P711590" s="83"/>
    </row>
    <row r="711591" spans="16:16" x14ac:dyDescent="0.3">
      <c r="P711591" s="83"/>
    </row>
    <row r="711592" spans="16:16" x14ac:dyDescent="0.3">
      <c r="P711592" s="83"/>
    </row>
    <row r="711593" spans="16:16" x14ac:dyDescent="0.3">
      <c r="P711593" s="83"/>
    </row>
    <row r="711594" spans="16:16" x14ac:dyDescent="0.3">
      <c r="P711594" s="83"/>
    </row>
    <row r="711595" spans="16:16" x14ac:dyDescent="0.3">
      <c r="P711595" s="83"/>
    </row>
    <row r="711596" spans="16:16" x14ac:dyDescent="0.3">
      <c r="P711596" s="83"/>
    </row>
    <row r="711597" spans="16:16" x14ac:dyDescent="0.3">
      <c r="P711597" s="83"/>
    </row>
    <row r="711598" spans="16:16" x14ac:dyDescent="0.3">
      <c r="P711598" s="83"/>
    </row>
    <row r="711599" spans="16:16" x14ac:dyDescent="0.3">
      <c r="P711599" s="83"/>
    </row>
    <row r="711600" spans="16:16" x14ac:dyDescent="0.3">
      <c r="P711600" s="83"/>
    </row>
    <row r="711601" spans="16:16" x14ac:dyDescent="0.3">
      <c r="P711601" s="83"/>
    </row>
    <row r="711602" spans="16:16" x14ac:dyDescent="0.3">
      <c r="P711602" s="83"/>
    </row>
    <row r="711603" spans="16:16" x14ac:dyDescent="0.3">
      <c r="P711603" s="83"/>
    </row>
    <row r="711604" spans="16:16" x14ac:dyDescent="0.3">
      <c r="P711604" s="83"/>
    </row>
    <row r="711605" spans="16:16" x14ac:dyDescent="0.3">
      <c r="P711605" s="83"/>
    </row>
    <row r="711606" spans="16:16" x14ac:dyDescent="0.3">
      <c r="P711606" s="83"/>
    </row>
    <row r="711607" spans="16:16" x14ac:dyDescent="0.3">
      <c r="P711607" s="83"/>
    </row>
    <row r="711608" spans="16:16" x14ac:dyDescent="0.3">
      <c r="P711608" s="83"/>
    </row>
    <row r="711609" spans="16:16" x14ac:dyDescent="0.3">
      <c r="P711609" s="83"/>
    </row>
    <row r="711610" spans="16:16" x14ac:dyDescent="0.3">
      <c r="P711610" s="83"/>
    </row>
    <row r="711611" spans="16:16" x14ac:dyDescent="0.3">
      <c r="P711611" s="83"/>
    </row>
    <row r="711612" spans="16:16" x14ac:dyDescent="0.3">
      <c r="P711612" s="83"/>
    </row>
    <row r="711613" spans="16:16" x14ac:dyDescent="0.3">
      <c r="P711613" s="83"/>
    </row>
    <row r="711614" spans="16:16" x14ac:dyDescent="0.3">
      <c r="P711614" s="83"/>
    </row>
    <row r="711615" spans="16:16" x14ac:dyDescent="0.3">
      <c r="P711615" s="83"/>
    </row>
    <row r="711616" spans="16:16" x14ac:dyDescent="0.3">
      <c r="P711616" s="83"/>
    </row>
    <row r="711617" spans="16:16" x14ac:dyDescent="0.3">
      <c r="P711617" s="83"/>
    </row>
    <row r="711618" spans="16:16" x14ac:dyDescent="0.3">
      <c r="P711618" s="83"/>
    </row>
    <row r="711619" spans="16:16" x14ac:dyDescent="0.3">
      <c r="P711619" s="83"/>
    </row>
    <row r="711620" spans="16:16" x14ac:dyDescent="0.3">
      <c r="P711620" s="83"/>
    </row>
    <row r="711621" spans="16:16" x14ac:dyDescent="0.3">
      <c r="P711621" s="83"/>
    </row>
    <row r="711622" spans="16:16" x14ac:dyDescent="0.3">
      <c r="P711622" s="83"/>
    </row>
    <row r="711623" spans="16:16" x14ac:dyDescent="0.3">
      <c r="P711623" s="83"/>
    </row>
    <row r="711624" spans="16:16" x14ac:dyDescent="0.3">
      <c r="P711624" s="83"/>
    </row>
    <row r="711625" spans="16:16" x14ac:dyDescent="0.3">
      <c r="P711625" s="83"/>
    </row>
    <row r="711626" spans="16:16" x14ac:dyDescent="0.3">
      <c r="P711626" s="83"/>
    </row>
    <row r="711627" spans="16:16" x14ac:dyDescent="0.3">
      <c r="P711627" s="83"/>
    </row>
    <row r="711628" spans="16:16" x14ac:dyDescent="0.3">
      <c r="P711628" s="83"/>
    </row>
    <row r="711629" spans="16:16" x14ac:dyDescent="0.3">
      <c r="P711629" s="83"/>
    </row>
    <row r="711630" spans="16:16" x14ac:dyDescent="0.3">
      <c r="P711630" s="83"/>
    </row>
    <row r="711631" spans="16:16" x14ac:dyDescent="0.3">
      <c r="P711631" s="83"/>
    </row>
    <row r="711632" spans="16:16" x14ac:dyDescent="0.3">
      <c r="P711632" s="83"/>
    </row>
    <row r="711633" spans="16:16" x14ac:dyDescent="0.3">
      <c r="P711633" s="83"/>
    </row>
    <row r="711634" spans="16:16" x14ac:dyDescent="0.3">
      <c r="P711634" s="83"/>
    </row>
    <row r="711635" spans="16:16" x14ac:dyDescent="0.3">
      <c r="P711635" s="83"/>
    </row>
    <row r="711636" spans="16:16" x14ac:dyDescent="0.3">
      <c r="P711636" s="83"/>
    </row>
    <row r="711637" spans="16:16" x14ac:dyDescent="0.3">
      <c r="P711637" s="83"/>
    </row>
    <row r="711638" spans="16:16" x14ac:dyDescent="0.3">
      <c r="P711638" s="83"/>
    </row>
    <row r="711639" spans="16:16" x14ac:dyDescent="0.3">
      <c r="P711639" s="83"/>
    </row>
    <row r="711640" spans="16:16" x14ac:dyDescent="0.3">
      <c r="P711640" s="83"/>
    </row>
    <row r="711641" spans="16:16" x14ac:dyDescent="0.3">
      <c r="P711641" s="83"/>
    </row>
    <row r="711642" spans="16:16" x14ac:dyDescent="0.3">
      <c r="P711642" s="83"/>
    </row>
    <row r="711643" spans="16:16" x14ac:dyDescent="0.3">
      <c r="P711643" s="83"/>
    </row>
    <row r="711644" spans="16:16" x14ac:dyDescent="0.3">
      <c r="P711644" s="83"/>
    </row>
    <row r="711645" spans="16:16" x14ac:dyDescent="0.3">
      <c r="P711645" s="83"/>
    </row>
    <row r="711646" spans="16:16" x14ac:dyDescent="0.3">
      <c r="P711646" s="83"/>
    </row>
    <row r="711647" spans="16:16" x14ac:dyDescent="0.3">
      <c r="P711647" s="83"/>
    </row>
    <row r="711648" spans="16:16" x14ac:dyDescent="0.3">
      <c r="P711648" s="83"/>
    </row>
    <row r="711649" spans="16:16" x14ac:dyDescent="0.3">
      <c r="P711649" s="83"/>
    </row>
    <row r="711650" spans="16:16" x14ac:dyDescent="0.3">
      <c r="P711650" s="83"/>
    </row>
    <row r="711651" spans="16:16" x14ac:dyDescent="0.3">
      <c r="P711651" s="83"/>
    </row>
    <row r="711652" spans="16:16" x14ac:dyDescent="0.3">
      <c r="P711652" s="83"/>
    </row>
    <row r="711653" spans="16:16" x14ac:dyDescent="0.3">
      <c r="P711653" s="83"/>
    </row>
    <row r="711654" spans="16:16" x14ac:dyDescent="0.3">
      <c r="P711654" s="83"/>
    </row>
    <row r="711655" spans="16:16" x14ac:dyDescent="0.3">
      <c r="P711655" s="83"/>
    </row>
    <row r="711656" spans="16:16" x14ac:dyDescent="0.3">
      <c r="P711656" s="83"/>
    </row>
    <row r="711657" spans="16:16" x14ac:dyDescent="0.3">
      <c r="P711657" s="83"/>
    </row>
    <row r="711658" spans="16:16" x14ac:dyDescent="0.3">
      <c r="P711658" s="83"/>
    </row>
    <row r="711659" spans="16:16" x14ac:dyDescent="0.3">
      <c r="P711659" s="83"/>
    </row>
    <row r="711660" spans="16:16" x14ac:dyDescent="0.3">
      <c r="P711660" s="83"/>
    </row>
    <row r="711661" spans="16:16" x14ac:dyDescent="0.3">
      <c r="P711661" s="83"/>
    </row>
    <row r="711662" spans="16:16" x14ac:dyDescent="0.3">
      <c r="P711662" s="83"/>
    </row>
    <row r="711663" spans="16:16" x14ac:dyDescent="0.3">
      <c r="P711663" s="83"/>
    </row>
    <row r="711664" spans="16:16" x14ac:dyDescent="0.3">
      <c r="P711664" s="83"/>
    </row>
    <row r="711665" spans="16:16" x14ac:dyDescent="0.3">
      <c r="P711665" s="83"/>
    </row>
    <row r="711666" spans="16:16" x14ac:dyDescent="0.3">
      <c r="P711666" s="83"/>
    </row>
    <row r="711667" spans="16:16" x14ac:dyDescent="0.3">
      <c r="P711667" s="83"/>
    </row>
    <row r="711668" spans="16:16" x14ac:dyDescent="0.3">
      <c r="P711668" s="83"/>
    </row>
    <row r="711669" spans="16:16" x14ac:dyDescent="0.3">
      <c r="P711669" s="83"/>
    </row>
    <row r="711670" spans="16:16" x14ac:dyDescent="0.3">
      <c r="P711670" s="83"/>
    </row>
    <row r="711671" spans="16:16" x14ac:dyDescent="0.3">
      <c r="P711671" s="83"/>
    </row>
    <row r="711672" spans="16:16" x14ac:dyDescent="0.3">
      <c r="P711672" s="83"/>
    </row>
    <row r="711673" spans="16:16" x14ac:dyDescent="0.3">
      <c r="P711673" s="83"/>
    </row>
    <row r="711674" spans="16:16" x14ac:dyDescent="0.3">
      <c r="P711674" s="83"/>
    </row>
    <row r="711675" spans="16:16" x14ac:dyDescent="0.3">
      <c r="P711675" s="83"/>
    </row>
    <row r="711676" spans="16:16" x14ac:dyDescent="0.3">
      <c r="P711676" s="83"/>
    </row>
    <row r="711677" spans="16:16" x14ac:dyDescent="0.3">
      <c r="P711677" s="83"/>
    </row>
    <row r="711678" spans="16:16" x14ac:dyDescent="0.3">
      <c r="P711678" s="83"/>
    </row>
    <row r="711679" spans="16:16" x14ac:dyDescent="0.3">
      <c r="P711679" s="83"/>
    </row>
    <row r="711680" spans="16:16" x14ac:dyDescent="0.3">
      <c r="P711680" s="83"/>
    </row>
    <row r="711681" spans="16:16" x14ac:dyDescent="0.3">
      <c r="P711681" s="83"/>
    </row>
    <row r="711682" spans="16:16" x14ac:dyDescent="0.3">
      <c r="P711682" s="83"/>
    </row>
    <row r="711683" spans="16:16" x14ac:dyDescent="0.3">
      <c r="P711683" s="83"/>
    </row>
    <row r="711684" spans="16:16" x14ac:dyDescent="0.3">
      <c r="P711684" s="83"/>
    </row>
    <row r="711685" spans="16:16" x14ac:dyDescent="0.3">
      <c r="P711685" s="83"/>
    </row>
    <row r="711686" spans="16:16" x14ac:dyDescent="0.3">
      <c r="P711686" s="83"/>
    </row>
    <row r="711687" spans="16:16" x14ac:dyDescent="0.3">
      <c r="P711687" s="83"/>
    </row>
    <row r="711688" spans="16:16" x14ac:dyDescent="0.3">
      <c r="P711688" s="83"/>
    </row>
    <row r="711689" spans="16:16" x14ac:dyDescent="0.3">
      <c r="P711689" s="83"/>
    </row>
    <row r="711690" spans="16:16" x14ac:dyDescent="0.3">
      <c r="P711690" s="83"/>
    </row>
    <row r="711691" spans="16:16" x14ac:dyDescent="0.3">
      <c r="P711691" s="83"/>
    </row>
    <row r="711692" spans="16:16" x14ac:dyDescent="0.3">
      <c r="P711692" s="83"/>
    </row>
    <row r="711693" spans="16:16" x14ac:dyDescent="0.3">
      <c r="P711693" s="83"/>
    </row>
    <row r="711694" spans="16:16" x14ac:dyDescent="0.3">
      <c r="P711694" s="83"/>
    </row>
    <row r="711695" spans="16:16" x14ac:dyDescent="0.3">
      <c r="P711695" s="83"/>
    </row>
    <row r="711696" spans="16:16" x14ac:dyDescent="0.3">
      <c r="P711696" s="83"/>
    </row>
    <row r="711697" spans="16:16" x14ac:dyDescent="0.3">
      <c r="P711697" s="83"/>
    </row>
    <row r="711698" spans="16:16" x14ac:dyDescent="0.3">
      <c r="P711698" s="83"/>
    </row>
    <row r="711699" spans="16:16" x14ac:dyDescent="0.3">
      <c r="P711699" s="83"/>
    </row>
    <row r="711700" spans="16:16" x14ac:dyDescent="0.3">
      <c r="P711700" s="83"/>
    </row>
    <row r="711701" spans="16:16" x14ac:dyDescent="0.3">
      <c r="P711701" s="83"/>
    </row>
    <row r="711702" spans="16:16" x14ac:dyDescent="0.3">
      <c r="P711702" s="83"/>
    </row>
    <row r="711703" spans="16:16" x14ac:dyDescent="0.3">
      <c r="P711703" s="83"/>
    </row>
    <row r="711704" spans="16:16" x14ac:dyDescent="0.3">
      <c r="P711704" s="83"/>
    </row>
    <row r="711705" spans="16:16" x14ac:dyDescent="0.3">
      <c r="P711705" s="83"/>
    </row>
    <row r="711706" spans="16:16" x14ac:dyDescent="0.3">
      <c r="P711706" s="83"/>
    </row>
    <row r="711707" spans="16:16" x14ac:dyDescent="0.3">
      <c r="P711707" s="83"/>
    </row>
    <row r="711708" spans="16:16" x14ac:dyDescent="0.3">
      <c r="P711708" s="83"/>
    </row>
    <row r="711709" spans="16:16" x14ac:dyDescent="0.3">
      <c r="P711709" s="83"/>
    </row>
    <row r="711710" spans="16:16" x14ac:dyDescent="0.3">
      <c r="P711710" s="83"/>
    </row>
    <row r="711711" spans="16:16" x14ac:dyDescent="0.3">
      <c r="P711711" s="83"/>
    </row>
    <row r="711712" spans="16:16" x14ac:dyDescent="0.3">
      <c r="P711712" s="83"/>
    </row>
    <row r="711713" spans="16:16" x14ac:dyDescent="0.3">
      <c r="P711713" s="83"/>
    </row>
    <row r="711714" spans="16:16" x14ac:dyDescent="0.3">
      <c r="P711714" s="83"/>
    </row>
    <row r="711715" spans="16:16" x14ac:dyDescent="0.3">
      <c r="P711715" s="83"/>
    </row>
    <row r="711716" spans="16:16" x14ac:dyDescent="0.3">
      <c r="P711716" s="83"/>
    </row>
    <row r="711717" spans="16:16" x14ac:dyDescent="0.3">
      <c r="P711717" s="83"/>
    </row>
    <row r="711718" spans="16:16" x14ac:dyDescent="0.3">
      <c r="P711718" s="83"/>
    </row>
    <row r="711719" spans="16:16" x14ac:dyDescent="0.3">
      <c r="P711719" s="83"/>
    </row>
    <row r="711720" spans="16:16" x14ac:dyDescent="0.3">
      <c r="P711720" s="83"/>
    </row>
    <row r="711721" spans="16:16" x14ac:dyDescent="0.3">
      <c r="P711721" s="83"/>
    </row>
    <row r="711722" spans="16:16" x14ac:dyDescent="0.3">
      <c r="P711722" s="83"/>
    </row>
    <row r="711723" spans="16:16" x14ac:dyDescent="0.3">
      <c r="P711723" s="83"/>
    </row>
    <row r="711724" spans="16:16" x14ac:dyDescent="0.3">
      <c r="P711724" s="83"/>
    </row>
    <row r="711725" spans="16:16" x14ac:dyDescent="0.3">
      <c r="P711725" s="83"/>
    </row>
    <row r="711726" spans="16:16" x14ac:dyDescent="0.3">
      <c r="P711726" s="83"/>
    </row>
    <row r="711727" spans="16:16" x14ac:dyDescent="0.3">
      <c r="P711727" s="83"/>
    </row>
    <row r="711728" spans="16:16" x14ac:dyDescent="0.3">
      <c r="P711728" s="83"/>
    </row>
    <row r="711729" spans="16:16" x14ac:dyDescent="0.3">
      <c r="P711729" s="83"/>
    </row>
    <row r="711730" spans="16:16" x14ac:dyDescent="0.3">
      <c r="P711730" s="83"/>
    </row>
    <row r="711731" spans="16:16" x14ac:dyDescent="0.3">
      <c r="P711731" s="83"/>
    </row>
    <row r="711732" spans="16:16" x14ac:dyDescent="0.3">
      <c r="P711732" s="83"/>
    </row>
    <row r="711733" spans="16:16" x14ac:dyDescent="0.3">
      <c r="P711733" s="83"/>
    </row>
    <row r="711734" spans="16:16" x14ac:dyDescent="0.3">
      <c r="P711734" s="83"/>
    </row>
    <row r="711735" spans="16:16" x14ac:dyDescent="0.3">
      <c r="P711735" s="83"/>
    </row>
    <row r="711736" spans="16:16" x14ac:dyDescent="0.3">
      <c r="P711736" s="83"/>
    </row>
    <row r="711737" spans="16:16" x14ac:dyDescent="0.3">
      <c r="P711737" s="83"/>
    </row>
    <row r="711738" spans="16:16" x14ac:dyDescent="0.3">
      <c r="P711738" s="83"/>
    </row>
    <row r="711739" spans="16:16" x14ac:dyDescent="0.3">
      <c r="P711739" s="83"/>
    </row>
    <row r="711740" spans="16:16" x14ac:dyDescent="0.3">
      <c r="P711740" s="83"/>
    </row>
    <row r="711741" spans="16:16" x14ac:dyDescent="0.3">
      <c r="P711741" s="83"/>
    </row>
    <row r="711742" spans="16:16" x14ac:dyDescent="0.3">
      <c r="P711742" s="83"/>
    </row>
    <row r="711743" spans="16:16" x14ac:dyDescent="0.3">
      <c r="P711743" s="83"/>
    </row>
    <row r="711744" spans="16:16" x14ac:dyDescent="0.3">
      <c r="P711744" s="83"/>
    </row>
    <row r="711745" spans="16:16" x14ac:dyDescent="0.3">
      <c r="P711745" s="83"/>
    </row>
    <row r="711746" spans="16:16" x14ac:dyDescent="0.3">
      <c r="P711746" s="83"/>
    </row>
    <row r="711747" spans="16:16" x14ac:dyDescent="0.3">
      <c r="P711747" s="83"/>
    </row>
    <row r="711748" spans="16:16" x14ac:dyDescent="0.3">
      <c r="P711748" s="83"/>
    </row>
    <row r="711749" spans="16:16" x14ac:dyDescent="0.3">
      <c r="P711749" s="83"/>
    </row>
    <row r="711750" spans="16:16" x14ac:dyDescent="0.3">
      <c r="P711750" s="83"/>
    </row>
    <row r="711751" spans="16:16" x14ac:dyDescent="0.3">
      <c r="P711751" s="83"/>
    </row>
    <row r="711752" spans="16:16" x14ac:dyDescent="0.3">
      <c r="P711752" s="83"/>
    </row>
    <row r="711753" spans="16:16" x14ac:dyDescent="0.3">
      <c r="P711753" s="83"/>
    </row>
    <row r="711754" spans="16:16" x14ac:dyDescent="0.3">
      <c r="P711754" s="83"/>
    </row>
    <row r="711755" spans="16:16" x14ac:dyDescent="0.3">
      <c r="P711755" s="83"/>
    </row>
    <row r="711756" spans="16:16" x14ac:dyDescent="0.3">
      <c r="P711756" s="83"/>
    </row>
    <row r="711757" spans="16:16" x14ac:dyDescent="0.3">
      <c r="P711757" s="83"/>
    </row>
    <row r="711758" spans="16:16" x14ac:dyDescent="0.3">
      <c r="P711758" s="83"/>
    </row>
    <row r="711759" spans="16:16" x14ac:dyDescent="0.3">
      <c r="P711759" s="83"/>
    </row>
    <row r="711760" spans="16:16" x14ac:dyDescent="0.3">
      <c r="P711760" s="83"/>
    </row>
    <row r="711761" spans="16:16" x14ac:dyDescent="0.3">
      <c r="P711761" s="83"/>
    </row>
    <row r="711762" spans="16:16" x14ac:dyDescent="0.3">
      <c r="P711762" s="83"/>
    </row>
    <row r="711763" spans="16:16" x14ac:dyDescent="0.3">
      <c r="P711763" s="83"/>
    </row>
    <row r="711764" spans="16:16" x14ac:dyDescent="0.3">
      <c r="P711764" s="83"/>
    </row>
    <row r="711765" spans="16:16" x14ac:dyDescent="0.3">
      <c r="P711765" s="83"/>
    </row>
    <row r="711766" spans="16:16" x14ac:dyDescent="0.3">
      <c r="P711766" s="83"/>
    </row>
    <row r="711767" spans="16:16" x14ac:dyDescent="0.3">
      <c r="P711767" s="83"/>
    </row>
    <row r="711768" spans="16:16" x14ac:dyDescent="0.3">
      <c r="P711768" s="83"/>
    </row>
    <row r="711769" spans="16:16" x14ac:dyDescent="0.3">
      <c r="P711769" s="83"/>
    </row>
    <row r="711770" spans="16:16" x14ac:dyDescent="0.3">
      <c r="P711770" s="83"/>
    </row>
    <row r="711771" spans="16:16" x14ac:dyDescent="0.3">
      <c r="P711771" s="83"/>
    </row>
    <row r="711772" spans="16:16" x14ac:dyDescent="0.3">
      <c r="P711772" s="83"/>
    </row>
    <row r="711773" spans="16:16" x14ac:dyDescent="0.3">
      <c r="P711773" s="83"/>
    </row>
    <row r="711774" spans="16:16" x14ac:dyDescent="0.3">
      <c r="P711774" s="83"/>
    </row>
    <row r="711775" spans="16:16" x14ac:dyDescent="0.3">
      <c r="P711775" s="83"/>
    </row>
    <row r="711776" spans="16:16" x14ac:dyDescent="0.3">
      <c r="P711776" s="83"/>
    </row>
    <row r="711777" spans="16:16" x14ac:dyDescent="0.3">
      <c r="P711777" s="83"/>
    </row>
    <row r="711778" spans="16:16" x14ac:dyDescent="0.3">
      <c r="P711778" s="83"/>
    </row>
    <row r="711779" spans="16:16" x14ac:dyDescent="0.3">
      <c r="P711779" s="83"/>
    </row>
    <row r="711780" spans="16:16" x14ac:dyDescent="0.3">
      <c r="P711780" s="83"/>
    </row>
    <row r="711781" spans="16:16" x14ac:dyDescent="0.3">
      <c r="P711781" s="83"/>
    </row>
    <row r="711782" spans="16:16" x14ac:dyDescent="0.3">
      <c r="P711782" s="83"/>
    </row>
    <row r="711783" spans="16:16" x14ac:dyDescent="0.3">
      <c r="P711783" s="83"/>
    </row>
    <row r="711784" spans="16:16" x14ac:dyDescent="0.3">
      <c r="P711784" s="83"/>
    </row>
    <row r="711785" spans="16:16" x14ac:dyDescent="0.3">
      <c r="P711785" s="83"/>
    </row>
    <row r="711786" spans="16:16" x14ac:dyDescent="0.3">
      <c r="P711786" s="83"/>
    </row>
    <row r="711787" spans="16:16" x14ac:dyDescent="0.3">
      <c r="P711787" s="83"/>
    </row>
    <row r="711788" spans="16:16" x14ac:dyDescent="0.3">
      <c r="P711788" s="83"/>
    </row>
    <row r="711789" spans="16:16" x14ac:dyDescent="0.3">
      <c r="P711789" s="83"/>
    </row>
    <row r="711790" spans="16:16" x14ac:dyDescent="0.3">
      <c r="P711790" s="83"/>
    </row>
    <row r="711791" spans="16:16" x14ac:dyDescent="0.3">
      <c r="P711791" s="83"/>
    </row>
    <row r="711792" spans="16:16" x14ac:dyDescent="0.3">
      <c r="P711792" s="83"/>
    </row>
    <row r="711793" spans="16:16" x14ac:dyDescent="0.3">
      <c r="P711793" s="83"/>
    </row>
    <row r="711794" spans="16:16" x14ac:dyDescent="0.3">
      <c r="P711794" s="83"/>
    </row>
    <row r="711795" spans="16:16" x14ac:dyDescent="0.3">
      <c r="P711795" s="83"/>
    </row>
    <row r="711796" spans="16:16" x14ac:dyDescent="0.3">
      <c r="P711796" s="83"/>
    </row>
    <row r="711797" spans="16:16" x14ac:dyDescent="0.3">
      <c r="P711797" s="83"/>
    </row>
    <row r="711798" spans="16:16" x14ac:dyDescent="0.3">
      <c r="P711798" s="83"/>
    </row>
    <row r="711799" spans="16:16" x14ac:dyDescent="0.3">
      <c r="P711799" s="83"/>
    </row>
    <row r="711800" spans="16:16" x14ac:dyDescent="0.3">
      <c r="P711800" s="83"/>
    </row>
    <row r="711801" spans="16:16" x14ac:dyDescent="0.3">
      <c r="P711801" s="83"/>
    </row>
    <row r="711802" spans="16:16" x14ac:dyDescent="0.3">
      <c r="P711802" s="83"/>
    </row>
    <row r="711803" spans="16:16" x14ac:dyDescent="0.3">
      <c r="P711803" s="83"/>
    </row>
    <row r="711804" spans="16:16" x14ac:dyDescent="0.3">
      <c r="P711804" s="83"/>
    </row>
    <row r="711805" spans="16:16" x14ac:dyDescent="0.3">
      <c r="P711805" s="83"/>
    </row>
    <row r="711806" spans="16:16" x14ac:dyDescent="0.3">
      <c r="P711806" s="83"/>
    </row>
    <row r="711807" spans="16:16" x14ac:dyDescent="0.3">
      <c r="P711807" s="83"/>
    </row>
    <row r="711808" spans="16:16" x14ac:dyDescent="0.3">
      <c r="P711808" s="83"/>
    </row>
    <row r="711809" spans="16:16" x14ac:dyDescent="0.3">
      <c r="P711809" s="83"/>
    </row>
    <row r="711810" spans="16:16" x14ac:dyDescent="0.3">
      <c r="P711810" s="83"/>
    </row>
    <row r="711811" spans="16:16" x14ac:dyDescent="0.3">
      <c r="P711811" s="83"/>
    </row>
    <row r="711812" spans="16:16" x14ac:dyDescent="0.3">
      <c r="P711812" s="83"/>
    </row>
    <row r="711813" spans="16:16" x14ac:dyDescent="0.3">
      <c r="P711813" s="83"/>
    </row>
    <row r="711814" spans="16:16" x14ac:dyDescent="0.3">
      <c r="P711814" s="83"/>
    </row>
    <row r="711815" spans="16:16" x14ac:dyDescent="0.3">
      <c r="P711815" s="83"/>
    </row>
    <row r="711816" spans="16:16" x14ac:dyDescent="0.3">
      <c r="P711816" s="83"/>
    </row>
    <row r="711817" spans="16:16" x14ac:dyDescent="0.3">
      <c r="P711817" s="83"/>
    </row>
    <row r="711818" spans="16:16" x14ac:dyDescent="0.3">
      <c r="P711818" s="83"/>
    </row>
    <row r="711819" spans="16:16" x14ac:dyDescent="0.3">
      <c r="P711819" s="83"/>
    </row>
    <row r="711820" spans="16:16" x14ac:dyDescent="0.3">
      <c r="P711820" s="83"/>
    </row>
    <row r="711821" spans="16:16" x14ac:dyDescent="0.3">
      <c r="P711821" s="83"/>
    </row>
    <row r="711822" spans="16:16" x14ac:dyDescent="0.3">
      <c r="P711822" s="83"/>
    </row>
    <row r="711823" spans="16:16" x14ac:dyDescent="0.3">
      <c r="P711823" s="83"/>
    </row>
    <row r="711824" spans="16:16" x14ac:dyDescent="0.3">
      <c r="P711824" s="83"/>
    </row>
    <row r="711825" spans="16:16" x14ac:dyDescent="0.3">
      <c r="P711825" s="83"/>
    </row>
    <row r="711826" spans="16:16" x14ac:dyDescent="0.3">
      <c r="P711826" s="83"/>
    </row>
    <row r="711827" spans="16:16" x14ac:dyDescent="0.3">
      <c r="P711827" s="83"/>
    </row>
    <row r="711828" spans="16:16" x14ac:dyDescent="0.3">
      <c r="P711828" s="83"/>
    </row>
    <row r="711829" spans="16:16" x14ac:dyDescent="0.3">
      <c r="P711829" s="83"/>
    </row>
    <row r="711830" spans="16:16" x14ac:dyDescent="0.3">
      <c r="P711830" s="83"/>
    </row>
    <row r="711831" spans="16:16" x14ac:dyDescent="0.3">
      <c r="P711831" s="83"/>
    </row>
    <row r="711832" spans="16:16" x14ac:dyDescent="0.3">
      <c r="P711832" s="83"/>
    </row>
    <row r="711833" spans="16:16" x14ac:dyDescent="0.3">
      <c r="P711833" s="83"/>
    </row>
    <row r="711834" spans="16:16" x14ac:dyDescent="0.3">
      <c r="P711834" s="83"/>
    </row>
    <row r="711835" spans="16:16" x14ac:dyDescent="0.3">
      <c r="P711835" s="83"/>
    </row>
    <row r="711836" spans="16:16" x14ac:dyDescent="0.3">
      <c r="P711836" s="83"/>
    </row>
    <row r="711837" spans="16:16" x14ac:dyDescent="0.3">
      <c r="P711837" s="83"/>
    </row>
    <row r="711838" spans="16:16" x14ac:dyDescent="0.3">
      <c r="P711838" s="83"/>
    </row>
    <row r="711839" spans="16:16" x14ac:dyDescent="0.3">
      <c r="P711839" s="83"/>
    </row>
    <row r="711840" spans="16:16" x14ac:dyDescent="0.3">
      <c r="P711840" s="83"/>
    </row>
    <row r="711841" spans="16:16" x14ac:dyDescent="0.3">
      <c r="P711841" s="83"/>
    </row>
    <row r="711842" spans="16:16" x14ac:dyDescent="0.3">
      <c r="P711842" s="83"/>
    </row>
    <row r="711843" spans="16:16" x14ac:dyDescent="0.3">
      <c r="P711843" s="83"/>
    </row>
    <row r="711844" spans="16:16" x14ac:dyDescent="0.3">
      <c r="P711844" s="83"/>
    </row>
    <row r="711845" spans="16:16" x14ac:dyDescent="0.3">
      <c r="P711845" s="83"/>
    </row>
    <row r="711846" spans="16:16" x14ac:dyDescent="0.3">
      <c r="P711846" s="83"/>
    </row>
    <row r="711847" spans="16:16" x14ac:dyDescent="0.3">
      <c r="P711847" s="83"/>
    </row>
    <row r="711848" spans="16:16" x14ac:dyDescent="0.3">
      <c r="P711848" s="83"/>
    </row>
    <row r="711849" spans="16:16" x14ac:dyDescent="0.3">
      <c r="P711849" s="83"/>
    </row>
    <row r="711850" spans="16:16" x14ac:dyDescent="0.3">
      <c r="P711850" s="83"/>
    </row>
    <row r="711851" spans="16:16" x14ac:dyDescent="0.3">
      <c r="P711851" s="83"/>
    </row>
    <row r="711852" spans="16:16" x14ac:dyDescent="0.3">
      <c r="P711852" s="83"/>
    </row>
    <row r="711853" spans="16:16" x14ac:dyDescent="0.3">
      <c r="P711853" s="83"/>
    </row>
    <row r="711854" spans="16:16" x14ac:dyDescent="0.3">
      <c r="P711854" s="83"/>
    </row>
    <row r="711855" spans="16:16" x14ac:dyDescent="0.3">
      <c r="P711855" s="83"/>
    </row>
    <row r="711856" spans="16:16" x14ac:dyDescent="0.3">
      <c r="P711856" s="83"/>
    </row>
    <row r="711857" spans="16:16" x14ac:dyDescent="0.3">
      <c r="P711857" s="83"/>
    </row>
    <row r="711858" spans="16:16" x14ac:dyDescent="0.3">
      <c r="P711858" s="83"/>
    </row>
    <row r="711859" spans="16:16" x14ac:dyDescent="0.3">
      <c r="P711859" s="83"/>
    </row>
    <row r="711860" spans="16:16" x14ac:dyDescent="0.3">
      <c r="P711860" s="83"/>
    </row>
    <row r="711861" spans="16:16" x14ac:dyDescent="0.3">
      <c r="P711861" s="83"/>
    </row>
    <row r="711862" spans="16:16" x14ac:dyDescent="0.3">
      <c r="P711862" s="83"/>
    </row>
    <row r="711863" spans="16:16" x14ac:dyDescent="0.3">
      <c r="P711863" s="83"/>
    </row>
    <row r="711864" spans="16:16" x14ac:dyDescent="0.3">
      <c r="P711864" s="83"/>
    </row>
    <row r="711865" spans="16:16" x14ac:dyDescent="0.3">
      <c r="P711865" s="83"/>
    </row>
    <row r="711866" spans="16:16" x14ac:dyDescent="0.3">
      <c r="P711866" s="83"/>
    </row>
    <row r="711867" spans="16:16" x14ac:dyDescent="0.3">
      <c r="P711867" s="83"/>
    </row>
    <row r="711868" spans="16:16" x14ac:dyDescent="0.3">
      <c r="P711868" s="83"/>
    </row>
    <row r="711869" spans="16:16" x14ac:dyDescent="0.3">
      <c r="P711869" s="83"/>
    </row>
    <row r="711870" spans="16:16" x14ac:dyDescent="0.3">
      <c r="P711870" s="83"/>
    </row>
    <row r="711871" spans="16:16" x14ac:dyDescent="0.3">
      <c r="P711871" s="83"/>
    </row>
    <row r="711872" spans="16:16" x14ac:dyDescent="0.3">
      <c r="P711872" s="83"/>
    </row>
    <row r="711873" spans="16:16" x14ac:dyDescent="0.3">
      <c r="P711873" s="83"/>
    </row>
    <row r="711874" spans="16:16" x14ac:dyDescent="0.3">
      <c r="P711874" s="83"/>
    </row>
    <row r="711875" spans="16:16" x14ac:dyDescent="0.3">
      <c r="P711875" s="83"/>
    </row>
    <row r="711876" spans="16:16" x14ac:dyDescent="0.3">
      <c r="P711876" s="83"/>
    </row>
    <row r="711877" spans="16:16" x14ac:dyDescent="0.3">
      <c r="P711877" s="83"/>
    </row>
    <row r="711878" spans="16:16" x14ac:dyDescent="0.3">
      <c r="P711878" s="83"/>
    </row>
    <row r="711879" spans="16:16" x14ac:dyDescent="0.3">
      <c r="P711879" s="83"/>
    </row>
    <row r="711880" spans="16:16" x14ac:dyDescent="0.3">
      <c r="P711880" s="83"/>
    </row>
    <row r="711881" spans="16:16" x14ac:dyDescent="0.3">
      <c r="P711881" s="83"/>
    </row>
    <row r="711882" spans="16:16" x14ac:dyDescent="0.3">
      <c r="P711882" s="83"/>
    </row>
    <row r="711883" spans="16:16" x14ac:dyDescent="0.3">
      <c r="P711883" s="83"/>
    </row>
    <row r="711884" spans="16:16" x14ac:dyDescent="0.3">
      <c r="P711884" s="83"/>
    </row>
    <row r="711885" spans="16:16" x14ac:dyDescent="0.3">
      <c r="P711885" s="83"/>
    </row>
    <row r="711886" spans="16:16" x14ac:dyDescent="0.3">
      <c r="P711886" s="83"/>
    </row>
    <row r="711887" spans="16:16" x14ac:dyDescent="0.3">
      <c r="P711887" s="83"/>
    </row>
    <row r="711888" spans="16:16" x14ac:dyDescent="0.3">
      <c r="P711888" s="83"/>
    </row>
    <row r="711889" spans="16:16" x14ac:dyDescent="0.3">
      <c r="P711889" s="83"/>
    </row>
    <row r="711890" spans="16:16" x14ac:dyDescent="0.3">
      <c r="P711890" s="83"/>
    </row>
    <row r="711891" spans="16:16" x14ac:dyDescent="0.3">
      <c r="P711891" s="83"/>
    </row>
    <row r="711892" spans="16:16" x14ac:dyDescent="0.3">
      <c r="P711892" s="83"/>
    </row>
    <row r="711893" spans="16:16" x14ac:dyDescent="0.3">
      <c r="P711893" s="83"/>
    </row>
    <row r="711894" spans="16:16" x14ac:dyDescent="0.3">
      <c r="P711894" s="83"/>
    </row>
    <row r="711895" spans="16:16" x14ac:dyDescent="0.3">
      <c r="P711895" s="83"/>
    </row>
    <row r="711896" spans="16:16" x14ac:dyDescent="0.3">
      <c r="P711896" s="83"/>
    </row>
    <row r="711897" spans="16:16" x14ac:dyDescent="0.3">
      <c r="P711897" s="83"/>
    </row>
    <row r="711898" spans="16:16" x14ac:dyDescent="0.3">
      <c r="P711898" s="83"/>
    </row>
    <row r="711899" spans="16:16" x14ac:dyDescent="0.3">
      <c r="P711899" s="83"/>
    </row>
    <row r="711900" spans="16:16" x14ac:dyDescent="0.3">
      <c r="P711900" s="83"/>
    </row>
    <row r="711901" spans="16:16" x14ac:dyDescent="0.3">
      <c r="P711901" s="83"/>
    </row>
    <row r="711902" spans="16:16" x14ac:dyDescent="0.3">
      <c r="P711902" s="83"/>
    </row>
    <row r="711903" spans="16:16" x14ac:dyDescent="0.3">
      <c r="P711903" s="83"/>
    </row>
    <row r="711904" spans="16:16" x14ac:dyDescent="0.3">
      <c r="P711904" s="83"/>
    </row>
    <row r="711905" spans="16:16" x14ac:dyDescent="0.3">
      <c r="P711905" s="83"/>
    </row>
    <row r="711906" spans="16:16" x14ac:dyDescent="0.3">
      <c r="P711906" s="83"/>
    </row>
    <row r="711907" spans="16:16" x14ac:dyDescent="0.3">
      <c r="P711907" s="83"/>
    </row>
    <row r="711908" spans="16:16" x14ac:dyDescent="0.3">
      <c r="P711908" s="83"/>
    </row>
    <row r="711909" spans="16:16" x14ac:dyDescent="0.3">
      <c r="P711909" s="83"/>
    </row>
    <row r="711910" spans="16:16" x14ac:dyDescent="0.3">
      <c r="P711910" s="83"/>
    </row>
    <row r="711911" spans="16:16" x14ac:dyDescent="0.3">
      <c r="P711911" s="83"/>
    </row>
    <row r="711912" spans="16:16" x14ac:dyDescent="0.3">
      <c r="P711912" s="83"/>
    </row>
    <row r="711913" spans="16:16" x14ac:dyDescent="0.3">
      <c r="P711913" s="83"/>
    </row>
    <row r="711914" spans="16:16" x14ac:dyDescent="0.3">
      <c r="P711914" s="83"/>
    </row>
    <row r="711915" spans="16:16" x14ac:dyDescent="0.3">
      <c r="P711915" s="83"/>
    </row>
    <row r="711916" spans="16:16" x14ac:dyDescent="0.3">
      <c r="P711916" s="83"/>
    </row>
    <row r="711917" spans="16:16" x14ac:dyDescent="0.3">
      <c r="P711917" s="83"/>
    </row>
    <row r="711918" spans="16:16" x14ac:dyDescent="0.3">
      <c r="P711918" s="83"/>
    </row>
    <row r="711919" spans="16:16" x14ac:dyDescent="0.3">
      <c r="P711919" s="83"/>
    </row>
    <row r="711920" spans="16:16" x14ac:dyDescent="0.3">
      <c r="P711920" s="83"/>
    </row>
    <row r="711921" spans="16:16" x14ac:dyDescent="0.3">
      <c r="P711921" s="83"/>
    </row>
    <row r="711922" spans="16:16" x14ac:dyDescent="0.3">
      <c r="P711922" s="83"/>
    </row>
    <row r="711923" spans="16:16" x14ac:dyDescent="0.3">
      <c r="P711923" s="83"/>
    </row>
    <row r="711924" spans="16:16" x14ac:dyDescent="0.3">
      <c r="P711924" s="83"/>
    </row>
    <row r="711925" spans="16:16" x14ac:dyDescent="0.3">
      <c r="P711925" s="83"/>
    </row>
    <row r="711926" spans="16:16" x14ac:dyDescent="0.3">
      <c r="P711926" s="83"/>
    </row>
    <row r="711927" spans="16:16" x14ac:dyDescent="0.3">
      <c r="P711927" s="83"/>
    </row>
    <row r="711928" spans="16:16" x14ac:dyDescent="0.3">
      <c r="P711928" s="83"/>
    </row>
    <row r="711929" spans="16:16" x14ac:dyDescent="0.3">
      <c r="P711929" s="83"/>
    </row>
    <row r="711930" spans="16:16" x14ac:dyDescent="0.3">
      <c r="P711930" s="83"/>
    </row>
    <row r="711931" spans="16:16" x14ac:dyDescent="0.3">
      <c r="P711931" s="83"/>
    </row>
    <row r="711932" spans="16:16" x14ac:dyDescent="0.3">
      <c r="P711932" s="83"/>
    </row>
    <row r="711933" spans="16:16" x14ac:dyDescent="0.3">
      <c r="P711933" s="83"/>
    </row>
    <row r="711934" spans="16:16" x14ac:dyDescent="0.3">
      <c r="P711934" s="83"/>
    </row>
    <row r="711935" spans="16:16" x14ac:dyDescent="0.3">
      <c r="P711935" s="83"/>
    </row>
    <row r="711936" spans="16:16" x14ac:dyDescent="0.3">
      <c r="P711936" s="83"/>
    </row>
    <row r="711937" spans="16:16" x14ac:dyDescent="0.3">
      <c r="P711937" s="83"/>
    </row>
    <row r="711938" spans="16:16" x14ac:dyDescent="0.3">
      <c r="P711938" s="83"/>
    </row>
    <row r="711939" spans="16:16" x14ac:dyDescent="0.3">
      <c r="P711939" s="83"/>
    </row>
    <row r="711940" spans="16:16" x14ac:dyDescent="0.3">
      <c r="P711940" s="83"/>
    </row>
    <row r="711941" spans="16:16" x14ac:dyDescent="0.3">
      <c r="P711941" s="83"/>
    </row>
    <row r="711942" spans="16:16" x14ac:dyDescent="0.3">
      <c r="P711942" s="83"/>
    </row>
    <row r="711943" spans="16:16" x14ac:dyDescent="0.3">
      <c r="P711943" s="83"/>
    </row>
    <row r="711944" spans="16:16" x14ac:dyDescent="0.3">
      <c r="P711944" s="83"/>
    </row>
    <row r="711945" spans="16:16" x14ac:dyDescent="0.3">
      <c r="P711945" s="83"/>
    </row>
    <row r="711946" spans="16:16" x14ac:dyDescent="0.3">
      <c r="P711946" s="83"/>
    </row>
    <row r="711947" spans="16:16" x14ac:dyDescent="0.3">
      <c r="P711947" s="83"/>
    </row>
    <row r="711948" spans="16:16" x14ac:dyDescent="0.3">
      <c r="P711948" s="83"/>
    </row>
    <row r="711949" spans="16:16" x14ac:dyDescent="0.3">
      <c r="P711949" s="83"/>
    </row>
    <row r="711950" spans="16:16" x14ac:dyDescent="0.3">
      <c r="P711950" s="83"/>
    </row>
    <row r="711951" spans="16:16" x14ac:dyDescent="0.3">
      <c r="P711951" s="83"/>
    </row>
    <row r="711952" spans="16:16" x14ac:dyDescent="0.3">
      <c r="P711952" s="83"/>
    </row>
    <row r="711953" spans="16:16" x14ac:dyDescent="0.3">
      <c r="P711953" s="83"/>
    </row>
    <row r="711954" spans="16:16" x14ac:dyDescent="0.3">
      <c r="P711954" s="83"/>
    </row>
    <row r="711955" spans="16:16" x14ac:dyDescent="0.3">
      <c r="P711955" s="83"/>
    </row>
    <row r="711956" spans="16:16" x14ac:dyDescent="0.3">
      <c r="P711956" s="83"/>
    </row>
    <row r="711957" spans="16:16" x14ac:dyDescent="0.3">
      <c r="P711957" s="83"/>
    </row>
    <row r="711958" spans="16:16" x14ac:dyDescent="0.3">
      <c r="P711958" s="83"/>
    </row>
    <row r="711959" spans="16:16" x14ac:dyDescent="0.3">
      <c r="P711959" s="83"/>
    </row>
    <row r="711960" spans="16:16" x14ac:dyDescent="0.3">
      <c r="P711960" s="83"/>
    </row>
    <row r="711961" spans="16:16" x14ac:dyDescent="0.3">
      <c r="P711961" s="83"/>
    </row>
    <row r="711962" spans="16:16" x14ac:dyDescent="0.3">
      <c r="P711962" s="83"/>
    </row>
    <row r="711963" spans="16:16" x14ac:dyDescent="0.3">
      <c r="P711963" s="83"/>
    </row>
    <row r="711964" spans="16:16" x14ac:dyDescent="0.3">
      <c r="P711964" s="83"/>
    </row>
    <row r="711965" spans="16:16" x14ac:dyDescent="0.3">
      <c r="P711965" s="83"/>
    </row>
    <row r="711966" spans="16:16" x14ac:dyDescent="0.3">
      <c r="P711966" s="83"/>
    </row>
    <row r="711967" spans="16:16" x14ac:dyDescent="0.3">
      <c r="P711967" s="83"/>
    </row>
    <row r="711968" spans="16:16" x14ac:dyDescent="0.3">
      <c r="P711968" s="83"/>
    </row>
    <row r="711969" spans="16:16" x14ac:dyDescent="0.3">
      <c r="P711969" s="83"/>
    </row>
    <row r="711970" spans="16:16" x14ac:dyDescent="0.3">
      <c r="P711970" s="83"/>
    </row>
    <row r="711971" spans="16:16" x14ac:dyDescent="0.3">
      <c r="P711971" s="83"/>
    </row>
    <row r="711972" spans="16:16" x14ac:dyDescent="0.3">
      <c r="P711972" s="83"/>
    </row>
    <row r="711973" spans="16:16" x14ac:dyDescent="0.3">
      <c r="P711973" s="83"/>
    </row>
    <row r="711974" spans="16:16" x14ac:dyDescent="0.3">
      <c r="P711974" s="83"/>
    </row>
    <row r="711975" spans="16:16" x14ac:dyDescent="0.3">
      <c r="P711975" s="83"/>
    </row>
    <row r="711976" spans="16:16" x14ac:dyDescent="0.3">
      <c r="P711976" s="83"/>
    </row>
    <row r="711977" spans="16:16" x14ac:dyDescent="0.3">
      <c r="P711977" s="83"/>
    </row>
    <row r="711978" spans="16:16" x14ac:dyDescent="0.3">
      <c r="P711978" s="83"/>
    </row>
    <row r="711979" spans="16:16" x14ac:dyDescent="0.3">
      <c r="P711979" s="83"/>
    </row>
    <row r="711980" spans="16:16" x14ac:dyDescent="0.3">
      <c r="P711980" s="83"/>
    </row>
    <row r="711981" spans="16:16" x14ac:dyDescent="0.3">
      <c r="P711981" s="83"/>
    </row>
    <row r="711982" spans="16:16" x14ac:dyDescent="0.3">
      <c r="P711982" s="83"/>
    </row>
    <row r="711983" spans="16:16" x14ac:dyDescent="0.3">
      <c r="P711983" s="83"/>
    </row>
    <row r="711984" spans="16:16" x14ac:dyDescent="0.3">
      <c r="P711984" s="83"/>
    </row>
    <row r="711985" spans="16:16" x14ac:dyDescent="0.3">
      <c r="P711985" s="83"/>
    </row>
    <row r="711986" spans="16:16" x14ac:dyDescent="0.3">
      <c r="P711986" s="83"/>
    </row>
    <row r="711987" spans="16:16" x14ac:dyDescent="0.3">
      <c r="P711987" s="83"/>
    </row>
    <row r="711988" spans="16:16" x14ac:dyDescent="0.3">
      <c r="P711988" s="83"/>
    </row>
    <row r="711989" spans="16:16" x14ac:dyDescent="0.3">
      <c r="P711989" s="83"/>
    </row>
    <row r="711990" spans="16:16" x14ac:dyDescent="0.3">
      <c r="P711990" s="83"/>
    </row>
    <row r="711991" spans="16:16" x14ac:dyDescent="0.3">
      <c r="P711991" s="83"/>
    </row>
    <row r="711992" spans="16:16" x14ac:dyDescent="0.3">
      <c r="P711992" s="83"/>
    </row>
    <row r="711993" spans="16:16" x14ac:dyDescent="0.3">
      <c r="P711993" s="83"/>
    </row>
    <row r="711994" spans="16:16" x14ac:dyDescent="0.3">
      <c r="P711994" s="83"/>
    </row>
    <row r="711995" spans="16:16" x14ac:dyDescent="0.3">
      <c r="P711995" s="83"/>
    </row>
    <row r="711996" spans="16:16" x14ac:dyDescent="0.3">
      <c r="P711996" s="83"/>
    </row>
    <row r="711997" spans="16:16" x14ac:dyDescent="0.3">
      <c r="P711997" s="83"/>
    </row>
    <row r="711998" spans="16:16" x14ac:dyDescent="0.3">
      <c r="P711998" s="83"/>
    </row>
    <row r="711999" spans="16:16" x14ac:dyDescent="0.3">
      <c r="P711999" s="83"/>
    </row>
    <row r="712000" spans="16:16" x14ac:dyDescent="0.3">
      <c r="P712000" s="83"/>
    </row>
    <row r="712001" spans="16:16" x14ac:dyDescent="0.3">
      <c r="P712001" s="83"/>
    </row>
    <row r="712002" spans="16:16" x14ac:dyDescent="0.3">
      <c r="P712002" s="83"/>
    </row>
    <row r="712003" spans="16:16" x14ac:dyDescent="0.3">
      <c r="P712003" s="83"/>
    </row>
    <row r="712004" spans="16:16" x14ac:dyDescent="0.3">
      <c r="P712004" s="83"/>
    </row>
    <row r="712005" spans="16:16" x14ac:dyDescent="0.3">
      <c r="P712005" s="83"/>
    </row>
    <row r="712006" spans="16:16" x14ac:dyDescent="0.3">
      <c r="P712006" s="83"/>
    </row>
    <row r="712007" spans="16:16" x14ac:dyDescent="0.3">
      <c r="P712007" s="83"/>
    </row>
    <row r="712008" spans="16:16" x14ac:dyDescent="0.3">
      <c r="P712008" s="83"/>
    </row>
    <row r="712009" spans="16:16" x14ac:dyDescent="0.3">
      <c r="P712009" s="83"/>
    </row>
    <row r="712010" spans="16:16" x14ac:dyDescent="0.3">
      <c r="P712010" s="83"/>
    </row>
    <row r="712011" spans="16:16" x14ac:dyDescent="0.3">
      <c r="P712011" s="83"/>
    </row>
    <row r="712012" spans="16:16" x14ac:dyDescent="0.3">
      <c r="P712012" s="83"/>
    </row>
    <row r="712013" spans="16:16" x14ac:dyDescent="0.3">
      <c r="P712013" s="83"/>
    </row>
    <row r="712014" spans="16:16" x14ac:dyDescent="0.3">
      <c r="P712014" s="83"/>
    </row>
    <row r="712015" spans="16:16" x14ac:dyDescent="0.3">
      <c r="P712015" s="83"/>
    </row>
    <row r="712016" spans="16:16" x14ac:dyDescent="0.3">
      <c r="P712016" s="83"/>
    </row>
    <row r="712017" spans="16:16" x14ac:dyDescent="0.3">
      <c r="P712017" s="83"/>
    </row>
    <row r="712018" spans="16:16" x14ac:dyDescent="0.3">
      <c r="P712018" s="83"/>
    </row>
    <row r="712019" spans="16:16" x14ac:dyDescent="0.3">
      <c r="P712019" s="83"/>
    </row>
    <row r="712020" spans="16:16" x14ac:dyDescent="0.3">
      <c r="P712020" s="83"/>
    </row>
    <row r="712021" spans="16:16" x14ac:dyDescent="0.3">
      <c r="P712021" s="83"/>
    </row>
    <row r="712022" spans="16:16" x14ac:dyDescent="0.3">
      <c r="P712022" s="83"/>
    </row>
    <row r="712023" spans="16:16" x14ac:dyDescent="0.3">
      <c r="P712023" s="83"/>
    </row>
    <row r="712024" spans="16:16" x14ac:dyDescent="0.3">
      <c r="P712024" s="83"/>
    </row>
    <row r="712025" spans="16:16" x14ac:dyDescent="0.3">
      <c r="P712025" s="83"/>
    </row>
    <row r="712026" spans="16:16" x14ac:dyDescent="0.3">
      <c r="P712026" s="83"/>
    </row>
    <row r="712027" spans="16:16" x14ac:dyDescent="0.3">
      <c r="P712027" s="83"/>
    </row>
    <row r="712028" spans="16:16" x14ac:dyDescent="0.3">
      <c r="P712028" s="83"/>
    </row>
    <row r="712029" spans="16:16" x14ac:dyDescent="0.3">
      <c r="P712029" s="83"/>
    </row>
    <row r="712030" spans="16:16" x14ac:dyDescent="0.3">
      <c r="P712030" s="83"/>
    </row>
    <row r="712031" spans="16:16" x14ac:dyDescent="0.3">
      <c r="P712031" s="83"/>
    </row>
    <row r="712032" spans="16:16" x14ac:dyDescent="0.3">
      <c r="P712032" s="83"/>
    </row>
    <row r="712033" spans="16:16" x14ac:dyDescent="0.3">
      <c r="P712033" s="83"/>
    </row>
    <row r="712034" spans="16:16" x14ac:dyDescent="0.3">
      <c r="P712034" s="83"/>
    </row>
    <row r="712035" spans="16:16" x14ac:dyDescent="0.3">
      <c r="P712035" s="83"/>
    </row>
    <row r="712036" spans="16:16" x14ac:dyDescent="0.3">
      <c r="P712036" s="83"/>
    </row>
    <row r="712037" spans="16:16" x14ac:dyDescent="0.3">
      <c r="P712037" s="83"/>
    </row>
    <row r="712038" spans="16:16" x14ac:dyDescent="0.3">
      <c r="P712038" s="83"/>
    </row>
    <row r="712039" spans="16:16" x14ac:dyDescent="0.3">
      <c r="P712039" s="83"/>
    </row>
    <row r="712040" spans="16:16" x14ac:dyDescent="0.3">
      <c r="P712040" s="83"/>
    </row>
    <row r="712041" spans="16:16" x14ac:dyDescent="0.3">
      <c r="P712041" s="83"/>
    </row>
    <row r="712042" spans="16:16" x14ac:dyDescent="0.3">
      <c r="P712042" s="83"/>
    </row>
    <row r="712043" spans="16:16" x14ac:dyDescent="0.3">
      <c r="P712043" s="83"/>
    </row>
    <row r="712044" spans="16:16" x14ac:dyDescent="0.3">
      <c r="P712044" s="83"/>
    </row>
    <row r="712045" spans="16:16" x14ac:dyDescent="0.3">
      <c r="P712045" s="83"/>
    </row>
    <row r="712046" spans="16:16" x14ac:dyDescent="0.3">
      <c r="P712046" s="83"/>
    </row>
    <row r="712047" spans="16:16" x14ac:dyDescent="0.3">
      <c r="P712047" s="83"/>
    </row>
    <row r="712048" spans="16:16" x14ac:dyDescent="0.3">
      <c r="P712048" s="83"/>
    </row>
    <row r="712049" spans="16:16" x14ac:dyDescent="0.3">
      <c r="P712049" s="83"/>
    </row>
    <row r="712050" spans="16:16" x14ac:dyDescent="0.3">
      <c r="P712050" s="83"/>
    </row>
    <row r="712051" spans="16:16" x14ac:dyDescent="0.3">
      <c r="P712051" s="83"/>
    </row>
    <row r="712052" spans="16:16" x14ac:dyDescent="0.3">
      <c r="P712052" s="83"/>
    </row>
    <row r="712053" spans="16:16" x14ac:dyDescent="0.3">
      <c r="P712053" s="83"/>
    </row>
    <row r="712054" spans="16:16" x14ac:dyDescent="0.3">
      <c r="P712054" s="83"/>
    </row>
    <row r="712055" spans="16:16" x14ac:dyDescent="0.3">
      <c r="P712055" s="83"/>
    </row>
    <row r="712056" spans="16:16" x14ac:dyDescent="0.3">
      <c r="P712056" s="83"/>
    </row>
    <row r="712057" spans="16:16" x14ac:dyDescent="0.3">
      <c r="P712057" s="83"/>
    </row>
    <row r="712058" spans="16:16" x14ac:dyDescent="0.3">
      <c r="P712058" s="83"/>
    </row>
    <row r="712059" spans="16:16" x14ac:dyDescent="0.3">
      <c r="P712059" s="83"/>
    </row>
    <row r="712060" spans="16:16" x14ac:dyDescent="0.3">
      <c r="P712060" s="83"/>
    </row>
    <row r="712061" spans="16:16" x14ac:dyDescent="0.3">
      <c r="P712061" s="83"/>
    </row>
    <row r="712062" spans="16:16" x14ac:dyDescent="0.3">
      <c r="P712062" s="83"/>
    </row>
    <row r="712063" spans="16:16" x14ac:dyDescent="0.3">
      <c r="P712063" s="83"/>
    </row>
    <row r="712064" spans="16:16" x14ac:dyDescent="0.3">
      <c r="P712064" s="83"/>
    </row>
    <row r="712065" spans="16:16" x14ac:dyDescent="0.3">
      <c r="P712065" s="83"/>
    </row>
    <row r="712066" spans="16:16" x14ac:dyDescent="0.3">
      <c r="P712066" s="83"/>
    </row>
    <row r="712067" spans="16:16" x14ac:dyDescent="0.3">
      <c r="P712067" s="83"/>
    </row>
    <row r="712068" spans="16:16" x14ac:dyDescent="0.3">
      <c r="P712068" s="83"/>
    </row>
    <row r="712069" spans="16:16" x14ac:dyDescent="0.3">
      <c r="P712069" s="83"/>
    </row>
    <row r="712070" spans="16:16" x14ac:dyDescent="0.3">
      <c r="P712070" s="83"/>
    </row>
    <row r="712071" spans="16:16" x14ac:dyDescent="0.3">
      <c r="P712071" s="83"/>
    </row>
    <row r="712072" spans="16:16" x14ac:dyDescent="0.3">
      <c r="P712072" s="83"/>
    </row>
    <row r="712073" spans="16:16" x14ac:dyDescent="0.3">
      <c r="P712073" s="83"/>
    </row>
    <row r="712074" spans="16:16" x14ac:dyDescent="0.3">
      <c r="P712074" s="83"/>
    </row>
    <row r="712075" spans="16:16" x14ac:dyDescent="0.3">
      <c r="P712075" s="83"/>
    </row>
    <row r="712076" spans="16:16" x14ac:dyDescent="0.3">
      <c r="P712076" s="83"/>
    </row>
    <row r="712077" spans="16:16" x14ac:dyDescent="0.3">
      <c r="P712077" s="83"/>
    </row>
    <row r="712078" spans="16:16" x14ac:dyDescent="0.3">
      <c r="P712078" s="83"/>
    </row>
    <row r="712079" spans="16:16" x14ac:dyDescent="0.3">
      <c r="P712079" s="83"/>
    </row>
    <row r="712080" spans="16:16" x14ac:dyDescent="0.3">
      <c r="P712080" s="83"/>
    </row>
    <row r="712081" spans="16:16" x14ac:dyDescent="0.3">
      <c r="P712081" s="83"/>
    </row>
    <row r="712082" spans="16:16" x14ac:dyDescent="0.3">
      <c r="P712082" s="83"/>
    </row>
    <row r="712083" spans="16:16" x14ac:dyDescent="0.3">
      <c r="P712083" s="83"/>
    </row>
    <row r="712084" spans="16:16" x14ac:dyDescent="0.3">
      <c r="P712084" s="83"/>
    </row>
    <row r="712085" spans="16:16" x14ac:dyDescent="0.3">
      <c r="P712085" s="83"/>
    </row>
    <row r="712086" spans="16:16" x14ac:dyDescent="0.3">
      <c r="P712086" s="83"/>
    </row>
    <row r="712087" spans="16:16" x14ac:dyDescent="0.3">
      <c r="P712087" s="83"/>
    </row>
    <row r="712088" spans="16:16" x14ac:dyDescent="0.3">
      <c r="P712088" s="83"/>
    </row>
    <row r="712089" spans="16:16" x14ac:dyDescent="0.3">
      <c r="P712089" s="83"/>
    </row>
    <row r="712090" spans="16:16" x14ac:dyDescent="0.3">
      <c r="P712090" s="83"/>
    </row>
    <row r="712091" spans="16:16" x14ac:dyDescent="0.3">
      <c r="P712091" s="83"/>
    </row>
    <row r="712092" spans="16:16" x14ac:dyDescent="0.3">
      <c r="P712092" s="83"/>
    </row>
    <row r="712093" spans="16:16" x14ac:dyDescent="0.3">
      <c r="P712093" s="83"/>
    </row>
    <row r="712094" spans="16:16" x14ac:dyDescent="0.3">
      <c r="P712094" s="83"/>
    </row>
    <row r="712095" spans="16:16" x14ac:dyDescent="0.3">
      <c r="P712095" s="83"/>
    </row>
    <row r="712096" spans="16:16" x14ac:dyDescent="0.3">
      <c r="P712096" s="83"/>
    </row>
    <row r="712097" spans="16:16" x14ac:dyDescent="0.3">
      <c r="P712097" s="83"/>
    </row>
    <row r="712098" spans="16:16" x14ac:dyDescent="0.3">
      <c r="P712098" s="83"/>
    </row>
    <row r="712099" spans="16:16" x14ac:dyDescent="0.3">
      <c r="P712099" s="83"/>
    </row>
    <row r="712100" spans="16:16" x14ac:dyDescent="0.3">
      <c r="P712100" s="83"/>
    </row>
    <row r="712101" spans="16:16" x14ac:dyDescent="0.3">
      <c r="P712101" s="83"/>
    </row>
    <row r="712102" spans="16:16" x14ac:dyDescent="0.3">
      <c r="P712102" s="83"/>
    </row>
    <row r="712103" spans="16:16" x14ac:dyDescent="0.3">
      <c r="P712103" s="83"/>
    </row>
    <row r="712104" spans="16:16" x14ac:dyDescent="0.3">
      <c r="P712104" s="83"/>
    </row>
    <row r="712105" spans="16:16" x14ac:dyDescent="0.3">
      <c r="P712105" s="83"/>
    </row>
    <row r="712106" spans="16:16" x14ac:dyDescent="0.3">
      <c r="P712106" s="83"/>
    </row>
    <row r="712107" spans="16:16" x14ac:dyDescent="0.3">
      <c r="P712107" s="83"/>
    </row>
    <row r="712108" spans="16:16" x14ac:dyDescent="0.3">
      <c r="P712108" s="83"/>
    </row>
    <row r="712109" spans="16:16" x14ac:dyDescent="0.3">
      <c r="P712109" s="83"/>
    </row>
    <row r="712110" spans="16:16" x14ac:dyDescent="0.3">
      <c r="P712110" s="83"/>
    </row>
    <row r="712111" spans="16:16" x14ac:dyDescent="0.3">
      <c r="P712111" s="83"/>
    </row>
    <row r="712112" spans="16:16" x14ac:dyDescent="0.3">
      <c r="P712112" s="83"/>
    </row>
    <row r="712113" spans="16:16" x14ac:dyDescent="0.3">
      <c r="P712113" s="83"/>
    </row>
    <row r="712114" spans="16:16" x14ac:dyDescent="0.3">
      <c r="P712114" s="83"/>
    </row>
    <row r="712115" spans="16:16" x14ac:dyDescent="0.3">
      <c r="P712115" s="83"/>
    </row>
    <row r="712116" spans="16:16" x14ac:dyDescent="0.3">
      <c r="P712116" s="83"/>
    </row>
    <row r="712117" spans="16:16" x14ac:dyDescent="0.3">
      <c r="P712117" s="83"/>
    </row>
    <row r="712118" spans="16:16" x14ac:dyDescent="0.3">
      <c r="P712118" s="83"/>
    </row>
    <row r="712119" spans="16:16" x14ac:dyDescent="0.3">
      <c r="P712119" s="83"/>
    </row>
    <row r="712120" spans="16:16" x14ac:dyDescent="0.3">
      <c r="P712120" s="83"/>
    </row>
    <row r="712121" spans="16:16" x14ac:dyDescent="0.3">
      <c r="P712121" s="83"/>
    </row>
    <row r="712122" spans="16:16" x14ac:dyDescent="0.3">
      <c r="P712122" s="83"/>
    </row>
    <row r="712123" spans="16:16" x14ac:dyDescent="0.3">
      <c r="P712123" s="83"/>
    </row>
    <row r="712124" spans="16:16" x14ac:dyDescent="0.3">
      <c r="P712124" s="83"/>
    </row>
    <row r="712125" spans="16:16" x14ac:dyDescent="0.3">
      <c r="P712125" s="83"/>
    </row>
    <row r="712126" spans="16:16" x14ac:dyDescent="0.3">
      <c r="P712126" s="83"/>
    </row>
    <row r="712127" spans="16:16" x14ac:dyDescent="0.3">
      <c r="P712127" s="83"/>
    </row>
    <row r="712128" spans="16:16" x14ac:dyDescent="0.3">
      <c r="P712128" s="83"/>
    </row>
    <row r="712129" spans="16:16" x14ac:dyDescent="0.3">
      <c r="P712129" s="83"/>
    </row>
    <row r="712130" spans="16:16" x14ac:dyDescent="0.3">
      <c r="P712130" s="83"/>
    </row>
    <row r="712131" spans="16:16" x14ac:dyDescent="0.3">
      <c r="P712131" s="83"/>
    </row>
    <row r="712132" spans="16:16" x14ac:dyDescent="0.3">
      <c r="P712132" s="83"/>
    </row>
    <row r="712133" spans="16:16" x14ac:dyDescent="0.3">
      <c r="P712133" s="83"/>
    </row>
    <row r="712134" spans="16:16" x14ac:dyDescent="0.3">
      <c r="P712134" s="83"/>
    </row>
    <row r="712135" spans="16:16" x14ac:dyDescent="0.3">
      <c r="P712135" s="83"/>
    </row>
    <row r="712136" spans="16:16" x14ac:dyDescent="0.3">
      <c r="P712136" s="83"/>
    </row>
    <row r="712137" spans="16:16" x14ac:dyDescent="0.3">
      <c r="P712137" s="83"/>
    </row>
    <row r="712138" spans="16:16" x14ac:dyDescent="0.3">
      <c r="P712138" s="83"/>
    </row>
    <row r="712139" spans="16:16" x14ac:dyDescent="0.3">
      <c r="P712139" s="83"/>
    </row>
    <row r="712140" spans="16:16" x14ac:dyDescent="0.3">
      <c r="P712140" s="83"/>
    </row>
    <row r="712141" spans="16:16" x14ac:dyDescent="0.3">
      <c r="P712141" s="83"/>
    </row>
    <row r="712142" spans="16:16" x14ac:dyDescent="0.3">
      <c r="P712142" s="83"/>
    </row>
    <row r="712143" spans="16:16" x14ac:dyDescent="0.3">
      <c r="P712143" s="83"/>
    </row>
    <row r="712144" spans="16:16" x14ac:dyDescent="0.3">
      <c r="P712144" s="83"/>
    </row>
    <row r="712145" spans="16:16" x14ac:dyDescent="0.3">
      <c r="P712145" s="83"/>
    </row>
    <row r="712146" spans="16:16" x14ac:dyDescent="0.3">
      <c r="P712146" s="83"/>
    </row>
    <row r="712147" spans="16:16" x14ac:dyDescent="0.3">
      <c r="P712147" s="83"/>
    </row>
    <row r="712148" spans="16:16" x14ac:dyDescent="0.3">
      <c r="P712148" s="83"/>
    </row>
    <row r="712149" spans="16:16" x14ac:dyDescent="0.3">
      <c r="P712149" s="83"/>
    </row>
    <row r="712150" spans="16:16" x14ac:dyDescent="0.3">
      <c r="P712150" s="83"/>
    </row>
    <row r="712151" spans="16:16" x14ac:dyDescent="0.3">
      <c r="P712151" s="83"/>
    </row>
    <row r="712152" spans="16:16" x14ac:dyDescent="0.3">
      <c r="P712152" s="83"/>
    </row>
    <row r="712153" spans="16:16" x14ac:dyDescent="0.3">
      <c r="P712153" s="83"/>
    </row>
    <row r="712154" spans="16:16" x14ac:dyDescent="0.3">
      <c r="P712154" s="83"/>
    </row>
    <row r="712155" spans="16:16" x14ac:dyDescent="0.3">
      <c r="P712155" s="83"/>
    </row>
    <row r="712156" spans="16:16" x14ac:dyDescent="0.3">
      <c r="P712156" s="83"/>
    </row>
    <row r="712157" spans="16:16" x14ac:dyDescent="0.3">
      <c r="P712157" s="83"/>
    </row>
    <row r="712158" spans="16:16" x14ac:dyDescent="0.3">
      <c r="P712158" s="83"/>
    </row>
    <row r="712159" spans="16:16" x14ac:dyDescent="0.3">
      <c r="P712159" s="83"/>
    </row>
    <row r="712160" spans="16:16" x14ac:dyDescent="0.3">
      <c r="P712160" s="83"/>
    </row>
    <row r="712161" spans="16:16" x14ac:dyDescent="0.3">
      <c r="P712161" s="83"/>
    </row>
    <row r="712162" spans="16:16" x14ac:dyDescent="0.3">
      <c r="P712162" s="83"/>
    </row>
    <row r="712163" spans="16:16" x14ac:dyDescent="0.3">
      <c r="P712163" s="83"/>
    </row>
    <row r="712164" spans="16:16" x14ac:dyDescent="0.3">
      <c r="P712164" s="83"/>
    </row>
    <row r="712165" spans="16:16" x14ac:dyDescent="0.3">
      <c r="P712165" s="83"/>
    </row>
    <row r="712166" spans="16:16" x14ac:dyDescent="0.3">
      <c r="P712166" s="83"/>
    </row>
    <row r="712167" spans="16:16" x14ac:dyDescent="0.3">
      <c r="P712167" s="83"/>
    </row>
    <row r="712168" spans="16:16" x14ac:dyDescent="0.3">
      <c r="P712168" s="83"/>
    </row>
    <row r="712169" spans="16:16" x14ac:dyDescent="0.3">
      <c r="P712169" s="83"/>
    </row>
    <row r="712170" spans="16:16" x14ac:dyDescent="0.3">
      <c r="P712170" s="83"/>
    </row>
    <row r="712171" spans="16:16" x14ac:dyDescent="0.3">
      <c r="P712171" s="83"/>
    </row>
    <row r="712172" spans="16:16" x14ac:dyDescent="0.3">
      <c r="P712172" s="83"/>
    </row>
    <row r="712173" spans="16:16" x14ac:dyDescent="0.3">
      <c r="P712173" s="83"/>
    </row>
    <row r="712174" spans="16:16" x14ac:dyDescent="0.3">
      <c r="P712174" s="83"/>
    </row>
    <row r="712175" spans="16:16" x14ac:dyDescent="0.3">
      <c r="P712175" s="83"/>
    </row>
    <row r="712176" spans="16:16" x14ac:dyDescent="0.3">
      <c r="P712176" s="83"/>
    </row>
    <row r="712177" spans="16:16" x14ac:dyDescent="0.3">
      <c r="P712177" s="83"/>
    </row>
    <row r="712178" spans="16:16" x14ac:dyDescent="0.3">
      <c r="P712178" s="83"/>
    </row>
    <row r="712179" spans="16:16" x14ac:dyDescent="0.3">
      <c r="P712179" s="83"/>
    </row>
    <row r="712180" spans="16:16" x14ac:dyDescent="0.3">
      <c r="P712180" s="83"/>
    </row>
    <row r="712181" spans="16:16" x14ac:dyDescent="0.3">
      <c r="P712181" s="83"/>
    </row>
    <row r="712182" spans="16:16" x14ac:dyDescent="0.3">
      <c r="P712182" s="83"/>
    </row>
    <row r="712183" spans="16:16" x14ac:dyDescent="0.3">
      <c r="P712183" s="83"/>
    </row>
    <row r="712184" spans="16:16" x14ac:dyDescent="0.3">
      <c r="P712184" s="83"/>
    </row>
    <row r="712185" spans="16:16" x14ac:dyDescent="0.3">
      <c r="P712185" s="83"/>
    </row>
    <row r="712186" spans="16:16" x14ac:dyDescent="0.3">
      <c r="P712186" s="83"/>
    </row>
    <row r="712187" spans="16:16" x14ac:dyDescent="0.3">
      <c r="P712187" s="83"/>
    </row>
    <row r="712188" spans="16:16" x14ac:dyDescent="0.3">
      <c r="P712188" s="83"/>
    </row>
    <row r="712189" spans="16:16" x14ac:dyDescent="0.3">
      <c r="P712189" s="83"/>
    </row>
    <row r="712190" spans="16:16" x14ac:dyDescent="0.3">
      <c r="P712190" s="83"/>
    </row>
    <row r="712191" spans="16:16" x14ac:dyDescent="0.3">
      <c r="P712191" s="83"/>
    </row>
    <row r="712192" spans="16:16" x14ac:dyDescent="0.3">
      <c r="P712192" s="83"/>
    </row>
    <row r="712193" spans="16:16" x14ac:dyDescent="0.3">
      <c r="P712193" s="83"/>
    </row>
    <row r="712194" spans="16:16" x14ac:dyDescent="0.3">
      <c r="P712194" s="83"/>
    </row>
    <row r="712195" spans="16:16" x14ac:dyDescent="0.3">
      <c r="P712195" s="83"/>
    </row>
    <row r="712196" spans="16:16" x14ac:dyDescent="0.3">
      <c r="P712196" s="83"/>
    </row>
    <row r="712197" spans="16:16" x14ac:dyDescent="0.3">
      <c r="P712197" s="83"/>
    </row>
    <row r="712198" spans="16:16" x14ac:dyDescent="0.3">
      <c r="P712198" s="83"/>
    </row>
    <row r="712199" spans="16:16" x14ac:dyDescent="0.3">
      <c r="P712199" s="83"/>
    </row>
    <row r="712200" spans="16:16" x14ac:dyDescent="0.3">
      <c r="P712200" s="83"/>
    </row>
    <row r="712201" spans="16:16" x14ac:dyDescent="0.3">
      <c r="P712201" s="83"/>
    </row>
    <row r="712202" spans="16:16" x14ac:dyDescent="0.3">
      <c r="P712202" s="83"/>
    </row>
    <row r="712203" spans="16:16" x14ac:dyDescent="0.3">
      <c r="P712203" s="83"/>
    </row>
    <row r="712204" spans="16:16" x14ac:dyDescent="0.3">
      <c r="P712204" s="83"/>
    </row>
    <row r="712205" spans="16:16" x14ac:dyDescent="0.3">
      <c r="P712205" s="83"/>
    </row>
    <row r="712206" spans="16:16" x14ac:dyDescent="0.3">
      <c r="P712206" s="83"/>
    </row>
    <row r="712207" spans="16:16" x14ac:dyDescent="0.3">
      <c r="P712207" s="83"/>
    </row>
    <row r="712208" spans="16:16" x14ac:dyDescent="0.3">
      <c r="P712208" s="83"/>
    </row>
    <row r="712209" spans="16:16" x14ac:dyDescent="0.3">
      <c r="P712209" s="83"/>
    </row>
    <row r="712210" spans="16:16" x14ac:dyDescent="0.3">
      <c r="P712210" s="83"/>
    </row>
    <row r="712211" spans="16:16" x14ac:dyDescent="0.3">
      <c r="P712211" s="83"/>
    </row>
    <row r="712212" spans="16:16" x14ac:dyDescent="0.3">
      <c r="P712212" s="83"/>
    </row>
    <row r="712213" spans="16:16" x14ac:dyDescent="0.3">
      <c r="P712213" s="83"/>
    </row>
    <row r="712214" spans="16:16" x14ac:dyDescent="0.3">
      <c r="P712214" s="83"/>
    </row>
    <row r="712215" spans="16:16" x14ac:dyDescent="0.3">
      <c r="P712215" s="83"/>
    </row>
    <row r="712216" spans="16:16" x14ac:dyDescent="0.3">
      <c r="P712216" s="83"/>
    </row>
    <row r="712217" spans="16:16" x14ac:dyDescent="0.3">
      <c r="P712217" s="83"/>
    </row>
    <row r="712218" spans="16:16" x14ac:dyDescent="0.3">
      <c r="P712218" s="83"/>
    </row>
    <row r="712219" spans="16:16" x14ac:dyDescent="0.3">
      <c r="P712219" s="83"/>
    </row>
    <row r="712220" spans="16:16" x14ac:dyDescent="0.3">
      <c r="P712220" s="83"/>
    </row>
    <row r="712221" spans="16:16" x14ac:dyDescent="0.3">
      <c r="P712221" s="83"/>
    </row>
    <row r="712222" spans="16:16" x14ac:dyDescent="0.3">
      <c r="P712222" s="83"/>
    </row>
    <row r="712223" spans="16:16" x14ac:dyDescent="0.3">
      <c r="P712223" s="83"/>
    </row>
    <row r="712224" spans="16:16" x14ac:dyDescent="0.3">
      <c r="P712224" s="83"/>
    </row>
    <row r="712225" spans="16:16" x14ac:dyDescent="0.3">
      <c r="P712225" s="83"/>
    </row>
    <row r="712226" spans="16:16" x14ac:dyDescent="0.3">
      <c r="P712226" s="83"/>
    </row>
    <row r="712227" spans="16:16" x14ac:dyDescent="0.3">
      <c r="P712227" s="83"/>
    </row>
    <row r="712228" spans="16:16" x14ac:dyDescent="0.3">
      <c r="P712228" s="83"/>
    </row>
    <row r="712229" spans="16:16" x14ac:dyDescent="0.3">
      <c r="P712229" s="83"/>
    </row>
    <row r="712230" spans="16:16" x14ac:dyDescent="0.3">
      <c r="P712230" s="83"/>
    </row>
    <row r="712231" spans="16:16" x14ac:dyDescent="0.3">
      <c r="P712231" s="83"/>
    </row>
    <row r="712232" spans="16:16" x14ac:dyDescent="0.3">
      <c r="P712232" s="83"/>
    </row>
    <row r="712233" spans="16:16" x14ac:dyDescent="0.3">
      <c r="P712233" s="83"/>
    </row>
    <row r="712234" spans="16:16" x14ac:dyDescent="0.3">
      <c r="P712234" s="83"/>
    </row>
    <row r="712235" spans="16:16" x14ac:dyDescent="0.3">
      <c r="P712235" s="83"/>
    </row>
    <row r="712236" spans="16:16" x14ac:dyDescent="0.3">
      <c r="P712236" s="83"/>
    </row>
    <row r="712237" spans="16:16" x14ac:dyDescent="0.3">
      <c r="P712237" s="83"/>
    </row>
    <row r="712238" spans="16:16" x14ac:dyDescent="0.3">
      <c r="P712238" s="83"/>
    </row>
    <row r="712239" spans="16:16" x14ac:dyDescent="0.3">
      <c r="P712239" s="83"/>
    </row>
    <row r="712240" spans="16:16" x14ac:dyDescent="0.3">
      <c r="P712240" s="83"/>
    </row>
    <row r="712241" spans="16:16" x14ac:dyDescent="0.3">
      <c r="P712241" s="83"/>
    </row>
    <row r="712242" spans="16:16" x14ac:dyDescent="0.3">
      <c r="P712242" s="83"/>
    </row>
    <row r="712243" spans="16:16" x14ac:dyDescent="0.3">
      <c r="P712243" s="83"/>
    </row>
    <row r="712244" spans="16:16" x14ac:dyDescent="0.3">
      <c r="P712244" s="83"/>
    </row>
    <row r="712245" spans="16:16" x14ac:dyDescent="0.3">
      <c r="P712245" s="83"/>
    </row>
    <row r="712246" spans="16:16" x14ac:dyDescent="0.3">
      <c r="P712246" s="83"/>
    </row>
    <row r="712247" spans="16:16" x14ac:dyDescent="0.3">
      <c r="P712247" s="83"/>
    </row>
    <row r="712248" spans="16:16" x14ac:dyDescent="0.3">
      <c r="P712248" s="83"/>
    </row>
    <row r="712249" spans="16:16" x14ac:dyDescent="0.3">
      <c r="P712249" s="83"/>
    </row>
    <row r="712250" spans="16:16" x14ac:dyDescent="0.3">
      <c r="P712250" s="83"/>
    </row>
    <row r="712251" spans="16:16" x14ac:dyDescent="0.3">
      <c r="P712251" s="83"/>
    </row>
    <row r="712252" spans="16:16" x14ac:dyDescent="0.3">
      <c r="P712252" s="83"/>
    </row>
    <row r="712253" spans="16:16" x14ac:dyDescent="0.3">
      <c r="P712253" s="83"/>
    </row>
    <row r="712254" spans="16:16" x14ac:dyDescent="0.3">
      <c r="P712254" s="83"/>
    </row>
    <row r="712255" spans="16:16" x14ac:dyDescent="0.3">
      <c r="P712255" s="83"/>
    </row>
    <row r="712256" spans="16:16" x14ac:dyDescent="0.3">
      <c r="P712256" s="83"/>
    </row>
    <row r="712257" spans="16:16" x14ac:dyDescent="0.3">
      <c r="P712257" s="83"/>
    </row>
    <row r="712258" spans="16:16" x14ac:dyDescent="0.3">
      <c r="P712258" s="83"/>
    </row>
    <row r="712259" spans="16:16" x14ac:dyDescent="0.3">
      <c r="P712259" s="83"/>
    </row>
    <row r="712260" spans="16:16" x14ac:dyDescent="0.3">
      <c r="P712260" s="83"/>
    </row>
    <row r="712261" spans="16:16" x14ac:dyDescent="0.3">
      <c r="P712261" s="83"/>
    </row>
    <row r="712262" spans="16:16" x14ac:dyDescent="0.3">
      <c r="P712262" s="83"/>
    </row>
    <row r="712263" spans="16:16" x14ac:dyDescent="0.3">
      <c r="P712263" s="83"/>
    </row>
    <row r="712264" spans="16:16" x14ac:dyDescent="0.3">
      <c r="P712264" s="83"/>
    </row>
    <row r="712265" spans="16:16" x14ac:dyDescent="0.3">
      <c r="P712265" s="83"/>
    </row>
    <row r="712266" spans="16:16" x14ac:dyDescent="0.3">
      <c r="P712266" s="83"/>
    </row>
    <row r="712267" spans="16:16" x14ac:dyDescent="0.3">
      <c r="P712267" s="83"/>
    </row>
    <row r="712268" spans="16:16" x14ac:dyDescent="0.3">
      <c r="P712268" s="83"/>
    </row>
    <row r="712269" spans="16:16" x14ac:dyDescent="0.3">
      <c r="P712269" s="83"/>
    </row>
    <row r="712270" spans="16:16" x14ac:dyDescent="0.3">
      <c r="P712270" s="83"/>
    </row>
    <row r="712271" spans="16:16" x14ac:dyDescent="0.3">
      <c r="P712271" s="83"/>
    </row>
    <row r="712272" spans="16:16" x14ac:dyDescent="0.3">
      <c r="P712272" s="83"/>
    </row>
    <row r="712273" spans="16:16" x14ac:dyDescent="0.3">
      <c r="P712273" s="83"/>
    </row>
    <row r="712274" spans="16:16" x14ac:dyDescent="0.3">
      <c r="P712274" s="83"/>
    </row>
    <row r="712275" spans="16:16" x14ac:dyDescent="0.3">
      <c r="P712275" s="83"/>
    </row>
    <row r="712276" spans="16:16" x14ac:dyDescent="0.3">
      <c r="P712276" s="83"/>
    </row>
    <row r="712277" spans="16:16" x14ac:dyDescent="0.3">
      <c r="P712277" s="83"/>
    </row>
    <row r="712278" spans="16:16" x14ac:dyDescent="0.3">
      <c r="P712278" s="83"/>
    </row>
    <row r="712279" spans="16:16" x14ac:dyDescent="0.3">
      <c r="P712279" s="83"/>
    </row>
    <row r="712280" spans="16:16" x14ac:dyDescent="0.3">
      <c r="P712280" s="83"/>
    </row>
    <row r="712281" spans="16:16" x14ac:dyDescent="0.3">
      <c r="P712281" s="83"/>
    </row>
    <row r="712282" spans="16:16" x14ac:dyDescent="0.3">
      <c r="P712282" s="83"/>
    </row>
    <row r="712283" spans="16:16" x14ac:dyDescent="0.3">
      <c r="P712283" s="83"/>
    </row>
    <row r="712284" spans="16:16" x14ac:dyDescent="0.3">
      <c r="P712284" s="83"/>
    </row>
    <row r="712285" spans="16:16" x14ac:dyDescent="0.3">
      <c r="P712285" s="83"/>
    </row>
    <row r="712286" spans="16:16" x14ac:dyDescent="0.3">
      <c r="P712286" s="83"/>
    </row>
    <row r="712287" spans="16:16" x14ac:dyDescent="0.3">
      <c r="P712287" s="83"/>
    </row>
    <row r="712288" spans="16:16" x14ac:dyDescent="0.3">
      <c r="P712288" s="83"/>
    </row>
    <row r="712289" spans="16:16" x14ac:dyDescent="0.3">
      <c r="P712289" s="83"/>
    </row>
    <row r="712290" spans="16:16" x14ac:dyDescent="0.3">
      <c r="P712290" s="83"/>
    </row>
    <row r="712291" spans="16:16" x14ac:dyDescent="0.3">
      <c r="P712291" s="83"/>
    </row>
    <row r="712292" spans="16:16" x14ac:dyDescent="0.3">
      <c r="P712292" s="83"/>
    </row>
    <row r="712293" spans="16:16" x14ac:dyDescent="0.3">
      <c r="P712293" s="83"/>
    </row>
    <row r="712294" spans="16:16" x14ac:dyDescent="0.3">
      <c r="P712294" s="83"/>
    </row>
    <row r="712295" spans="16:16" x14ac:dyDescent="0.3">
      <c r="P712295" s="83"/>
    </row>
    <row r="712296" spans="16:16" x14ac:dyDescent="0.3">
      <c r="P712296" s="83"/>
    </row>
    <row r="712297" spans="16:16" x14ac:dyDescent="0.3">
      <c r="P712297" s="83"/>
    </row>
    <row r="712298" spans="16:16" x14ac:dyDescent="0.3">
      <c r="P712298" s="83"/>
    </row>
    <row r="712299" spans="16:16" x14ac:dyDescent="0.3">
      <c r="P712299" s="83"/>
    </row>
    <row r="712300" spans="16:16" x14ac:dyDescent="0.3">
      <c r="P712300" s="83"/>
    </row>
    <row r="712301" spans="16:16" x14ac:dyDescent="0.3">
      <c r="P712301" s="83"/>
    </row>
    <row r="712302" spans="16:16" x14ac:dyDescent="0.3">
      <c r="P712302" s="83"/>
    </row>
    <row r="712303" spans="16:16" x14ac:dyDescent="0.3">
      <c r="P712303" s="83"/>
    </row>
    <row r="712304" spans="16:16" x14ac:dyDescent="0.3">
      <c r="P712304" s="83"/>
    </row>
    <row r="712305" spans="16:16" x14ac:dyDescent="0.3">
      <c r="P712305" s="83"/>
    </row>
    <row r="712306" spans="16:16" x14ac:dyDescent="0.3">
      <c r="P712306" s="83"/>
    </row>
    <row r="712307" spans="16:16" x14ac:dyDescent="0.3">
      <c r="P712307" s="83"/>
    </row>
    <row r="712308" spans="16:16" x14ac:dyDescent="0.3">
      <c r="P712308" s="83"/>
    </row>
    <row r="712309" spans="16:16" x14ac:dyDescent="0.3">
      <c r="P712309" s="83"/>
    </row>
    <row r="712310" spans="16:16" x14ac:dyDescent="0.3">
      <c r="P712310" s="83"/>
    </row>
    <row r="712311" spans="16:16" x14ac:dyDescent="0.3">
      <c r="P712311" s="83"/>
    </row>
    <row r="712312" spans="16:16" x14ac:dyDescent="0.3">
      <c r="P712312" s="83"/>
    </row>
    <row r="712313" spans="16:16" x14ac:dyDescent="0.3">
      <c r="P712313" s="83"/>
    </row>
    <row r="712314" spans="16:16" x14ac:dyDescent="0.3">
      <c r="P712314" s="83"/>
    </row>
    <row r="712315" spans="16:16" x14ac:dyDescent="0.3">
      <c r="P712315" s="83"/>
    </row>
    <row r="712316" spans="16:16" x14ac:dyDescent="0.3">
      <c r="P712316" s="83"/>
    </row>
    <row r="712317" spans="16:16" x14ac:dyDescent="0.3">
      <c r="P712317" s="83"/>
    </row>
    <row r="712318" spans="16:16" x14ac:dyDescent="0.3">
      <c r="P712318" s="83"/>
    </row>
    <row r="712319" spans="16:16" x14ac:dyDescent="0.3">
      <c r="P712319" s="83"/>
    </row>
    <row r="712320" spans="16:16" x14ac:dyDescent="0.3">
      <c r="P712320" s="83"/>
    </row>
    <row r="712321" spans="16:16" x14ac:dyDescent="0.3">
      <c r="P712321" s="83"/>
    </row>
    <row r="712322" spans="16:16" x14ac:dyDescent="0.3">
      <c r="P712322" s="83"/>
    </row>
    <row r="712323" spans="16:16" x14ac:dyDescent="0.3">
      <c r="P712323" s="83"/>
    </row>
    <row r="712324" spans="16:16" x14ac:dyDescent="0.3">
      <c r="P712324" s="83"/>
    </row>
    <row r="712325" spans="16:16" x14ac:dyDescent="0.3">
      <c r="P712325" s="83"/>
    </row>
    <row r="712326" spans="16:16" x14ac:dyDescent="0.3">
      <c r="P712326" s="83"/>
    </row>
    <row r="712327" spans="16:16" x14ac:dyDescent="0.3">
      <c r="P712327" s="83"/>
    </row>
    <row r="712328" spans="16:16" x14ac:dyDescent="0.3">
      <c r="P712328" s="83"/>
    </row>
    <row r="712329" spans="16:16" x14ac:dyDescent="0.3">
      <c r="P712329" s="83"/>
    </row>
    <row r="712330" spans="16:16" x14ac:dyDescent="0.3">
      <c r="P712330" s="83"/>
    </row>
    <row r="712331" spans="16:16" x14ac:dyDescent="0.3">
      <c r="P712331" s="83"/>
    </row>
    <row r="712332" spans="16:16" x14ac:dyDescent="0.3">
      <c r="P712332" s="83"/>
    </row>
    <row r="712333" spans="16:16" x14ac:dyDescent="0.3">
      <c r="P712333" s="83"/>
    </row>
    <row r="712334" spans="16:16" x14ac:dyDescent="0.3">
      <c r="P712334" s="83"/>
    </row>
    <row r="712335" spans="16:16" x14ac:dyDescent="0.3">
      <c r="P712335" s="83"/>
    </row>
    <row r="712336" spans="16:16" x14ac:dyDescent="0.3">
      <c r="P712336" s="83"/>
    </row>
    <row r="712337" spans="16:16" x14ac:dyDescent="0.3">
      <c r="P712337" s="83"/>
    </row>
    <row r="712338" spans="16:16" x14ac:dyDescent="0.3">
      <c r="P712338" s="83"/>
    </row>
    <row r="712339" spans="16:16" x14ac:dyDescent="0.3">
      <c r="P712339" s="83"/>
    </row>
    <row r="712340" spans="16:16" x14ac:dyDescent="0.3">
      <c r="P712340" s="83"/>
    </row>
    <row r="712341" spans="16:16" x14ac:dyDescent="0.3">
      <c r="P712341" s="83"/>
    </row>
    <row r="712342" spans="16:16" x14ac:dyDescent="0.3">
      <c r="P712342" s="83"/>
    </row>
    <row r="712343" spans="16:16" x14ac:dyDescent="0.3">
      <c r="P712343" s="83"/>
    </row>
    <row r="712344" spans="16:16" x14ac:dyDescent="0.3">
      <c r="P712344" s="83"/>
    </row>
    <row r="712345" spans="16:16" x14ac:dyDescent="0.3">
      <c r="P712345" s="83"/>
    </row>
    <row r="712346" spans="16:16" x14ac:dyDescent="0.3">
      <c r="P712346" s="83"/>
    </row>
    <row r="712347" spans="16:16" x14ac:dyDescent="0.3">
      <c r="P712347" s="83"/>
    </row>
    <row r="712348" spans="16:16" x14ac:dyDescent="0.3">
      <c r="P712348" s="83"/>
    </row>
    <row r="712349" spans="16:16" x14ac:dyDescent="0.3">
      <c r="P712349" s="83"/>
    </row>
    <row r="712350" spans="16:16" x14ac:dyDescent="0.3">
      <c r="P712350" s="83"/>
    </row>
    <row r="712351" spans="16:16" x14ac:dyDescent="0.3">
      <c r="P712351" s="83"/>
    </row>
    <row r="712352" spans="16:16" x14ac:dyDescent="0.3">
      <c r="P712352" s="83"/>
    </row>
    <row r="712353" spans="16:16" x14ac:dyDescent="0.3">
      <c r="P712353" s="83"/>
    </row>
    <row r="712354" spans="16:16" x14ac:dyDescent="0.3">
      <c r="P712354" s="83"/>
    </row>
    <row r="712355" spans="16:16" x14ac:dyDescent="0.3">
      <c r="P712355" s="83"/>
    </row>
    <row r="712356" spans="16:16" x14ac:dyDescent="0.3">
      <c r="P712356" s="83"/>
    </row>
    <row r="712357" spans="16:16" x14ac:dyDescent="0.3">
      <c r="P712357" s="83"/>
    </row>
    <row r="712358" spans="16:16" x14ac:dyDescent="0.3">
      <c r="P712358" s="83"/>
    </row>
    <row r="712359" spans="16:16" x14ac:dyDescent="0.3">
      <c r="P712359" s="83"/>
    </row>
    <row r="712360" spans="16:16" x14ac:dyDescent="0.3">
      <c r="P712360" s="83"/>
    </row>
    <row r="712361" spans="16:16" x14ac:dyDescent="0.3">
      <c r="P712361" s="83"/>
    </row>
    <row r="712362" spans="16:16" x14ac:dyDescent="0.3">
      <c r="P712362" s="83"/>
    </row>
    <row r="712363" spans="16:16" x14ac:dyDescent="0.3">
      <c r="P712363" s="83"/>
    </row>
    <row r="712364" spans="16:16" x14ac:dyDescent="0.3">
      <c r="P712364" s="83"/>
    </row>
    <row r="712365" spans="16:16" x14ac:dyDescent="0.3">
      <c r="P712365" s="83"/>
    </row>
    <row r="712366" spans="16:16" x14ac:dyDescent="0.3">
      <c r="P712366" s="83"/>
    </row>
    <row r="712367" spans="16:16" x14ac:dyDescent="0.3">
      <c r="P712367" s="83"/>
    </row>
    <row r="712368" spans="16:16" x14ac:dyDescent="0.3">
      <c r="P712368" s="83"/>
    </row>
    <row r="712369" spans="16:16" x14ac:dyDescent="0.3">
      <c r="P712369" s="83"/>
    </row>
    <row r="712370" spans="16:16" x14ac:dyDescent="0.3">
      <c r="P712370" s="83"/>
    </row>
    <row r="712371" spans="16:16" x14ac:dyDescent="0.3">
      <c r="P712371" s="83"/>
    </row>
    <row r="712372" spans="16:16" x14ac:dyDescent="0.3">
      <c r="P712372" s="83"/>
    </row>
    <row r="712373" spans="16:16" x14ac:dyDescent="0.3">
      <c r="P712373" s="83"/>
    </row>
    <row r="712374" spans="16:16" x14ac:dyDescent="0.3">
      <c r="P712374" s="83"/>
    </row>
    <row r="712375" spans="16:16" x14ac:dyDescent="0.3">
      <c r="P712375" s="83"/>
    </row>
    <row r="712376" spans="16:16" x14ac:dyDescent="0.3">
      <c r="P712376" s="83"/>
    </row>
    <row r="712377" spans="16:16" x14ac:dyDescent="0.3">
      <c r="P712377" s="83"/>
    </row>
    <row r="712378" spans="16:16" x14ac:dyDescent="0.3">
      <c r="P712378" s="83"/>
    </row>
    <row r="712379" spans="16:16" x14ac:dyDescent="0.3">
      <c r="P712379" s="83"/>
    </row>
    <row r="712380" spans="16:16" x14ac:dyDescent="0.3">
      <c r="P712380" s="83"/>
    </row>
    <row r="712381" spans="16:16" x14ac:dyDescent="0.3">
      <c r="P712381" s="83"/>
    </row>
    <row r="712382" spans="16:16" x14ac:dyDescent="0.3">
      <c r="P712382" s="83"/>
    </row>
    <row r="712383" spans="16:16" x14ac:dyDescent="0.3">
      <c r="P712383" s="83"/>
    </row>
    <row r="712384" spans="16:16" x14ac:dyDescent="0.3">
      <c r="P712384" s="83"/>
    </row>
    <row r="712385" spans="16:16" x14ac:dyDescent="0.3">
      <c r="P712385" s="83"/>
    </row>
    <row r="712386" spans="16:16" x14ac:dyDescent="0.3">
      <c r="P712386" s="83"/>
    </row>
    <row r="712387" spans="16:16" x14ac:dyDescent="0.3">
      <c r="P712387" s="83"/>
    </row>
    <row r="712388" spans="16:16" x14ac:dyDescent="0.3">
      <c r="P712388" s="83"/>
    </row>
    <row r="712389" spans="16:16" x14ac:dyDescent="0.3">
      <c r="P712389" s="83"/>
    </row>
    <row r="712390" spans="16:16" x14ac:dyDescent="0.3">
      <c r="P712390" s="83"/>
    </row>
    <row r="712391" spans="16:16" x14ac:dyDescent="0.3">
      <c r="P712391" s="83"/>
    </row>
    <row r="712392" spans="16:16" x14ac:dyDescent="0.3">
      <c r="P712392" s="83"/>
    </row>
    <row r="712393" spans="16:16" x14ac:dyDescent="0.3">
      <c r="P712393" s="83"/>
    </row>
    <row r="712394" spans="16:16" x14ac:dyDescent="0.3">
      <c r="P712394" s="83"/>
    </row>
    <row r="712395" spans="16:16" x14ac:dyDescent="0.3">
      <c r="P712395" s="83"/>
    </row>
    <row r="712396" spans="16:16" x14ac:dyDescent="0.3">
      <c r="P712396" s="83"/>
    </row>
    <row r="712397" spans="16:16" x14ac:dyDescent="0.3">
      <c r="P712397" s="83"/>
    </row>
    <row r="712398" spans="16:16" x14ac:dyDescent="0.3">
      <c r="P712398" s="83"/>
    </row>
    <row r="712399" spans="16:16" x14ac:dyDescent="0.3">
      <c r="P712399" s="83"/>
    </row>
    <row r="712400" spans="16:16" x14ac:dyDescent="0.3">
      <c r="P712400" s="83"/>
    </row>
    <row r="712401" spans="16:16" x14ac:dyDescent="0.3">
      <c r="P712401" s="83"/>
    </row>
    <row r="712402" spans="16:16" x14ac:dyDescent="0.3">
      <c r="P712402" s="83"/>
    </row>
    <row r="712403" spans="16:16" x14ac:dyDescent="0.3">
      <c r="P712403" s="83"/>
    </row>
    <row r="712404" spans="16:16" x14ac:dyDescent="0.3">
      <c r="P712404" s="83"/>
    </row>
    <row r="712405" spans="16:16" x14ac:dyDescent="0.3">
      <c r="P712405" s="83"/>
    </row>
    <row r="712406" spans="16:16" x14ac:dyDescent="0.3">
      <c r="P712406" s="83"/>
    </row>
    <row r="712407" spans="16:16" x14ac:dyDescent="0.3">
      <c r="P712407" s="83"/>
    </row>
    <row r="712408" spans="16:16" x14ac:dyDescent="0.3">
      <c r="P712408" s="83"/>
    </row>
    <row r="712409" spans="16:16" x14ac:dyDescent="0.3">
      <c r="P712409" s="83"/>
    </row>
    <row r="712410" spans="16:16" x14ac:dyDescent="0.3">
      <c r="P712410" s="83"/>
    </row>
    <row r="712411" spans="16:16" x14ac:dyDescent="0.3">
      <c r="P712411" s="83"/>
    </row>
    <row r="712412" spans="16:16" x14ac:dyDescent="0.3">
      <c r="P712412" s="83"/>
    </row>
    <row r="712413" spans="16:16" x14ac:dyDescent="0.3">
      <c r="P712413" s="83"/>
    </row>
    <row r="712414" spans="16:16" x14ac:dyDescent="0.3">
      <c r="P712414" s="83"/>
    </row>
    <row r="712415" spans="16:16" x14ac:dyDescent="0.3">
      <c r="P712415" s="83"/>
    </row>
    <row r="712416" spans="16:16" x14ac:dyDescent="0.3">
      <c r="P712416" s="83"/>
    </row>
    <row r="712417" spans="16:16" x14ac:dyDescent="0.3">
      <c r="P712417" s="83"/>
    </row>
    <row r="712418" spans="16:16" x14ac:dyDescent="0.3">
      <c r="P712418" s="83"/>
    </row>
    <row r="712419" spans="16:16" x14ac:dyDescent="0.3">
      <c r="P712419" s="83"/>
    </row>
    <row r="712420" spans="16:16" x14ac:dyDescent="0.3">
      <c r="P712420" s="83"/>
    </row>
    <row r="712421" spans="16:16" x14ac:dyDescent="0.3">
      <c r="P712421" s="83"/>
    </row>
    <row r="712422" spans="16:16" x14ac:dyDescent="0.3">
      <c r="P712422" s="83"/>
    </row>
    <row r="712423" spans="16:16" x14ac:dyDescent="0.3">
      <c r="P712423" s="83"/>
    </row>
    <row r="712424" spans="16:16" x14ac:dyDescent="0.3">
      <c r="P712424" s="83"/>
    </row>
    <row r="712425" spans="16:16" x14ac:dyDescent="0.3">
      <c r="P712425" s="83"/>
    </row>
    <row r="712426" spans="16:16" x14ac:dyDescent="0.3">
      <c r="P712426" s="83"/>
    </row>
    <row r="712427" spans="16:16" x14ac:dyDescent="0.3">
      <c r="P712427" s="83"/>
    </row>
    <row r="712428" spans="16:16" x14ac:dyDescent="0.3">
      <c r="P712428" s="83"/>
    </row>
    <row r="712429" spans="16:16" x14ac:dyDescent="0.3">
      <c r="P712429" s="83"/>
    </row>
    <row r="712430" spans="16:16" x14ac:dyDescent="0.3">
      <c r="P712430" s="83"/>
    </row>
    <row r="712431" spans="16:16" x14ac:dyDescent="0.3">
      <c r="P712431" s="83"/>
    </row>
    <row r="712432" spans="16:16" x14ac:dyDescent="0.3">
      <c r="P712432" s="83"/>
    </row>
    <row r="712433" spans="16:16" x14ac:dyDescent="0.3">
      <c r="P712433" s="83"/>
    </row>
    <row r="712434" spans="16:16" x14ac:dyDescent="0.3">
      <c r="P712434" s="83"/>
    </row>
    <row r="712435" spans="16:16" x14ac:dyDescent="0.3">
      <c r="P712435" s="83"/>
    </row>
    <row r="712436" spans="16:16" x14ac:dyDescent="0.3">
      <c r="P712436" s="83"/>
    </row>
    <row r="712437" spans="16:16" x14ac:dyDescent="0.3">
      <c r="P712437" s="83"/>
    </row>
    <row r="712438" spans="16:16" x14ac:dyDescent="0.3">
      <c r="P712438" s="83"/>
    </row>
    <row r="712439" spans="16:16" x14ac:dyDescent="0.3">
      <c r="P712439" s="83"/>
    </row>
    <row r="712440" spans="16:16" x14ac:dyDescent="0.3">
      <c r="P712440" s="83"/>
    </row>
    <row r="712441" spans="16:16" x14ac:dyDescent="0.3">
      <c r="P712441" s="83"/>
    </row>
    <row r="712442" spans="16:16" x14ac:dyDescent="0.3">
      <c r="P712442" s="83"/>
    </row>
    <row r="712443" spans="16:16" x14ac:dyDescent="0.3">
      <c r="P712443" s="83"/>
    </row>
    <row r="712444" spans="16:16" x14ac:dyDescent="0.3">
      <c r="P712444" s="83"/>
    </row>
    <row r="712445" spans="16:16" x14ac:dyDescent="0.3">
      <c r="P712445" s="83"/>
    </row>
    <row r="712446" spans="16:16" x14ac:dyDescent="0.3">
      <c r="P712446" s="83"/>
    </row>
    <row r="712447" spans="16:16" x14ac:dyDescent="0.3">
      <c r="P712447" s="83"/>
    </row>
    <row r="712448" spans="16:16" x14ac:dyDescent="0.3">
      <c r="P712448" s="83"/>
    </row>
    <row r="712449" spans="16:16" x14ac:dyDescent="0.3">
      <c r="P712449" s="83"/>
    </row>
    <row r="712450" spans="16:16" x14ac:dyDescent="0.3">
      <c r="P712450" s="83"/>
    </row>
    <row r="712451" spans="16:16" x14ac:dyDescent="0.3">
      <c r="P712451" s="83"/>
    </row>
    <row r="712452" spans="16:16" x14ac:dyDescent="0.3">
      <c r="P712452" s="83"/>
    </row>
    <row r="712453" spans="16:16" x14ac:dyDescent="0.3">
      <c r="P712453" s="83"/>
    </row>
    <row r="712454" spans="16:16" x14ac:dyDescent="0.3">
      <c r="P712454" s="83"/>
    </row>
    <row r="712455" spans="16:16" x14ac:dyDescent="0.3">
      <c r="P712455" s="83"/>
    </row>
    <row r="712456" spans="16:16" x14ac:dyDescent="0.3">
      <c r="P712456" s="83"/>
    </row>
    <row r="712457" spans="16:16" x14ac:dyDescent="0.3">
      <c r="P712457" s="83"/>
    </row>
    <row r="712458" spans="16:16" x14ac:dyDescent="0.3">
      <c r="P712458" s="83"/>
    </row>
    <row r="712459" spans="16:16" x14ac:dyDescent="0.3">
      <c r="P712459" s="83"/>
    </row>
    <row r="712460" spans="16:16" x14ac:dyDescent="0.3">
      <c r="P712460" s="83"/>
    </row>
    <row r="712461" spans="16:16" x14ac:dyDescent="0.3">
      <c r="P712461" s="83"/>
    </row>
    <row r="712462" spans="16:16" x14ac:dyDescent="0.3">
      <c r="P712462" s="83"/>
    </row>
    <row r="712463" spans="16:16" x14ac:dyDescent="0.3">
      <c r="P712463" s="83"/>
    </row>
    <row r="712464" spans="16:16" x14ac:dyDescent="0.3">
      <c r="P712464" s="83"/>
    </row>
    <row r="712465" spans="16:16" x14ac:dyDescent="0.3">
      <c r="P712465" s="83"/>
    </row>
    <row r="712466" spans="16:16" x14ac:dyDescent="0.3">
      <c r="P712466" s="83"/>
    </row>
    <row r="712467" spans="16:16" x14ac:dyDescent="0.3">
      <c r="P712467" s="83"/>
    </row>
    <row r="712468" spans="16:16" x14ac:dyDescent="0.3">
      <c r="P712468" s="83"/>
    </row>
    <row r="712469" spans="16:16" x14ac:dyDescent="0.3">
      <c r="P712469" s="83"/>
    </row>
    <row r="712470" spans="16:16" x14ac:dyDescent="0.3">
      <c r="P712470" s="83"/>
    </row>
    <row r="712471" spans="16:16" x14ac:dyDescent="0.3">
      <c r="P712471" s="83"/>
    </row>
    <row r="712472" spans="16:16" x14ac:dyDescent="0.3">
      <c r="P712472" s="83"/>
    </row>
    <row r="712473" spans="16:16" x14ac:dyDescent="0.3">
      <c r="P712473" s="83"/>
    </row>
    <row r="712474" spans="16:16" x14ac:dyDescent="0.3">
      <c r="P712474" s="83"/>
    </row>
    <row r="712475" spans="16:16" x14ac:dyDescent="0.3">
      <c r="P712475" s="83"/>
    </row>
    <row r="712476" spans="16:16" x14ac:dyDescent="0.3">
      <c r="P712476" s="83"/>
    </row>
    <row r="712477" spans="16:16" x14ac:dyDescent="0.3">
      <c r="P712477" s="83"/>
    </row>
    <row r="712478" spans="16:16" x14ac:dyDescent="0.3">
      <c r="P712478" s="83"/>
    </row>
    <row r="712479" spans="16:16" x14ac:dyDescent="0.3">
      <c r="P712479" s="83"/>
    </row>
    <row r="712480" spans="16:16" x14ac:dyDescent="0.3">
      <c r="P712480" s="83"/>
    </row>
    <row r="712481" spans="16:16" x14ac:dyDescent="0.3">
      <c r="P712481" s="83"/>
    </row>
    <row r="712482" spans="16:16" x14ac:dyDescent="0.3">
      <c r="P712482" s="83"/>
    </row>
    <row r="712483" spans="16:16" x14ac:dyDescent="0.3">
      <c r="P712483" s="83"/>
    </row>
    <row r="712484" spans="16:16" x14ac:dyDescent="0.3">
      <c r="P712484" s="83"/>
    </row>
    <row r="712485" spans="16:16" x14ac:dyDescent="0.3">
      <c r="P712485" s="83"/>
    </row>
    <row r="712486" spans="16:16" x14ac:dyDescent="0.3">
      <c r="P712486" s="83"/>
    </row>
    <row r="712487" spans="16:16" x14ac:dyDescent="0.3">
      <c r="P712487" s="83"/>
    </row>
    <row r="712488" spans="16:16" x14ac:dyDescent="0.3">
      <c r="P712488" s="83"/>
    </row>
    <row r="712489" spans="16:16" x14ac:dyDescent="0.3">
      <c r="P712489" s="83"/>
    </row>
    <row r="712490" spans="16:16" x14ac:dyDescent="0.3">
      <c r="P712490" s="83"/>
    </row>
    <row r="712491" spans="16:16" x14ac:dyDescent="0.3">
      <c r="P712491" s="83"/>
    </row>
    <row r="712492" spans="16:16" x14ac:dyDescent="0.3">
      <c r="P712492" s="83"/>
    </row>
    <row r="712493" spans="16:16" x14ac:dyDescent="0.3">
      <c r="P712493" s="83"/>
    </row>
    <row r="712494" spans="16:16" x14ac:dyDescent="0.3">
      <c r="P712494" s="83"/>
    </row>
    <row r="712495" spans="16:16" x14ac:dyDescent="0.3">
      <c r="P712495" s="83"/>
    </row>
    <row r="712496" spans="16:16" x14ac:dyDescent="0.3">
      <c r="P712496" s="83"/>
    </row>
    <row r="712497" spans="16:16" x14ac:dyDescent="0.3">
      <c r="P712497" s="83"/>
    </row>
    <row r="712498" spans="16:16" x14ac:dyDescent="0.3">
      <c r="P712498" s="83"/>
    </row>
    <row r="712499" spans="16:16" x14ac:dyDescent="0.3">
      <c r="P712499" s="83"/>
    </row>
    <row r="712500" spans="16:16" x14ac:dyDescent="0.3">
      <c r="P712500" s="83"/>
    </row>
    <row r="712501" spans="16:16" x14ac:dyDescent="0.3">
      <c r="P712501" s="83"/>
    </row>
    <row r="712502" spans="16:16" x14ac:dyDescent="0.3">
      <c r="P712502" s="83"/>
    </row>
    <row r="712503" spans="16:16" x14ac:dyDescent="0.3">
      <c r="P712503" s="83"/>
    </row>
    <row r="712504" spans="16:16" x14ac:dyDescent="0.3">
      <c r="P712504" s="83"/>
    </row>
    <row r="712505" spans="16:16" x14ac:dyDescent="0.3">
      <c r="P712505" s="83"/>
    </row>
    <row r="712506" spans="16:16" x14ac:dyDescent="0.3">
      <c r="P712506" s="83"/>
    </row>
    <row r="712507" spans="16:16" x14ac:dyDescent="0.3">
      <c r="P712507" s="83"/>
    </row>
    <row r="712508" spans="16:16" x14ac:dyDescent="0.3">
      <c r="P712508" s="83"/>
    </row>
    <row r="712509" spans="16:16" x14ac:dyDescent="0.3">
      <c r="P712509" s="83"/>
    </row>
    <row r="712510" spans="16:16" x14ac:dyDescent="0.3">
      <c r="P712510" s="83"/>
    </row>
    <row r="712511" spans="16:16" x14ac:dyDescent="0.3">
      <c r="P712511" s="83"/>
    </row>
    <row r="712512" spans="16:16" x14ac:dyDescent="0.3">
      <c r="P712512" s="83"/>
    </row>
    <row r="712513" spans="16:16" x14ac:dyDescent="0.3">
      <c r="P712513" s="83"/>
    </row>
    <row r="712514" spans="16:16" x14ac:dyDescent="0.3">
      <c r="P712514" s="83"/>
    </row>
    <row r="712515" spans="16:16" x14ac:dyDescent="0.3">
      <c r="P712515" s="83"/>
    </row>
    <row r="712516" spans="16:16" x14ac:dyDescent="0.3">
      <c r="P712516" s="83"/>
    </row>
    <row r="712517" spans="16:16" x14ac:dyDescent="0.3">
      <c r="P712517" s="83"/>
    </row>
    <row r="712518" spans="16:16" x14ac:dyDescent="0.3">
      <c r="P712518" s="83"/>
    </row>
    <row r="712519" spans="16:16" x14ac:dyDescent="0.3">
      <c r="P712519" s="83"/>
    </row>
    <row r="712520" spans="16:16" x14ac:dyDescent="0.3">
      <c r="P712520" s="83"/>
    </row>
    <row r="712521" spans="16:16" x14ac:dyDescent="0.3">
      <c r="P712521" s="83"/>
    </row>
    <row r="712522" spans="16:16" x14ac:dyDescent="0.3">
      <c r="P712522" s="83"/>
    </row>
    <row r="712523" spans="16:16" x14ac:dyDescent="0.3">
      <c r="P712523" s="83"/>
    </row>
    <row r="712524" spans="16:16" x14ac:dyDescent="0.3">
      <c r="P712524" s="83"/>
    </row>
    <row r="712525" spans="16:16" x14ac:dyDescent="0.3">
      <c r="P712525" s="83"/>
    </row>
    <row r="712526" spans="16:16" x14ac:dyDescent="0.3">
      <c r="P712526" s="83"/>
    </row>
    <row r="712527" spans="16:16" x14ac:dyDescent="0.3">
      <c r="P712527" s="83"/>
    </row>
    <row r="712528" spans="16:16" x14ac:dyDescent="0.3">
      <c r="P712528" s="83"/>
    </row>
    <row r="712529" spans="16:16" x14ac:dyDescent="0.3">
      <c r="P712529" s="83"/>
    </row>
    <row r="712530" spans="16:16" x14ac:dyDescent="0.3">
      <c r="P712530" s="83"/>
    </row>
    <row r="712531" spans="16:16" x14ac:dyDescent="0.3">
      <c r="P712531" s="83"/>
    </row>
    <row r="712532" spans="16:16" x14ac:dyDescent="0.3">
      <c r="P712532" s="83"/>
    </row>
    <row r="712533" spans="16:16" x14ac:dyDescent="0.3">
      <c r="P712533" s="83"/>
    </row>
    <row r="712534" spans="16:16" x14ac:dyDescent="0.3">
      <c r="P712534" s="83"/>
    </row>
    <row r="712535" spans="16:16" x14ac:dyDescent="0.3">
      <c r="P712535" s="83"/>
    </row>
    <row r="712536" spans="16:16" x14ac:dyDescent="0.3">
      <c r="P712536" s="83"/>
    </row>
    <row r="712537" spans="16:16" x14ac:dyDescent="0.3">
      <c r="P712537" s="83"/>
    </row>
    <row r="712538" spans="16:16" x14ac:dyDescent="0.3">
      <c r="P712538" s="83"/>
    </row>
    <row r="712539" spans="16:16" x14ac:dyDescent="0.3">
      <c r="P712539" s="83"/>
    </row>
    <row r="712540" spans="16:16" x14ac:dyDescent="0.3">
      <c r="P712540" s="83"/>
    </row>
    <row r="712541" spans="16:16" x14ac:dyDescent="0.3">
      <c r="P712541" s="83"/>
    </row>
    <row r="712542" spans="16:16" x14ac:dyDescent="0.3">
      <c r="P712542" s="83"/>
    </row>
    <row r="712543" spans="16:16" x14ac:dyDescent="0.3">
      <c r="P712543" s="83"/>
    </row>
    <row r="712544" spans="16:16" x14ac:dyDescent="0.3">
      <c r="P712544" s="83"/>
    </row>
    <row r="712545" spans="16:16" x14ac:dyDescent="0.3">
      <c r="P712545" s="83"/>
    </row>
    <row r="712546" spans="16:16" x14ac:dyDescent="0.3">
      <c r="P712546" s="83"/>
    </row>
    <row r="712547" spans="16:16" x14ac:dyDescent="0.3">
      <c r="P712547" s="83"/>
    </row>
    <row r="712548" spans="16:16" x14ac:dyDescent="0.3">
      <c r="P712548" s="83"/>
    </row>
    <row r="712549" spans="16:16" x14ac:dyDescent="0.3">
      <c r="P712549" s="83"/>
    </row>
    <row r="712550" spans="16:16" x14ac:dyDescent="0.3">
      <c r="P712550" s="83"/>
    </row>
    <row r="712551" spans="16:16" x14ac:dyDescent="0.3">
      <c r="P712551" s="83"/>
    </row>
    <row r="712552" spans="16:16" x14ac:dyDescent="0.3">
      <c r="P712552" s="83"/>
    </row>
    <row r="712553" spans="16:16" x14ac:dyDescent="0.3">
      <c r="P712553" s="83"/>
    </row>
    <row r="712554" spans="16:16" x14ac:dyDescent="0.3">
      <c r="P712554" s="83"/>
    </row>
    <row r="712555" spans="16:16" x14ac:dyDescent="0.3">
      <c r="P712555" s="83"/>
    </row>
    <row r="712556" spans="16:16" x14ac:dyDescent="0.3">
      <c r="P712556" s="83"/>
    </row>
    <row r="712557" spans="16:16" x14ac:dyDescent="0.3">
      <c r="P712557" s="83"/>
    </row>
    <row r="712558" spans="16:16" x14ac:dyDescent="0.3">
      <c r="P712558" s="83"/>
    </row>
    <row r="712559" spans="16:16" x14ac:dyDescent="0.3">
      <c r="P712559" s="83"/>
    </row>
    <row r="712560" spans="16:16" x14ac:dyDescent="0.3">
      <c r="P712560" s="83"/>
    </row>
    <row r="712561" spans="16:16" x14ac:dyDescent="0.3">
      <c r="P712561" s="83"/>
    </row>
    <row r="712562" spans="16:16" x14ac:dyDescent="0.3">
      <c r="P712562" s="83"/>
    </row>
    <row r="712563" spans="16:16" x14ac:dyDescent="0.3">
      <c r="P712563" s="83"/>
    </row>
    <row r="712564" spans="16:16" x14ac:dyDescent="0.3">
      <c r="P712564" s="83"/>
    </row>
    <row r="712565" spans="16:16" x14ac:dyDescent="0.3">
      <c r="P712565" s="83"/>
    </row>
    <row r="712566" spans="16:16" x14ac:dyDescent="0.3">
      <c r="P712566" s="83"/>
    </row>
    <row r="712567" spans="16:16" x14ac:dyDescent="0.3">
      <c r="P712567" s="83"/>
    </row>
    <row r="712568" spans="16:16" x14ac:dyDescent="0.3">
      <c r="P712568" s="83"/>
    </row>
    <row r="712569" spans="16:16" x14ac:dyDescent="0.3">
      <c r="P712569" s="83"/>
    </row>
    <row r="712570" spans="16:16" x14ac:dyDescent="0.3">
      <c r="P712570" s="83"/>
    </row>
    <row r="712571" spans="16:16" x14ac:dyDescent="0.3">
      <c r="P712571" s="83"/>
    </row>
    <row r="712572" spans="16:16" x14ac:dyDescent="0.3">
      <c r="P712572" s="83"/>
    </row>
    <row r="712573" spans="16:16" x14ac:dyDescent="0.3">
      <c r="P712573" s="83"/>
    </row>
    <row r="712574" spans="16:16" x14ac:dyDescent="0.3">
      <c r="P712574" s="83"/>
    </row>
    <row r="712575" spans="16:16" x14ac:dyDescent="0.3">
      <c r="P712575" s="83"/>
    </row>
    <row r="712576" spans="16:16" x14ac:dyDescent="0.3">
      <c r="P712576" s="83"/>
    </row>
    <row r="712577" spans="16:16" x14ac:dyDescent="0.3">
      <c r="P712577" s="83"/>
    </row>
    <row r="712578" spans="16:16" x14ac:dyDescent="0.3">
      <c r="P712578" s="83"/>
    </row>
    <row r="712579" spans="16:16" x14ac:dyDescent="0.3">
      <c r="P712579" s="83"/>
    </row>
    <row r="712580" spans="16:16" x14ac:dyDescent="0.3">
      <c r="P712580" s="83"/>
    </row>
    <row r="712581" spans="16:16" x14ac:dyDescent="0.3">
      <c r="P712581" s="83"/>
    </row>
    <row r="712582" spans="16:16" x14ac:dyDescent="0.3">
      <c r="P712582" s="83"/>
    </row>
    <row r="712583" spans="16:16" x14ac:dyDescent="0.3">
      <c r="P712583" s="83"/>
    </row>
    <row r="712584" spans="16:16" x14ac:dyDescent="0.3">
      <c r="P712584" s="83"/>
    </row>
    <row r="712585" spans="16:16" x14ac:dyDescent="0.3">
      <c r="P712585" s="83"/>
    </row>
    <row r="712586" spans="16:16" x14ac:dyDescent="0.3">
      <c r="P712586" s="83"/>
    </row>
    <row r="712587" spans="16:16" x14ac:dyDescent="0.3">
      <c r="P712587" s="83"/>
    </row>
    <row r="712588" spans="16:16" x14ac:dyDescent="0.3">
      <c r="P712588" s="83"/>
    </row>
    <row r="712589" spans="16:16" x14ac:dyDescent="0.3">
      <c r="P712589" s="83"/>
    </row>
    <row r="712590" spans="16:16" x14ac:dyDescent="0.3">
      <c r="P712590" s="83"/>
    </row>
    <row r="712591" spans="16:16" x14ac:dyDescent="0.3">
      <c r="P712591" s="83"/>
    </row>
    <row r="712592" spans="16:16" x14ac:dyDescent="0.3">
      <c r="P712592" s="83"/>
    </row>
    <row r="712593" spans="16:16" x14ac:dyDescent="0.3">
      <c r="P712593" s="83"/>
    </row>
    <row r="712594" spans="16:16" x14ac:dyDescent="0.3">
      <c r="P712594" s="83"/>
    </row>
    <row r="712595" spans="16:16" x14ac:dyDescent="0.3">
      <c r="P712595" s="83"/>
    </row>
    <row r="712596" spans="16:16" x14ac:dyDescent="0.3">
      <c r="P712596" s="83"/>
    </row>
    <row r="712597" spans="16:16" x14ac:dyDescent="0.3">
      <c r="P712597" s="83"/>
    </row>
    <row r="712598" spans="16:16" x14ac:dyDescent="0.3">
      <c r="P712598" s="83"/>
    </row>
    <row r="712599" spans="16:16" x14ac:dyDescent="0.3">
      <c r="P712599" s="83"/>
    </row>
    <row r="712600" spans="16:16" x14ac:dyDescent="0.3">
      <c r="P712600" s="83"/>
    </row>
    <row r="712601" spans="16:16" x14ac:dyDescent="0.3">
      <c r="P712601" s="83"/>
    </row>
    <row r="712602" spans="16:16" x14ac:dyDescent="0.3">
      <c r="P712602" s="83"/>
    </row>
    <row r="712603" spans="16:16" x14ac:dyDescent="0.3">
      <c r="P712603" s="83"/>
    </row>
    <row r="712604" spans="16:16" x14ac:dyDescent="0.3">
      <c r="P712604" s="83"/>
    </row>
    <row r="712605" spans="16:16" x14ac:dyDescent="0.3">
      <c r="P712605" s="83"/>
    </row>
    <row r="712606" spans="16:16" x14ac:dyDescent="0.3">
      <c r="P712606" s="83"/>
    </row>
    <row r="712607" spans="16:16" x14ac:dyDescent="0.3">
      <c r="P712607" s="83"/>
    </row>
    <row r="712608" spans="16:16" x14ac:dyDescent="0.3">
      <c r="P712608" s="83"/>
    </row>
    <row r="712609" spans="16:16" x14ac:dyDescent="0.3">
      <c r="P712609" s="83"/>
    </row>
    <row r="712610" spans="16:16" x14ac:dyDescent="0.3">
      <c r="P712610" s="83"/>
    </row>
    <row r="712611" spans="16:16" x14ac:dyDescent="0.3">
      <c r="P712611" s="83"/>
    </row>
    <row r="712612" spans="16:16" x14ac:dyDescent="0.3">
      <c r="P712612" s="83"/>
    </row>
    <row r="712613" spans="16:16" x14ac:dyDescent="0.3">
      <c r="P712613" s="83"/>
    </row>
    <row r="712614" spans="16:16" x14ac:dyDescent="0.3">
      <c r="P712614" s="83"/>
    </row>
    <row r="712615" spans="16:16" x14ac:dyDescent="0.3">
      <c r="P712615" s="83"/>
    </row>
    <row r="712616" spans="16:16" x14ac:dyDescent="0.3">
      <c r="P712616" s="83"/>
    </row>
    <row r="712617" spans="16:16" x14ac:dyDescent="0.3">
      <c r="P712617" s="83"/>
    </row>
    <row r="712618" spans="16:16" x14ac:dyDescent="0.3">
      <c r="P712618" s="83"/>
    </row>
    <row r="712619" spans="16:16" x14ac:dyDescent="0.3">
      <c r="P712619" s="83"/>
    </row>
    <row r="712620" spans="16:16" x14ac:dyDescent="0.3">
      <c r="P712620" s="83"/>
    </row>
    <row r="712621" spans="16:16" x14ac:dyDescent="0.3">
      <c r="P712621" s="83"/>
    </row>
    <row r="712622" spans="16:16" x14ac:dyDescent="0.3">
      <c r="P712622" s="83"/>
    </row>
    <row r="712623" spans="16:16" x14ac:dyDescent="0.3">
      <c r="P712623" s="83"/>
    </row>
    <row r="712624" spans="16:16" x14ac:dyDescent="0.3">
      <c r="P712624" s="83"/>
    </row>
    <row r="712625" spans="16:16" x14ac:dyDescent="0.3">
      <c r="P712625" s="83"/>
    </row>
    <row r="712626" spans="16:16" x14ac:dyDescent="0.3">
      <c r="P712626" s="83"/>
    </row>
    <row r="712627" spans="16:16" x14ac:dyDescent="0.3">
      <c r="P712627" s="83"/>
    </row>
    <row r="712628" spans="16:16" x14ac:dyDescent="0.3">
      <c r="P712628" s="83"/>
    </row>
    <row r="712629" spans="16:16" x14ac:dyDescent="0.3">
      <c r="P712629" s="83"/>
    </row>
    <row r="712630" spans="16:16" x14ac:dyDescent="0.3">
      <c r="P712630" s="83"/>
    </row>
    <row r="712631" spans="16:16" x14ac:dyDescent="0.3">
      <c r="P712631" s="83"/>
    </row>
    <row r="712632" spans="16:16" x14ac:dyDescent="0.3">
      <c r="P712632" s="83"/>
    </row>
    <row r="712633" spans="16:16" x14ac:dyDescent="0.3">
      <c r="P712633" s="83"/>
    </row>
    <row r="712634" spans="16:16" x14ac:dyDescent="0.3">
      <c r="P712634" s="83"/>
    </row>
    <row r="712635" spans="16:16" x14ac:dyDescent="0.3">
      <c r="P712635" s="83"/>
    </row>
    <row r="712636" spans="16:16" x14ac:dyDescent="0.3">
      <c r="P712636" s="83"/>
    </row>
    <row r="712637" spans="16:16" x14ac:dyDescent="0.3">
      <c r="P712637" s="83"/>
    </row>
    <row r="712638" spans="16:16" x14ac:dyDescent="0.3">
      <c r="P712638" s="83"/>
    </row>
    <row r="712639" spans="16:16" x14ac:dyDescent="0.3">
      <c r="P712639" s="83"/>
    </row>
    <row r="712640" spans="16:16" x14ac:dyDescent="0.3">
      <c r="P712640" s="83"/>
    </row>
    <row r="712641" spans="16:16" x14ac:dyDescent="0.3">
      <c r="P712641" s="83"/>
    </row>
    <row r="712642" spans="16:16" x14ac:dyDescent="0.3">
      <c r="P712642" s="83"/>
    </row>
    <row r="712643" spans="16:16" x14ac:dyDescent="0.3">
      <c r="P712643" s="83"/>
    </row>
    <row r="712644" spans="16:16" x14ac:dyDescent="0.3">
      <c r="P712644" s="83"/>
    </row>
    <row r="712645" spans="16:16" x14ac:dyDescent="0.3">
      <c r="P712645" s="83"/>
    </row>
    <row r="712646" spans="16:16" x14ac:dyDescent="0.3">
      <c r="P712646" s="83"/>
    </row>
    <row r="712647" spans="16:16" x14ac:dyDescent="0.3">
      <c r="P712647" s="83"/>
    </row>
    <row r="712648" spans="16:16" x14ac:dyDescent="0.3">
      <c r="P712648" s="83"/>
    </row>
    <row r="712649" spans="16:16" x14ac:dyDescent="0.3">
      <c r="P712649" s="83"/>
    </row>
    <row r="712650" spans="16:16" x14ac:dyDescent="0.3">
      <c r="P712650" s="83"/>
    </row>
    <row r="712651" spans="16:16" x14ac:dyDescent="0.3">
      <c r="P712651" s="83"/>
    </row>
    <row r="712652" spans="16:16" x14ac:dyDescent="0.3">
      <c r="P712652" s="83"/>
    </row>
    <row r="712653" spans="16:16" x14ac:dyDescent="0.3">
      <c r="P712653" s="83"/>
    </row>
    <row r="712654" spans="16:16" x14ac:dyDescent="0.3">
      <c r="P712654" s="83"/>
    </row>
    <row r="712655" spans="16:16" x14ac:dyDescent="0.3">
      <c r="P712655" s="83"/>
    </row>
    <row r="712656" spans="16:16" x14ac:dyDescent="0.3">
      <c r="P712656" s="83"/>
    </row>
    <row r="712657" spans="16:16" x14ac:dyDescent="0.3">
      <c r="P712657" s="83"/>
    </row>
    <row r="712658" spans="16:16" x14ac:dyDescent="0.3">
      <c r="P712658" s="83"/>
    </row>
    <row r="712659" spans="16:16" x14ac:dyDescent="0.3">
      <c r="P712659" s="83"/>
    </row>
    <row r="712660" spans="16:16" x14ac:dyDescent="0.3">
      <c r="P712660" s="83"/>
    </row>
    <row r="712661" spans="16:16" x14ac:dyDescent="0.3">
      <c r="P712661" s="83"/>
    </row>
    <row r="712662" spans="16:16" x14ac:dyDescent="0.3">
      <c r="P712662" s="83"/>
    </row>
    <row r="712663" spans="16:16" x14ac:dyDescent="0.3">
      <c r="P712663" s="83"/>
    </row>
    <row r="712664" spans="16:16" x14ac:dyDescent="0.3">
      <c r="P712664" s="83"/>
    </row>
    <row r="712665" spans="16:16" x14ac:dyDescent="0.3">
      <c r="P712665" s="83"/>
    </row>
    <row r="712666" spans="16:16" x14ac:dyDescent="0.3">
      <c r="P712666" s="83"/>
    </row>
    <row r="712667" spans="16:16" x14ac:dyDescent="0.3">
      <c r="P712667" s="83"/>
    </row>
    <row r="712668" spans="16:16" x14ac:dyDescent="0.3">
      <c r="P712668" s="83"/>
    </row>
    <row r="712669" spans="16:16" x14ac:dyDescent="0.3">
      <c r="P712669" s="83"/>
    </row>
    <row r="712670" spans="16:16" x14ac:dyDescent="0.3">
      <c r="P712670" s="83"/>
    </row>
    <row r="712671" spans="16:16" x14ac:dyDescent="0.3">
      <c r="P712671" s="83"/>
    </row>
    <row r="712672" spans="16:16" x14ac:dyDescent="0.3">
      <c r="P712672" s="83"/>
    </row>
    <row r="712673" spans="16:16" x14ac:dyDescent="0.3">
      <c r="P712673" s="83"/>
    </row>
    <row r="712674" spans="16:16" x14ac:dyDescent="0.3">
      <c r="P712674" s="83"/>
    </row>
    <row r="712675" spans="16:16" x14ac:dyDescent="0.3">
      <c r="P712675" s="83"/>
    </row>
    <row r="712676" spans="16:16" x14ac:dyDescent="0.3">
      <c r="P712676" s="83"/>
    </row>
    <row r="712677" spans="16:16" x14ac:dyDescent="0.3">
      <c r="P712677" s="83"/>
    </row>
    <row r="712678" spans="16:16" x14ac:dyDescent="0.3">
      <c r="P712678" s="83"/>
    </row>
    <row r="712679" spans="16:16" x14ac:dyDescent="0.3">
      <c r="P712679" s="83"/>
    </row>
    <row r="712680" spans="16:16" x14ac:dyDescent="0.3">
      <c r="P712680" s="83"/>
    </row>
    <row r="712681" spans="16:16" x14ac:dyDescent="0.3">
      <c r="P712681" s="83"/>
    </row>
    <row r="712682" spans="16:16" x14ac:dyDescent="0.3">
      <c r="P712682" s="83"/>
    </row>
    <row r="712683" spans="16:16" x14ac:dyDescent="0.3">
      <c r="P712683" s="83"/>
    </row>
    <row r="712684" spans="16:16" x14ac:dyDescent="0.3">
      <c r="P712684" s="83"/>
    </row>
    <row r="712685" spans="16:16" x14ac:dyDescent="0.3">
      <c r="P712685" s="83"/>
    </row>
    <row r="712686" spans="16:16" x14ac:dyDescent="0.3">
      <c r="P712686" s="83"/>
    </row>
    <row r="712687" spans="16:16" x14ac:dyDescent="0.3">
      <c r="P712687" s="83"/>
    </row>
    <row r="712688" spans="16:16" x14ac:dyDescent="0.3">
      <c r="P712688" s="83"/>
    </row>
    <row r="712689" spans="16:16" x14ac:dyDescent="0.3">
      <c r="P712689" s="83"/>
    </row>
    <row r="712690" spans="16:16" x14ac:dyDescent="0.3">
      <c r="P712690" s="83"/>
    </row>
    <row r="712691" spans="16:16" x14ac:dyDescent="0.3">
      <c r="P712691" s="83"/>
    </row>
    <row r="712692" spans="16:16" x14ac:dyDescent="0.3">
      <c r="P712692" s="83"/>
    </row>
    <row r="712693" spans="16:16" x14ac:dyDescent="0.3">
      <c r="P712693" s="83"/>
    </row>
    <row r="712694" spans="16:16" x14ac:dyDescent="0.3">
      <c r="P712694" s="83"/>
    </row>
    <row r="712695" spans="16:16" x14ac:dyDescent="0.3">
      <c r="P712695" s="83"/>
    </row>
    <row r="712696" spans="16:16" x14ac:dyDescent="0.3">
      <c r="P712696" s="83"/>
    </row>
    <row r="712697" spans="16:16" x14ac:dyDescent="0.3">
      <c r="P712697" s="83"/>
    </row>
    <row r="712698" spans="16:16" x14ac:dyDescent="0.3">
      <c r="P712698" s="83"/>
    </row>
    <row r="712699" spans="16:16" x14ac:dyDescent="0.3">
      <c r="P712699" s="83"/>
    </row>
    <row r="712700" spans="16:16" x14ac:dyDescent="0.3">
      <c r="P712700" s="83"/>
    </row>
    <row r="712701" spans="16:16" x14ac:dyDescent="0.3">
      <c r="P712701" s="83"/>
    </row>
    <row r="712702" spans="16:16" x14ac:dyDescent="0.3">
      <c r="P712702" s="83"/>
    </row>
    <row r="712703" spans="16:16" x14ac:dyDescent="0.3">
      <c r="P712703" s="83"/>
    </row>
    <row r="712704" spans="16:16" x14ac:dyDescent="0.3">
      <c r="P712704" s="83"/>
    </row>
    <row r="712705" spans="16:16" x14ac:dyDescent="0.3">
      <c r="P712705" s="83"/>
    </row>
    <row r="712706" spans="16:16" x14ac:dyDescent="0.3">
      <c r="P712706" s="83"/>
    </row>
    <row r="712707" spans="16:16" x14ac:dyDescent="0.3">
      <c r="P712707" s="83"/>
    </row>
    <row r="712708" spans="16:16" x14ac:dyDescent="0.3">
      <c r="P712708" s="83"/>
    </row>
    <row r="712709" spans="16:16" x14ac:dyDescent="0.3">
      <c r="P712709" s="83"/>
    </row>
    <row r="712710" spans="16:16" x14ac:dyDescent="0.3">
      <c r="P712710" s="83"/>
    </row>
    <row r="712711" spans="16:16" x14ac:dyDescent="0.3">
      <c r="P712711" s="83"/>
    </row>
    <row r="712712" spans="16:16" x14ac:dyDescent="0.3">
      <c r="P712712" s="83"/>
    </row>
    <row r="712713" spans="16:16" x14ac:dyDescent="0.3">
      <c r="P712713" s="83"/>
    </row>
    <row r="712714" spans="16:16" x14ac:dyDescent="0.3">
      <c r="P712714" s="83"/>
    </row>
    <row r="712715" spans="16:16" x14ac:dyDescent="0.3">
      <c r="P712715" s="83"/>
    </row>
    <row r="712716" spans="16:16" x14ac:dyDescent="0.3">
      <c r="P712716" s="83"/>
    </row>
    <row r="712717" spans="16:16" x14ac:dyDescent="0.3">
      <c r="P712717" s="83"/>
    </row>
    <row r="712718" spans="16:16" x14ac:dyDescent="0.3">
      <c r="P712718" s="83"/>
    </row>
    <row r="712719" spans="16:16" x14ac:dyDescent="0.3">
      <c r="P712719" s="83"/>
    </row>
    <row r="712720" spans="16:16" x14ac:dyDescent="0.3">
      <c r="P712720" s="83"/>
    </row>
    <row r="712721" spans="16:16" x14ac:dyDescent="0.3">
      <c r="P712721" s="83"/>
    </row>
    <row r="712722" spans="16:16" x14ac:dyDescent="0.3">
      <c r="P712722" s="83"/>
    </row>
    <row r="712723" spans="16:16" x14ac:dyDescent="0.3">
      <c r="P712723" s="83"/>
    </row>
    <row r="712724" spans="16:16" x14ac:dyDescent="0.3">
      <c r="P712724" s="83"/>
    </row>
    <row r="712725" spans="16:16" x14ac:dyDescent="0.3">
      <c r="P712725" s="83"/>
    </row>
    <row r="712726" spans="16:16" x14ac:dyDescent="0.3">
      <c r="P712726" s="83"/>
    </row>
    <row r="712727" spans="16:16" x14ac:dyDescent="0.3">
      <c r="P712727" s="83"/>
    </row>
    <row r="712728" spans="16:16" x14ac:dyDescent="0.3">
      <c r="P712728" s="83"/>
    </row>
    <row r="712729" spans="16:16" x14ac:dyDescent="0.3">
      <c r="P712729" s="83"/>
    </row>
    <row r="712730" spans="16:16" x14ac:dyDescent="0.3">
      <c r="P712730" s="83"/>
    </row>
    <row r="712731" spans="16:16" x14ac:dyDescent="0.3">
      <c r="P712731" s="83"/>
    </row>
    <row r="712732" spans="16:16" x14ac:dyDescent="0.3">
      <c r="P712732" s="83"/>
    </row>
    <row r="712733" spans="16:16" x14ac:dyDescent="0.3">
      <c r="P712733" s="83"/>
    </row>
    <row r="712734" spans="16:16" x14ac:dyDescent="0.3">
      <c r="P712734" s="83"/>
    </row>
    <row r="712735" spans="16:16" x14ac:dyDescent="0.3">
      <c r="P712735" s="83"/>
    </row>
    <row r="712736" spans="16:16" x14ac:dyDescent="0.3">
      <c r="P712736" s="83"/>
    </row>
    <row r="712737" spans="16:16" x14ac:dyDescent="0.3">
      <c r="P712737" s="83"/>
    </row>
    <row r="712738" spans="16:16" x14ac:dyDescent="0.3">
      <c r="P712738" s="83"/>
    </row>
    <row r="712739" spans="16:16" x14ac:dyDescent="0.3">
      <c r="P712739" s="83"/>
    </row>
    <row r="712740" spans="16:16" x14ac:dyDescent="0.3">
      <c r="P712740" s="83"/>
    </row>
    <row r="712741" spans="16:16" x14ac:dyDescent="0.3">
      <c r="P712741" s="83"/>
    </row>
    <row r="712742" spans="16:16" x14ac:dyDescent="0.3">
      <c r="P712742" s="83"/>
    </row>
    <row r="712743" spans="16:16" x14ac:dyDescent="0.3">
      <c r="P712743" s="83"/>
    </row>
    <row r="712744" spans="16:16" x14ac:dyDescent="0.3">
      <c r="P712744" s="83"/>
    </row>
    <row r="712745" spans="16:16" x14ac:dyDescent="0.3">
      <c r="P712745" s="83"/>
    </row>
    <row r="712746" spans="16:16" x14ac:dyDescent="0.3">
      <c r="P712746" s="83"/>
    </row>
    <row r="712747" spans="16:16" x14ac:dyDescent="0.3">
      <c r="P712747" s="83"/>
    </row>
    <row r="712748" spans="16:16" x14ac:dyDescent="0.3">
      <c r="P712748" s="83"/>
    </row>
    <row r="712749" spans="16:16" x14ac:dyDescent="0.3">
      <c r="P712749" s="83"/>
    </row>
    <row r="712750" spans="16:16" x14ac:dyDescent="0.3">
      <c r="P712750" s="83"/>
    </row>
    <row r="712751" spans="16:16" x14ac:dyDescent="0.3">
      <c r="P712751" s="83"/>
    </row>
    <row r="712752" spans="16:16" x14ac:dyDescent="0.3">
      <c r="P712752" s="83"/>
    </row>
    <row r="712753" spans="16:16" x14ac:dyDescent="0.3">
      <c r="P712753" s="83"/>
    </row>
    <row r="712754" spans="16:16" x14ac:dyDescent="0.3">
      <c r="P712754" s="83"/>
    </row>
    <row r="712755" spans="16:16" x14ac:dyDescent="0.3">
      <c r="P712755" s="83"/>
    </row>
    <row r="712756" spans="16:16" x14ac:dyDescent="0.3">
      <c r="P712756" s="83"/>
    </row>
    <row r="712757" spans="16:16" x14ac:dyDescent="0.3">
      <c r="P712757" s="83"/>
    </row>
    <row r="712758" spans="16:16" x14ac:dyDescent="0.3">
      <c r="P712758" s="83"/>
    </row>
    <row r="712759" spans="16:16" x14ac:dyDescent="0.3">
      <c r="P712759" s="83"/>
    </row>
    <row r="712760" spans="16:16" x14ac:dyDescent="0.3">
      <c r="P712760" s="83"/>
    </row>
    <row r="712761" spans="16:16" x14ac:dyDescent="0.3">
      <c r="P712761" s="83"/>
    </row>
    <row r="712762" spans="16:16" x14ac:dyDescent="0.3">
      <c r="P712762" s="83"/>
    </row>
    <row r="712763" spans="16:16" x14ac:dyDescent="0.3">
      <c r="P712763" s="83"/>
    </row>
    <row r="712764" spans="16:16" x14ac:dyDescent="0.3">
      <c r="P712764" s="83"/>
    </row>
    <row r="712765" spans="16:16" x14ac:dyDescent="0.3">
      <c r="P712765" s="83"/>
    </row>
    <row r="712766" spans="16:16" x14ac:dyDescent="0.3">
      <c r="P712766" s="83"/>
    </row>
    <row r="712767" spans="16:16" x14ac:dyDescent="0.3">
      <c r="P712767" s="83"/>
    </row>
    <row r="712768" spans="16:16" x14ac:dyDescent="0.3">
      <c r="P712768" s="83"/>
    </row>
    <row r="712769" spans="16:16" x14ac:dyDescent="0.3">
      <c r="P712769" s="83"/>
    </row>
    <row r="712770" spans="16:16" x14ac:dyDescent="0.3">
      <c r="P712770" s="83"/>
    </row>
    <row r="712771" spans="16:16" x14ac:dyDescent="0.3">
      <c r="P712771" s="83"/>
    </row>
    <row r="712772" spans="16:16" x14ac:dyDescent="0.3">
      <c r="P712772" s="83"/>
    </row>
    <row r="712773" spans="16:16" x14ac:dyDescent="0.3">
      <c r="P712773" s="83"/>
    </row>
    <row r="712774" spans="16:16" x14ac:dyDescent="0.3">
      <c r="P712774" s="83"/>
    </row>
    <row r="712775" spans="16:16" x14ac:dyDescent="0.3">
      <c r="P712775" s="83"/>
    </row>
    <row r="712776" spans="16:16" x14ac:dyDescent="0.3">
      <c r="P712776" s="83"/>
    </row>
    <row r="712777" spans="16:16" x14ac:dyDescent="0.3">
      <c r="P712777" s="83"/>
    </row>
    <row r="712778" spans="16:16" x14ac:dyDescent="0.3">
      <c r="P712778" s="83"/>
    </row>
    <row r="712779" spans="16:16" x14ac:dyDescent="0.3">
      <c r="P712779" s="83"/>
    </row>
    <row r="712780" spans="16:16" x14ac:dyDescent="0.3">
      <c r="P712780" s="83"/>
    </row>
    <row r="712781" spans="16:16" x14ac:dyDescent="0.3">
      <c r="P712781" s="83"/>
    </row>
    <row r="712782" spans="16:16" x14ac:dyDescent="0.3">
      <c r="P712782" s="83"/>
    </row>
    <row r="712783" spans="16:16" x14ac:dyDescent="0.3">
      <c r="P712783" s="83"/>
    </row>
    <row r="712784" spans="16:16" x14ac:dyDescent="0.3">
      <c r="P712784" s="83"/>
    </row>
    <row r="712785" spans="16:16" x14ac:dyDescent="0.3">
      <c r="P712785" s="83"/>
    </row>
    <row r="712786" spans="16:16" x14ac:dyDescent="0.3">
      <c r="P712786" s="83"/>
    </row>
    <row r="712787" spans="16:16" x14ac:dyDescent="0.3">
      <c r="P712787" s="83"/>
    </row>
    <row r="712788" spans="16:16" x14ac:dyDescent="0.3">
      <c r="P712788" s="83"/>
    </row>
    <row r="712789" spans="16:16" x14ac:dyDescent="0.3">
      <c r="P712789" s="83"/>
    </row>
    <row r="712790" spans="16:16" x14ac:dyDescent="0.3">
      <c r="P712790" s="83"/>
    </row>
    <row r="712791" spans="16:16" x14ac:dyDescent="0.3">
      <c r="P712791" s="83"/>
    </row>
    <row r="712792" spans="16:16" x14ac:dyDescent="0.3">
      <c r="P712792" s="83"/>
    </row>
    <row r="712793" spans="16:16" x14ac:dyDescent="0.3">
      <c r="P712793" s="83"/>
    </row>
    <row r="712794" spans="16:16" x14ac:dyDescent="0.3">
      <c r="P712794" s="83"/>
    </row>
    <row r="712795" spans="16:16" x14ac:dyDescent="0.3">
      <c r="P712795" s="83"/>
    </row>
    <row r="712796" spans="16:16" x14ac:dyDescent="0.3">
      <c r="P712796" s="83"/>
    </row>
    <row r="712797" spans="16:16" x14ac:dyDescent="0.3">
      <c r="P712797" s="83"/>
    </row>
    <row r="712798" spans="16:16" x14ac:dyDescent="0.3">
      <c r="P712798" s="83"/>
    </row>
    <row r="712799" spans="16:16" x14ac:dyDescent="0.3">
      <c r="P712799" s="83"/>
    </row>
    <row r="712800" spans="16:16" x14ac:dyDescent="0.3">
      <c r="P712800" s="83"/>
    </row>
    <row r="712801" spans="16:16" x14ac:dyDescent="0.3">
      <c r="P712801" s="83"/>
    </row>
    <row r="712802" spans="16:16" x14ac:dyDescent="0.3">
      <c r="P712802" s="83"/>
    </row>
    <row r="712803" spans="16:16" x14ac:dyDescent="0.3">
      <c r="P712803" s="83"/>
    </row>
    <row r="712804" spans="16:16" x14ac:dyDescent="0.3">
      <c r="P712804" s="83"/>
    </row>
    <row r="712805" spans="16:16" x14ac:dyDescent="0.3">
      <c r="P712805" s="83"/>
    </row>
    <row r="712806" spans="16:16" x14ac:dyDescent="0.3">
      <c r="P712806" s="83"/>
    </row>
    <row r="712807" spans="16:16" x14ac:dyDescent="0.3">
      <c r="P712807" s="83"/>
    </row>
    <row r="712808" spans="16:16" x14ac:dyDescent="0.3">
      <c r="P712808" s="83"/>
    </row>
    <row r="712809" spans="16:16" x14ac:dyDescent="0.3">
      <c r="P712809" s="83"/>
    </row>
    <row r="712810" spans="16:16" x14ac:dyDescent="0.3">
      <c r="P712810" s="83"/>
    </row>
    <row r="712811" spans="16:16" x14ac:dyDescent="0.3">
      <c r="P712811" s="83"/>
    </row>
    <row r="712812" spans="16:16" x14ac:dyDescent="0.3">
      <c r="P712812" s="83"/>
    </row>
    <row r="712813" spans="16:16" x14ac:dyDescent="0.3">
      <c r="P712813" s="83"/>
    </row>
    <row r="712814" spans="16:16" x14ac:dyDescent="0.3">
      <c r="P712814" s="83"/>
    </row>
    <row r="712815" spans="16:16" x14ac:dyDescent="0.3">
      <c r="P712815" s="83"/>
    </row>
    <row r="712816" spans="16:16" x14ac:dyDescent="0.3">
      <c r="P712816" s="83"/>
    </row>
    <row r="712817" spans="16:16" x14ac:dyDescent="0.3">
      <c r="P712817" s="83"/>
    </row>
    <row r="712818" spans="16:16" x14ac:dyDescent="0.3">
      <c r="P712818" s="83"/>
    </row>
    <row r="712819" spans="16:16" x14ac:dyDescent="0.3">
      <c r="P712819" s="83"/>
    </row>
    <row r="712820" spans="16:16" x14ac:dyDescent="0.3">
      <c r="P712820" s="83"/>
    </row>
    <row r="712821" spans="16:16" x14ac:dyDescent="0.3">
      <c r="P712821" s="83"/>
    </row>
    <row r="712822" spans="16:16" x14ac:dyDescent="0.3">
      <c r="P712822" s="83"/>
    </row>
    <row r="712823" spans="16:16" x14ac:dyDescent="0.3">
      <c r="P712823" s="83"/>
    </row>
    <row r="712824" spans="16:16" x14ac:dyDescent="0.3">
      <c r="P712824" s="83"/>
    </row>
    <row r="712825" spans="16:16" x14ac:dyDescent="0.3">
      <c r="P712825" s="83"/>
    </row>
    <row r="712826" spans="16:16" x14ac:dyDescent="0.3">
      <c r="P712826" s="83"/>
    </row>
    <row r="712827" spans="16:16" x14ac:dyDescent="0.3">
      <c r="P712827" s="83"/>
    </row>
    <row r="712828" spans="16:16" x14ac:dyDescent="0.3">
      <c r="P712828" s="83"/>
    </row>
    <row r="712829" spans="16:16" x14ac:dyDescent="0.3">
      <c r="P712829" s="83"/>
    </row>
    <row r="712830" spans="16:16" x14ac:dyDescent="0.3">
      <c r="P712830" s="83"/>
    </row>
    <row r="712831" spans="16:16" x14ac:dyDescent="0.3">
      <c r="P712831" s="83"/>
    </row>
    <row r="712832" spans="16:16" x14ac:dyDescent="0.3">
      <c r="P712832" s="83"/>
    </row>
    <row r="712833" spans="16:16" x14ac:dyDescent="0.3">
      <c r="P712833" s="83"/>
    </row>
    <row r="712834" spans="16:16" x14ac:dyDescent="0.3">
      <c r="P712834" s="83"/>
    </row>
    <row r="712835" spans="16:16" x14ac:dyDescent="0.3">
      <c r="P712835" s="83"/>
    </row>
    <row r="712836" spans="16:16" x14ac:dyDescent="0.3">
      <c r="P712836" s="83"/>
    </row>
    <row r="712837" spans="16:16" x14ac:dyDescent="0.3">
      <c r="P712837" s="83"/>
    </row>
    <row r="712838" spans="16:16" x14ac:dyDescent="0.3">
      <c r="P712838" s="83"/>
    </row>
    <row r="712839" spans="16:16" x14ac:dyDescent="0.3">
      <c r="P712839" s="83"/>
    </row>
    <row r="712840" spans="16:16" x14ac:dyDescent="0.3">
      <c r="P712840" s="83"/>
    </row>
    <row r="712841" spans="16:16" x14ac:dyDescent="0.3">
      <c r="P712841" s="83"/>
    </row>
    <row r="712842" spans="16:16" x14ac:dyDescent="0.3">
      <c r="P712842" s="83"/>
    </row>
    <row r="712843" spans="16:16" x14ac:dyDescent="0.3">
      <c r="P712843" s="83"/>
    </row>
    <row r="712844" spans="16:16" x14ac:dyDescent="0.3">
      <c r="P712844" s="83"/>
    </row>
    <row r="712845" spans="16:16" x14ac:dyDescent="0.3">
      <c r="P712845" s="83"/>
    </row>
    <row r="712846" spans="16:16" x14ac:dyDescent="0.3">
      <c r="P712846" s="83"/>
    </row>
    <row r="712847" spans="16:16" x14ac:dyDescent="0.3">
      <c r="P712847" s="83"/>
    </row>
    <row r="712848" spans="16:16" x14ac:dyDescent="0.3">
      <c r="P712848" s="83"/>
    </row>
    <row r="712849" spans="16:16" x14ac:dyDescent="0.3">
      <c r="P712849" s="83"/>
    </row>
    <row r="712850" spans="16:16" x14ac:dyDescent="0.3">
      <c r="P712850" s="83"/>
    </row>
    <row r="712851" spans="16:16" x14ac:dyDescent="0.3">
      <c r="P712851" s="83"/>
    </row>
    <row r="712852" spans="16:16" x14ac:dyDescent="0.3">
      <c r="P712852" s="83"/>
    </row>
    <row r="712853" spans="16:16" x14ac:dyDescent="0.3">
      <c r="P712853" s="83"/>
    </row>
    <row r="712854" spans="16:16" x14ac:dyDescent="0.3">
      <c r="P712854" s="83"/>
    </row>
    <row r="712855" spans="16:16" x14ac:dyDescent="0.3">
      <c r="P712855" s="83"/>
    </row>
    <row r="712856" spans="16:16" x14ac:dyDescent="0.3">
      <c r="P712856" s="83"/>
    </row>
    <row r="712857" spans="16:16" x14ac:dyDescent="0.3">
      <c r="P712857" s="83"/>
    </row>
    <row r="712858" spans="16:16" x14ac:dyDescent="0.3">
      <c r="P712858" s="83"/>
    </row>
    <row r="712859" spans="16:16" x14ac:dyDescent="0.3">
      <c r="P712859" s="83"/>
    </row>
    <row r="712860" spans="16:16" x14ac:dyDescent="0.3">
      <c r="P712860" s="83"/>
    </row>
    <row r="712861" spans="16:16" x14ac:dyDescent="0.3">
      <c r="P712861" s="83"/>
    </row>
    <row r="712862" spans="16:16" x14ac:dyDescent="0.3">
      <c r="P712862" s="83"/>
    </row>
    <row r="712863" spans="16:16" x14ac:dyDescent="0.3">
      <c r="P712863" s="83"/>
    </row>
    <row r="712864" spans="16:16" x14ac:dyDescent="0.3">
      <c r="P712864" s="83"/>
    </row>
    <row r="712865" spans="16:16" x14ac:dyDescent="0.3">
      <c r="P712865" s="83"/>
    </row>
    <row r="712866" spans="16:16" x14ac:dyDescent="0.3">
      <c r="P712866" s="83"/>
    </row>
    <row r="712867" spans="16:16" x14ac:dyDescent="0.3">
      <c r="P712867" s="83"/>
    </row>
    <row r="712868" spans="16:16" x14ac:dyDescent="0.3">
      <c r="P712868" s="83"/>
    </row>
    <row r="712869" spans="16:16" x14ac:dyDescent="0.3">
      <c r="P712869" s="83"/>
    </row>
    <row r="712870" spans="16:16" x14ac:dyDescent="0.3">
      <c r="P712870" s="83"/>
    </row>
    <row r="712871" spans="16:16" x14ac:dyDescent="0.3">
      <c r="P712871" s="83"/>
    </row>
    <row r="712872" spans="16:16" x14ac:dyDescent="0.3">
      <c r="P712872" s="83"/>
    </row>
    <row r="712873" spans="16:16" x14ac:dyDescent="0.3">
      <c r="P712873" s="83"/>
    </row>
    <row r="712874" spans="16:16" x14ac:dyDescent="0.3">
      <c r="P712874" s="83"/>
    </row>
    <row r="712875" spans="16:16" x14ac:dyDescent="0.3">
      <c r="P712875" s="83"/>
    </row>
    <row r="712876" spans="16:16" x14ac:dyDescent="0.3">
      <c r="P712876" s="83"/>
    </row>
    <row r="712877" spans="16:16" x14ac:dyDescent="0.3">
      <c r="P712877" s="83"/>
    </row>
    <row r="712878" spans="16:16" x14ac:dyDescent="0.3">
      <c r="P712878" s="83"/>
    </row>
    <row r="712879" spans="16:16" x14ac:dyDescent="0.3">
      <c r="P712879" s="83"/>
    </row>
    <row r="712880" spans="16:16" x14ac:dyDescent="0.3">
      <c r="P712880" s="83"/>
    </row>
    <row r="712881" spans="16:16" x14ac:dyDescent="0.3">
      <c r="P712881" s="83"/>
    </row>
    <row r="712882" spans="16:16" x14ac:dyDescent="0.3">
      <c r="P712882" s="83"/>
    </row>
    <row r="712883" spans="16:16" x14ac:dyDescent="0.3">
      <c r="P712883" s="83"/>
    </row>
    <row r="712884" spans="16:16" x14ac:dyDescent="0.3">
      <c r="P712884" s="83"/>
    </row>
    <row r="712885" spans="16:16" x14ac:dyDescent="0.3">
      <c r="P712885" s="83"/>
    </row>
    <row r="712886" spans="16:16" x14ac:dyDescent="0.3">
      <c r="P712886" s="83"/>
    </row>
    <row r="712887" spans="16:16" x14ac:dyDescent="0.3">
      <c r="P712887" s="83"/>
    </row>
    <row r="712888" spans="16:16" x14ac:dyDescent="0.3">
      <c r="P712888" s="83"/>
    </row>
    <row r="712889" spans="16:16" x14ac:dyDescent="0.3">
      <c r="P712889" s="83"/>
    </row>
    <row r="712890" spans="16:16" x14ac:dyDescent="0.3">
      <c r="P712890" s="83"/>
    </row>
    <row r="712891" spans="16:16" x14ac:dyDescent="0.3">
      <c r="P712891" s="83"/>
    </row>
    <row r="712892" spans="16:16" x14ac:dyDescent="0.3">
      <c r="P712892" s="83"/>
    </row>
    <row r="712893" spans="16:16" x14ac:dyDescent="0.3">
      <c r="P712893" s="83"/>
    </row>
    <row r="712894" spans="16:16" x14ac:dyDescent="0.3">
      <c r="P712894" s="83"/>
    </row>
    <row r="712895" spans="16:16" x14ac:dyDescent="0.3">
      <c r="P712895" s="83"/>
    </row>
    <row r="712896" spans="16:16" x14ac:dyDescent="0.3">
      <c r="P712896" s="83"/>
    </row>
    <row r="712897" spans="16:16" x14ac:dyDescent="0.3">
      <c r="P712897" s="83"/>
    </row>
    <row r="712898" spans="16:16" x14ac:dyDescent="0.3">
      <c r="P712898" s="83"/>
    </row>
    <row r="712899" spans="16:16" x14ac:dyDescent="0.3">
      <c r="P712899" s="83"/>
    </row>
    <row r="712900" spans="16:16" x14ac:dyDescent="0.3">
      <c r="P712900" s="83"/>
    </row>
    <row r="712901" spans="16:16" x14ac:dyDescent="0.3">
      <c r="P712901" s="83"/>
    </row>
    <row r="712902" spans="16:16" x14ac:dyDescent="0.3">
      <c r="P712902" s="83"/>
    </row>
    <row r="712903" spans="16:16" x14ac:dyDescent="0.3">
      <c r="P712903" s="83"/>
    </row>
    <row r="712904" spans="16:16" x14ac:dyDescent="0.3">
      <c r="P712904" s="83"/>
    </row>
    <row r="712905" spans="16:16" x14ac:dyDescent="0.3">
      <c r="P712905" s="83"/>
    </row>
    <row r="712906" spans="16:16" x14ac:dyDescent="0.3">
      <c r="P712906" s="83"/>
    </row>
    <row r="712907" spans="16:16" x14ac:dyDescent="0.3">
      <c r="P712907" s="83"/>
    </row>
    <row r="712908" spans="16:16" x14ac:dyDescent="0.3">
      <c r="P712908" s="83"/>
    </row>
    <row r="712909" spans="16:16" x14ac:dyDescent="0.3">
      <c r="P712909" s="83"/>
    </row>
    <row r="712910" spans="16:16" x14ac:dyDescent="0.3">
      <c r="P712910" s="83"/>
    </row>
    <row r="712911" spans="16:16" x14ac:dyDescent="0.3">
      <c r="P712911" s="83"/>
    </row>
    <row r="712912" spans="16:16" x14ac:dyDescent="0.3">
      <c r="P712912" s="83"/>
    </row>
    <row r="712913" spans="16:16" x14ac:dyDescent="0.3">
      <c r="P712913" s="83"/>
    </row>
    <row r="712914" spans="16:16" x14ac:dyDescent="0.3">
      <c r="P712914" s="83"/>
    </row>
    <row r="712915" spans="16:16" x14ac:dyDescent="0.3">
      <c r="P712915" s="83"/>
    </row>
    <row r="712916" spans="16:16" x14ac:dyDescent="0.3">
      <c r="P712916" s="83"/>
    </row>
    <row r="712917" spans="16:16" x14ac:dyDescent="0.3">
      <c r="P712917" s="83"/>
    </row>
    <row r="712918" spans="16:16" x14ac:dyDescent="0.3">
      <c r="P712918" s="83"/>
    </row>
    <row r="712919" spans="16:16" x14ac:dyDescent="0.3">
      <c r="P712919" s="83"/>
    </row>
    <row r="712920" spans="16:16" x14ac:dyDescent="0.3">
      <c r="P712920" s="83"/>
    </row>
    <row r="712921" spans="16:16" x14ac:dyDescent="0.3">
      <c r="P712921" s="83"/>
    </row>
    <row r="712922" spans="16:16" x14ac:dyDescent="0.3">
      <c r="P712922" s="83"/>
    </row>
    <row r="712923" spans="16:16" x14ac:dyDescent="0.3">
      <c r="P712923" s="83"/>
    </row>
    <row r="712924" spans="16:16" x14ac:dyDescent="0.3">
      <c r="P712924" s="83"/>
    </row>
    <row r="712925" spans="16:16" x14ac:dyDescent="0.3">
      <c r="P712925" s="83"/>
    </row>
    <row r="712926" spans="16:16" x14ac:dyDescent="0.3">
      <c r="P712926" s="83"/>
    </row>
    <row r="712927" spans="16:16" x14ac:dyDescent="0.3">
      <c r="P712927" s="83"/>
    </row>
    <row r="712928" spans="16:16" x14ac:dyDescent="0.3">
      <c r="P712928" s="83"/>
    </row>
    <row r="712929" spans="16:16" x14ac:dyDescent="0.3">
      <c r="P712929" s="83"/>
    </row>
    <row r="712930" spans="16:16" x14ac:dyDescent="0.3">
      <c r="P712930" s="83"/>
    </row>
    <row r="712931" spans="16:16" x14ac:dyDescent="0.3">
      <c r="P712931" s="83"/>
    </row>
    <row r="712932" spans="16:16" x14ac:dyDescent="0.3">
      <c r="P712932" s="83"/>
    </row>
    <row r="712933" spans="16:16" x14ac:dyDescent="0.3">
      <c r="P712933" s="83"/>
    </row>
    <row r="712934" spans="16:16" x14ac:dyDescent="0.3">
      <c r="P712934" s="83"/>
    </row>
    <row r="712935" spans="16:16" x14ac:dyDescent="0.3">
      <c r="P712935" s="83"/>
    </row>
    <row r="712936" spans="16:16" x14ac:dyDescent="0.3">
      <c r="P712936" s="83"/>
    </row>
    <row r="712937" spans="16:16" x14ac:dyDescent="0.3">
      <c r="P712937" s="83"/>
    </row>
    <row r="712938" spans="16:16" x14ac:dyDescent="0.3">
      <c r="P712938" s="83"/>
    </row>
    <row r="712939" spans="16:16" x14ac:dyDescent="0.3">
      <c r="P712939" s="83"/>
    </row>
    <row r="712940" spans="16:16" x14ac:dyDescent="0.3">
      <c r="P712940" s="83"/>
    </row>
    <row r="712941" spans="16:16" x14ac:dyDescent="0.3">
      <c r="P712941" s="83"/>
    </row>
    <row r="712942" spans="16:16" x14ac:dyDescent="0.3">
      <c r="P712942" s="83"/>
    </row>
    <row r="712943" spans="16:16" x14ac:dyDescent="0.3">
      <c r="P712943" s="83"/>
    </row>
    <row r="712944" spans="16:16" x14ac:dyDescent="0.3">
      <c r="P712944" s="83"/>
    </row>
    <row r="712945" spans="16:16" x14ac:dyDescent="0.3">
      <c r="P712945" s="83"/>
    </row>
    <row r="712946" spans="16:16" x14ac:dyDescent="0.3">
      <c r="P712946" s="83"/>
    </row>
    <row r="712947" spans="16:16" x14ac:dyDescent="0.3">
      <c r="P712947" s="83"/>
    </row>
    <row r="712948" spans="16:16" x14ac:dyDescent="0.3">
      <c r="P712948" s="83"/>
    </row>
    <row r="712949" spans="16:16" x14ac:dyDescent="0.3">
      <c r="P712949" s="83"/>
    </row>
    <row r="712950" spans="16:16" x14ac:dyDescent="0.3">
      <c r="P712950" s="83"/>
    </row>
    <row r="712951" spans="16:16" x14ac:dyDescent="0.3">
      <c r="P712951" s="83"/>
    </row>
    <row r="712952" spans="16:16" x14ac:dyDescent="0.3">
      <c r="P712952" s="83"/>
    </row>
    <row r="712953" spans="16:16" x14ac:dyDescent="0.3">
      <c r="P712953" s="83"/>
    </row>
    <row r="712954" spans="16:16" x14ac:dyDescent="0.3">
      <c r="P712954" s="83"/>
    </row>
    <row r="712955" spans="16:16" x14ac:dyDescent="0.3">
      <c r="P712955" s="83"/>
    </row>
    <row r="712956" spans="16:16" x14ac:dyDescent="0.3">
      <c r="P712956" s="83"/>
    </row>
    <row r="712957" spans="16:16" x14ac:dyDescent="0.3">
      <c r="P712957" s="83"/>
    </row>
    <row r="712958" spans="16:16" x14ac:dyDescent="0.3">
      <c r="P712958" s="83"/>
    </row>
    <row r="712959" spans="16:16" x14ac:dyDescent="0.3">
      <c r="P712959" s="83"/>
    </row>
    <row r="712960" spans="16:16" x14ac:dyDescent="0.3">
      <c r="P712960" s="83"/>
    </row>
    <row r="712961" spans="16:16" x14ac:dyDescent="0.3">
      <c r="P712961" s="83"/>
    </row>
    <row r="712962" spans="16:16" x14ac:dyDescent="0.3">
      <c r="P712962" s="83"/>
    </row>
    <row r="712963" spans="16:16" x14ac:dyDescent="0.3">
      <c r="P712963" s="83"/>
    </row>
    <row r="712964" spans="16:16" x14ac:dyDescent="0.3">
      <c r="P712964" s="83"/>
    </row>
    <row r="712965" spans="16:16" x14ac:dyDescent="0.3">
      <c r="P712965" s="83"/>
    </row>
    <row r="712966" spans="16:16" x14ac:dyDescent="0.3">
      <c r="P712966" s="83"/>
    </row>
    <row r="712967" spans="16:16" x14ac:dyDescent="0.3">
      <c r="P712967" s="83"/>
    </row>
    <row r="712968" spans="16:16" x14ac:dyDescent="0.3">
      <c r="P712968" s="83"/>
    </row>
    <row r="712969" spans="16:16" x14ac:dyDescent="0.3">
      <c r="P712969" s="83"/>
    </row>
    <row r="712970" spans="16:16" x14ac:dyDescent="0.3">
      <c r="P712970" s="83"/>
    </row>
    <row r="712971" spans="16:16" x14ac:dyDescent="0.3">
      <c r="P712971" s="83"/>
    </row>
    <row r="712972" spans="16:16" x14ac:dyDescent="0.3">
      <c r="P712972" s="83"/>
    </row>
    <row r="712973" spans="16:16" x14ac:dyDescent="0.3">
      <c r="P712973" s="83"/>
    </row>
    <row r="712974" spans="16:16" x14ac:dyDescent="0.3">
      <c r="P712974" s="83"/>
    </row>
    <row r="712975" spans="16:16" x14ac:dyDescent="0.3">
      <c r="P712975" s="83"/>
    </row>
    <row r="712976" spans="16:16" x14ac:dyDescent="0.3">
      <c r="P712976" s="83"/>
    </row>
    <row r="712977" spans="16:16" x14ac:dyDescent="0.3">
      <c r="P712977" s="83"/>
    </row>
    <row r="712978" spans="16:16" x14ac:dyDescent="0.3">
      <c r="P712978" s="83"/>
    </row>
    <row r="712979" spans="16:16" x14ac:dyDescent="0.3">
      <c r="P712979" s="83"/>
    </row>
    <row r="712980" spans="16:16" x14ac:dyDescent="0.3">
      <c r="P712980" s="83"/>
    </row>
    <row r="712981" spans="16:16" x14ac:dyDescent="0.3">
      <c r="P712981" s="83"/>
    </row>
    <row r="712982" spans="16:16" x14ac:dyDescent="0.3">
      <c r="P712982" s="83"/>
    </row>
    <row r="712983" spans="16:16" x14ac:dyDescent="0.3">
      <c r="P712983" s="83"/>
    </row>
    <row r="712984" spans="16:16" x14ac:dyDescent="0.3">
      <c r="P712984" s="83"/>
    </row>
    <row r="712985" spans="16:16" x14ac:dyDescent="0.3">
      <c r="P712985" s="83"/>
    </row>
    <row r="712986" spans="16:16" x14ac:dyDescent="0.3">
      <c r="P712986" s="83"/>
    </row>
    <row r="712987" spans="16:16" x14ac:dyDescent="0.3">
      <c r="P712987" s="83"/>
    </row>
    <row r="712988" spans="16:16" x14ac:dyDescent="0.3">
      <c r="P712988" s="83"/>
    </row>
    <row r="712989" spans="16:16" x14ac:dyDescent="0.3">
      <c r="P712989" s="83"/>
    </row>
    <row r="712990" spans="16:16" x14ac:dyDescent="0.3">
      <c r="P712990" s="83"/>
    </row>
    <row r="712991" spans="16:16" x14ac:dyDescent="0.3">
      <c r="P712991" s="83"/>
    </row>
    <row r="712992" spans="16:16" x14ac:dyDescent="0.3">
      <c r="P712992" s="83"/>
    </row>
    <row r="712993" spans="16:16" x14ac:dyDescent="0.3">
      <c r="P712993" s="83"/>
    </row>
    <row r="712994" spans="16:16" x14ac:dyDescent="0.3">
      <c r="P712994" s="83"/>
    </row>
    <row r="712995" spans="16:16" x14ac:dyDescent="0.3">
      <c r="P712995" s="83"/>
    </row>
    <row r="712996" spans="16:16" x14ac:dyDescent="0.3">
      <c r="P712996" s="83"/>
    </row>
    <row r="712997" spans="16:16" x14ac:dyDescent="0.3">
      <c r="P712997" s="83"/>
    </row>
    <row r="712998" spans="16:16" x14ac:dyDescent="0.3">
      <c r="P712998" s="83"/>
    </row>
    <row r="712999" spans="16:16" x14ac:dyDescent="0.3">
      <c r="P712999" s="83"/>
    </row>
    <row r="713000" spans="16:16" x14ac:dyDescent="0.3">
      <c r="P713000" s="83"/>
    </row>
    <row r="713001" spans="16:16" x14ac:dyDescent="0.3">
      <c r="P713001" s="83"/>
    </row>
    <row r="713002" spans="16:16" x14ac:dyDescent="0.3">
      <c r="P713002" s="83"/>
    </row>
    <row r="713003" spans="16:16" x14ac:dyDescent="0.3">
      <c r="P713003" s="83"/>
    </row>
    <row r="713004" spans="16:16" x14ac:dyDescent="0.3">
      <c r="P713004" s="83"/>
    </row>
    <row r="713005" spans="16:16" x14ac:dyDescent="0.3">
      <c r="P713005" s="83"/>
    </row>
    <row r="713006" spans="16:16" x14ac:dyDescent="0.3">
      <c r="P713006" s="83"/>
    </row>
    <row r="713007" spans="16:16" x14ac:dyDescent="0.3">
      <c r="P713007" s="83"/>
    </row>
    <row r="713008" spans="16:16" x14ac:dyDescent="0.3">
      <c r="P713008" s="83"/>
    </row>
    <row r="713009" spans="16:16" x14ac:dyDescent="0.3">
      <c r="P713009" s="83"/>
    </row>
    <row r="713010" spans="16:16" x14ac:dyDescent="0.3">
      <c r="P713010" s="83"/>
    </row>
    <row r="713011" spans="16:16" x14ac:dyDescent="0.3">
      <c r="P713011" s="83"/>
    </row>
    <row r="713012" spans="16:16" x14ac:dyDescent="0.3">
      <c r="P713012" s="83"/>
    </row>
    <row r="713013" spans="16:16" x14ac:dyDescent="0.3">
      <c r="P713013" s="83"/>
    </row>
    <row r="713014" spans="16:16" x14ac:dyDescent="0.3">
      <c r="P713014" s="83"/>
    </row>
    <row r="713015" spans="16:16" x14ac:dyDescent="0.3">
      <c r="P713015" s="83"/>
    </row>
    <row r="713016" spans="16:16" x14ac:dyDescent="0.3">
      <c r="P713016" s="83"/>
    </row>
    <row r="713017" spans="16:16" x14ac:dyDescent="0.3">
      <c r="P713017" s="83"/>
    </row>
    <row r="713018" spans="16:16" x14ac:dyDescent="0.3">
      <c r="P713018" s="83"/>
    </row>
    <row r="713019" spans="16:16" x14ac:dyDescent="0.3">
      <c r="P713019" s="83"/>
    </row>
    <row r="713020" spans="16:16" x14ac:dyDescent="0.3">
      <c r="P713020" s="83"/>
    </row>
    <row r="713021" spans="16:16" x14ac:dyDescent="0.3">
      <c r="P713021" s="83"/>
    </row>
    <row r="713022" spans="16:16" x14ac:dyDescent="0.3">
      <c r="P713022" s="83"/>
    </row>
    <row r="713023" spans="16:16" x14ac:dyDescent="0.3">
      <c r="P713023" s="83"/>
    </row>
    <row r="713024" spans="16:16" x14ac:dyDescent="0.3">
      <c r="P713024" s="83"/>
    </row>
    <row r="713025" spans="16:16" x14ac:dyDescent="0.3">
      <c r="P713025" s="83"/>
    </row>
    <row r="713026" spans="16:16" x14ac:dyDescent="0.3">
      <c r="P713026" s="83"/>
    </row>
    <row r="713027" spans="16:16" x14ac:dyDescent="0.3">
      <c r="P713027" s="83"/>
    </row>
    <row r="713028" spans="16:16" x14ac:dyDescent="0.3">
      <c r="P713028" s="83"/>
    </row>
    <row r="713029" spans="16:16" x14ac:dyDescent="0.3">
      <c r="P713029" s="83"/>
    </row>
    <row r="713030" spans="16:16" x14ac:dyDescent="0.3">
      <c r="P713030" s="83"/>
    </row>
    <row r="713031" spans="16:16" x14ac:dyDescent="0.3">
      <c r="P713031" s="83"/>
    </row>
    <row r="713032" spans="16:16" x14ac:dyDescent="0.3">
      <c r="P713032" s="83"/>
    </row>
    <row r="713033" spans="16:16" x14ac:dyDescent="0.3">
      <c r="P713033" s="83"/>
    </row>
    <row r="713034" spans="16:16" x14ac:dyDescent="0.3">
      <c r="P713034" s="83"/>
    </row>
    <row r="713035" spans="16:16" x14ac:dyDescent="0.3">
      <c r="P713035" s="83"/>
    </row>
    <row r="713036" spans="16:16" x14ac:dyDescent="0.3">
      <c r="P713036" s="83"/>
    </row>
    <row r="713037" spans="16:16" x14ac:dyDescent="0.3">
      <c r="P713037" s="83"/>
    </row>
    <row r="713038" spans="16:16" x14ac:dyDescent="0.3">
      <c r="P713038" s="83"/>
    </row>
    <row r="713039" spans="16:16" x14ac:dyDescent="0.3">
      <c r="P713039" s="83"/>
    </row>
    <row r="713040" spans="16:16" x14ac:dyDescent="0.3">
      <c r="P713040" s="83"/>
    </row>
    <row r="713041" spans="16:16" x14ac:dyDescent="0.3">
      <c r="P713041" s="83"/>
    </row>
    <row r="713042" spans="16:16" x14ac:dyDescent="0.3">
      <c r="P713042" s="83"/>
    </row>
    <row r="713043" spans="16:16" x14ac:dyDescent="0.3">
      <c r="P713043" s="83"/>
    </row>
    <row r="713044" spans="16:16" x14ac:dyDescent="0.3">
      <c r="P713044" s="83"/>
    </row>
    <row r="713045" spans="16:16" x14ac:dyDescent="0.3">
      <c r="P713045" s="83"/>
    </row>
    <row r="713046" spans="16:16" x14ac:dyDescent="0.3">
      <c r="P713046" s="83"/>
    </row>
    <row r="713047" spans="16:16" x14ac:dyDescent="0.3">
      <c r="P713047" s="83"/>
    </row>
    <row r="713048" spans="16:16" x14ac:dyDescent="0.3">
      <c r="P713048" s="83"/>
    </row>
    <row r="713049" spans="16:16" x14ac:dyDescent="0.3">
      <c r="P713049" s="83"/>
    </row>
    <row r="713050" spans="16:16" x14ac:dyDescent="0.3">
      <c r="P713050" s="83"/>
    </row>
    <row r="713051" spans="16:16" x14ac:dyDescent="0.3">
      <c r="P713051" s="83"/>
    </row>
    <row r="713052" spans="16:16" x14ac:dyDescent="0.3">
      <c r="P713052" s="83"/>
    </row>
    <row r="713053" spans="16:16" x14ac:dyDescent="0.3">
      <c r="P713053" s="83"/>
    </row>
    <row r="713054" spans="16:16" x14ac:dyDescent="0.3">
      <c r="P713054" s="83"/>
    </row>
    <row r="713055" spans="16:16" x14ac:dyDescent="0.3">
      <c r="P713055" s="83"/>
    </row>
    <row r="713056" spans="16:16" x14ac:dyDescent="0.3">
      <c r="P713056" s="83"/>
    </row>
    <row r="713057" spans="16:16" x14ac:dyDescent="0.3">
      <c r="P713057" s="83"/>
    </row>
    <row r="713058" spans="16:16" x14ac:dyDescent="0.3">
      <c r="P713058" s="83"/>
    </row>
    <row r="713059" spans="16:16" x14ac:dyDescent="0.3">
      <c r="P713059" s="83"/>
    </row>
    <row r="713060" spans="16:16" x14ac:dyDescent="0.3">
      <c r="P713060" s="83"/>
    </row>
    <row r="713061" spans="16:16" x14ac:dyDescent="0.3">
      <c r="P713061" s="83"/>
    </row>
    <row r="713062" spans="16:16" x14ac:dyDescent="0.3">
      <c r="P713062" s="83"/>
    </row>
    <row r="713063" spans="16:16" x14ac:dyDescent="0.3">
      <c r="P713063" s="83"/>
    </row>
    <row r="713064" spans="16:16" x14ac:dyDescent="0.3">
      <c r="P713064" s="83"/>
    </row>
    <row r="713065" spans="16:16" x14ac:dyDescent="0.3">
      <c r="P713065" s="83"/>
    </row>
    <row r="713066" spans="16:16" x14ac:dyDescent="0.3">
      <c r="P713066" s="83"/>
    </row>
    <row r="713067" spans="16:16" x14ac:dyDescent="0.3">
      <c r="P713067" s="83"/>
    </row>
    <row r="713068" spans="16:16" x14ac:dyDescent="0.3">
      <c r="P713068" s="83"/>
    </row>
    <row r="713069" spans="16:16" x14ac:dyDescent="0.3">
      <c r="P713069" s="83"/>
    </row>
    <row r="713070" spans="16:16" x14ac:dyDescent="0.3">
      <c r="P713070" s="83"/>
    </row>
    <row r="713071" spans="16:16" x14ac:dyDescent="0.3">
      <c r="P713071" s="83"/>
    </row>
    <row r="713072" spans="16:16" x14ac:dyDescent="0.3">
      <c r="P713072" s="83"/>
    </row>
    <row r="713073" spans="16:16" x14ac:dyDescent="0.3">
      <c r="P713073" s="83"/>
    </row>
    <row r="713074" spans="16:16" x14ac:dyDescent="0.3">
      <c r="P713074" s="83"/>
    </row>
    <row r="713075" spans="16:16" x14ac:dyDescent="0.3">
      <c r="P713075" s="83"/>
    </row>
    <row r="713076" spans="16:16" x14ac:dyDescent="0.3">
      <c r="P713076" s="83"/>
    </row>
    <row r="713077" spans="16:16" x14ac:dyDescent="0.3">
      <c r="P713077" s="83"/>
    </row>
    <row r="713078" spans="16:16" x14ac:dyDescent="0.3">
      <c r="P713078" s="83"/>
    </row>
    <row r="713079" spans="16:16" x14ac:dyDescent="0.3">
      <c r="P713079" s="83"/>
    </row>
    <row r="713080" spans="16:16" x14ac:dyDescent="0.3">
      <c r="P713080" s="83"/>
    </row>
    <row r="713081" spans="16:16" x14ac:dyDescent="0.3">
      <c r="P713081" s="83"/>
    </row>
    <row r="713082" spans="16:16" x14ac:dyDescent="0.3">
      <c r="P713082" s="83"/>
    </row>
    <row r="713083" spans="16:16" x14ac:dyDescent="0.3">
      <c r="P713083" s="83"/>
    </row>
    <row r="713084" spans="16:16" x14ac:dyDescent="0.3">
      <c r="P713084" s="83"/>
    </row>
    <row r="713085" spans="16:16" x14ac:dyDescent="0.3">
      <c r="P713085" s="83"/>
    </row>
    <row r="713086" spans="16:16" x14ac:dyDescent="0.3">
      <c r="P713086" s="83"/>
    </row>
    <row r="713087" spans="16:16" x14ac:dyDescent="0.3">
      <c r="P713087" s="83"/>
    </row>
    <row r="713088" spans="16:16" x14ac:dyDescent="0.3">
      <c r="P713088" s="83"/>
    </row>
    <row r="713089" spans="16:16" x14ac:dyDescent="0.3">
      <c r="P713089" s="83"/>
    </row>
    <row r="713090" spans="16:16" x14ac:dyDescent="0.3">
      <c r="P713090" s="83"/>
    </row>
    <row r="713091" spans="16:16" x14ac:dyDescent="0.3">
      <c r="P713091" s="83"/>
    </row>
    <row r="713092" spans="16:16" x14ac:dyDescent="0.3">
      <c r="P713092" s="83"/>
    </row>
    <row r="713093" spans="16:16" x14ac:dyDescent="0.3">
      <c r="P713093" s="83"/>
    </row>
    <row r="713094" spans="16:16" x14ac:dyDescent="0.3">
      <c r="P713094" s="83"/>
    </row>
    <row r="713095" spans="16:16" x14ac:dyDescent="0.3">
      <c r="P713095" s="83"/>
    </row>
    <row r="713096" spans="16:16" x14ac:dyDescent="0.3">
      <c r="P713096" s="83"/>
    </row>
    <row r="713097" spans="16:16" x14ac:dyDescent="0.3">
      <c r="P713097" s="83"/>
    </row>
    <row r="713098" spans="16:16" x14ac:dyDescent="0.3">
      <c r="P713098" s="83"/>
    </row>
    <row r="713099" spans="16:16" x14ac:dyDescent="0.3">
      <c r="P713099" s="83"/>
    </row>
    <row r="713100" spans="16:16" x14ac:dyDescent="0.3">
      <c r="P713100" s="83"/>
    </row>
    <row r="713101" spans="16:16" x14ac:dyDescent="0.3">
      <c r="P713101" s="83"/>
    </row>
    <row r="713102" spans="16:16" x14ac:dyDescent="0.3">
      <c r="P713102" s="83"/>
    </row>
    <row r="713103" spans="16:16" x14ac:dyDescent="0.3">
      <c r="P713103" s="83"/>
    </row>
    <row r="713104" spans="16:16" x14ac:dyDescent="0.3">
      <c r="P713104" s="83"/>
    </row>
    <row r="713105" spans="16:16" x14ac:dyDescent="0.3">
      <c r="P713105" s="83"/>
    </row>
    <row r="713106" spans="16:16" x14ac:dyDescent="0.3">
      <c r="P713106" s="83"/>
    </row>
    <row r="713107" spans="16:16" x14ac:dyDescent="0.3">
      <c r="P713107" s="83"/>
    </row>
    <row r="713108" spans="16:16" x14ac:dyDescent="0.3">
      <c r="P713108" s="83"/>
    </row>
    <row r="713109" spans="16:16" x14ac:dyDescent="0.3">
      <c r="P713109" s="83"/>
    </row>
    <row r="713110" spans="16:16" x14ac:dyDescent="0.3">
      <c r="P713110" s="83"/>
    </row>
    <row r="713111" spans="16:16" x14ac:dyDescent="0.3">
      <c r="P713111" s="83"/>
    </row>
    <row r="713112" spans="16:16" x14ac:dyDescent="0.3">
      <c r="P713112" s="83"/>
    </row>
    <row r="713113" spans="16:16" x14ac:dyDescent="0.3">
      <c r="P713113" s="83"/>
    </row>
    <row r="713114" spans="16:16" x14ac:dyDescent="0.3">
      <c r="P713114" s="83"/>
    </row>
    <row r="713115" spans="16:16" x14ac:dyDescent="0.3">
      <c r="P713115" s="83"/>
    </row>
    <row r="713116" spans="16:16" x14ac:dyDescent="0.3">
      <c r="P713116" s="83"/>
    </row>
    <row r="713117" spans="16:16" x14ac:dyDescent="0.3">
      <c r="P713117" s="83"/>
    </row>
    <row r="713118" spans="16:16" x14ac:dyDescent="0.3">
      <c r="P713118" s="83"/>
    </row>
    <row r="713119" spans="16:16" x14ac:dyDescent="0.3">
      <c r="P713119" s="83"/>
    </row>
    <row r="713120" spans="16:16" x14ac:dyDescent="0.3">
      <c r="P713120" s="83"/>
    </row>
    <row r="713121" spans="16:16" x14ac:dyDescent="0.3">
      <c r="P713121" s="83"/>
    </row>
    <row r="713122" spans="16:16" x14ac:dyDescent="0.3">
      <c r="P713122" s="83"/>
    </row>
    <row r="713123" spans="16:16" x14ac:dyDescent="0.3">
      <c r="P713123" s="83"/>
    </row>
    <row r="713124" spans="16:16" x14ac:dyDescent="0.3">
      <c r="P713124" s="83"/>
    </row>
    <row r="713125" spans="16:16" x14ac:dyDescent="0.3">
      <c r="P713125" s="83"/>
    </row>
    <row r="713126" spans="16:16" x14ac:dyDescent="0.3">
      <c r="P713126" s="83"/>
    </row>
    <row r="713127" spans="16:16" x14ac:dyDescent="0.3">
      <c r="P713127" s="83"/>
    </row>
    <row r="713128" spans="16:16" x14ac:dyDescent="0.3">
      <c r="P713128" s="83"/>
    </row>
    <row r="713129" spans="16:16" x14ac:dyDescent="0.3">
      <c r="P713129" s="83"/>
    </row>
    <row r="713130" spans="16:16" x14ac:dyDescent="0.3">
      <c r="P713130" s="83"/>
    </row>
    <row r="713131" spans="16:16" x14ac:dyDescent="0.3">
      <c r="P713131" s="83"/>
    </row>
    <row r="713132" spans="16:16" x14ac:dyDescent="0.3">
      <c r="P713132" s="83"/>
    </row>
    <row r="713133" spans="16:16" x14ac:dyDescent="0.3">
      <c r="P713133" s="83"/>
    </row>
    <row r="713134" spans="16:16" x14ac:dyDescent="0.3">
      <c r="P713134" s="83"/>
    </row>
    <row r="713135" spans="16:16" x14ac:dyDescent="0.3">
      <c r="P713135" s="83"/>
    </row>
    <row r="713136" spans="16:16" x14ac:dyDescent="0.3">
      <c r="P713136" s="83"/>
    </row>
    <row r="713137" spans="16:16" x14ac:dyDescent="0.3">
      <c r="P713137" s="83"/>
    </row>
    <row r="713138" spans="16:16" x14ac:dyDescent="0.3">
      <c r="P713138" s="83"/>
    </row>
    <row r="713139" spans="16:16" x14ac:dyDescent="0.3">
      <c r="P713139" s="83"/>
    </row>
    <row r="713140" spans="16:16" x14ac:dyDescent="0.3">
      <c r="P713140" s="83"/>
    </row>
    <row r="713141" spans="16:16" x14ac:dyDescent="0.3">
      <c r="P713141" s="83"/>
    </row>
    <row r="713142" spans="16:16" x14ac:dyDescent="0.3">
      <c r="P713142" s="83"/>
    </row>
    <row r="713143" spans="16:16" x14ac:dyDescent="0.3">
      <c r="P713143" s="83"/>
    </row>
    <row r="713144" spans="16:16" x14ac:dyDescent="0.3">
      <c r="P713144" s="83"/>
    </row>
    <row r="713145" spans="16:16" x14ac:dyDescent="0.3">
      <c r="P713145" s="83"/>
    </row>
    <row r="713146" spans="16:16" x14ac:dyDescent="0.3">
      <c r="P713146" s="83"/>
    </row>
    <row r="713147" spans="16:16" x14ac:dyDescent="0.3">
      <c r="P713147" s="83"/>
    </row>
    <row r="713148" spans="16:16" x14ac:dyDescent="0.3">
      <c r="P713148" s="83"/>
    </row>
    <row r="713149" spans="16:16" x14ac:dyDescent="0.3">
      <c r="P713149" s="83"/>
    </row>
    <row r="713150" spans="16:16" x14ac:dyDescent="0.3">
      <c r="P713150" s="83"/>
    </row>
    <row r="713151" spans="16:16" x14ac:dyDescent="0.3">
      <c r="P713151" s="83"/>
    </row>
    <row r="713152" spans="16:16" x14ac:dyDescent="0.3">
      <c r="P713152" s="83"/>
    </row>
    <row r="713153" spans="16:16" x14ac:dyDescent="0.3">
      <c r="P713153" s="83"/>
    </row>
    <row r="713154" spans="16:16" x14ac:dyDescent="0.3">
      <c r="P713154" s="83"/>
    </row>
    <row r="713155" spans="16:16" x14ac:dyDescent="0.3">
      <c r="P713155" s="83"/>
    </row>
    <row r="713156" spans="16:16" x14ac:dyDescent="0.3">
      <c r="P713156" s="83"/>
    </row>
    <row r="713157" spans="16:16" x14ac:dyDescent="0.3">
      <c r="P713157" s="83"/>
    </row>
    <row r="713158" spans="16:16" x14ac:dyDescent="0.3">
      <c r="P713158" s="83"/>
    </row>
    <row r="713159" spans="16:16" x14ac:dyDescent="0.3">
      <c r="P713159" s="83"/>
    </row>
    <row r="713160" spans="16:16" x14ac:dyDescent="0.3">
      <c r="P713160" s="83"/>
    </row>
    <row r="713161" spans="16:16" x14ac:dyDescent="0.3">
      <c r="P713161" s="83"/>
    </row>
    <row r="713162" spans="16:16" x14ac:dyDescent="0.3">
      <c r="P713162" s="83"/>
    </row>
    <row r="713163" spans="16:16" x14ac:dyDescent="0.3">
      <c r="P713163" s="83"/>
    </row>
    <row r="713164" spans="16:16" x14ac:dyDescent="0.3">
      <c r="P713164" s="83"/>
    </row>
    <row r="713165" spans="16:16" x14ac:dyDescent="0.3">
      <c r="P713165" s="83"/>
    </row>
    <row r="713166" spans="16:16" x14ac:dyDescent="0.3">
      <c r="P713166" s="83"/>
    </row>
    <row r="713167" spans="16:16" x14ac:dyDescent="0.3">
      <c r="P713167" s="83"/>
    </row>
    <row r="713168" spans="16:16" x14ac:dyDescent="0.3">
      <c r="P713168" s="83"/>
    </row>
    <row r="713169" spans="16:16" x14ac:dyDescent="0.3">
      <c r="P713169" s="83"/>
    </row>
    <row r="713170" spans="16:16" x14ac:dyDescent="0.3">
      <c r="P713170" s="83"/>
    </row>
    <row r="713171" spans="16:16" x14ac:dyDescent="0.3">
      <c r="P713171" s="83"/>
    </row>
    <row r="713172" spans="16:16" x14ac:dyDescent="0.3">
      <c r="P713172" s="83"/>
    </row>
    <row r="713173" spans="16:16" x14ac:dyDescent="0.3">
      <c r="P713173" s="83"/>
    </row>
    <row r="713174" spans="16:16" x14ac:dyDescent="0.3">
      <c r="P713174" s="83"/>
    </row>
    <row r="713175" spans="16:16" x14ac:dyDescent="0.3">
      <c r="P713175" s="83"/>
    </row>
    <row r="713176" spans="16:16" x14ac:dyDescent="0.3">
      <c r="P713176" s="83"/>
    </row>
    <row r="713177" spans="16:16" x14ac:dyDescent="0.3">
      <c r="P713177" s="83"/>
    </row>
    <row r="713178" spans="16:16" x14ac:dyDescent="0.3">
      <c r="P713178" s="83"/>
    </row>
    <row r="713179" spans="16:16" x14ac:dyDescent="0.3">
      <c r="P713179" s="83"/>
    </row>
    <row r="713180" spans="16:16" x14ac:dyDescent="0.3">
      <c r="P713180" s="83"/>
    </row>
    <row r="713181" spans="16:16" x14ac:dyDescent="0.3">
      <c r="P713181" s="83"/>
    </row>
    <row r="713182" spans="16:16" x14ac:dyDescent="0.3">
      <c r="P713182" s="83"/>
    </row>
    <row r="713183" spans="16:16" x14ac:dyDescent="0.3">
      <c r="P713183" s="83"/>
    </row>
    <row r="713184" spans="16:16" x14ac:dyDescent="0.3">
      <c r="P713184" s="83"/>
    </row>
    <row r="713185" spans="16:16" x14ac:dyDescent="0.3">
      <c r="P713185" s="83"/>
    </row>
    <row r="713186" spans="16:16" x14ac:dyDescent="0.3">
      <c r="P713186" s="83"/>
    </row>
    <row r="713187" spans="16:16" x14ac:dyDescent="0.3">
      <c r="P713187" s="83"/>
    </row>
    <row r="713188" spans="16:16" x14ac:dyDescent="0.3">
      <c r="P713188" s="83"/>
    </row>
    <row r="713189" spans="16:16" x14ac:dyDescent="0.3">
      <c r="P713189" s="83"/>
    </row>
    <row r="713190" spans="16:16" x14ac:dyDescent="0.3">
      <c r="P713190" s="83"/>
    </row>
    <row r="713191" spans="16:16" x14ac:dyDescent="0.3">
      <c r="P713191" s="83"/>
    </row>
    <row r="713192" spans="16:16" x14ac:dyDescent="0.3">
      <c r="P713192" s="83"/>
    </row>
    <row r="713193" spans="16:16" x14ac:dyDescent="0.3">
      <c r="P713193" s="83"/>
    </row>
    <row r="713194" spans="16:16" x14ac:dyDescent="0.3">
      <c r="P713194" s="83"/>
    </row>
    <row r="713195" spans="16:16" x14ac:dyDescent="0.3">
      <c r="P713195" s="83"/>
    </row>
    <row r="713196" spans="16:16" x14ac:dyDescent="0.3">
      <c r="P713196" s="83"/>
    </row>
    <row r="713197" spans="16:16" x14ac:dyDescent="0.3">
      <c r="P713197" s="83"/>
    </row>
    <row r="713198" spans="16:16" x14ac:dyDescent="0.3">
      <c r="P713198" s="83"/>
    </row>
    <row r="713199" spans="16:16" x14ac:dyDescent="0.3">
      <c r="P713199" s="83"/>
    </row>
    <row r="713200" spans="16:16" x14ac:dyDescent="0.3">
      <c r="P713200" s="83"/>
    </row>
    <row r="713201" spans="16:16" x14ac:dyDescent="0.3">
      <c r="P713201" s="83"/>
    </row>
    <row r="713202" spans="16:16" x14ac:dyDescent="0.3">
      <c r="P713202" s="83"/>
    </row>
    <row r="713203" spans="16:16" x14ac:dyDescent="0.3">
      <c r="P713203" s="83"/>
    </row>
    <row r="713204" spans="16:16" x14ac:dyDescent="0.3">
      <c r="P713204" s="83"/>
    </row>
    <row r="713205" spans="16:16" x14ac:dyDescent="0.3">
      <c r="P713205" s="83"/>
    </row>
    <row r="713206" spans="16:16" x14ac:dyDescent="0.3">
      <c r="P713206" s="83"/>
    </row>
    <row r="713207" spans="16:16" x14ac:dyDescent="0.3">
      <c r="P713207" s="83"/>
    </row>
    <row r="713208" spans="16:16" x14ac:dyDescent="0.3">
      <c r="P713208" s="83"/>
    </row>
    <row r="713209" spans="16:16" x14ac:dyDescent="0.3">
      <c r="P713209" s="83"/>
    </row>
    <row r="713210" spans="16:16" x14ac:dyDescent="0.3">
      <c r="P713210" s="83"/>
    </row>
    <row r="713211" spans="16:16" x14ac:dyDescent="0.3">
      <c r="P713211" s="83"/>
    </row>
    <row r="713212" spans="16:16" x14ac:dyDescent="0.3">
      <c r="P713212" s="83"/>
    </row>
    <row r="713213" spans="16:16" x14ac:dyDescent="0.3">
      <c r="P713213" s="83"/>
    </row>
    <row r="713214" spans="16:16" x14ac:dyDescent="0.3">
      <c r="P713214" s="83"/>
    </row>
    <row r="713215" spans="16:16" x14ac:dyDescent="0.3">
      <c r="P713215" s="83"/>
    </row>
    <row r="713216" spans="16:16" x14ac:dyDescent="0.3">
      <c r="P713216" s="83"/>
    </row>
    <row r="713217" spans="16:16" x14ac:dyDescent="0.3">
      <c r="P713217" s="83"/>
    </row>
    <row r="713218" spans="16:16" x14ac:dyDescent="0.3">
      <c r="P713218" s="83"/>
    </row>
    <row r="713219" spans="16:16" x14ac:dyDescent="0.3">
      <c r="P713219" s="83"/>
    </row>
    <row r="713220" spans="16:16" x14ac:dyDescent="0.3">
      <c r="P713220" s="83"/>
    </row>
    <row r="713221" spans="16:16" x14ac:dyDescent="0.3">
      <c r="P713221" s="83"/>
    </row>
    <row r="713222" spans="16:16" x14ac:dyDescent="0.3">
      <c r="P713222" s="83"/>
    </row>
    <row r="713223" spans="16:16" x14ac:dyDescent="0.3">
      <c r="P713223" s="83"/>
    </row>
    <row r="713224" spans="16:16" x14ac:dyDescent="0.3">
      <c r="P713224" s="83"/>
    </row>
    <row r="713225" spans="16:16" x14ac:dyDescent="0.3">
      <c r="P713225" s="83"/>
    </row>
    <row r="713226" spans="16:16" x14ac:dyDescent="0.3">
      <c r="P713226" s="83"/>
    </row>
    <row r="713227" spans="16:16" x14ac:dyDescent="0.3">
      <c r="P713227" s="83"/>
    </row>
    <row r="713228" spans="16:16" x14ac:dyDescent="0.3">
      <c r="P713228" s="83"/>
    </row>
    <row r="713229" spans="16:16" x14ac:dyDescent="0.3">
      <c r="P713229" s="83"/>
    </row>
    <row r="713230" spans="16:16" x14ac:dyDescent="0.3">
      <c r="P713230" s="83"/>
    </row>
    <row r="713231" spans="16:16" x14ac:dyDescent="0.3">
      <c r="P713231" s="83"/>
    </row>
    <row r="713232" spans="16:16" x14ac:dyDescent="0.3">
      <c r="P713232" s="83"/>
    </row>
    <row r="713233" spans="16:16" x14ac:dyDescent="0.3">
      <c r="P713233" s="83"/>
    </row>
    <row r="713234" spans="16:16" x14ac:dyDescent="0.3">
      <c r="P713234" s="83"/>
    </row>
    <row r="713235" spans="16:16" x14ac:dyDescent="0.3">
      <c r="P713235" s="83"/>
    </row>
    <row r="713236" spans="16:16" x14ac:dyDescent="0.3">
      <c r="P713236" s="83"/>
    </row>
    <row r="713237" spans="16:16" x14ac:dyDescent="0.3">
      <c r="P713237" s="83"/>
    </row>
    <row r="713238" spans="16:16" x14ac:dyDescent="0.3">
      <c r="P713238" s="83"/>
    </row>
    <row r="713239" spans="16:16" x14ac:dyDescent="0.3">
      <c r="P713239" s="83"/>
    </row>
    <row r="713240" spans="16:16" x14ac:dyDescent="0.3">
      <c r="P713240" s="83"/>
    </row>
    <row r="713241" spans="16:16" x14ac:dyDescent="0.3">
      <c r="P713241" s="83"/>
    </row>
    <row r="713242" spans="16:16" x14ac:dyDescent="0.3">
      <c r="P713242" s="83"/>
    </row>
    <row r="713243" spans="16:16" x14ac:dyDescent="0.3">
      <c r="P713243" s="83"/>
    </row>
    <row r="713244" spans="16:16" x14ac:dyDescent="0.3">
      <c r="P713244" s="83"/>
    </row>
    <row r="713245" spans="16:16" x14ac:dyDescent="0.3">
      <c r="P713245" s="83"/>
    </row>
    <row r="713246" spans="16:16" x14ac:dyDescent="0.3">
      <c r="P713246" s="83"/>
    </row>
    <row r="713247" spans="16:16" x14ac:dyDescent="0.3">
      <c r="P713247" s="83"/>
    </row>
    <row r="713248" spans="16:16" x14ac:dyDescent="0.3">
      <c r="P713248" s="83"/>
    </row>
    <row r="713249" spans="16:16" x14ac:dyDescent="0.3">
      <c r="P713249" s="83"/>
    </row>
    <row r="713250" spans="16:16" x14ac:dyDescent="0.3">
      <c r="P713250" s="83"/>
    </row>
    <row r="713251" spans="16:16" x14ac:dyDescent="0.3">
      <c r="P713251" s="83"/>
    </row>
    <row r="713252" spans="16:16" x14ac:dyDescent="0.3">
      <c r="P713252" s="83"/>
    </row>
    <row r="713253" spans="16:16" x14ac:dyDescent="0.3">
      <c r="P713253" s="83"/>
    </row>
    <row r="713254" spans="16:16" x14ac:dyDescent="0.3">
      <c r="P713254" s="83"/>
    </row>
    <row r="713255" spans="16:16" x14ac:dyDescent="0.3">
      <c r="P713255" s="83"/>
    </row>
    <row r="713256" spans="16:16" x14ac:dyDescent="0.3">
      <c r="P713256" s="83"/>
    </row>
    <row r="713257" spans="16:16" x14ac:dyDescent="0.3">
      <c r="P713257" s="83"/>
    </row>
    <row r="713258" spans="16:16" x14ac:dyDescent="0.3">
      <c r="P713258" s="83"/>
    </row>
    <row r="713259" spans="16:16" x14ac:dyDescent="0.3">
      <c r="P713259" s="83"/>
    </row>
    <row r="713260" spans="16:16" x14ac:dyDescent="0.3">
      <c r="P713260" s="83"/>
    </row>
    <row r="713261" spans="16:16" x14ac:dyDescent="0.3">
      <c r="P713261" s="83"/>
    </row>
    <row r="713262" spans="16:16" x14ac:dyDescent="0.3">
      <c r="P713262" s="83"/>
    </row>
    <row r="713263" spans="16:16" x14ac:dyDescent="0.3">
      <c r="P713263" s="83"/>
    </row>
    <row r="713264" spans="16:16" x14ac:dyDescent="0.3">
      <c r="P713264" s="83"/>
    </row>
    <row r="713265" spans="16:16" x14ac:dyDescent="0.3">
      <c r="P713265" s="83"/>
    </row>
    <row r="713266" spans="16:16" x14ac:dyDescent="0.3">
      <c r="P713266" s="83"/>
    </row>
    <row r="713267" spans="16:16" x14ac:dyDescent="0.3">
      <c r="P713267" s="83"/>
    </row>
    <row r="713268" spans="16:16" x14ac:dyDescent="0.3">
      <c r="P713268" s="83"/>
    </row>
    <row r="713269" spans="16:16" x14ac:dyDescent="0.3">
      <c r="P713269" s="83"/>
    </row>
    <row r="713270" spans="16:16" x14ac:dyDescent="0.3">
      <c r="P713270" s="83"/>
    </row>
    <row r="713271" spans="16:16" x14ac:dyDescent="0.3">
      <c r="P713271" s="83"/>
    </row>
    <row r="713272" spans="16:16" x14ac:dyDescent="0.3">
      <c r="P713272" s="83"/>
    </row>
    <row r="713273" spans="16:16" x14ac:dyDescent="0.3">
      <c r="P713273" s="83"/>
    </row>
    <row r="713274" spans="16:16" x14ac:dyDescent="0.3">
      <c r="P713274" s="83"/>
    </row>
    <row r="713275" spans="16:16" x14ac:dyDescent="0.3">
      <c r="P713275" s="83"/>
    </row>
    <row r="713276" spans="16:16" x14ac:dyDescent="0.3">
      <c r="P713276" s="83"/>
    </row>
    <row r="713277" spans="16:16" x14ac:dyDescent="0.3">
      <c r="P713277" s="83"/>
    </row>
    <row r="713278" spans="16:16" x14ac:dyDescent="0.3">
      <c r="P713278" s="83"/>
    </row>
    <row r="713279" spans="16:16" x14ac:dyDescent="0.3">
      <c r="P713279" s="83"/>
    </row>
    <row r="713280" spans="16:16" x14ac:dyDescent="0.3">
      <c r="P713280" s="83"/>
    </row>
    <row r="713281" spans="16:16" x14ac:dyDescent="0.3">
      <c r="P713281" s="83"/>
    </row>
    <row r="713282" spans="16:16" x14ac:dyDescent="0.3">
      <c r="P713282" s="83"/>
    </row>
    <row r="713283" spans="16:16" x14ac:dyDescent="0.3">
      <c r="P713283" s="83"/>
    </row>
    <row r="713284" spans="16:16" x14ac:dyDescent="0.3">
      <c r="P713284" s="83"/>
    </row>
    <row r="713285" spans="16:16" x14ac:dyDescent="0.3">
      <c r="P713285" s="83"/>
    </row>
    <row r="713286" spans="16:16" x14ac:dyDescent="0.3">
      <c r="P713286" s="83"/>
    </row>
    <row r="713287" spans="16:16" x14ac:dyDescent="0.3">
      <c r="P713287" s="83"/>
    </row>
    <row r="713288" spans="16:16" x14ac:dyDescent="0.3">
      <c r="P713288" s="83"/>
    </row>
    <row r="713289" spans="16:16" x14ac:dyDescent="0.3">
      <c r="P713289" s="83"/>
    </row>
    <row r="713290" spans="16:16" x14ac:dyDescent="0.3">
      <c r="P713290" s="83"/>
    </row>
    <row r="713291" spans="16:16" x14ac:dyDescent="0.3">
      <c r="P713291" s="83"/>
    </row>
    <row r="713292" spans="16:16" x14ac:dyDescent="0.3">
      <c r="P713292" s="83"/>
    </row>
    <row r="713293" spans="16:16" x14ac:dyDescent="0.3">
      <c r="P713293" s="83"/>
    </row>
    <row r="713294" spans="16:16" x14ac:dyDescent="0.3">
      <c r="P713294" s="83"/>
    </row>
    <row r="713295" spans="16:16" x14ac:dyDescent="0.3">
      <c r="P713295" s="83"/>
    </row>
    <row r="713296" spans="16:16" x14ac:dyDescent="0.3">
      <c r="P713296" s="83"/>
    </row>
    <row r="713297" spans="16:16" x14ac:dyDescent="0.3">
      <c r="P713297" s="83"/>
    </row>
    <row r="713298" spans="16:16" x14ac:dyDescent="0.3">
      <c r="P713298" s="83"/>
    </row>
    <row r="713299" spans="16:16" x14ac:dyDescent="0.3">
      <c r="P713299" s="83"/>
    </row>
    <row r="713300" spans="16:16" x14ac:dyDescent="0.3">
      <c r="P713300" s="83"/>
    </row>
    <row r="713301" spans="16:16" x14ac:dyDescent="0.3">
      <c r="P713301" s="83"/>
    </row>
    <row r="713302" spans="16:16" x14ac:dyDescent="0.3">
      <c r="P713302" s="83"/>
    </row>
    <row r="713303" spans="16:16" x14ac:dyDescent="0.3">
      <c r="P713303" s="83"/>
    </row>
    <row r="713304" spans="16:16" x14ac:dyDescent="0.3">
      <c r="P713304" s="83"/>
    </row>
    <row r="713305" spans="16:16" x14ac:dyDescent="0.3">
      <c r="P713305" s="83"/>
    </row>
    <row r="713306" spans="16:16" x14ac:dyDescent="0.3">
      <c r="P713306" s="83"/>
    </row>
    <row r="713307" spans="16:16" x14ac:dyDescent="0.3">
      <c r="P713307" s="83"/>
    </row>
    <row r="713308" spans="16:16" x14ac:dyDescent="0.3">
      <c r="P713308" s="83"/>
    </row>
    <row r="713309" spans="16:16" x14ac:dyDescent="0.3">
      <c r="P713309" s="83"/>
    </row>
    <row r="713310" spans="16:16" x14ac:dyDescent="0.3">
      <c r="P713310" s="83"/>
    </row>
    <row r="713311" spans="16:16" x14ac:dyDescent="0.3">
      <c r="P713311" s="83"/>
    </row>
    <row r="713312" spans="16:16" x14ac:dyDescent="0.3">
      <c r="P713312" s="83"/>
    </row>
    <row r="713313" spans="16:16" x14ac:dyDescent="0.3">
      <c r="P713313" s="83"/>
    </row>
    <row r="713314" spans="16:16" x14ac:dyDescent="0.3">
      <c r="P713314" s="83"/>
    </row>
    <row r="713315" spans="16:16" x14ac:dyDescent="0.3">
      <c r="P713315" s="83"/>
    </row>
    <row r="713316" spans="16:16" x14ac:dyDescent="0.3">
      <c r="P713316" s="83"/>
    </row>
    <row r="713317" spans="16:16" x14ac:dyDescent="0.3">
      <c r="P713317" s="83"/>
    </row>
    <row r="713318" spans="16:16" x14ac:dyDescent="0.3">
      <c r="P713318" s="83"/>
    </row>
    <row r="713319" spans="16:16" x14ac:dyDescent="0.3">
      <c r="P713319" s="83"/>
    </row>
    <row r="713320" spans="16:16" x14ac:dyDescent="0.3">
      <c r="P713320" s="83"/>
    </row>
    <row r="713321" spans="16:16" x14ac:dyDescent="0.3">
      <c r="P713321" s="83"/>
    </row>
    <row r="713322" spans="16:16" x14ac:dyDescent="0.3">
      <c r="P713322" s="83"/>
    </row>
    <row r="713323" spans="16:16" x14ac:dyDescent="0.3">
      <c r="P713323" s="83"/>
    </row>
    <row r="713324" spans="16:16" x14ac:dyDescent="0.3">
      <c r="P713324" s="83"/>
    </row>
    <row r="713325" spans="16:16" x14ac:dyDescent="0.3">
      <c r="P713325" s="83"/>
    </row>
    <row r="713326" spans="16:16" x14ac:dyDescent="0.3">
      <c r="P713326" s="83"/>
    </row>
    <row r="713327" spans="16:16" x14ac:dyDescent="0.3">
      <c r="P713327" s="83"/>
    </row>
    <row r="713328" spans="16:16" x14ac:dyDescent="0.3">
      <c r="P713328" s="83"/>
    </row>
    <row r="713329" spans="16:16" x14ac:dyDescent="0.3">
      <c r="P713329" s="83"/>
    </row>
    <row r="713330" spans="16:16" x14ac:dyDescent="0.3">
      <c r="P713330" s="83"/>
    </row>
    <row r="713331" spans="16:16" x14ac:dyDescent="0.3">
      <c r="P713331" s="83"/>
    </row>
    <row r="713332" spans="16:16" x14ac:dyDescent="0.3">
      <c r="P713332" s="83"/>
    </row>
    <row r="713333" spans="16:16" x14ac:dyDescent="0.3">
      <c r="P713333" s="83"/>
    </row>
    <row r="713334" spans="16:16" x14ac:dyDescent="0.3">
      <c r="P713334" s="83"/>
    </row>
    <row r="713335" spans="16:16" x14ac:dyDescent="0.3">
      <c r="P713335" s="83"/>
    </row>
    <row r="713336" spans="16:16" x14ac:dyDescent="0.3">
      <c r="P713336" s="83"/>
    </row>
    <row r="713337" spans="16:16" x14ac:dyDescent="0.3">
      <c r="P713337" s="83"/>
    </row>
    <row r="713338" spans="16:16" x14ac:dyDescent="0.3">
      <c r="P713338" s="83"/>
    </row>
    <row r="713339" spans="16:16" x14ac:dyDescent="0.3">
      <c r="P713339" s="83"/>
    </row>
    <row r="713340" spans="16:16" x14ac:dyDescent="0.3">
      <c r="P713340" s="83"/>
    </row>
    <row r="713341" spans="16:16" x14ac:dyDescent="0.3">
      <c r="P713341" s="83"/>
    </row>
    <row r="713342" spans="16:16" x14ac:dyDescent="0.3">
      <c r="P713342" s="83"/>
    </row>
    <row r="713343" spans="16:16" x14ac:dyDescent="0.3">
      <c r="P713343" s="83"/>
    </row>
    <row r="713344" spans="16:16" x14ac:dyDescent="0.3">
      <c r="P713344" s="83"/>
    </row>
    <row r="713345" spans="16:16" x14ac:dyDescent="0.3">
      <c r="P713345" s="83"/>
    </row>
    <row r="713346" spans="16:16" x14ac:dyDescent="0.3">
      <c r="P713346" s="83"/>
    </row>
    <row r="713347" spans="16:16" x14ac:dyDescent="0.3">
      <c r="P713347" s="83"/>
    </row>
    <row r="713348" spans="16:16" x14ac:dyDescent="0.3">
      <c r="P713348" s="83"/>
    </row>
    <row r="713349" spans="16:16" x14ac:dyDescent="0.3">
      <c r="P713349" s="83"/>
    </row>
    <row r="713350" spans="16:16" x14ac:dyDescent="0.3">
      <c r="P713350" s="83"/>
    </row>
    <row r="713351" spans="16:16" x14ac:dyDescent="0.3">
      <c r="P713351" s="83"/>
    </row>
    <row r="713352" spans="16:16" x14ac:dyDescent="0.3">
      <c r="P713352" s="83"/>
    </row>
    <row r="713353" spans="16:16" x14ac:dyDescent="0.3">
      <c r="P713353" s="83"/>
    </row>
    <row r="713354" spans="16:16" x14ac:dyDescent="0.3">
      <c r="P713354" s="83"/>
    </row>
    <row r="713355" spans="16:16" x14ac:dyDescent="0.3">
      <c r="P713355" s="83"/>
    </row>
    <row r="713356" spans="16:16" x14ac:dyDescent="0.3">
      <c r="P713356" s="83"/>
    </row>
    <row r="713357" spans="16:16" x14ac:dyDescent="0.3">
      <c r="P713357" s="83"/>
    </row>
    <row r="713358" spans="16:16" x14ac:dyDescent="0.3">
      <c r="P713358" s="83"/>
    </row>
    <row r="713359" spans="16:16" x14ac:dyDescent="0.3">
      <c r="P713359" s="83"/>
    </row>
    <row r="713360" spans="16:16" x14ac:dyDescent="0.3">
      <c r="P713360" s="83"/>
    </row>
    <row r="713361" spans="16:16" x14ac:dyDescent="0.3">
      <c r="P713361" s="83"/>
    </row>
    <row r="713362" spans="16:16" x14ac:dyDescent="0.3">
      <c r="P713362" s="83"/>
    </row>
    <row r="713363" spans="16:16" x14ac:dyDescent="0.3">
      <c r="P713363" s="83"/>
    </row>
    <row r="713364" spans="16:16" x14ac:dyDescent="0.3">
      <c r="P713364" s="83"/>
    </row>
    <row r="713365" spans="16:16" x14ac:dyDescent="0.3">
      <c r="P713365" s="83"/>
    </row>
    <row r="713366" spans="16:16" x14ac:dyDescent="0.3">
      <c r="P713366" s="83"/>
    </row>
    <row r="713367" spans="16:16" x14ac:dyDescent="0.3">
      <c r="P713367" s="83"/>
    </row>
    <row r="713368" spans="16:16" x14ac:dyDescent="0.3">
      <c r="P713368" s="83"/>
    </row>
    <row r="713369" spans="16:16" x14ac:dyDescent="0.3">
      <c r="P713369" s="83"/>
    </row>
    <row r="713370" spans="16:16" x14ac:dyDescent="0.3">
      <c r="P713370" s="83"/>
    </row>
    <row r="713371" spans="16:16" x14ac:dyDescent="0.3">
      <c r="P713371" s="83"/>
    </row>
    <row r="713372" spans="16:16" x14ac:dyDescent="0.3">
      <c r="P713372" s="83"/>
    </row>
    <row r="713373" spans="16:16" x14ac:dyDescent="0.3">
      <c r="P713373" s="83"/>
    </row>
    <row r="713374" spans="16:16" x14ac:dyDescent="0.3">
      <c r="P713374" s="83"/>
    </row>
    <row r="713375" spans="16:16" x14ac:dyDescent="0.3">
      <c r="P713375" s="83"/>
    </row>
    <row r="713376" spans="16:16" x14ac:dyDescent="0.3">
      <c r="P713376" s="83"/>
    </row>
    <row r="713377" spans="16:16" x14ac:dyDescent="0.3">
      <c r="P713377" s="83"/>
    </row>
    <row r="713378" spans="16:16" x14ac:dyDescent="0.3">
      <c r="P713378" s="83"/>
    </row>
    <row r="713379" spans="16:16" x14ac:dyDescent="0.3">
      <c r="P713379" s="83"/>
    </row>
    <row r="713380" spans="16:16" x14ac:dyDescent="0.3">
      <c r="P713380" s="83"/>
    </row>
    <row r="713381" spans="16:16" x14ac:dyDescent="0.3">
      <c r="P713381" s="83"/>
    </row>
    <row r="713382" spans="16:16" x14ac:dyDescent="0.3">
      <c r="P713382" s="83"/>
    </row>
    <row r="713383" spans="16:16" x14ac:dyDescent="0.3">
      <c r="P713383" s="83"/>
    </row>
    <row r="713384" spans="16:16" x14ac:dyDescent="0.3">
      <c r="P713384" s="83"/>
    </row>
    <row r="713385" spans="16:16" x14ac:dyDescent="0.3">
      <c r="P713385" s="83"/>
    </row>
    <row r="713386" spans="16:16" x14ac:dyDescent="0.3">
      <c r="P713386" s="83"/>
    </row>
    <row r="713387" spans="16:16" x14ac:dyDescent="0.3">
      <c r="P713387" s="83"/>
    </row>
    <row r="713388" spans="16:16" x14ac:dyDescent="0.3">
      <c r="P713388" s="83"/>
    </row>
    <row r="713389" spans="16:16" x14ac:dyDescent="0.3">
      <c r="P713389" s="83"/>
    </row>
    <row r="713390" spans="16:16" x14ac:dyDescent="0.3">
      <c r="P713390" s="83"/>
    </row>
    <row r="713391" spans="16:16" x14ac:dyDescent="0.3">
      <c r="P713391" s="83"/>
    </row>
    <row r="713392" spans="16:16" x14ac:dyDescent="0.3">
      <c r="P713392" s="83"/>
    </row>
    <row r="713393" spans="16:16" x14ac:dyDescent="0.3">
      <c r="P713393" s="83"/>
    </row>
    <row r="713394" spans="16:16" x14ac:dyDescent="0.3">
      <c r="P713394" s="83"/>
    </row>
    <row r="713395" spans="16:16" x14ac:dyDescent="0.3">
      <c r="P713395" s="83"/>
    </row>
    <row r="713396" spans="16:16" x14ac:dyDescent="0.3">
      <c r="P713396" s="83"/>
    </row>
    <row r="713397" spans="16:16" x14ac:dyDescent="0.3">
      <c r="P713397" s="83"/>
    </row>
    <row r="713398" spans="16:16" x14ac:dyDescent="0.3">
      <c r="P713398" s="83"/>
    </row>
    <row r="713399" spans="16:16" x14ac:dyDescent="0.3">
      <c r="P713399" s="83"/>
    </row>
    <row r="713400" spans="16:16" x14ac:dyDescent="0.3">
      <c r="P713400" s="83"/>
    </row>
    <row r="713401" spans="16:16" x14ac:dyDescent="0.3">
      <c r="P713401" s="83"/>
    </row>
    <row r="713402" spans="16:16" x14ac:dyDescent="0.3">
      <c r="P713402" s="83"/>
    </row>
    <row r="713403" spans="16:16" x14ac:dyDescent="0.3">
      <c r="P713403" s="83"/>
    </row>
    <row r="713404" spans="16:16" x14ac:dyDescent="0.3">
      <c r="P713404" s="83"/>
    </row>
    <row r="713405" spans="16:16" x14ac:dyDescent="0.3">
      <c r="P713405" s="83"/>
    </row>
    <row r="713406" spans="16:16" x14ac:dyDescent="0.3">
      <c r="P713406" s="83"/>
    </row>
    <row r="713407" spans="16:16" x14ac:dyDescent="0.3">
      <c r="P713407" s="83"/>
    </row>
    <row r="713408" spans="16:16" x14ac:dyDescent="0.3">
      <c r="P713408" s="83"/>
    </row>
    <row r="713409" spans="16:16" x14ac:dyDescent="0.3">
      <c r="P713409" s="83"/>
    </row>
    <row r="713410" spans="16:16" x14ac:dyDescent="0.3">
      <c r="P713410" s="83"/>
    </row>
    <row r="713411" spans="16:16" x14ac:dyDescent="0.3">
      <c r="P713411" s="83"/>
    </row>
    <row r="713412" spans="16:16" x14ac:dyDescent="0.3">
      <c r="P713412" s="83"/>
    </row>
    <row r="713413" spans="16:16" x14ac:dyDescent="0.3">
      <c r="P713413" s="83"/>
    </row>
    <row r="713414" spans="16:16" x14ac:dyDescent="0.3">
      <c r="P713414" s="83"/>
    </row>
    <row r="713415" spans="16:16" x14ac:dyDescent="0.3">
      <c r="P713415" s="83"/>
    </row>
    <row r="713416" spans="16:16" x14ac:dyDescent="0.3">
      <c r="P713416" s="83"/>
    </row>
    <row r="713417" spans="16:16" x14ac:dyDescent="0.3">
      <c r="P713417" s="83"/>
    </row>
    <row r="713418" spans="16:16" x14ac:dyDescent="0.3">
      <c r="P713418" s="83"/>
    </row>
    <row r="713419" spans="16:16" x14ac:dyDescent="0.3">
      <c r="P713419" s="83"/>
    </row>
    <row r="713420" spans="16:16" x14ac:dyDescent="0.3">
      <c r="P713420" s="83"/>
    </row>
    <row r="713421" spans="16:16" x14ac:dyDescent="0.3">
      <c r="P713421" s="83"/>
    </row>
    <row r="713422" spans="16:16" x14ac:dyDescent="0.3">
      <c r="P713422" s="83"/>
    </row>
    <row r="713423" spans="16:16" x14ac:dyDescent="0.3">
      <c r="P713423" s="83"/>
    </row>
    <row r="713424" spans="16:16" x14ac:dyDescent="0.3">
      <c r="P713424" s="83"/>
    </row>
    <row r="713425" spans="16:16" x14ac:dyDescent="0.3">
      <c r="P713425" s="83"/>
    </row>
    <row r="713426" spans="16:16" x14ac:dyDescent="0.3">
      <c r="P713426" s="83"/>
    </row>
    <row r="713427" spans="16:16" x14ac:dyDescent="0.3">
      <c r="P713427" s="83"/>
    </row>
    <row r="713428" spans="16:16" x14ac:dyDescent="0.3">
      <c r="P713428" s="83"/>
    </row>
    <row r="713429" spans="16:16" x14ac:dyDescent="0.3">
      <c r="P713429" s="83"/>
    </row>
    <row r="713430" spans="16:16" x14ac:dyDescent="0.3">
      <c r="P713430" s="83"/>
    </row>
    <row r="713431" spans="16:16" x14ac:dyDescent="0.3">
      <c r="P713431" s="83"/>
    </row>
    <row r="713432" spans="16:16" x14ac:dyDescent="0.3">
      <c r="P713432" s="83"/>
    </row>
    <row r="713433" spans="16:16" x14ac:dyDescent="0.3">
      <c r="P713433" s="83"/>
    </row>
    <row r="713434" spans="16:16" x14ac:dyDescent="0.3">
      <c r="P713434" s="83"/>
    </row>
    <row r="713435" spans="16:16" x14ac:dyDescent="0.3">
      <c r="P713435" s="83"/>
    </row>
    <row r="713436" spans="16:16" x14ac:dyDescent="0.3">
      <c r="P713436" s="83"/>
    </row>
    <row r="713437" spans="16:16" x14ac:dyDescent="0.3">
      <c r="P713437" s="83"/>
    </row>
    <row r="713438" spans="16:16" x14ac:dyDescent="0.3">
      <c r="P713438" s="83"/>
    </row>
    <row r="713439" spans="16:16" x14ac:dyDescent="0.3">
      <c r="P713439" s="83"/>
    </row>
    <row r="713440" spans="16:16" x14ac:dyDescent="0.3">
      <c r="P713440" s="83"/>
    </row>
    <row r="713441" spans="16:16" x14ac:dyDescent="0.3">
      <c r="P713441" s="83"/>
    </row>
    <row r="713442" spans="16:16" x14ac:dyDescent="0.3">
      <c r="P713442" s="83"/>
    </row>
    <row r="713443" spans="16:16" x14ac:dyDescent="0.3">
      <c r="P713443" s="83"/>
    </row>
    <row r="713444" spans="16:16" x14ac:dyDescent="0.3">
      <c r="P713444" s="83"/>
    </row>
    <row r="713445" spans="16:16" x14ac:dyDescent="0.3">
      <c r="P713445" s="83"/>
    </row>
    <row r="713446" spans="16:16" x14ac:dyDescent="0.3">
      <c r="P713446" s="83"/>
    </row>
    <row r="713447" spans="16:16" x14ac:dyDescent="0.3">
      <c r="P713447" s="83"/>
    </row>
    <row r="713448" spans="16:16" x14ac:dyDescent="0.3">
      <c r="P713448" s="83"/>
    </row>
    <row r="713449" spans="16:16" x14ac:dyDescent="0.3">
      <c r="P713449" s="83"/>
    </row>
    <row r="713450" spans="16:16" x14ac:dyDescent="0.3">
      <c r="P713450" s="83"/>
    </row>
    <row r="713451" spans="16:16" x14ac:dyDescent="0.3">
      <c r="P713451" s="83"/>
    </row>
    <row r="713452" spans="16:16" x14ac:dyDescent="0.3">
      <c r="P713452" s="83"/>
    </row>
    <row r="713453" spans="16:16" x14ac:dyDescent="0.3">
      <c r="P713453" s="83"/>
    </row>
    <row r="713454" spans="16:16" x14ac:dyDescent="0.3">
      <c r="P713454" s="83"/>
    </row>
    <row r="713455" spans="16:16" x14ac:dyDescent="0.3">
      <c r="P713455" s="83"/>
    </row>
    <row r="713456" spans="16:16" x14ac:dyDescent="0.3">
      <c r="P713456" s="83"/>
    </row>
    <row r="713457" spans="16:16" x14ac:dyDescent="0.3">
      <c r="P713457" s="83"/>
    </row>
    <row r="713458" spans="16:16" x14ac:dyDescent="0.3">
      <c r="P713458" s="83"/>
    </row>
    <row r="713459" spans="16:16" x14ac:dyDescent="0.3">
      <c r="P713459" s="83"/>
    </row>
    <row r="713460" spans="16:16" x14ac:dyDescent="0.3">
      <c r="P713460" s="83"/>
    </row>
    <row r="713461" spans="16:16" x14ac:dyDescent="0.3">
      <c r="P713461" s="83"/>
    </row>
    <row r="713462" spans="16:16" x14ac:dyDescent="0.3">
      <c r="P713462" s="83"/>
    </row>
    <row r="713463" spans="16:16" x14ac:dyDescent="0.3">
      <c r="P713463" s="83"/>
    </row>
    <row r="713464" spans="16:16" x14ac:dyDescent="0.3">
      <c r="P713464" s="83"/>
    </row>
    <row r="713465" spans="16:16" x14ac:dyDescent="0.3">
      <c r="P713465" s="83"/>
    </row>
    <row r="713466" spans="16:16" x14ac:dyDescent="0.3">
      <c r="P713466" s="83"/>
    </row>
    <row r="713467" spans="16:16" x14ac:dyDescent="0.3">
      <c r="P713467" s="83"/>
    </row>
    <row r="713468" spans="16:16" x14ac:dyDescent="0.3">
      <c r="P713468" s="83"/>
    </row>
    <row r="713469" spans="16:16" x14ac:dyDescent="0.3">
      <c r="P713469" s="83"/>
    </row>
    <row r="713470" spans="16:16" x14ac:dyDescent="0.3">
      <c r="P713470" s="83"/>
    </row>
    <row r="713471" spans="16:16" x14ac:dyDescent="0.3">
      <c r="P713471" s="83"/>
    </row>
    <row r="713472" spans="16:16" x14ac:dyDescent="0.3">
      <c r="P713472" s="83"/>
    </row>
    <row r="713473" spans="16:16" x14ac:dyDescent="0.3">
      <c r="P713473" s="83"/>
    </row>
    <row r="713474" spans="16:16" x14ac:dyDescent="0.3">
      <c r="P713474" s="83"/>
    </row>
    <row r="713475" spans="16:16" x14ac:dyDescent="0.3">
      <c r="P713475" s="83"/>
    </row>
    <row r="713476" spans="16:16" x14ac:dyDescent="0.3">
      <c r="P713476" s="83"/>
    </row>
    <row r="713477" spans="16:16" x14ac:dyDescent="0.3">
      <c r="P713477" s="83"/>
    </row>
    <row r="713478" spans="16:16" x14ac:dyDescent="0.3">
      <c r="P713478" s="83"/>
    </row>
    <row r="713479" spans="16:16" x14ac:dyDescent="0.3">
      <c r="P713479" s="83"/>
    </row>
    <row r="713480" spans="16:16" x14ac:dyDescent="0.3">
      <c r="P713480" s="83"/>
    </row>
    <row r="713481" spans="16:16" x14ac:dyDescent="0.3">
      <c r="P713481" s="83"/>
    </row>
    <row r="713482" spans="16:16" x14ac:dyDescent="0.3">
      <c r="P713482" s="83"/>
    </row>
    <row r="713483" spans="16:16" x14ac:dyDescent="0.3">
      <c r="P713483" s="83"/>
    </row>
    <row r="713484" spans="16:16" x14ac:dyDescent="0.3">
      <c r="P713484" s="83"/>
    </row>
    <row r="713485" spans="16:16" x14ac:dyDescent="0.3">
      <c r="P713485" s="83"/>
    </row>
    <row r="713486" spans="16:16" x14ac:dyDescent="0.3">
      <c r="P713486" s="83"/>
    </row>
    <row r="713487" spans="16:16" x14ac:dyDescent="0.3">
      <c r="P713487" s="83"/>
    </row>
    <row r="713488" spans="16:16" x14ac:dyDescent="0.3">
      <c r="P713488" s="83"/>
    </row>
    <row r="713489" spans="16:16" x14ac:dyDescent="0.3">
      <c r="P713489" s="83"/>
    </row>
    <row r="713490" spans="16:16" x14ac:dyDescent="0.3">
      <c r="P713490" s="83"/>
    </row>
    <row r="713491" spans="16:16" x14ac:dyDescent="0.3">
      <c r="P713491" s="83"/>
    </row>
    <row r="713492" spans="16:16" x14ac:dyDescent="0.3">
      <c r="P713492" s="83"/>
    </row>
    <row r="713493" spans="16:16" x14ac:dyDescent="0.3">
      <c r="P713493" s="83"/>
    </row>
    <row r="713494" spans="16:16" x14ac:dyDescent="0.3">
      <c r="P713494" s="83"/>
    </row>
    <row r="713495" spans="16:16" x14ac:dyDescent="0.3">
      <c r="P713495" s="83"/>
    </row>
    <row r="713496" spans="16:16" x14ac:dyDescent="0.3">
      <c r="P713496" s="83"/>
    </row>
    <row r="713497" spans="16:16" x14ac:dyDescent="0.3">
      <c r="P713497" s="83"/>
    </row>
    <row r="713498" spans="16:16" x14ac:dyDescent="0.3">
      <c r="P713498" s="83"/>
    </row>
    <row r="713499" spans="16:16" x14ac:dyDescent="0.3">
      <c r="P713499" s="83"/>
    </row>
    <row r="713500" spans="16:16" x14ac:dyDescent="0.3">
      <c r="P713500" s="83"/>
    </row>
    <row r="713501" spans="16:16" x14ac:dyDescent="0.3">
      <c r="P713501" s="83"/>
    </row>
    <row r="713502" spans="16:16" x14ac:dyDescent="0.3">
      <c r="P713502" s="83"/>
    </row>
    <row r="713503" spans="16:16" x14ac:dyDescent="0.3">
      <c r="P713503" s="83"/>
    </row>
    <row r="713504" spans="16:16" x14ac:dyDescent="0.3">
      <c r="P713504" s="83"/>
    </row>
    <row r="713505" spans="16:16" x14ac:dyDescent="0.3">
      <c r="P713505" s="83"/>
    </row>
    <row r="713506" spans="16:16" x14ac:dyDescent="0.3">
      <c r="P713506" s="83"/>
    </row>
    <row r="713507" spans="16:16" x14ac:dyDescent="0.3">
      <c r="P713507" s="83"/>
    </row>
    <row r="713508" spans="16:16" x14ac:dyDescent="0.3">
      <c r="P713508" s="83"/>
    </row>
    <row r="713509" spans="16:16" x14ac:dyDescent="0.3">
      <c r="P713509" s="83"/>
    </row>
    <row r="713510" spans="16:16" x14ac:dyDescent="0.3">
      <c r="P713510" s="83"/>
    </row>
    <row r="713511" spans="16:16" x14ac:dyDescent="0.3">
      <c r="P713511" s="83"/>
    </row>
    <row r="713512" spans="16:16" x14ac:dyDescent="0.3">
      <c r="P713512" s="83"/>
    </row>
    <row r="713513" spans="16:16" x14ac:dyDescent="0.3">
      <c r="P713513" s="83"/>
    </row>
    <row r="713514" spans="16:16" x14ac:dyDescent="0.3">
      <c r="P713514" s="83"/>
    </row>
    <row r="713515" spans="16:16" x14ac:dyDescent="0.3">
      <c r="P713515" s="83"/>
    </row>
    <row r="713516" spans="16:16" x14ac:dyDescent="0.3">
      <c r="P713516" s="83"/>
    </row>
    <row r="713517" spans="16:16" x14ac:dyDescent="0.3">
      <c r="P713517" s="83"/>
    </row>
    <row r="713518" spans="16:16" x14ac:dyDescent="0.3">
      <c r="P713518" s="83"/>
    </row>
    <row r="713519" spans="16:16" x14ac:dyDescent="0.3">
      <c r="P713519" s="83"/>
    </row>
    <row r="713520" spans="16:16" x14ac:dyDescent="0.3">
      <c r="P713520" s="83"/>
    </row>
    <row r="713521" spans="16:16" x14ac:dyDescent="0.3">
      <c r="P713521" s="83"/>
    </row>
    <row r="713522" spans="16:16" x14ac:dyDescent="0.3">
      <c r="P713522" s="83"/>
    </row>
    <row r="713523" spans="16:16" x14ac:dyDescent="0.3">
      <c r="P713523" s="83"/>
    </row>
    <row r="713524" spans="16:16" x14ac:dyDescent="0.3">
      <c r="P713524" s="83"/>
    </row>
    <row r="713525" spans="16:16" x14ac:dyDescent="0.3">
      <c r="P713525" s="83"/>
    </row>
    <row r="713526" spans="16:16" x14ac:dyDescent="0.3">
      <c r="P713526" s="83"/>
    </row>
    <row r="713527" spans="16:16" x14ac:dyDescent="0.3">
      <c r="P713527" s="83"/>
    </row>
    <row r="713528" spans="16:16" x14ac:dyDescent="0.3">
      <c r="P713528" s="83"/>
    </row>
    <row r="713529" spans="16:16" x14ac:dyDescent="0.3">
      <c r="P713529" s="83"/>
    </row>
    <row r="713530" spans="16:16" x14ac:dyDescent="0.3">
      <c r="P713530" s="83"/>
    </row>
    <row r="713531" spans="16:16" x14ac:dyDescent="0.3">
      <c r="P713531" s="83"/>
    </row>
    <row r="713532" spans="16:16" x14ac:dyDescent="0.3">
      <c r="P713532" s="83"/>
    </row>
    <row r="713533" spans="16:16" x14ac:dyDescent="0.3">
      <c r="P713533" s="83"/>
    </row>
    <row r="713534" spans="16:16" x14ac:dyDescent="0.3">
      <c r="P713534" s="83"/>
    </row>
    <row r="713535" spans="16:16" x14ac:dyDescent="0.3">
      <c r="P713535" s="83"/>
    </row>
    <row r="713536" spans="16:16" x14ac:dyDescent="0.3">
      <c r="P713536" s="83"/>
    </row>
    <row r="713537" spans="16:16" x14ac:dyDescent="0.3">
      <c r="P713537" s="83"/>
    </row>
    <row r="713538" spans="16:16" x14ac:dyDescent="0.3">
      <c r="P713538" s="83"/>
    </row>
    <row r="713539" spans="16:16" x14ac:dyDescent="0.3">
      <c r="P713539" s="83"/>
    </row>
    <row r="713540" spans="16:16" x14ac:dyDescent="0.3">
      <c r="P713540" s="83"/>
    </row>
    <row r="713541" spans="16:16" x14ac:dyDescent="0.3">
      <c r="P713541" s="83"/>
    </row>
    <row r="713542" spans="16:16" x14ac:dyDescent="0.3">
      <c r="P713542" s="83"/>
    </row>
    <row r="713543" spans="16:16" x14ac:dyDescent="0.3">
      <c r="P713543" s="83"/>
    </row>
    <row r="713544" spans="16:16" x14ac:dyDescent="0.3">
      <c r="P713544" s="83"/>
    </row>
    <row r="713545" spans="16:16" x14ac:dyDescent="0.3">
      <c r="P713545" s="83"/>
    </row>
    <row r="713546" spans="16:16" x14ac:dyDescent="0.3">
      <c r="P713546" s="83"/>
    </row>
    <row r="713547" spans="16:16" x14ac:dyDescent="0.3">
      <c r="P713547" s="83"/>
    </row>
    <row r="713548" spans="16:16" x14ac:dyDescent="0.3">
      <c r="P713548" s="83"/>
    </row>
    <row r="713549" spans="16:16" x14ac:dyDescent="0.3">
      <c r="P713549" s="83"/>
    </row>
    <row r="713550" spans="16:16" x14ac:dyDescent="0.3">
      <c r="P713550" s="83"/>
    </row>
    <row r="713551" spans="16:16" x14ac:dyDescent="0.3">
      <c r="P713551" s="83"/>
    </row>
    <row r="713552" spans="16:16" x14ac:dyDescent="0.3">
      <c r="P713552" s="83"/>
    </row>
    <row r="713553" spans="16:16" x14ac:dyDescent="0.3">
      <c r="P713553" s="83"/>
    </row>
    <row r="713554" spans="16:16" x14ac:dyDescent="0.3">
      <c r="P713554" s="83"/>
    </row>
    <row r="713555" spans="16:16" x14ac:dyDescent="0.3">
      <c r="P713555" s="83"/>
    </row>
    <row r="713556" spans="16:16" x14ac:dyDescent="0.3">
      <c r="P713556" s="83"/>
    </row>
    <row r="713557" spans="16:16" x14ac:dyDescent="0.3">
      <c r="P713557" s="83"/>
    </row>
    <row r="713558" spans="16:16" x14ac:dyDescent="0.3">
      <c r="P713558" s="83"/>
    </row>
    <row r="713559" spans="16:16" x14ac:dyDescent="0.3">
      <c r="P713559" s="83"/>
    </row>
    <row r="713560" spans="16:16" x14ac:dyDescent="0.3">
      <c r="P713560" s="83"/>
    </row>
    <row r="713561" spans="16:16" x14ac:dyDescent="0.3">
      <c r="P713561" s="83"/>
    </row>
    <row r="713562" spans="16:16" x14ac:dyDescent="0.3">
      <c r="P713562" s="83"/>
    </row>
    <row r="713563" spans="16:16" x14ac:dyDescent="0.3">
      <c r="P713563" s="83"/>
    </row>
    <row r="713564" spans="16:16" x14ac:dyDescent="0.3">
      <c r="P713564" s="83"/>
    </row>
    <row r="713565" spans="16:16" x14ac:dyDescent="0.3">
      <c r="P713565" s="83"/>
    </row>
    <row r="713566" spans="16:16" x14ac:dyDescent="0.3">
      <c r="P713566" s="83"/>
    </row>
    <row r="713567" spans="16:16" x14ac:dyDescent="0.3">
      <c r="P713567" s="83"/>
    </row>
    <row r="713568" spans="16:16" x14ac:dyDescent="0.3">
      <c r="P713568" s="83"/>
    </row>
    <row r="713569" spans="16:16" x14ac:dyDescent="0.3">
      <c r="P713569" s="83"/>
    </row>
    <row r="713570" spans="16:16" x14ac:dyDescent="0.3">
      <c r="P713570" s="83"/>
    </row>
    <row r="713571" spans="16:16" x14ac:dyDescent="0.3">
      <c r="P713571" s="83"/>
    </row>
    <row r="713572" spans="16:16" x14ac:dyDescent="0.3">
      <c r="P713572" s="83"/>
    </row>
    <row r="713573" spans="16:16" x14ac:dyDescent="0.3">
      <c r="P713573" s="83"/>
    </row>
    <row r="713574" spans="16:16" x14ac:dyDescent="0.3">
      <c r="P713574" s="83"/>
    </row>
    <row r="713575" spans="16:16" x14ac:dyDescent="0.3">
      <c r="P713575" s="83"/>
    </row>
    <row r="713576" spans="16:16" x14ac:dyDescent="0.3">
      <c r="P713576" s="83"/>
    </row>
    <row r="713577" spans="16:16" x14ac:dyDescent="0.3">
      <c r="P713577" s="83"/>
    </row>
    <row r="713578" spans="16:16" x14ac:dyDescent="0.3">
      <c r="P713578" s="83"/>
    </row>
    <row r="713579" spans="16:16" x14ac:dyDescent="0.3">
      <c r="P713579" s="83"/>
    </row>
    <row r="713580" spans="16:16" x14ac:dyDescent="0.3">
      <c r="P713580" s="83"/>
    </row>
    <row r="713581" spans="16:16" x14ac:dyDescent="0.3">
      <c r="P713581" s="83"/>
    </row>
    <row r="713582" spans="16:16" x14ac:dyDescent="0.3">
      <c r="P713582" s="83"/>
    </row>
    <row r="713583" spans="16:16" x14ac:dyDescent="0.3">
      <c r="P713583" s="83"/>
    </row>
    <row r="713584" spans="16:16" x14ac:dyDescent="0.3">
      <c r="P713584" s="83"/>
    </row>
    <row r="713585" spans="16:16" x14ac:dyDescent="0.3">
      <c r="P713585" s="83"/>
    </row>
    <row r="713586" spans="16:16" x14ac:dyDescent="0.3">
      <c r="P713586" s="83"/>
    </row>
    <row r="713587" spans="16:16" x14ac:dyDescent="0.3">
      <c r="P713587" s="83"/>
    </row>
    <row r="713588" spans="16:16" x14ac:dyDescent="0.3">
      <c r="P713588" s="83"/>
    </row>
    <row r="713589" spans="16:16" x14ac:dyDescent="0.3">
      <c r="P713589" s="83"/>
    </row>
    <row r="713590" spans="16:16" x14ac:dyDescent="0.3">
      <c r="P713590" s="83"/>
    </row>
    <row r="713591" spans="16:16" x14ac:dyDescent="0.3">
      <c r="P713591" s="83"/>
    </row>
    <row r="713592" spans="16:16" x14ac:dyDescent="0.3">
      <c r="P713592" s="83"/>
    </row>
    <row r="713593" spans="16:16" x14ac:dyDescent="0.3">
      <c r="P713593" s="83"/>
    </row>
    <row r="713594" spans="16:16" x14ac:dyDescent="0.3">
      <c r="P713594" s="83"/>
    </row>
    <row r="713595" spans="16:16" x14ac:dyDescent="0.3">
      <c r="P713595" s="83"/>
    </row>
    <row r="713596" spans="16:16" x14ac:dyDescent="0.3">
      <c r="P713596" s="83"/>
    </row>
    <row r="713597" spans="16:16" x14ac:dyDescent="0.3">
      <c r="P713597" s="83"/>
    </row>
    <row r="713598" spans="16:16" x14ac:dyDescent="0.3">
      <c r="P713598" s="83"/>
    </row>
    <row r="713599" spans="16:16" x14ac:dyDescent="0.3">
      <c r="P713599" s="83"/>
    </row>
    <row r="713600" spans="16:16" x14ac:dyDescent="0.3">
      <c r="P713600" s="83"/>
    </row>
    <row r="713601" spans="16:16" x14ac:dyDescent="0.3">
      <c r="P713601" s="83"/>
    </row>
    <row r="713602" spans="16:16" x14ac:dyDescent="0.3">
      <c r="P713602" s="83"/>
    </row>
    <row r="713603" spans="16:16" x14ac:dyDescent="0.3">
      <c r="P713603" s="83"/>
    </row>
    <row r="713604" spans="16:16" x14ac:dyDescent="0.3">
      <c r="P713604" s="83"/>
    </row>
    <row r="713605" spans="16:16" x14ac:dyDescent="0.3">
      <c r="P713605" s="83"/>
    </row>
    <row r="713606" spans="16:16" x14ac:dyDescent="0.3">
      <c r="P713606" s="83"/>
    </row>
    <row r="713607" spans="16:16" x14ac:dyDescent="0.3">
      <c r="P713607" s="83"/>
    </row>
    <row r="713608" spans="16:16" x14ac:dyDescent="0.3">
      <c r="P713608" s="83"/>
    </row>
    <row r="713609" spans="16:16" x14ac:dyDescent="0.3">
      <c r="P713609" s="83"/>
    </row>
    <row r="713610" spans="16:16" x14ac:dyDescent="0.3">
      <c r="P713610" s="83"/>
    </row>
    <row r="713611" spans="16:16" x14ac:dyDescent="0.3">
      <c r="P713611" s="83"/>
    </row>
    <row r="713612" spans="16:16" x14ac:dyDescent="0.3">
      <c r="P713612" s="83"/>
    </row>
    <row r="713613" spans="16:16" x14ac:dyDescent="0.3">
      <c r="P713613" s="83"/>
    </row>
    <row r="713614" spans="16:16" x14ac:dyDescent="0.3">
      <c r="P713614" s="83"/>
    </row>
    <row r="713615" spans="16:16" x14ac:dyDescent="0.3">
      <c r="P713615" s="83"/>
    </row>
    <row r="713616" spans="16:16" x14ac:dyDescent="0.3">
      <c r="P713616" s="83"/>
    </row>
    <row r="713617" spans="16:16" x14ac:dyDescent="0.3">
      <c r="P713617" s="83"/>
    </row>
    <row r="713618" spans="16:16" x14ac:dyDescent="0.3">
      <c r="P713618" s="83"/>
    </row>
    <row r="713619" spans="16:16" x14ac:dyDescent="0.3">
      <c r="P713619" s="83"/>
    </row>
    <row r="713620" spans="16:16" x14ac:dyDescent="0.3">
      <c r="P713620" s="83"/>
    </row>
    <row r="713621" spans="16:16" x14ac:dyDescent="0.3">
      <c r="P713621" s="83"/>
    </row>
    <row r="713622" spans="16:16" x14ac:dyDescent="0.3">
      <c r="P713622" s="83"/>
    </row>
    <row r="713623" spans="16:16" x14ac:dyDescent="0.3">
      <c r="P713623" s="83"/>
    </row>
    <row r="713624" spans="16:16" x14ac:dyDescent="0.3">
      <c r="P713624" s="83"/>
    </row>
    <row r="713625" spans="16:16" x14ac:dyDescent="0.3">
      <c r="P713625" s="83"/>
    </row>
    <row r="713626" spans="16:16" x14ac:dyDescent="0.3">
      <c r="P713626" s="83"/>
    </row>
    <row r="713627" spans="16:16" x14ac:dyDescent="0.3">
      <c r="P713627" s="83"/>
    </row>
    <row r="713628" spans="16:16" x14ac:dyDescent="0.3">
      <c r="P713628" s="83"/>
    </row>
    <row r="713629" spans="16:16" x14ac:dyDescent="0.3">
      <c r="P713629" s="83"/>
    </row>
    <row r="713630" spans="16:16" x14ac:dyDescent="0.3">
      <c r="P713630" s="83"/>
    </row>
    <row r="713631" spans="16:16" x14ac:dyDescent="0.3">
      <c r="P713631" s="83"/>
    </row>
    <row r="713632" spans="16:16" x14ac:dyDescent="0.3">
      <c r="P713632" s="83"/>
    </row>
    <row r="713633" spans="16:16" x14ac:dyDescent="0.3">
      <c r="P713633" s="83"/>
    </row>
    <row r="713634" spans="16:16" x14ac:dyDescent="0.3">
      <c r="P713634" s="83"/>
    </row>
    <row r="713635" spans="16:16" x14ac:dyDescent="0.3">
      <c r="P713635" s="83"/>
    </row>
    <row r="713636" spans="16:16" x14ac:dyDescent="0.3">
      <c r="P713636" s="83"/>
    </row>
    <row r="713637" spans="16:16" x14ac:dyDescent="0.3">
      <c r="P713637" s="83"/>
    </row>
    <row r="713638" spans="16:16" x14ac:dyDescent="0.3">
      <c r="P713638" s="83"/>
    </row>
    <row r="713639" spans="16:16" x14ac:dyDescent="0.3">
      <c r="P713639" s="83"/>
    </row>
    <row r="713640" spans="16:16" x14ac:dyDescent="0.3">
      <c r="P713640" s="83"/>
    </row>
    <row r="713641" spans="16:16" x14ac:dyDescent="0.3">
      <c r="P713641" s="83"/>
    </row>
    <row r="713642" spans="16:16" x14ac:dyDescent="0.3">
      <c r="P713642" s="83"/>
    </row>
    <row r="713643" spans="16:16" x14ac:dyDescent="0.3">
      <c r="P713643" s="83"/>
    </row>
    <row r="713644" spans="16:16" x14ac:dyDescent="0.3">
      <c r="P713644" s="83"/>
    </row>
    <row r="713645" spans="16:16" x14ac:dyDescent="0.3">
      <c r="P713645" s="83"/>
    </row>
    <row r="713646" spans="16:16" x14ac:dyDescent="0.3">
      <c r="P713646" s="83"/>
    </row>
    <row r="713647" spans="16:16" x14ac:dyDescent="0.3">
      <c r="P713647" s="83"/>
    </row>
    <row r="713648" spans="16:16" x14ac:dyDescent="0.3">
      <c r="P713648" s="83"/>
    </row>
    <row r="713649" spans="16:16" x14ac:dyDescent="0.3">
      <c r="P713649" s="83"/>
    </row>
    <row r="713650" spans="16:16" x14ac:dyDescent="0.3">
      <c r="P713650" s="83"/>
    </row>
    <row r="713651" spans="16:16" x14ac:dyDescent="0.3">
      <c r="P713651" s="83"/>
    </row>
    <row r="713652" spans="16:16" x14ac:dyDescent="0.3">
      <c r="P713652" s="83"/>
    </row>
    <row r="713653" spans="16:16" x14ac:dyDescent="0.3">
      <c r="P713653" s="83"/>
    </row>
    <row r="713654" spans="16:16" x14ac:dyDescent="0.3">
      <c r="P713654" s="83"/>
    </row>
    <row r="713655" spans="16:16" x14ac:dyDescent="0.3">
      <c r="P713655" s="83"/>
    </row>
    <row r="713656" spans="16:16" x14ac:dyDescent="0.3">
      <c r="P713656" s="83"/>
    </row>
    <row r="713657" spans="16:16" x14ac:dyDescent="0.3">
      <c r="P713657" s="83"/>
    </row>
    <row r="713658" spans="16:16" x14ac:dyDescent="0.3">
      <c r="P713658" s="83"/>
    </row>
    <row r="713659" spans="16:16" x14ac:dyDescent="0.3">
      <c r="P713659" s="83"/>
    </row>
    <row r="713660" spans="16:16" x14ac:dyDescent="0.3">
      <c r="P713660" s="83"/>
    </row>
    <row r="713661" spans="16:16" x14ac:dyDescent="0.3">
      <c r="P713661" s="83"/>
    </row>
    <row r="713662" spans="16:16" x14ac:dyDescent="0.3">
      <c r="P713662" s="83"/>
    </row>
    <row r="713663" spans="16:16" x14ac:dyDescent="0.3">
      <c r="P713663" s="83"/>
    </row>
    <row r="713664" spans="16:16" x14ac:dyDescent="0.3">
      <c r="P713664" s="83"/>
    </row>
    <row r="713665" spans="16:16" x14ac:dyDescent="0.3">
      <c r="P713665" s="83"/>
    </row>
    <row r="713666" spans="16:16" x14ac:dyDescent="0.3">
      <c r="P713666" s="83"/>
    </row>
    <row r="713667" spans="16:16" x14ac:dyDescent="0.3">
      <c r="P713667" s="83"/>
    </row>
    <row r="713668" spans="16:16" x14ac:dyDescent="0.3">
      <c r="P713668" s="83"/>
    </row>
    <row r="713669" spans="16:16" x14ac:dyDescent="0.3">
      <c r="P713669" s="83"/>
    </row>
    <row r="713670" spans="16:16" x14ac:dyDescent="0.3">
      <c r="P713670" s="83"/>
    </row>
    <row r="713671" spans="16:16" x14ac:dyDescent="0.3">
      <c r="P713671" s="83"/>
    </row>
    <row r="713672" spans="16:16" x14ac:dyDescent="0.3">
      <c r="P713672" s="83"/>
    </row>
    <row r="713673" spans="16:16" x14ac:dyDescent="0.3">
      <c r="P713673" s="83"/>
    </row>
    <row r="713674" spans="16:16" x14ac:dyDescent="0.3">
      <c r="P713674" s="83"/>
    </row>
    <row r="713675" spans="16:16" x14ac:dyDescent="0.3">
      <c r="P713675" s="83"/>
    </row>
    <row r="713676" spans="16:16" x14ac:dyDescent="0.3">
      <c r="P713676" s="83"/>
    </row>
    <row r="713677" spans="16:16" x14ac:dyDescent="0.3">
      <c r="P713677" s="83"/>
    </row>
    <row r="713678" spans="16:16" x14ac:dyDescent="0.3">
      <c r="P713678" s="83"/>
    </row>
    <row r="713679" spans="16:16" x14ac:dyDescent="0.3">
      <c r="P713679" s="83"/>
    </row>
    <row r="713680" spans="16:16" x14ac:dyDescent="0.3">
      <c r="P713680" s="83"/>
    </row>
    <row r="713681" spans="16:16" x14ac:dyDescent="0.3">
      <c r="P713681" s="83"/>
    </row>
    <row r="713682" spans="16:16" x14ac:dyDescent="0.3">
      <c r="P713682" s="83"/>
    </row>
    <row r="713683" spans="16:16" x14ac:dyDescent="0.3">
      <c r="P713683" s="83"/>
    </row>
    <row r="713684" spans="16:16" x14ac:dyDescent="0.3">
      <c r="P713684" s="83"/>
    </row>
    <row r="713685" spans="16:16" x14ac:dyDescent="0.3">
      <c r="P713685" s="83"/>
    </row>
    <row r="713686" spans="16:16" x14ac:dyDescent="0.3">
      <c r="P713686" s="83"/>
    </row>
    <row r="713687" spans="16:16" x14ac:dyDescent="0.3">
      <c r="P713687" s="83"/>
    </row>
    <row r="713688" spans="16:16" x14ac:dyDescent="0.3">
      <c r="P713688" s="83"/>
    </row>
    <row r="713689" spans="16:16" x14ac:dyDescent="0.3">
      <c r="P713689" s="83"/>
    </row>
    <row r="713690" spans="16:16" x14ac:dyDescent="0.3">
      <c r="P713690" s="83"/>
    </row>
    <row r="713691" spans="16:16" x14ac:dyDescent="0.3">
      <c r="P713691" s="83"/>
    </row>
    <row r="713692" spans="16:16" x14ac:dyDescent="0.3">
      <c r="P713692" s="83"/>
    </row>
    <row r="713693" spans="16:16" x14ac:dyDescent="0.3">
      <c r="P713693" s="83"/>
    </row>
    <row r="713694" spans="16:16" x14ac:dyDescent="0.3">
      <c r="P713694" s="83"/>
    </row>
    <row r="713695" spans="16:16" x14ac:dyDescent="0.3">
      <c r="P713695" s="83"/>
    </row>
    <row r="713696" spans="16:16" x14ac:dyDescent="0.3">
      <c r="P713696" s="83"/>
    </row>
    <row r="713697" spans="16:16" x14ac:dyDescent="0.3">
      <c r="P713697" s="83"/>
    </row>
    <row r="713698" spans="16:16" x14ac:dyDescent="0.3">
      <c r="P713698" s="83"/>
    </row>
    <row r="713699" spans="16:16" x14ac:dyDescent="0.3">
      <c r="P713699" s="83"/>
    </row>
    <row r="713700" spans="16:16" x14ac:dyDescent="0.3">
      <c r="P713700" s="83"/>
    </row>
    <row r="713701" spans="16:16" x14ac:dyDescent="0.3">
      <c r="P713701" s="83"/>
    </row>
    <row r="713702" spans="16:16" x14ac:dyDescent="0.3">
      <c r="P713702" s="83"/>
    </row>
    <row r="713703" spans="16:16" x14ac:dyDescent="0.3">
      <c r="P713703" s="83"/>
    </row>
    <row r="713704" spans="16:16" x14ac:dyDescent="0.3">
      <c r="P713704" s="83"/>
    </row>
    <row r="713705" spans="16:16" x14ac:dyDescent="0.3">
      <c r="P713705" s="83"/>
    </row>
    <row r="713706" spans="16:16" x14ac:dyDescent="0.3">
      <c r="P713706" s="83"/>
    </row>
    <row r="713707" spans="16:16" x14ac:dyDescent="0.3">
      <c r="P713707" s="83"/>
    </row>
    <row r="713708" spans="16:16" x14ac:dyDescent="0.3">
      <c r="P713708" s="83"/>
    </row>
    <row r="713709" spans="16:16" x14ac:dyDescent="0.3">
      <c r="P713709" s="83"/>
    </row>
    <row r="713710" spans="16:16" x14ac:dyDescent="0.3">
      <c r="P713710" s="83"/>
    </row>
    <row r="713711" spans="16:16" x14ac:dyDescent="0.3">
      <c r="P713711" s="83"/>
    </row>
    <row r="713712" spans="16:16" x14ac:dyDescent="0.3">
      <c r="P713712" s="83"/>
    </row>
    <row r="713713" spans="16:16" x14ac:dyDescent="0.3">
      <c r="P713713" s="83"/>
    </row>
    <row r="713714" spans="16:16" x14ac:dyDescent="0.3">
      <c r="P713714" s="83"/>
    </row>
    <row r="713715" spans="16:16" x14ac:dyDescent="0.3">
      <c r="P713715" s="83"/>
    </row>
    <row r="713716" spans="16:16" x14ac:dyDescent="0.3">
      <c r="P713716" s="83"/>
    </row>
    <row r="713717" spans="16:16" x14ac:dyDescent="0.3">
      <c r="P713717" s="83"/>
    </row>
    <row r="713718" spans="16:16" x14ac:dyDescent="0.3">
      <c r="P713718" s="83"/>
    </row>
    <row r="713719" spans="16:16" x14ac:dyDescent="0.3">
      <c r="P713719" s="83"/>
    </row>
    <row r="713720" spans="16:16" x14ac:dyDescent="0.3">
      <c r="P713720" s="83"/>
    </row>
    <row r="713721" spans="16:16" x14ac:dyDescent="0.3">
      <c r="P713721" s="83"/>
    </row>
    <row r="713722" spans="16:16" x14ac:dyDescent="0.3">
      <c r="P713722" s="83"/>
    </row>
    <row r="713723" spans="16:16" x14ac:dyDescent="0.3">
      <c r="P713723" s="83"/>
    </row>
    <row r="713724" spans="16:16" x14ac:dyDescent="0.3">
      <c r="P713724" s="83"/>
    </row>
    <row r="713725" spans="16:16" x14ac:dyDescent="0.3">
      <c r="P713725" s="83"/>
    </row>
    <row r="713726" spans="16:16" x14ac:dyDescent="0.3">
      <c r="P713726" s="83"/>
    </row>
    <row r="713727" spans="16:16" x14ac:dyDescent="0.3">
      <c r="P713727" s="83"/>
    </row>
    <row r="713728" spans="16:16" x14ac:dyDescent="0.3">
      <c r="P713728" s="83"/>
    </row>
    <row r="713729" spans="16:16" x14ac:dyDescent="0.3">
      <c r="P713729" s="83"/>
    </row>
    <row r="713730" spans="16:16" x14ac:dyDescent="0.3">
      <c r="P713730" s="83"/>
    </row>
    <row r="713731" spans="16:16" x14ac:dyDescent="0.3">
      <c r="P713731" s="83"/>
    </row>
    <row r="713732" spans="16:16" x14ac:dyDescent="0.3">
      <c r="P713732" s="83"/>
    </row>
    <row r="713733" spans="16:16" x14ac:dyDescent="0.3">
      <c r="P713733" s="83"/>
    </row>
    <row r="713734" spans="16:16" x14ac:dyDescent="0.3">
      <c r="P713734" s="83"/>
    </row>
    <row r="713735" spans="16:16" x14ac:dyDescent="0.3">
      <c r="P713735" s="83"/>
    </row>
    <row r="713736" spans="16:16" x14ac:dyDescent="0.3">
      <c r="P713736" s="83"/>
    </row>
    <row r="713737" spans="16:16" x14ac:dyDescent="0.3">
      <c r="P713737" s="83"/>
    </row>
    <row r="713738" spans="16:16" x14ac:dyDescent="0.3">
      <c r="P713738" s="83"/>
    </row>
    <row r="713739" spans="16:16" x14ac:dyDescent="0.3">
      <c r="P713739" s="83"/>
    </row>
    <row r="713740" spans="16:16" x14ac:dyDescent="0.3">
      <c r="P713740" s="83"/>
    </row>
    <row r="713741" spans="16:16" x14ac:dyDescent="0.3">
      <c r="P713741" s="83"/>
    </row>
    <row r="713742" spans="16:16" x14ac:dyDescent="0.3">
      <c r="P713742" s="83"/>
    </row>
    <row r="713743" spans="16:16" x14ac:dyDescent="0.3">
      <c r="P713743" s="83"/>
    </row>
    <row r="713744" spans="16:16" x14ac:dyDescent="0.3">
      <c r="P713744" s="83"/>
    </row>
    <row r="713745" spans="16:16" x14ac:dyDescent="0.3">
      <c r="P713745" s="83"/>
    </row>
    <row r="713746" spans="16:16" x14ac:dyDescent="0.3">
      <c r="P713746" s="83"/>
    </row>
    <row r="713747" spans="16:16" x14ac:dyDescent="0.3">
      <c r="P713747" s="83"/>
    </row>
    <row r="713748" spans="16:16" x14ac:dyDescent="0.3">
      <c r="P713748" s="83"/>
    </row>
    <row r="713749" spans="16:16" x14ac:dyDescent="0.3">
      <c r="P713749" s="83"/>
    </row>
    <row r="713750" spans="16:16" x14ac:dyDescent="0.3">
      <c r="P713750" s="83"/>
    </row>
    <row r="713751" spans="16:16" x14ac:dyDescent="0.3">
      <c r="P713751" s="83"/>
    </row>
    <row r="713752" spans="16:16" x14ac:dyDescent="0.3">
      <c r="P713752" s="83"/>
    </row>
    <row r="713753" spans="16:16" x14ac:dyDescent="0.3">
      <c r="P713753" s="83"/>
    </row>
    <row r="713754" spans="16:16" x14ac:dyDescent="0.3">
      <c r="P713754" s="83"/>
    </row>
    <row r="713755" spans="16:16" x14ac:dyDescent="0.3">
      <c r="P713755" s="83"/>
    </row>
    <row r="713756" spans="16:16" x14ac:dyDescent="0.3">
      <c r="P713756" s="83"/>
    </row>
    <row r="713757" spans="16:16" x14ac:dyDescent="0.3">
      <c r="P713757" s="83"/>
    </row>
    <row r="713758" spans="16:16" x14ac:dyDescent="0.3">
      <c r="P713758" s="83"/>
    </row>
    <row r="713759" spans="16:16" x14ac:dyDescent="0.3">
      <c r="P713759" s="83"/>
    </row>
    <row r="713760" spans="16:16" x14ac:dyDescent="0.3">
      <c r="P713760" s="83"/>
    </row>
    <row r="713761" spans="16:16" x14ac:dyDescent="0.3">
      <c r="P713761" s="83"/>
    </row>
    <row r="713762" spans="16:16" x14ac:dyDescent="0.3">
      <c r="P713762" s="83"/>
    </row>
    <row r="713763" spans="16:16" x14ac:dyDescent="0.3">
      <c r="P713763" s="83"/>
    </row>
    <row r="713764" spans="16:16" x14ac:dyDescent="0.3">
      <c r="P713764" s="83"/>
    </row>
    <row r="713765" spans="16:16" x14ac:dyDescent="0.3">
      <c r="P713765" s="83"/>
    </row>
    <row r="713766" spans="16:16" x14ac:dyDescent="0.3">
      <c r="P713766" s="83"/>
    </row>
    <row r="713767" spans="16:16" x14ac:dyDescent="0.3">
      <c r="P713767" s="83"/>
    </row>
    <row r="713768" spans="16:16" x14ac:dyDescent="0.3">
      <c r="P713768" s="83"/>
    </row>
    <row r="713769" spans="16:16" x14ac:dyDescent="0.3">
      <c r="P713769" s="83"/>
    </row>
    <row r="713770" spans="16:16" x14ac:dyDescent="0.3">
      <c r="P713770" s="83"/>
    </row>
    <row r="713771" spans="16:16" x14ac:dyDescent="0.3">
      <c r="P713771" s="83"/>
    </row>
    <row r="713772" spans="16:16" x14ac:dyDescent="0.3">
      <c r="P713772" s="83"/>
    </row>
    <row r="713773" spans="16:16" x14ac:dyDescent="0.3">
      <c r="P713773" s="83"/>
    </row>
    <row r="713774" spans="16:16" x14ac:dyDescent="0.3">
      <c r="P713774" s="83"/>
    </row>
    <row r="713775" spans="16:16" x14ac:dyDescent="0.3">
      <c r="P713775" s="83"/>
    </row>
    <row r="713776" spans="16:16" x14ac:dyDescent="0.3">
      <c r="P713776" s="83"/>
    </row>
    <row r="713777" spans="16:16" x14ac:dyDescent="0.3">
      <c r="P713777" s="83"/>
    </row>
    <row r="713778" spans="16:16" x14ac:dyDescent="0.3">
      <c r="P713778" s="83"/>
    </row>
    <row r="713779" spans="16:16" x14ac:dyDescent="0.3">
      <c r="P713779" s="83"/>
    </row>
    <row r="713780" spans="16:16" x14ac:dyDescent="0.3">
      <c r="P713780" s="83"/>
    </row>
    <row r="713781" spans="16:16" x14ac:dyDescent="0.3">
      <c r="P713781" s="83"/>
    </row>
    <row r="713782" spans="16:16" x14ac:dyDescent="0.3">
      <c r="P713782" s="83"/>
    </row>
    <row r="713783" spans="16:16" x14ac:dyDescent="0.3">
      <c r="P713783" s="83"/>
    </row>
    <row r="713784" spans="16:16" x14ac:dyDescent="0.3">
      <c r="P713784" s="83"/>
    </row>
    <row r="713785" spans="16:16" x14ac:dyDescent="0.3">
      <c r="P713785" s="83"/>
    </row>
    <row r="713786" spans="16:16" x14ac:dyDescent="0.3">
      <c r="P713786" s="83"/>
    </row>
    <row r="713787" spans="16:16" x14ac:dyDescent="0.3">
      <c r="P713787" s="83"/>
    </row>
    <row r="713788" spans="16:16" x14ac:dyDescent="0.3">
      <c r="P713788" s="83"/>
    </row>
    <row r="713789" spans="16:16" x14ac:dyDescent="0.3">
      <c r="P713789" s="83"/>
    </row>
    <row r="713790" spans="16:16" x14ac:dyDescent="0.3">
      <c r="P713790" s="83"/>
    </row>
    <row r="713791" spans="16:16" x14ac:dyDescent="0.3">
      <c r="P713791" s="83"/>
    </row>
    <row r="713792" spans="16:16" x14ac:dyDescent="0.3">
      <c r="P713792" s="83"/>
    </row>
    <row r="713793" spans="16:16" x14ac:dyDescent="0.3">
      <c r="P713793" s="83"/>
    </row>
    <row r="713794" spans="16:16" x14ac:dyDescent="0.3">
      <c r="P713794" s="83"/>
    </row>
    <row r="713795" spans="16:16" x14ac:dyDescent="0.3">
      <c r="P713795" s="83"/>
    </row>
    <row r="713796" spans="16:16" x14ac:dyDescent="0.3">
      <c r="P713796" s="83"/>
    </row>
    <row r="713797" spans="16:16" x14ac:dyDescent="0.3">
      <c r="P713797" s="83"/>
    </row>
    <row r="713798" spans="16:16" x14ac:dyDescent="0.3">
      <c r="P713798" s="83"/>
    </row>
    <row r="713799" spans="16:16" x14ac:dyDescent="0.3">
      <c r="P713799" s="83"/>
    </row>
    <row r="713800" spans="16:16" x14ac:dyDescent="0.3">
      <c r="P713800" s="83"/>
    </row>
    <row r="713801" spans="16:16" x14ac:dyDescent="0.3">
      <c r="P713801" s="83"/>
    </row>
    <row r="713802" spans="16:16" x14ac:dyDescent="0.3">
      <c r="P713802" s="83"/>
    </row>
    <row r="713803" spans="16:16" x14ac:dyDescent="0.3">
      <c r="P713803" s="83"/>
    </row>
    <row r="713804" spans="16:16" x14ac:dyDescent="0.3">
      <c r="P713804" s="83"/>
    </row>
    <row r="713805" spans="16:16" x14ac:dyDescent="0.3">
      <c r="P713805" s="83"/>
    </row>
    <row r="713806" spans="16:16" x14ac:dyDescent="0.3">
      <c r="P713806" s="83"/>
    </row>
    <row r="713807" spans="16:16" x14ac:dyDescent="0.3">
      <c r="P713807" s="83"/>
    </row>
    <row r="713808" spans="16:16" x14ac:dyDescent="0.3">
      <c r="P713808" s="83"/>
    </row>
    <row r="713809" spans="16:16" x14ac:dyDescent="0.3">
      <c r="P713809" s="83"/>
    </row>
    <row r="713810" spans="16:16" x14ac:dyDescent="0.3">
      <c r="P713810" s="83"/>
    </row>
    <row r="713811" spans="16:16" x14ac:dyDescent="0.3">
      <c r="P713811" s="83"/>
    </row>
    <row r="713812" spans="16:16" x14ac:dyDescent="0.3">
      <c r="P713812" s="83"/>
    </row>
    <row r="713813" spans="16:16" x14ac:dyDescent="0.3">
      <c r="P713813" s="83"/>
    </row>
    <row r="713814" spans="16:16" x14ac:dyDescent="0.3">
      <c r="P713814" s="83"/>
    </row>
    <row r="713815" spans="16:16" x14ac:dyDescent="0.3">
      <c r="P713815" s="83"/>
    </row>
    <row r="713816" spans="16:16" x14ac:dyDescent="0.3">
      <c r="P713816" s="83"/>
    </row>
    <row r="713817" spans="16:16" x14ac:dyDescent="0.3">
      <c r="P713817" s="83"/>
    </row>
    <row r="713818" spans="16:16" x14ac:dyDescent="0.3">
      <c r="P713818" s="83"/>
    </row>
    <row r="713819" spans="16:16" x14ac:dyDescent="0.3">
      <c r="P713819" s="83"/>
    </row>
    <row r="713820" spans="16:16" x14ac:dyDescent="0.3">
      <c r="P713820" s="83"/>
    </row>
    <row r="713821" spans="16:16" x14ac:dyDescent="0.3">
      <c r="P713821" s="83"/>
    </row>
    <row r="713822" spans="16:16" x14ac:dyDescent="0.3">
      <c r="P713822" s="83"/>
    </row>
    <row r="713823" spans="16:16" x14ac:dyDescent="0.3">
      <c r="P713823" s="83"/>
    </row>
    <row r="713824" spans="16:16" x14ac:dyDescent="0.3">
      <c r="P713824" s="83"/>
    </row>
    <row r="713825" spans="16:16" x14ac:dyDescent="0.3">
      <c r="P713825" s="83"/>
    </row>
    <row r="713826" spans="16:16" x14ac:dyDescent="0.3">
      <c r="P713826" s="83"/>
    </row>
    <row r="713827" spans="16:16" x14ac:dyDescent="0.3">
      <c r="P713827" s="83"/>
    </row>
    <row r="713828" spans="16:16" x14ac:dyDescent="0.3">
      <c r="P713828" s="83"/>
    </row>
    <row r="713829" spans="16:16" x14ac:dyDescent="0.3">
      <c r="P713829" s="83"/>
    </row>
    <row r="713830" spans="16:16" x14ac:dyDescent="0.3">
      <c r="P713830" s="83"/>
    </row>
    <row r="713831" spans="16:16" x14ac:dyDescent="0.3">
      <c r="P713831" s="83"/>
    </row>
    <row r="713832" spans="16:16" x14ac:dyDescent="0.3">
      <c r="P713832" s="83"/>
    </row>
    <row r="713833" spans="16:16" x14ac:dyDescent="0.3">
      <c r="P713833" s="83"/>
    </row>
    <row r="713834" spans="16:16" x14ac:dyDescent="0.3">
      <c r="P713834" s="83"/>
    </row>
    <row r="713835" spans="16:16" x14ac:dyDescent="0.3">
      <c r="P713835" s="83"/>
    </row>
    <row r="713836" spans="16:16" x14ac:dyDescent="0.3">
      <c r="P713836" s="83"/>
    </row>
    <row r="713837" spans="16:16" x14ac:dyDescent="0.3">
      <c r="P713837" s="83"/>
    </row>
    <row r="713838" spans="16:16" x14ac:dyDescent="0.3">
      <c r="P713838" s="83"/>
    </row>
    <row r="713839" spans="16:16" x14ac:dyDescent="0.3">
      <c r="P713839" s="83"/>
    </row>
    <row r="713840" spans="16:16" x14ac:dyDescent="0.3">
      <c r="P713840" s="83"/>
    </row>
    <row r="713841" spans="16:16" x14ac:dyDescent="0.3">
      <c r="P713841" s="83"/>
    </row>
    <row r="713842" spans="16:16" x14ac:dyDescent="0.3">
      <c r="P713842" s="83"/>
    </row>
    <row r="713843" spans="16:16" x14ac:dyDescent="0.3">
      <c r="P713843" s="83"/>
    </row>
    <row r="713844" spans="16:16" x14ac:dyDescent="0.3">
      <c r="P713844" s="83"/>
    </row>
    <row r="713845" spans="16:16" x14ac:dyDescent="0.3">
      <c r="P713845" s="83"/>
    </row>
    <row r="713846" spans="16:16" x14ac:dyDescent="0.3">
      <c r="P713846" s="83"/>
    </row>
    <row r="713847" spans="16:16" x14ac:dyDescent="0.3">
      <c r="P713847" s="83"/>
    </row>
    <row r="713848" spans="16:16" x14ac:dyDescent="0.3">
      <c r="P713848" s="83"/>
    </row>
    <row r="713849" spans="16:16" x14ac:dyDescent="0.3">
      <c r="P713849" s="83"/>
    </row>
    <row r="713850" spans="16:16" x14ac:dyDescent="0.3">
      <c r="P713850" s="83"/>
    </row>
    <row r="713851" spans="16:16" x14ac:dyDescent="0.3">
      <c r="P713851" s="83"/>
    </row>
    <row r="713852" spans="16:16" x14ac:dyDescent="0.3">
      <c r="P713852" s="83"/>
    </row>
    <row r="713853" spans="16:16" x14ac:dyDescent="0.3">
      <c r="P713853" s="83"/>
    </row>
    <row r="713854" spans="16:16" x14ac:dyDescent="0.3">
      <c r="P713854" s="83"/>
    </row>
    <row r="713855" spans="16:16" x14ac:dyDescent="0.3">
      <c r="P713855" s="83"/>
    </row>
    <row r="713856" spans="16:16" x14ac:dyDescent="0.3">
      <c r="P713856" s="83"/>
    </row>
    <row r="713857" spans="16:16" x14ac:dyDescent="0.3">
      <c r="P713857" s="83"/>
    </row>
    <row r="713858" spans="16:16" x14ac:dyDescent="0.3">
      <c r="P713858" s="83"/>
    </row>
    <row r="713859" spans="16:16" x14ac:dyDescent="0.3">
      <c r="P713859" s="83"/>
    </row>
    <row r="713860" spans="16:16" x14ac:dyDescent="0.3">
      <c r="P713860" s="83"/>
    </row>
    <row r="713861" spans="16:16" x14ac:dyDescent="0.3">
      <c r="P713861" s="83"/>
    </row>
    <row r="713862" spans="16:16" x14ac:dyDescent="0.3">
      <c r="P713862" s="83"/>
    </row>
    <row r="713863" spans="16:16" x14ac:dyDescent="0.3">
      <c r="P713863" s="83"/>
    </row>
    <row r="713864" spans="16:16" x14ac:dyDescent="0.3">
      <c r="P713864" s="83"/>
    </row>
    <row r="713865" spans="16:16" x14ac:dyDescent="0.3">
      <c r="P713865" s="83"/>
    </row>
    <row r="713866" spans="16:16" x14ac:dyDescent="0.3">
      <c r="P713866" s="83"/>
    </row>
    <row r="713867" spans="16:16" x14ac:dyDescent="0.3">
      <c r="P713867" s="83"/>
    </row>
    <row r="713868" spans="16:16" x14ac:dyDescent="0.3">
      <c r="P713868" s="83"/>
    </row>
    <row r="713869" spans="16:16" x14ac:dyDescent="0.3">
      <c r="P713869" s="83"/>
    </row>
    <row r="713870" spans="16:16" x14ac:dyDescent="0.3">
      <c r="P713870" s="83"/>
    </row>
    <row r="713871" spans="16:16" x14ac:dyDescent="0.3">
      <c r="P713871" s="83"/>
    </row>
    <row r="713872" spans="16:16" x14ac:dyDescent="0.3">
      <c r="P713872" s="83"/>
    </row>
    <row r="713873" spans="16:16" x14ac:dyDescent="0.3">
      <c r="P713873" s="83"/>
    </row>
    <row r="713874" spans="16:16" x14ac:dyDescent="0.3">
      <c r="P713874" s="83"/>
    </row>
    <row r="713875" spans="16:16" x14ac:dyDescent="0.3">
      <c r="P713875" s="83"/>
    </row>
    <row r="713876" spans="16:16" x14ac:dyDescent="0.3">
      <c r="P713876" s="83"/>
    </row>
    <row r="713877" spans="16:16" x14ac:dyDescent="0.3">
      <c r="P713877" s="83"/>
    </row>
    <row r="713878" spans="16:16" x14ac:dyDescent="0.3">
      <c r="P713878" s="83"/>
    </row>
    <row r="713879" spans="16:16" x14ac:dyDescent="0.3">
      <c r="P713879" s="83"/>
    </row>
    <row r="713880" spans="16:16" x14ac:dyDescent="0.3">
      <c r="P713880" s="83"/>
    </row>
    <row r="713881" spans="16:16" x14ac:dyDescent="0.3">
      <c r="P713881" s="83"/>
    </row>
    <row r="713882" spans="16:16" x14ac:dyDescent="0.3">
      <c r="P713882" s="83"/>
    </row>
    <row r="713883" spans="16:16" x14ac:dyDescent="0.3">
      <c r="P713883" s="83"/>
    </row>
    <row r="713884" spans="16:16" x14ac:dyDescent="0.3">
      <c r="P713884" s="83"/>
    </row>
    <row r="713885" spans="16:16" x14ac:dyDescent="0.3">
      <c r="P713885" s="83"/>
    </row>
    <row r="713886" spans="16:16" x14ac:dyDescent="0.3">
      <c r="P713886" s="83"/>
    </row>
    <row r="713887" spans="16:16" x14ac:dyDescent="0.3">
      <c r="P713887" s="83"/>
    </row>
    <row r="713888" spans="16:16" x14ac:dyDescent="0.3">
      <c r="P713888" s="83"/>
    </row>
    <row r="713889" spans="16:16" x14ac:dyDescent="0.3">
      <c r="P713889" s="83"/>
    </row>
    <row r="713890" spans="16:16" x14ac:dyDescent="0.3">
      <c r="P713890" s="83"/>
    </row>
    <row r="713891" spans="16:16" x14ac:dyDescent="0.3">
      <c r="P713891" s="83"/>
    </row>
    <row r="713892" spans="16:16" x14ac:dyDescent="0.3">
      <c r="P713892" s="83"/>
    </row>
    <row r="713893" spans="16:16" x14ac:dyDescent="0.3">
      <c r="P713893" s="83"/>
    </row>
    <row r="713894" spans="16:16" x14ac:dyDescent="0.3">
      <c r="P713894" s="83"/>
    </row>
    <row r="713895" spans="16:16" x14ac:dyDescent="0.3">
      <c r="P713895" s="83"/>
    </row>
    <row r="713896" spans="16:16" x14ac:dyDescent="0.3">
      <c r="P713896" s="83"/>
    </row>
    <row r="713897" spans="16:16" x14ac:dyDescent="0.3">
      <c r="P713897" s="83"/>
    </row>
    <row r="713898" spans="16:16" x14ac:dyDescent="0.3">
      <c r="P713898" s="83"/>
    </row>
    <row r="713899" spans="16:16" x14ac:dyDescent="0.3">
      <c r="P713899" s="83"/>
    </row>
    <row r="713900" spans="16:16" x14ac:dyDescent="0.3">
      <c r="P713900" s="83"/>
    </row>
    <row r="713901" spans="16:16" x14ac:dyDescent="0.3">
      <c r="P713901" s="83"/>
    </row>
    <row r="713902" spans="16:16" x14ac:dyDescent="0.3">
      <c r="P713902" s="83"/>
    </row>
    <row r="713903" spans="16:16" x14ac:dyDescent="0.3">
      <c r="P713903" s="83"/>
    </row>
    <row r="713904" spans="16:16" x14ac:dyDescent="0.3">
      <c r="P713904" s="83"/>
    </row>
    <row r="713905" spans="16:16" x14ac:dyDescent="0.3">
      <c r="P713905" s="83"/>
    </row>
    <row r="713906" spans="16:16" x14ac:dyDescent="0.3">
      <c r="P713906" s="83"/>
    </row>
    <row r="713907" spans="16:16" x14ac:dyDescent="0.3">
      <c r="P713907" s="83"/>
    </row>
    <row r="713908" spans="16:16" x14ac:dyDescent="0.3">
      <c r="P713908" s="83"/>
    </row>
    <row r="713909" spans="16:16" x14ac:dyDescent="0.3">
      <c r="P713909" s="83"/>
    </row>
    <row r="713910" spans="16:16" x14ac:dyDescent="0.3">
      <c r="P713910" s="83"/>
    </row>
    <row r="713911" spans="16:16" x14ac:dyDescent="0.3">
      <c r="P713911" s="83"/>
    </row>
    <row r="713912" spans="16:16" x14ac:dyDescent="0.3">
      <c r="P713912" s="83"/>
    </row>
    <row r="713913" spans="16:16" x14ac:dyDescent="0.3">
      <c r="P713913" s="83"/>
    </row>
    <row r="713914" spans="16:16" x14ac:dyDescent="0.3">
      <c r="P713914" s="83"/>
    </row>
    <row r="713915" spans="16:16" x14ac:dyDescent="0.3">
      <c r="P713915" s="83"/>
    </row>
    <row r="713916" spans="16:16" x14ac:dyDescent="0.3">
      <c r="P713916" s="83"/>
    </row>
    <row r="713917" spans="16:16" x14ac:dyDescent="0.3">
      <c r="P713917" s="83"/>
    </row>
    <row r="713918" spans="16:16" x14ac:dyDescent="0.3">
      <c r="P713918" s="83"/>
    </row>
    <row r="713919" spans="16:16" x14ac:dyDescent="0.3">
      <c r="P713919" s="83"/>
    </row>
    <row r="713920" spans="16:16" x14ac:dyDescent="0.3">
      <c r="P713920" s="83"/>
    </row>
    <row r="713921" spans="16:16" x14ac:dyDescent="0.3">
      <c r="P713921" s="83"/>
    </row>
    <row r="713922" spans="16:16" x14ac:dyDescent="0.3">
      <c r="P713922" s="83"/>
    </row>
    <row r="713923" spans="16:16" x14ac:dyDescent="0.3">
      <c r="P713923" s="83"/>
    </row>
    <row r="713924" spans="16:16" x14ac:dyDescent="0.3">
      <c r="P713924" s="83"/>
    </row>
    <row r="713925" spans="16:16" x14ac:dyDescent="0.3">
      <c r="P713925" s="83"/>
    </row>
    <row r="713926" spans="16:16" x14ac:dyDescent="0.3">
      <c r="P713926" s="83"/>
    </row>
    <row r="713927" spans="16:16" x14ac:dyDescent="0.3">
      <c r="P713927" s="83"/>
    </row>
    <row r="713928" spans="16:16" x14ac:dyDescent="0.3">
      <c r="P713928" s="83"/>
    </row>
    <row r="713929" spans="16:16" x14ac:dyDescent="0.3">
      <c r="P713929" s="83"/>
    </row>
    <row r="713930" spans="16:16" x14ac:dyDescent="0.3">
      <c r="P713930" s="83"/>
    </row>
    <row r="713931" spans="16:16" x14ac:dyDescent="0.3">
      <c r="P713931" s="83"/>
    </row>
    <row r="713932" spans="16:16" x14ac:dyDescent="0.3">
      <c r="P713932" s="83"/>
    </row>
    <row r="713933" spans="16:16" x14ac:dyDescent="0.3">
      <c r="P713933" s="83"/>
    </row>
    <row r="713934" spans="16:16" x14ac:dyDescent="0.3">
      <c r="P713934" s="83"/>
    </row>
    <row r="713935" spans="16:16" x14ac:dyDescent="0.3">
      <c r="P713935" s="83"/>
    </row>
    <row r="713936" spans="16:16" x14ac:dyDescent="0.3">
      <c r="P713936" s="83"/>
    </row>
    <row r="713937" spans="16:16" x14ac:dyDescent="0.3">
      <c r="P713937" s="83"/>
    </row>
    <row r="713938" spans="16:16" x14ac:dyDescent="0.3">
      <c r="P713938" s="83"/>
    </row>
    <row r="713939" spans="16:16" x14ac:dyDescent="0.3">
      <c r="P713939" s="83"/>
    </row>
    <row r="713940" spans="16:16" x14ac:dyDescent="0.3">
      <c r="P713940" s="83"/>
    </row>
    <row r="713941" spans="16:16" x14ac:dyDescent="0.3">
      <c r="P713941" s="83"/>
    </row>
    <row r="713942" spans="16:16" x14ac:dyDescent="0.3">
      <c r="P713942" s="83"/>
    </row>
    <row r="713943" spans="16:16" x14ac:dyDescent="0.3">
      <c r="P713943" s="83"/>
    </row>
    <row r="713944" spans="16:16" x14ac:dyDescent="0.3">
      <c r="P713944" s="83"/>
    </row>
    <row r="713945" spans="16:16" x14ac:dyDescent="0.3">
      <c r="P713945" s="83"/>
    </row>
    <row r="713946" spans="16:16" x14ac:dyDescent="0.3">
      <c r="P713946" s="83"/>
    </row>
    <row r="713947" spans="16:16" x14ac:dyDescent="0.3">
      <c r="P713947" s="83"/>
    </row>
    <row r="713948" spans="16:16" x14ac:dyDescent="0.3">
      <c r="P713948" s="83"/>
    </row>
    <row r="713949" spans="16:16" x14ac:dyDescent="0.3">
      <c r="P713949" s="83"/>
    </row>
    <row r="713950" spans="16:16" x14ac:dyDescent="0.3">
      <c r="P713950" s="83"/>
    </row>
    <row r="713951" spans="16:16" x14ac:dyDescent="0.3">
      <c r="P713951" s="83"/>
    </row>
    <row r="713952" spans="16:16" x14ac:dyDescent="0.3">
      <c r="P713952" s="83"/>
    </row>
    <row r="713953" spans="16:16" x14ac:dyDescent="0.3">
      <c r="P713953" s="83"/>
    </row>
    <row r="713954" spans="16:16" x14ac:dyDescent="0.3">
      <c r="P713954" s="83"/>
    </row>
    <row r="713955" spans="16:16" x14ac:dyDescent="0.3">
      <c r="P713955" s="83"/>
    </row>
    <row r="713956" spans="16:16" x14ac:dyDescent="0.3">
      <c r="P713956" s="83"/>
    </row>
    <row r="713957" spans="16:16" x14ac:dyDescent="0.3">
      <c r="P713957" s="83"/>
    </row>
    <row r="713958" spans="16:16" x14ac:dyDescent="0.3">
      <c r="P713958" s="83"/>
    </row>
    <row r="713959" spans="16:16" x14ac:dyDescent="0.3">
      <c r="P713959" s="83"/>
    </row>
    <row r="713960" spans="16:16" x14ac:dyDescent="0.3">
      <c r="P713960" s="83"/>
    </row>
    <row r="713961" spans="16:16" x14ac:dyDescent="0.3">
      <c r="P713961" s="83"/>
    </row>
    <row r="713962" spans="16:16" x14ac:dyDescent="0.3">
      <c r="P713962" s="83"/>
    </row>
    <row r="713963" spans="16:16" x14ac:dyDescent="0.3">
      <c r="P713963" s="83"/>
    </row>
    <row r="713964" spans="16:16" x14ac:dyDescent="0.3">
      <c r="P713964" s="83"/>
    </row>
    <row r="713965" spans="16:16" x14ac:dyDescent="0.3">
      <c r="P713965" s="83"/>
    </row>
    <row r="713966" spans="16:16" x14ac:dyDescent="0.3">
      <c r="P713966" s="83"/>
    </row>
    <row r="713967" spans="16:16" x14ac:dyDescent="0.3">
      <c r="P713967" s="83"/>
    </row>
    <row r="713968" spans="16:16" x14ac:dyDescent="0.3">
      <c r="P713968" s="83"/>
    </row>
    <row r="713969" spans="16:16" x14ac:dyDescent="0.3">
      <c r="P713969" s="83"/>
    </row>
    <row r="713970" spans="16:16" x14ac:dyDescent="0.3">
      <c r="P713970" s="83"/>
    </row>
    <row r="713971" spans="16:16" x14ac:dyDescent="0.3">
      <c r="P713971" s="83"/>
    </row>
    <row r="713972" spans="16:16" x14ac:dyDescent="0.3">
      <c r="P713972" s="83"/>
    </row>
    <row r="713973" spans="16:16" x14ac:dyDescent="0.3">
      <c r="P713973" s="83"/>
    </row>
    <row r="713974" spans="16:16" x14ac:dyDescent="0.3">
      <c r="P713974" s="83"/>
    </row>
    <row r="713975" spans="16:16" x14ac:dyDescent="0.3">
      <c r="P713975" s="83"/>
    </row>
    <row r="713976" spans="16:16" x14ac:dyDescent="0.3">
      <c r="P713976" s="83"/>
    </row>
    <row r="713977" spans="16:16" x14ac:dyDescent="0.3">
      <c r="P713977" s="83"/>
    </row>
    <row r="713978" spans="16:16" x14ac:dyDescent="0.3">
      <c r="P713978" s="83"/>
    </row>
    <row r="713979" spans="16:16" x14ac:dyDescent="0.3">
      <c r="P713979" s="83"/>
    </row>
    <row r="713980" spans="16:16" x14ac:dyDescent="0.3">
      <c r="P713980" s="83"/>
    </row>
    <row r="713981" spans="16:16" x14ac:dyDescent="0.3">
      <c r="P713981" s="83"/>
    </row>
    <row r="713982" spans="16:16" x14ac:dyDescent="0.3">
      <c r="P713982" s="83"/>
    </row>
    <row r="713983" spans="16:16" x14ac:dyDescent="0.3">
      <c r="P713983" s="83"/>
    </row>
    <row r="713984" spans="16:16" x14ac:dyDescent="0.3">
      <c r="P713984" s="83"/>
    </row>
    <row r="713985" spans="16:16" x14ac:dyDescent="0.3">
      <c r="P713985" s="83"/>
    </row>
    <row r="713986" spans="16:16" x14ac:dyDescent="0.3">
      <c r="P713986" s="83"/>
    </row>
    <row r="713987" spans="16:16" x14ac:dyDescent="0.3">
      <c r="P713987" s="83"/>
    </row>
    <row r="713988" spans="16:16" x14ac:dyDescent="0.3">
      <c r="P713988" s="83"/>
    </row>
    <row r="713989" spans="16:16" x14ac:dyDescent="0.3">
      <c r="P713989" s="83"/>
    </row>
    <row r="713990" spans="16:16" x14ac:dyDescent="0.3">
      <c r="P713990" s="83"/>
    </row>
    <row r="713991" spans="16:16" x14ac:dyDescent="0.3">
      <c r="P713991" s="83"/>
    </row>
    <row r="713992" spans="16:16" x14ac:dyDescent="0.3">
      <c r="P713992" s="83"/>
    </row>
    <row r="713993" spans="16:16" x14ac:dyDescent="0.3">
      <c r="P713993" s="83"/>
    </row>
    <row r="713994" spans="16:16" x14ac:dyDescent="0.3">
      <c r="P713994" s="83"/>
    </row>
    <row r="713995" spans="16:16" x14ac:dyDescent="0.3">
      <c r="P713995" s="83"/>
    </row>
    <row r="713996" spans="16:16" x14ac:dyDescent="0.3">
      <c r="P713996" s="83"/>
    </row>
    <row r="713997" spans="16:16" x14ac:dyDescent="0.3">
      <c r="P713997" s="83"/>
    </row>
    <row r="713998" spans="16:16" x14ac:dyDescent="0.3">
      <c r="P713998" s="83"/>
    </row>
    <row r="713999" spans="16:16" x14ac:dyDescent="0.3">
      <c r="P713999" s="83"/>
    </row>
    <row r="714000" spans="16:16" x14ac:dyDescent="0.3">
      <c r="P714000" s="83"/>
    </row>
    <row r="714001" spans="16:16" x14ac:dyDescent="0.3">
      <c r="P714001" s="83"/>
    </row>
    <row r="714002" spans="16:16" x14ac:dyDescent="0.3">
      <c r="P714002" s="83"/>
    </row>
    <row r="714003" spans="16:16" x14ac:dyDescent="0.3">
      <c r="P714003" s="83"/>
    </row>
    <row r="714004" spans="16:16" x14ac:dyDescent="0.3">
      <c r="P714004" s="83"/>
    </row>
    <row r="714005" spans="16:16" x14ac:dyDescent="0.3">
      <c r="P714005" s="83"/>
    </row>
    <row r="714006" spans="16:16" x14ac:dyDescent="0.3">
      <c r="P714006" s="83"/>
    </row>
    <row r="714007" spans="16:16" x14ac:dyDescent="0.3">
      <c r="P714007" s="83"/>
    </row>
    <row r="714008" spans="16:16" x14ac:dyDescent="0.3">
      <c r="P714008" s="83"/>
    </row>
    <row r="714009" spans="16:16" x14ac:dyDescent="0.3">
      <c r="P714009" s="83"/>
    </row>
    <row r="714010" spans="16:16" x14ac:dyDescent="0.3">
      <c r="P714010" s="83"/>
    </row>
    <row r="714011" spans="16:16" x14ac:dyDescent="0.3">
      <c r="P714011" s="83"/>
    </row>
    <row r="714012" spans="16:16" x14ac:dyDescent="0.3">
      <c r="P714012" s="83"/>
    </row>
    <row r="714013" spans="16:16" x14ac:dyDescent="0.3">
      <c r="P714013" s="83"/>
    </row>
    <row r="714014" spans="16:16" x14ac:dyDescent="0.3">
      <c r="P714014" s="83"/>
    </row>
    <row r="714015" spans="16:16" x14ac:dyDescent="0.3">
      <c r="P714015" s="83"/>
    </row>
    <row r="714016" spans="16:16" x14ac:dyDescent="0.3">
      <c r="P714016" s="83"/>
    </row>
    <row r="714017" spans="16:16" x14ac:dyDescent="0.3">
      <c r="P714017" s="83"/>
    </row>
    <row r="714018" spans="16:16" x14ac:dyDescent="0.3">
      <c r="P714018" s="83"/>
    </row>
    <row r="714019" spans="16:16" x14ac:dyDescent="0.3">
      <c r="P714019" s="83"/>
    </row>
    <row r="714020" spans="16:16" x14ac:dyDescent="0.3">
      <c r="P714020" s="83"/>
    </row>
    <row r="714021" spans="16:16" x14ac:dyDescent="0.3">
      <c r="P714021" s="83"/>
    </row>
    <row r="714022" spans="16:16" x14ac:dyDescent="0.3">
      <c r="P714022" s="83"/>
    </row>
    <row r="714023" spans="16:16" x14ac:dyDescent="0.3">
      <c r="P714023" s="83"/>
    </row>
    <row r="714024" spans="16:16" x14ac:dyDescent="0.3">
      <c r="P714024" s="83"/>
    </row>
    <row r="714025" spans="16:16" x14ac:dyDescent="0.3">
      <c r="P714025" s="83"/>
    </row>
    <row r="714026" spans="16:16" x14ac:dyDescent="0.3">
      <c r="P714026" s="83"/>
    </row>
    <row r="714027" spans="16:16" x14ac:dyDescent="0.3">
      <c r="P714027" s="83"/>
    </row>
    <row r="714028" spans="16:16" x14ac:dyDescent="0.3">
      <c r="P714028" s="83"/>
    </row>
    <row r="714029" spans="16:16" x14ac:dyDescent="0.3">
      <c r="P714029" s="83"/>
    </row>
    <row r="714030" spans="16:16" x14ac:dyDescent="0.3">
      <c r="P714030" s="83"/>
    </row>
    <row r="714031" spans="16:16" x14ac:dyDescent="0.3">
      <c r="P714031" s="83"/>
    </row>
    <row r="714032" spans="16:16" x14ac:dyDescent="0.3">
      <c r="P714032" s="83"/>
    </row>
    <row r="714033" spans="16:16" x14ac:dyDescent="0.3">
      <c r="P714033" s="83"/>
    </row>
    <row r="714034" spans="16:16" x14ac:dyDescent="0.3">
      <c r="P714034" s="83"/>
    </row>
    <row r="714035" spans="16:16" x14ac:dyDescent="0.3">
      <c r="P714035" s="83"/>
    </row>
    <row r="714036" spans="16:16" x14ac:dyDescent="0.3">
      <c r="P714036" s="83"/>
    </row>
    <row r="714037" spans="16:16" x14ac:dyDescent="0.3">
      <c r="P714037" s="83"/>
    </row>
    <row r="714038" spans="16:16" x14ac:dyDescent="0.3">
      <c r="P714038" s="83"/>
    </row>
    <row r="714039" spans="16:16" x14ac:dyDescent="0.3">
      <c r="P714039" s="83"/>
    </row>
    <row r="714040" spans="16:16" x14ac:dyDescent="0.3">
      <c r="P714040" s="83"/>
    </row>
    <row r="714041" spans="16:16" x14ac:dyDescent="0.3">
      <c r="P714041" s="83"/>
    </row>
    <row r="714042" spans="16:16" x14ac:dyDescent="0.3">
      <c r="P714042" s="83"/>
    </row>
    <row r="714043" spans="16:16" x14ac:dyDescent="0.3">
      <c r="P714043" s="83"/>
    </row>
    <row r="714044" spans="16:16" x14ac:dyDescent="0.3">
      <c r="P714044" s="83"/>
    </row>
    <row r="714045" spans="16:16" x14ac:dyDescent="0.3">
      <c r="P714045" s="83"/>
    </row>
    <row r="714046" spans="16:16" x14ac:dyDescent="0.3">
      <c r="P714046" s="83"/>
    </row>
    <row r="714047" spans="16:16" x14ac:dyDescent="0.3">
      <c r="P714047" s="83"/>
    </row>
    <row r="714048" spans="16:16" x14ac:dyDescent="0.3">
      <c r="P714048" s="83"/>
    </row>
    <row r="714049" spans="16:16" x14ac:dyDescent="0.3">
      <c r="P714049" s="83"/>
    </row>
    <row r="714050" spans="16:16" x14ac:dyDescent="0.3">
      <c r="P714050" s="83"/>
    </row>
    <row r="714051" spans="16:16" x14ac:dyDescent="0.3">
      <c r="P714051" s="83"/>
    </row>
    <row r="714052" spans="16:16" x14ac:dyDescent="0.3">
      <c r="P714052" s="83"/>
    </row>
    <row r="714053" spans="16:16" x14ac:dyDescent="0.3">
      <c r="P714053" s="83"/>
    </row>
    <row r="714054" spans="16:16" x14ac:dyDescent="0.3">
      <c r="P714054" s="83"/>
    </row>
    <row r="714055" spans="16:16" x14ac:dyDescent="0.3">
      <c r="P714055" s="83"/>
    </row>
    <row r="714056" spans="16:16" x14ac:dyDescent="0.3">
      <c r="P714056" s="83"/>
    </row>
    <row r="714057" spans="16:16" x14ac:dyDescent="0.3">
      <c r="P714057" s="83"/>
    </row>
    <row r="714058" spans="16:16" x14ac:dyDescent="0.3">
      <c r="P714058" s="83"/>
    </row>
    <row r="714059" spans="16:16" x14ac:dyDescent="0.3">
      <c r="P714059" s="83"/>
    </row>
    <row r="714060" spans="16:16" x14ac:dyDescent="0.3">
      <c r="P714060" s="83"/>
    </row>
    <row r="714061" spans="16:16" x14ac:dyDescent="0.3">
      <c r="P714061" s="83"/>
    </row>
    <row r="714062" spans="16:16" x14ac:dyDescent="0.3">
      <c r="P714062" s="83"/>
    </row>
    <row r="714063" spans="16:16" x14ac:dyDescent="0.3">
      <c r="P714063" s="83"/>
    </row>
    <row r="714064" spans="16:16" x14ac:dyDescent="0.3">
      <c r="P714064" s="83"/>
    </row>
    <row r="714065" spans="16:16" x14ac:dyDescent="0.3">
      <c r="P714065" s="83"/>
    </row>
    <row r="714066" spans="16:16" x14ac:dyDescent="0.3">
      <c r="P714066" s="83"/>
    </row>
    <row r="714067" spans="16:16" x14ac:dyDescent="0.3">
      <c r="P714067" s="83"/>
    </row>
    <row r="714068" spans="16:16" x14ac:dyDescent="0.3">
      <c r="P714068" s="83"/>
    </row>
    <row r="714069" spans="16:16" x14ac:dyDescent="0.3">
      <c r="P714069" s="83"/>
    </row>
    <row r="714070" spans="16:16" x14ac:dyDescent="0.3">
      <c r="P714070" s="83"/>
    </row>
    <row r="714071" spans="16:16" x14ac:dyDescent="0.3">
      <c r="P714071" s="83"/>
    </row>
    <row r="714072" spans="16:16" x14ac:dyDescent="0.3">
      <c r="P714072" s="83"/>
    </row>
    <row r="714073" spans="16:16" x14ac:dyDescent="0.3">
      <c r="P714073" s="83"/>
    </row>
    <row r="714074" spans="16:16" x14ac:dyDescent="0.3">
      <c r="P714074" s="83"/>
    </row>
    <row r="714075" spans="16:16" x14ac:dyDescent="0.3">
      <c r="P714075" s="83"/>
    </row>
    <row r="714076" spans="16:16" x14ac:dyDescent="0.3">
      <c r="P714076" s="83"/>
    </row>
    <row r="714077" spans="16:16" x14ac:dyDescent="0.3">
      <c r="P714077" s="83"/>
    </row>
    <row r="714078" spans="16:16" x14ac:dyDescent="0.3">
      <c r="P714078" s="83"/>
    </row>
    <row r="714079" spans="16:16" x14ac:dyDescent="0.3">
      <c r="P714079" s="83"/>
    </row>
    <row r="714080" spans="16:16" x14ac:dyDescent="0.3">
      <c r="P714080" s="83"/>
    </row>
    <row r="714081" spans="16:16" x14ac:dyDescent="0.3">
      <c r="P714081" s="83"/>
    </row>
    <row r="714082" spans="16:16" x14ac:dyDescent="0.3">
      <c r="P714082" s="83"/>
    </row>
    <row r="714083" spans="16:16" x14ac:dyDescent="0.3">
      <c r="P714083" s="83"/>
    </row>
    <row r="714084" spans="16:16" x14ac:dyDescent="0.3">
      <c r="P714084" s="83"/>
    </row>
    <row r="714085" spans="16:16" x14ac:dyDescent="0.3">
      <c r="P714085" s="83"/>
    </row>
    <row r="714086" spans="16:16" x14ac:dyDescent="0.3">
      <c r="P714086" s="83"/>
    </row>
    <row r="714087" spans="16:16" x14ac:dyDescent="0.3">
      <c r="P714087" s="83"/>
    </row>
    <row r="714088" spans="16:16" x14ac:dyDescent="0.3">
      <c r="P714088" s="83"/>
    </row>
    <row r="714089" spans="16:16" x14ac:dyDescent="0.3">
      <c r="P714089" s="83"/>
    </row>
    <row r="714090" spans="16:16" x14ac:dyDescent="0.3">
      <c r="P714090" s="83"/>
    </row>
    <row r="714091" spans="16:16" x14ac:dyDescent="0.3">
      <c r="P714091" s="83"/>
    </row>
    <row r="714092" spans="16:16" x14ac:dyDescent="0.3">
      <c r="P714092" s="83"/>
    </row>
    <row r="714093" spans="16:16" x14ac:dyDescent="0.3">
      <c r="P714093" s="83"/>
    </row>
    <row r="714094" spans="16:16" x14ac:dyDescent="0.3">
      <c r="P714094" s="83"/>
    </row>
    <row r="714095" spans="16:16" x14ac:dyDescent="0.3">
      <c r="P714095" s="83"/>
    </row>
    <row r="714096" spans="16:16" x14ac:dyDescent="0.3">
      <c r="P714096" s="83"/>
    </row>
    <row r="714097" spans="16:16" x14ac:dyDescent="0.3">
      <c r="P714097" s="83"/>
    </row>
    <row r="714098" spans="16:16" x14ac:dyDescent="0.3">
      <c r="P714098" s="83"/>
    </row>
    <row r="714099" spans="16:16" x14ac:dyDescent="0.3">
      <c r="P714099" s="83"/>
    </row>
    <row r="714100" spans="16:16" x14ac:dyDescent="0.3">
      <c r="P714100" s="83"/>
    </row>
    <row r="714101" spans="16:16" x14ac:dyDescent="0.3">
      <c r="P714101" s="83"/>
    </row>
    <row r="714102" spans="16:16" x14ac:dyDescent="0.3">
      <c r="P714102" s="83"/>
    </row>
    <row r="714103" spans="16:16" x14ac:dyDescent="0.3">
      <c r="P714103" s="83"/>
    </row>
    <row r="714104" spans="16:16" x14ac:dyDescent="0.3">
      <c r="P714104" s="83"/>
    </row>
    <row r="714105" spans="16:16" x14ac:dyDescent="0.3">
      <c r="P714105" s="83"/>
    </row>
    <row r="714106" spans="16:16" x14ac:dyDescent="0.3">
      <c r="P714106" s="83"/>
    </row>
    <row r="714107" spans="16:16" x14ac:dyDescent="0.3">
      <c r="P714107" s="83"/>
    </row>
    <row r="714108" spans="16:16" x14ac:dyDescent="0.3">
      <c r="P714108" s="83"/>
    </row>
    <row r="714109" spans="16:16" x14ac:dyDescent="0.3">
      <c r="P714109" s="83"/>
    </row>
    <row r="714110" spans="16:16" x14ac:dyDescent="0.3">
      <c r="P714110" s="83"/>
    </row>
    <row r="714111" spans="16:16" x14ac:dyDescent="0.3">
      <c r="P714111" s="83"/>
    </row>
    <row r="714112" spans="16:16" x14ac:dyDescent="0.3">
      <c r="P714112" s="83"/>
    </row>
    <row r="714113" spans="16:16" x14ac:dyDescent="0.3">
      <c r="P714113" s="83"/>
    </row>
    <row r="714114" spans="16:16" x14ac:dyDescent="0.3">
      <c r="P714114" s="83"/>
    </row>
    <row r="714115" spans="16:16" x14ac:dyDescent="0.3">
      <c r="P714115" s="83"/>
    </row>
    <row r="714116" spans="16:16" x14ac:dyDescent="0.3">
      <c r="P714116" s="83"/>
    </row>
    <row r="714117" spans="16:16" x14ac:dyDescent="0.3">
      <c r="P714117" s="83"/>
    </row>
    <row r="714118" spans="16:16" x14ac:dyDescent="0.3">
      <c r="P714118" s="83"/>
    </row>
    <row r="714119" spans="16:16" x14ac:dyDescent="0.3">
      <c r="P714119" s="83"/>
    </row>
    <row r="714120" spans="16:16" x14ac:dyDescent="0.3">
      <c r="P714120" s="83"/>
    </row>
    <row r="714121" spans="16:16" x14ac:dyDescent="0.3">
      <c r="P714121" s="83"/>
    </row>
    <row r="714122" spans="16:16" x14ac:dyDescent="0.3">
      <c r="P714122" s="83"/>
    </row>
    <row r="714123" spans="16:16" x14ac:dyDescent="0.3">
      <c r="P714123" s="83"/>
    </row>
    <row r="714124" spans="16:16" x14ac:dyDescent="0.3">
      <c r="P714124" s="83"/>
    </row>
    <row r="714125" spans="16:16" x14ac:dyDescent="0.3">
      <c r="P714125" s="83"/>
    </row>
    <row r="714126" spans="16:16" x14ac:dyDescent="0.3">
      <c r="P714126" s="83"/>
    </row>
    <row r="714127" spans="16:16" x14ac:dyDescent="0.3">
      <c r="P714127" s="83"/>
    </row>
    <row r="714128" spans="16:16" x14ac:dyDescent="0.3">
      <c r="P714128" s="83"/>
    </row>
    <row r="714129" spans="16:16" x14ac:dyDescent="0.3">
      <c r="P714129" s="83"/>
    </row>
    <row r="714130" spans="16:16" x14ac:dyDescent="0.3">
      <c r="P714130" s="83"/>
    </row>
    <row r="714131" spans="16:16" x14ac:dyDescent="0.3">
      <c r="P714131" s="83"/>
    </row>
    <row r="714132" spans="16:16" x14ac:dyDescent="0.3">
      <c r="P714132" s="83"/>
    </row>
    <row r="714133" spans="16:16" x14ac:dyDescent="0.3">
      <c r="P714133" s="83"/>
    </row>
    <row r="714134" spans="16:16" x14ac:dyDescent="0.3">
      <c r="P714134" s="83"/>
    </row>
    <row r="714135" spans="16:16" x14ac:dyDescent="0.3">
      <c r="P714135" s="83"/>
    </row>
    <row r="714136" spans="16:16" x14ac:dyDescent="0.3">
      <c r="P714136" s="83"/>
    </row>
    <row r="714137" spans="16:16" x14ac:dyDescent="0.3">
      <c r="P714137" s="83"/>
    </row>
    <row r="714138" spans="16:16" x14ac:dyDescent="0.3">
      <c r="P714138" s="83"/>
    </row>
    <row r="714139" spans="16:16" x14ac:dyDescent="0.3">
      <c r="P714139" s="83"/>
    </row>
    <row r="714140" spans="16:16" x14ac:dyDescent="0.3">
      <c r="P714140" s="83"/>
    </row>
    <row r="714141" spans="16:16" x14ac:dyDescent="0.3">
      <c r="P714141" s="83"/>
    </row>
    <row r="714142" spans="16:16" x14ac:dyDescent="0.3">
      <c r="P714142" s="83"/>
    </row>
    <row r="714143" spans="16:16" x14ac:dyDescent="0.3">
      <c r="P714143" s="83"/>
    </row>
    <row r="714144" spans="16:16" x14ac:dyDescent="0.3">
      <c r="P714144" s="83"/>
    </row>
    <row r="714145" spans="16:16" x14ac:dyDescent="0.3">
      <c r="P714145" s="83"/>
    </row>
    <row r="714146" spans="16:16" x14ac:dyDescent="0.3">
      <c r="P714146" s="83"/>
    </row>
    <row r="714147" spans="16:16" x14ac:dyDescent="0.3">
      <c r="P714147" s="83"/>
    </row>
    <row r="714148" spans="16:16" x14ac:dyDescent="0.3">
      <c r="P714148" s="83"/>
    </row>
    <row r="714149" spans="16:16" x14ac:dyDescent="0.3">
      <c r="P714149" s="83"/>
    </row>
    <row r="714150" spans="16:16" x14ac:dyDescent="0.3">
      <c r="P714150" s="83"/>
    </row>
    <row r="714151" spans="16:16" x14ac:dyDescent="0.3">
      <c r="P714151" s="83"/>
    </row>
    <row r="714152" spans="16:16" x14ac:dyDescent="0.3">
      <c r="P714152" s="83"/>
    </row>
    <row r="714153" spans="16:16" x14ac:dyDescent="0.3">
      <c r="P714153" s="83"/>
    </row>
    <row r="714154" spans="16:16" x14ac:dyDescent="0.3">
      <c r="P714154" s="83"/>
    </row>
    <row r="714155" spans="16:16" x14ac:dyDescent="0.3">
      <c r="P714155" s="83"/>
    </row>
    <row r="714156" spans="16:16" x14ac:dyDescent="0.3">
      <c r="P714156" s="83"/>
    </row>
    <row r="714157" spans="16:16" x14ac:dyDescent="0.3">
      <c r="P714157" s="83"/>
    </row>
    <row r="714158" spans="16:16" x14ac:dyDescent="0.3">
      <c r="P714158" s="83"/>
    </row>
    <row r="714159" spans="16:16" x14ac:dyDescent="0.3">
      <c r="P714159" s="83"/>
    </row>
    <row r="714160" spans="16:16" x14ac:dyDescent="0.3">
      <c r="P714160" s="83"/>
    </row>
    <row r="714161" spans="16:16" x14ac:dyDescent="0.3">
      <c r="P714161" s="83"/>
    </row>
    <row r="714162" spans="16:16" x14ac:dyDescent="0.3">
      <c r="P714162" s="83"/>
    </row>
    <row r="714163" spans="16:16" x14ac:dyDescent="0.3">
      <c r="P714163" s="83"/>
    </row>
    <row r="714164" spans="16:16" x14ac:dyDescent="0.3">
      <c r="P714164" s="83"/>
    </row>
    <row r="714165" spans="16:16" x14ac:dyDescent="0.3">
      <c r="P714165" s="83"/>
    </row>
    <row r="714166" spans="16:16" x14ac:dyDescent="0.3">
      <c r="P714166" s="83"/>
    </row>
    <row r="714167" spans="16:16" x14ac:dyDescent="0.3">
      <c r="P714167" s="83"/>
    </row>
    <row r="714168" spans="16:16" x14ac:dyDescent="0.3">
      <c r="P714168" s="83"/>
    </row>
    <row r="714169" spans="16:16" x14ac:dyDescent="0.3">
      <c r="P714169" s="83"/>
    </row>
    <row r="714170" spans="16:16" x14ac:dyDescent="0.3">
      <c r="P714170" s="83"/>
    </row>
    <row r="714171" spans="16:16" x14ac:dyDescent="0.3">
      <c r="P714171" s="83"/>
    </row>
    <row r="714172" spans="16:16" x14ac:dyDescent="0.3">
      <c r="P714172" s="83"/>
    </row>
    <row r="714173" spans="16:16" x14ac:dyDescent="0.3">
      <c r="P714173" s="83"/>
    </row>
    <row r="714174" spans="16:16" x14ac:dyDescent="0.3">
      <c r="P714174" s="83"/>
    </row>
    <row r="714175" spans="16:16" x14ac:dyDescent="0.3">
      <c r="P714175" s="83"/>
    </row>
    <row r="714176" spans="16:16" x14ac:dyDescent="0.3">
      <c r="P714176" s="83"/>
    </row>
    <row r="714177" spans="16:16" x14ac:dyDescent="0.3">
      <c r="P714177" s="83"/>
    </row>
    <row r="714178" spans="16:16" x14ac:dyDescent="0.3">
      <c r="P714178" s="83"/>
    </row>
    <row r="714179" spans="16:16" x14ac:dyDescent="0.3">
      <c r="P714179" s="83"/>
    </row>
    <row r="714180" spans="16:16" x14ac:dyDescent="0.3">
      <c r="P714180" s="83"/>
    </row>
    <row r="714181" spans="16:16" x14ac:dyDescent="0.3">
      <c r="P714181" s="83"/>
    </row>
    <row r="714182" spans="16:16" x14ac:dyDescent="0.3">
      <c r="P714182" s="83"/>
    </row>
    <row r="714183" spans="16:16" x14ac:dyDescent="0.3">
      <c r="P714183" s="83"/>
    </row>
    <row r="714184" spans="16:16" x14ac:dyDescent="0.3">
      <c r="P714184" s="83"/>
    </row>
    <row r="714185" spans="16:16" x14ac:dyDescent="0.3">
      <c r="P714185" s="83"/>
    </row>
    <row r="714186" spans="16:16" x14ac:dyDescent="0.3">
      <c r="P714186" s="83"/>
    </row>
    <row r="714187" spans="16:16" x14ac:dyDescent="0.3">
      <c r="P714187" s="83"/>
    </row>
    <row r="714188" spans="16:16" x14ac:dyDescent="0.3">
      <c r="P714188" s="83"/>
    </row>
    <row r="714189" spans="16:16" x14ac:dyDescent="0.3">
      <c r="P714189" s="83"/>
    </row>
    <row r="714190" spans="16:16" x14ac:dyDescent="0.3">
      <c r="P714190" s="83"/>
    </row>
    <row r="714191" spans="16:16" x14ac:dyDescent="0.3">
      <c r="P714191" s="83"/>
    </row>
    <row r="714192" spans="16:16" x14ac:dyDescent="0.3">
      <c r="P714192" s="83"/>
    </row>
    <row r="714193" spans="16:16" x14ac:dyDescent="0.3">
      <c r="P714193" s="83"/>
    </row>
    <row r="714194" spans="16:16" x14ac:dyDescent="0.3">
      <c r="P714194" s="83"/>
    </row>
    <row r="714195" spans="16:16" x14ac:dyDescent="0.3">
      <c r="P714195" s="83"/>
    </row>
    <row r="714196" spans="16:16" x14ac:dyDescent="0.3">
      <c r="P714196" s="83"/>
    </row>
    <row r="714197" spans="16:16" x14ac:dyDescent="0.3">
      <c r="P714197" s="83"/>
    </row>
    <row r="714198" spans="16:16" x14ac:dyDescent="0.3">
      <c r="P714198" s="83"/>
    </row>
    <row r="714199" spans="16:16" x14ac:dyDescent="0.3">
      <c r="P714199" s="83"/>
    </row>
    <row r="714200" spans="16:16" x14ac:dyDescent="0.3">
      <c r="P714200" s="83"/>
    </row>
    <row r="714201" spans="16:16" x14ac:dyDescent="0.3">
      <c r="P714201" s="83"/>
    </row>
    <row r="714202" spans="16:16" x14ac:dyDescent="0.3">
      <c r="P714202" s="83"/>
    </row>
    <row r="714203" spans="16:16" x14ac:dyDescent="0.3">
      <c r="P714203" s="83"/>
    </row>
    <row r="714204" spans="16:16" x14ac:dyDescent="0.3">
      <c r="P714204" s="83"/>
    </row>
    <row r="714205" spans="16:16" x14ac:dyDescent="0.3">
      <c r="P714205" s="83"/>
    </row>
    <row r="714206" spans="16:16" x14ac:dyDescent="0.3">
      <c r="P714206" s="83"/>
    </row>
    <row r="714207" spans="16:16" x14ac:dyDescent="0.3">
      <c r="P714207" s="83"/>
    </row>
    <row r="714208" spans="16:16" x14ac:dyDescent="0.3">
      <c r="P714208" s="83"/>
    </row>
    <row r="714209" spans="16:16" x14ac:dyDescent="0.3">
      <c r="P714209" s="83"/>
    </row>
    <row r="714210" spans="16:16" x14ac:dyDescent="0.3">
      <c r="P714210" s="83"/>
    </row>
    <row r="714211" spans="16:16" x14ac:dyDescent="0.3">
      <c r="P714211" s="83"/>
    </row>
    <row r="714212" spans="16:16" x14ac:dyDescent="0.3">
      <c r="P714212" s="83"/>
    </row>
    <row r="714213" spans="16:16" x14ac:dyDescent="0.3">
      <c r="P714213" s="83"/>
    </row>
    <row r="714214" spans="16:16" x14ac:dyDescent="0.3">
      <c r="P714214" s="83"/>
    </row>
    <row r="714215" spans="16:16" x14ac:dyDescent="0.3">
      <c r="P714215" s="83"/>
    </row>
    <row r="714216" spans="16:16" x14ac:dyDescent="0.3">
      <c r="P714216" s="83"/>
    </row>
    <row r="714217" spans="16:16" x14ac:dyDescent="0.3">
      <c r="P714217" s="83"/>
    </row>
    <row r="714218" spans="16:16" x14ac:dyDescent="0.3">
      <c r="P714218" s="83"/>
    </row>
    <row r="714219" spans="16:16" x14ac:dyDescent="0.3">
      <c r="P714219" s="83"/>
    </row>
    <row r="714220" spans="16:16" x14ac:dyDescent="0.3">
      <c r="P714220" s="83"/>
    </row>
    <row r="714221" spans="16:16" x14ac:dyDescent="0.3">
      <c r="P714221" s="83"/>
    </row>
    <row r="714222" spans="16:16" x14ac:dyDescent="0.3">
      <c r="P714222" s="83"/>
    </row>
    <row r="714223" spans="16:16" x14ac:dyDescent="0.3">
      <c r="P714223" s="83"/>
    </row>
    <row r="714224" spans="16:16" x14ac:dyDescent="0.3">
      <c r="P714224" s="83"/>
    </row>
    <row r="714225" spans="16:16" x14ac:dyDescent="0.3">
      <c r="P714225" s="83"/>
    </row>
    <row r="714226" spans="16:16" x14ac:dyDescent="0.3">
      <c r="P714226" s="83"/>
    </row>
    <row r="714227" spans="16:16" x14ac:dyDescent="0.3">
      <c r="P714227" s="83"/>
    </row>
    <row r="714228" spans="16:16" x14ac:dyDescent="0.3">
      <c r="P714228" s="83"/>
    </row>
    <row r="714229" spans="16:16" x14ac:dyDescent="0.3">
      <c r="P714229" s="83"/>
    </row>
    <row r="714230" spans="16:16" x14ac:dyDescent="0.3">
      <c r="P714230" s="83"/>
    </row>
    <row r="714231" spans="16:16" x14ac:dyDescent="0.3">
      <c r="P714231" s="83"/>
    </row>
    <row r="714232" spans="16:16" x14ac:dyDescent="0.3">
      <c r="P714232" s="83"/>
    </row>
    <row r="714233" spans="16:16" x14ac:dyDescent="0.3">
      <c r="P714233" s="83"/>
    </row>
    <row r="714234" spans="16:16" x14ac:dyDescent="0.3">
      <c r="P714234" s="83"/>
    </row>
    <row r="714235" spans="16:16" x14ac:dyDescent="0.3">
      <c r="P714235" s="83"/>
    </row>
    <row r="714236" spans="16:16" x14ac:dyDescent="0.3">
      <c r="P714236" s="83"/>
    </row>
    <row r="714237" spans="16:16" x14ac:dyDescent="0.3">
      <c r="P714237" s="83"/>
    </row>
    <row r="714238" spans="16:16" x14ac:dyDescent="0.3">
      <c r="P714238" s="83"/>
    </row>
    <row r="714239" spans="16:16" x14ac:dyDescent="0.3">
      <c r="P714239" s="83"/>
    </row>
    <row r="714240" spans="16:16" x14ac:dyDescent="0.3">
      <c r="P714240" s="83"/>
    </row>
    <row r="714241" spans="16:16" x14ac:dyDescent="0.3">
      <c r="P714241" s="83"/>
    </row>
    <row r="714242" spans="16:16" x14ac:dyDescent="0.3">
      <c r="P714242" s="83"/>
    </row>
    <row r="714243" spans="16:16" x14ac:dyDescent="0.3">
      <c r="P714243" s="83"/>
    </row>
    <row r="714244" spans="16:16" x14ac:dyDescent="0.3">
      <c r="P714244" s="83"/>
    </row>
    <row r="714245" spans="16:16" x14ac:dyDescent="0.3">
      <c r="P714245" s="83"/>
    </row>
    <row r="714246" spans="16:16" x14ac:dyDescent="0.3">
      <c r="P714246" s="83"/>
    </row>
    <row r="714247" spans="16:16" x14ac:dyDescent="0.3">
      <c r="P714247" s="83"/>
    </row>
    <row r="714248" spans="16:16" x14ac:dyDescent="0.3">
      <c r="P714248" s="83"/>
    </row>
    <row r="714249" spans="16:16" x14ac:dyDescent="0.3">
      <c r="P714249" s="83"/>
    </row>
    <row r="714250" spans="16:16" x14ac:dyDescent="0.3">
      <c r="P714250" s="83"/>
    </row>
    <row r="714251" spans="16:16" x14ac:dyDescent="0.3">
      <c r="P714251" s="83"/>
    </row>
    <row r="714252" spans="16:16" x14ac:dyDescent="0.3">
      <c r="P714252" s="83"/>
    </row>
    <row r="714253" spans="16:16" x14ac:dyDescent="0.3">
      <c r="P714253" s="83"/>
    </row>
    <row r="714254" spans="16:16" x14ac:dyDescent="0.3">
      <c r="P714254" s="83"/>
    </row>
    <row r="714255" spans="16:16" x14ac:dyDescent="0.3">
      <c r="P714255" s="83"/>
    </row>
    <row r="714256" spans="16:16" x14ac:dyDescent="0.3">
      <c r="P714256" s="83"/>
    </row>
    <row r="714257" spans="16:16" x14ac:dyDescent="0.3">
      <c r="P714257" s="83"/>
    </row>
    <row r="714258" spans="16:16" x14ac:dyDescent="0.3">
      <c r="P714258" s="83"/>
    </row>
    <row r="714259" spans="16:16" x14ac:dyDescent="0.3">
      <c r="P714259" s="83"/>
    </row>
    <row r="714260" spans="16:16" x14ac:dyDescent="0.3">
      <c r="P714260" s="83"/>
    </row>
    <row r="714261" spans="16:16" x14ac:dyDescent="0.3">
      <c r="P714261" s="83"/>
    </row>
    <row r="714262" spans="16:16" x14ac:dyDescent="0.3">
      <c r="P714262" s="83"/>
    </row>
    <row r="714263" spans="16:16" x14ac:dyDescent="0.3">
      <c r="P714263" s="83"/>
    </row>
    <row r="714264" spans="16:16" x14ac:dyDescent="0.3">
      <c r="P714264" s="83"/>
    </row>
    <row r="714265" spans="16:16" x14ac:dyDescent="0.3">
      <c r="P714265" s="83"/>
    </row>
    <row r="714266" spans="16:16" x14ac:dyDescent="0.3">
      <c r="P714266" s="83"/>
    </row>
    <row r="714267" spans="16:16" x14ac:dyDescent="0.3">
      <c r="P714267" s="83"/>
    </row>
    <row r="714268" spans="16:16" x14ac:dyDescent="0.3">
      <c r="P714268" s="83"/>
    </row>
    <row r="714269" spans="16:16" x14ac:dyDescent="0.3">
      <c r="P714269" s="83"/>
    </row>
    <row r="714270" spans="16:16" x14ac:dyDescent="0.3">
      <c r="P714270" s="83"/>
    </row>
    <row r="714271" spans="16:16" x14ac:dyDescent="0.3">
      <c r="P714271" s="83"/>
    </row>
    <row r="714272" spans="16:16" x14ac:dyDescent="0.3">
      <c r="P714272" s="83"/>
    </row>
    <row r="714273" spans="16:16" x14ac:dyDescent="0.3">
      <c r="P714273" s="83"/>
    </row>
    <row r="714274" spans="16:16" x14ac:dyDescent="0.3">
      <c r="P714274" s="83"/>
    </row>
    <row r="714275" spans="16:16" x14ac:dyDescent="0.3">
      <c r="P714275" s="83"/>
    </row>
    <row r="714276" spans="16:16" x14ac:dyDescent="0.3">
      <c r="P714276" s="83"/>
    </row>
    <row r="714277" spans="16:16" x14ac:dyDescent="0.3">
      <c r="P714277" s="83"/>
    </row>
    <row r="714278" spans="16:16" x14ac:dyDescent="0.3">
      <c r="P714278" s="83"/>
    </row>
    <row r="714279" spans="16:16" x14ac:dyDescent="0.3">
      <c r="P714279" s="83"/>
    </row>
    <row r="714280" spans="16:16" x14ac:dyDescent="0.3">
      <c r="P714280" s="83"/>
    </row>
    <row r="714281" spans="16:16" x14ac:dyDescent="0.3">
      <c r="P714281" s="83"/>
    </row>
    <row r="714282" spans="16:16" x14ac:dyDescent="0.3">
      <c r="P714282" s="83"/>
    </row>
    <row r="714283" spans="16:16" x14ac:dyDescent="0.3">
      <c r="P714283" s="83"/>
    </row>
    <row r="714284" spans="16:16" x14ac:dyDescent="0.3">
      <c r="P714284" s="83"/>
    </row>
    <row r="714285" spans="16:16" x14ac:dyDescent="0.3">
      <c r="P714285" s="83"/>
    </row>
    <row r="714286" spans="16:16" x14ac:dyDescent="0.3">
      <c r="P714286" s="83"/>
    </row>
    <row r="714287" spans="16:16" x14ac:dyDescent="0.3">
      <c r="P714287" s="83"/>
    </row>
    <row r="714288" spans="16:16" x14ac:dyDescent="0.3">
      <c r="P714288" s="83"/>
    </row>
    <row r="714289" spans="16:16" x14ac:dyDescent="0.3">
      <c r="P714289" s="83"/>
    </row>
    <row r="714290" spans="16:16" x14ac:dyDescent="0.3">
      <c r="P714290" s="83"/>
    </row>
    <row r="714291" spans="16:16" x14ac:dyDescent="0.3">
      <c r="P714291" s="83"/>
    </row>
    <row r="714292" spans="16:16" x14ac:dyDescent="0.3">
      <c r="P714292" s="83"/>
    </row>
    <row r="714293" spans="16:16" x14ac:dyDescent="0.3">
      <c r="P714293" s="83"/>
    </row>
    <row r="714294" spans="16:16" x14ac:dyDescent="0.3">
      <c r="P714294" s="83"/>
    </row>
    <row r="714295" spans="16:16" x14ac:dyDescent="0.3">
      <c r="P714295" s="83"/>
    </row>
    <row r="714296" spans="16:16" x14ac:dyDescent="0.3">
      <c r="P714296" s="83"/>
    </row>
    <row r="714297" spans="16:16" x14ac:dyDescent="0.3">
      <c r="P714297" s="83"/>
    </row>
    <row r="714298" spans="16:16" x14ac:dyDescent="0.3">
      <c r="P714298" s="83"/>
    </row>
    <row r="714299" spans="16:16" x14ac:dyDescent="0.3">
      <c r="P714299" s="83"/>
    </row>
    <row r="714300" spans="16:16" x14ac:dyDescent="0.3">
      <c r="P714300" s="83"/>
    </row>
    <row r="714301" spans="16:16" x14ac:dyDescent="0.3">
      <c r="P714301" s="83"/>
    </row>
    <row r="714302" spans="16:16" x14ac:dyDescent="0.3">
      <c r="P714302" s="83"/>
    </row>
    <row r="714303" spans="16:16" x14ac:dyDescent="0.3">
      <c r="P714303" s="83"/>
    </row>
    <row r="714304" spans="16:16" x14ac:dyDescent="0.3">
      <c r="P714304" s="83"/>
    </row>
    <row r="714305" spans="16:16" x14ac:dyDescent="0.3">
      <c r="P714305" s="83"/>
    </row>
    <row r="714306" spans="16:16" x14ac:dyDescent="0.3">
      <c r="P714306" s="83"/>
    </row>
    <row r="714307" spans="16:16" x14ac:dyDescent="0.3">
      <c r="P714307" s="83"/>
    </row>
    <row r="714308" spans="16:16" x14ac:dyDescent="0.3">
      <c r="P714308" s="83"/>
    </row>
    <row r="714309" spans="16:16" x14ac:dyDescent="0.3">
      <c r="P714309" s="83"/>
    </row>
    <row r="714310" spans="16:16" x14ac:dyDescent="0.3">
      <c r="P714310" s="83"/>
    </row>
    <row r="714311" spans="16:16" x14ac:dyDescent="0.3">
      <c r="P714311" s="83"/>
    </row>
    <row r="714312" spans="16:16" x14ac:dyDescent="0.3">
      <c r="P714312" s="83"/>
    </row>
    <row r="714313" spans="16:16" x14ac:dyDescent="0.3">
      <c r="P714313" s="83"/>
    </row>
    <row r="714314" spans="16:16" x14ac:dyDescent="0.3">
      <c r="P714314" s="83"/>
    </row>
    <row r="714315" spans="16:16" x14ac:dyDescent="0.3">
      <c r="P714315" s="83"/>
    </row>
    <row r="714316" spans="16:16" x14ac:dyDescent="0.3">
      <c r="P714316" s="83"/>
    </row>
    <row r="714317" spans="16:16" x14ac:dyDescent="0.3">
      <c r="P714317" s="83"/>
    </row>
    <row r="714318" spans="16:16" x14ac:dyDescent="0.3">
      <c r="P714318" s="83"/>
    </row>
    <row r="714319" spans="16:16" x14ac:dyDescent="0.3">
      <c r="P714319" s="83"/>
    </row>
    <row r="714320" spans="16:16" x14ac:dyDescent="0.3">
      <c r="P714320" s="83"/>
    </row>
    <row r="714321" spans="16:16" x14ac:dyDescent="0.3">
      <c r="P714321" s="83"/>
    </row>
    <row r="714322" spans="16:16" x14ac:dyDescent="0.3">
      <c r="P714322" s="83"/>
    </row>
    <row r="714323" spans="16:16" x14ac:dyDescent="0.3">
      <c r="P714323" s="83"/>
    </row>
    <row r="714324" spans="16:16" x14ac:dyDescent="0.3">
      <c r="P714324" s="83"/>
    </row>
    <row r="714325" spans="16:16" x14ac:dyDescent="0.3">
      <c r="P714325" s="83"/>
    </row>
    <row r="714326" spans="16:16" x14ac:dyDescent="0.3">
      <c r="P714326" s="83"/>
    </row>
    <row r="714327" spans="16:16" x14ac:dyDescent="0.3">
      <c r="P714327" s="83"/>
    </row>
    <row r="714328" spans="16:16" x14ac:dyDescent="0.3">
      <c r="P714328" s="83"/>
    </row>
    <row r="714329" spans="16:16" x14ac:dyDescent="0.3">
      <c r="P714329" s="83"/>
    </row>
    <row r="714330" spans="16:16" x14ac:dyDescent="0.3">
      <c r="P714330" s="83"/>
    </row>
    <row r="714331" spans="16:16" x14ac:dyDescent="0.3">
      <c r="P714331" s="83"/>
    </row>
    <row r="714332" spans="16:16" x14ac:dyDescent="0.3">
      <c r="P714332" s="83"/>
    </row>
    <row r="714333" spans="16:16" x14ac:dyDescent="0.3">
      <c r="P714333" s="83"/>
    </row>
    <row r="714334" spans="16:16" x14ac:dyDescent="0.3">
      <c r="P714334" s="83"/>
    </row>
    <row r="714335" spans="16:16" x14ac:dyDescent="0.3">
      <c r="P714335" s="83"/>
    </row>
    <row r="714336" spans="16:16" x14ac:dyDescent="0.3">
      <c r="P714336" s="83"/>
    </row>
    <row r="714337" spans="16:16" x14ac:dyDescent="0.3">
      <c r="P714337" s="83"/>
    </row>
    <row r="714338" spans="16:16" x14ac:dyDescent="0.3">
      <c r="P714338" s="83"/>
    </row>
    <row r="714339" spans="16:16" x14ac:dyDescent="0.3">
      <c r="P714339" s="83"/>
    </row>
    <row r="714340" spans="16:16" x14ac:dyDescent="0.3">
      <c r="P714340" s="83"/>
    </row>
    <row r="714341" spans="16:16" x14ac:dyDescent="0.3">
      <c r="P714341" s="83"/>
    </row>
    <row r="714342" spans="16:16" x14ac:dyDescent="0.3">
      <c r="P714342" s="83"/>
    </row>
    <row r="714343" spans="16:16" x14ac:dyDescent="0.3">
      <c r="P714343" s="83"/>
    </row>
    <row r="714344" spans="16:16" x14ac:dyDescent="0.3">
      <c r="P714344" s="83"/>
    </row>
    <row r="714345" spans="16:16" x14ac:dyDescent="0.3">
      <c r="P714345" s="83"/>
    </row>
    <row r="714346" spans="16:16" x14ac:dyDescent="0.3">
      <c r="P714346" s="83"/>
    </row>
    <row r="714347" spans="16:16" x14ac:dyDescent="0.3">
      <c r="P714347" s="83"/>
    </row>
    <row r="714348" spans="16:16" x14ac:dyDescent="0.3">
      <c r="P714348" s="83"/>
    </row>
    <row r="714349" spans="16:16" x14ac:dyDescent="0.3">
      <c r="P714349" s="83"/>
    </row>
    <row r="714350" spans="16:16" x14ac:dyDescent="0.3">
      <c r="P714350" s="83"/>
    </row>
    <row r="714351" spans="16:16" x14ac:dyDescent="0.3">
      <c r="P714351" s="83"/>
    </row>
    <row r="714352" spans="16:16" x14ac:dyDescent="0.3">
      <c r="P714352" s="83"/>
    </row>
    <row r="714353" spans="16:16" x14ac:dyDescent="0.3">
      <c r="P714353" s="83"/>
    </row>
    <row r="714354" spans="16:16" x14ac:dyDescent="0.3">
      <c r="P714354" s="83"/>
    </row>
    <row r="714355" spans="16:16" x14ac:dyDescent="0.3">
      <c r="P714355" s="83"/>
    </row>
    <row r="714356" spans="16:16" x14ac:dyDescent="0.3">
      <c r="P714356" s="83"/>
    </row>
    <row r="714357" spans="16:16" x14ac:dyDescent="0.3">
      <c r="P714357" s="83"/>
    </row>
    <row r="714358" spans="16:16" x14ac:dyDescent="0.3">
      <c r="P714358" s="83"/>
    </row>
    <row r="714359" spans="16:16" x14ac:dyDescent="0.3">
      <c r="P714359" s="83"/>
    </row>
    <row r="714360" spans="16:16" x14ac:dyDescent="0.3">
      <c r="P714360" s="83"/>
    </row>
    <row r="714361" spans="16:16" x14ac:dyDescent="0.3">
      <c r="P714361" s="83"/>
    </row>
    <row r="714362" spans="16:16" x14ac:dyDescent="0.3">
      <c r="P714362" s="83"/>
    </row>
    <row r="714363" spans="16:16" x14ac:dyDescent="0.3">
      <c r="P714363" s="83"/>
    </row>
    <row r="714364" spans="16:16" x14ac:dyDescent="0.3">
      <c r="P714364" s="83"/>
    </row>
    <row r="714365" spans="16:16" x14ac:dyDescent="0.3">
      <c r="P714365" s="83"/>
    </row>
    <row r="714366" spans="16:16" x14ac:dyDescent="0.3">
      <c r="P714366" s="83"/>
    </row>
    <row r="714367" spans="16:16" x14ac:dyDescent="0.3">
      <c r="P714367" s="83"/>
    </row>
    <row r="714368" spans="16:16" x14ac:dyDescent="0.3">
      <c r="P714368" s="83"/>
    </row>
    <row r="714369" spans="16:16" x14ac:dyDescent="0.3">
      <c r="P714369" s="83"/>
    </row>
    <row r="714370" spans="16:16" x14ac:dyDescent="0.3">
      <c r="P714370" s="83"/>
    </row>
    <row r="714371" spans="16:16" x14ac:dyDescent="0.3">
      <c r="P714371" s="83"/>
    </row>
    <row r="714372" spans="16:16" x14ac:dyDescent="0.3">
      <c r="P714372" s="83"/>
    </row>
    <row r="714373" spans="16:16" x14ac:dyDescent="0.3">
      <c r="P714373" s="83"/>
    </row>
    <row r="714374" spans="16:16" x14ac:dyDescent="0.3">
      <c r="P714374" s="83"/>
    </row>
    <row r="714375" spans="16:16" x14ac:dyDescent="0.3">
      <c r="P714375" s="83"/>
    </row>
    <row r="714376" spans="16:16" x14ac:dyDescent="0.3">
      <c r="P714376" s="83"/>
    </row>
    <row r="714377" spans="16:16" x14ac:dyDescent="0.3">
      <c r="P714377" s="83"/>
    </row>
    <row r="714378" spans="16:16" x14ac:dyDescent="0.3">
      <c r="P714378" s="83"/>
    </row>
    <row r="714379" spans="16:16" x14ac:dyDescent="0.3">
      <c r="P714379" s="83"/>
    </row>
    <row r="714380" spans="16:16" x14ac:dyDescent="0.3">
      <c r="P714380" s="83"/>
    </row>
    <row r="714381" spans="16:16" x14ac:dyDescent="0.3">
      <c r="P714381" s="83"/>
    </row>
    <row r="714382" spans="16:16" x14ac:dyDescent="0.3">
      <c r="P714382" s="83"/>
    </row>
    <row r="714383" spans="16:16" x14ac:dyDescent="0.3">
      <c r="P714383" s="83"/>
    </row>
    <row r="714384" spans="16:16" x14ac:dyDescent="0.3">
      <c r="P714384" s="83"/>
    </row>
    <row r="714385" spans="16:16" x14ac:dyDescent="0.3">
      <c r="P714385" s="83"/>
    </row>
    <row r="714386" spans="16:16" x14ac:dyDescent="0.3">
      <c r="P714386" s="83"/>
    </row>
    <row r="714387" spans="16:16" x14ac:dyDescent="0.3">
      <c r="P714387" s="83"/>
    </row>
    <row r="714388" spans="16:16" x14ac:dyDescent="0.3">
      <c r="P714388" s="83"/>
    </row>
    <row r="714389" spans="16:16" x14ac:dyDescent="0.3">
      <c r="P714389" s="83"/>
    </row>
    <row r="714390" spans="16:16" x14ac:dyDescent="0.3">
      <c r="P714390" s="83"/>
    </row>
    <row r="714391" spans="16:16" x14ac:dyDescent="0.3">
      <c r="P714391" s="83"/>
    </row>
    <row r="714392" spans="16:16" x14ac:dyDescent="0.3">
      <c r="P714392" s="83"/>
    </row>
    <row r="714393" spans="16:16" x14ac:dyDescent="0.3">
      <c r="P714393" s="83"/>
    </row>
    <row r="714394" spans="16:16" x14ac:dyDescent="0.3">
      <c r="P714394" s="83"/>
    </row>
    <row r="714395" spans="16:16" x14ac:dyDescent="0.3">
      <c r="P714395" s="83"/>
    </row>
    <row r="714396" spans="16:16" x14ac:dyDescent="0.3">
      <c r="P714396" s="83"/>
    </row>
    <row r="714397" spans="16:16" x14ac:dyDescent="0.3">
      <c r="P714397" s="83"/>
    </row>
    <row r="714398" spans="16:16" x14ac:dyDescent="0.3">
      <c r="P714398" s="83"/>
    </row>
    <row r="714399" spans="16:16" x14ac:dyDescent="0.3">
      <c r="P714399" s="83"/>
    </row>
    <row r="714400" spans="16:16" x14ac:dyDescent="0.3">
      <c r="P714400" s="83"/>
    </row>
    <row r="714401" spans="16:16" x14ac:dyDescent="0.3">
      <c r="P714401" s="83"/>
    </row>
    <row r="714402" spans="16:16" x14ac:dyDescent="0.3">
      <c r="P714402" s="83"/>
    </row>
    <row r="714403" spans="16:16" x14ac:dyDescent="0.3">
      <c r="P714403" s="83"/>
    </row>
    <row r="714404" spans="16:16" x14ac:dyDescent="0.3">
      <c r="P714404" s="83"/>
    </row>
    <row r="714405" spans="16:16" x14ac:dyDescent="0.3">
      <c r="P714405" s="83"/>
    </row>
    <row r="714406" spans="16:16" x14ac:dyDescent="0.3">
      <c r="P714406" s="83"/>
    </row>
    <row r="714407" spans="16:16" x14ac:dyDescent="0.3">
      <c r="P714407" s="83"/>
    </row>
    <row r="714408" spans="16:16" x14ac:dyDescent="0.3">
      <c r="P714408" s="83"/>
    </row>
    <row r="714409" spans="16:16" x14ac:dyDescent="0.3">
      <c r="P714409" s="83"/>
    </row>
    <row r="714410" spans="16:16" x14ac:dyDescent="0.3">
      <c r="P714410" s="83"/>
    </row>
    <row r="714411" spans="16:16" x14ac:dyDescent="0.3">
      <c r="P714411" s="83"/>
    </row>
    <row r="714412" spans="16:16" x14ac:dyDescent="0.3">
      <c r="P714412" s="83"/>
    </row>
    <row r="714413" spans="16:16" x14ac:dyDescent="0.3">
      <c r="P714413" s="83"/>
    </row>
    <row r="714414" spans="16:16" x14ac:dyDescent="0.3">
      <c r="P714414" s="83"/>
    </row>
    <row r="714415" spans="16:16" x14ac:dyDescent="0.3">
      <c r="P714415" s="83"/>
    </row>
    <row r="714416" spans="16:16" x14ac:dyDescent="0.3">
      <c r="P714416" s="83"/>
    </row>
    <row r="714417" spans="16:16" x14ac:dyDescent="0.3">
      <c r="P714417" s="83"/>
    </row>
    <row r="714418" spans="16:16" x14ac:dyDescent="0.3">
      <c r="P714418" s="83"/>
    </row>
    <row r="714419" spans="16:16" x14ac:dyDescent="0.3">
      <c r="P714419" s="83"/>
    </row>
    <row r="714420" spans="16:16" x14ac:dyDescent="0.3">
      <c r="P714420" s="83"/>
    </row>
    <row r="714421" spans="16:16" x14ac:dyDescent="0.3">
      <c r="P714421" s="83"/>
    </row>
    <row r="714422" spans="16:16" x14ac:dyDescent="0.3">
      <c r="P714422" s="83"/>
    </row>
    <row r="714423" spans="16:16" x14ac:dyDescent="0.3">
      <c r="P714423" s="83"/>
    </row>
    <row r="714424" spans="16:16" x14ac:dyDescent="0.3">
      <c r="P714424" s="83"/>
    </row>
    <row r="714425" spans="16:16" x14ac:dyDescent="0.3">
      <c r="P714425" s="83"/>
    </row>
    <row r="714426" spans="16:16" x14ac:dyDescent="0.3">
      <c r="P714426" s="83"/>
    </row>
    <row r="714427" spans="16:16" x14ac:dyDescent="0.3">
      <c r="P714427" s="83"/>
    </row>
    <row r="714428" spans="16:16" x14ac:dyDescent="0.3">
      <c r="P714428" s="83"/>
    </row>
    <row r="714429" spans="16:16" x14ac:dyDescent="0.3">
      <c r="P714429" s="83"/>
    </row>
    <row r="714430" spans="16:16" x14ac:dyDescent="0.3">
      <c r="P714430" s="83"/>
    </row>
    <row r="714431" spans="16:16" x14ac:dyDescent="0.3">
      <c r="P714431" s="83"/>
    </row>
    <row r="714432" spans="16:16" x14ac:dyDescent="0.3">
      <c r="P714432" s="83"/>
    </row>
    <row r="714433" spans="16:16" x14ac:dyDescent="0.3">
      <c r="P714433" s="83"/>
    </row>
    <row r="714434" spans="16:16" x14ac:dyDescent="0.3">
      <c r="P714434" s="83"/>
    </row>
    <row r="714435" spans="16:16" x14ac:dyDescent="0.3">
      <c r="P714435" s="83"/>
    </row>
    <row r="714436" spans="16:16" x14ac:dyDescent="0.3">
      <c r="P714436" s="83"/>
    </row>
    <row r="714437" spans="16:16" x14ac:dyDescent="0.3">
      <c r="P714437" s="83"/>
    </row>
    <row r="714438" spans="16:16" x14ac:dyDescent="0.3">
      <c r="P714438" s="83"/>
    </row>
    <row r="714439" spans="16:16" x14ac:dyDescent="0.3">
      <c r="P714439" s="83"/>
    </row>
    <row r="714440" spans="16:16" x14ac:dyDescent="0.3">
      <c r="P714440" s="83"/>
    </row>
    <row r="714441" spans="16:16" x14ac:dyDescent="0.3">
      <c r="P714441" s="83"/>
    </row>
    <row r="714442" spans="16:16" x14ac:dyDescent="0.3">
      <c r="P714442" s="83"/>
    </row>
    <row r="714443" spans="16:16" x14ac:dyDescent="0.3">
      <c r="P714443" s="83"/>
    </row>
    <row r="714444" spans="16:16" x14ac:dyDescent="0.3">
      <c r="P714444" s="83"/>
    </row>
    <row r="714445" spans="16:16" x14ac:dyDescent="0.3">
      <c r="P714445" s="83"/>
    </row>
    <row r="714446" spans="16:16" x14ac:dyDescent="0.3">
      <c r="P714446" s="83"/>
    </row>
    <row r="714447" spans="16:16" x14ac:dyDescent="0.3">
      <c r="P714447" s="83"/>
    </row>
    <row r="714448" spans="16:16" x14ac:dyDescent="0.3">
      <c r="P714448" s="83"/>
    </row>
    <row r="714449" spans="16:16" x14ac:dyDescent="0.3">
      <c r="P714449" s="83"/>
    </row>
    <row r="714450" spans="16:16" x14ac:dyDescent="0.3">
      <c r="P714450" s="83"/>
    </row>
    <row r="714451" spans="16:16" x14ac:dyDescent="0.3">
      <c r="P714451" s="83"/>
    </row>
    <row r="714452" spans="16:16" x14ac:dyDescent="0.3">
      <c r="P714452" s="83"/>
    </row>
    <row r="714453" spans="16:16" x14ac:dyDescent="0.3">
      <c r="P714453" s="83"/>
    </row>
    <row r="714454" spans="16:16" x14ac:dyDescent="0.3">
      <c r="P714454" s="83"/>
    </row>
    <row r="714455" spans="16:16" x14ac:dyDescent="0.3">
      <c r="P714455" s="83"/>
    </row>
    <row r="714456" spans="16:16" x14ac:dyDescent="0.3">
      <c r="P714456" s="83"/>
    </row>
    <row r="714457" spans="16:16" x14ac:dyDescent="0.3">
      <c r="P714457" s="83"/>
    </row>
    <row r="714458" spans="16:16" x14ac:dyDescent="0.3">
      <c r="P714458" s="83"/>
    </row>
    <row r="714459" spans="16:16" x14ac:dyDescent="0.3">
      <c r="P714459" s="83"/>
    </row>
    <row r="714460" spans="16:16" x14ac:dyDescent="0.3">
      <c r="P714460" s="83"/>
    </row>
    <row r="714461" spans="16:16" x14ac:dyDescent="0.3">
      <c r="P714461" s="83"/>
    </row>
    <row r="714462" spans="16:16" x14ac:dyDescent="0.3">
      <c r="P714462" s="83"/>
    </row>
    <row r="714463" spans="16:16" x14ac:dyDescent="0.3">
      <c r="P714463" s="83"/>
    </row>
    <row r="714464" spans="16:16" x14ac:dyDescent="0.3">
      <c r="P714464" s="83"/>
    </row>
    <row r="714465" spans="16:16" x14ac:dyDescent="0.3">
      <c r="P714465" s="83"/>
    </row>
    <row r="714466" spans="16:16" x14ac:dyDescent="0.3">
      <c r="P714466" s="83"/>
    </row>
    <row r="714467" spans="16:16" x14ac:dyDescent="0.3">
      <c r="P714467" s="83"/>
    </row>
    <row r="714468" spans="16:16" x14ac:dyDescent="0.3">
      <c r="P714468" s="83"/>
    </row>
    <row r="714469" spans="16:16" x14ac:dyDescent="0.3">
      <c r="P714469" s="83"/>
    </row>
    <row r="714470" spans="16:16" x14ac:dyDescent="0.3">
      <c r="P714470" s="83"/>
    </row>
    <row r="714471" spans="16:16" x14ac:dyDescent="0.3">
      <c r="P714471" s="83"/>
    </row>
    <row r="714472" spans="16:16" x14ac:dyDescent="0.3">
      <c r="P714472" s="83"/>
    </row>
    <row r="714473" spans="16:16" x14ac:dyDescent="0.3">
      <c r="P714473" s="83"/>
    </row>
    <row r="714474" spans="16:16" x14ac:dyDescent="0.3">
      <c r="P714474" s="83"/>
    </row>
    <row r="714475" spans="16:16" x14ac:dyDescent="0.3">
      <c r="P714475" s="83"/>
    </row>
    <row r="714476" spans="16:16" x14ac:dyDescent="0.3">
      <c r="P714476" s="83"/>
    </row>
    <row r="714477" spans="16:16" x14ac:dyDescent="0.3">
      <c r="P714477" s="83"/>
    </row>
    <row r="714478" spans="16:16" x14ac:dyDescent="0.3">
      <c r="P714478" s="83"/>
    </row>
    <row r="714479" spans="16:16" x14ac:dyDescent="0.3">
      <c r="P714479" s="83"/>
    </row>
    <row r="714480" spans="16:16" x14ac:dyDescent="0.3">
      <c r="P714480" s="83"/>
    </row>
    <row r="714481" spans="16:16" x14ac:dyDescent="0.3">
      <c r="P714481" s="83"/>
    </row>
    <row r="714482" spans="16:16" x14ac:dyDescent="0.3">
      <c r="P714482" s="83"/>
    </row>
    <row r="714483" spans="16:16" x14ac:dyDescent="0.3">
      <c r="P714483" s="83"/>
    </row>
    <row r="714484" spans="16:16" x14ac:dyDescent="0.3">
      <c r="P714484" s="83"/>
    </row>
    <row r="714485" spans="16:16" x14ac:dyDescent="0.3">
      <c r="P714485" s="83"/>
    </row>
    <row r="714486" spans="16:16" x14ac:dyDescent="0.3">
      <c r="P714486" s="83"/>
    </row>
    <row r="714487" spans="16:16" x14ac:dyDescent="0.3">
      <c r="P714487" s="83"/>
    </row>
    <row r="714488" spans="16:16" x14ac:dyDescent="0.3">
      <c r="P714488" s="83"/>
    </row>
    <row r="714489" spans="16:16" x14ac:dyDescent="0.3">
      <c r="P714489" s="83"/>
    </row>
    <row r="714490" spans="16:16" x14ac:dyDescent="0.3">
      <c r="P714490" s="83"/>
    </row>
    <row r="714491" spans="16:16" x14ac:dyDescent="0.3">
      <c r="P714491" s="83"/>
    </row>
    <row r="714492" spans="16:16" x14ac:dyDescent="0.3">
      <c r="P714492" s="83"/>
    </row>
    <row r="714493" spans="16:16" x14ac:dyDescent="0.3">
      <c r="P714493" s="83"/>
    </row>
    <row r="714494" spans="16:16" x14ac:dyDescent="0.3">
      <c r="P714494" s="83"/>
    </row>
    <row r="714495" spans="16:16" x14ac:dyDescent="0.3">
      <c r="P714495" s="83"/>
    </row>
    <row r="714496" spans="16:16" x14ac:dyDescent="0.3">
      <c r="P714496" s="83"/>
    </row>
    <row r="714497" spans="16:16" x14ac:dyDescent="0.3">
      <c r="P714497" s="83"/>
    </row>
    <row r="714498" spans="16:16" x14ac:dyDescent="0.3">
      <c r="P714498" s="83"/>
    </row>
    <row r="714499" spans="16:16" x14ac:dyDescent="0.3">
      <c r="P714499" s="83"/>
    </row>
    <row r="714500" spans="16:16" x14ac:dyDescent="0.3">
      <c r="P714500" s="83"/>
    </row>
    <row r="714501" spans="16:16" x14ac:dyDescent="0.3">
      <c r="P714501" s="83"/>
    </row>
    <row r="714502" spans="16:16" x14ac:dyDescent="0.3">
      <c r="P714502" s="83"/>
    </row>
    <row r="714503" spans="16:16" x14ac:dyDescent="0.3">
      <c r="P714503" s="83"/>
    </row>
    <row r="714504" spans="16:16" x14ac:dyDescent="0.3">
      <c r="P714504" s="83"/>
    </row>
    <row r="714505" spans="16:16" x14ac:dyDescent="0.3">
      <c r="P714505" s="83"/>
    </row>
    <row r="714506" spans="16:16" x14ac:dyDescent="0.3">
      <c r="P714506" s="83"/>
    </row>
    <row r="714507" spans="16:16" x14ac:dyDescent="0.3">
      <c r="P714507" s="83"/>
    </row>
    <row r="714508" spans="16:16" x14ac:dyDescent="0.3">
      <c r="P714508" s="83"/>
    </row>
    <row r="714509" spans="16:16" x14ac:dyDescent="0.3">
      <c r="P714509" s="83"/>
    </row>
    <row r="714510" spans="16:16" x14ac:dyDescent="0.3">
      <c r="P714510" s="83"/>
    </row>
    <row r="714511" spans="16:16" x14ac:dyDescent="0.3">
      <c r="P714511" s="83"/>
    </row>
    <row r="714512" spans="16:16" x14ac:dyDescent="0.3">
      <c r="P714512" s="83"/>
    </row>
    <row r="714513" spans="16:16" x14ac:dyDescent="0.3">
      <c r="P714513" s="83"/>
    </row>
    <row r="714514" spans="16:16" x14ac:dyDescent="0.3">
      <c r="P714514" s="83"/>
    </row>
    <row r="714515" spans="16:16" x14ac:dyDescent="0.3">
      <c r="P714515" s="83"/>
    </row>
    <row r="714516" spans="16:16" x14ac:dyDescent="0.3">
      <c r="P714516" s="83"/>
    </row>
    <row r="714517" spans="16:16" x14ac:dyDescent="0.3">
      <c r="P714517" s="83"/>
    </row>
    <row r="714518" spans="16:16" x14ac:dyDescent="0.3">
      <c r="P714518" s="83"/>
    </row>
    <row r="714519" spans="16:16" x14ac:dyDescent="0.3">
      <c r="P714519" s="83"/>
    </row>
    <row r="714520" spans="16:16" x14ac:dyDescent="0.3">
      <c r="P714520" s="83"/>
    </row>
    <row r="714521" spans="16:16" x14ac:dyDescent="0.3">
      <c r="P714521" s="83"/>
    </row>
    <row r="714522" spans="16:16" x14ac:dyDescent="0.3">
      <c r="P714522" s="83"/>
    </row>
    <row r="714523" spans="16:16" x14ac:dyDescent="0.3">
      <c r="P714523" s="83"/>
    </row>
    <row r="714524" spans="16:16" x14ac:dyDescent="0.3">
      <c r="P714524" s="83"/>
    </row>
    <row r="714525" spans="16:16" x14ac:dyDescent="0.3">
      <c r="P714525" s="83"/>
    </row>
    <row r="714526" spans="16:16" x14ac:dyDescent="0.3">
      <c r="P714526" s="83"/>
    </row>
    <row r="714527" spans="16:16" x14ac:dyDescent="0.3">
      <c r="P714527" s="83"/>
    </row>
    <row r="714528" spans="16:16" x14ac:dyDescent="0.3">
      <c r="P714528" s="83"/>
    </row>
    <row r="714529" spans="16:16" x14ac:dyDescent="0.3">
      <c r="P714529" s="83"/>
    </row>
    <row r="714530" spans="16:16" x14ac:dyDescent="0.3">
      <c r="P714530" s="83"/>
    </row>
    <row r="714531" spans="16:16" x14ac:dyDescent="0.3">
      <c r="P714531" s="83"/>
    </row>
    <row r="714532" spans="16:16" x14ac:dyDescent="0.3">
      <c r="P714532" s="83"/>
    </row>
    <row r="714533" spans="16:16" x14ac:dyDescent="0.3">
      <c r="P714533" s="83"/>
    </row>
    <row r="714534" spans="16:16" x14ac:dyDescent="0.3">
      <c r="P714534" s="83"/>
    </row>
    <row r="714535" spans="16:16" x14ac:dyDescent="0.3">
      <c r="P714535" s="83"/>
    </row>
    <row r="714536" spans="16:16" x14ac:dyDescent="0.3">
      <c r="P714536" s="83"/>
    </row>
    <row r="714537" spans="16:16" x14ac:dyDescent="0.3">
      <c r="P714537" s="83"/>
    </row>
    <row r="714538" spans="16:16" x14ac:dyDescent="0.3">
      <c r="P714538" s="83"/>
    </row>
    <row r="714539" spans="16:16" x14ac:dyDescent="0.3">
      <c r="P714539" s="83"/>
    </row>
    <row r="714540" spans="16:16" x14ac:dyDescent="0.3">
      <c r="P714540" s="83"/>
    </row>
    <row r="714541" spans="16:16" x14ac:dyDescent="0.3">
      <c r="P714541" s="83"/>
    </row>
    <row r="714542" spans="16:16" x14ac:dyDescent="0.3">
      <c r="P714542" s="83"/>
    </row>
    <row r="714543" spans="16:16" x14ac:dyDescent="0.3">
      <c r="P714543" s="83"/>
    </row>
    <row r="714544" spans="16:16" x14ac:dyDescent="0.3">
      <c r="P714544" s="83"/>
    </row>
    <row r="714545" spans="16:16" x14ac:dyDescent="0.3">
      <c r="P714545" s="83"/>
    </row>
    <row r="714546" spans="16:16" x14ac:dyDescent="0.3">
      <c r="P714546" s="83"/>
    </row>
    <row r="714547" spans="16:16" x14ac:dyDescent="0.3">
      <c r="P714547" s="83"/>
    </row>
    <row r="714548" spans="16:16" x14ac:dyDescent="0.3">
      <c r="P714548" s="83"/>
    </row>
    <row r="714549" spans="16:16" x14ac:dyDescent="0.3">
      <c r="P714549" s="83"/>
    </row>
    <row r="714550" spans="16:16" x14ac:dyDescent="0.3">
      <c r="P714550" s="83"/>
    </row>
    <row r="714551" spans="16:16" x14ac:dyDescent="0.3">
      <c r="P714551" s="83"/>
    </row>
    <row r="714552" spans="16:16" x14ac:dyDescent="0.3">
      <c r="P714552" s="83"/>
    </row>
    <row r="714553" spans="16:16" x14ac:dyDescent="0.3">
      <c r="P714553" s="83"/>
    </row>
    <row r="714554" spans="16:16" x14ac:dyDescent="0.3">
      <c r="P714554" s="83"/>
    </row>
    <row r="714555" spans="16:16" x14ac:dyDescent="0.3">
      <c r="P714555" s="83"/>
    </row>
    <row r="714556" spans="16:16" x14ac:dyDescent="0.3">
      <c r="P714556" s="83"/>
    </row>
    <row r="714557" spans="16:16" x14ac:dyDescent="0.3">
      <c r="P714557" s="83"/>
    </row>
    <row r="714558" spans="16:16" x14ac:dyDescent="0.3">
      <c r="P714558" s="83"/>
    </row>
    <row r="714559" spans="16:16" x14ac:dyDescent="0.3">
      <c r="P714559" s="83"/>
    </row>
    <row r="714560" spans="16:16" x14ac:dyDescent="0.3">
      <c r="P714560" s="83"/>
    </row>
    <row r="714561" spans="16:16" x14ac:dyDescent="0.3">
      <c r="P714561" s="83"/>
    </row>
    <row r="714562" spans="16:16" x14ac:dyDescent="0.3">
      <c r="P714562" s="83"/>
    </row>
    <row r="714563" spans="16:16" x14ac:dyDescent="0.3">
      <c r="P714563" s="83"/>
    </row>
    <row r="714564" spans="16:16" x14ac:dyDescent="0.3">
      <c r="P714564" s="83"/>
    </row>
    <row r="714565" spans="16:16" x14ac:dyDescent="0.3">
      <c r="P714565" s="83"/>
    </row>
    <row r="714566" spans="16:16" x14ac:dyDescent="0.3">
      <c r="P714566" s="83"/>
    </row>
    <row r="714567" spans="16:16" x14ac:dyDescent="0.3">
      <c r="P714567" s="83"/>
    </row>
    <row r="714568" spans="16:16" x14ac:dyDescent="0.3">
      <c r="P714568" s="83"/>
    </row>
    <row r="714569" spans="16:16" x14ac:dyDescent="0.3">
      <c r="P714569" s="83"/>
    </row>
    <row r="714570" spans="16:16" x14ac:dyDescent="0.3">
      <c r="P714570" s="83"/>
    </row>
    <row r="714571" spans="16:16" x14ac:dyDescent="0.3">
      <c r="P714571" s="83"/>
    </row>
    <row r="714572" spans="16:16" x14ac:dyDescent="0.3">
      <c r="P714572" s="83"/>
    </row>
    <row r="714573" spans="16:16" x14ac:dyDescent="0.3">
      <c r="P714573" s="83"/>
    </row>
    <row r="714574" spans="16:16" x14ac:dyDescent="0.3">
      <c r="P714574" s="83"/>
    </row>
    <row r="714575" spans="16:16" x14ac:dyDescent="0.3">
      <c r="P714575" s="83"/>
    </row>
    <row r="714576" spans="16:16" x14ac:dyDescent="0.3">
      <c r="P714576" s="83"/>
    </row>
    <row r="714577" spans="16:16" x14ac:dyDescent="0.3">
      <c r="P714577" s="83"/>
    </row>
    <row r="714578" spans="16:16" x14ac:dyDescent="0.3">
      <c r="P714578" s="83"/>
    </row>
    <row r="714579" spans="16:16" x14ac:dyDescent="0.3">
      <c r="P714579" s="83"/>
    </row>
    <row r="714580" spans="16:16" x14ac:dyDescent="0.3">
      <c r="P714580" s="83"/>
    </row>
    <row r="714581" spans="16:16" x14ac:dyDescent="0.3">
      <c r="P714581" s="83"/>
    </row>
    <row r="714582" spans="16:16" x14ac:dyDescent="0.3">
      <c r="P714582" s="83"/>
    </row>
    <row r="714583" spans="16:16" x14ac:dyDescent="0.3">
      <c r="P714583" s="83"/>
    </row>
    <row r="714584" spans="16:16" x14ac:dyDescent="0.3">
      <c r="P714584" s="83"/>
    </row>
    <row r="714585" spans="16:16" x14ac:dyDescent="0.3">
      <c r="P714585" s="83"/>
    </row>
    <row r="714586" spans="16:16" x14ac:dyDescent="0.3">
      <c r="P714586" s="83"/>
    </row>
    <row r="714587" spans="16:16" x14ac:dyDescent="0.3">
      <c r="P714587" s="83"/>
    </row>
    <row r="714588" spans="16:16" x14ac:dyDescent="0.3">
      <c r="P714588" s="83"/>
    </row>
    <row r="714589" spans="16:16" x14ac:dyDescent="0.3">
      <c r="P714589" s="83"/>
    </row>
    <row r="714590" spans="16:16" x14ac:dyDescent="0.3">
      <c r="P714590" s="83"/>
    </row>
    <row r="714591" spans="16:16" x14ac:dyDescent="0.3">
      <c r="P714591" s="83"/>
    </row>
    <row r="714592" spans="16:16" x14ac:dyDescent="0.3">
      <c r="P714592" s="83"/>
    </row>
    <row r="714593" spans="16:16" x14ac:dyDescent="0.3">
      <c r="P714593" s="83"/>
    </row>
    <row r="714594" spans="16:16" x14ac:dyDescent="0.3">
      <c r="P714594" s="83"/>
    </row>
    <row r="714595" spans="16:16" x14ac:dyDescent="0.3">
      <c r="P714595" s="83"/>
    </row>
    <row r="714596" spans="16:16" x14ac:dyDescent="0.3">
      <c r="P714596" s="83"/>
    </row>
    <row r="714597" spans="16:16" x14ac:dyDescent="0.3">
      <c r="P714597" s="83"/>
    </row>
    <row r="714598" spans="16:16" x14ac:dyDescent="0.3">
      <c r="P714598" s="83"/>
    </row>
    <row r="714599" spans="16:16" x14ac:dyDescent="0.3">
      <c r="P714599" s="83"/>
    </row>
    <row r="714600" spans="16:16" x14ac:dyDescent="0.3">
      <c r="P714600" s="83"/>
    </row>
    <row r="714601" spans="16:16" x14ac:dyDescent="0.3">
      <c r="P714601" s="83"/>
    </row>
    <row r="714602" spans="16:16" x14ac:dyDescent="0.3">
      <c r="P714602" s="83"/>
    </row>
    <row r="714603" spans="16:16" x14ac:dyDescent="0.3">
      <c r="P714603" s="83"/>
    </row>
    <row r="714604" spans="16:16" x14ac:dyDescent="0.3">
      <c r="P714604" s="83"/>
    </row>
    <row r="714605" spans="16:16" x14ac:dyDescent="0.3">
      <c r="P714605" s="83"/>
    </row>
    <row r="714606" spans="16:16" x14ac:dyDescent="0.3">
      <c r="P714606" s="83"/>
    </row>
    <row r="714607" spans="16:16" x14ac:dyDescent="0.3">
      <c r="P714607" s="83"/>
    </row>
    <row r="714608" spans="16:16" x14ac:dyDescent="0.3">
      <c r="P714608" s="83"/>
    </row>
    <row r="714609" spans="16:16" x14ac:dyDescent="0.3">
      <c r="P714609" s="83"/>
    </row>
    <row r="714610" spans="16:16" x14ac:dyDescent="0.3">
      <c r="P714610" s="83"/>
    </row>
    <row r="714611" spans="16:16" x14ac:dyDescent="0.3">
      <c r="P714611" s="83"/>
    </row>
    <row r="714612" spans="16:16" x14ac:dyDescent="0.3">
      <c r="P714612" s="83"/>
    </row>
    <row r="714613" spans="16:16" x14ac:dyDescent="0.3">
      <c r="P714613" s="83"/>
    </row>
    <row r="714614" spans="16:16" x14ac:dyDescent="0.3">
      <c r="P714614" s="83"/>
    </row>
    <row r="714615" spans="16:16" x14ac:dyDescent="0.3">
      <c r="P714615" s="83"/>
    </row>
    <row r="714616" spans="16:16" x14ac:dyDescent="0.3">
      <c r="P714616" s="83"/>
    </row>
    <row r="714617" spans="16:16" x14ac:dyDescent="0.3">
      <c r="P714617" s="83"/>
    </row>
    <row r="714618" spans="16:16" x14ac:dyDescent="0.3">
      <c r="P714618" s="83"/>
    </row>
    <row r="714619" spans="16:16" x14ac:dyDescent="0.3">
      <c r="P714619" s="83"/>
    </row>
    <row r="714620" spans="16:16" x14ac:dyDescent="0.3">
      <c r="P714620" s="83"/>
    </row>
    <row r="714621" spans="16:16" x14ac:dyDescent="0.3">
      <c r="P714621" s="83"/>
    </row>
    <row r="714622" spans="16:16" x14ac:dyDescent="0.3">
      <c r="P714622" s="83"/>
    </row>
    <row r="714623" spans="16:16" x14ac:dyDescent="0.3">
      <c r="P714623" s="83"/>
    </row>
    <row r="714624" spans="16:16" x14ac:dyDescent="0.3">
      <c r="P714624" s="83"/>
    </row>
    <row r="714625" spans="16:16" x14ac:dyDescent="0.3">
      <c r="P714625" s="83"/>
    </row>
    <row r="714626" spans="16:16" x14ac:dyDescent="0.3">
      <c r="P714626" s="83"/>
    </row>
    <row r="714627" spans="16:16" x14ac:dyDescent="0.3">
      <c r="P714627" s="83"/>
    </row>
    <row r="714628" spans="16:16" x14ac:dyDescent="0.3">
      <c r="P714628" s="83"/>
    </row>
    <row r="714629" spans="16:16" x14ac:dyDescent="0.3">
      <c r="P714629" s="83"/>
    </row>
    <row r="714630" spans="16:16" x14ac:dyDescent="0.3">
      <c r="P714630" s="83"/>
    </row>
    <row r="714631" spans="16:16" x14ac:dyDescent="0.3">
      <c r="P714631" s="83"/>
    </row>
    <row r="714632" spans="16:16" x14ac:dyDescent="0.3">
      <c r="P714632" s="83"/>
    </row>
    <row r="714633" spans="16:16" x14ac:dyDescent="0.3">
      <c r="P714633" s="83"/>
    </row>
    <row r="714634" spans="16:16" x14ac:dyDescent="0.3">
      <c r="P714634" s="83"/>
    </row>
    <row r="714635" spans="16:16" x14ac:dyDescent="0.3">
      <c r="P714635" s="83"/>
    </row>
    <row r="714636" spans="16:16" x14ac:dyDescent="0.3">
      <c r="P714636" s="83"/>
    </row>
    <row r="714637" spans="16:16" x14ac:dyDescent="0.3">
      <c r="P714637" s="83"/>
    </row>
    <row r="714638" spans="16:16" x14ac:dyDescent="0.3">
      <c r="P714638" s="83"/>
    </row>
    <row r="714639" spans="16:16" x14ac:dyDescent="0.3">
      <c r="P714639" s="83"/>
    </row>
    <row r="714640" spans="16:16" x14ac:dyDescent="0.3">
      <c r="P714640" s="83"/>
    </row>
    <row r="714641" spans="16:16" x14ac:dyDescent="0.3">
      <c r="P714641" s="83"/>
    </row>
    <row r="714642" spans="16:16" x14ac:dyDescent="0.3">
      <c r="P714642" s="83"/>
    </row>
    <row r="714643" spans="16:16" x14ac:dyDescent="0.3">
      <c r="P714643" s="83"/>
    </row>
    <row r="714644" spans="16:16" x14ac:dyDescent="0.3">
      <c r="P714644" s="83"/>
    </row>
    <row r="714645" spans="16:16" x14ac:dyDescent="0.3">
      <c r="P714645" s="83"/>
    </row>
    <row r="714646" spans="16:16" x14ac:dyDescent="0.3">
      <c r="P714646" s="83"/>
    </row>
    <row r="714647" spans="16:16" x14ac:dyDescent="0.3">
      <c r="P714647" s="83"/>
    </row>
    <row r="714648" spans="16:16" x14ac:dyDescent="0.3">
      <c r="P714648" s="83"/>
    </row>
    <row r="714649" spans="16:16" x14ac:dyDescent="0.3">
      <c r="P714649" s="83"/>
    </row>
    <row r="714650" spans="16:16" x14ac:dyDescent="0.3">
      <c r="P714650" s="83"/>
    </row>
    <row r="714651" spans="16:16" x14ac:dyDescent="0.3">
      <c r="P714651" s="83"/>
    </row>
    <row r="714652" spans="16:16" x14ac:dyDescent="0.3">
      <c r="P714652" s="83"/>
    </row>
    <row r="714653" spans="16:16" x14ac:dyDescent="0.3">
      <c r="P714653" s="83"/>
    </row>
    <row r="714654" spans="16:16" x14ac:dyDescent="0.3">
      <c r="P714654" s="83"/>
    </row>
    <row r="714655" spans="16:16" x14ac:dyDescent="0.3">
      <c r="P714655" s="83"/>
    </row>
    <row r="714656" spans="16:16" x14ac:dyDescent="0.3">
      <c r="P714656" s="83"/>
    </row>
    <row r="714657" spans="16:16" x14ac:dyDescent="0.3">
      <c r="P714657" s="83"/>
    </row>
    <row r="714658" spans="16:16" x14ac:dyDescent="0.3">
      <c r="P714658" s="83"/>
    </row>
    <row r="714659" spans="16:16" x14ac:dyDescent="0.3">
      <c r="P714659" s="83"/>
    </row>
    <row r="714660" spans="16:16" x14ac:dyDescent="0.3">
      <c r="P714660" s="83"/>
    </row>
    <row r="714661" spans="16:16" x14ac:dyDescent="0.3">
      <c r="P714661" s="83"/>
    </row>
    <row r="714662" spans="16:16" x14ac:dyDescent="0.3">
      <c r="P714662" s="83"/>
    </row>
    <row r="714663" spans="16:16" x14ac:dyDescent="0.3">
      <c r="P714663" s="83"/>
    </row>
    <row r="714664" spans="16:16" x14ac:dyDescent="0.3">
      <c r="P714664" s="83"/>
    </row>
    <row r="714665" spans="16:16" x14ac:dyDescent="0.3">
      <c r="P714665" s="83"/>
    </row>
    <row r="714666" spans="16:16" x14ac:dyDescent="0.3">
      <c r="P714666" s="83"/>
    </row>
    <row r="714667" spans="16:16" x14ac:dyDescent="0.3">
      <c r="P714667" s="83"/>
    </row>
    <row r="714668" spans="16:16" x14ac:dyDescent="0.3">
      <c r="P714668" s="83"/>
    </row>
    <row r="714669" spans="16:16" x14ac:dyDescent="0.3">
      <c r="P714669" s="83"/>
    </row>
    <row r="714670" spans="16:16" x14ac:dyDescent="0.3">
      <c r="P714670" s="83"/>
    </row>
    <row r="714671" spans="16:16" x14ac:dyDescent="0.3">
      <c r="P714671" s="83"/>
    </row>
    <row r="714672" spans="16:16" x14ac:dyDescent="0.3">
      <c r="P714672" s="83"/>
    </row>
    <row r="714673" spans="16:16" x14ac:dyDescent="0.3">
      <c r="P714673" s="83"/>
    </row>
    <row r="714674" spans="16:16" x14ac:dyDescent="0.3">
      <c r="P714674" s="83"/>
    </row>
    <row r="714675" spans="16:16" x14ac:dyDescent="0.3">
      <c r="P714675" s="83"/>
    </row>
    <row r="714676" spans="16:16" x14ac:dyDescent="0.3">
      <c r="P714676" s="83"/>
    </row>
    <row r="714677" spans="16:16" x14ac:dyDescent="0.3">
      <c r="P714677" s="83"/>
    </row>
    <row r="714678" spans="16:16" x14ac:dyDescent="0.3">
      <c r="P714678" s="83"/>
    </row>
    <row r="714679" spans="16:16" x14ac:dyDescent="0.3">
      <c r="P714679" s="83"/>
    </row>
    <row r="714680" spans="16:16" x14ac:dyDescent="0.3">
      <c r="P714680" s="83"/>
    </row>
    <row r="714681" spans="16:16" x14ac:dyDescent="0.3">
      <c r="P714681" s="83"/>
    </row>
    <row r="714682" spans="16:16" x14ac:dyDescent="0.3">
      <c r="P714682" s="83"/>
    </row>
    <row r="714683" spans="16:16" x14ac:dyDescent="0.3">
      <c r="P714683" s="83"/>
    </row>
    <row r="714684" spans="16:16" x14ac:dyDescent="0.3">
      <c r="P714684" s="83"/>
    </row>
    <row r="714685" spans="16:16" x14ac:dyDescent="0.3">
      <c r="P714685" s="83"/>
    </row>
    <row r="714686" spans="16:16" x14ac:dyDescent="0.3">
      <c r="P714686" s="83"/>
    </row>
    <row r="714687" spans="16:16" x14ac:dyDescent="0.3">
      <c r="P714687" s="83"/>
    </row>
    <row r="714688" spans="16:16" x14ac:dyDescent="0.3">
      <c r="P714688" s="83"/>
    </row>
    <row r="714689" spans="16:16" x14ac:dyDescent="0.3">
      <c r="P714689" s="83"/>
    </row>
    <row r="714690" spans="16:16" x14ac:dyDescent="0.3">
      <c r="P714690" s="83"/>
    </row>
    <row r="714691" spans="16:16" x14ac:dyDescent="0.3">
      <c r="P714691" s="83"/>
    </row>
    <row r="714692" spans="16:16" x14ac:dyDescent="0.3">
      <c r="P714692" s="83"/>
    </row>
    <row r="714693" spans="16:16" x14ac:dyDescent="0.3">
      <c r="P714693" s="83"/>
    </row>
    <row r="714694" spans="16:16" x14ac:dyDescent="0.3">
      <c r="P714694" s="83"/>
    </row>
    <row r="714695" spans="16:16" x14ac:dyDescent="0.3">
      <c r="P714695" s="83"/>
    </row>
    <row r="714696" spans="16:16" x14ac:dyDescent="0.3">
      <c r="P714696" s="83"/>
    </row>
    <row r="714697" spans="16:16" x14ac:dyDescent="0.3">
      <c r="P714697" s="83"/>
    </row>
    <row r="714698" spans="16:16" x14ac:dyDescent="0.3">
      <c r="P714698" s="83"/>
    </row>
    <row r="714699" spans="16:16" x14ac:dyDescent="0.3">
      <c r="P714699" s="83"/>
    </row>
    <row r="714700" spans="16:16" x14ac:dyDescent="0.3">
      <c r="P714700" s="83"/>
    </row>
    <row r="714701" spans="16:16" x14ac:dyDescent="0.3">
      <c r="P714701" s="83"/>
    </row>
    <row r="714702" spans="16:16" x14ac:dyDescent="0.3">
      <c r="P714702" s="83"/>
    </row>
    <row r="714703" spans="16:16" x14ac:dyDescent="0.3">
      <c r="P714703" s="83"/>
    </row>
    <row r="714704" spans="16:16" x14ac:dyDescent="0.3">
      <c r="P714704" s="83"/>
    </row>
    <row r="714705" spans="16:16" x14ac:dyDescent="0.3">
      <c r="P714705" s="83"/>
    </row>
    <row r="714706" spans="16:16" x14ac:dyDescent="0.3">
      <c r="P714706" s="83"/>
    </row>
    <row r="714707" spans="16:16" x14ac:dyDescent="0.3">
      <c r="P714707" s="83"/>
    </row>
    <row r="714708" spans="16:16" x14ac:dyDescent="0.3">
      <c r="P714708" s="83"/>
    </row>
    <row r="714709" spans="16:16" x14ac:dyDescent="0.3">
      <c r="P714709" s="83"/>
    </row>
    <row r="714710" spans="16:16" x14ac:dyDescent="0.3">
      <c r="P714710" s="83"/>
    </row>
    <row r="714711" spans="16:16" x14ac:dyDescent="0.3">
      <c r="P714711" s="83"/>
    </row>
    <row r="714712" spans="16:16" x14ac:dyDescent="0.3">
      <c r="P714712" s="83"/>
    </row>
    <row r="714713" spans="16:16" x14ac:dyDescent="0.3">
      <c r="P714713" s="83"/>
    </row>
    <row r="714714" spans="16:16" x14ac:dyDescent="0.3">
      <c r="P714714" s="83"/>
    </row>
    <row r="714715" spans="16:16" x14ac:dyDescent="0.3">
      <c r="P714715" s="83"/>
    </row>
    <row r="714716" spans="16:16" x14ac:dyDescent="0.3">
      <c r="P714716" s="83"/>
    </row>
    <row r="714717" spans="16:16" x14ac:dyDescent="0.3">
      <c r="P714717" s="83"/>
    </row>
    <row r="714718" spans="16:16" x14ac:dyDescent="0.3">
      <c r="P714718" s="83"/>
    </row>
    <row r="714719" spans="16:16" x14ac:dyDescent="0.3">
      <c r="P714719" s="83"/>
    </row>
    <row r="714720" spans="16:16" x14ac:dyDescent="0.3">
      <c r="P714720" s="83"/>
    </row>
    <row r="714721" spans="16:16" x14ac:dyDescent="0.3">
      <c r="P714721" s="83"/>
    </row>
    <row r="714722" spans="16:16" x14ac:dyDescent="0.3">
      <c r="P714722" s="83"/>
    </row>
    <row r="714723" spans="16:16" x14ac:dyDescent="0.3">
      <c r="P714723" s="83"/>
    </row>
    <row r="714724" spans="16:16" x14ac:dyDescent="0.3">
      <c r="P714724" s="83"/>
    </row>
    <row r="714725" spans="16:16" x14ac:dyDescent="0.3">
      <c r="P714725" s="83"/>
    </row>
    <row r="714726" spans="16:16" x14ac:dyDescent="0.3">
      <c r="P714726" s="83"/>
    </row>
    <row r="714727" spans="16:16" x14ac:dyDescent="0.3">
      <c r="P714727" s="83"/>
    </row>
    <row r="714728" spans="16:16" x14ac:dyDescent="0.3">
      <c r="P714728" s="83"/>
    </row>
    <row r="714729" spans="16:16" x14ac:dyDescent="0.3">
      <c r="P714729" s="83"/>
    </row>
    <row r="714730" spans="16:16" x14ac:dyDescent="0.3">
      <c r="P714730" s="83"/>
    </row>
    <row r="714731" spans="16:16" x14ac:dyDescent="0.3">
      <c r="P714731" s="83"/>
    </row>
    <row r="714732" spans="16:16" x14ac:dyDescent="0.3">
      <c r="P714732" s="83"/>
    </row>
    <row r="714733" spans="16:16" x14ac:dyDescent="0.3">
      <c r="P714733" s="83"/>
    </row>
    <row r="714734" spans="16:16" x14ac:dyDescent="0.3">
      <c r="P714734" s="83"/>
    </row>
    <row r="714735" spans="16:16" x14ac:dyDescent="0.3">
      <c r="P714735" s="83"/>
    </row>
    <row r="714736" spans="16:16" x14ac:dyDescent="0.3">
      <c r="P714736" s="83"/>
    </row>
    <row r="714737" spans="16:16" x14ac:dyDescent="0.3">
      <c r="P714737" s="83"/>
    </row>
    <row r="714738" spans="16:16" x14ac:dyDescent="0.3">
      <c r="P714738" s="83"/>
    </row>
    <row r="714739" spans="16:16" x14ac:dyDescent="0.3">
      <c r="P714739" s="83"/>
    </row>
    <row r="714740" spans="16:16" x14ac:dyDescent="0.3">
      <c r="P714740" s="83"/>
    </row>
    <row r="714741" spans="16:16" x14ac:dyDescent="0.3">
      <c r="P714741" s="83"/>
    </row>
    <row r="714742" spans="16:16" x14ac:dyDescent="0.3">
      <c r="P714742" s="83"/>
    </row>
    <row r="714743" spans="16:16" x14ac:dyDescent="0.3">
      <c r="P714743" s="83"/>
    </row>
    <row r="714744" spans="16:16" x14ac:dyDescent="0.3">
      <c r="P714744" s="83"/>
    </row>
    <row r="714745" spans="16:16" x14ac:dyDescent="0.3">
      <c r="P714745" s="83"/>
    </row>
    <row r="714746" spans="16:16" x14ac:dyDescent="0.3">
      <c r="P714746" s="83"/>
    </row>
    <row r="714747" spans="16:16" x14ac:dyDescent="0.3">
      <c r="P714747" s="83"/>
    </row>
    <row r="714748" spans="16:16" x14ac:dyDescent="0.3">
      <c r="P714748" s="83"/>
    </row>
    <row r="714749" spans="16:16" x14ac:dyDescent="0.3">
      <c r="P714749" s="83"/>
    </row>
    <row r="714750" spans="16:16" x14ac:dyDescent="0.3">
      <c r="P714750" s="83"/>
    </row>
    <row r="714751" spans="16:16" x14ac:dyDescent="0.3">
      <c r="P714751" s="83"/>
    </row>
    <row r="714752" spans="16:16" x14ac:dyDescent="0.3">
      <c r="P714752" s="83"/>
    </row>
    <row r="714753" spans="16:16" x14ac:dyDescent="0.3">
      <c r="P714753" s="83"/>
    </row>
    <row r="714754" spans="16:16" x14ac:dyDescent="0.3">
      <c r="P714754" s="83"/>
    </row>
    <row r="714755" spans="16:16" x14ac:dyDescent="0.3">
      <c r="P714755" s="83"/>
    </row>
    <row r="714756" spans="16:16" x14ac:dyDescent="0.3">
      <c r="P714756" s="83"/>
    </row>
    <row r="714757" spans="16:16" x14ac:dyDescent="0.3">
      <c r="P714757" s="83"/>
    </row>
    <row r="714758" spans="16:16" x14ac:dyDescent="0.3">
      <c r="P714758" s="83"/>
    </row>
    <row r="714759" spans="16:16" x14ac:dyDescent="0.3">
      <c r="P714759" s="83"/>
    </row>
    <row r="714760" spans="16:16" x14ac:dyDescent="0.3">
      <c r="P714760" s="83"/>
    </row>
    <row r="714761" spans="16:16" x14ac:dyDescent="0.3">
      <c r="P714761" s="83"/>
    </row>
    <row r="714762" spans="16:16" x14ac:dyDescent="0.3">
      <c r="P714762" s="83"/>
    </row>
    <row r="714763" spans="16:16" x14ac:dyDescent="0.3">
      <c r="P714763" s="83"/>
    </row>
    <row r="714764" spans="16:16" x14ac:dyDescent="0.3">
      <c r="P714764" s="83"/>
    </row>
    <row r="714765" spans="16:16" x14ac:dyDescent="0.3">
      <c r="P714765" s="83"/>
    </row>
    <row r="714766" spans="16:16" x14ac:dyDescent="0.3">
      <c r="P714766" s="83"/>
    </row>
    <row r="714767" spans="16:16" x14ac:dyDescent="0.3">
      <c r="P714767" s="83"/>
    </row>
    <row r="714768" spans="16:16" x14ac:dyDescent="0.3">
      <c r="P714768" s="83"/>
    </row>
    <row r="714769" spans="16:16" x14ac:dyDescent="0.3">
      <c r="P714769" s="83"/>
    </row>
    <row r="714770" spans="16:16" x14ac:dyDescent="0.3">
      <c r="P714770" s="83"/>
    </row>
    <row r="714771" spans="16:16" x14ac:dyDescent="0.3">
      <c r="P714771" s="83"/>
    </row>
    <row r="714772" spans="16:16" x14ac:dyDescent="0.3">
      <c r="P714772" s="83"/>
    </row>
    <row r="714773" spans="16:16" x14ac:dyDescent="0.3">
      <c r="P714773" s="83"/>
    </row>
    <row r="714774" spans="16:16" x14ac:dyDescent="0.3">
      <c r="P714774" s="83"/>
    </row>
    <row r="714775" spans="16:16" x14ac:dyDescent="0.3">
      <c r="P714775" s="83"/>
    </row>
    <row r="714776" spans="16:16" x14ac:dyDescent="0.3">
      <c r="P714776" s="83"/>
    </row>
    <row r="714777" spans="16:16" x14ac:dyDescent="0.3">
      <c r="P714777" s="83"/>
    </row>
    <row r="714778" spans="16:16" x14ac:dyDescent="0.3">
      <c r="P714778" s="83"/>
    </row>
    <row r="714779" spans="16:16" x14ac:dyDescent="0.3">
      <c r="P714779" s="83"/>
    </row>
    <row r="714780" spans="16:16" x14ac:dyDescent="0.3">
      <c r="P714780" s="83"/>
    </row>
    <row r="714781" spans="16:16" x14ac:dyDescent="0.3">
      <c r="P714781" s="83"/>
    </row>
    <row r="714782" spans="16:16" x14ac:dyDescent="0.3">
      <c r="P714782" s="83"/>
    </row>
    <row r="714783" spans="16:16" x14ac:dyDescent="0.3">
      <c r="P714783" s="83"/>
    </row>
    <row r="714784" spans="16:16" x14ac:dyDescent="0.3">
      <c r="P714784" s="83"/>
    </row>
    <row r="714785" spans="16:16" x14ac:dyDescent="0.3">
      <c r="P714785" s="83"/>
    </row>
    <row r="714786" spans="16:16" x14ac:dyDescent="0.3">
      <c r="P714786" s="83"/>
    </row>
    <row r="714787" spans="16:16" x14ac:dyDescent="0.3">
      <c r="P714787" s="83"/>
    </row>
    <row r="714788" spans="16:16" x14ac:dyDescent="0.3">
      <c r="P714788" s="83"/>
    </row>
    <row r="714789" spans="16:16" x14ac:dyDescent="0.3">
      <c r="P714789" s="83"/>
    </row>
    <row r="714790" spans="16:16" x14ac:dyDescent="0.3">
      <c r="P714790" s="83"/>
    </row>
    <row r="714791" spans="16:16" x14ac:dyDescent="0.3">
      <c r="P714791" s="83"/>
    </row>
    <row r="714792" spans="16:16" x14ac:dyDescent="0.3">
      <c r="P714792" s="83"/>
    </row>
    <row r="714793" spans="16:16" x14ac:dyDescent="0.3">
      <c r="P714793" s="83"/>
    </row>
    <row r="714794" spans="16:16" x14ac:dyDescent="0.3">
      <c r="P714794" s="83"/>
    </row>
    <row r="714795" spans="16:16" x14ac:dyDescent="0.3">
      <c r="P714795" s="83"/>
    </row>
    <row r="714796" spans="16:16" x14ac:dyDescent="0.3">
      <c r="P714796" s="83"/>
    </row>
    <row r="714797" spans="16:16" x14ac:dyDescent="0.3">
      <c r="P714797" s="83"/>
    </row>
    <row r="714798" spans="16:16" x14ac:dyDescent="0.3">
      <c r="P714798" s="83"/>
    </row>
    <row r="714799" spans="16:16" x14ac:dyDescent="0.3">
      <c r="P714799" s="83"/>
    </row>
    <row r="714800" spans="16:16" x14ac:dyDescent="0.3">
      <c r="P714800" s="83"/>
    </row>
    <row r="714801" spans="16:16" x14ac:dyDescent="0.3">
      <c r="P714801" s="83"/>
    </row>
    <row r="714802" spans="16:16" x14ac:dyDescent="0.3">
      <c r="P714802" s="83"/>
    </row>
    <row r="714803" spans="16:16" x14ac:dyDescent="0.3">
      <c r="P714803" s="83"/>
    </row>
    <row r="714804" spans="16:16" x14ac:dyDescent="0.3">
      <c r="P714804" s="83"/>
    </row>
    <row r="714805" spans="16:16" x14ac:dyDescent="0.3">
      <c r="P714805" s="83"/>
    </row>
    <row r="714806" spans="16:16" x14ac:dyDescent="0.3">
      <c r="P714806" s="83"/>
    </row>
    <row r="714807" spans="16:16" x14ac:dyDescent="0.3">
      <c r="P714807" s="83"/>
    </row>
    <row r="714808" spans="16:16" x14ac:dyDescent="0.3">
      <c r="P714808" s="83"/>
    </row>
    <row r="714809" spans="16:16" x14ac:dyDescent="0.3">
      <c r="P714809" s="83"/>
    </row>
    <row r="714810" spans="16:16" x14ac:dyDescent="0.3">
      <c r="P714810" s="83"/>
    </row>
    <row r="714811" spans="16:16" x14ac:dyDescent="0.3">
      <c r="P714811" s="83"/>
    </row>
    <row r="714812" spans="16:16" x14ac:dyDescent="0.3">
      <c r="P714812" s="83"/>
    </row>
    <row r="714813" spans="16:16" x14ac:dyDescent="0.3">
      <c r="P714813" s="83"/>
    </row>
    <row r="714814" spans="16:16" x14ac:dyDescent="0.3">
      <c r="P714814" s="83"/>
    </row>
    <row r="714815" spans="16:16" x14ac:dyDescent="0.3">
      <c r="P714815" s="83"/>
    </row>
    <row r="714816" spans="16:16" x14ac:dyDescent="0.3">
      <c r="P714816" s="83"/>
    </row>
    <row r="714817" spans="16:16" x14ac:dyDescent="0.3">
      <c r="P714817" s="83"/>
    </row>
    <row r="714818" spans="16:16" x14ac:dyDescent="0.3">
      <c r="P714818" s="83"/>
    </row>
    <row r="714819" spans="16:16" x14ac:dyDescent="0.3">
      <c r="P714819" s="83"/>
    </row>
    <row r="714820" spans="16:16" x14ac:dyDescent="0.3">
      <c r="P714820" s="83"/>
    </row>
    <row r="714821" spans="16:16" x14ac:dyDescent="0.3">
      <c r="P714821" s="83"/>
    </row>
    <row r="714822" spans="16:16" x14ac:dyDescent="0.3">
      <c r="P714822" s="83"/>
    </row>
    <row r="714823" spans="16:16" x14ac:dyDescent="0.3">
      <c r="P714823" s="83"/>
    </row>
    <row r="714824" spans="16:16" x14ac:dyDescent="0.3">
      <c r="P714824" s="83"/>
    </row>
    <row r="714825" spans="16:16" x14ac:dyDescent="0.3">
      <c r="P714825" s="83"/>
    </row>
    <row r="714826" spans="16:16" x14ac:dyDescent="0.3">
      <c r="P714826" s="83"/>
    </row>
    <row r="714827" spans="16:16" x14ac:dyDescent="0.3">
      <c r="P714827" s="83"/>
    </row>
    <row r="714828" spans="16:16" x14ac:dyDescent="0.3">
      <c r="P714828" s="83"/>
    </row>
    <row r="714829" spans="16:16" x14ac:dyDescent="0.3">
      <c r="P714829" s="83"/>
    </row>
    <row r="714830" spans="16:16" x14ac:dyDescent="0.3">
      <c r="P714830" s="83"/>
    </row>
    <row r="714831" spans="16:16" x14ac:dyDescent="0.3">
      <c r="P714831" s="83"/>
    </row>
    <row r="714832" spans="16:16" x14ac:dyDescent="0.3">
      <c r="P714832" s="83"/>
    </row>
    <row r="714833" spans="16:16" x14ac:dyDescent="0.3">
      <c r="P714833" s="83"/>
    </row>
    <row r="714834" spans="16:16" x14ac:dyDescent="0.3">
      <c r="P714834" s="83"/>
    </row>
    <row r="714835" spans="16:16" x14ac:dyDescent="0.3">
      <c r="P714835" s="83"/>
    </row>
    <row r="714836" spans="16:16" x14ac:dyDescent="0.3">
      <c r="P714836" s="83"/>
    </row>
    <row r="714837" spans="16:16" x14ac:dyDescent="0.3">
      <c r="P714837" s="83"/>
    </row>
    <row r="714838" spans="16:16" x14ac:dyDescent="0.3">
      <c r="P714838" s="83"/>
    </row>
    <row r="714839" spans="16:16" x14ac:dyDescent="0.3">
      <c r="P714839" s="83"/>
    </row>
    <row r="714840" spans="16:16" x14ac:dyDescent="0.3">
      <c r="P714840" s="83"/>
    </row>
    <row r="714841" spans="16:16" x14ac:dyDescent="0.3">
      <c r="P714841" s="83"/>
    </row>
    <row r="714842" spans="16:16" x14ac:dyDescent="0.3">
      <c r="P714842" s="83"/>
    </row>
    <row r="714843" spans="16:16" x14ac:dyDescent="0.3">
      <c r="P714843" s="83"/>
    </row>
    <row r="714844" spans="16:16" x14ac:dyDescent="0.3">
      <c r="P714844" s="83"/>
    </row>
    <row r="714845" spans="16:16" x14ac:dyDescent="0.3">
      <c r="P714845" s="83"/>
    </row>
    <row r="714846" spans="16:16" x14ac:dyDescent="0.3">
      <c r="P714846" s="83"/>
    </row>
    <row r="714847" spans="16:16" x14ac:dyDescent="0.3">
      <c r="P714847" s="83"/>
    </row>
    <row r="714848" spans="16:16" x14ac:dyDescent="0.3">
      <c r="P714848" s="83"/>
    </row>
    <row r="714849" spans="16:16" x14ac:dyDescent="0.3">
      <c r="P714849" s="83"/>
    </row>
    <row r="714850" spans="16:16" x14ac:dyDescent="0.3">
      <c r="P714850" s="83"/>
    </row>
    <row r="714851" spans="16:16" x14ac:dyDescent="0.3">
      <c r="P714851" s="83"/>
    </row>
    <row r="714852" spans="16:16" x14ac:dyDescent="0.3">
      <c r="P714852" s="83"/>
    </row>
    <row r="714853" spans="16:16" x14ac:dyDescent="0.3">
      <c r="P714853" s="83"/>
    </row>
    <row r="714854" spans="16:16" x14ac:dyDescent="0.3">
      <c r="P714854" s="83"/>
    </row>
    <row r="714855" spans="16:16" x14ac:dyDescent="0.3">
      <c r="P714855" s="83"/>
    </row>
    <row r="714856" spans="16:16" x14ac:dyDescent="0.3">
      <c r="P714856" s="83"/>
    </row>
    <row r="714857" spans="16:16" x14ac:dyDescent="0.3">
      <c r="P714857" s="83"/>
    </row>
    <row r="714858" spans="16:16" x14ac:dyDescent="0.3">
      <c r="P714858" s="83"/>
    </row>
    <row r="714859" spans="16:16" x14ac:dyDescent="0.3">
      <c r="P714859" s="83"/>
    </row>
    <row r="714860" spans="16:16" x14ac:dyDescent="0.3">
      <c r="P714860" s="83"/>
    </row>
    <row r="714861" spans="16:16" x14ac:dyDescent="0.3">
      <c r="P714861" s="83"/>
    </row>
    <row r="714862" spans="16:16" x14ac:dyDescent="0.3">
      <c r="P714862" s="83"/>
    </row>
    <row r="714863" spans="16:16" x14ac:dyDescent="0.3">
      <c r="P714863" s="83"/>
    </row>
    <row r="714864" spans="16:16" x14ac:dyDescent="0.3">
      <c r="P714864" s="83"/>
    </row>
    <row r="714865" spans="16:16" x14ac:dyDescent="0.3">
      <c r="P714865" s="83"/>
    </row>
    <row r="714866" spans="16:16" x14ac:dyDescent="0.3">
      <c r="P714866" s="83"/>
    </row>
    <row r="714867" spans="16:16" x14ac:dyDescent="0.3">
      <c r="P714867" s="83"/>
    </row>
    <row r="714868" spans="16:16" x14ac:dyDescent="0.3">
      <c r="P714868" s="83"/>
    </row>
    <row r="714869" spans="16:16" x14ac:dyDescent="0.3">
      <c r="P714869" s="83"/>
    </row>
    <row r="714870" spans="16:16" x14ac:dyDescent="0.3">
      <c r="P714870" s="83"/>
    </row>
    <row r="714871" spans="16:16" x14ac:dyDescent="0.3">
      <c r="P714871" s="83"/>
    </row>
    <row r="714872" spans="16:16" x14ac:dyDescent="0.3">
      <c r="P714872" s="83"/>
    </row>
    <row r="714873" spans="16:16" x14ac:dyDescent="0.3">
      <c r="P714873" s="83"/>
    </row>
    <row r="714874" spans="16:16" x14ac:dyDescent="0.3">
      <c r="P714874" s="83"/>
    </row>
    <row r="714875" spans="16:16" x14ac:dyDescent="0.3">
      <c r="P714875" s="83"/>
    </row>
    <row r="714876" spans="16:16" x14ac:dyDescent="0.3">
      <c r="P714876" s="83"/>
    </row>
    <row r="714877" spans="16:16" x14ac:dyDescent="0.3">
      <c r="P714877" s="83"/>
    </row>
    <row r="714878" spans="16:16" x14ac:dyDescent="0.3">
      <c r="P714878" s="83"/>
    </row>
    <row r="714879" spans="16:16" x14ac:dyDescent="0.3">
      <c r="P714879" s="83"/>
    </row>
    <row r="714880" spans="16:16" x14ac:dyDescent="0.3">
      <c r="P714880" s="83"/>
    </row>
    <row r="714881" spans="16:16" x14ac:dyDescent="0.3">
      <c r="P714881" s="83"/>
    </row>
    <row r="714882" spans="16:16" x14ac:dyDescent="0.3">
      <c r="P714882" s="83"/>
    </row>
    <row r="714883" spans="16:16" x14ac:dyDescent="0.3">
      <c r="P714883" s="83"/>
    </row>
    <row r="714884" spans="16:16" x14ac:dyDescent="0.3">
      <c r="P714884" s="83"/>
    </row>
    <row r="714885" spans="16:16" x14ac:dyDescent="0.3">
      <c r="P714885" s="83"/>
    </row>
    <row r="714886" spans="16:16" x14ac:dyDescent="0.3">
      <c r="P714886" s="83"/>
    </row>
    <row r="714887" spans="16:16" x14ac:dyDescent="0.3">
      <c r="P714887" s="83"/>
    </row>
    <row r="714888" spans="16:16" x14ac:dyDescent="0.3">
      <c r="P714888" s="83"/>
    </row>
    <row r="714889" spans="16:16" x14ac:dyDescent="0.3">
      <c r="P714889" s="83"/>
    </row>
    <row r="714890" spans="16:16" x14ac:dyDescent="0.3">
      <c r="P714890" s="83"/>
    </row>
    <row r="714891" spans="16:16" x14ac:dyDescent="0.3">
      <c r="P714891" s="83"/>
    </row>
    <row r="714892" spans="16:16" x14ac:dyDescent="0.3">
      <c r="P714892" s="83"/>
    </row>
    <row r="714893" spans="16:16" x14ac:dyDescent="0.3">
      <c r="P714893" s="83"/>
    </row>
    <row r="714894" spans="16:16" x14ac:dyDescent="0.3">
      <c r="P714894" s="83"/>
    </row>
    <row r="714895" spans="16:16" x14ac:dyDescent="0.3">
      <c r="P714895" s="83"/>
    </row>
    <row r="714896" spans="16:16" x14ac:dyDescent="0.3">
      <c r="P714896" s="83"/>
    </row>
    <row r="714897" spans="16:16" x14ac:dyDescent="0.3">
      <c r="P714897" s="83"/>
    </row>
    <row r="714898" spans="16:16" x14ac:dyDescent="0.3">
      <c r="P714898" s="83"/>
    </row>
    <row r="714899" spans="16:16" x14ac:dyDescent="0.3">
      <c r="P714899" s="83"/>
    </row>
    <row r="714900" spans="16:16" x14ac:dyDescent="0.3">
      <c r="P714900" s="83"/>
    </row>
    <row r="714901" spans="16:16" x14ac:dyDescent="0.3">
      <c r="P714901" s="83"/>
    </row>
    <row r="714902" spans="16:16" x14ac:dyDescent="0.3">
      <c r="P714902" s="83"/>
    </row>
    <row r="714903" spans="16:16" x14ac:dyDescent="0.3">
      <c r="P714903" s="83"/>
    </row>
    <row r="714904" spans="16:16" x14ac:dyDescent="0.3">
      <c r="P714904" s="83"/>
    </row>
    <row r="714905" spans="16:16" x14ac:dyDescent="0.3">
      <c r="P714905" s="83"/>
    </row>
    <row r="714906" spans="16:16" x14ac:dyDescent="0.3">
      <c r="P714906" s="83"/>
    </row>
    <row r="714907" spans="16:16" x14ac:dyDescent="0.3">
      <c r="P714907" s="83"/>
    </row>
    <row r="714908" spans="16:16" x14ac:dyDescent="0.3">
      <c r="P714908" s="83"/>
    </row>
    <row r="714909" spans="16:16" x14ac:dyDescent="0.3">
      <c r="P714909" s="83"/>
    </row>
    <row r="714910" spans="16:16" x14ac:dyDescent="0.3">
      <c r="P714910" s="83"/>
    </row>
    <row r="714911" spans="16:16" x14ac:dyDescent="0.3">
      <c r="P714911" s="83"/>
    </row>
    <row r="714912" spans="16:16" x14ac:dyDescent="0.3">
      <c r="P714912" s="83"/>
    </row>
    <row r="714913" spans="16:16" x14ac:dyDescent="0.3">
      <c r="P714913" s="83"/>
    </row>
    <row r="714914" spans="16:16" x14ac:dyDescent="0.3">
      <c r="P714914" s="83"/>
    </row>
    <row r="714915" spans="16:16" x14ac:dyDescent="0.3">
      <c r="P714915" s="83"/>
    </row>
    <row r="714916" spans="16:16" x14ac:dyDescent="0.3">
      <c r="P714916" s="83"/>
    </row>
    <row r="714917" spans="16:16" x14ac:dyDescent="0.3">
      <c r="P714917" s="83"/>
    </row>
    <row r="714918" spans="16:16" x14ac:dyDescent="0.3">
      <c r="P714918" s="83"/>
    </row>
    <row r="714919" spans="16:16" x14ac:dyDescent="0.3">
      <c r="P714919" s="83"/>
    </row>
    <row r="714920" spans="16:16" x14ac:dyDescent="0.3">
      <c r="P714920" s="83"/>
    </row>
    <row r="714921" spans="16:16" x14ac:dyDescent="0.3">
      <c r="P714921" s="83"/>
    </row>
    <row r="714922" spans="16:16" x14ac:dyDescent="0.3">
      <c r="P714922" s="83"/>
    </row>
    <row r="714923" spans="16:16" x14ac:dyDescent="0.3">
      <c r="P714923" s="83"/>
    </row>
    <row r="714924" spans="16:16" x14ac:dyDescent="0.3">
      <c r="P714924" s="83"/>
    </row>
    <row r="714925" spans="16:16" x14ac:dyDescent="0.3">
      <c r="P714925" s="83"/>
    </row>
    <row r="714926" spans="16:16" x14ac:dyDescent="0.3">
      <c r="P714926" s="83"/>
    </row>
    <row r="714927" spans="16:16" x14ac:dyDescent="0.3">
      <c r="P714927" s="83"/>
    </row>
    <row r="714928" spans="16:16" x14ac:dyDescent="0.3">
      <c r="P714928" s="83"/>
    </row>
    <row r="714929" spans="16:16" x14ac:dyDescent="0.3">
      <c r="P714929" s="83"/>
    </row>
    <row r="714930" spans="16:16" x14ac:dyDescent="0.3">
      <c r="P714930" s="83"/>
    </row>
    <row r="714931" spans="16:16" x14ac:dyDescent="0.3">
      <c r="P714931" s="83"/>
    </row>
    <row r="714932" spans="16:16" x14ac:dyDescent="0.3">
      <c r="P714932" s="83"/>
    </row>
    <row r="714933" spans="16:16" x14ac:dyDescent="0.3">
      <c r="P714933" s="83"/>
    </row>
    <row r="714934" spans="16:16" x14ac:dyDescent="0.3">
      <c r="P714934" s="83"/>
    </row>
    <row r="714935" spans="16:16" x14ac:dyDescent="0.3">
      <c r="P714935" s="83"/>
    </row>
    <row r="714936" spans="16:16" x14ac:dyDescent="0.3">
      <c r="P714936" s="83"/>
    </row>
    <row r="714937" spans="16:16" x14ac:dyDescent="0.3">
      <c r="P714937" s="83"/>
    </row>
    <row r="714938" spans="16:16" x14ac:dyDescent="0.3">
      <c r="P714938" s="83"/>
    </row>
    <row r="714939" spans="16:16" x14ac:dyDescent="0.3">
      <c r="P714939" s="83"/>
    </row>
    <row r="714940" spans="16:16" x14ac:dyDescent="0.3">
      <c r="P714940" s="83"/>
    </row>
    <row r="714941" spans="16:16" x14ac:dyDescent="0.3">
      <c r="P714941" s="83"/>
    </row>
    <row r="714942" spans="16:16" x14ac:dyDescent="0.3">
      <c r="P714942" s="83"/>
    </row>
    <row r="714943" spans="16:16" x14ac:dyDescent="0.3">
      <c r="P714943" s="83"/>
    </row>
    <row r="714944" spans="16:16" x14ac:dyDescent="0.3">
      <c r="P714944" s="83"/>
    </row>
    <row r="714945" spans="16:16" x14ac:dyDescent="0.3">
      <c r="P714945" s="83"/>
    </row>
    <row r="714946" spans="16:16" x14ac:dyDescent="0.3">
      <c r="P714946" s="83"/>
    </row>
    <row r="714947" spans="16:16" x14ac:dyDescent="0.3">
      <c r="P714947" s="83"/>
    </row>
    <row r="714948" spans="16:16" x14ac:dyDescent="0.3">
      <c r="P714948" s="83"/>
    </row>
    <row r="714949" spans="16:16" x14ac:dyDescent="0.3">
      <c r="P714949" s="83"/>
    </row>
    <row r="714950" spans="16:16" x14ac:dyDescent="0.3">
      <c r="P714950" s="83"/>
    </row>
    <row r="714951" spans="16:16" x14ac:dyDescent="0.3">
      <c r="P714951" s="83"/>
    </row>
    <row r="714952" spans="16:16" x14ac:dyDescent="0.3">
      <c r="P714952" s="83"/>
    </row>
    <row r="714953" spans="16:16" x14ac:dyDescent="0.3">
      <c r="P714953" s="83"/>
    </row>
    <row r="714954" spans="16:16" x14ac:dyDescent="0.3">
      <c r="P714954" s="83"/>
    </row>
    <row r="714955" spans="16:16" x14ac:dyDescent="0.3">
      <c r="P714955" s="83"/>
    </row>
    <row r="714956" spans="16:16" x14ac:dyDescent="0.3">
      <c r="P714956" s="83"/>
    </row>
    <row r="714957" spans="16:16" x14ac:dyDescent="0.3">
      <c r="P714957" s="83"/>
    </row>
    <row r="714958" spans="16:16" x14ac:dyDescent="0.3">
      <c r="P714958" s="83"/>
    </row>
    <row r="714959" spans="16:16" x14ac:dyDescent="0.3">
      <c r="P714959" s="83"/>
    </row>
    <row r="714960" spans="16:16" x14ac:dyDescent="0.3">
      <c r="P714960" s="83"/>
    </row>
    <row r="714961" spans="16:16" x14ac:dyDescent="0.3">
      <c r="P714961" s="83"/>
    </row>
    <row r="714962" spans="16:16" x14ac:dyDescent="0.3">
      <c r="P714962" s="83"/>
    </row>
    <row r="714963" spans="16:16" x14ac:dyDescent="0.3">
      <c r="P714963" s="83"/>
    </row>
    <row r="714964" spans="16:16" x14ac:dyDescent="0.3">
      <c r="P714964" s="83"/>
    </row>
    <row r="714965" spans="16:16" x14ac:dyDescent="0.3">
      <c r="P714965" s="83"/>
    </row>
    <row r="714966" spans="16:16" x14ac:dyDescent="0.3">
      <c r="P714966" s="83"/>
    </row>
    <row r="714967" spans="16:16" x14ac:dyDescent="0.3">
      <c r="P714967" s="83"/>
    </row>
    <row r="714968" spans="16:16" x14ac:dyDescent="0.3">
      <c r="P714968" s="83"/>
    </row>
    <row r="714969" spans="16:16" x14ac:dyDescent="0.3">
      <c r="P714969" s="83"/>
    </row>
    <row r="714970" spans="16:16" x14ac:dyDescent="0.3">
      <c r="P714970" s="83"/>
    </row>
    <row r="714971" spans="16:16" x14ac:dyDescent="0.3">
      <c r="P714971" s="83"/>
    </row>
    <row r="714972" spans="16:16" x14ac:dyDescent="0.3">
      <c r="P714972" s="83"/>
    </row>
    <row r="714973" spans="16:16" x14ac:dyDescent="0.3">
      <c r="P714973" s="83"/>
    </row>
    <row r="714974" spans="16:16" x14ac:dyDescent="0.3">
      <c r="P714974" s="83"/>
    </row>
    <row r="714975" spans="16:16" x14ac:dyDescent="0.3">
      <c r="P714975" s="83"/>
    </row>
    <row r="714976" spans="16:16" x14ac:dyDescent="0.3">
      <c r="P714976" s="83"/>
    </row>
    <row r="714977" spans="16:16" x14ac:dyDescent="0.3">
      <c r="P714977" s="83"/>
    </row>
    <row r="714978" spans="16:16" x14ac:dyDescent="0.3">
      <c r="P714978" s="83"/>
    </row>
    <row r="714979" spans="16:16" x14ac:dyDescent="0.3">
      <c r="P714979" s="83"/>
    </row>
    <row r="714980" spans="16:16" x14ac:dyDescent="0.3">
      <c r="P714980" s="83"/>
    </row>
    <row r="714981" spans="16:16" x14ac:dyDescent="0.3">
      <c r="P714981" s="83"/>
    </row>
    <row r="714982" spans="16:16" x14ac:dyDescent="0.3">
      <c r="P714982" s="83"/>
    </row>
    <row r="714983" spans="16:16" x14ac:dyDescent="0.3">
      <c r="P714983" s="83"/>
    </row>
    <row r="714984" spans="16:16" x14ac:dyDescent="0.3">
      <c r="P714984" s="83"/>
    </row>
    <row r="714985" spans="16:16" x14ac:dyDescent="0.3">
      <c r="P714985" s="83"/>
    </row>
    <row r="714986" spans="16:16" x14ac:dyDescent="0.3">
      <c r="P714986" s="83"/>
    </row>
    <row r="714987" spans="16:16" x14ac:dyDescent="0.3">
      <c r="P714987" s="83"/>
    </row>
    <row r="714988" spans="16:16" x14ac:dyDescent="0.3">
      <c r="P714988" s="83"/>
    </row>
    <row r="714989" spans="16:16" x14ac:dyDescent="0.3">
      <c r="P714989" s="83"/>
    </row>
    <row r="714990" spans="16:16" x14ac:dyDescent="0.3">
      <c r="P714990" s="83"/>
    </row>
    <row r="714991" spans="16:16" x14ac:dyDescent="0.3">
      <c r="P714991" s="83"/>
    </row>
    <row r="714992" spans="16:16" x14ac:dyDescent="0.3">
      <c r="P714992" s="83"/>
    </row>
    <row r="714993" spans="16:16" x14ac:dyDescent="0.3">
      <c r="P714993" s="83"/>
    </row>
    <row r="714994" spans="16:16" x14ac:dyDescent="0.3">
      <c r="P714994" s="83"/>
    </row>
    <row r="714995" spans="16:16" x14ac:dyDescent="0.3">
      <c r="P714995" s="83"/>
    </row>
    <row r="714996" spans="16:16" x14ac:dyDescent="0.3">
      <c r="P714996" s="83"/>
    </row>
    <row r="714997" spans="16:16" x14ac:dyDescent="0.3">
      <c r="P714997" s="83"/>
    </row>
    <row r="714998" spans="16:16" x14ac:dyDescent="0.3">
      <c r="P714998" s="83"/>
    </row>
    <row r="714999" spans="16:16" x14ac:dyDescent="0.3">
      <c r="P714999" s="83"/>
    </row>
    <row r="715000" spans="16:16" x14ac:dyDescent="0.3">
      <c r="P715000" s="83"/>
    </row>
    <row r="715001" spans="16:16" x14ac:dyDescent="0.3">
      <c r="P715001" s="83"/>
    </row>
    <row r="715002" spans="16:16" x14ac:dyDescent="0.3">
      <c r="P715002" s="83"/>
    </row>
    <row r="715003" spans="16:16" x14ac:dyDescent="0.3">
      <c r="P715003" s="83"/>
    </row>
    <row r="715004" spans="16:16" x14ac:dyDescent="0.3">
      <c r="P715004" s="83"/>
    </row>
    <row r="715005" spans="16:16" x14ac:dyDescent="0.3">
      <c r="P715005" s="83"/>
    </row>
    <row r="715006" spans="16:16" x14ac:dyDescent="0.3">
      <c r="P715006" s="83"/>
    </row>
    <row r="715007" spans="16:16" x14ac:dyDescent="0.3">
      <c r="P715007" s="83"/>
    </row>
    <row r="715008" spans="16:16" x14ac:dyDescent="0.3">
      <c r="P715008" s="83"/>
    </row>
    <row r="715009" spans="16:16" x14ac:dyDescent="0.3">
      <c r="P715009" s="83"/>
    </row>
    <row r="715010" spans="16:16" x14ac:dyDescent="0.3">
      <c r="P715010" s="83"/>
    </row>
    <row r="715011" spans="16:16" x14ac:dyDescent="0.3">
      <c r="P715011" s="83"/>
    </row>
    <row r="715012" spans="16:16" x14ac:dyDescent="0.3">
      <c r="P715012" s="83"/>
    </row>
    <row r="715013" spans="16:16" x14ac:dyDescent="0.3">
      <c r="P715013" s="83"/>
    </row>
    <row r="715014" spans="16:16" x14ac:dyDescent="0.3">
      <c r="P715014" s="83"/>
    </row>
    <row r="715015" spans="16:16" x14ac:dyDescent="0.3">
      <c r="P715015" s="83"/>
    </row>
    <row r="715016" spans="16:16" x14ac:dyDescent="0.3">
      <c r="P715016" s="83"/>
    </row>
    <row r="715017" spans="16:16" x14ac:dyDescent="0.3">
      <c r="P715017" s="83"/>
    </row>
    <row r="715018" spans="16:16" x14ac:dyDescent="0.3">
      <c r="P715018" s="83"/>
    </row>
    <row r="715019" spans="16:16" x14ac:dyDescent="0.3">
      <c r="P715019" s="83"/>
    </row>
    <row r="715020" spans="16:16" x14ac:dyDescent="0.3">
      <c r="P715020" s="83"/>
    </row>
    <row r="715021" spans="16:16" x14ac:dyDescent="0.3">
      <c r="P715021" s="83"/>
    </row>
    <row r="715022" spans="16:16" x14ac:dyDescent="0.3">
      <c r="P715022" s="83"/>
    </row>
    <row r="715023" spans="16:16" x14ac:dyDescent="0.3">
      <c r="P715023" s="83"/>
    </row>
    <row r="715024" spans="16:16" x14ac:dyDescent="0.3">
      <c r="P715024" s="83"/>
    </row>
    <row r="715025" spans="16:16" x14ac:dyDescent="0.3">
      <c r="P715025" s="83"/>
    </row>
    <row r="715026" spans="16:16" x14ac:dyDescent="0.3">
      <c r="P715026" s="83"/>
    </row>
    <row r="715027" spans="16:16" x14ac:dyDescent="0.3">
      <c r="P715027" s="83"/>
    </row>
    <row r="715028" spans="16:16" x14ac:dyDescent="0.3">
      <c r="P715028" s="83"/>
    </row>
    <row r="715029" spans="16:16" x14ac:dyDescent="0.3">
      <c r="P715029" s="83"/>
    </row>
    <row r="715030" spans="16:16" x14ac:dyDescent="0.3">
      <c r="P715030" s="83"/>
    </row>
    <row r="715031" spans="16:16" x14ac:dyDescent="0.3">
      <c r="P715031" s="83"/>
    </row>
    <row r="715032" spans="16:16" x14ac:dyDescent="0.3">
      <c r="P715032" s="83"/>
    </row>
    <row r="715033" spans="16:16" x14ac:dyDescent="0.3">
      <c r="P715033" s="83"/>
    </row>
    <row r="715034" spans="16:16" x14ac:dyDescent="0.3">
      <c r="P715034" s="83"/>
    </row>
    <row r="715035" spans="16:16" x14ac:dyDescent="0.3">
      <c r="P715035" s="83"/>
    </row>
    <row r="715036" spans="16:16" x14ac:dyDescent="0.3">
      <c r="P715036" s="83"/>
    </row>
    <row r="715037" spans="16:16" x14ac:dyDescent="0.3">
      <c r="P715037" s="83"/>
    </row>
    <row r="715038" spans="16:16" x14ac:dyDescent="0.3">
      <c r="P715038" s="83"/>
    </row>
    <row r="715039" spans="16:16" x14ac:dyDescent="0.3">
      <c r="P715039" s="83"/>
    </row>
    <row r="715040" spans="16:16" x14ac:dyDescent="0.3">
      <c r="P715040" s="83"/>
    </row>
    <row r="715041" spans="16:16" x14ac:dyDescent="0.3">
      <c r="P715041" s="83"/>
    </row>
    <row r="715042" spans="16:16" x14ac:dyDescent="0.3">
      <c r="P715042" s="83"/>
    </row>
    <row r="715043" spans="16:16" x14ac:dyDescent="0.3">
      <c r="P715043" s="83"/>
    </row>
    <row r="715044" spans="16:16" x14ac:dyDescent="0.3">
      <c r="P715044" s="83"/>
    </row>
    <row r="715045" spans="16:16" x14ac:dyDescent="0.3">
      <c r="P715045" s="83"/>
    </row>
    <row r="715046" spans="16:16" x14ac:dyDescent="0.3">
      <c r="P715046" s="83"/>
    </row>
    <row r="715047" spans="16:16" x14ac:dyDescent="0.3">
      <c r="P715047" s="83"/>
    </row>
    <row r="715048" spans="16:16" x14ac:dyDescent="0.3">
      <c r="P715048" s="83"/>
    </row>
    <row r="715049" spans="16:16" x14ac:dyDescent="0.3">
      <c r="P715049" s="83"/>
    </row>
    <row r="715050" spans="16:16" x14ac:dyDescent="0.3">
      <c r="P715050" s="83"/>
    </row>
    <row r="715051" spans="16:16" x14ac:dyDescent="0.3">
      <c r="P715051" s="83"/>
    </row>
    <row r="715052" spans="16:16" x14ac:dyDescent="0.3">
      <c r="P715052" s="83"/>
    </row>
    <row r="715053" spans="16:16" x14ac:dyDescent="0.3">
      <c r="P715053" s="83"/>
    </row>
    <row r="715054" spans="16:16" x14ac:dyDescent="0.3">
      <c r="P715054" s="83"/>
    </row>
    <row r="715055" spans="16:16" x14ac:dyDescent="0.3">
      <c r="P715055" s="83"/>
    </row>
    <row r="715056" spans="16:16" x14ac:dyDescent="0.3">
      <c r="P715056" s="83"/>
    </row>
    <row r="715057" spans="16:16" x14ac:dyDescent="0.3">
      <c r="P715057" s="83"/>
    </row>
    <row r="715058" spans="16:16" x14ac:dyDescent="0.3">
      <c r="P715058" s="83"/>
    </row>
    <row r="715059" spans="16:16" x14ac:dyDescent="0.3">
      <c r="P715059" s="83"/>
    </row>
    <row r="715060" spans="16:16" x14ac:dyDescent="0.3">
      <c r="P715060" s="83"/>
    </row>
    <row r="715061" spans="16:16" x14ac:dyDescent="0.3">
      <c r="P715061" s="83"/>
    </row>
    <row r="715062" spans="16:16" x14ac:dyDescent="0.3">
      <c r="P715062" s="83"/>
    </row>
    <row r="715063" spans="16:16" x14ac:dyDescent="0.3">
      <c r="P715063" s="83"/>
    </row>
    <row r="715064" spans="16:16" x14ac:dyDescent="0.3">
      <c r="P715064" s="83"/>
    </row>
    <row r="715065" spans="16:16" x14ac:dyDescent="0.3">
      <c r="P715065" s="83"/>
    </row>
    <row r="715066" spans="16:16" x14ac:dyDescent="0.3">
      <c r="P715066" s="83"/>
    </row>
    <row r="715067" spans="16:16" x14ac:dyDescent="0.3">
      <c r="P715067" s="83"/>
    </row>
    <row r="715068" spans="16:16" x14ac:dyDescent="0.3">
      <c r="P715068" s="83"/>
    </row>
    <row r="715069" spans="16:16" x14ac:dyDescent="0.3">
      <c r="P715069" s="83"/>
    </row>
    <row r="715070" spans="16:16" x14ac:dyDescent="0.3">
      <c r="P715070" s="83"/>
    </row>
    <row r="715071" spans="16:16" x14ac:dyDescent="0.3">
      <c r="P715071" s="83"/>
    </row>
    <row r="715072" spans="16:16" x14ac:dyDescent="0.3">
      <c r="P715072" s="83"/>
    </row>
    <row r="715073" spans="16:16" x14ac:dyDescent="0.3">
      <c r="P715073" s="83"/>
    </row>
    <row r="715074" spans="16:16" x14ac:dyDescent="0.3">
      <c r="P715074" s="83"/>
    </row>
    <row r="715075" spans="16:16" x14ac:dyDescent="0.3">
      <c r="P715075" s="83"/>
    </row>
    <row r="715076" spans="16:16" x14ac:dyDescent="0.3">
      <c r="P715076" s="83"/>
    </row>
    <row r="715077" spans="16:16" x14ac:dyDescent="0.3">
      <c r="P715077" s="83"/>
    </row>
    <row r="715078" spans="16:16" x14ac:dyDescent="0.3">
      <c r="P715078" s="83"/>
    </row>
    <row r="715079" spans="16:16" x14ac:dyDescent="0.3">
      <c r="P715079" s="83"/>
    </row>
    <row r="715080" spans="16:16" x14ac:dyDescent="0.3">
      <c r="P715080" s="83"/>
    </row>
    <row r="715081" spans="16:16" x14ac:dyDescent="0.3">
      <c r="P715081" s="83"/>
    </row>
    <row r="715082" spans="16:16" x14ac:dyDescent="0.3">
      <c r="P715082" s="83"/>
    </row>
    <row r="715083" spans="16:16" x14ac:dyDescent="0.3">
      <c r="P715083" s="83"/>
    </row>
    <row r="715084" spans="16:16" x14ac:dyDescent="0.3">
      <c r="P715084" s="83"/>
    </row>
    <row r="715085" spans="16:16" x14ac:dyDescent="0.3">
      <c r="P715085" s="83"/>
    </row>
    <row r="715086" spans="16:16" x14ac:dyDescent="0.3">
      <c r="P715086" s="83"/>
    </row>
    <row r="715087" spans="16:16" x14ac:dyDescent="0.3">
      <c r="P715087" s="83"/>
    </row>
    <row r="715088" spans="16:16" x14ac:dyDescent="0.3">
      <c r="P715088" s="83"/>
    </row>
    <row r="715089" spans="16:16" x14ac:dyDescent="0.3">
      <c r="P715089" s="83"/>
    </row>
    <row r="715090" spans="16:16" x14ac:dyDescent="0.3">
      <c r="P715090" s="83"/>
    </row>
    <row r="715091" spans="16:16" x14ac:dyDescent="0.3">
      <c r="P715091" s="83"/>
    </row>
    <row r="715092" spans="16:16" x14ac:dyDescent="0.3">
      <c r="P715092" s="83"/>
    </row>
    <row r="715093" spans="16:16" x14ac:dyDescent="0.3">
      <c r="P715093" s="83"/>
    </row>
    <row r="715094" spans="16:16" x14ac:dyDescent="0.3">
      <c r="P715094" s="83"/>
    </row>
    <row r="715095" spans="16:16" x14ac:dyDescent="0.3">
      <c r="P715095" s="83"/>
    </row>
    <row r="715096" spans="16:16" x14ac:dyDescent="0.3">
      <c r="P715096" s="83"/>
    </row>
    <row r="715097" spans="16:16" x14ac:dyDescent="0.3">
      <c r="P715097" s="83"/>
    </row>
    <row r="715098" spans="16:16" x14ac:dyDescent="0.3">
      <c r="P715098" s="83"/>
    </row>
    <row r="715099" spans="16:16" x14ac:dyDescent="0.3">
      <c r="P715099" s="83"/>
    </row>
    <row r="715100" spans="16:16" x14ac:dyDescent="0.3">
      <c r="P715100" s="83"/>
    </row>
    <row r="715101" spans="16:16" x14ac:dyDescent="0.3">
      <c r="P715101" s="83"/>
    </row>
    <row r="715102" spans="16:16" x14ac:dyDescent="0.3">
      <c r="P715102" s="83"/>
    </row>
    <row r="715103" spans="16:16" x14ac:dyDescent="0.3">
      <c r="P715103" s="83"/>
    </row>
    <row r="715104" spans="16:16" x14ac:dyDescent="0.3">
      <c r="P715104" s="83"/>
    </row>
    <row r="715105" spans="16:16" x14ac:dyDescent="0.3">
      <c r="P715105" s="83"/>
    </row>
    <row r="715106" spans="16:16" x14ac:dyDescent="0.3">
      <c r="P715106" s="83"/>
    </row>
    <row r="715107" spans="16:16" x14ac:dyDescent="0.3">
      <c r="P715107" s="83"/>
    </row>
    <row r="715108" spans="16:16" x14ac:dyDescent="0.3">
      <c r="P715108" s="83"/>
    </row>
    <row r="715109" spans="16:16" x14ac:dyDescent="0.3">
      <c r="P715109" s="83"/>
    </row>
    <row r="715110" spans="16:16" x14ac:dyDescent="0.3">
      <c r="P715110" s="83"/>
    </row>
    <row r="715111" spans="16:16" x14ac:dyDescent="0.3">
      <c r="P715111" s="83"/>
    </row>
    <row r="715112" spans="16:16" x14ac:dyDescent="0.3">
      <c r="P715112" s="83"/>
    </row>
    <row r="715113" spans="16:16" x14ac:dyDescent="0.3">
      <c r="P715113" s="83"/>
    </row>
    <row r="715114" spans="16:16" x14ac:dyDescent="0.3">
      <c r="P715114" s="83"/>
    </row>
    <row r="715115" spans="16:16" x14ac:dyDescent="0.3">
      <c r="P715115" s="83"/>
    </row>
    <row r="715116" spans="16:16" x14ac:dyDescent="0.3">
      <c r="P715116" s="83"/>
    </row>
    <row r="715117" spans="16:16" x14ac:dyDescent="0.3">
      <c r="P715117" s="83"/>
    </row>
    <row r="715118" spans="16:16" x14ac:dyDescent="0.3">
      <c r="P715118" s="83"/>
    </row>
    <row r="715119" spans="16:16" x14ac:dyDescent="0.3">
      <c r="P715119" s="83"/>
    </row>
    <row r="715120" spans="16:16" x14ac:dyDescent="0.3">
      <c r="P715120" s="83"/>
    </row>
    <row r="715121" spans="16:16" x14ac:dyDescent="0.3">
      <c r="P715121" s="83"/>
    </row>
    <row r="715122" spans="16:16" x14ac:dyDescent="0.3">
      <c r="P715122" s="83"/>
    </row>
    <row r="715123" spans="16:16" x14ac:dyDescent="0.3">
      <c r="P715123" s="83"/>
    </row>
    <row r="715124" spans="16:16" x14ac:dyDescent="0.3">
      <c r="P715124" s="83"/>
    </row>
    <row r="715125" spans="16:16" x14ac:dyDescent="0.3">
      <c r="P715125" s="83"/>
    </row>
    <row r="715126" spans="16:16" x14ac:dyDescent="0.3">
      <c r="P715126" s="83"/>
    </row>
    <row r="715127" spans="16:16" x14ac:dyDescent="0.3">
      <c r="P715127" s="83"/>
    </row>
    <row r="715128" spans="16:16" x14ac:dyDescent="0.3">
      <c r="P715128" s="83"/>
    </row>
    <row r="715129" spans="16:16" x14ac:dyDescent="0.3">
      <c r="P715129" s="83"/>
    </row>
    <row r="715130" spans="16:16" x14ac:dyDescent="0.3">
      <c r="P715130" s="83"/>
    </row>
    <row r="715131" spans="16:16" x14ac:dyDescent="0.3">
      <c r="P715131" s="83"/>
    </row>
    <row r="715132" spans="16:16" x14ac:dyDescent="0.3">
      <c r="P715132" s="83"/>
    </row>
    <row r="715133" spans="16:16" x14ac:dyDescent="0.3">
      <c r="P715133" s="83"/>
    </row>
    <row r="715134" spans="16:16" x14ac:dyDescent="0.3">
      <c r="P715134" s="83"/>
    </row>
    <row r="715135" spans="16:16" x14ac:dyDescent="0.3">
      <c r="P715135" s="83"/>
    </row>
    <row r="715136" spans="16:16" x14ac:dyDescent="0.3">
      <c r="P715136" s="83"/>
    </row>
    <row r="715137" spans="16:16" x14ac:dyDescent="0.3">
      <c r="P715137" s="83"/>
    </row>
    <row r="715138" spans="16:16" x14ac:dyDescent="0.3">
      <c r="P715138" s="83"/>
    </row>
    <row r="715139" spans="16:16" x14ac:dyDescent="0.3">
      <c r="P715139" s="83"/>
    </row>
    <row r="715140" spans="16:16" x14ac:dyDescent="0.3">
      <c r="P715140" s="83"/>
    </row>
    <row r="715141" spans="16:16" x14ac:dyDescent="0.3">
      <c r="P715141" s="83"/>
    </row>
    <row r="715142" spans="16:16" x14ac:dyDescent="0.3">
      <c r="P715142" s="83"/>
    </row>
    <row r="715143" spans="16:16" x14ac:dyDescent="0.3">
      <c r="P715143" s="83"/>
    </row>
    <row r="715144" spans="16:16" x14ac:dyDescent="0.3">
      <c r="P715144" s="83"/>
    </row>
    <row r="715145" spans="16:16" x14ac:dyDescent="0.3">
      <c r="P715145" s="83"/>
    </row>
    <row r="715146" spans="16:16" x14ac:dyDescent="0.3">
      <c r="P715146" s="83"/>
    </row>
    <row r="715147" spans="16:16" x14ac:dyDescent="0.3">
      <c r="P715147" s="83"/>
    </row>
    <row r="715148" spans="16:16" x14ac:dyDescent="0.3">
      <c r="P715148" s="83"/>
    </row>
    <row r="715149" spans="16:16" x14ac:dyDescent="0.3">
      <c r="P715149" s="83"/>
    </row>
    <row r="715150" spans="16:16" x14ac:dyDescent="0.3">
      <c r="P715150" s="83"/>
    </row>
    <row r="715151" spans="16:16" x14ac:dyDescent="0.3">
      <c r="P715151" s="83"/>
    </row>
    <row r="715152" spans="16:16" x14ac:dyDescent="0.3">
      <c r="P715152" s="83"/>
    </row>
    <row r="715153" spans="16:16" x14ac:dyDescent="0.3">
      <c r="P715153" s="83"/>
    </row>
    <row r="715154" spans="16:16" x14ac:dyDescent="0.3">
      <c r="P715154" s="83"/>
    </row>
    <row r="715155" spans="16:16" x14ac:dyDescent="0.3">
      <c r="P715155" s="83"/>
    </row>
    <row r="715156" spans="16:16" x14ac:dyDescent="0.3">
      <c r="P715156" s="83"/>
    </row>
    <row r="715157" spans="16:16" x14ac:dyDescent="0.3">
      <c r="P715157" s="83"/>
    </row>
    <row r="715158" spans="16:16" x14ac:dyDescent="0.3">
      <c r="P715158" s="83"/>
    </row>
    <row r="715159" spans="16:16" x14ac:dyDescent="0.3">
      <c r="P715159" s="83"/>
    </row>
    <row r="715160" spans="16:16" x14ac:dyDescent="0.3">
      <c r="P715160" s="83"/>
    </row>
    <row r="715161" spans="16:16" x14ac:dyDescent="0.3">
      <c r="P715161" s="83"/>
    </row>
    <row r="715162" spans="16:16" x14ac:dyDescent="0.3">
      <c r="P715162" s="83"/>
    </row>
    <row r="715163" spans="16:16" x14ac:dyDescent="0.3">
      <c r="P715163" s="83"/>
    </row>
    <row r="715164" spans="16:16" x14ac:dyDescent="0.3">
      <c r="P715164" s="83"/>
    </row>
    <row r="715165" spans="16:16" x14ac:dyDescent="0.3">
      <c r="P715165" s="83"/>
    </row>
    <row r="715166" spans="16:16" x14ac:dyDescent="0.3">
      <c r="P715166" s="83"/>
    </row>
    <row r="715167" spans="16:16" x14ac:dyDescent="0.3">
      <c r="P715167" s="83"/>
    </row>
    <row r="715168" spans="16:16" x14ac:dyDescent="0.3">
      <c r="P715168" s="83"/>
    </row>
    <row r="715169" spans="16:16" x14ac:dyDescent="0.3">
      <c r="P715169" s="83"/>
    </row>
    <row r="715170" spans="16:16" x14ac:dyDescent="0.3">
      <c r="P715170" s="83"/>
    </row>
    <row r="715171" spans="16:16" x14ac:dyDescent="0.3">
      <c r="P715171" s="83"/>
    </row>
    <row r="715172" spans="16:16" x14ac:dyDescent="0.3">
      <c r="P715172" s="83"/>
    </row>
    <row r="715173" spans="16:16" x14ac:dyDescent="0.3">
      <c r="P715173" s="83"/>
    </row>
    <row r="715174" spans="16:16" x14ac:dyDescent="0.3">
      <c r="P715174" s="83"/>
    </row>
    <row r="715175" spans="16:16" x14ac:dyDescent="0.3">
      <c r="P715175" s="83"/>
    </row>
    <row r="715176" spans="16:16" x14ac:dyDescent="0.3">
      <c r="P715176" s="83"/>
    </row>
    <row r="715177" spans="16:16" x14ac:dyDescent="0.3">
      <c r="P715177" s="83"/>
    </row>
    <row r="715178" spans="16:16" x14ac:dyDescent="0.3">
      <c r="P715178" s="83"/>
    </row>
    <row r="715179" spans="16:16" x14ac:dyDescent="0.3">
      <c r="P715179" s="83"/>
    </row>
    <row r="715180" spans="16:16" x14ac:dyDescent="0.3">
      <c r="P715180" s="83"/>
    </row>
    <row r="715181" spans="16:16" x14ac:dyDescent="0.3">
      <c r="P715181" s="83"/>
    </row>
    <row r="715182" spans="16:16" x14ac:dyDescent="0.3">
      <c r="P715182" s="83"/>
    </row>
    <row r="715183" spans="16:16" x14ac:dyDescent="0.3">
      <c r="P715183" s="83"/>
    </row>
    <row r="715184" spans="16:16" x14ac:dyDescent="0.3">
      <c r="P715184" s="83"/>
    </row>
    <row r="715185" spans="16:16" x14ac:dyDescent="0.3">
      <c r="P715185" s="83"/>
    </row>
    <row r="715186" spans="16:16" x14ac:dyDescent="0.3">
      <c r="P715186" s="83"/>
    </row>
    <row r="715187" spans="16:16" x14ac:dyDescent="0.3">
      <c r="P715187" s="83"/>
    </row>
    <row r="715188" spans="16:16" x14ac:dyDescent="0.3">
      <c r="P715188" s="83"/>
    </row>
    <row r="715189" spans="16:16" x14ac:dyDescent="0.3">
      <c r="P715189" s="83"/>
    </row>
    <row r="715190" spans="16:16" x14ac:dyDescent="0.3">
      <c r="P715190" s="83"/>
    </row>
    <row r="715191" spans="16:16" x14ac:dyDescent="0.3">
      <c r="P715191" s="83"/>
    </row>
    <row r="715192" spans="16:16" x14ac:dyDescent="0.3">
      <c r="P715192" s="83"/>
    </row>
    <row r="715193" spans="16:16" x14ac:dyDescent="0.3">
      <c r="P715193" s="83"/>
    </row>
    <row r="715194" spans="16:16" x14ac:dyDescent="0.3">
      <c r="P715194" s="83"/>
    </row>
    <row r="715195" spans="16:16" x14ac:dyDescent="0.3">
      <c r="P715195" s="83"/>
    </row>
    <row r="715196" spans="16:16" x14ac:dyDescent="0.3">
      <c r="P715196" s="83"/>
    </row>
    <row r="715197" spans="16:16" x14ac:dyDescent="0.3">
      <c r="P715197" s="83"/>
    </row>
    <row r="715198" spans="16:16" x14ac:dyDescent="0.3">
      <c r="P715198" s="83"/>
    </row>
    <row r="715199" spans="16:16" x14ac:dyDescent="0.3">
      <c r="P715199" s="83"/>
    </row>
    <row r="715200" spans="16:16" x14ac:dyDescent="0.3">
      <c r="P715200" s="83"/>
    </row>
    <row r="715201" spans="16:16" x14ac:dyDescent="0.3">
      <c r="P715201" s="83"/>
    </row>
    <row r="715202" spans="16:16" x14ac:dyDescent="0.3">
      <c r="P715202" s="83"/>
    </row>
    <row r="715203" spans="16:16" x14ac:dyDescent="0.3">
      <c r="P715203" s="83"/>
    </row>
    <row r="715204" spans="16:16" x14ac:dyDescent="0.3">
      <c r="P715204" s="83"/>
    </row>
    <row r="715205" spans="16:16" x14ac:dyDescent="0.3">
      <c r="P715205" s="83"/>
    </row>
    <row r="715206" spans="16:16" x14ac:dyDescent="0.3">
      <c r="P715206" s="83"/>
    </row>
    <row r="715207" spans="16:16" x14ac:dyDescent="0.3">
      <c r="P715207" s="83"/>
    </row>
    <row r="715208" spans="16:16" x14ac:dyDescent="0.3">
      <c r="P715208" s="83"/>
    </row>
    <row r="715209" spans="16:16" x14ac:dyDescent="0.3">
      <c r="P715209" s="83"/>
    </row>
    <row r="715210" spans="16:16" x14ac:dyDescent="0.3">
      <c r="P715210" s="83"/>
    </row>
    <row r="715211" spans="16:16" x14ac:dyDescent="0.3">
      <c r="P715211" s="83"/>
    </row>
    <row r="715212" spans="16:16" x14ac:dyDescent="0.3">
      <c r="P715212" s="83"/>
    </row>
    <row r="715213" spans="16:16" x14ac:dyDescent="0.3">
      <c r="P715213" s="83"/>
    </row>
    <row r="715214" spans="16:16" x14ac:dyDescent="0.3">
      <c r="P715214" s="83"/>
    </row>
    <row r="715215" spans="16:16" x14ac:dyDescent="0.3">
      <c r="P715215" s="83"/>
    </row>
    <row r="715216" spans="16:16" x14ac:dyDescent="0.3">
      <c r="P715216" s="83"/>
    </row>
    <row r="715217" spans="16:16" x14ac:dyDescent="0.3">
      <c r="P715217" s="83"/>
    </row>
    <row r="715218" spans="16:16" x14ac:dyDescent="0.3">
      <c r="P715218" s="83"/>
    </row>
    <row r="715219" spans="16:16" x14ac:dyDescent="0.3">
      <c r="P715219" s="83"/>
    </row>
    <row r="715220" spans="16:16" x14ac:dyDescent="0.3">
      <c r="P715220" s="83"/>
    </row>
    <row r="715221" spans="16:16" x14ac:dyDescent="0.3">
      <c r="P715221" s="83"/>
    </row>
    <row r="715222" spans="16:16" x14ac:dyDescent="0.3">
      <c r="P715222" s="83"/>
    </row>
    <row r="715223" spans="16:16" x14ac:dyDescent="0.3">
      <c r="P715223" s="83"/>
    </row>
    <row r="715224" spans="16:16" x14ac:dyDescent="0.3">
      <c r="P715224" s="83"/>
    </row>
    <row r="715225" spans="16:16" x14ac:dyDescent="0.3">
      <c r="P715225" s="83"/>
    </row>
    <row r="715226" spans="16:16" x14ac:dyDescent="0.3">
      <c r="P715226" s="83"/>
    </row>
    <row r="715227" spans="16:16" x14ac:dyDescent="0.3">
      <c r="P715227" s="83"/>
    </row>
    <row r="715228" spans="16:16" x14ac:dyDescent="0.3">
      <c r="P715228" s="83"/>
    </row>
    <row r="715229" spans="16:16" x14ac:dyDescent="0.3">
      <c r="P715229" s="83"/>
    </row>
    <row r="715230" spans="16:16" x14ac:dyDescent="0.3">
      <c r="P715230" s="83"/>
    </row>
    <row r="715231" spans="16:16" x14ac:dyDescent="0.3">
      <c r="P715231" s="83"/>
    </row>
    <row r="715232" spans="16:16" x14ac:dyDescent="0.3">
      <c r="P715232" s="83"/>
    </row>
    <row r="715233" spans="16:16" x14ac:dyDescent="0.3">
      <c r="P715233" s="83"/>
    </row>
    <row r="715234" spans="16:16" x14ac:dyDescent="0.3">
      <c r="P715234" s="83"/>
    </row>
    <row r="715235" spans="16:16" x14ac:dyDescent="0.3">
      <c r="P715235" s="83"/>
    </row>
    <row r="715236" spans="16:16" x14ac:dyDescent="0.3">
      <c r="P715236" s="83"/>
    </row>
    <row r="715237" spans="16:16" x14ac:dyDescent="0.3">
      <c r="P715237" s="83"/>
    </row>
    <row r="715238" spans="16:16" x14ac:dyDescent="0.3">
      <c r="P715238" s="83"/>
    </row>
    <row r="715239" spans="16:16" x14ac:dyDescent="0.3">
      <c r="P715239" s="83"/>
    </row>
    <row r="715240" spans="16:16" x14ac:dyDescent="0.3">
      <c r="P715240" s="83"/>
    </row>
    <row r="715241" spans="16:16" x14ac:dyDescent="0.3">
      <c r="P715241" s="83"/>
    </row>
    <row r="715242" spans="16:16" x14ac:dyDescent="0.3">
      <c r="P715242" s="83"/>
    </row>
    <row r="715243" spans="16:16" x14ac:dyDescent="0.3">
      <c r="P715243" s="83"/>
    </row>
    <row r="715244" spans="16:16" x14ac:dyDescent="0.3">
      <c r="P715244" s="83"/>
    </row>
    <row r="715245" spans="16:16" x14ac:dyDescent="0.3">
      <c r="P715245" s="83"/>
    </row>
    <row r="715246" spans="16:16" x14ac:dyDescent="0.3">
      <c r="P715246" s="83"/>
    </row>
    <row r="715247" spans="16:16" x14ac:dyDescent="0.3">
      <c r="P715247" s="83"/>
    </row>
    <row r="715248" spans="16:16" x14ac:dyDescent="0.3">
      <c r="P715248" s="83"/>
    </row>
    <row r="715249" spans="16:16" x14ac:dyDescent="0.3">
      <c r="P715249" s="83"/>
    </row>
    <row r="715250" spans="16:16" x14ac:dyDescent="0.3">
      <c r="P715250" s="83"/>
    </row>
    <row r="715251" spans="16:16" x14ac:dyDescent="0.3">
      <c r="P715251" s="83"/>
    </row>
    <row r="715252" spans="16:16" x14ac:dyDescent="0.3">
      <c r="P715252" s="83"/>
    </row>
    <row r="715253" spans="16:16" x14ac:dyDescent="0.3">
      <c r="P715253" s="83"/>
    </row>
    <row r="715254" spans="16:16" x14ac:dyDescent="0.3">
      <c r="P715254" s="83"/>
    </row>
    <row r="715255" spans="16:16" x14ac:dyDescent="0.3">
      <c r="P715255" s="83"/>
    </row>
    <row r="715256" spans="16:16" x14ac:dyDescent="0.3">
      <c r="P715256" s="83"/>
    </row>
    <row r="715257" spans="16:16" x14ac:dyDescent="0.3">
      <c r="P715257" s="83"/>
    </row>
    <row r="715258" spans="16:16" x14ac:dyDescent="0.3">
      <c r="P715258" s="83"/>
    </row>
    <row r="715259" spans="16:16" x14ac:dyDescent="0.3">
      <c r="P715259" s="83"/>
    </row>
    <row r="715260" spans="16:16" x14ac:dyDescent="0.3">
      <c r="P715260" s="83"/>
    </row>
    <row r="715261" spans="16:16" x14ac:dyDescent="0.3">
      <c r="P715261" s="83"/>
    </row>
    <row r="715262" spans="16:16" x14ac:dyDescent="0.3">
      <c r="P715262" s="83"/>
    </row>
    <row r="715263" spans="16:16" x14ac:dyDescent="0.3">
      <c r="P715263" s="83"/>
    </row>
    <row r="715264" spans="16:16" x14ac:dyDescent="0.3">
      <c r="P715264" s="83"/>
    </row>
    <row r="715265" spans="16:16" x14ac:dyDescent="0.3">
      <c r="P715265" s="83"/>
    </row>
    <row r="715266" spans="16:16" x14ac:dyDescent="0.3">
      <c r="P715266" s="83"/>
    </row>
    <row r="715267" spans="16:16" x14ac:dyDescent="0.3">
      <c r="P715267" s="83"/>
    </row>
    <row r="715268" spans="16:16" x14ac:dyDescent="0.3">
      <c r="P715268" s="83"/>
    </row>
    <row r="715269" spans="16:16" x14ac:dyDescent="0.3">
      <c r="P715269" s="83"/>
    </row>
    <row r="715270" spans="16:16" x14ac:dyDescent="0.3">
      <c r="P715270" s="83"/>
    </row>
    <row r="715271" spans="16:16" x14ac:dyDescent="0.3">
      <c r="P715271" s="83"/>
    </row>
    <row r="715272" spans="16:16" x14ac:dyDescent="0.3">
      <c r="P715272" s="83"/>
    </row>
    <row r="715273" spans="16:16" x14ac:dyDescent="0.3">
      <c r="P715273" s="83"/>
    </row>
    <row r="715274" spans="16:16" x14ac:dyDescent="0.3">
      <c r="P715274" s="83"/>
    </row>
    <row r="715275" spans="16:16" x14ac:dyDescent="0.3">
      <c r="P715275" s="83"/>
    </row>
    <row r="715276" spans="16:16" x14ac:dyDescent="0.3">
      <c r="P715276" s="83"/>
    </row>
    <row r="715277" spans="16:16" x14ac:dyDescent="0.3">
      <c r="P715277" s="83"/>
    </row>
    <row r="715278" spans="16:16" x14ac:dyDescent="0.3">
      <c r="P715278" s="83"/>
    </row>
    <row r="715279" spans="16:16" x14ac:dyDescent="0.3">
      <c r="P715279" s="83"/>
    </row>
    <row r="715280" spans="16:16" x14ac:dyDescent="0.3">
      <c r="P715280" s="83"/>
    </row>
    <row r="715281" spans="16:16" x14ac:dyDescent="0.3">
      <c r="P715281" s="83"/>
    </row>
    <row r="715282" spans="16:16" x14ac:dyDescent="0.3">
      <c r="P715282" s="83"/>
    </row>
    <row r="715283" spans="16:16" x14ac:dyDescent="0.3">
      <c r="P715283" s="83"/>
    </row>
    <row r="715284" spans="16:16" x14ac:dyDescent="0.3">
      <c r="P715284" s="83"/>
    </row>
    <row r="715285" spans="16:16" x14ac:dyDescent="0.3">
      <c r="P715285" s="83"/>
    </row>
    <row r="715286" spans="16:16" x14ac:dyDescent="0.3">
      <c r="P715286" s="83"/>
    </row>
    <row r="715287" spans="16:16" x14ac:dyDescent="0.3">
      <c r="P715287" s="83"/>
    </row>
    <row r="715288" spans="16:16" x14ac:dyDescent="0.3">
      <c r="P715288" s="83"/>
    </row>
    <row r="715289" spans="16:16" x14ac:dyDescent="0.3">
      <c r="P715289" s="83"/>
    </row>
    <row r="715290" spans="16:16" x14ac:dyDescent="0.3">
      <c r="P715290" s="83"/>
    </row>
    <row r="715291" spans="16:16" x14ac:dyDescent="0.3">
      <c r="P715291" s="83"/>
    </row>
    <row r="715292" spans="16:16" x14ac:dyDescent="0.3">
      <c r="P715292" s="83"/>
    </row>
    <row r="715293" spans="16:16" x14ac:dyDescent="0.3">
      <c r="P715293" s="83"/>
    </row>
    <row r="715294" spans="16:16" x14ac:dyDescent="0.3">
      <c r="P715294" s="83"/>
    </row>
    <row r="715295" spans="16:16" x14ac:dyDescent="0.3">
      <c r="P715295" s="83"/>
    </row>
    <row r="715296" spans="16:16" x14ac:dyDescent="0.3">
      <c r="P715296" s="83"/>
    </row>
    <row r="715297" spans="16:16" x14ac:dyDescent="0.3">
      <c r="P715297" s="83"/>
    </row>
    <row r="715298" spans="16:16" x14ac:dyDescent="0.3">
      <c r="P715298" s="83"/>
    </row>
    <row r="715299" spans="16:16" x14ac:dyDescent="0.3">
      <c r="P715299" s="83"/>
    </row>
    <row r="715300" spans="16:16" x14ac:dyDescent="0.3">
      <c r="P715300" s="83"/>
    </row>
    <row r="715301" spans="16:16" x14ac:dyDescent="0.3">
      <c r="P715301" s="83"/>
    </row>
    <row r="715302" spans="16:16" x14ac:dyDescent="0.3">
      <c r="P715302" s="83"/>
    </row>
    <row r="715303" spans="16:16" x14ac:dyDescent="0.3">
      <c r="P715303" s="83"/>
    </row>
    <row r="715304" spans="16:16" x14ac:dyDescent="0.3">
      <c r="P715304" s="83"/>
    </row>
    <row r="715305" spans="16:16" x14ac:dyDescent="0.3">
      <c r="P715305" s="83"/>
    </row>
    <row r="715306" spans="16:16" x14ac:dyDescent="0.3">
      <c r="P715306" s="83"/>
    </row>
    <row r="715307" spans="16:16" x14ac:dyDescent="0.3">
      <c r="P715307" s="83"/>
    </row>
    <row r="715308" spans="16:16" x14ac:dyDescent="0.3">
      <c r="P715308" s="83"/>
    </row>
    <row r="715309" spans="16:16" x14ac:dyDescent="0.3">
      <c r="P715309" s="83"/>
    </row>
    <row r="715310" spans="16:16" x14ac:dyDescent="0.3">
      <c r="P715310" s="83"/>
    </row>
    <row r="715311" spans="16:16" x14ac:dyDescent="0.3">
      <c r="P715311" s="83"/>
    </row>
    <row r="715312" spans="16:16" x14ac:dyDescent="0.3">
      <c r="P715312" s="83"/>
    </row>
    <row r="715313" spans="16:16" x14ac:dyDescent="0.3">
      <c r="P715313" s="83"/>
    </row>
    <row r="715314" spans="16:16" x14ac:dyDescent="0.3">
      <c r="P715314" s="83"/>
    </row>
    <row r="715315" spans="16:16" x14ac:dyDescent="0.3">
      <c r="P715315" s="83"/>
    </row>
    <row r="715316" spans="16:16" x14ac:dyDescent="0.3">
      <c r="P715316" s="83"/>
    </row>
    <row r="715317" spans="16:16" x14ac:dyDescent="0.3">
      <c r="P715317" s="83"/>
    </row>
    <row r="715318" spans="16:16" x14ac:dyDescent="0.3">
      <c r="P715318" s="83"/>
    </row>
    <row r="715319" spans="16:16" x14ac:dyDescent="0.3">
      <c r="P715319" s="83"/>
    </row>
    <row r="715320" spans="16:16" x14ac:dyDescent="0.3">
      <c r="P715320" s="83"/>
    </row>
    <row r="715321" spans="16:16" x14ac:dyDescent="0.3">
      <c r="P715321" s="83"/>
    </row>
    <row r="715322" spans="16:16" x14ac:dyDescent="0.3">
      <c r="P715322" s="83"/>
    </row>
    <row r="715323" spans="16:16" x14ac:dyDescent="0.3">
      <c r="P715323" s="83"/>
    </row>
    <row r="715324" spans="16:16" x14ac:dyDescent="0.3">
      <c r="P715324" s="83"/>
    </row>
    <row r="715325" spans="16:16" x14ac:dyDescent="0.3">
      <c r="P715325" s="83"/>
    </row>
    <row r="715326" spans="16:16" x14ac:dyDescent="0.3">
      <c r="P715326" s="83"/>
    </row>
    <row r="715327" spans="16:16" x14ac:dyDescent="0.3">
      <c r="P715327" s="83"/>
    </row>
    <row r="715328" spans="16:16" x14ac:dyDescent="0.3">
      <c r="P715328" s="83"/>
    </row>
    <row r="715329" spans="16:16" x14ac:dyDescent="0.3">
      <c r="P715329" s="83"/>
    </row>
    <row r="715330" spans="16:16" x14ac:dyDescent="0.3">
      <c r="P715330" s="83"/>
    </row>
    <row r="715331" spans="16:16" x14ac:dyDescent="0.3">
      <c r="P715331" s="83"/>
    </row>
    <row r="715332" spans="16:16" x14ac:dyDescent="0.3">
      <c r="P715332" s="83"/>
    </row>
    <row r="715333" spans="16:16" x14ac:dyDescent="0.3">
      <c r="P715333" s="83"/>
    </row>
    <row r="715334" spans="16:16" x14ac:dyDescent="0.3">
      <c r="P715334" s="83"/>
    </row>
    <row r="715335" spans="16:16" x14ac:dyDescent="0.3">
      <c r="P715335" s="83"/>
    </row>
    <row r="715336" spans="16:16" x14ac:dyDescent="0.3">
      <c r="P715336" s="83"/>
    </row>
    <row r="715337" spans="16:16" x14ac:dyDescent="0.3">
      <c r="P715337" s="83"/>
    </row>
    <row r="715338" spans="16:16" x14ac:dyDescent="0.3">
      <c r="P715338" s="83"/>
    </row>
    <row r="715339" spans="16:16" x14ac:dyDescent="0.3">
      <c r="P715339" s="83"/>
    </row>
    <row r="715340" spans="16:16" x14ac:dyDescent="0.3">
      <c r="P715340" s="83"/>
    </row>
    <row r="715341" spans="16:16" x14ac:dyDescent="0.3">
      <c r="P715341" s="83"/>
    </row>
    <row r="715342" spans="16:16" x14ac:dyDescent="0.3">
      <c r="P715342" s="83"/>
    </row>
    <row r="715343" spans="16:16" x14ac:dyDescent="0.3">
      <c r="P715343" s="83"/>
    </row>
    <row r="715344" spans="16:16" x14ac:dyDescent="0.3">
      <c r="P715344" s="83"/>
    </row>
    <row r="715345" spans="16:16" x14ac:dyDescent="0.3">
      <c r="P715345" s="83"/>
    </row>
    <row r="715346" spans="16:16" x14ac:dyDescent="0.3">
      <c r="P715346" s="83"/>
    </row>
    <row r="715347" spans="16:16" x14ac:dyDescent="0.3">
      <c r="P715347" s="83"/>
    </row>
    <row r="715348" spans="16:16" x14ac:dyDescent="0.3">
      <c r="P715348" s="83"/>
    </row>
    <row r="715349" spans="16:16" x14ac:dyDescent="0.3">
      <c r="P715349" s="83"/>
    </row>
    <row r="715350" spans="16:16" x14ac:dyDescent="0.3">
      <c r="P715350" s="83"/>
    </row>
    <row r="715351" spans="16:16" x14ac:dyDescent="0.3">
      <c r="P715351" s="83"/>
    </row>
    <row r="715352" spans="16:16" x14ac:dyDescent="0.3">
      <c r="P715352" s="83"/>
    </row>
    <row r="715353" spans="16:16" x14ac:dyDescent="0.3">
      <c r="P715353" s="83"/>
    </row>
    <row r="715354" spans="16:16" x14ac:dyDescent="0.3">
      <c r="P715354" s="83"/>
    </row>
    <row r="715355" spans="16:16" x14ac:dyDescent="0.3">
      <c r="P715355" s="83"/>
    </row>
    <row r="715356" spans="16:16" x14ac:dyDescent="0.3">
      <c r="P715356" s="83"/>
    </row>
    <row r="715357" spans="16:16" x14ac:dyDescent="0.3">
      <c r="P715357" s="83"/>
    </row>
    <row r="715358" spans="16:16" x14ac:dyDescent="0.3">
      <c r="P715358" s="83"/>
    </row>
    <row r="715359" spans="16:16" x14ac:dyDescent="0.3">
      <c r="P715359" s="83"/>
    </row>
    <row r="715360" spans="16:16" x14ac:dyDescent="0.3">
      <c r="P715360" s="83"/>
    </row>
    <row r="715361" spans="16:16" x14ac:dyDescent="0.3">
      <c r="P715361" s="83"/>
    </row>
    <row r="715362" spans="16:16" x14ac:dyDescent="0.3">
      <c r="P715362" s="83"/>
    </row>
    <row r="715363" spans="16:16" x14ac:dyDescent="0.3">
      <c r="P715363" s="83"/>
    </row>
    <row r="715364" spans="16:16" x14ac:dyDescent="0.3">
      <c r="P715364" s="83"/>
    </row>
    <row r="715365" spans="16:16" x14ac:dyDescent="0.3">
      <c r="P715365" s="83"/>
    </row>
    <row r="715366" spans="16:16" x14ac:dyDescent="0.3">
      <c r="P715366" s="83"/>
    </row>
    <row r="715367" spans="16:16" x14ac:dyDescent="0.3">
      <c r="P715367" s="83"/>
    </row>
    <row r="715368" spans="16:16" x14ac:dyDescent="0.3">
      <c r="P715368" s="83"/>
    </row>
    <row r="715369" spans="16:16" x14ac:dyDescent="0.3">
      <c r="P715369" s="83"/>
    </row>
    <row r="715370" spans="16:16" x14ac:dyDescent="0.3">
      <c r="P715370" s="83"/>
    </row>
    <row r="715371" spans="16:16" x14ac:dyDescent="0.3">
      <c r="P715371" s="83"/>
    </row>
    <row r="715372" spans="16:16" x14ac:dyDescent="0.3">
      <c r="P715372" s="83"/>
    </row>
    <row r="715373" spans="16:16" x14ac:dyDescent="0.3">
      <c r="P715373" s="83"/>
    </row>
    <row r="715374" spans="16:16" x14ac:dyDescent="0.3">
      <c r="P715374" s="83"/>
    </row>
    <row r="715375" spans="16:16" x14ac:dyDescent="0.3">
      <c r="P715375" s="83"/>
    </row>
    <row r="715376" spans="16:16" x14ac:dyDescent="0.3">
      <c r="P715376" s="83"/>
    </row>
    <row r="715377" spans="16:16" x14ac:dyDescent="0.3">
      <c r="P715377" s="83"/>
    </row>
    <row r="715378" spans="16:16" x14ac:dyDescent="0.3">
      <c r="P715378" s="83"/>
    </row>
    <row r="715379" spans="16:16" x14ac:dyDescent="0.3">
      <c r="P715379" s="83"/>
    </row>
    <row r="715380" spans="16:16" x14ac:dyDescent="0.3">
      <c r="P715380" s="83"/>
    </row>
    <row r="715381" spans="16:16" x14ac:dyDescent="0.3">
      <c r="P715381" s="83"/>
    </row>
    <row r="715382" spans="16:16" x14ac:dyDescent="0.3">
      <c r="P715382" s="83"/>
    </row>
    <row r="715383" spans="16:16" x14ac:dyDescent="0.3">
      <c r="P715383" s="83"/>
    </row>
    <row r="715384" spans="16:16" x14ac:dyDescent="0.3">
      <c r="P715384" s="83"/>
    </row>
    <row r="715385" spans="16:16" x14ac:dyDescent="0.3">
      <c r="P715385" s="83"/>
    </row>
    <row r="715386" spans="16:16" x14ac:dyDescent="0.3">
      <c r="P715386" s="83"/>
    </row>
    <row r="715387" spans="16:16" x14ac:dyDescent="0.3">
      <c r="P715387" s="83"/>
    </row>
    <row r="715388" spans="16:16" x14ac:dyDescent="0.3">
      <c r="P715388" s="83"/>
    </row>
    <row r="715389" spans="16:16" x14ac:dyDescent="0.3">
      <c r="P715389" s="83"/>
    </row>
    <row r="715390" spans="16:16" x14ac:dyDescent="0.3">
      <c r="P715390" s="83"/>
    </row>
    <row r="715391" spans="16:16" x14ac:dyDescent="0.3">
      <c r="P715391" s="83"/>
    </row>
    <row r="715392" spans="16:16" x14ac:dyDescent="0.3">
      <c r="P715392" s="83"/>
    </row>
    <row r="715393" spans="16:16" x14ac:dyDescent="0.3">
      <c r="P715393" s="83"/>
    </row>
    <row r="715394" spans="16:16" x14ac:dyDescent="0.3">
      <c r="P715394" s="83"/>
    </row>
    <row r="715395" spans="16:16" x14ac:dyDescent="0.3">
      <c r="P715395" s="83"/>
    </row>
    <row r="715396" spans="16:16" x14ac:dyDescent="0.3">
      <c r="P715396" s="83"/>
    </row>
    <row r="715397" spans="16:16" x14ac:dyDescent="0.3">
      <c r="P715397" s="83"/>
    </row>
    <row r="715398" spans="16:16" x14ac:dyDescent="0.3">
      <c r="P715398" s="83"/>
    </row>
    <row r="715399" spans="16:16" x14ac:dyDescent="0.3">
      <c r="P715399" s="83"/>
    </row>
    <row r="715400" spans="16:16" x14ac:dyDescent="0.3">
      <c r="P715400" s="83"/>
    </row>
    <row r="715401" spans="16:16" x14ac:dyDescent="0.3">
      <c r="P715401" s="83"/>
    </row>
    <row r="715402" spans="16:16" x14ac:dyDescent="0.3">
      <c r="P715402" s="83"/>
    </row>
    <row r="715403" spans="16:16" x14ac:dyDescent="0.3">
      <c r="P715403" s="83"/>
    </row>
    <row r="715404" spans="16:16" x14ac:dyDescent="0.3">
      <c r="P715404" s="83"/>
    </row>
    <row r="715405" spans="16:16" x14ac:dyDescent="0.3">
      <c r="P715405" s="83"/>
    </row>
    <row r="715406" spans="16:16" x14ac:dyDescent="0.3">
      <c r="P715406" s="83"/>
    </row>
    <row r="715407" spans="16:16" x14ac:dyDescent="0.3">
      <c r="P715407" s="83"/>
    </row>
    <row r="715408" spans="16:16" x14ac:dyDescent="0.3">
      <c r="P715408" s="83"/>
    </row>
    <row r="715409" spans="16:16" x14ac:dyDescent="0.3">
      <c r="P715409" s="83"/>
    </row>
    <row r="715410" spans="16:16" x14ac:dyDescent="0.3">
      <c r="P715410" s="83"/>
    </row>
    <row r="715411" spans="16:16" x14ac:dyDescent="0.3">
      <c r="P715411" s="83"/>
    </row>
    <row r="715412" spans="16:16" x14ac:dyDescent="0.3">
      <c r="P715412" s="83"/>
    </row>
    <row r="715413" spans="16:16" x14ac:dyDescent="0.3">
      <c r="P715413" s="83"/>
    </row>
    <row r="715414" spans="16:16" x14ac:dyDescent="0.3">
      <c r="P715414" s="83"/>
    </row>
    <row r="715415" spans="16:16" x14ac:dyDescent="0.3">
      <c r="P715415" s="83"/>
    </row>
    <row r="715416" spans="16:16" x14ac:dyDescent="0.3">
      <c r="P715416" s="83"/>
    </row>
    <row r="715417" spans="16:16" x14ac:dyDescent="0.3">
      <c r="P715417" s="83"/>
    </row>
    <row r="715418" spans="16:16" x14ac:dyDescent="0.3">
      <c r="P715418" s="83"/>
    </row>
    <row r="715419" spans="16:16" x14ac:dyDescent="0.3">
      <c r="P715419" s="83"/>
    </row>
    <row r="715420" spans="16:16" x14ac:dyDescent="0.3">
      <c r="P715420" s="83"/>
    </row>
    <row r="715421" spans="16:16" x14ac:dyDescent="0.3">
      <c r="P715421" s="83"/>
    </row>
    <row r="715422" spans="16:16" x14ac:dyDescent="0.3">
      <c r="P715422" s="83"/>
    </row>
    <row r="715423" spans="16:16" x14ac:dyDescent="0.3">
      <c r="P715423" s="83"/>
    </row>
    <row r="715424" spans="16:16" x14ac:dyDescent="0.3">
      <c r="P715424" s="83"/>
    </row>
    <row r="715425" spans="16:16" x14ac:dyDescent="0.3">
      <c r="P715425" s="83"/>
    </row>
    <row r="715426" spans="16:16" x14ac:dyDescent="0.3">
      <c r="P715426" s="83"/>
    </row>
    <row r="715427" spans="16:16" x14ac:dyDescent="0.3">
      <c r="P715427" s="83"/>
    </row>
    <row r="715428" spans="16:16" x14ac:dyDescent="0.3">
      <c r="P715428" s="83"/>
    </row>
    <row r="715429" spans="16:16" x14ac:dyDescent="0.3">
      <c r="P715429" s="83"/>
    </row>
    <row r="715430" spans="16:16" x14ac:dyDescent="0.3">
      <c r="P715430" s="83"/>
    </row>
    <row r="715431" spans="16:16" x14ac:dyDescent="0.3">
      <c r="P715431" s="83"/>
    </row>
    <row r="715432" spans="16:16" x14ac:dyDescent="0.3">
      <c r="P715432" s="83"/>
    </row>
    <row r="715433" spans="16:16" x14ac:dyDescent="0.3">
      <c r="P715433" s="83"/>
    </row>
    <row r="715434" spans="16:16" x14ac:dyDescent="0.3">
      <c r="P715434" s="83"/>
    </row>
    <row r="715435" spans="16:16" x14ac:dyDescent="0.3">
      <c r="P715435" s="83"/>
    </row>
    <row r="715436" spans="16:16" x14ac:dyDescent="0.3">
      <c r="P715436" s="83"/>
    </row>
    <row r="715437" spans="16:16" x14ac:dyDescent="0.3">
      <c r="P715437" s="83"/>
    </row>
    <row r="715438" spans="16:16" x14ac:dyDescent="0.3">
      <c r="P715438" s="83"/>
    </row>
    <row r="715439" spans="16:16" x14ac:dyDescent="0.3">
      <c r="P715439" s="83"/>
    </row>
    <row r="715440" spans="16:16" x14ac:dyDescent="0.3">
      <c r="P715440" s="83"/>
    </row>
    <row r="715441" spans="16:16" x14ac:dyDescent="0.3">
      <c r="P715441" s="83"/>
    </row>
    <row r="715442" spans="16:16" x14ac:dyDescent="0.3">
      <c r="P715442" s="83"/>
    </row>
    <row r="715443" spans="16:16" x14ac:dyDescent="0.3">
      <c r="P715443" s="83"/>
    </row>
    <row r="715444" spans="16:16" x14ac:dyDescent="0.3">
      <c r="P715444" s="83"/>
    </row>
    <row r="715445" spans="16:16" x14ac:dyDescent="0.3">
      <c r="P715445" s="83"/>
    </row>
    <row r="715446" spans="16:16" x14ac:dyDescent="0.3">
      <c r="P715446" s="83"/>
    </row>
    <row r="715447" spans="16:16" x14ac:dyDescent="0.3">
      <c r="P715447" s="83"/>
    </row>
    <row r="715448" spans="16:16" x14ac:dyDescent="0.3">
      <c r="P715448" s="83"/>
    </row>
    <row r="715449" spans="16:16" x14ac:dyDescent="0.3">
      <c r="P715449" s="83"/>
    </row>
    <row r="715450" spans="16:16" x14ac:dyDescent="0.3">
      <c r="P715450" s="83"/>
    </row>
    <row r="715451" spans="16:16" x14ac:dyDescent="0.3">
      <c r="P715451" s="83"/>
    </row>
    <row r="715452" spans="16:16" x14ac:dyDescent="0.3">
      <c r="P715452" s="83"/>
    </row>
    <row r="715453" spans="16:16" x14ac:dyDescent="0.3">
      <c r="P715453" s="83"/>
    </row>
    <row r="715454" spans="16:16" x14ac:dyDescent="0.3">
      <c r="P715454" s="83"/>
    </row>
    <row r="715455" spans="16:16" x14ac:dyDescent="0.3">
      <c r="P715455" s="83"/>
    </row>
    <row r="715456" spans="16:16" x14ac:dyDescent="0.3">
      <c r="P715456" s="83"/>
    </row>
    <row r="715457" spans="16:16" x14ac:dyDescent="0.3">
      <c r="P715457" s="83"/>
    </row>
    <row r="715458" spans="16:16" x14ac:dyDescent="0.3">
      <c r="P715458" s="83"/>
    </row>
    <row r="715459" spans="16:16" x14ac:dyDescent="0.3">
      <c r="P715459" s="83"/>
    </row>
    <row r="715460" spans="16:16" x14ac:dyDescent="0.3">
      <c r="P715460" s="83"/>
    </row>
    <row r="715461" spans="16:16" x14ac:dyDescent="0.3">
      <c r="P715461" s="83"/>
    </row>
    <row r="715462" spans="16:16" x14ac:dyDescent="0.3">
      <c r="P715462" s="83"/>
    </row>
    <row r="715463" spans="16:16" x14ac:dyDescent="0.3">
      <c r="P715463" s="83"/>
    </row>
    <row r="715464" spans="16:16" x14ac:dyDescent="0.3">
      <c r="P715464" s="83"/>
    </row>
    <row r="715465" spans="16:16" x14ac:dyDescent="0.3">
      <c r="P715465" s="83"/>
    </row>
    <row r="715466" spans="16:16" x14ac:dyDescent="0.3">
      <c r="P715466" s="83"/>
    </row>
    <row r="715467" spans="16:16" x14ac:dyDescent="0.3">
      <c r="P715467" s="83"/>
    </row>
    <row r="715468" spans="16:16" x14ac:dyDescent="0.3">
      <c r="P715468" s="83"/>
    </row>
    <row r="715469" spans="16:16" x14ac:dyDescent="0.3">
      <c r="P715469" s="83"/>
    </row>
    <row r="715470" spans="16:16" x14ac:dyDescent="0.3">
      <c r="P715470" s="83"/>
    </row>
    <row r="715471" spans="16:16" x14ac:dyDescent="0.3">
      <c r="P715471" s="83"/>
    </row>
    <row r="715472" spans="16:16" x14ac:dyDescent="0.3">
      <c r="P715472" s="83"/>
    </row>
    <row r="715473" spans="16:16" x14ac:dyDescent="0.3">
      <c r="P715473" s="83"/>
    </row>
    <row r="715474" spans="16:16" x14ac:dyDescent="0.3">
      <c r="P715474" s="83"/>
    </row>
    <row r="715475" spans="16:16" x14ac:dyDescent="0.3">
      <c r="P715475" s="83"/>
    </row>
    <row r="715476" spans="16:16" x14ac:dyDescent="0.3">
      <c r="P715476" s="83"/>
    </row>
    <row r="715477" spans="16:16" x14ac:dyDescent="0.3">
      <c r="P715477" s="83"/>
    </row>
    <row r="715478" spans="16:16" x14ac:dyDescent="0.3">
      <c r="P715478" s="83"/>
    </row>
    <row r="715479" spans="16:16" x14ac:dyDescent="0.3">
      <c r="P715479" s="83"/>
    </row>
    <row r="715480" spans="16:16" x14ac:dyDescent="0.3">
      <c r="P715480" s="83"/>
    </row>
    <row r="715481" spans="16:16" x14ac:dyDescent="0.3">
      <c r="P715481" s="83"/>
    </row>
    <row r="715482" spans="16:16" x14ac:dyDescent="0.3">
      <c r="P715482" s="83"/>
    </row>
    <row r="715483" spans="16:16" x14ac:dyDescent="0.3">
      <c r="P715483" s="83"/>
    </row>
    <row r="715484" spans="16:16" x14ac:dyDescent="0.3">
      <c r="P715484" s="83"/>
    </row>
    <row r="715485" spans="16:16" x14ac:dyDescent="0.3">
      <c r="P715485" s="83"/>
    </row>
    <row r="715486" spans="16:16" x14ac:dyDescent="0.3">
      <c r="P715486" s="83"/>
    </row>
    <row r="715487" spans="16:16" x14ac:dyDescent="0.3">
      <c r="P715487" s="83"/>
    </row>
    <row r="715488" spans="16:16" x14ac:dyDescent="0.3">
      <c r="P715488" s="83"/>
    </row>
    <row r="715489" spans="16:16" x14ac:dyDescent="0.3">
      <c r="P715489" s="83"/>
    </row>
    <row r="715490" spans="16:16" x14ac:dyDescent="0.3">
      <c r="P715490" s="83"/>
    </row>
    <row r="715491" spans="16:16" x14ac:dyDescent="0.3">
      <c r="P715491" s="83"/>
    </row>
    <row r="715492" spans="16:16" x14ac:dyDescent="0.3">
      <c r="P715492" s="83"/>
    </row>
    <row r="715493" spans="16:16" x14ac:dyDescent="0.3">
      <c r="P715493" s="83"/>
    </row>
    <row r="715494" spans="16:16" x14ac:dyDescent="0.3">
      <c r="P715494" s="83"/>
    </row>
    <row r="715495" spans="16:16" x14ac:dyDescent="0.3">
      <c r="P715495" s="83"/>
    </row>
    <row r="715496" spans="16:16" x14ac:dyDescent="0.3">
      <c r="P715496" s="83"/>
    </row>
    <row r="715497" spans="16:16" x14ac:dyDescent="0.3">
      <c r="P715497" s="83"/>
    </row>
    <row r="715498" spans="16:16" x14ac:dyDescent="0.3">
      <c r="P715498" s="83"/>
    </row>
    <row r="715499" spans="16:16" x14ac:dyDescent="0.3">
      <c r="P715499" s="83"/>
    </row>
    <row r="715500" spans="16:16" x14ac:dyDescent="0.3">
      <c r="P715500" s="83"/>
    </row>
    <row r="715501" spans="16:16" x14ac:dyDescent="0.3">
      <c r="P715501" s="83"/>
    </row>
    <row r="715502" spans="16:16" x14ac:dyDescent="0.3">
      <c r="P715502" s="83"/>
    </row>
    <row r="715503" spans="16:16" x14ac:dyDescent="0.3">
      <c r="P715503" s="83"/>
    </row>
    <row r="715504" spans="16:16" x14ac:dyDescent="0.3">
      <c r="P715504" s="83"/>
    </row>
    <row r="715505" spans="16:16" x14ac:dyDescent="0.3">
      <c r="P715505" s="83"/>
    </row>
    <row r="715506" spans="16:16" x14ac:dyDescent="0.3">
      <c r="P715506" s="83"/>
    </row>
    <row r="715507" spans="16:16" x14ac:dyDescent="0.3">
      <c r="P715507" s="83"/>
    </row>
    <row r="715508" spans="16:16" x14ac:dyDescent="0.3">
      <c r="P715508" s="83"/>
    </row>
    <row r="715509" spans="16:16" x14ac:dyDescent="0.3">
      <c r="P715509" s="83"/>
    </row>
    <row r="715510" spans="16:16" x14ac:dyDescent="0.3">
      <c r="P715510" s="83"/>
    </row>
    <row r="715511" spans="16:16" x14ac:dyDescent="0.3">
      <c r="P715511" s="83"/>
    </row>
    <row r="715512" spans="16:16" x14ac:dyDescent="0.3">
      <c r="P715512" s="83"/>
    </row>
    <row r="715513" spans="16:16" x14ac:dyDescent="0.3">
      <c r="P715513" s="83"/>
    </row>
    <row r="715514" spans="16:16" x14ac:dyDescent="0.3">
      <c r="P715514" s="83"/>
    </row>
    <row r="715515" spans="16:16" x14ac:dyDescent="0.3">
      <c r="P715515" s="83"/>
    </row>
    <row r="715516" spans="16:16" x14ac:dyDescent="0.3">
      <c r="P715516" s="83"/>
    </row>
    <row r="715517" spans="16:16" x14ac:dyDescent="0.3">
      <c r="P715517" s="83"/>
    </row>
    <row r="715518" spans="16:16" x14ac:dyDescent="0.3">
      <c r="P715518" s="83"/>
    </row>
    <row r="715519" spans="16:16" x14ac:dyDescent="0.3">
      <c r="P715519" s="83"/>
    </row>
    <row r="715520" spans="16:16" x14ac:dyDescent="0.3">
      <c r="P715520" s="83"/>
    </row>
    <row r="715521" spans="16:16" x14ac:dyDescent="0.3">
      <c r="P715521" s="83"/>
    </row>
    <row r="715522" spans="16:16" x14ac:dyDescent="0.3">
      <c r="P715522" s="83"/>
    </row>
    <row r="715523" spans="16:16" x14ac:dyDescent="0.3">
      <c r="P715523" s="83"/>
    </row>
    <row r="715524" spans="16:16" x14ac:dyDescent="0.3">
      <c r="P715524" s="83"/>
    </row>
    <row r="715525" spans="16:16" x14ac:dyDescent="0.3">
      <c r="P715525" s="83"/>
    </row>
    <row r="715526" spans="16:16" x14ac:dyDescent="0.3">
      <c r="P715526" s="83"/>
    </row>
    <row r="715527" spans="16:16" x14ac:dyDescent="0.3">
      <c r="P715527" s="83"/>
    </row>
    <row r="715528" spans="16:16" x14ac:dyDescent="0.3">
      <c r="P715528" s="83"/>
    </row>
    <row r="715529" spans="16:16" x14ac:dyDescent="0.3">
      <c r="P715529" s="83"/>
    </row>
    <row r="715530" spans="16:16" x14ac:dyDescent="0.3">
      <c r="P715530" s="83"/>
    </row>
    <row r="715531" spans="16:16" x14ac:dyDescent="0.3">
      <c r="P715531" s="83"/>
    </row>
    <row r="715532" spans="16:16" x14ac:dyDescent="0.3">
      <c r="P715532" s="83"/>
    </row>
    <row r="715533" spans="16:16" x14ac:dyDescent="0.3">
      <c r="P715533" s="83"/>
    </row>
    <row r="715534" spans="16:16" x14ac:dyDescent="0.3">
      <c r="P715534" s="83"/>
    </row>
    <row r="715535" spans="16:16" x14ac:dyDescent="0.3">
      <c r="P715535" s="83"/>
    </row>
    <row r="715536" spans="16:16" x14ac:dyDescent="0.3">
      <c r="P715536" s="83"/>
    </row>
    <row r="715537" spans="16:16" x14ac:dyDescent="0.3">
      <c r="P715537" s="83"/>
    </row>
    <row r="715538" spans="16:16" x14ac:dyDescent="0.3">
      <c r="P715538" s="83"/>
    </row>
    <row r="715539" spans="16:16" x14ac:dyDescent="0.3">
      <c r="P715539" s="83"/>
    </row>
    <row r="715540" spans="16:16" x14ac:dyDescent="0.3">
      <c r="P715540" s="83"/>
    </row>
    <row r="715541" spans="16:16" x14ac:dyDescent="0.3">
      <c r="P715541" s="83"/>
    </row>
    <row r="715542" spans="16:16" x14ac:dyDescent="0.3">
      <c r="P715542" s="83"/>
    </row>
    <row r="715543" spans="16:16" x14ac:dyDescent="0.3">
      <c r="P715543" s="83"/>
    </row>
    <row r="715544" spans="16:16" x14ac:dyDescent="0.3">
      <c r="P715544" s="83"/>
    </row>
    <row r="715545" spans="16:16" x14ac:dyDescent="0.3">
      <c r="P715545" s="83"/>
    </row>
    <row r="715546" spans="16:16" x14ac:dyDescent="0.3">
      <c r="P715546" s="83"/>
    </row>
    <row r="715547" spans="16:16" x14ac:dyDescent="0.3">
      <c r="P715547" s="83"/>
    </row>
    <row r="715548" spans="16:16" x14ac:dyDescent="0.3">
      <c r="P715548" s="83"/>
    </row>
    <row r="715549" spans="16:16" x14ac:dyDescent="0.3">
      <c r="P715549" s="83"/>
    </row>
    <row r="715550" spans="16:16" x14ac:dyDescent="0.3">
      <c r="P715550" s="83"/>
    </row>
    <row r="715551" spans="16:16" x14ac:dyDescent="0.3">
      <c r="P715551" s="83"/>
    </row>
    <row r="715552" spans="16:16" x14ac:dyDescent="0.3">
      <c r="P715552" s="83"/>
    </row>
    <row r="715553" spans="16:16" x14ac:dyDescent="0.3">
      <c r="P715553" s="83"/>
    </row>
    <row r="715554" spans="16:16" x14ac:dyDescent="0.3">
      <c r="P715554" s="83"/>
    </row>
    <row r="715555" spans="16:16" x14ac:dyDescent="0.3">
      <c r="P715555" s="83"/>
    </row>
    <row r="715556" spans="16:16" x14ac:dyDescent="0.3">
      <c r="P715556" s="83"/>
    </row>
    <row r="715557" spans="16:16" x14ac:dyDescent="0.3">
      <c r="P715557" s="83"/>
    </row>
    <row r="715558" spans="16:16" x14ac:dyDescent="0.3">
      <c r="P715558" s="83"/>
    </row>
    <row r="715559" spans="16:16" x14ac:dyDescent="0.3">
      <c r="P715559" s="83"/>
    </row>
    <row r="715560" spans="16:16" x14ac:dyDescent="0.3">
      <c r="P715560" s="83"/>
    </row>
    <row r="715561" spans="16:16" x14ac:dyDescent="0.3">
      <c r="P715561" s="83"/>
    </row>
    <row r="715562" spans="16:16" x14ac:dyDescent="0.3">
      <c r="P715562" s="83"/>
    </row>
    <row r="715563" spans="16:16" x14ac:dyDescent="0.3">
      <c r="P715563" s="83"/>
    </row>
    <row r="715564" spans="16:16" x14ac:dyDescent="0.3">
      <c r="P715564" s="83"/>
    </row>
    <row r="715565" spans="16:16" x14ac:dyDescent="0.3">
      <c r="P715565" s="83"/>
    </row>
    <row r="715566" spans="16:16" x14ac:dyDescent="0.3">
      <c r="P715566" s="83"/>
    </row>
    <row r="715567" spans="16:16" x14ac:dyDescent="0.3">
      <c r="P715567" s="83"/>
    </row>
    <row r="715568" spans="16:16" x14ac:dyDescent="0.3">
      <c r="P715568" s="83"/>
    </row>
    <row r="715569" spans="16:16" x14ac:dyDescent="0.3">
      <c r="P715569" s="83"/>
    </row>
    <row r="715570" spans="16:16" x14ac:dyDescent="0.3">
      <c r="P715570" s="83"/>
    </row>
    <row r="715571" spans="16:16" x14ac:dyDescent="0.3">
      <c r="P715571" s="83"/>
    </row>
    <row r="715572" spans="16:16" x14ac:dyDescent="0.3">
      <c r="P715572" s="83"/>
    </row>
    <row r="715573" spans="16:16" x14ac:dyDescent="0.3">
      <c r="P715573" s="83"/>
    </row>
    <row r="715574" spans="16:16" x14ac:dyDescent="0.3">
      <c r="P715574" s="83"/>
    </row>
    <row r="715575" spans="16:16" x14ac:dyDescent="0.3">
      <c r="P715575" s="83"/>
    </row>
    <row r="715576" spans="16:16" x14ac:dyDescent="0.3">
      <c r="P715576" s="83"/>
    </row>
    <row r="715577" spans="16:16" x14ac:dyDescent="0.3">
      <c r="P715577" s="83"/>
    </row>
    <row r="715578" spans="16:16" x14ac:dyDescent="0.3">
      <c r="P715578" s="83"/>
    </row>
    <row r="715579" spans="16:16" x14ac:dyDescent="0.3">
      <c r="P715579" s="83"/>
    </row>
    <row r="715580" spans="16:16" x14ac:dyDescent="0.3">
      <c r="P715580" s="83"/>
    </row>
    <row r="715581" spans="16:16" x14ac:dyDescent="0.3">
      <c r="P715581" s="83"/>
    </row>
    <row r="715582" spans="16:16" x14ac:dyDescent="0.3">
      <c r="P715582" s="83"/>
    </row>
    <row r="715583" spans="16:16" x14ac:dyDescent="0.3">
      <c r="P715583" s="83"/>
    </row>
    <row r="715584" spans="16:16" x14ac:dyDescent="0.3">
      <c r="P715584" s="83"/>
    </row>
    <row r="715585" spans="16:16" x14ac:dyDescent="0.3">
      <c r="P715585" s="83"/>
    </row>
    <row r="715586" spans="16:16" x14ac:dyDescent="0.3">
      <c r="P715586" s="83"/>
    </row>
    <row r="715587" spans="16:16" x14ac:dyDescent="0.3">
      <c r="P715587" s="83"/>
    </row>
    <row r="715588" spans="16:16" x14ac:dyDescent="0.3">
      <c r="P715588" s="83"/>
    </row>
    <row r="715589" spans="16:16" x14ac:dyDescent="0.3">
      <c r="P715589" s="83"/>
    </row>
    <row r="715590" spans="16:16" x14ac:dyDescent="0.3">
      <c r="P715590" s="83"/>
    </row>
    <row r="715591" spans="16:16" x14ac:dyDescent="0.3">
      <c r="P715591" s="83"/>
    </row>
    <row r="715592" spans="16:16" x14ac:dyDescent="0.3">
      <c r="P715592" s="83"/>
    </row>
    <row r="715593" spans="16:16" x14ac:dyDescent="0.3">
      <c r="P715593" s="83"/>
    </row>
    <row r="715594" spans="16:16" x14ac:dyDescent="0.3">
      <c r="P715594" s="83"/>
    </row>
    <row r="715595" spans="16:16" x14ac:dyDescent="0.3">
      <c r="P715595" s="83"/>
    </row>
    <row r="715596" spans="16:16" x14ac:dyDescent="0.3">
      <c r="P715596" s="83"/>
    </row>
    <row r="715597" spans="16:16" x14ac:dyDescent="0.3">
      <c r="P715597" s="83"/>
    </row>
    <row r="715598" spans="16:16" x14ac:dyDescent="0.3">
      <c r="P715598" s="83"/>
    </row>
    <row r="715599" spans="16:16" x14ac:dyDescent="0.3">
      <c r="P715599" s="83"/>
    </row>
    <row r="715600" spans="16:16" x14ac:dyDescent="0.3">
      <c r="P715600" s="83"/>
    </row>
    <row r="715601" spans="16:16" x14ac:dyDescent="0.3">
      <c r="P715601" s="83"/>
    </row>
    <row r="715602" spans="16:16" x14ac:dyDescent="0.3">
      <c r="P715602" s="83"/>
    </row>
    <row r="715603" spans="16:16" x14ac:dyDescent="0.3">
      <c r="P715603" s="83"/>
    </row>
    <row r="715604" spans="16:16" x14ac:dyDescent="0.3">
      <c r="P715604" s="83"/>
    </row>
    <row r="715605" spans="16:16" x14ac:dyDescent="0.3">
      <c r="P715605" s="83"/>
    </row>
    <row r="715606" spans="16:16" x14ac:dyDescent="0.3">
      <c r="P715606" s="83"/>
    </row>
    <row r="715607" spans="16:16" x14ac:dyDescent="0.3">
      <c r="P715607" s="83"/>
    </row>
    <row r="715608" spans="16:16" x14ac:dyDescent="0.3">
      <c r="P715608" s="83"/>
    </row>
    <row r="715609" spans="16:16" x14ac:dyDescent="0.3">
      <c r="P715609" s="83"/>
    </row>
    <row r="715610" spans="16:16" x14ac:dyDescent="0.3">
      <c r="P715610" s="83"/>
    </row>
    <row r="715611" spans="16:16" x14ac:dyDescent="0.3">
      <c r="P715611" s="83"/>
    </row>
    <row r="715612" spans="16:16" x14ac:dyDescent="0.3">
      <c r="P715612" s="83"/>
    </row>
    <row r="715613" spans="16:16" x14ac:dyDescent="0.3">
      <c r="P715613" s="83"/>
    </row>
    <row r="715614" spans="16:16" x14ac:dyDescent="0.3">
      <c r="P715614" s="83"/>
    </row>
    <row r="715615" spans="16:16" x14ac:dyDescent="0.3">
      <c r="P715615" s="83"/>
    </row>
    <row r="715616" spans="16:16" x14ac:dyDescent="0.3">
      <c r="P715616" s="83"/>
    </row>
    <row r="715617" spans="16:16" x14ac:dyDescent="0.3">
      <c r="P715617" s="83"/>
    </row>
    <row r="715618" spans="16:16" x14ac:dyDescent="0.3">
      <c r="P715618" s="83"/>
    </row>
    <row r="715619" spans="16:16" x14ac:dyDescent="0.3">
      <c r="P715619" s="83"/>
    </row>
    <row r="715620" spans="16:16" x14ac:dyDescent="0.3">
      <c r="P715620" s="83"/>
    </row>
    <row r="715621" spans="16:16" x14ac:dyDescent="0.3">
      <c r="P715621" s="83"/>
    </row>
    <row r="715622" spans="16:16" x14ac:dyDescent="0.3">
      <c r="P715622" s="83"/>
    </row>
    <row r="715623" spans="16:16" x14ac:dyDescent="0.3">
      <c r="P715623" s="83"/>
    </row>
    <row r="715624" spans="16:16" x14ac:dyDescent="0.3">
      <c r="P715624" s="83"/>
    </row>
    <row r="715625" spans="16:16" x14ac:dyDescent="0.3">
      <c r="P715625" s="83"/>
    </row>
    <row r="715626" spans="16:16" x14ac:dyDescent="0.3">
      <c r="P715626" s="83"/>
    </row>
    <row r="715627" spans="16:16" x14ac:dyDescent="0.3">
      <c r="P715627" s="83"/>
    </row>
    <row r="715628" spans="16:16" x14ac:dyDescent="0.3">
      <c r="P715628" s="83"/>
    </row>
    <row r="715629" spans="16:16" x14ac:dyDescent="0.3">
      <c r="P715629" s="83"/>
    </row>
    <row r="715630" spans="16:16" x14ac:dyDescent="0.3">
      <c r="P715630" s="83"/>
    </row>
    <row r="715631" spans="16:16" x14ac:dyDescent="0.3">
      <c r="P715631" s="83"/>
    </row>
    <row r="715632" spans="16:16" x14ac:dyDescent="0.3">
      <c r="P715632" s="83"/>
    </row>
    <row r="715633" spans="16:16" x14ac:dyDescent="0.3">
      <c r="P715633" s="83"/>
    </row>
    <row r="715634" spans="16:16" x14ac:dyDescent="0.3">
      <c r="P715634" s="83"/>
    </row>
    <row r="715635" spans="16:16" x14ac:dyDescent="0.3">
      <c r="P715635" s="83"/>
    </row>
    <row r="715636" spans="16:16" x14ac:dyDescent="0.3">
      <c r="P715636" s="83"/>
    </row>
    <row r="715637" spans="16:16" x14ac:dyDescent="0.3">
      <c r="P715637" s="83"/>
    </row>
    <row r="715638" spans="16:16" x14ac:dyDescent="0.3">
      <c r="P715638" s="83"/>
    </row>
    <row r="715639" spans="16:16" x14ac:dyDescent="0.3">
      <c r="P715639" s="83"/>
    </row>
    <row r="715640" spans="16:16" x14ac:dyDescent="0.3">
      <c r="P715640" s="83"/>
    </row>
    <row r="715641" spans="16:16" x14ac:dyDescent="0.3">
      <c r="P715641" s="83"/>
    </row>
    <row r="715642" spans="16:16" x14ac:dyDescent="0.3">
      <c r="P715642" s="83"/>
    </row>
    <row r="715643" spans="16:16" x14ac:dyDescent="0.3">
      <c r="P715643" s="83"/>
    </row>
    <row r="715644" spans="16:16" x14ac:dyDescent="0.3">
      <c r="P715644" s="83"/>
    </row>
    <row r="715645" spans="16:16" x14ac:dyDescent="0.3">
      <c r="P715645" s="83"/>
    </row>
    <row r="715646" spans="16:16" x14ac:dyDescent="0.3">
      <c r="P715646" s="83"/>
    </row>
    <row r="715647" spans="16:16" x14ac:dyDescent="0.3">
      <c r="P715647" s="83"/>
    </row>
    <row r="715648" spans="16:16" x14ac:dyDescent="0.3">
      <c r="P715648" s="83"/>
    </row>
    <row r="715649" spans="16:16" x14ac:dyDescent="0.3">
      <c r="P715649" s="83"/>
    </row>
    <row r="715650" spans="16:16" x14ac:dyDescent="0.3">
      <c r="P715650" s="83"/>
    </row>
    <row r="715651" spans="16:16" x14ac:dyDescent="0.3">
      <c r="P715651" s="83"/>
    </row>
    <row r="715652" spans="16:16" x14ac:dyDescent="0.3">
      <c r="P715652" s="83"/>
    </row>
    <row r="715653" spans="16:16" x14ac:dyDescent="0.3">
      <c r="P715653" s="83"/>
    </row>
    <row r="715654" spans="16:16" x14ac:dyDescent="0.3">
      <c r="P715654" s="83"/>
    </row>
    <row r="715655" spans="16:16" x14ac:dyDescent="0.3">
      <c r="P715655" s="83"/>
    </row>
    <row r="715656" spans="16:16" x14ac:dyDescent="0.3">
      <c r="P715656" s="83"/>
    </row>
    <row r="715657" spans="16:16" x14ac:dyDescent="0.3">
      <c r="P715657" s="83"/>
    </row>
    <row r="715658" spans="16:16" x14ac:dyDescent="0.3">
      <c r="P715658" s="83"/>
    </row>
    <row r="715659" spans="16:16" x14ac:dyDescent="0.3">
      <c r="P715659" s="83"/>
    </row>
    <row r="715660" spans="16:16" x14ac:dyDescent="0.3">
      <c r="P715660" s="83"/>
    </row>
    <row r="715661" spans="16:16" x14ac:dyDescent="0.3">
      <c r="P715661" s="83"/>
    </row>
    <row r="715662" spans="16:16" x14ac:dyDescent="0.3">
      <c r="P715662" s="83"/>
    </row>
    <row r="715663" spans="16:16" x14ac:dyDescent="0.3">
      <c r="P715663" s="83"/>
    </row>
    <row r="715664" spans="16:16" x14ac:dyDescent="0.3">
      <c r="P715664" s="83"/>
    </row>
    <row r="715665" spans="16:16" x14ac:dyDescent="0.3">
      <c r="P715665" s="83"/>
    </row>
    <row r="715666" spans="16:16" x14ac:dyDescent="0.3">
      <c r="P715666" s="83"/>
    </row>
    <row r="715667" spans="16:16" x14ac:dyDescent="0.3">
      <c r="P715667" s="83"/>
    </row>
    <row r="715668" spans="16:16" x14ac:dyDescent="0.3">
      <c r="P715668" s="83"/>
    </row>
    <row r="715669" spans="16:16" x14ac:dyDescent="0.3">
      <c r="P715669" s="83"/>
    </row>
    <row r="715670" spans="16:16" x14ac:dyDescent="0.3">
      <c r="P715670" s="83"/>
    </row>
    <row r="715671" spans="16:16" x14ac:dyDescent="0.3">
      <c r="P715671" s="83"/>
    </row>
    <row r="715672" spans="16:16" x14ac:dyDescent="0.3">
      <c r="P715672" s="83"/>
    </row>
    <row r="715673" spans="16:16" x14ac:dyDescent="0.3">
      <c r="P715673" s="83"/>
    </row>
    <row r="715674" spans="16:16" x14ac:dyDescent="0.3">
      <c r="P715674" s="83"/>
    </row>
    <row r="715675" spans="16:16" x14ac:dyDescent="0.3">
      <c r="P715675" s="83"/>
    </row>
    <row r="715676" spans="16:16" x14ac:dyDescent="0.3">
      <c r="P715676" s="83"/>
    </row>
    <row r="715677" spans="16:16" x14ac:dyDescent="0.3">
      <c r="P715677" s="83"/>
    </row>
    <row r="715678" spans="16:16" x14ac:dyDescent="0.3">
      <c r="P715678" s="83"/>
    </row>
    <row r="715679" spans="16:16" x14ac:dyDescent="0.3">
      <c r="P715679" s="83"/>
    </row>
    <row r="715680" spans="16:16" x14ac:dyDescent="0.3">
      <c r="P715680" s="83"/>
    </row>
    <row r="715681" spans="16:16" x14ac:dyDescent="0.3">
      <c r="P715681" s="83"/>
    </row>
    <row r="715682" spans="16:16" x14ac:dyDescent="0.3">
      <c r="P715682" s="83"/>
    </row>
    <row r="715683" spans="16:16" x14ac:dyDescent="0.3">
      <c r="P715683" s="83"/>
    </row>
    <row r="715684" spans="16:16" x14ac:dyDescent="0.3">
      <c r="P715684" s="83"/>
    </row>
    <row r="715685" spans="16:16" x14ac:dyDescent="0.3">
      <c r="P715685" s="83"/>
    </row>
    <row r="715686" spans="16:16" x14ac:dyDescent="0.3">
      <c r="P715686" s="83"/>
    </row>
    <row r="715687" spans="16:16" x14ac:dyDescent="0.3">
      <c r="P715687" s="83"/>
    </row>
    <row r="715688" spans="16:16" x14ac:dyDescent="0.3">
      <c r="P715688" s="83"/>
    </row>
    <row r="715689" spans="16:16" x14ac:dyDescent="0.3">
      <c r="P715689" s="83"/>
    </row>
    <row r="715690" spans="16:16" x14ac:dyDescent="0.3">
      <c r="P715690" s="83"/>
    </row>
    <row r="715691" spans="16:16" x14ac:dyDescent="0.3">
      <c r="P715691" s="83"/>
    </row>
    <row r="715692" spans="16:16" x14ac:dyDescent="0.3">
      <c r="P715692" s="83"/>
    </row>
    <row r="715693" spans="16:16" x14ac:dyDescent="0.3">
      <c r="P715693" s="83"/>
    </row>
    <row r="715694" spans="16:16" x14ac:dyDescent="0.3">
      <c r="P715694" s="83"/>
    </row>
    <row r="715695" spans="16:16" x14ac:dyDescent="0.3">
      <c r="P715695" s="83"/>
    </row>
    <row r="715696" spans="16:16" x14ac:dyDescent="0.3">
      <c r="P715696" s="83"/>
    </row>
    <row r="715697" spans="16:16" x14ac:dyDescent="0.3">
      <c r="P715697" s="83"/>
    </row>
    <row r="715698" spans="16:16" x14ac:dyDescent="0.3">
      <c r="P715698" s="83"/>
    </row>
    <row r="715699" spans="16:16" x14ac:dyDescent="0.3">
      <c r="P715699" s="83"/>
    </row>
    <row r="715700" spans="16:16" x14ac:dyDescent="0.3">
      <c r="P715700" s="83"/>
    </row>
    <row r="715701" spans="16:16" x14ac:dyDescent="0.3">
      <c r="P715701" s="83"/>
    </row>
    <row r="715702" spans="16:16" x14ac:dyDescent="0.3">
      <c r="P715702" s="83"/>
    </row>
    <row r="715703" spans="16:16" x14ac:dyDescent="0.3">
      <c r="P715703" s="83"/>
    </row>
    <row r="715704" spans="16:16" x14ac:dyDescent="0.3">
      <c r="P715704" s="83"/>
    </row>
    <row r="715705" spans="16:16" x14ac:dyDescent="0.3">
      <c r="P715705" s="83"/>
    </row>
    <row r="715706" spans="16:16" x14ac:dyDescent="0.3">
      <c r="P715706" s="83"/>
    </row>
    <row r="715707" spans="16:16" x14ac:dyDescent="0.3">
      <c r="P715707" s="83"/>
    </row>
    <row r="715708" spans="16:16" x14ac:dyDescent="0.3">
      <c r="P715708" s="83"/>
    </row>
    <row r="715709" spans="16:16" x14ac:dyDescent="0.3">
      <c r="P715709" s="83"/>
    </row>
    <row r="715710" spans="16:16" x14ac:dyDescent="0.3">
      <c r="P715710" s="83"/>
    </row>
    <row r="715711" spans="16:16" x14ac:dyDescent="0.3">
      <c r="P715711" s="83"/>
    </row>
    <row r="715712" spans="16:16" x14ac:dyDescent="0.3">
      <c r="P715712" s="83"/>
    </row>
    <row r="715713" spans="16:16" x14ac:dyDescent="0.3">
      <c r="P715713" s="83"/>
    </row>
    <row r="715714" spans="16:16" x14ac:dyDescent="0.3">
      <c r="P715714" s="83"/>
    </row>
    <row r="715715" spans="16:16" x14ac:dyDescent="0.3">
      <c r="P715715" s="83"/>
    </row>
    <row r="715716" spans="16:16" x14ac:dyDescent="0.3">
      <c r="P715716" s="83"/>
    </row>
    <row r="715717" spans="16:16" x14ac:dyDescent="0.3">
      <c r="P715717" s="83"/>
    </row>
    <row r="715718" spans="16:16" x14ac:dyDescent="0.3">
      <c r="P715718" s="83"/>
    </row>
    <row r="715719" spans="16:16" x14ac:dyDescent="0.3">
      <c r="P715719" s="83"/>
    </row>
    <row r="715720" spans="16:16" x14ac:dyDescent="0.3">
      <c r="P715720" s="83"/>
    </row>
    <row r="715721" spans="16:16" x14ac:dyDescent="0.3">
      <c r="P715721" s="83"/>
    </row>
    <row r="715722" spans="16:16" x14ac:dyDescent="0.3">
      <c r="P715722" s="83"/>
    </row>
    <row r="715723" spans="16:16" x14ac:dyDescent="0.3">
      <c r="P715723" s="83"/>
    </row>
    <row r="715724" spans="16:16" x14ac:dyDescent="0.3">
      <c r="P715724" s="83"/>
    </row>
    <row r="715725" spans="16:16" x14ac:dyDescent="0.3">
      <c r="P715725" s="83"/>
    </row>
    <row r="715726" spans="16:16" x14ac:dyDescent="0.3">
      <c r="P715726" s="83"/>
    </row>
    <row r="715727" spans="16:16" x14ac:dyDescent="0.3">
      <c r="P715727" s="83"/>
    </row>
    <row r="715728" spans="16:16" x14ac:dyDescent="0.3">
      <c r="P715728" s="83"/>
    </row>
    <row r="715729" spans="16:16" x14ac:dyDescent="0.3">
      <c r="P715729" s="83"/>
    </row>
    <row r="715730" spans="16:16" x14ac:dyDescent="0.3">
      <c r="P715730" s="83"/>
    </row>
    <row r="715731" spans="16:16" x14ac:dyDescent="0.3">
      <c r="P715731" s="83"/>
    </row>
    <row r="715732" spans="16:16" x14ac:dyDescent="0.3">
      <c r="P715732" s="83"/>
    </row>
    <row r="715733" spans="16:16" x14ac:dyDescent="0.3">
      <c r="P715733" s="83"/>
    </row>
    <row r="715734" spans="16:16" x14ac:dyDescent="0.3">
      <c r="P715734" s="83"/>
    </row>
    <row r="715735" spans="16:16" x14ac:dyDescent="0.3">
      <c r="P715735" s="83"/>
    </row>
    <row r="715736" spans="16:16" x14ac:dyDescent="0.3">
      <c r="P715736" s="83"/>
    </row>
    <row r="715737" spans="16:16" x14ac:dyDescent="0.3">
      <c r="P715737" s="83"/>
    </row>
    <row r="715738" spans="16:16" x14ac:dyDescent="0.3">
      <c r="P715738" s="83"/>
    </row>
    <row r="715739" spans="16:16" x14ac:dyDescent="0.3">
      <c r="P715739" s="83"/>
    </row>
    <row r="715740" spans="16:16" x14ac:dyDescent="0.3">
      <c r="P715740" s="83"/>
    </row>
    <row r="715741" spans="16:16" x14ac:dyDescent="0.3">
      <c r="P715741" s="83"/>
    </row>
    <row r="715742" spans="16:16" x14ac:dyDescent="0.3">
      <c r="P715742" s="83"/>
    </row>
    <row r="715743" spans="16:16" x14ac:dyDescent="0.3">
      <c r="P715743" s="83"/>
    </row>
    <row r="715744" spans="16:16" x14ac:dyDescent="0.3">
      <c r="P715744" s="83"/>
    </row>
    <row r="715745" spans="16:16" x14ac:dyDescent="0.3">
      <c r="P715745" s="83"/>
    </row>
    <row r="715746" spans="16:16" x14ac:dyDescent="0.3">
      <c r="P715746" s="83"/>
    </row>
    <row r="715747" spans="16:16" x14ac:dyDescent="0.3">
      <c r="P715747" s="83"/>
    </row>
    <row r="715748" spans="16:16" x14ac:dyDescent="0.3">
      <c r="P715748" s="83"/>
    </row>
    <row r="715749" spans="16:16" x14ac:dyDescent="0.3">
      <c r="P715749" s="83"/>
    </row>
    <row r="715750" spans="16:16" x14ac:dyDescent="0.3">
      <c r="P715750" s="83"/>
    </row>
    <row r="715751" spans="16:16" x14ac:dyDescent="0.3">
      <c r="P715751" s="83"/>
    </row>
    <row r="715752" spans="16:16" x14ac:dyDescent="0.3">
      <c r="P715752" s="83"/>
    </row>
    <row r="715753" spans="16:16" x14ac:dyDescent="0.3">
      <c r="P715753" s="83"/>
    </row>
    <row r="715754" spans="16:16" x14ac:dyDescent="0.3">
      <c r="P715754" s="83"/>
    </row>
    <row r="715755" spans="16:16" x14ac:dyDescent="0.3">
      <c r="P715755" s="83"/>
    </row>
    <row r="715756" spans="16:16" x14ac:dyDescent="0.3">
      <c r="P715756" s="83"/>
    </row>
    <row r="715757" spans="16:16" x14ac:dyDescent="0.3">
      <c r="P715757" s="83"/>
    </row>
    <row r="715758" spans="16:16" x14ac:dyDescent="0.3">
      <c r="P715758" s="83"/>
    </row>
    <row r="715759" spans="16:16" x14ac:dyDescent="0.3">
      <c r="P715759" s="83"/>
    </row>
    <row r="715760" spans="16:16" x14ac:dyDescent="0.3">
      <c r="P715760" s="83"/>
    </row>
    <row r="715761" spans="16:16" x14ac:dyDescent="0.3">
      <c r="P715761" s="83"/>
    </row>
    <row r="715762" spans="16:16" x14ac:dyDescent="0.3">
      <c r="P715762" s="83"/>
    </row>
    <row r="715763" spans="16:16" x14ac:dyDescent="0.3">
      <c r="P715763" s="83"/>
    </row>
    <row r="715764" spans="16:16" x14ac:dyDescent="0.3">
      <c r="P715764" s="83"/>
    </row>
    <row r="715765" spans="16:16" x14ac:dyDescent="0.3">
      <c r="P715765" s="83"/>
    </row>
    <row r="715766" spans="16:16" x14ac:dyDescent="0.3">
      <c r="P715766" s="83"/>
    </row>
    <row r="715767" spans="16:16" x14ac:dyDescent="0.3">
      <c r="P715767" s="83"/>
    </row>
    <row r="715768" spans="16:16" x14ac:dyDescent="0.3">
      <c r="P715768" s="83"/>
    </row>
    <row r="715769" spans="16:16" x14ac:dyDescent="0.3">
      <c r="P715769" s="83"/>
    </row>
    <row r="715770" spans="16:16" x14ac:dyDescent="0.3">
      <c r="P715770" s="83"/>
    </row>
    <row r="715771" spans="16:16" x14ac:dyDescent="0.3">
      <c r="P715771" s="83"/>
    </row>
    <row r="715772" spans="16:16" x14ac:dyDescent="0.3">
      <c r="P715772" s="83"/>
    </row>
    <row r="715773" spans="16:16" x14ac:dyDescent="0.3">
      <c r="P715773" s="83"/>
    </row>
    <row r="715774" spans="16:16" x14ac:dyDescent="0.3">
      <c r="P715774" s="83"/>
    </row>
    <row r="715775" spans="16:16" x14ac:dyDescent="0.3">
      <c r="P715775" s="83"/>
    </row>
    <row r="715776" spans="16:16" x14ac:dyDescent="0.3">
      <c r="P715776" s="83"/>
    </row>
    <row r="715777" spans="16:16" x14ac:dyDescent="0.3">
      <c r="P715777" s="83"/>
    </row>
    <row r="715778" spans="16:16" x14ac:dyDescent="0.3">
      <c r="P715778" s="83"/>
    </row>
    <row r="715779" spans="16:16" x14ac:dyDescent="0.3">
      <c r="P715779" s="83"/>
    </row>
    <row r="715780" spans="16:16" x14ac:dyDescent="0.3">
      <c r="P715780" s="83"/>
    </row>
    <row r="715781" spans="16:16" x14ac:dyDescent="0.3">
      <c r="P715781" s="83"/>
    </row>
    <row r="715782" spans="16:16" x14ac:dyDescent="0.3">
      <c r="P715782" s="83"/>
    </row>
    <row r="715783" spans="16:16" x14ac:dyDescent="0.3">
      <c r="P715783" s="83"/>
    </row>
    <row r="715784" spans="16:16" x14ac:dyDescent="0.3">
      <c r="P715784" s="83"/>
    </row>
    <row r="715785" spans="16:16" x14ac:dyDescent="0.3">
      <c r="P715785" s="83"/>
    </row>
    <row r="715786" spans="16:16" x14ac:dyDescent="0.3">
      <c r="P715786" s="83"/>
    </row>
    <row r="715787" spans="16:16" x14ac:dyDescent="0.3">
      <c r="P715787" s="83"/>
    </row>
    <row r="715788" spans="16:16" x14ac:dyDescent="0.3">
      <c r="P715788" s="83"/>
    </row>
    <row r="715789" spans="16:16" x14ac:dyDescent="0.3">
      <c r="P715789" s="83"/>
    </row>
    <row r="715790" spans="16:16" x14ac:dyDescent="0.3">
      <c r="P715790" s="83"/>
    </row>
    <row r="715791" spans="16:16" x14ac:dyDescent="0.3">
      <c r="P715791" s="83"/>
    </row>
    <row r="715792" spans="16:16" x14ac:dyDescent="0.3">
      <c r="P715792" s="83"/>
    </row>
    <row r="715793" spans="16:16" x14ac:dyDescent="0.3">
      <c r="P715793" s="83"/>
    </row>
    <row r="715794" spans="16:16" x14ac:dyDescent="0.3">
      <c r="P715794" s="83"/>
    </row>
    <row r="715795" spans="16:16" x14ac:dyDescent="0.3">
      <c r="P715795" s="83"/>
    </row>
    <row r="715796" spans="16:16" x14ac:dyDescent="0.3">
      <c r="P715796" s="83"/>
    </row>
    <row r="715797" spans="16:16" x14ac:dyDescent="0.3">
      <c r="P715797" s="83"/>
    </row>
    <row r="715798" spans="16:16" x14ac:dyDescent="0.3">
      <c r="P715798" s="83"/>
    </row>
    <row r="715799" spans="16:16" x14ac:dyDescent="0.3">
      <c r="P715799" s="83"/>
    </row>
    <row r="715800" spans="16:16" x14ac:dyDescent="0.3">
      <c r="P715800" s="83"/>
    </row>
    <row r="715801" spans="16:16" x14ac:dyDescent="0.3">
      <c r="P715801" s="83"/>
    </row>
    <row r="715802" spans="16:16" x14ac:dyDescent="0.3">
      <c r="P715802" s="83"/>
    </row>
    <row r="715803" spans="16:16" x14ac:dyDescent="0.3">
      <c r="P715803" s="83"/>
    </row>
    <row r="715804" spans="16:16" x14ac:dyDescent="0.3">
      <c r="P715804" s="83"/>
    </row>
    <row r="715805" spans="16:16" x14ac:dyDescent="0.3">
      <c r="P715805" s="83"/>
    </row>
    <row r="715806" spans="16:16" x14ac:dyDescent="0.3">
      <c r="P715806" s="83"/>
    </row>
    <row r="715807" spans="16:16" x14ac:dyDescent="0.3">
      <c r="P715807" s="83"/>
    </row>
    <row r="715808" spans="16:16" x14ac:dyDescent="0.3">
      <c r="P715808" s="83"/>
    </row>
    <row r="715809" spans="16:16" x14ac:dyDescent="0.3">
      <c r="P715809" s="83"/>
    </row>
    <row r="715810" spans="16:16" x14ac:dyDescent="0.3">
      <c r="P715810" s="83"/>
    </row>
    <row r="715811" spans="16:16" x14ac:dyDescent="0.3">
      <c r="P715811" s="83"/>
    </row>
    <row r="715812" spans="16:16" x14ac:dyDescent="0.3">
      <c r="P715812" s="83"/>
    </row>
    <row r="715813" spans="16:16" x14ac:dyDescent="0.3">
      <c r="P715813" s="83"/>
    </row>
    <row r="715814" spans="16:16" x14ac:dyDescent="0.3">
      <c r="P715814" s="83"/>
    </row>
    <row r="715815" spans="16:16" x14ac:dyDescent="0.3">
      <c r="P715815" s="83"/>
    </row>
    <row r="715816" spans="16:16" x14ac:dyDescent="0.3">
      <c r="P715816" s="83"/>
    </row>
    <row r="715817" spans="16:16" x14ac:dyDescent="0.3">
      <c r="P715817" s="83"/>
    </row>
    <row r="715818" spans="16:16" x14ac:dyDescent="0.3">
      <c r="P715818" s="83"/>
    </row>
    <row r="715819" spans="16:16" x14ac:dyDescent="0.3">
      <c r="P715819" s="83"/>
    </row>
    <row r="715820" spans="16:16" x14ac:dyDescent="0.3">
      <c r="P715820" s="83"/>
    </row>
    <row r="715821" spans="16:16" x14ac:dyDescent="0.3">
      <c r="P715821" s="83"/>
    </row>
    <row r="715822" spans="16:16" x14ac:dyDescent="0.3">
      <c r="P715822" s="83"/>
    </row>
    <row r="715823" spans="16:16" x14ac:dyDescent="0.3">
      <c r="P715823" s="83"/>
    </row>
    <row r="715824" spans="16:16" x14ac:dyDescent="0.3">
      <c r="P715824" s="83"/>
    </row>
    <row r="715825" spans="16:16" x14ac:dyDescent="0.3">
      <c r="P715825" s="83"/>
    </row>
    <row r="715826" spans="16:16" x14ac:dyDescent="0.3">
      <c r="P715826" s="83"/>
    </row>
    <row r="715827" spans="16:16" x14ac:dyDescent="0.3">
      <c r="P715827" s="83"/>
    </row>
    <row r="715828" spans="16:16" x14ac:dyDescent="0.3">
      <c r="P715828" s="83"/>
    </row>
    <row r="715829" spans="16:16" x14ac:dyDescent="0.3">
      <c r="P715829" s="83"/>
    </row>
    <row r="715830" spans="16:16" x14ac:dyDescent="0.3">
      <c r="P715830" s="83"/>
    </row>
    <row r="715831" spans="16:16" x14ac:dyDescent="0.3">
      <c r="P715831" s="83"/>
    </row>
    <row r="715832" spans="16:16" x14ac:dyDescent="0.3">
      <c r="P715832" s="83"/>
    </row>
    <row r="715833" spans="16:16" x14ac:dyDescent="0.3">
      <c r="P715833" s="83"/>
    </row>
    <row r="715834" spans="16:16" x14ac:dyDescent="0.3">
      <c r="P715834" s="83"/>
    </row>
    <row r="715835" spans="16:16" x14ac:dyDescent="0.3">
      <c r="P715835" s="83"/>
    </row>
    <row r="715836" spans="16:16" x14ac:dyDescent="0.3">
      <c r="P715836" s="83"/>
    </row>
    <row r="715837" spans="16:16" x14ac:dyDescent="0.3">
      <c r="P715837" s="83"/>
    </row>
    <row r="715838" spans="16:16" x14ac:dyDescent="0.3">
      <c r="P715838" s="83"/>
    </row>
    <row r="715839" spans="16:16" x14ac:dyDescent="0.3">
      <c r="P715839" s="83"/>
    </row>
    <row r="715840" spans="16:16" x14ac:dyDescent="0.3">
      <c r="P715840" s="83"/>
    </row>
    <row r="715841" spans="16:16" x14ac:dyDescent="0.3">
      <c r="P715841" s="83"/>
    </row>
    <row r="715842" spans="16:16" x14ac:dyDescent="0.3">
      <c r="P715842" s="83"/>
    </row>
    <row r="715843" spans="16:16" x14ac:dyDescent="0.3">
      <c r="P715843" s="83"/>
    </row>
    <row r="715844" spans="16:16" x14ac:dyDescent="0.3">
      <c r="P715844" s="83"/>
    </row>
    <row r="715845" spans="16:16" x14ac:dyDescent="0.3">
      <c r="P715845" s="83"/>
    </row>
    <row r="715846" spans="16:16" x14ac:dyDescent="0.3">
      <c r="P715846" s="83"/>
    </row>
    <row r="715847" spans="16:16" x14ac:dyDescent="0.3">
      <c r="P715847" s="83"/>
    </row>
    <row r="715848" spans="16:16" x14ac:dyDescent="0.3">
      <c r="P715848" s="83"/>
    </row>
    <row r="715849" spans="16:16" x14ac:dyDescent="0.3">
      <c r="P715849" s="83"/>
    </row>
    <row r="715850" spans="16:16" x14ac:dyDescent="0.3">
      <c r="P715850" s="83"/>
    </row>
    <row r="715851" spans="16:16" x14ac:dyDescent="0.3">
      <c r="P715851" s="83"/>
    </row>
    <row r="715852" spans="16:16" x14ac:dyDescent="0.3">
      <c r="P715852" s="83"/>
    </row>
    <row r="715853" spans="16:16" x14ac:dyDescent="0.3">
      <c r="P715853" s="83"/>
    </row>
    <row r="715854" spans="16:16" x14ac:dyDescent="0.3">
      <c r="P715854" s="83"/>
    </row>
    <row r="715855" spans="16:16" x14ac:dyDescent="0.3">
      <c r="P715855" s="83"/>
    </row>
    <row r="715856" spans="16:16" x14ac:dyDescent="0.3">
      <c r="P715856" s="83"/>
    </row>
    <row r="715857" spans="16:16" x14ac:dyDescent="0.3">
      <c r="P715857" s="83"/>
    </row>
    <row r="715858" spans="16:16" x14ac:dyDescent="0.3">
      <c r="P715858" s="83"/>
    </row>
    <row r="715859" spans="16:16" x14ac:dyDescent="0.3">
      <c r="P715859" s="83"/>
    </row>
    <row r="715860" spans="16:16" x14ac:dyDescent="0.3">
      <c r="P715860" s="83"/>
    </row>
    <row r="715861" spans="16:16" x14ac:dyDescent="0.3">
      <c r="P715861" s="83"/>
    </row>
    <row r="715862" spans="16:16" x14ac:dyDescent="0.3">
      <c r="P715862" s="83"/>
    </row>
    <row r="715863" spans="16:16" x14ac:dyDescent="0.3">
      <c r="P715863" s="83"/>
    </row>
    <row r="715864" spans="16:16" x14ac:dyDescent="0.3">
      <c r="P715864" s="83"/>
    </row>
    <row r="715865" spans="16:16" x14ac:dyDescent="0.3">
      <c r="P715865" s="83"/>
    </row>
    <row r="715866" spans="16:16" x14ac:dyDescent="0.3">
      <c r="P715866" s="83"/>
    </row>
    <row r="715867" spans="16:16" x14ac:dyDescent="0.3">
      <c r="P715867" s="83"/>
    </row>
    <row r="715868" spans="16:16" x14ac:dyDescent="0.3">
      <c r="P715868" s="83"/>
    </row>
    <row r="715869" spans="16:16" x14ac:dyDescent="0.3">
      <c r="P715869" s="83"/>
    </row>
    <row r="715870" spans="16:16" x14ac:dyDescent="0.3">
      <c r="P715870" s="83"/>
    </row>
    <row r="715871" spans="16:16" x14ac:dyDescent="0.3">
      <c r="P715871" s="83"/>
    </row>
    <row r="715872" spans="16:16" x14ac:dyDescent="0.3">
      <c r="P715872" s="83"/>
    </row>
    <row r="715873" spans="16:16" x14ac:dyDescent="0.3">
      <c r="P715873" s="83"/>
    </row>
    <row r="715874" spans="16:16" x14ac:dyDescent="0.3">
      <c r="P715874" s="83"/>
    </row>
    <row r="715875" spans="16:16" x14ac:dyDescent="0.3">
      <c r="P715875" s="83"/>
    </row>
    <row r="715876" spans="16:16" x14ac:dyDescent="0.3">
      <c r="P715876" s="83"/>
    </row>
    <row r="715877" spans="16:16" x14ac:dyDescent="0.3">
      <c r="P715877" s="83"/>
    </row>
    <row r="715878" spans="16:16" x14ac:dyDescent="0.3">
      <c r="P715878" s="83"/>
    </row>
    <row r="715879" spans="16:16" x14ac:dyDescent="0.3">
      <c r="P715879" s="83"/>
    </row>
    <row r="715880" spans="16:16" x14ac:dyDescent="0.3">
      <c r="P715880" s="83"/>
    </row>
    <row r="715881" spans="16:16" x14ac:dyDescent="0.3">
      <c r="P715881" s="83"/>
    </row>
    <row r="715882" spans="16:16" x14ac:dyDescent="0.3">
      <c r="P715882" s="83"/>
    </row>
    <row r="715883" spans="16:16" x14ac:dyDescent="0.3">
      <c r="P715883" s="83"/>
    </row>
    <row r="715884" spans="16:16" x14ac:dyDescent="0.3">
      <c r="P715884" s="83"/>
    </row>
    <row r="715885" spans="16:16" x14ac:dyDescent="0.3">
      <c r="P715885" s="83"/>
    </row>
    <row r="715886" spans="16:16" x14ac:dyDescent="0.3">
      <c r="P715886" s="83"/>
    </row>
    <row r="715887" spans="16:16" x14ac:dyDescent="0.3">
      <c r="P715887" s="83"/>
    </row>
    <row r="715888" spans="16:16" x14ac:dyDescent="0.3">
      <c r="P715888" s="83"/>
    </row>
    <row r="715889" spans="16:16" x14ac:dyDescent="0.3">
      <c r="P715889" s="83"/>
    </row>
    <row r="715890" spans="16:16" x14ac:dyDescent="0.3">
      <c r="P715890" s="83"/>
    </row>
    <row r="715891" spans="16:16" x14ac:dyDescent="0.3">
      <c r="P715891" s="83"/>
    </row>
    <row r="715892" spans="16:16" x14ac:dyDescent="0.3">
      <c r="P715892" s="83"/>
    </row>
    <row r="715893" spans="16:16" x14ac:dyDescent="0.3">
      <c r="P715893" s="83"/>
    </row>
    <row r="715894" spans="16:16" x14ac:dyDescent="0.3">
      <c r="P715894" s="83"/>
    </row>
    <row r="715895" spans="16:16" x14ac:dyDescent="0.3">
      <c r="P715895" s="83"/>
    </row>
    <row r="715896" spans="16:16" x14ac:dyDescent="0.3">
      <c r="P715896" s="83"/>
    </row>
    <row r="715897" spans="16:16" x14ac:dyDescent="0.3">
      <c r="P715897" s="83"/>
    </row>
    <row r="715898" spans="16:16" x14ac:dyDescent="0.3">
      <c r="P715898" s="83"/>
    </row>
    <row r="715899" spans="16:16" x14ac:dyDescent="0.3">
      <c r="P715899" s="83"/>
    </row>
    <row r="715900" spans="16:16" x14ac:dyDescent="0.3">
      <c r="P715900" s="83"/>
    </row>
    <row r="715901" spans="16:16" x14ac:dyDescent="0.3">
      <c r="P715901" s="83"/>
    </row>
    <row r="715902" spans="16:16" x14ac:dyDescent="0.3">
      <c r="P715902" s="83"/>
    </row>
    <row r="715903" spans="16:16" x14ac:dyDescent="0.3">
      <c r="P715903" s="83"/>
    </row>
    <row r="715904" spans="16:16" x14ac:dyDescent="0.3">
      <c r="P715904" s="83"/>
    </row>
    <row r="715905" spans="16:16" x14ac:dyDescent="0.3">
      <c r="P715905" s="83"/>
    </row>
    <row r="715906" spans="16:16" x14ac:dyDescent="0.3">
      <c r="P715906" s="83"/>
    </row>
    <row r="715907" spans="16:16" x14ac:dyDescent="0.3">
      <c r="P715907" s="83"/>
    </row>
    <row r="715908" spans="16:16" x14ac:dyDescent="0.3">
      <c r="P715908" s="83"/>
    </row>
    <row r="715909" spans="16:16" x14ac:dyDescent="0.3">
      <c r="P715909" s="83"/>
    </row>
    <row r="715910" spans="16:16" x14ac:dyDescent="0.3">
      <c r="P715910" s="83"/>
    </row>
    <row r="715911" spans="16:16" x14ac:dyDescent="0.3">
      <c r="P715911" s="83"/>
    </row>
    <row r="715912" spans="16:16" x14ac:dyDescent="0.3">
      <c r="P715912" s="83"/>
    </row>
    <row r="715913" spans="16:16" x14ac:dyDescent="0.3">
      <c r="P715913" s="83"/>
    </row>
    <row r="715914" spans="16:16" x14ac:dyDescent="0.3">
      <c r="P715914" s="83"/>
    </row>
    <row r="715915" spans="16:16" x14ac:dyDescent="0.3">
      <c r="P715915" s="83"/>
    </row>
    <row r="715916" spans="16:16" x14ac:dyDescent="0.3">
      <c r="P715916" s="83"/>
    </row>
    <row r="715917" spans="16:16" x14ac:dyDescent="0.3">
      <c r="P715917" s="83"/>
    </row>
    <row r="715918" spans="16:16" x14ac:dyDescent="0.3">
      <c r="P715918" s="83"/>
    </row>
    <row r="715919" spans="16:16" x14ac:dyDescent="0.3">
      <c r="P715919" s="83"/>
    </row>
    <row r="715920" spans="16:16" x14ac:dyDescent="0.3">
      <c r="P715920" s="83"/>
    </row>
    <row r="715921" spans="16:16" x14ac:dyDescent="0.3">
      <c r="P715921" s="83"/>
    </row>
    <row r="715922" spans="16:16" x14ac:dyDescent="0.3">
      <c r="P715922" s="83"/>
    </row>
    <row r="715923" spans="16:16" x14ac:dyDescent="0.3">
      <c r="P715923" s="83"/>
    </row>
    <row r="715924" spans="16:16" x14ac:dyDescent="0.3">
      <c r="P715924" s="83"/>
    </row>
    <row r="715925" spans="16:16" x14ac:dyDescent="0.3">
      <c r="P715925" s="83"/>
    </row>
    <row r="715926" spans="16:16" x14ac:dyDescent="0.3">
      <c r="P715926" s="83"/>
    </row>
    <row r="715927" spans="16:16" x14ac:dyDescent="0.3">
      <c r="P715927" s="83"/>
    </row>
    <row r="715928" spans="16:16" x14ac:dyDescent="0.3">
      <c r="P715928" s="83"/>
    </row>
    <row r="715929" spans="16:16" x14ac:dyDescent="0.3">
      <c r="P715929" s="83"/>
    </row>
    <row r="715930" spans="16:16" x14ac:dyDescent="0.3">
      <c r="P715930" s="83"/>
    </row>
    <row r="715931" spans="16:16" x14ac:dyDescent="0.3">
      <c r="P715931" s="83"/>
    </row>
    <row r="715932" spans="16:16" x14ac:dyDescent="0.3">
      <c r="P715932" s="83"/>
    </row>
    <row r="715933" spans="16:16" x14ac:dyDescent="0.3">
      <c r="P715933" s="83"/>
    </row>
    <row r="715934" spans="16:16" x14ac:dyDescent="0.3">
      <c r="P715934" s="83"/>
    </row>
    <row r="715935" spans="16:16" x14ac:dyDescent="0.3">
      <c r="P715935" s="83"/>
    </row>
    <row r="715936" spans="16:16" x14ac:dyDescent="0.3">
      <c r="P715936" s="83"/>
    </row>
    <row r="715937" spans="16:16" x14ac:dyDescent="0.3">
      <c r="P715937" s="83"/>
    </row>
    <row r="715938" spans="16:16" x14ac:dyDescent="0.3">
      <c r="P715938" s="83"/>
    </row>
    <row r="715939" spans="16:16" x14ac:dyDescent="0.3">
      <c r="P715939" s="83"/>
    </row>
    <row r="715940" spans="16:16" x14ac:dyDescent="0.3">
      <c r="P715940" s="83"/>
    </row>
    <row r="715941" spans="16:16" x14ac:dyDescent="0.3">
      <c r="P715941" s="83"/>
    </row>
    <row r="715942" spans="16:16" x14ac:dyDescent="0.3">
      <c r="P715942" s="83"/>
    </row>
    <row r="715943" spans="16:16" x14ac:dyDescent="0.3">
      <c r="P715943" s="83"/>
    </row>
    <row r="715944" spans="16:16" x14ac:dyDescent="0.3">
      <c r="P715944" s="83"/>
    </row>
    <row r="715945" spans="16:16" x14ac:dyDescent="0.3">
      <c r="P715945" s="83"/>
    </row>
    <row r="715946" spans="16:16" x14ac:dyDescent="0.3">
      <c r="P715946" s="83"/>
    </row>
    <row r="715947" spans="16:16" x14ac:dyDescent="0.3">
      <c r="P715947" s="83"/>
    </row>
    <row r="715948" spans="16:16" x14ac:dyDescent="0.3">
      <c r="P715948" s="83"/>
    </row>
    <row r="715949" spans="16:16" x14ac:dyDescent="0.3">
      <c r="P715949" s="83"/>
    </row>
    <row r="715950" spans="16:16" x14ac:dyDescent="0.3">
      <c r="P715950" s="83"/>
    </row>
    <row r="715951" spans="16:16" x14ac:dyDescent="0.3">
      <c r="P715951" s="83"/>
    </row>
    <row r="715952" spans="16:16" x14ac:dyDescent="0.3">
      <c r="P715952" s="83"/>
    </row>
    <row r="715953" spans="16:16" x14ac:dyDescent="0.3">
      <c r="P715953" s="83"/>
    </row>
    <row r="715954" spans="16:16" x14ac:dyDescent="0.3">
      <c r="P715954" s="83"/>
    </row>
    <row r="715955" spans="16:16" x14ac:dyDescent="0.3">
      <c r="P715955" s="83"/>
    </row>
    <row r="715956" spans="16:16" x14ac:dyDescent="0.3">
      <c r="P715956" s="83"/>
    </row>
    <row r="715957" spans="16:16" x14ac:dyDescent="0.3">
      <c r="P715957" s="83"/>
    </row>
    <row r="715958" spans="16:16" x14ac:dyDescent="0.3">
      <c r="P715958" s="83"/>
    </row>
    <row r="715959" spans="16:16" x14ac:dyDescent="0.3">
      <c r="P715959" s="83"/>
    </row>
    <row r="715960" spans="16:16" x14ac:dyDescent="0.3">
      <c r="P715960" s="83"/>
    </row>
    <row r="715961" spans="16:16" x14ac:dyDescent="0.3">
      <c r="P715961" s="83"/>
    </row>
    <row r="715962" spans="16:16" x14ac:dyDescent="0.3">
      <c r="P715962" s="83"/>
    </row>
    <row r="715963" spans="16:16" x14ac:dyDescent="0.3">
      <c r="P715963" s="83"/>
    </row>
    <row r="715964" spans="16:16" x14ac:dyDescent="0.3">
      <c r="P715964" s="83"/>
    </row>
    <row r="715965" spans="16:16" x14ac:dyDescent="0.3">
      <c r="P715965" s="83"/>
    </row>
    <row r="715966" spans="16:16" x14ac:dyDescent="0.3">
      <c r="P715966" s="83"/>
    </row>
    <row r="715967" spans="16:16" x14ac:dyDescent="0.3">
      <c r="P715967" s="83"/>
    </row>
    <row r="715968" spans="16:16" x14ac:dyDescent="0.3">
      <c r="P715968" s="83"/>
    </row>
    <row r="715969" spans="16:16" x14ac:dyDescent="0.3">
      <c r="P715969" s="83"/>
    </row>
    <row r="715970" spans="16:16" x14ac:dyDescent="0.3">
      <c r="P715970" s="83"/>
    </row>
    <row r="715971" spans="16:16" x14ac:dyDescent="0.3">
      <c r="P715971" s="83"/>
    </row>
    <row r="715972" spans="16:16" x14ac:dyDescent="0.3">
      <c r="P715972" s="83"/>
    </row>
    <row r="715973" spans="16:16" x14ac:dyDescent="0.3">
      <c r="P715973" s="83"/>
    </row>
    <row r="715974" spans="16:16" x14ac:dyDescent="0.3">
      <c r="P715974" s="83"/>
    </row>
    <row r="715975" spans="16:16" x14ac:dyDescent="0.3">
      <c r="P715975" s="83"/>
    </row>
    <row r="715976" spans="16:16" x14ac:dyDescent="0.3">
      <c r="P715976" s="83"/>
    </row>
    <row r="715977" spans="16:16" x14ac:dyDescent="0.3">
      <c r="P715977" s="83"/>
    </row>
    <row r="715978" spans="16:16" x14ac:dyDescent="0.3">
      <c r="P715978" s="83"/>
    </row>
    <row r="715979" spans="16:16" x14ac:dyDescent="0.3">
      <c r="P715979" s="83"/>
    </row>
    <row r="715980" spans="16:16" x14ac:dyDescent="0.3">
      <c r="P715980" s="83"/>
    </row>
    <row r="715981" spans="16:16" x14ac:dyDescent="0.3">
      <c r="P715981" s="83"/>
    </row>
    <row r="715982" spans="16:16" x14ac:dyDescent="0.3">
      <c r="P715982" s="83"/>
    </row>
    <row r="715983" spans="16:16" x14ac:dyDescent="0.3">
      <c r="P715983" s="83"/>
    </row>
    <row r="715984" spans="16:16" x14ac:dyDescent="0.3">
      <c r="P715984" s="83"/>
    </row>
    <row r="715985" spans="16:16" x14ac:dyDescent="0.3">
      <c r="P715985" s="83"/>
    </row>
    <row r="715986" spans="16:16" x14ac:dyDescent="0.3">
      <c r="P715986" s="83"/>
    </row>
    <row r="715987" spans="16:16" x14ac:dyDescent="0.3">
      <c r="P715987" s="83"/>
    </row>
    <row r="715988" spans="16:16" x14ac:dyDescent="0.3">
      <c r="P715988" s="83"/>
    </row>
    <row r="715989" spans="16:16" x14ac:dyDescent="0.3">
      <c r="P715989" s="83"/>
    </row>
    <row r="715990" spans="16:16" x14ac:dyDescent="0.3">
      <c r="P715990" s="83"/>
    </row>
    <row r="715991" spans="16:16" x14ac:dyDescent="0.3">
      <c r="P715991" s="83"/>
    </row>
    <row r="715992" spans="16:16" x14ac:dyDescent="0.3">
      <c r="P715992" s="83"/>
    </row>
    <row r="715993" spans="16:16" x14ac:dyDescent="0.3">
      <c r="P715993" s="83"/>
    </row>
    <row r="715994" spans="16:16" x14ac:dyDescent="0.3">
      <c r="P715994" s="83"/>
    </row>
    <row r="715995" spans="16:16" x14ac:dyDescent="0.3">
      <c r="P715995" s="83"/>
    </row>
    <row r="715996" spans="16:16" x14ac:dyDescent="0.3">
      <c r="P715996" s="83"/>
    </row>
    <row r="715997" spans="16:16" x14ac:dyDescent="0.3">
      <c r="P715997" s="83"/>
    </row>
    <row r="715998" spans="16:16" x14ac:dyDescent="0.3">
      <c r="P715998" s="83"/>
    </row>
    <row r="715999" spans="16:16" x14ac:dyDescent="0.3">
      <c r="P715999" s="83"/>
    </row>
    <row r="716000" spans="16:16" x14ac:dyDescent="0.3">
      <c r="P716000" s="83"/>
    </row>
    <row r="716001" spans="16:16" x14ac:dyDescent="0.3">
      <c r="P716001" s="83"/>
    </row>
    <row r="716002" spans="16:16" x14ac:dyDescent="0.3">
      <c r="P716002" s="83"/>
    </row>
    <row r="716003" spans="16:16" x14ac:dyDescent="0.3">
      <c r="P716003" s="83"/>
    </row>
    <row r="716004" spans="16:16" x14ac:dyDescent="0.3">
      <c r="P716004" s="83"/>
    </row>
    <row r="716005" spans="16:16" x14ac:dyDescent="0.3">
      <c r="P716005" s="83"/>
    </row>
    <row r="716006" spans="16:16" x14ac:dyDescent="0.3">
      <c r="P716006" s="83"/>
    </row>
    <row r="716007" spans="16:16" x14ac:dyDescent="0.3">
      <c r="P716007" s="83"/>
    </row>
    <row r="716008" spans="16:16" x14ac:dyDescent="0.3">
      <c r="P716008" s="83"/>
    </row>
    <row r="716009" spans="16:16" x14ac:dyDescent="0.3">
      <c r="P716009" s="83"/>
    </row>
    <row r="716010" spans="16:16" x14ac:dyDescent="0.3">
      <c r="P716010" s="83"/>
    </row>
    <row r="716011" spans="16:16" x14ac:dyDescent="0.3">
      <c r="P716011" s="83"/>
    </row>
    <row r="716012" spans="16:16" x14ac:dyDescent="0.3">
      <c r="P716012" s="83"/>
    </row>
    <row r="716013" spans="16:16" x14ac:dyDescent="0.3">
      <c r="P716013" s="83"/>
    </row>
    <row r="716014" spans="16:16" x14ac:dyDescent="0.3">
      <c r="P716014" s="83"/>
    </row>
    <row r="716015" spans="16:16" x14ac:dyDescent="0.3">
      <c r="P716015" s="83"/>
    </row>
    <row r="716016" spans="16:16" x14ac:dyDescent="0.3">
      <c r="P716016" s="83"/>
    </row>
    <row r="716017" spans="16:16" x14ac:dyDescent="0.3">
      <c r="P716017" s="83"/>
    </row>
    <row r="716018" spans="16:16" x14ac:dyDescent="0.3">
      <c r="P716018" s="83"/>
    </row>
    <row r="716019" spans="16:16" x14ac:dyDescent="0.3">
      <c r="P716019" s="83"/>
    </row>
    <row r="716020" spans="16:16" x14ac:dyDescent="0.3">
      <c r="P716020" s="83"/>
    </row>
    <row r="716021" spans="16:16" x14ac:dyDescent="0.3">
      <c r="P716021" s="83"/>
    </row>
    <row r="716022" spans="16:16" x14ac:dyDescent="0.3">
      <c r="P716022" s="83"/>
    </row>
    <row r="716023" spans="16:16" x14ac:dyDescent="0.3">
      <c r="P716023" s="83"/>
    </row>
    <row r="716024" spans="16:16" x14ac:dyDescent="0.3">
      <c r="P716024" s="83"/>
    </row>
    <row r="716025" spans="16:16" x14ac:dyDescent="0.3">
      <c r="P716025" s="83"/>
    </row>
    <row r="716026" spans="16:16" x14ac:dyDescent="0.3">
      <c r="P716026" s="83"/>
    </row>
    <row r="716027" spans="16:16" x14ac:dyDescent="0.3">
      <c r="P716027" s="83"/>
    </row>
    <row r="716028" spans="16:16" x14ac:dyDescent="0.3">
      <c r="P716028" s="83"/>
    </row>
    <row r="716029" spans="16:16" x14ac:dyDescent="0.3">
      <c r="P716029" s="83"/>
    </row>
    <row r="716030" spans="16:16" x14ac:dyDescent="0.3">
      <c r="P716030" s="83"/>
    </row>
    <row r="716031" spans="16:16" x14ac:dyDescent="0.3">
      <c r="P716031" s="83"/>
    </row>
    <row r="716032" spans="16:16" x14ac:dyDescent="0.3">
      <c r="P716032" s="83"/>
    </row>
    <row r="716033" spans="16:16" x14ac:dyDescent="0.3">
      <c r="P716033" s="83"/>
    </row>
    <row r="716034" spans="16:16" x14ac:dyDescent="0.3">
      <c r="P716034" s="83"/>
    </row>
    <row r="716035" spans="16:16" x14ac:dyDescent="0.3">
      <c r="P716035" s="83"/>
    </row>
    <row r="716036" spans="16:16" x14ac:dyDescent="0.3">
      <c r="P716036" s="83"/>
    </row>
    <row r="716037" spans="16:16" x14ac:dyDescent="0.3">
      <c r="P716037" s="83"/>
    </row>
    <row r="716038" spans="16:16" x14ac:dyDescent="0.3">
      <c r="P716038" s="83"/>
    </row>
    <row r="716039" spans="16:16" x14ac:dyDescent="0.3">
      <c r="P716039" s="83"/>
    </row>
    <row r="716040" spans="16:16" x14ac:dyDescent="0.3">
      <c r="P716040" s="83"/>
    </row>
    <row r="716041" spans="16:16" x14ac:dyDescent="0.3">
      <c r="P716041" s="83"/>
    </row>
    <row r="716042" spans="16:16" x14ac:dyDescent="0.3">
      <c r="P716042" s="83"/>
    </row>
    <row r="716043" spans="16:16" x14ac:dyDescent="0.3">
      <c r="P716043" s="83"/>
    </row>
    <row r="716044" spans="16:16" x14ac:dyDescent="0.3">
      <c r="P716044" s="83"/>
    </row>
    <row r="716045" spans="16:16" x14ac:dyDescent="0.3">
      <c r="P716045" s="83"/>
    </row>
    <row r="716046" spans="16:16" x14ac:dyDescent="0.3">
      <c r="P716046" s="83"/>
    </row>
    <row r="716047" spans="16:16" x14ac:dyDescent="0.3">
      <c r="P716047" s="83"/>
    </row>
    <row r="716048" spans="16:16" x14ac:dyDescent="0.3">
      <c r="P716048" s="83"/>
    </row>
    <row r="716049" spans="16:16" x14ac:dyDescent="0.3">
      <c r="P716049" s="83"/>
    </row>
    <row r="716050" spans="16:16" x14ac:dyDescent="0.3">
      <c r="P716050" s="83"/>
    </row>
    <row r="716051" spans="16:16" x14ac:dyDescent="0.3">
      <c r="P716051" s="83"/>
    </row>
    <row r="716052" spans="16:16" x14ac:dyDescent="0.3">
      <c r="P716052" s="83"/>
    </row>
    <row r="716053" spans="16:16" x14ac:dyDescent="0.3">
      <c r="P716053" s="83"/>
    </row>
    <row r="716054" spans="16:16" x14ac:dyDescent="0.3">
      <c r="P716054" s="83"/>
    </row>
    <row r="716055" spans="16:16" x14ac:dyDescent="0.3">
      <c r="P716055" s="83"/>
    </row>
    <row r="716056" spans="16:16" x14ac:dyDescent="0.3">
      <c r="P716056" s="83"/>
    </row>
    <row r="716057" spans="16:16" x14ac:dyDescent="0.3">
      <c r="P716057" s="83"/>
    </row>
    <row r="716058" spans="16:16" x14ac:dyDescent="0.3">
      <c r="P716058" s="83"/>
    </row>
    <row r="716059" spans="16:16" x14ac:dyDescent="0.3">
      <c r="P716059" s="83"/>
    </row>
    <row r="716060" spans="16:16" x14ac:dyDescent="0.3">
      <c r="P716060" s="83"/>
    </row>
    <row r="716061" spans="16:16" x14ac:dyDescent="0.3">
      <c r="P716061" s="83"/>
    </row>
    <row r="716062" spans="16:16" x14ac:dyDescent="0.3">
      <c r="P716062" s="83"/>
    </row>
    <row r="716063" spans="16:16" x14ac:dyDescent="0.3">
      <c r="P716063" s="83"/>
    </row>
    <row r="716064" spans="16:16" x14ac:dyDescent="0.3">
      <c r="P716064" s="83"/>
    </row>
    <row r="716065" spans="16:16" x14ac:dyDescent="0.3">
      <c r="P716065" s="83"/>
    </row>
    <row r="716066" spans="16:16" x14ac:dyDescent="0.3">
      <c r="P716066" s="83"/>
    </row>
    <row r="716067" spans="16:16" x14ac:dyDescent="0.3">
      <c r="P716067" s="83"/>
    </row>
    <row r="716068" spans="16:16" x14ac:dyDescent="0.3">
      <c r="P716068" s="83"/>
    </row>
    <row r="716069" spans="16:16" x14ac:dyDescent="0.3">
      <c r="P716069" s="83"/>
    </row>
    <row r="716070" spans="16:16" x14ac:dyDescent="0.3">
      <c r="P716070" s="83"/>
    </row>
    <row r="716071" spans="16:16" x14ac:dyDescent="0.3">
      <c r="P716071" s="83"/>
    </row>
    <row r="716072" spans="16:16" x14ac:dyDescent="0.3">
      <c r="P716072" s="83"/>
    </row>
    <row r="716073" spans="16:16" x14ac:dyDescent="0.3">
      <c r="P716073" s="83"/>
    </row>
    <row r="716074" spans="16:16" x14ac:dyDescent="0.3">
      <c r="P716074" s="83"/>
    </row>
    <row r="716075" spans="16:16" x14ac:dyDescent="0.3">
      <c r="P716075" s="83"/>
    </row>
    <row r="716076" spans="16:16" x14ac:dyDescent="0.3">
      <c r="P716076" s="83"/>
    </row>
    <row r="716077" spans="16:16" x14ac:dyDescent="0.3">
      <c r="P716077" s="83"/>
    </row>
    <row r="716078" spans="16:16" x14ac:dyDescent="0.3">
      <c r="P716078" s="83"/>
    </row>
    <row r="716079" spans="16:16" x14ac:dyDescent="0.3">
      <c r="P716079" s="83"/>
    </row>
    <row r="716080" spans="16:16" x14ac:dyDescent="0.3">
      <c r="P716080" s="83"/>
    </row>
    <row r="716081" spans="16:16" x14ac:dyDescent="0.3">
      <c r="P716081" s="83"/>
    </row>
    <row r="716082" spans="16:16" x14ac:dyDescent="0.3">
      <c r="P716082" s="83"/>
    </row>
    <row r="716083" spans="16:16" x14ac:dyDescent="0.3">
      <c r="P716083" s="83"/>
    </row>
    <row r="716084" spans="16:16" x14ac:dyDescent="0.3">
      <c r="P716084" s="83"/>
    </row>
    <row r="716085" spans="16:16" x14ac:dyDescent="0.3">
      <c r="P716085" s="83"/>
    </row>
    <row r="716086" spans="16:16" x14ac:dyDescent="0.3">
      <c r="P716086" s="83"/>
    </row>
    <row r="716087" spans="16:16" x14ac:dyDescent="0.3">
      <c r="P716087" s="83"/>
    </row>
    <row r="716088" spans="16:16" x14ac:dyDescent="0.3">
      <c r="P716088" s="83"/>
    </row>
    <row r="716089" spans="16:16" x14ac:dyDescent="0.3">
      <c r="P716089" s="83"/>
    </row>
    <row r="716090" spans="16:16" x14ac:dyDescent="0.3">
      <c r="P716090" s="83"/>
    </row>
    <row r="716091" spans="16:16" x14ac:dyDescent="0.3">
      <c r="P716091" s="83"/>
    </row>
    <row r="716092" spans="16:16" x14ac:dyDescent="0.3">
      <c r="P716092" s="83"/>
    </row>
    <row r="716093" spans="16:16" x14ac:dyDescent="0.3">
      <c r="P716093" s="83"/>
    </row>
    <row r="716094" spans="16:16" x14ac:dyDescent="0.3">
      <c r="P716094" s="83"/>
    </row>
    <row r="716095" spans="16:16" x14ac:dyDescent="0.3">
      <c r="P716095" s="83"/>
    </row>
    <row r="716096" spans="16:16" x14ac:dyDescent="0.3">
      <c r="P716096" s="83"/>
    </row>
    <row r="716097" spans="16:16" x14ac:dyDescent="0.3">
      <c r="P716097" s="83"/>
    </row>
    <row r="716098" spans="16:16" x14ac:dyDescent="0.3">
      <c r="P716098" s="83"/>
    </row>
    <row r="716099" spans="16:16" x14ac:dyDescent="0.3">
      <c r="P716099" s="83"/>
    </row>
    <row r="716100" spans="16:16" x14ac:dyDescent="0.3">
      <c r="P716100" s="83"/>
    </row>
    <row r="716101" spans="16:16" x14ac:dyDescent="0.3">
      <c r="P716101" s="83"/>
    </row>
    <row r="716102" spans="16:16" x14ac:dyDescent="0.3">
      <c r="P716102" s="83"/>
    </row>
    <row r="716103" spans="16:16" x14ac:dyDescent="0.3">
      <c r="P716103" s="83"/>
    </row>
    <row r="716104" spans="16:16" x14ac:dyDescent="0.3">
      <c r="P716104" s="83"/>
    </row>
    <row r="716105" spans="16:16" x14ac:dyDescent="0.3">
      <c r="P716105" s="83"/>
    </row>
    <row r="716106" spans="16:16" x14ac:dyDescent="0.3">
      <c r="P716106" s="83"/>
    </row>
    <row r="716107" spans="16:16" x14ac:dyDescent="0.3">
      <c r="P716107" s="83"/>
    </row>
    <row r="716108" spans="16:16" x14ac:dyDescent="0.3">
      <c r="P716108" s="83"/>
    </row>
    <row r="716109" spans="16:16" x14ac:dyDescent="0.3">
      <c r="P716109" s="83"/>
    </row>
    <row r="716110" spans="16:16" x14ac:dyDescent="0.3">
      <c r="P716110" s="83"/>
    </row>
    <row r="716111" spans="16:16" x14ac:dyDescent="0.3">
      <c r="P716111" s="83"/>
    </row>
    <row r="716112" spans="16:16" x14ac:dyDescent="0.3">
      <c r="P716112" s="83"/>
    </row>
    <row r="716113" spans="16:16" x14ac:dyDescent="0.3">
      <c r="P716113" s="83"/>
    </row>
    <row r="716114" spans="16:16" x14ac:dyDescent="0.3">
      <c r="P716114" s="83"/>
    </row>
    <row r="716115" spans="16:16" x14ac:dyDescent="0.3">
      <c r="P716115" s="83"/>
    </row>
    <row r="716116" spans="16:16" x14ac:dyDescent="0.3">
      <c r="P716116" s="83"/>
    </row>
    <row r="716117" spans="16:16" x14ac:dyDescent="0.3">
      <c r="P716117" s="83"/>
    </row>
    <row r="716118" spans="16:16" x14ac:dyDescent="0.3">
      <c r="P716118" s="83"/>
    </row>
    <row r="716119" spans="16:16" x14ac:dyDescent="0.3">
      <c r="P716119" s="83"/>
    </row>
    <row r="716120" spans="16:16" x14ac:dyDescent="0.3">
      <c r="P716120" s="83"/>
    </row>
    <row r="716121" spans="16:16" x14ac:dyDescent="0.3">
      <c r="P716121" s="83"/>
    </row>
    <row r="716122" spans="16:16" x14ac:dyDescent="0.3">
      <c r="P716122" s="83"/>
    </row>
    <row r="716123" spans="16:16" x14ac:dyDescent="0.3">
      <c r="P716123" s="83"/>
    </row>
    <row r="716124" spans="16:16" x14ac:dyDescent="0.3">
      <c r="P716124" s="83"/>
    </row>
    <row r="716125" spans="16:16" x14ac:dyDescent="0.3">
      <c r="P716125" s="83"/>
    </row>
    <row r="716126" spans="16:16" x14ac:dyDescent="0.3">
      <c r="P716126" s="83"/>
    </row>
    <row r="716127" spans="16:16" x14ac:dyDescent="0.3">
      <c r="P716127" s="83"/>
    </row>
    <row r="716128" spans="16:16" x14ac:dyDescent="0.3">
      <c r="P716128" s="83"/>
    </row>
    <row r="716129" spans="16:16" x14ac:dyDescent="0.3">
      <c r="P716129" s="83"/>
    </row>
    <row r="716130" spans="16:16" x14ac:dyDescent="0.3">
      <c r="P716130" s="83"/>
    </row>
    <row r="716131" spans="16:16" x14ac:dyDescent="0.3">
      <c r="P716131" s="83"/>
    </row>
    <row r="716132" spans="16:16" x14ac:dyDescent="0.3">
      <c r="P716132" s="83"/>
    </row>
    <row r="716133" spans="16:16" x14ac:dyDescent="0.3">
      <c r="P716133" s="83"/>
    </row>
    <row r="716134" spans="16:16" x14ac:dyDescent="0.3">
      <c r="P716134" s="83"/>
    </row>
    <row r="716135" spans="16:16" x14ac:dyDescent="0.3">
      <c r="P716135" s="83"/>
    </row>
    <row r="716136" spans="16:16" x14ac:dyDescent="0.3">
      <c r="P716136" s="83"/>
    </row>
    <row r="716137" spans="16:16" x14ac:dyDescent="0.3">
      <c r="P716137" s="83"/>
    </row>
    <row r="716138" spans="16:16" x14ac:dyDescent="0.3">
      <c r="P716138" s="83"/>
    </row>
    <row r="716139" spans="16:16" x14ac:dyDescent="0.3">
      <c r="P716139" s="83"/>
    </row>
    <row r="716140" spans="16:16" x14ac:dyDescent="0.3">
      <c r="P716140" s="83"/>
    </row>
    <row r="716141" spans="16:16" x14ac:dyDescent="0.3">
      <c r="P716141" s="83"/>
    </row>
    <row r="716142" spans="16:16" x14ac:dyDescent="0.3">
      <c r="P716142" s="83"/>
    </row>
    <row r="716143" spans="16:16" x14ac:dyDescent="0.3">
      <c r="P716143" s="83"/>
    </row>
    <row r="716144" spans="16:16" x14ac:dyDescent="0.3">
      <c r="P716144" s="83"/>
    </row>
    <row r="716145" spans="16:16" x14ac:dyDescent="0.3">
      <c r="P716145" s="83"/>
    </row>
    <row r="716146" spans="16:16" x14ac:dyDescent="0.3">
      <c r="P716146" s="83"/>
    </row>
    <row r="716147" spans="16:16" x14ac:dyDescent="0.3">
      <c r="P716147" s="83"/>
    </row>
    <row r="716148" spans="16:16" x14ac:dyDescent="0.3">
      <c r="P716148" s="83"/>
    </row>
    <row r="716149" spans="16:16" x14ac:dyDescent="0.3">
      <c r="P716149" s="83"/>
    </row>
    <row r="716150" spans="16:16" x14ac:dyDescent="0.3">
      <c r="P716150" s="83"/>
    </row>
    <row r="716151" spans="16:16" x14ac:dyDescent="0.3">
      <c r="P716151" s="83"/>
    </row>
    <row r="716152" spans="16:16" x14ac:dyDescent="0.3">
      <c r="P716152" s="83"/>
    </row>
    <row r="716153" spans="16:16" x14ac:dyDescent="0.3">
      <c r="P716153" s="83"/>
    </row>
    <row r="716154" spans="16:16" x14ac:dyDescent="0.3">
      <c r="P716154" s="83"/>
    </row>
    <row r="716155" spans="16:16" x14ac:dyDescent="0.3">
      <c r="P716155" s="83"/>
    </row>
    <row r="716156" spans="16:16" x14ac:dyDescent="0.3">
      <c r="P716156" s="83"/>
    </row>
    <row r="716157" spans="16:16" x14ac:dyDescent="0.3">
      <c r="P716157" s="83"/>
    </row>
    <row r="716158" spans="16:16" x14ac:dyDescent="0.3">
      <c r="P716158" s="83"/>
    </row>
    <row r="716159" spans="16:16" x14ac:dyDescent="0.3">
      <c r="P716159" s="83"/>
    </row>
    <row r="716160" spans="16:16" x14ac:dyDescent="0.3">
      <c r="P716160" s="83"/>
    </row>
    <row r="716161" spans="16:16" x14ac:dyDescent="0.3">
      <c r="P716161" s="83"/>
    </row>
    <row r="716162" spans="16:16" x14ac:dyDescent="0.3">
      <c r="P716162" s="83"/>
    </row>
    <row r="716163" spans="16:16" x14ac:dyDescent="0.3">
      <c r="P716163" s="83"/>
    </row>
    <row r="716164" spans="16:16" x14ac:dyDescent="0.3">
      <c r="P716164" s="83"/>
    </row>
    <row r="716165" spans="16:16" x14ac:dyDescent="0.3">
      <c r="P716165" s="83"/>
    </row>
    <row r="716166" spans="16:16" x14ac:dyDescent="0.3">
      <c r="P716166" s="83"/>
    </row>
    <row r="716167" spans="16:16" x14ac:dyDescent="0.3">
      <c r="P716167" s="83"/>
    </row>
    <row r="716168" spans="16:16" x14ac:dyDescent="0.3">
      <c r="P716168" s="83"/>
    </row>
    <row r="716169" spans="16:16" x14ac:dyDescent="0.3">
      <c r="P716169" s="83"/>
    </row>
    <row r="716170" spans="16:16" x14ac:dyDescent="0.3">
      <c r="P716170" s="83"/>
    </row>
    <row r="716171" spans="16:16" x14ac:dyDescent="0.3">
      <c r="P716171" s="83"/>
    </row>
    <row r="716172" spans="16:16" x14ac:dyDescent="0.3">
      <c r="P716172" s="83"/>
    </row>
    <row r="716173" spans="16:16" x14ac:dyDescent="0.3">
      <c r="P716173" s="83"/>
    </row>
    <row r="716174" spans="16:16" x14ac:dyDescent="0.3">
      <c r="P716174" s="83"/>
    </row>
    <row r="716175" spans="16:16" x14ac:dyDescent="0.3">
      <c r="P716175" s="83"/>
    </row>
    <row r="716176" spans="16:16" x14ac:dyDescent="0.3">
      <c r="P716176" s="83"/>
    </row>
    <row r="716177" spans="16:16" x14ac:dyDescent="0.3">
      <c r="P716177" s="83"/>
    </row>
    <row r="716178" spans="16:16" x14ac:dyDescent="0.3">
      <c r="P716178" s="83"/>
    </row>
    <row r="716179" spans="16:16" x14ac:dyDescent="0.3">
      <c r="P716179" s="83"/>
    </row>
    <row r="716180" spans="16:16" x14ac:dyDescent="0.3">
      <c r="P716180" s="83"/>
    </row>
    <row r="716181" spans="16:16" x14ac:dyDescent="0.3">
      <c r="P716181" s="83"/>
    </row>
    <row r="716182" spans="16:16" x14ac:dyDescent="0.3">
      <c r="P716182" s="83"/>
    </row>
    <row r="716183" spans="16:16" x14ac:dyDescent="0.3">
      <c r="P716183" s="83"/>
    </row>
    <row r="716184" spans="16:16" x14ac:dyDescent="0.3">
      <c r="P716184" s="83"/>
    </row>
    <row r="716185" spans="16:16" x14ac:dyDescent="0.3">
      <c r="P716185" s="83"/>
    </row>
    <row r="716186" spans="16:16" x14ac:dyDescent="0.3">
      <c r="P716186" s="83"/>
    </row>
    <row r="716187" spans="16:16" x14ac:dyDescent="0.3">
      <c r="P716187" s="83"/>
    </row>
    <row r="716188" spans="16:16" x14ac:dyDescent="0.3">
      <c r="P716188" s="83"/>
    </row>
    <row r="716189" spans="16:16" x14ac:dyDescent="0.3">
      <c r="P716189" s="83"/>
    </row>
    <row r="716190" spans="16:16" x14ac:dyDescent="0.3">
      <c r="P716190" s="83"/>
    </row>
    <row r="716191" spans="16:16" x14ac:dyDescent="0.3">
      <c r="P716191" s="83"/>
    </row>
    <row r="716192" spans="16:16" x14ac:dyDescent="0.3">
      <c r="P716192" s="83"/>
    </row>
    <row r="716193" spans="16:16" x14ac:dyDescent="0.3">
      <c r="P716193" s="83"/>
    </row>
    <row r="716194" spans="16:16" x14ac:dyDescent="0.3">
      <c r="P716194" s="83"/>
    </row>
    <row r="716195" spans="16:16" x14ac:dyDescent="0.3">
      <c r="P716195" s="83"/>
    </row>
    <row r="716196" spans="16:16" x14ac:dyDescent="0.3">
      <c r="P716196" s="83"/>
    </row>
    <row r="716197" spans="16:16" x14ac:dyDescent="0.3">
      <c r="P716197" s="83"/>
    </row>
    <row r="716198" spans="16:16" x14ac:dyDescent="0.3">
      <c r="P716198" s="83"/>
    </row>
    <row r="716199" spans="16:16" x14ac:dyDescent="0.3">
      <c r="P716199" s="83"/>
    </row>
    <row r="716200" spans="16:16" x14ac:dyDescent="0.3">
      <c r="P716200" s="83"/>
    </row>
    <row r="716201" spans="16:16" x14ac:dyDescent="0.3">
      <c r="P716201" s="83"/>
    </row>
    <row r="716202" spans="16:16" x14ac:dyDescent="0.3">
      <c r="P716202" s="83"/>
    </row>
    <row r="716203" spans="16:16" x14ac:dyDescent="0.3">
      <c r="P716203" s="83"/>
    </row>
    <row r="716204" spans="16:16" x14ac:dyDescent="0.3">
      <c r="P716204" s="83"/>
    </row>
    <row r="716205" spans="16:16" x14ac:dyDescent="0.3">
      <c r="P716205" s="83"/>
    </row>
    <row r="716206" spans="16:16" x14ac:dyDescent="0.3">
      <c r="P716206" s="83"/>
    </row>
    <row r="716207" spans="16:16" x14ac:dyDescent="0.3">
      <c r="P716207" s="83"/>
    </row>
    <row r="716208" spans="16:16" x14ac:dyDescent="0.3">
      <c r="P716208" s="83"/>
    </row>
    <row r="716209" spans="16:16" x14ac:dyDescent="0.3">
      <c r="P716209" s="83"/>
    </row>
    <row r="716210" spans="16:16" x14ac:dyDescent="0.3">
      <c r="P716210" s="83"/>
    </row>
    <row r="716211" spans="16:16" x14ac:dyDescent="0.3">
      <c r="P716211" s="83"/>
    </row>
    <row r="716212" spans="16:16" x14ac:dyDescent="0.3">
      <c r="P716212" s="83"/>
    </row>
    <row r="716213" spans="16:16" x14ac:dyDescent="0.3">
      <c r="P716213" s="83"/>
    </row>
    <row r="716214" spans="16:16" x14ac:dyDescent="0.3">
      <c r="P716214" s="83"/>
    </row>
    <row r="716215" spans="16:16" x14ac:dyDescent="0.3">
      <c r="P716215" s="83"/>
    </row>
    <row r="716216" spans="16:16" x14ac:dyDescent="0.3">
      <c r="P716216" s="83"/>
    </row>
    <row r="716217" spans="16:16" x14ac:dyDescent="0.3">
      <c r="P716217" s="83"/>
    </row>
    <row r="716218" spans="16:16" x14ac:dyDescent="0.3">
      <c r="P716218" s="83"/>
    </row>
    <row r="716219" spans="16:16" x14ac:dyDescent="0.3">
      <c r="P716219" s="83"/>
    </row>
    <row r="716220" spans="16:16" x14ac:dyDescent="0.3">
      <c r="P716220" s="83"/>
    </row>
    <row r="716221" spans="16:16" x14ac:dyDescent="0.3">
      <c r="P716221" s="83"/>
    </row>
    <row r="716222" spans="16:16" x14ac:dyDescent="0.3">
      <c r="P716222" s="83"/>
    </row>
    <row r="716223" spans="16:16" x14ac:dyDescent="0.3">
      <c r="P716223" s="83"/>
    </row>
    <row r="716224" spans="16:16" x14ac:dyDescent="0.3">
      <c r="P716224" s="83"/>
    </row>
    <row r="716225" spans="16:16" x14ac:dyDescent="0.3">
      <c r="P716225" s="83"/>
    </row>
    <row r="716226" spans="16:16" x14ac:dyDescent="0.3">
      <c r="P716226" s="83"/>
    </row>
    <row r="716227" spans="16:16" x14ac:dyDescent="0.3">
      <c r="P716227" s="83"/>
    </row>
    <row r="716228" spans="16:16" x14ac:dyDescent="0.3">
      <c r="P716228" s="83"/>
    </row>
    <row r="716229" spans="16:16" x14ac:dyDescent="0.3">
      <c r="P716229" s="83"/>
    </row>
    <row r="716230" spans="16:16" x14ac:dyDescent="0.3">
      <c r="P716230" s="83"/>
    </row>
    <row r="716231" spans="16:16" x14ac:dyDescent="0.3">
      <c r="P716231" s="83"/>
    </row>
    <row r="716232" spans="16:16" x14ac:dyDescent="0.3">
      <c r="P716232" s="83"/>
    </row>
    <row r="716233" spans="16:16" x14ac:dyDescent="0.3">
      <c r="P716233" s="83"/>
    </row>
    <row r="716234" spans="16:16" x14ac:dyDescent="0.3">
      <c r="P716234" s="83"/>
    </row>
    <row r="716235" spans="16:16" x14ac:dyDescent="0.3">
      <c r="P716235" s="83"/>
    </row>
    <row r="716236" spans="16:16" x14ac:dyDescent="0.3">
      <c r="P716236" s="83"/>
    </row>
    <row r="716237" spans="16:16" x14ac:dyDescent="0.3">
      <c r="P716237" s="83"/>
    </row>
    <row r="716238" spans="16:16" x14ac:dyDescent="0.3">
      <c r="P716238" s="83"/>
    </row>
    <row r="716239" spans="16:16" x14ac:dyDescent="0.3">
      <c r="P716239" s="83"/>
    </row>
    <row r="716240" spans="16:16" x14ac:dyDescent="0.3">
      <c r="P716240" s="83"/>
    </row>
    <row r="716241" spans="16:16" x14ac:dyDescent="0.3">
      <c r="P716241" s="83"/>
    </row>
    <row r="716242" spans="16:16" x14ac:dyDescent="0.3">
      <c r="P716242" s="83"/>
    </row>
    <row r="716243" spans="16:16" x14ac:dyDescent="0.3">
      <c r="P716243" s="83"/>
    </row>
    <row r="716244" spans="16:16" x14ac:dyDescent="0.3">
      <c r="P716244" s="83"/>
    </row>
    <row r="716245" spans="16:16" x14ac:dyDescent="0.3">
      <c r="P716245" s="83"/>
    </row>
    <row r="716246" spans="16:16" x14ac:dyDescent="0.3">
      <c r="P716246" s="83"/>
    </row>
    <row r="716247" spans="16:16" x14ac:dyDescent="0.3">
      <c r="P716247" s="83"/>
    </row>
    <row r="716248" spans="16:16" x14ac:dyDescent="0.3">
      <c r="P716248" s="83"/>
    </row>
    <row r="716249" spans="16:16" x14ac:dyDescent="0.3">
      <c r="P716249" s="83"/>
    </row>
    <row r="716250" spans="16:16" x14ac:dyDescent="0.3">
      <c r="P716250" s="83"/>
    </row>
    <row r="716251" spans="16:16" x14ac:dyDescent="0.3">
      <c r="P716251" s="83"/>
    </row>
    <row r="716252" spans="16:16" x14ac:dyDescent="0.3">
      <c r="P716252" s="83"/>
    </row>
    <row r="716253" spans="16:16" x14ac:dyDescent="0.3">
      <c r="P716253" s="83"/>
    </row>
    <row r="716254" spans="16:16" x14ac:dyDescent="0.3">
      <c r="P716254" s="83"/>
    </row>
    <row r="716255" spans="16:16" x14ac:dyDescent="0.3">
      <c r="P716255" s="83"/>
    </row>
    <row r="716256" spans="16:16" x14ac:dyDescent="0.3">
      <c r="P716256" s="83"/>
    </row>
    <row r="716257" spans="16:16" x14ac:dyDescent="0.3">
      <c r="P716257" s="83"/>
    </row>
    <row r="716258" spans="16:16" x14ac:dyDescent="0.3">
      <c r="P716258" s="83"/>
    </row>
    <row r="716259" spans="16:16" x14ac:dyDescent="0.3">
      <c r="P716259" s="83"/>
    </row>
    <row r="716260" spans="16:16" x14ac:dyDescent="0.3">
      <c r="P716260" s="83"/>
    </row>
    <row r="716261" spans="16:16" x14ac:dyDescent="0.3">
      <c r="P716261" s="83"/>
    </row>
    <row r="716262" spans="16:16" x14ac:dyDescent="0.3">
      <c r="P716262" s="83"/>
    </row>
    <row r="716263" spans="16:16" x14ac:dyDescent="0.3">
      <c r="P716263" s="83"/>
    </row>
    <row r="716264" spans="16:16" x14ac:dyDescent="0.3">
      <c r="P716264" s="83"/>
    </row>
    <row r="716265" spans="16:16" x14ac:dyDescent="0.3">
      <c r="P716265" s="83"/>
    </row>
    <row r="716266" spans="16:16" x14ac:dyDescent="0.3">
      <c r="P716266" s="83"/>
    </row>
    <row r="716267" spans="16:16" x14ac:dyDescent="0.3">
      <c r="P716267" s="83"/>
    </row>
    <row r="716268" spans="16:16" x14ac:dyDescent="0.3">
      <c r="P716268" s="83"/>
    </row>
    <row r="716269" spans="16:16" x14ac:dyDescent="0.3">
      <c r="P716269" s="83"/>
    </row>
    <row r="716270" spans="16:16" x14ac:dyDescent="0.3">
      <c r="P716270" s="83"/>
    </row>
    <row r="716271" spans="16:16" x14ac:dyDescent="0.3">
      <c r="P716271" s="83"/>
    </row>
    <row r="716272" spans="16:16" x14ac:dyDescent="0.3">
      <c r="P716272" s="83"/>
    </row>
    <row r="716273" spans="16:16" x14ac:dyDescent="0.3">
      <c r="P716273" s="83"/>
    </row>
    <row r="716274" spans="16:16" x14ac:dyDescent="0.3">
      <c r="P716274" s="83"/>
    </row>
    <row r="716275" spans="16:16" x14ac:dyDescent="0.3">
      <c r="P716275" s="83"/>
    </row>
    <row r="716276" spans="16:16" x14ac:dyDescent="0.3">
      <c r="P716276" s="83"/>
    </row>
    <row r="716277" spans="16:16" x14ac:dyDescent="0.3">
      <c r="P716277" s="83"/>
    </row>
    <row r="716278" spans="16:16" x14ac:dyDescent="0.3">
      <c r="P716278" s="83"/>
    </row>
    <row r="716279" spans="16:16" x14ac:dyDescent="0.3">
      <c r="P716279" s="83"/>
    </row>
    <row r="716280" spans="16:16" x14ac:dyDescent="0.3">
      <c r="P716280" s="83"/>
    </row>
    <row r="716281" spans="16:16" x14ac:dyDescent="0.3">
      <c r="P716281" s="83"/>
    </row>
    <row r="716282" spans="16:16" x14ac:dyDescent="0.3">
      <c r="P716282" s="83"/>
    </row>
    <row r="716283" spans="16:16" x14ac:dyDescent="0.3">
      <c r="P716283" s="83"/>
    </row>
    <row r="716284" spans="16:16" x14ac:dyDescent="0.3">
      <c r="P716284" s="83"/>
    </row>
    <row r="716285" spans="16:16" x14ac:dyDescent="0.3">
      <c r="P716285" s="83"/>
    </row>
    <row r="716286" spans="16:16" x14ac:dyDescent="0.3">
      <c r="P716286" s="83"/>
    </row>
    <row r="716287" spans="16:16" x14ac:dyDescent="0.3">
      <c r="P716287" s="83"/>
    </row>
    <row r="716288" spans="16:16" x14ac:dyDescent="0.3">
      <c r="P716288" s="83"/>
    </row>
    <row r="716289" spans="16:16" x14ac:dyDescent="0.3">
      <c r="P716289" s="83"/>
    </row>
    <row r="716290" spans="16:16" x14ac:dyDescent="0.3">
      <c r="P716290" s="83"/>
    </row>
    <row r="716291" spans="16:16" x14ac:dyDescent="0.3">
      <c r="P716291" s="83"/>
    </row>
    <row r="716292" spans="16:16" x14ac:dyDescent="0.3">
      <c r="P716292" s="83"/>
    </row>
    <row r="716293" spans="16:16" x14ac:dyDescent="0.3">
      <c r="P716293" s="83"/>
    </row>
    <row r="716294" spans="16:16" x14ac:dyDescent="0.3">
      <c r="P716294" s="83"/>
    </row>
    <row r="716295" spans="16:16" x14ac:dyDescent="0.3">
      <c r="P716295" s="83"/>
    </row>
    <row r="716296" spans="16:16" x14ac:dyDescent="0.3">
      <c r="P716296" s="83"/>
    </row>
    <row r="716297" spans="16:16" x14ac:dyDescent="0.3">
      <c r="P716297" s="83"/>
    </row>
    <row r="716298" spans="16:16" x14ac:dyDescent="0.3">
      <c r="P716298" s="83"/>
    </row>
    <row r="716299" spans="16:16" x14ac:dyDescent="0.3">
      <c r="P716299" s="83"/>
    </row>
    <row r="716300" spans="16:16" x14ac:dyDescent="0.3">
      <c r="P716300" s="83"/>
    </row>
    <row r="716301" spans="16:16" x14ac:dyDescent="0.3">
      <c r="P716301" s="83"/>
    </row>
    <row r="716302" spans="16:16" x14ac:dyDescent="0.3">
      <c r="P716302" s="83"/>
    </row>
    <row r="716303" spans="16:16" x14ac:dyDescent="0.3">
      <c r="P716303" s="83"/>
    </row>
    <row r="716304" spans="16:16" x14ac:dyDescent="0.3">
      <c r="P716304" s="83"/>
    </row>
    <row r="716305" spans="16:16" x14ac:dyDescent="0.3">
      <c r="P716305" s="83"/>
    </row>
    <row r="716306" spans="16:16" x14ac:dyDescent="0.3">
      <c r="P716306" s="83"/>
    </row>
    <row r="716307" spans="16:16" x14ac:dyDescent="0.3">
      <c r="P716307" s="83"/>
    </row>
    <row r="716308" spans="16:16" x14ac:dyDescent="0.3">
      <c r="P716308" s="83"/>
    </row>
    <row r="716309" spans="16:16" x14ac:dyDescent="0.3">
      <c r="P716309" s="83"/>
    </row>
    <row r="716310" spans="16:16" x14ac:dyDescent="0.3">
      <c r="P716310" s="83"/>
    </row>
    <row r="716311" spans="16:16" x14ac:dyDescent="0.3">
      <c r="P716311" s="83"/>
    </row>
    <row r="716312" spans="16:16" x14ac:dyDescent="0.3">
      <c r="P716312" s="83"/>
    </row>
    <row r="716313" spans="16:16" x14ac:dyDescent="0.3">
      <c r="P716313" s="83"/>
    </row>
    <row r="716314" spans="16:16" x14ac:dyDescent="0.3">
      <c r="P716314" s="83"/>
    </row>
    <row r="716315" spans="16:16" x14ac:dyDescent="0.3">
      <c r="P716315" s="83"/>
    </row>
    <row r="716316" spans="16:16" x14ac:dyDescent="0.3">
      <c r="P716316" s="83"/>
    </row>
    <row r="716317" spans="16:16" x14ac:dyDescent="0.3">
      <c r="P716317" s="83"/>
    </row>
    <row r="716318" spans="16:16" x14ac:dyDescent="0.3">
      <c r="P716318" s="83"/>
    </row>
    <row r="716319" spans="16:16" x14ac:dyDescent="0.3">
      <c r="P716319" s="83"/>
    </row>
    <row r="716320" spans="16:16" x14ac:dyDescent="0.3">
      <c r="P716320" s="83"/>
    </row>
    <row r="716321" spans="16:16" x14ac:dyDescent="0.3">
      <c r="P716321" s="83"/>
    </row>
    <row r="716322" spans="16:16" x14ac:dyDescent="0.3">
      <c r="P716322" s="83"/>
    </row>
    <row r="716323" spans="16:16" x14ac:dyDescent="0.3">
      <c r="P716323" s="83"/>
    </row>
    <row r="716324" spans="16:16" x14ac:dyDescent="0.3">
      <c r="P716324" s="83"/>
    </row>
    <row r="716325" spans="16:16" x14ac:dyDescent="0.3">
      <c r="P716325" s="83"/>
    </row>
    <row r="716326" spans="16:16" x14ac:dyDescent="0.3">
      <c r="P716326" s="83"/>
    </row>
    <row r="716327" spans="16:16" x14ac:dyDescent="0.3">
      <c r="P716327" s="83"/>
    </row>
    <row r="716328" spans="16:16" x14ac:dyDescent="0.3">
      <c r="P716328" s="83"/>
    </row>
    <row r="716329" spans="16:16" x14ac:dyDescent="0.3">
      <c r="P716329" s="83"/>
    </row>
    <row r="716330" spans="16:16" x14ac:dyDescent="0.3">
      <c r="P716330" s="83"/>
    </row>
    <row r="716331" spans="16:16" x14ac:dyDescent="0.3">
      <c r="P716331" s="83"/>
    </row>
    <row r="716332" spans="16:16" x14ac:dyDescent="0.3">
      <c r="P716332" s="83"/>
    </row>
    <row r="716333" spans="16:16" x14ac:dyDescent="0.3">
      <c r="P716333" s="83"/>
    </row>
    <row r="716334" spans="16:16" x14ac:dyDescent="0.3">
      <c r="P716334" s="83"/>
    </row>
    <row r="716335" spans="16:16" x14ac:dyDescent="0.3">
      <c r="P716335" s="83"/>
    </row>
    <row r="716336" spans="16:16" x14ac:dyDescent="0.3">
      <c r="P716336" s="83"/>
    </row>
    <row r="716337" spans="16:16" x14ac:dyDescent="0.3">
      <c r="P716337" s="83"/>
    </row>
    <row r="716338" spans="16:16" x14ac:dyDescent="0.3">
      <c r="P716338" s="83"/>
    </row>
    <row r="716339" spans="16:16" x14ac:dyDescent="0.3">
      <c r="P716339" s="83"/>
    </row>
    <row r="716340" spans="16:16" x14ac:dyDescent="0.3">
      <c r="P716340" s="83"/>
    </row>
    <row r="716341" spans="16:16" x14ac:dyDescent="0.3">
      <c r="P716341" s="83"/>
    </row>
    <row r="716342" spans="16:16" x14ac:dyDescent="0.3">
      <c r="P716342" s="83"/>
    </row>
    <row r="716343" spans="16:16" x14ac:dyDescent="0.3">
      <c r="P716343" s="83"/>
    </row>
    <row r="716344" spans="16:16" x14ac:dyDescent="0.3">
      <c r="P716344" s="83"/>
    </row>
    <row r="716345" spans="16:16" x14ac:dyDescent="0.3">
      <c r="P716345" s="83"/>
    </row>
    <row r="716346" spans="16:16" x14ac:dyDescent="0.3">
      <c r="P716346" s="83"/>
    </row>
    <row r="716347" spans="16:16" x14ac:dyDescent="0.3">
      <c r="P716347" s="83"/>
    </row>
    <row r="716348" spans="16:16" x14ac:dyDescent="0.3">
      <c r="P716348" s="83"/>
    </row>
    <row r="716349" spans="16:16" x14ac:dyDescent="0.3">
      <c r="P716349" s="83"/>
    </row>
    <row r="716350" spans="16:16" x14ac:dyDescent="0.3">
      <c r="P716350" s="83"/>
    </row>
    <row r="716351" spans="16:16" x14ac:dyDescent="0.3">
      <c r="P716351" s="83"/>
    </row>
    <row r="716352" spans="16:16" x14ac:dyDescent="0.3">
      <c r="P716352" s="83"/>
    </row>
    <row r="716353" spans="16:16" x14ac:dyDescent="0.3">
      <c r="P716353" s="83"/>
    </row>
    <row r="716354" spans="16:16" x14ac:dyDescent="0.3">
      <c r="P716354" s="83"/>
    </row>
    <row r="716355" spans="16:16" x14ac:dyDescent="0.3">
      <c r="P716355" s="83"/>
    </row>
    <row r="716356" spans="16:16" x14ac:dyDescent="0.3">
      <c r="P716356" s="83"/>
    </row>
    <row r="716357" spans="16:16" x14ac:dyDescent="0.3">
      <c r="P716357" s="83"/>
    </row>
    <row r="716358" spans="16:16" x14ac:dyDescent="0.3">
      <c r="P716358" s="83"/>
    </row>
    <row r="716359" spans="16:16" x14ac:dyDescent="0.3">
      <c r="P716359" s="83"/>
    </row>
    <row r="716360" spans="16:16" x14ac:dyDescent="0.3">
      <c r="P716360" s="83"/>
    </row>
    <row r="716361" spans="16:16" x14ac:dyDescent="0.3">
      <c r="P716361" s="83"/>
    </row>
    <row r="716362" spans="16:16" x14ac:dyDescent="0.3">
      <c r="P716362" s="83"/>
    </row>
    <row r="716363" spans="16:16" x14ac:dyDescent="0.3">
      <c r="P716363" s="83"/>
    </row>
    <row r="716364" spans="16:16" x14ac:dyDescent="0.3">
      <c r="P716364" s="83"/>
    </row>
    <row r="716365" spans="16:16" x14ac:dyDescent="0.3">
      <c r="P716365" s="83"/>
    </row>
    <row r="716366" spans="16:16" x14ac:dyDescent="0.3">
      <c r="P716366" s="83"/>
    </row>
    <row r="716367" spans="16:16" x14ac:dyDescent="0.3">
      <c r="P716367" s="83"/>
    </row>
    <row r="716368" spans="16:16" x14ac:dyDescent="0.3">
      <c r="P716368" s="83"/>
    </row>
    <row r="716369" spans="16:16" x14ac:dyDescent="0.3">
      <c r="P716369" s="83"/>
    </row>
    <row r="716370" spans="16:16" x14ac:dyDescent="0.3">
      <c r="P716370" s="83"/>
    </row>
    <row r="716371" spans="16:16" x14ac:dyDescent="0.3">
      <c r="P716371" s="83"/>
    </row>
    <row r="716372" spans="16:16" x14ac:dyDescent="0.3">
      <c r="P716372" s="83"/>
    </row>
    <row r="716373" spans="16:16" x14ac:dyDescent="0.3">
      <c r="P716373" s="83"/>
    </row>
    <row r="716374" spans="16:16" x14ac:dyDescent="0.3">
      <c r="P716374" s="83"/>
    </row>
    <row r="716375" spans="16:16" x14ac:dyDescent="0.3">
      <c r="P716375" s="83"/>
    </row>
    <row r="716376" spans="16:16" x14ac:dyDescent="0.3">
      <c r="P716376" s="83"/>
    </row>
    <row r="716377" spans="16:16" x14ac:dyDescent="0.3">
      <c r="P716377" s="83"/>
    </row>
    <row r="716378" spans="16:16" x14ac:dyDescent="0.3">
      <c r="P716378" s="83"/>
    </row>
    <row r="716379" spans="16:16" x14ac:dyDescent="0.3">
      <c r="P716379" s="83"/>
    </row>
    <row r="716380" spans="16:16" x14ac:dyDescent="0.3">
      <c r="P716380" s="83"/>
    </row>
    <row r="716381" spans="16:16" x14ac:dyDescent="0.3">
      <c r="P716381" s="83"/>
    </row>
    <row r="716382" spans="16:16" x14ac:dyDescent="0.3">
      <c r="P716382" s="83"/>
    </row>
    <row r="716383" spans="16:16" x14ac:dyDescent="0.3">
      <c r="P716383" s="83"/>
    </row>
    <row r="716384" spans="16:16" x14ac:dyDescent="0.3">
      <c r="P716384" s="83"/>
    </row>
    <row r="716385" spans="16:16" x14ac:dyDescent="0.3">
      <c r="P716385" s="83"/>
    </row>
    <row r="716386" spans="16:16" x14ac:dyDescent="0.3">
      <c r="P716386" s="83"/>
    </row>
    <row r="716387" spans="16:16" x14ac:dyDescent="0.3">
      <c r="P716387" s="83"/>
    </row>
    <row r="716388" spans="16:16" x14ac:dyDescent="0.3">
      <c r="P716388" s="83"/>
    </row>
    <row r="716389" spans="16:16" x14ac:dyDescent="0.3">
      <c r="P716389" s="83"/>
    </row>
    <row r="716390" spans="16:16" x14ac:dyDescent="0.3">
      <c r="P716390" s="83"/>
    </row>
    <row r="716391" spans="16:16" x14ac:dyDescent="0.3">
      <c r="P716391" s="83"/>
    </row>
    <row r="716392" spans="16:16" x14ac:dyDescent="0.3">
      <c r="P716392" s="83"/>
    </row>
    <row r="716393" spans="16:16" x14ac:dyDescent="0.3">
      <c r="P716393" s="83"/>
    </row>
    <row r="716394" spans="16:16" x14ac:dyDescent="0.3">
      <c r="P716394" s="83"/>
    </row>
    <row r="716395" spans="16:16" x14ac:dyDescent="0.3">
      <c r="P716395" s="83"/>
    </row>
    <row r="716396" spans="16:16" x14ac:dyDescent="0.3">
      <c r="P716396" s="83"/>
    </row>
    <row r="716397" spans="16:16" x14ac:dyDescent="0.3">
      <c r="P716397" s="83"/>
    </row>
    <row r="716398" spans="16:16" x14ac:dyDescent="0.3">
      <c r="P716398" s="83"/>
    </row>
    <row r="716399" spans="16:16" x14ac:dyDescent="0.3">
      <c r="P716399" s="83"/>
    </row>
    <row r="716400" spans="16:16" x14ac:dyDescent="0.3">
      <c r="P716400" s="83"/>
    </row>
    <row r="716401" spans="16:16" x14ac:dyDescent="0.3">
      <c r="P716401" s="83"/>
    </row>
    <row r="716402" spans="16:16" x14ac:dyDescent="0.3">
      <c r="P716402" s="83"/>
    </row>
    <row r="716403" spans="16:16" x14ac:dyDescent="0.3">
      <c r="P716403" s="83"/>
    </row>
    <row r="716404" spans="16:16" x14ac:dyDescent="0.3">
      <c r="P716404" s="83"/>
    </row>
    <row r="716405" spans="16:16" x14ac:dyDescent="0.3">
      <c r="P716405" s="83"/>
    </row>
    <row r="716406" spans="16:16" x14ac:dyDescent="0.3">
      <c r="P716406" s="83"/>
    </row>
    <row r="716407" spans="16:16" x14ac:dyDescent="0.3">
      <c r="P716407" s="83"/>
    </row>
    <row r="716408" spans="16:16" x14ac:dyDescent="0.3">
      <c r="P716408" s="83"/>
    </row>
    <row r="716409" spans="16:16" x14ac:dyDescent="0.3">
      <c r="P716409" s="83"/>
    </row>
    <row r="716410" spans="16:16" x14ac:dyDescent="0.3">
      <c r="P716410" s="83"/>
    </row>
    <row r="716411" spans="16:16" x14ac:dyDescent="0.3">
      <c r="P716411" s="83"/>
    </row>
    <row r="716412" spans="16:16" x14ac:dyDescent="0.3">
      <c r="P716412" s="83"/>
    </row>
    <row r="716413" spans="16:16" x14ac:dyDescent="0.3">
      <c r="P716413" s="83"/>
    </row>
    <row r="716414" spans="16:16" x14ac:dyDescent="0.3">
      <c r="P716414" s="83"/>
    </row>
    <row r="716415" spans="16:16" x14ac:dyDescent="0.3">
      <c r="P716415" s="83"/>
    </row>
    <row r="716416" spans="16:16" x14ac:dyDescent="0.3">
      <c r="P716416" s="83"/>
    </row>
    <row r="716417" spans="16:16" x14ac:dyDescent="0.3">
      <c r="P716417" s="83"/>
    </row>
    <row r="716418" spans="16:16" x14ac:dyDescent="0.3">
      <c r="P716418" s="83"/>
    </row>
    <row r="716419" spans="16:16" x14ac:dyDescent="0.3">
      <c r="P716419" s="83"/>
    </row>
    <row r="716420" spans="16:16" x14ac:dyDescent="0.3">
      <c r="P716420" s="83"/>
    </row>
    <row r="716421" spans="16:16" x14ac:dyDescent="0.3">
      <c r="P716421" s="83"/>
    </row>
    <row r="716422" spans="16:16" x14ac:dyDescent="0.3">
      <c r="P716422" s="83"/>
    </row>
    <row r="716423" spans="16:16" x14ac:dyDescent="0.3">
      <c r="P716423" s="83"/>
    </row>
    <row r="716424" spans="16:16" x14ac:dyDescent="0.3">
      <c r="P716424" s="83"/>
    </row>
    <row r="716425" spans="16:16" x14ac:dyDescent="0.3">
      <c r="P716425" s="83"/>
    </row>
    <row r="716426" spans="16:16" x14ac:dyDescent="0.3">
      <c r="P716426" s="83"/>
    </row>
    <row r="716427" spans="16:16" x14ac:dyDescent="0.3">
      <c r="P716427" s="83"/>
    </row>
    <row r="716428" spans="16:16" x14ac:dyDescent="0.3">
      <c r="P716428" s="83"/>
    </row>
    <row r="716429" spans="16:16" x14ac:dyDescent="0.3">
      <c r="P716429" s="83"/>
    </row>
    <row r="716430" spans="16:16" x14ac:dyDescent="0.3">
      <c r="P716430" s="83"/>
    </row>
    <row r="716431" spans="16:16" x14ac:dyDescent="0.3">
      <c r="P716431" s="83"/>
    </row>
    <row r="716432" spans="16:16" x14ac:dyDescent="0.3">
      <c r="P716432" s="83"/>
    </row>
    <row r="716433" spans="16:16" x14ac:dyDescent="0.3">
      <c r="P716433" s="83"/>
    </row>
    <row r="716434" spans="16:16" x14ac:dyDescent="0.3">
      <c r="P716434" s="83"/>
    </row>
    <row r="716435" spans="16:16" x14ac:dyDescent="0.3">
      <c r="P716435" s="83"/>
    </row>
    <row r="716436" spans="16:16" x14ac:dyDescent="0.3">
      <c r="P716436" s="83"/>
    </row>
    <row r="716437" spans="16:16" x14ac:dyDescent="0.3">
      <c r="P716437" s="83"/>
    </row>
    <row r="716438" spans="16:16" x14ac:dyDescent="0.3">
      <c r="P716438" s="83"/>
    </row>
    <row r="716439" spans="16:16" x14ac:dyDescent="0.3">
      <c r="P716439" s="83"/>
    </row>
    <row r="716440" spans="16:16" x14ac:dyDescent="0.3">
      <c r="P716440" s="83"/>
    </row>
    <row r="716441" spans="16:16" x14ac:dyDescent="0.3">
      <c r="P716441" s="83"/>
    </row>
    <row r="716442" spans="16:16" x14ac:dyDescent="0.3">
      <c r="P716442" s="83"/>
    </row>
    <row r="716443" spans="16:16" x14ac:dyDescent="0.3">
      <c r="P716443" s="83"/>
    </row>
    <row r="716444" spans="16:16" x14ac:dyDescent="0.3">
      <c r="P716444" s="83"/>
    </row>
    <row r="716445" spans="16:16" x14ac:dyDescent="0.3">
      <c r="P716445" s="83"/>
    </row>
    <row r="716446" spans="16:16" x14ac:dyDescent="0.3">
      <c r="P716446" s="83"/>
    </row>
    <row r="716447" spans="16:16" x14ac:dyDescent="0.3">
      <c r="P716447" s="83"/>
    </row>
    <row r="716448" spans="16:16" x14ac:dyDescent="0.3">
      <c r="P716448" s="83"/>
    </row>
    <row r="716449" spans="16:16" x14ac:dyDescent="0.3">
      <c r="P716449" s="83"/>
    </row>
    <row r="716450" spans="16:16" x14ac:dyDescent="0.3">
      <c r="P716450" s="83"/>
    </row>
    <row r="716451" spans="16:16" x14ac:dyDescent="0.3">
      <c r="P716451" s="83"/>
    </row>
    <row r="716452" spans="16:16" x14ac:dyDescent="0.3">
      <c r="P716452" s="83"/>
    </row>
    <row r="716453" spans="16:16" x14ac:dyDescent="0.3">
      <c r="P716453" s="83"/>
    </row>
    <row r="716454" spans="16:16" x14ac:dyDescent="0.3">
      <c r="P716454" s="83"/>
    </row>
    <row r="716455" spans="16:16" x14ac:dyDescent="0.3">
      <c r="P716455" s="83"/>
    </row>
    <row r="716456" spans="16:16" x14ac:dyDescent="0.3">
      <c r="P716456" s="83"/>
    </row>
    <row r="716457" spans="16:16" x14ac:dyDescent="0.3">
      <c r="P716457" s="83"/>
    </row>
    <row r="716458" spans="16:16" x14ac:dyDescent="0.3">
      <c r="P716458" s="83"/>
    </row>
    <row r="716459" spans="16:16" x14ac:dyDescent="0.3">
      <c r="P716459" s="83"/>
    </row>
    <row r="716460" spans="16:16" x14ac:dyDescent="0.3">
      <c r="P716460" s="83"/>
    </row>
    <row r="716461" spans="16:16" x14ac:dyDescent="0.3">
      <c r="P716461" s="83"/>
    </row>
    <row r="716462" spans="16:16" x14ac:dyDescent="0.3">
      <c r="P716462" s="83"/>
    </row>
    <row r="716463" spans="16:16" x14ac:dyDescent="0.3">
      <c r="P716463" s="83"/>
    </row>
    <row r="716464" spans="16:16" x14ac:dyDescent="0.3">
      <c r="P716464" s="83"/>
    </row>
    <row r="716465" spans="16:16" x14ac:dyDescent="0.3">
      <c r="P716465" s="83"/>
    </row>
    <row r="716466" spans="16:16" x14ac:dyDescent="0.3">
      <c r="P716466" s="83"/>
    </row>
    <row r="716467" spans="16:16" x14ac:dyDescent="0.3">
      <c r="P716467" s="83"/>
    </row>
    <row r="716468" spans="16:16" x14ac:dyDescent="0.3">
      <c r="P716468" s="83"/>
    </row>
    <row r="716469" spans="16:16" x14ac:dyDescent="0.3">
      <c r="P716469" s="83"/>
    </row>
    <row r="716470" spans="16:16" x14ac:dyDescent="0.3">
      <c r="P716470" s="83"/>
    </row>
    <row r="716471" spans="16:16" x14ac:dyDescent="0.3">
      <c r="P716471" s="83"/>
    </row>
    <row r="716472" spans="16:16" x14ac:dyDescent="0.3">
      <c r="P716472" s="83"/>
    </row>
    <row r="716473" spans="16:16" x14ac:dyDescent="0.3">
      <c r="P716473" s="83"/>
    </row>
    <row r="716474" spans="16:16" x14ac:dyDescent="0.3">
      <c r="P716474" s="83"/>
    </row>
    <row r="716475" spans="16:16" x14ac:dyDescent="0.3">
      <c r="P716475" s="83"/>
    </row>
    <row r="716476" spans="16:16" x14ac:dyDescent="0.3">
      <c r="P716476" s="83"/>
    </row>
    <row r="716477" spans="16:16" x14ac:dyDescent="0.3">
      <c r="P716477" s="83"/>
    </row>
    <row r="716478" spans="16:16" x14ac:dyDescent="0.3">
      <c r="P716478" s="83"/>
    </row>
    <row r="716479" spans="16:16" x14ac:dyDescent="0.3">
      <c r="P716479" s="83"/>
    </row>
    <row r="716480" spans="16:16" x14ac:dyDescent="0.3">
      <c r="P716480" s="83"/>
    </row>
    <row r="716481" spans="16:16" x14ac:dyDescent="0.3">
      <c r="P716481" s="83"/>
    </row>
    <row r="716482" spans="16:16" x14ac:dyDescent="0.3">
      <c r="P716482" s="83"/>
    </row>
    <row r="716483" spans="16:16" x14ac:dyDescent="0.3">
      <c r="P716483" s="83"/>
    </row>
    <row r="716484" spans="16:16" x14ac:dyDescent="0.3">
      <c r="P716484" s="83"/>
    </row>
    <row r="716485" spans="16:16" x14ac:dyDescent="0.3">
      <c r="P716485" s="83"/>
    </row>
    <row r="716486" spans="16:16" x14ac:dyDescent="0.3">
      <c r="P716486" s="83"/>
    </row>
    <row r="716487" spans="16:16" x14ac:dyDescent="0.3">
      <c r="P716487" s="83"/>
    </row>
    <row r="716488" spans="16:16" x14ac:dyDescent="0.3">
      <c r="P716488" s="83"/>
    </row>
    <row r="716489" spans="16:16" x14ac:dyDescent="0.3">
      <c r="P716489" s="83"/>
    </row>
    <row r="716490" spans="16:16" x14ac:dyDescent="0.3">
      <c r="P716490" s="83"/>
    </row>
    <row r="716491" spans="16:16" x14ac:dyDescent="0.3">
      <c r="P716491" s="83"/>
    </row>
    <row r="716492" spans="16:16" x14ac:dyDescent="0.3">
      <c r="P716492" s="83"/>
    </row>
    <row r="716493" spans="16:16" x14ac:dyDescent="0.3">
      <c r="P716493" s="83"/>
    </row>
    <row r="716494" spans="16:16" x14ac:dyDescent="0.3">
      <c r="P716494" s="83"/>
    </row>
    <row r="716495" spans="16:16" x14ac:dyDescent="0.3">
      <c r="P716495" s="83"/>
    </row>
    <row r="716496" spans="16:16" x14ac:dyDescent="0.3">
      <c r="P716496" s="83"/>
    </row>
    <row r="716497" spans="16:16" x14ac:dyDescent="0.3">
      <c r="P716497" s="83"/>
    </row>
    <row r="716498" spans="16:16" x14ac:dyDescent="0.3">
      <c r="P716498" s="83"/>
    </row>
    <row r="716499" spans="16:16" x14ac:dyDescent="0.3">
      <c r="P716499" s="83"/>
    </row>
    <row r="716500" spans="16:16" x14ac:dyDescent="0.3">
      <c r="P716500" s="83"/>
    </row>
    <row r="716501" spans="16:16" x14ac:dyDescent="0.3">
      <c r="P716501" s="83"/>
    </row>
    <row r="716502" spans="16:16" x14ac:dyDescent="0.3">
      <c r="P716502" s="83"/>
    </row>
    <row r="716503" spans="16:16" x14ac:dyDescent="0.3">
      <c r="P716503" s="83"/>
    </row>
    <row r="716504" spans="16:16" x14ac:dyDescent="0.3">
      <c r="P716504" s="83"/>
    </row>
    <row r="716505" spans="16:16" x14ac:dyDescent="0.3">
      <c r="P716505" s="83"/>
    </row>
    <row r="716506" spans="16:16" x14ac:dyDescent="0.3">
      <c r="P716506" s="83"/>
    </row>
    <row r="716507" spans="16:16" x14ac:dyDescent="0.3">
      <c r="P716507" s="83"/>
    </row>
    <row r="716508" spans="16:16" x14ac:dyDescent="0.3">
      <c r="P716508" s="83"/>
    </row>
    <row r="716509" spans="16:16" x14ac:dyDescent="0.3">
      <c r="P716509" s="83"/>
    </row>
    <row r="716510" spans="16:16" x14ac:dyDescent="0.3">
      <c r="P716510" s="83"/>
    </row>
    <row r="716511" spans="16:16" x14ac:dyDescent="0.3">
      <c r="P716511" s="83"/>
    </row>
    <row r="716512" spans="16:16" x14ac:dyDescent="0.3">
      <c r="P716512" s="83"/>
    </row>
    <row r="716513" spans="16:16" x14ac:dyDescent="0.3">
      <c r="P716513" s="83"/>
    </row>
    <row r="716514" spans="16:16" x14ac:dyDescent="0.3">
      <c r="P716514" s="83"/>
    </row>
    <row r="716515" spans="16:16" x14ac:dyDescent="0.3">
      <c r="P716515" s="83"/>
    </row>
    <row r="716516" spans="16:16" x14ac:dyDescent="0.3">
      <c r="P716516" s="83"/>
    </row>
    <row r="716517" spans="16:16" x14ac:dyDescent="0.3">
      <c r="P716517" s="83"/>
    </row>
    <row r="716518" spans="16:16" x14ac:dyDescent="0.3">
      <c r="P716518" s="83"/>
    </row>
    <row r="716519" spans="16:16" x14ac:dyDescent="0.3">
      <c r="P716519" s="83"/>
    </row>
    <row r="716520" spans="16:16" x14ac:dyDescent="0.3">
      <c r="P716520" s="83"/>
    </row>
    <row r="716521" spans="16:16" x14ac:dyDescent="0.3">
      <c r="P716521" s="83"/>
    </row>
    <row r="716522" spans="16:16" x14ac:dyDescent="0.3">
      <c r="P716522" s="83"/>
    </row>
    <row r="716523" spans="16:16" x14ac:dyDescent="0.3">
      <c r="P716523" s="83"/>
    </row>
    <row r="716524" spans="16:16" x14ac:dyDescent="0.3">
      <c r="P716524" s="83"/>
    </row>
    <row r="716525" spans="16:16" x14ac:dyDescent="0.3">
      <c r="P716525" s="83"/>
    </row>
    <row r="716526" spans="16:16" x14ac:dyDescent="0.3">
      <c r="P716526" s="83"/>
    </row>
    <row r="716527" spans="16:16" x14ac:dyDescent="0.3">
      <c r="P716527" s="83"/>
    </row>
    <row r="716528" spans="16:16" x14ac:dyDescent="0.3">
      <c r="P716528" s="83"/>
    </row>
    <row r="716529" spans="16:16" x14ac:dyDescent="0.3">
      <c r="P716529" s="83"/>
    </row>
    <row r="716530" spans="16:16" x14ac:dyDescent="0.3">
      <c r="P716530" s="83"/>
    </row>
    <row r="716531" spans="16:16" x14ac:dyDescent="0.3">
      <c r="P716531" s="83"/>
    </row>
    <row r="716532" spans="16:16" x14ac:dyDescent="0.3">
      <c r="P716532" s="83"/>
    </row>
    <row r="716533" spans="16:16" x14ac:dyDescent="0.3">
      <c r="P716533" s="83"/>
    </row>
    <row r="716534" spans="16:16" x14ac:dyDescent="0.3">
      <c r="P716534" s="83"/>
    </row>
    <row r="716535" spans="16:16" x14ac:dyDescent="0.3">
      <c r="P716535" s="83"/>
    </row>
    <row r="716536" spans="16:16" x14ac:dyDescent="0.3">
      <c r="P716536" s="83"/>
    </row>
    <row r="716537" spans="16:16" x14ac:dyDescent="0.3">
      <c r="P716537" s="83"/>
    </row>
    <row r="716538" spans="16:16" x14ac:dyDescent="0.3">
      <c r="P716538" s="83"/>
    </row>
    <row r="716539" spans="16:16" x14ac:dyDescent="0.3">
      <c r="P716539" s="83"/>
    </row>
    <row r="716540" spans="16:16" x14ac:dyDescent="0.3">
      <c r="P716540" s="83"/>
    </row>
    <row r="716541" spans="16:16" x14ac:dyDescent="0.3">
      <c r="P716541" s="83"/>
    </row>
    <row r="716542" spans="16:16" x14ac:dyDescent="0.3">
      <c r="P716542" s="83"/>
    </row>
    <row r="716543" spans="16:16" x14ac:dyDescent="0.3">
      <c r="P716543" s="83"/>
    </row>
    <row r="716544" spans="16:16" x14ac:dyDescent="0.3">
      <c r="P716544" s="83"/>
    </row>
    <row r="716545" spans="16:16" x14ac:dyDescent="0.3">
      <c r="P716545" s="83"/>
    </row>
    <row r="716546" spans="16:16" x14ac:dyDescent="0.3">
      <c r="P716546" s="83"/>
    </row>
    <row r="716547" spans="16:16" x14ac:dyDescent="0.3">
      <c r="P716547" s="83"/>
    </row>
    <row r="716548" spans="16:16" x14ac:dyDescent="0.3">
      <c r="P716548" s="83"/>
    </row>
    <row r="716549" spans="16:16" x14ac:dyDescent="0.3">
      <c r="P716549" s="83"/>
    </row>
    <row r="716550" spans="16:16" x14ac:dyDescent="0.3">
      <c r="P716550" s="83"/>
    </row>
    <row r="716551" spans="16:16" x14ac:dyDescent="0.3">
      <c r="P716551" s="83"/>
    </row>
    <row r="716552" spans="16:16" x14ac:dyDescent="0.3">
      <c r="P716552" s="83"/>
    </row>
    <row r="716553" spans="16:16" x14ac:dyDescent="0.3">
      <c r="P716553" s="83"/>
    </row>
    <row r="716554" spans="16:16" x14ac:dyDescent="0.3">
      <c r="P716554" s="83"/>
    </row>
    <row r="716555" spans="16:16" x14ac:dyDescent="0.3">
      <c r="P716555" s="83"/>
    </row>
    <row r="716556" spans="16:16" x14ac:dyDescent="0.3">
      <c r="P716556" s="83"/>
    </row>
    <row r="716557" spans="16:16" x14ac:dyDescent="0.3">
      <c r="P716557" s="83"/>
    </row>
    <row r="716558" spans="16:16" x14ac:dyDescent="0.3">
      <c r="P716558" s="83"/>
    </row>
    <row r="716559" spans="16:16" x14ac:dyDescent="0.3">
      <c r="P716559" s="83"/>
    </row>
    <row r="716560" spans="16:16" x14ac:dyDescent="0.3">
      <c r="P716560" s="83"/>
    </row>
    <row r="716561" spans="16:16" x14ac:dyDescent="0.3">
      <c r="P716561" s="83"/>
    </row>
    <row r="716562" spans="16:16" x14ac:dyDescent="0.3">
      <c r="P716562" s="83"/>
    </row>
    <row r="716563" spans="16:16" x14ac:dyDescent="0.3">
      <c r="P716563" s="83"/>
    </row>
    <row r="716564" spans="16:16" x14ac:dyDescent="0.3">
      <c r="P716564" s="83"/>
    </row>
    <row r="716565" spans="16:16" x14ac:dyDescent="0.3">
      <c r="P716565" s="83"/>
    </row>
    <row r="716566" spans="16:16" x14ac:dyDescent="0.3">
      <c r="P716566" s="83"/>
    </row>
    <row r="716567" spans="16:16" x14ac:dyDescent="0.3">
      <c r="P716567" s="83"/>
    </row>
    <row r="716568" spans="16:16" x14ac:dyDescent="0.3">
      <c r="P716568" s="83"/>
    </row>
    <row r="716569" spans="16:16" x14ac:dyDescent="0.3">
      <c r="P716569" s="83"/>
    </row>
    <row r="716570" spans="16:16" x14ac:dyDescent="0.3">
      <c r="P716570" s="83"/>
    </row>
    <row r="716571" spans="16:16" x14ac:dyDescent="0.3">
      <c r="P716571" s="83"/>
    </row>
    <row r="716572" spans="16:16" x14ac:dyDescent="0.3">
      <c r="P716572" s="83"/>
    </row>
    <row r="716573" spans="16:16" x14ac:dyDescent="0.3">
      <c r="P716573" s="83"/>
    </row>
    <row r="716574" spans="16:16" x14ac:dyDescent="0.3">
      <c r="P716574" s="83"/>
    </row>
    <row r="716575" spans="16:16" x14ac:dyDescent="0.3">
      <c r="P716575" s="83"/>
    </row>
    <row r="716576" spans="16:16" x14ac:dyDescent="0.3">
      <c r="P716576" s="83"/>
    </row>
    <row r="716577" spans="16:16" x14ac:dyDescent="0.3">
      <c r="P716577" s="83"/>
    </row>
    <row r="716578" spans="16:16" x14ac:dyDescent="0.3">
      <c r="P716578" s="83"/>
    </row>
    <row r="716579" spans="16:16" x14ac:dyDescent="0.3">
      <c r="P716579" s="83"/>
    </row>
    <row r="716580" spans="16:16" x14ac:dyDescent="0.3">
      <c r="P716580" s="83"/>
    </row>
    <row r="716581" spans="16:16" x14ac:dyDescent="0.3">
      <c r="P716581" s="83"/>
    </row>
    <row r="716582" spans="16:16" x14ac:dyDescent="0.3">
      <c r="P716582" s="83"/>
    </row>
    <row r="716583" spans="16:16" x14ac:dyDescent="0.3">
      <c r="P716583" s="83"/>
    </row>
    <row r="716584" spans="16:16" x14ac:dyDescent="0.3">
      <c r="P716584" s="83"/>
    </row>
    <row r="716585" spans="16:16" x14ac:dyDescent="0.3">
      <c r="P716585" s="83"/>
    </row>
    <row r="716586" spans="16:16" x14ac:dyDescent="0.3">
      <c r="P716586" s="83"/>
    </row>
    <row r="716587" spans="16:16" x14ac:dyDescent="0.3">
      <c r="P716587" s="83"/>
    </row>
    <row r="716588" spans="16:16" x14ac:dyDescent="0.3">
      <c r="P716588" s="83"/>
    </row>
    <row r="716589" spans="16:16" x14ac:dyDescent="0.3">
      <c r="P716589" s="83"/>
    </row>
    <row r="716590" spans="16:16" x14ac:dyDescent="0.3">
      <c r="P716590" s="83"/>
    </row>
    <row r="716591" spans="16:16" x14ac:dyDescent="0.3">
      <c r="P716591" s="83"/>
    </row>
    <row r="716592" spans="16:16" x14ac:dyDescent="0.3">
      <c r="P716592" s="83"/>
    </row>
    <row r="716593" spans="16:16" x14ac:dyDescent="0.3">
      <c r="P716593" s="83"/>
    </row>
    <row r="716594" spans="16:16" x14ac:dyDescent="0.3">
      <c r="P716594" s="83"/>
    </row>
    <row r="716595" spans="16:16" x14ac:dyDescent="0.3">
      <c r="P716595" s="83"/>
    </row>
    <row r="716596" spans="16:16" x14ac:dyDescent="0.3">
      <c r="P716596" s="83"/>
    </row>
    <row r="716597" spans="16:16" x14ac:dyDescent="0.3">
      <c r="P716597" s="83"/>
    </row>
    <row r="716598" spans="16:16" x14ac:dyDescent="0.3">
      <c r="P716598" s="83"/>
    </row>
    <row r="716599" spans="16:16" x14ac:dyDescent="0.3">
      <c r="P716599" s="83"/>
    </row>
    <row r="716600" spans="16:16" x14ac:dyDescent="0.3">
      <c r="P716600" s="83"/>
    </row>
    <row r="716601" spans="16:16" x14ac:dyDescent="0.3">
      <c r="P716601" s="83"/>
    </row>
    <row r="716602" spans="16:16" x14ac:dyDescent="0.3">
      <c r="P716602" s="83"/>
    </row>
    <row r="716603" spans="16:16" x14ac:dyDescent="0.3">
      <c r="P716603" s="83"/>
    </row>
    <row r="716604" spans="16:16" x14ac:dyDescent="0.3">
      <c r="P716604" s="83"/>
    </row>
    <row r="716605" spans="16:16" x14ac:dyDescent="0.3">
      <c r="P716605" s="83"/>
    </row>
    <row r="716606" spans="16:16" x14ac:dyDescent="0.3">
      <c r="P716606" s="83"/>
    </row>
    <row r="716607" spans="16:16" x14ac:dyDescent="0.3">
      <c r="P716607" s="83"/>
    </row>
    <row r="716608" spans="16:16" x14ac:dyDescent="0.3">
      <c r="P716608" s="83"/>
    </row>
    <row r="716609" spans="16:16" x14ac:dyDescent="0.3">
      <c r="P716609" s="83"/>
    </row>
    <row r="716610" spans="16:16" x14ac:dyDescent="0.3">
      <c r="P716610" s="83"/>
    </row>
    <row r="716611" spans="16:16" x14ac:dyDescent="0.3">
      <c r="P716611" s="83"/>
    </row>
    <row r="716612" spans="16:16" x14ac:dyDescent="0.3">
      <c r="P716612" s="83"/>
    </row>
    <row r="716613" spans="16:16" x14ac:dyDescent="0.3">
      <c r="P716613" s="83"/>
    </row>
    <row r="716614" spans="16:16" x14ac:dyDescent="0.3">
      <c r="P716614" s="83"/>
    </row>
    <row r="716615" spans="16:16" x14ac:dyDescent="0.3">
      <c r="P716615" s="83"/>
    </row>
    <row r="716616" spans="16:16" x14ac:dyDescent="0.3">
      <c r="P716616" s="83"/>
    </row>
    <row r="716617" spans="16:16" x14ac:dyDescent="0.3">
      <c r="P716617" s="83"/>
    </row>
    <row r="716618" spans="16:16" x14ac:dyDescent="0.3">
      <c r="P716618" s="83"/>
    </row>
    <row r="716619" spans="16:16" x14ac:dyDescent="0.3">
      <c r="P716619" s="83"/>
    </row>
    <row r="716620" spans="16:16" x14ac:dyDescent="0.3">
      <c r="P716620" s="83"/>
    </row>
    <row r="716621" spans="16:16" x14ac:dyDescent="0.3">
      <c r="P716621" s="83"/>
    </row>
    <row r="716622" spans="16:16" x14ac:dyDescent="0.3">
      <c r="P716622" s="83"/>
    </row>
    <row r="716623" spans="16:16" x14ac:dyDescent="0.3">
      <c r="P716623" s="83"/>
    </row>
    <row r="716624" spans="16:16" x14ac:dyDescent="0.3">
      <c r="P716624" s="83"/>
    </row>
    <row r="716625" spans="16:16" x14ac:dyDescent="0.3">
      <c r="P716625" s="83"/>
    </row>
    <row r="716626" spans="16:16" x14ac:dyDescent="0.3">
      <c r="P716626" s="83"/>
    </row>
    <row r="716627" spans="16:16" x14ac:dyDescent="0.3">
      <c r="P716627" s="83"/>
    </row>
    <row r="716628" spans="16:16" x14ac:dyDescent="0.3">
      <c r="P716628" s="83"/>
    </row>
    <row r="716629" spans="16:16" x14ac:dyDescent="0.3">
      <c r="P716629" s="83"/>
    </row>
    <row r="716630" spans="16:16" x14ac:dyDescent="0.3">
      <c r="P716630" s="83"/>
    </row>
    <row r="716631" spans="16:16" x14ac:dyDescent="0.3">
      <c r="P716631" s="83"/>
    </row>
    <row r="716632" spans="16:16" x14ac:dyDescent="0.3">
      <c r="P716632" s="83"/>
    </row>
    <row r="716633" spans="16:16" x14ac:dyDescent="0.3">
      <c r="P716633" s="83"/>
    </row>
    <row r="716634" spans="16:16" x14ac:dyDescent="0.3">
      <c r="P716634" s="83"/>
    </row>
    <row r="716635" spans="16:16" x14ac:dyDescent="0.3">
      <c r="P716635" s="83"/>
    </row>
    <row r="716636" spans="16:16" x14ac:dyDescent="0.3">
      <c r="P716636" s="83"/>
    </row>
    <row r="716637" spans="16:16" x14ac:dyDescent="0.3">
      <c r="P716637" s="83"/>
    </row>
    <row r="716638" spans="16:16" x14ac:dyDescent="0.3">
      <c r="P716638" s="83"/>
    </row>
    <row r="716639" spans="16:16" x14ac:dyDescent="0.3">
      <c r="P716639" s="83"/>
    </row>
    <row r="716640" spans="16:16" x14ac:dyDescent="0.3">
      <c r="P716640" s="83"/>
    </row>
    <row r="716641" spans="16:16" x14ac:dyDescent="0.3">
      <c r="P716641" s="83"/>
    </row>
    <row r="716642" spans="16:16" x14ac:dyDescent="0.3">
      <c r="P716642" s="83"/>
    </row>
    <row r="716643" spans="16:16" x14ac:dyDescent="0.3">
      <c r="P716643" s="83"/>
    </row>
    <row r="716644" spans="16:16" x14ac:dyDescent="0.3">
      <c r="P716644" s="83"/>
    </row>
    <row r="716645" spans="16:16" x14ac:dyDescent="0.3">
      <c r="P716645" s="83"/>
    </row>
    <row r="716646" spans="16:16" x14ac:dyDescent="0.3">
      <c r="P716646" s="83"/>
    </row>
    <row r="716647" spans="16:16" x14ac:dyDescent="0.3">
      <c r="P716647" s="83"/>
    </row>
    <row r="716648" spans="16:16" x14ac:dyDescent="0.3">
      <c r="P716648" s="83"/>
    </row>
    <row r="716649" spans="16:16" x14ac:dyDescent="0.3">
      <c r="P716649" s="83"/>
    </row>
    <row r="716650" spans="16:16" x14ac:dyDescent="0.3">
      <c r="P716650" s="83"/>
    </row>
    <row r="716651" spans="16:16" x14ac:dyDescent="0.3">
      <c r="P716651" s="83"/>
    </row>
    <row r="716652" spans="16:16" x14ac:dyDescent="0.3">
      <c r="P716652" s="83"/>
    </row>
    <row r="716653" spans="16:16" x14ac:dyDescent="0.3">
      <c r="P716653" s="83"/>
    </row>
    <row r="716654" spans="16:16" x14ac:dyDescent="0.3">
      <c r="P716654" s="83"/>
    </row>
    <row r="716655" spans="16:16" x14ac:dyDescent="0.3">
      <c r="P716655" s="83"/>
    </row>
    <row r="716656" spans="16:16" x14ac:dyDescent="0.3">
      <c r="P716656" s="83"/>
    </row>
    <row r="716657" spans="16:16" x14ac:dyDescent="0.3">
      <c r="P716657" s="83"/>
    </row>
    <row r="716658" spans="16:16" x14ac:dyDescent="0.3">
      <c r="P716658" s="83"/>
    </row>
    <row r="716659" spans="16:16" x14ac:dyDescent="0.3">
      <c r="P716659" s="83"/>
    </row>
    <row r="716660" spans="16:16" x14ac:dyDescent="0.3">
      <c r="P716660" s="83"/>
    </row>
    <row r="716661" spans="16:16" x14ac:dyDescent="0.3">
      <c r="P716661" s="83"/>
    </row>
    <row r="716662" spans="16:16" x14ac:dyDescent="0.3">
      <c r="P716662" s="83"/>
    </row>
    <row r="716663" spans="16:16" x14ac:dyDescent="0.3">
      <c r="P716663" s="83"/>
    </row>
    <row r="716664" spans="16:16" x14ac:dyDescent="0.3">
      <c r="P716664" s="83"/>
    </row>
    <row r="716665" spans="16:16" x14ac:dyDescent="0.3">
      <c r="P716665" s="83"/>
    </row>
    <row r="716666" spans="16:16" x14ac:dyDescent="0.3">
      <c r="P716666" s="83"/>
    </row>
    <row r="716667" spans="16:16" x14ac:dyDescent="0.3">
      <c r="P716667" s="83"/>
    </row>
    <row r="716668" spans="16:16" x14ac:dyDescent="0.3">
      <c r="P716668" s="83"/>
    </row>
    <row r="716669" spans="16:16" x14ac:dyDescent="0.3">
      <c r="P716669" s="83"/>
    </row>
    <row r="716670" spans="16:16" x14ac:dyDescent="0.3">
      <c r="P716670" s="83"/>
    </row>
    <row r="716671" spans="16:16" x14ac:dyDescent="0.3">
      <c r="P716671" s="83"/>
    </row>
    <row r="716672" spans="16:16" x14ac:dyDescent="0.3">
      <c r="P716672" s="83"/>
    </row>
    <row r="716673" spans="16:16" x14ac:dyDescent="0.3">
      <c r="P716673" s="83"/>
    </row>
    <row r="716674" spans="16:16" x14ac:dyDescent="0.3">
      <c r="P716674" s="83"/>
    </row>
    <row r="716675" spans="16:16" x14ac:dyDescent="0.3">
      <c r="P716675" s="83"/>
    </row>
    <row r="716676" spans="16:16" x14ac:dyDescent="0.3">
      <c r="P716676" s="83"/>
    </row>
    <row r="716677" spans="16:16" x14ac:dyDescent="0.3">
      <c r="P716677" s="83"/>
    </row>
    <row r="716678" spans="16:16" x14ac:dyDescent="0.3">
      <c r="P716678" s="83"/>
    </row>
    <row r="716679" spans="16:16" x14ac:dyDescent="0.3">
      <c r="P716679" s="83"/>
    </row>
    <row r="716680" spans="16:16" x14ac:dyDescent="0.3">
      <c r="P716680" s="83"/>
    </row>
    <row r="716681" spans="16:16" x14ac:dyDescent="0.3">
      <c r="P716681" s="83"/>
    </row>
    <row r="716682" spans="16:16" x14ac:dyDescent="0.3">
      <c r="P716682" s="83"/>
    </row>
    <row r="716683" spans="16:16" x14ac:dyDescent="0.3">
      <c r="P716683" s="83"/>
    </row>
    <row r="716684" spans="16:16" x14ac:dyDescent="0.3">
      <c r="P716684" s="83"/>
    </row>
    <row r="716685" spans="16:16" x14ac:dyDescent="0.3">
      <c r="P716685" s="83"/>
    </row>
    <row r="716686" spans="16:16" x14ac:dyDescent="0.3">
      <c r="P716686" s="83"/>
    </row>
    <row r="716687" spans="16:16" x14ac:dyDescent="0.3">
      <c r="P716687" s="83"/>
    </row>
    <row r="716688" spans="16:16" x14ac:dyDescent="0.3">
      <c r="P716688" s="83"/>
    </row>
    <row r="716689" spans="16:16" x14ac:dyDescent="0.3">
      <c r="P716689" s="83"/>
    </row>
    <row r="716690" spans="16:16" x14ac:dyDescent="0.3">
      <c r="P716690" s="83"/>
    </row>
    <row r="716691" spans="16:16" x14ac:dyDescent="0.3">
      <c r="P716691" s="83"/>
    </row>
    <row r="716692" spans="16:16" x14ac:dyDescent="0.3">
      <c r="P716692" s="83"/>
    </row>
    <row r="716693" spans="16:16" x14ac:dyDescent="0.3">
      <c r="P716693" s="83"/>
    </row>
    <row r="716694" spans="16:16" x14ac:dyDescent="0.3">
      <c r="P716694" s="83"/>
    </row>
    <row r="716695" spans="16:16" x14ac:dyDescent="0.3">
      <c r="P716695" s="83"/>
    </row>
    <row r="716696" spans="16:16" x14ac:dyDescent="0.3">
      <c r="P716696" s="83"/>
    </row>
    <row r="716697" spans="16:16" x14ac:dyDescent="0.3">
      <c r="P716697" s="83"/>
    </row>
    <row r="716698" spans="16:16" x14ac:dyDescent="0.3">
      <c r="P716698" s="83"/>
    </row>
    <row r="716699" spans="16:16" x14ac:dyDescent="0.3">
      <c r="P716699" s="83"/>
    </row>
    <row r="716700" spans="16:16" x14ac:dyDescent="0.3">
      <c r="P716700" s="83"/>
    </row>
    <row r="716701" spans="16:16" x14ac:dyDescent="0.3">
      <c r="P716701" s="83"/>
    </row>
    <row r="716702" spans="16:16" x14ac:dyDescent="0.3">
      <c r="P716702" s="83"/>
    </row>
    <row r="716703" spans="16:16" x14ac:dyDescent="0.3">
      <c r="P716703" s="83"/>
    </row>
    <row r="716704" spans="16:16" x14ac:dyDescent="0.3">
      <c r="P716704" s="83"/>
    </row>
    <row r="716705" spans="16:16" x14ac:dyDescent="0.3">
      <c r="P716705" s="83"/>
    </row>
    <row r="716706" spans="16:16" x14ac:dyDescent="0.3">
      <c r="P716706" s="83"/>
    </row>
    <row r="716707" spans="16:16" x14ac:dyDescent="0.3">
      <c r="P716707" s="83"/>
    </row>
    <row r="716708" spans="16:16" x14ac:dyDescent="0.3">
      <c r="P716708" s="83"/>
    </row>
    <row r="716709" spans="16:16" x14ac:dyDescent="0.3">
      <c r="P716709" s="83"/>
    </row>
    <row r="716710" spans="16:16" x14ac:dyDescent="0.3">
      <c r="P716710" s="83"/>
    </row>
    <row r="716711" spans="16:16" x14ac:dyDescent="0.3">
      <c r="P716711" s="83"/>
    </row>
    <row r="716712" spans="16:16" x14ac:dyDescent="0.3">
      <c r="P716712" s="83"/>
    </row>
    <row r="716713" spans="16:16" x14ac:dyDescent="0.3">
      <c r="P716713" s="83"/>
    </row>
    <row r="716714" spans="16:16" x14ac:dyDescent="0.3">
      <c r="P716714" s="83"/>
    </row>
    <row r="716715" spans="16:16" x14ac:dyDescent="0.3">
      <c r="P716715" s="83"/>
    </row>
    <row r="716716" spans="16:16" x14ac:dyDescent="0.3">
      <c r="P716716" s="83"/>
    </row>
    <row r="716717" spans="16:16" x14ac:dyDescent="0.3">
      <c r="P716717" s="83"/>
    </row>
    <row r="716718" spans="16:16" x14ac:dyDescent="0.3">
      <c r="P716718" s="83"/>
    </row>
    <row r="716719" spans="16:16" x14ac:dyDescent="0.3">
      <c r="P716719" s="83"/>
    </row>
    <row r="716720" spans="16:16" x14ac:dyDescent="0.3">
      <c r="P716720" s="83"/>
    </row>
    <row r="716721" spans="16:16" x14ac:dyDescent="0.3">
      <c r="P716721" s="83"/>
    </row>
    <row r="716722" spans="16:16" x14ac:dyDescent="0.3">
      <c r="P716722" s="83"/>
    </row>
    <row r="716723" spans="16:16" x14ac:dyDescent="0.3">
      <c r="P716723" s="83"/>
    </row>
    <row r="716724" spans="16:16" x14ac:dyDescent="0.3">
      <c r="P716724" s="83"/>
    </row>
    <row r="716725" spans="16:16" x14ac:dyDescent="0.3">
      <c r="P716725" s="83"/>
    </row>
    <row r="716726" spans="16:16" x14ac:dyDescent="0.3">
      <c r="P716726" s="83"/>
    </row>
    <row r="716727" spans="16:16" x14ac:dyDescent="0.3">
      <c r="P716727" s="83"/>
    </row>
    <row r="716728" spans="16:16" x14ac:dyDescent="0.3">
      <c r="P716728" s="83"/>
    </row>
    <row r="716729" spans="16:16" x14ac:dyDescent="0.3">
      <c r="P716729" s="83"/>
    </row>
    <row r="716730" spans="16:16" x14ac:dyDescent="0.3">
      <c r="P716730" s="83"/>
    </row>
    <row r="716731" spans="16:16" x14ac:dyDescent="0.3">
      <c r="P716731" s="83"/>
    </row>
    <row r="716732" spans="16:16" x14ac:dyDescent="0.3">
      <c r="P716732" s="83"/>
    </row>
    <row r="716733" spans="16:16" x14ac:dyDescent="0.3">
      <c r="P716733" s="83"/>
    </row>
    <row r="716734" spans="16:16" x14ac:dyDescent="0.3">
      <c r="P716734" s="83"/>
    </row>
    <row r="716735" spans="16:16" x14ac:dyDescent="0.3">
      <c r="P716735" s="83"/>
    </row>
    <row r="716736" spans="16:16" x14ac:dyDescent="0.3">
      <c r="P716736" s="83"/>
    </row>
    <row r="716737" spans="16:16" x14ac:dyDescent="0.3">
      <c r="P716737" s="83"/>
    </row>
    <row r="716738" spans="16:16" x14ac:dyDescent="0.3">
      <c r="P716738" s="83"/>
    </row>
    <row r="716739" spans="16:16" x14ac:dyDescent="0.3">
      <c r="P716739" s="83"/>
    </row>
    <row r="716740" spans="16:16" x14ac:dyDescent="0.3">
      <c r="P716740" s="83"/>
    </row>
    <row r="716741" spans="16:16" x14ac:dyDescent="0.3">
      <c r="P716741" s="83"/>
    </row>
    <row r="716742" spans="16:16" x14ac:dyDescent="0.3">
      <c r="P716742" s="83"/>
    </row>
    <row r="716743" spans="16:16" x14ac:dyDescent="0.3">
      <c r="P716743" s="83"/>
    </row>
    <row r="716744" spans="16:16" x14ac:dyDescent="0.3">
      <c r="P716744" s="83"/>
    </row>
    <row r="716745" spans="16:16" x14ac:dyDescent="0.3">
      <c r="P716745" s="83"/>
    </row>
    <row r="716746" spans="16:16" x14ac:dyDescent="0.3">
      <c r="P716746" s="83"/>
    </row>
    <row r="716747" spans="16:16" x14ac:dyDescent="0.3">
      <c r="P716747" s="83"/>
    </row>
    <row r="716748" spans="16:16" x14ac:dyDescent="0.3">
      <c r="P716748" s="83"/>
    </row>
    <row r="716749" spans="16:16" x14ac:dyDescent="0.3">
      <c r="P716749" s="83"/>
    </row>
    <row r="716750" spans="16:16" x14ac:dyDescent="0.3">
      <c r="P716750" s="83"/>
    </row>
    <row r="716751" spans="16:16" x14ac:dyDescent="0.3">
      <c r="P716751" s="83"/>
    </row>
    <row r="716752" spans="16:16" x14ac:dyDescent="0.3">
      <c r="P716752" s="83"/>
    </row>
    <row r="716753" spans="16:16" x14ac:dyDescent="0.3">
      <c r="P716753" s="83"/>
    </row>
    <row r="716754" spans="16:16" x14ac:dyDescent="0.3">
      <c r="P716754" s="83"/>
    </row>
    <row r="716755" spans="16:16" x14ac:dyDescent="0.3">
      <c r="P716755" s="83"/>
    </row>
    <row r="716756" spans="16:16" x14ac:dyDescent="0.3">
      <c r="P716756" s="83"/>
    </row>
    <row r="716757" spans="16:16" x14ac:dyDescent="0.3">
      <c r="P716757" s="83"/>
    </row>
    <row r="716758" spans="16:16" x14ac:dyDescent="0.3">
      <c r="P716758" s="83"/>
    </row>
    <row r="716759" spans="16:16" x14ac:dyDescent="0.3">
      <c r="P716759" s="83"/>
    </row>
    <row r="716760" spans="16:16" x14ac:dyDescent="0.3">
      <c r="P716760" s="83"/>
    </row>
    <row r="716761" spans="16:16" x14ac:dyDescent="0.3">
      <c r="P716761" s="83"/>
    </row>
    <row r="716762" spans="16:16" x14ac:dyDescent="0.3">
      <c r="P716762" s="83"/>
    </row>
    <row r="716763" spans="16:16" x14ac:dyDescent="0.3">
      <c r="P716763" s="83"/>
    </row>
    <row r="716764" spans="16:16" x14ac:dyDescent="0.3">
      <c r="P716764" s="83"/>
    </row>
    <row r="716765" spans="16:16" x14ac:dyDescent="0.3">
      <c r="P716765" s="83"/>
    </row>
    <row r="716766" spans="16:16" x14ac:dyDescent="0.3">
      <c r="P716766" s="83"/>
    </row>
    <row r="716767" spans="16:16" x14ac:dyDescent="0.3">
      <c r="P716767" s="83"/>
    </row>
    <row r="716768" spans="16:16" x14ac:dyDescent="0.3">
      <c r="P716768" s="83"/>
    </row>
    <row r="716769" spans="16:16" x14ac:dyDescent="0.3">
      <c r="P716769" s="83"/>
    </row>
    <row r="716770" spans="16:16" x14ac:dyDescent="0.3">
      <c r="P716770" s="83"/>
    </row>
    <row r="716771" spans="16:16" x14ac:dyDescent="0.3">
      <c r="P716771" s="83"/>
    </row>
    <row r="716772" spans="16:16" x14ac:dyDescent="0.3">
      <c r="P716772" s="83"/>
    </row>
    <row r="716773" spans="16:16" x14ac:dyDescent="0.3">
      <c r="P716773" s="83"/>
    </row>
    <row r="716774" spans="16:16" x14ac:dyDescent="0.3">
      <c r="P716774" s="83"/>
    </row>
    <row r="716775" spans="16:16" x14ac:dyDescent="0.3">
      <c r="P716775" s="83"/>
    </row>
    <row r="716776" spans="16:16" x14ac:dyDescent="0.3">
      <c r="P716776" s="83"/>
    </row>
    <row r="716777" spans="16:16" x14ac:dyDescent="0.3">
      <c r="P716777" s="83"/>
    </row>
    <row r="716778" spans="16:16" x14ac:dyDescent="0.3">
      <c r="P716778" s="83"/>
    </row>
    <row r="716779" spans="16:16" x14ac:dyDescent="0.3">
      <c r="P716779" s="83"/>
    </row>
    <row r="716780" spans="16:16" x14ac:dyDescent="0.3">
      <c r="P716780" s="83"/>
    </row>
    <row r="716781" spans="16:16" x14ac:dyDescent="0.3">
      <c r="P716781" s="83"/>
    </row>
    <row r="716782" spans="16:16" x14ac:dyDescent="0.3">
      <c r="P716782" s="83"/>
    </row>
    <row r="716783" spans="16:16" x14ac:dyDescent="0.3">
      <c r="P716783" s="83"/>
    </row>
    <row r="716784" spans="16:16" x14ac:dyDescent="0.3">
      <c r="P716784" s="83"/>
    </row>
    <row r="716785" spans="16:16" x14ac:dyDescent="0.3">
      <c r="P716785" s="83"/>
    </row>
    <row r="716786" spans="16:16" x14ac:dyDescent="0.3">
      <c r="P716786" s="83"/>
    </row>
    <row r="716787" spans="16:16" x14ac:dyDescent="0.3">
      <c r="P716787" s="83"/>
    </row>
    <row r="716788" spans="16:16" x14ac:dyDescent="0.3">
      <c r="P716788" s="83"/>
    </row>
    <row r="716789" spans="16:16" x14ac:dyDescent="0.3">
      <c r="P716789" s="83"/>
    </row>
    <row r="716790" spans="16:16" x14ac:dyDescent="0.3">
      <c r="P716790" s="83"/>
    </row>
    <row r="716791" spans="16:16" x14ac:dyDescent="0.3">
      <c r="P716791" s="83"/>
    </row>
    <row r="716792" spans="16:16" x14ac:dyDescent="0.3">
      <c r="P716792" s="83"/>
    </row>
    <row r="716793" spans="16:16" x14ac:dyDescent="0.3">
      <c r="P716793" s="83"/>
    </row>
    <row r="716794" spans="16:16" x14ac:dyDescent="0.3">
      <c r="P716794" s="83"/>
    </row>
    <row r="716795" spans="16:16" x14ac:dyDescent="0.3">
      <c r="P716795" s="83"/>
    </row>
    <row r="716796" spans="16:16" x14ac:dyDescent="0.3">
      <c r="P716796" s="83"/>
    </row>
    <row r="716797" spans="16:16" x14ac:dyDescent="0.3">
      <c r="P716797" s="83"/>
    </row>
    <row r="716798" spans="16:16" x14ac:dyDescent="0.3">
      <c r="P716798" s="83"/>
    </row>
    <row r="716799" spans="16:16" x14ac:dyDescent="0.3">
      <c r="P716799" s="83"/>
    </row>
    <row r="716800" spans="16:16" x14ac:dyDescent="0.3">
      <c r="P716800" s="83"/>
    </row>
    <row r="716801" spans="16:16" x14ac:dyDescent="0.3">
      <c r="P716801" s="83"/>
    </row>
    <row r="716802" spans="16:16" x14ac:dyDescent="0.3">
      <c r="P716802" s="83"/>
    </row>
    <row r="716803" spans="16:16" x14ac:dyDescent="0.3">
      <c r="P716803" s="83"/>
    </row>
    <row r="716804" spans="16:16" x14ac:dyDescent="0.3">
      <c r="P716804" s="83"/>
    </row>
    <row r="716805" spans="16:16" x14ac:dyDescent="0.3">
      <c r="P716805" s="83"/>
    </row>
    <row r="716806" spans="16:16" x14ac:dyDescent="0.3">
      <c r="P716806" s="83"/>
    </row>
    <row r="716807" spans="16:16" x14ac:dyDescent="0.3">
      <c r="P716807" s="83"/>
    </row>
    <row r="716808" spans="16:16" x14ac:dyDescent="0.3">
      <c r="P716808" s="83"/>
    </row>
    <row r="716809" spans="16:16" x14ac:dyDescent="0.3">
      <c r="P716809" s="83"/>
    </row>
    <row r="716810" spans="16:16" x14ac:dyDescent="0.3">
      <c r="P716810" s="83"/>
    </row>
    <row r="716811" spans="16:16" x14ac:dyDescent="0.3">
      <c r="P716811" s="83"/>
    </row>
    <row r="716812" spans="16:16" x14ac:dyDescent="0.3">
      <c r="P716812" s="83"/>
    </row>
    <row r="716813" spans="16:16" x14ac:dyDescent="0.3">
      <c r="P716813" s="83"/>
    </row>
    <row r="716814" spans="16:16" x14ac:dyDescent="0.3">
      <c r="P716814" s="83"/>
    </row>
    <row r="716815" spans="16:16" x14ac:dyDescent="0.3">
      <c r="P716815" s="83"/>
    </row>
    <row r="716816" spans="16:16" x14ac:dyDescent="0.3">
      <c r="P716816" s="83"/>
    </row>
    <row r="716817" spans="16:16" x14ac:dyDescent="0.3">
      <c r="P716817" s="83"/>
    </row>
    <row r="716818" spans="16:16" x14ac:dyDescent="0.3">
      <c r="P716818" s="83"/>
    </row>
    <row r="716819" spans="16:16" x14ac:dyDescent="0.3">
      <c r="P716819" s="83"/>
    </row>
    <row r="716820" spans="16:16" x14ac:dyDescent="0.3">
      <c r="P716820" s="83"/>
    </row>
    <row r="716821" spans="16:16" x14ac:dyDescent="0.3">
      <c r="P716821" s="83"/>
    </row>
    <row r="716822" spans="16:16" x14ac:dyDescent="0.3">
      <c r="P716822" s="83"/>
    </row>
    <row r="716823" spans="16:16" x14ac:dyDescent="0.3">
      <c r="P716823" s="83"/>
    </row>
    <row r="716824" spans="16:16" x14ac:dyDescent="0.3">
      <c r="P716824" s="83"/>
    </row>
    <row r="716825" spans="16:16" x14ac:dyDescent="0.3">
      <c r="P716825" s="83"/>
    </row>
    <row r="716826" spans="16:16" x14ac:dyDescent="0.3">
      <c r="P716826" s="83"/>
    </row>
    <row r="716827" spans="16:16" x14ac:dyDescent="0.3">
      <c r="P716827" s="83"/>
    </row>
    <row r="716828" spans="16:16" x14ac:dyDescent="0.3">
      <c r="P716828" s="83"/>
    </row>
    <row r="716829" spans="16:16" x14ac:dyDescent="0.3">
      <c r="P716829" s="83"/>
    </row>
    <row r="716830" spans="16:16" x14ac:dyDescent="0.3">
      <c r="P716830" s="83"/>
    </row>
    <row r="716831" spans="16:16" x14ac:dyDescent="0.3">
      <c r="P716831" s="83"/>
    </row>
    <row r="716832" spans="16:16" x14ac:dyDescent="0.3">
      <c r="P716832" s="83"/>
    </row>
    <row r="716833" spans="16:16" x14ac:dyDescent="0.3">
      <c r="P716833" s="83"/>
    </row>
    <row r="716834" spans="16:16" x14ac:dyDescent="0.3">
      <c r="P716834" s="83"/>
    </row>
    <row r="716835" spans="16:16" x14ac:dyDescent="0.3">
      <c r="P716835" s="83"/>
    </row>
    <row r="716836" spans="16:16" x14ac:dyDescent="0.3">
      <c r="P716836" s="83"/>
    </row>
    <row r="716837" spans="16:16" x14ac:dyDescent="0.3">
      <c r="P716837" s="83"/>
    </row>
    <row r="716838" spans="16:16" x14ac:dyDescent="0.3">
      <c r="P716838" s="83"/>
    </row>
    <row r="716839" spans="16:16" x14ac:dyDescent="0.3">
      <c r="P716839" s="83"/>
    </row>
    <row r="716840" spans="16:16" x14ac:dyDescent="0.3">
      <c r="P716840" s="83"/>
    </row>
    <row r="716841" spans="16:16" x14ac:dyDescent="0.3">
      <c r="P716841" s="83"/>
    </row>
    <row r="716842" spans="16:16" x14ac:dyDescent="0.3">
      <c r="P716842" s="83"/>
    </row>
    <row r="716843" spans="16:16" x14ac:dyDescent="0.3">
      <c r="P716843" s="83"/>
    </row>
    <row r="716844" spans="16:16" x14ac:dyDescent="0.3">
      <c r="P716844" s="83"/>
    </row>
    <row r="716845" spans="16:16" x14ac:dyDescent="0.3">
      <c r="P716845" s="83"/>
    </row>
    <row r="716846" spans="16:16" x14ac:dyDescent="0.3">
      <c r="P716846" s="83"/>
    </row>
    <row r="716847" spans="16:16" x14ac:dyDescent="0.3">
      <c r="P716847" s="83"/>
    </row>
    <row r="716848" spans="16:16" x14ac:dyDescent="0.3">
      <c r="P716848" s="83"/>
    </row>
    <row r="716849" spans="16:16" x14ac:dyDescent="0.3">
      <c r="P716849" s="83"/>
    </row>
    <row r="716850" spans="16:16" x14ac:dyDescent="0.3">
      <c r="P716850" s="83"/>
    </row>
    <row r="716851" spans="16:16" x14ac:dyDescent="0.3">
      <c r="P716851" s="83"/>
    </row>
    <row r="716852" spans="16:16" x14ac:dyDescent="0.3">
      <c r="P716852" s="83"/>
    </row>
    <row r="716853" spans="16:16" x14ac:dyDescent="0.3">
      <c r="P716853" s="83"/>
    </row>
    <row r="716854" spans="16:16" x14ac:dyDescent="0.3">
      <c r="P716854" s="83"/>
    </row>
    <row r="716855" spans="16:16" x14ac:dyDescent="0.3">
      <c r="P716855" s="83"/>
    </row>
    <row r="716856" spans="16:16" x14ac:dyDescent="0.3">
      <c r="P716856" s="83"/>
    </row>
    <row r="716857" spans="16:16" x14ac:dyDescent="0.3">
      <c r="P716857" s="83"/>
    </row>
    <row r="716858" spans="16:16" x14ac:dyDescent="0.3">
      <c r="P716858" s="83"/>
    </row>
    <row r="716859" spans="16:16" x14ac:dyDescent="0.3">
      <c r="P716859" s="83"/>
    </row>
    <row r="716860" spans="16:16" x14ac:dyDescent="0.3">
      <c r="P716860" s="83"/>
    </row>
    <row r="716861" spans="16:16" x14ac:dyDescent="0.3">
      <c r="P716861" s="83"/>
    </row>
    <row r="716862" spans="16:16" x14ac:dyDescent="0.3">
      <c r="P716862" s="83"/>
    </row>
    <row r="716863" spans="16:16" x14ac:dyDescent="0.3">
      <c r="P716863" s="83"/>
    </row>
    <row r="716864" spans="16:16" x14ac:dyDescent="0.3">
      <c r="P716864" s="83"/>
    </row>
    <row r="716865" spans="16:16" x14ac:dyDescent="0.3">
      <c r="P716865" s="83"/>
    </row>
    <row r="716866" spans="16:16" x14ac:dyDescent="0.3">
      <c r="P716866" s="83"/>
    </row>
    <row r="716867" spans="16:16" x14ac:dyDescent="0.3">
      <c r="P716867" s="83"/>
    </row>
    <row r="716868" spans="16:16" x14ac:dyDescent="0.3">
      <c r="P716868" s="83"/>
    </row>
    <row r="716869" spans="16:16" x14ac:dyDescent="0.3">
      <c r="P716869" s="83"/>
    </row>
    <row r="716870" spans="16:16" x14ac:dyDescent="0.3">
      <c r="P716870" s="83"/>
    </row>
    <row r="716871" spans="16:16" x14ac:dyDescent="0.3">
      <c r="P716871" s="83"/>
    </row>
    <row r="716872" spans="16:16" x14ac:dyDescent="0.3">
      <c r="P716872" s="83"/>
    </row>
    <row r="716873" spans="16:16" x14ac:dyDescent="0.3">
      <c r="P716873" s="83"/>
    </row>
    <row r="716874" spans="16:16" x14ac:dyDescent="0.3">
      <c r="P716874" s="83"/>
    </row>
    <row r="716875" spans="16:16" x14ac:dyDescent="0.3">
      <c r="P716875" s="83"/>
    </row>
    <row r="716876" spans="16:16" x14ac:dyDescent="0.3">
      <c r="P716876" s="83"/>
    </row>
    <row r="716877" spans="16:16" x14ac:dyDescent="0.3">
      <c r="P716877" s="83"/>
    </row>
    <row r="716878" spans="16:16" x14ac:dyDescent="0.3">
      <c r="P716878" s="83"/>
    </row>
    <row r="716879" spans="16:16" x14ac:dyDescent="0.3">
      <c r="P716879" s="83"/>
    </row>
    <row r="716880" spans="16:16" x14ac:dyDescent="0.3">
      <c r="P716880" s="83"/>
    </row>
    <row r="716881" spans="16:16" x14ac:dyDescent="0.3">
      <c r="P716881" s="83"/>
    </row>
    <row r="716882" spans="16:16" x14ac:dyDescent="0.3">
      <c r="P716882" s="83"/>
    </row>
    <row r="716883" spans="16:16" x14ac:dyDescent="0.3">
      <c r="P716883" s="83"/>
    </row>
    <row r="716884" spans="16:16" x14ac:dyDescent="0.3">
      <c r="P716884" s="83"/>
    </row>
    <row r="716885" spans="16:16" x14ac:dyDescent="0.3">
      <c r="P716885" s="83"/>
    </row>
    <row r="716886" spans="16:16" x14ac:dyDescent="0.3">
      <c r="P716886" s="83"/>
    </row>
    <row r="716887" spans="16:16" x14ac:dyDescent="0.3">
      <c r="P716887" s="83"/>
    </row>
    <row r="716888" spans="16:16" x14ac:dyDescent="0.3">
      <c r="P716888" s="83"/>
    </row>
    <row r="716889" spans="16:16" x14ac:dyDescent="0.3">
      <c r="P716889" s="83"/>
    </row>
    <row r="716890" spans="16:16" x14ac:dyDescent="0.3">
      <c r="P716890" s="83"/>
    </row>
    <row r="716891" spans="16:16" x14ac:dyDescent="0.3">
      <c r="P716891" s="83"/>
    </row>
    <row r="716892" spans="16:16" x14ac:dyDescent="0.3">
      <c r="P716892" s="83"/>
    </row>
    <row r="716893" spans="16:16" x14ac:dyDescent="0.3">
      <c r="P716893" s="83"/>
    </row>
    <row r="716894" spans="16:16" x14ac:dyDescent="0.3">
      <c r="P716894" s="83"/>
    </row>
    <row r="716895" spans="16:16" x14ac:dyDescent="0.3">
      <c r="P716895" s="83"/>
    </row>
    <row r="716896" spans="16:16" x14ac:dyDescent="0.3">
      <c r="P716896" s="83"/>
    </row>
    <row r="716897" spans="16:16" x14ac:dyDescent="0.3">
      <c r="P716897" s="83"/>
    </row>
    <row r="716898" spans="16:16" x14ac:dyDescent="0.3">
      <c r="P716898" s="83"/>
    </row>
    <row r="716899" spans="16:16" x14ac:dyDescent="0.3">
      <c r="P716899" s="83"/>
    </row>
    <row r="716900" spans="16:16" x14ac:dyDescent="0.3">
      <c r="P716900" s="83"/>
    </row>
    <row r="716901" spans="16:16" x14ac:dyDescent="0.3">
      <c r="P716901" s="83"/>
    </row>
    <row r="716902" spans="16:16" x14ac:dyDescent="0.3">
      <c r="P716902" s="83"/>
    </row>
    <row r="716903" spans="16:16" x14ac:dyDescent="0.3">
      <c r="P716903" s="83"/>
    </row>
    <row r="716904" spans="16:16" x14ac:dyDescent="0.3">
      <c r="P716904" s="83"/>
    </row>
    <row r="716905" spans="16:16" x14ac:dyDescent="0.3">
      <c r="P716905" s="83"/>
    </row>
    <row r="716906" spans="16:16" x14ac:dyDescent="0.3">
      <c r="P716906" s="83"/>
    </row>
    <row r="716907" spans="16:16" x14ac:dyDescent="0.3">
      <c r="P716907" s="83"/>
    </row>
    <row r="716908" spans="16:16" x14ac:dyDescent="0.3">
      <c r="P716908" s="83"/>
    </row>
    <row r="716909" spans="16:16" x14ac:dyDescent="0.3">
      <c r="P716909" s="83"/>
    </row>
    <row r="716910" spans="16:16" x14ac:dyDescent="0.3">
      <c r="P716910" s="83"/>
    </row>
    <row r="716911" spans="16:16" x14ac:dyDescent="0.3">
      <c r="P716911" s="83"/>
    </row>
    <row r="716912" spans="16:16" x14ac:dyDescent="0.3">
      <c r="P716912" s="83"/>
    </row>
    <row r="716913" spans="16:16" x14ac:dyDescent="0.3">
      <c r="P716913" s="83"/>
    </row>
    <row r="716914" spans="16:16" x14ac:dyDescent="0.3">
      <c r="P716914" s="83"/>
    </row>
    <row r="716915" spans="16:16" x14ac:dyDescent="0.3">
      <c r="P716915" s="83"/>
    </row>
    <row r="716916" spans="16:16" x14ac:dyDescent="0.3">
      <c r="P716916" s="83"/>
    </row>
    <row r="716917" spans="16:16" x14ac:dyDescent="0.3">
      <c r="P716917" s="83"/>
    </row>
    <row r="716918" spans="16:16" x14ac:dyDescent="0.3">
      <c r="P716918" s="83"/>
    </row>
    <row r="716919" spans="16:16" x14ac:dyDescent="0.3">
      <c r="P716919" s="83"/>
    </row>
    <row r="716920" spans="16:16" x14ac:dyDescent="0.3">
      <c r="P716920" s="83"/>
    </row>
    <row r="716921" spans="16:16" x14ac:dyDescent="0.3">
      <c r="P716921" s="83"/>
    </row>
    <row r="716922" spans="16:16" x14ac:dyDescent="0.3">
      <c r="P716922" s="83"/>
    </row>
    <row r="716923" spans="16:16" x14ac:dyDescent="0.3">
      <c r="P716923" s="83"/>
    </row>
    <row r="716924" spans="16:16" x14ac:dyDescent="0.3">
      <c r="P716924" s="83"/>
    </row>
    <row r="716925" spans="16:16" x14ac:dyDescent="0.3">
      <c r="P716925" s="83"/>
    </row>
    <row r="716926" spans="16:16" x14ac:dyDescent="0.3">
      <c r="P716926" s="83"/>
    </row>
    <row r="716927" spans="16:16" x14ac:dyDescent="0.3">
      <c r="P716927" s="83"/>
    </row>
    <row r="716928" spans="16:16" x14ac:dyDescent="0.3">
      <c r="P716928" s="83"/>
    </row>
    <row r="716929" spans="16:16" x14ac:dyDescent="0.3">
      <c r="P716929" s="83"/>
    </row>
    <row r="716930" spans="16:16" x14ac:dyDescent="0.3">
      <c r="P716930" s="83"/>
    </row>
    <row r="716931" spans="16:16" x14ac:dyDescent="0.3">
      <c r="P716931" s="83"/>
    </row>
    <row r="716932" spans="16:16" x14ac:dyDescent="0.3">
      <c r="P716932" s="83"/>
    </row>
    <row r="716933" spans="16:16" x14ac:dyDescent="0.3">
      <c r="P716933" s="83"/>
    </row>
    <row r="716934" spans="16:16" x14ac:dyDescent="0.3">
      <c r="P716934" s="83"/>
    </row>
    <row r="716935" spans="16:16" x14ac:dyDescent="0.3">
      <c r="P716935" s="83"/>
    </row>
    <row r="716936" spans="16:16" x14ac:dyDescent="0.3">
      <c r="P716936" s="83"/>
    </row>
    <row r="716937" spans="16:16" x14ac:dyDescent="0.3">
      <c r="P716937" s="83"/>
    </row>
    <row r="716938" spans="16:16" x14ac:dyDescent="0.3">
      <c r="P716938" s="83"/>
    </row>
    <row r="716939" spans="16:16" x14ac:dyDescent="0.3">
      <c r="P716939" s="83"/>
    </row>
    <row r="716940" spans="16:16" x14ac:dyDescent="0.3">
      <c r="P716940" s="83"/>
    </row>
    <row r="716941" spans="16:16" x14ac:dyDescent="0.3">
      <c r="P716941" s="83"/>
    </row>
    <row r="716942" spans="16:16" x14ac:dyDescent="0.3">
      <c r="P716942" s="83"/>
    </row>
    <row r="716943" spans="16:16" x14ac:dyDescent="0.3">
      <c r="P716943" s="83"/>
    </row>
    <row r="716944" spans="16:16" x14ac:dyDescent="0.3">
      <c r="P716944" s="83"/>
    </row>
    <row r="716945" spans="16:16" x14ac:dyDescent="0.3">
      <c r="P716945" s="83"/>
    </row>
    <row r="716946" spans="16:16" x14ac:dyDescent="0.3">
      <c r="P716946" s="83"/>
    </row>
    <row r="716947" spans="16:16" x14ac:dyDescent="0.3">
      <c r="P716947" s="83"/>
    </row>
    <row r="716948" spans="16:16" x14ac:dyDescent="0.3">
      <c r="P716948" s="83"/>
    </row>
    <row r="716949" spans="16:16" x14ac:dyDescent="0.3">
      <c r="P716949" s="83"/>
    </row>
    <row r="716950" spans="16:16" x14ac:dyDescent="0.3">
      <c r="P716950" s="83"/>
    </row>
    <row r="716951" spans="16:16" x14ac:dyDescent="0.3">
      <c r="P716951" s="83"/>
    </row>
    <row r="716952" spans="16:16" x14ac:dyDescent="0.3">
      <c r="P716952" s="83"/>
    </row>
    <row r="716953" spans="16:16" x14ac:dyDescent="0.3">
      <c r="P716953" s="83"/>
    </row>
    <row r="716954" spans="16:16" x14ac:dyDescent="0.3">
      <c r="P716954" s="83"/>
    </row>
    <row r="716955" spans="16:16" x14ac:dyDescent="0.3">
      <c r="P716955" s="83"/>
    </row>
    <row r="716956" spans="16:16" x14ac:dyDescent="0.3">
      <c r="P716956" s="83"/>
    </row>
    <row r="716957" spans="16:16" x14ac:dyDescent="0.3">
      <c r="P716957" s="83"/>
    </row>
    <row r="716958" spans="16:16" x14ac:dyDescent="0.3">
      <c r="P716958" s="83"/>
    </row>
    <row r="716959" spans="16:16" x14ac:dyDescent="0.3">
      <c r="P716959" s="83"/>
    </row>
    <row r="716960" spans="16:16" x14ac:dyDescent="0.3">
      <c r="P716960" s="83"/>
    </row>
    <row r="716961" spans="16:16" x14ac:dyDescent="0.3">
      <c r="P716961" s="83"/>
    </row>
    <row r="716962" spans="16:16" x14ac:dyDescent="0.3">
      <c r="P716962" s="83"/>
    </row>
    <row r="716963" spans="16:16" x14ac:dyDescent="0.3">
      <c r="P716963" s="83"/>
    </row>
    <row r="716964" spans="16:16" x14ac:dyDescent="0.3">
      <c r="P716964" s="83"/>
    </row>
    <row r="716965" spans="16:16" x14ac:dyDescent="0.3">
      <c r="P716965" s="83"/>
    </row>
    <row r="716966" spans="16:16" x14ac:dyDescent="0.3">
      <c r="P716966" s="83"/>
    </row>
    <row r="716967" spans="16:16" x14ac:dyDescent="0.3">
      <c r="P716967" s="83"/>
    </row>
    <row r="716968" spans="16:16" x14ac:dyDescent="0.3">
      <c r="P716968" s="83"/>
    </row>
    <row r="716969" spans="16:16" x14ac:dyDescent="0.3">
      <c r="P716969" s="83"/>
    </row>
    <row r="716970" spans="16:16" x14ac:dyDescent="0.3">
      <c r="P716970" s="83"/>
    </row>
    <row r="716971" spans="16:16" x14ac:dyDescent="0.3">
      <c r="P716971" s="83"/>
    </row>
    <row r="716972" spans="16:16" x14ac:dyDescent="0.3">
      <c r="P716972" s="83"/>
    </row>
    <row r="716973" spans="16:16" x14ac:dyDescent="0.3">
      <c r="P716973" s="83"/>
    </row>
    <row r="716974" spans="16:16" x14ac:dyDescent="0.3">
      <c r="P716974" s="83"/>
    </row>
    <row r="716975" spans="16:16" x14ac:dyDescent="0.3">
      <c r="P716975" s="83"/>
    </row>
    <row r="716976" spans="16:16" x14ac:dyDescent="0.3">
      <c r="P716976" s="83"/>
    </row>
    <row r="716977" spans="16:16" x14ac:dyDescent="0.3">
      <c r="P716977" s="83"/>
    </row>
    <row r="716978" spans="16:16" x14ac:dyDescent="0.3">
      <c r="P716978" s="83"/>
    </row>
    <row r="716979" spans="16:16" x14ac:dyDescent="0.3">
      <c r="P716979" s="83"/>
    </row>
    <row r="716980" spans="16:16" x14ac:dyDescent="0.3">
      <c r="P716980" s="83"/>
    </row>
    <row r="716981" spans="16:16" x14ac:dyDescent="0.3">
      <c r="P716981" s="83"/>
    </row>
    <row r="716982" spans="16:16" x14ac:dyDescent="0.3">
      <c r="P716982" s="83"/>
    </row>
    <row r="716983" spans="16:16" x14ac:dyDescent="0.3">
      <c r="P716983" s="83"/>
    </row>
    <row r="716984" spans="16:16" x14ac:dyDescent="0.3">
      <c r="P716984" s="83"/>
    </row>
    <row r="716985" spans="16:16" x14ac:dyDescent="0.3">
      <c r="P716985" s="83"/>
    </row>
    <row r="716986" spans="16:16" x14ac:dyDescent="0.3">
      <c r="P716986" s="83"/>
    </row>
    <row r="716987" spans="16:16" x14ac:dyDescent="0.3">
      <c r="P716987" s="83"/>
    </row>
    <row r="716988" spans="16:16" x14ac:dyDescent="0.3">
      <c r="P716988" s="83"/>
    </row>
    <row r="716989" spans="16:16" x14ac:dyDescent="0.3">
      <c r="P716989" s="83"/>
    </row>
    <row r="716990" spans="16:16" x14ac:dyDescent="0.3">
      <c r="P716990" s="83"/>
    </row>
    <row r="716991" spans="16:16" x14ac:dyDescent="0.3">
      <c r="P716991" s="83"/>
    </row>
    <row r="716992" spans="16:16" x14ac:dyDescent="0.3">
      <c r="P716992" s="83"/>
    </row>
    <row r="716993" spans="16:16" x14ac:dyDescent="0.3">
      <c r="P716993" s="83"/>
    </row>
    <row r="716994" spans="16:16" x14ac:dyDescent="0.3">
      <c r="P716994" s="83"/>
    </row>
    <row r="716995" spans="16:16" x14ac:dyDescent="0.3">
      <c r="P716995" s="83"/>
    </row>
    <row r="716996" spans="16:16" x14ac:dyDescent="0.3">
      <c r="P716996" s="83"/>
    </row>
    <row r="716997" spans="16:16" x14ac:dyDescent="0.3">
      <c r="P716997" s="83"/>
    </row>
    <row r="716998" spans="16:16" x14ac:dyDescent="0.3">
      <c r="P716998" s="83"/>
    </row>
    <row r="716999" spans="16:16" x14ac:dyDescent="0.3">
      <c r="P716999" s="83"/>
    </row>
    <row r="717000" spans="16:16" x14ac:dyDescent="0.3">
      <c r="P717000" s="83"/>
    </row>
    <row r="717001" spans="16:16" x14ac:dyDescent="0.3">
      <c r="P717001" s="83"/>
    </row>
    <row r="717002" spans="16:16" x14ac:dyDescent="0.3">
      <c r="P717002" s="83"/>
    </row>
    <row r="717003" spans="16:16" x14ac:dyDescent="0.3">
      <c r="P717003" s="83"/>
    </row>
    <row r="717004" spans="16:16" x14ac:dyDescent="0.3">
      <c r="P717004" s="83"/>
    </row>
    <row r="717005" spans="16:16" x14ac:dyDescent="0.3">
      <c r="P717005" s="83"/>
    </row>
    <row r="717006" spans="16:16" x14ac:dyDescent="0.3">
      <c r="P717006" s="83"/>
    </row>
    <row r="717007" spans="16:16" x14ac:dyDescent="0.3">
      <c r="P717007" s="83"/>
    </row>
    <row r="717008" spans="16:16" x14ac:dyDescent="0.3">
      <c r="P717008" s="83"/>
    </row>
    <row r="717009" spans="16:16" x14ac:dyDescent="0.3">
      <c r="P717009" s="83"/>
    </row>
    <row r="717010" spans="16:16" x14ac:dyDescent="0.3">
      <c r="P717010" s="83"/>
    </row>
    <row r="717011" spans="16:16" x14ac:dyDescent="0.3">
      <c r="P717011" s="83"/>
    </row>
    <row r="717012" spans="16:16" x14ac:dyDescent="0.3">
      <c r="P717012" s="83"/>
    </row>
    <row r="717013" spans="16:16" x14ac:dyDescent="0.3">
      <c r="P717013" s="83"/>
    </row>
    <row r="717014" spans="16:16" x14ac:dyDescent="0.3">
      <c r="P717014" s="83"/>
    </row>
    <row r="717015" spans="16:16" x14ac:dyDescent="0.3">
      <c r="P717015" s="83"/>
    </row>
    <row r="717016" spans="16:16" x14ac:dyDescent="0.3">
      <c r="P717016" s="83"/>
    </row>
    <row r="717017" spans="16:16" x14ac:dyDescent="0.3">
      <c r="P717017" s="83"/>
    </row>
    <row r="717018" spans="16:16" x14ac:dyDescent="0.3">
      <c r="P717018" s="83"/>
    </row>
    <row r="717019" spans="16:16" x14ac:dyDescent="0.3">
      <c r="P717019" s="83"/>
    </row>
    <row r="717020" spans="16:16" x14ac:dyDescent="0.3">
      <c r="P717020" s="83"/>
    </row>
    <row r="717021" spans="16:16" x14ac:dyDescent="0.3">
      <c r="P717021" s="83"/>
    </row>
    <row r="717022" spans="16:16" x14ac:dyDescent="0.3">
      <c r="P717022" s="83"/>
    </row>
    <row r="717023" spans="16:16" x14ac:dyDescent="0.3">
      <c r="P717023" s="83"/>
    </row>
    <row r="717024" spans="16:16" x14ac:dyDescent="0.3">
      <c r="P717024" s="83"/>
    </row>
    <row r="717025" spans="16:16" x14ac:dyDescent="0.3">
      <c r="P717025" s="83"/>
    </row>
    <row r="717026" spans="16:16" x14ac:dyDescent="0.3">
      <c r="P717026" s="83"/>
    </row>
    <row r="717027" spans="16:16" x14ac:dyDescent="0.3">
      <c r="P717027" s="83"/>
    </row>
    <row r="717028" spans="16:16" x14ac:dyDescent="0.3">
      <c r="P717028" s="83"/>
    </row>
    <row r="717029" spans="16:16" x14ac:dyDescent="0.3">
      <c r="P717029" s="83"/>
    </row>
    <row r="717030" spans="16:16" x14ac:dyDescent="0.3">
      <c r="P717030" s="83"/>
    </row>
    <row r="717031" spans="16:16" x14ac:dyDescent="0.3">
      <c r="P717031" s="83"/>
    </row>
    <row r="717032" spans="16:16" x14ac:dyDescent="0.3">
      <c r="P717032" s="83"/>
    </row>
    <row r="717033" spans="16:16" x14ac:dyDescent="0.3">
      <c r="P717033" s="83"/>
    </row>
    <row r="717034" spans="16:16" x14ac:dyDescent="0.3">
      <c r="P717034" s="83"/>
    </row>
    <row r="717035" spans="16:16" x14ac:dyDescent="0.3">
      <c r="P717035" s="83"/>
    </row>
    <row r="717036" spans="16:16" x14ac:dyDescent="0.3">
      <c r="P717036" s="83"/>
    </row>
    <row r="717037" spans="16:16" x14ac:dyDescent="0.3">
      <c r="P717037" s="83"/>
    </row>
    <row r="717038" spans="16:16" x14ac:dyDescent="0.3">
      <c r="P717038" s="83"/>
    </row>
    <row r="717039" spans="16:16" x14ac:dyDescent="0.3">
      <c r="P717039" s="83"/>
    </row>
    <row r="717040" spans="16:16" x14ac:dyDescent="0.3">
      <c r="P717040" s="83"/>
    </row>
    <row r="717041" spans="16:16" x14ac:dyDescent="0.3">
      <c r="P717041" s="83"/>
    </row>
    <row r="717042" spans="16:16" x14ac:dyDescent="0.3">
      <c r="P717042" s="83"/>
    </row>
    <row r="717043" spans="16:16" x14ac:dyDescent="0.3">
      <c r="P717043" s="83"/>
    </row>
    <row r="717044" spans="16:16" x14ac:dyDescent="0.3">
      <c r="P717044" s="83"/>
    </row>
    <row r="717045" spans="16:16" x14ac:dyDescent="0.3">
      <c r="P717045" s="83"/>
    </row>
    <row r="717046" spans="16:16" x14ac:dyDescent="0.3">
      <c r="P717046" s="83"/>
    </row>
    <row r="717047" spans="16:16" x14ac:dyDescent="0.3">
      <c r="P717047" s="83"/>
    </row>
    <row r="717048" spans="16:16" x14ac:dyDescent="0.3">
      <c r="P717048" s="83"/>
    </row>
    <row r="717049" spans="16:16" x14ac:dyDescent="0.3">
      <c r="P717049" s="83"/>
    </row>
    <row r="717050" spans="16:16" x14ac:dyDescent="0.3">
      <c r="P717050" s="83"/>
    </row>
    <row r="717051" spans="16:16" x14ac:dyDescent="0.3">
      <c r="P717051" s="83"/>
    </row>
    <row r="717052" spans="16:16" x14ac:dyDescent="0.3">
      <c r="P717052" s="83"/>
    </row>
    <row r="717053" spans="16:16" x14ac:dyDescent="0.3">
      <c r="P717053" s="83"/>
    </row>
    <row r="717054" spans="16:16" x14ac:dyDescent="0.3">
      <c r="P717054" s="83"/>
    </row>
    <row r="717055" spans="16:16" x14ac:dyDescent="0.3">
      <c r="P717055" s="83"/>
    </row>
    <row r="717056" spans="16:16" x14ac:dyDescent="0.3">
      <c r="P717056" s="83"/>
    </row>
    <row r="717057" spans="16:16" x14ac:dyDescent="0.3">
      <c r="P717057" s="83"/>
    </row>
    <row r="717058" spans="16:16" x14ac:dyDescent="0.3">
      <c r="P717058" s="83"/>
    </row>
    <row r="717059" spans="16:16" x14ac:dyDescent="0.3">
      <c r="P717059" s="83"/>
    </row>
    <row r="717060" spans="16:16" x14ac:dyDescent="0.3">
      <c r="P717060" s="83"/>
    </row>
    <row r="717061" spans="16:16" x14ac:dyDescent="0.3">
      <c r="P717061" s="83"/>
    </row>
    <row r="717062" spans="16:16" x14ac:dyDescent="0.3">
      <c r="P717062" s="83"/>
    </row>
    <row r="717063" spans="16:16" x14ac:dyDescent="0.3">
      <c r="P717063" s="83"/>
    </row>
    <row r="717064" spans="16:16" x14ac:dyDescent="0.3">
      <c r="P717064" s="83"/>
    </row>
    <row r="717065" spans="16:16" x14ac:dyDescent="0.3">
      <c r="P717065" s="83"/>
    </row>
    <row r="717066" spans="16:16" x14ac:dyDescent="0.3">
      <c r="P717066" s="83"/>
    </row>
    <row r="717067" spans="16:16" x14ac:dyDescent="0.3">
      <c r="P717067" s="83"/>
    </row>
    <row r="717068" spans="16:16" x14ac:dyDescent="0.3">
      <c r="P717068" s="83"/>
    </row>
    <row r="717069" spans="16:16" x14ac:dyDescent="0.3">
      <c r="P717069" s="83"/>
    </row>
    <row r="717070" spans="16:16" x14ac:dyDescent="0.3">
      <c r="P717070" s="83"/>
    </row>
    <row r="717071" spans="16:16" x14ac:dyDescent="0.3">
      <c r="P717071" s="83"/>
    </row>
    <row r="717072" spans="16:16" x14ac:dyDescent="0.3">
      <c r="P717072" s="83"/>
    </row>
    <row r="717073" spans="16:16" x14ac:dyDescent="0.3">
      <c r="P717073" s="83"/>
    </row>
    <row r="717074" spans="16:16" x14ac:dyDescent="0.3">
      <c r="P717074" s="83"/>
    </row>
    <row r="717075" spans="16:16" x14ac:dyDescent="0.3">
      <c r="P717075" s="83"/>
    </row>
    <row r="717076" spans="16:16" x14ac:dyDescent="0.3">
      <c r="P717076" s="83"/>
    </row>
    <row r="717077" spans="16:16" x14ac:dyDescent="0.3">
      <c r="P717077" s="83"/>
    </row>
    <row r="717078" spans="16:16" x14ac:dyDescent="0.3">
      <c r="P717078" s="83"/>
    </row>
    <row r="717079" spans="16:16" x14ac:dyDescent="0.3">
      <c r="P717079" s="83"/>
    </row>
    <row r="717080" spans="16:16" x14ac:dyDescent="0.3">
      <c r="P717080" s="83"/>
    </row>
    <row r="717081" spans="16:16" x14ac:dyDescent="0.3">
      <c r="P717081" s="83"/>
    </row>
    <row r="717082" spans="16:16" x14ac:dyDescent="0.3">
      <c r="P717082" s="83"/>
    </row>
    <row r="717083" spans="16:16" x14ac:dyDescent="0.3">
      <c r="P717083" s="83"/>
    </row>
    <row r="717084" spans="16:16" x14ac:dyDescent="0.3">
      <c r="P717084" s="83"/>
    </row>
    <row r="717085" spans="16:16" x14ac:dyDescent="0.3">
      <c r="P717085" s="83"/>
    </row>
    <row r="717086" spans="16:16" x14ac:dyDescent="0.3">
      <c r="P717086" s="83"/>
    </row>
    <row r="717087" spans="16:16" x14ac:dyDescent="0.3">
      <c r="P717087" s="83"/>
    </row>
    <row r="717088" spans="16:16" x14ac:dyDescent="0.3">
      <c r="P717088" s="83"/>
    </row>
    <row r="717089" spans="16:16" x14ac:dyDescent="0.3">
      <c r="P717089" s="83"/>
    </row>
    <row r="717090" spans="16:16" x14ac:dyDescent="0.3">
      <c r="P717090" s="83"/>
    </row>
    <row r="717091" spans="16:16" x14ac:dyDescent="0.3">
      <c r="P717091" s="83"/>
    </row>
    <row r="717092" spans="16:16" x14ac:dyDescent="0.3">
      <c r="P717092" s="83"/>
    </row>
    <row r="717093" spans="16:16" x14ac:dyDescent="0.3">
      <c r="P717093" s="83"/>
    </row>
    <row r="717094" spans="16:16" x14ac:dyDescent="0.3">
      <c r="P717094" s="83"/>
    </row>
    <row r="717095" spans="16:16" x14ac:dyDescent="0.3">
      <c r="P717095" s="83"/>
    </row>
    <row r="717096" spans="16:16" x14ac:dyDescent="0.3">
      <c r="P717096" s="83"/>
    </row>
    <row r="717097" spans="16:16" x14ac:dyDescent="0.3">
      <c r="P717097" s="83"/>
    </row>
    <row r="717098" spans="16:16" x14ac:dyDescent="0.3">
      <c r="P717098" s="83"/>
    </row>
    <row r="717099" spans="16:16" x14ac:dyDescent="0.3">
      <c r="P717099" s="83"/>
    </row>
    <row r="717100" spans="16:16" x14ac:dyDescent="0.3">
      <c r="P717100" s="83"/>
    </row>
    <row r="717101" spans="16:16" x14ac:dyDescent="0.3">
      <c r="P717101" s="83"/>
    </row>
    <row r="717102" spans="16:16" x14ac:dyDescent="0.3">
      <c r="P717102" s="83"/>
    </row>
    <row r="717103" spans="16:16" x14ac:dyDescent="0.3">
      <c r="P717103" s="83"/>
    </row>
    <row r="717104" spans="16:16" x14ac:dyDescent="0.3">
      <c r="P717104" s="83"/>
    </row>
    <row r="717105" spans="16:16" x14ac:dyDescent="0.3">
      <c r="P717105" s="83"/>
    </row>
    <row r="717106" spans="16:16" x14ac:dyDescent="0.3">
      <c r="P717106" s="83"/>
    </row>
    <row r="717107" spans="16:16" x14ac:dyDescent="0.3">
      <c r="P717107" s="83"/>
    </row>
    <row r="717108" spans="16:16" x14ac:dyDescent="0.3">
      <c r="P717108" s="83"/>
    </row>
    <row r="717109" spans="16:16" x14ac:dyDescent="0.3">
      <c r="P717109" s="83"/>
    </row>
    <row r="717110" spans="16:16" x14ac:dyDescent="0.3">
      <c r="P717110" s="83"/>
    </row>
    <row r="717111" spans="16:16" x14ac:dyDescent="0.3">
      <c r="P717111" s="83"/>
    </row>
    <row r="717112" spans="16:16" x14ac:dyDescent="0.3">
      <c r="P717112" s="83"/>
    </row>
    <row r="717113" spans="16:16" x14ac:dyDescent="0.3">
      <c r="P717113" s="83"/>
    </row>
    <row r="717114" spans="16:16" x14ac:dyDescent="0.3">
      <c r="P717114" s="83"/>
    </row>
    <row r="717115" spans="16:16" x14ac:dyDescent="0.3">
      <c r="P717115" s="83"/>
    </row>
    <row r="717116" spans="16:16" x14ac:dyDescent="0.3">
      <c r="P717116" s="83"/>
    </row>
    <row r="717117" spans="16:16" x14ac:dyDescent="0.3">
      <c r="P717117" s="83"/>
    </row>
    <row r="717118" spans="16:16" x14ac:dyDescent="0.3">
      <c r="P717118" s="83"/>
    </row>
    <row r="717119" spans="16:16" x14ac:dyDescent="0.3">
      <c r="P717119" s="83"/>
    </row>
    <row r="717120" spans="16:16" x14ac:dyDescent="0.3">
      <c r="P717120" s="83"/>
    </row>
    <row r="717121" spans="16:16" x14ac:dyDescent="0.3">
      <c r="P717121" s="83"/>
    </row>
    <row r="717122" spans="16:16" x14ac:dyDescent="0.3">
      <c r="P717122" s="83"/>
    </row>
    <row r="717123" spans="16:16" x14ac:dyDescent="0.3">
      <c r="P717123" s="83"/>
    </row>
    <row r="717124" spans="16:16" x14ac:dyDescent="0.3">
      <c r="P717124" s="83"/>
    </row>
    <row r="717125" spans="16:16" x14ac:dyDescent="0.3">
      <c r="P717125" s="83"/>
    </row>
    <row r="717126" spans="16:16" x14ac:dyDescent="0.3">
      <c r="P717126" s="83"/>
    </row>
    <row r="717127" spans="16:16" x14ac:dyDescent="0.3">
      <c r="P717127" s="83"/>
    </row>
    <row r="717128" spans="16:16" x14ac:dyDescent="0.3">
      <c r="P717128" s="83"/>
    </row>
    <row r="717129" spans="16:16" x14ac:dyDescent="0.3">
      <c r="P717129" s="83"/>
    </row>
    <row r="717130" spans="16:16" x14ac:dyDescent="0.3">
      <c r="P717130" s="83"/>
    </row>
    <row r="717131" spans="16:16" x14ac:dyDescent="0.3">
      <c r="P717131" s="83"/>
    </row>
    <row r="717132" spans="16:16" x14ac:dyDescent="0.3">
      <c r="P717132" s="83"/>
    </row>
    <row r="717133" spans="16:16" x14ac:dyDescent="0.3">
      <c r="P717133" s="83"/>
    </row>
    <row r="717134" spans="16:16" x14ac:dyDescent="0.3">
      <c r="P717134" s="83"/>
    </row>
    <row r="717135" spans="16:16" x14ac:dyDescent="0.3">
      <c r="P717135" s="83"/>
    </row>
    <row r="717136" spans="16:16" x14ac:dyDescent="0.3">
      <c r="P717136" s="83"/>
    </row>
    <row r="717137" spans="16:16" x14ac:dyDescent="0.3">
      <c r="P717137" s="83"/>
    </row>
    <row r="717138" spans="16:16" x14ac:dyDescent="0.3">
      <c r="P717138" s="83"/>
    </row>
    <row r="717139" spans="16:16" x14ac:dyDescent="0.3">
      <c r="P717139" s="83"/>
    </row>
    <row r="717140" spans="16:16" x14ac:dyDescent="0.3">
      <c r="P717140" s="83"/>
    </row>
    <row r="717141" spans="16:16" x14ac:dyDescent="0.3">
      <c r="P717141" s="83"/>
    </row>
    <row r="717142" spans="16:16" x14ac:dyDescent="0.3">
      <c r="P717142" s="83"/>
    </row>
    <row r="717143" spans="16:16" x14ac:dyDescent="0.3">
      <c r="P717143" s="83"/>
    </row>
    <row r="717144" spans="16:16" x14ac:dyDescent="0.3">
      <c r="P717144" s="83"/>
    </row>
    <row r="717145" spans="16:16" x14ac:dyDescent="0.3">
      <c r="P717145" s="83"/>
    </row>
    <row r="717146" spans="16:16" x14ac:dyDescent="0.3">
      <c r="P717146" s="83"/>
    </row>
    <row r="717147" spans="16:16" x14ac:dyDescent="0.3">
      <c r="P717147" s="83"/>
    </row>
    <row r="717148" spans="16:16" x14ac:dyDescent="0.3">
      <c r="P717148" s="83"/>
    </row>
    <row r="717149" spans="16:16" x14ac:dyDescent="0.3">
      <c r="P717149" s="83"/>
    </row>
    <row r="717150" spans="16:16" x14ac:dyDescent="0.3">
      <c r="P717150" s="83"/>
    </row>
    <row r="717151" spans="16:16" x14ac:dyDescent="0.3">
      <c r="P717151" s="83"/>
    </row>
    <row r="717152" spans="16:16" x14ac:dyDescent="0.3">
      <c r="P717152" s="83"/>
    </row>
    <row r="717153" spans="16:16" x14ac:dyDescent="0.3">
      <c r="P717153" s="83"/>
    </row>
    <row r="717154" spans="16:16" x14ac:dyDescent="0.3">
      <c r="P717154" s="83"/>
    </row>
    <row r="717155" spans="16:16" x14ac:dyDescent="0.3">
      <c r="P717155" s="83"/>
    </row>
    <row r="717156" spans="16:16" x14ac:dyDescent="0.3">
      <c r="P717156" s="83"/>
    </row>
    <row r="717157" spans="16:16" x14ac:dyDescent="0.3">
      <c r="P717157" s="83"/>
    </row>
    <row r="717158" spans="16:16" x14ac:dyDescent="0.3">
      <c r="P717158" s="83"/>
    </row>
    <row r="717159" spans="16:16" x14ac:dyDescent="0.3">
      <c r="P717159" s="83"/>
    </row>
    <row r="717160" spans="16:16" x14ac:dyDescent="0.3">
      <c r="P717160" s="83"/>
    </row>
    <row r="717161" spans="16:16" x14ac:dyDescent="0.3">
      <c r="P717161" s="83"/>
    </row>
    <row r="717162" spans="16:16" x14ac:dyDescent="0.3">
      <c r="P717162" s="83"/>
    </row>
    <row r="717163" spans="16:16" x14ac:dyDescent="0.3">
      <c r="P717163" s="83"/>
    </row>
    <row r="717164" spans="16:16" x14ac:dyDescent="0.3">
      <c r="P717164" s="83"/>
    </row>
    <row r="717165" spans="16:16" x14ac:dyDescent="0.3">
      <c r="P717165" s="83"/>
    </row>
    <row r="717166" spans="16:16" x14ac:dyDescent="0.3">
      <c r="P717166" s="83"/>
    </row>
    <row r="717167" spans="16:16" x14ac:dyDescent="0.3">
      <c r="P717167" s="83"/>
    </row>
    <row r="717168" spans="16:16" x14ac:dyDescent="0.3">
      <c r="P717168" s="83"/>
    </row>
    <row r="717169" spans="16:16" x14ac:dyDescent="0.3">
      <c r="P717169" s="83"/>
    </row>
    <row r="717170" spans="16:16" x14ac:dyDescent="0.3">
      <c r="P717170" s="83"/>
    </row>
    <row r="717171" spans="16:16" x14ac:dyDescent="0.3">
      <c r="P717171" s="83"/>
    </row>
    <row r="717172" spans="16:16" x14ac:dyDescent="0.3">
      <c r="P717172" s="83"/>
    </row>
    <row r="717173" spans="16:16" x14ac:dyDescent="0.3">
      <c r="P717173" s="83"/>
    </row>
    <row r="717174" spans="16:16" x14ac:dyDescent="0.3">
      <c r="P717174" s="83"/>
    </row>
    <row r="717175" spans="16:16" x14ac:dyDescent="0.3">
      <c r="P717175" s="83"/>
    </row>
    <row r="717176" spans="16:16" x14ac:dyDescent="0.3">
      <c r="P717176" s="83"/>
    </row>
    <row r="717177" spans="16:16" x14ac:dyDescent="0.3">
      <c r="P717177" s="83"/>
    </row>
    <row r="717178" spans="16:16" x14ac:dyDescent="0.3">
      <c r="P717178" s="83"/>
    </row>
    <row r="717179" spans="16:16" x14ac:dyDescent="0.3">
      <c r="P717179" s="83"/>
    </row>
    <row r="717180" spans="16:16" x14ac:dyDescent="0.3">
      <c r="P717180" s="83"/>
    </row>
    <row r="717181" spans="16:16" x14ac:dyDescent="0.3">
      <c r="P717181" s="83"/>
    </row>
    <row r="717182" spans="16:16" x14ac:dyDescent="0.3">
      <c r="P717182" s="83"/>
    </row>
    <row r="717183" spans="16:16" x14ac:dyDescent="0.3">
      <c r="P717183" s="83"/>
    </row>
    <row r="717184" spans="16:16" x14ac:dyDescent="0.3">
      <c r="P717184" s="83"/>
    </row>
    <row r="717185" spans="16:16" x14ac:dyDescent="0.3">
      <c r="P717185" s="83"/>
    </row>
    <row r="717186" spans="16:16" x14ac:dyDescent="0.3">
      <c r="P717186" s="83"/>
    </row>
    <row r="717187" spans="16:16" x14ac:dyDescent="0.3">
      <c r="P717187" s="83"/>
    </row>
    <row r="717188" spans="16:16" x14ac:dyDescent="0.3">
      <c r="P717188" s="83"/>
    </row>
    <row r="717189" spans="16:16" x14ac:dyDescent="0.3">
      <c r="P717189" s="83"/>
    </row>
    <row r="717190" spans="16:16" x14ac:dyDescent="0.3">
      <c r="P717190" s="83"/>
    </row>
    <row r="717191" spans="16:16" x14ac:dyDescent="0.3">
      <c r="P717191" s="83"/>
    </row>
    <row r="717192" spans="16:16" x14ac:dyDescent="0.3">
      <c r="P717192" s="83"/>
    </row>
    <row r="717193" spans="16:16" x14ac:dyDescent="0.3">
      <c r="P717193" s="83"/>
    </row>
    <row r="717194" spans="16:16" x14ac:dyDescent="0.3">
      <c r="P717194" s="83"/>
    </row>
    <row r="717195" spans="16:16" x14ac:dyDescent="0.3">
      <c r="P717195" s="83"/>
    </row>
    <row r="717196" spans="16:16" x14ac:dyDescent="0.3">
      <c r="P717196" s="83"/>
    </row>
    <row r="717197" spans="16:16" x14ac:dyDescent="0.3">
      <c r="P717197" s="83"/>
    </row>
    <row r="717198" spans="16:16" x14ac:dyDescent="0.3">
      <c r="P717198" s="83"/>
    </row>
    <row r="717199" spans="16:16" x14ac:dyDescent="0.3">
      <c r="P717199" s="83"/>
    </row>
    <row r="717200" spans="16:16" x14ac:dyDescent="0.3">
      <c r="P717200" s="83"/>
    </row>
    <row r="717201" spans="16:16" x14ac:dyDescent="0.3">
      <c r="P717201" s="83"/>
    </row>
    <row r="717202" spans="16:16" x14ac:dyDescent="0.3">
      <c r="P717202" s="83"/>
    </row>
    <row r="717203" spans="16:16" x14ac:dyDescent="0.3">
      <c r="P717203" s="83"/>
    </row>
    <row r="717204" spans="16:16" x14ac:dyDescent="0.3">
      <c r="P717204" s="83"/>
    </row>
    <row r="717205" spans="16:16" x14ac:dyDescent="0.3">
      <c r="P717205" s="83"/>
    </row>
    <row r="717206" spans="16:16" x14ac:dyDescent="0.3">
      <c r="P717206" s="83"/>
    </row>
    <row r="717207" spans="16:16" x14ac:dyDescent="0.3">
      <c r="P717207" s="83"/>
    </row>
    <row r="717208" spans="16:16" x14ac:dyDescent="0.3">
      <c r="P717208" s="83"/>
    </row>
    <row r="717209" spans="16:16" x14ac:dyDescent="0.3">
      <c r="P717209" s="83"/>
    </row>
    <row r="717210" spans="16:16" x14ac:dyDescent="0.3">
      <c r="P717210" s="83"/>
    </row>
    <row r="717211" spans="16:16" x14ac:dyDescent="0.3">
      <c r="P717211" s="83"/>
    </row>
    <row r="717212" spans="16:16" x14ac:dyDescent="0.3">
      <c r="P717212" s="83"/>
    </row>
    <row r="717213" spans="16:16" x14ac:dyDescent="0.3">
      <c r="P717213" s="83"/>
    </row>
    <row r="717214" spans="16:16" x14ac:dyDescent="0.3">
      <c r="P717214" s="83"/>
    </row>
    <row r="717215" spans="16:16" x14ac:dyDescent="0.3">
      <c r="P717215" s="83"/>
    </row>
    <row r="717216" spans="16:16" x14ac:dyDescent="0.3">
      <c r="P717216" s="83"/>
    </row>
    <row r="717217" spans="16:16" x14ac:dyDescent="0.3">
      <c r="P717217" s="83"/>
    </row>
    <row r="717218" spans="16:16" x14ac:dyDescent="0.3">
      <c r="P717218" s="83"/>
    </row>
    <row r="717219" spans="16:16" x14ac:dyDescent="0.3">
      <c r="P717219" s="83"/>
    </row>
    <row r="717220" spans="16:16" x14ac:dyDescent="0.3">
      <c r="P717220" s="83"/>
    </row>
    <row r="717221" spans="16:16" x14ac:dyDescent="0.3">
      <c r="P717221" s="83"/>
    </row>
    <row r="717222" spans="16:16" x14ac:dyDescent="0.3">
      <c r="P717222" s="83"/>
    </row>
    <row r="717223" spans="16:16" x14ac:dyDescent="0.3">
      <c r="P717223" s="83"/>
    </row>
    <row r="717224" spans="16:16" x14ac:dyDescent="0.3">
      <c r="P717224" s="83"/>
    </row>
    <row r="717225" spans="16:16" x14ac:dyDescent="0.3">
      <c r="P717225" s="83"/>
    </row>
    <row r="717226" spans="16:16" x14ac:dyDescent="0.3">
      <c r="P717226" s="83"/>
    </row>
    <row r="717227" spans="16:16" x14ac:dyDescent="0.3">
      <c r="P717227" s="83"/>
    </row>
    <row r="717228" spans="16:16" x14ac:dyDescent="0.3">
      <c r="P717228" s="83"/>
    </row>
    <row r="717229" spans="16:16" x14ac:dyDescent="0.3">
      <c r="P717229" s="83"/>
    </row>
    <row r="717230" spans="16:16" x14ac:dyDescent="0.3">
      <c r="P717230" s="83"/>
    </row>
    <row r="717231" spans="16:16" x14ac:dyDescent="0.3">
      <c r="P717231" s="83"/>
    </row>
    <row r="717232" spans="16:16" x14ac:dyDescent="0.3">
      <c r="P717232" s="83"/>
    </row>
    <row r="717233" spans="16:16" x14ac:dyDescent="0.3">
      <c r="P717233" s="83"/>
    </row>
    <row r="717234" spans="16:16" x14ac:dyDescent="0.3">
      <c r="P717234" s="83"/>
    </row>
    <row r="717235" spans="16:16" x14ac:dyDescent="0.3">
      <c r="P717235" s="83"/>
    </row>
    <row r="717236" spans="16:16" x14ac:dyDescent="0.3">
      <c r="P717236" s="83"/>
    </row>
    <row r="717237" spans="16:16" x14ac:dyDescent="0.3">
      <c r="P717237" s="83"/>
    </row>
    <row r="717238" spans="16:16" x14ac:dyDescent="0.3">
      <c r="P717238" s="83"/>
    </row>
    <row r="717239" spans="16:16" x14ac:dyDescent="0.3">
      <c r="P717239" s="83"/>
    </row>
    <row r="717240" spans="16:16" x14ac:dyDescent="0.3">
      <c r="P717240" s="83"/>
    </row>
    <row r="717241" spans="16:16" x14ac:dyDescent="0.3">
      <c r="P717241" s="83"/>
    </row>
    <row r="717242" spans="16:16" x14ac:dyDescent="0.3">
      <c r="P717242" s="83"/>
    </row>
    <row r="717243" spans="16:16" x14ac:dyDescent="0.3">
      <c r="P717243" s="83"/>
    </row>
    <row r="717244" spans="16:16" x14ac:dyDescent="0.3">
      <c r="P717244" s="83"/>
    </row>
    <row r="717245" spans="16:16" x14ac:dyDescent="0.3">
      <c r="P717245" s="83"/>
    </row>
    <row r="717246" spans="16:16" x14ac:dyDescent="0.3">
      <c r="P717246" s="83"/>
    </row>
    <row r="717247" spans="16:16" x14ac:dyDescent="0.3">
      <c r="P717247" s="83"/>
    </row>
    <row r="717248" spans="16:16" x14ac:dyDescent="0.3">
      <c r="P717248" s="83"/>
    </row>
    <row r="717249" spans="16:16" x14ac:dyDescent="0.3">
      <c r="P717249" s="83"/>
    </row>
    <row r="717250" spans="16:16" x14ac:dyDescent="0.3">
      <c r="P717250" s="83"/>
    </row>
    <row r="717251" spans="16:16" x14ac:dyDescent="0.3">
      <c r="P717251" s="83"/>
    </row>
    <row r="717252" spans="16:16" x14ac:dyDescent="0.3">
      <c r="P717252" s="83"/>
    </row>
    <row r="717253" spans="16:16" x14ac:dyDescent="0.3">
      <c r="P717253" s="83"/>
    </row>
    <row r="717254" spans="16:16" x14ac:dyDescent="0.3">
      <c r="P717254" s="83"/>
    </row>
    <row r="717255" spans="16:16" x14ac:dyDescent="0.3">
      <c r="P717255" s="83"/>
    </row>
    <row r="717256" spans="16:16" x14ac:dyDescent="0.3">
      <c r="P717256" s="83"/>
    </row>
    <row r="717257" spans="16:16" x14ac:dyDescent="0.3">
      <c r="P717257" s="83"/>
    </row>
    <row r="717258" spans="16:16" x14ac:dyDescent="0.3">
      <c r="P717258" s="83"/>
    </row>
    <row r="717259" spans="16:16" x14ac:dyDescent="0.3">
      <c r="P717259" s="83"/>
    </row>
    <row r="717260" spans="16:16" x14ac:dyDescent="0.3">
      <c r="P717260" s="83"/>
    </row>
    <row r="717261" spans="16:16" x14ac:dyDescent="0.3">
      <c r="P717261" s="83"/>
    </row>
    <row r="717262" spans="16:16" x14ac:dyDescent="0.3">
      <c r="P717262" s="83"/>
    </row>
    <row r="717263" spans="16:16" x14ac:dyDescent="0.3">
      <c r="P717263" s="83"/>
    </row>
    <row r="717264" spans="16:16" x14ac:dyDescent="0.3">
      <c r="P717264" s="83"/>
    </row>
    <row r="717265" spans="16:16" x14ac:dyDescent="0.3">
      <c r="P717265" s="83"/>
    </row>
    <row r="717266" spans="16:16" x14ac:dyDescent="0.3">
      <c r="P717266" s="83"/>
    </row>
    <row r="717267" spans="16:16" x14ac:dyDescent="0.3">
      <c r="P717267" s="83"/>
    </row>
    <row r="717268" spans="16:16" x14ac:dyDescent="0.3">
      <c r="P717268" s="83"/>
    </row>
    <row r="717269" spans="16:16" x14ac:dyDescent="0.3">
      <c r="P717269" s="83"/>
    </row>
    <row r="717270" spans="16:16" x14ac:dyDescent="0.3">
      <c r="P717270" s="83"/>
    </row>
    <row r="717271" spans="16:16" x14ac:dyDescent="0.3">
      <c r="P717271" s="83"/>
    </row>
    <row r="717272" spans="16:16" x14ac:dyDescent="0.3">
      <c r="P717272" s="83"/>
    </row>
    <row r="717273" spans="16:16" x14ac:dyDescent="0.3">
      <c r="P717273" s="83"/>
    </row>
    <row r="717274" spans="16:16" x14ac:dyDescent="0.3">
      <c r="P717274" s="83"/>
    </row>
    <row r="717275" spans="16:16" x14ac:dyDescent="0.3">
      <c r="P717275" s="83"/>
    </row>
    <row r="717276" spans="16:16" x14ac:dyDescent="0.3">
      <c r="P717276" s="83"/>
    </row>
    <row r="717277" spans="16:16" x14ac:dyDescent="0.3">
      <c r="P717277" s="83"/>
    </row>
    <row r="717278" spans="16:16" x14ac:dyDescent="0.3">
      <c r="P717278" s="83"/>
    </row>
    <row r="717279" spans="16:16" x14ac:dyDescent="0.3">
      <c r="P717279" s="83"/>
    </row>
    <row r="717280" spans="16:16" x14ac:dyDescent="0.3">
      <c r="P717280" s="83"/>
    </row>
    <row r="717281" spans="16:16" x14ac:dyDescent="0.3">
      <c r="P717281" s="83"/>
    </row>
    <row r="717282" spans="16:16" x14ac:dyDescent="0.3">
      <c r="P717282" s="83"/>
    </row>
    <row r="717283" spans="16:16" x14ac:dyDescent="0.3">
      <c r="P717283" s="83"/>
    </row>
    <row r="717284" spans="16:16" x14ac:dyDescent="0.3">
      <c r="P717284" s="83"/>
    </row>
    <row r="717285" spans="16:16" x14ac:dyDescent="0.3">
      <c r="P717285" s="83"/>
    </row>
    <row r="717286" spans="16:16" x14ac:dyDescent="0.3">
      <c r="P717286" s="83"/>
    </row>
    <row r="717287" spans="16:16" x14ac:dyDescent="0.3">
      <c r="P717287" s="83"/>
    </row>
    <row r="717288" spans="16:16" x14ac:dyDescent="0.3">
      <c r="P717288" s="83"/>
    </row>
    <row r="717289" spans="16:16" x14ac:dyDescent="0.3">
      <c r="P717289" s="83"/>
    </row>
    <row r="717290" spans="16:16" x14ac:dyDescent="0.3">
      <c r="P717290" s="83"/>
    </row>
    <row r="717291" spans="16:16" x14ac:dyDescent="0.3">
      <c r="P717291" s="83"/>
    </row>
    <row r="717292" spans="16:16" x14ac:dyDescent="0.3">
      <c r="P717292" s="83"/>
    </row>
    <row r="717293" spans="16:16" x14ac:dyDescent="0.3">
      <c r="P717293" s="83"/>
    </row>
    <row r="717294" spans="16:16" x14ac:dyDescent="0.3">
      <c r="P717294" s="83"/>
    </row>
    <row r="717295" spans="16:16" x14ac:dyDescent="0.3">
      <c r="P717295" s="83"/>
    </row>
    <row r="717296" spans="16:16" x14ac:dyDescent="0.3">
      <c r="P717296" s="83"/>
    </row>
    <row r="717297" spans="16:16" x14ac:dyDescent="0.3">
      <c r="P717297" s="83"/>
    </row>
    <row r="717298" spans="16:16" x14ac:dyDescent="0.3">
      <c r="P717298" s="83"/>
    </row>
    <row r="717299" spans="16:16" x14ac:dyDescent="0.3">
      <c r="P717299" s="83"/>
    </row>
    <row r="717300" spans="16:16" x14ac:dyDescent="0.3">
      <c r="P717300" s="83"/>
    </row>
    <row r="717301" spans="16:16" x14ac:dyDescent="0.3">
      <c r="P717301" s="83"/>
    </row>
    <row r="717302" spans="16:16" x14ac:dyDescent="0.3">
      <c r="P717302" s="83"/>
    </row>
    <row r="717303" spans="16:16" x14ac:dyDescent="0.3">
      <c r="P717303" s="83"/>
    </row>
    <row r="717304" spans="16:16" x14ac:dyDescent="0.3">
      <c r="P717304" s="83"/>
    </row>
    <row r="717305" spans="16:16" x14ac:dyDescent="0.3">
      <c r="P717305" s="83"/>
    </row>
    <row r="717306" spans="16:16" x14ac:dyDescent="0.3">
      <c r="P717306" s="83"/>
    </row>
    <row r="717307" spans="16:16" x14ac:dyDescent="0.3">
      <c r="P717307" s="83"/>
    </row>
    <row r="717308" spans="16:16" x14ac:dyDescent="0.3">
      <c r="P717308" s="83"/>
    </row>
    <row r="717309" spans="16:16" x14ac:dyDescent="0.3">
      <c r="P717309" s="83"/>
    </row>
    <row r="717310" spans="16:16" x14ac:dyDescent="0.3">
      <c r="P717310" s="83"/>
    </row>
    <row r="717311" spans="16:16" x14ac:dyDescent="0.3">
      <c r="P717311" s="83"/>
    </row>
    <row r="717312" spans="16:16" x14ac:dyDescent="0.3">
      <c r="P717312" s="83"/>
    </row>
    <row r="717313" spans="16:16" x14ac:dyDescent="0.3">
      <c r="P717313" s="83"/>
    </row>
    <row r="717314" spans="16:16" x14ac:dyDescent="0.3">
      <c r="P717314" s="83"/>
    </row>
    <row r="717315" spans="16:16" x14ac:dyDescent="0.3">
      <c r="P717315" s="83"/>
    </row>
    <row r="717316" spans="16:16" x14ac:dyDescent="0.3">
      <c r="P717316" s="83"/>
    </row>
    <row r="717317" spans="16:16" x14ac:dyDescent="0.3">
      <c r="P717317" s="83"/>
    </row>
    <row r="717318" spans="16:16" x14ac:dyDescent="0.3">
      <c r="P717318" s="83"/>
    </row>
    <row r="717319" spans="16:16" x14ac:dyDescent="0.3">
      <c r="P717319" s="83"/>
    </row>
    <row r="717320" spans="16:16" x14ac:dyDescent="0.3">
      <c r="P717320" s="83"/>
    </row>
    <row r="717321" spans="16:16" x14ac:dyDescent="0.3">
      <c r="P717321" s="83"/>
    </row>
    <row r="717322" spans="16:16" x14ac:dyDescent="0.3">
      <c r="P717322" s="83"/>
    </row>
    <row r="717323" spans="16:16" x14ac:dyDescent="0.3">
      <c r="P717323" s="83"/>
    </row>
    <row r="717324" spans="16:16" x14ac:dyDescent="0.3">
      <c r="P717324" s="83"/>
    </row>
    <row r="717325" spans="16:16" x14ac:dyDescent="0.3">
      <c r="P717325" s="83"/>
    </row>
    <row r="717326" spans="16:16" x14ac:dyDescent="0.3">
      <c r="P717326" s="83"/>
    </row>
    <row r="717327" spans="16:16" x14ac:dyDescent="0.3">
      <c r="P717327" s="83"/>
    </row>
    <row r="717328" spans="16:16" x14ac:dyDescent="0.3">
      <c r="P717328" s="83"/>
    </row>
    <row r="717329" spans="16:16" x14ac:dyDescent="0.3">
      <c r="P717329" s="83"/>
    </row>
    <row r="717330" spans="16:16" x14ac:dyDescent="0.3">
      <c r="P717330" s="83"/>
    </row>
    <row r="717331" spans="16:16" x14ac:dyDescent="0.3">
      <c r="P717331" s="83"/>
    </row>
    <row r="717332" spans="16:16" x14ac:dyDescent="0.3">
      <c r="P717332" s="83"/>
    </row>
    <row r="717333" spans="16:16" x14ac:dyDescent="0.3">
      <c r="P717333" s="83"/>
    </row>
    <row r="717334" spans="16:16" x14ac:dyDescent="0.3">
      <c r="P717334" s="83"/>
    </row>
    <row r="717335" spans="16:16" x14ac:dyDescent="0.3">
      <c r="P717335" s="83"/>
    </row>
    <row r="717336" spans="16:16" x14ac:dyDescent="0.3">
      <c r="P717336" s="83"/>
    </row>
    <row r="717337" spans="16:16" x14ac:dyDescent="0.3">
      <c r="P717337" s="83"/>
    </row>
    <row r="717338" spans="16:16" x14ac:dyDescent="0.3">
      <c r="P717338" s="83"/>
    </row>
    <row r="717339" spans="16:16" x14ac:dyDescent="0.3">
      <c r="P717339" s="83"/>
    </row>
    <row r="717340" spans="16:16" x14ac:dyDescent="0.3">
      <c r="P717340" s="83"/>
    </row>
    <row r="717341" spans="16:16" x14ac:dyDescent="0.3">
      <c r="P717341" s="83"/>
    </row>
    <row r="717342" spans="16:16" x14ac:dyDescent="0.3">
      <c r="P717342" s="83"/>
    </row>
    <row r="717343" spans="16:16" x14ac:dyDescent="0.3">
      <c r="P717343" s="83"/>
    </row>
    <row r="717344" spans="16:16" x14ac:dyDescent="0.3">
      <c r="P717344" s="83"/>
    </row>
    <row r="717345" spans="16:16" x14ac:dyDescent="0.3">
      <c r="P717345" s="83"/>
    </row>
    <row r="717346" spans="16:16" x14ac:dyDescent="0.3">
      <c r="P717346" s="83"/>
    </row>
    <row r="717347" spans="16:16" x14ac:dyDescent="0.3">
      <c r="P717347" s="83"/>
    </row>
    <row r="717348" spans="16:16" x14ac:dyDescent="0.3">
      <c r="P717348" s="83"/>
    </row>
    <row r="717349" spans="16:16" x14ac:dyDescent="0.3">
      <c r="P717349" s="83"/>
    </row>
    <row r="717350" spans="16:16" x14ac:dyDescent="0.3">
      <c r="P717350" s="83"/>
    </row>
    <row r="717351" spans="16:16" x14ac:dyDescent="0.3">
      <c r="P717351" s="83"/>
    </row>
    <row r="717352" spans="16:16" x14ac:dyDescent="0.3">
      <c r="P717352" s="83"/>
    </row>
    <row r="717353" spans="16:16" x14ac:dyDescent="0.3">
      <c r="P717353" s="83"/>
    </row>
    <row r="717354" spans="16:16" x14ac:dyDescent="0.3">
      <c r="P717354" s="83"/>
    </row>
    <row r="717355" spans="16:16" x14ac:dyDescent="0.3">
      <c r="P717355" s="83"/>
    </row>
    <row r="717356" spans="16:16" x14ac:dyDescent="0.3">
      <c r="P717356" s="83"/>
    </row>
    <row r="717357" spans="16:16" x14ac:dyDescent="0.3">
      <c r="P717357" s="83"/>
    </row>
    <row r="717358" spans="16:16" x14ac:dyDescent="0.3">
      <c r="P717358" s="83"/>
    </row>
    <row r="717359" spans="16:16" x14ac:dyDescent="0.3">
      <c r="P717359" s="83"/>
    </row>
    <row r="717360" spans="16:16" x14ac:dyDescent="0.3">
      <c r="P717360" s="83"/>
    </row>
    <row r="717361" spans="16:16" x14ac:dyDescent="0.3">
      <c r="P717361" s="83"/>
    </row>
    <row r="717362" spans="16:16" x14ac:dyDescent="0.3">
      <c r="P717362" s="83"/>
    </row>
    <row r="717363" spans="16:16" x14ac:dyDescent="0.3">
      <c r="P717363" s="83"/>
    </row>
    <row r="717364" spans="16:16" x14ac:dyDescent="0.3">
      <c r="P717364" s="83"/>
    </row>
    <row r="717365" spans="16:16" x14ac:dyDescent="0.3">
      <c r="P717365" s="83"/>
    </row>
    <row r="717366" spans="16:16" x14ac:dyDescent="0.3">
      <c r="P717366" s="83"/>
    </row>
    <row r="717367" spans="16:16" x14ac:dyDescent="0.3">
      <c r="P717367" s="83"/>
    </row>
    <row r="717368" spans="16:16" x14ac:dyDescent="0.3">
      <c r="P717368" s="83"/>
    </row>
    <row r="717369" spans="16:16" x14ac:dyDescent="0.3">
      <c r="P717369" s="83"/>
    </row>
    <row r="717370" spans="16:16" x14ac:dyDescent="0.3">
      <c r="P717370" s="83"/>
    </row>
    <row r="717371" spans="16:16" x14ac:dyDescent="0.3">
      <c r="P717371" s="83"/>
    </row>
    <row r="717372" spans="16:16" x14ac:dyDescent="0.3">
      <c r="P717372" s="83"/>
    </row>
    <row r="717373" spans="16:16" x14ac:dyDescent="0.3">
      <c r="P717373" s="83"/>
    </row>
    <row r="717374" spans="16:16" x14ac:dyDescent="0.3">
      <c r="P717374" s="83"/>
    </row>
    <row r="717375" spans="16:16" x14ac:dyDescent="0.3">
      <c r="P717375" s="83"/>
    </row>
    <row r="717376" spans="16:16" x14ac:dyDescent="0.3">
      <c r="P717376" s="83"/>
    </row>
    <row r="717377" spans="16:16" x14ac:dyDescent="0.3">
      <c r="P717377" s="83"/>
    </row>
    <row r="717378" spans="16:16" x14ac:dyDescent="0.3">
      <c r="P717378" s="83"/>
    </row>
    <row r="717379" spans="16:16" x14ac:dyDescent="0.3">
      <c r="P717379" s="83"/>
    </row>
    <row r="717380" spans="16:16" x14ac:dyDescent="0.3">
      <c r="P717380" s="83"/>
    </row>
    <row r="717381" spans="16:16" x14ac:dyDescent="0.3">
      <c r="P717381" s="83"/>
    </row>
    <row r="717382" spans="16:16" x14ac:dyDescent="0.3">
      <c r="P717382" s="83"/>
    </row>
    <row r="717383" spans="16:16" x14ac:dyDescent="0.3">
      <c r="P717383" s="83"/>
    </row>
    <row r="717384" spans="16:16" x14ac:dyDescent="0.3">
      <c r="P717384" s="83"/>
    </row>
    <row r="717385" spans="16:16" x14ac:dyDescent="0.3">
      <c r="P717385" s="83"/>
    </row>
    <row r="717386" spans="16:16" x14ac:dyDescent="0.3">
      <c r="P717386" s="83"/>
    </row>
    <row r="717387" spans="16:16" x14ac:dyDescent="0.3">
      <c r="P717387" s="83"/>
    </row>
    <row r="717388" spans="16:16" x14ac:dyDescent="0.3">
      <c r="P717388" s="83"/>
    </row>
    <row r="717389" spans="16:16" x14ac:dyDescent="0.3">
      <c r="P717389" s="83"/>
    </row>
    <row r="717390" spans="16:16" x14ac:dyDescent="0.3">
      <c r="P717390" s="83"/>
    </row>
    <row r="717391" spans="16:16" x14ac:dyDescent="0.3">
      <c r="P717391" s="83"/>
    </row>
    <row r="717392" spans="16:16" x14ac:dyDescent="0.3">
      <c r="P717392" s="83"/>
    </row>
    <row r="717393" spans="16:16" x14ac:dyDescent="0.3">
      <c r="P717393" s="83"/>
    </row>
    <row r="717394" spans="16:16" x14ac:dyDescent="0.3">
      <c r="P717394" s="83"/>
    </row>
    <row r="717395" spans="16:16" x14ac:dyDescent="0.3">
      <c r="P717395" s="83"/>
    </row>
    <row r="717396" spans="16:16" x14ac:dyDescent="0.3">
      <c r="P717396" s="83"/>
    </row>
    <row r="717397" spans="16:16" x14ac:dyDescent="0.3">
      <c r="P717397" s="83"/>
    </row>
    <row r="717398" spans="16:16" x14ac:dyDescent="0.3">
      <c r="P717398" s="83"/>
    </row>
    <row r="717399" spans="16:16" x14ac:dyDescent="0.3">
      <c r="P717399" s="83"/>
    </row>
    <row r="717400" spans="16:16" x14ac:dyDescent="0.3">
      <c r="P717400" s="83"/>
    </row>
    <row r="717401" spans="16:16" x14ac:dyDescent="0.3">
      <c r="P717401" s="83"/>
    </row>
    <row r="717402" spans="16:16" x14ac:dyDescent="0.3">
      <c r="P717402" s="83"/>
    </row>
    <row r="717403" spans="16:16" x14ac:dyDescent="0.3">
      <c r="P717403" s="83"/>
    </row>
    <row r="717404" spans="16:16" x14ac:dyDescent="0.3">
      <c r="P717404" s="83"/>
    </row>
    <row r="717405" spans="16:16" x14ac:dyDescent="0.3">
      <c r="P717405" s="83"/>
    </row>
    <row r="717406" spans="16:16" x14ac:dyDescent="0.3">
      <c r="P717406" s="83"/>
    </row>
    <row r="717407" spans="16:16" x14ac:dyDescent="0.3">
      <c r="P717407" s="83"/>
    </row>
    <row r="717408" spans="16:16" x14ac:dyDescent="0.3">
      <c r="P717408" s="83"/>
    </row>
    <row r="717409" spans="16:16" x14ac:dyDescent="0.3">
      <c r="P717409" s="83"/>
    </row>
    <row r="717410" spans="16:16" x14ac:dyDescent="0.3">
      <c r="P717410" s="83"/>
    </row>
    <row r="717411" spans="16:16" x14ac:dyDescent="0.3">
      <c r="P717411" s="83"/>
    </row>
    <row r="717412" spans="16:16" x14ac:dyDescent="0.3">
      <c r="P717412" s="83"/>
    </row>
    <row r="717413" spans="16:16" x14ac:dyDescent="0.3">
      <c r="P717413" s="83"/>
    </row>
    <row r="717414" spans="16:16" x14ac:dyDescent="0.3">
      <c r="P717414" s="83"/>
    </row>
    <row r="717415" spans="16:16" x14ac:dyDescent="0.3">
      <c r="P717415" s="83"/>
    </row>
    <row r="717416" spans="16:16" x14ac:dyDescent="0.3">
      <c r="P717416" s="83"/>
    </row>
    <row r="717417" spans="16:16" x14ac:dyDescent="0.3">
      <c r="P717417" s="83"/>
    </row>
    <row r="717418" spans="16:16" x14ac:dyDescent="0.3">
      <c r="P717418" s="83"/>
    </row>
    <row r="717419" spans="16:16" x14ac:dyDescent="0.3">
      <c r="P717419" s="83"/>
    </row>
    <row r="717420" spans="16:16" x14ac:dyDescent="0.3">
      <c r="P717420" s="83"/>
    </row>
    <row r="717421" spans="16:16" x14ac:dyDescent="0.3">
      <c r="P717421" s="83"/>
    </row>
    <row r="717422" spans="16:16" x14ac:dyDescent="0.3">
      <c r="P717422" s="83"/>
    </row>
    <row r="717423" spans="16:16" x14ac:dyDescent="0.3">
      <c r="P717423" s="83"/>
    </row>
    <row r="717424" spans="16:16" x14ac:dyDescent="0.3">
      <c r="P717424" s="83"/>
    </row>
    <row r="717425" spans="16:16" x14ac:dyDescent="0.3">
      <c r="P717425" s="83"/>
    </row>
    <row r="717426" spans="16:16" x14ac:dyDescent="0.3">
      <c r="P717426" s="83"/>
    </row>
    <row r="717427" spans="16:16" x14ac:dyDescent="0.3">
      <c r="P717427" s="83"/>
    </row>
    <row r="717428" spans="16:16" x14ac:dyDescent="0.3">
      <c r="P717428" s="83"/>
    </row>
    <row r="717429" spans="16:16" x14ac:dyDescent="0.3">
      <c r="P717429" s="83"/>
    </row>
    <row r="717430" spans="16:16" x14ac:dyDescent="0.3">
      <c r="P717430" s="83"/>
    </row>
    <row r="717431" spans="16:16" x14ac:dyDescent="0.3">
      <c r="P717431" s="83"/>
    </row>
    <row r="717432" spans="16:16" x14ac:dyDescent="0.3">
      <c r="P717432" s="83"/>
    </row>
    <row r="717433" spans="16:16" x14ac:dyDescent="0.3">
      <c r="P717433" s="83"/>
    </row>
    <row r="717434" spans="16:16" x14ac:dyDescent="0.3">
      <c r="P717434" s="83"/>
    </row>
    <row r="717435" spans="16:16" x14ac:dyDescent="0.3">
      <c r="P717435" s="83"/>
    </row>
    <row r="717436" spans="16:16" x14ac:dyDescent="0.3">
      <c r="P717436" s="83"/>
    </row>
    <row r="717437" spans="16:16" x14ac:dyDescent="0.3">
      <c r="P717437" s="83"/>
    </row>
    <row r="717438" spans="16:16" x14ac:dyDescent="0.3">
      <c r="P717438" s="83"/>
    </row>
    <row r="717439" spans="16:16" x14ac:dyDescent="0.3">
      <c r="P717439" s="83"/>
    </row>
    <row r="717440" spans="16:16" x14ac:dyDescent="0.3">
      <c r="P717440" s="83"/>
    </row>
    <row r="717441" spans="16:16" x14ac:dyDescent="0.3">
      <c r="P717441" s="83"/>
    </row>
    <row r="717442" spans="16:16" x14ac:dyDescent="0.3">
      <c r="P717442" s="83"/>
    </row>
    <row r="717443" spans="16:16" x14ac:dyDescent="0.3">
      <c r="P717443" s="83"/>
    </row>
    <row r="717444" spans="16:16" x14ac:dyDescent="0.3">
      <c r="P717444" s="83"/>
    </row>
    <row r="717445" spans="16:16" x14ac:dyDescent="0.3">
      <c r="P717445" s="83"/>
    </row>
    <row r="717446" spans="16:16" x14ac:dyDescent="0.3">
      <c r="P717446" s="83"/>
    </row>
    <row r="717447" spans="16:16" x14ac:dyDescent="0.3">
      <c r="P717447" s="83"/>
    </row>
    <row r="717448" spans="16:16" x14ac:dyDescent="0.3">
      <c r="P717448" s="83"/>
    </row>
    <row r="717449" spans="16:16" x14ac:dyDescent="0.3">
      <c r="P717449" s="83"/>
    </row>
    <row r="717450" spans="16:16" x14ac:dyDescent="0.3">
      <c r="P717450" s="83"/>
    </row>
    <row r="717451" spans="16:16" x14ac:dyDescent="0.3">
      <c r="P717451" s="83"/>
    </row>
    <row r="717452" spans="16:16" x14ac:dyDescent="0.3">
      <c r="P717452" s="83"/>
    </row>
    <row r="717453" spans="16:16" x14ac:dyDescent="0.3">
      <c r="P717453" s="83"/>
    </row>
    <row r="717454" spans="16:16" x14ac:dyDescent="0.3">
      <c r="P717454" s="83"/>
    </row>
    <row r="717455" spans="16:16" x14ac:dyDescent="0.3">
      <c r="P717455" s="83"/>
    </row>
    <row r="717456" spans="16:16" x14ac:dyDescent="0.3">
      <c r="P717456" s="83"/>
    </row>
    <row r="717457" spans="16:16" x14ac:dyDescent="0.3">
      <c r="P717457" s="83"/>
    </row>
    <row r="717458" spans="16:16" x14ac:dyDescent="0.3">
      <c r="P717458" s="83"/>
    </row>
    <row r="717459" spans="16:16" x14ac:dyDescent="0.3">
      <c r="P717459" s="83"/>
    </row>
    <row r="717460" spans="16:16" x14ac:dyDescent="0.3">
      <c r="P717460" s="83"/>
    </row>
    <row r="717461" spans="16:16" x14ac:dyDescent="0.3">
      <c r="P717461" s="83"/>
    </row>
    <row r="717462" spans="16:16" x14ac:dyDescent="0.3">
      <c r="P717462" s="83"/>
    </row>
    <row r="717463" spans="16:16" x14ac:dyDescent="0.3">
      <c r="P717463" s="83"/>
    </row>
    <row r="717464" spans="16:16" x14ac:dyDescent="0.3">
      <c r="P717464" s="83"/>
    </row>
    <row r="717465" spans="16:16" x14ac:dyDescent="0.3">
      <c r="P717465" s="83"/>
    </row>
    <row r="717466" spans="16:16" x14ac:dyDescent="0.3">
      <c r="P717466" s="83"/>
    </row>
    <row r="717467" spans="16:16" x14ac:dyDescent="0.3">
      <c r="P717467" s="83"/>
    </row>
    <row r="717468" spans="16:16" x14ac:dyDescent="0.3">
      <c r="P717468" s="83"/>
    </row>
    <row r="717469" spans="16:16" x14ac:dyDescent="0.3">
      <c r="P717469" s="83"/>
    </row>
    <row r="717470" spans="16:16" x14ac:dyDescent="0.3">
      <c r="P717470" s="83"/>
    </row>
    <row r="717471" spans="16:16" x14ac:dyDescent="0.3">
      <c r="P717471" s="83"/>
    </row>
    <row r="717472" spans="16:16" x14ac:dyDescent="0.3">
      <c r="P717472" s="83"/>
    </row>
    <row r="717473" spans="16:16" x14ac:dyDescent="0.3">
      <c r="P717473" s="83"/>
    </row>
    <row r="717474" spans="16:16" x14ac:dyDescent="0.3">
      <c r="P717474" s="83"/>
    </row>
    <row r="717475" spans="16:16" x14ac:dyDescent="0.3">
      <c r="P717475" s="83"/>
    </row>
    <row r="717476" spans="16:16" x14ac:dyDescent="0.3">
      <c r="P717476" s="83"/>
    </row>
    <row r="717477" spans="16:16" x14ac:dyDescent="0.3">
      <c r="P717477" s="83"/>
    </row>
    <row r="717478" spans="16:16" x14ac:dyDescent="0.3">
      <c r="P717478" s="83"/>
    </row>
    <row r="717479" spans="16:16" x14ac:dyDescent="0.3">
      <c r="P717479" s="83"/>
    </row>
    <row r="717480" spans="16:16" x14ac:dyDescent="0.3">
      <c r="P717480" s="83"/>
    </row>
    <row r="717481" spans="16:16" x14ac:dyDescent="0.3">
      <c r="P717481" s="83"/>
    </row>
    <row r="717482" spans="16:16" x14ac:dyDescent="0.3">
      <c r="P717482" s="83"/>
    </row>
    <row r="717483" spans="16:16" x14ac:dyDescent="0.3">
      <c r="P717483" s="83"/>
    </row>
    <row r="717484" spans="16:16" x14ac:dyDescent="0.3">
      <c r="P717484" s="83"/>
    </row>
    <row r="717485" spans="16:16" x14ac:dyDescent="0.3">
      <c r="P717485" s="83"/>
    </row>
    <row r="717486" spans="16:16" x14ac:dyDescent="0.3">
      <c r="P717486" s="83"/>
    </row>
    <row r="717487" spans="16:16" x14ac:dyDescent="0.3">
      <c r="P717487" s="83"/>
    </row>
    <row r="717488" spans="16:16" x14ac:dyDescent="0.3">
      <c r="P717488" s="83"/>
    </row>
    <row r="717489" spans="16:16" x14ac:dyDescent="0.3">
      <c r="P717489" s="83"/>
    </row>
    <row r="717490" spans="16:16" x14ac:dyDescent="0.3">
      <c r="P717490" s="83"/>
    </row>
    <row r="717491" spans="16:16" x14ac:dyDescent="0.3">
      <c r="P717491" s="83"/>
    </row>
    <row r="717492" spans="16:16" x14ac:dyDescent="0.3">
      <c r="P717492" s="83"/>
    </row>
    <row r="717493" spans="16:16" x14ac:dyDescent="0.3">
      <c r="P717493" s="83"/>
    </row>
    <row r="717494" spans="16:16" x14ac:dyDescent="0.3">
      <c r="P717494" s="83"/>
    </row>
    <row r="717495" spans="16:16" x14ac:dyDescent="0.3">
      <c r="P717495" s="83"/>
    </row>
    <row r="717496" spans="16:16" x14ac:dyDescent="0.3">
      <c r="P717496" s="83"/>
    </row>
    <row r="717497" spans="16:16" x14ac:dyDescent="0.3">
      <c r="P717497" s="83"/>
    </row>
    <row r="717498" spans="16:16" x14ac:dyDescent="0.3">
      <c r="P717498" s="83"/>
    </row>
    <row r="717499" spans="16:16" x14ac:dyDescent="0.3">
      <c r="P717499" s="83"/>
    </row>
    <row r="717500" spans="16:16" x14ac:dyDescent="0.3">
      <c r="P717500" s="83"/>
    </row>
    <row r="717501" spans="16:16" x14ac:dyDescent="0.3">
      <c r="P717501" s="83"/>
    </row>
    <row r="717502" spans="16:16" x14ac:dyDescent="0.3">
      <c r="P717502" s="83"/>
    </row>
    <row r="717503" spans="16:16" x14ac:dyDescent="0.3">
      <c r="P717503" s="83"/>
    </row>
    <row r="717504" spans="16:16" x14ac:dyDescent="0.3">
      <c r="P717504" s="83"/>
    </row>
    <row r="717505" spans="16:16" x14ac:dyDescent="0.3">
      <c r="P717505" s="83"/>
    </row>
    <row r="717506" spans="16:16" x14ac:dyDescent="0.3">
      <c r="P717506" s="83"/>
    </row>
    <row r="717507" spans="16:16" x14ac:dyDescent="0.3">
      <c r="P717507" s="83"/>
    </row>
    <row r="717508" spans="16:16" x14ac:dyDescent="0.3">
      <c r="P717508" s="83"/>
    </row>
    <row r="717509" spans="16:16" x14ac:dyDescent="0.3">
      <c r="P717509" s="83"/>
    </row>
    <row r="717510" spans="16:16" x14ac:dyDescent="0.3">
      <c r="P717510" s="83"/>
    </row>
    <row r="717511" spans="16:16" x14ac:dyDescent="0.3">
      <c r="P717511" s="83"/>
    </row>
    <row r="717512" spans="16:16" x14ac:dyDescent="0.3">
      <c r="P717512" s="83"/>
    </row>
    <row r="717513" spans="16:16" x14ac:dyDescent="0.3">
      <c r="P717513" s="83"/>
    </row>
    <row r="717514" spans="16:16" x14ac:dyDescent="0.3">
      <c r="P717514" s="83"/>
    </row>
    <row r="717515" spans="16:16" x14ac:dyDescent="0.3">
      <c r="P717515" s="83"/>
    </row>
    <row r="717516" spans="16:16" x14ac:dyDescent="0.3">
      <c r="P717516" s="83"/>
    </row>
    <row r="717517" spans="16:16" x14ac:dyDescent="0.3">
      <c r="P717517" s="83"/>
    </row>
    <row r="717518" spans="16:16" x14ac:dyDescent="0.3">
      <c r="P717518" s="83"/>
    </row>
    <row r="717519" spans="16:16" x14ac:dyDescent="0.3">
      <c r="P717519" s="83"/>
    </row>
    <row r="717520" spans="16:16" x14ac:dyDescent="0.3">
      <c r="P717520" s="83"/>
    </row>
    <row r="717521" spans="16:16" x14ac:dyDescent="0.3">
      <c r="P717521" s="83"/>
    </row>
    <row r="717522" spans="16:16" x14ac:dyDescent="0.3">
      <c r="P717522" s="83"/>
    </row>
    <row r="717523" spans="16:16" x14ac:dyDescent="0.3">
      <c r="P717523" s="83"/>
    </row>
    <row r="717524" spans="16:16" x14ac:dyDescent="0.3">
      <c r="P717524" s="83"/>
    </row>
    <row r="717525" spans="16:16" x14ac:dyDescent="0.3">
      <c r="P717525" s="83"/>
    </row>
    <row r="717526" spans="16:16" x14ac:dyDescent="0.3">
      <c r="P717526" s="83"/>
    </row>
    <row r="717527" spans="16:16" x14ac:dyDescent="0.3">
      <c r="P717527" s="83"/>
    </row>
    <row r="717528" spans="16:16" x14ac:dyDescent="0.3">
      <c r="P717528" s="83"/>
    </row>
    <row r="717529" spans="16:16" x14ac:dyDescent="0.3">
      <c r="P717529" s="83"/>
    </row>
    <row r="717530" spans="16:16" x14ac:dyDescent="0.3">
      <c r="P717530" s="83"/>
    </row>
    <row r="717531" spans="16:16" x14ac:dyDescent="0.3">
      <c r="P717531" s="83"/>
    </row>
    <row r="717532" spans="16:16" x14ac:dyDescent="0.3">
      <c r="P717532" s="83"/>
    </row>
    <row r="717533" spans="16:16" x14ac:dyDescent="0.3">
      <c r="P717533" s="83"/>
    </row>
    <row r="717534" spans="16:16" x14ac:dyDescent="0.3">
      <c r="P717534" s="83"/>
    </row>
    <row r="717535" spans="16:16" x14ac:dyDescent="0.3">
      <c r="P717535" s="83"/>
    </row>
    <row r="717536" spans="16:16" x14ac:dyDescent="0.3">
      <c r="P717536" s="83"/>
    </row>
    <row r="717537" spans="16:16" x14ac:dyDescent="0.3">
      <c r="P717537" s="83"/>
    </row>
    <row r="717538" spans="16:16" x14ac:dyDescent="0.3">
      <c r="P717538" s="83"/>
    </row>
    <row r="717539" spans="16:16" x14ac:dyDescent="0.3">
      <c r="P717539" s="83"/>
    </row>
    <row r="717540" spans="16:16" x14ac:dyDescent="0.3">
      <c r="P717540" s="83"/>
    </row>
    <row r="717541" spans="16:16" x14ac:dyDescent="0.3">
      <c r="P717541" s="83"/>
    </row>
    <row r="717542" spans="16:16" x14ac:dyDescent="0.3">
      <c r="P717542" s="83"/>
    </row>
    <row r="717543" spans="16:16" x14ac:dyDescent="0.3">
      <c r="P717543" s="83"/>
    </row>
    <row r="717544" spans="16:16" x14ac:dyDescent="0.3">
      <c r="P717544" s="83"/>
    </row>
    <row r="717545" spans="16:16" x14ac:dyDescent="0.3">
      <c r="P717545" s="83"/>
    </row>
    <row r="717546" spans="16:16" x14ac:dyDescent="0.3">
      <c r="P717546" s="83"/>
    </row>
    <row r="717547" spans="16:16" x14ac:dyDescent="0.3">
      <c r="P717547" s="83"/>
    </row>
    <row r="717548" spans="16:16" x14ac:dyDescent="0.3">
      <c r="P717548" s="83"/>
    </row>
    <row r="717549" spans="16:16" x14ac:dyDescent="0.3">
      <c r="P717549" s="83"/>
    </row>
    <row r="717550" spans="16:16" x14ac:dyDescent="0.3">
      <c r="P717550" s="83"/>
    </row>
    <row r="717551" spans="16:16" x14ac:dyDescent="0.3">
      <c r="P717551" s="83"/>
    </row>
    <row r="717552" spans="16:16" x14ac:dyDescent="0.3">
      <c r="P717552" s="83"/>
    </row>
    <row r="717553" spans="16:16" x14ac:dyDescent="0.3">
      <c r="P717553" s="83"/>
    </row>
    <row r="717554" spans="16:16" x14ac:dyDescent="0.3">
      <c r="P717554" s="83"/>
    </row>
    <row r="717555" spans="16:16" x14ac:dyDescent="0.3">
      <c r="P717555" s="83"/>
    </row>
    <row r="717556" spans="16:16" x14ac:dyDescent="0.3">
      <c r="P717556" s="83"/>
    </row>
    <row r="717557" spans="16:16" x14ac:dyDescent="0.3">
      <c r="P717557" s="83"/>
    </row>
    <row r="717558" spans="16:16" x14ac:dyDescent="0.3">
      <c r="P717558" s="83"/>
    </row>
    <row r="717559" spans="16:16" x14ac:dyDescent="0.3">
      <c r="P717559" s="83"/>
    </row>
    <row r="717560" spans="16:16" x14ac:dyDescent="0.3">
      <c r="P717560" s="83"/>
    </row>
    <row r="717561" spans="16:16" x14ac:dyDescent="0.3">
      <c r="P717561" s="83"/>
    </row>
    <row r="717562" spans="16:16" x14ac:dyDescent="0.3">
      <c r="P717562" s="83"/>
    </row>
    <row r="717563" spans="16:16" x14ac:dyDescent="0.3">
      <c r="P717563" s="83"/>
    </row>
    <row r="717564" spans="16:16" x14ac:dyDescent="0.3">
      <c r="P717564" s="83"/>
    </row>
    <row r="717565" spans="16:16" x14ac:dyDescent="0.3">
      <c r="P717565" s="83"/>
    </row>
    <row r="717566" spans="16:16" x14ac:dyDescent="0.3">
      <c r="P717566" s="83"/>
    </row>
    <row r="717567" spans="16:16" x14ac:dyDescent="0.3">
      <c r="P717567" s="83"/>
    </row>
    <row r="717568" spans="16:16" x14ac:dyDescent="0.3">
      <c r="P717568" s="83"/>
    </row>
    <row r="717569" spans="16:16" x14ac:dyDescent="0.3">
      <c r="P717569" s="83"/>
    </row>
    <row r="717570" spans="16:16" x14ac:dyDescent="0.3">
      <c r="P717570" s="83"/>
    </row>
    <row r="717571" spans="16:16" x14ac:dyDescent="0.3">
      <c r="P717571" s="83"/>
    </row>
    <row r="717572" spans="16:16" x14ac:dyDescent="0.3">
      <c r="P717572" s="83"/>
    </row>
    <row r="717573" spans="16:16" x14ac:dyDescent="0.3">
      <c r="P717573" s="83"/>
    </row>
    <row r="717574" spans="16:16" x14ac:dyDescent="0.3">
      <c r="P717574" s="83"/>
    </row>
    <row r="717575" spans="16:16" x14ac:dyDescent="0.3">
      <c r="P717575" s="83"/>
    </row>
    <row r="717576" spans="16:16" x14ac:dyDescent="0.3">
      <c r="P717576" s="83"/>
    </row>
    <row r="717577" spans="16:16" x14ac:dyDescent="0.3">
      <c r="P717577" s="83"/>
    </row>
    <row r="717578" spans="16:16" x14ac:dyDescent="0.3">
      <c r="P717578" s="83"/>
    </row>
    <row r="717579" spans="16:16" x14ac:dyDescent="0.3">
      <c r="P717579" s="83"/>
    </row>
    <row r="717580" spans="16:16" x14ac:dyDescent="0.3">
      <c r="P717580" s="83"/>
    </row>
    <row r="717581" spans="16:16" x14ac:dyDescent="0.3">
      <c r="P717581" s="83"/>
    </row>
    <row r="717582" spans="16:16" x14ac:dyDescent="0.3">
      <c r="P717582" s="83"/>
    </row>
    <row r="717583" spans="16:16" x14ac:dyDescent="0.3">
      <c r="P717583" s="83"/>
    </row>
    <row r="717584" spans="16:16" x14ac:dyDescent="0.3">
      <c r="P717584" s="83"/>
    </row>
    <row r="717585" spans="16:16" x14ac:dyDescent="0.3">
      <c r="P717585" s="83"/>
    </row>
    <row r="717586" spans="16:16" x14ac:dyDescent="0.3">
      <c r="P717586" s="83"/>
    </row>
    <row r="717587" spans="16:16" x14ac:dyDescent="0.3">
      <c r="P717587" s="83"/>
    </row>
    <row r="717588" spans="16:16" x14ac:dyDescent="0.3">
      <c r="P717588" s="83"/>
    </row>
    <row r="717589" spans="16:16" x14ac:dyDescent="0.3">
      <c r="P717589" s="83"/>
    </row>
    <row r="717590" spans="16:16" x14ac:dyDescent="0.3">
      <c r="P717590" s="83"/>
    </row>
    <row r="717591" spans="16:16" x14ac:dyDescent="0.3">
      <c r="P717591" s="83"/>
    </row>
    <row r="717592" spans="16:16" x14ac:dyDescent="0.3">
      <c r="P717592" s="83"/>
    </row>
    <row r="717593" spans="16:16" x14ac:dyDescent="0.3">
      <c r="P717593" s="83"/>
    </row>
    <row r="717594" spans="16:16" x14ac:dyDescent="0.3">
      <c r="P717594" s="83"/>
    </row>
    <row r="717595" spans="16:16" x14ac:dyDescent="0.3">
      <c r="P717595" s="83"/>
    </row>
    <row r="717596" spans="16:16" x14ac:dyDescent="0.3">
      <c r="P717596" s="83"/>
    </row>
    <row r="717597" spans="16:16" x14ac:dyDescent="0.3">
      <c r="P717597" s="83"/>
    </row>
    <row r="717598" spans="16:16" x14ac:dyDescent="0.3">
      <c r="P717598" s="83"/>
    </row>
    <row r="717599" spans="16:16" x14ac:dyDescent="0.3">
      <c r="P717599" s="83"/>
    </row>
    <row r="717600" spans="16:16" x14ac:dyDescent="0.3">
      <c r="P717600" s="83"/>
    </row>
    <row r="717601" spans="16:16" x14ac:dyDescent="0.3">
      <c r="P717601" s="83"/>
    </row>
    <row r="717602" spans="16:16" x14ac:dyDescent="0.3">
      <c r="P717602" s="83"/>
    </row>
    <row r="717603" spans="16:16" x14ac:dyDescent="0.3">
      <c r="P717603" s="83"/>
    </row>
    <row r="717604" spans="16:16" x14ac:dyDescent="0.3">
      <c r="P717604" s="83"/>
    </row>
    <row r="717605" spans="16:16" x14ac:dyDescent="0.3">
      <c r="P717605" s="83"/>
    </row>
    <row r="717606" spans="16:16" x14ac:dyDescent="0.3">
      <c r="P717606" s="83"/>
    </row>
    <row r="717607" spans="16:16" x14ac:dyDescent="0.3">
      <c r="P717607" s="83"/>
    </row>
    <row r="717608" spans="16:16" x14ac:dyDescent="0.3">
      <c r="P717608" s="83"/>
    </row>
    <row r="717609" spans="16:16" x14ac:dyDescent="0.3">
      <c r="P717609" s="83"/>
    </row>
    <row r="717610" spans="16:16" x14ac:dyDescent="0.3">
      <c r="P717610" s="83"/>
    </row>
    <row r="717611" spans="16:16" x14ac:dyDescent="0.3">
      <c r="P717611" s="83"/>
    </row>
    <row r="717612" spans="16:16" x14ac:dyDescent="0.3">
      <c r="P717612" s="83"/>
    </row>
    <row r="717613" spans="16:16" x14ac:dyDescent="0.3">
      <c r="P717613" s="83"/>
    </row>
    <row r="717614" spans="16:16" x14ac:dyDescent="0.3">
      <c r="P717614" s="83"/>
    </row>
    <row r="717615" spans="16:16" x14ac:dyDescent="0.3">
      <c r="P717615" s="83"/>
    </row>
    <row r="717616" spans="16:16" x14ac:dyDescent="0.3">
      <c r="P717616" s="83"/>
    </row>
    <row r="717617" spans="16:16" x14ac:dyDescent="0.3">
      <c r="P717617" s="83"/>
    </row>
    <row r="717618" spans="16:16" x14ac:dyDescent="0.3">
      <c r="P717618" s="83"/>
    </row>
    <row r="717619" spans="16:16" x14ac:dyDescent="0.3">
      <c r="P717619" s="83"/>
    </row>
    <row r="717620" spans="16:16" x14ac:dyDescent="0.3">
      <c r="P717620" s="83"/>
    </row>
    <row r="717621" spans="16:16" x14ac:dyDescent="0.3">
      <c r="P717621" s="83"/>
    </row>
    <row r="717622" spans="16:16" x14ac:dyDescent="0.3">
      <c r="P717622" s="83"/>
    </row>
    <row r="717623" spans="16:16" x14ac:dyDescent="0.3">
      <c r="P717623" s="83"/>
    </row>
    <row r="717624" spans="16:16" x14ac:dyDescent="0.3">
      <c r="P717624" s="83"/>
    </row>
    <row r="717625" spans="16:16" x14ac:dyDescent="0.3">
      <c r="P717625" s="83"/>
    </row>
    <row r="717626" spans="16:16" x14ac:dyDescent="0.3">
      <c r="P717626" s="83"/>
    </row>
    <row r="717627" spans="16:16" x14ac:dyDescent="0.3">
      <c r="P717627" s="83"/>
    </row>
    <row r="717628" spans="16:16" x14ac:dyDescent="0.3">
      <c r="P717628" s="83"/>
    </row>
    <row r="717629" spans="16:16" x14ac:dyDescent="0.3">
      <c r="P717629" s="83"/>
    </row>
    <row r="717630" spans="16:16" x14ac:dyDescent="0.3">
      <c r="P717630" s="83"/>
    </row>
    <row r="717631" spans="16:16" x14ac:dyDescent="0.3">
      <c r="P717631" s="83"/>
    </row>
    <row r="717632" spans="16:16" x14ac:dyDescent="0.3">
      <c r="P717632" s="83"/>
    </row>
    <row r="717633" spans="16:16" x14ac:dyDescent="0.3">
      <c r="P717633" s="83"/>
    </row>
    <row r="717634" spans="16:16" x14ac:dyDescent="0.3">
      <c r="P717634" s="83"/>
    </row>
    <row r="717635" spans="16:16" x14ac:dyDescent="0.3">
      <c r="P717635" s="83"/>
    </row>
    <row r="717636" spans="16:16" x14ac:dyDescent="0.3">
      <c r="P717636" s="83"/>
    </row>
    <row r="717637" spans="16:16" x14ac:dyDescent="0.3">
      <c r="P717637" s="83"/>
    </row>
    <row r="717638" spans="16:16" x14ac:dyDescent="0.3">
      <c r="P717638" s="83"/>
    </row>
    <row r="717639" spans="16:16" x14ac:dyDescent="0.3">
      <c r="P717639" s="83"/>
    </row>
    <row r="717640" spans="16:16" x14ac:dyDescent="0.3">
      <c r="P717640" s="83"/>
    </row>
    <row r="717641" spans="16:16" x14ac:dyDescent="0.3">
      <c r="P717641" s="83"/>
    </row>
    <row r="717642" spans="16:16" x14ac:dyDescent="0.3">
      <c r="P717642" s="83"/>
    </row>
    <row r="717643" spans="16:16" x14ac:dyDescent="0.3">
      <c r="P717643" s="83"/>
    </row>
    <row r="717644" spans="16:16" x14ac:dyDescent="0.3">
      <c r="P717644" s="83"/>
    </row>
    <row r="717645" spans="16:16" x14ac:dyDescent="0.3">
      <c r="P717645" s="83"/>
    </row>
    <row r="717646" spans="16:16" x14ac:dyDescent="0.3">
      <c r="P717646" s="83"/>
    </row>
    <row r="717647" spans="16:16" x14ac:dyDescent="0.3">
      <c r="P717647" s="83"/>
    </row>
    <row r="717648" spans="16:16" x14ac:dyDescent="0.3">
      <c r="P717648" s="83"/>
    </row>
    <row r="717649" spans="16:16" x14ac:dyDescent="0.3">
      <c r="P717649" s="83"/>
    </row>
    <row r="717650" spans="16:16" x14ac:dyDescent="0.3">
      <c r="P717650" s="83"/>
    </row>
    <row r="717651" spans="16:16" x14ac:dyDescent="0.3">
      <c r="P717651" s="83"/>
    </row>
    <row r="717652" spans="16:16" x14ac:dyDescent="0.3">
      <c r="P717652" s="83"/>
    </row>
    <row r="717653" spans="16:16" x14ac:dyDescent="0.3">
      <c r="P717653" s="83"/>
    </row>
    <row r="717654" spans="16:16" x14ac:dyDescent="0.3">
      <c r="P717654" s="83"/>
    </row>
    <row r="717655" spans="16:16" x14ac:dyDescent="0.3">
      <c r="P717655" s="83"/>
    </row>
    <row r="717656" spans="16:16" x14ac:dyDescent="0.3">
      <c r="P717656" s="83"/>
    </row>
    <row r="717657" spans="16:16" x14ac:dyDescent="0.3">
      <c r="P717657" s="83"/>
    </row>
    <row r="717658" spans="16:16" x14ac:dyDescent="0.3">
      <c r="P717658" s="83"/>
    </row>
    <row r="717659" spans="16:16" x14ac:dyDescent="0.3">
      <c r="P717659" s="83"/>
    </row>
    <row r="717660" spans="16:16" x14ac:dyDescent="0.3">
      <c r="P717660" s="83"/>
    </row>
    <row r="717661" spans="16:16" x14ac:dyDescent="0.3">
      <c r="P717661" s="83"/>
    </row>
    <row r="717662" spans="16:16" x14ac:dyDescent="0.3">
      <c r="P717662" s="83"/>
    </row>
    <row r="717663" spans="16:16" x14ac:dyDescent="0.3">
      <c r="P717663" s="83"/>
    </row>
    <row r="717664" spans="16:16" x14ac:dyDescent="0.3">
      <c r="P717664" s="83"/>
    </row>
    <row r="717665" spans="16:16" x14ac:dyDescent="0.3">
      <c r="P717665" s="83"/>
    </row>
    <row r="717666" spans="16:16" x14ac:dyDescent="0.3">
      <c r="P717666" s="83"/>
    </row>
    <row r="717667" spans="16:16" x14ac:dyDescent="0.3">
      <c r="P717667" s="83"/>
    </row>
    <row r="717668" spans="16:16" x14ac:dyDescent="0.3">
      <c r="P717668" s="83"/>
    </row>
    <row r="717669" spans="16:16" x14ac:dyDescent="0.3">
      <c r="P717669" s="83"/>
    </row>
    <row r="717670" spans="16:16" x14ac:dyDescent="0.3">
      <c r="P717670" s="83"/>
    </row>
    <row r="717671" spans="16:16" x14ac:dyDescent="0.3">
      <c r="P717671" s="83"/>
    </row>
    <row r="717672" spans="16:16" x14ac:dyDescent="0.3">
      <c r="P717672" s="83"/>
    </row>
    <row r="717673" spans="16:16" x14ac:dyDescent="0.3">
      <c r="P717673" s="83"/>
    </row>
    <row r="717674" spans="16:16" x14ac:dyDescent="0.3">
      <c r="P717674" s="83"/>
    </row>
    <row r="717675" spans="16:16" x14ac:dyDescent="0.3">
      <c r="P717675" s="83"/>
    </row>
    <row r="717676" spans="16:16" x14ac:dyDescent="0.3">
      <c r="P717676" s="83"/>
    </row>
    <row r="717677" spans="16:16" x14ac:dyDescent="0.3">
      <c r="P717677" s="83"/>
    </row>
    <row r="717678" spans="16:16" x14ac:dyDescent="0.3">
      <c r="P717678" s="83"/>
    </row>
    <row r="717679" spans="16:16" x14ac:dyDescent="0.3">
      <c r="P717679" s="83"/>
    </row>
    <row r="717680" spans="16:16" x14ac:dyDescent="0.3">
      <c r="P717680" s="83"/>
    </row>
    <row r="717681" spans="16:16" x14ac:dyDescent="0.3">
      <c r="P717681" s="83"/>
    </row>
    <row r="717682" spans="16:16" x14ac:dyDescent="0.3">
      <c r="P717682" s="83"/>
    </row>
    <row r="717683" spans="16:16" x14ac:dyDescent="0.3">
      <c r="P717683" s="83"/>
    </row>
    <row r="717684" spans="16:16" x14ac:dyDescent="0.3">
      <c r="P717684" s="83"/>
    </row>
    <row r="717685" spans="16:16" x14ac:dyDescent="0.3">
      <c r="P717685" s="83"/>
    </row>
    <row r="717686" spans="16:16" x14ac:dyDescent="0.3">
      <c r="P717686" s="83"/>
    </row>
    <row r="717687" spans="16:16" x14ac:dyDescent="0.3">
      <c r="P717687" s="83"/>
    </row>
    <row r="717688" spans="16:16" x14ac:dyDescent="0.3">
      <c r="P717688" s="83"/>
    </row>
    <row r="717689" spans="16:16" x14ac:dyDescent="0.3">
      <c r="P717689" s="83"/>
    </row>
    <row r="717690" spans="16:16" x14ac:dyDescent="0.3">
      <c r="P717690" s="83"/>
    </row>
    <row r="717691" spans="16:16" x14ac:dyDescent="0.3">
      <c r="P717691" s="83"/>
    </row>
    <row r="717692" spans="16:16" x14ac:dyDescent="0.3">
      <c r="P717692" s="83"/>
    </row>
    <row r="717693" spans="16:16" x14ac:dyDescent="0.3">
      <c r="P717693" s="83"/>
    </row>
    <row r="717694" spans="16:16" x14ac:dyDescent="0.3">
      <c r="P717694" s="83"/>
    </row>
    <row r="717695" spans="16:16" x14ac:dyDescent="0.3">
      <c r="P717695" s="83"/>
    </row>
    <row r="717696" spans="16:16" x14ac:dyDescent="0.3">
      <c r="P717696" s="83"/>
    </row>
    <row r="717697" spans="16:16" x14ac:dyDescent="0.3">
      <c r="P717697" s="83"/>
    </row>
    <row r="717698" spans="16:16" x14ac:dyDescent="0.3">
      <c r="P717698" s="83"/>
    </row>
    <row r="717699" spans="16:16" x14ac:dyDescent="0.3">
      <c r="P717699" s="83"/>
    </row>
    <row r="717700" spans="16:16" x14ac:dyDescent="0.3">
      <c r="P717700" s="83"/>
    </row>
    <row r="717701" spans="16:16" x14ac:dyDescent="0.3">
      <c r="P717701" s="83"/>
    </row>
    <row r="717702" spans="16:16" x14ac:dyDescent="0.3">
      <c r="P717702" s="83"/>
    </row>
    <row r="717703" spans="16:16" x14ac:dyDescent="0.3">
      <c r="P717703" s="83"/>
    </row>
    <row r="717704" spans="16:16" x14ac:dyDescent="0.3">
      <c r="P717704" s="83"/>
    </row>
    <row r="717705" spans="16:16" x14ac:dyDescent="0.3">
      <c r="P717705" s="83"/>
    </row>
    <row r="717706" spans="16:16" x14ac:dyDescent="0.3">
      <c r="P717706" s="83"/>
    </row>
    <row r="717707" spans="16:16" x14ac:dyDescent="0.3">
      <c r="P717707" s="83"/>
    </row>
    <row r="717708" spans="16:16" x14ac:dyDescent="0.3">
      <c r="P717708" s="83"/>
    </row>
    <row r="717709" spans="16:16" x14ac:dyDescent="0.3">
      <c r="P717709" s="83"/>
    </row>
    <row r="717710" spans="16:16" x14ac:dyDescent="0.3">
      <c r="P717710" s="83"/>
    </row>
    <row r="717711" spans="16:16" x14ac:dyDescent="0.3">
      <c r="P717711" s="83"/>
    </row>
    <row r="717712" spans="16:16" x14ac:dyDescent="0.3">
      <c r="P717712" s="83"/>
    </row>
    <row r="717713" spans="16:16" x14ac:dyDescent="0.3">
      <c r="P717713" s="83"/>
    </row>
    <row r="717714" spans="16:16" x14ac:dyDescent="0.3">
      <c r="P717714" s="83"/>
    </row>
    <row r="717715" spans="16:16" x14ac:dyDescent="0.3">
      <c r="P717715" s="83"/>
    </row>
    <row r="717716" spans="16:16" x14ac:dyDescent="0.3">
      <c r="P717716" s="83"/>
    </row>
    <row r="717717" spans="16:16" x14ac:dyDescent="0.3">
      <c r="P717717" s="83"/>
    </row>
    <row r="717718" spans="16:16" x14ac:dyDescent="0.3">
      <c r="P717718" s="83"/>
    </row>
    <row r="717719" spans="16:16" x14ac:dyDescent="0.3">
      <c r="P717719" s="83"/>
    </row>
    <row r="717720" spans="16:16" x14ac:dyDescent="0.3">
      <c r="P717720" s="83"/>
    </row>
    <row r="717721" spans="16:16" x14ac:dyDescent="0.3">
      <c r="P717721" s="83"/>
    </row>
    <row r="717722" spans="16:16" x14ac:dyDescent="0.3">
      <c r="P717722" s="83"/>
    </row>
    <row r="717723" spans="16:16" x14ac:dyDescent="0.3">
      <c r="P717723" s="83"/>
    </row>
    <row r="717724" spans="16:16" x14ac:dyDescent="0.3">
      <c r="P717724" s="83"/>
    </row>
    <row r="717725" spans="16:16" x14ac:dyDescent="0.3">
      <c r="P717725" s="83"/>
    </row>
    <row r="717726" spans="16:16" x14ac:dyDescent="0.3">
      <c r="P717726" s="83"/>
    </row>
    <row r="717727" spans="16:16" x14ac:dyDescent="0.3">
      <c r="P717727" s="83"/>
    </row>
    <row r="717728" spans="16:16" x14ac:dyDescent="0.3">
      <c r="P717728" s="83"/>
    </row>
    <row r="717729" spans="16:16" x14ac:dyDescent="0.3">
      <c r="P717729" s="83"/>
    </row>
    <row r="717730" spans="16:16" x14ac:dyDescent="0.3">
      <c r="P717730" s="83"/>
    </row>
    <row r="717731" spans="16:16" x14ac:dyDescent="0.3">
      <c r="P717731" s="83"/>
    </row>
    <row r="717732" spans="16:16" x14ac:dyDescent="0.3">
      <c r="P717732" s="83"/>
    </row>
    <row r="717733" spans="16:16" x14ac:dyDescent="0.3">
      <c r="P717733" s="83"/>
    </row>
    <row r="717734" spans="16:16" x14ac:dyDescent="0.3">
      <c r="P717734" s="83"/>
    </row>
    <row r="717735" spans="16:16" x14ac:dyDescent="0.3">
      <c r="P717735" s="83"/>
    </row>
    <row r="717736" spans="16:16" x14ac:dyDescent="0.3">
      <c r="P717736" s="83"/>
    </row>
    <row r="717737" spans="16:16" x14ac:dyDescent="0.3">
      <c r="P717737" s="83"/>
    </row>
    <row r="717738" spans="16:16" x14ac:dyDescent="0.3">
      <c r="P717738" s="83"/>
    </row>
    <row r="717739" spans="16:16" x14ac:dyDescent="0.3">
      <c r="P717739" s="83"/>
    </row>
    <row r="717740" spans="16:16" x14ac:dyDescent="0.3">
      <c r="P717740" s="83"/>
    </row>
    <row r="717741" spans="16:16" x14ac:dyDescent="0.3">
      <c r="P717741" s="83"/>
    </row>
    <row r="717742" spans="16:16" x14ac:dyDescent="0.3">
      <c r="P717742" s="83"/>
    </row>
    <row r="717743" spans="16:16" x14ac:dyDescent="0.3">
      <c r="P717743" s="83"/>
    </row>
    <row r="717744" spans="16:16" x14ac:dyDescent="0.3">
      <c r="P717744" s="83"/>
    </row>
    <row r="717745" spans="16:16" x14ac:dyDescent="0.3">
      <c r="P717745" s="83"/>
    </row>
    <row r="717746" spans="16:16" x14ac:dyDescent="0.3">
      <c r="P717746" s="83"/>
    </row>
    <row r="717747" spans="16:16" x14ac:dyDescent="0.3">
      <c r="P717747" s="83"/>
    </row>
    <row r="717748" spans="16:16" x14ac:dyDescent="0.3">
      <c r="P717748" s="83"/>
    </row>
    <row r="717749" spans="16:16" x14ac:dyDescent="0.3">
      <c r="P717749" s="83"/>
    </row>
    <row r="717750" spans="16:16" x14ac:dyDescent="0.3">
      <c r="P717750" s="83"/>
    </row>
    <row r="717751" spans="16:16" x14ac:dyDescent="0.3">
      <c r="P717751" s="83"/>
    </row>
    <row r="717752" spans="16:16" x14ac:dyDescent="0.3">
      <c r="P717752" s="83"/>
    </row>
    <row r="717753" spans="16:16" x14ac:dyDescent="0.3">
      <c r="P717753" s="83"/>
    </row>
    <row r="717754" spans="16:16" x14ac:dyDescent="0.3">
      <c r="P717754" s="83"/>
    </row>
    <row r="717755" spans="16:16" x14ac:dyDescent="0.3">
      <c r="P717755" s="83"/>
    </row>
    <row r="717756" spans="16:16" x14ac:dyDescent="0.3">
      <c r="P717756" s="83"/>
    </row>
    <row r="717757" spans="16:16" x14ac:dyDescent="0.3">
      <c r="P717757" s="83"/>
    </row>
    <row r="717758" spans="16:16" x14ac:dyDescent="0.3">
      <c r="P717758" s="83"/>
    </row>
    <row r="717759" spans="16:16" x14ac:dyDescent="0.3">
      <c r="P717759" s="83"/>
    </row>
    <row r="717760" spans="16:16" x14ac:dyDescent="0.3">
      <c r="P717760" s="83"/>
    </row>
    <row r="717761" spans="16:16" x14ac:dyDescent="0.3">
      <c r="P717761" s="83"/>
    </row>
    <row r="717762" spans="16:16" x14ac:dyDescent="0.3">
      <c r="P717762" s="83"/>
    </row>
    <row r="717763" spans="16:16" x14ac:dyDescent="0.3">
      <c r="P717763" s="83"/>
    </row>
    <row r="717764" spans="16:16" x14ac:dyDescent="0.3">
      <c r="P717764" s="83"/>
    </row>
    <row r="717765" spans="16:16" x14ac:dyDescent="0.3">
      <c r="P717765" s="83"/>
    </row>
    <row r="717766" spans="16:16" x14ac:dyDescent="0.3">
      <c r="P717766" s="83"/>
    </row>
    <row r="717767" spans="16:16" x14ac:dyDescent="0.3">
      <c r="P717767" s="83"/>
    </row>
    <row r="717768" spans="16:16" x14ac:dyDescent="0.3">
      <c r="P717768" s="83"/>
    </row>
    <row r="717769" spans="16:16" x14ac:dyDescent="0.3">
      <c r="P717769" s="83"/>
    </row>
    <row r="717770" spans="16:16" x14ac:dyDescent="0.3">
      <c r="P717770" s="83"/>
    </row>
    <row r="717771" spans="16:16" x14ac:dyDescent="0.3">
      <c r="P717771" s="83"/>
    </row>
    <row r="717772" spans="16:16" x14ac:dyDescent="0.3">
      <c r="P717772" s="83"/>
    </row>
    <row r="717773" spans="16:16" x14ac:dyDescent="0.3">
      <c r="P717773" s="83"/>
    </row>
    <row r="717774" spans="16:16" x14ac:dyDescent="0.3">
      <c r="P717774" s="83"/>
    </row>
    <row r="717775" spans="16:16" x14ac:dyDescent="0.3">
      <c r="P717775" s="83"/>
    </row>
    <row r="717776" spans="16:16" x14ac:dyDescent="0.3">
      <c r="P717776" s="83"/>
    </row>
    <row r="717777" spans="16:16" x14ac:dyDescent="0.3">
      <c r="P717777" s="83"/>
    </row>
    <row r="717778" spans="16:16" x14ac:dyDescent="0.3">
      <c r="P717778" s="83"/>
    </row>
    <row r="717779" spans="16:16" x14ac:dyDescent="0.3">
      <c r="P717779" s="83"/>
    </row>
    <row r="717780" spans="16:16" x14ac:dyDescent="0.3">
      <c r="P717780" s="83"/>
    </row>
    <row r="717781" spans="16:16" x14ac:dyDescent="0.3">
      <c r="P717781" s="83"/>
    </row>
    <row r="717782" spans="16:16" x14ac:dyDescent="0.3">
      <c r="P717782" s="83"/>
    </row>
    <row r="717783" spans="16:16" x14ac:dyDescent="0.3">
      <c r="P717783" s="83"/>
    </row>
    <row r="717784" spans="16:16" x14ac:dyDescent="0.3">
      <c r="P717784" s="83"/>
    </row>
    <row r="717785" spans="16:16" x14ac:dyDescent="0.3">
      <c r="P717785" s="83"/>
    </row>
    <row r="717786" spans="16:16" x14ac:dyDescent="0.3">
      <c r="P717786" s="83"/>
    </row>
    <row r="717787" spans="16:16" x14ac:dyDescent="0.3">
      <c r="P717787" s="83"/>
    </row>
    <row r="717788" spans="16:16" x14ac:dyDescent="0.3">
      <c r="P717788" s="83"/>
    </row>
    <row r="717789" spans="16:16" x14ac:dyDescent="0.3">
      <c r="P717789" s="83"/>
    </row>
    <row r="717790" spans="16:16" x14ac:dyDescent="0.3">
      <c r="P717790" s="83"/>
    </row>
    <row r="717791" spans="16:16" x14ac:dyDescent="0.3">
      <c r="P717791" s="83"/>
    </row>
    <row r="717792" spans="16:16" x14ac:dyDescent="0.3">
      <c r="P717792" s="83"/>
    </row>
    <row r="717793" spans="16:16" x14ac:dyDescent="0.3">
      <c r="P717793" s="83"/>
    </row>
    <row r="717794" spans="16:16" x14ac:dyDescent="0.3">
      <c r="P717794" s="83"/>
    </row>
    <row r="717795" spans="16:16" x14ac:dyDescent="0.3">
      <c r="P717795" s="83"/>
    </row>
    <row r="717796" spans="16:16" x14ac:dyDescent="0.3">
      <c r="P717796" s="83"/>
    </row>
    <row r="717797" spans="16:16" x14ac:dyDescent="0.3">
      <c r="P717797" s="83"/>
    </row>
    <row r="717798" spans="16:16" x14ac:dyDescent="0.3">
      <c r="P717798" s="83"/>
    </row>
    <row r="717799" spans="16:16" x14ac:dyDescent="0.3">
      <c r="P717799" s="83"/>
    </row>
    <row r="717800" spans="16:16" x14ac:dyDescent="0.3">
      <c r="P717800" s="83"/>
    </row>
    <row r="717801" spans="16:16" x14ac:dyDescent="0.3">
      <c r="P717801" s="83"/>
    </row>
    <row r="717802" spans="16:16" x14ac:dyDescent="0.3">
      <c r="P717802" s="83"/>
    </row>
    <row r="717803" spans="16:16" x14ac:dyDescent="0.3">
      <c r="P717803" s="83"/>
    </row>
    <row r="717804" spans="16:16" x14ac:dyDescent="0.3">
      <c r="P717804" s="83"/>
    </row>
    <row r="717805" spans="16:16" x14ac:dyDescent="0.3">
      <c r="P717805" s="83"/>
    </row>
    <row r="717806" spans="16:16" x14ac:dyDescent="0.3">
      <c r="P717806" s="83"/>
    </row>
    <row r="717807" spans="16:16" x14ac:dyDescent="0.3">
      <c r="P717807" s="83"/>
    </row>
    <row r="717808" spans="16:16" x14ac:dyDescent="0.3">
      <c r="P717808" s="83"/>
    </row>
    <row r="717809" spans="16:16" x14ac:dyDescent="0.3">
      <c r="P717809" s="83"/>
    </row>
    <row r="717810" spans="16:16" x14ac:dyDescent="0.3">
      <c r="P717810" s="83"/>
    </row>
    <row r="717811" spans="16:16" x14ac:dyDescent="0.3">
      <c r="P717811" s="83"/>
    </row>
    <row r="717812" spans="16:16" x14ac:dyDescent="0.3">
      <c r="P717812" s="83"/>
    </row>
    <row r="717813" spans="16:16" x14ac:dyDescent="0.3">
      <c r="P717813" s="83"/>
    </row>
    <row r="717814" spans="16:16" x14ac:dyDescent="0.3">
      <c r="P717814" s="83"/>
    </row>
    <row r="717815" spans="16:16" x14ac:dyDescent="0.3">
      <c r="P717815" s="83"/>
    </row>
    <row r="717816" spans="16:16" x14ac:dyDescent="0.3">
      <c r="P717816" s="83"/>
    </row>
    <row r="717817" spans="16:16" x14ac:dyDescent="0.3">
      <c r="P717817" s="83"/>
    </row>
    <row r="717818" spans="16:16" x14ac:dyDescent="0.3">
      <c r="P717818" s="83"/>
    </row>
    <row r="717819" spans="16:16" x14ac:dyDescent="0.3">
      <c r="P717819" s="83"/>
    </row>
    <row r="717820" spans="16:16" x14ac:dyDescent="0.3">
      <c r="P717820" s="83"/>
    </row>
    <row r="717821" spans="16:16" x14ac:dyDescent="0.3">
      <c r="P717821" s="83"/>
    </row>
    <row r="717822" spans="16:16" x14ac:dyDescent="0.3">
      <c r="P717822" s="83"/>
    </row>
    <row r="717823" spans="16:16" x14ac:dyDescent="0.3">
      <c r="P717823" s="83"/>
    </row>
    <row r="717824" spans="16:16" x14ac:dyDescent="0.3">
      <c r="P717824" s="83"/>
    </row>
    <row r="717825" spans="16:16" x14ac:dyDescent="0.3">
      <c r="P717825" s="83"/>
    </row>
    <row r="717826" spans="16:16" x14ac:dyDescent="0.3">
      <c r="P717826" s="83"/>
    </row>
    <row r="717827" spans="16:16" x14ac:dyDescent="0.3">
      <c r="P717827" s="83"/>
    </row>
    <row r="717828" spans="16:16" x14ac:dyDescent="0.3">
      <c r="P717828" s="83"/>
    </row>
    <row r="717829" spans="16:16" x14ac:dyDescent="0.3">
      <c r="P717829" s="83"/>
    </row>
    <row r="717830" spans="16:16" x14ac:dyDescent="0.3">
      <c r="P717830" s="83"/>
    </row>
    <row r="717831" spans="16:16" x14ac:dyDescent="0.3">
      <c r="P717831" s="83"/>
    </row>
    <row r="717832" spans="16:16" x14ac:dyDescent="0.3">
      <c r="P717832" s="83"/>
    </row>
    <row r="717833" spans="16:16" x14ac:dyDescent="0.3">
      <c r="P717833" s="83"/>
    </row>
    <row r="717834" spans="16:16" x14ac:dyDescent="0.3">
      <c r="P717834" s="83"/>
    </row>
    <row r="717835" spans="16:16" x14ac:dyDescent="0.3">
      <c r="P717835" s="83"/>
    </row>
    <row r="717836" spans="16:16" x14ac:dyDescent="0.3">
      <c r="P717836" s="83"/>
    </row>
    <row r="717837" spans="16:16" x14ac:dyDescent="0.3">
      <c r="P717837" s="83"/>
    </row>
    <row r="717838" spans="16:16" x14ac:dyDescent="0.3">
      <c r="P717838" s="83"/>
    </row>
    <row r="717839" spans="16:16" x14ac:dyDescent="0.3">
      <c r="P717839" s="83"/>
    </row>
    <row r="717840" spans="16:16" x14ac:dyDescent="0.3">
      <c r="P717840" s="83"/>
    </row>
    <row r="717841" spans="16:16" x14ac:dyDescent="0.3">
      <c r="P717841" s="83"/>
    </row>
    <row r="717842" spans="16:16" x14ac:dyDescent="0.3">
      <c r="P717842" s="83"/>
    </row>
    <row r="717843" spans="16:16" x14ac:dyDescent="0.3">
      <c r="P717843" s="83"/>
    </row>
    <row r="717844" spans="16:16" x14ac:dyDescent="0.3">
      <c r="P717844" s="83"/>
    </row>
    <row r="717845" spans="16:16" x14ac:dyDescent="0.3">
      <c r="P717845" s="83"/>
    </row>
    <row r="717846" spans="16:16" x14ac:dyDescent="0.3">
      <c r="P717846" s="83"/>
    </row>
    <row r="717847" spans="16:16" x14ac:dyDescent="0.3">
      <c r="P717847" s="83"/>
    </row>
    <row r="717848" spans="16:16" x14ac:dyDescent="0.3">
      <c r="P717848" s="83"/>
    </row>
    <row r="717849" spans="16:16" x14ac:dyDescent="0.3">
      <c r="P717849" s="83"/>
    </row>
    <row r="717850" spans="16:16" x14ac:dyDescent="0.3">
      <c r="P717850" s="83"/>
    </row>
    <row r="717851" spans="16:16" x14ac:dyDescent="0.3">
      <c r="P717851" s="83"/>
    </row>
    <row r="717852" spans="16:16" x14ac:dyDescent="0.3">
      <c r="P717852" s="83"/>
    </row>
    <row r="717853" spans="16:16" x14ac:dyDescent="0.3">
      <c r="P717853" s="83"/>
    </row>
    <row r="717854" spans="16:16" x14ac:dyDescent="0.3">
      <c r="P717854" s="83"/>
    </row>
    <row r="717855" spans="16:16" x14ac:dyDescent="0.3">
      <c r="P717855" s="83"/>
    </row>
    <row r="717856" spans="16:16" x14ac:dyDescent="0.3">
      <c r="P717856" s="83"/>
    </row>
    <row r="717857" spans="16:16" x14ac:dyDescent="0.3">
      <c r="P717857" s="83"/>
    </row>
    <row r="717858" spans="16:16" x14ac:dyDescent="0.3">
      <c r="P717858" s="83"/>
    </row>
    <row r="717859" spans="16:16" x14ac:dyDescent="0.3">
      <c r="P717859" s="83"/>
    </row>
    <row r="717860" spans="16:16" x14ac:dyDescent="0.3">
      <c r="P717860" s="83"/>
    </row>
    <row r="717861" spans="16:16" x14ac:dyDescent="0.3">
      <c r="P717861" s="83"/>
    </row>
    <row r="717862" spans="16:16" x14ac:dyDescent="0.3">
      <c r="P717862" s="83"/>
    </row>
    <row r="717863" spans="16:16" x14ac:dyDescent="0.3">
      <c r="P717863" s="83"/>
    </row>
    <row r="717864" spans="16:16" x14ac:dyDescent="0.3">
      <c r="P717864" s="83"/>
    </row>
    <row r="717865" spans="16:16" x14ac:dyDescent="0.3">
      <c r="P717865" s="83"/>
    </row>
    <row r="717866" spans="16:16" x14ac:dyDescent="0.3">
      <c r="P717866" s="83"/>
    </row>
    <row r="717867" spans="16:16" x14ac:dyDescent="0.3">
      <c r="P717867" s="83"/>
    </row>
    <row r="717868" spans="16:16" x14ac:dyDescent="0.3">
      <c r="P717868" s="83"/>
    </row>
    <row r="717869" spans="16:16" x14ac:dyDescent="0.3">
      <c r="P717869" s="83"/>
    </row>
    <row r="717870" spans="16:16" x14ac:dyDescent="0.3">
      <c r="P717870" s="83"/>
    </row>
    <row r="717871" spans="16:16" x14ac:dyDescent="0.3">
      <c r="P717871" s="83"/>
    </row>
    <row r="717872" spans="16:16" x14ac:dyDescent="0.3">
      <c r="P717872" s="83"/>
    </row>
    <row r="717873" spans="16:16" x14ac:dyDescent="0.3">
      <c r="P717873" s="83"/>
    </row>
    <row r="717874" spans="16:16" x14ac:dyDescent="0.3">
      <c r="P717874" s="83"/>
    </row>
    <row r="717875" spans="16:16" x14ac:dyDescent="0.3">
      <c r="P717875" s="83"/>
    </row>
    <row r="717876" spans="16:16" x14ac:dyDescent="0.3">
      <c r="P717876" s="83"/>
    </row>
    <row r="717877" spans="16:16" x14ac:dyDescent="0.3">
      <c r="P717877" s="83"/>
    </row>
    <row r="717878" spans="16:16" x14ac:dyDescent="0.3">
      <c r="P717878" s="83"/>
    </row>
    <row r="717879" spans="16:16" x14ac:dyDescent="0.3">
      <c r="P717879" s="83"/>
    </row>
    <row r="717880" spans="16:16" x14ac:dyDescent="0.3">
      <c r="P717880" s="83"/>
    </row>
    <row r="717881" spans="16:16" x14ac:dyDescent="0.3">
      <c r="P717881" s="83"/>
    </row>
    <row r="717882" spans="16:16" x14ac:dyDescent="0.3">
      <c r="P717882" s="83"/>
    </row>
    <row r="717883" spans="16:16" x14ac:dyDescent="0.3">
      <c r="P717883" s="83"/>
    </row>
    <row r="717884" spans="16:16" x14ac:dyDescent="0.3">
      <c r="P717884" s="83"/>
    </row>
    <row r="717885" spans="16:16" x14ac:dyDescent="0.3">
      <c r="P717885" s="83"/>
    </row>
    <row r="717886" spans="16:16" x14ac:dyDescent="0.3">
      <c r="P717886" s="83"/>
    </row>
    <row r="717887" spans="16:16" x14ac:dyDescent="0.3">
      <c r="P717887" s="83"/>
    </row>
    <row r="717888" spans="16:16" x14ac:dyDescent="0.3">
      <c r="P717888" s="83"/>
    </row>
    <row r="717889" spans="16:16" x14ac:dyDescent="0.3">
      <c r="P717889" s="83"/>
    </row>
    <row r="717890" spans="16:16" x14ac:dyDescent="0.3">
      <c r="P717890" s="83"/>
    </row>
    <row r="717891" spans="16:16" x14ac:dyDescent="0.3">
      <c r="P717891" s="83"/>
    </row>
    <row r="717892" spans="16:16" x14ac:dyDescent="0.3">
      <c r="P717892" s="83"/>
    </row>
    <row r="717893" spans="16:16" x14ac:dyDescent="0.3">
      <c r="P717893" s="83"/>
    </row>
    <row r="717894" spans="16:16" x14ac:dyDescent="0.3">
      <c r="P717894" s="83"/>
    </row>
    <row r="717895" spans="16:16" x14ac:dyDescent="0.3">
      <c r="P717895" s="83"/>
    </row>
    <row r="717896" spans="16:16" x14ac:dyDescent="0.3">
      <c r="P717896" s="83"/>
    </row>
    <row r="717897" spans="16:16" x14ac:dyDescent="0.3">
      <c r="P717897" s="83"/>
    </row>
    <row r="717898" spans="16:16" x14ac:dyDescent="0.3">
      <c r="P717898" s="83"/>
    </row>
    <row r="717899" spans="16:16" x14ac:dyDescent="0.3">
      <c r="P717899" s="83"/>
    </row>
    <row r="717900" spans="16:16" x14ac:dyDescent="0.3">
      <c r="P717900" s="83"/>
    </row>
    <row r="717901" spans="16:16" x14ac:dyDescent="0.3">
      <c r="P717901" s="83"/>
    </row>
    <row r="717902" spans="16:16" x14ac:dyDescent="0.3">
      <c r="P717902" s="83"/>
    </row>
    <row r="717903" spans="16:16" x14ac:dyDescent="0.3">
      <c r="P717903" s="83"/>
    </row>
    <row r="717904" spans="16:16" x14ac:dyDescent="0.3">
      <c r="P717904" s="83"/>
    </row>
    <row r="717905" spans="16:16" x14ac:dyDescent="0.3">
      <c r="P717905" s="83"/>
    </row>
    <row r="717906" spans="16:16" x14ac:dyDescent="0.3">
      <c r="P717906" s="83"/>
    </row>
    <row r="717907" spans="16:16" x14ac:dyDescent="0.3">
      <c r="P717907" s="83"/>
    </row>
    <row r="717908" spans="16:16" x14ac:dyDescent="0.3">
      <c r="P717908" s="83"/>
    </row>
    <row r="717909" spans="16:16" x14ac:dyDescent="0.3">
      <c r="P717909" s="83"/>
    </row>
    <row r="717910" spans="16:16" x14ac:dyDescent="0.3">
      <c r="P717910" s="83"/>
    </row>
    <row r="717911" spans="16:16" x14ac:dyDescent="0.3">
      <c r="P717911" s="83"/>
    </row>
    <row r="717912" spans="16:16" x14ac:dyDescent="0.3">
      <c r="P717912" s="83"/>
    </row>
    <row r="717913" spans="16:16" x14ac:dyDescent="0.3">
      <c r="P717913" s="83"/>
    </row>
    <row r="717914" spans="16:16" x14ac:dyDescent="0.3">
      <c r="P717914" s="83"/>
    </row>
    <row r="717915" spans="16:16" x14ac:dyDescent="0.3">
      <c r="P717915" s="83"/>
    </row>
    <row r="717916" spans="16:16" x14ac:dyDescent="0.3">
      <c r="P717916" s="83"/>
    </row>
    <row r="717917" spans="16:16" x14ac:dyDescent="0.3">
      <c r="P717917" s="83"/>
    </row>
    <row r="717918" spans="16:16" x14ac:dyDescent="0.3">
      <c r="P717918" s="83"/>
    </row>
    <row r="717919" spans="16:16" x14ac:dyDescent="0.3">
      <c r="P717919" s="83"/>
    </row>
    <row r="717920" spans="16:16" x14ac:dyDescent="0.3">
      <c r="P717920" s="83"/>
    </row>
    <row r="717921" spans="16:16" x14ac:dyDescent="0.3">
      <c r="P717921" s="83"/>
    </row>
    <row r="717922" spans="16:16" x14ac:dyDescent="0.3">
      <c r="P717922" s="83"/>
    </row>
    <row r="717923" spans="16:16" x14ac:dyDescent="0.3">
      <c r="P717923" s="83"/>
    </row>
    <row r="717924" spans="16:16" x14ac:dyDescent="0.3">
      <c r="P717924" s="83"/>
    </row>
    <row r="717925" spans="16:16" x14ac:dyDescent="0.3">
      <c r="P717925" s="83"/>
    </row>
    <row r="717926" spans="16:16" x14ac:dyDescent="0.3">
      <c r="P717926" s="83"/>
    </row>
    <row r="717927" spans="16:16" x14ac:dyDescent="0.3">
      <c r="P717927" s="83"/>
    </row>
    <row r="717928" spans="16:16" x14ac:dyDescent="0.3">
      <c r="P717928" s="83"/>
    </row>
    <row r="717929" spans="16:16" x14ac:dyDescent="0.3">
      <c r="P717929" s="83"/>
    </row>
    <row r="717930" spans="16:16" x14ac:dyDescent="0.3">
      <c r="P717930" s="83"/>
    </row>
    <row r="717931" spans="16:16" x14ac:dyDescent="0.3">
      <c r="P717931" s="83"/>
    </row>
    <row r="717932" spans="16:16" x14ac:dyDescent="0.3">
      <c r="P717932" s="83"/>
    </row>
    <row r="717933" spans="16:16" x14ac:dyDescent="0.3">
      <c r="P717933" s="83"/>
    </row>
    <row r="717934" spans="16:16" x14ac:dyDescent="0.3">
      <c r="P717934" s="83"/>
    </row>
    <row r="717935" spans="16:16" x14ac:dyDescent="0.3">
      <c r="P717935" s="83"/>
    </row>
    <row r="717936" spans="16:16" x14ac:dyDescent="0.3">
      <c r="P717936" s="83"/>
    </row>
    <row r="717937" spans="16:16" x14ac:dyDescent="0.3">
      <c r="P717937" s="83"/>
    </row>
    <row r="717938" spans="16:16" x14ac:dyDescent="0.3">
      <c r="P717938" s="83"/>
    </row>
    <row r="717939" spans="16:16" x14ac:dyDescent="0.3">
      <c r="P717939" s="83"/>
    </row>
    <row r="717940" spans="16:16" x14ac:dyDescent="0.3">
      <c r="P717940" s="83"/>
    </row>
    <row r="717941" spans="16:16" x14ac:dyDescent="0.3">
      <c r="P717941" s="83"/>
    </row>
    <row r="717942" spans="16:16" x14ac:dyDescent="0.3">
      <c r="P717942" s="83"/>
    </row>
    <row r="717943" spans="16:16" x14ac:dyDescent="0.3">
      <c r="P717943" s="83"/>
    </row>
    <row r="717944" spans="16:16" x14ac:dyDescent="0.3">
      <c r="P717944" s="83"/>
    </row>
    <row r="717945" spans="16:16" x14ac:dyDescent="0.3">
      <c r="P717945" s="83"/>
    </row>
    <row r="717946" spans="16:16" x14ac:dyDescent="0.3">
      <c r="P717946" s="83"/>
    </row>
    <row r="717947" spans="16:16" x14ac:dyDescent="0.3">
      <c r="P717947" s="83"/>
    </row>
    <row r="717948" spans="16:16" x14ac:dyDescent="0.3">
      <c r="P717948" s="83"/>
    </row>
    <row r="717949" spans="16:16" x14ac:dyDescent="0.3">
      <c r="P717949" s="83"/>
    </row>
    <row r="717950" spans="16:16" x14ac:dyDescent="0.3">
      <c r="P717950" s="83"/>
    </row>
    <row r="717951" spans="16:16" x14ac:dyDescent="0.3">
      <c r="P717951" s="83"/>
    </row>
    <row r="717952" spans="16:16" x14ac:dyDescent="0.3">
      <c r="P717952" s="83"/>
    </row>
    <row r="717953" spans="16:16" x14ac:dyDescent="0.3">
      <c r="P717953" s="83"/>
    </row>
    <row r="717954" spans="16:16" x14ac:dyDescent="0.3">
      <c r="P717954" s="83"/>
    </row>
    <row r="717955" spans="16:16" x14ac:dyDescent="0.3">
      <c r="P717955" s="83"/>
    </row>
    <row r="717956" spans="16:16" x14ac:dyDescent="0.3">
      <c r="P717956" s="83"/>
    </row>
    <row r="717957" spans="16:16" x14ac:dyDescent="0.3">
      <c r="P717957" s="83"/>
    </row>
    <row r="717958" spans="16:16" x14ac:dyDescent="0.3">
      <c r="P717958" s="83"/>
    </row>
    <row r="717959" spans="16:16" x14ac:dyDescent="0.3">
      <c r="P717959" s="83"/>
    </row>
    <row r="717960" spans="16:16" x14ac:dyDescent="0.3">
      <c r="P717960" s="83"/>
    </row>
    <row r="717961" spans="16:16" x14ac:dyDescent="0.3">
      <c r="P717961" s="83"/>
    </row>
    <row r="717962" spans="16:16" x14ac:dyDescent="0.3">
      <c r="P717962" s="83"/>
    </row>
    <row r="717963" spans="16:16" x14ac:dyDescent="0.3">
      <c r="P717963" s="83"/>
    </row>
    <row r="717964" spans="16:16" x14ac:dyDescent="0.3">
      <c r="P717964" s="83"/>
    </row>
    <row r="717965" spans="16:16" x14ac:dyDescent="0.3">
      <c r="P717965" s="83"/>
    </row>
    <row r="717966" spans="16:16" x14ac:dyDescent="0.3">
      <c r="P717966" s="83"/>
    </row>
    <row r="717967" spans="16:16" x14ac:dyDescent="0.3">
      <c r="P717967" s="83"/>
    </row>
    <row r="717968" spans="16:16" x14ac:dyDescent="0.3">
      <c r="P717968" s="83"/>
    </row>
    <row r="717969" spans="16:16" x14ac:dyDescent="0.3">
      <c r="P717969" s="83"/>
    </row>
    <row r="717970" spans="16:16" x14ac:dyDescent="0.3">
      <c r="P717970" s="83"/>
    </row>
    <row r="717971" spans="16:16" x14ac:dyDescent="0.3">
      <c r="P717971" s="83"/>
    </row>
    <row r="717972" spans="16:16" x14ac:dyDescent="0.3">
      <c r="P717972" s="83"/>
    </row>
    <row r="717973" spans="16:16" x14ac:dyDescent="0.3">
      <c r="P717973" s="83"/>
    </row>
    <row r="717974" spans="16:16" x14ac:dyDescent="0.3">
      <c r="P717974" s="83"/>
    </row>
    <row r="717975" spans="16:16" x14ac:dyDescent="0.3">
      <c r="P717975" s="83"/>
    </row>
    <row r="717976" spans="16:16" x14ac:dyDescent="0.3">
      <c r="P717976" s="83"/>
    </row>
    <row r="717977" spans="16:16" x14ac:dyDescent="0.3">
      <c r="P717977" s="83"/>
    </row>
    <row r="717978" spans="16:16" x14ac:dyDescent="0.3">
      <c r="P717978" s="83"/>
    </row>
    <row r="717979" spans="16:16" x14ac:dyDescent="0.3">
      <c r="P717979" s="83"/>
    </row>
    <row r="717980" spans="16:16" x14ac:dyDescent="0.3">
      <c r="P717980" s="83"/>
    </row>
    <row r="717981" spans="16:16" x14ac:dyDescent="0.3">
      <c r="P717981" s="83"/>
    </row>
    <row r="717982" spans="16:16" x14ac:dyDescent="0.3">
      <c r="P717982" s="83"/>
    </row>
    <row r="717983" spans="16:16" x14ac:dyDescent="0.3">
      <c r="P717983" s="83"/>
    </row>
    <row r="717984" spans="16:16" x14ac:dyDescent="0.3">
      <c r="P717984" s="83"/>
    </row>
    <row r="717985" spans="16:16" x14ac:dyDescent="0.3">
      <c r="P717985" s="83"/>
    </row>
    <row r="717986" spans="16:16" x14ac:dyDescent="0.3">
      <c r="P717986" s="83"/>
    </row>
    <row r="717987" spans="16:16" x14ac:dyDescent="0.3">
      <c r="P717987" s="83"/>
    </row>
    <row r="717988" spans="16:16" x14ac:dyDescent="0.3">
      <c r="P717988" s="83"/>
    </row>
    <row r="717989" spans="16:16" x14ac:dyDescent="0.3">
      <c r="P717989" s="83"/>
    </row>
    <row r="717990" spans="16:16" x14ac:dyDescent="0.3">
      <c r="P717990" s="83"/>
    </row>
    <row r="717991" spans="16:16" x14ac:dyDescent="0.3">
      <c r="P717991" s="83"/>
    </row>
    <row r="717992" spans="16:16" x14ac:dyDescent="0.3">
      <c r="P717992" s="83"/>
    </row>
    <row r="717993" spans="16:16" x14ac:dyDescent="0.3">
      <c r="P717993" s="83"/>
    </row>
    <row r="717994" spans="16:16" x14ac:dyDescent="0.3">
      <c r="P717994" s="83"/>
    </row>
    <row r="717995" spans="16:16" x14ac:dyDescent="0.3">
      <c r="P717995" s="83"/>
    </row>
    <row r="717996" spans="16:16" x14ac:dyDescent="0.3">
      <c r="P717996" s="83"/>
    </row>
    <row r="717997" spans="16:16" x14ac:dyDescent="0.3">
      <c r="P717997" s="83"/>
    </row>
    <row r="717998" spans="16:16" x14ac:dyDescent="0.3">
      <c r="P717998" s="83"/>
    </row>
    <row r="717999" spans="16:16" x14ac:dyDescent="0.3">
      <c r="P717999" s="83"/>
    </row>
    <row r="718000" spans="16:16" x14ac:dyDescent="0.3">
      <c r="P718000" s="83"/>
    </row>
    <row r="718001" spans="16:16" x14ac:dyDescent="0.3">
      <c r="P718001" s="83"/>
    </row>
    <row r="718002" spans="16:16" x14ac:dyDescent="0.3">
      <c r="P718002" s="83"/>
    </row>
    <row r="718003" spans="16:16" x14ac:dyDescent="0.3">
      <c r="P718003" s="83"/>
    </row>
    <row r="718004" spans="16:16" x14ac:dyDescent="0.3">
      <c r="P718004" s="83"/>
    </row>
    <row r="718005" spans="16:16" x14ac:dyDescent="0.3">
      <c r="P718005" s="83"/>
    </row>
    <row r="718006" spans="16:16" x14ac:dyDescent="0.3">
      <c r="P718006" s="83"/>
    </row>
    <row r="718007" spans="16:16" x14ac:dyDescent="0.3">
      <c r="P718007" s="83"/>
    </row>
    <row r="718008" spans="16:16" x14ac:dyDescent="0.3">
      <c r="P718008" s="83"/>
    </row>
    <row r="718009" spans="16:16" x14ac:dyDescent="0.3">
      <c r="P718009" s="83"/>
    </row>
    <row r="718010" spans="16:16" x14ac:dyDescent="0.3">
      <c r="P718010" s="83"/>
    </row>
    <row r="718011" spans="16:16" x14ac:dyDescent="0.3">
      <c r="P718011" s="83"/>
    </row>
    <row r="718012" spans="16:16" x14ac:dyDescent="0.3">
      <c r="P718012" s="83"/>
    </row>
    <row r="718013" spans="16:16" x14ac:dyDescent="0.3">
      <c r="P718013" s="83"/>
    </row>
    <row r="718014" spans="16:16" x14ac:dyDescent="0.3">
      <c r="P718014" s="83"/>
    </row>
    <row r="718015" spans="16:16" x14ac:dyDescent="0.3">
      <c r="P718015" s="83"/>
    </row>
    <row r="718016" spans="16:16" x14ac:dyDescent="0.3">
      <c r="P718016" s="83"/>
    </row>
    <row r="718017" spans="16:16" x14ac:dyDescent="0.3">
      <c r="P718017" s="83"/>
    </row>
    <row r="718018" spans="16:16" x14ac:dyDescent="0.3">
      <c r="P718018" s="83"/>
    </row>
    <row r="718019" spans="16:16" x14ac:dyDescent="0.3">
      <c r="P718019" s="83"/>
    </row>
    <row r="718020" spans="16:16" x14ac:dyDescent="0.3">
      <c r="P718020" s="83"/>
    </row>
    <row r="718021" spans="16:16" x14ac:dyDescent="0.3">
      <c r="P718021" s="83"/>
    </row>
    <row r="718022" spans="16:16" x14ac:dyDescent="0.3">
      <c r="P718022" s="83"/>
    </row>
    <row r="718023" spans="16:16" x14ac:dyDescent="0.3">
      <c r="P718023" s="83"/>
    </row>
    <row r="718024" spans="16:16" x14ac:dyDescent="0.3">
      <c r="P718024" s="83"/>
    </row>
    <row r="718025" spans="16:16" x14ac:dyDescent="0.3">
      <c r="P718025" s="83"/>
    </row>
    <row r="718026" spans="16:16" x14ac:dyDescent="0.3">
      <c r="P718026" s="83"/>
    </row>
    <row r="718027" spans="16:16" x14ac:dyDescent="0.3">
      <c r="P718027" s="83"/>
    </row>
    <row r="718028" spans="16:16" x14ac:dyDescent="0.3">
      <c r="P718028" s="83"/>
    </row>
    <row r="718029" spans="16:16" x14ac:dyDescent="0.3">
      <c r="P718029" s="83"/>
    </row>
    <row r="718030" spans="16:16" x14ac:dyDescent="0.3">
      <c r="P718030" s="83"/>
    </row>
    <row r="718031" spans="16:16" x14ac:dyDescent="0.3">
      <c r="P718031" s="83"/>
    </row>
    <row r="718032" spans="16:16" x14ac:dyDescent="0.3">
      <c r="P718032" s="83"/>
    </row>
    <row r="718033" spans="16:16" x14ac:dyDescent="0.3">
      <c r="P718033" s="83"/>
    </row>
    <row r="718034" spans="16:16" x14ac:dyDescent="0.3">
      <c r="P718034" s="83"/>
    </row>
    <row r="718035" spans="16:16" x14ac:dyDescent="0.3">
      <c r="P718035" s="83"/>
    </row>
    <row r="718036" spans="16:16" x14ac:dyDescent="0.3">
      <c r="P718036" s="83"/>
    </row>
    <row r="718037" spans="16:16" x14ac:dyDescent="0.3">
      <c r="P718037" s="83"/>
    </row>
    <row r="718038" spans="16:16" x14ac:dyDescent="0.3">
      <c r="P718038" s="83"/>
    </row>
    <row r="718039" spans="16:16" x14ac:dyDescent="0.3">
      <c r="P718039" s="83"/>
    </row>
    <row r="718040" spans="16:16" x14ac:dyDescent="0.3">
      <c r="P718040" s="83"/>
    </row>
    <row r="718041" spans="16:16" x14ac:dyDescent="0.3">
      <c r="P718041" s="83"/>
    </row>
    <row r="718042" spans="16:16" x14ac:dyDescent="0.3">
      <c r="P718042" s="83"/>
    </row>
    <row r="718043" spans="16:16" x14ac:dyDescent="0.3">
      <c r="P718043" s="83"/>
    </row>
    <row r="718044" spans="16:16" x14ac:dyDescent="0.3">
      <c r="P718044" s="83"/>
    </row>
    <row r="718045" spans="16:16" x14ac:dyDescent="0.3">
      <c r="P718045" s="83"/>
    </row>
    <row r="718046" spans="16:16" x14ac:dyDescent="0.3">
      <c r="P718046" s="83"/>
    </row>
    <row r="718047" spans="16:16" x14ac:dyDescent="0.3">
      <c r="P718047" s="83"/>
    </row>
    <row r="718048" spans="16:16" x14ac:dyDescent="0.3">
      <c r="P718048" s="83"/>
    </row>
    <row r="718049" spans="16:16" x14ac:dyDescent="0.3">
      <c r="P718049" s="83"/>
    </row>
    <row r="718050" spans="16:16" x14ac:dyDescent="0.3">
      <c r="P718050" s="83"/>
    </row>
    <row r="718051" spans="16:16" x14ac:dyDescent="0.3">
      <c r="P718051" s="83"/>
    </row>
    <row r="718052" spans="16:16" x14ac:dyDescent="0.3">
      <c r="P718052" s="83"/>
    </row>
    <row r="718053" spans="16:16" x14ac:dyDescent="0.3">
      <c r="P718053" s="83"/>
    </row>
    <row r="718054" spans="16:16" x14ac:dyDescent="0.3">
      <c r="P718054" s="83"/>
    </row>
    <row r="718055" spans="16:16" x14ac:dyDescent="0.3">
      <c r="P718055" s="83"/>
    </row>
    <row r="718056" spans="16:16" x14ac:dyDescent="0.3">
      <c r="P718056" s="83"/>
    </row>
    <row r="718057" spans="16:16" x14ac:dyDescent="0.3">
      <c r="P718057" s="83"/>
    </row>
    <row r="718058" spans="16:16" x14ac:dyDescent="0.3">
      <c r="P718058" s="83"/>
    </row>
    <row r="718059" spans="16:16" x14ac:dyDescent="0.3">
      <c r="P718059" s="83"/>
    </row>
    <row r="718060" spans="16:16" x14ac:dyDescent="0.3">
      <c r="P718060" s="83"/>
    </row>
    <row r="718061" spans="16:16" x14ac:dyDescent="0.3">
      <c r="P718061" s="83"/>
    </row>
    <row r="718062" spans="16:16" x14ac:dyDescent="0.3">
      <c r="P718062" s="83"/>
    </row>
    <row r="718063" spans="16:16" x14ac:dyDescent="0.3">
      <c r="P718063" s="83"/>
    </row>
    <row r="718064" spans="16:16" x14ac:dyDescent="0.3">
      <c r="P718064" s="83"/>
    </row>
    <row r="718065" spans="16:16" x14ac:dyDescent="0.3">
      <c r="P718065" s="83"/>
    </row>
    <row r="718066" spans="16:16" x14ac:dyDescent="0.3">
      <c r="P718066" s="83"/>
    </row>
    <row r="718067" spans="16:16" x14ac:dyDescent="0.3">
      <c r="P718067" s="83"/>
    </row>
    <row r="718068" spans="16:16" x14ac:dyDescent="0.3">
      <c r="P718068" s="83"/>
    </row>
    <row r="718069" spans="16:16" x14ac:dyDescent="0.3">
      <c r="P718069" s="83"/>
    </row>
    <row r="718070" spans="16:16" x14ac:dyDescent="0.3">
      <c r="P718070" s="83"/>
    </row>
    <row r="718071" spans="16:16" x14ac:dyDescent="0.3">
      <c r="P718071" s="83"/>
    </row>
    <row r="718072" spans="16:16" x14ac:dyDescent="0.3">
      <c r="P718072" s="83"/>
    </row>
    <row r="718073" spans="16:16" x14ac:dyDescent="0.3">
      <c r="P718073" s="83"/>
    </row>
    <row r="718074" spans="16:16" x14ac:dyDescent="0.3">
      <c r="P718074" s="83"/>
    </row>
    <row r="718075" spans="16:16" x14ac:dyDescent="0.3">
      <c r="P718075" s="83"/>
    </row>
    <row r="718076" spans="16:16" x14ac:dyDescent="0.3">
      <c r="P718076" s="83"/>
    </row>
    <row r="718077" spans="16:16" x14ac:dyDescent="0.3">
      <c r="P718077" s="83"/>
    </row>
    <row r="718078" spans="16:16" x14ac:dyDescent="0.3">
      <c r="P718078" s="83"/>
    </row>
    <row r="718079" spans="16:16" x14ac:dyDescent="0.3">
      <c r="P718079" s="83"/>
    </row>
    <row r="718080" spans="16:16" x14ac:dyDescent="0.3">
      <c r="P718080" s="83"/>
    </row>
    <row r="718081" spans="16:16" x14ac:dyDescent="0.3">
      <c r="P718081" s="83"/>
    </row>
    <row r="718082" spans="16:16" x14ac:dyDescent="0.3">
      <c r="P718082" s="83"/>
    </row>
    <row r="718083" spans="16:16" x14ac:dyDescent="0.3">
      <c r="P718083" s="83"/>
    </row>
    <row r="718084" spans="16:16" x14ac:dyDescent="0.3">
      <c r="P718084" s="83"/>
    </row>
    <row r="718085" spans="16:16" x14ac:dyDescent="0.3">
      <c r="P718085" s="83"/>
    </row>
    <row r="718086" spans="16:16" x14ac:dyDescent="0.3">
      <c r="P718086" s="83"/>
    </row>
    <row r="718087" spans="16:16" x14ac:dyDescent="0.3">
      <c r="P718087" s="83"/>
    </row>
    <row r="718088" spans="16:16" x14ac:dyDescent="0.3">
      <c r="P718088" s="83"/>
    </row>
    <row r="718089" spans="16:16" x14ac:dyDescent="0.3">
      <c r="P718089" s="83"/>
    </row>
    <row r="718090" spans="16:16" x14ac:dyDescent="0.3">
      <c r="P718090" s="83"/>
    </row>
    <row r="718091" spans="16:16" x14ac:dyDescent="0.3">
      <c r="P718091" s="83"/>
    </row>
    <row r="718092" spans="16:16" x14ac:dyDescent="0.3">
      <c r="P718092" s="83"/>
    </row>
    <row r="718093" spans="16:16" x14ac:dyDescent="0.3">
      <c r="P718093" s="83"/>
    </row>
    <row r="718094" spans="16:16" x14ac:dyDescent="0.3">
      <c r="P718094" s="83"/>
    </row>
    <row r="718095" spans="16:16" x14ac:dyDescent="0.3">
      <c r="P718095" s="83"/>
    </row>
    <row r="718096" spans="16:16" x14ac:dyDescent="0.3">
      <c r="P718096" s="83"/>
    </row>
    <row r="718097" spans="16:16" x14ac:dyDescent="0.3">
      <c r="P718097" s="83"/>
    </row>
    <row r="718098" spans="16:16" x14ac:dyDescent="0.3">
      <c r="P718098" s="83"/>
    </row>
    <row r="718099" spans="16:16" x14ac:dyDescent="0.3">
      <c r="P718099" s="83"/>
    </row>
    <row r="718100" spans="16:16" x14ac:dyDescent="0.3">
      <c r="P718100" s="83"/>
    </row>
    <row r="718101" spans="16:16" x14ac:dyDescent="0.3">
      <c r="P718101" s="83"/>
    </row>
    <row r="718102" spans="16:16" x14ac:dyDescent="0.3">
      <c r="P718102" s="83"/>
    </row>
    <row r="718103" spans="16:16" x14ac:dyDescent="0.3">
      <c r="P718103" s="83"/>
    </row>
    <row r="718104" spans="16:16" x14ac:dyDescent="0.3">
      <c r="P718104" s="83"/>
    </row>
    <row r="718105" spans="16:16" x14ac:dyDescent="0.3">
      <c r="P718105" s="83"/>
    </row>
    <row r="718106" spans="16:16" x14ac:dyDescent="0.3">
      <c r="P718106" s="83"/>
    </row>
    <row r="718107" spans="16:16" x14ac:dyDescent="0.3">
      <c r="P718107" s="83"/>
    </row>
    <row r="718108" spans="16:16" x14ac:dyDescent="0.3">
      <c r="P718108" s="83"/>
    </row>
    <row r="718109" spans="16:16" x14ac:dyDescent="0.3">
      <c r="P718109" s="83"/>
    </row>
    <row r="718110" spans="16:16" x14ac:dyDescent="0.3">
      <c r="P718110" s="83"/>
    </row>
    <row r="718111" spans="16:16" x14ac:dyDescent="0.3">
      <c r="P718111" s="83"/>
    </row>
    <row r="718112" spans="16:16" x14ac:dyDescent="0.3">
      <c r="P718112" s="83"/>
    </row>
    <row r="718113" spans="16:16" x14ac:dyDescent="0.3">
      <c r="P718113" s="83"/>
    </row>
    <row r="718114" spans="16:16" x14ac:dyDescent="0.3">
      <c r="P718114" s="83"/>
    </row>
    <row r="718115" spans="16:16" x14ac:dyDescent="0.3">
      <c r="P718115" s="83"/>
    </row>
    <row r="718116" spans="16:16" x14ac:dyDescent="0.3">
      <c r="P718116" s="83"/>
    </row>
    <row r="718117" spans="16:16" x14ac:dyDescent="0.3">
      <c r="P718117" s="83"/>
    </row>
    <row r="718118" spans="16:16" x14ac:dyDescent="0.3">
      <c r="P718118" s="83"/>
    </row>
    <row r="718119" spans="16:16" x14ac:dyDescent="0.3">
      <c r="P718119" s="83"/>
    </row>
    <row r="718120" spans="16:16" x14ac:dyDescent="0.3">
      <c r="P718120" s="83"/>
    </row>
    <row r="718121" spans="16:16" x14ac:dyDescent="0.3">
      <c r="P718121" s="83"/>
    </row>
    <row r="718122" spans="16:16" x14ac:dyDescent="0.3">
      <c r="P718122" s="83"/>
    </row>
    <row r="718123" spans="16:16" x14ac:dyDescent="0.3">
      <c r="P718123" s="83"/>
    </row>
    <row r="718124" spans="16:16" x14ac:dyDescent="0.3">
      <c r="P718124" s="83"/>
    </row>
    <row r="718125" spans="16:16" x14ac:dyDescent="0.3">
      <c r="P718125" s="83"/>
    </row>
    <row r="718126" spans="16:16" x14ac:dyDescent="0.3">
      <c r="P718126" s="83"/>
    </row>
    <row r="718127" spans="16:16" x14ac:dyDescent="0.3">
      <c r="P718127" s="83"/>
    </row>
    <row r="718128" spans="16:16" x14ac:dyDescent="0.3">
      <c r="P718128" s="83"/>
    </row>
    <row r="718129" spans="16:16" x14ac:dyDescent="0.3">
      <c r="P718129" s="83"/>
    </row>
    <row r="718130" spans="16:16" x14ac:dyDescent="0.3">
      <c r="P718130" s="83"/>
    </row>
    <row r="718131" spans="16:16" x14ac:dyDescent="0.3">
      <c r="P718131" s="83"/>
    </row>
    <row r="718132" spans="16:16" x14ac:dyDescent="0.3">
      <c r="P718132" s="83"/>
    </row>
    <row r="718133" spans="16:16" x14ac:dyDescent="0.3">
      <c r="P718133" s="83"/>
    </row>
    <row r="718134" spans="16:16" x14ac:dyDescent="0.3">
      <c r="P718134" s="83"/>
    </row>
    <row r="718135" spans="16:16" x14ac:dyDescent="0.3">
      <c r="P718135" s="83"/>
    </row>
    <row r="718136" spans="16:16" x14ac:dyDescent="0.3">
      <c r="P718136" s="83"/>
    </row>
    <row r="718137" spans="16:16" x14ac:dyDescent="0.3">
      <c r="P718137" s="83"/>
    </row>
    <row r="718138" spans="16:16" x14ac:dyDescent="0.3">
      <c r="P718138" s="83"/>
    </row>
    <row r="718139" spans="16:16" x14ac:dyDescent="0.3">
      <c r="P718139" s="83"/>
    </row>
    <row r="718140" spans="16:16" x14ac:dyDescent="0.3">
      <c r="P718140" s="83"/>
    </row>
    <row r="718141" spans="16:16" x14ac:dyDescent="0.3">
      <c r="P718141" s="83"/>
    </row>
    <row r="718142" spans="16:16" x14ac:dyDescent="0.3">
      <c r="P718142" s="83"/>
    </row>
    <row r="718143" spans="16:16" x14ac:dyDescent="0.3">
      <c r="P718143" s="83"/>
    </row>
    <row r="718144" spans="16:16" x14ac:dyDescent="0.3">
      <c r="P718144" s="83"/>
    </row>
    <row r="718145" spans="16:16" x14ac:dyDescent="0.3">
      <c r="P718145" s="83"/>
    </row>
    <row r="718146" spans="16:16" x14ac:dyDescent="0.3">
      <c r="P718146" s="83"/>
    </row>
    <row r="718147" spans="16:16" x14ac:dyDescent="0.3">
      <c r="P718147" s="83"/>
    </row>
    <row r="718148" spans="16:16" x14ac:dyDescent="0.3">
      <c r="P718148" s="83"/>
    </row>
    <row r="718149" spans="16:16" x14ac:dyDescent="0.3">
      <c r="P718149" s="83"/>
    </row>
    <row r="718150" spans="16:16" x14ac:dyDescent="0.3">
      <c r="P718150" s="83"/>
    </row>
    <row r="718151" spans="16:16" x14ac:dyDescent="0.3">
      <c r="P718151" s="83"/>
    </row>
    <row r="718152" spans="16:16" x14ac:dyDescent="0.3">
      <c r="P718152" s="83"/>
    </row>
    <row r="718153" spans="16:16" x14ac:dyDescent="0.3">
      <c r="P718153" s="83"/>
    </row>
    <row r="718154" spans="16:16" x14ac:dyDescent="0.3">
      <c r="P718154" s="83"/>
    </row>
    <row r="718155" spans="16:16" x14ac:dyDescent="0.3">
      <c r="P718155" s="83"/>
    </row>
    <row r="718156" spans="16:16" x14ac:dyDescent="0.3">
      <c r="P718156" s="83"/>
    </row>
    <row r="718157" spans="16:16" x14ac:dyDescent="0.3">
      <c r="P718157" s="83"/>
    </row>
    <row r="718158" spans="16:16" x14ac:dyDescent="0.3">
      <c r="P718158" s="83"/>
    </row>
    <row r="718159" spans="16:16" x14ac:dyDescent="0.3">
      <c r="P718159" s="83"/>
    </row>
    <row r="718160" spans="16:16" x14ac:dyDescent="0.3">
      <c r="P718160" s="83"/>
    </row>
    <row r="718161" spans="16:16" x14ac:dyDescent="0.3">
      <c r="P718161" s="83"/>
    </row>
    <row r="718162" spans="16:16" x14ac:dyDescent="0.3">
      <c r="P718162" s="83"/>
    </row>
    <row r="718163" spans="16:16" x14ac:dyDescent="0.3">
      <c r="P718163" s="83"/>
    </row>
    <row r="718164" spans="16:16" x14ac:dyDescent="0.3">
      <c r="P718164" s="83"/>
    </row>
    <row r="718165" spans="16:16" x14ac:dyDescent="0.3">
      <c r="P718165" s="83"/>
    </row>
    <row r="718166" spans="16:16" x14ac:dyDescent="0.3">
      <c r="P718166" s="83"/>
    </row>
    <row r="718167" spans="16:16" x14ac:dyDescent="0.3">
      <c r="P718167" s="83"/>
    </row>
    <row r="718168" spans="16:16" x14ac:dyDescent="0.3">
      <c r="P718168" s="83"/>
    </row>
    <row r="718169" spans="16:16" x14ac:dyDescent="0.3">
      <c r="P718169" s="83"/>
    </row>
    <row r="718170" spans="16:16" x14ac:dyDescent="0.3">
      <c r="P718170" s="83"/>
    </row>
    <row r="718171" spans="16:16" x14ac:dyDescent="0.3">
      <c r="P718171" s="83"/>
    </row>
    <row r="718172" spans="16:16" x14ac:dyDescent="0.3">
      <c r="P718172" s="83"/>
    </row>
    <row r="718173" spans="16:16" x14ac:dyDescent="0.3">
      <c r="P718173" s="83"/>
    </row>
    <row r="718174" spans="16:16" x14ac:dyDescent="0.3">
      <c r="P718174" s="83"/>
    </row>
    <row r="718175" spans="16:16" x14ac:dyDescent="0.3">
      <c r="P718175" s="83"/>
    </row>
    <row r="718176" spans="16:16" x14ac:dyDescent="0.3">
      <c r="P718176" s="83"/>
    </row>
    <row r="718177" spans="16:16" x14ac:dyDescent="0.3">
      <c r="P718177" s="83"/>
    </row>
    <row r="718178" spans="16:16" x14ac:dyDescent="0.3">
      <c r="P718178" s="83"/>
    </row>
    <row r="718179" spans="16:16" x14ac:dyDescent="0.3">
      <c r="P718179" s="83"/>
    </row>
    <row r="718180" spans="16:16" x14ac:dyDescent="0.3">
      <c r="P718180" s="83"/>
    </row>
    <row r="718181" spans="16:16" x14ac:dyDescent="0.3">
      <c r="P718181" s="83"/>
    </row>
    <row r="718182" spans="16:16" x14ac:dyDescent="0.3">
      <c r="P718182" s="83"/>
    </row>
    <row r="718183" spans="16:16" x14ac:dyDescent="0.3">
      <c r="P718183" s="83"/>
    </row>
    <row r="718184" spans="16:16" x14ac:dyDescent="0.3">
      <c r="P718184" s="83"/>
    </row>
    <row r="718185" spans="16:16" x14ac:dyDescent="0.3">
      <c r="P718185" s="83"/>
    </row>
    <row r="718186" spans="16:16" x14ac:dyDescent="0.3">
      <c r="P718186" s="83"/>
    </row>
    <row r="718187" spans="16:16" x14ac:dyDescent="0.3">
      <c r="P718187" s="83"/>
    </row>
    <row r="718188" spans="16:16" x14ac:dyDescent="0.3">
      <c r="P718188" s="83"/>
    </row>
    <row r="718189" spans="16:16" x14ac:dyDescent="0.3">
      <c r="P718189" s="83"/>
    </row>
    <row r="718190" spans="16:16" x14ac:dyDescent="0.3">
      <c r="P718190" s="83"/>
    </row>
    <row r="718191" spans="16:16" x14ac:dyDescent="0.3">
      <c r="P718191" s="83"/>
    </row>
    <row r="718192" spans="16:16" x14ac:dyDescent="0.3">
      <c r="P718192" s="83"/>
    </row>
    <row r="718193" spans="16:16" x14ac:dyDescent="0.3">
      <c r="P718193" s="83"/>
    </row>
    <row r="718194" spans="16:16" x14ac:dyDescent="0.3">
      <c r="P718194" s="83"/>
    </row>
    <row r="718195" spans="16:16" x14ac:dyDescent="0.3">
      <c r="P718195" s="83"/>
    </row>
    <row r="718196" spans="16:16" x14ac:dyDescent="0.3">
      <c r="P718196" s="83"/>
    </row>
    <row r="718197" spans="16:16" x14ac:dyDescent="0.3">
      <c r="P718197" s="83"/>
    </row>
    <row r="718198" spans="16:16" x14ac:dyDescent="0.3">
      <c r="P718198" s="83"/>
    </row>
    <row r="718199" spans="16:16" x14ac:dyDescent="0.3">
      <c r="P718199" s="83"/>
    </row>
    <row r="718200" spans="16:16" x14ac:dyDescent="0.3">
      <c r="P718200" s="83"/>
    </row>
    <row r="718201" spans="16:16" x14ac:dyDescent="0.3">
      <c r="P718201" s="83"/>
    </row>
    <row r="718202" spans="16:16" x14ac:dyDescent="0.3">
      <c r="P718202" s="83"/>
    </row>
    <row r="718203" spans="16:16" x14ac:dyDescent="0.3">
      <c r="P718203" s="83"/>
    </row>
    <row r="718204" spans="16:16" x14ac:dyDescent="0.3">
      <c r="P718204" s="83"/>
    </row>
    <row r="718205" spans="16:16" x14ac:dyDescent="0.3">
      <c r="P718205" s="83"/>
    </row>
    <row r="718206" spans="16:16" x14ac:dyDescent="0.3">
      <c r="P718206" s="83"/>
    </row>
    <row r="718207" spans="16:16" x14ac:dyDescent="0.3">
      <c r="P718207" s="83"/>
    </row>
    <row r="718208" spans="16:16" x14ac:dyDescent="0.3">
      <c r="P718208" s="83"/>
    </row>
    <row r="718209" spans="16:16" x14ac:dyDescent="0.3">
      <c r="P718209" s="83"/>
    </row>
    <row r="718210" spans="16:16" x14ac:dyDescent="0.3">
      <c r="P718210" s="83"/>
    </row>
    <row r="718211" spans="16:16" x14ac:dyDescent="0.3">
      <c r="P718211" s="83"/>
    </row>
    <row r="718212" spans="16:16" x14ac:dyDescent="0.3">
      <c r="P718212" s="83"/>
    </row>
    <row r="718213" spans="16:16" x14ac:dyDescent="0.3">
      <c r="P718213" s="83"/>
    </row>
    <row r="718214" spans="16:16" x14ac:dyDescent="0.3">
      <c r="P718214" s="83"/>
    </row>
    <row r="718215" spans="16:16" x14ac:dyDescent="0.3">
      <c r="P718215" s="83"/>
    </row>
    <row r="718216" spans="16:16" x14ac:dyDescent="0.3">
      <c r="P718216" s="83"/>
    </row>
    <row r="718217" spans="16:16" x14ac:dyDescent="0.3">
      <c r="P718217" s="83"/>
    </row>
    <row r="718218" spans="16:16" x14ac:dyDescent="0.3">
      <c r="P718218" s="83"/>
    </row>
    <row r="718219" spans="16:16" x14ac:dyDescent="0.3">
      <c r="P718219" s="83"/>
    </row>
    <row r="718220" spans="16:16" x14ac:dyDescent="0.3">
      <c r="P718220" s="83"/>
    </row>
    <row r="718221" spans="16:16" x14ac:dyDescent="0.3">
      <c r="P718221" s="83"/>
    </row>
    <row r="718222" spans="16:16" x14ac:dyDescent="0.3">
      <c r="P718222" s="83"/>
    </row>
    <row r="718223" spans="16:16" x14ac:dyDescent="0.3">
      <c r="P718223" s="83"/>
    </row>
    <row r="718224" spans="16:16" x14ac:dyDescent="0.3">
      <c r="P718224" s="83"/>
    </row>
    <row r="718225" spans="16:16" x14ac:dyDescent="0.3">
      <c r="P718225" s="83"/>
    </row>
    <row r="718226" spans="16:16" x14ac:dyDescent="0.3">
      <c r="P718226" s="83"/>
    </row>
    <row r="718227" spans="16:16" x14ac:dyDescent="0.3">
      <c r="P718227" s="83"/>
    </row>
    <row r="718228" spans="16:16" x14ac:dyDescent="0.3">
      <c r="P718228" s="83"/>
    </row>
    <row r="718229" spans="16:16" x14ac:dyDescent="0.3">
      <c r="P718229" s="83"/>
    </row>
    <row r="718230" spans="16:16" x14ac:dyDescent="0.3">
      <c r="P718230" s="83"/>
    </row>
    <row r="718231" spans="16:16" x14ac:dyDescent="0.3">
      <c r="P718231" s="83"/>
    </row>
    <row r="718232" spans="16:16" x14ac:dyDescent="0.3">
      <c r="P718232" s="83"/>
    </row>
    <row r="718233" spans="16:16" x14ac:dyDescent="0.3">
      <c r="P718233" s="83"/>
    </row>
    <row r="718234" spans="16:16" x14ac:dyDescent="0.3">
      <c r="P718234" s="83"/>
    </row>
    <row r="718235" spans="16:16" x14ac:dyDescent="0.3">
      <c r="P718235" s="83"/>
    </row>
    <row r="718236" spans="16:16" x14ac:dyDescent="0.3">
      <c r="P718236" s="83"/>
    </row>
    <row r="718237" spans="16:16" x14ac:dyDescent="0.3">
      <c r="P718237" s="83"/>
    </row>
    <row r="718238" spans="16:16" x14ac:dyDescent="0.3">
      <c r="P718238" s="83"/>
    </row>
    <row r="718239" spans="16:16" x14ac:dyDescent="0.3">
      <c r="P718239" s="83"/>
    </row>
    <row r="718240" spans="16:16" x14ac:dyDescent="0.3">
      <c r="P718240" s="83"/>
    </row>
    <row r="718241" spans="16:16" x14ac:dyDescent="0.3">
      <c r="P718241" s="83"/>
    </row>
    <row r="718242" spans="16:16" x14ac:dyDescent="0.3">
      <c r="P718242" s="83"/>
    </row>
    <row r="718243" spans="16:16" x14ac:dyDescent="0.3">
      <c r="P718243" s="83"/>
    </row>
    <row r="718244" spans="16:16" x14ac:dyDescent="0.3">
      <c r="P718244" s="83"/>
    </row>
    <row r="718245" spans="16:16" x14ac:dyDescent="0.3">
      <c r="P718245" s="83"/>
    </row>
    <row r="718246" spans="16:16" x14ac:dyDescent="0.3">
      <c r="P718246" s="83"/>
    </row>
    <row r="718247" spans="16:16" x14ac:dyDescent="0.3">
      <c r="P718247" s="83"/>
    </row>
    <row r="718248" spans="16:16" x14ac:dyDescent="0.3">
      <c r="P718248" s="83"/>
    </row>
    <row r="718249" spans="16:16" x14ac:dyDescent="0.3">
      <c r="P718249" s="83"/>
    </row>
    <row r="718250" spans="16:16" x14ac:dyDescent="0.3">
      <c r="P718250" s="83"/>
    </row>
    <row r="718251" spans="16:16" x14ac:dyDescent="0.3">
      <c r="P718251" s="83"/>
    </row>
    <row r="718252" spans="16:16" x14ac:dyDescent="0.3">
      <c r="P718252" s="83"/>
    </row>
    <row r="718253" spans="16:16" x14ac:dyDescent="0.3">
      <c r="P718253" s="83"/>
    </row>
    <row r="718254" spans="16:16" x14ac:dyDescent="0.3">
      <c r="P718254" s="83"/>
    </row>
    <row r="718255" spans="16:16" x14ac:dyDescent="0.3">
      <c r="P718255" s="83"/>
    </row>
    <row r="718256" spans="16:16" x14ac:dyDescent="0.3">
      <c r="P718256" s="83"/>
    </row>
    <row r="718257" spans="16:16" x14ac:dyDescent="0.3">
      <c r="P718257" s="83"/>
    </row>
    <row r="718258" spans="16:16" x14ac:dyDescent="0.3">
      <c r="P718258" s="83"/>
    </row>
    <row r="718259" spans="16:16" x14ac:dyDescent="0.3">
      <c r="P718259" s="83"/>
    </row>
    <row r="718260" spans="16:16" x14ac:dyDescent="0.3">
      <c r="P718260" s="83"/>
    </row>
    <row r="718261" spans="16:16" x14ac:dyDescent="0.3">
      <c r="P718261" s="83"/>
    </row>
    <row r="718262" spans="16:16" x14ac:dyDescent="0.3">
      <c r="P718262" s="83"/>
    </row>
    <row r="718263" spans="16:16" x14ac:dyDescent="0.3">
      <c r="P718263" s="83"/>
    </row>
    <row r="718264" spans="16:16" x14ac:dyDescent="0.3">
      <c r="P718264" s="83"/>
    </row>
    <row r="718265" spans="16:16" x14ac:dyDescent="0.3">
      <c r="P718265" s="83"/>
    </row>
    <row r="718266" spans="16:16" x14ac:dyDescent="0.3">
      <c r="P718266" s="83"/>
    </row>
    <row r="718267" spans="16:16" x14ac:dyDescent="0.3">
      <c r="P718267" s="83"/>
    </row>
    <row r="718268" spans="16:16" x14ac:dyDescent="0.3">
      <c r="P718268" s="83"/>
    </row>
    <row r="718269" spans="16:16" x14ac:dyDescent="0.3">
      <c r="P718269" s="83"/>
    </row>
    <row r="718270" spans="16:16" x14ac:dyDescent="0.3">
      <c r="P718270" s="83"/>
    </row>
    <row r="718271" spans="16:16" x14ac:dyDescent="0.3">
      <c r="P718271" s="83"/>
    </row>
    <row r="718272" spans="16:16" x14ac:dyDescent="0.3">
      <c r="P718272" s="83"/>
    </row>
    <row r="718273" spans="16:16" x14ac:dyDescent="0.3">
      <c r="P718273" s="83"/>
    </row>
    <row r="718274" spans="16:16" x14ac:dyDescent="0.3">
      <c r="P718274" s="83"/>
    </row>
    <row r="718275" spans="16:16" x14ac:dyDescent="0.3">
      <c r="P718275" s="83"/>
    </row>
    <row r="718276" spans="16:16" x14ac:dyDescent="0.3">
      <c r="P718276" s="83"/>
    </row>
    <row r="718277" spans="16:16" x14ac:dyDescent="0.3">
      <c r="P718277" s="83"/>
    </row>
    <row r="718278" spans="16:16" x14ac:dyDescent="0.3">
      <c r="P718278" s="83"/>
    </row>
    <row r="718279" spans="16:16" x14ac:dyDescent="0.3">
      <c r="P718279" s="83"/>
    </row>
    <row r="718280" spans="16:16" x14ac:dyDescent="0.3">
      <c r="P718280" s="83"/>
    </row>
    <row r="718281" spans="16:16" x14ac:dyDescent="0.3">
      <c r="P718281" s="83"/>
    </row>
    <row r="718282" spans="16:16" x14ac:dyDescent="0.3">
      <c r="P718282" s="83"/>
    </row>
    <row r="718283" spans="16:16" x14ac:dyDescent="0.3">
      <c r="P718283" s="83"/>
    </row>
    <row r="718284" spans="16:16" x14ac:dyDescent="0.3">
      <c r="P718284" s="83"/>
    </row>
    <row r="718285" spans="16:16" x14ac:dyDescent="0.3">
      <c r="P718285" s="83"/>
    </row>
    <row r="718286" spans="16:16" x14ac:dyDescent="0.3">
      <c r="P718286" s="83"/>
    </row>
    <row r="718287" spans="16:16" x14ac:dyDescent="0.3">
      <c r="P718287" s="83"/>
    </row>
    <row r="718288" spans="16:16" x14ac:dyDescent="0.3">
      <c r="P718288" s="83"/>
    </row>
    <row r="718289" spans="16:16" x14ac:dyDescent="0.3">
      <c r="P718289" s="83"/>
    </row>
    <row r="718290" spans="16:16" x14ac:dyDescent="0.3">
      <c r="P718290" s="83"/>
    </row>
    <row r="718291" spans="16:16" x14ac:dyDescent="0.3">
      <c r="P718291" s="83"/>
    </row>
    <row r="718292" spans="16:16" x14ac:dyDescent="0.3">
      <c r="P718292" s="83"/>
    </row>
    <row r="718293" spans="16:16" x14ac:dyDescent="0.3">
      <c r="P718293" s="83"/>
    </row>
    <row r="718294" spans="16:16" x14ac:dyDescent="0.3">
      <c r="P718294" s="83"/>
    </row>
    <row r="718295" spans="16:16" x14ac:dyDescent="0.3">
      <c r="P718295" s="83"/>
    </row>
    <row r="718296" spans="16:16" x14ac:dyDescent="0.3">
      <c r="P718296" s="83"/>
    </row>
    <row r="718297" spans="16:16" x14ac:dyDescent="0.3">
      <c r="P718297" s="83"/>
    </row>
    <row r="718298" spans="16:16" x14ac:dyDescent="0.3">
      <c r="P718298" s="83"/>
    </row>
    <row r="718299" spans="16:16" x14ac:dyDescent="0.3">
      <c r="P718299" s="83"/>
    </row>
    <row r="718300" spans="16:16" x14ac:dyDescent="0.3">
      <c r="P718300" s="83"/>
    </row>
    <row r="718301" spans="16:16" x14ac:dyDescent="0.3">
      <c r="P718301" s="83"/>
    </row>
    <row r="718302" spans="16:16" x14ac:dyDescent="0.3">
      <c r="P718302" s="83"/>
    </row>
    <row r="718303" spans="16:16" x14ac:dyDescent="0.3">
      <c r="P718303" s="83"/>
    </row>
    <row r="718304" spans="16:16" x14ac:dyDescent="0.3">
      <c r="P718304" s="83"/>
    </row>
    <row r="718305" spans="16:16" x14ac:dyDescent="0.3">
      <c r="P718305" s="83"/>
    </row>
    <row r="718306" spans="16:16" x14ac:dyDescent="0.3">
      <c r="P718306" s="83"/>
    </row>
    <row r="718307" spans="16:16" x14ac:dyDescent="0.3">
      <c r="P718307" s="83"/>
    </row>
    <row r="718308" spans="16:16" x14ac:dyDescent="0.3">
      <c r="P718308" s="83"/>
    </row>
    <row r="718309" spans="16:16" x14ac:dyDescent="0.3">
      <c r="P718309" s="83"/>
    </row>
    <row r="718310" spans="16:16" x14ac:dyDescent="0.3">
      <c r="P718310" s="83"/>
    </row>
    <row r="718311" spans="16:16" x14ac:dyDescent="0.3">
      <c r="P718311" s="83"/>
    </row>
    <row r="718312" spans="16:16" x14ac:dyDescent="0.3">
      <c r="P718312" s="83"/>
    </row>
    <row r="718313" spans="16:16" x14ac:dyDescent="0.3">
      <c r="P718313" s="83"/>
    </row>
    <row r="718314" spans="16:16" x14ac:dyDescent="0.3">
      <c r="P718314" s="83"/>
    </row>
    <row r="718315" spans="16:16" x14ac:dyDescent="0.3">
      <c r="P718315" s="83"/>
    </row>
    <row r="718316" spans="16:16" x14ac:dyDescent="0.3">
      <c r="P718316" s="83"/>
    </row>
    <row r="718317" spans="16:16" x14ac:dyDescent="0.3">
      <c r="P718317" s="83"/>
    </row>
    <row r="718318" spans="16:16" x14ac:dyDescent="0.3">
      <c r="P718318" s="83"/>
    </row>
    <row r="718319" spans="16:16" x14ac:dyDescent="0.3">
      <c r="P718319" s="83"/>
    </row>
    <row r="718320" spans="16:16" x14ac:dyDescent="0.3">
      <c r="P718320" s="83"/>
    </row>
    <row r="718321" spans="16:16" x14ac:dyDescent="0.3">
      <c r="P718321" s="83"/>
    </row>
    <row r="718322" spans="16:16" x14ac:dyDescent="0.3">
      <c r="P718322" s="83"/>
    </row>
    <row r="718323" spans="16:16" x14ac:dyDescent="0.3">
      <c r="P718323" s="83"/>
    </row>
    <row r="718324" spans="16:16" x14ac:dyDescent="0.3">
      <c r="P718324" s="83"/>
    </row>
    <row r="718325" spans="16:16" x14ac:dyDescent="0.3">
      <c r="P718325" s="83"/>
    </row>
    <row r="718326" spans="16:16" x14ac:dyDescent="0.3">
      <c r="P718326" s="83"/>
    </row>
    <row r="718327" spans="16:16" x14ac:dyDescent="0.3">
      <c r="P718327" s="83"/>
    </row>
    <row r="718328" spans="16:16" x14ac:dyDescent="0.3">
      <c r="P718328" s="83"/>
    </row>
    <row r="718329" spans="16:16" x14ac:dyDescent="0.3">
      <c r="P718329" s="83"/>
    </row>
    <row r="718330" spans="16:16" x14ac:dyDescent="0.3">
      <c r="P718330" s="83"/>
    </row>
    <row r="718331" spans="16:16" x14ac:dyDescent="0.3">
      <c r="P718331" s="83"/>
    </row>
    <row r="718332" spans="16:16" x14ac:dyDescent="0.3">
      <c r="P718332" s="83"/>
    </row>
    <row r="718333" spans="16:16" x14ac:dyDescent="0.3">
      <c r="P718333" s="83"/>
    </row>
    <row r="718334" spans="16:16" x14ac:dyDescent="0.3">
      <c r="P718334" s="83"/>
    </row>
    <row r="718335" spans="16:16" x14ac:dyDescent="0.3">
      <c r="P718335" s="83"/>
    </row>
    <row r="718336" spans="16:16" x14ac:dyDescent="0.3">
      <c r="P718336" s="83"/>
    </row>
    <row r="718337" spans="16:16" x14ac:dyDescent="0.3">
      <c r="P718337" s="83"/>
    </row>
    <row r="718338" spans="16:16" x14ac:dyDescent="0.3">
      <c r="P718338" s="83"/>
    </row>
    <row r="718339" spans="16:16" x14ac:dyDescent="0.3">
      <c r="P718339" s="83"/>
    </row>
    <row r="718340" spans="16:16" x14ac:dyDescent="0.3">
      <c r="P718340" s="83"/>
    </row>
    <row r="718341" spans="16:16" x14ac:dyDescent="0.3">
      <c r="P718341" s="83"/>
    </row>
    <row r="718342" spans="16:16" x14ac:dyDescent="0.3">
      <c r="P718342" s="83"/>
    </row>
    <row r="718343" spans="16:16" x14ac:dyDescent="0.3">
      <c r="P718343" s="83"/>
    </row>
    <row r="718344" spans="16:16" x14ac:dyDescent="0.3">
      <c r="P718344" s="83"/>
    </row>
    <row r="718345" spans="16:16" x14ac:dyDescent="0.3">
      <c r="P718345" s="83"/>
    </row>
    <row r="718346" spans="16:16" x14ac:dyDescent="0.3">
      <c r="P718346" s="83"/>
    </row>
    <row r="718347" spans="16:16" x14ac:dyDescent="0.3">
      <c r="P718347" s="83"/>
    </row>
    <row r="718348" spans="16:16" x14ac:dyDescent="0.3">
      <c r="P718348" s="83"/>
    </row>
    <row r="718349" spans="16:16" x14ac:dyDescent="0.3">
      <c r="P718349" s="83"/>
    </row>
    <row r="718350" spans="16:16" x14ac:dyDescent="0.3">
      <c r="P718350" s="83"/>
    </row>
    <row r="718351" spans="16:16" x14ac:dyDescent="0.3">
      <c r="P718351" s="83"/>
    </row>
    <row r="718352" spans="16:16" x14ac:dyDescent="0.3">
      <c r="P718352" s="83"/>
    </row>
    <row r="718353" spans="16:16" x14ac:dyDescent="0.3">
      <c r="P718353" s="83"/>
    </row>
    <row r="718354" spans="16:16" x14ac:dyDescent="0.3">
      <c r="P718354" s="83"/>
    </row>
    <row r="718355" spans="16:16" x14ac:dyDescent="0.3">
      <c r="P718355" s="83"/>
    </row>
    <row r="718356" spans="16:16" x14ac:dyDescent="0.3">
      <c r="P718356" s="83"/>
    </row>
    <row r="718357" spans="16:16" x14ac:dyDescent="0.3">
      <c r="P718357" s="83"/>
    </row>
    <row r="718358" spans="16:16" x14ac:dyDescent="0.3">
      <c r="P718358" s="83"/>
    </row>
    <row r="718359" spans="16:16" x14ac:dyDescent="0.3">
      <c r="P718359" s="83"/>
    </row>
    <row r="718360" spans="16:16" x14ac:dyDescent="0.3">
      <c r="P718360" s="83"/>
    </row>
    <row r="718361" spans="16:16" x14ac:dyDescent="0.3">
      <c r="P718361" s="83"/>
    </row>
    <row r="718362" spans="16:16" x14ac:dyDescent="0.3">
      <c r="P718362" s="83"/>
    </row>
    <row r="718363" spans="16:16" x14ac:dyDescent="0.3">
      <c r="P718363" s="83"/>
    </row>
    <row r="718364" spans="16:16" x14ac:dyDescent="0.3">
      <c r="P718364" s="83"/>
    </row>
    <row r="718365" spans="16:16" x14ac:dyDescent="0.3">
      <c r="P718365" s="83"/>
    </row>
    <row r="718366" spans="16:16" x14ac:dyDescent="0.3">
      <c r="P718366" s="83"/>
    </row>
    <row r="718367" spans="16:16" x14ac:dyDescent="0.3">
      <c r="P718367" s="83"/>
    </row>
    <row r="718368" spans="16:16" x14ac:dyDescent="0.3">
      <c r="P718368" s="83"/>
    </row>
    <row r="718369" spans="16:16" x14ac:dyDescent="0.3">
      <c r="P718369" s="83"/>
    </row>
    <row r="718370" spans="16:16" x14ac:dyDescent="0.3">
      <c r="P718370" s="83"/>
    </row>
    <row r="718371" spans="16:16" x14ac:dyDescent="0.3">
      <c r="P718371" s="83"/>
    </row>
    <row r="718372" spans="16:16" x14ac:dyDescent="0.3">
      <c r="P718372" s="83"/>
    </row>
    <row r="718373" spans="16:16" x14ac:dyDescent="0.3">
      <c r="P718373" s="83"/>
    </row>
    <row r="718374" spans="16:16" x14ac:dyDescent="0.3">
      <c r="P718374" s="83"/>
    </row>
    <row r="718375" spans="16:16" x14ac:dyDescent="0.3">
      <c r="P718375" s="83"/>
    </row>
    <row r="718376" spans="16:16" x14ac:dyDescent="0.3">
      <c r="P718376" s="83"/>
    </row>
    <row r="718377" spans="16:16" x14ac:dyDescent="0.3">
      <c r="P718377" s="83"/>
    </row>
    <row r="718378" spans="16:16" x14ac:dyDescent="0.3">
      <c r="P718378" s="83"/>
    </row>
    <row r="718379" spans="16:16" x14ac:dyDescent="0.3">
      <c r="P718379" s="83"/>
    </row>
    <row r="718380" spans="16:16" x14ac:dyDescent="0.3">
      <c r="P718380" s="83"/>
    </row>
    <row r="718381" spans="16:16" x14ac:dyDescent="0.3">
      <c r="P718381" s="83"/>
    </row>
    <row r="718382" spans="16:16" x14ac:dyDescent="0.3">
      <c r="P718382" s="83"/>
    </row>
    <row r="718383" spans="16:16" x14ac:dyDescent="0.3">
      <c r="P718383" s="83"/>
    </row>
    <row r="718384" spans="16:16" x14ac:dyDescent="0.3">
      <c r="P718384" s="83"/>
    </row>
    <row r="718385" spans="16:16" x14ac:dyDescent="0.3">
      <c r="P718385" s="83"/>
    </row>
    <row r="718386" spans="16:16" x14ac:dyDescent="0.3">
      <c r="P718386" s="83"/>
    </row>
    <row r="718387" spans="16:16" x14ac:dyDescent="0.3">
      <c r="P718387" s="83"/>
    </row>
    <row r="718388" spans="16:16" x14ac:dyDescent="0.3">
      <c r="P718388" s="83"/>
    </row>
    <row r="718389" spans="16:16" x14ac:dyDescent="0.3">
      <c r="P718389" s="83"/>
    </row>
    <row r="718390" spans="16:16" x14ac:dyDescent="0.3">
      <c r="P718390" s="83"/>
    </row>
    <row r="718391" spans="16:16" x14ac:dyDescent="0.3">
      <c r="P718391" s="83"/>
    </row>
    <row r="718392" spans="16:16" x14ac:dyDescent="0.3">
      <c r="P718392" s="83"/>
    </row>
    <row r="718393" spans="16:16" x14ac:dyDescent="0.3">
      <c r="P718393" s="83"/>
    </row>
    <row r="718394" spans="16:16" x14ac:dyDescent="0.3">
      <c r="P718394" s="83"/>
    </row>
    <row r="718395" spans="16:16" x14ac:dyDescent="0.3">
      <c r="P718395" s="83"/>
    </row>
    <row r="718396" spans="16:16" x14ac:dyDescent="0.3">
      <c r="P718396" s="83"/>
    </row>
    <row r="718397" spans="16:16" x14ac:dyDescent="0.3">
      <c r="P718397" s="83"/>
    </row>
    <row r="718398" spans="16:16" x14ac:dyDescent="0.3">
      <c r="P718398" s="83"/>
    </row>
    <row r="718399" spans="16:16" x14ac:dyDescent="0.3">
      <c r="P718399" s="83"/>
    </row>
    <row r="718400" spans="16:16" x14ac:dyDescent="0.3">
      <c r="P718400" s="83"/>
    </row>
    <row r="718401" spans="16:16" x14ac:dyDescent="0.3">
      <c r="P718401" s="83"/>
    </row>
    <row r="718402" spans="16:16" x14ac:dyDescent="0.3">
      <c r="P718402" s="83"/>
    </row>
    <row r="718403" spans="16:16" x14ac:dyDescent="0.3">
      <c r="P718403" s="83"/>
    </row>
    <row r="718404" spans="16:16" x14ac:dyDescent="0.3">
      <c r="P718404" s="83"/>
    </row>
    <row r="718405" spans="16:16" x14ac:dyDescent="0.3">
      <c r="P718405" s="83"/>
    </row>
    <row r="718406" spans="16:16" x14ac:dyDescent="0.3">
      <c r="P718406" s="83"/>
    </row>
    <row r="718407" spans="16:16" x14ac:dyDescent="0.3">
      <c r="P718407" s="83"/>
    </row>
    <row r="718408" spans="16:16" x14ac:dyDescent="0.3">
      <c r="P718408" s="83"/>
    </row>
    <row r="718409" spans="16:16" x14ac:dyDescent="0.3">
      <c r="P718409" s="83"/>
    </row>
    <row r="718410" spans="16:16" x14ac:dyDescent="0.3">
      <c r="P718410" s="83"/>
    </row>
    <row r="718411" spans="16:16" x14ac:dyDescent="0.3">
      <c r="P718411" s="83"/>
    </row>
    <row r="718412" spans="16:16" x14ac:dyDescent="0.3">
      <c r="P718412" s="83"/>
    </row>
    <row r="718413" spans="16:16" x14ac:dyDescent="0.3">
      <c r="P718413" s="83"/>
    </row>
    <row r="718414" spans="16:16" x14ac:dyDescent="0.3">
      <c r="P718414" s="83"/>
    </row>
    <row r="718415" spans="16:16" x14ac:dyDescent="0.3">
      <c r="P718415" s="83"/>
    </row>
    <row r="718416" spans="16:16" x14ac:dyDescent="0.3">
      <c r="P718416" s="83"/>
    </row>
    <row r="718417" spans="16:16" x14ac:dyDescent="0.3">
      <c r="P718417" s="83"/>
    </row>
    <row r="718418" spans="16:16" x14ac:dyDescent="0.3">
      <c r="P718418" s="83"/>
    </row>
    <row r="718419" spans="16:16" x14ac:dyDescent="0.3">
      <c r="P718419" s="83"/>
    </row>
    <row r="718420" spans="16:16" x14ac:dyDescent="0.3">
      <c r="P718420" s="83"/>
    </row>
    <row r="718421" spans="16:16" x14ac:dyDescent="0.3">
      <c r="P718421" s="83"/>
    </row>
    <row r="718422" spans="16:16" x14ac:dyDescent="0.3">
      <c r="P718422" s="83"/>
    </row>
    <row r="718423" spans="16:16" x14ac:dyDescent="0.3">
      <c r="P718423" s="83"/>
    </row>
    <row r="718424" spans="16:16" x14ac:dyDescent="0.3">
      <c r="P718424" s="83"/>
    </row>
    <row r="718425" spans="16:16" x14ac:dyDescent="0.3">
      <c r="P718425" s="83"/>
    </row>
    <row r="718426" spans="16:16" x14ac:dyDescent="0.3">
      <c r="P718426" s="83"/>
    </row>
    <row r="718427" spans="16:16" x14ac:dyDescent="0.3">
      <c r="P718427" s="83"/>
    </row>
    <row r="718428" spans="16:16" x14ac:dyDescent="0.3">
      <c r="P718428" s="83"/>
    </row>
    <row r="718429" spans="16:16" x14ac:dyDescent="0.3">
      <c r="P718429" s="83"/>
    </row>
    <row r="718430" spans="16:16" x14ac:dyDescent="0.3">
      <c r="P718430" s="83"/>
    </row>
    <row r="718431" spans="16:16" x14ac:dyDescent="0.3">
      <c r="P718431" s="83"/>
    </row>
    <row r="718432" spans="16:16" x14ac:dyDescent="0.3">
      <c r="P718432" s="83"/>
    </row>
    <row r="718433" spans="16:16" x14ac:dyDescent="0.3">
      <c r="P718433" s="83"/>
    </row>
    <row r="718434" spans="16:16" x14ac:dyDescent="0.3">
      <c r="P718434" s="83"/>
    </row>
    <row r="718435" spans="16:16" x14ac:dyDescent="0.3">
      <c r="P718435" s="83"/>
    </row>
    <row r="718436" spans="16:16" x14ac:dyDescent="0.3">
      <c r="P718436" s="83"/>
    </row>
    <row r="718437" spans="16:16" x14ac:dyDescent="0.3">
      <c r="P718437" s="83"/>
    </row>
    <row r="718438" spans="16:16" x14ac:dyDescent="0.3">
      <c r="P718438" s="83"/>
    </row>
    <row r="718439" spans="16:16" x14ac:dyDescent="0.3">
      <c r="P718439" s="83"/>
    </row>
    <row r="718440" spans="16:16" x14ac:dyDescent="0.3">
      <c r="P718440" s="83"/>
    </row>
    <row r="718441" spans="16:16" x14ac:dyDescent="0.3">
      <c r="P718441" s="83"/>
    </row>
    <row r="718442" spans="16:16" x14ac:dyDescent="0.3">
      <c r="P718442" s="83"/>
    </row>
    <row r="718443" spans="16:16" x14ac:dyDescent="0.3">
      <c r="P718443" s="83"/>
    </row>
    <row r="718444" spans="16:16" x14ac:dyDescent="0.3">
      <c r="P718444" s="83"/>
    </row>
    <row r="718445" spans="16:16" x14ac:dyDescent="0.3">
      <c r="P718445" s="83"/>
    </row>
    <row r="718446" spans="16:16" x14ac:dyDescent="0.3">
      <c r="P718446" s="83"/>
    </row>
    <row r="718447" spans="16:16" x14ac:dyDescent="0.3">
      <c r="P718447" s="83"/>
    </row>
    <row r="718448" spans="16:16" x14ac:dyDescent="0.3">
      <c r="P718448" s="83"/>
    </row>
    <row r="718449" spans="16:16" x14ac:dyDescent="0.3">
      <c r="P718449" s="83"/>
    </row>
    <row r="718450" spans="16:16" x14ac:dyDescent="0.3">
      <c r="P718450" s="83"/>
    </row>
    <row r="718451" spans="16:16" x14ac:dyDescent="0.3">
      <c r="P718451" s="83"/>
    </row>
    <row r="718452" spans="16:16" x14ac:dyDescent="0.3">
      <c r="P718452" s="83"/>
    </row>
    <row r="718453" spans="16:16" x14ac:dyDescent="0.3">
      <c r="P718453" s="83"/>
    </row>
    <row r="718454" spans="16:16" x14ac:dyDescent="0.3">
      <c r="P718454" s="83"/>
    </row>
    <row r="718455" spans="16:16" x14ac:dyDescent="0.3">
      <c r="P718455" s="83"/>
    </row>
    <row r="718456" spans="16:16" x14ac:dyDescent="0.3">
      <c r="P718456" s="83"/>
    </row>
    <row r="718457" spans="16:16" x14ac:dyDescent="0.3">
      <c r="P718457" s="83"/>
    </row>
    <row r="718458" spans="16:16" x14ac:dyDescent="0.3">
      <c r="P718458" s="83"/>
    </row>
    <row r="718459" spans="16:16" x14ac:dyDescent="0.3">
      <c r="P718459" s="83"/>
    </row>
    <row r="718460" spans="16:16" x14ac:dyDescent="0.3">
      <c r="P718460" s="83"/>
    </row>
    <row r="718461" spans="16:16" x14ac:dyDescent="0.3">
      <c r="P718461" s="83"/>
    </row>
    <row r="718462" spans="16:16" x14ac:dyDescent="0.3">
      <c r="P718462" s="83"/>
    </row>
    <row r="718463" spans="16:16" x14ac:dyDescent="0.3">
      <c r="P718463" s="83"/>
    </row>
    <row r="718464" spans="16:16" x14ac:dyDescent="0.3">
      <c r="P718464" s="83"/>
    </row>
    <row r="718465" spans="16:16" x14ac:dyDescent="0.3">
      <c r="P718465" s="83"/>
    </row>
    <row r="718466" spans="16:16" x14ac:dyDescent="0.3">
      <c r="P718466" s="83"/>
    </row>
    <row r="718467" spans="16:16" x14ac:dyDescent="0.3">
      <c r="P718467" s="83"/>
    </row>
    <row r="718468" spans="16:16" x14ac:dyDescent="0.3">
      <c r="P718468" s="83"/>
    </row>
    <row r="718469" spans="16:16" x14ac:dyDescent="0.3">
      <c r="P718469" s="83"/>
    </row>
    <row r="718470" spans="16:16" x14ac:dyDescent="0.3">
      <c r="P718470" s="83"/>
    </row>
    <row r="718471" spans="16:16" x14ac:dyDescent="0.3">
      <c r="P718471" s="83"/>
    </row>
    <row r="718472" spans="16:16" x14ac:dyDescent="0.3">
      <c r="P718472" s="83"/>
    </row>
    <row r="718473" spans="16:16" x14ac:dyDescent="0.3">
      <c r="P718473" s="83"/>
    </row>
    <row r="718474" spans="16:16" x14ac:dyDescent="0.3">
      <c r="P718474" s="83"/>
    </row>
    <row r="718475" spans="16:16" x14ac:dyDescent="0.3">
      <c r="P718475" s="83"/>
    </row>
    <row r="718476" spans="16:16" x14ac:dyDescent="0.3">
      <c r="P718476" s="83"/>
    </row>
    <row r="718477" spans="16:16" x14ac:dyDescent="0.3">
      <c r="P718477" s="83"/>
    </row>
    <row r="718478" spans="16:16" x14ac:dyDescent="0.3">
      <c r="P718478" s="83"/>
    </row>
    <row r="718479" spans="16:16" x14ac:dyDescent="0.3">
      <c r="P718479" s="83"/>
    </row>
    <row r="718480" spans="16:16" x14ac:dyDescent="0.3">
      <c r="P718480" s="83"/>
    </row>
    <row r="718481" spans="16:16" x14ac:dyDescent="0.3">
      <c r="P718481" s="83"/>
    </row>
    <row r="718482" spans="16:16" x14ac:dyDescent="0.3">
      <c r="P718482" s="83"/>
    </row>
    <row r="718483" spans="16:16" x14ac:dyDescent="0.3">
      <c r="P718483" s="83"/>
    </row>
    <row r="718484" spans="16:16" x14ac:dyDescent="0.3">
      <c r="P718484" s="83"/>
    </row>
    <row r="718485" spans="16:16" x14ac:dyDescent="0.3">
      <c r="P718485" s="83"/>
    </row>
    <row r="718486" spans="16:16" x14ac:dyDescent="0.3">
      <c r="P718486" s="83"/>
    </row>
    <row r="718487" spans="16:16" x14ac:dyDescent="0.3">
      <c r="P718487" s="83"/>
    </row>
    <row r="718488" spans="16:16" x14ac:dyDescent="0.3">
      <c r="P718488" s="83"/>
    </row>
    <row r="718489" spans="16:16" x14ac:dyDescent="0.3">
      <c r="P718489" s="83"/>
    </row>
    <row r="718490" spans="16:16" x14ac:dyDescent="0.3">
      <c r="P718490" s="83"/>
    </row>
    <row r="718491" spans="16:16" x14ac:dyDescent="0.3">
      <c r="P718491" s="83"/>
    </row>
    <row r="718492" spans="16:16" x14ac:dyDescent="0.3">
      <c r="P718492" s="83"/>
    </row>
    <row r="718493" spans="16:16" x14ac:dyDescent="0.3">
      <c r="P718493" s="83"/>
    </row>
    <row r="718494" spans="16:16" x14ac:dyDescent="0.3">
      <c r="P718494" s="83"/>
    </row>
    <row r="718495" spans="16:16" x14ac:dyDescent="0.3">
      <c r="P718495" s="83"/>
    </row>
    <row r="718496" spans="16:16" x14ac:dyDescent="0.3">
      <c r="P718496" s="83"/>
    </row>
    <row r="718497" spans="16:16" x14ac:dyDescent="0.3">
      <c r="P718497" s="83"/>
    </row>
    <row r="718498" spans="16:16" x14ac:dyDescent="0.3">
      <c r="P718498" s="83"/>
    </row>
    <row r="718499" spans="16:16" x14ac:dyDescent="0.3">
      <c r="P718499" s="83"/>
    </row>
    <row r="718500" spans="16:16" x14ac:dyDescent="0.3">
      <c r="P718500" s="83"/>
    </row>
    <row r="718501" spans="16:16" x14ac:dyDescent="0.3">
      <c r="P718501" s="83"/>
    </row>
    <row r="718502" spans="16:16" x14ac:dyDescent="0.3">
      <c r="P718502" s="83"/>
    </row>
    <row r="718503" spans="16:16" x14ac:dyDescent="0.3">
      <c r="P718503" s="83"/>
    </row>
    <row r="718504" spans="16:16" x14ac:dyDescent="0.3">
      <c r="P718504" s="83"/>
    </row>
    <row r="718505" spans="16:16" x14ac:dyDescent="0.3">
      <c r="P718505" s="83"/>
    </row>
    <row r="718506" spans="16:16" x14ac:dyDescent="0.3">
      <c r="P718506" s="83"/>
    </row>
    <row r="718507" spans="16:16" x14ac:dyDescent="0.3">
      <c r="P718507" s="83"/>
    </row>
    <row r="718508" spans="16:16" x14ac:dyDescent="0.3">
      <c r="P718508" s="83"/>
    </row>
    <row r="718509" spans="16:16" x14ac:dyDescent="0.3">
      <c r="P718509" s="83"/>
    </row>
    <row r="718510" spans="16:16" x14ac:dyDescent="0.3">
      <c r="P718510" s="83"/>
    </row>
    <row r="718511" spans="16:16" x14ac:dyDescent="0.3">
      <c r="P718511" s="83"/>
    </row>
    <row r="718512" spans="16:16" x14ac:dyDescent="0.3">
      <c r="P718512" s="83"/>
    </row>
    <row r="718513" spans="16:16" x14ac:dyDescent="0.3">
      <c r="P718513" s="83"/>
    </row>
    <row r="718514" spans="16:16" x14ac:dyDescent="0.3">
      <c r="P718514" s="83"/>
    </row>
    <row r="718515" spans="16:16" x14ac:dyDescent="0.3">
      <c r="P718515" s="83"/>
    </row>
    <row r="718516" spans="16:16" x14ac:dyDescent="0.3">
      <c r="P718516" s="83"/>
    </row>
    <row r="718517" spans="16:16" x14ac:dyDescent="0.3">
      <c r="P718517" s="83"/>
    </row>
    <row r="718518" spans="16:16" x14ac:dyDescent="0.3">
      <c r="P718518" s="83"/>
    </row>
    <row r="718519" spans="16:16" x14ac:dyDescent="0.3">
      <c r="P718519" s="83"/>
    </row>
    <row r="718520" spans="16:16" x14ac:dyDescent="0.3">
      <c r="P718520" s="83"/>
    </row>
    <row r="718521" spans="16:16" x14ac:dyDescent="0.3">
      <c r="P718521" s="83"/>
    </row>
    <row r="718522" spans="16:16" x14ac:dyDescent="0.3">
      <c r="P718522" s="83"/>
    </row>
    <row r="718523" spans="16:16" x14ac:dyDescent="0.3">
      <c r="P718523" s="83"/>
    </row>
    <row r="718524" spans="16:16" x14ac:dyDescent="0.3">
      <c r="P718524" s="83"/>
    </row>
    <row r="718525" spans="16:16" x14ac:dyDescent="0.3">
      <c r="P718525" s="83"/>
    </row>
    <row r="718526" spans="16:16" x14ac:dyDescent="0.3">
      <c r="P718526" s="83"/>
    </row>
    <row r="718527" spans="16:16" x14ac:dyDescent="0.3">
      <c r="P718527" s="83"/>
    </row>
    <row r="718528" spans="16:16" x14ac:dyDescent="0.3">
      <c r="P718528" s="83"/>
    </row>
    <row r="718529" spans="16:16" x14ac:dyDescent="0.3">
      <c r="P718529" s="83"/>
    </row>
    <row r="718530" spans="16:16" x14ac:dyDescent="0.3">
      <c r="P718530" s="83"/>
    </row>
    <row r="718531" spans="16:16" x14ac:dyDescent="0.3">
      <c r="P718531" s="83"/>
    </row>
    <row r="718532" spans="16:16" x14ac:dyDescent="0.3">
      <c r="P718532" s="83"/>
    </row>
    <row r="718533" spans="16:16" x14ac:dyDescent="0.3">
      <c r="P718533" s="83"/>
    </row>
    <row r="718534" spans="16:16" x14ac:dyDescent="0.3">
      <c r="P718534" s="83"/>
    </row>
    <row r="718535" spans="16:16" x14ac:dyDescent="0.3">
      <c r="P718535" s="83"/>
    </row>
    <row r="718536" spans="16:16" x14ac:dyDescent="0.3">
      <c r="P718536" s="83"/>
    </row>
    <row r="718537" spans="16:16" x14ac:dyDescent="0.3">
      <c r="P718537" s="83"/>
    </row>
    <row r="718538" spans="16:16" x14ac:dyDescent="0.3">
      <c r="P718538" s="83"/>
    </row>
    <row r="718539" spans="16:16" x14ac:dyDescent="0.3">
      <c r="P718539" s="83"/>
    </row>
    <row r="718540" spans="16:16" x14ac:dyDescent="0.3">
      <c r="P718540" s="83"/>
    </row>
    <row r="718541" spans="16:16" x14ac:dyDescent="0.3">
      <c r="P718541" s="83"/>
    </row>
    <row r="718542" spans="16:16" x14ac:dyDescent="0.3">
      <c r="P718542" s="83"/>
    </row>
    <row r="718543" spans="16:16" x14ac:dyDescent="0.3">
      <c r="P718543" s="83"/>
    </row>
    <row r="718544" spans="16:16" x14ac:dyDescent="0.3">
      <c r="P718544" s="83"/>
    </row>
    <row r="718545" spans="16:16" x14ac:dyDescent="0.3">
      <c r="P718545" s="83"/>
    </row>
    <row r="718546" spans="16:16" x14ac:dyDescent="0.3">
      <c r="P718546" s="83"/>
    </row>
    <row r="718547" spans="16:16" x14ac:dyDescent="0.3">
      <c r="P718547" s="83"/>
    </row>
    <row r="718548" spans="16:16" x14ac:dyDescent="0.3">
      <c r="P718548" s="83"/>
    </row>
    <row r="718549" spans="16:16" x14ac:dyDescent="0.3">
      <c r="P718549" s="83"/>
    </row>
    <row r="718550" spans="16:16" x14ac:dyDescent="0.3">
      <c r="P718550" s="83"/>
    </row>
    <row r="718551" spans="16:16" x14ac:dyDescent="0.3">
      <c r="P718551" s="83"/>
    </row>
    <row r="718552" spans="16:16" x14ac:dyDescent="0.3">
      <c r="P718552" s="83"/>
    </row>
    <row r="718553" spans="16:16" x14ac:dyDescent="0.3">
      <c r="P718553" s="83"/>
    </row>
    <row r="718554" spans="16:16" x14ac:dyDescent="0.3">
      <c r="P718554" s="83"/>
    </row>
    <row r="718555" spans="16:16" x14ac:dyDescent="0.3">
      <c r="P718555" s="83"/>
    </row>
    <row r="718556" spans="16:16" x14ac:dyDescent="0.3">
      <c r="P718556" s="83"/>
    </row>
    <row r="718557" spans="16:16" x14ac:dyDescent="0.3">
      <c r="P718557" s="83"/>
    </row>
    <row r="718558" spans="16:16" x14ac:dyDescent="0.3">
      <c r="P718558" s="83"/>
    </row>
    <row r="718559" spans="16:16" x14ac:dyDescent="0.3">
      <c r="P718559" s="83"/>
    </row>
    <row r="718560" spans="16:16" x14ac:dyDescent="0.3">
      <c r="P718560" s="83"/>
    </row>
    <row r="718561" spans="16:16" x14ac:dyDescent="0.3">
      <c r="P718561" s="83"/>
    </row>
    <row r="718562" spans="16:16" x14ac:dyDescent="0.3">
      <c r="P718562" s="83"/>
    </row>
    <row r="718563" spans="16:16" x14ac:dyDescent="0.3">
      <c r="P718563" s="83"/>
    </row>
    <row r="718564" spans="16:16" x14ac:dyDescent="0.3">
      <c r="P718564" s="83"/>
    </row>
    <row r="718565" spans="16:16" x14ac:dyDescent="0.3">
      <c r="P718565" s="83"/>
    </row>
    <row r="718566" spans="16:16" x14ac:dyDescent="0.3">
      <c r="P718566" s="83"/>
    </row>
    <row r="718567" spans="16:16" x14ac:dyDescent="0.3">
      <c r="P718567" s="83"/>
    </row>
    <row r="718568" spans="16:16" x14ac:dyDescent="0.3">
      <c r="P718568" s="83"/>
    </row>
    <row r="718569" spans="16:16" x14ac:dyDescent="0.3">
      <c r="P718569" s="83"/>
    </row>
    <row r="718570" spans="16:16" x14ac:dyDescent="0.3">
      <c r="P718570" s="83"/>
    </row>
    <row r="718571" spans="16:16" x14ac:dyDescent="0.3">
      <c r="P718571" s="83"/>
    </row>
    <row r="718572" spans="16:16" x14ac:dyDescent="0.3">
      <c r="P718572" s="83"/>
    </row>
    <row r="718573" spans="16:16" x14ac:dyDescent="0.3">
      <c r="P718573" s="83"/>
    </row>
    <row r="718574" spans="16:16" x14ac:dyDescent="0.3">
      <c r="P718574" s="83"/>
    </row>
    <row r="718575" spans="16:16" x14ac:dyDescent="0.3">
      <c r="P718575" s="83"/>
    </row>
    <row r="718576" spans="16:16" x14ac:dyDescent="0.3">
      <c r="P718576" s="83"/>
    </row>
    <row r="718577" spans="16:16" x14ac:dyDescent="0.3">
      <c r="P718577" s="83"/>
    </row>
    <row r="718578" spans="16:16" x14ac:dyDescent="0.3">
      <c r="P718578" s="83"/>
    </row>
    <row r="718579" spans="16:16" x14ac:dyDescent="0.3">
      <c r="P718579" s="83"/>
    </row>
    <row r="718580" spans="16:16" x14ac:dyDescent="0.3">
      <c r="P718580" s="83"/>
    </row>
    <row r="718581" spans="16:16" x14ac:dyDescent="0.3">
      <c r="P718581" s="83"/>
    </row>
    <row r="718582" spans="16:16" x14ac:dyDescent="0.3">
      <c r="P718582" s="83"/>
    </row>
    <row r="718583" spans="16:16" x14ac:dyDescent="0.3">
      <c r="P718583" s="83"/>
    </row>
    <row r="718584" spans="16:16" x14ac:dyDescent="0.3">
      <c r="P718584" s="83"/>
    </row>
    <row r="718585" spans="16:16" x14ac:dyDescent="0.3">
      <c r="P718585" s="83"/>
    </row>
    <row r="718586" spans="16:16" x14ac:dyDescent="0.3">
      <c r="P718586" s="83"/>
    </row>
    <row r="718587" spans="16:16" x14ac:dyDescent="0.3">
      <c r="P718587" s="83"/>
    </row>
    <row r="718588" spans="16:16" x14ac:dyDescent="0.3">
      <c r="P718588" s="83"/>
    </row>
    <row r="718589" spans="16:16" x14ac:dyDescent="0.3">
      <c r="P718589" s="83"/>
    </row>
    <row r="718590" spans="16:16" x14ac:dyDescent="0.3">
      <c r="P718590" s="83"/>
    </row>
    <row r="718591" spans="16:16" x14ac:dyDescent="0.3">
      <c r="P718591" s="83"/>
    </row>
    <row r="718592" spans="16:16" x14ac:dyDescent="0.3">
      <c r="P718592" s="83"/>
    </row>
    <row r="718593" spans="16:16" x14ac:dyDescent="0.3">
      <c r="P718593" s="83"/>
    </row>
    <row r="718594" spans="16:16" x14ac:dyDescent="0.3">
      <c r="P718594" s="83"/>
    </row>
    <row r="718595" spans="16:16" x14ac:dyDescent="0.3">
      <c r="P718595" s="83"/>
    </row>
    <row r="718596" spans="16:16" x14ac:dyDescent="0.3">
      <c r="P718596" s="83"/>
    </row>
    <row r="718597" spans="16:16" x14ac:dyDescent="0.3">
      <c r="P718597" s="83"/>
    </row>
    <row r="718598" spans="16:16" x14ac:dyDescent="0.3">
      <c r="P718598" s="83"/>
    </row>
    <row r="718599" spans="16:16" x14ac:dyDescent="0.3">
      <c r="P718599" s="83"/>
    </row>
    <row r="718600" spans="16:16" x14ac:dyDescent="0.3">
      <c r="P718600" s="83"/>
    </row>
    <row r="718601" spans="16:16" x14ac:dyDescent="0.3">
      <c r="P718601" s="83"/>
    </row>
    <row r="718602" spans="16:16" x14ac:dyDescent="0.3">
      <c r="P718602" s="83"/>
    </row>
    <row r="718603" spans="16:16" x14ac:dyDescent="0.3">
      <c r="P718603" s="83"/>
    </row>
    <row r="718604" spans="16:16" x14ac:dyDescent="0.3">
      <c r="P718604" s="83"/>
    </row>
    <row r="718605" spans="16:16" x14ac:dyDescent="0.3">
      <c r="P718605" s="83"/>
    </row>
    <row r="718606" spans="16:16" x14ac:dyDescent="0.3">
      <c r="P718606" s="83"/>
    </row>
    <row r="718607" spans="16:16" x14ac:dyDescent="0.3">
      <c r="P718607" s="83"/>
    </row>
    <row r="718608" spans="16:16" x14ac:dyDescent="0.3">
      <c r="P718608" s="83"/>
    </row>
    <row r="718609" spans="16:16" x14ac:dyDescent="0.3">
      <c r="P718609" s="83"/>
    </row>
    <row r="718610" spans="16:16" x14ac:dyDescent="0.3">
      <c r="P718610" s="83"/>
    </row>
    <row r="718611" spans="16:16" x14ac:dyDescent="0.3">
      <c r="P718611" s="83"/>
    </row>
    <row r="718612" spans="16:16" x14ac:dyDescent="0.3">
      <c r="P718612" s="83"/>
    </row>
    <row r="718613" spans="16:16" x14ac:dyDescent="0.3">
      <c r="P718613" s="83"/>
    </row>
    <row r="718614" spans="16:16" x14ac:dyDescent="0.3">
      <c r="P718614" s="83"/>
    </row>
    <row r="718615" spans="16:16" x14ac:dyDescent="0.3">
      <c r="P718615" s="83"/>
    </row>
    <row r="718616" spans="16:16" x14ac:dyDescent="0.3">
      <c r="P718616" s="83"/>
    </row>
    <row r="718617" spans="16:16" x14ac:dyDescent="0.3">
      <c r="P718617" s="83"/>
    </row>
    <row r="718618" spans="16:16" x14ac:dyDescent="0.3">
      <c r="P718618" s="83"/>
    </row>
    <row r="718619" spans="16:16" x14ac:dyDescent="0.3">
      <c r="P718619" s="83"/>
    </row>
    <row r="718620" spans="16:16" x14ac:dyDescent="0.3">
      <c r="P718620" s="83"/>
    </row>
    <row r="718621" spans="16:16" x14ac:dyDescent="0.3">
      <c r="P718621" s="83"/>
    </row>
    <row r="718622" spans="16:16" x14ac:dyDescent="0.3">
      <c r="P718622" s="83"/>
    </row>
    <row r="718623" spans="16:16" x14ac:dyDescent="0.3">
      <c r="P718623" s="83"/>
    </row>
    <row r="718624" spans="16:16" x14ac:dyDescent="0.3">
      <c r="P718624" s="83"/>
    </row>
    <row r="718625" spans="16:16" x14ac:dyDescent="0.3">
      <c r="P718625" s="83"/>
    </row>
    <row r="718626" spans="16:16" x14ac:dyDescent="0.3">
      <c r="P718626" s="83"/>
    </row>
    <row r="718627" spans="16:16" x14ac:dyDescent="0.3">
      <c r="P718627" s="83"/>
    </row>
    <row r="718628" spans="16:16" x14ac:dyDescent="0.3">
      <c r="P718628" s="83"/>
    </row>
    <row r="718629" spans="16:16" x14ac:dyDescent="0.3">
      <c r="P718629" s="83"/>
    </row>
    <row r="718630" spans="16:16" x14ac:dyDescent="0.3">
      <c r="P718630" s="83"/>
    </row>
    <row r="718631" spans="16:16" x14ac:dyDescent="0.3">
      <c r="P718631" s="83"/>
    </row>
    <row r="718632" spans="16:16" x14ac:dyDescent="0.3">
      <c r="P718632" s="83"/>
    </row>
    <row r="718633" spans="16:16" x14ac:dyDescent="0.3">
      <c r="P718633" s="83"/>
    </row>
    <row r="718634" spans="16:16" x14ac:dyDescent="0.3">
      <c r="P718634" s="83"/>
    </row>
    <row r="718635" spans="16:16" x14ac:dyDescent="0.3">
      <c r="P718635" s="83"/>
    </row>
    <row r="718636" spans="16:16" x14ac:dyDescent="0.3">
      <c r="P718636" s="83"/>
    </row>
    <row r="718637" spans="16:16" x14ac:dyDescent="0.3">
      <c r="P718637" s="83"/>
    </row>
    <row r="718638" spans="16:16" x14ac:dyDescent="0.3">
      <c r="P718638" s="83"/>
    </row>
    <row r="718639" spans="16:16" x14ac:dyDescent="0.3">
      <c r="P718639" s="83"/>
    </row>
    <row r="718640" spans="16:16" x14ac:dyDescent="0.3">
      <c r="P718640" s="83"/>
    </row>
    <row r="718641" spans="16:16" x14ac:dyDescent="0.3">
      <c r="P718641" s="83"/>
    </row>
    <row r="718642" spans="16:16" x14ac:dyDescent="0.3">
      <c r="P718642" s="83"/>
    </row>
    <row r="718643" spans="16:16" x14ac:dyDescent="0.3">
      <c r="P718643" s="83"/>
    </row>
    <row r="718644" spans="16:16" x14ac:dyDescent="0.3">
      <c r="P718644" s="83"/>
    </row>
    <row r="718645" spans="16:16" x14ac:dyDescent="0.3">
      <c r="P718645" s="83"/>
    </row>
    <row r="718646" spans="16:16" x14ac:dyDescent="0.3">
      <c r="P718646" s="83"/>
    </row>
    <row r="718647" spans="16:16" x14ac:dyDescent="0.3">
      <c r="P718647" s="83"/>
    </row>
    <row r="718648" spans="16:16" x14ac:dyDescent="0.3">
      <c r="P718648" s="83"/>
    </row>
    <row r="718649" spans="16:16" x14ac:dyDescent="0.3">
      <c r="P718649" s="83"/>
    </row>
    <row r="718650" spans="16:16" x14ac:dyDescent="0.3">
      <c r="P718650" s="83"/>
    </row>
    <row r="718651" spans="16:16" x14ac:dyDescent="0.3">
      <c r="P718651" s="83"/>
    </row>
    <row r="718652" spans="16:16" x14ac:dyDescent="0.3">
      <c r="P718652" s="83"/>
    </row>
    <row r="718653" spans="16:16" x14ac:dyDescent="0.3">
      <c r="P718653" s="83"/>
    </row>
    <row r="718654" spans="16:16" x14ac:dyDescent="0.3">
      <c r="P718654" s="83"/>
    </row>
    <row r="718655" spans="16:16" x14ac:dyDescent="0.3">
      <c r="P718655" s="83"/>
    </row>
    <row r="718656" spans="16:16" x14ac:dyDescent="0.3">
      <c r="P718656" s="83"/>
    </row>
    <row r="718657" spans="16:16" x14ac:dyDescent="0.3">
      <c r="P718657" s="83"/>
    </row>
    <row r="718658" spans="16:16" x14ac:dyDescent="0.3">
      <c r="P718658" s="83"/>
    </row>
    <row r="718659" spans="16:16" x14ac:dyDescent="0.3">
      <c r="P718659" s="83"/>
    </row>
    <row r="718660" spans="16:16" x14ac:dyDescent="0.3">
      <c r="P718660" s="83"/>
    </row>
    <row r="718661" spans="16:16" x14ac:dyDescent="0.3">
      <c r="P718661" s="83"/>
    </row>
    <row r="718662" spans="16:16" x14ac:dyDescent="0.3">
      <c r="P718662" s="83"/>
    </row>
    <row r="718663" spans="16:16" x14ac:dyDescent="0.3">
      <c r="P718663" s="83"/>
    </row>
    <row r="718664" spans="16:16" x14ac:dyDescent="0.3">
      <c r="P718664" s="83"/>
    </row>
    <row r="718665" spans="16:16" x14ac:dyDescent="0.3">
      <c r="P718665" s="83"/>
    </row>
    <row r="718666" spans="16:16" x14ac:dyDescent="0.3">
      <c r="P718666" s="83"/>
    </row>
    <row r="718667" spans="16:16" x14ac:dyDescent="0.3">
      <c r="P718667" s="83"/>
    </row>
    <row r="718668" spans="16:16" x14ac:dyDescent="0.3">
      <c r="P718668" s="83"/>
    </row>
    <row r="718669" spans="16:16" x14ac:dyDescent="0.3">
      <c r="P718669" s="83"/>
    </row>
    <row r="718670" spans="16:16" x14ac:dyDescent="0.3">
      <c r="P718670" s="83"/>
    </row>
    <row r="718671" spans="16:16" x14ac:dyDescent="0.3">
      <c r="P718671" s="83"/>
    </row>
    <row r="718672" spans="16:16" x14ac:dyDescent="0.3">
      <c r="P718672" s="83"/>
    </row>
    <row r="718673" spans="16:16" x14ac:dyDescent="0.3">
      <c r="P718673" s="83"/>
    </row>
    <row r="718674" spans="16:16" x14ac:dyDescent="0.3">
      <c r="P718674" s="83"/>
    </row>
    <row r="718675" spans="16:16" x14ac:dyDescent="0.3">
      <c r="P718675" s="83"/>
    </row>
    <row r="718676" spans="16:16" x14ac:dyDescent="0.3">
      <c r="P718676" s="83"/>
    </row>
    <row r="718677" spans="16:16" x14ac:dyDescent="0.3">
      <c r="P718677" s="83"/>
    </row>
    <row r="718678" spans="16:16" x14ac:dyDescent="0.3">
      <c r="P718678" s="83"/>
    </row>
    <row r="718679" spans="16:16" x14ac:dyDescent="0.3">
      <c r="P718679" s="83"/>
    </row>
    <row r="718680" spans="16:16" x14ac:dyDescent="0.3">
      <c r="P718680" s="83"/>
    </row>
    <row r="718681" spans="16:16" x14ac:dyDescent="0.3">
      <c r="P718681" s="83"/>
    </row>
    <row r="718682" spans="16:16" x14ac:dyDescent="0.3">
      <c r="P718682" s="83"/>
    </row>
    <row r="718683" spans="16:16" x14ac:dyDescent="0.3">
      <c r="P718683" s="83"/>
    </row>
    <row r="718684" spans="16:16" x14ac:dyDescent="0.3">
      <c r="P718684" s="83"/>
    </row>
    <row r="718685" spans="16:16" x14ac:dyDescent="0.3">
      <c r="P718685" s="83"/>
    </row>
    <row r="718686" spans="16:16" x14ac:dyDescent="0.3">
      <c r="P718686" s="83"/>
    </row>
    <row r="718687" spans="16:16" x14ac:dyDescent="0.3">
      <c r="P718687" s="83"/>
    </row>
    <row r="718688" spans="16:16" x14ac:dyDescent="0.3">
      <c r="P718688" s="83"/>
    </row>
    <row r="718689" spans="16:16" x14ac:dyDescent="0.3">
      <c r="P718689" s="83"/>
    </row>
    <row r="718690" spans="16:16" x14ac:dyDescent="0.3">
      <c r="P718690" s="83"/>
    </row>
    <row r="718691" spans="16:16" x14ac:dyDescent="0.3">
      <c r="P718691" s="83"/>
    </row>
    <row r="718692" spans="16:16" x14ac:dyDescent="0.3">
      <c r="P718692" s="83"/>
    </row>
    <row r="718693" spans="16:16" x14ac:dyDescent="0.3">
      <c r="P718693" s="83"/>
    </row>
    <row r="718694" spans="16:16" x14ac:dyDescent="0.3">
      <c r="P718694" s="83"/>
    </row>
    <row r="718695" spans="16:16" x14ac:dyDescent="0.3">
      <c r="P718695" s="83"/>
    </row>
    <row r="718696" spans="16:16" x14ac:dyDescent="0.3">
      <c r="P718696" s="83"/>
    </row>
    <row r="718697" spans="16:16" x14ac:dyDescent="0.3">
      <c r="P718697" s="83"/>
    </row>
    <row r="718698" spans="16:16" x14ac:dyDescent="0.3">
      <c r="P718698" s="83"/>
    </row>
    <row r="718699" spans="16:16" x14ac:dyDescent="0.3">
      <c r="P718699" s="83"/>
    </row>
    <row r="718700" spans="16:16" x14ac:dyDescent="0.3">
      <c r="P718700" s="83"/>
    </row>
    <row r="718701" spans="16:16" x14ac:dyDescent="0.3">
      <c r="P718701" s="83"/>
    </row>
    <row r="718702" spans="16:16" x14ac:dyDescent="0.3">
      <c r="P718702" s="83"/>
    </row>
    <row r="718703" spans="16:16" x14ac:dyDescent="0.3">
      <c r="P718703" s="83"/>
    </row>
    <row r="718704" spans="16:16" x14ac:dyDescent="0.3">
      <c r="P718704" s="83"/>
    </row>
    <row r="718705" spans="16:16" x14ac:dyDescent="0.3">
      <c r="P718705" s="83"/>
    </row>
    <row r="718706" spans="16:16" x14ac:dyDescent="0.3">
      <c r="P718706" s="83"/>
    </row>
    <row r="718707" spans="16:16" x14ac:dyDescent="0.3">
      <c r="P718707" s="83"/>
    </row>
    <row r="718708" spans="16:16" x14ac:dyDescent="0.3">
      <c r="P718708" s="83"/>
    </row>
    <row r="718709" spans="16:16" x14ac:dyDescent="0.3">
      <c r="P718709" s="83"/>
    </row>
    <row r="718710" spans="16:16" x14ac:dyDescent="0.3">
      <c r="P718710" s="83"/>
    </row>
    <row r="718711" spans="16:16" x14ac:dyDescent="0.3">
      <c r="P718711" s="83"/>
    </row>
    <row r="718712" spans="16:16" x14ac:dyDescent="0.3">
      <c r="P718712" s="83"/>
    </row>
    <row r="718713" spans="16:16" x14ac:dyDescent="0.3">
      <c r="P718713" s="83"/>
    </row>
    <row r="718714" spans="16:16" x14ac:dyDescent="0.3">
      <c r="P718714" s="83"/>
    </row>
    <row r="718715" spans="16:16" x14ac:dyDescent="0.3">
      <c r="P718715" s="83"/>
    </row>
    <row r="718716" spans="16:16" x14ac:dyDescent="0.3">
      <c r="P718716" s="83"/>
    </row>
    <row r="718717" spans="16:16" x14ac:dyDescent="0.3">
      <c r="P718717" s="83"/>
    </row>
    <row r="718718" spans="16:16" x14ac:dyDescent="0.3">
      <c r="P718718" s="83"/>
    </row>
    <row r="718719" spans="16:16" x14ac:dyDescent="0.3">
      <c r="P718719" s="83"/>
    </row>
    <row r="718720" spans="16:16" x14ac:dyDescent="0.3">
      <c r="P718720" s="83"/>
    </row>
    <row r="718721" spans="16:16" x14ac:dyDescent="0.3">
      <c r="P718721" s="83"/>
    </row>
    <row r="718722" spans="16:16" x14ac:dyDescent="0.3">
      <c r="P718722" s="83"/>
    </row>
    <row r="718723" spans="16:16" x14ac:dyDescent="0.3">
      <c r="P718723" s="83"/>
    </row>
    <row r="718724" spans="16:16" x14ac:dyDescent="0.3">
      <c r="P718724" s="83"/>
    </row>
    <row r="718725" spans="16:16" x14ac:dyDescent="0.3">
      <c r="P718725" s="83"/>
    </row>
    <row r="718726" spans="16:16" x14ac:dyDescent="0.3">
      <c r="P718726" s="83"/>
    </row>
    <row r="718727" spans="16:16" x14ac:dyDescent="0.3">
      <c r="P718727" s="83"/>
    </row>
    <row r="718728" spans="16:16" x14ac:dyDescent="0.3">
      <c r="P718728" s="83"/>
    </row>
    <row r="718729" spans="16:16" x14ac:dyDescent="0.3">
      <c r="P718729" s="83"/>
    </row>
    <row r="718730" spans="16:16" x14ac:dyDescent="0.3">
      <c r="P718730" s="83"/>
    </row>
    <row r="718731" spans="16:16" x14ac:dyDescent="0.3">
      <c r="P718731" s="83"/>
    </row>
    <row r="718732" spans="16:16" x14ac:dyDescent="0.3">
      <c r="P718732" s="83"/>
    </row>
    <row r="718733" spans="16:16" x14ac:dyDescent="0.3">
      <c r="P718733" s="83"/>
    </row>
    <row r="718734" spans="16:16" x14ac:dyDescent="0.3">
      <c r="P718734" s="83"/>
    </row>
    <row r="718735" spans="16:16" x14ac:dyDescent="0.3">
      <c r="P718735" s="83"/>
    </row>
    <row r="718736" spans="16:16" x14ac:dyDescent="0.3">
      <c r="P718736" s="83"/>
    </row>
    <row r="718737" spans="16:16" x14ac:dyDescent="0.3">
      <c r="P718737" s="83"/>
    </row>
    <row r="718738" spans="16:16" x14ac:dyDescent="0.3">
      <c r="P718738" s="83"/>
    </row>
    <row r="718739" spans="16:16" x14ac:dyDescent="0.3">
      <c r="P718739" s="83"/>
    </row>
    <row r="718740" spans="16:16" x14ac:dyDescent="0.3">
      <c r="P718740" s="83"/>
    </row>
    <row r="718741" spans="16:16" x14ac:dyDescent="0.3">
      <c r="P718741" s="83"/>
    </row>
    <row r="718742" spans="16:16" x14ac:dyDescent="0.3">
      <c r="P718742" s="83"/>
    </row>
    <row r="718743" spans="16:16" x14ac:dyDescent="0.3">
      <c r="P718743" s="83"/>
    </row>
    <row r="718744" spans="16:16" x14ac:dyDescent="0.3">
      <c r="P718744" s="83"/>
    </row>
    <row r="718745" spans="16:16" x14ac:dyDescent="0.3">
      <c r="P718745" s="83"/>
    </row>
    <row r="718746" spans="16:16" x14ac:dyDescent="0.3">
      <c r="P718746" s="83"/>
    </row>
    <row r="718747" spans="16:16" x14ac:dyDescent="0.3">
      <c r="P718747" s="83"/>
    </row>
    <row r="718748" spans="16:16" x14ac:dyDescent="0.3">
      <c r="P718748" s="83"/>
    </row>
    <row r="718749" spans="16:16" x14ac:dyDescent="0.3">
      <c r="P718749" s="83"/>
    </row>
    <row r="718750" spans="16:16" x14ac:dyDescent="0.3">
      <c r="P718750" s="83"/>
    </row>
    <row r="718751" spans="16:16" x14ac:dyDescent="0.3">
      <c r="P718751" s="83"/>
    </row>
    <row r="718752" spans="16:16" x14ac:dyDescent="0.3">
      <c r="P718752" s="83"/>
    </row>
    <row r="718753" spans="16:16" x14ac:dyDescent="0.3">
      <c r="P718753" s="83"/>
    </row>
    <row r="718754" spans="16:16" x14ac:dyDescent="0.3">
      <c r="P718754" s="83"/>
    </row>
    <row r="718755" spans="16:16" x14ac:dyDescent="0.3">
      <c r="P718755" s="83"/>
    </row>
    <row r="718756" spans="16:16" x14ac:dyDescent="0.3">
      <c r="P718756" s="83"/>
    </row>
    <row r="718757" spans="16:16" x14ac:dyDescent="0.3">
      <c r="P718757" s="83"/>
    </row>
    <row r="718758" spans="16:16" x14ac:dyDescent="0.3">
      <c r="P718758" s="83"/>
    </row>
    <row r="718759" spans="16:16" x14ac:dyDescent="0.3">
      <c r="P718759" s="83"/>
    </row>
    <row r="718760" spans="16:16" x14ac:dyDescent="0.3">
      <c r="P718760" s="83"/>
    </row>
    <row r="718761" spans="16:16" x14ac:dyDescent="0.3">
      <c r="P718761" s="83"/>
    </row>
    <row r="718762" spans="16:16" x14ac:dyDescent="0.3">
      <c r="P718762" s="83"/>
    </row>
    <row r="718763" spans="16:16" x14ac:dyDescent="0.3">
      <c r="P718763" s="83"/>
    </row>
    <row r="718764" spans="16:16" x14ac:dyDescent="0.3">
      <c r="P718764" s="83"/>
    </row>
    <row r="718765" spans="16:16" x14ac:dyDescent="0.3">
      <c r="P718765" s="83"/>
    </row>
    <row r="718766" spans="16:16" x14ac:dyDescent="0.3">
      <c r="P718766" s="83"/>
    </row>
    <row r="718767" spans="16:16" x14ac:dyDescent="0.3">
      <c r="P718767" s="83"/>
    </row>
    <row r="718768" spans="16:16" x14ac:dyDescent="0.3">
      <c r="P718768" s="83"/>
    </row>
    <row r="718769" spans="16:16" x14ac:dyDescent="0.3">
      <c r="P718769" s="83"/>
    </row>
    <row r="718770" spans="16:16" x14ac:dyDescent="0.3">
      <c r="P718770" s="83"/>
    </row>
    <row r="718771" spans="16:16" x14ac:dyDescent="0.3">
      <c r="P718771" s="83"/>
    </row>
    <row r="718772" spans="16:16" x14ac:dyDescent="0.3">
      <c r="P718772" s="83"/>
    </row>
    <row r="718773" spans="16:16" x14ac:dyDescent="0.3">
      <c r="P718773" s="83"/>
    </row>
    <row r="718774" spans="16:16" x14ac:dyDescent="0.3">
      <c r="P718774" s="83"/>
    </row>
    <row r="718775" spans="16:16" x14ac:dyDescent="0.3">
      <c r="P718775" s="83"/>
    </row>
    <row r="718776" spans="16:16" x14ac:dyDescent="0.3">
      <c r="P718776" s="83"/>
    </row>
    <row r="718777" spans="16:16" x14ac:dyDescent="0.3">
      <c r="P718777" s="83"/>
    </row>
    <row r="718778" spans="16:16" x14ac:dyDescent="0.3">
      <c r="P718778" s="83"/>
    </row>
    <row r="718779" spans="16:16" x14ac:dyDescent="0.3">
      <c r="P718779" s="83"/>
    </row>
    <row r="718780" spans="16:16" x14ac:dyDescent="0.3">
      <c r="P718780" s="83"/>
    </row>
    <row r="718781" spans="16:16" x14ac:dyDescent="0.3">
      <c r="P718781" s="83"/>
    </row>
    <row r="718782" spans="16:16" x14ac:dyDescent="0.3">
      <c r="P718782" s="83"/>
    </row>
    <row r="718783" spans="16:16" x14ac:dyDescent="0.3">
      <c r="P718783" s="83"/>
    </row>
    <row r="718784" spans="16:16" x14ac:dyDescent="0.3">
      <c r="P718784" s="83"/>
    </row>
    <row r="718785" spans="16:16" x14ac:dyDescent="0.3">
      <c r="P718785" s="83"/>
    </row>
    <row r="718786" spans="16:16" x14ac:dyDescent="0.3">
      <c r="P718786" s="83"/>
    </row>
    <row r="718787" spans="16:16" x14ac:dyDescent="0.3">
      <c r="P718787" s="83"/>
    </row>
    <row r="718788" spans="16:16" x14ac:dyDescent="0.3">
      <c r="P718788" s="83"/>
    </row>
    <row r="718789" spans="16:16" x14ac:dyDescent="0.3">
      <c r="P718789" s="83"/>
    </row>
    <row r="718790" spans="16:16" x14ac:dyDescent="0.3">
      <c r="P718790" s="83"/>
    </row>
    <row r="718791" spans="16:16" x14ac:dyDescent="0.3">
      <c r="P718791" s="83"/>
    </row>
    <row r="718792" spans="16:16" x14ac:dyDescent="0.3">
      <c r="P718792" s="83"/>
    </row>
    <row r="718793" spans="16:16" x14ac:dyDescent="0.3">
      <c r="P718793" s="83"/>
    </row>
    <row r="718794" spans="16:16" x14ac:dyDescent="0.3">
      <c r="P718794" s="83"/>
    </row>
    <row r="718795" spans="16:16" x14ac:dyDescent="0.3">
      <c r="P718795" s="83"/>
    </row>
    <row r="718796" spans="16:16" x14ac:dyDescent="0.3">
      <c r="P718796" s="83"/>
    </row>
    <row r="718797" spans="16:16" x14ac:dyDescent="0.3">
      <c r="P718797" s="83"/>
    </row>
    <row r="718798" spans="16:16" x14ac:dyDescent="0.3">
      <c r="P718798" s="83"/>
    </row>
    <row r="718799" spans="16:16" x14ac:dyDescent="0.3">
      <c r="P718799" s="83"/>
    </row>
    <row r="718800" spans="16:16" x14ac:dyDescent="0.3">
      <c r="P718800" s="83"/>
    </row>
    <row r="718801" spans="16:16" x14ac:dyDescent="0.3">
      <c r="P718801" s="83"/>
    </row>
    <row r="718802" spans="16:16" x14ac:dyDescent="0.3">
      <c r="P718802" s="83"/>
    </row>
    <row r="718803" spans="16:16" x14ac:dyDescent="0.3">
      <c r="P718803" s="83"/>
    </row>
    <row r="718804" spans="16:16" x14ac:dyDescent="0.3">
      <c r="P718804" s="83"/>
    </row>
    <row r="718805" spans="16:16" x14ac:dyDescent="0.3">
      <c r="P718805" s="83"/>
    </row>
    <row r="718806" spans="16:16" x14ac:dyDescent="0.3">
      <c r="P718806" s="83"/>
    </row>
    <row r="718807" spans="16:16" x14ac:dyDescent="0.3">
      <c r="P718807" s="83"/>
    </row>
    <row r="718808" spans="16:16" x14ac:dyDescent="0.3">
      <c r="P718808" s="83"/>
    </row>
    <row r="718809" spans="16:16" x14ac:dyDescent="0.3">
      <c r="P718809" s="83"/>
    </row>
    <row r="718810" spans="16:16" x14ac:dyDescent="0.3">
      <c r="P718810" s="83"/>
    </row>
    <row r="718811" spans="16:16" x14ac:dyDescent="0.3">
      <c r="P718811" s="83"/>
    </row>
    <row r="718812" spans="16:16" x14ac:dyDescent="0.3">
      <c r="P718812" s="83"/>
    </row>
    <row r="718813" spans="16:16" x14ac:dyDescent="0.3">
      <c r="P718813" s="83"/>
    </row>
    <row r="718814" spans="16:16" x14ac:dyDescent="0.3">
      <c r="P718814" s="83"/>
    </row>
    <row r="718815" spans="16:16" x14ac:dyDescent="0.3">
      <c r="P718815" s="83"/>
    </row>
    <row r="718816" spans="16:16" x14ac:dyDescent="0.3">
      <c r="P718816" s="83"/>
    </row>
    <row r="718817" spans="16:16" x14ac:dyDescent="0.3">
      <c r="P718817" s="83"/>
    </row>
    <row r="718818" spans="16:16" x14ac:dyDescent="0.3">
      <c r="P718818" s="83"/>
    </row>
    <row r="718819" spans="16:16" x14ac:dyDescent="0.3">
      <c r="P718819" s="83"/>
    </row>
    <row r="718820" spans="16:16" x14ac:dyDescent="0.3">
      <c r="P718820" s="83"/>
    </row>
    <row r="718821" spans="16:16" x14ac:dyDescent="0.3">
      <c r="P718821" s="83"/>
    </row>
    <row r="718822" spans="16:16" x14ac:dyDescent="0.3">
      <c r="P718822" s="83"/>
    </row>
    <row r="718823" spans="16:16" x14ac:dyDescent="0.3">
      <c r="P718823" s="83"/>
    </row>
    <row r="718824" spans="16:16" x14ac:dyDescent="0.3">
      <c r="P718824" s="83"/>
    </row>
    <row r="718825" spans="16:16" x14ac:dyDescent="0.3">
      <c r="P718825" s="83"/>
    </row>
    <row r="718826" spans="16:16" x14ac:dyDescent="0.3">
      <c r="P718826" s="83"/>
    </row>
    <row r="718827" spans="16:16" x14ac:dyDescent="0.3">
      <c r="P718827" s="83"/>
    </row>
    <row r="718828" spans="16:16" x14ac:dyDescent="0.3">
      <c r="P718828" s="83"/>
    </row>
    <row r="718829" spans="16:16" x14ac:dyDescent="0.3">
      <c r="P718829" s="83"/>
    </row>
    <row r="718830" spans="16:16" x14ac:dyDescent="0.3">
      <c r="P718830" s="83"/>
    </row>
    <row r="718831" spans="16:16" x14ac:dyDescent="0.3">
      <c r="P718831" s="83"/>
    </row>
    <row r="718832" spans="16:16" x14ac:dyDescent="0.3">
      <c r="P718832" s="83"/>
    </row>
    <row r="718833" spans="16:16" x14ac:dyDescent="0.3">
      <c r="P718833" s="83"/>
    </row>
    <row r="718834" spans="16:16" x14ac:dyDescent="0.3">
      <c r="P718834" s="83"/>
    </row>
    <row r="718835" spans="16:16" x14ac:dyDescent="0.3">
      <c r="P718835" s="83"/>
    </row>
    <row r="718836" spans="16:16" x14ac:dyDescent="0.3">
      <c r="P718836" s="83"/>
    </row>
    <row r="718837" spans="16:16" x14ac:dyDescent="0.3">
      <c r="P718837" s="83"/>
    </row>
    <row r="718838" spans="16:16" x14ac:dyDescent="0.3">
      <c r="P718838" s="83"/>
    </row>
    <row r="718839" spans="16:16" x14ac:dyDescent="0.3">
      <c r="P718839" s="83"/>
    </row>
    <row r="718840" spans="16:16" x14ac:dyDescent="0.3">
      <c r="P718840" s="83"/>
    </row>
    <row r="718841" spans="16:16" x14ac:dyDescent="0.3">
      <c r="P718841" s="83"/>
    </row>
    <row r="718842" spans="16:16" x14ac:dyDescent="0.3">
      <c r="P718842" s="83"/>
    </row>
    <row r="718843" spans="16:16" x14ac:dyDescent="0.3">
      <c r="P718843" s="83"/>
    </row>
    <row r="718844" spans="16:16" x14ac:dyDescent="0.3">
      <c r="P718844" s="83"/>
    </row>
    <row r="718845" spans="16:16" x14ac:dyDescent="0.3">
      <c r="P718845" s="83"/>
    </row>
    <row r="718846" spans="16:16" x14ac:dyDescent="0.3">
      <c r="P718846" s="83"/>
    </row>
    <row r="718847" spans="16:16" x14ac:dyDescent="0.3">
      <c r="P718847" s="83"/>
    </row>
    <row r="718848" spans="16:16" x14ac:dyDescent="0.3">
      <c r="P718848" s="83"/>
    </row>
    <row r="718849" spans="16:16" x14ac:dyDescent="0.3">
      <c r="P718849" s="83"/>
    </row>
    <row r="718850" spans="16:16" x14ac:dyDescent="0.3">
      <c r="P718850" s="83"/>
    </row>
    <row r="718851" spans="16:16" x14ac:dyDescent="0.3">
      <c r="P718851" s="83"/>
    </row>
    <row r="718852" spans="16:16" x14ac:dyDescent="0.3">
      <c r="P718852" s="83"/>
    </row>
    <row r="718853" spans="16:16" x14ac:dyDescent="0.3">
      <c r="P718853" s="83"/>
    </row>
    <row r="718854" spans="16:16" x14ac:dyDescent="0.3">
      <c r="P718854" s="83"/>
    </row>
    <row r="718855" spans="16:16" x14ac:dyDescent="0.3">
      <c r="P718855" s="83"/>
    </row>
    <row r="718856" spans="16:16" x14ac:dyDescent="0.3">
      <c r="P718856" s="83"/>
    </row>
    <row r="718857" spans="16:16" x14ac:dyDescent="0.3">
      <c r="P718857" s="83"/>
    </row>
    <row r="718858" spans="16:16" x14ac:dyDescent="0.3">
      <c r="P718858" s="83"/>
    </row>
    <row r="718859" spans="16:16" x14ac:dyDescent="0.3">
      <c r="P718859" s="83"/>
    </row>
    <row r="718860" spans="16:16" x14ac:dyDescent="0.3">
      <c r="P718860" s="83"/>
    </row>
    <row r="718861" spans="16:16" x14ac:dyDescent="0.3">
      <c r="P718861" s="83"/>
    </row>
    <row r="718862" spans="16:16" x14ac:dyDescent="0.3">
      <c r="P718862" s="83"/>
    </row>
    <row r="718863" spans="16:16" x14ac:dyDescent="0.3">
      <c r="P718863" s="83"/>
    </row>
    <row r="718864" spans="16:16" x14ac:dyDescent="0.3">
      <c r="P718864" s="83"/>
    </row>
    <row r="718865" spans="16:16" x14ac:dyDescent="0.3">
      <c r="P718865" s="83"/>
    </row>
    <row r="718866" spans="16:16" x14ac:dyDescent="0.3">
      <c r="P718866" s="83"/>
    </row>
    <row r="718867" spans="16:16" x14ac:dyDescent="0.3">
      <c r="P718867" s="83"/>
    </row>
    <row r="718868" spans="16:16" x14ac:dyDescent="0.3">
      <c r="P718868" s="83"/>
    </row>
    <row r="718869" spans="16:16" x14ac:dyDescent="0.3">
      <c r="P718869" s="83"/>
    </row>
    <row r="718870" spans="16:16" x14ac:dyDescent="0.3">
      <c r="P718870" s="83"/>
    </row>
    <row r="718871" spans="16:16" x14ac:dyDescent="0.3">
      <c r="P718871" s="83"/>
    </row>
    <row r="718872" spans="16:16" x14ac:dyDescent="0.3">
      <c r="P718872" s="83"/>
    </row>
    <row r="718873" spans="16:16" x14ac:dyDescent="0.3">
      <c r="P718873" s="83"/>
    </row>
    <row r="718874" spans="16:16" x14ac:dyDescent="0.3">
      <c r="P718874" s="83"/>
    </row>
    <row r="718875" spans="16:16" x14ac:dyDescent="0.3">
      <c r="P718875" s="83"/>
    </row>
    <row r="718876" spans="16:16" x14ac:dyDescent="0.3">
      <c r="P718876" s="83"/>
    </row>
    <row r="718877" spans="16:16" x14ac:dyDescent="0.3">
      <c r="P718877" s="83"/>
    </row>
    <row r="718878" spans="16:16" x14ac:dyDescent="0.3">
      <c r="P718878" s="83"/>
    </row>
    <row r="718879" spans="16:16" x14ac:dyDescent="0.3">
      <c r="P718879" s="83"/>
    </row>
    <row r="718880" spans="16:16" x14ac:dyDescent="0.3">
      <c r="P718880" s="83"/>
    </row>
    <row r="718881" spans="16:16" x14ac:dyDescent="0.3">
      <c r="P718881" s="83"/>
    </row>
    <row r="718882" spans="16:16" x14ac:dyDescent="0.3">
      <c r="P718882" s="83"/>
    </row>
    <row r="718883" spans="16:16" x14ac:dyDescent="0.3">
      <c r="P718883" s="83"/>
    </row>
    <row r="718884" spans="16:16" x14ac:dyDescent="0.3">
      <c r="P718884" s="83"/>
    </row>
    <row r="718885" spans="16:16" x14ac:dyDescent="0.3">
      <c r="P718885" s="83"/>
    </row>
    <row r="718886" spans="16:16" x14ac:dyDescent="0.3">
      <c r="P718886" s="83"/>
    </row>
    <row r="718887" spans="16:16" x14ac:dyDescent="0.3">
      <c r="P718887" s="83"/>
    </row>
    <row r="718888" spans="16:16" x14ac:dyDescent="0.3">
      <c r="P718888" s="83"/>
    </row>
    <row r="718889" spans="16:16" x14ac:dyDescent="0.3">
      <c r="P718889" s="83"/>
    </row>
    <row r="718890" spans="16:16" x14ac:dyDescent="0.3">
      <c r="P718890" s="83"/>
    </row>
    <row r="718891" spans="16:16" x14ac:dyDescent="0.3">
      <c r="P718891" s="83"/>
    </row>
    <row r="718892" spans="16:16" x14ac:dyDescent="0.3">
      <c r="P718892" s="83"/>
    </row>
    <row r="718893" spans="16:16" x14ac:dyDescent="0.3">
      <c r="P718893" s="83"/>
    </row>
    <row r="718894" spans="16:16" x14ac:dyDescent="0.3">
      <c r="P718894" s="83"/>
    </row>
    <row r="718895" spans="16:16" x14ac:dyDescent="0.3">
      <c r="P718895" s="83"/>
    </row>
    <row r="718896" spans="16:16" x14ac:dyDescent="0.3">
      <c r="P718896" s="83"/>
    </row>
    <row r="718897" spans="16:16" x14ac:dyDescent="0.3">
      <c r="P718897" s="83"/>
    </row>
    <row r="718898" spans="16:16" x14ac:dyDescent="0.3">
      <c r="P718898" s="83"/>
    </row>
    <row r="718899" spans="16:16" x14ac:dyDescent="0.3">
      <c r="P718899" s="83"/>
    </row>
    <row r="718900" spans="16:16" x14ac:dyDescent="0.3">
      <c r="P718900" s="83"/>
    </row>
    <row r="718901" spans="16:16" x14ac:dyDescent="0.3">
      <c r="P718901" s="83"/>
    </row>
    <row r="718902" spans="16:16" x14ac:dyDescent="0.3">
      <c r="P718902" s="83"/>
    </row>
    <row r="718903" spans="16:16" x14ac:dyDescent="0.3">
      <c r="P718903" s="83"/>
    </row>
    <row r="718904" spans="16:16" x14ac:dyDescent="0.3">
      <c r="P718904" s="83"/>
    </row>
    <row r="718905" spans="16:16" x14ac:dyDescent="0.3">
      <c r="P718905" s="83"/>
    </row>
    <row r="718906" spans="16:16" x14ac:dyDescent="0.3">
      <c r="P718906" s="83"/>
    </row>
    <row r="718907" spans="16:16" x14ac:dyDescent="0.3">
      <c r="P718907" s="83"/>
    </row>
    <row r="718908" spans="16:16" x14ac:dyDescent="0.3">
      <c r="P718908" s="83"/>
    </row>
    <row r="718909" spans="16:16" x14ac:dyDescent="0.3">
      <c r="P718909" s="83"/>
    </row>
    <row r="718910" spans="16:16" x14ac:dyDescent="0.3">
      <c r="P718910" s="83"/>
    </row>
    <row r="718911" spans="16:16" x14ac:dyDescent="0.3">
      <c r="P718911" s="83"/>
    </row>
    <row r="718912" spans="16:16" x14ac:dyDescent="0.3">
      <c r="P718912" s="83"/>
    </row>
    <row r="718913" spans="16:16" x14ac:dyDescent="0.3">
      <c r="P718913" s="83"/>
    </row>
    <row r="718914" spans="16:16" x14ac:dyDescent="0.3">
      <c r="P718914" s="83"/>
    </row>
    <row r="718915" spans="16:16" x14ac:dyDescent="0.3">
      <c r="P718915" s="83"/>
    </row>
    <row r="718916" spans="16:16" x14ac:dyDescent="0.3">
      <c r="P718916" s="83"/>
    </row>
    <row r="718917" spans="16:16" x14ac:dyDescent="0.3">
      <c r="P718917" s="83"/>
    </row>
    <row r="718918" spans="16:16" x14ac:dyDescent="0.3">
      <c r="P718918" s="83"/>
    </row>
    <row r="718919" spans="16:16" x14ac:dyDescent="0.3">
      <c r="P718919" s="83"/>
    </row>
    <row r="718920" spans="16:16" x14ac:dyDescent="0.3">
      <c r="P718920" s="83"/>
    </row>
    <row r="718921" spans="16:16" x14ac:dyDescent="0.3">
      <c r="P718921" s="83"/>
    </row>
    <row r="718922" spans="16:16" x14ac:dyDescent="0.3">
      <c r="P718922" s="83"/>
    </row>
    <row r="718923" spans="16:16" x14ac:dyDescent="0.3">
      <c r="P718923" s="83"/>
    </row>
    <row r="718924" spans="16:16" x14ac:dyDescent="0.3">
      <c r="P718924" s="83"/>
    </row>
    <row r="718925" spans="16:16" x14ac:dyDescent="0.3">
      <c r="P718925" s="83"/>
    </row>
    <row r="718926" spans="16:16" x14ac:dyDescent="0.3">
      <c r="P718926" s="83"/>
    </row>
    <row r="718927" spans="16:16" x14ac:dyDescent="0.3">
      <c r="P718927" s="83"/>
    </row>
    <row r="718928" spans="16:16" x14ac:dyDescent="0.3">
      <c r="P718928" s="83"/>
    </row>
    <row r="718929" spans="16:16" x14ac:dyDescent="0.3">
      <c r="P718929" s="83"/>
    </row>
    <row r="718930" spans="16:16" x14ac:dyDescent="0.3">
      <c r="P718930" s="83"/>
    </row>
    <row r="718931" spans="16:16" x14ac:dyDescent="0.3">
      <c r="P718931" s="83"/>
    </row>
    <row r="718932" spans="16:16" x14ac:dyDescent="0.3">
      <c r="P718932" s="83"/>
    </row>
    <row r="718933" spans="16:16" x14ac:dyDescent="0.3">
      <c r="P718933" s="83"/>
    </row>
    <row r="718934" spans="16:16" x14ac:dyDescent="0.3">
      <c r="P718934" s="83"/>
    </row>
    <row r="718935" spans="16:16" x14ac:dyDescent="0.3">
      <c r="P718935" s="83"/>
    </row>
    <row r="718936" spans="16:16" x14ac:dyDescent="0.3">
      <c r="P718936" s="83"/>
    </row>
    <row r="718937" spans="16:16" x14ac:dyDescent="0.3">
      <c r="P718937" s="83"/>
    </row>
    <row r="718938" spans="16:16" x14ac:dyDescent="0.3">
      <c r="P718938" s="83"/>
    </row>
    <row r="718939" spans="16:16" x14ac:dyDescent="0.3">
      <c r="P718939" s="83"/>
    </row>
    <row r="718940" spans="16:16" x14ac:dyDescent="0.3">
      <c r="P718940" s="83"/>
    </row>
    <row r="718941" spans="16:16" x14ac:dyDescent="0.3">
      <c r="P718941" s="83"/>
    </row>
    <row r="718942" spans="16:16" x14ac:dyDescent="0.3">
      <c r="P718942" s="83"/>
    </row>
    <row r="718943" spans="16:16" x14ac:dyDescent="0.3">
      <c r="P718943" s="83"/>
    </row>
    <row r="718944" spans="16:16" x14ac:dyDescent="0.3">
      <c r="P718944" s="83"/>
    </row>
    <row r="718945" spans="16:16" x14ac:dyDescent="0.3">
      <c r="P718945" s="83"/>
    </row>
    <row r="718946" spans="16:16" x14ac:dyDescent="0.3">
      <c r="P718946" s="83"/>
    </row>
    <row r="718947" spans="16:16" x14ac:dyDescent="0.3">
      <c r="P718947" s="83"/>
    </row>
    <row r="718948" spans="16:16" x14ac:dyDescent="0.3">
      <c r="P718948" s="83"/>
    </row>
    <row r="718949" spans="16:16" x14ac:dyDescent="0.3">
      <c r="P718949" s="83"/>
    </row>
    <row r="718950" spans="16:16" x14ac:dyDescent="0.3">
      <c r="P718950" s="83"/>
    </row>
    <row r="718951" spans="16:16" x14ac:dyDescent="0.3">
      <c r="P718951" s="83"/>
    </row>
    <row r="718952" spans="16:16" x14ac:dyDescent="0.3">
      <c r="P718952" s="83"/>
    </row>
    <row r="718953" spans="16:16" x14ac:dyDescent="0.3">
      <c r="P718953" s="83"/>
    </row>
    <row r="718954" spans="16:16" x14ac:dyDescent="0.3">
      <c r="P718954" s="83"/>
    </row>
    <row r="718955" spans="16:16" x14ac:dyDescent="0.3">
      <c r="P718955" s="83"/>
    </row>
    <row r="718956" spans="16:16" x14ac:dyDescent="0.3">
      <c r="P718956" s="83"/>
    </row>
    <row r="718957" spans="16:16" x14ac:dyDescent="0.3">
      <c r="P718957" s="83"/>
    </row>
    <row r="718958" spans="16:16" x14ac:dyDescent="0.3">
      <c r="P718958" s="83"/>
    </row>
    <row r="718959" spans="16:16" x14ac:dyDescent="0.3">
      <c r="P718959" s="83"/>
    </row>
    <row r="718960" spans="16:16" x14ac:dyDescent="0.3">
      <c r="P718960" s="83"/>
    </row>
    <row r="718961" spans="16:16" x14ac:dyDescent="0.3">
      <c r="P718961" s="83"/>
    </row>
    <row r="718962" spans="16:16" x14ac:dyDescent="0.3">
      <c r="P718962" s="83"/>
    </row>
    <row r="718963" spans="16:16" x14ac:dyDescent="0.3">
      <c r="P718963" s="83"/>
    </row>
    <row r="718964" spans="16:16" x14ac:dyDescent="0.3">
      <c r="P718964" s="83"/>
    </row>
    <row r="718965" spans="16:16" x14ac:dyDescent="0.3">
      <c r="P718965" s="83"/>
    </row>
    <row r="718966" spans="16:16" x14ac:dyDescent="0.3">
      <c r="P718966" s="83"/>
    </row>
    <row r="718967" spans="16:16" x14ac:dyDescent="0.3">
      <c r="P718967" s="83"/>
    </row>
    <row r="718968" spans="16:16" x14ac:dyDescent="0.3">
      <c r="P718968" s="83"/>
    </row>
    <row r="718969" spans="16:16" x14ac:dyDescent="0.3">
      <c r="P718969" s="83"/>
    </row>
    <row r="718970" spans="16:16" x14ac:dyDescent="0.3">
      <c r="P718970" s="83"/>
    </row>
    <row r="718971" spans="16:16" x14ac:dyDescent="0.3">
      <c r="P718971" s="83"/>
    </row>
    <row r="718972" spans="16:16" x14ac:dyDescent="0.3">
      <c r="P718972" s="83"/>
    </row>
    <row r="718973" spans="16:16" x14ac:dyDescent="0.3">
      <c r="P718973" s="83"/>
    </row>
    <row r="718974" spans="16:16" x14ac:dyDescent="0.3">
      <c r="P718974" s="83"/>
    </row>
    <row r="718975" spans="16:16" x14ac:dyDescent="0.3">
      <c r="P718975" s="83"/>
    </row>
    <row r="718976" spans="16:16" x14ac:dyDescent="0.3">
      <c r="P718976" s="83"/>
    </row>
    <row r="718977" spans="16:16" x14ac:dyDescent="0.3">
      <c r="P718977" s="83"/>
    </row>
    <row r="718978" spans="16:16" x14ac:dyDescent="0.3">
      <c r="P718978" s="83"/>
    </row>
    <row r="718979" spans="16:16" x14ac:dyDescent="0.3">
      <c r="P718979" s="83"/>
    </row>
    <row r="718980" spans="16:16" x14ac:dyDescent="0.3">
      <c r="P718980" s="83"/>
    </row>
    <row r="718981" spans="16:16" x14ac:dyDescent="0.3">
      <c r="P718981" s="83"/>
    </row>
    <row r="718982" spans="16:16" x14ac:dyDescent="0.3">
      <c r="P718982" s="83"/>
    </row>
    <row r="718983" spans="16:16" x14ac:dyDescent="0.3">
      <c r="P718983" s="83"/>
    </row>
    <row r="718984" spans="16:16" x14ac:dyDescent="0.3">
      <c r="P718984" s="83"/>
    </row>
    <row r="718985" spans="16:16" x14ac:dyDescent="0.3">
      <c r="P718985" s="83"/>
    </row>
    <row r="718986" spans="16:16" x14ac:dyDescent="0.3">
      <c r="P718986" s="83"/>
    </row>
    <row r="718987" spans="16:16" x14ac:dyDescent="0.3">
      <c r="P718987" s="83"/>
    </row>
    <row r="718988" spans="16:16" x14ac:dyDescent="0.3">
      <c r="P718988" s="83"/>
    </row>
    <row r="718989" spans="16:16" x14ac:dyDescent="0.3">
      <c r="P718989" s="83"/>
    </row>
    <row r="718990" spans="16:16" x14ac:dyDescent="0.3">
      <c r="P718990" s="83"/>
    </row>
    <row r="718991" spans="16:16" x14ac:dyDescent="0.3">
      <c r="P718991" s="83"/>
    </row>
    <row r="718992" spans="16:16" x14ac:dyDescent="0.3">
      <c r="P718992" s="83"/>
    </row>
    <row r="718993" spans="16:16" x14ac:dyDescent="0.3">
      <c r="P718993" s="83"/>
    </row>
    <row r="718994" spans="16:16" x14ac:dyDescent="0.3">
      <c r="P718994" s="83"/>
    </row>
    <row r="718995" spans="16:16" x14ac:dyDescent="0.3">
      <c r="P718995" s="83"/>
    </row>
    <row r="718996" spans="16:16" x14ac:dyDescent="0.3">
      <c r="P718996" s="83"/>
    </row>
    <row r="718997" spans="16:16" x14ac:dyDescent="0.3">
      <c r="P718997" s="83"/>
    </row>
    <row r="718998" spans="16:16" x14ac:dyDescent="0.3">
      <c r="P718998" s="83"/>
    </row>
    <row r="718999" spans="16:16" x14ac:dyDescent="0.3">
      <c r="P718999" s="83"/>
    </row>
    <row r="719000" spans="16:16" x14ac:dyDescent="0.3">
      <c r="P719000" s="83"/>
    </row>
    <row r="719001" spans="16:16" x14ac:dyDescent="0.3">
      <c r="P719001" s="83"/>
    </row>
    <row r="719002" spans="16:16" x14ac:dyDescent="0.3">
      <c r="P719002" s="83"/>
    </row>
    <row r="719003" spans="16:16" x14ac:dyDescent="0.3">
      <c r="P719003" s="83"/>
    </row>
    <row r="719004" spans="16:16" x14ac:dyDescent="0.3">
      <c r="P719004" s="83"/>
    </row>
    <row r="719005" spans="16:16" x14ac:dyDescent="0.3">
      <c r="P719005" s="83"/>
    </row>
    <row r="719006" spans="16:16" x14ac:dyDescent="0.3">
      <c r="P719006" s="83"/>
    </row>
    <row r="719007" spans="16:16" x14ac:dyDescent="0.3">
      <c r="P719007" s="83"/>
    </row>
    <row r="719008" spans="16:16" x14ac:dyDescent="0.3">
      <c r="P719008" s="83"/>
    </row>
    <row r="719009" spans="16:16" x14ac:dyDescent="0.3">
      <c r="P719009" s="83"/>
    </row>
    <row r="719010" spans="16:16" x14ac:dyDescent="0.3">
      <c r="P719010" s="83"/>
    </row>
    <row r="719011" spans="16:16" x14ac:dyDescent="0.3">
      <c r="P719011" s="83"/>
    </row>
    <row r="719012" spans="16:16" x14ac:dyDescent="0.3">
      <c r="P719012" s="83"/>
    </row>
    <row r="719013" spans="16:16" x14ac:dyDescent="0.3">
      <c r="P719013" s="83"/>
    </row>
    <row r="719014" spans="16:16" x14ac:dyDescent="0.3">
      <c r="P719014" s="83"/>
    </row>
    <row r="719015" spans="16:16" x14ac:dyDescent="0.3">
      <c r="P719015" s="83"/>
    </row>
    <row r="719016" spans="16:16" x14ac:dyDescent="0.3">
      <c r="P719016" s="83"/>
    </row>
    <row r="719017" spans="16:16" x14ac:dyDescent="0.3">
      <c r="P719017" s="83"/>
    </row>
    <row r="719018" spans="16:16" x14ac:dyDescent="0.3">
      <c r="P719018" s="83"/>
    </row>
    <row r="719019" spans="16:16" x14ac:dyDescent="0.3">
      <c r="P719019" s="83"/>
    </row>
    <row r="719020" spans="16:16" x14ac:dyDescent="0.3">
      <c r="P719020" s="83"/>
    </row>
    <row r="719021" spans="16:16" x14ac:dyDescent="0.3">
      <c r="P719021" s="83"/>
    </row>
    <row r="719022" spans="16:16" x14ac:dyDescent="0.3">
      <c r="P719022" s="83"/>
    </row>
    <row r="719023" spans="16:16" x14ac:dyDescent="0.3">
      <c r="P719023" s="83"/>
    </row>
    <row r="719024" spans="16:16" x14ac:dyDescent="0.3">
      <c r="P719024" s="83"/>
    </row>
    <row r="719025" spans="16:16" x14ac:dyDescent="0.3">
      <c r="P719025" s="83"/>
    </row>
    <row r="719026" spans="16:16" x14ac:dyDescent="0.3">
      <c r="P719026" s="83"/>
    </row>
    <row r="719027" spans="16:16" x14ac:dyDescent="0.3">
      <c r="P719027" s="83"/>
    </row>
    <row r="719028" spans="16:16" x14ac:dyDescent="0.3">
      <c r="P719028" s="83"/>
    </row>
    <row r="719029" spans="16:16" x14ac:dyDescent="0.3">
      <c r="P719029" s="83"/>
    </row>
    <row r="719030" spans="16:16" x14ac:dyDescent="0.3">
      <c r="P719030" s="83"/>
    </row>
    <row r="719031" spans="16:16" x14ac:dyDescent="0.3">
      <c r="P719031" s="83"/>
    </row>
    <row r="719032" spans="16:16" x14ac:dyDescent="0.3">
      <c r="P719032" s="83"/>
    </row>
    <row r="719033" spans="16:16" x14ac:dyDescent="0.3">
      <c r="P719033" s="83"/>
    </row>
    <row r="719034" spans="16:16" x14ac:dyDescent="0.3">
      <c r="P719034" s="83"/>
    </row>
    <row r="719035" spans="16:16" x14ac:dyDescent="0.3">
      <c r="P719035" s="83"/>
    </row>
    <row r="719036" spans="16:16" x14ac:dyDescent="0.3">
      <c r="P719036" s="83"/>
    </row>
    <row r="719037" spans="16:16" x14ac:dyDescent="0.3">
      <c r="P719037" s="83"/>
    </row>
    <row r="719038" spans="16:16" x14ac:dyDescent="0.3">
      <c r="P719038" s="83"/>
    </row>
    <row r="719039" spans="16:16" x14ac:dyDescent="0.3">
      <c r="P719039" s="83"/>
    </row>
    <row r="719040" spans="16:16" x14ac:dyDescent="0.3">
      <c r="P719040" s="83"/>
    </row>
    <row r="719041" spans="16:16" x14ac:dyDescent="0.3">
      <c r="P719041" s="83"/>
    </row>
    <row r="719042" spans="16:16" x14ac:dyDescent="0.3">
      <c r="P719042" s="83"/>
    </row>
    <row r="719043" spans="16:16" x14ac:dyDescent="0.3">
      <c r="P719043" s="83"/>
    </row>
    <row r="719044" spans="16:16" x14ac:dyDescent="0.3">
      <c r="P719044" s="83"/>
    </row>
    <row r="719045" spans="16:16" x14ac:dyDescent="0.3">
      <c r="P719045" s="83"/>
    </row>
    <row r="719046" spans="16:16" x14ac:dyDescent="0.3">
      <c r="P719046" s="83"/>
    </row>
    <row r="719047" spans="16:16" x14ac:dyDescent="0.3">
      <c r="P719047" s="83"/>
    </row>
    <row r="719048" spans="16:16" x14ac:dyDescent="0.3">
      <c r="P719048" s="83"/>
    </row>
    <row r="719049" spans="16:16" x14ac:dyDescent="0.3">
      <c r="P719049" s="83"/>
    </row>
    <row r="719050" spans="16:16" x14ac:dyDescent="0.3">
      <c r="P719050" s="83"/>
    </row>
    <row r="719051" spans="16:16" x14ac:dyDescent="0.3">
      <c r="P719051" s="83"/>
    </row>
    <row r="719052" spans="16:16" x14ac:dyDescent="0.3">
      <c r="P719052" s="83"/>
    </row>
    <row r="719053" spans="16:16" x14ac:dyDescent="0.3">
      <c r="P719053" s="83"/>
    </row>
    <row r="719054" spans="16:16" x14ac:dyDescent="0.3">
      <c r="P719054" s="83"/>
    </row>
    <row r="719055" spans="16:16" x14ac:dyDescent="0.3">
      <c r="P719055" s="83"/>
    </row>
    <row r="719056" spans="16:16" x14ac:dyDescent="0.3">
      <c r="P719056" s="83"/>
    </row>
    <row r="719057" spans="16:16" x14ac:dyDescent="0.3">
      <c r="P719057" s="83"/>
    </row>
    <row r="719058" spans="16:16" x14ac:dyDescent="0.3">
      <c r="P719058" s="83"/>
    </row>
    <row r="719059" spans="16:16" x14ac:dyDescent="0.3">
      <c r="P719059" s="83"/>
    </row>
    <row r="719060" spans="16:16" x14ac:dyDescent="0.3">
      <c r="P719060" s="83"/>
    </row>
    <row r="719061" spans="16:16" x14ac:dyDescent="0.3">
      <c r="P719061" s="83"/>
    </row>
    <row r="719062" spans="16:16" x14ac:dyDescent="0.3">
      <c r="P719062" s="83"/>
    </row>
    <row r="719063" spans="16:16" x14ac:dyDescent="0.3">
      <c r="P719063" s="83"/>
    </row>
    <row r="719064" spans="16:16" x14ac:dyDescent="0.3">
      <c r="P719064" s="83"/>
    </row>
    <row r="719065" spans="16:16" x14ac:dyDescent="0.3">
      <c r="P719065" s="83"/>
    </row>
    <row r="719066" spans="16:16" x14ac:dyDescent="0.3">
      <c r="P719066" s="83"/>
    </row>
    <row r="719067" spans="16:16" x14ac:dyDescent="0.3">
      <c r="P719067" s="83"/>
    </row>
    <row r="719068" spans="16:16" x14ac:dyDescent="0.3">
      <c r="P719068" s="83"/>
    </row>
    <row r="719069" spans="16:16" x14ac:dyDescent="0.3">
      <c r="P719069" s="83"/>
    </row>
    <row r="719070" spans="16:16" x14ac:dyDescent="0.3">
      <c r="P719070" s="83"/>
    </row>
    <row r="719071" spans="16:16" x14ac:dyDescent="0.3">
      <c r="P719071" s="83"/>
    </row>
    <row r="719072" spans="16:16" x14ac:dyDescent="0.3">
      <c r="P719072" s="83"/>
    </row>
    <row r="719073" spans="16:16" x14ac:dyDescent="0.3">
      <c r="P719073" s="83"/>
    </row>
    <row r="719074" spans="16:16" x14ac:dyDescent="0.3">
      <c r="P719074" s="83"/>
    </row>
    <row r="719075" spans="16:16" x14ac:dyDescent="0.3">
      <c r="P719075" s="83"/>
    </row>
    <row r="719076" spans="16:16" x14ac:dyDescent="0.3">
      <c r="P719076" s="83"/>
    </row>
    <row r="719077" spans="16:16" x14ac:dyDescent="0.3">
      <c r="P719077" s="83"/>
    </row>
    <row r="719078" spans="16:16" x14ac:dyDescent="0.3">
      <c r="P719078" s="83"/>
    </row>
    <row r="719079" spans="16:16" x14ac:dyDescent="0.3">
      <c r="P719079" s="83"/>
    </row>
    <row r="719080" spans="16:16" x14ac:dyDescent="0.3">
      <c r="P719080" s="83"/>
    </row>
    <row r="719081" spans="16:16" x14ac:dyDescent="0.3">
      <c r="P719081" s="83"/>
    </row>
    <row r="719082" spans="16:16" x14ac:dyDescent="0.3">
      <c r="P719082" s="83"/>
    </row>
    <row r="719083" spans="16:16" x14ac:dyDescent="0.3">
      <c r="P719083" s="83"/>
    </row>
    <row r="719084" spans="16:16" x14ac:dyDescent="0.3">
      <c r="P719084" s="83"/>
    </row>
    <row r="719085" spans="16:16" x14ac:dyDescent="0.3">
      <c r="P719085" s="83"/>
    </row>
    <row r="719086" spans="16:16" x14ac:dyDescent="0.3">
      <c r="P719086" s="83"/>
    </row>
    <row r="719087" spans="16:16" x14ac:dyDescent="0.3">
      <c r="P719087" s="83"/>
    </row>
    <row r="719088" spans="16:16" x14ac:dyDescent="0.3">
      <c r="P719088" s="83"/>
    </row>
    <row r="719089" spans="16:16" x14ac:dyDescent="0.3">
      <c r="P719089" s="83"/>
    </row>
    <row r="719090" spans="16:16" x14ac:dyDescent="0.3">
      <c r="P719090" s="83"/>
    </row>
    <row r="719091" spans="16:16" x14ac:dyDescent="0.3">
      <c r="P719091" s="83"/>
    </row>
    <row r="719092" spans="16:16" x14ac:dyDescent="0.3">
      <c r="P719092" s="83"/>
    </row>
    <row r="719093" spans="16:16" x14ac:dyDescent="0.3">
      <c r="P719093" s="83"/>
    </row>
    <row r="719094" spans="16:16" x14ac:dyDescent="0.3">
      <c r="P719094" s="83"/>
    </row>
    <row r="719095" spans="16:16" x14ac:dyDescent="0.3">
      <c r="P719095" s="83"/>
    </row>
    <row r="719096" spans="16:16" x14ac:dyDescent="0.3">
      <c r="P719096" s="83"/>
    </row>
    <row r="719097" spans="16:16" x14ac:dyDescent="0.3">
      <c r="P719097" s="83"/>
    </row>
    <row r="719098" spans="16:16" x14ac:dyDescent="0.3">
      <c r="P719098" s="83"/>
    </row>
    <row r="719099" spans="16:16" x14ac:dyDescent="0.3">
      <c r="P719099" s="83"/>
    </row>
    <row r="719100" spans="16:16" x14ac:dyDescent="0.3">
      <c r="P719100" s="83"/>
    </row>
    <row r="719101" spans="16:16" x14ac:dyDescent="0.3">
      <c r="P719101" s="83"/>
    </row>
    <row r="719102" spans="16:16" x14ac:dyDescent="0.3">
      <c r="P719102" s="83"/>
    </row>
    <row r="719103" spans="16:16" x14ac:dyDescent="0.3">
      <c r="P719103" s="83"/>
    </row>
    <row r="719104" spans="16:16" x14ac:dyDescent="0.3">
      <c r="P719104" s="83"/>
    </row>
    <row r="719105" spans="16:16" x14ac:dyDescent="0.3">
      <c r="P719105" s="83"/>
    </row>
    <row r="719106" spans="16:16" x14ac:dyDescent="0.3">
      <c r="P719106" s="83"/>
    </row>
    <row r="719107" spans="16:16" x14ac:dyDescent="0.3">
      <c r="P719107" s="83"/>
    </row>
    <row r="719108" spans="16:16" x14ac:dyDescent="0.3">
      <c r="P719108" s="83"/>
    </row>
    <row r="719109" spans="16:16" x14ac:dyDescent="0.3">
      <c r="P719109" s="83"/>
    </row>
    <row r="719110" spans="16:16" x14ac:dyDescent="0.3">
      <c r="P719110" s="83"/>
    </row>
    <row r="719111" spans="16:16" x14ac:dyDescent="0.3">
      <c r="P719111" s="83"/>
    </row>
    <row r="719112" spans="16:16" x14ac:dyDescent="0.3">
      <c r="P719112" s="83"/>
    </row>
    <row r="719113" spans="16:16" x14ac:dyDescent="0.3">
      <c r="P719113" s="83"/>
    </row>
    <row r="719114" spans="16:16" x14ac:dyDescent="0.3">
      <c r="P719114" s="83"/>
    </row>
    <row r="719115" spans="16:16" x14ac:dyDescent="0.3">
      <c r="P719115" s="83"/>
    </row>
    <row r="719116" spans="16:16" x14ac:dyDescent="0.3">
      <c r="P719116" s="83"/>
    </row>
    <row r="719117" spans="16:16" x14ac:dyDescent="0.3">
      <c r="P719117" s="83"/>
    </row>
    <row r="719118" spans="16:16" x14ac:dyDescent="0.3">
      <c r="P719118" s="83"/>
    </row>
    <row r="719119" spans="16:16" x14ac:dyDescent="0.3">
      <c r="P719119" s="83"/>
    </row>
    <row r="719120" spans="16:16" x14ac:dyDescent="0.3">
      <c r="P719120" s="83"/>
    </row>
    <row r="719121" spans="16:16" x14ac:dyDescent="0.3">
      <c r="P719121" s="83"/>
    </row>
    <row r="719122" spans="16:16" x14ac:dyDescent="0.3">
      <c r="P719122" s="83"/>
    </row>
    <row r="719123" spans="16:16" x14ac:dyDescent="0.3">
      <c r="P719123" s="83"/>
    </row>
    <row r="719124" spans="16:16" x14ac:dyDescent="0.3">
      <c r="P719124" s="83"/>
    </row>
    <row r="719125" spans="16:16" x14ac:dyDescent="0.3">
      <c r="P719125" s="83"/>
    </row>
    <row r="719126" spans="16:16" x14ac:dyDescent="0.3">
      <c r="P719126" s="83"/>
    </row>
    <row r="719127" spans="16:16" x14ac:dyDescent="0.3">
      <c r="P719127" s="83"/>
    </row>
    <row r="719128" spans="16:16" x14ac:dyDescent="0.3">
      <c r="P719128" s="83"/>
    </row>
    <row r="719129" spans="16:16" x14ac:dyDescent="0.3">
      <c r="P719129" s="83"/>
    </row>
    <row r="719130" spans="16:16" x14ac:dyDescent="0.3">
      <c r="P719130" s="83"/>
    </row>
    <row r="719131" spans="16:16" x14ac:dyDescent="0.3">
      <c r="P719131" s="83"/>
    </row>
    <row r="719132" spans="16:16" x14ac:dyDescent="0.3">
      <c r="P719132" s="83"/>
    </row>
    <row r="719133" spans="16:16" x14ac:dyDescent="0.3">
      <c r="P719133" s="83"/>
    </row>
    <row r="719134" spans="16:16" x14ac:dyDescent="0.3">
      <c r="P719134" s="83"/>
    </row>
    <row r="719135" spans="16:16" x14ac:dyDescent="0.3">
      <c r="P719135" s="83"/>
    </row>
    <row r="719136" spans="16:16" x14ac:dyDescent="0.3">
      <c r="P719136" s="83"/>
    </row>
    <row r="719137" spans="16:16" x14ac:dyDescent="0.3">
      <c r="P719137" s="83"/>
    </row>
    <row r="719138" spans="16:16" x14ac:dyDescent="0.3">
      <c r="P719138" s="83"/>
    </row>
    <row r="719139" spans="16:16" x14ac:dyDescent="0.3">
      <c r="P719139" s="83"/>
    </row>
    <row r="719140" spans="16:16" x14ac:dyDescent="0.3">
      <c r="P719140" s="83"/>
    </row>
    <row r="719141" spans="16:16" x14ac:dyDescent="0.3">
      <c r="P719141" s="83"/>
    </row>
    <row r="719142" spans="16:16" x14ac:dyDescent="0.3">
      <c r="P719142" s="83"/>
    </row>
    <row r="719143" spans="16:16" x14ac:dyDescent="0.3">
      <c r="P719143" s="83"/>
    </row>
    <row r="719144" spans="16:16" x14ac:dyDescent="0.3">
      <c r="P719144" s="83"/>
    </row>
    <row r="719145" spans="16:16" x14ac:dyDescent="0.3">
      <c r="P719145" s="83"/>
    </row>
    <row r="719146" spans="16:16" x14ac:dyDescent="0.3">
      <c r="P719146" s="83"/>
    </row>
    <row r="719147" spans="16:16" x14ac:dyDescent="0.3">
      <c r="P719147" s="83"/>
    </row>
    <row r="719148" spans="16:16" x14ac:dyDescent="0.3">
      <c r="P719148" s="83"/>
    </row>
    <row r="719149" spans="16:16" x14ac:dyDescent="0.3">
      <c r="P719149" s="83"/>
    </row>
    <row r="719150" spans="16:16" x14ac:dyDescent="0.3">
      <c r="P719150" s="83"/>
    </row>
    <row r="719151" spans="16:16" x14ac:dyDescent="0.3">
      <c r="P719151" s="83"/>
    </row>
    <row r="719152" spans="16:16" x14ac:dyDescent="0.3">
      <c r="P719152" s="83"/>
    </row>
    <row r="719153" spans="16:16" x14ac:dyDescent="0.3">
      <c r="P719153" s="83"/>
    </row>
    <row r="719154" spans="16:16" x14ac:dyDescent="0.3">
      <c r="P719154" s="83"/>
    </row>
    <row r="719155" spans="16:16" x14ac:dyDescent="0.3">
      <c r="P719155" s="83"/>
    </row>
    <row r="719156" spans="16:16" x14ac:dyDescent="0.3">
      <c r="P719156" s="83"/>
    </row>
    <row r="719157" spans="16:16" x14ac:dyDescent="0.3">
      <c r="P719157" s="83"/>
    </row>
    <row r="719158" spans="16:16" x14ac:dyDescent="0.3">
      <c r="P719158" s="83"/>
    </row>
    <row r="719159" spans="16:16" x14ac:dyDescent="0.3">
      <c r="P719159" s="83"/>
    </row>
    <row r="719160" spans="16:16" x14ac:dyDescent="0.3">
      <c r="P719160" s="83"/>
    </row>
    <row r="719161" spans="16:16" x14ac:dyDescent="0.3">
      <c r="P719161" s="83"/>
    </row>
    <row r="719162" spans="16:16" x14ac:dyDescent="0.3">
      <c r="P719162" s="83"/>
    </row>
    <row r="719163" spans="16:16" x14ac:dyDescent="0.3">
      <c r="P719163" s="83"/>
    </row>
    <row r="719164" spans="16:16" x14ac:dyDescent="0.3">
      <c r="P719164" s="83"/>
    </row>
    <row r="719165" spans="16:16" x14ac:dyDescent="0.3">
      <c r="P719165" s="83"/>
    </row>
    <row r="719166" spans="16:16" x14ac:dyDescent="0.3">
      <c r="P719166" s="83"/>
    </row>
    <row r="719167" spans="16:16" x14ac:dyDescent="0.3">
      <c r="P719167" s="83"/>
    </row>
    <row r="719168" spans="16:16" x14ac:dyDescent="0.3">
      <c r="P719168" s="83"/>
    </row>
    <row r="719169" spans="16:16" x14ac:dyDescent="0.3">
      <c r="P719169" s="83"/>
    </row>
    <row r="719170" spans="16:16" x14ac:dyDescent="0.3">
      <c r="P719170" s="83"/>
    </row>
    <row r="719171" spans="16:16" x14ac:dyDescent="0.3">
      <c r="P719171" s="83"/>
    </row>
    <row r="719172" spans="16:16" x14ac:dyDescent="0.3">
      <c r="P719172" s="83"/>
    </row>
    <row r="719173" spans="16:16" x14ac:dyDescent="0.3">
      <c r="P719173" s="83"/>
    </row>
    <row r="719174" spans="16:16" x14ac:dyDescent="0.3">
      <c r="P719174" s="83"/>
    </row>
    <row r="719175" spans="16:16" x14ac:dyDescent="0.3">
      <c r="P719175" s="83"/>
    </row>
    <row r="719176" spans="16:16" x14ac:dyDescent="0.3">
      <c r="P719176" s="83"/>
    </row>
    <row r="719177" spans="16:16" x14ac:dyDescent="0.3">
      <c r="P719177" s="83"/>
    </row>
    <row r="719178" spans="16:16" x14ac:dyDescent="0.3">
      <c r="P719178" s="83"/>
    </row>
    <row r="719179" spans="16:16" x14ac:dyDescent="0.3">
      <c r="P719179" s="83"/>
    </row>
    <row r="719180" spans="16:16" x14ac:dyDescent="0.3">
      <c r="P719180" s="83"/>
    </row>
    <row r="719181" spans="16:16" x14ac:dyDescent="0.3">
      <c r="P719181" s="83"/>
    </row>
    <row r="719182" spans="16:16" x14ac:dyDescent="0.3">
      <c r="P719182" s="83"/>
    </row>
    <row r="719183" spans="16:16" x14ac:dyDescent="0.3">
      <c r="P719183" s="83"/>
    </row>
    <row r="719184" spans="16:16" x14ac:dyDescent="0.3">
      <c r="P719184" s="83"/>
    </row>
    <row r="719185" spans="16:16" x14ac:dyDescent="0.3">
      <c r="P719185" s="83"/>
    </row>
    <row r="719186" spans="16:16" x14ac:dyDescent="0.3">
      <c r="P719186" s="83"/>
    </row>
    <row r="719187" spans="16:16" x14ac:dyDescent="0.3">
      <c r="P719187" s="83"/>
    </row>
    <row r="719188" spans="16:16" x14ac:dyDescent="0.3">
      <c r="P719188" s="83"/>
    </row>
    <row r="719189" spans="16:16" x14ac:dyDescent="0.3">
      <c r="P719189" s="83"/>
    </row>
    <row r="719190" spans="16:16" x14ac:dyDescent="0.3">
      <c r="P719190" s="83"/>
    </row>
    <row r="719191" spans="16:16" x14ac:dyDescent="0.3">
      <c r="P719191" s="83"/>
    </row>
    <row r="719192" spans="16:16" x14ac:dyDescent="0.3">
      <c r="P719192" s="83"/>
    </row>
    <row r="719193" spans="16:16" x14ac:dyDescent="0.3">
      <c r="P719193" s="83"/>
    </row>
    <row r="719194" spans="16:16" x14ac:dyDescent="0.3">
      <c r="P719194" s="83"/>
    </row>
    <row r="719195" spans="16:16" x14ac:dyDescent="0.3">
      <c r="P719195" s="83"/>
    </row>
    <row r="719196" spans="16:16" x14ac:dyDescent="0.3">
      <c r="P719196" s="83"/>
    </row>
    <row r="719197" spans="16:16" x14ac:dyDescent="0.3">
      <c r="P719197" s="83"/>
    </row>
    <row r="719198" spans="16:16" x14ac:dyDescent="0.3">
      <c r="P719198" s="83"/>
    </row>
    <row r="719199" spans="16:16" x14ac:dyDescent="0.3">
      <c r="P719199" s="83"/>
    </row>
    <row r="719200" spans="16:16" x14ac:dyDescent="0.3">
      <c r="P719200" s="83"/>
    </row>
    <row r="719201" spans="16:16" x14ac:dyDescent="0.3">
      <c r="P719201" s="83"/>
    </row>
    <row r="719202" spans="16:16" x14ac:dyDescent="0.3">
      <c r="P719202" s="83"/>
    </row>
    <row r="719203" spans="16:16" x14ac:dyDescent="0.3">
      <c r="P719203" s="83"/>
    </row>
    <row r="719204" spans="16:16" x14ac:dyDescent="0.3">
      <c r="P719204" s="83"/>
    </row>
    <row r="719205" spans="16:16" x14ac:dyDescent="0.3">
      <c r="P719205" s="83"/>
    </row>
    <row r="719206" spans="16:16" x14ac:dyDescent="0.3">
      <c r="P719206" s="83"/>
    </row>
    <row r="719207" spans="16:16" x14ac:dyDescent="0.3">
      <c r="P719207" s="83"/>
    </row>
    <row r="719208" spans="16:16" x14ac:dyDescent="0.3">
      <c r="P719208" s="83"/>
    </row>
    <row r="719209" spans="16:16" x14ac:dyDescent="0.3">
      <c r="P719209" s="83"/>
    </row>
    <row r="719210" spans="16:16" x14ac:dyDescent="0.3">
      <c r="P719210" s="83"/>
    </row>
    <row r="719211" spans="16:16" x14ac:dyDescent="0.3">
      <c r="P719211" s="83"/>
    </row>
    <row r="719212" spans="16:16" x14ac:dyDescent="0.3">
      <c r="P719212" s="83"/>
    </row>
    <row r="719213" spans="16:16" x14ac:dyDescent="0.3">
      <c r="P719213" s="83"/>
    </row>
    <row r="719214" spans="16:16" x14ac:dyDescent="0.3">
      <c r="P719214" s="83"/>
    </row>
    <row r="719215" spans="16:16" x14ac:dyDescent="0.3">
      <c r="P719215" s="83"/>
    </row>
    <row r="719216" spans="16:16" x14ac:dyDescent="0.3">
      <c r="P719216" s="83"/>
    </row>
    <row r="719217" spans="16:16" x14ac:dyDescent="0.3">
      <c r="P719217" s="83"/>
    </row>
    <row r="719218" spans="16:16" x14ac:dyDescent="0.3">
      <c r="P719218" s="83"/>
    </row>
    <row r="719219" spans="16:16" x14ac:dyDescent="0.3">
      <c r="P719219" s="83"/>
    </row>
    <row r="719220" spans="16:16" x14ac:dyDescent="0.3">
      <c r="P719220" s="83"/>
    </row>
    <row r="719221" spans="16:16" x14ac:dyDescent="0.3">
      <c r="P719221" s="83"/>
    </row>
    <row r="719222" spans="16:16" x14ac:dyDescent="0.3">
      <c r="P719222" s="83"/>
    </row>
    <row r="719223" spans="16:16" x14ac:dyDescent="0.3">
      <c r="P719223" s="83"/>
    </row>
    <row r="719224" spans="16:16" x14ac:dyDescent="0.3">
      <c r="P719224" s="83"/>
    </row>
    <row r="719225" spans="16:16" x14ac:dyDescent="0.3">
      <c r="P719225" s="83"/>
    </row>
    <row r="719226" spans="16:16" x14ac:dyDescent="0.3">
      <c r="P719226" s="83"/>
    </row>
    <row r="719227" spans="16:16" x14ac:dyDescent="0.3">
      <c r="P719227" s="83"/>
    </row>
    <row r="719228" spans="16:16" x14ac:dyDescent="0.3">
      <c r="P719228" s="83"/>
    </row>
    <row r="719229" spans="16:16" x14ac:dyDescent="0.3">
      <c r="P719229" s="83"/>
    </row>
    <row r="719230" spans="16:16" x14ac:dyDescent="0.3">
      <c r="P719230" s="83"/>
    </row>
    <row r="719231" spans="16:16" x14ac:dyDescent="0.3">
      <c r="P719231" s="83"/>
    </row>
    <row r="719232" spans="16:16" x14ac:dyDescent="0.3">
      <c r="P719232" s="83"/>
    </row>
    <row r="719233" spans="16:16" x14ac:dyDescent="0.3">
      <c r="P719233" s="83"/>
    </row>
    <row r="719234" spans="16:16" x14ac:dyDescent="0.3">
      <c r="P719234" s="83"/>
    </row>
    <row r="719235" spans="16:16" x14ac:dyDescent="0.3">
      <c r="P719235" s="83"/>
    </row>
    <row r="719236" spans="16:16" x14ac:dyDescent="0.3">
      <c r="P719236" s="83"/>
    </row>
    <row r="719237" spans="16:16" x14ac:dyDescent="0.3">
      <c r="P719237" s="83"/>
    </row>
    <row r="719238" spans="16:16" x14ac:dyDescent="0.3">
      <c r="P719238" s="83"/>
    </row>
    <row r="719239" spans="16:16" x14ac:dyDescent="0.3">
      <c r="P719239" s="83"/>
    </row>
    <row r="719240" spans="16:16" x14ac:dyDescent="0.3">
      <c r="P719240" s="83"/>
    </row>
    <row r="719241" spans="16:16" x14ac:dyDescent="0.3">
      <c r="P719241" s="83"/>
    </row>
    <row r="719242" spans="16:16" x14ac:dyDescent="0.3">
      <c r="P719242" s="83"/>
    </row>
    <row r="719243" spans="16:16" x14ac:dyDescent="0.3">
      <c r="P719243" s="83"/>
    </row>
    <row r="719244" spans="16:16" x14ac:dyDescent="0.3">
      <c r="P719244" s="83"/>
    </row>
    <row r="719245" spans="16:16" x14ac:dyDescent="0.3">
      <c r="P719245" s="83"/>
    </row>
    <row r="719246" spans="16:16" x14ac:dyDescent="0.3">
      <c r="P719246" s="83"/>
    </row>
    <row r="719247" spans="16:16" x14ac:dyDescent="0.3">
      <c r="P719247" s="83"/>
    </row>
    <row r="719248" spans="16:16" x14ac:dyDescent="0.3">
      <c r="P719248" s="83"/>
    </row>
    <row r="719249" spans="16:16" x14ac:dyDescent="0.3">
      <c r="P719249" s="83"/>
    </row>
    <row r="719250" spans="16:16" x14ac:dyDescent="0.3">
      <c r="P719250" s="83"/>
    </row>
    <row r="719251" spans="16:16" x14ac:dyDescent="0.3">
      <c r="P719251" s="83"/>
    </row>
    <row r="719252" spans="16:16" x14ac:dyDescent="0.3">
      <c r="P719252" s="83"/>
    </row>
    <row r="719253" spans="16:16" x14ac:dyDescent="0.3">
      <c r="P719253" s="83"/>
    </row>
    <row r="719254" spans="16:16" x14ac:dyDescent="0.3">
      <c r="P719254" s="83"/>
    </row>
    <row r="719255" spans="16:16" x14ac:dyDescent="0.3">
      <c r="P719255" s="83"/>
    </row>
    <row r="719256" spans="16:16" x14ac:dyDescent="0.3">
      <c r="P719256" s="83"/>
    </row>
    <row r="719257" spans="16:16" x14ac:dyDescent="0.3">
      <c r="P719257" s="83"/>
    </row>
    <row r="719258" spans="16:16" x14ac:dyDescent="0.3">
      <c r="P719258" s="83"/>
    </row>
    <row r="719259" spans="16:16" x14ac:dyDescent="0.3">
      <c r="P719259" s="83"/>
    </row>
    <row r="719260" spans="16:16" x14ac:dyDescent="0.3">
      <c r="P719260" s="83"/>
    </row>
    <row r="719261" spans="16:16" x14ac:dyDescent="0.3">
      <c r="P719261" s="83"/>
    </row>
    <row r="719262" spans="16:16" x14ac:dyDescent="0.3">
      <c r="P719262" s="83"/>
    </row>
    <row r="719263" spans="16:16" x14ac:dyDescent="0.3">
      <c r="P719263" s="83"/>
    </row>
    <row r="719264" spans="16:16" x14ac:dyDescent="0.3">
      <c r="P719264" s="83"/>
    </row>
    <row r="719265" spans="16:16" x14ac:dyDescent="0.3">
      <c r="P719265" s="83"/>
    </row>
    <row r="719266" spans="16:16" x14ac:dyDescent="0.3">
      <c r="P719266" s="83"/>
    </row>
    <row r="719267" spans="16:16" x14ac:dyDescent="0.3">
      <c r="P719267" s="83"/>
    </row>
    <row r="719268" spans="16:16" x14ac:dyDescent="0.3">
      <c r="P719268" s="83"/>
    </row>
    <row r="719269" spans="16:16" x14ac:dyDescent="0.3">
      <c r="P719269" s="83"/>
    </row>
    <row r="719270" spans="16:16" x14ac:dyDescent="0.3">
      <c r="P719270" s="83"/>
    </row>
    <row r="719271" spans="16:16" x14ac:dyDescent="0.3">
      <c r="P719271" s="83"/>
    </row>
    <row r="719272" spans="16:16" x14ac:dyDescent="0.3">
      <c r="P719272" s="83"/>
    </row>
    <row r="719273" spans="16:16" x14ac:dyDescent="0.3">
      <c r="P719273" s="83"/>
    </row>
    <row r="719274" spans="16:16" x14ac:dyDescent="0.3">
      <c r="P719274" s="83"/>
    </row>
    <row r="719275" spans="16:16" x14ac:dyDescent="0.3">
      <c r="P719275" s="83"/>
    </row>
    <row r="719276" spans="16:16" x14ac:dyDescent="0.3">
      <c r="P719276" s="83"/>
    </row>
    <row r="719277" spans="16:16" x14ac:dyDescent="0.3">
      <c r="P719277" s="83"/>
    </row>
    <row r="719278" spans="16:16" x14ac:dyDescent="0.3">
      <c r="P719278" s="83"/>
    </row>
    <row r="719279" spans="16:16" x14ac:dyDescent="0.3">
      <c r="P719279" s="83"/>
    </row>
    <row r="719280" spans="16:16" x14ac:dyDescent="0.3">
      <c r="P719280" s="83"/>
    </row>
    <row r="719281" spans="16:16" x14ac:dyDescent="0.3">
      <c r="P719281" s="83"/>
    </row>
    <row r="719282" spans="16:16" x14ac:dyDescent="0.3">
      <c r="P719282" s="83"/>
    </row>
    <row r="719283" spans="16:16" x14ac:dyDescent="0.3">
      <c r="P719283" s="83"/>
    </row>
    <row r="719284" spans="16:16" x14ac:dyDescent="0.3">
      <c r="P719284" s="83"/>
    </row>
    <row r="719285" spans="16:16" x14ac:dyDescent="0.3">
      <c r="P719285" s="83"/>
    </row>
    <row r="719286" spans="16:16" x14ac:dyDescent="0.3">
      <c r="P719286" s="83"/>
    </row>
    <row r="719287" spans="16:16" x14ac:dyDescent="0.3">
      <c r="P719287" s="83"/>
    </row>
    <row r="719288" spans="16:16" x14ac:dyDescent="0.3">
      <c r="P719288" s="83"/>
    </row>
    <row r="719289" spans="16:16" x14ac:dyDescent="0.3">
      <c r="P719289" s="83"/>
    </row>
    <row r="719290" spans="16:16" x14ac:dyDescent="0.3">
      <c r="P719290" s="83"/>
    </row>
    <row r="719291" spans="16:16" x14ac:dyDescent="0.3">
      <c r="P719291" s="83"/>
    </row>
    <row r="719292" spans="16:16" x14ac:dyDescent="0.3">
      <c r="P719292" s="83"/>
    </row>
    <row r="719293" spans="16:16" x14ac:dyDescent="0.3">
      <c r="P719293" s="83"/>
    </row>
    <row r="719294" spans="16:16" x14ac:dyDescent="0.3">
      <c r="P719294" s="83"/>
    </row>
    <row r="719295" spans="16:16" x14ac:dyDescent="0.3">
      <c r="P719295" s="83"/>
    </row>
    <row r="719296" spans="16:16" x14ac:dyDescent="0.3">
      <c r="P719296" s="83"/>
    </row>
    <row r="719297" spans="16:16" x14ac:dyDescent="0.3">
      <c r="P719297" s="83"/>
    </row>
    <row r="719298" spans="16:16" x14ac:dyDescent="0.3">
      <c r="P719298" s="83"/>
    </row>
    <row r="719299" spans="16:16" x14ac:dyDescent="0.3">
      <c r="P719299" s="83"/>
    </row>
    <row r="719300" spans="16:16" x14ac:dyDescent="0.3">
      <c r="P719300" s="83"/>
    </row>
    <row r="719301" spans="16:16" x14ac:dyDescent="0.3">
      <c r="P719301" s="83"/>
    </row>
    <row r="719302" spans="16:16" x14ac:dyDescent="0.3">
      <c r="P719302" s="83"/>
    </row>
    <row r="719303" spans="16:16" x14ac:dyDescent="0.3">
      <c r="P719303" s="83"/>
    </row>
    <row r="719304" spans="16:16" x14ac:dyDescent="0.3">
      <c r="P719304" s="83"/>
    </row>
    <row r="719305" spans="16:16" x14ac:dyDescent="0.3">
      <c r="P719305" s="83"/>
    </row>
    <row r="719306" spans="16:16" x14ac:dyDescent="0.3">
      <c r="P719306" s="83"/>
    </row>
    <row r="719307" spans="16:16" x14ac:dyDescent="0.3">
      <c r="P719307" s="83"/>
    </row>
    <row r="719308" spans="16:16" x14ac:dyDescent="0.3">
      <c r="P719308" s="83"/>
    </row>
    <row r="719309" spans="16:16" x14ac:dyDescent="0.3">
      <c r="P719309" s="83"/>
    </row>
    <row r="719310" spans="16:16" x14ac:dyDescent="0.3">
      <c r="P719310" s="83"/>
    </row>
    <row r="719311" spans="16:16" x14ac:dyDescent="0.3">
      <c r="P719311" s="83"/>
    </row>
    <row r="719312" spans="16:16" x14ac:dyDescent="0.3">
      <c r="P719312" s="83"/>
    </row>
    <row r="719313" spans="16:16" x14ac:dyDescent="0.3">
      <c r="P719313" s="83"/>
    </row>
    <row r="719314" spans="16:16" x14ac:dyDescent="0.3">
      <c r="P719314" s="83"/>
    </row>
    <row r="719315" spans="16:16" x14ac:dyDescent="0.3">
      <c r="P719315" s="83"/>
    </row>
    <row r="719316" spans="16:16" x14ac:dyDescent="0.3">
      <c r="P719316" s="83"/>
    </row>
    <row r="719317" spans="16:16" x14ac:dyDescent="0.3">
      <c r="P719317" s="83"/>
    </row>
    <row r="719318" spans="16:16" x14ac:dyDescent="0.3">
      <c r="P719318" s="83"/>
    </row>
    <row r="719319" spans="16:16" x14ac:dyDescent="0.3">
      <c r="P719319" s="83"/>
    </row>
    <row r="719320" spans="16:16" x14ac:dyDescent="0.3">
      <c r="P719320" s="83"/>
    </row>
    <row r="719321" spans="16:16" x14ac:dyDescent="0.3">
      <c r="P719321" s="83"/>
    </row>
    <row r="719322" spans="16:16" x14ac:dyDescent="0.3">
      <c r="P719322" s="83"/>
    </row>
    <row r="719323" spans="16:16" x14ac:dyDescent="0.3">
      <c r="P719323" s="83"/>
    </row>
    <row r="719324" spans="16:16" x14ac:dyDescent="0.3">
      <c r="P719324" s="83"/>
    </row>
    <row r="719325" spans="16:16" x14ac:dyDescent="0.3">
      <c r="P719325" s="83"/>
    </row>
    <row r="719326" spans="16:16" x14ac:dyDescent="0.3">
      <c r="P719326" s="83"/>
    </row>
    <row r="719327" spans="16:16" x14ac:dyDescent="0.3">
      <c r="P719327" s="83"/>
    </row>
    <row r="719328" spans="16:16" x14ac:dyDescent="0.3">
      <c r="P719328" s="83"/>
    </row>
    <row r="719329" spans="16:16" x14ac:dyDescent="0.3">
      <c r="P719329" s="83"/>
    </row>
    <row r="719330" spans="16:16" x14ac:dyDescent="0.3">
      <c r="P719330" s="83"/>
    </row>
    <row r="719331" spans="16:16" x14ac:dyDescent="0.3">
      <c r="P719331" s="83"/>
    </row>
    <row r="719332" spans="16:16" x14ac:dyDescent="0.3">
      <c r="P719332" s="83"/>
    </row>
    <row r="719333" spans="16:16" x14ac:dyDescent="0.3">
      <c r="P719333" s="83"/>
    </row>
    <row r="719334" spans="16:16" x14ac:dyDescent="0.3">
      <c r="P719334" s="83"/>
    </row>
    <row r="719335" spans="16:16" x14ac:dyDescent="0.3">
      <c r="P719335" s="83"/>
    </row>
    <row r="719336" spans="16:16" x14ac:dyDescent="0.3">
      <c r="P719336" s="83"/>
    </row>
    <row r="719337" spans="16:16" x14ac:dyDescent="0.3">
      <c r="P719337" s="83"/>
    </row>
    <row r="719338" spans="16:16" x14ac:dyDescent="0.3">
      <c r="P719338" s="83"/>
    </row>
    <row r="719339" spans="16:16" x14ac:dyDescent="0.3">
      <c r="P719339" s="83"/>
    </row>
    <row r="719340" spans="16:16" x14ac:dyDescent="0.3">
      <c r="P719340" s="83"/>
    </row>
    <row r="719341" spans="16:16" x14ac:dyDescent="0.3">
      <c r="P719341" s="83"/>
    </row>
    <row r="719342" spans="16:16" x14ac:dyDescent="0.3">
      <c r="P719342" s="83"/>
    </row>
    <row r="719343" spans="16:16" x14ac:dyDescent="0.3">
      <c r="P719343" s="83"/>
    </row>
    <row r="719344" spans="16:16" x14ac:dyDescent="0.3">
      <c r="P719344" s="83"/>
    </row>
    <row r="719345" spans="16:16" x14ac:dyDescent="0.3">
      <c r="P719345" s="83"/>
    </row>
    <row r="719346" spans="16:16" x14ac:dyDescent="0.3">
      <c r="P719346" s="83"/>
    </row>
    <row r="719347" spans="16:16" x14ac:dyDescent="0.3">
      <c r="P719347" s="83"/>
    </row>
    <row r="719348" spans="16:16" x14ac:dyDescent="0.3">
      <c r="P719348" s="83"/>
    </row>
    <row r="719349" spans="16:16" x14ac:dyDescent="0.3">
      <c r="P719349" s="83"/>
    </row>
    <row r="719350" spans="16:16" x14ac:dyDescent="0.3">
      <c r="P719350" s="83"/>
    </row>
    <row r="719351" spans="16:16" x14ac:dyDescent="0.3">
      <c r="P719351" s="83"/>
    </row>
    <row r="719352" spans="16:16" x14ac:dyDescent="0.3">
      <c r="P719352" s="83"/>
    </row>
    <row r="719353" spans="16:16" x14ac:dyDescent="0.3">
      <c r="P719353" s="83"/>
    </row>
    <row r="719354" spans="16:16" x14ac:dyDescent="0.3">
      <c r="P719354" s="83"/>
    </row>
    <row r="719355" spans="16:16" x14ac:dyDescent="0.3">
      <c r="P719355" s="83"/>
    </row>
    <row r="719356" spans="16:16" x14ac:dyDescent="0.3">
      <c r="P719356" s="83"/>
    </row>
    <row r="719357" spans="16:16" x14ac:dyDescent="0.3">
      <c r="P719357" s="83"/>
    </row>
    <row r="719358" spans="16:16" x14ac:dyDescent="0.3">
      <c r="P719358" s="83"/>
    </row>
    <row r="719359" spans="16:16" x14ac:dyDescent="0.3">
      <c r="P719359" s="83"/>
    </row>
    <row r="719360" spans="16:16" x14ac:dyDescent="0.3">
      <c r="P719360" s="83"/>
    </row>
    <row r="719361" spans="16:16" x14ac:dyDescent="0.3">
      <c r="P719361" s="83"/>
    </row>
    <row r="719362" spans="16:16" x14ac:dyDescent="0.3">
      <c r="P719362" s="83"/>
    </row>
    <row r="719363" spans="16:16" x14ac:dyDescent="0.3">
      <c r="P719363" s="83"/>
    </row>
    <row r="719364" spans="16:16" x14ac:dyDescent="0.3">
      <c r="P719364" s="83"/>
    </row>
    <row r="719365" spans="16:16" x14ac:dyDescent="0.3">
      <c r="P719365" s="83"/>
    </row>
    <row r="719366" spans="16:16" x14ac:dyDescent="0.3">
      <c r="P719366" s="83"/>
    </row>
    <row r="719367" spans="16:16" x14ac:dyDescent="0.3">
      <c r="P719367" s="83"/>
    </row>
    <row r="719368" spans="16:16" x14ac:dyDescent="0.3">
      <c r="P719368" s="83"/>
    </row>
    <row r="719369" spans="16:16" x14ac:dyDescent="0.3">
      <c r="P719369" s="83"/>
    </row>
    <row r="719370" spans="16:16" x14ac:dyDescent="0.3">
      <c r="P719370" s="83"/>
    </row>
    <row r="719371" spans="16:16" x14ac:dyDescent="0.3">
      <c r="P719371" s="83"/>
    </row>
    <row r="719372" spans="16:16" x14ac:dyDescent="0.3">
      <c r="P719372" s="83"/>
    </row>
    <row r="719373" spans="16:16" x14ac:dyDescent="0.3">
      <c r="P719373" s="83"/>
    </row>
    <row r="719374" spans="16:16" x14ac:dyDescent="0.3">
      <c r="P719374" s="83"/>
    </row>
    <row r="719375" spans="16:16" x14ac:dyDescent="0.3">
      <c r="P719375" s="83"/>
    </row>
    <row r="719376" spans="16:16" x14ac:dyDescent="0.3">
      <c r="P719376" s="83"/>
    </row>
    <row r="719377" spans="16:16" x14ac:dyDescent="0.3">
      <c r="P719377" s="83"/>
    </row>
    <row r="719378" spans="16:16" x14ac:dyDescent="0.3">
      <c r="P719378" s="83"/>
    </row>
    <row r="719379" spans="16:16" x14ac:dyDescent="0.3">
      <c r="P719379" s="83"/>
    </row>
    <row r="719380" spans="16:16" x14ac:dyDescent="0.3">
      <c r="P719380" s="83"/>
    </row>
    <row r="719381" spans="16:16" x14ac:dyDescent="0.3">
      <c r="P719381" s="83"/>
    </row>
    <row r="719382" spans="16:16" x14ac:dyDescent="0.3">
      <c r="P719382" s="83"/>
    </row>
    <row r="719383" spans="16:16" x14ac:dyDescent="0.3">
      <c r="P719383" s="83"/>
    </row>
    <row r="719384" spans="16:16" x14ac:dyDescent="0.3">
      <c r="P719384" s="83"/>
    </row>
    <row r="719385" spans="16:16" x14ac:dyDescent="0.3">
      <c r="P719385" s="83"/>
    </row>
    <row r="719386" spans="16:16" x14ac:dyDescent="0.3">
      <c r="P719386" s="83"/>
    </row>
    <row r="719387" spans="16:16" x14ac:dyDescent="0.3">
      <c r="P719387" s="83"/>
    </row>
    <row r="719388" spans="16:16" x14ac:dyDescent="0.3">
      <c r="P719388" s="83"/>
    </row>
    <row r="719389" spans="16:16" x14ac:dyDescent="0.3">
      <c r="P719389" s="83"/>
    </row>
    <row r="719390" spans="16:16" x14ac:dyDescent="0.3">
      <c r="P719390" s="83"/>
    </row>
    <row r="719391" spans="16:16" x14ac:dyDescent="0.3">
      <c r="P719391" s="83"/>
    </row>
    <row r="719392" spans="16:16" x14ac:dyDescent="0.3">
      <c r="P719392" s="83"/>
    </row>
    <row r="719393" spans="16:16" x14ac:dyDescent="0.3">
      <c r="P719393" s="83"/>
    </row>
    <row r="719394" spans="16:16" x14ac:dyDescent="0.3">
      <c r="P719394" s="83"/>
    </row>
    <row r="719395" spans="16:16" x14ac:dyDescent="0.3">
      <c r="P719395" s="83"/>
    </row>
    <row r="719396" spans="16:16" x14ac:dyDescent="0.3">
      <c r="P719396" s="83"/>
    </row>
    <row r="719397" spans="16:16" x14ac:dyDescent="0.3">
      <c r="P719397" s="83"/>
    </row>
    <row r="719398" spans="16:16" x14ac:dyDescent="0.3">
      <c r="P719398" s="83"/>
    </row>
    <row r="719399" spans="16:16" x14ac:dyDescent="0.3">
      <c r="P719399" s="83"/>
    </row>
    <row r="719400" spans="16:16" x14ac:dyDescent="0.3">
      <c r="P719400" s="83"/>
    </row>
    <row r="719401" spans="16:16" x14ac:dyDescent="0.3">
      <c r="P719401" s="83"/>
    </row>
    <row r="719402" spans="16:16" x14ac:dyDescent="0.3">
      <c r="P719402" s="83"/>
    </row>
    <row r="719403" spans="16:16" x14ac:dyDescent="0.3">
      <c r="P719403" s="83"/>
    </row>
    <row r="719404" spans="16:16" x14ac:dyDescent="0.3">
      <c r="P719404" s="83"/>
    </row>
    <row r="719405" spans="16:16" x14ac:dyDescent="0.3">
      <c r="P719405" s="83"/>
    </row>
    <row r="719406" spans="16:16" x14ac:dyDescent="0.3">
      <c r="P719406" s="83"/>
    </row>
    <row r="719407" spans="16:16" x14ac:dyDescent="0.3">
      <c r="P719407" s="83"/>
    </row>
    <row r="719408" spans="16:16" x14ac:dyDescent="0.3">
      <c r="P719408" s="83"/>
    </row>
    <row r="719409" spans="16:16" x14ac:dyDescent="0.3">
      <c r="P719409" s="83"/>
    </row>
    <row r="719410" spans="16:16" x14ac:dyDescent="0.3">
      <c r="P719410" s="83"/>
    </row>
    <row r="719411" spans="16:16" x14ac:dyDescent="0.3">
      <c r="P719411" s="83"/>
    </row>
    <row r="719412" spans="16:16" x14ac:dyDescent="0.3">
      <c r="P719412" s="83"/>
    </row>
    <row r="719413" spans="16:16" x14ac:dyDescent="0.3">
      <c r="P719413" s="83"/>
    </row>
    <row r="719414" spans="16:16" x14ac:dyDescent="0.3">
      <c r="P719414" s="83"/>
    </row>
    <row r="719415" spans="16:16" x14ac:dyDescent="0.3">
      <c r="P719415" s="83"/>
    </row>
    <row r="719416" spans="16:16" x14ac:dyDescent="0.3">
      <c r="P719416" s="83"/>
    </row>
    <row r="719417" spans="16:16" x14ac:dyDescent="0.3">
      <c r="P719417" s="83"/>
    </row>
    <row r="719418" spans="16:16" x14ac:dyDescent="0.3">
      <c r="P719418" s="83"/>
    </row>
    <row r="719419" spans="16:16" x14ac:dyDescent="0.3">
      <c r="P719419" s="83"/>
    </row>
    <row r="719420" spans="16:16" x14ac:dyDescent="0.3">
      <c r="P719420" s="83"/>
    </row>
    <row r="719421" spans="16:16" x14ac:dyDescent="0.3">
      <c r="P719421" s="83"/>
    </row>
    <row r="719422" spans="16:16" x14ac:dyDescent="0.3">
      <c r="P719422" s="83"/>
    </row>
    <row r="719423" spans="16:16" x14ac:dyDescent="0.3">
      <c r="P719423" s="83"/>
    </row>
    <row r="719424" spans="16:16" x14ac:dyDescent="0.3">
      <c r="P719424" s="83"/>
    </row>
    <row r="719425" spans="16:16" x14ac:dyDescent="0.3">
      <c r="P719425" s="83"/>
    </row>
    <row r="719426" spans="16:16" x14ac:dyDescent="0.3">
      <c r="P719426" s="83"/>
    </row>
    <row r="719427" spans="16:16" x14ac:dyDescent="0.3">
      <c r="P719427" s="83"/>
    </row>
    <row r="719428" spans="16:16" x14ac:dyDescent="0.3">
      <c r="P719428" s="83"/>
    </row>
    <row r="719429" spans="16:16" x14ac:dyDescent="0.3">
      <c r="P719429" s="83"/>
    </row>
    <row r="719430" spans="16:16" x14ac:dyDescent="0.3">
      <c r="P719430" s="83"/>
    </row>
    <row r="719431" spans="16:16" x14ac:dyDescent="0.3">
      <c r="P719431" s="83"/>
    </row>
    <row r="719432" spans="16:16" x14ac:dyDescent="0.3">
      <c r="P719432" s="83"/>
    </row>
    <row r="719433" spans="16:16" x14ac:dyDescent="0.3">
      <c r="P719433" s="83"/>
    </row>
    <row r="719434" spans="16:16" x14ac:dyDescent="0.3">
      <c r="P719434" s="83"/>
    </row>
    <row r="719435" spans="16:16" x14ac:dyDescent="0.3">
      <c r="P719435" s="83"/>
    </row>
    <row r="719436" spans="16:16" x14ac:dyDescent="0.3">
      <c r="P719436" s="83"/>
    </row>
    <row r="719437" spans="16:16" x14ac:dyDescent="0.3">
      <c r="P719437" s="83"/>
    </row>
    <row r="719438" spans="16:16" x14ac:dyDescent="0.3">
      <c r="P719438" s="83"/>
    </row>
    <row r="719439" spans="16:16" x14ac:dyDescent="0.3">
      <c r="P719439" s="83"/>
    </row>
    <row r="719440" spans="16:16" x14ac:dyDescent="0.3">
      <c r="P719440" s="83"/>
    </row>
    <row r="719441" spans="16:16" x14ac:dyDescent="0.3">
      <c r="P719441" s="83"/>
    </row>
    <row r="719442" spans="16:16" x14ac:dyDescent="0.3">
      <c r="P719442" s="83"/>
    </row>
    <row r="719443" spans="16:16" x14ac:dyDescent="0.3">
      <c r="P719443" s="83"/>
    </row>
    <row r="719444" spans="16:16" x14ac:dyDescent="0.3">
      <c r="P719444" s="83"/>
    </row>
    <row r="719445" spans="16:16" x14ac:dyDescent="0.3">
      <c r="P719445" s="83"/>
    </row>
    <row r="719446" spans="16:16" x14ac:dyDescent="0.3">
      <c r="P719446" s="83"/>
    </row>
    <row r="719447" spans="16:16" x14ac:dyDescent="0.3">
      <c r="P719447" s="83"/>
    </row>
    <row r="719448" spans="16:16" x14ac:dyDescent="0.3">
      <c r="P719448" s="83"/>
    </row>
    <row r="719449" spans="16:16" x14ac:dyDescent="0.3">
      <c r="P719449" s="83"/>
    </row>
    <row r="719450" spans="16:16" x14ac:dyDescent="0.3">
      <c r="P719450" s="83"/>
    </row>
    <row r="719451" spans="16:16" x14ac:dyDescent="0.3">
      <c r="P719451" s="83"/>
    </row>
    <row r="719452" spans="16:16" x14ac:dyDescent="0.3">
      <c r="P719452" s="83"/>
    </row>
    <row r="719453" spans="16:16" x14ac:dyDescent="0.3">
      <c r="P719453" s="83"/>
    </row>
    <row r="719454" spans="16:16" x14ac:dyDescent="0.3">
      <c r="P719454" s="83"/>
    </row>
    <row r="719455" spans="16:16" x14ac:dyDescent="0.3">
      <c r="P719455" s="83"/>
    </row>
    <row r="719456" spans="16:16" x14ac:dyDescent="0.3">
      <c r="P719456" s="83"/>
    </row>
    <row r="719457" spans="16:16" x14ac:dyDescent="0.3">
      <c r="P719457" s="83"/>
    </row>
    <row r="719458" spans="16:16" x14ac:dyDescent="0.3">
      <c r="P719458" s="83"/>
    </row>
    <row r="719459" spans="16:16" x14ac:dyDescent="0.3">
      <c r="P719459" s="83"/>
    </row>
    <row r="719460" spans="16:16" x14ac:dyDescent="0.3">
      <c r="P719460" s="83"/>
    </row>
    <row r="719461" spans="16:16" x14ac:dyDescent="0.3">
      <c r="P719461" s="83"/>
    </row>
    <row r="719462" spans="16:16" x14ac:dyDescent="0.3">
      <c r="P719462" s="83"/>
    </row>
    <row r="719463" spans="16:16" x14ac:dyDescent="0.3">
      <c r="P719463" s="83"/>
    </row>
    <row r="719464" spans="16:16" x14ac:dyDescent="0.3">
      <c r="P719464" s="83"/>
    </row>
    <row r="719465" spans="16:16" x14ac:dyDescent="0.3">
      <c r="P719465" s="83"/>
    </row>
    <row r="719466" spans="16:16" x14ac:dyDescent="0.3">
      <c r="P719466" s="83"/>
    </row>
    <row r="719467" spans="16:16" x14ac:dyDescent="0.3">
      <c r="P719467" s="83"/>
    </row>
    <row r="719468" spans="16:16" x14ac:dyDescent="0.3">
      <c r="P719468" s="83"/>
    </row>
    <row r="719469" spans="16:16" x14ac:dyDescent="0.3">
      <c r="P719469" s="83"/>
    </row>
    <row r="719470" spans="16:16" x14ac:dyDescent="0.3">
      <c r="P719470" s="83"/>
    </row>
    <row r="719471" spans="16:16" x14ac:dyDescent="0.3">
      <c r="P719471" s="83"/>
    </row>
    <row r="719472" spans="16:16" x14ac:dyDescent="0.3">
      <c r="P719472" s="83"/>
    </row>
    <row r="719473" spans="16:16" x14ac:dyDescent="0.3">
      <c r="P719473" s="83"/>
    </row>
    <row r="719474" spans="16:16" x14ac:dyDescent="0.3">
      <c r="P719474" s="83"/>
    </row>
    <row r="719475" spans="16:16" x14ac:dyDescent="0.3">
      <c r="P719475" s="83"/>
    </row>
    <row r="719476" spans="16:16" x14ac:dyDescent="0.3">
      <c r="P719476" s="83"/>
    </row>
    <row r="719477" spans="16:16" x14ac:dyDescent="0.3">
      <c r="P719477" s="83"/>
    </row>
    <row r="719478" spans="16:16" x14ac:dyDescent="0.3">
      <c r="P719478" s="83"/>
    </row>
    <row r="719479" spans="16:16" x14ac:dyDescent="0.3">
      <c r="P719479" s="83"/>
    </row>
    <row r="719480" spans="16:16" x14ac:dyDescent="0.3">
      <c r="P719480" s="83"/>
    </row>
    <row r="719481" spans="16:16" x14ac:dyDescent="0.3">
      <c r="P719481" s="83"/>
    </row>
    <row r="719482" spans="16:16" x14ac:dyDescent="0.3">
      <c r="P719482" s="83"/>
    </row>
    <row r="719483" spans="16:16" x14ac:dyDescent="0.3">
      <c r="P719483" s="83"/>
    </row>
    <row r="719484" spans="16:16" x14ac:dyDescent="0.3">
      <c r="P719484" s="83"/>
    </row>
    <row r="719485" spans="16:16" x14ac:dyDescent="0.3">
      <c r="P719485" s="83"/>
    </row>
    <row r="719486" spans="16:16" x14ac:dyDescent="0.3">
      <c r="P719486" s="83"/>
    </row>
    <row r="719487" spans="16:16" x14ac:dyDescent="0.3">
      <c r="P719487" s="83"/>
    </row>
    <row r="719488" spans="16:16" x14ac:dyDescent="0.3">
      <c r="P719488" s="83"/>
    </row>
    <row r="719489" spans="16:16" x14ac:dyDescent="0.3">
      <c r="P719489" s="83"/>
    </row>
    <row r="719490" spans="16:16" x14ac:dyDescent="0.3">
      <c r="P719490" s="83"/>
    </row>
    <row r="719491" spans="16:16" x14ac:dyDescent="0.3">
      <c r="P719491" s="83"/>
    </row>
    <row r="719492" spans="16:16" x14ac:dyDescent="0.3">
      <c r="P719492" s="83"/>
    </row>
    <row r="719493" spans="16:16" x14ac:dyDescent="0.3">
      <c r="P719493" s="83"/>
    </row>
    <row r="719494" spans="16:16" x14ac:dyDescent="0.3">
      <c r="P719494" s="83"/>
    </row>
    <row r="719495" spans="16:16" x14ac:dyDescent="0.3">
      <c r="P719495" s="83"/>
    </row>
    <row r="719496" spans="16:16" x14ac:dyDescent="0.3">
      <c r="P719496" s="83"/>
    </row>
    <row r="719497" spans="16:16" x14ac:dyDescent="0.3">
      <c r="P719497" s="83"/>
    </row>
    <row r="719498" spans="16:16" x14ac:dyDescent="0.3">
      <c r="P719498" s="83"/>
    </row>
    <row r="719499" spans="16:16" x14ac:dyDescent="0.3">
      <c r="P719499" s="83"/>
    </row>
    <row r="719500" spans="16:16" x14ac:dyDescent="0.3">
      <c r="P719500" s="83"/>
    </row>
    <row r="719501" spans="16:16" x14ac:dyDescent="0.3">
      <c r="P719501" s="83"/>
    </row>
    <row r="719502" spans="16:16" x14ac:dyDescent="0.3">
      <c r="P719502" s="83"/>
    </row>
    <row r="719503" spans="16:16" x14ac:dyDescent="0.3">
      <c r="P719503" s="83"/>
    </row>
    <row r="719504" spans="16:16" x14ac:dyDescent="0.3">
      <c r="P719504" s="83"/>
    </row>
    <row r="719505" spans="16:16" x14ac:dyDescent="0.3">
      <c r="P719505" s="83"/>
    </row>
    <row r="719506" spans="16:16" x14ac:dyDescent="0.3">
      <c r="P719506" s="83"/>
    </row>
    <row r="719507" spans="16:16" x14ac:dyDescent="0.3">
      <c r="P719507" s="83"/>
    </row>
    <row r="719508" spans="16:16" x14ac:dyDescent="0.3">
      <c r="P719508" s="83"/>
    </row>
    <row r="719509" spans="16:16" x14ac:dyDescent="0.3">
      <c r="P719509" s="83"/>
    </row>
    <row r="719510" spans="16:16" x14ac:dyDescent="0.3">
      <c r="P719510" s="83"/>
    </row>
    <row r="719511" spans="16:16" x14ac:dyDescent="0.3">
      <c r="P719511" s="83"/>
    </row>
    <row r="719512" spans="16:16" x14ac:dyDescent="0.3">
      <c r="P719512" s="83"/>
    </row>
    <row r="719513" spans="16:16" x14ac:dyDescent="0.3">
      <c r="P719513" s="83"/>
    </row>
    <row r="719514" spans="16:16" x14ac:dyDescent="0.3">
      <c r="P719514" s="83"/>
    </row>
    <row r="719515" spans="16:16" x14ac:dyDescent="0.3">
      <c r="P719515" s="83"/>
    </row>
    <row r="719516" spans="16:16" x14ac:dyDescent="0.3">
      <c r="P719516" s="83"/>
    </row>
    <row r="719517" spans="16:16" x14ac:dyDescent="0.3">
      <c r="P719517" s="83"/>
    </row>
    <row r="719518" spans="16:16" x14ac:dyDescent="0.3">
      <c r="P719518" s="83"/>
    </row>
    <row r="719519" spans="16:16" x14ac:dyDescent="0.3">
      <c r="P719519" s="83"/>
    </row>
    <row r="719520" spans="16:16" x14ac:dyDescent="0.3">
      <c r="P719520" s="83"/>
    </row>
    <row r="719521" spans="16:16" x14ac:dyDescent="0.3">
      <c r="P719521" s="83"/>
    </row>
    <row r="719522" spans="16:16" x14ac:dyDescent="0.3">
      <c r="P719522" s="83"/>
    </row>
    <row r="719523" spans="16:16" x14ac:dyDescent="0.3">
      <c r="P719523" s="83"/>
    </row>
    <row r="719524" spans="16:16" x14ac:dyDescent="0.3">
      <c r="P719524" s="83"/>
    </row>
    <row r="719525" spans="16:16" x14ac:dyDescent="0.3">
      <c r="P719525" s="83"/>
    </row>
    <row r="719526" spans="16:16" x14ac:dyDescent="0.3">
      <c r="P719526" s="83"/>
    </row>
    <row r="719527" spans="16:16" x14ac:dyDescent="0.3">
      <c r="P719527" s="83"/>
    </row>
    <row r="719528" spans="16:16" x14ac:dyDescent="0.3">
      <c r="P719528" s="83"/>
    </row>
    <row r="719529" spans="16:16" x14ac:dyDescent="0.3">
      <c r="P719529" s="83"/>
    </row>
    <row r="719530" spans="16:16" x14ac:dyDescent="0.3">
      <c r="P719530" s="83"/>
    </row>
    <row r="719531" spans="16:16" x14ac:dyDescent="0.3">
      <c r="P719531" s="83"/>
    </row>
    <row r="719532" spans="16:16" x14ac:dyDescent="0.3">
      <c r="P719532" s="83"/>
    </row>
    <row r="719533" spans="16:16" x14ac:dyDescent="0.3">
      <c r="P719533" s="83"/>
    </row>
    <row r="719534" spans="16:16" x14ac:dyDescent="0.3">
      <c r="P719534" s="83"/>
    </row>
    <row r="719535" spans="16:16" x14ac:dyDescent="0.3">
      <c r="P719535" s="83"/>
    </row>
    <row r="719536" spans="16:16" x14ac:dyDescent="0.3">
      <c r="P719536" s="83"/>
    </row>
    <row r="719537" spans="16:16" x14ac:dyDescent="0.3">
      <c r="P719537" s="83"/>
    </row>
    <row r="719538" spans="16:16" x14ac:dyDescent="0.3">
      <c r="P719538" s="83"/>
    </row>
    <row r="719539" spans="16:16" x14ac:dyDescent="0.3">
      <c r="P719539" s="83"/>
    </row>
    <row r="719540" spans="16:16" x14ac:dyDescent="0.3">
      <c r="P719540" s="83"/>
    </row>
    <row r="719541" spans="16:16" x14ac:dyDescent="0.3">
      <c r="P719541" s="83"/>
    </row>
    <row r="719542" spans="16:16" x14ac:dyDescent="0.3">
      <c r="P719542" s="83"/>
    </row>
    <row r="719543" spans="16:16" x14ac:dyDescent="0.3">
      <c r="P719543" s="83"/>
    </row>
    <row r="719544" spans="16:16" x14ac:dyDescent="0.3">
      <c r="P719544" s="83"/>
    </row>
    <row r="719545" spans="16:16" x14ac:dyDescent="0.3">
      <c r="P719545" s="83"/>
    </row>
    <row r="719546" spans="16:16" x14ac:dyDescent="0.3">
      <c r="P719546" s="83"/>
    </row>
    <row r="719547" spans="16:16" x14ac:dyDescent="0.3">
      <c r="P719547" s="83"/>
    </row>
    <row r="719548" spans="16:16" x14ac:dyDescent="0.3">
      <c r="P719548" s="83"/>
    </row>
    <row r="719549" spans="16:16" x14ac:dyDescent="0.3">
      <c r="P719549" s="83"/>
    </row>
    <row r="719550" spans="16:16" x14ac:dyDescent="0.3">
      <c r="P719550" s="83"/>
    </row>
    <row r="719551" spans="16:16" x14ac:dyDescent="0.3">
      <c r="P719551" s="83"/>
    </row>
    <row r="719552" spans="16:16" x14ac:dyDescent="0.3">
      <c r="P719552" s="83"/>
    </row>
    <row r="719553" spans="16:16" x14ac:dyDescent="0.3">
      <c r="P719553" s="83"/>
    </row>
    <row r="719554" spans="16:16" x14ac:dyDescent="0.3">
      <c r="P719554" s="83"/>
    </row>
    <row r="719555" spans="16:16" x14ac:dyDescent="0.3">
      <c r="P719555" s="83"/>
    </row>
    <row r="719556" spans="16:16" x14ac:dyDescent="0.3">
      <c r="P719556" s="83"/>
    </row>
    <row r="719557" spans="16:16" x14ac:dyDescent="0.3">
      <c r="P719557" s="83"/>
    </row>
    <row r="719558" spans="16:16" x14ac:dyDescent="0.3">
      <c r="P719558" s="83"/>
    </row>
    <row r="719559" spans="16:16" x14ac:dyDescent="0.3">
      <c r="P719559" s="83"/>
    </row>
    <row r="719560" spans="16:16" x14ac:dyDescent="0.3">
      <c r="P719560" s="83"/>
    </row>
    <row r="719561" spans="16:16" x14ac:dyDescent="0.3">
      <c r="P719561" s="83"/>
    </row>
    <row r="719562" spans="16:16" x14ac:dyDescent="0.3">
      <c r="P719562" s="83"/>
    </row>
    <row r="719563" spans="16:16" x14ac:dyDescent="0.3">
      <c r="P719563" s="83"/>
    </row>
    <row r="719564" spans="16:16" x14ac:dyDescent="0.3">
      <c r="P719564" s="83"/>
    </row>
    <row r="719565" spans="16:16" x14ac:dyDescent="0.3">
      <c r="P719565" s="83"/>
    </row>
    <row r="719566" spans="16:16" x14ac:dyDescent="0.3">
      <c r="P719566" s="83"/>
    </row>
    <row r="719567" spans="16:16" x14ac:dyDescent="0.3">
      <c r="P719567" s="83"/>
    </row>
    <row r="719568" spans="16:16" x14ac:dyDescent="0.3">
      <c r="P719568" s="83"/>
    </row>
    <row r="719569" spans="16:16" x14ac:dyDescent="0.3">
      <c r="P719569" s="83"/>
    </row>
    <row r="719570" spans="16:16" x14ac:dyDescent="0.3">
      <c r="P719570" s="83"/>
    </row>
    <row r="719571" spans="16:16" x14ac:dyDescent="0.3">
      <c r="P719571" s="83"/>
    </row>
    <row r="719572" spans="16:16" x14ac:dyDescent="0.3">
      <c r="P719572" s="83"/>
    </row>
    <row r="719573" spans="16:16" x14ac:dyDescent="0.3">
      <c r="P719573" s="83"/>
    </row>
    <row r="719574" spans="16:16" x14ac:dyDescent="0.3">
      <c r="P719574" s="83"/>
    </row>
    <row r="719575" spans="16:16" x14ac:dyDescent="0.3">
      <c r="P719575" s="83"/>
    </row>
    <row r="719576" spans="16:16" x14ac:dyDescent="0.3">
      <c r="P719576" s="83"/>
    </row>
    <row r="719577" spans="16:16" x14ac:dyDescent="0.3">
      <c r="P719577" s="83"/>
    </row>
    <row r="719578" spans="16:16" x14ac:dyDescent="0.3">
      <c r="P719578" s="83"/>
    </row>
    <row r="719579" spans="16:16" x14ac:dyDescent="0.3">
      <c r="P719579" s="83"/>
    </row>
    <row r="719580" spans="16:16" x14ac:dyDescent="0.3">
      <c r="P719580" s="83"/>
    </row>
    <row r="719581" spans="16:16" x14ac:dyDescent="0.3">
      <c r="P719581" s="83"/>
    </row>
    <row r="719582" spans="16:16" x14ac:dyDescent="0.3">
      <c r="P719582" s="83"/>
    </row>
    <row r="719583" spans="16:16" x14ac:dyDescent="0.3">
      <c r="P719583" s="83"/>
    </row>
    <row r="719584" spans="16:16" x14ac:dyDescent="0.3">
      <c r="P719584" s="83"/>
    </row>
    <row r="719585" spans="16:16" x14ac:dyDescent="0.3">
      <c r="P719585" s="83"/>
    </row>
    <row r="719586" spans="16:16" x14ac:dyDescent="0.3">
      <c r="P719586" s="83"/>
    </row>
    <row r="719587" spans="16:16" x14ac:dyDescent="0.3">
      <c r="P719587" s="83"/>
    </row>
    <row r="719588" spans="16:16" x14ac:dyDescent="0.3">
      <c r="P719588" s="83"/>
    </row>
    <row r="719589" spans="16:16" x14ac:dyDescent="0.3">
      <c r="P719589" s="83"/>
    </row>
    <row r="719590" spans="16:16" x14ac:dyDescent="0.3">
      <c r="P719590" s="83"/>
    </row>
    <row r="719591" spans="16:16" x14ac:dyDescent="0.3">
      <c r="P719591" s="83"/>
    </row>
    <row r="719592" spans="16:16" x14ac:dyDescent="0.3">
      <c r="P719592" s="83"/>
    </row>
    <row r="719593" spans="16:16" x14ac:dyDescent="0.3">
      <c r="P719593" s="83"/>
    </row>
    <row r="719594" spans="16:16" x14ac:dyDescent="0.3">
      <c r="P719594" s="83"/>
    </row>
    <row r="719595" spans="16:16" x14ac:dyDescent="0.3">
      <c r="P719595" s="83"/>
    </row>
    <row r="719596" spans="16:16" x14ac:dyDescent="0.3">
      <c r="P719596" s="83"/>
    </row>
    <row r="719597" spans="16:16" x14ac:dyDescent="0.3">
      <c r="P719597" s="83"/>
    </row>
    <row r="719598" spans="16:16" x14ac:dyDescent="0.3">
      <c r="P719598" s="83"/>
    </row>
    <row r="719599" spans="16:16" x14ac:dyDescent="0.3">
      <c r="P719599" s="83"/>
    </row>
    <row r="719600" spans="16:16" x14ac:dyDescent="0.3">
      <c r="P719600" s="83"/>
    </row>
    <row r="719601" spans="16:16" x14ac:dyDescent="0.3">
      <c r="P719601" s="83"/>
    </row>
    <row r="719602" spans="16:16" x14ac:dyDescent="0.3">
      <c r="P719602" s="83"/>
    </row>
    <row r="719603" spans="16:16" x14ac:dyDescent="0.3">
      <c r="P719603" s="83"/>
    </row>
    <row r="719604" spans="16:16" x14ac:dyDescent="0.3">
      <c r="P719604" s="83"/>
    </row>
    <row r="719605" spans="16:16" x14ac:dyDescent="0.3">
      <c r="P719605" s="83"/>
    </row>
    <row r="719606" spans="16:16" x14ac:dyDescent="0.3">
      <c r="P719606" s="83"/>
    </row>
    <row r="719607" spans="16:16" x14ac:dyDescent="0.3">
      <c r="P719607" s="83"/>
    </row>
    <row r="719608" spans="16:16" x14ac:dyDescent="0.3">
      <c r="P719608" s="83"/>
    </row>
    <row r="719609" spans="16:16" x14ac:dyDescent="0.3">
      <c r="P719609" s="83"/>
    </row>
    <row r="719610" spans="16:16" x14ac:dyDescent="0.3">
      <c r="P719610" s="83"/>
    </row>
    <row r="719611" spans="16:16" x14ac:dyDescent="0.3">
      <c r="P719611" s="83"/>
    </row>
    <row r="719612" spans="16:16" x14ac:dyDescent="0.3">
      <c r="P719612" s="83"/>
    </row>
    <row r="719613" spans="16:16" x14ac:dyDescent="0.3">
      <c r="P719613" s="83"/>
    </row>
    <row r="719614" spans="16:16" x14ac:dyDescent="0.3">
      <c r="P719614" s="83"/>
    </row>
    <row r="719615" spans="16:16" x14ac:dyDescent="0.3">
      <c r="P719615" s="83"/>
    </row>
    <row r="719616" spans="16:16" x14ac:dyDescent="0.3">
      <c r="P719616" s="83"/>
    </row>
    <row r="719617" spans="16:16" x14ac:dyDescent="0.3">
      <c r="P719617" s="83"/>
    </row>
    <row r="719618" spans="16:16" x14ac:dyDescent="0.3">
      <c r="P719618" s="83"/>
    </row>
    <row r="719619" spans="16:16" x14ac:dyDescent="0.3">
      <c r="P719619" s="83"/>
    </row>
    <row r="719620" spans="16:16" x14ac:dyDescent="0.3">
      <c r="P719620" s="83"/>
    </row>
    <row r="719621" spans="16:16" x14ac:dyDescent="0.3">
      <c r="P719621" s="83"/>
    </row>
    <row r="719622" spans="16:16" x14ac:dyDescent="0.3">
      <c r="P719622" s="83"/>
    </row>
    <row r="719623" spans="16:16" x14ac:dyDescent="0.3">
      <c r="P719623" s="83"/>
    </row>
    <row r="719624" spans="16:16" x14ac:dyDescent="0.3">
      <c r="P719624" s="83"/>
    </row>
    <row r="719625" spans="16:16" x14ac:dyDescent="0.3">
      <c r="P719625" s="83"/>
    </row>
    <row r="719626" spans="16:16" x14ac:dyDescent="0.3">
      <c r="P719626" s="83"/>
    </row>
    <row r="719627" spans="16:16" x14ac:dyDescent="0.3">
      <c r="P719627" s="83"/>
    </row>
    <row r="719628" spans="16:16" x14ac:dyDescent="0.3">
      <c r="P719628" s="83"/>
    </row>
    <row r="719629" spans="16:16" x14ac:dyDescent="0.3">
      <c r="P719629" s="83"/>
    </row>
    <row r="719630" spans="16:16" x14ac:dyDescent="0.3">
      <c r="P719630" s="83"/>
    </row>
    <row r="719631" spans="16:16" x14ac:dyDescent="0.3">
      <c r="P719631" s="83"/>
    </row>
    <row r="719632" spans="16:16" x14ac:dyDescent="0.3">
      <c r="P719632" s="83"/>
    </row>
    <row r="719633" spans="16:16" x14ac:dyDescent="0.3">
      <c r="P719633" s="83"/>
    </row>
    <row r="719634" spans="16:16" x14ac:dyDescent="0.3">
      <c r="P719634" s="83"/>
    </row>
    <row r="719635" spans="16:16" x14ac:dyDescent="0.3">
      <c r="P719635" s="83"/>
    </row>
    <row r="719636" spans="16:16" x14ac:dyDescent="0.3">
      <c r="P719636" s="83"/>
    </row>
    <row r="719637" spans="16:16" x14ac:dyDescent="0.3">
      <c r="P719637" s="83"/>
    </row>
    <row r="719638" spans="16:16" x14ac:dyDescent="0.3">
      <c r="P719638" s="83"/>
    </row>
    <row r="719639" spans="16:16" x14ac:dyDescent="0.3">
      <c r="P719639" s="83"/>
    </row>
    <row r="719640" spans="16:16" x14ac:dyDescent="0.3">
      <c r="P719640" s="83"/>
    </row>
    <row r="719641" spans="16:16" x14ac:dyDescent="0.3">
      <c r="P719641" s="83"/>
    </row>
    <row r="719642" spans="16:16" x14ac:dyDescent="0.3">
      <c r="P719642" s="83"/>
    </row>
    <row r="719643" spans="16:16" x14ac:dyDescent="0.3">
      <c r="P719643" s="83"/>
    </row>
    <row r="719644" spans="16:16" x14ac:dyDescent="0.3">
      <c r="P719644" s="83"/>
    </row>
    <row r="719645" spans="16:16" x14ac:dyDescent="0.3">
      <c r="P719645" s="83"/>
    </row>
    <row r="719646" spans="16:16" x14ac:dyDescent="0.3">
      <c r="P719646" s="83"/>
    </row>
    <row r="719647" spans="16:16" x14ac:dyDescent="0.3">
      <c r="P719647" s="83"/>
    </row>
    <row r="719648" spans="16:16" x14ac:dyDescent="0.3">
      <c r="P719648" s="83"/>
    </row>
    <row r="719649" spans="16:16" x14ac:dyDescent="0.3">
      <c r="P719649" s="83"/>
    </row>
    <row r="719650" spans="16:16" x14ac:dyDescent="0.3">
      <c r="P719650" s="83"/>
    </row>
    <row r="719651" spans="16:16" x14ac:dyDescent="0.3">
      <c r="P719651" s="83"/>
    </row>
    <row r="719652" spans="16:16" x14ac:dyDescent="0.3">
      <c r="P719652" s="83"/>
    </row>
    <row r="719653" spans="16:16" x14ac:dyDescent="0.3">
      <c r="P719653" s="83"/>
    </row>
    <row r="719654" spans="16:16" x14ac:dyDescent="0.3">
      <c r="P719654" s="83"/>
    </row>
    <row r="719655" spans="16:16" x14ac:dyDescent="0.3">
      <c r="P719655" s="83"/>
    </row>
    <row r="719656" spans="16:16" x14ac:dyDescent="0.3">
      <c r="P719656" s="83"/>
    </row>
    <row r="719657" spans="16:16" x14ac:dyDescent="0.3">
      <c r="P719657" s="83"/>
    </row>
    <row r="719658" spans="16:16" x14ac:dyDescent="0.3">
      <c r="P719658" s="83"/>
    </row>
    <row r="719659" spans="16:16" x14ac:dyDescent="0.3">
      <c r="P719659" s="83"/>
    </row>
    <row r="719660" spans="16:16" x14ac:dyDescent="0.3">
      <c r="P719660" s="83"/>
    </row>
    <row r="719661" spans="16:16" x14ac:dyDescent="0.3">
      <c r="P719661" s="83"/>
    </row>
    <row r="719662" spans="16:16" x14ac:dyDescent="0.3">
      <c r="P719662" s="83"/>
    </row>
    <row r="719663" spans="16:16" x14ac:dyDescent="0.3">
      <c r="P719663" s="83"/>
    </row>
    <row r="719664" spans="16:16" x14ac:dyDescent="0.3">
      <c r="P719664" s="83"/>
    </row>
    <row r="719665" spans="16:16" x14ac:dyDescent="0.3">
      <c r="P719665" s="83"/>
    </row>
    <row r="719666" spans="16:16" x14ac:dyDescent="0.3">
      <c r="P719666" s="83"/>
    </row>
    <row r="719667" spans="16:16" x14ac:dyDescent="0.3">
      <c r="P719667" s="83"/>
    </row>
    <row r="719668" spans="16:16" x14ac:dyDescent="0.3">
      <c r="P719668" s="83"/>
    </row>
    <row r="719669" spans="16:16" x14ac:dyDescent="0.3">
      <c r="P719669" s="83"/>
    </row>
    <row r="719670" spans="16:16" x14ac:dyDescent="0.3">
      <c r="P719670" s="83"/>
    </row>
    <row r="719671" spans="16:16" x14ac:dyDescent="0.3">
      <c r="P719671" s="83"/>
    </row>
    <row r="719672" spans="16:16" x14ac:dyDescent="0.3">
      <c r="P719672" s="83"/>
    </row>
    <row r="719673" spans="16:16" x14ac:dyDescent="0.3">
      <c r="P719673" s="83"/>
    </row>
    <row r="719674" spans="16:16" x14ac:dyDescent="0.3">
      <c r="P719674" s="83"/>
    </row>
    <row r="719675" spans="16:16" x14ac:dyDescent="0.3">
      <c r="P719675" s="83"/>
    </row>
    <row r="719676" spans="16:16" x14ac:dyDescent="0.3">
      <c r="P719676" s="83"/>
    </row>
    <row r="719677" spans="16:16" x14ac:dyDescent="0.3">
      <c r="P719677" s="83"/>
    </row>
    <row r="719678" spans="16:16" x14ac:dyDescent="0.3">
      <c r="P719678" s="83"/>
    </row>
    <row r="719679" spans="16:16" x14ac:dyDescent="0.3">
      <c r="P719679" s="83"/>
    </row>
    <row r="719680" spans="16:16" x14ac:dyDescent="0.3">
      <c r="P719680" s="83"/>
    </row>
    <row r="719681" spans="16:16" x14ac:dyDescent="0.3">
      <c r="P719681" s="83"/>
    </row>
    <row r="719682" spans="16:16" x14ac:dyDescent="0.3">
      <c r="P719682" s="83"/>
    </row>
    <row r="719683" spans="16:16" x14ac:dyDescent="0.3">
      <c r="P719683" s="83"/>
    </row>
    <row r="719684" spans="16:16" x14ac:dyDescent="0.3">
      <c r="P719684" s="83"/>
    </row>
    <row r="719685" spans="16:16" x14ac:dyDescent="0.3">
      <c r="P719685" s="83"/>
    </row>
    <row r="719686" spans="16:16" x14ac:dyDescent="0.3">
      <c r="P719686" s="83"/>
    </row>
    <row r="719687" spans="16:16" x14ac:dyDescent="0.3">
      <c r="P719687" s="83"/>
    </row>
    <row r="719688" spans="16:16" x14ac:dyDescent="0.3">
      <c r="P719688" s="83"/>
    </row>
    <row r="719689" spans="16:16" x14ac:dyDescent="0.3">
      <c r="P719689" s="83"/>
    </row>
    <row r="719690" spans="16:16" x14ac:dyDescent="0.3">
      <c r="P719690" s="83"/>
    </row>
    <row r="719691" spans="16:16" x14ac:dyDescent="0.3">
      <c r="P719691" s="83"/>
    </row>
    <row r="719692" spans="16:16" x14ac:dyDescent="0.3">
      <c r="P719692" s="83"/>
    </row>
    <row r="719693" spans="16:16" x14ac:dyDescent="0.3">
      <c r="P719693" s="83"/>
    </row>
    <row r="719694" spans="16:16" x14ac:dyDescent="0.3">
      <c r="P719694" s="83"/>
    </row>
    <row r="719695" spans="16:16" x14ac:dyDescent="0.3">
      <c r="P719695" s="83"/>
    </row>
    <row r="719696" spans="16:16" x14ac:dyDescent="0.3">
      <c r="P719696" s="83"/>
    </row>
    <row r="719697" spans="16:16" x14ac:dyDescent="0.3">
      <c r="P719697" s="83"/>
    </row>
    <row r="719698" spans="16:16" x14ac:dyDescent="0.3">
      <c r="P719698" s="83"/>
    </row>
    <row r="719699" spans="16:16" x14ac:dyDescent="0.3">
      <c r="P719699" s="83"/>
    </row>
    <row r="719700" spans="16:16" x14ac:dyDescent="0.3">
      <c r="P719700" s="83"/>
    </row>
    <row r="719701" spans="16:16" x14ac:dyDescent="0.3">
      <c r="P719701" s="83"/>
    </row>
    <row r="719702" spans="16:16" x14ac:dyDescent="0.3">
      <c r="P719702" s="83"/>
    </row>
    <row r="719703" spans="16:16" x14ac:dyDescent="0.3">
      <c r="P719703" s="83"/>
    </row>
    <row r="719704" spans="16:16" x14ac:dyDescent="0.3">
      <c r="P719704" s="83"/>
    </row>
    <row r="719705" spans="16:16" x14ac:dyDescent="0.3">
      <c r="P719705" s="83"/>
    </row>
    <row r="719706" spans="16:16" x14ac:dyDescent="0.3">
      <c r="P719706" s="83"/>
    </row>
    <row r="719707" spans="16:16" x14ac:dyDescent="0.3">
      <c r="P719707" s="83"/>
    </row>
    <row r="719708" spans="16:16" x14ac:dyDescent="0.3">
      <c r="P719708" s="83"/>
    </row>
    <row r="719709" spans="16:16" x14ac:dyDescent="0.3">
      <c r="P719709" s="83"/>
    </row>
    <row r="719710" spans="16:16" x14ac:dyDescent="0.3">
      <c r="P719710" s="83"/>
    </row>
    <row r="719711" spans="16:16" x14ac:dyDescent="0.3">
      <c r="P719711" s="83"/>
    </row>
    <row r="719712" spans="16:16" x14ac:dyDescent="0.3">
      <c r="P719712" s="83"/>
    </row>
    <row r="719713" spans="16:16" x14ac:dyDescent="0.3">
      <c r="P719713" s="83"/>
    </row>
    <row r="719714" spans="16:16" x14ac:dyDescent="0.3">
      <c r="P719714" s="83"/>
    </row>
    <row r="719715" spans="16:16" x14ac:dyDescent="0.3">
      <c r="P719715" s="83"/>
    </row>
    <row r="719716" spans="16:16" x14ac:dyDescent="0.3">
      <c r="P719716" s="83"/>
    </row>
    <row r="719717" spans="16:16" x14ac:dyDescent="0.3">
      <c r="P719717" s="83"/>
    </row>
    <row r="719718" spans="16:16" x14ac:dyDescent="0.3">
      <c r="P719718" s="83"/>
    </row>
    <row r="719719" spans="16:16" x14ac:dyDescent="0.3">
      <c r="P719719" s="83"/>
    </row>
    <row r="719720" spans="16:16" x14ac:dyDescent="0.3">
      <c r="P719720" s="83"/>
    </row>
    <row r="719721" spans="16:16" x14ac:dyDescent="0.3">
      <c r="P719721" s="83"/>
    </row>
    <row r="719722" spans="16:16" x14ac:dyDescent="0.3">
      <c r="P719722" s="83"/>
    </row>
    <row r="719723" spans="16:16" x14ac:dyDescent="0.3">
      <c r="P719723" s="83"/>
    </row>
    <row r="719724" spans="16:16" x14ac:dyDescent="0.3">
      <c r="P719724" s="83"/>
    </row>
    <row r="719725" spans="16:16" x14ac:dyDescent="0.3">
      <c r="P719725" s="83"/>
    </row>
    <row r="719726" spans="16:16" x14ac:dyDescent="0.3">
      <c r="P719726" s="83"/>
    </row>
    <row r="719727" spans="16:16" x14ac:dyDescent="0.3">
      <c r="P719727" s="83"/>
    </row>
    <row r="719728" spans="16:16" x14ac:dyDescent="0.3">
      <c r="P719728" s="83"/>
    </row>
    <row r="719729" spans="16:16" x14ac:dyDescent="0.3">
      <c r="P719729" s="83"/>
    </row>
    <row r="719730" spans="16:16" x14ac:dyDescent="0.3">
      <c r="P719730" s="83"/>
    </row>
    <row r="719731" spans="16:16" x14ac:dyDescent="0.3">
      <c r="P719731" s="83"/>
    </row>
    <row r="719732" spans="16:16" x14ac:dyDescent="0.3">
      <c r="P719732" s="83"/>
    </row>
    <row r="719733" spans="16:16" x14ac:dyDescent="0.3">
      <c r="P719733" s="83"/>
    </row>
    <row r="719734" spans="16:16" x14ac:dyDescent="0.3">
      <c r="P719734" s="83"/>
    </row>
    <row r="719735" spans="16:16" x14ac:dyDescent="0.3">
      <c r="P719735" s="83"/>
    </row>
    <row r="719736" spans="16:16" x14ac:dyDescent="0.3">
      <c r="P719736" s="83"/>
    </row>
    <row r="719737" spans="16:16" x14ac:dyDescent="0.3">
      <c r="P719737" s="83"/>
    </row>
    <row r="719738" spans="16:16" x14ac:dyDescent="0.3">
      <c r="P719738" s="83"/>
    </row>
    <row r="719739" spans="16:16" x14ac:dyDescent="0.3">
      <c r="P719739" s="83"/>
    </row>
    <row r="719740" spans="16:16" x14ac:dyDescent="0.3">
      <c r="P719740" s="83"/>
    </row>
    <row r="719741" spans="16:16" x14ac:dyDescent="0.3">
      <c r="P719741" s="83"/>
    </row>
    <row r="719742" spans="16:16" x14ac:dyDescent="0.3">
      <c r="P719742" s="83"/>
    </row>
    <row r="719743" spans="16:16" x14ac:dyDescent="0.3">
      <c r="P719743" s="83"/>
    </row>
    <row r="719744" spans="16:16" x14ac:dyDescent="0.3">
      <c r="P719744" s="83"/>
    </row>
    <row r="719745" spans="16:16" x14ac:dyDescent="0.3">
      <c r="P719745" s="83"/>
    </row>
    <row r="719746" spans="16:16" x14ac:dyDescent="0.3">
      <c r="P719746" s="83"/>
    </row>
    <row r="719747" spans="16:16" x14ac:dyDescent="0.3">
      <c r="P719747" s="83"/>
    </row>
    <row r="719748" spans="16:16" x14ac:dyDescent="0.3">
      <c r="P719748" s="83"/>
    </row>
    <row r="719749" spans="16:16" x14ac:dyDescent="0.3">
      <c r="P719749" s="83"/>
    </row>
    <row r="719750" spans="16:16" x14ac:dyDescent="0.3">
      <c r="P719750" s="83"/>
    </row>
    <row r="719751" spans="16:16" x14ac:dyDescent="0.3">
      <c r="P719751" s="83"/>
    </row>
    <row r="719752" spans="16:16" x14ac:dyDescent="0.3">
      <c r="P719752" s="83"/>
    </row>
    <row r="719753" spans="16:16" x14ac:dyDescent="0.3">
      <c r="P719753" s="83"/>
    </row>
    <row r="719754" spans="16:16" x14ac:dyDescent="0.3">
      <c r="P719754" s="83"/>
    </row>
    <row r="719755" spans="16:16" x14ac:dyDescent="0.3">
      <c r="P719755" s="83"/>
    </row>
    <row r="719756" spans="16:16" x14ac:dyDescent="0.3">
      <c r="P719756" s="83"/>
    </row>
    <row r="719757" spans="16:16" x14ac:dyDescent="0.3">
      <c r="P719757" s="83"/>
    </row>
    <row r="719758" spans="16:16" x14ac:dyDescent="0.3">
      <c r="P719758" s="83"/>
    </row>
    <row r="719759" spans="16:16" x14ac:dyDescent="0.3">
      <c r="P719759" s="83"/>
    </row>
    <row r="719760" spans="16:16" x14ac:dyDescent="0.3">
      <c r="P719760" s="83"/>
    </row>
    <row r="719761" spans="16:16" x14ac:dyDescent="0.3">
      <c r="P719761" s="83"/>
    </row>
    <row r="719762" spans="16:16" x14ac:dyDescent="0.3">
      <c r="P719762" s="83"/>
    </row>
    <row r="719763" spans="16:16" x14ac:dyDescent="0.3">
      <c r="P719763" s="83"/>
    </row>
    <row r="719764" spans="16:16" x14ac:dyDescent="0.3">
      <c r="P719764" s="83"/>
    </row>
    <row r="719765" spans="16:16" x14ac:dyDescent="0.3">
      <c r="P719765" s="83"/>
    </row>
    <row r="719766" spans="16:16" x14ac:dyDescent="0.3">
      <c r="P719766" s="83"/>
    </row>
    <row r="719767" spans="16:16" x14ac:dyDescent="0.3">
      <c r="P719767" s="83"/>
    </row>
    <row r="719768" spans="16:16" x14ac:dyDescent="0.3">
      <c r="P719768" s="83"/>
    </row>
    <row r="719769" spans="16:16" x14ac:dyDescent="0.3">
      <c r="P719769" s="83"/>
    </row>
    <row r="719770" spans="16:16" x14ac:dyDescent="0.3">
      <c r="P719770" s="83"/>
    </row>
    <row r="719771" spans="16:16" x14ac:dyDescent="0.3">
      <c r="P719771" s="83"/>
    </row>
    <row r="719772" spans="16:16" x14ac:dyDescent="0.3">
      <c r="P719772" s="83"/>
    </row>
    <row r="719773" spans="16:16" x14ac:dyDescent="0.3">
      <c r="P719773" s="83"/>
    </row>
    <row r="719774" spans="16:16" x14ac:dyDescent="0.3">
      <c r="P719774" s="83"/>
    </row>
    <row r="719775" spans="16:16" x14ac:dyDescent="0.3">
      <c r="P719775" s="83"/>
    </row>
    <row r="719776" spans="16:16" x14ac:dyDescent="0.3">
      <c r="P719776" s="83"/>
    </row>
    <row r="719777" spans="16:16" x14ac:dyDescent="0.3">
      <c r="P719777" s="83"/>
    </row>
    <row r="719778" spans="16:16" x14ac:dyDescent="0.3">
      <c r="P719778" s="83"/>
    </row>
    <row r="719779" spans="16:16" x14ac:dyDescent="0.3">
      <c r="P719779" s="83"/>
    </row>
    <row r="719780" spans="16:16" x14ac:dyDescent="0.3">
      <c r="P719780" s="83"/>
    </row>
    <row r="719781" spans="16:16" x14ac:dyDescent="0.3">
      <c r="P719781" s="83"/>
    </row>
    <row r="719782" spans="16:16" x14ac:dyDescent="0.3">
      <c r="P719782" s="83"/>
    </row>
    <row r="719783" spans="16:16" x14ac:dyDescent="0.3">
      <c r="P719783" s="83"/>
    </row>
    <row r="719784" spans="16:16" x14ac:dyDescent="0.3">
      <c r="P719784" s="83"/>
    </row>
    <row r="719785" spans="16:16" x14ac:dyDescent="0.3">
      <c r="P719785" s="83"/>
    </row>
    <row r="719786" spans="16:16" x14ac:dyDescent="0.3">
      <c r="P719786" s="83"/>
    </row>
    <row r="719787" spans="16:16" x14ac:dyDescent="0.3">
      <c r="P719787" s="83"/>
    </row>
    <row r="719788" spans="16:16" x14ac:dyDescent="0.3">
      <c r="P719788" s="83"/>
    </row>
    <row r="719789" spans="16:16" x14ac:dyDescent="0.3">
      <c r="P719789" s="83"/>
    </row>
    <row r="719790" spans="16:16" x14ac:dyDescent="0.3">
      <c r="P719790" s="83"/>
    </row>
    <row r="719791" spans="16:16" x14ac:dyDescent="0.3">
      <c r="P719791" s="83"/>
    </row>
    <row r="719792" spans="16:16" x14ac:dyDescent="0.3">
      <c r="P719792" s="83"/>
    </row>
    <row r="719793" spans="16:16" x14ac:dyDescent="0.3">
      <c r="P719793" s="83"/>
    </row>
    <row r="719794" spans="16:16" x14ac:dyDescent="0.3">
      <c r="P719794" s="83"/>
    </row>
    <row r="719795" spans="16:16" x14ac:dyDescent="0.3">
      <c r="P719795" s="83"/>
    </row>
    <row r="719796" spans="16:16" x14ac:dyDescent="0.3">
      <c r="P719796" s="83"/>
    </row>
    <row r="719797" spans="16:16" x14ac:dyDescent="0.3">
      <c r="P719797" s="83"/>
    </row>
    <row r="719798" spans="16:16" x14ac:dyDescent="0.3">
      <c r="P719798" s="83"/>
    </row>
    <row r="719799" spans="16:16" x14ac:dyDescent="0.3">
      <c r="P719799" s="83"/>
    </row>
    <row r="719800" spans="16:16" x14ac:dyDescent="0.3">
      <c r="P719800" s="83"/>
    </row>
    <row r="719801" spans="16:16" x14ac:dyDescent="0.3">
      <c r="P719801" s="83"/>
    </row>
    <row r="719802" spans="16:16" x14ac:dyDescent="0.3">
      <c r="P719802" s="83"/>
    </row>
    <row r="719803" spans="16:16" x14ac:dyDescent="0.3">
      <c r="P719803" s="83"/>
    </row>
    <row r="719804" spans="16:16" x14ac:dyDescent="0.3">
      <c r="P719804" s="83"/>
    </row>
    <row r="719805" spans="16:16" x14ac:dyDescent="0.3">
      <c r="P719805" s="83"/>
    </row>
    <row r="719806" spans="16:16" x14ac:dyDescent="0.3">
      <c r="P719806" s="83"/>
    </row>
    <row r="719807" spans="16:16" x14ac:dyDescent="0.3">
      <c r="P719807" s="83"/>
    </row>
    <row r="719808" spans="16:16" x14ac:dyDescent="0.3">
      <c r="P719808" s="83"/>
    </row>
    <row r="719809" spans="16:16" x14ac:dyDescent="0.3">
      <c r="P719809" s="83"/>
    </row>
    <row r="719810" spans="16:16" x14ac:dyDescent="0.3">
      <c r="P719810" s="83"/>
    </row>
    <row r="719811" spans="16:16" x14ac:dyDescent="0.3">
      <c r="P719811" s="83"/>
    </row>
    <row r="719812" spans="16:16" x14ac:dyDescent="0.3">
      <c r="P719812" s="83"/>
    </row>
    <row r="719813" spans="16:16" x14ac:dyDescent="0.3">
      <c r="P719813" s="83"/>
    </row>
    <row r="719814" spans="16:16" x14ac:dyDescent="0.3">
      <c r="P719814" s="83"/>
    </row>
    <row r="719815" spans="16:16" x14ac:dyDescent="0.3">
      <c r="P719815" s="83"/>
    </row>
    <row r="719816" spans="16:16" x14ac:dyDescent="0.3">
      <c r="P719816" s="83"/>
    </row>
    <row r="719817" spans="16:16" x14ac:dyDescent="0.3">
      <c r="P719817" s="83"/>
    </row>
    <row r="719818" spans="16:16" x14ac:dyDescent="0.3">
      <c r="P719818" s="83"/>
    </row>
    <row r="719819" spans="16:16" x14ac:dyDescent="0.3">
      <c r="P719819" s="83"/>
    </row>
    <row r="719820" spans="16:16" x14ac:dyDescent="0.3">
      <c r="P719820" s="83"/>
    </row>
    <row r="719821" spans="16:16" x14ac:dyDescent="0.3">
      <c r="P719821" s="83"/>
    </row>
    <row r="719822" spans="16:16" x14ac:dyDescent="0.3">
      <c r="P719822" s="83"/>
    </row>
    <row r="719823" spans="16:16" x14ac:dyDescent="0.3">
      <c r="P719823" s="83"/>
    </row>
    <row r="719824" spans="16:16" x14ac:dyDescent="0.3">
      <c r="P719824" s="83"/>
    </row>
    <row r="719825" spans="16:16" x14ac:dyDescent="0.3">
      <c r="P719825" s="83"/>
    </row>
    <row r="719826" spans="16:16" x14ac:dyDescent="0.3">
      <c r="P719826" s="83"/>
    </row>
    <row r="719827" spans="16:16" x14ac:dyDescent="0.3">
      <c r="P719827" s="83"/>
    </row>
    <row r="719828" spans="16:16" x14ac:dyDescent="0.3">
      <c r="P719828" s="83"/>
    </row>
    <row r="719829" spans="16:16" x14ac:dyDescent="0.3">
      <c r="P719829" s="83"/>
    </row>
    <row r="719830" spans="16:16" x14ac:dyDescent="0.3">
      <c r="P719830" s="83"/>
    </row>
    <row r="719831" spans="16:16" x14ac:dyDescent="0.3">
      <c r="P719831" s="83"/>
    </row>
    <row r="719832" spans="16:16" x14ac:dyDescent="0.3">
      <c r="P719832" s="83"/>
    </row>
    <row r="719833" spans="16:16" x14ac:dyDescent="0.3">
      <c r="P719833" s="83"/>
    </row>
    <row r="719834" spans="16:16" x14ac:dyDescent="0.3">
      <c r="P719834" s="83"/>
    </row>
    <row r="719835" spans="16:16" x14ac:dyDescent="0.3">
      <c r="P719835" s="83"/>
    </row>
    <row r="719836" spans="16:16" x14ac:dyDescent="0.3">
      <c r="P719836" s="83"/>
    </row>
    <row r="719837" spans="16:16" x14ac:dyDescent="0.3">
      <c r="P719837" s="83"/>
    </row>
    <row r="719838" spans="16:16" x14ac:dyDescent="0.3">
      <c r="P719838" s="83"/>
    </row>
    <row r="719839" spans="16:16" x14ac:dyDescent="0.3">
      <c r="P719839" s="83"/>
    </row>
    <row r="719840" spans="16:16" x14ac:dyDescent="0.3">
      <c r="P719840" s="83"/>
    </row>
    <row r="719841" spans="16:16" x14ac:dyDescent="0.3">
      <c r="P719841" s="83"/>
    </row>
    <row r="719842" spans="16:16" x14ac:dyDescent="0.3">
      <c r="P719842" s="83"/>
    </row>
    <row r="719843" spans="16:16" x14ac:dyDescent="0.3">
      <c r="P719843" s="83"/>
    </row>
    <row r="719844" spans="16:16" x14ac:dyDescent="0.3">
      <c r="P719844" s="83"/>
    </row>
    <row r="719845" spans="16:16" x14ac:dyDescent="0.3">
      <c r="P719845" s="83"/>
    </row>
    <row r="719846" spans="16:16" x14ac:dyDescent="0.3">
      <c r="P719846" s="83"/>
    </row>
    <row r="719847" spans="16:16" x14ac:dyDescent="0.3">
      <c r="P719847" s="83"/>
    </row>
    <row r="719848" spans="16:16" x14ac:dyDescent="0.3">
      <c r="P719848" s="83"/>
    </row>
    <row r="719849" spans="16:16" x14ac:dyDescent="0.3">
      <c r="P719849" s="83"/>
    </row>
    <row r="719850" spans="16:16" x14ac:dyDescent="0.3">
      <c r="P719850" s="83"/>
    </row>
    <row r="719851" spans="16:16" x14ac:dyDescent="0.3">
      <c r="P719851" s="83"/>
    </row>
    <row r="719852" spans="16:16" x14ac:dyDescent="0.3">
      <c r="P719852" s="83"/>
    </row>
    <row r="719853" spans="16:16" x14ac:dyDescent="0.3">
      <c r="P719853" s="83"/>
    </row>
    <row r="719854" spans="16:16" x14ac:dyDescent="0.3">
      <c r="P719854" s="83"/>
    </row>
    <row r="719855" spans="16:16" x14ac:dyDescent="0.3">
      <c r="P719855" s="83"/>
    </row>
    <row r="719856" spans="16:16" x14ac:dyDescent="0.3">
      <c r="P719856" s="83"/>
    </row>
    <row r="719857" spans="16:16" x14ac:dyDescent="0.3">
      <c r="P719857" s="83"/>
    </row>
    <row r="719858" spans="16:16" x14ac:dyDescent="0.3">
      <c r="P719858" s="83"/>
    </row>
    <row r="719859" spans="16:16" x14ac:dyDescent="0.3">
      <c r="P719859" s="83"/>
    </row>
    <row r="719860" spans="16:16" x14ac:dyDescent="0.3">
      <c r="P719860" s="83"/>
    </row>
    <row r="719861" spans="16:16" x14ac:dyDescent="0.3">
      <c r="P719861" s="83"/>
    </row>
    <row r="719862" spans="16:16" x14ac:dyDescent="0.3">
      <c r="P719862" s="83"/>
    </row>
    <row r="719863" spans="16:16" x14ac:dyDescent="0.3">
      <c r="P719863" s="83"/>
    </row>
    <row r="719864" spans="16:16" x14ac:dyDescent="0.3">
      <c r="P719864" s="83"/>
    </row>
    <row r="719865" spans="16:16" x14ac:dyDescent="0.3">
      <c r="P719865" s="83"/>
    </row>
    <row r="719866" spans="16:16" x14ac:dyDescent="0.3">
      <c r="P719866" s="83"/>
    </row>
    <row r="719867" spans="16:16" x14ac:dyDescent="0.3">
      <c r="P719867" s="83"/>
    </row>
    <row r="719868" spans="16:16" x14ac:dyDescent="0.3">
      <c r="P719868" s="83"/>
    </row>
    <row r="719869" spans="16:16" x14ac:dyDescent="0.3">
      <c r="P719869" s="83"/>
    </row>
    <row r="719870" spans="16:16" x14ac:dyDescent="0.3">
      <c r="P719870" s="83"/>
    </row>
    <row r="719871" spans="16:16" x14ac:dyDescent="0.3">
      <c r="P719871" s="83"/>
    </row>
    <row r="719872" spans="16:16" x14ac:dyDescent="0.3">
      <c r="P719872" s="83"/>
    </row>
    <row r="719873" spans="16:16" x14ac:dyDescent="0.3">
      <c r="P719873" s="83"/>
    </row>
    <row r="719874" spans="16:16" x14ac:dyDescent="0.3">
      <c r="P719874" s="83"/>
    </row>
    <row r="719875" spans="16:16" x14ac:dyDescent="0.3">
      <c r="P719875" s="83"/>
    </row>
    <row r="719876" spans="16:16" x14ac:dyDescent="0.3">
      <c r="P719876" s="83"/>
    </row>
    <row r="719877" spans="16:16" x14ac:dyDescent="0.3">
      <c r="P719877" s="83"/>
    </row>
    <row r="719878" spans="16:16" x14ac:dyDescent="0.3">
      <c r="P719878" s="83"/>
    </row>
    <row r="719879" spans="16:16" x14ac:dyDescent="0.3">
      <c r="P719879" s="83"/>
    </row>
    <row r="719880" spans="16:16" x14ac:dyDescent="0.3">
      <c r="P719880" s="83"/>
    </row>
    <row r="719881" spans="16:16" x14ac:dyDescent="0.3">
      <c r="P719881" s="83"/>
    </row>
    <row r="719882" spans="16:16" x14ac:dyDescent="0.3">
      <c r="P719882" s="83"/>
    </row>
    <row r="719883" spans="16:16" x14ac:dyDescent="0.3">
      <c r="P719883" s="83"/>
    </row>
    <row r="719884" spans="16:16" x14ac:dyDescent="0.3">
      <c r="P719884" s="83"/>
    </row>
    <row r="719885" spans="16:16" x14ac:dyDescent="0.3">
      <c r="P719885" s="83"/>
    </row>
    <row r="719886" spans="16:16" x14ac:dyDescent="0.3">
      <c r="P719886" s="83"/>
    </row>
    <row r="719887" spans="16:16" x14ac:dyDescent="0.3">
      <c r="P719887" s="83"/>
    </row>
    <row r="719888" spans="16:16" x14ac:dyDescent="0.3">
      <c r="P719888" s="83"/>
    </row>
    <row r="719889" spans="16:16" x14ac:dyDescent="0.3">
      <c r="P719889" s="83"/>
    </row>
    <row r="719890" spans="16:16" x14ac:dyDescent="0.3">
      <c r="P719890" s="83"/>
    </row>
    <row r="719891" spans="16:16" x14ac:dyDescent="0.3">
      <c r="P719891" s="83"/>
    </row>
    <row r="719892" spans="16:16" x14ac:dyDescent="0.3">
      <c r="P719892" s="83"/>
    </row>
    <row r="719893" spans="16:16" x14ac:dyDescent="0.3">
      <c r="P719893" s="83"/>
    </row>
    <row r="719894" spans="16:16" x14ac:dyDescent="0.3">
      <c r="P719894" s="83"/>
    </row>
    <row r="719895" spans="16:16" x14ac:dyDescent="0.3">
      <c r="P719895" s="83"/>
    </row>
    <row r="719896" spans="16:16" x14ac:dyDescent="0.3">
      <c r="P719896" s="83"/>
    </row>
    <row r="719897" spans="16:16" x14ac:dyDescent="0.3">
      <c r="P719897" s="83"/>
    </row>
    <row r="719898" spans="16:16" x14ac:dyDescent="0.3">
      <c r="P719898" s="83"/>
    </row>
    <row r="719899" spans="16:16" x14ac:dyDescent="0.3">
      <c r="P719899" s="83"/>
    </row>
    <row r="719900" spans="16:16" x14ac:dyDescent="0.3">
      <c r="P719900" s="83"/>
    </row>
    <row r="719901" spans="16:16" x14ac:dyDescent="0.3">
      <c r="P719901" s="83"/>
    </row>
    <row r="719902" spans="16:16" x14ac:dyDescent="0.3">
      <c r="P719902" s="83"/>
    </row>
    <row r="719903" spans="16:16" x14ac:dyDescent="0.3">
      <c r="P719903" s="83"/>
    </row>
    <row r="719904" spans="16:16" x14ac:dyDescent="0.3">
      <c r="P719904" s="83"/>
    </row>
    <row r="719905" spans="16:16" x14ac:dyDescent="0.3">
      <c r="P719905" s="83"/>
    </row>
    <row r="719906" spans="16:16" x14ac:dyDescent="0.3">
      <c r="P719906" s="83"/>
    </row>
    <row r="719907" spans="16:16" x14ac:dyDescent="0.3">
      <c r="P719907" s="83"/>
    </row>
    <row r="719908" spans="16:16" x14ac:dyDescent="0.3">
      <c r="P719908" s="83"/>
    </row>
    <row r="719909" spans="16:16" x14ac:dyDescent="0.3">
      <c r="P719909" s="83"/>
    </row>
    <row r="719910" spans="16:16" x14ac:dyDescent="0.3">
      <c r="P719910" s="83"/>
    </row>
    <row r="719911" spans="16:16" x14ac:dyDescent="0.3">
      <c r="P719911" s="83"/>
    </row>
    <row r="719912" spans="16:16" x14ac:dyDescent="0.3">
      <c r="P719912" s="83"/>
    </row>
    <row r="719913" spans="16:16" x14ac:dyDescent="0.3">
      <c r="P719913" s="83"/>
    </row>
    <row r="719914" spans="16:16" x14ac:dyDescent="0.3">
      <c r="P719914" s="83"/>
    </row>
    <row r="719915" spans="16:16" x14ac:dyDescent="0.3">
      <c r="P719915" s="83"/>
    </row>
    <row r="719916" spans="16:16" x14ac:dyDescent="0.3">
      <c r="P719916" s="83"/>
    </row>
    <row r="719917" spans="16:16" x14ac:dyDescent="0.3">
      <c r="P719917" s="83"/>
    </row>
    <row r="719918" spans="16:16" x14ac:dyDescent="0.3">
      <c r="P719918" s="83"/>
    </row>
    <row r="719919" spans="16:16" x14ac:dyDescent="0.3">
      <c r="P719919" s="83"/>
    </row>
    <row r="719920" spans="16:16" x14ac:dyDescent="0.3">
      <c r="P719920" s="83"/>
    </row>
    <row r="719921" spans="16:16" x14ac:dyDescent="0.3">
      <c r="P719921" s="83"/>
    </row>
    <row r="719922" spans="16:16" x14ac:dyDescent="0.3">
      <c r="P719922" s="83"/>
    </row>
    <row r="719923" spans="16:16" x14ac:dyDescent="0.3">
      <c r="P719923" s="83"/>
    </row>
    <row r="719924" spans="16:16" x14ac:dyDescent="0.3">
      <c r="P719924" s="83"/>
    </row>
    <row r="719925" spans="16:16" x14ac:dyDescent="0.3">
      <c r="P719925" s="83"/>
    </row>
    <row r="719926" spans="16:16" x14ac:dyDescent="0.3">
      <c r="P719926" s="83"/>
    </row>
    <row r="719927" spans="16:16" x14ac:dyDescent="0.3">
      <c r="P719927" s="83"/>
    </row>
    <row r="719928" spans="16:16" x14ac:dyDescent="0.3">
      <c r="P719928" s="83"/>
    </row>
    <row r="719929" spans="16:16" x14ac:dyDescent="0.3">
      <c r="P719929" s="83"/>
    </row>
    <row r="719930" spans="16:16" x14ac:dyDescent="0.3">
      <c r="P719930" s="83"/>
    </row>
    <row r="719931" spans="16:16" x14ac:dyDescent="0.3">
      <c r="P719931" s="83"/>
    </row>
    <row r="719932" spans="16:16" x14ac:dyDescent="0.3">
      <c r="P719932" s="83"/>
    </row>
    <row r="719933" spans="16:16" x14ac:dyDescent="0.3">
      <c r="P719933" s="83"/>
    </row>
    <row r="719934" spans="16:16" x14ac:dyDescent="0.3">
      <c r="P719934" s="83"/>
    </row>
    <row r="719935" spans="16:16" x14ac:dyDescent="0.3">
      <c r="P719935" s="83"/>
    </row>
    <row r="719936" spans="16:16" x14ac:dyDescent="0.3">
      <c r="P719936" s="83"/>
    </row>
    <row r="719937" spans="16:16" x14ac:dyDescent="0.3">
      <c r="P719937" s="83"/>
    </row>
    <row r="719938" spans="16:16" x14ac:dyDescent="0.3">
      <c r="P719938" s="83"/>
    </row>
    <row r="719939" spans="16:16" x14ac:dyDescent="0.3">
      <c r="P719939" s="83"/>
    </row>
    <row r="719940" spans="16:16" x14ac:dyDescent="0.3">
      <c r="P719940" s="83"/>
    </row>
    <row r="719941" spans="16:16" x14ac:dyDescent="0.3">
      <c r="P719941" s="83"/>
    </row>
    <row r="719942" spans="16:16" x14ac:dyDescent="0.3">
      <c r="P719942" s="83"/>
    </row>
    <row r="719943" spans="16:16" x14ac:dyDescent="0.3">
      <c r="P719943" s="83"/>
    </row>
    <row r="719944" spans="16:16" x14ac:dyDescent="0.3">
      <c r="P719944" s="83"/>
    </row>
    <row r="719945" spans="16:16" x14ac:dyDescent="0.3">
      <c r="P719945" s="83"/>
    </row>
    <row r="719946" spans="16:16" x14ac:dyDescent="0.3">
      <c r="P719946" s="83"/>
    </row>
    <row r="719947" spans="16:16" x14ac:dyDescent="0.3">
      <c r="P719947" s="83"/>
    </row>
    <row r="719948" spans="16:16" x14ac:dyDescent="0.3">
      <c r="P719948" s="83"/>
    </row>
    <row r="719949" spans="16:16" x14ac:dyDescent="0.3">
      <c r="P719949" s="83"/>
    </row>
    <row r="719950" spans="16:16" x14ac:dyDescent="0.3">
      <c r="P719950" s="83"/>
    </row>
    <row r="719951" spans="16:16" x14ac:dyDescent="0.3">
      <c r="P719951" s="83"/>
    </row>
    <row r="719952" spans="16:16" x14ac:dyDescent="0.3">
      <c r="P719952" s="83"/>
    </row>
    <row r="719953" spans="16:16" x14ac:dyDescent="0.3">
      <c r="P719953" s="83"/>
    </row>
    <row r="719954" spans="16:16" x14ac:dyDescent="0.3">
      <c r="P719954" s="83"/>
    </row>
    <row r="719955" spans="16:16" x14ac:dyDescent="0.3">
      <c r="P719955" s="83"/>
    </row>
    <row r="719956" spans="16:16" x14ac:dyDescent="0.3">
      <c r="P719956" s="83"/>
    </row>
    <row r="719957" spans="16:16" x14ac:dyDescent="0.3">
      <c r="P719957" s="83"/>
    </row>
    <row r="719958" spans="16:16" x14ac:dyDescent="0.3">
      <c r="P719958" s="83"/>
    </row>
    <row r="719959" spans="16:16" x14ac:dyDescent="0.3">
      <c r="P719959" s="83"/>
    </row>
    <row r="719960" spans="16:16" x14ac:dyDescent="0.3">
      <c r="P719960" s="83"/>
    </row>
    <row r="719961" spans="16:16" x14ac:dyDescent="0.3">
      <c r="P719961" s="83"/>
    </row>
    <row r="719962" spans="16:16" x14ac:dyDescent="0.3">
      <c r="P719962" s="83"/>
    </row>
    <row r="719963" spans="16:16" x14ac:dyDescent="0.3">
      <c r="P719963" s="83"/>
    </row>
    <row r="719964" spans="16:16" x14ac:dyDescent="0.3">
      <c r="P719964" s="83"/>
    </row>
    <row r="719965" spans="16:16" x14ac:dyDescent="0.3">
      <c r="P719965" s="83"/>
    </row>
    <row r="719966" spans="16:16" x14ac:dyDescent="0.3">
      <c r="P719966" s="83"/>
    </row>
    <row r="719967" spans="16:16" x14ac:dyDescent="0.3">
      <c r="P719967" s="83"/>
    </row>
    <row r="719968" spans="16:16" x14ac:dyDescent="0.3">
      <c r="P719968" s="83"/>
    </row>
    <row r="719969" spans="16:16" x14ac:dyDescent="0.3">
      <c r="P719969" s="83"/>
    </row>
    <row r="719970" spans="16:16" x14ac:dyDescent="0.3">
      <c r="P719970" s="83"/>
    </row>
    <row r="719971" spans="16:16" x14ac:dyDescent="0.3">
      <c r="P719971" s="83"/>
    </row>
    <row r="719972" spans="16:16" x14ac:dyDescent="0.3">
      <c r="P719972" s="83"/>
    </row>
    <row r="719973" spans="16:16" x14ac:dyDescent="0.3">
      <c r="P719973" s="83"/>
    </row>
    <row r="719974" spans="16:16" x14ac:dyDescent="0.3">
      <c r="P719974" s="83"/>
    </row>
    <row r="719975" spans="16:16" x14ac:dyDescent="0.3">
      <c r="P719975" s="83"/>
    </row>
    <row r="719976" spans="16:16" x14ac:dyDescent="0.3">
      <c r="P719976" s="83"/>
    </row>
    <row r="719977" spans="16:16" x14ac:dyDescent="0.3">
      <c r="P719977" s="83"/>
    </row>
    <row r="719978" spans="16:16" x14ac:dyDescent="0.3">
      <c r="P719978" s="83"/>
    </row>
    <row r="719979" spans="16:16" x14ac:dyDescent="0.3">
      <c r="P719979" s="83"/>
    </row>
    <row r="719980" spans="16:16" x14ac:dyDescent="0.3">
      <c r="P719980" s="83"/>
    </row>
    <row r="719981" spans="16:16" x14ac:dyDescent="0.3">
      <c r="P719981" s="83"/>
    </row>
    <row r="719982" spans="16:16" x14ac:dyDescent="0.3">
      <c r="P719982" s="83"/>
    </row>
    <row r="719983" spans="16:16" x14ac:dyDescent="0.3">
      <c r="P719983" s="83"/>
    </row>
    <row r="719984" spans="16:16" x14ac:dyDescent="0.3">
      <c r="P719984" s="83"/>
    </row>
    <row r="719985" spans="16:16" x14ac:dyDescent="0.3">
      <c r="P719985" s="83"/>
    </row>
    <row r="719986" spans="16:16" x14ac:dyDescent="0.3">
      <c r="P719986" s="83"/>
    </row>
    <row r="719987" spans="16:16" x14ac:dyDescent="0.3">
      <c r="P719987" s="83"/>
    </row>
    <row r="719988" spans="16:16" x14ac:dyDescent="0.3">
      <c r="P719988" s="83"/>
    </row>
    <row r="719989" spans="16:16" x14ac:dyDescent="0.3">
      <c r="P719989" s="83"/>
    </row>
    <row r="719990" spans="16:16" x14ac:dyDescent="0.3">
      <c r="P719990" s="83"/>
    </row>
    <row r="719991" spans="16:16" x14ac:dyDescent="0.3">
      <c r="P719991" s="83"/>
    </row>
    <row r="719992" spans="16:16" x14ac:dyDescent="0.3">
      <c r="P719992" s="83"/>
    </row>
    <row r="719993" spans="16:16" x14ac:dyDescent="0.3">
      <c r="P719993" s="83"/>
    </row>
    <row r="719994" spans="16:16" x14ac:dyDescent="0.3">
      <c r="P719994" s="83"/>
    </row>
    <row r="719995" spans="16:16" x14ac:dyDescent="0.3">
      <c r="P719995" s="83"/>
    </row>
    <row r="719996" spans="16:16" x14ac:dyDescent="0.3">
      <c r="P719996" s="83"/>
    </row>
    <row r="719997" spans="16:16" x14ac:dyDescent="0.3">
      <c r="P719997" s="83"/>
    </row>
    <row r="719998" spans="16:16" x14ac:dyDescent="0.3">
      <c r="P719998" s="83"/>
    </row>
    <row r="719999" spans="16:16" x14ac:dyDescent="0.3">
      <c r="P719999" s="83"/>
    </row>
    <row r="720000" spans="16:16" x14ac:dyDescent="0.3">
      <c r="P720000" s="83"/>
    </row>
    <row r="720001" spans="16:16" x14ac:dyDescent="0.3">
      <c r="P720001" s="83"/>
    </row>
    <row r="720002" spans="16:16" x14ac:dyDescent="0.3">
      <c r="P720002" s="83"/>
    </row>
    <row r="720003" spans="16:16" x14ac:dyDescent="0.3">
      <c r="P720003" s="83"/>
    </row>
    <row r="720004" spans="16:16" x14ac:dyDescent="0.3">
      <c r="P720004" s="83"/>
    </row>
    <row r="720005" spans="16:16" x14ac:dyDescent="0.3">
      <c r="P720005" s="83"/>
    </row>
    <row r="720006" spans="16:16" x14ac:dyDescent="0.3">
      <c r="P720006" s="83"/>
    </row>
    <row r="720007" spans="16:16" x14ac:dyDescent="0.3">
      <c r="P720007" s="83"/>
    </row>
    <row r="720008" spans="16:16" x14ac:dyDescent="0.3">
      <c r="P720008" s="83"/>
    </row>
    <row r="720009" spans="16:16" x14ac:dyDescent="0.3">
      <c r="P720009" s="83"/>
    </row>
    <row r="720010" spans="16:16" x14ac:dyDescent="0.3">
      <c r="P720010" s="83"/>
    </row>
    <row r="720011" spans="16:16" x14ac:dyDescent="0.3">
      <c r="P720011" s="83"/>
    </row>
    <row r="720012" spans="16:16" x14ac:dyDescent="0.3">
      <c r="P720012" s="83"/>
    </row>
    <row r="720013" spans="16:16" x14ac:dyDescent="0.3">
      <c r="P720013" s="83"/>
    </row>
    <row r="720014" spans="16:16" x14ac:dyDescent="0.3">
      <c r="P720014" s="83"/>
    </row>
    <row r="720015" spans="16:16" x14ac:dyDescent="0.3">
      <c r="P720015" s="83"/>
    </row>
    <row r="720016" spans="16:16" x14ac:dyDescent="0.3">
      <c r="P720016" s="83"/>
    </row>
    <row r="720017" spans="16:16" x14ac:dyDescent="0.3">
      <c r="P720017" s="83"/>
    </row>
    <row r="720018" spans="16:16" x14ac:dyDescent="0.3">
      <c r="P720018" s="83"/>
    </row>
    <row r="720019" spans="16:16" x14ac:dyDescent="0.3">
      <c r="P720019" s="83"/>
    </row>
    <row r="720020" spans="16:16" x14ac:dyDescent="0.3">
      <c r="P720020" s="83"/>
    </row>
    <row r="720021" spans="16:16" x14ac:dyDescent="0.3">
      <c r="P720021" s="83"/>
    </row>
    <row r="720022" spans="16:16" x14ac:dyDescent="0.3">
      <c r="P720022" s="83"/>
    </row>
    <row r="720023" spans="16:16" x14ac:dyDescent="0.3">
      <c r="P720023" s="83"/>
    </row>
    <row r="720024" spans="16:16" x14ac:dyDescent="0.3">
      <c r="P720024" s="83"/>
    </row>
    <row r="720025" spans="16:16" x14ac:dyDescent="0.3">
      <c r="P720025" s="83"/>
    </row>
    <row r="720026" spans="16:16" x14ac:dyDescent="0.3">
      <c r="P720026" s="83"/>
    </row>
    <row r="720027" spans="16:16" x14ac:dyDescent="0.3">
      <c r="P720027" s="83"/>
    </row>
    <row r="720028" spans="16:16" x14ac:dyDescent="0.3">
      <c r="P720028" s="83"/>
    </row>
    <row r="720029" spans="16:16" x14ac:dyDescent="0.3">
      <c r="P720029" s="83"/>
    </row>
    <row r="720030" spans="16:16" x14ac:dyDescent="0.3">
      <c r="P720030" s="83"/>
    </row>
    <row r="720031" spans="16:16" x14ac:dyDescent="0.3">
      <c r="P720031" s="83"/>
    </row>
    <row r="720032" spans="16:16" x14ac:dyDescent="0.3">
      <c r="P720032" s="83"/>
    </row>
    <row r="720033" spans="16:16" x14ac:dyDescent="0.3">
      <c r="P720033" s="83"/>
    </row>
    <row r="720034" spans="16:16" x14ac:dyDescent="0.3">
      <c r="P720034" s="83"/>
    </row>
    <row r="720035" spans="16:16" x14ac:dyDescent="0.3">
      <c r="P720035" s="83"/>
    </row>
    <row r="720036" spans="16:16" x14ac:dyDescent="0.3">
      <c r="P720036" s="83"/>
    </row>
    <row r="720037" spans="16:16" x14ac:dyDescent="0.3">
      <c r="P720037" s="83"/>
    </row>
    <row r="720038" spans="16:16" x14ac:dyDescent="0.3">
      <c r="P720038" s="83"/>
    </row>
    <row r="720039" spans="16:16" x14ac:dyDescent="0.3">
      <c r="P720039" s="83"/>
    </row>
    <row r="720040" spans="16:16" x14ac:dyDescent="0.3">
      <c r="P720040" s="83"/>
    </row>
    <row r="720041" spans="16:16" x14ac:dyDescent="0.3">
      <c r="P720041" s="83"/>
    </row>
    <row r="720042" spans="16:16" x14ac:dyDescent="0.3">
      <c r="P720042" s="83"/>
    </row>
    <row r="720043" spans="16:16" x14ac:dyDescent="0.3">
      <c r="P720043" s="83"/>
    </row>
    <row r="720044" spans="16:16" x14ac:dyDescent="0.3">
      <c r="P720044" s="83"/>
    </row>
    <row r="720045" spans="16:16" x14ac:dyDescent="0.3">
      <c r="P720045" s="83"/>
    </row>
    <row r="720046" spans="16:16" x14ac:dyDescent="0.3">
      <c r="P720046" s="83"/>
    </row>
    <row r="720047" spans="16:16" x14ac:dyDescent="0.3">
      <c r="P720047" s="83"/>
    </row>
    <row r="720048" spans="16:16" x14ac:dyDescent="0.3">
      <c r="P720048" s="83"/>
    </row>
    <row r="720049" spans="16:16" x14ac:dyDescent="0.3">
      <c r="P720049" s="83"/>
    </row>
    <row r="720050" spans="16:16" x14ac:dyDescent="0.3">
      <c r="P720050" s="83"/>
    </row>
    <row r="720051" spans="16:16" x14ac:dyDescent="0.3">
      <c r="P720051" s="83"/>
    </row>
    <row r="720052" spans="16:16" x14ac:dyDescent="0.3">
      <c r="P720052" s="83"/>
    </row>
    <row r="720053" spans="16:16" x14ac:dyDescent="0.3">
      <c r="P720053" s="83"/>
    </row>
    <row r="720054" spans="16:16" x14ac:dyDescent="0.3">
      <c r="P720054" s="83"/>
    </row>
    <row r="720055" spans="16:16" x14ac:dyDescent="0.3">
      <c r="P720055" s="83"/>
    </row>
    <row r="720056" spans="16:16" x14ac:dyDescent="0.3">
      <c r="P720056" s="83"/>
    </row>
    <row r="720057" spans="16:16" x14ac:dyDescent="0.3">
      <c r="P720057" s="83"/>
    </row>
    <row r="720058" spans="16:16" x14ac:dyDescent="0.3">
      <c r="P720058" s="83"/>
    </row>
    <row r="720059" spans="16:16" x14ac:dyDescent="0.3">
      <c r="P720059" s="83"/>
    </row>
    <row r="720060" spans="16:16" x14ac:dyDescent="0.3">
      <c r="P720060" s="83"/>
    </row>
    <row r="720061" spans="16:16" x14ac:dyDescent="0.3">
      <c r="P720061" s="83"/>
    </row>
    <row r="720062" spans="16:16" x14ac:dyDescent="0.3">
      <c r="P720062" s="83"/>
    </row>
    <row r="720063" spans="16:16" x14ac:dyDescent="0.3">
      <c r="P720063" s="83"/>
    </row>
    <row r="720064" spans="16:16" x14ac:dyDescent="0.3">
      <c r="P720064" s="83"/>
    </row>
    <row r="720065" spans="16:16" x14ac:dyDescent="0.3">
      <c r="P720065" s="83"/>
    </row>
    <row r="720066" spans="16:16" x14ac:dyDescent="0.3">
      <c r="P720066" s="83"/>
    </row>
    <row r="720067" spans="16:16" x14ac:dyDescent="0.3">
      <c r="P720067" s="83"/>
    </row>
    <row r="720068" spans="16:16" x14ac:dyDescent="0.3">
      <c r="P720068" s="83"/>
    </row>
    <row r="720069" spans="16:16" x14ac:dyDescent="0.3">
      <c r="P720069" s="83"/>
    </row>
    <row r="720070" spans="16:16" x14ac:dyDescent="0.3">
      <c r="P720070" s="83"/>
    </row>
    <row r="720071" spans="16:16" x14ac:dyDescent="0.3">
      <c r="P720071" s="83"/>
    </row>
    <row r="720072" spans="16:16" x14ac:dyDescent="0.3">
      <c r="P720072" s="83"/>
    </row>
    <row r="720073" spans="16:16" x14ac:dyDescent="0.3">
      <c r="P720073" s="83"/>
    </row>
    <row r="720074" spans="16:16" x14ac:dyDescent="0.3">
      <c r="P720074" s="83"/>
    </row>
    <row r="720075" spans="16:16" x14ac:dyDescent="0.3">
      <c r="P720075" s="83"/>
    </row>
    <row r="720076" spans="16:16" x14ac:dyDescent="0.3">
      <c r="P720076" s="83"/>
    </row>
    <row r="720077" spans="16:16" x14ac:dyDescent="0.3">
      <c r="P720077" s="83"/>
    </row>
    <row r="720078" spans="16:16" x14ac:dyDescent="0.3">
      <c r="P720078" s="83"/>
    </row>
    <row r="720079" spans="16:16" x14ac:dyDescent="0.3">
      <c r="P720079" s="83"/>
    </row>
    <row r="720080" spans="16:16" x14ac:dyDescent="0.3">
      <c r="P720080" s="83"/>
    </row>
    <row r="720081" spans="16:16" x14ac:dyDescent="0.3">
      <c r="P720081" s="83"/>
    </row>
    <row r="720082" spans="16:16" x14ac:dyDescent="0.3">
      <c r="P720082" s="83"/>
    </row>
    <row r="720083" spans="16:16" x14ac:dyDescent="0.3">
      <c r="P720083" s="83"/>
    </row>
    <row r="720084" spans="16:16" x14ac:dyDescent="0.3">
      <c r="P720084" s="83"/>
    </row>
    <row r="720085" spans="16:16" x14ac:dyDescent="0.3">
      <c r="P720085" s="83"/>
    </row>
    <row r="720086" spans="16:16" x14ac:dyDescent="0.3">
      <c r="P720086" s="83"/>
    </row>
    <row r="720087" spans="16:16" x14ac:dyDescent="0.3">
      <c r="P720087" s="83"/>
    </row>
    <row r="720088" spans="16:16" x14ac:dyDescent="0.3">
      <c r="P720088" s="83"/>
    </row>
    <row r="720089" spans="16:16" x14ac:dyDescent="0.3">
      <c r="P720089" s="83"/>
    </row>
    <row r="720090" spans="16:16" x14ac:dyDescent="0.3">
      <c r="P720090" s="83"/>
    </row>
    <row r="720091" spans="16:16" x14ac:dyDescent="0.3">
      <c r="P720091" s="83"/>
    </row>
    <row r="720092" spans="16:16" x14ac:dyDescent="0.3">
      <c r="P720092" s="83"/>
    </row>
    <row r="720093" spans="16:16" x14ac:dyDescent="0.3">
      <c r="P720093" s="83"/>
    </row>
    <row r="720094" spans="16:16" x14ac:dyDescent="0.3">
      <c r="P720094" s="83"/>
    </row>
    <row r="720095" spans="16:16" x14ac:dyDescent="0.3">
      <c r="P720095" s="83"/>
    </row>
    <row r="720096" spans="16:16" x14ac:dyDescent="0.3">
      <c r="P720096" s="83"/>
    </row>
    <row r="720097" spans="16:16" x14ac:dyDescent="0.3">
      <c r="P720097" s="83"/>
    </row>
    <row r="720098" spans="16:16" x14ac:dyDescent="0.3">
      <c r="P720098" s="83"/>
    </row>
    <row r="720099" spans="16:16" x14ac:dyDescent="0.3">
      <c r="P720099" s="83"/>
    </row>
    <row r="720100" spans="16:16" x14ac:dyDescent="0.3">
      <c r="P720100" s="83"/>
    </row>
    <row r="720101" spans="16:16" x14ac:dyDescent="0.3">
      <c r="P720101" s="83"/>
    </row>
    <row r="720102" spans="16:16" x14ac:dyDescent="0.3">
      <c r="P720102" s="83"/>
    </row>
    <row r="720103" spans="16:16" x14ac:dyDescent="0.3">
      <c r="P720103" s="83"/>
    </row>
    <row r="720104" spans="16:16" x14ac:dyDescent="0.3">
      <c r="P720104" s="83"/>
    </row>
    <row r="720105" spans="16:16" x14ac:dyDescent="0.3">
      <c r="P720105" s="83"/>
    </row>
    <row r="720106" spans="16:16" x14ac:dyDescent="0.3">
      <c r="P720106" s="83"/>
    </row>
    <row r="720107" spans="16:16" x14ac:dyDescent="0.3">
      <c r="P720107" s="83"/>
    </row>
    <row r="720108" spans="16:16" x14ac:dyDescent="0.3">
      <c r="P720108" s="83"/>
    </row>
    <row r="720109" spans="16:16" x14ac:dyDescent="0.3">
      <c r="P720109" s="83"/>
    </row>
    <row r="720110" spans="16:16" x14ac:dyDescent="0.3">
      <c r="P720110" s="83"/>
    </row>
    <row r="720111" spans="16:16" x14ac:dyDescent="0.3">
      <c r="P720111" s="83"/>
    </row>
    <row r="720112" spans="16:16" x14ac:dyDescent="0.3">
      <c r="P720112" s="83"/>
    </row>
    <row r="720113" spans="16:16" x14ac:dyDescent="0.3">
      <c r="P720113" s="83"/>
    </row>
    <row r="720114" spans="16:16" x14ac:dyDescent="0.3">
      <c r="P720114" s="83"/>
    </row>
    <row r="720115" spans="16:16" x14ac:dyDescent="0.3">
      <c r="P720115" s="83"/>
    </row>
    <row r="720116" spans="16:16" x14ac:dyDescent="0.3">
      <c r="P720116" s="83"/>
    </row>
    <row r="720117" spans="16:16" x14ac:dyDescent="0.3">
      <c r="P720117" s="83"/>
    </row>
    <row r="720118" spans="16:16" x14ac:dyDescent="0.3">
      <c r="P720118" s="83"/>
    </row>
    <row r="720119" spans="16:16" x14ac:dyDescent="0.3">
      <c r="P720119" s="83"/>
    </row>
    <row r="720120" spans="16:16" x14ac:dyDescent="0.3">
      <c r="P720120" s="83"/>
    </row>
    <row r="720121" spans="16:16" x14ac:dyDescent="0.3">
      <c r="P720121" s="83"/>
    </row>
    <row r="720122" spans="16:16" x14ac:dyDescent="0.3">
      <c r="P720122" s="83"/>
    </row>
    <row r="720123" spans="16:16" x14ac:dyDescent="0.3">
      <c r="P720123" s="83"/>
    </row>
    <row r="720124" spans="16:16" x14ac:dyDescent="0.3">
      <c r="P720124" s="83"/>
    </row>
    <row r="720125" spans="16:16" x14ac:dyDescent="0.3">
      <c r="P720125" s="83"/>
    </row>
    <row r="720126" spans="16:16" x14ac:dyDescent="0.3">
      <c r="P720126" s="83"/>
    </row>
    <row r="720127" spans="16:16" x14ac:dyDescent="0.3">
      <c r="P720127" s="83"/>
    </row>
    <row r="720128" spans="16:16" x14ac:dyDescent="0.3">
      <c r="P720128" s="83"/>
    </row>
    <row r="720129" spans="16:16" x14ac:dyDescent="0.3">
      <c r="P720129" s="83"/>
    </row>
    <row r="720130" spans="16:16" x14ac:dyDescent="0.3">
      <c r="P720130" s="83"/>
    </row>
    <row r="720131" spans="16:16" x14ac:dyDescent="0.3">
      <c r="P720131" s="83"/>
    </row>
    <row r="720132" spans="16:16" x14ac:dyDescent="0.3">
      <c r="P720132" s="83"/>
    </row>
    <row r="720133" spans="16:16" x14ac:dyDescent="0.3">
      <c r="P720133" s="83"/>
    </row>
    <row r="720134" spans="16:16" x14ac:dyDescent="0.3">
      <c r="P720134" s="83"/>
    </row>
    <row r="720135" spans="16:16" x14ac:dyDescent="0.3">
      <c r="P720135" s="83"/>
    </row>
    <row r="720136" spans="16:16" x14ac:dyDescent="0.3">
      <c r="P720136" s="83"/>
    </row>
    <row r="720137" spans="16:16" x14ac:dyDescent="0.3">
      <c r="P720137" s="83"/>
    </row>
    <row r="720138" spans="16:16" x14ac:dyDescent="0.3">
      <c r="P720138" s="83"/>
    </row>
    <row r="720139" spans="16:16" x14ac:dyDescent="0.3">
      <c r="P720139" s="83"/>
    </row>
    <row r="720140" spans="16:16" x14ac:dyDescent="0.3">
      <c r="P720140" s="83"/>
    </row>
    <row r="720141" spans="16:16" x14ac:dyDescent="0.3">
      <c r="P720141" s="83"/>
    </row>
    <row r="720142" spans="16:16" x14ac:dyDescent="0.3">
      <c r="P720142" s="83"/>
    </row>
    <row r="720143" spans="16:16" x14ac:dyDescent="0.3">
      <c r="P720143" s="83"/>
    </row>
    <row r="720144" spans="16:16" x14ac:dyDescent="0.3">
      <c r="P720144" s="83"/>
    </row>
    <row r="720145" spans="16:16" x14ac:dyDescent="0.3">
      <c r="P720145" s="83"/>
    </row>
    <row r="720146" spans="16:16" x14ac:dyDescent="0.3">
      <c r="P720146" s="83"/>
    </row>
    <row r="720147" spans="16:16" x14ac:dyDescent="0.3">
      <c r="P720147" s="83"/>
    </row>
    <row r="720148" spans="16:16" x14ac:dyDescent="0.3">
      <c r="P720148" s="83"/>
    </row>
    <row r="720149" spans="16:16" x14ac:dyDescent="0.3">
      <c r="P720149" s="83"/>
    </row>
    <row r="720150" spans="16:16" x14ac:dyDescent="0.3">
      <c r="P720150" s="83"/>
    </row>
    <row r="720151" spans="16:16" x14ac:dyDescent="0.3">
      <c r="P720151" s="83"/>
    </row>
    <row r="720152" spans="16:16" x14ac:dyDescent="0.3">
      <c r="P720152" s="83"/>
    </row>
    <row r="720153" spans="16:16" x14ac:dyDescent="0.3">
      <c r="P720153" s="83"/>
    </row>
    <row r="720154" spans="16:16" x14ac:dyDescent="0.3">
      <c r="P720154" s="83"/>
    </row>
    <row r="720155" spans="16:16" x14ac:dyDescent="0.3">
      <c r="P720155" s="83"/>
    </row>
    <row r="720156" spans="16:16" x14ac:dyDescent="0.3">
      <c r="P720156" s="83"/>
    </row>
    <row r="720157" spans="16:16" x14ac:dyDescent="0.3">
      <c r="P720157" s="83"/>
    </row>
    <row r="720158" spans="16:16" x14ac:dyDescent="0.3">
      <c r="P720158" s="83"/>
    </row>
    <row r="720159" spans="16:16" x14ac:dyDescent="0.3">
      <c r="P720159" s="83"/>
    </row>
    <row r="720160" spans="16:16" x14ac:dyDescent="0.3">
      <c r="P720160" s="83"/>
    </row>
    <row r="720161" spans="16:16" x14ac:dyDescent="0.3">
      <c r="P720161" s="83"/>
    </row>
    <row r="720162" spans="16:16" x14ac:dyDescent="0.3">
      <c r="P720162" s="83"/>
    </row>
    <row r="720163" spans="16:16" x14ac:dyDescent="0.3">
      <c r="P720163" s="83"/>
    </row>
    <row r="720164" spans="16:16" x14ac:dyDescent="0.3">
      <c r="P720164" s="83"/>
    </row>
    <row r="720165" spans="16:16" x14ac:dyDescent="0.3">
      <c r="P720165" s="83"/>
    </row>
    <row r="720166" spans="16:16" x14ac:dyDescent="0.3">
      <c r="P720166" s="83"/>
    </row>
    <row r="720167" spans="16:16" x14ac:dyDescent="0.3">
      <c r="P720167" s="83"/>
    </row>
    <row r="720168" spans="16:16" x14ac:dyDescent="0.3">
      <c r="P720168" s="83"/>
    </row>
    <row r="720169" spans="16:16" x14ac:dyDescent="0.3">
      <c r="P720169" s="83"/>
    </row>
    <row r="720170" spans="16:16" x14ac:dyDescent="0.3">
      <c r="P720170" s="83"/>
    </row>
    <row r="720171" spans="16:16" x14ac:dyDescent="0.3">
      <c r="P720171" s="83"/>
    </row>
    <row r="720172" spans="16:16" x14ac:dyDescent="0.3">
      <c r="P720172" s="83"/>
    </row>
    <row r="720173" spans="16:16" x14ac:dyDescent="0.3">
      <c r="P720173" s="83"/>
    </row>
    <row r="720174" spans="16:16" x14ac:dyDescent="0.3">
      <c r="P720174" s="83"/>
    </row>
    <row r="720175" spans="16:16" x14ac:dyDescent="0.3">
      <c r="P720175" s="83"/>
    </row>
    <row r="720176" spans="16:16" x14ac:dyDescent="0.3">
      <c r="P720176" s="83"/>
    </row>
    <row r="720177" spans="16:16" x14ac:dyDescent="0.3">
      <c r="P720177" s="83"/>
    </row>
    <row r="720178" spans="16:16" x14ac:dyDescent="0.3">
      <c r="P720178" s="83"/>
    </row>
    <row r="720179" spans="16:16" x14ac:dyDescent="0.3">
      <c r="P720179" s="83"/>
    </row>
    <row r="720180" spans="16:16" x14ac:dyDescent="0.3">
      <c r="P720180" s="83"/>
    </row>
    <row r="720181" spans="16:16" x14ac:dyDescent="0.3">
      <c r="P720181" s="83"/>
    </row>
    <row r="720182" spans="16:16" x14ac:dyDescent="0.3">
      <c r="P720182" s="83"/>
    </row>
    <row r="720183" spans="16:16" x14ac:dyDescent="0.3">
      <c r="P720183" s="83"/>
    </row>
    <row r="720184" spans="16:16" x14ac:dyDescent="0.3">
      <c r="P720184" s="83"/>
    </row>
    <row r="720185" spans="16:16" x14ac:dyDescent="0.3">
      <c r="P720185" s="83"/>
    </row>
    <row r="720186" spans="16:16" x14ac:dyDescent="0.3">
      <c r="P720186" s="83"/>
    </row>
    <row r="720187" spans="16:16" x14ac:dyDescent="0.3">
      <c r="P720187" s="83"/>
    </row>
    <row r="720188" spans="16:16" x14ac:dyDescent="0.3">
      <c r="P720188" s="83"/>
    </row>
    <row r="720189" spans="16:16" x14ac:dyDescent="0.3">
      <c r="P720189" s="83"/>
    </row>
    <row r="720190" spans="16:16" x14ac:dyDescent="0.3">
      <c r="P720190" s="83"/>
    </row>
    <row r="720191" spans="16:16" x14ac:dyDescent="0.3">
      <c r="P720191" s="83"/>
    </row>
    <row r="720192" spans="16:16" x14ac:dyDescent="0.3">
      <c r="P720192" s="83"/>
    </row>
    <row r="720193" spans="16:16" x14ac:dyDescent="0.3">
      <c r="P720193" s="83"/>
    </row>
    <row r="720194" spans="16:16" x14ac:dyDescent="0.3">
      <c r="P720194" s="83"/>
    </row>
    <row r="720195" spans="16:16" x14ac:dyDescent="0.3">
      <c r="P720195" s="83"/>
    </row>
    <row r="720196" spans="16:16" x14ac:dyDescent="0.3">
      <c r="P720196" s="83"/>
    </row>
    <row r="720197" spans="16:16" x14ac:dyDescent="0.3">
      <c r="P720197" s="83"/>
    </row>
    <row r="720198" spans="16:16" x14ac:dyDescent="0.3">
      <c r="P720198" s="83"/>
    </row>
    <row r="720199" spans="16:16" x14ac:dyDescent="0.3">
      <c r="P720199" s="83"/>
    </row>
    <row r="720200" spans="16:16" x14ac:dyDescent="0.3">
      <c r="P720200" s="83"/>
    </row>
    <row r="720201" spans="16:16" x14ac:dyDescent="0.3">
      <c r="P720201" s="83"/>
    </row>
    <row r="720202" spans="16:16" x14ac:dyDescent="0.3">
      <c r="P720202" s="83"/>
    </row>
    <row r="720203" spans="16:16" x14ac:dyDescent="0.3">
      <c r="P720203" s="83"/>
    </row>
    <row r="720204" spans="16:16" x14ac:dyDescent="0.3">
      <c r="P720204" s="83"/>
    </row>
    <row r="720205" spans="16:16" x14ac:dyDescent="0.3">
      <c r="P720205" s="83"/>
    </row>
    <row r="720206" spans="16:16" x14ac:dyDescent="0.3">
      <c r="P720206" s="83"/>
    </row>
    <row r="720207" spans="16:16" x14ac:dyDescent="0.3">
      <c r="P720207" s="83"/>
    </row>
    <row r="720208" spans="16:16" x14ac:dyDescent="0.3">
      <c r="P720208" s="83"/>
    </row>
    <row r="720209" spans="16:16" x14ac:dyDescent="0.3">
      <c r="P720209" s="83"/>
    </row>
    <row r="720210" spans="16:16" x14ac:dyDescent="0.3">
      <c r="P720210" s="83"/>
    </row>
    <row r="720211" spans="16:16" x14ac:dyDescent="0.3">
      <c r="P720211" s="83"/>
    </row>
    <row r="720212" spans="16:16" x14ac:dyDescent="0.3">
      <c r="P720212" s="83"/>
    </row>
    <row r="720213" spans="16:16" x14ac:dyDescent="0.3">
      <c r="P720213" s="83"/>
    </row>
    <row r="720214" spans="16:16" x14ac:dyDescent="0.3">
      <c r="P720214" s="83"/>
    </row>
    <row r="720215" spans="16:16" x14ac:dyDescent="0.3">
      <c r="P720215" s="83"/>
    </row>
    <row r="720216" spans="16:16" x14ac:dyDescent="0.3">
      <c r="P720216" s="83"/>
    </row>
    <row r="720217" spans="16:16" x14ac:dyDescent="0.3">
      <c r="P720217" s="83"/>
    </row>
    <row r="720218" spans="16:16" x14ac:dyDescent="0.3">
      <c r="P720218" s="83"/>
    </row>
    <row r="720219" spans="16:16" x14ac:dyDescent="0.3">
      <c r="P720219" s="83"/>
    </row>
    <row r="720220" spans="16:16" x14ac:dyDescent="0.3">
      <c r="P720220" s="83"/>
    </row>
    <row r="720221" spans="16:16" x14ac:dyDescent="0.3">
      <c r="P720221" s="83"/>
    </row>
    <row r="720222" spans="16:16" x14ac:dyDescent="0.3">
      <c r="P720222" s="83"/>
    </row>
    <row r="720223" spans="16:16" x14ac:dyDescent="0.3">
      <c r="P720223" s="83"/>
    </row>
    <row r="720224" spans="16:16" x14ac:dyDescent="0.3">
      <c r="P720224" s="83"/>
    </row>
    <row r="720225" spans="16:16" x14ac:dyDescent="0.3">
      <c r="P720225" s="83"/>
    </row>
    <row r="720226" spans="16:16" x14ac:dyDescent="0.3">
      <c r="P720226" s="83"/>
    </row>
    <row r="720227" spans="16:16" x14ac:dyDescent="0.3">
      <c r="P720227" s="83"/>
    </row>
    <row r="720228" spans="16:16" x14ac:dyDescent="0.3">
      <c r="P720228" s="83"/>
    </row>
    <row r="720229" spans="16:16" x14ac:dyDescent="0.3">
      <c r="P720229" s="83"/>
    </row>
    <row r="720230" spans="16:16" x14ac:dyDescent="0.3">
      <c r="P720230" s="83"/>
    </row>
    <row r="720231" spans="16:16" x14ac:dyDescent="0.3">
      <c r="P720231" s="83"/>
    </row>
    <row r="720232" spans="16:16" x14ac:dyDescent="0.3">
      <c r="P720232" s="83"/>
    </row>
    <row r="720233" spans="16:16" x14ac:dyDescent="0.3">
      <c r="P720233" s="83"/>
    </row>
    <row r="720234" spans="16:16" x14ac:dyDescent="0.3">
      <c r="P720234" s="83"/>
    </row>
    <row r="720235" spans="16:16" x14ac:dyDescent="0.3">
      <c r="P720235" s="83"/>
    </row>
    <row r="720236" spans="16:16" x14ac:dyDescent="0.3">
      <c r="P720236" s="83"/>
    </row>
    <row r="720237" spans="16:16" x14ac:dyDescent="0.3">
      <c r="P720237" s="83"/>
    </row>
    <row r="720238" spans="16:16" x14ac:dyDescent="0.3">
      <c r="P720238" s="83"/>
    </row>
    <row r="720239" spans="16:16" x14ac:dyDescent="0.3">
      <c r="P720239" s="83"/>
    </row>
    <row r="720240" spans="16:16" x14ac:dyDescent="0.3">
      <c r="P720240" s="83"/>
    </row>
    <row r="720241" spans="16:16" x14ac:dyDescent="0.3">
      <c r="P720241" s="83"/>
    </row>
    <row r="720242" spans="16:16" x14ac:dyDescent="0.3">
      <c r="P720242" s="83"/>
    </row>
    <row r="720243" spans="16:16" x14ac:dyDescent="0.3">
      <c r="P720243" s="83"/>
    </row>
    <row r="720244" spans="16:16" x14ac:dyDescent="0.3">
      <c r="P720244" s="83"/>
    </row>
    <row r="720245" spans="16:16" x14ac:dyDescent="0.3">
      <c r="P720245" s="83"/>
    </row>
    <row r="720246" spans="16:16" x14ac:dyDescent="0.3">
      <c r="P720246" s="83"/>
    </row>
    <row r="720247" spans="16:16" x14ac:dyDescent="0.3">
      <c r="P720247" s="83"/>
    </row>
    <row r="720248" spans="16:16" x14ac:dyDescent="0.3">
      <c r="P720248" s="83"/>
    </row>
    <row r="720249" spans="16:16" x14ac:dyDescent="0.3">
      <c r="P720249" s="83"/>
    </row>
    <row r="720250" spans="16:16" x14ac:dyDescent="0.3">
      <c r="P720250" s="83"/>
    </row>
    <row r="720251" spans="16:16" x14ac:dyDescent="0.3">
      <c r="P720251" s="83"/>
    </row>
    <row r="720252" spans="16:16" x14ac:dyDescent="0.3">
      <c r="P720252" s="83"/>
    </row>
    <row r="720253" spans="16:16" x14ac:dyDescent="0.3">
      <c r="P720253" s="83"/>
    </row>
    <row r="720254" spans="16:16" x14ac:dyDescent="0.3">
      <c r="P720254" s="83"/>
    </row>
    <row r="720255" spans="16:16" x14ac:dyDescent="0.3">
      <c r="P720255" s="83"/>
    </row>
    <row r="720256" spans="16:16" x14ac:dyDescent="0.3">
      <c r="P720256" s="83"/>
    </row>
    <row r="720257" spans="16:16" x14ac:dyDescent="0.3">
      <c r="P720257" s="83"/>
    </row>
    <row r="720258" spans="16:16" x14ac:dyDescent="0.3">
      <c r="P720258" s="83"/>
    </row>
    <row r="720259" spans="16:16" x14ac:dyDescent="0.3">
      <c r="P720259" s="83"/>
    </row>
    <row r="720260" spans="16:16" x14ac:dyDescent="0.3">
      <c r="P720260" s="83"/>
    </row>
    <row r="720261" spans="16:16" x14ac:dyDescent="0.3">
      <c r="P720261" s="83"/>
    </row>
    <row r="720262" spans="16:16" x14ac:dyDescent="0.3">
      <c r="P720262" s="83"/>
    </row>
    <row r="720263" spans="16:16" x14ac:dyDescent="0.3">
      <c r="P720263" s="83"/>
    </row>
    <row r="720264" spans="16:16" x14ac:dyDescent="0.3">
      <c r="P720264" s="83"/>
    </row>
    <row r="720265" spans="16:16" x14ac:dyDescent="0.3">
      <c r="P720265" s="83"/>
    </row>
    <row r="720266" spans="16:16" x14ac:dyDescent="0.3">
      <c r="P720266" s="83"/>
    </row>
    <row r="720267" spans="16:16" x14ac:dyDescent="0.3">
      <c r="P720267" s="83"/>
    </row>
    <row r="720268" spans="16:16" x14ac:dyDescent="0.3">
      <c r="P720268" s="83"/>
    </row>
    <row r="720269" spans="16:16" x14ac:dyDescent="0.3">
      <c r="P720269" s="83"/>
    </row>
    <row r="720270" spans="16:16" x14ac:dyDescent="0.3">
      <c r="P720270" s="83"/>
    </row>
    <row r="720271" spans="16:16" x14ac:dyDescent="0.3">
      <c r="P720271" s="83"/>
    </row>
    <row r="720272" spans="16:16" x14ac:dyDescent="0.3">
      <c r="P720272" s="83"/>
    </row>
    <row r="720273" spans="16:16" x14ac:dyDescent="0.3">
      <c r="P720273" s="83"/>
    </row>
    <row r="720274" spans="16:16" x14ac:dyDescent="0.3">
      <c r="P720274" s="83"/>
    </row>
    <row r="720275" spans="16:16" x14ac:dyDescent="0.3">
      <c r="P720275" s="83"/>
    </row>
    <row r="720276" spans="16:16" x14ac:dyDescent="0.3">
      <c r="P720276" s="83"/>
    </row>
    <row r="720277" spans="16:16" x14ac:dyDescent="0.3">
      <c r="P720277" s="83"/>
    </row>
    <row r="720278" spans="16:16" x14ac:dyDescent="0.3">
      <c r="P720278" s="83"/>
    </row>
    <row r="720279" spans="16:16" x14ac:dyDescent="0.3">
      <c r="P720279" s="83"/>
    </row>
    <row r="720280" spans="16:16" x14ac:dyDescent="0.3">
      <c r="P720280" s="83"/>
    </row>
    <row r="720281" spans="16:16" x14ac:dyDescent="0.3">
      <c r="P720281" s="83"/>
    </row>
    <row r="720282" spans="16:16" x14ac:dyDescent="0.3">
      <c r="P720282" s="83"/>
    </row>
    <row r="720283" spans="16:16" x14ac:dyDescent="0.3">
      <c r="P720283" s="83"/>
    </row>
    <row r="720284" spans="16:16" x14ac:dyDescent="0.3">
      <c r="P720284" s="83"/>
    </row>
    <row r="720285" spans="16:16" x14ac:dyDescent="0.3">
      <c r="P720285" s="83"/>
    </row>
    <row r="720286" spans="16:16" x14ac:dyDescent="0.3">
      <c r="P720286" s="83"/>
    </row>
    <row r="720287" spans="16:16" x14ac:dyDescent="0.3">
      <c r="P720287" s="83"/>
    </row>
    <row r="720288" spans="16:16" x14ac:dyDescent="0.3">
      <c r="P720288" s="83"/>
    </row>
    <row r="720289" spans="16:16" x14ac:dyDescent="0.3">
      <c r="P720289" s="83"/>
    </row>
    <row r="720290" spans="16:16" x14ac:dyDescent="0.3">
      <c r="P720290" s="83"/>
    </row>
    <row r="720291" spans="16:16" x14ac:dyDescent="0.3">
      <c r="P720291" s="83"/>
    </row>
    <row r="720292" spans="16:16" x14ac:dyDescent="0.3">
      <c r="P720292" s="83"/>
    </row>
    <row r="720293" spans="16:16" x14ac:dyDescent="0.3">
      <c r="P720293" s="83"/>
    </row>
    <row r="720294" spans="16:16" x14ac:dyDescent="0.3">
      <c r="P720294" s="83"/>
    </row>
    <row r="720295" spans="16:16" x14ac:dyDescent="0.3">
      <c r="P720295" s="83"/>
    </row>
    <row r="720296" spans="16:16" x14ac:dyDescent="0.3">
      <c r="P720296" s="83"/>
    </row>
    <row r="720297" spans="16:16" x14ac:dyDescent="0.3">
      <c r="P720297" s="83"/>
    </row>
    <row r="720298" spans="16:16" x14ac:dyDescent="0.3">
      <c r="P720298" s="83"/>
    </row>
    <row r="720299" spans="16:16" x14ac:dyDescent="0.3">
      <c r="P720299" s="83"/>
    </row>
    <row r="720300" spans="16:16" x14ac:dyDescent="0.3">
      <c r="P720300" s="83"/>
    </row>
    <row r="720301" spans="16:16" x14ac:dyDescent="0.3">
      <c r="P720301" s="83"/>
    </row>
    <row r="720302" spans="16:16" x14ac:dyDescent="0.3">
      <c r="P720302" s="83"/>
    </row>
    <row r="720303" spans="16:16" x14ac:dyDescent="0.3">
      <c r="P720303" s="83"/>
    </row>
    <row r="720304" spans="16:16" x14ac:dyDescent="0.3">
      <c r="P720304" s="83"/>
    </row>
    <row r="720305" spans="16:16" x14ac:dyDescent="0.3">
      <c r="P720305" s="83"/>
    </row>
    <row r="720306" spans="16:16" x14ac:dyDescent="0.3">
      <c r="P720306" s="83"/>
    </row>
    <row r="720307" spans="16:16" x14ac:dyDescent="0.3">
      <c r="P720307" s="83"/>
    </row>
    <row r="720308" spans="16:16" x14ac:dyDescent="0.3">
      <c r="P720308" s="83"/>
    </row>
    <row r="720309" spans="16:16" x14ac:dyDescent="0.3">
      <c r="P720309" s="83"/>
    </row>
    <row r="720310" spans="16:16" x14ac:dyDescent="0.3">
      <c r="P720310" s="83"/>
    </row>
    <row r="720311" spans="16:16" x14ac:dyDescent="0.3">
      <c r="P720311" s="83"/>
    </row>
    <row r="720312" spans="16:16" x14ac:dyDescent="0.3">
      <c r="P720312" s="83"/>
    </row>
    <row r="720313" spans="16:16" x14ac:dyDescent="0.3">
      <c r="P720313" s="83"/>
    </row>
    <row r="720314" spans="16:16" x14ac:dyDescent="0.3">
      <c r="P720314" s="83"/>
    </row>
    <row r="720315" spans="16:16" x14ac:dyDescent="0.3">
      <c r="P720315" s="83"/>
    </row>
    <row r="720316" spans="16:16" x14ac:dyDescent="0.3">
      <c r="P720316" s="83"/>
    </row>
    <row r="720317" spans="16:16" x14ac:dyDescent="0.3">
      <c r="P720317" s="83"/>
    </row>
    <row r="720318" spans="16:16" x14ac:dyDescent="0.3">
      <c r="P720318" s="83"/>
    </row>
    <row r="720319" spans="16:16" x14ac:dyDescent="0.3">
      <c r="P720319" s="83"/>
    </row>
    <row r="720320" spans="16:16" x14ac:dyDescent="0.3">
      <c r="P720320" s="83"/>
    </row>
    <row r="720321" spans="16:16" x14ac:dyDescent="0.3">
      <c r="P720321" s="83"/>
    </row>
    <row r="720322" spans="16:16" x14ac:dyDescent="0.3">
      <c r="P720322" s="83"/>
    </row>
    <row r="720323" spans="16:16" x14ac:dyDescent="0.3">
      <c r="P720323" s="83"/>
    </row>
    <row r="720324" spans="16:16" x14ac:dyDescent="0.3">
      <c r="P720324" s="83"/>
    </row>
    <row r="720325" spans="16:16" x14ac:dyDescent="0.3">
      <c r="P720325" s="83"/>
    </row>
    <row r="720326" spans="16:16" x14ac:dyDescent="0.3">
      <c r="P720326" s="83"/>
    </row>
    <row r="720327" spans="16:16" x14ac:dyDescent="0.3">
      <c r="P720327" s="83"/>
    </row>
    <row r="720328" spans="16:16" x14ac:dyDescent="0.3">
      <c r="P720328" s="83"/>
    </row>
    <row r="720329" spans="16:16" x14ac:dyDescent="0.3">
      <c r="P720329" s="83"/>
    </row>
    <row r="720330" spans="16:16" x14ac:dyDescent="0.3">
      <c r="P720330" s="83"/>
    </row>
    <row r="720331" spans="16:16" x14ac:dyDescent="0.3">
      <c r="P720331" s="83"/>
    </row>
    <row r="720332" spans="16:16" x14ac:dyDescent="0.3">
      <c r="P720332" s="83"/>
    </row>
    <row r="720333" spans="16:16" x14ac:dyDescent="0.3">
      <c r="P720333" s="83"/>
    </row>
    <row r="720334" spans="16:16" x14ac:dyDescent="0.3">
      <c r="P720334" s="83"/>
    </row>
    <row r="720335" spans="16:16" x14ac:dyDescent="0.3">
      <c r="P720335" s="83"/>
    </row>
    <row r="720336" spans="16:16" x14ac:dyDescent="0.3">
      <c r="P720336" s="83"/>
    </row>
    <row r="720337" spans="16:16" x14ac:dyDescent="0.3">
      <c r="P720337" s="83"/>
    </row>
    <row r="720338" spans="16:16" x14ac:dyDescent="0.3">
      <c r="P720338" s="83"/>
    </row>
    <row r="720339" spans="16:16" x14ac:dyDescent="0.3">
      <c r="P720339" s="83"/>
    </row>
    <row r="720340" spans="16:16" x14ac:dyDescent="0.3">
      <c r="P720340" s="83"/>
    </row>
    <row r="720341" spans="16:16" x14ac:dyDescent="0.3">
      <c r="P720341" s="83"/>
    </row>
    <row r="720342" spans="16:16" x14ac:dyDescent="0.3">
      <c r="P720342" s="83"/>
    </row>
    <row r="720343" spans="16:16" x14ac:dyDescent="0.3">
      <c r="P720343" s="83"/>
    </row>
    <row r="720344" spans="16:16" x14ac:dyDescent="0.3">
      <c r="P720344" s="83"/>
    </row>
    <row r="720345" spans="16:16" x14ac:dyDescent="0.3">
      <c r="P720345" s="83"/>
    </row>
    <row r="720346" spans="16:16" x14ac:dyDescent="0.3">
      <c r="P720346" s="83"/>
    </row>
    <row r="720347" spans="16:16" x14ac:dyDescent="0.3">
      <c r="P720347" s="83"/>
    </row>
    <row r="720348" spans="16:16" x14ac:dyDescent="0.3">
      <c r="P720348" s="83"/>
    </row>
    <row r="720349" spans="16:16" x14ac:dyDescent="0.3">
      <c r="P720349" s="83"/>
    </row>
    <row r="720350" spans="16:16" x14ac:dyDescent="0.3">
      <c r="P720350" s="83"/>
    </row>
    <row r="720351" spans="16:16" x14ac:dyDescent="0.3">
      <c r="P720351" s="83"/>
    </row>
    <row r="720352" spans="16:16" x14ac:dyDescent="0.3">
      <c r="P720352" s="83"/>
    </row>
    <row r="720353" spans="16:16" x14ac:dyDescent="0.3">
      <c r="P720353" s="83"/>
    </row>
    <row r="720354" spans="16:16" x14ac:dyDescent="0.3">
      <c r="P720354" s="83"/>
    </row>
    <row r="720355" spans="16:16" x14ac:dyDescent="0.3">
      <c r="P720355" s="83"/>
    </row>
    <row r="720356" spans="16:16" x14ac:dyDescent="0.3">
      <c r="P720356" s="83"/>
    </row>
    <row r="720357" spans="16:16" x14ac:dyDescent="0.3">
      <c r="P720357" s="83"/>
    </row>
    <row r="720358" spans="16:16" x14ac:dyDescent="0.3">
      <c r="P720358" s="83"/>
    </row>
    <row r="720359" spans="16:16" x14ac:dyDescent="0.3">
      <c r="P720359" s="83"/>
    </row>
    <row r="720360" spans="16:16" x14ac:dyDescent="0.3">
      <c r="P720360" s="83"/>
    </row>
    <row r="720361" spans="16:16" x14ac:dyDescent="0.3">
      <c r="P720361" s="83"/>
    </row>
    <row r="720362" spans="16:16" x14ac:dyDescent="0.3">
      <c r="P720362" s="83"/>
    </row>
    <row r="720363" spans="16:16" x14ac:dyDescent="0.3">
      <c r="P720363" s="83"/>
    </row>
    <row r="720364" spans="16:16" x14ac:dyDescent="0.3">
      <c r="P720364" s="83"/>
    </row>
    <row r="720365" spans="16:16" x14ac:dyDescent="0.3">
      <c r="P720365" s="83"/>
    </row>
    <row r="720366" spans="16:16" x14ac:dyDescent="0.3">
      <c r="P720366" s="83"/>
    </row>
    <row r="720367" spans="16:16" x14ac:dyDescent="0.3">
      <c r="P720367" s="83"/>
    </row>
    <row r="720368" spans="16:16" x14ac:dyDescent="0.3">
      <c r="P720368" s="83"/>
    </row>
    <row r="720369" spans="16:16" x14ac:dyDescent="0.3">
      <c r="P720369" s="83"/>
    </row>
    <row r="720370" spans="16:16" x14ac:dyDescent="0.3">
      <c r="P720370" s="83"/>
    </row>
    <row r="720371" spans="16:16" x14ac:dyDescent="0.3">
      <c r="P720371" s="83"/>
    </row>
    <row r="720372" spans="16:16" x14ac:dyDescent="0.3">
      <c r="P720372" s="83"/>
    </row>
    <row r="720373" spans="16:16" x14ac:dyDescent="0.3">
      <c r="P720373" s="83"/>
    </row>
    <row r="720374" spans="16:16" x14ac:dyDescent="0.3">
      <c r="P720374" s="83"/>
    </row>
    <row r="720375" spans="16:16" x14ac:dyDescent="0.3">
      <c r="P720375" s="83"/>
    </row>
    <row r="720376" spans="16:16" x14ac:dyDescent="0.3">
      <c r="P720376" s="83"/>
    </row>
    <row r="720377" spans="16:16" x14ac:dyDescent="0.3">
      <c r="P720377" s="83"/>
    </row>
    <row r="720378" spans="16:16" x14ac:dyDescent="0.3">
      <c r="P720378" s="83"/>
    </row>
    <row r="720379" spans="16:16" x14ac:dyDescent="0.3">
      <c r="P720379" s="83"/>
    </row>
    <row r="720380" spans="16:16" x14ac:dyDescent="0.3">
      <c r="P720380" s="83"/>
    </row>
    <row r="720381" spans="16:16" x14ac:dyDescent="0.3">
      <c r="P720381" s="83"/>
    </row>
    <row r="720382" spans="16:16" x14ac:dyDescent="0.3">
      <c r="P720382" s="83"/>
    </row>
    <row r="720383" spans="16:16" x14ac:dyDescent="0.3">
      <c r="P720383" s="83"/>
    </row>
    <row r="720384" spans="16:16" x14ac:dyDescent="0.3">
      <c r="P720384" s="83"/>
    </row>
    <row r="720385" spans="16:16" x14ac:dyDescent="0.3">
      <c r="P720385" s="83"/>
    </row>
    <row r="720386" spans="16:16" x14ac:dyDescent="0.3">
      <c r="P720386" s="83"/>
    </row>
    <row r="720387" spans="16:16" x14ac:dyDescent="0.3">
      <c r="P720387" s="83"/>
    </row>
    <row r="720388" spans="16:16" x14ac:dyDescent="0.3">
      <c r="P720388" s="83"/>
    </row>
    <row r="720389" spans="16:16" x14ac:dyDescent="0.3">
      <c r="P720389" s="83"/>
    </row>
    <row r="720390" spans="16:16" x14ac:dyDescent="0.3">
      <c r="P720390" s="83"/>
    </row>
    <row r="720391" spans="16:16" x14ac:dyDescent="0.3">
      <c r="P720391" s="83"/>
    </row>
    <row r="720392" spans="16:16" x14ac:dyDescent="0.3">
      <c r="P720392" s="83"/>
    </row>
    <row r="720393" spans="16:16" x14ac:dyDescent="0.3">
      <c r="P720393" s="83"/>
    </row>
    <row r="720394" spans="16:16" x14ac:dyDescent="0.3">
      <c r="P720394" s="83"/>
    </row>
    <row r="720395" spans="16:16" x14ac:dyDescent="0.3">
      <c r="P720395" s="83"/>
    </row>
    <row r="720396" spans="16:16" x14ac:dyDescent="0.3">
      <c r="P720396" s="83"/>
    </row>
    <row r="720397" spans="16:16" x14ac:dyDescent="0.3">
      <c r="P720397" s="83"/>
    </row>
    <row r="720398" spans="16:16" x14ac:dyDescent="0.3">
      <c r="P720398" s="83"/>
    </row>
    <row r="720399" spans="16:16" x14ac:dyDescent="0.3">
      <c r="P720399" s="83"/>
    </row>
    <row r="720400" spans="16:16" x14ac:dyDescent="0.3">
      <c r="P720400" s="83"/>
    </row>
    <row r="720401" spans="16:16" x14ac:dyDescent="0.3">
      <c r="P720401" s="83"/>
    </row>
    <row r="720402" spans="16:16" x14ac:dyDescent="0.3">
      <c r="P720402" s="83"/>
    </row>
    <row r="720403" spans="16:16" x14ac:dyDescent="0.3">
      <c r="P720403" s="83"/>
    </row>
    <row r="720404" spans="16:16" x14ac:dyDescent="0.3">
      <c r="P720404" s="83"/>
    </row>
    <row r="720405" spans="16:16" x14ac:dyDescent="0.3">
      <c r="P720405" s="83"/>
    </row>
    <row r="720406" spans="16:16" x14ac:dyDescent="0.3">
      <c r="P720406" s="83"/>
    </row>
    <row r="720407" spans="16:16" x14ac:dyDescent="0.3">
      <c r="P720407" s="83"/>
    </row>
    <row r="720408" spans="16:16" x14ac:dyDescent="0.3">
      <c r="P720408" s="83"/>
    </row>
    <row r="720409" spans="16:16" x14ac:dyDescent="0.3">
      <c r="P720409" s="83"/>
    </row>
    <row r="720410" spans="16:16" x14ac:dyDescent="0.3">
      <c r="P720410" s="83"/>
    </row>
    <row r="720411" spans="16:16" x14ac:dyDescent="0.3">
      <c r="P720411" s="83"/>
    </row>
    <row r="720412" spans="16:16" x14ac:dyDescent="0.3">
      <c r="P720412" s="83"/>
    </row>
    <row r="720413" spans="16:16" x14ac:dyDescent="0.3">
      <c r="P720413" s="83"/>
    </row>
    <row r="720414" spans="16:16" x14ac:dyDescent="0.3">
      <c r="P720414" s="83"/>
    </row>
    <row r="720415" spans="16:16" x14ac:dyDescent="0.3">
      <c r="P720415" s="83"/>
    </row>
    <row r="720416" spans="16:16" x14ac:dyDescent="0.3">
      <c r="P720416" s="83"/>
    </row>
    <row r="720417" spans="16:16" x14ac:dyDescent="0.3">
      <c r="P720417" s="83"/>
    </row>
    <row r="720418" spans="16:16" x14ac:dyDescent="0.3">
      <c r="P720418" s="83"/>
    </row>
    <row r="720419" spans="16:16" x14ac:dyDescent="0.3">
      <c r="P720419" s="83"/>
    </row>
    <row r="720420" spans="16:16" x14ac:dyDescent="0.3">
      <c r="P720420" s="83"/>
    </row>
    <row r="720421" spans="16:16" x14ac:dyDescent="0.3">
      <c r="P720421" s="83"/>
    </row>
    <row r="720422" spans="16:16" x14ac:dyDescent="0.3">
      <c r="P720422" s="83"/>
    </row>
    <row r="720423" spans="16:16" x14ac:dyDescent="0.3">
      <c r="P720423" s="83"/>
    </row>
    <row r="720424" spans="16:16" x14ac:dyDescent="0.3">
      <c r="P720424" s="83"/>
    </row>
    <row r="720425" spans="16:16" x14ac:dyDescent="0.3">
      <c r="P720425" s="83"/>
    </row>
    <row r="720426" spans="16:16" x14ac:dyDescent="0.3">
      <c r="P720426" s="83"/>
    </row>
    <row r="720427" spans="16:16" x14ac:dyDescent="0.3">
      <c r="P720427" s="83"/>
    </row>
    <row r="720428" spans="16:16" x14ac:dyDescent="0.3">
      <c r="P720428" s="83"/>
    </row>
    <row r="720429" spans="16:16" x14ac:dyDescent="0.3">
      <c r="P720429" s="83"/>
    </row>
    <row r="720430" spans="16:16" x14ac:dyDescent="0.3">
      <c r="P720430" s="83"/>
    </row>
    <row r="720431" spans="16:16" x14ac:dyDescent="0.3">
      <c r="P720431" s="83"/>
    </row>
    <row r="720432" spans="16:16" x14ac:dyDescent="0.3">
      <c r="P720432" s="83"/>
    </row>
    <row r="720433" spans="16:16" x14ac:dyDescent="0.3">
      <c r="P720433" s="83"/>
    </row>
    <row r="720434" spans="16:16" x14ac:dyDescent="0.3">
      <c r="P720434" s="83"/>
    </row>
    <row r="720435" spans="16:16" x14ac:dyDescent="0.3">
      <c r="P720435" s="83"/>
    </row>
    <row r="720436" spans="16:16" x14ac:dyDescent="0.3">
      <c r="P720436" s="83"/>
    </row>
    <row r="720437" spans="16:16" x14ac:dyDescent="0.3">
      <c r="P720437" s="83"/>
    </row>
    <row r="720438" spans="16:16" x14ac:dyDescent="0.3">
      <c r="P720438" s="83"/>
    </row>
    <row r="720439" spans="16:16" x14ac:dyDescent="0.3">
      <c r="P720439" s="83"/>
    </row>
    <row r="720440" spans="16:16" x14ac:dyDescent="0.3">
      <c r="P720440" s="83"/>
    </row>
    <row r="720441" spans="16:16" x14ac:dyDescent="0.3">
      <c r="P720441" s="83"/>
    </row>
    <row r="720442" spans="16:16" x14ac:dyDescent="0.3">
      <c r="P720442" s="83"/>
    </row>
    <row r="720443" spans="16:16" x14ac:dyDescent="0.3">
      <c r="P720443" s="83"/>
    </row>
    <row r="720444" spans="16:16" x14ac:dyDescent="0.3">
      <c r="P720444" s="83"/>
    </row>
    <row r="720445" spans="16:16" x14ac:dyDescent="0.3">
      <c r="P720445" s="83"/>
    </row>
    <row r="720446" spans="16:16" x14ac:dyDescent="0.3">
      <c r="P720446" s="83"/>
    </row>
    <row r="720447" spans="16:16" x14ac:dyDescent="0.3">
      <c r="P720447" s="83"/>
    </row>
    <row r="720448" spans="16:16" x14ac:dyDescent="0.3">
      <c r="P720448" s="83"/>
    </row>
    <row r="720449" spans="16:16" x14ac:dyDescent="0.3">
      <c r="P720449" s="83"/>
    </row>
    <row r="720450" spans="16:16" x14ac:dyDescent="0.3">
      <c r="P720450" s="83"/>
    </row>
    <row r="720451" spans="16:16" x14ac:dyDescent="0.3">
      <c r="P720451" s="83"/>
    </row>
    <row r="720452" spans="16:16" x14ac:dyDescent="0.3">
      <c r="P720452" s="83"/>
    </row>
    <row r="720453" spans="16:16" x14ac:dyDescent="0.3">
      <c r="P720453" s="83"/>
    </row>
    <row r="720454" spans="16:16" x14ac:dyDescent="0.3">
      <c r="P720454" s="83"/>
    </row>
    <row r="720455" spans="16:16" x14ac:dyDescent="0.3">
      <c r="P720455" s="83"/>
    </row>
    <row r="720456" spans="16:16" x14ac:dyDescent="0.3">
      <c r="P720456" s="83"/>
    </row>
    <row r="720457" spans="16:16" x14ac:dyDescent="0.3">
      <c r="P720457" s="83"/>
    </row>
    <row r="720458" spans="16:16" x14ac:dyDescent="0.3">
      <c r="P720458" s="83"/>
    </row>
    <row r="720459" spans="16:16" x14ac:dyDescent="0.3">
      <c r="P720459" s="83"/>
    </row>
    <row r="720460" spans="16:16" x14ac:dyDescent="0.3">
      <c r="P720460" s="83"/>
    </row>
    <row r="720461" spans="16:16" x14ac:dyDescent="0.3">
      <c r="P720461" s="83"/>
    </row>
    <row r="720462" spans="16:16" x14ac:dyDescent="0.3">
      <c r="P720462" s="83"/>
    </row>
    <row r="720463" spans="16:16" x14ac:dyDescent="0.3">
      <c r="P720463" s="83"/>
    </row>
    <row r="720464" spans="16:16" x14ac:dyDescent="0.3">
      <c r="P720464" s="83"/>
    </row>
    <row r="720465" spans="16:16" x14ac:dyDescent="0.3">
      <c r="P720465" s="83"/>
    </row>
    <row r="720466" spans="16:16" x14ac:dyDescent="0.3">
      <c r="P720466" s="83"/>
    </row>
    <row r="720467" spans="16:16" x14ac:dyDescent="0.3">
      <c r="P720467" s="83"/>
    </row>
    <row r="720468" spans="16:16" x14ac:dyDescent="0.3">
      <c r="P720468" s="83"/>
    </row>
    <row r="720469" spans="16:16" x14ac:dyDescent="0.3">
      <c r="P720469" s="83"/>
    </row>
    <row r="720470" spans="16:16" x14ac:dyDescent="0.3">
      <c r="P720470" s="83"/>
    </row>
    <row r="720471" spans="16:16" x14ac:dyDescent="0.3">
      <c r="P720471" s="83"/>
    </row>
    <row r="720472" spans="16:16" x14ac:dyDescent="0.3">
      <c r="P720472" s="83"/>
    </row>
    <row r="720473" spans="16:16" x14ac:dyDescent="0.3">
      <c r="P720473" s="83"/>
    </row>
    <row r="720474" spans="16:16" x14ac:dyDescent="0.3">
      <c r="P720474" s="83"/>
    </row>
    <row r="720475" spans="16:16" x14ac:dyDescent="0.3">
      <c r="P720475" s="83"/>
    </row>
    <row r="720476" spans="16:16" x14ac:dyDescent="0.3">
      <c r="P720476" s="83"/>
    </row>
    <row r="720477" spans="16:16" x14ac:dyDescent="0.3">
      <c r="P720477" s="83"/>
    </row>
    <row r="720478" spans="16:16" x14ac:dyDescent="0.3">
      <c r="P720478" s="83"/>
    </row>
    <row r="720479" spans="16:16" x14ac:dyDescent="0.3">
      <c r="P720479" s="83"/>
    </row>
    <row r="720480" spans="16:16" x14ac:dyDescent="0.3">
      <c r="P720480" s="83"/>
    </row>
    <row r="720481" spans="16:16" x14ac:dyDescent="0.3">
      <c r="P720481" s="83"/>
    </row>
    <row r="720482" spans="16:16" x14ac:dyDescent="0.3">
      <c r="P720482" s="83"/>
    </row>
    <row r="720483" spans="16:16" x14ac:dyDescent="0.3">
      <c r="P720483" s="83"/>
    </row>
    <row r="720484" spans="16:16" x14ac:dyDescent="0.3">
      <c r="P720484" s="83"/>
    </row>
    <row r="720485" spans="16:16" x14ac:dyDescent="0.3">
      <c r="P720485" s="83"/>
    </row>
    <row r="720486" spans="16:16" x14ac:dyDescent="0.3">
      <c r="P720486" s="83"/>
    </row>
    <row r="720487" spans="16:16" x14ac:dyDescent="0.3">
      <c r="P720487" s="83"/>
    </row>
    <row r="720488" spans="16:16" x14ac:dyDescent="0.3">
      <c r="P720488" s="83"/>
    </row>
    <row r="720489" spans="16:16" x14ac:dyDescent="0.3">
      <c r="P720489" s="83"/>
    </row>
    <row r="720490" spans="16:16" x14ac:dyDescent="0.3">
      <c r="P720490" s="83"/>
    </row>
    <row r="720491" spans="16:16" x14ac:dyDescent="0.3">
      <c r="P720491" s="83"/>
    </row>
    <row r="720492" spans="16:16" x14ac:dyDescent="0.3">
      <c r="P720492" s="83"/>
    </row>
    <row r="720493" spans="16:16" x14ac:dyDescent="0.3">
      <c r="P720493" s="83"/>
    </row>
    <row r="720494" spans="16:16" x14ac:dyDescent="0.3">
      <c r="P720494" s="83"/>
    </row>
    <row r="720495" spans="16:16" x14ac:dyDescent="0.3">
      <c r="P720495" s="83"/>
    </row>
    <row r="720496" spans="16:16" x14ac:dyDescent="0.3">
      <c r="P720496" s="83"/>
    </row>
    <row r="720497" spans="16:16" x14ac:dyDescent="0.3">
      <c r="P720497" s="83"/>
    </row>
    <row r="720498" spans="16:16" x14ac:dyDescent="0.3">
      <c r="P720498" s="83"/>
    </row>
    <row r="720499" spans="16:16" x14ac:dyDescent="0.3">
      <c r="P720499" s="83"/>
    </row>
    <row r="720500" spans="16:16" x14ac:dyDescent="0.3">
      <c r="P720500" s="83"/>
    </row>
    <row r="720501" spans="16:16" x14ac:dyDescent="0.3">
      <c r="P720501" s="83"/>
    </row>
    <row r="720502" spans="16:16" x14ac:dyDescent="0.3">
      <c r="P720502" s="83"/>
    </row>
    <row r="720503" spans="16:16" x14ac:dyDescent="0.3">
      <c r="P720503" s="83"/>
    </row>
    <row r="720504" spans="16:16" x14ac:dyDescent="0.3">
      <c r="P720504" s="83"/>
    </row>
    <row r="720505" spans="16:16" x14ac:dyDescent="0.3">
      <c r="P720505" s="83"/>
    </row>
    <row r="720506" spans="16:16" x14ac:dyDescent="0.3">
      <c r="P720506" s="83"/>
    </row>
    <row r="720507" spans="16:16" x14ac:dyDescent="0.3">
      <c r="P720507" s="83"/>
    </row>
    <row r="720508" spans="16:16" x14ac:dyDescent="0.3">
      <c r="P720508" s="83"/>
    </row>
    <row r="720509" spans="16:16" x14ac:dyDescent="0.3">
      <c r="P720509" s="83"/>
    </row>
    <row r="720510" spans="16:16" x14ac:dyDescent="0.3">
      <c r="P720510" s="83"/>
    </row>
    <row r="720511" spans="16:16" x14ac:dyDescent="0.3">
      <c r="P720511" s="83"/>
    </row>
    <row r="720512" spans="16:16" x14ac:dyDescent="0.3">
      <c r="P720512" s="83"/>
    </row>
    <row r="720513" spans="16:16" x14ac:dyDescent="0.3">
      <c r="P720513" s="83"/>
    </row>
    <row r="720514" spans="16:16" x14ac:dyDescent="0.3">
      <c r="P720514" s="83"/>
    </row>
    <row r="720515" spans="16:16" x14ac:dyDescent="0.3">
      <c r="P720515" s="83"/>
    </row>
    <row r="720516" spans="16:16" x14ac:dyDescent="0.3">
      <c r="P720516" s="83"/>
    </row>
    <row r="720517" spans="16:16" x14ac:dyDescent="0.3">
      <c r="P720517" s="83"/>
    </row>
    <row r="720518" spans="16:16" x14ac:dyDescent="0.3">
      <c r="P720518" s="83"/>
    </row>
    <row r="720519" spans="16:16" x14ac:dyDescent="0.3">
      <c r="P720519" s="83"/>
    </row>
    <row r="720520" spans="16:16" x14ac:dyDescent="0.3">
      <c r="P720520" s="83"/>
    </row>
    <row r="720521" spans="16:16" x14ac:dyDescent="0.3">
      <c r="P720521" s="83"/>
    </row>
    <row r="720522" spans="16:16" x14ac:dyDescent="0.3">
      <c r="P720522" s="83"/>
    </row>
    <row r="720523" spans="16:16" x14ac:dyDescent="0.3">
      <c r="P720523" s="83"/>
    </row>
    <row r="720524" spans="16:16" x14ac:dyDescent="0.3">
      <c r="P720524" s="83"/>
    </row>
    <row r="720525" spans="16:16" x14ac:dyDescent="0.3">
      <c r="P720525" s="83"/>
    </row>
    <row r="720526" spans="16:16" x14ac:dyDescent="0.3">
      <c r="P720526" s="83"/>
    </row>
    <row r="720527" spans="16:16" x14ac:dyDescent="0.3">
      <c r="P720527" s="83"/>
    </row>
    <row r="720528" spans="16:16" x14ac:dyDescent="0.3">
      <c r="P720528" s="83"/>
    </row>
    <row r="720529" spans="16:16" x14ac:dyDescent="0.3">
      <c r="P720529" s="83"/>
    </row>
    <row r="720530" spans="16:16" x14ac:dyDescent="0.3">
      <c r="P720530" s="83"/>
    </row>
    <row r="720531" spans="16:16" x14ac:dyDescent="0.3">
      <c r="P720531" s="83"/>
    </row>
    <row r="720532" spans="16:16" x14ac:dyDescent="0.3">
      <c r="P720532" s="83"/>
    </row>
    <row r="720533" spans="16:16" x14ac:dyDescent="0.3">
      <c r="P720533" s="83"/>
    </row>
    <row r="720534" spans="16:16" x14ac:dyDescent="0.3">
      <c r="P720534" s="83"/>
    </row>
    <row r="720535" spans="16:16" x14ac:dyDescent="0.3">
      <c r="P720535" s="83"/>
    </row>
    <row r="720536" spans="16:16" x14ac:dyDescent="0.3">
      <c r="P720536" s="83"/>
    </row>
    <row r="720537" spans="16:16" x14ac:dyDescent="0.3">
      <c r="P720537" s="83"/>
    </row>
    <row r="720538" spans="16:16" x14ac:dyDescent="0.3">
      <c r="P720538" s="83"/>
    </row>
    <row r="720539" spans="16:16" x14ac:dyDescent="0.3">
      <c r="P720539" s="83"/>
    </row>
    <row r="720540" spans="16:16" x14ac:dyDescent="0.3">
      <c r="P720540" s="83"/>
    </row>
    <row r="720541" spans="16:16" x14ac:dyDescent="0.3">
      <c r="P720541" s="83"/>
    </row>
    <row r="720542" spans="16:16" x14ac:dyDescent="0.3">
      <c r="P720542" s="83"/>
    </row>
    <row r="720543" spans="16:16" x14ac:dyDescent="0.3">
      <c r="P720543" s="83"/>
    </row>
    <row r="720544" spans="16:16" x14ac:dyDescent="0.3">
      <c r="P720544" s="83"/>
    </row>
    <row r="720545" spans="16:16" x14ac:dyDescent="0.3">
      <c r="P720545" s="83"/>
    </row>
    <row r="720546" spans="16:16" x14ac:dyDescent="0.3">
      <c r="P720546" s="83"/>
    </row>
    <row r="720547" spans="16:16" x14ac:dyDescent="0.3">
      <c r="P720547" s="83"/>
    </row>
    <row r="720548" spans="16:16" x14ac:dyDescent="0.3">
      <c r="P720548" s="83"/>
    </row>
    <row r="720549" spans="16:16" x14ac:dyDescent="0.3">
      <c r="P720549" s="83"/>
    </row>
    <row r="720550" spans="16:16" x14ac:dyDescent="0.3">
      <c r="P720550" s="83"/>
    </row>
    <row r="720551" spans="16:16" x14ac:dyDescent="0.3">
      <c r="P720551" s="83"/>
    </row>
    <row r="720552" spans="16:16" x14ac:dyDescent="0.3">
      <c r="P720552" s="83"/>
    </row>
    <row r="720553" spans="16:16" x14ac:dyDescent="0.3">
      <c r="P720553" s="83"/>
    </row>
    <row r="720554" spans="16:16" x14ac:dyDescent="0.3">
      <c r="P720554" s="83"/>
    </row>
    <row r="720555" spans="16:16" x14ac:dyDescent="0.3">
      <c r="P720555" s="83"/>
    </row>
    <row r="720556" spans="16:16" x14ac:dyDescent="0.3">
      <c r="P720556" s="83"/>
    </row>
    <row r="720557" spans="16:16" x14ac:dyDescent="0.3">
      <c r="P720557" s="83"/>
    </row>
    <row r="720558" spans="16:16" x14ac:dyDescent="0.3">
      <c r="P720558" s="83"/>
    </row>
    <row r="720559" spans="16:16" x14ac:dyDescent="0.3">
      <c r="P720559" s="83"/>
    </row>
    <row r="720560" spans="16:16" x14ac:dyDescent="0.3">
      <c r="P720560" s="83"/>
    </row>
    <row r="720561" spans="16:16" x14ac:dyDescent="0.3">
      <c r="P720561" s="83"/>
    </row>
    <row r="720562" spans="16:16" x14ac:dyDescent="0.3">
      <c r="P720562" s="83"/>
    </row>
    <row r="720563" spans="16:16" x14ac:dyDescent="0.3">
      <c r="P720563" s="83"/>
    </row>
    <row r="720564" spans="16:16" x14ac:dyDescent="0.3">
      <c r="P720564" s="83"/>
    </row>
    <row r="720565" spans="16:16" x14ac:dyDescent="0.3">
      <c r="P720565" s="83"/>
    </row>
    <row r="720566" spans="16:16" x14ac:dyDescent="0.3">
      <c r="P720566" s="83"/>
    </row>
    <row r="720567" spans="16:16" x14ac:dyDescent="0.3">
      <c r="P720567" s="83"/>
    </row>
    <row r="720568" spans="16:16" x14ac:dyDescent="0.3">
      <c r="P720568" s="83"/>
    </row>
    <row r="720569" spans="16:16" x14ac:dyDescent="0.3">
      <c r="P720569" s="83"/>
    </row>
    <row r="720570" spans="16:16" x14ac:dyDescent="0.3">
      <c r="P720570" s="83"/>
    </row>
    <row r="720571" spans="16:16" x14ac:dyDescent="0.3">
      <c r="P720571" s="83"/>
    </row>
    <row r="720572" spans="16:16" x14ac:dyDescent="0.3">
      <c r="P720572" s="83"/>
    </row>
    <row r="720573" spans="16:16" x14ac:dyDescent="0.3">
      <c r="P720573" s="83"/>
    </row>
    <row r="720574" spans="16:16" x14ac:dyDescent="0.3">
      <c r="P720574" s="83"/>
    </row>
    <row r="720575" spans="16:16" x14ac:dyDescent="0.3">
      <c r="P720575" s="83"/>
    </row>
    <row r="720576" spans="16:16" x14ac:dyDescent="0.3">
      <c r="P720576" s="83"/>
    </row>
    <row r="720577" spans="16:16" x14ac:dyDescent="0.3">
      <c r="P720577" s="83"/>
    </row>
    <row r="720578" spans="16:16" x14ac:dyDescent="0.3">
      <c r="P720578" s="83"/>
    </row>
    <row r="720579" spans="16:16" x14ac:dyDescent="0.3">
      <c r="P720579" s="83"/>
    </row>
    <row r="720580" spans="16:16" x14ac:dyDescent="0.3">
      <c r="P720580" s="83"/>
    </row>
    <row r="720581" spans="16:16" x14ac:dyDescent="0.3">
      <c r="P720581" s="83"/>
    </row>
    <row r="720582" spans="16:16" x14ac:dyDescent="0.3">
      <c r="P720582" s="83"/>
    </row>
    <row r="720583" spans="16:16" x14ac:dyDescent="0.3">
      <c r="P720583" s="83"/>
    </row>
    <row r="720584" spans="16:16" x14ac:dyDescent="0.3">
      <c r="P720584" s="83"/>
    </row>
    <row r="720585" spans="16:16" x14ac:dyDescent="0.3">
      <c r="P720585" s="83"/>
    </row>
    <row r="720586" spans="16:16" x14ac:dyDescent="0.3">
      <c r="P720586" s="83"/>
    </row>
    <row r="720587" spans="16:16" x14ac:dyDescent="0.3">
      <c r="P720587" s="83"/>
    </row>
    <row r="720588" spans="16:16" x14ac:dyDescent="0.3">
      <c r="P720588" s="83"/>
    </row>
    <row r="720589" spans="16:16" x14ac:dyDescent="0.3">
      <c r="P720589" s="83"/>
    </row>
    <row r="720590" spans="16:16" x14ac:dyDescent="0.3">
      <c r="P720590" s="83"/>
    </row>
    <row r="720591" spans="16:16" x14ac:dyDescent="0.3">
      <c r="P720591" s="83"/>
    </row>
    <row r="720592" spans="16:16" x14ac:dyDescent="0.3">
      <c r="P720592" s="83"/>
    </row>
    <row r="720593" spans="16:16" x14ac:dyDescent="0.3">
      <c r="P720593" s="83"/>
    </row>
    <row r="720594" spans="16:16" x14ac:dyDescent="0.3">
      <c r="P720594" s="83"/>
    </row>
    <row r="720595" spans="16:16" x14ac:dyDescent="0.3">
      <c r="P720595" s="83"/>
    </row>
    <row r="720596" spans="16:16" x14ac:dyDescent="0.3">
      <c r="P720596" s="83"/>
    </row>
    <row r="720597" spans="16:16" x14ac:dyDescent="0.3">
      <c r="P720597" s="83"/>
    </row>
    <row r="720598" spans="16:16" x14ac:dyDescent="0.3">
      <c r="P720598" s="83"/>
    </row>
    <row r="720599" spans="16:16" x14ac:dyDescent="0.3">
      <c r="P720599" s="83"/>
    </row>
    <row r="720600" spans="16:16" x14ac:dyDescent="0.3">
      <c r="P720600" s="83"/>
    </row>
    <row r="720601" spans="16:16" x14ac:dyDescent="0.3">
      <c r="P720601" s="83"/>
    </row>
    <row r="720602" spans="16:16" x14ac:dyDescent="0.3">
      <c r="P720602" s="83"/>
    </row>
    <row r="720603" spans="16:16" x14ac:dyDescent="0.3">
      <c r="P720603" s="83"/>
    </row>
    <row r="720604" spans="16:16" x14ac:dyDescent="0.3">
      <c r="P720604" s="83"/>
    </row>
    <row r="720605" spans="16:16" x14ac:dyDescent="0.3">
      <c r="P720605" s="83"/>
    </row>
    <row r="720606" spans="16:16" x14ac:dyDescent="0.3">
      <c r="P720606" s="83"/>
    </row>
    <row r="720607" spans="16:16" x14ac:dyDescent="0.3">
      <c r="P720607" s="83"/>
    </row>
    <row r="720608" spans="16:16" x14ac:dyDescent="0.3">
      <c r="P720608" s="83"/>
    </row>
    <row r="720609" spans="16:16" x14ac:dyDescent="0.3">
      <c r="P720609" s="83"/>
    </row>
    <row r="720610" spans="16:16" x14ac:dyDescent="0.3">
      <c r="P720610" s="83"/>
    </row>
    <row r="720611" spans="16:16" x14ac:dyDescent="0.3">
      <c r="P720611" s="83"/>
    </row>
    <row r="720612" spans="16:16" x14ac:dyDescent="0.3">
      <c r="P720612" s="83"/>
    </row>
    <row r="720613" spans="16:16" x14ac:dyDescent="0.3">
      <c r="P720613" s="83"/>
    </row>
    <row r="720614" spans="16:16" x14ac:dyDescent="0.3">
      <c r="P720614" s="83"/>
    </row>
    <row r="720615" spans="16:16" x14ac:dyDescent="0.3">
      <c r="P720615" s="83"/>
    </row>
    <row r="720616" spans="16:16" x14ac:dyDescent="0.3">
      <c r="P720616" s="83"/>
    </row>
    <row r="720617" spans="16:16" x14ac:dyDescent="0.3">
      <c r="P720617" s="83"/>
    </row>
    <row r="720618" spans="16:16" x14ac:dyDescent="0.3">
      <c r="P720618" s="83"/>
    </row>
    <row r="720619" spans="16:16" x14ac:dyDescent="0.3">
      <c r="P720619" s="83"/>
    </row>
    <row r="720620" spans="16:16" x14ac:dyDescent="0.3">
      <c r="P720620" s="83"/>
    </row>
    <row r="720621" spans="16:16" x14ac:dyDescent="0.3">
      <c r="P720621" s="83"/>
    </row>
    <row r="720622" spans="16:16" x14ac:dyDescent="0.3">
      <c r="P720622" s="83"/>
    </row>
    <row r="720623" spans="16:16" x14ac:dyDescent="0.3">
      <c r="P720623" s="83"/>
    </row>
    <row r="720624" spans="16:16" x14ac:dyDescent="0.3">
      <c r="P720624" s="83"/>
    </row>
    <row r="720625" spans="16:16" x14ac:dyDescent="0.3">
      <c r="P720625" s="83"/>
    </row>
    <row r="720626" spans="16:16" x14ac:dyDescent="0.3">
      <c r="P720626" s="83"/>
    </row>
    <row r="720627" spans="16:16" x14ac:dyDescent="0.3">
      <c r="P720627" s="83"/>
    </row>
    <row r="720628" spans="16:16" x14ac:dyDescent="0.3">
      <c r="P720628" s="83"/>
    </row>
    <row r="720629" spans="16:16" x14ac:dyDescent="0.3">
      <c r="P720629" s="83"/>
    </row>
    <row r="720630" spans="16:16" x14ac:dyDescent="0.3">
      <c r="P720630" s="83"/>
    </row>
    <row r="720631" spans="16:16" x14ac:dyDescent="0.3">
      <c r="P720631" s="83"/>
    </row>
    <row r="720632" spans="16:16" x14ac:dyDescent="0.3">
      <c r="P720632" s="83"/>
    </row>
    <row r="720633" spans="16:16" x14ac:dyDescent="0.3">
      <c r="P720633" s="83"/>
    </row>
    <row r="720634" spans="16:16" x14ac:dyDescent="0.3">
      <c r="P720634" s="83"/>
    </row>
    <row r="720635" spans="16:16" x14ac:dyDescent="0.3">
      <c r="P720635" s="83"/>
    </row>
    <row r="720636" spans="16:16" x14ac:dyDescent="0.3">
      <c r="P720636" s="83"/>
    </row>
    <row r="720637" spans="16:16" x14ac:dyDescent="0.3">
      <c r="P720637" s="83"/>
    </row>
    <row r="720638" spans="16:16" x14ac:dyDescent="0.3">
      <c r="P720638" s="83"/>
    </row>
    <row r="720639" spans="16:16" x14ac:dyDescent="0.3">
      <c r="P720639" s="83"/>
    </row>
    <row r="720640" spans="16:16" x14ac:dyDescent="0.3">
      <c r="P720640" s="83"/>
    </row>
    <row r="720641" spans="16:16" x14ac:dyDescent="0.3">
      <c r="P720641" s="83"/>
    </row>
    <row r="720642" spans="16:16" x14ac:dyDescent="0.3">
      <c r="P720642" s="83"/>
    </row>
    <row r="720643" spans="16:16" x14ac:dyDescent="0.3">
      <c r="P720643" s="83"/>
    </row>
    <row r="720644" spans="16:16" x14ac:dyDescent="0.3">
      <c r="P720644" s="83"/>
    </row>
    <row r="720645" spans="16:16" x14ac:dyDescent="0.3">
      <c r="P720645" s="83"/>
    </row>
    <row r="720646" spans="16:16" x14ac:dyDescent="0.3">
      <c r="P720646" s="83"/>
    </row>
    <row r="720647" spans="16:16" x14ac:dyDescent="0.3">
      <c r="P720647" s="83"/>
    </row>
    <row r="720648" spans="16:16" x14ac:dyDescent="0.3">
      <c r="P720648" s="83"/>
    </row>
    <row r="720649" spans="16:16" x14ac:dyDescent="0.3">
      <c r="P720649" s="83"/>
    </row>
    <row r="720650" spans="16:16" x14ac:dyDescent="0.3">
      <c r="P720650" s="83"/>
    </row>
    <row r="720651" spans="16:16" x14ac:dyDescent="0.3">
      <c r="P720651" s="83"/>
    </row>
    <row r="720652" spans="16:16" x14ac:dyDescent="0.3">
      <c r="P720652" s="83"/>
    </row>
    <row r="720653" spans="16:16" x14ac:dyDescent="0.3">
      <c r="P720653" s="83"/>
    </row>
    <row r="720654" spans="16:16" x14ac:dyDescent="0.3">
      <c r="P720654" s="83"/>
    </row>
    <row r="720655" spans="16:16" x14ac:dyDescent="0.3">
      <c r="P720655" s="83"/>
    </row>
    <row r="720656" spans="16:16" x14ac:dyDescent="0.3">
      <c r="P720656" s="83"/>
    </row>
    <row r="720657" spans="16:16" x14ac:dyDescent="0.3">
      <c r="P720657" s="83"/>
    </row>
    <row r="720658" spans="16:16" x14ac:dyDescent="0.3">
      <c r="P720658" s="83"/>
    </row>
    <row r="720659" spans="16:16" x14ac:dyDescent="0.3">
      <c r="P720659" s="83"/>
    </row>
    <row r="720660" spans="16:16" x14ac:dyDescent="0.3">
      <c r="P720660" s="83"/>
    </row>
    <row r="720661" spans="16:16" x14ac:dyDescent="0.3">
      <c r="P720661" s="83"/>
    </row>
    <row r="720662" spans="16:16" x14ac:dyDescent="0.3">
      <c r="P720662" s="83"/>
    </row>
    <row r="720663" spans="16:16" x14ac:dyDescent="0.3">
      <c r="P720663" s="83"/>
    </row>
    <row r="720664" spans="16:16" x14ac:dyDescent="0.3">
      <c r="P720664" s="83"/>
    </row>
    <row r="720665" spans="16:16" x14ac:dyDescent="0.3">
      <c r="P720665" s="83"/>
    </row>
    <row r="720666" spans="16:16" x14ac:dyDescent="0.3">
      <c r="P720666" s="83"/>
    </row>
    <row r="720667" spans="16:16" x14ac:dyDescent="0.3">
      <c r="P720667" s="83"/>
    </row>
    <row r="720668" spans="16:16" x14ac:dyDescent="0.3">
      <c r="P720668" s="83"/>
    </row>
    <row r="720669" spans="16:16" x14ac:dyDescent="0.3">
      <c r="P720669" s="83"/>
    </row>
    <row r="720670" spans="16:16" x14ac:dyDescent="0.3">
      <c r="P720670" s="83"/>
    </row>
    <row r="720671" spans="16:16" x14ac:dyDescent="0.3">
      <c r="P720671" s="83"/>
    </row>
    <row r="720672" spans="16:16" x14ac:dyDescent="0.3">
      <c r="P720672" s="83"/>
    </row>
    <row r="720673" spans="16:16" x14ac:dyDescent="0.3">
      <c r="P720673" s="83"/>
    </row>
    <row r="720674" spans="16:16" x14ac:dyDescent="0.3">
      <c r="P720674" s="83"/>
    </row>
    <row r="720675" spans="16:16" x14ac:dyDescent="0.3">
      <c r="P720675" s="83"/>
    </row>
    <row r="720676" spans="16:16" x14ac:dyDescent="0.3">
      <c r="P720676" s="83"/>
    </row>
    <row r="720677" spans="16:16" x14ac:dyDescent="0.3">
      <c r="P720677" s="83"/>
    </row>
    <row r="720678" spans="16:16" x14ac:dyDescent="0.3">
      <c r="P720678" s="83"/>
    </row>
    <row r="720679" spans="16:16" x14ac:dyDescent="0.3">
      <c r="P720679" s="83"/>
    </row>
    <row r="720680" spans="16:16" x14ac:dyDescent="0.3">
      <c r="P720680" s="83"/>
    </row>
    <row r="720681" spans="16:16" x14ac:dyDescent="0.3">
      <c r="P720681" s="83"/>
    </row>
    <row r="720682" spans="16:16" x14ac:dyDescent="0.3">
      <c r="P720682" s="83"/>
    </row>
    <row r="720683" spans="16:16" x14ac:dyDescent="0.3">
      <c r="P720683" s="83"/>
    </row>
    <row r="720684" spans="16:16" x14ac:dyDescent="0.3">
      <c r="P720684" s="83"/>
    </row>
    <row r="720685" spans="16:16" x14ac:dyDescent="0.3">
      <c r="P720685" s="83"/>
    </row>
    <row r="720686" spans="16:16" x14ac:dyDescent="0.3">
      <c r="P720686" s="83"/>
    </row>
    <row r="720687" spans="16:16" x14ac:dyDescent="0.3">
      <c r="P720687" s="83"/>
    </row>
    <row r="720688" spans="16:16" x14ac:dyDescent="0.3">
      <c r="P720688" s="83"/>
    </row>
    <row r="720689" spans="16:16" x14ac:dyDescent="0.3">
      <c r="P720689" s="83"/>
    </row>
    <row r="720690" spans="16:16" x14ac:dyDescent="0.3">
      <c r="P720690" s="83"/>
    </row>
    <row r="720691" spans="16:16" x14ac:dyDescent="0.3">
      <c r="P720691" s="83"/>
    </row>
    <row r="720692" spans="16:16" x14ac:dyDescent="0.3">
      <c r="P720692" s="83"/>
    </row>
    <row r="720693" spans="16:16" x14ac:dyDescent="0.3">
      <c r="P720693" s="83"/>
    </row>
    <row r="720694" spans="16:16" x14ac:dyDescent="0.3">
      <c r="P720694" s="83"/>
    </row>
    <row r="720695" spans="16:16" x14ac:dyDescent="0.3">
      <c r="P720695" s="83"/>
    </row>
    <row r="720696" spans="16:16" x14ac:dyDescent="0.3">
      <c r="P720696" s="83"/>
    </row>
    <row r="720697" spans="16:16" x14ac:dyDescent="0.3">
      <c r="P720697" s="83"/>
    </row>
    <row r="720698" spans="16:16" x14ac:dyDescent="0.3">
      <c r="P720698" s="83"/>
    </row>
    <row r="720699" spans="16:16" x14ac:dyDescent="0.3">
      <c r="P720699" s="83"/>
    </row>
    <row r="720700" spans="16:16" x14ac:dyDescent="0.3">
      <c r="P720700" s="83"/>
    </row>
    <row r="720701" spans="16:16" x14ac:dyDescent="0.3">
      <c r="P720701" s="83"/>
    </row>
    <row r="720702" spans="16:16" x14ac:dyDescent="0.3">
      <c r="P720702" s="83"/>
    </row>
    <row r="720703" spans="16:16" x14ac:dyDescent="0.3">
      <c r="P720703" s="83"/>
    </row>
    <row r="720704" spans="16:16" x14ac:dyDescent="0.3">
      <c r="P720704" s="83"/>
    </row>
    <row r="720705" spans="16:16" x14ac:dyDescent="0.3">
      <c r="P720705" s="83"/>
    </row>
    <row r="720706" spans="16:16" x14ac:dyDescent="0.3">
      <c r="P720706" s="83"/>
    </row>
    <row r="720707" spans="16:16" x14ac:dyDescent="0.3">
      <c r="P720707" s="83"/>
    </row>
    <row r="720708" spans="16:16" x14ac:dyDescent="0.3">
      <c r="P720708" s="83"/>
    </row>
    <row r="720709" spans="16:16" x14ac:dyDescent="0.3">
      <c r="P720709" s="83"/>
    </row>
    <row r="720710" spans="16:16" x14ac:dyDescent="0.3">
      <c r="P720710" s="83"/>
    </row>
    <row r="720711" spans="16:16" x14ac:dyDescent="0.3">
      <c r="P720711" s="83"/>
    </row>
    <row r="720712" spans="16:16" x14ac:dyDescent="0.3">
      <c r="P720712" s="83"/>
    </row>
    <row r="720713" spans="16:16" x14ac:dyDescent="0.3">
      <c r="P720713" s="83"/>
    </row>
    <row r="720714" spans="16:16" x14ac:dyDescent="0.3">
      <c r="P720714" s="83"/>
    </row>
    <row r="720715" spans="16:16" x14ac:dyDescent="0.3">
      <c r="P720715" s="83"/>
    </row>
    <row r="720716" spans="16:16" x14ac:dyDescent="0.3">
      <c r="P720716" s="83"/>
    </row>
    <row r="720717" spans="16:16" x14ac:dyDescent="0.3">
      <c r="P720717" s="83"/>
    </row>
    <row r="720718" spans="16:16" x14ac:dyDescent="0.3">
      <c r="P720718" s="83"/>
    </row>
    <row r="720719" spans="16:16" x14ac:dyDescent="0.3">
      <c r="P720719" s="83"/>
    </row>
    <row r="720720" spans="16:16" x14ac:dyDescent="0.3">
      <c r="P720720" s="83"/>
    </row>
    <row r="720721" spans="16:16" x14ac:dyDescent="0.3">
      <c r="P720721" s="83"/>
    </row>
    <row r="720722" spans="16:16" x14ac:dyDescent="0.3">
      <c r="P720722" s="83"/>
    </row>
    <row r="720723" spans="16:16" x14ac:dyDescent="0.3">
      <c r="P720723" s="83"/>
    </row>
    <row r="720724" spans="16:16" x14ac:dyDescent="0.3">
      <c r="P720724" s="83"/>
    </row>
    <row r="720725" spans="16:16" x14ac:dyDescent="0.3">
      <c r="P720725" s="83"/>
    </row>
    <row r="720726" spans="16:16" x14ac:dyDescent="0.3">
      <c r="P720726" s="83"/>
    </row>
    <row r="720727" spans="16:16" x14ac:dyDescent="0.3">
      <c r="P720727" s="83"/>
    </row>
    <row r="720728" spans="16:16" x14ac:dyDescent="0.3">
      <c r="P720728" s="83"/>
    </row>
    <row r="720729" spans="16:16" x14ac:dyDescent="0.3">
      <c r="P720729" s="83"/>
    </row>
    <row r="720730" spans="16:16" x14ac:dyDescent="0.3">
      <c r="P720730" s="83"/>
    </row>
    <row r="720731" spans="16:16" x14ac:dyDescent="0.3">
      <c r="P720731" s="83"/>
    </row>
    <row r="720732" spans="16:16" x14ac:dyDescent="0.3">
      <c r="P720732" s="83"/>
    </row>
    <row r="720733" spans="16:16" x14ac:dyDescent="0.3">
      <c r="P720733" s="83"/>
    </row>
    <row r="720734" spans="16:16" x14ac:dyDescent="0.3">
      <c r="P720734" s="83"/>
    </row>
    <row r="720735" spans="16:16" x14ac:dyDescent="0.3">
      <c r="P720735" s="83"/>
    </row>
    <row r="720736" spans="16:16" x14ac:dyDescent="0.3">
      <c r="P720736" s="83"/>
    </row>
    <row r="720737" spans="16:16" x14ac:dyDescent="0.3">
      <c r="P720737" s="83"/>
    </row>
    <row r="720738" spans="16:16" x14ac:dyDescent="0.3">
      <c r="P720738" s="83"/>
    </row>
    <row r="720739" spans="16:16" x14ac:dyDescent="0.3">
      <c r="P720739" s="83"/>
    </row>
    <row r="720740" spans="16:16" x14ac:dyDescent="0.3">
      <c r="P720740" s="83"/>
    </row>
    <row r="720741" spans="16:16" x14ac:dyDescent="0.3">
      <c r="P720741" s="83"/>
    </row>
    <row r="720742" spans="16:16" x14ac:dyDescent="0.3">
      <c r="P720742" s="83"/>
    </row>
    <row r="720743" spans="16:16" x14ac:dyDescent="0.3">
      <c r="P720743" s="83"/>
    </row>
    <row r="720744" spans="16:16" x14ac:dyDescent="0.3">
      <c r="P720744" s="83"/>
    </row>
    <row r="720745" spans="16:16" x14ac:dyDescent="0.3">
      <c r="P720745" s="83"/>
    </row>
    <row r="720746" spans="16:16" x14ac:dyDescent="0.3">
      <c r="P720746" s="83"/>
    </row>
    <row r="720747" spans="16:16" x14ac:dyDescent="0.3">
      <c r="P720747" s="83"/>
    </row>
    <row r="720748" spans="16:16" x14ac:dyDescent="0.3">
      <c r="P720748" s="83"/>
    </row>
    <row r="720749" spans="16:16" x14ac:dyDescent="0.3">
      <c r="P720749" s="83"/>
    </row>
    <row r="720750" spans="16:16" x14ac:dyDescent="0.3">
      <c r="P720750" s="83"/>
    </row>
    <row r="720751" spans="16:16" x14ac:dyDescent="0.3">
      <c r="P720751" s="83"/>
    </row>
    <row r="720752" spans="16:16" x14ac:dyDescent="0.3">
      <c r="P720752" s="83"/>
    </row>
    <row r="720753" spans="16:16" x14ac:dyDescent="0.3">
      <c r="P720753" s="83"/>
    </row>
    <row r="720754" spans="16:16" x14ac:dyDescent="0.3">
      <c r="P720754" s="83"/>
    </row>
    <row r="720755" spans="16:16" x14ac:dyDescent="0.3">
      <c r="P720755" s="83"/>
    </row>
    <row r="720756" spans="16:16" x14ac:dyDescent="0.3">
      <c r="P720756" s="83"/>
    </row>
    <row r="720757" spans="16:16" x14ac:dyDescent="0.3">
      <c r="P720757" s="83"/>
    </row>
    <row r="720758" spans="16:16" x14ac:dyDescent="0.3">
      <c r="P720758" s="83"/>
    </row>
    <row r="720759" spans="16:16" x14ac:dyDescent="0.3">
      <c r="P720759" s="83"/>
    </row>
    <row r="720760" spans="16:16" x14ac:dyDescent="0.3">
      <c r="P720760" s="83"/>
    </row>
    <row r="720761" spans="16:16" x14ac:dyDescent="0.3">
      <c r="P720761" s="83"/>
    </row>
    <row r="720762" spans="16:16" x14ac:dyDescent="0.3">
      <c r="P720762" s="83"/>
    </row>
    <row r="720763" spans="16:16" x14ac:dyDescent="0.3">
      <c r="P720763" s="83"/>
    </row>
    <row r="720764" spans="16:16" x14ac:dyDescent="0.3">
      <c r="P720764" s="83"/>
    </row>
    <row r="720765" spans="16:16" x14ac:dyDescent="0.3">
      <c r="P720765" s="83"/>
    </row>
    <row r="720766" spans="16:16" x14ac:dyDescent="0.3">
      <c r="P720766" s="83"/>
    </row>
    <row r="720767" spans="16:16" x14ac:dyDescent="0.3">
      <c r="P720767" s="83"/>
    </row>
    <row r="720768" spans="16:16" x14ac:dyDescent="0.3">
      <c r="P720768" s="83"/>
    </row>
    <row r="720769" spans="16:16" x14ac:dyDescent="0.3">
      <c r="P720769" s="83"/>
    </row>
    <row r="720770" spans="16:16" x14ac:dyDescent="0.3">
      <c r="P720770" s="83"/>
    </row>
    <row r="720771" spans="16:16" x14ac:dyDescent="0.3">
      <c r="P720771" s="83"/>
    </row>
    <row r="720772" spans="16:16" x14ac:dyDescent="0.3">
      <c r="P720772" s="83"/>
    </row>
    <row r="720773" spans="16:16" x14ac:dyDescent="0.3">
      <c r="P720773" s="83"/>
    </row>
    <row r="720774" spans="16:16" x14ac:dyDescent="0.3">
      <c r="P720774" s="83"/>
    </row>
    <row r="720775" spans="16:16" x14ac:dyDescent="0.3">
      <c r="P720775" s="83"/>
    </row>
    <row r="720776" spans="16:16" x14ac:dyDescent="0.3">
      <c r="P720776" s="83"/>
    </row>
    <row r="720777" spans="16:16" x14ac:dyDescent="0.3">
      <c r="P720777" s="83"/>
    </row>
    <row r="720778" spans="16:16" x14ac:dyDescent="0.3">
      <c r="P720778" s="83"/>
    </row>
    <row r="720779" spans="16:16" x14ac:dyDescent="0.3">
      <c r="P720779" s="83"/>
    </row>
    <row r="720780" spans="16:16" x14ac:dyDescent="0.3">
      <c r="P720780" s="83"/>
    </row>
    <row r="720781" spans="16:16" x14ac:dyDescent="0.3">
      <c r="P720781" s="83"/>
    </row>
    <row r="720782" spans="16:16" x14ac:dyDescent="0.3">
      <c r="P720782" s="83"/>
    </row>
    <row r="720783" spans="16:16" x14ac:dyDescent="0.3">
      <c r="P720783" s="83"/>
    </row>
    <row r="720784" spans="16:16" x14ac:dyDescent="0.3">
      <c r="P720784" s="83"/>
    </row>
    <row r="720785" spans="16:16" x14ac:dyDescent="0.3">
      <c r="P720785" s="83"/>
    </row>
    <row r="720786" spans="16:16" x14ac:dyDescent="0.3">
      <c r="P720786" s="83"/>
    </row>
    <row r="720787" spans="16:16" x14ac:dyDescent="0.3">
      <c r="P720787" s="83"/>
    </row>
    <row r="720788" spans="16:16" x14ac:dyDescent="0.3">
      <c r="P720788" s="83"/>
    </row>
    <row r="720789" spans="16:16" x14ac:dyDescent="0.3">
      <c r="P720789" s="83"/>
    </row>
    <row r="720790" spans="16:16" x14ac:dyDescent="0.3">
      <c r="P720790" s="83"/>
    </row>
    <row r="720791" spans="16:16" x14ac:dyDescent="0.3">
      <c r="P720791" s="83"/>
    </row>
    <row r="720792" spans="16:16" x14ac:dyDescent="0.3">
      <c r="P720792" s="83"/>
    </row>
    <row r="720793" spans="16:16" x14ac:dyDescent="0.3">
      <c r="P720793" s="83"/>
    </row>
    <row r="720794" spans="16:16" x14ac:dyDescent="0.3">
      <c r="P720794" s="83"/>
    </row>
    <row r="720795" spans="16:16" x14ac:dyDescent="0.3">
      <c r="P720795" s="83"/>
    </row>
    <row r="720796" spans="16:16" x14ac:dyDescent="0.3">
      <c r="P720796" s="83"/>
    </row>
    <row r="720797" spans="16:16" x14ac:dyDescent="0.3">
      <c r="P720797" s="83"/>
    </row>
    <row r="720798" spans="16:16" x14ac:dyDescent="0.3">
      <c r="P720798" s="83"/>
    </row>
    <row r="720799" spans="16:16" x14ac:dyDescent="0.3">
      <c r="P720799" s="83"/>
    </row>
    <row r="720800" spans="16:16" x14ac:dyDescent="0.3">
      <c r="P720800" s="83"/>
    </row>
    <row r="720801" spans="16:16" x14ac:dyDescent="0.3">
      <c r="P720801" s="83"/>
    </row>
    <row r="720802" spans="16:16" x14ac:dyDescent="0.3">
      <c r="P720802" s="83"/>
    </row>
    <row r="720803" spans="16:16" x14ac:dyDescent="0.3">
      <c r="P720803" s="83"/>
    </row>
    <row r="720804" spans="16:16" x14ac:dyDescent="0.3">
      <c r="P720804" s="83"/>
    </row>
    <row r="720805" spans="16:16" x14ac:dyDescent="0.3">
      <c r="P720805" s="83"/>
    </row>
    <row r="720806" spans="16:16" x14ac:dyDescent="0.3">
      <c r="P720806" s="83"/>
    </row>
    <row r="720807" spans="16:16" x14ac:dyDescent="0.3">
      <c r="P720807" s="83"/>
    </row>
    <row r="720808" spans="16:16" x14ac:dyDescent="0.3">
      <c r="P720808" s="83"/>
    </row>
    <row r="720809" spans="16:16" x14ac:dyDescent="0.3">
      <c r="P720809" s="83"/>
    </row>
    <row r="720810" spans="16:16" x14ac:dyDescent="0.3">
      <c r="P720810" s="83"/>
    </row>
    <row r="720811" spans="16:16" x14ac:dyDescent="0.3">
      <c r="P720811" s="83"/>
    </row>
    <row r="720812" spans="16:16" x14ac:dyDescent="0.3">
      <c r="P720812" s="83"/>
    </row>
    <row r="720813" spans="16:16" x14ac:dyDescent="0.3">
      <c r="P720813" s="83"/>
    </row>
    <row r="720814" spans="16:16" x14ac:dyDescent="0.3">
      <c r="P720814" s="83"/>
    </row>
    <row r="720815" spans="16:16" x14ac:dyDescent="0.3">
      <c r="P720815" s="83"/>
    </row>
    <row r="720816" spans="16:16" x14ac:dyDescent="0.3">
      <c r="P720816" s="83"/>
    </row>
    <row r="720817" spans="16:16" x14ac:dyDescent="0.3">
      <c r="P720817" s="83"/>
    </row>
    <row r="720818" spans="16:16" x14ac:dyDescent="0.3">
      <c r="P720818" s="83"/>
    </row>
    <row r="720819" spans="16:16" x14ac:dyDescent="0.3">
      <c r="P720819" s="83"/>
    </row>
    <row r="720820" spans="16:16" x14ac:dyDescent="0.3">
      <c r="P720820" s="83"/>
    </row>
    <row r="720821" spans="16:16" x14ac:dyDescent="0.3">
      <c r="P720821" s="83"/>
    </row>
    <row r="720822" spans="16:16" x14ac:dyDescent="0.3">
      <c r="P720822" s="83"/>
    </row>
    <row r="720823" spans="16:16" x14ac:dyDescent="0.3">
      <c r="P720823" s="83"/>
    </row>
    <row r="720824" spans="16:16" x14ac:dyDescent="0.3">
      <c r="P720824" s="83"/>
    </row>
    <row r="720825" spans="16:16" x14ac:dyDescent="0.3">
      <c r="P720825" s="83"/>
    </row>
    <row r="720826" spans="16:16" x14ac:dyDescent="0.3">
      <c r="P720826" s="83"/>
    </row>
    <row r="720827" spans="16:16" x14ac:dyDescent="0.3">
      <c r="P720827" s="83"/>
    </row>
    <row r="720828" spans="16:16" x14ac:dyDescent="0.3">
      <c r="P720828" s="83"/>
    </row>
    <row r="720829" spans="16:16" x14ac:dyDescent="0.3">
      <c r="P720829" s="83"/>
    </row>
    <row r="720830" spans="16:16" x14ac:dyDescent="0.3">
      <c r="P720830" s="83"/>
    </row>
    <row r="720831" spans="16:16" x14ac:dyDescent="0.3">
      <c r="P720831" s="83"/>
    </row>
    <row r="720832" spans="16:16" x14ac:dyDescent="0.3">
      <c r="P720832" s="83"/>
    </row>
    <row r="720833" spans="16:16" x14ac:dyDescent="0.3">
      <c r="P720833" s="83"/>
    </row>
    <row r="720834" spans="16:16" x14ac:dyDescent="0.3">
      <c r="P720834" s="83"/>
    </row>
    <row r="720835" spans="16:16" x14ac:dyDescent="0.3">
      <c r="P720835" s="83"/>
    </row>
    <row r="720836" spans="16:16" x14ac:dyDescent="0.3">
      <c r="P720836" s="83"/>
    </row>
    <row r="720837" spans="16:16" x14ac:dyDescent="0.3">
      <c r="P720837" s="83"/>
    </row>
    <row r="720838" spans="16:16" x14ac:dyDescent="0.3">
      <c r="P720838" s="83"/>
    </row>
    <row r="720839" spans="16:16" x14ac:dyDescent="0.3">
      <c r="P720839" s="83"/>
    </row>
    <row r="720840" spans="16:16" x14ac:dyDescent="0.3">
      <c r="P720840" s="83"/>
    </row>
    <row r="720841" spans="16:16" x14ac:dyDescent="0.3">
      <c r="P720841" s="83"/>
    </row>
    <row r="720842" spans="16:16" x14ac:dyDescent="0.3">
      <c r="P720842" s="83"/>
    </row>
    <row r="720843" spans="16:16" x14ac:dyDescent="0.3">
      <c r="P720843" s="83"/>
    </row>
    <row r="720844" spans="16:16" x14ac:dyDescent="0.3">
      <c r="P720844" s="83"/>
    </row>
    <row r="720845" spans="16:16" x14ac:dyDescent="0.3">
      <c r="P720845" s="83"/>
    </row>
    <row r="720846" spans="16:16" x14ac:dyDescent="0.3">
      <c r="P720846" s="83"/>
    </row>
    <row r="720847" spans="16:16" x14ac:dyDescent="0.3">
      <c r="P720847" s="83"/>
    </row>
    <row r="720848" spans="16:16" x14ac:dyDescent="0.3">
      <c r="P720848" s="83"/>
    </row>
    <row r="720849" spans="16:16" x14ac:dyDescent="0.3">
      <c r="P720849" s="83"/>
    </row>
    <row r="720850" spans="16:16" x14ac:dyDescent="0.3">
      <c r="P720850" s="83"/>
    </row>
    <row r="720851" spans="16:16" x14ac:dyDescent="0.3">
      <c r="P720851" s="83"/>
    </row>
    <row r="720852" spans="16:16" x14ac:dyDescent="0.3">
      <c r="P720852" s="83"/>
    </row>
    <row r="720853" spans="16:16" x14ac:dyDescent="0.3">
      <c r="P720853" s="83"/>
    </row>
    <row r="720854" spans="16:16" x14ac:dyDescent="0.3">
      <c r="P720854" s="83"/>
    </row>
    <row r="720855" spans="16:16" x14ac:dyDescent="0.3">
      <c r="P720855" s="83"/>
    </row>
    <row r="720856" spans="16:16" x14ac:dyDescent="0.3">
      <c r="P720856" s="83"/>
    </row>
    <row r="720857" spans="16:16" x14ac:dyDescent="0.3">
      <c r="P720857" s="83"/>
    </row>
    <row r="720858" spans="16:16" x14ac:dyDescent="0.3">
      <c r="P720858" s="83"/>
    </row>
    <row r="720859" spans="16:16" x14ac:dyDescent="0.3">
      <c r="P720859" s="83"/>
    </row>
    <row r="720860" spans="16:16" x14ac:dyDescent="0.3">
      <c r="P720860" s="83"/>
    </row>
    <row r="720861" spans="16:16" x14ac:dyDescent="0.3">
      <c r="P720861" s="83"/>
    </row>
    <row r="720862" spans="16:16" x14ac:dyDescent="0.3">
      <c r="P720862" s="83"/>
    </row>
    <row r="720863" spans="16:16" x14ac:dyDescent="0.3">
      <c r="P720863" s="83"/>
    </row>
    <row r="720864" spans="16:16" x14ac:dyDescent="0.3">
      <c r="P720864" s="83"/>
    </row>
    <row r="720865" spans="16:16" x14ac:dyDescent="0.3">
      <c r="P720865" s="83"/>
    </row>
    <row r="720866" spans="16:16" x14ac:dyDescent="0.3">
      <c r="P720866" s="83"/>
    </row>
    <row r="720867" spans="16:16" x14ac:dyDescent="0.3">
      <c r="P720867" s="83"/>
    </row>
    <row r="720868" spans="16:16" x14ac:dyDescent="0.3">
      <c r="P720868" s="83"/>
    </row>
    <row r="720869" spans="16:16" x14ac:dyDescent="0.3">
      <c r="P720869" s="83"/>
    </row>
    <row r="720870" spans="16:16" x14ac:dyDescent="0.3">
      <c r="P720870" s="83"/>
    </row>
    <row r="720871" spans="16:16" x14ac:dyDescent="0.3">
      <c r="P720871" s="83"/>
    </row>
    <row r="720872" spans="16:16" x14ac:dyDescent="0.3">
      <c r="P720872" s="83"/>
    </row>
    <row r="720873" spans="16:16" x14ac:dyDescent="0.3">
      <c r="P720873" s="83"/>
    </row>
    <row r="720874" spans="16:16" x14ac:dyDescent="0.3">
      <c r="P720874" s="83"/>
    </row>
    <row r="720875" spans="16:16" x14ac:dyDescent="0.3">
      <c r="P720875" s="83"/>
    </row>
    <row r="720876" spans="16:16" x14ac:dyDescent="0.3">
      <c r="P720876" s="83"/>
    </row>
    <row r="720877" spans="16:16" x14ac:dyDescent="0.3">
      <c r="P720877" s="83"/>
    </row>
    <row r="720878" spans="16:16" x14ac:dyDescent="0.3">
      <c r="P720878" s="83"/>
    </row>
    <row r="720879" spans="16:16" x14ac:dyDescent="0.3">
      <c r="P720879" s="83"/>
    </row>
    <row r="720880" spans="16:16" x14ac:dyDescent="0.3">
      <c r="P720880" s="83"/>
    </row>
    <row r="720881" spans="16:16" x14ac:dyDescent="0.3">
      <c r="P720881" s="83"/>
    </row>
    <row r="720882" spans="16:16" x14ac:dyDescent="0.3">
      <c r="P720882" s="83"/>
    </row>
    <row r="720883" spans="16:16" x14ac:dyDescent="0.3">
      <c r="P720883" s="83"/>
    </row>
    <row r="720884" spans="16:16" x14ac:dyDescent="0.3">
      <c r="P720884" s="83"/>
    </row>
    <row r="720885" spans="16:16" x14ac:dyDescent="0.3">
      <c r="P720885" s="83"/>
    </row>
    <row r="720886" spans="16:16" x14ac:dyDescent="0.3">
      <c r="P720886" s="83"/>
    </row>
    <row r="720887" spans="16:16" x14ac:dyDescent="0.3">
      <c r="P720887" s="83"/>
    </row>
    <row r="720888" spans="16:16" x14ac:dyDescent="0.3">
      <c r="P720888" s="83"/>
    </row>
    <row r="720889" spans="16:16" x14ac:dyDescent="0.3">
      <c r="P720889" s="83"/>
    </row>
    <row r="720890" spans="16:16" x14ac:dyDescent="0.3">
      <c r="P720890" s="83"/>
    </row>
    <row r="720891" spans="16:16" x14ac:dyDescent="0.3">
      <c r="P720891" s="83"/>
    </row>
    <row r="720892" spans="16:16" x14ac:dyDescent="0.3">
      <c r="P720892" s="83"/>
    </row>
    <row r="720893" spans="16:16" x14ac:dyDescent="0.3">
      <c r="P720893" s="83"/>
    </row>
    <row r="720894" spans="16:16" x14ac:dyDescent="0.3">
      <c r="P720894" s="83"/>
    </row>
    <row r="720895" spans="16:16" x14ac:dyDescent="0.3">
      <c r="P720895" s="83"/>
    </row>
    <row r="720896" spans="16:16" x14ac:dyDescent="0.3">
      <c r="P720896" s="83"/>
    </row>
    <row r="720897" spans="16:16" x14ac:dyDescent="0.3">
      <c r="P720897" s="83"/>
    </row>
    <row r="720898" spans="16:16" x14ac:dyDescent="0.3">
      <c r="P720898" s="83"/>
    </row>
    <row r="720899" spans="16:16" x14ac:dyDescent="0.3">
      <c r="P720899" s="83"/>
    </row>
    <row r="720900" spans="16:16" x14ac:dyDescent="0.3">
      <c r="P720900" s="83"/>
    </row>
    <row r="720901" spans="16:16" x14ac:dyDescent="0.3">
      <c r="P720901" s="83"/>
    </row>
    <row r="720902" spans="16:16" x14ac:dyDescent="0.3">
      <c r="P720902" s="83"/>
    </row>
    <row r="720903" spans="16:16" x14ac:dyDescent="0.3">
      <c r="P720903" s="83"/>
    </row>
    <row r="720904" spans="16:16" x14ac:dyDescent="0.3">
      <c r="P720904" s="83"/>
    </row>
    <row r="720905" spans="16:16" x14ac:dyDescent="0.3">
      <c r="P720905" s="83"/>
    </row>
    <row r="720906" spans="16:16" x14ac:dyDescent="0.3">
      <c r="P720906" s="83"/>
    </row>
    <row r="720907" spans="16:16" x14ac:dyDescent="0.3">
      <c r="P720907" s="83"/>
    </row>
    <row r="720908" spans="16:16" x14ac:dyDescent="0.3">
      <c r="P720908" s="83"/>
    </row>
    <row r="720909" spans="16:16" x14ac:dyDescent="0.3">
      <c r="P720909" s="83"/>
    </row>
    <row r="720910" spans="16:16" x14ac:dyDescent="0.3">
      <c r="P720910" s="83"/>
    </row>
    <row r="720911" spans="16:16" x14ac:dyDescent="0.3">
      <c r="P720911" s="83"/>
    </row>
    <row r="720912" spans="16:16" x14ac:dyDescent="0.3">
      <c r="P720912" s="83"/>
    </row>
    <row r="720913" spans="16:16" x14ac:dyDescent="0.3">
      <c r="P720913" s="83"/>
    </row>
    <row r="720914" spans="16:16" x14ac:dyDescent="0.3">
      <c r="P720914" s="83"/>
    </row>
    <row r="720915" spans="16:16" x14ac:dyDescent="0.3">
      <c r="P720915" s="83"/>
    </row>
    <row r="720916" spans="16:16" x14ac:dyDescent="0.3">
      <c r="P720916" s="83"/>
    </row>
    <row r="720917" spans="16:16" x14ac:dyDescent="0.3">
      <c r="P720917" s="83"/>
    </row>
    <row r="720918" spans="16:16" x14ac:dyDescent="0.3">
      <c r="P720918" s="83"/>
    </row>
    <row r="720919" spans="16:16" x14ac:dyDescent="0.3">
      <c r="P720919" s="83"/>
    </row>
    <row r="720920" spans="16:16" x14ac:dyDescent="0.3">
      <c r="P720920" s="83"/>
    </row>
    <row r="720921" spans="16:16" x14ac:dyDescent="0.3">
      <c r="P720921" s="83"/>
    </row>
    <row r="720922" spans="16:16" x14ac:dyDescent="0.3">
      <c r="P720922" s="83"/>
    </row>
    <row r="720923" spans="16:16" x14ac:dyDescent="0.3">
      <c r="P720923" s="83"/>
    </row>
    <row r="720924" spans="16:16" x14ac:dyDescent="0.3">
      <c r="P720924" s="83"/>
    </row>
    <row r="720925" spans="16:16" x14ac:dyDescent="0.3">
      <c r="P720925" s="83"/>
    </row>
    <row r="720926" spans="16:16" x14ac:dyDescent="0.3">
      <c r="P720926" s="83"/>
    </row>
    <row r="720927" spans="16:16" x14ac:dyDescent="0.3">
      <c r="P720927" s="83"/>
    </row>
    <row r="720928" spans="16:16" x14ac:dyDescent="0.3">
      <c r="P720928" s="83"/>
    </row>
    <row r="720929" spans="16:16" x14ac:dyDescent="0.3">
      <c r="P720929" s="83"/>
    </row>
    <row r="720930" spans="16:16" x14ac:dyDescent="0.3">
      <c r="P720930" s="83"/>
    </row>
    <row r="720931" spans="16:16" x14ac:dyDescent="0.3">
      <c r="P720931" s="83"/>
    </row>
    <row r="720932" spans="16:16" x14ac:dyDescent="0.3">
      <c r="P720932" s="83"/>
    </row>
    <row r="720933" spans="16:16" x14ac:dyDescent="0.3">
      <c r="P720933" s="83"/>
    </row>
    <row r="720934" spans="16:16" x14ac:dyDescent="0.3">
      <c r="P720934" s="83"/>
    </row>
    <row r="720935" spans="16:16" x14ac:dyDescent="0.3">
      <c r="P720935" s="83"/>
    </row>
    <row r="720936" spans="16:16" x14ac:dyDescent="0.3">
      <c r="P720936" s="83"/>
    </row>
    <row r="720937" spans="16:16" x14ac:dyDescent="0.3">
      <c r="P720937" s="83"/>
    </row>
    <row r="720938" spans="16:16" x14ac:dyDescent="0.3">
      <c r="P720938" s="83"/>
    </row>
    <row r="720939" spans="16:16" x14ac:dyDescent="0.3">
      <c r="P720939" s="83"/>
    </row>
    <row r="720940" spans="16:16" x14ac:dyDescent="0.3">
      <c r="P720940" s="83"/>
    </row>
    <row r="720941" spans="16:16" x14ac:dyDescent="0.3">
      <c r="P720941" s="83"/>
    </row>
    <row r="720942" spans="16:16" x14ac:dyDescent="0.3">
      <c r="P720942" s="83"/>
    </row>
    <row r="720943" spans="16:16" x14ac:dyDescent="0.3">
      <c r="P720943" s="83"/>
    </row>
    <row r="720944" spans="16:16" x14ac:dyDescent="0.3">
      <c r="P720944" s="83"/>
    </row>
    <row r="720945" spans="16:16" x14ac:dyDescent="0.3">
      <c r="P720945" s="83"/>
    </row>
    <row r="720946" spans="16:16" x14ac:dyDescent="0.3">
      <c r="P720946" s="83"/>
    </row>
    <row r="720947" spans="16:16" x14ac:dyDescent="0.3">
      <c r="P720947" s="83"/>
    </row>
    <row r="720948" spans="16:16" x14ac:dyDescent="0.3">
      <c r="P720948" s="83"/>
    </row>
    <row r="720949" spans="16:16" x14ac:dyDescent="0.3">
      <c r="P720949" s="83"/>
    </row>
    <row r="720950" spans="16:16" x14ac:dyDescent="0.3">
      <c r="P720950" s="83"/>
    </row>
    <row r="720951" spans="16:16" x14ac:dyDescent="0.3">
      <c r="P720951" s="83"/>
    </row>
    <row r="720952" spans="16:16" x14ac:dyDescent="0.3">
      <c r="P720952" s="83"/>
    </row>
    <row r="720953" spans="16:16" x14ac:dyDescent="0.3">
      <c r="P720953" s="83"/>
    </row>
    <row r="720954" spans="16:16" x14ac:dyDescent="0.3">
      <c r="P720954" s="83"/>
    </row>
    <row r="720955" spans="16:16" x14ac:dyDescent="0.3">
      <c r="P720955" s="83"/>
    </row>
    <row r="720956" spans="16:16" x14ac:dyDescent="0.3">
      <c r="P720956" s="83"/>
    </row>
    <row r="720957" spans="16:16" x14ac:dyDescent="0.3">
      <c r="P720957" s="83"/>
    </row>
    <row r="720958" spans="16:16" x14ac:dyDescent="0.3">
      <c r="P720958" s="83"/>
    </row>
    <row r="720959" spans="16:16" x14ac:dyDescent="0.3">
      <c r="P720959" s="83"/>
    </row>
    <row r="720960" spans="16:16" x14ac:dyDescent="0.3">
      <c r="P720960" s="83"/>
    </row>
    <row r="720961" spans="16:16" x14ac:dyDescent="0.3">
      <c r="P720961" s="83"/>
    </row>
    <row r="720962" spans="16:16" x14ac:dyDescent="0.3">
      <c r="P720962" s="83"/>
    </row>
    <row r="720963" spans="16:16" x14ac:dyDescent="0.3">
      <c r="P720963" s="83"/>
    </row>
    <row r="720964" spans="16:16" x14ac:dyDescent="0.3">
      <c r="P720964" s="83"/>
    </row>
    <row r="720965" spans="16:16" x14ac:dyDescent="0.3">
      <c r="P720965" s="83"/>
    </row>
    <row r="720966" spans="16:16" x14ac:dyDescent="0.3">
      <c r="P720966" s="83"/>
    </row>
    <row r="720967" spans="16:16" x14ac:dyDescent="0.3">
      <c r="P720967" s="83"/>
    </row>
    <row r="720968" spans="16:16" x14ac:dyDescent="0.3">
      <c r="P720968" s="83"/>
    </row>
    <row r="720969" spans="16:16" x14ac:dyDescent="0.3">
      <c r="P720969" s="83"/>
    </row>
    <row r="720970" spans="16:16" x14ac:dyDescent="0.3">
      <c r="P720970" s="83"/>
    </row>
    <row r="720971" spans="16:16" x14ac:dyDescent="0.3">
      <c r="P720971" s="83"/>
    </row>
    <row r="720972" spans="16:16" x14ac:dyDescent="0.3">
      <c r="P720972" s="83"/>
    </row>
    <row r="720973" spans="16:16" x14ac:dyDescent="0.3">
      <c r="P720973" s="83"/>
    </row>
    <row r="720974" spans="16:16" x14ac:dyDescent="0.3">
      <c r="P720974" s="83"/>
    </row>
    <row r="720975" spans="16:16" x14ac:dyDescent="0.3">
      <c r="P720975" s="83"/>
    </row>
    <row r="720976" spans="16:16" x14ac:dyDescent="0.3">
      <c r="P720976" s="83"/>
    </row>
    <row r="720977" spans="16:16" x14ac:dyDescent="0.3">
      <c r="P720977" s="83"/>
    </row>
    <row r="720978" spans="16:16" x14ac:dyDescent="0.3">
      <c r="P720978" s="83"/>
    </row>
    <row r="720979" spans="16:16" x14ac:dyDescent="0.3">
      <c r="P720979" s="83"/>
    </row>
    <row r="720980" spans="16:16" x14ac:dyDescent="0.3">
      <c r="P720980" s="83"/>
    </row>
    <row r="720981" spans="16:16" x14ac:dyDescent="0.3">
      <c r="P720981" s="83"/>
    </row>
    <row r="720982" spans="16:16" x14ac:dyDescent="0.3">
      <c r="P720982" s="83"/>
    </row>
    <row r="720983" spans="16:16" x14ac:dyDescent="0.3">
      <c r="P720983" s="83"/>
    </row>
    <row r="720984" spans="16:16" x14ac:dyDescent="0.3">
      <c r="P720984" s="83"/>
    </row>
    <row r="720985" spans="16:16" x14ac:dyDescent="0.3">
      <c r="P720985" s="83"/>
    </row>
    <row r="720986" spans="16:16" x14ac:dyDescent="0.3">
      <c r="P720986" s="83"/>
    </row>
    <row r="720987" spans="16:16" x14ac:dyDescent="0.3">
      <c r="P720987" s="83"/>
    </row>
    <row r="720988" spans="16:16" x14ac:dyDescent="0.3">
      <c r="P720988" s="83"/>
    </row>
    <row r="720989" spans="16:16" x14ac:dyDescent="0.3">
      <c r="P720989" s="83"/>
    </row>
    <row r="720990" spans="16:16" x14ac:dyDescent="0.3">
      <c r="P720990" s="83"/>
    </row>
    <row r="720991" spans="16:16" x14ac:dyDescent="0.3">
      <c r="P720991" s="83"/>
    </row>
    <row r="720992" spans="16:16" x14ac:dyDescent="0.3">
      <c r="P720992" s="83"/>
    </row>
    <row r="720993" spans="16:16" x14ac:dyDescent="0.3">
      <c r="P720993" s="83"/>
    </row>
    <row r="720994" spans="16:16" x14ac:dyDescent="0.3">
      <c r="P720994" s="83"/>
    </row>
    <row r="720995" spans="16:16" x14ac:dyDescent="0.3">
      <c r="P720995" s="83"/>
    </row>
    <row r="720996" spans="16:16" x14ac:dyDescent="0.3">
      <c r="P720996" s="83"/>
    </row>
    <row r="720997" spans="16:16" x14ac:dyDescent="0.3">
      <c r="P720997" s="83"/>
    </row>
    <row r="720998" spans="16:16" x14ac:dyDescent="0.3">
      <c r="P720998" s="83"/>
    </row>
    <row r="720999" spans="16:16" x14ac:dyDescent="0.3">
      <c r="P720999" s="83"/>
    </row>
    <row r="721000" spans="16:16" x14ac:dyDescent="0.3">
      <c r="P721000" s="83"/>
    </row>
    <row r="721001" spans="16:16" x14ac:dyDescent="0.3">
      <c r="P721001" s="83"/>
    </row>
    <row r="721002" spans="16:16" x14ac:dyDescent="0.3">
      <c r="P721002" s="83"/>
    </row>
    <row r="721003" spans="16:16" x14ac:dyDescent="0.3">
      <c r="P721003" s="83"/>
    </row>
    <row r="721004" spans="16:16" x14ac:dyDescent="0.3">
      <c r="P721004" s="83"/>
    </row>
    <row r="721005" spans="16:16" x14ac:dyDescent="0.3">
      <c r="P721005" s="83"/>
    </row>
    <row r="721006" spans="16:16" x14ac:dyDescent="0.3">
      <c r="P721006" s="83"/>
    </row>
    <row r="721007" spans="16:16" x14ac:dyDescent="0.3">
      <c r="P721007" s="83"/>
    </row>
    <row r="721008" spans="16:16" x14ac:dyDescent="0.3">
      <c r="P721008" s="83"/>
    </row>
    <row r="721009" spans="16:16" x14ac:dyDescent="0.3">
      <c r="P721009" s="83"/>
    </row>
    <row r="721010" spans="16:16" x14ac:dyDescent="0.3">
      <c r="P721010" s="83"/>
    </row>
    <row r="721011" spans="16:16" x14ac:dyDescent="0.3">
      <c r="P721011" s="83"/>
    </row>
    <row r="721012" spans="16:16" x14ac:dyDescent="0.3">
      <c r="P721012" s="83"/>
    </row>
    <row r="721013" spans="16:16" x14ac:dyDescent="0.3">
      <c r="P721013" s="83"/>
    </row>
    <row r="721014" spans="16:16" x14ac:dyDescent="0.3">
      <c r="P721014" s="83"/>
    </row>
    <row r="721015" spans="16:16" x14ac:dyDescent="0.3">
      <c r="P721015" s="83"/>
    </row>
    <row r="721016" spans="16:16" x14ac:dyDescent="0.3">
      <c r="P721016" s="83"/>
    </row>
    <row r="721017" spans="16:16" x14ac:dyDescent="0.3">
      <c r="P721017" s="83"/>
    </row>
    <row r="721018" spans="16:16" x14ac:dyDescent="0.3">
      <c r="P721018" s="83"/>
    </row>
    <row r="721019" spans="16:16" x14ac:dyDescent="0.3">
      <c r="P721019" s="83"/>
    </row>
    <row r="721020" spans="16:16" x14ac:dyDescent="0.3">
      <c r="P721020" s="83"/>
    </row>
    <row r="721021" spans="16:16" x14ac:dyDescent="0.3">
      <c r="P721021" s="83"/>
    </row>
    <row r="721022" spans="16:16" x14ac:dyDescent="0.3">
      <c r="P721022" s="83"/>
    </row>
    <row r="721023" spans="16:16" x14ac:dyDescent="0.3">
      <c r="P721023" s="83"/>
    </row>
    <row r="721024" spans="16:16" x14ac:dyDescent="0.3">
      <c r="P721024" s="83"/>
    </row>
    <row r="721025" spans="16:16" x14ac:dyDescent="0.3">
      <c r="P721025" s="83"/>
    </row>
    <row r="721026" spans="16:16" x14ac:dyDescent="0.3">
      <c r="P721026" s="83"/>
    </row>
    <row r="721027" spans="16:16" x14ac:dyDescent="0.3">
      <c r="P721027" s="83"/>
    </row>
    <row r="721028" spans="16:16" x14ac:dyDescent="0.3">
      <c r="P721028" s="83"/>
    </row>
    <row r="721029" spans="16:16" x14ac:dyDescent="0.3">
      <c r="P721029" s="83"/>
    </row>
    <row r="721030" spans="16:16" x14ac:dyDescent="0.3">
      <c r="P721030" s="83"/>
    </row>
    <row r="721031" spans="16:16" x14ac:dyDescent="0.3">
      <c r="P721031" s="83"/>
    </row>
    <row r="721032" spans="16:16" x14ac:dyDescent="0.3">
      <c r="P721032" s="83"/>
    </row>
    <row r="721033" spans="16:16" x14ac:dyDescent="0.3">
      <c r="P721033" s="83"/>
    </row>
    <row r="721034" spans="16:16" x14ac:dyDescent="0.3">
      <c r="P721034" s="83"/>
    </row>
    <row r="721035" spans="16:16" x14ac:dyDescent="0.3">
      <c r="P721035" s="83"/>
    </row>
    <row r="721036" spans="16:16" x14ac:dyDescent="0.3">
      <c r="P721036" s="83"/>
    </row>
    <row r="721037" spans="16:16" x14ac:dyDescent="0.3">
      <c r="P721037" s="83"/>
    </row>
    <row r="721038" spans="16:16" x14ac:dyDescent="0.3">
      <c r="P721038" s="83"/>
    </row>
    <row r="721039" spans="16:16" x14ac:dyDescent="0.3">
      <c r="P721039" s="83"/>
    </row>
    <row r="721040" spans="16:16" x14ac:dyDescent="0.3">
      <c r="P721040" s="83"/>
    </row>
    <row r="721041" spans="16:16" x14ac:dyDescent="0.3">
      <c r="P721041" s="83"/>
    </row>
    <row r="721042" spans="16:16" x14ac:dyDescent="0.3">
      <c r="P721042" s="83"/>
    </row>
    <row r="721043" spans="16:16" x14ac:dyDescent="0.3">
      <c r="P721043" s="83"/>
    </row>
    <row r="721044" spans="16:16" x14ac:dyDescent="0.3">
      <c r="P721044" s="83"/>
    </row>
    <row r="721045" spans="16:16" x14ac:dyDescent="0.3">
      <c r="P721045" s="83"/>
    </row>
    <row r="721046" spans="16:16" x14ac:dyDescent="0.3">
      <c r="P721046" s="83"/>
    </row>
    <row r="721047" spans="16:16" x14ac:dyDescent="0.3">
      <c r="P721047" s="83"/>
    </row>
    <row r="721048" spans="16:16" x14ac:dyDescent="0.3">
      <c r="P721048" s="83"/>
    </row>
    <row r="721049" spans="16:16" x14ac:dyDescent="0.3">
      <c r="P721049" s="83"/>
    </row>
    <row r="721050" spans="16:16" x14ac:dyDescent="0.3">
      <c r="P721050" s="83"/>
    </row>
    <row r="721051" spans="16:16" x14ac:dyDescent="0.3">
      <c r="P721051" s="83"/>
    </row>
    <row r="721052" spans="16:16" x14ac:dyDescent="0.3">
      <c r="P721052" s="83"/>
    </row>
    <row r="721053" spans="16:16" x14ac:dyDescent="0.3">
      <c r="P721053" s="83"/>
    </row>
    <row r="721054" spans="16:16" x14ac:dyDescent="0.3">
      <c r="P721054" s="83"/>
    </row>
    <row r="721055" spans="16:16" x14ac:dyDescent="0.3">
      <c r="P721055" s="83"/>
    </row>
    <row r="721056" spans="16:16" x14ac:dyDescent="0.3">
      <c r="P721056" s="83"/>
    </row>
    <row r="721057" spans="16:16" x14ac:dyDescent="0.3">
      <c r="P721057" s="83"/>
    </row>
    <row r="721058" spans="16:16" x14ac:dyDescent="0.3">
      <c r="P721058" s="83"/>
    </row>
    <row r="721059" spans="16:16" x14ac:dyDescent="0.3">
      <c r="P721059" s="83"/>
    </row>
    <row r="721060" spans="16:16" x14ac:dyDescent="0.3">
      <c r="P721060" s="83"/>
    </row>
    <row r="721061" spans="16:16" x14ac:dyDescent="0.3">
      <c r="P721061" s="83"/>
    </row>
    <row r="721062" spans="16:16" x14ac:dyDescent="0.3">
      <c r="P721062" s="83"/>
    </row>
    <row r="721063" spans="16:16" x14ac:dyDescent="0.3">
      <c r="P721063" s="83"/>
    </row>
    <row r="721064" spans="16:16" x14ac:dyDescent="0.3">
      <c r="P721064" s="83"/>
    </row>
    <row r="721065" spans="16:16" x14ac:dyDescent="0.3">
      <c r="P721065" s="83"/>
    </row>
    <row r="721066" spans="16:16" x14ac:dyDescent="0.3">
      <c r="P721066" s="83"/>
    </row>
    <row r="721067" spans="16:16" x14ac:dyDescent="0.3">
      <c r="P721067" s="83"/>
    </row>
    <row r="721068" spans="16:16" x14ac:dyDescent="0.3">
      <c r="P721068" s="83"/>
    </row>
    <row r="721069" spans="16:16" x14ac:dyDescent="0.3">
      <c r="P721069" s="83"/>
    </row>
    <row r="721070" spans="16:16" x14ac:dyDescent="0.3">
      <c r="P721070" s="83"/>
    </row>
    <row r="721071" spans="16:16" x14ac:dyDescent="0.3">
      <c r="P721071" s="83"/>
    </row>
    <row r="721072" spans="16:16" x14ac:dyDescent="0.3">
      <c r="P721072" s="83"/>
    </row>
    <row r="721073" spans="16:16" x14ac:dyDescent="0.3">
      <c r="P721073" s="83"/>
    </row>
    <row r="721074" spans="16:16" x14ac:dyDescent="0.3">
      <c r="P721074" s="83"/>
    </row>
    <row r="721075" spans="16:16" x14ac:dyDescent="0.3">
      <c r="P721075" s="83"/>
    </row>
    <row r="721076" spans="16:16" x14ac:dyDescent="0.3">
      <c r="P721076" s="83"/>
    </row>
    <row r="721077" spans="16:16" x14ac:dyDescent="0.3">
      <c r="P721077" s="83"/>
    </row>
    <row r="721078" spans="16:16" x14ac:dyDescent="0.3">
      <c r="P721078" s="83"/>
    </row>
    <row r="721079" spans="16:16" x14ac:dyDescent="0.3">
      <c r="P721079" s="83"/>
    </row>
    <row r="721080" spans="16:16" x14ac:dyDescent="0.3">
      <c r="P721080" s="83"/>
    </row>
    <row r="721081" spans="16:16" x14ac:dyDescent="0.3">
      <c r="P721081" s="83"/>
    </row>
    <row r="721082" spans="16:16" x14ac:dyDescent="0.3">
      <c r="P721082" s="83"/>
    </row>
    <row r="721083" spans="16:16" x14ac:dyDescent="0.3">
      <c r="P721083" s="83"/>
    </row>
    <row r="721084" spans="16:16" x14ac:dyDescent="0.3">
      <c r="P721084" s="83"/>
    </row>
    <row r="721085" spans="16:16" x14ac:dyDescent="0.3">
      <c r="P721085" s="83"/>
    </row>
    <row r="721086" spans="16:16" x14ac:dyDescent="0.3">
      <c r="P721086" s="83"/>
    </row>
    <row r="721087" spans="16:16" x14ac:dyDescent="0.3">
      <c r="P721087" s="83"/>
    </row>
    <row r="721088" spans="16:16" x14ac:dyDescent="0.3">
      <c r="P721088" s="83"/>
    </row>
    <row r="721089" spans="16:16" x14ac:dyDescent="0.3">
      <c r="P721089" s="83"/>
    </row>
    <row r="721090" spans="16:16" x14ac:dyDescent="0.3">
      <c r="P721090" s="83"/>
    </row>
    <row r="721091" spans="16:16" x14ac:dyDescent="0.3">
      <c r="P721091" s="83"/>
    </row>
    <row r="721092" spans="16:16" x14ac:dyDescent="0.3">
      <c r="P721092" s="83"/>
    </row>
    <row r="721093" spans="16:16" x14ac:dyDescent="0.3">
      <c r="P721093" s="83"/>
    </row>
    <row r="721094" spans="16:16" x14ac:dyDescent="0.3">
      <c r="P721094" s="83"/>
    </row>
    <row r="721095" spans="16:16" x14ac:dyDescent="0.3">
      <c r="P721095" s="83"/>
    </row>
    <row r="721096" spans="16:16" x14ac:dyDescent="0.3">
      <c r="P721096" s="83"/>
    </row>
    <row r="721097" spans="16:16" x14ac:dyDescent="0.3">
      <c r="P721097" s="83"/>
    </row>
    <row r="721098" spans="16:16" x14ac:dyDescent="0.3">
      <c r="P721098" s="83"/>
    </row>
    <row r="721099" spans="16:16" x14ac:dyDescent="0.3">
      <c r="P721099" s="83"/>
    </row>
    <row r="721100" spans="16:16" x14ac:dyDescent="0.3">
      <c r="P721100" s="83"/>
    </row>
    <row r="721101" spans="16:16" x14ac:dyDescent="0.3">
      <c r="P721101" s="83"/>
    </row>
    <row r="721102" spans="16:16" x14ac:dyDescent="0.3">
      <c r="P721102" s="83"/>
    </row>
    <row r="721103" spans="16:16" x14ac:dyDescent="0.3">
      <c r="P721103" s="83"/>
    </row>
    <row r="721104" spans="16:16" x14ac:dyDescent="0.3">
      <c r="P721104" s="83"/>
    </row>
    <row r="721105" spans="16:16" x14ac:dyDescent="0.3">
      <c r="P721105" s="83"/>
    </row>
    <row r="721106" spans="16:16" x14ac:dyDescent="0.3">
      <c r="P721106" s="83"/>
    </row>
    <row r="721107" spans="16:16" x14ac:dyDescent="0.3">
      <c r="P721107" s="83"/>
    </row>
    <row r="721108" spans="16:16" x14ac:dyDescent="0.3">
      <c r="P721108" s="83"/>
    </row>
    <row r="721109" spans="16:16" x14ac:dyDescent="0.3">
      <c r="P721109" s="83"/>
    </row>
    <row r="721110" spans="16:16" x14ac:dyDescent="0.3">
      <c r="P721110" s="83"/>
    </row>
    <row r="721111" spans="16:16" x14ac:dyDescent="0.3">
      <c r="P721111" s="83"/>
    </row>
    <row r="721112" spans="16:16" x14ac:dyDescent="0.3">
      <c r="P721112" s="83"/>
    </row>
    <row r="721113" spans="16:16" x14ac:dyDescent="0.3">
      <c r="P721113" s="83"/>
    </row>
    <row r="721114" spans="16:16" x14ac:dyDescent="0.3">
      <c r="P721114" s="83"/>
    </row>
    <row r="721115" spans="16:16" x14ac:dyDescent="0.3">
      <c r="P721115" s="83"/>
    </row>
    <row r="721116" spans="16:16" x14ac:dyDescent="0.3">
      <c r="P721116" s="83"/>
    </row>
    <row r="721117" spans="16:16" x14ac:dyDescent="0.3">
      <c r="P721117" s="83"/>
    </row>
    <row r="721118" spans="16:16" x14ac:dyDescent="0.3">
      <c r="P721118" s="83"/>
    </row>
    <row r="721119" spans="16:16" x14ac:dyDescent="0.3">
      <c r="P721119" s="83"/>
    </row>
    <row r="721120" spans="16:16" x14ac:dyDescent="0.3">
      <c r="P721120" s="83"/>
    </row>
    <row r="721121" spans="16:16" x14ac:dyDescent="0.3">
      <c r="P721121" s="83"/>
    </row>
    <row r="721122" spans="16:16" x14ac:dyDescent="0.3">
      <c r="P721122" s="83"/>
    </row>
    <row r="721123" spans="16:16" x14ac:dyDescent="0.3">
      <c r="P721123" s="83"/>
    </row>
    <row r="721124" spans="16:16" x14ac:dyDescent="0.3">
      <c r="P721124" s="83"/>
    </row>
    <row r="721125" spans="16:16" x14ac:dyDescent="0.3">
      <c r="P721125" s="83"/>
    </row>
    <row r="721126" spans="16:16" x14ac:dyDescent="0.3">
      <c r="P721126" s="83"/>
    </row>
    <row r="721127" spans="16:16" x14ac:dyDescent="0.3">
      <c r="P721127" s="83"/>
    </row>
    <row r="721128" spans="16:16" x14ac:dyDescent="0.3">
      <c r="P721128" s="83"/>
    </row>
    <row r="721129" spans="16:16" x14ac:dyDescent="0.3">
      <c r="P721129" s="83"/>
    </row>
    <row r="721130" spans="16:16" x14ac:dyDescent="0.3">
      <c r="P721130" s="83"/>
    </row>
    <row r="721131" spans="16:16" x14ac:dyDescent="0.3">
      <c r="P721131" s="83"/>
    </row>
    <row r="721132" spans="16:16" x14ac:dyDescent="0.3">
      <c r="P721132" s="83"/>
    </row>
    <row r="721133" spans="16:16" x14ac:dyDescent="0.3">
      <c r="P721133" s="83"/>
    </row>
    <row r="721134" spans="16:16" x14ac:dyDescent="0.3">
      <c r="P721134" s="83"/>
    </row>
    <row r="721135" spans="16:16" x14ac:dyDescent="0.3">
      <c r="P721135" s="83"/>
    </row>
    <row r="721136" spans="16:16" x14ac:dyDescent="0.3">
      <c r="P721136" s="83"/>
    </row>
    <row r="721137" spans="16:16" x14ac:dyDescent="0.3">
      <c r="P721137" s="83"/>
    </row>
    <row r="721138" spans="16:16" x14ac:dyDescent="0.3">
      <c r="P721138" s="83"/>
    </row>
    <row r="721139" spans="16:16" x14ac:dyDescent="0.3">
      <c r="P721139" s="83"/>
    </row>
    <row r="721140" spans="16:16" x14ac:dyDescent="0.3">
      <c r="P721140" s="83"/>
    </row>
    <row r="721141" spans="16:16" x14ac:dyDescent="0.3">
      <c r="P721141" s="83"/>
    </row>
    <row r="721142" spans="16:16" x14ac:dyDescent="0.3">
      <c r="P721142" s="83"/>
    </row>
    <row r="721143" spans="16:16" x14ac:dyDescent="0.3">
      <c r="P721143" s="83"/>
    </row>
    <row r="721144" spans="16:16" x14ac:dyDescent="0.3">
      <c r="P721144" s="83"/>
    </row>
    <row r="721145" spans="16:16" x14ac:dyDescent="0.3">
      <c r="P721145" s="83"/>
    </row>
    <row r="721146" spans="16:16" x14ac:dyDescent="0.3">
      <c r="P721146" s="83"/>
    </row>
    <row r="721147" spans="16:16" x14ac:dyDescent="0.3">
      <c r="P721147" s="83"/>
    </row>
    <row r="721148" spans="16:16" x14ac:dyDescent="0.3">
      <c r="P721148" s="83"/>
    </row>
    <row r="721149" spans="16:16" x14ac:dyDescent="0.3">
      <c r="P721149" s="83"/>
    </row>
    <row r="721150" spans="16:16" x14ac:dyDescent="0.3">
      <c r="P721150" s="83"/>
    </row>
    <row r="721151" spans="16:16" x14ac:dyDescent="0.3">
      <c r="P721151" s="83"/>
    </row>
    <row r="721152" spans="16:16" x14ac:dyDescent="0.3">
      <c r="P721152" s="83"/>
    </row>
    <row r="721153" spans="16:16" x14ac:dyDescent="0.3">
      <c r="P721153" s="83"/>
    </row>
    <row r="721154" spans="16:16" x14ac:dyDescent="0.3">
      <c r="P721154" s="83"/>
    </row>
    <row r="721155" spans="16:16" x14ac:dyDescent="0.3">
      <c r="P721155" s="83"/>
    </row>
    <row r="721156" spans="16:16" x14ac:dyDescent="0.3">
      <c r="P721156" s="83"/>
    </row>
    <row r="721157" spans="16:16" x14ac:dyDescent="0.3">
      <c r="P721157" s="83"/>
    </row>
    <row r="721158" spans="16:16" x14ac:dyDescent="0.3">
      <c r="P721158" s="83"/>
    </row>
    <row r="721159" spans="16:16" x14ac:dyDescent="0.3">
      <c r="P721159" s="83"/>
    </row>
    <row r="721160" spans="16:16" x14ac:dyDescent="0.3">
      <c r="P721160" s="83"/>
    </row>
    <row r="721161" spans="16:16" x14ac:dyDescent="0.3">
      <c r="P721161" s="83"/>
    </row>
    <row r="721162" spans="16:16" x14ac:dyDescent="0.3">
      <c r="P721162" s="83"/>
    </row>
    <row r="721163" spans="16:16" x14ac:dyDescent="0.3">
      <c r="P721163" s="83"/>
    </row>
    <row r="721164" spans="16:16" x14ac:dyDescent="0.3">
      <c r="P721164" s="83"/>
    </row>
    <row r="721165" spans="16:16" x14ac:dyDescent="0.3">
      <c r="P721165" s="83"/>
    </row>
    <row r="721166" spans="16:16" x14ac:dyDescent="0.3">
      <c r="P721166" s="83"/>
    </row>
    <row r="721167" spans="16:16" x14ac:dyDescent="0.3">
      <c r="P721167" s="83"/>
    </row>
    <row r="721168" spans="16:16" x14ac:dyDescent="0.3">
      <c r="P721168" s="83"/>
    </row>
    <row r="721169" spans="16:16" x14ac:dyDescent="0.3">
      <c r="P721169" s="83"/>
    </row>
    <row r="721170" spans="16:16" x14ac:dyDescent="0.3">
      <c r="P721170" s="83"/>
    </row>
    <row r="721171" spans="16:16" x14ac:dyDescent="0.3">
      <c r="P721171" s="83"/>
    </row>
    <row r="721172" spans="16:16" x14ac:dyDescent="0.3">
      <c r="P721172" s="83"/>
    </row>
    <row r="721173" spans="16:16" x14ac:dyDescent="0.3">
      <c r="P721173" s="83"/>
    </row>
    <row r="721174" spans="16:16" x14ac:dyDescent="0.3">
      <c r="P721174" s="83"/>
    </row>
    <row r="721175" spans="16:16" x14ac:dyDescent="0.3">
      <c r="P721175" s="83"/>
    </row>
    <row r="721176" spans="16:16" x14ac:dyDescent="0.3">
      <c r="P721176" s="83"/>
    </row>
    <row r="721177" spans="16:16" x14ac:dyDescent="0.3">
      <c r="P721177" s="83"/>
    </row>
    <row r="721178" spans="16:16" x14ac:dyDescent="0.3">
      <c r="P721178" s="83"/>
    </row>
    <row r="721179" spans="16:16" x14ac:dyDescent="0.3">
      <c r="P721179" s="83"/>
    </row>
    <row r="721180" spans="16:16" x14ac:dyDescent="0.3">
      <c r="P721180" s="83"/>
    </row>
    <row r="721181" spans="16:16" x14ac:dyDescent="0.3">
      <c r="P721181" s="83"/>
    </row>
    <row r="721182" spans="16:16" x14ac:dyDescent="0.3">
      <c r="P721182" s="83"/>
    </row>
    <row r="721183" spans="16:16" x14ac:dyDescent="0.3">
      <c r="P721183" s="83"/>
    </row>
    <row r="721184" spans="16:16" x14ac:dyDescent="0.3">
      <c r="P721184" s="83"/>
    </row>
    <row r="721185" spans="16:16" x14ac:dyDescent="0.3">
      <c r="P721185" s="83"/>
    </row>
    <row r="721186" spans="16:16" x14ac:dyDescent="0.3">
      <c r="P721186" s="83"/>
    </row>
    <row r="721187" spans="16:16" x14ac:dyDescent="0.3">
      <c r="P721187" s="83"/>
    </row>
    <row r="721188" spans="16:16" x14ac:dyDescent="0.3">
      <c r="P721188" s="83"/>
    </row>
    <row r="721189" spans="16:16" x14ac:dyDescent="0.3">
      <c r="P721189" s="83"/>
    </row>
    <row r="721190" spans="16:16" x14ac:dyDescent="0.3">
      <c r="P721190" s="83"/>
    </row>
    <row r="721191" spans="16:16" x14ac:dyDescent="0.3">
      <c r="P721191" s="83"/>
    </row>
    <row r="721192" spans="16:16" x14ac:dyDescent="0.3">
      <c r="P721192" s="83"/>
    </row>
    <row r="721193" spans="16:16" x14ac:dyDescent="0.3">
      <c r="P721193" s="83"/>
    </row>
    <row r="721194" spans="16:16" x14ac:dyDescent="0.3">
      <c r="P721194" s="83"/>
    </row>
    <row r="721195" spans="16:16" x14ac:dyDescent="0.3">
      <c r="P721195" s="83"/>
    </row>
    <row r="721196" spans="16:16" x14ac:dyDescent="0.3">
      <c r="P721196" s="83"/>
    </row>
    <row r="721197" spans="16:16" x14ac:dyDescent="0.3">
      <c r="P721197" s="83"/>
    </row>
    <row r="721198" spans="16:16" x14ac:dyDescent="0.3">
      <c r="P721198" s="83"/>
    </row>
    <row r="721199" spans="16:16" x14ac:dyDescent="0.3">
      <c r="P721199" s="83"/>
    </row>
    <row r="721200" spans="16:16" x14ac:dyDescent="0.3">
      <c r="P721200" s="83"/>
    </row>
    <row r="721201" spans="16:16" x14ac:dyDescent="0.3">
      <c r="P721201" s="83"/>
    </row>
    <row r="721202" spans="16:16" x14ac:dyDescent="0.3">
      <c r="P721202" s="83"/>
    </row>
    <row r="721203" spans="16:16" x14ac:dyDescent="0.3">
      <c r="P721203" s="83"/>
    </row>
    <row r="721204" spans="16:16" x14ac:dyDescent="0.3">
      <c r="P721204" s="83"/>
    </row>
    <row r="721205" spans="16:16" x14ac:dyDescent="0.3">
      <c r="P721205" s="83"/>
    </row>
    <row r="721206" spans="16:16" x14ac:dyDescent="0.3">
      <c r="P721206" s="83"/>
    </row>
    <row r="721207" spans="16:16" x14ac:dyDescent="0.3">
      <c r="P721207" s="83"/>
    </row>
    <row r="721208" spans="16:16" x14ac:dyDescent="0.3">
      <c r="P721208" s="83"/>
    </row>
    <row r="721209" spans="16:16" x14ac:dyDescent="0.3">
      <c r="P721209" s="83"/>
    </row>
    <row r="721210" spans="16:16" x14ac:dyDescent="0.3">
      <c r="P721210" s="83"/>
    </row>
    <row r="721211" spans="16:16" x14ac:dyDescent="0.3">
      <c r="P721211" s="83"/>
    </row>
    <row r="721212" spans="16:16" x14ac:dyDescent="0.3">
      <c r="P721212" s="83"/>
    </row>
    <row r="721213" spans="16:16" x14ac:dyDescent="0.3">
      <c r="P721213" s="83"/>
    </row>
    <row r="721214" spans="16:16" x14ac:dyDescent="0.3">
      <c r="P721214" s="83"/>
    </row>
    <row r="721215" spans="16:16" x14ac:dyDescent="0.3">
      <c r="P721215" s="83"/>
    </row>
    <row r="721216" spans="16:16" x14ac:dyDescent="0.3">
      <c r="P721216" s="83"/>
    </row>
    <row r="721217" spans="16:16" x14ac:dyDescent="0.3">
      <c r="P721217" s="83"/>
    </row>
    <row r="721218" spans="16:16" x14ac:dyDescent="0.3">
      <c r="P721218" s="83"/>
    </row>
    <row r="721219" spans="16:16" x14ac:dyDescent="0.3">
      <c r="P721219" s="83"/>
    </row>
    <row r="721220" spans="16:16" x14ac:dyDescent="0.3">
      <c r="P721220" s="83"/>
    </row>
    <row r="721221" spans="16:16" x14ac:dyDescent="0.3">
      <c r="P721221" s="83"/>
    </row>
    <row r="721222" spans="16:16" x14ac:dyDescent="0.3">
      <c r="P721222" s="83"/>
    </row>
    <row r="721223" spans="16:16" x14ac:dyDescent="0.3">
      <c r="P721223" s="83"/>
    </row>
    <row r="721224" spans="16:16" x14ac:dyDescent="0.3">
      <c r="P721224" s="83"/>
    </row>
    <row r="721225" spans="16:16" x14ac:dyDescent="0.3">
      <c r="P721225" s="83"/>
    </row>
    <row r="721226" spans="16:16" x14ac:dyDescent="0.3">
      <c r="P721226" s="83"/>
    </row>
    <row r="721227" spans="16:16" x14ac:dyDescent="0.3">
      <c r="P721227" s="83"/>
    </row>
    <row r="721228" spans="16:16" x14ac:dyDescent="0.3">
      <c r="P721228" s="83"/>
    </row>
    <row r="721229" spans="16:16" x14ac:dyDescent="0.3">
      <c r="P721229" s="83"/>
    </row>
    <row r="721230" spans="16:16" x14ac:dyDescent="0.3">
      <c r="P721230" s="83"/>
    </row>
    <row r="721231" spans="16:16" x14ac:dyDescent="0.3">
      <c r="P721231" s="83"/>
    </row>
    <row r="721232" spans="16:16" x14ac:dyDescent="0.3">
      <c r="P721232" s="83"/>
    </row>
    <row r="721233" spans="16:16" x14ac:dyDescent="0.3">
      <c r="P721233" s="83"/>
    </row>
    <row r="721234" spans="16:16" x14ac:dyDescent="0.3">
      <c r="P721234" s="83"/>
    </row>
    <row r="721235" spans="16:16" x14ac:dyDescent="0.3">
      <c r="P721235" s="83"/>
    </row>
    <row r="721236" spans="16:16" x14ac:dyDescent="0.3">
      <c r="P721236" s="83"/>
    </row>
    <row r="721237" spans="16:16" x14ac:dyDescent="0.3">
      <c r="P721237" s="83"/>
    </row>
    <row r="721238" spans="16:16" x14ac:dyDescent="0.3">
      <c r="P721238" s="83"/>
    </row>
    <row r="721239" spans="16:16" x14ac:dyDescent="0.3">
      <c r="P721239" s="83"/>
    </row>
    <row r="721240" spans="16:16" x14ac:dyDescent="0.3">
      <c r="P721240" s="83"/>
    </row>
    <row r="721241" spans="16:16" x14ac:dyDescent="0.3">
      <c r="P721241" s="83"/>
    </row>
    <row r="721242" spans="16:16" x14ac:dyDescent="0.3">
      <c r="P721242" s="83"/>
    </row>
    <row r="721243" spans="16:16" x14ac:dyDescent="0.3">
      <c r="P721243" s="83"/>
    </row>
    <row r="721244" spans="16:16" x14ac:dyDescent="0.3">
      <c r="P721244" s="83"/>
    </row>
    <row r="721245" spans="16:16" x14ac:dyDescent="0.3">
      <c r="P721245" s="83"/>
    </row>
    <row r="721246" spans="16:16" x14ac:dyDescent="0.3">
      <c r="P721246" s="83"/>
    </row>
    <row r="721247" spans="16:16" x14ac:dyDescent="0.3">
      <c r="P721247" s="83"/>
    </row>
    <row r="721248" spans="16:16" x14ac:dyDescent="0.3">
      <c r="P721248" s="83"/>
    </row>
    <row r="721249" spans="16:16" x14ac:dyDescent="0.3">
      <c r="P721249" s="83"/>
    </row>
    <row r="721250" spans="16:16" x14ac:dyDescent="0.3">
      <c r="P721250" s="83"/>
    </row>
    <row r="721251" spans="16:16" x14ac:dyDescent="0.3">
      <c r="P721251" s="83"/>
    </row>
    <row r="721252" spans="16:16" x14ac:dyDescent="0.3">
      <c r="P721252" s="83"/>
    </row>
    <row r="721253" spans="16:16" x14ac:dyDescent="0.3">
      <c r="P721253" s="83"/>
    </row>
    <row r="721254" spans="16:16" x14ac:dyDescent="0.3">
      <c r="P721254" s="83"/>
    </row>
    <row r="721255" spans="16:16" x14ac:dyDescent="0.3">
      <c r="P721255" s="83"/>
    </row>
    <row r="721256" spans="16:16" x14ac:dyDescent="0.3">
      <c r="P721256" s="83"/>
    </row>
    <row r="721257" spans="16:16" x14ac:dyDescent="0.3">
      <c r="P721257" s="83"/>
    </row>
    <row r="721258" spans="16:16" x14ac:dyDescent="0.3">
      <c r="P721258" s="83"/>
    </row>
    <row r="721259" spans="16:16" x14ac:dyDescent="0.3">
      <c r="P721259" s="83"/>
    </row>
    <row r="721260" spans="16:16" x14ac:dyDescent="0.3">
      <c r="P721260" s="83"/>
    </row>
    <row r="721261" spans="16:16" x14ac:dyDescent="0.3">
      <c r="P721261" s="83"/>
    </row>
    <row r="721262" spans="16:16" x14ac:dyDescent="0.3">
      <c r="P721262" s="83"/>
    </row>
    <row r="721263" spans="16:16" x14ac:dyDescent="0.3">
      <c r="P721263" s="83"/>
    </row>
    <row r="721264" spans="16:16" x14ac:dyDescent="0.3">
      <c r="P721264" s="83"/>
    </row>
    <row r="721265" spans="16:16" x14ac:dyDescent="0.3">
      <c r="P721265" s="83"/>
    </row>
    <row r="721266" spans="16:16" x14ac:dyDescent="0.3">
      <c r="P721266" s="83"/>
    </row>
    <row r="721267" spans="16:16" x14ac:dyDescent="0.3">
      <c r="P721267" s="83"/>
    </row>
    <row r="721268" spans="16:16" x14ac:dyDescent="0.3">
      <c r="P721268" s="83"/>
    </row>
    <row r="721269" spans="16:16" x14ac:dyDescent="0.3">
      <c r="P721269" s="83"/>
    </row>
    <row r="721270" spans="16:16" x14ac:dyDescent="0.3">
      <c r="P721270" s="83"/>
    </row>
    <row r="721271" spans="16:16" x14ac:dyDescent="0.3">
      <c r="P721271" s="83"/>
    </row>
    <row r="721272" spans="16:16" x14ac:dyDescent="0.3">
      <c r="P721272" s="83"/>
    </row>
    <row r="721273" spans="16:16" x14ac:dyDescent="0.3">
      <c r="P721273" s="83"/>
    </row>
    <row r="721274" spans="16:16" x14ac:dyDescent="0.3">
      <c r="P721274" s="83"/>
    </row>
    <row r="721275" spans="16:16" x14ac:dyDescent="0.3">
      <c r="P721275" s="83"/>
    </row>
    <row r="721276" spans="16:16" x14ac:dyDescent="0.3">
      <c r="P721276" s="83"/>
    </row>
    <row r="721277" spans="16:16" x14ac:dyDescent="0.3">
      <c r="P721277" s="83"/>
    </row>
    <row r="721278" spans="16:16" x14ac:dyDescent="0.3">
      <c r="P721278" s="83"/>
    </row>
    <row r="721279" spans="16:16" x14ac:dyDescent="0.3">
      <c r="P721279" s="83"/>
    </row>
    <row r="721280" spans="16:16" x14ac:dyDescent="0.3">
      <c r="P721280" s="83"/>
    </row>
    <row r="721281" spans="16:16" x14ac:dyDescent="0.3">
      <c r="P721281" s="83"/>
    </row>
    <row r="721282" spans="16:16" x14ac:dyDescent="0.3">
      <c r="P721282" s="83"/>
    </row>
    <row r="721283" spans="16:16" x14ac:dyDescent="0.3">
      <c r="P721283" s="83"/>
    </row>
    <row r="721284" spans="16:16" x14ac:dyDescent="0.3">
      <c r="P721284" s="83"/>
    </row>
    <row r="721285" spans="16:16" x14ac:dyDescent="0.3">
      <c r="P721285" s="83"/>
    </row>
    <row r="721286" spans="16:16" x14ac:dyDescent="0.3">
      <c r="P721286" s="83"/>
    </row>
    <row r="721287" spans="16:16" x14ac:dyDescent="0.3">
      <c r="P721287" s="83"/>
    </row>
    <row r="721288" spans="16:16" x14ac:dyDescent="0.3">
      <c r="P721288" s="83"/>
    </row>
    <row r="721289" spans="16:16" x14ac:dyDescent="0.3">
      <c r="P721289" s="83"/>
    </row>
    <row r="721290" spans="16:16" x14ac:dyDescent="0.3">
      <c r="P721290" s="83"/>
    </row>
    <row r="721291" spans="16:16" x14ac:dyDescent="0.3">
      <c r="P721291" s="83"/>
    </row>
    <row r="721292" spans="16:16" x14ac:dyDescent="0.3">
      <c r="P721292" s="83"/>
    </row>
    <row r="721293" spans="16:16" x14ac:dyDescent="0.3">
      <c r="P721293" s="83"/>
    </row>
    <row r="721294" spans="16:16" x14ac:dyDescent="0.3">
      <c r="P721294" s="83"/>
    </row>
    <row r="721295" spans="16:16" x14ac:dyDescent="0.3">
      <c r="P721295" s="83"/>
    </row>
    <row r="721296" spans="16:16" x14ac:dyDescent="0.3">
      <c r="P721296" s="83"/>
    </row>
    <row r="721297" spans="16:16" x14ac:dyDescent="0.3">
      <c r="P721297" s="83"/>
    </row>
    <row r="721298" spans="16:16" x14ac:dyDescent="0.3">
      <c r="P721298" s="83"/>
    </row>
    <row r="721299" spans="16:16" x14ac:dyDescent="0.3">
      <c r="P721299" s="83"/>
    </row>
    <row r="721300" spans="16:16" x14ac:dyDescent="0.3">
      <c r="P721300" s="83"/>
    </row>
    <row r="721301" spans="16:16" x14ac:dyDescent="0.3">
      <c r="P721301" s="83"/>
    </row>
    <row r="721302" spans="16:16" x14ac:dyDescent="0.3">
      <c r="P721302" s="83"/>
    </row>
    <row r="721303" spans="16:16" x14ac:dyDescent="0.3">
      <c r="P721303" s="83"/>
    </row>
    <row r="721304" spans="16:16" x14ac:dyDescent="0.3">
      <c r="P721304" s="83"/>
    </row>
    <row r="721305" spans="16:16" x14ac:dyDescent="0.3">
      <c r="P721305" s="83"/>
    </row>
    <row r="721306" spans="16:16" x14ac:dyDescent="0.3">
      <c r="P721306" s="83"/>
    </row>
    <row r="721307" spans="16:16" x14ac:dyDescent="0.3">
      <c r="P721307" s="83"/>
    </row>
    <row r="721308" spans="16:16" x14ac:dyDescent="0.3">
      <c r="P721308" s="83"/>
    </row>
    <row r="721309" spans="16:16" x14ac:dyDescent="0.3">
      <c r="P721309" s="83"/>
    </row>
    <row r="721310" spans="16:16" x14ac:dyDescent="0.3">
      <c r="P721310" s="83"/>
    </row>
    <row r="721311" spans="16:16" x14ac:dyDescent="0.3">
      <c r="P721311" s="83"/>
    </row>
    <row r="721312" spans="16:16" x14ac:dyDescent="0.3">
      <c r="P721312" s="83"/>
    </row>
    <row r="721313" spans="16:16" x14ac:dyDescent="0.3">
      <c r="P721313" s="83"/>
    </row>
    <row r="721314" spans="16:16" x14ac:dyDescent="0.3">
      <c r="P721314" s="83"/>
    </row>
    <row r="721315" spans="16:16" x14ac:dyDescent="0.3">
      <c r="P721315" s="83"/>
    </row>
    <row r="721316" spans="16:16" x14ac:dyDescent="0.3">
      <c r="P721316" s="83"/>
    </row>
    <row r="721317" spans="16:16" x14ac:dyDescent="0.3">
      <c r="P721317" s="83"/>
    </row>
    <row r="721318" spans="16:16" x14ac:dyDescent="0.3">
      <c r="P721318" s="83"/>
    </row>
    <row r="721319" spans="16:16" x14ac:dyDescent="0.3">
      <c r="P721319" s="83"/>
    </row>
    <row r="721320" spans="16:16" x14ac:dyDescent="0.3">
      <c r="P721320" s="83"/>
    </row>
    <row r="721321" spans="16:16" x14ac:dyDescent="0.3">
      <c r="P721321" s="83"/>
    </row>
    <row r="721322" spans="16:16" x14ac:dyDescent="0.3">
      <c r="P721322" s="83"/>
    </row>
    <row r="721323" spans="16:16" x14ac:dyDescent="0.3">
      <c r="P721323" s="83"/>
    </row>
    <row r="721324" spans="16:16" x14ac:dyDescent="0.3">
      <c r="P721324" s="83"/>
    </row>
    <row r="721325" spans="16:16" x14ac:dyDescent="0.3">
      <c r="P721325" s="83"/>
    </row>
    <row r="721326" spans="16:16" x14ac:dyDescent="0.3">
      <c r="P721326" s="83"/>
    </row>
    <row r="721327" spans="16:16" x14ac:dyDescent="0.3">
      <c r="P721327" s="83"/>
    </row>
    <row r="721328" spans="16:16" x14ac:dyDescent="0.3">
      <c r="P721328" s="83"/>
    </row>
    <row r="721329" spans="16:16" x14ac:dyDescent="0.3">
      <c r="P721329" s="83"/>
    </row>
    <row r="721330" spans="16:16" x14ac:dyDescent="0.3">
      <c r="P721330" s="83"/>
    </row>
    <row r="721331" spans="16:16" x14ac:dyDescent="0.3">
      <c r="P721331" s="83"/>
    </row>
    <row r="721332" spans="16:16" x14ac:dyDescent="0.3">
      <c r="P721332" s="83"/>
    </row>
    <row r="721333" spans="16:16" x14ac:dyDescent="0.3">
      <c r="P721333" s="83"/>
    </row>
    <row r="721334" spans="16:16" x14ac:dyDescent="0.3">
      <c r="P721334" s="83"/>
    </row>
    <row r="721335" spans="16:16" x14ac:dyDescent="0.3">
      <c r="P721335" s="83"/>
    </row>
    <row r="721336" spans="16:16" x14ac:dyDescent="0.3">
      <c r="P721336" s="83"/>
    </row>
    <row r="721337" spans="16:16" x14ac:dyDescent="0.3">
      <c r="P721337" s="83"/>
    </row>
    <row r="721338" spans="16:16" x14ac:dyDescent="0.3">
      <c r="P721338" s="83"/>
    </row>
    <row r="721339" spans="16:16" x14ac:dyDescent="0.3">
      <c r="P721339" s="83"/>
    </row>
    <row r="721340" spans="16:16" x14ac:dyDescent="0.3">
      <c r="P721340" s="83"/>
    </row>
    <row r="721341" spans="16:16" x14ac:dyDescent="0.3">
      <c r="P721341" s="83"/>
    </row>
    <row r="721342" spans="16:16" x14ac:dyDescent="0.3">
      <c r="P721342" s="83"/>
    </row>
    <row r="721343" spans="16:16" x14ac:dyDescent="0.3">
      <c r="P721343" s="83"/>
    </row>
    <row r="721344" spans="16:16" x14ac:dyDescent="0.3">
      <c r="P721344" s="83"/>
    </row>
    <row r="721345" spans="16:16" x14ac:dyDescent="0.3">
      <c r="P721345" s="83"/>
    </row>
    <row r="721346" spans="16:16" x14ac:dyDescent="0.3">
      <c r="P721346" s="83"/>
    </row>
    <row r="721347" spans="16:16" x14ac:dyDescent="0.3">
      <c r="P721347" s="83"/>
    </row>
    <row r="721348" spans="16:16" x14ac:dyDescent="0.3">
      <c r="P721348" s="83"/>
    </row>
    <row r="721349" spans="16:16" x14ac:dyDescent="0.3">
      <c r="P721349" s="83"/>
    </row>
    <row r="721350" spans="16:16" x14ac:dyDescent="0.3">
      <c r="P721350" s="83"/>
    </row>
    <row r="721351" spans="16:16" x14ac:dyDescent="0.3">
      <c r="P721351" s="83"/>
    </row>
    <row r="721352" spans="16:16" x14ac:dyDescent="0.3">
      <c r="P721352" s="83"/>
    </row>
    <row r="721353" spans="16:16" x14ac:dyDescent="0.3">
      <c r="P721353" s="83"/>
    </row>
    <row r="721354" spans="16:16" x14ac:dyDescent="0.3">
      <c r="P721354" s="83"/>
    </row>
    <row r="721355" spans="16:16" x14ac:dyDescent="0.3">
      <c r="P721355" s="83"/>
    </row>
    <row r="721356" spans="16:16" x14ac:dyDescent="0.3">
      <c r="P721356" s="83"/>
    </row>
    <row r="721357" spans="16:16" x14ac:dyDescent="0.3">
      <c r="P721357" s="83"/>
    </row>
    <row r="721358" spans="16:16" x14ac:dyDescent="0.3">
      <c r="P721358" s="83"/>
    </row>
    <row r="721359" spans="16:16" x14ac:dyDescent="0.3">
      <c r="P721359" s="83"/>
    </row>
    <row r="721360" spans="16:16" x14ac:dyDescent="0.3">
      <c r="P721360" s="83"/>
    </row>
    <row r="721361" spans="16:16" x14ac:dyDescent="0.3">
      <c r="P721361" s="83"/>
    </row>
    <row r="721362" spans="16:16" x14ac:dyDescent="0.3">
      <c r="P721362" s="83"/>
    </row>
    <row r="721363" spans="16:16" x14ac:dyDescent="0.3">
      <c r="P721363" s="83"/>
    </row>
    <row r="721364" spans="16:16" x14ac:dyDescent="0.3">
      <c r="P721364" s="83"/>
    </row>
    <row r="721365" spans="16:16" x14ac:dyDescent="0.3">
      <c r="P721365" s="83"/>
    </row>
    <row r="721366" spans="16:16" x14ac:dyDescent="0.3">
      <c r="P721366" s="83"/>
    </row>
    <row r="721367" spans="16:16" x14ac:dyDescent="0.3">
      <c r="P721367" s="83"/>
    </row>
    <row r="721368" spans="16:16" x14ac:dyDescent="0.3">
      <c r="P721368" s="83"/>
    </row>
    <row r="721369" spans="16:16" x14ac:dyDescent="0.3">
      <c r="P721369" s="83"/>
    </row>
    <row r="721370" spans="16:16" x14ac:dyDescent="0.3">
      <c r="P721370" s="83"/>
    </row>
    <row r="721371" spans="16:16" x14ac:dyDescent="0.3">
      <c r="P721371" s="83"/>
    </row>
    <row r="721372" spans="16:16" x14ac:dyDescent="0.3">
      <c r="P721372" s="83"/>
    </row>
    <row r="721373" spans="16:16" x14ac:dyDescent="0.3">
      <c r="P721373" s="83"/>
    </row>
    <row r="721374" spans="16:16" x14ac:dyDescent="0.3">
      <c r="P721374" s="83"/>
    </row>
    <row r="721375" spans="16:16" x14ac:dyDescent="0.3">
      <c r="P721375" s="83"/>
    </row>
    <row r="721376" spans="16:16" x14ac:dyDescent="0.3">
      <c r="P721376" s="83"/>
    </row>
    <row r="721377" spans="16:16" x14ac:dyDescent="0.3">
      <c r="P721377" s="83"/>
    </row>
    <row r="721378" spans="16:16" x14ac:dyDescent="0.3">
      <c r="P721378" s="83"/>
    </row>
    <row r="721379" spans="16:16" x14ac:dyDescent="0.3">
      <c r="P721379" s="83"/>
    </row>
    <row r="721380" spans="16:16" x14ac:dyDescent="0.3">
      <c r="P721380" s="83"/>
    </row>
    <row r="721381" spans="16:16" x14ac:dyDescent="0.3">
      <c r="P721381" s="83"/>
    </row>
    <row r="721382" spans="16:16" x14ac:dyDescent="0.3">
      <c r="P721382" s="83"/>
    </row>
    <row r="721383" spans="16:16" x14ac:dyDescent="0.3">
      <c r="P721383" s="83"/>
    </row>
    <row r="721384" spans="16:16" x14ac:dyDescent="0.3">
      <c r="P721384" s="83"/>
    </row>
    <row r="721385" spans="16:16" x14ac:dyDescent="0.3">
      <c r="P721385" s="83"/>
    </row>
    <row r="721386" spans="16:16" x14ac:dyDescent="0.3">
      <c r="P721386" s="83"/>
    </row>
    <row r="721387" spans="16:16" x14ac:dyDescent="0.3">
      <c r="P721387" s="83"/>
    </row>
    <row r="721388" spans="16:16" x14ac:dyDescent="0.3">
      <c r="P721388" s="83"/>
    </row>
    <row r="721389" spans="16:16" x14ac:dyDescent="0.3">
      <c r="P721389" s="83"/>
    </row>
    <row r="721390" spans="16:16" x14ac:dyDescent="0.3">
      <c r="P721390" s="83"/>
    </row>
    <row r="721391" spans="16:16" x14ac:dyDescent="0.3">
      <c r="P721391" s="83"/>
    </row>
    <row r="721392" spans="16:16" x14ac:dyDescent="0.3">
      <c r="P721392" s="83"/>
    </row>
    <row r="721393" spans="16:16" x14ac:dyDescent="0.3">
      <c r="P721393" s="83"/>
    </row>
    <row r="721394" spans="16:16" x14ac:dyDescent="0.3">
      <c r="P721394" s="83"/>
    </row>
    <row r="721395" spans="16:16" x14ac:dyDescent="0.3">
      <c r="P721395" s="83"/>
    </row>
    <row r="721396" spans="16:16" x14ac:dyDescent="0.3">
      <c r="P721396" s="83"/>
    </row>
    <row r="721397" spans="16:16" x14ac:dyDescent="0.3">
      <c r="P721397" s="83"/>
    </row>
    <row r="721398" spans="16:16" x14ac:dyDescent="0.3">
      <c r="P721398" s="83"/>
    </row>
    <row r="721399" spans="16:16" x14ac:dyDescent="0.3">
      <c r="P721399" s="83"/>
    </row>
    <row r="721400" spans="16:16" x14ac:dyDescent="0.3">
      <c r="P721400" s="83"/>
    </row>
    <row r="721401" spans="16:16" x14ac:dyDescent="0.3">
      <c r="P721401" s="83"/>
    </row>
    <row r="721402" spans="16:16" x14ac:dyDescent="0.3">
      <c r="P721402" s="83"/>
    </row>
    <row r="721403" spans="16:16" x14ac:dyDescent="0.3">
      <c r="P721403" s="83"/>
    </row>
    <row r="721404" spans="16:16" x14ac:dyDescent="0.3">
      <c r="P721404" s="83"/>
    </row>
    <row r="721405" spans="16:16" x14ac:dyDescent="0.3">
      <c r="P721405" s="83"/>
    </row>
    <row r="721406" spans="16:16" x14ac:dyDescent="0.3">
      <c r="P721406" s="83"/>
    </row>
    <row r="721407" spans="16:16" x14ac:dyDescent="0.3">
      <c r="P721407" s="83"/>
    </row>
    <row r="721408" spans="16:16" x14ac:dyDescent="0.3">
      <c r="P721408" s="83"/>
    </row>
    <row r="721409" spans="16:16" x14ac:dyDescent="0.3">
      <c r="P721409" s="83"/>
    </row>
    <row r="721410" spans="16:16" x14ac:dyDescent="0.3">
      <c r="P721410" s="83"/>
    </row>
    <row r="721411" spans="16:16" x14ac:dyDescent="0.3">
      <c r="P721411" s="83"/>
    </row>
    <row r="721412" spans="16:16" x14ac:dyDescent="0.3">
      <c r="P721412" s="83"/>
    </row>
    <row r="721413" spans="16:16" x14ac:dyDescent="0.3">
      <c r="P721413" s="83"/>
    </row>
    <row r="721414" spans="16:16" x14ac:dyDescent="0.3">
      <c r="P721414" s="83"/>
    </row>
    <row r="721415" spans="16:16" x14ac:dyDescent="0.3">
      <c r="P721415" s="83"/>
    </row>
    <row r="721416" spans="16:16" x14ac:dyDescent="0.3">
      <c r="P721416" s="83"/>
    </row>
    <row r="721417" spans="16:16" x14ac:dyDescent="0.3">
      <c r="P721417" s="83"/>
    </row>
    <row r="721418" spans="16:16" x14ac:dyDescent="0.3">
      <c r="P721418" s="83"/>
    </row>
    <row r="721419" spans="16:16" x14ac:dyDescent="0.3">
      <c r="P721419" s="83"/>
    </row>
    <row r="721420" spans="16:16" x14ac:dyDescent="0.3">
      <c r="P721420" s="83"/>
    </row>
    <row r="721421" spans="16:16" x14ac:dyDescent="0.3">
      <c r="P721421" s="83"/>
    </row>
    <row r="721422" spans="16:16" x14ac:dyDescent="0.3">
      <c r="P721422" s="83"/>
    </row>
    <row r="721423" spans="16:16" x14ac:dyDescent="0.3">
      <c r="P721423" s="83"/>
    </row>
    <row r="721424" spans="16:16" x14ac:dyDescent="0.3">
      <c r="P721424" s="83"/>
    </row>
    <row r="721425" spans="16:16" x14ac:dyDescent="0.3">
      <c r="P721425" s="83"/>
    </row>
    <row r="721426" spans="16:16" x14ac:dyDescent="0.3">
      <c r="P721426" s="83"/>
    </row>
    <row r="721427" spans="16:16" x14ac:dyDescent="0.3">
      <c r="P721427" s="83"/>
    </row>
    <row r="721428" spans="16:16" x14ac:dyDescent="0.3">
      <c r="P721428" s="83"/>
    </row>
    <row r="721429" spans="16:16" x14ac:dyDescent="0.3">
      <c r="P721429" s="83"/>
    </row>
    <row r="721430" spans="16:16" x14ac:dyDescent="0.3">
      <c r="P721430" s="83"/>
    </row>
    <row r="721431" spans="16:16" x14ac:dyDescent="0.3">
      <c r="P721431" s="83"/>
    </row>
    <row r="721432" spans="16:16" x14ac:dyDescent="0.3">
      <c r="P721432" s="83"/>
    </row>
    <row r="721433" spans="16:16" x14ac:dyDescent="0.3">
      <c r="P721433" s="83"/>
    </row>
    <row r="721434" spans="16:16" x14ac:dyDescent="0.3">
      <c r="P721434" s="83"/>
    </row>
    <row r="721435" spans="16:16" x14ac:dyDescent="0.3">
      <c r="P721435" s="83"/>
    </row>
    <row r="721436" spans="16:16" x14ac:dyDescent="0.3">
      <c r="P721436" s="83"/>
    </row>
    <row r="721437" spans="16:16" x14ac:dyDescent="0.3">
      <c r="P721437" s="83"/>
    </row>
    <row r="721438" spans="16:16" x14ac:dyDescent="0.3">
      <c r="P721438" s="83"/>
    </row>
    <row r="721439" spans="16:16" x14ac:dyDescent="0.3">
      <c r="P721439" s="83"/>
    </row>
    <row r="721440" spans="16:16" x14ac:dyDescent="0.3">
      <c r="P721440" s="83"/>
    </row>
    <row r="721441" spans="16:16" x14ac:dyDescent="0.3">
      <c r="P721441" s="83"/>
    </row>
    <row r="721442" spans="16:16" x14ac:dyDescent="0.3">
      <c r="P721442" s="83"/>
    </row>
    <row r="721443" spans="16:16" x14ac:dyDescent="0.3">
      <c r="P721443" s="83"/>
    </row>
    <row r="721444" spans="16:16" x14ac:dyDescent="0.3">
      <c r="P721444" s="83"/>
    </row>
    <row r="721445" spans="16:16" x14ac:dyDescent="0.3">
      <c r="P721445" s="83"/>
    </row>
    <row r="721446" spans="16:16" x14ac:dyDescent="0.3">
      <c r="P721446" s="83"/>
    </row>
    <row r="721447" spans="16:16" x14ac:dyDescent="0.3">
      <c r="P721447" s="83"/>
    </row>
    <row r="721448" spans="16:16" x14ac:dyDescent="0.3">
      <c r="P721448" s="83"/>
    </row>
    <row r="721449" spans="16:16" x14ac:dyDescent="0.3">
      <c r="P721449" s="83"/>
    </row>
    <row r="721450" spans="16:16" x14ac:dyDescent="0.3">
      <c r="P721450" s="83"/>
    </row>
    <row r="721451" spans="16:16" x14ac:dyDescent="0.3">
      <c r="P721451" s="83"/>
    </row>
    <row r="721452" spans="16:16" x14ac:dyDescent="0.3">
      <c r="P721452" s="83"/>
    </row>
    <row r="721453" spans="16:16" x14ac:dyDescent="0.3">
      <c r="P721453" s="83"/>
    </row>
    <row r="721454" spans="16:16" x14ac:dyDescent="0.3">
      <c r="P721454" s="83"/>
    </row>
    <row r="721455" spans="16:16" x14ac:dyDescent="0.3">
      <c r="P721455" s="83"/>
    </row>
    <row r="721456" spans="16:16" x14ac:dyDescent="0.3">
      <c r="P721456" s="83"/>
    </row>
    <row r="721457" spans="16:16" x14ac:dyDescent="0.3">
      <c r="P721457" s="83"/>
    </row>
    <row r="721458" spans="16:16" x14ac:dyDescent="0.3">
      <c r="P721458" s="83"/>
    </row>
    <row r="721459" spans="16:16" x14ac:dyDescent="0.3">
      <c r="P721459" s="83"/>
    </row>
    <row r="721460" spans="16:16" x14ac:dyDescent="0.3">
      <c r="P721460" s="83"/>
    </row>
    <row r="721461" spans="16:16" x14ac:dyDescent="0.3">
      <c r="P721461" s="83"/>
    </row>
    <row r="721462" spans="16:16" x14ac:dyDescent="0.3">
      <c r="P721462" s="83"/>
    </row>
    <row r="721463" spans="16:16" x14ac:dyDescent="0.3">
      <c r="P721463" s="83"/>
    </row>
    <row r="721464" spans="16:16" x14ac:dyDescent="0.3">
      <c r="P721464" s="83"/>
    </row>
    <row r="721465" spans="16:16" x14ac:dyDescent="0.3">
      <c r="P721465" s="83"/>
    </row>
    <row r="721466" spans="16:16" x14ac:dyDescent="0.3">
      <c r="P721466" s="83"/>
    </row>
    <row r="721467" spans="16:16" x14ac:dyDescent="0.3">
      <c r="P721467" s="83"/>
    </row>
    <row r="721468" spans="16:16" x14ac:dyDescent="0.3">
      <c r="P721468" s="83"/>
    </row>
    <row r="721469" spans="16:16" x14ac:dyDescent="0.3">
      <c r="P721469" s="83"/>
    </row>
    <row r="721470" spans="16:16" x14ac:dyDescent="0.3">
      <c r="P721470" s="83"/>
    </row>
    <row r="721471" spans="16:16" x14ac:dyDescent="0.3">
      <c r="P721471" s="83"/>
    </row>
    <row r="721472" spans="16:16" x14ac:dyDescent="0.3">
      <c r="P721472" s="83"/>
    </row>
    <row r="721473" spans="16:16" x14ac:dyDescent="0.3">
      <c r="P721473" s="83"/>
    </row>
    <row r="721474" spans="16:16" x14ac:dyDescent="0.3">
      <c r="P721474" s="83"/>
    </row>
    <row r="721475" spans="16:16" x14ac:dyDescent="0.3">
      <c r="P721475" s="83"/>
    </row>
    <row r="721476" spans="16:16" x14ac:dyDescent="0.3">
      <c r="P721476" s="83"/>
    </row>
    <row r="721477" spans="16:16" x14ac:dyDescent="0.3">
      <c r="P721477" s="83"/>
    </row>
    <row r="721478" spans="16:16" x14ac:dyDescent="0.3">
      <c r="P721478" s="83"/>
    </row>
    <row r="721479" spans="16:16" x14ac:dyDescent="0.3">
      <c r="P721479" s="83"/>
    </row>
    <row r="721480" spans="16:16" x14ac:dyDescent="0.3">
      <c r="P721480" s="83"/>
    </row>
    <row r="721481" spans="16:16" x14ac:dyDescent="0.3">
      <c r="P721481" s="83"/>
    </row>
    <row r="721482" spans="16:16" x14ac:dyDescent="0.3">
      <c r="P721482" s="83"/>
    </row>
    <row r="721483" spans="16:16" x14ac:dyDescent="0.3">
      <c r="P721483" s="83"/>
    </row>
    <row r="721484" spans="16:16" x14ac:dyDescent="0.3">
      <c r="P721484" s="83"/>
    </row>
    <row r="721485" spans="16:16" x14ac:dyDescent="0.3">
      <c r="P721485" s="83"/>
    </row>
    <row r="721486" spans="16:16" x14ac:dyDescent="0.3">
      <c r="P721486" s="83"/>
    </row>
    <row r="721487" spans="16:16" x14ac:dyDescent="0.3">
      <c r="P721487" s="83"/>
    </row>
    <row r="721488" spans="16:16" x14ac:dyDescent="0.3">
      <c r="P721488" s="83"/>
    </row>
    <row r="721489" spans="16:16" x14ac:dyDescent="0.3">
      <c r="P721489" s="83"/>
    </row>
    <row r="721490" spans="16:16" x14ac:dyDescent="0.3">
      <c r="P721490" s="83"/>
    </row>
    <row r="721491" spans="16:16" x14ac:dyDescent="0.3">
      <c r="P721491" s="83"/>
    </row>
    <row r="721492" spans="16:16" x14ac:dyDescent="0.3">
      <c r="P721492" s="83"/>
    </row>
    <row r="721493" spans="16:16" x14ac:dyDescent="0.3">
      <c r="P721493" s="83"/>
    </row>
    <row r="721494" spans="16:16" x14ac:dyDescent="0.3">
      <c r="P721494" s="83"/>
    </row>
    <row r="721495" spans="16:16" x14ac:dyDescent="0.3">
      <c r="P721495" s="83"/>
    </row>
    <row r="721496" spans="16:16" x14ac:dyDescent="0.3">
      <c r="P721496" s="83"/>
    </row>
    <row r="721497" spans="16:16" x14ac:dyDescent="0.3">
      <c r="P721497" s="83"/>
    </row>
    <row r="721498" spans="16:16" x14ac:dyDescent="0.3">
      <c r="P721498" s="83"/>
    </row>
    <row r="721499" spans="16:16" x14ac:dyDescent="0.3">
      <c r="P721499" s="83"/>
    </row>
    <row r="721500" spans="16:16" x14ac:dyDescent="0.3">
      <c r="P721500" s="83"/>
    </row>
    <row r="721501" spans="16:16" x14ac:dyDescent="0.3">
      <c r="P721501" s="83"/>
    </row>
    <row r="721502" spans="16:16" x14ac:dyDescent="0.3">
      <c r="P721502" s="83"/>
    </row>
    <row r="721503" spans="16:16" x14ac:dyDescent="0.3">
      <c r="P721503" s="83"/>
    </row>
    <row r="721504" spans="16:16" x14ac:dyDescent="0.3">
      <c r="P721504" s="83"/>
    </row>
    <row r="721505" spans="16:16" x14ac:dyDescent="0.3">
      <c r="P721505" s="83"/>
    </row>
    <row r="721506" spans="16:16" x14ac:dyDescent="0.3">
      <c r="P721506" s="83"/>
    </row>
    <row r="721507" spans="16:16" x14ac:dyDescent="0.3">
      <c r="P721507" s="83"/>
    </row>
    <row r="721508" spans="16:16" x14ac:dyDescent="0.3">
      <c r="P721508" s="83"/>
    </row>
    <row r="721509" spans="16:16" x14ac:dyDescent="0.3">
      <c r="P721509" s="83"/>
    </row>
    <row r="721510" spans="16:16" x14ac:dyDescent="0.3">
      <c r="P721510" s="83"/>
    </row>
    <row r="721511" spans="16:16" x14ac:dyDescent="0.3">
      <c r="P721511" s="83"/>
    </row>
    <row r="721512" spans="16:16" x14ac:dyDescent="0.3">
      <c r="P721512" s="83"/>
    </row>
    <row r="721513" spans="16:16" x14ac:dyDescent="0.3">
      <c r="P721513" s="83"/>
    </row>
    <row r="721514" spans="16:16" x14ac:dyDescent="0.3">
      <c r="P721514" s="83"/>
    </row>
    <row r="721515" spans="16:16" x14ac:dyDescent="0.3">
      <c r="P721515" s="83"/>
    </row>
    <row r="721516" spans="16:16" x14ac:dyDescent="0.3">
      <c r="P721516" s="83"/>
    </row>
    <row r="721517" spans="16:16" x14ac:dyDescent="0.3">
      <c r="P721517" s="83"/>
    </row>
    <row r="721518" spans="16:16" x14ac:dyDescent="0.3">
      <c r="P721518" s="83"/>
    </row>
    <row r="721519" spans="16:16" x14ac:dyDescent="0.3">
      <c r="P721519" s="83"/>
    </row>
    <row r="721520" spans="16:16" x14ac:dyDescent="0.3">
      <c r="P721520" s="83"/>
    </row>
    <row r="721521" spans="16:16" x14ac:dyDescent="0.3">
      <c r="P721521" s="83"/>
    </row>
    <row r="721522" spans="16:16" x14ac:dyDescent="0.3">
      <c r="P721522" s="83"/>
    </row>
    <row r="721523" spans="16:16" x14ac:dyDescent="0.3">
      <c r="P721523" s="83"/>
    </row>
    <row r="721524" spans="16:16" x14ac:dyDescent="0.3">
      <c r="P721524" s="83"/>
    </row>
    <row r="721525" spans="16:16" x14ac:dyDescent="0.3">
      <c r="P721525" s="83"/>
    </row>
    <row r="721526" spans="16:16" x14ac:dyDescent="0.3">
      <c r="P721526" s="83"/>
    </row>
    <row r="721527" spans="16:16" x14ac:dyDescent="0.3">
      <c r="P721527" s="83"/>
    </row>
    <row r="721528" spans="16:16" x14ac:dyDescent="0.3">
      <c r="P721528" s="83"/>
    </row>
    <row r="721529" spans="16:16" x14ac:dyDescent="0.3">
      <c r="P721529" s="83"/>
    </row>
    <row r="721530" spans="16:16" x14ac:dyDescent="0.3">
      <c r="P721530" s="83"/>
    </row>
    <row r="721531" spans="16:16" x14ac:dyDescent="0.3">
      <c r="P721531" s="83"/>
    </row>
    <row r="721532" spans="16:16" x14ac:dyDescent="0.3">
      <c r="P721532" s="83"/>
    </row>
    <row r="721533" spans="16:16" x14ac:dyDescent="0.3">
      <c r="P721533" s="83"/>
    </row>
    <row r="721534" spans="16:16" x14ac:dyDescent="0.3">
      <c r="P721534" s="83"/>
    </row>
    <row r="721535" spans="16:16" x14ac:dyDescent="0.3">
      <c r="P721535" s="83"/>
    </row>
    <row r="721536" spans="16:16" x14ac:dyDescent="0.3">
      <c r="P721536" s="83"/>
    </row>
    <row r="721537" spans="16:16" x14ac:dyDescent="0.3">
      <c r="P721537" s="83"/>
    </row>
    <row r="721538" spans="16:16" x14ac:dyDescent="0.3">
      <c r="P721538" s="83"/>
    </row>
    <row r="721539" spans="16:16" x14ac:dyDescent="0.3">
      <c r="P721539" s="83"/>
    </row>
    <row r="721540" spans="16:16" x14ac:dyDescent="0.3">
      <c r="P721540" s="83"/>
    </row>
    <row r="721541" spans="16:16" x14ac:dyDescent="0.3">
      <c r="P721541" s="83"/>
    </row>
    <row r="721542" spans="16:16" x14ac:dyDescent="0.3">
      <c r="P721542" s="83"/>
    </row>
    <row r="721543" spans="16:16" x14ac:dyDescent="0.3">
      <c r="P721543" s="83"/>
    </row>
    <row r="721544" spans="16:16" x14ac:dyDescent="0.3">
      <c r="P721544" s="83"/>
    </row>
    <row r="721545" spans="16:16" x14ac:dyDescent="0.3">
      <c r="P721545" s="83"/>
    </row>
    <row r="721546" spans="16:16" x14ac:dyDescent="0.3">
      <c r="P721546" s="83"/>
    </row>
    <row r="721547" spans="16:16" x14ac:dyDescent="0.3">
      <c r="P721547" s="83"/>
    </row>
    <row r="721548" spans="16:16" x14ac:dyDescent="0.3">
      <c r="P721548" s="83"/>
    </row>
    <row r="721549" spans="16:16" x14ac:dyDescent="0.3">
      <c r="P721549" s="83"/>
    </row>
    <row r="721550" spans="16:16" x14ac:dyDescent="0.3">
      <c r="P721550" s="83"/>
    </row>
    <row r="721551" spans="16:16" x14ac:dyDescent="0.3">
      <c r="P721551" s="83"/>
    </row>
    <row r="721552" spans="16:16" x14ac:dyDescent="0.3">
      <c r="P721552" s="83"/>
    </row>
    <row r="721553" spans="16:16" x14ac:dyDescent="0.3">
      <c r="P721553" s="83"/>
    </row>
    <row r="721554" spans="16:16" x14ac:dyDescent="0.3">
      <c r="P721554" s="83"/>
    </row>
    <row r="721555" spans="16:16" x14ac:dyDescent="0.3">
      <c r="P721555" s="83"/>
    </row>
    <row r="721556" spans="16:16" x14ac:dyDescent="0.3">
      <c r="P721556" s="83"/>
    </row>
    <row r="721557" spans="16:16" x14ac:dyDescent="0.3">
      <c r="P721557" s="83"/>
    </row>
    <row r="721558" spans="16:16" x14ac:dyDescent="0.3">
      <c r="P721558" s="83"/>
    </row>
    <row r="721559" spans="16:16" x14ac:dyDescent="0.3">
      <c r="P721559" s="83"/>
    </row>
    <row r="721560" spans="16:16" x14ac:dyDescent="0.3">
      <c r="P721560" s="83"/>
    </row>
    <row r="721561" spans="16:16" x14ac:dyDescent="0.3">
      <c r="P721561" s="83"/>
    </row>
    <row r="721562" spans="16:16" x14ac:dyDescent="0.3">
      <c r="P721562" s="83"/>
    </row>
    <row r="721563" spans="16:16" x14ac:dyDescent="0.3">
      <c r="P721563" s="83"/>
    </row>
    <row r="721564" spans="16:16" x14ac:dyDescent="0.3">
      <c r="P721564" s="83"/>
    </row>
    <row r="721565" spans="16:16" x14ac:dyDescent="0.3">
      <c r="P721565" s="83"/>
    </row>
    <row r="721566" spans="16:16" x14ac:dyDescent="0.3">
      <c r="P721566" s="83"/>
    </row>
    <row r="721567" spans="16:16" x14ac:dyDescent="0.3">
      <c r="P721567" s="83"/>
    </row>
    <row r="721568" spans="16:16" x14ac:dyDescent="0.3">
      <c r="P721568" s="83"/>
    </row>
    <row r="721569" spans="16:16" x14ac:dyDescent="0.3">
      <c r="P721569" s="83"/>
    </row>
    <row r="721570" spans="16:16" x14ac:dyDescent="0.3">
      <c r="P721570" s="83"/>
    </row>
    <row r="721571" spans="16:16" x14ac:dyDescent="0.3">
      <c r="P721571" s="83"/>
    </row>
    <row r="721572" spans="16:16" x14ac:dyDescent="0.3">
      <c r="P721572" s="83"/>
    </row>
    <row r="721573" spans="16:16" x14ac:dyDescent="0.3">
      <c r="P721573" s="83"/>
    </row>
    <row r="721574" spans="16:16" x14ac:dyDescent="0.3">
      <c r="P721574" s="83"/>
    </row>
    <row r="721575" spans="16:16" x14ac:dyDescent="0.3">
      <c r="P721575" s="83"/>
    </row>
    <row r="721576" spans="16:16" x14ac:dyDescent="0.3">
      <c r="P721576" s="83"/>
    </row>
    <row r="721577" spans="16:16" x14ac:dyDescent="0.3">
      <c r="P721577" s="83"/>
    </row>
    <row r="721578" spans="16:16" x14ac:dyDescent="0.3">
      <c r="P721578" s="83"/>
    </row>
    <row r="721579" spans="16:16" x14ac:dyDescent="0.3">
      <c r="P721579" s="83"/>
    </row>
    <row r="721580" spans="16:16" x14ac:dyDescent="0.3">
      <c r="P721580" s="83"/>
    </row>
    <row r="721581" spans="16:16" x14ac:dyDescent="0.3">
      <c r="P721581" s="83"/>
    </row>
    <row r="721582" spans="16:16" x14ac:dyDescent="0.3">
      <c r="P721582" s="83"/>
    </row>
    <row r="721583" spans="16:16" x14ac:dyDescent="0.3">
      <c r="P721583" s="83"/>
    </row>
    <row r="721584" spans="16:16" x14ac:dyDescent="0.3">
      <c r="P721584" s="83"/>
    </row>
    <row r="721585" spans="16:16" x14ac:dyDescent="0.3">
      <c r="P721585" s="83"/>
    </row>
    <row r="721586" spans="16:16" x14ac:dyDescent="0.3">
      <c r="P721586" s="83"/>
    </row>
    <row r="721587" spans="16:16" x14ac:dyDescent="0.3">
      <c r="P721587" s="83"/>
    </row>
    <row r="721588" spans="16:16" x14ac:dyDescent="0.3">
      <c r="P721588" s="83"/>
    </row>
    <row r="721589" spans="16:16" x14ac:dyDescent="0.3">
      <c r="P721589" s="83"/>
    </row>
    <row r="721590" spans="16:16" x14ac:dyDescent="0.3">
      <c r="P721590" s="83"/>
    </row>
    <row r="721591" spans="16:16" x14ac:dyDescent="0.3">
      <c r="P721591" s="83"/>
    </row>
    <row r="721592" spans="16:16" x14ac:dyDescent="0.3">
      <c r="P721592" s="83"/>
    </row>
    <row r="721593" spans="16:16" x14ac:dyDescent="0.3">
      <c r="P721593" s="83"/>
    </row>
    <row r="721594" spans="16:16" x14ac:dyDescent="0.3">
      <c r="P721594" s="83"/>
    </row>
    <row r="721595" spans="16:16" x14ac:dyDescent="0.3">
      <c r="P721595" s="83"/>
    </row>
    <row r="721596" spans="16:16" x14ac:dyDescent="0.3">
      <c r="P721596" s="83"/>
    </row>
    <row r="721597" spans="16:16" x14ac:dyDescent="0.3">
      <c r="P721597" s="83"/>
    </row>
    <row r="721598" spans="16:16" x14ac:dyDescent="0.3">
      <c r="P721598" s="83"/>
    </row>
    <row r="721599" spans="16:16" x14ac:dyDescent="0.3">
      <c r="P721599" s="83"/>
    </row>
    <row r="721600" spans="16:16" x14ac:dyDescent="0.3">
      <c r="P721600" s="83"/>
    </row>
    <row r="721601" spans="16:16" x14ac:dyDescent="0.3">
      <c r="P721601" s="83"/>
    </row>
    <row r="721602" spans="16:16" x14ac:dyDescent="0.3">
      <c r="P721602" s="83"/>
    </row>
    <row r="721603" spans="16:16" x14ac:dyDescent="0.3">
      <c r="P721603" s="83"/>
    </row>
    <row r="721604" spans="16:16" x14ac:dyDescent="0.3">
      <c r="P721604" s="83"/>
    </row>
    <row r="721605" spans="16:16" x14ac:dyDescent="0.3">
      <c r="P721605" s="83"/>
    </row>
    <row r="721606" spans="16:16" x14ac:dyDescent="0.3">
      <c r="P721606" s="83"/>
    </row>
    <row r="721607" spans="16:16" x14ac:dyDescent="0.3">
      <c r="P721607" s="83"/>
    </row>
    <row r="721608" spans="16:16" x14ac:dyDescent="0.3">
      <c r="P721608" s="83"/>
    </row>
    <row r="721609" spans="16:16" x14ac:dyDescent="0.3">
      <c r="P721609" s="83"/>
    </row>
    <row r="721610" spans="16:16" x14ac:dyDescent="0.3">
      <c r="P721610" s="83"/>
    </row>
    <row r="721611" spans="16:16" x14ac:dyDescent="0.3">
      <c r="P721611" s="83"/>
    </row>
    <row r="721612" spans="16:16" x14ac:dyDescent="0.3">
      <c r="P721612" s="83"/>
    </row>
    <row r="721613" spans="16:16" x14ac:dyDescent="0.3">
      <c r="P721613" s="83"/>
    </row>
    <row r="721614" spans="16:16" x14ac:dyDescent="0.3">
      <c r="P721614" s="83"/>
    </row>
    <row r="721615" spans="16:16" x14ac:dyDescent="0.3">
      <c r="P721615" s="83"/>
    </row>
    <row r="721616" spans="16:16" x14ac:dyDescent="0.3">
      <c r="P721616" s="83"/>
    </row>
    <row r="721617" spans="16:16" x14ac:dyDescent="0.3">
      <c r="P721617" s="83"/>
    </row>
    <row r="721618" spans="16:16" x14ac:dyDescent="0.3">
      <c r="P721618" s="83"/>
    </row>
    <row r="721619" spans="16:16" x14ac:dyDescent="0.3">
      <c r="P721619" s="83"/>
    </row>
    <row r="721620" spans="16:16" x14ac:dyDescent="0.3">
      <c r="P721620" s="83"/>
    </row>
    <row r="721621" spans="16:16" x14ac:dyDescent="0.3">
      <c r="P721621" s="83"/>
    </row>
    <row r="721622" spans="16:16" x14ac:dyDescent="0.3">
      <c r="P721622" s="83"/>
    </row>
    <row r="721623" spans="16:16" x14ac:dyDescent="0.3">
      <c r="P721623" s="83"/>
    </row>
    <row r="721624" spans="16:16" x14ac:dyDescent="0.3">
      <c r="P721624" s="83"/>
    </row>
    <row r="721625" spans="16:16" x14ac:dyDescent="0.3">
      <c r="P721625" s="83"/>
    </row>
    <row r="721626" spans="16:16" x14ac:dyDescent="0.3">
      <c r="P721626" s="83"/>
    </row>
    <row r="721627" spans="16:16" x14ac:dyDescent="0.3">
      <c r="P721627" s="83"/>
    </row>
    <row r="721628" spans="16:16" x14ac:dyDescent="0.3">
      <c r="P721628" s="83"/>
    </row>
    <row r="721629" spans="16:16" x14ac:dyDescent="0.3">
      <c r="P721629" s="83"/>
    </row>
    <row r="721630" spans="16:16" x14ac:dyDescent="0.3">
      <c r="P721630" s="83"/>
    </row>
    <row r="721631" spans="16:16" x14ac:dyDescent="0.3">
      <c r="P721631" s="83"/>
    </row>
    <row r="721632" spans="16:16" x14ac:dyDescent="0.3">
      <c r="P721632" s="83"/>
    </row>
    <row r="721633" spans="16:16" x14ac:dyDescent="0.3">
      <c r="P721633" s="83"/>
    </row>
    <row r="721634" spans="16:16" x14ac:dyDescent="0.3">
      <c r="P721634" s="83"/>
    </row>
    <row r="721635" spans="16:16" x14ac:dyDescent="0.3">
      <c r="P721635" s="83"/>
    </row>
    <row r="721636" spans="16:16" x14ac:dyDescent="0.3">
      <c r="P721636" s="83"/>
    </row>
    <row r="721637" spans="16:16" x14ac:dyDescent="0.3">
      <c r="P721637" s="83"/>
    </row>
    <row r="721638" spans="16:16" x14ac:dyDescent="0.3">
      <c r="P721638" s="83"/>
    </row>
    <row r="721639" spans="16:16" x14ac:dyDescent="0.3">
      <c r="P721639" s="83"/>
    </row>
    <row r="721640" spans="16:16" x14ac:dyDescent="0.3">
      <c r="P721640" s="83"/>
    </row>
    <row r="721641" spans="16:16" x14ac:dyDescent="0.3">
      <c r="P721641" s="83"/>
    </row>
    <row r="721642" spans="16:16" x14ac:dyDescent="0.3">
      <c r="P721642" s="83"/>
    </row>
    <row r="721643" spans="16:16" x14ac:dyDescent="0.3">
      <c r="P721643" s="83"/>
    </row>
    <row r="721644" spans="16:16" x14ac:dyDescent="0.3">
      <c r="P721644" s="83"/>
    </row>
    <row r="721645" spans="16:16" x14ac:dyDescent="0.3">
      <c r="P721645" s="83"/>
    </row>
    <row r="721646" spans="16:16" x14ac:dyDescent="0.3">
      <c r="P721646" s="83"/>
    </row>
    <row r="721647" spans="16:16" x14ac:dyDescent="0.3">
      <c r="P721647" s="83"/>
    </row>
    <row r="721648" spans="16:16" x14ac:dyDescent="0.3">
      <c r="P721648" s="83"/>
    </row>
    <row r="721649" spans="16:16" x14ac:dyDescent="0.3">
      <c r="P721649" s="83"/>
    </row>
    <row r="721650" spans="16:16" x14ac:dyDescent="0.3">
      <c r="P721650" s="83"/>
    </row>
    <row r="721651" spans="16:16" x14ac:dyDescent="0.3">
      <c r="P721651" s="83"/>
    </row>
    <row r="721652" spans="16:16" x14ac:dyDescent="0.3">
      <c r="P721652" s="83"/>
    </row>
    <row r="721653" spans="16:16" x14ac:dyDescent="0.3">
      <c r="P721653" s="83"/>
    </row>
    <row r="721654" spans="16:16" x14ac:dyDescent="0.3">
      <c r="P721654" s="83"/>
    </row>
    <row r="721655" spans="16:16" x14ac:dyDescent="0.3">
      <c r="P721655" s="83"/>
    </row>
    <row r="721656" spans="16:16" x14ac:dyDescent="0.3">
      <c r="P721656" s="83"/>
    </row>
    <row r="721657" spans="16:16" x14ac:dyDescent="0.3">
      <c r="P721657" s="83"/>
    </row>
    <row r="721658" spans="16:16" x14ac:dyDescent="0.3">
      <c r="P721658" s="83"/>
    </row>
    <row r="721659" spans="16:16" x14ac:dyDescent="0.3">
      <c r="P721659" s="83"/>
    </row>
    <row r="721660" spans="16:16" x14ac:dyDescent="0.3">
      <c r="P721660" s="83"/>
    </row>
    <row r="721661" spans="16:16" x14ac:dyDescent="0.3">
      <c r="P721661" s="83"/>
    </row>
    <row r="721662" spans="16:16" x14ac:dyDescent="0.3">
      <c r="P721662" s="83"/>
    </row>
    <row r="721663" spans="16:16" x14ac:dyDescent="0.3">
      <c r="P721663" s="83"/>
    </row>
    <row r="721664" spans="16:16" x14ac:dyDescent="0.3">
      <c r="P721664" s="83"/>
    </row>
    <row r="721665" spans="16:16" x14ac:dyDescent="0.3">
      <c r="P721665" s="83"/>
    </row>
    <row r="721666" spans="16:16" x14ac:dyDescent="0.3">
      <c r="P721666" s="83"/>
    </row>
    <row r="721667" spans="16:16" x14ac:dyDescent="0.3">
      <c r="P721667" s="83"/>
    </row>
    <row r="721668" spans="16:16" x14ac:dyDescent="0.3">
      <c r="P721668" s="83"/>
    </row>
    <row r="721669" spans="16:16" x14ac:dyDescent="0.3">
      <c r="P721669" s="83"/>
    </row>
    <row r="721670" spans="16:16" x14ac:dyDescent="0.3">
      <c r="P721670" s="83"/>
    </row>
    <row r="721671" spans="16:16" x14ac:dyDescent="0.3">
      <c r="P721671" s="83"/>
    </row>
    <row r="721672" spans="16:16" x14ac:dyDescent="0.3">
      <c r="P721672" s="83"/>
    </row>
    <row r="721673" spans="16:16" x14ac:dyDescent="0.3">
      <c r="P721673" s="83"/>
    </row>
    <row r="721674" spans="16:16" x14ac:dyDescent="0.3">
      <c r="P721674" s="83"/>
    </row>
    <row r="721675" spans="16:16" x14ac:dyDescent="0.3">
      <c r="P721675" s="83"/>
    </row>
    <row r="721676" spans="16:16" x14ac:dyDescent="0.3">
      <c r="P721676" s="83"/>
    </row>
    <row r="721677" spans="16:16" x14ac:dyDescent="0.3">
      <c r="P721677" s="83"/>
    </row>
    <row r="721678" spans="16:16" x14ac:dyDescent="0.3">
      <c r="P721678" s="83"/>
    </row>
    <row r="721679" spans="16:16" x14ac:dyDescent="0.3">
      <c r="P721679" s="83"/>
    </row>
    <row r="721680" spans="16:16" x14ac:dyDescent="0.3">
      <c r="P721680" s="83"/>
    </row>
    <row r="721681" spans="16:16" x14ac:dyDescent="0.3">
      <c r="P721681" s="83"/>
    </row>
    <row r="721682" spans="16:16" x14ac:dyDescent="0.3">
      <c r="P721682" s="83"/>
    </row>
    <row r="721683" spans="16:16" x14ac:dyDescent="0.3">
      <c r="P721683" s="83"/>
    </row>
    <row r="721684" spans="16:16" x14ac:dyDescent="0.3">
      <c r="P721684" s="83"/>
    </row>
    <row r="721685" spans="16:16" x14ac:dyDescent="0.3">
      <c r="P721685" s="83"/>
    </row>
    <row r="721686" spans="16:16" x14ac:dyDescent="0.3">
      <c r="P721686" s="83"/>
    </row>
    <row r="721687" spans="16:16" x14ac:dyDescent="0.3">
      <c r="P721687" s="83"/>
    </row>
    <row r="721688" spans="16:16" x14ac:dyDescent="0.3">
      <c r="P721688" s="83"/>
    </row>
    <row r="721689" spans="16:16" x14ac:dyDescent="0.3">
      <c r="P721689" s="83"/>
    </row>
    <row r="721690" spans="16:16" x14ac:dyDescent="0.3">
      <c r="P721690" s="83"/>
    </row>
    <row r="721691" spans="16:16" x14ac:dyDescent="0.3">
      <c r="P721691" s="83"/>
    </row>
    <row r="721692" spans="16:16" x14ac:dyDescent="0.3">
      <c r="P721692" s="83"/>
    </row>
    <row r="721693" spans="16:16" x14ac:dyDescent="0.3">
      <c r="P721693" s="83"/>
    </row>
    <row r="721694" spans="16:16" x14ac:dyDescent="0.3">
      <c r="P721694" s="83"/>
    </row>
    <row r="721695" spans="16:16" x14ac:dyDescent="0.3">
      <c r="P721695" s="83"/>
    </row>
    <row r="721696" spans="16:16" x14ac:dyDescent="0.3">
      <c r="P721696" s="83"/>
    </row>
    <row r="721697" spans="16:16" x14ac:dyDescent="0.3">
      <c r="P721697" s="83"/>
    </row>
    <row r="721698" spans="16:16" x14ac:dyDescent="0.3">
      <c r="P721698" s="83"/>
    </row>
    <row r="721699" spans="16:16" x14ac:dyDescent="0.3">
      <c r="P721699" s="83"/>
    </row>
    <row r="721700" spans="16:16" x14ac:dyDescent="0.3">
      <c r="P721700" s="83"/>
    </row>
    <row r="721701" spans="16:16" x14ac:dyDescent="0.3">
      <c r="P721701" s="83"/>
    </row>
    <row r="721702" spans="16:16" x14ac:dyDescent="0.3">
      <c r="P721702" s="83"/>
    </row>
    <row r="721703" spans="16:16" x14ac:dyDescent="0.3">
      <c r="P721703" s="83"/>
    </row>
    <row r="721704" spans="16:16" x14ac:dyDescent="0.3">
      <c r="P721704" s="83"/>
    </row>
    <row r="721705" spans="16:16" x14ac:dyDescent="0.3">
      <c r="P721705" s="83"/>
    </row>
    <row r="721706" spans="16:16" x14ac:dyDescent="0.3">
      <c r="P721706" s="83"/>
    </row>
    <row r="721707" spans="16:16" x14ac:dyDescent="0.3">
      <c r="P721707" s="83"/>
    </row>
    <row r="721708" spans="16:16" x14ac:dyDescent="0.3">
      <c r="P721708" s="83"/>
    </row>
    <row r="721709" spans="16:16" x14ac:dyDescent="0.3">
      <c r="P721709" s="83"/>
    </row>
    <row r="721710" spans="16:16" x14ac:dyDescent="0.3">
      <c r="P721710" s="83"/>
    </row>
    <row r="721711" spans="16:16" x14ac:dyDescent="0.3">
      <c r="P721711" s="83"/>
    </row>
    <row r="721712" spans="16:16" x14ac:dyDescent="0.3">
      <c r="P721712" s="83"/>
    </row>
    <row r="721713" spans="16:16" x14ac:dyDescent="0.3">
      <c r="P721713" s="83"/>
    </row>
    <row r="721714" spans="16:16" x14ac:dyDescent="0.3">
      <c r="P721714" s="83"/>
    </row>
    <row r="721715" spans="16:16" x14ac:dyDescent="0.3">
      <c r="P721715" s="83"/>
    </row>
    <row r="721716" spans="16:16" x14ac:dyDescent="0.3">
      <c r="P721716" s="83"/>
    </row>
    <row r="721717" spans="16:16" x14ac:dyDescent="0.3">
      <c r="P721717" s="83"/>
    </row>
    <row r="721718" spans="16:16" x14ac:dyDescent="0.3">
      <c r="P721718" s="83"/>
    </row>
    <row r="721719" spans="16:16" x14ac:dyDescent="0.3">
      <c r="P721719" s="83"/>
    </row>
    <row r="721720" spans="16:16" x14ac:dyDescent="0.3">
      <c r="P721720" s="83"/>
    </row>
    <row r="721721" spans="16:16" x14ac:dyDescent="0.3">
      <c r="P721721" s="83"/>
    </row>
    <row r="721722" spans="16:16" x14ac:dyDescent="0.3">
      <c r="P721722" s="83"/>
    </row>
    <row r="721723" spans="16:16" x14ac:dyDescent="0.3">
      <c r="P721723" s="83"/>
    </row>
    <row r="721724" spans="16:16" x14ac:dyDescent="0.3">
      <c r="P721724" s="83"/>
    </row>
    <row r="721725" spans="16:16" x14ac:dyDescent="0.3">
      <c r="P721725" s="83"/>
    </row>
    <row r="721726" spans="16:16" x14ac:dyDescent="0.3">
      <c r="P721726" s="83"/>
    </row>
    <row r="721727" spans="16:16" x14ac:dyDescent="0.3">
      <c r="P721727" s="83"/>
    </row>
    <row r="721728" spans="16:16" x14ac:dyDescent="0.3">
      <c r="P721728" s="83"/>
    </row>
    <row r="721729" spans="16:16" x14ac:dyDescent="0.3">
      <c r="P721729" s="83"/>
    </row>
    <row r="721730" spans="16:16" x14ac:dyDescent="0.3">
      <c r="P721730" s="83"/>
    </row>
    <row r="721731" spans="16:16" x14ac:dyDescent="0.3">
      <c r="P721731" s="83"/>
    </row>
    <row r="721732" spans="16:16" x14ac:dyDescent="0.3">
      <c r="P721732" s="83"/>
    </row>
    <row r="721733" spans="16:16" x14ac:dyDescent="0.3">
      <c r="P721733" s="83"/>
    </row>
    <row r="721734" spans="16:16" x14ac:dyDescent="0.3">
      <c r="P721734" s="83"/>
    </row>
    <row r="721735" spans="16:16" x14ac:dyDescent="0.3">
      <c r="P721735" s="83"/>
    </row>
    <row r="721736" spans="16:16" x14ac:dyDescent="0.3">
      <c r="P721736" s="83"/>
    </row>
    <row r="721737" spans="16:16" x14ac:dyDescent="0.3">
      <c r="P721737" s="83"/>
    </row>
    <row r="721738" spans="16:16" x14ac:dyDescent="0.3">
      <c r="P721738" s="83"/>
    </row>
    <row r="721739" spans="16:16" x14ac:dyDescent="0.3">
      <c r="P721739" s="83"/>
    </row>
    <row r="721740" spans="16:16" x14ac:dyDescent="0.3">
      <c r="P721740" s="83"/>
    </row>
    <row r="721741" spans="16:16" x14ac:dyDescent="0.3">
      <c r="P721741" s="83"/>
    </row>
    <row r="721742" spans="16:16" x14ac:dyDescent="0.3">
      <c r="P721742" s="83"/>
    </row>
    <row r="721743" spans="16:16" x14ac:dyDescent="0.3">
      <c r="P721743" s="83"/>
    </row>
    <row r="721744" spans="16:16" x14ac:dyDescent="0.3">
      <c r="P721744" s="83"/>
    </row>
    <row r="721745" spans="16:16" x14ac:dyDescent="0.3">
      <c r="P721745" s="83"/>
    </row>
    <row r="721746" spans="16:16" x14ac:dyDescent="0.3">
      <c r="P721746" s="83"/>
    </row>
    <row r="721747" spans="16:16" x14ac:dyDescent="0.3">
      <c r="P721747" s="83"/>
    </row>
    <row r="721748" spans="16:16" x14ac:dyDescent="0.3">
      <c r="P721748" s="83"/>
    </row>
    <row r="721749" spans="16:16" x14ac:dyDescent="0.3">
      <c r="P721749" s="83"/>
    </row>
    <row r="721750" spans="16:16" x14ac:dyDescent="0.3">
      <c r="P721750" s="83"/>
    </row>
    <row r="721751" spans="16:16" x14ac:dyDescent="0.3">
      <c r="P721751" s="83"/>
    </row>
    <row r="721752" spans="16:16" x14ac:dyDescent="0.3">
      <c r="P721752" s="83"/>
    </row>
    <row r="721753" spans="16:16" x14ac:dyDescent="0.3">
      <c r="P721753" s="83"/>
    </row>
    <row r="721754" spans="16:16" x14ac:dyDescent="0.3">
      <c r="P721754" s="83"/>
    </row>
    <row r="721755" spans="16:16" x14ac:dyDescent="0.3">
      <c r="P721755" s="83"/>
    </row>
    <row r="721756" spans="16:16" x14ac:dyDescent="0.3">
      <c r="P721756" s="83"/>
    </row>
    <row r="721757" spans="16:16" x14ac:dyDescent="0.3">
      <c r="P721757" s="83"/>
    </row>
    <row r="721758" spans="16:16" x14ac:dyDescent="0.3">
      <c r="P721758" s="83"/>
    </row>
    <row r="721759" spans="16:16" x14ac:dyDescent="0.3">
      <c r="P721759" s="83"/>
    </row>
    <row r="721760" spans="16:16" x14ac:dyDescent="0.3">
      <c r="P721760" s="83"/>
    </row>
    <row r="721761" spans="16:16" x14ac:dyDescent="0.3">
      <c r="P721761" s="83"/>
    </row>
    <row r="721762" spans="16:16" x14ac:dyDescent="0.3">
      <c r="P721762" s="83"/>
    </row>
    <row r="721763" spans="16:16" x14ac:dyDescent="0.3">
      <c r="P721763" s="83"/>
    </row>
    <row r="721764" spans="16:16" x14ac:dyDescent="0.3">
      <c r="P721764" s="83"/>
    </row>
    <row r="721765" spans="16:16" x14ac:dyDescent="0.3">
      <c r="P721765" s="83"/>
    </row>
    <row r="721766" spans="16:16" x14ac:dyDescent="0.3">
      <c r="P721766" s="83"/>
    </row>
    <row r="721767" spans="16:16" x14ac:dyDescent="0.3">
      <c r="P721767" s="83"/>
    </row>
    <row r="721768" spans="16:16" x14ac:dyDescent="0.3">
      <c r="P721768" s="83"/>
    </row>
    <row r="721769" spans="16:16" x14ac:dyDescent="0.3">
      <c r="P721769" s="83"/>
    </row>
    <row r="721770" spans="16:16" x14ac:dyDescent="0.3">
      <c r="P721770" s="83"/>
    </row>
    <row r="721771" spans="16:16" x14ac:dyDescent="0.3">
      <c r="P721771" s="83"/>
    </row>
    <row r="721772" spans="16:16" x14ac:dyDescent="0.3">
      <c r="P721772" s="83"/>
    </row>
    <row r="721773" spans="16:16" x14ac:dyDescent="0.3">
      <c r="P721773" s="83"/>
    </row>
    <row r="721774" spans="16:16" x14ac:dyDescent="0.3">
      <c r="P721774" s="83"/>
    </row>
    <row r="721775" spans="16:16" x14ac:dyDescent="0.3">
      <c r="P721775" s="83"/>
    </row>
    <row r="721776" spans="16:16" x14ac:dyDescent="0.3">
      <c r="P721776" s="83"/>
    </row>
    <row r="721777" spans="16:16" x14ac:dyDescent="0.3">
      <c r="P721777" s="83"/>
    </row>
    <row r="721778" spans="16:16" x14ac:dyDescent="0.3">
      <c r="P721778" s="83"/>
    </row>
    <row r="721779" spans="16:16" x14ac:dyDescent="0.3">
      <c r="P721779" s="83"/>
    </row>
    <row r="721780" spans="16:16" x14ac:dyDescent="0.3">
      <c r="P721780" s="83"/>
    </row>
    <row r="721781" spans="16:16" x14ac:dyDescent="0.3">
      <c r="P721781" s="83"/>
    </row>
    <row r="721782" spans="16:16" x14ac:dyDescent="0.3">
      <c r="P721782" s="83"/>
    </row>
    <row r="721783" spans="16:16" x14ac:dyDescent="0.3">
      <c r="P721783" s="83"/>
    </row>
    <row r="721784" spans="16:16" x14ac:dyDescent="0.3">
      <c r="P721784" s="83"/>
    </row>
    <row r="721785" spans="16:16" x14ac:dyDescent="0.3">
      <c r="P721785" s="83"/>
    </row>
    <row r="721786" spans="16:16" x14ac:dyDescent="0.3">
      <c r="P721786" s="83"/>
    </row>
    <row r="721787" spans="16:16" x14ac:dyDescent="0.3">
      <c r="P721787" s="83"/>
    </row>
    <row r="721788" spans="16:16" x14ac:dyDescent="0.3">
      <c r="P721788" s="83"/>
    </row>
    <row r="721789" spans="16:16" x14ac:dyDescent="0.3">
      <c r="P721789" s="83"/>
    </row>
    <row r="721790" spans="16:16" x14ac:dyDescent="0.3">
      <c r="P721790" s="83"/>
    </row>
    <row r="721791" spans="16:16" x14ac:dyDescent="0.3">
      <c r="P721791" s="83"/>
    </row>
    <row r="721792" spans="16:16" x14ac:dyDescent="0.3">
      <c r="P721792" s="83"/>
    </row>
    <row r="721793" spans="16:16" x14ac:dyDescent="0.3">
      <c r="P721793" s="83"/>
    </row>
    <row r="721794" spans="16:16" x14ac:dyDescent="0.3">
      <c r="P721794" s="83"/>
    </row>
    <row r="721795" spans="16:16" x14ac:dyDescent="0.3">
      <c r="P721795" s="83"/>
    </row>
    <row r="721796" spans="16:16" x14ac:dyDescent="0.3">
      <c r="P721796" s="83"/>
    </row>
    <row r="721797" spans="16:16" x14ac:dyDescent="0.3">
      <c r="P721797" s="83"/>
    </row>
    <row r="721798" spans="16:16" x14ac:dyDescent="0.3">
      <c r="P721798" s="83"/>
    </row>
    <row r="721799" spans="16:16" x14ac:dyDescent="0.3">
      <c r="P721799" s="83"/>
    </row>
    <row r="721800" spans="16:16" x14ac:dyDescent="0.3">
      <c r="P721800" s="83"/>
    </row>
    <row r="721801" spans="16:16" x14ac:dyDescent="0.3">
      <c r="P721801" s="83"/>
    </row>
    <row r="721802" spans="16:16" x14ac:dyDescent="0.3">
      <c r="P721802" s="83"/>
    </row>
    <row r="721803" spans="16:16" x14ac:dyDescent="0.3">
      <c r="P721803" s="83"/>
    </row>
    <row r="721804" spans="16:16" x14ac:dyDescent="0.3">
      <c r="P721804" s="83"/>
    </row>
    <row r="721805" spans="16:16" x14ac:dyDescent="0.3">
      <c r="P721805" s="83"/>
    </row>
    <row r="721806" spans="16:16" x14ac:dyDescent="0.3">
      <c r="P721806" s="83"/>
    </row>
    <row r="721807" spans="16:16" x14ac:dyDescent="0.3">
      <c r="P721807" s="83"/>
    </row>
    <row r="721808" spans="16:16" x14ac:dyDescent="0.3">
      <c r="P721808" s="83"/>
    </row>
    <row r="721809" spans="16:16" x14ac:dyDescent="0.3">
      <c r="P721809" s="83"/>
    </row>
    <row r="721810" spans="16:16" x14ac:dyDescent="0.3">
      <c r="P721810" s="83"/>
    </row>
    <row r="721811" spans="16:16" x14ac:dyDescent="0.3">
      <c r="P721811" s="83"/>
    </row>
    <row r="721812" spans="16:16" x14ac:dyDescent="0.3">
      <c r="P721812" s="83"/>
    </row>
    <row r="721813" spans="16:16" x14ac:dyDescent="0.3">
      <c r="P721813" s="83"/>
    </row>
    <row r="721814" spans="16:16" x14ac:dyDescent="0.3">
      <c r="P721814" s="83"/>
    </row>
    <row r="721815" spans="16:16" x14ac:dyDescent="0.3">
      <c r="P721815" s="83"/>
    </row>
    <row r="721816" spans="16:16" x14ac:dyDescent="0.3">
      <c r="P721816" s="83"/>
    </row>
    <row r="721817" spans="16:16" x14ac:dyDescent="0.3">
      <c r="P721817" s="83"/>
    </row>
    <row r="721818" spans="16:16" x14ac:dyDescent="0.3">
      <c r="P721818" s="83"/>
    </row>
    <row r="721819" spans="16:16" x14ac:dyDescent="0.3">
      <c r="P721819" s="83"/>
    </row>
    <row r="721820" spans="16:16" x14ac:dyDescent="0.3">
      <c r="P721820" s="83"/>
    </row>
    <row r="721821" spans="16:16" x14ac:dyDescent="0.3">
      <c r="P721821" s="83"/>
    </row>
    <row r="721822" spans="16:16" x14ac:dyDescent="0.3">
      <c r="P721822" s="83"/>
    </row>
    <row r="721823" spans="16:16" x14ac:dyDescent="0.3">
      <c r="P721823" s="83"/>
    </row>
    <row r="721824" spans="16:16" x14ac:dyDescent="0.3">
      <c r="P721824" s="83"/>
    </row>
    <row r="721825" spans="16:16" x14ac:dyDescent="0.3">
      <c r="P721825" s="83"/>
    </row>
    <row r="721826" spans="16:16" x14ac:dyDescent="0.3">
      <c r="P721826" s="83"/>
    </row>
    <row r="721827" spans="16:16" x14ac:dyDescent="0.3">
      <c r="P721827" s="83"/>
    </row>
    <row r="721828" spans="16:16" x14ac:dyDescent="0.3">
      <c r="P721828" s="83"/>
    </row>
    <row r="721829" spans="16:16" x14ac:dyDescent="0.3">
      <c r="P721829" s="83"/>
    </row>
    <row r="721830" spans="16:16" x14ac:dyDescent="0.3">
      <c r="P721830" s="83"/>
    </row>
    <row r="721831" spans="16:16" x14ac:dyDescent="0.3">
      <c r="P721831" s="83"/>
    </row>
    <row r="721832" spans="16:16" x14ac:dyDescent="0.3">
      <c r="P721832" s="83"/>
    </row>
    <row r="721833" spans="16:16" x14ac:dyDescent="0.3">
      <c r="P721833" s="83"/>
    </row>
    <row r="721834" spans="16:16" x14ac:dyDescent="0.3">
      <c r="P721834" s="83"/>
    </row>
    <row r="721835" spans="16:16" x14ac:dyDescent="0.3">
      <c r="P721835" s="83"/>
    </row>
    <row r="721836" spans="16:16" x14ac:dyDescent="0.3">
      <c r="P721836" s="83"/>
    </row>
    <row r="721837" spans="16:16" x14ac:dyDescent="0.3">
      <c r="P721837" s="83"/>
    </row>
    <row r="721838" spans="16:16" x14ac:dyDescent="0.3">
      <c r="P721838" s="83"/>
    </row>
    <row r="721839" spans="16:16" x14ac:dyDescent="0.3">
      <c r="P721839" s="83"/>
    </row>
    <row r="721840" spans="16:16" x14ac:dyDescent="0.3">
      <c r="P721840" s="83"/>
    </row>
    <row r="721841" spans="16:16" x14ac:dyDescent="0.3">
      <c r="P721841" s="83"/>
    </row>
    <row r="721842" spans="16:16" x14ac:dyDescent="0.3">
      <c r="P721842" s="83"/>
    </row>
    <row r="721843" spans="16:16" x14ac:dyDescent="0.3">
      <c r="P721843" s="83"/>
    </row>
    <row r="721844" spans="16:16" x14ac:dyDescent="0.3">
      <c r="P721844" s="83"/>
    </row>
    <row r="721845" spans="16:16" x14ac:dyDescent="0.3">
      <c r="P721845" s="83"/>
    </row>
    <row r="721846" spans="16:16" x14ac:dyDescent="0.3">
      <c r="P721846" s="83"/>
    </row>
    <row r="721847" spans="16:16" x14ac:dyDescent="0.3">
      <c r="P721847" s="83"/>
    </row>
    <row r="721848" spans="16:16" x14ac:dyDescent="0.3">
      <c r="P721848" s="83"/>
    </row>
    <row r="721849" spans="16:16" x14ac:dyDescent="0.3">
      <c r="P721849" s="83"/>
    </row>
    <row r="721850" spans="16:16" x14ac:dyDescent="0.3">
      <c r="P721850" s="83"/>
    </row>
    <row r="721851" spans="16:16" x14ac:dyDescent="0.3">
      <c r="P721851" s="83"/>
    </row>
    <row r="721852" spans="16:16" x14ac:dyDescent="0.3">
      <c r="P721852" s="83"/>
    </row>
    <row r="721853" spans="16:16" x14ac:dyDescent="0.3">
      <c r="P721853" s="83"/>
    </row>
    <row r="721854" spans="16:16" x14ac:dyDescent="0.3">
      <c r="P721854" s="83"/>
    </row>
    <row r="721855" spans="16:16" x14ac:dyDescent="0.3">
      <c r="P721855" s="83"/>
    </row>
    <row r="721856" spans="16:16" x14ac:dyDescent="0.3">
      <c r="P721856" s="83"/>
    </row>
    <row r="721857" spans="16:16" x14ac:dyDescent="0.3">
      <c r="P721857" s="83"/>
    </row>
    <row r="721858" spans="16:16" x14ac:dyDescent="0.3">
      <c r="P721858" s="83"/>
    </row>
    <row r="721859" spans="16:16" x14ac:dyDescent="0.3">
      <c r="P721859" s="83"/>
    </row>
    <row r="721860" spans="16:16" x14ac:dyDescent="0.3">
      <c r="P721860" s="83"/>
    </row>
    <row r="721861" spans="16:16" x14ac:dyDescent="0.3">
      <c r="P721861" s="83"/>
    </row>
    <row r="721862" spans="16:16" x14ac:dyDescent="0.3">
      <c r="P721862" s="83"/>
    </row>
    <row r="721863" spans="16:16" x14ac:dyDescent="0.3">
      <c r="P721863" s="83"/>
    </row>
    <row r="721864" spans="16:16" x14ac:dyDescent="0.3">
      <c r="P721864" s="83"/>
    </row>
    <row r="721865" spans="16:16" x14ac:dyDescent="0.3">
      <c r="P721865" s="83"/>
    </row>
    <row r="721866" spans="16:16" x14ac:dyDescent="0.3">
      <c r="P721866" s="83"/>
    </row>
    <row r="721867" spans="16:16" x14ac:dyDescent="0.3">
      <c r="P721867" s="83"/>
    </row>
    <row r="721868" spans="16:16" x14ac:dyDescent="0.3">
      <c r="P721868" s="83"/>
    </row>
    <row r="721869" spans="16:16" x14ac:dyDescent="0.3">
      <c r="P721869" s="83"/>
    </row>
    <row r="721870" spans="16:16" x14ac:dyDescent="0.3">
      <c r="P721870" s="83"/>
    </row>
    <row r="721871" spans="16:16" x14ac:dyDescent="0.3">
      <c r="P721871" s="83"/>
    </row>
    <row r="721872" spans="16:16" x14ac:dyDescent="0.3">
      <c r="P721872" s="83"/>
    </row>
    <row r="721873" spans="16:16" x14ac:dyDescent="0.3">
      <c r="P721873" s="83"/>
    </row>
    <row r="721874" spans="16:16" x14ac:dyDescent="0.3">
      <c r="P721874" s="83"/>
    </row>
    <row r="721875" spans="16:16" x14ac:dyDescent="0.3">
      <c r="P721875" s="83"/>
    </row>
    <row r="721876" spans="16:16" x14ac:dyDescent="0.3">
      <c r="P721876" s="83"/>
    </row>
    <row r="721877" spans="16:16" x14ac:dyDescent="0.3">
      <c r="P721877" s="83"/>
    </row>
    <row r="721878" spans="16:16" x14ac:dyDescent="0.3">
      <c r="P721878" s="83"/>
    </row>
    <row r="721879" spans="16:16" x14ac:dyDescent="0.3">
      <c r="P721879" s="83"/>
    </row>
    <row r="721880" spans="16:16" x14ac:dyDescent="0.3">
      <c r="P721880" s="83"/>
    </row>
    <row r="721881" spans="16:16" x14ac:dyDescent="0.3">
      <c r="P721881" s="83"/>
    </row>
    <row r="721882" spans="16:16" x14ac:dyDescent="0.3">
      <c r="P721882" s="83"/>
    </row>
    <row r="721883" spans="16:16" x14ac:dyDescent="0.3">
      <c r="P721883" s="83"/>
    </row>
    <row r="721884" spans="16:16" x14ac:dyDescent="0.3">
      <c r="P721884" s="83"/>
    </row>
    <row r="721885" spans="16:16" x14ac:dyDescent="0.3">
      <c r="P721885" s="83"/>
    </row>
    <row r="721886" spans="16:16" x14ac:dyDescent="0.3">
      <c r="P721886" s="83"/>
    </row>
    <row r="721887" spans="16:16" x14ac:dyDescent="0.3">
      <c r="P721887" s="83"/>
    </row>
    <row r="721888" spans="16:16" x14ac:dyDescent="0.3">
      <c r="P721888" s="83"/>
    </row>
    <row r="721889" spans="16:16" x14ac:dyDescent="0.3">
      <c r="P721889" s="83"/>
    </row>
    <row r="721890" spans="16:16" x14ac:dyDescent="0.3">
      <c r="P721890" s="83"/>
    </row>
    <row r="721891" spans="16:16" x14ac:dyDescent="0.3">
      <c r="P721891" s="83"/>
    </row>
    <row r="721892" spans="16:16" x14ac:dyDescent="0.3">
      <c r="P721892" s="83"/>
    </row>
    <row r="721893" spans="16:16" x14ac:dyDescent="0.3">
      <c r="P721893" s="83"/>
    </row>
    <row r="721894" spans="16:16" x14ac:dyDescent="0.3">
      <c r="P721894" s="83"/>
    </row>
    <row r="721895" spans="16:16" x14ac:dyDescent="0.3">
      <c r="P721895" s="83"/>
    </row>
    <row r="721896" spans="16:16" x14ac:dyDescent="0.3">
      <c r="P721896" s="83"/>
    </row>
    <row r="721897" spans="16:16" x14ac:dyDescent="0.3">
      <c r="P721897" s="83"/>
    </row>
    <row r="721898" spans="16:16" x14ac:dyDescent="0.3">
      <c r="P721898" s="83"/>
    </row>
    <row r="721899" spans="16:16" x14ac:dyDescent="0.3">
      <c r="P721899" s="83"/>
    </row>
    <row r="721900" spans="16:16" x14ac:dyDescent="0.3">
      <c r="P721900" s="83"/>
    </row>
    <row r="721901" spans="16:16" x14ac:dyDescent="0.3">
      <c r="P721901" s="83"/>
    </row>
    <row r="721902" spans="16:16" x14ac:dyDescent="0.3">
      <c r="P721902" s="83"/>
    </row>
    <row r="721903" spans="16:16" x14ac:dyDescent="0.3">
      <c r="P721903" s="83"/>
    </row>
    <row r="721904" spans="16:16" x14ac:dyDescent="0.3">
      <c r="P721904" s="83"/>
    </row>
    <row r="721905" spans="16:16" x14ac:dyDescent="0.3">
      <c r="P721905" s="83"/>
    </row>
    <row r="721906" spans="16:16" x14ac:dyDescent="0.3">
      <c r="P721906" s="83"/>
    </row>
    <row r="721907" spans="16:16" x14ac:dyDescent="0.3">
      <c r="P721907" s="83"/>
    </row>
    <row r="721908" spans="16:16" x14ac:dyDescent="0.3">
      <c r="P721908" s="83"/>
    </row>
    <row r="721909" spans="16:16" x14ac:dyDescent="0.3">
      <c r="P721909" s="83"/>
    </row>
    <row r="721910" spans="16:16" x14ac:dyDescent="0.3">
      <c r="P721910" s="83"/>
    </row>
    <row r="721911" spans="16:16" x14ac:dyDescent="0.3">
      <c r="P721911" s="83"/>
    </row>
    <row r="721912" spans="16:16" x14ac:dyDescent="0.3">
      <c r="P721912" s="83"/>
    </row>
    <row r="721913" spans="16:16" x14ac:dyDescent="0.3">
      <c r="P721913" s="83"/>
    </row>
    <row r="721914" spans="16:16" x14ac:dyDescent="0.3">
      <c r="P721914" s="83"/>
    </row>
    <row r="721915" spans="16:16" x14ac:dyDescent="0.3">
      <c r="P721915" s="83"/>
    </row>
    <row r="721916" spans="16:16" x14ac:dyDescent="0.3">
      <c r="P721916" s="83"/>
    </row>
    <row r="721917" spans="16:16" x14ac:dyDescent="0.3">
      <c r="P721917" s="83"/>
    </row>
    <row r="721918" spans="16:16" x14ac:dyDescent="0.3">
      <c r="P721918" s="83"/>
    </row>
    <row r="721919" spans="16:16" x14ac:dyDescent="0.3">
      <c r="P721919" s="83"/>
    </row>
    <row r="721920" spans="16:16" x14ac:dyDescent="0.3">
      <c r="P721920" s="83"/>
    </row>
    <row r="721921" spans="16:16" x14ac:dyDescent="0.3">
      <c r="P721921" s="83"/>
    </row>
    <row r="721922" spans="16:16" x14ac:dyDescent="0.3">
      <c r="P721922" s="83"/>
    </row>
    <row r="721923" spans="16:16" x14ac:dyDescent="0.3">
      <c r="P721923" s="83"/>
    </row>
    <row r="721924" spans="16:16" x14ac:dyDescent="0.3">
      <c r="P721924" s="83"/>
    </row>
    <row r="721925" spans="16:16" x14ac:dyDescent="0.3">
      <c r="P721925" s="83"/>
    </row>
    <row r="721926" spans="16:16" x14ac:dyDescent="0.3">
      <c r="P721926" s="83"/>
    </row>
    <row r="721927" spans="16:16" x14ac:dyDescent="0.3">
      <c r="P721927" s="83"/>
    </row>
    <row r="721928" spans="16:16" x14ac:dyDescent="0.3">
      <c r="P721928" s="83"/>
    </row>
    <row r="721929" spans="16:16" x14ac:dyDescent="0.3">
      <c r="P721929" s="83"/>
    </row>
    <row r="721930" spans="16:16" x14ac:dyDescent="0.3">
      <c r="P721930" s="83"/>
    </row>
    <row r="721931" spans="16:16" x14ac:dyDescent="0.3">
      <c r="P721931" s="83"/>
    </row>
    <row r="721932" spans="16:16" x14ac:dyDescent="0.3">
      <c r="P721932" s="83"/>
    </row>
    <row r="721933" spans="16:16" x14ac:dyDescent="0.3">
      <c r="P721933" s="83"/>
    </row>
    <row r="721934" spans="16:16" x14ac:dyDescent="0.3">
      <c r="P721934" s="83"/>
    </row>
    <row r="721935" spans="16:16" x14ac:dyDescent="0.3">
      <c r="P721935" s="83"/>
    </row>
    <row r="721936" spans="16:16" x14ac:dyDescent="0.3">
      <c r="P721936" s="83"/>
    </row>
    <row r="721937" spans="16:16" x14ac:dyDescent="0.3">
      <c r="P721937" s="83"/>
    </row>
    <row r="721938" spans="16:16" x14ac:dyDescent="0.3">
      <c r="P721938" s="83"/>
    </row>
    <row r="721939" spans="16:16" x14ac:dyDescent="0.3">
      <c r="P721939" s="83"/>
    </row>
    <row r="721940" spans="16:16" x14ac:dyDescent="0.3">
      <c r="P721940" s="83"/>
    </row>
    <row r="721941" spans="16:16" x14ac:dyDescent="0.3">
      <c r="P721941" s="83"/>
    </row>
    <row r="721942" spans="16:16" x14ac:dyDescent="0.3">
      <c r="P721942" s="83"/>
    </row>
    <row r="721943" spans="16:16" x14ac:dyDescent="0.3">
      <c r="P721943" s="83"/>
    </row>
    <row r="721944" spans="16:16" x14ac:dyDescent="0.3">
      <c r="P721944" s="83"/>
    </row>
    <row r="721945" spans="16:16" x14ac:dyDescent="0.3">
      <c r="P721945" s="83"/>
    </row>
    <row r="721946" spans="16:16" x14ac:dyDescent="0.3">
      <c r="P721946" s="83"/>
    </row>
    <row r="721947" spans="16:16" x14ac:dyDescent="0.3">
      <c r="P721947" s="83"/>
    </row>
    <row r="721948" spans="16:16" x14ac:dyDescent="0.3">
      <c r="P721948" s="83"/>
    </row>
    <row r="721949" spans="16:16" x14ac:dyDescent="0.3">
      <c r="P721949" s="83"/>
    </row>
    <row r="721950" spans="16:16" x14ac:dyDescent="0.3">
      <c r="P721950" s="83"/>
    </row>
    <row r="721951" spans="16:16" x14ac:dyDescent="0.3">
      <c r="P721951" s="83"/>
    </row>
    <row r="721952" spans="16:16" x14ac:dyDescent="0.3">
      <c r="P721952" s="83"/>
    </row>
    <row r="721953" spans="16:16" x14ac:dyDescent="0.3">
      <c r="P721953" s="83"/>
    </row>
    <row r="721954" spans="16:16" x14ac:dyDescent="0.3">
      <c r="P721954" s="83"/>
    </row>
    <row r="721955" spans="16:16" x14ac:dyDescent="0.3">
      <c r="P721955" s="83"/>
    </row>
    <row r="721956" spans="16:16" x14ac:dyDescent="0.3">
      <c r="P721956" s="83"/>
    </row>
    <row r="721957" spans="16:16" x14ac:dyDescent="0.3">
      <c r="P721957" s="83"/>
    </row>
    <row r="721958" spans="16:16" x14ac:dyDescent="0.3">
      <c r="P721958" s="83"/>
    </row>
    <row r="721959" spans="16:16" x14ac:dyDescent="0.3">
      <c r="P721959" s="83"/>
    </row>
    <row r="721960" spans="16:16" x14ac:dyDescent="0.3">
      <c r="P721960" s="83"/>
    </row>
    <row r="721961" spans="16:16" x14ac:dyDescent="0.3">
      <c r="P721961" s="83"/>
    </row>
    <row r="721962" spans="16:16" x14ac:dyDescent="0.3">
      <c r="P721962" s="83"/>
    </row>
    <row r="721963" spans="16:16" x14ac:dyDescent="0.3">
      <c r="P721963" s="83"/>
    </row>
    <row r="721964" spans="16:16" x14ac:dyDescent="0.3">
      <c r="P721964" s="83"/>
    </row>
    <row r="721965" spans="16:16" x14ac:dyDescent="0.3">
      <c r="P721965" s="83"/>
    </row>
    <row r="721966" spans="16:16" x14ac:dyDescent="0.3">
      <c r="P721966" s="83"/>
    </row>
    <row r="721967" spans="16:16" x14ac:dyDescent="0.3">
      <c r="P721967" s="83"/>
    </row>
    <row r="721968" spans="16:16" x14ac:dyDescent="0.3">
      <c r="P721968" s="83"/>
    </row>
    <row r="721969" spans="16:16" x14ac:dyDescent="0.3">
      <c r="P721969" s="83"/>
    </row>
    <row r="721970" spans="16:16" x14ac:dyDescent="0.3">
      <c r="P721970" s="83"/>
    </row>
    <row r="721971" spans="16:16" x14ac:dyDescent="0.3">
      <c r="P721971" s="83"/>
    </row>
    <row r="721972" spans="16:16" x14ac:dyDescent="0.3">
      <c r="P721972" s="83"/>
    </row>
    <row r="721973" spans="16:16" x14ac:dyDescent="0.3">
      <c r="P721973" s="83"/>
    </row>
    <row r="721974" spans="16:16" x14ac:dyDescent="0.3">
      <c r="P721974" s="83"/>
    </row>
    <row r="721975" spans="16:16" x14ac:dyDescent="0.3">
      <c r="P721975" s="83"/>
    </row>
    <row r="721976" spans="16:16" x14ac:dyDescent="0.3">
      <c r="P721976" s="83"/>
    </row>
    <row r="721977" spans="16:16" x14ac:dyDescent="0.3">
      <c r="P721977" s="83"/>
    </row>
    <row r="721978" spans="16:16" x14ac:dyDescent="0.3">
      <c r="P721978" s="83"/>
    </row>
    <row r="721979" spans="16:16" x14ac:dyDescent="0.3">
      <c r="P721979" s="83"/>
    </row>
    <row r="721980" spans="16:16" x14ac:dyDescent="0.3">
      <c r="P721980" s="83"/>
    </row>
    <row r="721981" spans="16:16" x14ac:dyDescent="0.3">
      <c r="P721981" s="83"/>
    </row>
    <row r="721982" spans="16:16" x14ac:dyDescent="0.3">
      <c r="P721982" s="83"/>
    </row>
    <row r="721983" spans="16:16" x14ac:dyDescent="0.3">
      <c r="P721983" s="83"/>
    </row>
    <row r="721984" spans="16:16" x14ac:dyDescent="0.3">
      <c r="P721984" s="83"/>
    </row>
    <row r="721985" spans="16:16" x14ac:dyDescent="0.3">
      <c r="P721985" s="83"/>
    </row>
    <row r="721986" spans="16:16" x14ac:dyDescent="0.3">
      <c r="P721986" s="83"/>
    </row>
    <row r="721987" spans="16:16" x14ac:dyDescent="0.3">
      <c r="P721987" s="83"/>
    </row>
    <row r="721988" spans="16:16" x14ac:dyDescent="0.3">
      <c r="P721988" s="83"/>
    </row>
    <row r="721989" spans="16:16" x14ac:dyDescent="0.3">
      <c r="P721989" s="83"/>
    </row>
    <row r="721990" spans="16:16" x14ac:dyDescent="0.3">
      <c r="P721990" s="83"/>
    </row>
    <row r="721991" spans="16:16" x14ac:dyDescent="0.3">
      <c r="P721991" s="83"/>
    </row>
    <row r="721992" spans="16:16" x14ac:dyDescent="0.3">
      <c r="P721992" s="83"/>
    </row>
    <row r="721993" spans="16:16" x14ac:dyDescent="0.3">
      <c r="P721993" s="83"/>
    </row>
    <row r="721994" spans="16:16" x14ac:dyDescent="0.3">
      <c r="P721994" s="83"/>
    </row>
    <row r="721995" spans="16:16" x14ac:dyDescent="0.3">
      <c r="P721995" s="83"/>
    </row>
    <row r="721996" spans="16:16" x14ac:dyDescent="0.3">
      <c r="P721996" s="83"/>
    </row>
    <row r="721997" spans="16:16" x14ac:dyDescent="0.3">
      <c r="P721997" s="83"/>
    </row>
    <row r="721998" spans="16:16" x14ac:dyDescent="0.3">
      <c r="P721998" s="83"/>
    </row>
    <row r="721999" spans="16:16" x14ac:dyDescent="0.3">
      <c r="P721999" s="83"/>
    </row>
    <row r="722000" spans="16:16" x14ac:dyDescent="0.3">
      <c r="P722000" s="83"/>
    </row>
    <row r="722001" spans="16:16" x14ac:dyDescent="0.3">
      <c r="P722001" s="83"/>
    </row>
    <row r="722002" spans="16:16" x14ac:dyDescent="0.3">
      <c r="P722002" s="83"/>
    </row>
    <row r="722003" spans="16:16" x14ac:dyDescent="0.3">
      <c r="P722003" s="83"/>
    </row>
    <row r="722004" spans="16:16" x14ac:dyDescent="0.3">
      <c r="P722004" s="83"/>
    </row>
    <row r="722005" spans="16:16" x14ac:dyDescent="0.3">
      <c r="P722005" s="83"/>
    </row>
    <row r="722006" spans="16:16" x14ac:dyDescent="0.3">
      <c r="P722006" s="83"/>
    </row>
    <row r="722007" spans="16:16" x14ac:dyDescent="0.3">
      <c r="P722007" s="83"/>
    </row>
    <row r="722008" spans="16:16" x14ac:dyDescent="0.3">
      <c r="P722008" s="83"/>
    </row>
    <row r="722009" spans="16:16" x14ac:dyDescent="0.3">
      <c r="P722009" s="83"/>
    </row>
    <row r="722010" spans="16:16" x14ac:dyDescent="0.3">
      <c r="P722010" s="83"/>
    </row>
    <row r="722011" spans="16:16" x14ac:dyDescent="0.3">
      <c r="P722011" s="83"/>
    </row>
    <row r="722012" spans="16:16" x14ac:dyDescent="0.3">
      <c r="P722012" s="83"/>
    </row>
    <row r="722013" spans="16:16" x14ac:dyDescent="0.3">
      <c r="P722013" s="83"/>
    </row>
    <row r="722014" spans="16:16" x14ac:dyDescent="0.3">
      <c r="P722014" s="83"/>
    </row>
    <row r="722015" spans="16:16" x14ac:dyDescent="0.3">
      <c r="P722015" s="83"/>
    </row>
    <row r="722016" spans="16:16" x14ac:dyDescent="0.3">
      <c r="P722016" s="83"/>
    </row>
    <row r="722017" spans="16:16" x14ac:dyDescent="0.3">
      <c r="P722017" s="83"/>
    </row>
    <row r="722018" spans="16:16" x14ac:dyDescent="0.3">
      <c r="P722018" s="83"/>
    </row>
    <row r="722019" spans="16:16" x14ac:dyDescent="0.3">
      <c r="P722019" s="83"/>
    </row>
    <row r="722020" spans="16:16" x14ac:dyDescent="0.3">
      <c r="P722020" s="83"/>
    </row>
    <row r="722021" spans="16:16" x14ac:dyDescent="0.3">
      <c r="P722021" s="83"/>
    </row>
    <row r="722022" spans="16:16" x14ac:dyDescent="0.3">
      <c r="P722022" s="83"/>
    </row>
    <row r="722023" spans="16:16" x14ac:dyDescent="0.3">
      <c r="P722023" s="83"/>
    </row>
    <row r="722024" spans="16:16" x14ac:dyDescent="0.3">
      <c r="P722024" s="83"/>
    </row>
    <row r="722025" spans="16:16" x14ac:dyDescent="0.3">
      <c r="P722025" s="83"/>
    </row>
    <row r="722026" spans="16:16" x14ac:dyDescent="0.3">
      <c r="P722026" s="83"/>
    </row>
    <row r="722027" spans="16:16" x14ac:dyDescent="0.3">
      <c r="P722027" s="83"/>
    </row>
    <row r="722028" spans="16:16" x14ac:dyDescent="0.3">
      <c r="P722028" s="83"/>
    </row>
    <row r="722029" spans="16:16" x14ac:dyDescent="0.3">
      <c r="P722029" s="83"/>
    </row>
    <row r="722030" spans="16:16" x14ac:dyDescent="0.3">
      <c r="P722030" s="83"/>
    </row>
    <row r="722031" spans="16:16" x14ac:dyDescent="0.3">
      <c r="P722031" s="83"/>
    </row>
    <row r="722032" spans="16:16" x14ac:dyDescent="0.3">
      <c r="P722032" s="83"/>
    </row>
    <row r="722033" spans="16:16" x14ac:dyDescent="0.3">
      <c r="P722033" s="83"/>
    </row>
    <row r="722034" spans="16:16" x14ac:dyDescent="0.3">
      <c r="P722034" s="83"/>
    </row>
    <row r="722035" spans="16:16" x14ac:dyDescent="0.3">
      <c r="P722035" s="83"/>
    </row>
    <row r="722036" spans="16:16" x14ac:dyDescent="0.3">
      <c r="P722036" s="83"/>
    </row>
    <row r="722037" spans="16:16" x14ac:dyDescent="0.3">
      <c r="P722037" s="83"/>
    </row>
    <row r="722038" spans="16:16" x14ac:dyDescent="0.3">
      <c r="P722038" s="83"/>
    </row>
    <row r="722039" spans="16:16" x14ac:dyDescent="0.3">
      <c r="P722039" s="83"/>
    </row>
    <row r="722040" spans="16:16" x14ac:dyDescent="0.3">
      <c r="P722040" s="83"/>
    </row>
    <row r="722041" spans="16:16" x14ac:dyDescent="0.3">
      <c r="P722041" s="83"/>
    </row>
    <row r="722042" spans="16:16" x14ac:dyDescent="0.3">
      <c r="P722042" s="83"/>
    </row>
    <row r="722043" spans="16:16" x14ac:dyDescent="0.3">
      <c r="P722043" s="83"/>
    </row>
    <row r="722044" spans="16:16" x14ac:dyDescent="0.3">
      <c r="P722044" s="83"/>
    </row>
    <row r="722045" spans="16:16" x14ac:dyDescent="0.3">
      <c r="P722045" s="83"/>
    </row>
    <row r="722046" spans="16:16" x14ac:dyDescent="0.3">
      <c r="P722046" s="83"/>
    </row>
    <row r="722047" spans="16:16" x14ac:dyDescent="0.3">
      <c r="P722047" s="83"/>
    </row>
    <row r="722048" spans="16:16" x14ac:dyDescent="0.3">
      <c r="P722048" s="83"/>
    </row>
    <row r="722049" spans="16:16" x14ac:dyDescent="0.3">
      <c r="P722049" s="83"/>
    </row>
    <row r="722050" spans="16:16" x14ac:dyDescent="0.3">
      <c r="P722050" s="83"/>
    </row>
    <row r="722051" spans="16:16" x14ac:dyDescent="0.3">
      <c r="P722051" s="83"/>
    </row>
    <row r="722052" spans="16:16" x14ac:dyDescent="0.3">
      <c r="P722052" s="83"/>
    </row>
    <row r="722053" spans="16:16" x14ac:dyDescent="0.3">
      <c r="P722053" s="83"/>
    </row>
    <row r="722054" spans="16:16" x14ac:dyDescent="0.3">
      <c r="P722054" s="83"/>
    </row>
    <row r="722055" spans="16:16" x14ac:dyDescent="0.3">
      <c r="P722055" s="83"/>
    </row>
    <row r="722056" spans="16:16" x14ac:dyDescent="0.3">
      <c r="P722056" s="83"/>
    </row>
    <row r="722057" spans="16:16" x14ac:dyDescent="0.3">
      <c r="P722057" s="83"/>
    </row>
    <row r="722058" spans="16:16" x14ac:dyDescent="0.3">
      <c r="P722058" s="83"/>
    </row>
    <row r="722059" spans="16:16" x14ac:dyDescent="0.3">
      <c r="P722059" s="83"/>
    </row>
    <row r="722060" spans="16:16" x14ac:dyDescent="0.3">
      <c r="P722060" s="83"/>
    </row>
    <row r="722061" spans="16:16" x14ac:dyDescent="0.3">
      <c r="P722061" s="83"/>
    </row>
    <row r="722062" spans="16:16" x14ac:dyDescent="0.3">
      <c r="P722062" s="83"/>
    </row>
    <row r="722063" spans="16:16" x14ac:dyDescent="0.3">
      <c r="P722063" s="83"/>
    </row>
    <row r="722064" spans="16:16" x14ac:dyDescent="0.3">
      <c r="P722064" s="83"/>
    </row>
    <row r="722065" spans="16:16" x14ac:dyDescent="0.3">
      <c r="P722065" s="83"/>
    </row>
    <row r="722066" spans="16:16" x14ac:dyDescent="0.3">
      <c r="P722066" s="83"/>
    </row>
    <row r="722067" spans="16:16" x14ac:dyDescent="0.3">
      <c r="P722067" s="83"/>
    </row>
    <row r="722068" spans="16:16" x14ac:dyDescent="0.3">
      <c r="P722068" s="83"/>
    </row>
    <row r="722069" spans="16:16" x14ac:dyDescent="0.3">
      <c r="P722069" s="83"/>
    </row>
    <row r="722070" spans="16:16" x14ac:dyDescent="0.3">
      <c r="P722070" s="83"/>
    </row>
    <row r="722071" spans="16:16" x14ac:dyDescent="0.3">
      <c r="P722071" s="83"/>
    </row>
    <row r="722072" spans="16:16" x14ac:dyDescent="0.3">
      <c r="P722072" s="83"/>
    </row>
    <row r="722073" spans="16:16" x14ac:dyDescent="0.3">
      <c r="P722073" s="83"/>
    </row>
    <row r="722074" spans="16:16" x14ac:dyDescent="0.3">
      <c r="P722074" s="83"/>
    </row>
    <row r="722075" spans="16:16" x14ac:dyDescent="0.3">
      <c r="P722075" s="83"/>
    </row>
    <row r="722076" spans="16:16" x14ac:dyDescent="0.3">
      <c r="P722076" s="83"/>
    </row>
    <row r="722077" spans="16:16" x14ac:dyDescent="0.3">
      <c r="P722077" s="83"/>
    </row>
    <row r="722078" spans="16:16" x14ac:dyDescent="0.3">
      <c r="P722078" s="83"/>
    </row>
    <row r="722079" spans="16:16" x14ac:dyDescent="0.3">
      <c r="P722079" s="83"/>
    </row>
    <row r="722080" spans="16:16" x14ac:dyDescent="0.3">
      <c r="P722080" s="83"/>
    </row>
    <row r="722081" spans="16:16" x14ac:dyDescent="0.3">
      <c r="P722081" s="83"/>
    </row>
    <row r="722082" spans="16:16" x14ac:dyDescent="0.3">
      <c r="P722082" s="83"/>
    </row>
    <row r="722083" spans="16:16" x14ac:dyDescent="0.3">
      <c r="P722083" s="83"/>
    </row>
    <row r="722084" spans="16:16" x14ac:dyDescent="0.3">
      <c r="P722084" s="83"/>
    </row>
    <row r="722085" spans="16:16" x14ac:dyDescent="0.3">
      <c r="P722085" s="83"/>
    </row>
    <row r="722086" spans="16:16" x14ac:dyDescent="0.3">
      <c r="P722086" s="83"/>
    </row>
    <row r="722087" spans="16:16" x14ac:dyDescent="0.3">
      <c r="P722087" s="83"/>
    </row>
    <row r="722088" spans="16:16" x14ac:dyDescent="0.3">
      <c r="P722088" s="83"/>
    </row>
    <row r="722089" spans="16:16" x14ac:dyDescent="0.3">
      <c r="P722089" s="83"/>
    </row>
    <row r="722090" spans="16:16" x14ac:dyDescent="0.3">
      <c r="P722090" s="83"/>
    </row>
    <row r="722091" spans="16:16" x14ac:dyDescent="0.3">
      <c r="P722091" s="83"/>
    </row>
    <row r="722092" spans="16:16" x14ac:dyDescent="0.3">
      <c r="P722092" s="83"/>
    </row>
    <row r="722093" spans="16:16" x14ac:dyDescent="0.3">
      <c r="P722093" s="83"/>
    </row>
    <row r="722094" spans="16:16" x14ac:dyDescent="0.3">
      <c r="P722094" s="83"/>
    </row>
    <row r="722095" spans="16:16" x14ac:dyDescent="0.3">
      <c r="P722095" s="83"/>
    </row>
    <row r="722096" spans="16:16" x14ac:dyDescent="0.3">
      <c r="P722096" s="83"/>
    </row>
    <row r="722097" spans="16:16" x14ac:dyDescent="0.3">
      <c r="P722097" s="83"/>
    </row>
    <row r="722098" spans="16:16" x14ac:dyDescent="0.3">
      <c r="P722098" s="83"/>
    </row>
    <row r="722099" spans="16:16" x14ac:dyDescent="0.3">
      <c r="P722099" s="83"/>
    </row>
    <row r="722100" spans="16:16" x14ac:dyDescent="0.3">
      <c r="P722100" s="83"/>
    </row>
    <row r="722101" spans="16:16" x14ac:dyDescent="0.3">
      <c r="P722101" s="83"/>
    </row>
    <row r="722102" spans="16:16" x14ac:dyDescent="0.3">
      <c r="P722102" s="83"/>
    </row>
    <row r="722103" spans="16:16" x14ac:dyDescent="0.3">
      <c r="P722103" s="83"/>
    </row>
    <row r="722104" spans="16:16" x14ac:dyDescent="0.3">
      <c r="P722104" s="83"/>
    </row>
    <row r="722105" spans="16:16" x14ac:dyDescent="0.3">
      <c r="P722105" s="83"/>
    </row>
    <row r="722106" spans="16:16" x14ac:dyDescent="0.3">
      <c r="P722106" s="83"/>
    </row>
    <row r="722107" spans="16:16" x14ac:dyDescent="0.3">
      <c r="P722107" s="83"/>
    </row>
    <row r="722108" spans="16:16" x14ac:dyDescent="0.3">
      <c r="P722108" s="83"/>
    </row>
    <row r="722109" spans="16:16" x14ac:dyDescent="0.3">
      <c r="P722109" s="83"/>
    </row>
    <row r="722110" spans="16:16" x14ac:dyDescent="0.3">
      <c r="P722110" s="83"/>
    </row>
    <row r="722111" spans="16:16" x14ac:dyDescent="0.3">
      <c r="P722111" s="83"/>
    </row>
    <row r="722112" spans="16:16" x14ac:dyDescent="0.3">
      <c r="P722112" s="83"/>
    </row>
    <row r="722113" spans="16:16" x14ac:dyDescent="0.3">
      <c r="P722113" s="83"/>
    </row>
    <row r="722114" spans="16:16" x14ac:dyDescent="0.3">
      <c r="P722114" s="83"/>
    </row>
    <row r="722115" spans="16:16" x14ac:dyDescent="0.3">
      <c r="P722115" s="83"/>
    </row>
    <row r="722116" spans="16:16" x14ac:dyDescent="0.3">
      <c r="P722116" s="83"/>
    </row>
    <row r="722117" spans="16:16" x14ac:dyDescent="0.3">
      <c r="P722117" s="83"/>
    </row>
    <row r="722118" spans="16:16" x14ac:dyDescent="0.3">
      <c r="P722118" s="83"/>
    </row>
    <row r="722119" spans="16:16" x14ac:dyDescent="0.3">
      <c r="P722119" s="83"/>
    </row>
    <row r="722120" spans="16:16" x14ac:dyDescent="0.3">
      <c r="P722120" s="83"/>
    </row>
    <row r="722121" spans="16:16" x14ac:dyDescent="0.3">
      <c r="P722121" s="83"/>
    </row>
    <row r="722122" spans="16:16" x14ac:dyDescent="0.3">
      <c r="P722122" s="83"/>
    </row>
    <row r="722123" spans="16:16" x14ac:dyDescent="0.3">
      <c r="P722123" s="83"/>
    </row>
    <row r="722124" spans="16:16" x14ac:dyDescent="0.3">
      <c r="P722124" s="83"/>
    </row>
    <row r="722125" spans="16:16" x14ac:dyDescent="0.3">
      <c r="P722125" s="83"/>
    </row>
    <row r="722126" spans="16:16" x14ac:dyDescent="0.3">
      <c r="P722126" s="83"/>
    </row>
    <row r="722127" spans="16:16" x14ac:dyDescent="0.3">
      <c r="P722127" s="83"/>
    </row>
    <row r="722128" spans="16:16" x14ac:dyDescent="0.3">
      <c r="P722128" s="83"/>
    </row>
    <row r="722129" spans="16:16" x14ac:dyDescent="0.3">
      <c r="P722129" s="83"/>
    </row>
    <row r="722130" spans="16:16" x14ac:dyDescent="0.3">
      <c r="P722130" s="83"/>
    </row>
    <row r="722131" spans="16:16" x14ac:dyDescent="0.3">
      <c r="P722131" s="83"/>
    </row>
    <row r="722132" spans="16:16" x14ac:dyDescent="0.3">
      <c r="P722132" s="83"/>
    </row>
    <row r="722133" spans="16:16" x14ac:dyDescent="0.3">
      <c r="P722133" s="83"/>
    </row>
    <row r="722134" spans="16:16" x14ac:dyDescent="0.3">
      <c r="P722134" s="83"/>
    </row>
    <row r="722135" spans="16:16" x14ac:dyDescent="0.3">
      <c r="P722135" s="83"/>
    </row>
    <row r="722136" spans="16:16" x14ac:dyDescent="0.3">
      <c r="P722136" s="83"/>
    </row>
    <row r="722137" spans="16:16" x14ac:dyDescent="0.3">
      <c r="P722137" s="83"/>
    </row>
    <row r="722138" spans="16:16" x14ac:dyDescent="0.3">
      <c r="P722138" s="83"/>
    </row>
    <row r="722139" spans="16:16" x14ac:dyDescent="0.3">
      <c r="P722139" s="83"/>
    </row>
    <row r="722140" spans="16:16" x14ac:dyDescent="0.3">
      <c r="P722140" s="83"/>
    </row>
    <row r="722141" spans="16:16" x14ac:dyDescent="0.3">
      <c r="P722141" s="83"/>
    </row>
    <row r="722142" spans="16:16" x14ac:dyDescent="0.3">
      <c r="P722142" s="83"/>
    </row>
    <row r="722143" spans="16:16" x14ac:dyDescent="0.3">
      <c r="P722143" s="83"/>
    </row>
    <row r="722144" spans="16:16" x14ac:dyDescent="0.3">
      <c r="P722144" s="83"/>
    </row>
    <row r="722145" spans="16:16" x14ac:dyDescent="0.3">
      <c r="P722145" s="83"/>
    </row>
    <row r="722146" spans="16:16" x14ac:dyDescent="0.3">
      <c r="P722146" s="83"/>
    </row>
    <row r="722147" spans="16:16" x14ac:dyDescent="0.3">
      <c r="P722147" s="83"/>
    </row>
    <row r="722148" spans="16:16" x14ac:dyDescent="0.3">
      <c r="P722148" s="83"/>
    </row>
    <row r="722149" spans="16:16" x14ac:dyDescent="0.3">
      <c r="P722149" s="83"/>
    </row>
    <row r="722150" spans="16:16" x14ac:dyDescent="0.3">
      <c r="P722150" s="83"/>
    </row>
    <row r="722151" spans="16:16" x14ac:dyDescent="0.3">
      <c r="P722151" s="83"/>
    </row>
    <row r="722152" spans="16:16" x14ac:dyDescent="0.3">
      <c r="P722152" s="83"/>
    </row>
    <row r="722153" spans="16:16" x14ac:dyDescent="0.3">
      <c r="P722153" s="83"/>
    </row>
    <row r="722154" spans="16:16" x14ac:dyDescent="0.3">
      <c r="P722154" s="83"/>
    </row>
    <row r="722155" spans="16:16" x14ac:dyDescent="0.3">
      <c r="P722155" s="83"/>
    </row>
    <row r="722156" spans="16:16" x14ac:dyDescent="0.3">
      <c r="P722156" s="83"/>
    </row>
    <row r="722157" spans="16:16" x14ac:dyDescent="0.3">
      <c r="P722157" s="83"/>
    </row>
    <row r="722158" spans="16:16" x14ac:dyDescent="0.3">
      <c r="P722158" s="83"/>
    </row>
    <row r="722159" spans="16:16" x14ac:dyDescent="0.3">
      <c r="P722159" s="83"/>
    </row>
    <row r="722160" spans="16:16" x14ac:dyDescent="0.3">
      <c r="P722160" s="83"/>
    </row>
    <row r="722161" spans="16:16" x14ac:dyDescent="0.3">
      <c r="P722161" s="83"/>
    </row>
    <row r="722162" spans="16:16" x14ac:dyDescent="0.3">
      <c r="P722162" s="83"/>
    </row>
    <row r="722163" spans="16:16" x14ac:dyDescent="0.3">
      <c r="P722163" s="83"/>
    </row>
    <row r="722164" spans="16:16" x14ac:dyDescent="0.3">
      <c r="P722164" s="83"/>
    </row>
    <row r="722165" spans="16:16" x14ac:dyDescent="0.3">
      <c r="P722165" s="83"/>
    </row>
    <row r="722166" spans="16:16" x14ac:dyDescent="0.3">
      <c r="P722166" s="83"/>
    </row>
    <row r="722167" spans="16:16" x14ac:dyDescent="0.3">
      <c r="P722167" s="83"/>
    </row>
    <row r="722168" spans="16:16" x14ac:dyDescent="0.3">
      <c r="P722168" s="83"/>
    </row>
    <row r="722169" spans="16:16" x14ac:dyDescent="0.3">
      <c r="P722169" s="83"/>
    </row>
    <row r="722170" spans="16:16" x14ac:dyDescent="0.3">
      <c r="P722170" s="83"/>
    </row>
    <row r="722171" spans="16:16" x14ac:dyDescent="0.3">
      <c r="P722171" s="83"/>
    </row>
    <row r="722172" spans="16:16" x14ac:dyDescent="0.3">
      <c r="P722172" s="83"/>
    </row>
    <row r="722173" spans="16:16" x14ac:dyDescent="0.3">
      <c r="P722173" s="83"/>
    </row>
    <row r="722174" spans="16:16" x14ac:dyDescent="0.3">
      <c r="P722174" s="83"/>
    </row>
    <row r="722175" spans="16:16" x14ac:dyDescent="0.3">
      <c r="P722175" s="83"/>
    </row>
    <row r="722176" spans="16:16" x14ac:dyDescent="0.3">
      <c r="P722176" s="83"/>
    </row>
    <row r="722177" spans="16:16" x14ac:dyDescent="0.3">
      <c r="P722177" s="83"/>
    </row>
    <row r="722178" spans="16:16" x14ac:dyDescent="0.3">
      <c r="P722178" s="83"/>
    </row>
    <row r="722179" spans="16:16" x14ac:dyDescent="0.3">
      <c r="P722179" s="83"/>
    </row>
    <row r="722180" spans="16:16" x14ac:dyDescent="0.3">
      <c r="P722180" s="83"/>
    </row>
    <row r="722181" spans="16:16" x14ac:dyDescent="0.3">
      <c r="P722181" s="83"/>
    </row>
    <row r="722182" spans="16:16" x14ac:dyDescent="0.3">
      <c r="P722182" s="83"/>
    </row>
    <row r="722183" spans="16:16" x14ac:dyDescent="0.3">
      <c r="P722183" s="83"/>
    </row>
    <row r="722184" spans="16:16" x14ac:dyDescent="0.3">
      <c r="P722184" s="83"/>
    </row>
    <row r="722185" spans="16:16" x14ac:dyDescent="0.3">
      <c r="P722185" s="83"/>
    </row>
    <row r="722186" spans="16:16" x14ac:dyDescent="0.3">
      <c r="P722186" s="83"/>
    </row>
    <row r="722187" spans="16:16" x14ac:dyDescent="0.3">
      <c r="P722187" s="83"/>
    </row>
    <row r="722188" spans="16:16" x14ac:dyDescent="0.3">
      <c r="P722188" s="83"/>
    </row>
    <row r="722189" spans="16:16" x14ac:dyDescent="0.3">
      <c r="P722189" s="83"/>
    </row>
    <row r="722190" spans="16:16" x14ac:dyDescent="0.3">
      <c r="P722190" s="83"/>
    </row>
    <row r="722191" spans="16:16" x14ac:dyDescent="0.3">
      <c r="P722191" s="83"/>
    </row>
    <row r="722192" spans="16:16" x14ac:dyDescent="0.3">
      <c r="P722192" s="83"/>
    </row>
    <row r="722193" spans="16:16" x14ac:dyDescent="0.3">
      <c r="P722193" s="83"/>
    </row>
    <row r="722194" spans="16:16" x14ac:dyDescent="0.3">
      <c r="P722194" s="83"/>
    </row>
    <row r="722195" spans="16:16" x14ac:dyDescent="0.3">
      <c r="P722195" s="83"/>
    </row>
    <row r="722196" spans="16:16" x14ac:dyDescent="0.3">
      <c r="P722196" s="83"/>
    </row>
    <row r="722197" spans="16:16" x14ac:dyDescent="0.3">
      <c r="P722197" s="83"/>
    </row>
    <row r="722198" spans="16:16" x14ac:dyDescent="0.3">
      <c r="P722198" s="83"/>
    </row>
    <row r="722199" spans="16:16" x14ac:dyDescent="0.3">
      <c r="P722199" s="83"/>
    </row>
    <row r="722200" spans="16:16" x14ac:dyDescent="0.3">
      <c r="P722200" s="83"/>
    </row>
    <row r="722201" spans="16:16" x14ac:dyDescent="0.3">
      <c r="P722201" s="83"/>
    </row>
    <row r="722202" spans="16:16" x14ac:dyDescent="0.3">
      <c r="P722202" s="83"/>
    </row>
    <row r="722203" spans="16:16" x14ac:dyDescent="0.3">
      <c r="P722203" s="83"/>
    </row>
    <row r="722204" spans="16:16" x14ac:dyDescent="0.3">
      <c r="P722204" s="83"/>
    </row>
    <row r="722205" spans="16:16" x14ac:dyDescent="0.3">
      <c r="P722205" s="83"/>
    </row>
    <row r="722206" spans="16:16" x14ac:dyDescent="0.3">
      <c r="P722206" s="83"/>
    </row>
    <row r="722207" spans="16:16" x14ac:dyDescent="0.3">
      <c r="P722207" s="83"/>
    </row>
    <row r="722208" spans="16:16" x14ac:dyDescent="0.3">
      <c r="P722208" s="83"/>
    </row>
    <row r="722209" spans="16:16" x14ac:dyDescent="0.3">
      <c r="P722209" s="83"/>
    </row>
    <row r="722210" spans="16:16" x14ac:dyDescent="0.3">
      <c r="P722210" s="83"/>
    </row>
    <row r="722211" spans="16:16" x14ac:dyDescent="0.3">
      <c r="P722211" s="83"/>
    </row>
    <row r="722212" spans="16:16" x14ac:dyDescent="0.3">
      <c r="P722212" s="83"/>
    </row>
    <row r="722213" spans="16:16" x14ac:dyDescent="0.3">
      <c r="P722213" s="83"/>
    </row>
    <row r="722214" spans="16:16" x14ac:dyDescent="0.3">
      <c r="P722214" s="83"/>
    </row>
    <row r="722215" spans="16:16" x14ac:dyDescent="0.3">
      <c r="P722215" s="83"/>
    </row>
    <row r="722216" spans="16:16" x14ac:dyDescent="0.3">
      <c r="P722216" s="83"/>
    </row>
    <row r="722217" spans="16:16" x14ac:dyDescent="0.3">
      <c r="P722217" s="83"/>
    </row>
    <row r="722218" spans="16:16" x14ac:dyDescent="0.3">
      <c r="P722218" s="83"/>
    </row>
    <row r="722219" spans="16:16" x14ac:dyDescent="0.3">
      <c r="P722219" s="83"/>
    </row>
    <row r="722220" spans="16:16" x14ac:dyDescent="0.3">
      <c r="P722220" s="83"/>
    </row>
    <row r="722221" spans="16:16" x14ac:dyDescent="0.3">
      <c r="P722221" s="83"/>
    </row>
    <row r="722222" spans="16:16" x14ac:dyDescent="0.3">
      <c r="P722222" s="83"/>
    </row>
    <row r="722223" spans="16:16" x14ac:dyDescent="0.3">
      <c r="P722223" s="83"/>
    </row>
    <row r="722224" spans="16:16" x14ac:dyDescent="0.3">
      <c r="P722224" s="83"/>
    </row>
    <row r="722225" spans="16:16" x14ac:dyDescent="0.3">
      <c r="P722225" s="83"/>
    </row>
    <row r="722226" spans="16:16" x14ac:dyDescent="0.3">
      <c r="P722226" s="83"/>
    </row>
    <row r="722227" spans="16:16" x14ac:dyDescent="0.3">
      <c r="P722227" s="83"/>
    </row>
    <row r="722228" spans="16:16" x14ac:dyDescent="0.3">
      <c r="P722228" s="83"/>
    </row>
    <row r="722229" spans="16:16" x14ac:dyDescent="0.3">
      <c r="P722229" s="83"/>
    </row>
    <row r="722230" spans="16:16" x14ac:dyDescent="0.3">
      <c r="P722230" s="83"/>
    </row>
    <row r="722231" spans="16:16" x14ac:dyDescent="0.3">
      <c r="P722231" s="83"/>
    </row>
    <row r="722232" spans="16:16" x14ac:dyDescent="0.3">
      <c r="P722232" s="83"/>
    </row>
    <row r="722233" spans="16:16" x14ac:dyDescent="0.3">
      <c r="P722233" s="83"/>
    </row>
    <row r="722234" spans="16:16" x14ac:dyDescent="0.3">
      <c r="P722234" s="83"/>
    </row>
    <row r="722235" spans="16:16" x14ac:dyDescent="0.3">
      <c r="P722235" s="83"/>
    </row>
    <row r="722236" spans="16:16" x14ac:dyDescent="0.3">
      <c r="P722236" s="83"/>
    </row>
    <row r="722237" spans="16:16" x14ac:dyDescent="0.3">
      <c r="P722237" s="83"/>
    </row>
    <row r="722238" spans="16:16" x14ac:dyDescent="0.3">
      <c r="P722238" s="83"/>
    </row>
    <row r="722239" spans="16:16" x14ac:dyDescent="0.3">
      <c r="P722239" s="83"/>
    </row>
    <row r="722240" spans="16:16" x14ac:dyDescent="0.3">
      <c r="P722240" s="83"/>
    </row>
    <row r="722241" spans="16:16" x14ac:dyDescent="0.3">
      <c r="P722241" s="83"/>
    </row>
    <row r="722242" spans="16:16" x14ac:dyDescent="0.3">
      <c r="P722242" s="83"/>
    </row>
    <row r="722243" spans="16:16" x14ac:dyDescent="0.3">
      <c r="P722243" s="83"/>
    </row>
    <row r="722244" spans="16:16" x14ac:dyDescent="0.3">
      <c r="P722244" s="83"/>
    </row>
    <row r="722245" spans="16:16" x14ac:dyDescent="0.3">
      <c r="P722245" s="83"/>
    </row>
    <row r="722246" spans="16:16" x14ac:dyDescent="0.3">
      <c r="P722246" s="83"/>
    </row>
    <row r="722247" spans="16:16" x14ac:dyDescent="0.3">
      <c r="P722247" s="83"/>
    </row>
    <row r="722248" spans="16:16" x14ac:dyDescent="0.3">
      <c r="P722248" s="83"/>
    </row>
    <row r="722249" spans="16:16" x14ac:dyDescent="0.3">
      <c r="P722249" s="83"/>
    </row>
    <row r="722250" spans="16:16" x14ac:dyDescent="0.3">
      <c r="P722250" s="83"/>
    </row>
    <row r="722251" spans="16:16" x14ac:dyDescent="0.3">
      <c r="P722251" s="83"/>
    </row>
    <row r="722252" spans="16:16" x14ac:dyDescent="0.3">
      <c r="P722252" s="83"/>
    </row>
    <row r="722253" spans="16:16" x14ac:dyDescent="0.3">
      <c r="P722253" s="83"/>
    </row>
    <row r="722254" spans="16:16" x14ac:dyDescent="0.3">
      <c r="P722254" s="83"/>
    </row>
    <row r="722255" spans="16:16" x14ac:dyDescent="0.3">
      <c r="P722255" s="83"/>
    </row>
    <row r="722256" spans="16:16" x14ac:dyDescent="0.3">
      <c r="P722256" s="83"/>
    </row>
    <row r="722257" spans="16:16" x14ac:dyDescent="0.3">
      <c r="P722257" s="83"/>
    </row>
    <row r="722258" spans="16:16" x14ac:dyDescent="0.3">
      <c r="P722258" s="83"/>
    </row>
    <row r="722259" spans="16:16" x14ac:dyDescent="0.3">
      <c r="P722259" s="83"/>
    </row>
    <row r="722260" spans="16:16" x14ac:dyDescent="0.3">
      <c r="P722260" s="83"/>
    </row>
    <row r="722261" spans="16:16" x14ac:dyDescent="0.3">
      <c r="P722261" s="83"/>
    </row>
    <row r="722262" spans="16:16" x14ac:dyDescent="0.3">
      <c r="P722262" s="83"/>
    </row>
    <row r="722263" spans="16:16" x14ac:dyDescent="0.3">
      <c r="P722263" s="83"/>
    </row>
    <row r="722264" spans="16:16" x14ac:dyDescent="0.3">
      <c r="P722264" s="83"/>
    </row>
    <row r="722265" spans="16:16" x14ac:dyDescent="0.3">
      <c r="P722265" s="83"/>
    </row>
    <row r="722266" spans="16:16" x14ac:dyDescent="0.3">
      <c r="P722266" s="83"/>
    </row>
    <row r="722267" spans="16:16" x14ac:dyDescent="0.3">
      <c r="P722267" s="83"/>
    </row>
    <row r="722268" spans="16:16" x14ac:dyDescent="0.3">
      <c r="P722268" s="83"/>
    </row>
    <row r="722269" spans="16:16" x14ac:dyDescent="0.3">
      <c r="P722269" s="83"/>
    </row>
    <row r="722270" spans="16:16" x14ac:dyDescent="0.3">
      <c r="P722270" s="83"/>
    </row>
    <row r="722271" spans="16:16" x14ac:dyDescent="0.3">
      <c r="P722271" s="83"/>
    </row>
    <row r="722272" spans="16:16" x14ac:dyDescent="0.3">
      <c r="P722272" s="83"/>
    </row>
    <row r="722273" spans="16:16" x14ac:dyDescent="0.3">
      <c r="P722273" s="83"/>
    </row>
    <row r="722274" spans="16:16" x14ac:dyDescent="0.3">
      <c r="P722274" s="83"/>
    </row>
    <row r="722275" spans="16:16" x14ac:dyDescent="0.3">
      <c r="P722275" s="83"/>
    </row>
    <row r="722276" spans="16:16" x14ac:dyDescent="0.3">
      <c r="P722276" s="83"/>
    </row>
    <row r="722277" spans="16:16" x14ac:dyDescent="0.3">
      <c r="P722277" s="83"/>
    </row>
    <row r="722278" spans="16:16" x14ac:dyDescent="0.3">
      <c r="P722278" s="83"/>
    </row>
    <row r="722279" spans="16:16" x14ac:dyDescent="0.3">
      <c r="P722279" s="83"/>
    </row>
    <row r="722280" spans="16:16" x14ac:dyDescent="0.3">
      <c r="P722280" s="83"/>
    </row>
    <row r="722281" spans="16:16" x14ac:dyDescent="0.3">
      <c r="P722281" s="83"/>
    </row>
    <row r="722282" spans="16:16" x14ac:dyDescent="0.3">
      <c r="P722282" s="83"/>
    </row>
    <row r="722283" spans="16:16" x14ac:dyDescent="0.3">
      <c r="P722283" s="83"/>
    </row>
    <row r="722284" spans="16:16" x14ac:dyDescent="0.3">
      <c r="P722284" s="83"/>
    </row>
    <row r="722285" spans="16:16" x14ac:dyDescent="0.3">
      <c r="P722285" s="83"/>
    </row>
    <row r="722286" spans="16:16" x14ac:dyDescent="0.3">
      <c r="P722286" s="83"/>
    </row>
    <row r="722287" spans="16:16" x14ac:dyDescent="0.3">
      <c r="P722287" s="83"/>
    </row>
    <row r="722288" spans="16:16" x14ac:dyDescent="0.3">
      <c r="P722288" s="83"/>
    </row>
    <row r="722289" spans="16:16" x14ac:dyDescent="0.3">
      <c r="P722289" s="83"/>
    </row>
    <row r="722290" spans="16:16" x14ac:dyDescent="0.3">
      <c r="P722290" s="83"/>
    </row>
    <row r="722291" spans="16:16" x14ac:dyDescent="0.3">
      <c r="P722291" s="83"/>
    </row>
    <row r="722292" spans="16:16" x14ac:dyDescent="0.3">
      <c r="P722292" s="83"/>
    </row>
    <row r="722293" spans="16:16" x14ac:dyDescent="0.3">
      <c r="P722293" s="83"/>
    </row>
    <row r="722294" spans="16:16" x14ac:dyDescent="0.3">
      <c r="P722294" s="83"/>
    </row>
    <row r="722295" spans="16:16" x14ac:dyDescent="0.3">
      <c r="P722295" s="83"/>
    </row>
    <row r="722296" spans="16:16" x14ac:dyDescent="0.3">
      <c r="P722296" s="83"/>
    </row>
    <row r="722297" spans="16:16" x14ac:dyDescent="0.3">
      <c r="P722297" s="83"/>
    </row>
    <row r="722298" spans="16:16" x14ac:dyDescent="0.3">
      <c r="P722298" s="83"/>
    </row>
    <row r="722299" spans="16:16" x14ac:dyDescent="0.3">
      <c r="P722299" s="83"/>
    </row>
    <row r="722300" spans="16:16" x14ac:dyDescent="0.3">
      <c r="P722300" s="83"/>
    </row>
    <row r="722301" spans="16:16" x14ac:dyDescent="0.3">
      <c r="P722301" s="83"/>
    </row>
    <row r="722302" spans="16:16" x14ac:dyDescent="0.3">
      <c r="P722302" s="83"/>
    </row>
    <row r="722303" spans="16:16" x14ac:dyDescent="0.3">
      <c r="P722303" s="83"/>
    </row>
    <row r="722304" spans="16:16" x14ac:dyDescent="0.3">
      <c r="P722304" s="83"/>
    </row>
    <row r="722305" spans="16:16" x14ac:dyDescent="0.3">
      <c r="P722305" s="83"/>
    </row>
    <row r="722306" spans="16:16" x14ac:dyDescent="0.3">
      <c r="P722306" s="83"/>
    </row>
    <row r="722307" spans="16:16" x14ac:dyDescent="0.3">
      <c r="P722307" s="83"/>
    </row>
    <row r="722308" spans="16:16" x14ac:dyDescent="0.3">
      <c r="P722308" s="83"/>
    </row>
    <row r="722309" spans="16:16" x14ac:dyDescent="0.3">
      <c r="P722309" s="83"/>
    </row>
    <row r="722310" spans="16:16" x14ac:dyDescent="0.3">
      <c r="P722310" s="83"/>
    </row>
    <row r="722311" spans="16:16" x14ac:dyDescent="0.3">
      <c r="P722311" s="83"/>
    </row>
    <row r="722312" spans="16:16" x14ac:dyDescent="0.3">
      <c r="P722312" s="83"/>
    </row>
    <row r="722313" spans="16:16" x14ac:dyDescent="0.3">
      <c r="P722313" s="83"/>
    </row>
    <row r="722314" spans="16:16" x14ac:dyDescent="0.3">
      <c r="P722314" s="83"/>
    </row>
    <row r="722315" spans="16:16" x14ac:dyDescent="0.3">
      <c r="P722315" s="83"/>
    </row>
    <row r="722316" spans="16:16" x14ac:dyDescent="0.3">
      <c r="P722316" s="83"/>
    </row>
    <row r="722317" spans="16:16" x14ac:dyDescent="0.3">
      <c r="P722317" s="83"/>
    </row>
    <row r="722318" spans="16:16" x14ac:dyDescent="0.3">
      <c r="P722318" s="83"/>
    </row>
    <row r="722319" spans="16:16" x14ac:dyDescent="0.3">
      <c r="P722319" s="83"/>
    </row>
    <row r="722320" spans="16:16" x14ac:dyDescent="0.3">
      <c r="P722320" s="83"/>
    </row>
    <row r="722321" spans="16:16" x14ac:dyDescent="0.3">
      <c r="P722321" s="83"/>
    </row>
    <row r="722322" spans="16:16" x14ac:dyDescent="0.3">
      <c r="P722322" s="83"/>
    </row>
    <row r="722323" spans="16:16" x14ac:dyDescent="0.3">
      <c r="P722323" s="83"/>
    </row>
    <row r="722324" spans="16:16" x14ac:dyDescent="0.3">
      <c r="P722324" s="83"/>
    </row>
    <row r="722325" spans="16:16" x14ac:dyDescent="0.3">
      <c r="P722325" s="83"/>
    </row>
    <row r="722326" spans="16:16" x14ac:dyDescent="0.3">
      <c r="P722326" s="83"/>
    </row>
    <row r="722327" spans="16:16" x14ac:dyDescent="0.3">
      <c r="P722327" s="83"/>
    </row>
    <row r="722328" spans="16:16" x14ac:dyDescent="0.3">
      <c r="P722328" s="83"/>
    </row>
    <row r="722329" spans="16:16" x14ac:dyDescent="0.3">
      <c r="P722329" s="83"/>
    </row>
    <row r="722330" spans="16:16" x14ac:dyDescent="0.3">
      <c r="P722330" s="83"/>
    </row>
    <row r="722331" spans="16:16" x14ac:dyDescent="0.3">
      <c r="P722331" s="83"/>
    </row>
    <row r="722332" spans="16:16" x14ac:dyDescent="0.3">
      <c r="P722332" s="83"/>
    </row>
    <row r="722333" spans="16:16" x14ac:dyDescent="0.3">
      <c r="P722333" s="83"/>
    </row>
    <row r="722334" spans="16:16" x14ac:dyDescent="0.3">
      <c r="P722334" s="83"/>
    </row>
    <row r="722335" spans="16:16" x14ac:dyDescent="0.3">
      <c r="P722335" s="83"/>
    </row>
    <row r="722336" spans="16:16" x14ac:dyDescent="0.3">
      <c r="P722336" s="83"/>
    </row>
    <row r="722337" spans="16:16" x14ac:dyDescent="0.3">
      <c r="P722337" s="83"/>
    </row>
    <row r="722338" spans="16:16" x14ac:dyDescent="0.3">
      <c r="P722338" s="83"/>
    </row>
    <row r="722339" spans="16:16" x14ac:dyDescent="0.3">
      <c r="P722339" s="83"/>
    </row>
    <row r="722340" spans="16:16" x14ac:dyDescent="0.3">
      <c r="P722340" s="83"/>
    </row>
    <row r="722341" spans="16:16" x14ac:dyDescent="0.3">
      <c r="P722341" s="83"/>
    </row>
    <row r="722342" spans="16:16" x14ac:dyDescent="0.3">
      <c r="P722342" s="83"/>
    </row>
    <row r="722343" spans="16:16" x14ac:dyDescent="0.3">
      <c r="P722343" s="83"/>
    </row>
    <row r="722344" spans="16:16" x14ac:dyDescent="0.3">
      <c r="P722344" s="83"/>
    </row>
    <row r="722345" spans="16:16" x14ac:dyDescent="0.3">
      <c r="P722345" s="83"/>
    </row>
    <row r="722346" spans="16:16" x14ac:dyDescent="0.3">
      <c r="P722346" s="83"/>
    </row>
    <row r="722347" spans="16:16" x14ac:dyDescent="0.3">
      <c r="P722347" s="83"/>
    </row>
    <row r="722348" spans="16:16" x14ac:dyDescent="0.3">
      <c r="P722348" s="83"/>
    </row>
    <row r="722349" spans="16:16" x14ac:dyDescent="0.3">
      <c r="P722349" s="83"/>
    </row>
    <row r="722350" spans="16:16" x14ac:dyDescent="0.3">
      <c r="P722350" s="83"/>
    </row>
    <row r="722351" spans="16:16" x14ac:dyDescent="0.3">
      <c r="P722351" s="83"/>
    </row>
    <row r="722352" spans="16:16" x14ac:dyDescent="0.3">
      <c r="P722352" s="83"/>
    </row>
    <row r="722353" spans="16:16" x14ac:dyDescent="0.3">
      <c r="P722353" s="83"/>
    </row>
    <row r="722354" spans="16:16" x14ac:dyDescent="0.3">
      <c r="P722354" s="83"/>
    </row>
    <row r="722355" spans="16:16" x14ac:dyDescent="0.3">
      <c r="P722355" s="83"/>
    </row>
    <row r="722356" spans="16:16" x14ac:dyDescent="0.3">
      <c r="P722356" s="83"/>
    </row>
    <row r="722357" spans="16:16" x14ac:dyDescent="0.3">
      <c r="P722357" s="83"/>
    </row>
    <row r="722358" spans="16:16" x14ac:dyDescent="0.3">
      <c r="P722358" s="83"/>
    </row>
    <row r="722359" spans="16:16" x14ac:dyDescent="0.3">
      <c r="P722359" s="83"/>
    </row>
    <row r="722360" spans="16:16" x14ac:dyDescent="0.3">
      <c r="P722360" s="83"/>
    </row>
    <row r="722361" spans="16:16" x14ac:dyDescent="0.3">
      <c r="P722361" s="83"/>
    </row>
    <row r="722362" spans="16:16" x14ac:dyDescent="0.3">
      <c r="P722362" s="83"/>
    </row>
    <row r="722363" spans="16:16" x14ac:dyDescent="0.3">
      <c r="P722363" s="83"/>
    </row>
    <row r="722364" spans="16:16" x14ac:dyDescent="0.3">
      <c r="P722364" s="83"/>
    </row>
    <row r="722365" spans="16:16" x14ac:dyDescent="0.3">
      <c r="P722365" s="83"/>
    </row>
    <row r="722366" spans="16:16" x14ac:dyDescent="0.3">
      <c r="P722366" s="83"/>
    </row>
    <row r="722367" spans="16:16" x14ac:dyDescent="0.3">
      <c r="P722367" s="83"/>
    </row>
    <row r="722368" spans="16:16" x14ac:dyDescent="0.3">
      <c r="P722368" s="83"/>
    </row>
    <row r="722369" spans="16:16" x14ac:dyDescent="0.3">
      <c r="P722369" s="83"/>
    </row>
    <row r="722370" spans="16:16" x14ac:dyDescent="0.3">
      <c r="P722370" s="83"/>
    </row>
    <row r="722371" spans="16:16" x14ac:dyDescent="0.3">
      <c r="P722371" s="83"/>
    </row>
    <row r="722372" spans="16:16" x14ac:dyDescent="0.3">
      <c r="P722372" s="83"/>
    </row>
    <row r="722373" spans="16:16" x14ac:dyDescent="0.3">
      <c r="P722373" s="83"/>
    </row>
    <row r="722374" spans="16:16" x14ac:dyDescent="0.3">
      <c r="P722374" s="83"/>
    </row>
    <row r="722375" spans="16:16" x14ac:dyDescent="0.3">
      <c r="P722375" s="83"/>
    </row>
    <row r="722376" spans="16:16" x14ac:dyDescent="0.3">
      <c r="P722376" s="83"/>
    </row>
    <row r="722377" spans="16:16" x14ac:dyDescent="0.3">
      <c r="P722377" s="83"/>
    </row>
    <row r="722378" spans="16:16" x14ac:dyDescent="0.3">
      <c r="P722378" s="83"/>
    </row>
    <row r="722379" spans="16:16" x14ac:dyDescent="0.3">
      <c r="P722379" s="83"/>
    </row>
    <row r="722380" spans="16:16" x14ac:dyDescent="0.3">
      <c r="P722380" s="83"/>
    </row>
    <row r="722381" spans="16:16" x14ac:dyDescent="0.3">
      <c r="P722381" s="83"/>
    </row>
    <row r="722382" spans="16:16" x14ac:dyDescent="0.3">
      <c r="P722382" s="83"/>
    </row>
    <row r="722383" spans="16:16" x14ac:dyDescent="0.3">
      <c r="P722383" s="83"/>
    </row>
    <row r="722384" spans="16:16" x14ac:dyDescent="0.3">
      <c r="P722384" s="83"/>
    </row>
    <row r="722385" spans="16:16" x14ac:dyDescent="0.3">
      <c r="P722385" s="83"/>
    </row>
    <row r="722386" spans="16:16" x14ac:dyDescent="0.3">
      <c r="P722386" s="83"/>
    </row>
    <row r="722387" spans="16:16" x14ac:dyDescent="0.3">
      <c r="P722387" s="83"/>
    </row>
    <row r="722388" spans="16:16" x14ac:dyDescent="0.3">
      <c r="P722388" s="83"/>
    </row>
    <row r="722389" spans="16:16" x14ac:dyDescent="0.3">
      <c r="P722389" s="83"/>
    </row>
    <row r="722390" spans="16:16" x14ac:dyDescent="0.3">
      <c r="P722390" s="83"/>
    </row>
    <row r="722391" spans="16:16" x14ac:dyDescent="0.3">
      <c r="P722391" s="83"/>
    </row>
    <row r="722392" spans="16:16" x14ac:dyDescent="0.3">
      <c r="P722392" s="83"/>
    </row>
    <row r="722393" spans="16:16" x14ac:dyDescent="0.3">
      <c r="P722393" s="83"/>
    </row>
    <row r="722394" spans="16:16" x14ac:dyDescent="0.3">
      <c r="P722394" s="83"/>
    </row>
    <row r="722395" spans="16:16" x14ac:dyDescent="0.3">
      <c r="P722395" s="83"/>
    </row>
    <row r="722396" spans="16:16" x14ac:dyDescent="0.3">
      <c r="P722396" s="83"/>
    </row>
    <row r="722397" spans="16:16" x14ac:dyDescent="0.3">
      <c r="P722397" s="83"/>
    </row>
    <row r="722398" spans="16:16" x14ac:dyDescent="0.3">
      <c r="P722398" s="83"/>
    </row>
    <row r="722399" spans="16:16" x14ac:dyDescent="0.3">
      <c r="P722399" s="83"/>
    </row>
    <row r="722400" spans="16:16" x14ac:dyDescent="0.3">
      <c r="P722400" s="83"/>
    </row>
    <row r="722401" spans="16:16" x14ac:dyDescent="0.3">
      <c r="P722401" s="83"/>
    </row>
    <row r="722402" spans="16:16" x14ac:dyDescent="0.3">
      <c r="P722402" s="83"/>
    </row>
    <row r="722403" spans="16:16" x14ac:dyDescent="0.3">
      <c r="P722403" s="83"/>
    </row>
    <row r="722404" spans="16:16" x14ac:dyDescent="0.3">
      <c r="P722404" s="83"/>
    </row>
    <row r="722405" spans="16:16" x14ac:dyDescent="0.3">
      <c r="P722405" s="83"/>
    </row>
    <row r="722406" spans="16:16" x14ac:dyDescent="0.3">
      <c r="P722406" s="83"/>
    </row>
    <row r="722407" spans="16:16" x14ac:dyDescent="0.3">
      <c r="P722407" s="83"/>
    </row>
    <row r="722408" spans="16:16" x14ac:dyDescent="0.3">
      <c r="P722408" s="83"/>
    </row>
    <row r="722409" spans="16:16" x14ac:dyDescent="0.3">
      <c r="P722409" s="83"/>
    </row>
    <row r="722410" spans="16:16" x14ac:dyDescent="0.3">
      <c r="P722410" s="83"/>
    </row>
    <row r="722411" spans="16:16" x14ac:dyDescent="0.3">
      <c r="P722411" s="83"/>
    </row>
    <row r="722412" spans="16:16" x14ac:dyDescent="0.3">
      <c r="P722412" s="83"/>
    </row>
    <row r="722413" spans="16:16" x14ac:dyDescent="0.3">
      <c r="P722413" s="83"/>
    </row>
    <row r="722414" spans="16:16" x14ac:dyDescent="0.3">
      <c r="P722414" s="83"/>
    </row>
    <row r="722415" spans="16:16" x14ac:dyDescent="0.3">
      <c r="P722415" s="83"/>
    </row>
    <row r="722416" spans="16:16" x14ac:dyDescent="0.3">
      <c r="P722416" s="83"/>
    </row>
    <row r="722417" spans="16:16" x14ac:dyDescent="0.3">
      <c r="P722417" s="83"/>
    </row>
    <row r="722418" spans="16:16" x14ac:dyDescent="0.3">
      <c r="P722418" s="83"/>
    </row>
    <row r="722419" spans="16:16" x14ac:dyDescent="0.3">
      <c r="P722419" s="83"/>
    </row>
    <row r="722420" spans="16:16" x14ac:dyDescent="0.3">
      <c r="P722420" s="83"/>
    </row>
    <row r="722421" spans="16:16" x14ac:dyDescent="0.3">
      <c r="P722421" s="83"/>
    </row>
    <row r="722422" spans="16:16" x14ac:dyDescent="0.3">
      <c r="P722422" s="83"/>
    </row>
    <row r="722423" spans="16:16" x14ac:dyDescent="0.3">
      <c r="P722423" s="83"/>
    </row>
    <row r="722424" spans="16:16" x14ac:dyDescent="0.3">
      <c r="P722424" s="83"/>
    </row>
    <row r="722425" spans="16:16" x14ac:dyDescent="0.3">
      <c r="P722425" s="83"/>
    </row>
    <row r="722426" spans="16:16" x14ac:dyDescent="0.3">
      <c r="P722426" s="83"/>
    </row>
    <row r="722427" spans="16:16" x14ac:dyDescent="0.3">
      <c r="P722427" s="83"/>
    </row>
    <row r="722428" spans="16:16" x14ac:dyDescent="0.3">
      <c r="P722428" s="83"/>
    </row>
    <row r="722429" spans="16:16" x14ac:dyDescent="0.3">
      <c r="P722429" s="83"/>
    </row>
    <row r="722430" spans="16:16" x14ac:dyDescent="0.3">
      <c r="P722430" s="83"/>
    </row>
    <row r="722431" spans="16:16" x14ac:dyDescent="0.3">
      <c r="P722431" s="83"/>
    </row>
    <row r="722432" spans="16:16" x14ac:dyDescent="0.3">
      <c r="P722432" s="83"/>
    </row>
    <row r="722433" spans="16:16" x14ac:dyDescent="0.3">
      <c r="P722433" s="83"/>
    </row>
    <row r="722434" spans="16:16" x14ac:dyDescent="0.3">
      <c r="P722434" s="83"/>
    </row>
    <row r="722435" spans="16:16" x14ac:dyDescent="0.3">
      <c r="P722435" s="83"/>
    </row>
    <row r="722436" spans="16:16" x14ac:dyDescent="0.3">
      <c r="P722436" s="83"/>
    </row>
    <row r="722437" spans="16:16" x14ac:dyDescent="0.3">
      <c r="P722437" s="83"/>
    </row>
    <row r="722438" spans="16:16" x14ac:dyDescent="0.3">
      <c r="P722438" s="83"/>
    </row>
    <row r="722439" spans="16:16" x14ac:dyDescent="0.3">
      <c r="P722439" s="83"/>
    </row>
    <row r="722440" spans="16:16" x14ac:dyDescent="0.3">
      <c r="P722440" s="83"/>
    </row>
    <row r="722441" spans="16:16" x14ac:dyDescent="0.3">
      <c r="P722441" s="83"/>
    </row>
    <row r="722442" spans="16:16" x14ac:dyDescent="0.3">
      <c r="P722442" s="83"/>
    </row>
    <row r="722443" spans="16:16" x14ac:dyDescent="0.3">
      <c r="P722443" s="83"/>
    </row>
    <row r="722444" spans="16:16" x14ac:dyDescent="0.3">
      <c r="P722444" s="83"/>
    </row>
    <row r="722445" spans="16:16" x14ac:dyDescent="0.3">
      <c r="P722445" s="83"/>
    </row>
    <row r="722446" spans="16:16" x14ac:dyDescent="0.3">
      <c r="P722446" s="83"/>
    </row>
    <row r="722447" spans="16:16" x14ac:dyDescent="0.3">
      <c r="P722447" s="83"/>
    </row>
    <row r="722448" spans="16:16" x14ac:dyDescent="0.3">
      <c r="P722448" s="83"/>
    </row>
    <row r="722449" spans="16:16" x14ac:dyDescent="0.3">
      <c r="P722449" s="83"/>
    </row>
    <row r="722450" spans="16:16" x14ac:dyDescent="0.3">
      <c r="P722450" s="83"/>
    </row>
    <row r="722451" spans="16:16" x14ac:dyDescent="0.3">
      <c r="P722451" s="83"/>
    </row>
    <row r="722452" spans="16:16" x14ac:dyDescent="0.3">
      <c r="P722452" s="83"/>
    </row>
    <row r="722453" spans="16:16" x14ac:dyDescent="0.3">
      <c r="P722453" s="83"/>
    </row>
    <row r="722454" spans="16:16" x14ac:dyDescent="0.3">
      <c r="P722454" s="83"/>
    </row>
    <row r="722455" spans="16:16" x14ac:dyDescent="0.3">
      <c r="P722455" s="83"/>
    </row>
    <row r="722456" spans="16:16" x14ac:dyDescent="0.3">
      <c r="P722456" s="83"/>
    </row>
    <row r="722457" spans="16:16" x14ac:dyDescent="0.3">
      <c r="P722457" s="83"/>
    </row>
    <row r="722458" spans="16:16" x14ac:dyDescent="0.3">
      <c r="P722458" s="83"/>
    </row>
    <row r="722459" spans="16:16" x14ac:dyDescent="0.3">
      <c r="P722459" s="83"/>
    </row>
    <row r="722460" spans="16:16" x14ac:dyDescent="0.3">
      <c r="P722460" s="83"/>
    </row>
    <row r="722461" spans="16:16" x14ac:dyDescent="0.3">
      <c r="P722461" s="83"/>
    </row>
    <row r="722462" spans="16:16" x14ac:dyDescent="0.3">
      <c r="P722462" s="83"/>
    </row>
    <row r="722463" spans="16:16" x14ac:dyDescent="0.3">
      <c r="P722463" s="83"/>
    </row>
    <row r="722464" spans="16:16" x14ac:dyDescent="0.3">
      <c r="P722464" s="83"/>
    </row>
    <row r="722465" spans="16:16" x14ac:dyDescent="0.3">
      <c r="P722465" s="83"/>
    </row>
    <row r="722466" spans="16:16" x14ac:dyDescent="0.3">
      <c r="P722466" s="83"/>
    </row>
    <row r="722467" spans="16:16" x14ac:dyDescent="0.3">
      <c r="P722467" s="83"/>
    </row>
    <row r="722468" spans="16:16" x14ac:dyDescent="0.3">
      <c r="P722468" s="83"/>
    </row>
    <row r="722469" spans="16:16" x14ac:dyDescent="0.3">
      <c r="P722469" s="83"/>
    </row>
    <row r="722470" spans="16:16" x14ac:dyDescent="0.3">
      <c r="P722470" s="83"/>
    </row>
    <row r="722471" spans="16:16" x14ac:dyDescent="0.3">
      <c r="P722471" s="83"/>
    </row>
    <row r="722472" spans="16:16" x14ac:dyDescent="0.3">
      <c r="P722472" s="83"/>
    </row>
    <row r="722473" spans="16:16" x14ac:dyDescent="0.3">
      <c r="P722473" s="83"/>
    </row>
    <row r="722474" spans="16:16" x14ac:dyDescent="0.3">
      <c r="P722474" s="83"/>
    </row>
    <row r="722475" spans="16:16" x14ac:dyDescent="0.3">
      <c r="P722475" s="83"/>
    </row>
    <row r="722476" spans="16:16" x14ac:dyDescent="0.3">
      <c r="P722476" s="83"/>
    </row>
    <row r="722477" spans="16:16" x14ac:dyDescent="0.3">
      <c r="P722477" s="83"/>
    </row>
    <row r="722478" spans="16:16" x14ac:dyDescent="0.3">
      <c r="P722478" s="83"/>
    </row>
    <row r="722479" spans="16:16" x14ac:dyDescent="0.3">
      <c r="P722479" s="83"/>
    </row>
    <row r="722480" spans="16:16" x14ac:dyDescent="0.3">
      <c r="P722480" s="83"/>
    </row>
    <row r="722481" spans="16:16" x14ac:dyDescent="0.3">
      <c r="P722481" s="83"/>
    </row>
    <row r="722482" spans="16:16" x14ac:dyDescent="0.3">
      <c r="P722482" s="83"/>
    </row>
    <row r="722483" spans="16:16" x14ac:dyDescent="0.3">
      <c r="P722483" s="83"/>
    </row>
    <row r="722484" spans="16:16" x14ac:dyDescent="0.3">
      <c r="P722484" s="83"/>
    </row>
    <row r="722485" spans="16:16" x14ac:dyDescent="0.3">
      <c r="P722485" s="83"/>
    </row>
    <row r="722486" spans="16:16" x14ac:dyDescent="0.3">
      <c r="P722486" s="83"/>
    </row>
    <row r="722487" spans="16:16" x14ac:dyDescent="0.3">
      <c r="P722487" s="83"/>
    </row>
    <row r="722488" spans="16:16" x14ac:dyDescent="0.3">
      <c r="P722488" s="83"/>
    </row>
    <row r="722489" spans="16:16" x14ac:dyDescent="0.3">
      <c r="P722489" s="83"/>
    </row>
    <row r="722490" spans="16:16" x14ac:dyDescent="0.3">
      <c r="P722490" s="83"/>
    </row>
    <row r="722491" spans="16:16" x14ac:dyDescent="0.3">
      <c r="P722491" s="83"/>
    </row>
    <row r="722492" spans="16:16" x14ac:dyDescent="0.3">
      <c r="P722492" s="83"/>
    </row>
    <row r="722493" spans="16:16" x14ac:dyDescent="0.3">
      <c r="P722493" s="83"/>
    </row>
    <row r="722494" spans="16:16" x14ac:dyDescent="0.3">
      <c r="P722494" s="83"/>
    </row>
    <row r="722495" spans="16:16" x14ac:dyDescent="0.3">
      <c r="P722495" s="83"/>
    </row>
    <row r="722496" spans="16:16" x14ac:dyDescent="0.3">
      <c r="P722496" s="83"/>
    </row>
    <row r="722497" spans="16:16" x14ac:dyDescent="0.3">
      <c r="P722497" s="83"/>
    </row>
    <row r="722498" spans="16:16" x14ac:dyDescent="0.3">
      <c r="P722498" s="83"/>
    </row>
    <row r="722499" spans="16:16" x14ac:dyDescent="0.3">
      <c r="P722499" s="83"/>
    </row>
    <row r="722500" spans="16:16" x14ac:dyDescent="0.3">
      <c r="P722500" s="83"/>
    </row>
    <row r="722501" spans="16:16" x14ac:dyDescent="0.3">
      <c r="P722501" s="83"/>
    </row>
    <row r="722502" spans="16:16" x14ac:dyDescent="0.3">
      <c r="P722502" s="83"/>
    </row>
    <row r="722503" spans="16:16" x14ac:dyDescent="0.3">
      <c r="P722503" s="83"/>
    </row>
    <row r="722504" spans="16:16" x14ac:dyDescent="0.3">
      <c r="P722504" s="83"/>
    </row>
    <row r="722505" spans="16:16" x14ac:dyDescent="0.3">
      <c r="P722505" s="83"/>
    </row>
    <row r="722506" spans="16:16" x14ac:dyDescent="0.3">
      <c r="P722506" s="83"/>
    </row>
    <row r="722507" spans="16:16" x14ac:dyDescent="0.3">
      <c r="P722507" s="83"/>
    </row>
    <row r="722508" spans="16:16" x14ac:dyDescent="0.3">
      <c r="P722508" s="83"/>
    </row>
    <row r="722509" spans="16:16" x14ac:dyDescent="0.3">
      <c r="P722509" s="83"/>
    </row>
    <row r="722510" spans="16:16" x14ac:dyDescent="0.3">
      <c r="P722510" s="83"/>
    </row>
    <row r="722511" spans="16:16" x14ac:dyDescent="0.3">
      <c r="P722511" s="83"/>
    </row>
    <row r="722512" spans="16:16" x14ac:dyDescent="0.3">
      <c r="P722512" s="83"/>
    </row>
    <row r="722513" spans="16:16" x14ac:dyDescent="0.3">
      <c r="P722513" s="83"/>
    </row>
    <row r="722514" spans="16:16" x14ac:dyDescent="0.3">
      <c r="P722514" s="83"/>
    </row>
    <row r="722515" spans="16:16" x14ac:dyDescent="0.3">
      <c r="P722515" s="83"/>
    </row>
    <row r="722516" spans="16:16" x14ac:dyDescent="0.3">
      <c r="P722516" s="83"/>
    </row>
    <row r="722517" spans="16:16" x14ac:dyDescent="0.3">
      <c r="P722517" s="83"/>
    </row>
    <row r="722518" spans="16:16" x14ac:dyDescent="0.3">
      <c r="P722518" s="83"/>
    </row>
    <row r="722519" spans="16:16" x14ac:dyDescent="0.3">
      <c r="P722519" s="83"/>
    </row>
    <row r="722520" spans="16:16" x14ac:dyDescent="0.3">
      <c r="P722520" s="83"/>
    </row>
    <row r="722521" spans="16:16" x14ac:dyDescent="0.3">
      <c r="P722521" s="83"/>
    </row>
    <row r="722522" spans="16:16" x14ac:dyDescent="0.3">
      <c r="P722522" s="83"/>
    </row>
    <row r="722523" spans="16:16" x14ac:dyDescent="0.3">
      <c r="P722523" s="83"/>
    </row>
    <row r="722524" spans="16:16" x14ac:dyDescent="0.3">
      <c r="P722524" s="83"/>
    </row>
    <row r="722525" spans="16:16" x14ac:dyDescent="0.3">
      <c r="P722525" s="83"/>
    </row>
    <row r="722526" spans="16:16" x14ac:dyDescent="0.3">
      <c r="P722526" s="83"/>
    </row>
    <row r="722527" spans="16:16" x14ac:dyDescent="0.3">
      <c r="P722527" s="83"/>
    </row>
    <row r="722528" spans="16:16" x14ac:dyDescent="0.3">
      <c r="P722528" s="83"/>
    </row>
    <row r="722529" spans="16:16" x14ac:dyDescent="0.3">
      <c r="P722529" s="83"/>
    </row>
    <row r="722530" spans="16:16" x14ac:dyDescent="0.3">
      <c r="P722530" s="83"/>
    </row>
    <row r="722531" spans="16:16" x14ac:dyDescent="0.3">
      <c r="P722531" s="83"/>
    </row>
    <row r="722532" spans="16:16" x14ac:dyDescent="0.3">
      <c r="P722532" s="83"/>
    </row>
    <row r="722533" spans="16:16" x14ac:dyDescent="0.3">
      <c r="P722533" s="83"/>
    </row>
    <row r="722534" spans="16:16" x14ac:dyDescent="0.3">
      <c r="P722534" s="83"/>
    </row>
    <row r="722535" spans="16:16" x14ac:dyDescent="0.3">
      <c r="P722535" s="83"/>
    </row>
    <row r="722536" spans="16:16" x14ac:dyDescent="0.3">
      <c r="P722536" s="83"/>
    </row>
    <row r="722537" spans="16:16" x14ac:dyDescent="0.3">
      <c r="P722537" s="83"/>
    </row>
    <row r="722538" spans="16:16" x14ac:dyDescent="0.3">
      <c r="P722538" s="83"/>
    </row>
    <row r="722539" spans="16:16" x14ac:dyDescent="0.3">
      <c r="P722539" s="83"/>
    </row>
    <row r="722540" spans="16:16" x14ac:dyDescent="0.3">
      <c r="P722540" s="83"/>
    </row>
    <row r="722541" spans="16:16" x14ac:dyDescent="0.3">
      <c r="P722541" s="83"/>
    </row>
    <row r="722542" spans="16:16" x14ac:dyDescent="0.3">
      <c r="P722542" s="83"/>
    </row>
    <row r="722543" spans="16:16" x14ac:dyDescent="0.3">
      <c r="P722543" s="83"/>
    </row>
    <row r="722544" spans="16:16" x14ac:dyDescent="0.3">
      <c r="P722544" s="83"/>
    </row>
    <row r="722545" spans="16:16" x14ac:dyDescent="0.3">
      <c r="P722545" s="83"/>
    </row>
    <row r="722546" spans="16:16" x14ac:dyDescent="0.3">
      <c r="P722546" s="83"/>
    </row>
    <row r="722547" spans="16:16" x14ac:dyDescent="0.3">
      <c r="P722547" s="83"/>
    </row>
    <row r="722548" spans="16:16" x14ac:dyDescent="0.3">
      <c r="P722548" s="83"/>
    </row>
    <row r="722549" spans="16:16" x14ac:dyDescent="0.3">
      <c r="P722549" s="83"/>
    </row>
    <row r="722550" spans="16:16" x14ac:dyDescent="0.3">
      <c r="P722550" s="83"/>
    </row>
    <row r="722551" spans="16:16" x14ac:dyDescent="0.3">
      <c r="P722551" s="83"/>
    </row>
    <row r="722552" spans="16:16" x14ac:dyDescent="0.3">
      <c r="P722552" s="83"/>
    </row>
    <row r="722553" spans="16:16" x14ac:dyDescent="0.3">
      <c r="P722553" s="83"/>
    </row>
    <row r="722554" spans="16:16" x14ac:dyDescent="0.3">
      <c r="P722554" s="83"/>
    </row>
    <row r="722555" spans="16:16" x14ac:dyDescent="0.3">
      <c r="P722555" s="83"/>
    </row>
    <row r="722556" spans="16:16" x14ac:dyDescent="0.3">
      <c r="P722556" s="83"/>
    </row>
    <row r="722557" spans="16:16" x14ac:dyDescent="0.3">
      <c r="P722557" s="83"/>
    </row>
    <row r="722558" spans="16:16" x14ac:dyDescent="0.3">
      <c r="P722558" s="83"/>
    </row>
    <row r="722559" spans="16:16" x14ac:dyDescent="0.3">
      <c r="P722559" s="83"/>
    </row>
    <row r="722560" spans="16:16" x14ac:dyDescent="0.3">
      <c r="P722560" s="83"/>
    </row>
    <row r="722561" spans="16:16" x14ac:dyDescent="0.3">
      <c r="P722561" s="83"/>
    </row>
    <row r="722562" spans="16:16" x14ac:dyDescent="0.3">
      <c r="P722562" s="83"/>
    </row>
    <row r="722563" spans="16:16" x14ac:dyDescent="0.3">
      <c r="P722563" s="83"/>
    </row>
    <row r="722564" spans="16:16" x14ac:dyDescent="0.3">
      <c r="P722564" s="83"/>
    </row>
    <row r="722565" spans="16:16" x14ac:dyDescent="0.3">
      <c r="P722565" s="83"/>
    </row>
    <row r="722566" spans="16:16" x14ac:dyDescent="0.3">
      <c r="P722566" s="83"/>
    </row>
    <row r="722567" spans="16:16" x14ac:dyDescent="0.3">
      <c r="P722567" s="83"/>
    </row>
    <row r="722568" spans="16:16" x14ac:dyDescent="0.3">
      <c r="P722568" s="83"/>
    </row>
    <row r="722569" spans="16:16" x14ac:dyDescent="0.3">
      <c r="P722569" s="83"/>
    </row>
    <row r="722570" spans="16:16" x14ac:dyDescent="0.3">
      <c r="P722570" s="83"/>
    </row>
    <row r="722571" spans="16:16" x14ac:dyDescent="0.3">
      <c r="P722571" s="83"/>
    </row>
    <row r="722572" spans="16:16" x14ac:dyDescent="0.3">
      <c r="P722572" s="83"/>
    </row>
    <row r="722573" spans="16:16" x14ac:dyDescent="0.3">
      <c r="P722573" s="83"/>
    </row>
    <row r="722574" spans="16:16" x14ac:dyDescent="0.3">
      <c r="P722574" s="83"/>
    </row>
    <row r="722575" spans="16:16" x14ac:dyDescent="0.3">
      <c r="P722575" s="83"/>
    </row>
    <row r="722576" spans="16:16" x14ac:dyDescent="0.3">
      <c r="P722576" s="83"/>
    </row>
    <row r="722577" spans="16:16" x14ac:dyDescent="0.3">
      <c r="P722577" s="83"/>
    </row>
    <row r="722578" spans="16:16" x14ac:dyDescent="0.3">
      <c r="P722578" s="83"/>
    </row>
    <row r="722579" spans="16:16" x14ac:dyDescent="0.3">
      <c r="P722579" s="83"/>
    </row>
    <row r="722580" spans="16:16" x14ac:dyDescent="0.3">
      <c r="P722580" s="83"/>
    </row>
    <row r="722581" spans="16:16" x14ac:dyDescent="0.3">
      <c r="P722581" s="83"/>
    </row>
    <row r="722582" spans="16:16" x14ac:dyDescent="0.3">
      <c r="P722582" s="83"/>
    </row>
    <row r="722583" spans="16:16" x14ac:dyDescent="0.3">
      <c r="P722583" s="83"/>
    </row>
    <row r="722584" spans="16:16" x14ac:dyDescent="0.3">
      <c r="P722584" s="83"/>
    </row>
    <row r="722585" spans="16:16" x14ac:dyDescent="0.3">
      <c r="P722585" s="83"/>
    </row>
    <row r="722586" spans="16:16" x14ac:dyDescent="0.3">
      <c r="P722586" s="83"/>
    </row>
    <row r="722587" spans="16:16" x14ac:dyDescent="0.3">
      <c r="P722587" s="83"/>
    </row>
    <row r="722588" spans="16:16" x14ac:dyDescent="0.3">
      <c r="P722588" s="83"/>
    </row>
    <row r="722589" spans="16:16" x14ac:dyDescent="0.3">
      <c r="P722589" s="83"/>
    </row>
    <row r="722590" spans="16:16" x14ac:dyDescent="0.3">
      <c r="P722590" s="83"/>
    </row>
    <row r="722591" spans="16:16" x14ac:dyDescent="0.3">
      <c r="P722591" s="83"/>
    </row>
    <row r="722592" spans="16:16" x14ac:dyDescent="0.3">
      <c r="P722592" s="83"/>
    </row>
    <row r="722593" spans="16:16" x14ac:dyDescent="0.3">
      <c r="P722593" s="83"/>
    </row>
    <row r="722594" spans="16:16" x14ac:dyDescent="0.3">
      <c r="P722594" s="83"/>
    </row>
    <row r="722595" spans="16:16" x14ac:dyDescent="0.3">
      <c r="P722595" s="83"/>
    </row>
    <row r="722596" spans="16:16" x14ac:dyDescent="0.3">
      <c r="P722596" s="83"/>
    </row>
    <row r="722597" spans="16:16" x14ac:dyDescent="0.3">
      <c r="P722597" s="83"/>
    </row>
    <row r="722598" spans="16:16" x14ac:dyDescent="0.3">
      <c r="P722598" s="83"/>
    </row>
    <row r="722599" spans="16:16" x14ac:dyDescent="0.3">
      <c r="P722599" s="83"/>
    </row>
    <row r="722600" spans="16:16" x14ac:dyDescent="0.3">
      <c r="P722600" s="83"/>
    </row>
    <row r="722601" spans="16:16" x14ac:dyDescent="0.3">
      <c r="P722601" s="83"/>
    </row>
    <row r="722602" spans="16:16" x14ac:dyDescent="0.3">
      <c r="P722602" s="83"/>
    </row>
    <row r="722603" spans="16:16" x14ac:dyDescent="0.3">
      <c r="P722603" s="83"/>
    </row>
    <row r="722604" spans="16:16" x14ac:dyDescent="0.3">
      <c r="P722604" s="83"/>
    </row>
    <row r="722605" spans="16:16" x14ac:dyDescent="0.3">
      <c r="P722605" s="83"/>
    </row>
    <row r="722606" spans="16:16" x14ac:dyDescent="0.3">
      <c r="P722606" s="83"/>
    </row>
    <row r="722607" spans="16:16" x14ac:dyDescent="0.3">
      <c r="P722607" s="83"/>
    </row>
    <row r="722608" spans="16:16" x14ac:dyDescent="0.3">
      <c r="P722608" s="83"/>
    </row>
    <row r="722609" spans="16:16" x14ac:dyDescent="0.3">
      <c r="P722609" s="83"/>
    </row>
    <row r="722610" spans="16:16" x14ac:dyDescent="0.3">
      <c r="P722610" s="83"/>
    </row>
    <row r="722611" spans="16:16" x14ac:dyDescent="0.3">
      <c r="P722611" s="83"/>
    </row>
    <row r="722612" spans="16:16" x14ac:dyDescent="0.3">
      <c r="P722612" s="83"/>
    </row>
    <row r="722613" spans="16:16" x14ac:dyDescent="0.3">
      <c r="P722613" s="83"/>
    </row>
    <row r="722614" spans="16:16" x14ac:dyDescent="0.3">
      <c r="P722614" s="83"/>
    </row>
    <row r="722615" spans="16:16" x14ac:dyDescent="0.3">
      <c r="P722615" s="83"/>
    </row>
    <row r="722616" spans="16:16" x14ac:dyDescent="0.3">
      <c r="P722616" s="83"/>
    </row>
    <row r="722617" spans="16:16" x14ac:dyDescent="0.3">
      <c r="P722617" s="83"/>
    </row>
    <row r="722618" spans="16:16" x14ac:dyDescent="0.3">
      <c r="P722618" s="83"/>
    </row>
    <row r="722619" spans="16:16" x14ac:dyDescent="0.3">
      <c r="P722619" s="83"/>
    </row>
    <row r="722620" spans="16:16" x14ac:dyDescent="0.3">
      <c r="P722620" s="83"/>
    </row>
    <row r="722621" spans="16:16" x14ac:dyDescent="0.3">
      <c r="P722621" s="83"/>
    </row>
    <row r="722622" spans="16:16" x14ac:dyDescent="0.3">
      <c r="P722622" s="83"/>
    </row>
    <row r="722623" spans="16:16" x14ac:dyDescent="0.3">
      <c r="P722623" s="83"/>
    </row>
    <row r="722624" spans="16:16" x14ac:dyDescent="0.3">
      <c r="P722624" s="83"/>
    </row>
    <row r="722625" spans="16:16" x14ac:dyDescent="0.3">
      <c r="P722625" s="83"/>
    </row>
    <row r="722626" spans="16:16" x14ac:dyDescent="0.3">
      <c r="P722626" s="83"/>
    </row>
    <row r="722627" spans="16:16" x14ac:dyDescent="0.3">
      <c r="P722627" s="83"/>
    </row>
    <row r="722628" spans="16:16" x14ac:dyDescent="0.3">
      <c r="P722628" s="83"/>
    </row>
    <row r="722629" spans="16:16" x14ac:dyDescent="0.3">
      <c r="P722629" s="83"/>
    </row>
    <row r="722630" spans="16:16" x14ac:dyDescent="0.3">
      <c r="P722630" s="83"/>
    </row>
    <row r="722631" spans="16:16" x14ac:dyDescent="0.3">
      <c r="P722631" s="83"/>
    </row>
    <row r="722632" spans="16:16" x14ac:dyDescent="0.3">
      <c r="P722632" s="83"/>
    </row>
    <row r="722633" spans="16:16" x14ac:dyDescent="0.3">
      <c r="P722633" s="83"/>
    </row>
    <row r="722634" spans="16:16" x14ac:dyDescent="0.3">
      <c r="P722634" s="83"/>
    </row>
    <row r="722635" spans="16:16" x14ac:dyDescent="0.3">
      <c r="P722635" s="83"/>
    </row>
    <row r="722636" spans="16:16" x14ac:dyDescent="0.3">
      <c r="P722636" s="83"/>
    </row>
    <row r="722637" spans="16:16" x14ac:dyDescent="0.3">
      <c r="P722637" s="83"/>
    </row>
    <row r="722638" spans="16:16" x14ac:dyDescent="0.3">
      <c r="P722638" s="83"/>
    </row>
    <row r="722639" spans="16:16" x14ac:dyDescent="0.3">
      <c r="P722639" s="83"/>
    </row>
    <row r="722640" spans="16:16" x14ac:dyDescent="0.3">
      <c r="P722640" s="83"/>
    </row>
    <row r="722641" spans="16:16" x14ac:dyDescent="0.3">
      <c r="P722641" s="83"/>
    </row>
    <row r="722642" spans="16:16" x14ac:dyDescent="0.3">
      <c r="P722642" s="83"/>
    </row>
    <row r="722643" spans="16:16" x14ac:dyDescent="0.3">
      <c r="P722643" s="83"/>
    </row>
    <row r="722644" spans="16:16" x14ac:dyDescent="0.3">
      <c r="P722644" s="83"/>
    </row>
    <row r="722645" spans="16:16" x14ac:dyDescent="0.3">
      <c r="P722645" s="83"/>
    </row>
    <row r="722646" spans="16:16" x14ac:dyDescent="0.3">
      <c r="P722646" s="83"/>
    </row>
    <row r="722647" spans="16:16" x14ac:dyDescent="0.3">
      <c r="P722647" s="83"/>
    </row>
    <row r="722648" spans="16:16" x14ac:dyDescent="0.3">
      <c r="P722648" s="83"/>
    </row>
    <row r="722649" spans="16:16" x14ac:dyDescent="0.3">
      <c r="P722649" s="83"/>
    </row>
    <row r="722650" spans="16:16" x14ac:dyDescent="0.3">
      <c r="P722650" s="83"/>
    </row>
    <row r="722651" spans="16:16" x14ac:dyDescent="0.3">
      <c r="P722651" s="83"/>
    </row>
    <row r="722652" spans="16:16" x14ac:dyDescent="0.3">
      <c r="P722652" s="83"/>
    </row>
    <row r="722653" spans="16:16" x14ac:dyDescent="0.3">
      <c r="P722653" s="83"/>
    </row>
    <row r="722654" spans="16:16" x14ac:dyDescent="0.3">
      <c r="P722654" s="83"/>
    </row>
    <row r="722655" spans="16:16" x14ac:dyDescent="0.3">
      <c r="P722655" s="83"/>
    </row>
    <row r="722656" spans="16:16" x14ac:dyDescent="0.3">
      <c r="P722656" s="83"/>
    </row>
    <row r="722657" spans="16:16" x14ac:dyDescent="0.3">
      <c r="P722657" s="83"/>
    </row>
    <row r="722658" spans="16:16" x14ac:dyDescent="0.3">
      <c r="P722658" s="83"/>
    </row>
    <row r="722659" spans="16:16" x14ac:dyDescent="0.3">
      <c r="P722659" s="83"/>
    </row>
    <row r="722660" spans="16:16" x14ac:dyDescent="0.3">
      <c r="P722660" s="83"/>
    </row>
    <row r="722661" spans="16:16" x14ac:dyDescent="0.3">
      <c r="P722661" s="83"/>
    </row>
    <row r="722662" spans="16:16" x14ac:dyDescent="0.3">
      <c r="P722662" s="83"/>
    </row>
    <row r="722663" spans="16:16" x14ac:dyDescent="0.3">
      <c r="P722663" s="83"/>
    </row>
    <row r="722664" spans="16:16" x14ac:dyDescent="0.3">
      <c r="P722664" s="83"/>
    </row>
    <row r="722665" spans="16:16" x14ac:dyDescent="0.3">
      <c r="P722665" s="83"/>
    </row>
    <row r="722666" spans="16:16" x14ac:dyDescent="0.3">
      <c r="P722666" s="83"/>
    </row>
    <row r="722667" spans="16:16" x14ac:dyDescent="0.3">
      <c r="P722667" s="83"/>
    </row>
    <row r="722668" spans="16:16" x14ac:dyDescent="0.3">
      <c r="P722668" s="83"/>
    </row>
    <row r="722669" spans="16:16" x14ac:dyDescent="0.3">
      <c r="P722669" s="83"/>
    </row>
    <row r="722670" spans="16:16" x14ac:dyDescent="0.3">
      <c r="P722670" s="83"/>
    </row>
    <row r="722671" spans="16:16" x14ac:dyDescent="0.3">
      <c r="P722671" s="83"/>
    </row>
    <row r="722672" spans="16:16" x14ac:dyDescent="0.3">
      <c r="P722672" s="83"/>
    </row>
    <row r="722673" spans="16:16" x14ac:dyDescent="0.3">
      <c r="P722673" s="83"/>
    </row>
    <row r="722674" spans="16:16" x14ac:dyDescent="0.3">
      <c r="P722674" s="83"/>
    </row>
    <row r="722675" spans="16:16" x14ac:dyDescent="0.3">
      <c r="P722675" s="83"/>
    </row>
    <row r="722676" spans="16:16" x14ac:dyDescent="0.3">
      <c r="P722676" s="83"/>
    </row>
    <row r="722677" spans="16:16" x14ac:dyDescent="0.3">
      <c r="P722677" s="83"/>
    </row>
    <row r="722678" spans="16:16" x14ac:dyDescent="0.3">
      <c r="P722678" s="83"/>
    </row>
    <row r="722679" spans="16:16" x14ac:dyDescent="0.3">
      <c r="P722679" s="83"/>
    </row>
    <row r="722680" spans="16:16" x14ac:dyDescent="0.3">
      <c r="P722680" s="83"/>
    </row>
    <row r="722681" spans="16:16" x14ac:dyDescent="0.3">
      <c r="P722681" s="83"/>
    </row>
    <row r="722682" spans="16:16" x14ac:dyDescent="0.3">
      <c r="P722682" s="83"/>
    </row>
    <row r="722683" spans="16:16" x14ac:dyDescent="0.3">
      <c r="P722683" s="83"/>
    </row>
    <row r="722684" spans="16:16" x14ac:dyDescent="0.3">
      <c r="P722684" s="83"/>
    </row>
    <row r="722685" spans="16:16" x14ac:dyDescent="0.3">
      <c r="P722685" s="83"/>
    </row>
    <row r="722686" spans="16:16" x14ac:dyDescent="0.3">
      <c r="P722686" s="83"/>
    </row>
    <row r="722687" spans="16:16" x14ac:dyDescent="0.3">
      <c r="P722687" s="83"/>
    </row>
    <row r="722688" spans="16:16" x14ac:dyDescent="0.3">
      <c r="P722688" s="83"/>
    </row>
    <row r="722689" spans="16:16" x14ac:dyDescent="0.3">
      <c r="P722689" s="83"/>
    </row>
    <row r="722690" spans="16:16" x14ac:dyDescent="0.3">
      <c r="P722690" s="83"/>
    </row>
    <row r="722691" spans="16:16" x14ac:dyDescent="0.3">
      <c r="P722691" s="83"/>
    </row>
    <row r="722692" spans="16:16" x14ac:dyDescent="0.3">
      <c r="P722692" s="83"/>
    </row>
    <row r="722693" spans="16:16" x14ac:dyDescent="0.3">
      <c r="P722693" s="83"/>
    </row>
    <row r="722694" spans="16:16" x14ac:dyDescent="0.3">
      <c r="P722694" s="83"/>
    </row>
    <row r="722695" spans="16:16" x14ac:dyDescent="0.3">
      <c r="P722695" s="83"/>
    </row>
    <row r="722696" spans="16:16" x14ac:dyDescent="0.3">
      <c r="P722696" s="83"/>
    </row>
    <row r="722697" spans="16:16" x14ac:dyDescent="0.3">
      <c r="P722697" s="83"/>
    </row>
    <row r="722698" spans="16:16" x14ac:dyDescent="0.3">
      <c r="P722698" s="83"/>
    </row>
    <row r="722699" spans="16:16" x14ac:dyDescent="0.3">
      <c r="P722699" s="83"/>
    </row>
    <row r="722700" spans="16:16" x14ac:dyDescent="0.3">
      <c r="P722700" s="83"/>
    </row>
    <row r="722701" spans="16:16" x14ac:dyDescent="0.3">
      <c r="P722701" s="83"/>
    </row>
    <row r="722702" spans="16:16" x14ac:dyDescent="0.3">
      <c r="P722702" s="83"/>
    </row>
    <row r="722703" spans="16:16" x14ac:dyDescent="0.3">
      <c r="P722703" s="83"/>
    </row>
    <row r="722704" spans="16:16" x14ac:dyDescent="0.3">
      <c r="P722704" s="83"/>
    </row>
    <row r="722705" spans="16:16" x14ac:dyDescent="0.3">
      <c r="P722705" s="83"/>
    </row>
    <row r="722706" spans="16:16" x14ac:dyDescent="0.3">
      <c r="P722706" s="83"/>
    </row>
    <row r="722707" spans="16:16" x14ac:dyDescent="0.3">
      <c r="P722707" s="83"/>
    </row>
    <row r="722708" spans="16:16" x14ac:dyDescent="0.3">
      <c r="P722708" s="83"/>
    </row>
    <row r="722709" spans="16:16" x14ac:dyDescent="0.3">
      <c r="P722709" s="83"/>
    </row>
    <row r="722710" spans="16:16" x14ac:dyDescent="0.3">
      <c r="P722710" s="83"/>
    </row>
    <row r="722711" spans="16:16" x14ac:dyDescent="0.3">
      <c r="P722711" s="83"/>
    </row>
    <row r="722712" spans="16:16" x14ac:dyDescent="0.3">
      <c r="P722712" s="83"/>
    </row>
    <row r="722713" spans="16:16" x14ac:dyDescent="0.3">
      <c r="P722713" s="83"/>
    </row>
    <row r="722714" spans="16:16" x14ac:dyDescent="0.3">
      <c r="P722714" s="83"/>
    </row>
    <row r="722715" spans="16:16" x14ac:dyDescent="0.3">
      <c r="P722715" s="83"/>
    </row>
    <row r="722716" spans="16:16" x14ac:dyDescent="0.3">
      <c r="P722716" s="83"/>
    </row>
    <row r="722717" spans="16:16" x14ac:dyDescent="0.3">
      <c r="P722717" s="83"/>
    </row>
    <row r="722718" spans="16:16" x14ac:dyDescent="0.3">
      <c r="P722718" s="83"/>
    </row>
    <row r="722719" spans="16:16" x14ac:dyDescent="0.3">
      <c r="P722719" s="83"/>
    </row>
    <row r="722720" spans="16:16" x14ac:dyDescent="0.3">
      <c r="P722720" s="83"/>
    </row>
    <row r="722721" spans="16:16" x14ac:dyDescent="0.3">
      <c r="P722721" s="83"/>
    </row>
    <row r="722722" spans="16:16" x14ac:dyDescent="0.3">
      <c r="P722722" s="83"/>
    </row>
    <row r="722723" spans="16:16" x14ac:dyDescent="0.3">
      <c r="P722723" s="83"/>
    </row>
    <row r="722724" spans="16:16" x14ac:dyDescent="0.3">
      <c r="P722724" s="83"/>
    </row>
    <row r="722725" spans="16:16" x14ac:dyDescent="0.3">
      <c r="P722725" s="83"/>
    </row>
    <row r="722726" spans="16:16" x14ac:dyDescent="0.3">
      <c r="P722726" s="83"/>
    </row>
    <row r="722727" spans="16:16" x14ac:dyDescent="0.3">
      <c r="P722727" s="83"/>
    </row>
    <row r="722728" spans="16:16" x14ac:dyDescent="0.3">
      <c r="P722728" s="83"/>
    </row>
    <row r="722729" spans="16:16" x14ac:dyDescent="0.3">
      <c r="P722729" s="83"/>
    </row>
    <row r="722730" spans="16:16" x14ac:dyDescent="0.3">
      <c r="P722730" s="83"/>
    </row>
    <row r="722731" spans="16:16" x14ac:dyDescent="0.3">
      <c r="P722731" s="83"/>
    </row>
    <row r="722732" spans="16:16" x14ac:dyDescent="0.3">
      <c r="P722732" s="83"/>
    </row>
    <row r="722733" spans="16:16" x14ac:dyDescent="0.3">
      <c r="P722733" s="83"/>
    </row>
    <row r="722734" spans="16:16" x14ac:dyDescent="0.3">
      <c r="P722734" s="83"/>
    </row>
    <row r="722735" spans="16:16" x14ac:dyDescent="0.3">
      <c r="P722735" s="83"/>
    </row>
    <row r="722736" spans="16:16" x14ac:dyDescent="0.3">
      <c r="P722736" s="83"/>
    </row>
    <row r="722737" spans="16:16" x14ac:dyDescent="0.3">
      <c r="P722737" s="83"/>
    </row>
    <row r="722738" spans="16:16" x14ac:dyDescent="0.3">
      <c r="P722738" s="83"/>
    </row>
    <row r="722739" spans="16:16" x14ac:dyDescent="0.3">
      <c r="P722739" s="83"/>
    </row>
    <row r="722740" spans="16:16" x14ac:dyDescent="0.3">
      <c r="P722740" s="83"/>
    </row>
    <row r="722741" spans="16:16" x14ac:dyDescent="0.3">
      <c r="P722741" s="83"/>
    </row>
    <row r="722742" spans="16:16" x14ac:dyDescent="0.3">
      <c r="P722742" s="83"/>
    </row>
    <row r="722743" spans="16:16" x14ac:dyDescent="0.3">
      <c r="P722743" s="83"/>
    </row>
    <row r="722744" spans="16:16" x14ac:dyDescent="0.3">
      <c r="P722744" s="83"/>
    </row>
    <row r="722745" spans="16:16" x14ac:dyDescent="0.3">
      <c r="P722745" s="83"/>
    </row>
    <row r="722746" spans="16:16" x14ac:dyDescent="0.3">
      <c r="P722746" s="83"/>
    </row>
    <row r="722747" spans="16:16" x14ac:dyDescent="0.3">
      <c r="P722747" s="83"/>
    </row>
    <row r="722748" spans="16:16" x14ac:dyDescent="0.3">
      <c r="P722748" s="83"/>
    </row>
    <row r="722749" spans="16:16" x14ac:dyDescent="0.3">
      <c r="P722749" s="83"/>
    </row>
    <row r="722750" spans="16:16" x14ac:dyDescent="0.3">
      <c r="P722750" s="83"/>
    </row>
    <row r="722751" spans="16:16" x14ac:dyDescent="0.3">
      <c r="P722751" s="83"/>
    </row>
    <row r="722752" spans="16:16" x14ac:dyDescent="0.3">
      <c r="P722752" s="83"/>
    </row>
    <row r="722753" spans="16:16" x14ac:dyDescent="0.3">
      <c r="P722753" s="83"/>
    </row>
    <row r="722754" spans="16:16" x14ac:dyDescent="0.3">
      <c r="P722754" s="83"/>
    </row>
    <row r="722755" spans="16:16" x14ac:dyDescent="0.3">
      <c r="P722755" s="83"/>
    </row>
    <row r="722756" spans="16:16" x14ac:dyDescent="0.3">
      <c r="P722756" s="83"/>
    </row>
    <row r="722757" spans="16:16" x14ac:dyDescent="0.3">
      <c r="P722757" s="83"/>
    </row>
    <row r="722758" spans="16:16" x14ac:dyDescent="0.3">
      <c r="P722758" s="83"/>
    </row>
    <row r="722759" spans="16:16" x14ac:dyDescent="0.3">
      <c r="P722759" s="83"/>
    </row>
    <row r="722760" spans="16:16" x14ac:dyDescent="0.3">
      <c r="P722760" s="83"/>
    </row>
    <row r="722761" spans="16:16" x14ac:dyDescent="0.3">
      <c r="P722761" s="83"/>
    </row>
    <row r="722762" spans="16:16" x14ac:dyDescent="0.3">
      <c r="P722762" s="83"/>
    </row>
    <row r="722763" spans="16:16" x14ac:dyDescent="0.3">
      <c r="P722763" s="83"/>
    </row>
    <row r="722764" spans="16:16" x14ac:dyDescent="0.3">
      <c r="P722764" s="83"/>
    </row>
    <row r="722765" spans="16:16" x14ac:dyDescent="0.3">
      <c r="P722765" s="83"/>
    </row>
    <row r="722766" spans="16:16" x14ac:dyDescent="0.3">
      <c r="P722766" s="83"/>
    </row>
    <row r="722767" spans="16:16" x14ac:dyDescent="0.3">
      <c r="P722767" s="83"/>
    </row>
    <row r="722768" spans="16:16" x14ac:dyDescent="0.3">
      <c r="P722768" s="83"/>
    </row>
    <row r="722769" spans="16:16" x14ac:dyDescent="0.3">
      <c r="P722769" s="83"/>
    </row>
    <row r="722770" spans="16:16" x14ac:dyDescent="0.3">
      <c r="P722770" s="83"/>
    </row>
    <row r="722771" spans="16:16" x14ac:dyDescent="0.3">
      <c r="P722771" s="83"/>
    </row>
    <row r="722772" spans="16:16" x14ac:dyDescent="0.3">
      <c r="P722772" s="83"/>
    </row>
    <row r="722773" spans="16:16" x14ac:dyDescent="0.3">
      <c r="P722773" s="83"/>
    </row>
    <row r="722774" spans="16:16" x14ac:dyDescent="0.3">
      <c r="P722774" s="83"/>
    </row>
    <row r="722775" spans="16:16" x14ac:dyDescent="0.3">
      <c r="P722775" s="83"/>
    </row>
    <row r="722776" spans="16:16" x14ac:dyDescent="0.3">
      <c r="P722776" s="83"/>
    </row>
    <row r="722777" spans="16:16" x14ac:dyDescent="0.3">
      <c r="P722777" s="83"/>
    </row>
    <row r="722778" spans="16:16" x14ac:dyDescent="0.3">
      <c r="P722778" s="83"/>
    </row>
    <row r="722779" spans="16:16" x14ac:dyDescent="0.3">
      <c r="P722779" s="83"/>
    </row>
    <row r="722780" spans="16:16" x14ac:dyDescent="0.3">
      <c r="P722780" s="83"/>
    </row>
    <row r="722781" spans="16:16" x14ac:dyDescent="0.3">
      <c r="P722781" s="83"/>
    </row>
    <row r="722782" spans="16:16" x14ac:dyDescent="0.3">
      <c r="P722782" s="83"/>
    </row>
    <row r="722783" spans="16:16" x14ac:dyDescent="0.3">
      <c r="P722783" s="83"/>
    </row>
    <row r="722784" spans="16:16" x14ac:dyDescent="0.3">
      <c r="P722784" s="83"/>
    </row>
    <row r="722785" spans="16:16" x14ac:dyDescent="0.3">
      <c r="P722785" s="83"/>
    </row>
    <row r="722786" spans="16:16" x14ac:dyDescent="0.3">
      <c r="P722786" s="83"/>
    </row>
    <row r="722787" spans="16:16" x14ac:dyDescent="0.3">
      <c r="P722787" s="83"/>
    </row>
    <row r="722788" spans="16:16" x14ac:dyDescent="0.3">
      <c r="P722788" s="83"/>
    </row>
    <row r="722789" spans="16:16" x14ac:dyDescent="0.3">
      <c r="P722789" s="83"/>
    </row>
    <row r="722790" spans="16:16" x14ac:dyDescent="0.3">
      <c r="P722790" s="83"/>
    </row>
    <row r="722791" spans="16:16" x14ac:dyDescent="0.3">
      <c r="P722791" s="83"/>
    </row>
    <row r="722792" spans="16:16" x14ac:dyDescent="0.3">
      <c r="P722792" s="83"/>
    </row>
    <row r="722793" spans="16:16" x14ac:dyDescent="0.3">
      <c r="P722793" s="83"/>
    </row>
    <row r="722794" spans="16:16" x14ac:dyDescent="0.3">
      <c r="P722794" s="83"/>
    </row>
    <row r="722795" spans="16:16" x14ac:dyDescent="0.3">
      <c r="P722795" s="83"/>
    </row>
    <row r="722796" spans="16:16" x14ac:dyDescent="0.3">
      <c r="P722796" s="83"/>
    </row>
    <row r="722797" spans="16:16" x14ac:dyDescent="0.3">
      <c r="P722797" s="83"/>
    </row>
    <row r="722798" spans="16:16" x14ac:dyDescent="0.3">
      <c r="P722798" s="83"/>
    </row>
    <row r="722799" spans="16:16" x14ac:dyDescent="0.3">
      <c r="P722799" s="83"/>
    </row>
    <row r="722800" spans="16:16" x14ac:dyDescent="0.3">
      <c r="P722800" s="83"/>
    </row>
    <row r="722801" spans="16:16" x14ac:dyDescent="0.3">
      <c r="P722801" s="83"/>
    </row>
    <row r="722802" spans="16:16" x14ac:dyDescent="0.3">
      <c r="P722802" s="83"/>
    </row>
    <row r="722803" spans="16:16" x14ac:dyDescent="0.3">
      <c r="P722803" s="83"/>
    </row>
    <row r="722804" spans="16:16" x14ac:dyDescent="0.3">
      <c r="P722804" s="83"/>
    </row>
    <row r="722805" spans="16:16" x14ac:dyDescent="0.3">
      <c r="P722805" s="83"/>
    </row>
    <row r="722806" spans="16:16" x14ac:dyDescent="0.3">
      <c r="P722806" s="83"/>
    </row>
    <row r="722807" spans="16:16" x14ac:dyDescent="0.3">
      <c r="P722807" s="83"/>
    </row>
    <row r="722808" spans="16:16" x14ac:dyDescent="0.3">
      <c r="P722808" s="83"/>
    </row>
    <row r="722809" spans="16:16" x14ac:dyDescent="0.3">
      <c r="P722809" s="83"/>
    </row>
    <row r="722810" spans="16:16" x14ac:dyDescent="0.3">
      <c r="P722810" s="83"/>
    </row>
    <row r="722811" spans="16:16" x14ac:dyDescent="0.3">
      <c r="P722811" s="83"/>
    </row>
    <row r="722812" spans="16:16" x14ac:dyDescent="0.3">
      <c r="P722812" s="83"/>
    </row>
    <row r="722813" spans="16:16" x14ac:dyDescent="0.3">
      <c r="P722813" s="83"/>
    </row>
    <row r="722814" spans="16:16" x14ac:dyDescent="0.3">
      <c r="P722814" s="83"/>
    </row>
    <row r="722815" spans="16:16" x14ac:dyDescent="0.3">
      <c r="P722815" s="83"/>
    </row>
    <row r="722816" spans="16:16" x14ac:dyDescent="0.3">
      <c r="P722816" s="83"/>
    </row>
    <row r="722817" spans="16:16" x14ac:dyDescent="0.3">
      <c r="P722817" s="83"/>
    </row>
    <row r="722818" spans="16:16" x14ac:dyDescent="0.3">
      <c r="P722818" s="83"/>
    </row>
    <row r="722819" spans="16:16" x14ac:dyDescent="0.3">
      <c r="P722819" s="83"/>
    </row>
    <row r="722820" spans="16:16" x14ac:dyDescent="0.3">
      <c r="P722820" s="83"/>
    </row>
    <row r="722821" spans="16:16" x14ac:dyDescent="0.3">
      <c r="P722821" s="83"/>
    </row>
    <row r="722822" spans="16:16" x14ac:dyDescent="0.3">
      <c r="P722822" s="83"/>
    </row>
    <row r="722823" spans="16:16" x14ac:dyDescent="0.3">
      <c r="P722823" s="83"/>
    </row>
    <row r="722824" spans="16:16" x14ac:dyDescent="0.3">
      <c r="P722824" s="83"/>
    </row>
    <row r="722825" spans="16:16" x14ac:dyDescent="0.3">
      <c r="P722825" s="83"/>
    </row>
    <row r="722826" spans="16:16" x14ac:dyDescent="0.3">
      <c r="P722826" s="83"/>
    </row>
    <row r="722827" spans="16:16" x14ac:dyDescent="0.3">
      <c r="P722827" s="83"/>
    </row>
    <row r="722828" spans="16:16" x14ac:dyDescent="0.3">
      <c r="P722828" s="83"/>
    </row>
    <row r="722829" spans="16:16" x14ac:dyDescent="0.3">
      <c r="P722829" s="83"/>
    </row>
    <row r="722830" spans="16:16" x14ac:dyDescent="0.3">
      <c r="P722830" s="83"/>
    </row>
    <row r="722831" spans="16:16" x14ac:dyDescent="0.3">
      <c r="P722831" s="83"/>
    </row>
    <row r="722832" spans="16:16" x14ac:dyDescent="0.3">
      <c r="P722832" s="83"/>
    </row>
    <row r="722833" spans="16:16" x14ac:dyDescent="0.3">
      <c r="P722833" s="83"/>
    </row>
    <row r="722834" spans="16:16" x14ac:dyDescent="0.3">
      <c r="P722834" s="83"/>
    </row>
    <row r="722835" spans="16:16" x14ac:dyDescent="0.3">
      <c r="P722835" s="83"/>
    </row>
    <row r="722836" spans="16:16" x14ac:dyDescent="0.3">
      <c r="P722836" s="83"/>
    </row>
    <row r="722837" spans="16:16" x14ac:dyDescent="0.3">
      <c r="P722837" s="83"/>
    </row>
    <row r="722838" spans="16:16" x14ac:dyDescent="0.3">
      <c r="P722838" s="83"/>
    </row>
    <row r="722839" spans="16:16" x14ac:dyDescent="0.3">
      <c r="P722839" s="83"/>
    </row>
    <row r="722840" spans="16:16" x14ac:dyDescent="0.3">
      <c r="P722840" s="83"/>
    </row>
    <row r="722841" spans="16:16" x14ac:dyDescent="0.3">
      <c r="P722841" s="83"/>
    </row>
    <row r="722842" spans="16:16" x14ac:dyDescent="0.3">
      <c r="P722842" s="83"/>
    </row>
    <row r="722843" spans="16:16" x14ac:dyDescent="0.3">
      <c r="P722843" s="83"/>
    </row>
    <row r="722844" spans="16:16" x14ac:dyDescent="0.3">
      <c r="P722844" s="83"/>
    </row>
    <row r="722845" spans="16:16" x14ac:dyDescent="0.3">
      <c r="P722845" s="83"/>
    </row>
    <row r="722846" spans="16:16" x14ac:dyDescent="0.3">
      <c r="P722846" s="83"/>
    </row>
    <row r="722847" spans="16:16" x14ac:dyDescent="0.3">
      <c r="P722847" s="83"/>
    </row>
    <row r="722848" spans="16:16" x14ac:dyDescent="0.3">
      <c r="P722848" s="83"/>
    </row>
    <row r="722849" spans="16:16" x14ac:dyDescent="0.3">
      <c r="P722849" s="83"/>
    </row>
    <row r="722850" spans="16:16" x14ac:dyDescent="0.3">
      <c r="P722850" s="83"/>
    </row>
    <row r="722851" spans="16:16" x14ac:dyDescent="0.3">
      <c r="P722851" s="83"/>
    </row>
    <row r="722852" spans="16:16" x14ac:dyDescent="0.3">
      <c r="P722852" s="83"/>
    </row>
    <row r="722853" spans="16:16" x14ac:dyDescent="0.3">
      <c r="P722853" s="83"/>
    </row>
    <row r="722854" spans="16:16" x14ac:dyDescent="0.3">
      <c r="P722854" s="83"/>
    </row>
    <row r="722855" spans="16:16" x14ac:dyDescent="0.3">
      <c r="P722855" s="83"/>
    </row>
    <row r="722856" spans="16:16" x14ac:dyDescent="0.3">
      <c r="P722856" s="83"/>
    </row>
    <row r="722857" spans="16:16" x14ac:dyDescent="0.3">
      <c r="P722857" s="83"/>
    </row>
    <row r="722858" spans="16:16" x14ac:dyDescent="0.3">
      <c r="P722858" s="83"/>
    </row>
    <row r="722859" spans="16:16" x14ac:dyDescent="0.3">
      <c r="P722859" s="83"/>
    </row>
    <row r="722860" spans="16:16" x14ac:dyDescent="0.3">
      <c r="P722860" s="83"/>
    </row>
    <row r="722861" spans="16:16" x14ac:dyDescent="0.3">
      <c r="P722861" s="83"/>
    </row>
    <row r="722862" spans="16:16" x14ac:dyDescent="0.3">
      <c r="P722862" s="83"/>
    </row>
    <row r="722863" spans="16:16" x14ac:dyDescent="0.3">
      <c r="P722863" s="83"/>
    </row>
    <row r="722864" spans="16:16" x14ac:dyDescent="0.3">
      <c r="P722864" s="83"/>
    </row>
    <row r="722865" spans="16:16" x14ac:dyDescent="0.3">
      <c r="P722865" s="83"/>
    </row>
    <row r="722866" spans="16:16" x14ac:dyDescent="0.3">
      <c r="P722866" s="83"/>
    </row>
    <row r="722867" spans="16:16" x14ac:dyDescent="0.3">
      <c r="P722867" s="83"/>
    </row>
    <row r="722868" spans="16:16" x14ac:dyDescent="0.3">
      <c r="P722868" s="83"/>
    </row>
    <row r="722869" spans="16:16" x14ac:dyDescent="0.3">
      <c r="P722869" s="83"/>
    </row>
    <row r="722870" spans="16:16" x14ac:dyDescent="0.3">
      <c r="P722870" s="83"/>
    </row>
    <row r="722871" spans="16:16" x14ac:dyDescent="0.3">
      <c r="P722871" s="83"/>
    </row>
    <row r="722872" spans="16:16" x14ac:dyDescent="0.3">
      <c r="P722872" s="83"/>
    </row>
    <row r="722873" spans="16:16" x14ac:dyDescent="0.3">
      <c r="P722873" s="83"/>
    </row>
    <row r="722874" spans="16:16" x14ac:dyDescent="0.3">
      <c r="P722874" s="83"/>
    </row>
    <row r="722875" spans="16:16" x14ac:dyDescent="0.3">
      <c r="P722875" s="83"/>
    </row>
    <row r="722876" spans="16:16" x14ac:dyDescent="0.3">
      <c r="P722876" s="83"/>
    </row>
    <row r="722877" spans="16:16" x14ac:dyDescent="0.3">
      <c r="P722877" s="83"/>
    </row>
    <row r="722878" spans="16:16" x14ac:dyDescent="0.3">
      <c r="P722878" s="83"/>
    </row>
    <row r="722879" spans="16:16" x14ac:dyDescent="0.3">
      <c r="P722879" s="83"/>
    </row>
    <row r="722880" spans="16:16" x14ac:dyDescent="0.3">
      <c r="P722880" s="83"/>
    </row>
    <row r="722881" spans="16:16" x14ac:dyDescent="0.3">
      <c r="P722881" s="83"/>
    </row>
    <row r="722882" spans="16:16" x14ac:dyDescent="0.3">
      <c r="P722882" s="83"/>
    </row>
    <row r="722883" spans="16:16" x14ac:dyDescent="0.3">
      <c r="P722883" s="83"/>
    </row>
    <row r="722884" spans="16:16" x14ac:dyDescent="0.3">
      <c r="P722884" s="83"/>
    </row>
    <row r="722885" spans="16:16" x14ac:dyDescent="0.3">
      <c r="P722885" s="83"/>
    </row>
    <row r="722886" spans="16:16" x14ac:dyDescent="0.3">
      <c r="P722886" s="83"/>
    </row>
    <row r="722887" spans="16:16" x14ac:dyDescent="0.3">
      <c r="P722887" s="83"/>
    </row>
    <row r="722888" spans="16:16" x14ac:dyDescent="0.3">
      <c r="P722888" s="83"/>
    </row>
    <row r="722889" spans="16:16" x14ac:dyDescent="0.3">
      <c r="P722889" s="83"/>
    </row>
    <row r="722890" spans="16:16" x14ac:dyDescent="0.3">
      <c r="P722890" s="83"/>
    </row>
    <row r="722891" spans="16:16" x14ac:dyDescent="0.3">
      <c r="P722891" s="83"/>
    </row>
    <row r="722892" spans="16:16" x14ac:dyDescent="0.3">
      <c r="P722892" s="83"/>
    </row>
    <row r="722893" spans="16:16" x14ac:dyDescent="0.3">
      <c r="P722893" s="83"/>
    </row>
    <row r="722894" spans="16:16" x14ac:dyDescent="0.3">
      <c r="P722894" s="83"/>
    </row>
    <row r="722895" spans="16:16" x14ac:dyDescent="0.3">
      <c r="P722895" s="83"/>
    </row>
    <row r="722896" spans="16:16" x14ac:dyDescent="0.3">
      <c r="P722896" s="83"/>
    </row>
    <row r="722897" spans="16:16" x14ac:dyDescent="0.3">
      <c r="P722897" s="83"/>
    </row>
    <row r="722898" spans="16:16" x14ac:dyDescent="0.3">
      <c r="P722898" s="83"/>
    </row>
    <row r="722899" spans="16:16" x14ac:dyDescent="0.3">
      <c r="P722899" s="83"/>
    </row>
    <row r="722900" spans="16:16" x14ac:dyDescent="0.3">
      <c r="P722900" s="83"/>
    </row>
    <row r="722901" spans="16:16" x14ac:dyDescent="0.3">
      <c r="P722901" s="83"/>
    </row>
    <row r="722902" spans="16:16" x14ac:dyDescent="0.3">
      <c r="P722902" s="83"/>
    </row>
    <row r="722903" spans="16:16" x14ac:dyDescent="0.3">
      <c r="P722903" s="83"/>
    </row>
    <row r="722904" spans="16:16" x14ac:dyDescent="0.3">
      <c r="P722904" s="83"/>
    </row>
    <row r="722905" spans="16:16" x14ac:dyDescent="0.3">
      <c r="P722905" s="83"/>
    </row>
    <row r="722906" spans="16:16" x14ac:dyDescent="0.3">
      <c r="P722906" s="83"/>
    </row>
    <row r="722907" spans="16:16" x14ac:dyDescent="0.3">
      <c r="P722907" s="83"/>
    </row>
    <row r="722908" spans="16:16" x14ac:dyDescent="0.3">
      <c r="P722908" s="83"/>
    </row>
    <row r="722909" spans="16:16" x14ac:dyDescent="0.3">
      <c r="P722909" s="83"/>
    </row>
    <row r="722910" spans="16:16" x14ac:dyDescent="0.3">
      <c r="P722910" s="83"/>
    </row>
    <row r="722911" spans="16:16" x14ac:dyDescent="0.3">
      <c r="P722911" s="83"/>
    </row>
    <row r="722912" spans="16:16" x14ac:dyDescent="0.3">
      <c r="P722912" s="83"/>
    </row>
    <row r="722913" spans="16:16" x14ac:dyDescent="0.3">
      <c r="P722913" s="83"/>
    </row>
    <row r="722914" spans="16:16" x14ac:dyDescent="0.3">
      <c r="P722914" s="83"/>
    </row>
    <row r="722915" spans="16:16" x14ac:dyDescent="0.3">
      <c r="P722915" s="83"/>
    </row>
    <row r="722916" spans="16:16" x14ac:dyDescent="0.3">
      <c r="P722916" s="83"/>
    </row>
    <row r="722917" spans="16:16" x14ac:dyDescent="0.3">
      <c r="P722917" s="83"/>
    </row>
    <row r="722918" spans="16:16" x14ac:dyDescent="0.3">
      <c r="P722918" s="83"/>
    </row>
    <row r="722919" spans="16:16" x14ac:dyDescent="0.3">
      <c r="P722919" s="83"/>
    </row>
    <row r="722920" spans="16:16" x14ac:dyDescent="0.3">
      <c r="P722920" s="83"/>
    </row>
    <row r="722921" spans="16:16" x14ac:dyDescent="0.3">
      <c r="P722921" s="83"/>
    </row>
    <row r="722922" spans="16:16" x14ac:dyDescent="0.3">
      <c r="P722922" s="83"/>
    </row>
    <row r="722923" spans="16:16" x14ac:dyDescent="0.3">
      <c r="P722923" s="83"/>
    </row>
    <row r="722924" spans="16:16" x14ac:dyDescent="0.3">
      <c r="P722924" s="83"/>
    </row>
    <row r="722925" spans="16:16" x14ac:dyDescent="0.3">
      <c r="P722925" s="83"/>
    </row>
    <row r="722926" spans="16:16" x14ac:dyDescent="0.3">
      <c r="P722926" s="83"/>
    </row>
    <row r="722927" spans="16:16" x14ac:dyDescent="0.3">
      <c r="P722927" s="83"/>
    </row>
    <row r="722928" spans="16:16" x14ac:dyDescent="0.3">
      <c r="P722928" s="83"/>
    </row>
    <row r="722929" spans="16:16" x14ac:dyDescent="0.3">
      <c r="P722929" s="83"/>
    </row>
    <row r="722930" spans="16:16" x14ac:dyDescent="0.3">
      <c r="P722930" s="83"/>
    </row>
    <row r="722931" spans="16:16" x14ac:dyDescent="0.3">
      <c r="P722931" s="83"/>
    </row>
    <row r="722932" spans="16:16" x14ac:dyDescent="0.3">
      <c r="P722932" s="83"/>
    </row>
    <row r="722933" spans="16:16" x14ac:dyDescent="0.3">
      <c r="P722933" s="83"/>
    </row>
    <row r="722934" spans="16:16" x14ac:dyDescent="0.3">
      <c r="P722934" s="83"/>
    </row>
    <row r="722935" spans="16:16" x14ac:dyDescent="0.3">
      <c r="P722935" s="83"/>
    </row>
    <row r="722936" spans="16:16" x14ac:dyDescent="0.3">
      <c r="P722936" s="83"/>
    </row>
    <row r="722937" spans="16:16" x14ac:dyDescent="0.3">
      <c r="P722937" s="83"/>
    </row>
    <row r="722938" spans="16:16" x14ac:dyDescent="0.3">
      <c r="P722938" s="83"/>
    </row>
    <row r="722939" spans="16:16" x14ac:dyDescent="0.3">
      <c r="P722939" s="83"/>
    </row>
    <row r="722940" spans="16:16" x14ac:dyDescent="0.3">
      <c r="P722940" s="83"/>
    </row>
    <row r="722941" spans="16:16" x14ac:dyDescent="0.3">
      <c r="P722941" s="83"/>
    </row>
    <row r="722942" spans="16:16" x14ac:dyDescent="0.3">
      <c r="P722942" s="83"/>
    </row>
    <row r="722943" spans="16:16" x14ac:dyDescent="0.3">
      <c r="P722943" s="83"/>
    </row>
    <row r="722944" spans="16:16" x14ac:dyDescent="0.3">
      <c r="P722944" s="83"/>
    </row>
    <row r="722945" spans="16:16" x14ac:dyDescent="0.3">
      <c r="P722945" s="83"/>
    </row>
    <row r="722946" spans="16:16" x14ac:dyDescent="0.3">
      <c r="P722946" s="83"/>
    </row>
    <row r="722947" spans="16:16" x14ac:dyDescent="0.3">
      <c r="P722947" s="83"/>
    </row>
    <row r="722948" spans="16:16" x14ac:dyDescent="0.3">
      <c r="P722948" s="83"/>
    </row>
    <row r="722949" spans="16:16" x14ac:dyDescent="0.3">
      <c r="P722949" s="83"/>
    </row>
    <row r="722950" spans="16:16" x14ac:dyDescent="0.3">
      <c r="P722950" s="83"/>
    </row>
    <row r="722951" spans="16:16" x14ac:dyDescent="0.3">
      <c r="P722951" s="83"/>
    </row>
    <row r="722952" spans="16:16" x14ac:dyDescent="0.3">
      <c r="P722952" s="83"/>
    </row>
    <row r="722953" spans="16:16" x14ac:dyDescent="0.3">
      <c r="P722953" s="83"/>
    </row>
    <row r="722954" spans="16:16" x14ac:dyDescent="0.3">
      <c r="P722954" s="83"/>
    </row>
    <row r="722955" spans="16:16" x14ac:dyDescent="0.3">
      <c r="P722955" s="83"/>
    </row>
    <row r="722956" spans="16:16" x14ac:dyDescent="0.3">
      <c r="P722956" s="83"/>
    </row>
    <row r="722957" spans="16:16" x14ac:dyDescent="0.3">
      <c r="P722957" s="83"/>
    </row>
    <row r="722958" spans="16:16" x14ac:dyDescent="0.3">
      <c r="P722958" s="83"/>
    </row>
    <row r="722959" spans="16:16" x14ac:dyDescent="0.3">
      <c r="P722959" s="83"/>
    </row>
    <row r="722960" spans="16:16" x14ac:dyDescent="0.3">
      <c r="P722960" s="83"/>
    </row>
    <row r="722961" spans="16:16" x14ac:dyDescent="0.3">
      <c r="P722961" s="83"/>
    </row>
    <row r="722962" spans="16:16" x14ac:dyDescent="0.3">
      <c r="P722962" s="83"/>
    </row>
    <row r="722963" spans="16:16" x14ac:dyDescent="0.3">
      <c r="P722963" s="83"/>
    </row>
    <row r="722964" spans="16:16" x14ac:dyDescent="0.3">
      <c r="P722964" s="83"/>
    </row>
    <row r="722965" spans="16:16" x14ac:dyDescent="0.3">
      <c r="P722965" s="83"/>
    </row>
    <row r="722966" spans="16:16" x14ac:dyDescent="0.3">
      <c r="P722966" s="83"/>
    </row>
    <row r="722967" spans="16:16" x14ac:dyDescent="0.3">
      <c r="P722967" s="83"/>
    </row>
    <row r="722968" spans="16:16" x14ac:dyDescent="0.3">
      <c r="P722968" s="83"/>
    </row>
    <row r="722969" spans="16:16" x14ac:dyDescent="0.3">
      <c r="P722969" s="83"/>
    </row>
    <row r="722970" spans="16:16" x14ac:dyDescent="0.3">
      <c r="P722970" s="83"/>
    </row>
    <row r="722971" spans="16:16" x14ac:dyDescent="0.3">
      <c r="P722971" s="83"/>
    </row>
    <row r="722972" spans="16:16" x14ac:dyDescent="0.3">
      <c r="P722972" s="83"/>
    </row>
    <row r="722973" spans="16:16" x14ac:dyDescent="0.3">
      <c r="P722973" s="83"/>
    </row>
    <row r="722974" spans="16:16" x14ac:dyDescent="0.3">
      <c r="P722974" s="83"/>
    </row>
    <row r="722975" spans="16:16" x14ac:dyDescent="0.3">
      <c r="P722975" s="83"/>
    </row>
    <row r="722976" spans="16:16" x14ac:dyDescent="0.3">
      <c r="P722976" s="83"/>
    </row>
    <row r="722977" spans="16:16" x14ac:dyDescent="0.3">
      <c r="P722977" s="83"/>
    </row>
    <row r="722978" spans="16:16" x14ac:dyDescent="0.3">
      <c r="P722978" s="83"/>
    </row>
    <row r="722979" spans="16:16" x14ac:dyDescent="0.3">
      <c r="P722979" s="83"/>
    </row>
    <row r="722980" spans="16:16" x14ac:dyDescent="0.3">
      <c r="P722980" s="83"/>
    </row>
    <row r="722981" spans="16:16" x14ac:dyDescent="0.3">
      <c r="P722981" s="83"/>
    </row>
    <row r="722982" spans="16:16" x14ac:dyDescent="0.3">
      <c r="P722982" s="83"/>
    </row>
    <row r="722983" spans="16:16" x14ac:dyDescent="0.3">
      <c r="P722983" s="83"/>
    </row>
    <row r="722984" spans="16:16" x14ac:dyDescent="0.3">
      <c r="P722984" s="83"/>
    </row>
    <row r="722985" spans="16:16" x14ac:dyDescent="0.3">
      <c r="P722985" s="83"/>
    </row>
    <row r="722986" spans="16:16" x14ac:dyDescent="0.3">
      <c r="P722986" s="83"/>
    </row>
    <row r="722987" spans="16:16" x14ac:dyDescent="0.3">
      <c r="P722987" s="83"/>
    </row>
    <row r="722988" spans="16:16" x14ac:dyDescent="0.3">
      <c r="P722988" s="83"/>
    </row>
    <row r="722989" spans="16:16" x14ac:dyDescent="0.3">
      <c r="P722989" s="83"/>
    </row>
    <row r="722990" spans="16:16" x14ac:dyDescent="0.3">
      <c r="P722990" s="83"/>
    </row>
    <row r="722991" spans="16:16" x14ac:dyDescent="0.3">
      <c r="P722991" s="83"/>
    </row>
    <row r="722992" spans="16:16" x14ac:dyDescent="0.3">
      <c r="P722992" s="83"/>
    </row>
    <row r="722993" spans="16:16" x14ac:dyDescent="0.3">
      <c r="P722993" s="83"/>
    </row>
    <row r="722994" spans="16:16" x14ac:dyDescent="0.3">
      <c r="P722994" s="83"/>
    </row>
    <row r="722995" spans="16:16" x14ac:dyDescent="0.3">
      <c r="P722995" s="83"/>
    </row>
    <row r="722996" spans="16:16" x14ac:dyDescent="0.3">
      <c r="P722996" s="83"/>
    </row>
    <row r="722997" spans="16:16" x14ac:dyDescent="0.3">
      <c r="P722997" s="83"/>
    </row>
    <row r="722998" spans="16:16" x14ac:dyDescent="0.3">
      <c r="P722998" s="83"/>
    </row>
    <row r="722999" spans="16:16" x14ac:dyDescent="0.3">
      <c r="P722999" s="83"/>
    </row>
    <row r="723000" spans="16:16" x14ac:dyDescent="0.3">
      <c r="P723000" s="83"/>
    </row>
    <row r="723001" spans="16:16" x14ac:dyDescent="0.3">
      <c r="P723001" s="83"/>
    </row>
    <row r="723002" spans="16:16" x14ac:dyDescent="0.3">
      <c r="P723002" s="83"/>
    </row>
    <row r="723003" spans="16:16" x14ac:dyDescent="0.3">
      <c r="P723003" s="83"/>
    </row>
    <row r="723004" spans="16:16" x14ac:dyDescent="0.3">
      <c r="P723004" s="83"/>
    </row>
    <row r="723005" spans="16:16" x14ac:dyDescent="0.3">
      <c r="P723005" s="83"/>
    </row>
    <row r="723006" spans="16:16" x14ac:dyDescent="0.3">
      <c r="P723006" s="83"/>
    </row>
    <row r="723007" spans="16:16" x14ac:dyDescent="0.3">
      <c r="P723007" s="83"/>
    </row>
    <row r="723008" spans="16:16" x14ac:dyDescent="0.3">
      <c r="P723008" s="83"/>
    </row>
    <row r="723009" spans="16:16" x14ac:dyDescent="0.3">
      <c r="P723009" s="83"/>
    </row>
    <row r="723010" spans="16:16" x14ac:dyDescent="0.3">
      <c r="P723010" s="83"/>
    </row>
    <row r="723011" spans="16:16" x14ac:dyDescent="0.3">
      <c r="P723011" s="83"/>
    </row>
    <row r="723012" spans="16:16" x14ac:dyDescent="0.3">
      <c r="P723012" s="83"/>
    </row>
    <row r="723013" spans="16:16" x14ac:dyDescent="0.3">
      <c r="P723013" s="83"/>
    </row>
    <row r="723014" spans="16:16" x14ac:dyDescent="0.3">
      <c r="P723014" s="83"/>
    </row>
    <row r="723015" spans="16:16" x14ac:dyDescent="0.3">
      <c r="P723015" s="83"/>
    </row>
    <row r="723016" spans="16:16" x14ac:dyDescent="0.3">
      <c r="P723016" s="83"/>
    </row>
    <row r="723017" spans="16:16" x14ac:dyDescent="0.3">
      <c r="P723017" s="83"/>
    </row>
    <row r="723018" spans="16:16" x14ac:dyDescent="0.3">
      <c r="P723018" s="83"/>
    </row>
    <row r="723019" spans="16:16" x14ac:dyDescent="0.3">
      <c r="P723019" s="83"/>
    </row>
    <row r="723020" spans="16:16" x14ac:dyDescent="0.3">
      <c r="P723020" s="83"/>
    </row>
    <row r="723021" spans="16:16" x14ac:dyDescent="0.3">
      <c r="P723021" s="83"/>
    </row>
    <row r="723022" spans="16:16" x14ac:dyDescent="0.3">
      <c r="P723022" s="83"/>
    </row>
    <row r="723023" spans="16:16" x14ac:dyDescent="0.3">
      <c r="P723023" s="83"/>
    </row>
    <row r="723024" spans="16:16" x14ac:dyDescent="0.3">
      <c r="P723024" s="83"/>
    </row>
    <row r="723025" spans="16:16" x14ac:dyDescent="0.3">
      <c r="P723025" s="83"/>
    </row>
    <row r="723026" spans="16:16" x14ac:dyDescent="0.3">
      <c r="P723026" s="83"/>
    </row>
    <row r="723027" spans="16:16" x14ac:dyDescent="0.3">
      <c r="P723027" s="83"/>
    </row>
    <row r="723028" spans="16:16" x14ac:dyDescent="0.3">
      <c r="P723028" s="83"/>
    </row>
    <row r="723029" spans="16:16" x14ac:dyDescent="0.3">
      <c r="P723029" s="83"/>
    </row>
    <row r="723030" spans="16:16" x14ac:dyDescent="0.3">
      <c r="P723030" s="83"/>
    </row>
    <row r="723031" spans="16:16" x14ac:dyDescent="0.3">
      <c r="P723031" s="83"/>
    </row>
    <row r="723032" spans="16:16" x14ac:dyDescent="0.3">
      <c r="P723032" s="83"/>
    </row>
    <row r="723033" spans="16:16" x14ac:dyDescent="0.3">
      <c r="P723033" s="83"/>
    </row>
    <row r="723034" spans="16:16" x14ac:dyDescent="0.3">
      <c r="P723034" s="83"/>
    </row>
    <row r="723035" spans="16:16" x14ac:dyDescent="0.3">
      <c r="P723035" s="83"/>
    </row>
    <row r="723036" spans="16:16" x14ac:dyDescent="0.3">
      <c r="P723036" s="83"/>
    </row>
    <row r="723037" spans="16:16" x14ac:dyDescent="0.3">
      <c r="P723037" s="83"/>
    </row>
    <row r="723038" spans="16:16" x14ac:dyDescent="0.3">
      <c r="P723038" s="83"/>
    </row>
    <row r="723039" spans="16:16" x14ac:dyDescent="0.3">
      <c r="P723039" s="83"/>
    </row>
    <row r="723040" spans="16:16" x14ac:dyDescent="0.3">
      <c r="P723040" s="83"/>
    </row>
    <row r="723041" spans="16:16" x14ac:dyDescent="0.3">
      <c r="P723041" s="83"/>
    </row>
    <row r="723042" spans="16:16" x14ac:dyDescent="0.3">
      <c r="P723042" s="83"/>
    </row>
    <row r="723043" spans="16:16" x14ac:dyDescent="0.3">
      <c r="P723043" s="83"/>
    </row>
    <row r="723044" spans="16:16" x14ac:dyDescent="0.3">
      <c r="P723044" s="83"/>
    </row>
    <row r="723045" spans="16:16" x14ac:dyDescent="0.3">
      <c r="P723045" s="83"/>
    </row>
    <row r="723046" spans="16:16" x14ac:dyDescent="0.3">
      <c r="P723046" s="83"/>
    </row>
    <row r="723047" spans="16:16" x14ac:dyDescent="0.3">
      <c r="P723047" s="83"/>
    </row>
    <row r="723048" spans="16:16" x14ac:dyDescent="0.3">
      <c r="P723048" s="83"/>
    </row>
    <row r="723049" spans="16:16" x14ac:dyDescent="0.3">
      <c r="P723049" s="83"/>
    </row>
    <row r="723050" spans="16:16" x14ac:dyDescent="0.3">
      <c r="P723050" s="83"/>
    </row>
    <row r="723051" spans="16:16" x14ac:dyDescent="0.3">
      <c r="P723051" s="83"/>
    </row>
    <row r="723052" spans="16:16" x14ac:dyDescent="0.3">
      <c r="P723052" s="83"/>
    </row>
    <row r="723053" spans="16:16" x14ac:dyDescent="0.3">
      <c r="P723053" s="83"/>
    </row>
    <row r="723054" spans="16:16" x14ac:dyDescent="0.3">
      <c r="P723054" s="83"/>
    </row>
    <row r="723055" spans="16:16" x14ac:dyDescent="0.3">
      <c r="P723055" s="83"/>
    </row>
    <row r="723056" spans="16:16" x14ac:dyDescent="0.3">
      <c r="P723056" s="83"/>
    </row>
    <row r="723057" spans="16:16" x14ac:dyDescent="0.3">
      <c r="P723057" s="83"/>
    </row>
    <row r="723058" spans="16:16" x14ac:dyDescent="0.3">
      <c r="P723058" s="83"/>
    </row>
    <row r="723059" spans="16:16" x14ac:dyDescent="0.3">
      <c r="P723059" s="83"/>
    </row>
    <row r="723060" spans="16:16" x14ac:dyDescent="0.3">
      <c r="P723060" s="83"/>
    </row>
    <row r="723061" spans="16:16" x14ac:dyDescent="0.3">
      <c r="P723061" s="83"/>
    </row>
    <row r="723062" spans="16:16" x14ac:dyDescent="0.3">
      <c r="P723062" s="83"/>
    </row>
    <row r="723063" spans="16:16" x14ac:dyDescent="0.3">
      <c r="P723063" s="83"/>
    </row>
    <row r="723064" spans="16:16" x14ac:dyDescent="0.3">
      <c r="P723064" s="83"/>
    </row>
    <row r="723065" spans="16:16" x14ac:dyDescent="0.3">
      <c r="P723065" s="83"/>
    </row>
    <row r="723066" spans="16:16" x14ac:dyDescent="0.3">
      <c r="P723066" s="83"/>
    </row>
    <row r="723067" spans="16:16" x14ac:dyDescent="0.3">
      <c r="P723067" s="83"/>
    </row>
    <row r="723068" spans="16:16" x14ac:dyDescent="0.3">
      <c r="P723068" s="83"/>
    </row>
    <row r="723069" spans="16:16" x14ac:dyDescent="0.3">
      <c r="P723069" s="83"/>
    </row>
    <row r="723070" spans="16:16" x14ac:dyDescent="0.3">
      <c r="P723070" s="83"/>
    </row>
    <row r="723071" spans="16:16" x14ac:dyDescent="0.3">
      <c r="P723071" s="83"/>
    </row>
    <row r="723072" spans="16:16" x14ac:dyDescent="0.3">
      <c r="P723072" s="83"/>
    </row>
    <row r="723073" spans="16:16" x14ac:dyDescent="0.3">
      <c r="P723073" s="83"/>
    </row>
    <row r="723074" spans="16:16" x14ac:dyDescent="0.3">
      <c r="P723074" s="83"/>
    </row>
    <row r="723075" spans="16:16" x14ac:dyDescent="0.3">
      <c r="P723075" s="83"/>
    </row>
    <row r="723076" spans="16:16" x14ac:dyDescent="0.3">
      <c r="P723076" s="83"/>
    </row>
    <row r="723077" spans="16:16" x14ac:dyDescent="0.3">
      <c r="P723077" s="83"/>
    </row>
    <row r="723078" spans="16:16" x14ac:dyDescent="0.3">
      <c r="P723078" s="83"/>
    </row>
    <row r="723079" spans="16:16" x14ac:dyDescent="0.3">
      <c r="P723079" s="83"/>
    </row>
    <row r="723080" spans="16:16" x14ac:dyDescent="0.3">
      <c r="P723080" s="83"/>
    </row>
    <row r="723081" spans="16:16" x14ac:dyDescent="0.3">
      <c r="P723081" s="83"/>
    </row>
    <row r="723082" spans="16:16" x14ac:dyDescent="0.3">
      <c r="P723082" s="83"/>
    </row>
    <row r="723083" spans="16:16" x14ac:dyDescent="0.3">
      <c r="P723083" s="83"/>
    </row>
    <row r="723084" spans="16:16" x14ac:dyDescent="0.3">
      <c r="P723084" s="83"/>
    </row>
    <row r="723085" spans="16:16" x14ac:dyDescent="0.3">
      <c r="P723085" s="83"/>
    </row>
    <row r="723086" spans="16:16" x14ac:dyDescent="0.3">
      <c r="P723086" s="83"/>
    </row>
    <row r="723087" spans="16:16" x14ac:dyDescent="0.3">
      <c r="P723087" s="83"/>
    </row>
    <row r="723088" spans="16:16" x14ac:dyDescent="0.3">
      <c r="P723088" s="83"/>
    </row>
    <row r="723089" spans="16:16" x14ac:dyDescent="0.3">
      <c r="P723089" s="83"/>
    </row>
    <row r="723090" spans="16:16" x14ac:dyDescent="0.3">
      <c r="P723090" s="83"/>
    </row>
    <row r="723091" spans="16:16" x14ac:dyDescent="0.3">
      <c r="P723091" s="83"/>
    </row>
    <row r="723092" spans="16:16" x14ac:dyDescent="0.3">
      <c r="P723092" s="83"/>
    </row>
    <row r="723093" spans="16:16" x14ac:dyDescent="0.3">
      <c r="P723093" s="83"/>
    </row>
    <row r="723094" spans="16:16" x14ac:dyDescent="0.3">
      <c r="P723094" s="83"/>
    </row>
    <row r="723095" spans="16:16" x14ac:dyDescent="0.3">
      <c r="P723095" s="83"/>
    </row>
    <row r="723096" spans="16:16" x14ac:dyDescent="0.3">
      <c r="P723096" s="83"/>
    </row>
    <row r="723097" spans="16:16" x14ac:dyDescent="0.3">
      <c r="P723097" s="83"/>
    </row>
    <row r="723098" spans="16:16" x14ac:dyDescent="0.3">
      <c r="P723098" s="83"/>
    </row>
    <row r="723099" spans="16:16" x14ac:dyDescent="0.3">
      <c r="P723099" s="83"/>
    </row>
    <row r="723100" spans="16:16" x14ac:dyDescent="0.3">
      <c r="P723100" s="83"/>
    </row>
    <row r="723101" spans="16:16" x14ac:dyDescent="0.3">
      <c r="P723101" s="83"/>
    </row>
    <row r="723102" spans="16:16" x14ac:dyDescent="0.3">
      <c r="P723102" s="83"/>
    </row>
    <row r="723103" spans="16:16" x14ac:dyDescent="0.3">
      <c r="P723103" s="83"/>
    </row>
    <row r="723104" spans="16:16" x14ac:dyDescent="0.3">
      <c r="P723104" s="83"/>
    </row>
    <row r="723105" spans="16:16" x14ac:dyDescent="0.3">
      <c r="P723105" s="83"/>
    </row>
    <row r="723106" spans="16:16" x14ac:dyDescent="0.3">
      <c r="P723106" s="83"/>
    </row>
    <row r="723107" spans="16:16" x14ac:dyDescent="0.3">
      <c r="P723107" s="83"/>
    </row>
    <row r="723108" spans="16:16" x14ac:dyDescent="0.3">
      <c r="P723108" s="83"/>
    </row>
    <row r="723109" spans="16:16" x14ac:dyDescent="0.3">
      <c r="P723109" s="83"/>
    </row>
    <row r="723110" spans="16:16" x14ac:dyDescent="0.3">
      <c r="P723110" s="83"/>
    </row>
    <row r="723111" spans="16:16" x14ac:dyDescent="0.3">
      <c r="P723111" s="83"/>
    </row>
    <row r="723112" spans="16:16" x14ac:dyDescent="0.3">
      <c r="P723112" s="83"/>
    </row>
    <row r="723113" spans="16:16" x14ac:dyDescent="0.3">
      <c r="P723113" s="83"/>
    </row>
    <row r="723114" spans="16:16" x14ac:dyDescent="0.3">
      <c r="P723114" s="83"/>
    </row>
    <row r="723115" spans="16:16" x14ac:dyDescent="0.3">
      <c r="P723115" s="83"/>
    </row>
    <row r="723116" spans="16:16" x14ac:dyDescent="0.3">
      <c r="P723116" s="83"/>
    </row>
    <row r="723117" spans="16:16" x14ac:dyDescent="0.3">
      <c r="P723117" s="83"/>
    </row>
    <row r="723118" spans="16:16" x14ac:dyDescent="0.3">
      <c r="P723118" s="83"/>
    </row>
    <row r="723119" spans="16:16" x14ac:dyDescent="0.3">
      <c r="P723119" s="83"/>
    </row>
    <row r="723120" spans="16:16" x14ac:dyDescent="0.3">
      <c r="P723120" s="83"/>
    </row>
    <row r="723121" spans="16:16" x14ac:dyDescent="0.3">
      <c r="P723121" s="83"/>
    </row>
    <row r="723122" spans="16:16" x14ac:dyDescent="0.3">
      <c r="P723122" s="83"/>
    </row>
    <row r="723123" spans="16:16" x14ac:dyDescent="0.3">
      <c r="P723123" s="83"/>
    </row>
    <row r="723124" spans="16:16" x14ac:dyDescent="0.3">
      <c r="P723124" s="83"/>
    </row>
    <row r="723125" spans="16:16" x14ac:dyDescent="0.3">
      <c r="P723125" s="83"/>
    </row>
    <row r="723126" spans="16:16" x14ac:dyDescent="0.3">
      <c r="P723126" s="83"/>
    </row>
    <row r="723127" spans="16:16" x14ac:dyDescent="0.3">
      <c r="P723127" s="83"/>
    </row>
    <row r="723128" spans="16:16" x14ac:dyDescent="0.3">
      <c r="P723128" s="83"/>
    </row>
    <row r="723129" spans="16:16" x14ac:dyDescent="0.3">
      <c r="P723129" s="83"/>
    </row>
    <row r="723130" spans="16:16" x14ac:dyDescent="0.3">
      <c r="P723130" s="83"/>
    </row>
    <row r="723131" spans="16:16" x14ac:dyDescent="0.3">
      <c r="P723131" s="83"/>
    </row>
    <row r="723132" spans="16:16" x14ac:dyDescent="0.3">
      <c r="P723132" s="83"/>
    </row>
    <row r="723133" spans="16:16" x14ac:dyDescent="0.3">
      <c r="P723133" s="83"/>
    </row>
    <row r="723134" spans="16:16" x14ac:dyDescent="0.3">
      <c r="P723134" s="83"/>
    </row>
    <row r="723135" spans="16:16" x14ac:dyDescent="0.3">
      <c r="P723135" s="83"/>
    </row>
    <row r="723136" spans="16:16" x14ac:dyDescent="0.3">
      <c r="P723136" s="83"/>
    </row>
    <row r="723137" spans="16:16" x14ac:dyDescent="0.3">
      <c r="P723137" s="83"/>
    </row>
    <row r="723138" spans="16:16" x14ac:dyDescent="0.3">
      <c r="P723138" s="83"/>
    </row>
    <row r="723139" spans="16:16" x14ac:dyDescent="0.3">
      <c r="P723139" s="83"/>
    </row>
    <row r="723140" spans="16:16" x14ac:dyDescent="0.3">
      <c r="P723140" s="83"/>
    </row>
    <row r="723141" spans="16:16" x14ac:dyDescent="0.3">
      <c r="P723141" s="83"/>
    </row>
    <row r="723142" spans="16:16" x14ac:dyDescent="0.3">
      <c r="P723142" s="83"/>
    </row>
    <row r="723143" spans="16:16" x14ac:dyDescent="0.3">
      <c r="P723143" s="83"/>
    </row>
    <row r="723144" spans="16:16" x14ac:dyDescent="0.3">
      <c r="P723144" s="83"/>
    </row>
    <row r="723145" spans="16:16" x14ac:dyDescent="0.3">
      <c r="P723145" s="83"/>
    </row>
    <row r="723146" spans="16:16" x14ac:dyDescent="0.3">
      <c r="P723146" s="83"/>
    </row>
    <row r="723147" spans="16:16" x14ac:dyDescent="0.3">
      <c r="P723147" s="83"/>
    </row>
    <row r="723148" spans="16:16" x14ac:dyDescent="0.3">
      <c r="P723148" s="83"/>
    </row>
    <row r="723149" spans="16:16" x14ac:dyDescent="0.3">
      <c r="P723149" s="83"/>
    </row>
    <row r="723150" spans="16:16" x14ac:dyDescent="0.3">
      <c r="P723150" s="83"/>
    </row>
    <row r="723151" spans="16:16" x14ac:dyDescent="0.3">
      <c r="P723151" s="83"/>
    </row>
    <row r="723152" spans="16:16" x14ac:dyDescent="0.3">
      <c r="P723152" s="83"/>
    </row>
    <row r="723153" spans="16:16" x14ac:dyDescent="0.3">
      <c r="P723153" s="83"/>
    </row>
    <row r="723154" spans="16:16" x14ac:dyDescent="0.3">
      <c r="P723154" s="83"/>
    </row>
    <row r="723155" spans="16:16" x14ac:dyDescent="0.3">
      <c r="P723155" s="83"/>
    </row>
    <row r="723156" spans="16:16" x14ac:dyDescent="0.3">
      <c r="P723156" s="83"/>
    </row>
    <row r="723157" spans="16:16" x14ac:dyDescent="0.3">
      <c r="P723157" s="83"/>
    </row>
    <row r="723158" spans="16:16" x14ac:dyDescent="0.3">
      <c r="P723158" s="83"/>
    </row>
    <row r="723159" spans="16:16" x14ac:dyDescent="0.3">
      <c r="P723159" s="83"/>
    </row>
    <row r="723160" spans="16:16" x14ac:dyDescent="0.3">
      <c r="P723160" s="83"/>
    </row>
    <row r="723161" spans="16:16" x14ac:dyDescent="0.3">
      <c r="P723161" s="83"/>
    </row>
    <row r="723162" spans="16:16" x14ac:dyDescent="0.3">
      <c r="P723162" s="83"/>
    </row>
    <row r="723163" spans="16:16" x14ac:dyDescent="0.3">
      <c r="P723163" s="83"/>
    </row>
    <row r="723164" spans="16:16" x14ac:dyDescent="0.3">
      <c r="P723164" s="83"/>
    </row>
    <row r="723165" spans="16:16" x14ac:dyDescent="0.3">
      <c r="P723165" s="83"/>
    </row>
    <row r="723166" spans="16:16" x14ac:dyDescent="0.3">
      <c r="P723166" s="83"/>
    </row>
    <row r="723167" spans="16:16" x14ac:dyDescent="0.3">
      <c r="P723167" s="83"/>
    </row>
    <row r="723168" spans="16:16" x14ac:dyDescent="0.3">
      <c r="P723168" s="83"/>
    </row>
    <row r="723169" spans="16:16" x14ac:dyDescent="0.3">
      <c r="P723169" s="83"/>
    </row>
    <row r="723170" spans="16:16" x14ac:dyDescent="0.3">
      <c r="P723170" s="83"/>
    </row>
    <row r="723171" spans="16:16" x14ac:dyDescent="0.3">
      <c r="P723171" s="83"/>
    </row>
    <row r="723172" spans="16:16" x14ac:dyDescent="0.3">
      <c r="P723172" s="83"/>
    </row>
    <row r="723173" spans="16:16" x14ac:dyDescent="0.3">
      <c r="P723173" s="83"/>
    </row>
    <row r="723174" spans="16:16" x14ac:dyDescent="0.3">
      <c r="P723174" s="83"/>
    </row>
    <row r="723175" spans="16:16" x14ac:dyDescent="0.3">
      <c r="P723175" s="83"/>
    </row>
    <row r="723176" spans="16:16" x14ac:dyDescent="0.3">
      <c r="P723176" s="83"/>
    </row>
    <row r="723177" spans="16:16" x14ac:dyDescent="0.3">
      <c r="P723177" s="83"/>
    </row>
    <row r="723178" spans="16:16" x14ac:dyDescent="0.3">
      <c r="P723178" s="83"/>
    </row>
    <row r="723179" spans="16:16" x14ac:dyDescent="0.3">
      <c r="P723179" s="83"/>
    </row>
    <row r="723180" spans="16:16" x14ac:dyDescent="0.3">
      <c r="P723180" s="83"/>
    </row>
    <row r="723181" spans="16:16" x14ac:dyDescent="0.3">
      <c r="P723181" s="83"/>
    </row>
    <row r="723182" spans="16:16" x14ac:dyDescent="0.3">
      <c r="P723182" s="83"/>
    </row>
    <row r="723183" spans="16:16" x14ac:dyDescent="0.3">
      <c r="P723183" s="83"/>
    </row>
    <row r="723184" spans="16:16" x14ac:dyDescent="0.3">
      <c r="P723184" s="83"/>
    </row>
    <row r="723185" spans="16:16" x14ac:dyDescent="0.3">
      <c r="P723185" s="83"/>
    </row>
    <row r="723186" spans="16:16" x14ac:dyDescent="0.3">
      <c r="P723186" s="83"/>
    </row>
    <row r="723187" spans="16:16" x14ac:dyDescent="0.3">
      <c r="P723187" s="83"/>
    </row>
    <row r="723188" spans="16:16" x14ac:dyDescent="0.3">
      <c r="P723188" s="83"/>
    </row>
    <row r="723189" spans="16:16" x14ac:dyDescent="0.3">
      <c r="P723189" s="83"/>
    </row>
    <row r="723190" spans="16:16" x14ac:dyDescent="0.3">
      <c r="P723190" s="83"/>
    </row>
    <row r="723191" spans="16:16" x14ac:dyDescent="0.3">
      <c r="P723191" s="83"/>
    </row>
    <row r="723192" spans="16:16" x14ac:dyDescent="0.3">
      <c r="P723192" s="83"/>
    </row>
    <row r="723193" spans="16:16" x14ac:dyDescent="0.3">
      <c r="P723193" s="83"/>
    </row>
    <row r="723194" spans="16:16" x14ac:dyDescent="0.3">
      <c r="P723194" s="83"/>
    </row>
    <row r="723195" spans="16:16" x14ac:dyDescent="0.3">
      <c r="P723195" s="83"/>
    </row>
    <row r="723196" spans="16:16" x14ac:dyDescent="0.3">
      <c r="P723196" s="83"/>
    </row>
    <row r="723197" spans="16:16" x14ac:dyDescent="0.3">
      <c r="P723197" s="83"/>
    </row>
    <row r="723198" spans="16:16" x14ac:dyDescent="0.3">
      <c r="P723198" s="83"/>
    </row>
    <row r="723199" spans="16:16" x14ac:dyDescent="0.3">
      <c r="P723199" s="83"/>
    </row>
    <row r="723200" spans="16:16" x14ac:dyDescent="0.3">
      <c r="P723200" s="83"/>
    </row>
    <row r="723201" spans="16:16" x14ac:dyDescent="0.3">
      <c r="P723201" s="83"/>
    </row>
    <row r="723202" spans="16:16" x14ac:dyDescent="0.3">
      <c r="P723202" s="83"/>
    </row>
    <row r="723203" spans="16:16" x14ac:dyDescent="0.3">
      <c r="P723203" s="83"/>
    </row>
    <row r="723204" spans="16:16" x14ac:dyDescent="0.3">
      <c r="P723204" s="83"/>
    </row>
    <row r="723205" spans="16:16" x14ac:dyDescent="0.3">
      <c r="P723205" s="83"/>
    </row>
    <row r="723206" spans="16:16" x14ac:dyDescent="0.3">
      <c r="P723206" s="83"/>
    </row>
    <row r="723207" spans="16:16" x14ac:dyDescent="0.3">
      <c r="P723207" s="83"/>
    </row>
    <row r="723208" spans="16:16" x14ac:dyDescent="0.3">
      <c r="P723208" s="83"/>
    </row>
    <row r="723209" spans="16:16" x14ac:dyDescent="0.3">
      <c r="P723209" s="83"/>
    </row>
    <row r="723210" spans="16:16" x14ac:dyDescent="0.3">
      <c r="P723210" s="83"/>
    </row>
    <row r="723211" spans="16:16" x14ac:dyDescent="0.3">
      <c r="P723211" s="83"/>
    </row>
    <row r="723212" spans="16:16" x14ac:dyDescent="0.3">
      <c r="P723212" s="83"/>
    </row>
    <row r="723213" spans="16:16" x14ac:dyDescent="0.3">
      <c r="P723213" s="83"/>
    </row>
    <row r="723214" spans="16:16" x14ac:dyDescent="0.3">
      <c r="P723214" s="83"/>
    </row>
    <row r="723215" spans="16:16" x14ac:dyDescent="0.3">
      <c r="P723215" s="83"/>
    </row>
    <row r="723216" spans="16:16" x14ac:dyDescent="0.3">
      <c r="P723216" s="83"/>
    </row>
    <row r="723217" spans="16:16" x14ac:dyDescent="0.3">
      <c r="P723217" s="83"/>
    </row>
    <row r="723218" spans="16:16" x14ac:dyDescent="0.3">
      <c r="P723218" s="83"/>
    </row>
    <row r="723219" spans="16:16" x14ac:dyDescent="0.3">
      <c r="P723219" s="83"/>
    </row>
    <row r="723220" spans="16:16" x14ac:dyDescent="0.3">
      <c r="P723220" s="83"/>
    </row>
    <row r="723221" spans="16:16" x14ac:dyDescent="0.3">
      <c r="P723221" s="83"/>
    </row>
    <row r="723222" spans="16:16" x14ac:dyDescent="0.3">
      <c r="P723222" s="83"/>
    </row>
    <row r="723223" spans="16:16" x14ac:dyDescent="0.3">
      <c r="P723223" s="83"/>
    </row>
    <row r="723224" spans="16:16" x14ac:dyDescent="0.3">
      <c r="P723224" s="83"/>
    </row>
    <row r="723225" spans="16:16" x14ac:dyDescent="0.3">
      <c r="P723225" s="83"/>
    </row>
    <row r="723226" spans="16:16" x14ac:dyDescent="0.3">
      <c r="P723226" s="83"/>
    </row>
    <row r="723227" spans="16:16" x14ac:dyDescent="0.3">
      <c r="P723227" s="83"/>
    </row>
    <row r="723228" spans="16:16" x14ac:dyDescent="0.3">
      <c r="P723228" s="83"/>
    </row>
    <row r="723229" spans="16:16" x14ac:dyDescent="0.3">
      <c r="P723229" s="83"/>
    </row>
    <row r="723230" spans="16:16" x14ac:dyDescent="0.3">
      <c r="P723230" s="83"/>
    </row>
    <row r="723231" spans="16:16" x14ac:dyDescent="0.3">
      <c r="P723231" s="83"/>
    </row>
    <row r="723232" spans="16:16" x14ac:dyDescent="0.3">
      <c r="P723232" s="83"/>
    </row>
    <row r="723233" spans="16:16" x14ac:dyDescent="0.3">
      <c r="P723233" s="83"/>
    </row>
    <row r="723234" spans="16:16" x14ac:dyDescent="0.3">
      <c r="P723234" s="83"/>
    </row>
    <row r="723235" spans="16:16" x14ac:dyDescent="0.3">
      <c r="P723235" s="83"/>
    </row>
    <row r="723236" spans="16:16" x14ac:dyDescent="0.3">
      <c r="P723236" s="83"/>
    </row>
    <row r="723237" spans="16:16" x14ac:dyDescent="0.3">
      <c r="P723237" s="83"/>
    </row>
    <row r="723238" spans="16:16" x14ac:dyDescent="0.3">
      <c r="P723238" s="83"/>
    </row>
    <row r="723239" spans="16:16" x14ac:dyDescent="0.3">
      <c r="P723239" s="83"/>
    </row>
    <row r="723240" spans="16:16" x14ac:dyDescent="0.3">
      <c r="P723240" s="83"/>
    </row>
    <row r="723241" spans="16:16" x14ac:dyDescent="0.3">
      <c r="P723241" s="83"/>
    </row>
    <row r="723242" spans="16:16" x14ac:dyDescent="0.3">
      <c r="P723242" s="83"/>
    </row>
    <row r="723243" spans="16:16" x14ac:dyDescent="0.3">
      <c r="P723243" s="83"/>
    </row>
    <row r="723244" spans="16:16" x14ac:dyDescent="0.3">
      <c r="P723244" s="83"/>
    </row>
    <row r="723245" spans="16:16" x14ac:dyDescent="0.3">
      <c r="P723245" s="83"/>
    </row>
    <row r="723246" spans="16:16" x14ac:dyDescent="0.3">
      <c r="P723246" s="83"/>
    </row>
    <row r="723247" spans="16:16" x14ac:dyDescent="0.3">
      <c r="P723247" s="83"/>
    </row>
    <row r="723248" spans="16:16" x14ac:dyDescent="0.3">
      <c r="P723248" s="83"/>
    </row>
    <row r="723249" spans="16:16" x14ac:dyDescent="0.3">
      <c r="P723249" s="83"/>
    </row>
    <row r="723250" spans="16:16" x14ac:dyDescent="0.3">
      <c r="P723250" s="83"/>
    </row>
    <row r="723251" spans="16:16" x14ac:dyDescent="0.3">
      <c r="P723251" s="83"/>
    </row>
    <row r="723252" spans="16:16" x14ac:dyDescent="0.3">
      <c r="P723252" s="83"/>
    </row>
    <row r="723253" spans="16:16" x14ac:dyDescent="0.3">
      <c r="P723253" s="83"/>
    </row>
    <row r="723254" spans="16:16" x14ac:dyDescent="0.3">
      <c r="P723254" s="83"/>
    </row>
    <row r="723255" spans="16:16" x14ac:dyDescent="0.3">
      <c r="P723255" s="83"/>
    </row>
    <row r="723256" spans="16:16" x14ac:dyDescent="0.3">
      <c r="P723256" s="83"/>
    </row>
    <row r="723257" spans="16:16" x14ac:dyDescent="0.3">
      <c r="P723257" s="83"/>
    </row>
    <row r="723258" spans="16:16" x14ac:dyDescent="0.3">
      <c r="P723258" s="83"/>
    </row>
    <row r="723259" spans="16:16" x14ac:dyDescent="0.3">
      <c r="P723259" s="83"/>
    </row>
    <row r="723260" spans="16:16" x14ac:dyDescent="0.3">
      <c r="P723260" s="83"/>
    </row>
    <row r="723261" spans="16:16" x14ac:dyDescent="0.3">
      <c r="P723261" s="83"/>
    </row>
    <row r="723262" spans="16:16" x14ac:dyDescent="0.3">
      <c r="P723262" s="83"/>
    </row>
    <row r="723263" spans="16:16" x14ac:dyDescent="0.3">
      <c r="P723263" s="83"/>
    </row>
    <row r="723264" spans="16:16" x14ac:dyDescent="0.3">
      <c r="P723264" s="83"/>
    </row>
    <row r="723265" spans="16:16" x14ac:dyDescent="0.3">
      <c r="P723265" s="83"/>
    </row>
    <row r="723266" spans="16:16" x14ac:dyDescent="0.3">
      <c r="P723266" s="83"/>
    </row>
    <row r="723267" spans="16:16" x14ac:dyDescent="0.3">
      <c r="P723267" s="83"/>
    </row>
    <row r="723268" spans="16:16" x14ac:dyDescent="0.3">
      <c r="P723268" s="83"/>
    </row>
    <row r="723269" spans="16:16" x14ac:dyDescent="0.3">
      <c r="P723269" s="83"/>
    </row>
    <row r="723270" spans="16:16" x14ac:dyDescent="0.3">
      <c r="P723270" s="83"/>
    </row>
    <row r="723271" spans="16:16" x14ac:dyDescent="0.3">
      <c r="P723271" s="83"/>
    </row>
    <row r="723272" spans="16:16" x14ac:dyDescent="0.3">
      <c r="P723272" s="83"/>
    </row>
    <row r="723273" spans="16:16" x14ac:dyDescent="0.3">
      <c r="P723273" s="83"/>
    </row>
    <row r="723274" spans="16:16" x14ac:dyDescent="0.3">
      <c r="P723274" s="83"/>
    </row>
    <row r="723275" spans="16:16" x14ac:dyDescent="0.3">
      <c r="P723275" s="83"/>
    </row>
    <row r="723276" spans="16:16" x14ac:dyDescent="0.3">
      <c r="P723276" s="83"/>
    </row>
    <row r="723277" spans="16:16" x14ac:dyDescent="0.3">
      <c r="P723277" s="83"/>
    </row>
    <row r="723278" spans="16:16" x14ac:dyDescent="0.3">
      <c r="P723278" s="83"/>
    </row>
    <row r="723279" spans="16:16" x14ac:dyDescent="0.3">
      <c r="P723279" s="83"/>
    </row>
    <row r="723280" spans="16:16" x14ac:dyDescent="0.3">
      <c r="P723280" s="83"/>
    </row>
    <row r="723281" spans="16:16" x14ac:dyDescent="0.3">
      <c r="P723281" s="83"/>
    </row>
    <row r="723282" spans="16:16" x14ac:dyDescent="0.3">
      <c r="P723282" s="83"/>
    </row>
    <row r="723283" spans="16:16" x14ac:dyDescent="0.3">
      <c r="P723283" s="83"/>
    </row>
    <row r="723284" spans="16:16" x14ac:dyDescent="0.3">
      <c r="P723284" s="83"/>
    </row>
    <row r="723285" spans="16:16" x14ac:dyDescent="0.3">
      <c r="P723285" s="83"/>
    </row>
    <row r="723286" spans="16:16" x14ac:dyDescent="0.3">
      <c r="P723286" s="83"/>
    </row>
    <row r="723287" spans="16:16" x14ac:dyDescent="0.3">
      <c r="P723287" s="83"/>
    </row>
    <row r="723288" spans="16:16" x14ac:dyDescent="0.3">
      <c r="P723288" s="83"/>
    </row>
    <row r="723289" spans="16:16" x14ac:dyDescent="0.3">
      <c r="P723289" s="83"/>
    </row>
    <row r="723290" spans="16:16" x14ac:dyDescent="0.3">
      <c r="P723290" s="83"/>
    </row>
    <row r="723291" spans="16:16" x14ac:dyDescent="0.3">
      <c r="P723291" s="83"/>
    </row>
    <row r="723292" spans="16:16" x14ac:dyDescent="0.3">
      <c r="P723292" s="83"/>
    </row>
    <row r="723293" spans="16:16" x14ac:dyDescent="0.3">
      <c r="P723293" s="83"/>
    </row>
    <row r="723294" spans="16:16" x14ac:dyDescent="0.3">
      <c r="P723294" s="83"/>
    </row>
    <row r="723295" spans="16:16" x14ac:dyDescent="0.3">
      <c r="P723295" s="83"/>
    </row>
    <row r="723296" spans="16:16" x14ac:dyDescent="0.3">
      <c r="P723296" s="83"/>
    </row>
    <row r="723297" spans="16:16" x14ac:dyDescent="0.3">
      <c r="P723297" s="83"/>
    </row>
    <row r="723298" spans="16:16" x14ac:dyDescent="0.3">
      <c r="P723298" s="83"/>
    </row>
    <row r="723299" spans="16:16" x14ac:dyDescent="0.3">
      <c r="P723299" s="83"/>
    </row>
    <row r="723300" spans="16:16" x14ac:dyDescent="0.3">
      <c r="P723300" s="83"/>
    </row>
    <row r="723301" spans="16:16" x14ac:dyDescent="0.3">
      <c r="P723301" s="83"/>
    </row>
    <row r="723302" spans="16:16" x14ac:dyDescent="0.3">
      <c r="P723302" s="83"/>
    </row>
    <row r="723303" spans="16:16" x14ac:dyDescent="0.3">
      <c r="P723303" s="83"/>
    </row>
    <row r="723304" spans="16:16" x14ac:dyDescent="0.3">
      <c r="P723304" s="83"/>
    </row>
    <row r="723305" spans="16:16" x14ac:dyDescent="0.3">
      <c r="P723305" s="83"/>
    </row>
    <row r="723306" spans="16:16" x14ac:dyDescent="0.3">
      <c r="P723306" s="83"/>
    </row>
    <row r="723307" spans="16:16" x14ac:dyDescent="0.3">
      <c r="P723307" s="83"/>
    </row>
    <row r="723308" spans="16:16" x14ac:dyDescent="0.3">
      <c r="P723308" s="83"/>
    </row>
    <row r="723309" spans="16:16" x14ac:dyDescent="0.3">
      <c r="P723309" s="83"/>
    </row>
    <row r="723310" spans="16:16" x14ac:dyDescent="0.3">
      <c r="P723310" s="83"/>
    </row>
    <row r="723311" spans="16:16" x14ac:dyDescent="0.3">
      <c r="P723311" s="83"/>
    </row>
    <row r="723312" spans="16:16" x14ac:dyDescent="0.3">
      <c r="P723312" s="83"/>
    </row>
    <row r="723313" spans="16:16" x14ac:dyDescent="0.3">
      <c r="P723313" s="83"/>
    </row>
    <row r="723314" spans="16:16" x14ac:dyDescent="0.3">
      <c r="P723314" s="83"/>
    </row>
    <row r="723315" spans="16:16" x14ac:dyDescent="0.3">
      <c r="P723315" s="83"/>
    </row>
    <row r="723316" spans="16:16" x14ac:dyDescent="0.3">
      <c r="P723316" s="83"/>
    </row>
    <row r="723317" spans="16:16" x14ac:dyDescent="0.3">
      <c r="P723317" s="83"/>
    </row>
    <row r="723318" spans="16:16" x14ac:dyDescent="0.3">
      <c r="P723318" s="83"/>
    </row>
    <row r="723319" spans="16:16" x14ac:dyDescent="0.3">
      <c r="P723319" s="83"/>
    </row>
    <row r="723320" spans="16:16" x14ac:dyDescent="0.3">
      <c r="P723320" s="83"/>
    </row>
    <row r="723321" spans="16:16" x14ac:dyDescent="0.3">
      <c r="P723321" s="83"/>
    </row>
    <row r="723322" spans="16:16" x14ac:dyDescent="0.3">
      <c r="P723322" s="83"/>
    </row>
    <row r="723323" spans="16:16" x14ac:dyDescent="0.3">
      <c r="P723323" s="83"/>
    </row>
    <row r="723324" spans="16:16" x14ac:dyDescent="0.3">
      <c r="P723324" s="83"/>
    </row>
    <row r="723325" spans="16:16" x14ac:dyDescent="0.3">
      <c r="P723325" s="83"/>
    </row>
    <row r="723326" spans="16:16" x14ac:dyDescent="0.3">
      <c r="P723326" s="83"/>
    </row>
    <row r="723327" spans="16:16" x14ac:dyDescent="0.3">
      <c r="P723327" s="83"/>
    </row>
    <row r="723328" spans="16:16" x14ac:dyDescent="0.3">
      <c r="P723328" s="83"/>
    </row>
    <row r="723329" spans="16:16" x14ac:dyDescent="0.3">
      <c r="P723329" s="83"/>
    </row>
    <row r="723330" spans="16:16" x14ac:dyDescent="0.3">
      <c r="P723330" s="83"/>
    </row>
    <row r="723331" spans="16:16" x14ac:dyDescent="0.3">
      <c r="P723331" s="83"/>
    </row>
    <row r="723332" spans="16:16" x14ac:dyDescent="0.3">
      <c r="P723332" s="83"/>
    </row>
    <row r="723333" spans="16:16" x14ac:dyDescent="0.3">
      <c r="P723333" s="83"/>
    </row>
    <row r="723334" spans="16:16" x14ac:dyDescent="0.3">
      <c r="P723334" s="83"/>
    </row>
    <row r="723335" spans="16:16" x14ac:dyDescent="0.3">
      <c r="P723335" s="83"/>
    </row>
    <row r="723336" spans="16:16" x14ac:dyDescent="0.3">
      <c r="P723336" s="83"/>
    </row>
    <row r="723337" spans="16:16" x14ac:dyDescent="0.3">
      <c r="P723337" s="83"/>
    </row>
    <row r="723338" spans="16:16" x14ac:dyDescent="0.3">
      <c r="P723338" s="83"/>
    </row>
    <row r="723339" spans="16:16" x14ac:dyDescent="0.3">
      <c r="P723339" s="83"/>
    </row>
    <row r="723340" spans="16:16" x14ac:dyDescent="0.3">
      <c r="P723340" s="83"/>
    </row>
    <row r="723341" spans="16:16" x14ac:dyDescent="0.3">
      <c r="P723341" s="83"/>
    </row>
    <row r="723342" spans="16:16" x14ac:dyDescent="0.3">
      <c r="P723342" s="83"/>
    </row>
    <row r="723343" spans="16:16" x14ac:dyDescent="0.3">
      <c r="P723343" s="83"/>
    </row>
    <row r="723344" spans="16:16" x14ac:dyDescent="0.3">
      <c r="P723344" s="83"/>
    </row>
    <row r="723345" spans="16:16" x14ac:dyDescent="0.3">
      <c r="P723345" s="83"/>
    </row>
    <row r="723346" spans="16:16" x14ac:dyDescent="0.3">
      <c r="P723346" s="83"/>
    </row>
    <row r="723347" spans="16:16" x14ac:dyDescent="0.3">
      <c r="P723347" s="83"/>
    </row>
    <row r="723348" spans="16:16" x14ac:dyDescent="0.3">
      <c r="P723348" s="83"/>
    </row>
    <row r="723349" spans="16:16" x14ac:dyDescent="0.3">
      <c r="P723349" s="83"/>
    </row>
    <row r="723350" spans="16:16" x14ac:dyDescent="0.3">
      <c r="P723350" s="83"/>
    </row>
    <row r="723351" spans="16:16" x14ac:dyDescent="0.3">
      <c r="P723351" s="83"/>
    </row>
    <row r="723352" spans="16:16" x14ac:dyDescent="0.3">
      <c r="P723352" s="83"/>
    </row>
    <row r="723353" spans="16:16" x14ac:dyDescent="0.3">
      <c r="P723353" s="83"/>
    </row>
    <row r="723354" spans="16:16" x14ac:dyDescent="0.3">
      <c r="P723354" s="83"/>
    </row>
    <row r="723355" spans="16:16" x14ac:dyDescent="0.3">
      <c r="P723355" s="83"/>
    </row>
    <row r="723356" spans="16:16" x14ac:dyDescent="0.3">
      <c r="P723356" s="83"/>
    </row>
    <row r="723357" spans="16:16" x14ac:dyDescent="0.3">
      <c r="P723357" s="83"/>
    </row>
    <row r="723358" spans="16:16" x14ac:dyDescent="0.3">
      <c r="P723358" s="83"/>
    </row>
    <row r="723359" spans="16:16" x14ac:dyDescent="0.3">
      <c r="P723359" s="83"/>
    </row>
    <row r="723360" spans="16:16" x14ac:dyDescent="0.3">
      <c r="P723360" s="83"/>
    </row>
    <row r="723361" spans="16:16" x14ac:dyDescent="0.3">
      <c r="P723361" s="83"/>
    </row>
    <row r="723362" spans="16:16" x14ac:dyDescent="0.3">
      <c r="P723362" s="83"/>
    </row>
    <row r="723363" spans="16:16" x14ac:dyDescent="0.3">
      <c r="P723363" s="83"/>
    </row>
    <row r="723364" spans="16:16" x14ac:dyDescent="0.3">
      <c r="P723364" s="83"/>
    </row>
    <row r="723365" spans="16:16" x14ac:dyDescent="0.3">
      <c r="P723365" s="83"/>
    </row>
    <row r="723366" spans="16:16" x14ac:dyDescent="0.3">
      <c r="P723366" s="83"/>
    </row>
    <row r="723367" spans="16:16" x14ac:dyDescent="0.3">
      <c r="P723367" s="83"/>
    </row>
    <row r="723368" spans="16:16" x14ac:dyDescent="0.3">
      <c r="P723368" s="83"/>
    </row>
    <row r="723369" spans="16:16" x14ac:dyDescent="0.3">
      <c r="P723369" s="83"/>
    </row>
    <row r="723370" spans="16:16" x14ac:dyDescent="0.3">
      <c r="P723370" s="83"/>
    </row>
    <row r="723371" spans="16:16" x14ac:dyDescent="0.3">
      <c r="P723371" s="83"/>
    </row>
    <row r="723372" spans="16:16" x14ac:dyDescent="0.3">
      <c r="P723372" s="83"/>
    </row>
    <row r="723373" spans="16:16" x14ac:dyDescent="0.3">
      <c r="P723373" s="83"/>
    </row>
    <row r="723374" spans="16:16" x14ac:dyDescent="0.3">
      <c r="P723374" s="83"/>
    </row>
    <row r="723375" spans="16:16" x14ac:dyDescent="0.3">
      <c r="P723375" s="83"/>
    </row>
    <row r="723376" spans="16:16" x14ac:dyDescent="0.3">
      <c r="P723376" s="83"/>
    </row>
    <row r="723377" spans="16:16" x14ac:dyDescent="0.3">
      <c r="P723377" s="83"/>
    </row>
    <row r="723378" spans="16:16" x14ac:dyDescent="0.3">
      <c r="P723378" s="83"/>
    </row>
    <row r="723379" spans="16:16" x14ac:dyDescent="0.3">
      <c r="P723379" s="83"/>
    </row>
    <row r="723380" spans="16:16" x14ac:dyDescent="0.3">
      <c r="P723380" s="83"/>
    </row>
    <row r="723381" spans="16:16" x14ac:dyDescent="0.3">
      <c r="P723381" s="83"/>
    </row>
    <row r="723382" spans="16:16" x14ac:dyDescent="0.3">
      <c r="P723382" s="83"/>
    </row>
    <row r="723383" spans="16:16" x14ac:dyDescent="0.3">
      <c r="P723383" s="83"/>
    </row>
    <row r="723384" spans="16:16" x14ac:dyDescent="0.3">
      <c r="P723384" s="83"/>
    </row>
    <row r="723385" spans="16:16" x14ac:dyDescent="0.3">
      <c r="P723385" s="83"/>
    </row>
    <row r="723386" spans="16:16" x14ac:dyDescent="0.3">
      <c r="P723386" s="83"/>
    </row>
    <row r="723387" spans="16:16" x14ac:dyDescent="0.3">
      <c r="P723387" s="83"/>
    </row>
    <row r="723388" spans="16:16" x14ac:dyDescent="0.3">
      <c r="P723388" s="83"/>
    </row>
    <row r="723389" spans="16:16" x14ac:dyDescent="0.3">
      <c r="P723389" s="83"/>
    </row>
    <row r="723390" spans="16:16" x14ac:dyDescent="0.3">
      <c r="P723390" s="83"/>
    </row>
    <row r="723391" spans="16:16" x14ac:dyDescent="0.3">
      <c r="P723391" s="83"/>
    </row>
    <row r="723392" spans="16:16" x14ac:dyDescent="0.3">
      <c r="P723392" s="83"/>
    </row>
    <row r="723393" spans="16:16" x14ac:dyDescent="0.3">
      <c r="P723393" s="83"/>
    </row>
    <row r="723394" spans="16:16" x14ac:dyDescent="0.3">
      <c r="P723394" s="83"/>
    </row>
    <row r="723395" spans="16:16" x14ac:dyDescent="0.3">
      <c r="P723395" s="83"/>
    </row>
    <row r="723396" spans="16:16" x14ac:dyDescent="0.3">
      <c r="P723396" s="83"/>
    </row>
    <row r="723397" spans="16:16" x14ac:dyDescent="0.3">
      <c r="P723397" s="83"/>
    </row>
    <row r="723398" spans="16:16" x14ac:dyDescent="0.3">
      <c r="P723398" s="83"/>
    </row>
    <row r="723399" spans="16:16" x14ac:dyDescent="0.3">
      <c r="P723399" s="83"/>
    </row>
    <row r="723400" spans="16:16" x14ac:dyDescent="0.3">
      <c r="P723400" s="83"/>
    </row>
    <row r="723401" spans="16:16" x14ac:dyDescent="0.3">
      <c r="P723401" s="83"/>
    </row>
    <row r="723402" spans="16:16" x14ac:dyDescent="0.3">
      <c r="P723402" s="83"/>
    </row>
    <row r="723403" spans="16:16" x14ac:dyDescent="0.3">
      <c r="P723403" s="83"/>
    </row>
    <row r="723404" spans="16:16" x14ac:dyDescent="0.3">
      <c r="P723404" s="83"/>
    </row>
    <row r="723405" spans="16:16" x14ac:dyDescent="0.3">
      <c r="P723405" s="83"/>
    </row>
    <row r="723406" spans="16:16" x14ac:dyDescent="0.3">
      <c r="P723406" s="83"/>
    </row>
    <row r="723407" spans="16:16" x14ac:dyDescent="0.3">
      <c r="P723407" s="83"/>
    </row>
    <row r="723408" spans="16:16" x14ac:dyDescent="0.3">
      <c r="P723408" s="83"/>
    </row>
    <row r="723409" spans="16:16" x14ac:dyDescent="0.3">
      <c r="P723409" s="83"/>
    </row>
    <row r="723410" spans="16:16" x14ac:dyDescent="0.3">
      <c r="P723410" s="83"/>
    </row>
    <row r="723411" spans="16:16" x14ac:dyDescent="0.3">
      <c r="P723411" s="83"/>
    </row>
    <row r="723412" spans="16:16" x14ac:dyDescent="0.3">
      <c r="P723412" s="83"/>
    </row>
    <row r="723413" spans="16:16" x14ac:dyDescent="0.3">
      <c r="P723413" s="83"/>
    </row>
    <row r="723414" spans="16:16" x14ac:dyDescent="0.3">
      <c r="P723414" s="83"/>
    </row>
    <row r="723415" spans="16:16" x14ac:dyDescent="0.3">
      <c r="P723415" s="83"/>
    </row>
    <row r="723416" spans="16:16" x14ac:dyDescent="0.3">
      <c r="P723416" s="83"/>
    </row>
    <row r="723417" spans="16:16" x14ac:dyDescent="0.3">
      <c r="P723417" s="83"/>
    </row>
    <row r="723418" spans="16:16" x14ac:dyDescent="0.3">
      <c r="P723418" s="83"/>
    </row>
    <row r="723419" spans="16:16" x14ac:dyDescent="0.3">
      <c r="P723419" s="83"/>
    </row>
    <row r="723420" spans="16:16" x14ac:dyDescent="0.3">
      <c r="P723420" s="83"/>
    </row>
    <row r="723421" spans="16:16" x14ac:dyDescent="0.3">
      <c r="P723421" s="83"/>
    </row>
    <row r="723422" spans="16:16" x14ac:dyDescent="0.3">
      <c r="P723422" s="83"/>
    </row>
    <row r="723423" spans="16:16" x14ac:dyDescent="0.3">
      <c r="P723423" s="83"/>
    </row>
    <row r="723424" spans="16:16" x14ac:dyDescent="0.3">
      <c r="P723424" s="83"/>
    </row>
    <row r="723425" spans="16:16" x14ac:dyDescent="0.3">
      <c r="P723425" s="83"/>
    </row>
    <row r="723426" spans="16:16" x14ac:dyDescent="0.3">
      <c r="P723426" s="83"/>
    </row>
    <row r="723427" spans="16:16" x14ac:dyDescent="0.3">
      <c r="P723427" s="83"/>
    </row>
    <row r="723428" spans="16:16" x14ac:dyDescent="0.3">
      <c r="P723428" s="83"/>
    </row>
    <row r="723429" spans="16:16" x14ac:dyDescent="0.3">
      <c r="P723429" s="83"/>
    </row>
    <row r="723430" spans="16:16" x14ac:dyDescent="0.3">
      <c r="P723430" s="83"/>
    </row>
    <row r="723431" spans="16:16" x14ac:dyDescent="0.3">
      <c r="P723431" s="83"/>
    </row>
    <row r="723432" spans="16:16" x14ac:dyDescent="0.3">
      <c r="P723432" s="83"/>
    </row>
    <row r="723433" spans="16:16" x14ac:dyDescent="0.3">
      <c r="P723433" s="83"/>
    </row>
    <row r="723434" spans="16:16" x14ac:dyDescent="0.3">
      <c r="P723434" s="83"/>
    </row>
    <row r="723435" spans="16:16" x14ac:dyDescent="0.3">
      <c r="P723435" s="83"/>
    </row>
    <row r="723436" spans="16:16" x14ac:dyDescent="0.3">
      <c r="P723436" s="83"/>
    </row>
    <row r="723437" spans="16:16" x14ac:dyDescent="0.3">
      <c r="P723437" s="83"/>
    </row>
    <row r="723438" spans="16:16" x14ac:dyDescent="0.3">
      <c r="P723438" s="83"/>
    </row>
    <row r="723439" spans="16:16" x14ac:dyDescent="0.3">
      <c r="P723439" s="83"/>
    </row>
    <row r="723440" spans="16:16" x14ac:dyDescent="0.3">
      <c r="P723440" s="83"/>
    </row>
    <row r="723441" spans="16:16" x14ac:dyDescent="0.3">
      <c r="P723441" s="83"/>
    </row>
    <row r="723442" spans="16:16" x14ac:dyDescent="0.3">
      <c r="P723442" s="83"/>
    </row>
    <row r="723443" spans="16:16" x14ac:dyDescent="0.3">
      <c r="P723443" s="83"/>
    </row>
    <row r="723444" spans="16:16" x14ac:dyDescent="0.3">
      <c r="P723444" s="83"/>
    </row>
    <row r="723445" spans="16:16" x14ac:dyDescent="0.3">
      <c r="P723445" s="83"/>
    </row>
    <row r="723446" spans="16:16" x14ac:dyDescent="0.3">
      <c r="P723446" s="83"/>
    </row>
    <row r="723447" spans="16:16" x14ac:dyDescent="0.3">
      <c r="P723447" s="83"/>
    </row>
    <row r="723448" spans="16:16" x14ac:dyDescent="0.3">
      <c r="P723448" s="83"/>
    </row>
    <row r="723449" spans="16:16" x14ac:dyDescent="0.3">
      <c r="P723449" s="83"/>
    </row>
    <row r="723450" spans="16:16" x14ac:dyDescent="0.3">
      <c r="P723450" s="83"/>
    </row>
    <row r="723451" spans="16:16" x14ac:dyDescent="0.3">
      <c r="P723451" s="83"/>
    </row>
    <row r="723452" spans="16:16" x14ac:dyDescent="0.3">
      <c r="P723452" s="83"/>
    </row>
    <row r="723453" spans="16:16" x14ac:dyDescent="0.3">
      <c r="P723453" s="83"/>
    </row>
    <row r="723454" spans="16:16" x14ac:dyDescent="0.3">
      <c r="P723454" s="83"/>
    </row>
    <row r="723455" spans="16:16" x14ac:dyDescent="0.3">
      <c r="P723455" s="83"/>
    </row>
    <row r="723456" spans="16:16" x14ac:dyDescent="0.3">
      <c r="P723456" s="83"/>
    </row>
    <row r="723457" spans="16:16" x14ac:dyDescent="0.3">
      <c r="P723457" s="83"/>
    </row>
    <row r="723458" spans="16:16" x14ac:dyDescent="0.3">
      <c r="P723458" s="83"/>
    </row>
    <row r="723459" spans="16:16" x14ac:dyDescent="0.3">
      <c r="P723459" s="83"/>
    </row>
    <row r="723460" spans="16:16" x14ac:dyDescent="0.3">
      <c r="P723460" s="83"/>
    </row>
    <row r="723461" spans="16:16" x14ac:dyDescent="0.3">
      <c r="P723461" s="83"/>
    </row>
    <row r="723462" spans="16:16" x14ac:dyDescent="0.3">
      <c r="P723462" s="83"/>
    </row>
    <row r="723463" spans="16:16" x14ac:dyDescent="0.3">
      <c r="P723463" s="83"/>
    </row>
    <row r="723464" spans="16:16" x14ac:dyDescent="0.3">
      <c r="P723464" s="83"/>
    </row>
    <row r="723465" spans="16:16" x14ac:dyDescent="0.3">
      <c r="P723465" s="83"/>
    </row>
    <row r="723466" spans="16:16" x14ac:dyDescent="0.3">
      <c r="P723466" s="83"/>
    </row>
    <row r="723467" spans="16:16" x14ac:dyDescent="0.3">
      <c r="P723467" s="83"/>
    </row>
    <row r="723468" spans="16:16" x14ac:dyDescent="0.3">
      <c r="P723468" s="83"/>
    </row>
    <row r="723469" spans="16:16" x14ac:dyDescent="0.3">
      <c r="P723469" s="83"/>
    </row>
    <row r="723470" spans="16:16" x14ac:dyDescent="0.3">
      <c r="P723470" s="83"/>
    </row>
    <row r="723471" spans="16:16" x14ac:dyDescent="0.3">
      <c r="P723471" s="83"/>
    </row>
    <row r="723472" spans="16:16" x14ac:dyDescent="0.3">
      <c r="P723472" s="83"/>
    </row>
    <row r="723473" spans="16:16" x14ac:dyDescent="0.3">
      <c r="P723473" s="83"/>
    </row>
    <row r="723474" spans="16:16" x14ac:dyDescent="0.3">
      <c r="P723474" s="83"/>
    </row>
    <row r="723475" spans="16:16" x14ac:dyDescent="0.3">
      <c r="P723475" s="83"/>
    </row>
    <row r="723476" spans="16:16" x14ac:dyDescent="0.3">
      <c r="P723476" s="83"/>
    </row>
    <row r="723477" spans="16:16" x14ac:dyDescent="0.3">
      <c r="P723477" s="83"/>
    </row>
    <row r="723478" spans="16:16" x14ac:dyDescent="0.3">
      <c r="P723478" s="83"/>
    </row>
    <row r="723479" spans="16:16" x14ac:dyDescent="0.3">
      <c r="P723479" s="83"/>
    </row>
    <row r="723480" spans="16:16" x14ac:dyDescent="0.3">
      <c r="P723480" s="83"/>
    </row>
    <row r="723481" spans="16:16" x14ac:dyDescent="0.3">
      <c r="P723481" s="83"/>
    </row>
    <row r="723482" spans="16:16" x14ac:dyDescent="0.3">
      <c r="P723482" s="83"/>
    </row>
    <row r="723483" spans="16:16" x14ac:dyDescent="0.3">
      <c r="P723483" s="83"/>
    </row>
    <row r="723484" spans="16:16" x14ac:dyDescent="0.3">
      <c r="P723484" s="83"/>
    </row>
    <row r="723485" spans="16:16" x14ac:dyDescent="0.3">
      <c r="P723485" s="83"/>
    </row>
    <row r="723486" spans="16:16" x14ac:dyDescent="0.3">
      <c r="P723486" s="83"/>
    </row>
    <row r="723487" spans="16:16" x14ac:dyDescent="0.3">
      <c r="P723487" s="83"/>
    </row>
    <row r="723488" spans="16:16" x14ac:dyDescent="0.3">
      <c r="P723488" s="83"/>
    </row>
    <row r="723489" spans="16:16" x14ac:dyDescent="0.3">
      <c r="P723489" s="83"/>
    </row>
    <row r="723490" spans="16:16" x14ac:dyDescent="0.3">
      <c r="P723490" s="83"/>
    </row>
    <row r="723491" spans="16:16" x14ac:dyDescent="0.3">
      <c r="P723491" s="83"/>
    </row>
    <row r="723492" spans="16:16" x14ac:dyDescent="0.3">
      <c r="P723492" s="83"/>
    </row>
    <row r="723493" spans="16:16" x14ac:dyDescent="0.3">
      <c r="P723493" s="83"/>
    </row>
    <row r="723494" spans="16:16" x14ac:dyDescent="0.3">
      <c r="P723494" s="83"/>
    </row>
    <row r="723495" spans="16:16" x14ac:dyDescent="0.3">
      <c r="P723495" s="83"/>
    </row>
    <row r="723496" spans="16:16" x14ac:dyDescent="0.3">
      <c r="P723496" s="83"/>
    </row>
    <row r="723497" spans="16:16" x14ac:dyDescent="0.3">
      <c r="P723497" s="83"/>
    </row>
    <row r="723498" spans="16:16" x14ac:dyDescent="0.3">
      <c r="P723498" s="83"/>
    </row>
    <row r="723499" spans="16:16" x14ac:dyDescent="0.3">
      <c r="P723499" s="83"/>
    </row>
    <row r="723500" spans="16:16" x14ac:dyDescent="0.3">
      <c r="P723500" s="83"/>
    </row>
    <row r="723501" spans="16:16" x14ac:dyDescent="0.3">
      <c r="P723501" s="83"/>
    </row>
    <row r="723502" spans="16:16" x14ac:dyDescent="0.3">
      <c r="P723502" s="83"/>
    </row>
    <row r="723503" spans="16:16" x14ac:dyDescent="0.3">
      <c r="P723503" s="83"/>
    </row>
    <row r="723504" spans="16:16" x14ac:dyDescent="0.3">
      <c r="P723504" s="83"/>
    </row>
    <row r="723505" spans="16:16" x14ac:dyDescent="0.3">
      <c r="P723505" s="83"/>
    </row>
    <row r="723506" spans="16:16" x14ac:dyDescent="0.3">
      <c r="P723506" s="83"/>
    </row>
    <row r="723507" spans="16:16" x14ac:dyDescent="0.3">
      <c r="P723507" s="83"/>
    </row>
    <row r="723508" spans="16:16" x14ac:dyDescent="0.3">
      <c r="P723508" s="83"/>
    </row>
    <row r="723509" spans="16:16" x14ac:dyDescent="0.3">
      <c r="P723509" s="83"/>
    </row>
    <row r="723510" spans="16:16" x14ac:dyDescent="0.3">
      <c r="P723510" s="83"/>
    </row>
    <row r="723511" spans="16:16" x14ac:dyDescent="0.3">
      <c r="P723511" s="83"/>
    </row>
    <row r="723512" spans="16:16" x14ac:dyDescent="0.3">
      <c r="P723512" s="83"/>
    </row>
    <row r="723513" spans="16:16" x14ac:dyDescent="0.3">
      <c r="P723513" s="83"/>
    </row>
    <row r="723514" spans="16:16" x14ac:dyDescent="0.3">
      <c r="P723514" s="83"/>
    </row>
    <row r="723515" spans="16:16" x14ac:dyDescent="0.3">
      <c r="P723515" s="83"/>
    </row>
    <row r="723516" spans="16:16" x14ac:dyDescent="0.3">
      <c r="P723516" s="83"/>
    </row>
    <row r="723517" spans="16:16" x14ac:dyDescent="0.3">
      <c r="P723517" s="83"/>
    </row>
    <row r="723518" spans="16:16" x14ac:dyDescent="0.3">
      <c r="P723518" s="83"/>
    </row>
    <row r="723519" spans="16:16" x14ac:dyDescent="0.3">
      <c r="P723519" s="83"/>
    </row>
    <row r="723520" spans="16:16" x14ac:dyDescent="0.3">
      <c r="P723520" s="83"/>
    </row>
    <row r="723521" spans="16:16" x14ac:dyDescent="0.3">
      <c r="P723521" s="83"/>
    </row>
    <row r="723522" spans="16:16" x14ac:dyDescent="0.3">
      <c r="P723522" s="83"/>
    </row>
    <row r="723523" spans="16:16" x14ac:dyDescent="0.3">
      <c r="P723523" s="83"/>
    </row>
    <row r="723524" spans="16:16" x14ac:dyDescent="0.3">
      <c r="P723524" s="83"/>
    </row>
    <row r="723525" spans="16:16" x14ac:dyDescent="0.3">
      <c r="P723525" s="83"/>
    </row>
    <row r="723526" spans="16:16" x14ac:dyDescent="0.3">
      <c r="P723526" s="83"/>
    </row>
    <row r="723527" spans="16:16" x14ac:dyDescent="0.3">
      <c r="P723527" s="83"/>
    </row>
    <row r="723528" spans="16:16" x14ac:dyDescent="0.3">
      <c r="P723528" s="83"/>
    </row>
    <row r="723529" spans="16:16" x14ac:dyDescent="0.3">
      <c r="P723529" s="83"/>
    </row>
    <row r="723530" spans="16:16" x14ac:dyDescent="0.3">
      <c r="P723530" s="83"/>
    </row>
    <row r="723531" spans="16:16" x14ac:dyDescent="0.3">
      <c r="P723531" s="83"/>
    </row>
    <row r="723532" spans="16:16" x14ac:dyDescent="0.3">
      <c r="P723532" s="83"/>
    </row>
    <row r="723533" spans="16:16" x14ac:dyDescent="0.3">
      <c r="P723533" s="83"/>
    </row>
    <row r="723534" spans="16:16" x14ac:dyDescent="0.3">
      <c r="P723534" s="83"/>
    </row>
    <row r="723535" spans="16:16" x14ac:dyDescent="0.3">
      <c r="P723535" s="83"/>
    </row>
    <row r="723536" spans="16:16" x14ac:dyDescent="0.3">
      <c r="P723536" s="83"/>
    </row>
    <row r="723537" spans="16:16" x14ac:dyDescent="0.3">
      <c r="P723537" s="83"/>
    </row>
    <row r="723538" spans="16:16" x14ac:dyDescent="0.3">
      <c r="P723538" s="83"/>
    </row>
    <row r="723539" spans="16:16" x14ac:dyDescent="0.3">
      <c r="P723539" s="83"/>
    </row>
    <row r="723540" spans="16:16" x14ac:dyDescent="0.3">
      <c r="P723540" s="83"/>
    </row>
    <row r="723541" spans="16:16" x14ac:dyDescent="0.3">
      <c r="P723541" s="83"/>
    </row>
    <row r="723542" spans="16:16" x14ac:dyDescent="0.3">
      <c r="P723542" s="83"/>
    </row>
    <row r="723543" spans="16:16" x14ac:dyDescent="0.3">
      <c r="P723543" s="83"/>
    </row>
    <row r="723544" spans="16:16" x14ac:dyDescent="0.3">
      <c r="P723544" s="83"/>
    </row>
    <row r="723545" spans="16:16" x14ac:dyDescent="0.3">
      <c r="P723545" s="83"/>
    </row>
    <row r="723546" spans="16:16" x14ac:dyDescent="0.3">
      <c r="P723546" s="83"/>
    </row>
    <row r="723547" spans="16:16" x14ac:dyDescent="0.3">
      <c r="P723547" s="83"/>
    </row>
    <row r="723548" spans="16:16" x14ac:dyDescent="0.3">
      <c r="P723548" s="83"/>
    </row>
    <row r="723549" spans="16:16" x14ac:dyDescent="0.3">
      <c r="P723549" s="83"/>
    </row>
    <row r="723550" spans="16:16" x14ac:dyDescent="0.3">
      <c r="P723550" s="83"/>
    </row>
    <row r="723551" spans="16:16" x14ac:dyDescent="0.3">
      <c r="P723551" s="83"/>
    </row>
    <row r="723552" spans="16:16" x14ac:dyDescent="0.3">
      <c r="P723552" s="83"/>
    </row>
    <row r="723553" spans="16:16" x14ac:dyDescent="0.3">
      <c r="P723553" s="83"/>
    </row>
    <row r="723554" spans="16:16" x14ac:dyDescent="0.3">
      <c r="P723554" s="83"/>
    </row>
    <row r="723555" spans="16:16" x14ac:dyDescent="0.3">
      <c r="P723555" s="83"/>
    </row>
    <row r="723556" spans="16:16" x14ac:dyDescent="0.3">
      <c r="P723556" s="83"/>
    </row>
    <row r="723557" spans="16:16" x14ac:dyDescent="0.3">
      <c r="P723557" s="83"/>
    </row>
    <row r="723558" spans="16:16" x14ac:dyDescent="0.3">
      <c r="P723558" s="83"/>
    </row>
    <row r="723559" spans="16:16" x14ac:dyDescent="0.3">
      <c r="P723559" s="83"/>
    </row>
    <row r="723560" spans="16:16" x14ac:dyDescent="0.3">
      <c r="P723560" s="83"/>
    </row>
    <row r="723561" spans="16:16" x14ac:dyDescent="0.3">
      <c r="P723561" s="83"/>
    </row>
    <row r="723562" spans="16:16" x14ac:dyDescent="0.3">
      <c r="P723562" s="83"/>
    </row>
    <row r="723563" spans="16:16" x14ac:dyDescent="0.3">
      <c r="P723563" s="83"/>
    </row>
    <row r="723564" spans="16:16" x14ac:dyDescent="0.3">
      <c r="P723564" s="83"/>
    </row>
    <row r="723565" spans="16:16" x14ac:dyDescent="0.3">
      <c r="P723565" s="83"/>
    </row>
    <row r="723566" spans="16:16" x14ac:dyDescent="0.3">
      <c r="P723566" s="83"/>
    </row>
    <row r="723567" spans="16:16" x14ac:dyDescent="0.3">
      <c r="P723567" s="83"/>
    </row>
    <row r="723568" spans="16:16" x14ac:dyDescent="0.3">
      <c r="P723568" s="83"/>
    </row>
    <row r="723569" spans="16:16" x14ac:dyDescent="0.3">
      <c r="P723569" s="83"/>
    </row>
    <row r="723570" spans="16:16" x14ac:dyDescent="0.3">
      <c r="P723570" s="83"/>
    </row>
    <row r="723571" spans="16:16" x14ac:dyDescent="0.3">
      <c r="P723571" s="83"/>
    </row>
    <row r="723572" spans="16:16" x14ac:dyDescent="0.3">
      <c r="P723572" s="83"/>
    </row>
    <row r="723573" spans="16:16" x14ac:dyDescent="0.3">
      <c r="P723573" s="83"/>
    </row>
    <row r="723574" spans="16:16" x14ac:dyDescent="0.3">
      <c r="P723574" s="83"/>
    </row>
    <row r="723575" spans="16:16" x14ac:dyDescent="0.3">
      <c r="P723575" s="83"/>
    </row>
    <row r="723576" spans="16:16" x14ac:dyDescent="0.3">
      <c r="P723576" s="83"/>
    </row>
    <row r="723577" spans="16:16" x14ac:dyDescent="0.3">
      <c r="P723577" s="83"/>
    </row>
    <row r="723578" spans="16:16" x14ac:dyDescent="0.3">
      <c r="P723578" s="83"/>
    </row>
    <row r="723579" spans="16:16" x14ac:dyDescent="0.3">
      <c r="P723579" s="83"/>
    </row>
    <row r="723580" spans="16:16" x14ac:dyDescent="0.3">
      <c r="P723580" s="83"/>
    </row>
    <row r="723581" spans="16:16" x14ac:dyDescent="0.3">
      <c r="P723581" s="83"/>
    </row>
    <row r="723582" spans="16:16" x14ac:dyDescent="0.3">
      <c r="P723582" s="83"/>
    </row>
    <row r="723583" spans="16:16" x14ac:dyDescent="0.3">
      <c r="P723583" s="83"/>
    </row>
    <row r="723584" spans="16:16" x14ac:dyDescent="0.3">
      <c r="P723584" s="83"/>
    </row>
    <row r="723585" spans="16:16" x14ac:dyDescent="0.3">
      <c r="P723585" s="83"/>
    </row>
    <row r="723586" spans="16:16" x14ac:dyDescent="0.3">
      <c r="P723586" s="83"/>
    </row>
    <row r="723587" spans="16:16" x14ac:dyDescent="0.3">
      <c r="P723587" s="83"/>
    </row>
    <row r="723588" spans="16:16" x14ac:dyDescent="0.3">
      <c r="P723588" s="83"/>
    </row>
    <row r="723589" spans="16:16" x14ac:dyDescent="0.3">
      <c r="P723589" s="83"/>
    </row>
    <row r="723590" spans="16:16" x14ac:dyDescent="0.3">
      <c r="P723590" s="83"/>
    </row>
    <row r="723591" spans="16:16" x14ac:dyDescent="0.3">
      <c r="P723591" s="83"/>
    </row>
    <row r="723592" spans="16:16" x14ac:dyDescent="0.3">
      <c r="P723592" s="83"/>
    </row>
    <row r="723593" spans="16:16" x14ac:dyDescent="0.3">
      <c r="P723593" s="83"/>
    </row>
    <row r="723594" spans="16:16" x14ac:dyDescent="0.3">
      <c r="P723594" s="83"/>
    </row>
    <row r="723595" spans="16:16" x14ac:dyDescent="0.3">
      <c r="P723595" s="83"/>
    </row>
    <row r="723596" spans="16:16" x14ac:dyDescent="0.3">
      <c r="P723596" s="83"/>
    </row>
    <row r="723597" spans="16:16" x14ac:dyDescent="0.3">
      <c r="P723597" s="83"/>
    </row>
    <row r="723598" spans="16:16" x14ac:dyDescent="0.3">
      <c r="P723598" s="83"/>
    </row>
    <row r="723599" spans="16:16" x14ac:dyDescent="0.3">
      <c r="P723599" s="83"/>
    </row>
    <row r="723600" spans="16:16" x14ac:dyDescent="0.3">
      <c r="P723600" s="83"/>
    </row>
    <row r="723601" spans="16:16" x14ac:dyDescent="0.3">
      <c r="P723601" s="83"/>
    </row>
    <row r="723602" spans="16:16" x14ac:dyDescent="0.3">
      <c r="P723602" s="83"/>
    </row>
    <row r="723603" spans="16:16" x14ac:dyDescent="0.3">
      <c r="P723603" s="83"/>
    </row>
    <row r="723604" spans="16:16" x14ac:dyDescent="0.3">
      <c r="P723604" s="83"/>
    </row>
    <row r="723605" spans="16:16" x14ac:dyDescent="0.3">
      <c r="P723605" s="83"/>
    </row>
    <row r="723606" spans="16:16" x14ac:dyDescent="0.3">
      <c r="P723606" s="83"/>
    </row>
    <row r="723607" spans="16:16" x14ac:dyDescent="0.3">
      <c r="P723607" s="83"/>
    </row>
    <row r="723608" spans="16:16" x14ac:dyDescent="0.3">
      <c r="P723608" s="83"/>
    </row>
    <row r="723609" spans="16:16" x14ac:dyDescent="0.3">
      <c r="P723609" s="83"/>
    </row>
    <row r="723610" spans="16:16" x14ac:dyDescent="0.3">
      <c r="P723610" s="83"/>
    </row>
    <row r="723611" spans="16:16" x14ac:dyDescent="0.3">
      <c r="P723611" s="83"/>
    </row>
    <row r="723612" spans="16:16" x14ac:dyDescent="0.3">
      <c r="P723612" s="83"/>
    </row>
    <row r="723613" spans="16:16" x14ac:dyDescent="0.3">
      <c r="P723613" s="83"/>
    </row>
    <row r="723614" spans="16:16" x14ac:dyDescent="0.3">
      <c r="P723614" s="83"/>
    </row>
    <row r="723615" spans="16:16" x14ac:dyDescent="0.3">
      <c r="P723615" s="83"/>
    </row>
    <row r="723616" spans="16:16" x14ac:dyDescent="0.3">
      <c r="P723616" s="83"/>
    </row>
    <row r="723617" spans="16:16" x14ac:dyDescent="0.3">
      <c r="P723617" s="83"/>
    </row>
    <row r="723618" spans="16:16" x14ac:dyDescent="0.3">
      <c r="P723618" s="83"/>
    </row>
    <row r="723619" spans="16:16" x14ac:dyDescent="0.3">
      <c r="P723619" s="83"/>
    </row>
    <row r="723620" spans="16:16" x14ac:dyDescent="0.3">
      <c r="P723620" s="83"/>
    </row>
    <row r="723621" spans="16:16" x14ac:dyDescent="0.3">
      <c r="P723621" s="83"/>
    </row>
    <row r="723622" spans="16:16" x14ac:dyDescent="0.3">
      <c r="P723622" s="83"/>
    </row>
    <row r="723623" spans="16:16" x14ac:dyDescent="0.3">
      <c r="P723623" s="83"/>
    </row>
    <row r="723624" spans="16:16" x14ac:dyDescent="0.3">
      <c r="P723624" s="83"/>
    </row>
    <row r="723625" spans="16:16" x14ac:dyDescent="0.3">
      <c r="P723625" s="83"/>
    </row>
    <row r="723626" spans="16:16" x14ac:dyDescent="0.3">
      <c r="P723626" s="83"/>
    </row>
    <row r="723627" spans="16:16" x14ac:dyDescent="0.3">
      <c r="P723627" s="83"/>
    </row>
    <row r="723628" spans="16:16" x14ac:dyDescent="0.3">
      <c r="P723628" s="83"/>
    </row>
    <row r="723629" spans="16:16" x14ac:dyDescent="0.3">
      <c r="P723629" s="83"/>
    </row>
    <row r="723630" spans="16:16" x14ac:dyDescent="0.3">
      <c r="P723630" s="83"/>
    </row>
    <row r="723631" spans="16:16" x14ac:dyDescent="0.3">
      <c r="P723631" s="83"/>
    </row>
    <row r="723632" spans="16:16" x14ac:dyDescent="0.3">
      <c r="P723632" s="83"/>
    </row>
    <row r="723633" spans="16:16" x14ac:dyDescent="0.3">
      <c r="P723633" s="83"/>
    </row>
    <row r="723634" spans="16:16" x14ac:dyDescent="0.3">
      <c r="P723634" s="83"/>
    </row>
    <row r="723635" spans="16:16" x14ac:dyDescent="0.3">
      <c r="P723635" s="83"/>
    </row>
    <row r="723636" spans="16:16" x14ac:dyDescent="0.3">
      <c r="P723636" s="83"/>
    </row>
    <row r="723637" spans="16:16" x14ac:dyDescent="0.3">
      <c r="P723637" s="83"/>
    </row>
    <row r="723638" spans="16:16" x14ac:dyDescent="0.3">
      <c r="P723638" s="83"/>
    </row>
    <row r="723639" spans="16:16" x14ac:dyDescent="0.3">
      <c r="P723639" s="83"/>
    </row>
    <row r="723640" spans="16:16" x14ac:dyDescent="0.3">
      <c r="P723640" s="83"/>
    </row>
    <row r="723641" spans="16:16" x14ac:dyDescent="0.3">
      <c r="P723641" s="83"/>
    </row>
    <row r="723642" spans="16:16" x14ac:dyDescent="0.3">
      <c r="P723642" s="83"/>
    </row>
    <row r="723643" spans="16:16" x14ac:dyDescent="0.3">
      <c r="P723643" s="83"/>
    </row>
    <row r="723644" spans="16:16" x14ac:dyDescent="0.3">
      <c r="P723644" s="83"/>
    </row>
    <row r="723645" spans="16:16" x14ac:dyDescent="0.3">
      <c r="P723645" s="83"/>
    </row>
    <row r="723646" spans="16:16" x14ac:dyDescent="0.3">
      <c r="P723646" s="83"/>
    </row>
    <row r="723647" spans="16:16" x14ac:dyDescent="0.3">
      <c r="P723647" s="83"/>
    </row>
    <row r="723648" spans="16:16" x14ac:dyDescent="0.3">
      <c r="P723648" s="83"/>
    </row>
    <row r="723649" spans="16:16" x14ac:dyDescent="0.3">
      <c r="P723649" s="83"/>
    </row>
    <row r="723650" spans="16:16" x14ac:dyDescent="0.3">
      <c r="P723650" s="83"/>
    </row>
    <row r="723651" spans="16:16" x14ac:dyDescent="0.3">
      <c r="P723651" s="83"/>
    </row>
    <row r="723652" spans="16:16" x14ac:dyDescent="0.3">
      <c r="P723652" s="83"/>
    </row>
    <row r="723653" spans="16:16" x14ac:dyDescent="0.3">
      <c r="P723653" s="83"/>
    </row>
    <row r="723654" spans="16:16" x14ac:dyDescent="0.3">
      <c r="P723654" s="83"/>
    </row>
    <row r="723655" spans="16:16" x14ac:dyDescent="0.3">
      <c r="P723655" s="83"/>
    </row>
    <row r="723656" spans="16:16" x14ac:dyDescent="0.3">
      <c r="P723656" s="83"/>
    </row>
    <row r="723657" spans="16:16" x14ac:dyDescent="0.3">
      <c r="P723657" s="83"/>
    </row>
    <row r="723658" spans="16:16" x14ac:dyDescent="0.3">
      <c r="P723658" s="83"/>
    </row>
    <row r="723659" spans="16:16" x14ac:dyDescent="0.3">
      <c r="P723659" s="83"/>
    </row>
    <row r="723660" spans="16:16" x14ac:dyDescent="0.3">
      <c r="P723660" s="83"/>
    </row>
    <row r="723661" spans="16:16" x14ac:dyDescent="0.3">
      <c r="P723661" s="83"/>
    </row>
    <row r="723662" spans="16:16" x14ac:dyDescent="0.3">
      <c r="P723662" s="83"/>
    </row>
    <row r="723663" spans="16:16" x14ac:dyDescent="0.3">
      <c r="P723663" s="83"/>
    </row>
    <row r="723664" spans="16:16" x14ac:dyDescent="0.3">
      <c r="P723664" s="83"/>
    </row>
    <row r="723665" spans="16:16" x14ac:dyDescent="0.3">
      <c r="P723665" s="83"/>
    </row>
    <row r="723666" spans="16:16" x14ac:dyDescent="0.3">
      <c r="P723666" s="83"/>
    </row>
    <row r="723667" spans="16:16" x14ac:dyDescent="0.3">
      <c r="P723667" s="83"/>
    </row>
    <row r="723668" spans="16:16" x14ac:dyDescent="0.3">
      <c r="P723668" s="83"/>
    </row>
    <row r="723669" spans="16:16" x14ac:dyDescent="0.3">
      <c r="P723669" s="83"/>
    </row>
    <row r="723670" spans="16:16" x14ac:dyDescent="0.3">
      <c r="P723670" s="83"/>
    </row>
    <row r="723671" spans="16:16" x14ac:dyDescent="0.3">
      <c r="P723671" s="83"/>
    </row>
    <row r="723672" spans="16:16" x14ac:dyDescent="0.3">
      <c r="P723672" s="83"/>
    </row>
    <row r="723673" spans="16:16" x14ac:dyDescent="0.3">
      <c r="P723673" s="83"/>
    </row>
    <row r="723674" spans="16:16" x14ac:dyDescent="0.3">
      <c r="P723674" s="83"/>
    </row>
    <row r="723675" spans="16:16" x14ac:dyDescent="0.3">
      <c r="P723675" s="83"/>
    </row>
    <row r="723676" spans="16:16" x14ac:dyDescent="0.3">
      <c r="P723676" s="83"/>
    </row>
    <row r="723677" spans="16:16" x14ac:dyDescent="0.3">
      <c r="P723677" s="83"/>
    </row>
    <row r="723678" spans="16:16" x14ac:dyDescent="0.3">
      <c r="P723678" s="83"/>
    </row>
    <row r="723679" spans="16:16" x14ac:dyDescent="0.3">
      <c r="P723679" s="83"/>
    </row>
    <row r="723680" spans="16:16" x14ac:dyDescent="0.3">
      <c r="P723680" s="83"/>
    </row>
    <row r="723681" spans="16:16" x14ac:dyDescent="0.3">
      <c r="P723681" s="83"/>
    </row>
    <row r="723682" spans="16:16" x14ac:dyDescent="0.3">
      <c r="P723682" s="83"/>
    </row>
    <row r="723683" spans="16:16" x14ac:dyDescent="0.3">
      <c r="P723683" s="83"/>
    </row>
    <row r="723684" spans="16:16" x14ac:dyDescent="0.3">
      <c r="P723684" s="83"/>
    </row>
    <row r="723685" spans="16:16" x14ac:dyDescent="0.3">
      <c r="P723685" s="83"/>
    </row>
    <row r="723686" spans="16:16" x14ac:dyDescent="0.3">
      <c r="P723686" s="83"/>
    </row>
    <row r="723687" spans="16:16" x14ac:dyDescent="0.3">
      <c r="P723687" s="83"/>
    </row>
    <row r="723688" spans="16:16" x14ac:dyDescent="0.3">
      <c r="P723688" s="83"/>
    </row>
    <row r="723689" spans="16:16" x14ac:dyDescent="0.3">
      <c r="P723689" s="83"/>
    </row>
    <row r="723690" spans="16:16" x14ac:dyDescent="0.3">
      <c r="P723690" s="83"/>
    </row>
    <row r="723691" spans="16:16" x14ac:dyDescent="0.3">
      <c r="P723691" s="83"/>
    </row>
    <row r="723692" spans="16:16" x14ac:dyDescent="0.3">
      <c r="P723692" s="83"/>
    </row>
    <row r="723693" spans="16:16" x14ac:dyDescent="0.3">
      <c r="P723693" s="83"/>
    </row>
    <row r="723694" spans="16:16" x14ac:dyDescent="0.3">
      <c r="P723694" s="83"/>
    </row>
    <row r="723695" spans="16:16" x14ac:dyDescent="0.3">
      <c r="P723695" s="83"/>
    </row>
    <row r="723696" spans="16:16" x14ac:dyDescent="0.3">
      <c r="P723696" s="83"/>
    </row>
    <row r="723697" spans="16:16" x14ac:dyDescent="0.3">
      <c r="P723697" s="83"/>
    </row>
    <row r="723698" spans="16:16" x14ac:dyDescent="0.3">
      <c r="P723698" s="83"/>
    </row>
    <row r="723699" spans="16:16" x14ac:dyDescent="0.3">
      <c r="P723699" s="83"/>
    </row>
    <row r="723700" spans="16:16" x14ac:dyDescent="0.3">
      <c r="P723700" s="83"/>
    </row>
    <row r="723701" spans="16:16" x14ac:dyDescent="0.3">
      <c r="P723701" s="83"/>
    </row>
    <row r="723702" spans="16:16" x14ac:dyDescent="0.3">
      <c r="P723702" s="83"/>
    </row>
    <row r="723703" spans="16:16" x14ac:dyDescent="0.3">
      <c r="P723703" s="83"/>
    </row>
    <row r="723704" spans="16:16" x14ac:dyDescent="0.3">
      <c r="P723704" s="83"/>
    </row>
    <row r="723705" spans="16:16" x14ac:dyDescent="0.3">
      <c r="P723705" s="83"/>
    </row>
    <row r="723706" spans="16:16" x14ac:dyDescent="0.3">
      <c r="P723706" s="83"/>
    </row>
    <row r="723707" spans="16:16" x14ac:dyDescent="0.3">
      <c r="P723707" s="83"/>
    </row>
    <row r="723708" spans="16:16" x14ac:dyDescent="0.3">
      <c r="P723708" s="83"/>
    </row>
    <row r="723709" spans="16:16" x14ac:dyDescent="0.3">
      <c r="P723709" s="83"/>
    </row>
    <row r="723710" spans="16:16" x14ac:dyDescent="0.3">
      <c r="P723710" s="83"/>
    </row>
    <row r="723711" spans="16:16" x14ac:dyDescent="0.3">
      <c r="P723711" s="83"/>
    </row>
    <row r="723712" spans="16:16" x14ac:dyDescent="0.3">
      <c r="P723712" s="83"/>
    </row>
    <row r="723713" spans="16:16" x14ac:dyDescent="0.3">
      <c r="P723713" s="83"/>
    </row>
    <row r="723714" spans="16:16" x14ac:dyDescent="0.3">
      <c r="P723714" s="83"/>
    </row>
    <row r="723715" spans="16:16" x14ac:dyDescent="0.3">
      <c r="P723715" s="83"/>
    </row>
    <row r="723716" spans="16:16" x14ac:dyDescent="0.3">
      <c r="P723716" s="83"/>
    </row>
    <row r="723717" spans="16:16" x14ac:dyDescent="0.3">
      <c r="P723717" s="83"/>
    </row>
    <row r="723718" spans="16:16" x14ac:dyDescent="0.3">
      <c r="P723718" s="83"/>
    </row>
    <row r="723719" spans="16:16" x14ac:dyDescent="0.3">
      <c r="P723719" s="83"/>
    </row>
    <row r="723720" spans="16:16" x14ac:dyDescent="0.3">
      <c r="P723720" s="83"/>
    </row>
    <row r="723721" spans="16:16" x14ac:dyDescent="0.3">
      <c r="P723721" s="83"/>
    </row>
    <row r="723722" spans="16:16" x14ac:dyDescent="0.3">
      <c r="P723722" s="83"/>
    </row>
    <row r="723723" spans="16:16" x14ac:dyDescent="0.3">
      <c r="P723723" s="83"/>
    </row>
    <row r="723724" spans="16:16" x14ac:dyDescent="0.3">
      <c r="P723724" s="83"/>
    </row>
    <row r="723725" spans="16:16" x14ac:dyDescent="0.3">
      <c r="P723725" s="83"/>
    </row>
    <row r="723726" spans="16:16" x14ac:dyDescent="0.3">
      <c r="P723726" s="83"/>
    </row>
    <row r="723727" spans="16:16" x14ac:dyDescent="0.3">
      <c r="P723727" s="83"/>
    </row>
    <row r="723728" spans="16:16" x14ac:dyDescent="0.3">
      <c r="P723728" s="83"/>
    </row>
    <row r="723729" spans="16:16" x14ac:dyDescent="0.3">
      <c r="P723729" s="83"/>
    </row>
    <row r="723730" spans="16:16" x14ac:dyDescent="0.3">
      <c r="P723730" s="83"/>
    </row>
    <row r="723731" spans="16:16" x14ac:dyDescent="0.3">
      <c r="P723731" s="83"/>
    </row>
    <row r="723732" spans="16:16" x14ac:dyDescent="0.3">
      <c r="P723732" s="83"/>
    </row>
    <row r="723733" spans="16:16" x14ac:dyDescent="0.3">
      <c r="P723733" s="83"/>
    </row>
    <row r="723734" spans="16:16" x14ac:dyDescent="0.3">
      <c r="P723734" s="83"/>
    </row>
    <row r="723735" spans="16:16" x14ac:dyDescent="0.3">
      <c r="P723735" s="83"/>
    </row>
    <row r="723736" spans="16:16" x14ac:dyDescent="0.3">
      <c r="P723736" s="83"/>
    </row>
    <row r="723737" spans="16:16" x14ac:dyDescent="0.3">
      <c r="P723737" s="83"/>
    </row>
    <row r="723738" spans="16:16" x14ac:dyDescent="0.3">
      <c r="P723738" s="83"/>
    </row>
    <row r="723739" spans="16:16" x14ac:dyDescent="0.3">
      <c r="P723739" s="83"/>
    </row>
    <row r="723740" spans="16:16" x14ac:dyDescent="0.3">
      <c r="P723740" s="83"/>
    </row>
    <row r="723741" spans="16:16" x14ac:dyDescent="0.3">
      <c r="P723741" s="83"/>
    </row>
    <row r="723742" spans="16:16" x14ac:dyDescent="0.3">
      <c r="P723742" s="83"/>
    </row>
    <row r="723743" spans="16:16" x14ac:dyDescent="0.3">
      <c r="P723743" s="83"/>
    </row>
    <row r="723744" spans="16:16" x14ac:dyDescent="0.3">
      <c r="P723744" s="83"/>
    </row>
    <row r="723745" spans="16:16" x14ac:dyDescent="0.3">
      <c r="P723745" s="83"/>
    </row>
    <row r="723746" spans="16:16" x14ac:dyDescent="0.3">
      <c r="P723746" s="83"/>
    </row>
    <row r="723747" spans="16:16" x14ac:dyDescent="0.3">
      <c r="P723747" s="83"/>
    </row>
    <row r="723748" spans="16:16" x14ac:dyDescent="0.3">
      <c r="P723748" s="83"/>
    </row>
    <row r="723749" spans="16:16" x14ac:dyDescent="0.3">
      <c r="P723749" s="83"/>
    </row>
    <row r="723750" spans="16:16" x14ac:dyDescent="0.3">
      <c r="P723750" s="83"/>
    </row>
    <row r="723751" spans="16:16" x14ac:dyDescent="0.3">
      <c r="P723751" s="83"/>
    </row>
    <row r="723752" spans="16:16" x14ac:dyDescent="0.3">
      <c r="P723752" s="83"/>
    </row>
    <row r="723753" spans="16:16" x14ac:dyDescent="0.3">
      <c r="P723753" s="83"/>
    </row>
    <row r="723754" spans="16:16" x14ac:dyDescent="0.3">
      <c r="P723754" s="83"/>
    </row>
    <row r="723755" spans="16:16" x14ac:dyDescent="0.3">
      <c r="P723755" s="83"/>
    </row>
    <row r="723756" spans="16:16" x14ac:dyDescent="0.3">
      <c r="P723756" s="83"/>
    </row>
    <row r="723757" spans="16:16" x14ac:dyDescent="0.3">
      <c r="P723757" s="83"/>
    </row>
    <row r="723758" spans="16:16" x14ac:dyDescent="0.3">
      <c r="P723758" s="83"/>
    </row>
    <row r="723759" spans="16:16" x14ac:dyDescent="0.3">
      <c r="P723759" s="83"/>
    </row>
    <row r="723760" spans="16:16" x14ac:dyDescent="0.3">
      <c r="P723760" s="83"/>
    </row>
    <row r="723761" spans="16:16" x14ac:dyDescent="0.3">
      <c r="P723761" s="83"/>
    </row>
    <row r="723762" spans="16:16" x14ac:dyDescent="0.3">
      <c r="P723762" s="83"/>
    </row>
    <row r="723763" spans="16:16" x14ac:dyDescent="0.3">
      <c r="P723763" s="83"/>
    </row>
    <row r="723764" spans="16:16" x14ac:dyDescent="0.3">
      <c r="P723764" s="83"/>
    </row>
    <row r="723765" spans="16:16" x14ac:dyDescent="0.3">
      <c r="P723765" s="83"/>
    </row>
    <row r="723766" spans="16:16" x14ac:dyDescent="0.3">
      <c r="P723766" s="83"/>
    </row>
    <row r="723767" spans="16:16" x14ac:dyDescent="0.3">
      <c r="P723767" s="83"/>
    </row>
    <row r="723768" spans="16:16" x14ac:dyDescent="0.3">
      <c r="P723768" s="83"/>
    </row>
    <row r="723769" spans="16:16" x14ac:dyDescent="0.3">
      <c r="P723769" s="83"/>
    </row>
    <row r="723770" spans="16:16" x14ac:dyDescent="0.3">
      <c r="P723770" s="83"/>
    </row>
    <row r="723771" spans="16:16" x14ac:dyDescent="0.3">
      <c r="P723771" s="83"/>
    </row>
    <row r="723772" spans="16:16" x14ac:dyDescent="0.3">
      <c r="P723772" s="83"/>
    </row>
    <row r="723773" spans="16:16" x14ac:dyDescent="0.3">
      <c r="P723773" s="83"/>
    </row>
    <row r="723774" spans="16:16" x14ac:dyDescent="0.3">
      <c r="P723774" s="83"/>
    </row>
    <row r="723775" spans="16:16" x14ac:dyDescent="0.3">
      <c r="P723775" s="83"/>
    </row>
    <row r="723776" spans="16:16" x14ac:dyDescent="0.3">
      <c r="P723776" s="83"/>
    </row>
    <row r="723777" spans="16:16" x14ac:dyDescent="0.3">
      <c r="P723777" s="83"/>
    </row>
    <row r="723778" spans="16:16" x14ac:dyDescent="0.3">
      <c r="P723778" s="83"/>
    </row>
    <row r="723779" spans="16:16" x14ac:dyDescent="0.3">
      <c r="P723779" s="83"/>
    </row>
    <row r="723780" spans="16:16" x14ac:dyDescent="0.3">
      <c r="P723780" s="83"/>
    </row>
    <row r="723781" spans="16:16" x14ac:dyDescent="0.3">
      <c r="P723781" s="83"/>
    </row>
    <row r="723782" spans="16:16" x14ac:dyDescent="0.3">
      <c r="P723782" s="83"/>
    </row>
    <row r="723783" spans="16:16" x14ac:dyDescent="0.3">
      <c r="P723783" s="83"/>
    </row>
    <row r="723784" spans="16:16" x14ac:dyDescent="0.3">
      <c r="P723784" s="83"/>
    </row>
    <row r="723785" spans="16:16" x14ac:dyDescent="0.3">
      <c r="P723785" s="83"/>
    </row>
    <row r="723786" spans="16:16" x14ac:dyDescent="0.3">
      <c r="P723786" s="83"/>
    </row>
    <row r="723787" spans="16:16" x14ac:dyDescent="0.3">
      <c r="P723787" s="83"/>
    </row>
    <row r="723788" spans="16:16" x14ac:dyDescent="0.3">
      <c r="P723788" s="83"/>
    </row>
    <row r="723789" spans="16:16" x14ac:dyDescent="0.3">
      <c r="P723789" s="83"/>
    </row>
    <row r="723790" spans="16:16" x14ac:dyDescent="0.3">
      <c r="P723790" s="83"/>
    </row>
    <row r="723791" spans="16:16" x14ac:dyDescent="0.3">
      <c r="P723791" s="83"/>
    </row>
    <row r="723792" spans="16:16" x14ac:dyDescent="0.3">
      <c r="P723792" s="83"/>
    </row>
    <row r="723793" spans="16:16" x14ac:dyDescent="0.3">
      <c r="P723793" s="83"/>
    </row>
    <row r="723794" spans="16:16" x14ac:dyDescent="0.3">
      <c r="P723794" s="83"/>
    </row>
    <row r="723795" spans="16:16" x14ac:dyDescent="0.3">
      <c r="P723795" s="83"/>
    </row>
    <row r="723796" spans="16:16" x14ac:dyDescent="0.3">
      <c r="P723796" s="83"/>
    </row>
    <row r="723797" spans="16:16" x14ac:dyDescent="0.3">
      <c r="P723797" s="83"/>
    </row>
    <row r="723798" spans="16:16" x14ac:dyDescent="0.3">
      <c r="P723798" s="83"/>
    </row>
    <row r="723799" spans="16:16" x14ac:dyDescent="0.3">
      <c r="P723799" s="83"/>
    </row>
    <row r="723800" spans="16:16" x14ac:dyDescent="0.3">
      <c r="P723800" s="83"/>
    </row>
    <row r="723801" spans="16:16" x14ac:dyDescent="0.3">
      <c r="P723801" s="83"/>
    </row>
    <row r="723802" spans="16:16" x14ac:dyDescent="0.3">
      <c r="P723802" s="83"/>
    </row>
    <row r="723803" spans="16:16" x14ac:dyDescent="0.3">
      <c r="P723803" s="83"/>
    </row>
    <row r="723804" spans="16:16" x14ac:dyDescent="0.3">
      <c r="P723804" s="83"/>
    </row>
    <row r="723805" spans="16:16" x14ac:dyDescent="0.3">
      <c r="P723805" s="83"/>
    </row>
    <row r="723806" spans="16:16" x14ac:dyDescent="0.3">
      <c r="P723806" s="83"/>
    </row>
    <row r="723807" spans="16:16" x14ac:dyDescent="0.3">
      <c r="P723807" s="83"/>
    </row>
    <row r="723808" spans="16:16" x14ac:dyDescent="0.3">
      <c r="P723808" s="83"/>
    </row>
    <row r="723809" spans="16:16" x14ac:dyDescent="0.3">
      <c r="P723809" s="83"/>
    </row>
    <row r="723810" spans="16:16" x14ac:dyDescent="0.3">
      <c r="P723810" s="83"/>
    </row>
    <row r="723811" spans="16:16" x14ac:dyDescent="0.3">
      <c r="P723811" s="83"/>
    </row>
    <row r="723812" spans="16:16" x14ac:dyDescent="0.3">
      <c r="P723812" s="83"/>
    </row>
    <row r="723813" spans="16:16" x14ac:dyDescent="0.3">
      <c r="P723813" s="83"/>
    </row>
    <row r="723814" spans="16:16" x14ac:dyDescent="0.3">
      <c r="P723814" s="83"/>
    </row>
    <row r="723815" spans="16:16" x14ac:dyDescent="0.3">
      <c r="P723815" s="83"/>
    </row>
    <row r="723816" spans="16:16" x14ac:dyDescent="0.3">
      <c r="P723816" s="83"/>
    </row>
    <row r="723817" spans="16:16" x14ac:dyDescent="0.3">
      <c r="P723817" s="83"/>
    </row>
    <row r="723818" spans="16:16" x14ac:dyDescent="0.3">
      <c r="P723818" s="83"/>
    </row>
    <row r="723819" spans="16:16" x14ac:dyDescent="0.3">
      <c r="P723819" s="83"/>
    </row>
    <row r="723820" spans="16:16" x14ac:dyDescent="0.3">
      <c r="P723820" s="83"/>
    </row>
    <row r="723821" spans="16:16" x14ac:dyDescent="0.3">
      <c r="P723821" s="83"/>
    </row>
    <row r="723822" spans="16:16" x14ac:dyDescent="0.3">
      <c r="P723822" s="83"/>
    </row>
    <row r="723823" spans="16:16" x14ac:dyDescent="0.3">
      <c r="P723823" s="83"/>
    </row>
    <row r="723824" spans="16:16" x14ac:dyDescent="0.3">
      <c r="P723824" s="83"/>
    </row>
    <row r="723825" spans="16:16" x14ac:dyDescent="0.3">
      <c r="P723825" s="83"/>
    </row>
    <row r="723826" spans="16:16" x14ac:dyDescent="0.3">
      <c r="P723826" s="83"/>
    </row>
    <row r="723827" spans="16:16" x14ac:dyDescent="0.3">
      <c r="P723827" s="83"/>
    </row>
    <row r="723828" spans="16:16" x14ac:dyDescent="0.3">
      <c r="P723828" s="83"/>
    </row>
    <row r="723829" spans="16:16" x14ac:dyDescent="0.3">
      <c r="P723829" s="83"/>
    </row>
    <row r="723830" spans="16:16" x14ac:dyDescent="0.3">
      <c r="P723830" s="83"/>
    </row>
    <row r="723831" spans="16:16" x14ac:dyDescent="0.3">
      <c r="P723831" s="83"/>
    </row>
    <row r="723832" spans="16:16" x14ac:dyDescent="0.3">
      <c r="P723832" s="83"/>
    </row>
    <row r="723833" spans="16:16" x14ac:dyDescent="0.3">
      <c r="P723833" s="83"/>
    </row>
    <row r="723834" spans="16:16" x14ac:dyDescent="0.3">
      <c r="P723834" s="83"/>
    </row>
    <row r="723835" spans="16:16" x14ac:dyDescent="0.3">
      <c r="P723835" s="83"/>
    </row>
    <row r="723836" spans="16:16" x14ac:dyDescent="0.3">
      <c r="P723836" s="83"/>
    </row>
    <row r="723837" spans="16:16" x14ac:dyDescent="0.3">
      <c r="P723837" s="83"/>
    </row>
    <row r="723838" spans="16:16" x14ac:dyDescent="0.3">
      <c r="P723838" s="83"/>
    </row>
    <row r="723839" spans="16:16" x14ac:dyDescent="0.3">
      <c r="P723839" s="83"/>
    </row>
    <row r="723840" spans="16:16" x14ac:dyDescent="0.3">
      <c r="P723840" s="83"/>
    </row>
    <row r="723841" spans="16:16" x14ac:dyDescent="0.3">
      <c r="P723841" s="83"/>
    </row>
    <row r="723842" spans="16:16" x14ac:dyDescent="0.3">
      <c r="P723842" s="83"/>
    </row>
    <row r="723843" spans="16:16" x14ac:dyDescent="0.3">
      <c r="P723843" s="83"/>
    </row>
    <row r="723844" spans="16:16" x14ac:dyDescent="0.3">
      <c r="P723844" s="83"/>
    </row>
    <row r="723845" spans="16:16" x14ac:dyDescent="0.3">
      <c r="P723845" s="83"/>
    </row>
    <row r="723846" spans="16:16" x14ac:dyDescent="0.3">
      <c r="P723846" s="83"/>
    </row>
    <row r="723847" spans="16:16" x14ac:dyDescent="0.3">
      <c r="P723847" s="83"/>
    </row>
    <row r="723848" spans="16:16" x14ac:dyDescent="0.3">
      <c r="P723848" s="83"/>
    </row>
    <row r="723849" spans="16:16" x14ac:dyDescent="0.3">
      <c r="P723849" s="83"/>
    </row>
    <row r="723850" spans="16:16" x14ac:dyDescent="0.3">
      <c r="P723850" s="83"/>
    </row>
    <row r="723851" spans="16:16" x14ac:dyDescent="0.3">
      <c r="P723851" s="83"/>
    </row>
    <row r="723852" spans="16:16" x14ac:dyDescent="0.3">
      <c r="P723852" s="83"/>
    </row>
    <row r="723853" spans="16:16" x14ac:dyDescent="0.3">
      <c r="P723853" s="83"/>
    </row>
    <row r="723854" spans="16:16" x14ac:dyDescent="0.3">
      <c r="P723854" s="83"/>
    </row>
    <row r="723855" spans="16:16" x14ac:dyDescent="0.3">
      <c r="P723855" s="83"/>
    </row>
    <row r="723856" spans="16:16" x14ac:dyDescent="0.3">
      <c r="P723856" s="83"/>
    </row>
    <row r="723857" spans="16:16" x14ac:dyDescent="0.3">
      <c r="P723857" s="83"/>
    </row>
    <row r="723858" spans="16:16" x14ac:dyDescent="0.3">
      <c r="P723858" s="83"/>
    </row>
    <row r="723859" spans="16:16" x14ac:dyDescent="0.3">
      <c r="P723859" s="83"/>
    </row>
    <row r="723860" spans="16:16" x14ac:dyDescent="0.3">
      <c r="P723860" s="83"/>
    </row>
    <row r="723861" spans="16:16" x14ac:dyDescent="0.3">
      <c r="P723861" s="83"/>
    </row>
    <row r="723862" spans="16:16" x14ac:dyDescent="0.3">
      <c r="P723862" s="83"/>
    </row>
    <row r="723863" spans="16:16" x14ac:dyDescent="0.3">
      <c r="P723863" s="83"/>
    </row>
    <row r="723864" spans="16:16" x14ac:dyDescent="0.3">
      <c r="P723864" s="83"/>
    </row>
    <row r="723865" spans="16:16" x14ac:dyDescent="0.3">
      <c r="P723865" s="83"/>
    </row>
    <row r="723866" spans="16:16" x14ac:dyDescent="0.3">
      <c r="P723866" s="83"/>
    </row>
    <row r="723867" spans="16:16" x14ac:dyDescent="0.3">
      <c r="P723867" s="83"/>
    </row>
    <row r="723868" spans="16:16" x14ac:dyDescent="0.3">
      <c r="P723868" s="83"/>
    </row>
    <row r="723869" spans="16:16" x14ac:dyDescent="0.3">
      <c r="P723869" s="83"/>
    </row>
    <row r="723870" spans="16:16" x14ac:dyDescent="0.3">
      <c r="P723870" s="83"/>
    </row>
    <row r="723871" spans="16:16" x14ac:dyDescent="0.3">
      <c r="P723871" s="83"/>
    </row>
    <row r="723872" spans="16:16" x14ac:dyDescent="0.3">
      <c r="P723872" s="83"/>
    </row>
    <row r="723873" spans="16:16" x14ac:dyDescent="0.3">
      <c r="P723873" s="83"/>
    </row>
    <row r="723874" spans="16:16" x14ac:dyDescent="0.3">
      <c r="P723874" s="83"/>
    </row>
    <row r="723875" spans="16:16" x14ac:dyDescent="0.3">
      <c r="P723875" s="83"/>
    </row>
    <row r="723876" spans="16:16" x14ac:dyDescent="0.3">
      <c r="P723876" s="83"/>
    </row>
    <row r="723877" spans="16:16" x14ac:dyDescent="0.3">
      <c r="P723877" s="83"/>
    </row>
    <row r="723878" spans="16:16" x14ac:dyDescent="0.3">
      <c r="P723878" s="83"/>
    </row>
    <row r="723879" spans="16:16" x14ac:dyDescent="0.3">
      <c r="P723879" s="83"/>
    </row>
    <row r="723880" spans="16:16" x14ac:dyDescent="0.3">
      <c r="P723880" s="83"/>
    </row>
    <row r="723881" spans="16:16" x14ac:dyDescent="0.3">
      <c r="P723881" s="83"/>
    </row>
    <row r="723882" spans="16:16" x14ac:dyDescent="0.3">
      <c r="P723882" s="83"/>
    </row>
    <row r="723883" spans="16:16" x14ac:dyDescent="0.3">
      <c r="P723883" s="83"/>
    </row>
    <row r="723884" spans="16:16" x14ac:dyDescent="0.3">
      <c r="P723884" s="83"/>
    </row>
    <row r="723885" spans="16:16" x14ac:dyDescent="0.3">
      <c r="P723885" s="83"/>
    </row>
    <row r="723886" spans="16:16" x14ac:dyDescent="0.3">
      <c r="P723886" s="83"/>
    </row>
    <row r="723887" spans="16:16" x14ac:dyDescent="0.3">
      <c r="P723887" s="83"/>
    </row>
    <row r="723888" spans="16:16" x14ac:dyDescent="0.3">
      <c r="P723888" s="83"/>
    </row>
    <row r="723889" spans="16:16" x14ac:dyDescent="0.3">
      <c r="P723889" s="83"/>
    </row>
    <row r="723890" spans="16:16" x14ac:dyDescent="0.3">
      <c r="P723890" s="83"/>
    </row>
    <row r="723891" spans="16:16" x14ac:dyDescent="0.3">
      <c r="P723891" s="83"/>
    </row>
    <row r="723892" spans="16:16" x14ac:dyDescent="0.3">
      <c r="P723892" s="83"/>
    </row>
    <row r="723893" spans="16:16" x14ac:dyDescent="0.3">
      <c r="P723893" s="83"/>
    </row>
    <row r="723894" spans="16:16" x14ac:dyDescent="0.3">
      <c r="P723894" s="83"/>
    </row>
    <row r="723895" spans="16:16" x14ac:dyDescent="0.3">
      <c r="P723895" s="83"/>
    </row>
    <row r="723896" spans="16:16" x14ac:dyDescent="0.3">
      <c r="P723896" s="83"/>
    </row>
    <row r="723897" spans="16:16" x14ac:dyDescent="0.3">
      <c r="P723897" s="83"/>
    </row>
    <row r="723898" spans="16:16" x14ac:dyDescent="0.3">
      <c r="P723898" s="83"/>
    </row>
    <row r="723899" spans="16:16" x14ac:dyDescent="0.3">
      <c r="P723899" s="83"/>
    </row>
    <row r="723900" spans="16:16" x14ac:dyDescent="0.3">
      <c r="P723900" s="83"/>
    </row>
    <row r="723901" spans="16:16" x14ac:dyDescent="0.3">
      <c r="P723901" s="83"/>
    </row>
    <row r="723902" spans="16:16" x14ac:dyDescent="0.3">
      <c r="P723902" s="83"/>
    </row>
    <row r="723903" spans="16:16" x14ac:dyDescent="0.3">
      <c r="P723903" s="83"/>
    </row>
    <row r="723904" spans="16:16" x14ac:dyDescent="0.3">
      <c r="P723904" s="83"/>
    </row>
    <row r="723905" spans="16:16" x14ac:dyDescent="0.3">
      <c r="P723905" s="83"/>
    </row>
    <row r="723906" spans="16:16" x14ac:dyDescent="0.3">
      <c r="P723906" s="83"/>
    </row>
    <row r="723907" spans="16:16" x14ac:dyDescent="0.3">
      <c r="P723907" s="83"/>
    </row>
    <row r="723908" spans="16:16" x14ac:dyDescent="0.3">
      <c r="P723908" s="83"/>
    </row>
    <row r="723909" spans="16:16" x14ac:dyDescent="0.3">
      <c r="P723909" s="83"/>
    </row>
    <row r="723910" spans="16:16" x14ac:dyDescent="0.3">
      <c r="P723910" s="83"/>
    </row>
    <row r="723911" spans="16:16" x14ac:dyDescent="0.3">
      <c r="P723911" s="83"/>
    </row>
    <row r="723912" spans="16:16" x14ac:dyDescent="0.3">
      <c r="P723912" s="83"/>
    </row>
    <row r="723913" spans="16:16" x14ac:dyDescent="0.3">
      <c r="P723913" s="83"/>
    </row>
    <row r="723914" spans="16:16" x14ac:dyDescent="0.3">
      <c r="P723914" s="83"/>
    </row>
    <row r="723915" spans="16:16" x14ac:dyDescent="0.3">
      <c r="P723915" s="83"/>
    </row>
    <row r="723916" spans="16:16" x14ac:dyDescent="0.3">
      <c r="P723916" s="83"/>
    </row>
    <row r="723917" spans="16:16" x14ac:dyDescent="0.3">
      <c r="P723917" s="83"/>
    </row>
    <row r="723918" spans="16:16" x14ac:dyDescent="0.3">
      <c r="P723918" s="83"/>
    </row>
    <row r="723919" spans="16:16" x14ac:dyDescent="0.3">
      <c r="P723919" s="83"/>
    </row>
    <row r="723920" spans="16:16" x14ac:dyDescent="0.3">
      <c r="P723920" s="83"/>
    </row>
    <row r="723921" spans="16:16" x14ac:dyDescent="0.3">
      <c r="P723921" s="83"/>
    </row>
    <row r="723922" spans="16:16" x14ac:dyDescent="0.3">
      <c r="P723922" s="83"/>
    </row>
    <row r="723923" spans="16:16" x14ac:dyDescent="0.3">
      <c r="P723923" s="83"/>
    </row>
    <row r="723924" spans="16:16" x14ac:dyDescent="0.3">
      <c r="P723924" s="83"/>
    </row>
    <row r="723925" spans="16:16" x14ac:dyDescent="0.3">
      <c r="P723925" s="83"/>
    </row>
    <row r="723926" spans="16:16" x14ac:dyDescent="0.3">
      <c r="P723926" s="83"/>
    </row>
    <row r="723927" spans="16:16" x14ac:dyDescent="0.3">
      <c r="P723927" s="83"/>
    </row>
    <row r="723928" spans="16:16" x14ac:dyDescent="0.3">
      <c r="P723928" s="83"/>
    </row>
    <row r="723929" spans="16:16" x14ac:dyDescent="0.3">
      <c r="P723929" s="83"/>
    </row>
    <row r="723930" spans="16:16" x14ac:dyDescent="0.3">
      <c r="P723930" s="83"/>
    </row>
    <row r="723931" spans="16:16" x14ac:dyDescent="0.3">
      <c r="P723931" s="83"/>
    </row>
    <row r="723932" spans="16:16" x14ac:dyDescent="0.3">
      <c r="P723932" s="83"/>
    </row>
    <row r="723933" spans="16:16" x14ac:dyDescent="0.3">
      <c r="P723933" s="83"/>
    </row>
    <row r="723934" spans="16:16" x14ac:dyDescent="0.3">
      <c r="P723934" s="83"/>
    </row>
    <row r="723935" spans="16:16" x14ac:dyDescent="0.3">
      <c r="P723935" s="83"/>
    </row>
    <row r="723936" spans="16:16" x14ac:dyDescent="0.3">
      <c r="P723936" s="83"/>
    </row>
    <row r="723937" spans="16:16" x14ac:dyDescent="0.3">
      <c r="P723937" s="83"/>
    </row>
    <row r="723938" spans="16:16" x14ac:dyDescent="0.3">
      <c r="P723938" s="83"/>
    </row>
    <row r="723939" spans="16:16" x14ac:dyDescent="0.3">
      <c r="P723939" s="83"/>
    </row>
    <row r="723940" spans="16:16" x14ac:dyDescent="0.3">
      <c r="P723940" s="83"/>
    </row>
    <row r="723941" spans="16:16" x14ac:dyDescent="0.3">
      <c r="P723941" s="83"/>
    </row>
    <row r="723942" spans="16:16" x14ac:dyDescent="0.3">
      <c r="P723942" s="83"/>
    </row>
    <row r="723943" spans="16:16" x14ac:dyDescent="0.3">
      <c r="P723943" s="83"/>
    </row>
    <row r="723944" spans="16:16" x14ac:dyDescent="0.3">
      <c r="P723944" s="83"/>
    </row>
    <row r="723945" spans="16:16" x14ac:dyDescent="0.3">
      <c r="P723945" s="83"/>
    </row>
    <row r="723946" spans="16:16" x14ac:dyDescent="0.3">
      <c r="P723946" s="83"/>
    </row>
    <row r="723947" spans="16:16" x14ac:dyDescent="0.3">
      <c r="P723947" s="83"/>
    </row>
    <row r="723948" spans="16:16" x14ac:dyDescent="0.3">
      <c r="P723948" s="83"/>
    </row>
    <row r="723949" spans="16:16" x14ac:dyDescent="0.3">
      <c r="P723949" s="83"/>
    </row>
    <row r="723950" spans="16:16" x14ac:dyDescent="0.3">
      <c r="P723950" s="83"/>
    </row>
    <row r="723951" spans="16:16" x14ac:dyDescent="0.3">
      <c r="P723951" s="83"/>
    </row>
    <row r="723952" spans="16:16" x14ac:dyDescent="0.3">
      <c r="P723952" s="83"/>
    </row>
    <row r="723953" spans="16:16" x14ac:dyDescent="0.3">
      <c r="P723953" s="83"/>
    </row>
    <row r="723954" spans="16:16" x14ac:dyDescent="0.3">
      <c r="P723954" s="83"/>
    </row>
    <row r="723955" spans="16:16" x14ac:dyDescent="0.3">
      <c r="P723955" s="83"/>
    </row>
    <row r="723956" spans="16:16" x14ac:dyDescent="0.3">
      <c r="P723956" s="83"/>
    </row>
    <row r="723957" spans="16:16" x14ac:dyDescent="0.3">
      <c r="P723957" s="83"/>
    </row>
    <row r="723958" spans="16:16" x14ac:dyDescent="0.3">
      <c r="P723958" s="83"/>
    </row>
    <row r="723959" spans="16:16" x14ac:dyDescent="0.3">
      <c r="P723959" s="83"/>
    </row>
    <row r="723960" spans="16:16" x14ac:dyDescent="0.3">
      <c r="P723960" s="83"/>
    </row>
    <row r="723961" spans="16:16" x14ac:dyDescent="0.3">
      <c r="P723961" s="83"/>
    </row>
    <row r="723962" spans="16:16" x14ac:dyDescent="0.3">
      <c r="P723962" s="83"/>
    </row>
    <row r="723963" spans="16:16" x14ac:dyDescent="0.3">
      <c r="P723963" s="83"/>
    </row>
    <row r="723964" spans="16:16" x14ac:dyDescent="0.3">
      <c r="P723964" s="83"/>
    </row>
    <row r="723965" spans="16:16" x14ac:dyDescent="0.3">
      <c r="P723965" s="83"/>
    </row>
    <row r="723966" spans="16:16" x14ac:dyDescent="0.3">
      <c r="P723966" s="83"/>
    </row>
    <row r="723967" spans="16:16" x14ac:dyDescent="0.3">
      <c r="P723967" s="83"/>
    </row>
    <row r="723968" spans="16:16" x14ac:dyDescent="0.3">
      <c r="P723968" s="83"/>
    </row>
    <row r="723969" spans="16:16" x14ac:dyDescent="0.3">
      <c r="P723969" s="83"/>
    </row>
    <row r="723970" spans="16:16" x14ac:dyDescent="0.3">
      <c r="P723970" s="83"/>
    </row>
    <row r="723971" spans="16:16" x14ac:dyDescent="0.3">
      <c r="P723971" s="83"/>
    </row>
    <row r="723972" spans="16:16" x14ac:dyDescent="0.3">
      <c r="P723972" s="83"/>
    </row>
    <row r="723973" spans="16:16" x14ac:dyDescent="0.3">
      <c r="P723973" s="83"/>
    </row>
    <row r="723974" spans="16:16" x14ac:dyDescent="0.3">
      <c r="P723974" s="83"/>
    </row>
    <row r="723975" spans="16:16" x14ac:dyDescent="0.3">
      <c r="P723975" s="83"/>
    </row>
    <row r="723976" spans="16:16" x14ac:dyDescent="0.3">
      <c r="P723976" s="83"/>
    </row>
    <row r="723977" spans="16:16" x14ac:dyDescent="0.3">
      <c r="P723977" s="83"/>
    </row>
    <row r="723978" spans="16:16" x14ac:dyDescent="0.3">
      <c r="P723978" s="83"/>
    </row>
    <row r="723979" spans="16:16" x14ac:dyDescent="0.3">
      <c r="P723979" s="83"/>
    </row>
    <row r="723980" spans="16:16" x14ac:dyDescent="0.3">
      <c r="P723980" s="83"/>
    </row>
    <row r="723981" spans="16:16" x14ac:dyDescent="0.3">
      <c r="P723981" s="83"/>
    </row>
    <row r="723982" spans="16:16" x14ac:dyDescent="0.3">
      <c r="P723982" s="83"/>
    </row>
    <row r="723983" spans="16:16" x14ac:dyDescent="0.3">
      <c r="P723983" s="83"/>
    </row>
    <row r="723984" spans="16:16" x14ac:dyDescent="0.3">
      <c r="P723984" s="83"/>
    </row>
    <row r="723985" spans="16:16" x14ac:dyDescent="0.3">
      <c r="P723985" s="83"/>
    </row>
    <row r="723986" spans="16:16" x14ac:dyDescent="0.3">
      <c r="P723986" s="83"/>
    </row>
    <row r="723987" spans="16:16" x14ac:dyDescent="0.3">
      <c r="P723987" s="83"/>
    </row>
    <row r="723988" spans="16:16" x14ac:dyDescent="0.3">
      <c r="P723988" s="83"/>
    </row>
    <row r="723989" spans="16:16" x14ac:dyDescent="0.3">
      <c r="P723989" s="83"/>
    </row>
    <row r="723990" spans="16:16" x14ac:dyDescent="0.3">
      <c r="P723990" s="83"/>
    </row>
    <row r="723991" spans="16:16" x14ac:dyDescent="0.3">
      <c r="P723991" s="83"/>
    </row>
    <row r="723992" spans="16:16" x14ac:dyDescent="0.3">
      <c r="P723992" s="83"/>
    </row>
    <row r="723993" spans="16:16" x14ac:dyDescent="0.3">
      <c r="P723993" s="83"/>
    </row>
    <row r="723994" spans="16:16" x14ac:dyDescent="0.3">
      <c r="P723994" s="83"/>
    </row>
    <row r="723995" spans="16:16" x14ac:dyDescent="0.3">
      <c r="P723995" s="83"/>
    </row>
    <row r="723996" spans="16:16" x14ac:dyDescent="0.3">
      <c r="P723996" s="83"/>
    </row>
    <row r="723997" spans="16:16" x14ac:dyDescent="0.3">
      <c r="P723997" s="83"/>
    </row>
    <row r="723998" spans="16:16" x14ac:dyDescent="0.3">
      <c r="P723998" s="83"/>
    </row>
    <row r="723999" spans="16:16" x14ac:dyDescent="0.3">
      <c r="P723999" s="83"/>
    </row>
    <row r="724000" spans="16:16" x14ac:dyDescent="0.3">
      <c r="P724000" s="83"/>
    </row>
    <row r="724001" spans="16:16" x14ac:dyDescent="0.3">
      <c r="P724001" s="83"/>
    </row>
    <row r="724002" spans="16:16" x14ac:dyDescent="0.3">
      <c r="P724002" s="83"/>
    </row>
    <row r="724003" spans="16:16" x14ac:dyDescent="0.3">
      <c r="P724003" s="83"/>
    </row>
    <row r="724004" spans="16:16" x14ac:dyDescent="0.3">
      <c r="P724004" s="83"/>
    </row>
    <row r="724005" spans="16:16" x14ac:dyDescent="0.3">
      <c r="P724005" s="83"/>
    </row>
    <row r="724006" spans="16:16" x14ac:dyDescent="0.3">
      <c r="P724006" s="83"/>
    </row>
    <row r="724007" spans="16:16" x14ac:dyDescent="0.3">
      <c r="P724007" s="83"/>
    </row>
    <row r="724008" spans="16:16" x14ac:dyDescent="0.3">
      <c r="P724008" s="83"/>
    </row>
    <row r="724009" spans="16:16" x14ac:dyDescent="0.3">
      <c r="P724009" s="83"/>
    </row>
    <row r="724010" spans="16:16" x14ac:dyDescent="0.3">
      <c r="P724010" s="83"/>
    </row>
    <row r="724011" spans="16:16" x14ac:dyDescent="0.3">
      <c r="P724011" s="83"/>
    </row>
    <row r="724012" spans="16:16" x14ac:dyDescent="0.3">
      <c r="P724012" s="83"/>
    </row>
    <row r="724013" spans="16:16" x14ac:dyDescent="0.3">
      <c r="P724013" s="83"/>
    </row>
    <row r="724014" spans="16:16" x14ac:dyDescent="0.3">
      <c r="P724014" s="83"/>
    </row>
    <row r="724015" spans="16:16" x14ac:dyDescent="0.3">
      <c r="P724015" s="83"/>
    </row>
    <row r="724016" spans="16:16" x14ac:dyDescent="0.3">
      <c r="P724016" s="83"/>
    </row>
    <row r="724017" spans="16:16" x14ac:dyDescent="0.3">
      <c r="P724017" s="83"/>
    </row>
    <row r="724018" spans="16:16" x14ac:dyDescent="0.3">
      <c r="P724018" s="83"/>
    </row>
    <row r="724019" spans="16:16" x14ac:dyDescent="0.3">
      <c r="P724019" s="83"/>
    </row>
    <row r="724020" spans="16:16" x14ac:dyDescent="0.3">
      <c r="P724020" s="83"/>
    </row>
    <row r="724021" spans="16:16" x14ac:dyDescent="0.3">
      <c r="P724021" s="83"/>
    </row>
    <row r="724022" spans="16:16" x14ac:dyDescent="0.3">
      <c r="P724022" s="83"/>
    </row>
    <row r="724023" spans="16:16" x14ac:dyDescent="0.3">
      <c r="P724023" s="83"/>
    </row>
    <row r="724024" spans="16:16" x14ac:dyDescent="0.3">
      <c r="P724024" s="83"/>
    </row>
    <row r="724025" spans="16:16" x14ac:dyDescent="0.3">
      <c r="P724025" s="83"/>
    </row>
    <row r="724026" spans="16:16" x14ac:dyDescent="0.3">
      <c r="P724026" s="83"/>
    </row>
    <row r="724027" spans="16:16" x14ac:dyDescent="0.3">
      <c r="P724027" s="83"/>
    </row>
    <row r="724028" spans="16:16" x14ac:dyDescent="0.3">
      <c r="P724028" s="83"/>
    </row>
    <row r="724029" spans="16:16" x14ac:dyDescent="0.3">
      <c r="P724029" s="83"/>
    </row>
    <row r="724030" spans="16:16" x14ac:dyDescent="0.3">
      <c r="P724030" s="83"/>
    </row>
    <row r="724031" spans="16:16" x14ac:dyDescent="0.3">
      <c r="P724031" s="83"/>
    </row>
    <row r="724032" spans="16:16" x14ac:dyDescent="0.3">
      <c r="P724032" s="83"/>
    </row>
    <row r="724033" spans="16:16" x14ac:dyDescent="0.3">
      <c r="P724033" s="83"/>
    </row>
    <row r="724034" spans="16:16" x14ac:dyDescent="0.3">
      <c r="P724034" s="83"/>
    </row>
    <row r="724035" spans="16:16" x14ac:dyDescent="0.3">
      <c r="P724035" s="83"/>
    </row>
    <row r="724036" spans="16:16" x14ac:dyDescent="0.3">
      <c r="P724036" s="83"/>
    </row>
    <row r="724037" spans="16:16" x14ac:dyDescent="0.3">
      <c r="P724037" s="83"/>
    </row>
    <row r="724038" spans="16:16" x14ac:dyDescent="0.3">
      <c r="P724038" s="83"/>
    </row>
    <row r="724039" spans="16:16" x14ac:dyDescent="0.3">
      <c r="P724039" s="83"/>
    </row>
    <row r="724040" spans="16:16" x14ac:dyDescent="0.3">
      <c r="P724040" s="83"/>
    </row>
    <row r="724041" spans="16:16" x14ac:dyDescent="0.3">
      <c r="P724041" s="83"/>
    </row>
    <row r="724042" spans="16:16" x14ac:dyDescent="0.3">
      <c r="P724042" s="83"/>
    </row>
    <row r="724043" spans="16:16" x14ac:dyDescent="0.3">
      <c r="P724043" s="83"/>
    </row>
    <row r="724044" spans="16:16" x14ac:dyDescent="0.3">
      <c r="P724044" s="83"/>
    </row>
    <row r="724045" spans="16:16" x14ac:dyDescent="0.3">
      <c r="P724045" s="83"/>
    </row>
    <row r="724046" spans="16:16" x14ac:dyDescent="0.3">
      <c r="P724046" s="83"/>
    </row>
    <row r="724047" spans="16:16" x14ac:dyDescent="0.3">
      <c r="P724047" s="83"/>
    </row>
    <row r="724048" spans="16:16" x14ac:dyDescent="0.3">
      <c r="P724048" s="83"/>
    </row>
    <row r="724049" spans="16:16" x14ac:dyDescent="0.3">
      <c r="P724049" s="83"/>
    </row>
    <row r="724050" spans="16:16" x14ac:dyDescent="0.3">
      <c r="P724050" s="83"/>
    </row>
    <row r="724051" spans="16:16" x14ac:dyDescent="0.3">
      <c r="P724051" s="83"/>
    </row>
    <row r="724052" spans="16:16" x14ac:dyDescent="0.3">
      <c r="P724052" s="83"/>
    </row>
    <row r="724053" spans="16:16" x14ac:dyDescent="0.3">
      <c r="P724053" s="83"/>
    </row>
    <row r="724054" spans="16:16" x14ac:dyDescent="0.3">
      <c r="P724054" s="83"/>
    </row>
    <row r="724055" spans="16:16" x14ac:dyDescent="0.3">
      <c r="P724055" s="83"/>
    </row>
    <row r="724056" spans="16:16" x14ac:dyDescent="0.3">
      <c r="P724056" s="83"/>
    </row>
    <row r="724057" spans="16:16" x14ac:dyDescent="0.3">
      <c r="P724057" s="83"/>
    </row>
    <row r="724058" spans="16:16" x14ac:dyDescent="0.3">
      <c r="P724058" s="83"/>
    </row>
    <row r="724059" spans="16:16" x14ac:dyDescent="0.3">
      <c r="P724059" s="83"/>
    </row>
    <row r="724060" spans="16:16" x14ac:dyDescent="0.3">
      <c r="P724060" s="83"/>
    </row>
    <row r="724061" spans="16:16" x14ac:dyDescent="0.3">
      <c r="P724061" s="83"/>
    </row>
    <row r="724062" spans="16:16" x14ac:dyDescent="0.3">
      <c r="P724062" s="83"/>
    </row>
    <row r="724063" spans="16:16" x14ac:dyDescent="0.3">
      <c r="P724063" s="83"/>
    </row>
    <row r="724064" spans="16:16" x14ac:dyDescent="0.3">
      <c r="P724064" s="83"/>
    </row>
    <row r="724065" spans="16:16" x14ac:dyDescent="0.3">
      <c r="P724065" s="83"/>
    </row>
    <row r="724066" spans="16:16" x14ac:dyDescent="0.3">
      <c r="P724066" s="83"/>
    </row>
    <row r="724067" spans="16:16" x14ac:dyDescent="0.3">
      <c r="P724067" s="83"/>
    </row>
    <row r="724068" spans="16:16" x14ac:dyDescent="0.3">
      <c r="P724068" s="83"/>
    </row>
    <row r="724069" spans="16:16" x14ac:dyDescent="0.3">
      <c r="P724069" s="83"/>
    </row>
    <row r="724070" spans="16:16" x14ac:dyDescent="0.3">
      <c r="P724070" s="83"/>
    </row>
    <row r="724071" spans="16:16" x14ac:dyDescent="0.3">
      <c r="P724071" s="83"/>
    </row>
    <row r="724072" spans="16:16" x14ac:dyDescent="0.3">
      <c r="P724072" s="83"/>
    </row>
    <row r="724073" spans="16:16" x14ac:dyDescent="0.3">
      <c r="P724073" s="83"/>
    </row>
    <row r="724074" spans="16:16" x14ac:dyDescent="0.3">
      <c r="P724074" s="83"/>
    </row>
    <row r="724075" spans="16:16" x14ac:dyDescent="0.3">
      <c r="P724075" s="83"/>
    </row>
    <row r="724076" spans="16:16" x14ac:dyDescent="0.3">
      <c r="P724076" s="83"/>
    </row>
    <row r="724077" spans="16:16" x14ac:dyDescent="0.3">
      <c r="P724077" s="83"/>
    </row>
    <row r="724078" spans="16:16" x14ac:dyDescent="0.3">
      <c r="P724078" s="83"/>
    </row>
    <row r="724079" spans="16:16" x14ac:dyDescent="0.3">
      <c r="P724079" s="83"/>
    </row>
    <row r="724080" spans="16:16" x14ac:dyDescent="0.3">
      <c r="P724080" s="83"/>
    </row>
    <row r="724081" spans="16:16" x14ac:dyDescent="0.3">
      <c r="P724081" s="83"/>
    </row>
    <row r="724082" spans="16:16" x14ac:dyDescent="0.3">
      <c r="P724082" s="83"/>
    </row>
    <row r="724083" spans="16:16" x14ac:dyDescent="0.3">
      <c r="P724083" s="83"/>
    </row>
    <row r="724084" spans="16:16" x14ac:dyDescent="0.3">
      <c r="P724084" s="83"/>
    </row>
    <row r="724085" spans="16:16" x14ac:dyDescent="0.3">
      <c r="P724085" s="83"/>
    </row>
    <row r="724086" spans="16:16" x14ac:dyDescent="0.3">
      <c r="P724086" s="83"/>
    </row>
    <row r="724087" spans="16:16" x14ac:dyDescent="0.3">
      <c r="P724087" s="83"/>
    </row>
    <row r="724088" spans="16:16" x14ac:dyDescent="0.3">
      <c r="P724088" s="83"/>
    </row>
    <row r="724089" spans="16:16" x14ac:dyDescent="0.3">
      <c r="P724089" s="83"/>
    </row>
    <row r="724090" spans="16:16" x14ac:dyDescent="0.3">
      <c r="P724090" s="83"/>
    </row>
    <row r="724091" spans="16:16" x14ac:dyDescent="0.3">
      <c r="P724091" s="83"/>
    </row>
    <row r="724092" spans="16:16" x14ac:dyDescent="0.3">
      <c r="P724092" s="83"/>
    </row>
    <row r="724093" spans="16:16" x14ac:dyDescent="0.3">
      <c r="P724093" s="83"/>
    </row>
    <row r="724094" spans="16:16" x14ac:dyDescent="0.3">
      <c r="P724094" s="83"/>
    </row>
    <row r="724095" spans="16:16" x14ac:dyDescent="0.3">
      <c r="P724095" s="83"/>
    </row>
    <row r="724096" spans="16:16" x14ac:dyDescent="0.3">
      <c r="P724096" s="83"/>
    </row>
    <row r="724097" spans="16:16" x14ac:dyDescent="0.3">
      <c r="P724097" s="83"/>
    </row>
    <row r="724098" spans="16:16" x14ac:dyDescent="0.3">
      <c r="P724098" s="83"/>
    </row>
    <row r="724099" spans="16:16" x14ac:dyDescent="0.3">
      <c r="P724099" s="83"/>
    </row>
    <row r="724100" spans="16:16" x14ac:dyDescent="0.3">
      <c r="P724100" s="83"/>
    </row>
    <row r="724101" spans="16:16" x14ac:dyDescent="0.3">
      <c r="P724101" s="83"/>
    </row>
    <row r="724102" spans="16:16" x14ac:dyDescent="0.3">
      <c r="P724102" s="83"/>
    </row>
    <row r="724103" spans="16:16" x14ac:dyDescent="0.3">
      <c r="P724103" s="83"/>
    </row>
    <row r="724104" spans="16:16" x14ac:dyDescent="0.3">
      <c r="P724104" s="83"/>
    </row>
    <row r="724105" spans="16:16" x14ac:dyDescent="0.3">
      <c r="P724105" s="83"/>
    </row>
    <row r="724106" spans="16:16" x14ac:dyDescent="0.3">
      <c r="P724106" s="83"/>
    </row>
    <row r="724107" spans="16:16" x14ac:dyDescent="0.3">
      <c r="P724107" s="83"/>
    </row>
    <row r="724108" spans="16:16" x14ac:dyDescent="0.3">
      <c r="P724108" s="83"/>
    </row>
    <row r="724109" spans="16:16" x14ac:dyDescent="0.3">
      <c r="P724109" s="83"/>
    </row>
    <row r="724110" spans="16:16" x14ac:dyDescent="0.3">
      <c r="P724110" s="83"/>
    </row>
    <row r="724111" spans="16:16" x14ac:dyDescent="0.3">
      <c r="P724111" s="83"/>
    </row>
    <row r="724112" spans="16:16" x14ac:dyDescent="0.3">
      <c r="P724112" s="83"/>
    </row>
    <row r="724113" spans="16:16" x14ac:dyDescent="0.3">
      <c r="P724113" s="83"/>
    </row>
    <row r="724114" spans="16:16" x14ac:dyDescent="0.3">
      <c r="P724114" s="83"/>
    </row>
    <row r="724115" spans="16:16" x14ac:dyDescent="0.3">
      <c r="P724115" s="83"/>
    </row>
    <row r="724116" spans="16:16" x14ac:dyDescent="0.3">
      <c r="P724116" s="83"/>
    </row>
    <row r="724117" spans="16:16" x14ac:dyDescent="0.3">
      <c r="P724117" s="83"/>
    </row>
    <row r="724118" spans="16:16" x14ac:dyDescent="0.3">
      <c r="P724118" s="83"/>
    </row>
    <row r="724119" spans="16:16" x14ac:dyDescent="0.3">
      <c r="P724119" s="83"/>
    </row>
    <row r="724120" spans="16:16" x14ac:dyDescent="0.3">
      <c r="P724120" s="83"/>
    </row>
    <row r="724121" spans="16:16" x14ac:dyDescent="0.3">
      <c r="P724121" s="83"/>
    </row>
    <row r="724122" spans="16:16" x14ac:dyDescent="0.3">
      <c r="P724122" s="83"/>
    </row>
    <row r="724123" spans="16:16" x14ac:dyDescent="0.3">
      <c r="P724123" s="83"/>
    </row>
    <row r="724124" spans="16:16" x14ac:dyDescent="0.3">
      <c r="P724124" s="83"/>
    </row>
    <row r="724125" spans="16:16" x14ac:dyDescent="0.3">
      <c r="P724125" s="83"/>
    </row>
    <row r="724126" spans="16:16" x14ac:dyDescent="0.3">
      <c r="P724126" s="83"/>
    </row>
    <row r="724127" spans="16:16" x14ac:dyDescent="0.3">
      <c r="P724127" s="83"/>
    </row>
    <row r="724128" spans="16:16" x14ac:dyDescent="0.3">
      <c r="P724128" s="83"/>
    </row>
    <row r="724129" spans="16:16" x14ac:dyDescent="0.3">
      <c r="P724129" s="83"/>
    </row>
    <row r="724130" spans="16:16" x14ac:dyDescent="0.3">
      <c r="P724130" s="83"/>
    </row>
    <row r="724131" spans="16:16" x14ac:dyDescent="0.3">
      <c r="P724131" s="83"/>
    </row>
    <row r="724132" spans="16:16" x14ac:dyDescent="0.3">
      <c r="P724132" s="83"/>
    </row>
    <row r="724133" spans="16:16" x14ac:dyDescent="0.3">
      <c r="P724133" s="83"/>
    </row>
    <row r="724134" spans="16:16" x14ac:dyDescent="0.3">
      <c r="P724134" s="83"/>
    </row>
    <row r="724135" spans="16:16" x14ac:dyDescent="0.3">
      <c r="P724135" s="83"/>
    </row>
    <row r="724136" spans="16:16" x14ac:dyDescent="0.3">
      <c r="P724136" s="83"/>
    </row>
    <row r="724137" spans="16:16" x14ac:dyDescent="0.3">
      <c r="P724137" s="83"/>
    </row>
    <row r="724138" spans="16:16" x14ac:dyDescent="0.3">
      <c r="P724138" s="83"/>
    </row>
    <row r="724139" spans="16:16" x14ac:dyDescent="0.3">
      <c r="P724139" s="83"/>
    </row>
    <row r="724140" spans="16:16" x14ac:dyDescent="0.3">
      <c r="P724140" s="83"/>
    </row>
    <row r="724141" spans="16:16" x14ac:dyDescent="0.3">
      <c r="P724141" s="83"/>
    </row>
    <row r="724142" spans="16:16" x14ac:dyDescent="0.3">
      <c r="P724142" s="83"/>
    </row>
    <row r="724143" spans="16:16" x14ac:dyDescent="0.3">
      <c r="P724143" s="83"/>
    </row>
    <row r="724144" spans="16:16" x14ac:dyDescent="0.3">
      <c r="P724144" s="83"/>
    </row>
    <row r="724145" spans="16:16" x14ac:dyDescent="0.3">
      <c r="P724145" s="83"/>
    </row>
    <row r="724146" spans="16:16" x14ac:dyDescent="0.3">
      <c r="P724146" s="83"/>
    </row>
    <row r="724147" spans="16:16" x14ac:dyDescent="0.3">
      <c r="P724147" s="83"/>
    </row>
    <row r="724148" spans="16:16" x14ac:dyDescent="0.3">
      <c r="P724148" s="83"/>
    </row>
    <row r="724149" spans="16:16" x14ac:dyDescent="0.3">
      <c r="P724149" s="83"/>
    </row>
    <row r="724150" spans="16:16" x14ac:dyDescent="0.3">
      <c r="P724150" s="83"/>
    </row>
    <row r="724151" spans="16:16" x14ac:dyDescent="0.3">
      <c r="P724151" s="83"/>
    </row>
    <row r="724152" spans="16:16" x14ac:dyDescent="0.3">
      <c r="P724152" s="83"/>
    </row>
    <row r="724153" spans="16:16" x14ac:dyDescent="0.3">
      <c r="P724153" s="83"/>
    </row>
    <row r="724154" spans="16:16" x14ac:dyDescent="0.3">
      <c r="P724154" s="83"/>
    </row>
    <row r="724155" spans="16:16" x14ac:dyDescent="0.3">
      <c r="P724155" s="83"/>
    </row>
    <row r="724156" spans="16:16" x14ac:dyDescent="0.3">
      <c r="P724156" s="83"/>
    </row>
    <row r="724157" spans="16:16" x14ac:dyDescent="0.3">
      <c r="P724157" s="83"/>
    </row>
    <row r="724158" spans="16:16" x14ac:dyDescent="0.3">
      <c r="P724158" s="83"/>
    </row>
    <row r="724159" spans="16:16" x14ac:dyDescent="0.3">
      <c r="P724159" s="83"/>
    </row>
    <row r="724160" spans="16:16" x14ac:dyDescent="0.3">
      <c r="P724160" s="83"/>
    </row>
    <row r="724161" spans="16:16" x14ac:dyDescent="0.3">
      <c r="P724161" s="83"/>
    </row>
    <row r="724162" spans="16:16" x14ac:dyDescent="0.3">
      <c r="P724162" s="83"/>
    </row>
    <row r="724163" spans="16:16" x14ac:dyDescent="0.3">
      <c r="P724163" s="83"/>
    </row>
    <row r="724164" spans="16:16" x14ac:dyDescent="0.3">
      <c r="P724164" s="83"/>
    </row>
    <row r="724165" spans="16:16" x14ac:dyDescent="0.3">
      <c r="P724165" s="83"/>
    </row>
    <row r="724166" spans="16:16" x14ac:dyDescent="0.3">
      <c r="P724166" s="83"/>
    </row>
    <row r="724167" spans="16:16" x14ac:dyDescent="0.3">
      <c r="P724167" s="83"/>
    </row>
    <row r="724168" spans="16:16" x14ac:dyDescent="0.3">
      <c r="P724168" s="83"/>
    </row>
    <row r="724169" spans="16:16" x14ac:dyDescent="0.3">
      <c r="P724169" s="83"/>
    </row>
    <row r="724170" spans="16:16" x14ac:dyDescent="0.3">
      <c r="P724170" s="83"/>
    </row>
    <row r="724171" spans="16:16" x14ac:dyDescent="0.3">
      <c r="P724171" s="83"/>
    </row>
    <row r="724172" spans="16:16" x14ac:dyDescent="0.3">
      <c r="P724172" s="83"/>
    </row>
    <row r="724173" spans="16:16" x14ac:dyDescent="0.3">
      <c r="P724173" s="83"/>
    </row>
    <row r="724174" spans="16:16" x14ac:dyDescent="0.3">
      <c r="P724174" s="83"/>
    </row>
    <row r="724175" spans="16:16" x14ac:dyDescent="0.3">
      <c r="P724175" s="83"/>
    </row>
    <row r="724176" spans="16:16" x14ac:dyDescent="0.3">
      <c r="P724176" s="83"/>
    </row>
    <row r="724177" spans="16:16" x14ac:dyDescent="0.3">
      <c r="P724177" s="83"/>
    </row>
    <row r="724178" spans="16:16" x14ac:dyDescent="0.3">
      <c r="P724178" s="83"/>
    </row>
    <row r="724179" spans="16:16" x14ac:dyDescent="0.3">
      <c r="P724179" s="83"/>
    </row>
    <row r="724180" spans="16:16" x14ac:dyDescent="0.3">
      <c r="P724180" s="83"/>
    </row>
    <row r="724181" spans="16:16" x14ac:dyDescent="0.3">
      <c r="P724181" s="83"/>
    </row>
    <row r="724182" spans="16:16" x14ac:dyDescent="0.3">
      <c r="P724182" s="83"/>
    </row>
    <row r="724183" spans="16:16" x14ac:dyDescent="0.3">
      <c r="P724183" s="83"/>
    </row>
    <row r="724184" spans="16:16" x14ac:dyDescent="0.3">
      <c r="P724184" s="83"/>
    </row>
    <row r="724185" spans="16:16" x14ac:dyDescent="0.3">
      <c r="P724185" s="83"/>
    </row>
    <row r="724186" spans="16:16" x14ac:dyDescent="0.3">
      <c r="P724186" s="83"/>
    </row>
    <row r="724187" spans="16:16" x14ac:dyDescent="0.3">
      <c r="P724187" s="83"/>
    </row>
    <row r="724188" spans="16:16" x14ac:dyDescent="0.3">
      <c r="P724188" s="83"/>
    </row>
    <row r="724189" spans="16:16" x14ac:dyDescent="0.3">
      <c r="P724189" s="83"/>
    </row>
    <row r="724190" spans="16:16" x14ac:dyDescent="0.3">
      <c r="P724190" s="83"/>
    </row>
    <row r="724191" spans="16:16" x14ac:dyDescent="0.3">
      <c r="P724191" s="83"/>
    </row>
    <row r="724192" spans="16:16" x14ac:dyDescent="0.3">
      <c r="P724192" s="83"/>
    </row>
    <row r="724193" spans="16:16" x14ac:dyDescent="0.3">
      <c r="P724193" s="83"/>
    </row>
    <row r="724194" spans="16:16" x14ac:dyDescent="0.3">
      <c r="P724194" s="83"/>
    </row>
    <row r="724195" spans="16:16" x14ac:dyDescent="0.3">
      <c r="P724195" s="83"/>
    </row>
    <row r="724196" spans="16:16" x14ac:dyDescent="0.3">
      <c r="P724196" s="83"/>
    </row>
    <row r="724197" spans="16:16" x14ac:dyDescent="0.3">
      <c r="P724197" s="83"/>
    </row>
    <row r="724198" spans="16:16" x14ac:dyDescent="0.3">
      <c r="P724198" s="83"/>
    </row>
    <row r="724199" spans="16:16" x14ac:dyDescent="0.3">
      <c r="P724199" s="83"/>
    </row>
    <row r="724200" spans="16:16" x14ac:dyDescent="0.3">
      <c r="P724200" s="83"/>
    </row>
    <row r="724201" spans="16:16" x14ac:dyDescent="0.3">
      <c r="P724201" s="83"/>
    </row>
    <row r="724202" spans="16:16" x14ac:dyDescent="0.3">
      <c r="P724202" s="83"/>
    </row>
    <row r="724203" spans="16:16" x14ac:dyDescent="0.3">
      <c r="P724203" s="83"/>
    </row>
    <row r="724204" spans="16:16" x14ac:dyDescent="0.3">
      <c r="P724204" s="83"/>
    </row>
    <row r="724205" spans="16:16" x14ac:dyDescent="0.3">
      <c r="P724205" s="83"/>
    </row>
    <row r="724206" spans="16:16" x14ac:dyDescent="0.3">
      <c r="P724206" s="83"/>
    </row>
    <row r="724207" spans="16:16" x14ac:dyDescent="0.3">
      <c r="P724207" s="83"/>
    </row>
    <row r="724208" spans="16:16" x14ac:dyDescent="0.3">
      <c r="P724208" s="83"/>
    </row>
    <row r="724209" spans="16:16" x14ac:dyDescent="0.3">
      <c r="P724209" s="83"/>
    </row>
    <row r="724210" spans="16:16" x14ac:dyDescent="0.3">
      <c r="P724210" s="83"/>
    </row>
    <row r="724211" spans="16:16" x14ac:dyDescent="0.3">
      <c r="P724211" s="83"/>
    </row>
    <row r="724212" spans="16:16" x14ac:dyDescent="0.3">
      <c r="P724212" s="83"/>
    </row>
    <row r="724213" spans="16:16" x14ac:dyDescent="0.3">
      <c r="P724213" s="83"/>
    </row>
    <row r="724214" spans="16:16" x14ac:dyDescent="0.3">
      <c r="P724214" s="83"/>
    </row>
    <row r="724215" spans="16:16" x14ac:dyDescent="0.3">
      <c r="P724215" s="83"/>
    </row>
    <row r="724216" spans="16:16" x14ac:dyDescent="0.3">
      <c r="P724216" s="83"/>
    </row>
    <row r="724217" spans="16:16" x14ac:dyDescent="0.3">
      <c r="P724217" s="83"/>
    </row>
    <row r="724218" spans="16:16" x14ac:dyDescent="0.3">
      <c r="P724218" s="83"/>
    </row>
    <row r="724219" spans="16:16" x14ac:dyDescent="0.3">
      <c r="P724219" s="83"/>
    </row>
    <row r="724220" spans="16:16" x14ac:dyDescent="0.3">
      <c r="P724220" s="83"/>
    </row>
    <row r="724221" spans="16:16" x14ac:dyDescent="0.3">
      <c r="P724221" s="83"/>
    </row>
    <row r="724222" spans="16:16" x14ac:dyDescent="0.3">
      <c r="P724222" s="83"/>
    </row>
    <row r="724223" spans="16:16" x14ac:dyDescent="0.3">
      <c r="P724223" s="83"/>
    </row>
    <row r="724224" spans="16:16" x14ac:dyDescent="0.3">
      <c r="P724224" s="83"/>
    </row>
    <row r="724225" spans="16:16" x14ac:dyDescent="0.3">
      <c r="P724225" s="83"/>
    </row>
    <row r="724226" spans="16:16" x14ac:dyDescent="0.3">
      <c r="P724226" s="83"/>
    </row>
    <row r="724227" spans="16:16" x14ac:dyDescent="0.3">
      <c r="P724227" s="83"/>
    </row>
    <row r="724228" spans="16:16" x14ac:dyDescent="0.3">
      <c r="P724228" s="83"/>
    </row>
    <row r="724229" spans="16:16" x14ac:dyDescent="0.3">
      <c r="P724229" s="83"/>
    </row>
    <row r="724230" spans="16:16" x14ac:dyDescent="0.3">
      <c r="P724230" s="83"/>
    </row>
    <row r="724231" spans="16:16" x14ac:dyDescent="0.3">
      <c r="P724231" s="83"/>
    </row>
    <row r="724232" spans="16:16" x14ac:dyDescent="0.3">
      <c r="P724232" s="83"/>
    </row>
    <row r="724233" spans="16:16" x14ac:dyDescent="0.3">
      <c r="P724233" s="83"/>
    </row>
    <row r="724234" spans="16:16" x14ac:dyDescent="0.3">
      <c r="P724234" s="83"/>
    </row>
    <row r="724235" spans="16:16" x14ac:dyDescent="0.3">
      <c r="P724235" s="83"/>
    </row>
    <row r="724236" spans="16:16" x14ac:dyDescent="0.3">
      <c r="P724236" s="83"/>
    </row>
    <row r="724237" spans="16:16" x14ac:dyDescent="0.3">
      <c r="P724237" s="83"/>
    </row>
    <row r="724238" spans="16:16" x14ac:dyDescent="0.3">
      <c r="P724238" s="83"/>
    </row>
    <row r="724239" spans="16:16" x14ac:dyDescent="0.3">
      <c r="P724239" s="83"/>
    </row>
    <row r="724240" spans="16:16" x14ac:dyDescent="0.3">
      <c r="P724240" s="83"/>
    </row>
    <row r="724241" spans="16:16" x14ac:dyDescent="0.3">
      <c r="P724241" s="83"/>
    </row>
    <row r="724242" spans="16:16" x14ac:dyDescent="0.3">
      <c r="P724242" s="83"/>
    </row>
    <row r="724243" spans="16:16" x14ac:dyDescent="0.3">
      <c r="P724243" s="83"/>
    </row>
    <row r="724244" spans="16:16" x14ac:dyDescent="0.3">
      <c r="P724244" s="83"/>
    </row>
    <row r="724245" spans="16:16" x14ac:dyDescent="0.3">
      <c r="P724245" s="83"/>
    </row>
    <row r="724246" spans="16:16" x14ac:dyDescent="0.3">
      <c r="P724246" s="83"/>
    </row>
    <row r="724247" spans="16:16" x14ac:dyDescent="0.3">
      <c r="P724247" s="83"/>
    </row>
    <row r="724248" spans="16:16" x14ac:dyDescent="0.3">
      <c r="P724248" s="83"/>
    </row>
    <row r="724249" spans="16:16" x14ac:dyDescent="0.3">
      <c r="P724249" s="83"/>
    </row>
    <row r="724250" spans="16:16" x14ac:dyDescent="0.3">
      <c r="P724250" s="83"/>
    </row>
    <row r="724251" spans="16:16" x14ac:dyDescent="0.3">
      <c r="P724251" s="83"/>
    </row>
    <row r="724252" spans="16:16" x14ac:dyDescent="0.3">
      <c r="P724252" s="83"/>
    </row>
    <row r="724253" spans="16:16" x14ac:dyDescent="0.3">
      <c r="P724253" s="83"/>
    </row>
    <row r="724254" spans="16:16" x14ac:dyDescent="0.3">
      <c r="P724254" s="83"/>
    </row>
    <row r="724255" spans="16:16" x14ac:dyDescent="0.3">
      <c r="P724255" s="83"/>
    </row>
    <row r="724256" spans="16:16" x14ac:dyDescent="0.3">
      <c r="P724256" s="83"/>
    </row>
    <row r="724257" spans="16:16" x14ac:dyDescent="0.3">
      <c r="P724257" s="83"/>
    </row>
    <row r="724258" spans="16:16" x14ac:dyDescent="0.3">
      <c r="P724258" s="83"/>
    </row>
    <row r="724259" spans="16:16" x14ac:dyDescent="0.3">
      <c r="P724259" s="83"/>
    </row>
    <row r="724260" spans="16:16" x14ac:dyDescent="0.3">
      <c r="P724260" s="83"/>
    </row>
    <row r="724261" spans="16:16" x14ac:dyDescent="0.3">
      <c r="P724261" s="83"/>
    </row>
    <row r="724262" spans="16:16" x14ac:dyDescent="0.3">
      <c r="P724262" s="83"/>
    </row>
    <row r="724263" spans="16:16" x14ac:dyDescent="0.3">
      <c r="P724263" s="83"/>
    </row>
    <row r="724264" spans="16:16" x14ac:dyDescent="0.3">
      <c r="P724264" s="83"/>
    </row>
    <row r="724265" spans="16:16" x14ac:dyDescent="0.3">
      <c r="P724265" s="83"/>
    </row>
    <row r="724266" spans="16:16" x14ac:dyDescent="0.3">
      <c r="P724266" s="83"/>
    </row>
    <row r="724267" spans="16:16" x14ac:dyDescent="0.3">
      <c r="P724267" s="83"/>
    </row>
    <row r="724268" spans="16:16" x14ac:dyDescent="0.3">
      <c r="P724268" s="83"/>
    </row>
    <row r="724269" spans="16:16" x14ac:dyDescent="0.3">
      <c r="P724269" s="83"/>
    </row>
    <row r="724270" spans="16:16" x14ac:dyDescent="0.3">
      <c r="P724270" s="83"/>
    </row>
    <row r="724271" spans="16:16" x14ac:dyDescent="0.3">
      <c r="P724271" s="83"/>
    </row>
    <row r="724272" spans="16:16" x14ac:dyDescent="0.3">
      <c r="P724272" s="83"/>
    </row>
    <row r="724273" spans="16:16" x14ac:dyDescent="0.3">
      <c r="P724273" s="83"/>
    </row>
    <row r="724274" spans="16:16" x14ac:dyDescent="0.3">
      <c r="P724274" s="83"/>
    </row>
    <row r="724275" spans="16:16" x14ac:dyDescent="0.3">
      <c r="P724275" s="83"/>
    </row>
    <row r="724276" spans="16:16" x14ac:dyDescent="0.3">
      <c r="P724276" s="83"/>
    </row>
    <row r="724277" spans="16:16" x14ac:dyDescent="0.3">
      <c r="P724277" s="83"/>
    </row>
    <row r="724278" spans="16:16" x14ac:dyDescent="0.3">
      <c r="P724278" s="83"/>
    </row>
    <row r="724279" spans="16:16" x14ac:dyDescent="0.3">
      <c r="P724279" s="83"/>
    </row>
    <row r="724280" spans="16:16" x14ac:dyDescent="0.3">
      <c r="P724280" s="83"/>
    </row>
    <row r="724281" spans="16:16" x14ac:dyDescent="0.3">
      <c r="P724281" s="83"/>
    </row>
    <row r="724282" spans="16:16" x14ac:dyDescent="0.3">
      <c r="P724282" s="83"/>
    </row>
    <row r="724283" spans="16:16" x14ac:dyDescent="0.3">
      <c r="P724283" s="83"/>
    </row>
    <row r="724284" spans="16:16" x14ac:dyDescent="0.3">
      <c r="P724284" s="83"/>
    </row>
    <row r="724285" spans="16:16" x14ac:dyDescent="0.3">
      <c r="P724285" s="83"/>
    </row>
    <row r="724286" spans="16:16" x14ac:dyDescent="0.3">
      <c r="P724286" s="83"/>
    </row>
    <row r="724287" spans="16:16" x14ac:dyDescent="0.3">
      <c r="P724287" s="83"/>
    </row>
    <row r="724288" spans="16:16" x14ac:dyDescent="0.3">
      <c r="P724288" s="83"/>
    </row>
    <row r="724289" spans="16:16" x14ac:dyDescent="0.3">
      <c r="P724289" s="83"/>
    </row>
    <row r="724290" spans="16:16" x14ac:dyDescent="0.3">
      <c r="P724290" s="83"/>
    </row>
    <row r="724291" spans="16:16" x14ac:dyDescent="0.3">
      <c r="P724291" s="83"/>
    </row>
    <row r="724292" spans="16:16" x14ac:dyDescent="0.3">
      <c r="P724292" s="83"/>
    </row>
    <row r="724293" spans="16:16" x14ac:dyDescent="0.3">
      <c r="P724293" s="83"/>
    </row>
    <row r="724294" spans="16:16" x14ac:dyDescent="0.3">
      <c r="P724294" s="83"/>
    </row>
    <row r="724295" spans="16:16" x14ac:dyDescent="0.3">
      <c r="P724295" s="83"/>
    </row>
    <row r="724296" spans="16:16" x14ac:dyDescent="0.3">
      <c r="P724296" s="83"/>
    </row>
    <row r="724297" spans="16:16" x14ac:dyDescent="0.3">
      <c r="P724297" s="83"/>
    </row>
    <row r="724298" spans="16:16" x14ac:dyDescent="0.3">
      <c r="P724298" s="83"/>
    </row>
    <row r="724299" spans="16:16" x14ac:dyDescent="0.3">
      <c r="P724299" s="83"/>
    </row>
    <row r="724300" spans="16:16" x14ac:dyDescent="0.3">
      <c r="P724300" s="83"/>
    </row>
    <row r="724301" spans="16:16" x14ac:dyDescent="0.3">
      <c r="P724301" s="83"/>
    </row>
    <row r="724302" spans="16:16" x14ac:dyDescent="0.3">
      <c r="P724302" s="83"/>
    </row>
    <row r="724303" spans="16:16" x14ac:dyDescent="0.3">
      <c r="P724303" s="83"/>
    </row>
    <row r="724304" spans="16:16" x14ac:dyDescent="0.3">
      <c r="P724304" s="83"/>
    </row>
    <row r="724305" spans="16:16" x14ac:dyDescent="0.3">
      <c r="P724305" s="83"/>
    </row>
    <row r="724306" spans="16:16" x14ac:dyDescent="0.3">
      <c r="P724306" s="83"/>
    </row>
    <row r="724307" spans="16:16" x14ac:dyDescent="0.3">
      <c r="P724307" s="83"/>
    </row>
    <row r="724308" spans="16:16" x14ac:dyDescent="0.3">
      <c r="P724308" s="83"/>
    </row>
    <row r="724309" spans="16:16" x14ac:dyDescent="0.3">
      <c r="P724309" s="83"/>
    </row>
    <row r="724310" spans="16:16" x14ac:dyDescent="0.3">
      <c r="P724310" s="83"/>
    </row>
    <row r="724311" spans="16:16" x14ac:dyDescent="0.3">
      <c r="P724311" s="83"/>
    </row>
    <row r="724312" spans="16:16" x14ac:dyDescent="0.3">
      <c r="P724312" s="83"/>
    </row>
    <row r="724313" spans="16:16" x14ac:dyDescent="0.3">
      <c r="P724313" s="83"/>
    </row>
    <row r="724314" spans="16:16" x14ac:dyDescent="0.3">
      <c r="P724314" s="83"/>
    </row>
    <row r="724315" spans="16:16" x14ac:dyDescent="0.3">
      <c r="P724315" s="83"/>
    </row>
    <row r="724316" spans="16:16" x14ac:dyDescent="0.3">
      <c r="P724316" s="83"/>
    </row>
    <row r="724317" spans="16:16" x14ac:dyDescent="0.3">
      <c r="P724317" s="83"/>
    </row>
    <row r="724318" spans="16:16" x14ac:dyDescent="0.3">
      <c r="P724318" s="83"/>
    </row>
    <row r="724319" spans="16:16" x14ac:dyDescent="0.3">
      <c r="P724319" s="83"/>
    </row>
    <row r="724320" spans="16:16" x14ac:dyDescent="0.3">
      <c r="P724320" s="83"/>
    </row>
    <row r="724321" spans="16:16" x14ac:dyDescent="0.3">
      <c r="P724321" s="83"/>
    </row>
    <row r="724322" spans="16:16" x14ac:dyDescent="0.3">
      <c r="P724322" s="83"/>
    </row>
    <row r="724323" spans="16:16" x14ac:dyDescent="0.3">
      <c r="P724323" s="83"/>
    </row>
    <row r="724324" spans="16:16" x14ac:dyDescent="0.3">
      <c r="P724324" s="83"/>
    </row>
    <row r="724325" spans="16:16" x14ac:dyDescent="0.3">
      <c r="P724325" s="83"/>
    </row>
    <row r="724326" spans="16:16" x14ac:dyDescent="0.3">
      <c r="P724326" s="83"/>
    </row>
    <row r="724327" spans="16:16" x14ac:dyDescent="0.3">
      <c r="P724327" s="83"/>
    </row>
    <row r="724328" spans="16:16" x14ac:dyDescent="0.3">
      <c r="P724328" s="83"/>
    </row>
    <row r="724329" spans="16:16" x14ac:dyDescent="0.3">
      <c r="P724329" s="83"/>
    </row>
    <row r="724330" spans="16:16" x14ac:dyDescent="0.3">
      <c r="P724330" s="83"/>
    </row>
    <row r="724331" spans="16:16" x14ac:dyDescent="0.3">
      <c r="P724331" s="83"/>
    </row>
    <row r="724332" spans="16:16" x14ac:dyDescent="0.3">
      <c r="P724332" s="83"/>
    </row>
    <row r="724333" spans="16:16" x14ac:dyDescent="0.3">
      <c r="P724333" s="83"/>
    </row>
    <row r="724334" spans="16:16" x14ac:dyDescent="0.3">
      <c r="P724334" s="83"/>
    </row>
    <row r="724335" spans="16:16" x14ac:dyDescent="0.3">
      <c r="P724335" s="83"/>
    </row>
    <row r="724336" spans="16:16" x14ac:dyDescent="0.3">
      <c r="P724336" s="83"/>
    </row>
    <row r="724337" spans="16:16" x14ac:dyDescent="0.3">
      <c r="P724337" s="83"/>
    </row>
    <row r="724338" spans="16:16" x14ac:dyDescent="0.3">
      <c r="P724338" s="83"/>
    </row>
    <row r="724339" spans="16:16" x14ac:dyDescent="0.3">
      <c r="P724339" s="83"/>
    </row>
    <row r="724340" spans="16:16" x14ac:dyDescent="0.3">
      <c r="P724340" s="83"/>
    </row>
    <row r="724341" spans="16:16" x14ac:dyDescent="0.3">
      <c r="P724341" s="83"/>
    </row>
    <row r="724342" spans="16:16" x14ac:dyDescent="0.3">
      <c r="P724342" s="83"/>
    </row>
    <row r="724343" spans="16:16" x14ac:dyDescent="0.3">
      <c r="P724343" s="83"/>
    </row>
    <row r="724344" spans="16:16" x14ac:dyDescent="0.3">
      <c r="P724344" s="83"/>
    </row>
    <row r="724345" spans="16:16" x14ac:dyDescent="0.3">
      <c r="P724345" s="83"/>
    </row>
    <row r="724346" spans="16:16" x14ac:dyDescent="0.3">
      <c r="P724346" s="83"/>
    </row>
    <row r="724347" spans="16:16" x14ac:dyDescent="0.3">
      <c r="P724347" s="83"/>
    </row>
    <row r="724348" spans="16:16" x14ac:dyDescent="0.3">
      <c r="P724348" s="83"/>
    </row>
    <row r="724349" spans="16:16" x14ac:dyDescent="0.3">
      <c r="P724349" s="83"/>
    </row>
    <row r="724350" spans="16:16" x14ac:dyDescent="0.3">
      <c r="P724350" s="83"/>
    </row>
    <row r="724351" spans="16:16" x14ac:dyDescent="0.3">
      <c r="P724351" s="83"/>
    </row>
    <row r="724352" spans="16:16" x14ac:dyDescent="0.3">
      <c r="P724352" s="83"/>
    </row>
    <row r="724353" spans="16:16" x14ac:dyDescent="0.3">
      <c r="P724353" s="83"/>
    </row>
    <row r="724354" spans="16:16" x14ac:dyDescent="0.3">
      <c r="P724354" s="83"/>
    </row>
    <row r="724355" spans="16:16" x14ac:dyDescent="0.3">
      <c r="P724355" s="83"/>
    </row>
    <row r="724356" spans="16:16" x14ac:dyDescent="0.3">
      <c r="P724356" s="83"/>
    </row>
    <row r="724357" spans="16:16" x14ac:dyDescent="0.3">
      <c r="P724357" s="83"/>
    </row>
    <row r="724358" spans="16:16" x14ac:dyDescent="0.3">
      <c r="P724358" s="83"/>
    </row>
    <row r="724359" spans="16:16" x14ac:dyDescent="0.3">
      <c r="P724359" s="83"/>
    </row>
    <row r="724360" spans="16:16" x14ac:dyDescent="0.3">
      <c r="P724360" s="83"/>
    </row>
    <row r="724361" spans="16:16" x14ac:dyDescent="0.3">
      <c r="P724361" s="83"/>
    </row>
    <row r="724362" spans="16:16" x14ac:dyDescent="0.3">
      <c r="P724362" s="83"/>
    </row>
    <row r="724363" spans="16:16" x14ac:dyDescent="0.3">
      <c r="P724363" s="83"/>
    </row>
    <row r="724364" spans="16:16" x14ac:dyDescent="0.3">
      <c r="P724364" s="83"/>
    </row>
    <row r="724365" spans="16:16" x14ac:dyDescent="0.3">
      <c r="P724365" s="83"/>
    </row>
    <row r="724366" spans="16:16" x14ac:dyDescent="0.3">
      <c r="P724366" s="83"/>
    </row>
    <row r="724367" spans="16:16" x14ac:dyDescent="0.3">
      <c r="P724367" s="83"/>
    </row>
    <row r="724368" spans="16:16" x14ac:dyDescent="0.3">
      <c r="P724368" s="83"/>
    </row>
    <row r="724369" spans="16:16" x14ac:dyDescent="0.3">
      <c r="P724369" s="83"/>
    </row>
    <row r="724370" spans="16:16" x14ac:dyDescent="0.3">
      <c r="P724370" s="83"/>
    </row>
    <row r="724371" spans="16:16" x14ac:dyDescent="0.3">
      <c r="P724371" s="83"/>
    </row>
    <row r="724372" spans="16:16" x14ac:dyDescent="0.3">
      <c r="P724372" s="83"/>
    </row>
    <row r="724373" spans="16:16" x14ac:dyDescent="0.3">
      <c r="P724373" s="83"/>
    </row>
    <row r="724374" spans="16:16" x14ac:dyDescent="0.3">
      <c r="P724374" s="83"/>
    </row>
    <row r="724375" spans="16:16" x14ac:dyDescent="0.3">
      <c r="P724375" s="83"/>
    </row>
    <row r="724376" spans="16:16" x14ac:dyDescent="0.3">
      <c r="P724376" s="83"/>
    </row>
    <row r="724377" spans="16:16" x14ac:dyDescent="0.3">
      <c r="P724377" s="83"/>
    </row>
    <row r="724378" spans="16:16" x14ac:dyDescent="0.3">
      <c r="P724378" s="83"/>
    </row>
    <row r="724379" spans="16:16" x14ac:dyDescent="0.3">
      <c r="P724379" s="83"/>
    </row>
    <row r="724380" spans="16:16" x14ac:dyDescent="0.3">
      <c r="P724380" s="83"/>
    </row>
    <row r="724381" spans="16:16" x14ac:dyDescent="0.3">
      <c r="P724381" s="83"/>
    </row>
    <row r="724382" spans="16:16" x14ac:dyDescent="0.3">
      <c r="P724382" s="83"/>
    </row>
    <row r="724383" spans="16:16" x14ac:dyDescent="0.3">
      <c r="P724383" s="83"/>
    </row>
    <row r="724384" spans="16:16" x14ac:dyDescent="0.3">
      <c r="P724384" s="83"/>
    </row>
    <row r="724385" spans="16:16" x14ac:dyDescent="0.3">
      <c r="P724385" s="83"/>
    </row>
    <row r="724386" spans="16:16" x14ac:dyDescent="0.3">
      <c r="P724386" s="83"/>
    </row>
    <row r="724387" spans="16:16" x14ac:dyDescent="0.3">
      <c r="P724387" s="83"/>
    </row>
    <row r="724388" spans="16:16" x14ac:dyDescent="0.3">
      <c r="P724388" s="83"/>
    </row>
    <row r="724389" spans="16:16" x14ac:dyDescent="0.3">
      <c r="P724389" s="83"/>
    </row>
    <row r="724390" spans="16:16" x14ac:dyDescent="0.3">
      <c r="P724390" s="83"/>
    </row>
    <row r="724391" spans="16:16" x14ac:dyDescent="0.3">
      <c r="P724391" s="83"/>
    </row>
    <row r="724392" spans="16:16" x14ac:dyDescent="0.3">
      <c r="P724392" s="83"/>
    </row>
    <row r="724393" spans="16:16" x14ac:dyDescent="0.3">
      <c r="P724393" s="83"/>
    </row>
    <row r="724394" spans="16:16" x14ac:dyDescent="0.3">
      <c r="P724394" s="83"/>
    </row>
    <row r="724395" spans="16:16" x14ac:dyDescent="0.3">
      <c r="P724395" s="83"/>
    </row>
    <row r="724396" spans="16:16" x14ac:dyDescent="0.3">
      <c r="P724396" s="83"/>
    </row>
    <row r="724397" spans="16:16" x14ac:dyDescent="0.3">
      <c r="P724397" s="83"/>
    </row>
    <row r="724398" spans="16:16" x14ac:dyDescent="0.3">
      <c r="P724398" s="83"/>
    </row>
    <row r="724399" spans="16:16" x14ac:dyDescent="0.3">
      <c r="P724399" s="83"/>
    </row>
    <row r="724400" spans="16:16" x14ac:dyDescent="0.3">
      <c r="P724400" s="83"/>
    </row>
    <row r="724401" spans="16:16" x14ac:dyDescent="0.3">
      <c r="P724401" s="83"/>
    </row>
    <row r="724402" spans="16:16" x14ac:dyDescent="0.3">
      <c r="P724402" s="83"/>
    </row>
    <row r="724403" spans="16:16" x14ac:dyDescent="0.3">
      <c r="P724403" s="83"/>
    </row>
    <row r="724404" spans="16:16" x14ac:dyDescent="0.3">
      <c r="P724404" s="83"/>
    </row>
    <row r="724405" spans="16:16" x14ac:dyDescent="0.3">
      <c r="P724405" s="83"/>
    </row>
    <row r="724406" spans="16:16" x14ac:dyDescent="0.3">
      <c r="P724406" s="83"/>
    </row>
    <row r="724407" spans="16:16" x14ac:dyDescent="0.3">
      <c r="P724407" s="83"/>
    </row>
    <row r="724408" spans="16:16" x14ac:dyDescent="0.3">
      <c r="P724408" s="83"/>
    </row>
    <row r="724409" spans="16:16" x14ac:dyDescent="0.3">
      <c r="P724409" s="83"/>
    </row>
    <row r="724410" spans="16:16" x14ac:dyDescent="0.3">
      <c r="P724410" s="83"/>
    </row>
    <row r="724411" spans="16:16" x14ac:dyDescent="0.3">
      <c r="P724411" s="83"/>
    </row>
    <row r="724412" spans="16:16" x14ac:dyDescent="0.3">
      <c r="P724412" s="83"/>
    </row>
    <row r="724413" spans="16:16" x14ac:dyDescent="0.3">
      <c r="P724413" s="83"/>
    </row>
    <row r="724414" spans="16:16" x14ac:dyDescent="0.3">
      <c r="P724414" s="83"/>
    </row>
    <row r="724415" spans="16:16" x14ac:dyDescent="0.3">
      <c r="P724415" s="83"/>
    </row>
    <row r="724416" spans="16:16" x14ac:dyDescent="0.3">
      <c r="P724416" s="83"/>
    </row>
    <row r="724417" spans="16:16" x14ac:dyDescent="0.3">
      <c r="P724417" s="83"/>
    </row>
    <row r="724418" spans="16:16" x14ac:dyDescent="0.3">
      <c r="P724418" s="83"/>
    </row>
    <row r="724419" spans="16:16" x14ac:dyDescent="0.3">
      <c r="P724419" s="83"/>
    </row>
    <row r="724420" spans="16:16" x14ac:dyDescent="0.3">
      <c r="P724420" s="83"/>
    </row>
    <row r="724421" spans="16:16" x14ac:dyDescent="0.3">
      <c r="P724421" s="83"/>
    </row>
    <row r="724422" spans="16:16" x14ac:dyDescent="0.3">
      <c r="P724422" s="83"/>
    </row>
    <row r="724423" spans="16:16" x14ac:dyDescent="0.3">
      <c r="P724423" s="83"/>
    </row>
    <row r="724424" spans="16:16" x14ac:dyDescent="0.3">
      <c r="P724424" s="83"/>
    </row>
    <row r="724425" spans="16:16" x14ac:dyDescent="0.3">
      <c r="P724425" s="83"/>
    </row>
    <row r="724426" spans="16:16" x14ac:dyDescent="0.3">
      <c r="P724426" s="83"/>
    </row>
    <row r="724427" spans="16:16" x14ac:dyDescent="0.3">
      <c r="P724427" s="83"/>
    </row>
    <row r="724428" spans="16:16" x14ac:dyDescent="0.3">
      <c r="P724428" s="83"/>
    </row>
    <row r="724429" spans="16:16" x14ac:dyDescent="0.3">
      <c r="P724429" s="83"/>
    </row>
    <row r="724430" spans="16:16" x14ac:dyDescent="0.3">
      <c r="P724430" s="83"/>
    </row>
    <row r="724431" spans="16:16" x14ac:dyDescent="0.3">
      <c r="P724431" s="83"/>
    </row>
    <row r="724432" spans="16:16" x14ac:dyDescent="0.3">
      <c r="P724432" s="83"/>
    </row>
    <row r="724433" spans="16:16" x14ac:dyDescent="0.3">
      <c r="P724433" s="83"/>
    </row>
    <row r="724434" spans="16:16" x14ac:dyDescent="0.3">
      <c r="P724434" s="83"/>
    </row>
    <row r="724435" spans="16:16" x14ac:dyDescent="0.3">
      <c r="P724435" s="83"/>
    </row>
    <row r="724436" spans="16:16" x14ac:dyDescent="0.3">
      <c r="P724436" s="83"/>
    </row>
    <row r="724437" spans="16:16" x14ac:dyDescent="0.3">
      <c r="P724437" s="83"/>
    </row>
    <row r="724438" spans="16:16" x14ac:dyDescent="0.3">
      <c r="P724438" s="83"/>
    </row>
    <row r="724439" spans="16:16" x14ac:dyDescent="0.3">
      <c r="P724439" s="83"/>
    </row>
    <row r="724440" spans="16:16" x14ac:dyDescent="0.3">
      <c r="P724440" s="83"/>
    </row>
    <row r="724441" spans="16:16" x14ac:dyDescent="0.3">
      <c r="P724441" s="83"/>
    </row>
    <row r="724442" spans="16:16" x14ac:dyDescent="0.3">
      <c r="P724442" s="83"/>
    </row>
    <row r="724443" spans="16:16" x14ac:dyDescent="0.3">
      <c r="P724443" s="83"/>
    </row>
    <row r="724444" spans="16:16" x14ac:dyDescent="0.3">
      <c r="P724444" s="83"/>
    </row>
    <row r="724445" spans="16:16" x14ac:dyDescent="0.3">
      <c r="P724445" s="83"/>
    </row>
    <row r="724446" spans="16:16" x14ac:dyDescent="0.3">
      <c r="P724446" s="83"/>
    </row>
    <row r="724447" spans="16:16" x14ac:dyDescent="0.3">
      <c r="P724447" s="83"/>
    </row>
    <row r="724448" spans="16:16" x14ac:dyDescent="0.3">
      <c r="P724448" s="83"/>
    </row>
    <row r="724449" spans="16:16" x14ac:dyDescent="0.3">
      <c r="P724449" s="83"/>
    </row>
    <row r="724450" spans="16:16" x14ac:dyDescent="0.3">
      <c r="P724450" s="83"/>
    </row>
    <row r="724451" spans="16:16" x14ac:dyDescent="0.3">
      <c r="P724451" s="83"/>
    </row>
    <row r="724452" spans="16:16" x14ac:dyDescent="0.3">
      <c r="P724452" s="83"/>
    </row>
    <row r="724453" spans="16:16" x14ac:dyDescent="0.3">
      <c r="P724453" s="83"/>
    </row>
    <row r="724454" spans="16:16" x14ac:dyDescent="0.3">
      <c r="P724454" s="83"/>
    </row>
    <row r="724455" spans="16:16" x14ac:dyDescent="0.3">
      <c r="P724455" s="83"/>
    </row>
    <row r="724456" spans="16:16" x14ac:dyDescent="0.3">
      <c r="P724456" s="83"/>
    </row>
    <row r="724457" spans="16:16" x14ac:dyDescent="0.3">
      <c r="P724457" s="83"/>
    </row>
    <row r="724458" spans="16:16" x14ac:dyDescent="0.3">
      <c r="P724458" s="83"/>
    </row>
    <row r="724459" spans="16:16" x14ac:dyDescent="0.3">
      <c r="P724459" s="83"/>
    </row>
    <row r="724460" spans="16:16" x14ac:dyDescent="0.3">
      <c r="P724460" s="83"/>
    </row>
    <row r="724461" spans="16:16" x14ac:dyDescent="0.3">
      <c r="P724461" s="83"/>
    </row>
    <row r="724462" spans="16:16" x14ac:dyDescent="0.3">
      <c r="P724462" s="83"/>
    </row>
    <row r="724463" spans="16:16" x14ac:dyDescent="0.3">
      <c r="P724463" s="83"/>
    </row>
    <row r="724464" spans="16:16" x14ac:dyDescent="0.3">
      <c r="P724464" s="83"/>
    </row>
    <row r="724465" spans="16:16" x14ac:dyDescent="0.3">
      <c r="P724465" s="83"/>
    </row>
    <row r="724466" spans="16:16" x14ac:dyDescent="0.3">
      <c r="P724466" s="83"/>
    </row>
    <row r="724467" spans="16:16" x14ac:dyDescent="0.3">
      <c r="P724467" s="83"/>
    </row>
    <row r="724468" spans="16:16" x14ac:dyDescent="0.3">
      <c r="P724468" s="83"/>
    </row>
    <row r="724469" spans="16:16" x14ac:dyDescent="0.3">
      <c r="P724469" s="83"/>
    </row>
    <row r="724470" spans="16:16" x14ac:dyDescent="0.3">
      <c r="P724470" s="83"/>
    </row>
    <row r="724471" spans="16:16" x14ac:dyDescent="0.3">
      <c r="P724471" s="83"/>
    </row>
    <row r="724472" spans="16:16" x14ac:dyDescent="0.3">
      <c r="P724472" s="83"/>
    </row>
    <row r="724473" spans="16:16" x14ac:dyDescent="0.3">
      <c r="P724473" s="83"/>
    </row>
    <row r="724474" spans="16:16" x14ac:dyDescent="0.3">
      <c r="P724474" s="83"/>
    </row>
    <row r="724475" spans="16:16" x14ac:dyDescent="0.3">
      <c r="P724475" s="83"/>
    </row>
    <row r="724476" spans="16:16" x14ac:dyDescent="0.3">
      <c r="P724476" s="83"/>
    </row>
    <row r="724477" spans="16:16" x14ac:dyDescent="0.3">
      <c r="P724477" s="83"/>
    </row>
    <row r="724478" spans="16:16" x14ac:dyDescent="0.3">
      <c r="P724478" s="83"/>
    </row>
    <row r="724479" spans="16:16" x14ac:dyDescent="0.3">
      <c r="P724479" s="83"/>
    </row>
    <row r="724480" spans="16:16" x14ac:dyDescent="0.3">
      <c r="P724480" s="83"/>
    </row>
    <row r="724481" spans="16:16" x14ac:dyDescent="0.3">
      <c r="P724481" s="83"/>
    </row>
    <row r="724482" spans="16:16" x14ac:dyDescent="0.3">
      <c r="P724482" s="83"/>
    </row>
    <row r="724483" spans="16:16" x14ac:dyDescent="0.3">
      <c r="P724483" s="83"/>
    </row>
    <row r="724484" spans="16:16" x14ac:dyDescent="0.3">
      <c r="P724484" s="83"/>
    </row>
    <row r="724485" spans="16:16" x14ac:dyDescent="0.3">
      <c r="P724485" s="83"/>
    </row>
    <row r="724486" spans="16:16" x14ac:dyDescent="0.3">
      <c r="P724486" s="83"/>
    </row>
    <row r="724487" spans="16:16" x14ac:dyDescent="0.3">
      <c r="P724487" s="83"/>
    </row>
    <row r="724488" spans="16:16" x14ac:dyDescent="0.3">
      <c r="P724488" s="83"/>
    </row>
    <row r="724489" spans="16:16" x14ac:dyDescent="0.3">
      <c r="P724489" s="83"/>
    </row>
    <row r="724490" spans="16:16" x14ac:dyDescent="0.3">
      <c r="P724490" s="83"/>
    </row>
    <row r="724491" spans="16:16" x14ac:dyDescent="0.3">
      <c r="P724491" s="83"/>
    </row>
    <row r="724492" spans="16:16" x14ac:dyDescent="0.3">
      <c r="P724492" s="83"/>
    </row>
    <row r="724493" spans="16:16" x14ac:dyDescent="0.3">
      <c r="P724493" s="83"/>
    </row>
    <row r="724494" spans="16:16" x14ac:dyDescent="0.3">
      <c r="P724494" s="83"/>
    </row>
    <row r="724495" spans="16:16" x14ac:dyDescent="0.3">
      <c r="P724495" s="83"/>
    </row>
    <row r="724496" spans="16:16" x14ac:dyDescent="0.3">
      <c r="P724496" s="83"/>
    </row>
    <row r="724497" spans="16:16" x14ac:dyDescent="0.3">
      <c r="P724497" s="83"/>
    </row>
    <row r="724498" spans="16:16" x14ac:dyDescent="0.3">
      <c r="P724498" s="83"/>
    </row>
    <row r="724499" spans="16:16" x14ac:dyDescent="0.3">
      <c r="P724499" s="83"/>
    </row>
    <row r="724500" spans="16:16" x14ac:dyDescent="0.3">
      <c r="P724500" s="83"/>
    </row>
    <row r="724501" spans="16:16" x14ac:dyDescent="0.3">
      <c r="P724501" s="83"/>
    </row>
    <row r="724502" spans="16:16" x14ac:dyDescent="0.3">
      <c r="P724502" s="83"/>
    </row>
    <row r="724503" spans="16:16" x14ac:dyDescent="0.3">
      <c r="P724503" s="83"/>
    </row>
    <row r="724504" spans="16:16" x14ac:dyDescent="0.3">
      <c r="P724504" s="83"/>
    </row>
    <row r="724505" spans="16:16" x14ac:dyDescent="0.3">
      <c r="P724505" s="83"/>
    </row>
    <row r="724506" spans="16:16" x14ac:dyDescent="0.3">
      <c r="P724506" s="83"/>
    </row>
    <row r="724507" spans="16:16" x14ac:dyDescent="0.3">
      <c r="P724507" s="83"/>
    </row>
    <row r="724508" spans="16:16" x14ac:dyDescent="0.3">
      <c r="P724508" s="83"/>
    </row>
    <row r="724509" spans="16:16" x14ac:dyDescent="0.3">
      <c r="P724509" s="83"/>
    </row>
    <row r="724510" spans="16:16" x14ac:dyDescent="0.3">
      <c r="P724510" s="83"/>
    </row>
    <row r="724511" spans="16:16" x14ac:dyDescent="0.3">
      <c r="P724511" s="83"/>
    </row>
    <row r="724512" spans="16:16" x14ac:dyDescent="0.3">
      <c r="P724512" s="83"/>
    </row>
    <row r="724513" spans="16:16" x14ac:dyDescent="0.3">
      <c r="P724513" s="83"/>
    </row>
    <row r="724514" spans="16:16" x14ac:dyDescent="0.3">
      <c r="P724514" s="83"/>
    </row>
    <row r="724515" spans="16:16" x14ac:dyDescent="0.3">
      <c r="P724515" s="83"/>
    </row>
    <row r="724516" spans="16:16" x14ac:dyDescent="0.3">
      <c r="P724516" s="83"/>
    </row>
    <row r="724517" spans="16:16" x14ac:dyDescent="0.3">
      <c r="P724517" s="83"/>
    </row>
    <row r="724518" spans="16:16" x14ac:dyDescent="0.3">
      <c r="P724518" s="83"/>
    </row>
    <row r="724519" spans="16:16" x14ac:dyDescent="0.3">
      <c r="P724519" s="83"/>
    </row>
    <row r="724520" spans="16:16" x14ac:dyDescent="0.3">
      <c r="P724520" s="83"/>
    </row>
    <row r="724521" spans="16:16" x14ac:dyDescent="0.3">
      <c r="P724521" s="83"/>
    </row>
    <row r="724522" spans="16:16" x14ac:dyDescent="0.3">
      <c r="P724522" s="83"/>
    </row>
    <row r="724523" spans="16:16" x14ac:dyDescent="0.3">
      <c r="P724523" s="83"/>
    </row>
    <row r="724524" spans="16:16" x14ac:dyDescent="0.3">
      <c r="P724524" s="83"/>
    </row>
    <row r="724525" spans="16:16" x14ac:dyDescent="0.3">
      <c r="P724525" s="83"/>
    </row>
    <row r="724526" spans="16:16" x14ac:dyDescent="0.3">
      <c r="P724526" s="83"/>
    </row>
    <row r="724527" spans="16:16" x14ac:dyDescent="0.3">
      <c r="P724527" s="83"/>
    </row>
    <row r="724528" spans="16:16" x14ac:dyDescent="0.3">
      <c r="P724528" s="83"/>
    </row>
    <row r="724529" spans="16:16" x14ac:dyDescent="0.3">
      <c r="P724529" s="83"/>
    </row>
    <row r="724530" spans="16:16" x14ac:dyDescent="0.3">
      <c r="P724530" s="83"/>
    </row>
    <row r="724531" spans="16:16" x14ac:dyDescent="0.3">
      <c r="P724531" s="83"/>
    </row>
    <row r="724532" spans="16:16" x14ac:dyDescent="0.3">
      <c r="P724532" s="83"/>
    </row>
    <row r="724533" spans="16:16" x14ac:dyDescent="0.3">
      <c r="P724533" s="83"/>
    </row>
    <row r="724534" spans="16:16" x14ac:dyDescent="0.3">
      <c r="P724534" s="83"/>
    </row>
    <row r="724535" spans="16:16" x14ac:dyDescent="0.3">
      <c r="P724535" s="83"/>
    </row>
    <row r="724536" spans="16:16" x14ac:dyDescent="0.3">
      <c r="P724536" s="83"/>
    </row>
    <row r="724537" spans="16:16" x14ac:dyDescent="0.3">
      <c r="P724537" s="83"/>
    </row>
    <row r="724538" spans="16:16" x14ac:dyDescent="0.3">
      <c r="P724538" s="83"/>
    </row>
    <row r="724539" spans="16:16" x14ac:dyDescent="0.3">
      <c r="P724539" s="83"/>
    </row>
    <row r="724540" spans="16:16" x14ac:dyDescent="0.3">
      <c r="P724540" s="83"/>
    </row>
    <row r="724541" spans="16:16" x14ac:dyDescent="0.3">
      <c r="P724541" s="83"/>
    </row>
    <row r="724542" spans="16:16" x14ac:dyDescent="0.3">
      <c r="P724542" s="83"/>
    </row>
    <row r="724543" spans="16:16" x14ac:dyDescent="0.3">
      <c r="P724543" s="83"/>
    </row>
    <row r="724544" spans="16:16" x14ac:dyDescent="0.3">
      <c r="P724544" s="83"/>
    </row>
    <row r="724545" spans="16:16" x14ac:dyDescent="0.3">
      <c r="P724545" s="83"/>
    </row>
    <row r="724546" spans="16:16" x14ac:dyDescent="0.3">
      <c r="P724546" s="83"/>
    </row>
    <row r="724547" spans="16:16" x14ac:dyDescent="0.3">
      <c r="P724547" s="83"/>
    </row>
    <row r="724548" spans="16:16" x14ac:dyDescent="0.3">
      <c r="P724548" s="83"/>
    </row>
    <row r="724549" spans="16:16" x14ac:dyDescent="0.3">
      <c r="P724549" s="83"/>
    </row>
    <row r="724550" spans="16:16" x14ac:dyDescent="0.3">
      <c r="P724550" s="83"/>
    </row>
    <row r="724551" spans="16:16" x14ac:dyDescent="0.3">
      <c r="P724551" s="83"/>
    </row>
    <row r="724552" spans="16:16" x14ac:dyDescent="0.3">
      <c r="P724552" s="83"/>
    </row>
    <row r="724553" spans="16:16" x14ac:dyDescent="0.3">
      <c r="P724553" s="83"/>
    </row>
    <row r="724554" spans="16:16" x14ac:dyDescent="0.3">
      <c r="P724554" s="83"/>
    </row>
    <row r="724555" spans="16:16" x14ac:dyDescent="0.3">
      <c r="P724555" s="83"/>
    </row>
    <row r="724556" spans="16:16" x14ac:dyDescent="0.3">
      <c r="P724556" s="83"/>
    </row>
    <row r="724557" spans="16:16" x14ac:dyDescent="0.3">
      <c r="P724557" s="83"/>
    </row>
    <row r="724558" spans="16:16" x14ac:dyDescent="0.3">
      <c r="P724558" s="83"/>
    </row>
    <row r="724559" spans="16:16" x14ac:dyDescent="0.3">
      <c r="P724559" s="83"/>
    </row>
    <row r="724560" spans="16:16" x14ac:dyDescent="0.3">
      <c r="P724560" s="83"/>
    </row>
    <row r="724561" spans="16:16" x14ac:dyDescent="0.3">
      <c r="P724561" s="83"/>
    </row>
    <row r="724562" spans="16:16" x14ac:dyDescent="0.3">
      <c r="P724562" s="83"/>
    </row>
    <row r="724563" spans="16:16" x14ac:dyDescent="0.3">
      <c r="P724563" s="83"/>
    </row>
    <row r="724564" spans="16:16" x14ac:dyDescent="0.3">
      <c r="P724564" s="83"/>
    </row>
    <row r="724565" spans="16:16" x14ac:dyDescent="0.3">
      <c r="P724565" s="83"/>
    </row>
    <row r="724566" spans="16:16" x14ac:dyDescent="0.3">
      <c r="P724566" s="83"/>
    </row>
    <row r="724567" spans="16:16" x14ac:dyDescent="0.3">
      <c r="P724567" s="83"/>
    </row>
    <row r="724568" spans="16:16" x14ac:dyDescent="0.3">
      <c r="P724568" s="83"/>
    </row>
    <row r="724569" spans="16:16" x14ac:dyDescent="0.3">
      <c r="P724569" s="83"/>
    </row>
    <row r="724570" spans="16:16" x14ac:dyDescent="0.3">
      <c r="P724570" s="83"/>
    </row>
    <row r="724571" spans="16:16" x14ac:dyDescent="0.3">
      <c r="P724571" s="83"/>
    </row>
    <row r="724572" spans="16:16" x14ac:dyDescent="0.3">
      <c r="P724572" s="83"/>
    </row>
    <row r="724573" spans="16:16" x14ac:dyDescent="0.3">
      <c r="P724573" s="83"/>
    </row>
    <row r="724574" spans="16:16" x14ac:dyDescent="0.3">
      <c r="P724574" s="83"/>
    </row>
    <row r="724575" spans="16:16" x14ac:dyDescent="0.3">
      <c r="P724575" s="83"/>
    </row>
    <row r="724576" spans="16:16" x14ac:dyDescent="0.3">
      <c r="P724576" s="83"/>
    </row>
    <row r="724577" spans="16:16" x14ac:dyDescent="0.3">
      <c r="P724577" s="83"/>
    </row>
    <row r="724578" spans="16:16" x14ac:dyDescent="0.3">
      <c r="P724578" s="83"/>
    </row>
    <row r="724579" spans="16:16" x14ac:dyDescent="0.3">
      <c r="P724579" s="83"/>
    </row>
    <row r="724580" spans="16:16" x14ac:dyDescent="0.3">
      <c r="P724580" s="83"/>
    </row>
    <row r="724581" spans="16:16" x14ac:dyDescent="0.3">
      <c r="P724581" s="83"/>
    </row>
    <row r="724582" spans="16:16" x14ac:dyDescent="0.3">
      <c r="P724582" s="83"/>
    </row>
    <row r="724583" spans="16:16" x14ac:dyDescent="0.3">
      <c r="P724583" s="83"/>
    </row>
    <row r="724584" spans="16:16" x14ac:dyDescent="0.3">
      <c r="P724584" s="83"/>
    </row>
    <row r="724585" spans="16:16" x14ac:dyDescent="0.3">
      <c r="P724585" s="83"/>
    </row>
    <row r="724586" spans="16:16" x14ac:dyDescent="0.3">
      <c r="P724586" s="83"/>
    </row>
    <row r="724587" spans="16:16" x14ac:dyDescent="0.3">
      <c r="P724587" s="83"/>
    </row>
    <row r="724588" spans="16:16" x14ac:dyDescent="0.3">
      <c r="P724588" s="83"/>
    </row>
    <row r="724589" spans="16:16" x14ac:dyDescent="0.3">
      <c r="P724589" s="83"/>
    </row>
    <row r="724590" spans="16:16" x14ac:dyDescent="0.3">
      <c r="P724590" s="83"/>
    </row>
    <row r="724591" spans="16:16" x14ac:dyDescent="0.3">
      <c r="P724591" s="83"/>
    </row>
    <row r="724592" spans="16:16" x14ac:dyDescent="0.3">
      <c r="P724592" s="83"/>
    </row>
    <row r="724593" spans="16:16" x14ac:dyDescent="0.3">
      <c r="P724593" s="83"/>
    </row>
    <row r="724594" spans="16:16" x14ac:dyDescent="0.3">
      <c r="P724594" s="83"/>
    </row>
    <row r="724595" spans="16:16" x14ac:dyDescent="0.3">
      <c r="P724595" s="83"/>
    </row>
    <row r="724596" spans="16:16" x14ac:dyDescent="0.3">
      <c r="P724596" s="83"/>
    </row>
    <row r="724597" spans="16:16" x14ac:dyDescent="0.3">
      <c r="P724597" s="83"/>
    </row>
    <row r="724598" spans="16:16" x14ac:dyDescent="0.3">
      <c r="P724598" s="83"/>
    </row>
    <row r="724599" spans="16:16" x14ac:dyDescent="0.3">
      <c r="P724599" s="83"/>
    </row>
    <row r="724600" spans="16:16" x14ac:dyDescent="0.3">
      <c r="P724600" s="83"/>
    </row>
    <row r="724601" spans="16:16" x14ac:dyDescent="0.3">
      <c r="P724601" s="83"/>
    </row>
    <row r="724602" spans="16:16" x14ac:dyDescent="0.3">
      <c r="P724602" s="83"/>
    </row>
    <row r="724603" spans="16:16" x14ac:dyDescent="0.3">
      <c r="P724603" s="83"/>
    </row>
    <row r="724604" spans="16:16" x14ac:dyDescent="0.3">
      <c r="P724604" s="83"/>
    </row>
    <row r="724605" spans="16:16" x14ac:dyDescent="0.3">
      <c r="P724605" s="83"/>
    </row>
    <row r="724606" spans="16:16" x14ac:dyDescent="0.3">
      <c r="P724606" s="83"/>
    </row>
    <row r="724607" spans="16:16" x14ac:dyDescent="0.3">
      <c r="P724607" s="83"/>
    </row>
    <row r="724608" spans="16:16" x14ac:dyDescent="0.3">
      <c r="P724608" s="83"/>
    </row>
    <row r="724609" spans="16:16" x14ac:dyDescent="0.3">
      <c r="P724609" s="83"/>
    </row>
    <row r="724610" spans="16:16" x14ac:dyDescent="0.3">
      <c r="P724610" s="83"/>
    </row>
    <row r="724611" spans="16:16" x14ac:dyDescent="0.3">
      <c r="P724611" s="83"/>
    </row>
    <row r="724612" spans="16:16" x14ac:dyDescent="0.3">
      <c r="P724612" s="83"/>
    </row>
    <row r="724613" spans="16:16" x14ac:dyDescent="0.3">
      <c r="P724613" s="83"/>
    </row>
    <row r="724614" spans="16:16" x14ac:dyDescent="0.3">
      <c r="P724614" s="83"/>
    </row>
    <row r="724615" spans="16:16" x14ac:dyDescent="0.3">
      <c r="P724615" s="83"/>
    </row>
    <row r="724616" spans="16:16" x14ac:dyDescent="0.3">
      <c r="P724616" s="83"/>
    </row>
    <row r="724617" spans="16:16" x14ac:dyDescent="0.3">
      <c r="P724617" s="83"/>
    </row>
    <row r="724618" spans="16:16" x14ac:dyDescent="0.3">
      <c r="P724618" s="83"/>
    </row>
    <row r="724619" spans="16:16" x14ac:dyDescent="0.3">
      <c r="P724619" s="83"/>
    </row>
    <row r="724620" spans="16:16" x14ac:dyDescent="0.3">
      <c r="P724620" s="83"/>
    </row>
    <row r="724621" spans="16:16" x14ac:dyDescent="0.3">
      <c r="P724621" s="83"/>
    </row>
    <row r="724622" spans="16:16" x14ac:dyDescent="0.3">
      <c r="P724622" s="83"/>
    </row>
    <row r="724623" spans="16:16" x14ac:dyDescent="0.3">
      <c r="P724623" s="83"/>
    </row>
    <row r="724624" spans="16:16" x14ac:dyDescent="0.3">
      <c r="P724624" s="83"/>
    </row>
    <row r="724625" spans="16:16" x14ac:dyDescent="0.3">
      <c r="P724625" s="83"/>
    </row>
    <row r="724626" spans="16:16" x14ac:dyDescent="0.3">
      <c r="P724626" s="83"/>
    </row>
    <row r="724627" spans="16:16" x14ac:dyDescent="0.3">
      <c r="P724627" s="83"/>
    </row>
    <row r="724628" spans="16:16" x14ac:dyDescent="0.3">
      <c r="P724628" s="83"/>
    </row>
    <row r="724629" spans="16:16" x14ac:dyDescent="0.3">
      <c r="P724629" s="83"/>
    </row>
    <row r="724630" spans="16:16" x14ac:dyDescent="0.3">
      <c r="P724630" s="83"/>
    </row>
    <row r="724631" spans="16:16" x14ac:dyDescent="0.3">
      <c r="P724631" s="83"/>
    </row>
    <row r="724632" spans="16:16" x14ac:dyDescent="0.3">
      <c r="P724632" s="83"/>
    </row>
    <row r="724633" spans="16:16" x14ac:dyDescent="0.3">
      <c r="P724633" s="83"/>
    </row>
    <row r="724634" spans="16:16" x14ac:dyDescent="0.3">
      <c r="P724634" s="83"/>
    </row>
    <row r="724635" spans="16:16" x14ac:dyDescent="0.3">
      <c r="P724635" s="83"/>
    </row>
    <row r="724636" spans="16:16" x14ac:dyDescent="0.3">
      <c r="P724636" s="83"/>
    </row>
    <row r="724637" spans="16:16" x14ac:dyDescent="0.3">
      <c r="P724637" s="83"/>
    </row>
    <row r="724638" spans="16:16" x14ac:dyDescent="0.3">
      <c r="P724638" s="83"/>
    </row>
    <row r="724639" spans="16:16" x14ac:dyDescent="0.3">
      <c r="P724639" s="83"/>
    </row>
    <row r="724640" spans="16:16" x14ac:dyDescent="0.3">
      <c r="P724640" s="83"/>
    </row>
    <row r="724641" spans="16:16" x14ac:dyDescent="0.3">
      <c r="P724641" s="83"/>
    </row>
    <row r="724642" spans="16:16" x14ac:dyDescent="0.3">
      <c r="P724642" s="83"/>
    </row>
    <row r="724643" spans="16:16" x14ac:dyDescent="0.3">
      <c r="P724643" s="83"/>
    </row>
    <row r="724644" spans="16:16" x14ac:dyDescent="0.3">
      <c r="P724644" s="83"/>
    </row>
    <row r="724645" spans="16:16" x14ac:dyDescent="0.3">
      <c r="P724645" s="83"/>
    </row>
    <row r="724646" spans="16:16" x14ac:dyDescent="0.3">
      <c r="P724646" s="83"/>
    </row>
    <row r="724647" spans="16:16" x14ac:dyDescent="0.3">
      <c r="P724647" s="83"/>
    </row>
    <row r="724648" spans="16:16" x14ac:dyDescent="0.3">
      <c r="P724648" s="83"/>
    </row>
    <row r="724649" spans="16:16" x14ac:dyDescent="0.3">
      <c r="P724649" s="83"/>
    </row>
    <row r="724650" spans="16:16" x14ac:dyDescent="0.3">
      <c r="P724650" s="83"/>
    </row>
    <row r="724651" spans="16:16" x14ac:dyDescent="0.3">
      <c r="P724651" s="83"/>
    </row>
    <row r="724652" spans="16:16" x14ac:dyDescent="0.3">
      <c r="P724652" s="83"/>
    </row>
    <row r="724653" spans="16:16" x14ac:dyDescent="0.3">
      <c r="P724653" s="83"/>
    </row>
    <row r="724654" spans="16:16" x14ac:dyDescent="0.3">
      <c r="P724654" s="83"/>
    </row>
    <row r="724655" spans="16:16" x14ac:dyDescent="0.3">
      <c r="P724655" s="83"/>
    </row>
    <row r="724656" spans="16:16" x14ac:dyDescent="0.3">
      <c r="P724656" s="83"/>
    </row>
    <row r="724657" spans="16:16" x14ac:dyDescent="0.3">
      <c r="P724657" s="83"/>
    </row>
    <row r="724658" spans="16:16" x14ac:dyDescent="0.3">
      <c r="P724658" s="83"/>
    </row>
    <row r="724659" spans="16:16" x14ac:dyDescent="0.3">
      <c r="P724659" s="83"/>
    </row>
    <row r="724660" spans="16:16" x14ac:dyDescent="0.3">
      <c r="P724660" s="83"/>
    </row>
    <row r="724661" spans="16:16" x14ac:dyDescent="0.3">
      <c r="P724661" s="83"/>
    </row>
    <row r="724662" spans="16:16" x14ac:dyDescent="0.3">
      <c r="P724662" s="83"/>
    </row>
    <row r="724663" spans="16:16" x14ac:dyDescent="0.3">
      <c r="P724663" s="83"/>
    </row>
    <row r="724664" spans="16:16" x14ac:dyDescent="0.3">
      <c r="P724664" s="83"/>
    </row>
    <row r="724665" spans="16:16" x14ac:dyDescent="0.3">
      <c r="P724665" s="83"/>
    </row>
    <row r="724666" spans="16:16" x14ac:dyDescent="0.3">
      <c r="P724666" s="83"/>
    </row>
    <row r="724667" spans="16:16" x14ac:dyDescent="0.3">
      <c r="P724667" s="83"/>
    </row>
    <row r="724668" spans="16:16" x14ac:dyDescent="0.3">
      <c r="P724668" s="83"/>
    </row>
    <row r="724669" spans="16:16" x14ac:dyDescent="0.3">
      <c r="P724669" s="83"/>
    </row>
    <row r="724670" spans="16:16" x14ac:dyDescent="0.3">
      <c r="P724670" s="83"/>
    </row>
    <row r="724671" spans="16:16" x14ac:dyDescent="0.3">
      <c r="P724671" s="83"/>
    </row>
    <row r="724672" spans="16:16" x14ac:dyDescent="0.3">
      <c r="P724672" s="83"/>
    </row>
    <row r="724673" spans="16:16" x14ac:dyDescent="0.3">
      <c r="P724673" s="83"/>
    </row>
    <row r="724674" spans="16:16" x14ac:dyDescent="0.3">
      <c r="P724674" s="83"/>
    </row>
    <row r="724675" spans="16:16" x14ac:dyDescent="0.3">
      <c r="P724675" s="83"/>
    </row>
    <row r="724676" spans="16:16" x14ac:dyDescent="0.3">
      <c r="P724676" s="83"/>
    </row>
    <row r="724677" spans="16:16" x14ac:dyDescent="0.3">
      <c r="P724677" s="83"/>
    </row>
    <row r="724678" spans="16:16" x14ac:dyDescent="0.3">
      <c r="P724678" s="83"/>
    </row>
    <row r="724679" spans="16:16" x14ac:dyDescent="0.3">
      <c r="P724679" s="83"/>
    </row>
    <row r="724680" spans="16:16" x14ac:dyDescent="0.3">
      <c r="P724680" s="83"/>
    </row>
    <row r="724681" spans="16:16" x14ac:dyDescent="0.3">
      <c r="P724681" s="83"/>
    </row>
    <row r="724682" spans="16:16" x14ac:dyDescent="0.3">
      <c r="P724682" s="83"/>
    </row>
    <row r="724683" spans="16:16" x14ac:dyDescent="0.3">
      <c r="P724683" s="83"/>
    </row>
    <row r="724684" spans="16:16" x14ac:dyDescent="0.3">
      <c r="P724684" s="83"/>
    </row>
    <row r="724685" spans="16:16" x14ac:dyDescent="0.3">
      <c r="P724685" s="83"/>
    </row>
    <row r="724686" spans="16:16" x14ac:dyDescent="0.3">
      <c r="P724686" s="83"/>
    </row>
    <row r="724687" spans="16:16" x14ac:dyDescent="0.3">
      <c r="P724687" s="83"/>
    </row>
    <row r="724688" spans="16:16" x14ac:dyDescent="0.3">
      <c r="P724688" s="83"/>
    </row>
    <row r="724689" spans="16:16" x14ac:dyDescent="0.3">
      <c r="P724689" s="83"/>
    </row>
    <row r="724690" spans="16:16" x14ac:dyDescent="0.3">
      <c r="P724690" s="83"/>
    </row>
    <row r="724691" spans="16:16" x14ac:dyDescent="0.3">
      <c r="P724691" s="83"/>
    </row>
    <row r="724692" spans="16:16" x14ac:dyDescent="0.3">
      <c r="P724692" s="83"/>
    </row>
    <row r="724693" spans="16:16" x14ac:dyDescent="0.3">
      <c r="P724693" s="83"/>
    </row>
    <row r="724694" spans="16:16" x14ac:dyDescent="0.3">
      <c r="P724694" s="83"/>
    </row>
    <row r="724695" spans="16:16" x14ac:dyDescent="0.3">
      <c r="P724695" s="83"/>
    </row>
    <row r="724696" spans="16:16" x14ac:dyDescent="0.3">
      <c r="P724696" s="83"/>
    </row>
    <row r="724697" spans="16:16" x14ac:dyDescent="0.3">
      <c r="P724697" s="83"/>
    </row>
    <row r="724698" spans="16:16" x14ac:dyDescent="0.3">
      <c r="P724698" s="83"/>
    </row>
    <row r="724699" spans="16:16" x14ac:dyDescent="0.3">
      <c r="P724699" s="83"/>
    </row>
    <row r="724700" spans="16:16" x14ac:dyDescent="0.3">
      <c r="P724700" s="83"/>
    </row>
    <row r="724701" spans="16:16" x14ac:dyDescent="0.3">
      <c r="P724701" s="83"/>
    </row>
    <row r="724702" spans="16:16" x14ac:dyDescent="0.3">
      <c r="P724702" s="83"/>
    </row>
    <row r="724703" spans="16:16" x14ac:dyDescent="0.3">
      <c r="P724703" s="83"/>
    </row>
    <row r="724704" spans="16:16" x14ac:dyDescent="0.3">
      <c r="P724704" s="83"/>
    </row>
    <row r="724705" spans="16:16" x14ac:dyDescent="0.3">
      <c r="P724705" s="83"/>
    </row>
    <row r="724706" spans="16:16" x14ac:dyDescent="0.3">
      <c r="P724706" s="83"/>
    </row>
    <row r="724707" spans="16:16" x14ac:dyDescent="0.3">
      <c r="P724707" s="83"/>
    </row>
    <row r="724708" spans="16:16" x14ac:dyDescent="0.3">
      <c r="P724708" s="83"/>
    </row>
    <row r="724709" spans="16:16" x14ac:dyDescent="0.3">
      <c r="P724709" s="83"/>
    </row>
    <row r="724710" spans="16:16" x14ac:dyDescent="0.3">
      <c r="P724710" s="83"/>
    </row>
    <row r="724711" spans="16:16" x14ac:dyDescent="0.3">
      <c r="P724711" s="83"/>
    </row>
    <row r="724712" spans="16:16" x14ac:dyDescent="0.3">
      <c r="P724712" s="83"/>
    </row>
    <row r="724713" spans="16:16" x14ac:dyDescent="0.3">
      <c r="P724713" s="83"/>
    </row>
    <row r="724714" spans="16:16" x14ac:dyDescent="0.3">
      <c r="P724714" s="83"/>
    </row>
    <row r="724715" spans="16:16" x14ac:dyDescent="0.3">
      <c r="P724715" s="83"/>
    </row>
    <row r="724716" spans="16:16" x14ac:dyDescent="0.3">
      <c r="P724716" s="83"/>
    </row>
    <row r="724717" spans="16:16" x14ac:dyDescent="0.3">
      <c r="P724717" s="83"/>
    </row>
    <row r="724718" spans="16:16" x14ac:dyDescent="0.3">
      <c r="P724718" s="83"/>
    </row>
    <row r="724719" spans="16:16" x14ac:dyDescent="0.3">
      <c r="P724719" s="83"/>
    </row>
    <row r="724720" spans="16:16" x14ac:dyDescent="0.3">
      <c r="P724720" s="83"/>
    </row>
    <row r="724721" spans="16:16" x14ac:dyDescent="0.3">
      <c r="P724721" s="83"/>
    </row>
    <row r="724722" spans="16:16" x14ac:dyDescent="0.3">
      <c r="P724722" s="83"/>
    </row>
    <row r="724723" spans="16:16" x14ac:dyDescent="0.3">
      <c r="P724723" s="83"/>
    </row>
    <row r="724724" spans="16:16" x14ac:dyDescent="0.3">
      <c r="P724724" s="83"/>
    </row>
    <row r="724725" spans="16:16" x14ac:dyDescent="0.3">
      <c r="P724725" s="83"/>
    </row>
    <row r="724726" spans="16:16" x14ac:dyDescent="0.3">
      <c r="P724726" s="83"/>
    </row>
    <row r="724727" spans="16:16" x14ac:dyDescent="0.3">
      <c r="P724727" s="83"/>
    </row>
    <row r="724728" spans="16:16" x14ac:dyDescent="0.3">
      <c r="P724728" s="83"/>
    </row>
    <row r="724729" spans="16:16" x14ac:dyDescent="0.3">
      <c r="P724729" s="83"/>
    </row>
    <row r="724730" spans="16:16" x14ac:dyDescent="0.3">
      <c r="P724730" s="83"/>
    </row>
    <row r="724731" spans="16:16" x14ac:dyDescent="0.3">
      <c r="P724731" s="83"/>
    </row>
    <row r="724732" spans="16:16" x14ac:dyDescent="0.3">
      <c r="P724732" s="83"/>
    </row>
    <row r="724733" spans="16:16" x14ac:dyDescent="0.3">
      <c r="P724733" s="83"/>
    </row>
    <row r="724734" spans="16:16" x14ac:dyDescent="0.3">
      <c r="P724734" s="83"/>
    </row>
    <row r="724735" spans="16:16" x14ac:dyDescent="0.3">
      <c r="P724735" s="83"/>
    </row>
    <row r="724736" spans="16:16" x14ac:dyDescent="0.3">
      <c r="P724736" s="83"/>
    </row>
    <row r="724737" spans="16:16" x14ac:dyDescent="0.3">
      <c r="P724737" s="83"/>
    </row>
    <row r="724738" spans="16:16" x14ac:dyDescent="0.3">
      <c r="P724738" s="83"/>
    </row>
    <row r="724739" spans="16:16" x14ac:dyDescent="0.3">
      <c r="P724739" s="83"/>
    </row>
    <row r="724740" spans="16:16" x14ac:dyDescent="0.3">
      <c r="P724740" s="83"/>
    </row>
    <row r="724741" spans="16:16" x14ac:dyDescent="0.3">
      <c r="P724741" s="83"/>
    </row>
    <row r="724742" spans="16:16" x14ac:dyDescent="0.3">
      <c r="P724742" s="83"/>
    </row>
    <row r="724743" spans="16:16" x14ac:dyDescent="0.3">
      <c r="P724743" s="83"/>
    </row>
    <row r="724744" spans="16:16" x14ac:dyDescent="0.3">
      <c r="P724744" s="83"/>
    </row>
    <row r="724745" spans="16:16" x14ac:dyDescent="0.3">
      <c r="P724745" s="83"/>
    </row>
    <row r="724746" spans="16:16" x14ac:dyDescent="0.3">
      <c r="P724746" s="83"/>
    </row>
    <row r="724747" spans="16:16" x14ac:dyDescent="0.3">
      <c r="P724747" s="83"/>
    </row>
    <row r="724748" spans="16:16" x14ac:dyDescent="0.3">
      <c r="P724748" s="83"/>
    </row>
    <row r="724749" spans="16:16" x14ac:dyDescent="0.3">
      <c r="P724749" s="83"/>
    </row>
    <row r="724750" spans="16:16" x14ac:dyDescent="0.3">
      <c r="P724750" s="83"/>
    </row>
    <row r="724751" spans="16:16" x14ac:dyDescent="0.3">
      <c r="P724751" s="83"/>
    </row>
    <row r="724752" spans="16:16" x14ac:dyDescent="0.3">
      <c r="P724752" s="83"/>
    </row>
    <row r="724753" spans="16:16" x14ac:dyDescent="0.3">
      <c r="P724753" s="83"/>
    </row>
    <row r="724754" spans="16:16" x14ac:dyDescent="0.3">
      <c r="P724754" s="83"/>
    </row>
    <row r="724755" spans="16:16" x14ac:dyDescent="0.3">
      <c r="P724755" s="83"/>
    </row>
    <row r="724756" spans="16:16" x14ac:dyDescent="0.3">
      <c r="P724756" s="83"/>
    </row>
    <row r="724757" spans="16:16" x14ac:dyDescent="0.3">
      <c r="P724757" s="83"/>
    </row>
    <row r="724758" spans="16:16" x14ac:dyDescent="0.3">
      <c r="P724758" s="83"/>
    </row>
    <row r="724759" spans="16:16" x14ac:dyDescent="0.3">
      <c r="P724759" s="83"/>
    </row>
    <row r="724760" spans="16:16" x14ac:dyDescent="0.3">
      <c r="P724760" s="83"/>
    </row>
    <row r="724761" spans="16:16" x14ac:dyDescent="0.3">
      <c r="P724761" s="83"/>
    </row>
    <row r="724762" spans="16:16" x14ac:dyDescent="0.3">
      <c r="P724762" s="83"/>
    </row>
    <row r="724763" spans="16:16" x14ac:dyDescent="0.3">
      <c r="P724763" s="83"/>
    </row>
    <row r="724764" spans="16:16" x14ac:dyDescent="0.3">
      <c r="P724764" s="83"/>
    </row>
    <row r="724765" spans="16:16" x14ac:dyDescent="0.3">
      <c r="P724765" s="83"/>
    </row>
    <row r="724766" spans="16:16" x14ac:dyDescent="0.3">
      <c r="P724766" s="83"/>
    </row>
    <row r="724767" spans="16:16" x14ac:dyDescent="0.3">
      <c r="P724767" s="83"/>
    </row>
    <row r="724768" spans="16:16" x14ac:dyDescent="0.3">
      <c r="P724768" s="83"/>
    </row>
    <row r="724769" spans="16:16" x14ac:dyDescent="0.3">
      <c r="P724769" s="83"/>
    </row>
    <row r="724770" spans="16:16" x14ac:dyDescent="0.3">
      <c r="P724770" s="83"/>
    </row>
    <row r="724771" spans="16:16" x14ac:dyDescent="0.3">
      <c r="P724771" s="83"/>
    </row>
    <row r="724772" spans="16:16" x14ac:dyDescent="0.3">
      <c r="P724772" s="83"/>
    </row>
    <row r="724773" spans="16:16" x14ac:dyDescent="0.3">
      <c r="P724773" s="83"/>
    </row>
    <row r="724774" spans="16:16" x14ac:dyDescent="0.3">
      <c r="P724774" s="83"/>
    </row>
    <row r="724775" spans="16:16" x14ac:dyDescent="0.3">
      <c r="P724775" s="83"/>
    </row>
    <row r="724776" spans="16:16" x14ac:dyDescent="0.3">
      <c r="P724776" s="83"/>
    </row>
    <row r="724777" spans="16:16" x14ac:dyDescent="0.3">
      <c r="P724777" s="83"/>
    </row>
    <row r="724778" spans="16:16" x14ac:dyDescent="0.3">
      <c r="P724778" s="83"/>
    </row>
    <row r="724779" spans="16:16" x14ac:dyDescent="0.3">
      <c r="P724779" s="83"/>
    </row>
    <row r="724780" spans="16:16" x14ac:dyDescent="0.3">
      <c r="P724780" s="83"/>
    </row>
    <row r="724781" spans="16:16" x14ac:dyDescent="0.3">
      <c r="P724781" s="83"/>
    </row>
    <row r="724782" spans="16:16" x14ac:dyDescent="0.3">
      <c r="P724782" s="83"/>
    </row>
    <row r="724783" spans="16:16" x14ac:dyDescent="0.3">
      <c r="P724783" s="83"/>
    </row>
    <row r="724784" spans="16:16" x14ac:dyDescent="0.3">
      <c r="P724784" s="83"/>
    </row>
    <row r="724785" spans="16:16" x14ac:dyDescent="0.3">
      <c r="P724785" s="83"/>
    </row>
    <row r="724786" spans="16:16" x14ac:dyDescent="0.3">
      <c r="P724786" s="83"/>
    </row>
    <row r="724787" spans="16:16" x14ac:dyDescent="0.3">
      <c r="P724787" s="83"/>
    </row>
    <row r="724788" spans="16:16" x14ac:dyDescent="0.3">
      <c r="P724788" s="83"/>
    </row>
    <row r="724789" spans="16:16" x14ac:dyDescent="0.3">
      <c r="P724789" s="83"/>
    </row>
    <row r="724790" spans="16:16" x14ac:dyDescent="0.3">
      <c r="P724790" s="83"/>
    </row>
    <row r="724791" spans="16:16" x14ac:dyDescent="0.3">
      <c r="P724791" s="83"/>
    </row>
    <row r="724792" spans="16:16" x14ac:dyDescent="0.3">
      <c r="P724792" s="83"/>
    </row>
    <row r="724793" spans="16:16" x14ac:dyDescent="0.3">
      <c r="P724793" s="83"/>
    </row>
    <row r="724794" spans="16:16" x14ac:dyDescent="0.3">
      <c r="P724794" s="83"/>
    </row>
    <row r="724795" spans="16:16" x14ac:dyDescent="0.3">
      <c r="P724795" s="83"/>
    </row>
    <row r="724796" spans="16:16" x14ac:dyDescent="0.3">
      <c r="P724796" s="83"/>
    </row>
    <row r="724797" spans="16:16" x14ac:dyDescent="0.3">
      <c r="P724797" s="83"/>
    </row>
    <row r="724798" spans="16:16" x14ac:dyDescent="0.3">
      <c r="P724798" s="83"/>
    </row>
    <row r="724799" spans="16:16" x14ac:dyDescent="0.3">
      <c r="P724799" s="83"/>
    </row>
    <row r="724800" spans="16:16" x14ac:dyDescent="0.3">
      <c r="P724800" s="83"/>
    </row>
    <row r="724801" spans="16:16" x14ac:dyDescent="0.3">
      <c r="P724801" s="83"/>
    </row>
    <row r="724802" spans="16:16" x14ac:dyDescent="0.3">
      <c r="P724802" s="83"/>
    </row>
    <row r="724803" spans="16:16" x14ac:dyDescent="0.3">
      <c r="P724803" s="83"/>
    </row>
    <row r="724804" spans="16:16" x14ac:dyDescent="0.3">
      <c r="P724804" s="83"/>
    </row>
    <row r="724805" spans="16:16" x14ac:dyDescent="0.3">
      <c r="P724805" s="83"/>
    </row>
    <row r="724806" spans="16:16" x14ac:dyDescent="0.3">
      <c r="P724806" s="83"/>
    </row>
    <row r="724807" spans="16:16" x14ac:dyDescent="0.3">
      <c r="P724807" s="83"/>
    </row>
    <row r="724808" spans="16:16" x14ac:dyDescent="0.3">
      <c r="P724808" s="83"/>
    </row>
    <row r="724809" spans="16:16" x14ac:dyDescent="0.3">
      <c r="P724809" s="83"/>
    </row>
    <row r="724810" spans="16:16" x14ac:dyDescent="0.3">
      <c r="P724810" s="83"/>
    </row>
    <row r="724811" spans="16:16" x14ac:dyDescent="0.3">
      <c r="P724811" s="83"/>
    </row>
    <row r="724812" spans="16:16" x14ac:dyDescent="0.3">
      <c r="P724812" s="83"/>
    </row>
    <row r="724813" spans="16:16" x14ac:dyDescent="0.3">
      <c r="P724813" s="83"/>
    </row>
    <row r="724814" spans="16:16" x14ac:dyDescent="0.3">
      <c r="P724814" s="83"/>
    </row>
    <row r="724815" spans="16:16" x14ac:dyDescent="0.3">
      <c r="P724815" s="83"/>
    </row>
    <row r="724816" spans="16:16" x14ac:dyDescent="0.3">
      <c r="P724816" s="83"/>
    </row>
    <row r="724817" spans="16:16" x14ac:dyDescent="0.3">
      <c r="P724817" s="83"/>
    </row>
    <row r="724818" spans="16:16" x14ac:dyDescent="0.3">
      <c r="P724818" s="83"/>
    </row>
    <row r="724819" spans="16:16" x14ac:dyDescent="0.3">
      <c r="P724819" s="83"/>
    </row>
    <row r="724820" spans="16:16" x14ac:dyDescent="0.3">
      <c r="P724820" s="83"/>
    </row>
    <row r="724821" spans="16:16" x14ac:dyDescent="0.3">
      <c r="P724821" s="83"/>
    </row>
    <row r="724822" spans="16:16" x14ac:dyDescent="0.3">
      <c r="P724822" s="83"/>
    </row>
    <row r="724823" spans="16:16" x14ac:dyDescent="0.3">
      <c r="P724823" s="83"/>
    </row>
    <row r="724824" spans="16:16" x14ac:dyDescent="0.3">
      <c r="P724824" s="83"/>
    </row>
    <row r="724825" spans="16:16" x14ac:dyDescent="0.3">
      <c r="P724825" s="83"/>
    </row>
    <row r="724826" spans="16:16" x14ac:dyDescent="0.3">
      <c r="P724826" s="83"/>
    </row>
    <row r="724827" spans="16:16" x14ac:dyDescent="0.3">
      <c r="P724827" s="83"/>
    </row>
    <row r="724828" spans="16:16" x14ac:dyDescent="0.3">
      <c r="P724828" s="83"/>
    </row>
    <row r="724829" spans="16:16" x14ac:dyDescent="0.3">
      <c r="P724829" s="83"/>
    </row>
    <row r="724830" spans="16:16" x14ac:dyDescent="0.3">
      <c r="P724830" s="83"/>
    </row>
    <row r="724831" spans="16:16" x14ac:dyDescent="0.3">
      <c r="P724831" s="83"/>
    </row>
    <row r="724832" spans="16:16" x14ac:dyDescent="0.3">
      <c r="P724832" s="83"/>
    </row>
    <row r="724833" spans="16:16" x14ac:dyDescent="0.3">
      <c r="P724833" s="83"/>
    </row>
    <row r="724834" spans="16:16" x14ac:dyDescent="0.3">
      <c r="P724834" s="83"/>
    </row>
    <row r="724835" spans="16:16" x14ac:dyDescent="0.3">
      <c r="P724835" s="83"/>
    </row>
    <row r="724836" spans="16:16" x14ac:dyDescent="0.3">
      <c r="P724836" s="83"/>
    </row>
    <row r="724837" spans="16:16" x14ac:dyDescent="0.3">
      <c r="P724837" s="83"/>
    </row>
    <row r="724838" spans="16:16" x14ac:dyDescent="0.3">
      <c r="P724838" s="83"/>
    </row>
    <row r="724839" spans="16:16" x14ac:dyDescent="0.3">
      <c r="P724839" s="83"/>
    </row>
    <row r="724840" spans="16:16" x14ac:dyDescent="0.3">
      <c r="P724840" s="83"/>
    </row>
    <row r="724841" spans="16:16" x14ac:dyDescent="0.3">
      <c r="P724841" s="83"/>
    </row>
    <row r="724842" spans="16:16" x14ac:dyDescent="0.3">
      <c r="P724842" s="83"/>
    </row>
    <row r="724843" spans="16:16" x14ac:dyDescent="0.3">
      <c r="P724843" s="83"/>
    </row>
    <row r="724844" spans="16:16" x14ac:dyDescent="0.3">
      <c r="P724844" s="83"/>
    </row>
    <row r="724845" spans="16:16" x14ac:dyDescent="0.3">
      <c r="P724845" s="83"/>
    </row>
    <row r="724846" spans="16:16" x14ac:dyDescent="0.3">
      <c r="P724846" s="83"/>
    </row>
    <row r="724847" spans="16:16" x14ac:dyDescent="0.3">
      <c r="P724847" s="83"/>
    </row>
    <row r="724848" spans="16:16" x14ac:dyDescent="0.3">
      <c r="P724848" s="83"/>
    </row>
    <row r="724849" spans="16:16" x14ac:dyDescent="0.3">
      <c r="P724849" s="83"/>
    </row>
    <row r="724850" spans="16:16" x14ac:dyDescent="0.3">
      <c r="P724850" s="83"/>
    </row>
    <row r="724851" spans="16:16" x14ac:dyDescent="0.3">
      <c r="P724851" s="83"/>
    </row>
    <row r="724852" spans="16:16" x14ac:dyDescent="0.3">
      <c r="P724852" s="83"/>
    </row>
    <row r="724853" spans="16:16" x14ac:dyDescent="0.3">
      <c r="P724853" s="83"/>
    </row>
    <row r="724854" spans="16:16" x14ac:dyDescent="0.3">
      <c r="P724854" s="83"/>
    </row>
    <row r="724855" spans="16:16" x14ac:dyDescent="0.3">
      <c r="P724855" s="83"/>
    </row>
    <row r="724856" spans="16:16" x14ac:dyDescent="0.3">
      <c r="P724856" s="83"/>
    </row>
    <row r="724857" spans="16:16" x14ac:dyDescent="0.3">
      <c r="P724857" s="83"/>
    </row>
    <row r="724858" spans="16:16" x14ac:dyDescent="0.3">
      <c r="P724858" s="83"/>
    </row>
    <row r="724859" spans="16:16" x14ac:dyDescent="0.3">
      <c r="P724859" s="83"/>
    </row>
    <row r="724860" spans="16:16" x14ac:dyDescent="0.3">
      <c r="P724860" s="83"/>
    </row>
    <row r="724861" spans="16:16" x14ac:dyDescent="0.3">
      <c r="P724861" s="83"/>
    </row>
    <row r="724862" spans="16:16" x14ac:dyDescent="0.3">
      <c r="P724862" s="83"/>
    </row>
    <row r="724863" spans="16:16" x14ac:dyDescent="0.3">
      <c r="P724863" s="83"/>
    </row>
    <row r="724864" spans="16:16" x14ac:dyDescent="0.3">
      <c r="P724864" s="83"/>
    </row>
    <row r="724865" spans="16:16" x14ac:dyDescent="0.3">
      <c r="P724865" s="83"/>
    </row>
    <row r="724866" spans="16:16" x14ac:dyDescent="0.3">
      <c r="P724866" s="83"/>
    </row>
    <row r="724867" spans="16:16" x14ac:dyDescent="0.3">
      <c r="P724867" s="83"/>
    </row>
    <row r="724868" spans="16:16" x14ac:dyDescent="0.3">
      <c r="P724868" s="83"/>
    </row>
    <row r="724869" spans="16:16" x14ac:dyDescent="0.3">
      <c r="P724869" s="83"/>
    </row>
    <row r="724870" spans="16:16" x14ac:dyDescent="0.3">
      <c r="P724870" s="83"/>
    </row>
    <row r="724871" spans="16:16" x14ac:dyDescent="0.3">
      <c r="P724871" s="83"/>
    </row>
    <row r="724872" spans="16:16" x14ac:dyDescent="0.3">
      <c r="P724872" s="83"/>
    </row>
    <row r="724873" spans="16:16" x14ac:dyDescent="0.3">
      <c r="P724873" s="83"/>
    </row>
    <row r="724874" spans="16:16" x14ac:dyDescent="0.3">
      <c r="P724874" s="83"/>
    </row>
    <row r="724875" spans="16:16" x14ac:dyDescent="0.3">
      <c r="P724875" s="83"/>
    </row>
    <row r="724876" spans="16:16" x14ac:dyDescent="0.3">
      <c r="P724876" s="83"/>
    </row>
    <row r="724877" spans="16:16" x14ac:dyDescent="0.3">
      <c r="P724877" s="83"/>
    </row>
    <row r="724878" spans="16:16" x14ac:dyDescent="0.3">
      <c r="P724878" s="83"/>
    </row>
    <row r="724879" spans="16:16" x14ac:dyDescent="0.3">
      <c r="P724879" s="83"/>
    </row>
    <row r="724880" spans="16:16" x14ac:dyDescent="0.3">
      <c r="P724880" s="83"/>
    </row>
    <row r="724881" spans="16:16" x14ac:dyDescent="0.3">
      <c r="P724881" s="83"/>
    </row>
    <row r="724882" spans="16:16" x14ac:dyDescent="0.3">
      <c r="P724882" s="83"/>
    </row>
    <row r="724883" spans="16:16" x14ac:dyDescent="0.3">
      <c r="P724883" s="83"/>
    </row>
    <row r="724884" spans="16:16" x14ac:dyDescent="0.3">
      <c r="P724884" s="83"/>
    </row>
    <row r="724885" spans="16:16" x14ac:dyDescent="0.3">
      <c r="P724885" s="83"/>
    </row>
    <row r="724886" spans="16:16" x14ac:dyDescent="0.3">
      <c r="P724886" s="83"/>
    </row>
    <row r="724887" spans="16:16" x14ac:dyDescent="0.3">
      <c r="P724887" s="83"/>
    </row>
    <row r="724888" spans="16:16" x14ac:dyDescent="0.3">
      <c r="P724888" s="83"/>
    </row>
    <row r="724889" spans="16:16" x14ac:dyDescent="0.3">
      <c r="P724889" s="83"/>
    </row>
    <row r="724890" spans="16:16" x14ac:dyDescent="0.3">
      <c r="P724890" s="83"/>
    </row>
    <row r="724891" spans="16:16" x14ac:dyDescent="0.3">
      <c r="P724891" s="83"/>
    </row>
    <row r="724892" spans="16:16" x14ac:dyDescent="0.3">
      <c r="P724892" s="83"/>
    </row>
    <row r="724893" spans="16:16" x14ac:dyDescent="0.3">
      <c r="P724893" s="83"/>
    </row>
    <row r="724894" spans="16:16" x14ac:dyDescent="0.3">
      <c r="P724894" s="83"/>
    </row>
    <row r="724895" spans="16:16" x14ac:dyDescent="0.3">
      <c r="P724895" s="83"/>
    </row>
    <row r="724896" spans="16:16" x14ac:dyDescent="0.3">
      <c r="P724896" s="83"/>
    </row>
    <row r="724897" spans="16:16" x14ac:dyDescent="0.3">
      <c r="P724897" s="83"/>
    </row>
    <row r="724898" spans="16:16" x14ac:dyDescent="0.3">
      <c r="P724898" s="83"/>
    </row>
    <row r="724899" spans="16:16" x14ac:dyDescent="0.3">
      <c r="P724899" s="83"/>
    </row>
    <row r="724900" spans="16:16" x14ac:dyDescent="0.3">
      <c r="P724900" s="83"/>
    </row>
    <row r="724901" spans="16:16" x14ac:dyDescent="0.3">
      <c r="P724901" s="83"/>
    </row>
    <row r="724902" spans="16:16" x14ac:dyDescent="0.3">
      <c r="P724902" s="83"/>
    </row>
    <row r="724903" spans="16:16" x14ac:dyDescent="0.3">
      <c r="P724903" s="83"/>
    </row>
    <row r="724904" spans="16:16" x14ac:dyDescent="0.3">
      <c r="P724904" s="83"/>
    </row>
    <row r="724905" spans="16:16" x14ac:dyDescent="0.3">
      <c r="P724905" s="83"/>
    </row>
    <row r="724906" spans="16:16" x14ac:dyDescent="0.3">
      <c r="P724906" s="83"/>
    </row>
    <row r="724907" spans="16:16" x14ac:dyDescent="0.3">
      <c r="P724907" s="83"/>
    </row>
    <row r="724908" spans="16:16" x14ac:dyDescent="0.3">
      <c r="P724908" s="83"/>
    </row>
    <row r="724909" spans="16:16" x14ac:dyDescent="0.3">
      <c r="P724909" s="83"/>
    </row>
    <row r="724910" spans="16:16" x14ac:dyDescent="0.3">
      <c r="P724910" s="83"/>
    </row>
    <row r="724911" spans="16:16" x14ac:dyDescent="0.3">
      <c r="P724911" s="83"/>
    </row>
    <row r="724912" spans="16:16" x14ac:dyDescent="0.3">
      <c r="P724912" s="83"/>
    </row>
    <row r="724913" spans="16:16" x14ac:dyDescent="0.3">
      <c r="P724913" s="83"/>
    </row>
    <row r="724914" spans="16:16" x14ac:dyDescent="0.3">
      <c r="P724914" s="83"/>
    </row>
    <row r="724915" spans="16:16" x14ac:dyDescent="0.3">
      <c r="P724915" s="83"/>
    </row>
    <row r="724916" spans="16:16" x14ac:dyDescent="0.3">
      <c r="P724916" s="83"/>
    </row>
    <row r="724917" spans="16:16" x14ac:dyDescent="0.3">
      <c r="P724917" s="83"/>
    </row>
    <row r="724918" spans="16:16" x14ac:dyDescent="0.3">
      <c r="P724918" s="83"/>
    </row>
    <row r="724919" spans="16:16" x14ac:dyDescent="0.3">
      <c r="P724919" s="83"/>
    </row>
    <row r="724920" spans="16:16" x14ac:dyDescent="0.3">
      <c r="P724920" s="83"/>
    </row>
    <row r="724921" spans="16:16" x14ac:dyDescent="0.3">
      <c r="P724921" s="83"/>
    </row>
    <row r="724922" spans="16:16" x14ac:dyDescent="0.3">
      <c r="P724922" s="83"/>
    </row>
    <row r="724923" spans="16:16" x14ac:dyDescent="0.3">
      <c r="P724923" s="83"/>
    </row>
    <row r="724924" spans="16:16" x14ac:dyDescent="0.3">
      <c r="P724924" s="83"/>
    </row>
    <row r="724925" spans="16:16" x14ac:dyDescent="0.3">
      <c r="P724925" s="83"/>
    </row>
    <row r="724926" spans="16:16" x14ac:dyDescent="0.3">
      <c r="P724926" s="83"/>
    </row>
    <row r="724927" spans="16:16" x14ac:dyDescent="0.3">
      <c r="P724927" s="83"/>
    </row>
    <row r="724928" spans="16:16" x14ac:dyDescent="0.3">
      <c r="P724928" s="83"/>
    </row>
    <row r="724929" spans="16:16" x14ac:dyDescent="0.3">
      <c r="P724929" s="83"/>
    </row>
    <row r="724930" spans="16:16" x14ac:dyDescent="0.3">
      <c r="P724930" s="83"/>
    </row>
    <row r="724931" spans="16:16" x14ac:dyDescent="0.3">
      <c r="P724931" s="83"/>
    </row>
    <row r="724932" spans="16:16" x14ac:dyDescent="0.3">
      <c r="P724932" s="83"/>
    </row>
    <row r="724933" spans="16:16" x14ac:dyDescent="0.3">
      <c r="P724933" s="83"/>
    </row>
    <row r="724934" spans="16:16" x14ac:dyDescent="0.3">
      <c r="P724934" s="83"/>
    </row>
    <row r="724935" spans="16:16" x14ac:dyDescent="0.3">
      <c r="P724935" s="83"/>
    </row>
    <row r="724936" spans="16:16" x14ac:dyDescent="0.3">
      <c r="P724936" s="83"/>
    </row>
    <row r="724937" spans="16:16" x14ac:dyDescent="0.3">
      <c r="P724937" s="83"/>
    </row>
    <row r="724938" spans="16:16" x14ac:dyDescent="0.3">
      <c r="P724938" s="83"/>
    </row>
    <row r="724939" spans="16:16" x14ac:dyDescent="0.3">
      <c r="P724939" s="83"/>
    </row>
    <row r="724940" spans="16:16" x14ac:dyDescent="0.3">
      <c r="P724940" s="83"/>
    </row>
    <row r="724941" spans="16:16" x14ac:dyDescent="0.3">
      <c r="P724941" s="83"/>
    </row>
    <row r="724942" spans="16:16" x14ac:dyDescent="0.3">
      <c r="P724942" s="83"/>
    </row>
    <row r="724943" spans="16:16" x14ac:dyDescent="0.3">
      <c r="P724943" s="83"/>
    </row>
    <row r="724944" spans="16:16" x14ac:dyDescent="0.3">
      <c r="P724944" s="83"/>
    </row>
    <row r="724945" spans="16:16" x14ac:dyDescent="0.3">
      <c r="P724945" s="83"/>
    </row>
    <row r="724946" spans="16:16" x14ac:dyDescent="0.3">
      <c r="P724946" s="83"/>
    </row>
    <row r="724947" spans="16:16" x14ac:dyDescent="0.3">
      <c r="P724947" s="83"/>
    </row>
    <row r="724948" spans="16:16" x14ac:dyDescent="0.3">
      <c r="P724948" s="83"/>
    </row>
    <row r="724949" spans="16:16" x14ac:dyDescent="0.3">
      <c r="P724949" s="83"/>
    </row>
    <row r="724950" spans="16:16" x14ac:dyDescent="0.3">
      <c r="P724950" s="83"/>
    </row>
    <row r="724951" spans="16:16" x14ac:dyDescent="0.3">
      <c r="P724951" s="83"/>
    </row>
    <row r="724952" spans="16:16" x14ac:dyDescent="0.3">
      <c r="P724952" s="83"/>
    </row>
    <row r="724953" spans="16:16" x14ac:dyDescent="0.3">
      <c r="P724953" s="83"/>
    </row>
    <row r="724954" spans="16:16" x14ac:dyDescent="0.3">
      <c r="P724954" s="83"/>
    </row>
    <row r="724955" spans="16:16" x14ac:dyDescent="0.3">
      <c r="P724955" s="83"/>
    </row>
    <row r="724956" spans="16:16" x14ac:dyDescent="0.3">
      <c r="P724956" s="83"/>
    </row>
    <row r="724957" spans="16:16" x14ac:dyDescent="0.3">
      <c r="P724957" s="83"/>
    </row>
    <row r="724958" spans="16:16" x14ac:dyDescent="0.3">
      <c r="P724958" s="83"/>
    </row>
    <row r="724959" spans="16:16" x14ac:dyDescent="0.3">
      <c r="P724959" s="83"/>
    </row>
    <row r="724960" spans="16:16" x14ac:dyDescent="0.3">
      <c r="P724960" s="83"/>
    </row>
    <row r="724961" spans="16:16" x14ac:dyDescent="0.3">
      <c r="P724961" s="83"/>
    </row>
    <row r="724962" spans="16:16" x14ac:dyDescent="0.3">
      <c r="P724962" s="83"/>
    </row>
    <row r="724963" spans="16:16" x14ac:dyDescent="0.3">
      <c r="P724963" s="83"/>
    </row>
    <row r="724964" spans="16:16" x14ac:dyDescent="0.3">
      <c r="P724964" s="83"/>
    </row>
    <row r="724965" spans="16:16" x14ac:dyDescent="0.3">
      <c r="P724965" s="83"/>
    </row>
    <row r="724966" spans="16:16" x14ac:dyDescent="0.3">
      <c r="P724966" s="83"/>
    </row>
    <row r="724967" spans="16:16" x14ac:dyDescent="0.3">
      <c r="P724967" s="83"/>
    </row>
    <row r="724968" spans="16:16" x14ac:dyDescent="0.3">
      <c r="P724968" s="83"/>
    </row>
    <row r="724969" spans="16:16" x14ac:dyDescent="0.3">
      <c r="P724969" s="83"/>
    </row>
    <row r="724970" spans="16:16" x14ac:dyDescent="0.3">
      <c r="P724970" s="83"/>
    </row>
    <row r="724971" spans="16:16" x14ac:dyDescent="0.3">
      <c r="P724971" s="83"/>
    </row>
    <row r="724972" spans="16:16" x14ac:dyDescent="0.3">
      <c r="P724972" s="83"/>
    </row>
    <row r="724973" spans="16:16" x14ac:dyDescent="0.3">
      <c r="P724973" s="83"/>
    </row>
    <row r="724974" spans="16:16" x14ac:dyDescent="0.3">
      <c r="P724974" s="83"/>
    </row>
    <row r="724975" spans="16:16" x14ac:dyDescent="0.3">
      <c r="P724975" s="83"/>
    </row>
    <row r="724976" spans="16:16" x14ac:dyDescent="0.3">
      <c r="P724976" s="83"/>
    </row>
    <row r="724977" spans="16:16" x14ac:dyDescent="0.3">
      <c r="P724977" s="83"/>
    </row>
    <row r="724978" spans="16:16" x14ac:dyDescent="0.3">
      <c r="P724978" s="83"/>
    </row>
    <row r="724979" spans="16:16" x14ac:dyDescent="0.3">
      <c r="P724979" s="83"/>
    </row>
    <row r="724980" spans="16:16" x14ac:dyDescent="0.3">
      <c r="P724980" s="83"/>
    </row>
    <row r="724981" spans="16:16" x14ac:dyDescent="0.3">
      <c r="P724981" s="83"/>
    </row>
    <row r="724982" spans="16:16" x14ac:dyDescent="0.3">
      <c r="P724982" s="83"/>
    </row>
    <row r="724983" spans="16:16" x14ac:dyDescent="0.3">
      <c r="P724983" s="83"/>
    </row>
    <row r="724984" spans="16:16" x14ac:dyDescent="0.3">
      <c r="P724984" s="83"/>
    </row>
    <row r="724985" spans="16:16" x14ac:dyDescent="0.3">
      <c r="P724985" s="83"/>
    </row>
    <row r="724986" spans="16:16" x14ac:dyDescent="0.3">
      <c r="P724986" s="83"/>
    </row>
    <row r="724987" spans="16:16" x14ac:dyDescent="0.3">
      <c r="P724987" s="83"/>
    </row>
    <row r="724988" spans="16:16" x14ac:dyDescent="0.3">
      <c r="P724988" s="83"/>
    </row>
    <row r="724989" spans="16:16" x14ac:dyDescent="0.3">
      <c r="P724989" s="83"/>
    </row>
    <row r="724990" spans="16:16" x14ac:dyDescent="0.3">
      <c r="P724990" s="83"/>
    </row>
    <row r="724991" spans="16:16" x14ac:dyDescent="0.3">
      <c r="P724991" s="83"/>
    </row>
    <row r="724992" spans="16:16" x14ac:dyDescent="0.3">
      <c r="P724992" s="83"/>
    </row>
    <row r="724993" spans="16:16" x14ac:dyDescent="0.3">
      <c r="P724993" s="83"/>
    </row>
    <row r="724994" spans="16:16" x14ac:dyDescent="0.3">
      <c r="P724994" s="83"/>
    </row>
    <row r="724995" spans="16:16" x14ac:dyDescent="0.3">
      <c r="P724995" s="83"/>
    </row>
    <row r="724996" spans="16:16" x14ac:dyDescent="0.3">
      <c r="P724996" s="83"/>
    </row>
    <row r="724997" spans="16:16" x14ac:dyDescent="0.3">
      <c r="P724997" s="83"/>
    </row>
    <row r="724998" spans="16:16" x14ac:dyDescent="0.3">
      <c r="P724998" s="83"/>
    </row>
    <row r="724999" spans="16:16" x14ac:dyDescent="0.3">
      <c r="P724999" s="83"/>
    </row>
    <row r="725000" spans="16:16" x14ac:dyDescent="0.3">
      <c r="P725000" s="83"/>
    </row>
    <row r="725001" spans="16:16" x14ac:dyDescent="0.3">
      <c r="P725001" s="83"/>
    </row>
    <row r="725002" spans="16:16" x14ac:dyDescent="0.3">
      <c r="P725002" s="83"/>
    </row>
    <row r="725003" spans="16:16" x14ac:dyDescent="0.3">
      <c r="P725003" s="83"/>
    </row>
    <row r="725004" spans="16:16" x14ac:dyDescent="0.3">
      <c r="P725004" s="83"/>
    </row>
    <row r="725005" spans="16:16" x14ac:dyDescent="0.3">
      <c r="P725005" s="83"/>
    </row>
    <row r="725006" spans="16:16" x14ac:dyDescent="0.3">
      <c r="P725006" s="83"/>
    </row>
    <row r="725007" spans="16:16" x14ac:dyDescent="0.3">
      <c r="P725007" s="83"/>
    </row>
    <row r="725008" spans="16:16" x14ac:dyDescent="0.3">
      <c r="P725008" s="83"/>
    </row>
    <row r="725009" spans="16:16" x14ac:dyDescent="0.3">
      <c r="P725009" s="83"/>
    </row>
    <row r="725010" spans="16:16" x14ac:dyDescent="0.3">
      <c r="P725010" s="83"/>
    </row>
    <row r="725011" spans="16:16" x14ac:dyDescent="0.3">
      <c r="P725011" s="83"/>
    </row>
    <row r="725012" spans="16:16" x14ac:dyDescent="0.3">
      <c r="P725012" s="83"/>
    </row>
    <row r="725013" spans="16:16" x14ac:dyDescent="0.3">
      <c r="P725013" s="83"/>
    </row>
    <row r="725014" spans="16:16" x14ac:dyDescent="0.3">
      <c r="P725014" s="83"/>
    </row>
    <row r="725015" spans="16:16" x14ac:dyDescent="0.3">
      <c r="P725015" s="83"/>
    </row>
    <row r="725016" spans="16:16" x14ac:dyDescent="0.3">
      <c r="P725016" s="83"/>
    </row>
    <row r="725017" spans="16:16" x14ac:dyDescent="0.3">
      <c r="P725017" s="83"/>
    </row>
    <row r="725018" spans="16:16" x14ac:dyDescent="0.3">
      <c r="P725018" s="83"/>
    </row>
    <row r="725019" spans="16:16" x14ac:dyDescent="0.3">
      <c r="P725019" s="83"/>
    </row>
    <row r="725020" spans="16:16" x14ac:dyDescent="0.3">
      <c r="P725020" s="83"/>
    </row>
    <row r="725021" spans="16:16" x14ac:dyDescent="0.3">
      <c r="P725021" s="83"/>
    </row>
    <row r="725022" spans="16:16" x14ac:dyDescent="0.3">
      <c r="P725022" s="83"/>
    </row>
    <row r="725023" spans="16:16" x14ac:dyDescent="0.3">
      <c r="P725023" s="83"/>
    </row>
    <row r="725024" spans="16:16" x14ac:dyDescent="0.3">
      <c r="P725024" s="83"/>
    </row>
    <row r="725025" spans="16:16" x14ac:dyDescent="0.3">
      <c r="P725025" s="83"/>
    </row>
    <row r="725026" spans="16:16" x14ac:dyDescent="0.3">
      <c r="P725026" s="83"/>
    </row>
    <row r="725027" spans="16:16" x14ac:dyDescent="0.3">
      <c r="P725027" s="83"/>
    </row>
    <row r="725028" spans="16:16" x14ac:dyDescent="0.3">
      <c r="P725028" s="83"/>
    </row>
    <row r="725029" spans="16:16" x14ac:dyDescent="0.3">
      <c r="P725029" s="83"/>
    </row>
    <row r="725030" spans="16:16" x14ac:dyDescent="0.3">
      <c r="P725030" s="83"/>
    </row>
    <row r="725031" spans="16:16" x14ac:dyDescent="0.3">
      <c r="P725031" s="83"/>
    </row>
    <row r="725032" spans="16:16" x14ac:dyDescent="0.3">
      <c r="P725032" s="83"/>
    </row>
    <row r="725033" spans="16:16" x14ac:dyDescent="0.3">
      <c r="P725033" s="83"/>
    </row>
    <row r="725034" spans="16:16" x14ac:dyDescent="0.3">
      <c r="P725034" s="83"/>
    </row>
    <row r="725035" spans="16:16" x14ac:dyDescent="0.3">
      <c r="P725035" s="83"/>
    </row>
    <row r="725036" spans="16:16" x14ac:dyDescent="0.3">
      <c r="P725036" s="83"/>
    </row>
    <row r="725037" spans="16:16" x14ac:dyDescent="0.3">
      <c r="P725037" s="83"/>
    </row>
    <row r="725038" spans="16:16" x14ac:dyDescent="0.3">
      <c r="P725038" s="83"/>
    </row>
    <row r="725039" spans="16:16" x14ac:dyDescent="0.3">
      <c r="P725039" s="83"/>
    </row>
    <row r="725040" spans="16:16" x14ac:dyDescent="0.3">
      <c r="P725040" s="83"/>
    </row>
    <row r="725041" spans="16:16" x14ac:dyDescent="0.3">
      <c r="P725041" s="83"/>
    </row>
    <row r="725042" spans="16:16" x14ac:dyDescent="0.3">
      <c r="P725042" s="83"/>
    </row>
    <row r="725043" spans="16:16" x14ac:dyDescent="0.3">
      <c r="P725043" s="83"/>
    </row>
    <row r="725044" spans="16:16" x14ac:dyDescent="0.3">
      <c r="P725044" s="83"/>
    </row>
    <row r="725045" spans="16:16" x14ac:dyDescent="0.3">
      <c r="P725045" s="83"/>
    </row>
    <row r="725046" spans="16:16" x14ac:dyDescent="0.3">
      <c r="P725046" s="83"/>
    </row>
    <row r="725047" spans="16:16" x14ac:dyDescent="0.3">
      <c r="P725047" s="83"/>
    </row>
    <row r="725048" spans="16:16" x14ac:dyDescent="0.3">
      <c r="P725048" s="83"/>
    </row>
    <row r="725049" spans="16:16" x14ac:dyDescent="0.3">
      <c r="P725049" s="83"/>
    </row>
    <row r="725050" spans="16:16" x14ac:dyDescent="0.3">
      <c r="P725050" s="83"/>
    </row>
    <row r="725051" spans="16:16" x14ac:dyDescent="0.3">
      <c r="P725051" s="83"/>
    </row>
    <row r="725052" spans="16:16" x14ac:dyDescent="0.3">
      <c r="P725052" s="83"/>
    </row>
    <row r="725053" spans="16:16" x14ac:dyDescent="0.3">
      <c r="P725053" s="83"/>
    </row>
    <row r="725054" spans="16:16" x14ac:dyDescent="0.3">
      <c r="P725054" s="83"/>
    </row>
    <row r="725055" spans="16:16" x14ac:dyDescent="0.3">
      <c r="P725055" s="83"/>
    </row>
    <row r="725056" spans="16:16" x14ac:dyDescent="0.3">
      <c r="P725056" s="83"/>
    </row>
    <row r="725057" spans="16:16" x14ac:dyDescent="0.3">
      <c r="P725057" s="83"/>
    </row>
    <row r="725058" spans="16:16" x14ac:dyDescent="0.3">
      <c r="P725058" s="83"/>
    </row>
    <row r="725059" spans="16:16" x14ac:dyDescent="0.3">
      <c r="P725059" s="83"/>
    </row>
    <row r="725060" spans="16:16" x14ac:dyDescent="0.3">
      <c r="P725060" s="83"/>
    </row>
    <row r="725061" spans="16:16" x14ac:dyDescent="0.3">
      <c r="P725061" s="83"/>
    </row>
    <row r="725062" spans="16:16" x14ac:dyDescent="0.3">
      <c r="P725062" s="83"/>
    </row>
    <row r="725063" spans="16:16" x14ac:dyDescent="0.3">
      <c r="P725063" s="83"/>
    </row>
    <row r="725064" spans="16:16" x14ac:dyDescent="0.3">
      <c r="P725064" s="83"/>
    </row>
    <row r="725065" spans="16:16" x14ac:dyDescent="0.3">
      <c r="P725065" s="83"/>
    </row>
    <row r="725066" spans="16:16" x14ac:dyDescent="0.3">
      <c r="P725066" s="83"/>
    </row>
    <row r="725067" spans="16:16" x14ac:dyDescent="0.3">
      <c r="P725067" s="83"/>
    </row>
    <row r="725068" spans="16:16" x14ac:dyDescent="0.3">
      <c r="P725068" s="83"/>
    </row>
    <row r="725069" spans="16:16" x14ac:dyDescent="0.3">
      <c r="P725069" s="83"/>
    </row>
    <row r="725070" spans="16:16" x14ac:dyDescent="0.3">
      <c r="P725070" s="83"/>
    </row>
    <row r="725071" spans="16:16" x14ac:dyDescent="0.3">
      <c r="P725071" s="83"/>
    </row>
    <row r="725072" spans="16:16" x14ac:dyDescent="0.3">
      <c r="P725072" s="83"/>
    </row>
    <row r="725073" spans="16:16" x14ac:dyDescent="0.3">
      <c r="P725073" s="83"/>
    </row>
    <row r="725074" spans="16:16" x14ac:dyDescent="0.3">
      <c r="P725074" s="83"/>
    </row>
    <row r="725075" spans="16:16" x14ac:dyDescent="0.3">
      <c r="P725075" s="83"/>
    </row>
    <row r="725076" spans="16:16" x14ac:dyDescent="0.3">
      <c r="P725076" s="83"/>
    </row>
    <row r="725077" spans="16:16" x14ac:dyDescent="0.3">
      <c r="P725077" s="83"/>
    </row>
    <row r="725078" spans="16:16" x14ac:dyDescent="0.3">
      <c r="P725078" s="83"/>
    </row>
    <row r="725079" spans="16:16" x14ac:dyDescent="0.3">
      <c r="P725079" s="83"/>
    </row>
    <row r="725080" spans="16:16" x14ac:dyDescent="0.3">
      <c r="P725080" s="83"/>
    </row>
    <row r="725081" spans="16:16" x14ac:dyDescent="0.3">
      <c r="P725081" s="83"/>
    </row>
    <row r="725082" spans="16:16" x14ac:dyDescent="0.3">
      <c r="P725082" s="83"/>
    </row>
    <row r="725083" spans="16:16" x14ac:dyDescent="0.3">
      <c r="P725083" s="83"/>
    </row>
    <row r="725084" spans="16:16" x14ac:dyDescent="0.3">
      <c r="P725084" s="83"/>
    </row>
    <row r="725085" spans="16:16" x14ac:dyDescent="0.3">
      <c r="P725085" s="83"/>
    </row>
    <row r="725086" spans="16:16" x14ac:dyDescent="0.3">
      <c r="P725086" s="83"/>
    </row>
    <row r="725087" spans="16:16" x14ac:dyDescent="0.3">
      <c r="P725087" s="83"/>
    </row>
    <row r="725088" spans="16:16" x14ac:dyDescent="0.3">
      <c r="P725088" s="83"/>
    </row>
    <row r="725089" spans="16:16" x14ac:dyDescent="0.3">
      <c r="P725089" s="83"/>
    </row>
    <row r="725090" spans="16:16" x14ac:dyDescent="0.3">
      <c r="P725090" s="83"/>
    </row>
    <row r="725091" spans="16:16" x14ac:dyDescent="0.3">
      <c r="P725091" s="83"/>
    </row>
    <row r="725092" spans="16:16" x14ac:dyDescent="0.3">
      <c r="P725092" s="83"/>
    </row>
    <row r="725093" spans="16:16" x14ac:dyDescent="0.3">
      <c r="P725093" s="83"/>
    </row>
    <row r="725094" spans="16:16" x14ac:dyDescent="0.3">
      <c r="P725094" s="83"/>
    </row>
    <row r="725095" spans="16:16" x14ac:dyDescent="0.3">
      <c r="P725095" s="83"/>
    </row>
    <row r="725096" spans="16:16" x14ac:dyDescent="0.3">
      <c r="P725096" s="83"/>
    </row>
    <row r="725097" spans="16:16" x14ac:dyDescent="0.3">
      <c r="P725097" s="83"/>
    </row>
    <row r="725098" spans="16:16" x14ac:dyDescent="0.3">
      <c r="P725098" s="83"/>
    </row>
    <row r="725099" spans="16:16" x14ac:dyDescent="0.3">
      <c r="P725099" s="83"/>
    </row>
    <row r="725100" spans="16:16" x14ac:dyDescent="0.3">
      <c r="P725100" s="83"/>
    </row>
    <row r="725101" spans="16:16" x14ac:dyDescent="0.3">
      <c r="P725101" s="83"/>
    </row>
    <row r="725102" spans="16:16" x14ac:dyDescent="0.3">
      <c r="P725102" s="83"/>
    </row>
    <row r="725103" spans="16:16" x14ac:dyDescent="0.3">
      <c r="P725103" s="83"/>
    </row>
    <row r="725104" spans="16:16" x14ac:dyDescent="0.3">
      <c r="P725104" s="83"/>
    </row>
    <row r="725105" spans="16:16" x14ac:dyDescent="0.3">
      <c r="P725105" s="83"/>
    </row>
    <row r="725106" spans="16:16" x14ac:dyDescent="0.3">
      <c r="P725106" s="83"/>
    </row>
    <row r="725107" spans="16:16" x14ac:dyDescent="0.3">
      <c r="P725107" s="83"/>
    </row>
    <row r="725108" spans="16:16" x14ac:dyDescent="0.3">
      <c r="P725108" s="83"/>
    </row>
    <row r="725109" spans="16:16" x14ac:dyDescent="0.3">
      <c r="P725109" s="83"/>
    </row>
    <row r="725110" spans="16:16" x14ac:dyDescent="0.3">
      <c r="P725110" s="83"/>
    </row>
    <row r="725111" spans="16:16" x14ac:dyDescent="0.3">
      <c r="P725111" s="83"/>
    </row>
    <row r="725112" spans="16:16" x14ac:dyDescent="0.3">
      <c r="P725112" s="83"/>
    </row>
    <row r="725113" spans="16:16" x14ac:dyDescent="0.3">
      <c r="P725113" s="83"/>
    </row>
    <row r="725114" spans="16:16" x14ac:dyDescent="0.3">
      <c r="P725114" s="83"/>
    </row>
    <row r="725115" spans="16:16" x14ac:dyDescent="0.3">
      <c r="P725115" s="83"/>
    </row>
    <row r="725116" spans="16:16" x14ac:dyDescent="0.3">
      <c r="P725116" s="83"/>
    </row>
    <row r="725117" spans="16:16" x14ac:dyDescent="0.3">
      <c r="P725117" s="83"/>
    </row>
    <row r="725118" spans="16:16" x14ac:dyDescent="0.3">
      <c r="P725118" s="83"/>
    </row>
    <row r="725119" spans="16:16" x14ac:dyDescent="0.3">
      <c r="P725119" s="83"/>
    </row>
    <row r="725120" spans="16:16" x14ac:dyDescent="0.3">
      <c r="P725120" s="83"/>
    </row>
    <row r="725121" spans="16:16" x14ac:dyDescent="0.3">
      <c r="P725121" s="83"/>
    </row>
    <row r="725122" spans="16:16" x14ac:dyDescent="0.3">
      <c r="P725122" s="83"/>
    </row>
    <row r="725123" spans="16:16" x14ac:dyDescent="0.3">
      <c r="P725123" s="83"/>
    </row>
    <row r="725124" spans="16:16" x14ac:dyDescent="0.3">
      <c r="P725124" s="83"/>
    </row>
    <row r="725125" spans="16:16" x14ac:dyDescent="0.3">
      <c r="P725125" s="83"/>
    </row>
    <row r="725126" spans="16:16" x14ac:dyDescent="0.3">
      <c r="P725126" s="83"/>
    </row>
    <row r="725127" spans="16:16" x14ac:dyDescent="0.3">
      <c r="P725127" s="83"/>
    </row>
    <row r="725128" spans="16:16" x14ac:dyDescent="0.3">
      <c r="P725128" s="83"/>
    </row>
    <row r="725129" spans="16:16" x14ac:dyDescent="0.3">
      <c r="P725129" s="83"/>
    </row>
    <row r="725130" spans="16:16" x14ac:dyDescent="0.3">
      <c r="P725130" s="83"/>
    </row>
    <row r="725131" spans="16:16" x14ac:dyDescent="0.3">
      <c r="P725131" s="83"/>
    </row>
    <row r="725132" spans="16:16" x14ac:dyDescent="0.3">
      <c r="P725132" s="83"/>
    </row>
    <row r="725133" spans="16:16" x14ac:dyDescent="0.3">
      <c r="P725133" s="83"/>
    </row>
    <row r="725134" spans="16:16" x14ac:dyDescent="0.3">
      <c r="P725134" s="83"/>
    </row>
    <row r="725135" spans="16:16" x14ac:dyDescent="0.3">
      <c r="P725135" s="83"/>
    </row>
    <row r="725136" spans="16:16" x14ac:dyDescent="0.3">
      <c r="P725136" s="83"/>
    </row>
    <row r="725137" spans="16:16" x14ac:dyDescent="0.3">
      <c r="P725137" s="83"/>
    </row>
    <row r="725138" spans="16:16" x14ac:dyDescent="0.3">
      <c r="P725138" s="83"/>
    </row>
    <row r="725139" spans="16:16" x14ac:dyDescent="0.3">
      <c r="P725139" s="83"/>
    </row>
    <row r="725140" spans="16:16" x14ac:dyDescent="0.3">
      <c r="P725140" s="83"/>
    </row>
    <row r="725141" spans="16:16" x14ac:dyDescent="0.3">
      <c r="P725141" s="83"/>
    </row>
    <row r="725142" spans="16:16" x14ac:dyDescent="0.3">
      <c r="P725142" s="83"/>
    </row>
    <row r="725143" spans="16:16" x14ac:dyDescent="0.3">
      <c r="P725143" s="83"/>
    </row>
    <row r="725144" spans="16:16" x14ac:dyDescent="0.3">
      <c r="P725144" s="83"/>
    </row>
    <row r="725145" spans="16:16" x14ac:dyDescent="0.3">
      <c r="P725145" s="83"/>
    </row>
    <row r="725146" spans="16:16" x14ac:dyDescent="0.3">
      <c r="P725146" s="83"/>
    </row>
    <row r="725147" spans="16:16" x14ac:dyDescent="0.3">
      <c r="P725147" s="83"/>
    </row>
    <row r="725148" spans="16:16" x14ac:dyDescent="0.3">
      <c r="P725148" s="83"/>
    </row>
    <row r="725149" spans="16:16" x14ac:dyDescent="0.3">
      <c r="P725149" s="83"/>
    </row>
    <row r="725150" spans="16:16" x14ac:dyDescent="0.3">
      <c r="P725150" s="83"/>
    </row>
    <row r="725151" spans="16:16" x14ac:dyDescent="0.3">
      <c r="P725151" s="83"/>
    </row>
    <row r="725152" spans="16:16" x14ac:dyDescent="0.3">
      <c r="P725152" s="83"/>
    </row>
    <row r="725153" spans="16:16" x14ac:dyDescent="0.3">
      <c r="P725153" s="83"/>
    </row>
    <row r="725154" spans="16:16" x14ac:dyDescent="0.3">
      <c r="P725154" s="83"/>
    </row>
    <row r="725155" spans="16:16" x14ac:dyDescent="0.3">
      <c r="P725155" s="83"/>
    </row>
    <row r="725156" spans="16:16" x14ac:dyDescent="0.3">
      <c r="P725156" s="83"/>
    </row>
    <row r="725157" spans="16:16" x14ac:dyDescent="0.3">
      <c r="P725157" s="83"/>
    </row>
    <row r="725158" spans="16:16" x14ac:dyDescent="0.3">
      <c r="P725158" s="83"/>
    </row>
    <row r="725159" spans="16:16" x14ac:dyDescent="0.3">
      <c r="P725159" s="83"/>
    </row>
    <row r="725160" spans="16:16" x14ac:dyDescent="0.3">
      <c r="P725160" s="83"/>
    </row>
    <row r="725161" spans="16:16" x14ac:dyDescent="0.3">
      <c r="P725161" s="83"/>
    </row>
    <row r="725162" spans="16:16" x14ac:dyDescent="0.3">
      <c r="P725162" s="83"/>
    </row>
    <row r="725163" spans="16:16" x14ac:dyDescent="0.3">
      <c r="P725163" s="83"/>
    </row>
    <row r="725164" spans="16:16" x14ac:dyDescent="0.3">
      <c r="P725164" s="83"/>
    </row>
    <row r="725165" spans="16:16" x14ac:dyDescent="0.3">
      <c r="P725165" s="83"/>
    </row>
    <row r="725166" spans="16:16" x14ac:dyDescent="0.3">
      <c r="P725166" s="83"/>
    </row>
    <row r="725167" spans="16:16" x14ac:dyDescent="0.3">
      <c r="P725167" s="83"/>
    </row>
    <row r="725168" spans="16:16" x14ac:dyDescent="0.3">
      <c r="P725168" s="83"/>
    </row>
    <row r="725169" spans="16:16" x14ac:dyDescent="0.3">
      <c r="P725169" s="83"/>
    </row>
    <row r="725170" spans="16:16" x14ac:dyDescent="0.3">
      <c r="P725170" s="83"/>
    </row>
    <row r="725171" spans="16:16" x14ac:dyDescent="0.3">
      <c r="P725171" s="83"/>
    </row>
    <row r="725172" spans="16:16" x14ac:dyDescent="0.3">
      <c r="P725172" s="83"/>
    </row>
    <row r="725173" spans="16:16" x14ac:dyDescent="0.3">
      <c r="P725173" s="83"/>
    </row>
    <row r="725174" spans="16:16" x14ac:dyDescent="0.3">
      <c r="P725174" s="83"/>
    </row>
    <row r="725175" spans="16:16" x14ac:dyDescent="0.3">
      <c r="P725175" s="83"/>
    </row>
    <row r="725176" spans="16:16" x14ac:dyDescent="0.3">
      <c r="P725176" s="83"/>
    </row>
    <row r="725177" spans="16:16" x14ac:dyDescent="0.3">
      <c r="P725177" s="83"/>
    </row>
    <row r="725178" spans="16:16" x14ac:dyDescent="0.3">
      <c r="P725178" s="83"/>
    </row>
    <row r="725179" spans="16:16" x14ac:dyDescent="0.3">
      <c r="P725179" s="83"/>
    </row>
    <row r="725180" spans="16:16" x14ac:dyDescent="0.3">
      <c r="P725180" s="83"/>
    </row>
    <row r="725181" spans="16:16" x14ac:dyDescent="0.3">
      <c r="P725181" s="83"/>
    </row>
    <row r="725182" spans="16:16" x14ac:dyDescent="0.3">
      <c r="P725182" s="83"/>
    </row>
    <row r="725183" spans="16:16" x14ac:dyDescent="0.3">
      <c r="P725183" s="83"/>
    </row>
    <row r="725184" spans="16:16" x14ac:dyDescent="0.3">
      <c r="P725184" s="83"/>
    </row>
    <row r="725185" spans="16:16" x14ac:dyDescent="0.3">
      <c r="P725185" s="83"/>
    </row>
    <row r="725186" spans="16:16" x14ac:dyDescent="0.3">
      <c r="P725186" s="83"/>
    </row>
    <row r="725187" spans="16:16" x14ac:dyDescent="0.3">
      <c r="P725187" s="83"/>
    </row>
    <row r="725188" spans="16:16" x14ac:dyDescent="0.3">
      <c r="P725188" s="83"/>
    </row>
    <row r="725189" spans="16:16" x14ac:dyDescent="0.3">
      <c r="P725189" s="83"/>
    </row>
    <row r="725190" spans="16:16" x14ac:dyDescent="0.3">
      <c r="P725190" s="83"/>
    </row>
    <row r="725191" spans="16:16" x14ac:dyDescent="0.3">
      <c r="P725191" s="83"/>
    </row>
    <row r="725192" spans="16:16" x14ac:dyDescent="0.3">
      <c r="P725192" s="83"/>
    </row>
    <row r="725193" spans="16:16" x14ac:dyDescent="0.3">
      <c r="P725193" s="83"/>
    </row>
    <row r="725194" spans="16:16" x14ac:dyDescent="0.3">
      <c r="P725194" s="83"/>
    </row>
    <row r="725195" spans="16:16" x14ac:dyDescent="0.3">
      <c r="P725195" s="83"/>
    </row>
    <row r="725196" spans="16:16" x14ac:dyDescent="0.3">
      <c r="P725196" s="83"/>
    </row>
    <row r="725197" spans="16:16" x14ac:dyDescent="0.3">
      <c r="P725197" s="83"/>
    </row>
    <row r="725198" spans="16:16" x14ac:dyDescent="0.3">
      <c r="P725198" s="83"/>
    </row>
    <row r="725199" spans="16:16" x14ac:dyDescent="0.3">
      <c r="P725199" s="83"/>
    </row>
    <row r="725200" spans="16:16" x14ac:dyDescent="0.3">
      <c r="P725200" s="83"/>
    </row>
    <row r="725201" spans="16:16" x14ac:dyDescent="0.3">
      <c r="P725201" s="83"/>
    </row>
    <row r="725202" spans="16:16" x14ac:dyDescent="0.3">
      <c r="P725202" s="83"/>
    </row>
    <row r="725203" spans="16:16" x14ac:dyDescent="0.3">
      <c r="P725203" s="83"/>
    </row>
    <row r="725204" spans="16:16" x14ac:dyDescent="0.3">
      <c r="P725204" s="83"/>
    </row>
    <row r="725205" spans="16:16" x14ac:dyDescent="0.3">
      <c r="P725205" s="83"/>
    </row>
    <row r="725206" spans="16:16" x14ac:dyDescent="0.3">
      <c r="P725206" s="83"/>
    </row>
    <row r="725207" spans="16:16" x14ac:dyDescent="0.3">
      <c r="P725207" s="83"/>
    </row>
    <row r="725208" spans="16:16" x14ac:dyDescent="0.3">
      <c r="P725208" s="83"/>
    </row>
    <row r="725209" spans="16:16" x14ac:dyDescent="0.3">
      <c r="P725209" s="83"/>
    </row>
    <row r="725210" spans="16:16" x14ac:dyDescent="0.3">
      <c r="P725210" s="83"/>
    </row>
    <row r="725211" spans="16:16" x14ac:dyDescent="0.3">
      <c r="P725211" s="83"/>
    </row>
    <row r="725212" spans="16:16" x14ac:dyDescent="0.3">
      <c r="P725212" s="83"/>
    </row>
    <row r="725213" spans="16:16" x14ac:dyDescent="0.3">
      <c r="P725213" s="83"/>
    </row>
    <row r="725214" spans="16:16" x14ac:dyDescent="0.3">
      <c r="P725214" s="83"/>
    </row>
    <row r="725215" spans="16:16" x14ac:dyDescent="0.3">
      <c r="P725215" s="83"/>
    </row>
    <row r="725216" spans="16:16" x14ac:dyDescent="0.3">
      <c r="P725216" s="83"/>
    </row>
    <row r="725217" spans="16:16" x14ac:dyDescent="0.3">
      <c r="P725217" s="83"/>
    </row>
    <row r="725218" spans="16:16" x14ac:dyDescent="0.3">
      <c r="P725218" s="83"/>
    </row>
    <row r="725219" spans="16:16" x14ac:dyDescent="0.3">
      <c r="P725219" s="83"/>
    </row>
    <row r="725220" spans="16:16" x14ac:dyDescent="0.3">
      <c r="P725220" s="83"/>
    </row>
    <row r="725221" spans="16:16" x14ac:dyDescent="0.3">
      <c r="P725221" s="83"/>
    </row>
    <row r="725222" spans="16:16" x14ac:dyDescent="0.3">
      <c r="P725222" s="83"/>
    </row>
    <row r="725223" spans="16:16" x14ac:dyDescent="0.3">
      <c r="P725223" s="83"/>
    </row>
    <row r="725224" spans="16:16" x14ac:dyDescent="0.3">
      <c r="P725224" s="83"/>
    </row>
    <row r="725225" spans="16:16" x14ac:dyDescent="0.3">
      <c r="P725225" s="83"/>
    </row>
    <row r="725226" spans="16:16" x14ac:dyDescent="0.3">
      <c r="P725226" s="83"/>
    </row>
    <row r="725227" spans="16:16" x14ac:dyDescent="0.3">
      <c r="P725227" s="83"/>
    </row>
    <row r="725228" spans="16:16" x14ac:dyDescent="0.3">
      <c r="P725228" s="83"/>
    </row>
    <row r="725229" spans="16:16" x14ac:dyDescent="0.3">
      <c r="P725229" s="83"/>
    </row>
    <row r="725230" spans="16:16" x14ac:dyDescent="0.3">
      <c r="P725230" s="83"/>
    </row>
    <row r="725231" spans="16:16" x14ac:dyDescent="0.3">
      <c r="P725231" s="83"/>
    </row>
    <row r="725232" spans="16:16" x14ac:dyDescent="0.3">
      <c r="P725232" s="83"/>
    </row>
    <row r="725233" spans="16:16" x14ac:dyDescent="0.3">
      <c r="P725233" s="83"/>
    </row>
    <row r="725234" spans="16:16" x14ac:dyDescent="0.3">
      <c r="P725234" s="83"/>
    </row>
    <row r="725235" spans="16:16" x14ac:dyDescent="0.3">
      <c r="P725235" s="83"/>
    </row>
    <row r="725236" spans="16:16" x14ac:dyDescent="0.3">
      <c r="P725236" s="83"/>
    </row>
    <row r="725237" spans="16:16" x14ac:dyDescent="0.3">
      <c r="P725237" s="83"/>
    </row>
    <row r="725238" spans="16:16" x14ac:dyDescent="0.3">
      <c r="P725238" s="83"/>
    </row>
    <row r="725239" spans="16:16" x14ac:dyDescent="0.3">
      <c r="P725239" s="83"/>
    </row>
    <row r="725240" spans="16:16" x14ac:dyDescent="0.3">
      <c r="P725240" s="83"/>
    </row>
    <row r="725241" spans="16:16" x14ac:dyDescent="0.3">
      <c r="P725241" s="83"/>
    </row>
    <row r="725242" spans="16:16" x14ac:dyDescent="0.3">
      <c r="P725242" s="83"/>
    </row>
    <row r="725243" spans="16:16" x14ac:dyDescent="0.3">
      <c r="P725243" s="83"/>
    </row>
    <row r="725244" spans="16:16" x14ac:dyDescent="0.3">
      <c r="P725244" s="83"/>
    </row>
    <row r="725245" spans="16:16" x14ac:dyDescent="0.3">
      <c r="P725245" s="83"/>
    </row>
    <row r="725246" spans="16:16" x14ac:dyDescent="0.3">
      <c r="P725246" s="83"/>
    </row>
    <row r="725247" spans="16:16" x14ac:dyDescent="0.3">
      <c r="P725247" s="83"/>
    </row>
    <row r="725248" spans="16:16" x14ac:dyDescent="0.3">
      <c r="P725248" s="83"/>
    </row>
    <row r="725249" spans="16:16" x14ac:dyDescent="0.3">
      <c r="P725249" s="83"/>
    </row>
    <row r="725250" spans="16:16" x14ac:dyDescent="0.3">
      <c r="P725250" s="83"/>
    </row>
    <row r="725251" spans="16:16" x14ac:dyDescent="0.3">
      <c r="P725251" s="83"/>
    </row>
    <row r="725252" spans="16:16" x14ac:dyDescent="0.3">
      <c r="P725252" s="83"/>
    </row>
    <row r="725253" spans="16:16" x14ac:dyDescent="0.3">
      <c r="P725253" s="83"/>
    </row>
    <row r="725254" spans="16:16" x14ac:dyDescent="0.3">
      <c r="P725254" s="83"/>
    </row>
    <row r="725255" spans="16:16" x14ac:dyDescent="0.3">
      <c r="P725255" s="83"/>
    </row>
    <row r="725256" spans="16:16" x14ac:dyDescent="0.3">
      <c r="P725256" s="83"/>
    </row>
    <row r="725257" spans="16:16" x14ac:dyDescent="0.3">
      <c r="P725257" s="83"/>
    </row>
    <row r="725258" spans="16:16" x14ac:dyDescent="0.3">
      <c r="P725258" s="83"/>
    </row>
    <row r="725259" spans="16:16" x14ac:dyDescent="0.3">
      <c r="P725259" s="83"/>
    </row>
    <row r="725260" spans="16:16" x14ac:dyDescent="0.3">
      <c r="P725260" s="83"/>
    </row>
    <row r="725261" spans="16:16" x14ac:dyDescent="0.3">
      <c r="P725261" s="83"/>
    </row>
    <row r="725262" spans="16:16" x14ac:dyDescent="0.3">
      <c r="P725262" s="83"/>
    </row>
    <row r="725263" spans="16:16" x14ac:dyDescent="0.3">
      <c r="P725263" s="83"/>
    </row>
    <row r="725264" spans="16:16" x14ac:dyDescent="0.3">
      <c r="P725264" s="83"/>
    </row>
    <row r="725265" spans="16:16" x14ac:dyDescent="0.3">
      <c r="P725265" s="83"/>
    </row>
    <row r="725266" spans="16:16" x14ac:dyDescent="0.3">
      <c r="P725266" s="83"/>
    </row>
    <row r="725267" spans="16:16" x14ac:dyDescent="0.3">
      <c r="P725267" s="83"/>
    </row>
    <row r="725268" spans="16:16" x14ac:dyDescent="0.3">
      <c r="P725268" s="83"/>
    </row>
    <row r="725269" spans="16:16" x14ac:dyDescent="0.3">
      <c r="P725269" s="83"/>
    </row>
    <row r="725270" spans="16:16" x14ac:dyDescent="0.3">
      <c r="P725270" s="83"/>
    </row>
    <row r="725271" spans="16:16" x14ac:dyDescent="0.3">
      <c r="P725271" s="83"/>
    </row>
    <row r="725272" spans="16:16" x14ac:dyDescent="0.3">
      <c r="P725272" s="83"/>
    </row>
    <row r="725273" spans="16:16" x14ac:dyDescent="0.3">
      <c r="P725273" s="83"/>
    </row>
    <row r="725274" spans="16:16" x14ac:dyDescent="0.3">
      <c r="P725274" s="83"/>
    </row>
    <row r="725275" spans="16:16" x14ac:dyDescent="0.3">
      <c r="P725275" s="83"/>
    </row>
    <row r="725276" spans="16:16" x14ac:dyDescent="0.3">
      <c r="P725276" s="83"/>
    </row>
    <row r="725277" spans="16:16" x14ac:dyDescent="0.3">
      <c r="P725277" s="83"/>
    </row>
    <row r="725278" spans="16:16" x14ac:dyDescent="0.3">
      <c r="P725278" s="83"/>
    </row>
    <row r="725279" spans="16:16" x14ac:dyDescent="0.3">
      <c r="P725279" s="83"/>
    </row>
    <row r="725280" spans="16:16" x14ac:dyDescent="0.3">
      <c r="P725280" s="83"/>
    </row>
    <row r="725281" spans="16:16" x14ac:dyDescent="0.3">
      <c r="P725281" s="83"/>
    </row>
    <row r="725282" spans="16:16" x14ac:dyDescent="0.3">
      <c r="P725282" s="83"/>
    </row>
    <row r="725283" spans="16:16" x14ac:dyDescent="0.3">
      <c r="P725283" s="83"/>
    </row>
    <row r="725284" spans="16:16" x14ac:dyDescent="0.3">
      <c r="P725284" s="83"/>
    </row>
    <row r="725285" spans="16:16" x14ac:dyDescent="0.3">
      <c r="P725285" s="83"/>
    </row>
    <row r="725286" spans="16:16" x14ac:dyDescent="0.3">
      <c r="P725286" s="83"/>
    </row>
    <row r="725287" spans="16:16" x14ac:dyDescent="0.3">
      <c r="P725287" s="83"/>
    </row>
    <row r="725288" spans="16:16" x14ac:dyDescent="0.3">
      <c r="P725288" s="83"/>
    </row>
    <row r="725289" spans="16:16" x14ac:dyDescent="0.3">
      <c r="P725289" s="83"/>
    </row>
    <row r="725290" spans="16:16" x14ac:dyDescent="0.3">
      <c r="P725290" s="83"/>
    </row>
    <row r="725291" spans="16:16" x14ac:dyDescent="0.3">
      <c r="P725291" s="83"/>
    </row>
    <row r="725292" spans="16:16" x14ac:dyDescent="0.3">
      <c r="P725292" s="83"/>
    </row>
    <row r="725293" spans="16:16" x14ac:dyDescent="0.3">
      <c r="P725293" s="83"/>
    </row>
    <row r="725294" spans="16:16" x14ac:dyDescent="0.3">
      <c r="P725294" s="83"/>
    </row>
    <row r="725295" spans="16:16" x14ac:dyDescent="0.3">
      <c r="P725295" s="83"/>
    </row>
    <row r="725296" spans="16:16" x14ac:dyDescent="0.3">
      <c r="P725296" s="83"/>
    </row>
    <row r="725297" spans="16:16" x14ac:dyDescent="0.3">
      <c r="P725297" s="83"/>
    </row>
    <row r="725298" spans="16:16" x14ac:dyDescent="0.3">
      <c r="P725298" s="83"/>
    </row>
    <row r="725299" spans="16:16" x14ac:dyDescent="0.3">
      <c r="P725299" s="83"/>
    </row>
    <row r="725300" spans="16:16" x14ac:dyDescent="0.3">
      <c r="P725300" s="83"/>
    </row>
    <row r="725301" spans="16:16" x14ac:dyDescent="0.3">
      <c r="P725301" s="83"/>
    </row>
    <row r="725302" spans="16:16" x14ac:dyDescent="0.3">
      <c r="P725302" s="83"/>
    </row>
    <row r="725303" spans="16:16" x14ac:dyDescent="0.3">
      <c r="P725303" s="83"/>
    </row>
    <row r="725304" spans="16:16" x14ac:dyDescent="0.3">
      <c r="P725304" s="83"/>
    </row>
    <row r="725305" spans="16:16" x14ac:dyDescent="0.3">
      <c r="P725305" s="83"/>
    </row>
    <row r="725306" spans="16:16" x14ac:dyDescent="0.3">
      <c r="P725306" s="83"/>
    </row>
    <row r="725307" spans="16:16" x14ac:dyDescent="0.3">
      <c r="P725307" s="83"/>
    </row>
    <row r="725308" spans="16:16" x14ac:dyDescent="0.3">
      <c r="P725308" s="83"/>
    </row>
    <row r="725309" spans="16:16" x14ac:dyDescent="0.3">
      <c r="P725309" s="83"/>
    </row>
    <row r="725310" spans="16:16" x14ac:dyDescent="0.3">
      <c r="P725310" s="83"/>
    </row>
    <row r="725311" spans="16:16" x14ac:dyDescent="0.3">
      <c r="P725311" s="83"/>
    </row>
    <row r="725312" spans="16:16" x14ac:dyDescent="0.3">
      <c r="P725312" s="83"/>
    </row>
    <row r="725313" spans="16:16" x14ac:dyDescent="0.3">
      <c r="P725313" s="83"/>
    </row>
    <row r="725314" spans="16:16" x14ac:dyDescent="0.3">
      <c r="P725314" s="83"/>
    </row>
    <row r="725315" spans="16:16" x14ac:dyDescent="0.3">
      <c r="P725315" s="83"/>
    </row>
    <row r="725316" spans="16:16" x14ac:dyDescent="0.3">
      <c r="P725316" s="83"/>
    </row>
    <row r="725317" spans="16:16" x14ac:dyDescent="0.3">
      <c r="P725317" s="83"/>
    </row>
    <row r="725318" spans="16:16" x14ac:dyDescent="0.3">
      <c r="P725318" s="83"/>
    </row>
    <row r="725319" spans="16:16" x14ac:dyDescent="0.3">
      <c r="P725319" s="83"/>
    </row>
    <row r="725320" spans="16:16" x14ac:dyDescent="0.3">
      <c r="P725320" s="83"/>
    </row>
    <row r="725321" spans="16:16" x14ac:dyDescent="0.3">
      <c r="P725321" s="83"/>
    </row>
    <row r="725322" spans="16:16" x14ac:dyDescent="0.3">
      <c r="P725322" s="83"/>
    </row>
    <row r="725323" spans="16:16" x14ac:dyDescent="0.3">
      <c r="P725323" s="83"/>
    </row>
    <row r="725324" spans="16:16" x14ac:dyDescent="0.3">
      <c r="P725324" s="83"/>
    </row>
    <row r="725325" spans="16:16" x14ac:dyDescent="0.3">
      <c r="P725325" s="83"/>
    </row>
    <row r="725326" spans="16:16" x14ac:dyDescent="0.3">
      <c r="P725326" s="83"/>
    </row>
    <row r="725327" spans="16:16" x14ac:dyDescent="0.3">
      <c r="P725327" s="83"/>
    </row>
    <row r="725328" spans="16:16" x14ac:dyDescent="0.3">
      <c r="P725328" s="83"/>
    </row>
    <row r="725329" spans="16:16" x14ac:dyDescent="0.3">
      <c r="P725329" s="83"/>
    </row>
    <row r="725330" spans="16:16" x14ac:dyDescent="0.3">
      <c r="P725330" s="83"/>
    </row>
    <row r="725331" spans="16:16" x14ac:dyDescent="0.3">
      <c r="P725331" s="83"/>
    </row>
    <row r="725332" spans="16:16" x14ac:dyDescent="0.3">
      <c r="P725332" s="83"/>
    </row>
    <row r="725333" spans="16:16" x14ac:dyDescent="0.3">
      <c r="P725333" s="83"/>
    </row>
    <row r="725334" spans="16:16" x14ac:dyDescent="0.3">
      <c r="P725334" s="83"/>
    </row>
    <row r="725335" spans="16:16" x14ac:dyDescent="0.3">
      <c r="P725335" s="83"/>
    </row>
    <row r="725336" spans="16:16" x14ac:dyDescent="0.3">
      <c r="P725336" s="83"/>
    </row>
    <row r="725337" spans="16:16" x14ac:dyDescent="0.3">
      <c r="P725337" s="83"/>
    </row>
    <row r="725338" spans="16:16" x14ac:dyDescent="0.3">
      <c r="P725338" s="83"/>
    </row>
    <row r="725339" spans="16:16" x14ac:dyDescent="0.3">
      <c r="P725339" s="83"/>
    </row>
    <row r="725340" spans="16:16" x14ac:dyDescent="0.3">
      <c r="P725340" s="83"/>
    </row>
    <row r="725341" spans="16:16" x14ac:dyDescent="0.3">
      <c r="P725341" s="83"/>
    </row>
    <row r="725342" spans="16:16" x14ac:dyDescent="0.3">
      <c r="P725342" s="83"/>
    </row>
    <row r="725343" spans="16:16" x14ac:dyDescent="0.3">
      <c r="P725343" s="83"/>
    </row>
    <row r="725344" spans="16:16" x14ac:dyDescent="0.3">
      <c r="P725344" s="83"/>
    </row>
    <row r="725345" spans="16:16" x14ac:dyDescent="0.3">
      <c r="P725345" s="83"/>
    </row>
    <row r="725346" spans="16:16" x14ac:dyDescent="0.3">
      <c r="P725346" s="83"/>
    </row>
    <row r="725347" spans="16:16" x14ac:dyDescent="0.3">
      <c r="P725347" s="83"/>
    </row>
    <row r="725348" spans="16:16" x14ac:dyDescent="0.3">
      <c r="P725348" s="83"/>
    </row>
    <row r="725349" spans="16:16" x14ac:dyDescent="0.3">
      <c r="P725349" s="83"/>
    </row>
    <row r="725350" spans="16:16" x14ac:dyDescent="0.3">
      <c r="P725350" s="83"/>
    </row>
    <row r="725351" spans="16:16" x14ac:dyDescent="0.3">
      <c r="P725351" s="83"/>
    </row>
    <row r="725352" spans="16:16" x14ac:dyDescent="0.3">
      <c r="P725352" s="83"/>
    </row>
    <row r="725353" spans="16:16" x14ac:dyDescent="0.3">
      <c r="P725353" s="83"/>
    </row>
    <row r="725354" spans="16:16" x14ac:dyDescent="0.3">
      <c r="P725354" s="83"/>
    </row>
    <row r="725355" spans="16:16" x14ac:dyDescent="0.3">
      <c r="P725355" s="83"/>
    </row>
    <row r="725356" spans="16:16" x14ac:dyDescent="0.3">
      <c r="P725356" s="83"/>
    </row>
    <row r="725357" spans="16:16" x14ac:dyDescent="0.3">
      <c r="P725357" s="83"/>
    </row>
    <row r="725358" spans="16:16" x14ac:dyDescent="0.3">
      <c r="P725358" s="83"/>
    </row>
    <row r="725359" spans="16:16" x14ac:dyDescent="0.3">
      <c r="P725359" s="83"/>
    </row>
    <row r="725360" spans="16:16" x14ac:dyDescent="0.3">
      <c r="P725360" s="83"/>
    </row>
    <row r="725361" spans="16:16" x14ac:dyDescent="0.3">
      <c r="P725361" s="83"/>
    </row>
    <row r="725362" spans="16:16" x14ac:dyDescent="0.3">
      <c r="P725362" s="83"/>
    </row>
    <row r="725363" spans="16:16" x14ac:dyDescent="0.3">
      <c r="P725363" s="83"/>
    </row>
    <row r="725364" spans="16:16" x14ac:dyDescent="0.3">
      <c r="P725364" s="83"/>
    </row>
    <row r="725365" spans="16:16" x14ac:dyDescent="0.3">
      <c r="P725365" s="83"/>
    </row>
    <row r="725366" spans="16:16" x14ac:dyDescent="0.3">
      <c r="P725366" s="83"/>
    </row>
    <row r="725367" spans="16:16" x14ac:dyDescent="0.3">
      <c r="P725367" s="83"/>
    </row>
    <row r="725368" spans="16:16" x14ac:dyDescent="0.3">
      <c r="P725368" s="83"/>
    </row>
    <row r="725369" spans="16:16" x14ac:dyDescent="0.3">
      <c r="P725369" s="83"/>
    </row>
    <row r="725370" spans="16:16" x14ac:dyDescent="0.3">
      <c r="P725370" s="83"/>
    </row>
    <row r="725371" spans="16:16" x14ac:dyDescent="0.3">
      <c r="P725371" s="83"/>
    </row>
    <row r="725372" spans="16:16" x14ac:dyDescent="0.3">
      <c r="P725372" s="83"/>
    </row>
    <row r="725373" spans="16:16" x14ac:dyDescent="0.3">
      <c r="P725373" s="83"/>
    </row>
    <row r="725374" spans="16:16" x14ac:dyDescent="0.3">
      <c r="P725374" s="83"/>
    </row>
    <row r="725375" spans="16:16" x14ac:dyDescent="0.3">
      <c r="P725375" s="83"/>
    </row>
    <row r="725376" spans="16:16" x14ac:dyDescent="0.3">
      <c r="P725376" s="83"/>
    </row>
    <row r="725377" spans="16:16" x14ac:dyDescent="0.3">
      <c r="P725377" s="83"/>
    </row>
    <row r="725378" spans="16:16" x14ac:dyDescent="0.3">
      <c r="P725378" s="83"/>
    </row>
    <row r="725379" spans="16:16" x14ac:dyDescent="0.3">
      <c r="P725379" s="83"/>
    </row>
    <row r="725380" spans="16:16" x14ac:dyDescent="0.3">
      <c r="P725380" s="83"/>
    </row>
    <row r="725381" spans="16:16" x14ac:dyDescent="0.3">
      <c r="P725381" s="83"/>
    </row>
    <row r="725382" spans="16:16" x14ac:dyDescent="0.3">
      <c r="P725382" s="83"/>
    </row>
    <row r="725383" spans="16:16" x14ac:dyDescent="0.3">
      <c r="P725383" s="83"/>
    </row>
    <row r="725384" spans="16:16" x14ac:dyDescent="0.3">
      <c r="P725384" s="83"/>
    </row>
    <row r="725385" spans="16:16" x14ac:dyDescent="0.3">
      <c r="P725385" s="83"/>
    </row>
    <row r="725386" spans="16:16" x14ac:dyDescent="0.3">
      <c r="P725386" s="83"/>
    </row>
    <row r="725387" spans="16:16" x14ac:dyDescent="0.3">
      <c r="P725387" s="83"/>
    </row>
    <row r="725388" spans="16:16" x14ac:dyDescent="0.3">
      <c r="P725388" s="83"/>
    </row>
    <row r="725389" spans="16:16" x14ac:dyDescent="0.3">
      <c r="P725389" s="83"/>
    </row>
    <row r="725390" spans="16:16" x14ac:dyDescent="0.3">
      <c r="P725390" s="83"/>
    </row>
    <row r="725391" spans="16:16" x14ac:dyDescent="0.3">
      <c r="P725391" s="83"/>
    </row>
    <row r="725392" spans="16:16" x14ac:dyDescent="0.3">
      <c r="P725392" s="83"/>
    </row>
    <row r="725393" spans="16:16" x14ac:dyDescent="0.3">
      <c r="P725393" s="83"/>
    </row>
    <row r="725394" spans="16:16" x14ac:dyDescent="0.3">
      <c r="P725394" s="83"/>
    </row>
    <row r="725395" spans="16:16" x14ac:dyDescent="0.3">
      <c r="P725395" s="83"/>
    </row>
    <row r="725396" spans="16:16" x14ac:dyDescent="0.3">
      <c r="P725396" s="83"/>
    </row>
    <row r="725397" spans="16:16" x14ac:dyDescent="0.3">
      <c r="P725397" s="83"/>
    </row>
    <row r="725398" spans="16:16" x14ac:dyDescent="0.3">
      <c r="P725398" s="83"/>
    </row>
    <row r="725399" spans="16:16" x14ac:dyDescent="0.3">
      <c r="P725399" s="83"/>
    </row>
    <row r="725400" spans="16:16" x14ac:dyDescent="0.3">
      <c r="P725400" s="83"/>
    </row>
    <row r="725401" spans="16:16" x14ac:dyDescent="0.3">
      <c r="P725401" s="83"/>
    </row>
    <row r="725402" spans="16:16" x14ac:dyDescent="0.3">
      <c r="P725402" s="83"/>
    </row>
    <row r="725403" spans="16:16" x14ac:dyDescent="0.3">
      <c r="P725403" s="83"/>
    </row>
    <row r="725404" spans="16:16" x14ac:dyDescent="0.3">
      <c r="P725404" s="83"/>
    </row>
    <row r="725405" spans="16:16" x14ac:dyDescent="0.3">
      <c r="P725405" s="83"/>
    </row>
    <row r="725406" spans="16:16" x14ac:dyDescent="0.3">
      <c r="P725406" s="83"/>
    </row>
    <row r="725407" spans="16:16" x14ac:dyDescent="0.3">
      <c r="P725407" s="83"/>
    </row>
    <row r="725408" spans="16:16" x14ac:dyDescent="0.3">
      <c r="P725408" s="83"/>
    </row>
    <row r="725409" spans="16:16" x14ac:dyDescent="0.3">
      <c r="P725409" s="83"/>
    </row>
    <row r="725410" spans="16:16" x14ac:dyDescent="0.3">
      <c r="P725410" s="83"/>
    </row>
    <row r="725411" spans="16:16" x14ac:dyDescent="0.3">
      <c r="P725411" s="83"/>
    </row>
    <row r="725412" spans="16:16" x14ac:dyDescent="0.3">
      <c r="P725412" s="83"/>
    </row>
    <row r="725413" spans="16:16" x14ac:dyDescent="0.3">
      <c r="P725413" s="83"/>
    </row>
    <row r="725414" spans="16:16" x14ac:dyDescent="0.3">
      <c r="P725414" s="83"/>
    </row>
    <row r="725415" spans="16:16" x14ac:dyDescent="0.3">
      <c r="P725415" s="83"/>
    </row>
    <row r="725416" spans="16:16" x14ac:dyDescent="0.3">
      <c r="P725416" s="83"/>
    </row>
    <row r="725417" spans="16:16" x14ac:dyDescent="0.3">
      <c r="P725417" s="83"/>
    </row>
    <row r="725418" spans="16:16" x14ac:dyDescent="0.3">
      <c r="P725418" s="83"/>
    </row>
    <row r="725419" spans="16:16" x14ac:dyDescent="0.3">
      <c r="P725419" s="83"/>
    </row>
    <row r="725420" spans="16:16" x14ac:dyDescent="0.3">
      <c r="P725420" s="83"/>
    </row>
    <row r="725421" spans="16:16" x14ac:dyDescent="0.3">
      <c r="P725421" s="83"/>
    </row>
    <row r="725422" spans="16:16" x14ac:dyDescent="0.3">
      <c r="P725422" s="83"/>
    </row>
    <row r="725423" spans="16:16" x14ac:dyDescent="0.3">
      <c r="P725423" s="83"/>
    </row>
    <row r="725424" spans="16:16" x14ac:dyDescent="0.3">
      <c r="P725424" s="83"/>
    </row>
    <row r="725425" spans="16:16" x14ac:dyDescent="0.3">
      <c r="P725425" s="83"/>
    </row>
    <row r="725426" spans="16:16" x14ac:dyDescent="0.3">
      <c r="P725426" s="83"/>
    </row>
    <row r="725427" spans="16:16" x14ac:dyDescent="0.3">
      <c r="P725427" s="83"/>
    </row>
    <row r="725428" spans="16:16" x14ac:dyDescent="0.3">
      <c r="P725428" s="83"/>
    </row>
    <row r="725429" spans="16:16" x14ac:dyDescent="0.3">
      <c r="P725429" s="83"/>
    </row>
    <row r="725430" spans="16:16" x14ac:dyDescent="0.3">
      <c r="P725430" s="83"/>
    </row>
    <row r="725431" spans="16:16" x14ac:dyDescent="0.3">
      <c r="P725431" s="83"/>
    </row>
    <row r="725432" spans="16:16" x14ac:dyDescent="0.3">
      <c r="P725432" s="83"/>
    </row>
    <row r="725433" spans="16:16" x14ac:dyDescent="0.3">
      <c r="P725433" s="83"/>
    </row>
    <row r="725434" spans="16:16" x14ac:dyDescent="0.3">
      <c r="P725434" s="83"/>
    </row>
    <row r="725435" spans="16:16" x14ac:dyDescent="0.3">
      <c r="P725435" s="83"/>
    </row>
    <row r="725436" spans="16:16" x14ac:dyDescent="0.3">
      <c r="P725436" s="83"/>
    </row>
    <row r="725437" spans="16:16" x14ac:dyDescent="0.3">
      <c r="P725437" s="83"/>
    </row>
    <row r="725438" spans="16:16" x14ac:dyDescent="0.3">
      <c r="P725438" s="83"/>
    </row>
    <row r="725439" spans="16:16" x14ac:dyDescent="0.3">
      <c r="P725439" s="83"/>
    </row>
    <row r="725440" spans="16:16" x14ac:dyDescent="0.3">
      <c r="P725440" s="83"/>
    </row>
    <row r="725441" spans="16:16" x14ac:dyDescent="0.3">
      <c r="P725441" s="83"/>
    </row>
    <row r="725442" spans="16:16" x14ac:dyDescent="0.3">
      <c r="P725442" s="83"/>
    </row>
    <row r="725443" spans="16:16" x14ac:dyDescent="0.3">
      <c r="P725443" s="83"/>
    </row>
    <row r="725444" spans="16:16" x14ac:dyDescent="0.3">
      <c r="P725444" s="83"/>
    </row>
    <row r="725445" spans="16:16" x14ac:dyDescent="0.3">
      <c r="P725445" s="83"/>
    </row>
    <row r="725446" spans="16:16" x14ac:dyDescent="0.3">
      <c r="P725446" s="83"/>
    </row>
    <row r="725447" spans="16:16" x14ac:dyDescent="0.3">
      <c r="P725447" s="83"/>
    </row>
    <row r="725448" spans="16:16" x14ac:dyDescent="0.3">
      <c r="P725448" s="83"/>
    </row>
    <row r="725449" spans="16:16" x14ac:dyDescent="0.3">
      <c r="P725449" s="83"/>
    </row>
    <row r="725450" spans="16:16" x14ac:dyDescent="0.3">
      <c r="P725450" s="83"/>
    </row>
    <row r="725451" spans="16:16" x14ac:dyDescent="0.3">
      <c r="P725451" s="83"/>
    </row>
    <row r="725452" spans="16:16" x14ac:dyDescent="0.3">
      <c r="P725452" s="83"/>
    </row>
    <row r="725453" spans="16:16" x14ac:dyDescent="0.3">
      <c r="P725453" s="83"/>
    </row>
    <row r="725454" spans="16:16" x14ac:dyDescent="0.3">
      <c r="P725454" s="83"/>
    </row>
    <row r="725455" spans="16:16" x14ac:dyDescent="0.3">
      <c r="P725455" s="83"/>
    </row>
    <row r="725456" spans="16:16" x14ac:dyDescent="0.3">
      <c r="P725456" s="83"/>
    </row>
    <row r="725457" spans="16:16" x14ac:dyDescent="0.3">
      <c r="P725457" s="83"/>
    </row>
    <row r="725458" spans="16:16" x14ac:dyDescent="0.3">
      <c r="P725458" s="83"/>
    </row>
    <row r="725459" spans="16:16" x14ac:dyDescent="0.3">
      <c r="P725459" s="83"/>
    </row>
    <row r="725460" spans="16:16" x14ac:dyDescent="0.3">
      <c r="P725460" s="83"/>
    </row>
    <row r="725461" spans="16:16" x14ac:dyDescent="0.3">
      <c r="P725461" s="83"/>
    </row>
    <row r="725462" spans="16:16" x14ac:dyDescent="0.3">
      <c r="P725462" s="83"/>
    </row>
    <row r="725463" spans="16:16" x14ac:dyDescent="0.3">
      <c r="P725463" s="83"/>
    </row>
    <row r="725464" spans="16:16" x14ac:dyDescent="0.3">
      <c r="P725464" s="83"/>
    </row>
    <row r="725465" spans="16:16" x14ac:dyDescent="0.3">
      <c r="P725465" s="83"/>
    </row>
    <row r="725466" spans="16:16" x14ac:dyDescent="0.3">
      <c r="P725466" s="83"/>
    </row>
    <row r="725467" spans="16:16" x14ac:dyDescent="0.3">
      <c r="P725467" s="83"/>
    </row>
    <row r="725468" spans="16:16" x14ac:dyDescent="0.3">
      <c r="P725468" s="83"/>
    </row>
    <row r="725469" spans="16:16" x14ac:dyDescent="0.3">
      <c r="P725469" s="83"/>
    </row>
    <row r="725470" spans="16:16" x14ac:dyDescent="0.3">
      <c r="P725470" s="83"/>
    </row>
    <row r="725471" spans="16:16" x14ac:dyDescent="0.3">
      <c r="P725471" s="83"/>
    </row>
    <row r="725472" spans="16:16" x14ac:dyDescent="0.3">
      <c r="P725472" s="83"/>
    </row>
    <row r="725473" spans="16:16" x14ac:dyDescent="0.3">
      <c r="P725473" s="83"/>
    </row>
    <row r="725474" spans="16:16" x14ac:dyDescent="0.3">
      <c r="P725474" s="83"/>
    </row>
    <row r="725475" spans="16:16" x14ac:dyDescent="0.3">
      <c r="P725475" s="83"/>
    </row>
    <row r="725476" spans="16:16" x14ac:dyDescent="0.3">
      <c r="P725476" s="83"/>
    </row>
    <row r="725477" spans="16:16" x14ac:dyDescent="0.3">
      <c r="P725477" s="83"/>
    </row>
    <row r="725478" spans="16:16" x14ac:dyDescent="0.3">
      <c r="P725478" s="83"/>
    </row>
    <row r="725479" spans="16:16" x14ac:dyDescent="0.3">
      <c r="P725479" s="83"/>
    </row>
    <row r="725480" spans="16:16" x14ac:dyDescent="0.3">
      <c r="P725480" s="83"/>
    </row>
    <row r="725481" spans="16:16" x14ac:dyDescent="0.3">
      <c r="P725481" s="83"/>
    </row>
    <row r="725482" spans="16:16" x14ac:dyDescent="0.3">
      <c r="P725482" s="83"/>
    </row>
    <row r="725483" spans="16:16" x14ac:dyDescent="0.3">
      <c r="P725483" s="83"/>
    </row>
    <row r="725484" spans="16:16" x14ac:dyDescent="0.3">
      <c r="P725484" s="83"/>
    </row>
    <row r="725485" spans="16:16" x14ac:dyDescent="0.3">
      <c r="P725485" s="83"/>
    </row>
    <row r="725486" spans="16:16" x14ac:dyDescent="0.3">
      <c r="P725486" s="83"/>
    </row>
    <row r="725487" spans="16:16" x14ac:dyDescent="0.3">
      <c r="P725487" s="83"/>
    </row>
    <row r="725488" spans="16:16" x14ac:dyDescent="0.3">
      <c r="P725488" s="83"/>
    </row>
    <row r="725489" spans="16:16" x14ac:dyDescent="0.3">
      <c r="P725489" s="83"/>
    </row>
    <row r="725490" spans="16:16" x14ac:dyDescent="0.3">
      <c r="P725490" s="83"/>
    </row>
    <row r="725491" spans="16:16" x14ac:dyDescent="0.3">
      <c r="P725491" s="83"/>
    </row>
    <row r="725492" spans="16:16" x14ac:dyDescent="0.3">
      <c r="P725492" s="83"/>
    </row>
    <row r="725493" spans="16:16" x14ac:dyDescent="0.3">
      <c r="P725493" s="83"/>
    </row>
    <row r="725494" spans="16:16" x14ac:dyDescent="0.3">
      <c r="P725494" s="83"/>
    </row>
    <row r="725495" spans="16:16" x14ac:dyDescent="0.3">
      <c r="P725495" s="83"/>
    </row>
    <row r="725496" spans="16:16" x14ac:dyDescent="0.3">
      <c r="P725496" s="83"/>
    </row>
    <row r="725497" spans="16:16" x14ac:dyDescent="0.3">
      <c r="P725497" s="83"/>
    </row>
    <row r="725498" spans="16:16" x14ac:dyDescent="0.3">
      <c r="P725498" s="83"/>
    </row>
    <row r="725499" spans="16:16" x14ac:dyDescent="0.3">
      <c r="P725499" s="83"/>
    </row>
    <row r="725500" spans="16:16" x14ac:dyDescent="0.3">
      <c r="P725500" s="83"/>
    </row>
    <row r="725501" spans="16:16" x14ac:dyDescent="0.3">
      <c r="P725501" s="83"/>
    </row>
    <row r="725502" spans="16:16" x14ac:dyDescent="0.3">
      <c r="P725502" s="83"/>
    </row>
    <row r="725503" spans="16:16" x14ac:dyDescent="0.3">
      <c r="P725503" s="83"/>
    </row>
    <row r="725504" spans="16:16" x14ac:dyDescent="0.3">
      <c r="P725504" s="83"/>
    </row>
    <row r="725505" spans="16:16" x14ac:dyDescent="0.3">
      <c r="P725505" s="83"/>
    </row>
    <row r="725506" spans="16:16" x14ac:dyDescent="0.3">
      <c r="P725506" s="83"/>
    </row>
    <row r="725507" spans="16:16" x14ac:dyDescent="0.3">
      <c r="P725507" s="83"/>
    </row>
    <row r="725508" spans="16:16" x14ac:dyDescent="0.3">
      <c r="P725508" s="83"/>
    </row>
    <row r="725509" spans="16:16" x14ac:dyDescent="0.3">
      <c r="P725509" s="83"/>
    </row>
    <row r="725510" spans="16:16" x14ac:dyDescent="0.3">
      <c r="P725510" s="83"/>
    </row>
    <row r="725511" spans="16:16" x14ac:dyDescent="0.3">
      <c r="P725511" s="83"/>
    </row>
    <row r="725512" spans="16:16" x14ac:dyDescent="0.3">
      <c r="P725512" s="83"/>
    </row>
    <row r="725513" spans="16:16" x14ac:dyDescent="0.3">
      <c r="P725513" s="83"/>
    </row>
    <row r="725514" spans="16:16" x14ac:dyDescent="0.3">
      <c r="P725514" s="83"/>
    </row>
    <row r="725515" spans="16:16" x14ac:dyDescent="0.3">
      <c r="P725515" s="83"/>
    </row>
    <row r="725516" spans="16:16" x14ac:dyDescent="0.3">
      <c r="P725516" s="83"/>
    </row>
    <row r="725517" spans="16:16" x14ac:dyDescent="0.3">
      <c r="P725517" s="83"/>
    </row>
    <row r="725518" spans="16:16" x14ac:dyDescent="0.3">
      <c r="P725518" s="83"/>
    </row>
    <row r="725519" spans="16:16" x14ac:dyDescent="0.3">
      <c r="P725519" s="83"/>
    </row>
    <row r="725520" spans="16:16" x14ac:dyDescent="0.3">
      <c r="P725520" s="83"/>
    </row>
    <row r="725521" spans="16:16" x14ac:dyDescent="0.3">
      <c r="P725521" s="83"/>
    </row>
    <row r="725522" spans="16:16" x14ac:dyDescent="0.3">
      <c r="P725522" s="83"/>
    </row>
    <row r="725523" spans="16:16" x14ac:dyDescent="0.3">
      <c r="P725523" s="83"/>
    </row>
    <row r="725524" spans="16:16" x14ac:dyDescent="0.3">
      <c r="P725524" s="83"/>
    </row>
    <row r="725525" spans="16:16" x14ac:dyDescent="0.3">
      <c r="P725525" s="83"/>
    </row>
    <row r="725526" spans="16:16" x14ac:dyDescent="0.3">
      <c r="P725526" s="83"/>
    </row>
    <row r="725527" spans="16:16" x14ac:dyDescent="0.3">
      <c r="P725527" s="83"/>
    </row>
    <row r="725528" spans="16:16" x14ac:dyDescent="0.3">
      <c r="P725528" s="83"/>
    </row>
    <row r="725529" spans="16:16" x14ac:dyDescent="0.3">
      <c r="P725529" s="83"/>
    </row>
    <row r="725530" spans="16:16" x14ac:dyDescent="0.3">
      <c r="P725530" s="83"/>
    </row>
    <row r="725531" spans="16:16" x14ac:dyDescent="0.3">
      <c r="P725531" s="83"/>
    </row>
    <row r="725532" spans="16:16" x14ac:dyDescent="0.3">
      <c r="P725532" s="83"/>
    </row>
    <row r="725533" spans="16:16" x14ac:dyDescent="0.3">
      <c r="P725533" s="83"/>
    </row>
    <row r="725534" spans="16:16" x14ac:dyDescent="0.3">
      <c r="P725534" s="83"/>
    </row>
    <row r="725535" spans="16:16" x14ac:dyDescent="0.3">
      <c r="P725535" s="83"/>
    </row>
    <row r="725536" spans="16:16" x14ac:dyDescent="0.3">
      <c r="P725536" s="83"/>
    </row>
    <row r="725537" spans="16:16" x14ac:dyDescent="0.3">
      <c r="P725537" s="83"/>
    </row>
    <row r="725538" spans="16:16" x14ac:dyDescent="0.3">
      <c r="P725538" s="83"/>
    </row>
    <row r="725539" spans="16:16" x14ac:dyDescent="0.3">
      <c r="P725539" s="83"/>
    </row>
    <row r="725540" spans="16:16" x14ac:dyDescent="0.3">
      <c r="P725540" s="83"/>
    </row>
    <row r="725541" spans="16:16" x14ac:dyDescent="0.3">
      <c r="P725541" s="83"/>
    </row>
    <row r="725542" spans="16:16" x14ac:dyDescent="0.3">
      <c r="P725542" s="83"/>
    </row>
    <row r="725543" spans="16:16" x14ac:dyDescent="0.3">
      <c r="P725543" s="83"/>
    </row>
    <row r="725544" spans="16:16" x14ac:dyDescent="0.3">
      <c r="P725544" s="83"/>
    </row>
    <row r="725545" spans="16:16" x14ac:dyDescent="0.3">
      <c r="P725545" s="83"/>
    </row>
    <row r="725546" spans="16:16" x14ac:dyDescent="0.3">
      <c r="P725546" s="83"/>
    </row>
    <row r="725547" spans="16:16" x14ac:dyDescent="0.3">
      <c r="P725547" s="83"/>
    </row>
    <row r="725548" spans="16:16" x14ac:dyDescent="0.3">
      <c r="P725548" s="83"/>
    </row>
    <row r="725549" spans="16:16" x14ac:dyDescent="0.3">
      <c r="P725549" s="83"/>
    </row>
    <row r="725550" spans="16:16" x14ac:dyDescent="0.3">
      <c r="P725550" s="83"/>
    </row>
    <row r="725551" spans="16:16" x14ac:dyDescent="0.3">
      <c r="P725551" s="83"/>
    </row>
    <row r="725552" spans="16:16" x14ac:dyDescent="0.3">
      <c r="P725552" s="83"/>
    </row>
    <row r="725553" spans="16:16" x14ac:dyDescent="0.3">
      <c r="P725553" s="83"/>
    </row>
    <row r="725554" spans="16:16" x14ac:dyDescent="0.3">
      <c r="P725554" s="83"/>
    </row>
    <row r="725555" spans="16:16" x14ac:dyDescent="0.3">
      <c r="P725555" s="83"/>
    </row>
    <row r="725556" spans="16:16" x14ac:dyDescent="0.3">
      <c r="P725556" s="83"/>
    </row>
    <row r="725557" spans="16:16" x14ac:dyDescent="0.3">
      <c r="P725557" s="83"/>
    </row>
    <row r="725558" spans="16:16" x14ac:dyDescent="0.3">
      <c r="P725558" s="83"/>
    </row>
    <row r="725559" spans="16:16" x14ac:dyDescent="0.3">
      <c r="P725559" s="83"/>
    </row>
    <row r="725560" spans="16:16" x14ac:dyDescent="0.3">
      <c r="P725560" s="83"/>
    </row>
    <row r="725561" spans="16:16" x14ac:dyDescent="0.3">
      <c r="P725561" s="83"/>
    </row>
    <row r="725562" spans="16:16" x14ac:dyDescent="0.3">
      <c r="P725562" s="83"/>
    </row>
    <row r="725563" spans="16:16" x14ac:dyDescent="0.3">
      <c r="P725563" s="83"/>
    </row>
    <row r="725564" spans="16:16" x14ac:dyDescent="0.3">
      <c r="P725564" s="83"/>
    </row>
    <row r="725565" spans="16:16" x14ac:dyDescent="0.3">
      <c r="P725565" s="83"/>
    </row>
    <row r="725566" spans="16:16" x14ac:dyDescent="0.3">
      <c r="P725566" s="83"/>
    </row>
    <row r="725567" spans="16:16" x14ac:dyDescent="0.3">
      <c r="P725567" s="83"/>
    </row>
    <row r="725568" spans="16:16" x14ac:dyDescent="0.3">
      <c r="P725568" s="83"/>
    </row>
    <row r="725569" spans="16:16" x14ac:dyDescent="0.3">
      <c r="P725569" s="83"/>
    </row>
    <row r="725570" spans="16:16" x14ac:dyDescent="0.3">
      <c r="P725570" s="83"/>
    </row>
    <row r="725571" spans="16:16" x14ac:dyDescent="0.3">
      <c r="P725571" s="83"/>
    </row>
    <row r="725572" spans="16:16" x14ac:dyDescent="0.3">
      <c r="P725572" s="83"/>
    </row>
    <row r="725573" spans="16:16" x14ac:dyDescent="0.3">
      <c r="P725573" s="83"/>
    </row>
    <row r="725574" spans="16:16" x14ac:dyDescent="0.3">
      <c r="P725574" s="83"/>
    </row>
    <row r="725575" spans="16:16" x14ac:dyDescent="0.3">
      <c r="P725575" s="83"/>
    </row>
    <row r="725576" spans="16:16" x14ac:dyDescent="0.3">
      <c r="P725576" s="83"/>
    </row>
    <row r="725577" spans="16:16" x14ac:dyDescent="0.3">
      <c r="P725577" s="83"/>
    </row>
    <row r="725578" spans="16:16" x14ac:dyDescent="0.3">
      <c r="P725578" s="83"/>
    </row>
    <row r="725579" spans="16:16" x14ac:dyDescent="0.3">
      <c r="P725579" s="83"/>
    </row>
    <row r="725580" spans="16:16" x14ac:dyDescent="0.3">
      <c r="P725580" s="83"/>
    </row>
    <row r="725581" spans="16:16" x14ac:dyDescent="0.3">
      <c r="P725581" s="83"/>
    </row>
    <row r="725582" spans="16:16" x14ac:dyDescent="0.3">
      <c r="P725582" s="83"/>
    </row>
    <row r="725583" spans="16:16" x14ac:dyDescent="0.3">
      <c r="P725583" s="83"/>
    </row>
    <row r="725584" spans="16:16" x14ac:dyDescent="0.3">
      <c r="P725584" s="83"/>
    </row>
    <row r="725585" spans="16:16" x14ac:dyDescent="0.3">
      <c r="P725585" s="83"/>
    </row>
    <row r="725586" spans="16:16" x14ac:dyDescent="0.3">
      <c r="P725586" s="83"/>
    </row>
    <row r="725587" spans="16:16" x14ac:dyDescent="0.3">
      <c r="P725587" s="83"/>
    </row>
    <row r="725588" spans="16:16" x14ac:dyDescent="0.3">
      <c r="P725588" s="83"/>
    </row>
    <row r="725589" spans="16:16" x14ac:dyDescent="0.3">
      <c r="P725589" s="83"/>
    </row>
    <row r="725590" spans="16:16" x14ac:dyDescent="0.3">
      <c r="P725590" s="83"/>
    </row>
    <row r="725591" spans="16:16" x14ac:dyDescent="0.3">
      <c r="P725591" s="83"/>
    </row>
    <row r="725592" spans="16:16" x14ac:dyDescent="0.3">
      <c r="P725592" s="83"/>
    </row>
    <row r="725593" spans="16:16" x14ac:dyDescent="0.3">
      <c r="P725593" s="83"/>
    </row>
    <row r="725594" spans="16:16" x14ac:dyDescent="0.3">
      <c r="P725594" s="83"/>
    </row>
    <row r="725595" spans="16:16" x14ac:dyDescent="0.3">
      <c r="P725595" s="83"/>
    </row>
    <row r="725596" spans="16:16" x14ac:dyDescent="0.3">
      <c r="P725596" s="83"/>
    </row>
    <row r="725597" spans="16:16" x14ac:dyDescent="0.3">
      <c r="P725597" s="83"/>
    </row>
    <row r="725598" spans="16:16" x14ac:dyDescent="0.3">
      <c r="P725598" s="83"/>
    </row>
    <row r="725599" spans="16:16" x14ac:dyDescent="0.3">
      <c r="P725599" s="83"/>
    </row>
    <row r="725600" spans="16:16" x14ac:dyDescent="0.3">
      <c r="P725600" s="83"/>
    </row>
    <row r="725601" spans="16:16" x14ac:dyDescent="0.3">
      <c r="P725601" s="83"/>
    </row>
    <row r="725602" spans="16:16" x14ac:dyDescent="0.3">
      <c r="P725602" s="83"/>
    </row>
    <row r="725603" spans="16:16" x14ac:dyDescent="0.3">
      <c r="P725603" s="83"/>
    </row>
    <row r="725604" spans="16:16" x14ac:dyDescent="0.3">
      <c r="P725604" s="83"/>
    </row>
    <row r="725605" spans="16:16" x14ac:dyDescent="0.3">
      <c r="P725605" s="83"/>
    </row>
    <row r="725606" spans="16:16" x14ac:dyDescent="0.3">
      <c r="P725606" s="83"/>
    </row>
    <row r="725607" spans="16:16" x14ac:dyDescent="0.3">
      <c r="P725607" s="83"/>
    </row>
    <row r="725608" spans="16:16" x14ac:dyDescent="0.3">
      <c r="P725608" s="83"/>
    </row>
    <row r="725609" spans="16:16" x14ac:dyDescent="0.3">
      <c r="P725609" s="83"/>
    </row>
    <row r="725610" spans="16:16" x14ac:dyDescent="0.3">
      <c r="P725610" s="83"/>
    </row>
    <row r="725611" spans="16:16" x14ac:dyDescent="0.3">
      <c r="P725611" s="83"/>
    </row>
    <row r="725612" spans="16:16" x14ac:dyDescent="0.3">
      <c r="P725612" s="83"/>
    </row>
    <row r="725613" spans="16:16" x14ac:dyDescent="0.3">
      <c r="P725613" s="83"/>
    </row>
    <row r="725614" spans="16:16" x14ac:dyDescent="0.3">
      <c r="P725614" s="83"/>
    </row>
    <row r="725615" spans="16:16" x14ac:dyDescent="0.3">
      <c r="P725615" s="83"/>
    </row>
    <row r="725616" spans="16:16" x14ac:dyDescent="0.3">
      <c r="P725616" s="83"/>
    </row>
    <row r="725617" spans="16:16" x14ac:dyDescent="0.3">
      <c r="P725617" s="83"/>
    </row>
    <row r="725618" spans="16:16" x14ac:dyDescent="0.3">
      <c r="P725618" s="83"/>
    </row>
    <row r="725619" spans="16:16" x14ac:dyDescent="0.3">
      <c r="P725619" s="83"/>
    </row>
    <row r="725620" spans="16:16" x14ac:dyDescent="0.3">
      <c r="P725620" s="83"/>
    </row>
    <row r="725621" spans="16:16" x14ac:dyDescent="0.3">
      <c r="P725621" s="83"/>
    </row>
    <row r="725622" spans="16:16" x14ac:dyDescent="0.3">
      <c r="P725622" s="83"/>
    </row>
    <row r="725623" spans="16:16" x14ac:dyDescent="0.3">
      <c r="P725623" s="83"/>
    </row>
    <row r="725624" spans="16:16" x14ac:dyDescent="0.3">
      <c r="P725624" s="83"/>
    </row>
    <row r="725625" spans="16:16" x14ac:dyDescent="0.3">
      <c r="P725625" s="83"/>
    </row>
    <row r="725626" spans="16:16" x14ac:dyDescent="0.3">
      <c r="P725626" s="83"/>
    </row>
    <row r="725627" spans="16:16" x14ac:dyDescent="0.3">
      <c r="P725627" s="83"/>
    </row>
    <row r="725628" spans="16:16" x14ac:dyDescent="0.3">
      <c r="P725628" s="83"/>
    </row>
    <row r="725629" spans="16:16" x14ac:dyDescent="0.3">
      <c r="P725629" s="83"/>
    </row>
    <row r="725630" spans="16:16" x14ac:dyDescent="0.3">
      <c r="P725630" s="83"/>
    </row>
    <row r="725631" spans="16:16" x14ac:dyDescent="0.3">
      <c r="P725631" s="83"/>
    </row>
    <row r="725632" spans="16:16" x14ac:dyDescent="0.3">
      <c r="P725632" s="83"/>
    </row>
    <row r="725633" spans="16:16" x14ac:dyDescent="0.3">
      <c r="P725633" s="83"/>
    </row>
    <row r="725634" spans="16:16" x14ac:dyDescent="0.3">
      <c r="P725634" s="83"/>
    </row>
    <row r="725635" spans="16:16" x14ac:dyDescent="0.3">
      <c r="P725635" s="83"/>
    </row>
    <row r="725636" spans="16:16" x14ac:dyDescent="0.3">
      <c r="P725636" s="83"/>
    </row>
    <row r="725637" spans="16:16" x14ac:dyDescent="0.3">
      <c r="P725637" s="83"/>
    </row>
    <row r="725638" spans="16:16" x14ac:dyDescent="0.3">
      <c r="P725638" s="83"/>
    </row>
    <row r="725639" spans="16:16" x14ac:dyDescent="0.3">
      <c r="P725639" s="83"/>
    </row>
    <row r="725640" spans="16:16" x14ac:dyDescent="0.3">
      <c r="P725640" s="83"/>
    </row>
    <row r="725641" spans="16:16" x14ac:dyDescent="0.3">
      <c r="P725641" s="83"/>
    </row>
    <row r="725642" spans="16:16" x14ac:dyDescent="0.3">
      <c r="P725642" s="83"/>
    </row>
    <row r="725643" spans="16:16" x14ac:dyDescent="0.3">
      <c r="P725643" s="83"/>
    </row>
    <row r="725644" spans="16:16" x14ac:dyDescent="0.3">
      <c r="P725644" s="83"/>
    </row>
    <row r="725645" spans="16:16" x14ac:dyDescent="0.3">
      <c r="P725645" s="83"/>
    </row>
    <row r="725646" spans="16:16" x14ac:dyDescent="0.3">
      <c r="P725646" s="83"/>
    </row>
    <row r="725647" spans="16:16" x14ac:dyDescent="0.3">
      <c r="P725647" s="83"/>
    </row>
    <row r="725648" spans="16:16" x14ac:dyDescent="0.3">
      <c r="P725648" s="83"/>
    </row>
    <row r="725649" spans="16:16" x14ac:dyDescent="0.3">
      <c r="P725649" s="83"/>
    </row>
    <row r="725650" spans="16:16" x14ac:dyDescent="0.3">
      <c r="P725650" s="83"/>
    </row>
    <row r="725651" spans="16:16" x14ac:dyDescent="0.3">
      <c r="P725651" s="83"/>
    </row>
    <row r="725652" spans="16:16" x14ac:dyDescent="0.3">
      <c r="P725652" s="83"/>
    </row>
    <row r="725653" spans="16:16" x14ac:dyDescent="0.3">
      <c r="P725653" s="83"/>
    </row>
    <row r="725654" spans="16:16" x14ac:dyDescent="0.3">
      <c r="P725654" s="83"/>
    </row>
    <row r="725655" spans="16:16" x14ac:dyDescent="0.3">
      <c r="P725655" s="83"/>
    </row>
    <row r="725656" spans="16:16" x14ac:dyDescent="0.3">
      <c r="P725656" s="83"/>
    </row>
    <row r="725657" spans="16:16" x14ac:dyDescent="0.3">
      <c r="P725657" s="83"/>
    </row>
    <row r="725658" spans="16:16" x14ac:dyDescent="0.3">
      <c r="P725658" s="83"/>
    </row>
    <row r="725659" spans="16:16" x14ac:dyDescent="0.3">
      <c r="P725659" s="83"/>
    </row>
    <row r="725660" spans="16:16" x14ac:dyDescent="0.3">
      <c r="P725660" s="83"/>
    </row>
    <row r="725661" spans="16:16" x14ac:dyDescent="0.3">
      <c r="P725661" s="83"/>
    </row>
    <row r="725662" spans="16:16" x14ac:dyDescent="0.3">
      <c r="P725662" s="83"/>
    </row>
    <row r="725663" spans="16:16" x14ac:dyDescent="0.3">
      <c r="P725663" s="83"/>
    </row>
    <row r="725664" spans="16:16" x14ac:dyDescent="0.3">
      <c r="P725664" s="83"/>
    </row>
    <row r="725665" spans="16:16" x14ac:dyDescent="0.3">
      <c r="P725665" s="83"/>
    </row>
    <row r="725666" spans="16:16" x14ac:dyDescent="0.3">
      <c r="P725666" s="83"/>
    </row>
    <row r="725667" spans="16:16" x14ac:dyDescent="0.3">
      <c r="P725667" s="83"/>
    </row>
    <row r="725668" spans="16:16" x14ac:dyDescent="0.3">
      <c r="P725668" s="83"/>
    </row>
    <row r="725669" spans="16:16" x14ac:dyDescent="0.3">
      <c r="P725669" s="83"/>
    </row>
    <row r="725670" spans="16:16" x14ac:dyDescent="0.3">
      <c r="P725670" s="83"/>
    </row>
    <row r="725671" spans="16:16" x14ac:dyDescent="0.3">
      <c r="P725671" s="83"/>
    </row>
    <row r="725672" spans="16:16" x14ac:dyDescent="0.3">
      <c r="P725672" s="83"/>
    </row>
    <row r="725673" spans="16:16" x14ac:dyDescent="0.3">
      <c r="P725673" s="83"/>
    </row>
    <row r="725674" spans="16:16" x14ac:dyDescent="0.3">
      <c r="P725674" s="83"/>
    </row>
    <row r="725675" spans="16:16" x14ac:dyDescent="0.3">
      <c r="P725675" s="83"/>
    </row>
    <row r="725676" spans="16:16" x14ac:dyDescent="0.3">
      <c r="P725676" s="83"/>
    </row>
    <row r="725677" spans="16:16" x14ac:dyDescent="0.3">
      <c r="P725677" s="83"/>
    </row>
    <row r="725678" spans="16:16" x14ac:dyDescent="0.3">
      <c r="P725678" s="83"/>
    </row>
    <row r="725679" spans="16:16" x14ac:dyDescent="0.3">
      <c r="P725679" s="83"/>
    </row>
    <row r="725680" spans="16:16" x14ac:dyDescent="0.3">
      <c r="P725680" s="83"/>
    </row>
    <row r="725681" spans="16:16" x14ac:dyDescent="0.3">
      <c r="P725681" s="83"/>
    </row>
    <row r="725682" spans="16:16" x14ac:dyDescent="0.3">
      <c r="P725682" s="83"/>
    </row>
    <row r="725683" spans="16:16" x14ac:dyDescent="0.3">
      <c r="P725683" s="83"/>
    </row>
    <row r="725684" spans="16:16" x14ac:dyDescent="0.3">
      <c r="P725684" s="83"/>
    </row>
    <row r="725685" spans="16:16" x14ac:dyDescent="0.3">
      <c r="P725685" s="83"/>
    </row>
    <row r="725686" spans="16:16" x14ac:dyDescent="0.3">
      <c r="P725686" s="83"/>
    </row>
    <row r="725687" spans="16:16" x14ac:dyDescent="0.3">
      <c r="P725687" s="83"/>
    </row>
    <row r="725688" spans="16:16" x14ac:dyDescent="0.3">
      <c r="P725688" s="83"/>
    </row>
    <row r="725689" spans="16:16" x14ac:dyDescent="0.3">
      <c r="P725689" s="83"/>
    </row>
    <row r="725690" spans="16:16" x14ac:dyDescent="0.3">
      <c r="P725690" s="83"/>
    </row>
    <row r="725691" spans="16:16" x14ac:dyDescent="0.3">
      <c r="P725691" s="83"/>
    </row>
    <row r="725692" spans="16:16" x14ac:dyDescent="0.3">
      <c r="P725692" s="83"/>
    </row>
    <row r="725693" spans="16:16" x14ac:dyDescent="0.3">
      <c r="P725693" s="83"/>
    </row>
    <row r="725694" spans="16:16" x14ac:dyDescent="0.3">
      <c r="P725694" s="83"/>
    </row>
    <row r="725695" spans="16:16" x14ac:dyDescent="0.3">
      <c r="P725695" s="83"/>
    </row>
    <row r="725696" spans="16:16" x14ac:dyDescent="0.3">
      <c r="P725696" s="83"/>
    </row>
    <row r="725697" spans="16:16" x14ac:dyDescent="0.3">
      <c r="P725697" s="83"/>
    </row>
    <row r="725698" spans="16:16" x14ac:dyDescent="0.3">
      <c r="P725698" s="83"/>
    </row>
    <row r="725699" spans="16:16" x14ac:dyDescent="0.3">
      <c r="P725699" s="83"/>
    </row>
    <row r="725700" spans="16:16" x14ac:dyDescent="0.3">
      <c r="P725700" s="83"/>
    </row>
    <row r="725701" spans="16:16" x14ac:dyDescent="0.3">
      <c r="P725701" s="83"/>
    </row>
    <row r="725702" spans="16:16" x14ac:dyDescent="0.3">
      <c r="P725702" s="83"/>
    </row>
    <row r="725703" spans="16:16" x14ac:dyDescent="0.3">
      <c r="P725703" s="83"/>
    </row>
    <row r="725704" spans="16:16" x14ac:dyDescent="0.3">
      <c r="P725704" s="83"/>
    </row>
    <row r="725705" spans="16:16" x14ac:dyDescent="0.3">
      <c r="P725705" s="83"/>
    </row>
    <row r="725706" spans="16:16" x14ac:dyDescent="0.3">
      <c r="P725706" s="83"/>
    </row>
    <row r="725707" spans="16:16" x14ac:dyDescent="0.3">
      <c r="P725707" s="83"/>
    </row>
    <row r="725708" spans="16:16" x14ac:dyDescent="0.3">
      <c r="P725708" s="83"/>
    </row>
    <row r="725709" spans="16:16" x14ac:dyDescent="0.3">
      <c r="P725709" s="83"/>
    </row>
    <row r="725710" spans="16:16" x14ac:dyDescent="0.3">
      <c r="P725710" s="83"/>
    </row>
    <row r="725711" spans="16:16" x14ac:dyDescent="0.3">
      <c r="P725711" s="83"/>
    </row>
    <row r="725712" spans="16:16" x14ac:dyDescent="0.3">
      <c r="P725712" s="83"/>
    </row>
    <row r="725713" spans="16:16" x14ac:dyDescent="0.3">
      <c r="P725713" s="83"/>
    </row>
    <row r="725714" spans="16:16" x14ac:dyDescent="0.3">
      <c r="P725714" s="83"/>
    </row>
    <row r="725715" spans="16:16" x14ac:dyDescent="0.3">
      <c r="P725715" s="83"/>
    </row>
    <row r="725716" spans="16:16" x14ac:dyDescent="0.3">
      <c r="P725716" s="83"/>
    </row>
    <row r="725717" spans="16:16" x14ac:dyDescent="0.3">
      <c r="P725717" s="83"/>
    </row>
    <row r="725718" spans="16:16" x14ac:dyDescent="0.3">
      <c r="P725718" s="83"/>
    </row>
    <row r="725719" spans="16:16" x14ac:dyDescent="0.3">
      <c r="P725719" s="83"/>
    </row>
    <row r="725720" spans="16:16" x14ac:dyDescent="0.3">
      <c r="P725720" s="83"/>
    </row>
    <row r="725721" spans="16:16" x14ac:dyDescent="0.3">
      <c r="P725721" s="83"/>
    </row>
    <row r="725722" spans="16:16" x14ac:dyDescent="0.3">
      <c r="P725722" s="83"/>
    </row>
    <row r="725723" spans="16:16" x14ac:dyDescent="0.3">
      <c r="P725723" s="83"/>
    </row>
    <row r="725724" spans="16:16" x14ac:dyDescent="0.3">
      <c r="P725724" s="83"/>
    </row>
    <row r="725725" spans="16:16" x14ac:dyDescent="0.3">
      <c r="P725725" s="83"/>
    </row>
    <row r="725726" spans="16:16" x14ac:dyDescent="0.3">
      <c r="P725726" s="83"/>
    </row>
    <row r="725727" spans="16:16" x14ac:dyDescent="0.3">
      <c r="P725727" s="83"/>
    </row>
    <row r="725728" spans="16:16" x14ac:dyDescent="0.3">
      <c r="P725728" s="83"/>
    </row>
    <row r="725729" spans="16:16" x14ac:dyDescent="0.3">
      <c r="P725729" s="83"/>
    </row>
    <row r="725730" spans="16:16" x14ac:dyDescent="0.3">
      <c r="P725730" s="83"/>
    </row>
    <row r="725731" spans="16:16" x14ac:dyDescent="0.3">
      <c r="P725731" s="83"/>
    </row>
    <row r="725732" spans="16:16" x14ac:dyDescent="0.3">
      <c r="P725732" s="83"/>
    </row>
    <row r="725733" spans="16:16" x14ac:dyDescent="0.3">
      <c r="P725733" s="83"/>
    </row>
    <row r="725734" spans="16:16" x14ac:dyDescent="0.3">
      <c r="P725734" s="83"/>
    </row>
    <row r="725735" spans="16:16" x14ac:dyDescent="0.3">
      <c r="P725735" s="83"/>
    </row>
    <row r="725736" spans="16:16" x14ac:dyDescent="0.3">
      <c r="P725736" s="83"/>
    </row>
    <row r="725737" spans="16:16" x14ac:dyDescent="0.3">
      <c r="P725737" s="83"/>
    </row>
    <row r="725738" spans="16:16" x14ac:dyDescent="0.3">
      <c r="P725738" s="83"/>
    </row>
    <row r="725739" spans="16:16" x14ac:dyDescent="0.3">
      <c r="P725739" s="83"/>
    </row>
    <row r="725740" spans="16:16" x14ac:dyDescent="0.3">
      <c r="P725740" s="83"/>
    </row>
    <row r="725741" spans="16:16" x14ac:dyDescent="0.3">
      <c r="P725741" s="83"/>
    </row>
    <row r="725742" spans="16:16" x14ac:dyDescent="0.3">
      <c r="P725742" s="83"/>
    </row>
    <row r="725743" spans="16:16" x14ac:dyDescent="0.3">
      <c r="P725743" s="83"/>
    </row>
    <row r="725744" spans="16:16" x14ac:dyDescent="0.3">
      <c r="P725744" s="83"/>
    </row>
    <row r="725745" spans="16:16" x14ac:dyDescent="0.3">
      <c r="P725745" s="83"/>
    </row>
    <row r="725746" spans="16:16" x14ac:dyDescent="0.3">
      <c r="P725746" s="83"/>
    </row>
    <row r="725747" spans="16:16" x14ac:dyDescent="0.3">
      <c r="P725747" s="83"/>
    </row>
    <row r="725748" spans="16:16" x14ac:dyDescent="0.3">
      <c r="P725748" s="83"/>
    </row>
    <row r="725749" spans="16:16" x14ac:dyDescent="0.3">
      <c r="P725749" s="83"/>
    </row>
    <row r="725750" spans="16:16" x14ac:dyDescent="0.3">
      <c r="P725750" s="83"/>
    </row>
    <row r="725751" spans="16:16" x14ac:dyDescent="0.3">
      <c r="P725751" s="83"/>
    </row>
    <row r="725752" spans="16:16" x14ac:dyDescent="0.3">
      <c r="P725752" s="83"/>
    </row>
    <row r="725753" spans="16:16" x14ac:dyDescent="0.3">
      <c r="P725753" s="83"/>
    </row>
    <row r="725754" spans="16:16" x14ac:dyDescent="0.3">
      <c r="P725754" s="83"/>
    </row>
    <row r="725755" spans="16:16" x14ac:dyDescent="0.3">
      <c r="P725755" s="83"/>
    </row>
    <row r="725756" spans="16:16" x14ac:dyDescent="0.3">
      <c r="P725756" s="83"/>
    </row>
    <row r="725757" spans="16:16" x14ac:dyDescent="0.3">
      <c r="P725757" s="83"/>
    </row>
    <row r="725758" spans="16:16" x14ac:dyDescent="0.3">
      <c r="P725758" s="83"/>
    </row>
    <row r="725759" spans="16:16" x14ac:dyDescent="0.3">
      <c r="P725759" s="83"/>
    </row>
    <row r="725760" spans="16:16" x14ac:dyDescent="0.3">
      <c r="P725760" s="83"/>
    </row>
    <row r="725761" spans="16:16" x14ac:dyDescent="0.3">
      <c r="P725761" s="83"/>
    </row>
    <row r="725762" spans="16:16" x14ac:dyDescent="0.3">
      <c r="P725762" s="83"/>
    </row>
    <row r="725763" spans="16:16" x14ac:dyDescent="0.3">
      <c r="P725763" s="83"/>
    </row>
    <row r="725764" spans="16:16" x14ac:dyDescent="0.3">
      <c r="P725764" s="83"/>
    </row>
    <row r="725765" spans="16:16" x14ac:dyDescent="0.3">
      <c r="P725765" s="83"/>
    </row>
    <row r="725766" spans="16:16" x14ac:dyDescent="0.3">
      <c r="P725766" s="83"/>
    </row>
    <row r="725767" spans="16:16" x14ac:dyDescent="0.3">
      <c r="P725767" s="83"/>
    </row>
    <row r="725768" spans="16:16" x14ac:dyDescent="0.3">
      <c r="P725768" s="83"/>
    </row>
    <row r="725769" spans="16:16" x14ac:dyDescent="0.3">
      <c r="P725769" s="83"/>
    </row>
    <row r="725770" spans="16:16" x14ac:dyDescent="0.3">
      <c r="P725770" s="83"/>
    </row>
    <row r="725771" spans="16:16" x14ac:dyDescent="0.3">
      <c r="P725771" s="83"/>
    </row>
    <row r="725772" spans="16:16" x14ac:dyDescent="0.3">
      <c r="P725772" s="83"/>
    </row>
    <row r="725773" spans="16:16" x14ac:dyDescent="0.3">
      <c r="P725773" s="83"/>
    </row>
    <row r="725774" spans="16:16" x14ac:dyDescent="0.3">
      <c r="P725774" s="83"/>
    </row>
    <row r="725775" spans="16:16" x14ac:dyDescent="0.3">
      <c r="P725775" s="83"/>
    </row>
    <row r="725776" spans="16:16" x14ac:dyDescent="0.3">
      <c r="P725776" s="83"/>
    </row>
    <row r="725777" spans="16:16" x14ac:dyDescent="0.3">
      <c r="P725777" s="83"/>
    </row>
    <row r="725778" spans="16:16" x14ac:dyDescent="0.3">
      <c r="P725778" s="83"/>
    </row>
    <row r="725779" spans="16:16" x14ac:dyDescent="0.3">
      <c r="P725779" s="83"/>
    </row>
    <row r="725780" spans="16:16" x14ac:dyDescent="0.3">
      <c r="P725780" s="83"/>
    </row>
    <row r="725781" spans="16:16" x14ac:dyDescent="0.3">
      <c r="P725781" s="83"/>
    </row>
    <row r="725782" spans="16:16" x14ac:dyDescent="0.3">
      <c r="P725782" s="83"/>
    </row>
    <row r="725783" spans="16:16" x14ac:dyDescent="0.3">
      <c r="P725783" s="83"/>
    </row>
    <row r="725784" spans="16:16" x14ac:dyDescent="0.3">
      <c r="P725784" s="83"/>
    </row>
    <row r="725785" spans="16:16" x14ac:dyDescent="0.3">
      <c r="P725785" s="83"/>
    </row>
    <row r="725786" spans="16:16" x14ac:dyDescent="0.3">
      <c r="P725786" s="83"/>
    </row>
    <row r="725787" spans="16:16" x14ac:dyDescent="0.3">
      <c r="P725787" s="83"/>
    </row>
    <row r="725788" spans="16:16" x14ac:dyDescent="0.3">
      <c r="P725788" s="83"/>
    </row>
    <row r="725789" spans="16:16" x14ac:dyDescent="0.3">
      <c r="P725789" s="83"/>
    </row>
    <row r="725790" spans="16:16" x14ac:dyDescent="0.3">
      <c r="P725790" s="83"/>
    </row>
    <row r="725791" spans="16:16" x14ac:dyDescent="0.3">
      <c r="P725791" s="83"/>
    </row>
    <row r="725792" spans="16:16" x14ac:dyDescent="0.3">
      <c r="P725792" s="83"/>
    </row>
    <row r="725793" spans="16:16" x14ac:dyDescent="0.3">
      <c r="P725793" s="83"/>
    </row>
    <row r="725794" spans="16:16" x14ac:dyDescent="0.3">
      <c r="P725794" s="83"/>
    </row>
    <row r="725795" spans="16:16" x14ac:dyDescent="0.3">
      <c r="P725795" s="83"/>
    </row>
    <row r="725796" spans="16:16" x14ac:dyDescent="0.3">
      <c r="P725796" s="83"/>
    </row>
    <row r="725797" spans="16:16" x14ac:dyDescent="0.3">
      <c r="P725797" s="83"/>
    </row>
    <row r="725798" spans="16:16" x14ac:dyDescent="0.3">
      <c r="P725798" s="83"/>
    </row>
    <row r="725799" spans="16:16" x14ac:dyDescent="0.3">
      <c r="P725799" s="83"/>
    </row>
    <row r="725800" spans="16:16" x14ac:dyDescent="0.3">
      <c r="P725800" s="83"/>
    </row>
    <row r="725801" spans="16:16" x14ac:dyDescent="0.3">
      <c r="P725801" s="83"/>
    </row>
    <row r="725802" spans="16:16" x14ac:dyDescent="0.3">
      <c r="P725802" s="83"/>
    </row>
    <row r="725803" spans="16:16" x14ac:dyDescent="0.3">
      <c r="P725803" s="83"/>
    </row>
    <row r="725804" spans="16:16" x14ac:dyDescent="0.3">
      <c r="P725804" s="83"/>
    </row>
    <row r="725805" spans="16:16" x14ac:dyDescent="0.3">
      <c r="P725805" s="83"/>
    </row>
    <row r="725806" spans="16:16" x14ac:dyDescent="0.3">
      <c r="P725806" s="83"/>
    </row>
    <row r="725807" spans="16:16" x14ac:dyDescent="0.3">
      <c r="P725807" s="83"/>
    </row>
    <row r="725808" spans="16:16" x14ac:dyDescent="0.3">
      <c r="P725808" s="83"/>
    </row>
    <row r="725809" spans="16:16" x14ac:dyDescent="0.3">
      <c r="P725809" s="83"/>
    </row>
    <row r="725810" spans="16:16" x14ac:dyDescent="0.3">
      <c r="P725810" s="83"/>
    </row>
    <row r="725811" spans="16:16" x14ac:dyDescent="0.3">
      <c r="P725811" s="83"/>
    </row>
    <row r="725812" spans="16:16" x14ac:dyDescent="0.3">
      <c r="P725812" s="83"/>
    </row>
    <row r="725813" spans="16:16" x14ac:dyDescent="0.3">
      <c r="P725813" s="83"/>
    </row>
    <row r="725814" spans="16:16" x14ac:dyDescent="0.3">
      <c r="P725814" s="83"/>
    </row>
    <row r="725815" spans="16:16" x14ac:dyDescent="0.3">
      <c r="P725815" s="83"/>
    </row>
    <row r="725816" spans="16:16" x14ac:dyDescent="0.3">
      <c r="P725816" s="83"/>
    </row>
    <row r="725817" spans="16:16" x14ac:dyDescent="0.3">
      <c r="P725817" s="83"/>
    </row>
    <row r="725818" spans="16:16" x14ac:dyDescent="0.3">
      <c r="P725818" s="83"/>
    </row>
    <row r="725819" spans="16:16" x14ac:dyDescent="0.3">
      <c r="P725819" s="83"/>
    </row>
    <row r="725820" spans="16:16" x14ac:dyDescent="0.3">
      <c r="P725820" s="83"/>
    </row>
    <row r="725821" spans="16:16" x14ac:dyDescent="0.3">
      <c r="P725821" s="83"/>
    </row>
    <row r="725822" spans="16:16" x14ac:dyDescent="0.3">
      <c r="P725822" s="83"/>
    </row>
    <row r="725823" spans="16:16" x14ac:dyDescent="0.3">
      <c r="P725823" s="83"/>
    </row>
    <row r="725824" spans="16:16" x14ac:dyDescent="0.3">
      <c r="P725824" s="83"/>
    </row>
    <row r="725825" spans="16:16" x14ac:dyDescent="0.3">
      <c r="P725825" s="83"/>
    </row>
    <row r="725826" spans="16:16" x14ac:dyDescent="0.3">
      <c r="P725826" s="83"/>
    </row>
    <row r="725827" spans="16:16" x14ac:dyDescent="0.3">
      <c r="P725827" s="83"/>
    </row>
    <row r="725828" spans="16:16" x14ac:dyDescent="0.3">
      <c r="P725828" s="83"/>
    </row>
    <row r="725829" spans="16:16" x14ac:dyDescent="0.3">
      <c r="P725829" s="83"/>
    </row>
    <row r="725830" spans="16:16" x14ac:dyDescent="0.3">
      <c r="P725830" s="83"/>
    </row>
    <row r="725831" spans="16:16" x14ac:dyDescent="0.3">
      <c r="P725831" s="83"/>
    </row>
    <row r="725832" spans="16:16" x14ac:dyDescent="0.3">
      <c r="P725832" s="83"/>
    </row>
    <row r="725833" spans="16:16" x14ac:dyDescent="0.3">
      <c r="P725833" s="83"/>
    </row>
    <row r="725834" spans="16:16" x14ac:dyDescent="0.3">
      <c r="P725834" s="83"/>
    </row>
    <row r="725835" spans="16:16" x14ac:dyDescent="0.3">
      <c r="P725835" s="83"/>
    </row>
    <row r="725836" spans="16:16" x14ac:dyDescent="0.3">
      <c r="P725836" s="83"/>
    </row>
    <row r="725837" spans="16:16" x14ac:dyDescent="0.3">
      <c r="P725837" s="83"/>
    </row>
    <row r="725838" spans="16:16" x14ac:dyDescent="0.3">
      <c r="P725838" s="83"/>
    </row>
    <row r="725839" spans="16:16" x14ac:dyDescent="0.3">
      <c r="P725839" s="83"/>
    </row>
    <row r="725840" spans="16:16" x14ac:dyDescent="0.3">
      <c r="P725840" s="83"/>
    </row>
    <row r="725841" spans="16:16" x14ac:dyDescent="0.3">
      <c r="P725841" s="83"/>
    </row>
    <row r="725842" spans="16:16" x14ac:dyDescent="0.3">
      <c r="P725842" s="83"/>
    </row>
    <row r="725843" spans="16:16" x14ac:dyDescent="0.3">
      <c r="P725843" s="83"/>
    </row>
    <row r="725844" spans="16:16" x14ac:dyDescent="0.3">
      <c r="P725844" s="83"/>
    </row>
    <row r="725845" spans="16:16" x14ac:dyDescent="0.3">
      <c r="P725845" s="83"/>
    </row>
    <row r="725846" spans="16:16" x14ac:dyDescent="0.3">
      <c r="P725846" s="83"/>
    </row>
    <row r="725847" spans="16:16" x14ac:dyDescent="0.3">
      <c r="P725847" s="83"/>
    </row>
    <row r="725848" spans="16:16" x14ac:dyDescent="0.3">
      <c r="P725848" s="83"/>
    </row>
    <row r="725849" spans="16:16" x14ac:dyDescent="0.3">
      <c r="P725849" s="83"/>
    </row>
    <row r="725850" spans="16:16" x14ac:dyDescent="0.3">
      <c r="P725850" s="83"/>
    </row>
    <row r="725851" spans="16:16" x14ac:dyDescent="0.3">
      <c r="P725851" s="83"/>
    </row>
    <row r="725852" spans="16:16" x14ac:dyDescent="0.3">
      <c r="P725852" s="83"/>
    </row>
    <row r="725853" spans="16:16" x14ac:dyDescent="0.3">
      <c r="P725853" s="83"/>
    </row>
    <row r="725854" spans="16:16" x14ac:dyDescent="0.3">
      <c r="P725854" s="83"/>
    </row>
    <row r="725855" spans="16:16" x14ac:dyDescent="0.3">
      <c r="P725855" s="83"/>
    </row>
    <row r="725856" spans="16:16" x14ac:dyDescent="0.3">
      <c r="P725856" s="83"/>
    </row>
    <row r="725857" spans="16:16" x14ac:dyDescent="0.3">
      <c r="P725857" s="83"/>
    </row>
    <row r="725858" spans="16:16" x14ac:dyDescent="0.3">
      <c r="P725858" s="83"/>
    </row>
    <row r="725859" spans="16:16" x14ac:dyDescent="0.3">
      <c r="P725859" s="83"/>
    </row>
    <row r="725860" spans="16:16" x14ac:dyDescent="0.3">
      <c r="P725860" s="83"/>
    </row>
    <row r="725861" spans="16:16" x14ac:dyDescent="0.3">
      <c r="P725861" s="83"/>
    </row>
    <row r="725862" spans="16:16" x14ac:dyDescent="0.3">
      <c r="P725862" s="83"/>
    </row>
    <row r="725863" spans="16:16" x14ac:dyDescent="0.3">
      <c r="P725863" s="83"/>
    </row>
    <row r="725864" spans="16:16" x14ac:dyDescent="0.3">
      <c r="P725864" s="83"/>
    </row>
    <row r="725865" spans="16:16" x14ac:dyDescent="0.3">
      <c r="P725865" s="83"/>
    </row>
    <row r="725866" spans="16:16" x14ac:dyDescent="0.3">
      <c r="P725866" s="83"/>
    </row>
    <row r="725867" spans="16:16" x14ac:dyDescent="0.3">
      <c r="P725867" s="83"/>
    </row>
    <row r="725868" spans="16:16" x14ac:dyDescent="0.3">
      <c r="P725868" s="83"/>
    </row>
    <row r="725869" spans="16:16" x14ac:dyDescent="0.3">
      <c r="P725869" s="83"/>
    </row>
    <row r="725870" spans="16:16" x14ac:dyDescent="0.3">
      <c r="P725870" s="83"/>
    </row>
    <row r="725871" spans="16:16" x14ac:dyDescent="0.3">
      <c r="P725871" s="83"/>
    </row>
    <row r="725872" spans="16:16" x14ac:dyDescent="0.3">
      <c r="P725872" s="83"/>
    </row>
    <row r="725873" spans="16:16" x14ac:dyDescent="0.3">
      <c r="P725873" s="83"/>
    </row>
    <row r="725874" spans="16:16" x14ac:dyDescent="0.3">
      <c r="P725874" s="83"/>
    </row>
    <row r="725875" spans="16:16" x14ac:dyDescent="0.3">
      <c r="P725875" s="83"/>
    </row>
    <row r="725876" spans="16:16" x14ac:dyDescent="0.3">
      <c r="P725876" s="83"/>
    </row>
    <row r="725877" spans="16:16" x14ac:dyDescent="0.3">
      <c r="P725877" s="83"/>
    </row>
    <row r="725878" spans="16:16" x14ac:dyDescent="0.3">
      <c r="P725878" s="83"/>
    </row>
    <row r="725879" spans="16:16" x14ac:dyDescent="0.3">
      <c r="P725879" s="83"/>
    </row>
    <row r="725880" spans="16:16" x14ac:dyDescent="0.3">
      <c r="P725880" s="83"/>
    </row>
    <row r="725881" spans="16:16" x14ac:dyDescent="0.3">
      <c r="P725881" s="83"/>
    </row>
    <row r="725882" spans="16:16" x14ac:dyDescent="0.3">
      <c r="P725882" s="83"/>
    </row>
    <row r="725883" spans="16:16" x14ac:dyDescent="0.3">
      <c r="P725883" s="83"/>
    </row>
    <row r="725884" spans="16:16" x14ac:dyDescent="0.3">
      <c r="P725884" s="83"/>
    </row>
    <row r="725885" spans="16:16" x14ac:dyDescent="0.3">
      <c r="P725885" s="83"/>
    </row>
    <row r="725886" spans="16:16" x14ac:dyDescent="0.3">
      <c r="P725886" s="83"/>
    </row>
    <row r="725887" spans="16:16" x14ac:dyDescent="0.3">
      <c r="P725887" s="83"/>
    </row>
    <row r="725888" spans="16:16" x14ac:dyDescent="0.3">
      <c r="P725888" s="83"/>
    </row>
    <row r="725889" spans="16:16" x14ac:dyDescent="0.3">
      <c r="P725889" s="83"/>
    </row>
    <row r="725890" spans="16:16" x14ac:dyDescent="0.3">
      <c r="P725890" s="83"/>
    </row>
    <row r="725891" spans="16:16" x14ac:dyDescent="0.3">
      <c r="P725891" s="83"/>
    </row>
    <row r="725892" spans="16:16" x14ac:dyDescent="0.3">
      <c r="P725892" s="83"/>
    </row>
    <row r="725893" spans="16:16" x14ac:dyDescent="0.3">
      <c r="P725893" s="83"/>
    </row>
    <row r="725894" spans="16:16" x14ac:dyDescent="0.3">
      <c r="P725894" s="83"/>
    </row>
    <row r="725895" spans="16:16" x14ac:dyDescent="0.3">
      <c r="P725895" s="83"/>
    </row>
    <row r="725896" spans="16:16" x14ac:dyDescent="0.3">
      <c r="P725896" s="83"/>
    </row>
    <row r="725897" spans="16:16" x14ac:dyDescent="0.3">
      <c r="P725897" s="83"/>
    </row>
    <row r="725898" spans="16:16" x14ac:dyDescent="0.3">
      <c r="P725898" s="83"/>
    </row>
    <row r="725899" spans="16:16" x14ac:dyDescent="0.3">
      <c r="P725899" s="83"/>
    </row>
    <row r="725900" spans="16:16" x14ac:dyDescent="0.3">
      <c r="P725900" s="83"/>
    </row>
    <row r="725901" spans="16:16" x14ac:dyDescent="0.3">
      <c r="P725901" s="83"/>
    </row>
    <row r="725902" spans="16:16" x14ac:dyDescent="0.3">
      <c r="P725902" s="83"/>
    </row>
    <row r="725903" spans="16:16" x14ac:dyDescent="0.3">
      <c r="P725903" s="83"/>
    </row>
    <row r="725904" spans="16:16" x14ac:dyDescent="0.3">
      <c r="P725904" s="83"/>
    </row>
    <row r="725905" spans="16:16" x14ac:dyDescent="0.3">
      <c r="P725905" s="83"/>
    </row>
    <row r="725906" spans="16:16" x14ac:dyDescent="0.3">
      <c r="P725906" s="83"/>
    </row>
    <row r="725907" spans="16:16" x14ac:dyDescent="0.3">
      <c r="P725907" s="83"/>
    </row>
    <row r="725908" spans="16:16" x14ac:dyDescent="0.3">
      <c r="P725908" s="83"/>
    </row>
    <row r="725909" spans="16:16" x14ac:dyDescent="0.3">
      <c r="P725909" s="83"/>
    </row>
    <row r="725910" spans="16:16" x14ac:dyDescent="0.3">
      <c r="P725910" s="83"/>
    </row>
    <row r="725911" spans="16:16" x14ac:dyDescent="0.3">
      <c r="P725911" s="83"/>
    </row>
    <row r="725912" spans="16:16" x14ac:dyDescent="0.3">
      <c r="P725912" s="83"/>
    </row>
    <row r="725913" spans="16:16" x14ac:dyDescent="0.3">
      <c r="P725913" s="83"/>
    </row>
    <row r="725914" spans="16:16" x14ac:dyDescent="0.3">
      <c r="P725914" s="83"/>
    </row>
    <row r="725915" spans="16:16" x14ac:dyDescent="0.3">
      <c r="P725915" s="83"/>
    </row>
    <row r="725916" spans="16:16" x14ac:dyDescent="0.3">
      <c r="P725916" s="83"/>
    </row>
    <row r="725917" spans="16:16" x14ac:dyDescent="0.3">
      <c r="P725917" s="83"/>
    </row>
    <row r="725918" spans="16:16" x14ac:dyDescent="0.3">
      <c r="P725918" s="83"/>
    </row>
    <row r="725919" spans="16:16" x14ac:dyDescent="0.3">
      <c r="P725919" s="83"/>
    </row>
    <row r="725920" spans="16:16" x14ac:dyDescent="0.3">
      <c r="P725920" s="83"/>
    </row>
    <row r="725921" spans="16:16" x14ac:dyDescent="0.3">
      <c r="P725921" s="83"/>
    </row>
    <row r="725922" spans="16:16" x14ac:dyDescent="0.3">
      <c r="P725922" s="83"/>
    </row>
    <row r="725923" spans="16:16" x14ac:dyDescent="0.3">
      <c r="P725923" s="83"/>
    </row>
    <row r="725924" spans="16:16" x14ac:dyDescent="0.3">
      <c r="P725924" s="83"/>
    </row>
    <row r="725925" spans="16:16" x14ac:dyDescent="0.3">
      <c r="P725925" s="83"/>
    </row>
    <row r="725926" spans="16:16" x14ac:dyDescent="0.3">
      <c r="P725926" s="83"/>
    </row>
    <row r="725927" spans="16:16" x14ac:dyDescent="0.3">
      <c r="P725927" s="83"/>
    </row>
    <row r="725928" spans="16:16" x14ac:dyDescent="0.3">
      <c r="P725928" s="83"/>
    </row>
    <row r="725929" spans="16:16" x14ac:dyDescent="0.3">
      <c r="P725929" s="83"/>
    </row>
    <row r="725930" spans="16:16" x14ac:dyDescent="0.3">
      <c r="P725930" s="83"/>
    </row>
    <row r="725931" spans="16:16" x14ac:dyDescent="0.3">
      <c r="P725931" s="83"/>
    </row>
    <row r="725932" spans="16:16" x14ac:dyDescent="0.3">
      <c r="P725932" s="83"/>
    </row>
    <row r="725933" spans="16:16" x14ac:dyDescent="0.3">
      <c r="P725933" s="83"/>
    </row>
    <row r="725934" spans="16:16" x14ac:dyDescent="0.3">
      <c r="P725934" s="83"/>
    </row>
    <row r="725935" spans="16:16" x14ac:dyDescent="0.3">
      <c r="P725935" s="83"/>
    </row>
    <row r="725936" spans="16:16" x14ac:dyDescent="0.3">
      <c r="P725936" s="83"/>
    </row>
    <row r="725937" spans="16:16" x14ac:dyDescent="0.3">
      <c r="P725937" s="83"/>
    </row>
    <row r="725938" spans="16:16" x14ac:dyDescent="0.3">
      <c r="P725938" s="83"/>
    </row>
    <row r="725939" spans="16:16" x14ac:dyDescent="0.3">
      <c r="P725939" s="83"/>
    </row>
    <row r="725940" spans="16:16" x14ac:dyDescent="0.3">
      <c r="P725940" s="83"/>
    </row>
    <row r="725941" spans="16:16" x14ac:dyDescent="0.3">
      <c r="P725941" s="83"/>
    </row>
    <row r="725942" spans="16:16" x14ac:dyDescent="0.3">
      <c r="P725942" s="83"/>
    </row>
    <row r="725943" spans="16:16" x14ac:dyDescent="0.3">
      <c r="P725943" s="83"/>
    </row>
    <row r="725944" spans="16:16" x14ac:dyDescent="0.3">
      <c r="P725944" s="83"/>
    </row>
    <row r="725945" spans="16:16" x14ac:dyDescent="0.3">
      <c r="P725945" s="83"/>
    </row>
    <row r="725946" spans="16:16" x14ac:dyDescent="0.3">
      <c r="P725946" s="83"/>
    </row>
    <row r="725947" spans="16:16" x14ac:dyDescent="0.3">
      <c r="P725947" s="83"/>
    </row>
    <row r="725948" spans="16:16" x14ac:dyDescent="0.3">
      <c r="P725948" s="83"/>
    </row>
    <row r="725949" spans="16:16" x14ac:dyDescent="0.3">
      <c r="P725949" s="83"/>
    </row>
    <row r="725950" spans="16:16" x14ac:dyDescent="0.3">
      <c r="P725950" s="83"/>
    </row>
    <row r="725951" spans="16:16" x14ac:dyDescent="0.3">
      <c r="P725951" s="83"/>
    </row>
    <row r="725952" spans="16:16" x14ac:dyDescent="0.3">
      <c r="P725952" s="83"/>
    </row>
    <row r="725953" spans="16:16" x14ac:dyDescent="0.3">
      <c r="P725953" s="83"/>
    </row>
    <row r="725954" spans="16:16" x14ac:dyDescent="0.3">
      <c r="P725954" s="83"/>
    </row>
    <row r="725955" spans="16:16" x14ac:dyDescent="0.3">
      <c r="P725955" s="83"/>
    </row>
    <row r="725956" spans="16:16" x14ac:dyDescent="0.3">
      <c r="P725956" s="83"/>
    </row>
    <row r="725957" spans="16:16" x14ac:dyDescent="0.3">
      <c r="P725957" s="83"/>
    </row>
    <row r="725958" spans="16:16" x14ac:dyDescent="0.3">
      <c r="P725958" s="83"/>
    </row>
    <row r="725959" spans="16:16" x14ac:dyDescent="0.3">
      <c r="P725959" s="83"/>
    </row>
    <row r="725960" spans="16:16" x14ac:dyDescent="0.3">
      <c r="P725960" s="83"/>
    </row>
    <row r="725961" spans="16:16" x14ac:dyDescent="0.3">
      <c r="P725961" s="83"/>
    </row>
    <row r="725962" spans="16:16" x14ac:dyDescent="0.3">
      <c r="P725962" s="83"/>
    </row>
    <row r="725963" spans="16:16" x14ac:dyDescent="0.3">
      <c r="P725963" s="83"/>
    </row>
    <row r="725964" spans="16:16" x14ac:dyDescent="0.3">
      <c r="P725964" s="83"/>
    </row>
    <row r="725965" spans="16:16" x14ac:dyDescent="0.3">
      <c r="P725965" s="83"/>
    </row>
    <row r="725966" spans="16:16" x14ac:dyDescent="0.3">
      <c r="P725966" s="83"/>
    </row>
    <row r="725967" spans="16:16" x14ac:dyDescent="0.3">
      <c r="P725967" s="83"/>
    </row>
    <row r="725968" spans="16:16" x14ac:dyDescent="0.3">
      <c r="P725968" s="83"/>
    </row>
    <row r="725969" spans="16:16" x14ac:dyDescent="0.3">
      <c r="P725969" s="83"/>
    </row>
    <row r="725970" spans="16:16" x14ac:dyDescent="0.3">
      <c r="P725970" s="83"/>
    </row>
    <row r="725971" spans="16:16" x14ac:dyDescent="0.3">
      <c r="P725971" s="83"/>
    </row>
    <row r="725972" spans="16:16" x14ac:dyDescent="0.3">
      <c r="P725972" s="83"/>
    </row>
    <row r="725973" spans="16:16" x14ac:dyDescent="0.3">
      <c r="P725973" s="83"/>
    </row>
    <row r="725974" spans="16:16" x14ac:dyDescent="0.3">
      <c r="P725974" s="83"/>
    </row>
    <row r="725975" spans="16:16" x14ac:dyDescent="0.3">
      <c r="P725975" s="83"/>
    </row>
    <row r="725976" spans="16:16" x14ac:dyDescent="0.3">
      <c r="P725976" s="83"/>
    </row>
    <row r="725977" spans="16:16" x14ac:dyDescent="0.3">
      <c r="P725977" s="83"/>
    </row>
    <row r="725978" spans="16:16" x14ac:dyDescent="0.3">
      <c r="P725978" s="83"/>
    </row>
    <row r="725979" spans="16:16" x14ac:dyDescent="0.3">
      <c r="P725979" s="83"/>
    </row>
    <row r="725980" spans="16:16" x14ac:dyDescent="0.3">
      <c r="P725980" s="83"/>
    </row>
    <row r="725981" spans="16:16" x14ac:dyDescent="0.3">
      <c r="P725981" s="83"/>
    </row>
    <row r="725982" spans="16:16" x14ac:dyDescent="0.3">
      <c r="P725982" s="83"/>
    </row>
    <row r="725983" spans="16:16" x14ac:dyDescent="0.3">
      <c r="P725983" s="83"/>
    </row>
    <row r="725984" spans="16:16" x14ac:dyDescent="0.3">
      <c r="P725984" s="83"/>
    </row>
    <row r="725985" spans="16:16" x14ac:dyDescent="0.3">
      <c r="P725985" s="83"/>
    </row>
    <row r="725986" spans="16:16" x14ac:dyDescent="0.3">
      <c r="P725986" s="83"/>
    </row>
    <row r="725987" spans="16:16" x14ac:dyDescent="0.3">
      <c r="P725987" s="83"/>
    </row>
    <row r="725988" spans="16:16" x14ac:dyDescent="0.3">
      <c r="P725988" s="83"/>
    </row>
    <row r="725989" spans="16:16" x14ac:dyDescent="0.3">
      <c r="P725989" s="83"/>
    </row>
    <row r="725990" spans="16:16" x14ac:dyDescent="0.3">
      <c r="P725990" s="83"/>
    </row>
    <row r="725991" spans="16:16" x14ac:dyDescent="0.3">
      <c r="P725991" s="83"/>
    </row>
    <row r="725992" spans="16:16" x14ac:dyDescent="0.3">
      <c r="P725992" s="83"/>
    </row>
    <row r="725993" spans="16:16" x14ac:dyDescent="0.3">
      <c r="P725993" s="83"/>
    </row>
    <row r="725994" spans="16:16" x14ac:dyDescent="0.3">
      <c r="P725994" s="83"/>
    </row>
    <row r="725995" spans="16:16" x14ac:dyDescent="0.3">
      <c r="P725995" s="83"/>
    </row>
    <row r="725996" spans="16:16" x14ac:dyDescent="0.3">
      <c r="P725996" s="83"/>
    </row>
    <row r="725997" spans="16:16" x14ac:dyDescent="0.3">
      <c r="P725997" s="83"/>
    </row>
    <row r="725998" spans="16:16" x14ac:dyDescent="0.3">
      <c r="P725998" s="83"/>
    </row>
    <row r="725999" spans="16:16" x14ac:dyDescent="0.3">
      <c r="P725999" s="83"/>
    </row>
    <row r="726000" spans="16:16" x14ac:dyDescent="0.3">
      <c r="P726000" s="83"/>
    </row>
    <row r="726001" spans="16:16" x14ac:dyDescent="0.3">
      <c r="P726001" s="83"/>
    </row>
    <row r="726002" spans="16:16" x14ac:dyDescent="0.3">
      <c r="P726002" s="83"/>
    </row>
    <row r="726003" spans="16:16" x14ac:dyDescent="0.3">
      <c r="P726003" s="83"/>
    </row>
    <row r="726004" spans="16:16" x14ac:dyDescent="0.3">
      <c r="P726004" s="83"/>
    </row>
    <row r="726005" spans="16:16" x14ac:dyDescent="0.3">
      <c r="P726005" s="83"/>
    </row>
    <row r="726006" spans="16:16" x14ac:dyDescent="0.3">
      <c r="P726006" s="83"/>
    </row>
    <row r="726007" spans="16:16" x14ac:dyDescent="0.3">
      <c r="P726007" s="83"/>
    </row>
    <row r="726008" spans="16:16" x14ac:dyDescent="0.3">
      <c r="P726008" s="83"/>
    </row>
    <row r="726009" spans="16:16" x14ac:dyDescent="0.3">
      <c r="P726009" s="83"/>
    </row>
    <row r="726010" spans="16:16" x14ac:dyDescent="0.3">
      <c r="P726010" s="83"/>
    </row>
    <row r="726011" spans="16:16" x14ac:dyDescent="0.3">
      <c r="P726011" s="83"/>
    </row>
    <row r="726012" spans="16:16" x14ac:dyDescent="0.3">
      <c r="P726012" s="83"/>
    </row>
    <row r="726013" spans="16:16" x14ac:dyDescent="0.3">
      <c r="P726013" s="83"/>
    </row>
    <row r="726014" spans="16:16" x14ac:dyDescent="0.3">
      <c r="P726014" s="83"/>
    </row>
    <row r="726015" spans="16:16" x14ac:dyDescent="0.3">
      <c r="P726015" s="83"/>
    </row>
    <row r="726016" spans="16:16" x14ac:dyDescent="0.3">
      <c r="P726016" s="83"/>
    </row>
    <row r="726017" spans="16:16" x14ac:dyDescent="0.3">
      <c r="P726017" s="83"/>
    </row>
    <row r="726018" spans="16:16" x14ac:dyDescent="0.3">
      <c r="P726018" s="83"/>
    </row>
    <row r="726019" spans="16:16" x14ac:dyDescent="0.3">
      <c r="P726019" s="83"/>
    </row>
    <row r="726020" spans="16:16" x14ac:dyDescent="0.3">
      <c r="P726020" s="83"/>
    </row>
    <row r="726021" spans="16:16" x14ac:dyDescent="0.3">
      <c r="P726021" s="83"/>
    </row>
    <row r="726022" spans="16:16" x14ac:dyDescent="0.3">
      <c r="P726022" s="83"/>
    </row>
    <row r="726023" spans="16:16" x14ac:dyDescent="0.3">
      <c r="P726023" s="83"/>
    </row>
    <row r="726024" spans="16:16" x14ac:dyDescent="0.3">
      <c r="P726024" s="83"/>
    </row>
    <row r="726025" spans="16:16" x14ac:dyDescent="0.3">
      <c r="P726025" s="83"/>
    </row>
    <row r="726026" spans="16:16" x14ac:dyDescent="0.3">
      <c r="P726026" s="83"/>
    </row>
    <row r="726027" spans="16:16" x14ac:dyDescent="0.3">
      <c r="P726027" s="83"/>
    </row>
    <row r="726028" spans="16:16" x14ac:dyDescent="0.3">
      <c r="P726028" s="83"/>
    </row>
    <row r="726029" spans="16:16" x14ac:dyDescent="0.3">
      <c r="P726029" s="83"/>
    </row>
    <row r="726030" spans="16:16" x14ac:dyDescent="0.3">
      <c r="P726030" s="83"/>
    </row>
    <row r="726031" spans="16:16" x14ac:dyDescent="0.3">
      <c r="P726031" s="83"/>
    </row>
    <row r="726032" spans="16:16" x14ac:dyDescent="0.3">
      <c r="P726032" s="83"/>
    </row>
    <row r="726033" spans="16:16" x14ac:dyDescent="0.3">
      <c r="P726033" s="83"/>
    </row>
    <row r="726034" spans="16:16" x14ac:dyDescent="0.3">
      <c r="P726034" s="83"/>
    </row>
    <row r="726035" spans="16:16" x14ac:dyDescent="0.3">
      <c r="P726035" s="83"/>
    </row>
    <row r="726036" spans="16:16" x14ac:dyDescent="0.3">
      <c r="P726036" s="83"/>
    </row>
    <row r="726037" spans="16:16" x14ac:dyDescent="0.3">
      <c r="P726037" s="83"/>
    </row>
    <row r="726038" spans="16:16" x14ac:dyDescent="0.3">
      <c r="P726038" s="83"/>
    </row>
    <row r="726039" spans="16:16" x14ac:dyDescent="0.3">
      <c r="P726039" s="83"/>
    </row>
    <row r="726040" spans="16:16" x14ac:dyDescent="0.3">
      <c r="P726040" s="83"/>
    </row>
    <row r="726041" spans="16:16" x14ac:dyDescent="0.3">
      <c r="P726041" s="83"/>
    </row>
    <row r="726042" spans="16:16" x14ac:dyDescent="0.3">
      <c r="P726042" s="83"/>
    </row>
    <row r="726043" spans="16:16" x14ac:dyDescent="0.3">
      <c r="P726043" s="83"/>
    </row>
    <row r="726044" spans="16:16" x14ac:dyDescent="0.3">
      <c r="P726044" s="83"/>
    </row>
    <row r="726045" spans="16:16" x14ac:dyDescent="0.3">
      <c r="P726045" s="83"/>
    </row>
    <row r="726046" spans="16:16" x14ac:dyDescent="0.3">
      <c r="P726046" s="83"/>
    </row>
    <row r="726047" spans="16:16" x14ac:dyDescent="0.3">
      <c r="P726047" s="83"/>
    </row>
    <row r="726048" spans="16:16" x14ac:dyDescent="0.3">
      <c r="P726048" s="83"/>
    </row>
    <row r="726049" spans="16:16" x14ac:dyDescent="0.3">
      <c r="P726049" s="83"/>
    </row>
    <row r="726050" spans="16:16" x14ac:dyDescent="0.3">
      <c r="P726050" s="83"/>
    </row>
    <row r="726051" spans="16:16" x14ac:dyDescent="0.3">
      <c r="P726051" s="83"/>
    </row>
    <row r="726052" spans="16:16" x14ac:dyDescent="0.3">
      <c r="P726052" s="83"/>
    </row>
    <row r="726053" spans="16:16" x14ac:dyDescent="0.3">
      <c r="P726053" s="83"/>
    </row>
    <row r="726054" spans="16:16" x14ac:dyDescent="0.3">
      <c r="P726054" s="83"/>
    </row>
    <row r="726055" spans="16:16" x14ac:dyDescent="0.3">
      <c r="P726055" s="83"/>
    </row>
    <row r="726056" spans="16:16" x14ac:dyDescent="0.3">
      <c r="P726056" s="83"/>
    </row>
    <row r="726057" spans="16:16" x14ac:dyDescent="0.3">
      <c r="P726057" s="83"/>
    </row>
    <row r="726058" spans="16:16" x14ac:dyDescent="0.3">
      <c r="P726058" s="83"/>
    </row>
    <row r="726059" spans="16:16" x14ac:dyDescent="0.3">
      <c r="P726059" s="83"/>
    </row>
    <row r="726060" spans="16:16" x14ac:dyDescent="0.3">
      <c r="P726060" s="83"/>
    </row>
    <row r="726061" spans="16:16" x14ac:dyDescent="0.3">
      <c r="P726061" s="83"/>
    </row>
    <row r="726062" spans="16:16" x14ac:dyDescent="0.3">
      <c r="P726062" s="83"/>
    </row>
    <row r="726063" spans="16:16" x14ac:dyDescent="0.3">
      <c r="P726063" s="83"/>
    </row>
    <row r="726064" spans="16:16" x14ac:dyDescent="0.3">
      <c r="P726064" s="83"/>
    </row>
    <row r="726065" spans="16:16" x14ac:dyDescent="0.3">
      <c r="P726065" s="83"/>
    </row>
    <row r="726066" spans="16:16" x14ac:dyDescent="0.3">
      <c r="P726066" s="83"/>
    </row>
    <row r="726067" spans="16:16" x14ac:dyDescent="0.3">
      <c r="P726067" s="83"/>
    </row>
    <row r="726068" spans="16:16" x14ac:dyDescent="0.3">
      <c r="P726068" s="83"/>
    </row>
    <row r="726069" spans="16:16" x14ac:dyDescent="0.3">
      <c r="P726069" s="83"/>
    </row>
    <row r="726070" spans="16:16" x14ac:dyDescent="0.3">
      <c r="P726070" s="83"/>
    </row>
    <row r="726071" spans="16:16" x14ac:dyDescent="0.3">
      <c r="P726071" s="83"/>
    </row>
    <row r="726072" spans="16:16" x14ac:dyDescent="0.3">
      <c r="P726072" s="83"/>
    </row>
    <row r="726073" spans="16:16" x14ac:dyDescent="0.3">
      <c r="P726073" s="83"/>
    </row>
    <row r="726074" spans="16:16" x14ac:dyDescent="0.3">
      <c r="P726074" s="83"/>
    </row>
    <row r="726075" spans="16:16" x14ac:dyDescent="0.3">
      <c r="P726075" s="83"/>
    </row>
    <row r="726076" spans="16:16" x14ac:dyDescent="0.3">
      <c r="P726076" s="83"/>
    </row>
    <row r="726077" spans="16:16" x14ac:dyDescent="0.3">
      <c r="P726077" s="83"/>
    </row>
    <row r="726078" spans="16:16" x14ac:dyDescent="0.3">
      <c r="P726078" s="83"/>
    </row>
    <row r="726079" spans="16:16" x14ac:dyDescent="0.3">
      <c r="P726079" s="83"/>
    </row>
    <row r="726080" spans="16:16" x14ac:dyDescent="0.3">
      <c r="P726080" s="83"/>
    </row>
    <row r="726081" spans="16:16" x14ac:dyDescent="0.3">
      <c r="P726081" s="83"/>
    </row>
    <row r="726082" spans="16:16" x14ac:dyDescent="0.3">
      <c r="P726082" s="83"/>
    </row>
    <row r="726083" spans="16:16" x14ac:dyDescent="0.3">
      <c r="P726083" s="83"/>
    </row>
    <row r="726084" spans="16:16" x14ac:dyDescent="0.3">
      <c r="P726084" s="83"/>
    </row>
    <row r="726085" spans="16:16" x14ac:dyDescent="0.3">
      <c r="P726085" s="83"/>
    </row>
    <row r="726086" spans="16:16" x14ac:dyDescent="0.3">
      <c r="P726086" s="83"/>
    </row>
    <row r="726087" spans="16:16" x14ac:dyDescent="0.3">
      <c r="P726087" s="83"/>
    </row>
    <row r="726088" spans="16:16" x14ac:dyDescent="0.3">
      <c r="P726088" s="83"/>
    </row>
    <row r="726089" spans="16:16" x14ac:dyDescent="0.3">
      <c r="P726089" s="83"/>
    </row>
    <row r="726090" spans="16:16" x14ac:dyDescent="0.3">
      <c r="P726090" s="83"/>
    </row>
    <row r="726091" spans="16:16" x14ac:dyDescent="0.3">
      <c r="P726091" s="83"/>
    </row>
    <row r="726092" spans="16:16" x14ac:dyDescent="0.3">
      <c r="P726092" s="83"/>
    </row>
    <row r="726093" spans="16:16" x14ac:dyDescent="0.3">
      <c r="P726093" s="83"/>
    </row>
    <row r="726094" spans="16:16" x14ac:dyDescent="0.3">
      <c r="P726094" s="83"/>
    </row>
    <row r="726095" spans="16:16" x14ac:dyDescent="0.3">
      <c r="P726095" s="83"/>
    </row>
    <row r="726096" spans="16:16" x14ac:dyDescent="0.3">
      <c r="P726096" s="83"/>
    </row>
    <row r="726097" spans="16:16" x14ac:dyDescent="0.3">
      <c r="P726097" s="83"/>
    </row>
    <row r="726098" spans="16:16" x14ac:dyDescent="0.3">
      <c r="P726098" s="83"/>
    </row>
    <row r="726099" spans="16:16" x14ac:dyDescent="0.3">
      <c r="P726099" s="83"/>
    </row>
    <row r="726100" spans="16:16" x14ac:dyDescent="0.3">
      <c r="P726100" s="83"/>
    </row>
    <row r="726101" spans="16:16" x14ac:dyDescent="0.3">
      <c r="P726101" s="83"/>
    </row>
    <row r="726102" spans="16:16" x14ac:dyDescent="0.3">
      <c r="P726102" s="83"/>
    </row>
    <row r="726103" spans="16:16" x14ac:dyDescent="0.3">
      <c r="P726103" s="83"/>
    </row>
    <row r="726104" spans="16:16" x14ac:dyDescent="0.3">
      <c r="P726104" s="83"/>
    </row>
    <row r="726105" spans="16:16" x14ac:dyDescent="0.3">
      <c r="P726105" s="83"/>
    </row>
    <row r="726106" spans="16:16" x14ac:dyDescent="0.3">
      <c r="P726106" s="83"/>
    </row>
    <row r="726107" spans="16:16" x14ac:dyDescent="0.3">
      <c r="P726107" s="83"/>
    </row>
    <row r="726108" spans="16:16" x14ac:dyDescent="0.3">
      <c r="P726108" s="83"/>
    </row>
    <row r="726109" spans="16:16" x14ac:dyDescent="0.3">
      <c r="P726109" s="83"/>
    </row>
    <row r="726110" spans="16:16" x14ac:dyDescent="0.3">
      <c r="P726110" s="83"/>
    </row>
    <row r="726111" spans="16:16" x14ac:dyDescent="0.3">
      <c r="P726111" s="83"/>
    </row>
    <row r="726112" spans="16:16" x14ac:dyDescent="0.3">
      <c r="P726112" s="83"/>
    </row>
    <row r="726113" spans="16:16" x14ac:dyDescent="0.3">
      <c r="P726113" s="83"/>
    </row>
    <row r="726114" spans="16:16" x14ac:dyDescent="0.3">
      <c r="P726114" s="83"/>
    </row>
    <row r="726115" spans="16:16" x14ac:dyDescent="0.3">
      <c r="P726115" s="83"/>
    </row>
    <row r="726116" spans="16:16" x14ac:dyDescent="0.3">
      <c r="P726116" s="83"/>
    </row>
    <row r="726117" spans="16:16" x14ac:dyDescent="0.3">
      <c r="P726117" s="83"/>
    </row>
    <row r="726118" spans="16:16" x14ac:dyDescent="0.3">
      <c r="P726118" s="83"/>
    </row>
    <row r="726119" spans="16:16" x14ac:dyDescent="0.3">
      <c r="P726119" s="83"/>
    </row>
    <row r="726120" spans="16:16" x14ac:dyDescent="0.3">
      <c r="P726120" s="83"/>
    </row>
    <row r="726121" spans="16:16" x14ac:dyDescent="0.3">
      <c r="P726121" s="83"/>
    </row>
    <row r="726122" spans="16:16" x14ac:dyDescent="0.3">
      <c r="P726122" s="83"/>
    </row>
    <row r="726123" spans="16:16" x14ac:dyDescent="0.3">
      <c r="P726123" s="83"/>
    </row>
    <row r="726124" spans="16:16" x14ac:dyDescent="0.3">
      <c r="P726124" s="83"/>
    </row>
    <row r="726125" spans="16:16" x14ac:dyDescent="0.3">
      <c r="P726125" s="83"/>
    </row>
    <row r="726126" spans="16:16" x14ac:dyDescent="0.3">
      <c r="P726126" s="83"/>
    </row>
    <row r="726127" spans="16:16" x14ac:dyDescent="0.3">
      <c r="P726127" s="83"/>
    </row>
    <row r="726128" spans="16:16" x14ac:dyDescent="0.3">
      <c r="P726128" s="83"/>
    </row>
    <row r="726129" spans="16:16" x14ac:dyDescent="0.3">
      <c r="P726129" s="83"/>
    </row>
    <row r="726130" spans="16:16" x14ac:dyDescent="0.3">
      <c r="P726130" s="83"/>
    </row>
    <row r="726131" spans="16:16" x14ac:dyDescent="0.3">
      <c r="P726131" s="83"/>
    </row>
    <row r="726132" spans="16:16" x14ac:dyDescent="0.3">
      <c r="P726132" s="83"/>
    </row>
    <row r="726133" spans="16:16" x14ac:dyDescent="0.3">
      <c r="P726133" s="83"/>
    </row>
    <row r="726134" spans="16:16" x14ac:dyDescent="0.3">
      <c r="P726134" s="83"/>
    </row>
    <row r="726135" spans="16:16" x14ac:dyDescent="0.3">
      <c r="P726135" s="83"/>
    </row>
    <row r="726136" spans="16:16" x14ac:dyDescent="0.3">
      <c r="P726136" s="83"/>
    </row>
    <row r="726137" spans="16:16" x14ac:dyDescent="0.3">
      <c r="P726137" s="83"/>
    </row>
    <row r="726138" spans="16:16" x14ac:dyDescent="0.3">
      <c r="P726138" s="83"/>
    </row>
    <row r="726139" spans="16:16" x14ac:dyDescent="0.3">
      <c r="P726139" s="83"/>
    </row>
    <row r="726140" spans="16:16" x14ac:dyDescent="0.3">
      <c r="P726140" s="83"/>
    </row>
    <row r="726141" spans="16:16" x14ac:dyDescent="0.3">
      <c r="P726141" s="83"/>
    </row>
    <row r="726142" spans="16:16" x14ac:dyDescent="0.3">
      <c r="P726142" s="83"/>
    </row>
    <row r="726143" spans="16:16" x14ac:dyDescent="0.3">
      <c r="P726143" s="83"/>
    </row>
    <row r="726144" spans="16:16" x14ac:dyDescent="0.3">
      <c r="P726144" s="83"/>
    </row>
    <row r="726145" spans="16:16" x14ac:dyDescent="0.3">
      <c r="P726145" s="83"/>
    </row>
    <row r="726146" spans="16:16" x14ac:dyDescent="0.3">
      <c r="P726146" s="83"/>
    </row>
    <row r="726147" spans="16:16" x14ac:dyDescent="0.3">
      <c r="P726147" s="83"/>
    </row>
    <row r="726148" spans="16:16" x14ac:dyDescent="0.3">
      <c r="P726148" s="83"/>
    </row>
    <row r="726149" spans="16:16" x14ac:dyDescent="0.3">
      <c r="P726149" s="83"/>
    </row>
    <row r="726150" spans="16:16" x14ac:dyDescent="0.3">
      <c r="P726150" s="83"/>
    </row>
    <row r="726151" spans="16:16" x14ac:dyDescent="0.3">
      <c r="P726151" s="83"/>
    </row>
    <row r="726152" spans="16:16" x14ac:dyDescent="0.3">
      <c r="P726152" s="83"/>
    </row>
    <row r="726153" spans="16:16" x14ac:dyDescent="0.3">
      <c r="P726153" s="83"/>
    </row>
    <row r="726154" spans="16:16" x14ac:dyDescent="0.3">
      <c r="P726154" s="83"/>
    </row>
    <row r="726155" spans="16:16" x14ac:dyDescent="0.3">
      <c r="P726155" s="83"/>
    </row>
    <row r="726156" spans="16:16" x14ac:dyDescent="0.3">
      <c r="P726156" s="83"/>
    </row>
    <row r="726157" spans="16:16" x14ac:dyDescent="0.3">
      <c r="P726157" s="83"/>
    </row>
    <row r="726158" spans="16:16" x14ac:dyDescent="0.3">
      <c r="P726158" s="83"/>
    </row>
    <row r="726159" spans="16:16" x14ac:dyDescent="0.3">
      <c r="P726159" s="83"/>
    </row>
    <row r="726160" spans="16:16" x14ac:dyDescent="0.3">
      <c r="P726160" s="83"/>
    </row>
    <row r="726161" spans="16:16" x14ac:dyDescent="0.3">
      <c r="P726161" s="83"/>
    </row>
    <row r="726162" spans="16:16" x14ac:dyDescent="0.3">
      <c r="P726162" s="83"/>
    </row>
    <row r="726163" spans="16:16" x14ac:dyDescent="0.3">
      <c r="P726163" s="83"/>
    </row>
    <row r="726164" spans="16:16" x14ac:dyDescent="0.3">
      <c r="P726164" s="83"/>
    </row>
    <row r="726165" spans="16:16" x14ac:dyDescent="0.3">
      <c r="P726165" s="83"/>
    </row>
    <row r="726166" spans="16:16" x14ac:dyDescent="0.3">
      <c r="P726166" s="83"/>
    </row>
    <row r="726167" spans="16:16" x14ac:dyDescent="0.3">
      <c r="P726167" s="83"/>
    </row>
    <row r="726168" spans="16:16" x14ac:dyDescent="0.3">
      <c r="P726168" s="83"/>
    </row>
    <row r="726169" spans="16:16" x14ac:dyDescent="0.3">
      <c r="P726169" s="83"/>
    </row>
    <row r="726170" spans="16:16" x14ac:dyDescent="0.3">
      <c r="P726170" s="83"/>
    </row>
    <row r="726171" spans="16:16" x14ac:dyDescent="0.3">
      <c r="P726171" s="83"/>
    </row>
    <row r="726172" spans="16:16" x14ac:dyDescent="0.3">
      <c r="P726172" s="83"/>
    </row>
    <row r="726173" spans="16:16" x14ac:dyDescent="0.3">
      <c r="P726173" s="83"/>
    </row>
    <row r="726174" spans="16:16" x14ac:dyDescent="0.3">
      <c r="P726174" s="83"/>
    </row>
    <row r="726175" spans="16:16" x14ac:dyDescent="0.3">
      <c r="P726175" s="83"/>
    </row>
    <row r="726176" spans="16:16" x14ac:dyDescent="0.3">
      <c r="P726176" s="83"/>
    </row>
    <row r="726177" spans="16:16" x14ac:dyDescent="0.3">
      <c r="P726177" s="83"/>
    </row>
    <row r="726178" spans="16:16" x14ac:dyDescent="0.3">
      <c r="P726178" s="83"/>
    </row>
    <row r="726179" spans="16:16" x14ac:dyDescent="0.3">
      <c r="P726179" s="83"/>
    </row>
    <row r="726180" spans="16:16" x14ac:dyDescent="0.3">
      <c r="P726180" s="83"/>
    </row>
    <row r="726181" spans="16:16" x14ac:dyDescent="0.3">
      <c r="P726181" s="83"/>
    </row>
    <row r="726182" spans="16:16" x14ac:dyDescent="0.3">
      <c r="P726182" s="83"/>
    </row>
    <row r="726183" spans="16:16" x14ac:dyDescent="0.3">
      <c r="P726183" s="83"/>
    </row>
    <row r="726184" spans="16:16" x14ac:dyDescent="0.3">
      <c r="P726184" s="83"/>
    </row>
    <row r="726185" spans="16:16" x14ac:dyDescent="0.3">
      <c r="P726185" s="83"/>
    </row>
    <row r="726186" spans="16:16" x14ac:dyDescent="0.3">
      <c r="P726186" s="83"/>
    </row>
    <row r="726187" spans="16:16" x14ac:dyDescent="0.3">
      <c r="P726187" s="83"/>
    </row>
    <row r="726188" spans="16:16" x14ac:dyDescent="0.3">
      <c r="P726188" s="83"/>
    </row>
    <row r="726189" spans="16:16" x14ac:dyDescent="0.3">
      <c r="P726189" s="83"/>
    </row>
    <row r="726190" spans="16:16" x14ac:dyDescent="0.3">
      <c r="P726190" s="83"/>
    </row>
    <row r="726191" spans="16:16" x14ac:dyDescent="0.3">
      <c r="P726191" s="83"/>
    </row>
    <row r="726192" spans="16:16" x14ac:dyDescent="0.3">
      <c r="P726192" s="83"/>
    </row>
    <row r="726193" spans="16:16" x14ac:dyDescent="0.3">
      <c r="P726193" s="83"/>
    </row>
    <row r="726194" spans="16:16" x14ac:dyDescent="0.3">
      <c r="P726194" s="83"/>
    </row>
    <row r="726195" spans="16:16" x14ac:dyDescent="0.3">
      <c r="P726195" s="83"/>
    </row>
    <row r="726196" spans="16:16" x14ac:dyDescent="0.3">
      <c r="P726196" s="83"/>
    </row>
    <row r="726197" spans="16:16" x14ac:dyDescent="0.3">
      <c r="P726197" s="83"/>
    </row>
    <row r="726198" spans="16:16" x14ac:dyDescent="0.3">
      <c r="P726198" s="83"/>
    </row>
    <row r="726199" spans="16:16" x14ac:dyDescent="0.3">
      <c r="P726199" s="83"/>
    </row>
    <row r="726200" spans="16:16" x14ac:dyDescent="0.3">
      <c r="P726200" s="83"/>
    </row>
    <row r="726201" spans="16:16" x14ac:dyDescent="0.3">
      <c r="P726201" s="83"/>
    </row>
    <row r="726202" spans="16:16" x14ac:dyDescent="0.3">
      <c r="P726202" s="83"/>
    </row>
    <row r="726203" spans="16:16" x14ac:dyDescent="0.3">
      <c r="P726203" s="83"/>
    </row>
    <row r="726204" spans="16:16" x14ac:dyDescent="0.3">
      <c r="P726204" s="83"/>
    </row>
    <row r="726205" spans="16:16" x14ac:dyDescent="0.3">
      <c r="P726205" s="83"/>
    </row>
    <row r="726206" spans="16:16" x14ac:dyDescent="0.3">
      <c r="P726206" s="83"/>
    </row>
    <row r="726207" spans="16:16" x14ac:dyDescent="0.3">
      <c r="P726207" s="83"/>
    </row>
    <row r="726208" spans="16:16" x14ac:dyDescent="0.3">
      <c r="P726208" s="83"/>
    </row>
    <row r="726209" spans="16:16" x14ac:dyDescent="0.3">
      <c r="P726209" s="83"/>
    </row>
    <row r="726210" spans="16:16" x14ac:dyDescent="0.3">
      <c r="P726210" s="83"/>
    </row>
    <row r="726211" spans="16:16" x14ac:dyDescent="0.3">
      <c r="P726211" s="83"/>
    </row>
    <row r="726212" spans="16:16" x14ac:dyDescent="0.3">
      <c r="P726212" s="83"/>
    </row>
    <row r="726213" spans="16:16" x14ac:dyDescent="0.3">
      <c r="P726213" s="83"/>
    </row>
    <row r="726214" spans="16:16" x14ac:dyDescent="0.3">
      <c r="P726214" s="83"/>
    </row>
    <row r="726215" spans="16:16" x14ac:dyDescent="0.3">
      <c r="P726215" s="83"/>
    </row>
    <row r="726216" spans="16:16" x14ac:dyDescent="0.3">
      <c r="P726216" s="83"/>
    </row>
    <row r="726217" spans="16:16" x14ac:dyDescent="0.3">
      <c r="P726217" s="83"/>
    </row>
    <row r="726218" spans="16:16" x14ac:dyDescent="0.3">
      <c r="P726218" s="83"/>
    </row>
    <row r="726219" spans="16:16" x14ac:dyDescent="0.3">
      <c r="P726219" s="83"/>
    </row>
    <row r="726220" spans="16:16" x14ac:dyDescent="0.3">
      <c r="P726220" s="83"/>
    </row>
    <row r="726221" spans="16:16" x14ac:dyDescent="0.3">
      <c r="P726221" s="83"/>
    </row>
    <row r="726222" spans="16:16" x14ac:dyDescent="0.3">
      <c r="P726222" s="83"/>
    </row>
    <row r="726223" spans="16:16" x14ac:dyDescent="0.3">
      <c r="P726223" s="83"/>
    </row>
    <row r="726224" spans="16:16" x14ac:dyDescent="0.3">
      <c r="P726224" s="83"/>
    </row>
    <row r="726225" spans="16:16" x14ac:dyDescent="0.3">
      <c r="P726225" s="83"/>
    </row>
    <row r="726226" spans="16:16" x14ac:dyDescent="0.3">
      <c r="P726226" s="83"/>
    </row>
    <row r="726227" spans="16:16" x14ac:dyDescent="0.3">
      <c r="P726227" s="83"/>
    </row>
    <row r="726228" spans="16:16" x14ac:dyDescent="0.3">
      <c r="P726228" s="83"/>
    </row>
    <row r="726229" spans="16:16" x14ac:dyDescent="0.3">
      <c r="P726229" s="83"/>
    </row>
    <row r="726230" spans="16:16" x14ac:dyDescent="0.3">
      <c r="P726230" s="83"/>
    </row>
    <row r="726231" spans="16:16" x14ac:dyDescent="0.3">
      <c r="P726231" s="83"/>
    </row>
    <row r="726232" spans="16:16" x14ac:dyDescent="0.3">
      <c r="P726232" s="83"/>
    </row>
    <row r="726233" spans="16:16" x14ac:dyDescent="0.3">
      <c r="P726233" s="83"/>
    </row>
    <row r="726234" spans="16:16" x14ac:dyDescent="0.3">
      <c r="P726234" s="83"/>
    </row>
    <row r="726235" spans="16:16" x14ac:dyDescent="0.3">
      <c r="P726235" s="83"/>
    </row>
    <row r="726236" spans="16:16" x14ac:dyDescent="0.3">
      <c r="P726236" s="83"/>
    </row>
    <row r="726237" spans="16:16" x14ac:dyDescent="0.3">
      <c r="P726237" s="83"/>
    </row>
    <row r="726238" spans="16:16" x14ac:dyDescent="0.3">
      <c r="P726238" s="83"/>
    </row>
    <row r="726239" spans="16:16" x14ac:dyDescent="0.3">
      <c r="P726239" s="83"/>
    </row>
    <row r="726240" spans="16:16" x14ac:dyDescent="0.3">
      <c r="P726240" s="83"/>
    </row>
    <row r="726241" spans="16:16" x14ac:dyDescent="0.3">
      <c r="P726241" s="83"/>
    </row>
    <row r="726242" spans="16:16" x14ac:dyDescent="0.3">
      <c r="P726242" s="83"/>
    </row>
    <row r="726243" spans="16:16" x14ac:dyDescent="0.3">
      <c r="P726243" s="83"/>
    </row>
    <row r="726244" spans="16:16" x14ac:dyDescent="0.3">
      <c r="P726244" s="83"/>
    </row>
    <row r="726245" spans="16:16" x14ac:dyDescent="0.3">
      <c r="P726245" s="83"/>
    </row>
    <row r="726246" spans="16:16" x14ac:dyDescent="0.3">
      <c r="P726246" s="83"/>
    </row>
    <row r="726247" spans="16:16" x14ac:dyDescent="0.3">
      <c r="P726247" s="83"/>
    </row>
    <row r="726248" spans="16:16" x14ac:dyDescent="0.3">
      <c r="P726248" s="83"/>
    </row>
    <row r="726249" spans="16:16" x14ac:dyDescent="0.3">
      <c r="P726249" s="83"/>
    </row>
    <row r="726250" spans="16:16" x14ac:dyDescent="0.3">
      <c r="P726250" s="83"/>
    </row>
    <row r="726251" spans="16:16" x14ac:dyDescent="0.3">
      <c r="P726251" s="83"/>
    </row>
    <row r="726252" spans="16:16" x14ac:dyDescent="0.3">
      <c r="P726252" s="83"/>
    </row>
    <row r="726253" spans="16:16" x14ac:dyDescent="0.3">
      <c r="P726253" s="83"/>
    </row>
    <row r="726254" spans="16:16" x14ac:dyDescent="0.3">
      <c r="P726254" s="83"/>
    </row>
    <row r="726255" spans="16:16" x14ac:dyDescent="0.3">
      <c r="P726255" s="83"/>
    </row>
    <row r="726256" spans="16:16" x14ac:dyDescent="0.3">
      <c r="P726256" s="83"/>
    </row>
    <row r="726257" spans="16:16" x14ac:dyDescent="0.3">
      <c r="P726257" s="83"/>
    </row>
    <row r="726258" spans="16:16" x14ac:dyDescent="0.3">
      <c r="P726258" s="83"/>
    </row>
    <row r="726259" spans="16:16" x14ac:dyDescent="0.3">
      <c r="P726259" s="83"/>
    </row>
    <row r="726260" spans="16:16" x14ac:dyDescent="0.3">
      <c r="P726260" s="83"/>
    </row>
    <row r="726261" spans="16:16" x14ac:dyDescent="0.3">
      <c r="P726261" s="83"/>
    </row>
    <row r="726262" spans="16:16" x14ac:dyDescent="0.3">
      <c r="P726262" s="83"/>
    </row>
    <row r="726263" spans="16:16" x14ac:dyDescent="0.3">
      <c r="P726263" s="83"/>
    </row>
    <row r="726264" spans="16:16" x14ac:dyDescent="0.3">
      <c r="P726264" s="83"/>
    </row>
    <row r="726265" spans="16:16" x14ac:dyDescent="0.3">
      <c r="P726265" s="83"/>
    </row>
    <row r="726266" spans="16:16" x14ac:dyDescent="0.3">
      <c r="P726266" s="83"/>
    </row>
    <row r="726267" spans="16:16" x14ac:dyDescent="0.3">
      <c r="P726267" s="83"/>
    </row>
    <row r="726268" spans="16:16" x14ac:dyDescent="0.3">
      <c r="P726268" s="83"/>
    </row>
    <row r="726269" spans="16:16" x14ac:dyDescent="0.3">
      <c r="P726269" s="83"/>
    </row>
    <row r="726270" spans="16:16" x14ac:dyDescent="0.3">
      <c r="P726270" s="83"/>
    </row>
    <row r="726271" spans="16:16" x14ac:dyDescent="0.3">
      <c r="P726271" s="83"/>
    </row>
    <row r="726272" spans="16:16" x14ac:dyDescent="0.3">
      <c r="P726272" s="83"/>
    </row>
    <row r="726273" spans="16:16" x14ac:dyDescent="0.3">
      <c r="P726273" s="83"/>
    </row>
    <row r="726274" spans="16:16" x14ac:dyDescent="0.3">
      <c r="P726274" s="83"/>
    </row>
    <row r="726275" spans="16:16" x14ac:dyDescent="0.3">
      <c r="P726275" s="83"/>
    </row>
    <row r="726276" spans="16:16" x14ac:dyDescent="0.3">
      <c r="P726276" s="83"/>
    </row>
    <row r="726277" spans="16:16" x14ac:dyDescent="0.3">
      <c r="P726277" s="83"/>
    </row>
    <row r="726278" spans="16:16" x14ac:dyDescent="0.3">
      <c r="P726278" s="83"/>
    </row>
    <row r="726279" spans="16:16" x14ac:dyDescent="0.3">
      <c r="P726279" s="83"/>
    </row>
    <row r="726280" spans="16:16" x14ac:dyDescent="0.3">
      <c r="P726280" s="83"/>
    </row>
    <row r="726281" spans="16:16" x14ac:dyDescent="0.3">
      <c r="P726281" s="83"/>
    </row>
    <row r="726282" spans="16:16" x14ac:dyDescent="0.3">
      <c r="P726282" s="83"/>
    </row>
    <row r="726283" spans="16:16" x14ac:dyDescent="0.3">
      <c r="P726283" s="83"/>
    </row>
    <row r="726284" spans="16:16" x14ac:dyDescent="0.3">
      <c r="P726284" s="83"/>
    </row>
    <row r="726285" spans="16:16" x14ac:dyDescent="0.3">
      <c r="P726285" s="83"/>
    </row>
    <row r="726286" spans="16:16" x14ac:dyDescent="0.3">
      <c r="P726286" s="83"/>
    </row>
    <row r="726287" spans="16:16" x14ac:dyDescent="0.3">
      <c r="P726287" s="83"/>
    </row>
    <row r="726288" spans="16:16" x14ac:dyDescent="0.3">
      <c r="P726288" s="83"/>
    </row>
    <row r="726289" spans="16:16" x14ac:dyDescent="0.3">
      <c r="P726289" s="83"/>
    </row>
    <row r="726290" spans="16:16" x14ac:dyDescent="0.3">
      <c r="P726290" s="83"/>
    </row>
    <row r="726291" spans="16:16" x14ac:dyDescent="0.3">
      <c r="P726291" s="83"/>
    </row>
    <row r="726292" spans="16:16" x14ac:dyDescent="0.3">
      <c r="P726292" s="83"/>
    </row>
    <row r="726293" spans="16:16" x14ac:dyDescent="0.3">
      <c r="P726293" s="83"/>
    </row>
    <row r="726294" spans="16:16" x14ac:dyDescent="0.3">
      <c r="P726294" s="83"/>
    </row>
    <row r="726295" spans="16:16" x14ac:dyDescent="0.3">
      <c r="P726295" s="83"/>
    </row>
    <row r="726296" spans="16:16" x14ac:dyDescent="0.3">
      <c r="P726296" s="83"/>
    </row>
    <row r="726297" spans="16:16" x14ac:dyDescent="0.3">
      <c r="P726297" s="83"/>
    </row>
    <row r="726298" spans="16:16" x14ac:dyDescent="0.3">
      <c r="P726298" s="83"/>
    </row>
    <row r="726299" spans="16:16" x14ac:dyDescent="0.3">
      <c r="P726299" s="83"/>
    </row>
    <row r="726300" spans="16:16" x14ac:dyDescent="0.3">
      <c r="P726300" s="83"/>
    </row>
    <row r="726301" spans="16:16" x14ac:dyDescent="0.3">
      <c r="P726301" s="83"/>
    </row>
    <row r="726302" spans="16:16" x14ac:dyDescent="0.3">
      <c r="P726302" s="83"/>
    </row>
    <row r="726303" spans="16:16" x14ac:dyDescent="0.3">
      <c r="P726303" s="83"/>
    </row>
    <row r="726304" spans="16:16" x14ac:dyDescent="0.3">
      <c r="P726304" s="83"/>
    </row>
    <row r="726305" spans="16:16" x14ac:dyDescent="0.3">
      <c r="P726305" s="83"/>
    </row>
    <row r="726306" spans="16:16" x14ac:dyDescent="0.3">
      <c r="P726306" s="83"/>
    </row>
    <row r="726307" spans="16:16" x14ac:dyDescent="0.3">
      <c r="P726307" s="83"/>
    </row>
    <row r="726308" spans="16:16" x14ac:dyDescent="0.3">
      <c r="P726308" s="83"/>
    </row>
    <row r="726309" spans="16:16" x14ac:dyDescent="0.3">
      <c r="P726309" s="83"/>
    </row>
    <row r="726310" spans="16:16" x14ac:dyDescent="0.3">
      <c r="P726310" s="83"/>
    </row>
    <row r="726311" spans="16:16" x14ac:dyDescent="0.3">
      <c r="P726311" s="83"/>
    </row>
    <row r="726312" spans="16:16" x14ac:dyDescent="0.3">
      <c r="P726312" s="83"/>
    </row>
    <row r="726313" spans="16:16" x14ac:dyDescent="0.3">
      <c r="P726313" s="83"/>
    </row>
    <row r="726314" spans="16:16" x14ac:dyDescent="0.3">
      <c r="P726314" s="83"/>
    </row>
    <row r="726315" spans="16:16" x14ac:dyDescent="0.3">
      <c r="P726315" s="83"/>
    </row>
    <row r="726316" spans="16:16" x14ac:dyDescent="0.3">
      <c r="P726316" s="83"/>
    </row>
    <row r="726317" spans="16:16" x14ac:dyDescent="0.3">
      <c r="P726317" s="83"/>
    </row>
    <row r="726318" spans="16:16" x14ac:dyDescent="0.3">
      <c r="P726318" s="83"/>
    </row>
    <row r="726319" spans="16:16" x14ac:dyDescent="0.3">
      <c r="P726319" s="83"/>
    </row>
    <row r="726320" spans="16:16" x14ac:dyDescent="0.3">
      <c r="P726320" s="83"/>
    </row>
    <row r="726321" spans="16:16" x14ac:dyDescent="0.3">
      <c r="P726321" s="83"/>
    </row>
    <row r="726322" spans="16:16" x14ac:dyDescent="0.3">
      <c r="P726322" s="83"/>
    </row>
    <row r="726323" spans="16:16" x14ac:dyDescent="0.3">
      <c r="P726323" s="83"/>
    </row>
    <row r="726324" spans="16:16" x14ac:dyDescent="0.3">
      <c r="P726324" s="83"/>
    </row>
    <row r="726325" spans="16:16" x14ac:dyDescent="0.3">
      <c r="P726325" s="83"/>
    </row>
    <row r="726326" spans="16:16" x14ac:dyDescent="0.3">
      <c r="P726326" s="83"/>
    </row>
    <row r="726327" spans="16:16" x14ac:dyDescent="0.3">
      <c r="P726327" s="83"/>
    </row>
    <row r="726328" spans="16:16" x14ac:dyDescent="0.3">
      <c r="P726328" s="83"/>
    </row>
    <row r="726329" spans="16:16" x14ac:dyDescent="0.3">
      <c r="P726329" s="83"/>
    </row>
    <row r="726330" spans="16:16" x14ac:dyDescent="0.3">
      <c r="P726330" s="83"/>
    </row>
    <row r="726331" spans="16:16" x14ac:dyDescent="0.3">
      <c r="P726331" s="83"/>
    </row>
    <row r="726332" spans="16:16" x14ac:dyDescent="0.3">
      <c r="P726332" s="83"/>
    </row>
    <row r="726333" spans="16:16" x14ac:dyDescent="0.3">
      <c r="P726333" s="83"/>
    </row>
    <row r="726334" spans="16:16" x14ac:dyDescent="0.3">
      <c r="P726334" s="83"/>
    </row>
    <row r="726335" spans="16:16" x14ac:dyDescent="0.3">
      <c r="P726335" s="83"/>
    </row>
    <row r="726336" spans="16:16" x14ac:dyDescent="0.3">
      <c r="P726336" s="83"/>
    </row>
    <row r="726337" spans="16:16" x14ac:dyDescent="0.3">
      <c r="P726337" s="83"/>
    </row>
    <row r="726338" spans="16:16" x14ac:dyDescent="0.3">
      <c r="P726338" s="83"/>
    </row>
    <row r="726339" spans="16:16" x14ac:dyDescent="0.3">
      <c r="P726339" s="83"/>
    </row>
    <row r="726340" spans="16:16" x14ac:dyDescent="0.3">
      <c r="P726340" s="83"/>
    </row>
    <row r="726341" spans="16:16" x14ac:dyDescent="0.3">
      <c r="P726341" s="83"/>
    </row>
    <row r="726342" spans="16:16" x14ac:dyDescent="0.3">
      <c r="P726342" s="83"/>
    </row>
    <row r="726343" spans="16:16" x14ac:dyDescent="0.3">
      <c r="P726343" s="83"/>
    </row>
    <row r="726344" spans="16:16" x14ac:dyDescent="0.3">
      <c r="P726344" s="83"/>
    </row>
    <row r="726345" spans="16:16" x14ac:dyDescent="0.3">
      <c r="P726345" s="83"/>
    </row>
    <row r="726346" spans="16:16" x14ac:dyDescent="0.3">
      <c r="P726346" s="83"/>
    </row>
    <row r="726347" spans="16:16" x14ac:dyDescent="0.3">
      <c r="P726347" s="83"/>
    </row>
    <row r="726348" spans="16:16" x14ac:dyDescent="0.3">
      <c r="P726348" s="83"/>
    </row>
    <row r="726349" spans="16:16" x14ac:dyDescent="0.3">
      <c r="P726349" s="83"/>
    </row>
    <row r="726350" spans="16:16" x14ac:dyDescent="0.3">
      <c r="P726350" s="83"/>
    </row>
    <row r="726351" spans="16:16" x14ac:dyDescent="0.3">
      <c r="P726351" s="83"/>
    </row>
    <row r="726352" spans="16:16" x14ac:dyDescent="0.3">
      <c r="P726352" s="83"/>
    </row>
    <row r="726353" spans="16:16" x14ac:dyDescent="0.3">
      <c r="P726353" s="83"/>
    </row>
    <row r="726354" spans="16:16" x14ac:dyDescent="0.3">
      <c r="P726354" s="83"/>
    </row>
    <row r="726355" spans="16:16" x14ac:dyDescent="0.3">
      <c r="P726355" s="83"/>
    </row>
    <row r="726356" spans="16:16" x14ac:dyDescent="0.3">
      <c r="P726356" s="83"/>
    </row>
    <row r="726357" spans="16:16" x14ac:dyDescent="0.3">
      <c r="P726357" s="83"/>
    </row>
    <row r="726358" spans="16:16" x14ac:dyDescent="0.3">
      <c r="P726358" s="83"/>
    </row>
    <row r="726359" spans="16:16" x14ac:dyDescent="0.3">
      <c r="P726359" s="83"/>
    </row>
    <row r="726360" spans="16:16" x14ac:dyDescent="0.3">
      <c r="P726360" s="83"/>
    </row>
    <row r="726361" spans="16:16" x14ac:dyDescent="0.3">
      <c r="P726361" s="83"/>
    </row>
    <row r="726362" spans="16:16" x14ac:dyDescent="0.3">
      <c r="P726362" s="83"/>
    </row>
    <row r="726363" spans="16:16" x14ac:dyDescent="0.3">
      <c r="P726363" s="83"/>
    </row>
    <row r="726364" spans="16:16" x14ac:dyDescent="0.3">
      <c r="P726364" s="83"/>
    </row>
    <row r="726365" spans="16:16" x14ac:dyDescent="0.3">
      <c r="P726365" s="83"/>
    </row>
    <row r="726366" spans="16:16" x14ac:dyDescent="0.3">
      <c r="P726366" s="83"/>
    </row>
    <row r="726367" spans="16:16" x14ac:dyDescent="0.3">
      <c r="P726367" s="83"/>
    </row>
    <row r="726368" spans="16:16" x14ac:dyDescent="0.3">
      <c r="P726368" s="83"/>
    </row>
    <row r="726369" spans="16:16" x14ac:dyDescent="0.3">
      <c r="P726369" s="83"/>
    </row>
    <row r="726370" spans="16:16" x14ac:dyDescent="0.3">
      <c r="P726370" s="83"/>
    </row>
    <row r="726371" spans="16:16" x14ac:dyDescent="0.3">
      <c r="P726371" s="83"/>
    </row>
    <row r="726372" spans="16:16" x14ac:dyDescent="0.3">
      <c r="P726372" s="83"/>
    </row>
    <row r="726373" spans="16:16" x14ac:dyDescent="0.3">
      <c r="P726373" s="83"/>
    </row>
    <row r="726374" spans="16:16" x14ac:dyDescent="0.3">
      <c r="P726374" s="83"/>
    </row>
    <row r="726375" spans="16:16" x14ac:dyDescent="0.3">
      <c r="P726375" s="83"/>
    </row>
    <row r="726376" spans="16:16" x14ac:dyDescent="0.3">
      <c r="P726376" s="83"/>
    </row>
    <row r="726377" spans="16:16" x14ac:dyDescent="0.3">
      <c r="P726377" s="83"/>
    </row>
    <row r="726378" spans="16:16" x14ac:dyDescent="0.3">
      <c r="P726378" s="83"/>
    </row>
    <row r="726379" spans="16:16" x14ac:dyDescent="0.3">
      <c r="P726379" s="83"/>
    </row>
    <row r="726380" spans="16:16" x14ac:dyDescent="0.3">
      <c r="P726380" s="83"/>
    </row>
    <row r="726381" spans="16:16" x14ac:dyDescent="0.3">
      <c r="P726381" s="83"/>
    </row>
    <row r="726382" spans="16:16" x14ac:dyDescent="0.3">
      <c r="P726382" s="83"/>
    </row>
    <row r="726383" spans="16:16" x14ac:dyDescent="0.3">
      <c r="P726383" s="83"/>
    </row>
    <row r="726384" spans="16:16" x14ac:dyDescent="0.3">
      <c r="P726384" s="83"/>
    </row>
    <row r="726385" spans="16:16" x14ac:dyDescent="0.3">
      <c r="P726385" s="83"/>
    </row>
    <row r="726386" spans="16:16" x14ac:dyDescent="0.3">
      <c r="P726386" s="83"/>
    </row>
    <row r="726387" spans="16:16" x14ac:dyDescent="0.3">
      <c r="P726387" s="83"/>
    </row>
    <row r="726388" spans="16:16" x14ac:dyDescent="0.3">
      <c r="P726388" s="83"/>
    </row>
    <row r="726389" spans="16:16" x14ac:dyDescent="0.3">
      <c r="P726389" s="83"/>
    </row>
    <row r="726390" spans="16:16" x14ac:dyDescent="0.3">
      <c r="P726390" s="83"/>
    </row>
    <row r="726391" spans="16:16" x14ac:dyDescent="0.3">
      <c r="P726391" s="83"/>
    </row>
    <row r="726392" spans="16:16" x14ac:dyDescent="0.3">
      <c r="P726392" s="83"/>
    </row>
    <row r="726393" spans="16:16" x14ac:dyDescent="0.3">
      <c r="P726393" s="83"/>
    </row>
    <row r="726394" spans="16:16" x14ac:dyDescent="0.3">
      <c r="P726394" s="83"/>
    </row>
    <row r="726395" spans="16:16" x14ac:dyDescent="0.3">
      <c r="P726395" s="83"/>
    </row>
    <row r="726396" spans="16:16" x14ac:dyDescent="0.3">
      <c r="P726396" s="83"/>
    </row>
    <row r="726397" spans="16:16" x14ac:dyDescent="0.3">
      <c r="P726397" s="83"/>
    </row>
    <row r="726398" spans="16:16" x14ac:dyDescent="0.3">
      <c r="P726398" s="83"/>
    </row>
    <row r="726399" spans="16:16" x14ac:dyDescent="0.3">
      <c r="P726399" s="83"/>
    </row>
    <row r="726400" spans="16:16" x14ac:dyDescent="0.3">
      <c r="P726400" s="83"/>
    </row>
    <row r="726401" spans="16:16" x14ac:dyDescent="0.3">
      <c r="P726401" s="83"/>
    </row>
    <row r="726402" spans="16:16" x14ac:dyDescent="0.3">
      <c r="P726402" s="83"/>
    </row>
    <row r="726403" spans="16:16" x14ac:dyDescent="0.3">
      <c r="P726403" s="83"/>
    </row>
    <row r="726404" spans="16:16" x14ac:dyDescent="0.3">
      <c r="P726404" s="83"/>
    </row>
    <row r="726405" spans="16:16" x14ac:dyDescent="0.3">
      <c r="P726405" s="83"/>
    </row>
    <row r="726406" spans="16:16" x14ac:dyDescent="0.3">
      <c r="P726406" s="83"/>
    </row>
    <row r="726407" spans="16:16" x14ac:dyDescent="0.3">
      <c r="P726407" s="83"/>
    </row>
    <row r="726408" spans="16:16" x14ac:dyDescent="0.3">
      <c r="P726408" s="83"/>
    </row>
    <row r="726409" spans="16:16" x14ac:dyDescent="0.3">
      <c r="P726409" s="83"/>
    </row>
    <row r="726410" spans="16:16" x14ac:dyDescent="0.3">
      <c r="P726410" s="83"/>
    </row>
    <row r="726411" spans="16:16" x14ac:dyDescent="0.3">
      <c r="P726411" s="83"/>
    </row>
    <row r="726412" spans="16:16" x14ac:dyDescent="0.3">
      <c r="P726412" s="83"/>
    </row>
    <row r="726413" spans="16:16" x14ac:dyDescent="0.3">
      <c r="P726413" s="83"/>
    </row>
    <row r="726414" spans="16:16" x14ac:dyDescent="0.3">
      <c r="P726414" s="83"/>
    </row>
    <row r="726415" spans="16:16" x14ac:dyDescent="0.3">
      <c r="P726415" s="83"/>
    </row>
    <row r="726416" spans="16:16" x14ac:dyDescent="0.3">
      <c r="P726416" s="83"/>
    </row>
    <row r="726417" spans="16:16" x14ac:dyDescent="0.3">
      <c r="P726417" s="83"/>
    </row>
    <row r="726418" spans="16:16" x14ac:dyDescent="0.3">
      <c r="P726418" s="83"/>
    </row>
    <row r="726419" spans="16:16" x14ac:dyDescent="0.3">
      <c r="P726419" s="83"/>
    </row>
    <row r="726420" spans="16:16" x14ac:dyDescent="0.3">
      <c r="P726420" s="83"/>
    </row>
    <row r="726421" spans="16:16" x14ac:dyDescent="0.3">
      <c r="P726421" s="83"/>
    </row>
    <row r="726422" spans="16:16" x14ac:dyDescent="0.3">
      <c r="P726422" s="83"/>
    </row>
    <row r="726423" spans="16:16" x14ac:dyDescent="0.3">
      <c r="P726423" s="83"/>
    </row>
    <row r="726424" spans="16:16" x14ac:dyDescent="0.3">
      <c r="P726424" s="83"/>
    </row>
    <row r="726425" spans="16:16" x14ac:dyDescent="0.3">
      <c r="P726425" s="83"/>
    </row>
    <row r="726426" spans="16:16" x14ac:dyDescent="0.3">
      <c r="P726426" s="83"/>
    </row>
    <row r="726427" spans="16:16" x14ac:dyDescent="0.3">
      <c r="P726427" s="83"/>
    </row>
    <row r="726428" spans="16:16" x14ac:dyDescent="0.3">
      <c r="P726428" s="83"/>
    </row>
    <row r="726429" spans="16:16" x14ac:dyDescent="0.3">
      <c r="P726429" s="83"/>
    </row>
    <row r="726430" spans="16:16" x14ac:dyDescent="0.3">
      <c r="P726430" s="83"/>
    </row>
    <row r="726431" spans="16:16" x14ac:dyDescent="0.3">
      <c r="P726431" s="83"/>
    </row>
    <row r="726432" spans="16:16" x14ac:dyDescent="0.3">
      <c r="P726432" s="83"/>
    </row>
    <row r="726433" spans="16:16" x14ac:dyDescent="0.3">
      <c r="P726433" s="83"/>
    </row>
    <row r="726434" spans="16:16" x14ac:dyDescent="0.3">
      <c r="P726434" s="83"/>
    </row>
    <row r="726435" spans="16:16" x14ac:dyDescent="0.3">
      <c r="P726435" s="83"/>
    </row>
    <row r="726436" spans="16:16" x14ac:dyDescent="0.3">
      <c r="P726436" s="83"/>
    </row>
    <row r="726437" spans="16:16" x14ac:dyDescent="0.3">
      <c r="P726437" s="83"/>
    </row>
    <row r="726438" spans="16:16" x14ac:dyDescent="0.3">
      <c r="P726438" s="83"/>
    </row>
    <row r="726439" spans="16:16" x14ac:dyDescent="0.3">
      <c r="P726439" s="83"/>
    </row>
    <row r="726440" spans="16:16" x14ac:dyDescent="0.3">
      <c r="P726440" s="83"/>
    </row>
    <row r="726441" spans="16:16" x14ac:dyDescent="0.3">
      <c r="P726441" s="83"/>
    </row>
    <row r="726442" spans="16:16" x14ac:dyDescent="0.3">
      <c r="P726442" s="83"/>
    </row>
    <row r="726443" spans="16:16" x14ac:dyDescent="0.3">
      <c r="P726443" s="83"/>
    </row>
    <row r="726444" spans="16:16" x14ac:dyDescent="0.3">
      <c r="P726444" s="83"/>
    </row>
    <row r="726445" spans="16:16" x14ac:dyDescent="0.3">
      <c r="P726445" s="83"/>
    </row>
    <row r="726446" spans="16:16" x14ac:dyDescent="0.3">
      <c r="P726446" s="83"/>
    </row>
    <row r="726447" spans="16:16" x14ac:dyDescent="0.3">
      <c r="P726447" s="83"/>
    </row>
    <row r="726448" spans="16:16" x14ac:dyDescent="0.3">
      <c r="P726448" s="83"/>
    </row>
    <row r="726449" spans="16:16" x14ac:dyDescent="0.3">
      <c r="P726449" s="83"/>
    </row>
    <row r="726450" spans="16:16" x14ac:dyDescent="0.3">
      <c r="P726450" s="83"/>
    </row>
    <row r="726451" spans="16:16" x14ac:dyDescent="0.3">
      <c r="P726451" s="83"/>
    </row>
    <row r="726452" spans="16:16" x14ac:dyDescent="0.3">
      <c r="P726452" s="83"/>
    </row>
    <row r="726453" spans="16:16" x14ac:dyDescent="0.3">
      <c r="P726453" s="83"/>
    </row>
    <row r="726454" spans="16:16" x14ac:dyDescent="0.3">
      <c r="P726454" s="83"/>
    </row>
    <row r="726455" spans="16:16" x14ac:dyDescent="0.3">
      <c r="P726455" s="83"/>
    </row>
    <row r="726456" spans="16:16" x14ac:dyDescent="0.3">
      <c r="P726456" s="83"/>
    </row>
    <row r="726457" spans="16:16" x14ac:dyDescent="0.3">
      <c r="P726457" s="83"/>
    </row>
    <row r="726458" spans="16:16" x14ac:dyDescent="0.3">
      <c r="P726458" s="83"/>
    </row>
    <row r="726459" spans="16:16" x14ac:dyDescent="0.3">
      <c r="P726459" s="83"/>
    </row>
    <row r="726460" spans="16:16" x14ac:dyDescent="0.3">
      <c r="P726460" s="83"/>
    </row>
    <row r="726461" spans="16:16" x14ac:dyDescent="0.3">
      <c r="P726461" s="83"/>
    </row>
    <row r="726462" spans="16:16" x14ac:dyDescent="0.3">
      <c r="P726462" s="83"/>
    </row>
    <row r="726463" spans="16:16" x14ac:dyDescent="0.3">
      <c r="P726463" s="83"/>
    </row>
    <row r="726464" spans="16:16" x14ac:dyDescent="0.3">
      <c r="P726464" s="83"/>
    </row>
    <row r="726465" spans="16:16" x14ac:dyDescent="0.3">
      <c r="P726465" s="83"/>
    </row>
    <row r="726466" spans="16:16" x14ac:dyDescent="0.3">
      <c r="P726466" s="83"/>
    </row>
    <row r="726467" spans="16:16" x14ac:dyDescent="0.3">
      <c r="P726467" s="83"/>
    </row>
    <row r="726468" spans="16:16" x14ac:dyDescent="0.3">
      <c r="P726468" s="83"/>
    </row>
    <row r="726469" spans="16:16" x14ac:dyDescent="0.3">
      <c r="P726469" s="83"/>
    </row>
    <row r="726470" spans="16:16" x14ac:dyDescent="0.3">
      <c r="P726470" s="83"/>
    </row>
    <row r="726471" spans="16:16" x14ac:dyDescent="0.3">
      <c r="P726471" s="83"/>
    </row>
    <row r="726472" spans="16:16" x14ac:dyDescent="0.3">
      <c r="P726472" s="83"/>
    </row>
    <row r="726473" spans="16:16" x14ac:dyDescent="0.3">
      <c r="P726473" s="83"/>
    </row>
    <row r="726474" spans="16:16" x14ac:dyDescent="0.3">
      <c r="P726474" s="83"/>
    </row>
    <row r="726475" spans="16:16" x14ac:dyDescent="0.3">
      <c r="P726475" s="83"/>
    </row>
    <row r="726476" spans="16:16" x14ac:dyDescent="0.3">
      <c r="P726476" s="83"/>
    </row>
    <row r="726477" spans="16:16" x14ac:dyDescent="0.3">
      <c r="P726477" s="83"/>
    </row>
    <row r="726478" spans="16:16" x14ac:dyDescent="0.3">
      <c r="P726478" s="83"/>
    </row>
    <row r="726479" spans="16:16" x14ac:dyDescent="0.3">
      <c r="P726479" s="83"/>
    </row>
    <row r="726480" spans="16:16" x14ac:dyDescent="0.3">
      <c r="P726480" s="83"/>
    </row>
    <row r="726481" spans="16:16" x14ac:dyDescent="0.3">
      <c r="P726481" s="83"/>
    </row>
    <row r="726482" spans="16:16" x14ac:dyDescent="0.3">
      <c r="P726482" s="83"/>
    </row>
    <row r="726483" spans="16:16" x14ac:dyDescent="0.3">
      <c r="P726483" s="83"/>
    </row>
    <row r="726484" spans="16:16" x14ac:dyDescent="0.3">
      <c r="P726484" s="83"/>
    </row>
    <row r="726485" spans="16:16" x14ac:dyDescent="0.3">
      <c r="P726485" s="83"/>
    </row>
    <row r="726486" spans="16:16" x14ac:dyDescent="0.3">
      <c r="P726486" s="83"/>
    </row>
    <row r="726487" spans="16:16" x14ac:dyDescent="0.3">
      <c r="P726487" s="83"/>
    </row>
    <row r="726488" spans="16:16" x14ac:dyDescent="0.3">
      <c r="P726488" s="83"/>
    </row>
    <row r="726489" spans="16:16" x14ac:dyDescent="0.3">
      <c r="P726489" s="83"/>
    </row>
    <row r="726490" spans="16:16" x14ac:dyDescent="0.3">
      <c r="P726490" s="83"/>
    </row>
    <row r="726491" spans="16:16" x14ac:dyDescent="0.3">
      <c r="P726491" s="83"/>
    </row>
    <row r="726492" spans="16:16" x14ac:dyDescent="0.3">
      <c r="P726492" s="83"/>
    </row>
    <row r="726493" spans="16:16" x14ac:dyDescent="0.3">
      <c r="P726493" s="83"/>
    </row>
    <row r="726494" spans="16:16" x14ac:dyDescent="0.3">
      <c r="P726494" s="83"/>
    </row>
    <row r="726495" spans="16:16" x14ac:dyDescent="0.3">
      <c r="P726495" s="83"/>
    </row>
    <row r="726496" spans="16:16" x14ac:dyDescent="0.3">
      <c r="P726496" s="83"/>
    </row>
    <row r="726497" spans="16:16" x14ac:dyDescent="0.3">
      <c r="P726497" s="83"/>
    </row>
    <row r="726498" spans="16:16" x14ac:dyDescent="0.3">
      <c r="P726498" s="83"/>
    </row>
    <row r="726499" spans="16:16" x14ac:dyDescent="0.3">
      <c r="P726499" s="83"/>
    </row>
    <row r="726500" spans="16:16" x14ac:dyDescent="0.3">
      <c r="P726500" s="83"/>
    </row>
    <row r="726501" spans="16:16" x14ac:dyDescent="0.3">
      <c r="P726501" s="83"/>
    </row>
    <row r="726502" spans="16:16" x14ac:dyDescent="0.3">
      <c r="P726502" s="83"/>
    </row>
    <row r="726503" spans="16:16" x14ac:dyDescent="0.3">
      <c r="P726503" s="83"/>
    </row>
    <row r="726504" spans="16:16" x14ac:dyDescent="0.3">
      <c r="P726504" s="83"/>
    </row>
    <row r="726505" spans="16:16" x14ac:dyDescent="0.3">
      <c r="P726505" s="83"/>
    </row>
    <row r="726506" spans="16:16" x14ac:dyDescent="0.3">
      <c r="P726506" s="83"/>
    </row>
    <row r="726507" spans="16:16" x14ac:dyDescent="0.3">
      <c r="P726507" s="83"/>
    </row>
    <row r="726508" spans="16:16" x14ac:dyDescent="0.3">
      <c r="P726508" s="83"/>
    </row>
    <row r="726509" spans="16:16" x14ac:dyDescent="0.3">
      <c r="P726509" s="83"/>
    </row>
    <row r="726510" spans="16:16" x14ac:dyDescent="0.3">
      <c r="P726510" s="83"/>
    </row>
    <row r="726511" spans="16:16" x14ac:dyDescent="0.3">
      <c r="P726511" s="83"/>
    </row>
    <row r="726512" spans="16:16" x14ac:dyDescent="0.3">
      <c r="P726512" s="83"/>
    </row>
    <row r="726513" spans="16:16" x14ac:dyDescent="0.3">
      <c r="P726513" s="83"/>
    </row>
    <row r="726514" spans="16:16" x14ac:dyDescent="0.3">
      <c r="P726514" s="83"/>
    </row>
    <row r="726515" spans="16:16" x14ac:dyDescent="0.3">
      <c r="P726515" s="83"/>
    </row>
    <row r="726516" spans="16:16" x14ac:dyDescent="0.3">
      <c r="P726516" s="83"/>
    </row>
    <row r="726517" spans="16:16" x14ac:dyDescent="0.3">
      <c r="P726517" s="83"/>
    </row>
    <row r="726518" spans="16:16" x14ac:dyDescent="0.3">
      <c r="P726518" s="83"/>
    </row>
    <row r="726519" spans="16:16" x14ac:dyDescent="0.3">
      <c r="P726519" s="83"/>
    </row>
    <row r="726520" spans="16:16" x14ac:dyDescent="0.3">
      <c r="P726520" s="83"/>
    </row>
    <row r="726521" spans="16:16" x14ac:dyDescent="0.3">
      <c r="P726521" s="83"/>
    </row>
    <row r="726522" spans="16:16" x14ac:dyDescent="0.3">
      <c r="P726522" s="83"/>
    </row>
    <row r="726523" spans="16:16" x14ac:dyDescent="0.3">
      <c r="P726523" s="83"/>
    </row>
    <row r="726524" spans="16:16" x14ac:dyDescent="0.3">
      <c r="P726524" s="83"/>
    </row>
    <row r="726525" spans="16:16" x14ac:dyDescent="0.3">
      <c r="P726525" s="83"/>
    </row>
    <row r="726526" spans="16:16" x14ac:dyDescent="0.3">
      <c r="P726526" s="83"/>
    </row>
    <row r="726527" spans="16:16" x14ac:dyDescent="0.3">
      <c r="P726527" s="83"/>
    </row>
    <row r="726528" spans="16:16" x14ac:dyDescent="0.3">
      <c r="P726528" s="83"/>
    </row>
    <row r="726529" spans="16:16" x14ac:dyDescent="0.3">
      <c r="P726529" s="83"/>
    </row>
    <row r="726530" spans="16:16" x14ac:dyDescent="0.3">
      <c r="P726530" s="83"/>
    </row>
    <row r="726531" spans="16:16" x14ac:dyDescent="0.3">
      <c r="P726531" s="83"/>
    </row>
    <row r="726532" spans="16:16" x14ac:dyDescent="0.3">
      <c r="P726532" s="83"/>
    </row>
    <row r="726533" spans="16:16" x14ac:dyDescent="0.3">
      <c r="P726533" s="83"/>
    </row>
    <row r="726534" spans="16:16" x14ac:dyDescent="0.3">
      <c r="P726534" s="83"/>
    </row>
    <row r="726535" spans="16:16" x14ac:dyDescent="0.3">
      <c r="P726535" s="83"/>
    </row>
    <row r="726536" spans="16:16" x14ac:dyDescent="0.3">
      <c r="P726536" s="83"/>
    </row>
    <row r="726537" spans="16:16" x14ac:dyDescent="0.3">
      <c r="P726537" s="83"/>
    </row>
    <row r="726538" spans="16:16" x14ac:dyDescent="0.3">
      <c r="P726538" s="83"/>
    </row>
    <row r="726539" spans="16:16" x14ac:dyDescent="0.3">
      <c r="P726539" s="83"/>
    </row>
    <row r="726540" spans="16:16" x14ac:dyDescent="0.3">
      <c r="P726540" s="83"/>
    </row>
    <row r="726541" spans="16:16" x14ac:dyDescent="0.3">
      <c r="P726541" s="83"/>
    </row>
    <row r="726542" spans="16:16" x14ac:dyDescent="0.3">
      <c r="P726542" s="83"/>
    </row>
    <row r="726543" spans="16:16" x14ac:dyDescent="0.3">
      <c r="P726543" s="83"/>
    </row>
    <row r="726544" spans="16:16" x14ac:dyDescent="0.3">
      <c r="P726544" s="83"/>
    </row>
    <row r="726545" spans="16:16" x14ac:dyDescent="0.3">
      <c r="P726545" s="83"/>
    </row>
    <row r="726546" spans="16:16" x14ac:dyDescent="0.3">
      <c r="P726546" s="83"/>
    </row>
    <row r="726547" spans="16:16" x14ac:dyDescent="0.3">
      <c r="P726547" s="83"/>
    </row>
    <row r="726548" spans="16:16" x14ac:dyDescent="0.3">
      <c r="P726548" s="83"/>
    </row>
    <row r="726549" spans="16:16" x14ac:dyDescent="0.3">
      <c r="P726549" s="83"/>
    </row>
    <row r="726550" spans="16:16" x14ac:dyDescent="0.3">
      <c r="P726550" s="83"/>
    </row>
    <row r="726551" spans="16:16" x14ac:dyDescent="0.3">
      <c r="P726551" s="83"/>
    </row>
    <row r="726552" spans="16:16" x14ac:dyDescent="0.3">
      <c r="P726552" s="83"/>
    </row>
    <row r="726553" spans="16:16" x14ac:dyDescent="0.3">
      <c r="P726553" s="83"/>
    </row>
    <row r="726554" spans="16:16" x14ac:dyDescent="0.3">
      <c r="P726554" s="83"/>
    </row>
    <row r="726555" spans="16:16" x14ac:dyDescent="0.3">
      <c r="P726555" s="83"/>
    </row>
    <row r="726556" spans="16:16" x14ac:dyDescent="0.3">
      <c r="P726556" s="83"/>
    </row>
    <row r="726557" spans="16:16" x14ac:dyDescent="0.3">
      <c r="P726557" s="83"/>
    </row>
    <row r="726558" spans="16:16" x14ac:dyDescent="0.3">
      <c r="P726558" s="83"/>
    </row>
    <row r="726559" spans="16:16" x14ac:dyDescent="0.3">
      <c r="P726559" s="83"/>
    </row>
    <row r="726560" spans="16:16" x14ac:dyDescent="0.3">
      <c r="P726560" s="83"/>
    </row>
    <row r="726561" spans="16:16" x14ac:dyDescent="0.3">
      <c r="P726561" s="83"/>
    </row>
    <row r="726562" spans="16:16" x14ac:dyDescent="0.3">
      <c r="P726562" s="83"/>
    </row>
    <row r="726563" spans="16:16" x14ac:dyDescent="0.3">
      <c r="P726563" s="83"/>
    </row>
    <row r="726564" spans="16:16" x14ac:dyDescent="0.3">
      <c r="P726564" s="83"/>
    </row>
    <row r="726565" spans="16:16" x14ac:dyDescent="0.3">
      <c r="P726565" s="83"/>
    </row>
    <row r="726566" spans="16:16" x14ac:dyDescent="0.3">
      <c r="P726566" s="83"/>
    </row>
    <row r="726567" spans="16:16" x14ac:dyDescent="0.3">
      <c r="P726567" s="83"/>
    </row>
    <row r="726568" spans="16:16" x14ac:dyDescent="0.3">
      <c r="P726568" s="83"/>
    </row>
    <row r="726569" spans="16:16" x14ac:dyDescent="0.3">
      <c r="P726569" s="83"/>
    </row>
    <row r="726570" spans="16:16" x14ac:dyDescent="0.3">
      <c r="P726570" s="83"/>
    </row>
    <row r="726571" spans="16:16" x14ac:dyDescent="0.3">
      <c r="P726571" s="83"/>
    </row>
    <row r="726572" spans="16:16" x14ac:dyDescent="0.3">
      <c r="P726572" s="83"/>
    </row>
    <row r="726573" spans="16:16" x14ac:dyDescent="0.3">
      <c r="P726573" s="83"/>
    </row>
    <row r="726574" spans="16:16" x14ac:dyDescent="0.3">
      <c r="P726574" s="83"/>
    </row>
    <row r="726575" spans="16:16" x14ac:dyDescent="0.3">
      <c r="P726575" s="83"/>
    </row>
    <row r="726576" spans="16:16" x14ac:dyDescent="0.3">
      <c r="P726576" s="83"/>
    </row>
    <row r="726577" spans="16:16" x14ac:dyDescent="0.3">
      <c r="P726577" s="83"/>
    </row>
    <row r="726578" spans="16:16" x14ac:dyDescent="0.3">
      <c r="P726578" s="83"/>
    </row>
    <row r="726579" spans="16:16" x14ac:dyDescent="0.3">
      <c r="P726579" s="83"/>
    </row>
    <row r="726580" spans="16:16" x14ac:dyDescent="0.3">
      <c r="P726580" s="83"/>
    </row>
    <row r="726581" spans="16:16" x14ac:dyDescent="0.3">
      <c r="P726581" s="83"/>
    </row>
    <row r="726582" spans="16:16" x14ac:dyDescent="0.3">
      <c r="P726582" s="83"/>
    </row>
    <row r="726583" spans="16:16" x14ac:dyDescent="0.3">
      <c r="P726583" s="83"/>
    </row>
    <row r="726584" spans="16:16" x14ac:dyDescent="0.3">
      <c r="P726584" s="83"/>
    </row>
    <row r="726585" spans="16:16" x14ac:dyDescent="0.3">
      <c r="P726585" s="83"/>
    </row>
    <row r="726586" spans="16:16" x14ac:dyDescent="0.3">
      <c r="P726586" s="83"/>
    </row>
    <row r="726587" spans="16:16" x14ac:dyDescent="0.3">
      <c r="P726587" s="83"/>
    </row>
    <row r="726588" spans="16:16" x14ac:dyDescent="0.3">
      <c r="P726588" s="83"/>
    </row>
    <row r="726589" spans="16:16" x14ac:dyDescent="0.3">
      <c r="P726589" s="83"/>
    </row>
    <row r="726590" spans="16:16" x14ac:dyDescent="0.3">
      <c r="P726590" s="83"/>
    </row>
    <row r="726591" spans="16:16" x14ac:dyDescent="0.3">
      <c r="P726591" s="83"/>
    </row>
    <row r="726592" spans="16:16" x14ac:dyDescent="0.3">
      <c r="P726592" s="83"/>
    </row>
    <row r="726593" spans="16:16" x14ac:dyDescent="0.3">
      <c r="P726593" s="83"/>
    </row>
    <row r="726594" spans="16:16" x14ac:dyDescent="0.3">
      <c r="P726594" s="83"/>
    </row>
    <row r="726595" spans="16:16" x14ac:dyDescent="0.3">
      <c r="P726595" s="83"/>
    </row>
    <row r="726596" spans="16:16" x14ac:dyDescent="0.3">
      <c r="P726596" s="83"/>
    </row>
    <row r="726597" spans="16:16" x14ac:dyDescent="0.3">
      <c r="P726597" s="83"/>
    </row>
    <row r="726598" spans="16:16" x14ac:dyDescent="0.3">
      <c r="P726598" s="83"/>
    </row>
    <row r="726599" spans="16:16" x14ac:dyDescent="0.3">
      <c r="P726599" s="83"/>
    </row>
    <row r="726600" spans="16:16" x14ac:dyDescent="0.3">
      <c r="P726600" s="83"/>
    </row>
    <row r="726601" spans="16:16" x14ac:dyDescent="0.3">
      <c r="P726601" s="83"/>
    </row>
    <row r="726602" spans="16:16" x14ac:dyDescent="0.3">
      <c r="P726602" s="83"/>
    </row>
    <row r="726603" spans="16:16" x14ac:dyDescent="0.3">
      <c r="P726603" s="83"/>
    </row>
    <row r="726604" spans="16:16" x14ac:dyDescent="0.3">
      <c r="P726604" s="83"/>
    </row>
    <row r="726605" spans="16:16" x14ac:dyDescent="0.3">
      <c r="P726605" s="83"/>
    </row>
    <row r="726606" spans="16:16" x14ac:dyDescent="0.3">
      <c r="P726606" s="83"/>
    </row>
    <row r="726607" spans="16:16" x14ac:dyDescent="0.3">
      <c r="P726607" s="83"/>
    </row>
    <row r="726608" spans="16:16" x14ac:dyDescent="0.3">
      <c r="P726608" s="83"/>
    </row>
    <row r="726609" spans="16:16" x14ac:dyDescent="0.3">
      <c r="P726609" s="83"/>
    </row>
    <row r="726610" spans="16:16" x14ac:dyDescent="0.3">
      <c r="P726610" s="83"/>
    </row>
    <row r="726611" spans="16:16" x14ac:dyDescent="0.3">
      <c r="P726611" s="83"/>
    </row>
    <row r="726612" spans="16:16" x14ac:dyDescent="0.3">
      <c r="P726612" s="83"/>
    </row>
    <row r="726613" spans="16:16" x14ac:dyDescent="0.3">
      <c r="P726613" s="83"/>
    </row>
    <row r="726614" spans="16:16" x14ac:dyDescent="0.3">
      <c r="P726614" s="83"/>
    </row>
    <row r="726615" spans="16:16" x14ac:dyDescent="0.3">
      <c r="P726615" s="83"/>
    </row>
    <row r="726616" spans="16:16" x14ac:dyDescent="0.3">
      <c r="P726616" s="83"/>
    </row>
    <row r="726617" spans="16:16" x14ac:dyDescent="0.3">
      <c r="P726617" s="83"/>
    </row>
    <row r="726618" spans="16:16" x14ac:dyDescent="0.3">
      <c r="P726618" s="83"/>
    </row>
    <row r="726619" spans="16:16" x14ac:dyDescent="0.3">
      <c r="P726619" s="83"/>
    </row>
    <row r="726620" spans="16:16" x14ac:dyDescent="0.3">
      <c r="P726620" s="83"/>
    </row>
    <row r="726621" spans="16:16" x14ac:dyDescent="0.3">
      <c r="P726621" s="83"/>
    </row>
    <row r="726622" spans="16:16" x14ac:dyDescent="0.3">
      <c r="P726622" s="83"/>
    </row>
    <row r="726623" spans="16:16" x14ac:dyDescent="0.3">
      <c r="P726623" s="83"/>
    </row>
    <row r="726624" spans="16:16" x14ac:dyDescent="0.3">
      <c r="P726624" s="83"/>
    </row>
    <row r="726625" spans="16:16" x14ac:dyDescent="0.3">
      <c r="P726625" s="83"/>
    </row>
    <row r="726626" spans="16:16" x14ac:dyDescent="0.3">
      <c r="P726626" s="83"/>
    </row>
    <row r="726627" spans="16:16" x14ac:dyDescent="0.3">
      <c r="P726627" s="83"/>
    </row>
    <row r="726628" spans="16:16" x14ac:dyDescent="0.3">
      <c r="P726628" s="83"/>
    </row>
    <row r="726629" spans="16:16" x14ac:dyDescent="0.3">
      <c r="P726629" s="83"/>
    </row>
    <row r="726630" spans="16:16" x14ac:dyDescent="0.3">
      <c r="P726630" s="83"/>
    </row>
    <row r="726631" spans="16:16" x14ac:dyDescent="0.3">
      <c r="P726631" s="83"/>
    </row>
    <row r="726632" spans="16:16" x14ac:dyDescent="0.3">
      <c r="P726632" s="83"/>
    </row>
    <row r="726633" spans="16:16" x14ac:dyDescent="0.3">
      <c r="P726633" s="83"/>
    </row>
    <row r="726634" spans="16:16" x14ac:dyDescent="0.3">
      <c r="P726634" s="83"/>
    </row>
    <row r="726635" spans="16:16" x14ac:dyDescent="0.3">
      <c r="P726635" s="83"/>
    </row>
    <row r="726636" spans="16:16" x14ac:dyDescent="0.3">
      <c r="P726636" s="83"/>
    </row>
    <row r="726637" spans="16:16" x14ac:dyDescent="0.3">
      <c r="P726637" s="83"/>
    </row>
    <row r="726638" spans="16:16" x14ac:dyDescent="0.3">
      <c r="P726638" s="83"/>
    </row>
    <row r="726639" spans="16:16" x14ac:dyDescent="0.3">
      <c r="P726639" s="83"/>
    </row>
    <row r="726640" spans="16:16" x14ac:dyDescent="0.3">
      <c r="P726640" s="83"/>
    </row>
    <row r="726641" spans="16:16" x14ac:dyDescent="0.3">
      <c r="P726641" s="83"/>
    </row>
    <row r="726642" spans="16:16" x14ac:dyDescent="0.3">
      <c r="P726642" s="83"/>
    </row>
    <row r="726643" spans="16:16" x14ac:dyDescent="0.3">
      <c r="P726643" s="83"/>
    </row>
    <row r="726644" spans="16:16" x14ac:dyDescent="0.3">
      <c r="P726644" s="83"/>
    </row>
    <row r="726645" spans="16:16" x14ac:dyDescent="0.3">
      <c r="P726645" s="83"/>
    </row>
    <row r="726646" spans="16:16" x14ac:dyDescent="0.3">
      <c r="P726646" s="83"/>
    </row>
    <row r="726647" spans="16:16" x14ac:dyDescent="0.3">
      <c r="P726647" s="83"/>
    </row>
    <row r="726648" spans="16:16" x14ac:dyDescent="0.3">
      <c r="P726648" s="83"/>
    </row>
    <row r="726649" spans="16:16" x14ac:dyDescent="0.3">
      <c r="P726649" s="83"/>
    </row>
    <row r="726650" spans="16:16" x14ac:dyDescent="0.3">
      <c r="P726650" s="83"/>
    </row>
    <row r="726651" spans="16:16" x14ac:dyDescent="0.3">
      <c r="P726651" s="83"/>
    </row>
    <row r="726652" spans="16:16" x14ac:dyDescent="0.3">
      <c r="P726652" s="83"/>
    </row>
    <row r="726653" spans="16:16" x14ac:dyDescent="0.3">
      <c r="P726653" s="83"/>
    </row>
    <row r="726654" spans="16:16" x14ac:dyDescent="0.3">
      <c r="P726654" s="83"/>
    </row>
    <row r="726655" spans="16:16" x14ac:dyDescent="0.3">
      <c r="P726655" s="83"/>
    </row>
    <row r="726656" spans="16:16" x14ac:dyDescent="0.3">
      <c r="P726656" s="83"/>
    </row>
    <row r="726657" spans="16:16" x14ac:dyDescent="0.3">
      <c r="P726657" s="83"/>
    </row>
    <row r="726658" spans="16:16" x14ac:dyDescent="0.3">
      <c r="P726658" s="83"/>
    </row>
    <row r="726659" spans="16:16" x14ac:dyDescent="0.3">
      <c r="P726659" s="83"/>
    </row>
    <row r="726660" spans="16:16" x14ac:dyDescent="0.3">
      <c r="P726660" s="83"/>
    </row>
    <row r="726661" spans="16:16" x14ac:dyDescent="0.3">
      <c r="P726661" s="83"/>
    </row>
    <row r="726662" spans="16:16" x14ac:dyDescent="0.3">
      <c r="P726662" s="83"/>
    </row>
    <row r="726663" spans="16:16" x14ac:dyDescent="0.3">
      <c r="P726663" s="83"/>
    </row>
    <row r="726664" spans="16:16" x14ac:dyDescent="0.3">
      <c r="P726664" s="83"/>
    </row>
    <row r="726665" spans="16:16" x14ac:dyDescent="0.3">
      <c r="P726665" s="83"/>
    </row>
    <row r="726666" spans="16:16" x14ac:dyDescent="0.3">
      <c r="P726666" s="83"/>
    </row>
    <row r="726667" spans="16:16" x14ac:dyDescent="0.3">
      <c r="P726667" s="83"/>
    </row>
    <row r="726668" spans="16:16" x14ac:dyDescent="0.3">
      <c r="P726668" s="83"/>
    </row>
    <row r="726669" spans="16:16" x14ac:dyDescent="0.3">
      <c r="P726669" s="83"/>
    </row>
    <row r="726670" spans="16:16" x14ac:dyDescent="0.3">
      <c r="P726670" s="83"/>
    </row>
    <row r="726671" spans="16:16" x14ac:dyDescent="0.3">
      <c r="P726671" s="83"/>
    </row>
    <row r="726672" spans="16:16" x14ac:dyDescent="0.3">
      <c r="P726672" s="83"/>
    </row>
    <row r="726673" spans="16:16" x14ac:dyDescent="0.3">
      <c r="P726673" s="83"/>
    </row>
    <row r="726674" spans="16:16" x14ac:dyDescent="0.3">
      <c r="P726674" s="83"/>
    </row>
    <row r="726675" spans="16:16" x14ac:dyDescent="0.3">
      <c r="P726675" s="83"/>
    </row>
    <row r="726676" spans="16:16" x14ac:dyDescent="0.3">
      <c r="P726676" s="83"/>
    </row>
    <row r="726677" spans="16:16" x14ac:dyDescent="0.3">
      <c r="P726677" s="83"/>
    </row>
    <row r="726678" spans="16:16" x14ac:dyDescent="0.3">
      <c r="P726678" s="83"/>
    </row>
    <row r="726679" spans="16:16" x14ac:dyDescent="0.3">
      <c r="P726679" s="83"/>
    </row>
    <row r="726680" spans="16:16" x14ac:dyDescent="0.3">
      <c r="P726680" s="83"/>
    </row>
    <row r="726681" spans="16:16" x14ac:dyDescent="0.3">
      <c r="P726681" s="83"/>
    </row>
    <row r="726682" spans="16:16" x14ac:dyDescent="0.3">
      <c r="P726682" s="83"/>
    </row>
    <row r="726683" spans="16:16" x14ac:dyDescent="0.3">
      <c r="P726683" s="83"/>
    </row>
    <row r="726684" spans="16:16" x14ac:dyDescent="0.3">
      <c r="P726684" s="83"/>
    </row>
    <row r="726685" spans="16:16" x14ac:dyDescent="0.3">
      <c r="P726685" s="83"/>
    </row>
    <row r="726686" spans="16:16" x14ac:dyDescent="0.3">
      <c r="P726686" s="83"/>
    </row>
    <row r="726687" spans="16:16" x14ac:dyDescent="0.3">
      <c r="P726687" s="83"/>
    </row>
    <row r="726688" spans="16:16" x14ac:dyDescent="0.3">
      <c r="P726688" s="83"/>
    </row>
    <row r="726689" spans="16:16" x14ac:dyDescent="0.3">
      <c r="P726689" s="83"/>
    </row>
    <row r="726690" spans="16:16" x14ac:dyDescent="0.3">
      <c r="P726690" s="83"/>
    </row>
    <row r="726691" spans="16:16" x14ac:dyDescent="0.3">
      <c r="P726691" s="83"/>
    </row>
    <row r="726692" spans="16:16" x14ac:dyDescent="0.3">
      <c r="P726692" s="83"/>
    </row>
    <row r="726693" spans="16:16" x14ac:dyDescent="0.3">
      <c r="P726693" s="83"/>
    </row>
    <row r="726694" spans="16:16" x14ac:dyDescent="0.3">
      <c r="P726694" s="83"/>
    </row>
    <row r="726695" spans="16:16" x14ac:dyDescent="0.3">
      <c r="P726695" s="83"/>
    </row>
    <row r="726696" spans="16:16" x14ac:dyDescent="0.3">
      <c r="P726696" s="83"/>
    </row>
    <row r="726697" spans="16:16" x14ac:dyDescent="0.3">
      <c r="P726697" s="83"/>
    </row>
    <row r="726698" spans="16:16" x14ac:dyDescent="0.3">
      <c r="P726698" s="83"/>
    </row>
    <row r="726699" spans="16:16" x14ac:dyDescent="0.3">
      <c r="P726699" s="83"/>
    </row>
    <row r="726700" spans="16:16" x14ac:dyDescent="0.3">
      <c r="P726700" s="83"/>
    </row>
    <row r="726701" spans="16:16" x14ac:dyDescent="0.3">
      <c r="P726701" s="83"/>
    </row>
    <row r="726702" spans="16:16" x14ac:dyDescent="0.3">
      <c r="P726702" s="83"/>
    </row>
    <row r="726703" spans="16:16" x14ac:dyDescent="0.3">
      <c r="P726703" s="83"/>
    </row>
    <row r="726704" spans="16:16" x14ac:dyDescent="0.3">
      <c r="P726704" s="83"/>
    </row>
    <row r="726705" spans="16:16" x14ac:dyDescent="0.3">
      <c r="P726705" s="83"/>
    </row>
    <row r="726706" spans="16:16" x14ac:dyDescent="0.3">
      <c r="P726706" s="83"/>
    </row>
    <row r="726707" spans="16:16" x14ac:dyDescent="0.3">
      <c r="P726707" s="83"/>
    </row>
    <row r="726708" spans="16:16" x14ac:dyDescent="0.3">
      <c r="P726708" s="83"/>
    </row>
    <row r="726709" spans="16:16" x14ac:dyDescent="0.3">
      <c r="P726709" s="83"/>
    </row>
    <row r="726710" spans="16:16" x14ac:dyDescent="0.3">
      <c r="P726710" s="83"/>
    </row>
    <row r="726711" spans="16:16" x14ac:dyDescent="0.3">
      <c r="P726711" s="83"/>
    </row>
    <row r="726712" spans="16:16" x14ac:dyDescent="0.3">
      <c r="P726712" s="83"/>
    </row>
    <row r="726713" spans="16:16" x14ac:dyDescent="0.3">
      <c r="P726713" s="83"/>
    </row>
    <row r="726714" spans="16:16" x14ac:dyDescent="0.3">
      <c r="P726714" s="83"/>
    </row>
    <row r="726715" spans="16:16" x14ac:dyDescent="0.3">
      <c r="P726715" s="83"/>
    </row>
    <row r="726716" spans="16:16" x14ac:dyDescent="0.3">
      <c r="P726716" s="83"/>
    </row>
    <row r="726717" spans="16:16" x14ac:dyDescent="0.3">
      <c r="P726717" s="83"/>
    </row>
    <row r="726718" spans="16:16" x14ac:dyDescent="0.3">
      <c r="P726718" s="83"/>
    </row>
    <row r="726719" spans="16:16" x14ac:dyDescent="0.3">
      <c r="P726719" s="83"/>
    </row>
    <row r="726720" spans="16:16" x14ac:dyDescent="0.3">
      <c r="P726720" s="83"/>
    </row>
    <row r="726721" spans="16:16" x14ac:dyDescent="0.3">
      <c r="P726721" s="83"/>
    </row>
    <row r="726722" spans="16:16" x14ac:dyDescent="0.3">
      <c r="P726722" s="83"/>
    </row>
    <row r="726723" spans="16:16" x14ac:dyDescent="0.3">
      <c r="P726723" s="83"/>
    </row>
    <row r="726724" spans="16:16" x14ac:dyDescent="0.3">
      <c r="P726724" s="83"/>
    </row>
    <row r="726725" spans="16:16" x14ac:dyDescent="0.3">
      <c r="P726725" s="83"/>
    </row>
    <row r="726726" spans="16:16" x14ac:dyDescent="0.3">
      <c r="P726726" s="83"/>
    </row>
    <row r="726727" spans="16:16" x14ac:dyDescent="0.3">
      <c r="P726727" s="83"/>
    </row>
    <row r="726728" spans="16:16" x14ac:dyDescent="0.3">
      <c r="P726728" s="83"/>
    </row>
    <row r="726729" spans="16:16" x14ac:dyDescent="0.3">
      <c r="P726729" s="83"/>
    </row>
    <row r="726730" spans="16:16" x14ac:dyDescent="0.3">
      <c r="P726730" s="83"/>
    </row>
    <row r="726731" spans="16:16" x14ac:dyDescent="0.3">
      <c r="P726731" s="83"/>
    </row>
    <row r="726732" spans="16:16" x14ac:dyDescent="0.3">
      <c r="P726732" s="83"/>
    </row>
    <row r="726733" spans="16:16" x14ac:dyDescent="0.3">
      <c r="P726733" s="83"/>
    </row>
    <row r="726734" spans="16:16" x14ac:dyDescent="0.3">
      <c r="P726734" s="83"/>
    </row>
    <row r="726735" spans="16:16" x14ac:dyDescent="0.3">
      <c r="P726735" s="83"/>
    </row>
    <row r="726736" spans="16:16" x14ac:dyDescent="0.3">
      <c r="P726736" s="83"/>
    </row>
    <row r="726737" spans="16:16" x14ac:dyDescent="0.3">
      <c r="P726737" s="83"/>
    </row>
    <row r="726738" spans="16:16" x14ac:dyDescent="0.3">
      <c r="P726738" s="83"/>
    </row>
    <row r="726739" spans="16:16" x14ac:dyDescent="0.3">
      <c r="P726739" s="83"/>
    </row>
    <row r="726740" spans="16:16" x14ac:dyDescent="0.3">
      <c r="P726740" s="83"/>
    </row>
    <row r="726741" spans="16:16" x14ac:dyDescent="0.3">
      <c r="P726741" s="83"/>
    </row>
    <row r="726742" spans="16:16" x14ac:dyDescent="0.3">
      <c r="P726742" s="83"/>
    </row>
    <row r="726743" spans="16:16" x14ac:dyDescent="0.3">
      <c r="P726743" s="83"/>
    </row>
    <row r="726744" spans="16:16" x14ac:dyDescent="0.3">
      <c r="P726744" s="83"/>
    </row>
    <row r="726745" spans="16:16" x14ac:dyDescent="0.3">
      <c r="P726745" s="83"/>
    </row>
    <row r="726746" spans="16:16" x14ac:dyDescent="0.3">
      <c r="P726746" s="83"/>
    </row>
    <row r="726747" spans="16:16" x14ac:dyDescent="0.3">
      <c r="P726747" s="83"/>
    </row>
    <row r="726748" spans="16:16" x14ac:dyDescent="0.3">
      <c r="P726748" s="83"/>
    </row>
    <row r="726749" spans="16:16" x14ac:dyDescent="0.3">
      <c r="P726749" s="83"/>
    </row>
    <row r="726750" spans="16:16" x14ac:dyDescent="0.3">
      <c r="P726750" s="83"/>
    </row>
    <row r="726751" spans="16:16" x14ac:dyDescent="0.3">
      <c r="P726751" s="83"/>
    </row>
    <row r="726752" spans="16:16" x14ac:dyDescent="0.3">
      <c r="P726752" s="83"/>
    </row>
    <row r="726753" spans="16:16" x14ac:dyDescent="0.3">
      <c r="P726753" s="83"/>
    </row>
    <row r="726754" spans="16:16" x14ac:dyDescent="0.3">
      <c r="P726754" s="83"/>
    </row>
    <row r="726755" spans="16:16" x14ac:dyDescent="0.3">
      <c r="P726755" s="83"/>
    </row>
    <row r="726756" spans="16:16" x14ac:dyDescent="0.3">
      <c r="P726756" s="83"/>
    </row>
    <row r="726757" spans="16:16" x14ac:dyDescent="0.3">
      <c r="P726757" s="83"/>
    </row>
    <row r="726758" spans="16:16" x14ac:dyDescent="0.3">
      <c r="P726758" s="83"/>
    </row>
    <row r="726759" spans="16:16" x14ac:dyDescent="0.3">
      <c r="P726759" s="83"/>
    </row>
    <row r="726760" spans="16:16" x14ac:dyDescent="0.3">
      <c r="P726760" s="83"/>
    </row>
    <row r="726761" spans="16:16" x14ac:dyDescent="0.3">
      <c r="P726761" s="83"/>
    </row>
    <row r="726762" spans="16:16" x14ac:dyDescent="0.3">
      <c r="P726762" s="83"/>
    </row>
    <row r="726763" spans="16:16" x14ac:dyDescent="0.3">
      <c r="P726763" s="83"/>
    </row>
    <row r="726764" spans="16:16" x14ac:dyDescent="0.3">
      <c r="P726764" s="83"/>
    </row>
    <row r="726765" spans="16:16" x14ac:dyDescent="0.3">
      <c r="P726765" s="83"/>
    </row>
    <row r="726766" spans="16:16" x14ac:dyDescent="0.3">
      <c r="P726766" s="83"/>
    </row>
    <row r="726767" spans="16:16" x14ac:dyDescent="0.3">
      <c r="P726767" s="83"/>
    </row>
    <row r="726768" spans="16:16" x14ac:dyDescent="0.3">
      <c r="P726768" s="83"/>
    </row>
    <row r="726769" spans="16:16" x14ac:dyDescent="0.3">
      <c r="P726769" s="83"/>
    </row>
    <row r="726770" spans="16:16" x14ac:dyDescent="0.3">
      <c r="P726770" s="83"/>
    </row>
    <row r="726771" spans="16:16" x14ac:dyDescent="0.3">
      <c r="P726771" s="83"/>
    </row>
    <row r="726772" spans="16:16" x14ac:dyDescent="0.3">
      <c r="P726772" s="83"/>
    </row>
    <row r="726773" spans="16:16" x14ac:dyDescent="0.3">
      <c r="P726773" s="83"/>
    </row>
    <row r="726774" spans="16:16" x14ac:dyDescent="0.3">
      <c r="P726774" s="83"/>
    </row>
    <row r="726775" spans="16:16" x14ac:dyDescent="0.3">
      <c r="P726775" s="83"/>
    </row>
    <row r="726776" spans="16:16" x14ac:dyDescent="0.3">
      <c r="P726776" s="83"/>
    </row>
    <row r="726777" spans="16:16" x14ac:dyDescent="0.3">
      <c r="P726777" s="83"/>
    </row>
    <row r="726778" spans="16:16" x14ac:dyDescent="0.3">
      <c r="P726778" s="83"/>
    </row>
    <row r="726779" spans="16:16" x14ac:dyDescent="0.3">
      <c r="P726779" s="83"/>
    </row>
    <row r="726780" spans="16:16" x14ac:dyDescent="0.3">
      <c r="P726780" s="83"/>
    </row>
    <row r="726781" spans="16:16" x14ac:dyDescent="0.3">
      <c r="P726781" s="83"/>
    </row>
    <row r="726782" spans="16:16" x14ac:dyDescent="0.3">
      <c r="P726782" s="83"/>
    </row>
    <row r="726783" spans="16:16" x14ac:dyDescent="0.3">
      <c r="P726783" s="83"/>
    </row>
    <row r="726784" spans="16:16" x14ac:dyDescent="0.3">
      <c r="P726784" s="83"/>
    </row>
    <row r="726785" spans="16:16" x14ac:dyDescent="0.3">
      <c r="P726785" s="83"/>
    </row>
    <row r="726786" spans="16:16" x14ac:dyDescent="0.3">
      <c r="P726786" s="83"/>
    </row>
    <row r="726787" spans="16:16" x14ac:dyDescent="0.3">
      <c r="P726787" s="83"/>
    </row>
    <row r="726788" spans="16:16" x14ac:dyDescent="0.3">
      <c r="P726788" s="83"/>
    </row>
    <row r="726789" spans="16:16" x14ac:dyDescent="0.3">
      <c r="P726789" s="83"/>
    </row>
    <row r="726790" spans="16:16" x14ac:dyDescent="0.3">
      <c r="P726790" s="83"/>
    </row>
    <row r="726791" spans="16:16" x14ac:dyDescent="0.3">
      <c r="P726791" s="83"/>
    </row>
    <row r="726792" spans="16:16" x14ac:dyDescent="0.3">
      <c r="P726792" s="83"/>
    </row>
    <row r="726793" spans="16:16" x14ac:dyDescent="0.3">
      <c r="P726793" s="83"/>
    </row>
    <row r="726794" spans="16:16" x14ac:dyDescent="0.3">
      <c r="P726794" s="83"/>
    </row>
    <row r="726795" spans="16:16" x14ac:dyDescent="0.3">
      <c r="P726795" s="83"/>
    </row>
    <row r="726796" spans="16:16" x14ac:dyDescent="0.3">
      <c r="P726796" s="83"/>
    </row>
    <row r="726797" spans="16:16" x14ac:dyDescent="0.3">
      <c r="P726797" s="83"/>
    </row>
    <row r="726798" spans="16:16" x14ac:dyDescent="0.3">
      <c r="P726798" s="83"/>
    </row>
    <row r="726799" spans="16:16" x14ac:dyDescent="0.3">
      <c r="P726799" s="83"/>
    </row>
    <row r="726800" spans="16:16" x14ac:dyDescent="0.3">
      <c r="P726800" s="83"/>
    </row>
    <row r="726801" spans="16:16" x14ac:dyDescent="0.3">
      <c r="P726801" s="83"/>
    </row>
    <row r="726802" spans="16:16" x14ac:dyDescent="0.3">
      <c r="P726802" s="83"/>
    </row>
    <row r="726803" spans="16:16" x14ac:dyDescent="0.3">
      <c r="P726803" s="83"/>
    </row>
    <row r="726804" spans="16:16" x14ac:dyDescent="0.3">
      <c r="P726804" s="83"/>
    </row>
    <row r="726805" spans="16:16" x14ac:dyDescent="0.3">
      <c r="P726805" s="83"/>
    </row>
    <row r="726806" spans="16:16" x14ac:dyDescent="0.3">
      <c r="P726806" s="83"/>
    </row>
    <row r="726807" spans="16:16" x14ac:dyDescent="0.3">
      <c r="P726807" s="83"/>
    </row>
    <row r="726808" spans="16:16" x14ac:dyDescent="0.3">
      <c r="P726808" s="83"/>
    </row>
    <row r="726809" spans="16:16" x14ac:dyDescent="0.3">
      <c r="P726809" s="83"/>
    </row>
    <row r="726810" spans="16:16" x14ac:dyDescent="0.3">
      <c r="P726810" s="83"/>
    </row>
    <row r="726811" spans="16:16" x14ac:dyDescent="0.3">
      <c r="P726811" s="83"/>
    </row>
    <row r="726812" spans="16:16" x14ac:dyDescent="0.3">
      <c r="P726812" s="83"/>
    </row>
    <row r="726813" spans="16:16" x14ac:dyDescent="0.3">
      <c r="P726813" s="83"/>
    </row>
    <row r="726814" spans="16:16" x14ac:dyDescent="0.3">
      <c r="P726814" s="83"/>
    </row>
    <row r="726815" spans="16:16" x14ac:dyDescent="0.3">
      <c r="P726815" s="83"/>
    </row>
    <row r="726816" spans="16:16" x14ac:dyDescent="0.3">
      <c r="P726816" s="83"/>
    </row>
    <row r="726817" spans="16:16" x14ac:dyDescent="0.3">
      <c r="P726817" s="83"/>
    </row>
    <row r="726818" spans="16:16" x14ac:dyDescent="0.3">
      <c r="P726818" s="83"/>
    </row>
    <row r="726819" spans="16:16" x14ac:dyDescent="0.3">
      <c r="P726819" s="83"/>
    </row>
    <row r="726820" spans="16:16" x14ac:dyDescent="0.3">
      <c r="P726820" s="83"/>
    </row>
    <row r="726821" spans="16:16" x14ac:dyDescent="0.3">
      <c r="P726821" s="83"/>
    </row>
    <row r="726822" spans="16:16" x14ac:dyDescent="0.3">
      <c r="P726822" s="83"/>
    </row>
    <row r="726823" spans="16:16" x14ac:dyDescent="0.3">
      <c r="P726823" s="83"/>
    </row>
    <row r="726824" spans="16:16" x14ac:dyDescent="0.3">
      <c r="P726824" s="83"/>
    </row>
    <row r="726825" spans="16:16" x14ac:dyDescent="0.3">
      <c r="P726825" s="83"/>
    </row>
    <row r="726826" spans="16:16" x14ac:dyDescent="0.3">
      <c r="P726826" s="83"/>
    </row>
    <row r="726827" spans="16:16" x14ac:dyDescent="0.3">
      <c r="P726827" s="83"/>
    </row>
    <row r="726828" spans="16:16" x14ac:dyDescent="0.3">
      <c r="P726828" s="83"/>
    </row>
    <row r="726829" spans="16:16" x14ac:dyDescent="0.3">
      <c r="P726829" s="83"/>
    </row>
    <row r="726830" spans="16:16" x14ac:dyDescent="0.3">
      <c r="P726830" s="83"/>
    </row>
    <row r="726831" spans="16:16" x14ac:dyDescent="0.3">
      <c r="P726831" s="83"/>
    </row>
    <row r="726832" spans="16:16" x14ac:dyDescent="0.3">
      <c r="P726832" s="83"/>
    </row>
    <row r="726833" spans="16:16" x14ac:dyDescent="0.3">
      <c r="P726833" s="83"/>
    </row>
    <row r="726834" spans="16:16" x14ac:dyDescent="0.3">
      <c r="P726834" s="83"/>
    </row>
    <row r="726835" spans="16:16" x14ac:dyDescent="0.3">
      <c r="P726835" s="83"/>
    </row>
    <row r="726836" spans="16:16" x14ac:dyDescent="0.3">
      <c r="P726836" s="83"/>
    </row>
    <row r="726837" spans="16:16" x14ac:dyDescent="0.3">
      <c r="P726837" s="83"/>
    </row>
    <row r="726838" spans="16:16" x14ac:dyDescent="0.3">
      <c r="P726838" s="83"/>
    </row>
    <row r="726839" spans="16:16" x14ac:dyDescent="0.3">
      <c r="P726839" s="83"/>
    </row>
    <row r="726840" spans="16:16" x14ac:dyDescent="0.3">
      <c r="P726840" s="83"/>
    </row>
    <row r="726841" spans="16:16" x14ac:dyDescent="0.3">
      <c r="P726841" s="83"/>
    </row>
    <row r="726842" spans="16:16" x14ac:dyDescent="0.3">
      <c r="P726842" s="83"/>
    </row>
    <row r="726843" spans="16:16" x14ac:dyDescent="0.3">
      <c r="P726843" s="83"/>
    </row>
    <row r="726844" spans="16:16" x14ac:dyDescent="0.3">
      <c r="P726844" s="83"/>
    </row>
    <row r="726845" spans="16:16" x14ac:dyDescent="0.3">
      <c r="P726845" s="83"/>
    </row>
    <row r="726846" spans="16:16" x14ac:dyDescent="0.3">
      <c r="P726846" s="83"/>
    </row>
    <row r="726847" spans="16:16" x14ac:dyDescent="0.3">
      <c r="P726847" s="83"/>
    </row>
    <row r="726848" spans="16:16" x14ac:dyDescent="0.3">
      <c r="P726848" s="83"/>
    </row>
    <row r="726849" spans="16:16" x14ac:dyDescent="0.3">
      <c r="P726849" s="83"/>
    </row>
    <row r="726850" spans="16:16" x14ac:dyDescent="0.3">
      <c r="P726850" s="83"/>
    </row>
    <row r="726851" spans="16:16" x14ac:dyDescent="0.3">
      <c r="P726851" s="83"/>
    </row>
    <row r="726852" spans="16:16" x14ac:dyDescent="0.3">
      <c r="P726852" s="83"/>
    </row>
    <row r="726853" spans="16:16" x14ac:dyDescent="0.3">
      <c r="P726853" s="83"/>
    </row>
    <row r="726854" spans="16:16" x14ac:dyDescent="0.3">
      <c r="P726854" s="83"/>
    </row>
    <row r="726855" spans="16:16" x14ac:dyDescent="0.3">
      <c r="P726855" s="83"/>
    </row>
    <row r="726856" spans="16:16" x14ac:dyDescent="0.3">
      <c r="P726856" s="83"/>
    </row>
    <row r="726857" spans="16:16" x14ac:dyDescent="0.3">
      <c r="P726857" s="83"/>
    </row>
    <row r="726858" spans="16:16" x14ac:dyDescent="0.3">
      <c r="P726858" s="83"/>
    </row>
    <row r="726859" spans="16:16" x14ac:dyDescent="0.3">
      <c r="P726859" s="83"/>
    </row>
    <row r="726860" spans="16:16" x14ac:dyDescent="0.3">
      <c r="P726860" s="83"/>
    </row>
    <row r="726861" spans="16:16" x14ac:dyDescent="0.3">
      <c r="P726861" s="83"/>
    </row>
    <row r="726862" spans="16:16" x14ac:dyDescent="0.3">
      <c r="P726862" s="83"/>
    </row>
    <row r="726863" spans="16:16" x14ac:dyDescent="0.3">
      <c r="P726863" s="83"/>
    </row>
    <row r="726864" spans="16:16" x14ac:dyDescent="0.3">
      <c r="P726864" s="83"/>
    </row>
    <row r="726865" spans="16:16" x14ac:dyDescent="0.3">
      <c r="P726865" s="83"/>
    </row>
    <row r="726866" spans="16:16" x14ac:dyDescent="0.3">
      <c r="P726866" s="83"/>
    </row>
    <row r="726867" spans="16:16" x14ac:dyDescent="0.3">
      <c r="P726867" s="83"/>
    </row>
    <row r="726868" spans="16:16" x14ac:dyDescent="0.3">
      <c r="P726868" s="83"/>
    </row>
    <row r="726869" spans="16:16" x14ac:dyDescent="0.3">
      <c r="P726869" s="83"/>
    </row>
    <row r="726870" spans="16:16" x14ac:dyDescent="0.3">
      <c r="P726870" s="83"/>
    </row>
    <row r="726871" spans="16:16" x14ac:dyDescent="0.3">
      <c r="P726871" s="83"/>
    </row>
    <row r="726872" spans="16:16" x14ac:dyDescent="0.3">
      <c r="P726872" s="83"/>
    </row>
    <row r="726873" spans="16:16" x14ac:dyDescent="0.3">
      <c r="P726873" s="83"/>
    </row>
    <row r="726874" spans="16:16" x14ac:dyDescent="0.3">
      <c r="P726874" s="83"/>
    </row>
    <row r="726875" spans="16:16" x14ac:dyDescent="0.3">
      <c r="P726875" s="83"/>
    </row>
    <row r="726876" spans="16:16" x14ac:dyDescent="0.3">
      <c r="P726876" s="83"/>
    </row>
    <row r="726877" spans="16:16" x14ac:dyDescent="0.3">
      <c r="P726877" s="83"/>
    </row>
    <row r="726878" spans="16:16" x14ac:dyDescent="0.3">
      <c r="P726878" s="83"/>
    </row>
    <row r="726879" spans="16:16" x14ac:dyDescent="0.3">
      <c r="P726879" s="83"/>
    </row>
    <row r="726880" spans="16:16" x14ac:dyDescent="0.3">
      <c r="P726880" s="83"/>
    </row>
    <row r="726881" spans="16:16" x14ac:dyDescent="0.3">
      <c r="P726881" s="83"/>
    </row>
    <row r="726882" spans="16:16" x14ac:dyDescent="0.3">
      <c r="P726882" s="83"/>
    </row>
    <row r="726883" spans="16:16" x14ac:dyDescent="0.3">
      <c r="P726883" s="83"/>
    </row>
    <row r="726884" spans="16:16" x14ac:dyDescent="0.3">
      <c r="P726884" s="83"/>
    </row>
    <row r="726885" spans="16:16" x14ac:dyDescent="0.3">
      <c r="P726885" s="83"/>
    </row>
    <row r="726886" spans="16:16" x14ac:dyDescent="0.3">
      <c r="P726886" s="83"/>
    </row>
    <row r="726887" spans="16:16" x14ac:dyDescent="0.3">
      <c r="P726887" s="83"/>
    </row>
    <row r="726888" spans="16:16" x14ac:dyDescent="0.3">
      <c r="P726888" s="83"/>
    </row>
    <row r="726889" spans="16:16" x14ac:dyDescent="0.3">
      <c r="P726889" s="83"/>
    </row>
    <row r="726890" spans="16:16" x14ac:dyDescent="0.3">
      <c r="P726890" s="83"/>
    </row>
    <row r="726891" spans="16:16" x14ac:dyDescent="0.3">
      <c r="P726891" s="83"/>
    </row>
    <row r="726892" spans="16:16" x14ac:dyDescent="0.3">
      <c r="P726892" s="83"/>
    </row>
    <row r="726893" spans="16:16" x14ac:dyDescent="0.3">
      <c r="P726893" s="83"/>
    </row>
    <row r="726894" spans="16:16" x14ac:dyDescent="0.3">
      <c r="P726894" s="83"/>
    </row>
    <row r="726895" spans="16:16" x14ac:dyDescent="0.3">
      <c r="P726895" s="83"/>
    </row>
    <row r="726896" spans="16:16" x14ac:dyDescent="0.3">
      <c r="P726896" s="83"/>
    </row>
    <row r="726897" spans="16:16" x14ac:dyDescent="0.3">
      <c r="P726897" s="83"/>
    </row>
    <row r="726898" spans="16:16" x14ac:dyDescent="0.3">
      <c r="P726898" s="83"/>
    </row>
    <row r="726899" spans="16:16" x14ac:dyDescent="0.3">
      <c r="P726899" s="83"/>
    </row>
    <row r="726900" spans="16:16" x14ac:dyDescent="0.3">
      <c r="P726900" s="83"/>
    </row>
    <row r="726901" spans="16:16" x14ac:dyDescent="0.3">
      <c r="P726901" s="83"/>
    </row>
    <row r="726902" spans="16:16" x14ac:dyDescent="0.3">
      <c r="P726902" s="83"/>
    </row>
    <row r="726903" spans="16:16" x14ac:dyDescent="0.3">
      <c r="P726903" s="83"/>
    </row>
    <row r="726904" spans="16:16" x14ac:dyDescent="0.3">
      <c r="P726904" s="83"/>
    </row>
    <row r="726905" spans="16:16" x14ac:dyDescent="0.3">
      <c r="P726905" s="83"/>
    </row>
    <row r="726906" spans="16:16" x14ac:dyDescent="0.3">
      <c r="P726906" s="83"/>
    </row>
    <row r="726907" spans="16:16" x14ac:dyDescent="0.3">
      <c r="P726907" s="83"/>
    </row>
    <row r="726908" spans="16:16" x14ac:dyDescent="0.3">
      <c r="P726908" s="83"/>
    </row>
    <row r="726909" spans="16:16" x14ac:dyDescent="0.3">
      <c r="P726909" s="83"/>
    </row>
    <row r="726910" spans="16:16" x14ac:dyDescent="0.3">
      <c r="P726910" s="83"/>
    </row>
    <row r="726911" spans="16:16" x14ac:dyDescent="0.3">
      <c r="P726911" s="83"/>
    </row>
    <row r="726912" spans="16:16" x14ac:dyDescent="0.3">
      <c r="P726912" s="83"/>
    </row>
    <row r="726913" spans="16:16" x14ac:dyDescent="0.3">
      <c r="P726913" s="83"/>
    </row>
    <row r="726914" spans="16:16" x14ac:dyDescent="0.3">
      <c r="P726914" s="83"/>
    </row>
    <row r="726915" spans="16:16" x14ac:dyDescent="0.3">
      <c r="P726915" s="83"/>
    </row>
    <row r="726916" spans="16:16" x14ac:dyDescent="0.3">
      <c r="P726916" s="83"/>
    </row>
    <row r="726917" spans="16:16" x14ac:dyDescent="0.3">
      <c r="P726917" s="83"/>
    </row>
    <row r="726918" spans="16:16" x14ac:dyDescent="0.3">
      <c r="P726918" s="83"/>
    </row>
    <row r="726919" spans="16:16" x14ac:dyDescent="0.3">
      <c r="P726919" s="83"/>
    </row>
    <row r="726920" spans="16:16" x14ac:dyDescent="0.3">
      <c r="P726920" s="83"/>
    </row>
    <row r="726921" spans="16:16" x14ac:dyDescent="0.3">
      <c r="P726921" s="83"/>
    </row>
    <row r="726922" spans="16:16" x14ac:dyDescent="0.3">
      <c r="P726922" s="83"/>
    </row>
    <row r="726923" spans="16:16" x14ac:dyDescent="0.3">
      <c r="P726923" s="83"/>
    </row>
    <row r="726924" spans="16:16" x14ac:dyDescent="0.3">
      <c r="P726924" s="83"/>
    </row>
    <row r="726925" spans="16:16" x14ac:dyDescent="0.3">
      <c r="P726925" s="83"/>
    </row>
    <row r="726926" spans="16:16" x14ac:dyDescent="0.3">
      <c r="P726926" s="83"/>
    </row>
    <row r="726927" spans="16:16" x14ac:dyDescent="0.3">
      <c r="P726927" s="83"/>
    </row>
    <row r="726928" spans="16:16" x14ac:dyDescent="0.3">
      <c r="P726928" s="83"/>
    </row>
    <row r="726929" spans="16:16" x14ac:dyDescent="0.3">
      <c r="P726929" s="83"/>
    </row>
    <row r="726930" spans="16:16" x14ac:dyDescent="0.3">
      <c r="P726930" s="83"/>
    </row>
    <row r="726931" spans="16:16" x14ac:dyDescent="0.3">
      <c r="P726931" s="83"/>
    </row>
    <row r="726932" spans="16:16" x14ac:dyDescent="0.3">
      <c r="P726932" s="83"/>
    </row>
    <row r="726933" spans="16:16" x14ac:dyDescent="0.3">
      <c r="P726933" s="83"/>
    </row>
    <row r="726934" spans="16:16" x14ac:dyDescent="0.3">
      <c r="P726934" s="83"/>
    </row>
    <row r="726935" spans="16:16" x14ac:dyDescent="0.3">
      <c r="P726935" s="83"/>
    </row>
    <row r="726936" spans="16:16" x14ac:dyDescent="0.3">
      <c r="P726936" s="83"/>
    </row>
    <row r="726937" spans="16:16" x14ac:dyDescent="0.3">
      <c r="P726937" s="83"/>
    </row>
    <row r="726938" spans="16:16" x14ac:dyDescent="0.3">
      <c r="P726938" s="83"/>
    </row>
    <row r="726939" spans="16:16" x14ac:dyDescent="0.3">
      <c r="P726939" s="83"/>
    </row>
    <row r="726940" spans="16:16" x14ac:dyDescent="0.3">
      <c r="P726940" s="83"/>
    </row>
    <row r="726941" spans="16:16" x14ac:dyDescent="0.3">
      <c r="P726941" s="83"/>
    </row>
    <row r="726942" spans="16:16" x14ac:dyDescent="0.3">
      <c r="P726942" s="83"/>
    </row>
    <row r="726943" spans="16:16" x14ac:dyDescent="0.3">
      <c r="P726943" s="83"/>
    </row>
    <row r="726944" spans="16:16" x14ac:dyDescent="0.3">
      <c r="P726944" s="83"/>
    </row>
    <row r="726945" spans="16:16" x14ac:dyDescent="0.3">
      <c r="P726945" s="83"/>
    </row>
    <row r="726946" spans="16:16" x14ac:dyDescent="0.3">
      <c r="P726946" s="83"/>
    </row>
    <row r="726947" spans="16:16" x14ac:dyDescent="0.3">
      <c r="P726947" s="83"/>
    </row>
    <row r="726948" spans="16:16" x14ac:dyDescent="0.3">
      <c r="P726948" s="83"/>
    </row>
    <row r="726949" spans="16:16" x14ac:dyDescent="0.3">
      <c r="P726949" s="83"/>
    </row>
    <row r="726950" spans="16:16" x14ac:dyDescent="0.3">
      <c r="P726950" s="83"/>
    </row>
    <row r="726951" spans="16:16" x14ac:dyDescent="0.3">
      <c r="P726951" s="83"/>
    </row>
    <row r="726952" spans="16:16" x14ac:dyDescent="0.3">
      <c r="P726952" s="83"/>
    </row>
    <row r="726953" spans="16:16" x14ac:dyDescent="0.3">
      <c r="P726953" s="83"/>
    </row>
    <row r="726954" spans="16:16" x14ac:dyDescent="0.3">
      <c r="P726954" s="83"/>
    </row>
    <row r="726955" spans="16:16" x14ac:dyDescent="0.3">
      <c r="P726955" s="83"/>
    </row>
    <row r="726956" spans="16:16" x14ac:dyDescent="0.3">
      <c r="P726956" s="83"/>
    </row>
    <row r="726957" spans="16:16" x14ac:dyDescent="0.3">
      <c r="P726957" s="83"/>
    </row>
    <row r="726958" spans="16:16" x14ac:dyDescent="0.3">
      <c r="P726958" s="83"/>
    </row>
    <row r="726959" spans="16:16" x14ac:dyDescent="0.3">
      <c r="P726959" s="83"/>
    </row>
    <row r="726960" spans="16:16" x14ac:dyDescent="0.3">
      <c r="P726960" s="83"/>
    </row>
    <row r="726961" spans="16:16" x14ac:dyDescent="0.3">
      <c r="P726961" s="83"/>
    </row>
    <row r="726962" spans="16:16" x14ac:dyDescent="0.3">
      <c r="P726962" s="83"/>
    </row>
    <row r="726963" spans="16:16" x14ac:dyDescent="0.3">
      <c r="P726963" s="83"/>
    </row>
    <row r="726964" spans="16:16" x14ac:dyDescent="0.3">
      <c r="P726964" s="83"/>
    </row>
    <row r="726965" spans="16:16" x14ac:dyDescent="0.3">
      <c r="P726965" s="83"/>
    </row>
    <row r="726966" spans="16:16" x14ac:dyDescent="0.3">
      <c r="P726966" s="83"/>
    </row>
    <row r="726967" spans="16:16" x14ac:dyDescent="0.3">
      <c r="P726967" s="83"/>
    </row>
    <row r="726968" spans="16:16" x14ac:dyDescent="0.3">
      <c r="P726968" s="83"/>
    </row>
    <row r="726969" spans="16:16" x14ac:dyDescent="0.3">
      <c r="P726969" s="83"/>
    </row>
    <row r="726970" spans="16:16" x14ac:dyDescent="0.3">
      <c r="P726970" s="83"/>
    </row>
    <row r="726971" spans="16:16" x14ac:dyDescent="0.3">
      <c r="P726971" s="83"/>
    </row>
    <row r="726972" spans="16:16" x14ac:dyDescent="0.3">
      <c r="P726972" s="83"/>
    </row>
    <row r="726973" spans="16:16" x14ac:dyDescent="0.3">
      <c r="P726973" s="83"/>
    </row>
    <row r="726974" spans="16:16" x14ac:dyDescent="0.3">
      <c r="P726974" s="83"/>
    </row>
    <row r="726975" spans="16:16" x14ac:dyDescent="0.3">
      <c r="P726975" s="83"/>
    </row>
    <row r="726976" spans="16:16" x14ac:dyDescent="0.3">
      <c r="P726976" s="83"/>
    </row>
    <row r="726977" spans="16:16" x14ac:dyDescent="0.3">
      <c r="P726977" s="83"/>
    </row>
    <row r="726978" spans="16:16" x14ac:dyDescent="0.3">
      <c r="P726978" s="83"/>
    </row>
    <row r="726979" spans="16:16" x14ac:dyDescent="0.3">
      <c r="P726979" s="83"/>
    </row>
    <row r="726980" spans="16:16" x14ac:dyDescent="0.3">
      <c r="P726980" s="83"/>
    </row>
    <row r="726981" spans="16:16" x14ac:dyDescent="0.3">
      <c r="P726981" s="83"/>
    </row>
    <row r="726982" spans="16:16" x14ac:dyDescent="0.3">
      <c r="P726982" s="83"/>
    </row>
    <row r="726983" spans="16:16" x14ac:dyDescent="0.3">
      <c r="P726983" s="83"/>
    </row>
    <row r="726984" spans="16:16" x14ac:dyDescent="0.3">
      <c r="P726984" s="83"/>
    </row>
    <row r="726985" spans="16:16" x14ac:dyDescent="0.3">
      <c r="P726985" s="83"/>
    </row>
    <row r="726986" spans="16:16" x14ac:dyDescent="0.3">
      <c r="P726986" s="83"/>
    </row>
    <row r="726987" spans="16:16" x14ac:dyDescent="0.3">
      <c r="P726987" s="83"/>
    </row>
    <row r="726988" spans="16:16" x14ac:dyDescent="0.3">
      <c r="P726988" s="83"/>
    </row>
    <row r="726989" spans="16:16" x14ac:dyDescent="0.3">
      <c r="P726989" s="83"/>
    </row>
    <row r="726990" spans="16:16" x14ac:dyDescent="0.3">
      <c r="P726990" s="83"/>
    </row>
    <row r="726991" spans="16:16" x14ac:dyDescent="0.3">
      <c r="P726991" s="83"/>
    </row>
    <row r="726992" spans="16:16" x14ac:dyDescent="0.3">
      <c r="P726992" s="83"/>
    </row>
    <row r="726993" spans="16:16" x14ac:dyDescent="0.3">
      <c r="P726993" s="83"/>
    </row>
    <row r="726994" spans="16:16" x14ac:dyDescent="0.3">
      <c r="P726994" s="83"/>
    </row>
    <row r="726995" spans="16:16" x14ac:dyDescent="0.3">
      <c r="P726995" s="83"/>
    </row>
    <row r="726996" spans="16:16" x14ac:dyDescent="0.3">
      <c r="P726996" s="83"/>
    </row>
    <row r="726997" spans="16:16" x14ac:dyDescent="0.3">
      <c r="P726997" s="83"/>
    </row>
    <row r="726998" spans="16:16" x14ac:dyDescent="0.3">
      <c r="P726998" s="83"/>
    </row>
    <row r="726999" spans="16:16" x14ac:dyDescent="0.3">
      <c r="P726999" s="83"/>
    </row>
    <row r="727000" spans="16:16" x14ac:dyDescent="0.3">
      <c r="P727000" s="83"/>
    </row>
    <row r="727001" spans="16:16" x14ac:dyDescent="0.3">
      <c r="P727001" s="83"/>
    </row>
    <row r="727002" spans="16:16" x14ac:dyDescent="0.3">
      <c r="P727002" s="83"/>
    </row>
    <row r="727003" spans="16:16" x14ac:dyDescent="0.3">
      <c r="P727003" s="83"/>
    </row>
    <row r="727004" spans="16:16" x14ac:dyDescent="0.3">
      <c r="P727004" s="83"/>
    </row>
    <row r="727005" spans="16:16" x14ac:dyDescent="0.3">
      <c r="P727005" s="83"/>
    </row>
    <row r="727006" spans="16:16" x14ac:dyDescent="0.3">
      <c r="P727006" s="83"/>
    </row>
    <row r="727007" spans="16:16" x14ac:dyDescent="0.3">
      <c r="P727007" s="83"/>
    </row>
    <row r="727008" spans="16:16" x14ac:dyDescent="0.3">
      <c r="P727008" s="83"/>
    </row>
    <row r="727009" spans="16:16" x14ac:dyDescent="0.3">
      <c r="P727009" s="83"/>
    </row>
    <row r="727010" spans="16:16" x14ac:dyDescent="0.3">
      <c r="P727010" s="83"/>
    </row>
    <row r="727011" spans="16:16" x14ac:dyDescent="0.3">
      <c r="P727011" s="83"/>
    </row>
    <row r="727012" spans="16:16" x14ac:dyDescent="0.3">
      <c r="P727012" s="83"/>
    </row>
    <row r="727013" spans="16:16" x14ac:dyDescent="0.3">
      <c r="P727013" s="83"/>
    </row>
    <row r="727014" spans="16:16" x14ac:dyDescent="0.3">
      <c r="P727014" s="83"/>
    </row>
    <row r="727015" spans="16:16" x14ac:dyDescent="0.3">
      <c r="P727015" s="83"/>
    </row>
    <row r="727016" spans="16:16" x14ac:dyDescent="0.3">
      <c r="P727016" s="83"/>
    </row>
    <row r="727017" spans="16:16" x14ac:dyDescent="0.3">
      <c r="P727017" s="83"/>
    </row>
    <row r="727018" spans="16:16" x14ac:dyDescent="0.3">
      <c r="P727018" s="83"/>
    </row>
    <row r="727019" spans="16:16" x14ac:dyDescent="0.3">
      <c r="P727019" s="83"/>
    </row>
    <row r="727020" spans="16:16" x14ac:dyDescent="0.3">
      <c r="P727020" s="83"/>
    </row>
    <row r="727021" spans="16:16" x14ac:dyDescent="0.3">
      <c r="P727021" s="83"/>
    </row>
    <row r="727022" spans="16:16" x14ac:dyDescent="0.3">
      <c r="P727022" s="83"/>
    </row>
    <row r="727023" spans="16:16" x14ac:dyDescent="0.3">
      <c r="P727023" s="83"/>
    </row>
    <row r="727024" spans="16:16" x14ac:dyDescent="0.3">
      <c r="P727024" s="83"/>
    </row>
    <row r="727025" spans="16:16" x14ac:dyDescent="0.3">
      <c r="P727025" s="83"/>
    </row>
    <row r="727026" spans="16:16" x14ac:dyDescent="0.3">
      <c r="P727026" s="83"/>
    </row>
    <row r="727027" spans="16:16" x14ac:dyDescent="0.3">
      <c r="P727027" s="83"/>
    </row>
    <row r="727028" spans="16:16" x14ac:dyDescent="0.3">
      <c r="P727028" s="83"/>
    </row>
    <row r="727029" spans="16:16" x14ac:dyDescent="0.3">
      <c r="P727029" s="83"/>
    </row>
    <row r="727030" spans="16:16" x14ac:dyDescent="0.3">
      <c r="P727030" s="83"/>
    </row>
    <row r="727031" spans="16:16" x14ac:dyDescent="0.3">
      <c r="P727031" s="83"/>
    </row>
    <row r="727032" spans="16:16" x14ac:dyDescent="0.3">
      <c r="P727032" s="83"/>
    </row>
    <row r="727033" spans="16:16" x14ac:dyDescent="0.3">
      <c r="P727033" s="83"/>
    </row>
    <row r="727034" spans="16:16" x14ac:dyDescent="0.3">
      <c r="P727034" s="83"/>
    </row>
    <row r="727035" spans="16:16" x14ac:dyDescent="0.3">
      <c r="P727035" s="83"/>
    </row>
    <row r="727036" spans="16:16" x14ac:dyDescent="0.3">
      <c r="P727036" s="83"/>
    </row>
    <row r="727037" spans="16:16" x14ac:dyDescent="0.3">
      <c r="P727037" s="83"/>
    </row>
    <row r="727038" spans="16:16" x14ac:dyDescent="0.3">
      <c r="P727038" s="83"/>
    </row>
    <row r="727039" spans="16:16" x14ac:dyDescent="0.3">
      <c r="P727039" s="83"/>
    </row>
    <row r="727040" spans="16:16" x14ac:dyDescent="0.3">
      <c r="P727040" s="83"/>
    </row>
    <row r="727041" spans="16:16" x14ac:dyDescent="0.3">
      <c r="P727041" s="83"/>
    </row>
    <row r="727042" spans="16:16" x14ac:dyDescent="0.3">
      <c r="P727042" s="83"/>
    </row>
    <row r="727043" spans="16:16" x14ac:dyDescent="0.3">
      <c r="P727043" s="83"/>
    </row>
    <row r="727044" spans="16:16" x14ac:dyDescent="0.3">
      <c r="P727044" s="83"/>
    </row>
    <row r="727045" spans="16:16" x14ac:dyDescent="0.3">
      <c r="P727045" s="83"/>
    </row>
    <row r="727046" spans="16:16" x14ac:dyDescent="0.3">
      <c r="P727046" s="83"/>
    </row>
    <row r="727047" spans="16:16" x14ac:dyDescent="0.3">
      <c r="P727047" s="83"/>
    </row>
    <row r="727048" spans="16:16" x14ac:dyDescent="0.3">
      <c r="P727048" s="83"/>
    </row>
    <row r="727049" spans="16:16" x14ac:dyDescent="0.3">
      <c r="P727049" s="83"/>
    </row>
    <row r="727050" spans="16:16" x14ac:dyDescent="0.3">
      <c r="P727050" s="83"/>
    </row>
    <row r="727051" spans="16:16" x14ac:dyDescent="0.3">
      <c r="P727051" s="83"/>
    </row>
    <row r="727052" spans="16:16" x14ac:dyDescent="0.3">
      <c r="P727052" s="83"/>
    </row>
    <row r="727053" spans="16:16" x14ac:dyDescent="0.3">
      <c r="P727053" s="83"/>
    </row>
    <row r="727054" spans="16:16" x14ac:dyDescent="0.3">
      <c r="P727054" s="83"/>
    </row>
    <row r="727055" spans="16:16" x14ac:dyDescent="0.3">
      <c r="P727055" s="83"/>
    </row>
    <row r="727056" spans="16:16" x14ac:dyDescent="0.3">
      <c r="P727056" s="83"/>
    </row>
    <row r="727057" spans="16:16" x14ac:dyDescent="0.3">
      <c r="P727057" s="83"/>
    </row>
    <row r="727058" spans="16:16" x14ac:dyDescent="0.3">
      <c r="P727058" s="83"/>
    </row>
    <row r="727059" spans="16:16" x14ac:dyDescent="0.3">
      <c r="P727059" s="83"/>
    </row>
    <row r="727060" spans="16:16" x14ac:dyDescent="0.3">
      <c r="P727060" s="83"/>
    </row>
    <row r="727061" spans="16:16" x14ac:dyDescent="0.3">
      <c r="P727061" s="83"/>
    </row>
    <row r="727062" spans="16:16" x14ac:dyDescent="0.3">
      <c r="P727062" s="83"/>
    </row>
    <row r="727063" spans="16:16" x14ac:dyDescent="0.3">
      <c r="P727063" s="83"/>
    </row>
    <row r="727064" spans="16:16" x14ac:dyDescent="0.3">
      <c r="P727064" s="83"/>
    </row>
    <row r="727065" spans="16:16" x14ac:dyDescent="0.3">
      <c r="P727065" s="83"/>
    </row>
    <row r="727066" spans="16:16" x14ac:dyDescent="0.3">
      <c r="P727066" s="83"/>
    </row>
    <row r="727067" spans="16:16" x14ac:dyDescent="0.3">
      <c r="P727067" s="83"/>
    </row>
    <row r="727068" spans="16:16" x14ac:dyDescent="0.3">
      <c r="P727068" s="83"/>
    </row>
    <row r="727069" spans="16:16" x14ac:dyDescent="0.3">
      <c r="P727069" s="83"/>
    </row>
    <row r="727070" spans="16:16" x14ac:dyDescent="0.3">
      <c r="P727070" s="83"/>
    </row>
    <row r="727071" spans="16:16" x14ac:dyDescent="0.3">
      <c r="P727071" s="83"/>
    </row>
    <row r="727072" spans="16:16" x14ac:dyDescent="0.3">
      <c r="P727072" s="83"/>
    </row>
    <row r="727073" spans="16:16" x14ac:dyDescent="0.3">
      <c r="P727073" s="83"/>
    </row>
    <row r="727074" spans="16:16" x14ac:dyDescent="0.3">
      <c r="P727074" s="83"/>
    </row>
    <row r="727075" spans="16:16" x14ac:dyDescent="0.3">
      <c r="P727075" s="83"/>
    </row>
    <row r="727076" spans="16:16" x14ac:dyDescent="0.3">
      <c r="P727076" s="83"/>
    </row>
    <row r="727077" spans="16:16" x14ac:dyDescent="0.3">
      <c r="P727077" s="83"/>
    </row>
    <row r="727078" spans="16:16" x14ac:dyDescent="0.3">
      <c r="P727078" s="83"/>
    </row>
    <row r="727079" spans="16:16" x14ac:dyDescent="0.3">
      <c r="P727079" s="83"/>
    </row>
    <row r="727080" spans="16:16" x14ac:dyDescent="0.3">
      <c r="P727080" s="83"/>
    </row>
    <row r="727081" spans="16:16" x14ac:dyDescent="0.3">
      <c r="P727081" s="83"/>
    </row>
    <row r="727082" spans="16:16" x14ac:dyDescent="0.3">
      <c r="P727082" s="83"/>
    </row>
    <row r="727083" spans="16:16" x14ac:dyDescent="0.3">
      <c r="P727083" s="83"/>
    </row>
    <row r="727084" spans="16:16" x14ac:dyDescent="0.3">
      <c r="P727084" s="83"/>
    </row>
    <row r="727085" spans="16:16" x14ac:dyDescent="0.3">
      <c r="P727085" s="83"/>
    </row>
    <row r="727086" spans="16:16" x14ac:dyDescent="0.3">
      <c r="P727086" s="83"/>
    </row>
    <row r="727087" spans="16:16" x14ac:dyDescent="0.3">
      <c r="P727087" s="83"/>
    </row>
    <row r="727088" spans="16:16" x14ac:dyDescent="0.3">
      <c r="P727088" s="83"/>
    </row>
    <row r="727089" spans="16:16" x14ac:dyDescent="0.3">
      <c r="P727089" s="83"/>
    </row>
    <row r="727090" spans="16:16" x14ac:dyDescent="0.3">
      <c r="P727090" s="83"/>
    </row>
    <row r="727091" spans="16:16" x14ac:dyDescent="0.3">
      <c r="P727091" s="83"/>
    </row>
    <row r="727092" spans="16:16" x14ac:dyDescent="0.3">
      <c r="P727092" s="83"/>
    </row>
    <row r="727093" spans="16:16" x14ac:dyDescent="0.3">
      <c r="P727093" s="83"/>
    </row>
    <row r="727094" spans="16:16" x14ac:dyDescent="0.3">
      <c r="P727094" s="83"/>
    </row>
    <row r="727095" spans="16:16" x14ac:dyDescent="0.3">
      <c r="P727095" s="83"/>
    </row>
    <row r="727096" spans="16:16" x14ac:dyDescent="0.3">
      <c r="P727096" s="83"/>
    </row>
    <row r="727097" spans="16:16" x14ac:dyDescent="0.3">
      <c r="P727097" s="83"/>
    </row>
    <row r="727098" spans="16:16" x14ac:dyDescent="0.3">
      <c r="P727098" s="83"/>
    </row>
    <row r="727099" spans="16:16" x14ac:dyDescent="0.3">
      <c r="P727099" s="83"/>
    </row>
    <row r="727100" spans="16:16" x14ac:dyDescent="0.3">
      <c r="P727100" s="83"/>
    </row>
    <row r="727101" spans="16:16" x14ac:dyDescent="0.3">
      <c r="P727101" s="83"/>
    </row>
    <row r="727102" spans="16:16" x14ac:dyDescent="0.3">
      <c r="P727102" s="83"/>
    </row>
    <row r="727103" spans="16:16" x14ac:dyDescent="0.3">
      <c r="P727103" s="83"/>
    </row>
    <row r="727104" spans="16:16" x14ac:dyDescent="0.3">
      <c r="P727104" s="83"/>
    </row>
    <row r="727105" spans="16:16" x14ac:dyDescent="0.3">
      <c r="P727105" s="83"/>
    </row>
    <row r="727106" spans="16:16" x14ac:dyDescent="0.3">
      <c r="P727106" s="83"/>
    </row>
    <row r="727107" spans="16:16" x14ac:dyDescent="0.3">
      <c r="P727107" s="83"/>
    </row>
    <row r="727108" spans="16:16" x14ac:dyDescent="0.3">
      <c r="P727108" s="83"/>
    </row>
    <row r="727109" spans="16:16" x14ac:dyDescent="0.3">
      <c r="P727109" s="83"/>
    </row>
    <row r="727110" spans="16:16" x14ac:dyDescent="0.3">
      <c r="P727110" s="83"/>
    </row>
    <row r="727111" spans="16:16" x14ac:dyDescent="0.3">
      <c r="P727111" s="83"/>
    </row>
    <row r="727112" spans="16:16" x14ac:dyDescent="0.3">
      <c r="P727112" s="83"/>
    </row>
    <row r="727113" spans="16:16" x14ac:dyDescent="0.3">
      <c r="P727113" s="83"/>
    </row>
    <row r="727114" spans="16:16" x14ac:dyDescent="0.3">
      <c r="P727114" s="83"/>
    </row>
    <row r="727115" spans="16:16" x14ac:dyDescent="0.3">
      <c r="P727115" s="83"/>
    </row>
    <row r="727116" spans="16:16" x14ac:dyDescent="0.3">
      <c r="P727116" s="83"/>
    </row>
    <row r="727117" spans="16:16" x14ac:dyDescent="0.3">
      <c r="P727117" s="83"/>
    </row>
    <row r="727118" spans="16:16" x14ac:dyDescent="0.3">
      <c r="P727118" s="83"/>
    </row>
    <row r="727119" spans="16:16" x14ac:dyDescent="0.3">
      <c r="P727119" s="83"/>
    </row>
    <row r="727120" spans="16:16" x14ac:dyDescent="0.3">
      <c r="P727120" s="83"/>
    </row>
    <row r="727121" spans="16:16" x14ac:dyDescent="0.3">
      <c r="P727121" s="83"/>
    </row>
    <row r="727122" spans="16:16" x14ac:dyDescent="0.3">
      <c r="P727122" s="83"/>
    </row>
    <row r="727123" spans="16:16" x14ac:dyDescent="0.3">
      <c r="P727123" s="83"/>
    </row>
    <row r="727124" spans="16:16" x14ac:dyDescent="0.3">
      <c r="P727124" s="83"/>
    </row>
    <row r="727125" spans="16:16" x14ac:dyDescent="0.3">
      <c r="P727125" s="83"/>
    </row>
    <row r="727126" spans="16:16" x14ac:dyDescent="0.3">
      <c r="P727126" s="83"/>
    </row>
    <row r="727127" spans="16:16" x14ac:dyDescent="0.3">
      <c r="P727127" s="83"/>
    </row>
    <row r="727128" spans="16:16" x14ac:dyDescent="0.3">
      <c r="P727128" s="83"/>
    </row>
    <row r="727129" spans="16:16" x14ac:dyDescent="0.3">
      <c r="P727129" s="83"/>
    </row>
    <row r="727130" spans="16:16" x14ac:dyDescent="0.3">
      <c r="P727130" s="83"/>
    </row>
    <row r="727131" spans="16:16" x14ac:dyDescent="0.3">
      <c r="P727131" s="83"/>
    </row>
    <row r="727132" spans="16:16" x14ac:dyDescent="0.3">
      <c r="P727132" s="83"/>
    </row>
    <row r="727133" spans="16:16" x14ac:dyDescent="0.3">
      <c r="P727133" s="83"/>
    </row>
    <row r="727134" spans="16:16" x14ac:dyDescent="0.3">
      <c r="P727134" s="83"/>
    </row>
    <row r="727135" spans="16:16" x14ac:dyDescent="0.3">
      <c r="P727135" s="83"/>
    </row>
    <row r="727136" spans="16:16" x14ac:dyDescent="0.3">
      <c r="P727136" s="83"/>
    </row>
    <row r="727137" spans="16:16" x14ac:dyDescent="0.3">
      <c r="P727137" s="83"/>
    </row>
    <row r="727138" spans="16:16" x14ac:dyDescent="0.3">
      <c r="P727138" s="83"/>
    </row>
    <row r="727139" spans="16:16" x14ac:dyDescent="0.3">
      <c r="P727139" s="83"/>
    </row>
    <row r="727140" spans="16:16" x14ac:dyDescent="0.3">
      <c r="P727140" s="83"/>
    </row>
    <row r="727141" spans="16:16" x14ac:dyDescent="0.3">
      <c r="P727141" s="83"/>
    </row>
    <row r="727142" spans="16:16" x14ac:dyDescent="0.3">
      <c r="P727142" s="83"/>
    </row>
    <row r="727143" spans="16:16" x14ac:dyDescent="0.3">
      <c r="P727143" s="83"/>
    </row>
    <row r="727144" spans="16:16" x14ac:dyDescent="0.3">
      <c r="P727144" s="83"/>
    </row>
    <row r="727145" spans="16:16" x14ac:dyDescent="0.3">
      <c r="P727145" s="83"/>
    </row>
    <row r="727146" spans="16:16" x14ac:dyDescent="0.3">
      <c r="P727146" s="83"/>
    </row>
    <row r="727147" spans="16:16" x14ac:dyDescent="0.3">
      <c r="P727147" s="83"/>
    </row>
    <row r="727148" spans="16:16" x14ac:dyDescent="0.3">
      <c r="P727148" s="83"/>
    </row>
    <row r="727149" spans="16:16" x14ac:dyDescent="0.3">
      <c r="P727149" s="83"/>
    </row>
    <row r="727150" spans="16:16" x14ac:dyDescent="0.3">
      <c r="P727150" s="83"/>
    </row>
    <row r="727151" spans="16:16" x14ac:dyDescent="0.3">
      <c r="P727151" s="83"/>
    </row>
    <row r="727152" spans="16:16" x14ac:dyDescent="0.3">
      <c r="P727152" s="83"/>
    </row>
    <row r="727153" spans="16:16" x14ac:dyDescent="0.3">
      <c r="P727153" s="83"/>
    </row>
    <row r="727154" spans="16:16" x14ac:dyDescent="0.3">
      <c r="P727154" s="83"/>
    </row>
    <row r="727155" spans="16:16" x14ac:dyDescent="0.3">
      <c r="P727155" s="83"/>
    </row>
    <row r="727156" spans="16:16" x14ac:dyDescent="0.3">
      <c r="P727156" s="83"/>
    </row>
    <row r="727157" spans="16:16" x14ac:dyDescent="0.3">
      <c r="P727157" s="83"/>
    </row>
    <row r="727158" spans="16:16" x14ac:dyDescent="0.3">
      <c r="P727158" s="83"/>
    </row>
    <row r="727159" spans="16:16" x14ac:dyDescent="0.3">
      <c r="P727159" s="83"/>
    </row>
    <row r="727160" spans="16:16" x14ac:dyDescent="0.3">
      <c r="P727160" s="83"/>
    </row>
    <row r="727161" spans="16:16" x14ac:dyDescent="0.3">
      <c r="P727161" s="83"/>
    </row>
    <row r="727162" spans="16:16" x14ac:dyDescent="0.3">
      <c r="P727162" s="83"/>
    </row>
    <row r="727163" spans="16:16" x14ac:dyDescent="0.3">
      <c r="P727163" s="83"/>
    </row>
    <row r="727164" spans="16:16" x14ac:dyDescent="0.3">
      <c r="P727164" s="83"/>
    </row>
    <row r="727165" spans="16:16" x14ac:dyDescent="0.3">
      <c r="P727165" s="83"/>
    </row>
    <row r="727166" spans="16:16" x14ac:dyDescent="0.3">
      <c r="P727166" s="83"/>
    </row>
    <row r="727167" spans="16:16" x14ac:dyDescent="0.3">
      <c r="P727167" s="83"/>
    </row>
    <row r="727168" spans="16:16" x14ac:dyDescent="0.3">
      <c r="P727168" s="83"/>
    </row>
    <row r="727169" spans="16:16" x14ac:dyDescent="0.3">
      <c r="P727169" s="83"/>
    </row>
    <row r="727170" spans="16:16" x14ac:dyDescent="0.3">
      <c r="P727170" s="83"/>
    </row>
    <row r="727171" spans="16:16" x14ac:dyDescent="0.3">
      <c r="P727171" s="83"/>
    </row>
    <row r="727172" spans="16:16" x14ac:dyDescent="0.3">
      <c r="P727172" s="83"/>
    </row>
    <row r="727173" spans="16:16" x14ac:dyDescent="0.3">
      <c r="P727173" s="83"/>
    </row>
    <row r="727174" spans="16:16" x14ac:dyDescent="0.3">
      <c r="P727174" s="83"/>
    </row>
    <row r="727175" spans="16:16" x14ac:dyDescent="0.3">
      <c r="P727175" s="83"/>
    </row>
    <row r="727176" spans="16:16" x14ac:dyDescent="0.3">
      <c r="P727176" s="83"/>
    </row>
    <row r="727177" spans="16:16" x14ac:dyDescent="0.3">
      <c r="P727177" s="83"/>
    </row>
    <row r="727178" spans="16:16" x14ac:dyDescent="0.3">
      <c r="P727178" s="83"/>
    </row>
    <row r="727179" spans="16:16" x14ac:dyDescent="0.3">
      <c r="P727179" s="83"/>
    </row>
    <row r="727180" spans="16:16" x14ac:dyDescent="0.3">
      <c r="P727180" s="83"/>
    </row>
    <row r="727181" spans="16:16" x14ac:dyDescent="0.3">
      <c r="P727181" s="83"/>
    </row>
    <row r="727182" spans="16:16" x14ac:dyDescent="0.3">
      <c r="P727182" s="83"/>
    </row>
    <row r="727183" spans="16:16" x14ac:dyDescent="0.3">
      <c r="P727183" s="83"/>
    </row>
    <row r="727184" spans="16:16" x14ac:dyDescent="0.3">
      <c r="P727184" s="83"/>
    </row>
    <row r="727185" spans="16:16" x14ac:dyDescent="0.3">
      <c r="P727185" s="83"/>
    </row>
    <row r="727186" spans="16:16" x14ac:dyDescent="0.3">
      <c r="P727186" s="83"/>
    </row>
    <row r="727187" spans="16:16" x14ac:dyDescent="0.3">
      <c r="P727187" s="83"/>
    </row>
    <row r="727188" spans="16:16" x14ac:dyDescent="0.3">
      <c r="P727188" s="83"/>
    </row>
    <row r="727189" spans="16:16" x14ac:dyDescent="0.3">
      <c r="P727189" s="83"/>
    </row>
    <row r="727190" spans="16:16" x14ac:dyDescent="0.3">
      <c r="P727190" s="83"/>
    </row>
    <row r="727191" spans="16:16" x14ac:dyDescent="0.3">
      <c r="P727191" s="83"/>
    </row>
    <row r="727192" spans="16:16" x14ac:dyDescent="0.3">
      <c r="P727192" s="83"/>
    </row>
    <row r="727193" spans="16:16" x14ac:dyDescent="0.3">
      <c r="P727193" s="83"/>
    </row>
    <row r="727194" spans="16:16" x14ac:dyDescent="0.3">
      <c r="P727194" s="83"/>
    </row>
    <row r="727195" spans="16:16" x14ac:dyDescent="0.3">
      <c r="P727195" s="83"/>
    </row>
    <row r="727196" spans="16:16" x14ac:dyDescent="0.3">
      <c r="P727196" s="83"/>
    </row>
    <row r="727197" spans="16:16" x14ac:dyDescent="0.3">
      <c r="P727197" s="83"/>
    </row>
    <row r="727198" spans="16:16" x14ac:dyDescent="0.3">
      <c r="P727198" s="83"/>
    </row>
    <row r="727199" spans="16:16" x14ac:dyDescent="0.3">
      <c r="P727199" s="83"/>
    </row>
    <row r="727200" spans="16:16" x14ac:dyDescent="0.3">
      <c r="P727200" s="83"/>
    </row>
    <row r="727201" spans="16:16" x14ac:dyDescent="0.3">
      <c r="P727201" s="83"/>
    </row>
    <row r="727202" spans="16:16" x14ac:dyDescent="0.3">
      <c r="P727202" s="83"/>
    </row>
    <row r="727203" spans="16:16" x14ac:dyDescent="0.3">
      <c r="P727203" s="83"/>
    </row>
    <row r="727204" spans="16:16" x14ac:dyDescent="0.3">
      <c r="P727204" s="83"/>
    </row>
    <row r="727205" spans="16:16" x14ac:dyDescent="0.3">
      <c r="P727205" s="83"/>
    </row>
    <row r="727206" spans="16:16" x14ac:dyDescent="0.3">
      <c r="P727206" s="83"/>
    </row>
    <row r="727207" spans="16:16" x14ac:dyDescent="0.3">
      <c r="P727207" s="83"/>
    </row>
    <row r="727208" spans="16:16" x14ac:dyDescent="0.3">
      <c r="P727208" s="83"/>
    </row>
    <row r="727209" spans="16:16" x14ac:dyDescent="0.3">
      <c r="P727209" s="83"/>
    </row>
    <row r="727210" spans="16:16" x14ac:dyDescent="0.3">
      <c r="P727210" s="83"/>
    </row>
    <row r="727211" spans="16:16" x14ac:dyDescent="0.3">
      <c r="P727211" s="83"/>
    </row>
    <row r="727212" spans="16:16" x14ac:dyDescent="0.3">
      <c r="P727212" s="83"/>
    </row>
    <row r="727213" spans="16:16" x14ac:dyDescent="0.3">
      <c r="P727213" s="83"/>
    </row>
    <row r="727214" spans="16:16" x14ac:dyDescent="0.3">
      <c r="P727214" s="83"/>
    </row>
    <row r="727215" spans="16:16" x14ac:dyDescent="0.3">
      <c r="P727215" s="83"/>
    </row>
    <row r="727216" spans="16:16" x14ac:dyDescent="0.3">
      <c r="P727216" s="83"/>
    </row>
    <row r="727217" spans="16:16" x14ac:dyDescent="0.3">
      <c r="P727217" s="83"/>
    </row>
    <row r="727218" spans="16:16" x14ac:dyDescent="0.3">
      <c r="P727218" s="83"/>
    </row>
    <row r="727219" spans="16:16" x14ac:dyDescent="0.3">
      <c r="P727219" s="83"/>
    </row>
    <row r="727220" spans="16:16" x14ac:dyDescent="0.3">
      <c r="P727220" s="83"/>
    </row>
    <row r="727221" spans="16:16" x14ac:dyDescent="0.3">
      <c r="P727221" s="83"/>
    </row>
    <row r="727222" spans="16:16" x14ac:dyDescent="0.3">
      <c r="P727222" s="83"/>
    </row>
    <row r="727223" spans="16:16" x14ac:dyDescent="0.3">
      <c r="P727223" s="83"/>
    </row>
    <row r="727224" spans="16:16" x14ac:dyDescent="0.3">
      <c r="P727224" s="83"/>
    </row>
    <row r="727225" spans="16:16" x14ac:dyDescent="0.3">
      <c r="P727225" s="83"/>
    </row>
    <row r="727226" spans="16:16" x14ac:dyDescent="0.3">
      <c r="P727226" s="83"/>
    </row>
    <row r="727227" spans="16:16" x14ac:dyDescent="0.3">
      <c r="P727227" s="83"/>
    </row>
    <row r="727228" spans="16:16" x14ac:dyDescent="0.3">
      <c r="P727228" s="83"/>
    </row>
    <row r="727229" spans="16:16" x14ac:dyDescent="0.3">
      <c r="P727229" s="83"/>
    </row>
    <row r="727230" spans="16:16" x14ac:dyDescent="0.3">
      <c r="P727230" s="83"/>
    </row>
    <row r="727231" spans="16:16" x14ac:dyDescent="0.3">
      <c r="P727231" s="83"/>
    </row>
    <row r="727232" spans="16:16" x14ac:dyDescent="0.3">
      <c r="P727232" s="83"/>
    </row>
    <row r="727233" spans="16:16" x14ac:dyDescent="0.3">
      <c r="P727233" s="83"/>
    </row>
    <row r="727234" spans="16:16" x14ac:dyDescent="0.3">
      <c r="P727234" s="83"/>
    </row>
    <row r="727235" spans="16:16" x14ac:dyDescent="0.3">
      <c r="P727235" s="83"/>
    </row>
    <row r="727236" spans="16:16" x14ac:dyDescent="0.3">
      <c r="P727236" s="83"/>
    </row>
    <row r="727237" spans="16:16" x14ac:dyDescent="0.3">
      <c r="P727237" s="83"/>
    </row>
    <row r="727238" spans="16:16" x14ac:dyDescent="0.3">
      <c r="P727238" s="83"/>
    </row>
    <row r="727239" spans="16:16" x14ac:dyDescent="0.3">
      <c r="P727239" s="83"/>
    </row>
    <row r="727240" spans="16:16" x14ac:dyDescent="0.3">
      <c r="P727240" s="83"/>
    </row>
    <row r="727241" spans="16:16" x14ac:dyDescent="0.3">
      <c r="P727241" s="83"/>
    </row>
    <row r="727242" spans="16:16" x14ac:dyDescent="0.3">
      <c r="P727242" s="83"/>
    </row>
    <row r="727243" spans="16:16" x14ac:dyDescent="0.3">
      <c r="P727243" s="83"/>
    </row>
    <row r="727244" spans="16:16" x14ac:dyDescent="0.3">
      <c r="P727244" s="83"/>
    </row>
    <row r="727245" spans="16:16" x14ac:dyDescent="0.3">
      <c r="P727245" s="83"/>
    </row>
    <row r="727246" spans="16:16" x14ac:dyDescent="0.3">
      <c r="P727246" s="83"/>
    </row>
    <row r="727247" spans="16:16" x14ac:dyDescent="0.3">
      <c r="P727247" s="83"/>
    </row>
    <row r="727248" spans="16:16" x14ac:dyDescent="0.3">
      <c r="P727248" s="83"/>
    </row>
    <row r="727249" spans="16:16" x14ac:dyDescent="0.3">
      <c r="P727249" s="83"/>
    </row>
    <row r="727250" spans="16:16" x14ac:dyDescent="0.3">
      <c r="P727250" s="83"/>
    </row>
    <row r="727251" spans="16:16" x14ac:dyDescent="0.3">
      <c r="P727251" s="83"/>
    </row>
    <row r="727252" spans="16:16" x14ac:dyDescent="0.3">
      <c r="P727252" s="83"/>
    </row>
    <row r="727253" spans="16:16" x14ac:dyDescent="0.3">
      <c r="P727253" s="83"/>
    </row>
    <row r="727254" spans="16:16" x14ac:dyDescent="0.3">
      <c r="P727254" s="83"/>
    </row>
    <row r="727255" spans="16:16" x14ac:dyDescent="0.3">
      <c r="P727255" s="83"/>
    </row>
    <row r="727256" spans="16:16" x14ac:dyDescent="0.3">
      <c r="P727256" s="83"/>
    </row>
    <row r="727257" spans="16:16" x14ac:dyDescent="0.3">
      <c r="P727257" s="83"/>
    </row>
    <row r="727258" spans="16:16" x14ac:dyDescent="0.3">
      <c r="P727258" s="83"/>
    </row>
    <row r="727259" spans="16:16" x14ac:dyDescent="0.3">
      <c r="P727259" s="83"/>
    </row>
    <row r="727260" spans="16:16" x14ac:dyDescent="0.3">
      <c r="P727260" s="83"/>
    </row>
    <row r="727261" spans="16:16" x14ac:dyDescent="0.3">
      <c r="P727261" s="83"/>
    </row>
    <row r="727262" spans="16:16" x14ac:dyDescent="0.3">
      <c r="P727262" s="83"/>
    </row>
    <row r="727263" spans="16:16" x14ac:dyDescent="0.3">
      <c r="P727263" s="83"/>
    </row>
    <row r="727264" spans="16:16" x14ac:dyDescent="0.3">
      <c r="P727264" s="83"/>
    </row>
    <row r="727265" spans="16:16" x14ac:dyDescent="0.3">
      <c r="P727265" s="83"/>
    </row>
    <row r="727266" spans="16:16" x14ac:dyDescent="0.3">
      <c r="P727266" s="83"/>
    </row>
    <row r="727267" spans="16:16" x14ac:dyDescent="0.3">
      <c r="P727267" s="83"/>
    </row>
    <row r="727268" spans="16:16" x14ac:dyDescent="0.3">
      <c r="P727268" s="83"/>
    </row>
    <row r="727269" spans="16:16" x14ac:dyDescent="0.3">
      <c r="P727269" s="83"/>
    </row>
    <row r="727270" spans="16:16" x14ac:dyDescent="0.3">
      <c r="P727270" s="83"/>
    </row>
    <row r="727271" spans="16:16" x14ac:dyDescent="0.3">
      <c r="P727271" s="83"/>
    </row>
    <row r="727272" spans="16:16" x14ac:dyDescent="0.3">
      <c r="P727272" s="83"/>
    </row>
    <row r="727273" spans="16:16" x14ac:dyDescent="0.3">
      <c r="P727273" s="83"/>
    </row>
    <row r="727274" spans="16:16" x14ac:dyDescent="0.3">
      <c r="P727274" s="83"/>
    </row>
    <row r="727275" spans="16:16" x14ac:dyDescent="0.3">
      <c r="P727275" s="83"/>
    </row>
    <row r="727276" spans="16:16" x14ac:dyDescent="0.3">
      <c r="P727276" s="83"/>
    </row>
    <row r="727277" spans="16:16" x14ac:dyDescent="0.3">
      <c r="P727277" s="83"/>
    </row>
    <row r="727278" spans="16:16" x14ac:dyDescent="0.3">
      <c r="P727278" s="83"/>
    </row>
    <row r="727279" spans="16:16" x14ac:dyDescent="0.3">
      <c r="P727279" s="83"/>
    </row>
    <row r="727280" spans="16:16" x14ac:dyDescent="0.3">
      <c r="P727280" s="83"/>
    </row>
    <row r="727281" spans="16:16" x14ac:dyDescent="0.3">
      <c r="P727281" s="83"/>
    </row>
    <row r="727282" spans="16:16" x14ac:dyDescent="0.3">
      <c r="P727282" s="83"/>
    </row>
    <row r="727283" spans="16:16" x14ac:dyDescent="0.3">
      <c r="P727283" s="83"/>
    </row>
    <row r="727284" spans="16:16" x14ac:dyDescent="0.3">
      <c r="P727284" s="83"/>
    </row>
    <row r="727285" spans="16:16" x14ac:dyDescent="0.3">
      <c r="P727285" s="83"/>
    </row>
    <row r="727286" spans="16:16" x14ac:dyDescent="0.3">
      <c r="P727286" s="83"/>
    </row>
    <row r="727287" spans="16:16" x14ac:dyDescent="0.3">
      <c r="P727287" s="83"/>
    </row>
    <row r="727288" spans="16:16" x14ac:dyDescent="0.3">
      <c r="P727288" s="83"/>
    </row>
    <row r="727289" spans="16:16" x14ac:dyDescent="0.3">
      <c r="P727289" s="83"/>
    </row>
    <row r="727290" spans="16:16" x14ac:dyDescent="0.3">
      <c r="P727290" s="83"/>
    </row>
    <row r="727291" spans="16:16" x14ac:dyDescent="0.3">
      <c r="P727291" s="83"/>
    </row>
    <row r="727292" spans="16:16" x14ac:dyDescent="0.3">
      <c r="P727292" s="83"/>
    </row>
    <row r="727293" spans="16:16" x14ac:dyDescent="0.3">
      <c r="P727293" s="83"/>
    </row>
    <row r="727294" spans="16:16" x14ac:dyDescent="0.3">
      <c r="P727294" s="83"/>
    </row>
    <row r="727295" spans="16:16" x14ac:dyDescent="0.3">
      <c r="P727295" s="83"/>
    </row>
    <row r="727296" spans="16:16" x14ac:dyDescent="0.3">
      <c r="P727296" s="83"/>
    </row>
    <row r="727297" spans="16:16" x14ac:dyDescent="0.3">
      <c r="P727297" s="83"/>
    </row>
    <row r="727298" spans="16:16" x14ac:dyDescent="0.3">
      <c r="P727298" s="83"/>
    </row>
    <row r="727299" spans="16:16" x14ac:dyDescent="0.3">
      <c r="P727299" s="83"/>
    </row>
    <row r="727300" spans="16:16" x14ac:dyDescent="0.3">
      <c r="P727300" s="83"/>
    </row>
    <row r="727301" spans="16:16" x14ac:dyDescent="0.3">
      <c r="P727301" s="83"/>
    </row>
    <row r="727302" spans="16:16" x14ac:dyDescent="0.3">
      <c r="P727302" s="83"/>
    </row>
    <row r="727303" spans="16:16" x14ac:dyDescent="0.3">
      <c r="P727303" s="83"/>
    </row>
    <row r="727304" spans="16:16" x14ac:dyDescent="0.3">
      <c r="P727304" s="83"/>
    </row>
    <row r="727305" spans="16:16" x14ac:dyDescent="0.3">
      <c r="P727305" s="83"/>
    </row>
    <row r="727306" spans="16:16" x14ac:dyDescent="0.3">
      <c r="P727306" s="83"/>
    </row>
    <row r="727307" spans="16:16" x14ac:dyDescent="0.3">
      <c r="P727307" s="83"/>
    </row>
    <row r="727308" spans="16:16" x14ac:dyDescent="0.3">
      <c r="P727308" s="83"/>
    </row>
    <row r="727309" spans="16:16" x14ac:dyDescent="0.3">
      <c r="P727309" s="83"/>
    </row>
    <row r="727310" spans="16:16" x14ac:dyDescent="0.3">
      <c r="P727310" s="83"/>
    </row>
    <row r="727311" spans="16:16" x14ac:dyDescent="0.3">
      <c r="P727311" s="83"/>
    </row>
    <row r="727312" spans="16:16" x14ac:dyDescent="0.3">
      <c r="P727312" s="83"/>
    </row>
    <row r="727313" spans="16:16" x14ac:dyDescent="0.3">
      <c r="P727313" s="83"/>
    </row>
    <row r="727314" spans="16:16" x14ac:dyDescent="0.3">
      <c r="P727314" s="83"/>
    </row>
    <row r="727315" spans="16:16" x14ac:dyDescent="0.3">
      <c r="P727315" s="83"/>
    </row>
    <row r="727316" spans="16:16" x14ac:dyDescent="0.3">
      <c r="P727316" s="83"/>
    </row>
    <row r="727317" spans="16:16" x14ac:dyDescent="0.3">
      <c r="P727317" s="83"/>
    </row>
    <row r="727318" spans="16:16" x14ac:dyDescent="0.3">
      <c r="P727318" s="83"/>
    </row>
    <row r="727319" spans="16:16" x14ac:dyDescent="0.3">
      <c r="P727319" s="83"/>
    </row>
    <row r="727320" spans="16:16" x14ac:dyDescent="0.3">
      <c r="P727320" s="83"/>
    </row>
    <row r="727321" spans="16:16" x14ac:dyDescent="0.3">
      <c r="P727321" s="83"/>
    </row>
    <row r="727322" spans="16:16" x14ac:dyDescent="0.3">
      <c r="P727322" s="83"/>
    </row>
    <row r="727323" spans="16:16" x14ac:dyDescent="0.3">
      <c r="P727323" s="83"/>
    </row>
    <row r="727324" spans="16:16" x14ac:dyDescent="0.3">
      <c r="P727324" s="83"/>
    </row>
    <row r="727325" spans="16:16" x14ac:dyDescent="0.3">
      <c r="P727325" s="83"/>
    </row>
    <row r="727326" spans="16:16" x14ac:dyDescent="0.3">
      <c r="P727326" s="83"/>
    </row>
    <row r="727327" spans="16:16" x14ac:dyDescent="0.3">
      <c r="P727327" s="83"/>
    </row>
    <row r="727328" spans="16:16" x14ac:dyDescent="0.3">
      <c r="P727328" s="83"/>
    </row>
    <row r="727329" spans="16:16" x14ac:dyDescent="0.3">
      <c r="P727329" s="83"/>
    </row>
    <row r="727330" spans="16:16" x14ac:dyDescent="0.3">
      <c r="P727330" s="83"/>
    </row>
    <row r="727331" spans="16:16" x14ac:dyDescent="0.3">
      <c r="P727331" s="83"/>
    </row>
    <row r="727332" spans="16:16" x14ac:dyDescent="0.3">
      <c r="P727332" s="83"/>
    </row>
    <row r="727333" spans="16:16" x14ac:dyDescent="0.3">
      <c r="P727333" s="83"/>
    </row>
    <row r="727334" spans="16:16" x14ac:dyDescent="0.3">
      <c r="P727334" s="83"/>
    </row>
    <row r="727335" spans="16:16" x14ac:dyDescent="0.3">
      <c r="P727335" s="83"/>
    </row>
    <row r="727336" spans="16:16" x14ac:dyDescent="0.3">
      <c r="P727336" s="83"/>
    </row>
    <row r="727337" spans="16:16" x14ac:dyDescent="0.3">
      <c r="P727337" s="83"/>
    </row>
    <row r="727338" spans="16:16" x14ac:dyDescent="0.3">
      <c r="P727338" s="83"/>
    </row>
    <row r="727339" spans="16:16" x14ac:dyDescent="0.3">
      <c r="P727339" s="83"/>
    </row>
    <row r="727340" spans="16:16" x14ac:dyDescent="0.3">
      <c r="P727340" s="83"/>
    </row>
    <row r="727341" spans="16:16" x14ac:dyDescent="0.3">
      <c r="P727341" s="83"/>
    </row>
    <row r="727342" spans="16:16" x14ac:dyDescent="0.3">
      <c r="P727342" s="83"/>
    </row>
    <row r="727343" spans="16:16" x14ac:dyDescent="0.3">
      <c r="P727343" s="83"/>
    </row>
    <row r="727344" spans="16:16" x14ac:dyDescent="0.3">
      <c r="P727344" s="83"/>
    </row>
    <row r="727345" spans="16:16" x14ac:dyDescent="0.3">
      <c r="P727345" s="83"/>
    </row>
    <row r="727346" spans="16:16" x14ac:dyDescent="0.3">
      <c r="P727346" s="83"/>
    </row>
    <row r="727347" spans="16:16" x14ac:dyDescent="0.3">
      <c r="P727347" s="83"/>
    </row>
    <row r="727348" spans="16:16" x14ac:dyDescent="0.3">
      <c r="P727348" s="83"/>
    </row>
    <row r="727349" spans="16:16" x14ac:dyDescent="0.3">
      <c r="P727349" s="83"/>
    </row>
    <row r="727350" spans="16:16" x14ac:dyDescent="0.3">
      <c r="P727350" s="83"/>
    </row>
    <row r="727351" spans="16:16" x14ac:dyDescent="0.3">
      <c r="P727351" s="83"/>
    </row>
    <row r="727352" spans="16:16" x14ac:dyDescent="0.3">
      <c r="P727352" s="83"/>
    </row>
    <row r="727353" spans="16:16" x14ac:dyDescent="0.3">
      <c r="P727353" s="83"/>
    </row>
    <row r="727354" spans="16:16" x14ac:dyDescent="0.3">
      <c r="P727354" s="83"/>
    </row>
    <row r="727355" spans="16:16" x14ac:dyDescent="0.3">
      <c r="P727355" s="83"/>
    </row>
    <row r="727356" spans="16:16" x14ac:dyDescent="0.3">
      <c r="P727356" s="83"/>
    </row>
    <row r="727357" spans="16:16" x14ac:dyDescent="0.3">
      <c r="P727357" s="83"/>
    </row>
    <row r="727358" spans="16:16" x14ac:dyDescent="0.3">
      <c r="P727358" s="83"/>
    </row>
    <row r="727359" spans="16:16" x14ac:dyDescent="0.3">
      <c r="P727359" s="83"/>
    </row>
    <row r="727360" spans="16:16" x14ac:dyDescent="0.3">
      <c r="P727360" s="83"/>
    </row>
    <row r="727361" spans="16:16" x14ac:dyDescent="0.3">
      <c r="P727361" s="83"/>
    </row>
    <row r="727362" spans="16:16" x14ac:dyDescent="0.3">
      <c r="P727362" s="83"/>
    </row>
    <row r="727363" spans="16:16" x14ac:dyDescent="0.3">
      <c r="P727363" s="83"/>
    </row>
    <row r="727364" spans="16:16" x14ac:dyDescent="0.3">
      <c r="P727364" s="83"/>
    </row>
    <row r="727365" spans="16:16" x14ac:dyDescent="0.3">
      <c r="P727365" s="83"/>
    </row>
    <row r="727366" spans="16:16" x14ac:dyDescent="0.3">
      <c r="P727366" s="83"/>
    </row>
    <row r="727367" spans="16:16" x14ac:dyDescent="0.3">
      <c r="P727367" s="83"/>
    </row>
    <row r="727368" spans="16:16" x14ac:dyDescent="0.3">
      <c r="P727368" s="83"/>
    </row>
    <row r="727369" spans="16:16" x14ac:dyDescent="0.3">
      <c r="P727369" s="83"/>
    </row>
    <row r="727370" spans="16:16" x14ac:dyDescent="0.3">
      <c r="P727370" s="83"/>
    </row>
    <row r="727371" spans="16:16" x14ac:dyDescent="0.3">
      <c r="P727371" s="83"/>
    </row>
    <row r="727372" spans="16:16" x14ac:dyDescent="0.3">
      <c r="P727372" s="83"/>
    </row>
    <row r="727373" spans="16:16" x14ac:dyDescent="0.3">
      <c r="P727373" s="83"/>
    </row>
    <row r="727374" spans="16:16" x14ac:dyDescent="0.3">
      <c r="P727374" s="83"/>
    </row>
    <row r="727375" spans="16:16" x14ac:dyDescent="0.3">
      <c r="P727375" s="83"/>
    </row>
    <row r="727376" spans="16:16" x14ac:dyDescent="0.3">
      <c r="P727376" s="83"/>
    </row>
    <row r="727377" spans="16:16" x14ac:dyDescent="0.3">
      <c r="P727377" s="83"/>
    </row>
    <row r="727378" spans="16:16" x14ac:dyDescent="0.3">
      <c r="P727378" s="83"/>
    </row>
    <row r="727379" spans="16:16" x14ac:dyDescent="0.3">
      <c r="P727379" s="83"/>
    </row>
    <row r="727380" spans="16:16" x14ac:dyDescent="0.3">
      <c r="P727380" s="83"/>
    </row>
    <row r="727381" spans="16:16" x14ac:dyDescent="0.3">
      <c r="P727381" s="83"/>
    </row>
    <row r="727382" spans="16:16" x14ac:dyDescent="0.3">
      <c r="P727382" s="83"/>
    </row>
    <row r="727383" spans="16:16" x14ac:dyDescent="0.3">
      <c r="P727383" s="83"/>
    </row>
    <row r="727384" spans="16:16" x14ac:dyDescent="0.3">
      <c r="P727384" s="83"/>
    </row>
    <row r="727385" spans="16:16" x14ac:dyDescent="0.3">
      <c r="P727385" s="83"/>
    </row>
    <row r="727386" spans="16:16" x14ac:dyDescent="0.3">
      <c r="P727386" s="83"/>
    </row>
    <row r="727387" spans="16:16" x14ac:dyDescent="0.3">
      <c r="P727387" s="83"/>
    </row>
    <row r="727388" spans="16:16" x14ac:dyDescent="0.3">
      <c r="P727388" s="83"/>
    </row>
    <row r="727389" spans="16:16" x14ac:dyDescent="0.3">
      <c r="P727389" s="83"/>
    </row>
    <row r="727390" spans="16:16" x14ac:dyDescent="0.3">
      <c r="P727390" s="83"/>
    </row>
    <row r="727391" spans="16:16" x14ac:dyDescent="0.3">
      <c r="P727391" s="83"/>
    </row>
    <row r="727392" spans="16:16" x14ac:dyDescent="0.3">
      <c r="P727392" s="83"/>
    </row>
    <row r="727393" spans="16:16" x14ac:dyDescent="0.3">
      <c r="P727393" s="83"/>
    </row>
    <row r="727394" spans="16:16" x14ac:dyDescent="0.3">
      <c r="P727394" s="83"/>
    </row>
    <row r="727395" spans="16:16" x14ac:dyDescent="0.3">
      <c r="P727395" s="83"/>
    </row>
    <row r="727396" spans="16:16" x14ac:dyDescent="0.3">
      <c r="P727396" s="83"/>
    </row>
    <row r="727397" spans="16:16" x14ac:dyDescent="0.3">
      <c r="P727397" s="83"/>
    </row>
    <row r="727398" spans="16:16" x14ac:dyDescent="0.3">
      <c r="P727398" s="83"/>
    </row>
    <row r="727399" spans="16:16" x14ac:dyDescent="0.3">
      <c r="P727399" s="83"/>
    </row>
    <row r="727400" spans="16:16" x14ac:dyDescent="0.3">
      <c r="P727400" s="83"/>
    </row>
    <row r="727401" spans="16:16" x14ac:dyDescent="0.3">
      <c r="P727401" s="83"/>
    </row>
    <row r="727402" spans="16:16" x14ac:dyDescent="0.3">
      <c r="P727402" s="83"/>
    </row>
    <row r="727403" spans="16:16" x14ac:dyDescent="0.3">
      <c r="P727403" s="83"/>
    </row>
    <row r="727404" spans="16:16" x14ac:dyDescent="0.3">
      <c r="P727404" s="83"/>
    </row>
    <row r="727405" spans="16:16" x14ac:dyDescent="0.3">
      <c r="P727405" s="83"/>
    </row>
    <row r="727406" spans="16:16" x14ac:dyDescent="0.3">
      <c r="P727406" s="83"/>
    </row>
    <row r="727407" spans="16:16" x14ac:dyDescent="0.3">
      <c r="P727407" s="83"/>
    </row>
    <row r="727408" spans="16:16" x14ac:dyDescent="0.3">
      <c r="P727408" s="83"/>
    </row>
    <row r="727409" spans="16:16" x14ac:dyDescent="0.3">
      <c r="P727409" s="83"/>
    </row>
    <row r="727410" spans="16:16" x14ac:dyDescent="0.3">
      <c r="P727410" s="83"/>
    </row>
    <row r="727411" spans="16:16" x14ac:dyDescent="0.3">
      <c r="P727411" s="83"/>
    </row>
    <row r="727412" spans="16:16" x14ac:dyDescent="0.3">
      <c r="P727412" s="83"/>
    </row>
    <row r="727413" spans="16:16" x14ac:dyDescent="0.3">
      <c r="P727413" s="83"/>
    </row>
    <row r="727414" spans="16:16" x14ac:dyDescent="0.3">
      <c r="P727414" s="83"/>
    </row>
    <row r="727415" spans="16:16" x14ac:dyDescent="0.3">
      <c r="P727415" s="83"/>
    </row>
    <row r="727416" spans="16:16" x14ac:dyDescent="0.3">
      <c r="P727416" s="83"/>
    </row>
    <row r="727417" spans="16:16" x14ac:dyDescent="0.3">
      <c r="P727417" s="83"/>
    </row>
    <row r="727418" spans="16:16" x14ac:dyDescent="0.3">
      <c r="P727418" s="83"/>
    </row>
    <row r="727419" spans="16:16" x14ac:dyDescent="0.3">
      <c r="P727419" s="83"/>
    </row>
    <row r="727420" spans="16:16" x14ac:dyDescent="0.3">
      <c r="P727420" s="83"/>
    </row>
    <row r="727421" spans="16:16" x14ac:dyDescent="0.3">
      <c r="P727421" s="83"/>
    </row>
    <row r="727422" spans="16:16" x14ac:dyDescent="0.3">
      <c r="P727422" s="83"/>
    </row>
    <row r="727423" spans="16:16" x14ac:dyDescent="0.3">
      <c r="P727423" s="83"/>
    </row>
    <row r="727424" spans="16:16" x14ac:dyDescent="0.3">
      <c r="P727424" s="83"/>
    </row>
    <row r="727425" spans="16:16" x14ac:dyDescent="0.3">
      <c r="P727425" s="83"/>
    </row>
    <row r="727426" spans="16:16" x14ac:dyDescent="0.3">
      <c r="P727426" s="83"/>
    </row>
    <row r="727427" spans="16:16" x14ac:dyDescent="0.3">
      <c r="P727427" s="83"/>
    </row>
    <row r="727428" spans="16:16" x14ac:dyDescent="0.3">
      <c r="P727428" s="83"/>
    </row>
    <row r="727429" spans="16:16" x14ac:dyDescent="0.3">
      <c r="P727429" s="83"/>
    </row>
    <row r="727430" spans="16:16" x14ac:dyDescent="0.3">
      <c r="P727430" s="83"/>
    </row>
    <row r="727431" spans="16:16" x14ac:dyDescent="0.3">
      <c r="P727431" s="83"/>
    </row>
    <row r="727432" spans="16:16" x14ac:dyDescent="0.3">
      <c r="P727432" s="83"/>
    </row>
    <row r="727433" spans="16:16" x14ac:dyDescent="0.3">
      <c r="P727433" s="83"/>
    </row>
    <row r="727434" spans="16:16" x14ac:dyDescent="0.3">
      <c r="P727434" s="83"/>
    </row>
    <row r="727435" spans="16:16" x14ac:dyDescent="0.3">
      <c r="P727435" s="83"/>
    </row>
    <row r="727436" spans="16:16" x14ac:dyDescent="0.3">
      <c r="P727436" s="83"/>
    </row>
    <row r="727437" spans="16:16" x14ac:dyDescent="0.3">
      <c r="P727437" s="83"/>
    </row>
    <row r="727438" spans="16:16" x14ac:dyDescent="0.3">
      <c r="P727438" s="83"/>
    </row>
    <row r="727439" spans="16:16" x14ac:dyDescent="0.3">
      <c r="P727439" s="83"/>
    </row>
    <row r="727440" spans="16:16" x14ac:dyDescent="0.3">
      <c r="P727440" s="83"/>
    </row>
    <row r="727441" spans="16:16" x14ac:dyDescent="0.3">
      <c r="P727441" s="83"/>
    </row>
    <row r="727442" spans="16:16" x14ac:dyDescent="0.3">
      <c r="P727442" s="83"/>
    </row>
    <row r="727443" spans="16:16" x14ac:dyDescent="0.3">
      <c r="P727443" s="83"/>
    </row>
    <row r="727444" spans="16:16" x14ac:dyDescent="0.3">
      <c r="P727444" s="83"/>
    </row>
    <row r="727445" spans="16:16" x14ac:dyDescent="0.3">
      <c r="P727445" s="83"/>
    </row>
    <row r="727446" spans="16:16" x14ac:dyDescent="0.3">
      <c r="P727446" s="83"/>
    </row>
    <row r="727447" spans="16:16" x14ac:dyDescent="0.3">
      <c r="P727447" s="83"/>
    </row>
    <row r="727448" spans="16:16" x14ac:dyDescent="0.3">
      <c r="P727448" s="83"/>
    </row>
    <row r="727449" spans="16:16" x14ac:dyDescent="0.3">
      <c r="P727449" s="83"/>
    </row>
    <row r="727450" spans="16:16" x14ac:dyDescent="0.3">
      <c r="P727450" s="83"/>
    </row>
    <row r="727451" spans="16:16" x14ac:dyDescent="0.3">
      <c r="P727451" s="83"/>
    </row>
    <row r="727452" spans="16:16" x14ac:dyDescent="0.3">
      <c r="P727452" s="83"/>
    </row>
    <row r="727453" spans="16:16" x14ac:dyDescent="0.3">
      <c r="P727453" s="83"/>
    </row>
    <row r="727454" spans="16:16" x14ac:dyDescent="0.3">
      <c r="P727454" s="83"/>
    </row>
    <row r="727455" spans="16:16" x14ac:dyDescent="0.3">
      <c r="P727455" s="83"/>
    </row>
    <row r="727456" spans="16:16" x14ac:dyDescent="0.3">
      <c r="P727456" s="83"/>
    </row>
    <row r="727457" spans="16:16" x14ac:dyDescent="0.3">
      <c r="P727457" s="83"/>
    </row>
    <row r="727458" spans="16:16" x14ac:dyDescent="0.3">
      <c r="P727458" s="83"/>
    </row>
    <row r="727459" spans="16:16" x14ac:dyDescent="0.3">
      <c r="P727459" s="83"/>
    </row>
    <row r="727460" spans="16:16" x14ac:dyDescent="0.3">
      <c r="P727460" s="83"/>
    </row>
    <row r="727461" spans="16:16" x14ac:dyDescent="0.3">
      <c r="P727461" s="83"/>
    </row>
    <row r="727462" spans="16:16" x14ac:dyDescent="0.3">
      <c r="P727462" s="83"/>
    </row>
    <row r="727463" spans="16:16" x14ac:dyDescent="0.3">
      <c r="P727463" s="83"/>
    </row>
    <row r="727464" spans="16:16" x14ac:dyDescent="0.3">
      <c r="P727464" s="83"/>
    </row>
    <row r="727465" spans="16:16" x14ac:dyDescent="0.3">
      <c r="P727465" s="83"/>
    </row>
    <row r="727466" spans="16:16" x14ac:dyDescent="0.3">
      <c r="P727466" s="83"/>
    </row>
    <row r="727467" spans="16:16" x14ac:dyDescent="0.3">
      <c r="P727467" s="83"/>
    </row>
    <row r="727468" spans="16:16" x14ac:dyDescent="0.3">
      <c r="P727468" s="83"/>
    </row>
    <row r="727469" spans="16:16" x14ac:dyDescent="0.3">
      <c r="P727469" s="83"/>
    </row>
    <row r="727470" spans="16:16" x14ac:dyDescent="0.3">
      <c r="P727470" s="83"/>
    </row>
    <row r="727471" spans="16:16" x14ac:dyDescent="0.3">
      <c r="P727471" s="83"/>
    </row>
    <row r="727472" spans="16:16" x14ac:dyDescent="0.3">
      <c r="P727472" s="83"/>
    </row>
    <row r="727473" spans="16:16" x14ac:dyDescent="0.3">
      <c r="P727473" s="83"/>
    </row>
    <row r="727474" spans="16:16" x14ac:dyDescent="0.3">
      <c r="P727474" s="83"/>
    </row>
    <row r="727475" spans="16:16" x14ac:dyDescent="0.3">
      <c r="P727475" s="83"/>
    </row>
    <row r="727476" spans="16:16" x14ac:dyDescent="0.3">
      <c r="P727476" s="83"/>
    </row>
    <row r="727477" spans="16:16" x14ac:dyDescent="0.3">
      <c r="P727477" s="83"/>
    </row>
    <row r="727478" spans="16:16" x14ac:dyDescent="0.3">
      <c r="P727478" s="83"/>
    </row>
    <row r="727479" spans="16:16" x14ac:dyDescent="0.3">
      <c r="P727479" s="83"/>
    </row>
    <row r="727480" spans="16:16" x14ac:dyDescent="0.3">
      <c r="P727480" s="83"/>
    </row>
    <row r="727481" spans="16:16" x14ac:dyDescent="0.3">
      <c r="P727481" s="83"/>
    </row>
    <row r="727482" spans="16:16" x14ac:dyDescent="0.3">
      <c r="P727482" s="83"/>
    </row>
    <row r="727483" spans="16:16" x14ac:dyDescent="0.3">
      <c r="P727483" s="83"/>
    </row>
    <row r="727484" spans="16:16" x14ac:dyDescent="0.3">
      <c r="P727484" s="83"/>
    </row>
    <row r="727485" spans="16:16" x14ac:dyDescent="0.3">
      <c r="P727485" s="83"/>
    </row>
    <row r="727486" spans="16:16" x14ac:dyDescent="0.3">
      <c r="P727486" s="83"/>
    </row>
    <row r="727487" spans="16:16" x14ac:dyDescent="0.3">
      <c r="P727487" s="83"/>
    </row>
    <row r="727488" spans="16:16" x14ac:dyDescent="0.3">
      <c r="P727488" s="83"/>
    </row>
    <row r="727489" spans="16:16" x14ac:dyDescent="0.3">
      <c r="P727489" s="83"/>
    </row>
    <row r="727490" spans="16:16" x14ac:dyDescent="0.3">
      <c r="P727490" s="83"/>
    </row>
    <row r="727491" spans="16:16" x14ac:dyDescent="0.3">
      <c r="P727491" s="83"/>
    </row>
    <row r="727492" spans="16:16" x14ac:dyDescent="0.3">
      <c r="P727492" s="83"/>
    </row>
    <row r="727493" spans="16:16" x14ac:dyDescent="0.3">
      <c r="P727493" s="83"/>
    </row>
    <row r="727494" spans="16:16" x14ac:dyDescent="0.3">
      <c r="P727494" s="83"/>
    </row>
    <row r="727495" spans="16:16" x14ac:dyDescent="0.3">
      <c r="P727495" s="83"/>
    </row>
    <row r="727496" spans="16:16" x14ac:dyDescent="0.3">
      <c r="P727496" s="83"/>
    </row>
    <row r="727497" spans="16:16" x14ac:dyDescent="0.3">
      <c r="P727497" s="83"/>
    </row>
    <row r="727498" spans="16:16" x14ac:dyDescent="0.3">
      <c r="P727498" s="83"/>
    </row>
    <row r="727499" spans="16:16" x14ac:dyDescent="0.3">
      <c r="P727499" s="83"/>
    </row>
    <row r="727500" spans="16:16" x14ac:dyDescent="0.3">
      <c r="P727500" s="83"/>
    </row>
    <row r="727501" spans="16:16" x14ac:dyDescent="0.3">
      <c r="P727501" s="83"/>
    </row>
    <row r="727502" spans="16:16" x14ac:dyDescent="0.3">
      <c r="P727502" s="83"/>
    </row>
    <row r="727503" spans="16:16" x14ac:dyDescent="0.3">
      <c r="P727503" s="83"/>
    </row>
    <row r="727504" spans="16:16" x14ac:dyDescent="0.3">
      <c r="P727504" s="83"/>
    </row>
    <row r="727505" spans="16:16" x14ac:dyDescent="0.3">
      <c r="P727505" s="83"/>
    </row>
    <row r="727506" spans="16:16" x14ac:dyDescent="0.3">
      <c r="P727506" s="83"/>
    </row>
    <row r="727507" spans="16:16" x14ac:dyDescent="0.3">
      <c r="P727507" s="83"/>
    </row>
    <row r="727508" spans="16:16" x14ac:dyDescent="0.3">
      <c r="P727508" s="83"/>
    </row>
    <row r="727509" spans="16:16" x14ac:dyDescent="0.3">
      <c r="P727509" s="83"/>
    </row>
    <row r="727510" spans="16:16" x14ac:dyDescent="0.3">
      <c r="P727510" s="83"/>
    </row>
    <row r="727511" spans="16:16" x14ac:dyDescent="0.3">
      <c r="P727511" s="83"/>
    </row>
    <row r="727512" spans="16:16" x14ac:dyDescent="0.3">
      <c r="P727512" s="83"/>
    </row>
    <row r="727513" spans="16:16" x14ac:dyDescent="0.3">
      <c r="P727513" s="83"/>
    </row>
    <row r="727514" spans="16:16" x14ac:dyDescent="0.3">
      <c r="P727514" s="83"/>
    </row>
    <row r="727515" spans="16:16" x14ac:dyDescent="0.3">
      <c r="P727515" s="83"/>
    </row>
    <row r="727516" spans="16:16" x14ac:dyDescent="0.3">
      <c r="P727516" s="83"/>
    </row>
    <row r="727517" spans="16:16" x14ac:dyDescent="0.3">
      <c r="P727517" s="83"/>
    </row>
    <row r="727518" spans="16:16" x14ac:dyDescent="0.3">
      <c r="P727518" s="83"/>
    </row>
    <row r="727519" spans="16:16" x14ac:dyDescent="0.3">
      <c r="P727519" s="83"/>
    </row>
    <row r="727520" spans="16:16" x14ac:dyDescent="0.3">
      <c r="P727520" s="83"/>
    </row>
    <row r="727521" spans="16:16" x14ac:dyDescent="0.3">
      <c r="P727521" s="83"/>
    </row>
    <row r="727522" spans="16:16" x14ac:dyDescent="0.3">
      <c r="P727522" s="83"/>
    </row>
    <row r="727523" spans="16:16" x14ac:dyDescent="0.3">
      <c r="P727523" s="83"/>
    </row>
    <row r="727524" spans="16:16" x14ac:dyDescent="0.3">
      <c r="P727524" s="83"/>
    </row>
    <row r="727525" spans="16:16" x14ac:dyDescent="0.3">
      <c r="P727525" s="83"/>
    </row>
    <row r="727526" spans="16:16" x14ac:dyDescent="0.3">
      <c r="P727526" s="83"/>
    </row>
    <row r="727527" spans="16:16" x14ac:dyDescent="0.3">
      <c r="P727527" s="83"/>
    </row>
    <row r="727528" spans="16:16" x14ac:dyDescent="0.3">
      <c r="P727528" s="83"/>
    </row>
    <row r="727529" spans="16:16" x14ac:dyDescent="0.3">
      <c r="P727529" s="83"/>
    </row>
    <row r="727530" spans="16:16" x14ac:dyDescent="0.3">
      <c r="P727530" s="83"/>
    </row>
    <row r="727531" spans="16:16" x14ac:dyDescent="0.3">
      <c r="P727531" s="83"/>
    </row>
    <row r="727532" spans="16:16" x14ac:dyDescent="0.3">
      <c r="P727532" s="83"/>
    </row>
    <row r="727533" spans="16:16" x14ac:dyDescent="0.3">
      <c r="P727533" s="83"/>
    </row>
    <row r="727534" spans="16:16" x14ac:dyDescent="0.3">
      <c r="P727534" s="83"/>
    </row>
    <row r="727535" spans="16:16" x14ac:dyDescent="0.3">
      <c r="P727535" s="83"/>
    </row>
    <row r="727536" spans="16:16" x14ac:dyDescent="0.3">
      <c r="P727536" s="83"/>
    </row>
    <row r="727537" spans="16:16" x14ac:dyDescent="0.3">
      <c r="P727537" s="83"/>
    </row>
    <row r="727538" spans="16:16" x14ac:dyDescent="0.3">
      <c r="P727538" s="83"/>
    </row>
    <row r="727539" spans="16:16" x14ac:dyDescent="0.3">
      <c r="P727539" s="83"/>
    </row>
    <row r="727540" spans="16:16" x14ac:dyDescent="0.3">
      <c r="P727540" s="83"/>
    </row>
    <row r="727541" spans="16:16" x14ac:dyDescent="0.3">
      <c r="P727541" s="83"/>
    </row>
    <row r="727542" spans="16:16" x14ac:dyDescent="0.3">
      <c r="P727542" s="83"/>
    </row>
    <row r="727543" spans="16:16" x14ac:dyDescent="0.3">
      <c r="P727543" s="83"/>
    </row>
    <row r="727544" spans="16:16" x14ac:dyDescent="0.3">
      <c r="P727544" s="83"/>
    </row>
    <row r="727545" spans="16:16" x14ac:dyDescent="0.3">
      <c r="P727545" s="83"/>
    </row>
    <row r="727546" spans="16:16" x14ac:dyDescent="0.3">
      <c r="P727546" s="83"/>
    </row>
    <row r="727547" spans="16:16" x14ac:dyDescent="0.3">
      <c r="P727547" s="83"/>
    </row>
    <row r="727548" spans="16:16" x14ac:dyDescent="0.3">
      <c r="P727548" s="83"/>
    </row>
    <row r="727549" spans="16:16" x14ac:dyDescent="0.3">
      <c r="P727549" s="83"/>
    </row>
    <row r="727550" spans="16:16" x14ac:dyDescent="0.3">
      <c r="P727550" s="83"/>
    </row>
    <row r="727551" spans="16:16" x14ac:dyDescent="0.3">
      <c r="P727551" s="83"/>
    </row>
    <row r="727552" spans="16:16" x14ac:dyDescent="0.3">
      <c r="P727552" s="83"/>
    </row>
    <row r="727553" spans="16:16" x14ac:dyDescent="0.3">
      <c r="P727553" s="83"/>
    </row>
    <row r="727554" spans="16:16" x14ac:dyDescent="0.3">
      <c r="P727554" s="83"/>
    </row>
    <row r="727555" spans="16:16" x14ac:dyDescent="0.3">
      <c r="P727555" s="83"/>
    </row>
    <row r="727556" spans="16:16" x14ac:dyDescent="0.3">
      <c r="P727556" s="83"/>
    </row>
    <row r="727557" spans="16:16" x14ac:dyDescent="0.3">
      <c r="P727557" s="83"/>
    </row>
    <row r="727558" spans="16:16" x14ac:dyDescent="0.3">
      <c r="P727558" s="83"/>
    </row>
    <row r="727559" spans="16:16" x14ac:dyDescent="0.3">
      <c r="P727559" s="83"/>
    </row>
    <row r="727560" spans="16:16" x14ac:dyDescent="0.3">
      <c r="P727560" s="83"/>
    </row>
    <row r="727561" spans="16:16" x14ac:dyDescent="0.3">
      <c r="P727561" s="83"/>
    </row>
    <row r="727562" spans="16:16" x14ac:dyDescent="0.3">
      <c r="P727562" s="83"/>
    </row>
    <row r="727563" spans="16:16" x14ac:dyDescent="0.3">
      <c r="P727563" s="83"/>
    </row>
    <row r="727564" spans="16:16" x14ac:dyDescent="0.3">
      <c r="P727564" s="83"/>
    </row>
    <row r="727565" spans="16:16" x14ac:dyDescent="0.3">
      <c r="P727565" s="83"/>
    </row>
    <row r="727566" spans="16:16" x14ac:dyDescent="0.3">
      <c r="P727566" s="83"/>
    </row>
    <row r="727567" spans="16:16" x14ac:dyDescent="0.3">
      <c r="P727567" s="83"/>
    </row>
    <row r="727568" spans="16:16" x14ac:dyDescent="0.3">
      <c r="P727568" s="83"/>
    </row>
    <row r="727569" spans="16:16" x14ac:dyDescent="0.3">
      <c r="P727569" s="83"/>
    </row>
    <row r="727570" spans="16:16" x14ac:dyDescent="0.3">
      <c r="P727570" s="83"/>
    </row>
    <row r="727571" spans="16:16" x14ac:dyDescent="0.3">
      <c r="P727571" s="83"/>
    </row>
    <row r="727572" spans="16:16" x14ac:dyDescent="0.3">
      <c r="P727572" s="83"/>
    </row>
    <row r="727573" spans="16:16" x14ac:dyDescent="0.3">
      <c r="P727573" s="83"/>
    </row>
    <row r="727574" spans="16:16" x14ac:dyDescent="0.3">
      <c r="P727574" s="83"/>
    </row>
    <row r="727575" spans="16:16" x14ac:dyDescent="0.3">
      <c r="P727575" s="83"/>
    </row>
    <row r="727576" spans="16:16" x14ac:dyDescent="0.3">
      <c r="P727576" s="83"/>
    </row>
    <row r="727577" spans="16:16" x14ac:dyDescent="0.3">
      <c r="P727577" s="83"/>
    </row>
    <row r="727578" spans="16:16" x14ac:dyDescent="0.3">
      <c r="P727578" s="83"/>
    </row>
    <row r="727579" spans="16:16" x14ac:dyDescent="0.3">
      <c r="P727579" s="83"/>
    </row>
    <row r="727580" spans="16:16" x14ac:dyDescent="0.3">
      <c r="P727580" s="83"/>
    </row>
    <row r="727581" spans="16:16" x14ac:dyDescent="0.3">
      <c r="P727581" s="83"/>
    </row>
    <row r="727582" spans="16:16" x14ac:dyDescent="0.3">
      <c r="P727582" s="83"/>
    </row>
    <row r="727583" spans="16:16" x14ac:dyDescent="0.3">
      <c r="P727583" s="83"/>
    </row>
    <row r="727584" spans="16:16" x14ac:dyDescent="0.3">
      <c r="P727584" s="83"/>
    </row>
    <row r="727585" spans="16:16" x14ac:dyDescent="0.3">
      <c r="P727585" s="83"/>
    </row>
    <row r="727586" spans="16:16" x14ac:dyDescent="0.3">
      <c r="P727586" s="83"/>
    </row>
    <row r="727587" spans="16:16" x14ac:dyDescent="0.3">
      <c r="P727587" s="83"/>
    </row>
    <row r="727588" spans="16:16" x14ac:dyDescent="0.3">
      <c r="P727588" s="83"/>
    </row>
    <row r="727589" spans="16:16" x14ac:dyDescent="0.3">
      <c r="P727589" s="83"/>
    </row>
    <row r="727590" spans="16:16" x14ac:dyDescent="0.3">
      <c r="P727590" s="83"/>
    </row>
    <row r="727591" spans="16:16" x14ac:dyDescent="0.3">
      <c r="P727591" s="83"/>
    </row>
    <row r="727592" spans="16:16" x14ac:dyDescent="0.3">
      <c r="P727592" s="83"/>
    </row>
    <row r="727593" spans="16:16" x14ac:dyDescent="0.3">
      <c r="P727593" s="83"/>
    </row>
    <row r="727594" spans="16:16" x14ac:dyDescent="0.3">
      <c r="P727594" s="83"/>
    </row>
    <row r="727595" spans="16:16" x14ac:dyDescent="0.3">
      <c r="P727595" s="83"/>
    </row>
    <row r="727596" spans="16:16" x14ac:dyDescent="0.3">
      <c r="P727596" s="83"/>
    </row>
    <row r="727597" spans="16:16" x14ac:dyDescent="0.3">
      <c r="P727597" s="83"/>
    </row>
    <row r="727598" spans="16:16" x14ac:dyDescent="0.3">
      <c r="P727598" s="83"/>
    </row>
    <row r="727599" spans="16:16" x14ac:dyDescent="0.3">
      <c r="P727599" s="83"/>
    </row>
    <row r="727600" spans="16:16" x14ac:dyDescent="0.3">
      <c r="P727600" s="83"/>
    </row>
    <row r="727601" spans="16:16" x14ac:dyDescent="0.3">
      <c r="P727601" s="83"/>
    </row>
    <row r="727602" spans="16:16" x14ac:dyDescent="0.3">
      <c r="P727602" s="83"/>
    </row>
    <row r="727603" spans="16:16" x14ac:dyDescent="0.3">
      <c r="P727603" s="83"/>
    </row>
    <row r="727604" spans="16:16" x14ac:dyDescent="0.3">
      <c r="P727604" s="83"/>
    </row>
    <row r="727605" spans="16:16" x14ac:dyDescent="0.3">
      <c r="P727605" s="83"/>
    </row>
    <row r="727606" spans="16:16" x14ac:dyDescent="0.3">
      <c r="P727606" s="83"/>
    </row>
    <row r="727607" spans="16:16" x14ac:dyDescent="0.3">
      <c r="P727607" s="83"/>
    </row>
    <row r="727608" spans="16:16" x14ac:dyDescent="0.3">
      <c r="P727608" s="83"/>
    </row>
    <row r="727609" spans="16:16" x14ac:dyDescent="0.3">
      <c r="P727609" s="83"/>
    </row>
    <row r="727610" spans="16:16" x14ac:dyDescent="0.3">
      <c r="P727610" s="83"/>
    </row>
    <row r="727611" spans="16:16" x14ac:dyDescent="0.3">
      <c r="P727611" s="83"/>
    </row>
    <row r="727612" spans="16:16" x14ac:dyDescent="0.3">
      <c r="P727612" s="83"/>
    </row>
    <row r="727613" spans="16:16" x14ac:dyDescent="0.3">
      <c r="P727613" s="83"/>
    </row>
    <row r="727614" spans="16:16" x14ac:dyDescent="0.3">
      <c r="P727614" s="83"/>
    </row>
    <row r="727615" spans="16:16" x14ac:dyDescent="0.3">
      <c r="P727615" s="83"/>
    </row>
    <row r="727616" spans="16:16" x14ac:dyDescent="0.3">
      <c r="P727616" s="83"/>
    </row>
    <row r="727617" spans="16:16" x14ac:dyDescent="0.3">
      <c r="P727617" s="83"/>
    </row>
    <row r="727618" spans="16:16" x14ac:dyDescent="0.3">
      <c r="P727618" s="83"/>
    </row>
    <row r="727619" spans="16:16" x14ac:dyDescent="0.3">
      <c r="P727619" s="83"/>
    </row>
    <row r="727620" spans="16:16" x14ac:dyDescent="0.3">
      <c r="P727620" s="83"/>
    </row>
    <row r="727621" spans="16:16" x14ac:dyDescent="0.3">
      <c r="P727621" s="83"/>
    </row>
    <row r="727622" spans="16:16" x14ac:dyDescent="0.3">
      <c r="P727622" s="83"/>
    </row>
    <row r="727623" spans="16:16" x14ac:dyDescent="0.3">
      <c r="P727623" s="83"/>
    </row>
    <row r="727624" spans="16:16" x14ac:dyDescent="0.3">
      <c r="P727624" s="83"/>
    </row>
    <row r="727625" spans="16:16" x14ac:dyDescent="0.3">
      <c r="P727625" s="83"/>
    </row>
    <row r="727626" spans="16:16" x14ac:dyDescent="0.3">
      <c r="P727626" s="83"/>
    </row>
    <row r="727627" spans="16:16" x14ac:dyDescent="0.3">
      <c r="P727627" s="83"/>
    </row>
    <row r="727628" spans="16:16" x14ac:dyDescent="0.3">
      <c r="P727628" s="83"/>
    </row>
    <row r="727629" spans="16:16" x14ac:dyDescent="0.3">
      <c r="P727629" s="83"/>
    </row>
    <row r="727630" spans="16:16" x14ac:dyDescent="0.3">
      <c r="P727630" s="83"/>
    </row>
    <row r="727631" spans="16:16" x14ac:dyDescent="0.3">
      <c r="P727631" s="83"/>
    </row>
    <row r="727632" spans="16:16" x14ac:dyDescent="0.3">
      <c r="P727632" s="83"/>
    </row>
    <row r="727633" spans="16:16" x14ac:dyDescent="0.3">
      <c r="P727633" s="83"/>
    </row>
    <row r="727634" spans="16:16" x14ac:dyDescent="0.3">
      <c r="P727634" s="83"/>
    </row>
    <row r="727635" spans="16:16" x14ac:dyDescent="0.3">
      <c r="P727635" s="83"/>
    </row>
    <row r="727636" spans="16:16" x14ac:dyDescent="0.3">
      <c r="P727636" s="83"/>
    </row>
    <row r="727637" spans="16:16" x14ac:dyDescent="0.3">
      <c r="P727637" s="83"/>
    </row>
    <row r="727638" spans="16:16" x14ac:dyDescent="0.3">
      <c r="P727638" s="83"/>
    </row>
    <row r="727639" spans="16:16" x14ac:dyDescent="0.3">
      <c r="P727639" s="83"/>
    </row>
    <row r="727640" spans="16:16" x14ac:dyDescent="0.3">
      <c r="P727640" s="83"/>
    </row>
    <row r="727641" spans="16:16" x14ac:dyDescent="0.3">
      <c r="P727641" s="83"/>
    </row>
    <row r="727642" spans="16:16" x14ac:dyDescent="0.3">
      <c r="P727642" s="83"/>
    </row>
    <row r="727643" spans="16:16" x14ac:dyDescent="0.3">
      <c r="P727643" s="83"/>
    </row>
    <row r="727644" spans="16:16" x14ac:dyDescent="0.3">
      <c r="P727644" s="83"/>
    </row>
    <row r="727645" spans="16:16" x14ac:dyDescent="0.3">
      <c r="P727645" s="83"/>
    </row>
    <row r="727646" spans="16:16" x14ac:dyDescent="0.3">
      <c r="P727646" s="83"/>
    </row>
    <row r="727647" spans="16:16" x14ac:dyDescent="0.3">
      <c r="P727647" s="83"/>
    </row>
    <row r="727648" spans="16:16" x14ac:dyDescent="0.3">
      <c r="P727648" s="83"/>
    </row>
    <row r="727649" spans="16:16" x14ac:dyDescent="0.3">
      <c r="P727649" s="83"/>
    </row>
    <row r="727650" spans="16:16" x14ac:dyDescent="0.3">
      <c r="P727650" s="83"/>
    </row>
    <row r="727651" spans="16:16" x14ac:dyDescent="0.3">
      <c r="P727651" s="83"/>
    </row>
    <row r="727652" spans="16:16" x14ac:dyDescent="0.3">
      <c r="P727652" s="83"/>
    </row>
    <row r="727653" spans="16:16" x14ac:dyDescent="0.3">
      <c r="P727653" s="83"/>
    </row>
    <row r="727654" spans="16:16" x14ac:dyDescent="0.3">
      <c r="P727654" s="83"/>
    </row>
    <row r="727655" spans="16:16" x14ac:dyDescent="0.3">
      <c r="P727655" s="83"/>
    </row>
    <row r="727656" spans="16:16" x14ac:dyDescent="0.3">
      <c r="P727656" s="83"/>
    </row>
    <row r="727657" spans="16:16" x14ac:dyDescent="0.3">
      <c r="P727657" s="83"/>
    </row>
    <row r="727658" spans="16:16" x14ac:dyDescent="0.3">
      <c r="P727658" s="83"/>
    </row>
    <row r="727659" spans="16:16" x14ac:dyDescent="0.3">
      <c r="P727659" s="83"/>
    </row>
    <row r="727660" spans="16:16" x14ac:dyDescent="0.3">
      <c r="P727660" s="83"/>
    </row>
    <row r="727661" spans="16:16" x14ac:dyDescent="0.3">
      <c r="P727661" s="83"/>
    </row>
    <row r="727662" spans="16:16" x14ac:dyDescent="0.3">
      <c r="P727662" s="83"/>
    </row>
    <row r="727663" spans="16:16" x14ac:dyDescent="0.3">
      <c r="P727663" s="83"/>
    </row>
    <row r="727664" spans="16:16" x14ac:dyDescent="0.3">
      <c r="P727664" s="83"/>
    </row>
    <row r="727665" spans="16:16" x14ac:dyDescent="0.3">
      <c r="P727665" s="83"/>
    </row>
    <row r="727666" spans="16:16" x14ac:dyDescent="0.3">
      <c r="P727666" s="83"/>
    </row>
    <row r="727667" spans="16:16" x14ac:dyDescent="0.3">
      <c r="P727667" s="83"/>
    </row>
    <row r="727668" spans="16:16" x14ac:dyDescent="0.3">
      <c r="P727668" s="83"/>
    </row>
    <row r="727669" spans="16:16" x14ac:dyDescent="0.3">
      <c r="P727669" s="83"/>
    </row>
    <row r="727670" spans="16:16" x14ac:dyDescent="0.3">
      <c r="P727670" s="83"/>
    </row>
    <row r="727671" spans="16:16" x14ac:dyDescent="0.3">
      <c r="P727671" s="83"/>
    </row>
    <row r="727672" spans="16:16" x14ac:dyDescent="0.3">
      <c r="P727672" s="83"/>
    </row>
    <row r="727673" spans="16:16" x14ac:dyDescent="0.3">
      <c r="P727673" s="83"/>
    </row>
    <row r="727674" spans="16:16" x14ac:dyDescent="0.3">
      <c r="P727674" s="83"/>
    </row>
    <row r="727675" spans="16:16" x14ac:dyDescent="0.3">
      <c r="P727675" s="83"/>
    </row>
    <row r="727676" spans="16:16" x14ac:dyDescent="0.3">
      <c r="P727676" s="83"/>
    </row>
    <row r="727677" spans="16:16" x14ac:dyDescent="0.3">
      <c r="P727677" s="83"/>
    </row>
    <row r="727678" spans="16:16" x14ac:dyDescent="0.3">
      <c r="P727678" s="83"/>
    </row>
    <row r="727679" spans="16:16" x14ac:dyDescent="0.3">
      <c r="P727679" s="83"/>
    </row>
    <row r="727680" spans="16:16" x14ac:dyDescent="0.3">
      <c r="P727680" s="83"/>
    </row>
    <row r="727681" spans="16:16" x14ac:dyDescent="0.3">
      <c r="P727681" s="83"/>
    </row>
    <row r="727682" spans="16:16" x14ac:dyDescent="0.3">
      <c r="P727682" s="83"/>
    </row>
    <row r="727683" spans="16:16" x14ac:dyDescent="0.3">
      <c r="P727683" s="83"/>
    </row>
    <row r="727684" spans="16:16" x14ac:dyDescent="0.3">
      <c r="P727684" s="83"/>
    </row>
    <row r="727685" spans="16:16" x14ac:dyDescent="0.3">
      <c r="P727685" s="83"/>
    </row>
    <row r="727686" spans="16:16" x14ac:dyDescent="0.3">
      <c r="P727686" s="83"/>
    </row>
    <row r="727687" spans="16:16" x14ac:dyDescent="0.3">
      <c r="P727687" s="83"/>
    </row>
    <row r="727688" spans="16:16" x14ac:dyDescent="0.3">
      <c r="P727688" s="83"/>
    </row>
    <row r="727689" spans="16:16" x14ac:dyDescent="0.3">
      <c r="P727689" s="83"/>
    </row>
    <row r="727690" spans="16:16" x14ac:dyDescent="0.3">
      <c r="P727690" s="83"/>
    </row>
    <row r="727691" spans="16:16" x14ac:dyDescent="0.3">
      <c r="P727691" s="83"/>
    </row>
    <row r="727692" spans="16:16" x14ac:dyDescent="0.3">
      <c r="P727692" s="83"/>
    </row>
    <row r="727693" spans="16:16" x14ac:dyDescent="0.3">
      <c r="P727693" s="83"/>
    </row>
    <row r="727694" spans="16:16" x14ac:dyDescent="0.3">
      <c r="P727694" s="83"/>
    </row>
    <row r="727695" spans="16:16" x14ac:dyDescent="0.3">
      <c r="P727695" s="83"/>
    </row>
    <row r="727696" spans="16:16" x14ac:dyDescent="0.3">
      <c r="P727696" s="83"/>
    </row>
    <row r="727697" spans="16:16" x14ac:dyDescent="0.3">
      <c r="P727697" s="83"/>
    </row>
    <row r="727698" spans="16:16" x14ac:dyDescent="0.3">
      <c r="P727698" s="83"/>
    </row>
    <row r="727699" spans="16:16" x14ac:dyDescent="0.3">
      <c r="P727699" s="83"/>
    </row>
    <row r="727700" spans="16:16" x14ac:dyDescent="0.3">
      <c r="P727700" s="83"/>
    </row>
    <row r="727701" spans="16:16" x14ac:dyDescent="0.3">
      <c r="P727701" s="83"/>
    </row>
    <row r="727702" spans="16:16" x14ac:dyDescent="0.3">
      <c r="P727702" s="83"/>
    </row>
    <row r="727703" spans="16:16" x14ac:dyDescent="0.3">
      <c r="P727703" s="83"/>
    </row>
    <row r="727704" spans="16:16" x14ac:dyDescent="0.3">
      <c r="P727704" s="83"/>
    </row>
    <row r="727705" spans="16:16" x14ac:dyDescent="0.3">
      <c r="P727705" s="83"/>
    </row>
    <row r="727706" spans="16:16" x14ac:dyDescent="0.3">
      <c r="P727706" s="83"/>
    </row>
    <row r="727707" spans="16:16" x14ac:dyDescent="0.3">
      <c r="P727707" s="83"/>
    </row>
    <row r="727708" spans="16:16" x14ac:dyDescent="0.3">
      <c r="P727708" s="83"/>
    </row>
    <row r="727709" spans="16:16" x14ac:dyDescent="0.3">
      <c r="P727709" s="83"/>
    </row>
    <row r="727710" spans="16:16" x14ac:dyDescent="0.3">
      <c r="P727710" s="83"/>
    </row>
    <row r="727711" spans="16:16" x14ac:dyDescent="0.3">
      <c r="P727711" s="83"/>
    </row>
    <row r="727712" spans="16:16" x14ac:dyDescent="0.3">
      <c r="P727712" s="83"/>
    </row>
    <row r="727713" spans="16:16" x14ac:dyDescent="0.3">
      <c r="P727713" s="83"/>
    </row>
    <row r="727714" spans="16:16" x14ac:dyDescent="0.3">
      <c r="P727714" s="83"/>
    </row>
    <row r="727715" spans="16:16" x14ac:dyDescent="0.3">
      <c r="P727715" s="83"/>
    </row>
    <row r="727716" spans="16:16" x14ac:dyDescent="0.3">
      <c r="P727716" s="83"/>
    </row>
    <row r="727717" spans="16:16" x14ac:dyDescent="0.3">
      <c r="P727717" s="83"/>
    </row>
    <row r="727718" spans="16:16" x14ac:dyDescent="0.3">
      <c r="P727718" s="83"/>
    </row>
    <row r="727719" spans="16:16" x14ac:dyDescent="0.3">
      <c r="P727719" s="83"/>
    </row>
    <row r="727720" spans="16:16" x14ac:dyDescent="0.3">
      <c r="P727720" s="83"/>
    </row>
    <row r="727721" spans="16:16" x14ac:dyDescent="0.3">
      <c r="P727721" s="83"/>
    </row>
    <row r="727722" spans="16:16" x14ac:dyDescent="0.3">
      <c r="P727722" s="83"/>
    </row>
    <row r="727723" spans="16:16" x14ac:dyDescent="0.3">
      <c r="P727723" s="83"/>
    </row>
    <row r="727724" spans="16:16" x14ac:dyDescent="0.3">
      <c r="P727724" s="83"/>
    </row>
    <row r="727725" spans="16:16" x14ac:dyDescent="0.3">
      <c r="P727725" s="83"/>
    </row>
    <row r="727726" spans="16:16" x14ac:dyDescent="0.3">
      <c r="P727726" s="83"/>
    </row>
    <row r="727727" spans="16:16" x14ac:dyDescent="0.3">
      <c r="P727727" s="83"/>
    </row>
    <row r="727728" spans="16:16" x14ac:dyDescent="0.3">
      <c r="P727728" s="83"/>
    </row>
    <row r="727729" spans="16:16" x14ac:dyDescent="0.3">
      <c r="P727729" s="83"/>
    </row>
    <row r="727730" spans="16:16" x14ac:dyDescent="0.3">
      <c r="P727730" s="83"/>
    </row>
    <row r="727731" spans="16:16" x14ac:dyDescent="0.3">
      <c r="P727731" s="83"/>
    </row>
    <row r="727732" spans="16:16" x14ac:dyDescent="0.3">
      <c r="P727732" s="83"/>
    </row>
    <row r="727733" spans="16:16" x14ac:dyDescent="0.3">
      <c r="P727733" s="83"/>
    </row>
    <row r="727734" spans="16:16" x14ac:dyDescent="0.3">
      <c r="P727734" s="83"/>
    </row>
    <row r="727735" spans="16:16" x14ac:dyDescent="0.3">
      <c r="P727735" s="83"/>
    </row>
    <row r="727736" spans="16:16" x14ac:dyDescent="0.3">
      <c r="P727736" s="83"/>
    </row>
    <row r="727737" spans="16:16" x14ac:dyDescent="0.3">
      <c r="P727737" s="83"/>
    </row>
    <row r="727738" spans="16:16" x14ac:dyDescent="0.3">
      <c r="P727738" s="83"/>
    </row>
    <row r="727739" spans="16:16" x14ac:dyDescent="0.3">
      <c r="P727739" s="83"/>
    </row>
    <row r="727740" spans="16:16" x14ac:dyDescent="0.3">
      <c r="P727740" s="83"/>
    </row>
    <row r="727741" spans="16:16" x14ac:dyDescent="0.3">
      <c r="P727741" s="83"/>
    </row>
    <row r="727742" spans="16:16" x14ac:dyDescent="0.3">
      <c r="P727742" s="83"/>
    </row>
    <row r="727743" spans="16:16" x14ac:dyDescent="0.3">
      <c r="P727743" s="83"/>
    </row>
    <row r="727744" spans="16:16" x14ac:dyDescent="0.3">
      <c r="P727744" s="83"/>
    </row>
    <row r="727745" spans="16:16" x14ac:dyDescent="0.3">
      <c r="P727745" s="83"/>
    </row>
    <row r="727746" spans="16:16" x14ac:dyDescent="0.3">
      <c r="P727746" s="83"/>
    </row>
    <row r="727747" spans="16:16" x14ac:dyDescent="0.3">
      <c r="P727747" s="83"/>
    </row>
    <row r="727748" spans="16:16" x14ac:dyDescent="0.3">
      <c r="P727748" s="83"/>
    </row>
    <row r="727749" spans="16:16" x14ac:dyDescent="0.3">
      <c r="P727749" s="83"/>
    </row>
    <row r="727750" spans="16:16" x14ac:dyDescent="0.3">
      <c r="P727750" s="83"/>
    </row>
    <row r="727751" spans="16:16" x14ac:dyDescent="0.3">
      <c r="P727751" s="83"/>
    </row>
    <row r="727752" spans="16:16" x14ac:dyDescent="0.3">
      <c r="P727752" s="83"/>
    </row>
    <row r="727753" spans="16:16" x14ac:dyDescent="0.3">
      <c r="P727753" s="83"/>
    </row>
    <row r="727754" spans="16:16" x14ac:dyDescent="0.3">
      <c r="P727754" s="83"/>
    </row>
    <row r="727755" spans="16:16" x14ac:dyDescent="0.3">
      <c r="P727755" s="83"/>
    </row>
    <row r="727756" spans="16:16" x14ac:dyDescent="0.3">
      <c r="P727756" s="83"/>
    </row>
    <row r="727757" spans="16:16" x14ac:dyDescent="0.3">
      <c r="P727757" s="83"/>
    </row>
    <row r="727758" spans="16:16" x14ac:dyDescent="0.3">
      <c r="P727758" s="83"/>
    </row>
    <row r="727759" spans="16:16" x14ac:dyDescent="0.3">
      <c r="P727759" s="83"/>
    </row>
    <row r="727760" spans="16:16" x14ac:dyDescent="0.3">
      <c r="P727760" s="83"/>
    </row>
    <row r="727761" spans="16:16" x14ac:dyDescent="0.3">
      <c r="P727761" s="83"/>
    </row>
    <row r="727762" spans="16:16" x14ac:dyDescent="0.3">
      <c r="P727762" s="83"/>
    </row>
    <row r="727763" spans="16:16" x14ac:dyDescent="0.3">
      <c r="P727763" s="83"/>
    </row>
    <row r="727764" spans="16:16" x14ac:dyDescent="0.3">
      <c r="P727764" s="83"/>
    </row>
    <row r="727765" spans="16:16" x14ac:dyDescent="0.3">
      <c r="P727765" s="83"/>
    </row>
    <row r="727766" spans="16:16" x14ac:dyDescent="0.3">
      <c r="P727766" s="83"/>
    </row>
    <row r="727767" spans="16:16" x14ac:dyDescent="0.3">
      <c r="P727767" s="83"/>
    </row>
    <row r="727768" spans="16:16" x14ac:dyDescent="0.3">
      <c r="P727768" s="83"/>
    </row>
    <row r="727769" spans="16:16" x14ac:dyDescent="0.3">
      <c r="P727769" s="83"/>
    </row>
    <row r="727770" spans="16:16" x14ac:dyDescent="0.3">
      <c r="P727770" s="83"/>
    </row>
    <row r="727771" spans="16:16" x14ac:dyDescent="0.3">
      <c r="P727771" s="83"/>
    </row>
    <row r="727772" spans="16:16" x14ac:dyDescent="0.3">
      <c r="P727772" s="83"/>
    </row>
    <row r="727773" spans="16:16" x14ac:dyDescent="0.3">
      <c r="P727773" s="83"/>
    </row>
    <row r="727774" spans="16:16" x14ac:dyDescent="0.3">
      <c r="P727774" s="83"/>
    </row>
    <row r="727775" spans="16:16" x14ac:dyDescent="0.3">
      <c r="P727775" s="83"/>
    </row>
    <row r="727776" spans="16:16" x14ac:dyDescent="0.3">
      <c r="P727776" s="83"/>
    </row>
    <row r="727777" spans="16:16" x14ac:dyDescent="0.3">
      <c r="P727777" s="83"/>
    </row>
    <row r="727778" spans="16:16" x14ac:dyDescent="0.3">
      <c r="P727778" s="83"/>
    </row>
    <row r="727779" spans="16:16" x14ac:dyDescent="0.3">
      <c r="P727779" s="83"/>
    </row>
    <row r="727780" spans="16:16" x14ac:dyDescent="0.3">
      <c r="P727780" s="83"/>
    </row>
    <row r="727781" spans="16:16" x14ac:dyDescent="0.3">
      <c r="P727781" s="83"/>
    </row>
    <row r="727782" spans="16:16" x14ac:dyDescent="0.3">
      <c r="P727782" s="83"/>
    </row>
    <row r="727783" spans="16:16" x14ac:dyDescent="0.3">
      <c r="P727783" s="83"/>
    </row>
    <row r="727784" spans="16:16" x14ac:dyDescent="0.3">
      <c r="P727784" s="83"/>
    </row>
    <row r="727785" spans="16:16" x14ac:dyDescent="0.3">
      <c r="P727785" s="83"/>
    </row>
    <row r="727786" spans="16:16" x14ac:dyDescent="0.3">
      <c r="P727786" s="83"/>
    </row>
    <row r="727787" spans="16:16" x14ac:dyDescent="0.3">
      <c r="P727787" s="83"/>
    </row>
    <row r="727788" spans="16:16" x14ac:dyDescent="0.3">
      <c r="P727788" s="83"/>
    </row>
    <row r="727789" spans="16:16" x14ac:dyDescent="0.3">
      <c r="P727789" s="83"/>
    </row>
    <row r="727790" spans="16:16" x14ac:dyDescent="0.3">
      <c r="P727790" s="83"/>
    </row>
    <row r="727791" spans="16:16" x14ac:dyDescent="0.3">
      <c r="P727791" s="83"/>
    </row>
    <row r="727792" spans="16:16" x14ac:dyDescent="0.3">
      <c r="P727792" s="83"/>
    </row>
    <row r="727793" spans="16:16" x14ac:dyDescent="0.3">
      <c r="P727793" s="83"/>
    </row>
    <row r="727794" spans="16:16" x14ac:dyDescent="0.3">
      <c r="P727794" s="83"/>
    </row>
    <row r="727795" spans="16:16" x14ac:dyDescent="0.3">
      <c r="P727795" s="83"/>
    </row>
    <row r="727796" spans="16:16" x14ac:dyDescent="0.3">
      <c r="P727796" s="83"/>
    </row>
    <row r="727797" spans="16:16" x14ac:dyDescent="0.3">
      <c r="P727797" s="83"/>
    </row>
    <row r="727798" spans="16:16" x14ac:dyDescent="0.3">
      <c r="P727798" s="83"/>
    </row>
    <row r="727799" spans="16:16" x14ac:dyDescent="0.3">
      <c r="P727799" s="83"/>
    </row>
    <row r="727800" spans="16:16" x14ac:dyDescent="0.3">
      <c r="P727800" s="83"/>
    </row>
    <row r="727801" spans="16:16" x14ac:dyDescent="0.3">
      <c r="P727801" s="83"/>
    </row>
    <row r="727802" spans="16:16" x14ac:dyDescent="0.3">
      <c r="P727802" s="83"/>
    </row>
    <row r="727803" spans="16:16" x14ac:dyDescent="0.3">
      <c r="P727803" s="83"/>
    </row>
    <row r="727804" spans="16:16" x14ac:dyDescent="0.3">
      <c r="P727804" s="83"/>
    </row>
    <row r="727805" spans="16:16" x14ac:dyDescent="0.3">
      <c r="P727805" s="83"/>
    </row>
    <row r="727806" spans="16:16" x14ac:dyDescent="0.3">
      <c r="P727806" s="83"/>
    </row>
    <row r="727807" spans="16:16" x14ac:dyDescent="0.3">
      <c r="P727807" s="83"/>
    </row>
    <row r="727808" spans="16:16" x14ac:dyDescent="0.3">
      <c r="P727808" s="83"/>
    </row>
    <row r="727809" spans="16:16" x14ac:dyDescent="0.3">
      <c r="P727809" s="83"/>
    </row>
    <row r="727810" spans="16:16" x14ac:dyDescent="0.3">
      <c r="P727810" s="83"/>
    </row>
    <row r="727811" spans="16:16" x14ac:dyDescent="0.3">
      <c r="P727811" s="83"/>
    </row>
    <row r="727812" spans="16:16" x14ac:dyDescent="0.3">
      <c r="P727812" s="83"/>
    </row>
    <row r="727813" spans="16:16" x14ac:dyDescent="0.3">
      <c r="P727813" s="83"/>
    </row>
    <row r="727814" spans="16:16" x14ac:dyDescent="0.3">
      <c r="P727814" s="83"/>
    </row>
    <row r="727815" spans="16:16" x14ac:dyDescent="0.3">
      <c r="P727815" s="83"/>
    </row>
    <row r="727816" spans="16:16" x14ac:dyDescent="0.3">
      <c r="P727816" s="83"/>
    </row>
    <row r="727817" spans="16:16" x14ac:dyDescent="0.3">
      <c r="P727817" s="83"/>
    </row>
    <row r="727818" spans="16:16" x14ac:dyDescent="0.3">
      <c r="P727818" s="83"/>
    </row>
    <row r="727819" spans="16:16" x14ac:dyDescent="0.3">
      <c r="P727819" s="83"/>
    </row>
    <row r="727820" spans="16:16" x14ac:dyDescent="0.3">
      <c r="P727820" s="83"/>
    </row>
    <row r="727821" spans="16:16" x14ac:dyDescent="0.3">
      <c r="P727821" s="83"/>
    </row>
    <row r="727822" spans="16:16" x14ac:dyDescent="0.3">
      <c r="P727822" s="83"/>
    </row>
    <row r="727823" spans="16:16" x14ac:dyDescent="0.3">
      <c r="P727823" s="83"/>
    </row>
    <row r="727824" spans="16:16" x14ac:dyDescent="0.3">
      <c r="P727824" s="83"/>
    </row>
    <row r="727825" spans="16:16" x14ac:dyDescent="0.3">
      <c r="P727825" s="83"/>
    </row>
    <row r="727826" spans="16:16" x14ac:dyDescent="0.3">
      <c r="P727826" s="83"/>
    </row>
    <row r="727827" spans="16:16" x14ac:dyDescent="0.3">
      <c r="P727827" s="83"/>
    </row>
    <row r="727828" spans="16:16" x14ac:dyDescent="0.3">
      <c r="P727828" s="83"/>
    </row>
    <row r="727829" spans="16:16" x14ac:dyDescent="0.3">
      <c r="P727829" s="83"/>
    </row>
    <row r="727830" spans="16:16" x14ac:dyDescent="0.3">
      <c r="P727830" s="83"/>
    </row>
    <row r="727831" spans="16:16" x14ac:dyDescent="0.3">
      <c r="P727831" s="83"/>
    </row>
    <row r="727832" spans="16:16" x14ac:dyDescent="0.3">
      <c r="P727832" s="83"/>
    </row>
    <row r="727833" spans="16:16" x14ac:dyDescent="0.3">
      <c r="P727833" s="83"/>
    </row>
    <row r="727834" spans="16:16" x14ac:dyDescent="0.3">
      <c r="P727834" s="83"/>
    </row>
    <row r="727835" spans="16:16" x14ac:dyDescent="0.3">
      <c r="P727835" s="83"/>
    </row>
    <row r="727836" spans="16:16" x14ac:dyDescent="0.3">
      <c r="P727836" s="83"/>
    </row>
    <row r="727837" spans="16:16" x14ac:dyDescent="0.3">
      <c r="P727837" s="83"/>
    </row>
    <row r="727838" spans="16:16" x14ac:dyDescent="0.3">
      <c r="P727838" s="83"/>
    </row>
    <row r="727839" spans="16:16" x14ac:dyDescent="0.3">
      <c r="P727839" s="83"/>
    </row>
    <row r="727840" spans="16:16" x14ac:dyDescent="0.3">
      <c r="P727840" s="83"/>
    </row>
    <row r="727841" spans="16:16" x14ac:dyDescent="0.3">
      <c r="P727841" s="83"/>
    </row>
    <row r="727842" spans="16:16" x14ac:dyDescent="0.3">
      <c r="P727842" s="83"/>
    </row>
    <row r="727843" spans="16:16" x14ac:dyDescent="0.3">
      <c r="P727843" s="83"/>
    </row>
    <row r="727844" spans="16:16" x14ac:dyDescent="0.3">
      <c r="P727844" s="83"/>
    </row>
    <row r="727845" spans="16:16" x14ac:dyDescent="0.3">
      <c r="P727845" s="83"/>
    </row>
    <row r="727846" spans="16:16" x14ac:dyDescent="0.3">
      <c r="P727846" s="83"/>
    </row>
    <row r="727847" spans="16:16" x14ac:dyDescent="0.3">
      <c r="P727847" s="83"/>
    </row>
    <row r="727848" spans="16:16" x14ac:dyDescent="0.3">
      <c r="P727848" s="83"/>
    </row>
    <row r="727849" spans="16:16" x14ac:dyDescent="0.3">
      <c r="P727849" s="83"/>
    </row>
    <row r="727850" spans="16:16" x14ac:dyDescent="0.3">
      <c r="P727850" s="83"/>
    </row>
    <row r="727851" spans="16:16" x14ac:dyDescent="0.3">
      <c r="P727851" s="83"/>
    </row>
    <row r="727852" spans="16:16" x14ac:dyDescent="0.3">
      <c r="P727852" s="83"/>
    </row>
    <row r="727853" spans="16:16" x14ac:dyDescent="0.3">
      <c r="P727853" s="83"/>
    </row>
    <row r="727854" spans="16:16" x14ac:dyDescent="0.3">
      <c r="P727854" s="83"/>
    </row>
    <row r="727855" spans="16:16" x14ac:dyDescent="0.3">
      <c r="P727855" s="83"/>
    </row>
    <row r="727856" spans="16:16" x14ac:dyDescent="0.3">
      <c r="P727856" s="83"/>
    </row>
    <row r="727857" spans="16:16" x14ac:dyDescent="0.3">
      <c r="P727857" s="83"/>
    </row>
    <row r="727858" spans="16:16" x14ac:dyDescent="0.3">
      <c r="P727858" s="83"/>
    </row>
    <row r="727859" spans="16:16" x14ac:dyDescent="0.3">
      <c r="P727859" s="83"/>
    </row>
    <row r="727860" spans="16:16" x14ac:dyDescent="0.3">
      <c r="P727860" s="83"/>
    </row>
    <row r="727861" spans="16:16" x14ac:dyDescent="0.3">
      <c r="P727861" s="83"/>
    </row>
    <row r="727862" spans="16:16" x14ac:dyDescent="0.3">
      <c r="P727862" s="83"/>
    </row>
    <row r="727863" spans="16:16" x14ac:dyDescent="0.3">
      <c r="P727863" s="83"/>
    </row>
    <row r="727864" spans="16:16" x14ac:dyDescent="0.3">
      <c r="P727864" s="83"/>
    </row>
    <row r="727865" spans="16:16" x14ac:dyDescent="0.3">
      <c r="P727865" s="83"/>
    </row>
    <row r="727866" spans="16:16" x14ac:dyDescent="0.3">
      <c r="P727866" s="83"/>
    </row>
    <row r="727867" spans="16:16" x14ac:dyDescent="0.3">
      <c r="P727867" s="83"/>
    </row>
    <row r="727868" spans="16:16" x14ac:dyDescent="0.3">
      <c r="P727868" s="83"/>
    </row>
    <row r="727869" spans="16:16" x14ac:dyDescent="0.3">
      <c r="P727869" s="83"/>
    </row>
    <row r="727870" spans="16:16" x14ac:dyDescent="0.3">
      <c r="P727870" s="83"/>
    </row>
    <row r="727871" spans="16:16" x14ac:dyDescent="0.3">
      <c r="P727871" s="83"/>
    </row>
    <row r="727872" spans="16:16" x14ac:dyDescent="0.3">
      <c r="P727872" s="83"/>
    </row>
    <row r="727873" spans="16:16" x14ac:dyDescent="0.3">
      <c r="P727873" s="83"/>
    </row>
    <row r="727874" spans="16:16" x14ac:dyDescent="0.3">
      <c r="P727874" s="83"/>
    </row>
    <row r="727875" spans="16:16" x14ac:dyDescent="0.3">
      <c r="P727875" s="83"/>
    </row>
    <row r="727876" spans="16:16" x14ac:dyDescent="0.3">
      <c r="P727876" s="83"/>
    </row>
    <row r="727877" spans="16:16" x14ac:dyDescent="0.3">
      <c r="P727877" s="83"/>
    </row>
    <row r="727878" spans="16:16" x14ac:dyDescent="0.3">
      <c r="P727878" s="83"/>
    </row>
    <row r="727879" spans="16:16" x14ac:dyDescent="0.3">
      <c r="P727879" s="83"/>
    </row>
    <row r="727880" spans="16:16" x14ac:dyDescent="0.3">
      <c r="P727880" s="83"/>
    </row>
    <row r="727881" spans="16:16" x14ac:dyDescent="0.3">
      <c r="P727881" s="83"/>
    </row>
    <row r="727882" spans="16:16" x14ac:dyDescent="0.3">
      <c r="P727882" s="83"/>
    </row>
    <row r="727883" spans="16:16" x14ac:dyDescent="0.3">
      <c r="P727883" s="83"/>
    </row>
    <row r="727884" spans="16:16" x14ac:dyDescent="0.3">
      <c r="P727884" s="83"/>
    </row>
    <row r="727885" spans="16:16" x14ac:dyDescent="0.3">
      <c r="P727885" s="83"/>
    </row>
    <row r="727886" spans="16:16" x14ac:dyDescent="0.3">
      <c r="P727886" s="83"/>
    </row>
    <row r="727887" spans="16:16" x14ac:dyDescent="0.3">
      <c r="P727887" s="83"/>
    </row>
    <row r="727888" spans="16:16" x14ac:dyDescent="0.3">
      <c r="P727888" s="83"/>
    </row>
    <row r="727889" spans="16:16" x14ac:dyDescent="0.3">
      <c r="P727889" s="83"/>
    </row>
    <row r="727890" spans="16:16" x14ac:dyDescent="0.3">
      <c r="P727890" s="83"/>
    </row>
    <row r="727891" spans="16:16" x14ac:dyDescent="0.3">
      <c r="P727891" s="83"/>
    </row>
    <row r="727892" spans="16:16" x14ac:dyDescent="0.3">
      <c r="P727892" s="83"/>
    </row>
    <row r="727893" spans="16:16" x14ac:dyDescent="0.3">
      <c r="P727893" s="83"/>
    </row>
    <row r="727894" spans="16:16" x14ac:dyDescent="0.3">
      <c r="P727894" s="83"/>
    </row>
    <row r="727895" spans="16:16" x14ac:dyDescent="0.3">
      <c r="P727895" s="83"/>
    </row>
    <row r="727896" spans="16:16" x14ac:dyDescent="0.3">
      <c r="P727896" s="83"/>
    </row>
    <row r="727897" spans="16:16" x14ac:dyDescent="0.3">
      <c r="P727897" s="83"/>
    </row>
    <row r="727898" spans="16:16" x14ac:dyDescent="0.3">
      <c r="P727898" s="83"/>
    </row>
    <row r="727899" spans="16:16" x14ac:dyDescent="0.3">
      <c r="P727899" s="83"/>
    </row>
    <row r="727900" spans="16:16" x14ac:dyDescent="0.3">
      <c r="P727900" s="83"/>
    </row>
    <row r="727901" spans="16:16" x14ac:dyDescent="0.3">
      <c r="P727901" s="83"/>
    </row>
    <row r="727902" spans="16:16" x14ac:dyDescent="0.3">
      <c r="P727902" s="83"/>
    </row>
    <row r="727903" spans="16:16" x14ac:dyDescent="0.3">
      <c r="P727903" s="83"/>
    </row>
    <row r="727904" spans="16:16" x14ac:dyDescent="0.3">
      <c r="P727904" s="83"/>
    </row>
    <row r="727905" spans="16:16" x14ac:dyDescent="0.3">
      <c r="P727905" s="83"/>
    </row>
    <row r="727906" spans="16:16" x14ac:dyDescent="0.3">
      <c r="P727906" s="83"/>
    </row>
    <row r="727907" spans="16:16" x14ac:dyDescent="0.3">
      <c r="P727907" s="83"/>
    </row>
    <row r="727908" spans="16:16" x14ac:dyDescent="0.3">
      <c r="P727908" s="83"/>
    </row>
    <row r="727909" spans="16:16" x14ac:dyDescent="0.3">
      <c r="P727909" s="83"/>
    </row>
    <row r="727910" spans="16:16" x14ac:dyDescent="0.3">
      <c r="P727910" s="83"/>
    </row>
    <row r="727911" spans="16:16" x14ac:dyDescent="0.3">
      <c r="P727911" s="83"/>
    </row>
    <row r="727912" spans="16:16" x14ac:dyDescent="0.3">
      <c r="P727912" s="83"/>
    </row>
    <row r="727913" spans="16:16" x14ac:dyDescent="0.3">
      <c r="P727913" s="83"/>
    </row>
    <row r="727914" spans="16:16" x14ac:dyDescent="0.3">
      <c r="P727914" s="83"/>
    </row>
    <row r="727915" spans="16:16" x14ac:dyDescent="0.3">
      <c r="P727915" s="83"/>
    </row>
    <row r="727916" spans="16:16" x14ac:dyDescent="0.3">
      <c r="P727916" s="83"/>
    </row>
    <row r="727917" spans="16:16" x14ac:dyDescent="0.3">
      <c r="P727917" s="83"/>
    </row>
    <row r="727918" spans="16:16" x14ac:dyDescent="0.3">
      <c r="P727918" s="83"/>
    </row>
    <row r="727919" spans="16:16" x14ac:dyDescent="0.3">
      <c r="P727919" s="83"/>
    </row>
    <row r="727920" spans="16:16" x14ac:dyDescent="0.3">
      <c r="P727920" s="83"/>
    </row>
    <row r="727921" spans="16:16" x14ac:dyDescent="0.3">
      <c r="P727921" s="83"/>
    </row>
    <row r="727922" spans="16:16" x14ac:dyDescent="0.3">
      <c r="P727922" s="83"/>
    </row>
    <row r="727923" spans="16:16" x14ac:dyDescent="0.3">
      <c r="P727923" s="83"/>
    </row>
    <row r="727924" spans="16:16" x14ac:dyDescent="0.3">
      <c r="P727924" s="83"/>
    </row>
    <row r="727925" spans="16:16" x14ac:dyDescent="0.3">
      <c r="P727925" s="83"/>
    </row>
    <row r="727926" spans="16:16" x14ac:dyDescent="0.3">
      <c r="P727926" s="83"/>
    </row>
    <row r="727927" spans="16:16" x14ac:dyDescent="0.3">
      <c r="P727927" s="83"/>
    </row>
    <row r="727928" spans="16:16" x14ac:dyDescent="0.3">
      <c r="P727928" s="83"/>
    </row>
    <row r="727929" spans="16:16" x14ac:dyDescent="0.3">
      <c r="P727929" s="83"/>
    </row>
    <row r="727930" spans="16:16" x14ac:dyDescent="0.3">
      <c r="P727930" s="83"/>
    </row>
    <row r="727931" spans="16:16" x14ac:dyDescent="0.3">
      <c r="P727931" s="83"/>
    </row>
    <row r="727932" spans="16:16" x14ac:dyDescent="0.3">
      <c r="P727932" s="83"/>
    </row>
    <row r="727933" spans="16:16" x14ac:dyDescent="0.3">
      <c r="P727933" s="83"/>
    </row>
    <row r="727934" spans="16:16" x14ac:dyDescent="0.3">
      <c r="P727934" s="83"/>
    </row>
    <row r="727935" spans="16:16" x14ac:dyDescent="0.3">
      <c r="P727935" s="83"/>
    </row>
    <row r="727936" spans="16:16" x14ac:dyDescent="0.3">
      <c r="P727936" s="83"/>
    </row>
    <row r="727937" spans="16:16" x14ac:dyDescent="0.3">
      <c r="P727937" s="83"/>
    </row>
    <row r="727938" spans="16:16" x14ac:dyDescent="0.3">
      <c r="P727938" s="83"/>
    </row>
    <row r="727939" spans="16:16" x14ac:dyDescent="0.3">
      <c r="P727939" s="83"/>
    </row>
    <row r="727940" spans="16:16" x14ac:dyDescent="0.3">
      <c r="P727940" s="83"/>
    </row>
    <row r="727941" spans="16:16" x14ac:dyDescent="0.3">
      <c r="P727941" s="83"/>
    </row>
    <row r="727942" spans="16:16" x14ac:dyDescent="0.3">
      <c r="P727942" s="83"/>
    </row>
    <row r="727943" spans="16:16" x14ac:dyDescent="0.3">
      <c r="P727943" s="83"/>
    </row>
    <row r="727944" spans="16:16" x14ac:dyDescent="0.3">
      <c r="P727944" s="83"/>
    </row>
    <row r="727945" spans="16:16" x14ac:dyDescent="0.3">
      <c r="P727945" s="83"/>
    </row>
    <row r="727946" spans="16:16" x14ac:dyDescent="0.3">
      <c r="P727946" s="83"/>
    </row>
    <row r="727947" spans="16:16" x14ac:dyDescent="0.3">
      <c r="P727947" s="83"/>
    </row>
    <row r="727948" spans="16:16" x14ac:dyDescent="0.3">
      <c r="P727948" s="83"/>
    </row>
    <row r="727949" spans="16:16" x14ac:dyDescent="0.3">
      <c r="P727949" s="83"/>
    </row>
    <row r="727950" spans="16:16" x14ac:dyDescent="0.3">
      <c r="P727950" s="83"/>
    </row>
    <row r="727951" spans="16:16" x14ac:dyDescent="0.3">
      <c r="P727951" s="83"/>
    </row>
    <row r="727952" spans="16:16" x14ac:dyDescent="0.3">
      <c r="P727952" s="83"/>
    </row>
    <row r="727953" spans="16:16" x14ac:dyDescent="0.3">
      <c r="P727953" s="83"/>
    </row>
    <row r="727954" spans="16:16" x14ac:dyDescent="0.3">
      <c r="P727954" s="83"/>
    </row>
    <row r="727955" spans="16:16" x14ac:dyDescent="0.3">
      <c r="P727955" s="83"/>
    </row>
    <row r="727956" spans="16:16" x14ac:dyDescent="0.3">
      <c r="P727956" s="83"/>
    </row>
    <row r="727957" spans="16:16" x14ac:dyDescent="0.3">
      <c r="P727957" s="83"/>
    </row>
    <row r="727958" spans="16:16" x14ac:dyDescent="0.3">
      <c r="P727958" s="83"/>
    </row>
    <row r="727959" spans="16:16" x14ac:dyDescent="0.3">
      <c r="P727959" s="83"/>
    </row>
    <row r="727960" spans="16:16" x14ac:dyDescent="0.3">
      <c r="P727960" s="83"/>
    </row>
    <row r="727961" spans="16:16" x14ac:dyDescent="0.3">
      <c r="P727961" s="83"/>
    </row>
    <row r="727962" spans="16:16" x14ac:dyDescent="0.3">
      <c r="P727962" s="83"/>
    </row>
    <row r="727963" spans="16:16" x14ac:dyDescent="0.3">
      <c r="P727963" s="83"/>
    </row>
    <row r="727964" spans="16:16" x14ac:dyDescent="0.3">
      <c r="P727964" s="83"/>
    </row>
    <row r="727965" spans="16:16" x14ac:dyDescent="0.3">
      <c r="P727965" s="83"/>
    </row>
    <row r="727966" spans="16:16" x14ac:dyDescent="0.3">
      <c r="P727966" s="83"/>
    </row>
    <row r="727967" spans="16:16" x14ac:dyDescent="0.3">
      <c r="P727967" s="83"/>
    </row>
    <row r="727968" spans="16:16" x14ac:dyDescent="0.3">
      <c r="P727968" s="83"/>
    </row>
    <row r="727969" spans="16:16" x14ac:dyDescent="0.3">
      <c r="P727969" s="83"/>
    </row>
    <row r="727970" spans="16:16" x14ac:dyDescent="0.3">
      <c r="P727970" s="83"/>
    </row>
    <row r="727971" spans="16:16" x14ac:dyDescent="0.3">
      <c r="P727971" s="83"/>
    </row>
    <row r="727972" spans="16:16" x14ac:dyDescent="0.3">
      <c r="P727972" s="83"/>
    </row>
    <row r="727973" spans="16:16" x14ac:dyDescent="0.3">
      <c r="P727973" s="83"/>
    </row>
    <row r="727974" spans="16:16" x14ac:dyDescent="0.3">
      <c r="P727974" s="83"/>
    </row>
    <row r="727975" spans="16:16" x14ac:dyDescent="0.3">
      <c r="P727975" s="83"/>
    </row>
    <row r="727976" spans="16:16" x14ac:dyDescent="0.3">
      <c r="P727976" s="83"/>
    </row>
    <row r="727977" spans="16:16" x14ac:dyDescent="0.3">
      <c r="P727977" s="83"/>
    </row>
    <row r="727978" spans="16:16" x14ac:dyDescent="0.3">
      <c r="P727978" s="83"/>
    </row>
    <row r="727979" spans="16:16" x14ac:dyDescent="0.3">
      <c r="P727979" s="83"/>
    </row>
    <row r="727980" spans="16:16" x14ac:dyDescent="0.3">
      <c r="P727980" s="83"/>
    </row>
    <row r="727981" spans="16:16" x14ac:dyDescent="0.3">
      <c r="P727981" s="83"/>
    </row>
    <row r="727982" spans="16:16" x14ac:dyDescent="0.3">
      <c r="P727982" s="83"/>
    </row>
    <row r="727983" spans="16:16" x14ac:dyDescent="0.3">
      <c r="P727983" s="83"/>
    </row>
    <row r="727984" spans="16:16" x14ac:dyDescent="0.3">
      <c r="P727984" s="83"/>
    </row>
    <row r="727985" spans="16:16" x14ac:dyDescent="0.3">
      <c r="P727985" s="83"/>
    </row>
    <row r="727986" spans="16:16" x14ac:dyDescent="0.3">
      <c r="P727986" s="83"/>
    </row>
    <row r="727987" spans="16:16" x14ac:dyDescent="0.3">
      <c r="P727987" s="83"/>
    </row>
    <row r="727988" spans="16:16" x14ac:dyDescent="0.3">
      <c r="P727988" s="83"/>
    </row>
    <row r="727989" spans="16:16" x14ac:dyDescent="0.3">
      <c r="P727989" s="83"/>
    </row>
    <row r="727990" spans="16:16" x14ac:dyDescent="0.3">
      <c r="P727990" s="83"/>
    </row>
    <row r="727991" spans="16:16" x14ac:dyDescent="0.3">
      <c r="P727991" s="83"/>
    </row>
    <row r="727992" spans="16:16" x14ac:dyDescent="0.3">
      <c r="P727992" s="83"/>
    </row>
    <row r="727993" spans="16:16" x14ac:dyDescent="0.3">
      <c r="P727993" s="83"/>
    </row>
    <row r="727994" spans="16:16" x14ac:dyDescent="0.3">
      <c r="P727994" s="83"/>
    </row>
    <row r="727995" spans="16:16" x14ac:dyDescent="0.3">
      <c r="P727995" s="83"/>
    </row>
    <row r="727996" spans="16:16" x14ac:dyDescent="0.3">
      <c r="P727996" s="83"/>
    </row>
    <row r="727997" spans="16:16" x14ac:dyDescent="0.3">
      <c r="P727997" s="83"/>
    </row>
    <row r="727998" spans="16:16" x14ac:dyDescent="0.3">
      <c r="P727998" s="83"/>
    </row>
    <row r="727999" spans="16:16" x14ac:dyDescent="0.3">
      <c r="P727999" s="83"/>
    </row>
    <row r="728000" spans="16:16" x14ac:dyDescent="0.3">
      <c r="P728000" s="83"/>
    </row>
    <row r="728001" spans="16:16" x14ac:dyDescent="0.3">
      <c r="P728001" s="83"/>
    </row>
    <row r="728002" spans="16:16" x14ac:dyDescent="0.3">
      <c r="P728002" s="83"/>
    </row>
    <row r="728003" spans="16:16" x14ac:dyDescent="0.3">
      <c r="P728003" s="83"/>
    </row>
    <row r="728004" spans="16:16" x14ac:dyDescent="0.3">
      <c r="P728004" s="83"/>
    </row>
    <row r="728005" spans="16:16" x14ac:dyDescent="0.3">
      <c r="P728005" s="83"/>
    </row>
    <row r="728006" spans="16:16" x14ac:dyDescent="0.3">
      <c r="P728006" s="83"/>
    </row>
    <row r="728007" spans="16:16" x14ac:dyDescent="0.3">
      <c r="P728007" s="83"/>
    </row>
    <row r="728008" spans="16:16" x14ac:dyDescent="0.3">
      <c r="P728008" s="83"/>
    </row>
    <row r="728009" spans="16:16" x14ac:dyDescent="0.3">
      <c r="P728009" s="83"/>
    </row>
    <row r="728010" spans="16:16" x14ac:dyDescent="0.3">
      <c r="P728010" s="83"/>
    </row>
    <row r="728011" spans="16:16" x14ac:dyDescent="0.3">
      <c r="P728011" s="83"/>
    </row>
    <row r="728012" spans="16:16" x14ac:dyDescent="0.3">
      <c r="P728012" s="83"/>
    </row>
    <row r="728013" spans="16:16" x14ac:dyDescent="0.3">
      <c r="P728013" s="83"/>
    </row>
    <row r="728014" spans="16:16" x14ac:dyDescent="0.3">
      <c r="P728014" s="83"/>
    </row>
    <row r="728015" spans="16:16" x14ac:dyDescent="0.3">
      <c r="P728015" s="83"/>
    </row>
    <row r="728016" spans="16:16" x14ac:dyDescent="0.3">
      <c r="P728016" s="83"/>
    </row>
    <row r="728017" spans="16:16" x14ac:dyDescent="0.3">
      <c r="P728017" s="83"/>
    </row>
    <row r="728018" spans="16:16" x14ac:dyDescent="0.3">
      <c r="P728018" s="83"/>
    </row>
    <row r="728019" spans="16:16" x14ac:dyDescent="0.3">
      <c r="P728019" s="83"/>
    </row>
    <row r="728020" spans="16:16" x14ac:dyDescent="0.3">
      <c r="P728020" s="83"/>
    </row>
    <row r="728021" spans="16:16" x14ac:dyDescent="0.3">
      <c r="P728021" s="83"/>
    </row>
    <row r="728022" spans="16:16" x14ac:dyDescent="0.3">
      <c r="P728022" s="83"/>
    </row>
    <row r="728023" spans="16:16" x14ac:dyDescent="0.3">
      <c r="P728023" s="83"/>
    </row>
    <row r="728024" spans="16:16" x14ac:dyDescent="0.3">
      <c r="P728024" s="83"/>
    </row>
    <row r="728025" spans="16:16" x14ac:dyDescent="0.3">
      <c r="P728025" s="83"/>
    </row>
    <row r="728026" spans="16:16" x14ac:dyDescent="0.3">
      <c r="P728026" s="83"/>
    </row>
    <row r="728027" spans="16:16" x14ac:dyDescent="0.3">
      <c r="P728027" s="83"/>
    </row>
    <row r="728028" spans="16:16" x14ac:dyDescent="0.3">
      <c r="P728028" s="83"/>
    </row>
    <row r="728029" spans="16:16" x14ac:dyDescent="0.3">
      <c r="P728029" s="83"/>
    </row>
    <row r="728030" spans="16:16" x14ac:dyDescent="0.3">
      <c r="P728030" s="83"/>
    </row>
    <row r="728031" spans="16:16" x14ac:dyDescent="0.3">
      <c r="P728031" s="83"/>
    </row>
    <row r="728032" spans="16:16" x14ac:dyDescent="0.3">
      <c r="P728032" s="83"/>
    </row>
    <row r="728033" spans="16:16" x14ac:dyDescent="0.3">
      <c r="P728033" s="83"/>
    </row>
    <row r="728034" spans="16:16" x14ac:dyDescent="0.3">
      <c r="P728034" s="83"/>
    </row>
    <row r="728035" spans="16:16" x14ac:dyDescent="0.3">
      <c r="P728035" s="83"/>
    </row>
    <row r="728036" spans="16:16" x14ac:dyDescent="0.3">
      <c r="P728036" s="83"/>
    </row>
    <row r="728037" spans="16:16" x14ac:dyDescent="0.3">
      <c r="P728037" s="83"/>
    </row>
    <row r="728038" spans="16:16" x14ac:dyDescent="0.3">
      <c r="P728038" s="83"/>
    </row>
    <row r="728039" spans="16:16" x14ac:dyDescent="0.3">
      <c r="P728039" s="83"/>
    </row>
    <row r="728040" spans="16:16" x14ac:dyDescent="0.3">
      <c r="P728040" s="83"/>
    </row>
    <row r="728041" spans="16:16" x14ac:dyDescent="0.3">
      <c r="P728041" s="83"/>
    </row>
    <row r="728042" spans="16:16" x14ac:dyDescent="0.3">
      <c r="P728042" s="83"/>
    </row>
    <row r="728043" spans="16:16" x14ac:dyDescent="0.3">
      <c r="P728043" s="83"/>
    </row>
    <row r="728044" spans="16:16" x14ac:dyDescent="0.3">
      <c r="P728044" s="83"/>
    </row>
    <row r="728045" spans="16:16" x14ac:dyDescent="0.3">
      <c r="P728045" s="83"/>
    </row>
    <row r="728046" spans="16:16" x14ac:dyDescent="0.3">
      <c r="P728046" s="83"/>
    </row>
    <row r="728047" spans="16:16" x14ac:dyDescent="0.3">
      <c r="P728047" s="83"/>
    </row>
    <row r="728048" spans="16:16" x14ac:dyDescent="0.3">
      <c r="P728048" s="83"/>
    </row>
    <row r="728049" spans="16:16" x14ac:dyDescent="0.3">
      <c r="P728049" s="83"/>
    </row>
    <row r="728050" spans="16:16" x14ac:dyDescent="0.3">
      <c r="P728050" s="83"/>
    </row>
    <row r="728051" spans="16:16" x14ac:dyDescent="0.3">
      <c r="P728051" s="83"/>
    </row>
    <row r="728052" spans="16:16" x14ac:dyDescent="0.3">
      <c r="P728052" s="83"/>
    </row>
    <row r="728053" spans="16:16" x14ac:dyDescent="0.3">
      <c r="P728053" s="83"/>
    </row>
    <row r="728054" spans="16:16" x14ac:dyDescent="0.3">
      <c r="P728054" s="83"/>
    </row>
    <row r="728055" spans="16:16" x14ac:dyDescent="0.3">
      <c r="P728055" s="83"/>
    </row>
    <row r="728056" spans="16:16" x14ac:dyDescent="0.3">
      <c r="P728056" s="83"/>
    </row>
    <row r="728057" spans="16:16" x14ac:dyDescent="0.3">
      <c r="P728057" s="83"/>
    </row>
    <row r="728058" spans="16:16" x14ac:dyDescent="0.3">
      <c r="P728058" s="83"/>
    </row>
    <row r="728059" spans="16:16" x14ac:dyDescent="0.3">
      <c r="P728059" s="83"/>
    </row>
    <row r="728060" spans="16:16" x14ac:dyDescent="0.3">
      <c r="P728060" s="83"/>
    </row>
    <row r="728061" spans="16:16" x14ac:dyDescent="0.3">
      <c r="P728061" s="83"/>
    </row>
    <row r="728062" spans="16:16" x14ac:dyDescent="0.3">
      <c r="P728062" s="83"/>
    </row>
    <row r="728063" spans="16:16" x14ac:dyDescent="0.3">
      <c r="P728063" s="83"/>
    </row>
    <row r="728064" spans="16:16" x14ac:dyDescent="0.3">
      <c r="P728064" s="83"/>
    </row>
    <row r="728065" spans="16:16" x14ac:dyDescent="0.3">
      <c r="P728065" s="83"/>
    </row>
    <row r="728066" spans="16:16" x14ac:dyDescent="0.3">
      <c r="P728066" s="83"/>
    </row>
    <row r="728067" spans="16:16" x14ac:dyDescent="0.3">
      <c r="P728067" s="83"/>
    </row>
    <row r="728068" spans="16:16" x14ac:dyDescent="0.3">
      <c r="P728068" s="83"/>
    </row>
    <row r="728069" spans="16:16" x14ac:dyDescent="0.3">
      <c r="P728069" s="83"/>
    </row>
    <row r="728070" spans="16:16" x14ac:dyDescent="0.3">
      <c r="P728070" s="83"/>
    </row>
    <row r="728071" spans="16:16" x14ac:dyDescent="0.3">
      <c r="P728071" s="83"/>
    </row>
    <row r="728072" spans="16:16" x14ac:dyDescent="0.3">
      <c r="P728072" s="83"/>
    </row>
    <row r="728073" spans="16:16" x14ac:dyDescent="0.3">
      <c r="P728073" s="83"/>
    </row>
    <row r="728074" spans="16:16" x14ac:dyDescent="0.3">
      <c r="P728074" s="83"/>
    </row>
    <row r="728075" spans="16:16" x14ac:dyDescent="0.3">
      <c r="P728075" s="83"/>
    </row>
    <row r="728076" spans="16:16" x14ac:dyDescent="0.3">
      <c r="P728076" s="83"/>
    </row>
    <row r="728077" spans="16:16" x14ac:dyDescent="0.3">
      <c r="P728077" s="83"/>
    </row>
    <row r="728078" spans="16:16" x14ac:dyDescent="0.3">
      <c r="P728078" s="83"/>
    </row>
    <row r="728079" spans="16:16" x14ac:dyDescent="0.3">
      <c r="P728079" s="83"/>
    </row>
    <row r="728080" spans="16:16" x14ac:dyDescent="0.3">
      <c r="P728080" s="83"/>
    </row>
    <row r="728081" spans="16:16" x14ac:dyDescent="0.3">
      <c r="P728081" s="83"/>
    </row>
    <row r="728082" spans="16:16" x14ac:dyDescent="0.3">
      <c r="P728082" s="83"/>
    </row>
    <row r="728083" spans="16:16" x14ac:dyDescent="0.3">
      <c r="P728083" s="83"/>
    </row>
    <row r="728084" spans="16:16" x14ac:dyDescent="0.3">
      <c r="P728084" s="83"/>
    </row>
    <row r="728085" spans="16:16" x14ac:dyDescent="0.3">
      <c r="P728085" s="83"/>
    </row>
    <row r="728086" spans="16:16" x14ac:dyDescent="0.3">
      <c r="P728086" s="83"/>
    </row>
    <row r="728087" spans="16:16" x14ac:dyDescent="0.3">
      <c r="P728087" s="83"/>
    </row>
    <row r="728088" spans="16:16" x14ac:dyDescent="0.3">
      <c r="P728088" s="83"/>
    </row>
    <row r="728089" spans="16:16" x14ac:dyDescent="0.3">
      <c r="P728089" s="83"/>
    </row>
    <row r="728090" spans="16:16" x14ac:dyDescent="0.3">
      <c r="P728090" s="83"/>
    </row>
    <row r="728091" spans="16:16" x14ac:dyDescent="0.3">
      <c r="P728091" s="83"/>
    </row>
    <row r="728092" spans="16:16" x14ac:dyDescent="0.3">
      <c r="P728092" s="83"/>
    </row>
    <row r="728093" spans="16:16" x14ac:dyDescent="0.3">
      <c r="P728093" s="83"/>
    </row>
    <row r="728094" spans="16:16" x14ac:dyDescent="0.3">
      <c r="P728094" s="83"/>
    </row>
    <row r="728095" spans="16:16" x14ac:dyDescent="0.3">
      <c r="P728095" s="83"/>
    </row>
    <row r="728096" spans="16:16" x14ac:dyDescent="0.3">
      <c r="P728096" s="83"/>
    </row>
    <row r="728097" spans="16:16" x14ac:dyDescent="0.3">
      <c r="P728097" s="83"/>
    </row>
    <row r="728098" spans="16:16" x14ac:dyDescent="0.3">
      <c r="P728098" s="83"/>
    </row>
    <row r="728099" spans="16:16" x14ac:dyDescent="0.3">
      <c r="P728099" s="83"/>
    </row>
    <row r="728100" spans="16:16" x14ac:dyDescent="0.3">
      <c r="P728100" s="83"/>
    </row>
    <row r="728101" spans="16:16" x14ac:dyDescent="0.3">
      <c r="P728101" s="83"/>
    </row>
    <row r="728102" spans="16:16" x14ac:dyDescent="0.3">
      <c r="P728102" s="83"/>
    </row>
    <row r="728103" spans="16:16" x14ac:dyDescent="0.3">
      <c r="P728103" s="83"/>
    </row>
    <row r="728104" spans="16:16" x14ac:dyDescent="0.3">
      <c r="P728104" s="83"/>
    </row>
    <row r="728105" spans="16:16" x14ac:dyDescent="0.3">
      <c r="P728105" s="83"/>
    </row>
    <row r="728106" spans="16:16" x14ac:dyDescent="0.3">
      <c r="P728106" s="83"/>
    </row>
    <row r="728107" spans="16:16" x14ac:dyDescent="0.3">
      <c r="P728107" s="83"/>
    </row>
    <row r="728108" spans="16:16" x14ac:dyDescent="0.3">
      <c r="P728108" s="83"/>
    </row>
    <row r="728109" spans="16:16" x14ac:dyDescent="0.3">
      <c r="P728109" s="83"/>
    </row>
    <row r="728110" spans="16:16" x14ac:dyDescent="0.3">
      <c r="P728110" s="83"/>
    </row>
    <row r="728111" spans="16:16" x14ac:dyDescent="0.3">
      <c r="P728111" s="83"/>
    </row>
    <row r="728112" spans="16:16" x14ac:dyDescent="0.3">
      <c r="P728112" s="83"/>
    </row>
    <row r="728113" spans="16:16" x14ac:dyDescent="0.3">
      <c r="P728113" s="83"/>
    </row>
    <row r="728114" spans="16:16" x14ac:dyDescent="0.3">
      <c r="P728114" s="83"/>
    </row>
    <row r="728115" spans="16:16" x14ac:dyDescent="0.3">
      <c r="P728115" s="83"/>
    </row>
    <row r="728116" spans="16:16" x14ac:dyDescent="0.3">
      <c r="P728116" s="83"/>
    </row>
    <row r="728117" spans="16:16" x14ac:dyDescent="0.3">
      <c r="P728117" s="83"/>
    </row>
    <row r="728118" spans="16:16" x14ac:dyDescent="0.3">
      <c r="P728118" s="83"/>
    </row>
    <row r="728119" spans="16:16" x14ac:dyDescent="0.3">
      <c r="P728119" s="83"/>
    </row>
    <row r="728120" spans="16:16" x14ac:dyDescent="0.3">
      <c r="P728120" s="83"/>
    </row>
    <row r="728121" spans="16:16" x14ac:dyDescent="0.3">
      <c r="P728121" s="83"/>
    </row>
    <row r="728122" spans="16:16" x14ac:dyDescent="0.3">
      <c r="P728122" s="83"/>
    </row>
    <row r="728123" spans="16:16" x14ac:dyDescent="0.3">
      <c r="P728123" s="83"/>
    </row>
    <row r="728124" spans="16:16" x14ac:dyDescent="0.3">
      <c r="P728124" s="83"/>
    </row>
    <row r="728125" spans="16:16" x14ac:dyDescent="0.3">
      <c r="P728125" s="83"/>
    </row>
    <row r="728126" spans="16:16" x14ac:dyDescent="0.3">
      <c r="P728126" s="83"/>
    </row>
    <row r="728127" spans="16:16" x14ac:dyDescent="0.3">
      <c r="P728127" s="83"/>
    </row>
    <row r="728128" spans="16:16" x14ac:dyDescent="0.3">
      <c r="P728128" s="83"/>
    </row>
    <row r="728129" spans="16:16" x14ac:dyDescent="0.3">
      <c r="P728129" s="83"/>
    </row>
    <row r="728130" spans="16:16" x14ac:dyDescent="0.3">
      <c r="P728130" s="83"/>
    </row>
    <row r="728131" spans="16:16" x14ac:dyDescent="0.3">
      <c r="P728131" s="83"/>
    </row>
    <row r="728132" spans="16:16" x14ac:dyDescent="0.3">
      <c r="P728132" s="83"/>
    </row>
    <row r="728133" spans="16:16" x14ac:dyDescent="0.3">
      <c r="P728133" s="83"/>
    </row>
    <row r="728134" spans="16:16" x14ac:dyDescent="0.3">
      <c r="P728134" s="83"/>
    </row>
    <row r="728135" spans="16:16" x14ac:dyDescent="0.3">
      <c r="P728135" s="83"/>
    </row>
    <row r="728136" spans="16:16" x14ac:dyDescent="0.3">
      <c r="P728136" s="83"/>
    </row>
    <row r="728137" spans="16:16" x14ac:dyDescent="0.3">
      <c r="P728137" s="83"/>
    </row>
    <row r="728138" spans="16:16" x14ac:dyDescent="0.3">
      <c r="P728138" s="83"/>
    </row>
    <row r="728139" spans="16:16" x14ac:dyDescent="0.3">
      <c r="P728139" s="83"/>
    </row>
    <row r="728140" spans="16:16" x14ac:dyDescent="0.3">
      <c r="P728140" s="83"/>
    </row>
    <row r="728141" spans="16:16" x14ac:dyDescent="0.3">
      <c r="P728141" s="83"/>
    </row>
    <row r="728142" spans="16:16" x14ac:dyDescent="0.3">
      <c r="P728142" s="83"/>
    </row>
    <row r="728143" spans="16:16" x14ac:dyDescent="0.3">
      <c r="P728143" s="83"/>
    </row>
    <row r="728144" spans="16:16" x14ac:dyDescent="0.3">
      <c r="P728144" s="83"/>
    </row>
    <row r="728145" spans="16:16" x14ac:dyDescent="0.3">
      <c r="P728145" s="83"/>
    </row>
    <row r="728146" spans="16:16" x14ac:dyDescent="0.3">
      <c r="P728146" s="83"/>
    </row>
    <row r="728147" spans="16:16" x14ac:dyDescent="0.3">
      <c r="P728147" s="83"/>
    </row>
    <row r="728148" spans="16:16" x14ac:dyDescent="0.3">
      <c r="P728148" s="83"/>
    </row>
    <row r="728149" spans="16:16" x14ac:dyDescent="0.3">
      <c r="P728149" s="83"/>
    </row>
    <row r="728150" spans="16:16" x14ac:dyDescent="0.3">
      <c r="P728150" s="83"/>
    </row>
    <row r="728151" spans="16:16" x14ac:dyDescent="0.3">
      <c r="P728151" s="83"/>
    </row>
    <row r="728152" spans="16:16" x14ac:dyDescent="0.3">
      <c r="P728152" s="83"/>
    </row>
    <row r="728153" spans="16:16" x14ac:dyDescent="0.3">
      <c r="P728153" s="83"/>
    </row>
    <row r="728154" spans="16:16" x14ac:dyDescent="0.3">
      <c r="P728154" s="83"/>
    </row>
    <row r="728155" spans="16:16" x14ac:dyDescent="0.3">
      <c r="P728155" s="83"/>
    </row>
    <row r="728156" spans="16:16" x14ac:dyDescent="0.3">
      <c r="P728156" s="83"/>
    </row>
    <row r="728157" spans="16:16" x14ac:dyDescent="0.3">
      <c r="P728157" s="83"/>
    </row>
    <row r="728158" spans="16:16" x14ac:dyDescent="0.3">
      <c r="P728158" s="83"/>
    </row>
    <row r="728159" spans="16:16" x14ac:dyDescent="0.3">
      <c r="P728159" s="83"/>
    </row>
    <row r="728160" spans="16:16" x14ac:dyDescent="0.3">
      <c r="P728160" s="83"/>
    </row>
    <row r="728161" spans="16:16" x14ac:dyDescent="0.3">
      <c r="P728161" s="83"/>
    </row>
    <row r="728162" spans="16:16" x14ac:dyDescent="0.3">
      <c r="P728162" s="83"/>
    </row>
    <row r="728163" spans="16:16" x14ac:dyDescent="0.3">
      <c r="P728163" s="83"/>
    </row>
    <row r="728164" spans="16:16" x14ac:dyDescent="0.3">
      <c r="P728164" s="83"/>
    </row>
    <row r="728165" spans="16:16" x14ac:dyDescent="0.3">
      <c r="P728165" s="83"/>
    </row>
    <row r="728166" spans="16:16" x14ac:dyDescent="0.3">
      <c r="P728166" s="83"/>
    </row>
    <row r="728167" spans="16:16" x14ac:dyDescent="0.3">
      <c r="P728167" s="83"/>
    </row>
    <row r="728168" spans="16:16" x14ac:dyDescent="0.3">
      <c r="P728168" s="83"/>
    </row>
    <row r="728169" spans="16:16" x14ac:dyDescent="0.3">
      <c r="P728169" s="83"/>
    </row>
    <row r="728170" spans="16:16" x14ac:dyDescent="0.3">
      <c r="P728170" s="83"/>
    </row>
    <row r="728171" spans="16:16" x14ac:dyDescent="0.3">
      <c r="P728171" s="83"/>
    </row>
    <row r="728172" spans="16:16" x14ac:dyDescent="0.3">
      <c r="P728172" s="83"/>
    </row>
    <row r="728173" spans="16:16" x14ac:dyDescent="0.3">
      <c r="P728173" s="83"/>
    </row>
    <row r="728174" spans="16:16" x14ac:dyDescent="0.3">
      <c r="P728174" s="83"/>
    </row>
    <row r="728175" spans="16:16" x14ac:dyDescent="0.3">
      <c r="P728175" s="83"/>
    </row>
    <row r="728176" spans="16:16" x14ac:dyDescent="0.3">
      <c r="P728176" s="83"/>
    </row>
    <row r="728177" spans="16:16" x14ac:dyDescent="0.3">
      <c r="P728177" s="83"/>
    </row>
    <row r="728178" spans="16:16" x14ac:dyDescent="0.3">
      <c r="P728178" s="83"/>
    </row>
    <row r="728179" spans="16:16" x14ac:dyDescent="0.3">
      <c r="P728179" s="83"/>
    </row>
    <row r="728180" spans="16:16" x14ac:dyDescent="0.3">
      <c r="P728180" s="83"/>
    </row>
    <row r="728181" spans="16:16" x14ac:dyDescent="0.3">
      <c r="P728181" s="83"/>
    </row>
    <row r="728182" spans="16:16" x14ac:dyDescent="0.3">
      <c r="P728182" s="83"/>
    </row>
    <row r="728183" spans="16:16" x14ac:dyDescent="0.3">
      <c r="P728183" s="83"/>
    </row>
    <row r="728184" spans="16:16" x14ac:dyDescent="0.3">
      <c r="P728184" s="83"/>
    </row>
    <row r="728185" spans="16:16" x14ac:dyDescent="0.3">
      <c r="P728185" s="83"/>
    </row>
    <row r="728186" spans="16:16" x14ac:dyDescent="0.3">
      <c r="P728186" s="83"/>
    </row>
    <row r="728187" spans="16:16" x14ac:dyDescent="0.3">
      <c r="P728187" s="83"/>
    </row>
    <row r="728188" spans="16:16" x14ac:dyDescent="0.3">
      <c r="P728188" s="83"/>
    </row>
    <row r="728189" spans="16:16" x14ac:dyDescent="0.3">
      <c r="P728189" s="83"/>
    </row>
    <row r="728190" spans="16:16" x14ac:dyDescent="0.3">
      <c r="P728190" s="83"/>
    </row>
    <row r="728191" spans="16:16" x14ac:dyDescent="0.3">
      <c r="P728191" s="83"/>
    </row>
    <row r="728192" spans="16:16" x14ac:dyDescent="0.3">
      <c r="P728192" s="83"/>
    </row>
    <row r="728193" spans="16:16" x14ac:dyDescent="0.3">
      <c r="P728193" s="83"/>
    </row>
    <row r="728194" spans="16:16" x14ac:dyDescent="0.3">
      <c r="P728194" s="83"/>
    </row>
    <row r="728195" spans="16:16" x14ac:dyDescent="0.3">
      <c r="P728195" s="83"/>
    </row>
    <row r="728196" spans="16:16" x14ac:dyDescent="0.3">
      <c r="P728196" s="83"/>
    </row>
    <row r="728197" spans="16:16" x14ac:dyDescent="0.3">
      <c r="P728197" s="83"/>
    </row>
    <row r="728198" spans="16:16" x14ac:dyDescent="0.3">
      <c r="P728198" s="83"/>
    </row>
    <row r="728199" spans="16:16" x14ac:dyDescent="0.3">
      <c r="P728199" s="83"/>
    </row>
    <row r="728200" spans="16:16" x14ac:dyDescent="0.3">
      <c r="P728200" s="83"/>
    </row>
    <row r="728201" spans="16:16" x14ac:dyDescent="0.3">
      <c r="P728201" s="83"/>
    </row>
    <row r="728202" spans="16:16" x14ac:dyDescent="0.3">
      <c r="P728202" s="83"/>
    </row>
    <row r="728203" spans="16:16" x14ac:dyDescent="0.3">
      <c r="P728203" s="83"/>
    </row>
    <row r="728204" spans="16:16" x14ac:dyDescent="0.3">
      <c r="P728204" s="83"/>
    </row>
    <row r="728205" spans="16:16" x14ac:dyDescent="0.3">
      <c r="P728205" s="83"/>
    </row>
    <row r="728206" spans="16:16" x14ac:dyDescent="0.3">
      <c r="P728206" s="83"/>
    </row>
    <row r="728207" spans="16:16" x14ac:dyDescent="0.3">
      <c r="P728207" s="83"/>
    </row>
    <row r="728208" spans="16:16" x14ac:dyDescent="0.3">
      <c r="P728208" s="83"/>
    </row>
    <row r="728209" spans="16:16" x14ac:dyDescent="0.3">
      <c r="P728209" s="83"/>
    </row>
    <row r="728210" spans="16:16" x14ac:dyDescent="0.3">
      <c r="P728210" s="83"/>
    </row>
    <row r="728211" spans="16:16" x14ac:dyDescent="0.3">
      <c r="P728211" s="83"/>
    </row>
    <row r="728212" spans="16:16" x14ac:dyDescent="0.3">
      <c r="P728212" s="83"/>
    </row>
    <row r="728213" spans="16:16" x14ac:dyDescent="0.3">
      <c r="P728213" s="83"/>
    </row>
    <row r="728214" spans="16:16" x14ac:dyDescent="0.3">
      <c r="P728214" s="83"/>
    </row>
    <row r="728215" spans="16:16" x14ac:dyDescent="0.3">
      <c r="P728215" s="83"/>
    </row>
    <row r="728216" spans="16:16" x14ac:dyDescent="0.3">
      <c r="P728216" s="83"/>
    </row>
    <row r="728217" spans="16:16" x14ac:dyDescent="0.3">
      <c r="P728217" s="83"/>
    </row>
    <row r="728218" spans="16:16" x14ac:dyDescent="0.3">
      <c r="P728218" s="83"/>
    </row>
    <row r="728219" spans="16:16" x14ac:dyDescent="0.3">
      <c r="P728219" s="83"/>
    </row>
    <row r="728220" spans="16:16" x14ac:dyDescent="0.3">
      <c r="P728220" s="83"/>
    </row>
    <row r="728221" spans="16:16" x14ac:dyDescent="0.3">
      <c r="P728221" s="83"/>
    </row>
    <row r="728222" spans="16:16" x14ac:dyDescent="0.3">
      <c r="P728222" s="83"/>
    </row>
    <row r="728223" spans="16:16" x14ac:dyDescent="0.3">
      <c r="P728223" s="83"/>
    </row>
    <row r="728224" spans="16:16" x14ac:dyDescent="0.3">
      <c r="P728224" s="83"/>
    </row>
    <row r="728225" spans="16:16" x14ac:dyDescent="0.3">
      <c r="P728225" s="83"/>
    </row>
    <row r="728226" spans="16:16" x14ac:dyDescent="0.3">
      <c r="P728226" s="83"/>
    </row>
    <row r="728227" spans="16:16" x14ac:dyDescent="0.3">
      <c r="P728227" s="83"/>
    </row>
    <row r="728228" spans="16:16" x14ac:dyDescent="0.3">
      <c r="P728228" s="83"/>
    </row>
    <row r="728229" spans="16:16" x14ac:dyDescent="0.3">
      <c r="P728229" s="83"/>
    </row>
    <row r="728230" spans="16:16" x14ac:dyDescent="0.3">
      <c r="P728230" s="83"/>
    </row>
    <row r="728231" spans="16:16" x14ac:dyDescent="0.3">
      <c r="P728231" s="83"/>
    </row>
    <row r="728232" spans="16:16" x14ac:dyDescent="0.3">
      <c r="P728232" s="83"/>
    </row>
    <row r="728233" spans="16:16" x14ac:dyDescent="0.3">
      <c r="P728233" s="83"/>
    </row>
    <row r="728234" spans="16:16" x14ac:dyDescent="0.3">
      <c r="P728234" s="83"/>
    </row>
    <row r="728235" spans="16:16" x14ac:dyDescent="0.3">
      <c r="P728235" s="83"/>
    </row>
    <row r="728236" spans="16:16" x14ac:dyDescent="0.3">
      <c r="P728236" s="83"/>
    </row>
    <row r="728237" spans="16:16" x14ac:dyDescent="0.3">
      <c r="P728237" s="83"/>
    </row>
    <row r="728238" spans="16:16" x14ac:dyDescent="0.3">
      <c r="P728238" s="83"/>
    </row>
    <row r="728239" spans="16:16" x14ac:dyDescent="0.3">
      <c r="P728239" s="83"/>
    </row>
    <row r="728240" spans="16:16" x14ac:dyDescent="0.3">
      <c r="P728240" s="83"/>
    </row>
    <row r="728241" spans="16:16" x14ac:dyDescent="0.3">
      <c r="P728241" s="83"/>
    </row>
    <row r="728242" spans="16:16" x14ac:dyDescent="0.3">
      <c r="P728242" s="83"/>
    </row>
    <row r="728243" spans="16:16" x14ac:dyDescent="0.3">
      <c r="P728243" s="83"/>
    </row>
    <row r="728244" spans="16:16" x14ac:dyDescent="0.3">
      <c r="P728244" s="83"/>
    </row>
    <row r="728245" spans="16:16" x14ac:dyDescent="0.3">
      <c r="P728245" s="83"/>
    </row>
    <row r="728246" spans="16:16" x14ac:dyDescent="0.3">
      <c r="P728246" s="83"/>
    </row>
    <row r="728247" spans="16:16" x14ac:dyDescent="0.3">
      <c r="P728247" s="83"/>
    </row>
    <row r="728248" spans="16:16" x14ac:dyDescent="0.3">
      <c r="P728248" s="83"/>
    </row>
    <row r="728249" spans="16:16" x14ac:dyDescent="0.3">
      <c r="P728249" s="83"/>
    </row>
    <row r="728250" spans="16:16" x14ac:dyDescent="0.3">
      <c r="P728250" s="83"/>
    </row>
    <row r="728251" spans="16:16" x14ac:dyDescent="0.3">
      <c r="P728251" s="83"/>
    </row>
    <row r="728252" spans="16:16" x14ac:dyDescent="0.3">
      <c r="P728252" s="83"/>
    </row>
    <row r="728253" spans="16:16" x14ac:dyDescent="0.3">
      <c r="P728253" s="83"/>
    </row>
    <row r="728254" spans="16:16" x14ac:dyDescent="0.3">
      <c r="P728254" s="83"/>
    </row>
    <row r="728255" spans="16:16" x14ac:dyDescent="0.3">
      <c r="P728255" s="83"/>
    </row>
    <row r="728256" spans="16:16" x14ac:dyDescent="0.3">
      <c r="P728256" s="83"/>
    </row>
    <row r="728257" spans="16:16" x14ac:dyDescent="0.3">
      <c r="P728257" s="83"/>
    </row>
    <row r="728258" spans="16:16" x14ac:dyDescent="0.3">
      <c r="P728258" s="83"/>
    </row>
    <row r="728259" spans="16:16" x14ac:dyDescent="0.3">
      <c r="P728259" s="83"/>
    </row>
    <row r="728260" spans="16:16" x14ac:dyDescent="0.3">
      <c r="P728260" s="83"/>
    </row>
    <row r="728261" spans="16:16" x14ac:dyDescent="0.3">
      <c r="P728261" s="83"/>
    </row>
    <row r="728262" spans="16:16" x14ac:dyDescent="0.3">
      <c r="P728262" s="83"/>
    </row>
    <row r="728263" spans="16:16" x14ac:dyDescent="0.3">
      <c r="P728263" s="83"/>
    </row>
    <row r="728264" spans="16:16" x14ac:dyDescent="0.3">
      <c r="P728264" s="83"/>
    </row>
    <row r="728265" spans="16:16" x14ac:dyDescent="0.3">
      <c r="P728265" s="83"/>
    </row>
    <row r="728266" spans="16:16" x14ac:dyDescent="0.3">
      <c r="P728266" s="83"/>
    </row>
    <row r="728267" spans="16:16" x14ac:dyDescent="0.3">
      <c r="P728267" s="83"/>
    </row>
    <row r="728268" spans="16:16" x14ac:dyDescent="0.3">
      <c r="P728268" s="83"/>
    </row>
    <row r="728269" spans="16:16" x14ac:dyDescent="0.3">
      <c r="P728269" s="83"/>
    </row>
    <row r="728270" spans="16:16" x14ac:dyDescent="0.3">
      <c r="P728270" s="83"/>
    </row>
    <row r="728271" spans="16:16" x14ac:dyDescent="0.3">
      <c r="P728271" s="83"/>
    </row>
    <row r="728272" spans="16:16" x14ac:dyDescent="0.3">
      <c r="P728272" s="83"/>
    </row>
    <row r="728273" spans="16:16" x14ac:dyDescent="0.3">
      <c r="P728273" s="83"/>
    </row>
    <row r="728274" spans="16:16" x14ac:dyDescent="0.3">
      <c r="P728274" s="83"/>
    </row>
    <row r="728275" spans="16:16" x14ac:dyDescent="0.3">
      <c r="P728275" s="83"/>
    </row>
    <row r="728276" spans="16:16" x14ac:dyDescent="0.3">
      <c r="P728276" s="83"/>
    </row>
    <row r="728277" spans="16:16" x14ac:dyDescent="0.3">
      <c r="P728277" s="83"/>
    </row>
    <row r="728278" spans="16:16" x14ac:dyDescent="0.3">
      <c r="P728278" s="83"/>
    </row>
    <row r="728279" spans="16:16" x14ac:dyDescent="0.3">
      <c r="P728279" s="83"/>
    </row>
    <row r="728280" spans="16:16" x14ac:dyDescent="0.3">
      <c r="P728280" s="83"/>
    </row>
    <row r="728281" spans="16:16" x14ac:dyDescent="0.3">
      <c r="P728281" s="83"/>
    </row>
    <row r="728282" spans="16:16" x14ac:dyDescent="0.3">
      <c r="P728282" s="83"/>
    </row>
    <row r="728283" spans="16:16" x14ac:dyDescent="0.3">
      <c r="P728283" s="83"/>
    </row>
    <row r="728284" spans="16:16" x14ac:dyDescent="0.3">
      <c r="P728284" s="83"/>
    </row>
    <row r="728285" spans="16:16" x14ac:dyDescent="0.3">
      <c r="P728285" s="83"/>
    </row>
    <row r="728286" spans="16:16" x14ac:dyDescent="0.3">
      <c r="P728286" s="83"/>
    </row>
    <row r="728287" spans="16:16" x14ac:dyDescent="0.3">
      <c r="P728287" s="83"/>
    </row>
    <row r="728288" spans="16:16" x14ac:dyDescent="0.3">
      <c r="P728288" s="83"/>
    </row>
    <row r="728289" spans="16:16" x14ac:dyDescent="0.3">
      <c r="P728289" s="83"/>
    </row>
    <row r="728290" spans="16:16" x14ac:dyDescent="0.3">
      <c r="P728290" s="83"/>
    </row>
    <row r="728291" spans="16:16" x14ac:dyDescent="0.3">
      <c r="P728291" s="83"/>
    </row>
    <row r="728292" spans="16:16" x14ac:dyDescent="0.3">
      <c r="P728292" s="83"/>
    </row>
    <row r="728293" spans="16:16" x14ac:dyDescent="0.3">
      <c r="P728293" s="83"/>
    </row>
    <row r="728294" spans="16:16" x14ac:dyDescent="0.3">
      <c r="P728294" s="83"/>
    </row>
    <row r="728295" spans="16:16" x14ac:dyDescent="0.3">
      <c r="P728295" s="83"/>
    </row>
    <row r="728296" spans="16:16" x14ac:dyDescent="0.3">
      <c r="P728296" s="83"/>
    </row>
    <row r="728297" spans="16:16" x14ac:dyDescent="0.3">
      <c r="P728297" s="83"/>
    </row>
    <row r="728298" spans="16:16" x14ac:dyDescent="0.3">
      <c r="P728298" s="83"/>
    </row>
    <row r="728299" spans="16:16" x14ac:dyDescent="0.3">
      <c r="P728299" s="83"/>
    </row>
    <row r="728300" spans="16:16" x14ac:dyDescent="0.3">
      <c r="P728300" s="83"/>
    </row>
    <row r="728301" spans="16:16" x14ac:dyDescent="0.3">
      <c r="P728301" s="83"/>
    </row>
    <row r="728302" spans="16:16" x14ac:dyDescent="0.3">
      <c r="P728302" s="83"/>
    </row>
    <row r="728303" spans="16:16" x14ac:dyDescent="0.3">
      <c r="P728303" s="83"/>
    </row>
    <row r="728304" spans="16:16" x14ac:dyDescent="0.3">
      <c r="P728304" s="83"/>
    </row>
    <row r="728305" spans="16:16" x14ac:dyDescent="0.3">
      <c r="P728305" s="83"/>
    </row>
    <row r="728306" spans="16:16" x14ac:dyDescent="0.3">
      <c r="P728306" s="83"/>
    </row>
    <row r="728307" spans="16:16" x14ac:dyDescent="0.3">
      <c r="P728307" s="83"/>
    </row>
    <row r="728308" spans="16:16" x14ac:dyDescent="0.3">
      <c r="P728308" s="83"/>
    </row>
    <row r="728309" spans="16:16" x14ac:dyDescent="0.3">
      <c r="P728309" s="83"/>
    </row>
    <row r="728310" spans="16:16" x14ac:dyDescent="0.3">
      <c r="P728310" s="83"/>
    </row>
    <row r="728311" spans="16:16" x14ac:dyDescent="0.3">
      <c r="P728311" s="83"/>
    </row>
    <row r="728312" spans="16:16" x14ac:dyDescent="0.3">
      <c r="P728312" s="83"/>
    </row>
    <row r="728313" spans="16:16" x14ac:dyDescent="0.3">
      <c r="P728313" s="83"/>
    </row>
    <row r="728314" spans="16:16" x14ac:dyDescent="0.3">
      <c r="P728314" s="83"/>
    </row>
    <row r="728315" spans="16:16" x14ac:dyDescent="0.3">
      <c r="P728315" s="83"/>
    </row>
    <row r="728316" spans="16:16" x14ac:dyDescent="0.3">
      <c r="P728316" s="83"/>
    </row>
    <row r="728317" spans="16:16" x14ac:dyDescent="0.3">
      <c r="P728317" s="83"/>
    </row>
    <row r="728318" spans="16:16" x14ac:dyDescent="0.3">
      <c r="P728318" s="83"/>
    </row>
    <row r="728319" spans="16:16" x14ac:dyDescent="0.3">
      <c r="P728319" s="83"/>
    </row>
    <row r="728320" spans="16:16" x14ac:dyDescent="0.3">
      <c r="P728320" s="83"/>
    </row>
    <row r="728321" spans="16:16" x14ac:dyDescent="0.3">
      <c r="P728321" s="83"/>
    </row>
    <row r="728322" spans="16:16" x14ac:dyDescent="0.3">
      <c r="P728322" s="83"/>
    </row>
    <row r="728323" spans="16:16" x14ac:dyDescent="0.3">
      <c r="P728323" s="83"/>
    </row>
    <row r="728324" spans="16:16" x14ac:dyDescent="0.3">
      <c r="P728324" s="83"/>
    </row>
    <row r="728325" spans="16:16" x14ac:dyDescent="0.3">
      <c r="P728325" s="83"/>
    </row>
    <row r="728326" spans="16:16" x14ac:dyDescent="0.3">
      <c r="P728326" s="83"/>
    </row>
    <row r="728327" spans="16:16" x14ac:dyDescent="0.3">
      <c r="P728327" s="83"/>
    </row>
    <row r="728328" spans="16:16" x14ac:dyDescent="0.3">
      <c r="P728328" s="83"/>
    </row>
    <row r="728329" spans="16:16" x14ac:dyDescent="0.3">
      <c r="P728329" s="83"/>
    </row>
    <row r="728330" spans="16:16" x14ac:dyDescent="0.3">
      <c r="P728330" s="83"/>
    </row>
    <row r="728331" spans="16:16" x14ac:dyDescent="0.3">
      <c r="P728331" s="83"/>
    </row>
    <row r="728332" spans="16:16" x14ac:dyDescent="0.3">
      <c r="P728332" s="83"/>
    </row>
    <row r="728333" spans="16:16" x14ac:dyDescent="0.3">
      <c r="P728333" s="83"/>
    </row>
    <row r="728334" spans="16:16" x14ac:dyDescent="0.3">
      <c r="P728334" s="83"/>
    </row>
    <row r="728335" spans="16:16" x14ac:dyDescent="0.3">
      <c r="P728335" s="83"/>
    </row>
    <row r="728336" spans="16:16" x14ac:dyDescent="0.3">
      <c r="P728336" s="83"/>
    </row>
    <row r="728337" spans="16:16" x14ac:dyDescent="0.3">
      <c r="P728337" s="83"/>
    </row>
    <row r="728338" spans="16:16" x14ac:dyDescent="0.3">
      <c r="P728338" s="83"/>
    </row>
    <row r="728339" spans="16:16" x14ac:dyDescent="0.3">
      <c r="P728339" s="83"/>
    </row>
    <row r="728340" spans="16:16" x14ac:dyDescent="0.3">
      <c r="P728340" s="83"/>
    </row>
    <row r="728341" spans="16:16" x14ac:dyDescent="0.3">
      <c r="P728341" s="83"/>
    </row>
    <row r="728342" spans="16:16" x14ac:dyDescent="0.3">
      <c r="P728342" s="83"/>
    </row>
    <row r="728343" spans="16:16" x14ac:dyDescent="0.3">
      <c r="P728343" s="83"/>
    </row>
    <row r="728344" spans="16:16" x14ac:dyDescent="0.3">
      <c r="P728344" s="83"/>
    </row>
    <row r="728345" spans="16:16" x14ac:dyDescent="0.3">
      <c r="P728345" s="83"/>
    </row>
    <row r="728346" spans="16:16" x14ac:dyDescent="0.3">
      <c r="P728346" s="83"/>
    </row>
    <row r="728347" spans="16:16" x14ac:dyDescent="0.3">
      <c r="P728347" s="83"/>
    </row>
    <row r="728348" spans="16:16" x14ac:dyDescent="0.3">
      <c r="P728348" s="83"/>
    </row>
    <row r="728349" spans="16:16" x14ac:dyDescent="0.3">
      <c r="P728349" s="83"/>
    </row>
    <row r="728350" spans="16:16" x14ac:dyDescent="0.3">
      <c r="P728350" s="83"/>
    </row>
    <row r="728351" spans="16:16" x14ac:dyDescent="0.3">
      <c r="P728351" s="83"/>
    </row>
    <row r="728352" spans="16:16" x14ac:dyDescent="0.3">
      <c r="P728352" s="83"/>
    </row>
    <row r="728353" spans="16:16" x14ac:dyDescent="0.3">
      <c r="P728353" s="83"/>
    </row>
    <row r="728354" spans="16:16" x14ac:dyDescent="0.3">
      <c r="P728354" s="83"/>
    </row>
    <row r="728355" spans="16:16" x14ac:dyDescent="0.3">
      <c r="P728355" s="83"/>
    </row>
    <row r="728356" spans="16:16" x14ac:dyDescent="0.3">
      <c r="P728356" s="83"/>
    </row>
    <row r="728357" spans="16:16" x14ac:dyDescent="0.3">
      <c r="P728357" s="83"/>
    </row>
    <row r="728358" spans="16:16" x14ac:dyDescent="0.3">
      <c r="P728358" s="83"/>
    </row>
    <row r="728359" spans="16:16" x14ac:dyDescent="0.3">
      <c r="P728359" s="83"/>
    </row>
    <row r="728360" spans="16:16" x14ac:dyDescent="0.3">
      <c r="P728360" s="83"/>
    </row>
    <row r="728361" spans="16:16" x14ac:dyDescent="0.3">
      <c r="P728361" s="83"/>
    </row>
    <row r="728362" spans="16:16" x14ac:dyDescent="0.3">
      <c r="P728362" s="83"/>
    </row>
    <row r="728363" spans="16:16" x14ac:dyDescent="0.3">
      <c r="P728363" s="83"/>
    </row>
    <row r="728364" spans="16:16" x14ac:dyDescent="0.3">
      <c r="P728364" s="83"/>
    </row>
    <row r="728365" spans="16:16" x14ac:dyDescent="0.3">
      <c r="P728365" s="83"/>
    </row>
    <row r="728366" spans="16:16" x14ac:dyDescent="0.3">
      <c r="P728366" s="83"/>
    </row>
    <row r="728367" spans="16:16" x14ac:dyDescent="0.3">
      <c r="P728367" s="83"/>
    </row>
    <row r="728368" spans="16:16" x14ac:dyDescent="0.3">
      <c r="P728368" s="83"/>
    </row>
    <row r="728369" spans="16:16" x14ac:dyDescent="0.3">
      <c r="P728369" s="83"/>
    </row>
    <row r="728370" spans="16:16" x14ac:dyDescent="0.3">
      <c r="P728370" s="83"/>
    </row>
    <row r="728371" spans="16:16" x14ac:dyDescent="0.3">
      <c r="P728371" s="83"/>
    </row>
    <row r="728372" spans="16:16" x14ac:dyDescent="0.3">
      <c r="P728372" s="83"/>
    </row>
    <row r="728373" spans="16:16" x14ac:dyDescent="0.3">
      <c r="P728373" s="83"/>
    </row>
    <row r="728374" spans="16:16" x14ac:dyDescent="0.3">
      <c r="P728374" s="83"/>
    </row>
    <row r="728375" spans="16:16" x14ac:dyDescent="0.3">
      <c r="P728375" s="83"/>
    </row>
    <row r="728376" spans="16:16" x14ac:dyDescent="0.3">
      <c r="P728376" s="83"/>
    </row>
    <row r="728377" spans="16:16" x14ac:dyDescent="0.3">
      <c r="P728377" s="83"/>
    </row>
    <row r="728378" spans="16:16" x14ac:dyDescent="0.3">
      <c r="P728378" s="83"/>
    </row>
    <row r="728379" spans="16:16" x14ac:dyDescent="0.3">
      <c r="P728379" s="83"/>
    </row>
    <row r="728380" spans="16:16" x14ac:dyDescent="0.3">
      <c r="P728380" s="83"/>
    </row>
    <row r="728381" spans="16:16" x14ac:dyDescent="0.3">
      <c r="P728381" s="83"/>
    </row>
    <row r="728382" spans="16:16" x14ac:dyDescent="0.3">
      <c r="P728382" s="83"/>
    </row>
    <row r="728383" spans="16:16" x14ac:dyDescent="0.3">
      <c r="P728383" s="83"/>
    </row>
    <row r="728384" spans="16:16" x14ac:dyDescent="0.3">
      <c r="P728384" s="83"/>
    </row>
    <row r="728385" spans="16:16" x14ac:dyDescent="0.3">
      <c r="P728385" s="83"/>
    </row>
    <row r="728386" spans="16:16" x14ac:dyDescent="0.3">
      <c r="P728386" s="83"/>
    </row>
    <row r="728387" spans="16:16" x14ac:dyDescent="0.3">
      <c r="P728387" s="83"/>
    </row>
    <row r="728388" spans="16:16" x14ac:dyDescent="0.3">
      <c r="P728388" s="83"/>
    </row>
    <row r="728389" spans="16:16" x14ac:dyDescent="0.3">
      <c r="P728389" s="83"/>
    </row>
    <row r="728390" spans="16:16" x14ac:dyDescent="0.3">
      <c r="P728390" s="83"/>
    </row>
    <row r="728391" spans="16:16" x14ac:dyDescent="0.3">
      <c r="P728391" s="83"/>
    </row>
    <row r="728392" spans="16:16" x14ac:dyDescent="0.3">
      <c r="P728392" s="83"/>
    </row>
    <row r="728393" spans="16:16" x14ac:dyDescent="0.3">
      <c r="P728393" s="83"/>
    </row>
    <row r="728394" spans="16:16" x14ac:dyDescent="0.3">
      <c r="P728394" s="83"/>
    </row>
    <row r="728395" spans="16:16" x14ac:dyDescent="0.3">
      <c r="P728395" s="83"/>
    </row>
    <row r="728396" spans="16:16" x14ac:dyDescent="0.3">
      <c r="P728396" s="83"/>
    </row>
    <row r="728397" spans="16:16" x14ac:dyDescent="0.3">
      <c r="P728397" s="83"/>
    </row>
    <row r="728398" spans="16:16" x14ac:dyDescent="0.3">
      <c r="P728398" s="83"/>
    </row>
    <row r="728399" spans="16:16" x14ac:dyDescent="0.3">
      <c r="P728399" s="83"/>
    </row>
    <row r="728400" spans="16:16" x14ac:dyDescent="0.3">
      <c r="P728400" s="83"/>
    </row>
    <row r="728401" spans="16:16" x14ac:dyDescent="0.3">
      <c r="P728401" s="83"/>
    </row>
    <row r="728402" spans="16:16" x14ac:dyDescent="0.3">
      <c r="P728402" s="83"/>
    </row>
    <row r="728403" spans="16:16" x14ac:dyDescent="0.3">
      <c r="P728403" s="83"/>
    </row>
    <row r="728404" spans="16:16" x14ac:dyDescent="0.3">
      <c r="P728404" s="83"/>
    </row>
    <row r="728405" spans="16:16" x14ac:dyDescent="0.3">
      <c r="P728405" s="83"/>
    </row>
    <row r="728406" spans="16:16" x14ac:dyDescent="0.3">
      <c r="P728406" s="83"/>
    </row>
    <row r="728407" spans="16:16" x14ac:dyDescent="0.3">
      <c r="P728407" s="83"/>
    </row>
    <row r="728408" spans="16:16" x14ac:dyDescent="0.3">
      <c r="P728408" s="83"/>
    </row>
    <row r="728409" spans="16:16" x14ac:dyDescent="0.3">
      <c r="P728409" s="83"/>
    </row>
    <row r="728410" spans="16:16" x14ac:dyDescent="0.3">
      <c r="P728410" s="83"/>
    </row>
    <row r="728411" spans="16:16" x14ac:dyDescent="0.3">
      <c r="P728411" s="83"/>
    </row>
    <row r="728412" spans="16:16" x14ac:dyDescent="0.3">
      <c r="P728412" s="83"/>
    </row>
    <row r="728413" spans="16:16" x14ac:dyDescent="0.3">
      <c r="P728413" s="83"/>
    </row>
    <row r="728414" spans="16:16" x14ac:dyDescent="0.3">
      <c r="P728414" s="83"/>
    </row>
    <row r="728415" spans="16:16" x14ac:dyDescent="0.3">
      <c r="P728415" s="83"/>
    </row>
    <row r="728416" spans="16:16" x14ac:dyDescent="0.3">
      <c r="P728416" s="83"/>
    </row>
    <row r="728417" spans="16:16" x14ac:dyDescent="0.3">
      <c r="P728417" s="83"/>
    </row>
    <row r="728418" spans="16:16" x14ac:dyDescent="0.3">
      <c r="P728418" s="83"/>
    </row>
    <row r="728419" spans="16:16" x14ac:dyDescent="0.3">
      <c r="P728419" s="83"/>
    </row>
    <row r="728420" spans="16:16" x14ac:dyDescent="0.3">
      <c r="P728420" s="83"/>
    </row>
    <row r="728421" spans="16:16" x14ac:dyDescent="0.3">
      <c r="P728421" s="83"/>
    </row>
    <row r="728422" spans="16:16" x14ac:dyDescent="0.3">
      <c r="P728422" s="83"/>
    </row>
    <row r="728423" spans="16:16" x14ac:dyDescent="0.3">
      <c r="P728423" s="83"/>
    </row>
    <row r="728424" spans="16:16" x14ac:dyDescent="0.3">
      <c r="P728424" s="83"/>
    </row>
    <row r="728425" spans="16:16" x14ac:dyDescent="0.3">
      <c r="P728425" s="83"/>
    </row>
    <row r="728426" spans="16:16" x14ac:dyDescent="0.3">
      <c r="P728426" s="83"/>
    </row>
    <row r="728427" spans="16:16" x14ac:dyDescent="0.3">
      <c r="P728427" s="83"/>
    </row>
    <row r="728428" spans="16:16" x14ac:dyDescent="0.3">
      <c r="P728428" s="83"/>
    </row>
    <row r="728429" spans="16:16" x14ac:dyDescent="0.3">
      <c r="P728429" s="83"/>
    </row>
    <row r="728430" spans="16:16" x14ac:dyDescent="0.3">
      <c r="P728430" s="83"/>
    </row>
    <row r="728431" spans="16:16" x14ac:dyDescent="0.3">
      <c r="P728431" s="83"/>
    </row>
    <row r="728432" spans="16:16" x14ac:dyDescent="0.3">
      <c r="P728432" s="83"/>
    </row>
    <row r="728433" spans="16:16" x14ac:dyDescent="0.3">
      <c r="P728433" s="83"/>
    </row>
    <row r="728434" spans="16:16" x14ac:dyDescent="0.3">
      <c r="P728434" s="83"/>
    </row>
    <row r="728435" spans="16:16" x14ac:dyDescent="0.3">
      <c r="P728435" s="83"/>
    </row>
    <row r="728436" spans="16:16" x14ac:dyDescent="0.3">
      <c r="P728436" s="83"/>
    </row>
    <row r="728437" spans="16:16" x14ac:dyDescent="0.3">
      <c r="P728437" s="83"/>
    </row>
    <row r="728438" spans="16:16" x14ac:dyDescent="0.3">
      <c r="P728438" s="83"/>
    </row>
    <row r="728439" spans="16:16" x14ac:dyDescent="0.3">
      <c r="P728439" s="83"/>
    </row>
    <row r="728440" spans="16:16" x14ac:dyDescent="0.3">
      <c r="P728440" s="83"/>
    </row>
    <row r="728441" spans="16:16" x14ac:dyDescent="0.3">
      <c r="P728441" s="83"/>
    </row>
    <row r="728442" spans="16:16" x14ac:dyDescent="0.3">
      <c r="P728442" s="83"/>
    </row>
    <row r="728443" spans="16:16" x14ac:dyDescent="0.3">
      <c r="P728443" s="83"/>
    </row>
    <row r="728444" spans="16:16" x14ac:dyDescent="0.3">
      <c r="P728444" s="83"/>
    </row>
    <row r="728445" spans="16:16" x14ac:dyDescent="0.3">
      <c r="P728445" s="83"/>
    </row>
    <row r="728446" spans="16:16" x14ac:dyDescent="0.3">
      <c r="P728446" s="83"/>
    </row>
    <row r="728447" spans="16:16" x14ac:dyDescent="0.3">
      <c r="P728447" s="83"/>
    </row>
    <row r="728448" spans="16:16" x14ac:dyDescent="0.3">
      <c r="P728448" s="83"/>
    </row>
    <row r="728449" spans="16:16" x14ac:dyDescent="0.3">
      <c r="P728449" s="83"/>
    </row>
    <row r="728450" spans="16:16" x14ac:dyDescent="0.3">
      <c r="P728450" s="83"/>
    </row>
    <row r="728451" spans="16:16" x14ac:dyDescent="0.3">
      <c r="P728451" s="83"/>
    </row>
    <row r="728452" spans="16:16" x14ac:dyDescent="0.3">
      <c r="P728452" s="83"/>
    </row>
    <row r="728453" spans="16:16" x14ac:dyDescent="0.3">
      <c r="P728453" s="83"/>
    </row>
    <row r="728454" spans="16:16" x14ac:dyDescent="0.3">
      <c r="P728454" s="83"/>
    </row>
    <row r="728455" spans="16:16" x14ac:dyDescent="0.3">
      <c r="P728455" s="83"/>
    </row>
    <row r="728456" spans="16:16" x14ac:dyDescent="0.3">
      <c r="P728456" s="83"/>
    </row>
    <row r="728457" spans="16:16" x14ac:dyDescent="0.3">
      <c r="P728457" s="83"/>
    </row>
    <row r="728458" spans="16:16" x14ac:dyDescent="0.3">
      <c r="P728458" s="83"/>
    </row>
    <row r="728459" spans="16:16" x14ac:dyDescent="0.3">
      <c r="P728459" s="83"/>
    </row>
    <row r="728460" spans="16:16" x14ac:dyDescent="0.3">
      <c r="P728460" s="83"/>
    </row>
    <row r="728461" spans="16:16" x14ac:dyDescent="0.3">
      <c r="P728461" s="83"/>
    </row>
    <row r="728462" spans="16:16" x14ac:dyDescent="0.3">
      <c r="P728462" s="83"/>
    </row>
    <row r="728463" spans="16:16" x14ac:dyDescent="0.3">
      <c r="P728463" s="83"/>
    </row>
    <row r="728464" spans="16:16" x14ac:dyDescent="0.3">
      <c r="P728464" s="83"/>
    </row>
    <row r="728465" spans="16:16" x14ac:dyDescent="0.3">
      <c r="P728465" s="83"/>
    </row>
    <row r="728466" spans="16:16" x14ac:dyDescent="0.3">
      <c r="P728466" s="83"/>
    </row>
    <row r="728467" spans="16:16" x14ac:dyDescent="0.3">
      <c r="P728467" s="83"/>
    </row>
    <row r="728468" spans="16:16" x14ac:dyDescent="0.3">
      <c r="P728468" s="83"/>
    </row>
    <row r="728469" spans="16:16" x14ac:dyDescent="0.3">
      <c r="P728469" s="83"/>
    </row>
    <row r="728470" spans="16:16" x14ac:dyDescent="0.3">
      <c r="P728470" s="83"/>
    </row>
    <row r="728471" spans="16:16" x14ac:dyDescent="0.3">
      <c r="P728471" s="83"/>
    </row>
    <row r="728472" spans="16:16" x14ac:dyDescent="0.3">
      <c r="P728472" s="83"/>
    </row>
    <row r="728473" spans="16:16" x14ac:dyDescent="0.3">
      <c r="P728473" s="83"/>
    </row>
    <row r="728474" spans="16:16" x14ac:dyDescent="0.3">
      <c r="P728474" s="83"/>
    </row>
    <row r="728475" spans="16:16" x14ac:dyDescent="0.3">
      <c r="P728475" s="83"/>
    </row>
    <row r="728476" spans="16:16" x14ac:dyDescent="0.3">
      <c r="P728476" s="83"/>
    </row>
    <row r="728477" spans="16:16" x14ac:dyDescent="0.3">
      <c r="P728477" s="83"/>
    </row>
    <row r="728478" spans="16:16" x14ac:dyDescent="0.3">
      <c r="P728478" s="83"/>
    </row>
    <row r="728479" spans="16:16" x14ac:dyDescent="0.3">
      <c r="P728479" s="83"/>
    </row>
    <row r="728480" spans="16:16" x14ac:dyDescent="0.3">
      <c r="P728480" s="83"/>
    </row>
    <row r="728481" spans="16:16" x14ac:dyDescent="0.3">
      <c r="P728481" s="83"/>
    </row>
    <row r="728482" spans="16:16" x14ac:dyDescent="0.3">
      <c r="P728482" s="83"/>
    </row>
    <row r="728483" spans="16:16" x14ac:dyDescent="0.3">
      <c r="P728483" s="83"/>
    </row>
    <row r="728484" spans="16:16" x14ac:dyDescent="0.3">
      <c r="P728484" s="83"/>
    </row>
    <row r="728485" spans="16:16" x14ac:dyDescent="0.3">
      <c r="P728485" s="83"/>
    </row>
    <row r="728486" spans="16:16" x14ac:dyDescent="0.3">
      <c r="P728486" s="83"/>
    </row>
    <row r="728487" spans="16:16" x14ac:dyDescent="0.3">
      <c r="P728487" s="83"/>
    </row>
    <row r="728488" spans="16:16" x14ac:dyDescent="0.3">
      <c r="P728488" s="83"/>
    </row>
    <row r="728489" spans="16:16" x14ac:dyDescent="0.3">
      <c r="P728489" s="83"/>
    </row>
    <row r="728490" spans="16:16" x14ac:dyDescent="0.3">
      <c r="P728490" s="83"/>
    </row>
    <row r="728491" spans="16:16" x14ac:dyDescent="0.3">
      <c r="P728491" s="83"/>
    </row>
    <row r="728492" spans="16:16" x14ac:dyDescent="0.3">
      <c r="P728492" s="83"/>
    </row>
    <row r="728493" spans="16:16" x14ac:dyDescent="0.3">
      <c r="P728493" s="83"/>
    </row>
    <row r="728494" spans="16:16" x14ac:dyDescent="0.3">
      <c r="P728494" s="83"/>
    </row>
    <row r="728495" spans="16:16" x14ac:dyDescent="0.3">
      <c r="P728495" s="83"/>
    </row>
    <row r="728496" spans="16:16" x14ac:dyDescent="0.3">
      <c r="P728496" s="83"/>
    </row>
    <row r="728497" spans="16:16" x14ac:dyDescent="0.3">
      <c r="P728497" s="83"/>
    </row>
    <row r="728498" spans="16:16" x14ac:dyDescent="0.3">
      <c r="P728498" s="83"/>
    </row>
    <row r="728499" spans="16:16" x14ac:dyDescent="0.3">
      <c r="P728499" s="83"/>
    </row>
    <row r="728500" spans="16:16" x14ac:dyDescent="0.3">
      <c r="P728500" s="83"/>
    </row>
    <row r="728501" spans="16:16" x14ac:dyDescent="0.3">
      <c r="P728501" s="83"/>
    </row>
    <row r="728502" spans="16:16" x14ac:dyDescent="0.3">
      <c r="P728502" s="83"/>
    </row>
    <row r="728503" spans="16:16" x14ac:dyDescent="0.3">
      <c r="P728503" s="83"/>
    </row>
    <row r="728504" spans="16:16" x14ac:dyDescent="0.3">
      <c r="P728504" s="83"/>
    </row>
    <row r="728505" spans="16:16" x14ac:dyDescent="0.3">
      <c r="P728505" s="83"/>
    </row>
    <row r="728506" spans="16:16" x14ac:dyDescent="0.3">
      <c r="P728506" s="83"/>
    </row>
    <row r="728507" spans="16:16" x14ac:dyDescent="0.3">
      <c r="P728507" s="83"/>
    </row>
    <row r="728508" spans="16:16" x14ac:dyDescent="0.3">
      <c r="P728508" s="83"/>
    </row>
    <row r="728509" spans="16:16" x14ac:dyDescent="0.3">
      <c r="P728509" s="83"/>
    </row>
    <row r="728510" spans="16:16" x14ac:dyDescent="0.3">
      <c r="P728510" s="83"/>
    </row>
    <row r="728511" spans="16:16" x14ac:dyDescent="0.3">
      <c r="P728511" s="83"/>
    </row>
    <row r="728512" spans="16:16" x14ac:dyDescent="0.3">
      <c r="P728512" s="83"/>
    </row>
    <row r="728513" spans="16:16" x14ac:dyDescent="0.3">
      <c r="P728513" s="83"/>
    </row>
    <row r="728514" spans="16:16" x14ac:dyDescent="0.3">
      <c r="P728514" s="83"/>
    </row>
    <row r="728515" spans="16:16" x14ac:dyDescent="0.3">
      <c r="P728515" s="83"/>
    </row>
    <row r="728516" spans="16:16" x14ac:dyDescent="0.3">
      <c r="P728516" s="83"/>
    </row>
    <row r="728517" spans="16:16" x14ac:dyDescent="0.3">
      <c r="P728517" s="83"/>
    </row>
    <row r="728518" spans="16:16" x14ac:dyDescent="0.3">
      <c r="P728518" s="83"/>
    </row>
    <row r="728519" spans="16:16" x14ac:dyDescent="0.3">
      <c r="P728519" s="83"/>
    </row>
    <row r="728520" spans="16:16" x14ac:dyDescent="0.3">
      <c r="P728520" s="83"/>
    </row>
    <row r="728521" spans="16:16" x14ac:dyDescent="0.3">
      <c r="P728521" s="83"/>
    </row>
    <row r="728522" spans="16:16" x14ac:dyDescent="0.3">
      <c r="P728522" s="83"/>
    </row>
    <row r="728523" spans="16:16" x14ac:dyDescent="0.3">
      <c r="P728523" s="83"/>
    </row>
    <row r="728524" spans="16:16" x14ac:dyDescent="0.3">
      <c r="P728524" s="83"/>
    </row>
    <row r="728525" spans="16:16" x14ac:dyDescent="0.3">
      <c r="P728525" s="83"/>
    </row>
    <row r="728526" spans="16:16" x14ac:dyDescent="0.3">
      <c r="P728526" s="83"/>
    </row>
    <row r="728527" spans="16:16" x14ac:dyDescent="0.3">
      <c r="P728527" s="83"/>
    </row>
    <row r="728528" spans="16:16" x14ac:dyDescent="0.3">
      <c r="P728528" s="83"/>
    </row>
    <row r="728529" spans="16:16" x14ac:dyDescent="0.3">
      <c r="P728529" s="83"/>
    </row>
    <row r="728530" spans="16:16" x14ac:dyDescent="0.3">
      <c r="P728530" s="83"/>
    </row>
    <row r="728531" spans="16:16" x14ac:dyDescent="0.3">
      <c r="P728531" s="83"/>
    </row>
    <row r="728532" spans="16:16" x14ac:dyDescent="0.3">
      <c r="P728532" s="83"/>
    </row>
    <row r="728533" spans="16:16" x14ac:dyDescent="0.3">
      <c r="P728533" s="83"/>
    </row>
    <row r="728534" spans="16:16" x14ac:dyDescent="0.3">
      <c r="P728534" s="83"/>
    </row>
    <row r="728535" spans="16:16" x14ac:dyDescent="0.3">
      <c r="P728535" s="83"/>
    </row>
    <row r="728536" spans="16:16" x14ac:dyDescent="0.3">
      <c r="P728536" s="83"/>
    </row>
    <row r="728537" spans="16:16" x14ac:dyDescent="0.3">
      <c r="P728537" s="83"/>
    </row>
    <row r="728538" spans="16:16" x14ac:dyDescent="0.3">
      <c r="P728538" s="83"/>
    </row>
    <row r="728539" spans="16:16" x14ac:dyDescent="0.3">
      <c r="P728539" s="83"/>
    </row>
    <row r="728540" spans="16:16" x14ac:dyDescent="0.3">
      <c r="P728540" s="83"/>
    </row>
    <row r="728541" spans="16:16" x14ac:dyDescent="0.3">
      <c r="P728541" s="83"/>
    </row>
    <row r="728542" spans="16:16" x14ac:dyDescent="0.3">
      <c r="P728542" s="83"/>
    </row>
    <row r="728543" spans="16:16" x14ac:dyDescent="0.3">
      <c r="P728543" s="83"/>
    </row>
    <row r="728544" spans="16:16" x14ac:dyDescent="0.3">
      <c r="P728544" s="83"/>
    </row>
    <row r="728545" spans="16:16" x14ac:dyDescent="0.3">
      <c r="P728545" s="83"/>
    </row>
    <row r="728546" spans="16:16" x14ac:dyDescent="0.3">
      <c r="P728546" s="83"/>
    </row>
    <row r="728547" spans="16:16" x14ac:dyDescent="0.3">
      <c r="P728547" s="83"/>
    </row>
    <row r="728548" spans="16:16" x14ac:dyDescent="0.3">
      <c r="P728548" s="83"/>
    </row>
    <row r="728549" spans="16:16" x14ac:dyDescent="0.3">
      <c r="P728549" s="83"/>
    </row>
    <row r="728550" spans="16:16" x14ac:dyDescent="0.3">
      <c r="P728550" s="83"/>
    </row>
    <row r="728551" spans="16:16" x14ac:dyDescent="0.3">
      <c r="P728551" s="83"/>
    </row>
    <row r="728552" spans="16:16" x14ac:dyDescent="0.3">
      <c r="P728552" s="83"/>
    </row>
    <row r="728553" spans="16:16" x14ac:dyDescent="0.3">
      <c r="P728553" s="83"/>
    </row>
    <row r="728554" spans="16:16" x14ac:dyDescent="0.3">
      <c r="P728554" s="83"/>
    </row>
    <row r="728555" spans="16:16" x14ac:dyDescent="0.3">
      <c r="P728555" s="83"/>
    </row>
    <row r="728556" spans="16:16" x14ac:dyDescent="0.3">
      <c r="P728556" s="83"/>
    </row>
    <row r="728557" spans="16:16" x14ac:dyDescent="0.3">
      <c r="P728557" s="83"/>
    </row>
    <row r="728558" spans="16:16" x14ac:dyDescent="0.3">
      <c r="P728558" s="83"/>
    </row>
    <row r="728559" spans="16:16" x14ac:dyDescent="0.3">
      <c r="P728559" s="83"/>
    </row>
    <row r="728560" spans="16:16" x14ac:dyDescent="0.3">
      <c r="P728560" s="83"/>
    </row>
    <row r="728561" spans="16:16" x14ac:dyDescent="0.3">
      <c r="P728561" s="83"/>
    </row>
    <row r="728562" spans="16:16" x14ac:dyDescent="0.3">
      <c r="P728562" s="83"/>
    </row>
    <row r="728563" spans="16:16" x14ac:dyDescent="0.3">
      <c r="P728563" s="83"/>
    </row>
    <row r="728564" spans="16:16" x14ac:dyDescent="0.3">
      <c r="P728564" s="83"/>
    </row>
    <row r="728565" spans="16:16" x14ac:dyDescent="0.3">
      <c r="P728565" s="83"/>
    </row>
    <row r="728566" spans="16:16" x14ac:dyDescent="0.3">
      <c r="P728566" s="83"/>
    </row>
    <row r="728567" spans="16:16" x14ac:dyDescent="0.3">
      <c r="P728567" s="83"/>
    </row>
    <row r="728568" spans="16:16" x14ac:dyDescent="0.3">
      <c r="P728568" s="83"/>
    </row>
    <row r="728569" spans="16:16" x14ac:dyDescent="0.3">
      <c r="P728569" s="83"/>
    </row>
    <row r="728570" spans="16:16" x14ac:dyDescent="0.3">
      <c r="P728570" s="83"/>
    </row>
    <row r="728571" spans="16:16" x14ac:dyDescent="0.3">
      <c r="P728571" s="83"/>
    </row>
    <row r="728572" spans="16:16" x14ac:dyDescent="0.3">
      <c r="P728572" s="83"/>
    </row>
    <row r="728573" spans="16:16" x14ac:dyDescent="0.3">
      <c r="P728573" s="83"/>
    </row>
    <row r="728574" spans="16:16" x14ac:dyDescent="0.3">
      <c r="P728574" s="83"/>
    </row>
    <row r="728575" spans="16:16" x14ac:dyDescent="0.3">
      <c r="P728575" s="83"/>
    </row>
    <row r="728576" spans="16:16" x14ac:dyDescent="0.3">
      <c r="P728576" s="83"/>
    </row>
    <row r="728577" spans="16:16" x14ac:dyDescent="0.3">
      <c r="P728577" s="83"/>
    </row>
    <row r="728578" spans="16:16" x14ac:dyDescent="0.3">
      <c r="P728578" s="83"/>
    </row>
    <row r="728579" spans="16:16" x14ac:dyDescent="0.3">
      <c r="P728579" s="83"/>
    </row>
    <row r="728580" spans="16:16" x14ac:dyDescent="0.3">
      <c r="P728580" s="83"/>
    </row>
    <row r="728581" spans="16:16" x14ac:dyDescent="0.3">
      <c r="P728581" s="83"/>
    </row>
    <row r="728582" spans="16:16" x14ac:dyDescent="0.3">
      <c r="P728582" s="83"/>
    </row>
    <row r="728583" spans="16:16" x14ac:dyDescent="0.3">
      <c r="P728583" s="83"/>
    </row>
    <row r="728584" spans="16:16" x14ac:dyDescent="0.3">
      <c r="P728584" s="83"/>
    </row>
    <row r="728585" spans="16:16" x14ac:dyDescent="0.3">
      <c r="P728585" s="83"/>
    </row>
    <row r="728586" spans="16:16" x14ac:dyDescent="0.3">
      <c r="P728586" s="83"/>
    </row>
    <row r="728587" spans="16:16" x14ac:dyDescent="0.3">
      <c r="P728587" s="83"/>
    </row>
    <row r="728588" spans="16:16" x14ac:dyDescent="0.3">
      <c r="P728588" s="83"/>
    </row>
    <row r="728589" spans="16:16" x14ac:dyDescent="0.3">
      <c r="P728589" s="83"/>
    </row>
    <row r="728590" spans="16:16" x14ac:dyDescent="0.3">
      <c r="P728590" s="83"/>
    </row>
    <row r="728591" spans="16:16" x14ac:dyDescent="0.3">
      <c r="P728591" s="83"/>
    </row>
    <row r="728592" spans="16:16" x14ac:dyDescent="0.3">
      <c r="P728592" s="83"/>
    </row>
    <row r="728593" spans="16:16" x14ac:dyDescent="0.3">
      <c r="P728593" s="83"/>
    </row>
    <row r="728594" spans="16:16" x14ac:dyDescent="0.3">
      <c r="P728594" s="83"/>
    </row>
    <row r="728595" spans="16:16" x14ac:dyDescent="0.3">
      <c r="P728595" s="83"/>
    </row>
    <row r="728596" spans="16:16" x14ac:dyDescent="0.3">
      <c r="P728596" s="83"/>
    </row>
    <row r="728597" spans="16:16" x14ac:dyDescent="0.3">
      <c r="P728597" s="83"/>
    </row>
    <row r="728598" spans="16:16" x14ac:dyDescent="0.3">
      <c r="P728598" s="83"/>
    </row>
    <row r="728599" spans="16:16" x14ac:dyDescent="0.3">
      <c r="P728599" s="83"/>
    </row>
    <row r="728600" spans="16:16" x14ac:dyDescent="0.3">
      <c r="P728600" s="83"/>
    </row>
    <row r="728601" spans="16:16" x14ac:dyDescent="0.3">
      <c r="P728601" s="83"/>
    </row>
    <row r="728602" spans="16:16" x14ac:dyDescent="0.3">
      <c r="P728602" s="83"/>
    </row>
    <row r="728603" spans="16:16" x14ac:dyDescent="0.3">
      <c r="P728603" s="83"/>
    </row>
    <row r="728604" spans="16:16" x14ac:dyDescent="0.3">
      <c r="P728604" s="83"/>
    </row>
    <row r="728605" spans="16:16" x14ac:dyDescent="0.3">
      <c r="P728605" s="83"/>
    </row>
    <row r="728606" spans="16:16" x14ac:dyDescent="0.3">
      <c r="P728606" s="83"/>
    </row>
    <row r="728607" spans="16:16" x14ac:dyDescent="0.3">
      <c r="P728607" s="83"/>
    </row>
    <row r="728608" spans="16:16" x14ac:dyDescent="0.3">
      <c r="P728608" s="83"/>
    </row>
    <row r="728609" spans="16:16" x14ac:dyDescent="0.3">
      <c r="P728609" s="83"/>
    </row>
    <row r="728610" spans="16:16" x14ac:dyDescent="0.3">
      <c r="P728610" s="83"/>
    </row>
    <row r="728611" spans="16:16" x14ac:dyDescent="0.3">
      <c r="P728611" s="83"/>
    </row>
    <row r="728612" spans="16:16" x14ac:dyDescent="0.3">
      <c r="P728612" s="83"/>
    </row>
    <row r="728613" spans="16:16" x14ac:dyDescent="0.3">
      <c r="P728613" s="83"/>
    </row>
    <row r="728614" spans="16:16" x14ac:dyDescent="0.3">
      <c r="P728614" s="83"/>
    </row>
    <row r="728615" spans="16:16" x14ac:dyDescent="0.3">
      <c r="P728615" s="83"/>
    </row>
    <row r="728616" spans="16:16" x14ac:dyDescent="0.3">
      <c r="P728616" s="83"/>
    </row>
    <row r="728617" spans="16:16" x14ac:dyDescent="0.3">
      <c r="P728617" s="83"/>
    </row>
    <row r="728618" spans="16:16" x14ac:dyDescent="0.3">
      <c r="P728618" s="83"/>
    </row>
    <row r="728619" spans="16:16" x14ac:dyDescent="0.3">
      <c r="P728619" s="83"/>
    </row>
    <row r="728620" spans="16:16" x14ac:dyDescent="0.3">
      <c r="P728620" s="83"/>
    </row>
    <row r="728621" spans="16:16" x14ac:dyDescent="0.3">
      <c r="P728621" s="83"/>
    </row>
    <row r="728622" spans="16:16" x14ac:dyDescent="0.3">
      <c r="P728622" s="83"/>
    </row>
    <row r="728623" spans="16:16" x14ac:dyDescent="0.3">
      <c r="P728623" s="83"/>
    </row>
    <row r="728624" spans="16:16" x14ac:dyDescent="0.3">
      <c r="P728624" s="83"/>
    </row>
    <row r="728625" spans="16:16" x14ac:dyDescent="0.3">
      <c r="P728625" s="83"/>
    </row>
    <row r="728626" spans="16:16" x14ac:dyDescent="0.3">
      <c r="P728626" s="83"/>
    </row>
    <row r="728627" spans="16:16" x14ac:dyDescent="0.3">
      <c r="P728627" s="83"/>
    </row>
    <row r="728628" spans="16:16" x14ac:dyDescent="0.3">
      <c r="P728628" s="83"/>
    </row>
    <row r="728629" spans="16:16" x14ac:dyDescent="0.3">
      <c r="P728629" s="83"/>
    </row>
    <row r="728630" spans="16:16" x14ac:dyDescent="0.3">
      <c r="P728630" s="83"/>
    </row>
    <row r="728631" spans="16:16" x14ac:dyDescent="0.3">
      <c r="P728631" s="83"/>
    </row>
    <row r="728632" spans="16:16" x14ac:dyDescent="0.3">
      <c r="P728632" s="83"/>
    </row>
    <row r="728633" spans="16:16" x14ac:dyDescent="0.3">
      <c r="P728633" s="83"/>
    </row>
    <row r="728634" spans="16:16" x14ac:dyDescent="0.3">
      <c r="P728634" s="83"/>
    </row>
    <row r="728635" spans="16:16" x14ac:dyDescent="0.3">
      <c r="P728635" s="83"/>
    </row>
    <row r="728636" spans="16:16" x14ac:dyDescent="0.3">
      <c r="P728636" s="83"/>
    </row>
    <row r="728637" spans="16:16" x14ac:dyDescent="0.3">
      <c r="P728637" s="83"/>
    </row>
    <row r="728638" spans="16:16" x14ac:dyDescent="0.3">
      <c r="P728638" s="83"/>
    </row>
    <row r="728639" spans="16:16" x14ac:dyDescent="0.3">
      <c r="P728639" s="83"/>
    </row>
    <row r="728640" spans="16:16" x14ac:dyDescent="0.3">
      <c r="P728640" s="83"/>
    </row>
    <row r="728641" spans="16:16" x14ac:dyDescent="0.3">
      <c r="P728641" s="83"/>
    </row>
    <row r="728642" spans="16:16" x14ac:dyDescent="0.3">
      <c r="P728642" s="83"/>
    </row>
    <row r="728643" spans="16:16" x14ac:dyDescent="0.3">
      <c r="P728643" s="83"/>
    </row>
    <row r="728644" spans="16:16" x14ac:dyDescent="0.3">
      <c r="P728644" s="83"/>
    </row>
    <row r="728645" spans="16:16" x14ac:dyDescent="0.3">
      <c r="P728645" s="83"/>
    </row>
    <row r="728646" spans="16:16" x14ac:dyDescent="0.3">
      <c r="P728646" s="83"/>
    </row>
    <row r="728647" spans="16:16" x14ac:dyDescent="0.3">
      <c r="P728647" s="83"/>
    </row>
    <row r="728648" spans="16:16" x14ac:dyDescent="0.3">
      <c r="P728648" s="83"/>
    </row>
    <row r="728649" spans="16:16" x14ac:dyDescent="0.3">
      <c r="P728649" s="83"/>
    </row>
    <row r="728650" spans="16:16" x14ac:dyDescent="0.3">
      <c r="P728650" s="83"/>
    </row>
    <row r="728651" spans="16:16" x14ac:dyDescent="0.3">
      <c r="P728651" s="83"/>
    </row>
    <row r="728652" spans="16:16" x14ac:dyDescent="0.3">
      <c r="P728652" s="83"/>
    </row>
    <row r="728653" spans="16:16" x14ac:dyDescent="0.3">
      <c r="P728653" s="83"/>
    </row>
    <row r="728654" spans="16:16" x14ac:dyDescent="0.3">
      <c r="P728654" s="83"/>
    </row>
    <row r="728655" spans="16:16" x14ac:dyDescent="0.3">
      <c r="P728655" s="83"/>
    </row>
    <row r="728656" spans="16:16" x14ac:dyDescent="0.3">
      <c r="P728656" s="83"/>
    </row>
    <row r="728657" spans="16:16" x14ac:dyDescent="0.3">
      <c r="P728657" s="83"/>
    </row>
    <row r="728658" spans="16:16" x14ac:dyDescent="0.3">
      <c r="P728658" s="83"/>
    </row>
    <row r="728659" spans="16:16" x14ac:dyDescent="0.3">
      <c r="P728659" s="83"/>
    </row>
    <row r="728660" spans="16:16" x14ac:dyDescent="0.3">
      <c r="P728660" s="83"/>
    </row>
    <row r="728661" spans="16:16" x14ac:dyDescent="0.3">
      <c r="P728661" s="83"/>
    </row>
    <row r="728662" spans="16:16" x14ac:dyDescent="0.3">
      <c r="P728662" s="83"/>
    </row>
    <row r="728663" spans="16:16" x14ac:dyDescent="0.3">
      <c r="P728663" s="83"/>
    </row>
    <row r="728664" spans="16:16" x14ac:dyDescent="0.3">
      <c r="P728664" s="83"/>
    </row>
    <row r="728665" spans="16:16" x14ac:dyDescent="0.3">
      <c r="P728665" s="83"/>
    </row>
    <row r="728666" spans="16:16" x14ac:dyDescent="0.3">
      <c r="P728666" s="83"/>
    </row>
    <row r="728667" spans="16:16" x14ac:dyDescent="0.3">
      <c r="P728667" s="83"/>
    </row>
    <row r="728668" spans="16:16" x14ac:dyDescent="0.3">
      <c r="P728668" s="83"/>
    </row>
    <row r="728669" spans="16:16" x14ac:dyDescent="0.3">
      <c r="P728669" s="83"/>
    </row>
    <row r="728670" spans="16:16" x14ac:dyDescent="0.3">
      <c r="P728670" s="83"/>
    </row>
    <row r="728671" spans="16:16" x14ac:dyDescent="0.3">
      <c r="P728671" s="83"/>
    </row>
    <row r="728672" spans="16:16" x14ac:dyDescent="0.3">
      <c r="P728672" s="83"/>
    </row>
    <row r="728673" spans="16:16" x14ac:dyDescent="0.3">
      <c r="P728673" s="83"/>
    </row>
    <row r="728674" spans="16:16" x14ac:dyDescent="0.3">
      <c r="P728674" s="83"/>
    </row>
    <row r="728675" spans="16:16" x14ac:dyDescent="0.3">
      <c r="P728675" s="83"/>
    </row>
    <row r="728676" spans="16:16" x14ac:dyDescent="0.3">
      <c r="P728676" s="83"/>
    </row>
    <row r="728677" spans="16:16" x14ac:dyDescent="0.3">
      <c r="P728677" s="83"/>
    </row>
    <row r="728678" spans="16:16" x14ac:dyDescent="0.3">
      <c r="P728678" s="83"/>
    </row>
    <row r="728679" spans="16:16" x14ac:dyDescent="0.3">
      <c r="P728679" s="83"/>
    </row>
    <row r="728680" spans="16:16" x14ac:dyDescent="0.3">
      <c r="P728680" s="83"/>
    </row>
    <row r="728681" spans="16:16" x14ac:dyDescent="0.3">
      <c r="P728681" s="83"/>
    </row>
    <row r="728682" spans="16:16" x14ac:dyDescent="0.3">
      <c r="P728682" s="83"/>
    </row>
    <row r="728683" spans="16:16" x14ac:dyDescent="0.3">
      <c r="P728683" s="83"/>
    </row>
    <row r="728684" spans="16:16" x14ac:dyDescent="0.3">
      <c r="P728684" s="83"/>
    </row>
    <row r="728685" spans="16:16" x14ac:dyDescent="0.3">
      <c r="P728685" s="83"/>
    </row>
    <row r="728686" spans="16:16" x14ac:dyDescent="0.3">
      <c r="P728686" s="83"/>
    </row>
    <row r="728687" spans="16:16" x14ac:dyDescent="0.3">
      <c r="P728687" s="83"/>
    </row>
    <row r="728688" spans="16:16" x14ac:dyDescent="0.3">
      <c r="P728688" s="83"/>
    </row>
    <row r="728689" spans="16:16" x14ac:dyDescent="0.3">
      <c r="P728689" s="83"/>
    </row>
    <row r="728690" spans="16:16" x14ac:dyDescent="0.3">
      <c r="P728690" s="83"/>
    </row>
    <row r="728691" spans="16:16" x14ac:dyDescent="0.3">
      <c r="P728691" s="83"/>
    </row>
    <row r="728692" spans="16:16" x14ac:dyDescent="0.3">
      <c r="P728692" s="83"/>
    </row>
    <row r="728693" spans="16:16" x14ac:dyDescent="0.3">
      <c r="P728693" s="83"/>
    </row>
    <row r="728694" spans="16:16" x14ac:dyDescent="0.3">
      <c r="P728694" s="83"/>
    </row>
    <row r="728695" spans="16:16" x14ac:dyDescent="0.3">
      <c r="P728695" s="83"/>
    </row>
    <row r="728696" spans="16:16" x14ac:dyDescent="0.3">
      <c r="P728696" s="83"/>
    </row>
    <row r="728697" spans="16:16" x14ac:dyDescent="0.3">
      <c r="P728697" s="83"/>
    </row>
    <row r="728698" spans="16:16" x14ac:dyDescent="0.3">
      <c r="P728698" s="83"/>
    </row>
    <row r="728699" spans="16:16" x14ac:dyDescent="0.3">
      <c r="P728699" s="83"/>
    </row>
    <row r="728700" spans="16:16" x14ac:dyDescent="0.3">
      <c r="P728700" s="83"/>
    </row>
    <row r="728701" spans="16:16" x14ac:dyDescent="0.3">
      <c r="P728701" s="83"/>
    </row>
    <row r="728702" spans="16:16" x14ac:dyDescent="0.3">
      <c r="P728702" s="83"/>
    </row>
    <row r="728703" spans="16:16" x14ac:dyDescent="0.3">
      <c r="P728703" s="83"/>
    </row>
    <row r="728704" spans="16:16" x14ac:dyDescent="0.3">
      <c r="P728704" s="83"/>
    </row>
    <row r="728705" spans="16:16" x14ac:dyDescent="0.3">
      <c r="P728705" s="83"/>
    </row>
    <row r="728706" spans="16:16" x14ac:dyDescent="0.3">
      <c r="P728706" s="83"/>
    </row>
    <row r="728707" spans="16:16" x14ac:dyDescent="0.3">
      <c r="P728707" s="83"/>
    </row>
    <row r="728708" spans="16:16" x14ac:dyDescent="0.3">
      <c r="P728708" s="83"/>
    </row>
    <row r="728709" spans="16:16" x14ac:dyDescent="0.3">
      <c r="P728709" s="83"/>
    </row>
    <row r="728710" spans="16:16" x14ac:dyDescent="0.3">
      <c r="P728710" s="83"/>
    </row>
    <row r="728711" spans="16:16" x14ac:dyDescent="0.3">
      <c r="P728711" s="83"/>
    </row>
    <row r="728712" spans="16:16" x14ac:dyDescent="0.3">
      <c r="P728712" s="83"/>
    </row>
    <row r="728713" spans="16:16" x14ac:dyDescent="0.3">
      <c r="P728713" s="83"/>
    </row>
    <row r="728714" spans="16:16" x14ac:dyDescent="0.3">
      <c r="P728714" s="83"/>
    </row>
    <row r="728715" spans="16:16" x14ac:dyDescent="0.3">
      <c r="P728715" s="83"/>
    </row>
    <row r="728716" spans="16:16" x14ac:dyDescent="0.3">
      <c r="P728716" s="83"/>
    </row>
    <row r="728717" spans="16:16" x14ac:dyDescent="0.3">
      <c r="P728717" s="83"/>
    </row>
    <row r="728718" spans="16:16" x14ac:dyDescent="0.3">
      <c r="P728718" s="83"/>
    </row>
    <row r="728719" spans="16:16" x14ac:dyDescent="0.3">
      <c r="P728719" s="83"/>
    </row>
    <row r="728720" spans="16:16" x14ac:dyDescent="0.3">
      <c r="P728720" s="83"/>
    </row>
    <row r="728721" spans="16:16" x14ac:dyDescent="0.3">
      <c r="P728721" s="83"/>
    </row>
    <row r="728722" spans="16:16" x14ac:dyDescent="0.3">
      <c r="P728722" s="83"/>
    </row>
    <row r="728723" spans="16:16" x14ac:dyDescent="0.3">
      <c r="P728723" s="83"/>
    </row>
    <row r="728724" spans="16:16" x14ac:dyDescent="0.3">
      <c r="P728724" s="83"/>
    </row>
    <row r="728725" spans="16:16" x14ac:dyDescent="0.3">
      <c r="P728725" s="83"/>
    </row>
    <row r="728726" spans="16:16" x14ac:dyDescent="0.3">
      <c r="P728726" s="83"/>
    </row>
    <row r="728727" spans="16:16" x14ac:dyDescent="0.3">
      <c r="P728727" s="83"/>
    </row>
    <row r="728728" spans="16:16" x14ac:dyDescent="0.3">
      <c r="P728728" s="83"/>
    </row>
    <row r="728729" spans="16:16" x14ac:dyDescent="0.3">
      <c r="P728729" s="83"/>
    </row>
    <row r="728730" spans="16:16" x14ac:dyDescent="0.3">
      <c r="P728730" s="83"/>
    </row>
    <row r="728731" spans="16:16" x14ac:dyDescent="0.3">
      <c r="P728731" s="83"/>
    </row>
    <row r="728732" spans="16:16" x14ac:dyDescent="0.3">
      <c r="P728732" s="83"/>
    </row>
    <row r="728733" spans="16:16" x14ac:dyDescent="0.3">
      <c r="P728733" s="83"/>
    </row>
    <row r="728734" spans="16:16" x14ac:dyDescent="0.3">
      <c r="P728734" s="83"/>
    </row>
    <row r="728735" spans="16:16" x14ac:dyDescent="0.3">
      <c r="P728735" s="83"/>
    </row>
    <row r="728736" spans="16:16" x14ac:dyDescent="0.3">
      <c r="P728736" s="83"/>
    </row>
    <row r="728737" spans="16:16" x14ac:dyDescent="0.3">
      <c r="P728737" s="83"/>
    </row>
    <row r="728738" spans="16:16" x14ac:dyDescent="0.3">
      <c r="P728738" s="83"/>
    </row>
    <row r="728739" spans="16:16" x14ac:dyDescent="0.3">
      <c r="P728739" s="83"/>
    </row>
    <row r="728740" spans="16:16" x14ac:dyDescent="0.3">
      <c r="P728740" s="83"/>
    </row>
    <row r="728741" spans="16:16" x14ac:dyDescent="0.3">
      <c r="P728741" s="83"/>
    </row>
    <row r="728742" spans="16:16" x14ac:dyDescent="0.3">
      <c r="P728742" s="83"/>
    </row>
    <row r="728743" spans="16:16" x14ac:dyDescent="0.3">
      <c r="P728743" s="83"/>
    </row>
    <row r="728744" spans="16:16" x14ac:dyDescent="0.3">
      <c r="P728744" s="83"/>
    </row>
    <row r="728745" spans="16:16" x14ac:dyDescent="0.3">
      <c r="P728745" s="83"/>
    </row>
    <row r="728746" spans="16:16" x14ac:dyDescent="0.3">
      <c r="P728746" s="83"/>
    </row>
    <row r="728747" spans="16:16" x14ac:dyDescent="0.3">
      <c r="P728747" s="83"/>
    </row>
    <row r="728748" spans="16:16" x14ac:dyDescent="0.3">
      <c r="P728748" s="83"/>
    </row>
    <row r="728749" spans="16:16" x14ac:dyDescent="0.3">
      <c r="P728749" s="83"/>
    </row>
    <row r="728750" spans="16:16" x14ac:dyDescent="0.3">
      <c r="P728750" s="83"/>
    </row>
    <row r="728751" spans="16:16" x14ac:dyDescent="0.3">
      <c r="P728751" s="83"/>
    </row>
    <row r="728752" spans="16:16" x14ac:dyDescent="0.3">
      <c r="P728752" s="83"/>
    </row>
    <row r="728753" spans="16:16" x14ac:dyDescent="0.3">
      <c r="P728753" s="83"/>
    </row>
    <row r="728754" spans="16:16" x14ac:dyDescent="0.3">
      <c r="P728754" s="83"/>
    </row>
    <row r="728755" spans="16:16" x14ac:dyDescent="0.3">
      <c r="P728755" s="83"/>
    </row>
    <row r="728756" spans="16:16" x14ac:dyDescent="0.3">
      <c r="P728756" s="83"/>
    </row>
    <row r="728757" spans="16:16" x14ac:dyDescent="0.3">
      <c r="P728757" s="83"/>
    </row>
    <row r="728758" spans="16:16" x14ac:dyDescent="0.3">
      <c r="P728758" s="83"/>
    </row>
    <row r="728759" spans="16:16" x14ac:dyDescent="0.3">
      <c r="P728759" s="83"/>
    </row>
    <row r="728760" spans="16:16" x14ac:dyDescent="0.3">
      <c r="P728760" s="83"/>
    </row>
    <row r="728761" spans="16:16" x14ac:dyDescent="0.3">
      <c r="P728761" s="83"/>
    </row>
    <row r="728762" spans="16:16" x14ac:dyDescent="0.3">
      <c r="P728762" s="83"/>
    </row>
    <row r="728763" spans="16:16" x14ac:dyDescent="0.3">
      <c r="P728763" s="83"/>
    </row>
    <row r="728764" spans="16:16" x14ac:dyDescent="0.3">
      <c r="P728764" s="83"/>
    </row>
    <row r="728765" spans="16:16" x14ac:dyDescent="0.3">
      <c r="P728765" s="83"/>
    </row>
    <row r="728766" spans="16:16" x14ac:dyDescent="0.3">
      <c r="P728766" s="83"/>
    </row>
    <row r="728767" spans="16:16" x14ac:dyDescent="0.3">
      <c r="P728767" s="83"/>
    </row>
    <row r="728768" spans="16:16" x14ac:dyDescent="0.3">
      <c r="P728768" s="83"/>
    </row>
    <row r="728769" spans="16:16" x14ac:dyDescent="0.3">
      <c r="P728769" s="83"/>
    </row>
    <row r="728770" spans="16:16" x14ac:dyDescent="0.3">
      <c r="P728770" s="83"/>
    </row>
    <row r="728771" spans="16:16" x14ac:dyDescent="0.3">
      <c r="P728771" s="83"/>
    </row>
    <row r="728772" spans="16:16" x14ac:dyDescent="0.3">
      <c r="P728772" s="83"/>
    </row>
    <row r="728773" spans="16:16" x14ac:dyDescent="0.3">
      <c r="P728773" s="83"/>
    </row>
    <row r="728774" spans="16:16" x14ac:dyDescent="0.3">
      <c r="P728774" s="83"/>
    </row>
    <row r="728775" spans="16:16" x14ac:dyDescent="0.3">
      <c r="P728775" s="83"/>
    </row>
    <row r="728776" spans="16:16" x14ac:dyDescent="0.3">
      <c r="P728776" s="83"/>
    </row>
    <row r="728777" spans="16:16" x14ac:dyDescent="0.3">
      <c r="P728777" s="83"/>
    </row>
    <row r="728778" spans="16:16" x14ac:dyDescent="0.3">
      <c r="P728778" s="83"/>
    </row>
    <row r="728779" spans="16:16" x14ac:dyDescent="0.3">
      <c r="P728779" s="83"/>
    </row>
    <row r="728780" spans="16:16" x14ac:dyDescent="0.3">
      <c r="P728780" s="83"/>
    </row>
    <row r="728781" spans="16:16" x14ac:dyDescent="0.3">
      <c r="P728781" s="83"/>
    </row>
    <row r="728782" spans="16:16" x14ac:dyDescent="0.3">
      <c r="P728782" s="83"/>
    </row>
    <row r="728783" spans="16:16" x14ac:dyDescent="0.3">
      <c r="P728783" s="83"/>
    </row>
    <row r="728784" spans="16:16" x14ac:dyDescent="0.3">
      <c r="P728784" s="83"/>
    </row>
    <row r="728785" spans="16:16" x14ac:dyDescent="0.3">
      <c r="P728785" s="83"/>
    </row>
    <row r="728786" spans="16:16" x14ac:dyDescent="0.3">
      <c r="P728786" s="83"/>
    </row>
    <row r="728787" spans="16:16" x14ac:dyDescent="0.3">
      <c r="P728787" s="83"/>
    </row>
    <row r="728788" spans="16:16" x14ac:dyDescent="0.3">
      <c r="P728788" s="83"/>
    </row>
    <row r="728789" spans="16:16" x14ac:dyDescent="0.3">
      <c r="P728789" s="83"/>
    </row>
    <row r="728790" spans="16:16" x14ac:dyDescent="0.3">
      <c r="P728790" s="83"/>
    </row>
    <row r="728791" spans="16:16" x14ac:dyDescent="0.3">
      <c r="P728791" s="83"/>
    </row>
    <row r="728792" spans="16:16" x14ac:dyDescent="0.3">
      <c r="P728792" s="83"/>
    </row>
    <row r="728793" spans="16:16" x14ac:dyDescent="0.3">
      <c r="P728793" s="83"/>
    </row>
    <row r="728794" spans="16:16" x14ac:dyDescent="0.3">
      <c r="P728794" s="83"/>
    </row>
    <row r="728795" spans="16:16" x14ac:dyDescent="0.3">
      <c r="P728795" s="83"/>
    </row>
    <row r="728796" spans="16:16" x14ac:dyDescent="0.3">
      <c r="P728796" s="83"/>
    </row>
    <row r="728797" spans="16:16" x14ac:dyDescent="0.3">
      <c r="P728797" s="83"/>
    </row>
    <row r="728798" spans="16:16" x14ac:dyDescent="0.3">
      <c r="P728798" s="83"/>
    </row>
    <row r="728799" spans="16:16" x14ac:dyDescent="0.3">
      <c r="P728799" s="83"/>
    </row>
    <row r="728800" spans="16:16" x14ac:dyDescent="0.3">
      <c r="P728800" s="83"/>
    </row>
    <row r="728801" spans="16:16" x14ac:dyDescent="0.3">
      <c r="P728801" s="83"/>
    </row>
    <row r="728802" spans="16:16" x14ac:dyDescent="0.3">
      <c r="P728802" s="83"/>
    </row>
    <row r="728803" spans="16:16" x14ac:dyDescent="0.3">
      <c r="P728803" s="83"/>
    </row>
    <row r="728804" spans="16:16" x14ac:dyDescent="0.3">
      <c r="P728804" s="83"/>
    </row>
    <row r="728805" spans="16:16" x14ac:dyDescent="0.3">
      <c r="P728805" s="83"/>
    </row>
    <row r="728806" spans="16:16" x14ac:dyDescent="0.3">
      <c r="P728806" s="83"/>
    </row>
    <row r="728807" spans="16:16" x14ac:dyDescent="0.3">
      <c r="P728807" s="83"/>
    </row>
    <row r="728808" spans="16:16" x14ac:dyDescent="0.3">
      <c r="P728808" s="83"/>
    </row>
    <row r="728809" spans="16:16" x14ac:dyDescent="0.3">
      <c r="P728809" s="83"/>
    </row>
    <row r="728810" spans="16:16" x14ac:dyDescent="0.3">
      <c r="P728810" s="83"/>
    </row>
    <row r="728811" spans="16:16" x14ac:dyDescent="0.3">
      <c r="P728811" s="83"/>
    </row>
    <row r="728812" spans="16:16" x14ac:dyDescent="0.3">
      <c r="P728812" s="83"/>
    </row>
    <row r="728813" spans="16:16" x14ac:dyDescent="0.3">
      <c r="P728813" s="83"/>
    </row>
    <row r="728814" spans="16:16" x14ac:dyDescent="0.3">
      <c r="P728814" s="83"/>
    </row>
    <row r="728815" spans="16:16" x14ac:dyDescent="0.3">
      <c r="P728815" s="83"/>
    </row>
    <row r="728816" spans="16:16" x14ac:dyDescent="0.3">
      <c r="P728816" s="83"/>
    </row>
    <row r="728817" spans="16:16" x14ac:dyDescent="0.3">
      <c r="P728817" s="83"/>
    </row>
    <row r="728818" spans="16:16" x14ac:dyDescent="0.3">
      <c r="P728818" s="83"/>
    </row>
    <row r="728819" spans="16:16" x14ac:dyDescent="0.3">
      <c r="P728819" s="83"/>
    </row>
    <row r="728820" spans="16:16" x14ac:dyDescent="0.3">
      <c r="P728820" s="83"/>
    </row>
    <row r="728821" spans="16:16" x14ac:dyDescent="0.3">
      <c r="P728821" s="83"/>
    </row>
    <row r="728822" spans="16:16" x14ac:dyDescent="0.3">
      <c r="P728822" s="83"/>
    </row>
    <row r="728823" spans="16:16" x14ac:dyDescent="0.3">
      <c r="P728823" s="83"/>
    </row>
    <row r="728824" spans="16:16" x14ac:dyDescent="0.3">
      <c r="P728824" s="83"/>
    </row>
    <row r="728825" spans="16:16" x14ac:dyDescent="0.3">
      <c r="P728825" s="83"/>
    </row>
    <row r="728826" spans="16:16" x14ac:dyDescent="0.3">
      <c r="P728826" s="83"/>
    </row>
    <row r="728827" spans="16:16" x14ac:dyDescent="0.3">
      <c r="P728827" s="83"/>
    </row>
    <row r="728828" spans="16:16" x14ac:dyDescent="0.3">
      <c r="P728828" s="83"/>
    </row>
    <row r="728829" spans="16:16" x14ac:dyDescent="0.3">
      <c r="P728829" s="83"/>
    </row>
    <row r="728830" spans="16:16" x14ac:dyDescent="0.3">
      <c r="P728830" s="83"/>
    </row>
    <row r="728831" spans="16:16" x14ac:dyDescent="0.3">
      <c r="P728831" s="83"/>
    </row>
    <row r="728832" spans="16:16" x14ac:dyDescent="0.3">
      <c r="P728832" s="83"/>
    </row>
    <row r="728833" spans="16:16" x14ac:dyDescent="0.3">
      <c r="P728833" s="83"/>
    </row>
    <row r="728834" spans="16:16" x14ac:dyDescent="0.3">
      <c r="P728834" s="83"/>
    </row>
    <row r="728835" spans="16:16" x14ac:dyDescent="0.3">
      <c r="P728835" s="83"/>
    </row>
    <row r="728836" spans="16:16" x14ac:dyDescent="0.3">
      <c r="P728836" s="83"/>
    </row>
    <row r="728837" spans="16:16" x14ac:dyDescent="0.3">
      <c r="P728837" s="83"/>
    </row>
    <row r="728838" spans="16:16" x14ac:dyDescent="0.3">
      <c r="P728838" s="83"/>
    </row>
    <row r="728839" spans="16:16" x14ac:dyDescent="0.3">
      <c r="P728839" s="83"/>
    </row>
    <row r="728840" spans="16:16" x14ac:dyDescent="0.3">
      <c r="P728840" s="83"/>
    </row>
    <row r="728841" spans="16:16" x14ac:dyDescent="0.3">
      <c r="P728841" s="83"/>
    </row>
    <row r="728842" spans="16:16" x14ac:dyDescent="0.3">
      <c r="P728842" s="83"/>
    </row>
    <row r="728843" spans="16:16" x14ac:dyDescent="0.3">
      <c r="P728843" s="83"/>
    </row>
    <row r="728844" spans="16:16" x14ac:dyDescent="0.3">
      <c r="P728844" s="83"/>
    </row>
    <row r="728845" spans="16:16" x14ac:dyDescent="0.3">
      <c r="P728845" s="83"/>
    </row>
    <row r="728846" spans="16:16" x14ac:dyDescent="0.3">
      <c r="P728846" s="83"/>
    </row>
    <row r="728847" spans="16:16" x14ac:dyDescent="0.3">
      <c r="P728847" s="83"/>
    </row>
    <row r="728848" spans="16:16" x14ac:dyDescent="0.3">
      <c r="P728848" s="83"/>
    </row>
    <row r="728849" spans="16:16" x14ac:dyDescent="0.3">
      <c r="P728849" s="83"/>
    </row>
    <row r="728850" spans="16:16" x14ac:dyDescent="0.3">
      <c r="P728850" s="83"/>
    </row>
    <row r="728851" spans="16:16" x14ac:dyDescent="0.3">
      <c r="P728851" s="83"/>
    </row>
    <row r="728852" spans="16:16" x14ac:dyDescent="0.3">
      <c r="P728852" s="83"/>
    </row>
    <row r="728853" spans="16:16" x14ac:dyDescent="0.3">
      <c r="P728853" s="83"/>
    </row>
    <row r="728854" spans="16:16" x14ac:dyDescent="0.3">
      <c r="P728854" s="83"/>
    </row>
    <row r="728855" spans="16:16" x14ac:dyDescent="0.3">
      <c r="P728855" s="83"/>
    </row>
    <row r="728856" spans="16:16" x14ac:dyDescent="0.3">
      <c r="P728856" s="83"/>
    </row>
    <row r="728857" spans="16:16" x14ac:dyDescent="0.3">
      <c r="P728857" s="83"/>
    </row>
    <row r="728858" spans="16:16" x14ac:dyDescent="0.3">
      <c r="P728858" s="83"/>
    </row>
    <row r="728859" spans="16:16" x14ac:dyDescent="0.3">
      <c r="P728859" s="83"/>
    </row>
    <row r="728860" spans="16:16" x14ac:dyDescent="0.3">
      <c r="P728860" s="83"/>
    </row>
    <row r="728861" spans="16:16" x14ac:dyDescent="0.3">
      <c r="P728861" s="83"/>
    </row>
    <row r="728862" spans="16:16" x14ac:dyDescent="0.3">
      <c r="P728862" s="83"/>
    </row>
    <row r="728863" spans="16:16" x14ac:dyDescent="0.3">
      <c r="P728863" s="83"/>
    </row>
    <row r="728864" spans="16:16" x14ac:dyDescent="0.3">
      <c r="P728864" s="83"/>
    </row>
    <row r="728865" spans="16:16" x14ac:dyDescent="0.3">
      <c r="P728865" s="83"/>
    </row>
    <row r="728866" spans="16:16" x14ac:dyDescent="0.3">
      <c r="P728866" s="83"/>
    </row>
    <row r="728867" spans="16:16" x14ac:dyDescent="0.3">
      <c r="P728867" s="83"/>
    </row>
    <row r="728868" spans="16:16" x14ac:dyDescent="0.3">
      <c r="P728868" s="83"/>
    </row>
    <row r="728869" spans="16:16" x14ac:dyDescent="0.3">
      <c r="P728869" s="83"/>
    </row>
    <row r="728870" spans="16:16" x14ac:dyDescent="0.3">
      <c r="P728870" s="83"/>
    </row>
    <row r="728871" spans="16:16" x14ac:dyDescent="0.3">
      <c r="P728871" s="83"/>
    </row>
    <row r="728872" spans="16:16" x14ac:dyDescent="0.3">
      <c r="P728872" s="83"/>
    </row>
    <row r="728873" spans="16:16" x14ac:dyDescent="0.3">
      <c r="P728873" s="83"/>
    </row>
    <row r="728874" spans="16:16" x14ac:dyDescent="0.3">
      <c r="P728874" s="83"/>
    </row>
    <row r="728875" spans="16:16" x14ac:dyDescent="0.3">
      <c r="P728875" s="83"/>
    </row>
    <row r="728876" spans="16:16" x14ac:dyDescent="0.3">
      <c r="P728876" s="83"/>
    </row>
    <row r="728877" spans="16:16" x14ac:dyDescent="0.3">
      <c r="P728877" s="83"/>
    </row>
    <row r="728878" spans="16:16" x14ac:dyDescent="0.3">
      <c r="P728878" s="83"/>
    </row>
    <row r="728879" spans="16:16" x14ac:dyDescent="0.3">
      <c r="P728879" s="83"/>
    </row>
    <row r="728880" spans="16:16" x14ac:dyDescent="0.3">
      <c r="P728880" s="83"/>
    </row>
    <row r="728881" spans="16:16" x14ac:dyDescent="0.3">
      <c r="P728881" s="83"/>
    </row>
    <row r="728882" spans="16:16" x14ac:dyDescent="0.3">
      <c r="P728882" s="83"/>
    </row>
    <row r="728883" spans="16:16" x14ac:dyDescent="0.3">
      <c r="P728883" s="83"/>
    </row>
    <row r="728884" spans="16:16" x14ac:dyDescent="0.3">
      <c r="P728884" s="83"/>
    </row>
    <row r="728885" spans="16:16" x14ac:dyDescent="0.3">
      <c r="P728885" s="83"/>
    </row>
    <row r="728886" spans="16:16" x14ac:dyDescent="0.3">
      <c r="P728886" s="83"/>
    </row>
    <row r="728887" spans="16:16" x14ac:dyDescent="0.3">
      <c r="P728887" s="83"/>
    </row>
    <row r="728888" spans="16:16" x14ac:dyDescent="0.3">
      <c r="P728888" s="83"/>
    </row>
    <row r="728889" spans="16:16" x14ac:dyDescent="0.3">
      <c r="P728889" s="83"/>
    </row>
    <row r="728890" spans="16:16" x14ac:dyDescent="0.3">
      <c r="P728890" s="83"/>
    </row>
    <row r="728891" spans="16:16" x14ac:dyDescent="0.3">
      <c r="P728891" s="83"/>
    </row>
    <row r="728892" spans="16:16" x14ac:dyDescent="0.3">
      <c r="P728892" s="83"/>
    </row>
    <row r="728893" spans="16:16" x14ac:dyDescent="0.3">
      <c r="P728893" s="83"/>
    </row>
    <row r="728894" spans="16:16" x14ac:dyDescent="0.3">
      <c r="P728894" s="83"/>
    </row>
    <row r="728895" spans="16:16" x14ac:dyDescent="0.3">
      <c r="P728895" s="83"/>
    </row>
    <row r="728896" spans="16:16" x14ac:dyDescent="0.3">
      <c r="P728896" s="83"/>
    </row>
    <row r="728897" spans="16:16" x14ac:dyDescent="0.3">
      <c r="P728897" s="83"/>
    </row>
    <row r="728898" spans="16:16" x14ac:dyDescent="0.3">
      <c r="P728898" s="83"/>
    </row>
    <row r="728899" spans="16:16" x14ac:dyDescent="0.3">
      <c r="P728899" s="83"/>
    </row>
    <row r="728900" spans="16:16" x14ac:dyDescent="0.3">
      <c r="P728900" s="83"/>
    </row>
    <row r="728901" spans="16:16" x14ac:dyDescent="0.3">
      <c r="P728901" s="83"/>
    </row>
    <row r="728902" spans="16:16" x14ac:dyDescent="0.3">
      <c r="P728902" s="83"/>
    </row>
    <row r="728903" spans="16:16" x14ac:dyDescent="0.3">
      <c r="P728903" s="83"/>
    </row>
    <row r="728904" spans="16:16" x14ac:dyDescent="0.3">
      <c r="P728904" s="83"/>
    </row>
    <row r="728905" spans="16:16" x14ac:dyDescent="0.3">
      <c r="P728905" s="83"/>
    </row>
    <row r="728906" spans="16:16" x14ac:dyDescent="0.3">
      <c r="P728906" s="83"/>
    </row>
    <row r="728907" spans="16:16" x14ac:dyDescent="0.3">
      <c r="P728907" s="83"/>
    </row>
    <row r="728908" spans="16:16" x14ac:dyDescent="0.3">
      <c r="P728908" s="83"/>
    </row>
    <row r="728909" spans="16:16" x14ac:dyDescent="0.3">
      <c r="P728909" s="83"/>
    </row>
    <row r="728910" spans="16:16" x14ac:dyDescent="0.3">
      <c r="P728910" s="83"/>
    </row>
    <row r="728911" spans="16:16" x14ac:dyDescent="0.3">
      <c r="P728911" s="83"/>
    </row>
    <row r="728912" spans="16:16" x14ac:dyDescent="0.3">
      <c r="P728912" s="83"/>
    </row>
    <row r="728913" spans="16:16" x14ac:dyDescent="0.3">
      <c r="P728913" s="83"/>
    </row>
    <row r="728914" spans="16:16" x14ac:dyDescent="0.3">
      <c r="P728914" s="83"/>
    </row>
    <row r="728915" spans="16:16" x14ac:dyDescent="0.3">
      <c r="P728915" s="83"/>
    </row>
    <row r="728916" spans="16:16" x14ac:dyDescent="0.3">
      <c r="P728916" s="83"/>
    </row>
    <row r="728917" spans="16:16" x14ac:dyDescent="0.3">
      <c r="P728917" s="83"/>
    </row>
    <row r="728918" spans="16:16" x14ac:dyDescent="0.3">
      <c r="P728918" s="83"/>
    </row>
    <row r="728919" spans="16:16" x14ac:dyDescent="0.3">
      <c r="P728919" s="83"/>
    </row>
    <row r="728920" spans="16:16" x14ac:dyDescent="0.3">
      <c r="P728920" s="83"/>
    </row>
    <row r="728921" spans="16:16" x14ac:dyDescent="0.3">
      <c r="P728921" s="83"/>
    </row>
    <row r="728922" spans="16:16" x14ac:dyDescent="0.3">
      <c r="P728922" s="83"/>
    </row>
    <row r="728923" spans="16:16" x14ac:dyDescent="0.3">
      <c r="P728923" s="83"/>
    </row>
    <row r="728924" spans="16:16" x14ac:dyDescent="0.3">
      <c r="P728924" s="83"/>
    </row>
    <row r="728925" spans="16:16" x14ac:dyDescent="0.3">
      <c r="P728925" s="83"/>
    </row>
    <row r="728926" spans="16:16" x14ac:dyDescent="0.3">
      <c r="P728926" s="83"/>
    </row>
    <row r="728927" spans="16:16" x14ac:dyDescent="0.3">
      <c r="P728927" s="83"/>
    </row>
    <row r="728928" spans="16:16" x14ac:dyDescent="0.3">
      <c r="P728928" s="83"/>
    </row>
    <row r="728929" spans="16:16" x14ac:dyDescent="0.3">
      <c r="P728929" s="83"/>
    </row>
    <row r="728930" spans="16:16" x14ac:dyDescent="0.3">
      <c r="P728930" s="83"/>
    </row>
    <row r="728931" spans="16:16" x14ac:dyDescent="0.3">
      <c r="P728931" s="83"/>
    </row>
    <row r="728932" spans="16:16" x14ac:dyDescent="0.3">
      <c r="P728932" s="83"/>
    </row>
    <row r="728933" spans="16:16" x14ac:dyDescent="0.3">
      <c r="P728933" s="83"/>
    </row>
    <row r="728934" spans="16:16" x14ac:dyDescent="0.3">
      <c r="P728934" s="83"/>
    </row>
    <row r="728935" spans="16:16" x14ac:dyDescent="0.3">
      <c r="P728935" s="83"/>
    </row>
    <row r="728936" spans="16:16" x14ac:dyDescent="0.3">
      <c r="P728936" s="83"/>
    </row>
    <row r="728937" spans="16:16" x14ac:dyDescent="0.3">
      <c r="P728937" s="83"/>
    </row>
    <row r="728938" spans="16:16" x14ac:dyDescent="0.3">
      <c r="P728938" s="83"/>
    </row>
    <row r="728939" spans="16:16" x14ac:dyDescent="0.3">
      <c r="P728939" s="83"/>
    </row>
    <row r="728940" spans="16:16" x14ac:dyDescent="0.3">
      <c r="P728940" s="83"/>
    </row>
    <row r="728941" spans="16:16" x14ac:dyDescent="0.3">
      <c r="P728941" s="83"/>
    </row>
    <row r="728942" spans="16:16" x14ac:dyDescent="0.3">
      <c r="P728942" s="83"/>
    </row>
    <row r="728943" spans="16:16" x14ac:dyDescent="0.3">
      <c r="P728943" s="83"/>
    </row>
    <row r="728944" spans="16:16" x14ac:dyDescent="0.3">
      <c r="P728944" s="83"/>
    </row>
    <row r="728945" spans="16:16" x14ac:dyDescent="0.3">
      <c r="P728945" s="83"/>
    </row>
    <row r="728946" spans="16:16" x14ac:dyDescent="0.3">
      <c r="P728946" s="83"/>
    </row>
    <row r="728947" spans="16:16" x14ac:dyDescent="0.3">
      <c r="P728947" s="83"/>
    </row>
    <row r="728948" spans="16:16" x14ac:dyDescent="0.3">
      <c r="P728948" s="83"/>
    </row>
    <row r="728949" spans="16:16" x14ac:dyDescent="0.3">
      <c r="P728949" s="83"/>
    </row>
    <row r="728950" spans="16:16" x14ac:dyDescent="0.3">
      <c r="P728950" s="83"/>
    </row>
    <row r="728951" spans="16:16" x14ac:dyDescent="0.3">
      <c r="P728951" s="83"/>
    </row>
    <row r="728952" spans="16:16" x14ac:dyDescent="0.3">
      <c r="P728952" s="83"/>
    </row>
    <row r="728953" spans="16:16" x14ac:dyDescent="0.3">
      <c r="P728953" s="83"/>
    </row>
    <row r="728954" spans="16:16" x14ac:dyDescent="0.3">
      <c r="P728954" s="83"/>
    </row>
    <row r="728955" spans="16:16" x14ac:dyDescent="0.3">
      <c r="P728955" s="83"/>
    </row>
    <row r="728956" spans="16:16" x14ac:dyDescent="0.3">
      <c r="P728956" s="83"/>
    </row>
    <row r="728957" spans="16:16" x14ac:dyDescent="0.3">
      <c r="P728957" s="83"/>
    </row>
    <row r="728958" spans="16:16" x14ac:dyDescent="0.3">
      <c r="P728958" s="83"/>
    </row>
    <row r="728959" spans="16:16" x14ac:dyDescent="0.3">
      <c r="P728959" s="83"/>
    </row>
    <row r="728960" spans="16:16" x14ac:dyDescent="0.3">
      <c r="P728960" s="83"/>
    </row>
    <row r="728961" spans="16:16" x14ac:dyDescent="0.3">
      <c r="P728961" s="83"/>
    </row>
    <row r="728962" spans="16:16" x14ac:dyDescent="0.3">
      <c r="P728962" s="83"/>
    </row>
    <row r="728963" spans="16:16" x14ac:dyDescent="0.3">
      <c r="P728963" s="83"/>
    </row>
    <row r="728964" spans="16:16" x14ac:dyDescent="0.3">
      <c r="P728964" s="83"/>
    </row>
    <row r="728965" spans="16:16" x14ac:dyDescent="0.3">
      <c r="P728965" s="83"/>
    </row>
    <row r="728966" spans="16:16" x14ac:dyDescent="0.3">
      <c r="P728966" s="83"/>
    </row>
    <row r="728967" spans="16:16" x14ac:dyDescent="0.3">
      <c r="P728967" s="83"/>
    </row>
    <row r="728968" spans="16:16" x14ac:dyDescent="0.3">
      <c r="P728968" s="83"/>
    </row>
    <row r="728969" spans="16:16" x14ac:dyDescent="0.3">
      <c r="P728969" s="83"/>
    </row>
    <row r="728970" spans="16:16" x14ac:dyDescent="0.3">
      <c r="P728970" s="83"/>
    </row>
    <row r="728971" spans="16:16" x14ac:dyDescent="0.3">
      <c r="P728971" s="83"/>
    </row>
    <row r="728972" spans="16:16" x14ac:dyDescent="0.3">
      <c r="P728972" s="83"/>
    </row>
    <row r="728973" spans="16:16" x14ac:dyDescent="0.3">
      <c r="P728973" s="83"/>
    </row>
    <row r="728974" spans="16:16" x14ac:dyDescent="0.3">
      <c r="P728974" s="83"/>
    </row>
    <row r="728975" spans="16:16" x14ac:dyDescent="0.3">
      <c r="P728975" s="83"/>
    </row>
    <row r="728976" spans="16:16" x14ac:dyDescent="0.3">
      <c r="P728976" s="83"/>
    </row>
    <row r="728977" spans="16:16" x14ac:dyDescent="0.3">
      <c r="P728977" s="83"/>
    </row>
    <row r="728978" spans="16:16" x14ac:dyDescent="0.3">
      <c r="P728978" s="83"/>
    </row>
    <row r="728979" spans="16:16" x14ac:dyDescent="0.3">
      <c r="P728979" s="83"/>
    </row>
    <row r="728980" spans="16:16" x14ac:dyDescent="0.3">
      <c r="P728980" s="83"/>
    </row>
    <row r="728981" spans="16:16" x14ac:dyDescent="0.3">
      <c r="P728981" s="83"/>
    </row>
    <row r="728982" spans="16:16" x14ac:dyDescent="0.3">
      <c r="P728982" s="83"/>
    </row>
    <row r="728983" spans="16:16" x14ac:dyDescent="0.3">
      <c r="P728983" s="83"/>
    </row>
    <row r="728984" spans="16:16" x14ac:dyDescent="0.3">
      <c r="P728984" s="83"/>
    </row>
    <row r="728985" spans="16:16" x14ac:dyDescent="0.3">
      <c r="P728985" s="83"/>
    </row>
    <row r="728986" spans="16:16" x14ac:dyDescent="0.3">
      <c r="P728986" s="83"/>
    </row>
    <row r="728987" spans="16:16" x14ac:dyDescent="0.3">
      <c r="P728987" s="83"/>
    </row>
    <row r="728988" spans="16:16" x14ac:dyDescent="0.3">
      <c r="P728988" s="83"/>
    </row>
    <row r="728989" spans="16:16" x14ac:dyDescent="0.3">
      <c r="P728989" s="83"/>
    </row>
    <row r="728990" spans="16:16" x14ac:dyDescent="0.3">
      <c r="P728990" s="83"/>
    </row>
    <row r="728991" spans="16:16" x14ac:dyDescent="0.3">
      <c r="P728991" s="83"/>
    </row>
    <row r="728992" spans="16:16" x14ac:dyDescent="0.3">
      <c r="P728992" s="83"/>
    </row>
    <row r="728993" spans="16:16" x14ac:dyDescent="0.3">
      <c r="P728993" s="83"/>
    </row>
    <row r="728994" spans="16:16" x14ac:dyDescent="0.3">
      <c r="P728994" s="83"/>
    </row>
    <row r="728995" spans="16:16" x14ac:dyDescent="0.3">
      <c r="P728995" s="83"/>
    </row>
    <row r="728996" spans="16:16" x14ac:dyDescent="0.3">
      <c r="P728996" s="83"/>
    </row>
    <row r="728997" spans="16:16" x14ac:dyDescent="0.3">
      <c r="P728997" s="83"/>
    </row>
    <row r="728998" spans="16:16" x14ac:dyDescent="0.3">
      <c r="P728998" s="83"/>
    </row>
    <row r="728999" spans="16:16" x14ac:dyDescent="0.3">
      <c r="P728999" s="83"/>
    </row>
    <row r="729000" spans="16:16" x14ac:dyDescent="0.3">
      <c r="P729000" s="83"/>
    </row>
    <row r="729001" spans="16:16" x14ac:dyDescent="0.3">
      <c r="P729001" s="83"/>
    </row>
    <row r="729002" spans="16:16" x14ac:dyDescent="0.3">
      <c r="P729002" s="83"/>
    </row>
    <row r="729003" spans="16:16" x14ac:dyDescent="0.3">
      <c r="P729003" s="83"/>
    </row>
    <row r="729004" spans="16:16" x14ac:dyDescent="0.3">
      <c r="P729004" s="83"/>
    </row>
    <row r="729005" spans="16:16" x14ac:dyDescent="0.3">
      <c r="P729005" s="83"/>
    </row>
    <row r="729006" spans="16:16" x14ac:dyDescent="0.3">
      <c r="P729006" s="83"/>
    </row>
    <row r="729007" spans="16:16" x14ac:dyDescent="0.3">
      <c r="P729007" s="83"/>
    </row>
    <row r="729008" spans="16:16" x14ac:dyDescent="0.3">
      <c r="P729008" s="83"/>
    </row>
    <row r="729009" spans="16:16" x14ac:dyDescent="0.3">
      <c r="P729009" s="83"/>
    </row>
    <row r="729010" spans="16:16" x14ac:dyDescent="0.3">
      <c r="P729010" s="83"/>
    </row>
    <row r="729011" spans="16:16" x14ac:dyDescent="0.3">
      <c r="P729011" s="83"/>
    </row>
    <row r="729012" spans="16:16" x14ac:dyDescent="0.3">
      <c r="P729012" s="83"/>
    </row>
    <row r="729013" spans="16:16" x14ac:dyDescent="0.3">
      <c r="P729013" s="83"/>
    </row>
    <row r="729014" spans="16:16" x14ac:dyDescent="0.3">
      <c r="P729014" s="83"/>
    </row>
    <row r="729015" spans="16:16" x14ac:dyDescent="0.3">
      <c r="P729015" s="83"/>
    </row>
    <row r="729016" spans="16:16" x14ac:dyDescent="0.3">
      <c r="P729016" s="83"/>
    </row>
    <row r="729017" spans="16:16" x14ac:dyDescent="0.3">
      <c r="P729017" s="83"/>
    </row>
    <row r="729018" spans="16:16" x14ac:dyDescent="0.3">
      <c r="P729018" s="83"/>
    </row>
    <row r="729019" spans="16:16" x14ac:dyDescent="0.3">
      <c r="P729019" s="83"/>
    </row>
    <row r="729020" spans="16:16" x14ac:dyDescent="0.3">
      <c r="P729020" s="83"/>
    </row>
    <row r="729021" spans="16:16" x14ac:dyDescent="0.3">
      <c r="P729021" s="83"/>
    </row>
    <row r="729022" spans="16:16" x14ac:dyDescent="0.3">
      <c r="P729022" s="83"/>
    </row>
    <row r="729023" spans="16:16" x14ac:dyDescent="0.3">
      <c r="P729023" s="83"/>
    </row>
    <row r="729024" spans="16:16" x14ac:dyDescent="0.3">
      <c r="P729024" s="83"/>
    </row>
    <row r="729025" spans="16:16" x14ac:dyDescent="0.3">
      <c r="P729025" s="83"/>
    </row>
    <row r="729026" spans="16:16" x14ac:dyDescent="0.3">
      <c r="P729026" s="83"/>
    </row>
    <row r="729027" spans="16:16" x14ac:dyDescent="0.3">
      <c r="P729027" s="83"/>
    </row>
    <row r="729028" spans="16:16" x14ac:dyDescent="0.3">
      <c r="P729028" s="83"/>
    </row>
    <row r="729029" spans="16:16" x14ac:dyDescent="0.3">
      <c r="P729029" s="83"/>
    </row>
    <row r="729030" spans="16:16" x14ac:dyDescent="0.3">
      <c r="P729030" s="83"/>
    </row>
    <row r="729031" spans="16:16" x14ac:dyDescent="0.3">
      <c r="P729031" s="83"/>
    </row>
    <row r="729032" spans="16:16" x14ac:dyDescent="0.3">
      <c r="P729032" s="83"/>
    </row>
    <row r="729033" spans="16:16" x14ac:dyDescent="0.3">
      <c r="P729033" s="83"/>
    </row>
    <row r="729034" spans="16:16" x14ac:dyDescent="0.3">
      <c r="P729034" s="83"/>
    </row>
    <row r="729035" spans="16:16" x14ac:dyDescent="0.3">
      <c r="P729035" s="83"/>
    </row>
    <row r="729036" spans="16:16" x14ac:dyDescent="0.3">
      <c r="P729036" s="83"/>
    </row>
    <row r="729037" spans="16:16" x14ac:dyDescent="0.3">
      <c r="P729037" s="83"/>
    </row>
    <row r="729038" spans="16:16" x14ac:dyDescent="0.3">
      <c r="P729038" s="83"/>
    </row>
    <row r="729039" spans="16:16" x14ac:dyDescent="0.3">
      <c r="P729039" s="83"/>
    </row>
    <row r="729040" spans="16:16" x14ac:dyDescent="0.3">
      <c r="P729040" s="83"/>
    </row>
    <row r="729041" spans="16:16" x14ac:dyDescent="0.3">
      <c r="P729041" s="83"/>
    </row>
    <row r="729042" spans="16:16" x14ac:dyDescent="0.3">
      <c r="P729042" s="83"/>
    </row>
    <row r="729043" spans="16:16" x14ac:dyDescent="0.3">
      <c r="P729043" s="83"/>
    </row>
    <row r="729044" spans="16:16" x14ac:dyDescent="0.3">
      <c r="P729044" s="83"/>
    </row>
    <row r="729045" spans="16:16" x14ac:dyDescent="0.3">
      <c r="P729045" s="83"/>
    </row>
    <row r="729046" spans="16:16" x14ac:dyDescent="0.3">
      <c r="P729046" s="83"/>
    </row>
    <row r="729047" spans="16:16" x14ac:dyDescent="0.3">
      <c r="P729047" s="83"/>
    </row>
    <row r="729048" spans="16:16" x14ac:dyDescent="0.3">
      <c r="P729048" s="83"/>
    </row>
    <row r="729049" spans="16:16" x14ac:dyDescent="0.3">
      <c r="P729049" s="83"/>
    </row>
    <row r="729050" spans="16:16" x14ac:dyDescent="0.3">
      <c r="P729050" s="83"/>
    </row>
    <row r="729051" spans="16:16" x14ac:dyDescent="0.3">
      <c r="P729051" s="83"/>
    </row>
    <row r="729052" spans="16:16" x14ac:dyDescent="0.3">
      <c r="P729052" s="83"/>
    </row>
    <row r="729053" spans="16:16" x14ac:dyDescent="0.3">
      <c r="P729053" s="83"/>
    </row>
    <row r="729054" spans="16:16" x14ac:dyDescent="0.3">
      <c r="P729054" s="83"/>
    </row>
    <row r="729055" spans="16:16" x14ac:dyDescent="0.3">
      <c r="P729055" s="83"/>
    </row>
    <row r="729056" spans="16:16" x14ac:dyDescent="0.3">
      <c r="P729056" s="83"/>
    </row>
    <row r="729057" spans="16:16" x14ac:dyDescent="0.3">
      <c r="P729057" s="83"/>
    </row>
    <row r="729058" spans="16:16" x14ac:dyDescent="0.3">
      <c r="P729058" s="83"/>
    </row>
    <row r="729059" spans="16:16" x14ac:dyDescent="0.3">
      <c r="P729059" s="83"/>
    </row>
    <row r="729060" spans="16:16" x14ac:dyDescent="0.3">
      <c r="P729060" s="83"/>
    </row>
    <row r="729061" spans="16:16" x14ac:dyDescent="0.3">
      <c r="P729061" s="83"/>
    </row>
    <row r="729062" spans="16:16" x14ac:dyDescent="0.3">
      <c r="P729062" s="83"/>
    </row>
    <row r="729063" spans="16:16" x14ac:dyDescent="0.3">
      <c r="P729063" s="83"/>
    </row>
    <row r="729064" spans="16:16" x14ac:dyDescent="0.3">
      <c r="P729064" s="83"/>
    </row>
    <row r="729065" spans="16:16" x14ac:dyDescent="0.3">
      <c r="P729065" s="83"/>
    </row>
    <row r="729066" spans="16:16" x14ac:dyDescent="0.3">
      <c r="P729066" s="83"/>
    </row>
    <row r="729067" spans="16:16" x14ac:dyDescent="0.3">
      <c r="P729067" s="83"/>
    </row>
    <row r="729068" spans="16:16" x14ac:dyDescent="0.3">
      <c r="P729068" s="83"/>
    </row>
    <row r="729069" spans="16:16" x14ac:dyDescent="0.3">
      <c r="P729069" s="83"/>
    </row>
    <row r="729070" spans="16:16" x14ac:dyDescent="0.3">
      <c r="P729070" s="83"/>
    </row>
    <row r="729071" spans="16:16" x14ac:dyDescent="0.3">
      <c r="P729071" s="83"/>
    </row>
    <row r="729072" spans="16:16" x14ac:dyDescent="0.3">
      <c r="P729072" s="83"/>
    </row>
    <row r="729073" spans="16:16" x14ac:dyDescent="0.3">
      <c r="P729073" s="83"/>
    </row>
    <row r="729074" spans="16:16" x14ac:dyDescent="0.3">
      <c r="P729074" s="83"/>
    </row>
    <row r="729075" spans="16:16" x14ac:dyDescent="0.3">
      <c r="P729075" s="83"/>
    </row>
    <row r="729076" spans="16:16" x14ac:dyDescent="0.3">
      <c r="P729076" s="83"/>
    </row>
    <row r="729077" spans="16:16" x14ac:dyDescent="0.3">
      <c r="P729077" s="83"/>
    </row>
    <row r="729078" spans="16:16" x14ac:dyDescent="0.3">
      <c r="P729078" s="83"/>
    </row>
    <row r="729079" spans="16:16" x14ac:dyDescent="0.3">
      <c r="P729079" s="83"/>
    </row>
    <row r="729080" spans="16:16" x14ac:dyDescent="0.3">
      <c r="P729080" s="83"/>
    </row>
    <row r="729081" spans="16:16" x14ac:dyDescent="0.3">
      <c r="P729081" s="83"/>
    </row>
    <row r="729082" spans="16:16" x14ac:dyDescent="0.3">
      <c r="P729082" s="83"/>
    </row>
    <row r="729083" spans="16:16" x14ac:dyDescent="0.3">
      <c r="P729083" s="83"/>
    </row>
    <row r="729084" spans="16:16" x14ac:dyDescent="0.3">
      <c r="P729084" s="83"/>
    </row>
    <row r="729085" spans="16:16" x14ac:dyDescent="0.3">
      <c r="P729085" s="83"/>
    </row>
    <row r="729086" spans="16:16" x14ac:dyDescent="0.3">
      <c r="P729086" s="83"/>
    </row>
    <row r="729087" spans="16:16" x14ac:dyDescent="0.3">
      <c r="P729087" s="83"/>
    </row>
    <row r="729088" spans="16:16" x14ac:dyDescent="0.3">
      <c r="P729088" s="83"/>
    </row>
    <row r="729089" spans="16:16" x14ac:dyDescent="0.3">
      <c r="P729089" s="83"/>
    </row>
    <row r="729090" spans="16:16" x14ac:dyDescent="0.3">
      <c r="P729090" s="83"/>
    </row>
    <row r="729091" spans="16:16" x14ac:dyDescent="0.3">
      <c r="P729091" s="83"/>
    </row>
    <row r="729092" spans="16:16" x14ac:dyDescent="0.3">
      <c r="P729092" s="83"/>
    </row>
    <row r="729093" spans="16:16" x14ac:dyDescent="0.3">
      <c r="P729093" s="83"/>
    </row>
    <row r="729094" spans="16:16" x14ac:dyDescent="0.3">
      <c r="P729094" s="83"/>
    </row>
    <row r="729095" spans="16:16" x14ac:dyDescent="0.3">
      <c r="P729095" s="83"/>
    </row>
    <row r="729096" spans="16:16" x14ac:dyDescent="0.3">
      <c r="P729096" s="83"/>
    </row>
    <row r="729097" spans="16:16" x14ac:dyDescent="0.3">
      <c r="P729097" s="83"/>
    </row>
    <row r="729098" spans="16:16" x14ac:dyDescent="0.3">
      <c r="P729098" s="83"/>
    </row>
    <row r="729099" spans="16:16" x14ac:dyDescent="0.3">
      <c r="P729099" s="83"/>
    </row>
    <row r="729100" spans="16:16" x14ac:dyDescent="0.3">
      <c r="P729100" s="83"/>
    </row>
    <row r="729101" spans="16:16" x14ac:dyDescent="0.3">
      <c r="P729101" s="83"/>
    </row>
    <row r="729102" spans="16:16" x14ac:dyDescent="0.3">
      <c r="P729102" s="83"/>
    </row>
    <row r="729103" spans="16:16" x14ac:dyDescent="0.3">
      <c r="P729103" s="83"/>
    </row>
    <row r="729104" spans="16:16" x14ac:dyDescent="0.3">
      <c r="P729104" s="83"/>
    </row>
    <row r="729105" spans="16:16" x14ac:dyDescent="0.3">
      <c r="P729105" s="83"/>
    </row>
    <row r="729106" spans="16:16" x14ac:dyDescent="0.3">
      <c r="P729106" s="83"/>
    </row>
    <row r="729107" spans="16:16" x14ac:dyDescent="0.3">
      <c r="P729107" s="83"/>
    </row>
    <row r="729108" spans="16:16" x14ac:dyDescent="0.3">
      <c r="P729108" s="83"/>
    </row>
    <row r="729109" spans="16:16" x14ac:dyDescent="0.3">
      <c r="P729109" s="83"/>
    </row>
    <row r="729110" spans="16:16" x14ac:dyDescent="0.3">
      <c r="P729110" s="83"/>
    </row>
    <row r="729111" spans="16:16" x14ac:dyDescent="0.3">
      <c r="P729111" s="83"/>
    </row>
    <row r="729112" spans="16:16" x14ac:dyDescent="0.3">
      <c r="P729112" s="83"/>
    </row>
    <row r="729113" spans="16:16" x14ac:dyDescent="0.3">
      <c r="P729113" s="83"/>
    </row>
    <row r="729114" spans="16:16" x14ac:dyDescent="0.3">
      <c r="P729114" s="83"/>
    </row>
    <row r="729115" spans="16:16" x14ac:dyDescent="0.3">
      <c r="P729115" s="83"/>
    </row>
    <row r="729116" spans="16:16" x14ac:dyDescent="0.3">
      <c r="P729116" s="83"/>
    </row>
    <row r="729117" spans="16:16" x14ac:dyDescent="0.3">
      <c r="P729117" s="83"/>
    </row>
    <row r="729118" spans="16:16" x14ac:dyDescent="0.3">
      <c r="P729118" s="83"/>
    </row>
    <row r="729119" spans="16:16" x14ac:dyDescent="0.3">
      <c r="P729119" s="83"/>
    </row>
    <row r="729120" spans="16:16" x14ac:dyDescent="0.3">
      <c r="P729120" s="83"/>
    </row>
    <row r="729121" spans="16:16" x14ac:dyDescent="0.3">
      <c r="P729121" s="83"/>
    </row>
    <row r="729122" spans="16:16" x14ac:dyDescent="0.3">
      <c r="P729122" s="83"/>
    </row>
    <row r="729123" spans="16:16" x14ac:dyDescent="0.3">
      <c r="P729123" s="83"/>
    </row>
    <row r="729124" spans="16:16" x14ac:dyDescent="0.3">
      <c r="P729124" s="83"/>
    </row>
    <row r="729125" spans="16:16" x14ac:dyDescent="0.3">
      <c r="P729125" s="83"/>
    </row>
    <row r="729126" spans="16:16" x14ac:dyDescent="0.3">
      <c r="P729126" s="83"/>
    </row>
    <row r="729127" spans="16:16" x14ac:dyDescent="0.3">
      <c r="P729127" s="83"/>
    </row>
    <row r="729128" spans="16:16" x14ac:dyDescent="0.3">
      <c r="P729128" s="83"/>
    </row>
    <row r="729129" spans="16:16" x14ac:dyDescent="0.3">
      <c r="P729129" s="83"/>
    </row>
    <row r="729130" spans="16:16" x14ac:dyDescent="0.3">
      <c r="P729130" s="83"/>
    </row>
    <row r="729131" spans="16:16" x14ac:dyDescent="0.3">
      <c r="P729131" s="83"/>
    </row>
    <row r="729132" spans="16:16" x14ac:dyDescent="0.3">
      <c r="P729132" s="83"/>
    </row>
    <row r="729133" spans="16:16" x14ac:dyDescent="0.3">
      <c r="P729133" s="83"/>
    </row>
    <row r="729134" spans="16:16" x14ac:dyDescent="0.3">
      <c r="P729134" s="83"/>
    </row>
    <row r="729135" spans="16:16" x14ac:dyDescent="0.3">
      <c r="P729135" s="83"/>
    </row>
    <row r="729136" spans="16:16" x14ac:dyDescent="0.3">
      <c r="P729136" s="83"/>
    </row>
    <row r="729137" spans="16:16" x14ac:dyDescent="0.3">
      <c r="P729137" s="83"/>
    </row>
    <row r="729138" spans="16:16" x14ac:dyDescent="0.3">
      <c r="P729138" s="83"/>
    </row>
    <row r="729139" spans="16:16" x14ac:dyDescent="0.3">
      <c r="P729139" s="83"/>
    </row>
    <row r="729140" spans="16:16" x14ac:dyDescent="0.3">
      <c r="P729140" s="83"/>
    </row>
    <row r="729141" spans="16:16" x14ac:dyDescent="0.3">
      <c r="P729141" s="83"/>
    </row>
    <row r="729142" spans="16:16" x14ac:dyDescent="0.3">
      <c r="P729142" s="83"/>
    </row>
    <row r="729143" spans="16:16" x14ac:dyDescent="0.3">
      <c r="P729143" s="83"/>
    </row>
    <row r="729144" spans="16:16" x14ac:dyDescent="0.3">
      <c r="P729144" s="83"/>
    </row>
    <row r="729145" spans="16:16" x14ac:dyDescent="0.3">
      <c r="P729145" s="83"/>
    </row>
    <row r="729146" spans="16:16" x14ac:dyDescent="0.3">
      <c r="P729146" s="83"/>
    </row>
    <row r="729147" spans="16:16" x14ac:dyDescent="0.3">
      <c r="P729147" s="83"/>
    </row>
    <row r="729148" spans="16:16" x14ac:dyDescent="0.3">
      <c r="P729148" s="83"/>
    </row>
    <row r="729149" spans="16:16" x14ac:dyDescent="0.3">
      <c r="P729149" s="83"/>
    </row>
    <row r="729150" spans="16:16" x14ac:dyDescent="0.3">
      <c r="P729150" s="83"/>
    </row>
    <row r="729151" spans="16:16" x14ac:dyDescent="0.3">
      <c r="P729151" s="83"/>
    </row>
    <row r="729152" spans="16:16" x14ac:dyDescent="0.3">
      <c r="P729152" s="83"/>
    </row>
    <row r="729153" spans="16:16" x14ac:dyDescent="0.3">
      <c r="P729153" s="83"/>
    </row>
    <row r="729154" spans="16:16" x14ac:dyDescent="0.3">
      <c r="P729154" s="83"/>
    </row>
    <row r="729155" spans="16:16" x14ac:dyDescent="0.3">
      <c r="P729155" s="83"/>
    </row>
    <row r="729156" spans="16:16" x14ac:dyDescent="0.3">
      <c r="P729156" s="83"/>
    </row>
    <row r="729157" spans="16:16" x14ac:dyDescent="0.3">
      <c r="P729157" s="83"/>
    </row>
    <row r="729158" spans="16:16" x14ac:dyDescent="0.3">
      <c r="P729158" s="83"/>
    </row>
    <row r="729159" spans="16:16" x14ac:dyDescent="0.3">
      <c r="P729159" s="83"/>
    </row>
    <row r="729160" spans="16:16" x14ac:dyDescent="0.3">
      <c r="P729160" s="83"/>
    </row>
    <row r="729161" spans="16:16" x14ac:dyDescent="0.3">
      <c r="P729161" s="83"/>
    </row>
    <row r="729162" spans="16:16" x14ac:dyDescent="0.3">
      <c r="P729162" s="83"/>
    </row>
    <row r="729163" spans="16:16" x14ac:dyDescent="0.3">
      <c r="P729163" s="83"/>
    </row>
    <row r="729164" spans="16:16" x14ac:dyDescent="0.3">
      <c r="P729164" s="83"/>
    </row>
    <row r="729165" spans="16:16" x14ac:dyDescent="0.3">
      <c r="P729165" s="83"/>
    </row>
    <row r="729166" spans="16:16" x14ac:dyDescent="0.3">
      <c r="P729166" s="83"/>
    </row>
    <row r="729167" spans="16:16" x14ac:dyDescent="0.3">
      <c r="P729167" s="83"/>
    </row>
    <row r="729168" spans="16:16" x14ac:dyDescent="0.3">
      <c r="P729168" s="83"/>
    </row>
    <row r="729169" spans="16:16" x14ac:dyDescent="0.3">
      <c r="P729169" s="83"/>
    </row>
    <row r="729170" spans="16:16" x14ac:dyDescent="0.3">
      <c r="P729170" s="83"/>
    </row>
    <row r="729171" spans="16:16" x14ac:dyDescent="0.3">
      <c r="P729171" s="83"/>
    </row>
    <row r="729172" spans="16:16" x14ac:dyDescent="0.3">
      <c r="P729172" s="83"/>
    </row>
    <row r="729173" spans="16:16" x14ac:dyDescent="0.3">
      <c r="P729173" s="83"/>
    </row>
    <row r="729174" spans="16:16" x14ac:dyDescent="0.3">
      <c r="P729174" s="83"/>
    </row>
    <row r="729175" spans="16:16" x14ac:dyDescent="0.3">
      <c r="P729175" s="83"/>
    </row>
    <row r="729176" spans="16:16" x14ac:dyDescent="0.3">
      <c r="P729176" s="83"/>
    </row>
    <row r="729177" spans="16:16" x14ac:dyDescent="0.3">
      <c r="P729177" s="83"/>
    </row>
    <row r="729178" spans="16:16" x14ac:dyDescent="0.3">
      <c r="P729178" s="83"/>
    </row>
    <row r="729179" spans="16:16" x14ac:dyDescent="0.3">
      <c r="P729179" s="83"/>
    </row>
    <row r="729180" spans="16:16" x14ac:dyDescent="0.3">
      <c r="P729180" s="83"/>
    </row>
    <row r="729181" spans="16:16" x14ac:dyDescent="0.3">
      <c r="P729181" s="83"/>
    </row>
    <row r="729182" spans="16:16" x14ac:dyDescent="0.3">
      <c r="P729182" s="83"/>
    </row>
    <row r="729183" spans="16:16" x14ac:dyDescent="0.3">
      <c r="P729183" s="83"/>
    </row>
    <row r="729184" spans="16:16" x14ac:dyDescent="0.3">
      <c r="P729184" s="83"/>
    </row>
    <row r="729185" spans="16:16" x14ac:dyDescent="0.3">
      <c r="P729185" s="83"/>
    </row>
    <row r="729186" spans="16:16" x14ac:dyDescent="0.3">
      <c r="P729186" s="83"/>
    </row>
    <row r="729187" spans="16:16" x14ac:dyDescent="0.3">
      <c r="P729187" s="83"/>
    </row>
    <row r="729188" spans="16:16" x14ac:dyDescent="0.3">
      <c r="P729188" s="83"/>
    </row>
    <row r="729189" spans="16:16" x14ac:dyDescent="0.3">
      <c r="P729189" s="83"/>
    </row>
    <row r="729190" spans="16:16" x14ac:dyDescent="0.3">
      <c r="P729190" s="83"/>
    </row>
    <row r="729191" spans="16:16" x14ac:dyDescent="0.3">
      <c r="P729191" s="83"/>
    </row>
    <row r="729192" spans="16:16" x14ac:dyDescent="0.3">
      <c r="P729192" s="83"/>
    </row>
    <row r="729193" spans="16:16" x14ac:dyDescent="0.3">
      <c r="P729193" s="83"/>
    </row>
    <row r="729194" spans="16:16" x14ac:dyDescent="0.3">
      <c r="P729194" s="83"/>
    </row>
    <row r="729195" spans="16:16" x14ac:dyDescent="0.3">
      <c r="P729195" s="83"/>
    </row>
    <row r="729196" spans="16:16" x14ac:dyDescent="0.3">
      <c r="P729196" s="83"/>
    </row>
    <row r="729197" spans="16:16" x14ac:dyDescent="0.3">
      <c r="P729197" s="83"/>
    </row>
    <row r="729198" spans="16:16" x14ac:dyDescent="0.3">
      <c r="P729198" s="83"/>
    </row>
    <row r="729199" spans="16:16" x14ac:dyDescent="0.3">
      <c r="P729199" s="83"/>
    </row>
    <row r="729200" spans="16:16" x14ac:dyDescent="0.3">
      <c r="P729200" s="83"/>
    </row>
    <row r="729201" spans="16:16" x14ac:dyDescent="0.3">
      <c r="P729201" s="83"/>
    </row>
    <row r="729202" spans="16:16" x14ac:dyDescent="0.3">
      <c r="P729202" s="83"/>
    </row>
    <row r="729203" spans="16:16" x14ac:dyDescent="0.3">
      <c r="P729203" s="83"/>
    </row>
    <row r="729204" spans="16:16" x14ac:dyDescent="0.3">
      <c r="P729204" s="83"/>
    </row>
    <row r="729205" spans="16:16" x14ac:dyDescent="0.3">
      <c r="P729205" s="83"/>
    </row>
    <row r="729206" spans="16:16" x14ac:dyDescent="0.3">
      <c r="P729206" s="83"/>
    </row>
    <row r="729207" spans="16:16" x14ac:dyDescent="0.3">
      <c r="P729207" s="83"/>
    </row>
    <row r="729208" spans="16:16" x14ac:dyDescent="0.3">
      <c r="P729208" s="83"/>
    </row>
    <row r="729209" spans="16:16" x14ac:dyDescent="0.3">
      <c r="P729209" s="83"/>
    </row>
    <row r="729210" spans="16:16" x14ac:dyDescent="0.3">
      <c r="P729210" s="83"/>
    </row>
    <row r="729211" spans="16:16" x14ac:dyDescent="0.3">
      <c r="P729211" s="83"/>
    </row>
    <row r="729212" spans="16:16" x14ac:dyDescent="0.3">
      <c r="P729212" s="83"/>
    </row>
    <row r="729213" spans="16:16" x14ac:dyDescent="0.3">
      <c r="P729213" s="83"/>
    </row>
    <row r="729214" spans="16:16" x14ac:dyDescent="0.3">
      <c r="P729214" s="83"/>
    </row>
    <row r="729215" spans="16:16" x14ac:dyDescent="0.3">
      <c r="P729215" s="83"/>
    </row>
    <row r="729216" spans="16:16" x14ac:dyDescent="0.3">
      <c r="P729216" s="83"/>
    </row>
    <row r="729217" spans="16:16" x14ac:dyDescent="0.3">
      <c r="P729217" s="83"/>
    </row>
    <row r="729218" spans="16:16" x14ac:dyDescent="0.3">
      <c r="P729218" s="83"/>
    </row>
    <row r="729219" spans="16:16" x14ac:dyDescent="0.3">
      <c r="P729219" s="83"/>
    </row>
    <row r="729220" spans="16:16" x14ac:dyDescent="0.3">
      <c r="P729220" s="83"/>
    </row>
    <row r="729221" spans="16:16" x14ac:dyDescent="0.3">
      <c r="P729221" s="83"/>
    </row>
    <row r="729222" spans="16:16" x14ac:dyDescent="0.3">
      <c r="P729222" s="83"/>
    </row>
    <row r="729223" spans="16:16" x14ac:dyDescent="0.3">
      <c r="P729223" s="83"/>
    </row>
    <row r="729224" spans="16:16" x14ac:dyDescent="0.3">
      <c r="P729224" s="83"/>
    </row>
    <row r="729225" spans="16:16" x14ac:dyDescent="0.3">
      <c r="P729225" s="83"/>
    </row>
    <row r="729226" spans="16:16" x14ac:dyDescent="0.3">
      <c r="P729226" s="83"/>
    </row>
    <row r="729227" spans="16:16" x14ac:dyDescent="0.3">
      <c r="P729227" s="83"/>
    </row>
    <row r="729228" spans="16:16" x14ac:dyDescent="0.3">
      <c r="P729228" s="83"/>
    </row>
    <row r="729229" spans="16:16" x14ac:dyDescent="0.3">
      <c r="P729229" s="83"/>
    </row>
    <row r="729230" spans="16:16" x14ac:dyDescent="0.3">
      <c r="P729230" s="83"/>
    </row>
    <row r="729231" spans="16:16" x14ac:dyDescent="0.3">
      <c r="P729231" s="83"/>
    </row>
    <row r="729232" spans="16:16" x14ac:dyDescent="0.3">
      <c r="P729232" s="83"/>
    </row>
    <row r="729233" spans="16:16" x14ac:dyDescent="0.3">
      <c r="P729233" s="83"/>
    </row>
    <row r="729234" spans="16:16" x14ac:dyDescent="0.3">
      <c r="P729234" s="83"/>
    </row>
    <row r="729235" spans="16:16" x14ac:dyDescent="0.3">
      <c r="P729235" s="83"/>
    </row>
    <row r="729236" spans="16:16" x14ac:dyDescent="0.3">
      <c r="P729236" s="83"/>
    </row>
    <row r="729237" spans="16:16" x14ac:dyDescent="0.3">
      <c r="P729237" s="83"/>
    </row>
    <row r="729238" spans="16:16" x14ac:dyDescent="0.3">
      <c r="P729238" s="83"/>
    </row>
    <row r="729239" spans="16:16" x14ac:dyDescent="0.3">
      <c r="P729239" s="83"/>
    </row>
    <row r="729240" spans="16:16" x14ac:dyDescent="0.3">
      <c r="P729240" s="83"/>
    </row>
    <row r="729241" spans="16:16" x14ac:dyDescent="0.3">
      <c r="P729241" s="83"/>
    </row>
    <row r="729242" spans="16:16" x14ac:dyDescent="0.3">
      <c r="P729242" s="83"/>
    </row>
    <row r="729243" spans="16:16" x14ac:dyDescent="0.3">
      <c r="P729243" s="83"/>
    </row>
    <row r="729244" spans="16:16" x14ac:dyDescent="0.3">
      <c r="P729244" s="83"/>
    </row>
    <row r="729245" spans="16:16" x14ac:dyDescent="0.3">
      <c r="P729245" s="83"/>
    </row>
    <row r="729246" spans="16:16" x14ac:dyDescent="0.3">
      <c r="P729246" s="83"/>
    </row>
    <row r="729247" spans="16:16" x14ac:dyDescent="0.3">
      <c r="P729247" s="83"/>
    </row>
    <row r="729248" spans="16:16" x14ac:dyDescent="0.3">
      <c r="P729248" s="83"/>
    </row>
    <row r="729249" spans="16:16" x14ac:dyDescent="0.3">
      <c r="P729249" s="83"/>
    </row>
    <row r="729250" spans="16:16" x14ac:dyDescent="0.3">
      <c r="P729250" s="83"/>
    </row>
    <row r="729251" spans="16:16" x14ac:dyDescent="0.3">
      <c r="P729251" s="83"/>
    </row>
    <row r="729252" spans="16:16" x14ac:dyDescent="0.3">
      <c r="P729252" s="83"/>
    </row>
    <row r="729253" spans="16:16" x14ac:dyDescent="0.3">
      <c r="P729253" s="83"/>
    </row>
    <row r="729254" spans="16:16" x14ac:dyDescent="0.3">
      <c r="P729254" s="83"/>
    </row>
    <row r="729255" spans="16:16" x14ac:dyDescent="0.3">
      <c r="P729255" s="83"/>
    </row>
    <row r="729256" spans="16:16" x14ac:dyDescent="0.3">
      <c r="P729256" s="83"/>
    </row>
    <row r="729257" spans="16:16" x14ac:dyDescent="0.3">
      <c r="P729257" s="83"/>
    </row>
    <row r="729258" spans="16:16" x14ac:dyDescent="0.3">
      <c r="P729258" s="83"/>
    </row>
    <row r="729259" spans="16:16" x14ac:dyDescent="0.3">
      <c r="P729259" s="83"/>
    </row>
    <row r="729260" spans="16:16" x14ac:dyDescent="0.3">
      <c r="P729260" s="83"/>
    </row>
    <row r="729261" spans="16:16" x14ac:dyDescent="0.3">
      <c r="P729261" s="83"/>
    </row>
    <row r="729262" spans="16:16" x14ac:dyDescent="0.3">
      <c r="P729262" s="83"/>
    </row>
    <row r="729263" spans="16:16" x14ac:dyDescent="0.3">
      <c r="P729263" s="83"/>
    </row>
    <row r="729264" spans="16:16" x14ac:dyDescent="0.3">
      <c r="P729264" s="83"/>
    </row>
    <row r="729265" spans="16:16" x14ac:dyDescent="0.3">
      <c r="P729265" s="83"/>
    </row>
    <row r="729266" spans="16:16" x14ac:dyDescent="0.3">
      <c r="P729266" s="83"/>
    </row>
    <row r="729267" spans="16:16" x14ac:dyDescent="0.3">
      <c r="P729267" s="83"/>
    </row>
    <row r="729268" spans="16:16" x14ac:dyDescent="0.3">
      <c r="P729268" s="83"/>
    </row>
    <row r="729269" spans="16:16" x14ac:dyDescent="0.3">
      <c r="P729269" s="83"/>
    </row>
    <row r="729270" spans="16:16" x14ac:dyDescent="0.3">
      <c r="P729270" s="83"/>
    </row>
    <row r="729271" spans="16:16" x14ac:dyDescent="0.3">
      <c r="P729271" s="83"/>
    </row>
    <row r="729272" spans="16:16" x14ac:dyDescent="0.3">
      <c r="P729272" s="83"/>
    </row>
    <row r="729273" spans="16:16" x14ac:dyDescent="0.3">
      <c r="P729273" s="83"/>
    </row>
    <row r="729274" spans="16:16" x14ac:dyDescent="0.3">
      <c r="P729274" s="83"/>
    </row>
    <row r="729275" spans="16:16" x14ac:dyDescent="0.3">
      <c r="P729275" s="83"/>
    </row>
    <row r="729276" spans="16:16" x14ac:dyDescent="0.3">
      <c r="P729276" s="83"/>
    </row>
    <row r="729277" spans="16:16" x14ac:dyDescent="0.3">
      <c r="P729277" s="83"/>
    </row>
    <row r="729278" spans="16:16" x14ac:dyDescent="0.3">
      <c r="P729278" s="83"/>
    </row>
    <row r="729279" spans="16:16" x14ac:dyDescent="0.3">
      <c r="P729279" s="83"/>
    </row>
    <row r="729280" spans="16:16" x14ac:dyDescent="0.3">
      <c r="P729280" s="83"/>
    </row>
    <row r="729281" spans="16:16" x14ac:dyDescent="0.3">
      <c r="P729281" s="83"/>
    </row>
    <row r="729282" spans="16:16" x14ac:dyDescent="0.3">
      <c r="P729282" s="83"/>
    </row>
    <row r="729283" spans="16:16" x14ac:dyDescent="0.3">
      <c r="P729283" s="83"/>
    </row>
    <row r="729284" spans="16:16" x14ac:dyDescent="0.3">
      <c r="P729284" s="83"/>
    </row>
    <row r="729285" spans="16:16" x14ac:dyDescent="0.3">
      <c r="P729285" s="83"/>
    </row>
    <row r="729286" spans="16:16" x14ac:dyDescent="0.3">
      <c r="P729286" s="83"/>
    </row>
    <row r="729287" spans="16:16" x14ac:dyDescent="0.3">
      <c r="P729287" s="83"/>
    </row>
    <row r="729288" spans="16:16" x14ac:dyDescent="0.3">
      <c r="P729288" s="83"/>
    </row>
    <row r="729289" spans="16:16" x14ac:dyDescent="0.3">
      <c r="P729289" s="83"/>
    </row>
    <row r="729290" spans="16:16" x14ac:dyDescent="0.3">
      <c r="P729290" s="83"/>
    </row>
    <row r="729291" spans="16:16" x14ac:dyDescent="0.3">
      <c r="P729291" s="83"/>
    </row>
    <row r="729292" spans="16:16" x14ac:dyDescent="0.3">
      <c r="P729292" s="83"/>
    </row>
    <row r="729293" spans="16:16" x14ac:dyDescent="0.3">
      <c r="P729293" s="83"/>
    </row>
    <row r="729294" spans="16:16" x14ac:dyDescent="0.3">
      <c r="P729294" s="83"/>
    </row>
    <row r="729295" spans="16:16" x14ac:dyDescent="0.3">
      <c r="P729295" s="83"/>
    </row>
    <row r="729296" spans="16:16" x14ac:dyDescent="0.3">
      <c r="P729296" s="83"/>
    </row>
    <row r="729297" spans="16:16" x14ac:dyDescent="0.3">
      <c r="P729297" s="83"/>
    </row>
    <row r="729298" spans="16:16" x14ac:dyDescent="0.3">
      <c r="P729298" s="83"/>
    </row>
    <row r="729299" spans="16:16" x14ac:dyDescent="0.3">
      <c r="P729299" s="83"/>
    </row>
    <row r="729300" spans="16:16" x14ac:dyDescent="0.3">
      <c r="P729300" s="83"/>
    </row>
    <row r="729301" spans="16:16" x14ac:dyDescent="0.3">
      <c r="P729301" s="83"/>
    </row>
    <row r="729302" spans="16:16" x14ac:dyDescent="0.3">
      <c r="P729302" s="83"/>
    </row>
    <row r="729303" spans="16:16" x14ac:dyDescent="0.3">
      <c r="P729303" s="83"/>
    </row>
    <row r="729304" spans="16:16" x14ac:dyDescent="0.3">
      <c r="P729304" s="83"/>
    </row>
    <row r="729305" spans="16:16" x14ac:dyDescent="0.3">
      <c r="P729305" s="83"/>
    </row>
    <row r="729306" spans="16:16" x14ac:dyDescent="0.3">
      <c r="P729306" s="83"/>
    </row>
    <row r="729307" spans="16:16" x14ac:dyDescent="0.3">
      <c r="P729307" s="83"/>
    </row>
    <row r="729308" spans="16:16" x14ac:dyDescent="0.3">
      <c r="P729308" s="83"/>
    </row>
    <row r="729309" spans="16:16" x14ac:dyDescent="0.3">
      <c r="P729309" s="83"/>
    </row>
    <row r="729310" spans="16:16" x14ac:dyDescent="0.3">
      <c r="P729310" s="83"/>
    </row>
    <row r="729311" spans="16:16" x14ac:dyDescent="0.3">
      <c r="P729311" s="83"/>
    </row>
    <row r="729312" spans="16:16" x14ac:dyDescent="0.3">
      <c r="P729312" s="83"/>
    </row>
    <row r="729313" spans="16:16" x14ac:dyDescent="0.3">
      <c r="P729313" s="83"/>
    </row>
    <row r="729314" spans="16:16" x14ac:dyDescent="0.3">
      <c r="P729314" s="83"/>
    </row>
    <row r="729315" spans="16:16" x14ac:dyDescent="0.3">
      <c r="P729315" s="83"/>
    </row>
    <row r="729316" spans="16:16" x14ac:dyDescent="0.3">
      <c r="P729316" s="83"/>
    </row>
    <row r="729317" spans="16:16" x14ac:dyDescent="0.3">
      <c r="P729317" s="83"/>
    </row>
    <row r="729318" spans="16:16" x14ac:dyDescent="0.3">
      <c r="P729318" s="83"/>
    </row>
    <row r="729319" spans="16:16" x14ac:dyDescent="0.3">
      <c r="P729319" s="83"/>
    </row>
    <row r="729320" spans="16:16" x14ac:dyDescent="0.3">
      <c r="P729320" s="83"/>
    </row>
    <row r="729321" spans="16:16" x14ac:dyDescent="0.3">
      <c r="P729321" s="83"/>
    </row>
    <row r="729322" spans="16:16" x14ac:dyDescent="0.3">
      <c r="P729322" s="83"/>
    </row>
    <row r="729323" spans="16:16" x14ac:dyDescent="0.3">
      <c r="P729323" s="83"/>
    </row>
    <row r="729324" spans="16:16" x14ac:dyDescent="0.3">
      <c r="P729324" s="83"/>
    </row>
    <row r="729325" spans="16:16" x14ac:dyDescent="0.3">
      <c r="P729325" s="83"/>
    </row>
    <row r="729326" spans="16:16" x14ac:dyDescent="0.3">
      <c r="P729326" s="83"/>
    </row>
    <row r="729327" spans="16:16" x14ac:dyDescent="0.3">
      <c r="P729327" s="83"/>
    </row>
    <row r="729328" spans="16:16" x14ac:dyDescent="0.3">
      <c r="P729328" s="83"/>
    </row>
    <row r="729329" spans="16:16" x14ac:dyDescent="0.3">
      <c r="P729329" s="83"/>
    </row>
    <row r="729330" spans="16:16" x14ac:dyDescent="0.3">
      <c r="P729330" s="83"/>
    </row>
    <row r="729331" spans="16:16" x14ac:dyDescent="0.3">
      <c r="P729331" s="83"/>
    </row>
    <row r="729332" spans="16:16" x14ac:dyDescent="0.3">
      <c r="P729332" s="83"/>
    </row>
    <row r="729333" spans="16:16" x14ac:dyDescent="0.3">
      <c r="P729333" s="83"/>
    </row>
    <row r="729334" spans="16:16" x14ac:dyDescent="0.3">
      <c r="P729334" s="83"/>
    </row>
    <row r="729335" spans="16:16" x14ac:dyDescent="0.3">
      <c r="P729335" s="83"/>
    </row>
    <row r="729336" spans="16:16" x14ac:dyDescent="0.3">
      <c r="P729336" s="83"/>
    </row>
    <row r="729337" spans="16:16" x14ac:dyDescent="0.3">
      <c r="P729337" s="83"/>
    </row>
    <row r="729338" spans="16:16" x14ac:dyDescent="0.3">
      <c r="P729338" s="83"/>
    </row>
    <row r="729339" spans="16:16" x14ac:dyDescent="0.3">
      <c r="P729339" s="83"/>
    </row>
    <row r="729340" spans="16:16" x14ac:dyDescent="0.3">
      <c r="P729340" s="83"/>
    </row>
    <row r="729341" spans="16:16" x14ac:dyDescent="0.3">
      <c r="P729341" s="83"/>
    </row>
    <row r="729342" spans="16:16" x14ac:dyDescent="0.3">
      <c r="P729342" s="83"/>
    </row>
    <row r="729343" spans="16:16" x14ac:dyDescent="0.3">
      <c r="P729343" s="83"/>
    </row>
    <row r="729344" spans="16:16" x14ac:dyDescent="0.3">
      <c r="P729344" s="83"/>
    </row>
    <row r="729345" spans="16:16" x14ac:dyDescent="0.3">
      <c r="P729345" s="83"/>
    </row>
    <row r="729346" spans="16:16" x14ac:dyDescent="0.3">
      <c r="P729346" s="83"/>
    </row>
    <row r="729347" spans="16:16" x14ac:dyDescent="0.3">
      <c r="P729347" s="83"/>
    </row>
    <row r="729348" spans="16:16" x14ac:dyDescent="0.3">
      <c r="P729348" s="83"/>
    </row>
    <row r="729349" spans="16:16" x14ac:dyDescent="0.3">
      <c r="P729349" s="83"/>
    </row>
    <row r="729350" spans="16:16" x14ac:dyDescent="0.3">
      <c r="P729350" s="83"/>
    </row>
    <row r="729351" spans="16:16" x14ac:dyDescent="0.3">
      <c r="P729351" s="83"/>
    </row>
    <row r="729352" spans="16:16" x14ac:dyDescent="0.3">
      <c r="P729352" s="83"/>
    </row>
    <row r="729353" spans="16:16" x14ac:dyDescent="0.3">
      <c r="P729353" s="83"/>
    </row>
    <row r="729354" spans="16:16" x14ac:dyDescent="0.3">
      <c r="P729354" s="83"/>
    </row>
    <row r="729355" spans="16:16" x14ac:dyDescent="0.3">
      <c r="P729355" s="83"/>
    </row>
    <row r="729356" spans="16:16" x14ac:dyDescent="0.3">
      <c r="P729356" s="83"/>
    </row>
    <row r="729357" spans="16:16" x14ac:dyDescent="0.3">
      <c r="P729357" s="83"/>
    </row>
    <row r="729358" spans="16:16" x14ac:dyDescent="0.3">
      <c r="P729358" s="83"/>
    </row>
    <row r="729359" spans="16:16" x14ac:dyDescent="0.3">
      <c r="P729359" s="83"/>
    </row>
    <row r="729360" spans="16:16" x14ac:dyDescent="0.3">
      <c r="P729360" s="83"/>
    </row>
    <row r="729361" spans="16:16" x14ac:dyDescent="0.3">
      <c r="P729361" s="83"/>
    </row>
    <row r="729362" spans="16:16" x14ac:dyDescent="0.3">
      <c r="P729362" s="83"/>
    </row>
    <row r="729363" spans="16:16" x14ac:dyDescent="0.3">
      <c r="P729363" s="83"/>
    </row>
    <row r="729364" spans="16:16" x14ac:dyDescent="0.3">
      <c r="P729364" s="83"/>
    </row>
    <row r="729365" spans="16:16" x14ac:dyDescent="0.3">
      <c r="P729365" s="83"/>
    </row>
    <row r="729366" spans="16:16" x14ac:dyDescent="0.3">
      <c r="P729366" s="83"/>
    </row>
    <row r="729367" spans="16:16" x14ac:dyDescent="0.3">
      <c r="P729367" s="83"/>
    </row>
    <row r="729368" spans="16:16" x14ac:dyDescent="0.3">
      <c r="P729368" s="83"/>
    </row>
    <row r="729369" spans="16:16" x14ac:dyDescent="0.3">
      <c r="P729369" s="83"/>
    </row>
    <row r="729370" spans="16:16" x14ac:dyDescent="0.3">
      <c r="P729370" s="83"/>
    </row>
    <row r="729371" spans="16:16" x14ac:dyDescent="0.3">
      <c r="P729371" s="83"/>
    </row>
    <row r="729372" spans="16:16" x14ac:dyDescent="0.3">
      <c r="P729372" s="83"/>
    </row>
    <row r="729373" spans="16:16" x14ac:dyDescent="0.3">
      <c r="P729373" s="83"/>
    </row>
    <row r="729374" spans="16:16" x14ac:dyDescent="0.3">
      <c r="P729374" s="83"/>
    </row>
    <row r="729375" spans="16:16" x14ac:dyDescent="0.3">
      <c r="P729375" s="83"/>
    </row>
    <row r="729376" spans="16:16" x14ac:dyDescent="0.3">
      <c r="P729376" s="83"/>
    </row>
    <row r="729377" spans="16:16" x14ac:dyDescent="0.3">
      <c r="P729377" s="83"/>
    </row>
    <row r="729378" spans="16:16" x14ac:dyDescent="0.3">
      <c r="P729378" s="83"/>
    </row>
    <row r="729379" spans="16:16" x14ac:dyDescent="0.3">
      <c r="P729379" s="83"/>
    </row>
    <row r="729380" spans="16:16" x14ac:dyDescent="0.3">
      <c r="P729380" s="83"/>
    </row>
    <row r="729381" spans="16:16" x14ac:dyDescent="0.3">
      <c r="P729381" s="83"/>
    </row>
    <row r="729382" spans="16:16" x14ac:dyDescent="0.3">
      <c r="P729382" s="83"/>
    </row>
    <row r="729383" spans="16:16" x14ac:dyDescent="0.3">
      <c r="P729383" s="83"/>
    </row>
    <row r="729384" spans="16:16" x14ac:dyDescent="0.3">
      <c r="P729384" s="83"/>
    </row>
    <row r="729385" spans="16:16" x14ac:dyDescent="0.3">
      <c r="P729385" s="83"/>
    </row>
    <row r="729386" spans="16:16" x14ac:dyDescent="0.3">
      <c r="P729386" s="83"/>
    </row>
    <row r="729387" spans="16:16" x14ac:dyDescent="0.3">
      <c r="P729387" s="83"/>
    </row>
    <row r="729388" spans="16:16" x14ac:dyDescent="0.3">
      <c r="P729388" s="83"/>
    </row>
    <row r="729389" spans="16:16" x14ac:dyDescent="0.3">
      <c r="P729389" s="83"/>
    </row>
    <row r="729390" spans="16:16" x14ac:dyDescent="0.3">
      <c r="P729390" s="83"/>
    </row>
    <row r="729391" spans="16:16" x14ac:dyDescent="0.3">
      <c r="P729391" s="83"/>
    </row>
    <row r="729392" spans="16:16" x14ac:dyDescent="0.3">
      <c r="P729392" s="83"/>
    </row>
    <row r="729393" spans="16:16" x14ac:dyDescent="0.3">
      <c r="P729393" s="83"/>
    </row>
    <row r="729394" spans="16:16" x14ac:dyDescent="0.3">
      <c r="P729394" s="83"/>
    </row>
    <row r="729395" spans="16:16" x14ac:dyDescent="0.3">
      <c r="P729395" s="83"/>
    </row>
    <row r="729396" spans="16:16" x14ac:dyDescent="0.3">
      <c r="P729396" s="83"/>
    </row>
    <row r="729397" spans="16:16" x14ac:dyDescent="0.3">
      <c r="P729397" s="83"/>
    </row>
    <row r="729398" spans="16:16" x14ac:dyDescent="0.3">
      <c r="P729398" s="83"/>
    </row>
    <row r="729399" spans="16:16" x14ac:dyDescent="0.3">
      <c r="P729399" s="83"/>
    </row>
    <row r="729400" spans="16:16" x14ac:dyDescent="0.3">
      <c r="P729400" s="83"/>
    </row>
    <row r="729401" spans="16:16" x14ac:dyDescent="0.3">
      <c r="P729401" s="83"/>
    </row>
    <row r="729402" spans="16:16" x14ac:dyDescent="0.3">
      <c r="P729402" s="83"/>
    </row>
    <row r="729403" spans="16:16" x14ac:dyDescent="0.3">
      <c r="P729403" s="83"/>
    </row>
    <row r="729404" spans="16:16" x14ac:dyDescent="0.3">
      <c r="P729404" s="83"/>
    </row>
    <row r="729405" spans="16:16" x14ac:dyDescent="0.3">
      <c r="P729405" s="83"/>
    </row>
    <row r="729406" spans="16:16" x14ac:dyDescent="0.3">
      <c r="P729406" s="83"/>
    </row>
    <row r="729407" spans="16:16" x14ac:dyDescent="0.3">
      <c r="P729407" s="83"/>
    </row>
    <row r="729408" spans="16:16" x14ac:dyDescent="0.3">
      <c r="P729408" s="83"/>
    </row>
    <row r="729409" spans="16:16" x14ac:dyDescent="0.3">
      <c r="P729409" s="83"/>
    </row>
    <row r="729410" spans="16:16" x14ac:dyDescent="0.3">
      <c r="P729410" s="83"/>
    </row>
    <row r="729411" spans="16:16" x14ac:dyDescent="0.3">
      <c r="P729411" s="83"/>
    </row>
    <row r="729412" spans="16:16" x14ac:dyDescent="0.3">
      <c r="P729412" s="83"/>
    </row>
    <row r="729413" spans="16:16" x14ac:dyDescent="0.3">
      <c r="P729413" s="83"/>
    </row>
    <row r="729414" spans="16:16" x14ac:dyDescent="0.3">
      <c r="P729414" s="83"/>
    </row>
    <row r="729415" spans="16:16" x14ac:dyDescent="0.3">
      <c r="P729415" s="83"/>
    </row>
    <row r="729416" spans="16:16" x14ac:dyDescent="0.3">
      <c r="P729416" s="83"/>
    </row>
    <row r="729417" spans="16:16" x14ac:dyDescent="0.3">
      <c r="P729417" s="83"/>
    </row>
    <row r="729418" spans="16:16" x14ac:dyDescent="0.3">
      <c r="P729418" s="83"/>
    </row>
    <row r="729419" spans="16:16" x14ac:dyDescent="0.3">
      <c r="P729419" s="83"/>
    </row>
    <row r="729420" spans="16:16" x14ac:dyDescent="0.3">
      <c r="P729420" s="83"/>
    </row>
    <row r="729421" spans="16:16" x14ac:dyDescent="0.3">
      <c r="P729421" s="83"/>
    </row>
    <row r="729422" spans="16:16" x14ac:dyDescent="0.3">
      <c r="P729422" s="83"/>
    </row>
    <row r="729423" spans="16:16" x14ac:dyDescent="0.3">
      <c r="P729423" s="83"/>
    </row>
    <row r="729424" spans="16:16" x14ac:dyDescent="0.3">
      <c r="P729424" s="83"/>
    </row>
    <row r="729425" spans="16:16" x14ac:dyDescent="0.3">
      <c r="P729425" s="83"/>
    </row>
    <row r="729426" spans="16:16" x14ac:dyDescent="0.3">
      <c r="P729426" s="83"/>
    </row>
    <row r="729427" spans="16:16" x14ac:dyDescent="0.3">
      <c r="P729427" s="83"/>
    </row>
    <row r="729428" spans="16:16" x14ac:dyDescent="0.3">
      <c r="P729428" s="83"/>
    </row>
    <row r="729429" spans="16:16" x14ac:dyDescent="0.3">
      <c r="P729429" s="83"/>
    </row>
    <row r="729430" spans="16:16" x14ac:dyDescent="0.3">
      <c r="P729430" s="83"/>
    </row>
    <row r="729431" spans="16:16" x14ac:dyDescent="0.3">
      <c r="P729431" s="83"/>
    </row>
    <row r="729432" spans="16:16" x14ac:dyDescent="0.3">
      <c r="P729432" s="83"/>
    </row>
    <row r="729433" spans="16:16" x14ac:dyDescent="0.3">
      <c r="P729433" s="83"/>
    </row>
    <row r="729434" spans="16:16" x14ac:dyDescent="0.3">
      <c r="P729434" s="83"/>
    </row>
    <row r="729435" spans="16:16" x14ac:dyDescent="0.3">
      <c r="P729435" s="83"/>
    </row>
    <row r="729436" spans="16:16" x14ac:dyDescent="0.3">
      <c r="P729436" s="83"/>
    </row>
    <row r="729437" spans="16:16" x14ac:dyDescent="0.3">
      <c r="P729437" s="83"/>
    </row>
    <row r="729438" spans="16:16" x14ac:dyDescent="0.3">
      <c r="P729438" s="83"/>
    </row>
    <row r="729439" spans="16:16" x14ac:dyDescent="0.3">
      <c r="P729439" s="83"/>
    </row>
    <row r="729440" spans="16:16" x14ac:dyDescent="0.3">
      <c r="P729440" s="83"/>
    </row>
    <row r="729441" spans="16:16" x14ac:dyDescent="0.3">
      <c r="P729441" s="83"/>
    </row>
    <row r="729442" spans="16:16" x14ac:dyDescent="0.3">
      <c r="P729442" s="83"/>
    </row>
    <row r="729443" spans="16:16" x14ac:dyDescent="0.3">
      <c r="P729443" s="83"/>
    </row>
    <row r="729444" spans="16:16" x14ac:dyDescent="0.3">
      <c r="P729444" s="83"/>
    </row>
    <row r="729445" spans="16:16" x14ac:dyDescent="0.3">
      <c r="P729445" s="83"/>
    </row>
    <row r="729446" spans="16:16" x14ac:dyDescent="0.3">
      <c r="P729446" s="83"/>
    </row>
    <row r="729447" spans="16:16" x14ac:dyDescent="0.3">
      <c r="P729447" s="83"/>
    </row>
    <row r="729448" spans="16:16" x14ac:dyDescent="0.3">
      <c r="P729448" s="83"/>
    </row>
    <row r="729449" spans="16:16" x14ac:dyDescent="0.3">
      <c r="P729449" s="83"/>
    </row>
    <row r="729450" spans="16:16" x14ac:dyDescent="0.3">
      <c r="P729450" s="83"/>
    </row>
    <row r="729451" spans="16:16" x14ac:dyDescent="0.3">
      <c r="P729451" s="83"/>
    </row>
    <row r="729452" spans="16:16" x14ac:dyDescent="0.3">
      <c r="P729452" s="83"/>
    </row>
    <row r="729453" spans="16:16" x14ac:dyDescent="0.3">
      <c r="P729453" s="83"/>
    </row>
    <row r="729454" spans="16:16" x14ac:dyDescent="0.3">
      <c r="P729454" s="83"/>
    </row>
    <row r="729455" spans="16:16" x14ac:dyDescent="0.3">
      <c r="P729455" s="83"/>
    </row>
    <row r="729456" spans="16:16" x14ac:dyDescent="0.3">
      <c r="P729456" s="83"/>
    </row>
    <row r="729457" spans="16:16" x14ac:dyDescent="0.3">
      <c r="P729457" s="83"/>
    </row>
    <row r="729458" spans="16:16" x14ac:dyDescent="0.3">
      <c r="P729458" s="83"/>
    </row>
    <row r="729459" spans="16:16" x14ac:dyDescent="0.3">
      <c r="P729459" s="83"/>
    </row>
    <row r="729460" spans="16:16" x14ac:dyDescent="0.3">
      <c r="P729460" s="83"/>
    </row>
    <row r="729461" spans="16:16" x14ac:dyDescent="0.3">
      <c r="P729461" s="83"/>
    </row>
    <row r="729462" spans="16:16" x14ac:dyDescent="0.3">
      <c r="P729462" s="83"/>
    </row>
    <row r="729463" spans="16:16" x14ac:dyDescent="0.3">
      <c r="P729463" s="83"/>
    </row>
    <row r="729464" spans="16:16" x14ac:dyDescent="0.3">
      <c r="P729464" s="83"/>
    </row>
    <row r="729465" spans="16:16" x14ac:dyDescent="0.3">
      <c r="P729465" s="83"/>
    </row>
    <row r="729466" spans="16:16" x14ac:dyDescent="0.3">
      <c r="P729466" s="83"/>
    </row>
    <row r="729467" spans="16:16" x14ac:dyDescent="0.3">
      <c r="P729467" s="83"/>
    </row>
    <row r="729468" spans="16:16" x14ac:dyDescent="0.3">
      <c r="P729468" s="83"/>
    </row>
    <row r="729469" spans="16:16" x14ac:dyDescent="0.3">
      <c r="P729469" s="83"/>
    </row>
    <row r="729470" spans="16:16" x14ac:dyDescent="0.3">
      <c r="P729470" s="83"/>
    </row>
    <row r="729471" spans="16:16" x14ac:dyDescent="0.3">
      <c r="P729471" s="83"/>
    </row>
    <row r="729472" spans="16:16" x14ac:dyDescent="0.3">
      <c r="P729472" s="83"/>
    </row>
    <row r="729473" spans="16:16" x14ac:dyDescent="0.3">
      <c r="P729473" s="83"/>
    </row>
    <row r="729474" spans="16:16" x14ac:dyDescent="0.3">
      <c r="P729474" s="83"/>
    </row>
    <row r="729475" spans="16:16" x14ac:dyDescent="0.3">
      <c r="P729475" s="83"/>
    </row>
    <row r="729476" spans="16:16" x14ac:dyDescent="0.3">
      <c r="P729476" s="83"/>
    </row>
    <row r="729477" spans="16:16" x14ac:dyDescent="0.3">
      <c r="P729477" s="83"/>
    </row>
    <row r="729478" spans="16:16" x14ac:dyDescent="0.3">
      <c r="P729478" s="83"/>
    </row>
    <row r="729479" spans="16:16" x14ac:dyDescent="0.3">
      <c r="P729479" s="83"/>
    </row>
    <row r="729480" spans="16:16" x14ac:dyDescent="0.3">
      <c r="P729480" s="83"/>
    </row>
    <row r="729481" spans="16:16" x14ac:dyDescent="0.3">
      <c r="P729481" s="83"/>
    </row>
    <row r="729482" spans="16:16" x14ac:dyDescent="0.3">
      <c r="P729482" s="83"/>
    </row>
    <row r="729483" spans="16:16" x14ac:dyDescent="0.3">
      <c r="P729483" s="83"/>
    </row>
    <row r="729484" spans="16:16" x14ac:dyDescent="0.3">
      <c r="P729484" s="83"/>
    </row>
    <row r="729485" spans="16:16" x14ac:dyDescent="0.3">
      <c r="P729485" s="83"/>
    </row>
    <row r="729486" spans="16:16" x14ac:dyDescent="0.3">
      <c r="P729486" s="83"/>
    </row>
    <row r="729487" spans="16:16" x14ac:dyDescent="0.3">
      <c r="P729487" s="83"/>
    </row>
    <row r="729488" spans="16:16" x14ac:dyDescent="0.3">
      <c r="P729488" s="83"/>
    </row>
    <row r="729489" spans="16:16" x14ac:dyDescent="0.3">
      <c r="P729489" s="83"/>
    </row>
    <row r="729490" spans="16:16" x14ac:dyDescent="0.3">
      <c r="P729490" s="83"/>
    </row>
    <row r="729491" spans="16:16" x14ac:dyDescent="0.3">
      <c r="P729491" s="83"/>
    </row>
    <row r="729492" spans="16:16" x14ac:dyDescent="0.3">
      <c r="P729492" s="83"/>
    </row>
    <row r="729493" spans="16:16" x14ac:dyDescent="0.3">
      <c r="P729493" s="83"/>
    </row>
    <row r="729494" spans="16:16" x14ac:dyDescent="0.3">
      <c r="P729494" s="83"/>
    </row>
    <row r="729495" spans="16:16" x14ac:dyDescent="0.3">
      <c r="P729495" s="83"/>
    </row>
    <row r="729496" spans="16:16" x14ac:dyDescent="0.3">
      <c r="P729496" s="83"/>
    </row>
    <row r="729497" spans="16:16" x14ac:dyDescent="0.3">
      <c r="P729497" s="83"/>
    </row>
    <row r="729498" spans="16:16" x14ac:dyDescent="0.3">
      <c r="P729498" s="83"/>
    </row>
    <row r="729499" spans="16:16" x14ac:dyDescent="0.3">
      <c r="P729499" s="83"/>
    </row>
    <row r="729500" spans="16:16" x14ac:dyDescent="0.3">
      <c r="P729500" s="83"/>
    </row>
    <row r="729501" spans="16:16" x14ac:dyDescent="0.3">
      <c r="P729501" s="83"/>
    </row>
    <row r="729502" spans="16:16" x14ac:dyDescent="0.3">
      <c r="P729502" s="83"/>
    </row>
    <row r="729503" spans="16:16" x14ac:dyDescent="0.3">
      <c r="P729503" s="83"/>
    </row>
    <row r="729504" spans="16:16" x14ac:dyDescent="0.3">
      <c r="P729504" s="83"/>
    </row>
    <row r="729505" spans="16:16" x14ac:dyDescent="0.3">
      <c r="P729505" s="83"/>
    </row>
    <row r="729506" spans="16:16" x14ac:dyDescent="0.3">
      <c r="P729506" s="83"/>
    </row>
    <row r="729507" spans="16:16" x14ac:dyDescent="0.3">
      <c r="P729507" s="83"/>
    </row>
    <row r="729508" spans="16:16" x14ac:dyDescent="0.3">
      <c r="P729508" s="83"/>
    </row>
    <row r="729509" spans="16:16" x14ac:dyDescent="0.3">
      <c r="P729509" s="83"/>
    </row>
    <row r="729510" spans="16:16" x14ac:dyDescent="0.3">
      <c r="P729510" s="83"/>
    </row>
    <row r="729511" spans="16:16" x14ac:dyDescent="0.3">
      <c r="P729511" s="83"/>
    </row>
    <row r="729512" spans="16:16" x14ac:dyDescent="0.3">
      <c r="P729512" s="83"/>
    </row>
    <row r="729513" spans="16:16" x14ac:dyDescent="0.3">
      <c r="P729513" s="83"/>
    </row>
    <row r="729514" spans="16:16" x14ac:dyDescent="0.3">
      <c r="P729514" s="83"/>
    </row>
    <row r="729515" spans="16:16" x14ac:dyDescent="0.3">
      <c r="P729515" s="83"/>
    </row>
    <row r="729516" spans="16:16" x14ac:dyDescent="0.3">
      <c r="P729516" s="83"/>
    </row>
    <row r="729517" spans="16:16" x14ac:dyDescent="0.3">
      <c r="P729517" s="83"/>
    </row>
    <row r="729518" spans="16:16" x14ac:dyDescent="0.3">
      <c r="P729518" s="83"/>
    </row>
    <row r="729519" spans="16:16" x14ac:dyDescent="0.3">
      <c r="P729519" s="83"/>
    </row>
    <row r="729520" spans="16:16" x14ac:dyDescent="0.3">
      <c r="P729520" s="83"/>
    </row>
    <row r="729521" spans="16:16" x14ac:dyDescent="0.3">
      <c r="P729521" s="83"/>
    </row>
    <row r="729522" spans="16:16" x14ac:dyDescent="0.3">
      <c r="P729522" s="83"/>
    </row>
    <row r="729523" spans="16:16" x14ac:dyDescent="0.3">
      <c r="P729523" s="83"/>
    </row>
    <row r="729524" spans="16:16" x14ac:dyDescent="0.3">
      <c r="P729524" s="83"/>
    </row>
    <row r="729525" spans="16:16" x14ac:dyDescent="0.3">
      <c r="P729525" s="83"/>
    </row>
    <row r="729526" spans="16:16" x14ac:dyDescent="0.3">
      <c r="P729526" s="83"/>
    </row>
    <row r="729527" spans="16:16" x14ac:dyDescent="0.3">
      <c r="P729527" s="83"/>
    </row>
    <row r="729528" spans="16:16" x14ac:dyDescent="0.3">
      <c r="P729528" s="83"/>
    </row>
    <row r="729529" spans="16:16" x14ac:dyDescent="0.3">
      <c r="P729529" s="83"/>
    </row>
    <row r="729530" spans="16:16" x14ac:dyDescent="0.3">
      <c r="P729530" s="83"/>
    </row>
    <row r="729531" spans="16:16" x14ac:dyDescent="0.3">
      <c r="P729531" s="83"/>
    </row>
    <row r="729532" spans="16:16" x14ac:dyDescent="0.3">
      <c r="P729532" s="83"/>
    </row>
    <row r="729533" spans="16:16" x14ac:dyDescent="0.3">
      <c r="P729533" s="83"/>
    </row>
    <row r="729534" spans="16:16" x14ac:dyDescent="0.3">
      <c r="P729534" s="83"/>
    </row>
    <row r="729535" spans="16:16" x14ac:dyDescent="0.3">
      <c r="P729535" s="83"/>
    </row>
    <row r="729536" spans="16:16" x14ac:dyDescent="0.3">
      <c r="P729536" s="83"/>
    </row>
    <row r="729537" spans="16:16" x14ac:dyDescent="0.3">
      <c r="P729537" s="83"/>
    </row>
    <row r="729538" spans="16:16" x14ac:dyDescent="0.3">
      <c r="P729538" s="83"/>
    </row>
    <row r="729539" spans="16:16" x14ac:dyDescent="0.3">
      <c r="P729539" s="83"/>
    </row>
    <row r="729540" spans="16:16" x14ac:dyDescent="0.3">
      <c r="P729540" s="83"/>
    </row>
    <row r="729541" spans="16:16" x14ac:dyDescent="0.3">
      <c r="P729541" s="83"/>
    </row>
    <row r="729542" spans="16:16" x14ac:dyDescent="0.3">
      <c r="P729542" s="83"/>
    </row>
    <row r="729543" spans="16:16" x14ac:dyDescent="0.3">
      <c r="P729543" s="83"/>
    </row>
    <row r="729544" spans="16:16" x14ac:dyDescent="0.3">
      <c r="P729544" s="83"/>
    </row>
    <row r="729545" spans="16:16" x14ac:dyDescent="0.3">
      <c r="P729545" s="83"/>
    </row>
    <row r="729546" spans="16:16" x14ac:dyDescent="0.3">
      <c r="P729546" s="83"/>
    </row>
    <row r="729547" spans="16:16" x14ac:dyDescent="0.3">
      <c r="P729547" s="83"/>
    </row>
    <row r="729548" spans="16:16" x14ac:dyDescent="0.3">
      <c r="P729548" s="83"/>
    </row>
    <row r="729549" spans="16:16" x14ac:dyDescent="0.3">
      <c r="P729549" s="83"/>
    </row>
    <row r="729550" spans="16:16" x14ac:dyDescent="0.3">
      <c r="P729550" s="83"/>
    </row>
    <row r="729551" spans="16:16" x14ac:dyDescent="0.3">
      <c r="P729551" s="83"/>
    </row>
    <row r="729552" spans="16:16" x14ac:dyDescent="0.3">
      <c r="P729552" s="83"/>
    </row>
    <row r="729553" spans="16:16" x14ac:dyDescent="0.3">
      <c r="P729553" s="83"/>
    </row>
    <row r="729554" spans="16:16" x14ac:dyDescent="0.3">
      <c r="P729554" s="83"/>
    </row>
    <row r="729555" spans="16:16" x14ac:dyDescent="0.3">
      <c r="P729555" s="83"/>
    </row>
    <row r="729556" spans="16:16" x14ac:dyDescent="0.3">
      <c r="P729556" s="83"/>
    </row>
    <row r="729557" spans="16:16" x14ac:dyDescent="0.3">
      <c r="P729557" s="83"/>
    </row>
    <row r="729558" spans="16:16" x14ac:dyDescent="0.3">
      <c r="P729558" s="83"/>
    </row>
    <row r="729559" spans="16:16" x14ac:dyDescent="0.3">
      <c r="P729559" s="83"/>
    </row>
    <row r="729560" spans="16:16" x14ac:dyDescent="0.3">
      <c r="P729560" s="83"/>
    </row>
    <row r="729561" spans="16:16" x14ac:dyDescent="0.3">
      <c r="P729561" s="83"/>
    </row>
    <row r="729562" spans="16:16" x14ac:dyDescent="0.3">
      <c r="P729562" s="83"/>
    </row>
    <row r="729563" spans="16:16" x14ac:dyDescent="0.3">
      <c r="P729563" s="83"/>
    </row>
    <row r="729564" spans="16:16" x14ac:dyDescent="0.3">
      <c r="P729564" s="83"/>
    </row>
    <row r="729565" spans="16:16" x14ac:dyDescent="0.3">
      <c r="P729565" s="83"/>
    </row>
    <row r="729566" spans="16:16" x14ac:dyDescent="0.3">
      <c r="P729566" s="83"/>
    </row>
    <row r="729567" spans="16:16" x14ac:dyDescent="0.3">
      <c r="P729567" s="83"/>
    </row>
    <row r="729568" spans="16:16" x14ac:dyDescent="0.3">
      <c r="P729568" s="83"/>
    </row>
    <row r="729569" spans="16:16" x14ac:dyDescent="0.3">
      <c r="P729569" s="83"/>
    </row>
    <row r="729570" spans="16:16" x14ac:dyDescent="0.3">
      <c r="P729570" s="83"/>
    </row>
    <row r="729571" spans="16:16" x14ac:dyDescent="0.3">
      <c r="P729571" s="83"/>
    </row>
    <row r="729572" spans="16:16" x14ac:dyDescent="0.3">
      <c r="P729572" s="83"/>
    </row>
    <row r="729573" spans="16:16" x14ac:dyDescent="0.3">
      <c r="P729573" s="83"/>
    </row>
    <row r="729574" spans="16:16" x14ac:dyDescent="0.3">
      <c r="P729574" s="83"/>
    </row>
    <row r="729575" spans="16:16" x14ac:dyDescent="0.3">
      <c r="P729575" s="83"/>
    </row>
    <row r="729576" spans="16:16" x14ac:dyDescent="0.3">
      <c r="P729576" s="83"/>
    </row>
    <row r="729577" spans="16:16" x14ac:dyDescent="0.3">
      <c r="P729577" s="83"/>
    </row>
    <row r="729578" spans="16:16" x14ac:dyDescent="0.3">
      <c r="P729578" s="83"/>
    </row>
    <row r="729579" spans="16:16" x14ac:dyDescent="0.3">
      <c r="P729579" s="83"/>
    </row>
    <row r="729580" spans="16:16" x14ac:dyDescent="0.3">
      <c r="P729580" s="83"/>
    </row>
    <row r="729581" spans="16:16" x14ac:dyDescent="0.3">
      <c r="P729581" s="83"/>
    </row>
    <row r="729582" spans="16:16" x14ac:dyDescent="0.3">
      <c r="P729582" s="83"/>
    </row>
    <row r="729583" spans="16:16" x14ac:dyDescent="0.3">
      <c r="P729583" s="83"/>
    </row>
    <row r="729584" spans="16:16" x14ac:dyDescent="0.3">
      <c r="P729584" s="83"/>
    </row>
    <row r="729585" spans="16:16" x14ac:dyDescent="0.3">
      <c r="P729585" s="83"/>
    </row>
    <row r="729586" spans="16:16" x14ac:dyDescent="0.3">
      <c r="P729586" s="83"/>
    </row>
    <row r="729587" spans="16:16" x14ac:dyDescent="0.3">
      <c r="P729587" s="83"/>
    </row>
    <row r="729588" spans="16:16" x14ac:dyDescent="0.3">
      <c r="P729588" s="83"/>
    </row>
    <row r="729589" spans="16:16" x14ac:dyDescent="0.3">
      <c r="P729589" s="83"/>
    </row>
    <row r="729590" spans="16:16" x14ac:dyDescent="0.3">
      <c r="P729590" s="83"/>
    </row>
    <row r="729591" spans="16:16" x14ac:dyDescent="0.3">
      <c r="P729591" s="83"/>
    </row>
    <row r="729592" spans="16:16" x14ac:dyDescent="0.3">
      <c r="P729592" s="83"/>
    </row>
    <row r="729593" spans="16:16" x14ac:dyDescent="0.3">
      <c r="P729593" s="83"/>
    </row>
    <row r="729594" spans="16:16" x14ac:dyDescent="0.3">
      <c r="P729594" s="83"/>
    </row>
    <row r="729595" spans="16:16" x14ac:dyDescent="0.3">
      <c r="P729595" s="83"/>
    </row>
    <row r="729596" spans="16:16" x14ac:dyDescent="0.3">
      <c r="P729596" s="83"/>
    </row>
    <row r="729597" spans="16:16" x14ac:dyDescent="0.3">
      <c r="P729597" s="83"/>
    </row>
    <row r="729598" spans="16:16" x14ac:dyDescent="0.3">
      <c r="P729598" s="83"/>
    </row>
    <row r="729599" spans="16:16" x14ac:dyDescent="0.3">
      <c r="P729599" s="83"/>
    </row>
    <row r="729600" spans="16:16" x14ac:dyDescent="0.3">
      <c r="P729600" s="83"/>
    </row>
    <row r="729601" spans="16:16" x14ac:dyDescent="0.3">
      <c r="P729601" s="83"/>
    </row>
    <row r="729602" spans="16:16" x14ac:dyDescent="0.3">
      <c r="P729602" s="83"/>
    </row>
    <row r="729603" spans="16:16" x14ac:dyDescent="0.3">
      <c r="P729603" s="83"/>
    </row>
    <row r="729604" spans="16:16" x14ac:dyDescent="0.3">
      <c r="P729604" s="83"/>
    </row>
    <row r="729605" spans="16:16" x14ac:dyDescent="0.3">
      <c r="P729605" s="83"/>
    </row>
    <row r="729606" spans="16:16" x14ac:dyDescent="0.3">
      <c r="P729606" s="83"/>
    </row>
    <row r="729607" spans="16:16" x14ac:dyDescent="0.3">
      <c r="P729607" s="83"/>
    </row>
    <row r="729608" spans="16:16" x14ac:dyDescent="0.3">
      <c r="P729608" s="83"/>
    </row>
    <row r="729609" spans="16:16" x14ac:dyDescent="0.3">
      <c r="P729609" s="83"/>
    </row>
    <row r="729610" spans="16:16" x14ac:dyDescent="0.3">
      <c r="P729610" s="83"/>
    </row>
    <row r="729611" spans="16:16" x14ac:dyDescent="0.3">
      <c r="P729611" s="83"/>
    </row>
    <row r="729612" spans="16:16" x14ac:dyDescent="0.3">
      <c r="P729612" s="83"/>
    </row>
    <row r="729613" spans="16:16" x14ac:dyDescent="0.3">
      <c r="P729613" s="83"/>
    </row>
    <row r="729614" spans="16:16" x14ac:dyDescent="0.3">
      <c r="P729614" s="83"/>
    </row>
    <row r="729615" spans="16:16" x14ac:dyDescent="0.3">
      <c r="P729615" s="83"/>
    </row>
    <row r="729616" spans="16:16" x14ac:dyDescent="0.3">
      <c r="P729616" s="83"/>
    </row>
    <row r="729617" spans="16:16" x14ac:dyDescent="0.3">
      <c r="P729617" s="83"/>
    </row>
    <row r="729618" spans="16:16" x14ac:dyDescent="0.3">
      <c r="P729618" s="83"/>
    </row>
    <row r="729619" spans="16:16" x14ac:dyDescent="0.3">
      <c r="P729619" s="83"/>
    </row>
    <row r="729620" spans="16:16" x14ac:dyDescent="0.3">
      <c r="P729620" s="83"/>
    </row>
    <row r="729621" spans="16:16" x14ac:dyDescent="0.3">
      <c r="P729621" s="83"/>
    </row>
    <row r="729622" spans="16:16" x14ac:dyDescent="0.3">
      <c r="P729622" s="83"/>
    </row>
    <row r="729623" spans="16:16" x14ac:dyDescent="0.3">
      <c r="P729623" s="83"/>
    </row>
    <row r="729624" spans="16:16" x14ac:dyDescent="0.3">
      <c r="P729624" s="83"/>
    </row>
    <row r="729625" spans="16:16" x14ac:dyDescent="0.3">
      <c r="P729625" s="83"/>
    </row>
    <row r="729626" spans="16:16" x14ac:dyDescent="0.3">
      <c r="P729626" s="83"/>
    </row>
    <row r="729627" spans="16:16" x14ac:dyDescent="0.3">
      <c r="P729627" s="83"/>
    </row>
    <row r="729628" spans="16:16" x14ac:dyDescent="0.3">
      <c r="P729628" s="83"/>
    </row>
    <row r="729629" spans="16:16" x14ac:dyDescent="0.3">
      <c r="P729629" s="83"/>
    </row>
    <row r="729630" spans="16:16" x14ac:dyDescent="0.3">
      <c r="P729630" s="83"/>
    </row>
    <row r="729631" spans="16:16" x14ac:dyDescent="0.3">
      <c r="P729631" s="83"/>
    </row>
    <row r="729632" spans="16:16" x14ac:dyDescent="0.3">
      <c r="P729632" s="83"/>
    </row>
    <row r="729633" spans="16:16" x14ac:dyDescent="0.3">
      <c r="P729633" s="83"/>
    </row>
    <row r="729634" spans="16:16" x14ac:dyDescent="0.3">
      <c r="P729634" s="83"/>
    </row>
    <row r="729635" spans="16:16" x14ac:dyDescent="0.3">
      <c r="P729635" s="83"/>
    </row>
    <row r="729636" spans="16:16" x14ac:dyDescent="0.3">
      <c r="P729636" s="83"/>
    </row>
    <row r="729637" spans="16:16" x14ac:dyDescent="0.3">
      <c r="P729637" s="83"/>
    </row>
    <row r="729638" spans="16:16" x14ac:dyDescent="0.3">
      <c r="P729638" s="83"/>
    </row>
    <row r="729639" spans="16:16" x14ac:dyDescent="0.3">
      <c r="P729639" s="83"/>
    </row>
    <row r="729640" spans="16:16" x14ac:dyDescent="0.3">
      <c r="P729640" s="83"/>
    </row>
    <row r="729641" spans="16:16" x14ac:dyDescent="0.3">
      <c r="P729641" s="83"/>
    </row>
    <row r="729642" spans="16:16" x14ac:dyDescent="0.3">
      <c r="P729642" s="83"/>
    </row>
    <row r="729643" spans="16:16" x14ac:dyDescent="0.3">
      <c r="P729643" s="83"/>
    </row>
    <row r="729644" spans="16:16" x14ac:dyDescent="0.3">
      <c r="P729644" s="83"/>
    </row>
    <row r="729645" spans="16:16" x14ac:dyDescent="0.3">
      <c r="P729645" s="83"/>
    </row>
    <row r="729646" spans="16:16" x14ac:dyDescent="0.3">
      <c r="P729646" s="83"/>
    </row>
    <row r="729647" spans="16:16" x14ac:dyDescent="0.3">
      <c r="P729647" s="83"/>
    </row>
    <row r="729648" spans="16:16" x14ac:dyDescent="0.3">
      <c r="P729648" s="83"/>
    </row>
    <row r="729649" spans="16:16" x14ac:dyDescent="0.3">
      <c r="P729649" s="83"/>
    </row>
    <row r="729650" spans="16:16" x14ac:dyDescent="0.3">
      <c r="P729650" s="83"/>
    </row>
    <row r="729651" spans="16:16" x14ac:dyDescent="0.3">
      <c r="P729651" s="83"/>
    </row>
    <row r="729652" spans="16:16" x14ac:dyDescent="0.3">
      <c r="P729652" s="83"/>
    </row>
    <row r="729653" spans="16:16" x14ac:dyDescent="0.3">
      <c r="P729653" s="83"/>
    </row>
    <row r="729654" spans="16:16" x14ac:dyDescent="0.3">
      <c r="P729654" s="83"/>
    </row>
    <row r="729655" spans="16:16" x14ac:dyDescent="0.3">
      <c r="P729655" s="83"/>
    </row>
    <row r="729656" spans="16:16" x14ac:dyDescent="0.3">
      <c r="P729656" s="83"/>
    </row>
    <row r="729657" spans="16:16" x14ac:dyDescent="0.3">
      <c r="P729657" s="83"/>
    </row>
    <row r="729658" spans="16:16" x14ac:dyDescent="0.3">
      <c r="P729658" s="83"/>
    </row>
    <row r="729659" spans="16:16" x14ac:dyDescent="0.3">
      <c r="P729659" s="83"/>
    </row>
    <row r="729660" spans="16:16" x14ac:dyDescent="0.3">
      <c r="P729660" s="83"/>
    </row>
    <row r="729661" spans="16:16" x14ac:dyDescent="0.3">
      <c r="P729661" s="83"/>
    </row>
    <row r="729662" spans="16:16" x14ac:dyDescent="0.3">
      <c r="P729662" s="83"/>
    </row>
    <row r="729663" spans="16:16" x14ac:dyDescent="0.3">
      <c r="P729663" s="83"/>
    </row>
    <row r="729664" spans="16:16" x14ac:dyDescent="0.3">
      <c r="P729664" s="83"/>
    </row>
    <row r="729665" spans="16:16" x14ac:dyDescent="0.3">
      <c r="P729665" s="83"/>
    </row>
    <row r="729666" spans="16:16" x14ac:dyDescent="0.3">
      <c r="P729666" s="83"/>
    </row>
    <row r="729667" spans="16:16" x14ac:dyDescent="0.3">
      <c r="P729667" s="83"/>
    </row>
    <row r="729668" spans="16:16" x14ac:dyDescent="0.3">
      <c r="P729668" s="83"/>
    </row>
    <row r="729669" spans="16:16" x14ac:dyDescent="0.3">
      <c r="P729669" s="83"/>
    </row>
    <row r="729670" spans="16:16" x14ac:dyDescent="0.3">
      <c r="P729670" s="83"/>
    </row>
    <row r="729671" spans="16:16" x14ac:dyDescent="0.3">
      <c r="P729671" s="83"/>
    </row>
    <row r="729672" spans="16:16" x14ac:dyDescent="0.3">
      <c r="P729672" s="83"/>
    </row>
    <row r="729673" spans="16:16" x14ac:dyDescent="0.3">
      <c r="P729673" s="83"/>
    </row>
    <row r="729674" spans="16:16" x14ac:dyDescent="0.3">
      <c r="P729674" s="83"/>
    </row>
    <row r="729675" spans="16:16" x14ac:dyDescent="0.3">
      <c r="P729675" s="83"/>
    </row>
    <row r="729676" spans="16:16" x14ac:dyDescent="0.3">
      <c r="P729676" s="83"/>
    </row>
    <row r="729677" spans="16:16" x14ac:dyDescent="0.3">
      <c r="P729677" s="83"/>
    </row>
    <row r="729678" spans="16:16" x14ac:dyDescent="0.3">
      <c r="P729678" s="83"/>
    </row>
    <row r="729679" spans="16:16" x14ac:dyDescent="0.3">
      <c r="P729679" s="83"/>
    </row>
    <row r="729680" spans="16:16" x14ac:dyDescent="0.3">
      <c r="P729680" s="83"/>
    </row>
    <row r="729681" spans="16:16" x14ac:dyDescent="0.3">
      <c r="P729681" s="83"/>
    </row>
    <row r="729682" spans="16:16" x14ac:dyDescent="0.3">
      <c r="P729682" s="83"/>
    </row>
    <row r="729683" spans="16:16" x14ac:dyDescent="0.3">
      <c r="P729683" s="83"/>
    </row>
    <row r="729684" spans="16:16" x14ac:dyDescent="0.3">
      <c r="P729684" s="83"/>
    </row>
    <row r="729685" spans="16:16" x14ac:dyDescent="0.3">
      <c r="P729685" s="83"/>
    </row>
    <row r="729686" spans="16:16" x14ac:dyDescent="0.3">
      <c r="P729686" s="83"/>
    </row>
    <row r="729687" spans="16:16" x14ac:dyDescent="0.3">
      <c r="P729687" s="83"/>
    </row>
    <row r="729688" spans="16:16" x14ac:dyDescent="0.3">
      <c r="P729688" s="83"/>
    </row>
    <row r="729689" spans="16:16" x14ac:dyDescent="0.3">
      <c r="P729689" s="83"/>
    </row>
    <row r="729690" spans="16:16" x14ac:dyDescent="0.3">
      <c r="P729690" s="83"/>
    </row>
    <row r="729691" spans="16:16" x14ac:dyDescent="0.3">
      <c r="P729691" s="83"/>
    </row>
    <row r="729692" spans="16:16" x14ac:dyDescent="0.3">
      <c r="P729692" s="83"/>
    </row>
    <row r="729693" spans="16:16" x14ac:dyDescent="0.3">
      <c r="P729693" s="83"/>
    </row>
    <row r="729694" spans="16:16" x14ac:dyDescent="0.3">
      <c r="P729694" s="83"/>
    </row>
    <row r="729695" spans="16:16" x14ac:dyDescent="0.3">
      <c r="P729695" s="83"/>
    </row>
    <row r="729696" spans="16:16" x14ac:dyDescent="0.3">
      <c r="P729696" s="83"/>
    </row>
    <row r="729697" spans="16:16" x14ac:dyDescent="0.3">
      <c r="P729697" s="83"/>
    </row>
    <row r="729698" spans="16:16" x14ac:dyDescent="0.3">
      <c r="P729698" s="83"/>
    </row>
    <row r="729699" spans="16:16" x14ac:dyDescent="0.3">
      <c r="P729699" s="83"/>
    </row>
    <row r="729700" spans="16:16" x14ac:dyDescent="0.3">
      <c r="P729700" s="83"/>
    </row>
    <row r="729701" spans="16:16" x14ac:dyDescent="0.3">
      <c r="P729701" s="83"/>
    </row>
    <row r="729702" spans="16:16" x14ac:dyDescent="0.3">
      <c r="P729702" s="83"/>
    </row>
    <row r="729703" spans="16:16" x14ac:dyDescent="0.3">
      <c r="P729703" s="83"/>
    </row>
    <row r="729704" spans="16:16" x14ac:dyDescent="0.3">
      <c r="P729704" s="83"/>
    </row>
    <row r="729705" spans="16:16" x14ac:dyDescent="0.3">
      <c r="P729705" s="83"/>
    </row>
    <row r="729706" spans="16:16" x14ac:dyDescent="0.3">
      <c r="P729706" s="83"/>
    </row>
    <row r="729707" spans="16:16" x14ac:dyDescent="0.3">
      <c r="P729707" s="83"/>
    </row>
    <row r="729708" spans="16:16" x14ac:dyDescent="0.3">
      <c r="P729708" s="83"/>
    </row>
    <row r="729709" spans="16:16" x14ac:dyDescent="0.3">
      <c r="P729709" s="83"/>
    </row>
    <row r="729710" spans="16:16" x14ac:dyDescent="0.3">
      <c r="P729710" s="83"/>
    </row>
    <row r="729711" spans="16:16" x14ac:dyDescent="0.3">
      <c r="P729711" s="83"/>
    </row>
    <row r="729712" spans="16:16" x14ac:dyDescent="0.3">
      <c r="P729712" s="83"/>
    </row>
    <row r="729713" spans="16:16" x14ac:dyDescent="0.3">
      <c r="P729713" s="83"/>
    </row>
    <row r="729714" spans="16:16" x14ac:dyDescent="0.3">
      <c r="P729714" s="83"/>
    </row>
    <row r="729715" spans="16:16" x14ac:dyDescent="0.3">
      <c r="P729715" s="83"/>
    </row>
    <row r="729716" spans="16:16" x14ac:dyDescent="0.3">
      <c r="P729716" s="83"/>
    </row>
    <row r="729717" spans="16:16" x14ac:dyDescent="0.3">
      <c r="P729717" s="83"/>
    </row>
    <row r="729718" spans="16:16" x14ac:dyDescent="0.3">
      <c r="P729718" s="83"/>
    </row>
    <row r="729719" spans="16:16" x14ac:dyDescent="0.3">
      <c r="P729719" s="83"/>
    </row>
    <row r="729720" spans="16:16" x14ac:dyDescent="0.3">
      <c r="P729720" s="83"/>
    </row>
    <row r="729721" spans="16:16" x14ac:dyDescent="0.3">
      <c r="P729721" s="83"/>
    </row>
    <row r="729722" spans="16:16" x14ac:dyDescent="0.3">
      <c r="P729722" s="83"/>
    </row>
    <row r="729723" spans="16:16" x14ac:dyDescent="0.3">
      <c r="P729723" s="83"/>
    </row>
    <row r="729724" spans="16:16" x14ac:dyDescent="0.3">
      <c r="P729724" s="83"/>
    </row>
    <row r="729725" spans="16:16" x14ac:dyDescent="0.3">
      <c r="P729725" s="83"/>
    </row>
    <row r="729726" spans="16:16" x14ac:dyDescent="0.3">
      <c r="P729726" s="83"/>
    </row>
    <row r="729727" spans="16:16" x14ac:dyDescent="0.3">
      <c r="P729727" s="83"/>
    </row>
    <row r="729728" spans="16:16" x14ac:dyDescent="0.3">
      <c r="P729728" s="83"/>
    </row>
    <row r="729729" spans="16:16" x14ac:dyDescent="0.3">
      <c r="P729729" s="83"/>
    </row>
    <row r="729730" spans="16:16" x14ac:dyDescent="0.3">
      <c r="P729730" s="83"/>
    </row>
    <row r="729731" spans="16:16" x14ac:dyDescent="0.3">
      <c r="P729731" s="83"/>
    </row>
    <row r="729732" spans="16:16" x14ac:dyDescent="0.3">
      <c r="P729732" s="83"/>
    </row>
    <row r="729733" spans="16:16" x14ac:dyDescent="0.3">
      <c r="P729733" s="83"/>
    </row>
    <row r="729734" spans="16:16" x14ac:dyDescent="0.3">
      <c r="P729734" s="83"/>
    </row>
    <row r="729735" spans="16:16" x14ac:dyDescent="0.3">
      <c r="P729735" s="83"/>
    </row>
    <row r="729736" spans="16:16" x14ac:dyDescent="0.3">
      <c r="P729736" s="83"/>
    </row>
    <row r="729737" spans="16:16" x14ac:dyDescent="0.3">
      <c r="P729737" s="83"/>
    </row>
    <row r="729738" spans="16:16" x14ac:dyDescent="0.3">
      <c r="P729738" s="83"/>
    </row>
    <row r="729739" spans="16:16" x14ac:dyDescent="0.3">
      <c r="P729739" s="83"/>
    </row>
    <row r="729740" spans="16:16" x14ac:dyDescent="0.3">
      <c r="P729740" s="83"/>
    </row>
    <row r="729741" spans="16:16" x14ac:dyDescent="0.3">
      <c r="P729741" s="83"/>
    </row>
    <row r="729742" spans="16:16" x14ac:dyDescent="0.3">
      <c r="P729742" s="83"/>
    </row>
    <row r="729743" spans="16:16" x14ac:dyDescent="0.3">
      <c r="P729743" s="83"/>
    </row>
    <row r="729744" spans="16:16" x14ac:dyDescent="0.3">
      <c r="P729744" s="83"/>
    </row>
    <row r="729745" spans="16:16" x14ac:dyDescent="0.3">
      <c r="P729745" s="83"/>
    </row>
    <row r="729746" spans="16:16" x14ac:dyDescent="0.3">
      <c r="P729746" s="83"/>
    </row>
    <row r="729747" spans="16:16" x14ac:dyDescent="0.3">
      <c r="P729747" s="83"/>
    </row>
    <row r="729748" spans="16:16" x14ac:dyDescent="0.3">
      <c r="P729748" s="83"/>
    </row>
    <row r="729749" spans="16:16" x14ac:dyDescent="0.3">
      <c r="P729749" s="83"/>
    </row>
    <row r="729750" spans="16:16" x14ac:dyDescent="0.3">
      <c r="P729750" s="83"/>
    </row>
    <row r="729751" spans="16:16" x14ac:dyDescent="0.3">
      <c r="P729751" s="83"/>
    </row>
    <row r="729752" spans="16:16" x14ac:dyDescent="0.3">
      <c r="P729752" s="83"/>
    </row>
    <row r="729753" spans="16:16" x14ac:dyDescent="0.3">
      <c r="P729753" s="83"/>
    </row>
    <row r="729754" spans="16:16" x14ac:dyDescent="0.3">
      <c r="P729754" s="83"/>
    </row>
    <row r="729755" spans="16:16" x14ac:dyDescent="0.3">
      <c r="P729755" s="83"/>
    </row>
    <row r="729756" spans="16:16" x14ac:dyDescent="0.3">
      <c r="P729756" s="83"/>
    </row>
    <row r="729757" spans="16:16" x14ac:dyDescent="0.3">
      <c r="P729757" s="83"/>
    </row>
    <row r="729758" spans="16:16" x14ac:dyDescent="0.3">
      <c r="P729758" s="83"/>
    </row>
    <row r="729759" spans="16:16" x14ac:dyDescent="0.3">
      <c r="P729759" s="83"/>
    </row>
    <row r="729760" spans="16:16" x14ac:dyDescent="0.3">
      <c r="P729760" s="83"/>
    </row>
    <row r="729761" spans="16:16" x14ac:dyDescent="0.3">
      <c r="P729761" s="83"/>
    </row>
    <row r="729762" spans="16:16" x14ac:dyDescent="0.3">
      <c r="P729762" s="83"/>
    </row>
    <row r="729763" spans="16:16" x14ac:dyDescent="0.3">
      <c r="P729763" s="83"/>
    </row>
    <row r="729764" spans="16:16" x14ac:dyDescent="0.3">
      <c r="P729764" s="83"/>
    </row>
    <row r="729765" spans="16:16" x14ac:dyDescent="0.3">
      <c r="P729765" s="83"/>
    </row>
    <row r="729766" spans="16:16" x14ac:dyDescent="0.3">
      <c r="P729766" s="83"/>
    </row>
    <row r="729767" spans="16:16" x14ac:dyDescent="0.3">
      <c r="P729767" s="83"/>
    </row>
    <row r="729768" spans="16:16" x14ac:dyDescent="0.3">
      <c r="P729768" s="83"/>
    </row>
    <row r="729769" spans="16:16" x14ac:dyDescent="0.3">
      <c r="P729769" s="83"/>
    </row>
    <row r="729770" spans="16:16" x14ac:dyDescent="0.3">
      <c r="P729770" s="83"/>
    </row>
    <row r="729771" spans="16:16" x14ac:dyDescent="0.3">
      <c r="P729771" s="83"/>
    </row>
    <row r="729772" spans="16:16" x14ac:dyDescent="0.3">
      <c r="P729772" s="83"/>
    </row>
    <row r="729773" spans="16:16" x14ac:dyDescent="0.3">
      <c r="P729773" s="83"/>
    </row>
    <row r="729774" spans="16:16" x14ac:dyDescent="0.3">
      <c r="P729774" s="83"/>
    </row>
    <row r="729775" spans="16:16" x14ac:dyDescent="0.3">
      <c r="P729775" s="83"/>
    </row>
    <row r="729776" spans="16:16" x14ac:dyDescent="0.3">
      <c r="P729776" s="83"/>
    </row>
    <row r="729777" spans="16:16" x14ac:dyDescent="0.3">
      <c r="P729777" s="83"/>
    </row>
    <row r="729778" spans="16:16" x14ac:dyDescent="0.3">
      <c r="P729778" s="83"/>
    </row>
    <row r="729779" spans="16:16" x14ac:dyDescent="0.3">
      <c r="P729779" s="83"/>
    </row>
    <row r="729780" spans="16:16" x14ac:dyDescent="0.3">
      <c r="P729780" s="83"/>
    </row>
    <row r="729781" spans="16:16" x14ac:dyDescent="0.3">
      <c r="P729781" s="83"/>
    </row>
    <row r="729782" spans="16:16" x14ac:dyDescent="0.3">
      <c r="P729782" s="83"/>
    </row>
    <row r="729783" spans="16:16" x14ac:dyDescent="0.3">
      <c r="P729783" s="83"/>
    </row>
    <row r="729784" spans="16:16" x14ac:dyDescent="0.3">
      <c r="P729784" s="83"/>
    </row>
    <row r="729785" spans="16:16" x14ac:dyDescent="0.3">
      <c r="P729785" s="83"/>
    </row>
    <row r="729786" spans="16:16" x14ac:dyDescent="0.3">
      <c r="P729786" s="83"/>
    </row>
    <row r="729787" spans="16:16" x14ac:dyDescent="0.3">
      <c r="P729787" s="83"/>
    </row>
    <row r="729788" spans="16:16" x14ac:dyDescent="0.3">
      <c r="P729788" s="83"/>
    </row>
    <row r="729789" spans="16:16" x14ac:dyDescent="0.3">
      <c r="P729789" s="83"/>
    </row>
    <row r="729790" spans="16:16" x14ac:dyDescent="0.3">
      <c r="P729790" s="83"/>
    </row>
    <row r="729791" spans="16:16" x14ac:dyDescent="0.3">
      <c r="P729791" s="83"/>
    </row>
    <row r="729792" spans="16:16" x14ac:dyDescent="0.3">
      <c r="P729792" s="83"/>
    </row>
    <row r="729793" spans="16:16" x14ac:dyDescent="0.3">
      <c r="P729793" s="83"/>
    </row>
    <row r="729794" spans="16:16" x14ac:dyDescent="0.3">
      <c r="P729794" s="83"/>
    </row>
    <row r="729795" spans="16:16" x14ac:dyDescent="0.3">
      <c r="P729795" s="83"/>
    </row>
    <row r="729796" spans="16:16" x14ac:dyDescent="0.3">
      <c r="P729796" s="83"/>
    </row>
    <row r="729797" spans="16:16" x14ac:dyDescent="0.3">
      <c r="P729797" s="83"/>
    </row>
    <row r="729798" spans="16:16" x14ac:dyDescent="0.3">
      <c r="P729798" s="83"/>
    </row>
    <row r="729799" spans="16:16" x14ac:dyDescent="0.3">
      <c r="P729799" s="83"/>
    </row>
    <row r="729800" spans="16:16" x14ac:dyDescent="0.3">
      <c r="P729800" s="83"/>
    </row>
    <row r="729801" spans="16:16" x14ac:dyDescent="0.3">
      <c r="P729801" s="83"/>
    </row>
    <row r="729802" spans="16:16" x14ac:dyDescent="0.3">
      <c r="P729802" s="83"/>
    </row>
    <row r="729803" spans="16:16" x14ac:dyDescent="0.3">
      <c r="P729803" s="83"/>
    </row>
    <row r="729804" spans="16:16" x14ac:dyDescent="0.3">
      <c r="P729804" s="83"/>
    </row>
    <row r="729805" spans="16:16" x14ac:dyDescent="0.3">
      <c r="P729805" s="83"/>
    </row>
    <row r="729806" spans="16:16" x14ac:dyDescent="0.3">
      <c r="P729806" s="83"/>
    </row>
    <row r="729807" spans="16:16" x14ac:dyDescent="0.3">
      <c r="P729807" s="83"/>
    </row>
    <row r="729808" spans="16:16" x14ac:dyDescent="0.3">
      <c r="P729808" s="83"/>
    </row>
    <row r="729809" spans="16:16" x14ac:dyDescent="0.3">
      <c r="P729809" s="83"/>
    </row>
    <row r="729810" spans="16:16" x14ac:dyDescent="0.3">
      <c r="P729810" s="83"/>
    </row>
    <row r="729811" spans="16:16" x14ac:dyDescent="0.3">
      <c r="P729811" s="83"/>
    </row>
    <row r="729812" spans="16:16" x14ac:dyDescent="0.3">
      <c r="P729812" s="83"/>
    </row>
    <row r="729813" spans="16:16" x14ac:dyDescent="0.3">
      <c r="P729813" s="83"/>
    </row>
    <row r="729814" spans="16:16" x14ac:dyDescent="0.3">
      <c r="P729814" s="83"/>
    </row>
    <row r="729815" spans="16:16" x14ac:dyDescent="0.3">
      <c r="P729815" s="83"/>
    </row>
    <row r="729816" spans="16:16" x14ac:dyDescent="0.3">
      <c r="P729816" s="83"/>
    </row>
    <row r="729817" spans="16:16" x14ac:dyDescent="0.3">
      <c r="P729817" s="83"/>
    </row>
    <row r="729818" spans="16:16" x14ac:dyDescent="0.3">
      <c r="P729818" s="83"/>
    </row>
    <row r="729819" spans="16:16" x14ac:dyDescent="0.3">
      <c r="P729819" s="83"/>
    </row>
    <row r="729820" spans="16:16" x14ac:dyDescent="0.3">
      <c r="P729820" s="83"/>
    </row>
    <row r="729821" spans="16:16" x14ac:dyDescent="0.3">
      <c r="P729821" s="83"/>
    </row>
    <row r="729822" spans="16:16" x14ac:dyDescent="0.3">
      <c r="P729822" s="83"/>
    </row>
    <row r="729823" spans="16:16" x14ac:dyDescent="0.3">
      <c r="P729823" s="83"/>
    </row>
    <row r="729824" spans="16:16" x14ac:dyDescent="0.3">
      <c r="P729824" s="83"/>
    </row>
    <row r="729825" spans="16:16" x14ac:dyDescent="0.3">
      <c r="P729825" s="83"/>
    </row>
    <row r="729826" spans="16:16" x14ac:dyDescent="0.3">
      <c r="P729826" s="83"/>
    </row>
    <row r="729827" spans="16:16" x14ac:dyDescent="0.3">
      <c r="P729827" s="83"/>
    </row>
    <row r="729828" spans="16:16" x14ac:dyDescent="0.3">
      <c r="P729828" s="83"/>
    </row>
    <row r="729829" spans="16:16" x14ac:dyDescent="0.3">
      <c r="P729829" s="83"/>
    </row>
    <row r="729830" spans="16:16" x14ac:dyDescent="0.3">
      <c r="P729830" s="83"/>
    </row>
    <row r="729831" spans="16:16" x14ac:dyDescent="0.3">
      <c r="P729831" s="83"/>
    </row>
    <row r="729832" spans="16:16" x14ac:dyDescent="0.3">
      <c r="P729832" s="83"/>
    </row>
    <row r="729833" spans="16:16" x14ac:dyDescent="0.3">
      <c r="P729833" s="83"/>
    </row>
    <row r="729834" spans="16:16" x14ac:dyDescent="0.3">
      <c r="P729834" s="83"/>
    </row>
    <row r="729835" spans="16:16" x14ac:dyDescent="0.3">
      <c r="P729835" s="83"/>
    </row>
    <row r="729836" spans="16:16" x14ac:dyDescent="0.3">
      <c r="P729836" s="83"/>
    </row>
    <row r="729837" spans="16:16" x14ac:dyDescent="0.3">
      <c r="P729837" s="83"/>
    </row>
    <row r="729838" spans="16:16" x14ac:dyDescent="0.3">
      <c r="P729838" s="83"/>
    </row>
    <row r="729839" spans="16:16" x14ac:dyDescent="0.3">
      <c r="P729839" s="83"/>
    </row>
    <row r="729840" spans="16:16" x14ac:dyDescent="0.3">
      <c r="P729840" s="83"/>
    </row>
    <row r="729841" spans="16:16" x14ac:dyDescent="0.3">
      <c r="P729841" s="83"/>
    </row>
    <row r="729842" spans="16:16" x14ac:dyDescent="0.3">
      <c r="P729842" s="83"/>
    </row>
    <row r="729843" spans="16:16" x14ac:dyDescent="0.3">
      <c r="P729843" s="83"/>
    </row>
    <row r="729844" spans="16:16" x14ac:dyDescent="0.3">
      <c r="P729844" s="83"/>
    </row>
    <row r="729845" spans="16:16" x14ac:dyDescent="0.3">
      <c r="P729845" s="83"/>
    </row>
    <row r="729846" spans="16:16" x14ac:dyDescent="0.3">
      <c r="P729846" s="83"/>
    </row>
    <row r="729847" spans="16:16" x14ac:dyDescent="0.3">
      <c r="P729847" s="83"/>
    </row>
    <row r="729848" spans="16:16" x14ac:dyDescent="0.3">
      <c r="P729848" s="83"/>
    </row>
    <row r="729849" spans="16:16" x14ac:dyDescent="0.3">
      <c r="P729849" s="83"/>
    </row>
    <row r="729850" spans="16:16" x14ac:dyDescent="0.3">
      <c r="P729850" s="83"/>
    </row>
    <row r="729851" spans="16:16" x14ac:dyDescent="0.3">
      <c r="P729851" s="83"/>
    </row>
    <row r="729852" spans="16:16" x14ac:dyDescent="0.3">
      <c r="P729852" s="83"/>
    </row>
    <row r="729853" spans="16:16" x14ac:dyDescent="0.3">
      <c r="P729853" s="83"/>
    </row>
    <row r="729854" spans="16:16" x14ac:dyDescent="0.3">
      <c r="P729854" s="83"/>
    </row>
    <row r="729855" spans="16:16" x14ac:dyDescent="0.3">
      <c r="P729855" s="83"/>
    </row>
    <row r="729856" spans="16:16" x14ac:dyDescent="0.3">
      <c r="P729856" s="83"/>
    </row>
    <row r="729857" spans="16:16" x14ac:dyDescent="0.3">
      <c r="P729857" s="83"/>
    </row>
    <row r="729858" spans="16:16" x14ac:dyDescent="0.3">
      <c r="P729858" s="83"/>
    </row>
    <row r="729859" spans="16:16" x14ac:dyDescent="0.3">
      <c r="P729859" s="83"/>
    </row>
    <row r="729860" spans="16:16" x14ac:dyDescent="0.3">
      <c r="P729860" s="83"/>
    </row>
    <row r="729861" spans="16:16" x14ac:dyDescent="0.3">
      <c r="P729861" s="83"/>
    </row>
    <row r="729862" spans="16:16" x14ac:dyDescent="0.3">
      <c r="P729862" s="83"/>
    </row>
    <row r="729863" spans="16:16" x14ac:dyDescent="0.3">
      <c r="P729863" s="83"/>
    </row>
    <row r="729864" spans="16:16" x14ac:dyDescent="0.3">
      <c r="P729864" s="83"/>
    </row>
    <row r="729865" spans="16:16" x14ac:dyDescent="0.3">
      <c r="P729865" s="83"/>
    </row>
    <row r="729866" spans="16:16" x14ac:dyDescent="0.3">
      <c r="P729866" s="83"/>
    </row>
    <row r="729867" spans="16:16" x14ac:dyDescent="0.3">
      <c r="P729867" s="83"/>
    </row>
    <row r="729868" spans="16:16" x14ac:dyDescent="0.3">
      <c r="P729868" s="83"/>
    </row>
    <row r="729869" spans="16:16" x14ac:dyDescent="0.3">
      <c r="P729869" s="83"/>
    </row>
    <row r="729870" spans="16:16" x14ac:dyDescent="0.3">
      <c r="P729870" s="83"/>
    </row>
    <row r="729871" spans="16:16" x14ac:dyDescent="0.3">
      <c r="P729871" s="83"/>
    </row>
    <row r="729872" spans="16:16" x14ac:dyDescent="0.3">
      <c r="P729872" s="83"/>
    </row>
    <row r="729873" spans="16:16" x14ac:dyDescent="0.3">
      <c r="P729873" s="83"/>
    </row>
    <row r="729874" spans="16:16" x14ac:dyDescent="0.3">
      <c r="P729874" s="83"/>
    </row>
    <row r="729875" spans="16:16" x14ac:dyDescent="0.3">
      <c r="P729875" s="83"/>
    </row>
    <row r="729876" spans="16:16" x14ac:dyDescent="0.3">
      <c r="P729876" s="83"/>
    </row>
    <row r="729877" spans="16:16" x14ac:dyDescent="0.3">
      <c r="P729877" s="83"/>
    </row>
    <row r="729878" spans="16:16" x14ac:dyDescent="0.3">
      <c r="P729878" s="83"/>
    </row>
    <row r="729879" spans="16:16" x14ac:dyDescent="0.3">
      <c r="P729879" s="83"/>
    </row>
    <row r="729880" spans="16:16" x14ac:dyDescent="0.3">
      <c r="P729880" s="83"/>
    </row>
    <row r="729881" spans="16:16" x14ac:dyDescent="0.3">
      <c r="P729881" s="83"/>
    </row>
    <row r="729882" spans="16:16" x14ac:dyDescent="0.3">
      <c r="P729882" s="83"/>
    </row>
    <row r="729883" spans="16:16" x14ac:dyDescent="0.3">
      <c r="P729883" s="83"/>
    </row>
    <row r="729884" spans="16:16" x14ac:dyDescent="0.3">
      <c r="P729884" s="83"/>
    </row>
    <row r="729885" spans="16:16" x14ac:dyDescent="0.3">
      <c r="P729885" s="83"/>
    </row>
    <row r="729886" spans="16:16" x14ac:dyDescent="0.3">
      <c r="P729886" s="83"/>
    </row>
    <row r="729887" spans="16:16" x14ac:dyDescent="0.3">
      <c r="P729887" s="83"/>
    </row>
    <row r="729888" spans="16:16" x14ac:dyDescent="0.3">
      <c r="P729888" s="83"/>
    </row>
    <row r="729889" spans="16:16" x14ac:dyDescent="0.3">
      <c r="P729889" s="83"/>
    </row>
    <row r="729890" spans="16:16" x14ac:dyDescent="0.3">
      <c r="P729890" s="83"/>
    </row>
    <row r="729891" spans="16:16" x14ac:dyDescent="0.3">
      <c r="P729891" s="83"/>
    </row>
    <row r="729892" spans="16:16" x14ac:dyDescent="0.3">
      <c r="P729892" s="83"/>
    </row>
    <row r="729893" spans="16:16" x14ac:dyDescent="0.3">
      <c r="P729893" s="83"/>
    </row>
    <row r="729894" spans="16:16" x14ac:dyDescent="0.3">
      <c r="P729894" s="83"/>
    </row>
    <row r="729895" spans="16:16" x14ac:dyDescent="0.3">
      <c r="P729895" s="83"/>
    </row>
    <row r="729896" spans="16:16" x14ac:dyDescent="0.3">
      <c r="P729896" s="83"/>
    </row>
    <row r="729897" spans="16:16" x14ac:dyDescent="0.3">
      <c r="P729897" s="83"/>
    </row>
    <row r="729898" spans="16:16" x14ac:dyDescent="0.3">
      <c r="P729898" s="83"/>
    </row>
    <row r="729899" spans="16:16" x14ac:dyDescent="0.3">
      <c r="P729899" s="83"/>
    </row>
    <row r="729900" spans="16:16" x14ac:dyDescent="0.3">
      <c r="P729900" s="83"/>
    </row>
    <row r="729901" spans="16:16" x14ac:dyDescent="0.3">
      <c r="P729901" s="83"/>
    </row>
    <row r="729902" spans="16:16" x14ac:dyDescent="0.3">
      <c r="P729902" s="83"/>
    </row>
    <row r="729903" spans="16:16" x14ac:dyDescent="0.3">
      <c r="P729903" s="83"/>
    </row>
    <row r="729904" spans="16:16" x14ac:dyDescent="0.3">
      <c r="P729904" s="83"/>
    </row>
    <row r="729905" spans="16:16" x14ac:dyDescent="0.3">
      <c r="P729905" s="83"/>
    </row>
    <row r="729906" spans="16:16" x14ac:dyDescent="0.3">
      <c r="P729906" s="83"/>
    </row>
    <row r="729907" spans="16:16" x14ac:dyDescent="0.3">
      <c r="P729907" s="83"/>
    </row>
    <row r="729908" spans="16:16" x14ac:dyDescent="0.3">
      <c r="P729908" s="83"/>
    </row>
    <row r="729909" spans="16:16" x14ac:dyDescent="0.3">
      <c r="P729909" s="83"/>
    </row>
    <row r="729910" spans="16:16" x14ac:dyDescent="0.3">
      <c r="P729910" s="83"/>
    </row>
    <row r="729911" spans="16:16" x14ac:dyDescent="0.3">
      <c r="P729911" s="83"/>
    </row>
    <row r="729912" spans="16:16" x14ac:dyDescent="0.3">
      <c r="P729912" s="83"/>
    </row>
    <row r="729913" spans="16:16" x14ac:dyDescent="0.3">
      <c r="P729913" s="83"/>
    </row>
    <row r="729914" spans="16:16" x14ac:dyDescent="0.3">
      <c r="P729914" s="83"/>
    </row>
    <row r="729915" spans="16:16" x14ac:dyDescent="0.3">
      <c r="P729915" s="83"/>
    </row>
    <row r="729916" spans="16:16" x14ac:dyDescent="0.3">
      <c r="P729916" s="83"/>
    </row>
    <row r="729917" spans="16:16" x14ac:dyDescent="0.3">
      <c r="P729917" s="83"/>
    </row>
    <row r="729918" spans="16:16" x14ac:dyDescent="0.3">
      <c r="P729918" s="83"/>
    </row>
    <row r="729919" spans="16:16" x14ac:dyDescent="0.3">
      <c r="P729919" s="83"/>
    </row>
    <row r="729920" spans="16:16" x14ac:dyDescent="0.3">
      <c r="P729920" s="83"/>
    </row>
    <row r="729921" spans="16:16" x14ac:dyDescent="0.3">
      <c r="P729921" s="83"/>
    </row>
    <row r="729922" spans="16:16" x14ac:dyDescent="0.3">
      <c r="P729922" s="83"/>
    </row>
    <row r="729923" spans="16:16" x14ac:dyDescent="0.3">
      <c r="P729923" s="83"/>
    </row>
    <row r="729924" spans="16:16" x14ac:dyDescent="0.3">
      <c r="P729924" s="83"/>
    </row>
    <row r="729925" spans="16:16" x14ac:dyDescent="0.3">
      <c r="P729925" s="83"/>
    </row>
    <row r="729926" spans="16:16" x14ac:dyDescent="0.3">
      <c r="P729926" s="83"/>
    </row>
    <row r="729927" spans="16:16" x14ac:dyDescent="0.3">
      <c r="P729927" s="83"/>
    </row>
    <row r="729928" spans="16:16" x14ac:dyDescent="0.3">
      <c r="P729928" s="83"/>
    </row>
    <row r="729929" spans="16:16" x14ac:dyDescent="0.3">
      <c r="P729929" s="83"/>
    </row>
    <row r="729930" spans="16:16" x14ac:dyDescent="0.3">
      <c r="P729930" s="83"/>
    </row>
    <row r="729931" spans="16:16" x14ac:dyDescent="0.3">
      <c r="P729931" s="83"/>
    </row>
    <row r="729932" spans="16:16" x14ac:dyDescent="0.3">
      <c r="P729932" s="83"/>
    </row>
    <row r="729933" spans="16:16" x14ac:dyDescent="0.3">
      <c r="P729933" s="83"/>
    </row>
    <row r="729934" spans="16:16" x14ac:dyDescent="0.3">
      <c r="P729934" s="83"/>
    </row>
    <row r="729935" spans="16:16" x14ac:dyDescent="0.3">
      <c r="P729935" s="83"/>
    </row>
    <row r="729936" spans="16:16" x14ac:dyDescent="0.3">
      <c r="P729936" s="83"/>
    </row>
    <row r="729937" spans="16:16" x14ac:dyDescent="0.3">
      <c r="P729937" s="83"/>
    </row>
    <row r="729938" spans="16:16" x14ac:dyDescent="0.3">
      <c r="P729938" s="83"/>
    </row>
    <row r="729939" spans="16:16" x14ac:dyDescent="0.3">
      <c r="P729939" s="83"/>
    </row>
    <row r="729940" spans="16:16" x14ac:dyDescent="0.3">
      <c r="P729940" s="83"/>
    </row>
    <row r="729941" spans="16:16" x14ac:dyDescent="0.3">
      <c r="P729941" s="83"/>
    </row>
    <row r="729942" spans="16:16" x14ac:dyDescent="0.3">
      <c r="P729942" s="83"/>
    </row>
    <row r="729943" spans="16:16" x14ac:dyDescent="0.3">
      <c r="P729943" s="83"/>
    </row>
    <row r="729944" spans="16:16" x14ac:dyDescent="0.3">
      <c r="P729944" s="83"/>
    </row>
    <row r="729945" spans="16:16" x14ac:dyDescent="0.3">
      <c r="P729945" s="83"/>
    </row>
    <row r="729946" spans="16:16" x14ac:dyDescent="0.3">
      <c r="P729946" s="83"/>
    </row>
    <row r="729947" spans="16:16" x14ac:dyDescent="0.3">
      <c r="P729947" s="83"/>
    </row>
    <row r="729948" spans="16:16" x14ac:dyDescent="0.3">
      <c r="P729948" s="83"/>
    </row>
    <row r="729949" spans="16:16" x14ac:dyDescent="0.3">
      <c r="P729949" s="83"/>
    </row>
    <row r="729950" spans="16:16" x14ac:dyDescent="0.3">
      <c r="P729950" s="83"/>
    </row>
    <row r="729951" spans="16:16" x14ac:dyDescent="0.3">
      <c r="P729951" s="83"/>
    </row>
    <row r="729952" spans="16:16" x14ac:dyDescent="0.3">
      <c r="P729952" s="83"/>
    </row>
    <row r="729953" spans="16:16" x14ac:dyDescent="0.3">
      <c r="P729953" s="83"/>
    </row>
    <row r="729954" spans="16:16" x14ac:dyDescent="0.3">
      <c r="P729954" s="83"/>
    </row>
    <row r="729955" spans="16:16" x14ac:dyDescent="0.3">
      <c r="P729955" s="83"/>
    </row>
    <row r="729956" spans="16:16" x14ac:dyDescent="0.3">
      <c r="P729956" s="83"/>
    </row>
    <row r="729957" spans="16:16" x14ac:dyDescent="0.3">
      <c r="P729957" s="83"/>
    </row>
    <row r="729958" spans="16:16" x14ac:dyDescent="0.3">
      <c r="P729958" s="83"/>
    </row>
    <row r="729959" spans="16:16" x14ac:dyDescent="0.3">
      <c r="P729959" s="83"/>
    </row>
    <row r="729960" spans="16:16" x14ac:dyDescent="0.3">
      <c r="P729960" s="83"/>
    </row>
    <row r="729961" spans="16:16" x14ac:dyDescent="0.3">
      <c r="P729961" s="83"/>
    </row>
    <row r="729962" spans="16:16" x14ac:dyDescent="0.3">
      <c r="P729962" s="83"/>
    </row>
    <row r="729963" spans="16:16" x14ac:dyDescent="0.3">
      <c r="P729963" s="83"/>
    </row>
    <row r="729964" spans="16:16" x14ac:dyDescent="0.3">
      <c r="P729964" s="83"/>
    </row>
    <row r="729965" spans="16:16" x14ac:dyDescent="0.3">
      <c r="P729965" s="83"/>
    </row>
    <row r="729966" spans="16:16" x14ac:dyDescent="0.3">
      <c r="P729966" s="83"/>
    </row>
    <row r="729967" spans="16:16" x14ac:dyDescent="0.3">
      <c r="P729967" s="83"/>
    </row>
    <row r="729968" spans="16:16" x14ac:dyDescent="0.3">
      <c r="P729968" s="83"/>
    </row>
    <row r="729969" spans="16:16" x14ac:dyDescent="0.3">
      <c r="P729969" s="83"/>
    </row>
    <row r="729970" spans="16:16" x14ac:dyDescent="0.3">
      <c r="P729970" s="83"/>
    </row>
    <row r="729971" spans="16:16" x14ac:dyDescent="0.3">
      <c r="P729971" s="83"/>
    </row>
    <row r="729972" spans="16:16" x14ac:dyDescent="0.3">
      <c r="P729972" s="83"/>
    </row>
    <row r="729973" spans="16:16" x14ac:dyDescent="0.3">
      <c r="P729973" s="83"/>
    </row>
    <row r="729974" spans="16:16" x14ac:dyDescent="0.3">
      <c r="P729974" s="83"/>
    </row>
    <row r="729975" spans="16:16" x14ac:dyDescent="0.3">
      <c r="P729975" s="83"/>
    </row>
    <row r="729976" spans="16:16" x14ac:dyDescent="0.3">
      <c r="P729976" s="83"/>
    </row>
    <row r="729977" spans="16:16" x14ac:dyDescent="0.3">
      <c r="P729977" s="83"/>
    </row>
    <row r="729978" spans="16:16" x14ac:dyDescent="0.3">
      <c r="P729978" s="83"/>
    </row>
    <row r="729979" spans="16:16" x14ac:dyDescent="0.3">
      <c r="P729979" s="83"/>
    </row>
    <row r="729980" spans="16:16" x14ac:dyDescent="0.3">
      <c r="P729980" s="83"/>
    </row>
    <row r="729981" spans="16:16" x14ac:dyDescent="0.3">
      <c r="P729981" s="83"/>
    </row>
    <row r="729982" spans="16:16" x14ac:dyDescent="0.3">
      <c r="P729982" s="83"/>
    </row>
    <row r="729983" spans="16:16" x14ac:dyDescent="0.3">
      <c r="P729983" s="83"/>
    </row>
    <row r="729984" spans="16:16" x14ac:dyDescent="0.3">
      <c r="P729984" s="83"/>
    </row>
    <row r="729985" spans="16:16" x14ac:dyDescent="0.3">
      <c r="P729985" s="83"/>
    </row>
    <row r="729986" spans="16:16" x14ac:dyDescent="0.3">
      <c r="P729986" s="83"/>
    </row>
    <row r="729987" spans="16:16" x14ac:dyDescent="0.3">
      <c r="P729987" s="83"/>
    </row>
    <row r="729988" spans="16:16" x14ac:dyDescent="0.3">
      <c r="P729988" s="83"/>
    </row>
    <row r="729989" spans="16:16" x14ac:dyDescent="0.3">
      <c r="P729989" s="83"/>
    </row>
    <row r="729990" spans="16:16" x14ac:dyDescent="0.3">
      <c r="P729990" s="83"/>
    </row>
    <row r="729991" spans="16:16" x14ac:dyDescent="0.3">
      <c r="P729991" s="83"/>
    </row>
    <row r="729992" spans="16:16" x14ac:dyDescent="0.3">
      <c r="P729992" s="83"/>
    </row>
    <row r="729993" spans="16:16" x14ac:dyDescent="0.3">
      <c r="P729993" s="83"/>
    </row>
    <row r="729994" spans="16:16" x14ac:dyDescent="0.3">
      <c r="P729994" s="83"/>
    </row>
    <row r="729995" spans="16:16" x14ac:dyDescent="0.3">
      <c r="P729995" s="83"/>
    </row>
    <row r="729996" spans="16:16" x14ac:dyDescent="0.3">
      <c r="P729996" s="83"/>
    </row>
    <row r="729997" spans="16:16" x14ac:dyDescent="0.3">
      <c r="P729997" s="83"/>
    </row>
    <row r="729998" spans="16:16" x14ac:dyDescent="0.3">
      <c r="P729998" s="83"/>
    </row>
    <row r="729999" spans="16:16" x14ac:dyDescent="0.3">
      <c r="P729999" s="83"/>
    </row>
    <row r="730000" spans="16:16" x14ac:dyDescent="0.3">
      <c r="P730000" s="83"/>
    </row>
    <row r="730001" spans="16:16" x14ac:dyDescent="0.3">
      <c r="P730001" s="83"/>
    </row>
    <row r="730002" spans="16:16" x14ac:dyDescent="0.3">
      <c r="P730002" s="83"/>
    </row>
    <row r="730003" spans="16:16" x14ac:dyDescent="0.3">
      <c r="P730003" s="83"/>
    </row>
    <row r="730004" spans="16:16" x14ac:dyDescent="0.3">
      <c r="P730004" s="83"/>
    </row>
    <row r="730005" spans="16:16" x14ac:dyDescent="0.3">
      <c r="P730005" s="83"/>
    </row>
    <row r="730006" spans="16:16" x14ac:dyDescent="0.3">
      <c r="P730006" s="83"/>
    </row>
    <row r="730007" spans="16:16" x14ac:dyDescent="0.3">
      <c r="P730007" s="83"/>
    </row>
    <row r="730008" spans="16:16" x14ac:dyDescent="0.3">
      <c r="P730008" s="83"/>
    </row>
    <row r="730009" spans="16:16" x14ac:dyDescent="0.3">
      <c r="P730009" s="83"/>
    </row>
    <row r="730010" spans="16:16" x14ac:dyDescent="0.3">
      <c r="P730010" s="83"/>
    </row>
    <row r="730011" spans="16:16" x14ac:dyDescent="0.3">
      <c r="P730011" s="83"/>
    </row>
    <row r="730012" spans="16:16" x14ac:dyDescent="0.3">
      <c r="P730012" s="83"/>
    </row>
    <row r="730013" spans="16:16" x14ac:dyDescent="0.3">
      <c r="P730013" s="83"/>
    </row>
    <row r="730014" spans="16:16" x14ac:dyDescent="0.3">
      <c r="P730014" s="83"/>
    </row>
    <row r="730015" spans="16:16" x14ac:dyDescent="0.3">
      <c r="P730015" s="83"/>
    </row>
    <row r="730016" spans="16:16" x14ac:dyDescent="0.3">
      <c r="P730016" s="83"/>
    </row>
    <row r="730017" spans="16:16" x14ac:dyDescent="0.3">
      <c r="P730017" s="83"/>
    </row>
    <row r="730018" spans="16:16" x14ac:dyDescent="0.3">
      <c r="P730018" s="83"/>
    </row>
    <row r="730019" spans="16:16" x14ac:dyDescent="0.3">
      <c r="P730019" s="83"/>
    </row>
    <row r="730020" spans="16:16" x14ac:dyDescent="0.3">
      <c r="P730020" s="83"/>
    </row>
    <row r="730021" spans="16:16" x14ac:dyDescent="0.3">
      <c r="P730021" s="83"/>
    </row>
    <row r="730022" spans="16:16" x14ac:dyDescent="0.3">
      <c r="P730022" s="83"/>
    </row>
    <row r="730023" spans="16:16" x14ac:dyDescent="0.3">
      <c r="P730023" s="83"/>
    </row>
    <row r="730024" spans="16:16" x14ac:dyDescent="0.3">
      <c r="P730024" s="83"/>
    </row>
    <row r="730025" spans="16:16" x14ac:dyDescent="0.3">
      <c r="P730025" s="83"/>
    </row>
    <row r="730026" spans="16:16" x14ac:dyDescent="0.3">
      <c r="P730026" s="83"/>
    </row>
    <row r="730027" spans="16:16" x14ac:dyDescent="0.3">
      <c r="P730027" s="83"/>
    </row>
    <row r="730028" spans="16:16" x14ac:dyDescent="0.3">
      <c r="P730028" s="83"/>
    </row>
    <row r="730029" spans="16:16" x14ac:dyDescent="0.3">
      <c r="P730029" s="83"/>
    </row>
    <row r="730030" spans="16:16" x14ac:dyDescent="0.3">
      <c r="P730030" s="83"/>
    </row>
    <row r="730031" spans="16:16" x14ac:dyDescent="0.3">
      <c r="P730031" s="83"/>
    </row>
    <row r="730032" spans="16:16" x14ac:dyDescent="0.3">
      <c r="P730032" s="83"/>
    </row>
    <row r="730033" spans="16:16" x14ac:dyDescent="0.3">
      <c r="P730033" s="83"/>
    </row>
    <row r="730034" spans="16:16" x14ac:dyDescent="0.3">
      <c r="P730034" s="83"/>
    </row>
    <row r="730035" spans="16:16" x14ac:dyDescent="0.3">
      <c r="P730035" s="83"/>
    </row>
    <row r="730036" spans="16:16" x14ac:dyDescent="0.3">
      <c r="P730036" s="83"/>
    </row>
    <row r="730037" spans="16:16" x14ac:dyDescent="0.3">
      <c r="P730037" s="83"/>
    </row>
    <row r="730038" spans="16:16" x14ac:dyDescent="0.3">
      <c r="P730038" s="83"/>
    </row>
    <row r="730039" spans="16:16" x14ac:dyDescent="0.3">
      <c r="P730039" s="83"/>
    </row>
    <row r="730040" spans="16:16" x14ac:dyDescent="0.3">
      <c r="P730040" s="83"/>
    </row>
    <row r="730041" spans="16:16" x14ac:dyDescent="0.3">
      <c r="P730041" s="83"/>
    </row>
    <row r="730042" spans="16:16" x14ac:dyDescent="0.3">
      <c r="P730042" s="83"/>
    </row>
    <row r="730043" spans="16:16" x14ac:dyDescent="0.3">
      <c r="P730043" s="83"/>
    </row>
    <row r="730044" spans="16:16" x14ac:dyDescent="0.3">
      <c r="P730044" s="83"/>
    </row>
    <row r="730045" spans="16:16" x14ac:dyDescent="0.3">
      <c r="P730045" s="83"/>
    </row>
    <row r="730046" spans="16:16" x14ac:dyDescent="0.3">
      <c r="P730046" s="83"/>
    </row>
    <row r="730047" spans="16:16" x14ac:dyDescent="0.3">
      <c r="P730047" s="83"/>
    </row>
    <row r="730048" spans="16:16" x14ac:dyDescent="0.3">
      <c r="P730048" s="83"/>
    </row>
    <row r="730049" spans="16:16" x14ac:dyDescent="0.3">
      <c r="P730049" s="83"/>
    </row>
    <row r="730050" spans="16:16" x14ac:dyDescent="0.3">
      <c r="P730050" s="83"/>
    </row>
    <row r="730051" spans="16:16" x14ac:dyDescent="0.3">
      <c r="P730051" s="83"/>
    </row>
    <row r="730052" spans="16:16" x14ac:dyDescent="0.3">
      <c r="P730052" s="83"/>
    </row>
    <row r="730053" spans="16:16" x14ac:dyDescent="0.3">
      <c r="P730053" s="83"/>
    </row>
    <row r="730054" spans="16:16" x14ac:dyDescent="0.3">
      <c r="P730054" s="83"/>
    </row>
    <row r="730055" spans="16:16" x14ac:dyDescent="0.3">
      <c r="P730055" s="83"/>
    </row>
    <row r="730056" spans="16:16" x14ac:dyDescent="0.3">
      <c r="P730056" s="83"/>
    </row>
    <row r="730057" spans="16:16" x14ac:dyDescent="0.3">
      <c r="P730057" s="83"/>
    </row>
    <row r="730058" spans="16:16" x14ac:dyDescent="0.3">
      <c r="P730058" s="83"/>
    </row>
    <row r="730059" spans="16:16" x14ac:dyDescent="0.3">
      <c r="P730059" s="83"/>
    </row>
    <row r="730060" spans="16:16" x14ac:dyDescent="0.3">
      <c r="P730060" s="83"/>
    </row>
    <row r="730061" spans="16:16" x14ac:dyDescent="0.3">
      <c r="P730061" s="83"/>
    </row>
    <row r="730062" spans="16:16" x14ac:dyDescent="0.3">
      <c r="P730062" s="83"/>
    </row>
    <row r="730063" spans="16:16" x14ac:dyDescent="0.3">
      <c r="P730063" s="83"/>
    </row>
    <row r="730064" spans="16:16" x14ac:dyDescent="0.3">
      <c r="P730064" s="83"/>
    </row>
    <row r="730065" spans="16:16" x14ac:dyDescent="0.3">
      <c r="P730065" s="83"/>
    </row>
    <row r="730066" spans="16:16" x14ac:dyDescent="0.3">
      <c r="P730066" s="83"/>
    </row>
    <row r="730067" spans="16:16" x14ac:dyDescent="0.3">
      <c r="P730067" s="83"/>
    </row>
    <row r="730068" spans="16:16" x14ac:dyDescent="0.3">
      <c r="P730068" s="83"/>
    </row>
    <row r="730069" spans="16:16" x14ac:dyDescent="0.3">
      <c r="P730069" s="83"/>
    </row>
    <row r="730070" spans="16:16" x14ac:dyDescent="0.3">
      <c r="P730070" s="83"/>
    </row>
    <row r="730071" spans="16:16" x14ac:dyDescent="0.3">
      <c r="P730071" s="83"/>
    </row>
    <row r="730072" spans="16:16" x14ac:dyDescent="0.3">
      <c r="P730072" s="83"/>
    </row>
    <row r="730073" spans="16:16" x14ac:dyDescent="0.3">
      <c r="P730073" s="83"/>
    </row>
    <row r="730074" spans="16:16" x14ac:dyDescent="0.3">
      <c r="P730074" s="83"/>
    </row>
    <row r="730075" spans="16:16" x14ac:dyDescent="0.3">
      <c r="P730075" s="83"/>
    </row>
    <row r="730076" spans="16:16" x14ac:dyDescent="0.3">
      <c r="P730076" s="83"/>
    </row>
    <row r="730077" spans="16:16" x14ac:dyDescent="0.3">
      <c r="P730077" s="83"/>
    </row>
    <row r="730078" spans="16:16" x14ac:dyDescent="0.3">
      <c r="P730078" s="83"/>
    </row>
    <row r="730079" spans="16:16" x14ac:dyDescent="0.3">
      <c r="P730079" s="83"/>
    </row>
    <row r="730080" spans="16:16" x14ac:dyDescent="0.3">
      <c r="P730080" s="83"/>
    </row>
    <row r="730081" spans="16:16" x14ac:dyDescent="0.3">
      <c r="P730081" s="83"/>
    </row>
    <row r="730082" spans="16:16" x14ac:dyDescent="0.3">
      <c r="P730082" s="83"/>
    </row>
    <row r="730083" spans="16:16" x14ac:dyDescent="0.3">
      <c r="P730083" s="83"/>
    </row>
    <row r="730084" spans="16:16" x14ac:dyDescent="0.3">
      <c r="P730084" s="83"/>
    </row>
    <row r="730085" spans="16:16" x14ac:dyDescent="0.3">
      <c r="P730085" s="83"/>
    </row>
    <row r="730086" spans="16:16" x14ac:dyDescent="0.3">
      <c r="P730086" s="83"/>
    </row>
    <row r="730087" spans="16:16" x14ac:dyDescent="0.3">
      <c r="P730087" s="83"/>
    </row>
    <row r="730088" spans="16:16" x14ac:dyDescent="0.3">
      <c r="P730088" s="83"/>
    </row>
    <row r="730089" spans="16:16" x14ac:dyDescent="0.3">
      <c r="P730089" s="83"/>
    </row>
    <row r="730090" spans="16:16" x14ac:dyDescent="0.3">
      <c r="P730090" s="83"/>
    </row>
    <row r="730091" spans="16:16" x14ac:dyDescent="0.3">
      <c r="P730091" s="83"/>
    </row>
    <row r="730092" spans="16:16" x14ac:dyDescent="0.3">
      <c r="P730092" s="83"/>
    </row>
    <row r="730093" spans="16:16" x14ac:dyDescent="0.3">
      <c r="P730093" s="83"/>
    </row>
    <row r="730094" spans="16:16" x14ac:dyDescent="0.3">
      <c r="P730094" s="83"/>
    </row>
    <row r="730095" spans="16:16" x14ac:dyDescent="0.3">
      <c r="P730095" s="83"/>
    </row>
    <row r="730096" spans="16:16" x14ac:dyDescent="0.3">
      <c r="P730096" s="83"/>
    </row>
    <row r="730097" spans="16:16" x14ac:dyDescent="0.3">
      <c r="P730097" s="83"/>
    </row>
    <row r="730098" spans="16:16" x14ac:dyDescent="0.3">
      <c r="P730098" s="83"/>
    </row>
    <row r="730099" spans="16:16" x14ac:dyDescent="0.3">
      <c r="P730099" s="83"/>
    </row>
    <row r="730100" spans="16:16" x14ac:dyDescent="0.3">
      <c r="P730100" s="83"/>
    </row>
    <row r="730101" spans="16:16" x14ac:dyDescent="0.3">
      <c r="P730101" s="83"/>
    </row>
    <row r="730102" spans="16:16" x14ac:dyDescent="0.3">
      <c r="P730102" s="83"/>
    </row>
    <row r="730103" spans="16:16" x14ac:dyDescent="0.3">
      <c r="P730103" s="83"/>
    </row>
    <row r="730104" spans="16:16" x14ac:dyDescent="0.3">
      <c r="P730104" s="83"/>
    </row>
    <row r="730105" spans="16:16" x14ac:dyDescent="0.3">
      <c r="P730105" s="83"/>
    </row>
    <row r="730106" spans="16:16" x14ac:dyDescent="0.3">
      <c r="P730106" s="83"/>
    </row>
    <row r="730107" spans="16:16" x14ac:dyDescent="0.3">
      <c r="P730107" s="83"/>
    </row>
    <row r="730108" spans="16:16" x14ac:dyDescent="0.3">
      <c r="P730108" s="83"/>
    </row>
    <row r="730109" spans="16:16" x14ac:dyDescent="0.3">
      <c r="P730109" s="83"/>
    </row>
    <row r="730110" spans="16:16" x14ac:dyDescent="0.3">
      <c r="P730110" s="83"/>
    </row>
    <row r="730111" spans="16:16" x14ac:dyDescent="0.3">
      <c r="P730111" s="83"/>
    </row>
    <row r="730112" spans="16:16" x14ac:dyDescent="0.3">
      <c r="P730112" s="83"/>
    </row>
    <row r="730113" spans="16:16" x14ac:dyDescent="0.3">
      <c r="P730113" s="83"/>
    </row>
    <row r="730114" spans="16:16" x14ac:dyDescent="0.3">
      <c r="P730114" s="83"/>
    </row>
    <row r="730115" spans="16:16" x14ac:dyDescent="0.3">
      <c r="P730115" s="83"/>
    </row>
    <row r="730116" spans="16:16" x14ac:dyDescent="0.3">
      <c r="P730116" s="83"/>
    </row>
    <row r="730117" spans="16:16" x14ac:dyDescent="0.3">
      <c r="P730117" s="83"/>
    </row>
    <row r="730118" spans="16:16" x14ac:dyDescent="0.3">
      <c r="P730118" s="83"/>
    </row>
    <row r="730119" spans="16:16" x14ac:dyDescent="0.3">
      <c r="P730119" s="83"/>
    </row>
    <row r="730120" spans="16:16" x14ac:dyDescent="0.3">
      <c r="P730120" s="83"/>
    </row>
    <row r="730121" spans="16:16" x14ac:dyDescent="0.3">
      <c r="P730121" s="83"/>
    </row>
    <row r="730122" spans="16:16" x14ac:dyDescent="0.3">
      <c r="P730122" s="83"/>
    </row>
    <row r="730123" spans="16:16" x14ac:dyDescent="0.3">
      <c r="P730123" s="83"/>
    </row>
    <row r="730124" spans="16:16" x14ac:dyDescent="0.3">
      <c r="P730124" s="83"/>
    </row>
    <row r="730125" spans="16:16" x14ac:dyDescent="0.3">
      <c r="P730125" s="83"/>
    </row>
    <row r="730126" spans="16:16" x14ac:dyDescent="0.3">
      <c r="P730126" s="83"/>
    </row>
    <row r="730127" spans="16:16" x14ac:dyDescent="0.3">
      <c r="P730127" s="83"/>
    </row>
    <row r="730128" spans="16:16" x14ac:dyDescent="0.3">
      <c r="P730128" s="83"/>
    </row>
    <row r="730129" spans="16:16" x14ac:dyDescent="0.3">
      <c r="P730129" s="83"/>
    </row>
    <row r="730130" spans="16:16" x14ac:dyDescent="0.3">
      <c r="P730130" s="83"/>
    </row>
    <row r="730131" spans="16:16" x14ac:dyDescent="0.3">
      <c r="P730131" s="83"/>
    </row>
    <row r="730132" spans="16:16" x14ac:dyDescent="0.3">
      <c r="P730132" s="83"/>
    </row>
    <row r="730133" spans="16:16" x14ac:dyDescent="0.3">
      <c r="P730133" s="83"/>
    </row>
    <row r="730134" spans="16:16" x14ac:dyDescent="0.3">
      <c r="P730134" s="83"/>
    </row>
    <row r="730135" spans="16:16" x14ac:dyDescent="0.3">
      <c r="P730135" s="83"/>
    </row>
    <row r="730136" spans="16:16" x14ac:dyDescent="0.3">
      <c r="P730136" s="83"/>
    </row>
    <row r="730137" spans="16:16" x14ac:dyDescent="0.3">
      <c r="P730137" s="83"/>
    </row>
    <row r="730138" spans="16:16" x14ac:dyDescent="0.3">
      <c r="P730138" s="83"/>
    </row>
    <row r="730139" spans="16:16" x14ac:dyDescent="0.3">
      <c r="P730139" s="83"/>
    </row>
    <row r="730140" spans="16:16" x14ac:dyDescent="0.3">
      <c r="P730140" s="83"/>
    </row>
    <row r="730141" spans="16:16" x14ac:dyDescent="0.3">
      <c r="P730141" s="83"/>
    </row>
    <row r="730142" spans="16:16" x14ac:dyDescent="0.3">
      <c r="P730142" s="83"/>
    </row>
    <row r="730143" spans="16:16" x14ac:dyDescent="0.3">
      <c r="P730143" s="83"/>
    </row>
    <row r="730144" spans="16:16" x14ac:dyDescent="0.3">
      <c r="P730144" s="83"/>
    </row>
    <row r="730145" spans="16:16" x14ac:dyDescent="0.3">
      <c r="P730145" s="83"/>
    </row>
    <row r="730146" spans="16:16" x14ac:dyDescent="0.3">
      <c r="P730146" s="83"/>
    </row>
    <row r="730147" spans="16:16" x14ac:dyDescent="0.3">
      <c r="P730147" s="83"/>
    </row>
    <row r="730148" spans="16:16" x14ac:dyDescent="0.3">
      <c r="P730148" s="83"/>
    </row>
    <row r="730149" spans="16:16" x14ac:dyDescent="0.3">
      <c r="P730149" s="83"/>
    </row>
    <row r="730150" spans="16:16" x14ac:dyDescent="0.3">
      <c r="P730150" s="83"/>
    </row>
    <row r="730151" spans="16:16" x14ac:dyDescent="0.3">
      <c r="P730151" s="83"/>
    </row>
    <row r="730152" spans="16:16" x14ac:dyDescent="0.3">
      <c r="P730152" s="83"/>
    </row>
    <row r="730153" spans="16:16" x14ac:dyDescent="0.3">
      <c r="P730153" s="83"/>
    </row>
    <row r="730154" spans="16:16" x14ac:dyDescent="0.3">
      <c r="P730154" s="83"/>
    </row>
    <row r="730155" spans="16:16" x14ac:dyDescent="0.3">
      <c r="P730155" s="83"/>
    </row>
    <row r="730156" spans="16:16" x14ac:dyDescent="0.3">
      <c r="P730156" s="83"/>
    </row>
    <row r="730157" spans="16:16" x14ac:dyDescent="0.3">
      <c r="P730157" s="83"/>
    </row>
    <row r="730158" spans="16:16" x14ac:dyDescent="0.3">
      <c r="P730158" s="83"/>
    </row>
    <row r="730159" spans="16:16" x14ac:dyDescent="0.3">
      <c r="P730159" s="83"/>
    </row>
    <row r="730160" spans="16:16" x14ac:dyDescent="0.3">
      <c r="P730160" s="83"/>
    </row>
    <row r="730161" spans="16:16" x14ac:dyDescent="0.3">
      <c r="P730161" s="83"/>
    </row>
    <row r="730162" spans="16:16" x14ac:dyDescent="0.3">
      <c r="P730162" s="83"/>
    </row>
    <row r="730163" spans="16:16" x14ac:dyDescent="0.3">
      <c r="P730163" s="83"/>
    </row>
    <row r="730164" spans="16:16" x14ac:dyDescent="0.3">
      <c r="P730164" s="83"/>
    </row>
    <row r="730165" spans="16:16" x14ac:dyDescent="0.3">
      <c r="P730165" s="83"/>
    </row>
    <row r="730166" spans="16:16" x14ac:dyDescent="0.3">
      <c r="P730166" s="83"/>
    </row>
    <row r="730167" spans="16:16" x14ac:dyDescent="0.3">
      <c r="P730167" s="83"/>
    </row>
    <row r="730168" spans="16:16" x14ac:dyDescent="0.3">
      <c r="P730168" s="83"/>
    </row>
    <row r="730169" spans="16:16" x14ac:dyDescent="0.3">
      <c r="P730169" s="83"/>
    </row>
    <row r="730170" spans="16:16" x14ac:dyDescent="0.3">
      <c r="P730170" s="83"/>
    </row>
    <row r="730171" spans="16:16" x14ac:dyDescent="0.3">
      <c r="P730171" s="83"/>
    </row>
    <row r="730172" spans="16:16" x14ac:dyDescent="0.3">
      <c r="P730172" s="83"/>
    </row>
    <row r="730173" spans="16:16" x14ac:dyDescent="0.3">
      <c r="P730173" s="83"/>
    </row>
    <row r="730174" spans="16:16" x14ac:dyDescent="0.3">
      <c r="P730174" s="83"/>
    </row>
    <row r="730175" spans="16:16" x14ac:dyDescent="0.3">
      <c r="P730175" s="83"/>
    </row>
    <row r="730176" spans="16:16" x14ac:dyDescent="0.3">
      <c r="P730176" s="83"/>
    </row>
    <row r="730177" spans="16:16" x14ac:dyDescent="0.3">
      <c r="P730177" s="83"/>
    </row>
    <row r="730178" spans="16:16" x14ac:dyDescent="0.3">
      <c r="P730178" s="83"/>
    </row>
    <row r="730179" spans="16:16" x14ac:dyDescent="0.3">
      <c r="P730179" s="83"/>
    </row>
    <row r="730180" spans="16:16" x14ac:dyDescent="0.3">
      <c r="P730180" s="83"/>
    </row>
    <row r="730181" spans="16:16" x14ac:dyDescent="0.3">
      <c r="P730181" s="83"/>
    </row>
    <row r="730182" spans="16:16" x14ac:dyDescent="0.3">
      <c r="P730182" s="83"/>
    </row>
    <row r="730183" spans="16:16" x14ac:dyDescent="0.3">
      <c r="P730183" s="83"/>
    </row>
    <row r="730184" spans="16:16" x14ac:dyDescent="0.3">
      <c r="P730184" s="83"/>
    </row>
    <row r="730185" spans="16:16" x14ac:dyDescent="0.3">
      <c r="P730185" s="83"/>
    </row>
    <row r="730186" spans="16:16" x14ac:dyDescent="0.3">
      <c r="P730186" s="83"/>
    </row>
    <row r="730187" spans="16:16" x14ac:dyDescent="0.3">
      <c r="P730187" s="83"/>
    </row>
    <row r="730188" spans="16:16" x14ac:dyDescent="0.3">
      <c r="P730188" s="83"/>
    </row>
    <row r="730189" spans="16:16" x14ac:dyDescent="0.3">
      <c r="P730189" s="83"/>
    </row>
    <row r="730190" spans="16:16" x14ac:dyDescent="0.3">
      <c r="P730190" s="83"/>
    </row>
    <row r="730191" spans="16:16" x14ac:dyDescent="0.3">
      <c r="P730191" s="83"/>
    </row>
    <row r="730192" spans="16:16" x14ac:dyDescent="0.3">
      <c r="P730192" s="83"/>
    </row>
    <row r="730193" spans="16:16" x14ac:dyDescent="0.3">
      <c r="P730193" s="83"/>
    </row>
    <row r="730194" spans="16:16" x14ac:dyDescent="0.3">
      <c r="P730194" s="83"/>
    </row>
    <row r="730195" spans="16:16" x14ac:dyDescent="0.3">
      <c r="P730195" s="83"/>
    </row>
    <row r="730196" spans="16:16" x14ac:dyDescent="0.3">
      <c r="P730196" s="83"/>
    </row>
    <row r="730197" spans="16:16" x14ac:dyDescent="0.3">
      <c r="P730197" s="83"/>
    </row>
    <row r="730198" spans="16:16" x14ac:dyDescent="0.3">
      <c r="P730198" s="83"/>
    </row>
    <row r="730199" spans="16:16" x14ac:dyDescent="0.3">
      <c r="P730199" s="83"/>
    </row>
    <row r="730200" spans="16:16" x14ac:dyDescent="0.3">
      <c r="P730200" s="83"/>
    </row>
    <row r="730201" spans="16:16" x14ac:dyDescent="0.3">
      <c r="P730201" s="83"/>
    </row>
    <row r="730202" spans="16:16" x14ac:dyDescent="0.3">
      <c r="P730202" s="83"/>
    </row>
    <row r="730203" spans="16:16" x14ac:dyDescent="0.3">
      <c r="P730203" s="83"/>
    </row>
    <row r="730204" spans="16:16" x14ac:dyDescent="0.3">
      <c r="P730204" s="83"/>
    </row>
    <row r="730205" spans="16:16" x14ac:dyDescent="0.3">
      <c r="P730205" s="83"/>
    </row>
    <row r="730206" spans="16:16" x14ac:dyDescent="0.3">
      <c r="P730206" s="83"/>
    </row>
    <row r="730207" spans="16:16" x14ac:dyDescent="0.3">
      <c r="P730207" s="83"/>
    </row>
    <row r="730208" spans="16:16" x14ac:dyDescent="0.3">
      <c r="P730208" s="83"/>
    </row>
    <row r="730209" spans="16:16" x14ac:dyDescent="0.3">
      <c r="P730209" s="83"/>
    </row>
    <row r="730210" spans="16:16" x14ac:dyDescent="0.3">
      <c r="P730210" s="83"/>
    </row>
    <row r="730211" spans="16:16" x14ac:dyDescent="0.3">
      <c r="P730211" s="83"/>
    </row>
    <row r="730212" spans="16:16" x14ac:dyDescent="0.3">
      <c r="P730212" s="83"/>
    </row>
    <row r="730213" spans="16:16" x14ac:dyDescent="0.3">
      <c r="P730213" s="83"/>
    </row>
    <row r="730214" spans="16:16" x14ac:dyDescent="0.3">
      <c r="P730214" s="83"/>
    </row>
    <row r="730215" spans="16:16" x14ac:dyDescent="0.3">
      <c r="P730215" s="83"/>
    </row>
    <row r="730216" spans="16:16" x14ac:dyDescent="0.3">
      <c r="P730216" s="83"/>
    </row>
    <row r="730217" spans="16:16" x14ac:dyDescent="0.3">
      <c r="P730217" s="83"/>
    </row>
    <row r="730218" spans="16:16" x14ac:dyDescent="0.3">
      <c r="P730218" s="83"/>
    </row>
    <row r="730219" spans="16:16" x14ac:dyDescent="0.3">
      <c r="P730219" s="83"/>
    </row>
    <row r="730220" spans="16:16" x14ac:dyDescent="0.3">
      <c r="P730220" s="83"/>
    </row>
    <row r="730221" spans="16:16" x14ac:dyDescent="0.3">
      <c r="P730221" s="83"/>
    </row>
    <row r="730222" spans="16:16" x14ac:dyDescent="0.3">
      <c r="P730222" s="83"/>
    </row>
    <row r="730223" spans="16:16" x14ac:dyDescent="0.3">
      <c r="P730223" s="83"/>
    </row>
    <row r="730224" spans="16:16" x14ac:dyDescent="0.3">
      <c r="P730224" s="83"/>
    </row>
    <row r="730225" spans="16:16" x14ac:dyDescent="0.3">
      <c r="P730225" s="83"/>
    </row>
    <row r="730226" spans="16:16" x14ac:dyDescent="0.3">
      <c r="P730226" s="83"/>
    </row>
    <row r="730227" spans="16:16" x14ac:dyDescent="0.3">
      <c r="P730227" s="83"/>
    </row>
    <row r="730228" spans="16:16" x14ac:dyDescent="0.3">
      <c r="P730228" s="83"/>
    </row>
    <row r="730229" spans="16:16" x14ac:dyDescent="0.3">
      <c r="P730229" s="83"/>
    </row>
    <row r="730230" spans="16:16" x14ac:dyDescent="0.3">
      <c r="P730230" s="83"/>
    </row>
    <row r="730231" spans="16:16" x14ac:dyDescent="0.3">
      <c r="P730231" s="83"/>
    </row>
    <row r="730232" spans="16:16" x14ac:dyDescent="0.3">
      <c r="P730232" s="83"/>
    </row>
    <row r="730233" spans="16:16" x14ac:dyDescent="0.3">
      <c r="P730233" s="83"/>
    </row>
    <row r="730234" spans="16:16" x14ac:dyDescent="0.3">
      <c r="P730234" s="83"/>
    </row>
    <row r="730235" spans="16:16" x14ac:dyDescent="0.3">
      <c r="P730235" s="83"/>
    </row>
    <row r="730236" spans="16:16" x14ac:dyDescent="0.3">
      <c r="P730236" s="83"/>
    </row>
    <row r="730237" spans="16:16" x14ac:dyDescent="0.3">
      <c r="P730237" s="83"/>
    </row>
    <row r="730238" spans="16:16" x14ac:dyDescent="0.3">
      <c r="P730238" s="83"/>
    </row>
    <row r="730239" spans="16:16" x14ac:dyDescent="0.3">
      <c r="P730239" s="83"/>
    </row>
    <row r="730240" spans="16:16" x14ac:dyDescent="0.3">
      <c r="P730240" s="83"/>
    </row>
    <row r="730241" spans="16:16" x14ac:dyDescent="0.3">
      <c r="P730241" s="83"/>
    </row>
    <row r="730242" spans="16:16" x14ac:dyDescent="0.3">
      <c r="P730242" s="83"/>
    </row>
    <row r="730243" spans="16:16" x14ac:dyDescent="0.3">
      <c r="P730243" s="83"/>
    </row>
    <row r="730244" spans="16:16" x14ac:dyDescent="0.3">
      <c r="P730244" s="83"/>
    </row>
    <row r="730245" spans="16:16" x14ac:dyDescent="0.3">
      <c r="P730245" s="83"/>
    </row>
    <row r="730246" spans="16:16" x14ac:dyDescent="0.3">
      <c r="P730246" s="83"/>
    </row>
    <row r="730247" spans="16:16" x14ac:dyDescent="0.3">
      <c r="P730247" s="83"/>
    </row>
    <row r="730248" spans="16:16" x14ac:dyDescent="0.3">
      <c r="P730248" s="83"/>
    </row>
    <row r="730249" spans="16:16" x14ac:dyDescent="0.3">
      <c r="P730249" s="83"/>
    </row>
    <row r="730250" spans="16:16" x14ac:dyDescent="0.3">
      <c r="P730250" s="83"/>
    </row>
    <row r="730251" spans="16:16" x14ac:dyDescent="0.3">
      <c r="P730251" s="83"/>
    </row>
    <row r="730252" spans="16:16" x14ac:dyDescent="0.3">
      <c r="P730252" s="83"/>
    </row>
    <row r="730253" spans="16:16" x14ac:dyDescent="0.3">
      <c r="P730253" s="83"/>
    </row>
    <row r="730254" spans="16:16" x14ac:dyDescent="0.3">
      <c r="P730254" s="83"/>
    </row>
    <row r="730255" spans="16:16" x14ac:dyDescent="0.3">
      <c r="P730255" s="83"/>
    </row>
    <row r="730256" spans="16:16" x14ac:dyDescent="0.3">
      <c r="P730256" s="83"/>
    </row>
    <row r="730257" spans="16:16" x14ac:dyDescent="0.3">
      <c r="P730257" s="83"/>
    </row>
    <row r="730258" spans="16:16" x14ac:dyDescent="0.3">
      <c r="P730258" s="83"/>
    </row>
    <row r="730259" spans="16:16" x14ac:dyDescent="0.3">
      <c r="P730259" s="83"/>
    </row>
    <row r="730260" spans="16:16" x14ac:dyDescent="0.3">
      <c r="P730260" s="83"/>
    </row>
    <row r="730261" spans="16:16" x14ac:dyDescent="0.3">
      <c r="P730261" s="83"/>
    </row>
    <row r="730262" spans="16:16" x14ac:dyDescent="0.3">
      <c r="P730262" s="83"/>
    </row>
    <row r="730263" spans="16:16" x14ac:dyDescent="0.3">
      <c r="P730263" s="83"/>
    </row>
    <row r="730264" spans="16:16" x14ac:dyDescent="0.3">
      <c r="P730264" s="83"/>
    </row>
    <row r="730265" spans="16:16" x14ac:dyDescent="0.3">
      <c r="P730265" s="83"/>
    </row>
    <row r="730266" spans="16:16" x14ac:dyDescent="0.3">
      <c r="P730266" s="83"/>
    </row>
    <row r="730267" spans="16:16" x14ac:dyDescent="0.3">
      <c r="P730267" s="83"/>
    </row>
    <row r="730268" spans="16:16" x14ac:dyDescent="0.3">
      <c r="P730268" s="83"/>
    </row>
    <row r="730269" spans="16:16" x14ac:dyDescent="0.3">
      <c r="P730269" s="83"/>
    </row>
    <row r="730270" spans="16:16" x14ac:dyDescent="0.3">
      <c r="P730270" s="83"/>
    </row>
    <row r="730271" spans="16:16" x14ac:dyDescent="0.3">
      <c r="P730271" s="83"/>
    </row>
    <row r="730272" spans="16:16" x14ac:dyDescent="0.3">
      <c r="P730272" s="83"/>
    </row>
    <row r="730273" spans="16:16" x14ac:dyDescent="0.3">
      <c r="P730273" s="83"/>
    </row>
    <row r="730274" spans="16:16" x14ac:dyDescent="0.3">
      <c r="P730274" s="83"/>
    </row>
    <row r="730275" spans="16:16" x14ac:dyDescent="0.3">
      <c r="P730275" s="83"/>
    </row>
    <row r="730276" spans="16:16" x14ac:dyDescent="0.3">
      <c r="P730276" s="83"/>
    </row>
    <row r="730277" spans="16:16" x14ac:dyDescent="0.3">
      <c r="P730277" s="83"/>
    </row>
    <row r="730278" spans="16:16" x14ac:dyDescent="0.3">
      <c r="P730278" s="83"/>
    </row>
    <row r="730279" spans="16:16" x14ac:dyDescent="0.3">
      <c r="P730279" s="83"/>
    </row>
    <row r="730280" spans="16:16" x14ac:dyDescent="0.3">
      <c r="P730280" s="83"/>
    </row>
    <row r="730281" spans="16:16" x14ac:dyDescent="0.3">
      <c r="P730281" s="83"/>
    </row>
    <row r="730282" spans="16:16" x14ac:dyDescent="0.3">
      <c r="P730282" s="83"/>
    </row>
    <row r="730283" spans="16:16" x14ac:dyDescent="0.3">
      <c r="P730283" s="83"/>
    </row>
    <row r="730284" spans="16:16" x14ac:dyDescent="0.3">
      <c r="P730284" s="83"/>
    </row>
    <row r="730285" spans="16:16" x14ac:dyDescent="0.3">
      <c r="P730285" s="83"/>
    </row>
    <row r="730286" spans="16:16" x14ac:dyDescent="0.3">
      <c r="P730286" s="83"/>
    </row>
    <row r="730287" spans="16:16" x14ac:dyDescent="0.3">
      <c r="P730287" s="83"/>
    </row>
    <row r="730288" spans="16:16" x14ac:dyDescent="0.3">
      <c r="P730288" s="83"/>
    </row>
    <row r="730289" spans="16:16" x14ac:dyDescent="0.3">
      <c r="P730289" s="83"/>
    </row>
    <row r="730290" spans="16:16" x14ac:dyDescent="0.3">
      <c r="P730290" s="83"/>
    </row>
    <row r="730291" spans="16:16" x14ac:dyDescent="0.3">
      <c r="P730291" s="83"/>
    </row>
    <row r="730292" spans="16:16" x14ac:dyDescent="0.3">
      <c r="P730292" s="83"/>
    </row>
    <row r="730293" spans="16:16" x14ac:dyDescent="0.3">
      <c r="P730293" s="83"/>
    </row>
    <row r="730294" spans="16:16" x14ac:dyDescent="0.3">
      <c r="P730294" s="83"/>
    </row>
    <row r="730295" spans="16:16" x14ac:dyDescent="0.3">
      <c r="P730295" s="83"/>
    </row>
    <row r="730296" spans="16:16" x14ac:dyDescent="0.3">
      <c r="P730296" s="83"/>
    </row>
    <row r="730297" spans="16:16" x14ac:dyDescent="0.3">
      <c r="P730297" s="83"/>
    </row>
    <row r="730298" spans="16:16" x14ac:dyDescent="0.3">
      <c r="P730298" s="83"/>
    </row>
    <row r="730299" spans="16:16" x14ac:dyDescent="0.3">
      <c r="P730299" s="83"/>
    </row>
    <row r="730300" spans="16:16" x14ac:dyDescent="0.3">
      <c r="P730300" s="83"/>
    </row>
    <row r="730301" spans="16:16" x14ac:dyDescent="0.3">
      <c r="P730301" s="83"/>
    </row>
    <row r="730302" spans="16:16" x14ac:dyDescent="0.3">
      <c r="P730302" s="83"/>
    </row>
    <row r="730303" spans="16:16" x14ac:dyDescent="0.3">
      <c r="P730303" s="83"/>
    </row>
    <row r="730304" spans="16:16" x14ac:dyDescent="0.3">
      <c r="P730304" s="83"/>
    </row>
    <row r="730305" spans="16:16" x14ac:dyDescent="0.3">
      <c r="P730305" s="83"/>
    </row>
    <row r="730306" spans="16:16" x14ac:dyDescent="0.3">
      <c r="P730306" s="83"/>
    </row>
    <row r="730307" spans="16:16" x14ac:dyDescent="0.3">
      <c r="P730307" s="83"/>
    </row>
    <row r="730308" spans="16:16" x14ac:dyDescent="0.3">
      <c r="P730308" s="83"/>
    </row>
    <row r="730309" spans="16:16" x14ac:dyDescent="0.3">
      <c r="P730309" s="83"/>
    </row>
    <row r="730310" spans="16:16" x14ac:dyDescent="0.3">
      <c r="P730310" s="83"/>
    </row>
    <row r="730311" spans="16:16" x14ac:dyDescent="0.3">
      <c r="P730311" s="83"/>
    </row>
    <row r="730312" spans="16:16" x14ac:dyDescent="0.3">
      <c r="P730312" s="83"/>
    </row>
    <row r="730313" spans="16:16" x14ac:dyDescent="0.3">
      <c r="P730313" s="83"/>
    </row>
    <row r="730314" spans="16:16" x14ac:dyDescent="0.3">
      <c r="P730314" s="83"/>
    </row>
    <row r="730315" spans="16:16" x14ac:dyDescent="0.3">
      <c r="P730315" s="83"/>
    </row>
    <row r="730316" spans="16:16" x14ac:dyDescent="0.3">
      <c r="P730316" s="83"/>
    </row>
    <row r="730317" spans="16:16" x14ac:dyDescent="0.3">
      <c r="P730317" s="83"/>
    </row>
    <row r="730318" spans="16:16" x14ac:dyDescent="0.3">
      <c r="P730318" s="83"/>
    </row>
    <row r="730319" spans="16:16" x14ac:dyDescent="0.3">
      <c r="P730319" s="83"/>
    </row>
    <row r="730320" spans="16:16" x14ac:dyDescent="0.3">
      <c r="P730320" s="83"/>
    </row>
    <row r="730321" spans="16:16" x14ac:dyDescent="0.3">
      <c r="P730321" s="83"/>
    </row>
    <row r="730322" spans="16:16" x14ac:dyDescent="0.3">
      <c r="P730322" s="83"/>
    </row>
    <row r="730323" spans="16:16" x14ac:dyDescent="0.3">
      <c r="P730323" s="83"/>
    </row>
    <row r="730324" spans="16:16" x14ac:dyDescent="0.3">
      <c r="P730324" s="83"/>
    </row>
    <row r="730325" spans="16:16" x14ac:dyDescent="0.3">
      <c r="P730325" s="83"/>
    </row>
    <row r="730326" spans="16:16" x14ac:dyDescent="0.3">
      <c r="P730326" s="83"/>
    </row>
    <row r="730327" spans="16:16" x14ac:dyDescent="0.3">
      <c r="P730327" s="83"/>
    </row>
    <row r="730328" spans="16:16" x14ac:dyDescent="0.3">
      <c r="P730328" s="83"/>
    </row>
    <row r="730329" spans="16:16" x14ac:dyDescent="0.3">
      <c r="P730329" s="83"/>
    </row>
    <row r="730330" spans="16:16" x14ac:dyDescent="0.3">
      <c r="P730330" s="83"/>
    </row>
    <row r="730331" spans="16:16" x14ac:dyDescent="0.3">
      <c r="P730331" s="83"/>
    </row>
    <row r="730332" spans="16:16" x14ac:dyDescent="0.3">
      <c r="P730332" s="83"/>
    </row>
    <row r="730333" spans="16:16" x14ac:dyDescent="0.3">
      <c r="P730333" s="83"/>
    </row>
    <row r="730334" spans="16:16" x14ac:dyDescent="0.3">
      <c r="P730334" s="83"/>
    </row>
    <row r="730335" spans="16:16" x14ac:dyDescent="0.3">
      <c r="P730335" s="83"/>
    </row>
    <row r="730336" spans="16:16" x14ac:dyDescent="0.3">
      <c r="P730336" s="83"/>
    </row>
    <row r="730337" spans="16:16" x14ac:dyDescent="0.3">
      <c r="P730337" s="83"/>
    </row>
    <row r="730338" spans="16:16" x14ac:dyDescent="0.3">
      <c r="P730338" s="83"/>
    </row>
    <row r="730339" spans="16:16" x14ac:dyDescent="0.3">
      <c r="P730339" s="83"/>
    </row>
    <row r="730340" spans="16:16" x14ac:dyDescent="0.3">
      <c r="P730340" s="83"/>
    </row>
    <row r="730341" spans="16:16" x14ac:dyDescent="0.3">
      <c r="P730341" s="83"/>
    </row>
    <row r="730342" spans="16:16" x14ac:dyDescent="0.3">
      <c r="P730342" s="83"/>
    </row>
    <row r="730343" spans="16:16" x14ac:dyDescent="0.3">
      <c r="P730343" s="83"/>
    </row>
    <row r="730344" spans="16:16" x14ac:dyDescent="0.3">
      <c r="P730344" s="83"/>
    </row>
    <row r="730345" spans="16:16" x14ac:dyDescent="0.3">
      <c r="P730345" s="83"/>
    </row>
    <row r="730346" spans="16:16" x14ac:dyDescent="0.3">
      <c r="P730346" s="83"/>
    </row>
    <row r="730347" spans="16:16" x14ac:dyDescent="0.3">
      <c r="P730347" s="83"/>
    </row>
    <row r="730348" spans="16:16" x14ac:dyDescent="0.3">
      <c r="P730348" s="83"/>
    </row>
    <row r="730349" spans="16:16" x14ac:dyDescent="0.3">
      <c r="P730349" s="83"/>
    </row>
    <row r="730350" spans="16:16" x14ac:dyDescent="0.3">
      <c r="P730350" s="83"/>
    </row>
    <row r="730351" spans="16:16" x14ac:dyDescent="0.3">
      <c r="P730351" s="83"/>
    </row>
    <row r="730352" spans="16:16" x14ac:dyDescent="0.3">
      <c r="P730352" s="83"/>
    </row>
    <row r="730353" spans="16:16" x14ac:dyDescent="0.3">
      <c r="P730353" s="83"/>
    </row>
    <row r="730354" spans="16:16" x14ac:dyDescent="0.3">
      <c r="P730354" s="83"/>
    </row>
    <row r="730355" spans="16:16" x14ac:dyDescent="0.3">
      <c r="P730355" s="83"/>
    </row>
    <row r="730356" spans="16:16" x14ac:dyDescent="0.3">
      <c r="P730356" s="83"/>
    </row>
    <row r="730357" spans="16:16" x14ac:dyDescent="0.3">
      <c r="P730357" s="83"/>
    </row>
    <row r="730358" spans="16:16" x14ac:dyDescent="0.3">
      <c r="P730358" s="83"/>
    </row>
    <row r="730359" spans="16:16" x14ac:dyDescent="0.3">
      <c r="P730359" s="83"/>
    </row>
    <row r="730360" spans="16:16" x14ac:dyDescent="0.3">
      <c r="P730360" s="83"/>
    </row>
    <row r="730361" spans="16:16" x14ac:dyDescent="0.3">
      <c r="P730361" s="83"/>
    </row>
    <row r="730362" spans="16:16" x14ac:dyDescent="0.3">
      <c r="P730362" s="83"/>
    </row>
    <row r="730363" spans="16:16" x14ac:dyDescent="0.3">
      <c r="P730363" s="83"/>
    </row>
    <row r="730364" spans="16:16" x14ac:dyDescent="0.3">
      <c r="P730364" s="83"/>
    </row>
    <row r="730365" spans="16:16" x14ac:dyDescent="0.3">
      <c r="P730365" s="83"/>
    </row>
    <row r="730366" spans="16:16" x14ac:dyDescent="0.3">
      <c r="P730366" s="83"/>
    </row>
    <row r="730367" spans="16:16" x14ac:dyDescent="0.3">
      <c r="P730367" s="83"/>
    </row>
    <row r="730368" spans="16:16" x14ac:dyDescent="0.3">
      <c r="P730368" s="83"/>
    </row>
    <row r="730369" spans="16:16" x14ac:dyDescent="0.3">
      <c r="P730369" s="83"/>
    </row>
    <row r="730370" spans="16:16" x14ac:dyDescent="0.3">
      <c r="P730370" s="83"/>
    </row>
    <row r="730371" spans="16:16" x14ac:dyDescent="0.3">
      <c r="P730371" s="83"/>
    </row>
    <row r="730372" spans="16:16" x14ac:dyDescent="0.3">
      <c r="P730372" s="83"/>
    </row>
    <row r="730373" spans="16:16" x14ac:dyDescent="0.3">
      <c r="P730373" s="83"/>
    </row>
    <row r="730374" spans="16:16" x14ac:dyDescent="0.3">
      <c r="P730374" s="83"/>
    </row>
    <row r="730375" spans="16:16" x14ac:dyDescent="0.3">
      <c r="P730375" s="83"/>
    </row>
    <row r="730376" spans="16:16" x14ac:dyDescent="0.3">
      <c r="P730376" s="83"/>
    </row>
    <row r="730377" spans="16:16" x14ac:dyDescent="0.3">
      <c r="P730377" s="83"/>
    </row>
    <row r="730378" spans="16:16" x14ac:dyDescent="0.3">
      <c r="P730378" s="83"/>
    </row>
    <row r="730379" spans="16:16" x14ac:dyDescent="0.3">
      <c r="P730379" s="83"/>
    </row>
    <row r="730380" spans="16:16" x14ac:dyDescent="0.3">
      <c r="P730380" s="83"/>
    </row>
    <row r="730381" spans="16:16" x14ac:dyDescent="0.3">
      <c r="P730381" s="83"/>
    </row>
    <row r="730382" spans="16:16" x14ac:dyDescent="0.3">
      <c r="P730382" s="83"/>
    </row>
    <row r="730383" spans="16:16" x14ac:dyDescent="0.3">
      <c r="P730383" s="83"/>
    </row>
    <row r="730384" spans="16:16" x14ac:dyDescent="0.3">
      <c r="P730384" s="83"/>
    </row>
    <row r="730385" spans="16:16" x14ac:dyDescent="0.3">
      <c r="P730385" s="83"/>
    </row>
    <row r="730386" spans="16:16" x14ac:dyDescent="0.3">
      <c r="P730386" s="83"/>
    </row>
    <row r="730387" spans="16:16" x14ac:dyDescent="0.3">
      <c r="P730387" s="83"/>
    </row>
    <row r="730388" spans="16:16" x14ac:dyDescent="0.3">
      <c r="P730388" s="83"/>
    </row>
    <row r="730389" spans="16:16" x14ac:dyDescent="0.3">
      <c r="P730389" s="83"/>
    </row>
    <row r="730390" spans="16:16" x14ac:dyDescent="0.3">
      <c r="P730390" s="83"/>
    </row>
    <row r="730391" spans="16:16" x14ac:dyDescent="0.3">
      <c r="P730391" s="83"/>
    </row>
    <row r="730392" spans="16:16" x14ac:dyDescent="0.3">
      <c r="P730392" s="83"/>
    </row>
    <row r="730393" spans="16:16" x14ac:dyDescent="0.3">
      <c r="P730393" s="83"/>
    </row>
    <row r="730394" spans="16:16" x14ac:dyDescent="0.3">
      <c r="P730394" s="83"/>
    </row>
    <row r="730395" spans="16:16" x14ac:dyDescent="0.3">
      <c r="P730395" s="83"/>
    </row>
    <row r="730396" spans="16:16" x14ac:dyDescent="0.3">
      <c r="P730396" s="83"/>
    </row>
    <row r="730397" spans="16:16" x14ac:dyDescent="0.3">
      <c r="P730397" s="83"/>
    </row>
    <row r="730398" spans="16:16" x14ac:dyDescent="0.3">
      <c r="P730398" s="83"/>
    </row>
    <row r="730399" spans="16:16" x14ac:dyDescent="0.3">
      <c r="P730399" s="83"/>
    </row>
    <row r="730400" spans="16:16" x14ac:dyDescent="0.3">
      <c r="P730400" s="83"/>
    </row>
    <row r="730401" spans="16:16" x14ac:dyDescent="0.3">
      <c r="P730401" s="83"/>
    </row>
    <row r="730402" spans="16:16" x14ac:dyDescent="0.3">
      <c r="P730402" s="83"/>
    </row>
    <row r="730403" spans="16:16" x14ac:dyDescent="0.3">
      <c r="P730403" s="83"/>
    </row>
    <row r="730404" spans="16:16" x14ac:dyDescent="0.3">
      <c r="P730404" s="83"/>
    </row>
    <row r="730405" spans="16:16" x14ac:dyDescent="0.3">
      <c r="P730405" s="83"/>
    </row>
    <row r="730406" spans="16:16" x14ac:dyDescent="0.3">
      <c r="P730406" s="83"/>
    </row>
    <row r="730407" spans="16:16" x14ac:dyDescent="0.3">
      <c r="P730407" s="83"/>
    </row>
    <row r="730408" spans="16:16" x14ac:dyDescent="0.3">
      <c r="P730408" s="83"/>
    </row>
    <row r="730409" spans="16:16" x14ac:dyDescent="0.3">
      <c r="P730409" s="83"/>
    </row>
    <row r="730410" spans="16:16" x14ac:dyDescent="0.3">
      <c r="P730410" s="83"/>
    </row>
    <row r="730411" spans="16:16" x14ac:dyDescent="0.3">
      <c r="P730411" s="83"/>
    </row>
    <row r="730412" spans="16:16" x14ac:dyDescent="0.3">
      <c r="P730412" s="83"/>
    </row>
    <row r="730413" spans="16:16" x14ac:dyDescent="0.3">
      <c r="P730413" s="83"/>
    </row>
    <row r="730414" spans="16:16" x14ac:dyDescent="0.3">
      <c r="P730414" s="83"/>
    </row>
    <row r="730415" spans="16:16" x14ac:dyDescent="0.3">
      <c r="P730415" s="83"/>
    </row>
    <row r="730416" spans="16:16" x14ac:dyDescent="0.3">
      <c r="P730416" s="83"/>
    </row>
    <row r="730417" spans="16:16" x14ac:dyDescent="0.3">
      <c r="P730417" s="83"/>
    </row>
    <row r="730418" spans="16:16" x14ac:dyDescent="0.3">
      <c r="P730418" s="83"/>
    </row>
    <row r="730419" spans="16:16" x14ac:dyDescent="0.3">
      <c r="P730419" s="83"/>
    </row>
    <row r="730420" spans="16:16" x14ac:dyDescent="0.3">
      <c r="P730420" s="83"/>
    </row>
    <row r="730421" spans="16:16" x14ac:dyDescent="0.3">
      <c r="P730421" s="83"/>
    </row>
    <row r="730422" spans="16:16" x14ac:dyDescent="0.3">
      <c r="P730422" s="83"/>
    </row>
    <row r="730423" spans="16:16" x14ac:dyDescent="0.3">
      <c r="P730423" s="83"/>
    </row>
    <row r="730424" spans="16:16" x14ac:dyDescent="0.3">
      <c r="P730424" s="83"/>
    </row>
    <row r="730425" spans="16:16" x14ac:dyDescent="0.3">
      <c r="P730425" s="83"/>
    </row>
    <row r="730426" spans="16:16" x14ac:dyDescent="0.3">
      <c r="P730426" s="83"/>
    </row>
    <row r="730427" spans="16:16" x14ac:dyDescent="0.3">
      <c r="P730427" s="83"/>
    </row>
    <row r="730428" spans="16:16" x14ac:dyDescent="0.3">
      <c r="P730428" s="83"/>
    </row>
    <row r="730429" spans="16:16" x14ac:dyDescent="0.3">
      <c r="P730429" s="83"/>
    </row>
    <row r="730430" spans="16:16" x14ac:dyDescent="0.3">
      <c r="P730430" s="83"/>
    </row>
    <row r="730431" spans="16:16" x14ac:dyDescent="0.3">
      <c r="P730431" s="83"/>
    </row>
    <row r="730432" spans="16:16" x14ac:dyDescent="0.3">
      <c r="P730432" s="83"/>
    </row>
    <row r="730433" spans="16:16" x14ac:dyDescent="0.3">
      <c r="P730433" s="83"/>
    </row>
    <row r="730434" spans="16:16" x14ac:dyDescent="0.3">
      <c r="P730434" s="83"/>
    </row>
    <row r="730435" spans="16:16" x14ac:dyDescent="0.3">
      <c r="P730435" s="83"/>
    </row>
    <row r="730436" spans="16:16" x14ac:dyDescent="0.3">
      <c r="P730436" s="83"/>
    </row>
    <row r="730437" spans="16:16" x14ac:dyDescent="0.3">
      <c r="P730437" s="83"/>
    </row>
    <row r="730438" spans="16:16" x14ac:dyDescent="0.3">
      <c r="P730438" s="83"/>
    </row>
    <row r="730439" spans="16:16" x14ac:dyDescent="0.3">
      <c r="P730439" s="83"/>
    </row>
    <row r="730440" spans="16:16" x14ac:dyDescent="0.3">
      <c r="P730440" s="83"/>
    </row>
    <row r="730441" spans="16:16" x14ac:dyDescent="0.3">
      <c r="P730441" s="83"/>
    </row>
    <row r="730442" spans="16:16" x14ac:dyDescent="0.3">
      <c r="P730442" s="83"/>
    </row>
    <row r="730443" spans="16:16" x14ac:dyDescent="0.3">
      <c r="P730443" s="83"/>
    </row>
    <row r="730444" spans="16:16" x14ac:dyDescent="0.3">
      <c r="P730444" s="83"/>
    </row>
    <row r="730445" spans="16:16" x14ac:dyDescent="0.3">
      <c r="P730445" s="83"/>
    </row>
    <row r="730446" spans="16:16" x14ac:dyDescent="0.3">
      <c r="P730446" s="83"/>
    </row>
    <row r="730447" spans="16:16" x14ac:dyDescent="0.3">
      <c r="P730447" s="83"/>
    </row>
    <row r="730448" spans="16:16" x14ac:dyDescent="0.3">
      <c r="P730448" s="83"/>
    </row>
    <row r="730449" spans="16:16" x14ac:dyDescent="0.3">
      <c r="P730449" s="83"/>
    </row>
    <row r="730450" spans="16:16" x14ac:dyDescent="0.3">
      <c r="P730450" s="83"/>
    </row>
    <row r="730451" spans="16:16" x14ac:dyDescent="0.3">
      <c r="P730451" s="83"/>
    </row>
    <row r="730452" spans="16:16" x14ac:dyDescent="0.3">
      <c r="P730452" s="83"/>
    </row>
    <row r="730453" spans="16:16" x14ac:dyDescent="0.3">
      <c r="P730453" s="83"/>
    </row>
    <row r="730454" spans="16:16" x14ac:dyDescent="0.3">
      <c r="P730454" s="83"/>
    </row>
    <row r="730455" spans="16:16" x14ac:dyDescent="0.3">
      <c r="P730455" s="83"/>
    </row>
    <row r="730456" spans="16:16" x14ac:dyDescent="0.3">
      <c r="P730456" s="83"/>
    </row>
    <row r="730457" spans="16:16" x14ac:dyDescent="0.3">
      <c r="P730457" s="83"/>
    </row>
    <row r="730458" spans="16:16" x14ac:dyDescent="0.3">
      <c r="P730458" s="83"/>
    </row>
    <row r="730459" spans="16:16" x14ac:dyDescent="0.3">
      <c r="P730459" s="83"/>
    </row>
    <row r="730460" spans="16:16" x14ac:dyDescent="0.3">
      <c r="P730460" s="83"/>
    </row>
    <row r="730461" spans="16:16" x14ac:dyDescent="0.3">
      <c r="P730461" s="83"/>
    </row>
    <row r="730462" spans="16:16" x14ac:dyDescent="0.3">
      <c r="P730462" s="83"/>
    </row>
    <row r="730463" spans="16:16" x14ac:dyDescent="0.3">
      <c r="P730463" s="83"/>
    </row>
    <row r="730464" spans="16:16" x14ac:dyDescent="0.3">
      <c r="P730464" s="83"/>
    </row>
    <row r="730465" spans="16:16" x14ac:dyDescent="0.3">
      <c r="P730465" s="83"/>
    </row>
    <row r="730466" spans="16:16" x14ac:dyDescent="0.3">
      <c r="P730466" s="83"/>
    </row>
    <row r="730467" spans="16:16" x14ac:dyDescent="0.3">
      <c r="P730467" s="83"/>
    </row>
    <row r="730468" spans="16:16" x14ac:dyDescent="0.3">
      <c r="P730468" s="83"/>
    </row>
    <row r="730469" spans="16:16" x14ac:dyDescent="0.3">
      <c r="P730469" s="83"/>
    </row>
    <row r="730470" spans="16:16" x14ac:dyDescent="0.3">
      <c r="P730470" s="83"/>
    </row>
    <row r="730471" spans="16:16" x14ac:dyDescent="0.3">
      <c r="P730471" s="83"/>
    </row>
    <row r="730472" spans="16:16" x14ac:dyDescent="0.3">
      <c r="P730472" s="83"/>
    </row>
    <row r="730473" spans="16:16" x14ac:dyDescent="0.3">
      <c r="P730473" s="83"/>
    </row>
    <row r="730474" spans="16:16" x14ac:dyDescent="0.3">
      <c r="P730474" s="83"/>
    </row>
    <row r="730475" spans="16:16" x14ac:dyDescent="0.3">
      <c r="P730475" s="83"/>
    </row>
    <row r="730476" spans="16:16" x14ac:dyDescent="0.3">
      <c r="P730476" s="83"/>
    </row>
    <row r="730477" spans="16:16" x14ac:dyDescent="0.3">
      <c r="P730477" s="83"/>
    </row>
    <row r="730478" spans="16:16" x14ac:dyDescent="0.3">
      <c r="P730478" s="83"/>
    </row>
    <row r="730479" spans="16:16" x14ac:dyDescent="0.3">
      <c r="P730479" s="83"/>
    </row>
    <row r="730480" spans="16:16" x14ac:dyDescent="0.3">
      <c r="P730480" s="83"/>
    </row>
    <row r="730481" spans="16:16" x14ac:dyDescent="0.3">
      <c r="P730481" s="83"/>
    </row>
    <row r="730482" spans="16:16" x14ac:dyDescent="0.3">
      <c r="P730482" s="83"/>
    </row>
    <row r="730483" spans="16:16" x14ac:dyDescent="0.3">
      <c r="P730483" s="83"/>
    </row>
    <row r="730484" spans="16:16" x14ac:dyDescent="0.3">
      <c r="P730484" s="83"/>
    </row>
    <row r="730485" spans="16:16" x14ac:dyDescent="0.3">
      <c r="P730485" s="83"/>
    </row>
    <row r="730486" spans="16:16" x14ac:dyDescent="0.3">
      <c r="P730486" s="83"/>
    </row>
    <row r="730487" spans="16:16" x14ac:dyDescent="0.3">
      <c r="P730487" s="83"/>
    </row>
    <row r="730488" spans="16:16" x14ac:dyDescent="0.3">
      <c r="P730488" s="83"/>
    </row>
    <row r="730489" spans="16:16" x14ac:dyDescent="0.3">
      <c r="P730489" s="83"/>
    </row>
    <row r="730490" spans="16:16" x14ac:dyDescent="0.3">
      <c r="P730490" s="83"/>
    </row>
    <row r="730491" spans="16:16" x14ac:dyDescent="0.3">
      <c r="P730491" s="83"/>
    </row>
    <row r="730492" spans="16:16" x14ac:dyDescent="0.3">
      <c r="P730492" s="83"/>
    </row>
    <row r="730493" spans="16:16" x14ac:dyDescent="0.3">
      <c r="P730493" s="83"/>
    </row>
    <row r="730494" spans="16:16" x14ac:dyDescent="0.3">
      <c r="P730494" s="83"/>
    </row>
    <row r="730495" spans="16:16" x14ac:dyDescent="0.3">
      <c r="P730495" s="83"/>
    </row>
    <row r="730496" spans="16:16" x14ac:dyDescent="0.3">
      <c r="P730496" s="83"/>
    </row>
    <row r="730497" spans="16:16" x14ac:dyDescent="0.3">
      <c r="P730497" s="83"/>
    </row>
    <row r="730498" spans="16:16" x14ac:dyDescent="0.3">
      <c r="P730498" s="83"/>
    </row>
    <row r="730499" spans="16:16" x14ac:dyDescent="0.3">
      <c r="P730499" s="83"/>
    </row>
    <row r="730500" spans="16:16" x14ac:dyDescent="0.3">
      <c r="P730500" s="83"/>
    </row>
    <row r="730501" spans="16:16" x14ac:dyDescent="0.3">
      <c r="P730501" s="83"/>
    </row>
    <row r="730502" spans="16:16" x14ac:dyDescent="0.3">
      <c r="P730502" s="83"/>
    </row>
    <row r="730503" spans="16:16" x14ac:dyDescent="0.3">
      <c r="P730503" s="83"/>
    </row>
    <row r="730504" spans="16:16" x14ac:dyDescent="0.3">
      <c r="P730504" s="83"/>
    </row>
    <row r="730505" spans="16:16" x14ac:dyDescent="0.3">
      <c r="P730505" s="83"/>
    </row>
    <row r="730506" spans="16:16" x14ac:dyDescent="0.3">
      <c r="P730506" s="83"/>
    </row>
    <row r="730507" spans="16:16" x14ac:dyDescent="0.3">
      <c r="P730507" s="83"/>
    </row>
    <row r="730508" spans="16:16" x14ac:dyDescent="0.3">
      <c r="P730508" s="83"/>
    </row>
    <row r="730509" spans="16:16" x14ac:dyDescent="0.3">
      <c r="P730509" s="83"/>
    </row>
    <row r="730510" spans="16:16" x14ac:dyDescent="0.3">
      <c r="P730510" s="83"/>
    </row>
    <row r="730511" spans="16:16" x14ac:dyDescent="0.3">
      <c r="P730511" s="83"/>
    </row>
    <row r="730512" spans="16:16" x14ac:dyDescent="0.3">
      <c r="P730512" s="83"/>
    </row>
    <row r="730513" spans="16:16" x14ac:dyDescent="0.3">
      <c r="P730513" s="83"/>
    </row>
    <row r="730514" spans="16:16" x14ac:dyDescent="0.3">
      <c r="P730514" s="83"/>
    </row>
    <row r="730515" spans="16:16" x14ac:dyDescent="0.3">
      <c r="P730515" s="83"/>
    </row>
    <row r="730516" spans="16:16" x14ac:dyDescent="0.3">
      <c r="P730516" s="83"/>
    </row>
    <row r="730517" spans="16:16" x14ac:dyDescent="0.3">
      <c r="P730517" s="83"/>
    </row>
    <row r="730518" spans="16:16" x14ac:dyDescent="0.3">
      <c r="P730518" s="83"/>
    </row>
    <row r="730519" spans="16:16" x14ac:dyDescent="0.3">
      <c r="P730519" s="83"/>
    </row>
    <row r="730520" spans="16:16" x14ac:dyDescent="0.3">
      <c r="P730520" s="83"/>
    </row>
    <row r="730521" spans="16:16" x14ac:dyDescent="0.3">
      <c r="P730521" s="83"/>
    </row>
    <row r="730522" spans="16:16" x14ac:dyDescent="0.3">
      <c r="P730522" s="83"/>
    </row>
    <row r="730523" spans="16:16" x14ac:dyDescent="0.3">
      <c r="P730523" s="83"/>
    </row>
    <row r="730524" spans="16:16" x14ac:dyDescent="0.3">
      <c r="P730524" s="83"/>
    </row>
    <row r="730525" spans="16:16" x14ac:dyDescent="0.3">
      <c r="P730525" s="83"/>
    </row>
    <row r="730526" spans="16:16" x14ac:dyDescent="0.3">
      <c r="P730526" s="83"/>
    </row>
    <row r="730527" spans="16:16" x14ac:dyDescent="0.3">
      <c r="P730527" s="83"/>
    </row>
    <row r="730528" spans="16:16" x14ac:dyDescent="0.3">
      <c r="P730528" s="83"/>
    </row>
    <row r="730529" spans="16:16" x14ac:dyDescent="0.3">
      <c r="P730529" s="83"/>
    </row>
    <row r="730530" spans="16:16" x14ac:dyDescent="0.3">
      <c r="P730530" s="83"/>
    </row>
    <row r="730531" spans="16:16" x14ac:dyDescent="0.3">
      <c r="P730531" s="83"/>
    </row>
    <row r="730532" spans="16:16" x14ac:dyDescent="0.3">
      <c r="P730532" s="83"/>
    </row>
    <row r="730533" spans="16:16" x14ac:dyDescent="0.3">
      <c r="P730533" s="83"/>
    </row>
    <row r="730534" spans="16:16" x14ac:dyDescent="0.3">
      <c r="P730534" s="83"/>
    </row>
    <row r="730535" spans="16:16" x14ac:dyDescent="0.3">
      <c r="P730535" s="83"/>
    </row>
    <row r="730536" spans="16:16" x14ac:dyDescent="0.3">
      <c r="P730536" s="83"/>
    </row>
    <row r="730537" spans="16:16" x14ac:dyDescent="0.3">
      <c r="P730537" s="83"/>
    </row>
    <row r="730538" spans="16:16" x14ac:dyDescent="0.3">
      <c r="P730538" s="83"/>
    </row>
    <row r="730539" spans="16:16" x14ac:dyDescent="0.3">
      <c r="P730539" s="83"/>
    </row>
    <row r="730540" spans="16:16" x14ac:dyDescent="0.3">
      <c r="P730540" s="83"/>
    </row>
    <row r="730541" spans="16:16" x14ac:dyDescent="0.3">
      <c r="P730541" s="83"/>
    </row>
    <row r="730542" spans="16:16" x14ac:dyDescent="0.3">
      <c r="P730542" s="83"/>
    </row>
    <row r="730543" spans="16:16" x14ac:dyDescent="0.3">
      <c r="P730543" s="83"/>
    </row>
    <row r="730544" spans="16:16" x14ac:dyDescent="0.3">
      <c r="P730544" s="83"/>
    </row>
    <row r="730545" spans="16:16" x14ac:dyDescent="0.3">
      <c r="P730545" s="83"/>
    </row>
    <row r="730546" spans="16:16" x14ac:dyDescent="0.3">
      <c r="P730546" s="83"/>
    </row>
    <row r="730547" spans="16:16" x14ac:dyDescent="0.3">
      <c r="P730547" s="83"/>
    </row>
    <row r="730548" spans="16:16" x14ac:dyDescent="0.3">
      <c r="P730548" s="83"/>
    </row>
    <row r="730549" spans="16:16" x14ac:dyDescent="0.3">
      <c r="P730549" s="83"/>
    </row>
    <row r="730550" spans="16:16" x14ac:dyDescent="0.3">
      <c r="P730550" s="83"/>
    </row>
    <row r="730551" spans="16:16" x14ac:dyDescent="0.3">
      <c r="P730551" s="83"/>
    </row>
    <row r="730552" spans="16:16" x14ac:dyDescent="0.3">
      <c r="P730552" s="83"/>
    </row>
    <row r="730553" spans="16:16" x14ac:dyDescent="0.3">
      <c r="P730553" s="83"/>
    </row>
    <row r="730554" spans="16:16" x14ac:dyDescent="0.3">
      <c r="P730554" s="83"/>
    </row>
    <row r="730555" spans="16:16" x14ac:dyDescent="0.3">
      <c r="P730555" s="83"/>
    </row>
    <row r="730556" spans="16:16" x14ac:dyDescent="0.3">
      <c r="P730556" s="83"/>
    </row>
    <row r="730557" spans="16:16" x14ac:dyDescent="0.3">
      <c r="P730557" s="83"/>
    </row>
    <row r="730558" spans="16:16" x14ac:dyDescent="0.3">
      <c r="P730558" s="83"/>
    </row>
    <row r="730559" spans="16:16" x14ac:dyDescent="0.3">
      <c r="P730559" s="83"/>
    </row>
    <row r="730560" spans="16:16" x14ac:dyDescent="0.3">
      <c r="P730560" s="83"/>
    </row>
    <row r="730561" spans="16:16" x14ac:dyDescent="0.3">
      <c r="P730561" s="83"/>
    </row>
    <row r="730562" spans="16:16" x14ac:dyDescent="0.3">
      <c r="P730562" s="83"/>
    </row>
    <row r="730563" spans="16:16" x14ac:dyDescent="0.3">
      <c r="P730563" s="83"/>
    </row>
    <row r="730564" spans="16:16" x14ac:dyDescent="0.3">
      <c r="P730564" s="83"/>
    </row>
    <row r="730565" spans="16:16" x14ac:dyDescent="0.3">
      <c r="P730565" s="83"/>
    </row>
    <row r="730566" spans="16:16" x14ac:dyDescent="0.3">
      <c r="P730566" s="83"/>
    </row>
    <row r="730567" spans="16:16" x14ac:dyDescent="0.3">
      <c r="P730567" s="83"/>
    </row>
    <row r="730568" spans="16:16" x14ac:dyDescent="0.3">
      <c r="P730568" s="83"/>
    </row>
    <row r="730569" spans="16:16" x14ac:dyDescent="0.3">
      <c r="P730569" s="83"/>
    </row>
    <row r="730570" spans="16:16" x14ac:dyDescent="0.3">
      <c r="P730570" s="83"/>
    </row>
    <row r="730571" spans="16:16" x14ac:dyDescent="0.3">
      <c r="P730571" s="83"/>
    </row>
    <row r="730572" spans="16:16" x14ac:dyDescent="0.3">
      <c r="P730572" s="83"/>
    </row>
    <row r="730573" spans="16:16" x14ac:dyDescent="0.3">
      <c r="P730573" s="83"/>
    </row>
    <row r="730574" spans="16:16" x14ac:dyDescent="0.3">
      <c r="P730574" s="83"/>
    </row>
    <row r="730575" spans="16:16" x14ac:dyDescent="0.3">
      <c r="P730575" s="83"/>
    </row>
    <row r="730576" spans="16:16" x14ac:dyDescent="0.3">
      <c r="P730576" s="83"/>
    </row>
    <row r="730577" spans="16:16" x14ac:dyDescent="0.3">
      <c r="P730577" s="83"/>
    </row>
    <row r="730578" spans="16:16" x14ac:dyDescent="0.3">
      <c r="P730578" s="83"/>
    </row>
    <row r="730579" spans="16:16" x14ac:dyDescent="0.3">
      <c r="P730579" s="83"/>
    </row>
    <row r="730580" spans="16:16" x14ac:dyDescent="0.3">
      <c r="P730580" s="83"/>
    </row>
    <row r="730581" spans="16:16" x14ac:dyDescent="0.3">
      <c r="P730581" s="83"/>
    </row>
    <row r="730582" spans="16:16" x14ac:dyDescent="0.3">
      <c r="P730582" s="83"/>
    </row>
    <row r="730583" spans="16:16" x14ac:dyDescent="0.3">
      <c r="P730583" s="83"/>
    </row>
    <row r="730584" spans="16:16" x14ac:dyDescent="0.3">
      <c r="P730584" s="83"/>
    </row>
    <row r="730585" spans="16:16" x14ac:dyDescent="0.3">
      <c r="P730585" s="83"/>
    </row>
    <row r="730586" spans="16:16" x14ac:dyDescent="0.3">
      <c r="P730586" s="83"/>
    </row>
    <row r="730587" spans="16:16" x14ac:dyDescent="0.3">
      <c r="P730587" s="83"/>
    </row>
    <row r="730588" spans="16:16" x14ac:dyDescent="0.3">
      <c r="P730588" s="83"/>
    </row>
    <row r="730589" spans="16:16" x14ac:dyDescent="0.3">
      <c r="P730589" s="83"/>
    </row>
    <row r="730590" spans="16:16" x14ac:dyDescent="0.3">
      <c r="P730590" s="83"/>
    </row>
    <row r="730591" spans="16:16" x14ac:dyDescent="0.3">
      <c r="P730591" s="83"/>
    </row>
    <row r="730592" spans="16:16" x14ac:dyDescent="0.3">
      <c r="P730592" s="83"/>
    </row>
    <row r="730593" spans="16:16" x14ac:dyDescent="0.3">
      <c r="P730593" s="83"/>
    </row>
    <row r="730594" spans="16:16" x14ac:dyDescent="0.3">
      <c r="P730594" s="83"/>
    </row>
    <row r="730595" spans="16:16" x14ac:dyDescent="0.3">
      <c r="P730595" s="83"/>
    </row>
    <row r="730596" spans="16:16" x14ac:dyDescent="0.3">
      <c r="P730596" s="83"/>
    </row>
    <row r="730597" spans="16:16" x14ac:dyDescent="0.3">
      <c r="P730597" s="83"/>
    </row>
    <row r="730598" spans="16:16" x14ac:dyDescent="0.3">
      <c r="P730598" s="83"/>
    </row>
    <row r="730599" spans="16:16" x14ac:dyDescent="0.3">
      <c r="P730599" s="83"/>
    </row>
    <row r="730600" spans="16:16" x14ac:dyDescent="0.3">
      <c r="P730600" s="83"/>
    </row>
    <row r="730601" spans="16:16" x14ac:dyDescent="0.3">
      <c r="P730601" s="83"/>
    </row>
    <row r="730602" spans="16:16" x14ac:dyDescent="0.3">
      <c r="P730602" s="83"/>
    </row>
    <row r="730603" spans="16:16" x14ac:dyDescent="0.3">
      <c r="P730603" s="83"/>
    </row>
    <row r="730604" spans="16:16" x14ac:dyDescent="0.3">
      <c r="P730604" s="83"/>
    </row>
    <row r="730605" spans="16:16" x14ac:dyDescent="0.3">
      <c r="P730605" s="83"/>
    </row>
    <row r="730606" spans="16:16" x14ac:dyDescent="0.3">
      <c r="P730606" s="83"/>
    </row>
    <row r="730607" spans="16:16" x14ac:dyDescent="0.3">
      <c r="P730607" s="83"/>
    </row>
    <row r="730608" spans="16:16" x14ac:dyDescent="0.3">
      <c r="P730608" s="83"/>
    </row>
    <row r="730609" spans="16:16" x14ac:dyDescent="0.3">
      <c r="P730609" s="83"/>
    </row>
    <row r="730610" spans="16:16" x14ac:dyDescent="0.3">
      <c r="P730610" s="83"/>
    </row>
    <row r="730611" spans="16:16" x14ac:dyDescent="0.3">
      <c r="P730611" s="83"/>
    </row>
    <row r="730612" spans="16:16" x14ac:dyDescent="0.3">
      <c r="P730612" s="83"/>
    </row>
    <row r="730613" spans="16:16" x14ac:dyDescent="0.3">
      <c r="P730613" s="83"/>
    </row>
    <row r="730614" spans="16:16" x14ac:dyDescent="0.3">
      <c r="P730614" s="83"/>
    </row>
    <row r="730615" spans="16:16" x14ac:dyDescent="0.3">
      <c r="P730615" s="83"/>
    </row>
    <row r="730616" spans="16:16" x14ac:dyDescent="0.3">
      <c r="P730616" s="83"/>
    </row>
    <row r="730617" spans="16:16" x14ac:dyDescent="0.3">
      <c r="P730617" s="83"/>
    </row>
    <row r="730618" spans="16:16" x14ac:dyDescent="0.3">
      <c r="P730618" s="83"/>
    </row>
    <row r="730619" spans="16:16" x14ac:dyDescent="0.3">
      <c r="P730619" s="83"/>
    </row>
    <row r="730620" spans="16:16" x14ac:dyDescent="0.3">
      <c r="P730620" s="83"/>
    </row>
    <row r="730621" spans="16:16" x14ac:dyDescent="0.3">
      <c r="P730621" s="83"/>
    </row>
    <row r="730622" spans="16:16" x14ac:dyDescent="0.3">
      <c r="P730622" s="83"/>
    </row>
    <row r="730623" spans="16:16" x14ac:dyDescent="0.3">
      <c r="P730623" s="83"/>
    </row>
    <row r="730624" spans="16:16" x14ac:dyDescent="0.3">
      <c r="P730624" s="83"/>
    </row>
    <row r="730625" spans="16:16" x14ac:dyDescent="0.3">
      <c r="P730625" s="83"/>
    </row>
    <row r="730626" spans="16:16" x14ac:dyDescent="0.3">
      <c r="P730626" s="83"/>
    </row>
    <row r="730627" spans="16:16" x14ac:dyDescent="0.3">
      <c r="P730627" s="83"/>
    </row>
    <row r="730628" spans="16:16" x14ac:dyDescent="0.3">
      <c r="P730628" s="83"/>
    </row>
    <row r="730629" spans="16:16" x14ac:dyDescent="0.3">
      <c r="P730629" s="83"/>
    </row>
    <row r="730630" spans="16:16" x14ac:dyDescent="0.3">
      <c r="P730630" s="83"/>
    </row>
    <row r="730631" spans="16:16" x14ac:dyDescent="0.3">
      <c r="P730631" s="83"/>
    </row>
    <row r="730632" spans="16:16" x14ac:dyDescent="0.3">
      <c r="P730632" s="83"/>
    </row>
    <row r="730633" spans="16:16" x14ac:dyDescent="0.3">
      <c r="P730633" s="83"/>
    </row>
    <row r="730634" spans="16:16" x14ac:dyDescent="0.3">
      <c r="P730634" s="83"/>
    </row>
    <row r="730635" spans="16:16" x14ac:dyDescent="0.3">
      <c r="P730635" s="83"/>
    </row>
    <row r="730636" spans="16:16" x14ac:dyDescent="0.3">
      <c r="P730636" s="83"/>
    </row>
    <row r="730637" spans="16:16" x14ac:dyDescent="0.3">
      <c r="P730637" s="83"/>
    </row>
    <row r="730638" spans="16:16" x14ac:dyDescent="0.3">
      <c r="P730638" s="83"/>
    </row>
    <row r="730639" spans="16:16" x14ac:dyDescent="0.3">
      <c r="P730639" s="83"/>
    </row>
    <row r="730640" spans="16:16" x14ac:dyDescent="0.3">
      <c r="P730640" s="83"/>
    </row>
    <row r="730641" spans="16:16" x14ac:dyDescent="0.3">
      <c r="P730641" s="83"/>
    </row>
    <row r="730642" spans="16:16" x14ac:dyDescent="0.3">
      <c r="P730642" s="83"/>
    </row>
    <row r="730643" spans="16:16" x14ac:dyDescent="0.3">
      <c r="P730643" s="83"/>
    </row>
    <row r="730644" spans="16:16" x14ac:dyDescent="0.3">
      <c r="P730644" s="83"/>
    </row>
    <row r="730645" spans="16:16" x14ac:dyDescent="0.3">
      <c r="P730645" s="83"/>
    </row>
    <row r="730646" spans="16:16" x14ac:dyDescent="0.3">
      <c r="P730646" s="83"/>
    </row>
    <row r="730647" spans="16:16" x14ac:dyDescent="0.3">
      <c r="P730647" s="83"/>
    </row>
    <row r="730648" spans="16:16" x14ac:dyDescent="0.3">
      <c r="P730648" s="83"/>
    </row>
    <row r="730649" spans="16:16" x14ac:dyDescent="0.3">
      <c r="P730649" s="83"/>
    </row>
    <row r="730650" spans="16:16" x14ac:dyDescent="0.3">
      <c r="P730650" s="83"/>
    </row>
    <row r="730651" spans="16:16" x14ac:dyDescent="0.3">
      <c r="P730651" s="83"/>
    </row>
    <row r="730652" spans="16:16" x14ac:dyDescent="0.3">
      <c r="P730652" s="83"/>
    </row>
    <row r="730653" spans="16:16" x14ac:dyDescent="0.3">
      <c r="P730653" s="83"/>
    </row>
    <row r="730654" spans="16:16" x14ac:dyDescent="0.3">
      <c r="P730654" s="83"/>
    </row>
    <row r="730655" spans="16:16" x14ac:dyDescent="0.3">
      <c r="P730655" s="83"/>
    </row>
    <row r="730656" spans="16:16" x14ac:dyDescent="0.3">
      <c r="P730656" s="83"/>
    </row>
    <row r="730657" spans="16:16" x14ac:dyDescent="0.3">
      <c r="P730657" s="83"/>
    </row>
    <row r="730658" spans="16:16" x14ac:dyDescent="0.3">
      <c r="P730658" s="83"/>
    </row>
    <row r="730659" spans="16:16" x14ac:dyDescent="0.3">
      <c r="P730659" s="83"/>
    </row>
    <row r="730660" spans="16:16" x14ac:dyDescent="0.3">
      <c r="P730660" s="83"/>
    </row>
    <row r="730661" spans="16:16" x14ac:dyDescent="0.3">
      <c r="P730661" s="83"/>
    </row>
    <row r="730662" spans="16:16" x14ac:dyDescent="0.3">
      <c r="P730662" s="83"/>
    </row>
    <row r="730663" spans="16:16" x14ac:dyDescent="0.3">
      <c r="P730663" s="83"/>
    </row>
    <row r="730664" spans="16:16" x14ac:dyDescent="0.3">
      <c r="P730664" s="83"/>
    </row>
    <row r="730665" spans="16:16" x14ac:dyDescent="0.3">
      <c r="P730665" s="83"/>
    </row>
    <row r="730666" spans="16:16" x14ac:dyDescent="0.3">
      <c r="P730666" s="83"/>
    </row>
    <row r="730667" spans="16:16" x14ac:dyDescent="0.3">
      <c r="P730667" s="83"/>
    </row>
    <row r="730668" spans="16:16" x14ac:dyDescent="0.3">
      <c r="P730668" s="83"/>
    </row>
    <row r="730669" spans="16:16" x14ac:dyDescent="0.3">
      <c r="P730669" s="83"/>
    </row>
    <row r="730670" spans="16:16" x14ac:dyDescent="0.3">
      <c r="P730670" s="83"/>
    </row>
    <row r="730671" spans="16:16" x14ac:dyDescent="0.3">
      <c r="P730671" s="83"/>
    </row>
    <row r="730672" spans="16:16" x14ac:dyDescent="0.3">
      <c r="P730672" s="83"/>
    </row>
    <row r="730673" spans="16:16" x14ac:dyDescent="0.3">
      <c r="P730673" s="83"/>
    </row>
    <row r="730674" spans="16:16" x14ac:dyDescent="0.3">
      <c r="P730674" s="83"/>
    </row>
    <row r="730675" spans="16:16" x14ac:dyDescent="0.3">
      <c r="P730675" s="83"/>
    </row>
    <row r="730676" spans="16:16" x14ac:dyDescent="0.3">
      <c r="P730676" s="83"/>
    </row>
    <row r="730677" spans="16:16" x14ac:dyDescent="0.3">
      <c r="P730677" s="83"/>
    </row>
    <row r="730678" spans="16:16" x14ac:dyDescent="0.3">
      <c r="P730678" s="83"/>
    </row>
    <row r="730679" spans="16:16" x14ac:dyDescent="0.3">
      <c r="P730679" s="83"/>
    </row>
    <row r="730680" spans="16:16" x14ac:dyDescent="0.3">
      <c r="P730680" s="83"/>
    </row>
    <row r="730681" spans="16:16" x14ac:dyDescent="0.3">
      <c r="P730681" s="83"/>
    </row>
    <row r="730682" spans="16:16" x14ac:dyDescent="0.3">
      <c r="P730682" s="83"/>
    </row>
    <row r="730683" spans="16:16" x14ac:dyDescent="0.3">
      <c r="P730683" s="83"/>
    </row>
    <row r="730684" spans="16:16" x14ac:dyDescent="0.3">
      <c r="P730684" s="83"/>
    </row>
    <row r="730685" spans="16:16" x14ac:dyDescent="0.3">
      <c r="P730685" s="83"/>
    </row>
    <row r="730686" spans="16:16" x14ac:dyDescent="0.3">
      <c r="P730686" s="83"/>
    </row>
    <row r="730687" spans="16:16" x14ac:dyDescent="0.3">
      <c r="P730687" s="83"/>
    </row>
    <row r="730688" spans="16:16" x14ac:dyDescent="0.3">
      <c r="P730688" s="83"/>
    </row>
    <row r="730689" spans="16:16" x14ac:dyDescent="0.3">
      <c r="P730689" s="83"/>
    </row>
    <row r="730690" spans="16:16" x14ac:dyDescent="0.3">
      <c r="P730690" s="83"/>
    </row>
    <row r="730691" spans="16:16" x14ac:dyDescent="0.3">
      <c r="P730691" s="83"/>
    </row>
    <row r="730692" spans="16:16" x14ac:dyDescent="0.3">
      <c r="P730692" s="83"/>
    </row>
    <row r="730693" spans="16:16" x14ac:dyDescent="0.3">
      <c r="P730693" s="83"/>
    </row>
    <row r="730694" spans="16:16" x14ac:dyDescent="0.3">
      <c r="P730694" s="83"/>
    </row>
    <row r="730695" spans="16:16" x14ac:dyDescent="0.3">
      <c r="P730695" s="83"/>
    </row>
    <row r="730696" spans="16:16" x14ac:dyDescent="0.3">
      <c r="P730696" s="83"/>
    </row>
    <row r="730697" spans="16:16" x14ac:dyDescent="0.3">
      <c r="P730697" s="83"/>
    </row>
    <row r="730698" spans="16:16" x14ac:dyDescent="0.3">
      <c r="P730698" s="83"/>
    </row>
    <row r="730699" spans="16:16" x14ac:dyDescent="0.3">
      <c r="P730699" s="83"/>
    </row>
    <row r="730700" spans="16:16" x14ac:dyDescent="0.3">
      <c r="P730700" s="83"/>
    </row>
    <row r="730701" spans="16:16" x14ac:dyDescent="0.3">
      <c r="P730701" s="83"/>
    </row>
    <row r="730702" spans="16:16" x14ac:dyDescent="0.3">
      <c r="P730702" s="83"/>
    </row>
    <row r="730703" spans="16:16" x14ac:dyDescent="0.3">
      <c r="P730703" s="83"/>
    </row>
    <row r="730704" spans="16:16" x14ac:dyDescent="0.3">
      <c r="P730704" s="83"/>
    </row>
    <row r="730705" spans="16:16" x14ac:dyDescent="0.3">
      <c r="P730705" s="83"/>
    </row>
    <row r="730706" spans="16:16" x14ac:dyDescent="0.3">
      <c r="P730706" s="83"/>
    </row>
    <row r="730707" spans="16:16" x14ac:dyDescent="0.3">
      <c r="P730707" s="83"/>
    </row>
    <row r="730708" spans="16:16" x14ac:dyDescent="0.3">
      <c r="P730708" s="83"/>
    </row>
    <row r="730709" spans="16:16" x14ac:dyDescent="0.3">
      <c r="P730709" s="83"/>
    </row>
    <row r="730710" spans="16:16" x14ac:dyDescent="0.3">
      <c r="P730710" s="83"/>
    </row>
    <row r="730711" spans="16:16" x14ac:dyDescent="0.3">
      <c r="P730711" s="83"/>
    </row>
    <row r="730712" spans="16:16" x14ac:dyDescent="0.3">
      <c r="P730712" s="83"/>
    </row>
    <row r="730713" spans="16:16" x14ac:dyDescent="0.3">
      <c r="P730713" s="83"/>
    </row>
    <row r="730714" spans="16:16" x14ac:dyDescent="0.3">
      <c r="P730714" s="83"/>
    </row>
    <row r="730715" spans="16:16" x14ac:dyDescent="0.3">
      <c r="P730715" s="83"/>
    </row>
    <row r="730716" spans="16:16" x14ac:dyDescent="0.3">
      <c r="P730716" s="83"/>
    </row>
    <row r="730717" spans="16:16" x14ac:dyDescent="0.3">
      <c r="P730717" s="83"/>
    </row>
    <row r="730718" spans="16:16" x14ac:dyDescent="0.3">
      <c r="P730718" s="83"/>
    </row>
    <row r="730719" spans="16:16" x14ac:dyDescent="0.3">
      <c r="P730719" s="83"/>
    </row>
    <row r="730720" spans="16:16" x14ac:dyDescent="0.3">
      <c r="P730720" s="83"/>
    </row>
    <row r="730721" spans="16:16" x14ac:dyDescent="0.3">
      <c r="P730721" s="83"/>
    </row>
    <row r="730722" spans="16:16" x14ac:dyDescent="0.3">
      <c r="P730722" s="83"/>
    </row>
    <row r="730723" spans="16:16" x14ac:dyDescent="0.3">
      <c r="P730723" s="83"/>
    </row>
    <row r="730724" spans="16:16" x14ac:dyDescent="0.3">
      <c r="P730724" s="83"/>
    </row>
    <row r="730725" spans="16:16" x14ac:dyDescent="0.3">
      <c r="P730725" s="83"/>
    </row>
    <row r="730726" spans="16:16" x14ac:dyDescent="0.3">
      <c r="P730726" s="83"/>
    </row>
    <row r="730727" spans="16:16" x14ac:dyDescent="0.3">
      <c r="P730727" s="83"/>
    </row>
    <row r="730728" spans="16:16" x14ac:dyDescent="0.3">
      <c r="P730728" s="83"/>
    </row>
    <row r="730729" spans="16:16" x14ac:dyDescent="0.3">
      <c r="P730729" s="83"/>
    </row>
    <row r="730730" spans="16:16" x14ac:dyDescent="0.3">
      <c r="P730730" s="83"/>
    </row>
    <row r="730731" spans="16:16" x14ac:dyDescent="0.3">
      <c r="P730731" s="83"/>
    </row>
    <row r="730732" spans="16:16" x14ac:dyDescent="0.3">
      <c r="P730732" s="83"/>
    </row>
    <row r="730733" spans="16:16" x14ac:dyDescent="0.3">
      <c r="P730733" s="83"/>
    </row>
    <row r="730734" spans="16:16" x14ac:dyDescent="0.3">
      <c r="P730734" s="83"/>
    </row>
    <row r="730735" spans="16:16" x14ac:dyDescent="0.3">
      <c r="P730735" s="83"/>
    </row>
    <row r="730736" spans="16:16" x14ac:dyDescent="0.3">
      <c r="P730736" s="83"/>
    </row>
    <row r="730737" spans="16:16" x14ac:dyDescent="0.3">
      <c r="P730737" s="83"/>
    </row>
    <row r="730738" spans="16:16" x14ac:dyDescent="0.3">
      <c r="P730738" s="83"/>
    </row>
    <row r="730739" spans="16:16" x14ac:dyDescent="0.3">
      <c r="P730739" s="83"/>
    </row>
    <row r="730740" spans="16:16" x14ac:dyDescent="0.3">
      <c r="P730740" s="83"/>
    </row>
    <row r="730741" spans="16:16" x14ac:dyDescent="0.3">
      <c r="P730741" s="83"/>
    </row>
    <row r="730742" spans="16:16" x14ac:dyDescent="0.3">
      <c r="P730742" s="83"/>
    </row>
    <row r="730743" spans="16:16" x14ac:dyDescent="0.3">
      <c r="P730743" s="83"/>
    </row>
    <row r="730744" spans="16:16" x14ac:dyDescent="0.3">
      <c r="P730744" s="83"/>
    </row>
    <row r="730745" spans="16:16" x14ac:dyDescent="0.3">
      <c r="P730745" s="83"/>
    </row>
    <row r="730746" spans="16:16" x14ac:dyDescent="0.3">
      <c r="P730746" s="83"/>
    </row>
    <row r="730747" spans="16:16" x14ac:dyDescent="0.3">
      <c r="P730747" s="83"/>
    </row>
    <row r="730748" spans="16:16" x14ac:dyDescent="0.3">
      <c r="P730748" s="83"/>
    </row>
    <row r="730749" spans="16:16" x14ac:dyDescent="0.3">
      <c r="P730749" s="83"/>
    </row>
    <row r="730750" spans="16:16" x14ac:dyDescent="0.3">
      <c r="P730750" s="83"/>
    </row>
    <row r="730751" spans="16:16" x14ac:dyDescent="0.3">
      <c r="P730751" s="83"/>
    </row>
    <row r="730752" spans="16:16" x14ac:dyDescent="0.3">
      <c r="P730752" s="83"/>
    </row>
    <row r="730753" spans="16:16" x14ac:dyDescent="0.3">
      <c r="P730753" s="83"/>
    </row>
    <row r="730754" spans="16:16" x14ac:dyDescent="0.3">
      <c r="P730754" s="83"/>
    </row>
    <row r="730755" spans="16:16" x14ac:dyDescent="0.3">
      <c r="P730755" s="83"/>
    </row>
    <row r="730756" spans="16:16" x14ac:dyDescent="0.3">
      <c r="P730756" s="83"/>
    </row>
    <row r="730757" spans="16:16" x14ac:dyDescent="0.3">
      <c r="P730757" s="83"/>
    </row>
    <row r="730758" spans="16:16" x14ac:dyDescent="0.3">
      <c r="P730758" s="83"/>
    </row>
    <row r="730759" spans="16:16" x14ac:dyDescent="0.3">
      <c r="P730759" s="83"/>
    </row>
    <row r="730760" spans="16:16" x14ac:dyDescent="0.3">
      <c r="P730760" s="83"/>
    </row>
    <row r="730761" spans="16:16" x14ac:dyDescent="0.3">
      <c r="P730761" s="83"/>
    </row>
    <row r="730762" spans="16:16" x14ac:dyDescent="0.3">
      <c r="P730762" s="83"/>
    </row>
    <row r="730763" spans="16:16" x14ac:dyDescent="0.3">
      <c r="P730763" s="83"/>
    </row>
    <row r="730764" spans="16:16" x14ac:dyDescent="0.3">
      <c r="P730764" s="83"/>
    </row>
    <row r="730765" spans="16:16" x14ac:dyDescent="0.3">
      <c r="P730765" s="83"/>
    </row>
    <row r="730766" spans="16:16" x14ac:dyDescent="0.3">
      <c r="P730766" s="83"/>
    </row>
    <row r="730767" spans="16:16" x14ac:dyDescent="0.3">
      <c r="P730767" s="83"/>
    </row>
    <row r="730768" spans="16:16" x14ac:dyDescent="0.3">
      <c r="P730768" s="83"/>
    </row>
    <row r="730769" spans="16:16" x14ac:dyDescent="0.3">
      <c r="P730769" s="83"/>
    </row>
    <row r="730770" spans="16:16" x14ac:dyDescent="0.3">
      <c r="P730770" s="83"/>
    </row>
    <row r="730771" spans="16:16" x14ac:dyDescent="0.3">
      <c r="P730771" s="83"/>
    </row>
    <row r="730772" spans="16:16" x14ac:dyDescent="0.3">
      <c r="P730772" s="83"/>
    </row>
    <row r="730773" spans="16:16" x14ac:dyDescent="0.3">
      <c r="P730773" s="83"/>
    </row>
    <row r="730774" spans="16:16" x14ac:dyDescent="0.3">
      <c r="P730774" s="83"/>
    </row>
    <row r="730775" spans="16:16" x14ac:dyDescent="0.3">
      <c r="P730775" s="83"/>
    </row>
    <row r="730776" spans="16:16" x14ac:dyDescent="0.3">
      <c r="P730776" s="83"/>
    </row>
    <row r="730777" spans="16:16" x14ac:dyDescent="0.3">
      <c r="P730777" s="83"/>
    </row>
    <row r="730778" spans="16:16" x14ac:dyDescent="0.3">
      <c r="P730778" s="83"/>
    </row>
    <row r="730779" spans="16:16" x14ac:dyDescent="0.3">
      <c r="P730779" s="83"/>
    </row>
    <row r="730780" spans="16:16" x14ac:dyDescent="0.3">
      <c r="P730780" s="83"/>
    </row>
    <row r="730781" spans="16:16" x14ac:dyDescent="0.3">
      <c r="P730781" s="83"/>
    </row>
    <row r="730782" spans="16:16" x14ac:dyDescent="0.3">
      <c r="P730782" s="83"/>
    </row>
    <row r="730783" spans="16:16" x14ac:dyDescent="0.3">
      <c r="P730783" s="83"/>
    </row>
    <row r="730784" spans="16:16" x14ac:dyDescent="0.3">
      <c r="P730784" s="83"/>
    </row>
    <row r="730785" spans="16:16" x14ac:dyDescent="0.3">
      <c r="P730785" s="83"/>
    </row>
    <row r="730786" spans="16:16" x14ac:dyDescent="0.3">
      <c r="P730786" s="83"/>
    </row>
    <row r="730787" spans="16:16" x14ac:dyDescent="0.3">
      <c r="P730787" s="83"/>
    </row>
    <row r="730788" spans="16:16" x14ac:dyDescent="0.3">
      <c r="P730788" s="83"/>
    </row>
    <row r="730789" spans="16:16" x14ac:dyDescent="0.3">
      <c r="P730789" s="83"/>
    </row>
    <row r="730790" spans="16:16" x14ac:dyDescent="0.3">
      <c r="P730790" s="83"/>
    </row>
    <row r="730791" spans="16:16" x14ac:dyDescent="0.3">
      <c r="P730791" s="83"/>
    </row>
    <row r="730792" spans="16:16" x14ac:dyDescent="0.3">
      <c r="P730792" s="83"/>
    </row>
    <row r="730793" spans="16:16" x14ac:dyDescent="0.3">
      <c r="P730793" s="83"/>
    </row>
    <row r="730794" spans="16:16" x14ac:dyDescent="0.3">
      <c r="P730794" s="83"/>
    </row>
    <row r="730795" spans="16:16" x14ac:dyDescent="0.3">
      <c r="P730795" s="83"/>
    </row>
    <row r="730796" spans="16:16" x14ac:dyDescent="0.3">
      <c r="P730796" s="83"/>
    </row>
    <row r="730797" spans="16:16" x14ac:dyDescent="0.3">
      <c r="P730797" s="83"/>
    </row>
    <row r="730798" spans="16:16" x14ac:dyDescent="0.3">
      <c r="P730798" s="83"/>
    </row>
    <row r="730799" spans="16:16" x14ac:dyDescent="0.3">
      <c r="P730799" s="83"/>
    </row>
    <row r="730800" spans="16:16" x14ac:dyDescent="0.3">
      <c r="P730800" s="83"/>
    </row>
    <row r="730801" spans="16:16" x14ac:dyDescent="0.3">
      <c r="P730801" s="83"/>
    </row>
    <row r="730802" spans="16:16" x14ac:dyDescent="0.3">
      <c r="P730802" s="83"/>
    </row>
    <row r="730803" spans="16:16" x14ac:dyDescent="0.3">
      <c r="P730803" s="83"/>
    </row>
    <row r="730804" spans="16:16" x14ac:dyDescent="0.3">
      <c r="P730804" s="83"/>
    </row>
    <row r="730805" spans="16:16" x14ac:dyDescent="0.3">
      <c r="P730805" s="83"/>
    </row>
    <row r="730806" spans="16:16" x14ac:dyDescent="0.3">
      <c r="P730806" s="83"/>
    </row>
    <row r="730807" spans="16:16" x14ac:dyDescent="0.3">
      <c r="P730807" s="83"/>
    </row>
    <row r="730808" spans="16:16" x14ac:dyDescent="0.3">
      <c r="P730808" s="83"/>
    </row>
    <row r="730809" spans="16:16" x14ac:dyDescent="0.3">
      <c r="P730809" s="83"/>
    </row>
    <row r="730810" spans="16:16" x14ac:dyDescent="0.3">
      <c r="P730810" s="83"/>
    </row>
    <row r="730811" spans="16:16" x14ac:dyDescent="0.3">
      <c r="P730811" s="83"/>
    </row>
    <row r="730812" spans="16:16" x14ac:dyDescent="0.3">
      <c r="P730812" s="83"/>
    </row>
    <row r="730813" spans="16:16" x14ac:dyDescent="0.3">
      <c r="P730813" s="83"/>
    </row>
    <row r="730814" spans="16:16" x14ac:dyDescent="0.3">
      <c r="P730814" s="83"/>
    </row>
    <row r="730815" spans="16:16" x14ac:dyDescent="0.3">
      <c r="P730815" s="83"/>
    </row>
    <row r="730816" spans="16:16" x14ac:dyDescent="0.3">
      <c r="P730816" s="83"/>
    </row>
    <row r="730817" spans="16:16" x14ac:dyDescent="0.3">
      <c r="P730817" s="83"/>
    </row>
    <row r="730818" spans="16:16" x14ac:dyDescent="0.3">
      <c r="P730818" s="83"/>
    </row>
    <row r="730819" spans="16:16" x14ac:dyDescent="0.3">
      <c r="P730819" s="83"/>
    </row>
    <row r="730820" spans="16:16" x14ac:dyDescent="0.3">
      <c r="P730820" s="83"/>
    </row>
    <row r="730821" spans="16:16" x14ac:dyDescent="0.3">
      <c r="P730821" s="83"/>
    </row>
    <row r="730822" spans="16:16" x14ac:dyDescent="0.3">
      <c r="P730822" s="83"/>
    </row>
    <row r="730823" spans="16:16" x14ac:dyDescent="0.3">
      <c r="P730823" s="83"/>
    </row>
    <row r="730824" spans="16:16" x14ac:dyDescent="0.3">
      <c r="P730824" s="83"/>
    </row>
    <row r="730825" spans="16:16" x14ac:dyDescent="0.3">
      <c r="P730825" s="83"/>
    </row>
    <row r="730826" spans="16:16" x14ac:dyDescent="0.3">
      <c r="P730826" s="83"/>
    </row>
    <row r="730827" spans="16:16" x14ac:dyDescent="0.3">
      <c r="P730827" s="83"/>
    </row>
    <row r="730828" spans="16:16" x14ac:dyDescent="0.3">
      <c r="P730828" s="83"/>
    </row>
    <row r="730829" spans="16:16" x14ac:dyDescent="0.3">
      <c r="P730829" s="83"/>
    </row>
    <row r="730830" spans="16:16" x14ac:dyDescent="0.3">
      <c r="P730830" s="83"/>
    </row>
    <row r="730831" spans="16:16" x14ac:dyDescent="0.3">
      <c r="P730831" s="83"/>
    </row>
    <row r="730832" spans="16:16" x14ac:dyDescent="0.3">
      <c r="P730832" s="83"/>
    </row>
    <row r="730833" spans="16:16" x14ac:dyDescent="0.3">
      <c r="P730833" s="83"/>
    </row>
    <row r="730834" spans="16:16" x14ac:dyDescent="0.3">
      <c r="P730834" s="83"/>
    </row>
    <row r="730835" spans="16:16" x14ac:dyDescent="0.3">
      <c r="P730835" s="83"/>
    </row>
    <row r="730836" spans="16:16" x14ac:dyDescent="0.3">
      <c r="P730836" s="83"/>
    </row>
    <row r="730837" spans="16:16" x14ac:dyDescent="0.3">
      <c r="P730837" s="83"/>
    </row>
    <row r="730838" spans="16:16" x14ac:dyDescent="0.3">
      <c r="P730838" s="83"/>
    </row>
    <row r="730839" spans="16:16" x14ac:dyDescent="0.3">
      <c r="P730839" s="83"/>
    </row>
    <row r="730840" spans="16:16" x14ac:dyDescent="0.3">
      <c r="P730840" s="83"/>
    </row>
    <row r="730841" spans="16:16" x14ac:dyDescent="0.3">
      <c r="P730841" s="83"/>
    </row>
    <row r="730842" spans="16:16" x14ac:dyDescent="0.3">
      <c r="P730842" s="83"/>
    </row>
    <row r="730843" spans="16:16" x14ac:dyDescent="0.3">
      <c r="P730843" s="83"/>
    </row>
    <row r="730844" spans="16:16" x14ac:dyDescent="0.3">
      <c r="P730844" s="83"/>
    </row>
    <row r="730845" spans="16:16" x14ac:dyDescent="0.3">
      <c r="P730845" s="83"/>
    </row>
    <row r="730846" spans="16:16" x14ac:dyDescent="0.3">
      <c r="P730846" s="83"/>
    </row>
    <row r="730847" spans="16:16" x14ac:dyDescent="0.3">
      <c r="P730847" s="83"/>
    </row>
    <row r="730848" spans="16:16" x14ac:dyDescent="0.3">
      <c r="P730848" s="83"/>
    </row>
    <row r="730849" spans="16:16" x14ac:dyDescent="0.3">
      <c r="P730849" s="83"/>
    </row>
    <row r="730850" spans="16:16" x14ac:dyDescent="0.3">
      <c r="P730850" s="83"/>
    </row>
    <row r="730851" spans="16:16" x14ac:dyDescent="0.3">
      <c r="P730851" s="83"/>
    </row>
    <row r="730852" spans="16:16" x14ac:dyDescent="0.3">
      <c r="P730852" s="83"/>
    </row>
    <row r="730853" spans="16:16" x14ac:dyDescent="0.3">
      <c r="P730853" s="83"/>
    </row>
    <row r="730854" spans="16:16" x14ac:dyDescent="0.3">
      <c r="P730854" s="83"/>
    </row>
    <row r="730855" spans="16:16" x14ac:dyDescent="0.3">
      <c r="P730855" s="83"/>
    </row>
    <row r="730856" spans="16:16" x14ac:dyDescent="0.3">
      <c r="P730856" s="83"/>
    </row>
    <row r="730857" spans="16:16" x14ac:dyDescent="0.3">
      <c r="P730857" s="83"/>
    </row>
    <row r="730858" spans="16:16" x14ac:dyDescent="0.3">
      <c r="P730858" s="83"/>
    </row>
    <row r="730859" spans="16:16" x14ac:dyDescent="0.3">
      <c r="P730859" s="83"/>
    </row>
    <row r="730860" spans="16:16" x14ac:dyDescent="0.3">
      <c r="P730860" s="83"/>
    </row>
    <row r="730861" spans="16:16" x14ac:dyDescent="0.3">
      <c r="P730861" s="83"/>
    </row>
    <row r="730862" spans="16:16" x14ac:dyDescent="0.3">
      <c r="P730862" s="83"/>
    </row>
    <row r="730863" spans="16:16" x14ac:dyDescent="0.3">
      <c r="P730863" s="83"/>
    </row>
    <row r="730864" spans="16:16" x14ac:dyDescent="0.3">
      <c r="P730864" s="83"/>
    </row>
    <row r="730865" spans="16:16" x14ac:dyDescent="0.3">
      <c r="P730865" s="83"/>
    </row>
    <row r="730866" spans="16:16" x14ac:dyDescent="0.3">
      <c r="P730866" s="83"/>
    </row>
    <row r="730867" spans="16:16" x14ac:dyDescent="0.3">
      <c r="P730867" s="83"/>
    </row>
    <row r="730868" spans="16:16" x14ac:dyDescent="0.3">
      <c r="P730868" s="83"/>
    </row>
    <row r="730869" spans="16:16" x14ac:dyDescent="0.3">
      <c r="P730869" s="83"/>
    </row>
    <row r="730870" spans="16:16" x14ac:dyDescent="0.3">
      <c r="P730870" s="83"/>
    </row>
    <row r="730871" spans="16:16" x14ac:dyDescent="0.3">
      <c r="P730871" s="83"/>
    </row>
    <row r="730872" spans="16:16" x14ac:dyDescent="0.3">
      <c r="P730872" s="83"/>
    </row>
    <row r="730873" spans="16:16" x14ac:dyDescent="0.3">
      <c r="P730873" s="83"/>
    </row>
    <row r="730874" spans="16:16" x14ac:dyDescent="0.3">
      <c r="P730874" s="83"/>
    </row>
    <row r="730875" spans="16:16" x14ac:dyDescent="0.3">
      <c r="P730875" s="83"/>
    </row>
    <row r="730876" spans="16:16" x14ac:dyDescent="0.3">
      <c r="P730876" s="83"/>
    </row>
    <row r="730877" spans="16:16" x14ac:dyDescent="0.3">
      <c r="P730877" s="83"/>
    </row>
    <row r="730878" spans="16:16" x14ac:dyDescent="0.3">
      <c r="P730878" s="83"/>
    </row>
    <row r="730879" spans="16:16" x14ac:dyDescent="0.3">
      <c r="P730879" s="83"/>
    </row>
    <row r="730880" spans="16:16" x14ac:dyDescent="0.3">
      <c r="P730880" s="83"/>
    </row>
    <row r="730881" spans="16:16" x14ac:dyDescent="0.3">
      <c r="P730881" s="83"/>
    </row>
    <row r="730882" spans="16:16" x14ac:dyDescent="0.3">
      <c r="P730882" s="83"/>
    </row>
    <row r="730883" spans="16:16" x14ac:dyDescent="0.3">
      <c r="P730883" s="83"/>
    </row>
    <row r="730884" spans="16:16" x14ac:dyDescent="0.3">
      <c r="P730884" s="83"/>
    </row>
    <row r="730885" spans="16:16" x14ac:dyDescent="0.3">
      <c r="P730885" s="83"/>
    </row>
    <row r="730886" spans="16:16" x14ac:dyDescent="0.3">
      <c r="P730886" s="83"/>
    </row>
    <row r="730887" spans="16:16" x14ac:dyDescent="0.3">
      <c r="P730887" s="83"/>
    </row>
    <row r="730888" spans="16:16" x14ac:dyDescent="0.3">
      <c r="P730888" s="83"/>
    </row>
    <row r="730889" spans="16:16" x14ac:dyDescent="0.3">
      <c r="P730889" s="83"/>
    </row>
    <row r="730890" spans="16:16" x14ac:dyDescent="0.3">
      <c r="P730890" s="83"/>
    </row>
    <row r="730891" spans="16:16" x14ac:dyDescent="0.3">
      <c r="P730891" s="83"/>
    </row>
    <row r="730892" spans="16:16" x14ac:dyDescent="0.3">
      <c r="P730892" s="83"/>
    </row>
    <row r="730893" spans="16:16" x14ac:dyDescent="0.3">
      <c r="P730893" s="83"/>
    </row>
    <row r="730894" spans="16:16" x14ac:dyDescent="0.3">
      <c r="P730894" s="83"/>
    </row>
    <row r="730895" spans="16:16" x14ac:dyDescent="0.3">
      <c r="P730895" s="83"/>
    </row>
    <row r="730896" spans="16:16" x14ac:dyDescent="0.3">
      <c r="P730896" s="83"/>
    </row>
    <row r="730897" spans="16:16" x14ac:dyDescent="0.3">
      <c r="P730897" s="83"/>
    </row>
    <row r="730898" spans="16:16" x14ac:dyDescent="0.3">
      <c r="P730898" s="83"/>
    </row>
    <row r="730899" spans="16:16" x14ac:dyDescent="0.3">
      <c r="P730899" s="83"/>
    </row>
    <row r="730900" spans="16:16" x14ac:dyDescent="0.3">
      <c r="P730900" s="83"/>
    </row>
    <row r="730901" spans="16:16" x14ac:dyDescent="0.3">
      <c r="P730901" s="83"/>
    </row>
    <row r="730902" spans="16:16" x14ac:dyDescent="0.3">
      <c r="P730902" s="83"/>
    </row>
    <row r="730903" spans="16:16" x14ac:dyDescent="0.3">
      <c r="P730903" s="83"/>
    </row>
    <row r="730904" spans="16:16" x14ac:dyDescent="0.3">
      <c r="P730904" s="83"/>
    </row>
    <row r="730905" spans="16:16" x14ac:dyDescent="0.3">
      <c r="P730905" s="83"/>
    </row>
    <row r="730906" spans="16:16" x14ac:dyDescent="0.3">
      <c r="P730906" s="83"/>
    </row>
    <row r="730907" spans="16:16" x14ac:dyDescent="0.3">
      <c r="P730907" s="83"/>
    </row>
    <row r="730908" spans="16:16" x14ac:dyDescent="0.3">
      <c r="P730908" s="83"/>
    </row>
    <row r="730909" spans="16:16" x14ac:dyDescent="0.3">
      <c r="P730909" s="83"/>
    </row>
    <row r="730910" spans="16:16" x14ac:dyDescent="0.3">
      <c r="P730910" s="83"/>
    </row>
    <row r="730911" spans="16:16" x14ac:dyDescent="0.3">
      <c r="P730911" s="83"/>
    </row>
    <row r="730912" spans="16:16" x14ac:dyDescent="0.3">
      <c r="P730912" s="83"/>
    </row>
    <row r="730913" spans="16:16" x14ac:dyDescent="0.3">
      <c r="P730913" s="83"/>
    </row>
    <row r="730914" spans="16:16" x14ac:dyDescent="0.3">
      <c r="P730914" s="83"/>
    </row>
    <row r="730915" spans="16:16" x14ac:dyDescent="0.3">
      <c r="P730915" s="83"/>
    </row>
    <row r="730916" spans="16:16" x14ac:dyDescent="0.3">
      <c r="P730916" s="83"/>
    </row>
    <row r="730917" spans="16:16" x14ac:dyDescent="0.3">
      <c r="P730917" s="83"/>
    </row>
    <row r="730918" spans="16:16" x14ac:dyDescent="0.3">
      <c r="P730918" s="83"/>
    </row>
    <row r="730919" spans="16:16" x14ac:dyDescent="0.3">
      <c r="P730919" s="83"/>
    </row>
    <row r="730920" spans="16:16" x14ac:dyDescent="0.3">
      <c r="P730920" s="83"/>
    </row>
    <row r="730921" spans="16:16" x14ac:dyDescent="0.3">
      <c r="P730921" s="83"/>
    </row>
    <row r="730922" spans="16:16" x14ac:dyDescent="0.3">
      <c r="P730922" s="83"/>
    </row>
    <row r="730923" spans="16:16" x14ac:dyDescent="0.3">
      <c r="P730923" s="83"/>
    </row>
    <row r="730924" spans="16:16" x14ac:dyDescent="0.3">
      <c r="P730924" s="83"/>
    </row>
    <row r="730925" spans="16:16" x14ac:dyDescent="0.3">
      <c r="P730925" s="83"/>
    </row>
    <row r="730926" spans="16:16" x14ac:dyDescent="0.3">
      <c r="P730926" s="83"/>
    </row>
    <row r="730927" spans="16:16" x14ac:dyDescent="0.3">
      <c r="P730927" s="83"/>
    </row>
    <row r="730928" spans="16:16" x14ac:dyDescent="0.3">
      <c r="P730928" s="83"/>
    </row>
    <row r="730929" spans="16:16" x14ac:dyDescent="0.3">
      <c r="P730929" s="83"/>
    </row>
    <row r="730930" spans="16:16" x14ac:dyDescent="0.3">
      <c r="P730930" s="83"/>
    </row>
    <row r="730931" spans="16:16" x14ac:dyDescent="0.3">
      <c r="P730931" s="83"/>
    </row>
    <row r="730932" spans="16:16" x14ac:dyDescent="0.3">
      <c r="P730932" s="83"/>
    </row>
    <row r="730933" spans="16:16" x14ac:dyDescent="0.3">
      <c r="P730933" s="83"/>
    </row>
    <row r="730934" spans="16:16" x14ac:dyDescent="0.3">
      <c r="P730934" s="83"/>
    </row>
    <row r="730935" spans="16:16" x14ac:dyDescent="0.3">
      <c r="P730935" s="83"/>
    </row>
    <row r="730936" spans="16:16" x14ac:dyDescent="0.3">
      <c r="P730936" s="83"/>
    </row>
    <row r="730937" spans="16:16" x14ac:dyDescent="0.3">
      <c r="P730937" s="83"/>
    </row>
    <row r="730938" spans="16:16" x14ac:dyDescent="0.3">
      <c r="P730938" s="83"/>
    </row>
    <row r="730939" spans="16:16" x14ac:dyDescent="0.3">
      <c r="P730939" s="83"/>
    </row>
    <row r="730940" spans="16:16" x14ac:dyDescent="0.3">
      <c r="P730940" s="83"/>
    </row>
    <row r="730941" spans="16:16" x14ac:dyDescent="0.3">
      <c r="P730941" s="83"/>
    </row>
    <row r="730942" spans="16:16" x14ac:dyDescent="0.3">
      <c r="P730942" s="83"/>
    </row>
    <row r="730943" spans="16:16" x14ac:dyDescent="0.3">
      <c r="P730943" s="83"/>
    </row>
    <row r="730944" spans="16:16" x14ac:dyDescent="0.3">
      <c r="P730944" s="83"/>
    </row>
    <row r="730945" spans="16:16" x14ac:dyDescent="0.3">
      <c r="P730945" s="83"/>
    </row>
    <row r="730946" spans="16:16" x14ac:dyDescent="0.3">
      <c r="P730946" s="83"/>
    </row>
    <row r="730947" spans="16:16" x14ac:dyDescent="0.3">
      <c r="P730947" s="83"/>
    </row>
    <row r="730948" spans="16:16" x14ac:dyDescent="0.3">
      <c r="P730948" s="83"/>
    </row>
    <row r="730949" spans="16:16" x14ac:dyDescent="0.3">
      <c r="P730949" s="83"/>
    </row>
    <row r="730950" spans="16:16" x14ac:dyDescent="0.3">
      <c r="P730950" s="83"/>
    </row>
    <row r="730951" spans="16:16" x14ac:dyDescent="0.3">
      <c r="P730951" s="83"/>
    </row>
    <row r="730952" spans="16:16" x14ac:dyDescent="0.3">
      <c r="P730952" s="83"/>
    </row>
    <row r="730953" spans="16:16" x14ac:dyDescent="0.3">
      <c r="P730953" s="83"/>
    </row>
    <row r="730954" spans="16:16" x14ac:dyDescent="0.3">
      <c r="P730954" s="83"/>
    </row>
    <row r="730955" spans="16:16" x14ac:dyDescent="0.3">
      <c r="P730955" s="83"/>
    </row>
    <row r="730956" spans="16:16" x14ac:dyDescent="0.3">
      <c r="P730956" s="83"/>
    </row>
    <row r="730957" spans="16:16" x14ac:dyDescent="0.3">
      <c r="P730957" s="83"/>
    </row>
    <row r="730958" spans="16:16" x14ac:dyDescent="0.3">
      <c r="P730958" s="83"/>
    </row>
    <row r="730959" spans="16:16" x14ac:dyDescent="0.3">
      <c r="P730959" s="83"/>
    </row>
    <row r="730960" spans="16:16" x14ac:dyDescent="0.3">
      <c r="P730960" s="83"/>
    </row>
    <row r="730961" spans="16:16" x14ac:dyDescent="0.3">
      <c r="P730961" s="83"/>
    </row>
    <row r="730962" spans="16:16" x14ac:dyDescent="0.3">
      <c r="P730962" s="83"/>
    </row>
    <row r="730963" spans="16:16" x14ac:dyDescent="0.3">
      <c r="P730963" s="83"/>
    </row>
    <row r="730964" spans="16:16" x14ac:dyDescent="0.3">
      <c r="P730964" s="83"/>
    </row>
    <row r="730965" spans="16:16" x14ac:dyDescent="0.3">
      <c r="P730965" s="83"/>
    </row>
    <row r="730966" spans="16:16" x14ac:dyDescent="0.3">
      <c r="P730966" s="83"/>
    </row>
    <row r="730967" spans="16:16" x14ac:dyDescent="0.3">
      <c r="P730967" s="83"/>
    </row>
    <row r="730968" spans="16:16" x14ac:dyDescent="0.3">
      <c r="P730968" s="83"/>
    </row>
    <row r="730969" spans="16:16" x14ac:dyDescent="0.3">
      <c r="P730969" s="83"/>
    </row>
    <row r="730970" spans="16:16" x14ac:dyDescent="0.3">
      <c r="P730970" s="83"/>
    </row>
    <row r="730971" spans="16:16" x14ac:dyDescent="0.3">
      <c r="P730971" s="83"/>
    </row>
    <row r="730972" spans="16:16" x14ac:dyDescent="0.3">
      <c r="P730972" s="83"/>
    </row>
    <row r="730973" spans="16:16" x14ac:dyDescent="0.3">
      <c r="P730973" s="83"/>
    </row>
    <row r="730974" spans="16:16" x14ac:dyDescent="0.3">
      <c r="P730974" s="83"/>
    </row>
    <row r="730975" spans="16:16" x14ac:dyDescent="0.3">
      <c r="P730975" s="83"/>
    </row>
    <row r="730976" spans="16:16" x14ac:dyDescent="0.3">
      <c r="P730976" s="83"/>
    </row>
    <row r="730977" spans="16:16" x14ac:dyDescent="0.3">
      <c r="P730977" s="83"/>
    </row>
    <row r="730978" spans="16:16" x14ac:dyDescent="0.3">
      <c r="P730978" s="83"/>
    </row>
    <row r="730979" spans="16:16" x14ac:dyDescent="0.3">
      <c r="P730979" s="83"/>
    </row>
    <row r="730980" spans="16:16" x14ac:dyDescent="0.3">
      <c r="P730980" s="83"/>
    </row>
    <row r="730981" spans="16:16" x14ac:dyDescent="0.3">
      <c r="P730981" s="83"/>
    </row>
    <row r="730982" spans="16:16" x14ac:dyDescent="0.3">
      <c r="P730982" s="83"/>
    </row>
    <row r="730983" spans="16:16" x14ac:dyDescent="0.3">
      <c r="P730983" s="83"/>
    </row>
    <row r="730984" spans="16:16" x14ac:dyDescent="0.3">
      <c r="P730984" s="83"/>
    </row>
    <row r="730985" spans="16:16" x14ac:dyDescent="0.3">
      <c r="P730985" s="83"/>
    </row>
    <row r="730986" spans="16:16" x14ac:dyDescent="0.3">
      <c r="P730986" s="83"/>
    </row>
    <row r="730987" spans="16:16" x14ac:dyDescent="0.3">
      <c r="P730987" s="83"/>
    </row>
    <row r="730988" spans="16:16" x14ac:dyDescent="0.3">
      <c r="P730988" s="83"/>
    </row>
    <row r="730989" spans="16:16" x14ac:dyDescent="0.3">
      <c r="P730989" s="83"/>
    </row>
    <row r="730990" spans="16:16" x14ac:dyDescent="0.3">
      <c r="P730990" s="83"/>
    </row>
    <row r="730991" spans="16:16" x14ac:dyDescent="0.3">
      <c r="P730991" s="83"/>
    </row>
    <row r="730992" spans="16:16" x14ac:dyDescent="0.3">
      <c r="P730992" s="83"/>
    </row>
    <row r="730993" spans="16:16" x14ac:dyDescent="0.3">
      <c r="P730993" s="83"/>
    </row>
    <row r="730994" spans="16:16" x14ac:dyDescent="0.3">
      <c r="P730994" s="83"/>
    </row>
    <row r="730995" spans="16:16" x14ac:dyDescent="0.3">
      <c r="P730995" s="83"/>
    </row>
    <row r="730996" spans="16:16" x14ac:dyDescent="0.3">
      <c r="P730996" s="83"/>
    </row>
    <row r="730997" spans="16:16" x14ac:dyDescent="0.3">
      <c r="P730997" s="83"/>
    </row>
    <row r="730998" spans="16:16" x14ac:dyDescent="0.3">
      <c r="P730998" s="83"/>
    </row>
    <row r="730999" spans="16:16" x14ac:dyDescent="0.3">
      <c r="P730999" s="83"/>
    </row>
    <row r="731000" spans="16:16" x14ac:dyDescent="0.3">
      <c r="P731000" s="83"/>
    </row>
    <row r="731001" spans="16:16" x14ac:dyDescent="0.3">
      <c r="P731001" s="83"/>
    </row>
    <row r="731002" spans="16:16" x14ac:dyDescent="0.3">
      <c r="P731002" s="83"/>
    </row>
    <row r="731003" spans="16:16" x14ac:dyDescent="0.3">
      <c r="P731003" s="83"/>
    </row>
    <row r="731004" spans="16:16" x14ac:dyDescent="0.3">
      <c r="P731004" s="83"/>
    </row>
    <row r="731005" spans="16:16" x14ac:dyDescent="0.3">
      <c r="P731005" s="83"/>
    </row>
    <row r="731006" spans="16:16" x14ac:dyDescent="0.3">
      <c r="P731006" s="83"/>
    </row>
    <row r="731007" spans="16:16" x14ac:dyDescent="0.3">
      <c r="P731007" s="83"/>
    </row>
    <row r="731008" spans="16:16" x14ac:dyDescent="0.3">
      <c r="P731008" s="83"/>
    </row>
    <row r="731009" spans="16:16" x14ac:dyDescent="0.3">
      <c r="P731009" s="83"/>
    </row>
    <row r="731010" spans="16:16" x14ac:dyDescent="0.3">
      <c r="P731010" s="83"/>
    </row>
    <row r="731011" spans="16:16" x14ac:dyDescent="0.3">
      <c r="P731011" s="83"/>
    </row>
    <row r="731012" spans="16:16" x14ac:dyDescent="0.3">
      <c r="P731012" s="83"/>
    </row>
    <row r="731013" spans="16:16" x14ac:dyDescent="0.3">
      <c r="P731013" s="83"/>
    </row>
    <row r="731014" spans="16:16" x14ac:dyDescent="0.3">
      <c r="P731014" s="83"/>
    </row>
    <row r="731015" spans="16:16" x14ac:dyDescent="0.3">
      <c r="P731015" s="83"/>
    </row>
    <row r="731016" spans="16:16" x14ac:dyDescent="0.3">
      <c r="P731016" s="83"/>
    </row>
    <row r="731017" spans="16:16" x14ac:dyDescent="0.3">
      <c r="P731017" s="83"/>
    </row>
    <row r="731018" spans="16:16" x14ac:dyDescent="0.3">
      <c r="P731018" s="83"/>
    </row>
    <row r="731019" spans="16:16" x14ac:dyDescent="0.3">
      <c r="P731019" s="83"/>
    </row>
    <row r="731020" spans="16:16" x14ac:dyDescent="0.3">
      <c r="P731020" s="83"/>
    </row>
    <row r="731021" spans="16:16" x14ac:dyDescent="0.3">
      <c r="P731021" s="83"/>
    </row>
    <row r="731022" spans="16:16" x14ac:dyDescent="0.3">
      <c r="P731022" s="83"/>
    </row>
    <row r="731023" spans="16:16" x14ac:dyDescent="0.3">
      <c r="P731023" s="83"/>
    </row>
    <row r="731024" spans="16:16" x14ac:dyDescent="0.3">
      <c r="P731024" s="83"/>
    </row>
    <row r="731025" spans="16:16" x14ac:dyDescent="0.3">
      <c r="P731025" s="83"/>
    </row>
    <row r="731026" spans="16:16" x14ac:dyDescent="0.3">
      <c r="P731026" s="83"/>
    </row>
    <row r="731027" spans="16:16" x14ac:dyDescent="0.3">
      <c r="P731027" s="83"/>
    </row>
    <row r="731028" spans="16:16" x14ac:dyDescent="0.3">
      <c r="P731028" s="83"/>
    </row>
    <row r="731029" spans="16:16" x14ac:dyDescent="0.3">
      <c r="P731029" s="83"/>
    </row>
    <row r="731030" spans="16:16" x14ac:dyDescent="0.3">
      <c r="P731030" s="83"/>
    </row>
    <row r="731031" spans="16:16" x14ac:dyDescent="0.3">
      <c r="P731031" s="83"/>
    </row>
    <row r="731032" spans="16:16" x14ac:dyDescent="0.3">
      <c r="P731032" s="83"/>
    </row>
    <row r="731033" spans="16:16" x14ac:dyDescent="0.3">
      <c r="P731033" s="83"/>
    </row>
    <row r="731034" spans="16:16" x14ac:dyDescent="0.3">
      <c r="P731034" s="83"/>
    </row>
    <row r="731035" spans="16:16" x14ac:dyDescent="0.3">
      <c r="P731035" s="83"/>
    </row>
    <row r="731036" spans="16:16" x14ac:dyDescent="0.3">
      <c r="P731036" s="83"/>
    </row>
    <row r="731037" spans="16:16" x14ac:dyDescent="0.3">
      <c r="P731037" s="83"/>
    </row>
    <row r="731038" spans="16:16" x14ac:dyDescent="0.3">
      <c r="P731038" s="83"/>
    </row>
    <row r="731039" spans="16:16" x14ac:dyDescent="0.3">
      <c r="P731039" s="83"/>
    </row>
    <row r="731040" spans="16:16" x14ac:dyDescent="0.3">
      <c r="P731040" s="83"/>
    </row>
    <row r="731041" spans="16:16" x14ac:dyDescent="0.3">
      <c r="P731041" s="83"/>
    </row>
    <row r="731042" spans="16:16" x14ac:dyDescent="0.3">
      <c r="P731042" s="83"/>
    </row>
    <row r="731043" spans="16:16" x14ac:dyDescent="0.3">
      <c r="P731043" s="83"/>
    </row>
    <row r="731044" spans="16:16" x14ac:dyDescent="0.3">
      <c r="P731044" s="83"/>
    </row>
    <row r="731045" spans="16:16" x14ac:dyDescent="0.3">
      <c r="P731045" s="83"/>
    </row>
    <row r="731046" spans="16:16" x14ac:dyDescent="0.3">
      <c r="P731046" s="83"/>
    </row>
    <row r="731047" spans="16:16" x14ac:dyDescent="0.3">
      <c r="P731047" s="83"/>
    </row>
    <row r="731048" spans="16:16" x14ac:dyDescent="0.3">
      <c r="P731048" s="83"/>
    </row>
    <row r="731049" spans="16:16" x14ac:dyDescent="0.3">
      <c r="P731049" s="83"/>
    </row>
    <row r="731050" spans="16:16" x14ac:dyDescent="0.3">
      <c r="P731050" s="83"/>
    </row>
    <row r="731051" spans="16:16" x14ac:dyDescent="0.3">
      <c r="P731051" s="83"/>
    </row>
    <row r="731052" spans="16:16" x14ac:dyDescent="0.3">
      <c r="P731052" s="83"/>
    </row>
    <row r="731053" spans="16:16" x14ac:dyDescent="0.3">
      <c r="P731053" s="83"/>
    </row>
    <row r="731054" spans="16:16" x14ac:dyDescent="0.3">
      <c r="P731054" s="83"/>
    </row>
    <row r="731055" spans="16:16" x14ac:dyDescent="0.3">
      <c r="P731055" s="83"/>
    </row>
    <row r="731056" spans="16:16" x14ac:dyDescent="0.3">
      <c r="P731056" s="83"/>
    </row>
    <row r="731057" spans="16:16" x14ac:dyDescent="0.3">
      <c r="P731057" s="83"/>
    </row>
    <row r="731058" spans="16:16" x14ac:dyDescent="0.3">
      <c r="P731058" s="83"/>
    </row>
    <row r="731059" spans="16:16" x14ac:dyDescent="0.3">
      <c r="P731059" s="83"/>
    </row>
    <row r="731060" spans="16:16" x14ac:dyDescent="0.3">
      <c r="P731060" s="83"/>
    </row>
    <row r="731061" spans="16:16" x14ac:dyDescent="0.3">
      <c r="P731061" s="83"/>
    </row>
    <row r="731062" spans="16:16" x14ac:dyDescent="0.3">
      <c r="P731062" s="83"/>
    </row>
    <row r="731063" spans="16:16" x14ac:dyDescent="0.3">
      <c r="P731063" s="83"/>
    </row>
    <row r="731064" spans="16:16" x14ac:dyDescent="0.3">
      <c r="P731064" s="83"/>
    </row>
    <row r="731065" spans="16:16" x14ac:dyDescent="0.3">
      <c r="P731065" s="83"/>
    </row>
    <row r="731066" spans="16:16" x14ac:dyDescent="0.3">
      <c r="P731066" s="83"/>
    </row>
    <row r="731067" spans="16:16" x14ac:dyDescent="0.3">
      <c r="P731067" s="83"/>
    </row>
    <row r="731068" spans="16:16" x14ac:dyDescent="0.3">
      <c r="P731068" s="83"/>
    </row>
    <row r="731069" spans="16:16" x14ac:dyDescent="0.3">
      <c r="P731069" s="83"/>
    </row>
    <row r="731070" spans="16:16" x14ac:dyDescent="0.3">
      <c r="P731070" s="83"/>
    </row>
    <row r="731071" spans="16:16" x14ac:dyDescent="0.3">
      <c r="P731071" s="83"/>
    </row>
    <row r="731072" spans="16:16" x14ac:dyDescent="0.3">
      <c r="P731072" s="83"/>
    </row>
    <row r="731073" spans="16:16" x14ac:dyDescent="0.3">
      <c r="P731073" s="83"/>
    </row>
    <row r="731074" spans="16:16" x14ac:dyDescent="0.3">
      <c r="P731074" s="83"/>
    </row>
    <row r="731075" spans="16:16" x14ac:dyDescent="0.3">
      <c r="P731075" s="83"/>
    </row>
    <row r="731076" spans="16:16" x14ac:dyDescent="0.3">
      <c r="P731076" s="83"/>
    </row>
    <row r="731077" spans="16:16" x14ac:dyDescent="0.3">
      <c r="P731077" s="83"/>
    </row>
    <row r="731078" spans="16:16" x14ac:dyDescent="0.3">
      <c r="P731078" s="83"/>
    </row>
    <row r="731079" spans="16:16" x14ac:dyDescent="0.3">
      <c r="P731079" s="83"/>
    </row>
    <row r="731080" spans="16:16" x14ac:dyDescent="0.3">
      <c r="P731080" s="83"/>
    </row>
    <row r="731081" spans="16:16" x14ac:dyDescent="0.3">
      <c r="P731081" s="83"/>
    </row>
    <row r="731082" spans="16:16" x14ac:dyDescent="0.3">
      <c r="P731082" s="83"/>
    </row>
    <row r="731083" spans="16:16" x14ac:dyDescent="0.3">
      <c r="P731083" s="83"/>
    </row>
    <row r="731084" spans="16:16" x14ac:dyDescent="0.3">
      <c r="P731084" s="83"/>
    </row>
    <row r="731085" spans="16:16" x14ac:dyDescent="0.3">
      <c r="P731085" s="83"/>
    </row>
    <row r="731086" spans="16:16" x14ac:dyDescent="0.3">
      <c r="P731086" s="83"/>
    </row>
    <row r="731087" spans="16:16" x14ac:dyDescent="0.3">
      <c r="P731087" s="83"/>
    </row>
    <row r="731088" spans="16:16" x14ac:dyDescent="0.3">
      <c r="P731088" s="83"/>
    </row>
    <row r="731089" spans="16:16" x14ac:dyDescent="0.3">
      <c r="P731089" s="83"/>
    </row>
    <row r="731090" spans="16:16" x14ac:dyDescent="0.3">
      <c r="P731090" s="83"/>
    </row>
    <row r="731091" spans="16:16" x14ac:dyDescent="0.3">
      <c r="P731091" s="83"/>
    </row>
    <row r="731092" spans="16:16" x14ac:dyDescent="0.3">
      <c r="P731092" s="83"/>
    </row>
    <row r="731093" spans="16:16" x14ac:dyDescent="0.3">
      <c r="P731093" s="83"/>
    </row>
    <row r="731094" spans="16:16" x14ac:dyDescent="0.3">
      <c r="P731094" s="83"/>
    </row>
    <row r="731095" spans="16:16" x14ac:dyDescent="0.3">
      <c r="P731095" s="83"/>
    </row>
    <row r="731096" spans="16:16" x14ac:dyDescent="0.3">
      <c r="P731096" s="83"/>
    </row>
    <row r="731097" spans="16:16" x14ac:dyDescent="0.3">
      <c r="P731097" s="83"/>
    </row>
    <row r="731098" spans="16:16" x14ac:dyDescent="0.3">
      <c r="P731098" s="83"/>
    </row>
    <row r="731099" spans="16:16" x14ac:dyDescent="0.3">
      <c r="P731099" s="83"/>
    </row>
    <row r="731100" spans="16:16" x14ac:dyDescent="0.3">
      <c r="P731100" s="83"/>
    </row>
    <row r="731101" spans="16:16" x14ac:dyDescent="0.3">
      <c r="P731101" s="83"/>
    </row>
    <row r="731102" spans="16:16" x14ac:dyDescent="0.3">
      <c r="P731102" s="83"/>
    </row>
    <row r="731103" spans="16:16" x14ac:dyDescent="0.3">
      <c r="P731103" s="83"/>
    </row>
    <row r="731104" spans="16:16" x14ac:dyDescent="0.3">
      <c r="P731104" s="83"/>
    </row>
    <row r="731105" spans="16:16" x14ac:dyDescent="0.3">
      <c r="P731105" s="83"/>
    </row>
    <row r="731106" spans="16:16" x14ac:dyDescent="0.3">
      <c r="P731106" s="83"/>
    </row>
    <row r="731107" spans="16:16" x14ac:dyDescent="0.3">
      <c r="P731107" s="83"/>
    </row>
    <row r="731108" spans="16:16" x14ac:dyDescent="0.3">
      <c r="P731108" s="83"/>
    </row>
    <row r="731109" spans="16:16" x14ac:dyDescent="0.3">
      <c r="P731109" s="83"/>
    </row>
    <row r="731110" spans="16:16" x14ac:dyDescent="0.3">
      <c r="P731110" s="83"/>
    </row>
    <row r="731111" spans="16:16" x14ac:dyDescent="0.3">
      <c r="P731111" s="83"/>
    </row>
    <row r="731112" spans="16:16" x14ac:dyDescent="0.3">
      <c r="P731112" s="83"/>
    </row>
    <row r="731113" spans="16:16" x14ac:dyDescent="0.3">
      <c r="P731113" s="83"/>
    </row>
    <row r="731114" spans="16:16" x14ac:dyDescent="0.3">
      <c r="P731114" s="83"/>
    </row>
    <row r="731115" spans="16:16" x14ac:dyDescent="0.3">
      <c r="P731115" s="83"/>
    </row>
    <row r="731116" spans="16:16" x14ac:dyDescent="0.3">
      <c r="P731116" s="83"/>
    </row>
    <row r="731117" spans="16:16" x14ac:dyDescent="0.3">
      <c r="P731117" s="83"/>
    </row>
    <row r="731118" spans="16:16" x14ac:dyDescent="0.3">
      <c r="P731118" s="83"/>
    </row>
    <row r="731119" spans="16:16" x14ac:dyDescent="0.3">
      <c r="P731119" s="83"/>
    </row>
    <row r="731120" spans="16:16" x14ac:dyDescent="0.3">
      <c r="P731120" s="83"/>
    </row>
    <row r="731121" spans="16:16" x14ac:dyDescent="0.3">
      <c r="P731121" s="83"/>
    </row>
    <row r="731122" spans="16:16" x14ac:dyDescent="0.3">
      <c r="P731122" s="83"/>
    </row>
    <row r="731123" spans="16:16" x14ac:dyDescent="0.3">
      <c r="P731123" s="83"/>
    </row>
    <row r="731124" spans="16:16" x14ac:dyDescent="0.3">
      <c r="P731124" s="83"/>
    </row>
    <row r="731125" spans="16:16" x14ac:dyDescent="0.3">
      <c r="P731125" s="83"/>
    </row>
    <row r="731126" spans="16:16" x14ac:dyDescent="0.3">
      <c r="P731126" s="83"/>
    </row>
    <row r="731127" spans="16:16" x14ac:dyDescent="0.3">
      <c r="P731127" s="83"/>
    </row>
    <row r="731128" spans="16:16" x14ac:dyDescent="0.3">
      <c r="P731128" s="83"/>
    </row>
    <row r="731129" spans="16:16" x14ac:dyDescent="0.3">
      <c r="P731129" s="83"/>
    </row>
    <row r="731130" spans="16:16" x14ac:dyDescent="0.3">
      <c r="P731130" s="83"/>
    </row>
    <row r="731131" spans="16:16" x14ac:dyDescent="0.3">
      <c r="P731131" s="83"/>
    </row>
    <row r="731132" spans="16:16" x14ac:dyDescent="0.3">
      <c r="P731132" s="83"/>
    </row>
    <row r="731133" spans="16:16" x14ac:dyDescent="0.3">
      <c r="P731133" s="83"/>
    </row>
    <row r="731134" spans="16:16" x14ac:dyDescent="0.3">
      <c r="P731134" s="83"/>
    </row>
    <row r="731135" spans="16:16" x14ac:dyDescent="0.3">
      <c r="P731135" s="83"/>
    </row>
    <row r="731136" spans="16:16" x14ac:dyDescent="0.3">
      <c r="P731136" s="83"/>
    </row>
    <row r="731137" spans="16:16" x14ac:dyDescent="0.3">
      <c r="P731137" s="83"/>
    </row>
    <row r="731138" spans="16:16" x14ac:dyDescent="0.3">
      <c r="P731138" s="83"/>
    </row>
    <row r="731139" spans="16:16" x14ac:dyDescent="0.3">
      <c r="P731139" s="83"/>
    </row>
    <row r="731140" spans="16:16" x14ac:dyDescent="0.3">
      <c r="P731140" s="83"/>
    </row>
    <row r="731141" spans="16:16" x14ac:dyDescent="0.3">
      <c r="P731141" s="83"/>
    </row>
    <row r="731142" spans="16:16" x14ac:dyDescent="0.3">
      <c r="P731142" s="83"/>
    </row>
    <row r="731143" spans="16:16" x14ac:dyDescent="0.3">
      <c r="P731143" s="83"/>
    </row>
    <row r="731144" spans="16:16" x14ac:dyDescent="0.3">
      <c r="P731144" s="83"/>
    </row>
    <row r="731145" spans="16:16" x14ac:dyDescent="0.3">
      <c r="P731145" s="83"/>
    </row>
    <row r="731146" spans="16:16" x14ac:dyDescent="0.3">
      <c r="P731146" s="83"/>
    </row>
    <row r="731147" spans="16:16" x14ac:dyDescent="0.3">
      <c r="P731147" s="83"/>
    </row>
    <row r="731148" spans="16:16" x14ac:dyDescent="0.3">
      <c r="P731148" s="83"/>
    </row>
    <row r="731149" spans="16:16" x14ac:dyDescent="0.3">
      <c r="P731149" s="83"/>
    </row>
    <row r="731150" spans="16:16" x14ac:dyDescent="0.3">
      <c r="P731150" s="83"/>
    </row>
    <row r="731151" spans="16:16" x14ac:dyDescent="0.3">
      <c r="P731151" s="83"/>
    </row>
    <row r="731152" spans="16:16" x14ac:dyDescent="0.3">
      <c r="P731152" s="83"/>
    </row>
    <row r="731153" spans="16:16" x14ac:dyDescent="0.3">
      <c r="P731153" s="83"/>
    </row>
    <row r="731154" spans="16:16" x14ac:dyDescent="0.3">
      <c r="P731154" s="83"/>
    </row>
    <row r="731155" spans="16:16" x14ac:dyDescent="0.3">
      <c r="P731155" s="83"/>
    </row>
    <row r="731156" spans="16:16" x14ac:dyDescent="0.3">
      <c r="P731156" s="83"/>
    </row>
    <row r="731157" spans="16:16" x14ac:dyDescent="0.3">
      <c r="P731157" s="83"/>
    </row>
    <row r="731158" spans="16:16" x14ac:dyDescent="0.3">
      <c r="P731158" s="83"/>
    </row>
    <row r="731159" spans="16:16" x14ac:dyDescent="0.3">
      <c r="P731159" s="83"/>
    </row>
    <row r="731160" spans="16:16" x14ac:dyDescent="0.3">
      <c r="P731160" s="83"/>
    </row>
    <row r="731161" spans="16:16" x14ac:dyDescent="0.3">
      <c r="P731161" s="83"/>
    </row>
    <row r="731162" spans="16:16" x14ac:dyDescent="0.3">
      <c r="P731162" s="83"/>
    </row>
    <row r="731163" spans="16:16" x14ac:dyDescent="0.3">
      <c r="P731163" s="83"/>
    </row>
    <row r="731164" spans="16:16" x14ac:dyDescent="0.3">
      <c r="P731164" s="83"/>
    </row>
    <row r="731165" spans="16:16" x14ac:dyDescent="0.3">
      <c r="P731165" s="83"/>
    </row>
    <row r="731166" spans="16:16" x14ac:dyDescent="0.3">
      <c r="P731166" s="83"/>
    </row>
    <row r="731167" spans="16:16" x14ac:dyDescent="0.3">
      <c r="P731167" s="83"/>
    </row>
    <row r="731168" spans="16:16" x14ac:dyDescent="0.3">
      <c r="P731168" s="83"/>
    </row>
    <row r="731169" spans="16:16" x14ac:dyDescent="0.3">
      <c r="P731169" s="83"/>
    </row>
    <row r="731170" spans="16:16" x14ac:dyDescent="0.3">
      <c r="P731170" s="83"/>
    </row>
    <row r="731171" spans="16:16" x14ac:dyDescent="0.3">
      <c r="P731171" s="83"/>
    </row>
    <row r="731172" spans="16:16" x14ac:dyDescent="0.3">
      <c r="P731172" s="83"/>
    </row>
    <row r="731173" spans="16:16" x14ac:dyDescent="0.3">
      <c r="P731173" s="83"/>
    </row>
    <row r="731174" spans="16:16" x14ac:dyDescent="0.3">
      <c r="P731174" s="83"/>
    </row>
    <row r="731175" spans="16:16" x14ac:dyDescent="0.3">
      <c r="P731175" s="83"/>
    </row>
    <row r="731176" spans="16:16" x14ac:dyDescent="0.3">
      <c r="P731176" s="83"/>
    </row>
    <row r="731177" spans="16:16" x14ac:dyDescent="0.3">
      <c r="P731177" s="83"/>
    </row>
    <row r="731178" spans="16:16" x14ac:dyDescent="0.3">
      <c r="P731178" s="83"/>
    </row>
    <row r="731179" spans="16:16" x14ac:dyDescent="0.3">
      <c r="P731179" s="83"/>
    </row>
    <row r="731180" spans="16:16" x14ac:dyDescent="0.3">
      <c r="P731180" s="83"/>
    </row>
    <row r="731181" spans="16:16" x14ac:dyDescent="0.3">
      <c r="P731181" s="83"/>
    </row>
    <row r="731182" spans="16:16" x14ac:dyDescent="0.3">
      <c r="P731182" s="83"/>
    </row>
    <row r="731183" spans="16:16" x14ac:dyDescent="0.3">
      <c r="P731183" s="83"/>
    </row>
    <row r="731184" spans="16:16" x14ac:dyDescent="0.3">
      <c r="P731184" s="83"/>
    </row>
    <row r="731185" spans="16:16" x14ac:dyDescent="0.3">
      <c r="P731185" s="83"/>
    </row>
    <row r="731186" spans="16:16" x14ac:dyDescent="0.3">
      <c r="P731186" s="83"/>
    </row>
    <row r="731187" spans="16:16" x14ac:dyDescent="0.3">
      <c r="P731187" s="83"/>
    </row>
    <row r="731188" spans="16:16" x14ac:dyDescent="0.3">
      <c r="P731188" s="83"/>
    </row>
    <row r="731189" spans="16:16" x14ac:dyDescent="0.3">
      <c r="P731189" s="83"/>
    </row>
    <row r="731190" spans="16:16" x14ac:dyDescent="0.3">
      <c r="P731190" s="83"/>
    </row>
    <row r="731191" spans="16:16" x14ac:dyDescent="0.3">
      <c r="P731191" s="83"/>
    </row>
    <row r="731192" spans="16:16" x14ac:dyDescent="0.3">
      <c r="P731192" s="83"/>
    </row>
    <row r="731193" spans="16:16" x14ac:dyDescent="0.3">
      <c r="P731193" s="83"/>
    </row>
    <row r="731194" spans="16:16" x14ac:dyDescent="0.3">
      <c r="P731194" s="83"/>
    </row>
    <row r="731195" spans="16:16" x14ac:dyDescent="0.3">
      <c r="P731195" s="83"/>
    </row>
    <row r="731196" spans="16:16" x14ac:dyDescent="0.3">
      <c r="P731196" s="83"/>
    </row>
    <row r="731197" spans="16:16" x14ac:dyDescent="0.3">
      <c r="P731197" s="83"/>
    </row>
    <row r="731198" spans="16:16" x14ac:dyDescent="0.3">
      <c r="P731198" s="83"/>
    </row>
    <row r="731199" spans="16:16" x14ac:dyDescent="0.3">
      <c r="P731199" s="83"/>
    </row>
    <row r="731200" spans="16:16" x14ac:dyDescent="0.3">
      <c r="P731200" s="83"/>
    </row>
    <row r="731201" spans="16:16" x14ac:dyDescent="0.3">
      <c r="P731201" s="83"/>
    </row>
    <row r="731202" spans="16:16" x14ac:dyDescent="0.3">
      <c r="P731202" s="83"/>
    </row>
    <row r="731203" spans="16:16" x14ac:dyDescent="0.3">
      <c r="P731203" s="83"/>
    </row>
    <row r="731204" spans="16:16" x14ac:dyDescent="0.3">
      <c r="P731204" s="83"/>
    </row>
    <row r="731205" spans="16:16" x14ac:dyDescent="0.3">
      <c r="P731205" s="83"/>
    </row>
    <row r="731206" spans="16:16" x14ac:dyDescent="0.3">
      <c r="P731206" s="83"/>
    </row>
    <row r="731207" spans="16:16" x14ac:dyDescent="0.3">
      <c r="P731207" s="83"/>
    </row>
    <row r="731208" spans="16:16" x14ac:dyDescent="0.3">
      <c r="P731208" s="83"/>
    </row>
    <row r="731209" spans="16:16" x14ac:dyDescent="0.3">
      <c r="P731209" s="83"/>
    </row>
    <row r="731210" spans="16:16" x14ac:dyDescent="0.3">
      <c r="P731210" s="83"/>
    </row>
    <row r="731211" spans="16:16" x14ac:dyDescent="0.3">
      <c r="P731211" s="83"/>
    </row>
    <row r="731212" spans="16:16" x14ac:dyDescent="0.3">
      <c r="P731212" s="83"/>
    </row>
    <row r="731213" spans="16:16" x14ac:dyDescent="0.3">
      <c r="P731213" s="83"/>
    </row>
    <row r="731214" spans="16:16" x14ac:dyDescent="0.3">
      <c r="P731214" s="83"/>
    </row>
    <row r="731215" spans="16:16" x14ac:dyDescent="0.3">
      <c r="P731215" s="83"/>
    </row>
    <row r="731216" spans="16:16" x14ac:dyDescent="0.3">
      <c r="P731216" s="83"/>
    </row>
    <row r="731217" spans="16:16" x14ac:dyDescent="0.3">
      <c r="P731217" s="83"/>
    </row>
    <row r="731218" spans="16:16" x14ac:dyDescent="0.3">
      <c r="P731218" s="83"/>
    </row>
    <row r="731219" spans="16:16" x14ac:dyDescent="0.3">
      <c r="P731219" s="83"/>
    </row>
    <row r="731220" spans="16:16" x14ac:dyDescent="0.3">
      <c r="P731220" s="83"/>
    </row>
    <row r="731221" spans="16:16" x14ac:dyDescent="0.3">
      <c r="P731221" s="83"/>
    </row>
    <row r="731222" spans="16:16" x14ac:dyDescent="0.3">
      <c r="P731222" s="83"/>
    </row>
    <row r="731223" spans="16:16" x14ac:dyDescent="0.3">
      <c r="P731223" s="83"/>
    </row>
    <row r="731224" spans="16:16" x14ac:dyDescent="0.3">
      <c r="P731224" s="83"/>
    </row>
    <row r="731225" spans="16:16" x14ac:dyDescent="0.3">
      <c r="P731225" s="83"/>
    </row>
    <row r="731226" spans="16:16" x14ac:dyDescent="0.3">
      <c r="P731226" s="83"/>
    </row>
    <row r="731227" spans="16:16" x14ac:dyDescent="0.3">
      <c r="P731227" s="83"/>
    </row>
    <row r="731228" spans="16:16" x14ac:dyDescent="0.3">
      <c r="P731228" s="83"/>
    </row>
    <row r="731229" spans="16:16" x14ac:dyDescent="0.3">
      <c r="P731229" s="83"/>
    </row>
    <row r="731230" spans="16:16" x14ac:dyDescent="0.3">
      <c r="P731230" s="83"/>
    </row>
    <row r="731231" spans="16:16" x14ac:dyDescent="0.3">
      <c r="P731231" s="83"/>
    </row>
    <row r="731232" spans="16:16" x14ac:dyDescent="0.3">
      <c r="P731232" s="83"/>
    </row>
    <row r="731233" spans="16:16" x14ac:dyDescent="0.3">
      <c r="P731233" s="83"/>
    </row>
    <row r="731234" spans="16:16" x14ac:dyDescent="0.3">
      <c r="P731234" s="83"/>
    </row>
    <row r="731235" spans="16:16" x14ac:dyDescent="0.3">
      <c r="P731235" s="83"/>
    </row>
    <row r="731236" spans="16:16" x14ac:dyDescent="0.3">
      <c r="P731236" s="83"/>
    </row>
    <row r="731237" spans="16:16" x14ac:dyDescent="0.3">
      <c r="P731237" s="83"/>
    </row>
    <row r="731238" spans="16:16" x14ac:dyDescent="0.3">
      <c r="P731238" s="83"/>
    </row>
    <row r="731239" spans="16:16" x14ac:dyDescent="0.3">
      <c r="P731239" s="83"/>
    </row>
    <row r="731240" spans="16:16" x14ac:dyDescent="0.3">
      <c r="P731240" s="83"/>
    </row>
    <row r="731241" spans="16:16" x14ac:dyDescent="0.3">
      <c r="P731241" s="83"/>
    </row>
    <row r="731242" spans="16:16" x14ac:dyDescent="0.3">
      <c r="P731242" s="83"/>
    </row>
    <row r="731243" spans="16:16" x14ac:dyDescent="0.3">
      <c r="P731243" s="83"/>
    </row>
    <row r="731244" spans="16:16" x14ac:dyDescent="0.3">
      <c r="P731244" s="83"/>
    </row>
    <row r="731245" spans="16:16" x14ac:dyDescent="0.3">
      <c r="P731245" s="83"/>
    </row>
    <row r="731246" spans="16:16" x14ac:dyDescent="0.3">
      <c r="P731246" s="83"/>
    </row>
    <row r="731247" spans="16:16" x14ac:dyDescent="0.3">
      <c r="P731247" s="83"/>
    </row>
    <row r="731248" spans="16:16" x14ac:dyDescent="0.3">
      <c r="P731248" s="83"/>
    </row>
    <row r="731249" spans="16:16" x14ac:dyDescent="0.3">
      <c r="P731249" s="83"/>
    </row>
    <row r="731250" spans="16:16" x14ac:dyDescent="0.3">
      <c r="P731250" s="83"/>
    </row>
    <row r="731251" spans="16:16" x14ac:dyDescent="0.3">
      <c r="P731251" s="83"/>
    </row>
    <row r="731252" spans="16:16" x14ac:dyDescent="0.3">
      <c r="P731252" s="83"/>
    </row>
    <row r="731253" spans="16:16" x14ac:dyDescent="0.3">
      <c r="P731253" s="83"/>
    </row>
    <row r="731254" spans="16:16" x14ac:dyDescent="0.3">
      <c r="P731254" s="83"/>
    </row>
    <row r="731255" spans="16:16" x14ac:dyDescent="0.3">
      <c r="P731255" s="83"/>
    </row>
    <row r="731256" spans="16:16" x14ac:dyDescent="0.3">
      <c r="P731256" s="83"/>
    </row>
    <row r="731257" spans="16:16" x14ac:dyDescent="0.3">
      <c r="P731257" s="83"/>
    </row>
    <row r="731258" spans="16:16" x14ac:dyDescent="0.3">
      <c r="P731258" s="83"/>
    </row>
    <row r="731259" spans="16:16" x14ac:dyDescent="0.3">
      <c r="P731259" s="83"/>
    </row>
    <row r="731260" spans="16:16" x14ac:dyDescent="0.3">
      <c r="P731260" s="83"/>
    </row>
    <row r="731261" spans="16:16" x14ac:dyDescent="0.3">
      <c r="P731261" s="83"/>
    </row>
    <row r="731262" spans="16:16" x14ac:dyDescent="0.3">
      <c r="P731262" s="83"/>
    </row>
    <row r="731263" spans="16:16" x14ac:dyDescent="0.3">
      <c r="P731263" s="83"/>
    </row>
    <row r="731264" spans="16:16" x14ac:dyDescent="0.3">
      <c r="P731264" s="83"/>
    </row>
    <row r="731265" spans="16:16" x14ac:dyDescent="0.3">
      <c r="P731265" s="83"/>
    </row>
    <row r="731266" spans="16:16" x14ac:dyDescent="0.3">
      <c r="P731266" s="83"/>
    </row>
    <row r="731267" spans="16:16" x14ac:dyDescent="0.3">
      <c r="P731267" s="83"/>
    </row>
    <row r="731268" spans="16:16" x14ac:dyDescent="0.3">
      <c r="P731268" s="83"/>
    </row>
    <row r="731269" spans="16:16" x14ac:dyDescent="0.3">
      <c r="P731269" s="83"/>
    </row>
    <row r="731270" spans="16:16" x14ac:dyDescent="0.3">
      <c r="P731270" s="83"/>
    </row>
    <row r="731271" spans="16:16" x14ac:dyDescent="0.3">
      <c r="P731271" s="83"/>
    </row>
    <row r="731272" spans="16:16" x14ac:dyDescent="0.3">
      <c r="P731272" s="83"/>
    </row>
    <row r="731273" spans="16:16" x14ac:dyDescent="0.3">
      <c r="P731273" s="83"/>
    </row>
    <row r="731274" spans="16:16" x14ac:dyDescent="0.3">
      <c r="P731274" s="83"/>
    </row>
    <row r="731275" spans="16:16" x14ac:dyDescent="0.3">
      <c r="P731275" s="83"/>
    </row>
    <row r="731276" spans="16:16" x14ac:dyDescent="0.3">
      <c r="P731276" s="83"/>
    </row>
    <row r="731277" spans="16:16" x14ac:dyDescent="0.3">
      <c r="P731277" s="83"/>
    </row>
    <row r="731278" spans="16:16" x14ac:dyDescent="0.3">
      <c r="P731278" s="83"/>
    </row>
    <row r="731279" spans="16:16" x14ac:dyDescent="0.3">
      <c r="P731279" s="83"/>
    </row>
    <row r="731280" spans="16:16" x14ac:dyDescent="0.3">
      <c r="P731280" s="83"/>
    </row>
    <row r="731281" spans="16:16" x14ac:dyDescent="0.3">
      <c r="P731281" s="83"/>
    </row>
    <row r="731282" spans="16:16" x14ac:dyDescent="0.3">
      <c r="P731282" s="83"/>
    </row>
    <row r="731283" spans="16:16" x14ac:dyDescent="0.3">
      <c r="P731283" s="83"/>
    </row>
    <row r="731284" spans="16:16" x14ac:dyDescent="0.3">
      <c r="P731284" s="83"/>
    </row>
    <row r="731285" spans="16:16" x14ac:dyDescent="0.3">
      <c r="P731285" s="83"/>
    </row>
    <row r="731286" spans="16:16" x14ac:dyDescent="0.3">
      <c r="P731286" s="83"/>
    </row>
    <row r="731287" spans="16:16" x14ac:dyDescent="0.3">
      <c r="P731287" s="83"/>
    </row>
    <row r="731288" spans="16:16" x14ac:dyDescent="0.3">
      <c r="P731288" s="83"/>
    </row>
    <row r="731289" spans="16:16" x14ac:dyDescent="0.3">
      <c r="P731289" s="83"/>
    </row>
    <row r="731290" spans="16:16" x14ac:dyDescent="0.3">
      <c r="P731290" s="83"/>
    </row>
    <row r="731291" spans="16:16" x14ac:dyDescent="0.3">
      <c r="P731291" s="83"/>
    </row>
    <row r="731292" spans="16:16" x14ac:dyDescent="0.3">
      <c r="P731292" s="83"/>
    </row>
    <row r="731293" spans="16:16" x14ac:dyDescent="0.3">
      <c r="P731293" s="83"/>
    </row>
    <row r="731294" spans="16:16" x14ac:dyDescent="0.3">
      <c r="P731294" s="83"/>
    </row>
    <row r="731295" spans="16:16" x14ac:dyDescent="0.3">
      <c r="P731295" s="83"/>
    </row>
    <row r="731296" spans="16:16" x14ac:dyDescent="0.3">
      <c r="P731296" s="83"/>
    </row>
    <row r="731297" spans="16:16" x14ac:dyDescent="0.3">
      <c r="P731297" s="83"/>
    </row>
    <row r="731298" spans="16:16" x14ac:dyDescent="0.3">
      <c r="P731298" s="83"/>
    </row>
    <row r="731299" spans="16:16" x14ac:dyDescent="0.3">
      <c r="P731299" s="83"/>
    </row>
    <row r="731300" spans="16:16" x14ac:dyDescent="0.3">
      <c r="P731300" s="83"/>
    </row>
    <row r="731301" spans="16:16" x14ac:dyDescent="0.3">
      <c r="P731301" s="83"/>
    </row>
    <row r="731302" spans="16:16" x14ac:dyDescent="0.3">
      <c r="P731302" s="83"/>
    </row>
    <row r="731303" spans="16:16" x14ac:dyDescent="0.3">
      <c r="P731303" s="83"/>
    </row>
    <row r="731304" spans="16:16" x14ac:dyDescent="0.3">
      <c r="P731304" s="83"/>
    </row>
    <row r="731305" spans="16:16" x14ac:dyDescent="0.3">
      <c r="P731305" s="83"/>
    </row>
    <row r="731306" spans="16:16" x14ac:dyDescent="0.3">
      <c r="P731306" s="83"/>
    </row>
    <row r="731307" spans="16:16" x14ac:dyDescent="0.3">
      <c r="P731307" s="83"/>
    </row>
    <row r="731308" spans="16:16" x14ac:dyDescent="0.3">
      <c r="P731308" s="83"/>
    </row>
    <row r="731309" spans="16:16" x14ac:dyDescent="0.3">
      <c r="P731309" s="83"/>
    </row>
    <row r="731310" spans="16:16" x14ac:dyDescent="0.3">
      <c r="P731310" s="83"/>
    </row>
    <row r="731311" spans="16:16" x14ac:dyDescent="0.3">
      <c r="P731311" s="83"/>
    </row>
    <row r="731312" spans="16:16" x14ac:dyDescent="0.3">
      <c r="P731312" s="83"/>
    </row>
    <row r="731313" spans="16:16" x14ac:dyDescent="0.3">
      <c r="P731313" s="83"/>
    </row>
    <row r="731314" spans="16:16" x14ac:dyDescent="0.3">
      <c r="P731314" s="83"/>
    </row>
    <row r="731315" spans="16:16" x14ac:dyDescent="0.3">
      <c r="P731315" s="83"/>
    </row>
    <row r="731316" spans="16:16" x14ac:dyDescent="0.3">
      <c r="P731316" s="83"/>
    </row>
    <row r="731317" spans="16:16" x14ac:dyDescent="0.3">
      <c r="P731317" s="83"/>
    </row>
    <row r="731318" spans="16:16" x14ac:dyDescent="0.3">
      <c r="P731318" s="83"/>
    </row>
    <row r="731319" spans="16:16" x14ac:dyDescent="0.3">
      <c r="P731319" s="83"/>
    </row>
    <row r="731320" spans="16:16" x14ac:dyDescent="0.3">
      <c r="P731320" s="83"/>
    </row>
    <row r="731321" spans="16:16" x14ac:dyDescent="0.3">
      <c r="P731321" s="83"/>
    </row>
    <row r="731322" spans="16:16" x14ac:dyDescent="0.3">
      <c r="P731322" s="83"/>
    </row>
    <row r="731323" spans="16:16" x14ac:dyDescent="0.3">
      <c r="P731323" s="83"/>
    </row>
    <row r="731324" spans="16:16" x14ac:dyDescent="0.3">
      <c r="P731324" s="83"/>
    </row>
    <row r="731325" spans="16:16" x14ac:dyDescent="0.3">
      <c r="P731325" s="83"/>
    </row>
    <row r="731326" spans="16:16" x14ac:dyDescent="0.3">
      <c r="P731326" s="83"/>
    </row>
    <row r="731327" spans="16:16" x14ac:dyDescent="0.3">
      <c r="P731327" s="83"/>
    </row>
    <row r="731328" spans="16:16" x14ac:dyDescent="0.3">
      <c r="P731328" s="83"/>
    </row>
    <row r="731329" spans="16:16" x14ac:dyDescent="0.3">
      <c r="P731329" s="83"/>
    </row>
    <row r="731330" spans="16:16" x14ac:dyDescent="0.3">
      <c r="P731330" s="83"/>
    </row>
    <row r="731331" spans="16:16" x14ac:dyDescent="0.3">
      <c r="P731331" s="83"/>
    </row>
    <row r="731332" spans="16:16" x14ac:dyDescent="0.3">
      <c r="P731332" s="83"/>
    </row>
    <row r="731333" spans="16:16" x14ac:dyDescent="0.3">
      <c r="P731333" s="83"/>
    </row>
    <row r="731334" spans="16:16" x14ac:dyDescent="0.3">
      <c r="P731334" s="83"/>
    </row>
    <row r="731335" spans="16:16" x14ac:dyDescent="0.3">
      <c r="P731335" s="83"/>
    </row>
    <row r="731336" spans="16:16" x14ac:dyDescent="0.3">
      <c r="P731336" s="83"/>
    </row>
    <row r="731337" spans="16:16" x14ac:dyDescent="0.3">
      <c r="P731337" s="83"/>
    </row>
    <row r="731338" spans="16:16" x14ac:dyDescent="0.3">
      <c r="P731338" s="83"/>
    </row>
    <row r="731339" spans="16:16" x14ac:dyDescent="0.3">
      <c r="P731339" s="83"/>
    </row>
    <row r="731340" spans="16:16" x14ac:dyDescent="0.3">
      <c r="P731340" s="83"/>
    </row>
    <row r="731341" spans="16:16" x14ac:dyDescent="0.3">
      <c r="P731341" s="83"/>
    </row>
    <row r="731342" spans="16:16" x14ac:dyDescent="0.3">
      <c r="P731342" s="83"/>
    </row>
    <row r="731343" spans="16:16" x14ac:dyDescent="0.3">
      <c r="P731343" s="83"/>
    </row>
    <row r="731344" spans="16:16" x14ac:dyDescent="0.3">
      <c r="P731344" s="83"/>
    </row>
    <row r="731345" spans="16:16" x14ac:dyDescent="0.3">
      <c r="P731345" s="83"/>
    </row>
    <row r="731346" spans="16:16" x14ac:dyDescent="0.3">
      <c r="P731346" s="83"/>
    </row>
    <row r="731347" spans="16:16" x14ac:dyDescent="0.3">
      <c r="P731347" s="83"/>
    </row>
    <row r="731348" spans="16:16" x14ac:dyDescent="0.3">
      <c r="P731348" s="83"/>
    </row>
    <row r="731349" spans="16:16" x14ac:dyDescent="0.3">
      <c r="P731349" s="83"/>
    </row>
    <row r="731350" spans="16:16" x14ac:dyDescent="0.3">
      <c r="P731350" s="83"/>
    </row>
    <row r="731351" spans="16:16" x14ac:dyDescent="0.3">
      <c r="P731351" s="83"/>
    </row>
    <row r="731352" spans="16:16" x14ac:dyDescent="0.3">
      <c r="P731352" s="83"/>
    </row>
    <row r="731353" spans="16:16" x14ac:dyDescent="0.3">
      <c r="P731353" s="83"/>
    </row>
    <row r="731354" spans="16:16" x14ac:dyDescent="0.3">
      <c r="P731354" s="83"/>
    </row>
    <row r="731355" spans="16:16" x14ac:dyDescent="0.3">
      <c r="P731355" s="83"/>
    </row>
    <row r="731356" spans="16:16" x14ac:dyDescent="0.3">
      <c r="P731356" s="83"/>
    </row>
    <row r="731357" spans="16:16" x14ac:dyDescent="0.3">
      <c r="P731357" s="83"/>
    </row>
    <row r="731358" spans="16:16" x14ac:dyDescent="0.3">
      <c r="P731358" s="83"/>
    </row>
    <row r="731359" spans="16:16" x14ac:dyDescent="0.3">
      <c r="P731359" s="83"/>
    </row>
    <row r="731360" spans="16:16" x14ac:dyDescent="0.3">
      <c r="P731360" s="83"/>
    </row>
    <row r="731361" spans="16:16" x14ac:dyDescent="0.3">
      <c r="P731361" s="83"/>
    </row>
    <row r="731362" spans="16:16" x14ac:dyDescent="0.3">
      <c r="P731362" s="83"/>
    </row>
    <row r="731363" spans="16:16" x14ac:dyDescent="0.3">
      <c r="P731363" s="83"/>
    </row>
    <row r="731364" spans="16:16" x14ac:dyDescent="0.3">
      <c r="P731364" s="83"/>
    </row>
    <row r="731365" spans="16:16" x14ac:dyDescent="0.3">
      <c r="P731365" s="83"/>
    </row>
    <row r="731366" spans="16:16" x14ac:dyDescent="0.3">
      <c r="P731366" s="83"/>
    </row>
    <row r="731367" spans="16:16" x14ac:dyDescent="0.3">
      <c r="P731367" s="83"/>
    </row>
    <row r="731368" spans="16:16" x14ac:dyDescent="0.3">
      <c r="P731368" s="83"/>
    </row>
    <row r="731369" spans="16:16" x14ac:dyDescent="0.3">
      <c r="P731369" s="83"/>
    </row>
    <row r="731370" spans="16:16" x14ac:dyDescent="0.3">
      <c r="P731370" s="83"/>
    </row>
    <row r="731371" spans="16:16" x14ac:dyDescent="0.3">
      <c r="P731371" s="83"/>
    </row>
    <row r="731372" spans="16:16" x14ac:dyDescent="0.3">
      <c r="P731372" s="83"/>
    </row>
    <row r="731373" spans="16:16" x14ac:dyDescent="0.3">
      <c r="P731373" s="83"/>
    </row>
    <row r="731374" spans="16:16" x14ac:dyDescent="0.3">
      <c r="P731374" s="83"/>
    </row>
    <row r="731375" spans="16:16" x14ac:dyDescent="0.3">
      <c r="P731375" s="83"/>
    </row>
    <row r="731376" spans="16:16" x14ac:dyDescent="0.3">
      <c r="P731376" s="83"/>
    </row>
    <row r="731377" spans="16:16" x14ac:dyDescent="0.3">
      <c r="P731377" s="83"/>
    </row>
    <row r="731378" spans="16:16" x14ac:dyDescent="0.3">
      <c r="P731378" s="83"/>
    </row>
    <row r="731379" spans="16:16" x14ac:dyDescent="0.3">
      <c r="P731379" s="83"/>
    </row>
    <row r="731380" spans="16:16" x14ac:dyDescent="0.3">
      <c r="P731380" s="83"/>
    </row>
    <row r="731381" spans="16:16" x14ac:dyDescent="0.3">
      <c r="P731381" s="83"/>
    </row>
    <row r="731382" spans="16:16" x14ac:dyDescent="0.3">
      <c r="P731382" s="83"/>
    </row>
    <row r="731383" spans="16:16" x14ac:dyDescent="0.3">
      <c r="P731383" s="83"/>
    </row>
    <row r="731384" spans="16:16" x14ac:dyDescent="0.3">
      <c r="P731384" s="83"/>
    </row>
    <row r="731385" spans="16:16" x14ac:dyDescent="0.3">
      <c r="P731385" s="83"/>
    </row>
    <row r="731386" spans="16:16" x14ac:dyDescent="0.3">
      <c r="P731386" s="83"/>
    </row>
    <row r="731387" spans="16:16" x14ac:dyDescent="0.3">
      <c r="P731387" s="83"/>
    </row>
    <row r="731388" spans="16:16" x14ac:dyDescent="0.3">
      <c r="P731388" s="83"/>
    </row>
    <row r="731389" spans="16:16" x14ac:dyDescent="0.3">
      <c r="P731389" s="83"/>
    </row>
    <row r="731390" spans="16:16" x14ac:dyDescent="0.3">
      <c r="P731390" s="83"/>
    </row>
    <row r="731391" spans="16:16" x14ac:dyDescent="0.3">
      <c r="P731391" s="83"/>
    </row>
    <row r="731392" spans="16:16" x14ac:dyDescent="0.3">
      <c r="P731392" s="83"/>
    </row>
    <row r="731393" spans="16:16" x14ac:dyDescent="0.3">
      <c r="P731393" s="83"/>
    </row>
    <row r="731394" spans="16:16" x14ac:dyDescent="0.3">
      <c r="P731394" s="83"/>
    </row>
    <row r="731395" spans="16:16" x14ac:dyDescent="0.3">
      <c r="P731395" s="83"/>
    </row>
    <row r="731396" spans="16:16" x14ac:dyDescent="0.3">
      <c r="P731396" s="83"/>
    </row>
    <row r="731397" spans="16:16" x14ac:dyDescent="0.3">
      <c r="P731397" s="83"/>
    </row>
    <row r="731398" spans="16:16" x14ac:dyDescent="0.3">
      <c r="P731398" s="83"/>
    </row>
    <row r="731399" spans="16:16" x14ac:dyDescent="0.3">
      <c r="P731399" s="83"/>
    </row>
    <row r="731400" spans="16:16" x14ac:dyDescent="0.3">
      <c r="P731400" s="83"/>
    </row>
    <row r="731401" spans="16:16" x14ac:dyDescent="0.3">
      <c r="P731401" s="83"/>
    </row>
    <row r="731402" spans="16:16" x14ac:dyDescent="0.3">
      <c r="P731402" s="83"/>
    </row>
    <row r="731403" spans="16:16" x14ac:dyDescent="0.3">
      <c r="P731403" s="83"/>
    </row>
    <row r="731404" spans="16:16" x14ac:dyDescent="0.3">
      <c r="P731404" s="83"/>
    </row>
    <row r="731405" spans="16:16" x14ac:dyDescent="0.3">
      <c r="P731405" s="83"/>
    </row>
    <row r="731406" spans="16:16" x14ac:dyDescent="0.3">
      <c r="P731406" s="83"/>
    </row>
    <row r="731407" spans="16:16" x14ac:dyDescent="0.3">
      <c r="P731407" s="83"/>
    </row>
    <row r="731408" spans="16:16" x14ac:dyDescent="0.3">
      <c r="P731408" s="83"/>
    </row>
    <row r="731409" spans="16:16" x14ac:dyDescent="0.3">
      <c r="P731409" s="83"/>
    </row>
    <row r="731410" spans="16:16" x14ac:dyDescent="0.3">
      <c r="P731410" s="83"/>
    </row>
    <row r="731411" spans="16:16" x14ac:dyDescent="0.3">
      <c r="P731411" s="83"/>
    </row>
    <row r="731412" spans="16:16" x14ac:dyDescent="0.3">
      <c r="P731412" s="83"/>
    </row>
    <row r="731413" spans="16:16" x14ac:dyDescent="0.3">
      <c r="P731413" s="83"/>
    </row>
    <row r="731414" spans="16:16" x14ac:dyDescent="0.3">
      <c r="P731414" s="83"/>
    </row>
    <row r="731415" spans="16:16" x14ac:dyDescent="0.3">
      <c r="P731415" s="83"/>
    </row>
    <row r="731416" spans="16:16" x14ac:dyDescent="0.3">
      <c r="P731416" s="83"/>
    </row>
    <row r="731417" spans="16:16" x14ac:dyDescent="0.3">
      <c r="P731417" s="83"/>
    </row>
    <row r="731418" spans="16:16" x14ac:dyDescent="0.3">
      <c r="P731418" s="83"/>
    </row>
    <row r="731419" spans="16:16" x14ac:dyDescent="0.3">
      <c r="P731419" s="83"/>
    </row>
    <row r="731420" spans="16:16" x14ac:dyDescent="0.3">
      <c r="P731420" s="83"/>
    </row>
    <row r="731421" spans="16:16" x14ac:dyDescent="0.3">
      <c r="P731421" s="83"/>
    </row>
    <row r="731422" spans="16:16" x14ac:dyDescent="0.3">
      <c r="P731422" s="83"/>
    </row>
    <row r="731423" spans="16:16" x14ac:dyDescent="0.3">
      <c r="P731423" s="83"/>
    </row>
    <row r="731424" spans="16:16" x14ac:dyDescent="0.3">
      <c r="P731424" s="83"/>
    </row>
    <row r="731425" spans="16:16" x14ac:dyDescent="0.3">
      <c r="P731425" s="83"/>
    </row>
    <row r="731426" spans="16:16" x14ac:dyDescent="0.3">
      <c r="P731426" s="83"/>
    </row>
    <row r="731427" spans="16:16" x14ac:dyDescent="0.3">
      <c r="P731427" s="83"/>
    </row>
    <row r="731428" spans="16:16" x14ac:dyDescent="0.3">
      <c r="P731428" s="83"/>
    </row>
    <row r="731429" spans="16:16" x14ac:dyDescent="0.3">
      <c r="P731429" s="83"/>
    </row>
    <row r="731430" spans="16:16" x14ac:dyDescent="0.3">
      <c r="P731430" s="83"/>
    </row>
    <row r="731431" spans="16:16" x14ac:dyDescent="0.3">
      <c r="P731431" s="83"/>
    </row>
    <row r="731432" spans="16:16" x14ac:dyDescent="0.3">
      <c r="P731432" s="83"/>
    </row>
    <row r="731433" spans="16:16" x14ac:dyDescent="0.3">
      <c r="P731433" s="83"/>
    </row>
    <row r="731434" spans="16:16" x14ac:dyDescent="0.3">
      <c r="P731434" s="83"/>
    </row>
    <row r="731435" spans="16:16" x14ac:dyDescent="0.3">
      <c r="P731435" s="83"/>
    </row>
    <row r="731436" spans="16:16" x14ac:dyDescent="0.3">
      <c r="P731436" s="83"/>
    </row>
    <row r="731437" spans="16:16" x14ac:dyDescent="0.3">
      <c r="P731437" s="83"/>
    </row>
    <row r="731438" spans="16:16" x14ac:dyDescent="0.3">
      <c r="P731438" s="83"/>
    </row>
    <row r="731439" spans="16:16" x14ac:dyDescent="0.3">
      <c r="P731439" s="83"/>
    </row>
    <row r="731440" spans="16:16" x14ac:dyDescent="0.3">
      <c r="P731440" s="83"/>
    </row>
    <row r="731441" spans="16:16" x14ac:dyDescent="0.3">
      <c r="P731441" s="83"/>
    </row>
    <row r="731442" spans="16:16" x14ac:dyDescent="0.3">
      <c r="P731442" s="83"/>
    </row>
    <row r="731443" spans="16:16" x14ac:dyDescent="0.3">
      <c r="P731443" s="83"/>
    </row>
    <row r="731444" spans="16:16" x14ac:dyDescent="0.3">
      <c r="P731444" s="83"/>
    </row>
    <row r="731445" spans="16:16" x14ac:dyDescent="0.3">
      <c r="P731445" s="83"/>
    </row>
    <row r="731446" spans="16:16" x14ac:dyDescent="0.3">
      <c r="P731446" s="83"/>
    </row>
    <row r="731447" spans="16:16" x14ac:dyDescent="0.3">
      <c r="P731447" s="83"/>
    </row>
    <row r="731448" spans="16:16" x14ac:dyDescent="0.3">
      <c r="P731448" s="83"/>
    </row>
    <row r="731449" spans="16:16" x14ac:dyDescent="0.3">
      <c r="P731449" s="83"/>
    </row>
    <row r="731450" spans="16:16" x14ac:dyDescent="0.3">
      <c r="P731450" s="83"/>
    </row>
    <row r="731451" spans="16:16" x14ac:dyDescent="0.3">
      <c r="P731451" s="83"/>
    </row>
    <row r="731452" spans="16:16" x14ac:dyDescent="0.3">
      <c r="P731452" s="83"/>
    </row>
    <row r="731453" spans="16:16" x14ac:dyDescent="0.3">
      <c r="P731453" s="83"/>
    </row>
    <row r="731454" spans="16:16" x14ac:dyDescent="0.3">
      <c r="P731454" s="83"/>
    </row>
    <row r="731455" spans="16:16" x14ac:dyDescent="0.3">
      <c r="P731455" s="83"/>
    </row>
    <row r="731456" spans="16:16" x14ac:dyDescent="0.3">
      <c r="P731456" s="83"/>
    </row>
    <row r="731457" spans="16:16" x14ac:dyDescent="0.3">
      <c r="P731457" s="83"/>
    </row>
    <row r="731458" spans="16:16" x14ac:dyDescent="0.3">
      <c r="P731458" s="83"/>
    </row>
    <row r="731459" spans="16:16" x14ac:dyDescent="0.3">
      <c r="P731459" s="83"/>
    </row>
    <row r="731460" spans="16:16" x14ac:dyDescent="0.3">
      <c r="P731460" s="83"/>
    </row>
    <row r="731461" spans="16:16" x14ac:dyDescent="0.3">
      <c r="P731461" s="83"/>
    </row>
    <row r="731462" spans="16:16" x14ac:dyDescent="0.3">
      <c r="P731462" s="83"/>
    </row>
    <row r="731463" spans="16:16" x14ac:dyDescent="0.3">
      <c r="P731463" s="83"/>
    </row>
    <row r="731464" spans="16:16" x14ac:dyDescent="0.3">
      <c r="P731464" s="83"/>
    </row>
    <row r="731465" spans="16:16" x14ac:dyDescent="0.3">
      <c r="P731465" s="83"/>
    </row>
    <row r="731466" spans="16:16" x14ac:dyDescent="0.3">
      <c r="P731466" s="83"/>
    </row>
    <row r="731467" spans="16:16" x14ac:dyDescent="0.3">
      <c r="P731467" s="83"/>
    </row>
    <row r="731468" spans="16:16" x14ac:dyDescent="0.3">
      <c r="P731468" s="83"/>
    </row>
    <row r="731469" spans="16:16" x14ac:dyDescent="0.3">
      <c r="P731469" s="83"/>
    </row>
    <row r="731470" spans="16:16" x14ac:dyDescent="0.3">
      <c r="P731470" s="83"/>
    </row>
    <row r="731471" spans="16:16" x14ac:dyDescent="0.3">
      <c r="P731471" s="83"/>
    </row>
    <row r="731472" spans="16:16" x14ac:dyDescent="0.3">
      <c r="P731472" s="83"/>
    </row>
    <row r="731473" spans="16:16" x14ac:dyDescent="0.3">
      <c r="P731473" s="83"/>
    </row>
    <row r="731474" spans="16:16" x14ac:dyDescent="0.3">
      <c r="P731474" s="83"/>
    </row>
    <row r="731475" spans="16:16" x14ac:dyDescent="0.3">
      <c r="P731475" s="83"/>
    </row>
    <row r="731476" spans="16:16" x14ac:dyDescent="0.3">
      <c r="P731476" s="83"/>
    </row>
    <row r="731477" spans="16:16" x14ac:dyDescent="0.3">
      <c r="P731477" s="83"/>
    </row>
    <row r="731478" spans="16:16" x14ac:dyDescent="0.3">
      <c r="P731478" s="83"/>
    </row>
    <row r="731479" spans="16:16" x14ac:dyDescent="0.3">
      <c r="P731479" s="83"/>
    </row>
    <row r="731480" spans="16:16" x14ac:dyDescent="0.3">
      <c r="P731480" s="83"/>
    </row>
    <row r="731481" spans="16:16" x14ac:dyDescent="0.3">
      <c r="P731481" s="83"/>
    </row>
    <row r="731482" spans="16:16" x14ac:dyDescent="0.3">
      <c r="P731482" s="83"/>
    </row>
    <row r="731483" spans="16:16" x14ac:dyDescent="0.3">
      <c r="P731483" s="83"/>
    </row>
    <row r="731484" spans="16:16" x14ac:dyDescent="0.3">
      <c r="P731484" s="83"/>
    </row>
    <row r="731485" spans="16:16" x14ac:dyDescent="0.3">
      <c r="P731485" s="83"/>
    </row>
    <row r="731486" spans="16:16" x14ac:dyDescent="0.3">
      <c r="P731486" s="83"/>
    </row>
    <row r="731487" spans="16:16" x14ac:dyDescent="0.3">
      <c r="P731487" s="83"/>
    </row>
    <row r="731488" spans="16:16" x14ac:dyDescent="0.3">
      <c r="P731488" s="83"/>
    </row>
    <row r="731489" spans="16:16" x14ac:dyDescent="0.3">
      <c r="P731489" s="83"/>
    </row>
    <row r="731490" spans="16:16" x14ac:dyDescent="0.3">
      <c r="P731490" s="83"/>
    </row>
    <row r="731491" spans="16:16" x14ac:dyDescent="0.3">
      <c r="P731491" s="83"/>
    </row>
    <row r="731492" spans="16:16" x14ac:dyDescent="0.3">
      <c r="P731492" s="83"/>
    </row>
    <row r="731493" spans="16:16" x14ac:dyDescent="0.3">
      <c r="P731493" s="83"/>
    </row>
    <row r="731494" spans="16:16" x14ac:dyDescent="0.3">
      <c r="P731494" s="83"/>
    </row>
    <row r="731495" spans="16:16" x14ac:dyDescent="0.3">
      <c r="P731495" s="83"/>
    </row>
    <row r="731496" spans="16:16" x14ac:dyDescent="0.3">
      <c r="P731496" s="83"/>
    </row>
    <row r="731497" spans="16:16" x14ac:dyDescent="0.3">
      <c r="P731497" s="83"/>
    </row>
    <row r="731498" spans="16:16" x14ac:dyDescent="0.3">
      <c r="P731498" s="83"/>
    </row>
    <row r="731499" spans="16:16" x14ac:dyDescent="0.3">
      <c r="P731499" s="83"/>
    </row>
    <row r="731500" spans="16:16" x14ac:dyDescent="0.3">
      <c r="P731500" s="83"/>
    </row>
    <row r="731501" spans="16:16" x14ac:dyDescent="0.3">
      <c r="P731501" s="83"/>
    </row>
    <row r="731502" spans="16:16" x14ac:dyDescent="0.3">
      <c r="P731502" s="83"/>
    </row>
    <row r="731503" spans="16:16" x14ac:dyDescent="0.3">
      <c r="P731503" s="83"/>
    </row>
    <row r="731504" spans="16:16" x14ac:dyDescent="0.3">
      <c r="P731504" s="83"/>
    </row>
    <row r="731505" spans="16:16" x14ac:dyDescent="0.3">
      <c r="P731505" s="83"/>
    </row>
    <row r="731506" spans="16:16" x14ac:dyDescent="0.3">
      <c r="P731506" s="83"/>
    </row>
    <row r="731507" spans="16:16" x14ac:dyDescent="0.3">
      <c r="P731507" s="83"/>
    </row>
    <row r="731508" spans="16:16" x14ac:dyDescent="0.3">
      <c r="P731508" s="83"/>
    </row>
    <row r="731509" spans="16:16" x14ac:dyDescent="0.3">
      <c r="P731509" s="83"/>
    </row>
    <row r="731510" spans="16:16" x14ac:dyDescent="0.3">
      <c r="P731510" s="83"/>
    </row>
    <row r="731511" spans="16:16" x14ac:dyDescent="0.3">
      <c r="P731511" s="83"/>
    </row>
    <row r="731512" spans="16:16" x14ac:dyDescent="0.3">
      <c r="P731512" s="83"/>
    </row>
    <row r="731513" spans="16:16" x14ac:dyDescent="0.3">
      <c r="P731513" s="83"/>
    </row>
    <row r="731514" spans="16:16" x14ac:dyDescent="0.3">
      <c r="P731514" s="83"/>
    </row>
    <row r="731515" spans="16:16" x14ac:dyDescent="0.3">
      <c r="P731515" s="83"/>
    </row>
    <row r="731516" spans="16:16" x14ac:dyDescent="0.3">
      <c r="P731516" s="83"/>
    </row>
    <row r="731517" spans="16:16" x14ac:dyDescent="0.3">
      <c r="P731517" s="83"/>
    </row>
    <row r="731518" spans="16:16" x14ac:dyDescent="0.3">
      <c r="P731518" s="83"/>
    </row>
    <row r="731519" spans="16:16" x14ac:dyDescent="0.3">
      <c r="P731519" s="83"/>
    </row>
    <row r="731520" spans="16:16" x14ac:dyDescent="0.3">
      <c r="P731520" s="83"/>
    </row>
    <row r="731521" spans="16:16" x14ac:dyDescent="0.3">
      <c r="P731521" s="83"/>
    </row>
    <row r="731522" spans="16:16" x14ac:dyDescent="0.3">
      <c r="P731522" s="83"/>
    </row>
    <row r="731523" spans="16:16" x14ac:dyDescent="0.3">
      <c r="P731523" s="83"/>
    </row>
    <row r="731524" spans="16:16" x14ac:dyDescent="0.3">
      <c r="P731524" s="83"/>
    </row>
    <row r="731525" spans="16:16" x14ac:dyDescent="0.3">
      <c r="P731525" s="83"/>
    </row>
    <row r="731526" spans="16:16" x14ac:dyDescent="0.3">
      <c r="P731526" s="83"/>
    </row>
    <row r="731527" spans="16:16" x14ac:dyDescent="0.3">
      <c r="P731527" s="83"/>
    </row>
    <row r="731528" spans="16:16" x14ac:dyDescent="0.3">
      <c r="P731528" s="83"/>
    </row>
    <row r="731529" spans="16:16" x14ac:dyDescent="0.3">
      <c r="P731529" s="83"/>
    </row>
    <row r="731530" spans="16:16" x14ac:dyDescent="0.3">
      <c r="P731530" s="83"/>
    </row>
    <row r="731531" spans="16:16" x14ac:dyDescent="0.3">
      <c r="P731531" s="83"/>
    </row>
    <row r="731532" spans="16:16" x14ac:dyDescent="0.3">
      <c r="P731532" s="83"/>
    </row>
    <row r="731533" spans="16:16" x14ac:dyDescent="0.3">
      <c r="P731533" s="83"/>
    </row>
    <row r="731534" spans="16:16" x14ac:dyDescent="0.3">
      <c r="P731534" s="83"/>
    </row>
    <row r="731535" spans="16:16" x14ac:dyDescent="0.3">
      <c r="P731535" s="83"/>
    </row>
    <row r="731536" spans="16:16" x14ac:dyDescent="0.3">
      <c r="P731536" s="83"/>
    </row>
    <row r="731537" spans="16:16" x14ac:dyDescent="0.3">
      <c r="P731537" s="83"/>
    </row>
    <row r="731538" spans="16:16" x14ac:dyDescent="0.3">
      <c r="P731538" s="83"/>
    </row>
    <row r="731539" spans="16:16" x14ac:dyDescent="0.3">
      <c r="P731539" s="83"/>
    </row>
    <row r="731540" spans="16:16" x14ac:dyDescent="0.3">
      <c r="P731540" s="83"/>
    </row>
    <row r="731541" spans="16:16" x14ac:dyDescent="0.3">
      <c r="P731541" s="83"/>
    </row>
    <row r="731542" spans="16:16" x14ac:dyDescent="0.3">
      <c r="P731542" s="83"/>
    </row>
    <row r="731543" spans="16:16" x14ac:dyDescent="0.3">
      <c r="P731543" s="83"/>
    </row>
    <row r="731544" spans="16:16" x14ac:dyDescent="0.3">
      <c r="P731544" s="83"/>
    </row>
    <row r="731545" spans="16:16" x14ac:dyDescent="0.3">
      <c r="P731545" s="83"/>
    </row>
    <row r="731546" spans="16:16" x14ac:dyDescent="0.3">
      <c r="P731546" s="83"/>
    </row>
    <row r="731547" spans="16:16" x14ac:dyDescent="0.3">
      <c r="P731547" s="83"/>
    </row>
    <row r="731548" spans="16:16" x14ac:dyDescent="0.3">
      <c r="P731548" s="83"/>
    </row>
    <row r="731549" spans="16:16" x14ac:dyDescent="0.3">
      <c r="P731549" s="83"/>
    </row>
    <row r="731550" spans="16:16" x14ac:dyDescent="0.3">
      <c r="P731550" s="83"/>
    </row>
    <row r="731551" spans="16:16" x14ac:dyDescent="0.3">
      <c r="P731551" s="83"/>
    </row>
    <row r="731552" spans="16:16" x14ac:dyDescent="0.3">
      <c r="P731552" s="83"/>
    </row>
    <row r="731553" spans="16:16" x14ac:dyDescent="0.3">
      <c r="P731553" s="83"/>
    </row>
    <row r="731554" spans="16:16" x14ac:dyDescent="0.3">
      <c r="P731554" s="83"/>
    </row>
    <row r="731555" spans="16:16" x14ac:dyDescent="0.3">
      <c r="P731555" s="83"/>
    </row>
    <row r="731556" spans="16:16" x14ac:dyDescent="0.3">
      <c r="P731556" s="83"/>
    </row>
    <row r="731557" spans="16:16" x14ac:dyDescent="0.3">
      <c r="P731557" s="83"/>
    </row>
    <row r="731558" spans="16:16" x14ac:dyDescent="0.3">
      <c r="P731558" s="83"/>
    </row>
    <row r="731559" spans="16:16" x14ac:dyDescent="0.3">
      <c r="P731559" s="83"/>
    </row>
    <row r="731560" spans="16:16" x14ac:dyDescent="0.3">
      <c r="P731560" s="83"/>
    </row>
    <row r="731561" spans="16:16" x14ac:dyDescent="0.3">
      <c r="P731561" s="83"/>
    </row>
    <row r="731562" spans="16:16" x14ac:dyDescent="0.3">
      <c r="P731562" s="83"/>
    </row>
    <row r="731563" spans="16:16" x14ac:dyDescent="0.3">
      <c r="P731563" s="83"/>
    </row>
    <row r="731564" spans="16:16" x14ac:dyDescent="0.3">
      <c r="P731564" s="83"/>
    </row>
    <row r="731565" spans="16:16" x14ac:dyDescent="0.3">
      <c r="P731565" s="83"/>
    </row>
    <row r="731566" spans="16:16" x14ac:dyDescent="0.3">
      <c r="P731566" s="83"/>
    </row>
    <row r="731567" spans="16:16" x14ac:dyDescent="0.3">
      <c r="P731567" s="83"/>
    </row>
    <row r="731568" spans="16:16" x14ac:dyDescent="0.3">
      <c r="P731568" s="83"/>
    </row>
    <row r="731569" spans="16:16" x14ac:dyDescent="0.3">
      <c r="P731569" s="83"/>
    </row>
    <row r="731570" spans="16:16" x14ac:dyDescent="0.3">
      <c r="P731570" s="83"/>
    </row>
    <row r="731571" spans="16:16" x14ac:dyDescent="0.3">
      <c r="P731571" s="83"/>
    </row>
    <row r="731572" spans="16:16" x14ac:dyDescent="0.3">
      <c r="P731572" s="83"/>
    </row>
    <row r="731573" spans="16:16" x14ac:dyDescent="0.3">
      <c r="P731573" s="83"/>
    </row>
    <row r="731574" spans="16:16" x14ac:dyDescent="0.3">
      <c r="P731574" s="83"/>
    </row>
    <row r="731575" spans="16:16" x14ac:dyDescent="0.3">
      <c r="P731575" s="83"/>
    </row>
    <row r="731576" spans="16:16" x14ac:dyDescent="0.3">
      <c r="P731576" s="83"/>
    </row>
    <row r="731577" spans="16:16" x14ac:dyDescent="0.3">
      <c r="P731577" s="83"/>
    </row>
    <row r="731578" spans="16:16" x14ac:dyDescent="0.3">
      <c r="P731578" s="83"/>
    </row>
    <row r="731579" spans="16:16" x14ac:dyDescent="0.3">
      <c r="P731579" s="83"/>
    </row>
    <row r="731580" spans="16:16" x14ac:dyDescent="0.3">
      <c r="P731580" s="83"/>
    </row>
    <row r="731581" spans="16:16" x14ac:dyDescent="0.3">
      <c r="P731581" s="83"/>
    </row>
    <row r="731582" spans="16:16" x14ac:dyDescent="0.3">
      <c r="P731582" s="83"/>
    </row>
    <row r="731583" spans="16:16" x14ac:dyDescent="0.3">
      <c r="P731583" s="83"/>
    </row>
    <row r="731584" spans="16:16" x14ac:dyDescent="0.3">
      <c r="P731584" s="83"/>
    </row>
    <row r="731585" spans="16:16" x14ac:dyDescent="0.3">
      <c r="P731585" s="83"/>
    </row>
    <row r="731586" spans="16:16" x14ac:dyDescent="0.3">
      <c r="P731586" s="83"/>
    </row>
    <row r="731587" spans="16:16" x14ac:dyDescent="0.3">
      <c r="P731587" s="83"/>
    </row>
    <row r="731588" spans="16:16" x14ac:dyDescent="0.3">
      <c r="P731588" s="83"/>
    </row>
    <row r="731589" spans="16:16" x14ac:dyDescent="0.3">
      <c r="P731589" s="83"/>
    </row>
    <row r="731590" spans="16:16" x14ac:dyDescent="0.3">
      <c r="P731590" s="83"/>
    </row>
    <row r="731591" spans="16:16" x14ac:dyDescent="0.3">
      <c r="P731591" s="83"/>
    </row>
    <row r="731592" spans="16:16" x14ac:dyDescent="0.3">
      <c r="P731592" s="83"/>
    </row>
    <row r="731593" spans="16:16" x14ac:dyDescent="0.3">
      <c r="P731593" s="83"/>
    </row>
    <row r="731594" spans="16:16" x14ac:dyDescent="0.3">
      <c r="P731594" s="83"/>
    </row>
    <row r="731595" spans="16:16" x14ac:dyDescent="0.3">
      <c r="P731595" s="83"/>
    </row>
    <row r="731596" spans="16:16" x14ac:dyDescent="0.3">
      <c r="P731596" s="83"/>
    </row>
    <row r="731597" spans="16:16" x14ac:dyDescent="0.3">
      <c r="P731597" s="83"/>
    </row>
    <row r="731598" spans="16:16" x14ac:dyDescent="0.3">
      <c r="P731598" s="83"/>
    </row>
    <row r="731599" spans="16:16" x14ac:dyDescent="0.3">
      <c r="P731599" s="83"/>
    </row>
    <row r="731600" spans="16:16" x14ac:dyDescent="0.3">
      <c r="P731600" s="83"/>
    </row>
    <row r="731601" spans="16:16" x14ac:dyDescent="0.3">
      <c r="P731601" s="83"/>
    </row>
    <row r="731602" spans="16:16" x14ac:dyDescent="0.3">
      <c r="P731602" s="83"/>
    </row>
    <row r="731603" spans="16:16" x14ac:dyDescent="0.3">
      <c r="P731603" s="83"/>
    </row>
    <row r="731604" spans="16:16" x14ac:dyDescent="0.3">
      <c r="P731604" s="83"/>
    </row>
    <row r="731605" spans="16:16" x14ac:dyDescent="0.3">
      <c r="P731605" s="83"/>
    </row>
    <row r="731606" spans="16:16" x14ac:dyDescent="0.3">
      <c r="P731606" s="83"/>
    </row>
    <row r="731607" spans="16:16" x14ac:dyDescent="0.3">
      <c r="P731607" s="83"/>
    </row>
    <row r="731608" spans="16:16" x14ac:dyDescent="0.3">
      <c r="P731608" s="83"/>
    </row>
    <row r="731609" spans="16:16" x14ac:dyDescent="0.3">
      <c r="P731609" s="83"/>
    </row>
    <row r="731610" spans="16:16" x14ac:dyDescent="0.3">
      <c r="P731610" s="83"/>
    </row>
    <row r="731611" spans="16:16" x14ac:dyDescent="0.3">
      <c r="P731611" s="83"/>
    </row>
    <row r="731612" spans="16:16" x14ac:dyDescent="0.3">
      <c r="P731612" s="83"/>
    </row>
    <row r="731613" spans="16:16" x14ac:dyDescent="0.3">
      <c r="P731613" s="83"/>
    </row>
    <row r="731614" spans="16:16" x14ac:dyDescent="0.3">
      <c r="P731614" s="83"/>
    </row>
    <row r="731615" spans="16:16" x14ac:dyDescent="0.3">
      <c r="P731615" s="83"/>
    </row>
    <row r="731616" spans="16:16" x14ac:dyDescent="0.3">
      <c r="P731616" s="83"/>
    </row>
    <row r="731617" spans="16:16" x14ac:dyDescent="0.3">
      <c r="P731617" s="83"/>
    </row>
    <row r="731618" spans="16:16" x14ac:dyDescent="0.3">
      <c r="P731618" s="83"/>
    </row>
    <row r="731619" spans="16:16" x14ac:dyDescent="0.3">
      <c r="P731619" s="83"/>
    </row>
    <row r="731620" spans="16:16" x14ac:dyDescent="0.3">
      <c r="P731620" s="83"/>
    </row>
    <row r="731621" spans="16:16" x14ac:dyDescent="0.3">
      <c r="P731621" s="83"/>
    </row>
    <row r="731622" spans="16:16" x14ac:dyDescent="0.3">
      <c r="P731622" s="83"/>
    </row>
    <row r="731623" spans="16:16" x14ac:dyDescent="0.3">
      <c r="P731623" s="83"/>
    </row>
    <row r="731624" spans="16:16" x14ac:dyDescent="0.3">
      <c r="P731624" s="83"/>
    </row>
    <row r="731625" spans="16:16" x14ac:dyDescent="0.3">
      <c r="P731625" s="83"/>
    </row>
    <row r="731626" spans="16:16" x14ac:dyDescent="0.3">
      <c r="P731626" s="83"/>
    </row>
    <row r="731627" spans="16:16" x14ac:dyDescent="0.3">
      <c r="P731627" s="83"/>
    </row>
    <row r="731628" spans="16:16" x14ac:dyDescent="0.3">
      <c r="P731628" s="83"/>
    </row>
    <row r="731629" spans="16:16" x14ac:dyDescent="0.3">
      <c r="P731629" s="83"/>
    </row>
    <row r="731630" spans="16:16" x14ac:dyDescent="0.3">
      <c r="P731630" s="83"/>
    </row>
    <row r="731631" spans="16:16" x14ac:dyDescent="0.3">
      <c r="P731631" s="83"/>
    </row>
    <row r="731632" spans="16:16" x14ac:dyDescent="0.3">
      <c r="P731632" s="83"/>
    </row>
    <row r="731633" spans="16:16" x14ac:dyDescent="0.3">
      <c r="P731633" s="83"/>
    </row>
    <row r="731634" spans="16:16" x14ac:dyDescent="0.3">
      <c r="P731634" s="83"/>
    </row>
    <row r="731635" spans="16:16" x14ac:dyDescent="0.3">
      <c r="P731635" s="83"/>
    </row>
    <row r="731636" spans="16:16" x14ac:dyDescent="0.3">
      <c r="P731636" s="83"/>
    </row>
    <row r="731637" spans="16:16" x14ac:dyDescent="0.3">
      <c r="P731637" s="83"/>
    </row>
    <row r="731638" spans="16:16" x14ac:dyDescent="0.3">
      <c r="P731638" s="83"/>
    </row>
    <row r="731639" spans="16:16" x14ac:dyDescent="0.3">
      <c r="P731639" s="83"/>
    </row>
    <row r="731640" spans="16:16" x14ac:dyDescent="0.3">
      <c r="P731640" s="83"/>
    </row>
    <row r="731641" spans="16:16" x14ac:dyDescent="0.3">
      <c r="P731641" s="83"/>
    </row>
    <row r="731642" spans="16:16" x14ac:dyDescent="0.3">
      <c r="P731642" s="83"/>
    </row>
    <row r="731643" spans="16:16" x14ac:dyDescent="0.3">
      <c r="P731643" s="83"/>
    </row>
    <row r="731644" spans="16:16" x14ac:dyDescent="0.3">
      <c r="P731644" s="83"/>
    </row>
    <row r="731645" spans="16:16" x14ac:dyDescent="0.3">
      <c r="P731645" s="83"/>
    </row>
    <row r="731646" spans="16:16" x14ac:dyDescent="0.3">
      <c r="P731646" s="83"/>
    </row>
    <row r="731647" spans="16:16" x14ac:dyDescent="0.3">
      <c r="P731647" s="83"/>
    </row>
    <row r="731648" spans="16:16" x14ac:dyDescent="0.3">
      <c r="P731648" s="83"/>
    </row>
    <row r="731649" spans="16:16" x14ac:dyDescent="0.3">
      <c r="P731649" s="83"/>
    </row>
    <row r="731650" spans="16:16" x14ac:dyDescent="0.3">
      <c r="P731650" s="83"/>
    </row>
    <row r="731651" spans="16:16" x14ac:dyDescent="0.3">
      <c r="P731651" s="83"/>
    </row>
    <row r="731652" spans="16:16" x14ac:dyDescent="0.3">
      <c r="P731652" s="83"/>
    </row>
    <row r="731653" spans="16:16" x14ac:dyDescent="0.3">
      <c r="P731653" s="83"/>
    </row>
    <row r="731654" spans="16:16" x14ac:dyDescent="0.3">
      <c r="P731654" s="83"/>
    </row>
    <row r="731655" spans="16:16" x14ac:dyDescent="0.3">
      <c r="P731655" s="83"/>
    </row>
    <row r="731656" spans="16:16" x14ac:dyDescent="0.3">
      <c r="P731656" s="83"/>
    </row>
    <row r="731657" spans="16:16" x14ac:dyDescent="0.3">
      <c r="P731657" s="83"/>
    </row>
    <row r="731658" spans="16:16" x14ac:dyDescent="0.3">
      <c r="P731658" s="83"/>
    </row>
    <row r="731659" spans="16:16" x14ac:dyDescent="0.3">
      <c r="P731659" s="83"/>
    </row>
    <row r="731660" spans="16:16" x14ac:dyDescent="0.3">
      <c r="P731660" s="83"/>
    </row>
    <row r="731661" spans="16:16" x14ac:dyDescent="0.3">
      <c r="P731661" s="83"/>
    </row>
    <row r="731662" spans="16:16" x14ac:dyDescent="0.3">
      <c r="P731662" s="83"/>
    </row>
    <row r="731663" spans="16:16" x14ac:dyDescent="0.3">
      <c r="P731663" s="83"/>
    </row>
    <row r="731664" spans="16:16" x14ac:dyDescent="0.3">
      <c r="P731664" s="83"/>
    </row>
    <row r="731665" spans="16:16" x14ac:dyDescent="0.3">
      <c r="P731665" s="83"/>
    </row>
    <row r="731666" spans="16:16" x14ac:dyDescent="0.3">
      <c r="P731666" s="83"/>
    </row>
    <row r="731667" spans="16:16" x14ac:dyDescent="0.3">
      <c r="P731667" s="83"/>
    </row>
    <row r="731668" spans="16:16" x14ac:dyDescent="0.3">
      <c r="P731668" s="83"/>
    </row>
    <row r="731669" spans="16:16" x14ac:dyDescent="0.3">
      <c r="P731669" s="83"/>
    </row>
    <row r="731670" spans="16:16" x14ac:dyDescent="0.3">
      <c r="P731670" s="83"/>
    </row>
    <row r="731671" spans="16:16" x14ac:dyDescent="0.3">
      <c r="P731671" s="83"/>
    </row>
    <row r="731672" spans="16:16" x14ac:dyDescent="0.3">
      <c r="P731672" s="83"/>
    </row>
    <row r="731673" spans="16:16" x14ac:dyDescent="0.3">
      <c r="P731673" s="83"/>
    </row>
    <row r="731674" spans="16:16" x14ac:dyDescent="0.3">
      <c r="P731674" s="83"/>
    </row>
    <row r="731675" spans="16:16" x14ac:dyDescent="0.3">
      <c r="P731675" s="83"/>
    </row>
    <row r="731676" spans="16:16" x14ac:dyDescent="0.3">
      <c r="P731676" s="83"/>
    </row>
    <row r="731677" spans="16:16" x14ac:dyDescent="0.3">
      <c r="P731677" s="83"/>
    </row>
    <row r="731678" spans="16:16" x14ac:dyDescent="0.3">
      <c r="P731678" s="83"/>
    </row>
    <row r="731679" spans="16:16" x14ac:dyDescent="0.3">
      <c r="P731679" s="83"/>
    </row>
    <row r="731680" spans="16:16" x14ac:dyDescent="0.3">
      <c r="P731680" s="83"/>
    </row>
    <row r="731681" spans="16:16" x14ac:dyDescent="0.3">
      <c r="P731681" s="83"/>
    </row>
    <row r="731682" spans="16:16" x14ac:dyDescent="0.3">
      <c r="P731682" s="83"/>
    </row>
    <row r="731683" spans="16:16" x14ac:dyDescent="0.3">
      <c r="P731683" s="83"/>
    </row>
    <row r="731684" spans="16:16" x14ac:dyDescent="0.3">
      <c r="P731684" s="83"/>
    </row>
    <row r="731685" spans="16:16" x14ac:dyDescent="0.3">
      <c r="P731685" s="83"/>
    </row>
    <row r="731686" spans="16:16" x14ac:dyDescent="0.3">
      <c r="P731686" s="83"/>
    </row>
    <row r="731687" spans="16:16" x14ac:dyDescent="0.3">
      <c r="P731687" s="83"/>
    </row>
    <row r="731688" spans="16:16" x14ac:dyDescent="0.3">
      <c r="P731688" s="83"/>
    </row>
    <row r="731689" spans="16:16" x14ac:dyDescent="0.3">
      <c r="P731689" s="83"/>
    </row>
    <row r="731690" spans="16:16" x14ac:dyDescent="0.3">
      <c r="P731690" s="83"/>
    </row>
    <row r="731691" spans="16:16" x14ac:dyDescent="0.3">
      <c r="P731691" s="83"/>
    </row>
    <row r="731692" spans="16:16" x14ac:dyDescent="0.3">
      <c r="P731692" s="83"/>
    </row>
    <row r="731693" spans="16:16" x14ac:dyDescent="0.3">
      <c r="P731693" s="83"/>
    </row>
    <row r="731694" spans="16:16" x14ac:dyDescent="0.3">
      <c r="P731694" s="83"/>
    </row>
    <row r="731695" spans="16:16" x14ac:dyDescent="0.3">
      <c r="P731695" s="83"/>
    </row>
    <row r="731696" spans="16:16" x14ac:dyDescent="0.3">
      <c r="P731696" s="83"/>
    </row>
    <row r="731697" spans="16:16" x14ac:dyDescent="0.3">
      <c r="P731697" s="83"/>
    </row>
    <row r="731698" spans="16:16" x14ac:dyDescent="0.3">
      <c r="P731698" s="83"/>
    </row>
    <row r="731699" spans="16:16" x14ac:dyDescent="0.3">
      <c r="P731699" s="83"/>
    </row>
    <row r="731700" spans="16:16" x14ac:dyDescent="0.3">
      <c r="P731700" s="83"/>
    </row>
    <row r="731701" spans="16:16" x14ac:dyDescent="0.3">
      <c r="P731701" s="83"/>
    </row>
    <row r="731702" spans="16:16" x14ac:dyDescent="0.3">
      <c r="P731702" s="83"/>
    </row>
    <row r="731703" spans="16:16" x14ac:dyDescent="0.3">
      <c r="P731703" s="83"/>
    </row>
    <row r="731704" spans="16:16" x14ac:dyDescent="0.3">
      <c r="P731704" s="83"/>
    </row>
    <row r="731705" spans="16:16" x14ac:dyDescent="0.3">
      <c r="P731705" s="83"/>
    </row>
    <row r="731706" spans="16:16" x14ac:dyDescent="0.3">
      <c r="P731706" s="83"/>
    </row>
    <row r="731707" spans="16:16" x14ac:dyDescent="0.3">
      <c r="P731707" s="83"/>
    </row>
    <row r="731708" spans="16:16" x14ac:dyDescent="0.3">
      <c r="P731708" s="83"/>
    </row>
    <row r="731709" spans="16:16" x14ac:dyDescent="0.3">
      <c r="P731709" s="83"/>
    </row>
    <row r="731710" spans="16:16" x14ac:dyDescent="0.3">
      <c r="P731710" s="83"/>
    </row>
    <row r="731711" spans="16:16" x14ac:dyDescent="0.3">
      <c r="P731711" s="83"/>
    </row>
    <row r="731712" spans="16:16" x14ac:dyDescent="0.3">
      <c r="P731712" s="83"/>
    </row>
    <row r="731713" spans="16:16" x14ac:dyDescent="0.3">
      <c r="P731713" s="83"/>
    </row>
    <row r="731714" spans="16:16" x14ac:dyDescent="0.3">
      <c r="P731714" s="83"/>
    </row>
    <row r="731715" spans="16:16" x14ac:dyDescent="0.3">
      <c r="P731715" s="83"/>
    </row>
    <row r="731716" spans="16:16" x14ac:dyDescent="0.3">
      <c r="P731716" s="83"/>
    </row>
    <row r="731717" spans="16:16" x14ac:dyDescent="0.3">
      <c r="P731717" s="83"/>
    </row>
    <row r="731718" spans="16:16" x14ac:dyDescent="0.3">
      <c r="P731718" s="83"/>
    </row>
    <row r="731719" spans="16:16" x14ac:dyDescent="0.3">
      <c r="P731719" s="83"/>
    </row>
    <row r="731720" spans="16:16" x14ac:dyDescent="0.3">
      <c r="P731720" s="83"/>
    </row>
    <row r="731721" spans="16:16" x14ac:dyDescent="0.3">
      <c r="P731721" s="83"/>
    </row>
    <row r="731722" spans="16:16" x14ac:dyDescent="0.3">
      <c r="P731722" s="83"/>
    </row>
    <row r="731723" spans="16:16" x14ac:dyDescent="0.3">
      <c r="P731723" s="83"/>
    </row>
    <row r="731724" spans="16:16" x14ac:dyDescent="0.3">
      <c r="P731724" s="83"/>
    </row>
    <row r="731725" spans="16:16" x14ac:dyDescent="0.3">
      <c r="P731725" s="83"/>
    </row>
    <row r="731726" spans="16:16" x14ac:dyDescent="0.3">
      <c r="P731726" s="83"/>
    </row>
    <row r="731727" spans="16:16" x14ac:dyDescent="0.3">
      <c r="P731727" s="83"/>
    </row>
    <row r="731728" spans="16:16" x14ac:dyDescent="0.3">
      <c r="P731728" s="83"/>
    </row>
    <row r="731729" spans="16:16" x14ac:dyDescent="0.3">
      <c r="P731729" s="83"/>
    </row>
    <row r="731730" spans="16:16" x14ac:dyDescent="0.3">
      <c r="P731730" s="83"/>
    </row>
    <row r="731731" spans="16:16" x14ac:dyDescent="0.3">
      <c r="P731731" s="83"/>
    </row>
    <row r="731732" spans="16:16" x14ac:dyDescent="0.3">
      <c r="P731732" s="83"/>
    </row>
    <row r="731733" spans="16:16" x14ac:dyDescent="0.3">
      <c r="P731733" s="83"/>
    </row>
    <row r="731734" spans="16:16" x14ac:dyDescent="0.3">
      <c r="P731734" s="83"/>
    </row>
    <row r="731735" spans="16:16" x14ac:dyDescent="0.3">
      <c r="P731735" s="83"/>
    </row>
    <row r="731736" spans="16:16" x14ac:dyDescent="0.3">
      <c r="P731736" s="83"/>
    </row>
    <row r="731737" spans="16:16" x14ac:dyDescent="0.3">
      <c r="P731737" s="83"/>
    </row>
    <row r="731738" spans="16:16" x14ac:dyDescent="0.3">
      <c r="P731738" s="83"/>
    </row>
    <row r="731739" spans="16:16" x14ac:dyDescent="0.3">
      <c r="P731739" s="83"/>
    </row>
    <row r="731740" spans="16:16" x14ac:dyDescent="0.3">
      <c r="P731740" s="83"/>
    </row>
    <row r="731741" spans="16:16" x14ac:dyDescent="0.3">
      <c r="P731741" s="83"/>
    </row>
    <row r="731742" spans="16:16" x14ac:dyDescent="0.3">
      <c r="P731742" s="83"/>
    </row>
    <row r="731743" spans="16:16" x14ac:dyDescent="0.3">
      <c r="P731743" s="83"/>
    </row>
    <row r="731744" spans="16:16" x14ac:dyDescent="0.3">
      <c r="P731744" s="83"/>
    </row>
    <row r="731745" spans="16:16" x14ac:dyDescent="0.3">
      <c r="P731745" s="83"/>
    </row>
    <row r="731746" spans="16:16" x14ac:dyDescent="0.3">
      <c r="P731746" s="83"/>
    </row>
    <row r="731747" spans="16:16" x14ac:dyDescent="0.3">
      <c r="P731747" s="83"/>
    </row>
    <row r="731748" spans="16:16" x14ac:dyDescent="0.3">
      <c r="P731748" s="83"/>
    </row>
    <row r="731749" spans="16:16" x14ac:dyDescent="0.3">
      <c r="P731749" s="83"/>
    </row>
    <row r="731750" spans="16:16" x14ac:dyDescent="0.3">
      <c r="P731750" s="83"/>
    </row>
    <row r="731751" spans="16:16" x14ac:dyDescent="0.3">
      <c r="P731751" s="83"/>
    </row>
    <row r="731752" spans="16:16" x14ac:dyDescent="0.3">
      <c r="P731752" s="83"/>
    </row>
    <row r="731753" spans="16:16" x14ac:dyDescent="0.3">
      <c r="P731753" s="83"/>
    </row>
    <row r="731754" spans="16:16" x14ac:dyDescent="0.3">
      <c r="P731754" s="83"/>
    </row>
    <row r="731755" spans="16:16" x14ac:dyDescent="0.3">
      <c r="P731755" s="83"/>
    </row>
    <row r="731756" spans="16:16" x14ac:dyDescent="0.3">
      <c r="P731756" s="83"/>
    </row>
    <row r="731757" spans="16:16" x14ac:dyDescent="0.3">
      <c r="P731757" s="83"/>
    </row>
    <row r="731758" spans="16:16" x14ac:dyDescent="0.3">
      <c r="P731758" s="83"/>
    </row>
    <row r="731759" spans="16:16" x14ac:dyDescent="0.3">
      <c r="P731759" s="83"/>
    </row>
    <row r="731760" spans="16:16" x14ac:dyDescent="0.3">
      <c r="P731760" s="83"/>
    </row>
    <row r="731761" spans="16:16" x14ac:dyDescent="0.3">
      <c r="P731761" s="83"/>
    </row>
    <row r="731762" spans="16:16" x14ac:dyDescent="0.3">
      <c r="P731762" s="83"/>
    </row>
    <row r="731763" spans="16:16" x14ac:dyDescent="0.3">
      <c r="P731763" s="83"/>
    </row>
    <row r="731764" spans="16:16" x14ac:dyDescent="0.3">
      <c r="P731764" s="83"/>
    </row>
    <row r="731765" spans="16:16" x14ac:dyDescent="0.3">
      <c r="P731765" s="83"/>
    </row>
    <row r="731766" spans="16:16" x14ac:dyDescent="0.3">
      <c r="P731766" s="83"/>
    </row>
    <row r="731767" spans="16:16" x14ac:dyDescent="0.3">
      <c r="P731767" s="83"/>
    </row>
    <row r="731768" spans="16:16" x14ac:dyDescent="0.3">
      <c r="P731768" s="83"/>
    </row>
    <row r="731769" spans="16:16" x14ac:dyDescent="0.3">
      <c r="P731769" s="83"/>
    </row>
    <row r="731770" spans="16:16" x14ac:dyDescent="0.3">
      <c r="P731770" s="83"/>
    </row>
    <row r="731771" spans="16:16" x14ac:dyDescent="0.3">
      <c r="P731771" s="83"/>
    </row>
    <row r="731772" spans="16:16" x14ac:dyDescent="0.3">
      <c r="P731772" s="83"/>
    </row>
    <row r="731773" spans="16:16" x14ac:dyDescent="0.3">
      <c r="P731773" s="83"/>
    </row>
    <row r="731774" spans="16:16" x14ac:dyDescent="0.3">
      <c r="P731774" s="83"/>
    </row>
    <row r="731775" spans="16:16" x14ac:dyDescent="0.3">
      <c r="P731775" s="83"/>
    </row>
    <row r="731776" spans="16:16" x14ac:dyDescent="0.3">
      <c r="P731776" s="83"/>
    </row>
    <row r="731777" spans="16:16" x14ac:dyDescent="0.3">
      <c r="P731777" s="83"/>
    </row>
    <row r="731778" spans="16:16" x14ac:dyDescent="0.3">
      <c r="P731778" s="83"/>
    </row>
    <row r="731779" spans="16:16" x14ac:dyDescent="0.3">
      <c r="P731779" s="83"/>
    </row>
    <row r="731780" spans="16:16" x14ac:dyDescent="0.3">
      <c r="P731780" s="83"/>
    </row>
    <row r="731781" spans="16:16" x14ac:dyDescent="0.3">
      <c r="P731781" s="83"/>
    </row>
    <row r="731782" spans="16:16" x14ac:dyDescent="0.3">
      <c r="P731782" s="83"/>
    </row>
    <row r="731783" spans="16:16" x14ac:dyDescent="0.3">
      <c r="P731783" s="83"/>
    </row>
    <row r="731784" spans="16:16" x14ac:dyDescent="0.3">
      <c r="P731784" s="83"/>
    </row>
    <row r="731785" spans="16:16" x14ac:dyDescent="0.3">
      <c r="P731785" s="83"/>
    </row>
    <row r="731786" spans="16:16" x14ac:dyDescent="0.3">
      <c r="P731786" s="83"/>
    </row>
    <row r="731787" spans="16:16" x14ac:dyDescent="0.3">
      <c r="P731787" s="83"/>
    </row>
    <row r="731788" spans="16:16" x14ac:dyDescent="0.3">
      <c r="P731788" s="83"/>
    </row>
    <row r="731789" spans="16:16" x14ac:dyDescent="0.3">
      <c r="P731789" s="83"/>
    </row>
    <row r="731790" spans="16:16" x14ac:dyDescent="0.3">
      <c r="P731790" s="83"/>
    </row>
    <row r="731791" spans="16:16" x14ac:dyDescent="0.3">
      <c r="P731791" s="83"/>
    </row>
    <row r="731792" spans="16:16" x14ac:dyDescent="0.3">
      <c r="P731792" s="83"/>
    </row>
    <row r="731793" spans="16:16" x14ac:dyDescent="0.3">
      <c r="P731793" s="83"/>
    </row>
    <row r="731794" spans="16:16" x14ac:dyDescent="0.3">
      <c r="P731794" s="83"/>
    </row>
    <row r="731795" spans="16:16" x14ac:dyDescent="0.3">
      <c r="P731795" s="83"/>
    </row>
    <row r="731796" spans="16:16" x14ac:dyDescent="0.3">
      <c r="P731796" s="83"/>
    </row>
    <row r="731797" spans="16:16" x14ac:dyDescent="0.3">
      <c r="P731797" s="83"/>
    </row>
    <row r="731798" spans="16:16" x14ac:dyDescent="0.3">
      <c r="P731798" s="83"/>
    </row>
    <row r="731799" spans="16:16" x14ac:dyDescent="0.3">
      <c r="P731799" s="83"/>
    </row>
    <row r="731800" spans="16:16" x14ac:dyDescent="0.3">
      <c r="P731800" s="83"/>
    </row>
    <row r="731801" spans="16:16" x14ac:dyDescent="0.3">
      <c r="P731801" s="83"/>
    </row>
    <row r="731802" spans="16:16" x14ac:dyDescent="0.3">
      <c r="P731802" s="83"/>
    </row>
    <row r="731803" spans="16:16" x14ac:dyDescent="0.3">
      <c r="P731803" s="83"/>
    </row>
    <row r="731804" spans="16:16" x14ac:dyDescent="0.3">
      <c r="P731804" s="83"/>
    </row>
    <row r="731805" spans="16:16" x14ac:dyDescent="0.3">
      <c r="P731805" s="83"/>
    </row>
    <row r="731806" spans="16:16" x14ac:dyDescent="0.3">
      <c r="P731806" s="83"/>
    </row>
    <row r="731807" spans="16:16" x14ac:dyDescent="0.3">
      <c r="P731807" s="83"/>
    </row>
    <row r="731808" spans="16:16" x14ac:dyDescent="0.3">
      <c r="P731808" s="83"/>
    </row>
    <row r="731809" spans="16:16" x14ac:dyDescent="0.3">
      <c r="P731809" s="83"/>
    </row>
    <row r="731810" spans="16:16" x14ac:dyDescent="0.3">
      <c r="P731810" s="83"/>
    </row>
    <row r="731811" spans="16:16" x14ac:dyDescent="0.3">
      <c r="P731811" s="83"/>
    </row>
    <row r="731812" spans="16:16" x14ac:dyDescent="0.3">
      <c r="P731812" s="83"/>
    </row>
    <row r="731813" spans="16:16" x14ac:dyDescent="0.3">
      <c r="P731813" s="83"/>
    </row>
    <row r="731814" spans="16:16" x14ac:dyDescent="0.3">
      <c r="P731814" s="83"/>
    </row>
    <row r="731815" spans="16:16" x14ac:dyDescent="0.3">
      <c r="P731815" s="83"/>
    </row>
    <row r="731816" spans="16:16" x14ac:dyDescent="0.3">
      <c r="P731816" s="83"/>
    </row>
    <row r="731817" spans="16:16" x14ac:dyDescent="0.3">
      <c r="P731817" s="83"/>
    </row>
    <row r="731818" spans="16:16" x14ac:dyDescent="0.3">
      <c r="P731818" s="83"/>
    </row>
    <row r="731819" spans="16:16" x14ac:dyDescent="0.3">
      <c r="P731819" s="83"/>
    </row>
    <row r="731820" spans="16:16" x14ac:dyDescent="0.3">
      <c r="P731820" s="83"/>
    </row>
    <row r="731821" spans="16:16" x14ac:dyDescent="0.3">
      <c r="P731821" s="83"/>
    </row>
    <row r="731822" spans="16:16" x14ac:dyDescent="0.3">
      <c r="P731822" s="83"/>
    </row>
    <row r="731823" spans="16:16" x14ac:dyDescent="0.3">
      <c r="P731823" s="83"/>
    </row>
    <row r="731824" spans="16:16" x14ac:dyDescent="0.3">
      <c r="P731824" s="83"/>
    </row>
    <row r="731825" spans="16:16" x14ac:dyDescent="0.3">
      <c r="P731825" s="83"/>
    </row>
    <row r="731826" spans="16:16" x14ac:dyDescent="0.3">
      <c r="P731826" s="83"/>
    </row>
    <row r="731827" spans="16:16" x14ac:dyDescent="0.3">
      <c r="P731827" s="83"/>
    </row>
    <row r="731828" spans="16:16" x14ac:dyDescent="0.3">
      <c r="P731828" s="83"/>
    </row>
    <row r="731829" spans="16:16" x14ac:dyDescent="0.3">
      <c r="P731829" s="83"/>
    </row>
    <row r="731830" spans="16:16" x14ac:dyDescent="0.3">
      <c r="P731830" s="83"/>
    </row>
    <row r="731831" spans="16:16" x14ac:dyDescent="0.3">
      <c r="P731831" s="83"/>
    </row>
    <row r="731832" spans="16:16" x14ac:dyDescent="0.3">
      <c r="P731832" s="83"/>
    </row>
    <row r="731833" spans="16:16" x14ac:dyDescent="0.3">
      <c r="P731833" s="83"/>
    </row>
    <row r="731834" spans="16:16" x14ac:dyDescent="0.3">
      <c r="P731834" s="83"/>
    </row>
    <row r="731835" spans="16:16" x14ac:dyDescent="0.3">
      <c r="P731835" s="83"/>
    </row>
    <row r="731836" spans="16:16" x14ac:dyDescent="0.3">
      <c r="P731836" s="83"/>
    </row>
    <row r="731837" spans="16:16" x14ac:dyDescent="0.3">
      <c r="P731837" s="83"/>
    </row>
    <row r="731838" spans="16:16" x14ac:dyDescent="0.3">
      <c r="P731838" s="83"/>
    </row>
    <row r="731839" spans="16:16" x14ac:dyDescent="0.3">
      <c r="P731839" s="83"/>
    </row>
    <row r="731840" spans="16:16" x14ac:dyDescent="0.3">
      <c r="P731840" s="83"/>
    </row>
    <row r="731841" spans="16:16" x14ac:dyDescent="0.3">
      <c r="P731841" s="83"/>
    </row>
    <row r="731842" spans="16:16" x14ac:dyDescent="0.3">
      <c r="P731842" s="83"/>
    </row>
    <row r="731843" spans="16:16" x14ac:dyDescent="0.3">
      <c r="P731843" s="83"/>
    </row>
    <row r="731844" spans="16:16" x14ac:dyDescent="0.3">
      <c r="P731844" s="83"/>
    </row>
    <row r="731845" spans="16:16" x14ac:dyDescent="0.3">
      <c r="P731845" s="83"/>
    </row>
    <row r="731846" spans="16:16" x14ac:dyDescent="0.3">
      <c r="P731846" s="83"/>
    </row>
    <row r="731847" spans="16:16" x14ac:dyDescent="0.3">
      <c r="P731847" s="83"/>
    </row>
    <row r="731848" spans="16:16" x14ac:dyDescent="0.3">
      <c r="P731848" s="83"/>
    </row>
    <row r="731849" spans="16:16" x14ac:dyDescent="0.3">
      <c r="P731849" s="83"/>
    </row>
    <row r="731850" spans="16:16" x14ac:dyDescent="0.3">
      <c r="P731850" s="83"/>
    </row>
    <row r="731851" spans="16:16" x14ac:dyDescent="0.3">
      <c r="P731851" s="83"/>
    </row>
    <row r="731852" spans="16:16" x14ac:dyDescent="0.3">
      <c r="P731852" s="83"/>
    </row>
    <row r="731853" spans="16:16" x14ac:dyDescent="0.3">
      <c r="P731853" s="83"/>
    </row>
    <row r="731854" spans="16:16" x14ac:dyDescent="0.3">
      <c r="P731854" s="83"/>
    </row>
    <row r="731855" spans="16:16" x14ac:dyDescent="0.3">
      <c r="P731855" s="83"/>
    </row>
    <row r="731856" spans="16:16" x14ac:dyDescent="0.3">
      <c r="P731856" s="83"/>
    </row>
    <row r="731857" spans="16:16" x14ac:dyDescent="0.3">
      <c r="P731857" s="83"/>
    </row>
    <row r="731858" spans="16:16" x14ac:dyDescent="0.3">
      <c r="P731858" s="83"/>
    </row>
    <row r="731859" spans="16:16" x14ac:dyDescent="0.3">
      <c r="P731859" s="83"/>
    </row>
    <row r="731860" spans="16:16" x14ac:dyDescent="0.3">
      <c r="P731860" s="83"/>
    </row>
    <row r="731861" spans="16:16" x14ac:dyDescent="0.3">
      <c r="P731861" s="83"/>
    </row>
    <row r="731862" spans="16:16" x14ac:dyDescent="0.3">
      <c r="P731862" s="83"/>
    </row>
    <row r="731863" spans="16:16" x14ac:dyDescent="0.3">
      <c r="P731863" s="83"/>
    </row>
    <row r="731864" spans="16:16" x14ac:dyDescent="0.3">
      <c r="P731864" s="83"/>
    </row>
    <row r="731865" spans="16:16" x14ac:dyDescent="0.3">
      <c r="P731865" s="83"/>
    </row>
    <row r="731866" spans="16:16" x14ac:dyDescent="0.3">
      <c r="P731866" s="83"/>
    </row>
    <row r="731867" spans="16:16" x14ac:dyDescent="0.3">
      <c r="P731867" s="83"/>
    </row>
    <row r="731868" spans="16:16" x14ac:dyDescent="0.3">
      <c r="P731868" s="83"/>
    </row>
    <row r="731869" spans="16:16" x14ac:dyDescent="0.3">
      <c r="P731869" s="83"/>
    </row>
    <row r="731870" spans="16:16" x14ac:dyDescent="0.3">
      <c r="P731870" s="83"/>
    </row>
    <row r="731871" spans="16:16" x14ac:dyDescent="0.3">
      <c r="P731871" s="83"/>
    </row>
    <row r="731872" spans="16:16" x14ac:dyDescent="0.3">
      <c r="P731872" s="83"/>
    </row>
    <row r="731873" spans="16:16" x14ac:dyDescent="0.3">
      <c r="P731873" s="83"/>
    </row>
    <row r="731874" spans="16:16" x14ac:dyDescent="0.3">
      <c r="P731874" s="83"/>
    </row>
    <row r="731875" spans="16:16" x14ac:dyDescent="0.3">
      <c r="P731875" s="83"/>
    </row>
    <row r="731876" spans="16:16" x14ac:dyDescent="0.3">
      <c r="P731876" s="83"/>
    </row>
    <row r="731877" spans="16:16" x14ac:dyDescent="0.3">
      <c r="P731877" s="83"/>
    </row>
    <row r="731878" spans="16:16" x14ac:dyDescent="0.3">
      <c r="P731878" s="83"/>
    </row>
    <row r="731879" spans="16:16" x14ac:dyDescent="0.3">
      <c r="P731879" s="83"/>
    </row>
    <row r="731880" spans="16:16" x14ac:dyDescent="0.3">
      <c r="P731880" s="83"/>
    </row>
    <row r="731881" spans="16:16" x14ac:dyDescent="0.3">
      <c r="P731881" s="83"/>
    </row>
    <row r="731882" spans="16:16" x14ac:dyDescent="0.3">
      <c r="P731882" s="83"/>
    </row>
    <row r="731883" spans="16:16" x14ac:dyDescent="0.3">
      <c r="P731883" s="83"/>
    </row>
    <row r="731884" spans="16:16" x14ac:dyDescent="0.3">
      <c r="P731884" s="83"/>
    </row>
    <row r="731885" spans="16:16" x14ac:dyDescent="0.3">
      <c r="P731885" s="83"/>
    </row>
    <row r="731886" spans="16:16" x14ac:dyDescent="0.3">
      <c r="P731886" s="83"/>
    </row>
    <row r="731887" spans="16:16" x14ac:dyDescent="0.3">
      <c r="P731887" s="83"/>
    </row>
    <row r="731888" spans="16:16" x14ac:dyDescent="0.3">
      <c r="P731888" s="83"/>
    </row>
    <row r="731889" spans="16:16" x14ac:dyDescent="0.3">
      <c r="P731889" s="83"/>
    </row>
    <row r="731890" spans="16:16" x14ac:dyDescent="0.3">
      <c r="P731890" s="83"/>
    </row>
    <row r="731891" spans="16:16" x14ac:dyDescent="0.3">
      <c r="P731891" s="83"/>
    </row>
    <row r="731892" spans="16:16" x14ac:dyDescent="0.3">
      <c r="P731892" s="83"/>
    </row>
    <row r="731893" spans="16:16" x14ac:dyDescent="0.3">
      <c r="P731893" s="83"/>
    </row>
    <row r="731894" spans="16:16" x14ac:dyDescent="0.3">
      <c r="P731894" s="83"/>
    </row>
    <row r="731895" spans="16:16" x14ac:dyDescent="0.3">
      <c r="P731895" s="83"/>
    </row>
    <row r="731896" spans="16:16" x14ac:dyDescent="0.3">
      <c r="P731896" s="83"/>
    </row>
    <row r="731897" spans="16:16" x14ac:dyDescent="0.3">
      <c r="P731897" s="83"/>
    </row>
    <row r="731898" spans="16:16" x14ac:dyDescent="0.3">
      <c r="P731898" s="83"/>
    </row>
    <row r="731899" spans="16:16" x14ac:dyDescent="0.3">
      <c r="P731899" s="83"/>
    </row>
    <row r="731900" spans="16:16" x14ac:dyDescent="0.3">
      <c r="P731900" s="83"/>
    </row>
    <row r="731901" spans="16:16" x14ac:dyDescent="0.3">
      <c r="P731901" s="83"/>
    </row>
    <row r="731902" spans="16:16" x14ac:dyDescent="0.3">
      <c r="P731902" s="83"/>
    </row>
    <row r="731903" spans="16:16" x14ac:dyDescent="0.3">
      <c r="P731903" s="83"/>
    </row>
    <row r="731904" spans="16:16" x14ac:dyDescent="0.3">
      <c r="P731904" s="83"/>
    </row>
    <row r="731905" spans="16:16" x14ac:dyDescent="0.3">
      <c r="P731905" s="83"/>
    </row>
    <row r="731906" spans="16:16" x14ac:dyDescent="0.3">
      <c r="P731906" s="83"/>
    </row>
    <row r="731907" spans="16:16" x14ac:dyDescent="0.3">
      <c r="P731907" s="83"/>
    </row>
    <row r="731908" spans="16:16" x14ac:dyDescent="0.3">
      <c r="P731908" s="83"/>
    </row>
    <row r="731909" spans="16:16" x14ac:dyDescent="0.3">
      <c r="P731909" s="83"/>
    </row>
    <row r="731910" spans="16:16" x14ac:dyDescent="0.3">
      <c r="P731910" s="83"/>
    </row>
    <row r="731911" spans="16:16" x14ac:dyDescent="0.3">
      <c r="P731911" s="83"/>
    </row>
    <row r="731912" spans="16:16" x14ac:dyDescent="0.3">
      <c r="P731912" s="83"/>
    </row>
    <row r="731913" spans="16:16" x14ac:dyDescent="0.3">
      <c r="P731913" s="83"/>
    </row>
    <row r="731914" spans="16:16" x14ac:dyDescent="0.3">
      <c r="P731914" s="83"/>
    </row>
    <row r="731915" spans="16:16" x14ac:dyDescent="0.3">
      <c r="P731915" s="83"/>
    </row>
    <row r="731916" spans="16:16" x14ac:dyDescent="0.3">
      <c r="P731916" s="83"/>
    </row>
    <row r="731917" spans="16:16" x14ac:dyDescent="0.3">
      <c r="P731917" s="83"/>
    </row>
    <row r="731918" spans="16:16" x14ac:dyDescent="0.3">
      <c r="P731918" s="83"/>
    </row>
    <row r="731919" spans="16:16" x14ac:dyDescent="0.3">
      <c r="P731919" s="83"/>
    </row>
    <row r="731920" spans="16:16" x14ac:dyDescent="0.3">
      <c r="P731920" s="83"/>
    </row>
    <row r="731921" spans="16:16" x14ac:dyDescent="0.3">
      <c r="P731921" s="83"/>
    </row>
    <row r="731922" spans="16:16" x14ac:dyDescent="0.3">
      <c r="P731922" s="83"/>
    </row>
    <row r="731923" spans="16:16" x14ac:dyDescent="0.3">
      <c r="P731923" s="83"/>
    </row>
    <row r="731924" spans="16:16" x14ac:dyDescent="0.3">
      <c r="P731924" s="83"/>
    </row>
    <row r="731925" spans="16:16" x14ac:dyDescent="0.3">
      <c r="P731925" s="83"/>
    </row>
    <row r="731926" spans="16:16" x14ac:dyDescent="0.3">
      <c r="P731926" s="83"/>
    </row>
    <row r="731927" spans="16:16" x14ac:dyDescent="0.3">
      <c r="P731927" s="83"/>
    </row>
    <row r="731928" spans="16:16" x14ac:dyDescent="0.3">
      <c r="P731928" s="83"/>
    </row>
    <row r="731929" spans="16:16" x14ac:dyDescent="0.3">
      <c r="P731929" s="83"/>
    </row>
    <row r="731930" spans="16:16" x14ac:dyDescent="0.3">
      <c r="P731930" s="83"/>
    </row>
    <row r="731931" spans="16:16" x14ac:dyDescent="0.3">
      <c r="P731931" s="83"/>
    </row>
    <row r="731932" spans="16:16" x14ac:dyDescent="0.3">
      <c r="P731932" s="83"/>
    </row>
    <row r="731933" spans="16:16" x14ac:dyDescent="0.3">
      <c r="P731933" s="83"/>
    </row>
    <row r="731934" spans="16:16" x14ac:dyDescent="0.3">
      <c r="P731934" s="83"/>
    </row>
    <row r="731935" spans="16:16" x14ac:dyDescent="0.3">
      <c r="P731935" s="83"/>
    </row>
    <row r="731936" spans="16:16" x14ac:dyDescent="0.3">
      <c r="P731936" s="83"/>
    </row>
    <row r="731937" spans="16:16" x14ac:dyDescent="0.3">
      <c r="P731937" s="83"/>
    </row>
    <row r="731938" spans="16:16" x14ac:dyDescent="0.3">
      <c r="P731938" s="83"/>
    </row>
    <row r="731939" spans="16:16" x14ac:dyDescent="0.3">
      <c r="P731939" s="83"/>
    </row>
    <row r="731940" spans="16:16" x14ac:dyDescent="0.3">
      <c r="P731940" s="83"/>
    </row>
    <row r="731941" spans="16:16" x14ac:dyDescent="0.3">
      <c r="P731941" s="83"/>
    </row>
    <row r="731942" spans="16:16" x14ac:dyDescent="0.3">
      <c r="P731942" s="83"/>
    </row>
    <row r="731943" spans="16:16" x14ac:dyDescent="0.3">
      <c r="P731943" s="83"/>
    </row>
    <row r="731944" spans="16:16" x14ac:dyDescent="0.3">
      <c r="P731944" s="83"/>
    </row>
    <row r="731945" spans="16:16" x14ac:dyDescent="0.3">
      <c r="P731945" s="83"/>
    </row>
    <row r="731946" spans="16:16" x14ac:dyDescent="0.3">
      <c r="P731946" s="83"/>
    </row>
    <row r="731947" spans="16:16" x14ac:dyDescent="0.3">
      <c r="P731947" s="83"/>
    </row>
    <row r="731948" spans="16:16" x14ac:dyDescent="0.3">
      <c r="P731948" s="83"/>
    </row>
    <row r="731949" spans="16:16" x14ac:dyDescent="0.3">
      <c r="P731949" s="83"/>
    </row>
    <row r="731950" spans="16:16" x14ac:dyDescent="0.3">
      <c r="P731950" s="83"/>
    </row>
    <row r="731951" spans="16:16" x14ac:dyDescent="0.3">
      <c r="P731951" s="83"/>
    </row>
    <row r="731952" spans="16:16" x14ac:dyDescent="0.3">
      <c r="P731952" s="83"/>
    </row>
    <row r="731953" spans="16:16" x14ac:dyDescent="0.3">
      <c r="P731953" s="83"/>
    </row>
    <row r="731954" spans="16:16" x14ac:dyDescent="0.3">
      <c r="P731954" s="83"/>
    </row>
    <row r="731955" spans="16:16" x14ac:dyDescent="0.3">
      <c r="P731955" s="83"/>
    </row>
    <row r="731956" spans="16:16" x14ac:dyDescent="0.3">
      <c r="P731956" s="83"/>
    </row>
    <row r="731957" spans="16:16" x14ac:dyDescent="0.3">
      <c r="P731957" s="83"/>
    </row>
    <row r="731958" spans="16:16" x14ac:dyDescent="0.3">
      <c r="P731958" s="83"/>
    </row>
    <row r="731959" spans="16:16" x14ac:dyDescent="0.3">
      <c r="P731959" s="83"/>
    </row>
    <row r="731960" spans="16:16" x14ac:dyDescent="0.3">
      <c r="P731960" s="83"/>
    </row>
    <row r="731961" spans="16:16" x14ac:dyDescent="0.3">
      <c r="P731961" s="83"/>
    </row>
    <row r="731962" spans="16:16" x14ac:dyDescent="0.3">
      <c r="P731962" s="83"/>
    </row>
    <row r="731963" spans="16:16" x14ac:dyDescent="0.3">
      <c r="P731963" s="83"/>
    </row>
    <row r="731964" spans="16:16" x14ac:dyDescent="0.3">
      <c r="P731964" s="83"/>
    </row>
    <row r="731965" spans="16:16" x14ac:dyDescent="0.3">
      <c r="P731965" s="83"/>
    </row>
    <row r="731966" spans="16:16" x14ac:dyDescent="0.3">
      <c r="P731966" s="83"/>
    </row>
    <row r="731967" spans="16:16" x14ac:dyDescent="0.3">
      <c r="P731967" s="83"/>
    </row>
    <row r="731968" spans="16:16" x14ac:dyDescent="0.3">
      <c r="P731968" s="83"/>
    </row>
    <row r="731969" spans="16:16" x14ac:dyDescent="0.3">
      <c r="P731969" s="83"/>
    </row>
    <row r="731970" spans="16:16" x14ac:dyDescent="0.3">
      <c r="P731970" s="83"/>
    </row>
    <row r="731971" spans="16:16" x14ac:dyDescent="0.3">
      <c r="P731971" s="83"/>
    </row>
    <row r="731972" spans="16:16" x14ac:dyDescent="0.3">
      <c r="P731972" s="83"/>
    </row>
    <row r="731973" spans="16:16" x14ac:dyDescent="0.3">
      <c r="P731973" s="83"/>
    </row>
    <row r="731974" spans="16:16" x14ac:dyDescent="0.3">
      <c r="P731974" s="83"/>
    </row>
    <row r="731975" spans="16:16" x14ac:dyDescent="0.3">
      <c r="P731975" s="83"/>
    </row>
    <row r="731976" spans="16:16" x14ac:dyDescent="0.3">
      <c r="P731976" s="83"/>
    </row>
    <row r="731977" spans="16:16" x14ac:dyDescent="0.3">
      <c r="P731977" s="83"/>
    </row>
    <row r="731978" spans="16:16" x14ac:dyDescent="0.3">
      <c r="P731978" s="83"/>
    </row>
    <row r="731979" spans="16:16" x14ac:dyDescent="0.3">
      <c r="P731979" s="83"/>
    </row>
    <row r="731980" spans="16:16" x14ac:dyDescent="0.3">
      <c r="P731980" s="83"/>
    </row>
    <row r="731981" spans="16:16" x14ac:dyDescent="0.3">
      <c r="P731981" s="83"/>
    </row>
    <row r="731982" spans="16:16" x14ac:dyDescent="0.3">
      <c r="P731982" s="83"/>
    </row>
    <row r="731983" spans="16:16" x14ac:dyDescent="0.3">
      <c r="P731983" s="83"/>
    </row>
    <row r="731984" spans="16:16" x14ac:dyDescent="0.3">
      <c r="P731984" s="83"/>
    </row>
    <row r="731985" spans="16:16" x14ac:dyDescent="0.3">
      <c r="P731985" s="83"/>
    </row>
    <row r="731986" spans="16:16" x14ac:dyDescent="0.3">
      <c r="P731986" s="83"/>
    </row>
    <row r="731987" spans="16:16" x14ac:dyDescent="0.3">
      <c r="P731987" s="83"/>
    </row>
    <row r="731988" spans="16:16" x14ac:dyDescent="0.3">
      <c r="P731988" s="83"/>
    </row>
    <row r="731989" spans="16:16" x14ac:dyDescent="0.3">
      <c r="P731989" s="83"/>
    </row>
    <row r="731990" spans="16:16" x14ac:dyDescent="0.3">
      <c r="P731990" s="83"/>
    </row>
    <row r="731991" spans="16:16" x14ac:dyDescent="0.3">
      <c r="P731991" s="83"/>
    </row>
    <row r="731992" spans="16:16" x14ac:dyDescent="0.3">
      <c r="P731992" s="83"/>
    </row>
    <row r="731993" spans="16:16" x14ac:dyDescent="0.3">
      <c r="P731993" s="83"/>
    </row>
    <row r="731994" spans="16:16" x14ac:dyDescent="0.3">
      <c r="P731994" s="83"/>
    </row>
    <row r="731995" spans="16:16" x14ac:dyDescent="0.3">
      <c r="P731995" s="83"/>
    </row>
    <row r="731996" spans="16:16" x14ac:dyDescent="0.3">
      <c r="P731996" s="83"/>
    </row>
    <row r="731997" spans="16:16" x14ac:dyDescent="0.3">
      <c r="P731997" s="83"/>
    </row>
    <row r="731998" spans="16:16" x14ac:dyDescent="0.3">
      <c r="P731998" s="83"/>
    </row>
    <row r="731999" spans="16:16" x14ac:dyDescent="0.3">
      <c r="P731999" s="83"/>
    </row>
    <row r="732000" spans="16:16" x14ac:dyDescent="0.3">
      <c r="P732000" s="83"/>
    </row>
    <row r="732001" spans="16:16" x14ac:dyDescent="0.3">
      <c r="P732001" s="83"/>
    </row>
    <row r="732002" spans="16:16" x14ac:dyDescent="0.3">
      <c r="P732002" s="83"/>
    </row>
    <row r="732003" spans="16:16" x14ac:dyDescent="0.3">
      <c r="P732003" s="83"/>
    </row>
    <row r="732004" spans="16:16" x14ac:dyDescent="0.3">
      <c r="P732004" s="83"/>
    </row>
    <row r="732005" spans="16:16" x14ac:dyDescent="0.3">
      <c r="P732005" s="83"/>
    </row>
    <row r="732006" spans="16:16" x14ac:dyDescent="0.3">
      <c r="P732006" s="83"/>
    </row>
    <row r="732007" spans="16:16" x14ac:dyDescent="0.3">
      <c r="P732007" s="83"/>
    </row>
    <row r="732008" spans="16:16" x14ac:dyDescent="0.3">
      <c r="P732008" s="83"/>
    </row>
    <row r="732009" spans="16:16" x14ac:dyDescent="0.3">
      <c r="P732009" s="83"/>
    </row>
    <row r="732010" spans="16:16" x14ac:dyDescent="0.3">
      <c r="P732010" s="83"/>
    </row>
    <row r="732011" spans="16:16" x14ac:dyDescent="0.3">
      <c r="P732011" s="83"/>
    </row>
    <row r="732012" spans="16:16" x14ac:dyDescent="0.3">
      <c r="P732012" s="83"/>
    </row>
    <row r="732013" spans="16:16" x14ac:dyDescent="0.3">
      <c r="P732013" s="83"/>
    </row>
    <row r="732014" spans="16:16" x14ac:dyDescent="0.3">
      <c r="P732014" s="83"/>
    </row>
    <row r="732015" spans="16:16" x14ac:dyDescent="0.3">
      <c r="P732015" s="83"/>
    </row>
    <row r="732016" spans="16:16" x14ac:dyDescent="0.3">
      <c r="P732016" s="83"/>
    </row>
    <row r="732017" spans="16:16" x14ac:dyDescent="0.3">
      <c r="P732017" s="83"/>
    </row>
    <row r="732018" spans="16:16" x14ac:dyDescent="0.3">
      <c r="P732018" s="83"/>
    </row>
    <row r="732019" spans="16:16" x14ac:dyDescent="0.3">
      <c r="P732019" s="83"/>
    </row>
    <row r="732020" spans="16:16" x14ac:dyDescent="0.3">
      <c r="P732020" s="83"/>
    </row>
    <row r="732021" spans="16:16" x14ac:dyDescent="0.3">
      <c r="P732021" s="83"/>
    </row>
    <row r="732022" spans="16:16" x14ac:dyDescent="0.3">
      <c r="P732022" s="83"/>
    </row>
    <row r="732023" spans="16:16" x14ac:dyDescent="0.3">
      <c r="P732023" s="83"/>
    </row>
    <row r="732024" spans="16:16" x14ac:dyDescent="0.3">
      <c r="P732024" s="83"/>
    </row>
    <row r="732025" spans="16:16" x14ac:dyDescent="0.3">
      <c r="P732025" s="83"/>
    </row>
    <row r="732026" spans="16:16" x14ac:dyDescent="0.3">
      <c r="P732026" s="83"/>
    </row>
    <row r="732027" spans="16:16" x14ac:dyDescent="0.3">
      <c r="P732027" s="83"/>
    </row>
    <row r="732028" spans="16:16" x14ac:dyDescent="0.3">
      <c r="P732028" s="83"/>
    </row>
    <row r="732029" spans="16:16" x14ac:dyDescent="0.3">
      <c r="P732029" s="83"/>
    </row>
    <row r="732030" spans="16:16" x14ac:dyDescent="0.3">
      <c r="P732030" s="83"/>
    </row>
    <row r="732031" spans="16:16" x14ac:dyDescent="0.3">
      <c r="P732031" s="83"/>
    </row>
    <row r="732032" spans="16:16" x14ac:dyDescent="0.3">
      <c r="P732032" s="83"/>
    </row>
    <row r="732033" spans="16:16" x14ac:dyDescent="0.3">
      <c r="P732033" s="83"/>
    </row>
    <row r="732034" spans="16:16" x14ac:dyDescent="0.3">
      <c r="P732034" s="83"/>
    </row>
    <row r="732035" spans="16:16" x14ac:dyDescent="0.3">
      <c r="P732035" s="83"/>
    </row>
    <row r="732036" spans="16:16" x14ac:dyDescent="0.3">
      <c r="P732036" s="83"/>
    </row>
    <row r="732037" spans="16:16" x14ac:dyDescent="0.3">
      <c r="P732037" s="83"/>
    </row>
    <row r="732038" spans="16:16" x14ac:dyDescent="0.3">
      <c r="P732038" s="83"/>
    </row>
    <row r="732039" spans="16:16" x14ac:dyDescent="0.3">
      <c r="P732039" s="83"/>
    </row>
    <row r="732040" spans="16:16" x14ac:dyDescent="0.3">
      <c r="P732040" s="83"/>
    </row>
    <row r="732041" spans="16:16" x14ac:dyDescent="0.3">
      <c r="P732041" s="83"/>
    </row>
    <row r="732042" spans="16:16" x14ac:dyDescent="0.3">
      <c r="P732042" s="83"/>
    </row>
    <row r="732043" spans="16:16" x14ac:dyDescent="0.3">
      <c r="P732043" s="83"/>
    </row>
    <row r="732044" spans="16:16" x14ac:dyDescent="0.3">
      <c r="P732044" s="83"/>
    </row>
    <row r="732045" spans="16:16" x14ac:dyDescent="0.3">
      <c r="P732045" s="83"/>
    </row>
    <row r="732046" spans="16:16" x14ac:dyDescent="0.3">
      <c r="P732046" s="83"/>
    </row>
    <row r="732047" spans="16:16" x14ac:dyDescent="0.3">
      <c r="P732047" s="83"/>
    </row>
    <row r="732048" spans="16:16" x14ac:dyDescent="0.3">
      <c r="P732048" s="83"/>
    </row>
    <row r="732049" spans="16:16" x14ac:dyDescent="0.3">
      <c r="P732049" s="83"/>
    </row>
    <row r="732050" spans="16:16" x14ac:dyDescent="0.3">
      <c r="P732050" s="83"/>
    </row>
    <row r="732051" spans="16:16" x14ac:dyDescent="0.3">
      <c r="P732051" s="83"/>
    </row>
    <row r="732052" spans="16:16" x14ac:dyDescent="0.3">
      <c r="P732052" s="83"/>
    </row>
    <row r="732053" spans="16:16" x14ac:dyDescent="0.3">
      <c r="P732053" s="83"/>
    </row>
    <row r="732054" spans="16:16" x14ac:dyDescent="0.3">
      <c r="P732054" s="83"/>
    </row>
    <row r="732055" spans="16:16" x14ac:dyDescent="0.3">
      <c r="P732055" s="83"/>
    </row>
    <row r="732056" spans="16:16" x14ac:dyDescent="0.3">
      <c r="P732056" s="83"/>
    </row>
    <row r="732057" spans="16:16" x14ac:dyDescent="0.3">
      <c r="P732057" s="83"/>
    </row>
    <row r="732058" spans="16:16" x14ac:dyDescent="0.3">
      <c r="P732058" s="83"/>
    </row>
    <row r="732059" spans="16:16" x14ac:dyDescent="0.3">
      <c r="P732059" s="83"/>
    </row>
    <row r="732060" spans="16:16" x14ac:dyDescent="0.3">
      <c r="P732060" s="83"/>
    </row>
    <row r="732061" spans="16:16" x14ac:dyDescent="0.3">
      <c r="P732061" s="83"/>
    </row>
    <row r="732062" spans="16:16" x14ac:dyDescent="0.3">
      <c r="P732062" s="83"/>
    </row>
    <row r="732063" spans="16:16" x14ac:dyDescent="0.3">
      <c r="P732063" s="83"/>
    </row>
    <row r="732064" spans="16:16" x14ac:dyDescent="0.3">
      <c r="P732064" s="83"/>
    </row>
    <row r="732065" spans="16:16" x14ac:dyDescent="0.3">
      <c r="P732065" s="83"/>
    </row>
    <row r="732066" spans="16:16" x14ac:dyDescent="0.3">
      <c r="P732066" s="83"/>
    </row>
    <row r="732067" spans="16:16" x14ac:dyDescent="0.3">
      <c r="P732067" s="83"/>
    </row>
    <row r="732068" spans="16:16" x14ac:dyDescent="0.3">
      <c r="P732068" s="83"/>
    </row>
    <row r="732069" spans="16:16" x14ac:dyDescent="0.3">
      <c r="P732069" s="83"/>
    </row>
    <row r="732070" spans="16:16" x14ac:dyDescent="0.3">
      <c r="P732070" s="83"/>
    </row>
    <row r="732071" spans="16:16" x14ac:dyDescent="0.3">
      <c r="P732071" s="83"/>
    </row>
    <row r="732072" spans="16:16" x14ac:dyDescent="0.3">
      <c r="P732072" s="83"/>
    </row>
    <row r="732073" spans="16:16" x14ac:dyDescent="0.3">
      <c r="P732073" s="83"/>
    </row>
    <row r="732074" spans="16:16" x14ac:dyDescent="0.3">
      <c r="P732074" s="83"/>
    </row>
    <row r="732075" spans="16:16" x14ac:dyDescent="0.3">
      <c r="P732075" s="83"/>
    </row>
    <row r="732076" spans="16:16" x14ac:dyDescent="0.3">
      <c r="P732076" s="83"/>
    </row>
    <row r="732077" spans="16:16" x14ac:dyDescent="0.3">
      <c r="P732077" s="83"/>
    </row>
    <row r="732078" spans="16:16" x14ac:dyDescent="0.3">
      <c r="P732078" s="83"/>
    </row>
    <row r="732079" spans="16:16" x14ac:dyDescent="0.3">
      <c r="P732079" s="83"/>
    </row>
    <row r="732080" spans="16:16" x14ac:dyDescent="0.3">
      <c r="P732080" s="83"/>
    </row>
    <row r="732081" spans="16:16" x14ac:dyDescent="0.3">
      <c r="P732081" s="83"/>
    </row>
    <row r="732082" spans="16:16" x14ac:dyDescent="0.3">
      <c r="P732082" s="83"/>
    </row>
    <row r="732083" spans="16:16" x14ac:dyDescent="0.3">
      <c r="P732083" s="83"/>
    </row>
    <row r="732084" spans="16:16" x14ac:dyDescent="0.3">
      <c r="P732084" s="83"/>
    </row>
    <row r="732085" spans="16:16" x14ac:dyDescent="0.3">
      <c r="P732085" s="83"/>
    </row>
    <row r="732086" spans="16:16" x14ac:dyDescent="0.3">
      <c r="P732086" s="83"/>
    </row>
    <row r="732087" spans="16:16" x14ac:dyDescent="0.3">
      <c r="P732087" s="83"/>
    </row>
    <row r="732088" spans="16:16" x14ac:dyDescent="0.3">
      <c r="P732088" s="83"/>
    </row>
    <row r="732089" spans="16:16" x14ac:dyDescent="0.3">
      <c r="P732089" s="83"/>
    </row>
    <row r="732090" spans="16:16" x14ac:dyDescent="0.3">
      <c r="P732090" s="83"/>
    </row>
    <row r="732091" spans="16:16" x14ac:dyDescent="0.3">
      <c r="P732091" s="83"/>
    </row>
    <row r="732092" spans="16:16" x14ac:dyDescent="0.3">
      <c r="P732092" s="83"/>
    </row>
    <row r="732093" spans="16:16" x14ac:dyDescent="0.3">
      <c r="P732093" s="83"/>
    </row>
    <row r="732094" spans="16:16" x14ac:dyDescent="0.3">
      <c r="P732094" s="83"/>
    </row>
    <row r="732095" spans="16:16" x14ac:dyDescent="0.3">
      <c r="P732095" s="83"/>
    </row>
    <row r="732096" spans="16:16" x14ac:dyDescent="0.3">
      <c r="P732096" s="83"/>
    </row>
    <row r="732097" spans="16:16" x14ac:dyDescent="0.3">
      <c r="P732097" s="83"/>
    </row>
    <row r="732098" spans="16:16" x14ac:dyDescent="0.3">
      <c r="P732098" s="83"/>
    </row>
    <row r="732099" spans="16:16" x14ac:dyDescent="0.3">
      <c r="P732099" s="83"/>
    </row>
    <row r="732100" spans="16:16" x14ac:dyDescent="0.3">
      <c r="P732100" s="83"/>
    </row>
    <row r="732101" spans="16:16" x14ac:dyDescent="0.3">
      <c r="P732101" s="83"/>
    </row>
    <row r="732102" spans="16:16" x14ac:dyDescent="0.3">
      <c r="P732102" s="83"/>
    </row>
    <row r="732103" spans="16:16" x14ac:dyDescent="0.3">
      <c r="P732103" s="83"/>
    </row>
    <row r="732104" spans="16:16" x14ac:dyDescent="0.3">
      <c r="P732104" s="83"/>
    </row>
    <row r="732105" spans="16:16" x14ac:dyDescent="0.3">
      <c r="P732105" s="83"/>
    </row>
    <row r="732106" spans="16:16" x14ac:dyDescent="0.3">
      <c r="P732106" s="83"/>
    </row>
    <row r="732107" spans="16:16" x14ac:dyDescent="0.3">
      <c r="P732107" s="83"/>
    </row>
    <row r="732108" spans="16:16" x14ac:dyDescent="0.3">
      <c r="P732108" s="83"/>
    </row>
    <row r="732109" spans="16:16" x14ac:dyDescent="0.3">
      <c r="P732109" s="83"/>
    </row>
    <row r="732110" spans="16:16" x14ac:dyDescent="0.3">
      <c r="P732110" s="83"/>
    </row>
    <row r="732111" spans="16:16" x14ac:dyDescent="0.3">
      <c r="P732111" s="83"/>
    </row>
    <row r="732112" spans="16:16" x14ac:dyDescent="0.3">
      <c r="P732112" s="83"/>
    </row>
    <row r="732113" spans="16:16" x14ac:dyDescent="0.3">
      <c r="P732113" s="83"/>
    </row>
    <row r="732114" spans="16:16" x14ac:dyDescent="0.3">
      <c r="P732114" s="83"/>
    </row>
    <row r="732115" spans="16:16" x14ac:dyDescent="0.3">
      <c r="P732115" s="83"/>
    </row>
    <row r="732116" spans="16:16" x14ac:dyDescent="0.3">
      <c r="P732116" s="83"/>
    </row>
    <row r="732117" spans="16:16" x14ac:dyDescent="0.3">
      <c r="P732117" s="83"/>
    </row>
    <row r="732118" spans="16:16" x14ac:dyDescent="0.3">
      <c r="P732118" s="83"/>
    </row>
    <row r="732119" spans="16:16" x14ac:dyDescent="0.3">
      <c r="P732119" s="83"/>
    </row>
    <row r="732120" spans="16:16" x14ac:dyDescent="0.3">
      <c r="P732120" s="83"/>
    </row>
    <row r="732121" spans="16:16" x14ac:dyDescent="0.3">
      <c r="P732121" s="83"/>
    </row>
    <row r="732122" spans="16:16" x14ac:dyDescent="0.3">
      <c r="P732122" s="83"/>
    </row>
    <row r="732123" spans="16:16" x14ac:dyDescent="0.3">
      <c r="P732123" s="83"/>
    </row>
    <row r="732124" spans="16:16" x14ac:dyDescent="0.3">
      <c r="P732124" s="83"/>
    </row>
    <row r="732125" spans="16:16" x14ac:dyDescent="0.3">
      <c r="P732125" s="83"/>
    </row>
    <row r="732126" spans="16:16" x14ac:dyDescent="0.3">
      <c r="P732126" s="83"/>
    </row>
    <row r="732127" spans="16:16" x14ac:dyDescent="0.3">
      <c r="P732127" s="83"/>
    </row>
    <row r="732128" spans="16:16" x14ac:dyDescent="0.3">
      <c r="P732128" s="83"/>
    </row>
    <row r="732129" spans="16:16" x14ac:dyDescent="0.3">
      <c r="P732129" s="83"/>
    </row>
    <row r="732130" spans="16:16" x14ac:dyDescent="0.3">
      <c r="P732130" s="83"/>
    </row>
    <row r="732131" spans="16:16" x14ac:dyDescent="0.3">
      <c r="P732131" s="83"/>
    </row>
    <row r="732132" spans="16:16" x14ac:dyDescent="0.3">
      <c r="P732132" s="83"/>
    </row>
    <row r="732133" spans="16:16" x14ac:dyDescent="0.3">
      <c r="P732133" s="83"/>
    </row>
    <row r="732134" spans="16:16" x14ac:dyDescent="0.3">
      <c r="P732134" s="83"/>
    </row>
    <row r="732135" spans="16:16" x14ac:dyDescent="0.3">
      <c r="P732135" s="83"/>
    </row>
    <row r="732136" spans="16:16" x14ac:dyDescent="0.3">
      <c r="P732136" s="83"/>
    </row>
    <row r="732137" spans="16:16" x14ac:dyDescent="0.3">
      <c r="P732137" s="83"/>
    </row>
    <row r="732138" spans="16:16" x14ac:dyDescent="0.3">
      <c r="P732138" s="83"/>
    </row>
    <row r="732139" spans="16:16" x14ac:dyDescent="0.3">
      <c r="P732139" s="83"/>
    </row>
    <row r="732140" spans="16:16" x14ac:dyDescent="0.3">
      <c r="P732140" s="83"/>
    </row>
    <row r="732141" spans="16:16" x14ac:dyDescent="0.3">
      <c r="P732141" s="83"/>
    </row>
    <row r="732142" spans="16:16" x14ac:dyDescent="0.3">
      <c r="P732142" s="83"/>
    </row>
    <row r="732143" spans="16:16" x14ac:dyDescent="0.3">
      <c r="P732143" s="83"/>
    </row>
    <row r="732144" spans="16:16" x14ac:dyDescent="0.3">
      <c r="P732144" s="83"/>
    </row>
    <row r="732145" spans="16:16" x14ac:dyDescent="0.3">
      <c r="P732145" s="83"/>
    </row>
    <row r="732146" spans="16:16" x14ac:dyDescent="0.3">
      <c r="P732146" s="83"/>
    </row>
    <row r="732147" spans="16:16" x14ac:dyDescent="0.3">
      <c r="P732147" s="83"/>
    </row>
    <row r="732148" spans="16:16" x14ac:dyDescent="0.3">
      <c r="P732148" s="83"/>
    </row>
    <row r="732149" spans="16:16" x14ac:dyDescent="0.3">
      <c r="P732149" s="83"/>
    </row>
    <row r="732150" spans="16:16" x14ac:dyDescent="0.3">
      <c r="P732150" s="83"/>
    </row>
    <row r="732151" spans="16:16" x14ac:dyDescent="0.3">
      <c r="P732151" s="83"/>
    </row>
    <row r="732152" spans="16:16" x14ac:dyDescent="0.3">
      <c r="P732152" s="83"/>
    </row>
    <row r="732153" spans="16:16" x14ac:dyDescent="0.3">
      <c r="P732153" s="83"/>
    </row>
    <row r="732154" spans="16:16" x14ac:dyDescent="0.3">
      <c r="P732154" s="83"/>
    </row>
    <row r="732155" spans="16:16" x14ac:dyDescent="0.3">
      <c r="P732155" s="83"/>
    </row>
    <row r="732156" spans="16:16" x14ac:dyDescent="0.3">
      <c r="P732156" s="83"/>
    </row>
    <row r="732157" spans="16:16" x14ac:dyDescent="0.3">
      <c r="P732157" s="83"/>
    </row>
    <row r="732158" spans="16:16" x14ac:dyDescent="0.3">
      <c r="P732158" s="83"/>
    </row>
    <row r="732159" spans="16:16" x14ac:dyDescent="0.3">
      <c r="P732159" s="83"/>
    </row>
    <row r="732160" spans="16:16" x14ac:dyDescent="0.3">
      <c r="P732160" s="83"/>
    </row>
    <row r="732161" spans="16:16" x14ac:dyDescent="0.3">
      <c r="P732161" s="83"/>
    </row>
    <row r="732162" spans="16:16" x14ac:dyDescent="0.3">
      <c r="P732162" s="83"/>
    </row>
    <row r="732163" spans="16:16" x14ac:dyDescent="0.3">
      <c r="P732163" s="83"/>
    </row>
    <row r="732164" spans="16:16" x14ac:dyDescent="0.3">
      <c r="P732164" s="83"/>
    </row>
    <row r="732165" spans="16:16" x14ac:dyDescent="0.3">
      <c r="P732165" s="83"/>
    </row>
    <row r="732166" spans="16:16" x14ac:dyDescent="0.3">
      <c r="P732166" s="83"/>
    </row>
    <row r="732167" spans="16:16" x14ac:dyDescent="0.3">
      <c r="P732167" s="83"/>
    </row>
    <row r="732168" spans="16:16" x14ac:dyDescent="0.3">
      <c r="P732168" s="83"/>
    </row>
    <row r="732169" spans="16:16" x14ac:dyDescent="0.3">
      <c r="P732169" s="83"/>
    </row>
    <row r="732170" spans="16:16" x14ac:dyDescent="0.3">
      <c r="P732170" s="83"/>
    </row>
    <row r="732171" spans="16:16" x14ac:dyDescent="0.3">
      <c r="P732171" s="83"/>
    </row>
    <row r="732172" spans="16:16" x14ac:dyDescent="0.3">
      <c r="P732172" s="83"/>
    </row>
    <row r="732173" spans="16:16" x14ac:dyDescent="0.3">
      <c r="P732173" s="83"/>
    </row>
    <row r="732174" spans="16:16" x14ac:dyDescent="0.3">
      <c r="P732174" s="83"/>
    </row>
    <row r="732175" spans="16:16" x14ac:dyDescent="0.3">
      <c r="P732175" s="83"/>
    </row>
    <row r="732176" spans="16:16" x14ac:dyDescent="0.3">
      <c r="P732176" s="83"/>
    </row>
    <row r="732177" spans="16:16" x14ac:dyDescent="0.3">
      <c r="P732177" s="83"/>
    </row>
    <row r="732178" spans="16:16" x14ac:dyDescent="0.3">
      <c r="P732178" s="83"/>
    </row>
    <row r="732179" spans="16:16" x14ac:dyDescent="0.3">
      <c r="P732179" s="83"/>
    </row>
    <row r="732180" spans="16:16" x14ac:dyDescent="0.3">
      <c r="P732180" s="83"/>
    </row>
    <row r="732181" spans="16:16" x14ac:dyDescent="0.3">
      <c r="P732181" s="83"/>
    </row>
    <row r="732182" spans="16:16" x14ac:dyDescent="0.3">
      <c r="P732182" s="83"/>
    </row>
    <row r="732183" spans="16:16" x14ac:dyDescent="0.3">
      <c r="P732183" s="83"/>
    </row>
    <row r="732184" spans="16:16" x14ac:dyDescent="0.3">
      <c r="P732184" s="83"/>
    </row>
    <row r="732185" spans="16:16" x14ac:dyDescent="0.3">
      <c r="P732185" s="83"/>
    </row>
    <row r="732186" spans="16:16" x14ac:dyDescent="0.3">
      <c r="P732186" s="83"/>
    </row>
    <row r="732187" spans="16:16" x14ac:dyDescent="0.3">
      <c r="P732187" s="83"/>
    </row>
    <row r="732188" spans="16:16" x14ac:dyDescent="0.3">
      <c r="P732188" s="83"/>
    </row>
    <row r="732189" spans="16:16" x14ac:dyDescent="0.3">
      <c r="P732189" s="83"/>
    </row>
    <row r="732190" spans="16:16" x14ac:dyDescent="0.3">
      <c r="P732190" s="83"/>
    </row>
    <row r="732191" spans="16:16" x14ac:dyDescent="0.3">
      <c r="P732191" s="83"/>
    </row>
    <row r="732192" spans="16:16" x14ac:dyDescent="0.3">
      <c r="P732192" s="83"/>
    </row>
    <row r="732193" spans="16:16" x14ac:dyDescent="0.3">
      <c r="P732193" s="83"/>
    </row>
    <row r="732194" spans="16:16" x14ac:dyDescent="0.3">
      <c r="P732194" s="83"/>
    </row>
    <row r="732195" spans="16:16" x14ac:dyDescent="0.3">
      <c r="P732195" s="83"/>
    </row>
    <row r="732196" spans="16:16" x14ac:dyDescent="0.3">
      <c r="P732196" s="83"/>
    </row>
    <row r="732197" spans="16:16" x14ac:dyDescent="0.3">
      <c r="P732197" s="83"/>
    </row>
    <row r="732198" spans="16:16" x14ac:dyDescent="0.3">
      <c r="P732198" s="83"/>
    </row>
    <row r="732199" spans="16:16" x14ac:dyDescent="0.3">
      <c r="P732199" s="83"/>
    </row>
    <row r="732200" spans="16:16" x14ac:dyDescent="0.3">
      <c r="P732200" s="83"/>
    </row>
    <row r="732201" spans="16:16" x14ac:dyDescent="0.3">
      <c r="P732201" s="83"/>
    </row>
    <row r="732202" spans="16:16" x14ac:dyDescent="0.3">
      <c r="P732202" s="83"/>
    </row>
    <row r="732203" spans="16:16" x14ac:dyDescent="0.3">
      <c r="P732203" s="83"/>
    </row>
    <row r="732204" spans="16:16" x14ac:dyDescent="0.3">
      <c r="P732204" s="83"/>
    </row>
    <row r="732205" spans="16:16" x14ac:dyDescent="0.3">
      <c r="P732205" s="83"/>
    </row>
    <row r="732206" spans="16:16" x14ac:dyDescent="0.3">
      <c r="P732206" s="83"/>
    </row>
    <row r="732207" spans="16:16" x14ac:dyDescent="0.3">
      <c r="P732207" s="83"/>
    </row>
    <row r="732208" spans="16:16" x14ac:dyDescent="0.3">
      <c r="P732208" s="83"/>
    </row>
    <row r="732209" spans="16:16" x14ac:dyDescent="0.3">
      <c r="P732209" s="83"/>
    </row>
    <row r="732210" spans="16:16" x14ac:dyDescent="0.3">
      <c r="P732210" s="83"/>
    </row>
    <row r="732211" spans="16:16" x14ac:dyDescent="0.3">
      <c r="P732211" s="83"/>
    </row>
    <row r="732212" spans="16:16" x14ac:dyDescent="0.3">
      <c r="P732212" s="83"/>
    </row>
    <row r="732213" spans="16:16" x14ac:dyDescent="0.3">
      <c r="P732213" s="83"/>
    </row>
    <row r="732214" spans="16:16" x14ac:dyDescent="0.3">
      <c r="P732214" s="83"/>
    </row>
    <row r="732215" spans="16:16" x14ac:dyDescent="0.3">
      <c r="P732215" s="83"/>
    </row>
    <row r="732216" spans="16:16" x14ac:dyDescent="0.3">
      <c r="P732216" s="83"/>
    </row>
    <row r="732217" spans="16:16" x14ac:dyDescent="0.3">
      <c r="P732217" s="83"/>
    </row>
    <row r="732218" spans="16:16" x14ac:dyDescent="0.3">
      <c r="P732218" s="83"/>
    </row>
    <row r="732219" spans="16:16" x14ac:dyDescent="0.3">
      <c r="P732219" s="83"/>
    </row>
    <row r="732220" spans="16:16" x14ac:dyDescent="0.3">
      <c r="P732220" s="83"/>
    </row>
    <row r="732221" spans="16:16" x14ac:dyDescent="0.3">
      <c r="P732221" s="83"/>
    </row>
    <row r="732222" spans="16:16" x14ac:dyDescent="0.3">
      <c r="P732222" s="83"/>
    </row>
    <row r="732223" spans="16:16" x14ac:dyDescent="0.3">
      <c r="P732223" s="83"/>
    </row>
    <row r="732224" spans="16:16" x14ac:dyDescent="0.3">
      <c r="P732224" s="83"/>
    </row>
    <row r="732225" spans="16:16" x14ac:dyDescent="0.3">
      <c r="P732225" s="83"/>
    </row>
    <row r="732226" spans="16:16" x14ac:dyDescent="0.3">
      <c r="P732226" s="83"/>
    </row>
    <row r="732227" spans="16:16" x14ac:dyDescent="0.3">
      <c r="P732227" s="83"/>
    </row>
    <row r="732228" spans="16:16" x14ac:dyDescent="0.3">
      <c r="P732228" s="83"/>
    </row>
    <row r="732229" spans="16:16" x14ac:dyDescent="0.3">
      <c r="P732229" s="83"/>
    </row>
    <row r="732230" spans="16:16" x14ac:dyDescent="0.3">
      <c r="P732230" s="83"/>
    </row>
    <row r="732231" spans="16:16" x14ac:dyDescent="0.3">
      <c r="P732231" s="83"/>
    </row>
    <row r="732232" spans="16:16" x14ac:dyDescent="0.3">
      <c r="P732232" s="83"/>
    </row>
    <row r="732233" spans="16:16" x14ac:dyDescent="0.3">
      <c r="P732233" s="83"/>
    </row>
    <row r="732234" spans="16:16" x14ac:dyDescent="0.3">
      <c r="P732234" s="83"/>
    </row>
    <row r="732235" spans="16:16" x14ac:dyDescent="0.3">
      <c r="P732235" s="83"/>
    </row>
    <row r="732236" spans="16:16" x14ac:dyDescent="0.3">
      <c r="P732236" s="83"/>
    </row>
    <row r="732237" spans="16:16" x14ac:dyDescent="0.3">
      <c r="P732237" s="83"/>
    </row>
    <row r="732238" spans="16:16" x14ac:dyDescent="0.3">
      <c r="P732238" s="83"/>
    </row>
    <row r="732239" spans="16:16" x14ac:dyDescent="0.3">
      <c r="P732239" s="83"/>
    </row>
    <row r="732240" spans="16:16" x14ac:dyDescent="0.3">
      <c r="P732240" s="83"/>
    </row>
    <row r="732241" spans="16:16" x14ac:dyDescent="0.3">
      <c r="P732241" s="83"/>
    </row>
    <row r="732242" spans="16:16" x14ac:dyDescent="0.3">
      <c r="P732242" s="83"/>
    </row>
    <row r="732243" spans="16:16" x14ac:dyDescent="0.3">
      <c r="P732243" s="83"/>
    </row>
    <row r="732244" spans="16:16" x14ac:dyDescent="0.3">
      <c r="P732244" s="83"/>
    </row>
    <row r="732245" spans="16:16" x14ac:dyDescent="0.3">
      <c r="P732245" s="83"/>
    </row>
    <row r="732246" spans="16:16" x14ac:dyDescent="0.3">
      <c r="P732246" s="83"/>
    </row>
    <row r="732247" spans="16:16" x14ac:dyDescent="0.3">
      <c r="P732247" s="83"/>
    </row>
    <row r="732248" spans="16:16" x14ac:dyDescent="0.3">
      <c r="P732248" s="83"/>
    </row>
    <row r="732249" spans="16:16" x14ac:dyDescent="0.3">
      <c r="P732249" s="83"/>
    </row>
    <row r="732250" spans="16:16" x14ac:dyDescent="0.3">
      <c r="P732250" s="83"/>
    </row>
    <row r="732251" spans="16:16" x14ac:dyDescent="0.3">
      <c r="P732251" s="83"/>
    </row>
    <row r="732252" spans="16:16" x14ac:dyDescent="0.3">
      <c r="P732252" s="83"/>
    </row>
    <row r="732253" spans="16:16" x14ac:dyDescent="0.3">
      <c r="P732253" s="83"/>
    </row>
    <row r="732254" spans="16:16" x14ac:dyDescent="0.3">
      <c r="P732254" s="83"/>
    </row>
    <row r="732255" spans="16:16" x14ac:dyDescent="0.3">
      <c r="P732255" s="83"/>
    </row>
    <row r="732256" spans="16:16" x14ac:dyDescent="0.3">
      <c r="P732256" s="83"/>
    </row>
    <row r="732257" spans="16:16" x14ac:dyDescent="0.3">
      <c r="P732257" s="83"/>
    </row>
    <row r="732258" spans="16:16" x14ac:dyDescent="0.3">
      <c r="P732258" s="83"/>
    </row>
    <row r="732259" spans="16:16" x14ac:dyDescent="0.3">
      <c r="P732259" s="83"/>
    </row>
    <row r="732260" spans="16:16" x14ac:dyDescent="0.3">
      <c r="P732260" s="83"/>
    </row>
    <row r="732261" spans="16:16" x14ac:dyDescent="0.3">
      <c r="P732261" s="83"/>
    </row>
    <row r="732262" spans="16:16" x14ac:dyDescent="0.3">
      <c r="P732262" s="83"/>
    </row>
    <row r="732263" spans="16:16" x14ac:dyDescent="0.3">
      <c r="P732263" s="83"/>
    </row>
    <row r="732264" spans="16:16" x14ac:dyDescent="0.3">
      <c r="P732264" s="83"/>
    </row>
    <row r="732265" spans="16:16" x14ac:dyDescent="0.3">
      <c r="P732265" s="83"/>
    </row>
    <row r="732266" spans="16:16" x14ac:dyDescent="0.3">
      <c r="P732266" s="83"/>
    </row>
    <row r="732267" spans="16:16" x14ac:dyDescent="0.3">
      <c r="P732267" s="83"/>
    </row>
    <row r="732268" spans="16:16" x14ac:dyDescent="0.3">
      <c r="P732268" s="83"/>
    </row>
    <row r="732269" spans="16:16" x14ac:dyDescent="0.3">
      <c r="P732269" s="83"/>
    </row>
    <row r="732270" spans="16:16" x14ac:dyDescent="0.3">
      <c r="P732270" s="83"/>
    </row>
    <row r="732271" spans="16:16" x14ac:dyDescent="0.3">
      <c r="P732271" s="83"/>
    </row>
    <row r="732272" spans="16:16" x14ac:dyDescent="0.3">
      <c r="P732272" s="83"/>
    </row>
    <row r="732273" spans="16:16" x14ac:dyDescent="0.3">
      <c r="P732273" s="83"/>
    </row>
    <row r="732274" spans="16:16" x14ac:dyDescent="0.3">
      <c r="P732274" s="83"/>
    </row>
    <row r="732275" spans="16:16" x14ac:dyDescent="0.3">
      <c r="P732275" s="83"/>
    </row>
    <row r="732276" spans="16:16" x14ac:dyDescent="0.3">
      <c r="P732276" s="83"/>
    </row>
    <row r="732277" spans="16:16" x14ac:dyDescent="0.3">
      <c r="P732277" s="83"/>
    </row>
    <row r="732278" spans="16:16" x14ac:dyDescent="0.3">
      <c r="P732278" s="83"/>
    </row>
    <row r="732279" spans="16:16" x14ac:dyDescent="0.3">
      <c r="P732279" s="83"/>
    </row>
    <row r="732280" spans="16:16" x14ac:dyDescent="0.3">
      <c r="P732280" s="83"/>
    </row>
    <row r="732281" spans="16:16" x14ac:dyDescent="0.3">
      <c r="P732281" s="83"/>
    </row>
    <row r="732282" spans="16:16" x14ac:dyDescent="0.3">
      <c r="P732282" s="83"/>
    </row>
    <row r="732283" spans="16:16" x14ac:dyDescent="0.3">
      <c r="P732283" s="83"/>
    </row>
    <row r="732284" spans="16:16" x14ac:dyDescent="0.3">
      <c r="P732284" s="83"/>
    </row>
    <row r="732285" spans="16:16" x14ac:dyDescent="0.3">
      <c r="P732285" s="83"/>
    </row>
    <row r="732286" spans="16:16" x14ac:dyDescent="0.3">
      <c r="P732286" s="83"/>
    </row>
    <row r="732287" spans="16:16" x14ac:dyDescent="0.3">
      <c r="P732287" s="83"/>
    </row>
    <row r="732288" spans="16:16" x14ac:dyDescent="0.3">
      <c r="P732288" s="83"/>
    </row>
    <row r="732289" spans="16:16" x14ac:dyDescent="0.3">
      <c r="P732289" s="83"/>
    </row>
    <row r="732290" spans="16:16" x14ac:dyDescent="0.3">
      <c r="P732290" s="83"/>
    </row>
    <row r="732291" spans="16:16" x14ac:dyDescent="0.3">
      <c r="P732291" s="83"/>
    </row>
    <row r="732292" spans="16:16" x14ac:dyDescent="0.3">
      <c r="P732292" s="83"/>
    </row>
    <row r="732293" spans="16:16" x14ac:dyDescent="0.3">
      <c r="P732293" s="83"/>
    </row>
    <row r="732294" spans="16:16" x14ac:dyDescent="0.3">
      <c r="P732294" s="83"/>
    </row>
    <row r="732295" spans="16:16" x14ac:dyDescent="0.3">
      <c r="P732295" s="83"/>
    </row>
    <row r="732296" spans="16:16" x14ac:dyDescent="0.3">
      <c r="P732296" s="83"/>
    </row>
    <row r="732297" spans="16:16" x14ac:dyDescent="0.3">
      <c r="P732297" s="83"/>
    </row>
    <row r="732298" spans="16:16" x14ac:dyDescent="0.3">
      <c r="P732298" s="83"/>
    </row>
    <row r="732299" spans="16:16" x14ac:dyDescent="0.3">
      <c r="P732299" s="83"/>
    </row>
    <row r="732300" spans="16:16" x14ac:dyDescent="0.3">
      <c r="P732300" s="83"/>
    </row>
    <row r="732301" spans="16:16" x14ac:dyDescent="0.3">
      <c r="P732301" s="83"/>
    </row>
    <row r="732302" spans="16:16" x14ac:dyDescent="0.3">
      <c r="P732302" s="83"/>
    </row>
    <row r="732303" spans="16:16" x14ac:dyDescent="0.3">
      <c r="P732303" s="83"/>
    </row>
    <row r="732304" spans="16:16" x14ac:dyDescent="0.3">
      <c r="P732304" s="83"/>
    </row>
    <row r="732305" spans="16:16" x14ac:dyDescent="0.3">
      <c r="P732305" s="83"/>
    </row>
    <row r="732306" spans="16:16" x14ac:dyDescent="0.3">
      <c r="P732306" s="83"/>
    </row>
    <row r="732307" spans="16:16" x14ac:dyDescent="0.3">
      <c r="P732307" s="83"/>
    </row>
    <row r="732308" spans="16:16" x14ac:dyDescent="0.3">
      <c r="P732308" s="83"/>
    </row>
    <row r="732309" spans="16:16" x14ac:dyDescent="0.3">
      <c r="P732309" s="83"/>
    </row>
    <row r="732310" spans="16:16" x14ac:dyDescent="0.3">
      <c r="P732310" s="83"/>
    </row>
    <row r="732311" spans="16:16" x14ac:dyDescent="0.3">
      <c r="P732311" s="83"/>
    </row>
    <row r="732312" spans="16:16" x14ac:dyDescent="0.3">
      <c r="P732312" s="83"/>
    </row>
    <row r="732313" spans="16:16" x14ac:dyDescent="0.3">
      <c r="P732313" s="83"/>
    </row>
    <row r="732314" spans="16:16" x14ac:dyDescent="0.3">
      <c r="P732314" s="83"/>
    </row>
    <row r="732315" spans="16:16" x14ac:dyDescent="0.3">
      <c r="P732315" s="83"/>
    </row>
    <row r="732316" spans="16:16" x14ac:dyDescent="0.3">
      <c r="P732316" s="83"/>
    </row>
    <row r="732317" spans="16:16" x14ac:dyDescent="0.3">
      <c r="P732317" s="83"/>
    </row>
    <row r="732318" spans="16:16" x14ac:dyDescent="0.3">
      <c r="P732318" s="83"/>
    </row>
    <row r="732319" spans="16:16" x14ac:dyDescent="0.3">
      <c r="P732319" s="83"/>
    </row>
    <row r="732320" spans="16:16" x14ac:dyDescent="0.3">
      <c r="P732320" s="83"/>
    </row>
    <row r="732321" spans="16:16" x14ac:dyDescent="0.3">
      <c r="P732321" s="83"/>
    </row>
    <row r="732322" spans="16:16" x14ac:dyDescent="0.3">
      <c r="P732322" s="83"/>
    </row>
    <row r="732323" spans="16:16" x14ac:dyDescent="0.3">
      <c r="P732323" s="83"/>
    </row>
    <row r="732324" spans="16:16" x14ac:dyDescent="0.3">
      <c r="P732324" s="83"/>
    </row>
    <row r="732325" spans="16:16" x14ac:dyDescent="0.3">
      <c r="P732325" s="83"/>
    </row>
    <row r="732326" spans="16:16" x14ac:dyDescent="0.3">
      <c r="P732326" s="83"/>
    </row>
    <row r="732327" spans="16:16" x14ac:dyDescent="0.3">
      <c r="P732327" s="83"/>
    </row>
    <row r="732328" spans="16:16" x14ac:dyDescent="0.3">
      <c r="P732328" s="83"/>
    </row>
    <row r="732329" spans="16:16" x14ac:dyDescent="0.3">
      <c r="P732329" s="83"/>
    </row>
    <row r="732330" spans="16:16" x14ac:dyDescent="0.3">
      <c r="P732330" s="83"/>
    </row>
    <row r="732331" spans="16:16" x14ac:dyDescent="0.3">
      <c r="P732331" s="83"/>
    </row>
    <row r="732332" spans="16:16" x14ac:dyDescent="0.3">
      <c r="P732332" s="83"/>
    </row>
    <row r="732333" spans="16:16" x14ac:dyDescent="0.3">
      <c r="P732333" s="83"/>
    </row>
    <row r="732334" spans="16:16" x14ac:dyDescent="0.3">
      <c r="P732334" s="83"/>
    </row>
    <row r="732335" spans="16:16" x14ac:dyDescent="0.3">
      <c r="P732335" s="83"/>
    </row>
    <row r="732336" spans="16:16" x14ac:dyDescent="0.3">
      <c r="P732336" s="83"/>
    </row>
    <row r="732337" spans="16:16" x14ac:dyDescent="0.3">
      <c r="P732337" s="83"/>
    </row>
    <row r="732338" spans="16:16" x14ac:dyDescent="0.3">
      <c r="P732338" s="83"/>
    </row>
    <row r="732339" spans="16:16" x14ac:dyDescent="0.3">
      <c r="P732339" s="83"/>
    </row>
    <row r="732340" spans="16:16" x14ac:dyDescent="0.3">
      <c r="P732340" s="83"/>
    </row>
    <row r="732341" spans="16:16" x14ac:dyDescent="0.3">
      <c r="P732341" s="83"/>
    </row>
    <row r="732342" spans="16:16" x14ac:dyDescent="0.3">
      <c r="P732342" s="83"/>
    </row>
    <row r="732343" spans="16:16" x14ac:dyDescent="0.3">
      <c r="P732343" s="83"/>
    </row>
    <row r="732344" spans="16:16" x14ac:dyDescent="0.3">
      <c r="P732344" s="83"/>
    </row>
    <row r="732345" spans="16:16" x14ac:dyDescent="0.3">
      <c r="P732345" s="83"/>
    </row>
    <row r="732346" spans="16:16" x14ac:dyDescent="0.3">
      <c r="P732346" s="83"/>
    </row>
    <row r="732347" spans="16:16" x14ac:dyDescent="0.3">
      <c r="P732347" s="83"/>
    </row>
    <row r="732348" spans="16:16" x14ac:dyDescent="0.3">
      <c r="P732348" s="83"/>
    </row>
    <row r="732349" spans="16:16" x14ac:dyDescent="0.3">
      <c r="P732349" s="83"/>
    </row>
    <row r="732350" spans="16:16" x14ac:dyDescent="0.3">
      <c r="P732350" s="83"/>
    </row>
    <row r="732351" spans="16:16" x14ac:dyDescent="0.3">
      <c r="P732351" s="83"/>
    </row>
    <row r="732352" spans="16:16" x14ac:dyDescent="0.3">
      <c r="P732352" s="83"/>
    </row>
    <row r="732353" spans="16:16" x14ac:dyDescent="0.3">
      <c r="P732353" s="83"/>
    </row>
    <row r="732354" spans="16:16" x14ac:dyDescent="0.3">
      <c r="P732354" s="83"/>
    </row>
    <row r="732355" spans="16:16" x14ac:dyDescent="0.3">
      <c r="P732355" s="83"/>
    </row>
    <row r="732356" spans="16:16" x14ac:dyDescent="0.3">
      <c r="P732356" s="83"/>
    </row>
    <row r="732357" spans="16:16" x14ac:dyDescent="0.3">
      <c r="P732357" s="83"/>
    </row>
    <row r="732358" spans="16:16" x14ac:dyDescent="0.3">
      <c r="P732358" s="83"/>
    </row>
    <row r="732359" spans="16:16" x14ac:dyDescent="0.3">
      <c r="P732359" s="83"/>
    </row>
    <row r="732360" spans="16:16" x14ac:dyDescent="0.3">
      <c r="P732360" s="83"/>
    </row>
    <row r="732361" spans="16:16" x14ac:dyDescent="0.3">
      <c r="P732361" s="83"/>
    </row>
    <row r="732362" spans="16:16" x14ac:dyDescent="0.3">
      <c r="P732362" s="83"/>
    </row>
    <row r="732363" spans="16:16" x14ac:dyDescent="0.3">
      <c r="P732363" s="83"/>
    </row>
    <row r="732364" spans="16:16" x14ac:dyDescent="0.3">
      <c r="P732364" s="83"/>
    </row>
    <row r="732365" spans="16:16" x14ac:dyDescent="0.3">
      <c r="P732365" s="83"/>
    </row>
    <row r="732366" spans="16:16" x14ac:dyDescent="0.3">
      <c r="P732366" s="83"/>
    </row>
    <row r="732367" spans="16:16" x14ac:dyDescent="0.3">
      <c r="P732367" s="83"/>
    </row>
    <row r="732368" spans="16:16" x14ac:dyDescent="0.3">
      <c r="P732368" s="83"/>
    </row>
    <row r="732369" spans="16:16" x14ac:dyDescent="0.3">
      <c r="P732369" s="83"/>
    </row>
    <row r="732370" spans="16:16" x14ac:dyDescent="0.3">
      <c r="P732370" s="83"/>
    </row>
    <row r="732371" spans="16:16" x14ac:dyDescent="0.3">
      <c r="P732371" s="83"/>
    </row>
    <row r="732372" spans="16:16" x14ac:dyDescent="0.3">
      <c r="P732372" s="83"/>
    </row>
    <row r="732373" spans="16:16" x14ac:dyDescent="0.3">
      <c r="P732373" s="83"/>
    </row>
    <row r="732374" spans="16:16" x14ac:dyDescent="0.3">
      <c r="P732374" s="83"/>
    </row>
    <row r="732375" spans="16:16" x14ac:dyDescent="0.3">
      <c r="P732375" s="83"/>
    </row>
    <row r="732376" spans="16:16" x14ac:dyDescent="0.3">
      <c r="P732376" s="83"/>
    </row>
    <row r="732377" spans="16:16" x14ac:dyDescent="0.3">
      <c r="P732377" s="83"/>
    </row>
    <row r="732378" spans="16:16" x14ac:dyDescent="0.3">
      <c r="P732378" s="83"/>
    </row>
    <row r="732379" spans="16:16" x14ac:dyDescent="0.3">
      <c r="P732379" s="83"/>
    </row>
    <row r="732380" spans="16:16" x14ac:dyDescent="0.3">
      <c r="P732380" s="83"/>
    </row>
    <row r="732381" spans="16:16" x14ac:dyDescent="0.3">
      <c r="P732381" s="83"/>
    </row>
    <row r="732382" spans="16:16" x14ac:dyDescent="0.3">
      <c r="P732382" s="83"/>
    </row>
    <row r="732383" spans="16:16" x14ac:dyDescent="0.3">
      <c r="P732383" s="83"/>
    </row>
    <row r="732384" spans="16:16" x14ac:dyDescent="0.3">
      <c r="P732384" s="83"/>
    </row>
    <row r="732385" spans="16:16" x14ac:dyDescent="0.3">
      <c r="P732385" s="83"/>
    </row>
    <row r="732386" spans="16:16" x14ac:dyDescent="0.3">
      <c r="P732386" s="83"/>
    </row>
    <row r="732387" spans="16:16" x14ac:dyDescent="0.3">
      <c r="P732387" s="83"/>
    </row>
    <row r="732388" spans="16:16" x14ac:dyDescent="0.3">
      <c r="P732388" s="83"/>
    </row>
    <row r="732389" spans="16:16" x14ac:dyDescent="0.3">
      <c r="P732389" s="83"/>
    </row>
    <row r="732390" spans="16:16" x14ac:dyDescent="0.3">
      <c r="P732390" s="83"/>
    </row>
    <row r="732391" spans="16:16" x14ac:dyDescent="0.3">
      <c r="P732391" s="83"/>
    </row>
    <row r="732392" spans="16:16" x14ac:dyDescent="0.3">
      <c r="P732392" s="83"/>
    </row>
    <row r="732393" spans="16:16" x14ac:dyDescent="0.3">
      <c r="P732393" s="83"/>
    </row>
    <row r="732394" spans="16:16" x14ac:dyDescent="0.3">
      <c r="P732394" s="83"/>
    </row>
    <row r="732395" spans="16:16" x14ac:dyDescent="0.3">
      <c r="P732395" s="83"/>
    </row>
    <row r="732396" spans="16:16" x14ac:dyDescent="0.3">
      <c r="P732396" s="83"/>
    </row>
    <row r="732397" spans="16:16" x14ac:dyDescent="0.3">
      <c r="P732397" s="83"/>
    </row>
    <row r="732398" spans="16:16" x14ac:dyDescent="0.3">
      <c r="P732398" s="83"/>
    </row>
    <row r="732399" spans="16:16" x14ac:dyDescent="0.3">
      <c r="P732399" s="83"/>
    </row>
    <row r="732400" spans="16:16" x14ac:dyDescent="0.3">
      <c r="P732400" s="83"/>
    </row>
    <row r="732401" spans="16:16" x14ac:dyDescent="0.3">
      <c r="P732401" s="83"/>
    </row>
    <row r="732402" spans="16:16" x14ac:dyDescent="0.3">
      <c r="P732402" s="83"/>
    </row>
    <row r="732403" spans="16:16" x14ac:dyDescent="0.3">
      <c r="P732403" s="83"/>
    </row>
    <row r="732404" spans="16:16" x14ac:dyDescent="0.3">
      <c r="P732404" s="83"/>
    </row>
    <row r="732405" spans="16:16" x14ac:dyDescent="0.3">
      <c r="P732405" s="83"/>
    </row>
    <row r="732406" spans="16:16" x14ac:dyDescent="0.3">
      <c r="P732406" s="83"/>
    </row>
    <row r="732407" spans="16:16" x14ac:dyDescent="0.3">
      <c r="P732407" s="83"/>
    </row>
    <row r="732408" spans="16:16" x14ac:dyDescent="0.3">
      <c r="P732408" s="83"/>
    </row>
    <row r="732409" spans="16:16" x14ac:dyDescent="0.3">
      <c r="P732409" s="83"/>
    </row>
    <row r="732410" spans="16:16" x14ac:dyDescent="0.3">
      <c r="P732410" s="83"/>
    </row>
    <row r="732411" spans="16:16" x14ac:dyDescent="0.3">
      <c r="P732411" s="83"/>
    </row>
    <row r="732412" spans="16:16" x14ac:dyDescent="0.3">
      <c r="P732412" s="83"/>
    </row>
    <row r="732413" spans="16:16" x14ac:dyDescent="0.3">
      <c r="P732413" s="83"/>
    </row>
    <row r="732414" spans="16:16" x14ac:dyDescent="0.3">
      <c r="P732414" s="83"/>
    </row>
    <row r="732415" spans="16:16" x14ac:dyDescent="0.3">
      <c r="P732415" s="83"/>
    </row>
    <row r="732416" spans="16:16" x14ac:dyDescent="0.3">
      <c r="P732416" s="83"/>
    </row>
    <row r="732417" spans="16:16" x14ac:dyDescent="0.3">
      <c r="P732417" s="83"/>
    </row>
    <row r="732418" spans="16:16" x14ac:dyDescent="0.3">
      <c r="P732418" s="83"/>
    </row>
    <row r="732419" spans="16:16" x14ac:dyDescent="0.3">
      <c r="P732419" s="83"/>
    </row>
    <row r="732420" spans="16:16" x14ac:dyDescent="0.3">
      <c r="P732420" s="83"/>
    </row>
    <row r="732421" spans="16:16" x14ac:dyDescent="0.3">
      <c r="P732421" s="83"/>
    </row>
    <row r="732422" spans="16:16" x14ac:dyDescent="0.3">
      <c r="P732422" s="83"/>
    </row>
    <row r="732423" spans="16:16" x14ac:dyDescent="0.3">
      <c r="P732423" s="83"/>
    </row>
    <row r="732424" spans="16:16" x14ac:dyDescent="0.3">
      <c r="P732424" s="83"/>
    </row>
    <row r="732425" spans="16:16" x14ac:dyDescent="0.3">
      <c r="P732425" s="83"/>
    </row>
    <row r="732426" spans="16:16" x14ac:dyDescent="0.3">
      <c r="P732426" s="83"/>
    </row>
    <row r="732427" spans="16:16" x14ac:dyDescent="0.3">
      <c r="P732427" s="83"/>
    </row>
    <row r="732428" spans="16:16" x14ac:dyDescent="0.3">
      <c r="P732428" s="83"/>
    </row>
    <row r="732429" spans="16:16" x14ac:dyDescent="0.3">
      <c r="P732429" s="83"/>
    </row>
    <row r="732430" spans="16:16" x14ac:dyDescent="0.3">
      <c r="P732430" s="83"/>
    </row>
    <row r="732431" spans="16:16" x14ac:dyDescent="0.3">
      <c r="P732431" s="83"/>
    </row>
    <row r="732432" spans="16:16" x14ac:dyDescent="0.3">
      <c r="P732432" s="83"/>
    </row>
    <row r="732433" spans="16:16" x14ac:dyDescent="0.3">
      <c r="P732433" s="83"/>
    </row>
    <row r="732434" spans="16:16" x14ac:dyDescent="0.3">
      <c r="P732434" s="83"/>
    </row>
    <row r="732435" spans="16:16" x14ac:dyDescent="0.3">
      <c r="P732435" s="83"/>
    </row>
    <row r="732436" spans="16:16" x14ac:dyDescent="0.3">
      <c r="P732436" s="83"/>
    </row>
    <row r="732437" spans="16:16" x14ac:dyDescent="0.3">
      <c r="P732437" s="83"/>
    </row>
    <row r="732438" spans="16:16" x14ac:dyDescent="0.3">
      <c r="P732438" s="83"/>
    </row>
    <row r="732439" spans="16:16" x14ac:dyDescent="0.3">
      <c r="P732439" s="83"/>
    </row>
    <row r="732440" spans="16:16" x14ac:dyDescent="0.3">
      <c r="P732440" s="83"/>
    </row>
    <row r="732441" spans="16:16" x14ac:dyDescent="0.3">
      <c r="P732441" s="83"/>
    </row>
    <row r="732442" spans="16:16" x14ac:dyDescent="0.3">
      <c r="P732442" s="83"/>
    </row>
    <row r="732443" spans="16:16" x14ac:dyDescent="0.3">
      <c r="P732443" s="83"/>
    </row>
    <row r="732444" spans="16:16" x14ac:dyDescent="0.3">
      <c r="P732444" s="83"/>
    </row>
    <row r="732445" spans="16:16" x14ac:dyDescent="0.3">
      <c r="P732445" s="83"/>
    </row>
    <row r="732446" spans="16:16" x14ac:dyDescent="0.3">
      <c r="P732446" s="83"/>
    </row>
    <row r="732447" spans="16:16" x14ac:dyDescent="0.3">
      <c r="P732447" s="83"/>
    </row>
    <row r="732448" spans="16:16" x14ac:dyDescent="0.3">
      <c r="P732448" s="83"/>
    </row>
    <row r="732449" spans="16:16" x14ac:dyDescent="0.3">
      <c r="P732449" s="83"/>
    </row>
    <row r="732450" spans="16:16" x14ac:dyDescent="0.3">
      <c r="P732450" s="83"/>
    </row>
    <row r="732451" spans="16:16" x14ac:dyDescent="0.3">
      <c r="P732451" s="83"/>
    </row>
    <row r="732452" spans="16:16" x14ac:dyDescent="0.3">
      <c r="P732452" s="83"/>
    </row>
    <row r="732453" spans="16:16" x14ac:dyDescent="0.3">
      <c r="P732453" s="83"/>
    </row>
    <row r="732454" spans="16:16" x14ac:dyDescent="0.3">
      <c r="P732454" s="83"/>
    </row>
    <row r="732455" spans="16:16" x14ac:dyDescent="0.3">
      <c r="P732455" s="83"/>
    </row>
    <row r="732456" spans="16:16" x14ac:dyDescent="0.3">
      <c r="P732456" s="83"/>
    </row>
    <row r="732457" spans="16:16" x14ac:dyDescent="0.3">
      <c r="P732457" s="83"/>
    </row>
    <row r="732458" spans="16:16" x14ac:dyDescent="0.3">
      <c r="P732458" s="83"/>
    </row>
    <row r="732459" spans="16:16" x14ac:dyDescent="0.3">
      <c r="P732459" s="83"/>
    </row>
    <row r="732460" spans="16:16" x14ac:dyDescent="0.3">
      <c r="P732460" s="83"/>
    </row>
    <row r="732461" spans="16:16" x14ac:dyDescent="0.3">
      <c r="P732461" s="83"/>
    </row>
    <row r="732462" spans="16:16" x14ac:dyDescent="0.3">
      <c r="P732462" s="83"/>
    </row>
    <row r="732463" spans="16:16" x14ac:dyDescent="0.3">
      <c r="P732463" s="83"/>
    </row>
    <row r="732464" spans="16:16" x14ac:dyDescent="0.3">
      <c r="P732464" s="83"/>
    </row>
    <row r="732465" spans="16:16" x14ac:dyDescent="0.3">
      <c r="P732465" s="83"/>
    </row>
    <row r="732466" spans="16:16" x14ac:dyDescent="0.3">
      <c r="P732466" s="83"/>
    </row>
    <row r="732467" spans="16:16" x14ac:dyDescent="0.3">
      <c r="P732467" s="83"/>
    </row>
    <row r="732468" spans="16:16" x14ac:dyDescent="0.3">
      <c r="P732468" s="83"/>
    </row>
    <row r="732469" spans="16:16" x14ac:dyDescent="0.3">
      <c r="P732469" s="83"/>
    </row>
    <row r="732470" spans="16:16" x14ac:dyDescent="0.3">
      <c r="P732470" s="83"/>
    </row>
    <row r="732471" spans="16:16" x14ac:dyDescent="0.3">
      <c r="P732471" s="83"/>
    </row>
    <row r="732472" spans="16:16" x14ac:dyDescent="0.3">
      <c r="P732472" s="83"/>
    </row>
    <row r="732473" spans="16:16" x14ac:dyDescent="0.3">
      <c r="P732473" s="83"/>
    </row>
    <row r="732474" spans="16:16" x14ac:dyDescent="0.3">
      <c r="P732474" s="83"/>
    </row>
    <row r="732475" spans="16:16" x14ac:dyDescent="0.3">
      <c r="P732475" s="83"/>
    </row>
    <row r="732476" spans="16:16" x14ac:dyDescent="0.3">
      <c r="P732476" s="83"/>
    </row>
    <row r="732477" spans="16:16" x14ac:dyDescent="0.3">
      <c r="P732477" s="83"/>
    </row>
    <row r="732478" spans="16:16" x14ac:dyDescent="0.3">
      <c r="P732478" s="83"/>
    </row>
    <row r="732479" spans="16:16" x14ac:dyDescent="0.3">
      <c r="P732479" s="83"/>
    </row>
    <row r="732480" spans="16:16" x14ac:dyDescent="0.3">
      <c r="P732480" s="83"/>
    </row>
    <row r="732481" spans="16:16" x14ac:dyDescent="0.3">
      <c r="P732481" s="83"/>
    </row>
    <row r="732482" spans="16:16" x14ac:dyDescent="0.3">
      <c r="P732482" s="83"/>
    </row>
    <row r="732483" spans="16:16" x14ac:dyDescent="0.3">
      <c r="P732483" s="83"/>
    </row>
    <row r="732484" spans="16:16" x14ac:dyDescent="0.3">
      <c r="P732484" s="83"/>
    </row>
    <row r="732485" spans="16:16" x14ac:dyDescent="0.3">
      <c r="P732485" s="83"/>
    </row>
    <row r="732486" spans="16:16" x14ac:dyDescent="0.3">
      <c r="P732486" s="83"/>
    </row>
    <row r="732487" spans="16:16" x14ac:dyDescent="0.3">
      <c r="P732487" s="83"/>
    </row>
    <row r="732488" spans="16:16" x14ac:dyDescent="0.3">
      <c r="P732488" s="83"/>
    </row>
    <row r="732489" spans="16:16" x14ac:dyDescent="0.3">
      <c r="P732489" s="83"/>
    </row>
    <row r="732490" spans="16:16" x14ac:dyDescent="0.3">
      <c r="P732490" s="83"/>
    </row>
    <row r="732491" spans="16:16" x14ac:dyDescent="0.3">
      <c r="P732491" s="83"/>
    </row>
    <row r="732492" spans="16:16" x14ac:dyDescent="0.3">
      <c r="P732492" s="83"/>
    </row>
    <row r="732493" spans="16:16" x14ac:dyDescent="0.3">
      <c r="P732493" s="83"/>
    </row>
    <row r="732494" spans="16:16" x14ac:dyDescent="0.3">
      <c r="P732494" s="83"/>
    </row>
    <row r="732495" spans="16:16" x14ac:dyDescent="0.3">
      <c r="P732495" s="83"/>
    </row>
    <row r="732496" spans="16:16" x14ac:dyDescent="0.3">
      <c r="P732496" s="83"/>
    </row>
    <row r="732497" spans="16:16" x14ac:dyDescent="0.3">
      <c r="P732497" s="83"/>
    </row>
    <row r="732498" spans="16:16" x14ac:dyDescent="0.3">
      <c r="P732498" s="83"/>
    </row>
    <row r="732499" spans="16:16" x14ac:dyDescent="0.3">
      <c r="P732499" s="83"/>
    </row>
    <row r="732500" spans="16:16" x14ac:dyDescent="0.3">
      <c r="P732500" s="83"/>
    </row>
    <row r="732501" spans="16:16" x14ac:dyDescent="0.3">
      <c r="P732501" s="83"/>
    </row>
    <row r="732502" spans="16:16" x14ac:dyDescent="0.3">
      <c r="P732502" s="83"/>
    </row>
    <row r="732503" spans="16:16" x14ac:dyDescent="0.3">
      <c r="P732503" s="83"/>
    </row>
    <row r="732504" spans="16:16" x14ac:dyDescent="0.3">
      <c r="P732504" s="83"/>
    </row>
    <row r="732505" spans="16:16" x14ac:dyDescent="0.3">
      <c r="P732505" s="83"/>
    </row>
    <row r="732506" spans="16:16" x14ac:dyDescent="0.3">
      <c r="P732506" s="83"/>
    </row>
    <row r="732507" spans="16:16" x14ac:dyDescent="0.3">
      <c r="P732507" s="83"/>
    </row>
    <row r="732508" spans="16:16" x14ac:dyDescent="0.3">
      <c r="P732508" s="83"/>
    </row>
    <row r="732509" spans="16:16" x14ac:dyDescent="0.3">
      <c r="P732509" s="83"/>
    </row>
    <row r="732510" spans="16:16" x14ac:dyDescent="0.3">
      <c r="P732510" s="83"/>
    </row>
    <row r="732511" spans="16:16" x14ac:dyDescent="0.3">
      <c r="P732511" s="83"/>
    </row>
    <row r="732512" spans="16:16" x14ac:dyDescent="0.3">
      <c r="P732512" s="83"/>
    </row>
    <row r="732513" spans="16:16" x14ac:dyDescent="0.3">
      <c r="P732513" s="83"/>
    </row>
    <row r="732514" spans="16:16" x14ac:dyDescent="0.3">
      <c r="P732514" s="83"/>
    </row>
    <row r="732515" spans="16:16" x14ac:dyDescent="0.3">
      <c r="P732515" s="83"/>
    </row>
    <row r="732516" spans="16:16" x14ac:dyDescent="0.3">
      <c r="P732516" s="83"/>
    </row>
    <row r="732517" spans="16:16" x14ac:dyDescent="0.3">
      <c r="P732517" s="83"/>
    </row>
    <row r="732518" spans="16:16" x14ac:dyDescent="0.3">
      <c r="P732518" s="83"/>
    </row>
    <row r="732519" spans="16:16" x14ac:dyDescent="0.3">
      <c r="P732519" s="83"/>
    </row>
    <row r="732520" spans="16:16" x14ac:dyDescent="0.3">
      <c r="P732520" s="83"/>
    </row>
    <row r="732521" spans="16:16" x14ac:dyDescent="0.3">
      <c r="P732521" s="83"/>
    </row>
    <row r="732522" spans="16:16" x14ac:dyDescent="0.3">
      <c r="P732522" s="83"/>
    </row>
    <row r="732523" spans="16:16" x14ac:dyDescent="0.3">
      <c r="P732523" s="83"/>
    </row>
    <row r="732524" spans="16:16" x14ac:dyDescent="0.3">
      <c r="P732524" s="83"/>
    </row>
    <row r="732525" spans="16:16" x14ac:dyDescent="0.3">
      <c r="P732525" s="83"/>
    </row>
    <row r="732526" spans="16:16" x14ac:dyDescent="0.3">
      <c r="P732526" s="83"/>
    </row>
    <row r="732527" spans="16:16" x14ac:dyDescent="0.3">
      <c r="P732527" s="83"/>
    </row>
    <row r="732528" spans="16:16" x14ac:dyDescent="0.3">
      <c r="P732528" s="83"/>
    </row>
    <row r="732529" spans="16:16" x14ac:dyDescent="0.3">
      <c r="P732529" s="83"/>
    </row>
    <row r="732530" spans="16:16" x14ac:dyDescent="0.3">
      <c r="P732530" s="83"/>
    </row>
    <row r="732531" spans="16:16" x14ac:dyDescent="0.3">
      <c r="P732531" s="83"/>
    </row>
    <row r="732532" spans="16:16" x14ac:dyDescent="0.3">
      <c r="P732532" s="83"/>
    </row>
    <row r="732533" spans="16:16" x14ac:dyDescent="0.3">
      <c r="P732533" s="83"/>
    </row>
    <row r="732534" spans="16:16" x14ac:dyDescent="0.3">
      <c r="P732534" s="83"/>
    </row>
    <row r="732535" spans="16:16" x14ac:dyDescent="0.3">
      <c r="P732535" s="83"/>
    </row>
    <row r="732536" spans="16:16" x14ac:dyDescent="0.3">
      <c r="P732536" s="83"/>
    </row>
    <row r="732537" spans="16:16" x14ac:dyDescent="0.3">
      <c r="P732537" s="83"/>
    </row>
    <row r="732538" spans="16:16" x14ac:dyDescent="0.3">
      <c r="P732538" s="83"/>
    </row>
    <row r="732539" spans="16:16" x14ac:dyDescent="0.3">
      <c r="P732539" s="83"/>
    </row>
    <row r="732540" spans="16:16" x14ac:dyDescent="0.3">
      <c r="P732540" s="83"/>
    </row>
    <row r="732541" spans="16:16" x14ac:dyDescent="0.3">
      <c r="P732541" s="83"/>
    </row>
    <row r="732542" spans="16:16" x14ac:dyDescent="0.3">
      <c r="P732542" s="83"/>
    </row>
    <row r="732543" spans="16:16" x14ac:dyDescent="0.3">
      <c r="P732543" s="83"/>
    </row>
    <row r="732544" spans="16:16" x14ac:dyDescent="0.3">
      <c r="P732544" s="83"/>
    </row>
    <row r="732545" spans="16:16" x14ac:dyDescent="0.3">
      <c r="P732545" s="83"/>
    </row>
    <row r="732546" spans="16:16" x14ac:dyDescent="0.3">
      <c r="P732546" s="83"/>
    </row>
    <row r="732547" spans="16:16" x14ac:dyDescent="0.3">
      <c r="P732547" s="83"/>
    </row>
    <row r="732548" spans="16:16" x14ac:dyDescent="0.3">
      <c r="P732548" s="83"/>
    </row>
    <row r="732549" spans="16:16" x14ac:dyDescent="0.3">
      <c r="P732549" s="83"/>
    </row>
    <row r="732550" spans="16:16" x14ac:dyDescent="0.3">
      <c r="P732550" s="83"/>
    </row>
    <row r="732551" spans="16:16" x14ac:dyDescent="0.3">
      <c r="P732551" s="83"/>
    </row>
    <row r="732552" spans="16:16" x14ac:dyDescent="0.3">
      <c r="P732552" s="83"/>
    </row>
    <row r="732553" spans="16:16" x14ac:dyDescent="0.3">
      <c r="P732553" s="83"/>
    </row>
    <row r="732554" spans="16:16" x14ac:dyDescent="0.3">
      <c r="P732554" s="83"/>
    </row>
    <row r="732555" spans="16:16" x14ac:dyDescent="0.3">
      <c r="P732555" s="83"/>
    </row>
    <row r="732556" spans="16:16" x14ac:dyDescent="0.3">
      <c r="P732556" s="83"/>
    </row>
    <row r="732557" spans="16:16" x14ac:dyDescent="0.3">
      <c r="P732557" s="83"/>
    </row>
    <row r="732558" spans="16:16" x14ac:dyDescent="0.3">
      <c r="P732558" s="83"/>
    </row>
    <row r="732559" spans="16:16" x14ac:dyDescent="0.3">
      <c r="P732559" s="83"/>
    </row>
    <row r="732560" spans="16:16" x14ac:dyDescent="0.3">
      <c r="P732560" s="83"/>
    </row>
    <row r="732561" spans="16:16" x14ac:dyDescent="0.3">
      <c r="P732561" s="83"/>
    </row>
    <row r="732562" spans="16:16" x14ac:dyDescent="0.3">
      <c r="P732562" s="83"/>
    </row>
    <row r="732563" spans="16:16" x14ac:dyDescent="0.3">
      <c r="P732563" s="83"/>
    </row>
    <row r="732564" spans="16:16" x14ac:dyDescent="0.3">
      <c r="P732564" s="83"/>
    </row>
    <row r="732565" spans="16:16" x14ac:dyDescent="0.3">
      <c r="P732565" s="83"/>
    </row>
    <row r="732566" spans="16:16" x14ac:dyDescent="0.3">
      <c r="P732566" s="83"/>
    </row>
    <row r="732567" spans="16:16" x14ac:dyDescent="0.3">
      <c r="P732567" s="83"/>
    </row>
    <row r="732568" spans="16:16" x14ac:dyDescent="0.3">
      <c r="P732568" s="83"/>
    </row>
    <row r="732569" spans="16:16" x14ac:dyDescent="0.3">
      <c r="P732569" s="83"/>
    </row>
    <row r="732570" spans="16:16" x14ac:dyDescent="0.3">
      <c r="P732570" s="83"/>
    </row>
    <row r="732571" spans="16:16" x14ac:dyDescent="0.3">
      <c r="P732571" s="83"/>
    </row>
    <row r="732572" spans="16:16" x14ac:dyDescent="0.3">
      <c r="P732572" s="83"/>
    </row>
    <row r="732573" spans="16:16" x14ac:dyDescent="0.3">
      <c r="P732573" s="83"/>
    </row>
    <row r="732574" spans="16:16" x14ac:dyDescent="0.3">
      <c r="P732574" s="83"/>
    </row>
    <row r="732575" spans="16:16" x14ac:dyDescent="0.3">
      <c r="P732575" s="83"/>
    </row>
    <row r="732576" spans="16:16" x14ac:dyDescent="0.3">
      <c r="P732576" s="83"/>
    </row>
    <row r="732577" spans="16:16" x14ac:dyDescent="0.3">
      <c r="P732577" s="83"/>
    </row>
    <row r="732578" spans="16:16" x14ac:dyDescent="0.3">
      <c r="P732578" s="83"/>
    </row>
    <row r="732579" spans="16:16" x14ac:dyDescent="0.3">
      <c r="P732579" s="83"/>
    </row>
    <row r="732580" spans="16:16" x14ac:dyDescent="0.3">
      <c r="P732580" s="83"/>
    </row>
    <row r="732581" spans="16:16" x14ac:dyDescent="0.3">
      <c r="P732581" s="83"/>
    </row>
    <row r="732582" spans="16:16" x14ac:dyDescent="0.3">
      <c r="P732582" s="83"/>
    </row>
    <row r="732583" spans="16:16" x14ac:dyDescent="0.3">
      <c r="P732583" s="83"/>
    </row>
    <row r="732584" spans="16:16" x14ac:dyDescent="0.3">
      <c r="P732584" s="83"/>
    </row>
    <row r="732585" spans="16:16" x14ac:dyDescent="0.3">
      <c r="P732585" s="83"/>
    </row>
    <row r="732586" spans="16:16" x14ac:dyDescent="0.3">
      <c r="P732586" s="83"/>
    </row>
    <row r="732587" spans="16:16" x14ac:dyDescent="0.3">
      <c r="P732587" s="83"/>
    </row>
    <row r="732588" spans="16:16" x14ac:dyDescent="0.3">
      <c r="P732588" s="83"/>
    </row>
    <row r="732589" spans="16:16" x14ac:dyDescent="0.3">
      <c r="P732589" s="83"/>
    </row>
    <row r="732590" spans="16:16" x14ac:dyDescent="0.3">
      <c r="P732590" s="83"/>
    </row>
    <row r="732591" spans="16:16" x14ac:dyDescent="0.3">
      <c r="P732591" s="83"/>
    </row>
    <row r="732592" spans="16:16" x14ac:dyDescent="0.3">
      <c r="P732592" s="83"/>
    </row>
    <row r="732593" spans="16:16" x14ac:dyDescent="0.3">
      <c r="P732593" s="83"/>
    </row>
    <row r="732594" spans="16:16" x14ac:dyDescent="0.3">
      <c r="P732594" s="83"/>
    </row>
    <row r="732595" spans="16:16" x14ac:dyDescent="0.3">
      <c r="P732595" s="83"/>
    </row>
    <row r="732596" spans="16:16" x14ac:dyDescent="0.3">
      <c r="P732596" s="83"/>
    </row>
    <row r="732597" spans="16:16" x14ac:dyDescent="0.3">
      <c r="P732597" s="83"/>
    </row>
    <row r="732598" spans="16:16" x14ac:dyDescent="0.3">
      <c r="P732598" s="83"/>
    </row>
    <row r="732599" spans="16:16" x14ac:dyDescent="0.3">
      <c r="P732599" s="83"/>
    </row>
    <row r="732600" spans="16:16" x14ac:dyDescent="0.3">
      <c r="P732600" s="83"/>
    </row>
    <row r="732601" spans="16:16" x14ac:dyDescent="0.3">
      <c r="P732601" s="83"/>
    </row>
    <row r="732602" spans="16:16" x14ac:dyDescent="0.3">
      <c r="P732602" s="83"/>
    </row>
    <row r="732603" spans="16:16" x14ac:dyDescent="0.3">
      <c r="P732603" s="83"/>
    </row>
    <row r="732604" spans="16:16" x14ac:dyDescent="0.3">
      <c r="P732604" s="83"/>
    </row>
    <row r="732605" spans="16:16" x14ac:dyDescent="0.3">
      <c r="P732605" s="83"/>
    </row>
    <row r="732606" spans="16:16" x14ac:dyDescent="0.3">
      <c r="P732606" s="83"/>
    </row>
    <row r="732607" spans="16:16" x14ac:dyDescent="0.3">
      <c r="P732607" s="83"/>
    </row>
    <row r="732608" spans="16:16" x14ac:dyDescent="0.3">
      <c r="P732608" s="83"/>
    </row>
    <row r="732609" spans="16:16" x14ac:dyDescent="0.3">
      <c r="P732609" s="83"/>
    </row>
    <row r="732610" spans="16:16" x14ac:dyDescent="0.3">
      <c r="P732610" s="83"/>
    </row>
    <row r="732611" spans="16:16" x14ac:dyDescent="0.3">
      <c r="P732611" s="83"/>
    </row>
    <row r="732612" spans="16:16" x14ac:dyDescent="0.3">
      <c r="P732612" s="83"/>
    </row>
    <row r="732613" spans="16:16" x14ac:dyDescent="0.3">
      <c r="P732613" s="83"/>
    </row>
    <row r="732614" spans="16:16" x14ac:dyDescent="0.3">
      <c r="P732614" s="83"/>
    </row>
    <row r="732615" spans="16:16" x14ac:dyDescent="0.3">
      <c r="P732615" s="83"/>
    </row>
    <row r="732616" spans="16:16" x14ac:dyDescent="0.3">
      <c r="P732616" s="83"/>
    </row>
    <row r="732617" spans="16:16" x14ac:dyDescent="0.3">
      <c r="P732617" s="83"/>
    </row>
    <row r="732618" spans="16:16" x14ac:dyDescent="0.3">
      <c r="P732618" s="83"/>
    </row>
    <row r="732619" spans="16:16" x14ac:dyDescent="0.3">
      <c r="P732619" s="83"/>
    </row>
    <row r="732620" spans="16:16" x14ac:dyDescent="0.3">
      <c r="P732620" s="83"/>
    </row>
    <row r="732621" spans="16:16" x14ac:dyDescent="0.3">
      <c r="P732621" s="83"/>
    </row>
    <row r="732622" spans="16:16" x14ac:dyDescent="0.3">
      <c r="P732622" s="83"/>
    </row>
    <row r="732623" spans="16:16" x14ac:dyDescent="0.3">
      <c r="P732623" s="83"/>
    </row>
    <row r="732624" spans="16:16" x14ac:dyDescent="0.3">
      <c r="P732624" s="83"/>
    </row>
    <row r="732625" spans="16:16" x14ac:dyDescent="0.3">
      <c r="P732625" s="83"/>
    </row>
    <row r="732626" spans="16:16" x14ac:dyDescent="0.3">
      <c r="P732626" s="83"/>
    </row>
    <row r="732627" spans="16:16" x14ac:dyDescent="0.3">
      <c r="P732627" s="83"/>
    </row>
    <row r="732628" spans="16:16" x14ac:dyDescent="0.3">
      <c r="P732628" s="83"/>
    </row>
    <row r="732629" spans="16:16" x14ac:dyDescent="0.3">
      <c r="P732629" s="83"/>
    </row>
    <row r="732630" spans="16:16" x14ac:dyDescent="0.3">
      <c r="P732630" s="83"/>
    </row>
    <row r="732631" spans="16:16" x14ac:dyDescent="0.3">
      <c r="P732631" s="83"/>
    </row>
    <row r="732632" spans="16:16" x14ac:dyDescent="0.3">
      <c r="P732632" s="83"/>
    </row>
    <row r="732633" spans="16:16" x14ac:dyDescent="0.3">
      <c r="P732633" s="83"/>
    </row>
    <row r="732634" spans="16:16" x14ac:dyDescent="0.3">
      <c r="P732634" s="83"/>
    </row>
    <row r="732635" spans="16:16" x14ac:dyDescent="0.3">
      <c r="P732635" s="83"/>
    </row>
    <row r="732636" spans="16:16" x14ac:dyDescent="0.3">
      <c r="P732636" s="83"/>
    </row>
    <row r="732637" spans="16:16" x14ac:dyDescent="0.3">
      <c r="P732637" s="83"/>
    </row>
    <row r="732638" spans="16:16" x14ac:dyDescent="0.3">
      <c r="P732638" s="83"/>
    </row>
    <row r="732639" spans="16:16" x14ac:dyDescent="0.3">
      <c r="P732639" s="83"/>
    </row>
    <row r="732640" spans="16:16" x14ac:dyDescent="0.3">
      <c r="P732640" s="83"/>
    </row>
    <row r="732641" spans="16:16" x14ac:dyDescent="0.3">
      <c r="P732641" s="83"/>
    </row>
    <row r="732642" spans="16:16" x14ac:dyDescent="0.3">
      <c r="P732642" s="83"/>
    </row>
    <row r="732643" spans="16:16" x14ac:dyDescent="0.3">
      <c r="P732643" s="83"/>
    </row>
    <row r="732644" spans="16:16" x14ac:dyDescent="0.3">
      <c r="P732644" s="83"/>
    </row>
    <row r="732645" spans="16:16" x14ac:dyDescent="0.3">
      <c r="P732645" s="83"/>
    </row>
    <row r="732646" spans="16:16" x14ac:dyDescent="0.3">
      <c r="P732646" s="83"/>
    </row>
    <row r="732647" spans="16:16" x14ac:dyDescent="0.3">
      <c r="P732647" s="83"/>
    </row>
    <row r="732648" spans="16:16" x14ac:dyDescent="0.3">
      <c r="P732648" s="83"/>
    </row>
    <row r="732649" spans="16:16" x14ac:dyDescent="0.3">
      <c r="P732649" s="83"/>
    </row>
    <row r="732650" spans="16:16" x14ac:dyDescent="0.3">
      <c r="P732650" s="83"/>
    </row>
    <row r="732651" spans="16:16" x14ac:dyDescent="0.3">
      <c r="P732651" s="83"/>
    </row>
    <row r="732652" spans="16:16" x14ac:dyDescent="0.3">
      <c r="P732652" s="83"/>
    </row>
    <row r="732653" spans="16:16" x14ac:dyDescent="0.3">
      <c r="P732653" s="83"/>
    </row>
    <row r="732654" spans="16:16" x14ac:dyDescent="0.3">
      <c r="P732654" s="83"/>
    </row>
    <row r="732655" spans="16:16" x14ac:dyDescent="0.3">
      <c r="P732655" s="83"/>
    </row>
    <row r="732656" spans="16:16" x14ac:dyDescent="0.3">
      <c r="P732656" s="83"/>
    </row>
    <row r="732657" spans="16:16" x14ac:dyDescent="0.3">
      <c r="P732657" s="83"/>
    </row>
    <row r="732658" spans="16:16" x14ac:dyDescent="0.3">
      <c r="P732658" s="83"/>
    </row>
    <row r="732659" spans="16:16" x14ac:dyDescent="0.3">
      <c r="P732659" s="83"/>
    </row>
    <row r="732660" spans="16:16" x14ac:dyDescent="0.3">
      <c r="P732660" s="83"/>
    </row>
    <row r="732661" spans="16:16" x14ac:dyDescent="0.3">
      <c r="P732661" s="83"/>
    </row>
    <row r="732662" spans="16:16" x14ac:dyDescent="0.3">
      <c r="P732662" s="83"/>
    </row>
    <row r="732663" spans="16:16" x14ac:dyDescent="0.3">
      <c r="P732663" s="83"/>
    </row>
    <row r="732664" spans="16:16" x14ac:dyDescent="0.3">
      <c r="P732664" s="83"/>
    </row>
    <row r="732665" spans="16:16" x14ac:dyDescent="0.3">
      <c r="P732665" s="83"/>
    </row>
    <row r="732666" spans="16:16" x14ac:dyDescent="0.3">
      <c r="P732666" s="83"/>
    </row>
    <row r="732667" spans="16:16" x14ac:dyDescent="0.3">
      <c r="P732667" s="83"/>
    </row>
    <row r="732668" spans="16:16" x14ac:dyDescent="0.3">
      <c r="P732668" s="83"/>
    </row>
    <row r="732669" spans="16:16" x14ac:dyDescent="0.3">
      <c r="P732669" s="83"/>
    </row>
    <row r="732670" spans="16:16" x14ac:dyDescent="0.3">
      <c r="P732670" s="83"/>
    </row>
    <row r="732671" spans="16:16" x14ac:dyDescent="0.3">
      <c r="P732671" s="83"/>
    </row>
    <row r="732672" spans="16:16" x14ac:dyDescent="0.3">
      <c r="P732672" s="83"/>
    </row>
    <row r="732673" spans="16:16" x14ac:dyDescent="0.3">
      <c r="P732673" s="83"/>
    </row>
    <row r="732674" spans="16:16" x14ac:dyDescent="0.3">
      <c r="P732674" s="83"/>
    </row>
    <row r="732675" spans="16:16" x14ac:dyDescent="0.3">
      <c r="P732675" s="83"/>
    </row>
    <row r="732676" spans="16:16" x14ac:dyDescent="0.3">
      <c r="P732676" s="83"/>
    </row>
    <row r="732677" spans="16:16" x14ac:dyDescent="0.3">
      <c r="P732677" s="83"/>
    </row>
    <row r="732678" spans="16:16" x14ac:dyDescent="0.3">
      <c r="P732678" s="83"/>
    </row>
    <row r="732679" spans="16:16" x14ac:dyDescent="0.3">
      <c r="P732679" s="83"/>
    </row>
    <row r="732680" spans="16:16" x14ac:dyDescent="0.3">
      <c r="P732680" s="83"/>
    </row>
    <row r="732681" spans="16:16" x14ac:dyDescent="0.3">
      <c r="P732681" s="83"/>
    </row>
    <row r="732682" spans="16:16" x14ac:dyDescent="0.3">
      <c r="P732682" s="83"/>
    </row>
    <row r="732683" spans="16:16" x14ac:dyDescent="0.3">
      <c r="P732683" s="83"/>
    </row>
    <row r="732684" spans="16:16" x14ac:dyDescent="0.3">
      <c r="P732684" s="83"/>
    </row>
    <row r="732685" spans="16:16" x14ac:dyDescent="0.3">
      <c r="P732685" s="83"/>
    </row>
    <row r="732686" spans="16:16" x14ac:dyDescent="0.3">
      <c r="P732686" s="83"/>
    </row>
    <row r="732687" spans="16:16" x14ac:dyDescent="0.3">
      <c r="P732687" s="83"/>
    </row>
    <row r="732688" spans="16:16" x14ac:dyDescent="0.3">
      <c r="P732688" s="83"/>
    </row>
    <row r="732689" spans="16:16" x14ac:dyDescent="0.3">
      <c r="P732689" s="83"/>
    </row>
    <row r="732690" spans="16:16" x14ac:dyDescent="0.3">
      <c r="P732690" s="83"/>
    </row>
    <row r="732691" spans="16:16" x14ac:dyDescent="0.3">
      <c r="P732691" s="83"/>
    </row>
    <row r="732692" spans="16:16" x14ac:dyDescent="0.3">
      <c r="P732692" s="83"/>
    </row>
    <row r="732693" spans="16:16" x14ac:dyDescent="0.3">
      <c r="P732693" s="83"/>
    </row>
    <row r="732694" spans="16:16" x14ac:dyDescent="0.3">
      <c r="P732694" s="83"/>
    </row>
    <row r="732695" spans="16:16" x14ac:dyDescent="0.3">
      <c r="P732695" s="83"/>
    </row>
    <row r="732696" spans="16:16" x14ac:dyDescent="0.3">
      <c r="P732696" s="83"/>
    </row>
    <row r="732697" spans="16:16" x14ac:dyDescent="0.3">
      <c r="P732697" s="83"/>
    </row>
    <row r="732698" spans="16:16" x14ac:dyDescent="0.3">
      <c r="P732698" s="83"/>
    </row>
    <row r="732699" spans="16:16" x14ac:dyDescent="0.3">
      <c r="P732699" s="83"/>
    </row>
    <row r="732700" spans="16:16" x14ac:dyDescent="0.3">
      <c r="P732700" s="83"/>
    </row>
    <row r="732701" spans="16:16" x14ac:dyDescent="0.3">
      <c r="P732701" s="83"/>
    </row>
    <row r="732702" spans="16:16" x14ac:dyDescent="0.3">
      <c r="P732702" s="83"/>
    </row>
    <row r="732703" spans="16:16" x14ac:dyDescent="0.3">
      <c r="P732703" s="83"/>
    </row>
    <row r="732704" spans="16:16" x14ac:dyDescent="0.3">
      <c r="P732704" s="83"/>
    </row>
    <row r="732705" spans="16:16" x14ac:dyDescent="0.3">
      <c r="P732705" s="83"/>
    </row>
    <row r="732706" spans="16:16" x14ac:dyDescent="0.3">
      <c r="P732706" s="83"/>
    </row>
    <row r="732707" spans="16:16" x14ac:dyDescent="0.3">
      <c r="P732707" s="83"/>
    </row>
    <row r="732708" spans="16:16" x14ac:dyDescent="0.3">
      <c r="P732708" s="83"/>
    </row>
    <row r="732709" spans="16:16" x14ac:dyDescent="0.3">
      <c r="P732709" s="83"/>
    </row>
    <row r="732710" spans="16:16" x14ac:dyDescent="0.3">
      <c r="P732710" s="83"/>
    </row>
    <row r="732711" spans="16:16" x14ac:dyDescent="0.3">
      <c r="P732711" s="83"/>
    </row>
    <row r="732712" spans="16:16" x14ac:dyDescent="0.3">
      <c r="P732712" s="83"/>
    </row>
    <row r="732713" spans="16:16" x14ac:dyDescent="0.3">
      <c r="P732713" s="83"/>
    </row>
    <row r="732714" spans="16:16" x14ac:dyDescent="0.3">
      <c r="P732714" s="83"/>
    </row>
    <row r="732715" spans="16:16" x14ac:dyDescent="0.3">
      <c r="P732715" s="83"/>
    </row>
    <row r="732716" spans="16:16" x14ac:dyDescent="0.3">
      <c r="P732716" s="83"/>
    </row>
    <row r="732717" spans="16:16" x14ac:dyDescent="0.3">
      <c r="P732717" s="83"/>
    </row>
    <row r="732718" spans="16:16" x14ac:dyDescent="0.3">
      <c r="P732718" s="83"/>
    </row>
    <row r="732719" spans="16:16" x14ac:dyDescent="0.3">
      <c r="P732719" s="83"/>
    </row>
    <row r="732720" spans="16:16" x14ac:dyDescent="0.3">
      <c r="P732720" s="83"/>
    </row>
    <row r="732721" spans="16:16" x14ac:dyDescent="0.3">
      <c r="P732721" s="83"/>
    </row>
    <row r="732722" spans="16:16" x14ac:dyDescent="0.3">
      <c r="P732722" s="83"/>
    </row>
    <row r="732723" spans="16:16" x14ac:dyDescent="0.3">
      <c r="P732723" s="83"/>
    </row>
    <row r="732724" spans="16:16" x14ac:dyDescent="0.3">
      <c r="P732724" s="83"/>
    </row>
    <row r="732725" spans="16:16" x14ac:dyDescent="0.3">
      <c r="P732725" s="83"/>
    </row>
    <row r="732726" spans="16:16" x14ac:dyDescent="0.3">
      <c r="P732726" s="83"/>
    </row>
    <row r="732727" spans="16:16" x14ac:dyDescent="0.3">
      <c r="P732727" s="83"/>
    </row>
    <row r="732728" spans="16:16" x14ac:dyDescent="0.3">
      <c r="P732728" s="83"/>
    </row>
    <row r="732729" spans="16:16" x14ac:dyDescent="0.3">
      <c r="P732729" s="83"/>
    </row>
    <row r="732730" spans="16:16" x14ac:dyDescent="0.3">
      <c r="P732730" s="83"/>
    </row>
    <row r="732731" spans="16:16" x14ac:dyDescent="0.3">
      <c r="P732731" s="83"/>
    </row>
    <row r="732732" spans="16:16" x14ac:dyDescent="0.3">
      <c r="P732732" s="83"/>
    </row>
    <row r="732733" spans="16:16" x14ac:dyDescent="0.3">
      <c r="P732733" s="83"/>
    </row>
    <row r="732734" spans="16:16" x14ac:dyDescent="0.3">
      <c r="P732734" s="83"/>
    </row>
    <row r="732735" spans="16:16" x14ac:dyDescent="0.3">
      <c r="P732735" s="83"/>
    </row>
    <row r="732736" spans="16:16" x14ac:dyDescent="0.3">
      <c r="P732736" s="83"/>
    </row>
    <row r="732737" spans="16:16" x14ac:dyDescent="0.3">
      <c r="P732737" s="83"/>
    </row>
    <row r="732738" spans="16:16" x14ac:dyDescent="0.3">
      <c r="P732738" s="83"/>
    </row>
    <row r="732739" spans="16:16" x14ac:dyDescent="0.3">
      <c r="P732739" s="83"/>
    </row>
    <row r="732740" spans="16:16" x14ac:dyDescent="0.3">
      <c r="P732740" s="83"/>
    </row>
    <row r="732741" spans="16:16" x14ac:dyDescent="0.3">
      <c r="P732741" s="83"/>
    </row>
    <row r="732742" spans="16:16" x14ac:dyDescent="0.3">
      <c r="P732742" s="83"/>
    </row>
    <row r="732743" spans="16:16" x14ac:dyDescent="0.3">
      <c r="P732743" s="83"/>
    </row>
    <row r="732744" spans="16:16" x14ac:dyDescent="0.3">
      <c r="P732744" s="83"/>
    </row>
    <row r="732745" spans="16:16" x14ac:dyDescent="0.3">
      <c r="P732745" s="83"/>
    </row>
    <row r="732746" spans="16:16" x14ac:dyDescent="0.3">
      <c r="P732746" s="83"/>
    </row>
    <row r="732747" spans="16:16" x14ac:dyDescent="0.3">
      <c r="P732747" s="83"/>
    </row>
    <row r="732748" spans="16:16" x14ac:dyDescent="0.3">
      <c r="P732748" s="83"/>
    </row>
    <row r="732749" spans="16:16" x14ac:dyDescent="0.3">
      <c r="P732749" s="83"/>
    </row>
    <row r="732750" spans="16:16" x14ac:dyDescent="0.3">
      <c r="P732750" s="83"/>
    </row>
    <row r="732751" spans="16:16" x14ac:dyDescent="0.3">
      <c r="P732751" s="83"/>
    </row>
    <row r="732752" spans="16:16" x14ac:dyDescent="0.3">
      <c r="P732752" s="83"/>
    </row>
    <row r="732753" spans="16:16" x14ac:dyDescent="0.3">
      <c r="P732753" s="83"/>
    </row>
    <row r="732754" spans="16:16" x14ac:dyDescent="0.3">
      <c r="P732754" s="83"/>
    </row>
    <row r="732755" spans="16:16" x14ac:dyDescent="0.3">
      <c r="P732755" s="83"/>
    </row>
    <row r="732756" spans="16:16" x14ac:dyDescent="0.3">
      <c r="P732756" s="83"/>
    </row>
    <row r="732757" spans="16:16" x14ac:dyDescent="0.3">
      <c r="P732757" s="83"/>
    </row>
    <row r="732758" spans="16:16" x14ac:dyDescent="0.3">
      <c r="P732758" s="83"/>
    </row>
    <row r="732759" spans="16:16" x14ac:dyDescent="0.3">
      <c r="P732759" s="83"/>
    </row>
    <row r="732760" spans="16:16" x14ac:dyDescent="0.3">
      <c r="P732760" s="83"/>
    </row>
    <row r="732761" spans="16:16" x14ac:dyDescent="0.3">
      <c r="P732761" s="83"/>
    </row>
    <row r="732762" spans="16:16" x14ac:dyDescent="0.3">
      <c r="P732762" s="83"/>
    </row>
    <row r="732763" spans="16:16" x14ac:dyDescent="0.3">
      <c r="P732763" s="83"/>
    </row>
    <row r="732764" spans="16:16" x14ac:dyDescent="0.3">
      <c r="P732764" s="83"/>
    </row>
    <row r="732765" spans="16:16" x14ac:dyDescent="0.3">
      <c r="P732765" s="83"/>
    </row>
    <row r="732766" spans="16:16" x14ac:dyDescent="0.3">
      <c r="P732766" s="83"/>
    </row>
    <row r="732767" spans="16:16" x14ac:dyDescent="0.3">
      <c r="P732767" s="83"/>
    </row>
    <row r="732768" spans="16:16" x14ac:dyDescent="0.3">
      <c r="P732768" s="83"/>
    </row>
    <row r="732769" spans="16:16" x14ac:dyDescent="0.3">
      <c r="P732769" s="83"/>
    </row>
    <row r="732770" spans="16:16" x14ac:dyDescent="0.3">
      <c r="P732770" s="83"/>
    </row>
    <row r="732771" spans="16:16" x14ac:dyDescent="0.3">
      <c r="P732771" s="83"/>
    </row>
    <row r="732772" spans="16:16" x14ac:dyDescent="0.3">
      <c r="P732772" s="83"/>
    </row>
    <row r="732773" spans="16:16" x14ac:dyDescent="0.3">
      <c r="P732773" s="83"/>
    </row>
    <row r="732774" spans="16:16" x14ac:dyDescent="0.3">
      <c r="P732774" s="83"/>
    </row>
    <row r="732775" spans="16:16" x14ac:dyDescent="0.3">
      <c r="P732775" s="83"/>
    </row>
    <row r="732776" spans="16:16" x14ac:dyDescent="0.3">
      <c r="P732776" s="83"/>
    </row>
    <row r="732777" spans="16:16" x14ac:dyDescent="0.3">
      <c r="P732777" s="83"/>
    </row>
    <row r="732778" spans="16:16" x14ac:dyDescent="0.3">
      <c r="P732778" s="83"/>
    </row>
    <row r="732779" spans="16:16" x14ac:dyDescent="0.3">
      <c r="P732779" s="83"/>
    </row>
    <row r="732780" spans="16:16" x14ac:dyDescent="0.3">
      <c r="P732780" s="83"/>
    </row>
    <row r="732781" spans="16:16" x14ac:dyDescent="0.3">
      <c r="P732781" s="83"/>
    </row>
    <row r="732782" spans="16:16" x14ac:dyDescent="0.3">
      <c r="P732782" s="83"/>
    </row>
    <row r="732783" spans="16:16" x14ac:dyDescent="0.3">
      <c r="P732783" s="83"/>
    </row>
    <row r="732784" spans="16:16" x14ac:dyDescent="0.3">
      <c r="P732784" s="83"/>
    </row>
    <row r="732785" spans="16:16" x14ac:dyDescent="0.3">
      <c r="P732785" s="83"/>
    </row>
    <row r="732786" spans="16:16" x14ac:dyDescent="0.3">
      <c r="P732786" s="83"/>
    </row>
    <row r="732787" spans="16:16" x14ac:dyDescent="0.3">
      <c r="P732787" s="83"/>
    </row>
    <row r="732788" spans="16:16" x14ac:dyDescent="0.3">
      <c r="P732788" s="83"/>
    </row>
    <row r="732789" spans="16:16" x14ac:dyDescent="0.3">
      <c r="P732789" s="83"/>
    </row>
    <row r="732790" spans="16:16" x14ac:dyDescent="0.3">
      <c r="P732790" s="83"/>
    </row>
    <row r="732791" spans="16:16" x14ac:dyDescent="0.3">
      <c r="P732791" s="83"/>
    </row>
    <row r="732792" spans="16:16" x14ac:dyDescent="0.3">
      <c r="P732792" s="83"/>
    </row>
    <row r="732793" spans="16:16" x14ac:dyDescent="0.3">
      <c r="P732793" s="83"/>
    </row>
    <row r="732794" spans="16:16" x14ac:dyDescent="0.3">
      <c r="P732794" s="83"/>
    </row>
    <row r="732795" spans="16:16" x14ac:dyDescent="0.3">
      <c r="P732795" s="83"/>
    </row>
    <row r="732796" spans="16:16" x14ac:dyDescent="0.3">
      <c r="P732796" s="83"/>
    </row>
    <row r="732797" spans="16:16" x14ac:dyDescent="0.3">
      <c r="P732797" s="83"/>
    </row>
    <row r="732798" spans="16:16" x14ac:dyDescent="0.3">
      <c r="P732798" s="83"/>
    </row>
    <row r="732799" spans="16:16" x14ac:dyDescent="0.3">
      <c r="P732799" s="83"/>
    </row>
    <row r="732800" spans="16:16" x14ac:dyDescent="0.3">
      <c r="P732800" s="83"/>
    </row>
    <row r="732801" spans="16:16" x14ac:dyDescent="0.3">
      <c r="P732801" s="83"/>
    </row>
    <row r="732802" spans="16:16" x14ac:dyDescent="0.3">
      <c r="P732802" s="83"/>
    </row>
    <row r="732803" spans="16:16" x14ac:dyDescent="0.3">
      <c r="P732803" s="83"/>
    </row>
    <row r="732804" spans="16:16" x14ac:dyDescent="0.3">
      <c r="P732804" s="83"/>
    </row>
    <row r="732805" spans="16:16" x14ac:dyDescent="0.3">
      <c r="P732805" s="83"/>
    </row>
    <row r="732806" spans="16:16" x14ac:dyDescent="0.3">
      <c r="P732806" s="83"/>
    </row>
    <row r="732807" spans="16:16" x14ac:dyDescent="0.3">
      <c r="P732807" s="83"/>
    </row>
    <row r="732808" spans="16:16" x14ac:dyDescent="0.3">
      <c r="P732808" s="83"/>
    </row>
    <row r="732809" spans="16:16" x14ac:dyDescent="0.3">
      <c r="P732809" s="83"/>
    </row>
    <row r="732810" spans="16:16" x14ac:dyDescent="0.3">
      <c r="P732810" s="83"/>
    </row>
    <row r="732811" spans="16:16" x14ac:dyDescent="0.3">
      <c r="P732811" s="83"/>
    </row>
    <row r="732812" spans="16:16" x14ac:dyDescent="0.3">
      <c r="P732812" s="83"/>
    </row>
    <row r="732813" spans="16:16" x14ac:dyDescent="0.3">
      <c r="P732813" s="83"/>
    </row>
    <row r="732814" spans="16:16" x14ac:dyDescent="0.3">
      <c r="P732814" s="83"/>
    </row>
    <row r="732815" spans="16:16" x14ac:dyDescent="0.3">
      <c r="P732815" s="83"/>
    </row>
    <row r="732816" spans="16:16" x14ac:dyDescent="0.3">
      <c r="P732816" s="83"/>
    </row>
    <row r="732817" spans="16:16" x14ac:dyDescent="0.3">
      <c r="P732817" s="83"/>
    </row>
    <row r="732818" spans="16:16" x14ac:dyDescent="0.3">
      <c r="P732818" s="83"/>
    </row>
    <row r="732819" spans="16:16" x14ac:dyDescent="0.3">
      <c r="P732819" s="83"/>
    </row>
    <row r="732820" spans="16:16" x14ac:dyDescent="0.3">
      <c r="P732820" s="83"/>
    </row>
    <row r="732821" spans="16:16" x14ac:dyDescent="0.3">
      <c r="P732821" s="83"/>
    </row>
    <row r="732822" spans="16:16" x14ac:dyDescent="0.3">
      <c r="P732822" s="83"/>
    </row>
    <row r="732823" spans="16:16" x14ac:dyDescent="0.3">
      <c r="P732823" s="83"/>
    </row>
    <row r="732824" spans="16:16" x14ac:dyDescent="0.3">
      <c r="P732824" s="83"/>
    </row>
    <row r="732825" spans="16:16" x14ac:dyDescent="0.3">
      <c r="P732825" s="83"/>
    </row>
    <row r="732826" spans="16:16" x14ac:dyDescent="0.3">
      <c r="P732826" s="83"/>
    </row>
    <row r="732827" spans="16:16" x14ac:dyDescent="0.3">
      <c r="P732827" s="83"/>
    </row>
    <row r="732828" spans="16:16" x14ac:dyDescent="0.3">
      <c r="P732828" s="83"/>
    </row>
    <row r="732829" spans="16:16" x14ac:dyDescent="0.3">
      <c r="P732829" s="83"/>
    </row>
    <row r="732830" spans="16:16" x14ac:dyDescent="0.3">
      <c r="P732830" s="83"/>
    </row>
    <row r="732831" spans="16:16" x14ac:dyDescent="0.3">
      <c r="P732831" s="83"/>
    </row>
    <row r="732832" spans="16:16" x14ac:dyDescent="0.3">
      <c r="P732832" s="83"/>
    </row>
    <row r="732833" spans="16:16" x14ac:dyDescent="0.3">
      <c r="P732833" s="83"/>
    </row>
    <row r="732834" spans="16:16" x14ac:dyDescent="0.3">
      <c r="P732834" s="83"/>
    </row>
    <row r="732835" spans="16:16" x14ac:dyDescent="0.3">
      <c r="P732835" s="83"/>
    </row>
    <row r="732836" spans="16:16" x14ac:dyDescent="0.3">
      <c r="P732836" s="83"/>
    </row>
    <row r="732837" spans="16:16" x14ac:dyDescent="0.3">
      <c r="P732837" s="83"/>
    </row>
    <row r="732838" spans="16:16" x14ac:dyDescent="0.3">
      <c r="P732838" s="83"/>
    </row>
    <row r="732839" spans="16:16" x14ac:dyDescent="0.3">
      <c r="P732839" s="83"/>
    </row>
    <row r="732840" spans="16:16" x14ac:dyDescent="0.3">
      <c r="P732840" s="83"/>
    </row>
    <row r="732841" spans="16:16" x14ac:dyDescent="0.3">
      <c r="P732841" s="83"/>
    </row>
    <row r="732842" spans="16:16" x14ac:dyDescent="0.3">
      <c r="P732842" s="83"/>
    </row>
    <row r="732843" spans="16:16" x14ac:dyDescent="0.3">
      <c r="P732843" s="83"/>
    </row>
    <row r="732844" spans="16:16" x14ac:dyDescent="0.3">
      <c r="P732844" s="83"/>
    </row>
    <row r="732845" spans="16:16" x14ac:dyDescent="0.3">
      <c r="P732845" s="83"/>
    </row>
    <row r="732846" spans="16:16" x14ac:dyDescent="0.3">
      <c r="P732846" s="83"/>
    </row>
    <row r="732847" spans="16:16" x14ac:dyDescent="0.3">
      <c r="P732847" s="83"/>
    </row>
    <row r="732848" spans="16:16" x14ac:dyDescent="0.3">
      <c r="P732848" s="83"/>
    </row>
    <row r="732849" spans="16:16" x14ac:dyDescent="0.3">
      <c r="P732849" s="83"/>
    </row>
    <row r="732850" spans="16:16" x14ac:dyDescent="0.3">
      <c r="P732850" s="83"/>
    </row>
    <row r="732851" spans="16:16" x14ac:dyDescent="0.3">
      <c r="P732851" s="83"/>
    </row>
    <row r="732852" spans="16:16" x14ac:dyDescent="0.3">
      <c r="P732852" s="83"/>
    </row>
    <row r="732853" spans="16:16" x14ac:dyDescent="0.3">
      <c r="P732853" s="83"/>
    </row>
    <row r="732854" spans="16:16" x14ac:dyDescent="0.3">
      <c r="P732854" s="83"/>
    </row>
    <row r="732855" spans="16:16" x14ac:dyDescent="0.3">
      <c r="P732855" s="83"/>
    </row>
    <row r="732856" spans="16:16" x14ac:dyDescent="0.3">
      <c r="P732856" s="83"/>
    </row>
    <row r="732857" spans="16:16" x14ac:dyDescent="0.3">
      <c r="P732857" s="83"/>
    </row>
    <row r="732858" spans="16:16" x14ac:dyDescent="0.3">
      <c r="P732858" s="83"/>
    </row>
    <row r="732859" spans="16:16" x14ac:dyDescent="0.3">
      <c r="P732859" s="83"/>
    </row>
    <row r="732860" spans="16:16" x14ac:dyDescent="0.3">
      <c r="P732860" s="83"/>
    </row>
    <row r="732861" spans="16:16" x14ac:dyDescent="0.3">
      <c r="P732861" s="83"/>
    </row>
    <row r="732862" spans="16:16" x14ac:dyDescent="0.3">
      <c r="P732862" s="83"/>
    </row>
    <row r="732863" spans="16:16" x14ac:dyDescent="0.3">
      <c r="P732863" s="83"/>
    </row>
    <row r="732864" spans="16:16" x14ac:dyDescent="0.3">
      <c r="P732864" s="83"/>
    </row>
    <row r="732865" spans="16:16" x14ac:dyDescent="0.3">
      <c r="P732865" s="83"/>
    </row>
    <row r="732866" spans="16:16" x14ac:dyDescent="0.3">
      <c r="P732866" s="83"/>
    </row>
    <row r="732867" spans="16:16" x14ac:dyDescent="0.3">
      <c r="P732867" s="83"/>
    </row>
    <row r="732868" spans="16:16" x14ac:dyDescent="0.3">
      <c r="P732868" s="83"/>
    </row>
    <row r="732869" spans="16:16" x14ac:dyDescent="0.3">
      <c r="P732869" s="83"/>
    </row>
    <row r="732870" spans="16:16" x14ac:dyDescent="0.3">
      <c r="P732870" s="83"/>
    </row>
    <row r="732871" spans="16:16" x14ac:dyDescent="0.3">
      <c r="P732871" s="83"/>
    </row>
    <row r="732872" spans="16:16" x14ac:dyDescent="0.3">
      <c r="P732872" s="83"/>
    </row>
    <row r="732873" spans="16:16" x14ac:dyDescent="0.3">
      <c r="P732873" s="83"/>
    </row>
    <row r="732874" spans="16:16" x14ac:dyDescent="0.3">
      <c r="P732874" s="83"/>
    </row>
    <row r="732875" spans="16:16" x14ac:dyDescent="0.3">
      <c r="P732875" s="83"/>
    </row>
    <row r="732876" spans="16:16" x14ac:dyDescent="0.3">
      <c r="P732876" s="83"/>
    </row>
    <row r="732877" spans="16:16" x14ac:dyDescent="0.3">
      <c r="P732877" s="83"/>
    </row>
    <row r="732878" spans="16:16" x14ac:dyDescent="0.3">
      <c r="P732878" s="83"/>
    </row>
    <row r="732879" spans="16:16" x14ac:dyDescent="0.3">
      <c r="P732879" s="83"/>
    </row>
    <row r="732880" spans="16:16" x14ac:dyDescent="0.3">
      <c r="P732880" s="83"/>
    </row>
    <row r="732881" spans="16:16" x14ac:dyDescent="0.3">
      <c r="P732881" s="83"/>
    </row>
    <row r="732882" spans="16:16" x14ac:dyDescent="0.3">
      <c r="P732882" s="83"/>
    </row>
    <row r="732883" spans="16:16" x14ac:dyDescent="0.3">
      <c r="P732883" s="83"/>
    </row>
    <row r="732884" spans="16:16" x14ac:dyDescent="0.3">
      <c r="P732884" s="83"/>
    </row>
    <row r="732885" spans="16:16" x14ac:dyDescent="0.3">
      <c r="P732885" s="83"/>
    </row>
    <row r="732886" spans="16:16" x14ac:dyDescent="0.3">
      <c r="P732886" s="83"/>
    </row>
    <row r="732887" spans="16:16" x14ac:dyDescent="0.3">
      <c r="P732887" s="83"/>
    </row>
    <row r="732888" spans="16:16" x14ac:dyDescent="0.3">
      <c r="P732888" s="83"/>
    </row>
    <row r="732889" spans="16:16" x14ac:dyDescent="0.3">
      <c r="P732889" s="83"/>
    </row>
    <row r="732890" spans="16:16" x14ac:dyDescent="0.3">
      <c r="P732890" s="83"/>
    </row>
    <row r="732891" spans="16:16" x14ac:dyDescent="0.3">
      <c r="P732891" s="83"/>
    </row>
    <row r="732892" spans="16:16" x14ac:dyDescent="0.3">
      <c r="P732892" s="83"/>
    </row>
    <row r="732893" spans="16:16" x14ac:dyDescent="0.3">
      <c r="P732893" s="83"/>
    </row>
    <row r="732894" spans="16:16" x14ac:dyDescent="0.3">
      <c r="P732894" s="83"/>
    </row>
    <row r="732895" spans="16:16" x14ac:dyDescent="0.3">
      <c r="P732895" s="83"/>
    </row>
    <row r="732896" spans="16:16" x14ac:dyDescent="0.3">
      <c r="P732896" s="83"/>
    </row>
    <row r="732897" spans="16:16" x14ac:dyDescent="0.3">
      <c r="P732897" s="83"/>
    </row>
    <row r="732898" spans="16:16" x14ac:dyDescent="0.3">
      <c r="P732898" s="83"/>
    </row>
    <row r="732899" spans="16:16" x14ac:dyDescent="0.3">
      <c r="P732899" s="83"/>
    </row>
    <row r="732900" spans="16:16" x14ac:dyDescent="0.3">
      <c r="P732900" s="83"/>
    </row>
    <row r="732901" spans="16:16" x14ac:dyDescent="0.3">
      <c r="P732901" s="83"/>
    </row>
    <row r="732902" spans="16:16" x14ac:dyDescent="0.3">
      <c r="P732902" s="83"/>
    </row>
    <row r="732903" spans="16:16" x14ac:dyDescent="0.3">
      <c r="P732903" s="83"/>
    </row>
    <row r="732904" spans="16:16" x14ac:dyDescent="0.3">
      <c r="P732904" s="83"/>
    </row>
    <row r="732905" spans="16:16" x14ac:dyDescent="0.3">
      <c r="P732905" s="83"/>
    </row>
    <row r="732906" spans="16:16" x14ac:dyDescent="0.3">
      <c r="P732906" s="83"/>
    </row>
    <row r="732907" spans="16:16" x14ac:dyDescent="0.3">
      <c r="P732907" s="83"/>
    </row>
    <row r="732908" spans="16:16" x14ac:dyDescent="0.3">
      <c r="P732908" s="83"/>
    </row>
    <row r="732909" spans="16:16" x14ac:dyDescent="0.3">
      <c r="P732909" s="83"/>
    </row>
    <row r="732910" spans="16:16" x14ac:dyDescent="0.3">
      <c r="P732910" s="83"/>
    </row>
    <row r="732911" spans="16:16" x14ac:dyDescent="0.3">
      <c r="P732911" s="83"/>
    </row>
    <row r="732912" spans="16:16" x14ac:dyDescent="0.3">
      <c r="P732912" s="83"/>
    </row>
    <row r="732913" spans="16:16" x14ac:dyDescent="0.3">
      <c r="P732913" s="83"/>
    </row>
    <row r="732914" spans="16:16" x14ac:dyDescent="0.3">
      <c r="P732914" s="83"/>
    </row>
    <row r="732915" spans="16:16" x14ac:dyDescent="0.3">
      <c r="P732915" s="83"/>
    </row>
    <row r="732916" spans="16:16" x14ac:dyDescent="0.3">
      <c r="P732916" s="83"/>
    </row>
    <row r="732917" spans="16:16" x14ac:dyDescent="0.3">
      <c r="P732917" s="83"/>
    </row>
    <row r="732918" spans="16:16" x14ac:dyDescent="0.3">
      <c r="P732918" s="83"/>
    </row>
    <row r="732919" spans="16:16" x14ac:dyDescent="0.3">
      <c r="P732919" s="83"/>
    </row>
    <row r="732920" spans="16:16" x14ac:dyDescent="0.3">
      <c r="P732920" s="83"/>
    </row>
    <row r="732921" spans="16:16" x14ac:dyDescent="0.3">
      <c r="P732921" s="83"/>
    </row>
    <row r="732922" spans="16:16" x14ac:dyDescent="0.3">
      <c r="P732922" s="83"/>
    </row>
    <row r="732923" spans="16:16" x14ac:dyDescent="0.3">
      <c r="P732923" s="83"/>
    </row>
    <row r="732924" spans="16:16" x14ac:dyDescent="0.3">
      <c r="P732924" s="83"/>
    </row>
    <row r="732925" spans="16:16" x14ac:dyDescent="0.3">
      <c r="P732925" s="83"/>
    </row>
    <row r="732926" spans="16:16" x14ac:dyDescent="0.3">
      <c r="P732926" s="83"/>
    </row>
    <row r="732927" spans="16:16" x14ac:dyDescent="0.3">
      <c r="P732927" s="83"/>
    </row>
    <row r="732928" spans="16:16" x14ac:dyDescent="0.3">
      <c r="P732928" s="83"/>
    </row>
    <row r="732929" spans="16:16" x14ac:dyDescent="0.3">
      <c r="P732929" s="83"/>
    </row>
    <row r="732930" spans="16:16" x14ac:dyDescent="0.3">
      <c r="P732930" s="83"/>
    </row>
    <row r="732931" spans="16:16" x14ac:dyDescent="0.3">
      <c r="P732931" s="83"/>
    </row>
    <row r="732932" spans="16:16" x14ac:dyDescent="0.3">
      <c r="P732932" s="83"/>
    </row>
    <row r="732933" spans="16:16" x14ac:dyDescent="0.3">
      <c r="P732933" s="83"/>
    </row>
    <row r="732934" spans="16:16" x14ac:dyDescent="0.3">
      <c r="P732934" s="83"/>
    </row>
    <row r="732935" spans="16:16" x14ac:dyDescent="0.3">
      <c r="P732935" s="83"/>
    </row>
    <row r="732936" spans="16:16" x14ac:dyDescent="0.3">
      <c r="P732936" s="83"/>
    </row>
    <row r="732937" spans="16:16" x14ac:dyDescent="0.3">
      <c r="P732937" s="83"/>
    </row>
    <row r="732938" spans="16:16" x14ac:dyDescent="0.3">
      <c r="P732938" s="83"/>
    </row>
    <row r="732939" spans="16:16" x14ac:dyDescent="0.3">
      <c r="P732939" s="83"/>
    </row>
    <row r="732940" spans="16:16" x14ac:dyDescent="0.3">
      <c r="P732940" s="83"/>
    </row>
    <row r="732941" spans="16:16" x14ac:dyDescent="0.3">
      <c r="P732941" s="83"/>
    </row>
    <row r="732942" spans="16:16" x14ac:dyDescent="0.3">
      <c r="P732942" s="83"/>
    </row>
    <row r="732943" spans="16:16" x14ac:dyDescent="0.3">
      <c r="P732943" s="83"/>
    </row>
    <row r="732944" spans="16:16" x14ac:dyDescent="0.3">
      <c r="P732944" s="83"/>
    </row>
    <row r="732945" spans="16:16" x14ac:dyDescent="0.3">
      <c r="P732945" s="83"/>
    </row>
    <row r="732946" spans="16:16" x14ac:dyDescent="0.3">
      <c r="P732946" s="83"/>
    </row>
    <row r="732947" spans="16:16" x14ac:dyDescent="0.3">
      <c r="P732947" s="83"/>
    </row>
    <row r="732948" spans="16:16" x14ac:dyDescent="0.3">
      <c r="P732948" s="83"/>
    </row>
    <row r="732949" spans="16:16" x14ac:dyDescent="0.3">
      <c r="P732949" s="83"/>
    </row>
    <row r="732950" spans="16:16" x14ac:dyDescent="0.3">
      <c r="P732950" s="83"/>
    </row>
    <row r="732951" spans="16:16" x14ac:dyDescent="0.3">
      <c r="P732951" s="83"/>
    </row>
    <row r="732952" spans="16:16" x14ac:dyDescent="0.3">
      <c r="P732952" s="83"/>
    </row>
    <row r="732953" spans="16:16" x14ac:dyDescent="0.3">
      <c r="P732953" s="83"/>
    </row>
    <row r="732954" spans="16:16" x14ac:dyDescent="0.3">
      <c r="P732954" s="83"/>
    </row>
    <row r="732955" spans="16:16" x14ac:dyDescent="0.3">
      <c r="P732955" s="83"/>
    </row>
    <row r="732956" spans="16:16" x14ac:dyDescent="0.3">
      <c r="P732956" s="83"/>
    </row>
    <row r="732957" spans="16:16" x14ac:dyDescent="0.3">
      <c r="P732957" s="83"/>
    </row>
    <row r="732958" spans="16:16" x14ac:dyDescent="0.3">
      <c r="P732958" s="83"/>
    </row>
    <row r="732959" spans="16:16" x14ac:dyDescent="0.3">
      <c r="P732959" s="83"/>
    </row>
    <row r="732960" spans="16:16" x14ac:dyDescent="0.3">
      <c r="P732960" s="83"/>
    </row>
    <row r="732961" spans="16:16" x14ac:dyDescent="0.3">
      <c r="P732961" s="83"/>
    </row>
    <row r="732962" spans="16:16" x14ac:dyDescent="0.3">
      <c r="P732962" s="83"/>
    </row>
    <row r="732963" spans="16:16" x14ac:dyDescent="0.3">
      <c r="P732963" s="83"/>
    </row>
    <row r="732964" spans="16:16" x14ac:dyDescent="0.3">
      <c r="P732964" s="83"/>
    </row>
    <row r="732965" spans="16:16" x14ac:dyDescent="0.3">
      <c r="P732965" s="83"/>
    </row>
    <row r="732966" spans="16:16" x14ac:dyDescent="0.3">
      <c r="P732966" s="83"/>
    </row>
    <row r="732967" spans="16:16" x14ac:dyDescent="0.3">
      <c r="P732967" s="83"/>
    </row>
    <row r="732968" spans="16:16" x14ac:dyDescent="0.3">
      <c r="P732968" s="83"/>
    </row>
    <row r="732969" spans="16:16" x14ac:dyDescent="0.3">
      <c r="P732969" s="83"/>
    </row>
    <row r="732970" spans="16:16" x14ac:dyDescent="0.3">
      <c r="P732970" s="83"/>
    </row>
    <row r="732971" spans="16:16" x14ac:dyDescent="0.3">
      <c r="P732971" s="83"/>
    </row>
    <row r="732972" spans="16:16" x14ac:dyDescent="0.3">
      <c r="P732972" s="83"/>
    </row>
    <row r="732973" spans="16:16" x14ac:dyDescent="0.3">
      <c r="P732973" s="83"/>
    </row>
    <row r="732974" spans="16:16" x14ac:dyDescent="0.3">
      <c r="P732974" s="83"/>
    </row>
    <row r="732975" spans="16:16" x14ac:dyDescent="0.3">
      <c r="P732975" s="83"/>
    </row>
    <row r="732976" spans="16:16" x14ac:dyDescent="0.3">
      <c r="P732976" s="83"/>
    </row>
    <row r="732977" spans="16:16" x14ac:dyDescent="0.3">
      <c r="P732977" s="83"/>
    </row>
    <row r="732978" spans="16:16" x14ac:dyDescent="0.3">
      <c r="P732978" s="83"/>
    </row>
    <row r="732979" spans="16:16" x14ac:dyDescent="0.3">
      <c r="P732979" s="83"/>
    </row>
    <row r="732980" spans="16:16" x14ac:dyDescent="0.3">
      <c r="P732980" s="83"/>
    </row>
    <row r="732981" spans="16:16" x14ac:dyDescent="0.3">
      <c r="P732981" s="83"/>
    </row>
    <row r="732982" spans="16:16" x14ac:dyDescent="0.3">
      <c r="P732982" s="83"/>
    </row>
    <row r="732983" spans="16:16" x14ac:dyDescent="0.3">
      <c r="P732983" s="83"/>
    </row>
    <row r="732984" spans="16:16" x14ac:dyDescent="0.3">
      <c r="P732984" s="83"/>
    </row>
    <row r="732985" spans="16:16" x14ac:dyDescent="0.3">
      <c r="P732985" s="83"/>
    </row>
    <row r="732986" spans="16:16" x14ac:dyDescent="0.3">
      <c r="P732986" s="83"/>
    </row>
    <row r="732987" spans="16:16" x14ac:dyDescent="0.3">
      <c r="P732987" s="83"/>
    </row>
    <row r="732988" spans="16:16" x14ac:dyDescent="0.3">
      <c r="P732988" s="83"/>
    </row>
    <row r="732989" spans="16:16" x14ac:dyDescent="0.3">
      <c r="P732989" s="83"/>
    </row>
    <row r="732990" spans="16:16" x14ac:dyDescent="0.3">
      <c r="P732990" s="83"/>
    </row>
    <row r="732991" spans="16:16" x14ac:dyDescent="0.3">
      <c r="P732991" s="83"/>
    </row>
    <row r="732992" spans="16:16" x14ac:dyDescent="0.3">
      <c r="P732992" s="83"/>
    </row>
    <row r="732993" spans="16:16" x14ac:dyDescent="0.3">
      <c r="P732993" s="83"/>
    </row>
    <row r="732994" spans="16:16" x14ac:dyDescent="0.3">
      <c r="P732994" s="83"/>
    </row>
    <row r="732995" spans="16:16" x14ac:dyDescent="0.3">
      <c r="P732995" s="83"/>
    </row>
    <row r="732996" spans="16:16" x14ac:dyDescent="0.3">
      <c r="P732996" s="83"/>
    </row>
    <row r="732997" spans="16:16" x14ac:dyDescent="0.3">
      <c r="P732997" s="83"/>
    </row>
    <row r="732998" spans="16:16" x14ac:dyDescent="0.3">
      <c r="P732998" s="83"/>
    </row>
    <row r="732999" spans="16:16" x14ac:dyDescent="0.3">
      <c r="P732999" s="83"/>
    </row>
    <row r="733000" spans="16:16" x14ac:dyDescent="0.3">
      <c r="P733000" s="83"/>
    </row>
    <row r="733001" spans="16:16" x14ac:dyDescent="0.3">
      <c r="P733001" s="83"/>
    </row>
    <row r="733002" spans="16:16" x14ac:dyDescent="0.3">
      <c r="P733002" s="83"/>
    </row>
    <row r="733003" spans="16:16" x14ac:dyDescent="0.3">
      <c r="P733003" s="83"/>
    </row>
    <row r="733004" spans="16:16" x14ac:dyDescent="0.3">
      <c r="P733004" s="83"/>
    </row>
    <row r="733005" spans="16:16" x14ac:dyDescent="0.3">
      <c r="P733005" s="83"/>
    </row>
    <row r="733006" spans="16:16" x14ac:dyDescent="0.3">
      <c r="P733006" s="83"/>
    </row>
    <row r="733007" spans="16:16" x14ac:dyDescent="0.3">
      <c r="P733007" s="83"/>
    </row>
    <row r="733008" spans="16:16" x14ac:dyDescent="0.3">
      <c r="P733008" s="83"/>
    </row>
    <row r="733009" spans="16:16" x14ac:dyDescent="0.3">
      <c r="P733009" s="83"/>
    </row>
    <row r="733010" spans="16:16" x14ac:dyDescent="0.3">
      <c r="P733010" s="83"/>
    </row>
    <row r="733011" spans="16:16" x14ac:dyDescent="0.3">
      <c r="P733011" s="83"/>
    </row>
    <row r="733012" spans="16:16" x14ac:dyDescent="0.3">
      <c r="P733012" s="83"/>
    </row>
    <row r="733013" spans="16:16" x14ac:dyDescent="0.3">
      <c r="P733013" s="83"/>
    </row>
    <row r="733014" spans="16:16" x14ac:dyDescent="0.3">
      <c r="P733014" s="83"/>
    </row>
    <row r="733015" spans="16:16" x14ac:dyDescent="0.3">
      <c r="P733015" s="83"/>
    </row>
    <row r="733016" spans="16:16" x14ac:dyDescent="0.3">
      <c r="P733016" s="83"/>
    </row>
    <row r="733017" spans="16:16" x14ac:dyDescent="0.3">
      <c r="P733017" s="83"/>
    </row>
    <row r="733018" spans="16:16" x14ac:dyDescent="0.3">
      <c r="P733018" s="83"/>
    </row>
    <row r="733019" spans="16:16" x14ac:dyDescent="0.3">
      <c r="P733019" s="83"/>
    </row>
    <row r="733020" spans="16:16" x14ac:dyDescent="0.3">
      <c r="P733020" s="83"/>
    </row>
    <row r="733021" spans="16:16" x14ac:dyDescent="0.3">
      <c r="P733021" s="83"/>
    </row>
    <row r="733022" spans="16:16" x14ac:dyDescent="0.3">
      <c r="P733022" s="83"/>
    </row>
    <row r="733023" spans="16:16" x14ac:dyDescent="0.3">
      <c r="P733023" s="83"/>
    </row>
    <row r="733024" spans="16:16" x14ac:dyDescent="0.3">
      <c r="P733024" s="83"/>
    </row>
    <row r="733025" spans="16:16" x14ac:dyDescent="0.3">
      <c r="P733025" s="83"/>
    </row>
    <row r="733026" spans="16:16" x14ac:dyDescent="0.3">
      <c r="P733026" s="83"/>
    </row>
    <row r="733027" spans="16:16" x14ac:dyDescent="0.3">
      <c r="P733027" s="83"/>
    </row>
    <row r="733028" spans="16:16" x14ac:dyDescent="0.3">
      <c r="P733028" s="83"/>
    </row>
    <row r="733029" spans="16:16" x14ac:dyDescent="0.3">
      <c r="P733029" s="83"/>
    </row>
    <row r="733030" spans="16:16" x14ac:dyDescent="0.3">
      <c r="P733030" s="83"/>
    </row>
    <row r="733031" spans="16:16" x14ac:dyDescent="0.3">
      <c r="P733031" s="83"/>
    </row>
    <row r="733032" spans="16:16" x14ac:dyDescent="0.3">
      <c r="P733032" s="83"/>
    </row>
    <row r="733033" spans="16:16" x14ac:dyDescent="0.3">
      <c r="P733033" s="83"/>
    </row>
    <row r="733034" spans="16:16" x14ac:dyDescent="0.3">
      <c r="P733034" s="83"/>
    </row>
    <row r="733035" spans="16:16" x14ac:dyDescent="0.3">
      <c r="P733035" s="83"/>
    </row>
    <row r="733036" spans="16:16" x14ac:dyDescent="0.3">
      <c r="P733036" s="83"/>
    </row>
    <row r="733037" spans="16:16" x14ac:dyDescent="0.3">
      <c r="P733037" s="83"/>
    </row>
    <row r="733038" spans="16:16" x14ac:dyDescent="0.3">
      <c r="P733038" s="83"/>
    </row>
    <row r="733039" spans="16:16" x14ac:dyDescent="0.3">
      <c r="P733039" s="83"/>
    </row>
    <row r="733040" spans="16:16" x14ac:dyDescent="0.3">
      <c r="P733040" s="83"/>
    </row>
    <row r="733041" spans="16:16" x14ac:dyDescent="0.3">
      <c r="P733041" s="83"/>
    </row>
    <row r="733042" spans="16:16" x14ac:dyDescent="0.3">
      <c r="P733042" s="83"/>
    </row>
    <row r="733043" spans="16:16" x14ac:dyDescent="0.3">
      <c r="P733043" s="83"/>
    </row>
    <row r="733044" spans="16:16" x14ac:dyDescent="0.3">
      <c r="P733044" s="83"/>
    </row>
    <row r="733045" spans="16:16" x14ac:dyDescent="0.3">
      <c r="P733045" s="83"/>
    </row>
    <row r="733046" spans="16:16" x14ac:dyDescent="0.3">
      <c r="P733046" s="83"/>
    </row>
    <row r="733047" spans="16:16" x14ac:dyDescent="0.3">
      <c r="P733047" s="83"/>
    </row>
    <row r="733048" spans="16:16" x14ac:dyDescent="0.3">
      <c r="P733048" s="83"/>
    </row>
    <row r="733049" spans="16:16" x14ac:dyDescent="0.3">
      <c r="P733049" s="83"/>
    </row>
    <row r="733050" spans="16:16" x14ac:dyDescent="0.3">
      <c r="P733050" s="83"/>
    </row>
    <row r="733051" spans="16:16" x14ac:dyDescent="0.3">
      <c r="P733051" s="83"/>
    </row>
    <row r="733052" spans="16:16" x14ac:dyDescent="0.3">
      <c r="P733052" s="83"/>
    </row>
    <row r="733053" spans="16:16" x14ac:dyDescent="0.3">
      <c r="P733053" s="83"/>
    </row>
    <row r="733054" spans="16:16" x14ac:dyDescent="0.3">
      <c r="P733054" s="83"/>
    </row>
    <row r="733055" spans="16:16" x14ac:dyDescent="0.3">
      <c r="P733055" s="83"/>
    </row>
    <row r="733056" spans="16:16" x14ac:dyDescent="0.3">
      <c r="P733056" s="83"/>
    </row>
    <row r="733057" spans="16:16" x14ac:dyDescent="0.3">
      <c r="P733057" s="83"/>
    </row>
    <row r="733058" spans="16:16" x14ac:dyDescent="0.3">
      <c r="P733058" s="83"/>
    </row>
    <row r="733059" spans="16:16" x14ac:dyDescent="0.3">
      <c r="P733059" s="83"/>
    </row>
    <row r="733060" spans="16:16" x14ac:dyDescent="0.3">
      <c r="P733060" s="83"/>
    </row>
    <row r="733061" spans="16:16" x14ac:dyDescent="0.3">
      <c r="P733061" s="83"/>
    </row>
    <row r="733062" spans="16:16" x14ac:dyDescent="0.3">
      <c r="P733062" s="83"/>
    </row>
    <row r="733063" spans="16:16" x14ac:dyDescent="0.3">
      <c r="P733063" s="83"/>
    </row>
    <row r="733064" spans="16:16" x14ac:dyDescent="0.3">
      <c r="P733064" s="83"/>
    </row>
    <row r="733065" spans="16:16" x14ac:dyDescent="0.3">
      <c r="P733065" s="83"/>
    </row>
    <row r="733066" spans="16:16" x14ac:dyDescent="0.3">
      <c r="P733066" s="83"/>
    </row>
    <row r="733067" spans="16:16" x14ac:dyDescent="0.3">
      <c r="P733067" s="83"/>
    </row>
    <row r="733068" spans="16:16" x14ac:dyDescent="0.3">
      <c r="P733068" s="83"/>
    </row>
    <row r="733069" spans="16:16" x14ac:dyDescent="0.3">
      <c r="P733069" s="83"/>
    </row>
    <row r="733070" spans="16:16" x14ac:dyDescent="0.3">
      <c r="P733070" s="83"/>
    </row>
    <row r="733071" spans="16:16" x14ac:dyDescent="0.3">
      <c r="P733071" s="83"/>
    </row>
    <row r="733072" spans="16:16" x14ac:dyDescent="0.3">
      <c r="P733072" s="83"/>
    </row>
    <row r="733073" spans="16:16" x14ac:dyDescent="0.3">
      <c r="P733073" s="83"/>
    </row>
    <row r="733074" spans="16:16" x14ac:dyDescent="0.3">
      <c r="P733074" s="83"/>
    </row>
    <row r="733075" spans="16:16" x14ac:dyDescent="0.3">
      <c r="P733075" s="83"/>
    </row>
    <row r="733076" spans="16:16" x14ac:dyDescent="0.3">
      <c r="P733076" s="83"/>
    </row>
    <row r="733077" spans="16:16" x14ac:dyDescent="0.3">
      <c r="P733077" s="83"/>
    </row>
    <row r="733078" spans="16:16" x14ac:dyDescent="0.3">
      <c r="P733078" s="83"/>
    </row>
    <row r="733079" spans="16:16" x14ac:dyDescent="0.3">
      <c r="P733079" s="83"/>
    </row>
    <row r="733080" spans="16:16" x14ac:dyDescent="0.3">
      <c r="P733080" s="83"/>
    </row>
    <row r="733081" spans="16:16" x14ac:dyDescent="0.3">
      <c r="P733081" s="83"/>
    </row>
    <row r="733082" spans="16:16" x14ac:dyDescent="0.3">
      <c r="P733082" s="83"/>
    </row>
    <row r="733083" spans="16:16" x14ac:dyDescent="0.3">
      <c r="P733083" s="83"/>
    </row>
    <row r="733084" spans="16:16" x14ac:dyDescent="0.3">
      <c r="P733084" s="83"/>
    </row>
    <row r="733085" spans="16:16" x14ac:dyDescent="0.3">
      <c r="P733085" s="83"/>
    </row>
    <row r="733086" spans="16:16" x14ac:dyDescent="0.3">
      <c r="P733086" s="83"/>
    </row>
    <row r="733087" spans="16:16" x14ac:dyDescent="0.3">
      <c r="P733087" s="83"/>
    </row>
    <row r="733088" spans="16:16" x14ac:dyDescent="0.3">
      <c r="P733088" s="83"/>
    </row>
    <row r="733089" spans="16:16" x14ac:dyDescent="0.3">
      <c r="P733089" s="83"/>
    </row>
    <row r="733090" spans="16:16" x14ac:dyDescent="0.3">
      <c r="P733090" s="83"/>
    </row>
    <row r="733091" spans="16:16" x14ac:dyDescent="0.3">
      <c r="P733091" s="83"/>
    </row>
    <row r="733092" spans="16:16" x14ac:dyDescent="0.3">
      <c r="P733092" s="83"/>
    </row>
    <row r="733093" spans="16:16" x14ac:dyDescent="0.3">
      <c r="P733093" s="83"/>
    </row>
    <row r="733094" spans="16:16" x14ac:dyDescent="0.3">
      <c r="P733094" s="83"/>
    </row>
    <row r="733095" spans="16:16" x14ac:dyDescent="0.3">
      <c r="P733095" s="83"/>
    </row>
    <row r="733096" spans="16:16" x14ac:dyDescent="0.3">
      <c r="P733096" s="83"/>
    </row>
    <row r="733097" spans="16:16" x14ac:dyDescent="0.3">
      <c r="P733097" s="83"/>
    </row>
    <row r="733098" spans="16:16" x14ac:dyDescent="0.3">
      <c r="P733098" s="83"/>
    </row>
    <row r="733099" spans="16:16" x14ac:dyDescent="0.3">
      <c r="P733099" s="83"/>
    </row>
    <row r="733100" spans="16:16" x14ac:dyDescent="0.3">
      <c r="P733100" s="83"/>
    </row>
    <row r="733101" spans="16:16" x14ac:dyDescent="0.3">
      <c r="P733101" s="83"/>
    </row>
    <row r="733102" spans="16:16" x14ac:dyDescent="0.3">
      <c r="P733102" s="83"/>
    </row>
    <row r="733103" spans="16:16" x14ac:dyDescent="0.3">
      <c r="P733103" s="83"/>
    </row>
    <row r="733104" spans="16:16" x14ac:dyDescent="0.3">
      <c r="P733104" s="83"/>
    </row>
    <row r="733105" spans="16:16" x14ac:dyDescent="0.3">
      <c r="P733105" s="83"/>
    </row>
    <row r="733106" spans="16:16" x14ac:dyDescent="0.3">
      <c r="P733106" s="83"/>
    </row>
    <row r="733107" spans="16:16" x14ac:dyDescent="0.3">
      <c r="P733107" s="83"/>
    </row>
    <row r="733108" spans="16:16" x14ac:dyDescent="0.3">
      <c r="P733108" s="83"/>
    </row>
    <row r="733109" spans="16:16" x14ac:dyDescent="0.3">
      <c r="P733109" s="83"/>
    </row>
    <row r="733110" spans="16:16" x14ac:dyDescent="0.3">
      <c r="P733110" s="83"/>
    </row>
    <row r="733111" spans="16:16" x14ac:dyDescent="0.3">
      <c r="P733111" s="83"/>
    </row>
    <row r="733112" spans="16:16" x14ac:dyDescent="0.3">
      <c r="P733112" s="83"/>
    </row>
    <row r="733113" spans="16:16" x14ac:dyDescent="0.3">
      <c r="P733113" s="83"/>
    </row>
    <row r="733114" spans="16:16" x14ac:dyDescent="0.3">
      <c r="P733114" s="83"/>
    </row>
    <row r="733115" spans="16:16" x14ac:dyDescent="0.3">
      <c r="P733115" s="83"/>
    </row>
    <row r="733116" spans="16:16" x14ac:dyDescent="0.3">
      <c r="P733116" s="83"/>
    </row>
    <row r="733117" spans="16:16" x14ac:dyDescent="0.3">
      <c r="P733117" s="83"/>
    </row>
    <row r="733118" spans="16:16" x14ac:dyDescent="0.3">
      <c r="P733118" s="83"/>
    </row>
    <row r="733119" spans="16:16" x14ac:dyDescent="0.3">
      <c r="P733119" s="83"/>
    </row>
    <row r="733120" spans="16:16" x14ac:dyDescent="0.3">
      <c r="P733120" s="83"/>
    </row>
    <row r="733121" spans="16:16" x14ac:dyDescent="0.3">
      <c r="P733121" s="83"/>
    </row>
    <row r="733122" spans="16:16" x14ac:dyDescent="0.3">
      <c r="P733122" s="83"/>
    </row>
    <row r="733123" spans="16:16" x14ac:dyDescent="0.3">
      <c r="P733123" s="83"/>
    </row>
    <row r="733124" spans="16:16" x14ac:dyDescent="0.3">
      <c r="P733124" s="83"/>
    </row>
    <row r="733125" spans="16:16" x14ac:dyDescent="0.3">
      <c r="P733125" s="83"/>
    </row>
    <row r="733126" spans="16:16" x14ac:dyDescent="0.3">
      <c r="P733126" s="83"/>
    </row>
    <row r="733127" spans="16:16" x14ac:dyDescent="0.3">
      <c r="P733127" s="83"/>
    </row>
    <row r="733128" spans="16:16" x14ac:dyDescent="0.3">
      <c r="P733128" s="83"/>
    </row>
    <row r="733129" spans="16:16" x14ac:dyDescent="0.3">
      <c r="P733129" s="83"/>
    </row>
    <row r="733130" spans="16:16" x14ac:dyDescent="0.3">
      <c r="P733130" s="83"/>
    </row>
    <row r="733131" spans="16:16" x14ac:dyDescent="0.3">
      <c r="P733131" s="83"/>
    </row>
    <row r="733132" spans="16:16" x14ac:dyDescent="0.3">
      <c r="P733132" s="83"/>
    </row>
    <row r="733133" spans="16:16" x14ac:dyDescent="0.3">
      <c r="P733133" s="83"/>
    </row>
    <row r="733134" spans="16:16" x14ac:dyDescent="0.3">
      <c r="P733134" s="83"/>
    </row>
    <row r="733135" spans="16:16" x14ac:dyDescent="0.3">
      <c r="P733135" s="83"/>
    </row>
    <row r="733136" spans="16:16" x14ac:dyDescent="0.3">
      <c r="P733136" s="83"/>
    </row>
    <row r="733137" spans="16:16" x14ac:dyDescent="0.3">
      <c r="P733137" s="83"/>
    </row>
    <row r="733138" spans="16:16" x14ac:dyDescent="0.3">
      <c r="P733138" s="83"/>
    </row>
    <row r="733139" spans="16:16" x14ac:dyDescent="0.3">
      <c r="P733139" s="83"/>
    </row>
    <row r="733140" spans="16:16" x14ac:dyDescent="0.3">
      <c r="P733140" s="83"/>
    </row>
    <row r="733141" spans="16:16" x14ac:dyDescent="0.3">
      <c r="P733141" s="83"/>
    </row>
    <row r="733142" spans="16:16" x14ac:dyDescent="0.3">
      <c r="P733142" s="83"/>
    </row>
    <row r="733143" spans="16:16" x14ac:dyDescent="0.3">
      <c r="P733143" s="83"/>
    </row>
    <row r="733144" spans="16:16" x14ac:dyDescent="0.3">
      <c r="P733144" s="83"/>
    </row>
    <row r="733145" spans="16:16" x14ac:dyDescent="0.3">
      <c r="P733145" s="83"/>
    </row>
    <row r="733146" spans="16:16" x14ac:dyDescent="0.3">
      <c r="P733146" s="83"/>
    </row>
    <row r="733147" spans="16:16" x14ac:dyDescent="0.3">
      <c r="P733147" s="83"/>
    </row>
    <row r="733148" spans="16:16" x14ac:dyDescent="0.3">
      <c r="P733148" s="83"/>
    </row>
    <row r="733149" spans="16:16" x14ac:dyDescent="0.3">
      <c r="P733149" s="83"/>
    </row>
    <row r="733150" spans="16:16" x14ac:dyDescent="0.3">
      <c r="P733150" s="83"/>
    </row>
    <row r="733151" spans="16:16" x14ac:dyDescent="0.3">
      <c r="P733151" s="83"/>
    </row>
    <row r="733152" spans="16:16" x14ac:dyDescent="0.3">
      <c r="P733152" s="83"/>
    </row>
    <row r="733153" spans="16:16" x14ac:dyDescent="0.3">
      <c r="P733153" s="83"/>
    </row>
    <row r="733154" spans="16:16" x14ac:dyDescent="0.3">
      <c r="P733154" s="83"/>
    </row>
    <row r="733155" spans="16:16" x14ac:dyDescent="0.3">
      <c r="P733155" s="83"/>
    </row>
    <row r="733156" spans="16:16" x14ac:dyDescent="0.3">
      <c r="P733156" s="83"/>
    </row>
    <row r="733157" spans="16:16" x14ac:dyDescent="0.3">
      <c r="P733157" s="83"/>
    </row>
    <row r="733158" spans="16:16" x14ac:dyDescent="0.3">
      <c r="P733158" s="83"/>
    </row>
    <row r="733159" spans="16:16" x14ac:dyDescent="0.3">
      <c r="P733159" s="83"/>
    </row>
    <row r="733160" spans="16:16" x14ac:dyDescent="0.3">
      <c r="P733160" s="83"/>
    </row>
    <row r="733161" spans="16:16" x14ac:dyDescent="0.3">
      <c r="P733161" s="83"/>
    </row>
    <row r="733162" spans="16:16" x14ac:dyDescent="0.3">
      <c r="P733162" s="83"/>
    </row>
    <row r="733163" spans="16:16" x14ac:dyDescent="0.3">
      <c r="P733163" s="83"/>
    </row>
    <row r="733164" spans="16:16" x14ac:dyDescent="0.3">
      <c r="P733164" s="83"/>
    </row>
    <row r="733165" spans="16:16" x14ac:dyDescent="0.3">
      <c r="P733165" s="83"/>
    </row>
    <row r="733166" spans="16:16" x14ac:dyDescent="0.3">
      <c r="P733166" s="83"/>
    </row>
    <row r="733167" spans="16:16" x14ac:dyDescent="0.3">
      <c r="P733167" s="83"/>
    </row>
    <row r="733168" spans="16:16" x14ac:dyDescent="0.3">
      <c r="P733168" s="83"/>
    </row>
    <row r="733169" spans="16:16" x14ac:dyDescent="0.3">
      <c r="P733169" s="83"/>
    </row>
    <row r="733170" spans="16:16" x14ac:dyDescent="0.3">
      <c r="P733170" s="83"/>
    </row>
    <row r="733171" spans="16:16" x14ac:dyDescent="0.3">
      <c r="P733171" s="83"/>
    </row>
    <row r="733172" spans="16:16" x14ac:dyDescent="0.3">
      <c r="P733172" s="83"/>
    </row>
    <row r="733173" spans="16:16" x14ac:dyDescent="0.3">
      <c r="P733173" s="83"/>
    </row>
    <row r="733174" spans="16:16" x14ac:dyDescent="0.3">
      <c r="P733174" s="83"/>
    </row>
    <row r="733175" spans="16:16" x14ac:dyDescent="0.3">
      <c r="P733175" s="83"/>
    </row>
    <row r="733176" spans="16:16" x14ac:dyDescent="0.3">
      <c r="P733176" s="83"/>
    </row>
    <row r="733177" spans="16:16" x14ac:dyDescent="0.3">
      <c r="P733177" s="83"/>
    </row>
    <row r="733178" spans="16:16" x14ac:dyDescent="0.3">
      <c r="P733178" s="83"/>
    </row>
    <row r="733179" spans="16:16" x14ac:dyDescent="0.3">
      <c r="P733179" s="83"/>
    </row>
    <row r="733180" spans="16:16" x14ac:dyDescent="0.3">
      <c r="P733180" s="83"/>
    </row>
    <row r="733181" spans="16:16" x14ac:dyDescent="0.3">
      <c r="P733181" s="83"/>
    </row>
    <row r="733182" spans="16:16" x14ac:dyDescent="0.3">
      <c r="P733182" s="83"/>
    </row>
    <row r="733183" spans="16:16" x14ac:dyDescent="0.3">
      <c r="P733183" s="83"/>
    </row>
    <row r="733184" spans="16:16" x14ac:dyDescent="0.3">
      <c r="P733184" s="83"/>
    </row>
    <row r="733185" spans="16:16" x14ac:dyDescent="0.3">
      <c r="P733185" s="83"/>
    </row>
    <row r="733186" spans="16:16" x14ac:dyDescent="0.3">
      <c r="P733186" s="83"/>
    </row>
    <row r="733187" spans="16:16" x14ac:dyDescent="0.3">
      <c r="P733187" s="83"/>
    </row>
    <row r="733188" spans="16:16" x14ac:dyDescent="0.3">
      <c r="P733188" s="83"/>
    </row>
    <row r="733189" spans="16:16" x14ac:dyDescent="0.3">
      <c r="P733189" s="83"/>
    </row>
    <row r="733190" spans="16:16" x14ac:dyDescent="0.3">
      <c r="P733190" s="83"/>
    </row>
    <row r="733191" spans="16:16" x14ac:dyDescent="0.3">
      <c r="P733191" s="83"/>
    </row>
    <row r="733192" spans="16:16" x14ac:dyDescent="0.3">
      <c r="P733192" s="83"/>
    </row>
    <row r="733193" spans="16:16" x14ac:dyDescent="0.3">
      <c r="P733193" s="83"/>
    </row>
    <row r="733194" spans="16:16" x14ac:dyDescent="0.3">
      <c r="P733194" s="83"/>
    </row>
    <row r="733195" spans="16:16" x14ac:dyDescent="0.3">
      <c r="P733195" s="83"/>
    </row>
    <row r="733196" spans="16:16" x14ac:dyDescent="0.3">
      <c r="P733196" s="83"/>
    </row>
    <row r="733197" spans="16:16" x14ac:dyDescent="0.3">
      <c r="P733197" s="83"/>
    </row>
    <row r="733198" spans="16:16" x14ac:dyDescent="0.3">
      <c r="P733198" s="83"/>
    </row>
    <row r="733199" spans="16:16" x14ac:dyDescent="0.3">
      <c r="P733199" s="83"/>
    </row>
    <row r="733200" spans="16:16" x14ac:dyDescent="0.3">
      <c r="P733200" s="83"/>
    </row>
    <row r="733201" spans="16:16" x14ac:dyDescent="0.3">
      <c r="P733201" s="83"/>
    </row>
    <row r="733202" spans="16:16" x14ac:dyDescent="0.3">
      <c r="P733202" s="83"/>
    </row>
    <row r="733203" spans="16:16" x14ac:dyDescent="0.3">
      <c r="P733203" s="83"/>
    </row>
    <row r="733204" spans="16:16" x14ac:dyDescent="0.3">
      <c r="P733204" s="83"/>
    </row>
    <row r="733205" spans="16:16" x14ac:dyDescent="0.3">
      <c r="P733205" s="83"/>
    </row>
    <row r="733206" spans="16:16" x14ac:dyDescent="0.3">
      <c r="P733206" s="83"/>
    </row>
    <row r="733207" spans="16:16" x14ac:dyDescent="0.3">
      <c r="P733207" s="83"/>
    </row>
    <row r="733208" spans="16:16" x14ac:dyDescent="0.3">
      <c r="P733208" s="83"/>
    </row>
    <row r="733209" spans="16:16" x14ac:dyDescent="0.3">
      <c r="P733209" s="83"/>
    </row>
    <row r="733210" spans="16:16" x14ac:dyDescent="0.3">
      <c r="P733210" s="83"/>
    </row>
    <row r="733211" spans="16:16" x14ac:dyDescent="0.3">
      <c r="P733211" s="83"/>
    </row>
    <row r="733212" spans="16:16" x14ac:dyDescent="0.3">
      <c r="P733212" s="83"/>
    </row>
    <row r="733213" spans="16:16" x14ac:dyDescent="0.3">
      <c r="P733213" s="83"/>
    </row>
    <row r="733214" spans="16:16" x14ac:dyDescent="0.3">
      <c r="P733214" s="83"/>
    </row>
    <row r="733215" spans="16:16" x14ac:dyDescent="0.3">
      <c r="P733215" s="83"/>
    </row>
    <row r="733216" spans="16:16" x14ac:dyDescent="0.3">
      <c r="P733216" s="83"/>
    </row>
    <row r="733217" spans="16:16" x14ac:dyDescent="0.3">
      <c r="P733217" s="83"/>
    </row>
    <row r="733218" spans="16:16" x14ac:dyDescent="0.3">
      <c r="P733218" s="83"/>
    </row>
    <row r="733219" spans="16:16" x14ac:dyDescent="0.3">
      <c r="P733219" s="83"/>
    </row>
    <row r="733220" spans="16:16" x14ac:dyDescent="0.3">
      <c r="P733220" s="83"/>
    </row>
    <row r="733221" spans="16:16" x14ac:dyDescent="0.3">
      <c r="P733221" s="83"/>
    </row>
    <row r="733222" spans="16:16" x14ac:dyDescent="0.3">
      <c r="P733222" s="83"/>
    </row>
    <row r="733223" spans="16:16" x14ac:dyDescent="0.3">
      <c r="P733223" s="83"/>
    </row>
    <row r="733224" spans="16:16" x14ac:dyDescent="0.3">
      <c r="P733224" s="83"/>
    </row>
    <row r="733225" spans="16:16" x14ac:dyDescent="0.3">
      <c r="P733225" s="83"/>
    </row>
    <row r="733226" spans="16:16" x14ac:dyDescent="0.3">
      <c r="P733226" s="83"/>
    </row>
    <row r="733227" spans="16:16" x14ac:dyDescent="0.3">
      <c r="P733227" s="83"/>
    </row>
    <row r="733228" spans="16:16" x14ac:dyDescent="0.3">
      <c r="P733228" s="83"/>
    </row>
    <row r="733229" spans="16:16" x14ac:dyDescent="0.3">
      <c r="P733229" s="83"/>
    </row>
    <row r="733230" spans="16:16" x14ac:dyDescent="0.3">
      <c r="P733230" s="83"/>
    </row>
    <row r="733231" spans="16:16" x14ac:dyDescent="0.3">
      <c r="P733231" s="83"/>
    </row>
    <row r="733232" spans="16:16" x14ac:dyDescent="0.3">
      <c r="P733232" s="83"/>
    </row>
    <row r="733233" spans="16:16" x14ac:dyDescent="0.3">
      <c r="P733233" s="83"/>
    </row>
    <row r="733234" spans="16:16" x14ac:dyDescent="0.3">
      <c r="P733234" s="83"/>
    </row>
    <row r="733235" spans="16:16" x14ac:dyDescent="0.3">
      <c r="P733235" s="83"/>
    </row>
    <row r="733236" spans="16:16" x14ac:dyDescent="0.3">
      <c r="P733236" s="83"/>
    </row>
    <row r="733237" spans="16:16" x14ac:dyDescent="0.3">
      <c r="P733237" s="83"/>
    </row>
    <row r="733238" spans="16:16" x14ac:dyDescent="0.3">
      <c r="P733238" s="83"/>
    </row>
    <row r="733239" spans="16:16" x14ac:dyDescent="0.3">
      <c r="P733239" s="83"/>
    </row>
    <row r="733240" spans="16:16" x14ac:dyDescent="0.3">
      <c r="P733240" s="83"/>
    </row>
    <row r="733241" spans="16:16" x14ac:dyDescent="0.3">
      <c r="P733241" s="83"/>
    </row>
    <row r="733242" spans="16:16" x14ac:dyDescent="0.3">
      <c r="P733242" s="83"/>
    </row>
    <row r="733243" spans="16:16" x14ac:dyDescent="0.3">
      <c r="P733243" s="83"/>
    </row>
    <row r="733244" spans="16:16" x14ac:dyDescent="0.3">
      <c r="P733244" s="83"/>
    </row>
    <row r="733245" spans="16:16" x14ac:dyDescent="0.3">
      <c r="P733245" s="83"/>
    </row>
    <row r="733246" spans="16:16" x14ac:dyDescent="0.3">
      <c r="P733246" s="83"/>
    </row>
    <row r="733247" spans="16:16" x14ac:dyDescent="0.3">
      <c r="P733247" s="83"/>
    </row>
    <row r="733248" spans="16:16" x14ac:dyDescent="0.3">
      <c r="P733248" s="83"/>
    </row>
    <row r="733249" spans="16:16" x14ac:dyDescent="0.3">
      <c r="P733249" s="83"/>
    </row>
    <row r="733250" spans="16:16" x14ac:dyDescent="0.3">
      <c r="P733250" s="83"/>
    </row>
    <row r="733251" spans="16:16" x14ac:dyDescent="0.3">
      <c r="P733251" s="83"/>
    </row>
    <row r="733252" spans="16:16" x14ac:dyDescent="0.3">
      <c r="P733252" s="83"/>
    </row>
    <row r="733253" spans="16:16" x14ac:dyDescent="0.3">
      <c r="P733253" s="83"/>
    </row>
    <row r="733254" spans="16:16" x14ac:dyDescent="0.3">
      <c r="P733254" s="83"/>
    </row>
    <row r="733255" spans="16:16" x14ac:dyDescent="0.3">
      <c r="P733255" s="83"/>
    </row>
    <row r="733256" spans="16:16" x14ac:dyDescent="0.3">
      <c r="P733256" s="83"/>
    </row>
    <row r="733257" spans="16:16" x14ac:dyDescent="0.3">
      <c r="P733257" s="83"/>
    </row>
    <row r="733258" spans="16:16" x14ac:dyDescent="0.3">
      <c r="P733258" s="83"/>
    </row>
    <row r="733259" spans="16:16" x14ac:dyDescent="0.3">
      <c r="P733259" s="83"/>
    </row>
    <row r="733260" spans="16:16" x14ac:dyDescent="0.3">
      <c r="P733260" s="83"/>
    </row>
    <row r="733261" spans="16:16" x14ac:dyDescent="0.3">
      <c r="P733261" s="83"/>
    </row>
    <row r="733262" spans="16:16" x14ac:dyDescent="0.3">
      <c r="P733262" s="83"/>
    </row>
    <row r="733263" spans="16:16" x14ac:dyDescent="0.3">
      <c r="P733263" s="83"/>
    </row>
    <row r="733264" spans="16:16" x14ac:dyDescent="0.3">
      <c r="P733264" s="83"/>
    </row>
    <row r="733265" spans="16:16" x14ac:dyDescent="0.3">
      <c r="P733265" s="83"/>
    </row>
    <row r="733266" spans="16:16" x14ac:dyDescent="0.3">
      <c r="P733266" s="83"/>
    </row>
    <row r="733267" spans="16:16" x14ac:dyDescent="0.3">
      <c r="P733267" s="83"/>
    </row>
    <row r="733268" spans="16:16" x14ac:dyDescent="0.3">
      <c r="P733268" s="83"/>
    </row>
    <row r="733269" spans="16:16" x14ac:dyDescent="0.3">
      <c r="P733269" s="83"/>
    </row>
    <row r="733270" spans="16:16" x14ac:dyDescent="0.3">
      <c r="P733270" s="83"/>
    </row>
    <row r="733271" spans="16:16" x14ac:dyDescent="0.3">
      <c r="P733271" s="83"/>
    </row>
    <row r="733272" spans="16:16" x14ac:dyDescent="0.3">
      <c r="P733272" s="83"/>
    </row>
    <row r="733273" spans="16:16" x14ac:dyDescent="0.3">
      <c r="P733273" s="83"/>
    </row>
    <row r="733274" spans="16:16" x14ac:dyDescent="0.3">
      <c r="P733274" s="83"/>
    </row>
    <row r="733275" spans="16:16" x14ac:dyDescent="0.3">
      <c r="P733275" s="83"/>
    </row>
    <row r="733276" spans="16:16" x14ac:dyDescent="0.3">
      <c r="P733276" s="83"/>
    </row>
    <row r="733277" spans="16:16" x14ac:dyDescent="0.3">
      <c r="P733277" s="83"/>
    </row>
    <row r="733278" spans="16:16" x14ac:dyDescent="0.3">
      <c r="P733278" s="83"/>
    </row>
    <row r="733279" spans="16:16" x14ac:dyDescent="0.3">
      <c r="P733279" s="83"/>
    </row>
    <row r="733280" spans="16:16" x14ac:dyDescent="0.3">
      <c r="P733280" s="83"/>
    </row>
    <row r="733281" spans="16:16" x14ac:dyDescent="0.3">
      <c r="P733281" s="83"/>
    </row>
    <row r="733282" spans="16:16" x14ac:dyDescent="0.3">
      <c r="P733282" s="83"/>
    </row>
    <row r="733283" spans="16:16" x14ac:dyDescent="0.3">
      <c r="P733283" s="83"/>
    </row>
    <row r="733284" spans="16:16" x14ac:dyDescent="0.3">
      <c r="P733284" s="83"/>
    </row>
    <row r="733285" spans="16:16" x14ac:dyDescent="0.3">
      <c r="P733285" s="83"/>
    </row>
    <row r="733286" spans="16:16" x14ac:dyDescent="0.3">
      <c r="P733286" s="83"/>
    </row>
    <row r="733287" spans="16:16" x14ac:dyDescent="0.3">
      <c r="P733287" s="83"/>
    </row>
    <row r="733288" spans="16:16" x14ac:dyDescent="0.3">
      <c r="P733288" s="83"/>
    </row>
    <row r="733289" spans="16:16" x14ac:dyDescent="0.3">
      <c r="P733289" s="83"/>
    </row>
    <row r="733290" spans="16:16" x14ac:dyDescent="0.3">
      <c r="P733290" s="83"/>
    </row>
    <row r="733291" spans="16:16" x14ac:dyDescent="0.3">
      <c r="P733291" s="83"/>
    </row>
    <row r="733292" spans="16:16" x14ac:dyDescent="0.3">
      <c r="P733292" s="83"/>
    </row>
    <row r="733293" spans="16:16" x14ac:dyDescent="0.3">
      <c r="P733293" s="83"/>
    </row>
    <row r="733294" spans="16:16" x14ac:dyDescent="0.3">
      <c r="P733294" s="83"/>
    </row>
    <row r="733295" spans="16:16" x14ac:dyDescent="0.3">
      <c r="P733295" s="83"/>
    </row>
    <row r="733296" spans="16:16" x14ac:dyDescent="0.3">
      <c r="P733296" s="83"/>
    </row>
    <row r="733297" spans="16:16" x14ac:dyDescent="0.3">
      <c r="P733297" s="83"/>
    </row>
    <row r="733298" spans="16:16" x14ac:dyDescent="0.3">
      <c r="P733298" s="83"/>
    </row>
    <row r="733299" spans="16:16" x14ac:dyDescent="0.3">
      <c r="P733299" s="83"/>
    </row>
    <row r="733300" spans="16:16" x14ac:dyDescent="0.3">
      <c r="P733300" s="83"/>
    </row>
    <row r="733301" spans="16:16" x14ac:dyDescent="0.3">
      <c r="P733301" s="83"/>
    </row>
    <row r="733302" spans="16:16" x14ac:dyDescent="0.3">
      <c r="P733302" s="83"/>
    </row>
    <row r="733303" spans="16:16" x14ac:dyDescent="0.3">
      <c r="P733303" s="83"/>
    </row>
    <row r="733304" spans="16:16" x14ac:dyDescent="0.3">
      <c r="P733304" s="83"/>
    </row>
    <row r="733305" spans="16:16" x14ac:dyDescent="0.3">
      <c r="P733305" s="83"/>
    </row>
    <row r="733306" spans="16:16" x14ac:dyDescent="0.3">
      <c r="P733306" s="83"/>
    </row>
    <row r="733307" spans="16:16" x14ac:dyDescent="0.3">
      <c r="P733307" s="83"/>
    </row>
    <row r="733308" spans="16:16" x14ac:dyDescent="0.3">
      <c r="P733308" s="83"/>
    </row>
    <row r="733309" spans="16:16" x14ac:dyDescent="0.3">
      <c r="P733309" s="83"/>
    </row>
    <row r="733310" spans="16:16" x14ac:dyDescent="0.3">
      <c r="P733310" s="83"/>
    </row>
    <row r="733311" spans="16:16" x14ac:dyDescent="0.3">
      <c r="P733311" s="83"/>
    </row>
    <row r="733312" spans="16:16" x14ac:dyDescent="0.3">
      <c r="P733312" s="83"/>
    </row>
    <row r="733313" spans="16:16" x14ac:dyDescent="0.3">
      <c r="P733313" s="83"/>
    </row>
    <row r="733314" spans="16:16" x14ac:dyDescent="0.3">
      <c r="P733314" s="83"/>
    </row>
    <row r="733315" spans="16:16" x14ac:dyDescent="0.3">
      <c r="P733315" s="83"/>
    </row>
    <row r="733316" spans="16:16" x14ac:dyDescent="0.3">
      <c r="P733316" s="83"/>
    </row>
    <row r="733317" spans="16:16" x14ac:dyDescent="0.3">
      <c r="P733317" s="83"/>
    </row>
    <row r="733318" spans="16:16" x14ac:dyDescent="0.3">
      <c r="P733318" s="83"/>
    </row>
    <row r="733319" spans="16:16" x14ac:dyDescent="0.3">
      <c r="P733319" s="83"/>
    </row>
    <row r="733320" spans="16:16" x14ac:dyDescent="0.3">
      <c r="P733320" s="83"/>
    </row>
    <row r="733321" spans="16:16" x14ac:dyDescent="0.3">
      <c r="P733321" s="83"/>
    </row>
    <row r="733322" spans="16:16" x14ac:dyDescent="0.3">
      <c r="P733322" s="83"/>
    </row>
    <row r="733323" spans="16:16" x14ac:dyDescent="0.3">
      <c r="P733323" s="83"/>
    </row>
    <row r="733324" spans="16:16" x14ac:dyDescent="0.3">
      <c r="P733324" s="83"/>
    </row>
    <row r="733325" spans="16:16" x14ac:dyDescent="0.3">
      <c r="P733325" s="83"/>
    </row>
    <row r="733326" spans="16:16" x14ac:dyDescent="0.3">
      <c r="P733326" s="83"/>
    </row>
    <row r="733327" spans="16:16" x14ac:dyDescent="0.3">
      <c r="P733327" s="83"/>
    </row>
    <row r="733328" spans="16:16" x14ac:dyDescent="0.3">
      <c r="P733328" s="83"/>
    </row>
    <row r="733329" spans="16:16" x14ac:dyDescent="0.3">
      <c r="P733329" s="83"/>
    </row>
    <row r="733330" spans="16:16" x14ac:dyDescent="0.3">
      <c r="P733330" s="83"/>
    </row>
    <row r="733331" spans="16:16" x14ac:dyDescent="0.3">
      <c r="P733331" s="83"/>
    </row>
    <row r="733332" spans="16:16" x14ac:dyDescent="0.3">
      <c r="P733332" s="83"/>
    </row>
    <row r="733333" spans="16:16" x14ac:dyDescent="0.3">
      <c r="P733333" s="83"/>
    </row>
    <row r="733334" spans="16:16" x14ac:dyDescent="0.3">
      <c r="P733334" s="83"/>
    </row>
    <row r="733335" spans="16:16" x14ac:dyDescent="0.3">
      <c r="P733335" s="83"/>
    </row>
    <row r="733336" spans="16:16" x14ac:dyDescent="0.3">
      <c r="P733336" s="83"/>
    </row>
    <row r="733337" spans="16:16" x14ac:dyDescent="0.3">
      <c r="P733337" s="83"/>
    </row>
    <row r="733338" spans="16:16" x14ac:dyDescent="0.3">
      <c r="P733338" s="83"/>
    </row>
    <row r="733339" spans="16:16" x14ac:dyDescent="0.3">
      <c r="P733339" s="83"/>
    </row>
    <row r="733340" spans="16:16" x14ac:dyDescent="0.3">
      <c r="P733340" s="83"/>
    </row>
    <row r="733341" spans="16:16" x14ac:dyDescent="0.3">
      <c r="P733341" s="83"/>
    </row>
    <row r="733342" spans="16:16" x14ac:dyDescent="0.3">
      <c r="P733342" s="83"/>
    </row>
    <row r="733343" spans="16:16" x14ac:dyDescent="0.3">
      <c r="P733343" s="83"/>
    </row>
    <row r="733344" spans="16:16" x14ac:dyDescent="0.3">
      <c r="P733344" s="83"/>
    </row>
    <row r="733345" spans="16:16" x14ac:dyDescent="0.3">
      <c r="P733345" s="83"/>
    </row>
    <row r="733346" spans="16:16" x14ac:dyDescent="0.3">
      <c r="P733346" s="83"/>
    </row>
    <row r="733347" spans="16:16" x14ac:dyDescent="0.3">
      <c r="P733347" s="83"/>
    </row>
    <row r="733348" spans="16:16" x14ac:dyDescent="0.3">
      <c r="P733348" s="83"/>
    </row>
    <row r="733349" spans="16:16" x14ac:dyDescent="0.3">
      <c r="P733349" s="83"/>
    </row>
    <row r="733350" spans="16:16" x14ac:dyDescent="0.3">
      <c r="P733350" s="83"/>
    </row>
    <row r="733351" spans="16:16" x14ac:dyDescent="0.3">
      <c r="P733351" s="83"/>
    </row>
    <row r="733352" spans="16:16" x14ac:dyDescent="0.3">
      <c r="P733352" s="83"/>
    </row>
    <row r="733353" spans="16:16" x14ac:dyDescent="0.3">
      <c r="P733353" s="83"/>
    </row>
    <row r="733354" spans="16:16" x14ac:dyDescent="0.3">
      <c r="P733354" s="83"/>
    </row>
    <row r="733355" spans="16:16" x14ac:dyDescent="0.3">
      <c r="P733355" s="83"/>
    </row>
    <row r="733356" spans="16:16" x14ac:dyDescent="0.3">
      <c r="P733356" s="83"/>
    </row>
    <row r="733357" spans="16:16" x14ac:dyDescent="0.3">
      <c r="P733357" s="83"/>
    </row>
    <row r="733358" spans="16:16" x14ac:dyDescent="0.3">
      <c r="P733358" s="83"/>
    </row>
    <row r="733359" spans="16:16" x14ac:dyDescent="0.3">
      <c r="P733359" s="83"/>
    </row>
    <row r="733360" spans="16:16" x14ac:dyDescent="0.3">
      <c r="P733360" s="83"/>
    </row>
    <row r="733361" spans="16:16" x14ac:dyDescent="0.3">
      <c r="P733361" s="83"/>
    </row>
    <row r="733362" spans="16:16" x14ac:dyDescent="0.3">
      <c r="P733362" s="83"/>
    </row>
    <row r="733363" spans="16:16" x14ac:dyDescent="0.3">
      <c r="P733363" s="83"/>
    </row>
    <row r="733364" spans="16:16" x14ac:dyDescent="0.3">
      <c r="P733364" s="83"/>
    </row>
    <row r="733365" spans="16:16" x14ac:dyDescent="0.3">
      <c r="P733365" s="83"/>
    </row>
    <row r="733366" spans="16:16" x14ac:dyDescent="0.3">
      <c r="P733366" s="83"/>
    </row>
    <row r="733367" spans="16:16" x14ac:dyDescent="0.3">
      <c r="P733367" s="83"/>
    </row>
    <row r="733368" spans="16:16" x14ac:dyDescent="0.3">
      <c r="P733368" s="83"/>
    </row>
    <row r="733369" spans="16:16" x14ac:dyDescent="0.3">
      <c r="P733369" s="83"/>
    </row>
    <row r="733370" spans="16:16" x14ac:dyDescent="0.3">
      <c r="P733370" s="83"/>
    </row>
    <row r="733371" spans="16:16" x14ac:dyDescent="0.3">
      <c r="P733371" s="83"/>
    </row>
    <row r="733372" spans="16:16" x14ac:dyDescent="0.3">
      <c r="P733372" s="83"/>
    </row>
    <row r="733373" spans="16:16" x14ac:dyDescent="0.3">
      <c r="P733373" s="83"/>
    </row>
    <row r="733374" spans="16:16" x14ac:dyDescent="0.3">
      <c r="P733374" s="83"/>
    </row>
    <row r="733375" spans="16:16" x14ac:dyDescent="0.3">
      <c r="P733375" s="83"/>
    </row>
    <row r="733376" spans="16:16" x14ac:dyDescent="0.3">
      <c r="P733376" s="83"/>
    </row>
    <row r="733377" spans="16:16" x14ac:dyDescent="0.3">
      <c r="P733377" s="83"/>
    </row>
    <row r="733378" spans="16:16" x14ac:dyDescent="0.3">
      <c r="P733378" s="83"/>
    </row>
    <row r="733379" spans="16:16" x14ac:dyDescent="0.3">
      <c r="P733379" s="83"/>
    </row>
    <row r="733380" spans="16:16" x14ac:dyDescent="0.3">
      <c r="P733380" s="83"/>
    </row>
    <row r="733381" spans="16:16" x14ac:dyDescent="0.3">
      <c r="P733381" s="83"/>
    </row>
    <row r="733382" spans="16:16" x14ac:dyDescent="0.3">
      <c r="P733382" s="83"/>
    </row>
    <row r="733383" spans="16:16" x14ac:dyDescent="0.3">
      <c r="P733383" s="83"/>
    </row>
    <row r="733384" spans="16:16" x14ac:dyDescent="0.3">
      <c r="P733384" s="83"/>
    </row>
    <row r="733385" spans="16:16" x14ac:dyDescent="0.3">
      <c r="P733385" s="83"/>
    </row>
    <row r="733386" spans="16:16" x14ac:dyDescent="0.3">
      <c r="P733386" s="83"/>
    </row>
    <row r="733387" spans="16:16" x14ac:dyDescent="0.3">
      <c r="P733387" s="83"/>
    </row>
    <row r="733388" spans="16:16" x14ac:dyDescent="0.3">
      <c r="P733388" s="83"/>
    </row>
    <row r="733389" spans="16:16" x14ac:dyDescent="0.3">
      <c r="P733389" s="83"/>
    </row>
    <row r="733390" spans="16:16" x14ac:dyDescent="0.3">
      <c r="P733390" s="83"/>
    </row>
    <row r="733391" spans="16:16" x14ac:dyDescent="0.3">
      <c r="P733391" s="83"/>
    </row>
    <row r="733392" spans="16:16" x14ac:dyDescent="0.3">
      <c r="P733392" s="83"/>
    </row>
    <row r="733393" spans="16:16" x14ac:dyDescent="0.3">
      <c r="P733393" s="83"/>
    </row>
    <row r="733394" spans="16:16" x14ac:dyDescent="0.3">
      <c r="P733394" s="83"/>
    </row>
    <row r="733395" spans="16:16" x14ac:dyDescent="0.3">
      <c r="P733395" s="83"/>
    </row>
    <row r="733396" spans="16:16" x14ac:dyDescent="0.3">
      <c r="P733396" s="83"/>
    </row>
    <row r="733397" spans="16:16" x14ac:dyDescent="0.3">
      <c r="P733397" s="83"/>
    </row>
    <row r="733398" spans="16:16" x14ac:dyDescent="0.3">
      <c r="P733398" s="83"/>
    </row>
    <row r="733399" spans="16:16" x14ac:dyDescent="0.3">
      <c r="P733399" s="83"/>
    </row>
    <row r="733400" spans="16:16" x14ac:dyDescent="0.3">
      <c r="P733400" s="83"/>
    </row>
    <row r="733401" spans="16:16" x14ac:dyDescent="0.3">
      <c r="P733401" s="83"/>
    </row>
    <row r="733402" spans="16:16" x14ac:dyDescent="0.3">
      <c r="P733402" s="83"/>
    </row>
    <row r="733403" spans="16:16" x14ac:dyDescent="0.3">
      <c r="P733403" s="83"/>
    </row>
    <row r="733404" spans="16:16" x14ac:dyDescent="0.3">
      <c r="P733404" s="83"/>
    </row>
    <row r="733405" spans="16:16" x14ac:dyDescent="0.3">
      <c r="P733405" s="83"/>
    </row>
    <row r="733406" spans="16:16" x14ac:dyDescent="0.3">
      <c r="P733406" s="83"/>
    </row>
    <row r="733407" spans="16:16" x14ac:dyDescent="0.3">
      <c r="P733407" s="83"/>
    </row>
    <row r="733408" spans="16:16" x14ac:dyDescent="0.3">
      <c r="P733408" s="83"/>
    </row>
    <row r="733409" spans="16:16" x14ac:dyDescent="0.3">
      <c r="P733409" s="83"/>
    </row>
    <row r="733410" spans="16:16" x14ac:dyDescent="0.3">
      <c r="P733410" s="83"/>
    </row>
    <row r="733411" spans="16:16" x14ac:dyDescent="0.3">
      <c r="P733411" s="83"/>
    </row>
    <row r="733412" spans="16:16" x14ac:dyDescent="0.3">
      <c r="P733412" s="83"/>
    </row>
    <row r="733413" spans="16:16" x14ac:dyDescent="0.3">
      <c r="P733413" s="83"/>
    </row>
    <row r="733414" spans="16:16" x14ac:dyDescent="0.3">
      <c r="P733414" s="83"/>
    </row>
    <row r="733415" spans="16:16" x14ac:dyDescent="0.3">
      <c r="P733415" s="83"/>
    </row>
    <row r="733416" spans="16:16" x14ac:dyDescent="0.3">
      <c r="P733416" s="83"/>
    </row>
    <row r="733417" spans="16:16" x14ac:dyDescent="0.3">
      <c r="P733417" s="83"/>
    </row>
    <row r="733418" spans="16:16" x14ac:dyDescent="0.3">
      <c r="P733418" s="83"/>
    </row>
    <row r="733419" spans="16:16" x14ac:dyDescent="0.3">
      <c r="P733419" s="83"/>
    </row>
    <row r="733420" spans="16:16" x14ac:dyDescent="0.3">
      <c r="P733420" s="83"/>
    </row>
    <row r="733421" spans="16:16" x14ac:dyDescent="0.3">
      <c r="P733421" s="83"/>
    </row>
    <row r="733422" spans="16:16" x14ac:dyDescent="0.3">
      <c r="P733422" s="83"/>
    </row>
    <row r="733423" spans="16:16" x14ac:dyDescent="0.3">
      <c r="P733423" s="83"/>
    </row>
    <row r="733424" spans="16:16" x14ac:dyDescent="0.3">
      <c r="P733424" s="83"/>
    </row>
    <row r="733425" spans="16:16" x14ac:dyDescent="0.3">
      <c r="P733425" s="83"/>
    </row>
    <row r="733426" spans="16:16" x14ac:dyDescent="0.3">
      <c r="P733426" s="83"/>
    </row>
    <row r="733427" spans="16:16" x14ac:dyDescent="0.3">
      <c r="P733427" s="83"/>
    </row>
    <row r="733428" spans="16:16" x14ac:dyDescent="0.3">
      <c r="P733428" s="83"/>
    </row>
    <row r="733429" spans="16:16" x14ac:dyDescent="0.3">
      <c r="P733429" s="83"/>
    </row>
    <row r="733430" spans="16:16" x14ac:dyDescent="0.3">
      <c r="P733430" s="83"/>
    </row>
    <row r="733431" spans="16:16" x14ac:dyDescent="0.3">
      <c r="P733431" s="83"/>
    </row>
    <row r="733432" spans="16:16" x14ac:dyDescent="0.3">
      <c r="P733432" s="83"/>
    </row>
    <row r="733433" spans="16:16" x14ac:dyDescent="0.3">
      <c r="P733433" s="83"/>
    </row>
    <row r="733434" spans="16:16" x14ac:dyDescent="0.3">
      <c r="P733434" s="83"/>
    </row>
    <row r="733435" spans="16:16" x14ac:dyDescent="0.3">
      <c r="P733435" s="83"/>
    </row>
    <row r="733436" spans="16:16" x14ac:dyDescent="0.3">
      <c r="P733436" s="83"/>
    </row>
    <row r="733437" spans="16:16" x14ac:dyDescent="0.3">
      <c r="P733437" s="83"/>
    </row>
    <row r="733438" spans="16:16" x14ac:dyDescent="0.3">
      <c r="P733438" s="83"/>
    </row>
    <row r="733439" spans="16:16" x14ac:dyDescent="0.3">
      <c r="P733439" s="83"/>
    </row>
    <row r="733440" spans="16:16" x14ac:dyDescent="0.3">
      <c r="P733440" s="83"/>
    </row>
    <row r="733441" spans="16:16" x14ac:dyDescent="0.3">
      <c r="P733441" s="83"/>
    </row>
    <row r="733442" spans="16:16" x14ac:dyDescent="0.3">
      <c r="P733442" s="83"/>
    </row>
    <row r="733443" spans="16:16" x14ac:dyDescent="0.3">
      <c r="P733443" s="83"/>
    </row>
    <row r="733444" spans="16:16" x14ac:dyDescent="0.3">
      <c r="P733444" s="83"/>
    </row>
    <row r="733445" spans="16:16" x14ac:dyDescent="0.3">
      <c r="P733445" s="83"/>
    </row>
    <row r="733446" spans="16:16" x14ac:dyDescent="0.3">
      <c r="P733446" s="83"/>
    </row>
    <row r="733447" spans="16:16" x14ac:dyDescent="0.3">
      <c r="P733447" s="83"/>
    </row>
    <row r="733448" spans="16:16" x14ac:dyDescent="0.3">
      <c r="P733448" s="83"/>
    </row>
    <row r="733449" spans="16:16" x14ac:dyDescent="0.3">
      <c r="P733449" s="83"/>
    </row>
    <row r="733450" spans="16:16" x14ac:dyDescent="0.3">
      <c r="P733450" s="83"/>
    </row>
    <row r="733451" spans="16:16" x14ac:dyDescent="0.3">
      <c r="P733451" s="83"/>
    </row>
    <row r="733452" spans="16:16" x14ac:dyDescent="0.3">
      <c r="P733452" s="83"/>
    </row>
    <row r="733453" spans="16:16" x14ac:dyDescent="0.3">
      <c r="P733453" s="83"/>
    </row>
    <row r="733454" spans="16:16" x14ac:dyDescent="0.3">
      <c r="P733454" s="83"/>
    </row>
    <row r="733455" spans="16:16" x14ac:dyDescent="0.3">
      <c r="P733455" s="83"/>
    </row>
    <row r="733456" spans="16:16" x14ac:dyDescent="0.3">
      <c r="P733456" s="83"/>
    </row>
    <row r="733457" spans="16:16" x14ac:dyDescent="0.3">
      <c r="P733457" s="83"/>
    </row>
    <row r="733458" spans="16:16" x14ac:dyDescent="0.3">
      <c r="P733458" s="83"/>
    </row>
    <row r="733459" spans="16:16" x14ac:dyDescent="0.3">
      <c r="P733459" s="83"/>
    </row>
    <row r="733460" spans="16:16" x14ac:dyDescent="0.3">
      <c r="P733460" s="83"/>
    </row>
    <row r="733461" spans="16:16" x14ac:dyDescent="0.3">
      <c r="P733461" s="83"/>
    </row>
    <row r="733462" spans="16:16" x14ac:dyDescent="0.3">
      <c r="P733462" s="83"/>
    </row>
    <row r="733463" spans="16:16" x14ac:dyDescent="0.3">
      <c r="P733463" s="83"/>
    </row>
    <row r="733464" spans="16:16" x14ac:dyDescent="0.3">
      <c r="P733464" s="83"/>
    </row>
    <row r="733465" spans="16:16" x14ac:dyDescent="0.3">
      <c r="P733465" s="83"/>
    </row>
    <row r="733466" spans="16:16" x14ac:dyDescent="0.3">
      <c r="P733466" s="83"/>
    </row>
    <row r="733467" spans="16:16" x14ac:dyDescent="0.3">
      <c r="P733467" s="83"/>
    </row>
    <row r="733468" spans="16:16" x14ac:dyDescent="0.3">
      <c r="P733468" s="83"/>
    </row>
    <row r="733469" spans="16:16" x14ac:dyDescent="0.3">
      <c r="P733469" s="83"/>
    </row>
    <row r="733470" spans="16:16" x14ac:dyDescent="0.3">
      <c r="P733470" s="83"/>
    </row>
    <row r="733471" spans="16:16" x14ac:dyDescent="0.3">
      <c r="P733471" s="83"/>
    </row>
    <row r="733472" spans="16:16" x14ac:dyDescent="0.3">
      <c r="P733472" s="83"/>
    </row>
    <row r="733473" spans="16:16" x14ac:dyDescent="0.3">
      <c r="P733473" s="83"/>
    </row>
    <row r="733474" spans="16:16" x14ac:dyDescent="0.3">
      <c r="P733474" s="83"/>
    </row>
    <row r="733475" spans="16:16" x14ac:dyDescent="0.3">
      <c r="P733475" s="83"/>
    </row>
    <row r="733476" spans="16:16" x14ac:dyDescent="0.3">
      <c r="P733476" s="83"/>
    </row>
    <row r="733477" spans="16:16" x14ac:dyDescent="0.3">
      <c r="P733477" s="83"/>
    </row>
    <row r="733478" spans="16:16" x14ac:dyDescent="0.3">
      <c r="P733478" s="83"/>
    </row>
    <row r="733479" spans="16:16" x14ac:dyDescent="0.3">
      <c r="P733479" s="83"/>
    </row>
    <row r="733480" spans="16:16" x14ac:dyDescent="0.3">
      <c r="P733480" s="83"/>
    </row>
    <row r="733481" spans="16:16" x14ac:dyDescent="0.3">
      <c r="P733481" s="83"/>
    </row>
    <row r="733482" spans="16:16" x14ac:dyDescent="0.3">
      <c r="P733482" s="83"/>
    </row>
    <row r="733483" spans="16:16" x14ac:dyDescent="0.3">
      <c r="P733483" s="83"/>
    </row>
    <row r="733484" spans="16:16" x14ac:dyDescent="0.3">
      <c r="P733484" s="83"/>
    </row>
    <row r="733485" spans="16:16" x14ac:dyDescent="0.3">
      <c r="P733485" s="83"/>
    </row>
    <row r="733486" spans="16:16" x14ac:dyDescent="0.3">
      <c r="P733486" s="83"/>
    </row>
    <row r="733487" spans="16:16" x14ac:dyDescent="0.3">
      <c r="P733487" s="83"/>
    </row>
    <row r="733488" spans="16:16" x14ac:dyDescent="0.3">
      <c r="P733488" s="83"/>
    </row>
    <row r="733489" spans="16:16" x14ac:dyDescent="0.3">
      <c r="P733489" s="83"/>
    </row>
    <row r="733490" spans="16:16" x14ac:dyDescent="0.3">
      <c r="P733490" s="83"/>
    </row>
    <row r="733491" spans="16:16" x14ac:dyDescent="0.3">
      <c r="P733491" s="83"/>
    </row>
    <row r="733492" spans="16:16" x14ac:dyDescent="0.3">
      <c r="P733492" s="83"/>
    </row>
    <row r="733493" spans="16:16" x14ac:dyDescent="0.3">
      <c r="P733493" s="83"/>
    </row>
    <row r="733494" spans="16:16" x14ac:dyDescent="0.3">
      <c r="P733494" s="83"/>
    </row>
    <row r="733495" spans="16:16" x14ac:dyDescent="0.3">
      <c r="P733495" s="83"/>
    </row>
    <row r="733496" spans="16:16" x14ac:dyDescent="0.3">
      <c r="P733496" s="83"/>
    </row>
    <row r="733497" spans="16:16" x14ac:dyDescent="0.3">
      <c r="P733497" s="83"/>
    </row>
    <row r="733498" spans="16:16" x14ac:dyDescent="0.3">
      <c r="P733498" s="83"/>
    </row>
    <row r="733499" spans="16:16" x14ac:dyDescent="0.3">
      <c r="P733499" s="83"/>
    </row>
    <row r="733500" spans="16:16" x14ac:dyDescent="0.3">
      <c r="P733500" s="83"/>
    </row>
    <row r="733501" spans="16:16" x14ac:dyDescent="0.3">
      <c r="P733501" s="83"/>
    </row>
    <row r="733502" spans="16:16" x14ac:dyDescent="0.3">
      <c r="P733502" s="83"/>
    </row>
    <row r="733503" spans="16:16" x14ac:dyDescent="0.3">
      <c r="P733503" s="83"/>
    </row>
    <row r="733504" spans="16:16" x14ac:dyDescent="0.3">
      <c r="P733504" s="83"/>
    </row>
    <row r="733505" spans="16:16" x14ac:dyDescent="0.3">
      <c r="P733505" s="83"/>
    </row>
    <row r="733506" spans="16:16" x14ac:dyDescent="0.3">
      <c r="P733506" s="83"/>
    </row>
    <row r="733507" spans="16:16" x14ac:dyDescent="0.3">
      <c r="P733507" s="83"/>
    </row>
    <row r="733508" spans="16:16" x14ac:dyDescent="0.3">
      <c r="P733508" s="83"/>
    </row>
    <row r="733509" spans="16:16" x14ac:dyDescent="0.3">
      <c r="P733509" s="83"/>
    </row>
    <row r="733510" spans="16:16" x14ac:dyDescent="0.3">
      <c r="P733510" s="83"/>
    </row>
    <row r="733511" spans="16:16" x14ac:dyDescent="0.3">
      <c r="P733511" s="83"/>
    </row>
    <row r="733512" spans="16:16" x14ac:dyDescent="0.3">
      <c r="P733512" s="83"/>
    </row>
    <row r="733513" spans="16:16" x14ac:dyDescent="0.3">
      <c r="P733513" s="83"/>
    </row>
    <row r="733514" spans="16:16" x14ac:dyDescent="0.3">
      <c r="P733514" s="83"/>
    </row>
    <row r="733515" spans="16:16" x14ac:dyDescent="0.3">
      <c r="P733515" s="83"/>
    </row>
    <row r="733516" spans="16:16" x14ac:dyDescent="0.3">
      <c r="P733516" s="83"/>
    </row>
    <row r="733517" spans="16:16" x14ac:dyDescent="0.3">
      <c r="P733517" s="83"/>
    </row>
    <row r="733518" spans="16:16" x14ac:dyDescent="0.3">
      <c r="P733518" s="83"/>
    </row>
    <row r="733519" spans="16:16" x14ac:dyDescent="0.3">
      <c r="P733519" s="83"/>
    </row>
    <row r="733520" spans="16:16" x14ac:dyDescent="0.3">
      <c r="P733520" s="83"/>
    </row>
    <row r="733521" spans="16:16" x14ac:dyDescent="0.3">
      <c r="P733521" s="83"/>
    </row>
    <row r="733522" spans="16:16" x14ac:dyDescent="0.3">
      <c r="P733522" s="83"/>
    </row>
    <row r="733523" spans="16:16" x14ac:dyDescent="0.3">
      <c r="P733523" s="83"/>
    </row>
    <row r="733524" spans="16:16" x14ac:dyDescent="0.3">
      <c r="P733524" s="83"/>
    </row>
    <row r="733525" spans="16:16" x14ac:dyDescent="0.3">
      <c r="P733525" s="83"/>
    </row>
    <row r="733526" spans="16:16" x14ac:dyDescent="0.3">
      <c r="P733526" s="83"/>
    </row>
    <row r="733527" spans="16:16" x14ac:dyDescent="0.3">
      <c r="P733527" s="83"/>
    </row>
    <row r="733528" spans="16:16" x14ac:dyDescent="0.3">
      <c r="P733528" s="83"/>
    </row>
    <row r="733529" spans="16:16" x14ac:dyDescent="0.3">
      <c r="P733529" s="83"/>
    </row>
    <row r="733530" spans="16:16" x14ac:dyDescent="0.3">
      <c r="P733530" s="83"/>
    </row>
    <row r="733531" spans="16:16" x14ac:dyDescent="0.3">
      <c r="P733531" s="83"/>
    </row>
    <row r="733532" spans="16:16" x14ac:dyDescent="0.3">
      <c r="P733532" s="83"/>
    </row>
    <row r="733533" spans="16:16" x14ac:dyDescent="0.3">
      <c r="P733533" s="83"/>
    </row>
    <row r="733534" spans="16:16" x14ac:dyDescent="0.3">
      <c r="P733534" s="83"/>
    </row>
    <row r="733535" spans="16:16" x14ac:dyDescent="0.3">
      <c r="P733535" s="83"/>
    </row>
    <row r="733536" spans="16:16" x14ac:dyDescent="0.3">
      <c r="P733536" s="83"/>
    </row>
    <row r="733537" spans="16:16" x14ac:dyDescent="0.3">
      <c r="P733537" s="83"/>
    </row>
    <row r="733538" spans="16:16" x14ac:dyDescent="0.3">
      <c r="P733538" s="83"/>
    </row>
    <row r="733539" spans="16:16" x14ac:dyDescent="0.3">
      <c r="P733539" s="83"/>
    </row>
    <row r="733540" spans="16:16" x14ac:dyDescent="0.3">
      <c r="P733540" s="83"/>
    </row>
    <row r="733541" spans="16:16" x14ac:dyDescent="0.3">
      <c r="P733541" s="83"/>
    </row>
    <row r="733542" spans="16:16" x14ac:dyDescent="0.3">
      <c r="P733542" s="83"/>
    </row>
    <row r="733543" spans="16:16" x14ac:dyDescent="0.3">
      <c r="P733543" s="83"/>
    </row>
    <row r="733544" spans="16:16" x14ac:dyDescent="0.3">
      <c r="P733544" s="83"/>
    </row>
    <row r="733545" spans="16:16" x14ac:dyDescent="0.3">
      <c r="P733545" s="83"/>
    </row>
    <row r="733546" spans="16:16" x14ac:dyDescent="0.3">
      <c r="P733546" s="83"/>
    </row>
    <row r="733547" spans="16:16" x14ac:dyDescent="0.3">
      <c r="P733547" s="83"/>
    </row>
    <row r="733548" spans="16:16" x14ac:dyDescent="0.3">
      <c r="P733548" s="83"/>
    </row>
    <row r="733549" spans="16:16" x14ac:dyDescent="0.3">
      <c r="P733549" s="83"/>
    </row>
    <row r="733550" spans="16:16" x14ac:dyDescent="0.3">
      <c r="P733550" s="83"/>
    </row>
    <row r="733551" spans="16:16" x14ac:dyDescent="0.3">
      <c r="P733551" s="83"/>
    </row>
    <row r="733552" spans="16:16" x14ac:dyDescent="0.3">
      <c r="P733552" s="83"/>
    </row>
    <row r="733553" spans="16:16" x14ac:dyDescent="0.3">
      <c r="P733553" s="83"/>
    </row>
    <row r="733554" spans="16:16" x14ac:dyDescent="0.3">
      <c r="P733554" s="83"/>
    </row>
    <row r="733555" spans="16:16" x14ac:dyDescent="0.3">
      <c r="P733555" s="83"/>
    </row>
    <row r="733556" spans="16:16" x14ac:dyDescent="0.3">
      <c r="P733556" s="83"/>
    </row>
    <row r="733557" spans="16:16" x14ac:dyDescent="0.3">
      <c r="P733557" s="83"/>
    </row>
    <row r="733558" spans="16:16" x14ac:dyDescent="0.3">
      <c r="P733558" s="83"/>
    </row>
    <row r="733559" spans="16:16" x14ac:dyDescent="0.3">
      <c r="P733559" s="83"/>
    </row>
    <row r="733560" spans="16:16" x14ac:dyDescent="0.3">
      <c r="P733560" s="83"/>
    </row>
    <row r="733561" spans="16:16" x14ac:dyDescent="0.3">
      <c r="P733561" s="83"/>
    </row>
    <row r="733562" spans="16:16" x14ac:dyDescent="0.3">
      <c r="P733562" s="83"/>
    </row>
    <row r="733563" spans="16:16" x14ac:dyDescent="0.3">
      <c r="P733563" s="83"/>
    </row>
    <row r="733564" spans="16:16" x14ac:dyDescent="0.3">
      <c r="P733564" s="83"/>
    </row>
    <row r="733565" spans="16:16" x14ac:dyDescent="0.3">
      <c r="P733565" s="83"/>
    </row>
    <row r="733566" spans="16:16" x14ac:dyDescent="0.3">
      <c r="P733566" s="83"/>
    </row>
    <row r="733567" spans="16:16" x14ac:dyDescent="0.3">
      <c r="P733567" s="83"/>
    </row>
    <row r="733568" spans="16:16" x14ac:dyDescent="0.3">
      <c r="P733568" s="83"/>
    </row>
    <row r="733569" spans="16:16" x14ac:dyDescent="0.3">
      <c r="P733569" s="83"/>
    </row>
    <row r="733570" spans="16:16" x14ac:dyDescent="0.3">
      <c r="P733570" s="83"/>
    </row>
    <row r="733571" spans="16:16" x14ac:dyDescent="0.3">
      <c r="P733571" s="83"/>
    </row>
    <row r="733572" spans="16:16" x14ac:dyDescent="0.3">
      <c r="P733572" s="83"/>
    </row>
    <row r="733573" spans="16:16" x14ac:dyDescent="0.3">
      <c r="P733573" s="83"/>
    </row>
    <row r="733574" spans="16:16" x14ac:dyDescent="0.3">
      <c r="P733574" s="83"/>
    </row>
    <row r="733575" spans="16:16" x14ac:dyDescent="0.3">
      <c r="P733575" s="83"/>
    </row>
    <row r="733576" spans="16:16" x14ac:dyDescent="0.3">
      <c r="P733576" s="83"/>
    </row>
    <row r="733577" spans="16:16" x14ac:dyDescent="0.3">
      <c r="P733577" s="83"/>
    </row>
    <row r="733578" spans="16:16" x14ac:dyDescent="0.3">
      <c r="P733578" s="83"/>
    </row>
    <row r="733579" spans="16:16" x14ac:dyDescent="0.3">
      <c r="P733579" s="83"/>
    </row>
    <row r="733580" spans="16:16" x14ac:dyDescent="0.3">
      <c r="P733580" s="83"/>
    </row>
    <row r="733581" spans="16:16" x14ac:dyDescent="0.3">
      <c r="P733581" s="83"/>
    </row>
    <row r="733582" spans="16:16" x14ac:dyDescent="0.3">
      <c r="P733582" s="83"/>
    </row>
    <row r="733583" spans="16:16" x14ac:dyDescent="0.3">
      <c r="P733583" s="83"/>
    </row>
    <row r="733584" spans="16:16" x14ac:dyDescent="0.3">
      <c r="P733584" s="83"/>
    </row>
    <row r="733585" spans="16:16" x14ac:dyDescent="0.3">
      <c r="P733585" s="83"/>
    </row>
    <row r="733586" spans="16:16" x14ac:dyDescent="0.3">
      <c r="P733586" s="83"/>
    </row>
    <row r="733587" spans="16:16" x14ac:dyDescent="0.3">
      <c r="P733587" s="83"/>
    </row>
    <row r="733588" spans="16:16" x14ac:dyDescent="0.3">
      <c r="P733588" s="83"/>
    </row>
    <row r="733589" spans="16:16" x14ac:dyDescent="0.3">
      <c r="P733589" s="83"/>
    </row>
    <row r="733590" spans="16:16" x14ac:dyDescent="0.3">
      <c r="P733590" s="83"/>
    </row>
    <row r="733591" spans="16:16" x14ac:dyDescent="0.3">
      <c r="P733591" s="83"/>
    </row>
    <row r="733592" spans="16:16" x14ac:dyDescent="0.3">
      <c r="P733592" s="83"/>
    </row>
    <row r="733593" spans="16:16" x14ac:dyDescent="0.3">
      <c r="P733593" s="83"/>
    </row>
    <row r="733594" spans="16:16" x14ac:dyDescent="0.3">
      <c r="P733594" s="83"/>
    </row>
    <row r="733595" spans="16:16" x14ac:dyDescent="0.3">
      <c r="P733595" s="83"/>
    </row>
    <row r="733596" spans="16:16" x14ac:dyDescent="0.3">
      <c r="P733596" s="83"/>
    </row>
    <row r="733597" spans="16:16" x14ac:dyDescent="0.3">
      <c r="P733597" s="83"/>
    </row>
    <row r="733598" spans="16:16" x14ac:dyDescent="0.3">
      <c r="P733598" s="83"/>
    </row>
    <row r="733599" spans="16:16" x14ac:dyDescent="0.3">
      <c r="P733599" s="83"/>
    </row>
    <row r="733600" spans="16:16" x14ac:dyDescent="0.3">
      <c r="P733600" s="83"/>
    </row>
    <row r="733601" spans="16:16" x14ac:dyDescent="0.3">
      <c r="P733601" s="83"/>
    </row>
    <row r="733602" spans="16:16" x14ac:dyDescent="0.3">
      <c r="P733602" s="83"/>
    </row>
    <row r="733603" spans="16:16" x14ac:dyDescent="0.3">
      <c r="P733603" s="83"/>
    </row>
    <row r="733604" spans="16:16" x14ac:dyDescent="0.3">
      <c r="P733604" s="83"/>
    </row>
    <row r="733605" spans="16:16" x14ac:dyDescent="0.3">
      <c r="P733605" s="83"/>
    </row>
    <row r="733606" spans="16:16" x14ac:dyDescent="0.3">
      <c r="P733606" s="83"/>
    </row>
    <row r="733607" spans="16:16" x14ac:dyDescent="0.3">
      <c r="P733607" s="83"/>
    </row>
    <row r="733608" spans="16:16" x14ac:dyDescent="0.3">
      <c r="P733608" s="83"/>
    </row>
    <row r="733609" spans="16:16" x14ac:dyDescent="0.3">
      <c r="P733609" s="83"/>
    </row>
    <row r="733610" spans="16:16" x14ac:dyDescent="0.3">
      <c r="P733610" s="83"/>
    </row>
    <row r="733611" spans="16:16" x14ac:dyDescent="0.3">
      <c r="P733611" s="83"/>
    </row>
    <row r="733612" spans="16:16" x14ac:dyDescent="0.3">
      <c r="P733612" s="83"/>
    </row>
    <row r="733613" spans="16:16" x14ac:dyDescent="0.3">
      <c r="P733613" s="83"/>
    </row>
    <row r="733614" spans="16:16" x14ac:dyDescent="0.3">
      <c r="P733614" s="83"/>
    </row>
    <row r="733615" spans="16:16" x14ac:dyDescent="0.3">
      <c r="P733615" s="83"/>
    </row>
    <row r="733616" spans="16:16" x14ac:dyDescent="0.3">
      <c r="P733616" s="83"/>
    </row>
    <row r="733617" spans="16:16" x14ac:dyDescent="0.3">
      <c r="P733617" s="83"/>
    </row>
    <row r="733618" spans="16:16" x14ac:dyDescent="0.3">
      <c r="P733618" s="83"/>
    </row>
    <row r="733619" spans="16:16" x14ac:dyDescent="0.3">
      <c r="P733619" s="83"/>
    </row>
    <row r="733620" spans="16:16" x14ac:dyDescent="0.3">
      <c r="P733620" s="83"/>
    </row>
    <row r="733621" spans="16:16" x14ac:dyDescent="0.3">
      <c r="P733621" s="83"/>
    </row>
    <row r="733622" spans="16:16" x14ac:dyDescent="0.3">
      <c r="P733622" s="83"/>
    </row>
    <row r="733623" spans="16:16" x14ac:dyDescent="0.3">
      <c r="P733623" s="83"/>
    </row>
    <row r="733624" spans="16:16" x14ac:dyDescent="0.3">
      <c r="P733624" s="83"/>
    </row>
    <row r="733625" spans="16:16" x14ac:dyDescent="0.3">
      <c r="P733625" s="83"/>
    </row>
    <row r="733626" spans="16:16" x14ac:dyDescent="0.3">
      <c r="P733626" s="83"/>
    </row>
    <row r="733627" spans="16:16" x14ac:dyDescent="0.3">
      <c r="P733627" s="83"/>
    </row>
    <row r="733628" spans="16:16" x14ac:dyDescent="0.3">
      <c r="P733628" s="83"/>
    </row>
    <row r="733629" spans="16:16" x14ac:dyDescent="0.3">
      <c r="P733629" s="83"/>
    </row>
    <row r="733630" spans="16:16" x14ac:dyDescent="0.3">
      <c r="P733630" s="83"/>
    </row>
    <row r="733631" spans="16:16" x14ac:dyDescent="0.3">
      <c r="P733631" s="83"/>
    </row>
    <row r="733632" spans="16:16" x14ac:dyDescent="0.3">
      <c r="P733632" s="83"/>
    </row>
    <row r="733633" spans="16:16" x14ac:dyDescent="0.3">
      <c r="P733633" s="83"/>
    </row>
    <row r="733634" spans="16:16" x14ac:dyDescent="0.3">
      <c r="P733634" s="83"/>
    </row>
    <row r="733635" spans="16:16" x14ac:dyDescent="0.3">
      <c r="P733635" s="83"/>
    </row>
    <row r="733636" spans="16:16" x14ac:dyDescent="0.3">
      <c r="P733636" s="83"/>
    </row>
    <row r="733637" spans="16:16" x14ac:dyDescent="0.3">
      <c r="P733637" s="83"/>
    </row>
    <row r="733638" spans="16:16" x14ac:dyDescent="0.3">
      <c r="P733638" s="83"/>
    </row>
    <row r="733639" spans="16:16" x14ac:dyDescent="0.3">
      <c r="P733639" s="83"/>
    </row>
    <row r="733640" spans="16:16" x14ac:dyDescent="0.3">
      <c r="P733640" s="83"/>
    </row>
    <row r="733641" spans="16:16" x14ac:dyDescent="0.3">
      <c r="P733641" s="83"/>
    </row>
    <row r="733642" spans="16:16" x14ac:dyDescent="0.3">
      <c r="P733642" s="83"/>
    </row>
    <row r="733643" spans="16:16" x14ac:dyDescent="0.3">
      <c r="P733643" s="83"/>
    </row>
    <row r="733644" spans="16:16" x14ac:dyDescent="0.3">
      <c r="P733644" s="83"/>
    </row>
    <row r="733645" spans="16:16" x14ac:dyDescent="0.3">
      <c r="P733645" s="83"/>
    </row>
    <row r="733646" spans="16:16" x14ac:dyDescent="0.3">
      <c r="P733646" s="83"/>
    </row>
    <row r="733647" spans="16:16" x14ac:dyDescent="0.3">
      <c r="P733647" s="83"/>
    </row>
    <row r="733648" spans="16:16" x14ac:dyDescent="0.3">
      <c r="P733648" s="83"/>
    </row>
    <row r="733649" spans="16:16" x14ac:dyDescent="0.3">
      <c r="P733649" s="83"/>
    </row>
    <row r="733650" spans="16:16" x14ac:dyDescent="0.3">
      <c r="P733650" s="83"/>
    </row>
    <row r="733651" spans="16:16" x14ac:dyDescent="0.3">
      <c r="P733651" s="83"/>
    </row>
    <row r="733652" spans="16:16" x14ac:dyDescent="0.3">
      <c r="P733652" s="83"/>
    </row>
    <row r="733653" spans="16:16" x14ac:dyDescent="0.3">
      <c r="P733653" s="83"/>
    </row>
    <row r="733654" spans="16:16" x14ac:dyDescent="0.3">
      <c r="P733654" s="83"/>
    </row>
    <row r="733655" spans="16:16" x14ac:dyDescent="0.3">
      <c r="P733655" s="83"/>
    </row>
    <row r="733656" spans="16:16" x14ac:dyDescent="0.3">
      <c r="P733656" s="83"/>
    </row>
    <row r="733657" spans="16:16" x14ac:dyDescent="0.3">
      <c r="P733657" s="83"/>
    </row>
    <row r="733658" spans="16:16" x14ac:dyDescent="0.3">
      <c r="P733658" s="83"/>
    </row>
    <row r="733659" spans="16:16" x14ac:dyDescent="0.3">
      <c r="P733659" s="83"/>
    </row>
    <row r="733660" spans="16:16" x14ac:dyDescent="0.3">
      <c r="P733660" s="83"/>
    </row>
    <row r="733661" spans="16:16" x14ac:dyDescent="0.3">
      <c r="P733661" s="83"/>
    </row>
    <row r="733662" spans="16:16" x14ac:dyDescent="0.3">
      <c r="P733662" s="83"/>
    </row>
    <row r="733663" spans="16:16" x14ac:dyDescent="0.3">
      <c r="P733663" s="83"/>
    </row>
    <row r="733664" spans="16:16" x14ac:dyDescent="0.3">
      <c r="P733664" s="83"/>
    </row>
    <row r="733665" spans="16:16" x14ac:dyDescent="0.3">
      <c r="P733665" s="83"/>
    </row>
    <row r="733666" spans="16:16" x14ac:dyDescent="0.3">
      <c r="P733666" s="83"/>
    </row>
    <row r="733667" spans="16:16" x14ac:dyDescent="0.3">
      <c r="P733667" s="83"/>
    </row>
    <row r="733668" spans="16:16" x14ac:dyDescent="0.3">
      <c r="P733668" s="83"/>
    </row>
    <row r="733669" spans="16:16" x14ac:dyDescent="0.3">
      <c r="P733669" s="83"/>
    </row>
    <row r="733670" spans="16:16" x14ac:dyDescent="0.3">
      <c r="P733670" s="83"/>
    </row>
    <row r="733671" spans="16:16" x14ac:dyDescent="0.3">
      <c r="P733671" s="83"/>
    </row>
    <row r="733672" spans="16:16" x14ac:dyDescent="0.3">
      <c r="P733672" s="83"/>
    </row>
    <row r="733673" spans="16:16" x14ac:dyDescent="0.3">
      <c r="P733673" s="83"/>
    </row>
    <row r="733674" spans="16:16" x14ac:dyDescent="0.3">
      <c r="P733674" s="83"/>
    </row>
    <row r="733675" spans="16:16" x14ac:dyDescent="0.3">
      <c r="P733675" s="83"/>
    </row>
    <row r="733676" spans="16:16" x14ac:dyDescent="0.3">
      <c r="P733676" s="83"/>
    </row>
    <row r="733677" spans="16:16" x14ac:dyDescent="0.3">
      <c r="P733677" s="83"/>
    </row>
    <row r="733678" spans="16:16" x14ac:dyDescent="0.3">
      <c r="P733678" s="83"/>
    </row>
    <row r="733679" spans="16:16" x14ac:dyDescent="0.3">
      <c r="P733679" s="83"/>
    </row>
    <row r="733680" spans="16:16" x14ac:dyDescent="0.3">
      <c r="P733680" s="83"/>
    </row>
    <row r="733681" spans="16:16" x14ac:dyDescent="0.3">
      <c r="P733681" s="83"/>
    </row>
    <row r="733682" spans="16:16" x14ac:dyDescent="0.3">
      <c r="P733682" s="83"/>
    </row>
    <row r="733683" spans="16:16" x14ac:dyDescent="0.3">
      <c r="P733683" s="83"/>
    </row>
    <row r="733684" spans="16:16" x14ac:dyDescent="0.3">
      <c r="P733684" s="83"/>
    </row>
    <row r="733685" spans="16:16" x14ac:dyDescent="0.3">
      <c r="P733685" s="83"/>
    </row>
    <row r="733686" spans="16:16" x14ac:dyDescent="0.3">
      <c r="P733686" s="83"/>
    </row>
    <row r="733687" spans="16:16" x14ac:dyDescent="0.3">
      <c r="P733687" s="83"/>
    </row>
    <row r="733688" spans="16:16" x14ac:dyDescent="0.3">
      <c r="P733688" s="83"/>
    </row>
    <row r="733689" spans="16:16" x14ac:dyDescent="0.3">
      <c r="P733689" s="83"/>
    </row>
    <row r="733690" spans="16:16" x14ac:dyDescent="0.3">
      <c r="P733690" s="83"/>
    </row>
    <row r="733691" spans="16:16" x14ac:dyDescent="0.3">
      <c r="P733691" s="83"/>
    </row>
    <row r="733692" spans="16:16" x14ac:dyDescent="0.3">
      <c r="P733692" s="83"/>
    </row>
    <row r="733693" spans="16:16" x14ac:dyDescent="0.3">
      <c r="P733693" s="83"/>
    </row>
    <row r="733694" spans="16:16" x14ac:dyDescent="0.3">
      <c r="P733694" s="83"/>
    </row>
    <row r="733695" spans="16:16" x14ac:dyDescent="0.3">
      <c r="P733695" s="83"/>
    </row>
    <row r="733696" spans="16:16" x14ac:dyDescent="0.3">
      <c r="P733696" s="83"/>
    </row>
    <row r="733697" spans="16:16" x14ac:dyDescent="0.3">
      <c r="P733697" s="83"/>
    </row>
    <row r="733698" spans="16:16" x14ac:dyDescent="0.3">
      <c r="P733698" s="83"/>
    </row>
    <row r="733699" spans="16:16" x14ac:dyDescent="0.3">
      <c r="P733699" s="83"/>
    </row>
    <row r="733700" spans="16:16" x14ac:dyDescent="0.3">
      <c r="P733700" s="83"/>
    </row>
    <row r="733701" spans="16:16" x14ac:dyDescent="0.3">
      <c r="P733701" s="83"/>
    </row>
    <row r="733702" spans="16:16" x14ac:dyDescent="0.3">
      <c r="P733702" s="83"/>
    </row>
    <row r="733703" spans="16:16" x14ac:dyDescent="0.3">
      <c r="P733703" s="83"/>
    </row>
    <row r="733704" spans="16:16" x14ac:dyDescent="0.3">
      <c r="P733704" s="83"/>
    </row>
    <row r="733705" spans="16:16" x14ac:dyDescent="0.3">
      <c r="P733705" s="83"/>
    </row>
    <row r="733706" spans="16:16" x14ac:dyDescent="0.3">
      <c r="P733706" s="83"/>
    </row>
    <row r="733707" spans="16:16" x14ac:dyDescent="0.3">
      <c r="P733707" s="83"/>
    </row>
    <row r="733708" spans="16:16" x14ac:dyDescent="0.3">
      <c r="P733708" s="83"/>
    </row>
    <row r="733709" spans="16:16" x14ac:dyDescent="0.3">
      <c r="P733709" s="83"/>
    </row>
    <row r="733710" spans="16:16" x14ac:dyDescent="0.3">
      <c r="P733710" s="83"/>
    </row>
    <row r="733711" spans="16:16" x14ac:dyDescent="0.3">
      <c r="P733711" s="83"/>
    </row>
    <row r="733712" spans="16:16" x14ac:dyDescent="0.3">
      <c r="P733712" s="83"/>
    </row>
    <row r="733713" spans="16:16" x14ac:dyDescent="0.3">
      <c r="P733713" s="83"/>
    </row>
    <row r="733714" spans="16:16" x14ac:dyDescent="0.3">
      <c r="P733714" s="83"/>
    </row>
    <row r="733715" spans="16:16" x14ac:dyDescent="0.3">
      <c r="P733715" s="83"/>
    </row>
    <row r="733716" spans="16:16" x14ac:dyDescent="0.3">
      <c r="P733716" s="83"/>
    </row>
    <row r="733717" spans="16:16" x14ac:dyDescent="0.3">
      <c r="P733717" s="83"/>
    </row>
    <row r="733718" spans="16:16" x14ac:dyDescent="0.3">
      <c r="P733718" s="83"/>
    </row>
    <row r="733719" spans="16:16" x14ac:dyDescent="0.3">
      <c r="P733719" s="83"/>
    </row>
    <row r="733720" spans="16:16" x14ac:dyDescent="0.3">
      <c r="P733720" s="83"/>
    </row>
    <row r="733721" spans="16:16" x14ac:dyDescent="0.3">
      <c r="P733721" s="83"/>
    </row>
    <row r="733722" spans="16:16" x14ac:dyDescent="0.3">
      <c r="P733722" s="83"/>
    </row>
    <row r="733723" spans="16:16" x14ac:dyDescent="0.3">
      <c r="P733723" s="83"/>
    </row>
    <row r="733724" spans="16:16" x14ac:dyDescent="0.3">
      <c r="P733724" s="83"/>
    </row>
    <row r="733725" spans="16:16" x14ac:dyDescent="0.3">
      <c r="P733725" s="83"/>
    </row>
    <row r="733726" spans="16:16" x14ac:dyDescent="0.3">
      <c r="P733726" s="83"/>
    </row>
    <row r="733727" spans="16:16" x14ac:dyDescent="0.3">
      <c r="P733727" s="83"/>
    </row>
    <row r="733728" spans="16:16" x14ac:dyDescent="0.3">
      <c r="P733728" s="83"/>
    </row>
    <row r="733729" spans="16:16" x14ac:dyDescent="0.3">
      <c r="P733729" s="83"/>
    </row>
    <row r="733730" spans="16:16" x14ac:dyDescent="0.3">
      <c r="P733730" s="83"/>
    </row>
    <row r="733731" spans="16:16" x14ac:dyDescent="0.3">
      <c r="P733731" s="83"/>
    </row>
    <row r="733732" spans="16:16" x14ac:dyDescent="0.3">
      <c r="P733732" s="83"/>
    </row>
    <row r="733733" spans="16:16" x14ac:dyDescent="0.3">
      <c r="P733733" s="83"/>
    </row>
    <row r="733734" spans="16:16" x14ac:dyDescent="0.3">
      <c r="P733734" s="83"/>
    </row>
    <row r="733735" spans="16:16" x14ac:dyDescent="0.3">
      <c r="P733735" s="83"/>
    </row>
    <row r="733736" spans="16:16" x14ac:dyDescent="0.3">
      <c r="P733736" s="83"/>
    </row>
    <row r="733737" spans="16:16" x14ac:dyDescent="0.3">
      <c r="P733737" s="83"/>
    </row>
    <row r="733738" spans="16:16" x14ac:dyDescent="0.3">
      <c r="P733738" s="83"/>
    </row>
    <row r="733739" spans="16:16" x14ac:dyDescent="0.3">
      <c r="P733739" s="83"/>
    </row>
    <row r="733740" spans="16:16" x14ac:dyDescent="0.3">
      <c r="P733740" s="83"/>
    </row>
    <row r="733741" spans="16:16" x14ac:dyDescent="0.3">
      <c r="P733741" s="83"/>
    </row>
    <row r="733742" spans="16:16" x14ac:dyDescent="0.3">
      <c r="P733742" s="83"/>
    </row>
    <row r="733743" spans="16:16" x14ac:dyDescent="0.3">
      <c r="P733743" s="83"/>
    </row>
    <row r="733744" spans="16:16" x14ac:dyDescent="0.3">
      <c r="P733744" s="83"/>
    </row>
    <row r="733745" spans="16:16" x14ac:dyDescent="0.3">
      <c r="P733745" s="83"/>
    </row>
    <row r="733746" spans="16:16" x14ac:dyDescent="0.3">
      <c r="P733746" s="83"/>
    </row>
    <row r="733747" spans="16:16" x14ac:dyDescent="0.3">
      <c r="P733747" s="83"/>
    </row>
    <row r="733748" spans="16:16" x14ac:dyDescent="0.3">
      <c r="P733748" s="83"/>
    </row>
    <row r="733749" spans="16:16" x14ac:dyDescent="0.3">
      <c r="P733749" s="83"/>
    </row>
    <row r="733750" spans="16:16" x14ac:dyDescent="0.3">
      <c r="P733750" s="83"/>
    </row>
    <row r="733751" spans="16:16" x14ac:dyDescent="0.3">
      <c r="P733751" s="83"/>
    </row>
    <row r="733752" spans="16:16" x14ac:dyDescent="0.3">
      <c r="P733752" s="83"/>
    </row>
    <row r="733753" spans="16:16" x14ac:dyDescent="0.3">
      <c r="P733753" s="83"/>
    </row>
    <row r="733754" spans="16:16" x14ac:dyDescent="0.3">
      <c r="P733754" s="83"/>
    </row>
    <row r="733755" spans="16:16" x14ac:dyDescent="0.3">
      <c r="P733755" s="83"/>
    </row>
    <row r="733756" spans="16:16" x14ac:dyDescent="0.3">
      <c r="P733756" s="83"/>
    </row>
    <row r="733757" spans="16:16" x14ac:dyDescent="0.3">
      <c r="P733757" s="83"/>
    </row>
    <row r="733758" spans="16:16" x14ac:dyDescent="0.3">
      <c r="P733758" s="83"/>
    </row>
    <row r="733759" spans="16:16" x14ac:dyDescent="0.3">
      <c r="P733759" s="83"/>
    </row>
    <row r="733760" spans="16:16" x14ac:dyDescent="0.3">
      <c r="P733760" s="83"/>
    </row>
    <row r="733761" spans="16:16" x14ac:dyDescent="0.3">
      <c r="P733761" s="83"/>
    </row>
    <row r="733762" spans="16:16" x14ac:dyDescent="0.3">
      <c r="P733762" s="83"/>
    </row>
    <row r="733763" spans="16:16" x14ac:dyDescent="0.3">
      <c r="P733763" s="83"/>
    </row>
    <row r="733764" spans="16:16" x14ac:dyDescent="0.3">
      <c r="P733764" s="83"/>
    </row>
    <row r="733765" spans="16:16" x14ac:dyDescent="0.3">
      <c r="P733765" s="83"/>
    </row>
    <row r="733766" spans="16:16" x14ac:dyDescent="0.3">
      <c r="P733766" s="83"/>
    </row>
    <row r="733767" spans="16:16" x14ac:dyDescent="0.3">
      <c r="P733767" s="83"/>
    </row>
    <row r="733768" spans="16:16" x14ac:dyDescent="0.3">
      <c r="P733768" s="83"/>
    </row>
    <row r="733769" spans="16:16" x14ac:dyDescent="0.3">
      <c r="P733769" s="83"/>
    </row>
    <row r="733770" spans="16:16" x14ac:dyDescent="0.3">
      <c r="P733770" s="83"/>
    </row>
    <row r="733771" spans="16:16" x14ac:dyDescent="0.3">
      <c r="P733771" s="83"/>
    </row>
    <row r="733772" spans="16:16" x14ac:dyDescent="0.3">
      <c r="P733772" s="83"/>
    </row>
    <row r="733773" spans="16:16" x14ac:dyDescent="0.3">
      <c r="P733773" s="83"/>
    </row>
    <row r="733774" spans="16:16" x14ac:dyDescent="0.3">
      <c r="P733774" s="83"/>
    </row>
    <row r="733775" spans="16:16" x14ac:dyDescent="0.3">
      <c r="P733775" s="83"/>
    </row>
    <row r="733776" spans="16:16" x14ac:dyDescent="0.3">
      <c r="P733776" s="83"/>
    </row>
    <row r="733777" spans="16:16" x14ac:dyDescent="0.3">
      <c r="P733777" s="83"/>
    </row>
    <row r="733778" spans="16:16" x14ac:dyDescent="0.3">
      <c r="P733778" s="83"/>
    </row>
    <row r="733779" spans="16:16" x14ac:dyDescent="0.3">
      <c r="P733779" s="83"/>
    </row>
    <row r="733780" spans="16:16" x14ac:dyDescent="0.3">
      <c r="P733780" s="83"/>
    </row>
    <row r="733781" spans="16:16" x14ac:dyDescent="0.3">
      <c r="P733781" s="83"/>
    </row>
    <row r="733782" spans="16:16" x14ac:dyDescent="0.3">
      <c r="P733782" s="83"/>
    </row>
    <row r="733783" spans="16:16" x14ac:dyDescent="0.3">
      <c r="P733783" s="83"/>
    </row>
    <row r="733784" spans="16:16" x14ac:dyDescent="0.3">
      <c r="P733784" s="83"/>
    </row>
    <row r="733785" spans="16:16" x14ac:dyDescent="0.3">
      <c r="P733785" s="83"/>
    </row>
    <row r="733786" spans="16:16" x14ac:dyDescent="0.3">
      <c r="P733786" s="83"/>
    </row>
    <row r="733787" spans="16:16" x14ac:dyDescent="0.3">
      <c r="P733787" s="83"/>
    </row>
    <row r="733788" spans="16:16" x14ac:dyDescent="0.3">
      <c r="P733788" s="83"/>
    </row>
    <row r="733789" spans="16:16" x14ac:dyDescent="0.3">
      <c r="P733789" s="83"/>
    </row>
    <row r="733790" spans="16:16" x14ac:dyDescent="0.3">
      <c r="P733790" s="83"/>
    </row>
    <row r="733791" spans="16:16" x14ac:dyDescent="0.3">
      <c r="P733791" s="83"/>
    </row>
    <row r="733792" spans="16:16" x14ac:dyDescent="0.3">
      <c r="P733792" s="83"/>
    </row>
    <row r="733793" spans="16:16" x14ac:dyDescent="0.3">
      <c r="P733793" s="83"/>
    </row>
    <row r="733794" spans="16:16" x14ac:dyDescent="0.3">
      <c r="P733794" s="83"/>
    </row>
    <row r="733795" spans="16:16" x14ac:dyDescent="0.3">
      <c r="P733795" s="83"/>
    </row>
    <row r="733796" spans="16:16" x14ac:dyDescent="0.3">
      <c r="P733796" s="83"/>
    </row>
    <row r="733797" spans="16:16" x14ac:dyDescent="0.3">
      <c r="P733797" s="83"/>
    </row>
    <row r="733798" spans="16:16" x14ac:dyDescent="0.3">
      <c r="P733798" s="83"/>
    </row>
    <row r="733799" spans="16:16" x14ac:dyDescent="0.3">
      <c r="P733799" s="83"/>
    </row>
    <row r="733800" spans="16:16" x14ac:dyDescent="0.3">
      <c r="P733800" s="83"/>
    </row>
    <row r="733801" spans="16:16" x14ac:dyDescent="0.3">
      <c r="P733801" s="83"/>
    </row>
    <row r="733802" spans="16:16" x14ac:dyDescent="0.3">
      <c r="P733802" s="83"/>
    </row>
    <row r="733803" spans="16:16" x14ac:dyDescent="0.3">
      <c r="P733803" s="83"/>
    </row>
    <row r="733804" spans="16:16" x14ac:dyDescent="0.3">
      <c r="P733804" s="83"/>
    </row>
    <row r="733805" spans="16:16" x14ac:dyDescent="0.3">
      <c r="P733805" s="83"/>
    </row>
    <row r="733806" spans="16:16" x14ac:dyDescent="0.3">
      <c r="P733806" s="83"/>
    </row>
    <row r="733807" spans="16:16" x14ac:dyDescent="0.3">
      <c r="P733807" s="83"/>
    </row>
    <row r="733808" spans="16:16" x14ac:dyDescent="0.3">
      <c r="P733808" s="83"/>
    </row>
    <row r="733809" spans="16:16" x14ac:dyDescent="0.3">
      <c r="P733809" s="83"/>
    </row>
    <row r="733810" spans="16:16" x14ac:dyDescent="0.3">
      <c r="P733810" s="83"/>
    </row>
    <row r="733811" spans="16:16" x14ac:dyDescent="0.3">
      <c r="P733811" s="83"/>
    </row>
    <row r="733812" spans="16:16" x14ac:dyDescent="0.3">
      <c r="P733812" s="83"/>
    </row>
    <row r="733813" spans="16:16" x14ac:dyDescent="0.3">
      <c r="P733813" s="83"/>
    </row>
    <row r="733814" spans="16:16" x14ac:dyDescent="0.3">
      <c r="P733814" s="83"/>
    </row>
    <row r="733815" spans="16:16" x14ac:dyDescent="0.3">
      <c r="P733815" s="83"/>
    </row>
    <row r="733816" spans="16:16" x14ac:dyDescent="0.3">
      <c r="P733816" s="83"/>
    </row>
    <row r="733817" spans="16:16" x14ac:dyDescent="0.3">
      <c r="P733817" s="83"/>
    </row>
    <row r="733818" spans="16:16" x14ac:dyDescent="0.3">
      <c r="P733818" s="83"/>
    </row>
    <row r="733819" spans="16:16" x14ac:dyDescent="0.3">
      <c r="P733819" s="83"/>
    </row>
    <row r="733820" spans="16:16" x14ac:dyDescent="0.3">
      <c r="P733820" s="83"/>
    </row>
    <row r="733821" spans="16:16" x14ac:dyDescent="0.3">
      <c r="P733821" s="83"/>
    </row>
    <row r="733822" spans="16:16" x14ac:dyDescent="0.3">
      <c r="P733822" s="83"/>
    </row>
    <row r="733823" spans="16:16" x14ac:dyDescent="0.3">
      <c r="P733823" s="83"/>
    </row>
    <row r="733824" spans="16:16" x14ac:dyDescent="0.3">
      <c r="P733824" s="83"/>
    </row>
    <row r="733825" spans="16:16" x14ac:dyDescent="0.3">
      <c r="P733825" s="83"/>
    </row>
    <row r="733826" spans="16:16" x14ac:dyDescent="0.3">
      <c r="P733826" s="83"/>
    </row>
    <row r="733827" spans="16:16" x14ac:dyDescent="0.3">
      <c r="P733827" s="83"/>
    </row>
    <row r="733828" spans="16:16" x14ac:dyDescent="0.3">
      <c r="P733828" s="83"/>
    </row>
    <row r="733829" spans="16:16" x14ac:dyDescent="0.3">
      <c r="P733829" s="83"/>
    </row>
    <row r="733830" spans="16:16" x14ac:dyDescent="0.3">
      <c r="P733830" s="83"/>
    </row>
    <row r="733831" spans="16:16" x14ac:dyDescent="0.3">
      <c r="P733831" s="83"/>
    </row>
    <row r="733832" spans="16:16" x14ac:dyDescent="0.3">
      <c r="P733832" s="83"/>
    </row>
    <row r="733833" spans="16:16" x14ac:dyDescent="0.3">
      <c r="P733833" s="83"/>
    </row>
    <row r="733834" spans="16:16" x14ac:dyDescent="0.3">
      <c r="P733834" s="83"/>
    </row>
    <row r="733835" spans="16:16" x14ac:dyDescent="0.3">
      <c r="P733835" s="83"/>
    </row>
    <row r="733836" spans="16:16" x14ac:dyDescent="0.3">
      <c r="P733836" s="83"/>
    </row>
    <row r="733837" spans="16:16" x14ac:dyDescent="0.3">
      <c r="P733837" s="83"/>
    </row>
    <row r="733838" spans="16:16" x14ac:dyDescent="0.3">
      <c r="P733838" s="83"/>
    </row>
    <row r="733839" spans="16:16" x14ac:dyDescent="0.3">
      <c r="P733839" s="83"/>
    </row>
    <row r="733840" spans="16:16" x14ac:dyDescent="0.3">
      <c r="P733840" s="83"/>
    </row>
    <row r="733841" spans="16:16" x14ac:dyDescent="0.3">
      <c r="P733841" s="83"/>
    </row>
    <row r="733842" spans="16:16" x14ac:dyDescent="0.3">
      <c r="P733842" s="83"/>
    </row>
    <row r="733843" spans="16:16" x14ac:dyDescent="0.3">
      <c r="P733843" s="83"/>
    </row>
    <row r="733844" spans="16:16" x14ac:dyDescent="0.3">
      <c r="P733844" s="83"/>
    </row>
    <row r="733845" spans="16:16" x14ac:dyDescent="0.3">
      <c r="P733845" s="83"/>
    </row>
    <row r="733846" spans="16:16" x14ac:dyDescent="0.3">
      <c r="P733846" s="83"/>
    </row>
    <row r="733847" spans="16:16" x14ac:dyDescent="0.3">
      <c r="P733847" s="83"/>
    </row>
    <row r="733848" spans="16:16" x14ac:dyDescent="0.3">
      <c r="P733848" s="83"/>
    </row>
    <row r="733849" spans="16:16" x14ac:dyDescent="0.3">
      <c r="P733849" s="83"/>
    </row>
    <row r="733850" spans="16:16" x14ac:dyDescent="0.3">
      <c r="P733850" s="83"/>
    </row>
    <row r="733851" spans="16:16" x14ac:dyDescent="0.3">
      <c r="P733851" s="83"/>
    </row>
    <row r="733852" spans="16:16" x14ac:dyDescent="0.3">
      <c r="P733852" s="83"/>
    </row>
    <row r="733853" spans="16:16" x14ac:dyDescent="0.3">
      <c r="P733853" s="83"/>
    </row>
    <row r="733854" spans="16:16" x14ac:dyDescent="0.3">
      <c r="P733854" s="83"/>
    </row>
    <row r="733855" spans="16:16" x14ac:dyDescent="0.3">
      <c r="P733855" s="83"/>
    </row>
    <row r="733856" spans="16:16" x14ac:dyDescent="0.3">
      <c r="P733856" s="83"/>
    </row>
    <row r="733857" spans="16:16" x14ac:dyDescent="0.3">
      <c r="P733857" s="83"/>
    </row>
    <row r="733858" spans="16:16" x14ac:dyDescent="0.3">
      <c r="P733858" s="83"/>
    </row>
    <row r="733859" spans="16:16" x14ac:dyDescent="0.3">
      <c r="P733859" s="83"/>
    </row>
    <row r="733860" spans="16:16" x14ac:dyDescent="0.3">
      <c r="P733860" s="83"/>
    </row>
    <row r="733861" spans="16:16" x14ac:dyDescent="0.3">
      <c r="P733861" s="83"/>
    </row>
    <row r="733862" spans="16:16" x14ac:dyDescent="0.3">
      <c r="P733862" s="83"/>
    </row>
    <row r="733863" spans="16:16" x14ac:dyDescent="0.3">
      <c r="P733863" s="83"/>
    </row>
    <row r="733864" spans="16:16" x14ac:dyDescent="0.3">
      <c r="P733864" s="83"/>
    </row>
    <row r="733865" spans="16:16" x14ac:dyDescent="0.3">
      <c r="P733865" s="83"/>
    </row>
    <row r="733866" spans="16:16" x14ac:dyDescent="0.3">
      <c r="P733866" s="83"/>
    </row>
    <row r="733867" spans="16:16" x14ac:dyDescent="0.3">
      <c r="P733867" s="83"/>
    </row>
    <row r="733868" spans="16:16" x14ac:dyDescent="0.3">
      <c r="P733868" s="83"/>
    </row>
    <row r="733869" spans="16:16" x14ac:dyDescent="0.3">
      <c r="P733869" s="83"/>
    </row>
    <row r="733870" spans="16:16" x14ac:dyDescent="0.3">
      <c r="P733870" s="83"/>
    </row>
    <row r="733871" spans="16:16" x14ac:dyDescent="0.3">
      <c r="P733871" s="83"/>
    </row>
    <row r="733872" spans="16:16" x14ac:dyDescent="0.3">
      <c r="P733872" s="83"/>
    </row>
    <row r="733873" spans="16:16" x14ac:dyDescent="0.3">
      <c r="P733873" s="83"/>
    </row>
    <row r="733874" spans="16:16" x14ac:dyDescent="0.3">
      <c r="P733874" s="83"/>
    </row>
    <row r="733875" spans="16:16" x14ac:dyDescent="0.3">
      <c r="P733875" s="83"/>
    </row>
    <row r="733876" spans="16:16" x14ac:dyDescent="0.3">
      <c r="P733876" s="83"/>
    </row>
    <row r="733877" spans="16:16" x14ac:dyDescent="0.3">
      <c r="P733877" s="83"/>
    </row>
    <row r="733878" spans="16:16" x14ac:dyDescent="0.3">
      <c r="P733878" s="83"/>
    </row>
    <row r="733879" spans="16:16" x14ac:dyDescent="0.3">
      <c r="P733879" s="83"/>
    </row>
    <row r="733880" spans="16:16" x14ac:dyDescent="0.3">
      <c r="P733880" s="83"/>
    </row>
    <row r="733881" spans="16:16" x14ac:dyDescent="0.3">
      <c r="P733881" s="83"/>
    </row>
    <row r="733882" spans="16:16" x14ac:dyDescent="0.3">
      <c r="P733882" s="83"/>
    </row>
    <row r="733883" spans="16:16" x14ac:dyDescent="0.3">
      <c r="P733883" s="83"/>
    </row>
    <row r="733884" spans="16:16" x14ac:dyDescent="0.3">
      <c r="P733884" s="83"/>
    </row>
    <row r="733885" spans="16:16" x14ac:dyDescent="0.3">
      <c r="P733885" s="83"/>
    </row>
    <row r="733886" spans="16:16" x14ac:dyDescent="0.3">
      <c r="P733886" s="83"/>
    </row>
    <row r="733887" spans="16:16" x14ac:dyDescent="0.3">
      <c r="P733887" s="83"/>
    </row>
    <row r="733888" spans="16:16" x14ac:dyDescent="0.3">
      <c r="P733888" s="83"/>
    </row>
    <row r="733889" spans="16:16" x14ac:dyDescent="0.3">
      <c r="P733889" s="83"/>
    </row>
    <row r="733890" spans="16:16" x14ac:dyDescent="0.3">
      <c r="P733890" s="83"/>
    </row>
    <row r="733891" spans="16:16" x14ac:dyDescent="0.3">
      <c r="P733891" s="83"/>
    </row>
    <row r="733892" spans="16:16" x14ac:dyDescent="0.3">
      <c r="P733892" s="83"/>
    </row>
    <row r="733893" spans="16:16" x14ac:dyDescent="0.3">
      <c r="P733893" s="83"/>
    </row>
    <row r="733894" spans="16:16" x14ac:dyDescent="0.3">
      <c r="P733894" s="83"/>
    </row>
    <row r="733895" spans="16:16" x14ac:dyDescent="0.3">
      <c r="P733895" s="83"/>
    </row>
    <row r="733896" spans="16:16" x14ac:dyDescent="0.3">
      <c r="P733896" s="83"/>
    </row>
    <row r="733897" spans="16:16" x14ac:dyDescent="0.3">
      <c r="P733897" s="83"/>
    </row>
    <row r="733898" spans="16:16" x14ac:dyDescent="0.3">
      <c r="P733898" s="83"/>
    </row>
    <row r="733899" spans="16:16" x14ac:dyDescent="0.3">
      <c r="P733899" s="83"/>
    </row>
    <row r="733900" spans="16:16" x14ac:dyDescent="0.3">
      <c r="P733900" s="83"/>
    </row>
    <row r="733901" spans="16:16" x14ac:dyDescent="0.3">
      <c r="P733901" s="83"/>
    </row>
    <row r="733902" spans="16:16" x14ac:dyDescent="0.3">
      <c r="P733902" s="83"/>
    </row>
    <row r="733903" spans="16:16" x14ac:dyDescent="0.3">
      <c r="P733903" s="83"/>
    </row>
    <row r="733904" spans="16:16" x14ac:dyDescent="0.3">
      <c r="P733904" s="83"/>
    </row>
    <row r="733905" spans="16:16" x14ac:dyDescent="0.3">
      <c r="P733905" s="83"/>
    </row>
    <row r="733906" spans="16:16" x14ac:dyDescent="0.3">
      <c r="P733906" s="83"/>
    </row>
    <row r="733907" spans="16:16" x14ac:dyDescent="0.3">
      <c r="P733907" s="83"/>
    </row>
    <row r="733908" spans="16:16" x14ac:dyDescent="0.3">
      <c r="P733908" s="83"/>
    </row>
    <row r="733909" spans="16:16" x14ac:dyDescent="0.3">
      <c r="P733909" s="83"/>
    </row>
    <row r="733910" spans="16:16" x14ac:dyDescent="0.3">
      <c r="P733910" s="83"/>
    </row>
    <row r="733911" spans="16:16" x14ac:dyDescent="0.3">
      <c r="P733911" s="83"/>
    </row>
    <row r="733912" spans="16:16" x14ac:dyDescent="0.3">
      <c r="P733912" s="83"/>
    </row>
    <row r="733913" spans="16:16" x14ac:dyDescent="0.3">
      <c r="P733913" s="83"/>
    </row>
    <row r="733914" spans="16:16" x14ac:dyDescent="0.3">
      <c r="P733914" s="83"/>
    </row>
    <row r="733915" spans="16:16" x14ac:dyDescent="0.3">
      <c r="P733915" s="83"/>
    </row>
    <row r="733916" spans="16:16" x14ac:dyDescent="0.3">
      <c r="P733916" s="83"/>
    </row>
    <row r="733917" spans="16:16" x14ac:dyDescent="0.3">
      <c r="P733917" s="83"/>
    </row>
    <row r="733918" spans="16:16" x14ac:dyDescent="0.3">
      <c r="P733918" s="83"/>
    </row>
    <row r="733919" spans="16:16" x14ac:dyDescent="0.3">
      <c r="P733919" s="83"/>
    </row>
    <row r="733920" spans="16:16" x14ac:dyDescent="0.3">
      <c r="P733920" s="83"/>
    </row>
    <row r="733921" spans="16:16" x14ac:dyDescent="0.3">
      <c r="P733921" s="83"/>
    </row>
    <row r="733922" spans="16:16" x14ac:dyDescent="0.3">
      <c r="P733922" s="83"/>
    </row>
    <row r="733923" spans="16:16" x14ac:dyDescent="0.3">
      <c r="P733923" s="83"/>
    </row>
    <row r="733924" spans="16:16" x14ac:dyDescent="0.3">
      <c r="P733924" s="83"/>
    </row>
    <row r="733925" spans="16:16" x14ac:dyDescent="0.3">
      <c r="P733925" s="83"/>
    </row>
    <row r="733926" spans="16:16" x14ac:dyDescent="0.3">
      <c r="P733926" s="83"/>
    </row>
    <row r="733927" spans="16:16" x14ac:dyDescent="0.3">
      <c r="P733927" s="83"/>
    </row>
    <row r="733928" spans="16:16" x14ac:dyDescent="0.3">
      <c r="P733928" s="83"/>
    </row>
    <row r="733929" spans="16:16" x14ac:dyDescent="0.3">
      <c r="P733929" s="83"/>
    </row>
    <row r="733930" spans="16:16" x14ac:dyDescent="0.3">
      <c r="P733930" s="83"/>
    </row>
    <row r="733931" spans="16:16" x14ac:dyDescent="0.3">
      <c r="P733931" s="83"/>
    </row>
    <row r="733932" spans="16:16" x14ac:dyDescent="0.3">
      <c r="P733932" s="83"/>
    </row>
    <row r="733933" spans="16:16" x14ac:dyDescent="0.3">
      <c r="P733933" s="83"/>
    </row>
    <row r="733934" spans="16:16" x14ac:dyDescent="0.3">
      <c r="P733934" s="83"/>
    </row>
    <row r="733935" spans="16:16" x14ac:dyDescent="0.3">
      <c r="P733935" s="83"/>
    </row>
    <row r="733936" spans="16:16" x14ac:dyDescent="0.3">
      <c r="P733936" s="83"/>
    </row>
    <row r="733937" spans="16:16" x14ac:dyDescent="0.3">
      <c r="P733937" s="83"/>
    </row>
    <row r="733938" spans="16:16" x14ac:dyDescent="0.3">
      <c r="P733938" s="83"/>
    </row>
    <row r="733939" spans="16:16" x14ac:dyDescent="0.3">
      <c r="P733939" s="83"/>
    </row>
    <row r="733940" spans="16:16" x14ac:dyDescent="0.3">
      <c r="P733940" s="83"/>
    </row>
    <row r="733941" spans="16:16" x14ac:dyDescent="0.3">
      <c r="P733941" s="83"/>
    </row>
    <row r="733942" spans="16:16" x14ac:dyDescent="0.3">
      <c r="P733942" s="83"/>
    </row>
    <row r="733943" spans="16:16" x14ac:dyDescent="0.3">
      <c r="P733943" s="83"/>
    </row>
    <row r="733944" spans="16:16" x14ac:dyDescent="0.3">
      <c r="P733944" s="83"/>
    </row>
    <row r="733945" spans="16:16" x14ac:dyDescent="0.3">
      <c r="P733945" s="83"/>
    </row>
    <row r="733946" spans="16:16" x14ac:dyDescent="0.3">
      <c r="P733946" s="83"/>
    </row>
    <row r="733947" spans="16:16" x14ac:dyDescent="0.3">
      <c r="P733947" s="83"/>
    </row>
    <row r="733948" spans="16:16" x14ac:dyDescent="0.3">
      <c r="P733948" s="83"/>
    </row>
    <row r="733949" spans="16:16" x14ac:dyDescent="0.3">
      <c r="P733949" s="83"/>
    </row>
    <row r="733950" spans="16:16" x14ac:dyDescent="0.3">
      <c r="P733950" s="83"/>
    </row>
    <row r="733951" spans="16:16" x14ac:dyDescent="0.3">
      <c r="P733951" s="83"/>
    </row>
    <row r="733952" spans="16:16" x14ac:dyDescent="0.3">
      <c r="P733952" s="83"/>
    </row>
    <row r="733953" spans="16:16" x14ac:dyDescent="0.3">
      <c r="P733953" s="83"/>
    </row>
    <row r="733954" spans="16:16" x14ac:dyDescent="0.3">
      <c r="P733954" s="83"/>
    </row>
    <row r="733955" spans="16:16" x14ac:dyDescent="0.3">
      <c r="P733955" s="83"/>
    </row>
    <row r="733956" spans="16:16" x14ac:dyDescent="0.3">
      <c r="P733956" s="83"/>
    </row>
    <row r="733957" spans="16:16" x14ac:dyDescent="0.3">
      <c r="P733957" s="83"/>
    </row>
    <row r="733958" spans="16:16" x14ac:dyDescent="0.3">
      <c r="P733958" s="83"/>
    </row>
    <row r="733959" spans="16:16" x14ac:dyDescent="0.3">
      <c r="P733959" s="83"/>
    </row>
    <row r="733960" spans="16:16" x14ac:dyDescent="0.3">
      <c r="P733960" s="83"/>
    </row>
    <row r="733961" spans="16:16" x14ac:dyDescent="0.3">
      <c r="P733961" s="83"/>
    </row>
    <row r="733962" spans="16:16" x14ac:dyDescent="0.3">
      <c r="P733962" s="83"/>
    </row>
    <row r="733963" spans="16:16" x14ac:dyDescent="0.3">
      <c r="P733963" s="83"/>
    </row>
    <row r="733964" spans="16:16" x14ac:dyDescent="0.3">
      <c r="P733964" s="83"/>
    </row>
    <row r="733965" spans="16:16" x14ac:dyDescent="0.3">
      <c r="P733965" s="83"/>
    </row>
    <row r="733966" spans="16:16" x14ac:dyDescent="0.3">
      <c r="P733966" s="83"/>
    </row>
    <row r="733967" spans="16:16" x14ac:dyDescent="0.3">
      <c r="P733967" s="83"/>
    </row>
    <row r="733968" spans="16:16" x14ac:dyDescent="0.3">
      <c r="P733968" s="83"/>
    </row>
    <row r="733969" spans="16:16" x14ac:dyDescent="0.3">
      <c r="P733969" s="83"/>
    </row>
    <row r="733970" spans="16:16" x14ac:dyDescent="0.3">
      <c r="P733970" s="83"/>
    </row>
    <row r="733971" spans="16:16" x14ac:dyDescent="0.3">
      <c r="P733971" s="83"/>
    </row>
    <row r="733972" spans="16:16" x14ac:dyDescent="0.3">
      <c r="P733972" s="83"/>
    </row>
    <row r="733973" spans="16:16" x14ac:dyDescent="0.3">
      <c r="P733973" s="83"/>
    </row>
    <row r="733974" spans="16:16" x14ac:dyDescent="0.3">
      <c r="P733974" s="83"/>
    </row>
    <row r="733975" spans="16:16" x14ac:dyDescent="0.3">
      <c r="P733975" s="83"/>
    </row>
    <row r="733976" spans="16:16" x14ac:dyDescent="0.3">
      <c r="P733976" s="83"/>
    </row>
    <row r="733977" spans="16:16" x14ac:dyDescent="0.3">
      <c r="P733977" s="83"/>
    </row>
    <row r="733978" spans="16:16" x14ac:dyDescent="0.3">
      <c r="P733978" s="83"/>
    </row>
    <row r="733979" spans="16:16" x14ac:dyDescent="0.3">
      <c r="P733979" s="83"/>
    </row>
    <row r="733980" spans="16:16" x14ac:dyDescent="0.3">
      <c r="P733980" s="83"/>
    </row>
    <row r="733981" spans="16:16" x14ac:dyDescent="0.3">
      <c r="P733981" s="83"/>
    </row>
    <row r="733982" spans="16:16" x14ac:dyDescent="0.3">
      <c r="P733982" s="83"/>
    </row>
    <row r="733983" spans="16:16" x14ac:dyDescent="0.3">
      <c r="P733983" s="83"/>
    </row>
    <row r="733984" spans="16:16" x14ac:dyDescent="0.3">
      <c r="P733984" s="83"/>
    </row>
    <row r="733985" spans="16:16" x14ac:dyDescent="0.3">
      <c r="P733985" s="83"/>
    </row>
    <row r="733986" spans="16:16" x14ac:dyDescent="0.3">
      <c r="P733986" s="83"/>
    </row>
    <row r="733987" spans="16:16" x14ac:dyDescent="0.3">
      <c r="P733987" s="83"/>
    </row>
    <row r="733988" spans="16:16" x14ac:dyDescent="0.3">
      <c r="P733988" s="83"/>
    </row>
    <row r="733989" spans="16:16" x14ac:dyDescent="0.3">
      <c r="P733989" s="83"/>
    </row>
    <row r="733990" spans="16:16" x14ac:dyDescent="0.3">
      <c r="P733990" s="83"/>
    </row>
    <row r="733991" spans="16:16" x14ac:dyDescent="0.3">
      <c r="P733991" s="83"/>
    </row>
    <row r="733992" spans="16:16" x14ac:dyDescent="0.3">
      <c r="P733992" s="83"/>
    </row>
    <row r="733993" spans="16:16" x14ac:dyDescent="0.3">
      <c r="P733993" s="83"/>
    </row>
    <row r="733994" spans="16:16" x14ac:dyDescent="0.3">
      <c r="P733994" s="83"/>
    </row>
    <row r="733995" spans="16:16" x14ac:dyDescent="0.3">
      <c r="P733995" s="83"/>
    </row>
    <row r="733996" spans="16:16" x14ac:dyDescent="0.3">
      <c r="P733996" s="83"/>
    </row>
    <row r="733997" spans="16:16" x14ac:dyDescent="0.3">
      <c r="P733997" s="83"/>
    </row>
    <row r="733998" spans="16:16" x14ac:dyDescent="0.3">
      <c r="P733998" s="83"/>
    </row>
    <row r="733999" spans="16:16" x14ac:dyDescent="0.3">
      <c r="P733999" s="83"/>
    </row>
    <row r="734000" spans="16:16" x14ac:dyDescent="0.3">
      <c r="P734000" s="83"/>
    </row>
    <row r="734001" spans="16:16" x14ac:dyDescent="0.3">
      <c r="P734001" s="83"/>
    </row>
    <row r="734002" spans="16:16" x14ac:dyDescent="0.3">
      <c r="P734002" s="83"/>
    </row>
    <row r="734003" spans="16:16" x14ac:dyDescent="0.3">
      <c r="P734003" s="83"/>
    </row>
    <row r="734004" spans="16:16" x14ac:dyDescent="0.3">
      <c r="P734004" s="83"/>
    </row>
    <row r="734005" spans="16:16" x14ac:dyDescent="0.3">
      <c r="P734005" s="83"/>
    </row>
    <row r="734006" spans="16:16" x14ac:dyDescent="0.3">
      <c r="P734006" s="83"/>
    </row>
    <row r="734007" spans="16:16" x14ac:dyDescent="0.3">
      <c r="P734007" s="83"/>
    </row>
    <row r="734008" spans="16:16" x14ac:dyDescent="0.3">
      <c r="P734008" s="83"/>
    </row>
    <row r="734009" spans="16:16" x14ac:dyDescent="0.3">
      <c r="P734009" s="83"/>
    </row>
    <row r="734010" spans="16:16" x14ac:dyDescent="0.3">
      <c r="P734010" s="83"/>
    </row>
    <row r="734011" spans="16:16" x14ac:dyDescent="0.3">
      <c r="P734011" s="83"/>
    </row>
    <row r="734012" spans="16:16" x14ac:dyDescent="0.3">
      <c r="P734012" s="83"/>
    </row>
    <row r="734013" spans="16:16" x14ac:dyDescent="0.3">
      <c r="P734013" s="83"/>
    </row>
    <row r="734014" spans="16:16" x14ac:dyDescent="0.3">
      <c r="P734014" s="83"/>
    </row>
    <row r="734015" spans="16:16" x14ac:dyDescent="0.3">
      <c r="P734015" s="83"/>
    </row>
    <row r="734016" spans="16:16" x14ac:dyDescent="0.3">
      <c r="P734016" s="83"/>
    </row>
    <row r="734017" spans="16:16" x14ac:dyDescent="0.3">
      <c r="P734017" s="83"/>
    </row>
    <row r="734018" spans="16:16" x14ac:dyDescent="0.3">
      <c r="P734018" s="83"/>
    </row>
    <row r="734019" spans="16:16" x14ac:dyDescent="0.3">
      <c r="P734019" s="83"/>
    </row>
    <row r="734020" spans="16:16" x14ac:dyDescent="0.3">
      <c r="P734020" s="83"/>
    </row>
    <row r="734021" spans="16:16" x14ac:dyDescent="0.3">
      <c r="P734021" s="83"/>
    </row>
    <row r="734022" spans="16:16" x14ac:dyDescent="0.3">
      <c r="P734022" s="83"/>
    </row>
    <row r="734023" spans="16:16" x14ac:dyDescent="0.3">
      <c r="P734023" s="83"/>
    </row>
    <row r="734024" spans="16:16" x14ac:dyDescent="0.3">
      <c r="P734024" s="83"/>
    </row>
    <row r="734025" spans="16:16" x14ac:dyDescent="0.3">
      <c r="P734025" s="83"/>
    </row>
    <row r="734026" spans="16:16" x14ac:dyDescent="0.3">
      <c r="P734026" s="83"/>
    </row>
    <row r="734027" spans="16:16" x14ac:dyDescent="0.3">
      <c r="P734027" s="83"/>
    </row>
    <row r="734028" spans="16:16" x14ac:dyDescent="0.3">
      <c r="P734028" s="83"/>
    </row>
    <row r="734029" spans="16:16" x14ac:dyDescent="0.3">
      <c r="P734029" s="83"/>
    </row>
    <row r="734030" spans="16:16" x14ac:dyDescent="0.3">
      <c r="P734030" s="83"/>
    </row>
    <row r="734031" spans="16:16" x14ac:dyDescent="0.3">
      <c r="P734031" s="83"/>
    </row>
    <row r="734032" spans="16:16" x14ac:dyDescent="0.3">
      <c r="P734032" s="83"/>
    </row>
    <row r="734033" spans="16:16" x14ac:dyDescent="0.3">
      <c r="P734033" s="83"/>
    </row>
    <row r="734034" spans="16:16" x14ac:dyDescent="0.3">
      <c r="P734034" s="83"/>
    </row>
    <row r="734035" spans="16:16" x14ac:dyDescent="0.3">
      <c r="P734035" s="83"/>
    </row>
    <row r="734036" spans="16:16" x14ac:dyDescent="0.3">
      <c r="P734036" s="83"/>
    </row>
    <row r="734037" spans="16:16" x14ac:dyDescent="0.3">
      <c r="P734037" s="83"/>
    </row>
    <row r="734038" spans="16:16" x14ac:dyDescent="0.3">
      <c r="P734038" s="83"/>
    </row>
    <row r="734039" spans="16:16" x14ac:dyDescent="0.3">
      <c r="P734039" s="83"/>
    </row>
    <row r="734040" spans="16:16" x14ac:dyDescent="0.3">
      <c r="P734040" s="83"/>
    </row>
    <row r="734041" spans="16:16" x14ac:dyDescent="0.3">
      <c r="P734041" s="83"/>
    </row>
    <row r="734042" spans="16:16" x14ac:dyDescent="0.3">
      <c r="P734042" s="83"/>
    </row>
    <row r="734043" spans="16:16" x14ac:dyDescent="0.3">
      <c r="P734043" s="83"/>
    </row>
    <row r="734044" spans="16:16" x14ac:dyDescent="0.3">
      <c r="P734044" s="83"/>
    </row>
    <row r="734045" spans="16:16" x14ac:dyDescent="0.3">
      <c r="P734045" s="83"/>
    </row>
    <row r="734046" spans="16:16" x14ac:dyDescent="0.3">
      <c r="P734046" s="83"/>
    </row>
    <row r="734047" spans="16:16" x14ac:dyDescent="0.3">
      <c r="P734047" s="83"/>
    </row>
    <row r="734048" spans="16:16" x14ac:dyDescent="0.3">
      <c r="P734048" s="83"/>
    </row>
    <row r="734049" spans="16:16" x14ac:dyDescent="0.3">
      <c r="P734049" s="83"/>
    </row>
    <row r="734050" spans="16:16" x14ac:dyDescent="0.3">
      <c r="P734050" s="83"/>
    </row>
    <row r="734051" spans="16:16" x14ac:dyDescent="0.3">
      <c r="P734051" s="83"/>
    </row>
    <row r="734052" spans="16:16" x14ac:dyDescent="0.3">
      <c r="P734052" s="83"/>
    </row>
    <row r="734053" spans="16:16" x14ac:dyDescent="0.3">
      <c r="P734053" s="83"/>
    </row>
    <row r="734054" spans="16:16" x14ac:dyDescent="0.3">
      <c r="P734054" s="83"/>
    </row>
    <row r="734055" spans="16:16" x14ac:dyDescent="0.3">
      <c r="P734055" s="83"/>
    </row>
    <row r="734056" spans="16:16" x14ac:dyDescent="0.3">
      <c r="P734056" s="83"/>
    </row>
    <row r="734057" spans="16:16" x14ac:dyDescent="0.3">
      <c r="P734057" s="83"/>
    </row>
    <row r="734058" spans="16:16" x14ac:dyDescent="0.3">
      <c r="P734058" s="83"/>
    </row>
    <row r="734059" spans="16:16" x14ac:dyDescent="0.3">
      <c r="P734059" s="83"/>
    </row>
    <row r="734060" spans="16:16" x14ac:dyDescent="0.3">
      <c r="P734060" s="83"/>
    </row>
    <row r="734061" spans="16:16" x14ac:dyDescent="0.3">
      <c r="P734061" s="83"/>
    </row>
    <row r="734062" spans="16:16" x14ac:dyDescent="0.3">
      <c r="P734062" s="83"/>
    </row>
    <row r="734063" spans="16:16" x14ac:dyDescent="0.3">
      <c r="P734063" s="83"/>
    </row>
    <row r="734064" spans="16:16" x14ac:dyDescent="0.3">
      <c r="P734064" s="83"/>
    </row>
    <row r="734065" spans="16:16" x14ac:dyDescent="0.3">
      <c r="P734065" s="83"/>
    </row>
    <row r="734066" spans="16:16" x14ac:dyDescent="0.3">
      <c r="P734066" s="83"/>
    </row>
    <row r="734067" spans="16:16" x14ac:dyDescent="0.3">
      <c r="P734067" s="83"/>
    </row>
    <row r="734068" spans="16:16" x14ac:dyDescent="0.3">
      <c r="P734068" s="83"/>
    </row>
    <row r="734069" spans="16:16" x14ac:dyDescent="0.3">
      <c r="P734069" s="83"/>
    </row>
    <row r="734070" spans="16:16" x14ac:dyDescent="0.3">
      <c r="P734070" s="83"/>
    </row>
    <row r="734071" spans="16:16" x14ac:dyDescent="0.3">
      <c r="P734071" s="83"/>
    </row>
    <row r="734072" spans="16:16" x14ac:dyDescent="0.3">
      <c r="P734072" s="83"/>
    </row>
    <row r="734073" spans="16:16" x14ac:dyDescent="0.3">
      <c r="P734073" s="83"/>
    </row>
    <row r="734074" spans="16:16" x14ac:dyDescent="0.3">
      <c r="P734074" s="83"/>
    </row>
    <row r="734075" spans="16:16" x14ac:dyDescent="0.3">
      <c r="P734075" s="83"/>
    </row>
    <row r="734076" spans="16:16" x14ac:dyDescent="0.3">
      <c r="P734076" s="83"/>
    </row>
    <row r="734077" spans="16:16" x14ac:dyDescent="0.3">
      <c r="P734077" s="83"/>
    </row>
    <row r="734078" spans="16:16" x14ac:dyDescent="0.3">
      <c r="P734078" s="83"/>
    </row>
    <row r="734079" spans="16:16" x14ac:dyDescent="0.3">
      <c r="P734079" s="83"/>
    </row>
    <row r="734080" spans="16:16" x14ac:dyDescent="0.3">
      <c r="P734080" s="83"/>
    </row>
    <row r="734081" spans="16:16" x14ac:dyDescent="0.3">
      <c r="P734081" s="83"/>
    </row>
    <row r="734082" spans="16:16" x14ac:dyDescent="0.3">
      <c r="P734082" s="83"/>
    </row>
    <row r="734083" spans="16:16" x14ac:dyDescent="0.3">
      <c r="P734083" s="83"/>
    </row>
    <row r="734084" spans="16:16" x14ac:dyDescent="0.3">
      <c r="P734084" s="83"/>
    </row>
    <row r="734085" spans="16:16" x14ac:dyDescent="0.3">
      <c r="P734085" s="83"/>
    </row>
    <row r="734086" spans="16:16" x14ac:dyDescent="0.3">
      <c r="P734086" s="83"/>
    </row>
    <row r="734087" spans="16:16" x14ac:dyDescent="0.3">
      <c r="P734087" s="83"/>
    </row>
    <row r="734088" spans="16:16" x14ac:dyDescent="0.3">
      <c r="P734088" s="83"/>
    </row>
    <row r="734089" spans="16:16" x14ac:dyDescent="0.3">
      <c r="P734089" s="83"/>
    </row>
    <row r="734090" spans="16:16" x14ac:dyDescent="0.3">
      <c r="P734090" s="83"/>
    </row>
    <row r="734091" spans="16:16" x14ac:dyDescent="0.3">
      <c r="P734091" s="83"/>
    </row>
    <row r="734092" spans="16:16" x14ac:dyDescent="0.3">
      <c r="P734092" s="83"/>
    </row>
    <row r="734093" spans="16:16" x14ac:dyDescent="0.3">
      <c r="P734093" s="83"/>
    </row>
    <row r="734094" spans="16:16" x14ac:dyDescent="0.3">
      <c r="P734094" s="83"/>
    </row>
    <row r="734095" spans="16:16" x14ac:dyDescent="0.3">
      <c r="P734095" s="83"/>
    </row>
    <row r="734096" spans="16:16" x14ac:dyDescent="0.3">
      <c r="P734096" s="83"/>
    </row>
    <row r="734097" spans="16:16" x14ac:dyDescent="0.3">
      <c r="P734097" s="83"/>
    </row>
    <row r="734098" spans="16:16" x14ac:dyDescent="0.3">
      <c r="P734098" s="83"/>
    </row>
    <row r="734099" spans="16:16" x14ac:dyDescent="0.3">
      <c r="P734099" s="83"/>
    </row>
    <row r="734100" spans="16:16" x14ac:dyDescent="0.3">
      <c r="P734100" s="83"/>
    </row>
    <row r="734101" spans="16:16" x14ac:dyDescent="0.3">
      <c r="P734101" s="83"/>
    </row>
    <row r="734102" spans="16:16" x14ac:dyDescent="0.3">
      <c r="P734102" s="83"/>
    </row>
    <row r="734103" spans="16:16" x14ac:dyDescent="0.3">
      <c r="P734103" s="83"/>
    </row>
    <row r="734104" spans="16:16" x14ac:dyDescent="0.3">
      <c r="P734104" s="83"/>
    </row>
    <row r="734105" spans="16:16" x14ac:dyDescent="0.3">
      <c r="P734105" s="83"/>
    </row>
    <row r="734106" spans="16:16" x14ac:dyDescent="0.3">
      <c r="P734106" s="83"/>
    </row>
    <row r="734107" spans="16:16" x14ac:dyDescent="0.3">
      <c r="P734107" s="83"/>
    </row>
    <row r="734108" spans="16:16" x14ac:dyDescent="0.3">
      <c r="P734108" s="83"/>
    </row>
    <row r="734109" spans="16:16" x14ac:dyDescent="0.3">
      <c r="P734109" s="83"/>
    </row>
    <row r="734110" spans="16:16" x14ac:dyDescent="0.3">
      <c r="P734110" s="83"/>
    </row>
    <row r="734111" spans="16:16" x14ac:dyDescent="0.3">
      <c r="P734111" s="83"/>
    </row>
    <row r="734112" spans="16:16" x14ac:dyDescent="0.3">
      <c r="P734112" s="83"/>
    </row>
    <row r="734113" spans="16:16" x14ac:dyDescent="0.3">
      <c r="P734113" s="83"/>
    </row>
    <row r="734114" spans="16:16" x14ac:dyDescent="0.3">
      <c r="P734114" s="83"/>
    </row>
    <row r="734115" spans="16:16" x14ac:dyDescent="0.3">
      <c r="P734115" s="83"/>
    </row>
    <row r="734116" spans="16:16" x14ac:dyDescent="0.3">
      <c r="P734116" s="83"/>
    </row>
    <row r="734117" spans="16:16" x14ac:dyDescent="0.3">
      <c r="P734117" s="83"/>
    </row>
    <row r="734118" spans="16:16" x14ac:dyDescent="0.3">
      <c r="P734118" s="83"/>
    </row>
    <row r="734119" spans="16:16" x14ac:dyDescent="0.3">
      <c r="P734119" s="83"/>
    </row>
    <row r="734120" spans="16:16" x14ac:dyDescent="0.3">
      <c r="P734120" s="83"/>
    </row>
    <row r="734121" spans="16:16" x14ac:dyDescent="0.3">
      <c r="P734121" s="83"/>
    </row>
    <row r="734122" spans="16:16" x14ac:dyDescent="0.3">
      <c r="P734122" s="83"/>
    </row>
    <row r="734123" spans="16:16" x14ac:dyDescent="0.3">
      <c r="P734123" s="83"/>
    </row>
    <row r="734124" spans="16:16" x14ac:dyDescent="0.3">
      <c r="P734124" s="83"/>
    </row>
    <row r="734125" spans="16:16" x14ac:dyDescent="0.3">
      <c r="P734125" s="83"/>
    </row>
    <row r="734126" spans="16:16" x14ac:dyDescent="0.3">
      <c r="P734126" s="83"/>
    </row>
    <row r="734127" spans="16:16" x14ac:dyDescent="0.3">
      <c r="P734127" s="83"/>
    </row>
    <row r="734128" spans="16:16" x14ac:dyDescent="0.3">
      <c r="P734128" s="83"/>
    </row>
    <row r="734129" spans="16:16" x14ac:dyDescent="0.3">
      <c r="P734129" s="83"/>
    </row>
    <row r="734130" spans="16:16" x14ac:dyDescent="0.3">
      <c r="P734130" s="83"/>
    </row>
    <row r="734131" spans="16:16" x14ac:dyDescent="0.3">
      <c r="P734131" s="83"/>
    </row>
    <row r="734132" spans="16:16" x14ac:dyDescent="0.3">
      <c r="P734132" s="83"/>
    </row>
    <row r="734133" spans="16:16" x14ac:dyDescent="0.3">
      <c r="P734133" s="83"/>
    </row>
    <row r="734134" spans="16:16" x14ac:dyDescent="0.3">
      <c r="P734134" s="83"/>
    </row>
    <row r="734135" spans="16:16" x14ac:dyDescent="0.3">
      <c r="P734135" s="83"/>
    </row>
    <row r="734136" spans="16:16" x14ac:dyDescent="0.3">
      <c r="P734136" s="83"/>
    </row>
    <row r="734137" spans="16:16" x14ac:dyDescent="0.3">
      <c r="P734137" s="83"/>
    </row>
    <row r="734138" spans="16:16" x14ac:dyDescent="0.3">
      <c r="P734138" s="83"/>
    </row>
    <row r="734139" spans="16:16" x14ac:dyDescent="0.3">
      <c r="P734139" s="83"/>
    </row>
    <row r="734140" spans="16:16" x14ac:dyDescent="0.3">
      <c r="P734140" s="83"/>
    </row>
    <row r="734141" spans="16:16" x14ac:dyDescent="0.3">
      <c r="P734141" s="83"/>
    </row>
    <row r="734142" spans="16:16" x14ac:dyDescent="0.3">
      <c r="P734142" s="83"/>
    </row>
    <row r="734143" spans="16:16" x14ac:dyDescent="0.3">
      <c r="P734143" s="83"/>
    </row>
    <row r="734144" spans="16:16" x14ac:dyDescent="0.3">
      <c r="P734144" s="83"/>
    </row>
    <row r="734145" spans="16:16" x14ac:dyDescent="0.3">
      <c r="P734145" s="83"/>
    </row>
    <row r="734146" spans="16:16" x14ac:dyDescent="0.3">
      <c r="P734146" s="83"/>
    </row>
    <row r="734147" spans="16:16" x14ac:dyDescent="0.3">
      <c r="P734147" s="83"/>
    </row>
    <row r="734148" spans="16:16" x14ac:dyDescent="0.3">
      <c r="P734148" s="83"/>
    </row>
    <row r="734149" spans="16:16" x14ac:dyDescent="0.3">
      <c r="P734149" s="83"/>
    </row>
    <row r="734150" spans="16:16" x14ac:dyDescent="0.3">
      <c r="P734150" s="83"/>
    </row>
    <row r="734151" spans="16:16" x14ac:dyDescent="0.3">
      <c r="P734151" s="83"/>
    </row>
    <row r="734152" spans="16:16" x14ac:dyDescent="0.3">
      <c r="P734152" s="83"/>
    </row>
    <row r="734153" spans="16:16" x14ac:dyDescent="0.3">
      <c r="P734153" s="83"/>
    </row>
    <row r="734154" spans="16:16" x14ac:dyDescent="0.3">
      <c r="P734154" s="83"/>
    </row>
    <row r="734155" spans="16:16" x14ac:dyDescent="0.3">
      <c r="P734155" s="83"/>
    </row>
    <row r="734156" spans="16:16" x14ac:dyDescent="0.3">
      <c r="P734156" s="83"/>
    </row>
    <row r="734157" spans="16:16" x14ac:dyDescent="0.3">
      <c r="P734157" s="83"/>
    </row>
    <row r="734158" spans="16:16" x14ac:dyDescent="0.3">
      <c r="P734158" s="83"/>
    </row>
    <row r="734159" spans="16:16" x14ac:dyDescent="0.3">
      <c r="P734159" s="83"/>
    </row>
    <row r="734160" spans="16:16" x14ac:dyDescent="0.3">
      <c r="P734160" s="83"/>
    </row>
    <row r="734161" spans="16:16" x14ac:dyDescent="0.3">
      <c r="P734161" s="83"/>
    </row>
    <row r="734162" spans="16:16" x14ac:dyDescent="0.3">
      <c r="P734162" s="83"/>
    </row>
    <row r="734163" spans="16:16" x14ac:dyDescent="0.3">
      <c r="P734163" s="83"/>
    </row>
    <row r="734164" spans="16:16" x14ac:dyDescent="0.3">
      <c r="P734164" s="83"/>
    </row>
    <row r="734165" spans="16:16" x14ac:dyDescent="0.3">
      <c r="P734165" s="83"/>
    </row>
    <row r="734166" spans="16:16" x14ac:dyDescent="0.3">
      <c r="P734166" s="83"/>
    </row>
    <row r="734167" spans="16:16" x14ac:dyDescent="0.3">
      <c r="P734167" s="83"/>
    </row>
    <row r="734168" spans="16:16" x14ac:dyDescent="0.3">
      <c r="P734168" s="83"/>
    </row>
    <row r="734169" spans="16:16" x14ac:dyDescent="0.3">
      <c r="P734169" s="83"/>
    </row>
    <row r="734170" spans="16:16" x14ac:dyDescent="0.3">
      <c r="P734170" s="83"/>
    </row>
    <row r="734171" spans="16:16" x14ac:dyDescent="0.3">
      <c r="P734171" s="83"/>
    </row>
    <row r="734172" spans="16:16" x14ac:dyDescent="0.3">
      <c r="P734172" s="83"/>
    </row>
    <row r="734173" spans="16:16" x14ac:dyDescent="0.3">
      <c r="P734173" s="83"/>
    </row>
    <row r="734174" spans="16:16" x14ac:dyDescent="0.3">
      <c r="P734174" s="83"/>
    </row>
    <row r="734175" spans="16:16" x14ac:dyDescent="0.3">
      <c r="P734175" s="83"/>
    </row>
    <row r="734176" spans="16:16" x14ac:dyDescent="0.3">
      <c r="P734176" s="83"/>
    </row>
    <row r="734177" spans="16:16" x14ac:dyDescent="0.3">
      <c r="P734177" s="83"/>
    </row>
    <row r="734178" spans="16:16" x14ac:dyDescent="0.3">
      <c r="P734178" s="83"/>
    </row>
    <row r="734179" spans="16:16" x14ac:dyDescent="0.3">
      <c r="P734179" s="83"/>
    </row>
    <row r="734180" spans="16:16" x14ac:dyDescent="0.3">
      <c r="P734180" s="83"/>
    </row>
    <row r="734181" spans="16:16" x14ac:dyDescent="0.3">
      <c r="P734181" s="83"/>
    </row>
    <row r="734182" spans="16:16" x14ac:dyDescent="0.3">
      <c r="P734182" s="83"/>
    </row>
    <row r="734183" spans="16:16" x14ac:dyDescent="0.3">
      <c r="P734183" s="83"/>
    </row>
    <row r="734184" spans="16:16" x14ac:dyDescent="0.3">
      <c r="P734184" s="83"/>
    </row>
    <row r="734185" spans="16:16" x14ac:dyDescent="0.3">
      <c r="P734185" s="83"/>
    </row>
    <row r="734186" spans="16:16" x14ac:dyDescent="0.3">
      <c r="P734186" s="83"/>
    </row>
    <row r="734187" spans="16:16" x14ac:dyDescent="0.3">
      <c r="P734187" s="83"/>
    </row>
    <row r="734188" spans="16:16" x14ac:dyDescent="0.3">
      <c r="P734188" s="83"/>
    </row>
    <row r="734189" spans="16:16" x14ac:dyDescent="0.3">
      <c r="P734189" s="83"/>
    </row>
    <row r="734190" spans="16:16" x14ac:dyDescent="0.3">
      <c r="P734190" s="83"/>
    </row>
    <row r="734191" spans="16:16" x14ac:dyDescent="0.3">
      <c r="P734191" s="83"/>
    </row>
    <row r="734192" spans="16:16" x14ac:dyDescent="0.3">
      <c r="P734192" s="83"/>
    </row>
    <row r="734193" spans="16:16" x14ac:dyDescent="0.3">
      <c r="P734193" s="83"/>
    </row>
    <row r="734194" spans="16:16" x14ac:dyDescent="0.3">
      <c r="P734194" s="83"/>
    </row>
    <row r="734195" spans="16:16" x14ac:dyDescent="0.3">
      <c r="P734195" s="83"/>
    </row>
    <row r="734196" spans="16:16" x14ac:dyDescent="0.3">
      <c r="P734196" s="83"/>
    </row>
    <row r="734197" spans="16:16" x14ac:dyDescent="0.3">
      <c r="P734197" s="83"/>
    </row>
    <row r="734198" spans="16:16" x14ac:dyDescent="0.3">
      <c r="P734198" s="83"/>
    </row>
    <row r="734199" spans="16:16" x14ac:dyDescent="0.3">
      <c r="P734199" s="83"/>
    </row>
    <row r="734200" spans="16:16" x14ac:dyDescent="0.3">
      <c r="P734200" s="83"/>
    </row>
    <row r="734201" spans="16:16" x14ac:dyDescent="0.3">
      <c r="P734201" s="83"/>
    </row>
    <row r="734202" spans="16:16" x14ac:dyDescent="0.3">
      <c r="P734202" s="83"/>
    </row>
    <row r="734203" spans="16:16" x14ac:dyDescent="0.3">
      <c r="P734203" s="83"/>
    </row>
    <row r="734204" spans="16:16" x14ac:dyDescent="0.3">
      <c r="P734204" s="83"/>
    </row>
    <row r="734205" spans="16:16" x14ac:dyDescent="0.3">
      <c r="P734205" s="83"/>
    </row>
    <row r="734206" spans="16:16" x14ac:dyDescent="0.3">
      <c r="P734206" s="83"/>
    </row>
    <row r="734207" spans="16:16" x14ac:dyDescent="0.3">
      <c r="P734207" s="83"/>
    </row>
    <row r="734208" spans="16:16" x14ac:dyDescent="0.3">
      <c r="P734208" s="83"/>
    </row>
    <row r="734209" spans="16:16" x14ac:dyDescent="0.3">
      <c r="P734209" s="83"/>
    </row>
    <row r="734210" spans="16:16" x14ac:dyDescent="0.3">
      <c r="P734210" s="83"/>
    </row>
    <row r="734211" spans="16:16" x14ac:dyDescent="0.3">
      <c r="P734211" s="83"/>
    </row>
    <row r="734212" spans="16:16" x14ac:dyDescent="0.3">
      <c r="P734212" s="83"/>
    </row>
    <row r="734213" spans="16:16" x14ac:dyDescent="0.3">
      <c r="P734213" s="83"/>
    </row>
    <row r="734214" spans="16:16" x14ac:dyDescent="0.3">
      <c r="P734214" s="83"/>
    </row>
    <row r="734215" spans="16:16" x14ac:dyDescent="0.3">
      <c r="P734215" s="83"/>
    </row>
    <row r="734216" spans="16:16" x14ac:dyDescent="0.3">
      <c r="P734216" s="83"/>
    </row>
    <row r="734217" spans="16:16" x14ac:dyDescent="0.3">
      <c r="P734217" s="83"/>
    </row>
    <row r="734218" spans="16:16" x14ac:dyDescent="0.3">
      <c r="P734218" s="83"/>
    </row>
    <row r="734219" spans="16:16" x14ac:dyDescent="0.3">
      <c r="P734219" s="83"/>
    </row>
    <row r="734220" spans="16:16" x14ac:dyDescent="0.3">
      <c r="P734220" s="83"/>
    </row>
    <row r="734221" spans="16:16" x14ac:dyDescent="0.3">
      <c r="P734221" s="83"/>
    </row>
    <row r="734222" spans="16:16" x14ac:dyDescent="0.3">
      <c r="P734222" s="83"/>
    </row>
    <row r="734223" spans="16:16" x14ac:dyDescent="0.3">
      <c r="P734223" s="83"/>
    </row>
    <row r="734224" spans="16:16" x14ac:dyDescent="0.3">
      <c r="P734224" s="83"/>
    </row>
    <row r="734225" spans="16:16" x14ac:dyDescent="0.3">
      <c r="P734225" s="83"/>
    </row>
    <row r="734226" spans="16:16" x14ac:dyDescent="0.3">
      <c r="P734226" s="83"/>
    </row>
    <row r="734227" spans="16:16" x14ac:dyDescent="0.3">
      <c r="P734227" s="83"/>
    </row>
    <row r="734228" spans="16:16" x14ac:dyDescent="0.3">
      <c r="P734228" s="83"/>
    </row>
    <row r="734229" spans="16:16" x14ac:dyDescent="0.3">
      <c r="P734229" s="83"/>
    </row>
    <row r="734230" spans="16:16" x14ac:dyDescent="0.3">
      <c r="P734230" s="83"/>
    </row>
    <row r="734231" spans="16:16" x14ac:dyDescent="0.3">
      <c r="P734231" s="83"/>
    </row>
    <row r="734232" spans="16:16" x14ac:dyDescent="0.3">
      <c r="P734232" s="83"/>
    </row>
    <row r="734233" spans="16:16" x14ac:dyDescent="0.3">
      <c r="P734233" s="83"/>
    </row>
    <row r="734234" spans="16:16" x14ac:dyDescent="0.3">
      <c r="P734234" s="83"/>
    </row>
    <row r="734235" spans="16:16" x14ac:dyDescent="0.3">
      <c r="P734235" s="83"/>
    </row>
    <row r="734236" spans="16:16" x14ac:dyDescent="0.3">
      <c r="P734236" s="83"/>
    </row>
    <row r="734237" spans="16:16" x14ac:dyDescent="0.3">
      <c r="P734237" s="83"/>
    </row>
    <row r="734238" spans="16:16" x14ac:dyDescent="0.3">
      <c r="P734238" s="83"/>
    </row>
    <row r="734239" spans="16:16" x14ac:dyDescent="0.3">
      <c r="P734239" s="83"/>
    </row>
    <row r="734240" spans="16:16" x14ac:dyDescent="0.3">
      <c r="P734240" s="83"/>
    </row>
    <row r="734241" spans="16:16" x14ac:dyDescent="0.3">
      <c r="P734241" s="83"/>
    </row>
    <row r="734242" spans="16:16" x14ac:dyDescent="0.3">
      <c r="P734242" s="83"/>
    </row>
    <row r="734243" spans="16:16" x14ac:dyDescent="0.3">
      <c r="P734243" s="83"/>
    </row>
    <row r="734244" spans="16:16" x14ac:dyDescent="0.3">
      <c r="P734244" s="83"/>
    </row>
    <row r="734245" spans="16:16" x14ac:dyDescent="0.3">
      <c r="P734245" s="83"/>
    </row>
    <row r="734246" spans="16:16" x14ac:dyDescent="0.3">
      <c r="P734246" s="83"/>
    </row>
    <row r="734247" spans="16:16" x14ac:dyDescent="0.3">
      <c r="P734247" s="83"/>
    </row>
    <row r="734248" spans="16:16" x14ac:dyDescent="0.3">
      <c r="P734248" s="83"/>
    </row>
    <row r="734249" spans="16:16" x14ac:dyDescent="0.3">
      <c r="P734249" s="83"/>
    </row>
    <row r="734250" spans="16:16" x14ac:dyDescent="0.3">
      <c r="P734250" s="83"/>
    </row>
    <row r="734251" spans="16:16" x14ac:dyDescent="0.3">
      <c r="P734251" s="83"/>
    </row>
    <row r="734252" spans="16:16" x14ac:dyDescent="0.3">
      <c r="P734252" s="83"/>
    </row>
    <row r="734253" spans="16:16" x14ac:dyDescent="0.3">
      <c r="P734253" s="83"/>
    </row>
    <row r="734254" spans="16:16" x14ac:dyDescent="0.3">
      <c r="P734254" s="83"/>
    </row>
    <row r="734255" spans="16:16" x14ac:dyDescent="0.3">
      <c r="P734255" s="83"/>
    </row>
    <row r="734256" spans="16:16" x14ac:dyDescent="0.3">
      <c r="P734256" s="83"/>
    </row>
    <row r="734257" spans="16:16" x14ac:dyDescent="0.3">
      <c r="P734257" s="83"/>
    </row>
    <row r="734258" spans="16:16" x14ac:dyDescent="0.3">
      <c r="P734258" s="83"/>
    </row>
    <row r="734259" spans="16:16" x14ac:dyDescent="0.3">
      <c r="P734259" s="83"/>
    </row>
    <row r="734260" spans="16:16" x14ac:dyDescent="0.3">
      <c r="P734260" s="83"/>
    </row>
    <row r="734261" spans="16:16" x14ac:dyDescent="0.3">
      <c r="P734261" s="83"/>
    </row>
    <row r="734262" spans="16:16" x14ac:dyDescent="0.3">
      <c r="P734262" s="83"/>
    </row>
    <row r="734263" spans="16:16" x14ac:dyDescent="0.3">
      <c r="P734263" s="83"/>
    </row>
    <row r="734264" spans="16:16" x14ac:dyDescent="0.3">
      <c r="P734264" s="83"/>
    </row>
    <row r="734265" spans="16:16" x14ac:dyDescent="0.3">
      <c r="P734265" s="83"/>
    </row>
    <row r="734266" spans="16:16" x14ac:dyDescent="0.3">
      <c r="P734266" s="83"/>
    </row>
    <row r="734267" spans="16:16" x14ac:dyDescent="0.3">
      <c r="P734267" s="83"/>
    </row>
    <row r="734268" spans="16:16" x14ac:dyDescent="0.3">
      <c r="P734268" s="83"/>
    </row>
    <row r="734269" spans="16:16" x14ac:dyDescent="0.3">
      <c r="P734269" s="83"/>
    </row>
    <row r="734270" spans="16:16" x14ac:dyDescent="0.3">
      <c r="P734270" s="83"/>
    </row>
    <row r="734271" spans="16:16" x14ac:dyDescent="0.3">
      <c r="P734271" s="83"/>
    </row>
    <row r="734272" spans="16:16" x14ac:dyDescent="0.3">
      <c r="P734272" s="83"/>
    </row>
    <row r="734273" spans="16:16" x14ac:dyDescent="0.3">
      <c r="P734273" s="83"/>
    </row>
    <row r="734274" spans="16:16" x14ac:dyDescent="0.3">
      <c r="P734274" s="83"/>
    </row>
    <row r="734275" spans="16:16" x14ac:dyDescent="0.3">
      <c r="P734275" s="83"/>
    </row>
    <row r="734276" spans="16:16" x14ac:dyDescent="0.3">
      <c r="P734276" s="83"/>
    </row>
    <row r="734277" spans="16:16" x14ac:dyDescent="0.3">
      <c r="P734277" s="83"/>
    </row>
    <row r="734278" spans="16:16" x14ac:dyDescent="0.3">
      <c r="P734278" s="83"/>
    </row>
    <row r="734279" spans="16:16" x14ac:dyDescent="0.3">
      <c r="P734279" s="83"/>
    </row>
    <row r="734280" spans="16:16" x14ac:dyDescent="0.3">
      <c r="P734280" s="83"/>
    </row>
    <row r="734281" spans="16:16" x14ac:dyDescent="0.3">
      <c r="P734281" s="83"/>
    </row>
    <row r="734282" spans="16:16" x14ac:dyDescent="0.3">
      <c r="P734282" s="83"/>
    </row>
    <row r="734283" spans="16:16" x14ac:dyDescent="0.3">
      <c r="P734283" s="83"/>
    </row>
    <row r="734284" spans="16:16" x14ac:dyDescent="0.3">
      <c r="P734284" s="83"/>
    </row>
    <row r="734285" spans="16:16" x14ac:dyDescent="0.3">
      <c r="P734285" s="83"/>
    </row>
    <row r="734286" spans="16:16" x14ac:dyDescent="0.3">
      <c r="P734286" s="83"/>
    </row>
    <row r="734287" spans="16:16" x14ac:dyDescent="0.3">
      <c r="P734287" s="83"/>
    </row>
    <row r="734288" spans="16:16" x14ac:dyDescent="0.3">
      <c r="P734288" s="83"/>
    </row>
    <row r="734289" spans="16:16" x14ac:dyDescent="0.3">
      <c r="P734289" s="83"/>
    </row>
    <row r="734290" spans="16:16" x14ac:dyDescent="0.3">
      <c r="P734290" s="83"/>
    </row>
    <row r="734291" spans="16:16" x14ac:dyDescent="0.3">
      <c r="P734291" s="83"/>
    </row>
    <row r="734292" spans="16:16" x14ac:dyDescent="0.3">
      <c r="P734292" s="83"/>
    </row>
    <row r="734293" spans="16:16" x14ac:dyDescent="0.3">
      <c r="P734293" s="83"/>
    </row>
    <row r="734294" spans="16:16" x14ac:dyDescent="0.3">
      <c r="P734294" s="83"/>
    </row>
    <row r="734295" spans="16:16" x14ac:dyDescent="0.3">
      <c r="P734295" s="83"/>
    </row>
    <row r="734296" spans="16:16" x14ac:dyDescent="0.3">
      <c r="P734296" s="83"/>
    </row>
    <row r="734297" spans="16:16" x14ac:dyDescent="0.3">
      <c r="P734297" s="83"/>
    </row>
    <row r="734298" spans="16:16" x14ac:dyDescent="0.3">
      <c r="P734298" s="83"/>
    </row>
    <row r="734299" spans="16:16" x14ac:dyDescent="0.3">
      <c r="P734299" s="83"/>
    </row>
    <row r="734300" spans="16:16" x14ac:dyDescent="0.3">
      <c r="P734300" s="83"/>
    </row>
    <row r="734301" spans="16:16" x14ac:dyDescent="0.3">
      <c r="P734301" s="83"/>
    </row>
    <row r="734302" spans="16:16" x14ac:dyDescent="0.3">
      <c r="P734302" s="83"/>
    </row>
    <row r="734303" spans="16:16" x14ac:dyDescent="0.3">
      <c r="P734303" s="83"/>
    </row>
    <row r="734304" spans="16:16" x14ac:dyDescent="0.3">
      <c r="P734304" s="83"/>
    </row>
    <row r="734305" spans="16:16" x14ac:dyDescent="0.3">
      <c r="P734305" s="83"/>
    </row>
    <row r="734306" spans="16:16" x14ac:dyDescent="0.3">
      <c r="P734306" s="83"/>
    </row>
    <row r="734307" spans="16:16" x14ac:dyDescent="0.3">
      <c r="P734307" s="83"/>
    </row>
    <row r="734308" spans="16:16" x14ac:dyDescent="0.3">
      <c r="P734308" s="83"/>
    </row>
    <row r="734309" spans="16:16" x14ac:dyDescent="0.3">
      <c r="P734309" s="83"/>
    </row>
    <row r="734310" spans="16:16" x14ac:dyDescent="0.3">
      <c r="P734310" s="83"/>
    </row>
    <row r="734311" spans="16:16" x14ac:dyDescent="0.3">
      <c r="P734311" s="83"/>
    </row>
    <row r="734312" spans="16:16" x14ac:dyDescent="0.3">
      <c r="P734312" s="83"/>
    </row>
    <row r="734313" spans="16:16" x14ac:dyDescent="0.3">
      <c r="P734313" s="83"/>
    </row>
    <row r="734314" spans="16:16" x14ac:dyDescent="0.3">
      <c r="P734314" s="83"/>
    </row>
    <row r="734315" spans="16:16" x14ac:dyDescent="0.3">
      <c r="P734315" s="83"/>
    </row>
    <row r="734316" spans="16:16" x14ac:dyDescent="0.3">
      <c r="P734316" s="83"/>
    </row>
    <row r="734317" spans="16:16" x14ac:dyDescent="0.3">
      <c r="P734317" s="83"/>
    </row>
    <row r="734318" spans="16:16" x14ac:dyDescent="0.3">
      <c r="P734318" s="83"/>
    </row>
    <row r="734319" spans="16:16" x14ac:dyDescent="0.3">
      <c r="P734319" s="83"/>
    </row>
    <row r="734320" spans="16:16" x14ac:dyDescent="0.3">
      <c r="P734320" s="83"/>
    </row>
    <row r="734321" spans="16:16" x14ac:dyDescent="0.3">
      <c r="P734321" s="83"/>
    </row>
    <row r="734322" spans="16:16" x14ac:dyDescent="0.3">
      <c r="P734322" s="83"/>
    </row>
    <row r="734323" spans="16:16" x14ac:dyDescent="0.3">
      <c r="P734323" s="83"/>
    </row>
    <row r="734324" spans="16:16" x14ac:dyDescent="0.3">
      <c r="P734324" s="83"/>
    </row>
    <row r="734325" spans="16:16" x14ac:dyDescent="0.3">
      <c r="P734325" s="83"/>
    </row>
    <row r="734326" spans="16:16" x14ac:dyDescent="0.3">
      <c r="P734326" s="83"/>
    </row>
    <row r="734327" spans="16:16" x14ac:dyDescent="0.3">
      <c r="P734327" s="83"/>
    </row>
    <row r="734328" spans="16:16" x14ac:dyDescent="0.3">
      <c r="P734328" s="83"/>
    </row>
    <row r="734329" spans="16:16" x14ac:dyDescent="0.3">
      <c r="P734329" s="83"/>
    </row>
    <row r="734330" spans="16:16" x14ac:dyDescent="0.3">
      <c r="P734330" s="83"/>
    </row>
    <row r="734331" spans="16:16" x14ac:dyDescent="0.3">
      <c r="P734331" s="83"/>
    </row>
    <row r="734332" spans="16:16" x14ac:dyDescent="0.3">
      <c r="P734332" s="83"/>
    </row>
    <row r="734333" spans="16:16" x14ac:dyDescent="0.3">
      <c r="P734333" s="83"/>
    </row>
    <row r="734334" spans="16:16" x14ac:dyDescent="0.3">
      <c r="P734334" s="83"/>
    </row>
    <row r="734335" spans="16:16" x14ac:dyDescent="0.3">
      <c r="P734335" s="83"/>
    </row>
    <row r="734336" spans="16:16" x14ac:dyDescent="0.3">
      <c r="P734336" s="83"/>
    </row>
    <row r="734337" spans="16:16" x14ac:dyDescent="0.3">
      <c r="P734337" s="83"/>
    </row>
    <row r="734338" spans="16:16" x14ac:dyDescent="0.3">
      <c r="P734338" s="83"/>
    </row>
    <row r="734339" spans="16:16" x14ac:dyDescent="0.3">
      <c r="P734339" s="83"/>
    </row>
    <row r="734340" spans="16:16" x14ac:dyDescent="0.3">
      <c r="P734340" s="83"/>
    </row>
    <row r="734341" spans="16:16" x14ac:dyDescent="0.3">
      <c r="P734341" s="83"/>
    </row>
    <row r="734342" spans="16:16" x14ac:dyDescent="0.3">
      <c r="P734342" s="83"/>
    </row>
    <row r="734343" spans="16:16" x14ac:dyDescent="0.3">
      <c r="P734343" s="83"/>
    </row>
    <row r="734344" spans="16:16" x14ac:dyDescent="0.3">
      <c r="P734344" s="83"/>
    </row>
    <row r="734345" spans="16:16" x14ac:dyDescent="0.3">
      <c r="P734345" s="83"/>
    </row>
    <row r="734346" spans="16:16" x14ac:dyDescent="0.3">
      <c r="P734346" s="83"/>
    </row>
    <row r="734347" spans="16:16" x14ac:dyDescent="0.3">
      <c r="P734347" s="83"/>
    </row>
    <row r="734348" spans="16:16" x14ac:dyDescent="0.3">
      <c r="P734348" s="83"/>
    </row>
    <row r="734349" spans="16:16" x14ac:dyDescent="0.3">
      <c r="P734349" s="83"/>
    </row>
    <row r="734350" spans="16:16" x14ac:dyDescent="0.3">
      <c r="P734350" s="83"/>
    </row>
    <row r="734351" spans="16:16" x14ac:dyDescent="0.3">
      <c r="P734351" s="83"/>
    </row>
    <row r="734352" spans="16:16" x14ac:dyDescent="0.3">
      <c r="P734352" s="83"/>
    </row>
    <row r="734353" spans="16:16" x14ac:dyDescent="0.3">
      <c r="P734353" s="83"/>
    </row>
    <row r="734354" spans="16:16" x14ac:dyDescent="0.3">
      <c r="P734354" s="83"/>
    </row>
    <row r="734355" spans="16:16" x14ac:dyDescent="0.3">
      <c r="P734355" s="83"/>
    </row>
    <row r="734356" spans="16:16" x14ac:dyDescent="0.3">
      <c r="P734356" s="83"/>
    </row>
    <row r="734357" spans="16:16" x14ac:dyDescent="0.3">
      <c r="P734357" s="83"/>
    </row>
    <row r="734358" spans="16:16" x14ac:dyDescent="0.3">
      <c r="P734358" s="83"/>
    </row>
    <row r="734359" spans="16:16" x14ac:dyDescent="0.3">
      <c r="P734359" s="83"/>
    </row>
    <row r="734360" spans="16:16" x14ac:dyDescent="0.3">
      <c r="P734360" s="83"/>
    </row>
    <row r="734361" spans="16:16" x14ac:dyDescent="0.3">
      <c r="P734361" s="83"/>
    </row>
    <row r="734362" spans="16:16" x14ac:dyDescent="0.3">
      <c r="P734362" s="83"/>
    </row>
    <row r="734363" spans="16:16" x14ac:dyDescent="0.3">
      <c r="P734363" s="83"/>
    </row>
    <row r="734364" spans="16:16" x14ac:dyDescent="0.3">
      <c r="P734364" s="83"/>
    </row>
    <row r="734365" spans="16:16" x14ac:dyDescent="0.3">
      <c r="P734365" s="83"/>
    </row>
    <row r="734366" spans="16:16" x14ac:dyDescent="0.3">
      <c r="P734366" s="83"/>
    </row>
    <row r="734367" spans="16:16" x14ac:dyDescent="0.3">
      <c r="P734367" s="83"/>
    </row>
    <row r="734368" spans="16:16" x14ac:dyDescent="0.3">
      <c r="P734368" s="83"/>
    </row>
    <row r="734369" spans="16:16" x14ac:dyDescent="0.3">
      <c r="P734369" s="83"/>
    </row>
    <row r="734370" spans="16:16" x14ac:dyDescent="0.3">
      <c r="P734370" s="83"/>
    </row>
    <row r="734371" spans="16:16" x14ac:dyDescent="0.3">
      <c r="P734371" s="83"/>
    </row>
    <row r="734372" spans="16:16" x14ac:dyDescent="0.3">
      <c r="P734372" s="83"/>
    </row>
    <row r="734373" spans="16:16" x14ac:dyDescent="0.3">
      <c r="P734373" s="83"/>
    </row>
    <row r="734374" spans="16:16" x14ac:dyDescent="0.3">
      <c r="P734374" s="83"/>
    </row>
    <row r="734375" spans="16:16" x14ac:dyDescent="0.3">
      <c r="P734375" s="83"/>
    </row>
    <row r="734376" spans="16:16" x14ac:dyDescent="0.3">
      <c r="P734376" s="83"/>
    </row>
    <row r="734377" spans="16:16" x14ac:dyDescent="0.3">
      <c r="P734377" s="83"/>
    </row>
    <row r="734378" spans="16:16" x14ac:dyDescent="0.3">
      <c r="P734378" s="83"/>
    </row>
    <row r="734379" spans="16:16" x14ac:dyDescent="0.3">
      <c r="P734379" s="83"/>
    </row>
    <row r="734380" spans="16:16" x14ac:dyDescent="0.3">
      <c r="P734380" s="83"/>
    </row>
    <row r="734381" spans="16:16" x14ac:dyDescent="0.3">
      <c r="P734381" s="83"/>
    </row>
    <row r="734382" spans="16:16" x14ac:dyDescent="0.3">
      <c r="P734382" s="83"/>
    </row>
    <row r="734383" spans="16:16" x14ac:dyDescent="0.3">
      <c r="P734383" s="83"/>
    </row>
    <row r="734384" spans="16:16" x14ac:dyDescent="0.3">
      <c r="P734384" s="83"/>
    </row>
    <row r="734385" spans="16:16" x14ac:dyDescent="0.3">
      <c r="P734385" s="83"/>
    </row>
    <row r="734386" spans="16:16" x14ac:dyDescent="0.3">
      <c r="P734386" s="83"/>
    </row>
    <row r="734387" spans="16:16" x14ac:dyDescent="0.3">
      <c r="P734387" s="83"/>
    </row>
    <row r="734388" spans="16:16" x14ac:dyDescent="0.3">
      <c r="P734388" s="83"/>
    </row>
    <row r="734389" spans="16:16" x14ac:dyDescent="0.3">
      <c r="P734389" s="83"/>
    </row>
    <row r="734390" spans="16:16" x14ac:dyDescent="0.3">
      <c r="P734390" s="83"/>
    </row>
    <row r="734391" spans="16:16" x14ac:dyDescent="0.3">
      <c r="P734391" s="83"/>
    </row>
    <row r="734392" spans="16:16" x14ac:dyDescent="0.3">
      <c r="P734392" s="83"/>
    </row>
    <row r="734393" spans="16:16" x14ac:dyDescent="0.3">
      <c r="P734393" s="83"/>
    </row>
    <row r="734394" spans="16:16" x14ac:dyDescent="0.3">
      <c r="P734394" s="83"/>
    </row>
    <row r="734395" spans="16:16" x14ac:dyDescent="0.3">
      <c r="P734395" s="83"/>
    </row>
    <row r="734396" spans="16:16" x14ac:dyDescent="0.3">
      <c r="P734396" s="83"/>
    </row>
    <row r="734397" spans="16:16" x14ac:dyDescent="0.3">
      <c r="P734397" s="83"/>
    </row>
    <row r="734398" spans="16:16" x14ac:dyDescent="0.3">
      <c r="P734398" s="83"/>
    </row>
    <row r="734399" spans="16:16" x14ac:dyDescent="0.3">
      <c r="P734399" s="83"/>
    </row>
    <row r="734400" spans="16:16" x14ac:dyDescent="0.3">
      <c r="P734400" s="83"/>
    </row>
    <row r="734401" spans="16:16" x14ac:dyDescent="0.3">
      <c r="P734401" s="83"/>
    </row>
    <row r="734402" spans="16:16" x14ac:dyDescent="0.3">
      <c r="P734402" s="83"/>
    </row>
    <row r="734403" spans="16:16" x14ac:dyDescent="0.3">
      <c r="P734403" s="83"/>
    </row>
    <row r="734404" spans="16:16" x14ac:dyDescent="0.3">
      <c r="P734404" s="83"/>
    </row>
    <row r="734405" spans="16:16" x14ac:dyDescent="0.3">
      <c r="P734405" s="83"/>
    </row>
    <row r="734406" spans="16:16" x14ac:dyDescent="0.3">
      <c r="P734406" s="83"/>
    </row>
    <row r="734407" spans="16:16" x14ac:dyDescent="0.3">
      <c r="P734407" s="83"/>
    </row>
    <row r="734408" spans="16:16" x14ac:dyDescent="0.3">
      <c r="P734408" s="83"/>
    </row>
    <row r="734409" spans="16:16" x14ac:dyDescent="0.3">
      <c r="P734409" s="83"/>
    </row>
    <row r="734410" spans="16:16" x14ac:dyDescent="0.3">
      <c r="P734410" s="83"/>
    </row>
    <row r="734411" spans="16:16" x14ac:dyDescent="0.3">
      <c r="P734411" s="83"/>
    </row>
    <row r="734412" spans="16:16" x14ac:dyDescent="0.3">
      <c r="P734412" s="83"/>
    </row>
    <row r="734413" spans="16:16" x14ac:dyDescent="0.3">
      <c r="P734413" s="83"/>
    </row>
    <row r="734414" spans="16:16" x14ac:dyDescent="0.3">
      <c r="P734414" s="83"/>
    </row>
    <row r="734415" spans="16:16" x14ac:dyDescent="0.3">
      <c r="P734415" s="83"/>
    </row>
    <row r="734416" spans="16:16" x14ac:dyDescent="0.3">
      <c r="P734416" s="83"/>
    </row>
    <row r="734417" spans="16:16" x14ac:dyDescent="0.3">
      <c r="P734417" s="83"/>
    </row>
    <row r="734418" spans="16:16" x14ac:dyDescent="0.3">
      <c r="P734418" s="83"/>
    </row>
    <row r="734419" spans="16:16" x14ac:dyDescent="0.3">
      <c r="P734419" s="83"/>
    </row>
    <row r="734420" spans="16:16" x14ac:dyDescent="0.3">
      <c r="P734420" s="83"/>
    </row>
    <row r="734421" spans="16:16" x14ac:dyDescent="0.3">
      <c r="P734421" s="83"/>
    </row>
    <row r="734422" spans="16:16" x14ac:dyDescent="0.3">
      <c r="P734422" s="83"/>
    </row>
    <row r="734423" spans="16:16" x14ac:dyDescent="0.3">
      <c r="P734423" s="83"/>
    </row>
    <row r="734424" spans="16:16" x14ac:dyDescent="0.3">
      <c r="P734424" s="83"/>
    </row>
    <row r="734425" spans="16:16" x14ac:dyDescent="0.3">
      <c r="P734425" s="83"/>
    </row>
    <row r="734426" spans="16:16" x14ac:dyDescent="0.3">
      <c r="P734426" s="83"/>
    </row>
    <row r="734427" spans="16:16" x14ac:dyDescent="0.3">
      <c r="P734427" s="83"/>
    </row>
    <row r="734428" spans="16:16" x14ac:dyDescent="0.3">
      <c r="P734428" s="83"/>
    </row>
    <row r="734429" spans="16:16" x14ac:dyDescent="0.3">
      <c r="P734429" s="83"/>
    </row>
    <row r="734430" spans="16:16" x14ac:dyDescent="0.3">
      <c r="P734430" s="83"/>
    </row>
    <row r="734431" spans="16:16" x14ac:dyDescent="0.3">
      <c r="P734431" s="83"/>
    </row>
    <row r="734432" spans="16:16" x14ac:dyDescent="0.3">
      <c r="P734432" s="83"/>
    </row>
    <row r="734433" spans="16:16" x14ac:dyDescent="0.3">
      <c r="P734433" s="83"/>
    </row>
    <row r="734434" spans="16:16" x14ac:dyDescent="0.3">
      <c r="P734434" s="83"/>
    </row>
    <row r="734435" spans="16:16" x14ac:dyDescent="0.3">
      <c r="P734435" s="83"/>
    </row>
    <row r="734436" spans="16:16" x14ac:dyDescent="0.3">
      <c r="P734436" s="83"/>
    </row>
    <row r="734437" spans="16:16" x14ac:dyDescent="0.3">
      <c r="P734437" s="83"/>
    </row>
    <row r="734438" spans="16:16" x14ac:dyDescent="0.3">
      <c r="P734438" s="83"/>
    </row>
    <row r="734439" spans="16:16" x14ac:dyDescent="0.3">
      <c r="P734439" s="83"/>
    </row>
    <row r="734440" spans="16:16" x14ac:dyDescent="0.3">
      <c r="P734440" s="83"/>
    </row>
    <row r="734441" spans="16:16" x14ac:dyDescent="0.3">
      <c r="P734441" s="83"/>
    </row>
    <row r="734442" spans="16:16" x14ac:dyDescent="0.3">
      <c r="P734442" s="83"/>
    </row>
    <row r="734443" spans="16:16" x14ac:dyDescent="0.3">
      <c r="P734443" s="83"/>
    </row>
    <row r="734444" spans="16:16" x14ac:dyDescent="0.3">
      <c r="P734444" s="83"/>
    </row>
    <row r="734445" spans="16:16" x14ac:dyDescent="0.3">
      <c r="P734445" s="83"/>
    </row>
    <row r="734446" spans="16:16" x14ac:dyDescent="0.3">
      <c r="P734446" s="83"/>
    </row>
    <row r="734447" spans="16:16" x14ac:dyDescent="0.3">
      <c r="P734447" s="83"/>
    </row>
    <row r="734448" spans="16:16" x14ac:dyDescent="0.3">
      <c r="P734448" s="83"/>
    </row>
    <row r="734449" spans="16:16" x14ac:dyDescent="0.3">
      <c r="P734449" s="83"/>
    </row>
    <row r="734450" spans="16:16" x14ac:dyDescent="0.3">
      <c r="P734450" s="83"/>
    </row>
    <row r="734451" spans="16:16" x14ac:dyDescent="0.3">
      <c r="P734451" s="83"/>
    </row>
    <row r="734452" spans="16:16" x14ac:dyDescent="0.3">
      <c r="P734452" s="83"/>
    </row>
    <row r="734453" spans="16:16" x14ac:dyDescent="0.3">
      <c r="P734453" s="83"/>
    </row>
    <row r="734454" spans="16:16" x14ac:dyDescent="0.3">
      <c r="P734454" s="83"/>
    </row>
    <row r="734455" spans="16:16" x14ac:dyDescent="0.3">
      <c r="P734455" s="83"/>
    </row>
    <row r="734456" spans="16:16" x14ac:dyDescent="0.3">
      <c r="P734456" s="83"/>
    </row>
    <row r="734457" spans="16:16" x14ac:dyDescent="0.3">
      <c r="P734457" s="83"/>
    </row>
    <row r="734458" spans="16:16" x14ac:dyDescent="0.3">
      <c r="P734458" s="83"/>
    </row>
    <row r="734459" spans="16:16" x14ac:dyDescent="0.3">
      <c r="P734459" s="83"/>
    </row>
    <row r="734460" spans="16:16" x14ac:dyDescent="0.3">
      <c r="P734460" s="83"/>
    </row>
    <row r="734461" spans="16:16" x14ac:dyDescent="0.3">
      <c r="P734461" s="83"/>
    </row>
    <row r="734462" spans="16:16" x14ac:dyDescent="0.3">
      <c r="P734462" s="83"/>
    </row>
    <row r="734463" spans="16:16" x14ac:dyDescent="0.3">
      <c r="P734463" s="83"/>
    </row>
    <row r="734464" spans="16:16" x14ac:dyDescent="0.3">
      <c r="P734464" s="83"/>
    </row>
    <row r="734465" spans="16:16" x14ac:dyDescent="0.3">
      <c r="P734465" s="83"/>
    </row>
    <row r="734466" spans="16:16" x14ac:dyDescent="0.3">
      <c r="P734466" s="83"/>
    </row>
    <row r="734467" spans="16:16" x14ac:dyDescent="0.3">
      <c r="P734467" s="83"/>
    </row>
    <row r="734468" spans="16:16" x14ac:dyDescent="0.3">
      <c r="P734468" s="83"/>
    </row>
    <row r="734469" spans="16:16" x14ac:dyDescent="0.3">
      <c r="P734469" s="83"/>
    </row>
    <row r="734470" spans="16:16" x14ac:dyDescent="0.3">
      <c r="P734470" s="83"/>
    </row>
    <row r="734471" spans="16:16" x14ac:dyDescent="0.3">
      <c r="P734471" s="83"/>
    </row>
    <row r="734472" spans="16:16" x14ac:dyDescent="0.3">
      <c r="P734472" s="83"/>
    </row>
    <row r="734473" spans="16:16" x14ac:dyDescent="0.3">
      <c r="P734473" s="83"/>
    </row>
    <row r="734474" spans="16:16" x14ac:dyDescent="0.3">
      <c r="P734474" s="83"/>
    </row>
    <row r="734475" spans="16:16" x14ac:dyDescent="0.3">
      <c r="P734475" s="83"/>
    </row>
    <row r="734476" spans="16:16" x14ac:dyDescent="0.3">
      <c r="P734476" s="83"/>
    </row>
    <row r="734477" spans="16:16" x14ac:dyDescent="0.3">
      <c r="P734477" s="83"/>
    </row>
    <row r="734478" spans="16:16" x14ac:dyDescent="0.3">
      <c r="P734478" s="83"/>
    </row>
    <row r="734479" spans="16:16" x14ac:dyDescent="0.3">
      <c r="P734479" s="83"/>
    </row>
    <row r="734480" spans="16:16" x14ac:dyDescent="0.3">
      <c r="P734480" s="83"/>
    </row>
    <row r="734481" spans="16:16" x14ac:dyDescent="0.3">
      <c r="P734481" s="83"/>
    </row>
    <row r="734482" spans="16:16" x14ac:dyDescent="0.3">
      <c r="P734482" s="83"/>
    </row>
    <row r="734483" spans="16:16" x14ac:dyDescent="0.3">
      <c r="P734483" s="83"/>
    </row>
    <row r="734484" spans="16:16" x14ac:dyDescent="0.3">
      <c r="P734484" s="83"/>
    </row>
    <row r="734485" spans="16:16" x14ac:dyDescent="0.3">
      <c r="P734485" s="83"/>
    </row>
    <row r="734486" spans="16:16" x14ac:dyDescent="0.3">
      <c r="P734486" s="83"/>
    </row>
    <row r="734487" spans="16:16" x14ac:dyDescent="0.3">
      <c r="P734487" s="83"/>
    </row>
    <row r="734488" spans="16:16" x14ac:dyDescent="0.3">
      <c r="P734488" s="83"/>
    </row>
    <row r="734489" spans="16:16" x14ac:dyDescent="0.3">
      <c r="P734489" s="83"/>
    </row>
    <row r="734490" spans="16:16" x14ac:dyDescent="0.3">
      <c r="P734490" s="83"/>
    </row>
    <row r="734491" spans="16:16" x14ac:dyDescent="0.3">
      <c r="P734491" s="83"/>
    </row>
    <row r="734492" spans="16:16" x14ac:dyDescent="0.3">
      <c r="P734492" s="83"/>
    </row>
    <row r="734493" spans="16:16" x14ac:dyDescent="0.3">
      <c r="P734493" s="83"/>
    </row>
    <row r="734494" spans="16:16" x14ac:dyDescent="0.3">
      <c r="P734494" s="83"/>
    </row>
    <row r="734495" spans="16:16" x14ac:dyDescent="0.3">
      <c r="P734495" s="83"/>
    </row>
    <row r="734496" spans="16:16" x14ac:dyDescent="0.3">
      <c r="P734496" s="83"/>
    </row>
    <row r="734497" spans="16:16" x14ac:dyDescent="0.3">
      <c r="P734497" s="83"/>
    </row>
    <row r="734498" spans="16:16" x14ac:dyDescent="0.3">
      <c r="P734498" s="83"/>
    </row>
    <row r="734499" spans="16:16" x14ac:dyDescent="0.3">
      <c r="P734499" s="83"/>
    </row>
    <row r="734500" spans="16:16" x14ac:dyDescent="0.3">
      <c r="P734500" s="83"/>
    </row>
    <row r="734501" spans="16:16" x14ac:dyDescent="0.3">
      <c r="P734501" s="83"/>
    </row>
    <row r="734502" spans="16:16" x14ac:dyDescent="0.3">
      <c r="P734502" s="83"/>
    </row>
    <row r="734503" spans="16:16" x14ac:dyDescent="0.3">
      <c r="P734503" s="83"/>
    </row>
    <row r="734504" spans="16:16" x14ac:dyDescent="0.3">
      <c r="P734504" s="83"/>
    </row>
    <row r="734505" spans="16:16" x14ac:dyDescent="0.3">
      <c r="P734505" s="83"/>
    </row>
    <row r="734506" spans="16:16" x14ac:dyDescent="0.3">
      <c r="P734506" s="83"/>
    </row>
    <row r="734507" spans="16:16" x14ac:dyDescent="0.3">
      <c r="P734507" s="83"/>
    </row>
    <row r="734508" spans="16:16" x14ac:dyDescent="0.3">
      <c r="P734508" s="83"/>
    </row>
    <row r="734509" spans="16:16" x14ac:dyDescent="0.3">
      <c r="P734509" s="83"/>
    </row>
    <row r="734510" spans="16:16" x14ac:dyDescent="0.3">
      <c r="P734510" s="83"/>
    </row>
    <row r="734511" spans="16:16" x14ac:dyDescent="0.3">
      <c r="P734511" s="83"/>
    </row>
    <row r="734512" spans="16:16" x14ac:dyDescent="0.3">
      <c r="P734512" s="83"/>
    </row>
    <row r="734513" spans="16:16" x14ac:dyDescent="0.3">
      <c r="P734513" s="83"/>
    </row>
    <row r="734514" spans="16:16" x14ac:dyDescent="0.3">
      <c r="P734514" s="83"/>
    </row>
    <row r="734515" spans="16:16" x14ac:dyDescent="0.3">
      <c r="P734515" s="83"/>
    </row>
    <row r="734516" spans="16:16" x14ac:dyDescent="0.3">
      <c r="P734516" s="83"/>
    </row>
    <row r="734517" spans="16:16" x14ac:dyDescent="0.3">
      <c r="P734517" s="83"/>
    </row>
    <row r="734518" spans="16:16" x14ac:dyDescent="0.3">
      <c r="P734518" s="83"/>
    </row>
    <row r="734519" spans="16:16" x14ac:dyDescent="0.3">
      <c r="P734519" s="83"/>
    </row>
    <row r="734520" spans="16:16" x14ac:dyDescent="0.3">
      <c r="P734520" s="83"/>
    </row>
    <row r="734521" spans="16:16" x14ac:dyDescent="0.3">
      <c r="P734521" s="83"/>
    </row>
    <row r="734522" spans="16:16" x14ac:dyDescent="0.3">
      <c r="P734522" s="83"/>
    </row>
    <row r="734523" spans="16:16" x14ac:dyDescent="0.3">
      <c r="P734523" s="83"/>
    </row>
    <row r="734524" spans="16:16" x14ac:dyDescent="0.3">
      <c r="P734524" s="83"/>
    </row>
    <row r="734525" spans="16:16" x14ac:dyDescent="0.3">
      <c r="P734525" s="83"/>
    </row>
    <row r="734526" spans="16:16" x14ac:dyDescent="0.3">
      <c r="P734526" s="83"/>
    </row>
    <row r="734527" spans="16:16" x14ac:dyDescent="0.3">
      <c r="P734527" s="83"/>
    </row>
    <row r="734528" spans="16:16" x14ac:dyDescent="0.3">
      <c r="P734528" s="83"/>
    </row>
    <row r="734529" spans="16:16" x14ac:dyDescent="0.3">
      <c r="P734529" s="83"/>
    </row>
    <row r="734530" spans="16:16" x14ac:dyDescent="0.3">
      <c r="P734530" s="83"/>
    </row>
    <row r="734531" spans="16:16" x14ac:dyDescent="0.3">
      <c r="P734531" s="83"/>
    </row>
    <row r="734532" spans="16:16" x14ac:dyDescent="0.3">
      <c r="P734532" s="83"/>
    </row>
    <row r="734533" spans="16:16" x14ac:dyDescent="0.3">
      <c r="P734533" s="83"/>
    </row>
    <row r="734534" spans="16:16" x14ac:dyDescent="0.3">
      <c r="P734534" s="83"/>
    </row>
    <row r="734535" spans="16:16" x14ac:dyDescent="0.3">
      <c r="P734535" s="83"/>
    </row>
    <row r="734536" spans="16:16" x14ac:dyDescent="0.3">
      <c r="P734536" s="83"/>
    </row>
    <row r="734537" spans="16:16" x14ac:dyDescent="0.3">
      <c r="P734537" s="83"/>
    </row>
    <row r="734538" spans="16:16" x14ac:dyDescent="0.3">
      <c r="P734538" s="83"/>
    </row>
    <row r="734539" spans="16:16" x14ac:dyDescent="0.3">
      <c r="P734539" s="83"/>
    </row>
    <row r="734540" spans="16:16" x14ac:dyDescent="0.3">
      <c r="P734540" s="83"/>
    </row>
    <row r="734541" spans="16:16" x14ac:dyDescent="0.3">
      <c r="P734541" s="83"/>
    </row>
    <row r="734542" spans="16:16" x14ac:dyDescent="0.3">
      <c r="P734542" s="83"/>
    </row>
    <row r="734543" spans="16:16" x14ac:dyDescent="0.3">
      <c r="P734543" s="83"/>
    </row>
    <row r="734544" spans="16:16" x14ac:dyDescent="0.3">
      <c r="P734544" s="83"/>
    </row>
    <row r="734545" spans="16:16" x14ac:dyDescent="0.3">
      <c r="P734545" s="83"/>
    </row>
    <row r="734546" spans="16:16" x14ac:dyDescent="0.3">
      <c r="P734546" s="83"/>
    </row>
    <row r="734547" spans="16:16" x14ac:dyDescent="0.3">
      <c r="P734547" s="83"/>
    </row>
    <row r="734548" spans="16:16" x14ac:dyDescent="0.3">
      <c r="P734548" s="83"/>
    </row>
    <row r="734549" spans="16:16" x14ac:dyDescent="0.3">
      <c r="P734549" s="83"/>
    </row>
    <row r="734550" spans="16:16" x14ac:dyDescent="0.3">
      <c r="P734550" s="83"/>
    </row>
    <row r="734551" spans="16:16" x14ac:dyDescent="0.3">
      <c r="P734551" s="83"/>
    </row>
    <row r="734552" spans="16:16" x14ac:dyDescent="0.3">
      <c r="P734552" s="83"/>
    </row>
    <row r="734553" spans="16:16" x14ac:dyDescent="0.3">
      <c r="P734553" s="83"/>
    </row>
    <row r="734554" spans="16:16" x14ac:dyDescent="0.3">
      <c r="P734554" s="83"/>
    </row>
    <row r="734555" spans="16:16" x14ac:dyDescent="0.3">
      <c r="P734555" s="83"/>
    </row>
    <row r="734556" spans="16:16" x14ac:dyDescent="0.3">
      <c r="P734556" s="83"/>
    </row>
    <row r="734557" spans="16:16" x14ac:dyDescent="0.3">
      <c r="P734557" s="83"/>
    </row>
    <row r="734558" spans="16:16" x14ac:dyDescent="0.3">
      <c r="P734558" s="83"/>
    </row>
    <row r="734559" spans="16:16" x14ac:dyDescent="0.3">
      <c r="P734559" s="83"/>
    </row>
    <row r="734560" spans="16:16" x14ac:dyDescent="0.3">
      <c r="P734560" s="83"/>
    </row>
    <row r="734561" spans="16:16" x14ac:dyDescent="0.3">
      <c r="P734561" s="83"/>
    </row>
    <row r="734562" spans="16:16" x14ac:dyDescent="0.3">
      <c r="P734562" s="83"/>
    </row>
    <row r="734563" spans="16:16" x14ac:dyDescent="0.3">
      <c r="P734563" s="83"/>
    </row>
    <row r="734564" spans="16:16" x14ac:dyDescent="0.3">
      <c r="P734564" s="83"/>
    </row>
    <row r="734565" spans="16:16" x14ac:dyDescent="0.3">
      <c r="P734565" s="83"/>
    </row>
    <row r="734566" spans="16:16" x14ac:dyDescent="0.3">
      <c r="P734566" s="83"/>
    </row>
    <row r="734567" spans="16:16" x14ac:dyDescent="0.3">
      <c r="P734567" s="83"/>
    </row>
    <row r="734568" spans="16:16" x14ac:dyDescent="0.3">
      <c r="P734568" s="83"/>
    </row>
    <row r="734569" spans="16:16" x14ac:dyDescent="0.3">
      <c r="P734569" s="83"/>
    </row>
    <row r="734570" spans="16:16" x14ac:dyDescent="0.3">
      <c r="P734570" s="83"/>
    </row>
    <row r="734571" spans="16:16" x14ac:dyDescent="0.3">
      <c r="P734571" s="83"/>
    </row>
    <row r="734572" spans="16:16" x14ac:dyDescent="0.3">
      <c r="P734572" s="83"/>
    </row>
    <row r="734573" spans="16:16" x14ac:dyDescent="0.3">
      <c r="P734573" s="83"/>
    </row>
    <row r="734574" spans="16:16" x14ac:dyDescent="0.3">
      <c r="P734574" s="83"/>
    </row>
    <row r="734575" spans="16:16" x14ac:dyDescent="0.3">
      <c r="P734575" s="83"/>
    </row>
    <row r="734576" spans="16:16" x14ac:dyDescent="0.3">
      <c r="P734576" s="83"/>
    </row>
    <row r="734577" spans="16:16" x14ac:dyDescent="0.3">
      <c r="P734577" s="83"/>
    </row>
    <row r="734578" spans="16:16" x14ac:dyDescent="0.3">
      <c r="P734578" s="83"/>
    </row>
    <row r="734579" spans="16:16" x14ac:dyDescent="0.3">
      <c r="P734579" s="83"/>
    </row>
    <row r="734580" spans="16:16" x14ac:dyDescent="0.3">
      <c r="P734580" s="83"/>
    </row>
    <row r="734581" spans="16:16" x14ac:dyDescent="0.3">
      <c r="P734581" s="83"/>
    </row>
    <row r="734582" spans="16:16" x14ac:dyDescent="0.3">
      <c r="P734582" s="83"/>
    </row>
    <row r="734583" spans="16:16" x14ac:dyDescent="0.3">
      <c r="P734583" s="83"/>
    </row>
    <row r="734584" spans="16:16" x14ac:dyDescent="0.3">
      <c r="P734584" s="83"/>
    </row>
    <row r="734585" spans="16:16" x14ac:dyDescent="0.3">
      <c r="P734585" s="83"/>
    </row>
    <row r="734586" spans="16:16" x14ac:dyDescent="0.3">
      <c r="P734586" s="83"/>
    </row>
    <row r="734587" spans="16:16" x14ac:dyDescent="0.3">
      <c r="P734587" s="83"/>
    </row>
    <row r="734588" spans="16:16" x14ac:dyDescent="0.3">
      <c r="P734588" s="83"/>
    </row>
    <row r="734589" spans="16:16" x14ac:dyDescent="0.3">
      <c r="P734589" s="83"/>
    </row>
    <row r="734590" spans="16:16" x14ac:dyDescent="0.3">
      <c r="P734590" s="83"/>
    </row>
    <row r="734591" spans="16:16" x14ac:dyDescent="0.3">
      <c r="P734591" s="83"/>
    </row>
    <row r="734592" spans="16:16" x14ac:dyDescent="0.3">
      <c r="P734592" s="83"/>
    </row>
    <row r="734593" spans="16:16" x14ac:dyDescent="0.3">
      <c r="P734593" s="83"/>
    </row>
    <row r="734594" spans="16:16" x14ac:dyDescent="0.3">
      <c r="P734594" s="83"/>
    </row>
    <row r="734595" spans="16:16" x14ac:dyDescent="0.3">
      <c r="P734595" s="83"/>
    </row>
    <row r="734596" spans="16:16" x14ac:dyDescent="0.3">
      <c r="P734596" s="83"/>
    </row>
    <row r="734597" spans="16:16" x14ac:dyDescent="0.3">
      <c r="P734597" s="83"/>
    </row>
    <row r="734598" spans="16:16" x14ac:dyDescent="0.3">
      <c r="P734598" s="83"/>
    </row>
    <row r="734599" spans="16:16" x14ac:dyDescent="0.3">
      <c r="P734599" s="83"/>
    </row>
    <row r="734600" spans="16:16" x14ac:dyDescent="0.3">
      <c r="P734600" s="83"/>
    </row>
    <row r="734601" spans="16:16" x14ac:dyDescent="0.3">
      <c r="P734601" s="83"/>
    </row>
    <row r="734602" spans="16:16" x14ac:dyDescent="0.3">
      <c r="P734602" s="83"/>
    </row>
    <row r="734603" spans="16:16" x14ac:dyDescent="0.3">
      <c r="P734603" s="83"/>
    </row>
    <row r="734604" spans="16:16" x14ac:dyDescent="0.3">
      <c r="P734604" s="83"/>
    </row>
    <row r="734605" spans="16:16" x14ac:dyDescent="0.3">
      <c r="P734605" s="83"/>
    </row>
    <row r="734606" spans="16:16" x14ac:dyDescent="0.3">
      <c r="P734606" s="83"/>
    </row>
    <row r="734607" spans="16:16" x14ac:dyDescent="0.3">
      <c r="P734607" s="83"/>
    </row>
    <row r="734608" spans="16:16" x14ac:dyDescent="0.3">
      <c r="P734608" s="83"/>
    </row>
    <row r="734609" spans="16:16" x14ac:dyDescent="0.3">
      <c r="P734609" s="83"/>
    </row>
    <row r="734610" spans="16:16" x14ac:dyDescent="0.3">
      <c r="P734610" s="83"/>
    </row>
    <row r="734611" spans="16:16" x14ac:dyDescent="0.3">
      <c r="P734611" s="83"/>
    </row>
    <row r="734612" spans="16:16" x14ac:dyDescent="0.3">
      <c r="P734612" s="83"/>
    </row>
    <row r="734613" spans="16:16" x14ac:dyDescent="0.3">
      <c r="P734613" s="83"/>
    </row>
    <row r="734614" spans="16:16" x14ac:dyDescent="0.3">
      <c r="P734614" s="83"/>
    </row>
    <row r="734615" spans="16:16" x14ac:dyDescent="0.3">
      <c r="P734615" s="83"/>
    </row>
    <row r="734616" spans="16:16" x14ac:dyDescent="0.3">
      <c r="P734616" s="83"/>
    </row>
    <row r="734617" spans="16:16" x14ac:dyDescent="0.3">
      <c r="P734617" s="83"/>
    </row>
    <row r="734618" spans="16:16" x14ac:dyDescent="0.3">
      <c r="P734618" s="83"/>
    </row>
    <row r="734619" spans="16:16" x14ac:dyDescent="0.3">
      <c r="P734619" s="83"/>
    </row>
    <row r="734620" spans="16:16" x14ac:dyDescent="0.3">
      <c r="P734620" s="83"/>
    </row>
    <row r="734621" spans="16:16" x14ac:dyDescent="0.3">
      <c r="P734621" s="83"/>
    </row>
    <row r="734622" spans="16:16" x14ac:dyDescent="0.3">
      <c r="P734622" s="83"/>
    </row>
    <row r="734623" spans="16:16" x14ac:dyDescent="0.3">
      <c r="P734623" s="83"/>
    </row>
    <row r="734624" spans="16:16" x14ac:dyDescent="0.3">
      <c r="P734624" s="83"/>
    </row>
    <row r="734625" spans="16:16" x14ac:dyDescent="0.3">
      <c r="P734625" s="83"/>
    </row>
    <row r="734626" spans="16:16" x14ac:dyDescent="0.3">
      <c r="P734626" s="83"/>
    </row>
    <row r="734627" spans="16:16" x14ac:dyDescent="0.3">
      <c r="P734627" s="83"/>
    </row>
    <row r="734628" spans="16:16" x14ac:dyDescent="0.3">
      <c r="P734628" s="83"/>
    </row>
    <row r="734629" spans="16:16" x14ac:dyDescent="0.3">
      <c r="P734629" s="83"/>
    </row>
    <row r="734630" spans="16:16" x14ac:dyDescent="0.3">
      <c r="P734630" s="83"/>
    </row>
    <row r="734631" spans="16:16" x14ac:dyDescent="0.3">
      <c r="P734631" s="83"/>
    </row>
    <row r="734632" spans="16:16" x14ac:dyDescent="0.3">
      <c r="P734632" s="83"/>
    </row>
    <row r="734633" spans="16:16" x14ac:dyDescent="0.3">
      <c r="P734633" s="83"/>
    </row>
    <row r="734634" spans="16:16" x14ac:dyDescent="0.3">
      <c r="P734634" s="83"/>
    </row>
    <row r="734635" spans="16:16" x14ac:dyDescent="0.3">
      <c r="P734635" s="83"/>
    </row>
    <row r="734636" spans="16:16" x14ac:dyDescent="0.3">
      <c r="P734636" s="83"/>
    </row>
    <row r="734637" spans="16:16" x14ac:dyDescent="0.3">
      <c r="P734637" s="83"/>
    </row>
    <row r="734638" spans="16:16" x14ac:dyDescent="0.3">
      <c r="P734638" s="83"/>
    </row>
    <row r="734639" spans="16:16" x14ac:dyDescent="0.3">
      <c r="P734639" s="83"/>
    </row>
    <row r="734640" spans="16:16" x14ac:dyDescent="0.3">
      <c r="P734640" s="83"/>
    </row>
    <row r="734641" spans="16:16" x14ac:dyDescent="0.3">
      <c r="P734641" s="83"/>
    </row>
    <row r="734642" spans="16:16" x14ac:dyDescent="0.3">
      <c r="P734642" s="83"/>
    </row>
    <row r="734643" spans="16:16" x14ac:dyDescent="0.3">
      <c r="P734643" s="83"/>
    </row>
    <row r="734644" spans="16:16" x14ac:dyDescent="0.3">
      <c r="P734644" s="83"/>
    </row>
    <row r="734645" spans="16:16" x14ac:dyDescent="0.3">
      <c r="P734645" s="83"/>
    </row>
    <row r="734646" spans="16:16" x14ac:dyDescent="0.3">
      <c r="P734646" s="83"/>
    </row>
    <row r="734647" spans="16:16" x14ac:dyDescent="0.3">
      <c r="P734647" s="83"/>
    </row>
    <row r="734648" spans="16:16" x14ac:dyDescent="0.3">
      <c r="P734648" s="83"/>
    </row>
    <row r="734649" spans="16:16" x14ac:dyDescent="0.3">
      <c r="P734649" s="83"/>
    </row>
    <row r="734650" spans="16:16" x14ac:dyDescent="0.3">
      <c r="P734650" s="83"/>
    </row>
    <row r="734651" spans="16:16" x14ac:dyDescent="0.3">
      <c r="P734651" s="83"/>
    </row>
    <row r="734652" spans="16:16" x14ac:dyDescent="0.3">
      <c r="P734652" s="83"/>
    </row>
    <row r="734653" spans="16:16" x14ac:dyDescent="0.3">
      <c r="P734653" s="83"/>
    </row>
    <row r="734654" spans="16:16" x14ac:dyDescent="0.3">
      <c r="P734654" s="83"/>
    </row>
    <row r="734655" spans="16:16" x14ac:dyDescent="0.3">
      <c r="P734655" s="83"/>
    </row>
    <row r="734656" spans="16:16" x14ac:dyDescent="0.3">
      <c r="P734656" s="83"/>
    </row>
    <row r="734657" spans="16:16" x14ac:dyDescent="0.3">
      <c r="P734657" s="83"/>
    </row>
    <row r="734658" spans="16:16" x14ac:dyDescent="0.3">
      <c r="P734658" s="83"/>
    </row>
    <row r="734659" spans="16:16" x14ac:dyDescent="0.3">
      <c r="P734659" s="83"/>
    </row>
    <row r="734660" spans="16:16" x14ac:dyDescent="0.3">
      <c r="P734660" s="83"/>
    </row>
    <row r="734661" spans="16:16" x14ac:dyDescent="0.3">
      <c r="P734661" s="83"/>
    </row>
    <row r="734662" spans="16:16" x14ac:dyDescent="0.3">
      <c r="P734662" s="83"/>
    </row>
    <row r="734663" spans="16:16" x14ac:dyDescent="0.3">
      <c r="P734663" s="83"/>
    </row>
    <row r="734664" spans="16:16" x14ac:dyDescent="0.3">
      <c r="P734664" s="83"/>
    </row>
    <row r="734665" spans="16:16" x14ac:dyDescent="0.3">
      <c r="P734665" s="83"/>
    </row>
    <row r="734666" spans="16:16" x14ac:dyDescent="0.3">
      <c r="P734666" s="83"/>
    </row>
    <row r="734667" spans="16:16" x14ac:dyDescent="0.3">
      <c r="P734667" s="83"/>
    </row>
    <row r="734668" spans="16:16" x14ac:dyDescent="0.3">
      <c r="P734668" s="83"/>
    </row>
    <row r="734669" spans="16:16" x14ac:dyDescent="0.3">
      <c r="P734669" s="83"/>
    </row>
    <row r="734670" spans="16:16" x14ac:dyDescent="0.3">
      <c r="P734670" s="83"/>
    </row>
    <row r="734671" spans="16:16" x14ac:dyDescent="0.3">
      <c r="P734671" s="83"/>
    </row>
    <row r="734672" spans="16:16" x14ac:dyDescent="0.3">
      <c r="P734672" s="83"/>
    </row>
    <row r="734673" spans="16:16" x14ac:dyDescent="0.3">
      <c r="P734673" s="83"/>
    </row>
    <row r="734674" spans="16:16" x14ac:dyDescent="0.3">
      <c r="P734674" s="83"/>
    </row>
    <row r="734675" spans="16:16" x14ac:dyDescent="0.3">
      <c r="P734675" s="83"/>
    </row>
    <row r="734676" spans="16:16" x14ac:dyDescent="0.3">
      <c r="P734676" s="83"/>
    </row>
    <row r="734677" spans="16:16" x14ac:dyDescent="0.3">
      <c r="P734677" s="83"/>
    </row>
    <row r="734678" spans="16:16" x14ac:dyDescent="0.3">
      <c r="P734678" s="83"/>
    </row>
    <row r="734679" spans="16:16" x14ac:dyDescent="0.3">
      <c r="P734679" s="83"/>
    </row>
    <row r="734680" spans="16:16" x14ac:dyDescent="0.3">
      <c r="P734680" s="83"/>
    </row>
    <row r="734681" spans="16:16" x14ac:dyDescent="0.3">
      <c r="P734681" s="83"/>
    </row>
    <row r="734682" spans="16:16" x14ac:dyDescent="0.3">
      <c r="P734682" s="83"/>
    </row>
    <row r="734683" spans="16:16" x14ac:dyDescent="0.3">
      <c r="P734683" s="83"/>
    </row>
    <row r="734684" spans="16:16" x14ac:dyDescent="0.3">
      <c r="P734684" s="83"/>
    </row>
    <row r="734685" spans="16:16" x14ac:dyDescent="0.3">
      <c r="P734685" s="83"/>
    </row>
    <row r="734686" spans="16:16" x14ac:dyDescent="0.3">
      <c r="P734686" s="83"/>
    </row>
    <row r="734687" spans="16:16" x14ac:dyDescent="0.3">
      <c r="P734687" s="83"/>
    </row>
    <row r="734688" spans="16:16" x14ac:dyDescent="0.3">
      <c r="P734688" s="83"/>
    </row>
    <row r="734689" spans="16:16" x14ac:dyDescent="0.3">
      <c r="P734689" s="83"/>
    </row>
    <row r="734690" spans="16:16" x14ac:dyDescent="0.3">
      <c r="P734690" s="83"/>
    </row>
    <row r="734691" spans="16:16" x14ac:dyDescent="0.3">
      <c r="P734691" s="83"/>
    </row>
    <row r="734692" spans="16:16" x14ac:dyDescent="0.3">
      <c r="P734692" s="83"/>
    </row>
    <row r="734693" spans="16:16" x14ac:dyDescent="0.3">
      <c r="P734693" s="83"/>
    </row>
    <row r="734694" spans="16:16" x14ac:dyDescent="0.3">
      <c r="P734694" s="83"/>
    </row>
    <row r="734695" spans="16:16" x14ac:dyDescent="0.3">
      <c r="P734695" s="83"/>
    </row>
    <row r="734696" spans="16:16" x14ac:dyDescent="0.3">
      <c r="P734696" s="83"/>
    </row>
    <row r="734697" spans="16:16" x14ac:dyDescent="0.3">
      <c r="P734697" s="83"/>
    </row>
    <row r="734698" spans="16:16" x14ac:dyDescent="0.3">
      <c r="P734698" s="83"/>
    </row>
    <row r="734699" spans="16:16" x14ac:dyDescent="0.3">
      <c r="P734699" s="83"/>
    </row>
    <row r="734700" spans="16:16" x14ac:dyDescent="0.3">
      <c r="P734700" s="83"/>
    </row>
    <row r="734701" spans="16:16" x14ac:dyDescent="0.3">
      <c r="P734701" s="83"/>
    </row>
    <row r="734702" spans="16:16" x14ac:dyDescent="0.3">
      <c r="P734702" s="83"/>
    </row>
    <row r="734703" spans="16:16" x14ac:dyDescent="0.3">
      <c r="P734703" s="83"/>
    </row>
    <row r="734704" spans="16:16" x14ac:dyDescent="0.3">
      <c r="P734704" s="83"/>
    </row>
    <row r="734705" spans="16:16" x14ac:dyDescent="0.3">
      <c r="P734705" s="83"/>
    </row>
    <row r="734706" spans="16:16" x14ac:dyDescent="0.3">
      <c r="P734706" s="83"/>
    </row>
    <row r="734707" spans="16:16" x14ac:dyDescent="0.3">
      <c r="P734707" s="83"/>
    </row>
    <row r="734708" spans="16:16" x14ac:dyDescent="0.3">
      <c r="P734708" s="83"/>
    </row>
    <row r="734709" spans="16:16" x14ac:dyDescent="0.3">
      <c r="P734709" s="83"/>
    </row>
    <row r="734710" spans="16:16" x14ac:dyDescent="0.3">
      <c r="P734710" s="83"/>
    </row>
    <row r="734711" spans="16:16" x14ac:dyDescent="0.3">
      <c r="P734711" s="83"/>
    </row>
    <row r="734712" spans="16:16" x14ac:dyDescent="0.3">
      <c r="P734712" s="83"/>
    </row>
    <row r="734713" spans="16:16" x14ac:dyDescent="0.3">
      <c r="P734713" s="83"/>
    </row>
    <row r="734714" spans="16:16" x14ac:dyDescent="0.3">
      <c r="P734714" s="83"/>
    </row>
    <row r="734715" spans="16:16" x14ac:dyDescent="0.3">
      <c r="P734715" s="83"/>
    </row>
    <row r="734716" spans="16:16" x14ac:dyDescent="0.3">
      <c r="P734716" s="83"/>
    </row>
    <row r="734717" spans="16:16" x14ac:dyDescent="0.3">
      <c r="P734717" s="83"/>
    </row>
    <row r="734718" spans="16:16" x14ac:dyDescent="0.3">
      <c r="P734718" s="83"/>
    </row>
    <row r="734719" spans="16:16" x14ac:dyDescent="0.3">
      <c r="P734719" s="83"/>
    </row>
    <row r="734720" spans="16:16" x14ac:dyDescent="0.3">
      <c r="P734720" s="83"/>
    </row>
    <row r="734721" spans="16:16" x14ac:dyDescent="0.3">
      <c r="P734721" s="83"/>
    </row>
    <row r="734722" spans="16:16" x14ac:dyDescent="0.3">
      <c r="P734722" s="83"/>
    </row>
    <row r="734723" spans="16:16" x14ac:dyDescent="0.3">
      <c r="P734723" s="83"/>
    </row>
    <row r="734724" spans="16:16" x14ac:dyDescent="0.3">
      <c r="P734724" s="83"/>
    </row>
    <row r="734725" spans="16:16" x14ac:dyDescent="0.3">
      <c r="P734725" s="83"/>
    </row>
    <row r="734726" spans="16:16" x14ac:dyDescent="0.3">
      <c r="P734726" s="83"/>
    </row>
    <row r="734727" spans="16:16" x14ac:dyDescent="0.3">
      <c r="P734727" s="83"/>
    </row>
    <row r="734728" spans="16:16" x14ac:dyDescent="0.3">
      <c r="P734728" s="83"/>
    </row>
    <row r="734729" spans="16:16" x14ac:dyDescent="0.3">
      <c r="P734729" s="83"/>
    </row>
    <row r="734730" spans="16:16" x14ac:dyDescent="0.3">
      <c r="P734730" s="83"/>
    </row>
    <row r="734731" spans="16:16" x14ac:dyDescent="0.3">
      <c r="P734731" s="83"/>
    </row>
    <row r="734732" spans="16:16" x14ac:dyDescent="0.3">
      <c r="P734732" s="83"/>
    </row>
    <row r="734733" spans="16:16" x14ac:dyDescent="0.3">
      <c r="P734733" s="83"/>
    </row>
    <row r="734734" spans="16:16" x14ac:dyDescent="0.3">
      <c r="P734734" s="83"/>
    </row>
    <row r="734735" spans="16:16" x14ac:dyDescent="0.3">
      <c r="P734735" s="83"/>
    </row>
    <row r="734736" spans="16:16" x14ac:dyDescent="0.3">
      <c r="P734736" s="83"/>
    </row>
    <row r="734737" spans="16:16" x14ac:dyDescent="0.3">
      <c r="P734737" s="83"/>
    </row>
    <row r="734738" spans="16:16" x14ac:dyDescent="0.3">
      <c r="P734738" s="83"/>
    </row>
    <row r="734739" spans="16:16" x14ac:dyDescent="0.3">
      <c r="P734739" s="83"/>
    </row>
    <row r="734740" spans="16:16" x14ac:dyDescent="0.3">
      <c r="P734740" s="83"/>
    </row>
    <row r="734741" spans="16:16" x14ac:dyDescent="0.3">
      <c r="P734741" s="83"/>
    </row>
    <row r="734742" spans="16:16" x14ac:dyDescent="0.3">
      <c r="P734742" s="83"/>
    </row>
    <row r="734743" spans="16:16" x14ac:dyDescent="0.3">
      <c r="P734743" s="83"/>
    </row>
    <row r="734744" spans="16:16" x14ac:dyDescent="0.3">
      <c r="P734744" s="83"/>
    </row>
    <row r="734745" spans="16:16" x14ac:dyDescent="0.3">
      <c r="P734745" s="83"/>
    </row>
    <row r="734746" spans="16:16" x14ac:dyDescent="0.3">
      <c r="P734746" s="83"/>
    </row>
    <row r="734747" spans="16:16" x14ac:dyDescent="0.3">
      <c r="P734747" s="83"/>
    </row>
    <row r="734748" spans="16:16" x14ac:dyDescent="0.3">
      <c r="P734748" s="83"/>
    </row>
    <row r="734749" spans="16:16" x14ac:dyDescent="0.3">
      <c r="P734749" s="83"/>
    </row>
    <row r="734750" spans="16:16" x14ac:dyDescent="0.3">
      <c r="P734750" s="83"/>
    </row>
    <row r="734751" spans="16:16" x14ac:dyDescent="0.3">
      <c r="P734751" s="83"/>
    </row>
    <row r="734752" spans="16:16" x14ac:dyDescent="0.3">
      <c r="P734752" s="83"/>
    </row>
    <row r="734753" spans="16:16" x14ac:dyDescent="0.3">
      <c r="P734753" s="83"/>
    </row>
    <row r="734754" spans="16:16" x14ac:dyDescent="0.3">
      <c r="P734754" s="83"/>
    </row>
    <row r="734755" spans="16:16" x14ac:dyDescent="0.3">
      <c r="P734755" s="83"/>
    </row>
    <row r="734756" spans="16:16" x14ac:dyDescent="0.3">
      <c r="P734756" s="83"/>
    </row>
    <row r="734757" spans="16:16" x14ac:dyDescent="0.3">
      <c r="P734757" s="83"/>
    </row>
    <row r="734758" spans="16:16" x14ac:dyDescent="0.3">
      <c r="P734758" s="83"/>
    </row>
    <row r="734759" spans="16:16" x14ac:dyDescent="0.3">
      <c r="P734759" s="83"/>
    </row>
    <row r="734760" spans="16:16" x14ac:dyDescent="0.3">
      <c r="P734760" s="83"/>
    </row>
    <row r="734761" spans="16:16" x14ac:dyDescent="0.3">
      <c r="P734761" s="83"/>
    </row>
    <row r="734762" spans="16:16" x14ac:dyDescent="0.3">
      <c r="P734762" s="83"/>
    </row>
    <row r="734763" spans="16:16" x14ac:dyDescent="0.3">
      <c r="P734763" s="83"/>
    </row>
    <row r="734764" spans="16:16" x14ac:dyDescent="0.3">
      <c r="P734764" s="83"/>
    </row>
    <row r="734765" spans="16:16" x14ac:dyDescent="0.3">
      <c r="P734765" s="83"/>
    </row>
    <row r="734766" spans="16:16" x14ac:dyDescent="0.3">
      <c r="P734766" s="83"/>
    </row>
    <row r="734767" spans="16:16" x14ac:dyDescent="0.3">
      <c r="P734767" s="83"/>
    </row>
    <row r="734768" spans="16:16" x14ac:dyDescent="0.3">
      <c r="P734768" s="83"/>
    </row>
    <row r="734769" spans="16:16" x14ac:dyDescent="0.3">
      <c r="P734769" s="83"/>
    </row>
    <row r="734770" spans="16:16" x14ac:dyDescent="0.3">
      <c r="P734770" s="83"/>
    </row>
    <row r="734771" spans="16:16" x14ac:dyDescent="0.3">
      <c r="P734771" s="83"/>
    </row>
    <row r="734772" spans="16:16" x14ac:dyDescent="0.3">
      <c r="P734772" s="83"/>
    </row>
    <row r="734773" spans="16:16" x14ac:dyDescent="0.3">
      <c r="P734773" s="83"/>
    </row>
    <row r="734774" spans="16:16" x14ac:dyDescent="0.3">
      <c r="P734774" s="83"/>
    </row>
    <row r="734775" spans="16:16" x14ac:dyDescent="0.3">
      <c r="P734775" s="83"/>
    </row>
    <row r="734776" spans="16:16" x14ac:dyDescent="0.3">
      <c r="P734776" s="83"/>
    </row>
    <row r="734777" spans="16:16" x14ac:dyDescent="0.3">
      <c r="P734777" s="83"/>
    </row>
    <row r="734778" spans="16:16" x14ac:dyDescent="0.3">
      <c r="P734778" s="83"/>
    </row>
    <row r="734779" spans="16:16" x14ac:dyDescent="0.3">
      <c r="P734779" s="83"/>
    </row>
    <row r="734780" spans="16:16" x14ac:dyDescent="0.3">
      <c r="P734780" s="83"/>
    </row>
    <row r="734781" spans="16:16" x14ac:dyDescent="0.3">
      <c r="P734781" s="83"/>
    </row>
    <row r="734782" spans="16:16" x14ac:dyDescent="0.3">
      <c r="P734782" s="83"/>
    </row>
    <row r="734783" spans="16:16" x14ac:dyDescent="0.3">
      <c r="P734783" s="83"/>
    </row>
    <row r="734784" spans="16:16" x14ac:dyDescent="0.3">
      <c r="P734784" s="83"/>
    </row>
    <row r="734785" spans="16:16" x14ac:dyDescent="0.3">
      <c r="P734785" s="83"/>
    </row>
    <row r="734786" spans="16:16" x14ac:dyDescent="0.3">
      <c r="P734786" s="83"/>
    </row>
    <row r="734787" spans="16:16" x14ac:dyDescent="0.3">
      <c r="P734787" s="83"/>
    </row>
    <row r="734788" spans="16:16" x14ac:dyDescent="0.3">
      <c r="P734788" s="83"/>
    </row>
    <row r="734789" spans="16:16" x14ac:dyDescent="0.3">
      <c r="P734789" s="83"/>
    </row>
    <row r="734790" spans="16:16" x14ac:dyDescent="0.3">
      <c r="P734790" s="83"/>
    </row>
    <row r="734791" spans="16:16" x14ac:dyDescent="0.3">
      <c r="P734791" s="83"/>
    </row>
    <row r="734792" spans="16:16" x14ac:dyDescent="0.3">
      <c r="P734792" s="83"/>
    </row>
    <row r="734793" spans="16:16" x14ac:dyDescent="0.3">
      <c r="P734793" s="83"/>
    </row>
    <row r="734794" spans="16:16" x14ac:dyDescent="0.3">
      <c r="P734794" s="83"/>
    </row>
    <row r="734795" spans="16:16" x14ac:dyDescent="0.3">
      <c r="P734795" s="83"/>
    </row>
    <row r="734796" spans="16:16" x14ac:dyDescent="0.3">
      <c r="P734796" s="83"/>
    </row>
    <row r="734797" spans="16:16" x14ac:dyDescent="0.3">
      <c r="P734797" s="83"/>
    </row>
    <row r="734798" spans="16:16" x14ac:dyDescent="0.3">
      <c r="P734798" s="83"/>
    </row>
    <row r="734799" spans="16:16" x14ac:dyDescent="0.3">
      <c r="P734799" s="83"/>
    </row>
    <row r="734800" spans="16:16" x14ac:dyDescent="0.3">
      <c r="P734800" s="83"/>
    </row>
    <row r="734801" spans="16:16" x14ac:dyDescent="0.3">
      <c r="P734801" s="83"/>
    </row>
    <row r="734802" spans="16:16" x14ac:dyDescent="0.3">
      <c r="P734802" s="83"/>
    </row>
    <row r="734803" spans="16:16" x14ac:dyDescent="0.3">
      <c r="P734803" s="83"/>
    </row>
    <row r="734804" spans="16:16" x14ac:dyDescent="0.3">
      <c r="P734804" s="83"/>
    </row>
    <row r="734805" spans="16:16" x14ac:dyDescent="0.3">
      <c r="P734805" s="83"/>
    </row>
    <row r="734806" spans="16:16" x14ac:dyDescent="0.3">
      <c r="P734806" s="83"/>
    </row>
    <row r="734807" spans="16:16" x14ac:dyDescent="0.3">
      <c r="P734807" s="83"/>
    </row>
    <row r="734808" spans="16:16" x14ac:dyDescent="0.3">
      <c r="P734808" s="83"/>
    </row>
    <row r="734809" spans="16:16" x14ac:dyDescent="0.3">
      <c r="P734809" s="83"/>
    </row>
    <row r="734810" spans="16:16" x14ac:dyDescent="0.3">
      <c r="P734810" s="83"/>
    </row>
    <row r="734811" spans="16:16" x14ac:dyDescent="0.3">
      <c r="P734811" s="83"/>
    </row>
    <row r="734812" spans="16:16" x14ac:dyDescent="0.3">
      <c r="P734812" s="83"/>
    </row>
    <row r="734813" spans="16:16" x14ac:dyDescent="0.3">
      <c r="P734813" s="83"/>
    </row>
    <row r="734814" spans="16:16" x14ac:dyDescent="0.3">
      <c r="P734814" s="83"/>
    </row>
    <row r="734815" spans="16:16" x14ac:dyDescent="0.3">
      <c r="P734815" s="83"/>
    </row>
    <row r="734816" spans="16:16" x14ac:dyDescent="0.3">
      <c r="P734816" s="83"/>
    </row>
    <row r="734817" spans="16:16" x14ac:dyDescent="0.3">
      <c r="P734817" s="83"/>
    </row>
    <row r="734818" spans="16:16" x14ac:dyDescent="0.3">
      <c r="P734818" s="83"/>
    </row>
    <row r="734819" spans="16:16" x14ac:dyDescent="0.3">
      <c r="P734819" s="83"/>
    </row>
    <row r="734820" spans="16:16" x14ac:dyDescent="0.3">
      <c r="P734820" s="83"/>
    </row>
    <row r="734821" spans="16:16" x14ac:dyDescent="0.3">
      <c r="P734821" s="83"/>
    </row>
    <row r="734822" spans="16:16" x14ac:dyDescent="0.3">
      <c r="P734822" s="83"/>
    </row>
    <row r="734823" spans="16:16" x14ac:dyDescent="0.3">
      <c r="P734823" s="83"/>
    </row>
    <row r="734824" spans="16:16" x14ac:dyDescent="0.3">
      <c r="P734824" s="83"/>
    </row>
    <row r="734825" spans="16:16" x14ac:dyDescent="0.3">
      <c r="P734825" s="83"/>
    </row>
    <row r="734826" spans="16:16" x14ac:dyDescent="0.3">
      <c r="P734826" s="83"/>
    </row>
    <row r="734827" spans="16:16" x14ac:dyDescent="0.3">
      <c r="P734827" s="83"/>
    </row>
    <row r="734828" spans="16:16" x14ac:dyDescent="0.3">
      <c r="P734828" s="83"/>
    </row>
    <row r="734829" spans="16:16" x14ac:dyDescent="0.3">
      <c r="P734829" s="83"/>
    </row>
    <row r="734830" spans="16:16" x14ac:dyDescent="0.3">
      <c r="P734830" s="83"/>
    </row>
    <row r="734831" spans="16:16" x14ac:dyDescent="0.3">
      <c r="P734831" s="83"/>
    </row>
    <row r="734832" spans="16:16" x14ac:dyDescent="0.3">
      <c r="P734832" s="83"/>
    </row>
    <row r="734833" spans="16:16" x14ac:dyDescent="0.3">
      <c r="P734833" s="83"/>
    </row>
    <row r="734834" spans="16:16" x14ac:dyDescent="0.3">
      <c r="P734834" s="83"/>
    </row>
    <row r="734835" spans="16:16" x14ac:dyDescent="0.3">
      <c r="P734835" s="83"/>
    </row>
    <row r="734836" spans="16:16" x14ac:dyDescent="0.3">
      <c r="P734836" s="83"/>
    </row>
    <row r="734837" spans="16:16" x14ac:dyDescent="0.3">
      <c r="P734837" s="83"/>
    </row>
    <row r="734838" spans="16:16" x14ac:dyDescent="0.3">
      <c r="P734838" s="83"/>
    </row>
    <row r="734839" spans="16:16" x14ac:dyDescent="0.3">
      <c r="P734839" s="83"/>
    </row>
    <row r="734840" spans="16:16" x14ac:dyDescent="0.3">
      <c r="P734840" s="83"/>
    </row>
    <row r="734841" spans="16:16" x14ac:dyDescent="0.3">
      <c r="P734841" s="83"/>
    </row>
    <row r="734842" spans="16:16" x14ac:dyDescent="0.3">
      <c r="P734842" s="83"/>
    </row>
    <row r="734843" spans="16:16" x14ac:dyDescent="0.3">
      <c r="P734843" s="83"/>
    </row>
    <row r="734844" spans="16:16" x14ac:dyDescent="0.3">
      <c r="P734844" s="83"/>
    </row>
    <row r="734845" spans="16:16" x14ac:dyDescent="0.3">
      <c r="P734845" s="83"/>
    </row>
    <row r="734846" spans="16:16" x14ac:dyDescent="0.3">
      <c r="P734846" s="83"/>
    </row>
    <row r="734847" spans="16:16" x14ac:dyDescent="0.3">
      <c r="P734847" s="83"/>
    </row>
    <row r="734848" spans="16:16" x14ac:dyDescent="0.3">
      <c r="P734848" s="83"/>
    </row>
    <row r="734849" spans="16:16" x14ac:dyDescent="0.3">
      <c r="P734849" s="83"/>
    </row>
    <row r="734850" spans="16:16" x14ac:dyDescent="0.3">
      <c r="P734850" s="83"/>
    </row>
    <row r="734851" spans="16:16" x14ac:dyDescent="0.3">
      <c r="P734851" s="83"/>
    </row>
    <row r="734852" spans="16:16" x14ac:dyDescent="0.3">
      <c r="P734852" s="83"/>
    </row>
    <row r="734853" spans="16:16" x14ac:dyDescent="0.3">
      <c r="P734853" s="83"/>
    </row>
    <row r="734854" spans="16:16" x14ac:dyDescent="0.3">
      <c r="P734854" s="83"/>
    </row>
    <row r="734855" spans="16:16" x14ac:dyDescent="0.3">
      <c r="P734855" s="83"/>
    </row>
    <row r="734856" spans="16:16" x14ac:dyDescent="0.3">
      <c r="P734856" s="83"/>
    </row>
    <row r="734857" spans="16:16" x14ac:dyDescent="0.3">
      <c r="P734857" s="83"/>
    </row>
    <row r="734858" spans="16:16" x14ac:dyDescent="0.3">
      <c r="P734858" s="83"/>
    </row>
    <row r="734859" spans="16:16" x14ac:dyDescent="0.3">
      <c r="P734859" s="83"/>
    </row>
    <row r="734860" spans="16:16" x14ac:dyDescent="0.3">
      <c r="P734860" s="83"/>
    </row>
    <row r="734861" spans="16:16" x14ac:dyDescent="0.3">
      <c r="P734861" s="83"/>
    </row>
    <row r="734862" spans="16:16" x14ac:dyDescent="0.3">
      <c r="P734862" s="83"/>
    </row>
    <row r="734863" spans="16:16" x14ac:dyDescent="0.3">
      <c r="P734863" s="83"/>
    </row>
    <row r="734864" spans="16:16" x14ac:dyDescent="0.3">
      <c r="P734864" s="83"/>
    </row>
    <row r="734865" spans="16:16" x14ac:dyDescent="0.3">
      <c r="P734865" s="83"/>
    </row>
    <row r="734866" spans="16:16" x14ac:dyDescent="0.3">
      <c r="P734866" s="83"/>
    </row>
    <row r="734867" spans="16:16" x14ac:dyDescent="0.3">
      <c r="P734867" s="83"/>
    </row>
    <row r="734868" spans="16:16" x14ac:dyDescent="0.3">
      <c r="P734868" s="83"/>
    </row>
    <row r="734869" spans="16:16" x14ac:dyDescent="0.3">
      <c r="P734869" s="83"/>
    </row>
    <row r="734870" spans="16:16" x14ac:dyDescent="0.3">
      <c r="P734870" s="83"/>
    </row>
    <row r="734871" spans="16:16" x14ac:dyDescent="0.3">
      <c r="P734871" s="83"/>
    </row>
    <row r="734872" spans="16:16" x14ac:dyDescent="0.3">
      <c r="P734872" s="83"/>
    </row>
    <row r="734873" spans="16:16" x14ac:dyDescent="0.3">
      <c r="P734873" s="83"/>
    </row>
    <row r="734874" spans="16:16" x14ac:dyDescent="0.3">
      <c r="P734874" s="83"/>
    </row>
    <row r="734875" spans="16:16" x14ac:dyDescent="0.3">
      <c r="P734875" s="83"/>
    </row>
    <row r="734876" spans="16:16" x14ac:dyDescent="0.3">
      <c r="P734876" s="83"/>
    </row>
    <row r="734877" spans="16:16" x14ac:dyDescent="0.3">
      <c r="P734877" s="83"/>
    </row>
    <row r="734878" spans="16:16" x14ac:dyDescent="0.3">
      <c r="P734878" s="83"/>
    </row>
    <row r="734879" spans="16:16" x14ac:dyDescent="0.3">
      <c r="P734879" s="83"/>
    </row>
    <row r="734880" spans="16:16" x14ac:dyDescent="0.3">
      <c r="P734880" s="83"/>
    </row>
    <row r="734881" spans="16:16" x14ac:dyDescent="0.3">
      <c r="P734881" s="83"/>
    </row>
    <row r="734882" spans="16:16" x14ac:dyDescent="0.3">
      <c r="P734882" s="83"/>
    </row>
    <row r="734883" spans="16:16" x14ac:dyDescent="0.3">
      <c r="P734883" s="83"/>
    </row>
    <row r="734884" spans="16:16" x14ac:dyDescent="0.3">
      <c r="P734884" s="83"/>
    </row>
    <row r="734885" spans="16:16" x14ac:dyDescent="0.3">
      <c r="P734885" s="83"/>
    </row>
    <row r="734886" spans="16:16" x14ac:dyDescent="0.3">
      <c r="P734886" s="83"/>
    </row>
    <row r="734887" spans="16:16" x14ac:dyDescent="0.3">
      <c r="P734887" s="83"/>
    </row>
    <row r="734888" spans="16:16" x14ac:dyDescent="0.3">
      <c r="P734888" s="83"/>
    </row>
    <row r="734889" spans="16:16" x14ac:dyDescent="0.3">
      <c r="P734889" s="83"/>
    </row>
    <row r="734890" spans="16:16" x14ac:dyDescent="0.3">
      <c r="P734890" s="83"/>
    </row>
    <row r="734891" spans="16:16" x14ac:dyDescent="0.3">
      <c r="P734891" s="83"/>
    </row>
    <row r="734892" spans="16:16" x14ac:dyDescent="0.3">
      <c r="P734892" s="83"/>
    </row>
    <row r="734893" spans="16:16" x14ac:dyDescent="0.3">
      <c r="P734893" s="83"/>
    </row>
    <row r="734894" spans="16:16" x14ac:dyDescent="0.3">
      <c r="P734894" s="83"/>
    </row>
    <row r="734895" spans="16:16" x14ac:dyDescent="0.3">
      <c r="P734895" s="83"/>
    </row>
    <row r="734896" spans="16:16" x14ac:dyDescent="0.3">
      <c r="P734896" s="83"/>
    </row>
    <row r="734897" spans="16:16" x14ac:dyDescent="0.3">
      <c r="P734897" s="83"/>
    </row>
    <row r="734898" spans="16:16" x14ac:dyDescent="0.3">
      <c r="P734898" s="83"/>
    </row>
    <row r="734899" spans="16:16" x14ac:dyDescent="0.3">
      <c r="P734899" s="83"/>
    </row>
    <row r="734900" spans="16:16" x14ac:dyDescent="0.3">
      <c r="P734900" s="83"/>
    </row>
    <row r="734901" spans="16:16" x14ac:dyDescent="0.3">
      <c r="P734901" s="83"/>
    </row>
    <row r="734902" spans="16:16" x14ac:dyDescent="0.3">
      <c r="P734902" s="83"/>
    </row>
    <row r="734903" spans="16:16" x14ac:dyDescent="0.3">
      <c r="P734903" s="83"/>
    </row>
    <row r="734904" spans="16:16" x14ac:dyDescent="0.3">
      <c r="P734904" s="83"/>
    </row>
    <row r="734905" spans="16:16" x14ac:dyDescent="0.3">
      <c r="P734905" s="83"/>
    </row>
    <row r="734906" spans="16:16" x14ac:dyDescent="0.3">
      <c r="P734906" s="83"/>
    </row>
    <row r="734907" spans="16:16" x14ac:dyDescent="0.3">
      <c r="P734907" s="83"/>
    </row>
    <row r="734908" spans="16:16" x14ac:dyDescent="0.3">
      <c r="P734908" s="83"/>
    </row>
    <row r="734909" spans="16:16" x14ac:dyDescent="0.3">
      <c r="P734909" s="83"/>
    </row>
    <row r="734910" spans="16:16" x14ac:dyDescent="0.3">
      <c r="P734910" s="83"/>
    </row>
    <row r="734911" spans="16:16" x14ac:dyDescent="0.3">
      <c r="P734911" s="83"/>
    </row>
    <row r="734912" spans="16:16" x14ac:dyDescent="0.3">
      <c r="P734912" s="83"/>
    </row>
    <row r="734913" spans="16:16" x14ac:dyDescent="0.3">
      <c r="P734913" s="83"/>
    </row>
    <row r="734914" spans="16:16" x14ac:dyDescent="0.3">
      <c r="P734914" s="83"/>
    </row>
    <row r="734915" spans="16:16" x14ac:dyDescent="0.3">
      <c r="P734915" s="83"/>
    </row>
    <row r="734916" spans="16:16" x14ac:dyDescent="0.3">
      <c r="P734916" s="83"/>
    </row>
    <row r="734917" spans="16:16" x14ac:dyDescent="0.3">
      <c r="P734917" s="83"/>
    </row>
    <row r="734918" spans="16:16" x14ac:dyDescent="0.3">
      <c r="P734918" s="83"/>
    </row>
    <row r="734919" spans="16:16" x14ac:dyDescent="0.3">
      <c r="P734919" s="83"/>
    </row>
    <row r="734920" spans="16:16" x14ac:dyDescent="0.3">
      <c r="P734920" s="83"/>
    </row>
    <row r="734921" spans="16:16" x14ac:dyDescent="0.3">
      <c r="P734921" s="83"/>
    </row>
    <row r="734922" spans="16:16" x14ac:dyDescent="0.3">
      <c r="P734922" s="83"/>
    </row>
    <row r="734923" spans="16:16" x14ac:dyDescent="0.3">
      <c r="P734923" s="83"/>
    </row>
    <row r="734924" spans="16:16" x14ac:dyDescent="0.3">
      <c r="P734924" s="83"/>
    </row>
    <row r="734925" spans="16:16" x14ac:dyDescent="0.3">
      <c r="P734925" s="83"/>
    </row>
    <row r="734926" spans="16:16" x14ac:dyDescent="0.3">
      <c r="P734926" s="83"/>
    </row>
    <row r="734927" spans="16:16" x14ac:dyDescent="0.3">
      <c r="P734927" s="83"/>
    </row>
    <row r="734928" spans="16:16" x14ac:dyDescent="0.3">
      <c r="P734928" s="83"/>
    </row>
    <row r="734929" spans="16:16" x14ac:dyDescent="0.3">
      <c r="P734929" s="83"/>
    </row>
    <row r="734930" spans="16:16" x14ac:dyDescent="0.3">
      <c r="P734930" s="83"/>
    </row>
    <row r="734931" spans="16:16" x14ac:dyDescent="0.3">
      <c r="P734931" s="83"/>
    </row>
    <row r="734932" spans="16:16" x14ac:dyDescent="0.3">
      <c r="P734932" s="83"/>
    </row>
    <row r="734933" spans="16:16" x14ac:dyDescent="0.3">
      <c r="P734933" s="83"/>
    </row>
    <row r="734934" spans="16:16" x14ac:dyDescent="0.3">
      <c r="P734934" s="83"/>
    </row>
    <row r="734935" spans="16:16" x14ac:dyDescent="0.3">
      <c r="P734935" s="83"/>
    </row>
    <row r="734936" spans="16:16" x14ac:dyDescent="0.3">
      <c r="P734936" s="83"/>
    </row>
    <row r="734937" spans="16:16" x14ac:dyDescent="0.3">
      <c r="P734937" s="83"/>
    </row>
    <row r="734938" spans="16:16" x14ac:dyDescent="0.3">
      <c r="P734938" s="83"/>
    </row>
    <row r="734939" spans="16:16" x14ac:dyDescent="0.3">
      <c r="P734939" s="83"/>
    </row>
    <row r="734940" spans="16:16" x14ac:dyDescent="0.3">
      <c r="P734940" s="83"/>
    </row>
    <row r="734941" spans="16:16" x14ac:dyDescent="0.3">
      <c r="P734941" s="83"/>
    </row>
    <row r="734942" spans="16:16" x14ac:dyDescent="0.3">
      <c r="P734942" s="83"/>
    </row>
    <row r="734943" spans="16:16" x14ac:dyDescent="0.3">
      <c r="P734943" s="83"/>
    </row>
    <row r="734944" spans="16:16" x14ac:dyDescent="0.3">
      <c r="P734944" s="83"/>
    </row>
    <row r="734945" spans="16:16" x14ac:dyDescent="0.3">
      <c r="P734945" s="83"/>
    </row>
    <row r="734946" spans="16:16" x14ac:dyDescent="0.3">
      <c r="P734946" s="83"/>
    </row>
    <row r="734947" spans="16:16" x14ac:dyDescent="0.3">
      <c r="P734947" s="83"/>
    </row>
    <row r="734948" spans="16:16" x14ac:dyDescent="0.3">
      <c r="P734948" s="83"/>
    </row>
    <row r="734949" spans="16:16" x14ac:dyDescent="0.3">
      <c r="P734949" s="83"/>
    </row>
    <row r="734950" spans="16:16" x14ac:dyDescent="0.3">
      <c r="P734950" s="83"/>
    </row>
    <row r="734951" spans="16:16" x14ac:dyDescent="0.3">
      <c r="P734951" s="83"/>
    </row>
    <row r="734952" spans="16:16" x14ac:dyDescent="0.3">
      <c r="P734952" s="83"/>
    </row>
    <row r="734953" spans="16:16" x14ac:dyDescent="0.3">
      <c r="P734953" s="83"/>
    </row>
    <row r="734954" spans="16:16" x14ac:dyDescent="0.3">
      <c r="P734954" s="83"/>
    </row>
    <row r="734955" spans="16:16" x14ac:dyDescent="0.3">
      <c r="P734955" s="83"/>
    </row>
    <row r="734956" spans="16:16" x14ac:dyDescent="0.3">
      <c r="P734956" s="83"/>
    </row>
    <row r="734957" spans="16:16" x14ac:dyDescent="0.3">
      <c r="P734957" s="83"/>
    </row>
    <row r="734958" spans="16:16" x14ac:dyDescent="0.3">
      <c r="P734958" s="83"/>
    </row>
    <row r="734959" spans="16:16" x14ac:dyDescent="0.3">
      <c r="P734959" s="83"/>
    </row>
    <row r="734960" spans="16:16" x14ac:dyDescent="0.3">
      <c r="P734960" s="83"/>
    </row>
    <row r="734961" spans="16:16" x14ac:dyDescent="0.3">
      <c r="P734961" s="83"/>
    </row>
    <row r="734962" spans="16:16" x14ac:dyDescent="0.3">
      <c r="P734962" s="83"/>
    </row>
    <row r="734963" spans="16:16" x14ac:dyDescent="0.3">
      <c r="P734963" s="83"/>
    </row>
    <row r="734964" spans="16:16" x14ac:dyDescent="0.3">
      <c r="P734964" s="83"/>
    </row>
    <row r="734965" spans="16:16" x14ac:dyDescent="0.3">
      <c r="P734965" s="83"/>
    </row>
    <row r="734966" spans="16:16" x14ac:dyDescent="0.3">
      <c r="P734966" s="83"/>
    </row>
    <row r="734967" spans="16:16" x14ac:dyDescent="0.3">
      <c r="P734967" s="83"/>
    </row>
    <row r="734968" spans="16:16" x14ac:dyDescent="0.3">
      <c r="P734968" s="83"/>
    </row>
    <row r="734969" spans="16:16" x14ac:dyDescent="0.3">
      <c r="P734969" s="83"/>
    </row>
    <row r="734970" spans="16:16" x14ac:dyDescent="0.3">
      <c r="P734970" s="83"/>
    </row>
    <row r="734971" spans="16:16" x14ac:dyDescent="0.3">
      <c r="P734971" s="83"/>
    </row>
    <row r="734972" spans="16:16" x14ac:dyDescent="0.3">
      <c r="P734972" s="83"/>
    </row>
    <row r="734973" spans="16:16" x14ac:dyDescent="0.3">
      <c r="P734973" s="83"/>
    </row>
    <row r="734974" spans="16:16" x14ac:dyDescent="0.3">
      <c r="P734974" s="83"/>
    </row>
    <row r="734975" spans="16:16" x14ac:dyDescent="0.3">
      <c r="P734975" s="83"/>
    </row>
    <row r="734976" spans="16:16" x14ac:dyDescent="0.3">
      <c r="P734976" s="83"/>
    </row>
    <row r="734977" spans="16:16" x14ac:dyDescent="0.3">
      <c r="P734977" s="83"/>
    </row>
    <row r="734978" spans="16:16" x14ac:dyDescent="0.3">
      <c r="P734978" s="83"/>
    </row>
    <row r="734979" spans="16:16" x14ac:dyDescent="0.3">
      <c r="P734979" s="83"/>
    </row>
    <row r="734980" spans="16:16" x14ac:dyDescent="0.3">
      <c r="P734980" s="83"/>
    </row>
    <row r="734981" spans="16:16" x14ac:dyDescent="0.3">
      <c r="P734981" s="83"/>
    </row>
    <row r="734982" spans="16:16" x14ac:dyDescent="0.3">
      <c r="P734982" s="83"/>
    </row>
    <row r="734983" spans="16:16" x14ac:dyDescent="0.3">
      <c r="P734983" s="83"/>
    </row>
    <row r="734984" spans="16:16" x14ac:dyDescent="0.3">
      <c r="P734984" s="83"/>
    </row>
    <row r="734985" spans="16:16" x14ac:dyDescent="0.3">
      <c r="P734985" s="83"/>
    </row>
    <row r="734986" spans="16:16" x14ac:dyDescent="0.3">
      <c r="P734986" s="83"/>
    </row>
    <row r="734987" spans="16:16" x14ac:dyDescent="0.3">
      <c r="P734987" s="83"/>
    </row>
    <row r="734988" spans="16:16" x14ac:dyDescent="0.3">
      <c r="P734988" s="83"/>
    </row>
    <row r="734989" spans="16:16" x14ac:dyDescent="0.3">
      <c r="P734989" s="83"/>
    </row>
    <row r="734990" spans="16:16" x14ac:dyDescent="0.3">
      <c r="P734990" s="83"/>
    </row>
    <row r="734991" spans="16:16" x14ac:dyDescent="0.3">
      <c r="P734991" s="83"/>
    </row>
    <row r="734992" spans="16:16" x14ac:dyDescent="0.3">
      <c r="P734992" s="83"/>
    </row>
    <row r="734993" spans="16:16" x14ac:dyDescent="0.3">
      <c r="P734993" s="83"/>
    </row>
    <row r="734994" spans="16:16" x14ac:dyDescent="0.3">
      <c r="P734994" s="83"/>
    </row>
    <row r="734995" spans="16:16" x14ac:dyDescent="0.3">
      <c r="P734995" s="83"/>
    </row>
    <row r="734996" spans="16:16" x14ac:dyDescent="0.3">
      <c r="P734996" s="83"/>
    </row>
    <row r="734997" spans="16:16" x14ac:dyDescent="0.3">
      <c r="P734997" s="83"/>
    </row>
    <row r="734998" spans="16:16" x14ac:dyDescent="0.3">
      <c r="P734998" s="83"/>
    </row>
    <row r="734999" spans="16:16" x14ac:dyDescent="0.3">
      <c r="P734999" s="83"/>
    </row>
    <row r="735000" spans="16:16" x14ac:dyDescent="0.3">
      <c r="P735000" s="83"/>
    </row>
    <row r="735001" spans="16:16" x14ac:dyDescent="0.3">
      <c r="P735001" s="83"/>
    </row>
    <row r="735002" spans="16:16" x14ac:dyDescent="0.3">
      <c r="P735002" s="83"/>
    </row>
    <row r="735003" spans="16:16" x14ac:dyDescent="0.3">
      <c r="P735003" s="83"/>
    </row>
    <row r="735004" spans="16:16" x14ac:dyDescent="0.3">
      <c r="P735004" s="83"/>
    </row>
    <row r="735005" spans="16:16" x14ac:dyDescent="0.3">
      <c r="P735005" s="83"/>
    </row>
    <row r="735006" spans="16:16" x14ac:dyDescent="0.3">
      <c r="P735006" s="83"/>
    </row>
    <row r="735007" spans="16:16" x14ac:dyDescent="0.3">
      <c r="P735007" s="83"/>
    </row>
    <row r="735008" spans="16:16" x14ac:dyDescent="0.3">
      <c r="P735008" s="83"/>
    </row>
    <row r="735009" spans="16:16" x14ac:dyDescent="0.3">
      <c r="P735009" s="83"/>
    </row>
    <row r="735010" spans="16:16" x14ac:dyDescent="0.3">
      <c r="P735010" s="83"/>
    </row>
    <row r="735011" spans="16:16" x14ac:dyDescent="0.3">
      <c r="P735011" s="83"/>
    </row>
    <row r="735012" spans="16:16" x14ac:dyDescent="0.3">
      <c r="P735012" s="83"/>
    </row>
    <row r="735013" spans="16:16" x14ac:dyDescent="0.3">
      <c r="P735013" s="83"/>
    </row>
    <row r="735014" spans="16:16" x14ac:dyDescent="0.3">
      <c r="P735014" s="83"/>
    </row>
    <row r="735015" spans="16:16" x14ac:dyDescent="0.3">
      <c r="P735015" s="83"/>
    </row>
    <row r="735016" spans="16:16" x14ac:dyDescent="0.3">
      <c r="P735016" s="83"/>
    </row>
    <row r="735017" spans="16:16" x14ac:dyDescent="0.3">
      <c r="P735017" s="83"/>
    </row>
    <row r="735018" spans="16:16" x14ac:dyDescent="0.3">
      <c r="P735018" s="83"/>
    </row>
    <row r="735019" spans="16:16" x14ac:dyDescent="0.3">
      <c r="P735019" s="83"/>
    </row>
    <row r="735020" spans="16:16" x14ac:dyDescent="0.3">
      <c r="P735020" s="83"/>
    </row>
    <row r="735021" spans="16:16" x14ac:dyDescent="0.3">
      <c r="P735021" s="83"/>
    </row>
    <row r="735022" spans="16:16" x14ac:dyDescent="0.3">
      <c r="P735022" s="83"/>
    </row>
    <row r="735023" spans="16:16" x14ac:dyDescent="0.3">
      <c r="P735023" s="83"/>
    </row>
    <row r="735024" spans="16:16" x14ac:dyDescent="0.3">
      <c r="P735024" s="83"/>
    </row>
    <row r="735025" spans="16:16" x14ac:dyDescent="0.3">
      <c r="P735025" s="83"/>
    </row>
    <row r="735026" spans="16:16" x14ac:dyDescent="0.3">
      <c r="P735026" s="83"/>
    </row>
    <row r="735027" spans="16:16" x14ac:dyDescent="0.3">
      <c r="P735027" s="83"/>
    </row>
    <row r="735028" spans="16:16" x14ac:dyDescent="0.3">
      <c r="P735028" s="83"/>
    </row>
    <row r="735029" spans="16:16" x14ac:dyDescent="0.3">
      <c r="P735029" s="83"/>
    </row>
    <row r="735030" spans="16:16" x14ac:dyDescent="0.3">
      <c r="P735030" s="83"/>
    </row>
    <row r="735031" spans="16:16" x14ac:dyDescent="0.3">
      <c r="P735031" s="83"/>
    </row>
    <row r="735032" spans="16:16" x14ac:dyDescent="0.3">
      <c r="P735032" s="83"/>
    </row>
    <row r="735033" spans="16:16" x14ac:dyDescent="0.3">
      <c r="P735033" s="83"/>
    </row>
    <row r="735034" spans="16:16" x14ac:dyDescent="0.3">
      <c r="P735034" s="83"/>
    </row>
    <row r="735035" spans="16:16" x14ac:dyDescent="0.3">
      <c r="P735035" s="83"/>
    </row>
    <row r="735036" spans="16:16" x14ac:dyDescent="0.3">
      <c r="P735036" s="83"/>
    </row>
    <row r="735037" spans="16:16" x14ac:dyDescent="0.3">
      <c r="P735037" s="83"/>
    </row>
    <row r="735038" spans="16:16" x14ac:dyDescent="0.3">
      <c r="P735038" s="83"/>
    </row>
    <row r="735039" spans="16:16" x14ac:dyDescent="0.3">
      <c r="P735039" s="83"/>
    </row>
    <row r="735040" spans="16:16" x14ac:dyDescent="0.3">
      <c r="P735040" s="83"/>
    </row>
    <row r="735041" spans="16:16" x14ac:dyDescent="0.3">
      <c r="P735041" s="83"/>
    </row>
    <row r="735042" spans="16:16" x14ac:dyDescent="0.3">
      <c r="P735042" s="83"/>
    </row>
    <row r="735043" spans="16:16" x14ac:dyDescent="0.3">
      <c r="P735043" s="83"/>
    </row>
    <row r="735044" spans="16:16" x14ac:dyDescent="0.3">
      <c r="P735044" s="83"/>
    </row>
    <row r="735045" spans="16:16" x14ac:dyDescent="0.3">
      <c r="P735045" s="83"/>
    </row>
    <row r="735046" spans="16:16" x14ac:dyDescent="0.3">
      <c r="P735046" s="83"/>
    </row>
    <row r="735047" spans="16:16" x14ac:dyDescent="0.3">
      <c r="P735047" s="83"/>
    </row>
    <row r="735048" spans="16:16" x14ac:dyDescent="0.3">
      <c r="P735048" s="83"/>
    </row>
    <row r="735049" spans="16:16" x14ac:dyDescent="0.3">
      <c r="P735049" s="83"/>
    </row>
    <row r="735050" spans="16:16" x14ac:dyDescent="0.3">
      <c r="P735050" s="83"/>
    </row>
    <row r="735051" spans="16:16" x14ac:dyDescent="0.3">
      <c r="P735051" s="83"/>
    </row>
    <row r="735052" spans="16:16" x14ac:dyDescent="0.3">
      <c r="P735052" s="83"/>
    </row>
    <row r="735053" spans="16:16" x14ac:dyDescent="0.3">
      <c r="P735053" s="83"/>
    </row>
    <row r="735054" spans="16:16" x14ac:dyDescent="0.3">
      <c r="P735054" s="83"/>
    </row>
    <row r="735055" spans="16:16" x14ac:dyDescent="0.3">
      <c r="P735055" s="83"/>
    </row>
    <row r="735056" spans="16:16" x14ac:dyDescent="0.3">
      <c r="P735056" s="83"/>
    </row>
    <row r="735057" spans="16:16" x14ac:dyDescent="0.3">
      <c r="P735057" s="83"/>
    </row>
    <row r="735058" spans="16:16" x14ac:dyDescent="0.3">
      <c r="P735058" s="83"/>
    </row>
    <row r="735059" spans="16:16" x14ac:dyDescent="0.3">
      <c r="P735059" s="83"/>
    </row>
    <row r="735060" spans="16:16" x14ac:dyDescent="0.3">
      <c r="P735060" s="83"/>
    </row>
    <row r="735061" spans="16:16" x14ac:dyDescent="0.3">
      <c r="P735061" s="83"/>
    </row>
    <row r="735062" spans="16:16" x14ac:dyDescent="0.3">
      <c r="P735062" s="83"/>
    </row>
    <row r="735063" spans="16:16" x14ac:dyDescent="0.3">
      <c r="P735063" s="83"/>
    </row>
    <row r="735064" spans="16:16" x14ac:dyDescent="0.3">
      <c r="P735064" s="83"/>
    </row>
    <row r="735065" spans="16:16" x14ac:dyDescent="0.3">
      <c r="P735065" s="83"/>
    </row>
    <row r="735066" spans="16:16" x14ac:dyDescent="0.3">
      <c r="P735066" s="83"/>
    </row>
    <row r="735067" spans="16:16" x14ac:dyDescent="0.3">
      <c r="P735067" s="83"/>
    </row>
    <row r="735068" spans="16:16" x14ac:dyDescent="0.3">
      <c r="P735068" s="83"/>
    </row>
    <row r="735069" spans="16:16" x14ac:dyDescent="0.3">
      <c r="P735069" s="83"/>
    </row>
    <row r="735070" spans="16:16" x14ac:dyDescent="0.3">
      <c r="P735070" s="83"/>
    </row>
    <row r="735071" spans="16:16" x14ac:dyDescent="0.3">
      <c r="P735071" s="83"/>
    </row>
    <row r="735072" spans="16:16" x14ac:dyDescent="0.3">
      <c r="P735072" s="83"/>
    </row>
    <row r="735073" spans="16:16" x14ac:dyDescent="0.3">
      <c r="P735073" s="83"/>
    </row>
    <row r="735074" spans="16:16" x14ac:dyDescent="0.3">
      <c r="P735074" s="83"/>
    </row>
    <row r="735075" spans="16:16" x14ac:dyDescent="0.3">
      <c r="P735075" s="83"/>
    </row>
    <row r="735076" spans="16:16" x14ac:dyDescent="0.3">
      <c r="P735076" s="83"/>
    </row>
    <row r="735077" spans="16:16" x14ac:dyDescent="0.3">
      <c r="P735077" s="83"/>
    </row>
    <row r="735078" spans="16:16" x14ac:dyDescent="0.3">
      <c r="P735078" s="83"/>
    </row>
    <row r="735079" spans="16:16" x14ac:dyDescent="0.3">
      <c r="P735079" s="83"/>
    </row>
    <row r="735080" spans="16:16" x14ac:dyDescent="0.3">
      <c r="P735080" s="83"/>
    </row>
    <row r="735081" spans="16:16" x14ac:dyDescent="0.3">
      <c r="P735081" s="83"/>
    </row>
    <row r="735082" spans="16:16" x14ac:dyDescent="0.3">
      <c r="P735082" s="83"/>
    </row>
    <row r="735083" spans="16:16" x14ac:dyDescent="0.3">
      <c r="P735083" s="83"/>
    </row>
    <row r="735084" spans="16:16" x14ac:dyDescent="0.3">
      <c r="P735084" s="83"/>
    </row>
    <row r="735085" spans="16:16" x14ac:dyDescent="0.3">
      <c r="P735085" s="83"/>
    </row>
    <row r="735086" spans="16:16" x14ac:dyDescent="0.3">
      <c r="P735086" s="83"/>
    </row>
    <row r="735087" spans="16:16" x14ac:dyDescent="0.3">
      <c r="P735087" s="83"/>
    </row>
    <row r="735088" spans="16:16" x14ac:dyDescent="0.3">
      <c r="P735088" s="83"/>
    </row>
    <row r="735089" spans="16:16" x14ac:dyDescent="0.3">
      <c r="P735089" s="83"/>
    </row>
    <row r="735090" spans="16:16" x14ac:dyDescent="0.3">
      <c r="P735090" s="83"/>
    </row>
    <row r="735091" spans="16:16" x14ac:dyDescent="0.3">
      <c r="P735091" s="83"/>
    </row>
    <row r="735092" spans="16:16" x14ac:dyDescent="0.3">
      <c r="P735092" s="83"/>
    </row>
    <row r="735093" spans="16:16" x14ac:dyDescent="0.3">
      <c r="P735093" s="83"/>
    </row>
    <row r="735094" spans="16:16" x14ac:dyDescent="0.3">
      <c r="P735094" s="83"/>
    </row>
    <row r="735095" spans="16:16" x14ac:dyDescent="0.3">
      <c r="P735095" s="83"/>
    </row>
    <row r="735096" spans="16:16" x14ac:dyDescent="0.3">
      <c r="P735096" s="83"/>
    </row>
    <row r="735097" spans="16:16" x14ac:dyDescent="0.3">
      <c r="P735097" s="83"/>
    </row>
    <row r="735098" spans="16:16" x14ac:dyDescent="0.3">
      <c r="P735098" s="83"/>
    </row>
    <row r="735099" spans="16:16" x14ac:dyDescent="0.3">
      <c r="P735099" s="83"/>
    </row>
    <row r="735100" spans="16:16" x14ac:dyDescent="0.3">
      <c r="P735100" s="83"/>
    </row>
    <row r="735101" spans="16:16" x14ac:dyDescent="0.3">
      <c r="P735101" s="83"/>
    </row>
    <row r="735102" spans="16:16" x14ac:dyDescent="0.3">
      <c r="P735102" s="83"/>
    </row>
    <row r="735103" spans="16:16" x14ac:dyDescent="0.3">
      <c r="P735103" s="83"/>
    </row>
    <row r="735104" spans="16:16" x14ac:dyDescent="0.3">
      <c r="P735104" s="83"/>
    </row>
    <row r="735105" spans="16:16" x14ac:dyDescent="0.3">
      <c r="P735105" s="83"/>
    </row>
    <row r="735106" spans="16:16" x14ac:dyDescent="0.3">
      <c r="P735106" s="83"/>
    </row>
    <row r="735107" spans="16:16" x14ac:dyDescent="0.3">
      <c r="P735107" s="83"/>
    </row>
    <row r="735108" spans="16:16" x14ac:dyDescent="0.3">
      <c r="P735108" s="83"/>
    </row>
    <row r="735109" spans="16:16" x14ac:dyDescent="0.3">
      <c r="P735109" s="83"/>
    </row>
    <row r="735110" spans="16:16" x14ac:dyDescent="0.3">
      <c r="P735110" s="83"/>
    </row>
    <row r="735111" spans="16:16" x14ac:dyDescent="0.3">
      <c r="P735111" s="83"/>
    </row>
    <row r="735112" spans="16:16" x14ac:dyDescent="0.3">
      <c r="P735112" s="83"/>
    </row>
    <row r="735113" spans="16:16" x14ac:dyDescent="0.3">
      <c r="P735113" s="83"/>
    </row>
    <row r="735114" spans="16:16" x14ac:dyDescent="0.3">
      <c r="P735114" s="83"/>
    </row>
    <row r="735115" spans="16:16" x14ac:dyDescent="0.3">
      <c r="P735115" s="83"/>
    </row>
    <row r="735116" spans="16:16" x14ac:dyDescent="0.3">
      <c r="P735116" s="83"/>
    </row>
    <row r="735117" spans="16:16" x14ac:dyDescent="0.3">
      <c r="P735117" s="83"/>
    </row>
    <row r="735118" spans="16:16" x14ac:dyDescent="0.3">
      <c r="P735118" s="83"/>
    </row>
    <row r="735119" spans="16:16" x14ac:dyDescent="0.3">
      <c r="P735119" s="83"/>
    </row>
    <row r="735120" spans="16:16" x14ac:dyDescent="0.3">
      <c r="P735120" s="83"/>
    </row>
    <row r="735121" spans="16:16" x14ac:dyDescent="0.3">
      <c r="P735121" s="83"/>
    </row>
    <row r="735122" spans="16:16" x14ac:dyDescent="0.3">
      <c r="P735122" s="83"/>
    </row>
    <row r="735123" spans="16:16" x14ac:dyDescent="0.3">
      <c r="P735123" s="83"/>
    </row>
    <row r="735124" spans="16:16" x14ac:dyDescent="0.3">
      <c r="P735124" s="83"/>
    </row>
    <row r="735125" spans="16:16" x14ac:dyDescent="0.3">
      <c r="P735125" s="83"/>
    </row>
    <row r="735126" spans="16:16" x14ac:dyDescent="0.3">
      <c r="P735126" s="83"/>
    </row>
    <row r="735127" spans="16:16" x14ac:dyDescent="0.3">
      <c r="P735127" s="83"/>
    </row>
    <row r="735128" spans="16:16" x14ac:dyDescent="0.3">
      <c r="P735128" s="83"/>
    </row>
    <row r="735129" spans="16:16" x14ac:dyDescent="0.3">
      <c r="P735129" s="83"/>
    </row>
    <row r="735130" spans="16:16" x14ac:dyDescent="0.3">
      <c r="P735130" s="83"/>
    </row>
    <row r="735131" spans="16:16" x14ac:dyDescent="0.3">
      <c r="P735131" s="83"/>
    </row>
    <row r="735132" spans="16:16" x14ac:dyDescent="0.3">
      <c r="P735132" s="83"/>
    </row>
    <row r="735133" spans="16:16" x14ac:dyDescent="0.3">
      <c r="P735133" s="83"/>
    </row>
    <row r="735134" spans="16:16" x14ac:dyDescent="0.3">
      <c r="P735134" s="83"/>
    </row>
    <row r="735135" spans="16:16" x14ac:dyDescent="0.3">
      <c r="P735135" s="83"/>
    </row>
    <row r="735136" spans="16:16" x14ac:dyDescent="0.3">
      <c r="P735136" s="83"/>
    </row>
    <row r="735137" spans="16:16" x14ac:dyDescent="0.3">
      <c r="P735137" s="83"/>
    </row>
    <row r="735138" spans="16:16" x14ac:dyDescent="0.3">
      <c r="P735138" s="83"/>
    </row>
    <row r="735139" spans="16:16" x14ac:dyDescent="0.3">
      <c r="P735139" s="83"/>
    </row>
    <row r="735140" spans="16:16" x14ac:dyDescent="0.3">
      <c r="P735140" s="83"/>
    </row>
    <row r="735141" spans="16:16" x14ac:dyDescent="0.3">
      <c r="P735141" s="83"/>
    </row>
    <row r="735142" spans="16:16" x14ac:dyDescent="0.3">
      <c r="P735142" s="83"/>
    </row>
    <row r="735143" spans="16:16" x14ac:dyDescent="0.3">
      <c r="P735143" s="83"/>
    </row>
    <row r="735144" spans="16:16" x14ac:dyDescent="0.3">
      <c r="P735144" s="83"/>
    </row>
    <row r="735145" spans="16:16" x14ac:dyDescent="0.3">
      <c r="P735145" s="83"/>
    </row>
    <row r="735146" spans="16:16" x14ac:dyDescent="0.3">
      <c r="P735146" s="83"/>
    </row>
    <row r="735147" spans="16:16" x14ac:dyDescent="0.3">
      <c r="P735147" s="83"/>
    </row>
    <row r="735148" spans="16:16" x14ac:dyDescent="0.3">
      <c r="P735148" s="83"/>
    </row>
    <row r="735149" spans="16:16" x14ac:dyDescent="0.3">
      <c r="P735149" s="83"/>
    </row>
    <row r="735150" spans="16:16" x14ac:dyDescent="0.3">
      <c r="P735150" s="83"/>
    </row>
    <row r="735151" spans="16:16" x14ac:dyDescent="0.3">
      <c r="P735151" s="83"/>
    </row>
    <row r="735152" spans="16:16" x14ac:dyDescent="0.3">
      <c r="P735152" s="83"/>
    </row>
    <row r="735153" spans="16:16" x14ac:dyDescent="0.3">
      <c r="P735153" s="83"/>
    </row>
    <row r="735154" spans="16:16" x14ac:dyDescent="0.3">
      <c r="P735154" s="83"/>
    </row>
    <row r="735155" spans="16:16" x14ac:dyDescent="0.3">
      <c r="P735155" s="83"/>
    </row>
    <row r="735156" spans="16:16" x14ac:dyDescent="0.3">
      <c r="P735156" s="83"/>
    </row>
    <row r="735157" spans="16:16" x14ac:dyDescent="0.3">
      <c r="P735157" s="83"/>
    </row>
    <row r="735158" spans="16:16" x14ac:dyDescent="0.3">
      <c r="P735158" s="83"/>
    </row>
    <row r="735159" spans="16:16" x14ac:dyDescent="0.3">
      <c r="P735159" s="83"/>
    </row>
    <row r="735160" spans="16:16" x14ac:dyDescent="0.3">
      <c r="P735160" s="83"/>
    </row>
    <row r="735161" spans="16:16" x14ac:dyDescent="0.3">
      <c r="P735161" s="83"/>
    </row>
    <row r="735162" spans="16:16" x14ac:dyDescent="0.3">
      <c r="P735162" s="83"/>
    </row>
    <row r="735163" spans="16:16" x14ac:dyDescent="0.3">
      <c r="P735163" s="83"/>
    </row>
    <row r="735164" spans="16:16" x14ac:dyDescent="0.3">
      <c r="P735164" s="83"/>
    </row>
    <row r="735165" spans="16:16" x14ac:dyDescent="0.3">
      <c r="P735165" s="83"/>
    </row>
    <row r="735166" spans="16:16" x14ac:dyDescent="0.3">
      <c r="P735166" s="83"/>
    </row>
    <row r="735167" spans="16:16" x14ac:dyDescent="0.3">
      <c r="P735167" s="83"/>
    </row>
    <row r="735168" spans="16:16" x14ac:dyDescent="0.3">
      <c r="P735168" s="83"/>
    </row>
    <row r="735169" spans="16:16" x14ac:dyDescent="0.3">
      <c r="P735169" s="83"/>
    </row>
    <row r="735170" spans="16:16" x14ac:dyDescent="0.3">
      <c r="P735170" s="83"/>
    </row>
    <row r="735171" spans="16:16" x14ac:dyDescent="0.3">
      <c r="P735171" s="83"/>
    </row>
    <row r="735172" spans="16:16" x14ac:dyDescent="0.3">
      <c r="P735172" s="83"/>
    </row>
    <row r="735173" spans="16:16" x14ac:dyDescent="0.3">
      <c r="P735173" s="83"/>
    </row>
    <row r="735174" spans="16:16" x14ac:dyDescent="0.3">
      <c r="P735174" s="83"/>
    </row>
    <row r="735175" spans="16:16" x14ac:dyDescent="0.3">
      <c r="P735175" s="83"/>
    </row>
    <row r="735176" spans="16:16" x14ac:dyDescent="0.3">
      <c r="P735176" s="83"/>
    </row>
    <row r="735177" spans="16:16" x14ac:dyDescent="0.3">
      <c r="P735177" s="83"/>
    </row>
    <row r="735178" spans="16:16" x14ac:dyDescent="0.3">
      <c r="P735178" s="83"/>
    </row>
    <row r="735179" spans="16:16" x14ac:dyDescent="0.3">
      <c r="P735179" s="83"/>
    </row>
    <row r="735180" spans="16:16" x14ac:dyDescent="0.3">
      <c r="P735180" s="83"/>
    </row>
    <row r="735181" spans="16:16" x14ac:dyDescent="0.3">
      <c r="P735181" s="83"/>
    </row>
    <row r="735182" spans="16:16" x14ac:dyDescent="0.3">
      <c r="P735182" s="83"/>
    </row>
    <row r="735183" spans="16:16" x14ac:dyDescent="0.3">
      <c r="P735183" s="83"/>
    </row>
    <row r="735184" spans="16:16" x14ac:dyDescent="0.3">
      <c r="P735184" s="83"/>
    </row>
    <row r="735185" spans="16:16" x14ac:dyDescent="0.3">
      <c r="P735185" s="83"/>
    </row>
    <row r="735186" spans="16:16" x14ac:dyDescent="0.3">
      <c r="P735186" s="83"/>
    </row>
    <row r="735187" spans="16:16" x14ac:dyDescent="0.3">
      <c r="P735187" s="83"/>
    </row>
    <row r="735188" spans="16:16" x14ac:dyDescent="0.3">
      <c r="P735188" s="83"/>
    </row>
    <row r="735189" spans="16:16" x14ac:dyDescent="0.3">
      <c r="P735189" s="83"/>
    </row>
    <row r="735190" spans="16:16" x14ac:dyDescent="0.3">
      <c r="P735190" s="83"/>
    </row>
    <row r="735191" spans="16:16" x14ac:dyDescent="0.3">
      <c r="P735191" s="83"/>
    </row>
    <row r="735192" spans="16:16" x14ac:dyDescent="0.3">
      <c r="P735192" s="83"/>
    </row>
    <row r="735193" spans="16:16" x14ac:dyDescent="0.3">
      <c r="P735193" s="83"/>
    </row>
    <row r="735194" spans="16:16" x14ac:dyDescent="0.3">
      <c r="P735194" s="83"/>
    </row>
    <row r="735195" spans="16:16" x14ac:dyDescent="0.3">
      <c r="P735195" s="83"/>
    </row>
    <row r="735196" spans="16:16" x14ac:dyDescent="0.3">
      <c r="P735196" s="83"/>
    </row>
    <row r="735197" spans="16:16" x14ac:dyDescent="0.3">
      <c r="P735197" s="83"/>
    </row>
    <row r="735198" spans="16:16" x14ac:dyDescent="0.3">
      <c r="P735198" s="83"/>
    </row>
    <row r="735199" spans="16:16" x14ac:dyDescent="0.3">
      <c r="P735199" s="83"/>
    </row>
    <row r="735200" spans="16:16" x14ac:dyDescent="0.3">
      <c r="P735200" s="83"/>
    </row>
    <row r="735201" spans="16:16" x14ac:dyDescent="0.3">
      <c r="P735201" s="83"/>
    </row>
    <row r="735202" spans="16:16" x14ac:dyDescent="0.3">
      <c r="P735202" s="83"/>
    </row>
    <row r="735203" spans="16:16" x14ac:dyDescent="0.3">
      <c r="P735203" s="83"/>
    </row>
    <row r="735204" spans="16:16" x14ac:dyDescent="0.3">
      <c r="P735204" s="83"/>
    </row>
    <row r="735205" spans="16:16" x14ac:dyDescent="0.3">
      <c r="P735205" s="83"/>
    </row>
    <row r="735206" spans="16:16" x14ac:dyDescent="0.3">
      <c r="P735206" s="83"/>
    </row>
    <row r="735207" spans="16:16" x14ac:dyDescent="0.3">
      <c r="P735207" s="83"/>
    </row>
    <row r="735208" spans="16:16" x14ac:dyDescent="0.3">
      <c r="P735208" s="83"/>
    </row>
    <row r="735209" spans="16:16" x14ac:dyDescent="0.3">
      <c r="P735209" s="83"/>
    </row>
    <row r="735210" spans="16:16" x14ac:dyDescent="0.3">
      <c r="P735210" s="83"/>
    </row>
    <row r="735211" spans="16:16" x14ac:dyDescent="0.3">
      <c r="P735211" s="83"/>
    </row>
    <row r="735212" spans="16:16" x14ac:dyDescent="0.3">
      <c r="P735212" s="83"/>
    </row>
    <row r="735213" spans="16:16" x14ac:dyDescent="0.3">
      <c r="P735213" s="83"/>
    </row>
    <row r="735214" spans="16:16" x14ac:dyDescent="0.3">
      <c r="P735214" s="83"/>
    </row>
    <row r="735215" spans="16:16" x14ac:dyDescent="0.3">
      <c r="P735215" s="83"/>
    </row>
    <row r="735216" spans="16:16" x14ac:dyDescent="0.3">
      <c r="P735216" s="83"/>
    </row>
    <row r="735217" spans="16:16" x14ac:dyDescent="0.3">
      <c r="P735217" s="83"/>
    </row>
    <row r="735218" spans="16:16" x14ac:dyDescent="0.3">
      <c r="P735218" s="83"/>
    </row>
    <row r="735219" spans="16:16" x14ac:dyDescent="0.3">
      <c r="P735219" s="83"/>
    </row>
    <row r="735220" spans="16:16" x14ac:dyDescent="0.3">
      <c r="P735220" s="83"/>
    </row>
    <row r="735221" spans="16:16" x14ac:dyDescent="0.3">
      <c r="P735221" s="83"/>
    </row>
    <row r="735222" spans="16:16" x14ac:dyDescent="0.3">
      <c r="P735222" s="83"/>
    </row>
    <row r="735223" spans="16:16" x14ac:dyDescent="0.3">
      <c r="P735223" s="83"/>
    </row>
    <row r="735224" spans="16:16" x14ac:dyDescent="0.3">
      <c r="P735224" s="83"/>
    </row>
    <row r="735225" spans="16:16" x14ac:dyDescent="0.3">
      <c r="P735225" s="83"/>
    </row>
    <row r="735226" spans="16:16" x14ac:dyDescent="0.3">
      <c r="P735226" s="83"/>
    </row>
    <row r="735227" spans="16:16" x14ac:dyDescent="0.3">
      <c r="P735227" s="83"/>
    </row>
    <row r="735228" spans="16:16" x14ac:dyDescent="0.3">
      <c r="P735228" s="83"/>
    </row>
    <row r="735229" spans="16:16" x14ac:dyDescent="0.3">
      <c r="P735229" s="83"/>
    </row>
    <row r="735230" spans="16:16" x14ac:dyDescent="0.3">
      <c r="P735230" s="83"/>
    </row>
    <row r="735231" spans="16:16" x14ac:dyDescent="0.3">
      <c r="P735231" s="83"/>
    </row>
    <row r="735232" spans="16:16" x14ac:dyDescent="0.3">
      <c r="P735232" s="83"/>
    </row>
    <row r="735233" spans="16:16" x14ac:dyDescent="0.3">
      <c r="P735233" s="83"/>
    </row>
    <row r="735234" spans="16:16" x14ac:dyDescent="0.3">
      <c r="P735234" s="83"/>
    </row>
    <row r="735235" spans="16:16" x14ac:dyDescent="0.3">
      <c r="P735235" s="83"/>
    </row>
    <row r="735236" spans="16:16" x14ac:dyDescent="0.3">
      <c r="P735236" s="83"/>
    </row>
    <row r="735237" spans="16:16" x14ac:dyDescent="0.3">
      <c r="P735237" s="83"/>
    </row>
    <row r="735238" spans="16:16" x14ac:dyDescent="0.3">
      <c r="P735238" s="83"/>
    </row>
    <row r="735239" spans="16:16" x14ac:dyDescent="0.3">
      <c r="P735239" s="83"/>
    </row>
    <row r="735240" spans="16:16" x14ac:dyDescent="0.3">
      <c r="P735240" s="83"/>
    </row>
    <row r="735241" spans="16:16" x14ac:dyDescent="0.3">
      <c r="P735241" s="83"/>
    </row>
    <row r="735242" spans="16:16" x14ac:dyDescent="0.3">
      <c r="P735242" s="83"/>
    </row>
    <row r="735243" spans="16:16" x14ac:dyDescent="0.3">
      <c r="P735243" s="83"/>
    </row>
    <row r="735244" spans="16:16" x14ac:dyDescent="0.3">
      <c r="P735244" s="83"/>
    </row>
    <row r="735245" spans="16:16" x14ac:dyDescent="0.3">
      <c r="P735245" s="83"/>
    </row>
    <row r="735246" spans="16:16" x14ac:dyDescent="0.3">
      <c r="P735246" s="83"/>
    </row>
    <row r="735247" spans="16:16" x14ac:dyDescent="0.3">
      <c r="P735247" s="83"/>
    </row>
    <row r="735248" spans="16:16" x14ac:dyDescent="0.3">
      <c r="P735248" s="83"/>
    </row>
    <row r="735249" spans="16:16" x14ac:dyDescent="0.3">
      <c r="P735249" s="83"/>
    </row>
    <row r="735250" spans="16:16" x14ac:dyDescent="0.3">
      <c r="P735250" s="83"/>
    </row>
    <row r="735251" spans="16:16" x14ac:dyDescent="0.3">
      <c r="P735251" s="83"/>
    </row>
    <row r="735252" spans="16:16" x14ac:dyDescent="0.3">
      <c r="P735252" s="83"/>
    </row>
    <row r="735253" spans="16:16" x14ac:dyDescent="0.3">
      <c r="P735253" s="83"/>
    </row>
    <row r="735254" spans="16:16" x14ac:dyDescent="0.3">
      <c r="P735254" s="83"/>
    </row>
    <row r="735255" spans="16:16" x14ac:dyDescent="0.3">
      <c r="P735255" s="83"/>
    </row>
    <row r="735256" spans="16:16" x14ac:dyDescent="0.3">
      <c r="P735256" s="83"/>
    </row>
    <row r="735257" spans="16:16" x14ac:dyDescent="0.3">
      <c r="P735257" s="83"/>
    </row>
    <row r="735258" spans="16:16" x14ac:dyDescent="0.3">
      <c r="P735258" s="83"/>
    </row>
    <row r="735259" spans="16:16" x14ac:dyDescent="0.3">
      <c r="P735259" s="83"/>
    </row>
    <row r="735260" spans="16:16" x14ac:dyDescent="0.3">
      <c r="P735260" s="83"/>
    </row>
    <row r="735261" spans="16:16" x14ac:dyDescent="0.3">
      <c r="P735261" s="83"/>
    </row>
    <row r="735262" spans="16:16" x14ac:dyDescent="0.3">
      <c r="P735262" s="83"/>
    </row>
    <row r="735263" spans="16:16" x14ac:dyDescent="0.3">
      <c r="P735263" s="83"/>
    </row>
    <row r="735264" spans="16:16" x14ac:dyDescent="0.3">
      <c r="P735264" s="83"/>
    </row>
    <row r="735265" spans="16:16" x14ac:dyDescent="0.3">
      <c r="P735265" s="83"/>
    </row>
    <row r="735266" spans="16:16" x14ac:dyDescent="0.3">
      <c r="P735266" s="83"/>
    </row>
    <row r="735267" spans="16:16" x14ac:dyDescent="0.3">
      <c r="P735267" s="83"/>
    </row>
    <row r="735268" spans="16:16" x14ac:dyDescent="0.3">
      <c r="P735268" s="83"/>
    </row>
    <row r="735269" spans="16:16" x14ac:dyDescent="0.3">
      <c r="P735269" s="83"/>
    </row>
    <row r="735270" spans="16:16" x14ac:dyDescent="0.3">
      <c r="P735270" s="83"/>
    </row>
    <row r="735271" spans="16:16" x14ac:dyDescent="0.3">
      <c r="P735271" s="83"/>
    </row>
    <row r="735272" spans="16:16" x14ac:dyDescent="0.3">
      <c r="P735272" s="83"/>
    </row>
    <row r="735273" spans="16:16" x14ac:dyDescent="0.3">
      <c r="P735273" s="83"/>
    </row>
    <row r="735274" spans="16:16" x14ac:dyDescent="0.3">
      <c r="P735274" s="83"/>
    </row>
    <row r="735275" spans="16:16" x14ac:dyDescent="0.3">
      <c r="P735275" s="83"/>
    </row>
    <row r="735276" spans="16:16" x14ac:dyDescent="0.3">
      <c r="P735276" s="83"/>
    </row>
    <row r="735277" spans="16:16" x14ac:dyDescent="0.3">
      <c r="P735277" s="83"/>
    </row>
    <row r="735278" spans="16:16" x14ac:dyDescent="0.3">
      <c r="P735278" s="83"/>
    </row>
    <row r="735279" spans="16:16" x14ac:dyDescent="0.3">
      <c r="P735279" s="83"/>
    </row>
    <row r="735280" spans="16:16" x14ac:dyDescent="0.3">
      <c r="P735280" s="83"/>
    </row>
    <row r="735281" spans="16:16" x14ac:dyDescent="0.3">
      <c r="P735281" s="83"/>
    </row>
    <row r="735282" spans="16:16" x14ac:dyDescent="0.3">
      <c r="P735282" s="83"/>
    </row>
    <row r="735283" spans="16:16" x14ac:dyDescent="0.3">
      <c r="P735283" s="83"/>
    </row>
    <row r="735284" spans="16:16" x14ac:dyDescent="0.3">
      <c r="P735284" s="83"/>
    </row>
    <row r="735285" spans="16:16" x14ac:dyDescent="0.3">
      <c r="P735285" s="83"/>
    </row>
    <row r="735286" spans="16:16" x14ac:dyDescent="0.3">
      <c r="P735286" s="83"/>
    </row>
    <row r="735287" spans="16:16" x14ac:dyDescent="0.3">
      <c r="P735287" s="83"/>
    </row>
    <row r="735288" spans="16:16" x14ac:dyDescent="0.3">
      <c r="P735288" s="83"/>
    </row>
    <row r="735289" spans="16:16" x14ac:dyDescent="0.3">
      <c r="P735289" s="83"/>
    </row>
    <row r="735290" spans="16:16" x14ac:dyDescent="0.3">
      <c r="P735290" s="83"/>
    </row>
    <row r="735291" spans="16:16" x14ac:dyDescent="0.3">
      <c r="P735291" s="83"/>
    </row>
    <row r="735292" spans="16:16" x14ac:dyDescent="0.3">
      <c r="P735292" s="83"/>
    </row>
    <row r="735293" spans="16:16" x14ac:dyDescent="0.3">
      <c r="P735293" s="83"/>
    </row>
    <row r="735294" spans="16:16" x14ac:dyDescent="0.3">
      <c r="P735294" s="83"/>
    </row>
    <row r="735295" spans="16:16" x14ac:dyDescent="0.3">
      <c r="P735295" s="83"/>
    </row>
    <row r="735296" spans="16:16" x14ac:dyDescent="0.3">
      <c r="P735296" s="83"/>
    </row>
    <row r="735297" spans="16:16" x14ac:dyDescent="0.3">
      <c r="P735297" s="83"/>
    </row>
    <row r="735298" spans="16:16" x14ac:dyDescent="0.3">
      <c r="P735298" s="83"/>
    </row>
    <row r="735299" spans="16:16" x14ac:dyDescent="0.3">
      <c r="P735299" s="83"/>
    </row>
    <row r="735300" spans="16:16" x14ac:dyDescent="0.3">
      <c r="P735300" s="83"/>
    </row>
    <row r="735301" spans="16:16" x14ac:dyDescent="0.3">
      <c r="P735301" s="83"/>
    </row>
    <row r="735302" spans="16:16" x14ac:dyDescent="0.3">
      <c r="P735302" s="83"/>
    </row>
    <row r="735303" spans="16:16" x14ac:dyDescent="0.3">
      <c r="P735303" s="83"/>
    </row>
    <row r="735304" spans="16:16" x14ac:dyDescent="0.3">
      <c r="P735304" s="83"/>
    </row>
    <row r="735305" spans="16:16" x14ac:dyDescent="0.3">
      <c r="P735305" s="83"/>
    </row>
    <row r="735306" spans="16:16" x14ac:dyDescent="0.3">
      <c r="P735306" s="83"/>
    </row>
    <row r="735307" spans="16:16" x14ac:dyDescent="0.3">
      <c r="P735307" s="83"/>
    </row>
    <row r="735308" spans="16:16" x14ac:dyDescent="0.3">
      <c r="P735308" s="83"/>
    </row>
    <row r="735309" spans="16:16" x14ac:dyDescent="0.3">
      <c r="P735309" s="83"/>
    </row>
    <row r="735310" spans="16:16" x14ac:dyDescent="0.3">
      <c r="P735310" s="83"/>
    </row>
    <row r="735311" spans="16:16" x14ac:dyDescent="0.3">
      <c r="P735311" s="83"/>
    </row>
    <row r="735312" spans="16:16" x14ac:dyDescent="0.3">
      <c r="P735312" s="83"/>
    </row>
    <row r="735313" spans="16:16" x14ac:dyDescent="0.3">
      <c r="P735313" s="83"/>
    </row>
    <row r="735314" spans="16:16" x14ac:dyDescent="0.3">
      <c r="P735314" s="83"/>
    </row>
    <row r="735315" spans="16:16" x14ac:dyDescent="0.3">
      <c r="P735315" s="83"/>
    </row>
    <row r="735316" spans="16:16" x14ac:dyDescent="0.3">
      <c r="P735316" s="83"/>
    </row>
    <row r="735317" spans="16:16" x14ac:dyDescent="0.3">
      <c r="P735317" s="83"/>
    </row>
    <row r="735318" spans="16:16" x14ac:dyDescent="0.3">
      <c r="P735318" s="83"/>
    </row>
    <row r="735319" spans="16:16" x14ac:dyDescent="0.3">
      <c r="P735319" s="83"/>
    </row>
    <row r="735320" spans="16:16" x14ac:dyDescent="0.3">
      <c r="P735320" s="83"/>
    </row>
    <row r="735321" spans="16:16" x14ac:dyDescent="0.3">
      <c r="P735321" s="83"/>
    </row>
    <row r="735322" spans="16:16" x14ac:dyDescent="0.3">
      <c r="P735322" s="83"/>
    </row>
    <row r="735323" spans="16:16" x14ac:dyDescent="0.3">
      <c r="P735323" s="83"/>
    </row>
    <row r="735324" spans="16:16" x14ac:dyDescent="0.3">
      <c r="P735324" s="83"/>
    </row>
    <row r="735325" spans="16:16" x14ac:dyDescent="0.3">
      <c r="P735325" s="83"/>
    </row>
    <row r="735326" spans="16:16" x14ac:dyDescent="0.3">
      <c r="P735326" s="83"/>
    </row>
    <row r="735327" spans="16:16" x14ac:dyDescent="0.3">
      <c r="P735327" s="83"/>
    </row>
    <row r="735328" spans="16:16" x14ac:dyDescent="0.3">
      <c r="P735328" s="83"/>
    </row>
    <row r="735329" spans="16:16" x14ac:dyDescent="0.3">
      <c r="P735329" s="83"/>
    </row>
    <row r="735330" spans="16:16" x14ac:dyDescent="0.3">
      <c r="P735330" s="83"/>
    </row>
    <row r="735331" spans="16:16" x14ac:dyDescent="0.3">
      <c r="P735331" s="83"/>
    </row>
    <row r="735332" spans="16:16" x14ac:dyDescent="0.3">
      <c r="P735332" s="83"/>
    </row>
    <row r="735333" spans="16:16" x14ac:dyDescent="0.3">
      <c r="P735333" s="83"/>
    </row>
    <row r="735334" spans="16:16" x14ac:dyDescent="0.3">
      <c r="P735334" s="83"/>
    </row>
    <row r="735335" spans="16:16" x14ac:dyDescent="0.3">
      <c r="P735335" s="83"/>
    </row>
    <row r="735336" spans="16:16" x14ac:dyDescent="0.3">
      <c r="P735336" s="83"/>
    </row>
    <row r="735337" spans="16:16" x14ac:dyDescent="0.3">
      <c r="P735337" s="83"/>
    </row>
    <row r="735338" spans="16:16" x14ac:dyDescent="0.3">
      <c r="P735338" s="83"/>
    </row>
    <row r="735339" spans="16:16" x14ac:dyDescent="0.3">
      <c r="P735339" s="83"/>
    </row>
    <row r="735340" spans="16:16" x14ac:dyDescent="0.3">
      <c r="P735340" s="83"/>
    </row>
    <row r="735341" spans="16:16" x14ac:dyDescent="0.3">
      <c r="P735341" s="83"/>
    </row>
    <row r="735342" spans="16:16" x14ac:dyDescent="0.3">
      <c r="P735342" s="83"/>
    </row>
    <row r="735343" spans="16:16" x14ac:dyDescent="0.3">
      <c r="P735343" s="83"/>
    </row>
    <row r="735344" spans="16:16" x14ac:dyDescent="0.3">
      <c r="P735344" s="83"/>
    </row>
    <row r="735345" spans="16:16" x14ac:dyDescent="0.3">
      <c r="P735345" s="83"/>
    </row>
    <row r="735346" spans="16:16" x14ac:dyDescent="0.3">
      <c r="P735346" s="83"/>
    </row>
    <row r="735347" spans="16:16" x14ac:dyDescent="0.3">
      <c r="P735347" s="83"/>
    </row>
    <row r="735348" spans="16:16" x14ac:dyDescent="0.3">
      <c r="P735348" s="83"/>
    </row>
    <row r="735349" spans="16:16" x14ac:dyDescent="0.3">
      <c r="P735349" s="83"/>
    </row>
    <row r="735350" spans="16:16" x14ac:dyDescent="0.3">
      <c r="P735350" s="83"/>
    </row>
    <row r="735351" spans="16:16" x14ac:dyDescent="0.3">
      <c r="P735351" s="83"/>
    </row>
    <row r="735352" spans="16:16" x14ac:dyDescent="0.3">
      <c r="P735352" s="83"/>
    </row>
    <row r="735353" spans="16:16" x14ac:dyDescent="0.3">
      <c r="P735353" s="83"/>
    </row>
    <row r="735354" spans="16:16" x14ac:dyDescent="0.3">
      <c r="P735354" s="83"/>
    </row>
    <row r="735355" spans="16:16" x14ac:dyDescent="0.3">
      <c r="P735355" s="83"/>
    </row>
    <row r="735356" spans="16:16" x14ac:dyDescent="0.3">
      <c r="P735356" s="83"/>
    </row>
    <row r="735357" spans="16:16" x14ac:dyDescent="0.3">
      <c r="P735357" s="83"/>
    </row>
    <row r="735358" spans="16:16" x14ac:dyDescent="0.3">
      <c r="P735358" s="83"/>
    </row>
    <row r="735359" spans="16:16" x14ac:dyDescent="0.3">
      <c r="P735359" s="83"/>
    </row>
    <row r="735360" spans="16:16" x14ac:dyDescent="0.3">
      <c r="P735360" s="83"/>
    </row>
    <row r="735361" spans="16:16" x14ac:dyDescent="0.3">
      <c r="P735361" s="83"/>
    </row>
    <row r="735362" spans="16:16" x14ac:dyDescent="0.3">
      <c r="P735362" s="83"/>
    </row>
    <row r="735363" spans="16:16" x14ac:dyDescent="0.3">
      <c r="P735363" s="83"/>
    </row>
    <row r="735364" spans="16:16" x14ac:dyDescent="0.3">
      <c r="P735364" s="83"/>
    </row>
    <row r="735365" spans="16:16" x14ac:dyDescent="0.3">
      <c r="P735365" s="83"/>
    </row>
    <row r="735366" spans="16:16" x14ac:dyDescent="0.3">
      <c r="P735366" s="83"/>
    </row>
    <row r="735367" spans="16:16" x14ac:dyDescent="0.3">
      <c r="P735367" s="83"/>
    </row>
    <row r="735368" spans="16:16" x14ac:dyDescent="0.3">
      <c r="P735368" s="83"/>
    </row>
    <row r="735369" spans="16:16" x14ac:dyDescent="0.3">
      <c r="P735369" s="83"/>
    </row>
    <row r="735370" spans="16:16" x14ac:dyDescent="0.3">
      <c r="P735370" s="83"/>
    </row>
    <row r="735371" spans="16:16" x14ac:dyDescent="0.3">
      <c r="P735371" s="83"/>
    </row>
    <row r="735372" spans="16:16" x14ac:dyDescent="0.3">
      <c r="P735372" s="83"/>
    </row>
    <row r="735373" spans="16:16" x14ac:dyDescent="0.3">
      <c r="P735373" s="83"/>
    </row>
    <row r="735374" spans="16:16" x14ac:dyDescent="0.3">
      <c r="P735374" s="83"/>
    </row>
    <row r="735375" spans="16:16" x14ac:dyDescent="0.3">
      <c r="P735375" s="83"/>
    </row>
    <row r="735376" spans="16:16" x14ac:dyDescent="0.3">
      <c r="P735376" s="83"/>
    </row>
    <row r="735377" spans="16:16" x14ac:dyDescent="0.3">
      <c r="P735377" s="83"/>
    </row>
    <row r="735378" spans="16:16" x14ac:dyDescent="0.3">
      <c r="P735378" s="83"/>
    </row>
    <row r="735379" spans="16:16" x14ac:dyDescent="0.3">
      <c r="P735379" s="83"/>
    </row>
    <row r="735380" spans="16:16" x14ac:dyDescent="0.3">
      <c r="P735380" s="83"/>
    </row>
    <row r="735381" spans="16:16" x14ac:dyDescent="0.3">
      <c r="P735381" s="83"/>
    </row>
    <row r="735382" spans="16:16" x14ac:dyDescent="0.3">
      <c r="P735382" s="83"/>
    </row>
    <row r="735383" spans="16:16" x14ac:dyDescent="0.3">
      <c r="P735383" s="83"/>
    </row>
    <row r="735384" spans="16:16" x14ac:dyDescent="0.3">
      <c r="P735384" s="83"/>
    </row>
    <row r="735385" spans="16:16" x14ac:dyDescent="0.3">
      <c r="P735385" s="83"/>
    </row>
    <row r="735386" spans="16:16" x14ac:dyDescent="0.3">
      <c r="P735386" s="83"/>
    </row>
    <row r="735387" spans="16:16" x14ac:dyDescent="0.3">
      <c r="P735387" s="83"/>
    </row>
    <row r="735388" spans="16:16" x14ac:dyDescent="0.3">
      <c r="P735388" s="83"/>
    </row>
    <row r="735389" spans="16:16" x14ac:dyDescent="0.3">
      <c r="P735389" s="83"/>
    </row>
    <row r="735390" spans="16:16" x14ac:dyDescent="0.3">
      <c r="P735390" s="83"/>
    </row>
    <row r="735391" spans="16:16" x14ac:dyDescent="0.3">
      <c r="P735391" s="83"/>
    </row>
    <row r="735392" spans="16:16" x14ac:dyDescent="0.3">
      <c r="P735392" s="83"/>
    </row>
    <row r="735393" spans="16:16" x14ac:dyDescent="0.3">
      <c r="P735393" s="83"/>
    </row>
    <row r="735394" spans="16:16" x14ac:dyDescent="0.3">
      <c r="P735394" s="83"/>
    </row>
    <row r="735395" spans="16:16" x14ac:dyDescent="0.3">
      <c r="P735395" s="83"/>
    </row>
    <row r="735396" spans="16:16" x14ac:dyDescent="0.3">
      <c r="P735396" s="83"/>
    </row>
    <row r="735397" spans="16:16" x14ac:dyDescent="0.3">
      <c r="P735397" s="83"/>
    </row>
    <row r="735398" spans="16:16" x14ac:dyDescent="0.3">
      <c r="P735398" s="83"/>
    </row>
    <row r="735399" spans="16:16" x14ac:dyDescent="0.3">
      <c r="P735399" s="83"/>
    </row>
    <row r="735400" spans="16:16" x14ac:dyDescent="0.3">
      <c r="P735400" s="83"/>
    </row>
    <row r="735401" spans="16:16" x14ac:dyDescent="0.3">
      <c r="P735401" s="83"/>
    </row>
    <row r="735402" spans="16:16" x14ac:dyDescent="0.3">
      <c r="P735402" s="83"/>
    </row>
    <row r="735403" spans="16:16" x14ac:dyDescent="0.3">
      <c r="P735403" s="83"/>
    </row>
    <row r="735404" spans="16:16" x14ac:dyDescent="0.3">
      <c r="P735404" s="83"/>
    </row>
    <row r="735405" spans="16:16" x14ac:dyDescent="0.3">
      <c r="P735405" s="83"/>
    </row>
    <row r="735406" spans="16:16" x14ac:dyDescent="0.3">
      <c r="P735406" s="83"/>
    </row>
    <row r="735407" spans="16:16" x14ac:dyDescent="0.3">
      <c r="P735407" s="83"/>
    </row>
    <row r="735408" spans="16:16" x14ac:dyDescent="0.3">
      <c r="P735408" s="83"/>
    </row>
    <row r="735409" spans="16:16" x14ac:dyDescent="0.3">
      <c r="P735409" s="83"/>
    </row>
    <row r="735410" spans="16:16" x14ac:dyDescent="0.3">
      <c r="P735410" s="83"/>
    </row>
    <row r="735411" spans="16:16" x14ac:dyDescent="0.3">
      <c r="P735411" s="83"/>
    </row>
    <row r="735412" spans="16:16" x14ac:dyDescent="0.3">
      <c r="P735412" s="83"/>
    </row>
    <row r="735413" spans="16:16" x14ac:dyDescent="0.3">
      <c r="P735413" s="83"/>
    </row>
    <row r="735414" spans="16:16" x14ac:dyDescent="0.3">
      <c r="P735414" s="83"/>
    </row>
    <row r="735415" spans="16:16" x14ac:dyDescent="0.3">
      <c r="P735415" s="83"/>
    </row>
    <row r="735416" spans="16:16" x14ac:dyDescent="0.3">
      <c r="P735416" s="83"/>
    </row>
    <row r="735417" spans="16:16" x14ac:dyDescent="0.3">
      <c r="P735417" s="83"/>
    </row>
    <row r="735418" spans="16:16" x14ac:dyDescent="0.3">
      <c r="P735418" s="83"/>
    </row>
    <row r="735419" spans="16:16" x14ac:dyDescent="0.3">
      <c r="P735419" s="83"/>
    </row>
    <row r="735420" spans="16:16" x14ac:dyDescent="0.3">
      <c r="P735420" s="83"/>
    </row>
    <row r="735421" spans="16:16" x14ac:dyDescent="0.3">
      <c r="P735421" s="83"/>
    </row>
    <row r="735422" spans="16:16" x14ac:dyDescent="0.3">
      <c r="P735422" s="83"/>
    </row>
    <row r="735423" spans="16:16" x14ac:dyDescent="0.3">
      <c r="P735423" s="83"/>
    </row>
    <row r="735424" spans="16:16" x14ac:dyDescent="0.3">
      <c r="P735424" s="83"/>
    </row>
    <row r="735425" spans="16:16" x14ac:dyDescent="0.3">
      <c r="P735425" s="83"/>
    </row>
    <row r="735426" spans="16:16" x14ac:dyDescent="0.3">
      <c r="P735426" s="83"/>
    </row>
    <row r="735427" spans="16:16" x14ac:dyDescent="0.3">
      <c r="P735427" s="83"/>
    </row>
    <row r="735428" spans="16:16" x14ac:dyDescent="0.3">
      <c r="P735428" s="83"/>
    </row>
    <row r="735429" spans="16:16" x14ac:dyDescent="0.3">
      <c r="P735429" s="83"/>
    </row>
    <row r="735430" spans="16:16" x14ac:dyDescent="0.3">
      <c r="P735430" s="83"/>
    </row>
    <row r="735431" spans="16:16" x14ac:dyDescent="0.3">
      <c r="P735431" s="83"/>
    </row>
    <row r="735432" spans="16:16" x14ac:dyDescent="0.3">
      <c r="P735432" s="83"/>
    </row>
    <row r="735433" spans="16:16" x14ac:dyDescent="0.3">
      <c r="P735433" s="83"/>
    </row>
    <row r="735434" spans="16:16" x14ac:dyDescent="0.3">
      <c r="P735434" s="83"/>
    </row>
    <row r="735435" spans="16:16" x14ac:dyDescent="0.3">
      <c r="P735435" s="83"/>
    </row>
    <row r="735436" spans="16:16" x14ac:dyDescent="0.3">
      <c r="P735436" s="83"/>
    </row>
    <row r="735437" spans="16:16" x14ac:dyDescent="0.3">
      <c r="P735437" s="83"/>
    </row>
    <row r="735438" spans="16:16" x14ac:dyDescent="0.3">
      <c r="P735438" s="83"/>
    </row>
    <row r="735439" spans="16:16" x14ac:dyDescent="0.3">
      <c r="P735439" s="83"/>
    </row>
    <row r="735440" spans="16:16" x14ac:dyDescent="0.3">
      <c r="P735440" s="83"/>
    </row>
    <row r="735441" spans="16:16" x14ac:dyDescent="0.3">
      <c r="P735441" s="83"/>
    </row>
    <row r="735442" spans="16:16" x14ac:dyDescent="0.3">
      <c r="P735442" s="83"/>
    </row>
    <row r="735443" spans="16:16" x14ac:dyDescent="0.3">
      <c r="P735443" s="83"/>
    </row>
    <row r="735444" spans="16:16" x14ac:dyDescent="0.3">
      <c r="P735444" s="83"/>
    </row>
    <row r="735445" spans="16:16" x14ac:dyDescent="0.3">
      <c r="P735445" s="83"/>
    </row>
    <row r="735446" spans="16:16" x14ac:dyDescent="0.3">
      <c r="P735446" s="83"/>
    </row>
    <row r="735447" spans="16:16" x14ac:dyDescent="0.3">
      <c r="P735447" s="83"/>
    </row>
    <row r="735448" spans="16:16" x14ac:dyDescent="0.3">
      <c r="P735448" s="83"/>
    </row>
    <row r="735449" spans="16:16" x14ac:dyDescent="0.3">
      <c r="P735449" s="83"/>
    </row>
    <row r="735450" spans="16:16" x14ac:dyDescent="0.3">
      <c r="P735450" s="83"/>
    </row>
    <row r="735451" spans="16:16" x14ac:dyDescent="0.3">
      <c r="P735451" s="83"/>
    </row>
    <row r="735452" spans="16:16" x14ac:dyDescent="0.3">
      <c r="P735452" s="83"/>
    </row>
    <row r="735453" spans="16:16" x14ac:dyDescent="0.3">
      <c r="P735453" s="83"/>
    </row>
    <row r="735454" spans="16:16" x14ac:dyDescent="0.3">
      <c r="P735454" s="83"/>
    </row>
    <row r="735455" spans="16:16" x14ac:dyDescent="0.3">
      <c r="P735455" s="83"/>
    </row>
    <row r="735456" spans="16:16" x14ac:dyDescent="0.3">
      <c r="P735456" s="83"/>
    </row>
    <row r="735457" spans="16:16" x14ac:dyDescent="0.3">
      <c r="P735457" s="83"/>
    </row>
    <row r="735458" spans="16:16" x14ac:dyDescent="0.3">
      <c r="P735458" s="83"/>
    </row>
    <row r="735459" spans="16:16" x14ac:dyDescent="0.3">
      <c r="P735459" s="83"/>
    </row>
    <row r="735460" spans="16:16" x14ac:dyDescent="0.3">
      <c r="P735460" s="83"/>
    </row>
    <row r="735461" spans="16:16" x14ac:dyDescent="0.3">
      <c r="P735461" s="83"/>
    </row>
    <row r="735462" spans="16:16" x14ac:dyDescent="0.3">
      <c r="P735462" s="83"/>
    </row>
    <row r="735463" spans="16:16" x14ac:dyDescent="0.3">
      <c r="P735463" s="83"/>
    </row>
    <row r="735464" spans="16:16" x14ac:dyDescent="0.3">
      <c r="P735464" s="83"/>
    </row>
    <row r="735465" spans="16:16" x14ac:dyDescent="0.3">
      <c r="P735465" s="83"/>
    </row>
    <row r="735466" spans="16:16" x14ac:dyDescent="0.3">
      <c r="P735466" s="83"/>
    </row>
    <row r="735467" spans="16:16" x14ac:dyDescent="0.3">
      <c r="P735467" s="83"/>
    </row>
    <row r="735468" spans="16:16" x14ac:dyDescent="0.3">
      <c r="P735468" s="83"/>
    </row>
    <row r="735469" spans="16:16" x14ac:dyDescent="0.3">
      <c r="P735469" s="83"/>
    </row>
    <row r="735470" spans="16:16" x14ac:dyDescent="0.3">
      <c r="P735470" s="83"/>
    </row>
    <row r="735471" spans="16:16" x14ac:dyDescent="0.3">
      <c r="P735471" s="83"/>
    </row>
    <row r="735472" spans="16:16" x14ac:dyDescent="0.3">
      <c r="P735472" s="83"/>
    </row>
    <row r="735473" spans="16:16" x14ac:dyDescent="0.3">
      <c r="P735473" s="83"/>
    </row>
    <row r="735474" spans="16:16" x14ac:dyDescent="0.3">
      <c r="P735474" s="83"/>
    </row>
    <row r="735475" spans="16:16" x14ac:dyDescent="0.3">
      <c r="P735475" s="83"/>
    </row>
    <row r="735476" spans="16:16" x14ac:dyDescent="0.3">
      <c r="P735476" s="83"/>
    </row>
    <row r="735477" spans="16:16" x14ac:dyDescent="0.3">
      <c r="P735477" s="83"/>
    </row>
    <row r="735478" spans="16:16" x14ac:dyDescent="0.3">
      <c r="P735478" s="83"/>
    </row>
    <row r="735479" spans="16:16" x14ac:dyDescent="0.3">
      <c r="P735479" s="83"/>
    </row>
    <row r="735480" spans="16:16" x14ac:dyDescent="0.3">
      <c r="P735480" s="83"/>
    </row>
    <row r="735481" spans="16:16" x14ac:dyDescent="0.3">
      <c r="P735481" s="83"/>
    </row>
    <row r="735482" spans="16:16" x14ac:dyDescent="0.3">
      <c r="P735482" s="83"/>
    </row>
    <row r="735483" spans="16:16" x14ac:dyDescent="0.3">
      <c r="P735483" s="83"/>
    </row>
    <row r="735484" spans="16:16" x14ac:dyDescent="0.3">
      <c r="P735484" s="83"/>
    </row>
    <row r="735485" spans="16:16" x14ac:dyDescent="0.3">
      <c r="P735485" s="83"/>
    </row>
    <row r="735486" spans="16:16" x14ac:dyDescent="0.3">
      <c r="P735486" s="83"/>
    </row>
    <row r="735487" spans="16:16" x14ac:dyDescent="0.3">
      <c r="P735487" s="83"/>
    </row>
    <row r="735488" spans="16:16" x14ac:dyDescent="0.3">
      <c r="P735488" s="83"/>
    </row>
    <row r="735489" spans="16:16" x14ac:dyDescent="0.3">
      <c r="P735489" s="83"/>
    </row>
    <row r="735490" spans="16:16" x14ac:dyDescent="0.3">
      <c r="P735490" s="83"/>
    </row>
    <row r="735491" spans="16:16" x14ac:dyDescent="0.3">
      <c r="P735491" s="83"/>
    </row>
    <row r="735492" spans="16:16" x14ac:dyDescent="0.3">
      <c r="P735492" s="83"/>
    </row>
    <row r="735493" spans="16:16" x14ac:dyDescent="0.3">
      <c r="P735493" s="83"/>
    </row>
    <row r="735494" spans="16:16" x14ac:dyDescent="0.3">
      <c r="P735494" s="83"/>
    </row>
    <row r="735495" spans="16:16" x14ac:dyDescent="0.3">
      <c r="P735495" s="83"/>
    </row>
    <row r="735496" spans="16:16" x14ac:dyDescent="0.3">
      <c r="P735496" s="83"/>
    </row>
    <row r="735497" spans="16:16" x14ac:dyDescent="0.3">
      <c r="P735497" s="83"/>
    </row>
    <row r="735498" spans="16:16" x14ac:dyDescent="0.3">
      <c r="P735498" s="83"/>
    </row>
    <row r="735499" spans="16:16" x14ac:dyDescent="0.3">
      <c r="P735499" s="83"/>
    </row>
    <row r="735500" spans="16:16" x14ac:dyDescent="0.3">
      <c r="P735500" s="83"/>
    </row>
    <row r="735501" spans="16:16" x14ac:dyDescent="0.3">
      <c r="P735501" s="83"/>
    </row>
    <row r="735502" spans="16:16" x14ac:dyDescent="0.3">
      <c r="P735502" s="83"/>
    </row>
    <row r="735503" spans="16:16" x14ac:dyDescent="0.3">
      <c r="P735503" s="83"/>
    </row>
    <row r="735504" spans="16:16" x14ac:dyDescent="0.3">
      <c r="P735504" s="83"/>
    </row>
    <row r="735505" spans="16:16" x14ac:dyDescent="0.3">
      <c r="P735505" s="83"/>
    </row>
    <row r="735506" spans="16:16" x14ac:dyDescent="0.3">
      <c r="P735506" s="83"/>
    </row>
    <row r="735507" spans="16:16" x14ac:dyDescent="0.3">
      <c r="P735507" s="83"/>
    </row>
    <row r="735508" spans="16:16" x14ac:dyDescent="0.3">
      <c r="P735508" s="83"/>
    </row>
    <row r="735509" spans="16:16" x14ac:dyDescent="0.3">
      <c r="P735509" s="83"/>
    </row>
    <row r="735510" spans="16:16" x14ac:dyDescent="0.3">
      <c r="P735510" s="83"/>
    </row>
    <row r="735511" spans="16:16" x14ac:dyDescent="0.3">
      <c r="P735511" s="83"/>
    </row>
    <row r="735512" spans="16:16" x14ac:dyDescent="0.3">
      <c r="P735512" s="83"/>
    </row>
    <row r="735513" spans="16:16" x14ac:dyDescent="0.3">
      <c r="P735513" s="83"/>
    </row>
    <row r="735514" spans="16:16" x14ac:dyDescent="0.3">
      <c r="P735514" s="83"/>
    </row>
    <row r="735515" spans="16:16" x14ac:dyDescent="0.3">
      <c r="P735515" s="83"/>
    </row>
    <row r="735516" spans="16:16" x14ac:dyDescent="0.3">
      <c r="P735516" s="83"/>
    </row>
    <row r="735517" spans="16:16" x14ac:dyDescent="0.3">
      <c r="P735517" s="83"/>
    </row>
    <row r="735518" spans="16:16" x14ac:dyDescent="0.3">
      <c r="P735518" s="83"/>
    </row>
    <row r="735519" spans="16:16" x14ac:dyDescent="0.3">
      <c r="P735519" s="83"/>
    </row>
    <row r="735520" spans="16:16" x14ac:dyDescent="0.3">
      <c r="P735520" s="83"/>
    </row>
    <row r="735521" spans="16:16" x14ac:dyDescent="0.3">
      <c r="P735521" s="83"/>
    </row>
    <row r="735522" spans="16:16" x14ac:dyDescent="0.3">
      <c r="P735522" s="83"/>
    </row>
    <row r="735523" spans="16:16" x14ac:dyDescent="0.3">
      <c r="P735523" s="83"/>
    </row>
    <row r="735524" spans="16:16" x14ac:dyDescent="0.3">
      <c r="P735524" s="83"/>
    </row>
    <row r="735525" spans="16:16" x14ac:dyDescent="0.3">
      <c r="P735525" s="83"/>
    </row>
    <row r="735526" spans="16:16" x14ac:dyDescent="0.3">
      <c r="P735526" s="83"/>
    </row>
    <row r="735527" spans="16:16" x14ac:dyDescent="0.3">
      <c r="P735527" s="83"/>
    </row>
    <row r="735528" spans="16:16" x14ac:dyDescent="0.3">
      <c r="P735528" s="83"/>
    </row>
    <row r="735529" spans="16:16" x14ac:dyDescent="0.3">
      <c r="P735529" s="83"/>
    </row>
    <row r="735530" spans="16:16" x14ac:dyDescent="0.3">
      <c r="P735530" s="83"/>
    </row>
    <row r="735531" spans="16:16" x14ac:dyDescent="0.3">
      <c r="P735531" s="83"/>
    </row>
    <row r="735532" spans="16:16" x14ac:dyDescent="0.3">
      <c r="P735532" s="83"/>
    </row>
    <row r="735533" spans="16:16" x14ac:dyDescent="0.3">
      <c r="P735533" s="83"/>
    </row>
    <row r="735534" spans="16:16" x14ac:dyDescent="0.3">
      <c r="P735534" s="83"/>
    </row>
    <row r="735535" spans="16:16" x14ac:dyDescent="0.3">
      <c r="P735535" s="83"/>
    </row>
    <row r="735536" spans="16:16" x14ac:dyDescent="0.3">
      <c r="P735536" s="83"/>
    </row>
    <row r="735537" spans="16:16" x14ac:dyDescent="0.3">
      <c r="P735537" s="83"/>
    </row>
    <row r="735538" spans="16:16" x14ac:dyDescent="0.3">
      <c r="P735538" s="83"/>
    </row>
    <row r="735539" spans="16:16" x14ac:dyDescent="0.3">
      <c r="P735539" s="83"/>
    </row>
    <row r="735540" spans="16:16" x14ac:dyDescent="0.3">
      <c r="P735540" s="83"/>
    </row>
    <row r="735541" spans="16:16" x14ac:dyDescent="0.3">
      <c r="P735541" s="83"/>
    </row>
    <row r="735542" spans="16:16" x14ac:dyDescent="0.3">
      <c r="P735542" s="83"/>
    </row>
    <row r="735543" spans="16:16" x14ac:dyDescent="0.3">
      <c r="P735543" s="83"/>
    </row>
    <row r="735544" spans="16:16" x14ac:dyDescent="0.3">
      <c r="P735544" s="83"/>
    </row>
    <row r="735545" spans="16:16" x14ac:dyDescent="0.3">
      <c r="P735545" s="83"/>
    </row>
    <row r="735546" spans="16:16" x14ac:dyDescent="0.3">
      <c r="P735546" s="83"/>
    </row>
    <row r="735547" spans="16:16" x14ac:dyDescent="0.3">
      <c r="P735547" s="83"/>
    </row>
    <row r="735548" spans="16:16" x14ac:dyDescent="0.3">
      <c r="P735548" s="83"/>
    </row>
    <row r="735549" spans="16:16" x14ac:dyDescent="0.3">
      <c r="P735549" s="83"/>
    </row>
    <row r="735550" spans="16:16" x14ac:dyDescent="0.3">
      <c r="P735550" s="83"/>
    </row>
    <row r="735551" spans="16:16" x14ac:dyDescent="0.3">
      <c r="P735551" s="83"/>
    </row>
    <row r="735552" spans="16:16" x14ac:dyDescent="0.3">
      <c r="P735552" s="83"/>
    </row>
    <row r="735553" spans="16:16" x14ac:dyDescent="0.3">
      <c r="P735553" s="83"/>
    </row>
    <row r="735554" spans="16:16" x14ac:dyDescent="0.3">
      <c r="P735554" s="83"/>
    </row>
    <row r="735555" spans="16:16" x14ac:dyDescent="0.3">
      <c r="P735555" s="83"/>
    </row>
    <row r="735556" spans="16:16" x14ac:dyDescent="0.3">
      <c r="P735556" s="83"/>
    </row>
    <row r="735557" spans="16:16" x14ac:dyDescent="0.3">
      <c r="P735557" s="83"/>
    </row>
    <row r="735558" spans="16:16" x14ac:dyDescent="0.3">
      <c r="P735558" s="83"/>
    </row>
    <row r="735559" spans="16:16" x14ac:dyDescent="0.3">
      <c r="P735559" s="83"/>
    </row>
    <row r="735560" spans="16:16" x14ac:dyDescent="0.3">
      <c r="P735560" s="83"/>
    </row>
    <row r="735561" spans="16:16" x14ac:dyDescent="0.3">
      <c r="P735561" s="83"/>
    </row>
    <row r="735562" spans="16:16" x14ac:dyDescent="0.3">
      <c r="P735562" s="83"/>
    </row>
    <row r="735563" spans="16:16" x14ac:dyDescent="0.3">
      <c r="P735563" s="83"/>
    </row>
    <row r="735564" spans="16:16" x14ac:dyDescent="0.3">
      <c r="P735564" s="83"/>
    </row>
    <row r="735565" spans="16:16" x14ac:dyDescent="0.3">
      <c r="P735565" s="83"/>
    </row>
    <row r="735566" spans="16:16" x14ac:dyDescent="0.3">
      <c r="P735566" s="83"/>
    </row>
    <row r="735567" spans="16:16" x14ac:dyDescent="0.3">
      <c r="P735567" s="83"/>
    </row>
    <row r="735568" spans="16:16" x14ac:dyDescent="0.3">
      <c r="P735568" s="83"/>
    </row>
    <row r="735569" spans="16:16" x14ac:dyDescent="0.3">
      <c r="P735569" s="83"/>
    </row>
    <row r="735570" spans="16:16" x14ac:dyDescent="0.3">
      <c r="P735570" s="83"/>
    </row>
    <row r="735571" spans="16:16" x14ac:dyDescent="0.3">
      <c r="P735571" s="83"/>
    </row>
    <row r="735572" spans="16:16" x14ac:dyDescent="0.3">
      <c r="P735572" s="83"/>
    </row>
    <row r="735573" spans="16:16" x14ac:dyDescent="0.3">
      <c r="P735573" s="83"/>
    </row>
    <row r="735574" spans="16:16" x14ac:dyDescent="0.3">
      <c r="P735574" s="83"/>
    </row>
    <row r="735575" spans="16:16" x14ac:dyDescent="0.3">
      <c r="P735575" s="83"/>
    </row>
    <row r="735576" spans="16:16" x14ac:dyDescent="0.3">
      <c r="P735576" s="83"/>
    </row>
    <row r="735577" spans="16:16" x14ac:dyDescent="0.3">
      <c r="P735577" s="83"/>
    </row>
    <row r="735578" spans="16:16" x14ac:dyDescent="0.3">
      <c r="P735578" s="83"/>
    </row>
    <row r="735579" spans="16:16" x14ac:dyDescent="0.3">
      <c r="P735579" s="83"/>
    </row>
    <row r="735580" spans="16:16" x14ac:dyDescent="0.3">
      <c r="P735580" s="83"/>
    </row>
    <row r="735581" spans="16:16" x14ac:dyDescent="0.3">
      <c r="P735581" s="83"/>
    </row>
    <row r="735582" spans="16:16" x14ac:dyDescent="0.3">
      <c r="P735582" s="83"/>
    </row>
    <row r="735583" spans="16:16" x14ac:dyDescent="0.3">
      <c r="P735583" s="83"/>
    </row>
    <row r="735584" spans="16:16" x14ac:dyDescent="0.3">
      <c r="P735584" s="83"/>
    </row>
    <row r="735585" spans="16:16" x14ac:dyDescent="0.3">
      <c r="P735585" s="83"/>
    </row>
    <row r="735586" spans="16:16" x14ac:dyDescent="0.3">
      <c r="P735586" s="83"/>
    </row>
    <row r="735587" spans="16:16" x14ac:dyDescent="0.3">
      <c r="P735587" s="83"/>
    </row>
    <row r="735588" spans="16:16" x14ac:dyDescent="0.3">
      <c r="P735588" s="83"/>
    </row>
    <row r="735589" spans="16:16" x14ac:dyDescent="0.3">
      <c r="P735589" s="83"/>
    </row>
    <row r="735590" spans="16:16" x14ac:dyDescent="0.3">
      <c r="P735590" s="83"/>
    </row>
    <row r="735591" spans="16:16" x14ac:dyDescent="0.3">
      <c r="P735591" s="83"/>
    </row>
    <row r="735592" spans="16:16" x14ac:dyDescent="0.3">
      <c r="P735592" s="83"/>
    </row>
    <row r="735593" spans="16:16" x14ac:dyDescent="0.3">
      <c r="P735593" s="83"/>
    </row>
    <row r="735594" spans="16:16" x14ac:dyDescent="0.3">
      <c r="P735594" s="83"/>
    </row>
    <row r="735595" spans="16:16" x14ac:dyDescent="0.3">
      <c r="P735595" s="83"/>
    </row>
    <row r="735596" spans="16:16" x14ac:dyDescent="0.3">
      <c r="P735596" s="83"/>
    </row>
    <row r="735597" spans="16:16" x14ac:dyDescent="0.3">
      <c r="P735597" s="83"/>
    </row>
    <row r="735598" spans="16:16" x14ac:dyDescent="0.3">
      <c r="P735598" s="83"/>
    </row>
    <row r="735599" spans="16:16" x14ac:dyDescent="0.3">
      <c r="P735599" s="83"/>
    </row>
    <row r="735600" spans="16:16" x14ac:dyDescent="0.3">
      <c r="P735600" s="83"/>
    </row>
    <row r="735601" spans="16:16" x14ac:dyDescent="0.3">
      <c r="P735601" s="83"/>
    </row>
    <row r="735602" spans="16:16" x14ac:dyDescent="0.3">
      <c r="P735602" s="83"/>
    </row>
    <row r="735603" spans="16:16" x14ac:dyDescent="0.3">
      <c r="P735603" s="83"/>
    </row>
    <row r="735604" spans="16:16" x14ac:dyDescent="0.3">
      <c r="P735604" s="83"/>
    </row>
    <row r="735605" spans="16:16" x14ac:dyDescent="0.3">
      <c r="P735605" s="83"/>
    </row>
    <row r="735606" spans="16:16" x14ac:dyDescent="0.3">
      <c r="P735606" s="83"/>
    </row>
    <row r="735607" spans="16:16" x14ac:dyDescent="0.3">
      <c r="P735607" s="83"/>
    </row>
    <row r="735608" spans="16:16" x14ac:dyDescent="0.3">
      <c r="P735608" s="83"/>
    </row>
    <row r="735609" spans="16:16" x14ac:dyDescent="0.3">
      <c r="P735609" s="83"/>
    </row>
    <row r="735610" spans="16:16" x14ac:dyDescent="0.3">
      <c r="P735610" s="83"/>
    </row>
    <row r="735611" spans="16:16" x14ac:dyDescent="0.3">
      <c r="P735611" s="83"/>
    </row>
    <row r="735612" spans="16:16" x14ac:dyDescent="0.3">
      <c r="P735612" s="83"/>
    </row>
    <row r="735613" spans="16:16" x14ac:dyDescent="0.3">
      <c r="P735613" s="83"/>
    </row>
    <row r="735614" spans="16:16" x14ac:dyDescent="0.3">
      <c r="P735614" s="83"/>
    </row>
    <row r="735615" spans="16:16" x14ac:dyDescent="0.3">
      <c r="P735615" s="83"/>
    </row>
    <row r="735616" spans="16:16" x14ac:dyDescent="0.3">
      <c r="P735616" s="83"/>
    </row>
    <row r="735617" spans="16:16" x14ac:dyDescent="0.3">
      <c r="P735617" s="83"/>
    </row>
    <row r="735618" spans="16:16" x14ac:dyDescent="0.3">
      <c r="P735618" s="83"/>
    </row>
    <row r="735619" spans="16:16" x14ac:dyDescent="0.3">
      <c r="P735619" s="83"/>
    </row>
    <row r="735620" spans="16:16" x14ac:dyDescent="0.3">
      <c r="P735620" s="83"/>
    </row>
    <row r="735621" spans="16:16" x14ac:dyDescent="0.3">
      <c r="P735621" s="83"/>
    </row>
    <row r="735622" spans="16:16" x14ac:dyDescent="0.3">
      <c r="P735622" s="83"/>
    </row>
    <row r="735623" spans="16:16" x14ac:dyDescent="0.3">
      <c r="P735623" s="83"/>
    </row>
    <row r="735624" spans="16:16" x14ac:dyDescent="0.3">
      <c r="P735624" s="83"/>
    </row>
    <row r="735625" spans="16:16" x14ac:dyDescent="0.3">
      <c r="P735625" s="83"/>
    </row>
    <row r="735626" spans="16:16" x14ac:dyDescent="0.3">
      <c r="P735626" s="83"/>
    </row>
    <row r="735627" spans="16:16" x14ac:dyDescent="0.3">
      <c r="P735627" s="83"/>
    </row>
    <row r="735628" spans="16:16" x14ac:dyDescent="0.3">
      <c r="P735628" s="83"/>
    </row>
    <row r="735629" spans="16:16" x14ac:dyDescent="0.3">
      <c r="P735629" s="83"/>
    </row>
    <row r="735630" spans="16:16" x14ac:dyDescent="0.3">
      <c r="P735630" s="83"/>
    </row>
    <row r="735631" spans="16:16" x14ac:dyDescent="0.3">
      <c r="P735631" s="83"/>
    </row>
    <row r="735632" spans="16:16" x14ac:dyDescent="0.3">
      <c r="P735632" s="83"/>
    </row>
    <row r="735633" spans="16:16" x14ac:dyDescent="0.3">
      <c r="P735633" s="83"/>
    </row>
    <row r="735634" spans="16:16" x14ac:dyDescent="0.3">
      <c r="P735634" s="83"/>
    </row>
    <row r="735635" spans="16:16" x14ac:dyDescent="0.3">
      <c r="P735635" s="83"/>
    </row>
    <row r="735636" spans="16:16" x14ac:dyDescent="0.3">
      <c r="P735636" s="83"/>
    </row>
    <row r="735637" spans="16:16" x14ac:dyDescent="0.3">
      <c r="P735637" s="83"/>
    </row>
    <row r="735638" spans="16:16" x14ac:dyDescent="0.3">
      <c r="P735638" s="83"/>
    </row>
    <row r="735639" spans="16:16" x14ac:dyDescent="0.3">
      <c r="P735639" s="83"/>
    </row>
    <row r="735640" spans="16:16" x14ac:dyDescent="0.3">
      <c r="P735640" s="83"/>
    </row>
    <row r="735641" spans="16:16" x14ac:dyDescent="0.3">
      <c r="P735641" s="83"/>
    </row>
    <row r="735642" spans="16:16" x14ac:dyDescent="0.3">
      <c r="P735642" s="83"/>
    </row>
    <row r="735643" spans="16:16" x14ac:dyDescent="0.3">
      <c r="P735643" s="83"/>
    </row>
    <row r="735644" spans="16:16" x14ac:dyDescent="0.3">
      <c r="P735644" s="83"/>
    </row>
    <row r="735645" spans="16:16" x14ac:dyDescent="0.3">
      <c r="P735645" s="83"/>
    </row>
    <row r="735646" spans="16:16" x14ac:dyDescent="0.3">
      <c r="P735646" s="83"/>
    </row>
    <row r="735647" spans="16:16" x14ac:dyDescent="0.3">
      <c r="P735647" s="83"/>
    </row>
    <row r="735648" spans="16:16" x14ac:dyDescent="0.3">
      <c r="P735648" s="83"/>
    </row>
    <row r="735649" spans="16:16" x14ac:dyDescent="0.3">
      <c r="P735649" s="83"/>
    </row>
    <row r="735650" spans="16:16" x14ac:dyDescent="0.3">
      <c r="P735650" s="83"/>
    </row>
    <row r="735651" spans="16:16" x14ac:dyDescent="0.3">
      <c r="P735651" s="83"/>
    </row>
    <row r="735652" spans="16:16" x14ac:dyDescent="0.3">
      <c r="P735652" s="83"/>
    </row>
    <row r="735653" spans="16:16" x14ac:dyDescent="0.3">
      <c r="P735653" s="83"/>
    </row>
    <row r="735654" spans="16:16" x14ac:dyDescent="0.3">
      <c r="P735654" s="83"/>
    </row>
    <row r="735655" spans="16:16" x14ac:dyDescent="0.3">
      <c r="P735655" s="83"/>
    </row>
    <row r="735656" spans="16:16" x14ac:dyDescent="0.3">
      <c r="P735656" s="83"/>
    </row>
    <row r="735657" spans="16:16" x14ac:dyDescent="0.3">
      <c r="P735657" s="83"/>
    </row>
    <row r="735658" spans="16:16" x14ac:dyDescent="0.3">
      <c r="P735658" s="83"/>
    </row>
    <row r="735659" spans="16:16" x14ac:dyDescent="0.3">
      <c r="P735659" s="83"/>
    </row>
    <row r="735660" spans="16:16" x14ac:dyDescent="0.3">
      <c r="P735660" s="83"/>
    </row>
    <row r="735661" spans="16:16" x14ac:dyDescent="0.3">
      <c r="P735661" s="83"/>
    </row>
    <row r="735662" spans="16:16" x14ac:dyDescent="0.3">
      <c r="P735662" s="83"/>
    </row>
    <row r="735663" spans="16:16" x14ac:dyDescent="0.3">
      <c r="P735663" s="83"/>
    </row>
    <row r="735664" spans="16:16" x14ac:dyDescent="0.3">
      <c r="P735664" s="83"/>
    </row>
    <row r="735665" spans="16:16" x14ac:dyDescent="0.3">
      <c r="P735665" s="83"/>
    </row>
    <row r="735666" spans="16:16" x14ac:dyDescent="0.3">
      <c r="P735666" s="83"/>
    </row>
    <row r="735667" spans="16:16" x14ac:dyDescent="0.3">
      <c r="P735667" s="83"/>
    </row>
    <row r="735668" spans="16:16" x14ac:dyDescent="0.3">
      <c r="P735668" s="83"/>
    </row>
    <row r="735669" spans="16:16" x14ac:dyDescent="0.3">
      <c r="P735669" s="83"/>
    </row>
    <row r="735670" spans="16:16" x14ac:dyDescent="0.3">
      <c r="P735670" s="83"/>
    </row>
    <row r="735671" spans="16:16" x14ac:dyDescent="0.3">
      <c r="P735671" s="83"/>
    </row>
    <row r="735672" spans="16:16" x14ac:dyDescent="0.3">
      <c r="P735672" s="83"/>
    </row>
    <row r="735673" spans="16:16" x14ac:dyDescent="0.3">
      <c r="P735673" s="83"/>
    </row>
    <row r="735674" spans="16:16" x14ac:dyDescent="0.3">
      <c r="P735674" s="83"/>
    </row>
    <row r="735675" spans="16:16" x14ac:dyDescent="0.3">
      <c r="P735675" s="83"/>
    </row>
    <row r="735676" spans="16:16" x14ac:dyDescent="0.3">
      <c r="P735676" s="83"/>
    </row>
    <row r="735677" spans="16:16" x14ac:dyDescent="0.3">
      <c r="P735677" s="83"/>
    </row>
    <row r="735678" spans="16:16" x14ac:dyDescent="0.3">
      <c r="P735678" s="83"/>
    </row>
    <row r="735679" spans="16:16" x14ac:dyDescent="0.3">
      <c r="P735679" s="83"/>
    </row>
    <row r="735680" spans="16:16" x14ac:dyDescent="0.3">
      <c r="P735680" s="83"/>
    </row>
    <row r="735681" spans="16:16" x14ac:dyDescent="0.3">
      <c r="P735681" s="83"/>
    </row>
    <row r="735682" spans="16:16" x14ac:dyDescent="0.3">
      <c r="P735682" s="83"/>
    </row>
    <row r="735683" spans="16:16" x14ac:dyDescent="0.3">
      <c r="P735683" s="83"/>
    </row>
    <row r="735684" spans="16:16" x14ac:dyDescent="0.3">
      <c r="P735684" s="83"/>
    </row>
    <row r="735685" spans="16:16" x14ac:dyDescent="0.3">
      <c r="P735685" s="83"/>
    </row>
    <row r="735686" spans="16:16" x14ac:dyDescent="0.3">
      <c r="P735686" s="83"/>
    </row>
    <row r="735687" spans="16:16" x14ac:dyDescent="0.3">
      <c r="P735687" s="83"/>
    </row>
    <row r="735688" spans="16:16" x14ac:dyDescent="0.3">
      <c r="P735688" s="83"/>
    </row>
    <row r="735689" spans="16:16" x14ac:dyDescent="0.3">
      <c r="P735689" s="83"/>
    </row>
    <row r="735690" spans="16:16" x14ac:dyDescent="0.3">
      <c r="P735690" s="83"/>
    </row>
    <row r="735691" spans="16:16" x14ac:dyDescent="0.3">
      <c r="P735691" s="83"/>
    </row>
    <row r="735692" spans="16:16" x14ac:dyDescent="0.3">
      <c r="P735692" s="83"/>
    </row>
    <row r="735693" spans="16:16" x14ac:dyDescent="0.3">
      <c r="P735693" s="83"/>
    </row>
    <row r="735694" spans="16:16" x14ac:dyDescent="0.3">
      <c r="P735694" s="83"/>
    </row>
    <row r="735695" spans="16:16" x14ac:dyDescent="0.3">
      <c r="P735695" s="83"/>
    </row>
    <row r="735696" spans="16:16" x14ac:dyDescent="0.3">
      <c r="P735696" s="83"/>
    </row>
    <row r="735697" spans="16:16" x14ac:dyDescent="0.3">
      <c r="P735697" s="83"/>
    </row>
    <row r="735698" spans="16:16" x14ac:dyDescent="0.3">
      <c r="P735698" s="83"/>
    </row>
    <row r="735699" spans="16:16" x14ac:dyDescent="0.3">
      <c r="P735699" s="83"/>
    </row>
    <row r="735700" spans="16:16" x14ac:dyDescent="0.3">
      <c r="P735700" s="83"/>
    </row>
    <row r="735701" spans="16:16" x14ac:dyDescent="0.3">
      <c r="P735701" s="83"/>
    </row>
    <row r="735702" spans="16:16" x14ac:dyDescent="0.3">
      <c r="P735702" s="83"/>
    </row>
    <row r="735703" spans="16:16" x14ac:dyDescent="0.3">
      <c r="P735703" s="83"/>
    </row>
    <row r="735704" spans="16:16" x14ac:dyDescent="0.3">
      <c r="P735704" s="83"/>
    </row>
    <row r="735705" spans="16:16" x14ac:dyDescent="0.3">
      <c r="P735705" s="83"/>
    </row>
    <row r="735706" spans="16:16" x14ac:dyDescent="0.3">
      <c r="P735706" s="83"/>
    </row>
    <row r="735707" spans="16:16" x14ac:dyDescent="0.3">
      <c r="P735707" s="83"/>
    </row>
    <row r="735708" spans="16:16" x14ac:dyDescent="0.3">
      <c r="P735708" s="83"/>
    </row>
    <row r="735709" spans="16:16" x14ac:dyDescent="0.3">
      <c r="P735709" s="83"/>
    </row>
    <row r="735710" spans="16:16" x14ac:dyDescent="0.3">
      <c r="P735710" s="83"/>
    </row>
    <row r="735711" spans="16:16" x14ac:dyDescent="0.3">
      <c r="P735711" s="83"/>
    </row>
    <row r="735712" spans="16:16" x14ac:dyDescent="0.3">
      <c r="P735712" s="83"/>
    </row>
    <row r="735713" spans="16:16" x14ac:dyDescent="0.3">
      <c r="P735713" s="83"/>
    </row>
    <row r="735714" spans="16:16" x14ac:dyDescent="0.3">
      <c r="P735714" s="83"/>
    </row>
    <row r="735715" spans="16:16" x14ac:dyDescent="0.3">
      <c r="P735715" s="83"/>
    </row>
    <row r="735716" spans="16:16" x14ac:dyDescent="0.3">
      <c r="P735716" s="83"/>
    </row>
    <row r="735717" spans="16:16" x14ac:dyDescent="0.3">
      <c r="P735717" s="83"/>
    </row>
    <row r="735718" spans="16:16" x14ac:dyDescent="0.3">
      <c r="P735718" s="83"/>
    </row>
    <row r="735719" spans="16:16" x14ac:dyDescent="0.3">
      <c r="P735719" s="83"/>
    </row>
    <row r="735720" spans="16:16" x14ac:dyDescent="0.3">
      <c r="P735720" s="83"/>
    </row>
    <row r="735721" spans="16:16" x14ac:dyDescent="0.3">
      <c r="P735721" s="83"/>
    </row>
    <row r="735722" spans="16:16" x14ac:dyDescent="0.3">
      <c r="P735722" s="83"/>
    </row>
    <row r="735723" spans="16:16" x14ac:dyDescent="0.3">
      <c r="P735723" s="83"/>
    </row>
    <row r="735724" spans="16:16" x14ac:dyDescent="0.3">
      <c r="P735724" s="83"/>
    </row>
    <row r="735725" spans="16:16" x14ac:dyDescent="0.3">
      <c r="P735725" s="83"/>
    </row>
    <row r="735726" spans="16:16" x14ac:dyDescent="0.3">
      <c r="P735726" s="83"/>
    </row>
    <row r="735727" spans="16:16" x14ac:dyDescent="0.3">
      <c r="P735727" s="83"/>
    </row>
    <row r="735728" spans="16:16" x14ac:dyDescent="0.3">
      <c r="P735728" s="83"/>
    </row>
    <row r="735729" spans="16:16" x14ac:dyDescent="0.3">
      <c r="P735729" s="83"/>
    </row>
    <row r="735730" spans="16:16" x14ac:dyDescent="0.3">
      <c r="P735730" s="83"/>
    </row>
    <row r="735731" spans="16:16" x14ac:dyDescent="0.3">
      <c r="P735731" s="83"/>
    </row>
    <row r="735732" spans="16:16" x14ac:dyDescent="0.3">
      <c r="P735732" s="83"/>
    </row>
    <row r="735733" spans="16:16" x14ac:dyDescent="0.3">
      <c r="P735733" s="83"/>
    </row>
    <row r="735734" spans="16:16" x14ac:dyDescent="0.3">
      <c r="P735734" s="83"/>
    </row>
    <row r="735735" spans="16:16" x14ac:dyDescent="0.3">
      <c r="P735735" s="83"/>
    </row>
    <row r="735736" spans="16:16" x14ac:dyDescent="0.3">
      <c r="P735736" s="83"/>
    </row>
    <row r="735737" spans="16:16" x14ac:dyDescent="0.3">
      <c r="P735737" s="83"/>
    </row>
    <row r="735738" spans="16:16" x14ac:dyDescent="0.3">
      <c r="P735738" s="83"/>
    </row>
    <row r="735739" spans="16:16" x14ac:dyDescent="0.3">
      <c r="P735739" s="83"/>
    </row>
    <row r="735740" spans="16:16" x14ac:dyDescent="0.3">
      <c r="P735740" s="83"/>
    </row>
    <row r="735741" spans="16:16" x14ac:dyDescent="0.3">
      <c r="P735741" s="83"/>
    </row>
    <row r="735742" spans="16:16" x14ac:dyDescent="0.3">
      <c r="P735742" s="83"/>
    </row>
    <row r="735743" spans="16:16" x14ac:dyDescent="0.3">
      <c r="P735743" s="83"/>
    </row>
    <row r="735744" spans="16:16" x14ac:dyDescent="0.3">
      <c r="P735744" s="83"/>
    </row>
    <row r="735745" spans="16:16" x14ac:dyDescent="0.3">
      <c r="P735745" s="83"/>
    </row>
    <row r="735746" spans="16:16" x14ac:dyDescent="0.3">
      <c r="P735746" s="83"/>
    </row>
    <row r="735747" spans="16:16" x14ac:dyDescent="0.3">
      <c r="P735747" s="83"/>
    </row>
    <row r="735748" spans="16:16" x14ac:dyDescent="0.3">
      <c r="P735748" s="83"/>
    </row>
    <row r="735749" spans="16:16" x14ac:dyDescent="0.3">
      <c r="P735749" s="83"/>
    </row>
    <row r="735750" spans="16:16" x14ac:dyDescent="0.3">
      <c r="P735750" s="83"/>
    </row>
    <row r="735751" spans="16:16" x14ac:dyDescent="0.3">
      <c r="P735751" s="83"/>
    </row>
    <row r="735752" spans="16:16" x14ac:dyDescent="0.3">
      <c r="P735752" s="83"/>
    </row>
    <row r="735753" spans="16:16" x14ac:dyDescent="0.3">
      <c r="P735753" s="83"/>
    </row>
    <row r="735754" spans="16:16" x14ac:dyDescent="0.3">
      <c r="P735754" s="83"/>
    </row>
    <row r="735755" spans="16:16" x14ac:dyDescent="0.3">
      <c r="P735755" s="83"/>
    </row>
    <row r="735756" spans="16:16" x14ac:dyDescent="0.3">
      <c r="P735756" s="83"/>
    </row>
    <row r="735757" spans="16:16" x14ac:dyDescent="0.3">
      <c r="P735757" s="83"/>
    </row>
    <row r="735758" spans="16:16" x14ac:dyDescent="0.3">
      <c r="P735758" s="83"/>
    </row>
    <row r="735759" spans="16:16" x14ac:dyDescent="0.3">
      <c r="P735759" s="83"/>
    </row>
    <row r="735760" spans="16:16" x14ac:dyDescent="0.3">
      <c r="P735760" s="83"/>
    </row>
    <row r="735761" spans="16:16" x14ac:dyDescent="0.3">
      <c r="P735761" s="83"/>
    </row>
    <row r="735762" spans="16:16" x14ac:dyDescent="0.3">
      <c r="P735762" s="83"/>
    </row>
    <row r="735763" spans="16:16" x14ac:dyDescent="0.3">
      <c r="P735763" s="83"/>
    </row>
    <row r="735764" spans="16:16" x14ac:dyDescent="0.3">
      <c r="P735764" s="83"/>
    </row>
    <row r="735765" spans="16:16" x14ac:dyDescent="0.3">
      <c r="P735765" s="83"/>
    </row>
    <row r="735766" spans="16:16" x14ac:dyDescent="0.3">
      <c r="P735766" s="83"/>
    </row>
    <row r="735767" spans="16:16" x14ac:dyDescent="0.3">
      <c r="P735767" s="83"/>
    </row>
    <row r="735768" spans="16:16" x14ac:dyDescent="0.3">
      <c r="P735768" s="83"/>
    </row>
    <row r="735769" spans="16:16" x14ac:dyDescent="0.3">
      <c r="P735769" s="83"/>
    </row>
    <row r="735770" spans="16:16" x14ac:dyDescent="0.3">
      <c r="P735770" s="83"/>
    </row>
    <row r="735771" spans="16:16" x14ac:dyDescent="0.3">
      <c r="P735771" s="83"/>
    </row>
    <row r="735772" spans="16:16" x14ac:dyDescent="0.3">
      <c r="P735772" s="83"/>
    </row>
    <row r="735773" spans="16:16" x14ac:dyDescent="0.3">
      <c r="P735773" s="83"/>
    </row>
    <row r="735774" spans="16:16" x14ac:dyDescent="0.3">
      <c r="P735774" s="83"/>
    </row>
    <row r="735775" spans="16:16" x14ac:dyDescent="0.3">
      <c r="P735775" s="83"/>
    </row>
    <row r="735776" spans="16:16" x14ac:dyDescent="0.3">
      <c r="P735776" s="83"/>
    </row>
    <row r="735777" spans="16:16" x14ac:dyDescent="0.3">
      <c r="P735777" s="83"/>
    </row>
    <row r="735778" spans="16:16" x14ac:dyDescent="0.3">
      <c r="P735778" s="83"/>
    </row>
    <row r="735779" spans="16:16" x14ac:dyDescent="0.3">
      <c r="P735779" s="83"/>
    </row>
    <row r="735780" spans="16:16" x14ac:dyDescent="0.3">
      <c r="P735780" s="83"/>
    </row>
    <row r="735781" spans="16:16" x14ac:dyDescent="0.3">
      <c r="P735781" s="83"/>
    </row>
    <row r="735782" spans="16:16" x14ac:dyDescent="0.3">
      <c r="P735782" s="83"/>
    </row>
    <row r="735783" spans="16:16" x14ac:dyDescent="0.3">
      <c r="P735783" s="83"/>
    </row>
    <row r="735784" spans="16:16" x14ac:dyDescent="0.3">
      <c r="P735784" s="83"/>
    </row>
    <row r="735785" spans="16:16" x14ac:dyDescent="0.3">
      <c r="P735785" s="83"/>
    </row>
    <row r="735786" spans="16:16" x14ac:dyDescent="0.3">
      <c r="P735786" s="83"/>
    </row>
    <row r="735787" spans="16:16" x14ac:dyDescent="0.3">
      <c r="P735787" s="83"/>
    </row>
    <row r="735788" spans="16:16" x14ac:dyDescent="0.3">
      <c r="P735788" s="83"/>
    </row>
    <row r="735789" spans="16:16" x14ac:dyDescent="0.3">
      <c r="P735789" s="83"/>
    </row>
    <row r="735790" spans="16:16" x14ac:dyDescent="0.3">
      <c r="P735790" s="83"/>
    </row>
    <row r="735791" spans="16:16" x14ac:dyDescent="0.3">
      <c r="P735791" s="83"/>
    </row>
    <row r="735792" spans="16:16" x14ac:dyDescent="0.3">
      <c r="P735792" s="83"/>
    </row>
    <row r="735793" spans="16:16" x14ac:dyDescent="0.3">
      <c r="P735793" s="83"/>
    </row>
    <row r="735794" spans="16:16" x14ac:dyDescent="0.3">
      <c r="P735794" s="83"/>
    </row>
    <row r="735795" spans="16:16" x14ac:dyDescent="0.3">
      <c r="P735795" s="83"/>
    </row>
    <row r="735796" spans="16:16" x14ac:dyDescent="0.3">
      <c r="P735796" s="83"/>
    </row>
    <row r="735797" spans="16:16" x14ac:dyDescent="0.3">
      <c r="P735797" s="83"/>
    </row>
    <row r="735798" spans="16:16" x14ac:dyDescent="0.3">
      <c r="P735798" s="83"/>
    </row>
    <row r="735799" spans="16:16" x14ac:dyDescent="0.3">
      <c r="P735799" s="83"/>
    </row>
    <row r="735800" spans="16:16" x14ac:dyDescent="0.3">
      <c r="P735800" s="83"/>
    </row>
    <row r="735801" spans="16:16" x14ac:dyDescent="0.3">
      <c r="P735801" s="83"/>
    </row>
    <row r="735802" spans="16:16" x14ac:dyDescent="0.3">
      <c r="P735802" s="83"/>
    </row>
    <row r="735803" spans="16:16" x14ac:dyDescent="0.3">
      <c r="P735803" s="83"/>
    </row>
    <row r="735804" spans="16:16" x14ac:dyDescent="0.3">
      <c r="P735804" s="83"/>
    </row>
    <row r="735805" spans="16:16" x14ac:dyDescent="0.3">
      <c r="P735805" s="83"/>
    </row>
    <row r="735806" spans="16:16" x14ac:dyDescent="0.3">
      <c r="P735806" s="83"/>
    </row>
    <row r="735807" spans="16:16" x14ac:dyDescent="0.3">
      <c r="P735807" s="83"/>
    </row>
    <row r="735808" spans="16:16" x14ac:dyDescent="0.3">
      <c r="P735808" s="83"/>
    </row>
    <row r="735809" spans="16:16" x14ac:dyDescent="0.3">
      <c r="P735809" s="83"/>
    </row>
    <row r="735810" spans="16:16" x14ac:dyDescent="0.3">
      <c r="P735810" s="83"/>
    </row>
    <row r="735811" spans="16:16" x14ac:dyDescent="0.3">
      <c r="P735811" s="83"/>
    </row>
    <row r="735812" spans="16:16" x14ac:dyDescent="0.3">
      <c r="P735812" s="83"/>
    </row>
    <row r="735813" spans="16:16" x14ac:dyDescent="0.3">
      <c r="P735813" s="83"/>
    </row>
    <row r="735814" spans="16:16" x14ac:dyDescent="0.3">
      <c r="P735814" s="83"/>
    </row>
    <row r="735815" spans="16:16" x14ac:dyDescent="0.3">
      <c r="P735815" s="83"/>
    </row>
    <row r="735816" spans="16:16" x14ac:dyDescent="0.3">
      <c r="P735816" s="83"/>
    </row>
    <row r="735817" spans="16:16" x14ac:dyDescent="0.3">
      <c r="P735817" s="83"/>
    </row>
    <row r="735818" spans="16:16" x14ac:dyDescent="0.3">
      <c r="P735818" s="83"/>
    </row>
    <row r="735819" spans="16:16" x14ac:dyDescent="0.3">
      <c r="P735819" s="83"/>
    </row>
    <row r="735820" spans="16:16" x14ac:dyDescent="0.3">
      <c r="P735820" s="83"/>
    </row>
    <row r="735821" spans="16:16" x14ac:dyDescent="0.3">
      <c r="P735821" s="83"/>
    </row>
    <row r="735822" spans="16:16" x14ac:dyDescent="0.3">
      <c r="P735822" s="83"/>
    </row>
    <row r="735823" spans="16:16" x14ac:dyDescent="0.3">
      <c r="P735823" s="83"/>
    </row>
    <row r="735824" spans="16:16" x14ac:dyDescent="0.3">
      <c r="P735824" s="83"/>
    </row>
    <row r="735825" spans="16:16" x14ac:dyDescent="0.3">
      <c r="P735825" s="83"/>
    </row>
    <row r="735826" spans="16:16" x14ac:dyDescent="0.3">
      <c r="P735826" s="83"/>
    </row>
    <row r="735827" spans="16:16" x14ac:dyDescent="0.3">
      <c r="P735827" s="83"/>
    </row>
    <row r="735828" spans="16:16" x14ac:dyDescent="0.3">
      <c r="P735828" s="83"/>
    </row>
    <row r="735829" spans="16:16" x14ac:dyDescent="0.3">
      <c r="P735829" s="83"/>
    </row>
    <row r="735830" spans="16:16" x14ac:dyDescent="0.3">
      <c r="P735830" s="83"/>
    </row>
    <row r="735831" spans="16:16" x14ac:dyDescent="0.3">
      <c r="P735831" s="83"/>
    </row>
    <row r="735832" spans="16:16" x14ac:dyDescent="0.3">
      <c r="P735832" s="83"/>
    </row>
    <row r="735833" spans="16:16" x14ac:dyDescent="0.3">
      <c r="P735833" s="83"/>
    </row>
    <row r="735834" spans="16:16" x14ac:dyDescent="0.3">
      <c r="P735834" s="83"/>
    </row>
    <row r="735835" spans="16:16" x14ac:dyDescent="0.3">
      <c r="P735835" s="83"/>
    </row>
    <row r="735836" spans="16:16" x14ac:dyDescent="0.3">
      <c r="P735836" s="83"/>
    </row>
    <row r="735837" spans="16:16" x14ac:dyDescent="0.3">
      <c r="P735837" s="83"/>
    </row>
    <row r="735838" spans="16:16" x14ac:dyDescent="0.3">
      <c r="P735838" s="83"/>
    </row>
    <row r="735839" spans="16:16" x14ac:dyDescent="0.3">
      <c r="P735839" s="83"/>
    </row>
    <row r="735840" spans="16:16" x14ac:dyDescent="0.3">
      <c r="P735840" s="83"/>
    </row>
    <row r="735841" spans="16:16" x14ac:dyDescent="0.3">
      <c r="P735841" s="83"/>
    </row>
    <row r="735842" spans="16:16" x14ac:dyDescent="0.3">
      <c r="P735842" s="83"/>
    </row>
    <row r="735843" spans="16:16" x14ac:dyDescent="0.3">
      <c r="P735843" s="83"/>
    </row>
    <row r="735844" spans="16:16" x14ac:dyDescent="0.3">
      <c r="P735844" s="83"/>
    </row>
    <row r="735845" spans="16:16" x14ac:dyDescent="0.3">
      <c r="P735845" s="83"/>
    </row>
    <row r="735846" spans="16:16" x14ac:dyDescent="0.3">
      <c r="P735846" s="83"/>
    </row>
    <row r="735847" spans="16:16" x14ac:dyDescent="0.3">
      <c r="P735847" s="83"/>
    </row>
    <row r="735848" spans="16:16" x14ac:dyDescent="0.3">
      <c r="P735848" s="83"/>
    </row>
    <row r="735849" spans="16:16" x14ac:dyDescent="0.3">
      <c r="P735849" s="83"/>
    </row>
    <row r="735850" spans="16:16" x14ac:dyDescent="0.3">
      <c r="P735850" s="83"/>
    </row>
    <row r="735851" spans="16:16" x14ac:dyDescent="0.3">
      <c r="P735851" s="83"/>
    </row>
    <row r="735852" spans="16:16" x14ac:dyDescent="0.3">
      <c r="P735852" s="83"/>
    </row>
    <row r="735853" spans="16:16" x14ac:dyDescent="0.3">
      <c r="P735853" s="83"/>
    </row>
    <row r="735854" spans="16:16" x14ac:dyDescent="0.3">
      <c r="P735854" s="83"/>
    </row>
    <row r="735855" spans="16:16" x14ac:dyDescent="0.3">
      <c r="P735855" s="83"/>
    </row>
    <row r="735856" spans="16:16" x14ac:dyDescent="0.3">
      <c r="P735856" s="83"/>
    </row>
    <row r="735857" spans="16:16" x14ac:dyDescent="0.3">
      <c r="P735857" s="83"/>
    </row>
    <row r="735858" spans="16:16" x14ac:dyDescent="0.3">
      <c r="P735858" s="83"/>
    </row>
    <row r="735859" spans="16:16" x14ac:dyDescent="0.3">
      <c r="P735859" s="83"/>
    </row>
    <row r="735860" spans="16:16" x14ac:dyDescent="0.3">
      <c r="P735860" s="83"/>
    </row>
    <row r="735861" spans="16:16" x14ac:dyDescent="0.3">
      <c r="P735861" s="83"/>
    </row>
    <row r="735862" spans="16:16" x14ac:dyDescent="0.3">
      <c r="P735862" s="83"/>
    </row>
    <row r="735863" spans="16:16" x14ac:dyDescent="0.3">
      <c r="P735863" s="83"/>
    </row>
    <row r="735864" spans="16:16" x14ac:dyDescent="0.3">
      <c r="P735864" s="83"/>
    </row>
    <row r="735865" spans="16:16" x14ac:dyDescent="0.3">
      <c r="P735865" s="83"/>
    </row>
    <row r="735866" spans="16:16" x14ac:dyDescent="0.3">
      <c r="P735866" s="83"/>
    </row>
    <row r="735867" spans="16:16" x14ac:dyDescent="0.3">
      <c r="P735867" s="83"/>
    </row>
    <row r="735868" spans="16:16" x14ac:dyDescent="0.3">
      <c r="P735868" s="83"/>
    </row>
    <row r="735869" spans="16:16" x14ac:dyDescent="0.3">
      <c r="P735869" s="83"/>
    </row>
    <row r="735870" spans="16:16" x14ac:dyDescent="0.3">
      <c r="P735870" s="83"/>
    </row>
    <row r="735871" spans="16:16" x14ac:dyDescent="0.3">
      <c r="P735871" s="83"/>
    </row>
    <row r="735872" spans="16:16" x14ac:dyDescent="0.3">
      <c r="P735872" s="83"/>
    </row>
    <row r="735873" spans="16:16" x14ac:dyDescent="0.3">
      <c r="P735873" s="83"/>
    </row>
    <row r="735874" spans="16:16" x14ac:dyDescent="0.3">
      <c r="P735874" s="83"/>
    </row>
    <row r="735875" spans="16:16" x14ac:dyDescent="0.3">
      <c r="P735875" s="83"/>
    </row>
    <row r="735876" spans="16:16" x14ac:dyDescent="0.3">
      <c r="P735876" s="83"/>
    </row>
    <row r="735877" spans="16:16" x14ac:dyDescent="0.3">
      <c r="P735877" s="83"/>
    </row>
    <row r="735878" spans="16:16" x14ac:dyDescent="0.3">
      <c r="P735878" s="83"/>
    </row>
    <row r="735879" spans="16:16" x14ac:dyDescent="0.3">
      <c r="P735879" s="83"/>
    </row>
    <row r="735880" spans="16:16" x14ac:dyDescent="0.3">
      <c r="P735880" s="83"/>
    </row>
    <row r="735881" spans="16:16" x14ac:dyDescent="0.3">
      <c r="P735881" s="83"/>
    </row>
    <row r="735882" spans="16:16" x14ac:dyDescent="0.3">
      <c r="P735882" s="83"/>
    </row>
    <row r="735883" spans="16:16" x14ac:dyDescent="0.3">
      <c r="P735883" s="83"/>
    </row>
    <row r="735884" spans="16:16" x14ac:dyDescent="0.3">
      <c r="P735884" s="83"/>
    </row>
    <row r="735885" spans="16:16" x14ac:dyDescent="0.3">
      <c r="P735885" s="83"/>
    </row>
    <row r="735886" spans="16:16" x14ac:dyDescent="0.3">
      <c r="P735886" s="83"/>
    </row>
    <row r="735887" spans="16:16" x14ac:dyDescent="0.3">
      <c r="P735887" s="83"/>
    </row>
    <row r="735888" spans="16:16" x14ac:dyDescent="0.3">
      <c r="P735888" s="83"/>
    </row>
    <row r="735889" spans="16:16" x14ac:dyDescent="0.3">
      <c r="P735889" s="83"/>
    </row>
    <row r="735890" spans="16:16" x14ac:dyDescent="0.3">
      <c r="P735890" s="83"/>
    </row>
    <row r="735891" spans="16:16" x14ac:dyDescent="0.3">
      <c r="P735891" s="83"/>
    </row>
    <row r="735892" spans="16:16" x14ac:dyDescent="0.3">
      <c r="P735892" s="83"/>
    </row>
    <row r="735893" spans="16:16" x14ac:dyDescent="0.3">
      <c r="P735893" s="83"/>
    </row>
    <row r="735894" spans="16:16" x14ac:dyDescent="0.3">
      <c r="P735894" s="83"/>
    </row>
    <row r="735895" spans="16:16" x14ac:dyDescent="0.3">
      <c r="P735895" s="83"/>
    </row>
    <row r="735896" spans="16:16" x14ac:dyDescent="0.3">
      <c r="P735896" s="83"/>
    </row>
    <row r="735897" spans="16:16" x14ac:dyDescent="0.3">
      <c r="P735897" s="83"/>
    </row>
    <row r="735898" spans="16:16" x14ac:dyDescent="0.3">
      <c r="P735898" s="83"/>
    </row>
    <row r="735899" spans="16:16" x14ac:dyDescent="0.3">
      <c r="P735899" s="83"/>
    </row>
    <row r="735900" spans="16:16" x14ac:dyDescent="0.3">
      <c r="P735900" s="83"/>
    </row>
    <row r="735901" spans="16:16" x14ac:dyDescent="0.3">
      <c r="P735901" s="83"/>
    </row>
    <row r="735902" spans="16:16" x14ac:dyDescent="0.3">
      <c r="P735902" s="83"/>
    </row>
    <row r="735903" spans="16:16" x14ac:dyDescent="0.3">
      <c r="P735903" s="83"/>
    </row>
    <row r="735904" spans="16:16" x14ac:dyDescent="0.3">
      <c r="P735904" s="83"/>
    </row>
    <row r="735905" spans="16:16" x14ac:dyDescent="0.3">
      <c r="P735905" s="83"/>
    </row>
    <row r="735906" spans="16:16" x14ac:dyDescent="0.3">
      <c r="P735906" s="83"/>
    </row>
    <row r="735907" spans="16:16" x14ac:dyDescent="0.3">
      <c r="P735907" s="83"/>
    </row>
    <row r="735908" spans="16:16" x14ac:dyDescent="0.3">
      <c r="P735908" s="83"/>
    </row>
    <row r="735909" spans="16:16" x14ac:dyDescent="0.3">
      <c r="P735909" s="83"/>
    </row>
    <row r="735910" spans="16:16" x14ac:dyDescent="0.3">
      <c r="P735910" s="83"/>
    </row>
    <row r="735911" spans="16:16" x14ac:dyDescent="0.3">
      <c r="P735911" s="83"/>
    </row>
    <row r="735912" spans="16:16" x14ac:dyDescent="0.3">
      <c r="P735912" s="83"/>
    </row>
    <row r="735913" spans="16:16" x14ac:dyDescent="0.3">
      <c r="P735913" s="83"/>
    </row>
    <row r="735914" spans="16:16" x14ac:dyDescent="0.3">
      <c r="P735914" s="83"/>
    </row>
    <row r="735915" spans="16:16" x14ac:dyDescent="0.3">
      <c r="P735915" s="83"/>
    </row>
    <row r="735916" spans="16:16" x14ac:dyDescent="0.3">
      <c r="P735916" s="83"/>
    </row>
    <row r="735917" spans="16:16" x14ac:dyDescent="0.3">
      <c r="P735917" s="83"/>
    </row>
    <row r="735918" spans="16:16" x14ac:dyDescent="0.3">
      <c r="P735918" s="83"/>
    </row>
    <row r="735919" spans="16:16" x14ac:dyDescent="0.3">
      <c r="P735919" s="83"/>
    </row>
    <row r="735920" spans="16:16" x14ac:dyDescent="0.3">
      <c r="P735920" s="83"/>
    </row>
    <row r="735921" spans="16:16" x14ac:dyDescent="0.3">
      <c r="P735921" s="83"/>
    </row>
    <row r="735922" spans="16:16" x14ac:dyDescent="0.3">
      <c r="P735922" s="83"/>
    </row>
    <row r="735923" spans="16:16" x14ac:dyDescent="0.3">
      <c r="P735923" s="83"/>
    </row>
    <row r="735924" spans="16:16" x14ac:dyDescent="0.3">
      <c r="P735924" s="83"/>
    </row>
    <row r="735925" spans="16:16" x14ac:dyDescent="0.3">
      <c r="P735925" s="83"/>
    </row>
    <row r="735926" spans="16:16" x14ac:dyDescent="0.3">
      <c r="P735926" s="83"/>
    </row>
    <row r="735927" spans="16:16" x14ac:dyDescent="0.3">
      <c r="P735927" s="83"/>
    </row>
    <row r="735928" spans="16:16" x14ac:dyDescent="0.3">
      <c r="P735928" s="83"/>
    </row>
    <row r="735929" spans="16:16" x14ac:dyDescent="0.3">
      <c r="P735929" s="83"/>
    </row>
    <row r="735930" spans="16:16" x14ac:dyDescent="0.3">
      <c r="P735930" s="83"/>
    </row>
    <row r="735931" spans="16:16" x14ac:dyDescent="0.3">
      <c r="P735931" s="83"/>
    </row>
    <row r="735932" spans="16:16" x14ac:dyDescent="0.3">
      <c r="P735932" s="83"/>
    </row>
    <row r="735933" spans="16:16" x14ac:dyDescent="0.3">
      <c r="P735933" s="83"/>
    </row>
    <row r="735934" spans="16:16" x14ac:dyDescent="0.3">
      <c r="P735934" s="83"/>
    </row>
    <row r="735935" spans="16:16" x14ac:dyDescent="0.3">
      <c r="P735935" s="83"/>
    </row>
    <row r="735936" spans="16:16" x14ac:dyDescent="0.3">
      <c r="P735936" s="83"/>
    </row>
    <row r="735937" spans="16:16" x14ac:dyDescent="0.3">
      <c r="P735937" s="83"/>
    </row>
    <row r="735938" spans="16:16" x14ac:dyDescent="0.3">
      <c r="P735938" s="83"/>
    </row>
    <row r="735939" spans="16:16" x14ac:dyDescent="0.3">
      <c r="P735939" s="83"/>
    </row>
    <row r="735940" spans="16:16" x14ac:dyDescent="0.3">
      <c r="P735940" s="83"/>
    </row>
    <row r="735941" spans="16:16" x14ac:dyDescent="0.3">
      <c r="P735941" s="83"/>
    </row>
    <row r="735942" spans="16:16" x14ac:dyDescent="0.3">
      <c r="P735942" s="83"/>
    </row>
    <row r="735943" spans="16:16" x14ac:dyDescent="0.3">
      <c r="P735943" s="83"/>
    </row>
    <row r="735944" spans="16:16" x14ac:dyDescent="0.3">
      <c r="P735944" s="83"/>
    </row>
    <row r="735945" spans="16:16" x14ac:dyDescent="0.3">
      <c r="P735945" s="83"/>
    </row>
    <row r="735946" spans="16:16" x14ac:dyDescent="0.3">
      <c r="P735946" s="83"/>
    </row>
    <row r="735947" spans="16:16" x14ac:dyDescent="0.3">
      <c r="P735947" s="83"/>
    </row>
    <row r="735948" spans="16:16" x14ac:dyDescent="0.3">
      <c r="P735948" s="83"/>
    </row>
    <row r="735949" spans="16:16" x14ac:dyDescent="0.3">
      <c r="P735949" s="83"/>
    </row>
    <row r="735950" spans="16:16" x14ac:dyDescent="0.3">
      <c r="P735950" s="83"/>
    </row>
    <row r="735951" spans="16:16" x14ac:dyDescent="0.3">
      <c r="P735951" s="83"/>
    </row>
    <row r="735952" spans="16:16" x14ac:dyDescent="0.3">
      <c r="P735952" s="83"/>
    </row>
    <row r="735953" spans="16:16" x14ac:dyDescent="0.3">
      <c r="P735953" s="83"/>
    </row>
    <row r="735954" spans="16:16" x14ac:dyDescent="0.3">
      <c r="P735954" s="83"/>
    </row>
    <row r="735955" spans="16:16" x14ac:dyDescent="0.3">
      <c r="P735955" s="83"/>
    </row>
    <row r="735956" spans="16:16" x14ac:dyDescent="0.3">
      <c r="P735956" s="83"/>
    </row>
    <row r="735957" spans="16:16" x14ac:dyDescent="0.3">
      <c r="P735957" s="83"/>
    </row>
    <row r="735958" spans="16:16" x14ac:dyDescent="0.3">
      <c r="P735958" s="83"/>
    </row>
    <row r="735959" spans="16:16" x14ac:dyDescent="0.3">
      <c r="P735959" s="83"/>
    </row>
    <row r="735960" spans="16:16" x14ac:dyDescent="0.3">
      <c r="P735960" s="83"/>
    </row>
    <row r="735961" spans="16:16" x14ac:dyDescent="0.3">
      <c r="P735961" s="83"/>
    </row>
    <row r="735962" spans="16:16" x14ac:dyDescent="0.3">
      <c r="P735962" s="83"/>
    </row>
    <row r="735963" spans="16:16" x14ac:dyDescent="0.3">
      <c r="P735963" s="83"/>
    </row>
    <row r="735964" spans="16:16" x14ac:dyDescent="0.3">
      <c r="P735964" s="83"/>
    </row>
    <row r="735965" spans="16:16" x14ac:dyDescent="0.3">
      <c r="P735965" s="83"/>
    </row>
    <row r="735966" spans="16:16" x14ac:dyDescent="0.3">
      <c r="P735966" s="83"/>
    </row>
    <row r="735967" spans="16:16" x14ac:dyDescent="0.3">
      <c r="P735967" s="83"/>
    </row>
    <row r="735968" spans="16:16" x14ac:dyDescent="0.3">
      <c r="P735968" s="83"/>
    </row>
    <row r="735969" spans="16:16" x14ac:dyDescent="0.3">
      <c r="P735969" s="83"/>
    </row>
    <row r="735970" spans="16:16" x14ac:dyDescent="0.3">
      <c r="P735970" s="83"/>
    </row>
    <row r="735971" spans="16:16" x14ac:dyDescent="0.3">
      <c r="P735971" s="83"/>
    </row>
    <row r="735972" spans="16:16" x14ac:dyDescent="0.3">
      <c r="P735972" s="83"/>
    </row>
    <row r="735973" spans="16:16" x14ac:dyDescent="0.3">
      <c r="P735973" s="83"/>
    </row>
    <row r="735974" spans="16:16" x14ac:dyDescent="0.3">
      <c r="P735974" s="83"/>
    </row>
    <row r="735975" spans="16:16" x14ac:dyDescent="0.3">
      <c r="P735975" s="83"/>
    </row>
    <row r="735976" spans="16:16" x14ac:dyDescent="0.3">
      <c r="P735976" s="83"/>
    </row>
    <row r="735977" spans="16:16" x14ac:dyDescent="0.3">
      <c r="P735977" s="83"/>
    </row>
    <row r="735978" spans="16:16" x14ac:dyDescent="0.3">
      <c r="P735978" s="83"/>
    </row>
    <row r="735979" spans="16:16" x14ac:dyDescent="0.3">
      <c r="P735979" s="83"/>
    </row>
    <row r="735980" spans="16:16" x14ac:dyDescent="0.3">
      <c r="P735980" s="83"/>
    </row>
    <row r="735981" spans="16:16" x14ac:dyDescent="0.3">
      <c r="P735981" s="83"/>
    </row>
    <row r="735982" spans="16:16" x14ac:dyDescent="0.3">
      <c r="P735982" s="83"/>
    </row>
    <row r="735983" spans="16:16" x14ac:dyDescent="0.3">
      <c r="P735983" s="83"/>
    </row>
    <row r="735984" spans="16:16" x14ac:dyDescent="0.3">
      <c r="P735984" s="83"/>
    </row>
    <row r="735985" spans="16:16" x14ac:dyDescent="0.3">
      <c r="P735985" s="83"/>
    </row>
    <row r="735986" spans="16:16" x14ac:dyDescent="0.3">
      <c r="P735986" s="83"/>
    </row>
    <row r="735987" spans="16:16" x14ac:dyDescent="0.3">
      <c r="P735987" s="83"/>
    </row>
    <row r="735988" spans="16:16" x14ac:dyDescent="0.3">
      <c r="P735988" s="83"/>
    </row>
    <row r="735989" spans="16:16" x14ac:dyDescent="0.3">
      <c r="P735989" s="83"/>
    </row>
    <row r="735990" spans="16:16" x14ac:dyDescent="0.3">
      <c r="P735990" s="83"/>
    </row>
    <row r="735991" spans="16:16" x14ac:dyDescent="0.3">
      <c r="P735991" s="83"/>
    </row>
    <row r="735992" spans="16:16" x14ac:dyDescent="0.3">
      <c r="P735992" s="83"/>
    </row>
    <row r="735993" spans="16:16" x14ac:dyDescent="0.3">
      <c r="P735993" s="83"/>
    </row>
    <row r="735994" spans="16:16" x14ac:dyDescent="0.3">
      <c r="P735994" s="83"/>
    </row>
    <row r="735995" spans="16:16" x14ac:dyDescent="0.3">
      <c r="P735995" s="83"/>
    </row>
    <row r="735996" spans="16:16" x14ac:dyDescent="0.3">
      <c r="P735996" s="83"/>
    </row>
    <row r="735997" spans="16:16" x14ac:dyDescent="0.3">
      <c r="P735997" s="83"/>
    </row>
    <row r="735998" spans="16:16" x14ac:dyDescent="0.3">
      <c r="P735998" s="83"/>
    </row>
    <row r="735999" spans="16:16" x14ac:dyDescent="0.3">
      <c r="P735999" s="83"/>
    </row>
    <row r="736000" spans="16:16" x14ac:dyDescent="0.3">
      <c r="P736000" s="83"/>
    </row>
    <row r="736001" spans="16:16" x14ac:dyDescent="0.3">
      <c r="P736001" s="83"/>
    </row>
    <row r="736002" spans="16:16" x14ac:dyDescent="0.3">
      <c r="P736002" s="83"/>
    </row>
    <row r="736003" spans="16:16" x14ac:dyDescent="0.3">
      <c r="P736003" s="83"/>
    </row>
    <row r="736004" spans="16:16" x14ac:dyDescent="0.3">
      <c r="P736004" s="83"/>
    </row>
    <row r="736005" spans="16:16" x14ac:dyDescent="0.3">
      <c r="P736005" s="83"/>
    </row>
    <row r="736006" spans="16:16" x14ac:dyDescent="0.3">
      <c r="P736006" s="83"/>
    </row>
    <row r="736007" spans="16:16" x14ac:dyDescent="0.3">
      <c r="P736007" s="83"/>
    </row>
    <row r="736008" spans="16:16" x14ac:dyDescent="0.3">
      <c r="P736008" s="83"/>
    </row>
    <row r="736009" spans="16:16" x14ac:dyDescent="0.3">
      <c r="P736009" s="83"/>
    </row>
    <row r="736010" spans="16:16" x14ac:dyDescent="0.3">
      <c r="P736010" s="83"/>
    </row>
    <row r="736011" spans="16:16" x14ac:dyDescent="0.3">
      <c r="P736011" s="83"/>
    </row>
    <row r="736012" spans="16:16" x14ac:dyDescent="0.3">
      <c r="P736012" s="83"/>
    </row>
    <row r="736013" spans="16:16" x14ac:dyDescent="0.3">
      <c r="P736013" s="83"/>
    </row>
    <row r="736014" spans="16:16" x14ac:dyDescent="0.3">
      <c r="P736014" s="83"/>
    </row>
    <row r="736015" spans="16:16" x14ac:dyDescent="0.3">
      <c r="P736015" s="83"/>
    </row>
    <row r="736016" spans="16:16" x14ac:dyDescent="0.3">
      <c r="P736016" s="83"/>
    </row>
    <row r="736017" spans="16:16" x14ac:dyDescent="0.3">
      <c r="P736017" s="83"/>
    </row>
    <row r="736018" spans="16:16" x14ac:dyDescent="0.3">
      <c r="P736018" s="83"/>
    </row>
    <row r="736019" spans="16:16" x14ac:dyDescent="0.3">
      <c r="P736019" s="83"/>
    </row>
    <row r="736020" spans="16:16" x14ac:dyDescent="0.3">
      <c r="P736020" s="83"/>
    </row>
    <row r="736021" spans="16:16" x14ac:dyDescent="0.3">
      <c r="P736021" s="83"/>
    </row>
    <row r="736022" spans="16:16" x14ac:dyDescent="0.3">
      <c r="P736022" s="83"/>
    </row>
    <row r="736023" spans="16:16" x14ac:dyDescent="0.3">
      <c r="P736023" s="83"/>
    </row>
    <row r="736024" spans="16:16" x14ac:dyDescent="0.3">
      <c r="P736024" s="83"/>
    </row>
    <row r="736025" spans="16:16" x14ac:dyDescent="0.3">
      <c r="P736025" s="83"/>
    </row>
    <row r="736026" spans="16:16" x14ac:dyDescent="0.3">
      <c r="P736026" s="83"/>
    </row>
    <row r="736027" spans="16:16" x14ac:dyDescent="0.3">
      <c r="P736027" s="83"/>
    </row>
    <row r="736028" spans="16:16" x14ac:dyDescent="0.3">
      <c r="P736028" s="83"/>
    </row>
    <row r="736029" spans="16:16" x14ac:dyDescent="0.3">
      <c r="P736029" s="83"/>
    </row>
    <row r="736030" spans="16:16" x14ac:dyDescent="0.3">
      <c r="P736030" s="83"/>
    </row>
    <row r="736031" spans="16:16" x14ac:dyDescent="0.3">
      <c r="P736031" s="83"/>
    </row>
    <row r="736032" spans="16:16" x14ac:dyDescent="0.3">
      <c r="P736032" s="83"/>
    </row>
    <row r="736033" spans="16:16" x14ac:dyDescent="0.3">
      <c r="P736033" s="83"/>
    </row>
    <row r="736034" spans="16:16" x14ac:dyDescent="0.3">
      <c r="P736034" s="83"/>
    </row>
    <row r="736035" spans="16:16" x14ac:dyDescent="0.3">
      <c r="P736035" s="83"/>
    </row>
    <row r="736036" spans="16:16" x14ac:dyDescent="0.3">
      <c r="P736036" s="83"/>
    </row>
    <row r="736037" spans="16:16" x14ac:dyDescent="0.3">
      <c r="P736037" s="83"/>
    </row>
    <row r="736038" spans="16:16" x14ac:dyDescent="0.3">
      <c r="P736038" s="83"/>
    </row>
    <row r="736039" spans="16:16" x14ac:dyDescent="0.3">
      <c r="P736039" s="83"/>
    </row>
    <row r="736040" spans="16:16" x14ac:dyDescent="0.3">
      <c r="P736040" s="83"/>
    </row>
    <row r="736041" spans="16:16" x14ac:dyDescent="0.3">
      <c r="P736041" s="83"/>
    </row>
    <row r="736042" spans="16:16" x14ac:dyDescent="0.3">
      <c r="P736042" s="83"/>
    </row>
    <row r="736043" spans="16:16" x14ac:dyDescent="0.3">
      <c r="P736043" s="83"/>
    </row>
    <row r="736044" spans="16:16" x14ac:dyDescent="0.3">
      <c r="P736044" s="83"/>
    </row>
    <row r="736045" spans="16:16" x14ac:dyDescent="0.3">
      <c r="P736045" s="83"/>
    </row>
    <row r="736046" spans="16:16" x14ac:dyDescent="0.3">
      <c r="P736046" s="83"/>
    </row>
    <row r="736047" spans="16:16" x14ac:dyDescent="0.3">
      <c r="P736047" s="83"/>
    </row>
    <row r="736048" spans="16:16" x14ac:dyDescent="0.3">
      <c r="P736048" s="83"/>
    </row>
    <row r="736049" spans="16:16" x14ac:dyDescent="0.3">
      <c r="P736049" s="83"/>
    </row>
    <row r="736050" spans="16:16" x14ac:dyDescent="0.3">
      <c r="P736050" s="83"/>
    </row>
    <row r="736051" spans="16:16" x14ac:dyDescent="0.3">
      <c r="P736051" s="83"/>
    </row>
    <row r="736052" spans="16:16" x14ac:dyDescent="0.3">
      <c r="P736052" s="83"/>
    </row>
    <row r="736053" spans="16:16" x14ac:dyDescent="0.3">
      <c r="P736053" s="83"/>
    </row>
    <row r="736054" spans="16:16" x14ac:dyDescent="0.3">
      <c r="P736054" s="83"/>
    </row>
    <row r="736055" spans="16:16" x14ac:dyDescent="0.3">
      <c r="P736055" s="83"/>
    </row>
    <row r="736056" spans="16:16" x14ac:dyDescent="0.3">
      <c r="P736056" s="83"/>
    </row>
    <row r="736057" spans="16:16" x14ac:dyDescent="0.3">
      <c r="P736057" s="83"/>
    </row>
    <row r="736058" spans="16:16" x14ac:dyDescent="0.3">
      <c r="P736058" s="83"/>
    </row>
    <row r="736059" spans="16:16" x14ac:dyDescent="0.3">
      <c r="P736059" s="83"/>
    </row>
    <row r="736060" spans="16:16" x14ac:dyDescent="0.3">
      <c r="P736060" s="83"/>
    </row>
    <row r="736061" spans="16:16" x14ac:dyDescent="0.3">
      <c r="P736061" s="83"/>
    </row>
    <row r="736062" spans="16:16" x14ac:dyDescent="0.3">
      <c r="P736062" s="83"/>
    </row>
    <row r="736063" spans="16:16" x14ac:dyDescent="0.3">
      <c r="P736063" s="83"/>
    </row>
    <row r="736064" spans="16:16" x14ac:dyDescent="0.3">
      <c r="P736064" s="83"/>
    </row>
    <row r="736065" spans="16:16" x14ac:dyDescent="0.3">
      <c r="P736065" s="83"/>
    </row>
    <row r="736066" spans="16:16" x14ac:dyDescent="0.3">
      <c r="P736066" s="83"/>
    </row>
    <row r="736067" spans="16:16" x14ac:dyDescent="0.3">
      <c r="P736067" s="83"/>
    </row>
    <row r="736068" spans="16:16" x14ac:dyDescent="0.3">
      <c r="P736068" s="83"/>
    </row>
    <row r="736069" spans="16:16" x14ac:dyDescent="0.3">
      <c r="P736069" s="83"/>
    </row>
    <row r="736070" spans="16:16" x14ac:dyDescent="0.3">
      <c r="P736070" s="83"/>
    </row>
    <row r="736071" spans="16:16" x14ac:dyDescent="0.3">
      <c r="P736071" s="83"/>
    </row>
    <row r="736072" spans="16:16" x14ac:dyDescent="0.3">
      <c r="P736072" s="83"/>
    </row>
    <row r="736073" spans="16:16" x14ac:dyDescent="0.3">
      <c r="P736073" s="83"/>
    </row>
    <row r="736074" spans="16:16" x14ac:dyDescent="0.3">
      <c r="P736074" s="83"/>
    </row>
    <row r="736075" spans="16:16" x14ac:dyDescent="0.3">
      <c r="P736075" s="83"/>
    </row>
    <row r="736076" spans="16:16" x14ac:dyDescent="0.3">
      <c r="P736076" s="83"/>
    </row>
    <row r="736077" spans="16:16" x14ac:dyDescent="0.3">
      <c r="P736077" s="83"/>
    </row>
    <row r="736078" spans="16:16" x14ac:dyDescent="0.3">
      <c r="P736078" s="83"/>
    </row>
    <row r="736079" spans="16:16" x14ac:dyDescent="0.3">
      <c r="P736079" s="83"/>
    </row>
    <row r="736080" spans="16:16" x14ac:dyDescent="0.3">
      <c r="P736080" s="83"/>
    </row>
    <row r="736081" spans="16:16" x14ac:dyDescent="0.3">
      <c r="P736081" s="83"/>
    </row>
    <row r="736082" spans="16:16" x14ac:dyDescent="0.3">
      <c r="P736082" s="83"/>
    </row>
    <row r="736083" spans="16:16" x14ac:dyDescent="0.3">
      <c r="P736083" s="83"/>
    </row>
    <row r="736084" spans="16:16" x14ac:dyDescent="0.3">
      <c r="P736084" s="83"/>
    </row>
    <row r="736085" spans="16:16" x14ac:dyDescent="0.3">
      <c r="P736085" s="83"/>
    </row>
    <row r="736086" spans="16:16" x14ac:dyDescent="0.3">
      <c r="P736086" s="83"/>
    </row>
    <row r="736087" spans="16:16" x14ac:dyDescent="0.3">
      <c r="P736087" s="83"/>
    </row>
    <row r="736088" spans="16:16" x14ac:dyDescent="0.3">
      <c r="P736088" s="83"/>
    </row>
    <row r="736089" spans="16:16" x14ac:dyDescent="0.3">
      <c r="P736089" s="83"/>
    </row>
    <row r="736090" spans="16:16" x14ac:dyDescent="0.3">
      <c r="P736090" s="83"/>
    </row>
    <row r="736091" spans="16:16" x14ac:dyDescent="0.3">
      <c r="P736091" s="83"/>
    </row>
    <row r="736092" spans="16:16" x14ac:dyDescent="0.3">
      <c r="P736092" s="83"/>
    </row>
    <row r="736093" spans="16:16" x14ac:dyDescent="0.3">
      <c r="P736093" s="83"/>
    </row>
    <row r="736094" spans="16:16" x14ac:dyDescent="0.3">
      <c r="P736094" s="83"/>
    </row>
    <row r="736095" spans="16:16" x14ac:dyDescent="0.3">
      <c r="P736095" s="83"/>
    </row>
    <row r="736096" spans="16:16" x14ac:dyDescent="0.3">
      <c r="P736096" s="83"/>
    </row>
    <row r="736097" spans="16:16" x14ac:dyDescent="0.3">
      <c r="P736097" s="83"/>
    </row>
    <row r="736098" spans="16:16" x14ac:dyDescent="0.3">
      <c r="P736098" s="83"/>
    </row>
    <row r="736099" spans="16:16" x14ac:dyDescent="0.3">
      <c r="P736099" s="83"/>
    </row>
    <row r="736100" spans="16:16" x14ac:dyDescent="0.3">
      <c r="P736100" s="83"/>
    </row>
    <row r="736101" spans="16:16" x14ac:dyDescent="0.3">
      <c r="P736101" s="83"/>
    </row>
    <row r="736102" spans="16:16" x14ac:dyDescent="0.3">
      <c r="P736102" s="83"/>
    </row>
    <row r="736103" spans="16:16" x14ac:dyDescent="0.3">
      <c r="P736103" s="83"/>
    </row>
    <row r="736104" spans="16:16" x14ac:dyDescent="0.3">
      <c r="P736104" s="83"/>
    </row>
    <row r="736105" spans="16:16" x14ac:dyDescent="0.3">
      <c r="P736105" s="83"/>
    </row>
    <row r="736106" spans="16:16" x14ac:dyDescent="0.3">
      <c r="P736106" s="83"/>
    </row>
    <row r="736107" spans="16:16" x14ac:dyDescent="0.3">
      <c r="P736107" s="83"/>
    </row>
    <row r="736108" spans="16:16" x14ac:dyDescent="0.3">
      <c r="P736108" s="83"/>
    </row>
    <row r="736109" spans="16:16" x14ac:dyDescent="0.3">
      <c r="P736109" s="83"/>
    </row>
    <row r="736110" spans="16:16" x14ac:dyDescent="0.3">
      <c r="P736110" s="83"/>
    </row>
    <row r="736111" spans="16:16" x14ac:dyDescent="0.3">
      <c r="P736111" s="83"/>
    </row>
    <row r="736112" spans="16:16" x14ac:dyDescent="0.3">
      <c r="P736112" s="83"/>
    </row>
    <row r="736113" spans="16:16" x14ac:dyDescent="0.3">
      <c r="P736113" s="83"/>
    </row>
    <row r="736114" spans="16:16" x14ac:dyDescent="0.3">
      <c r="P736114" s="83"/>
    </row>
    <row r="736115" spans="16:16" x14ac:dyDescent="0.3">
      <c r="P736115" s="83"/>
    </row>
    <row r="736116" spans="16:16" x14ac:dyDescent="0.3">
      <c r="P736116" s="83"/>
    </row>
    <row r="736117" spans="16:16" x14ac:dyDescent="0.3">
      <c r="P736117" s="83"/>
    </row>
    <row r="736118" spans="16:16" x14ac:dyDescent="0.3">
      <c r="P736118" s="83"/>
    </row>
    <row r="736119" spans="16:16" x14ac:dyDescent="0.3">
      <c r="P736119" s="83"/>
    </row>
    <row r="736120" spans="16:16" x14ac:dyDescent="0.3">
      <c r="P736120" s="83"/>
    </row>
    <row r="736121" spans="16:16" x14ac:dyDescent="0.3">
      <c r="P736121" s="83"/>
    </row>
    <row r="736122" spans="16:16" x14ac:dyDescent="0.3">
      <c r="P736122" s="83"/>
    </row>
    <row r="736123" spans="16:16" x14ac:dyDescent="0.3">
      <c r="P736123" s="83"/>
    </row>
    <row r="736124" spans="16:16" x14ac:dyDescent="0.3">
      <c r="P736124" s="83"/>
    </row>
    <row r="736125" spans="16:16" x14ac:dyDescent="0.3">
      <c r="P736125" s="83"/>
    </row>
    <row r="736126" spans="16:16" x14ac:dyDescent="0.3">
      <c r="P736126" s="83"/>
    </row>
    <row r="736127" spans="16:16" x14ac:dyDescent="0.3">
      <c r="P736127" s="83"/>
    </row>
    <row r="736128" spans="16:16" x14ac:dyDescent="0.3">
      <c r="P736128" s="83"/>
    </row>
    <row r="736129" spans="16:16" x14ac:dyDescent="0.3">
      <c r="P736129" s="83"/>
    </row>
    <row r="736130" spans="16:16" x14ac:dyDescent="0.3">
      <c r="P736130" s="83"/>
    </row>
    <row r="736131" spans="16:16" x14ac:dyDescent="0.3">
      <c r="P736131" s="83"/>
    </row>
    <row r="736132" spans="16:16" x14ac:dyDescent="0.3">
      <c r="P736132" s="83"/>
    </row>
    <row r="736133" spans="16:16" x14ac:dyDescent="0.3">
      <c r="P736133" s="83"/>
    </row>
    <row r="736134" spans="16:16" x14ac:dyDescent="0.3">
      <c r="P736134" s="83"/>
    </row>
    <row r="736135" spans="16:16" x14ac:dyDescent="0.3">
      <c r="P736135" s="83"/>
    </row>
    <row r="736136" spans="16:16" x14ac:dyDescent="0.3">
      <c r="P736136" s="83"/>
    </row>
    <row r="736137" spans="16:16" x14ac:dyDescent="0.3">
      <c r="P736137" s="83"/>
    </row>
    <row r="736138" spans="16:16" x14ac:dyDescent="0.3">
      <c r="P736138" s="83"/>
    </row>
    <row r="736139" spans="16:16" x14ac:dyDescent="0.3">
      <c r="P736139" s="83"/>
    </row>
    <row r="736140" spans="16:16" x14ac:dyDescent="0.3">
      <c r="P736140" s="83"/>
    </row>
    <row r="736141" spans="16:16" x14ac:dyDescent="0.3">
      <c r="P736141" s="83"/>
    </row>
    <row r="736142" spans="16:16" x14ac:dyDescent="0.3">
      <c r="P736142" s="83"/>
    </row>
    <row r="736143" spans="16:16" x14ac:dyDescent="0.3">
      <c r="P736143" s="83"/>
    </row>
    <row r="736144" spans="16:16" x14ac:dyDescent="0.3">
      <c r="P736144" s="83"/>
    </row>
    <row r="736145" spans="16:16" x14ac:dyDescent="0.3">
      <c r="P736145" s="83"/>
    </row>
    <row r="736146" spans="16:16" x14ac:dyDescent="0.3">
      <c r="P736146" s="83"/>
    </row>
    <row r="736147" spans="16:16" x14ac:dyDescent="0.3">
      <c r="P736147" s="83"/>
    </row>
    <row r="736148" spans="16:16" x14ac:dyDescent="0.3">
      <c r="P736148" s="83"/>
    </row>
    <row r="736149" spans="16:16" x14ac:dyDescent="0.3">
      <c r="P736149" s="83"/>
    </row>
    <row r="736150" spans="16:16" x14ac:dyDescent="0.3">
      <c r="P736150" s="83"/>
    </row>
    <row r="736151" spans="16:16" x14ac:dyDescent="0.3">
      <c r="P736151" s="83"/>
    </row>
    <row r="736152" spans="16:16" x14ac:dyDescent="0.3">
      <c r="P736152" s="83"/>
    </row>
    <row r="736153" spans="16:16" x14ac:dyDescent="0.3">
      <c r="P736153" s="83"/>
    </row>
    <row r="736154" spans="16:16" x14ac:dyDescent="0.3">
      <c r="P736154" s="83"/>
    </row>
    <row r="736155" spans="16:16" x14ac:dyDescent="0.3">
      <c r="P736155" s="83"/>
    </row>
    <row r="736156" spans="16:16" x14ac:dyDescent="0.3">
      <c r="P736156" s="83"/>
    </row>
    <row r="736157" spans="16:16" x14ac:dyDescent="0.3">
      <c r="P736157" s="83"/>
    </row>
    <row r="736158" spans="16:16" x14ac:dyDescent="0.3">
      <c r="P736158" s="83"/>
    </row>
    <row r="736159" spans="16:16" x14ac:dyDescent="0.3">
      <c r="P736159" s="83"/>
    </row>
    <row r="736160" spans="16:16" x14ac:dyDescent="0.3">
      <c r="P736160" s="83"/>
    </row>
    <row r="736161" spans="16:16" x14ac:dyDescent="0.3">
      <c r="P736161" s="83"/>
    </row>
    <row r="736162" spans="16:16" x14ac:dyDescent="0.3">
      <c r="P736162" s="83"/>
    </row>
    <row r="736163" spans="16:16" x14ac:dyDescent="0.3">
      <c r="P736163" s="83"/>
    </row>
    <row r="736164" spans="16:16" x14ac:dyDescent="0.3">
      <c r="P736164" s="83"/>
    </row>
    <row r="736165" spans="16:16" x14ac:dyDescent="0.3">
      <c r="P736165" s="83"/>
    </row>
    <row r="736166" spans="16:16" x14ac:dyDescent="0.3">
      <c r="P736166" s="83"/>
    </row>
    <row r="736167" spans="16:16" x14ac:dyDescent="0.3">
      <c r="P736167" s="83"/>
    </row>
    <row r="736168" spans="16:16" x14ac:dyDescent="0.3">
      <c r="P736168" s="83"/>
    </row>
    <row r="736169" spans="16:16" x14ac:dyDescent="0.3">
      <c r="P736169" s="83"/>
    </row>
    <row r="736170" spans="16:16" x14ac:dyDescent="0.3">
      <c r="P736170" s="83"/>
    </row>
    <row r="736171" spans="16:16" x14ac:dyDescent="0.3">
      <c r="P736171" s="83"/>
    </row>
    <row r="736172" spans="16:16" x14ac:dyDescent="0.3">
      <c r="P736172" s="83"/>
    </row>
    <row r="736173" spans="16:16" x14ac:dyDescent="0.3">
      <c r="P736173" s="83"/>
    </row>
    <row r="736174" spans="16:16" x14ac:dyDescent="0.3">
      <c r="P736174" s="83"/>
    </row>
    <row r="736175" spans="16:16" x14ac:dyDescent="0.3">
      <c r="P736175" s="83"/>
    </row>
    <row r="736176" spans="16:16" x14ac:dyDescent="0.3">
      <c r="P736176" s="83"/>
    </row>
    <row r="736177" spans="16:16" x14ac:dyDescent="0.3">
      <c r="P736177" s="83"/>
    </row>
    <row r="736178" spans="16:16" x14ac:dyDescent="0.3">
      <c r="P736178" s="83"/>
    </row>
    <row r="736179" spans="16:16" x14ac:dyDescent="0.3">
      <c r="P736179" s="83"/>
    </row>
    <row r="736180" spans="16:16" x14ac:dyDescent="0.3">
      <c r="P736180" s="83"/>
    </row>
    <row r="736181" spans="16:16" x14ac:dyDescent="0.3">
      <c r="P736181" s="83"/>
    </row>
    <row r="736182" spans="16:16" x14ac:dyDescent="0.3">
      <c r="P736182" s="83"/>
    </row>
    <row r="736183" spans="16:16" x14ac:dyDescent="0.3">
      <c r="P736183" s="83"/>
    </row>
    <row r="736184" spans="16:16" x14ac:dyDescent="0.3">
      <c r="P736184" s="83"/>
    </row>
    <row r="736185" spans="16:16" x14ac:dyDescent="0.3">
      <c r="P736185" s="83"/>
    </row>
    <row r="736186" spans="16:16" x14ac:dyDescent="0.3">
      <c r="P736186" s="83"/>
    </row>
    <row r="736187" spans="16:16" x14ac:dyDescent="0.3">
      <c r="P736187" s="83"/>
    </row>
    <row r="736188" spans="16:16" x14ac:dyDescent="0.3">
      <c r="P736188" s="83"/>
    </row>
    <row r="736189" spans="16:16" x14ac:dyDescent="0.3">
      <c r="P736189" s="83"/>
    </row>
    <row r="736190" spans="16:16" x14ac:dyDescent="0.3">
      <c r="P736190" s="83"/>
    </row>
    <row r="736191" spans="16:16" x14ac:dyDescent="0.3">
      <c r="P736191" s="83"/>
    </row>
    <row r="736192" spans="16:16" x14ac:dyDescent="0.3">
      <c r="P736192" s="83"/>
    </row>
    <row r="736193" spans="16:16" x14ac:dyDescent="0.3">
      <c r="P736193" s="83"/>
    </row>
    <row r="736194" spans="16:16" x14ac:dyDescent="0.3">
      <c r="P736194" s="83"/>
    </row>
    <row r="736195" spans="16:16" x14ac:dyDescent="0.3">
      <c r="P736195" s="83"/>
    </row>
    <row r="736196" spans="16:16" x14ac:dyDescent="0.3">
      <c r="P736196" s="83"/>
    </row>
    <row r="736197" spans="16:16" x14ac:dyDescent="0.3">
      <c r="P736197" s="83"/>
    </row>
    <row r="736198" spans="16:16" x14ac:dyDescent="0.3">
      <c r="P736198" s="83"/>
    </row>
    <row r="736199" spans="16:16" x14ac:dyDescent="0.3">
      <c r="P736199" s="83"/>
    </row>
    <row r="736200" spans="16:16" x14ac:dyDescent="0.3">
      <c r="P736200" s="83"/>
    </row>
    <row r="736201" spans="16:16" x14ac:dyDescent="0.3">
      <c r="P736201" s="83"/>
    </row>
    <row r="736202" spans="16:16" x14ac:dyDescent="0.3">
      <c r="P736202" s="83"/>
    </row>
    <row r="736203" spans="16:16" x14ac:dyDescent="0.3">
      <c r="P736203" s="83"/>
    </row>
    <row r="736204" spans="16:16" x14ac:dyDescent="0.3">
      <c r="P736204" s="83"/>
    </row>
    <row r="736205" spans="16:16" x14ac:dyDescent="0.3">
      <c r="P736205" s="83"/>
    </row>
    <row r="736206" spans="16:16" x14ac:dyDescent="0.3">
      <c r="P736206" s="83"/>
    </row>
    <row r="736207" spans="16:16" x14ac:dyDescent="0.3">
      <c r="P736207" s="83"/>
    </row>
    <row r="736208" spans="16:16" x14ac:dyDescent="0.3">
      <c r="P736208" s="83"/>
    </row>
    <row r="736209" spans="16:16" x14ac:dyDescent="0.3">
      <c r="P736209" s="83"/>
    </row>
    <row r="736210" spans="16:16" x14ac:dyDescent="0.3">
      <c r="P736210" s="83"/>
    </row>
    <row r="736211" spans="16:16" x14ac:dyDescent="0.3">
      <c r="P736211" s="83"/>
    </row>
    <row r="736212" spans="16:16" x14ac:dyDescent="0.3">
      <c r="P736212" s="83"/>
    </row>
    <row r="736213" spans="16:16" x14ac:dyDescent="0.3">
      <c r="P736213" s="83"/>
    </row>
    <row r="736214" spans="16:16" x14ac:dyDescent="0.3">
      <c r="P736214" s="83"/>
    </row>
    <row r="736215" spans="16:16" x14ac:dyDescent="0.3">
      <c r="P736215" s="83"/>
    </row>
    <row r="736216" spans="16:16" x14ac:dyDescent="0.3">
      <c r="P736216" s="83"/>
    </row>
    <row r="736217" spans="16:16" x14ac:dyDescent="0.3">
      <c r="P736217" s="83"/>
    </row>
    <row r="736218" spans="16:16" x14ac:dyDescent="0.3">
      <c r="P736218" s="83"/>
    </row>
    <row r="736219" spans="16:16" x14ac:dyDescent="0.3">
      <c r="P736219" s="83"/>
    </row>
    <row r="736220" spans="16:16" x14ac:dyDescent="0.3">
      <c r="P736220" s="83"/>
    </row>
    <row r="736221" spans="16:16" x14ac:dyDescent="0.3">
      <c r="P736221" s="83"/>
    </row>
    <row r="736222" spans="16:16" x14ac:dyDescent="0.3">
      <c r="P736222" s="83"/>
    </row>
    <row r="736223" spans="16:16" x14ac:dyDescent="0.3">
      <c r="P736223" s="83"/>
    </row>
    <row r="736224" spans="16:16" x14ac:dyDescent="0.3">
      <c r="P736224" s="83"/>
    </row>
    <row r="736225" spans="16:16" x14ac:dyDescent="0.3">
      <c r="P736225" s="83"/>
    </row>
    <row r="736226" spans="16:16" x14ac:dyDescent="0.3">
      <c r="P736226" s="83"/>
    </row>
    <row r="736227" spans="16:16" x14ac:dyDescent="0.3">
      <c r="P736227" s="83"/>
    </row>
    <row r="736228" spans="16:16" x14ac:dyDescent="0.3">
      <c r="P736228" s="83"/>
    </row>
    <row r="736229" spans="16:16" x14ac:dyDescent="0.3">
      <c r="P736229" s="83"/>
    </row>
    <row r="736230" spans="16:16" x14ac:dyDescent="0.3">
      <c r="P736230" s="83"/>
    </row>
    <row r="736231" spans="16:16" x14ac:dyDescent="0.3">
      <c r="P736231" s="83"/>
    </row>
    <row r="736232" spans="16:16" x14ac:dyDescent="0.3">
      <c r="P736232" s="83"/>
    </row>
    <row r="736233" spans="16:16" x14ac:dyDescent="0.3">
      <c r="P736233" s="83"/>
    </row>
    <row r="736234" spans="16:16" x14ac:dyDescent="0.3">
      <c r="P736234" s="83"/>
    </row>
    <row r="736235" spans="16:16" x14ac:dyDescent="0.3">
      <c r="P736235" s="83"/>
    </row>
    <row r="736236" spans="16:16" x14ac:dyDescent="0.3">
      <c r="P736236" s="83"/>
    </row>
    <row r="736237" spans="16:16" x14ac:dyDescent="0.3">
      <c r="P736237" s="83"/>
    </row>
    <row r="736238" spans="16:16" x14ac:dyDescent="0.3">
      <c r="P736238" s="83"/>
    </row>
    <row r="736239" spans="16:16" x14ac:dyDescent="0.3">
      <c r="P736239" s="83"/>
    </row>
    <row r="736240" spans="16:16" x14ac:dyDescent="0.3">
      <c r="P736240" s="83"/>
    </row>
    <row r="736241" spans="16:16" x14ac:dyDescent="0.3">
      <c r="P736241" s="83"/>
    </row>
    <row r="736242" spans="16:16" x14ac:dyDescent="0.3">
      <c r="P736242" s="83"/>
    </row>
    <row r="736243" spans="16:16" x14ac:dyDescent="0.3">
      <c r="P736243" s="83"/>
    </row>
    <row r="736244" spans="16:16" x14ac:dyDescent="0.3">
      <c r="P736244" s="83"/>
    </row>
    <row r="736245" spans="16:16" x14ac:dyDescent="0.3">
      <c r="P736245" s="83"/>
    </row>
    <row r="736246" spans="16:16" x14ac:dyDescent="0.3">
      <c r="P736246" s="83"/>
    </row>
    <row r="736247" spans="16:16" x14ac:dyDescent="0.3">
      <c r="P736247" s="83"/>
    </row>
    <row r="736248" spans="16:16" x14ac:dyDescent="0.3">
      <c r="P736248" s="83"/>
    </row>
    <row r="736249" spans="16:16" x14ac:dyDescent="0.3">
      <c r="P736249" s="83"/>
    </row>
    <row r="736250" spans="16:16" x14ac:dyDescent="0.3">
      <c r="P736250" s="83"/>
    </row>
    <row r="736251" spans="16:16" x14ac:dyDescent="0.3">
      <c r="P736251" s="83"/>
    </row>
    <row r="736252" spans="16:16" x14ac:dyDescent="0.3">
      <c r="P736252" s="83"/>
    </row>
    <row r="736253" spans="16:16" x14ac:dyDescent="0.3">
      <c r="P736253" s="83"/>
    </row>
    <row r="736254" spans="16:16" x14ac:dyDescent="0.3">
      <c r="P736254" s="83"/>
    </row>
    <row r="736255" spans="16:16" x14ac:dyDescent="0.3">
      <c r="P736255" s="83"/>
    </row>
    <row r="736256" spans="16:16" x14ac:dyDescent="0.3">
      <c r="P736256" s="83"/>
    </row>
    <row r="736257" spans="16:16" x14ac:dyDescent="0.3">
      <c r="P736257" s="83"/>
    </row>
    <row r="736258" spans="16:16" x14ac:dyDescent="0.3">
      <c r="P736258" s="83"/>
    </row>
    <row r="736259" spans="16:16" x14ac:dyDescent="0.3">
      <c r="P736259" s="83"/>
    </row>
    <row r="736260" spans="16:16" x14ac:dyDescent="0.3">
      <c r="P736260" s="83"/>
    </row>
    <row r="736261" spans="16:16" x14ac:dyDescent="0.3">
      <c r="P736261" s="83"/>
    </row>
    <row r="736262" spans="16:16" x14ac:dyDescent="0.3">
      <c r="P736262" s="83"/>
    </row>
    <row r="736263" spans="16:16" x14ac:dyDescent="0.3">
      <c r="P736263" s="83"/>
    </row>
    <row r="736264" spans="16:16" x14ac:dyDescent="0.3">
      <c r="P736264" s="83"/>
    </row>
    <row r="736265" spans="16:16" x14ac:dyDescent="0.3">
      <c r="P736265" s="83"/>
    </row>
    <row r="736266" spans="16:16" x14ac:dyDescent="0.3">
      <c r="P736266" s="83"/>
    </row>
    <row r="736267" spans="16:16" x14ac:dyDescent="0.3">
      <c r="P736267" s="83"/>
    </row>
    <row r="736268" spans="16:16" x14ac:dyDescent="0.3">
      <c r="P736268" s="83"/>
    </row>
    <row r="736269" spans="16:16" x14ac:dyDescent="0.3">
      <c r="P736269" s="83"/>
    </row>
    <row r="736270" spans="16:16" x14ac:dyDescent="0.3">
      <c r="P736270" s="83"/>
    </row>
    <row r="736271" spans="16:16" x14ac:dyDescent="0.3">
      <c r="P736271" s="83"/>
    </row>
    <row r="736272" spans="16:16" x14ac:dyDescent="0.3">
      <c r="P736272" s="83"/>
    </row>
    <row r="736273" spans="16:16" x14ac:dyDescent="0.3">
      <c r="P736273" s="83"/>
    </row>
    <row r="736274" spans="16:16" x14ac:dyDescent="0.3">
      <c r="P736274" s="83"/>
    </row>
    <row r="736275" spans="16:16" x14ac:dyDescent="0.3">
      <c r="P736275" s="83"/>
    </row>
    <row r="736276" spans="16:16" x14ac:dyDescent="0.3">
      <c r="P736276" s="83"/>
    </row>
    <row r="736277" spans="16:16" x14ac:dyDescent="0.3">
      <c r="P736277" s="83"/>
    </row>
    <row r="736278" spans="16:16" x14ac:dyDescent="0.3">
      <c r="P736278" s="83"/>
    </row>
    <row r="736279" spans="16:16" x14ac:dyDescent="0.3">
      <c r="P736279" s="83"/>
    </row>
    <row r="736280" spans="16:16" x14ac:dyDescent="0.3">
      <c r="P736280" s="83"/>
    </row>
    <row r="736281" spans="16:16" x14ac:dyDescent="0.3">
      <c r="P736281" s="83"/>
    </row>
    <row r="736282" spans="16:16" x14ac:dyDescent="0.3">
      <c r="P736282" s="83"/>
    </row>
    <row r="736283" spans="16:16" x14ac:dyDescent="0.3">
      <c r="P736283" s="83"/>
    </row>
    <row r="736284" spans="16:16" x14ac:dyDescent="0.3">
      <c r="P736284" s="83"/>
    </row>
    <row r="736285" spans="16:16" x14ac:dyDescent="0.3">
      <c r="P736285" s="83"/>
    </row>
    <row r="736286" spans="16:16" x14ac:dyDescent="0.3">
      <c r="P736286" s="83"/>
    </row>
    <row r="736287" spans="16:16" x14ac:dyDescent="0.3">
      <c r="P736287" s="83"/>
    </row>
    <row r="736288" spans="16:16" x14ac:dyDescent="0.3">
      <c r="P736288" s="83"/>
    </row>
    <row r="736289" spans="16:16" x14ac:dyDescent="0.3">
      <c r="P736289" s="83"/>
    </row>
    <row r="736290" spans="16:16" x14ac:dyDescent="0.3">
      <c r="P736290" s="83"/>
    </row>
    <row r="736291" spans="16:16" x14ac:dyDescent="0.3">
      <c r="P736291" s="83"/>
    </row>
    <row r="736292" spans="16:16" x14ac:dyDescent="0.3">
      <c r="P736292" s="83"/>
    </row>
    <row r="736293" spans="16:16" x14ac:dyDescent="0.3">
      <c r="P736293" s="83"/>
    </row>
    <row r="736294" spans="16:16" x14ac:dyDescent="0.3">
      <c r="P736294" s="83"/>
    </row>
    <row r="736295" spans="16:16" x14ac:dyDescent="0.3">
      <c r="P736295" s="83"/>
    </row>
    <row r="736296" spans="16:16" x14ac:dyDescent="0.3">
      <c r="P736296" s="83"/>
    </row>
    <row r="736297" spans="16:16" x14ac:dyDescent="0.3">
      <c r="P736297" s="83"/>
    </row>
    <row r="736298" spans="16:16" x14ac:dyDescent="0.3">
      <c r="P736298" s="83"/>
    </row>
    <row r="736299" spans="16:16" x14ac:dyDescent="0.3">
      <c r="P736299" s="83"/>
    </row>
    <row r="736300" spans="16:16" x14ac:dyDescent="0.3">
      <c r="P736300" s="83"/>
    </row>
    <row r="736301" spans="16:16" x14ac:dyDescent="0.3">
      <c r="P736301" s="83"/>
    </row>
    <row r="736302" spans="16:16" x14ac:dyDescent="0.3">
      <c r="P736302" s="83"/>
    </row>
    <row r="736303" spans="16:16" x14ac:dyDescent="0.3">
      <c r="P736303" s="83"/>
    </row>
    <row r="736304" spans="16:16" x14ac:dyDescent="0.3">
      <c r="P736304" s="83"/>
    </row>
    <row r="736305" spans="16:16" x14ac:dyDescent="0.3">
      <c r="P736305" s="83"/>
    </row>
    <row r="736306" spans="16:16" x14ac:dyDescent="0.3">
      <c r="P736306" s="83"/>
    </row>
    <row r="736307" spans="16:16" x14ac:dyDescent="0.3">
      <c r="P736307" s="83"/>
    </row>
    <row r="736308" spans="16:16" x14ac:dyDescent="0.3">
      <c r="P736308" s="83"/>
    </row>
    <row r="736309" spans="16:16" x14ac:dyDescent="0.3">
      <c r="P736309" s="83"/>
    </row>
    <row r="736310" spans="16:16" x14ac:dyDescent="0.3">
      <c r="P736310" s="83"/>
    </row>
    <row r="736311" spans="16:16" x14ac:dyDescent="0.3">
      <c r="P736311" s="83"/>
    </row>
    <row r="736312" spans="16:16" x14ac:dyDescent="0.3">
      <c r="P736312" s="83"/>
    </row>
    <row r="736313" spans="16:16" x14ac:dyDescent="0.3">
      <c r="P736313" s="83"/>
    </row>
    <row r="736314" spans="16:16" x14ac:dyDescent="0.3">
      <c r="P736314" s="83"/>
    </row>
    <row r="736315" spans="16:16" x14ac:dyDescent="0.3">
      <c r="P736315" s="83"/>
    </row>
    <row r="736316" spans="16:16" x14ac:dyDescent="0.3">
      <c r="P736316" s="83"/>
    </row>
    <row r="736317" spans="16:16" x14ac:dyDescent="0.3">
      <c r="P736317" s="83"/>
    </row>
    <row r="736318" spans="16:16" x14ac:dyDescent="0.3">
      <c r="P736318" s="83"/>
    </row>
    <row r="736319" spans="16:16" x14ac:dyDescent="0.3">
      <c r="P736319" s="83"/>
    </row>
    <row r="736320" spans="16:16" x14ac:dyDescent="0.3">
      <c r="P736320" s="83"/>
    </row>
    <row r="736321" spans="16:16" x14ac:dyDescent="0.3">
      <c r="P736321" s="83"/>
    </row>
    <row r="736322" spans="16:16" x14ac:dyDescent="0.3">
      <c r="P736322" s="83"/>
    </row>
    <row r="736323" spans="16:16" x14ac:dyDescent="0.3">
      <c r="P736323" s="83"/>
    </row>
    <row r="736324" spans="16:16" x14ac:dyDescent="0.3">
      <c r="P736324" s="83"/>
    </row>
    <row r="736325" spans="16:16" x14ac:dyDescent="0.3">
      <c r="P736325" s="83"/>
    </row>
    <row r="736326" spans="16:16" x14ac:dyDescent="0.3">
      <c r="P736326" s="83"/>
    </row>
    <row r="736327" spans="16:16" x14ac:dyDescent="0.3">
      <c r="P736327" s="83"/>
    </row>
    <row r="736328" spans="16:16" x14ac:dyDescent="0.3">
      <c r="P736328" s="83"/>
    </row>
    <row r="736329" spans="16:16" x14ac:dyDescent="0.3">
      <c r="P736329" s="83"/>
    </row>
    <row r="736330" spans="16:16" x14ac:dyDescent="0.3">
      <c r="P736330" s="83"/>
    </row>
    <row r="736331" spans="16:16" x14ac:dyDescent="0.3">
      <c r="P736331" s="83"/>
    </row>
    <row r="736332" spans="16:16" x14ac:dyDescent="0.3">
      <c r="P736332" s="83"/>
    </row>
    <row r="736333" spans="16:16" x14ac:dyDescent="0.3">
      <c r="P736333" s="83"/>
    </row>
    <row r="736334" spans="16:16" x14ac:dyDescent="0.3">
      <c r="P736334" s="83"/>
    </row>
    <row r="736335" spans="16:16" x14ac:dyDescent="0.3">
      <c r="P736335" s="83"/>
    </row>
    <row r="736336" spans="16:16" x14ac:dyDescent="0.3">
      <c r="P736336" s="83"/>
    </row>
    <row r="736337" spans="16:16" x14ac:dyDescent="0.3">
      <c r="P736337" s="83"/>
    </row>
    <row r="736338" spans="16:16" x14ac:dyDescent="0.3">
      <c r="P736338" s="83"/>
    </row>
    <row r="736339" spans="16:16" x14ac:dyDescent="0.3">
      <c r="P736339" s="83"/>
    </row>
    <row r="736340" spans="16:16" x14ac:dyDescent="0.3">
      <c r="P736340" s="83"/>
    </row>
    <row r="736341" spans="16:16" x14ac:dyDescent="0.3">
      <c r="P736341" s="83"/>
    </row>
    <row r="736342" spans="16:16" x14ac:dyDescent="0.3">
      <c r="P736342" s="83"/>
    </row>
    <row r="736343" spans="16:16" x14ac:dyDescent="0.3">
      <c r="P736343" s="83"/>
    </row>
    <row r="736344" spans="16:16" x14ac:dyDescent="0.3">
      <c r="P736344" s="83"/>
    </row>
    <row r="736345" spans="16:16" x14ac:dyDescent="0.3">
      <c r="P736345" s="83"/>
    </row>
    <row r="736346" spans="16:16" x14ac:dyDescent="0.3">
      <c r="P736346" s="83"/>
    </row>
    <row r="736347" spans="16:16" x14ac:dyDescent="0.3">
      <c r="P736347" s="83"/>
    </row>
    <row r="736348" spans="16:16" x14ac:dyDescent="0.3">
      <c r="P736348" s="83"/>
    </row>
    <row r="736349" spans="16:16" x14ac:dyDescent="0.3">
      <c r="P736349" s="83"/>
    </row>
    <row r="736350" spans="16:16" x14ac:dyDescent="0.3">
      <c r="P736350" s="83"/>
    </row>
    <row r="736351" spans="16:16" x14ac:dyDescent="0.3">
      <c r="P736351" s="83"/>
    </row>
    <row r="736352" spans="16:16" x14ac:dyDescent="0.3">
      <c r="P736352" s="83"/>
    </row>
    <row r="736353" spans="16:16" x14ac:dyDescent="0.3">
      <c r="P736353" s="83"/>
    </row>
    <row r="736354" spans="16:16" x14ac:dyDescent="0.3">
      <c r="P736354" s="83"/>
    </row>
    <row r="736355" spans="16:16" x14ac:dyDescent="0.3">
      <c r="P736355" s="83"/>
    </row>
    <row r="736356" spans="16:16" x14ac:dyDescent="0.3">
      <c r="P736356" s="83"/>
    </row>
    <row r="736357" spans="16:16" x14ac:dyDescent="0.3">
      <c r="P736357" s="83"/>
    </row>
    <row r="736358" spans="16:16" x14ac:dyDescent="0.3">
      <c r="P736358" s="83"/>
    </row>
    <row r="736359" spans="16:16" x14ac:dyDescent="0.3">
      <c r="P736359" s="83"/>
    </row>
    <row r="736360" spans="16:16" x14ac:dyDescent="0.3">
      <c r="P736360" s="83"/>
    </row>
    <row r="736361" spans="16:16" x14ac:dyDescent="0.3">
      <c r="P736361" s="83"/>
    </row>
    <row r="736362" spans="16:16" x14ac:dyDescent="0.3">
      <c r="P736362" s="83"/>
    </row>
    <row r="736363" spans="16:16" x14ac:dyDescent="0.3">
      <c r="P736363" s="83"/>
    </row>
    <row r="736364" spans="16:16" x14ac:dyDescent="0.3">
      <c r="P736364" s="83"/>
    </row>
    <row r="736365" spans="16:16" x14ac:dyDescent="0.3">
      <c r="P736365" s="83"/>
    </row>
    <row r="736366" spans="16:16" x14ac:dyDescent="0.3">
      <c r="P736366" s="83"/>
    </row>
    <row r="736367" spans="16:16" x14ac:dyDescent="0.3">
      <c r="P736367" s="83"/>
    </row>
    <row r="736368" spans="16:16" x14ac:dyDescent="0.3">
      <c r="P736368" s="83"/>
    </row>
    <row r="736369" spans="16:16" x14ac:dyDescent="0.3">
      <c r="P736369" s="83"/>
    </row>
    <row r="736370" spans="16:16" x14ac:dyDescent="0.3">
      <c r="P736370" s="83"/>
    </row>
    <row r="736371" spans="16:16" x14ac:dyDescent="0.3">
      <c r="P736371" s="83"/>
    </row>
    <row r="736372" spans="16:16" x14ac:dyDescent="0.3">
      <c r="P736372" s="83"/>
    </row>
    <row r="736373" spans="16:16" x14ac:dyDescent="0.3">
      <c r="P736373" s="83"/>
    </row>
    <row r="736374" spans="16:16" x14ac:dyDescent="0.3">
      <c r="P736374" s="83"/>
    </row>
    <row r="736375" spans="16:16" x14ac:dyDescent="0.3">
      <c r="P736375" s="83"/>
    </row>
    <row r="736376" spans="16:16" x14ac:dyDescent="0.3">
      <c r="P736376" s="83"/>
    </row>
    <row r="736377" spans="16:16" x14ac:dyDescent="0.3">
      <c r="P736377" s="83"/>
    </row>
    <row r="736378" spans="16:16" x14ac:dyDescent="0.3">
      <c r="P736378" s="83"/>
    </row>
    <row r="736379" spans="16:16" x14ac:dyDescent="0.3">
      <c r="P736379" s="83"/>
    </row>
    <row r="736380" spans="16:16" x14ac:dyDescent="0.3">
      <c r="P736380" s="83"/>
    </row>
    <row r="736381" spans="16:16" x14ac:dyDescent="0.3">
      <c r="P736381" s="83"/>
    </row>
    <row r="736382" spans="16:16" x14ac:dyDescent="0.3">
      <c r="P736382" s="83"/>
    </row>
    <row r="736383" spans="16:16" x14ac:dyDescent="0.3">
      <c r="P736383" s="83"/>
    </row>
    <row r="736384" spans="16:16" x14ac:dyDescent="0.3">
      <c r="P736384" s="83"/>
    </row>
    <row r="736385" spans="16:16" x14ac:dyDescent="0.3">
      <c r="P736385" s="83"/>
    </row>
    <row r="736386" spans="16:16" x14ac:dyDescent="0.3">
      <c r="P736386" s="83"/>
    </row>
    <row r="736387" spans="16:16" x14ac:dyDescent="0.3">
      <c r="P736387" s="83"/>
    </row>
    <row r="736388" spans="16:16" x14ac:dyDescent="0.3">
      <c r="P736388" s="83"/>
    </row>
    <row r="736389" spans="16:16" x14ac:dyDescent="0.3">
      <c r="P736389" s="83"/>
    </row>
    <row r="736390" spans="16:16" x14ac:dyDescent="0.3">
      <c r="P736390" s="83"/>
    </row>
    <row r="736391" spans="16:16" x14ac:dyDescent="0.3">
      <c r="P736391" s="83"/>
    </row>
    <row r="736392" spans="16:16" x14ac:dyDescent="0.3">
      <c r="P736392" s="83"/>
    </row>
    <row r="736393" spans="16:16" x14ac:dyDescent="0.3">
      <c r="P736393" s="83"/>
    </row>
    <row r="736394" spans="16:16" x14ac:dyDescent="0.3">
      <c r="P736394" s="83"/>
    </row>
    <row r="736395" spans="16:16" x14ac:dyDescent="0.3">
      <c r="P736395" s="83"/>
    </row>
    <row r="736396" spans="16:16" x14ac:dyDescent="0.3">
      <c r="P736396" s="83"/>
    </row>
    <row r="736397" spans="16:16" x14ac:dyDescent="0.3">
      <c r="P736397" s="83"/>
    </row>
    <row r="736398" spans="16:16" x14ac:dyDescent="0.3">
      <c r="P736398" s="83"/>
    </row>
    <row r="736399" spans="16:16" x14ac:dyDescent="0.3">
      <c r="P736399" s="83"/>
    </row>
    <row r="736400" spans="16:16" x14ac:dyDescent="0.3">
      <c r="P736400" s="83"/>
    </row>
    <row r="736401" spans="16:16" x14ac:dyDescent="0.3">
      <c r="P736401" s="83"/>
    </row>
    <row r="736402" spans="16:16" x14ac:dyDescent="0.3">
      <c r="P736402" s="83"/>
    </row>
    <row r="736403" spans="16:16" x14ac:dyDescent="0.3">
      <c r="P736403" s="83"/>
    </row>
    <row r="736404" spans="16:16" x14ac:dyDescent="0.3">
      <c r="P736404" s="83"/>
    </row>
    <row r="736405" spans="16:16" x14ac:dyDescent="0.3">
      <c r="P736405" s="83"/>
    </row>
    <row r="736406" spans="16:16" x14ac:dyDescent="0.3">
      <c r="P736406" s="83"/>
    </row>
    <row r="736407" spans="16:16" x14ac:dyDescent="0.3">
      <c r="P736407" s="83"/>
    </row>
    <row r="736408" spans="16:16" x14ac:dyDescent="0.3">
      <c r="P736408" s="83"/>
    </row>
    <row r="736409" spans="16:16" x14ac:dyDescent="0.3">
      <c r="P736409" s="83"/>
    </row>
    <row r="736410" spans="16:16" x14ac:dyDescent="0.3">
      <c r="P736410" s="83"/>
    </row>
    <row r="736411" spans="16:16" x14ac:dyDescent="0.3">
      <c r="P736411" s="83"/>
    </row>
    <row r="736412" spans="16:16" x14ac:dyDescent="0.3">
      <c r="P736412" s="83"/>
    </row>
    <row r="736413" spans="16:16" x14ac:dyDescent="0.3">
      <c r="P736413" s="83"/>
    </row>
    <row r="736414" spans="16:16" x14ac:dyDescent="0.3">
      <c r="P736414" s="83"/>
    </row>
    <row r="736415" spans="16:16" x14ac:dyDescent="0.3">
      <c r="P736415" s="83"/>
    </row>
    <row r="736416" spans="16:16" x14ac:dyDescent="0.3">
      <c r="P736416" s="83"/>
    </row>
    <row r="736417" spans="16:16" x14ac:dyDescent="0.3">
      <c r="P736417" s="83"/>
    </row>
    <row r="736418" spans="16:16" x14ac:dyDescent="0.3">
      <c r="P736418" s="83"/>
    </row>
    <row r="736419" spans="16:16" x14ac:dyDescent="0.3">
      <c r="P736419" s="83"/>
    </row>
    <row r="736420" spans="16:16" x14ac:dyDescent="0.3">
      <c r="P736420" s="83"/>
    </row>
    <row r="736421" spans="16:16" x14ac:dyDescent="0.3">
      <c r="P736421" s="83"/>
    </row>
    <row r="736422" spans="16:16" x14ac:dyDescent="0.3">
      <c r="P736422" s="83"/>
    </row>
    <row r="736423" spans="16:16" x14ac:dyDescent="0.3">
      <c r="P736423" s="83"/>
    </row>
    <row r="736424" spans="16:16" x14ac:dyDescent="0.3">
      <c r="P736424" s="83"/>
    </row>
    <row r="736425" spans="16:16" x14ac:dyDescent="0.3">
      <c r="P736425" s="83"/>
    </row>
    <row r="736426" spans="16:16" x14ac:dyDescent="0.3">
      <c r="P736426" s="83"/>
    </row>
    <row r="736427" spans="16:16" x14ac:dyDescent="0.3">
      <c r="P736427" s="83"/>
    </row>
    <row r="736428" spans="16:16" x14ac:dyDescent="0.3">
      <c r="P736428" s="83"/>
    </row>
    <row r="736429" spans="16:16" x14ac:dyDescent="0.3">
      <c r="P736429" s="83"/>
    </row>
    <row r="736430" spans="16:16" x14ac:dyDescent="0.3">
      <c r="P736430" s="83"/>
    </row>
    <row r="736431" spans="16:16" x14ac:dyDescent="0.3">
      <c r="P736431" s="83"/>
    </row>
    <row r="736432" spans="16:16" x14ac:dyDescent="0.3">
      <c r="P736432" s="83"/>
    </row>
    <row r="736433" spans="16:16" x14ac:dyDescent="0.3">
      <c r="P736433" s="83"/>
    </row>
    <row r="736434" spans="16:16" x14ac:dyDescent="0.3">
      <c r="P736434" s="83"/>
    </row>
    <row r="736435" spans="16:16" x14ac:dyDescent="0.3">
      <c r="P736435" s="83"/>
    </row>
    <row r="736436" spans="16:16" x14ac:dyDescent="0.3">
      <c r="P736436" s="83"/>
    </row>
    <row r="736437" spans="16:16" x14ac:dyDescent="0.3">
      <c r="P736437" s="83"/>
    </row>
    <row r="736438" spans="16:16" x14ac:dyDescent="0.3">
      <c r="P736438" s="83"/>
    </row>
    <row r="736439" spans="16:16" x14ac:dyDescent="0.3">
      <c r="P736439" s="83"/>
    </row>
    <row r="736440" spans="16:16" x14ac:dyDescent="0.3">
      <c r="P736440" s="83"/>
    </row>
    <row r="736441" spans="16:16" x14ac:dyDescent="0.3">
      <c r="P736441" s="83"/>
    </row>
    <row r="736442" spans="16:16" x14ac:dyDescent="0.3">
      <c r="P736442" s="83"/>
    </row>
    <row r="736443" spans="16:16" x14ac:dyDescent="0.3">
      <c r="P736443" s="83"/>
    </row>
    <row r="736444" spans="16:16" x14ac:dyDescent="0.3">
      <c r="P736444" s="83"/>
    </row>
    <row r="736445" spans="16:16" x14ac:dyDescent="0.3">
      <c r="P736445" s="83"/>
    </row>
    <row r="736446" spans="16:16" x14ac:dyDescent="0.3">
      <c r="P736446" s="83"/>
    </row>
    <row r="736447" spans="16:16" x14ac:dyDescent="0.3">
      <c r="P736447" s="83"/>
    </row>
    <row r="736448" spans="16:16" x14ac:dyDescent="0.3">
      <c r="P736448" s="83"/>
    </row>
    <row r="736449" spans="16:16" x14ac:dyDescent="0.3">
      <c r="P736449" s="83"/>
    </row>
    <row r="736450" spans="16:16" x14ac:dyDescent="0.3">
      <c r="P736450" s="83"/>
    </row>
    <row r="736451" spans="16:16" x14ac:dyDescent="0.3">
      <c r="P736451" s="83"/>
    </row>
    <row r="736452" spans="16:16" x14ac:dyDescent="0.3">
      <c r="P736452" s="83"/>
    </row>
    <row r="736453" spans="16:16" x14ac:dyDescent="0.3">
      <c r="P736453" s="83"/>
    </row>
    <row r="736454" spans="16:16" x14ac:dyDescent="0.3">
      <c r="P736454" s="83"/>
    </row>
    <row r="736455" spans="16:16" x14ac:dyDescent="0.3">
      <c r="P736455" s="83"/>
    </row>
    <row r="736456" spans="16:16" x14ac:dyDescent="0.3">
      <c r="P736456" s="83"/>
    </row>
    <row r="736457" spans="16:16" x14ac:dyDescent="0.3">
      <c r="P736457" s="83"/>
    </row>
    <row r="736458" spans="16:16" x14ac:dyDescent="0.3">
      <c r="P736458" s="83"/>
    </row>
    <row r="736459" spans="16:16" x14ac:dyDescent="0.3">
      <c r="P736459" s="83"/>
    </row>
    <row r="736460" spans="16:16" x14ac:dyDescent="0.3">
      <c r="P736460" s="83"/>
    </row>
    <row r="736461" spans="16:16" x14ac:dyDescent="0.3">
      <c r="P736461" s="83"/>
    </row>
    <row r="736462" spans="16:16" x14ac:dyDescent="0.3">
      <c r="P736462" s="83"/>
    </row>
    <row r="736463" spans="16:16" x14ac:dyDescent="0.3">
      <c r="P736463" s="83"/>
    </row>
    <row r="736464" spans="16:16" x14ac:dyDescent="0.3">
      <c r="P736464" s="83"/>
    </row>
    <row r="736465" spans="16:16" x14ac:dyDescent="0.3">
      <c r="P736465" s="83"/>
    </row>
    <row r="736466" spans="16:16" x14ac:dyDescent="0.3">
      <c r="P736466" s="83"/>
    </row>
    <row r="736467" spans="16:16" x14ac:dyDescent="0.3">
      <c r="P736467" s="83"/>
    </row>
    <row r="736468" spans="16:16" x14ac:dyDescent="0.3">
      <c r="P736468" s="83"/>
    </row>
    <row r="736469" spans="16:16" x14ac:dyDescent="0.3">
      <c r="P736469" s="83"/>
    </row>
    <row r="736470" spans="16:16" x14ac:dyDescent="0.3">
      <c r="P736470" s="83"/>
    </row>
    <row r="736471" spans="16:16" x14ac:dyDescent="0.3">
      <c r="P736471" s="83"/>
    </row>
    <row r="736472" spans="16:16" x14ac:dyDescent="0.3">
      <c r="P736472" s="83"/>
    </row>
    <row r="736473" spans="16:16" x14ac:dyDescent="0.3">
      <c r="P736473" s="83"/>
    </row>
    <row r="736474" spans="16:16" x14ac:dyDescent="0.3">
      <c r="P736474" s="83"/>
    </row>
    <row r="736475" spans="16:16" x14ac:dyDescent="0.3">
      <c r="P736475" s="83"/>
    </row>
    <row r="736476" spans="16:16" x14ac:dyDescent="0.3">
      <c r="P736476" s="83"/>
    </row>
    <row r="736477" spans="16:16" x14ac:dyDescent="0.3">
      <c r="P736477" s="83"/>
    </row>
    <row r="736478" spans="16:16" x14ac:dyDescent="0.3">
      <c r="P736478" s="83"/>
    </row>
    <row r="736479" spans="16:16" x14ac:dyDescent="0.3">
      <c r="P736479" s="83"/>
    </row>
    <row r="736480" spans="16:16" x14ac:dyDescent="0.3">
      <c r="P736480" s="83"/>
    </row>
    <row r="736481" spans="16:16" x14ac:dyDescent="0.3">
      <c r="P736481" s="83"/>
    </row>
    <row r="736482" spans="16:16" x14ac:dyDescent="0.3">
      <c r="P736482" s="83"/>
    </row>
    <row r="736483" spans="16:16" x14ac:dyDescent="0.3">
      <c r="P736483" s="83"/>
    </row>
    <row r="736484" spans="16:16" x14ac:dyDescent="0.3">
      <c r="P736484" s="83"/>
    </row>
    <row r="736485" spans="16:16" x14ac:dyDescent="0.3">
      <c r="P736485" s="83"/>
    </row>
    <row r="736486" spans="16:16" x14ac:dyDescent="0.3">
      <c r="P736486" s="83"/>
    </row>
    <row r="736487" spans="16:16" x14ac:dyDescent="0.3">
      <c r="P736487" s="83"/>
    </row>
    <row r="736488" spans="16:16" x14ac:dyDescent="0.3">
      <c r="P736488" s="83"/>
    </row>
    <row r="736489" spans="16:16" x14ac:dyDescent="0.3">
      <c r="P736489" s="83"/>
    </row>
    <row r="736490" spans="16:16" x14ac:dyDescent="0.3">
      <c r="P736490" s="83"/>
    </row>
    <row r="736491" spans="16:16" x14ac:dyDescent="0.3">
      <c r="P736491" s="83"/>
    </row>
    <row r="736492" spans="16:16" x14ac:dyDescent="0.3">
      <c r="P736492" s="83"/>
    </row>
    <row r="736493" spans="16:16" x14ac:dyDescent="0.3">
      <c r="P736493" s="83"/>
    </row>
    <row r="736494" spans="16:16" x14ac:dyDescent="0.3">
      <c r="P736494" s="83"/>
    </row>
    <row r="736495" spans="16:16" x14ac:dyDescent="0.3">
      <c r="P736495" s="83"/>
    </row>
    <row r="736496" spans="16:16" x14ac:dyDescent="0.3">
      <c r="P736496" s="83"/>
    </row>
    <row r="736497" spans="16:16" x14ac:dyDescent="0.3">
      <c r="P736497" s="83"/>
    </row>
    <row r="736498" spans="16:16" x14ac:dyDescent="0.3">
      <c r="P736498" s="83"/>
    </row>
    <row r="736499" spans="16:16" x14ac:dyDescent="0.3">
      <c r="P736499" s="83"/>
    </row>
    <row r="736500" spans="16:16" x14ac:dyDescent="0.3">
      <c r="P736500" s="83"/>
    </row>
    <row r="736501" spans="16:16" x14ac:dyDescent="0.3">
      <c r="P736501" s="83"/>
    </row>
    <row r="736502" spans="16:16" x14ac:dyDescent="0.3">
      <c r="P736502" s="83"/>
    </row>
    <row r="736503" spans="16:16" x14ac:dyDescent="0.3">
      <c r="P736503" s="83"/>
    </row>
    <row r="736504" spans="16:16" x14ac:dyDescent="0.3">
      <c r="P736504" s="83"/>
    </row>
    <row r="736505" spans="16:16" x14ac:dyDescent="0.3">
      <c r="P736505" s="83"/>
    </row>
    <row r="736506" spans="16:16" x14ac:dyDescent="0.3">
      <c r="P736506" s="83"/>
    </row>
    <row r="736507" spans="16:16" x14ac:dyDescent="0.3">
      <c r="P736507" s="83"/>
    </row>
    <row r="736508" spans="16:16" x14ac:dyDescent="0.3">
      <c r="P736508" s="83"/>
    </row>
    <row r="736509" spans="16:16" x14ac:dyDescent="0.3">
      <c r="P736509" s="83"/>
    </row>
    <row r="736510" spans="16:16" x14ac:dyDescent="0.3">
      <c r="P736510" s="83"/>
    </row>
    <row r="736511" spans="16:16" x14ac:dyDescent="0.3">
      <c r="P736511" s="83"/>
    </row>
    <row r="736512" spans="16:16" x14ac:dyDescent="0.3">
      <c r="P736512" s="83"/>
    </row>
    <row r="736513" spans="16:16" x14ac:dyDescent="0.3">
      <c r="P736513" s="83"/>
    </row>
    <row r="736514" spans="16:16" x14ac:dyDescent="0.3">
      <c r="P736514" s="83"/>
    </row>
    <row r="736515" spans="16:16" x14ac:dyDescent="0.3">
      <c r="P736515" s="83"/>
    </row>
    <row r="736516" spans="16:16" x14ac:dyDescent="0.3">
      <c r="P736516" s="83"/>
    </row>
    <row r="736517" spans="16:16" x14ac:dyDescent="0.3">
      <c r="P736517" s="83"/>
    </row>
    <row r="736518" spans="16:16" x14ac:dyDescent="0.3">
      <c r="P736518" s="83"/>
    </row>
    <row r="736519" spans="16:16" x14ac:dyDescent="0.3">
      <c r="P736519" s="83"/>
    </row>
    <row r="736520" spans="16:16" x14ac:dyDescent="0.3">
      <c r="P736520" s="83"/>
    </row>
    <row r="736521" spans="16:16" x14ac:dyDescent="0.3">
      <c r="P736521" s="83"/>
    </row>
    <row r="736522" spans="16:16" x14ac:dyDescent="0.3">
      <c r="P736522" s="83"/>
    </row>
    <row r="736523" spans="16:16" x14ac:dyDescent="0.3">
      <c r="P736523" s="83"/>
    </row>
    <row r="736524" spans="16:16" x14ac:dyDescent="0.3">
      <c r="P736524" s="83"/>
    </row>
    <row r="736525" spans="16:16" x14ac:dyDescent="0.3">
      <c r="P736525" s="83"/>
    </row>
    <row r="736526" spans="16:16" x14ac:dyDescent="0.3">
      <c r="P736526" s="83"/>
    </row>
    <row r="736527" spans="16:16" x14ac:dyDescent="0.3">
      <c r="P736527" s="83"/>
    </row>
    <row r="736528" spans="16:16" x14ac:dyDescent="0.3">
      <c r="P736528" s="83"/>
    </row>
    <row r="736529" spans="16:16" x14ac:dyDescent="0.3">
      <c r="P736529" s="83"/>
    </row>
    <row r="736530" spans="16:16" x14ac:dyDescent="0.3">
      <c r="P736530" s="83"/>
    </row>
    <row r="736531" spans="16:16" x14ac:dyDescent="0.3">
      <c r="P736531" s="83"/>
    </row>
    <row r="736532" spans="16:16" x14ac:dyDescent="0.3">
      <c r="P736532" s="83"/>
    </row>
    <row r="736533" spans="16:16" x14ac:dyDescent="0.3">
      <c r="P736533" s="83"/>
    </row>
    <row r="736534" spans="16:16" x14ac:dyDescent="0.3">
      <c r="P736534" s="83"/>
    </row>
    <row r="736535" spans="16:16" x14ac:dyDescent="0.3">
      <c r="P736535" s="83"/>
    </row>
    <row r="736536" spans="16:16" x14ac:dyDescent="0.3">
      <c r="P736536" s="83"/>
    </row>
    <row r="736537" spans="16:16" x14ac:dyDescent="0.3">
      <c r="P736537" s="83"/>
    </row>
    <row r="736538" spans="16:16" x14ac:dyDescent="0.3">
      <c r="P736538" s="83"/>
    </row>
    <row r="736539" spans="16:16" x14ac:dyDescent="0.3">
      <c r="P736539" s="83"/>
    </row>
    <row r="736540" spans="16:16" x14ac:dyDescent="0.3">
      <c r="P736540" s="83"/>
    </row>
    <row r="736541" spans="16:16" x14ac:dyDescent="0.3">
      <c r="P736541" s="83"/>
    </row>
    <row r="736542" spans="16:16" x14ac:dyDescent="0.3">
      <c r="P736542" s="83"/>
    </row>
    <row r="736543" spans="16:16" x14ac:dyDescent="0.3">
      <c r="P736543" s="83"/>
    </row>
    <row r="736544" spans="16:16" x14ac:dyDescent="0.3">
      <c r="P736544" s="83"/>
    </row>
    <row r="736545" spans="16:16" x14ac:dyDescent="0.3">
      <c r="P736545" s="83"/>
    </row>
    <row r="736546" spans="16:16" x14ac:dyDescent="0.3">
      <c r="P736546" s="83"/>
    </row>
    <row r="736547" spans="16:16" x14ac:dyDescent="0.3">
      <c r="P736547" s="83"/>
    </row>
    <row r="736548" spans="16:16" x14ac:dyDescent="0.3">
      <c r="P736548" s="83"/>
    </row>
    <row r="736549" spans="16:16" x14ac:dyDescent="0.3">
      <c r="P736549" s="83"/>
    </row>
    <row r="736550" spans="16:16" x14ac:dyDescent="0.3">
      <c r="P736550" s="83"/>
    </row>
    <row r="736551" spans="16:16" x14ac:dyDescent="0.3">
      <c r="P736551" s="83"/>
    </row>
    <row r="736552" spans="16:16" x14ac:dyDescent="0.3">
      <c r="P736552" s="83"/>
    </row>
    <row r="736553" spans="16:16" x14ac:dyDescent="0.3">
      <c r="P736553" s="83"/>
    </row>
    <row r="736554" spans="16:16" x14ac:dyDescent="0.3">
      <c r="P736554" s="83"/>
    </row>
    <row r="736555" spans="16:16" x14ac:dyDescent="0.3">
      <c r="P736555" s="83"/>
    </row>
    <row r="736556" spans="16:16" x14ac:dyDescent="0.3">
      <c r="P736556" s="83"/>
    </row>
    <row r="736557" spans="16:16" x14ac:dyDescent="0.3">
      <c r="P736557" s="83"/>
    </row>
    <row r="736558" spans="16:16" x14ac:dyDescent="0.3">
      <c r="P736558" s="83"/>
    </row>
    <row r="736559" spans="16:16" x14ac:dyDescent="0.3">
      <c r="P736559" s="83"/>
    </row>
    <row r="736560" spans="16:16" x14ac:dyDescent="0.3">
      <c r="P736560" s="83"/>
    </row>
    <row r="736561" spans="16:16" x14ac:dyDescent="0.3">
      <c r="P736561" s="83"/>
    </row>
    <row r="736562" spans="16:16" x14ac:dyDescent="0.3">
      <c r="P736562" s="83"/>
    </row>
    <row r="736563" spans="16:16" x14ac:dyDescent="0.3">
      <c r="P736563" s="83"/>
    </row>
    <row r="736564" spans="16:16" x14ac:dyDescent="0.3">
      <c r="P736564" s="83"/>
    </row>
    <row r="736565" spans="16:16" x14ac:dyDescent="0.3">
      <c r="P736565" s="83"/>
    </row>
    <row r="736566" spans="16:16" x14ac:dyDescent="0.3">
      <c r="P736566" s="83"/>
    </row>
    <row r="736567" spans="16:16" x14ac:dyDescent="0.3">
      <c r="P736567" s="83"/>
    </row>
    <row r="736568" spans="16:16" x14ac:dyDescent="0.3">
      <c r="P736568" s="83"/>
    </row>
    <row r="736569" spans="16:16" x14ac:dyDescent="0.3">
      <c r="P736569" s="83"/>
    </row>
    <row r="736570" spans="16:16" x14ac:dyDescent="0.3">
      <c r="P736570" s="83"/>
    </row>
    <row r="736571" spans="16:16" x14ac:dyDescent="0.3">
      <c r="P736571" s="83"/>
    </row>
    <row r="736572" spans="16:16" x14ac:dyDescent="0.3">
      <c r="P736572" s="83"/>
    </row>
    <row r="736573" spans="16:16" x14ac:dyDescent="0.3">
      <c r="P736573" s="83"/>
    </row>
    <row r="736574" spans="16:16" x14ac:dyDescent="0.3">
      <c r="P736574" s="83"/>
    </row>
    <row r="736575" spans="16:16" x14ac:dyDescent="0.3">
      <c r="P736575" s="83"/>
    </row>
    <row r="736576" spans="16:16" x14ac:dyDescent="0.3">
      <c r="P736576" s="83"/>
    </row>
    <row r="736577" spans="16:16" x14ac:dyDescent="0.3">
      <c r="P736577" s="83"/>
    </row>
    <row r="736578" spans="16:16" x14ac:dyDescent="0.3">
      <c r="P736578" s="83"/>
    </row>
    <row r="736579" spans="16:16" x14ac:dyDescent="0.3">
      <c r="P736579" s="83"/>
    </row>
    <row r="736580" spans="16:16" x14ac:dyDescent="0.3">
      <c r="P736580" s="83"/>
    </row>
    <row r="736581" spans="16:16" x14ac:dyDescent="0.3">
      <c r="P736581" s="83"/>
    </row>
    <row r="736582" spans="16:16" x14ac:dyDescent="0.3">
      <c r="P736582" s="83"/>
    </row>
    <row r="736583" spans="16:16" x14ac:dyDescent="0.3">
      <c r="P736583" s="83"/>
    </row>
    <row r="736584" spans="16:16" x14ac:dyDescent="0.3">
      <c r="P736584" s="83"/>
    </row>
    <row r="736585" spans="16:16" x14ac:dyDescent="0.3">
      <c r="P736585" s="83"/>
    </row>
    <row r="736586" spans="16:16" x14ac:dyDescent="0.3">
      <c r="P736586" s="83"/>
    </row>
    <row r="736587" spans="16:16" x14ac:dyDescent="0.3">
      <c r="P736587" s="83"/>
    </row>
    <row r="736588" spans="16:16" x14ac:dyDescent="0.3">
      <c r="P736588" s="83"/>
    </row>
    <row r="736589" spans="16:16" x14ac:dyDescent="0.3">
      <c r="P736589" s="83"/>
    </row>
    <row r="736590" spans="16:16" x14ac:dyDescent="0.3">
      <c r="P736590" s="83"/>
    </row>
    <row r="736591" spans="16:16" x14ac:dyDescent="0.3">
      <c r="P736591" s="83"/>
    </row>
    <row r="736592" spans="16:16" x14ac:dyDescent="0.3">
      <c r="P736592" s="83"/>
    </row>
    <row r="736593" spans="16:16" x14ac:dyDescent="0.3">
      <c r="P736593" s="83"/>
    </row>
    <row r="736594" spans="16:16" x14ac:dyDescent="0.3">
      <c r="P736594" s="83"/>
    </row>
    <row r="736595" spans="16:16" x14ac:dyDescent="0.3">
      <c r="P736595" s="83"/>
    </row>
    <row r="736596" spans="16:16" x14ac:dyDescent="0.3">
      <c r="P736596" s="83"/>
    </row>
    <row r="736597" spans="16:16" x14ac:dyDescent="0.3">
      <c r="P736597" s="83"/>
    </row>
    <row r="736598" spans="16:16" x14ac:dyDescent="0.3">
      <c r="P736598" s="83"/>
    </row>
    <row r="736599" spans="16:16" x14ac:dyDescent="0.3">
      <c r="P736599" s="83"/>
    </row>
    <row r="736600" spans="16:16" x14ac:dyDescent="0.3">
      <c r="P736600" s="83"/>
    </row>
    <row r="736601" spans="16:16" x14ac:dyDescent="0.3">
      <c r="P736601" s="83"/>
    </row>
    <row r="736602" spans="16:16" x14ac:dyDescent="0.3">
      <c r="P736602" s="83"/>
    </row>
    <row r="736603" spans="16:16" x14ac:dyDescent="0.3">
      <c r="P736603" s="83"/>
    </row>
    <row r="736604" spans="16:16" x14ac:dyDescent="0.3">
      <c r="P736604" s="83"/>
    </row>
    <row r="736605" spans="16:16" x14ac:dyDescent="0.3">
      <c r="P736605" s="83"/>
    </row>
    <row r="736606" spans="16:16" x14ac:dyDescent="0.3">
      <c r="P736606" s="83"/>
    </row>
    <row r="736607" spans="16:16" x14ac:dyDescent="0.3">
      <c r="P736607" s="83"/>
    </row>
    <row r="736608" spans="16:16" x14ac:dyDescent="0.3">
      <c r="P736608" s="83"/>
    </row>
    <row r="736609" spans="16:16" x14ac:dyDescent="0.3">
      <c r="P736609" s="83"/>
    </row>
    <row r="736610" spans="16:16" x14ac:dyDescent="0.3">
      <c r="P736610" s="83"/>
    </row>
    <row r="736611" spans="16:16" x14ac:dyDescent="0.3">
      <c r="P736611" s="83"/>
    </row>
    <row r="736612" spans="16:16" x14ac:dyDescent="0.3">
      <c r="P736612" s="83"/>
    </row>
    <row r="736613" spans="16:16" x14ac:dyDescent="0.3">
      <c r="P736613" s="83"/>
    </row>
    <row r="736614" spans="16:16" x14ac:dyDescent="0.3">
      <c r="P736614" s="83"/>
    </row>
    <row r="736615" spans="16:16" x14ac:dyDescent="0.3">
      <c r="P736615" s="83"/>
    </row>
    <row r="736616" spans="16:16" x14ac:dyDescent="0.3">
      <c r="P736616" s="83"/>
    </row>
    <row r="736617" spans="16:16" x14ac:dyDescent="0.3">
      <c r="P736617" s="83"/>
    </row>
    <row r="736618" spans="16:16" x14ac:dyDescent="0.3">
      <c r="P736618" s="83"/>
    </row>
    <row r="736619" spans="16:16" x14ac:dyDescent="0.3">
      <c r="P736619" s="83"/>
    </row>
    <row r="736620" spans="16:16" x14ac:dyDescent="0.3">
      <c r="P736620" s="83"/>
    </row>
    <row r="736621" spans="16:16" x14ac:dyDescent="0.3">
      <c r="P736621" s="83"/>
    </row>
    <row r="736622" spans="16:16" x14ac:dyDescent="0.3">
      <c r="P736622" s="83"/>
    </row>
    <row r="736623" spans="16:16" x14ac:dyDescent="0.3">
      <c r="P736623" s="83"/>
    </row>
    <row r="736624" spans="16:16" x14ac:dyDescent="0.3">
      <c r="P736624" s="83"/>
    </row>
    <row r="736625" spans="16:16" x14ac:dyDescent="0.3">
      <c r="P736625" s="83"/>
    </row>
    <row r="736626" spans="16:16" x14ac:dyDescent="0.3">
      <c r="P736626" s="83"/>
    </row>
    <row r="736627" spans="16:16" x14ac:dyDescent="0.3">
      <c r="P736627" s="83"/>
    </row>
    <row r="736628" spans="16:16" x14ac:dyDescent="0.3">
      <c r="P736628" s="83"/>
    </row>
    <row r="736629" spans="16:16" x14ac:dyDescent="0.3">
      <c r="P736629" s="83"/>
    </row>
    <row r="736630" spans="16:16" x14ac:dyDescent="0.3">
      <c r="P736630" s="83"/>
    </row>
    <row r="736631" spans="16:16" x14ac:dyDescent="0.3">
      <c r="P736631" s="83"/>
    </row>
    <row r="736632" spans="16:16" x14ac:dyDescent="0.3">
      <c r="P736632" s="83"/>
    </row>
    <row r="736633" spans="16:16" x14ac:dyDescent="0.3">
      <c r="P736633" s="83"/>
    </row>
    <row r="736634" spans="16:16" x14ac:dyDescent="0.3">
      <c r="P736634" s="83"/>
    </row>
    <row r="736635" spans="16:16" x14ac:dyDescent="0.3">
      <c r="P736635" s="83"/>
    </row>
    <row r="736636" spans="16:16" x14ac:dyDescent="0.3">
      <c r="P736636" s="83"/>
    </row>
    <row r="736637" spans="16:16" x14ac:dyDescent="0.3">
      <c r="P736637" s="83"/>
    </row>
    <row r="736638" spans="16:16" x14ac:dyDescent="0.3">
      <c r="P736638" s="83"/>
    </row>
    <row r="736639" spans="16:16" x14ac:dyDescent="0.3">
      <c r="P736639" s="83"/>
    </row>
    <row r="736640" spans="16:16" x14ac:dyDescent="0.3">
      <c r="P736640" s="83"/>
    </row>
    <row r="736641" spans="16:16" x14ac:dyDescent="0.3">
      <c r="P736641" s="83"/>
    </row>
    <row r="736642" spans="16:16" x14ac:dyDescent="0.3">
      <c r="P736642" s="83"/>
    </row>
    <row r="736643" spans="16:16" x14ac:dyDescent="0.3">
      <c r="P736643" s="83"/>
    </row>
    <row r="736644" spans="16:16" x14ac:dyDescent="0.3">
      <c r="P736644" s="83"/>
    </row>
    <row r="736645" spans="16:16" x14ac:dyDescent="0.3">
      <c r="P736645" s="83"/>
    </row>
    <row r="736646" spans="16:16" x14ac:dyDescent="0.3">
      <c r="P736646" s="83"/>
    </row>
    <row r="736647" spans="16:16" x14ac:dyDescent="0.3">
      <c r="P736647" s="83"/>
    </row>
    <row r="736648" spans="16:16" x14ac:dyDescent="0.3">
      <c r="P736648" s="83"/>
    </row>
    <row r="736649" spans="16:16" x14ac:dyDescent="0.3">
      <c r="P736649" s="83"/>
    </row>
    <row r="736650" spans="16:16" x14ac:dyDescent="0.3">
      <c r="P736650" s="83"/>
    </row>
    <row r="736651" spans="16:16" x14ac:dyDescent="0.3">
      <c r="P736651" s="83"/>
    </row>
    <row r="736652" spans="16:16" x14ac:dyDescent="0.3">
      <c r="P736652" s="83"/>
    </row>
    <row r="736653" spans="16:16" x14ac:dyDescent="0.3">
      <c r="P736653" s="83"/>
    </row>
    <row r="736654" spans="16:16" x14ac:dyDescent="0.3">
      <c r="P736654" s="83"/>
    </row>
    <row r="736655" spans="16:16" x14ac:dyDescent="0.3">
      <c r="P736655" s="83"/>
    </row>
    <row r="736656" spans="16:16" x14ac:dyDescent="0.3">
      <c r="P736656" s="83"/>
    </row>
    <row r="736657" spans="16:16" x14ac:dyDescent="0.3">
      <c r="P736657" s="83"/>
    </row>
    <row r="736658" spans="16:16" x14ac:dyDescent="0.3">
      <c r="P736658" s="83"/>
    </row>
    <row r="736659" spans="16:16" x14ac:dyDescent="0.3">
      <c r="P736659" s="83"/>
    </row>
    <row r="736660" spans="16:16" x14ac:dyDescent="0.3">
      <c r="P736660" s="83"/>
    </row>
    <row r="736661" spans="16:16" x14ac:dyDescent="0.3">
      <c r="P736661" s="83"/>
    </row>
    <row r="736662" spans="16:16" x14ac:dyDescent="0.3">
      <c r="P736662" s="83"/>
    </row>
    <row r="736663" spans="16:16" x14ac:dyDescent="0.3">
      <c r="P736663" s="83"/>
    </row>
    <row r="736664" spans="16:16" x14ac:dyDescent="0.3">
      <c r="P736664" s="83"/>
    </row>
    <row r="736665" spans="16:16" x14ac:dyDescent="0.3">
      <c r="P736665" s="83"/>
    </row>
    <row r="736666" spans="16:16" x14ac:dyDescent="0.3">
      <c r="P736666" s="83"/>
    </row>
    <row r="736667" spans="16:16" x14ac:dyDescent="0.3">
      <c r="P736667" s="83"/>
    </row>
    <row r="736668" spans="16:16" x14ac:dyDescent="0.3">
      <c r="P736668" s="83"/>
    </row>
    <row r="736669" spans="16:16" x14ac:dyDescent="0.3">
      <c r="P736669" s="83"/>
    </row>
    <row r="736670" spans="16:16" x14ac:dyDescent="0.3">
      <c r="P736670" s="83"/>
    </row>
    <row r="736671" spans="16:16" x14ac:dyDescent="0.3">
      <c r="P736671" s="83"/>
    </row>
    <row r="736672" spans="16:16" x14ac:dyDescent="0.3">
      <c r="P736672" s="83"/>
    </row>
    <row r="736673" spans="16:16" x14ac:dyDescent="0.3">
      <c r="P736673" s="83"/>
    </row>
    <row r="736674" spans="16:16" x14ac:dyDescent="0.3">
      <c r="P736674" s="83"/>
    </row>
    <row r="736675" spans="16:16" x14ac:dyDescent="0.3">
      <c r="P736675" s="83"/>
    </row>
    <row r="736676" spans="16:16" x14ac:dyDescent="0.3">
      <c r="P736676" s="83"/>
    </row>
    <row r="736677" spans="16:16" x14ac:dyDescent="0.3">
      <c r="P736677" s="83"/>
    </row>
    <row r="736678" spans="16:16" x14ac:dyDescent="0.3">
      <c r="P736678" s="83"/>
    </row>
    <row r="736679" spans="16:16" x14ac:dyDescent="0.3">
      <c r="P736679" s="83"/>
    </row>
    <row r="736680" spans="16:16" x14ac:dyDescent="0.3">
      <c r="P736680" s="83"/>
    </row>
    <row r="736681" spans="16:16" x14ac:dyDescent="0.3">
      <c r="P736681" s="83"/>
    </row>
    <row r="736682" spans="16:16" x14ac:dyDescent="0.3">
      <c r="P736682" s="83"/>
    </row>
    <row r="736683" spans="16:16" x14ac:dyDescent="0.3">
      <c r="P736683" s="83"/>
    </row>
    <row r="736684" spans="16:16" x14ac:dyDescent="0.3">
      <c r="P736684" s="83"/>
    </row>
    <row r="736685" spans="16:16" x14ac:dyDescent="0.3">
      <c r="P736685" s="83"/>
    </row>
    <row r="736686" spans="16:16" x14ac:dyDescent="0.3">
      <c r="P736686" s="83"/>
    </row>
    <row r="736687" spans="16:16" x14ac:dyDescent="0.3">
      <c r="P736687" s="83"/>
    </row>
    <row r="736688" spans="16:16" x14ac:dyDescent="0.3">
      <c r="P736688" s="83"/>
    </row>
    <row r="736689" spans="16:16" x14ac:dyDescent="0.3">
      <c r="P736689" s="83"/>
    </row>
    <row r="736690" spans="16:16" x14ac:dyDescent="0.3">
      <c r="P736690" s="83"/>
    </row>
    <row r="736691" spans="16:16" x14ac:dyDescent="0.3">
      <c r="P736691" s="83"/>
    </row>
    <row r="736692" spans="16:16" x14ac:dyDescent="0.3">
      <c r="P736692" s="83"/>
    </row>
    <row r="736693" spans="16:16" x14ac:dyDescent="0.3">
      <c r="P736693" s="83"/>
    </row>
    <row r="736694" spans="16:16" x14ac:dyDescent="0.3">
      <c r="P736694" s="83"/>
    </row>
    <row r="736695" spans="16:16" x14ac:dyDescent="0.3">
      <c r="P736695" s="83"/>
    </row>
    <row r="736696" spans="16:16" x14ac:dyDescent="0.3">
      <c r="P736696" s="83"/>
    </row>
    <row r="736697" spans="16:16" x14ac:dyDescent="0.3">
      <c r="P736697" s="83"/>
    </row>
    <row r="736698" spans="16:16" x14ac:dyDescent="0.3">
      <c r="P736698" s="83"/>
    </row>
    <row r="736699" spans="16:16" x14ac:dyDescent="0.3">
      <c r="P736699" s="83"/>
    </row>
    <row r="736700" spans="16:16" x14ac:dyDescent="0.3">
      <c r="P736700" s="83"/>
    </row>
    <row r="736701" spans="16:16" x14ac:dyDescent="0.3">
      <c r="P736701" s="83"/>
    </row>
    <row r="736702" spans="16:16" x14ac:dyDescent="0.3">
      <c r="P736702" s="83"/>
    </row>
    <row r="736703" spans="16:16" x14ac:dyDescent="0.3">
      <c r="P736703" s="83"/>
    </row>
    <row r="736704" spans="16:16" x14ac:dyDescent="0.3">
      <c r="P736704" s="83"/>
    </row>
    <row r="736705" spans="16:16" x14ac:dyDescent="0.3">
      <c r="P736705" s="83"/>
    </row>
    <row r="736706" spans="16:16" x14ac:dyDescent="0.3">
      <c r="P736706" s="83"/>
    </row>
    <row r="736707" spans="16:16" x14ac:dyDescent="0.3">
      <c r="P736707" s="83"/>
    </row>
    <row r="736708" spans="16:16" x14ac:dyDescent="0.3">
      <c r="P736708" s="83"/>
    </row>
    <row r="736709" spans="16:16" x14ac:dyDescent="0.3">
      <c r="P736709" s="83"/>
    </row>
    <row r="736710" spans="16:16" x14ac:dyDescent="0.3">
      <c r="P736710" s="83"/>
    </row>
    <row r="736711" spans="16:16" x14ac:dyDescent="0.3">
      <c r="P736711" s="83"/>
    </row>
    <row r="736712" spans="16:16" x14ac:dyDescent="0.3">
      <c r="P736712" s="83"/>
    </row>
    <row r="736713" spans="16:16" x14ac:dyDescent="0.3">
      <c r="P736713" s="83"/>
    </row>
    <row r="736714" spans="16:16" x14ac:dyDescent="0.3">
      <c r="P736714" s="83"/>
    </row>
    <row r="736715" spans="16:16" x14ac:dyDescent="0.3">
      <c r="P736715" s="83"/>
    </row>
    <row r="736716" spans="16:16" x14ac:dyDescent="0.3">
      <c r="P736716" s="83"/>
    </row>
    <row r="736717" spans="16:16" x14ac:dyDescent="0.3">
      <c r="P736717" s="83"/>
    </row>
    <row r="736718" spans="16:16" x14ac:dyDescent="0.3">
      <c r="P736718" s="83"/>
    </row>
    <row r="736719" spans="16:16" x14ac:dyDescent="0.3">
      <c r="P736719" s="83"/>
    </row>
    <row r="736720" spans="16:16" x14ac:dyDescent="0.3">
      <c r="P736720" s="83"/>
    </row>
    <row r="736721" spans="16:16" x14ac:dyDescent="0.3">
      <c r="P736721" s="83"/>
    </row>
    <row r="736722" spans="16:16" x14ac:dyDescent="0.3">
      <c r="P736722" s="83"/>
    </row>
    <row r="736723" spans="16:16" x14ac:dyDescent="0.3">
      <c r="P736723" s="83"/>
    </row>
    <row r="736724" spans="16:16" x14ac:dyDescent="0.3">
      <c r="P736724" s="83"/>
    </row>
    <row r="736725" spans="16:16" x14ac:dyDescent="0.3">
      <c r="P736725" s="83"/>
    </row>
    <row r="736726" spans="16:16" x14ac:dyDescent="0.3">
      <c r="P736726" s="83"/>
    </row>
    <row r="736727" spans="16:16" x14ac:dyDescent="0.3">
      <c r="P736727" s="83"/>
    </row>
    <row r="736728" spans="16:16" x14ac:dyDescent="0.3">
      <c r="P736728" s="83"/>
    </row>
    <row r="736729" spans="16:16" x14ac:dyDescent="0.3">
      <c r="P736729" s="83"/>
    </row>
    <row r="736730" spans="16:16" x14ac:dyDescent="0.3">
      <c r="P736730" s="83"/>
    </row>
    <row r="736731" spans="16:16" x14ac:dyDescent="0.3">
      <c r="P736731" s="83"/>
    </row>
    <row r="736732" spans="16:16" x14ac:dyDescent="0.3">
      <c r="P736732" s="83"/>
    </row>
    <row r="736733" spans="16:16" x14ac:dyDescent="0.3">
      <c r="P736733" s="83"/>
    </row>
    <row r="736734" spans="16:16" x14ac:dyDescent="0.3">
      <c r="P736734" s="83"/>
    </row>
    <row r="736735" spans="16:16" x14ac:dyDescent="0.3">
      <c r="P736735" s="83"/>
    </row>
    <row r="736736" spans="16:16" x14ac:dyDescent="0.3">
      <c r="P736736" s="83"/>
    </row>
    <row r="736737" spans="16:16" x14ac:dyDescent="0.3">
      <c r="P736737" s="83"/>
    </row>
    <row r="736738" spans="16:16" x14ac:dyDescent="0.3">
      <c r="P736738" s="83"/>
    </row>
    <row r="736739" spans="16:16" x14ac:dyDescent="0.3">
      <c r="P736739" s="83"/>
    </row>
    <row r="736740" spans="16:16" x14ac:dyDescent="0.3">
      <c r="P736740" s="83"/>
    </row>
    <row r="736741" spans="16:16" x14ac:dyDescent="0.3">
      <c r="P736741" s="83"/>
    </row>
    <row r="736742" spans="16:16" x14ac:dyDescent="0.3">
      <c r="P736742" s="83"/>
    </row>
    <row r="736743" spans="16:16" x14ac:dyDescent="0.3">
      <c r="P736743" s="83"/>
    </row>
    <row r="736744" spans="16:16" x14ac:dyDescent="0.3">
      <c r="P736744" s="83"/>
    </row>
    <row r="736745" spans="16:16" x14ac:dyDescent="0.3">
      <c r="P736745" s="83"/>
    </row>
    <row r="736746" spans="16:16" x14ac:dyDescent="0.3">
      <c r="P736746" s="83"/>
    </row>
    <row r="736747" spans="16:16" x14ac:dyDescent="0.3">
      <c r="P736747" s="83"/>
    </row>
    <row r="736748" spans="16:16" x14ac:dyDescent="0.3">
      <c r="P736748" s="83"/>
    </row>
    <row r="736749" spans="16:16" x14ac:dyDescent="0.3">
      <c r="P736749" s="83"/>
    </row>
    <row r="736750" spans="16:16" x14ac:dyDescent="0.3">
      <c r="P736750" s="83"/>
    </row>
    <row r="736751" spans="16:16" x14ac:dyDescent="0.3">
      <c r="P736751" s="83"/>
    </row>
    <row r="736752" spans="16:16" x14ac:dyDescent="0.3">
      <c r="P736752" s="83"/>
    </row>
    <row r="736753" spans="16:16" x14ac:dyDescent="0.3">
      <c r="P736753" s="83"/>
    </row>
    <row r="736754" spans="16:16" x14ac:dyDescent="0.3">
      <c r="P736754" s="83"/>
    </row>
    <row r="736755" spans="16:16" x14ac:dyDescent="0.3">
      <c r="P736755" s="83"/>
    </row>
    <row r="736756" spans="16:16" x14ac:dyDescent="0.3">
      <c r="P736756" s="83"/>
    </row>
    <row r="736757" spans="16:16" x14ac:dyDescent="0.3">
      <c r="P736757" s="83"/>
    </row>
    <row r="736758" spans="16:16" x14ac:dyDescent="0.3">
      <c r="P736758" s="83"/>
    </row>
    <row r="736759" spans="16:16" x14ac:dyDescent="0.3">
      <c r="P736759" s="83"/>
    </row>
    <row r="736760" spans="16:16" x14ac:dyDescent="0.3">
      <c r="P736760" s="83"/>
    </row>
    <row r="736761" spans="16:16" x14ac:dyDescent="0.3">
      <c r="P736761" s="83"/>
    </row>
    <row r="736762" spans="16:16" x14ac:dyDescent="0.3">
      <c r="P736762" s="83"/>
    </row>
    <row r="736763" spans="16:16" x14ac:dyDescent="0.3">
      <c r="P736763" s="83"/>
    </row>
    <row r="736764" spans="16:16" x14ac:dyDescent="0.3">
      <c r="P736764" s="83"/>
    </row>
    <row r="736765" spans="16:16" x14ac:dyDescent="0.3">
      <c r="P736765" s="83"/>
    </row>
    <row r="736766" spans="16:16" x14ac:dyDescent="0.3">
      <c r="P736766" s="83"/>
    </row>
    <row r="736767" spans="16:16" x14ac:dyDescent="0.3">
      <c r="P736767" s="83"/>
    </row>
    <row r="736768" spans="16:16" x14ac:dyDescent="0.3">
      <c r="P736768" s="83"/>
    </row>
    <row r="736769" spans="16:16" x14ac:dyDescent="0.3">
      <c r="P736769" s="83"/>
    </row>
    <row r="736770" spans="16:16" x14ac:dyDescent="0.3">
      <c r="P736770" s="83"/>
    </row>
    <row r="736771" spans="16:16" x14ac:dyDescent="0.3">
      <c r="P736771" s="83"/>
    </row>
    <row r="736772" spans="16:16" x14ac:dyDescent="0.3">
      <c r="P736772" s="83"/>
    </row>
    <row r="736773" spans="16:16" x14ac:dyDescent="0.3">
      <c r="P736773" s="83"/>
    </row>
    <row r="736774" spans="16:16" x14ac:dyDescent="0.3">
      <c r="P736774" s="83"/>
    </row>
    <row r="736775" spans="16:16" x14ac:dyDescent="0.3">
      <c r="P736775" s="83"/>
    </row>
    <row r="736776" spans="16:16" x14ac:dyDescent="0.3">
      <c r="P736776" s="83"/>
    </row>
    <row r="736777" spans="16:16" x14ac:dyDescent="0.3">
      <c r="P736777" s="83"/>
    </row>
    <row r="736778" spans="16:16" x14ac:dyDescent="0.3">
      <c r="P736778" s="83"/>
    </row>
    <row r="736779" spans="16:16" x14ac:dyDescent="0.3">
      <c r="P736779" s="83"/>
    </row>
    <row r="736780" spans="16:16" x14ac:dyDescent="0.3">
      <c r="P736780" s="83"/>
    </row>
    <row r="736781" spans="16:16" x14ac:dyDescent="0.3">
      <c r="P736781" s="83"/>
    </row>
    <row r="736782" spans="16:16" x14ac:dyDescent="0.3">
      <c r="P736782" s="83"/>
    </row>
    <row r="736783" spans="16:16" x14ac:dyDescent="0.3">
      <c r="P736783" s="83"/>
    </row>
    <row r="736784" spans="16:16" x14ac:dyDescent="0.3">
      <c r="P736784" s="83"/>
    </row>
    <row r="736785" spans="16:16" x14ac:dyDescent="0.3">
      <c r="P736785" s="83"/>
    </row>
    <row r="736786" spans="16:16" x14ac:dyDescent="0.3">
      <c r="P736786" s="83"/>
    </row>
    <row r="736787" spans="16:16" x14ac:dyDescent="0.3">
      <c r="P736787" s="83"/>
    </row>
    <row r="736788" spans="16:16" x14ac:dyDescent="0.3">
      <c r="P736788" s="83"/>
    </row>
    <row r="736789" spans="16:16" x14ac:dyDescent="0.3">
      <c r="P736789" s="83"/>
    </row>
    <row r="736790" spans="16:16" x14ac:dyDescent="0.3">
      <c r="P736790" s="83"/>
    </row>
    <row r="736791" spans="16:16" x14ac:dyDescent="0.3">
      <c r="P736791" s="83"/>
    </row>
    <row r="736792" spans="16:16" x14ac:dyDescent="0.3">
      <c r="P736792" s="83"/>
    </row>
    <row r="736793" spans="16:16" x14ac:dyDescent="0.3">
      <c r="P736793" s="83"/>
    </row>
    <row r="736794" spans="16:16" x14ac:dyDescent="0.3">
      <c r="P736794" s="83"/>
    </row>
    <row r="736795" spans="16:16" x14ac:dyDescent="0.3">
      <c r="P736795" s="83"/>
    </row>
    <row r="736796" spans="16:16" x14ac:dyDescent="0.3">
      <c r="P736796" s="83"/>
    </row>
    <row r="736797" spans="16:16" x14ac:dyDescent="0.3">
      <c r="P736797" s="83"/>
    </row>
    <row r="736798" spans="16:16" x14ac:dyDescent="0.3">
      <c r="P736798" s="83"/>
    </row>
    <row r="736799" spans="16:16" x14ac:dyDescent="0.3">
      <c r="P736799" s="83"/>
    </row>
    <row r="736800" spans="16:16" x14ac:dyDescent="0.3">
      <c r="P736800" s="83"/>
    </row>
    <row r="736801" spans="16:16" x14ac:dyDescent="0.3">
      <c r="P736801" s="83"/>
    </row>
    <row r="736802" spans="16:16" x14ac:dyDescent="0.3">
      <c r="P736802" s="83"/>
    </row>
    <row r="736803" spans="16:16" x14ac:dyDescent="0.3">
      <c r="P736803" s="83"/>
    </row>
    <row r="736804" spans="16:16" x14ac:dyDescent="0.3">
      <c r="P736804" s="83"/>
    </row>
    <row r="736805" spans="16:16" x14ac:dyDescent="0.3">
      <c r="P736805" s="83"/>
    </row>
    <row r="736806" spans="16:16" x14ac:dyDescent="0.3">
      <c r="P736806" s="83"/>
    </row>
    <row r="736807" spans="16:16" x14ac:dyDescent="0.3">
      <c r="P736807" s="83"/>
    </row>
    <row r="736808" spans="16:16" x14ac:dyDescent="0.3">
      <c r="P736808" s="83"/>
    </row>
    <row r="736809" spans="16:16" x14ac:dyDescent="0.3">
      <c r="P736809" s="83"/>
    </row>
    <row r="736810" spans="16:16" x14ac:dyDescent="0.3">
      <c r="P736810" s="83"/>
    </row>
    <row r="736811" spans="16:16" x14ac:dyDescent="0.3">
      <c r="P736811" s="83"/>
    </row>
    <row r="736812" spans="16:16" x14ac:dyDescent="0.3">
      <c r="P736812" s="83"/>
    </row>
    <row r="736813" spans="16:16" x14ac:dyDescent="0.3">
      <c r="P736813" s="83"/>
    </row>
    <row r="736814" spans="16:16" x14ac:dyDescent="0.3">
      <c r="P736814" s="83"/>
    </row>
    <row r="736815" spans="16:16" x14ac:dyDescent="0.3">
      <c r="P736815" s="83"/>
    </row>
    <row r="736816" spans="16:16" x14ac:dyDescent="0.3">
      <c r="P736816" s="83"/>
    </row>
    <row r="736817" spans="16:16" x14ac:dyDescent="0.3">
      <c r="P736817" s="83"/>
    </row>
    <row r="736818" spans="16:16" x14ac:dyDescent="0.3">
      <c r="P736818" s="83"/>
    </row>
    <row r="736819" spans="16:16" x14ac:dyDescent="0.3">
      <c r="P736819" s="83"/>
    </row>
    <row r="736820" spans="16:16" x14ac:dyDescent="0.3">
      <c r="P736820" s="83"/>
    </row>
    <row r="736821" spans="16:16" x14ac:dyDescent="0.3">
      <c r="P736821" s="83"/>
    </row>
    <row r="736822" spans="16:16" x14ac:dyDescent="0.3">
      <c r="P736822" s="83"/>
    </row>
    <row r="736823" spans="16:16" x14ac:dyDescent="0.3">
      <c r="P736823" s="83"/>
    </row>
    <row r="736824" spans="16:16" x14ac:dyDescent="0.3">
      <c r="P736824" s="83"/>
    </row>
    <row r="736825" spans="16:16" x14ac:dyDescent="0.3">
      <c r="P736825" s="83"/>
    </row>
    <row r="736826" spans="16:16" x14ac:dyDescent="0.3">
      <c r="P736826" s="83"/>
    </row>
    <row r="736827" spans="16:16" x14ac:dyDescent="0.3">
      <c r="P736827" s="83"/>
    </row>
    <row r="736828" spans="16:16" x14ac:dyDescent="0.3">
      <c r="P736828" s="83"/>
    </row>
    <row r="736829" spans="16:16" x14ac:dyDescent="0.3">
      <c r="P736829" s="83"/>
    </row>
    <row r="736830" spans="16:16" x14ac:dyDescent="0.3">
      <c r="P736830" s="83"/>
    </row>
    <row r="736831" spans="16:16" x14ac:dyDescent="0.3">
      <c r="P736831" s="83"/>
    </row>
    <row r="736832" spans="16:16" x14ac:dyDescent="0.3">
      <c r="P736832" s="83"/>
    </row>
    <row r="736833" spans="16:16" x14ac:dyDescent="0.3">
      <c r="P736833" s="83"/>
    </row>
    <row r="736834" spans="16:16" x14ac:dyDescent="0.3">
      <c r="P736834" s="83"/>
    </row>
    <row r="736835" spans="16:16" x14ac:dyDescent="0.3">
      <c r="P736835" s="83"/>
    </row>
    <row r="736836" spans="16:16" x14ac:dyDescent="0.3">
      <c r="P736836" s="83"/>
    </row>
    <row r="736837" spans="16:16" x14ac:dyDescent="0.3">
      <c r="P736837" s="83"/>
    </row>
    <row r="736838" spans="16:16" x14ac:dyDescent="0.3">
      <c r="P736838" s="83"/>
    </row>
    <row r="736839" spans="16:16" x14ac:dyDescent="0.3">
      <c r="P736839" s="83"/>
    </row>
    <row r="736840" spans="16:16" x14ac:dyDescent="0.3">
      <c r="P736840" s="83"/>
    </row>
    <row r="736841" spans="16:16" x14ac:dyDescent="0.3">
      <c r="P736841" s="83"/>
    </row>
    <row r="736842" spans="16:16" x14ac:dyDescent="0.3">
      <c r="P736842" s="83"/>
    </row>
    <row r="736843" spans="16:16" x14ac:dyDescent="0.3">
      <c r="P736843" s="83"/>
    </row>
    <row r="736844" spans="16:16" x14ac:dyDescent="0.3">
      <c r="P736844" s="83"/>
    </row>
    <row r="736845" spans="16:16" x14ac:dyDescent="0.3">
      <c r="P736845" s="83"/>
    </row>
    <row r="736846" spans="16:16" x14ac:dyDescent="0.3">
      <c r="P736846" s="83"/>
    </row>
    <row r="736847" spans="16:16" x14ac:dyDescent="0.3">
      <c r="P736847" s="83"/>
    </row>
    <row r="736848" spans="16:16" x14ac:dyDescent="0.3">
      <c r="P736848" s="83"/>
    </row>
    <row r="736849" spans="16:16" x14ac:dyDescent="0.3">
      <c r="P736849" s="83"/>
    </row>
    <row r="736850" spans="16:16" x14ac:dyDescent="0.3">
      <c r="P736850" s="83"/>
    </row>
    <row r="736851" spans="16:16" x14ac:dyDescent="0.3">
      <c r="P736851" s="83"/>
    </row>
    <row r="736852" spans="16:16" x14ac:dyDescent="0.3">
      <c r="P736852" s="83"/>
    </row>
    <row r="736853" spans="16:16" x14ac:dyDescent="0.3">
      <c r="P736853" s="83"/>
    </row>
    <row r="736854" spans="16:16" x14ac:dyDescent="0.3">
      <c r="P736854" s="83"/>
    </row>
    <row r="736855" spans="16:16" x14ac:dyDescent="0.3">
      <c r="P736855" s="83"/>
    </row>
    <row r="736856" spans="16:16" x14ac:dyDescent="0.3">
      <c r="P736856" s="83"/>
    </row>
    <row r="736857" spans="16:16" x14ac:dyDescent="0.3">
      <c r="P736857" s="83"/>
    </row>
    <row r="736858" spans="16:16" x14ac:dyDescent="0.3">
      <c r="P736858" s="83"/>
    </row>
    <row r="736859" spans="16:16" x14ac:dyDescent="0.3">
      <c r="P736859" s="83"/>
    </row>
    <row r="736860" spans="16:16" x14ac:dyDescent="0.3">
      <c r="P736860" s="83"/>
    </row>
    <row r="736861" spans="16:16" x14ac:dyDescent="0.3">
      <c r="P736861" s="83"/>
    </row>
    <row r="736862" spans="16:16" x14ac:dyDescent="0.3">
      <c r="P736862" s="83"/>
    </row>
    <row r="736863" spans="16:16" x14ac:dyDescent="0.3">
      <c r="P736863" s="83"/>
    </row>
    <row r="736864" spans="16:16" x14ac:dyDescent="0.3">
      <c r="P736864" s="83"/>
    </row>
    <row r="736865" spans="16:16" x14ac:dyDescent="0.3">
      <c r="P736865" s="83"/>
    </row>
    <row r="736866" spans="16:16" x14ac:dyDescent="0.3">
      <c r="P736866" s="83"/>
    </row>
    <row r="736867" spans="16:16" x14ac:dyDescent="0.3">
      <c r="P736867" s="83"/>
    </row>
    <row r="736868" spans="16:16" x14ac:dyDescent="0.3">
      <c r="P736868" s="83"/>
    </row>
    <row r="736869" spans="16:16" x14ac:dyDescent="0.3">
      <c r="P736869" s="83"/>
    </row>
    <row r="736870" spans="16:16" x14ac:dyDescent="0.3">
      <c r="P736870" s="83"/>
    </row>
    <row r="736871" spans="16:16" x14ac:dyDescent="0.3">
      <c r="P736871" s="83"/>
    </row>
    <row r="736872" spans="16:16" x14ac:dyDescent="0.3">
      <c r="P736872" s="83"/>
    </row>
    <row r="736873" spans="16:16" x14ac:dyDescent="0.3">
      <c r="P736873" s="83"/>
    </row>
    <row r="736874" spans="16:16" x14ac:dyDescent="0.3">
      <c r="P736874" s="83"/>
    </row>
    <row r="736875" spans="16:16" x14ac:dyDescent="0.3">
      <c r="P736875" s="83"/>
    </row>
    <row r="736876" spans="16:16" x14ac:dyDescent="0.3">
      <c r="P736876" s="83"/>
    </row>
    <row r="736877" spans="16:16" x14ac:dyDescent="0.3">
      <c r="P736877" s="83"/>
    </row>
    <row r="736878" spans="16:16" x14ac:dyDescent="0.3">
      <c r="P736878" s="83"/>
    </row>
    <row r="736879" spans="16:16" x14ac:dyDescent="0.3">
      <c r="P736879" s="83"/>
    </row>
    <row r="736880" spans="16:16" x14ac:dyDescent="0.3">
      <c r="P736880" s="83"/>
    </row>
    <row r="736881" spans="16:16" x14ac:dyDescent="0.3">
      <c r="P736881" s="83"/>
    </row>
    <row r="736882" spans="16:16" x14ac:dyDescent="0.3">
      <c r="P736882" s="83"/>
    </row>
    <row r="736883" spans="16:16" x14ac:dyDescent="0.3">
      <c r="P736883" s="83"/>
    </row>
    <row r="736884" spans="16:16" x14ac:dyDescent="0.3">
      <c r="P736884" s="83"/>
    </row>
    <row r="736885" spans="16:16" x14ac:dyDescent="0.3">
      <c r="P736885" s="83"/>
    </row>
    <row r="736886" spans="16:16" x14ac:dyDescent="0.3">
      <c r="P736886" s="83"/>
    </row>
    <row r="736887" spans="16:16" x14ac:dyDescent="0.3">
      <c r="P736887" s="83"/>
    </row>
    <row r="736888" spans="16:16" x14ac:dyDescent="0.3">
      <c r="P736888" s="83"/>
    </row>
    <row r="736889" spans="16:16" x14ac:dyDescent="0.3">
      <c r="P736889" s="83"/>
    </row>
    <row r="736890" spans="16:16" x14ac:dyDescent="0.3">
      <c r="P736890" s="83"/>
    </row>
    <row r="736891" spans="16:16" x14ac:dyDescent="0.3">
      <c r="P736891" s="83"/>
    </row>
    <row r="736892" spans="16:16" x14ac:dyDescent="0.3">
      <c r="P736892" s="83"/>
    </row>
    <row r="736893" spans="16:16" x14ac:dyDescent="0.3">
      <c r="P736893" s="83"/>
    </row>
    <row r="736894" spans="16:16" x14ac:dyDescent="0.3">
      <c r="P736894" s="83"/>
    </row>
    <row r="736895" spans="16:16" x14ac:dyDescent="0.3">
      <c r="P736895" s="83"/>
    </row>
    <row r="736896" spans="16:16" x14ac:dyDescent="0.3">
      <c r="P736896" s="83"/>
    </row>
    <row r="736897" spans="16:16" x14ac:dyDescent="0.3">
      <c r="P736897" s="83"/>
    </row>
    <row r="736898" spans="16:16" x14ac:dyDescent="0.3">
      <c r="P736898" s="83"/>
    </row>
    <row r="736899" spans="16:16" x14ac:dyDescent="0.3">
      <c r="P736899" s="83"/>
    </row>
    <row r="736900" spans="16:16" x14ac:dyDescent="0.3">
      <c r="P736900" s="83"/>
    </row>
    <row r="736901" spans="16:16" x14ac:dyDescent="0.3">
      <c r="P736901" s="83"/>
    </row>
    <row r="736902" spans="16:16" x14ac:dyDescent="0.3">
      <c r="P736902" s="83"/>
    </row>
    <row r="736903" spans="16:16" x14ac:dyDescent="0.3">
      <c r="P736903" s="83"/>
    </row>
    <row r="736904" spans="16:16" x14ac:dyDescent="0.3">
      <c r="P736904" s="83"/>
    </row>
    <row r="736905" spans="16:16" x14ac:dyDescent="0.3">
      <c r="P736905" s="83"/>
    </row>
    <row r="736906" spans="16:16" x14ac:dyDescent="0.3">
      <c r="P736906" s="83"/>
    </row>
    <row r="736907" spans="16:16" x14ac:dyDescent="0.3">
      <c r="P736907" s="83"/>
    </row>
    <row r="736908" spans="16:16" x14ac:dyDescent="0.3">
      <c r="P736908" s="83"/>
    </row>
    <row r="736909" spans="16:16" x14ac:dyDescent="0.3">
      <c r="P736909" s="83"/>
    </row>
    <row r="736910" spans="16:16" x14ac:dyDescent="0.3">
      <c r="P736910" s="83"/>
    </row>
    <row r="736911" spans="16:16" x14ac:dyDescent="0.3">
      <c r="P736911" s="83"/>
    </row>
    <row r="736912" spans="16:16" x14ac:dyDescent="0.3">
      <c r="P736912" s="83"/>
    </row>
    <row r="736913" spans="16:16" x14ac:dyDescent="0.3">
      <c r="P736913" s="83"/>
    </row>
    <row r="736914" spans="16:16" x14ac:dyDescent="0.3">
      <c r="P736914" s="83"/>
    </row>
    <row r="736915" spans="16:16" x14ac:dyDescent="0.3">
      <c r="P736915" s="83"/>
    </row>
    <row r="736916" spans="16:16" x14ac:dyDescent="0.3">
      <c r="P736916" s="83"/>
    </row>
    <row r="736917" spans="16:16" x14ac:dyDescent="0.3">
      <c r="P736917" s="83"/>
    </row>
    <row r="736918" spans="16:16" x14ac:dyDescent="0.3">
      <c r="P736918" s="83"/>
    </row>
    <row r="736919" spans="16:16" x14ac:dyDescent="0.3">
      <c r="P736919" s="83"/>
    </row>
    <row r="736920" spans="16:16" x14ac:dyDescent="0.3">
      <c r="P736920" s="83"/>
    </row>
    <row r="736921" spans="16:16" x14ac:dyDescent="0.3">
      <c r="P736921" s="83"/>
    </row>
    <row r="736922" spans="16:16" x14ac:dyDescent="0.3">
      <c r="P736922" s="83"/>
    </row>
    <row r="736923" spans="16:16" x14ac:dyDescent="0.3">
      <c r="P736923" s="83"/>
    </row>
    <row r="736924" spans="16:16" x14ac:dyDescent="0.3">
      <c r="P736924" s="83"/>
    </row>
    <row r="736925" spans="16:16" x14ac:dyDescent="0.3">
      <c r="P736925" s="83"/>
    </row>
    <row r="736926" spans="16:16" x14ac:dyDescent="0.3">
      <c r="P736926" s="83"/>
    </row>
    <row r="736927" spans="16:16" x14ac:dyDescent="0.3">
      <c r="P736927" s="83"/>
    </row>
    <row r="736928" spans="16:16" x14ac:dyDescent="0.3">
      <c r="P736928" s="83"/>
    </row>
    <row r="736929" spans="16:16" x14ac:dyDescent="0.3">
      <c r="P736929" s="83"/>
    </row>
    <row r="736930" spans="16:16" x14ac:dyDescent="0.3">
      <c r="P736930" s="83"/>
    </row>
    <row r="736931" spans="16:16" x14ac:dyDescent="0.3">
      <c r="P736931" s="83"/>
    </row>
    <row r="736932" spans="16:16" x14ac:dyDescent="0.3">
      <c r="P736932" s="83"/>
    </row>
    <row r="736933" spans="16:16" x14ac:dyDescent="0.3">
      <c r="P736933" s="83"/>
    </row>
    <row r="736934" spans="16:16" x14ac:dyDescent="0.3">
      <c r="P736934" s="83"/>
    </row>
    <row r="736935" spans="16:16" x14ac:dyDescent="0.3">
      <c r="P736935" s="83"/>
    </row>
    <row r="736936" spans="16:16" x14ac:dyDescent="0.3">
      <c r="P736936" s="83"/>
    </row>
    <row r="736937" spans="16:16" x14ac:dyDescent="0.3">
      <c r="P736937" s="83"/>
    </row>
    <row r="736938" spans="16:16" x14ac:dyDescent="0.3">
      <c r="P736938" s="83"/>
    </row>
    <row r="736939" spans="16:16" x14ac:dyDescent="0.3">
      <c r="P736939" s="83"/>
    </row>
    <row r="736940" spans="16:16" x14ac:dyDescent="0.3">
      <c r="P736940" s="83"/>
    </row>
    <row r="736941" spans="16:16" x14ac:dyDescent="0.3">
      <c r="P736941" s="83"/>
    </row>
    <row r="736942" spans="16:16" x14ac:dyDescent="0.3">
      <c r="P736942" s="83"/>
    </row>
    <row r="736943" spans="16:16" x14ac:dyDescent="0.3">
      <c r="P736943" s="83"/>
    </row>
    <row r="736944" spans="16:16" x14ac:dyDescent="0.3">
      <c r="P736944" s="83"/>
    </row>
    <row r="736945" spans="16:16" x14ac:dyDescent="0.3">
      <c r="P736945" s="83"/>
    </row>
    <row r="736946" spans="16:16" x14ac:dyDescent="0.3">
      <c r="P736946" s="83"/>
    </row>
    <row r="736947" spans="16:16" x14ac:dyDescent="0.3">
      <c r="P736947" s="83"/>
    </row>
    <row r="736948" spans="16:16" x14ac:dyDescent="0.3">
      <c r="P736948" s="83"/>
    </row>
    <row r="736949" spans="16:16" x14ac:dyDescent="0.3">
      <c r="P736949" s="83"/>
    </row>
    <row r="736950" spans="16:16" x14ac:dyDescent="0.3">
      <c r="P736950" s="83"/>
    </row>
    <row r="736951" spans="16:16" x14ac:dyDescent="0.3">
      <c r="P736951" s="83"/>
    </row>
    <row r="736952" spans="16:16" x14ac:dyDescent="0.3">
      <c r="P736952" s="83"/>
    </row>
    <row r="736953" spans="16:16" x14ac:dyDescent="0.3">
      <c r="P736953" s="83"/>
    </row>
    <row r="736954" spans="16:16" x14ac:dyDescent="0.3">
      <c r="P736954" s="83"/>
    </row>
    <row r="736955" spans="16:16" x14ac:dyDescent="0.3">
      <c r="P736955" s="83"/>
    </row>
    <row r="736956" spans="16:16" x14ac:dyDescent="0.3">
      <c r="P736956" s="83"/>
    </row>
    <row r="736957" spans="16:16" x14ac:dyDescent="0.3">
      <c r="P736957" s="83"/>
    </row>
    <row r="736958" spans="16:16" x14ac:dyDescent="0.3">
      <c r="P736958" s="83"/>
    </row>
    <row r="736959" spans="16:16" x14ac:dyDescent="0.3">
      <c r="P736959" s="83"/>
    </row>
    <row r="736960" spans="16:16" x14ac:dyDescent="0.3">
      <c r="P736960" s="83"/>
    </row>
    <row r="736961" spans="16:16" x14ac:dyDescent="0.3">
      <c r="P736961" s="83"/>
    </row>
    <row r="736962" spans="16:16" x14ac:dyDescent="0.3">
      <c r="P736962" s="83"/>
    </row>
    <row r="736963" spans="16:16" x14ac:dyDescent="0.3">
      <c r="P736963" s="83"/>
    </row>
    <row r="736964" spans="16:16" x14ac:dyDescent="0.3">
      <c r="P736964" s="83"/>
    </row>
    <row r="736965" spans="16:16" x14ac:dyDescent="0.3">
      <c r="P736965" s="83"/>
    </row>
    <row r="736966" spans="16:16" x14ac:dyDescent="0.3">
      <c r="P736966" s="83"/>
    </row>
    <row r="736967" spans="16:16" x14ac:dyDescent="0.3">
      <c r="P736967" s="83"/>
    </row>
    <row r="736968" spans="16:16" x14ac:dyDescent="0.3">
      <c r="P736968" s="83"/>
    </row>
    <row r="736969" spans="16:16" x14ac:dyDescent="0.3">
      <c r="P736969" s="83"/>
    </row>
    <row r="736970" spans="16:16" x14ac:dyDescent="0.3">
      <c r="P736970" s="83"/>
    </row>
    <row r="736971" spans="16:16" x14ac:dyDescent="0.3">
      <c r="P736971" s="83"/>
    </row>
    <row r="736972" spans="16:16" x14ac:dyDescent="0.3">
      <c r="P736972" s="83"/>
    </row>
    <row r="736973" spans="16:16" x14ac:dyDescent="0.3">
      <c r="P736973" s="83"/>
    </row>
    <row r="736974" spans="16:16" x14ac:dyDescent="0.3">
      <c r="P736974" s="83"/>
    </row>
    <row r="736975" spans="16:16" x14ac:dyDescent="0.3">
      <c r="P736975" s="83"/>
    </row>
    <row r="736976" spans="16:16" x14ac:dyDescent="0.3">
      <c r="P736976" s="83"/>
    </row>
    <row r="736977" spans="16:16" x14ac:dyDescent="0.3">
      <c r="P736977" s="83"/>
    </row>
    <row r="736978" spans="16:16" x14ac:dyDescent="0.3">
      <c r="P736978" s="83"/>
    </row>
    <row r="736979" spans="16:16" x14ac:dyDescent="0.3">
      <c r="P736979" s="83"/>
    </row>
    <row r="736980" spans="16:16" x14ac:dyDescent="0.3">
      <c r="P736980" s="83"/>
    </row>
    <row r="736981" spans="16:16" x14ac:dyDescent="0.3">
      <c r="P736981" s="83"/>
    </row>
    <row r="736982" spans="16:16" x14ac:dyDescent="0.3">
      <c r="P736982" s="83"/>
    </row>
    <row r="736983" spans="16:16" x14ac:dyDescent="0.3">
      <c r="P736983" s="83"/>
    </row>
    <row r="736984" spans="16:16" x14ac:dyDescent="0.3">
      <c r="P736984" s="83"/>
    </row>
    <row r="736985" spans="16:16" x14ac:dyDescent="0.3">
      <c r="P736985" s="83"/>
    </row>
    <row r="736986" spans="16:16" x14ac:dyDescent="0.3">
      <c r="P736986" s="83"/>
    </row>
    <row r="736987" spans="16:16" x14ac:dyDescent="0.3">
      <c r="P736987" s="83"/>
    </row>
    <row r="736988" spans="16:16" x14ac:dyDescent="0.3">
      <c r="P736988" s="83"/>
    </row>
    <row r="736989" spans="16:16" x14ac:dyDescent="0.3">
      <c r="P736989" s="83"/>
    </row>
    <row r="736990" spans="16:16" x14ac:dyDescent="0.3">
      <c r="P736990" s="83"/>
    </row>
    <row r="736991" spans="16:16" x14ac:dyDescent="0.3">
      <c r="P736991" s="83"/>
    </row>
    <row r="736992" spans="16:16" x14ac:dyDescent="0.3">
      <c r="P736992" s="83"/>
    </row>
    <row r="736993" spans="16:16" x14ac:dyDescent="0.3">
      <c r="P736993" s="83"/>
    </row>
    <row r="736994" spans="16:16" x14ac:dyDescent="0.3">
      <c r="P736994" s="83"/>
    </row>
    <row r="736995" spans="16:16" x14ac:dyDescent="0.3">
      <c r="P736995" s="83"/>
    </row>
    <row r="736996" spans="16:16" x14ac:dyDescent="0.3">
      <c r="P736996" s="83"/>
    </row>
    <row r="736997" spans="16:16" x14ac:dyDescent="0.3">
      <c r="P736997" s="83"/>
    </row>
    <row r="736998" spans="16:16" x14ac:dyDescent="0.3">
      <c r="P736998" s="83"/>
    </row>
    <row r="736999" spans="16:16" x14ac:dyDescent="0.3">
      <c r="P736999" s="83"/>
    </row>
    <row r="737000" spans="16:16" x14ac:dyDescent="0.3">
      <c r="P737000" s="83"/>
    </row>
    <row r="737001" spans="16:16" x14ac:dyDescent="0.3">
      <c r="P737001" s="83"/>
    </row>
    <row r="737002" spans="16:16" x14ac:dyDescent="0.3">
      <c r="P737002" s="83"/>
    </row>
    <row r="737003" spans="16:16" x14ac:dyDescent="0.3">
      <c r="P737003" s="83"/>
    </row>
    <row r="737004" spans="16:16" x14ac:dyDescent="0.3">
      <c r="P737004" s="83"/>
    </row>
    <row r="737005" spans="16:16" x14ac:dyDescent="0.3">
      <c r="P737005" s="83"/>
    </row>
    <row r="737006" spans="16:16" x14ac:dyDescent="0.3">
      <c r="P737006" s="83"/>
    </row>
    <row r="737007" spans="16:16" x14ac:dyDescent="0.3">
      <c r="P737007" s="83"/>
    </row>
    <row r="737008" spans="16:16" x14ac:dyDescent="0.3">
      <c r="P737008" s="83"/>
    </row>
    <row r="737009" spans="16:16" x14ac:dyDescent="0.3">
      <c r="P737009" s="83"/>
    </row>
    <row r="737010" spans="16:16" x14ac:dyDescent="0.3">
      <c r="P737010" s="83"/>
    </row>
    <row r="737011" spans="16:16" x14ac:dyDescent="0.3">
      <c r="P737011" s="83"/>
    </row>
    <row r="737012" spans="16:16" x14ac:dyDescent="0.3">
      <c r="P737012" s="83"/>
    </row>
    <row r="737013" spans="16:16" x14ac:dyDescent="0.3">
      <c r="P737013" s="83"/>
    </row>
    <row r="737014" spans="16:16" x14ac:dyDescent="0.3">
      <c r="P737014" s="83"/>
    </row>
    <row r="737015" spans="16:16" x14ac:dyDescent="0.3">
      <c r="P737015" s="83"/>
    </row>
    <row r="737016" spans="16:16" x14ac:dyDescent="0.3">
      <c r="P737016" s="83"/>
    </row>
    <row r="737017" spans="16:16" x14ac:dyDescent="0.3">
      <c r="P737017" s="83"/>
    </row>
    <row r="737018" spans="16:16" x14ac:dyDescent="0.3">
      <c r="P737018" s="83"/>
    </row>
    <row r="737019" spans="16:16" x14ac:dyDescent="0.3">
      <c r="P737019" s="83"/>
    </row>
    <row r="737020" spans="16:16" x14ac:dyDescent="0.3">
      <c r="P737020" s="83"/>
    </row>
    <row r="737021" spans="16:16" x14ac:dyDescent="0.3">
      <c r="P737021" s="83"/>
    </row>
    <row r="737022" spans="16:16" x14ac:dyDescent="0.3">
      <c r="P737022" s="83"/>
    </row>
    <row r="737023" spans="16:16" x14ac:dyDescent="0.3">
      <c r="P737023" s="83"/>
    </row>
    <row r="737024" spans="16:16" x14ac:dyDescent="0.3">
      <c r="P737024" s="83"/>
    </row>
    <row r="737025" spans="16:16" x14ac:dyDescent="0.3">
      <c r="P737025" s="83"/>
    </row>
    <row r="737026" spans="16:16" x14ac:dyDescent="0.3">
      <c r="P737026" s="83"/>
    </row>
    <row r="737027" spans="16:16" x14ac:dyDescent="0.3">
      <c r="P737027" s="83"/>
    </row>
    <row r="737028" spans="16:16" x14ac:dyDescent="0.3">
      <c r="P737028" s="83"/>
    </row>
    <row r="737029" spans="16:16" x14ac:dyDescent="0.3">
      <c r="P737029" s="83"/>
    </row>
    <row r="737030" spans="16:16" x14ac:dyDescent="0.3">
      <c r="P737030" s="83"/>
    </row>
    <row r="737031" spans="16:16" x14ac:dyDescent="0.3">
      <c r="P737031" s="83"/>
    </row>
    <row r="737032" spans="16:16" x14ac:dyDescent="0.3">
      <c r="P737032" s="83"/>
    </row>
    <row r="737033" spans="16:16" x14ac:dyDescent="0.3">
      <c r="P737033" s="83"/>
    </row>
    <row r="737034" spans="16:16" x14ac:dyDescent="0.3">
      <c r="P737034" s="83"/>
    </row>
    <row r="737035" spans="16:16" x14ac:dyDescent="0.3">
      <c r="P737035" s="83"/>
    </row>
    <row r="737036" spans="16:16" x14ac:dyDescent="0.3">
      <c r="P737036" s="83"/>
    </row>
    <row r="737037" spans="16:16" x14ac:dyDescent="0.3">
      <c r="P737037" s="83"/>
    </row>
    <row r="737038" spans="16:16" x14ac:dyDescent="0.3">
      <c r="P737038" s="83"/>
    </row>
    <row r="737039" spans="16:16" x14ac:dyDescent="0.3">
      <c r="P737039" s="83"/>
    </row>
    <row r="737040" spans="16:16" x14ac:dyDescent="0.3">
      <c r="P737040" s="83"/>
    </row>
    <row r="737041" spans="16:16" x14ac:dyDescent="0.3">
      <c r="P737041" s="83"/>
    </row>
    <row r="737042" spans="16:16" x14ac:dyDescent="0.3">
      <c r="P737042" s="83"/>
    </row>
    <row r="737043" spans="16:16" x14ac:dyDescent="0.3">
      <c r="P737043" s="83"/>
    </row>
    <row r="737044" spans="16:16" x14ac:dyDescent="0.3">
      <c r="P737044" s="83"/>
    </row>
    <row r="737045" spans="16:16" x14ac:dyDescent="0.3">
      <c r="P737045" s="83"/>
    </row>
    <row r="737046" spans="16:16" x14ac:dyDescent="0.3">
      <c r="P737046" s="83"/>
    </row>
    <row r="737047" spans="16:16" x14ac:dyDescent="0.3">
      <c r="P737047" s="83"/>
    </row>
    <row r="737048" spans="16:16" x14ac:dyDescent="0.3">
      <c r="P737048" s="83"/>
    </row>
    <row r="737049" spans="16:16" x14ac:dyDescent="0.3">
      <c r="P737049" s="83"/>
    </row>
    <row r="737050" spans="16:16" x14ac:dyDescent="0.3">
      <c r="P737050" s="83"/>
    </row>
    <row r="737051" spans="16:16" x14ac:dyDescent="0.3">
      <c r="P737051" s="83"/>
    </row>
    <row r="737052" spans="16:16" x14ac:dyDescent="0.3">
      <c r="P737052" s="83"/>
    </row>
    <row r="737053" spans="16:16" x14ac:dyDescent="0.3">
      <c r="P737053" s="83"/>
    </row>
    <row r="737054" spans="16:16" x14ac:dyDescent="0.3">
      <c r="P737054" s="83"/>
    </row>
    <row r="737055" spans="16:16" x14ac:dyDescent="0.3">
      <c r="P737055" s="83"/>
    </row>
    <row r="737056" spans="16:16" x14ac:dyDescent="0.3">
      <c r="P737056" s="83"/>
    </row>
    <row r="737057" spans="16:16" x14ac:dyDescent="0.3">
      <c r="P737057" s="83"/>
    </row>
    <row r="737058" spans="16:16" x14ac:dyDescent="0.3">
      <c r="P737058" s="83"/>
    </row>
    <row r="737059" spans="16:16" x14ac:dyDescent="0.3">
      <c r="P737059" s="83"/>
    </row>
    <row r="737060" spans="16:16" x14ac:dyDescent="0.3">
      <c r="P737060" s="83"/>
    </row>
    <row r="737061" spans="16:16" x14ac:dyDescent="0.3">
      <c r="P737061" s="83"/>
    </row>
    <row r="737062" spans="16:16" x14ac:dyDescent="0.3">
      <c r="P737062" s="83"/>
    </row>
    <row r="737063" spans="16:16" x14ac:dyDescent="0.3">
      <c r="P737063" s="83"/>
    </row>
    <row r="737064" spans="16:16" x14ac:dyDescent="0.3">
      <c r="P737064" s="83"/>
    </row>
    <row r="737065" spans="16:16" x14ac:dyDescent="0.3">
      <c r="P737065" s="83"/>
    </row>
    <row r="737066" spans="16:16" x14ac:dyDescent="0.3">
      <c r="P737066" s="83"/>
    </row>
    <row r="737067" spans="16:16" x14ac:dyDescent="0.3">
      <c r="P737067" s="83"/>
    </row>
    <row r="737068" spans="16:16" x14ac:dyDescent="0.3">
      <c r="P737068" s="83"/>
    </row>
    <row r="737069" spans="16:16" x14ac:dyDescent="0.3">
      <c r="P737069" s="83"/>
    </row>
    <row r="737070" spans="16:16" x14ac:dyDescent="0.3">
      <c r="P737070" s="83"/>
    </row>
    <row r="737071" spans="16:16" x14ac:dyDescent="0.3">
      <c r="P737071" s="83"/>
    </row>
    <row r="737072" spans="16:16" x14ac:dyDescent="0.3">
      <c r="P737072" s="83"/>
    </row>
    <row r="737073" spans="16:16" x14ac:dyDescent="0.3">
      <c r="P737073" s="83"/>
    </row>
    <row r="737074" spans="16:16" x14ac:dyDescent="0.3">
      <c r="P737074" s="83"/>
    </row>
    <row r="737075" spans="16:16" x14ac:dyDescent="0.3">
      <c r="P737075" s="83"/>
    </row>
    <row r="737076" spans="16:16" x14ac:dyDescent="0.3">
      <c r="P737076" s="83"/>
    </row>
    <row r="737077" spans="16:16" x14ac:dyDescent="0.3">
      <c r="P737077" s="83"/>
    </row>
    <row r="737078" spans="16:16" x14ac:dyDescent="0.3">
      <c r="P737078" s="83"/>
    </row>
    <row r="737079" spans="16:16" x14ac:dyDescent="0.3">
      <c r="P737079" s="83"/>
    </row>
    <row r="737080" spans="16:16" x14ac:dyDescent="0.3">
      <c r="P737080" s="83"/>
    </row>
    <row r="737081" spans="16:16" x14ac:dyDescent="0.3">
      <c r="P737081" s="83"/>
    </row>
    <row r="737082" spans="16:16" x14ac:dyDescent="0.3">
      <c r="P737082" s="83"/>
    </row>
    <row r="737083" spans="16:16" x14ac:dyDescent="0.3">
      <c r="P737083" s="83"/>
    </row>
    <row r="737084" spans="16:16" x14ac:dyDescent="0.3">
      <c r="P737084" s="83"/>
    </row>
    <row r="737085" spans="16:16" x14ac:dyDescent="0.3">
      <c r="P737085" s="83"/>
    </row>
    <row r="737086" spans="16:16" x14ac:dyDescent="0.3">
      <c r="P737086" s="83"/>
    </row>
    <row r="737087" spans="16:16" x14ac:dyDescent="0.3">
      <c r="P737087" s="83"/>
    </row>
    <row r="737088" spans="16:16" x14ac:dyDescent="0.3">
      <c r="P737088" s="83"/>
    </row>
    <row r="737089" spans="16:16" x14ac:dyDescent="0.3">
      <c r="P737089" s="83"/>
    </row>
    <row r="737090" spans="16:16" x14ac:dyDescent="0.3">
      <c r="P737090" s="83"/>
    </row>
    <row r="737091" spans="16:16" x14ac:dyDescent="0.3">
      <c r="P737091" s="83"/>
    </row>
    <row r="737092" spans="16:16" x14ac:dyDescent="0.3">
      <c r="P737092" s="83"/>
    </row>
    <row r="737093" spans="16:16" x14ac:dyDescent="0.3">
      <c r="P737093" s="83"/>
    </row>
    <row r="737094" spans="16:16" x14ac:dyDescent="0.3">
      <c r="P737094" s="83"/>
    </row>
    <row r="737095" spans="16:16" x14ac:dyDescent="0.3">
      <c r="P737095" s="83"/>
    </row>
    <row r="737096" spans="16:16" x14ac:dyDescent="0.3">
      <c r="P737096" s="83"/>
    </row>
    <row r="737097" spans="16:16" x14ac:dyDescent="0.3">
      <c r="P737097" s="83"/>
    </row>
    <row r="737098" spans="16:16" x14ac:dyDescent="0.3">
      <c r="P737098" s="83"/>
    </row>
    <row r="737099" spans="16:16" x14ac:dyDescent="0.3">
      <c r="P737099" s="83"/>
    </row>
    <row r="737100" spans="16:16" x14ac:dyDescent="0.3">
      <c r="P737100" s="83"/>
    </row>
    <row r="737101" spans="16:16" x14ac:dyDescent="0.3">
      <c r="P737101" s="83"/>
    </row>
    <row r="737102" spans="16:16" x14ac:dyDescent="0.3">
      <c r="P737102" s="83"/>
    </row>
    <row r="737103" spans="16:16" x14ac:dyDescent="0.3">
      <c r="P737103" s="83"/>
    </row>
    <row r="737104" spans="16:16" x14ac:dyDescent="0.3">
      <c r="P737104" s="83"/>
    </row>
    <row r="737105" spans="16:16" x14ac:dyDescent="0.3">
      <c r="P737105" s="83"/>
    </row>
    <row r="737106" spans="16:16" x14ac:dyDescent="0.3">
      <c r="P737106" s="83"/>
    </row>
    <row r="737107" spans="16:16" x14ac:dyDescent="0.3">
      <c r="P737107" s="83"/>
    </row>
    <row r="737108" spans="16:16" x14ac:dyDescent="0.3">
      <c r="P737108" s="83"/>
    </row>
    <row r="737109" spans="16:16" x14ac:dyDescent="0.3">
      <c r="P737109" s="83"/>
    </row>
    <row r="737110" spans="16:16" x14ac:dyDescent="0.3">
      <c r="P737110" s="83"/>
    </row>
    <row r="737111" spans="16:16" x14ac:dyDescent="0.3">
      <c r="P737111" s="83"/>
    </row>
    <row r="737112" spans="16:16" x14ac:dyDescent="0.3">
      <c r="P737112" s="83"/>
    </row>
    <row r="737113" spans="16:16" x14ac:dyDescent="0.3">
      <c r="P737113" s="83"/>
    </row>
    <row r="737114" spans="16:16" x14ac:dyDescent="0.3">
      <c r="P737114" s="83"/>
    </row>
    <row r="737115" spans="16:16" x14ac:dyDescent="0.3">
      <c r="P737115" s="83"/>
    </row>
    <row r="737116" spans="16:16" x14ac:dyDescent="0.3">
      <c r="P737116" s="83"/>
    </row>
    <row r="737117" spans="16:16" x14ac:dyDescent="0.3">
      <c r="P737117" s="83"/>
    </row>
    <row r="737118" spans="16:16" x14ac:dyDescent="0.3">
      <c r="P737118" s="83"/>
    </row>
    <row r="737119" spans="16:16" x14ac:dyDescent="0.3">
      <c r="P737119" s="83"/>
    </row>
    <row r="737120" spans="16:16" x14ac:dyDescent="0.3">
      <c r="P737120" s="83"/>
    </row>
    <row r="737121" spans="16:16" x14ac:dyDescent="0.3">
      <c r="P737121" s="83"/>
    </row>
    <row r="737122" spans="16:16" x14ac:dyDescent="0.3">
      <c r="P737122" s="83"/>
    </row>
    <row r="737123" spans="16:16" x14ac:dyDescent="0.3">
      <c r="P737123" s="83"/>
    </row>
    <row r="737124" spans="16:16" x14ac:dyDescent="0.3">
      <c r="P737124" s="83"/>
    </row>
    <row r="737125" spans="16:16" x14ac:dyDescent="0.3">
      <c r="P737125" s="83"/>
    </row>
    <row r="737126" spans="16:16" x14ac:dyDescent="0.3">
      <c r="P737126" s="83"/>
    </row>
    <row r="737127" spans="16:16" x14ac:dyDescent="0.3">
      <c r="P737127" s="83"/>
    </row>
    <row r="737128" spans="16:16" x14ac:dyDescent="0.3">
      <c r="P737128" s="83"/>
    </row>
    <row r="737129" spans="16:16" x14ac:dyDescent="0.3">
      <c r="P737129" s="83"/>
    </row>
    <row r="737130" spans="16:16" x14ac:dyDescent="0.3">
      <c r="P737130" s="83"/>
    </row>
    <row r="737131" spans="16:16" x14ac:dyDescent="0.3">
      <c r="P737131" s="83"/>
    </row>
    <row r="737132" spans="16:16" x14ac:dyDescent="0.3">
      <c r="P737132" s="83"/>
    </row>
    <row r="737133" spans="16:16" x14ac:dyDescent="0.3">
      <c r="P737133" s="83"/>
    </row>
    <row r="737134" spans="16:16" x14ac:dyDescent="0.3">
      <c r="P737134" s="83"/>
    </row>
    <row r="737135" spans="16:16" x14ac:dyDescent="0.3">
      <c r="P737135" s="83"/>
    </row>
    <row r="737136" spans="16:16" x14ac:dyDescent="0.3">
      <c r="P737136" s="83"/>
    </row>
    <row r="737137" spans="16:16" x14ac:dyDescent="0.3">
      <c r="P737137" s="83"/>
    </row>
    <row r="737138" spans="16:16" x14ac:dyDescent="0.3">
      <c r="P737138" s="83"/>
    </row>
    <row r="737139" spans="16:16" x14ac:dyDescent="0.3">
      <c r="P737139" s="83"/>
    </row>
    <row r="737140" spans="16:16" x14ac:dyDescent="0.3">
      <c r="P737140" s="83"/>
    </row>
    <row r="737141" spans="16:16" x14ac:dyDescent="0.3">
      <c r="P737141" s="83"/>
    </row>
    <row r="737142" spans="16:16" x14ac:dyDescent="0.3">
      <c r="P737142" s="83"/>
    </row>
    <row r="737143" spans="16:16" x14ac:dyDescent="0.3">
      <c r="P737143" s="83"/>
    </row>
    <row r="737144" spans="16:16" x14ac:dyDescent="0.3">
      <c r="P737144" s="83"/>
    </row>
    <row r="737145" spans="16:16" x14ac:dyDescent="0.3">
      <c r="P737145" s="83"/>
    </row>
    <row r="737146" spans="16:16" x14ac:dyDescent="0.3">
      <c r="P737146" s="83"/>
    </row>
    <row r="737147" spans="16:16" x14ac:dyDescent="0.3">
      <c r="P737147" s="83"/>
    </row>
    <row r="737148" spans="16:16" x14ac:dyDescent="0.3">
      <c r="P737148" s="83"/>
    </row>
    <row r="737149" spans="16:16" x14ac:dyDescent="0.3">
      <c r="P737149" s="83"/>
    </row>
    <row r="737150" spans="16:16" x14ac:dyDescent="0.3">
      <c r="P737150" s="83"/>
    </row>
    <row r="737151" spans="16:16" x14ac:dyDescent="0.3">
      <c r="P737151" s="83"/>
    </row>
    <row r="737152" spans="16:16" x14ac:dyDescent="0.3">
      <c r="P737152" s="83"/>
    </row>
    <row r="737153" spans="16:16" x14ac:dyDescent="0.3">
      <c r="P737153" s="83"/>
    </row>
    <row r="737154" spans="16:16" x14ac:dyDescent="0.3">
      <c r="P737154" s="83"/>
    </row>
    <row r="737155" spans="16:16" x14ac:dyDescent="0.3">
      <c r="P737155" s="83"/>
    </row>
    <row r="737156" spans="16:16" x14ac:dyDescent="0.3">
      <c r="P737156" s="83"/>
    </row>
    <row r="737157" spans="16:16" x14ac:dyDescent="0.3">
      <c r="P737157" s="83"/>
    </row>
    <row r="737158" spans="16:16" x14ac:dyDescent="0.3">
      <c r="P737158" s="83"/>
    </row>
    <row r="737159" spans="16:16" x14ac:dyDescent="0.3">
      <c r="P737159" s="83"/>
    </row>
    <row r="737160" spans="16:16" x14ac:dyDescent="0.3">
      <c r="P737160" s="83"/>
    </row>
    <row r="737161" spans="16:16" x14ac:dyDescent="0.3">
      <c r="P737161" s="83"/>
    </row>
    <row r="737162" spans="16:16" x14ac:dyDescent="0.3">
      <c r="P737162" s="83"/>
    </row>
    <row r="737163" spans="16:16" x14ac:dyDescent="0.3">
      <c r="P737163" s="83"/>
    </row>
    <row r="737164" spans="16:16" x14ac:dyDescent="0.3">
      <c r="P737164" s="83"/>
    </row>
    <row r="737165" spans="16:16" x14ac:dyDescent="0.3">
      <c r="P737165" s="83"/>
    </row>
    <row r="737166" spans="16:16" x14ac:dyDescent="0.3">
      <c r="P737166" s="83"/>
    </row>
    <row r="737167" spans="16:16" x14ac:dyDescent="0.3">
      <c r="P737167" s="83"/>
    </row>
    <row r="737168" spans="16:16" x14ac:dyDescent="0.3">
      <c r="P737168" s="83"/>
    </row>
    <row r="737169" spans="16:16" x14ac:dyDescent="0.3">
      <c r="P737169" s="83"/>
    </row>
    <row r="737170" spans="16:16" x14ac:dyDescent="0.3">
      <c r="P737170" s="83"/>
    </row>
    <row r="737171" spans="16:16" x14ac:dyDescent="0.3">
      <c r="P737171" s="83"/>
    </row>
    <row r="737172" spans="16:16" x14ac:dyDescent="0.3">
      <c r="P737172" s="83"/>
    </row>
    <row r="737173" spans="16:16" x14ac:dyDescent="0.3">
      <c r="P737173" s="83"/>
    </row>
    <row r="737174" spans="16:16" x14ac:dyDescent="0.3">
      <c r="P737174" s="83"/>
    </row>
    <row r="737175" spans="16:16" x14ac:dyDescent="0.3">
      <c r="P737175" s="83"/>
    </row>
    <row r="737176" spans="16:16" x14ac:dyDescent="0.3">
      <c r="P737176" s="83"/>
    </row>
    <row r="737177" spans="16:16" x14ac:dyDescent="0.3">
      <c r="P737177" s="83"/>
    </row>
    <row r="737178" spans="16:16" x14ac:dyDescent="0.3">
      <c r="P737178" s="83"/>
    </row>
    <row r="737179" spans="16:16" x14ac:dyDescent="0.3">
      <c r="P737179" s="83"/>
    </row>
    <row r="737180" spans="16:16" x14ac:dyDescent="0.3">
      <c r="P737180" s="83"/>
    </row>
    <row r="737181" spans="16:16" x14ac:dyDescent="0.3">
      <c r="P737181" s="83"/>
    </row>
    <row r="737182" spans="16:16" x14ac:dyDescent="0.3">
      <c r="P737182" s="83"/>
    </row>
    <row r="737183" spans="16:16" x14ac:dyDescent="0.3">
      <c r="P737183" s="83"/>
    </row>
    <row r="737184" spans="16:16" x14ac:dyDescent="0.3">
      <c r="P737184" s="83"/>
    </row>
    <row r="737185" spans="16:16" x14ac:dyDescent="0.3">
      <c r="P737185" s="83"/>
    </row>
    <row r="737186" spans="16:16" x14ac:dyDescent="0.3">
      <c r="P737186" s="83"/>
    </row>
    <row r="737187" spans="16:16" x14ac:dyDescent="0.3">
      <c r="P737187" s="83"/>
    </row>
    <row r="737188" spans="16:16" x14ac:dyDescent="0.3">
      <c r="P737188" s="83"/>
    </row>
    <row r="737189" spans="16:16" x14ac:dyDescent="0.3">
      <c r="P737189" s="83"/>
    </row>
    <row r="737190" spans="16:16" x14ac:dyDescent="0.3">
      <c r="P737190" s="83"/>
    </row>
    <row r="737191" spans="16:16" x14ac:dyDescent="0.3">
      <c r="P737191" s="83"/>
    </row>
    <row r="737192" spans="16:16" x14ac:dyDescent="0.3">
      <c r="P737192" s="83"/>
    </row>
    <row r="737193" spans="16:16" x14ac:dyDescent="0.3">
      <c r="P737193" s="83"/>
    </row>
    <row r="737194" spans="16:16" x14ac:dyDescent="0.3">
      <c r="P737194" s="83"/>
    </row>
    <row r="737195" spans="16:16" x14ac:dyDescent="0.3">
      <c r="P737195" s="83"/>
    </row>
    <row r="737196" spans="16:16" x14ac:dyDescent="0.3">
      <c r="P737196" s="83"/>
    </row>
    <row r="737197" spans="16:16" x14ac:dyDescent="0.3">
      <c r="P737197" s="83"/>
    </row>
    <row r="737198" spans="16:16" x14ac:dyDescent="0.3">
      <c r="P737198" s="83"/>
    </row>
    <row r="737199" spans="16:16" x14ac:dyDescent="0.3">
      <c r="P737199" s="83"/>
    </row>
    <row r="737200" spans="16:16" x14ac:dyDescent="0.3">
      <c r="P737200" s="83"/>
    </row>
    <row r="737201" spans="16:16" x14ac:dyDescent="0.3">
      <c r="P737201" s="83"/>
    </row>
    <row r="737202" spans="16:16" x14ac:dyDescent="0.3">
      <c r="P737202" s="83"/>
    </row>
    <row r="737203" spans="16:16" x14ac:dyDescent="0.3">
      <c r="P737203" s="83"/>
    </row>
    <row r="737204" spans="16:16" x14ac:dyDescent="0.3">
      <c r="P737204" s="83"/>
    </row>
    <row r="737205" spans="16:16" x14ac:dyDescent="0.3">
      <c r="P737205" s="83"/>
    </row>
    <row r="737206" spans="16:16" x14ac:dyDescent="0.3">
      <c r="P737206" s="83"/>
    </row>
    <row r="737207" spans="16:16" x14ac:dyDescent="0.3">
      <c r="P737207" s="83"/>
    </row>
    <row r="737208" spans="16:16" x14ac:dyDescent="0.3">
      <c r="P737208" s="83"/>
    </row>
    <row r="737209" spans="16:16" x14ac:dyDescent="0.3">
      <c r="P737209" s="83"/>
    </row>
    <row r="737210" spans="16:16" x14ac:dyDescent="0.3">
      <c r="P737210" s="83"/>
    </row>
    <row r="737211" spans="16:16" x14ac:dyDescent="0.3">
      <c r="P737211" s="83"/>
    </row>
    <row r="737212" spans="16:16" x14ac:dyDescent="0.3">
      <c r="P737212" s="83"/>
    </row>
    <row r="737213" spans="16:16" x14ac:dyDescent="0.3">
      <c r="P737213" s="83"/>
    </row>
    <row r="737214" spans="16:16" x14ac:dyDescent="0.3">
      <c r="P737214" s="83"/>
    </row>
    <row r="737215" spans="16:16" x14ac:dyDescent="0.3">
      <c r="P737215" s="83"/>
    </row>
    <row r="737216" spans="16:16" x14ac:dyDescent="0.3">
      <c r="P737216" s="83"/>
    </row>
    <row r="737217" spans="16:16" x14ac:dyDescent="0.3">
      <c r="P737217" s="83"/>
    </row>
    <row r="737218" spans="16:16" x14ac:dyDescent="0.3">
      <c r="P737218" s="83"/>
    </row>
    <row r="737219" spans="16:16" x14ac:dyDescent="0.3">
      <c r="P737219" s="83"/>
    </row>
    <row r="737220" spans="16:16" x14ac:dyDescent="0.3">
      <c r="P737220" s="83"/>
    </row>
    <row r="737221" spans="16:16" x14ac:dyDescent="0.3">
      <c r="P737221" s="83"/>
    </row>
    <row r="737222" spans="16:16" x14ac:dyDescent="0.3">
      <c r="P737222" s="83"/>
    </row>
    <row r="737223" spans="16:16" x14ac:dyDescent="0.3">
      <c r="P737223" s="83"/>
    </row>
    <row r="737224" spans="16:16" x14ac:dyDescent="0.3">
      <c r="P737224" s="83"/>
    </row>
    <row r="737225" spans="16:16" x14ac:dyDescent="0.3">
      <c r="P737225" s="83"/>
    </row>
    <row r="737226" spans="16:16" x14ac:dyDescent="0.3">
      <c r="P737226" s="83"/>
    </row>
    <row r="737227" spans="16:16" x14ac:dyDescent="0.3">
      <c r="P737227" s="83"/>
    </row>
    <row r="737228" spans="16:16" x14ac:dyDescent="0.3">
      <c r="P737228" s="83"/>
    </row>
    <row r="737229" spans="16:16" x14ac:dyDescent="0.3">
      <c r="P737229" s="83"/>
    </row>
    <row r="737230" spans="16:16" x14ac:dyDescent="0.3">
      <c r="P737230" s="83"/>
    </row>
    <row r="737231" spans="16:16" x14ac:dyDescent="0.3">
      <c r="P737231" s="83"/>
    </row>
    <row r="737232" spans="16:16" x14ac:dyDescent="0.3">
      <c r="P737232" s="83"/>
    </row>
    <row r="737233" spans="16:16" x14ac:dyDescent="0.3">
      <c r="P737233" s="83"/>
    </row>
    <row r="737234" spans="16:16" x14ac:dyDescent="0.3">
      <c r="P737234" s="83"/>
    </row>
    <row r="737235" spans="16:16" x14ac:dyDescent="0.3">
      <c r="P737235" s="83"/>
    </row>
    <row r="737236" spans="16:16" x14ac:dyDescent="0.3">
      <c r="P737236" s="83"/>
    </row>
    <row r="737237" spans="16:16" x14ac:dyDescent="0.3">
      <c r="P737237" s="83"/>
    </row>
    <row r="737238" spans="16:16" x14ac:dyDescent="0.3">
      <c r="P737238" s="83"/>
    </row>
    <row r="737239" spans="16:16" x14ac:dyDescent="0.3">
      <c r="P737239" s="83"/>
    </row>
    <row r="737240" spans="16:16" x14ac:dyDescent="0.3">
      <c r="P737240" s="83"/>
    </row>
    <row r="737241" spans="16:16" x14ac:dyDescent="0.3">
      <c r="P737241" s="83"/>
    </row>
    <row r="737242" spans="16:16" x14ac:dyDescent="0.3">
      <c r="P737242" s="83"/>
    </row>
    <row r="737243" spans="16:16" x14ac:dyDescent="0.3">
      <c r="P737243" s="83"/>
    </row>
    <row r="737244" spans="16:16" x14ac:dyDescent="0.3">
      <c r="P737244" s="83"/>
    </row>
    <row r="737245" spans="16:16" x14ac:dyDescent="0.3">
      <c r="P737245" s="83"/>
    </row>
    <row r="737246" spans="16:16" x14ac:dyDescent="0.3">
      <c r="P737246" s="83"/>
    </row>
    <row r="737247" spans="16:16" x14ac:dyDescent="0.3">
      <c r="P737247" s="83"/>
    </row>
    <row r="737248" spans="16:16" x14ac:dyDescent="0.3">
      <c r="P737248" s="83"/>
    </row>
    <row r="737249" spans="16:16" x14ac:dyDescent="0.3">
      <c r="P737249" s="83"/>
    </row>
    <row r="737250" spans="16:16" x14ac:dyDescent="0.3">
      <c r="P737250" s="83"/>
    </row>
    <row r="737251" spans="16:16" x14ac:dyDescent="0.3">
      <c r="P737251" s="83"/>
    </row>
    <row r="737252" spans="16:16" x14ac:dyDescent="0.3">
      <c r="P737252" s="83"/>
    </row>
    <row r="737253" spans="16:16" x14ac:dyDescent="0.3">
      <c r="P737253" s="83"/>
    </row>
    <row r="737254" spans="16:16" x14ac:dyDescent="0.3">
      <c r="P737254" s="83"/>
    </row>
    <row r="737255" spans="16:16" x14ac:dyDescent="0.3">
      <c r="P737255" s="83"/>
    </row>
    <row r="737256" spans="16:16" x14ac:dyDescent="0.3">
      <c r="P737256" s="83"/>
    </row>
    <row r="737257" spans="16:16" x14ac:dyDescent="0.3">
      <c r="P737257" s="83"/>
    </row>
    <row r="737258" spans="16:16" x14ac:dyDescent="0.3">
      <c r="P737258" s="83"/>
    </row>
    <row r="737259" spans="16:16" x14ac:dyDescent="0.3">
      <c r="P737259" s="83"/>
    </row>
    <row r="737260" spans="16:16" x14ac:dyDescent="0.3">
      <c r="P737260" s="83"/>
    </row>
    <row r="737261" spans="16:16" x14ac:dyDescent="0.3">
      <c r="P737261" s="83"/>
    </row>
    <row r="737262" spans="16:16" x14ac:dyDescent="0.3">
      <c r="P737262" s="83"/>
    </row>
    <row r="737263" spans="16:16" x14ac:dyDescent="0.3">
      <c r="P737263" s="83"/>
    </row>
    <row r="737264" spans="16:16" x14ac:dyDescent="0.3">
      <c r="P737264" s="83"/>
    </row>
    <row r="737265" spans="16:16" x14ac:dyDescent="0.3">
      <c r="P737265" s="83"/>
    </row>
    <row r="737266" spans="16:16" x14ac:dyDescent="0.3">
      <c r="P737266" s="83"/>
    </row>
    <row r="737267" spans="16:16" x14ac:dyDescent="0.3">
      <c r="P737267" s="83"/>
    </row>
    <row r="737268" spans="16:16" x14ac:dyDescent="0.3">
      <c r="P737268" s="83"/>
    </row>
    <row r="737269" spans="16:16" x14ac:dyDescent="0.3">
      <c r="P737269" s="83"/>
    </row>
    <row r="737270" spans="16:16" x14ac:dyDescent="0.3">
      <c r="P737270" s="83"/>
    </row>
    <row r="737271" spans="16:16" x14ac:dyDescent="0.3">
      <c r="P737271" s="83"/>
    </row>
    <row r="737272" spans="16:16" x14ac:dyDescent="0.3">
      <c r="P737272" s="83"/>
    </row>
    <row r="737273" spans="16:16" x14ac:dyDescent="0.3">
      <c r="P737273" s="83"/>
    </row>
    <row r="737274" spans="16:16" x14ac:dyDescent="0.3">
      <c r="P737274" s="83"/>
    </row>
    <row r="737275" spans="16:16" x14ac:dyDescent="0.3">
      <c r="P737275" s="83"/>
    </row>
    <row r="737276" spans="16:16" x14ac:dyDescent="0.3">
      <c r="P737276" s="83"/>
    </row>
    <row r="737277" spans="16:16" x14ac:dyDescent="0.3">
      <c r="P737277" s="83"/>
    </row>
    <row r="737278" spans="16:16" x14ac:dyDescent="0.3">
      <c r="P737278" s="83"/>
    </row>
    <row r="737279" spans="16:16" x14ac:dyDescent="0.3">
      <c r="P737279" s="83"/>
    </row>
    <row r="737280" spans="16:16" x14ac:dyDescent="0.3">
      <c r="P737280" s="83"/>
    </row>
    <row r="737281" spans="16:16" x14ac:dyDescent="0.3">
      <c r="P737281" s="83"/>
    </row>
    <row r="737282" spans="16:16" x14ac:dyDescent="0.3">
      <c r="P737282" s="83"/>
    </row>
    <row r="737283" spans="16:16" x14ac:dyDescent="0.3">
      <c r="P737283" s="83"/>
    </row>
    <row r="737284" spans="16:16" x14ac:dyDescent="0.3">
      <c r="P737284" s="83"/>
    </row>
    <row r="737285" spans="16:16" x14ac:dyDescent="0.3">
      <c r="P737285" s="83"/>
    </row>
    <row r="737286" spans="16:16" x14ac:dyDescent="0.3">
      <c r="P737286" s="83"/>
    </row>
    <row r="737287" spans="16:16" x14ac:dyDescent="0.3">
      <c r="P737287" s="83"/>
    </row>
    <row r="737288" spans="16:16" x14ac:dyDescent="0.3">
      <c r="P737288" s="83"/>
    </row>
    <row r="737289" spans="16:16" x14ac:dyDescent="0.3">
      <c r="P737289" s="83"/>
    </row>
    <row r="737290" spans="16:16" x14ac:dyDescent="0.3">
      <c r="P737290" s="83"/>
    </row>
    <row r="737291" spans="16:16" x14ac:dyDescent="0.3">
      <c r="P737291" s="83"/>
    </row>
    <row r="737292" spans="16:16" x14ac:dyDescent="0.3">
      <c r="P737292" s="83"/>
    </row>
    <row r="737293" spans="16:16" x14ac:dyDescent="0.3">
      <c r="P737293" s="83"/>
    </row>
    <row r="737294" spans="16:16" x14ac:dyDescent="0.3">
      <c r="P737294" s="83"/>
    </row>
    <row r="737295" spans="16:16" x14ac:dyDescent="0.3">
      <c r="P737295" s="83"/>
    </row>
    <row r="737296" spans="16:16" x14ac:dyDescent="0.3">
      <c r="P737296" s="83"/>
    </row>
    <row r="737297" spans="16:16" x14ac:dyDescent="0.3">
      <c r="P737297" s="83"/>
    </row>
    <row r="737298" spans="16:16" x14ac:dyDescent="0.3">
      <c r="P737298" s="83"/>
    </row>
    <row r="737299" spans="16:16" x14ac:dyDescent="0.3">
      <c r="P737299" s="83"/>
    </row>
    <row r="737300" spans="16:16" x14ac:dyDescent="0.3">
      <c r="P737300" s="83"/>
    </row>
    <row r="737301" spans="16:16" x14ac:dyDescent="0.3">
      <c r="P737301" s="83"/>
    </row>
    <row r="737302" spans="16:16" x14ac:dyDescent="0.3">
      <c r="P737302" s="83"/>
    </row>
    <row r="737303" spans="16:16" x14ac:dyDescent="0.3">
      <c r="P737303" s="83"/>
    </row>
    <row r="737304" spans="16:16" x14ac:dyDescent="0.3">
      <c r="P737304" s="83"/>
    </row>
    <row r="737305" spans="16:16" x14ac:dyDescent="0.3">
      <c r="P737305" s="83"/>
    </row>
    <row r="737306" spans="16:16" x14ac:dyDescent="0.3">
      <c r="P737306" s="83"/>
    </row>
    <row r="737307" spans="16:16" x14ac:dyDescent="0.3">
      <c r="P737307" s="83"/>
    </row>
    <row r="737308" spans="16:16" x14ac:dyDescent="0.3">
      <c r="P737308" s="83"/>
    </row>
    <row r="737309" spans="16:16" x14ac:dyDescent="0.3">
      <c r="P737309" s="83"/>
    </row>
    <row r="737310" spans="16:16" x14ac:dyDescent="0.3">
      <c r="P737310" s="83"/>
    </row>
    <row r="737311" spans="16:16" x14ac:dyDescent="0.3">
      <c r="P737311" s="83"/>
    </row>
    <row r="737312" spans="16:16" x14ac:dyDescent="0.3">
      <c r="P737312" s="83"/>
    </row>
    <row r="737313" spans="16:16" x14ac:dyDescent="0.3">
      <c r="P737313" s="83"/>
    </row>
    <row r="737314" spans="16:16" x14ac:dyDescent="0.3">
      <c r="P737314" s="83"/>
    </row>
    <row r="737315" spans="16:16" x14ac:dyDescent="0.3">
      <c r="P737315" s="83"/>
    </row>
    <row r="737316" spans="16:16" x14ac:dyDescent="0.3">
      <c r="P737316" s="83"/>
    </row>
    <row r="737317" spans="16:16" x14ac:dyDescent="0.3">
      <c r="P737317" s="83"/>
    </row>
    <row r="737318" spans="16:16" x14ac:dyDescent="0.3">
      <c r="P737318" s="83"/>
    </row>
    <row r="737319" spans="16:16" x14ac:dyDescent="0.3">
      <c r="P737319" s="83"/>
    </row>
    <row r="737320" spans="16:16" x14ac:dyDescent="0.3">
      <c r="P737320" s="83"/>
    </row>
    <row r="737321" spans="16:16" x14ac:dyDescent="0.3">
      <c r="P737321" s="83"/>
    </row>
    <row r="737322" spans="16:16" x14ac:dyDescent="0.3">
      <c r="P737322" s="83"/>
    </row>
    <row r="737323" spans="16:16" x14ac:dyDescent="0.3">
      <c r="P737323" s="83"/>
    </row>
    <row r="737324" spans="16:16" x14ac:dyDescent="0.3">
      <c r="P737324" s="83"/>
    </row>
    <row r="737325" spans="16:16" x14ac:dyDescent="0.3">
      <c r="P737325" s="83"/>
    </row>
    <row r="737326" spans="16:16" x14ac:dyDescent="0.3">
      <c r="P737326" s="83"/>
    </row>
    <row r="737327" spans="16:16" x14ac:dyDescent="0.3">
      <c r="P737327" s="83"/>
    </row>
    <row r="737328" spans="16:16" x14ac:dyDescent="0.3">
      <c r="P737328" s="83"/>
    </row>
    <row r="737329" spans="16:16" x14ac:dyDescent="0.3">
      <c r="P737329" s="83"/>
    </row>
    <row r="737330" spans="16:16" x14ac:dyDescent="0.3">
      <c r="P737330" s="83"/>
    </row>
    <row r="737331" spans="16:16" x14ac:dyDescent="0.3">
      <c r="P737331" s="83"/>
    </row>
    <row r="737332" spans="16:16" x14ac:dyDescent="0.3">
      <c r="P737332" s="83"/>
    </row>
    <row r="737333" spans="16:16" x14ac:dyDescent="0.3">
      <c r="P737333" s="83"/>
    </row>
    <row r="737334" spans="16:16" x14ac:dyDescent="0.3">
      <c r="P737334" s="83"/>
    </row>
    <row r="737335" spans="16:16" x14ac:dyDescent="0.3">
      <c r="P737335" s="83"/>
    </row>
    <row r="737336" spans="16:16" x14ac:dyDescent="0.3">
      <c r="P737336" s="83"/>
    </row>
    <row r="737337" spans="16:16" x14ac:dyDescent="0.3">
      <c r="P737337" s="83"/>
    </row>
    <row r="737338" spans="16:16" x14ac:dyDescent="0.3">
      <c r="P737338" s="83"/>
    </row>
    <row r="737339" spans="16:16" x14ac:dyDescent="0.3">
      <c r="P737339" s="83"/>
    </row>
    <row r="737340" spans="16:16" x14ac:dyDescent="0.3">
      <c r="P737340" s="83"/>
    </row>
    <row r="737341" spans="16:16" x14ac:dyDescent="0.3">
      <c r="P737341" s="83"/>
    </row>
    <row r="737342" spans="16:16" x14ac:dyDescent="0.3">
      <c r="P737342" s="83"/>
    </row>
    <row r="737343" spans="16:16" x14ac:dyDescent="0.3">
      <c r="P737343" s="83"/>
    </row>
    <row r="737344" spans="16:16" x14ac:dyDescent="0.3">
      <c r="P737344" s="83"/>
    </row>
    <row r="737345" spans="16:16" x14ac:dyDescent="0.3">
      <c r="P737345" s="83"/>
    </row>
    <row r="737346" spans="16:16" x14ac:dyDescent="0.3">
      <c r="P737346" s="83"/>
    </row>
    <row r="737347" spans="16:16" x14ac:dyDescent="0.3">
      <c r="P737347" s="83"/>
    </row>
    <row r="737348" spans="16:16" x14ac:dyDescent="0.3">
      <c r="P737348" s="83"/>
    </row>
    <row r="737349" spans="16:16" x14ac:dyDescent="0.3">
      <c r="P737349" s="83"/>
    </row>
    <row r="737350" spans="16:16" x14ac:dyDescent="0.3">
      <c r="P737350" s="83"/>
    </row>
    <row r="737351" spans="16:16" x14ac:dyDescent="0.3">
      <c r="P737351" s="83"/>
    </row>
    <row r="737352" spans="16:16" x14ac:dyDescent="0.3">
      <c r="P737352" s="83"/>
    </row>
    <row r="737353" spans="16:16" x14ac:dyDescent="0.3">
      <c r="P737353" s="83"/>
    </row>
    <row r="737354" spans="16:16" x14ac:dyDescent="0.3">
      <c r="P737354" s="83"/>
    </row>
    <row r="737355" spans="16:16" x14ac:dyDescent="0.3">
      <c r="P737355" s="83"/>
    </row>
    <row r="737356" spans="16:16" x14ac:dyDescent="0.3">
      <c r="P737356" s="83"/>
    </row>
    <row r="737357" spans="16:16" x14ac:dyDescent="0.3">
      <c r="P737357" s="83"/>
    </row>
    <row r="737358" spans="16:16" x14ac:dyDescent="0.3">
      <c r="P737358" s="83"/>
    </row>
    <row r="737359" spans="16:16" x14ac:dyDescent="0.3">
      <c r="P737359" s="83"/>
    </row>
    <row r="737360" spans="16:16" x14ac:dyDescent="0.3">
      <c r="P737360" s="83"/>
    </row>
    <row r="737361" spans="16:16" x14ac:dyDescent="0.3">
      <c r="P737361" s="83"/>
    </row>
    <row r="737362" spans="16:16" x14ac:dyDescent="0.3">
      <c r="P737362" s="83"/>
    </row>
    <row r="737363" spans="16:16" x14ac:dyDescent="0.3">
      <c r="P737363" s="83"/>
    </row>
    <row r="737364" spans="16:16" x14ac:dyDescent="0.3">
      <c r="P737364" s="83"/>
    </row>
    <row r="737365" spans="16:16" x14ac:dyDescent="0.3">
      <c r="P737365" s="83"/>
    </row>
    <row r="737366" spans="16:16" x14ac:dyDescent="0.3">
      <c r="P737366" s="83"/>
    </row>
    <row r="737367" spans="16:16" x14ac:dyDescent="0.3">
      <c r="P737367" s="83"/>
    </row>
    <row r="737368" spans="16:16" x14ac:dyDescent="0.3">
      <c r="P737368" s="83"/>
    </row>
    <row r="737369" spans="16:16" x14ac:dyDescent="0.3">
      <c r="P737369" s="83"/>
    </row>
    <row r="737370" spans="16:16" x14ac:dyDescent="0.3">
      <c r="P737370" s="83"/>
    </row>
    <row r="737371" spans="16:16" x14ac:dyDescent="0.3">
      <c r="P737371" s="83"/>
    </row>
    <row r="737372" spans="16:16" x14ac:dyDescent="0.3">
      <c r="P737372" s="83"/>
    </row>
    <row r="737373" spans="16:16" x14ac:dyDescent="0.3">
      <c r="P737373" s="83"/>
    </row>
    <row r="737374" spans="16:16" x14ac:dyDescent="0.3">
      <c r="P737374" s="83"/>
    </row>
    <row r="737375" spans="16:16" x14ac:dyDescent="0.3">
      <c r="P737375" s="83"/>
    </row>
    <row r="737376" spans="16:16" x14ac:dyDescent="0.3">
      <c r="P737376" s="83"/>
    </row>
    <row r="737377" spans="16:16" x14ac:dyDescent="0.3">
      <c r="P737377" s="83"/>
    </row>
    <row r="737378" spans="16:16" x14ac:dyDescent="0.3">
      <c r="P737378" s="83"/>
    </row>
    <row r="737379" spans="16:16" x14ac:dyDescent="0.3">
      <c r="P737379" s="83"/>
    </row>
    <row r="737380" spans="16:16" x14ac:dyDescent="0.3">
      <c r="P737380" s="83"/>
    </row>
    <row r="737381" spans="16:16" x14ac:dyDescent="0.3">
      <c r="P737381" s="83"/>
    </row>
    <row r="737382" spans="16:16" x14ac:dyDescent="0.3">
      <c r="P737382" s="83"/>
    </row>
    <row r="737383" spans="16:16" x14ac:dyDescent="0.3">
      <c r="P737383" s="83"/>
    </row>
    <row r="737384" spans="16:16" x14ac:dyDescent="0.3">
      <c r="P737384" s="83"/>
    </row>
    <row r="737385" spans="16:16" x14ac:dyDescent="0.3">
      <c r="P737385" s="83"/>
    </row>
    <row r="737386" spans="16:16" x14ac:dyDescent="0.3">
      <c r="P737386" s="83"/>
    </row>
    <row r="737387" spans="16:16" x14ac:dyDescent="0.3">
      <c r="P737387" s="83"/>
    </row>
    <row r="737388" spans="16:16" x14ac:dyDescent="0.3">
      <c r="P737388" s="83"/>
    </row>
    <row r="737389" spans="16:16" x14ac:dyDescent="0.3">
      <c r="P737389" s="83"/>
    </row>
    <row r="737390" spans="16:16" x14ac:dyDescent="0.3">
      <c r="P737390" s="83"/>
    </row>
    <row r="737391" spans="16:16" x14ac:dyDescent="0.3">
      <c r="P737391" s="83"/>
    </row>
    <row r="737392" spans="16:16" x14ac:dyDescent="0.3">
      <c r="P737392" s="83"/>
    </row>
    <row r="737393" spans="16:16" x14ac:dyDescent="0.3">
      <c r="P737393" s="83"/>
    </row>
    <row r="737394" spans="16:16" x14ac:dyDescent="0.3">
      <c r="P737394" s="83"/>
    </row>
    <row r="737395" spans="16:16" x14ac:dyDescent="0.3">
      <c r="P737395" s="83"/>
    </row>
    <row r="737396" spans="16:16" x14ac:dyDescent="0.3">
      <c r="P737396" s="83"/>
    </row>
    <row r="737397" spans="16:16" x14ac:dyDescent="0.3">
      <c r="P737397" s="83"/>
    </row>
    <row r="737398" spans="16:16" x14ac:dyDescent="0.3">
      <c r="P737398" s="83"/>
    </row>
    <row r="737399" spans="16:16" x14ac:dyDescent="0.3">
      <c r="P737399" s="83"/>
    </row>
    <row r="737400" spans="16:16" x14ac:dyDescent="0.3">
      <c r="P737400" s="83"/>
    </row>
    <row r="737401" spans="16:16" x14ac:dyDescent="0.3">
      <c r="P737401" s="83"/>
    </row>
    <row r="737402" spans="16:16" x14ac:dyDescent="0.3">
      <c r="P737402" s="83"/>
    </row>
    <row r="737403" spans="16:16" x14ac:dyDescent="0.3">
      <c r="P737403" s="83"/>
    </row>
    <row r="737404" spans="16:16" x14ac:dyDescent="0.3">
      <c r="P737404" s="83"/>
    </row>
    <row r="737405" spans="16:16" x14ac:dyDescent="0.3">
      <c r="P737405" s="83"/>
    </row>
    <row r="737406" spans="16:16" x14ac:dyDescent="0.3">
      <c r="P737406" s="83"/>
    </row>
    <row r="737407" spans="16:16" x14ac:dyDescent="0.3">
      <c r="P737407" s="83"/>
    </row>
    <row r="737408" spans="16:16" x14ac:dyDescent="0.3">
      <c r="P737408" s="83"/>
    </row>
    <row r="737409" spans="16:16" x14ac:dyDescent="0.3">
      <c r="P737409" s="83"/>
    </row>
    <row r="737410" spans="16:16" x14ac:dyDescent="0.3">
      <c r="P737410" s="83"/>
    </row>
    <row r="737411" spans="16:16" x14ac:dyDescent="0.3">
      <c r="P737411" s="83"/>
    </row>
    <row r="737412" spans="16:16" x14ac:dyDescent="0.3">
      <c r="P737412" s="83"/>
    </row>
    <row r="737413" spans="16:16" x14ac:dyDescent="0.3">
      <c r="P737413" s="83"/>
    </row>
    <row r="737414" spans="16:16" x14ac:dyDescent="0.3">
      <c r="P737414" s="83"/>
    </row>
    <row r="737415" spans="16:16" x14ac:dyDescent="0.3">
      <c r="P737415" s="83"/>
    </row>
    <row r="737416" spans="16:16" x14ac:dyDescent="0.3">
      <c r="P737416" s="83"/>
    </row>
    <row r="737417" spans="16:16" x14ac:dyDescent="0.3">
      <c r="P737417" s="83"/>
    </row>
    <row r="737418" spans="16:16" x14ac:dyDescent="0.3">
      <c r="P737418" s="83"/>
    </row>
    <row r="737419" spans="16:16" x14ac:dyDescent="0.3">
      <c r="P737419" s="83"/>
    </row>
    <row r="737420" spans="16:16" x14ac:dyDescent="0.3">
      <c r="P737420" s="83"/>
    </row>
    <row r="737421" spans="16:16" x14ac:dyDescent="0.3">
      <c r="P737421" s="83"/>
    </row>
    <row r="737422" spans="16:16" x14ac:dyDescent="0.3">
      <c r="P737422" s="83"/>
    </row>
    <row r="737423" spans="16:16" x14ac:dyDescent="0.3">
      <c r="P737423" s="83"/>
    </row>
    <row r="737424" spans="16:16" x14ac:dyDescent="0.3">
      <c r="P737424" s="83"/>
    </row>
    <row r="737425" spans="16:16" x14ac:dyDescent="0.3">
      <c r="P737425" s="83"/>
    </row>
    <row r="737426" spans="16:16" x14ac:dyDescent="0.3">
      <c r="P737426" s="83"/>
    </row>
    <row r="737427" spans="16:16" x14ac:dyDescent="0.3">
      <c r="P737427" s="83"/>
    </row>
    <row r="737428" spans="16:16" x14ac:dyDescent="0.3">
      <c r="P737428" s="83"/>
    </row>
    <row r="737429" spans="16:16" x14ac:dyDescent="0.3">
      <c r="P737429" s="83"/>
    </row>
    <row r="737430" spans="16:16" x14ac:dyDescent="0.3">
      <c r="P737430" s="83"/>
    </row>
    <row r="737431" spans="16:16" x14ac:dyDescent="0.3">
      <c r="P737431" s="83"/>
    </row>
    <row r="737432" spans="16:16" x14ac:dyDescent="0.3">
      <c r="P737432" s="83"/>
    </row>
    <row r="737433" spans="16:16" x14ac:dyDescent="0.3">
      <c r="P737433" s="83"/>
    </row>
    <row r="737434" spans="16:16" x14ac:dyDescent="0.3">
      <c r="P737434" s="83"/>
    </row>
    <row r="737435" spans="16:16" x14ac:dyDescent="0.3">
      <c r="P737435" s="83"/>
    </row>
    <row r="737436" spans="16:16" x14ac:dyDescent="0.3">
      <c r="P737436" s="83"/>
    </row>
    <row r="737437" spans="16:16" x14ac:dyDescent="0.3">
      <c r="P737437" s="83"/>
    </row>
    <row r="737438" spans="16:16" x14ac:dyDescent="0.3">
      <c r="P737438" s="83"/>
    </row>
    <row r="737439" spans="16:16" x14ac:dyDescent="0.3">
      <c r="P737439" s="83"/>
    </row>
    <row r="737440" spans="16:16" x14ac:dyDescent="0.3">
      <c r="P737440" s="83"/>
    </row>
    <row r="737441" spans="16:16" x14ac:dyDescent="0.3">
      <c r="P737441" s="83"/>
    </row>
    <row r="737442" spans="16:16" x14ac:dyDescent="0.3">
      <c r="P737442" s="83"/>
    </row>
    <row r="737443" spans="16:16" x14ac:dyDescent="0.3">
      <c r="P737443" s="83"/>
    </row>
    <row r="737444" spans="16:16" x14ac:dyDescent="0.3">
      <c r="P737444" s="83"/>
    </row>
    <row r="737445" spans="16:16" x14ac:dyDescent="0.3">
      <c r="P737445" s="83"/>
    </row>
    <row r="737446" spans="16:16" x14ac:dyDescent="0.3">
      <c r="P737446" s="83"/>
    </row>
    <row r="737447" spans="16:16" x14ac:dyDescent="0.3">
      <c r="P737447" s="83"/>
    </row>
    <row r="737448" spans="16:16" x14ac:dyDescent="0.3">
      <c r="P737448" s="83"/>
    </row>
    <row r="737449" spans="16:16" x14ac:dyDescent="0.3">
      <c r="P737449" s="83"/>
    </row>
    <row r="737450" spans="16:16" x14ac:dyDescent="0.3">
      <c r="P737450" s="83"/>
    </row>
    <row r="737451" spans="16:16" x14ac:dyDescent="0.3">
      <c r="P737451" s="83"/>
    </row>
    <row r="737452" spans="16:16" x14ac:dyDescent="0.3">
      <c r="P737452" s="83"/>
    </row>
    <row r="737453" spans="16:16" x14ac:dyDescent="0.3">
      <c r="P737453" s="83"/>
    </row>
    <row r="737454" spans="16:16" x14ac:dyDescent="0.3">
      <c r="P737454" s="83"/>
    </row>
    <row r="737455" spans="16:16" x14ac:dyDescent="0.3">
      <c r="P737455" s="83"/>
    </row>
    <row r="737456" spans="16:16" x14ac:dyDescent="0.3">
      <c r="P737456" s="83"/>
    </row>
    <row r="737457" spans="16:16" x14ac:dyDescent="0.3">
      <c r="P737457" s="83"/>
    </row>
    <row r="737458" spans="16:16" x14ac:dyDescent="0.3">
      <c r="P737458" s="83"/>
    </row>
    <row r="737459" spans="16:16" x14ac:dyDescent="0.3">
      <c r="P737459" s="83"/>
    </row>
    <row r="737460" spans="16:16" x14ac:dyDescent="0.3">
      <c r="P737460" s="83"/>
    </row>
    <row r="737461" spans="16:16" x14ac:dyDescent="0.3">
      <c r="P737461" s="83"/>
    </row>
    <row r="737462" spans="16:16" x14ac:dyDescent="0.3">
      <c r="P737462" s="83"/>
    </row>
    <row r="737463" spans="16:16" x14ac:dyDescent="0.3">
      <c r="P737463" s="83"/>
    </row>
    <row r="737464" spans="16:16" x14ac:dyDescent="0.3">
      <c r="P737464" s="83"/>
    </row>
    <row r="737465" spans="16:16" x14ac:dyDescent="0.3">
      <c r="P737465" s="83"/>
    </row>
    <row r="737466" spans="16:16" x14ac:dyDescent="0.3">
      <c r="P737466" s="83"/>
    </row>
    <row r="737467" spans="16:16" x14ac:dyDescent="0.3">
      <c r="P737467" s="83"/>
    </row>
    <row r="737468" spans="16:16" x14ac:dyDescent="0.3">
      <c r="P737468" s="83"/>
    </row>
    <row r="737469" spans="16:16" x14ac:dyDescent="0.3">
      <c r="P737469" s="83"/>
    </row>
    <row r="737470" spans="16:16" x14ac:dyDescent="0.3">
      <c r="P737470" s="83"/>
    </row>
    <row r="737471" spans="16:16" x14ac:dyDescent="0.3">
      <c r="P737471" s="83"/>
    </row>
    <row r="737472" spans="16:16" x14ac:dyDescent="0.3">
      <c r="P737472" s="83"/>
    </row>
    <row r="737473" spans="16:16" x14ac:dyDescent="0.3">
      <c r="P737473" s="83"/>
    </row>
    <row r="737474" spans="16:16" x14ac:dyDescent="0.3">
      <c r="P737474" s="83"/>
    </row>
    <row r="737475" spans="16:16" x14ac:dyDescent="0.3">
      <c r="P737475" s="83"/>
    </row>
    <row r="737476" spans="16:16" x14ac:dyDescent="0.3">
      <c r="P737476" s="83"/>
    </row>
    <row r="737477" spans="16:16" x14ac:dyDescent="0.3">
      <c r="P737477" s="83"/>
    </row>
    <row r="737478" spans="16:16" x14ac:dyDescent="0.3">
      <c r="P737478" s="83"/>
    </row>
    <row r="737479" spans="16:16" x14ac:dyDescent="0.3">
      <c r="P737479" s="83"/>
    </row>
    <row r="737480" spans="16:16" x14ac:dyDescent="0.3">
      <c r="P737480" s="83"/>
    </row>
    <row r="737481" spans="16:16" x14ac:dyDescent="0.3">
      <c r="P737481" s="83"/>
    </row>
    <row r="737482" spans="16:16" x14ac:dyDescent="0.3">
      <c r="P737482" s="83"/>
    </row>
    <row r="737483" spans="16:16" x14ac:dyDescent="0.3">
      <c r="P737483" s="83"/>
    </row>
    <row r="737484" spans="16:16" x14ac:dyDescent="0.3">
      <c r="P737484" s="83"/>
    </row>
    <row r="737485" spans="16:16" x14ac:dyDescent="0.3">
      <c r="P737485" s="83"/>
    </row>
    <row r="737486" spans="16:16" x14ac:dyDescent="0.3">
      <c r="P737486" s="83"/>
    </row>
    <row r="737487" spans="16:16" x14ac:dyDescent="0.3">
      <c r="P737487" s="83"/>
    </row>
    <row r="737488" spans="16:16" x14ac:dyDescent="0.3">
      <c r="P737488" s="83"/>
    </row>
    <row r="737489" spans="16:16" x14ac:dyDescent="0.3">
      <c r="P737489" s="83"/>
    </row>
    <row r="737490" spans="16:16" x14ac:dyDescent="0.3">
      <c r="P737490" s="83"/>
    </row>
    <row r="737491" spans="16:16" x14ac:dyDescent="0.3">
      <c r="P737491" s="83"/>
    </row>
    <row r="737492" spans="16:16" x14ac:dyDescent="0.3">
      <c r="P737492" s="83"/>
    </row>
    <row r="737493" spans="16:16" x14ac:dyDescent="0.3">
      <c r="P737493" s="83"/>
    </row>
    <row r="737494" spans="16:16" x14ac:dyDescent="0.3">
      <c r="P737494" s="83"/>
    </row>
    <row r="737495" spans="16:16" x14ac:dyDescent="0.3">
      <c r="P737495" s="83"/>
    </row>
    <row r="737496" spans="16:16" x14ac:dyDescent="0.3">
      <c r="P737496" s="83"/>
    </row>
    <row r="737497" spans="16:16" x14ac:dyDescent="0.3">
      <c r="P737497" s="83"/>
    </row>
    <row r="737498" spans="16:16" x14ac:dyDescent="0.3">
      <c r="P737498" s="83"/>
    </row>
    <row r="737499" spans="16:16" x14ac:dyDescent="0.3">
      <c r="P737499" s="83"/>
    </row>
    <row r="737500" spans="16:16" x14ac:dyDescent="0.3">
      <c r="P737500" s="83"/>
    </row>
    <row r="737501" spans="16:16" x14ac:dyDescent="0.3">
      <c r="P737501" s="83"/>
    </row>
    <row r="737502" spans="16:16" x14ac:dyDescent="0.3">
      <c r="P737502" s="83"/>
    </row>
    <row r="737503" spans="16:16" x14ac:dyDescent="0.3">
      <c r="P737503" s="83"/>
    </row>
    <row r="737504" spans="16:16" x14ac:dyDescent="0.3">
      <c r="P737504" s="83"/>
    </row>
    <row r="737505" spans="16:16" x14ac:dyDescent="0.3">
      <c r="P737505" s="83"/>
    </row>
    <row r="737506" spans="16:16" x14ac:dyDescent="0.3">
      <c r="P737506" s="83"/>
    </row>
    <row r="737507" spans="16:16" x14ac:dyDescent="0.3">
      <c r="P737507" s="83"/>
    </row>
    <row r="737508" spans="16:16" x14ac:dyDescent="0.3">
      <c r="P737508" s="83"/>
    </row>
    <row r="737509" spans="16:16" x14ac:dyDescent="0.3">
      <c r="P737509" s="83"/>
    </row>
    <row r="737510" spans="16:16" x14ac:dyDescent="0.3">
      <c r="P737510" s="83"/>
    </row>
    <row r="737511" spans="16:16" x14ac:dyDescent="0.3">
      <c r="P737511" s="83"/>
    </row>
    <row r="737512" spans="16:16" x14ac:dyDescent="0.3">
      <c r="P737512" s="83"/>
    </row>
    <row r="737513" spans="16:16" x14ac:dyDescent="0.3">
      <c r="P737513" s="83"/>
    </row>
    <row r="737514" spans="16:16" x14ac:dyDescent="0.3">
      <c r="P737514" s="83"/>
    </row>
    <row r="737515" spans="16:16" x14ac:dyDescent="0.3">
      <c r="P737515" s="83"/>
    </row>
    <row r="737516" spans="16:16" x14ac:dyDescent="0.3">
      <c r="P737516" s="83"/>
    </row>
    <row r="737517" spans="16:16" x14ac:dyDescent="0.3">
      <c r="P737517" s="83"/>
    </row>
    <row r="737518" spans="16:16" x14ac:dyDescent="0.3">
      <c r="P737518" s="83"/>
    </row>
    <row r="737519" spans="16:16" x14ac:dyDescent="0.3">
      <c r="P737519" s="83"/>
    </row>
    <row r="737520" spans="16:16" x14ac:dyDescent="0.3">
      <c r="P737520" s="83"/>
    </row>
    <row r="737521" spans="16:16" x14ac:dyDescent="0.3">
      <c r="P737521" s="83"/>
    </row>
    <row r="737522" spans="16:16" x14ac:dyDescent="0.3">
      <c r="P737522" s="83"/>
    </row>
    <row r="737523" spans="16:16" x14ac:dyDescent="0.3">
      <c r="P737523" s="83"/>
    </row>
    <row r="737524" spans="16:16" x14ac:dyDescent="0.3">
      <c r="P737524" s="83"/>
    </row>
    <row r="737525" spans="16:16" x14ac:dyDescent="0.3">
      <c r="P737525" s="83"/>
    </row>
    <row r="737526" spans="16:16" x14ac:dyDescent="0.3">
      <c r="P737526" s="83"/>
    </row>
    <row r="737527" spans="16:16" x14ac:dyDescent="0.3">
      <c r="P737527" s="83"/>
    </row>
    <row r="737528" spans="16:16" x14ac:dyDescent="0.3">
      <c r="P737528" s="83"/>
    </row>
    <row r="737529" spans="16:16" x14ac:dyDescent="0.3">
      <c r="P737529" s="83"/>
    </row>
    <row r="737530" spans="16:16" x14ac:dyDescent="0.3">
      <c r="P737530" s="83"/>
    </row>
    <row r="737531" spans="16:16" x14ac:dyDescent="0.3">
      <c r="P737531" s="83"/>
    </row>
    <row r="737532" spans="16:16" x14ac:dyDescent="0.3">
      <c r="P737532" s="83"/>
    </row>
    <row r="737533" spans="16:16" x14ac:dyDescent="0.3">
      <c r="P737533" s="83"/>
    </row>
    <row r="737534" spans="16:16" x14ac:dyDescent="0.3">
      <c r="P737534" s="83"/>
    </row>
    <row r="737535" spans="16:16" x14ac:dyDescent="0.3">
      <c r="P737535" s="83"/>
    </row>
    <row r="737536" spans="16:16" x14ac:dyDescent="0.3">
      <c r="P737536" s="83"/>
    </row>
    <row r="737537" spans="16:16" x14ac:dyDescent="0.3">
      <c r="P737537" s="83"/>
    </row>
    <row r="737538" spans="16:16" x14ac:dyDescent="0.3">
      <c r="P737538" s="83"/>
    </row>
    <row r="737539" spans="16:16" x14ac:dyDescent="0.3">
      <c r="P737539" s="83"/>
    </row>
    <row r="737540" spans="16:16" x14ac:dyDescent="0.3">
      <c r="P737540" s="83"/>
    </row>
    <row r="737541" spans="16:16" x14ac:dyDescent="0.3">
      <c r="P737541" s="83"/>
    </row>
    <row r="737542" spans="16:16" x14ac:dyDescent="0.3">
      <c r="P737542" s="83"/>
    </row>
    <row r="737543" spans="16:16" x14ac:dyDescent="0.3">
      <c r="P737543" s="83"/>
    </row>
    <row r="737544" spans="16:16" x14ac:dyDescent="0.3">
      <c r="P737544" s="83"/>
    </row>
    <row r="737545" spans="16:16" x14ac:dyDescent="0.3">
      <c r="P737545" s="83"/>
    </row>
    <row r="737546" spans="16:16" x14ac:dyDescent="0.3">
      <c r="P737546" s="83"/>
    </row>
    <row r="737547" spans="16:16" x14ac:dyDescent="0.3">
      <c r="P737547" s="83"/>
    </row>
    <row r="737548" spans="16:16" x14ac:dyDescent="0.3">
      <c r="P737548" s="83"/>
    </row>
    <row r="737549" spans="16:16" x14ac:dyDescent="0.3">
      <c r="P737549" s="83"/>
    </row>
    <row r="737550" spans="16:16" x14ac:dyDescent="0.3">
      <c r="P737550" s="83"/>
    </row>
    <row r="737551" spans="16:16" x14ac:dyDescent="0.3">
      <c r="P737551" s="83"/>
    </row>
    <row r="737552" spans="16:16" x14ac:dyDescent="0.3">
      <c r="P737552" s="83"/>
    </row>
    <row r="737553" spans="16:16" x14ac:dyDescent="0.3">
      <c r="P737553" s="83"/>
    </row>
    <row r="737554" spans="16:16" x14ac:dyDescent="0.3">
      <c r="P737554" s="83"/>
    </row>
    <row r="737555" spans="16:16" x14ac:dyDescent="0.3">
      <c r="P737555" s="83"/>
    </row>
    <row r="737556" spans="16:16" x14ac:dyDescent="0.3">
      <c r="P737556" s="83"/>
    </row>
    <row r="737557" spans="16:16" x14ac:dyDescent="0.3">
      <c r="P737557" s="83"/>
    </row>
    <row r="737558" spans="16:16" x14ac:dyDescent="0.3">
      <c r="P737558" s="83"/>
    </row>
    <row r="737559" spans="16:16" x14ac:dyDescent="0.3">
      <c r="P737559" s="83"/>
    </row>
    <row r="737560" spans="16:16" x14ac:dyDescent="0.3">
      <c r="P737560" s="83"/>
    </row>
    <row r="737561" spans="16:16" x14ac:dyDescent="0.3">
      <c r="P737561" s="83"/>
    </row>
    <row r="737562" spans="16:16" x14ac:dyDescent="0.3">
      <c r="P737562" s="83"/>
    </row>
    <row r="737563" spans="16:16" x14ac:dyDescent="0.3">
      <c r="P737563" s="83"/>
    </row>
    <row r="737564" spans="16:16" x14ac:dyDescent="0.3">
      <c r="P737564" s="83"/>
    </row>
    <row r="737565" spans="16:16" x14ac:dyDescent="0.3">
      <c r="P737565" s="83"/>
    </row>
    <row r="737566" spans="16:16" x14ac:dyDescent="0.3">
      <c r="P737566" s="83"/>
    </row>
    <row r="737567" spans="16:16" x14ac:dyDescent="0.3">
      <c r="P737567" s="83"/>
    </row>
    <row r="737568" spans="16:16" x14ac:dyDescent="0.3">
      <c r="P737568" s="83"/>
    </row>
    <row r="737569" spans="16:16" x14ac:dyDescent="0.3">
      <c r="P737569" s="83"/>
    </row>
    <row r="737570" spans="16:16" x14ac:dyDescent="0.3">
      <c r="P737570" s="83"/>
    </row>
    <row r="737571" spans="16:16" x14ac:dyDescent="0.3">
      <c r="P737571" s="83"/>
    </row>
    <row r="737572" spans="16:16" x14ac:dyDescent="0.3">
      <c r="P737572" s="83"/>
    </row>
    <row r="737573" spans="16:16" x14ac:dyDescent="0.3">
      <c r="P737573" s="83"/>
    </row>
    <row r="737574" spans="16:16" x14ac:dyDescent="0.3">
      <c r="P737574" s="83"/>
    </row>
    <row r="737575" spans="16:16" x14ac:dyDescent="0.3">
      <c r="P737575" s="83"/>
    </row>
    <row r="737576" spans="16:16" x14ac:dyDescent="0.3">
      <c r="P737576" s="83"/>
    </row>
    <row r="737577" spans="16:16" x14ac:dyDescent="0.3">
      <c r="P737577" s="83"/>
    </row>
    <row r="737578" spans="16:16" x14ac:dyDescent="0.3">
      <c r="P737578" s="83"/>
    </row>
    <row r="737579" spans="16:16" x14ac:dyDescent="0.3">
      <c r="P737579" s="83"/>
    </row>
    <row r="737580" spans="16:16" x14ac:dyDescent="0.3">
      <c r="P737580" s="83"/>
    </row>
    <row r="737581" spans="16:16" x14ac:dyDescent="0.3">
      <c r="P737581" s="83"/>
    </row>
    <row r="737582" spans="16:16" x14ac:dyDescent="0.3">
      <c r="P737582" s="83"/>
    </row>
    <row r="737583" spans="16:16" x14ac:dyDescent="0.3">
      <c r="P737583" s="83"/>
    </row>
    <row r="737584" spans="16:16" x14ac:dyDescent="0.3">
      <c r="P737584" s="83"/>
    </row>
    <row r="737585" spans="16:16" x14ac:dyDescent="0.3">
      <c r="P737585" s="83"/>
    </row>
    <row r="737586" spans="16:16" x14ac:dyDescent="0.3">
      <c r="P737586" s="83"/>
    </row>
    <row r="737587" spans="16:16" x14ac:dyDescent="0.3">
      <c r="P737587" s="83"/>
    </row>
    <row r="737588" spans="16:16" x14ac:dyDescent="0.3">
      <c r="P737588" s="83"/>
    </row>
    <row r="737589" spans="16:16" x14ac:dyDescent="0.3">
      <c r="P737589" s="83"/>
    </row>
    <row r="737590" spans="16:16" x14ac:dyDescent="0.3">
      <c r="P737590" s="83"/>
    </row>
    <row r="737591" spans="16:16" x14ac:dyDescent="0.3">
      <c r="P737591" s="83"/>
    </row>
    <row r="737592" spans="16:16" x14ac:dyDescent="0.3">
      <c r="P737592" s="83"/>
    </row>
    <row r="737593" spans="16:16" x14ac:dyDescent="0.3">
      <c r="P737593" s="83"/>
    </row>
    <row r="737594" spans="16:16" x14ac:dyDescent="0.3">
      <c r="P737594" s="83"/>
    </row>
    <row r="737595" spans="16:16" x14ac:dyDescent="0.3">
      <c r="P737595" s="83"/>
    </row>
    <row r="737596" spans="16:16" x14ac:dyDescent="0.3">
      <c r="P737596" s="83"/>
    </row>
    <row r="737597" spans="16:16" x14ac:dyDescent="0.3">
      <c r="P737597" s="83"/>
    </row>
    <row r="737598" spans="16:16" x14ac:dyDescent="0.3">
      <c r="P737598" s="83"/>
    </row>
    <row r="737599" spans="16:16" x14ac:dyDescent="0.3">
      <c r="P737599" s="83"/>
    </row>
    <row r="737600" spans="16:16" x14ac:dyDescent="0.3">
      <c r="P737600" s="83"/>
    </row>
    <row r="737601" spans="16:16" x14ac:dyDescent="0.3">
      <c r="P737601" s="83"/>
    </row>
    <row r="737602" spans="16:16" x14ac:dyDescent="0.3">
      <c r="P737602" s="83"/>
    </row>
    <row r="737603" spans="16:16" x14ac:dyDescent="0.3">
      <c r="P737603" s="83"/>
    </row>
    <row r="737604" spans="16:16" x14ac:dyDescent="0.3">
      <c r="P737604" s="83"/>
    </row>
    <row r="737605" spans="16:16" x14ac:dyDescent="0.3">
      <c r="P737605" s="83"/>
    </row>
    <row r="737606" spans="16:16" x14ac:dyDescent="0.3">
      <c r="P737606" s="83"/>
    </row>
    <row r="737607" spans="16:16" x14ac:dyDescent="0.3">
      <c r="P737607" s="83"/>
    </row>
    <row r="737608" spans="16:16" x14ac:dyDescent="0.3">
      <c r="P737608" s="83"/>
    </row>
    <row r="737609" spans="16:16" x14ac:dyDescent="0.3">
      <c r="P737609" s="83"/>
    </row>
    <row r="737610" spans="16:16" x14ac:dyDescent="0.3">
      <c r="P737610" s="83"/>
    </row>
    <row r="737611" spans="16:16" x14ac:dyDescent="0.3">
      <c r="P737611" s="83"/>
    </row>
    <row r="737612" spans="16:16" x14ac:dyDescent="0.3">
      <c r="P737612" s="83"/>
    </row>
    <row r="737613" spans="16:16" x14ac:dyDescent="0.3">
      <c r="P737613" s="83"/>
    </row>
    <row r="737614" spans="16:16" x14ac:dyDescent="0.3">
      <c r="P737614" s="83"/>
    </row>
    <row r="737615" spans="16:16" x14ac:dyDescent="0.3">
      <c r="P737615" s="83"/>
    </row>
    <row r="737616" spans="16:16" x14ac:dyDescent="0.3">
      <c r="P737616" s="83"/>
    </row>
    <row r="737617" spans="16:16" x14ac:dyDescent="0.3">
      <c r="P737617" s="83"/>
    </row>
    <row r="737618" spans="16:16" x14ac:dyDescent="0.3">
      <c r="P737618" s="83"/>
    </row>
    <row r="737619" spans="16:16" x14ac:dyDescent="0.3">
      <c r="P737619" s="83"/>
    </row>
    <row r="737620" spans="16:16" x14ac:dyDescent="0.3">
      <c r="P737620" s="83"/>
    </row>
    <row r="737621" spans="16:16" x14ac:dyDescent="0.3">
      <c r="P737621" s="83"/>
    </row>
    <row r="737622" spans="16:16" x14ac:dyDescent="0.3">
      <c r="P737622" s="83"/>
    </row>
    <row r="737623" spans="16:16" x14ac:dyDescent="0.3">
      <c r="P737623" s="83"/>
    </row>
    <row r="737624" spans="16:16" x14ac:dyDescent="0.3">
      <c r="P737624" s="83"/>
    </row>
    <row r="737625" spans="16:16" x14ac:dyDescent="0.3">
      <c r="P737625" s="83"/>
    </row>
    <row r="737626" spans="16:16" x14ac:dyDescent="0.3">
      <c r="P737626" s="83"/>
    </row>
    <row r="737627" spans="16:16" x14ac:dyDescent="0.3">
      <c r="P737627" s="83"/>
    </row>
    <row r="737628" spans="16:16" x14ac:dyDescent="0.3">
      <c r="P737628" s="83"/>
    </row>
    <row r="737629" spans="16:16" x14ac:dyDescent="0.3">
      <c r="P737629" s="83"/>
    </row>
    <row r="737630" spans="16:16" x14ac:dyDescent="0.3">
      <c r="P737630" s="83"/>
    </row>
    <row r="737631" spans="16:16" x14ac:dyDescent="0.3">
      <c r="P737631" s="83"/>
    </row>
    <row r="737632" spans="16:16" x14ac:dyDescent="0.3">
      <c r="P737632" s="83"/>
    </row>
    <row r="737633" spans="16:16" x14ac:dyDescent="0.3">
      <c r="P737633" s="83"/>
    </row>
    <row r="737634" spans="16:16" x14ac:dyDescent="0.3">
      <c r="P737634" s="83"/>
    </row>
    <row r="737635" spans="16:16" x14ac:dyDescent="0.3">
      <c r="P737635" s="83"/>
    </row>
    <row r="737636" spans="16:16" x14ac:dyDescent="0.3">
      <c r="P737636" s="83"/>
    </row>
    <row r="737637" spans="16:16" x14ac:dyDescent="0.3">
      <c r="P737637" s="83"/>
    </row>
    <row r="737638" spans="16:16" x14ac:dyDescent="0.3">
      <c r="P737638" s="83"/>
    </row>
    <row r="737639" spans="16:16" x14ac:dyDescent="0.3">
      <c r="P737639" s="83"/>
    </row>
    <row r="737640" spans="16:16" x14ac:dyDescent="0.3">
      <c r="P737640" s="83"/>
    </row>
    <row r="737641" spans="16:16" x14ac:dyDescent="0.3">
      <c r="P737641" s="83"/>
    </row>
    <row r="737642" spans="16:16" x14ac:dyDescent="0.3">
      <c r="P737642" s="83"/>
    </row>
    <row r="737643" spans="16:16" x14ac:dyDescent="0.3">
      <c r="P737643" s="83"/>
    </row>
    <row r="737644" spans="16:16" x14ac:dyDescent="0.3">
      <c r="P737644" s="83"/>
    </row>
    <row r="737645" spans="16:16" x14ac:dyDescent="0.3">
      <c r="P737645" s="83"/>
    </row>
    <row r="737646" spans="16:16" x14ac:dyDescent="0.3">
      <c r="P737646" s="83"/>
    </row>
    <row r="737647" spans="16:16" x14ac:dyDescent="0.3">
      <c r="P737647" s="83"/>
    </row>
    <row r="737648" spans="16:16" x14ac:dyDescent="0.3">
      <c r="P737648" s="83"/>
    </row>
    <row r="737649" spans="16:16" x14ac:dyDescent="0.3">
      <c r="P737649" s="83"/>
    </row>
    <row r="737650" spans="16:16" x14ac:dyDescent="0.3">
      <c r="P737650" s="83"/>
    </row>
    <row r="737651" spans="16:16" x14ac:dyDescent="0.3">
      <c r="P737651" s="83"/>
    </row>
    <row r="737652" spans="16:16" x14ac:dyDescent="0.3">
      <c r="P737652" s="83"/>
    </row>
    <row r="737653" spans="16:16" x14ac:dyDescent="0.3">
      <c r="P737653" s="83"/>
    </row>
    <row r="737654" spans="16:16" x14ac:dyDescent="0.3">
      <c r="P737654" s="83"/>
    </row>
    <row r="737655" spans="16:16" x14ac:dyDescent="0.3">
      <c r="P737655" s="83"/>
    </row>
    <row r="737656" spans="16:16" x14ac:dyDescent="0.3">
      <c r="P737656" s="83"/>
    </row>
    <row r="737657" spans="16:16" x14ac:dyDescent="0.3">
      <c r="P737657" s="83"/>
    </row>
    <row r="737658" spans="16:16" x14ac:dyDescent="0.3">
      <c r="P737658" s="83"/>
    </row>
    <row r="737659" spans="16:16" x14ac:dyDescent="0.3">
      <c r="P737659" s="83"/>
    </row>
    <row r="737660" spans="16:16" x14ac:dyDescent="0.3">
      <c r="P737660" s="83"/>
    </row>
    <row r="737661" spans="16:16" x14ac:dyDescent="0.3">
      <c r="P737661" s="83"/>
    </row>
    <row r="737662" spans="16:16" x14ac:dyDescent="0.3">
      <c r="P737662" s="83"/>
    </row>
    <row r="737663" spans="16:16" x14ac:dyDescent="0.3">
      <c r="P737663" s="83"/>
    </row>
    <row r="737664" spans="16:16" x14ac:dyDescent="0.3">
      <c r="P737664" s="83"/>
    </row>
    <row r="737665" spans="16:16" x14ac:dyDescent="0.3">
      <c r="P737665" s="83"/>
    </row>
    <row r="737666" spans="16:16" x14ac:dyDescent="0.3">
      <c r="P737666" s="83"/>
    </row>
    <row r="737667" spans="16:16" x14ac:dyDescent="0.3">
      <c r="P737667" s="83"/>
    </row>
    <row r="737668" spans="16:16" x14ac:dyDescent="0.3">
      <c r="P737668" s="83"/>
    </row>
    <row r="737669" spans="16:16" x14ac:dyDescent="0.3">
      <c r="P737669" s="83"/>
    </row>
    <row r="737670" spans="16:16" x14ac:dyDescent="0.3">
      <c r="P737670" s="83"/>
    </row>
    <row r="737671" spans="16:16" x14ac:dyDescent="0.3">
      <c r="P737671" s="83"/>
    </row>
    <row r="737672" spans="16:16" x14ac:dyDescent="0.3">
      <c r="P737672" s="83"/>
    </row>
    <row r="737673" spans="16:16" x14ac:dyDescent="0.3">
      <c r="P737673" s="83"/>
    </row>
    <row r="737674" spans="16:16" x14ac:dyDescent="0.3">
      <c r="P737674" s="83"/>
    </row>
    <row r="737675" spans="16:16" x14ac:dyDescent="0.3">
      <c r="P737675" s="83"/>
    </row>
    <row r="737676" spans="16:16" x14ac:dyDescent="0.3">
      <c r="P737676" s="83"/>
    </row>
    <row r="737677" spans="16:16" x14ac:dyDescent="0.3">
      <c r="P737677" s="83"/>
    </row>
    <row r="737678" spans="16:16" x14ac:dyDescent="0.3">
      <c r="P737678" s="83"/>
    </row>
    <row r="737679" spans="16:16" x14ac:dyDescent="0.3">
      <c r="P737679" s="83"/>
    </row>
    <row r="737680" spans="16:16" x14ac:dyDescent="0.3">
      <c r="P737680" s="83"/>
    </row>
    <row r="737681" spans="16:16" x14ac:dyDescent="0.3">
      <c r="P737681" s="83"/>
    </row>
    <row r="737682" spans="16:16" x14ac:dyDescent="0.3">
      <c r="P737682" s="83"/>
    </row>
    <row r="737683" spans="16:16" x14ac:dyDescent="0.3">
      <c r="P737683" s="83"/>
    </row>
    <row r="737684" spans="16:16" x14ac:dyDescent="0.3">
      <c r="P737684" s="83"/>
    </row>
    <row r="737685" spans="16:16" x14ac:dyDescent="0.3">
      <c r="P737685" s="83"/>
    </row>
    <row r="737686" spans="16:16" x14ac:dyDescent="0.3">
      <c r="P737686" s="83"/>
    </row>
    <row r="737687" spans="16:16" x14ac:dyDescent="0.3">
      <c r="P737687" s="83"/>
    </row>
    <row r="737688" spans="16:16" x14ac:dyDescent="0.3">
      <c r="P737688" s="83"/>
    </row>
    <row r="737689" spans="16:16" x14ac:dyDescent="0.3">
      <c r="P737689" s="83"/>
    </row>
    <row r="737690" spans="16:16" x14ac:dyDescent="0.3">
      <c r="P737690" s="83"/>
    </row>
    <row r="737691" spans="16:16" x14ac:dyDescent="0.3">
      <c r="P737691" s="83"/>
    </row>
    <row r="737692" spans="16:16" x14ac:dyDescent="0.3">
      <c r="P737692" s="83"/>
    </row>
    <row r="737693" spans="16:16" x14ac:dyDescent="0.3">
      <c r="P737693" s="83"/>
    </row>
    <row r="737694" spans="16:16" x14ac:dyDescent="0.3">
      <c r="P737694" s="83"/>
    </row>
    <row r="737695" spans="16:16" x14ac:dyDescent="0.3">
      <c r="P737695" s="83"/>
    </row>
    <row r="737696" spans="16:16" x14ac:dyDescent="0.3">
      <c r="P737696" s="83"/>
    </row>
    <row r="737697" spans="16:16" x14ac:dyDescent="0.3">
      <c r="P737697" s="83"/>
    </row>
    <row r="737698" spans="16:16" x14ac:dyDescent="0.3">
      <c r="P737698" s="83"/>
    </row>
    <row r="737699" spans="16:16" x14ac:dyDescent="0.3">
      <c r="P737699" s="83"/>
    </row>
    <row r="737700" spans="16:16" x14ac:dyDescent="0.3">
      <c r="P737700" s="83"/>
    </row>
    <row r="737701" spans="16:16" x14ac:dyDescent="0.3">
      <c r="P737701" s="83"/>
    </row>
    <row r="737702" spans="16:16" x14ac:dyDescent="0.3">
      <c r="P737702" s="83"/>
    </row>
    <row r="737703" spans="16:16" x14ac:dyDescent="0.3">
      <c r="P737703" s="83"/>
    </row>
    <row r="737704" spans="16:16" x14ac:dyDescent="0.3">
      <c r="P737704" s="83"/>
    </row>
    <row r="737705" spans="16:16" x14ac:dyDescent="0.3">
      <c r="P737705" s="83"/>
    </row>
    <row r="737706" spans="16:16" x14ac:dyDescent="0.3">
      <c r="P737706" s="83"/>
    </row>
    <row r="737707" spans="16:16" x14ac:dyDescent="0.3">
      <c r="P737707" s="83"/>
    </row>
    <row r="737708" spans="16:16" x14ac:dyDescent="0.3">
      <c r="P737708" s="83"/>
    </row>
    <row r="737709" spans="16:16" x14ac:dyDescent="0.3">
      <c r="P737709" s="83"/>
    </row>
    <row r="737710" spans="16:16" x14ac:dyDescent="0.3">
      <c r="P737710" s="83"/>
    </row>
    <row r="737711" spans="16:16" x14ac:dyDescent="0.3">
      <c r="P737711" s="83"/>
    </row>
    <row r="737712" spans="16:16" x14ac:dyDescent="0.3">
      <c r="P737712" s="83"/>
    </row>
    <row r="737713" spans="16:16" x14ac:dyDescent="0.3">
      <c r="P737713" s="83"/>
    </row>
    <row r="737714" spans="16:16" x14ac:dyDescent="0.3">
      <c r="P737714" s="83"/>
    </row>
    <row r="737715" spans="16:16" x14ac:dyDescent="0.3">
      <c r="P737715" s="83"/>
    </row>
    <row r="737716" spans="16:16" x14ac:dyDescent="0.3">
      <c r="P737716" s="83"/>
    </row>
    <row r="737717" spans="16:16" x14ac:dyDescent="0.3">
      <c r="P737717" s="83"/>
    </row>
    <row r="737718" spans="16:16" x14ac:dyDescent="0.3">
      <c r="P737718" s="83"/>
    </row>
    <row r="737719" spans="16:16" x14ac:dyDescent="0.3">
      <c r="P737719" s="83"/>
    </row>
    <row r="737720" spans="16:16" x14ac:dyDescent="0.3">
      <c r="P737720" s="83"/>
    </row>
    <row r="737721" spans="16:16" x14ac:dyDescent="0.3">
      <c r="P737721" s="83"/>
    </row>
    <row r="737722" spans="16:16" x14ac:dyDescent="0.3">
      <c r="P737722" s="83"/>
    </row>
    <row r="737723" spans="16:16" x14ac:dyDescent="0.3">
      <c r="P737723" s="83"/>
    </row>
    <row r="737724" spans="16:16" x14ac:dyDescent="0.3">
      <c r="P737724" s="83"/>
    </row>
    <row r="737725" spans="16:16" x14ac:dyDescent="0.3">
      <c r="P737725" s="83"/>
    </row>
    <row r="737726" spans="16:16" x14ac:dyDescent="0.3">
      <c r="P737726" s="83"/>
    </row>
    <row r="737727" spans="16:16" x14ac:dyDescent="0.3">
      <c r="P737727" s="83"/>
    </row>
    <row r="737728" spans="16:16" x14ac:dyDescent="0.3">
      <c r="P737728" s="83"/>
    </row>
    <row r="737729" spans="16:16" x14ac:dyDescent="0.3">
      <c r="P737729" s="83"/>
    </row>
    <row r="737730" spans="16:16" x14ac:dyDescent="0.3">
      <c r="P737730" s="83"/>
    </row>
    <row r="737731" spans="16:16" x14ac:dyDescent="0.3">
      <c r="P737731" s="83"/>
    </row>
    <row r="737732" spans="16:16" x14ac:dyDescent="0.3">
      <c r="P737732" s="83"/>
    </row>
    <row r="737733" spans="16:16" x14ac:dyDescent="0.3">
      <c r="P737733" s="83"/>
    </row>
    <row r="737734" spans="16:16" x14ac:dyDescent="0.3">
      <c r="P737734" s="83"/>
    </row>
    <row r="737735" spans="16:16" x14ac:dyDescent="0.3">
      <c r="P737735" s="83"/>
    </row>
    <row r="737736" spans="16:16" x14ac:dyDescent="0.3">
      <c r="P737736" s="83"/>
    </row>
    <row r="737737" spans="16:16" x14ac:dyDescent="0.3">
      <c r="P737737" s="83"/>
    </row>
    <row r="737738" spans="16:16" x14ac:dyDescent="0.3">
      <c r="P737738" s="83"/>
    </row>
    <row r="737739" spans="16:16" x14ac:dyDescent="0.3">
      <c r="P737739" s="83"/>
    </row>
    <row r="737740" spans="16:16" x14ac:dyDescent="0.3">
      <c r="P737740" s="83"/>
    </row>
    <row r="737741" spans="16:16" x14ac:dyDescent="0.3">
      <c r="P737741" s="83"/>
    </row>
    <row r="737742" spans="16:16" x14ac:dyDescent="0.3">
      <c r="P737742" s="83"/>
    </row>
    <row r="737743" spans="16:16" x14ac:dyDescent="0.3">
      <c r="P737743" s="83"/>
    </row>
    <row r="737744" spans="16:16" x14ac:dyDescent="0.3">
      <c r="P737744" s="83"/>
    </row>
    <row r="737745" spans="16:16" x14ac:dyDescent="0.3">
      <c r="P737745" s="83"/>
    </row>
    <row r="737746" spans="16:16" x14ac:dyDescent="0.3">
      <c r="P737746" s="83"/>
    </row>
    <row r="737747" spans="16:16" x14ac:dyDescent="0.3">
      <c r="P737747" s="83"/>
    </row>
    <row r="737748" spans="16:16" x14ac:dyDescent="0.3">
      <c r="P737748" s="83"/>
    </row>
    <row r="737749" spans="16:16" x14ac:dyDescent="0.3">
      <c r="P737749" s="83"/>
    </row>
    <row r="737750" spans="16:16" x14ac:dyDescent="0.3">
      <c r="P737750" s="83"/>
    </row>
    <row r="737751" spans="16:16" x14ac:dyDescent="0.3">
      <c r="P737751" s="83"/>
    </row>
    <row r="737752" spans="16:16" x14ac:dyDescent="0.3">
      <c r="P737752" s="83"/>
    </row>
    <row r="737753" spans="16:16" x14ac:dyDescent="0.3">
      <c r="P737753" s="83"/>
    </row>
    <row r="737754" spans="16:16" x14ac:dyDescent="0.3">
      <c r="P737754" s="83"/>
    </row>
    <row r="737755" spans="16:16" x14ac:dyDescent="0.3">
      <c r="P737755" s="83"/>
    </row>
    <row r="737756" spans="16:16" x14ac:dyDescent="0.3">
      <c r="P737756" s="83"/>
    </row>
    <row r="737757" spans="16:16" x14ac:dyDescent="0.3">
      <c r="P737757" s="83"/>
    </row>
    <row r="737758" spans="16:16" x14ac:dyDescent="0.3">
      <c r="P737758" s="83"/>
    </row>
    <row r="737759" spans="16:16" x14ac:dyDescent="0.3">
      <c r="P737759" s="83"/>
    </row>
    <row r="737760" spans="16:16" x14ac:dyDescent="0.3">
      <c r="P737760" s="83"/>
    </row>
    <row r="737761" spans="16:16" x14ac:dyDescent="0.3">
      <c r="P737761" s="83"/>
    </row>
    <row r="737762" spans="16:16" x14ac:dyDescent="0.3">
      <c r="P737762" s="83"/>
    </row>
    <row r="737763" spans="16:16" x14ac:dyDescent="0.3">
      <c r="P737763" s="83"/>
    </row>
    <row r="737764" spans="16:16" x14ac:dyDescent="0.3">
      <c r="P737764" s="83"/>
    </row>
    <row r="737765" spans="16:16" x14ac:dyDescent="0.3">
      <c r="P737765" s="83"/>
    </row>
    <row r="737766" spans="16:16" x14ac:dyDescent="0.3">
      <c r="P737766" s="83"/>
    </row>
    <row r="737767" spans="16:16" x14ac:dyDescent="0.3">
      <c r="P737767" s="83"/>
    </row>
    <row r="737768" spans="16:16" x14ac:dyDescent="0.3">
      <c r="P737768" s="83"/>
    </row>
    <row r="737769" spans="16:16" x14ac:dyDescent="0.3">
      <c r="P737769" s="83"/>
    </row>
    <row r="737770" spans="16:16" x14ac:dyDescent="0.3">
      <c r="P737770" s="83"/>
    </row>
    <row r="737771" spans="16:16" x14ac:dyDescent="0.3">
      <c r="P737771" s="83"/>
    </row>
    <row r="737772" spans="16:16" x14ac:dyDescent="0.3">
      <c r="P737772" s="83"/>
    </row>
    <row r="737773" spans="16:16" x14ac:dyDescent="0.3">
      <c r="P737773" s="83"/>
    </row>
    <row r="737774" spans="16:16" x14ac:dyDescent="0.3">
      <c r="P737774" s="83"/>
    </row>
    <row r="737775" spans="16:16" x14ac:dyDescent="0.3">
      <c r="P737775" s="83"/>
    </row>
    <row r="737776" spans="16:16" x14ac:dyDescent="0.3">
      <c r="P737776" s="83"/>
    </row>
    <row r="737777" spans="16:16" x14ac:dyDescent="0.3">
      <c r="P737777" s="83"/>
    </row>
    <row r="737778" spans="16:16" x14ac:dyDescent="0.3">
      <c r="P737778" s="83"/>
    </row>
    <row r="737779" spans="16:16" x14ac:dyDescent="0.3">
      <c r="P737779" s="83"/>
    </row>
    <row r="737780" spans="16:16" x14ac:dyDescent="0.3">
      <c r="P737780" s="83"/>
    </row>
    <row r="737781" spans="16:16" x14ac:dyDescent="0.3">
      <c r="P737781" s="83"/>
    </row>
    <row r="737782" spans="16:16" x14ac:dyDescent="0.3">
      <c r="P737782" s="83"/>
    </row>
    <row r="737783" spans="16:16" x14ac:dyDescent="0.3">
      <c r="P737783" s="83"/>
    </row>
    <row r="737784" spans="16:16" x14ac:dyDescent="0.3">
      <c r="P737784" s="83"/>
    </row>
    <row r="737785" spans="16:16" x14ac:dyDescent="0.3">
      <c r="P737785" s="83"/>
    </row>
    <row r="737786" spans="16:16" x14ac:dyDescent="0.3">
      <c r="P737786" s="83"/>
    </row>
    <row r="737787" spans="16:16" x14ac:dyDescent="0.3">
      <c r="P737787" s="83"/>
    </row>
    <row r="737788" spans="16:16" x14ac:dyDescent="0.3">
      <c r="P737788" s="83"/>
    </row>
    <row r="737789" spans="16:16" x14ac:dyDescent="0.3">
      <c r="P737789" s="83"/>
    </row>
    <row r="737790" spans="16:16" x14ac:dyDescent="0.3">
      <c r="P737790" s="83"/>
    </row>
    <row r="737791" spans="16:16" x14ac:dyDescent="0.3">
      <c r="P737791" s="83"/>
    </row>
    <row r="737792" spans="16:16" x14ac:dyDescent="0.3">
      <c r="P737792" s="83"/>
    </row>
    <row r="737793" spans="16:16" x14ac:dyDescent="0.3">
      <c r="P737793" s="83"/>
    </row>
    <row r="737794" spans="16:16" x14ac:dyDescent="0.3">
      <c r="P737794" s="83"/>
    </row>
    <row r="737795" spans="16:16" x14ac:dyDescent="0.3">
      <c r="P737795" s="83"/>
    </row>
    <row r="737796" spans="16:16" x14ac:dyDescent="0.3">
      <c r="P737796" s="83"/>
    </row>
    <row r="737797" spans="16:16" x14ac:dyDescent="0.3">
      <c r="P737797" s="83"/>
    </row>
    <row r="737798" spans="16:16" x14ac:dyDescent="0.3">
      <c r="P737798" s="83"/>
    </row>
    <row r="737799" spans="16:16" x14ac:dyDescent="0.3">
      <c r="P737799" s="83"/>
    </row>
    <row r="737800" spans="16:16" x14ac:dyDescent="0.3">
      <c r="P737800" s="83"/>
    </row>
    <row r="737801" spans="16:16" x14ac:dyDescent="0.3">
      <c r="P737801" s="83"/>
    </row>
    <row r="737802" spans="16:16" x14ac:dyDescent="0.3">
      <c r="P737802" s="83"/>
    </row>
    <row r="737803" spans="16:16" x14ac:dyDescent="0.3">
      <c r="P737803" s="83"/>
    </row>
    <row r="737804" spans="16:16" x14ac:dyDescent="0.3">
      <c r="P737804" s="83"/>
    </row>
    <row r="737805" spans="16:16" x14ac:dyDescent="0.3">
      <c r="P737805" s="83"/>
    </row>
    <row r="737806" spans="16:16" x14ac:dyDescent="0.3">
      <c r="P737806" s="83"/>
    </row>
    <row r="737807" spans="16:16" x14ac:dyDescent="0.3">
      <c r="P737807" s="83"/>
    </row>
    <row r="737808" spans="16:16" x14ac:dyDescent="0.3">
      <c r="P737808" s="83"/>
    </row>
    <row r="737809" spans="16:16" x14ac:dyDescent="0.3">
      <c r="P737809" s="83"/>
    </row>
    <row r="737810" spans="16:16" x14ac:dyDescent="0.3">
      <c r="P737810" s="83"/>
    </row>
    <row r="737811" spans="16:16" x14ac:dyDescent="0.3">
      <c r="P737811" s="83"/>
    </row>
    <row r="737812" spans="16:16" x14ac:dyDescent="0.3">
      <c r="P737812" s="83"/>
    </row>
    <row r="737813" spans="16:16" x14ac:dyDescent="0.3">
      <c r="P737813" s="83"/>
    </row>
    <row r="737814" spans="16:16" x14ac:dyDescent="0.3">
      <c r="P737814" s="83"/>
    </row>
    <row r="737815" spans="16:16" x14ac:dyDescent="0.3">
      <c r="P737815" s="83"/>
    </row>
    <row r="737816" spans="16:16" x14ac:dyDescent="0.3">
      <c r="P737816" s="83"/>
    </row>
    <row r="737817" spans="16:16" x14ac:dyDescent="0.3">
      <c r="P737817" s="83"/>
    </row>
    <row r="737818" spans="16:16" x14ac:dyDescent="0.3">
      <c r="P737818" s="83"/>
    </row>
    <row r="737819" spans="16:16" x14ac:dyDescent="0.3">
      <c r="P737819" s="83"/>
    </row>
    <row r="737820" spans="16:16" x14ac:dyDescent="0.3">
      <c r="P737820" s="83"/>
    </row>
    <row r="737821" spans="16:16" x14ac:dyDescent="0.3">
      <c r="P737821" s="83"/>
    </row>
    <row r="737822" spans="16:16" x14ac:dyDescent="0.3">
      <c r="P737822" s="83"/>
    </row>
    <row r="737823" spans="16:16" x14ac:dyDescent="0.3">
      <c r="P737823" s="83"/>
    </row>
    <row r="737824" spans="16:16" x14ac:dyDescent="0.3">
      <c r="P737824" s="83"/>
    </row>
    <row r="737825" spans="16:16" x14ac:dyDescent="0.3">
      <c r="P737825" s="83"/>
    </row>
    <row r="737826" spans="16:16" x14ac:dyDescent="0.3">
      <c r="P737826" s="83"/>
    </row>
    <row r="737827" spans="16:16" x14ac:dyDescent="0.3">
      <c r="P737827" s="83"/>
    </row>
    <row r="737828" spans="16:16" x14ac:dyDescent="0.3">
      <c r="P737828" s="83"/>
    </row>
    <row r="737829" spans="16:16" x14ac:dyDescent="0.3">
      <c r="P737829" s="83"/>
    </row>
    <row r="737830" spans="16:16" x14ac:dyDescent="0.3">
      <c r="P737830" s="83"/>
    </row>
    <row r="737831" spans="16:16" x14ac:dyDescent="0.3">
      <c r="P737831" s="83"/>
    </row>
    <row r="737832" spans="16:16" x14ac:dyDescent="0.3">
      <c r="P737832" s="83"/>
    </row>
    <row r="737833" spans="16:16" x14ac:dyDescent="0.3">
      <c r="P737833" s="83"/>
    </row>
    <row r="737834" spans="16:16" x14ac:dyDescent="0.3">
      <c r="P737834" s="83"/>
    </row>
    <row r="737835" spans="16:16" x14ac:dyDescent="0.3">
      <c r="P737835" s="83"/>
    </row>
    <row r="737836" spans="16:16" x14ac:dyDescent="0.3">
      <c r="P737836" s="83"/>
    </row>
    <row r="737837" spans="16:16" x14ac:dyDescent="0.3">
      <c r="P737837" s="83"/>
    </row>
    <row r="737838" spans="16:16" x14ac:dyDescent="0.3">
      <c r="P737838" s="83"/>
    </row>
    <row r="737839" spans="16:16" x14ac:dyDescent="0.3">
      <c r="P737839" s="83"/>
    </row>
    <row r="737840" spans="16:16" x14ac:dyDescent="0.3">
      <c r="P737840" s="83"/>
    </row>
    <row r="737841" spans="16:16" x14ac:dyDescent="0.3">
      <c r="P737841" s="83"/>
    </row>
    <row r="737842" spans="16:16" x14ac:dyDescent="0.3">
      <c r="P737842" s="83"/>
    </row>
    <row r="737843" spans="16:16" x14ac:dyDescent="0.3">
      <c r="P737843" s="83"/>
    </row>
    <row r="737844" spans="16:16" x14ac:dyDescent="0.3">
      <c r="P737844" s="83"/>
    </row>
    <row r="737845" spans="16:16" x14ac:dyDescent="0.3">
      <c r="P737845" s="83"/>
    </row>
    <row r="737846" spans="16:16" x14ac:dyDescent="0.3">
      <c r="P737846" s="83"/>
    </row>
    <row r="737847" spans="16:16" x14ac:dyDescent="0.3">
      <c r="P737847" s="83"/>
    </row>
    <row r="737848" spans="16:16" x14ac:dyDescent="0.3">
      <c r="P737848" s="83"/>
    </row>
    <row r="737849" spans="16:16" x14ac:dyDescent="0.3">
      <c r="P737849" s="83"/>
    </row>
    <row r="737850" spans="16:16" x14ac:dyDescent="0.3">
      <c r="P737850" s="83"/>
    </row>
    <row r="737851" spans="16:16" x14ac:dyDescent="0.3">
      <c r="P737851" s="83"/>
    </row>
    <row r="737852" spans="16:16" x14ac:dyDescent="0.3">
      <c r="P737852" s="83"/>
    </row>
    <row r="737853" spans="16:16" x14ac:dyDescent="0.3">
      <c r="P737853" s="83"/>
    </row>
    <row r="737854" spans="16:16" x14ac:dyDescent="0.3">
      <c r="P737854" s="83"/>
    </row>
    <row r="737855" spans="16:16" x14ac:dyDescent="0.3">
      <c r="P737855" s="83"/>
    </row>
    <row r="737856" spans="16:16" x14ac:dyDescent="0.3">
      <c r="P737856" s="83"/>
    </row>
    <row r="737857" spans="16:16" x14ac:dyDescent="0.3">
      <c r="P737857" s="83"/>
    </row>
    <row r="737858" spans="16:16" x14ac:dyDescent="0.3">
      <c r="P737858" s="83"/>
    </row>
    <row r="737859" spans="16:16" x14ac:dyDescent="0.3">
      <c r="P737859" s="83"/>
    </row>
    <row r="737860" spans="16:16" x14ac:dyDescent="0.3">
      <c r="P737860" s="83"/>
    </row>
    <row r="737861" spans="16:16" x14ac:dyDescent="0.3">
      <c r="P737861" s="83"/>
    </row>
    <row r="737862" spans="16:16" x14ac:dyDescent="0.3">
      <c r="P737862" s="83"/>
    </row>
    <row r="737863" spans="16:16" x14ac:dyDescent="0.3">
      <c r="P737863" s="83"/>
    </row>
    <row r="737864" spans="16:16" x14ac:dyDescent="0.3">
      <c r="P737864" s="83"/>
    </row>
    <row r="737865" spans="16:16" x14ac:dyDescent="0.3">
      <c r="P737865" s="83"/>
    </row>
    <row r="737866" spans="16:16" x14ac:dyDescent="0.3">
      <c r="P737866" s="83"/>
    </row>
    <row r="737867" spans="16:16" x14ac:dyDescent="0.3">
      <c r="P737867" s="83"/>
    </row>
    <row r="737868" spans="16:16" x14ac:dyDescent="0.3">
      <c r="P737868" s="83"/>
    </row>
    <row r="737869" spans="16:16" x14ac:dyDescent="0.3">
      <c r="P737869" s="83"/>
    </row>
    <row r="737870" spans="16:16" x14ac:dyDescent="0.3">
      <c r="P737870" s="83"/>
    </row>
    <row r="737871" spans="16:16" x14ac:dyDescent="0.3">
      <c r="P737871" s="83"/>
    </row>
    <row r="737872" spans="16:16" x14ac:dyDescent="0.3">
      <c r="P737872" s="83"/>
    </row>
    <row r="737873" spans="16:16" x14ac:dyDescent="0.3">
      <c r="P737873" s="83"/>
    </row>
    <row r="737874" spans="16:16" x14ac:dyDescent="0.3">
      <c r="P737874" s="83"/>
    </row>
    <row r="737875" spans="16:16" x14ac:dyDescent="0.3">
      <c r="P737875" s="83"/>
    </row>
    <row r="737876" spans="16:16" x14ac:dyDescent="0.3">
      <c r="P737876" s="83"/>
    </row>
    <row r="737877" spans="16:16" x14ac:dyDescent="0.3">
      <c r="P737877" s="83"/>
    </row>
    <row r="737878" spans="16:16" x14ac:dyDescent="0.3">
      <c r="P737878" s="83"/>
    </row>
    <row r="737879" spans="16:16" x14ac:dyDescent="0.3">
      <c r="P737879" s="83"/>
    </row>
    <row r="737880" spans="16:16" x14ac:dyDescent="0.3">
      <c r="P737880" s="83"/>
    </row>
    <row r="737881" spans="16:16" x14ac:dyDescent="0.3">
      <c r="P737881" s="83"/>
    </row>
    <row r="737882" spans="16:16" x14ac:dyDescent="0.3">
      <c r="P737882" s="83"/>
    </row>
    <row r="737883" spans="16:16" x14ac:dyDescent="0.3">
      <c r="P737883" s="83"/>
    </row>
    <row r="737884" spans="16:16" x14ac:dyDescent="0.3">
      <c r="P737884" s="83"/>
    </row>
    <row r="737885" spans="16:16" x14ac:dyDescent="0.3">
      <c r="P737885" s="83"/>
    </row>
    <row r="737886" spans="16:16" x14ac:dyDescent="0.3">
      <c r="P737886" s="83"/>
    </row>
    <row r="737887" spans="16:16" x14ac:dyDescent="0.3">
      <c r="P737887" s="83"/>
    </row>
    <row r="737888" spans="16:16" x14ac:dyDescent="0.3">
      <c r="P737888" s="83"/>
    </row>
    <row r="737889" spans="16:16" x14ac:dyDescent="0.3">
      <c r="P737889" s="83"/>
    </row>
    <row r="737890" spans="16:16" x14ac:dyDescent="0.3">
      <c r="P737890" s="83"/>
    </row>
    <row r="737891" spans="16:16" x14ac:dyDescent="0.3">
      <c r="P737891" s="83"/>
    </row>
    <row r="737892" spans="16:16" x14ac:dyDescent="0.3">
      <c r="P737892" s="83"/>
    </row>
    <row r="737893" spans="16:16" x14ac:dyDescent="0.3">
      <c r="P737893" s="83"/>
    </row>
    <row r="737894" spans="16:16" x14ac:dyDescent="0.3">
      <c r="P737894" s="83"/>
    </row>
    <row r="737895" spans="16:16" x14ac:dyDescent="0.3">
      <c r="P737895" s="83"/>
    </row>
    <row r="737896" spans="16:16" x14ac:dyDescent="0.3">
      <c r="P737896" s="83"/>
    </row>
    <row r="737897" spans="16:16" x14ac:dyDescent="0.3">
      <c r="P737897" s="83"/>
    </row>
    <row r="737898" spans="16:16" x14ac:dyDescent="0.3">
      <c r="P737898" s="83"/>
    </row>
    <row r="737899" spans="16:16" x14ac:dyDescent="0.3">
      <c r="P737899" s="83"/>
    </row>
    <row r="737900" spans="16:16" x14ac:dyDescent="0.3">
      <c r="P737900" s="83"/>
    </row>
    <row r="737901" spans="16:16" x14ac:dyDescent="0.3">
      <c r="P737901" s="83"/>
    </row>
    <row r="737902" spans="16:16" x14ac:dyDescent="0.3">
      <c r="P737902" s="83"/>
    </row>
    <row r="737903" spans="16:16" x14ac:dyDescent="0.3">
      <c r="P737903" s="83"/>
    </row>
    <row r="737904" spans="16:16" x14ac:dyDescent="0.3">
      <c r="P737904" s="83"/>
    </row>
    <row r="737905" spans="16:16" x14ac:dyDescent="0.3">
      <c r="P737905" s="83"/>
    </row>
    <row r="737906" spans="16:16" x14ac:dyDescent="0.3">
      <c r="P737906" s="83"/>
    </row>
    <row r="737907" spans="16:16" x14ac:dyDescent="0.3">
      <c r="P737907" s="83"/>
    </row>
    <row r="737908" spans="16:16" x14ac:dyDescent="0.3">
      <c r="P737908" s="83"/>
    </row>
    <row r="737909" spans="16:16" x14ac:dyDescent="0.3">
      <c r="P737909" s="83"/>
    </row>
    <row r="737910" spans="16:16" x14ac:dyDescent="0.3">
      <c r="P737910" s="83"/>
    </row>
    <row r="737911" spans="16:16" x14ac:dyDescent="0.3">
      <c r="P737911" s="83"/>
    </row>
    <row r="737912" spans="16:16" x14ac:dyDescent="0.3">
      <c r="P737912" s="83"/>
    </row>
    <row r="737913" spans="16:16" x14ac:dyDescent="0.3">
      <c r="P737913" s="83"/>
    </row>
    <row r="737914" spans="16:16" x14ac:dyDescent="0.3">
      <c r="P737914" s="83"/>
    </row>
    <row r="737915" spans="16:16" x14ac:dyDescent="0.3">
      <c r="P737915" s="83"/>
    </row>
    <row r="737916" spans="16:16" x14ac:dyDescent="0.3">
      <c r="P737916" s="83"/>
    </row>
    <row r="737917" spans="16:16" x14ac:dyDescent="0.3">
      <c r="P737917" s="83"/>
    </row>
    <row r="737918" spans="16:16" x14ac:dyDescent="0.3">
      <c r="P737918" s="83"/>
    </row>
    <row r="737919" spans="16:16" x14ac:dyDescent="0.3">
      <c r="P737919" s="83"/>
    </row>
    <row r="737920" spans="16:16" x14ac:dyDescent="0.3">
      <c r="P737920" s="83"/>
    </row>
    <row r="737921" spans="16:16" x14ac:dyDescent="0.3">
      <c r="P737921" s="83"/>
    </row>
    <row r="737922" spans="16:16" x14ac:dyDescent="0.3">
      <c r="P737922" s="83"/>
    </row>
    <row r="737923" spans="16:16" x14ac:dyDescent="0.3">
      <c r="P737923" s="83"/>
    </row>
    <row r="737924" spans="16:16" x14ac:dyDescent="0.3">
      <c r="P737924" s="83"/>
    </row>
    <row r="737925" spans="16:16" x14ac:dyDescent="0.3">
      <c r="P737925" s="83"/>
    </row>
    <row r="737926" spans="16:16" x14ac:dyDescent="0.3">
      <c r="P737926" s="83"/>
    </row>
    <row r="737927" spans="16:16" x14ac:dyDescent="0.3">
      <c r="P737927" s="83"/>
    </row>
    <row r="737928" spans="16:16" x14ac:dyDescent="0.3">
      <c r="P737928" s="83"/>
    </row>
    <row r="737929" spans="16:16" x14ac:dyDescent="0.3">
      <c r="P737929" s="83"/>
    </row>
    <row r="737930" spans="16:16" x14ac:dyDescent="0.3">
      <c r="P737930" s="83"/>
    </row>
    <row r="737931" spans="16:16" x14ac:dyDescent="0.3">
      <c r="P737931" s="83"/>
    </row>
    <row r="737932" spans="16:16" x14ac:dyDescent="0.3">
      <c r="P737932" s="83"/>
    </row>
    <row r="737933" spans="16:16" x14ac:dyDescent="0.3">
      <c r="P737933" s="83"/>
    </row>
    <row r="737934" spans="16:16" x14ac:dyDescent="0.3">
      <c r="P737934" s="83"/>
    </row>
    <row r="737935" spans="16:16" x14ac:dyDescent="0.3">
      <c r="P737935" s="83"/>
    </row>
    <row r="737936" spans="16:16" x14ac:dyDescent="0.3">
      <c r="P737936" s="83"/>
    </row>
    <row r="737937" spans="16:16" x14ac:dyDescent="0.3">
      <c r="P737937" s="83"/>
    </row>
    <row r="737938" spans="16:16" x14ac:dyDescent="0.3">
      <c r="P737938" s="83"/>
    </row>
    <row r="737939" spans="16:16" x14ac:dyDescent="0.3">
      <c r="P737939" s="83"/>
    </row>
    <row r="737940" spans="16:16" x14ac:dyDescent="0.3">
      <c r="P737940" s="83"/>
    </row>
    <row r="737941" spans="16:16" x14ac:dyDescent="0.3">
      <c r="P737941" s="83"/>
    </row>
    <row r="737942" spans="16:16" x14ac:dyDescent="0.3">
      <c r="P737942" s="83"/>
    </row>
    <row r="737943" spans="16:16" x14ac:dyDescent="0.3">
      <c r="P737943" s="83"/>
    </row>
    <row r="737944" spans="16:16" x14ac:dyDescent="0.3">
      <c r="P737944" s="83"/>
    </row>
    <row r="737945" spans="16:16" x14ac:dyDescent="0.3">
      <c r="P737945" s="83"/>
    </row>
    <row r="737946" spans="16:16" x14ac:dyDescent="0.3">
      <c r="P737946" s="83"/>
    </row>
    <row r="737947" spans="16:16" x14ac:dyDescent="0.3">
      <c r="P737947" s="83"/>
    </row>
    <row r="737948" spans="16:16" x14ac:dyDescent="0.3">
      <c r="P737948" s="83"/>
    </row>
    <row r="737949" spans="16:16" x14ac:dyDescent="0.3">
      <c r="P737949" s="83"/>
    </row>
    <row r="737950" spans="16:16" x14ac:dyDescent="0.3">
      <c r="P737950" s="83"/>
    </row>
    <row r="737951" spans="16:16" x14ac:dyDescent="0.3">
      <c r="P737951" s="83"/>
    </row>
    <row r="737952" spans="16:16" x14ac:dyDescent="0.3">
      <c r="P737952" s="83"/>
    </row>
    <row r="737953" spans="16:16" x14ac:dyDescent="0.3">
      <c r="P737953" s="83"/>
    </row>
    <row r="737954" spans="16:16" x14ac:dyDescent="0.3">
      <c r="P737954" s="83"/>
    </row>
    <row r="737955" spans="16:16" x14ac:dyDescent="0.3">
      <c r="P737955" s="83"/>
    </row>
    <row r="737956" spans="16:16" x14ac:dyDescent="0.3">
      <c r="P737956" s="83"/>
    </row>
    <row r="737957" spans="16:16" x14ac:dyDescent="0.3">
      <c r="P737957" s="83"/>
    </row>
    <row r="737958" spans="16:16" x14ac:dyDescent="0.3">
      <c r="P737958" s="83"/>
    </row>
    <row r="737959" spans="16:16" x14ac:dyDescent="0.3">
      <c r="P737959" s="83"/>
    </row>
    <row r="737960" spans="16:16" x14ac:dyDescent="0.3">
      <c r="P737960" s="83"/>
    </row>
    <row r="737961" spans="16:16" x14ac:dyDescent="0.3">
      <c r="P737961" s="83"/>
    </row>
    <row r="737962" spans="16:16" x14ac:dyDescent="0.3">
      <c r="P737962" s="83"/>
    </row>
    <row r="737963" spans="16:16" x14ac:dyDescent="0.3">
      <c r="P737963" s="83"/>
    </row>
    <row r="737964" spans="16:16" x14ac:dyDescent="0.3">
      <c r="P737964" s="83"/>
    </row>
    <row r="737965" spans="16:16" x14ac:dyDescent="0.3">
      <c r="P737965" s="83"/>
    </row>
    <row r="737966" spans="16:16" x14ac:dyDescent="0.3">
      <c r="P737966" s="83"/>
    </row>
    <row r="737967" spans="16:16" x14ac:dyDescent="0.3">
      <c r="P737967" s="83"/>
    </row>
    <row r="737968" spans="16:16" x14ac:dyDescent="0.3">
      <c r="P737968" s="83"/>
    </row>
    <row r="737969" spans="16:16" x14ac:dyDescent="0.3">
      <c r="P737969" s="83"/>
    </row>
    <row r="737970" spans="16:16" x14ac:dyDescent="0.3">
      <c r="P737970" s="83"/>
    </row>
    <row r="737971" spans="16:16" x14ac:dyDescent="0.3">
      <c r="P737971" s="83"/>
    </row>
    <row r="737972" spans="16:16" x14ac:dyDescent="0.3">
      <c r="P737972" s="83"/>
    </row>
    <row r="737973" spans="16:16" x14ac:dyDescent="0.3">
      <c r="P737973" s="83"/>
    </row>
    <row r="737974" spans="16:16" x14ac:dyDescent="0.3">
      <c r="P737974" s="83"/>
    </row>
    <row r="737975" spans="16:16" x14ac:dyDescent="0.3">
      <c r="P737975" s="83"/>
    </row>
    <row r="737976" spans="16:16" x14ac:dyDescent="0.3">
      <c r="P737976" s="83"/>
    </row>
    <row r="737977" spans="16:16" x14ac:dyDescent="0.3">
      <c r="P737977" s="83"/>
    </row>
    <row r="737978" spans="16:16" x14ac:dyDescent="0.3">
      <c r="P737978" s="83"/>
    </row>
    <row r="737979" spans="16:16" x14ac:dyDescent="0.3">
      <c r="P737979" s="83"/>
    </row>
    <row r="737980" spans="16:16" x14ac:dyDescent="0.3">
      <c r="P737980" s="83"/>
    </row>
    <row r="737981" spans="16:16" x14ac:dyDescent="0.3">
      <c r="P737981" s="83"/>
    </row>
    <row r="737982" spans="16:16" x14ac:dyDescent="0.3">
      <c r="P737982" s="83"/>
    </row>
    <row r="737983" spans="16:16" x14ac:dyDescent="0.3">
      <c r="P737983" s="83"/>
    </row>
    <row r="737984" spans="16:16" x14ac:dyDescent="0.3">
      <c r="P737984" s="83"/>
    </row>
    <row r="737985" spans="16:16" x14ac:dyDescent="0.3">
      <c r="P737985" s="83"/>
    </row>
    <row r="737986" spans="16:16" x14ac:dyDescent="0.3">
      <c r="P737986" s="83"/>
    </row>
    <row r="737987" spans="16:16" x14ac:dyDescent="0.3">
      <c r="P737987" s="83"/>
    </row>
    <row r="737988" spans="16:16" x14ac:dyDescent="0.3">
      <c r="P737988" s="83"/>
    </row>
    <row r="737989" spans="16:16" x14ac:dyDescent="0.3">
      <c r="P737989" s="83"/>
    </row>
    <row r="737990" spans="16:16" x14ac:dyDescent="0.3">
      <c r="P737990" s="83"/>
    </row>
    <row r="737991" spans="16:16" x14ac:dyDescent="0.3">
      <c r="P737991" s="83"/>
    </row>
    <row r="737992" spans="16:16" x14ac:dyDescent="0.3">
      <c r="P737992" s="83"/>
    </row>
    <row r="737993" spans="16:16" x14ac:dyDescent="0.3">
      <c r="P737993" s="83"/>
    </row>
    <row r="737994" spans="16:16" x14ac:dyDescent="0.3">
      <c r="P737994" s="83"/>
    </row>
    <row r="737995" spans="16:16" x14ac:dyDescent="0.3">
      <c r="P737995" s="83"/>
    </row>
    <row r="737996" spans="16:16" x14ac:dyDescent="0.3">
      <c r="P737996" s="83"/>
    </row>
    <row r="737997" spans="16:16" x14ac:dyDescent="0.3">
      <c r="P737997" s="83"/>
    </row>
    <row r="737998" spans="16:16" x14ac:dyDescent="0.3">
      <c r="P737998" s="83"/>
    </row>
    <row r="737999" spans="16:16" x14ac:dyDescent="0.3">
      <c r="P737999" s="83"/>
    </row>
    <row r="738000" spans="16:16" x14ac:dyDescent="0.3">
      <c r="P738000" s="83"/>
    </row>
    <row r="738001" spans="16:16" x14ac:dyDescent="0.3">
      <c r="P738001" s="83"/>
    </row>
    <row r="738002" spans="16:16" x14ac:dyDescent="0.3">
      <c r="P738002" s="83"/>
    </row>
    <row r="738003" spans="16:16" x14ac:dyDescent="0.3">
      <c r="P738003" s="83"/>
    </row>
    <row r="738004" spans="16:16" x14ac:dyDescent="0.3">
      <c r="P738004" s="83"/>
    </row>
    <row r="738005" spans="16:16" x14ac:dyDescent="0.3">
      <c r="P738005" s="83"/>
    </row>
    <row r="738006" spans="16:16" x14ac:dyDescent="0.3">
      <c r="P738006" s="83"/>
    </row>
    <row r="738007" spans="16:16" x14ac:dyDescent="0.3">
      <c r="P738007" s="83"/>
    </row>
    <row r="738008" spans="16:16" x14ac:dyDescent="0.3">
      <c r="P738008" s="83"/>
    </row>
    <row r="738009" spans="16:16" x14ac:dyDescent="0.3">
      <c r="P738009" s="83"/>
    </row>
    <row r="738010" spans="16:16" x14ac:dyDescent="0.3">
      <c r="P738010" s="83"/>
    </row>
    <row r="738011" spans="16:16" x14ac:dyDescent="0.3">
      <c r="P738011" s="83"/>
    </row>
    <row r="738012" spans="16:16" x14ac:dyDescent="0.3">
      <c r="P738012" s="83"/>
    </row>
    <row r="738013" spans="16:16" x14ac:dyDescent="0.3">
      <c r="P738013" s="83"/>
    </row>
    <row r="738014" spans="16:16" x14ac:dyDescent="0.3">
      <c r="P738014" s="83"/>
    </row>
    <row r="738015" spans="16:16" x14ac:dyDescent="0.3">
      <c r="P738015" s="83"/>
    </row>
    <row r="738016" spans="16:16" x14ac:dyDescent="0.3">
      <c r="P738016" s="83"/>
    </row>
    <row r="738017" spans="16:16" x14ac:dyDescent="0.3">
      <c r="P738017" s="83"/>
    </row>
    <row r="738018" spans="16:16" x14ac:dyDescent="0.3">
      <c r="P738018" s="83"/>
    </row>
    <row r="738019" spans="16:16" x14ac:dyDescent="0.3">
      <c r="P738019" s="83"/>
    </row>
    <row r="738020" spans="16:16" x14ac:dyDescent="0.3">
      <c r="P738020" s="83"/>
    </row>
    <row r="738021" spans="16:16" x14ac:dyDescent="0.3">
      <c r="P738021" s="83"/>
    </row>
    <row r="738022" spans="16:16" x14ac:dyDescent="0.3">
      <c r="P738022" s="83"/>
    </row>
    <row r="738023" spans="16:16" x14ac:dyDescent="0.3">
      <c r="P738023" s="83"/>
    </row>
    <row r="738024" spans="16:16" x14ac:dyDescent="0.3">
      <c r="P738024" s="83"/>
    </row>
    <row r="738025" spans="16:16" x14ac:dyDescent="0.3">
      <c r="P738025" s="83"/>
    </row>
    <row r="738026" spans="16:16" x14ac:dyDescent="0.3">
      <c r="P738026" s="83"/>
    </row>
    <row r="738027" spans="16:16" x14ac:dyDescent="0.3">
      <c r="P738027" s="83"/>
    </row>
    <row r="738028" spans="16:16" x14ac:dyDescent="0.3">
      <c r="P738028" s="83"/>
    </row>
    <row r="738029" spans="16:16" x14ac:dyDescent="0.3">
      <c r="P738029" s="83"/>
    </row>
    <row r="738030" spans="16:16" x14ac:dyDescent="0.3">
      <c r="P738030" s="83"/>
    </row>
    <row r="738031" spans="16:16" x14ac:dyDescent="0.3">
      <c r="P738031" s="83"/>
    </row>
    <row r="738032" spans="16:16" x14ac:dyDescent="0.3">
      <c r="P738032" s="83"/>
    </row>
    <row r="738033" spans="16:16" x14ac:dyDescent="0.3">
      <c r="P738033" s="83"/>
    </row>
    <row r="738034" spans="16:16" x14ac:dyDescent="0.3">
      <c r="P738034" s="83"/>
    </row>
    <row r="738035" spans="16:16" x14ac:dyDescent="0.3">
      <c r="P738035" s="83"/>
    </row>
    <row r="738036" spans="16:16" x14ac:dyDescent="0.3">
      <c r="P738036" s="83"/>
    </row>
    <row r="738037" spans="16:16" x14ac:dyDescent="0.3">
      <c r="P738037" s="83"/>
    </row>
    <row r="738038" spans="16:16" x14ac:dyDescent="0.3">
      <c r="P738038" s="83"/>
    </row>
    <row r="738039" spans="16:16" x14ac:dyDescent="0.3">
      <c r="P738039" s="83"/>
    </row>
    <row r="738040" spans="16:16" x14ac:dyDescent="0.3">
      <c r="P738040" s="83"/>
    </row>
    <row r="738041" spans="16:16" x14ac:dyDescent="0.3">
      <c r="P738041" s="83"/>
    </row>
    <row r="738042" spans="16:16" x14ac:dyDescent="0.3">
      <c r="P738042" s="83"/>
    </row>
    <row r="738043" spans="16:16" x14ac:dyDescent="0.3">
      <c r="P738043" s="83"/>
    </row>
    <row r="738044" spans="16:16" x14ac:dyDescent="0.3">
      <c r="P738044" s="83"/>
    </row>
    <row r="738045" spans="16:16" x14ac:dyDescent="0.3">
      <c r="P738045" s="83"/>
    </row>
    <row r="738046" spans="16:16" x14ac:dyDescent="0.3">
      <c r="P738046" s="83"/>
    </row>
    <row r="738047" spans="16:16" x14ac:dyDescent="0.3">
      <c r="P738047" s="83"/>
    </row>
    <row r="738048" spans="16:16" x14ac:dyDescent="0.3">
      <c r="P738048" s="83"/>
    </row>
    <row r="738049" spans="16:16" x14ac:dyDescent="0.3">
      <c r="P738049" s="83"/>
    </row>
    <row r="738050" spans="16:16" x14ac:dyDescent="0.3">
      <c r="P738050" s="83"/>
    </row>
    <row r="738051" spans="16:16" x14ac:dyDescent="0.3">
      <c r="P738051" s="83"/>
    </row>
    <row r="738052" spans="16:16" x14ac:dyDescent="0.3">
      <c r="P738052" s="83"/>
    </row>
    <row r="738053" spans="16:16" x14ac:dyDescent="0.3">
      <c r="P738053" s="83"/>
    </row>
    <row r="738054" spans="16:16" x14ac:dyDescent="0.3">
      <c r="P738054" s="83"/>
    </row>
    <row r="738055" spans="16:16" x14ac:dyDescent="0.3">
      <c r="P738055" s="83"/>
    </row>
    <row r="738056" spans="16:16" x14ac:dyDescent="0.3">
      <c r="P738056" s="83"/>
    </row>
    <row r="738057" spans="16:16" x14ac:dyDescent="0.3">
      <c r="P738057" s="83"/>
    </row>
    <row r="738058" spans="16:16" x14ac:dyDescent="0.3">
      <c r="P738058" s="83"/>
    </row>
    <row r="738059" spans="16:16" x14ac:dyDescent="0.3">
      <c r="P738059" s="83"/>
    </row>
    <row r="738060" spans="16:16" x14ac:dyDescent="0.3">
      <c r="P738060" s="83"/>
    </row>
    <row r="738061" spans="16:16" x14ac:dyDescent="0.3">
      <c r="P738061" s="83"/>
    </row>
    <row r="738062" spans="16:16" x14ac:dyDescent="0.3">
      <c r="P738062" s="83"/>
    </row>
    <row r="738063" spans="16:16" x14ac:dyDescent="0.3">
      <c r="P738063" s="83"/>
    </row>
    <row r="738064" spans="16:16" x14ac:dyDescent="0.3">
      <c r="P738064" s="83"/>
    </row>
    <row r="738065" spans="16:16" x14ac:dyDescent="0.3">
      <c r="P738065" s="83"/>
    </row>
    <row r="738066" spans="16:16" x14ac:dyDescent="0.3">
      <c r="P738066" s="83"/>
    </row>
    <row r="738067" spans="16:16" x14ac:dyDescent="0.3">
      <c r="P738067" s="83"/>
    </row>
    <row r="738068" spans="16:16" x14ac:dyDescent="0.3">
      <c r="P738068" s="83"/>
    </row>
    <row r="738069" spans="16:16" x14ac:dyDescent="0.3">
      <c r="P738069" s="83"/>
    </row>
    <row r="738070" spans="16:16" x14ac:dyDescent="0.3">
      <c r="P738070" s="83"/>
    </row>
    <row r="738071" spans="16:16" x14ac:dyDescent="0.3">
      <c r="P738071" s="83"/>
    </row>
    <row r="738072" spans="16:16" x14ac:dyDescent="0.3">
      <c r="P738072" s="83"/>
    </row>
    <row r="738073" spans="16:16" x14ac:dyDescent="0.3">
      <c r="P738073" s="83"/>
    </row>
    <row r="738074" spans="16:16" x14ac:dyDescent="0.3">
      <c r="P738074" s="83"/>
    </row>
    <row r="738075" spans="16:16" x14ac:dyDescent="0.3">
      <c r="P738075" s="83"/>
    </row>
    <row r="738076" spans="16:16" x14ac:dyDescent="0.3">
      <c r="P738076" s="83"/>
    </row>
    <row r="738077" spans="16:16" x14ac:dyDescent="0.3">
      <c r="P738077" s="83"/>
    </row>
    <row r="738078" spans="16:16" x14ac:dyDescent="0.3">
      <c r="P738078" s="83"/>
    </row>
    <row r="738079" spans="16:16" x14ac:dyDescent="0.3">
      <c r="P738079" s="83"/>
    </row>
    <row r="738080" spans="16:16" x14ac:dyDescent="0.3">
      <c r="P738080" s="83"/>
    </row>
    <row r="738081" spans="16:16" x14ac:dyDescent="0.3">
      <c r="P738081" s="83"/>
    </row>
    <row r="738082" spans="16:16" x14ac:dyDescent="0.3">
      <c r="P738082" s="83"/>
    </row>
    <row r="738083" spans="16:16" x14ac:dyDescent="0.3">
      <c r="P738083" s="83"/>
    </row>
    <row r="738084" spans="16:16" x14ac:dyDescent="0.3">
      <c r="P738084" s="83"/>
    </row>
    <row r="738085" spans="16:16" x14ac:dyDescent="0.3">
      <c r="P738085" s="83"/>
    </row>
    <row r="738086" spans="16:16" x14ac:dyDescent="0.3">
      <c r="P738086" s="83"/>
    </row>
    <row r="738087" spans="16:16" x14ac:dyDescent="0.3">
      <c r="P738087" s="83"/>
    </row>
    <row r="738088" spans="16:16" x14ac:dyDescent="0.3">
      <c r="P738088" s="83"/>
    </row>
    <row r="738089" spans="16:16" x14ac:dyDescent="0.3">
      <c r="P738089" s="83"/>
    </row>
    <row r="738090" spans="16:16" x14ac:dyDescent="0.3">
      <c r="P738090" s="83"/>
    </row>
    <row r="738091" spans="16:16" x14ac:dyDescent="0.3">
      <c r="P738091" s="83"/>
    </row>
    <row r="738092" spans="16:16" x14ac:dyDescent="0.3">
      <c r="P738092" s="83"/>
    </row>
    <row r="738093" spans="16:16" x14ac:dyDescent="0.3">
      <c r="P738093" s="83"/>
    </row>
    <row r="738094" spans="16:16" x14ac:dyDescent="0.3">
      <c r="P738094" s="83"/>
    </row>
    <row r="738095" spans="16:16" x14ac:dyDescent="0.3">
      <c r="P738095" s="83"/>
    </row>
    <row r="738096" spans="16:16" x14ac:dyDescent="0.3">
      <c r="P738096" s="83"/>
    </row>
    <row r="738097" spans="16:16" x14ac:dyDescent="0.3">
      <c r="P738097" s="83"/>
    </row>
    <row r="738098" spans="16:16" x14ac:dyDescent="0.3">
      <c r="P738098" s="83"/>
    </row>
    <row r="738099" spans="16:16" x14ac:dyDescent="0.3">
      <c r="P738099" s="83"/>
    </row>
    <row r="738100" spans="16:16" x14ac:dyDescent="0.3">
      <c r="P738100" s="83"/>
    </row>
    <row r="738101" spans="16:16" x14ac:dyDescent="0.3">
      <c r="P738101" s="83"/>
    </row>
    <row r="738102" spans="16:16" x14ac:dyDescent="0.3">
      <c r="P738102" s="83"/>
    </row>
    <row r="738103" spans="16:16" x14ac:dyDescent="0.3">
      <c r="P738103" s="83"/>
    </row>
    <row r="738104" spans="16:16" x14ac:dyDescent="0.3">
      <c r="P738104" s="83"/>
    </row>
    <row r="738105" spans="16:16" x14ac:dyDescent="0.3">
      <c r="P738105" s="83"/>
    </row>
    <row r="738106" spans="16:16" x14ac:dyDescent="0.3">
      <c r="P738106" s="83"/>
    </row>
    <row r="738107" spans="16:16" x14ac:dyDescent="0.3">
      <c r="P738107" s="83"/>
    </row>
    <row r="738108" spans="16:16" x14ac:dyDescent="0.3">
      <c r="P738108" s="83"/>
    </row>
    <row r="738109" spans="16:16" x14ac:dyDescent="0.3">
      <c r="P738109" s="83"/>
    </row>
    <row r="738110" spans="16:16" x14ac:dyDescent="0.3">
      <c r="P738110" s="83"/>
    </row>
    <row r="738111" spans="16:16" x14ac:dyDescent="0.3">
      <c r="P738111" s="83"/>
    </row>
    <row r="738112" spans="16:16" x14ac:dyDescent="0.3">
      <c r="P738112" s="83"/>
    </row>
    <row r="738113" spans="16:16" x14ac:dyDescent="0.3">
      <c r="P738113" s="83"/>
    </row>
    <row r="738114" spans="16:16" x14ac:dyDescent="0.3">
      <c r="P738114" s="83"/>
    </row>
    <row r="738115" spans="16:16" x14ac:dyDescent="0.3">
      <c r="P738115" s="83"/>
    </row>
    <row r="738116" spans="16:16" x14ac:dyDescent="0.3">
      <c r="P738116" s="83"/>
    </row>
    <row r="738117" spans="16:16" x14ac:dyDescent="0.3">
      <c r="P738117" s="83"/>
    </row>
    <row r="738118" spans="16:16" x14ac:dyDescent="0.3">
      <c r="P738118" s="83"/>
    </row>
    <row r="738119" spans="16:16" x14ac:dyDescent="0.3">
      <c r="P738119" s="83"/>
    </row>
    <row r="738120" spans="16:16" x14ac:dyDescent="0.3">
      <c r="P738120" s="83"/>
    </row>
    <row r="738121" spans="16:16" x14ac:dyDescent="0.3">
      <c r="P738121" s="83"/>
    </row>
    <row r="738122" spans="16:16" x14ac:dyDescent="0.3">
      <c r="P738122" s="83"/>
    </row>
    <row r="738123" spans="16:16" x14ac:dyDescent="0.3">
      <c r="P738123" s="83"/>
    </row>
    <row r="738124" spans="16:16" x14ac:dyDescent="0.3">
      <c r="P738124" s="83"/>
    </row>
    <row r="738125" spans="16:16" x14ac:dyDescent="0.3">
      <c r="P738125" s="83"/>
    </row>
    <row r="738126" spans="16:16" x14ac:dyDescent="0.3">
      <c r="P738126" s="83"/>
    </row>
    <row r="738127" spans="16:16" x14ac:dyDescent="0.3">
      <c r="P738127" s="83"/>
    </row>
    <row r="738128" spans="16:16" x14ac:dyDescent="0.3">
      <c r="P738128" s="83"/>
    </row>
    <row r="738129" spans="16:16" x14ac:dyDescent="0.3">
      <c r="P738129" s="83"/>
    </row>
    <row r="738130" spans="16:16" x14ac:dyDescent="0.3">
      <c r="P738130" s="83"/>
    </row>
    <row r="738131" spans="16:16" x14ac:dyDescent="0.3">
      <c r="P738131" s="83"/>
    </row>
    <row r="738132" spans="16:16" x14ac:dyDescent="0.3">
      <c r="P738132" s="83"/>
    </row>
    <row r="738133" spans="16:16" x14ac:dyDescent="0.3">
      <c r="P738133" s="83"/>
    </row>
    <row r="738134" spans="16:16" x14ac:dyDescent="0.3">
      <c r="P738134" s="83"/>
    </row>
    <row r="738135" spans="16:16" x14ac:dyDescent="0.3">
      <c r="P738135" s="83"/>
    </row>
    <row r="738136" spans="16:16" x14ac:dyDescent="0.3">
      <c r="P738136" s="83"/>
    </row>
    <row r="738137" spans="16:16" x14ac:dyDescent="0.3">
      <c r="P738137" s="83"/>
    </row>
    <row r="738138" spans="16:16" x14ac:dyDescent="0.3">
      <c r="P738138" s="83"/>
    </row>
    <row r="738139" spans="16:16" x14ac:dyDescent="0.3">
      <c r="P738139" s="83"/>
    </row>
    <row r="738140" spans="16:16" x14ac:dyDescent="0.3">
      <c r="P738140" s="83"/>
    </row>
    <row r="738141" spans="16:16" x14ac:dyDescent="0.3">
      <c r="P738141" s="83"/>
    </row>
    <row r="738142" spans="16:16" x14ac:dyDescent="0.3">
      <c r="P738142" s="83"/>
    </row>
    <row r="738143" spans="16:16" x14ac:dyDescent="0.3">
      <c r="P738143" s="83"/>
    </row>
    <row r="738144" spans="16:16" x14ac:dyDescent="0.3">
      <c r="P738144" s="83"/>
    </row>
    <row r="738145" spans="16:16" x14ac:dyDescent="0.3">
      <c r="P738145" s="83"/>
    </row>
    <row r="738146" spans="16:16" x14ac:dyDescent="0.3">
      <c r="P738146" s="83"/>
    </row>
    <row r="738147" spans="16:16" x14ac:dyDescent="0.3">
      <c r="P738147" s="83"/>
    </row>
    <row r="738148" spans="16:16" x14ac:dyDescent="0.3">
      <c r="P738148" s="83"/>
    </row>
    <row r="738149" spans="16:16" x14ac:dyDescent="0.3">
      <c r="P738149" s="83"/>
    </row>
    <row r="738150" spans="16:16" x14ac:dyDescent="0.3">
      <c r="P738150" s="83"/>
    </row>
    <row r="738151" spans="16:16" x14ac:dyDescent="0.3">
      <c r="P738151" s="83"/>
    </row>
    <row r="738152" spans="16:16" x14ac:dyDescent="0.3">
      <c r="P738152" s="83"/>
    </row>
    <row r="738153" spans="16:16" x14ac:dyDescent="0.3">
      <c r="P738153" s="83"/>
    </row>
    <row r="738154" spans="16:16" x14ac:dyDescent="0.3">
      <c r="P738154" s="83"/>
    </row>
    <row r="738155" spans="16:16" x14ac:dyDescent="0.3">
      <c r="P738155" s="83"/>
    </row>
    <row r="738156" spans="16:16" x14ac:dyDescent="0.3">
      <c r="P738156" s="83"/>
    </row>
    <row r="738157" spans="16:16" x14ac:dyDescent="0.3">
      <c r="P738157" s="83"/>
    </row>
    <row r="738158" spans="16:16" x14ac:dyDescent="0.3">
      <c r="P738158" s="83"/>
    </row>
    <row r="738159" spans="16:16" x14ac:dyDescent="0.3">
      <c r="P738159" s="83"/>
    </row>
    <row r="738160" spans="16:16" x14ac:dyDescent="0.3">
      <c r="P738160" s="83"/>
    </row>
    <row r="738161" spans="16:16" x14ac:dyDescent="0.3">
      <c r="P738161" s="83"/>
    </row>
    <row r="738162" spans="16:16" x14ac:dyDescent="0.3">
      <c r="P738162" s="83"/>
    </row>
    <row r="738163" spans="16:16" x14ac:dyDescent="0.3">
      <c r="P738163" s="83"/>
    </row>
    <row r="738164" spans="16:16" x14ac:dyDescent="0.3">
      <c r="P738164" s="83"/>
    </row>
    <row r="738165" spans="16:16" x14ac:dyDescent="0.3">
      <c r="P738165" s="83"/>
    </row>
    <row r="738166" spans="16:16" x14ac:dyDescent="0.3">
      <c r="P738166" s="83"/>
    </row>
    <row r="738167" spans="16:16" x14ac:dyDescent="0.3">
      <c r="P738167" s="83"/>
    </row>
    <row r="738168" spans="16:16" x14ac:dyDescent="0.3">
      <c r="P738168" s="83"/>
    </row>
    <row r="738169" spans="16:16" x14ac:dyDescent="0.3">
      <c r="P738169" s="83"/>
    </row>
    <row r="738170" spans="16:16" x14ac:dyDescent="0.3">
      <c r="P738170" s="83"/>
    </row>
    <row r="738171" spans="16:16" x14ac:dyDescent="0.3">
      <c r="P738171" s="83"/>
    </row>
    <row r="738172" spans="16:16" x14ac:dyDescent="0.3">
      <c r="P738172" s="83"/>
    </row>
    <row r="738173" spans="16:16" x14ac:dyDescent="0.3">
      <c r="P738173" s="83"/>
    </row>
    <row r="738174" spans="16:16" x14ac:dyDescent="0.3">
      <c r="P738174" s="83"/>
    </row>
    <row r="738175" spans="16:16" x14ac:dyDescent="0.3">
      <c r="P738175" s="83"/>
    </row>
    <row r="738176" spans="16:16" x14ac:dyDescent="0.3">
      <c r="P738176" s="83"/>
    </row>
    <row r="738177" spans="16:16" x14ac:dyDescent="0.3">
      <c r="P738177" s="83"/>
    </row>
    <row r="738178" spans="16:16" x14ac:dyDescent="0.3">
      <c r="P738178" s="83"/>
    </row>
    <row r="738179" spans="16:16" x14ac:dyDescent="0.3">
      <c r="P738179" s="83"/>
    </row>
    <row r="738180" spans="16:16" x14ac:dyDescent="0.3">
      <c r="P738180" s="83"/>
    </row>
    <row r="738181" spans="16:16" x14ac:dyDescent="0.3">
      <c r="P738181" s="83"/>
    </row>
    <row r="738182" spans="16:16" x14ac:dyDescent="0.3">
      <c r="P738182" s="83"/>
    </row>
    <row r="738183" spans="16:16" x14ac:dyDescent="0.3">
      <c r="P738183" s="83"/>
    </row>
    <row r="738184" spans="16:16" x14ac:dyDescent="0.3">
      <c r="P738184" s="83"/>
    </row>
    <row r="738185" spans="16:16" x14ac:dyDescent="0.3">
      <c r="P738185" s="83"/>
    </row>
    <row r="738186" spans="16:16" x14ac:dyDescent="0.3">
      <c r="P738186" s="83"/>
    </row>
    <row r="738187" spans="16:16" x14ac:dyDescent="0.3">
      <c r="P738187" s="83"/>
    </row>
    <row r="738188" spans="16:16" x14ac:dyDescent="0.3">
      <c r="P738188" s="83"/>
    </row>
    <row r="738189" spans="16:16" x14ac:dyDescent="0.3">
      <c r="P738189" s="83"/>
    </row>
    <row r="738190" spans="16:16" x14ac:dyDescent="0.3">
      <c r="P738190" s="83"/>
    </row>
    <row r="738191" spans="16:16" x14ac:dyDescent="0.3">
      <c r="P738191" s="83"/>
    </row>
    <row r="738192" spans="16:16" x14ac:dyDescent="0.3">
      <c r="P738192" s="83"/>
    </row>
    <row r="738193" spans="16:16" x14ac:dyDescent="0.3">
      <c r="P738193" s="83"/>
    </row>
    <row r="738194" spans="16:16" x14ac:dyDescent="0.3">
      <c r="P738194" s="83"/>
    </row>
    <row r="738195" spans="16:16" x14ac:dyDescent="0.3">
      <c r="P738195" s="83"/>
    </row>
    <row r="738196" spans="16:16" x14ac:dyDescent="0.3">
      <c r="P738196" s="83"/>
    </row>
    <row r="738197" spans="16:16" x14ac:dyDescent="0.3">
      <c r="P738197" s="83"/>
    </row>
    <row r="738198" spans="16:16" x14ac:dyDescent="0.3">
      <c r="P738198" s="83"/>
    </row>
    <row r="738199" spans="16:16" x14ac:dyDescent="0.3">
      <c r="P738199" s="83"/>
    </row>
    <row r="738200" spans="16:16" x14ac:dyDescent="0.3">
      <c r="P738200" s="83"/>
    </row>
    <row r="738201" spans="16:16" x14ac:dyDescent="0.3">
      <c r="P738201" s="83"/>
    </row>
    <row r="738202" spans="16:16" x14ac:dyDescent="0.3">
      <c r="P738202" s="83"/>
    </row>
    <row r="738203" spans="16:16" x14ac:dyDescent="0.3">
      <c r="P738203" s="83"/>
    </row>
    <row r="738204" spans="16:16" x14ac:dyDescent="0.3">
      <c r="P738204" s="83"/>
    </row>
    <row r="738205" spans="16:16" x14ac:dyDescent="0.3">
      <c r="P738205" s="83"/>
    </row>
    <row r="738206" spans="16:16" x14ac:dyDescent="0.3">
      <c r="P738206" s="83"/>
    </row>
    <row r="738207" spans="16:16" x14ac:dyDescent="0.3">
      <c r="P738207" s="83"/>
    </row>
    <row r="738208" spans="16:16" x14ac:dyDescent="0.3">
      <c r="P738208" s="83"/>
    </row>
    <row r="738209" spans="16:16" x14ac:dyDescent="0.3">
      <c r="P738209" s="83"/>
    </row>
    <row r="738210" spans="16:16" x14ac:dyDescent="0.3">
      <c r="P738210" s="83"/>
    </row>
    <row r="738211" spans="16:16" x14ac:dyDescent="0.3">
      <c r="P738211" s="83"/>
    </row>
    <row r="738212" spans="16:16" x14ac:dyDescent="0.3">
      <c r="P738212" s="83"/>
    </row>
    <row r="738213" spans="16:16" x14ac:dyDescent="0.3">
      <c r="P738213" s="83"/>
    </row>
    <row r="738214" spans="16:16" x14ac:dyDescent="0.3">
      <c r="P738214" s="83"/>
    </row>
    <row r="738215" spans="16:16" x14ac:dyDescent="0.3">
      <c r="P738215" s="83"/>
    </row>
    <row r="738216" spans="16:16" x14ac:dyDescent="0.3">
      <c r="P738216" s="83"/>
    </row>
    <row r="738217" spans="16:16" x14ac:dyDescent="0.3">
      <c r="P738217" s="83"/>
    </row>
    <row r="738218" spans="16:16" x14ac:dyDescent="0.3">
      <c r="P738218" s="83"/>
    </row>
    <row r="738219" spans="16:16" x14ac:dyDescent="0.3">
      <c r="P738219" s="83"/>
    </row>
    <row r="738220" spans="16:16" x14ac:dyDescent="0.3">
      <c r="P738220" s="83"/>
    </row>
    <row r="738221" spans="16:16" x14ac:dyDescent="0.3">
      <c r="P738221" s="83"/>
    </row>
    <row r="738222" spans="16:16" x14ac:dyDescent="0.3">
      <c r="P738222" s="83"/>
    </row>
    <row r="738223" spans="16:16" x14ac:dyDescent="0.3">
      <c r="P738223" s="83"/>
    </row>
    <row r="738224" spans="16:16" x14ac:dyDescent="0.3">
      <c r="P738224" s="83"/>
    </row>
    <row r="738225" spans="16:16" x14ac:dyDescent="0.3">
      <c r="P738225" s="83"/>
    </row>
    <row r="738226" spans="16:16" x14ac:dyDescent="0.3">
      <c r="P738226" s="83"/>
    </row>
    <row r="738227" spans="16:16" x14ac:dyDescent="0.3">
      <c r="P738227" s="83"/>
    </row>
    <row r="738228" spans="16:16" x14ac:dyDescent="0.3">
      <c r="P738228" s="83"/>
    </row>
    <row r="738229" spans="16:16" x14ac:dyDescent="0.3">
      <c r="P738229" s="83"/>
    </row>
    <row r="738230" spans="16:16" x14ac:dyDescent="0.3">
      <c r="P738230" s="83"/>
    </row>
    <row r="738231" spans="16:16" x14ac:dyDescent="0.3">
      <c r="P738231" s="83"/>
    </row>
    <row r="738232" spans="16:16" x14ac:dyDescent="0.3">
      <c r="P738232" s="83"/>
    </row>
    <row r="738233" spans="16:16" x14ac:dyDescent="0.3">
      <c r="P738233" s="83"/>
    </row>
    <row r="738234" spans="16:16" x14ac:dyDescent="0.3">
      <c r="P738234" s="83"/>
    </row>
    <row r="738235" spans="16:16" x14ac:dyDescent="0.3">
      <c r="P738235" s="83"/>
    </row>
    <row r="738236" spans="16:16" x14ac:dyDescent="0.3">
      <c r="P738236" s="83"/>
    </row>
    <row r="738237" spans="16:16" x14ac:dyDescent="0.3">
      <c r="P738237" s="83"/>
    </row>
    <row r="738238" spans="16:16" x14ac:dyDescent="0.3">
      <c r="P738238" s="83"/>
    </row>
    <row r="738239" spans="16:16" x14ac:dyDescent="0.3">
      <c r="P738239" s="83"/>
    </row>
    <row r="738240" spans="16:16" x14ac:dyDescent="0.3">
      <c r="P738240" s="83"/>
    </row>
    <row r="738241" spans="16:16" x14ac:dyDescent="0.3">
      <c r="P738241" s="83"/>
    </row>
    <row r="738242" spans="16:16" x14ac:dyDescent="0.3">
      <c r="P738242" s="83"/>
    </row>
    <row r="738243" spans="16:16" x14ac:dyDescent="0.3">
      <c r="P738243" s="83"/>
    </row>
    <row r="738244" spans="16:16" x14ac:dyDescent="0.3">
      <c r="P738244" s="83"/>
    </row>
    <row r="738245" spans="16:16" x14ac:dyDescent="0.3">
      <c r="P738245" s="83"/>
    </row>
    <row r="738246" spans="16:16" x14ac:dyDescent="0.3">
      <c r="P738246" s="83"/>
    </row>
    <row r="738247" spans="16:16" x14ac:dyDescent="0.3">
      <c r="P738247" s="83"/>
    </row>
    <row r="738248" spans="16:16" x14ac:dyDescent="0.3">
      <c r="P738248" s="83"/>
    </row>
    <row r="738249" spans="16:16" x14ac:dyDescent="0.3">
      <c r="P738249" s="83"/>
    </row>
    <row r="738250" spans="16:16" x14ac:dyDescent="0.3">
      <c r="P738250" s="83"/>
    </row>
    <row r="738251" spans="16:16" x14ac:dyDescent="0.3">
      <c r="P738251" s="83"/>
    </row>
    <row r="738252" spans="16:16" x14ac:dyDescent="0.3">
      <c r="P738252" s="83"/>
    </row>
    <row r="738253" spans="16:16" x14ac:dyDescent="0.3">
      <c r="P738253" s="83"/>
    </row>
    <row r="738254" spans="16:16" x14ac:dyDescent="0.3">
      <c r="P738254" s="83"/>
    </row>
    <row r="738255" spans="16:16" x14ac:dyDescent="0.3">
      <c r="P738255" s="83"/>
    </row>
    <row r="738256" spans="16:16" x14ac:dyDescent="0.3">
      <c r="P738256" s="83"/>
    </row>
    <row r="738257" spans="16:16" x14ac:dyDescent="0.3">
      <c r="P738257" s="83"/>
    </row>
    <row r="738258" spans="16:16" x14ac:dyDescent="0.3">
      <c r="P738258" s="83"/>
    </row>
    <row r="738259" spans="16:16" x14ac:dyDescent="0.3">
      <c r="P738259" s="83"/>
    </row>
    <row r="738260" spans="16:16" x14ac:dyDescent="0.3">
      <c r="P738260" s="83"/>
    </row>
    <row r="738261" spans="16:16" x14ac:dyDescent="0.3">
      <c r="P738261" s="83"/>
    </row>
    <row r="738262" spans="16:16" x14ac:dyDescent="0.3">
      <c r="P738262" s="83"/>
    </row>
    <row r="738263" spans="16:16" x14ac:dyDescent="0.3">
      <c r="P738263" s="83"/>
    </row>
    <row r="738264" spans="16:16" x14ac:dyDescent="0.3">
      <c r="P738264" s="83"/>
    </row>
    <row r="738265" spans="16:16" x14ac:dyDescent="0.3">
      <c r="P738265" s="83"/>
    </row>
    <row r="738266" spans="16:16" x14ac:dyDescent="0.3">
      <c r="P738266" s="83"/>
    </row>
    <row r="738267" spans="16:16" x14ac:dyDescent="0.3">
      <c r="P738267" s="83"/>
    </row>
    <row r="738268" spans="16:16" x14ac:dyDescent="0.3">
      <c r="P738268" s="83"/>
    </row>
    <row r="738269" spans="16:16" x14ac:dyDescent="0.3">
      <c r="P738269" s="83"/>
    </row>
    <row r="738270" spans="16:16" x14ac:dyDescent="0.3">
      <c r="P738270" s="83"/>
    </row>
    <row r="738271" spans="16:16" x14ac:dyDescent="0.3">
      <c r="P738271" s="83"/>
    </row>
    <row r="738272" spans="16:16" x14ac:dyDescent="0.3">
      <c r="P738272" s="83"/>
    </row>
    <row r="738273" spans="16:16" x14ac:dyDescent="0.3">
      <c r="P738273" s="83"/>
    </row>
    <row r="738274" spans="16:16" x14ac:dyDescent="0.3">
      <c r="P738274" s="83"/>
    </row>
    <row r="738275" spans="16:16" x14ac:dyDescent="0.3">
      <c r="P738275" s="83"/>
    </row>
    <row r="738276" spans="16:16" x14ac:dyDescent="0.3">
      <c r="P738276" s="83"/>
    </row>
    <row r="738277" spans="16:16" x14ac:dyDescent="0.3">
      <c r="P738277" s="83"/>
    </row>
    <row r="738278" spans="16:16" x14ac:dyDescent="0.3">
      <c r="P738278" s="83"/>
    </row>
    <row r="738279" spans="16:16" x14ac:dyDescent="0.3">
      <c r="P738279" s="83"/>
    </row>
    <row r="738280" spans="16:16" x14ac:dyDescent="0.3">
      <c r="P738280" s="83"/>
    </row>
    <row r="738281" spans="16:16" x14ac:dyDescent="0.3">
      <c r="P738281" s="83"/>
    </row>
    <row r="738282" spans="16:16" x14ac:dyDescent="0.3">
      <c r="P738282" s="83"/>
    </row>
    <row r="738283" spans="16:16" x14ac:dyDescent="0.3">
      <c r="P738283" s="83"/>
    </row>
    <row r="738284" spans="16:16" x14ac:dyDescent="0.3">
      <c r="P738284" s="83"/>
    </row>
    <row r="738285" spans="16:16" x14ac:dyDescent="0.3">
      <c r="P738285" s="83"/>
    </row>
    <row r="738286" spans="16:16" x14ac:dyDescent="0.3">
      <c r="P738286" s="83"/>
    </row>
    <row r="738287" spans="16:16" x14ac:dyDescent="0.3">
      <c r="P738287" s="83"/>
    </row>
    <row r="738288" spans="16:16" x14ac:dyDescent="0.3">
      <c r="P738288" s="83"/>
    </row>
    <row r="738289" spans="16:16" x14ac:dyDescent="0.3">
      <c r="P738289" s="83"/>
    </row>
    <row r="738290" spans="16:16" x14ac:dyDescent="0.3">
      <c r="P738290" s="83"/>
    </row>
    <row r="738291" spans="16:16" x14ac:dyDescent="0.3">
      <c r="P738291" s="83"/>
    </row>
    <row r="738292" spans="16:16" x14ac:dyDescent="0.3">
      <c r="P738292" s="83"/>
    </row>
    <row r="738293" spans="16:16" x14ac:dyDescent="0.3">
      <c r="P738293" s="83"/>
    </row>
    <row r="738294" spans="16:16" x14ac:dyDescent="0.3">
      <c r="P738294" s="83"/>
    </row>
    <row r="738295" spans="16:16" x14ac:dyDescent="0.3">
      <c r="P738295" s="83"/>
    </row>
    <row r="738296" spans="16:16" x14ac:dyDescent="0.3">
      <c r="P738296" s="83"/>
    </row>
    <row r="738297" spans="16:16" x14ac:dyDescent="0.3">
      <c r="P738297" s="83"/>
    </row>
    <row r="738298" spans="16:16" x14ac:dyDescent="0.3">
      <c r="P738298" s="83"/>
    </row>
    <row r="738299" spans="16:16" x14ac:dyDescent="0.3">
      <c r="P738299" s="83"/>
    </row>
    <row r="738300" spans="16:16" x14ac:dyDescent="0.3">
      <c r="P738300" s="83"/>
    </row>
    <row r="738301" spans="16:16" x14ac:dyDescent="0.3">
      <c r="P738301" s="83"/>
    </row>
    <row r="738302" spans="16:16" x14ac:dyDescent="0.3">
      <c r="P738302" s="83"/>
    </row>
    <row r="738303" spans="16:16" x14ac:dyDescent="0.3">
      <c r="P738303" s="83"/>
    </row>
    <row r="738304" spans="16:16" x14ac:dyDescent="0.3">
      <c r="P738304" s="83"/>
    </row>
    <row r="738305" spans="16:16" x14ac:dyDescent="0.3">
      <c r="P738305" s="83"/>
    </row>
    <row r="738306" spans="16:16" x14ac:dyDescent="0.3">
      <c r="P738306" s="83"/>
    </row>
    <row r="738307" spans="16:16" x14ac:dyDescent="0.3">
      <c r="P738307" s="83"/>
    </row>
    <row r="738308" spans="16:16" x14ac:dyDescent="0.3">
      <c r="P738308" s="83"/>
    </row>
    <row r="738309" spans="16:16" x14ac:dyDescent="0.3">
      <c r="P738309" s="83"/>
    </row>
    <row r="738310" spans="16:16" x14ac:dyDescent="0.3">
      <c r="P738310" s="83"/>
    </row>
    <row r="738311" spans="16:16" x14ac:dyDescent="0.3">
      <c r="P738311" s="83"/>
    </row>
    <row r="738312" spans="16:16" x14ac:dyDescent="0.3">
      <c r="P738312" s="83"/>
    </row>
    <row r="738313" spans="16:16" x14ac:dyDescent="0.3">
      <c r="P738313" s="83"/>
    </row>
    <row r="738314" spans="16:16" x14ac:dyDescent="0.3">
      <c r="P738314" s="83"/>
    </row>
    <row r="738315" spans="16:16" x14ac:dyDescent="0.3">
      <c r="P738315" s="83"/>
    </row>
    <row r="738316" spans="16:16" x14ac:dyDescent="0.3">
      <c r="P738316" s="83"/>
    </row>
    <row r="738317" spans="16:16" x14ac:dyDescent="0.3">
      <c r="P738317" s="83"/>
    </row>
    <row r="738318" spans="16:16" x14ac:dyDescent="0.3">
      <c r="P738318" s="83"/>
    </row>
    <row r="738319" spans="16:16" x14ac:dyDescent="0.3">
      <c r="P738319" s="83"/>
    </row>
    <row r="738320" spans="16:16" x14ac:dyDescent="0.3">
      <c r="P738320" s="83"/>
    </row>
    <row r="738321" spans="16:16" x14ac:dyDescent="0.3">
      <c r="P738321" s="83"/>
    </row>
    <row r="738322" spans="16:16" x14ac:dyDescent="0.3">
      <c r="P738322" s="83"/>
    </row>
    <row r="738323" spans="16:16" x14ac:dyDescent="0.3">
      <c r="P738323" s="83"/>
    </row>
    <row r="738324" spans="16:16" x14ac:dyDescent="0.3">
      <c r="P738324" s="83"/>
    </row>
    <row r="738325" spans="16:16" x14ac:dyDescent="0.3">
      <c r="P738325" s="83"/>
    </row>
    <row r="738326" spans="16:16" x14ac:dyDescent="0.3">
      <c r="P738326" s="83"/>
    </row>
    <row r="738327" spans="16:16" x14ac:dyDescent="0.3">
      <c r="P738327" s="83"/>
    </row>
    <row r="738328" spans="16:16" x14ac:dyDescent="0.3">
      <c r="P738328" s="83"/>
    </row>
    <row r="738329" spans="16:16" x14ac:dyDescent="0.3">
      <c r="P738329" s="83"/>
    </row>
    <row r="738330" spans="16:16" x14ac:dyDescent="0.3">
      <c r="P738330" s="83"/>
    </row>
    <row r="738331" spans="16:16" x14ac:dyDescent="0.3">
      <c r="P738331" s="83"/>
    </row>
    <row r="738332" spans="16:16" x14ac:dyDescent="0.3">
      <c r="P738332" s="83"/>
    </row>
    <row r="738333" spans="16:16" x14ac:dyDescent="0.3">
      <c r="P738333" s="83"/>
    </row>
    <row r="738334" spans="16:16" x14ac:dyDescent="0.3">
      <c r="P738334" s="83"/>
    </row>
    <row r="738335" spans="16:16" x14ac:dyDescent="0.3">
      <c r="P738335" s="83"/>
    </row>
    <row r="738336" spans="16:16" x14ac:dyDescent="0.3">
      <c r="P738336" s="83"/>
    </row>
    <row r="738337" spans="16:16" x14ac:dyDescent="0.3">
      <c r="P738337" s="83"/>
    </row>
    <row r="738338" spans="16:16" x14ac:dyDescent="0.3">
      <c r="P738338" s="83"/>
    </row>
    <row r="738339" spans="16:16" x14ac:dyDescent="0.3">
      <c r="P738339" s="83"/>
    </row>
    <row r="738340" spans="16:16" x14ac:dyDescent="0.3">
      <c r="P738340" s="83"/>
    </row>
    <row r="738341" spans="16:16" x14ac:dyDescent="0.3">
      <c r="P738341" s="83"/>
    </row>
    <row r="738342" spans="16:16" x14ac:dyDescent="0.3">
      <c r="P738342" s="83"/>
    </row>
    <row r="738343" spans="16:16" x14ac:dyDescent="0.3">
      <c r="P738343" s="83"/>
    </row>
    <row r="738344" spans="16:16" x14ac:dyDescent="0.3">
      <c r="P738344" s="83"/>
    </row>
    <row r="738345" spans="16:16" x14ac:dyDescent="0.3">
      <c r="P738345" s="83"/>
    </row>
    <row r="738346" spans="16:16" x14ac:dyDescent="0.3">
      <c r="P738346" s="83"/>
    </row>
    <row r="738347" spans="16:16" x14ac:dyDescent="0.3">
      <c r="P738347" s="83"/>
    </row>
    <row r="738348" spans="16:16" x14ac:dyDescent="0.3">
      <c r="P738348" s="83"/>
    </row>
    <row r="738349" spans="16:16" x14ac:dyDescent="0.3">
      <c r="P738349" s="83"/>
    </row>
    <row r="738350" spans="16:16" x14ac:dyDescent="0.3">
      <c r="P738350" s="83"/>
    </row>
    <row r="738351" spans="16:16" x14ac:dyDescent="0.3">
      <c r="P738351" s="83"/>
    </row>
    <row r="738352" spans="16:16" x14ac:dyDescent="0.3">
      <c r="P738352" s="83"/>
    </row>
    <row r="738353" spans="16:16" x14ac:dyDescent="0.3">
      <c r="P738353" s="83"/>
    </row>
    <row r="738354" spans="16:16" x14ac:dyDescent="0.3">
      <c r="P738354" s="83"/>
    </row>
    <row r="738355" spans="16:16" x14ac:dyDescent="0.3">
      <c r="P738355" s="83"/>
    </row>
    <row r="738356" spans="16:16" x14ac:dyDescent="0.3">
      <c r="P738356" s="83"/>
    </row>
    <row r="738357" spans="16:16" x14ac:dyDescent="0.3">
      <c r="P738357" s="83"/>
    </row>
    <row r="738358" spans="16:16" x14ac:dyDescent="0.3">
      <c r="P738358" s="83"/>
    </row>
    <row r="738359" spans="16:16" x14ac:dyDescent="0.3">
      <c r="P738359" s="83"/>
    </row>
    <row r="738360" spans="16:16" x14ac:dyDescent="0.3">
      <c r="P738360" s="83"/>
    </row>
    <row r="738361" spans="16:16" x14ac:dyDescent="0.3">
      <c r="P738361" s="83"/>
    </row>
    <row r="738362" spans="16:16" x14ac:dyDescent="0.3">
      <c r="P738362" s="83"/>
    </row>
    <row r="738363" spans="16:16" x14ac:dyDescent="0.3">
      <c r="P738363" s="83"/>
    </row>
    <row r="738364" spans="16:16" x14ac:dyDescent="0.3">
      <c r="P738364" s="83"/>
    </row>
    <row r="738365" spans="16:16" x14ac:dyDescent="0.3">
      <c r="P738365" s="83"/>
    </row>
    <row r="738366" spans="16:16" x14ac:dyDescent="0.3">
      <c r="P738366" s="83"/>
    </row>
    <row r="738367" spans="16:16" x14ac:dyDescent="0.3">
      <c r="P738367" s="83"/>
    </row>
    <row r="738368" spans="16:16" x14ac:dyDescent="0.3">
      <c r="P738368" s="83"/>
    </row>
    <row r="738369" spans="16:16" x14ac:dyDescent="0.3">
      <c r="P738369" s="83"/>
    </row>
    <row r="738370" spans="16:16" x14ac:dyDescent="0.3">
      <c r="P738370" s="83"/>
    </row>
    <row r="738371" spans="16:16" x14ac:dyDescent="0.3">
      <c r="P738371" s="83"/>
    </row>
    <row r="738372" spans="16:16" x14ac:dyDescent="0.3">
      <c r="P738372" s="83"/>
    </row>
    <row r="738373" spans="16:16" x14ac:dyDescent="0.3">
      <c r="P738373" s="83"/>
    </row>
    <row r="738374" spans="16:16" x14ac:dyDescent="0.3">
      <c r="P738374" s="83"/>
    </row>
    <row r="738375" spans="16:16" x14ac:dyDescent="0.3">
      <c r="P738375" s="83"/>
    </row>
    <row r="738376" spans="16:16" x14ac:dyDescent="0.3">
      <c r="P738376" s="83"/>
    </row>
    <row r="738377" spans="16:16" x14ac:dyDescent="0.3">
      <c r="P738377" s="83"/>
    </row>
    <row r="738378" spans="16:16" x14ac:dyDescent="0.3">
      <c r="P738378" s="83"/>
    </row>
    <row r="738379" spans="16:16" x14ac:dyDescent="0.3">
      <c r="P738379" s="83"/>
    </row>
    <row r="738380" spans="16:16" x14ac:dyDescent="0.3">
      <c r="P738380" s="83"/>
    </row>
    <row r="738381" spans="16:16" x14ac:dyDescent="0.3">
      <c r="P738381" s="83"/>
    </row>
    <row r="738382" spans="16:16" x14ac:dyDescent="0.3">
      <c r="P738382" s="83"/>
    </row>
    <row r="738383" spans="16:16" x14ac:dyDescent="0.3">
      <c r="P738383" s="83"/>
    </row>
    <row r="738384" spans="16:16" x14ac:dyDescent="0.3">
      <c r="P738384" s="83"/>
    </row>
    <row r="738385" spans="16:16" x14ac:dyDescent="0.3">
      <c r="P738385" s="83"/>
    </row>
    <row r="738386" spans="16:16" x14ac:dyDescent="0.3">
      <c r="P738386" s="83"/>
    </row>
    <row r="738387" spans="16:16" x14ac:dyDescent="0.3">
      <c r="P738387" s="83"/>
    </row>
    <row r="738388" spans="16:16" x14ac:dyDescent="0.3">
      <c r="P738388" s="83"/>
    </row>
    <row r="738389" spans="16:16" x14ac:dyDescent="0.3">
      <c r="P738389" s="83"/>
    </row>
    <row r="738390" spans="16:16" x14ac:dyDescent="0.3">
      <c r="P738390" s="83"/>
    </row>
    <row r="738391" spans="16:16" x14ac:dyDescent="0.3">
      <c r="P738391" s="83"/>
    </row>
    <row r="738392" spans="16:16" x14ac:dyDescent="0.3">
      <c r="P738392" s="83"/>
    </row>
    <row r="738393" spans="16:16" x14ac:dyDescent="0.3">
      <c r="P738393" s="83"/>
    </row>
    <row r="738394" spans="16:16" x14ac:dyDescent="0.3">
      <c r="P738394" s="83"/>
    </row>
    <row r="738395" spans="16:16" x14ac:dyDescent="0.3">
      <c r="P738395" s="83"/>
    </row>
    <row r="738396" spans="16:16" x14ac:dyDescent="0.3">
      <c r="P738396" s="83"/>
    </row>
    <row r="738397" spans="16:16" x14ac:dyDescent="0.3">
      <c r="P738397" s="83"/>
    </row>
    <row r="738398" spans="16:16" x14ac:dyDescent="0.3">
      <c r="P738398" s="83"/>
    </row>
    <row r="738399" spans="16:16" x14ac:dyDescent="0.3">
      <c r="P738399" s="83"/>
    </row>
    <row r="738400" spans="16:16" x14ac:dyDescent="0.3">
      <c r="P738400" s="83"/>
    </row>
    <row r="738401" spans="16:16" x14ac:dyDescent="0.3">
      <c r="P738401" s="83"/>
    </row>
    <row r="738402" spans="16:16" x14ac:dyDescent="0.3">
      <c r="P738402" s="83"/>
    </row>
    <row r="738403" spans="16:16" x14ac:dyDescent="0.3">
      <c r="P738403" s="83"/>
    </row>
    <row r="738404" spans="16:16" x14ac:dyDescent="0.3">
      <c r="P738404" s="83"/>
    </row>
    <row r="738405" spans="16:16" x14ac:dyDescent="0.3">
      <c r="P738405" s="83"/>
    </row>
    <row r="738406" spans="16:16" x14ac:dyDescent="0.3">
      <c r="P738406" s="83"/>
    </row>
    <row r="738407" spans="16:16" x14ac:dyDescent="0.3">
      <c r="P738407" s="83"/>
    </row>
    <row r="738408" spans="16:16" x14ac:dyDescent="0.3">
      <c r="P738408" s="83"/>
    </row>
    <row r="738409" spans="16:16" x14ac:dyDescent="0.3">
      <c r="P738409" s="83"/>
    </row>
    <row r="738410" spans="16:16" x14ac:dyDescent="0.3">
      <c r="P738410" s="83"/>
    </row>
    <row r="738411" spans="16:16" x14ac:dyDescent="0.3">
      <c r="P738411" s="83"/>
    </row>
    <row r="738412" spans="16:16" x14ac:dyDescent="0.3">
      <c r="P738412" s="83"/>
    </row>
    <row r="738413" spans="16:16" x14ac:dyDescent="0.3">
      <c r="P738413" s="83"/>
    </row>
    <row r="738414" spans="16:16" x14ac:dyDescent="0.3">
      <c r="P738414" s="83"/>
    </row>
    <row r="738415" spans="16:16" x14ac:dyDescent="0.3">
      <c r="P738415" s="83"/>
    </row>
    <row r="738416" spans="16:16" x14ac:dyDescent="0.3">
      <c r="P738416" s="83"/>
    </row>
    <row r="738417" spans="16:16" x14ac:dyDescent="0.3">
      <c r="P738417" s="83"/>
    </row>
    <row r="738418" spans="16:16" x14ac:dyDescent="0.3">
      <c r="P738418" s="83"/>
    </row>
    <row r="738419" spans="16:16" x14ac:dyDescent="0.3">
      <c r="P738419" s="83"/>
    </row>
    <row r="738420" spans="16:16" x14ac:dyDescent="0.3">
      <c r="P738420" s="83"/>
    </row>
    <row r="738421" spans="16:16" x14ac:dyDescent="0.3">
      <c r="P738421" s="83"/>
    </row>
    <row r="738422" spans="16:16" x14ac:dyDescent="0.3">
      <c r="P738422" s="83"/>
    </row>
    <row r="738423" spans="16:16" x14ac:dyDescent="0.3">
      <c r="P738423" s="83"/>
    </row>
    <row r="738424" spans="16:16" x14ac:dyDescent="0.3">
      <c r="P738424" s="83"/>
    </row>
    <row r="738425" spans="16:16" x14ac:dyDescent="0.3">
      <c r="P738425" s="83"/>
    </row>
    <row r="738426" spans="16:16" x14ac:dyDescent="0.3">
      <c r="P738426" s="83"/>
    </row>
    <row r="738427" spans="16:16" x14ac:dyDescent="0.3">
      <c r="P738427" s="83"/>
    </row>
    <row r="738428" spans="16:16" x14ac:dyDescent="0.3">
      <c r="P738428" s="83"/>
    </row>
    <row r="738429" spans="16:16" x14ac:dyDescent="0.3">
      <c r="P738429" s="83"/>
    </row>
    <row r="738430" spans="16:16" x14ac:dyDescent="0.3">
      <c r="P738430" s="83"/>
    </row>
    <row r="738431" spans="16:16" x14ac:dyDescent="0.3">
      <c r="P738431" s="83"/>
    </row>
    <row r="738432" spans="16:16" x14ac:dyDescent="0.3">
      <c r="P738432" s="83"/>
    </row>
    <row r="738433" spans="16:16" x14ac:dyDescent="0.3">
      <c r="P738433" s="83"/>
    </row>
    <row r="738434" spans="16:16" x14ac:dyDescent="0.3">
      <c r="P738434" s="83"/>
    </row>
    <row r="738435" spans="16:16" x14ac:dyDescent="0.3">
      <c r="P738435" s="83"/>
    </row>
    <row r="738436" spans="16:16" x14ac:dyDescent="0.3">
      <c r="P738436" s="83"/>
    </row>
    <row r="738437" spans="16:16" x14ac:dyDescent="0.3">
      <c r="P738437" s="83"/>
    </row>
    <row r="738438" spans="16:16" x14ac:dyDescent="0.3">
      <c r="P738438" s="83"/>
    </row>
    <row r="738439" spans="16:16" x14ac:dyDescent="0.3">
      <c r="P738439" s="83"/>
    </row>
    <row r="738440" spans="16:16" x14ac:dyDescent="0.3">
      <c r="P738440" s="83"/>
    </row>
    <row r="738441" spans="16:16" x14ac:dyDescent="0.3">
      <c r="P738441" s="83"/>
    </row>
    <row r="738442" spans="16:16" x14ac:dyDescent="0.3">
      <c r="P738442" s="83"/>
    </row>
    <row r="738443" spans="16:16" x14ac:dyDescent="0.3">
      <c r="P738443" s="83"/>
    </row>
    <row r="738444" spans="16:16" x14ac:dyDescent="0.3">
      <c r="P738444" s="83"/>
    </row>
    <row r="738445" spans="16:16" x14ac:dyDescent="0.3">
      <c r="P738445" s="83"/>
    </row>
    <row r="738446" spans="16:16" x14ac:dyDescent="0.3">
      <c r="P738446" s="83"/>
    </row>
    <row r="738447" spans="16:16" x14ac:dyDescent="0.3">
      <c r="P738447" s="83"/>
    </row>
    <row r="738448" spans="16:16" x14ac:dyDescent="0.3">
      <c r="P738448" s="83"/>
    </row>
    <row r="738449" spans="16:16" x14ac:dyDescent="0.3">
      <c r="P738449" s="83"/>
    </row>
    <row r="738450" spans="16:16" x14ac:dyDescent="0.3">
      <c r="P738450" s="83"/>
    </row>
    <row r="738451" spans="16:16" x14ac:dyDescent="0.3">
      <c r="P738451" s="83"/>
    </row>
    <row r="738452" spans="16:16" x14ac:dyDescent="0.3">
      <c r="P738452" s="83"/>
    </row>
    <row r="738453" spans="16:16" x14ac:dyDescent="0.3">
      <c r="P738453" s="83"/>
    </row>
    <row r="738454" spans="16:16" x14ac:dyDescent="0.3">
      <c r="P738454" s="83"/>
    </row>
    <row r="738455" spans="16:16" x14ac:dyDescent="0.3">
      <c r="P738455" s="83"/>
    </row>
    <row r="738456" spans="16:16" x14ac:dyDescent="0.3">
      <c r="P738456" s="83"/>
    </row>
    <row r="738457" spans="16:16" x14ac:dyDescent="0.3">
      <c r="P738457" s="83"/>
    </row>
    <row r="738458" spans="16:16" x14ac:dyDescent="0.3">
      <c r="P738458" s="83"/>
    </row>
    <row r="738459" spans="16:16" x14ac:dyDescent="0.3">
      <c r="P738459" s="83"/>
    </row>
    <row r="738460" spans="16:16" x14ac:dyDescent="0.3">
      <c r="P738460" s="83"/>
    </row>
    <row r="738461" spans="16:16" x14ac:dyDescent="0.3">
      <c r="P738461" s="83"/>
    </row>
    <row r="738462" spans="16:16" x14ac:dyDescent="0.3">
      <c r="P738462" s="83"/>
    </row>
    <row r="738463" spans="16:16" x14ac:dyDescent="0.3">
      <c r="P738463" s="83"/>
    </row>
    <row r="738464" spans="16:16" x14ac:dyDescent="0.3">
      <c r="P738464" s="83"/>
    </row>
    <row r="738465" spans="16:16" x14ac:dyDescent="0.3">
      <c r="P738465" s="83"/>
    </row>
    <row r="738466" spans="16:16" x14ac:dyDescent="0.3">
      <c r="P738466" s="83"/>
    </row>
    <row r="738467" spans="16:16" x14ac:dyDescent="0.3">
      <c r="P738467" s="83"/>
    </row>
    <row r="738468" spans="16:16" x14ac:dyDescent="0.3">
      <c r="P738468" s="83"/>
    </row>
    <row r="738469" spans="16:16" x14ac:dyDescent="0.3">
      <c r="P738469" s="83"/>
    </row>
    <row r="738470" spans="16:16" x14ac:dyDescent="0.3">
      <c r="P738470" s="83"/>
    </row>
    <row r="738471" spans="16:16" x14ac:dyDescent="0.3">
      <c r="P738471" s="83"/>
    </row>
    <row r="738472" spans="16:16" x14ac:dyDescent="0.3">
      <c r="P738472" s="83"/>
    </row>
    <row r="738473" spans="16:16" x14ac:dyDescent="0.3">
      <c r="P738473" s="83"/>
    </row>
    <row r="738474" spans="16:16" x14ac:dyDescent="0.3">
      <c r="P738474" s="83"/>
    </row>
    <row r="738475" spans="16:16" x14ac:dyDescent="0.3">
      <c r="P738475" s="83"/>
    </row>
    <row r="738476" spans="16:16" x14ac:dyDescent="0.3">
      <c r="P738476" s="83"/>
    </row>
    <row r="738477" spans="16:16" x14ac:dyDescent="0.3">
      <c r="P738477" s="83"/>
    </row>
    <row r="738478" spans="16:16" x14ac:dyDescent="0.3">
      <c r="P738478" s="83"/>
    </row>
    <row r="738479" spans="16:16" x14ac:dyDescent="0.3">
      <c r="P738479" s="83"/>
    </row>
    <row r="738480" spans="16:16" x14ac:dyDescent="0.3">
      <c r="P738480" s="83"/>
    </row>
    <row r="738481" spans="16:16" x14ac:dyDescent="0.3">
      <c r="P738481" s="83"/>
    </row>
    <row r="738482" spans="16:16" x14ac:dyDescent="0.3">
      <c r="P738482" s="83"/>
    </row>
    <row r="738483" spans="16:16" x14ac:dyDescent="0.3">
      <c r="P738483" s="83"/>
    </row>
    <row r="738484" spans="16:16" x14ac:dyDescent="0.3">
      <c r="P738484" s="83"/>
    </row>
    <row r="738485" spans="16:16" x14ac:dyDescent="0.3">
      <c r="P738485" s="83"/>
    </row>
    <row r="738486" spans="16:16" x14ac:dyDescent="0.3">
      <c r="P738486" s="83"/>
    </row>
    <row r="738487" spans="16:16" x14ac:dyDescent="0.3">
      <c r="P738487" s="83"/>
    </row>
    <row r="738488" spans="16:16" x14ac:dyDescent="0.3">
      <c r="P738488" s="83"/>
    </row>
    <row r="738489" spans="16:16" x14ac:dyDescent="0.3">
      <c r="P738489" s="83"/>
    </row>
    <row r="738490" spans="16:16" x14ac:dyDescent="0.3">
      <c r="P738490" s="83"/>
    </row>
    <row r="738491" spans="16:16" x14ac:dyDescent="0.3">
      <c r="P738491" s="83"/>
    </row>
    <row r="738492" spans="16:16" x14ac:dyDescent="0.3">
      <c r="P738492" s="83"/>
    </row>
    <row r="738493" spans="16:16" x14ac:dyDescent="0.3">
      <c r="P738493" s="83"/>
    </row>
    <row r="738494" spans="16:16" x14ac:dyDescent="0.3">
      <c r="P738494" s="83"/>
    </row>
    <row r="738495" spans="16:16" x14ac:dyDescent="0.3">
      <c r="P738495" s="83"/>
    </row>
    <row r="738496" spans="16:16" x14ac:dyDescent="0.3">
      <c r="P738496" s="83"/>
    </row>
    <row r="738497" spans="16:16" x14ac:dyDescent="0.3">
      <c r="P738497" s="83"/>
    </row>
    <row r="738498" spans="16:16" x14ac:dyDescent="0.3">
      <c r="P738498" s="83"/>
    </row>
    <row r="738499" spans="16:16" x14ac:dyDescent="0.3">
      <c r="P738499" s="83"/>
    </row>
    <row r="738500" spans="16:16" x14ac:dyDescent="0.3">
      <c r="P738500" s="83"/>
    </row>
    <row r="738501" spans="16:16" x14ac:dyDescent="0.3">
      <c r="P738501" s="83"/>
    </row>
    <row r="738502" spans="16:16" x14ac:dyDescent="0.3">
      <c r="P738502" s="83"/>
    </row>
    <row r="738503" spans="16:16" x14ac:dyDescent="0.3">
      <c r="P738503" s="83"/>
    </row>
    <row r="738504" spans="16:16" x14ac:dyDescent="0.3">
      <c r="P738504" s="83"/>
    </row>
    <row r="738505" spans="16:16" x14ac:dyDescent="0.3">
      <c r="P738505" s="83"/>
    </row>
    <row r="738506" spans="16:16" x14ac:dyDescent="0.3">
      <c r="P738506" s="83"/>
    </row>
    <row r="738507" spans="16:16" x14ac:dyDescent="0.3">
      <c r="P738507" s="83"/>
    </row>
    <row r="738508" spans="16:16" x14ac:dyDescent="0.3">
      <c r="P738508" s="83"/>
    </row>
    <row r="738509" spans="16:16" x14ac:dyDescent="0.3">
      <c r="P738509" s="83"/>
    </row>
    <row r="738510" spans="16:16" x14ac:dyDescent="0.3">
      <c r="P738510" s="83"/>
    </row>
    <row r="738511" spans="16:16" x14ac:dyDescent="0.3">
      <c r="P738511" s="83"/>
    </row>
    <row r="738512" spans="16:16" x14ac:dyDescent="0.3">
      <c r="P738512" s="83"/>
    </row>
    <row r="738513" spans="16:16" x14ac:dyDescent="0.3">
      <c r="P738513" s="83"/>
    </row>
    <row r="738514" spans="16:16" x14ac:dyDescent="0.3">
      <c r="P738514" s="83"/>
    </row>
    <row r="738515" spans="16:16" x14ac:dyDescent="0.3">
      <c r="P738515" s="83"/>
    </row>
    <row r="738516" spans="16:16" x14ac:dyDescent="0.3">
      <c r="P738516" s="83"/>
    </row>
    <row r="738517" spans="16:16" x14ac:dyDescent="0.3">
      <c r="P738517" s="83"/>
    </row>
    <row r="738518" spans="16:16" x14ac:dyDescent="0.3">
      <c r="P738518" s="83"/>
    </row>
    <row r="738519" spans="16:16" x14ac:dyDescent="0.3">
      <c r="P738519" s="83"/>
    </row>
    <row r="738520" spans="16:16" x14ac:dyDescent="0.3">
      <c r="P738520" s="83"/>
    </row>
    <row r="738521" spans="16:16" x14ac:dyDescent="0.3">
      <c r="P738521" s="83"/>
    </row>
    <row r="738522" spans="16:16" x14ac:dyDescent="0.3">
      <c r="P738522" s="83"/>
    </row>
    <row r="738523" spans="16:16" x14ac:dyDescent="0.3">
      <c r="P738523" s="83"/>
    </row>
    <row r="738524" spans="16:16" x14ac:dyDescent="0.3">
      <c r="P738524" s="83"/>
    </row>
    <row r="738525" spans="16:16" x14ac:dyDescent="0.3">
      <c r="P738525" s="83"/>
    </row>
    <row r="738526" spans="16:16" x14ac:dyDescent="0.3">
      <c r="P738526" s="83"/>
    </row>
    <row r="738527" spans="16:16" x14ac:dyDescent="0.3">
      <c r="P738527" s="83"/>
    </row>
    <row r="738528" spans="16:16" x14ac:dyDescent="0.3">
      <c r="P738528" s="83"/>
    </row>
    <row r="738529" spans="16:16" x14ac:dyDescent="0.3">
      <c r="P738529" s="83"/>
    </row>
    <row r="738530" spans="16:16" x14ac:dyDescent="0.3">
      <c r="P738530" s="83"/>
    </row>
    <row r="738531" spans="16:16" x14ac:dyDescent="0.3">
      <c r="P738531" s="83"/>
    </row>
    <row r="738532" spans="16:16" x14ac:dyDescent="0.3">
      <c r="P738532" s="83"/>
    </row>
    <row r="738533" spans="16:16" x14ac:dyDescent="0.3">
      <c r="P738533" s="83"/>
    </row>
    <row r="738534" spans="16:16" x14ac:dyDescent="0.3">
      <c r="P738534" s="83"/>
    </row>
    <row r="738535" spans="16:16" x14ac:dyDescent="0.3">
      <c r="P738535" s="83"/>
    </row>
    <row r="738536" spans="16:16" x14ac:dyDescent="0.3">
      <c r="P738536" s="83"/>
    </row>
    <row r="738537" spans="16:16" x14ac:dyDescent="0.3">
      <c r="P738537" s="83"/>
    </row>
    <row r="738538" spans="16:16" x14ac:dyDescent="0.3">
      <c r="P738538" s="83"/>
    </row>
    <row r="738539" spans="16:16" x14ac:dyDescent="0.3">
      <c r="P738539" s="83"/>
    </row>
    <row r="738540" spans="16:16" x14ac:dyDescent="0.3">
      <c r="P738540" s="83"/>
    </row>
    <row r="738541" spans="16:16" x14ac:dyDescent="0.3">
      <c r="P738541" s="83"/>
    </row>
    <row r="738542" spans="16:16" x14ac:dyDescent="0.3">
      <c r="P738542" s="83"/>
    </row>
    <row r="738543" spans="16:16" x14ac:dyDescent="0.3">
      <c r="P738543" s="83"/>
    </row>
    <row r="738544" spans="16:16" x14ac:dyDescent="0.3">
      <c r="P738544" s="83"/>
    </row>
    <row r="738545" spans="16:16" x14ac:dyDescent="0.3">
      <c r="P738545" s="83"/>
    </row>
    <row r="738546" spans="16:16" x14ac:dyDescent="0.3">
      <c r="P738546" s="83"/>
    </row>
    <row r="738547" spans="16:16" x14ac:dyDescent="0.3">
      <c r="P738547" s="83"/>
    </row>
    <row r="738548" spans="16:16" x14ac:dyDescent="0.3">
      <c r="P738548" s="83"/>
    </row>
    <row r="738549" spans="16:16" x14ac:dyDescent="0.3">
      <c r="P738549" s="83"/>
    </row>
    <row r="738550" spans="16:16" x14ac:dyDescent="0.3">
      <c r="P738550" s="83"/>
    </row>
    <row r="738551" spans="16:16" x14ac:dyDescent="0.3">
      <c r="P738551" s="83"/>
    </row>
    <row r="738552" spans="16:16" x14ac:dyDescent="0.3">
      <c r="P738552" s="83"/>
    </row>
    <row r="738553" spans="16:16" x14ac:dyDescent="0.3">
      <c r="P738553" s="83"/>
    </row>
    <row r="738554" spans="16:16" x14ac:dyDescent="0.3">
      <c r="P738554" s="83"/>
    </row>
    <row r="738555" spans="16:16" x14ac:dyDescent="0.3">
      <c r="P738555" s="83"/>
    </row>
    <row r="738556" spans="16:16" x14ac:dyDescent="0.3">
      <c r="P738556" s="83"/>
    </row>
    <row r="738557" spans="16:16" x14ac:dyDescent="0.3">
      <c r="P738557" s="83"/>
    </row>
    <row r="738558" spans="16:16" x14ac:dyDescent="0.3">
      <c r="P738558" s="83"/>
    </row>
    <row r="738559" spans="16:16" x14ac:dyDescent="0.3">
      <c r="P738559" s="83"/>
    </row>
    <row r="738560" spans="16:16" x14ac:dyDescent="0.3">
      <c r="P738560" s="83"/>
    </row>
    <row r="738561" spans="16:16" x14ac:dyDescent="0.3">
      <c r="P738561" s="83"/>
    </row>
    <row r="738562" spans="16:16" x14ac:dyDescent="0.3">
      <c r="P738562" s="83"/>
    </row>
    <row r="738563" spans="16:16" x14ac:dyDescent="0.3">
      <c r="P738563" s="83"/>
    </row>
    <row r="738564" spans="16:16" x14ac:dyDescent="0.3">
      <c r="P738564" s="83"/>
    </row>
    <row r="738565" spans="16:16" x14ac:dyDescent="0.3">
      <c r="P738565" s="83"/>
    </row>
    <row r="738566" spans="16:16" x14ac:dyDescent="0.3">
      <c r="P738566" s="83"/>
    </row>
    <row r="738567" spans="16:16" x14ac:dyDescent="0.3">
      <c r="P738567" s="83"/>
    </row>
    <row r="738568" spans="16:16" x14ac:dyDescent="0.3">
      <c r="P738568" s="83"/>
    </row>
    <row r="738569" spans="16:16" x14ac:dyDescent="0.3">
      <c r="P738569" s="83"/>
    </row>
    <row r="738570" spans="16:16" x14ac:dyDescent="0.3">
      <c r="P738570" s="83"/>
    </row>
    <row r="738571" spans="16:16" x14ac:dyDescent="0.3">
      <c r="P738571" s="83"/>
    </row>
    <row r="738572" spans="16:16" x14ac:dyDescent="0.3">
      <c r="P738572" s="83"/>
    </row>
    <row r="738573" spans="16:16" x14ac:dyDescent="0.3">
      <c r="P738573" s="83"/>
    </row>
    <row r="738574" spans="16:16" x14ac:dyDescent="0.3">
      <c r="P738574" s="83"/>
    </row>
    <row r="738575" spans="16:16" x14ac:dyDescent="0.3">
      <c r="P738575" s="83"/>
    </row>
    <row r="738576" spans="16:16" x14ac:dyDescent="0.3">
      <c r="P738576" s="83"/>
    </row>
    <row r="738577" spans="16:16" x14ac:dyDescent="0.3">
      <c r="P738577" s="83"/>
    </row>
    <row r="738578" spans="16:16" x14ac:dyDescent="0.3">
      <c r="P738578" s="83"/>
    </row>
    <row r="738579" spans="16:16" x14ac:dyDescent="0.3">
      <c r="P738579" s="83"/>
    </row>
    <row r="738580" spans="16:16" x14ac:dyDescent="0.3">
      <c r="P738580" s="83"/>
    </row>
    <row r="738581" spans="16:16" x14ac:dyDescent="0.3">
      <c r="P738581" s="83"/>
    </row>
    <row r="738582" spans="16:16" x14ac:dyDescent="0.3">
      <c r="P738582" s="83"/>
    </row>
    <row r="738583" spans="16:16" x14ac:dyDescent="0.3">
      <c r="P738583" s="83"/>
    </row>
    <row r="738584" spans="16:16" x14ac:dyDescent="0.3">
      <c r="P738584" s="83"/>
    </row>
    <row r="738585" spans="16:16" x14ac:dyDescent="0.3">
      <c r="P738585" s="83"/>
    </row>
    <row r="738586" spans="16:16" x14ac:dyDescent="0.3">
      <c r="P738586" s="83"/>
    </row>
    <row r="738587" spans="16:16" x14ac:dyDescent="0.3">
      <c r="P738587" s="83"/>
    </row>
    <row r="738588" spans="16:16" x14ac:dyDescent="0.3">
      <c r="P738588" s="83"/>
    </row>
    <row r="738589" spans="16:16" x14ac:dyDescent="0.3">
      <c r="P738589" s="83"/>
    </row>
    <row r="738590" spans="16:16" x14ac:dyDescent="0.3">
      <c r="P738590" s="83"/>
    </row>
    <row r="738591" spans="16:16" x14ac:dyDescent="0.3">
      <c r="P738591" s="83"/>
    </row>
    <row r="738592" spans="16:16" x14ac:dyDescent="0.3">
      <c r="P738592" s="83"/>
    </row>
    <row r="738593" spans="16:16" x14ac:dyDescent="0.3">
      <c r="P738593" s="83"/>
    </row>
    <row r="738594" spans="16:16" x14ac:dyDescent="0.3">
      <c r="P738594" s="83"/>
    </row>
    <row r="738595" spans="16:16" x14ac:dyDescent="0.3">
      <c r="P738595" s="83"/>
    </row>
    <row r="738596" spans="16:16" x14ac:dyDescent="0.3">
      <c r="P738596" s="83"/>
    </row>
    <row r="738597" spans="16:16" x14ac:dyDescent="0.3">
      <c r="P738597" s="83"/>
    </row>
    <row r="738598" spans="16:16" x14ac:dyDescent="0.3">
      <c r="P738598" s="83"/>
    </row>
    <row r="738599" spans="16:16" x14ac:dyDescent="0.3">
      <c r="P738599" s="83"/>
    </row>
    <row r="738600" spans="16:16" x14ac:dyDescent="0.3">
      <c r="P738600" s="83"/>
    </row>
    <row r="738601" spans="16:16" x14ac:dyDescent="0.3">
      <c r="P738601" s="83"/>
    </row>
    <row r="738602" spans="16:16" x14ac:dyDescent="0.3">
      <c r="P738602" s="83"/>
    </row>
    <row r="738603" spans="16:16" x14ac:dyDescent="0.3">
      <c r="P738603" s="83"/>
    </row>
    <row r="738604" spans="16:16" x14ac:dyDescent="0.3">
      <c r="P738604" s="83"/>
    </row>
    <row r="738605" spans="16:16" x14ac:dyDescent="0.3">
      <c r="P738605" s="83"/>
    </row>
    <row r="738606" spans="16:16" x14ac:dyDescent="0.3">
      <c r="P738606" s="83"/>
    </row>
    <row r="738607" spans="16:16" x14ac:dyDescent="0.3">
      <c r="P738607" s="83"/>
    </row>
    <row r="738608" spans="16:16" x14ac:dyDescent="0.3">
      <c r="P738608" s="83"/>
    </row>
    <row r="738609" spans="16:16" x14ac:dyDescent="0.3">
      <c r="P738609" s="83"/>
    </row>
    <row r="738610" spans="16:16" x14ac:dyDescent="0.3">
      <c r="P738610" s="83"/>
    </row>
    <row r="738611" spans="16:16" x14ac:dyDescent="0.3">
      <c r="P738611" s="83"/>
    </row>
    <row r="738612" spans="16:16" x14ac:dyDescent="0.3">
      <c r="P738612" s="83"/>
    </row>
    <row r="738613" spans="16:16" x14ac:dyDescent="0.3">
      <c r="P738613" s="83"/>
    </row>
    <row r="738614" spans="16:16" x14ac:dyDescent="0.3">
      <c r="P738614" s="83"/>
    </row>
    <row r="738615" spans="16:16" x14ac:dyDescent="0.3">
      <c r="P738615" s="83"/>
    </row>
    <row r="738616" spans="16:16" x14ac:dyDescent="0.3">
      <c r="P738616" s="83"/>
    </row>
    <row r="738617" spans="16:16" x14ac:dyDescent="0.3">
      <c r="P738617" s="83"/>
    </row>
    <row r="738618" spans="16:16" x14ac:dyDescent="0.3">
      <c r="P738618" s="83"/>
    </row>
    <row r="738619" spans="16:16" x14ac:dyDescent="0.3">
      <c r="P738619" s="83"/>
    </row>
    <row r="738620" spans="16:16" x14ac:dyDescent="0.3">
      <c r="P738620" s="83"/>
    </row>
    <row r="738621" spans="16:16" x14ac:dyDescent="0.3">
      <c r="P738621" s="83"/>
    </row>
    <row r="738622" spans="16:16" x14ac:dyDescent="0.3">
      <c r="P738622" s="83"/>
    </row>
    <row r="738623" spans="16:16" x14ac:dyDescent="0.3">
      <c r="P738623" s="83"/>
    </row>
    <row r="738624" spans="16:16" x14ac:dyDescent="0.3">
      <c r="P738624" s="83"/>
    </row>
    <row r="738625" spans="16:16" x14ac:dyDescent="0.3">
      <c r="P738625" s="83"/>
    </row>
    <row r="738626" spans="16:16" x14ac:dyDescent="0.3">
      <c r="P738626" s="83"/>
    </row>
    <row r="738627" spans="16:16" x14ac:dyDescent="0.3">
      <c r="P738627" s="83"/>
    </row>
    <row r="738628" spans="16:16" x14ac:dyDescent="0.3">
      <c r="P738628" s="83"/>
    </row>
    <row r="738629" spans="16:16" x14ac:dyDescent="0.3">
      <c r="P738629" s="83"/>
    </row>
    <row r="738630" spans="16:16" x14ac:dyDescent="0.3">
      <c r="P738630" s="83"/>
    </row>
    <row r="738631" spans="16:16" x14ac:dyDescent="0.3">
      <c r="P738631" s="83"/>
    </row>
    <row r="738632" spans="16:16" x14ac:dyDescent="0.3">
      <c r="P738632" s="83"/>
    </row>
    <row r="738633" spans="16:16" x14ac:dyDescent="0.3">
      <c r="P738633" s="83"/>
    </row>
    <row r="738634" spans="16:16" x14ac:dyDescent="0.3">
      <c r="P738634" s="83"/>
    </row>
    <row r="738635" spans="16:16" x14ac:dyDescent="0.3">
      <c r="P738635" s="83"/>
    </row>
    <row r="738636" spans="16:16" x14ac:dyDescent="0.3">
      <c r="P738636" s="83"/>
    </row>
    <row r="738637" spans="16:16" x14ac:dyDescent="0.3">
      <c r="P738637" s="83"/>
    </row>
    <row r="738638" spans="16:16" x14ac:dyDescent="0.3">
      <c r="P738638" s="83"/>
    </row>
    <row r="738639" spans="16:16" x14ac:dyDescent="0.3">
      <c r="P738639" s="83"/>
    </row>
    <row r="738640" spans="16:16" x14ac:dyDescent="0.3">
      <c r="P738640" s="83"/>
    </row>
    <row r="738641" spans="16:16" x14ac:dyDescent="0.3">
      <c r="P738641" s="83"/>
    </row>
    <row r="738642" spans="16:16" x14ac:dyDescent="0.3">
      <c r="P738642" s="83"/>
    </row>
    <row r="738643" spans="16:16" x14ac:dyDescent="0.3">
      <c r="P738643" s="83"/>
    </row>
    <row r="738644" spans="16:16" x14ac:dyDescent="0.3">
      <c r="P738644" s="83"/>
    </row>
    <row r="738645" spans="16:16" x14ac:dyDescent="0.3">
      <c r="P738645" s="83"/>
    </row>
    <row r="738646" spans="16:16" x14ac:dyDescent="0.3">
      <c r="P738646" s="83"/>
    </row>
    <row r="738647" spans="16:16" x14ac:dyDescent="0.3">
      <c r="P738647" s="83"/>
    </row>
    <row r="738648" spans="16:16" x14ac:dyDescent="0.3">
      <c r="P738648" s="83"/>
    </row>
    <row r="738649" spans="16:16" x14ac:dyDescent="0.3">
      <c r="P738649" s="83"/>
    </row>
    <row r="738650" spans="16:16" x14ac:dyDescent="0.3">
      <c r="P738650" s="83"/>
    </row>
    <row r="738651" spans="16:16" x14ac:dyDescent="0.3">
      <c r="P738651" s="83"/>
    </row>
    <row r="738652" spans="16:16" x14ac:dyDescent="0.3">
      <c r="P738652" s="83"/>
    </row>
    <row r="738653" spans="16:16" x14ac:dyDescent="0.3">
      <c r="P738653" s="83"/>
    </row>
    <row r="738654" spans="16:16" x14ac:dyDescent="0.3">
      <c r="P738654" s="83"/>
    </row>
    <row r="738655" spans="16:16" x14ac:dyDescent="0.3">
      <c r="P738655" s="83"/>
    </row>
    <row r="738656" spans="16:16" x14ac:dyDescent="0.3">
      <c r="P738656" s="83"/>
    </row>
    <row r="738657" spans="16:16" x14ac:dyDescent="0.3">
      <c r="P738657" s="83"/>
    </row>
    <row r="738658" spans="16:16" x14ac:dyDescent="0.3">
      <c r="P738658" s="83"/>
    </row>
    <row r="738659" spans="16:16" x14ac:dyDescent="0.3">
      <c r="P738659" s="83"/>
    </row>
    <row r="738660" spans="16:16" x14ac:dyDescent="0.3">
      <c r="P738660" s="83"/>
    </row>
    <row r="738661" spans="16:16" x14ac:dyDescent="0.3">
      <c r="P738661" s="83"/>
    </row>
    <row r="738662" spans="16:16" x14ac:dyDescent="0.3">
      <c r="P738662" s="83"/>
    </row>
    <row r="738663" spans="16:16" x14ac:dyDescent="0.3">
      <c r="P738663" s="83"/>
    </row>
    <row r="738664" spans="16:16" x14ac:dyDescent="0.3">
      <c r="P738664" s="83"/>
    </row>
    <row r="738665" spans="16:16" x14ac:dyDescent="0.3">
      <c r="P738665" s="83"/>
    </row>
    <row r="738666" spans="16:16" x14ac:dyDescent="0.3">
      <c r="P738666" s="83"/>
    </row>
    <row r="738667" spans="16:16" x14ac:dyDescent="0.3">
      <c r="P738667" s="83"/>
    </row>
    <row r="738668" spans="16:16" x14ac:dyDescent="0.3">
      <c r="P738668" s="83"/>
    </row>
    <row r="738669" spans="16:16" x14ac:dyDescent="0.3">
      <c r="P738669" s="83"/>
    </row>
    <row r="738670" spans="16:16" x14ac:dyDescent="0.3">
      <c r="P738670" s="83"/>
    </row>
    <row r="738671" spans="16:16" x14ac:dyDescent="0.3">
      <c r="P738671" s="83"/>
    </row>
    <row r="738672" spans="16:16" x14ac:dyDescent="0.3">
      <c r="P738672" s="83"/>
    </row>
    <row r="738673" spans="16:16" x14ac:dyDescent="0.3">
      <c r="P738673" s="83"/>
    </row>
    <row r="738674" spans="16:16" x14ac:dyDescent="0.3">
      <c r="P738674" s="83"/>
    </row>
    <row r="738675" spans="16:16" x14ac:dyDescent="0.3">
      <c r="P738675" s="83"/>
    </row>
    <row r="738676" spans="16:16" x14ac:dyDescent="0.3">
      <c r="P738676" s="83"/>
    </row>
    <row r="738677" spans="16:16" x14ac:dyDescent="0.3">
      <c r="P738677" s="83"/>
    </row>
    <row r="738678" spans="16:16" x14ac:dyDescent="0.3">
      <c r="P738678" s="83"/>
    </row>
    <row r="738679" spans="16:16" x14ac:dyDescent="0.3">
      <c r="P738679" s="83"/>
    </row>
    <row r="738680" spans="16:16" x14ac:dyDescent="0.3">
      <c r="P738680" s="83"/>
    </row>
    <row r="738681" spans="16:16" x14ac:dyDescent="0.3">
      <c r="P738681" s="83"/>
    </row>
    <row r="738682" spans="16:16" x14ac:dyDescent="0.3">
      <c r="P738682" s="83"/>
    </row>
    <row r="738683" spans="16:16" x14ac:dyDescent="0.3">
      <c r="P738683" s="83"/>
    </row>
    <row r="738684" spans="16:16" x14ac:dyDescent="0.3">
      <c r="P738684" s="83"/>
    </row>
    <row r="738685" spans="16:16" x14ac:dyDescent="0.3">
      <c r="P738685" s="83"/>
    </row>
    <row r="738686" spans="16:16" x14ac:dyDescent="0.3">
      <c r="P738686" s="83"/>
    </row>
    <row r="738687" spans="16:16" x14ac:dyDescent="0.3">
      <c r="P738687" s="83"/>
    </row>
    <row r="738688" spans="16:16" x14ac:dyDescent="0.3">
      <c r="P738688" s="83"/>
    </row>
    <row r="738689" spans="16:16" x14ac:dyDescent="0.3">
      <c r="P738689" s="83"/>
    </row>
    <row r="738690" spans="16:16" x14ac:dyDescent="0.3">
      <c r="P738690" s="83"/>
    </row>
    <row r="738691" spans="16:16" x14ac:dyDescent="0.3">
      <c r="P738691" s="83"/>
    </row>
    <row r="738692" spans="16:16" x14ac:dyDescent="0.3">
      <c r="P738692" s="83"/>
    </row>
    <row r="738693" spans="16:16" x14ac:dyDescent="0.3">
      <c r="P738693" s="83"/>
    </row>
    <row r="738694" spans="16:16" x14ac:dyDescent="0.3">
      <c r="P738694" s="83"/>
    </row>
    <row r="738695" spans="16:16" x14ac:dyDescent="0.3">
      <c r="P738695" s="83"/>
    </row>
    <row r="738696" spans="16:16" x14ac:dyDescent="0.3">
      <c r="P738696" s="83"/>
    </row>
    <row r="738697" spans="16:16" x14ac:dyDescent="0.3">
      <c r="P738697" s="83"/>
    </row>
    <row r="738698" spans="16:16" x14ac:dyDescent="0.3">
      <c r="P738698" s="83"/>
    </row>
    <row r="738699" spans="16:16" x14ac:dyDescent="0.3">
      <c r="P738699" s="83"/>
    </row>
    <row r="738700" spans="16:16" x14ac:dyDescent="0.3">
      <c r="P738700" s="83"/>
    </row>
    <row r="738701" spans="16:16" x14ac:dyDescent="0.3">
      <c r="P738701" s="83"/>
    </row>
    <row r="738702" spans="16:16" x14ac:dyDescent="0.3">
      <c r="P738702" s="83"/>
    </row>
    <row r="738703" spans="16:16" x14ac:dyDescent="0.3">
      <c r="P738703" s="83"/>
    </row>
    <row r="738704" spans="16:16" x14ac:dyDescent="0.3">
      <c r="P738704" s="83"/>
    </row>
    <row r="738705" spans="16:16" x14ac:dyDescent="0.3">
      <c r="P738705" s="83"/>
    </row>
    <row r="738706" spans="16:16" x14ac:dyDescent="0.3">
      <c r="P738706" s="83"/>
    </row>
    <row r="738707" spans="16:16" x14ac:dyDescent="0.3">
      <c r="P738707" s="83"/>
    </row>
    <row r="738708" spans="16:16" x14ac:dyDescent="0.3">
      <c r="P738708" s="83"/>
    </row>
    <row r="738709" spans="16:16" x14ac:dyDescent="0.3">
      <c r="P738709" s="83"/>
    </row>
    <row r="738710" spans="16:16" x14ac:dyDescent="0.3">
      <c r="P738710" s="83"/>
    </row>
    <row r="738711" spans="16:16" x14ac:dyDescent="0.3">
      <c r="P738711" s="83"/>
    </row>
    <row r="738712" spans="16:16" x14ac:dyDescent="0.3">
      <c r="P738712" s="83"/>
    </row>
    <row r="738713" spans="16:16" x14ac:dyDescent="0.3">
      <c r="P738713" s="83"/>
    </row>
    <row r="738714" spans="16:16" x14ac:dyDescent="0.3">
      <c r="P738714" s="83"/>
    </row>
    <row r="738715" spans="16:16" x14ac:dyDescent="0.3">
      <c r="P738715" s="83"/>
    </row>
    <row r="738716" spans="16:16" x14ac:dyDescent="0.3">
      <c r="P738716" s="83"/>
    </row>
    <row r="738717" spans="16:16" x14ac:dyDescent="0.3">
      <c r="P738717" s="83"/>
    </row>
    <row r="738718" spans="16:16" x14ac:dyDescent="0.3">
      <c r="P738718" s="83"/>
    </row>
    <row r="738719" spans="16:16" x14ac:dyDescent="0.3">
      <c r="P738719" s="83"/>
    </row>
    <row r="738720" spans="16:16" x14ac:dyDescent="0.3">
      <c r="P738720" s="83"/>
    </row>
    <row r="738721" spans="16:16" x14ac:dyDescent="0.3">
      <c r="P738721" s="83"/>
    </row>
    <row r="738722" spans="16:16" x14ac:dyDescent="0.3">
      <c r="P738722" s="83"/>
    </row>
    <row r="738723" spans="16:16" x14ac:dyDescent="0.3">
      <c r="P738723" s="83"/>
    </row>
    <row r="738724" spans="16:16" x14ac:dyDescent="0.3">
      <c r="P738724" s="83"/>
    </row>
    <row r="738725" spans="16:16" x14ac:dyDescent="0.3">
      <c r="P738725" s="83"/>
    </row>
    <row r="738726" spans="16:16" x14ac:dyDescent="0.3">
      <c r="P738726" s="83"/>
    </row>
    <row r="738727" spans="16:16" x14ac:dyDescent="0.3">
      <c r="P738727" s="83"/>
    </row>
    <row r="738728" spans="16:16" x14ac:dyDescent="0.3">
      <c r="P738728" s="83"/>
    </row>
    <row r="738729" spans="16:16" x14ac:dyDescent="0.3">
      <c r="P738729" s="83"/>
    </row>
    <row r="738730" spans="16:16" x14ac:dyDescent="0.3">
      <c r="P738730" s="83"/>
    </row>
    <row r="738731" spans="16:16" x14ac:dyDescent="0.3">
      <c r="P738731" s="83"/>
    </row>
    <row r="738732" spans="16:16" x14ac:dyDescent="0.3">
      <c r="P738732" s="83"/>
    </row>
    <row r="738733" spans="16:16" x14ac:dyDescent="0.3">
      <c r="P738733" s="83"/>
    </row>
    <row r="738734" spans="16:16" x14ac:dyDescent="0.3">
      <c r="P738734" s="83"/>
    </row>
    <row r="738735" spans="16:16" x14ac:dyDescent="0.3">
      <c r="P738735" s="83"/>
    </row>
    <row r="738736" spans="16:16" x14ac:dyDescent="0.3">
      <c r="P738736" s="83"/>
    </row>
    <row r="738737" spans="16:16" x14ac:dyDescent="0.3">
      <c r="P738737" s="83"/>
    </row>
    <row r="738738" spans="16:16" x14ac:dyDescent="0.3">
      <c r="P738738" s="83"/>
    </row>
    <row r="738739" spans="16:16" x14ac:dyDescent="0.3">
      <c r="P738739" s="83"/>
    </row>
    <row r="738740" spans="16:16" x14ac:dyDescent="0.3">
      <c r="P738740" s="83"/>
    </row>
    <row r="738741" spans="16:16" x14ac:dyDescent="0.3">
      <c r="P738741" s="83"/>
    </row>
    <row r="738742" spans="16:16" x14ac:dyDescent="0.3">
      <c r="P738742" s="83"/>
    </row>
    <row r="738743" spans="16:16" x14ac:dyDescent="0.3">
      <c r="P738743" s="83"/>
    </row>
    <row r="738744" spans="16:16" x14ac:dyDescent="0.3">
      <c r="P738744" s="83"/>
    </row>
    <row r="738745" spans="16:16" x14ac:dyDescent="0.3">
      <c r="P738745" s="83"/>
    </row>
    <row r="738746" spans="16:16" x14ac:dyDescent="0.3">
      <c r="P738746" s="83"/>
    </row>
    <row r="738747" spans="16:16" x14ac:dyDescent="0.3">
      <c r="P738747" s="83"/>
    </row>
    <row r="738748" spans="16:16" x14ac:dyDescent="0.3">
      <c r="P738748" s="83"/>
    </row>
    <row r="738749" spans="16:16" x14ac:dyDescent="0.3">
      <c r="P738749" s="83"/>
    </row>
    <row r="738750" spans="16:16" x14ac:dyDescent="0.3">
      <c r="P738750" s="83"/>
    </row>
    <row r="738751" spans="16:16" x14ac:dyDescent="0.3">
      <c r="P738751" s="83"/>
    </row>
    <row r="738752" spans="16:16" x14ac:dyDescent="0.3">
      <c r="P738752" s="83"/>
    </row>
    <row r="738753" spans="16:16" x14ac:dyDescent="0.3">
      <c r="P738753" s="83"/>
    </row>
    <row r="738754" spans="16:16" x14ac:dyDescent="0.3">
      <c r="P738754" s="83"/>
    </row>
    <row r="738755" spans="16:16" x14ac:dyDescent="0.3">
      <c r="P738755" s="83"/>
    </row>
    <row r="738756" spans="16:16" x14ac:dyDescent="0.3">
      <c r="P738756" s="83"/>
    </row>
    <row r="738757" spans="16:16" x14ac:dyDescent="0.3">
      <c r="P738757" s="83"/>
    </row>
    <row r="738758" spans="16:16" x14ac:dyDescent="0.3">
      <c r="P738758" s="83"/>
    </row>
    <row r="738759" spans="16:16" x14ac:dyDescent="0.3">
      <c r="P738759" s="83"/>
    </row>
    <row r="738760" spans="16:16" x14ac:dyDescent="0.3">
      <c r="P738760" s="83"/>
    </row>
    <row r="738761" spans="16:16" x14ac:dyDescent="0.3">
      <c r="P738761" s="83"/>
    </row>
    <row r="738762" spans="16:16" x14ac:dyDescent="0.3">
      <c r="P738762" s="83"/>
    </row>
    <row r="738763" spans="16:16" x14ac:dyDescent="0.3">
      <c r="P738763" s="83"/>
    </row>
    <row r="738764" spans="16:16" x14ac:dyDescent="0.3">
      <c r="P738764" s="83"/>
    </row>
    <row r="738765" spans="16:16" x14ac:dyDescent="0.3">
      <c r="P738765" s="83"/>
    </row>
    <row r="738766" spans="16:16" x14ac:dyDescent="0.3">
      <c r="P738766" s="83"/>
    </row>
    <row r="738767" spans="16:16" x14ac:dyDescent="0.3">
      <c r="P738767" s="83"/>
    </row>
    <row r="738768" spans="16:16" x14ac:dyDescent="0.3">
      <c r="P738768" s="83"/>
    </row>
    <row r="738769" spans="16:16" x14ac:dyDescent="0.3">
      <c r="P738769" s="83"/>
    </row>
    <row r="738770" spans="16:16" x14ac:dyDescent="0.3">
      <c r="P738770" s="83"/>
    </row>
    <row r="738771" spans="16:16" x14ac:dyDescent="0.3">
      <c r="P738771" s="83"/>
    </row>
    <row r="738772" spans="16:16" x14ac:dyDescent="0.3">
      <c r="P738772" s="83"/>
    </row>
    <row r="738773" spans="16:16" x14ac:dyDescent="0.3">
      <c r="P738773" s="83"/>
    </row>
    <row r="738774" spans="16:16" x14ac:dyDescent="0.3">
      <c r="P738774" s="83"/>
    </row>
    <row r="738775" spans="16:16" x14ac:dyDescent="0.3">
      <c r="P738775" s="83"/>
    </row>
    <row r="738776" spans="16:16" x14ac:dyDescent="0.3">
      <c r="P738776" s="83"/>
    </row>
    <row r="738777" spans="16:16" x14ac:dyDescent="0.3">
      <c r="P738777" s="83"/>
    </row>
    <row r="738778" spans="16:16" x14ac:dyDescent="0.3">
      <c r="P738778" s="83"/>
    </row>
    <row r="738779" spans="16:16" x14ac:dyDescent="0.3">
      <c r="P738779" s="83"/>
    </row>
    <row r="738780" spans="16:16" x14ac:dyDescent="0.3">
      <c r="P738780" s="83"/>
    </row>
    <row r="738781" spans="16:16" x14ac:dyDescent="0.3">
      <c r="P738781" s="83"/>
    </row>
    <row r="738782" spans="16:16" x14ac:dyDescent="0.3">
      <c r="P738782" s="83"/>
    </row>
    <row r="738783" spans="16:16" x14ac:dyDescent="0.3">
      <c r="P738783" s="83"/>
    </row>
    <row r="738784" spans="16:16" x14ac:dyDescent="0.3">
      <c r="P738784" s="83"/>
    </row>
    <row r="738785" spans="16:16" x14ac:dyDescent="0.3">
      <c r="P738785" s="83"/>
    </row>
    <row r="738786" spans="16:16" x14ac:dyDescent="0.3">
      <c r="P738786" s="83"/>
    </row>
    <row r="738787" spans="16:16" x14ac:dyDescent="0.3">
      <c r="P738787" s="83"/>
    </row>
    <row r="738788" spans="16:16" x14ac:dyDescent="0.3">
      <c r="P738788" s="83"/>
    </row>
    <row r="738789" spans="16:16" x14ac:dyDescent="0.3">
      <c r="P738789" s="83"/>
    </row>
    <row r="738790" spans="16:16" x14ac:dyDescent="0.3">
      <c r="P738790" s="83"/>
    </row>
    <row r="738791" spans="16:16" x14ac:dyDescent="0.3">
      <c r="P738791" s="83"/>
    </row>
    <row r="738792" spans="16:16" x14ac:dyDescent="0.3">
      <c r="P738792" s="83"/>
    </row>
    <row r="738793" spans="16:16" x14ac:dyDescent="0.3">
      <c r="P738793" s="83"/>
    </row>
    <row r="738794" spans="16:16" x14ac:dyDescent="0.3">
      <c r="P738794" s="83"/>
    </row>
    <row r="738795" spans="16:16" x14ac:dyDescent="0.3">
      <c r="P738795" s="83"/>
    </row>
    <row r="738796" spans="16:16" x14ac:dyDescent="0.3">
      <c r="P738796" s="83"/>
    </row>
    <row r="738797" spans="16:16" x14ac:dyDescent="0.3">
      <c r="P738797" s="83"/>
    </row>
    <row r="738798" spans="16:16" x14ac:dyDescent="0.3">
      <c r="P738798" s="83"/>
    </row>
    <row r="738799" spans="16:16" x14ac:dyDescent="0.3">
      <c r="P738799" s="83"/>
    </row>
    <row r="738800" spans="16:16" x14ac:dyDescent="0.3">
      <c r="P738800" s="83"/>
    </row>
    <row r="738801" spans="16:16" x14ac:dyDescent="0.3">
      <c r="P738801" s="83"/>
    </row>
    <row r="738802" spans="16:16" x14ac:dyDescent="0.3">
      <c r="P738802" s="83"/>
    </row>
    <row r="738803" spans="16:16" x14ac:dyDescent="0.3">
      <c r="P738803" s="83"/>
    </row>
    <row r="738804" spans="16:16" x14ac:dyDescent="0.3">
      <c r="P738804" s="83"/>
    </row>
    <row r="738805" spans="16:16" x14ac:dyDescent="0.3">
      <c r="P738805" s="83"/>
    </row>
    <row r="738806" spans="16:16" x14ac:dyDescent="0.3">
      <c r="P738806" s="83"/>
    </row>
    <row r="738807" spans="16:16" x14ac:dyDescent="0.3">
      <c r="P738807" s="83"/>
    </row>
    <row r="738808" spans="16:16" x14ac:dyDescent="0.3">
      <c r="P738808" s="83"/>
    </row>
    <row r="738809" spans="16:16" x14ac:dyDescent="0.3">
      <c r="P738809" s="83"/>
    </row>
    <row r="738810" spans="16:16" x14ac:dyDescent="0.3">
      <c r="P738810" s="83"/>
    </row>
    <row r="738811" spans="16:16" x14ac:dyDescent="0.3">
      <c r="P738811" s="83"/>
    </row>
    <row r="738812" spans="16:16" x14ac:dyDescent="0.3">
      <c r="P738812" s="83"/>
    </row>
    <row r="738813" spans="16:16" x14ac:dyDescent="0.3">
      <c r="P738813" s="83"/>
    </row>
    <row r="738814" spans="16:16" x14ac:dyDescent="0.3">
      <c r="P738814" s="83"/>
    </row>
    <row r="738815" spans="16:16" x14ac:dyDescent="0.3">
      <c r="P738815" s="83"/>
    </row>
    <row r="738816" spans="16:16" x14ac:dyDescent="0.3">
      <c r="P738816" s="83"/>
    </row>
    <row r="738817" spans="16:16" x14ac:dyDescent="0.3">
      <c r="P738817" s="83"/>
    </row>
    <row r="738818" spans="16:16" x14ac:dyDescent="0.3">
      <c r="P738818" s="83"/>
    </row>
    <row r="738819" spans="16:16" x14ac:dyDescent="0.3">
      <c r="P738819" s="83"/>
    </row>
    <row r="738820" spans="16:16" x14ac:dyDescent="0.3">
      <c r="P738820" s="83"/>
    </row>
    <row r="738821" spans="16:16" x14ac:dyDescent="0.3">
      <c r="P738821" s="83"/>
    </row>
    <row r="738822" spans="16:16" x14ac:dyDescent="0.3">
      <c r="P738822" s="83"/>
    </row>
    <row r="738823" spans="16:16" x14ac:dyDescent="0.3">
      <c r="P738823" s="83"/>
    </row>
    <row r="738824" spans="16:16" x14ac:dyDescent="0.3">
      <c r="P738824" s="83"/>
    </row>
    <row r="738825" spans="16:16" x14ac:dyDescent="0.3">
      <c r="P738825" s="83"/>
    </row>
    <row r="738826" spans="16:16" x14ac:dyDescent="0.3">
      <c r="P738826" s="83"/>
    </row>
    <row r="738827" spans="16:16" x14ac:dyDescent="0.3">
      <c r="P738827" s="83"/>
    </row>
    <row r="738828" spans="16:16" x14ac:dyDescent="0.3">
      <c r="P738828" s="83"/>
    </row>
    <row r="738829" spans="16:16" x14ac:dyDescent="0.3">
      <c r="P738829" s="83"/>
    </row>
    <row r="738830" spans="16:16" x14ac:dyDescent="0.3">
      <c r="P738830" s="83"/>
    </row>
    <row r="738831" spans="16:16" x14ac:dyDescent="0.3">
      <c r="P738831" s="83"/>
    </row>
    <row r="738832" spans="16:16" x14ac:dyDescent="0.3">
      <c r="P738832" s="83"/>
    </row>
    <row r="738833" spans="16:16" x14ac:dyDescent="0.3">
      <c r="P738833" s="83"/>
    </row>
    <row r="738834" spans="16:16" x14ac:dyDescent="0.3">
      <c r="P738834" s="83"/>
    </row>
    <row r="738835" spans="16:16" x14ac:dyDescent="0.3">
      <c r="P738835" s="83"/>
    </row>
    <row r="738836" spans="16:16" x14ac:dyDescent="0.3">
      <c r="P738836" s="83"/>
    </row>
    <row r="738837" spans="16:16" x14ac:dyDescent="0.3">
      <c r="P738837" s="83"/>
    </row>
    <row r="738838" spans="16:16" x14ac:dyDescent="0.3">
      <c r="P738838" s="83"/>
    </row>
    <row r="738839" spans="16:16" x14ac:dyDescent="0.3">
      <c r="P738839" s="83"/>
    </row>
    <row r="738840" spans="16:16" x14ac:dyDescent="0.3">
      <c r="P738840" s="83"/>
    </row>
    <row r="738841" spans="16:16" x14ac:dyDescent="0.3">
      <c r="P738841" s="83"/>
    </row>
    <row r="738842" spans="16:16" x14ac:dyDescent="0.3">
      <c r="P738842" s="83"/>
    </row>
    <row r="738843" spans="16:16" x14ac:dyDescent="0.3">
      <c r="P738843" s="83"/>
    </row>
    <row r="738844" spans="16:16" x14ac:dyDescent="0.3">
      <c r="P738844" s="83"/>
    </row>
    <row r="738845" spans="16:16" x14ac:dyDescent="0.3">
      <c r="P738845" s="83"/>
    </row>
    <row r="738846" spans="16:16" x14ac:dyDescent="0.3">
      <c r="P738846" s="83"/>
    </row>
    <row r="738847" spans="16:16" x14ac:dyDescent="0.3">
      <c r="P738847" s="83"/>
    </row>
    <row r="738848" spans="16:16" x14ac:dyDescent="0.3">
      <c r="P738848" s="83"/>
    </row>
    <row r="738849" spans="16:16" x14ac:dyDescent="0.3">
      <c r="P738849" s="83"/>
    </row>
    <row r="738850" spans="16:16" x14ac:dyDescent="0.3">
      <c r="P738850" s="83"/>
    </row>
    <row r="738851" spans="16:16" x14ac:dyDescent="0.3">
      <c r="P738851" s="83"/>
    </row>
    <row r="738852" spans="16:16" x14ac:dyDescent="0.3">
      <c r="P738852" s="83"/>
    </row>
    <row r="738853" spans="16:16" x14ac:dyDescent="0.3">
      <c r="P738853" s="83"/>
    </row>
    <row r="738854" spans="16:16" x14ac:dyDescent="0.3">
      <c r="P738854" s="83"/>
    </row>
    <row r="738855" spans="16:16" x14ac:dyDescent="0.3">
      <c r="P738855" s="83"/>
    </row>
    <row r="738856" spans="16:16" x14ac:dyDescent="0.3">
      <c r="P738856" s="83"/>
    </row>
    <row r="738857" spans="16:16" x14ac:dyDescent="0.3">
      <c r="P738857" s="83"/>
    </row>
    <row r="738858" spans="16:16" x14ac:dyDescent="0.3">
      <c r="P738858" s="83"/>
    </row>
    <row r="738859" spans="16:16" x14ac:dyDescent="0.3">
      <c r="P738859" s="83"/>
    </row>
    <row r="738860" spans="16:16" x14ac:dyDescent="0.3">
      <c r="P738860" s="83"/>
    </row>
    <row r="738861" spans="16:16" x14ac:dyDescent="0.3">
      <c r="P738861" s="83"/>
    </row>
    <row r="738862" spans="16:16" x14ac:dyDescent="0.3">
      <c r="P738862" s="83"/>
    </row>
    <row r="738863" spans="16:16" x14ac:dyDescent="0.3">
      <c r="P738863" s="83"/>
    </row>
    <row r="738864" spans="16:16" x14ac:dyDescent="0.3">
      <c r="P738864" s="83"/>
    </row>
    <row r="738865" spans="16:16" x14ac:dyDescent="0.3">
      <c r="P738865" s="83"/>
    </row>
    <row r="738866" spans="16:16" x14ac:dyDescent="0.3">
      <c r="P738866" s="83"/>
    </row>
    <row r="738867" spans="16:16" x14ac:dyDescent="0.3">
      <c r="P738867" s="83"/>
    </row>
    <row r="738868" spans="16:16" x14ac:dyDescent="0.3">
      <c r="P738868" s="83"/>
    </row>
    <row r="738869" spans="16:16" x14ac:dyDescent="0.3">
      <c r="P738869" s="83"/>
    </row>
    <row r="738870" spans="16:16" x14ac:dyDescent="0.3">
      <c r="P738870" s="83"/>
    </row>
    <row r="738871" spans="16:16" x14ac:dyDescent="0.3">
      <c r="P738871" s="83"/>
    </row>
    <row r="738872" spans="16:16" x14ac:dyDescent="0.3">
      <c r="P738872" s="83"/>
    </row>
    <row r="738873" spans="16:16" x14ac:dyDescent="0.3">
      <c r="P738873" s="83"/>
    </row>
    <row r="738874" spans="16:16" x14ac:dyDescent="0.3">
      <c r="P738874" s="83"/>
    </row>
    <row r="738875" spans="16:16" x14ac:dyDescent="0.3">
      <c r="P738875" s="83"/>
    </row>
    <row r="738876" spans="16:16" x14ac:dyDescent="0.3">
      <c r="P738876" s="83"/>
    </row>
    <row r="738877" spans="16:16" x14ac:dyDescent="0.3">
      <c r="P738877" s="83"/>
    </row>
    <row r="738878" spans="16:16" x14ac:dyDescent="0.3">
      <c r="P738878" s="83"/>
    </row>
    <row r="738879" spans="16:16" x14ac:dyDescent="0.3">
      <c r="P738879" s="83"/>
    </row>
    <row r="738880" spans="16:16" x14ac:dyDescent="0.3">
      <c r="P738880" s="83"/>
    </row>
    <row r="738881" spans="16:16" x14ac:dyDescent="0.3">
      <c r="P738881" s="83"/>
    </row>
    <row r="738882" spans="16:16" x14ac:dyDescent="0.3">
      <c r="P738882" s="83"/>
    </row>
    <row r="738883" spans="16:16" x14ac:dyDescent="0.3">
      <c r="P738883" s="83"/>
    </row>
    <row r="738884" spans="16:16" x14ac:dyDescent="0.3">
      <c r="P738884" s="83"/>
    </row>
    <row r="738885" spans="16:16" x14ac:dyDescent="0.3">
      <c r="P738885" s="83"/>
    </row>
    <row r="738886" spans="16:16" x14ac:dyDescent="0.3">
      <c r="P738886" s="83"/>
    </row>
    <row r="738887" spans="16:16" x14ac:dyDescent="0.3">
      <c r="P738887" s="83"/>
    </row>
    <row r="738888" spans="16:16" x14ac:dyDescent="0.3">
      <c r="P738888" s="83"/>
    </row>
    <row r="738889" spans="16:16" x14ac:dyDescent="0.3">
      <c r="P738889" s="83"/>
    </row>
    <row r="738890" spans="16:16" x14ac:dyDescent="0.3">
      <c r="P738890" s="83"/>
    </row>
    <row r="738891" spans="16:16" x14ac:dyDescent="0.3">
      <c r="P738891" s="83"/>
    </row>
    <row r="738892" spans="16:16" x14ac:dyDescent="0.3">
      <c r="P738892" s="83"/>
    </row>
    <row r="738893" spans="16:16" x14ac:dyDescent="0.3">
      <c r="P738893" s="83"/>
    </row>
    <row r="738894" spans="16:16" x14ac:dyDescent="0.3">
      <c r="P738894" s="83"/>
    </row>
    <row r="738895" spans="16:16" x14ac:dyDescent="0.3">
      <c r="P738895" s="83"/>
    </row>
    <row r="738896" spans="16:16" x14ac:dyDescent="0.3">
      <c r="P738896" s="83"/>
    </row>
    <row r="738897" spans="16:16" x14ac:dyDescent="0.3">
      <c r="P738897" s="83"/>
    </row>
    <row r="738898" spans="16:16" x14ac:dyDescent="0.3">
      <c r="P738898" s="83"/>
    </row>
    <row r="738899" spans="16:16" x14ac:dyDescent="0.3">
      <c r="P738899" s="83"/>
    </row>
    <row r="738900" spans="16:16" x14ac:dyDescent="0.3">
      <c r="P738900" s="83"/>
    </row>
    <row r="738901" spans="16:16" x14ac:dyDescent="0.3">
      <c r="P738901" s="83"/>
    </row>
    <row r="738902" spans="16:16" x14ac:dyDescent="0.3">
      <c r="P738902" s="83"/>
    </row>
    <row r="738903" spans="16:16" x14ac:dyDescent="0.3">
      <c r="P738903" s="83"/>
    </row>
    <row r="738904" spans="16:16" x14ac:dyDescent="0.3">
      <c r="P738904" s="83"/>
    </row>
    <row r="738905" spans="16:16" x14ac:dyDescent="0.3">
      <c r="P738905" s="83"/>
    </row>
    <row r="738906" spans="16:16" x14ac:dyDescent="0.3">
      <c r="P738906" s="83"/>
    </row>
    <row r="738907" spans="16:16" x14ac:dyDescent="0.3">
      <c r="P738907" s="83"/>
    </row>
    <row r="738908" spans="16:16" x14ac:dyDescent="0.3">
      <c r="P738908" s="83"/>
    </row>
    <row r="738909" spans="16:16" x14ac:dyDescent="0.3">
      <c r="P738909" s="83"/>
    </row>
    <row r="738910" spans="16:16" x14ac:dyDescent="0.3">
      <c r="P738910" s="83"/>
    </row>
    <row r="738911" spans="16:16" x14ac:dyDescent="0.3">
      <c r="P738911" s="83"/>
    </row>
    <row r="738912" spans="16:16" x14ac:dyDescent="0.3">
      <c r="P738912" s="83"/>
    </row>
    <row r="738913" spans="16:16" x14ac:dyDescent="0.3">
      <c r="P738913" s="83"/>
    </row>
    <row r="738914" spans="16:16" x14ac:dyDescent="0.3">
      <c r="P738914" s="83"/>
    </row>
    <row r="738915" spans="16:16" x14ac:dyDescent="0.3">
      <c r="P738915" s="83"/>
    </row>
    <row r="738916" spans="16:16" x14ac:dyDescent="0.3">
      <c r="P738916" s="83"/>
    </row>
    <row r="738917" spans="16:16" x14ac:dyDescent="0.3">
      <c r="P738917" s="83"/>
    </row>
    <row r="738918" spans="16:16" x14ac:dyDescent="0.3">
      <c r="P738918" s="83"/>
    </row>
    <row r="738919" spans="16:16" x14ac:dyDescent="0.3">
      <c r="P738919" s="83"/>
    </row>
    <row r="738920" spans="16:16" x14ac:dyDescent="0.3">
      <c r="P738920" s="83"/>
    </row>
    <row r="738921" spans="16:16" x14ac:dyDescent="0.3">
      <c r="P738921" s="83"/>
    </row>
    <row r="738922" spans="16:16" x14ac:dyDescent="0.3">
      <c r="P738922" s="83"/>
    </row>
    <row r="738923" spans="16:16" x14ac:dyDescent="0.3">
      <c r="P738923" s="83"/>
    </row>
    <row r="738924" spans="16:16" x14ac:dyDescent="0.3">
      <c r="P738924" s="83"/>
    </row>
    <row r="738925" spans="16:16" x14ac:dyDescent="0.3">
      <c r="P738925" s="83"/>
    </row>
    <row r="738926" spans="16:16" x14ac:dyDescent="0.3">
      <c r="P738926" s="83"/>
    </row>
    <row r="738927" spans="16:16" x14ac:dyDescent="0.3">
      <c r="P738927" s="83"/>
    </row>
    <row r="738928" spans="16:16" x14ac:dyDescent="0.3">
      <c r="P738928" s="83"/>
    </row>
    <row r="738929" spans="16:16" x14ac:dyDescent="0.3">
      <c r="P738929" s="83"/>
    </row>
    <row r="738930" spans="16:16" x14ac:dyDescent="0.3">
      <c r="P738930" s="83"/>
    </row>
    <row r="738931" spans="16:16" x14ac:dyDescent="0.3">
      <c r="P738931" s="83"/>
    </row>
    <row r="738932" spans="16:16" x14ac:dyDescent="0.3">
      <c r="P738932" s="83"/>
    </row>
    <row r="738933" spans="16:16" x14ac:dyDescent="0.3">
      <c r="P738933" s="83"/>
    </row>
    <row r="738934" spans="16:16" x14ac:dyDescent="0.3">
      <c r="P738934" s="83"/>
    </row>
    <row r="738935" spans="16:16" x14ac:dyDescent="0.3">
      <c r="P738935" s="83"/>
    </row>
    <row r="738936" spans="16:16" x14ac:dyDescent="0.3">
      <c r="P738936" s="83"/>
    </row>
    <row r="738937" spans="16:16" x14ac:dyDescent="0.3">
      <c r="P738937" s="83"/>
    </row>
    <row r="738938" spans="16:16" x14ac:dyDescent="0.3">
      <c r="P738938" s="83"/>
    </row>
    <row r="738939" spans="16:16" x14ac:dyDescent="0.3">
      <c r="P738939" s="83"/>
    </row>
    <row r="738940" spans="16:16" x14ac:dyDescent="0.3">
      <c r="P738940" s="83"/>
    </row>
    <row r="738941" spans="16:16" x14ac:dyDescent="0.3">
      <c r="P738941" s="83"/>
    </row>
    <row r="738942" spans="16:16" x14ac:dyDescent="0.3">
      <c r="P738942" s="83"/>
    </row>
    <row r="738943" spans="16:16" x14ac:dyDescent="0.3">
      <c r="P738943" s="83"/>
    </row>
    <row r="738944" spans="16:16" x14ac:dyDescent="0.3">
      <c r="P738944" s="83"/>
    </row>
    <row r="738945" spans="16:16" x14ac:dyDescent="0.3">
      <c r="P738945" s="83"/>
    </row>
    <row r="738946" spans="16:16" x14ac:dyDescent="0.3">
      <c r="P738946" s="83"/>
    </row>
    <row r="738947" spans="16:16" x14ac:dyDescent="0.3">
      <c r="P738947" s="83"/>
    </row>
    <row r="738948" spans="16:16" x14ac:dyDescent="0.3">
      <c r="P738948" s="83"/>
    </row>
    <row r="738949" spans="16:16" x14ac:dyDescent="0.3">
      <c r="P738949" s="83"/>
    </row>
    <row r="738950" spans="16:16" x14ac:dyDescent="0.3">
      <c r="P738950" s="83"/>
    </row>
    <row r="738951" spans="16:16" x14ac:dyDescent="0.3">
      <c r="P738951" s="83"/>
    </row>
    <row r="738952" spans="16:16" x14ac:dyDescent="0.3">
      <c r="P738952" s="83"/>
    </row>
    <row r="738953" spans="16:16" x14ac:dyDescent="0.3">
      <c r="P738953" s="83"/>
    </row>
    <row r="738954" spans="16:16" x14ac:dyDescent="0.3">
      <c r="P738954" s="83"/>
    </row>
    <row r="738955" spans="16:16" x14ac:dyDescent="0.3">
      <c r="P738955" s="83"/>
    </row>
    <row r="738956" spans="16:16" x14ac:dyDescent="0.3">
      <c r="P738956" s="83"/>
    </row>
    <row r="738957" spans="16:16" x14ac:dyDescent="0.3">
      <c r="P738957" s="83"/>
    </row>
    <row r="738958" spans="16:16" x14ac:dyDescent="0.3">
      <c r="P738958" s="83"/>
    </row>
    <row r="738959" spans="16:16" x14ac:dyDescent="0.3">
      <c r="P738959" s="83"/>
    </row>
    <row r="738960" spans="16:16" x14ac:dyDescent="0.3">
      <c r="P738960" s="83"/>
    </row>
    <row r="738961" spans="16:16" x14ac:dyDescent="0.3">
      <c r="P738961" s="83"/>
    </row>
    <row r="738962" spans="16:16" x14ac:dyDescent="0.3">
      <c r="P738962" s="83"/>
    </row>
    <row r="738963" spans="16:16" x14ac:dyDescent="0.3">
      <c r="P738963" s="83"/>
    </row>
    <row r="738964" spans="16:16" x14ac:dyDescent="0.3">
      <c r="P738964" s="83"/>
    </row>
    <row r="738965" spans="16:16" x14ac:dyDescent="0.3">
      <c r="P738965" s="83"/>
    </row>
    <row r="738966" spans="16:16" x14ac:dyDescent="0.3">
      <c r="P738966" s="83"/>
    </row>
    <row r="738967" spans="16:16" x14ac:dyDescent="0.3">
      <c r="P738967" s="83"/>
    </row>
    <row r="738968" spans="16:16" x14ac:dyDescent="0.3">
      <c r="P738968" s="83"/>
    </row>
    <row r="738969" spans="16:16" x14ac:dyDescent="0.3">
      <c r="P738969" s="83"/>
    </row>
    <row r="738970" spans="16:16" x14ac:dyDescent="0.3">
      <c r="P738970" s="83"/>
    </row>
    <row r="738971" spans="16:16" x14ac:dyDescent="0.3">
      <c r="P738971" s="83"/>
    </row>
    <row r="738972" spans="16:16" x14ac:dyDescent="0.3">
      <c r="P738972" s="83"/>
    </row>
    <row r="738973" spans="16:16" x14ac:dyDescent="0.3">
      <c r="P738973" s="83"/>
    </row>
    <row r="738974" spans="16:16" x14ac:dyDescent="0.3">
      <c r="P738974" s="83"/>
    </row>
    <row r="738975" spans="16:16" x14ac:dyDescent="0.3">
      <c r="P738975" s="83"/>
    </row>
    <row r="738976" spans="16:16" x14ac:dyDescent="0.3">
      <c r="P738976" s="83"/>
    </row>
    <row r="738977" spans="16:16" x14ac:dyDescent="0.3">
      <c r="P738977" s="83"/>
    </row>
    <row r="738978" spans="16:16" x14ac:dyDescent="0.3">
      <c r="P738978" s="83"/>
    </row>
    <row r="738979" spans="16:16" x14ac:dyDescent="0.3">
      <c r="P738979" s="83"/>
    </row>
    <row r="738980" spans="16:16" x14ac:dyDescent="0.3">
      <c r="P738980" s="83"/>
    </row>
    <row r="738981" spans="16:16" x14ac:dyDescent="0.3">
      <c r="P738981" s="83"/>
    </row>
    <row r="738982" spans="16:16" x14ac:dyDescent="0.3">
      <c r="P738982" s="83"/>
    </row>
    <row r="738983" spans="16:16" x14ac:dyDescent="0.3">
      <c r="P738983" s="83"/>
    </row>
    <row r="738984" spans="16:16" x14ac:dyDescent="0.3">
      <c r="P738984" s="83"/>
    </row>
    <row r="738985" spans="16:16" x14ac:dyDescent="0.3">
      <c r="P738985" s="83"/>
    </row>
    <row r="738986" spans="16:16" x14ac:dyDescent="0.3">
      <c r="P738986" s="83"/>
    </row>
    <row r="738987" spans="16:16" x14ac:dyDescent="0.3">
      <c r="P738987" s="83"/>
    </row>
    <row r="738988" spans="16:16" x14ac:dyDescent="0.3">
      <c r="P738988" s="83"/>
    </row>
    <row r="738989" spans="16:16" x14ac:dyDescent="0.3">
      <c r="P738989" s="83"/>
    </row>
    <row r="738990" spans="16:16" x14ac:dyDescent="0.3">
      <c r="P738990" s="83"/>
    </row>
    <row r="738991" spans="16:16" x14ac:dyDescent="0.3">
      <c r="P738991" s="83"/>
    </row>
    <row r="738992" spans="16:16" x14ac:dyDescent="0.3">
      <c r="P738992" s="83"/>
    </row>
    <row r="738993" spans="16:16" x14ac:dyDescent="0.3">
      <c r="P738993" s="83"/>
    </row>
    <row r="738994" spans="16:16" x14ac:dyDescent="0.3">
      <c r="P738994" s="83"/>
    </row>
    <row r="738995" spans="16:16" x14ac:dyDescent="0.3">
      <c r="P738995" s="83"/>
    </row>
    <row r="738996" spans="16:16" x14ac:dyDescent="0.3">
      <c r="P738996" s="83"/>
    </row>
    <row r="738997" spans="16:16" x14ac:dyDescent="0.3">
      <c r="P738997" s="83"/>
    </row>
    <row r="738998" spans="16:16" x14ac:dyDescent="0.3">
      <c r="P738998" s="83"/>
    </row>
    <row r="738999" spans="16:16" x14ac:dyDescent="0.3">
      <c r="P738999" s="83"/>
    </row>
    <row r="739000" spans="16:16" x14ac:dyDescent="0.3">
      <c r="P739000" s="83"/>
    </row>
    <row r="739001" spans="16:16" x14ac:dyDescent="0.3">
      <c r="P739001" s="83"/>
    </row>
    <row r="739002" spans="16:16" x14ac:dyDescent="0.3">
      <c r="P739002" s="83"/>
    </row>
    <row r="739003" spans="16:16" x14ac:dyDescent="0.3">
      <c r="P739003" s="83"/>
    </row>
    <row r="739004" spans="16:16" x14ac:dyDescent="0.3">
      <c r="P739004" s="83"/>
    </row>
    <row r="739005" spans="16:16" x14ac:dyDescent="0.3">
      <c r="P739005" s="83"/>
    </row>
    <row r="739006" spans="16:16" x14ac:dyDescent="0.3">
      <c r="P739006" s="83"/>
    </row>
    <row r="739007" spans="16:16" x14ac:dyDescent="0.3">
      <c r="P739007" s="83"/>
    </row>
    <row r="739008" spans="16:16" x14ac:dyDescent="0.3">
      <c r="P739008" s="83"/>
    </row>
    <row r="739009" spans="16:16" x14ac:dyDescent="0.3">
      <c r="P739009" s="83"/>
    </row>
    <row r="739010" spans="16:16" x14ac:dyDescent="0.3">
      <c r="P739010" s="83"/>
    </row>
    <row r="739011" spans="16:16" x14ac:dyDescent="0.3">
      <c r="P739011" s="83"/>
    </row>
    <row r="739012" spans="16:16" x14ac:dyDescent="0.3">
      <c r="P739012" s="83"/>
    </row>
    <row r="739013" spans="16:16" x14ac:dyDescent="0.3">
      <c r="P739013" s="83"/>
    </row>
    <row r="739014" spans="16:16" x14ac:dyDescent="0.3">
      <c r="P739014" s="83"/>
    </row>
    <row r="739015" spans="16:16" x14ac:dyDescent="0.3">
      <c r="P739015" s="83"/>
    </row>
    <row r="739016" spans="16:16" x14ac:dyDescent="0.3">
      <c r="P739016" s="83"/>
    </row>
    <row r="739017" spans="16:16" x14ac:dyDescent="0.3">
      <c r="P739017" s="83"/>
    </row>
    <row r="739018" spans="16:16" x14ac:dyDescent="0.3">
      <c r="P739018" s="83"/>
    </row>
    <row r="739019" spans="16:16" x14ac:dyDescent="0.3">
      <c r="P739019" s="83"/>
    </row>
    <row r="739020" spans="16:16" x14ac:dyDescent="0.3">
      <c r="P739020" s="83"/>
    </row>
    <row r="739021" spans="16:16" x14ac:dyDescent="0.3">
      <c r="P739021" s="83"/>
    </row>
    <row r="739022" spans="16:16" x14ac:dyDescent="0.3">
      <c r="P739022" s="83"/>
    </row>
    <row r="739023" spans="16:16" x14ac:dyDescent="0.3">
      <c r="P739023" s="83"/>
    </row>
    <row r="739024" spans="16:16" x14ac:dyDescent="0.3">
      <c r="P739024" s="83"/>
    </row>
    <row r="739025" spans="16:16" x14ac:dyDescent="0.3">
      <c r="P739025" s="83"/>
    </row>
    <row r="739026" spans="16:16" x14ac:dyDescent="0.3">
      <c r="P739026" s="83"/>
    </row>
    <row r="739027" spans="16:16" x14ac:dyDescent="0.3">
      <c r="P739027" s="83"/>
    </row>
    <row r="739028" spans="16:16" x14ac:dyDescent="0.3">
      <c r="P739028" s="83"/>
    </row>
    <row r="739029" spans="16:16" x14ac:dyDescent="0.3">
      <c r="P739029" s="83"/>
    </row>
    <row r="739030" spans="16:16" x14ac:dyDescent="0.3">
      <c r="P739030" s="83"/>
    </row>
    <row r="739031" spans="16:16" x14ac:dyDescent="0.3">
      <c r="P739031" s="83"/>
    </row>
    <row r="739032" spans="16:16" x14ac:dyDescent="0.3">
      <c r="P739032" s="83"/>
    </row>
    <row r="739033" spans="16:16" x14ac:dyDescent="0.3">
      <c r="P739033" s="83"/>
    </row>
    <row r="739034" spans="16:16" x14ac:dyDescent="0.3">
      <c r="P739034" s="83"/>
    </row>
    <row r="739035" spans="16:16" x14ac:dyDescent="0.3">
      <c r="P739035" s="83"/>
    </row>
    <row r="739036" spans="16:16" x14ac:dyDescent="0.3">
      <c r="P739036" s="83"/>
    </row>
    <row r="739037" spans="16:16" x14ac:dyDescent="0.3">
      <c r="P739037" s="83"/>
    </row>
    <row r="739038" spans="16:16" x14ac:dyDescent="0.3">
      <c r="P739038" s="83"/>
    </row>
    <row r="739039" spans="16:16" x14ac:dyDescent="0.3">
      <c r="P739039" s="83"/>
    </row>
    <row r="739040" spans="16:16" x14ac:dyDescent="0.3">
      <c r="P739040" s="83"/>
    </row>
    <row r="739041" spans="16:16" x14ac:dyDescent="0.3">
      <c r="P739041" s="83"/>
    </row>
    <row r="739042" spans="16:16" x14ac:dyDescent="0.3">
      <c r="P739042" s="83"/>
    </row>
    <row r="739043" spans="16:16" x14ac:dyDescent="0.3">
      <c r="P739043" s="83"/>
    </row>
    <row r="739044" spans="16:16" x14ac:dyDescent="0.3">
      <c r="P739044" s="83"/>
    </row>
    <row r="739045" spans="16:16" x14ac:dyDescent="0.3">
      <c r="P739045" s="83"/>
    </row>
    <row r="739046" spans="16:16" x14ac:dyDescent="0.3">
      <c r="P739046" s="83"/>
    </row>
    <row r="739047" spans="16:16" x14ac:dyDescent="0.3">
      <c r="P739047" s="83"/>
    </row>
    <row r="739048" spans="16:16" x14ac:dyDescent="0.3">
      <c r="P739048" s="83"/>
    </row>
    <row r="739049" spans="16:16" x14ac:dyDescent="0.3">
      <c r="P739049" s="83"/>
    </row>
    <row r="739050" spans="16:16" x14ac:dyDescent="0.3">
      <c r="P739050" s="83"/>
    </row>
    <row r="739051" spans="16:16" x14ac:dyDescent="0.3">
      <c r="P739051" s="83"/>
    </row>
    <row r="739052" spans="16:16" x14ac:dyDescent="0.3">
      <c r="P739052" s="83"/>
    </row>
    <row r="739053" spans="16:16" x14ac:dyDescent="0.3">
      <c r="P739053" s="83"/>
    </row>
    <row r="739054" spans="16:16" x14ac:dyDescent="0.3">
      <c r="P739054" s="83"/>
    </row>
    <row r="739055" spans="16:16" x14ac:dyDescent="0.3">
      <c r="P739055" s="83"/>
    </row>
    <row r="739056" spans="16:16" x14ac:dyDescent="0.3">
      <c r="P739056" s="83"/>
    </row>
    <row r="739057" spans="16:16" x14ac:dyDescent="0.3">
      <c r="P739057" s="83"/>
    </row>
    <row r="739058" spans="16:16" x14ac:dyDescent="0.3">
      <c r="P739058" s="83"/>
    </row>
    <row r="739059" spans="16:16" x14ac:dyDescent="0.3">
      <c r="P739059" s="83"/>
    </row>
    <row r="739060" spans="16:16" x14ac:dyDescent="0.3">
      <c r="P739060" s="83"/>
    </row>
    <row r="739061" spans="16:16" x14ac:dyDescent="0.3">
      <c r="P739061" s="83"/>
    </row>
    <row r="739062" spans="16:16" x14ac:dyDescent="0.3">
      <c r="P739062" s="83"/>
    </row>
    <row r="739063" spans="16:16" x14ac:dyDescent="0.3">
      <c r="P739063" s="83"/>
    </row>
    <row r="739064" spans="16:16" x14ac:dyDescent="0.3">
      <c r="P739064" s="83"/>
    </row>
    <row r="739065" spans="16:16" x14ac:dyDescent="0.3">
      <c r="P739065" s="83"/>
    </row>
    <row r="739066" spans="16:16" x14ac:dyDescent="0.3">
      <c r="P739066" s="83"/>
    </row>
    <row r="739067" spans="16:16" x14ac:dyDescent="0.3">
      <c r="P739067" s="83"/>
    </row>
    <row r="739068" spans="16:16" x14ac:dyDescent="0.3">
      <c r="P739068" s="83"/>
    </row>
    <row r="739069" spans="16:16" x14ac:dyDescent="0.3">
      <c r="P739069" s="83"/>
    </row>
    <row r="739070" spans="16:16" x14ac:dyDescent="0.3">
      <c r="P739070" s="83"/>
    </row>
    <row r="739071" spans="16:16" x14ac:dyDescent="0.3">
      <c r="P739071" s="83"/>
    </row>
    <row r="739072" spans="16:16" x14ac:dyDescent="0.3">
      <c r="P739072" s="83"/>
    </row>
    <row r="739073" spans="16:16" x14ac:dyDescent="0.3">
      <c r="P739073" s="83"/>
    </row>
    <row r="739074" spans="16:16" x14ac:dyDescent="0.3">
      <c r="P739074" s="83"/>
    </row>
    <row r="739075" spans="16:16" x14ac:dyDescent="0.3">
      <c r="P739075" s="83"/>
    </row>
    <row r="739076" spans="16:16" x14ac:dyDescent="0.3">
      <c r="P739076" s="83"/>
    </row>
    <row r="739077" spans="16:16" x14ac:dyDescent="0.3">
      <c r="P739077" s="83"/>
    </row>
    <row r="739078" spans="16:16" x14ac:dyDescent="0.3">
      <c r="P739078" s="83"/>
    </row>
    <row r="739079" spans="16:16" x14ac:dyDescent="0.3">
      <c r="P739079" s="83"/>
    </row>
    <row r="739080" spans="16:16" x14ac:dyDescent="0.3">
      <c r="P739080" s="83"/>
    </row>
    <row r="739081" spans="16:16" x14ac:dyDescent="0.3">
      <c r="P739081" s="83"/>
    </row>
    <row r="739082" spans="16:16" x14ac:dyDescent="0.3">
      <c r="P739082" s="83"/>
    </row>
    <row r="739083" spans="16:16" x14ac:dyDescent="0.3">
      <c r="P739083" s="83"/>
    </row>
    <row r="739084" spans="16:16" x14ac:dyDescent="0.3">
      <c r="P739084" s="83"/>
    </row>
    <row r="739085" spans="16:16" x14ac:dyDescent="0.3">
      <c r="P739085" s="83"/>
    </row>
    <row r="739086" spans="16:16" x14ac:dyDescent="0.3">
      <c r="P739086" s="83"/>
    </row>
    <row r="739087" spans="16:16" x14ac:dyDescent="0.3">
      <c r="P739087" s="83"/>
    </row>
    <row r="739088" spans="16:16" x14ac:dyDescent="0.3">
      <c r="P739088" s="83"/>
    </row>
    <row r="739089" spans="16:16" x14ac:dyDescent="0.3">
      <c r="P739089" s="83"/>
    </row>
    <row r="739090" spans="16:16" x14ac:dyDescent="0.3">
      <c r="P739090" s="83"/>
    </row>
    <row r="739091" spans="16:16" x14ac:dyDescent="0.3">
      <c r="P739091" s="83"/>
    </row>
    <row r="739092" spans="16:16" x14ac:dyDescent="0.3">
      <c r="P739092" s="83"/>
    </row>
    <row r="739093" spans="16:16" x14ac:dyDescent="0.3">
      <c r="P739093" s="83"/>
    </row>
    <row r="739094" spans="16:16" x14ac:dyDescent="0.3">
      <c r="P739094" s="83"/>
    </row>
    <row r="739095" spans="16:16" x14ac:dyDescent="0.3">
      <c r="P739095" s="83"/>
    </row>
    <row r="739096" spans="16:16" x14ac:dyDescent="0.3">
      <c r="P739096" s="83"/>
    </row>
    <row r="739097" spans="16:16" x14ac:dyDescent="0.3">
      <c r="P739097" s="83"/>
    </row>
    <row r="739098" spans="16:16" x14ac:dyDescent="0.3">
      <c r="P739098" s="83"/>
    </row>
    <row r="739099" spans="16:16" x14ac:dyDescent="0.3">
      <c r="P739099" s="83"/>
    </row>
    <row r="739100" spans="16:16" x14ac:dyDescent="0.3">
      <c r="P739100" s="83"/>
    </row>
    <row r="739101" spans="16:16" x14ac:dyDescent="0.3">
      <c r="P739101" s="83"/>
    </row>
    <row r="739102" spans="16:16" x14ac:dyDescent="0.3">
      <c r="P739102" s="83"/>
    </row>
    <row r="739103" spans="16:16" x14ac:dyDescent="0.3">
      <c r="P739103" s="83"/>
    </row>
    <row r="739104" spans="16:16" x14ac:dyDescent="0.3">
      <c r="P739104" s="83"/>
    </row>
    <row r="739105" spans="16:16" x14ac:dyDescent="0.3">
      <c r="P739105" s="83"/>
    </row>
    <row r="739106" spans="16:16" x14ac:dyDescent="0.3">
      <c r="P739106" s="83"/>
    </row>
    <row r="739107" spans="16:16" x14ac:dyDescent="0.3">
      <c r="P739107" s="83"/>
    </row>
    <row r="739108" spans="16:16" x14ac:dyDescent="0.3">
      <c r="P739108" s="83"/>
    </row>
    <row r="739109" spans="16:16" x14ac:dyDescent="0.3">
      <c r="P739109" s="83"/>
    </row>
    <row r="739110" spans="16:16" x14ac:dyDescent="0.3">
      <c r="P739110" s="83"/>
    </row>
    <row r="739111" spans="16:16" x14ac:dyDescent="0.3">
      <c r="P739111" s="83"/>
    </row>
    <row r="739112" spans="16:16" x14ac:dyDescent="0.3">
      <c r="P739112" s="83"/>
    </row>
    <row r="739113" spans="16:16" x14ac:dyDescent="0.3">
      <c r="P739113" s="83"/>
    </row>
    <row r="739114" spans="16:16" x14ac:dyDescent="0.3">
      <c r="P739114" s="83"/>
    </row>
    <row r="739115" spans="16:16" x14ac:dyDescent="0.3">
      <c r="P739115" s="83"/>
    </row>
    <row r="739116" spans="16:16" x14ac:dyDescent="0.3">
      <c r="P739116" s="83"/>
    </row>
    <row r="739117" spans="16:16" x14ac:dyDescent="0.3">
      <c r="P739117" s="83"/>
    </row>
    <row r="739118" spans="16:16" x14ac:dyDescent="0.3">
      <c r="P739118" s="83"/>
    </row>
    <row r="739119" spans="16:16" x14ac:dyDescent="0.3">
      <c r="P739119" s="83"/>
    </row>
    <row r="739120" spans="16:16" x14ac:dyDescent="0.3">
      <c r="P739120" s="83"/>
    </row>
    <row r="739121" spans="16:16" x14ac:dyDescent="0.3">
      <c r="P739121" s="83"/>
    </row>
    <row r="739122" spans="16:16" x14ac:dyDescent="0.3">
      <c r="P739122" s="83"/>
    </row>
    <row r="739123" spans="16:16" x14ac:dyDescent="0.3">
      <c r="P739123" s="83"/>
    </row>
    <row r="739124" spans="16:16" x14ac:dyDescent="0.3">
      <c r="P739124" s="83"/>
    </row>
    <row r="739125" spans="16:16" x14ac:dyDescent="0.3">
      <c r="P739125" s="83"/>
    </row>
    <row r="739126" spans="16:16" x14ac:dyDescent="0.3">
      <c r="P739126" s="83"/>
    </row>
    <row r="739127" spans="16:16" x14ac:dyDescent="0.3">
      <c r="P739127" s="83"/>
    </row>
    <row r="739128" spans="16:16" x14ac:dyDescent="0.3">
      <c r="P739128" s="83"/>
    </row>
    <row r="739129" spans="16:16" x14ac:dyDescent="0.3">
      <c r="P739129" s="83"/>
    </row>
    <row r="739130" spans="16:16" x14ac:dyDescent="0.3">
      <c r="P739130" s="83"/>
    </row>
    <row r="739131" spans="16:16" x14ac:dyDescent="0.3">
      <c r="P739131" s="83"/>
    </row>
    <row r="739132" spans="16:16" x14ac:dyDescent="0.3">
      <c r="P739132" s="83"/>
    </row>
    <row r="739133" spans="16:16" x14ac:dyDescent="0.3">
      <c r="P739133" s="83"/>
    </row>
    <row r="739134" spans="16:16" x14ac:dyDescent="0.3">
      <c r="P739134" s="83"/>
    </row>
    <row r="739135" spans="16:16" x14ac:dyDescent="0.3">
      <c r="P739135" s="83"/>
    </row>
    <row r="739136" spans="16:16" x14ac:dyDescent="0.3">
      <c r="P739136" s="83"/>
    </row>
    <row r="739137" spans="16:16" x14ac:dyDescent="0.3">
      <c r="P739137" s="83"/>
    </row>
    <row r="739138" spans="16:16" x14ac:dyDescent="0.3">
      <c r="P739138" s="83"/>
    </row>
    <row r="739139" spans="16:16" x14ac:dyDescent="0.3">
      <c r="P739139" s="83"/>
    </row>
    <row r="739140" spans="16:16" x14ac:dyDescent="0.3">
      <c r="P739140" s="83"/>
    </row>
    <row r="739141" spans="16:16" x14ac:dyDescent="0.3">
      <c r="P739141" s="83"/>
    </row>
    <row r="739142" spans="16:16" x14ac:dyDescent="0.3">
      <c r="P739142" s="83"/>
    </row>
    <row r="739143" spans="16:16" x14ac:dyDescent="0.3">
      <c r="P739143" s="83"/>
    </row>
    <row r="739144" spans="16:16" x14ac:dyDescent="0.3">
      <c r="P739144" s="83"/>
    </row>
    <row r="739145" spans="16:16" x14ac:dyDescent="0.3">
      <c r="P739145" s="83"/>
    </row>
    <row r="739146" spans="16:16" x14ac:dyDescent="0.3">
      <c r="P739146" s="83"/>
    </row>
    <row r="739147" spans="16:16" x14ac:dyDescent="0.3">
      <c r="P739147" s="83"/>
    </row>
    <row r="739148" spans="16:16" x14ac:dyDescent="0.3">
      <c r="P739148" s="83"/>
    </row>
    <row r="739149" spans="16:16" x14ac:dyDescent="0.3">
      <c r="P739149" s="83"/>
    </row>
    <row r="739150" spans="16:16" x14ac:dyDescent="0.3">
      <c r="P739150" s="83"/>
    </row>
    <row r="739151" spans="16:16" x14ac:dyDescent="0.3">
      <c r="P739151" s="83"/>
    </row>
    <row r="739152" spans="16:16" x14ac:dyDescent="0.3">
      <c r="P739152" s="83"/>
    </row>
    <row r="739153" spans="16:16" x14ac:dyDescent="0.3">
      <c r="P739153" s="83"/>
    </row>
    <row r="739154" spans="16:16" x14ac:dyDescent="0.3">
      <c r="P739154" s="83"/>
    </row>
    <row r="739155" spans="16:16" x14ac:dyDescent="0.3">
      <c r="P739155" s="83"/>
    </row>
    <row r="739156" spans="16:16" x14ac:dyDescent="0.3">
      <c r="P739156" s="83"/>
    </row>
    <row r="739157" spans="16:16" x14ac:dyDescent="0.3">
      <c r="P739157" s="83"/>
    </row>
    <row r="739158" spans="16:16" x14ac:dyDescent="0.3">
      <c r="P739158" s="83"/>
    </row>
    <row r="739159" spans="16:16" x14ac:dyDescent="0.3">
      <c r="P739159" s="83"/>
    </row>
    <row r="739160" spans="16:16" x14ac:dyDescent="0.3">
      <c r="P739160" s="83"/>
    </row>
    <row r="739161" spans="16:16" x14ac:dyDescent="0.3">
      <c r="P739161" s="83"/>
    </row>
    <row r="739162" spans="16:16" x14ac:dyDescent="0.3">
      <c r="P739162" s="83"/>
    </row>
    <row r="739163" spans="16:16" x14ac:dyDescent="0.3">
      <c r="P739163" s="83"/>
    </row>
    <row r="739164" spans="16:16" x14ac:dyDescent="0.3">
      <c r="P739164" s="83"/>
    </row>
    <row r="739165" spans="16:16" x14ac:dyDescent="0.3">
      <c r="P739165" s="83"/>
    </row>
    <row r="739166" spans="16:16" x14ac:dyDescent="0.3">
      <c r="P739166" s="83"/>
    </row>
    <row r="739167" spans="16:16" x14ac:dyDescent="0.3">
      <c r="P739167" s="83"/>
    </row>
    <row r="739168" spans="16:16" x14ac:dyDescent="0.3">
      <c r="P739168" s="83"/>
    </row>
    <row r="739169" spans="16:16" x14ac:dyDescent="0.3">
      <c r="P739169" s="83"/>
    </row>
    <row r="739170" spans="16:16" x14ac:dyDescent="0.3">
      <c r="P739170" s="83"/>
    </row>
    <row r="739171" spans="16:16" x14ac:dyDescent="0.3">
      <c r="P739171" s="83"/>
    </row>
    <row r="739172" spans="16:16" x14ac:dyDescent="0.3">
      <c r="P739172" s="83"/>
    </row>
    <row r="739173" spans="16:16" x14ac:dyDescent="0.3">
      <c r="P739173" s="83"/>
    </row>
    <row r="739174" spans="16:16" x14ac:dyDescent="0.3">
      <c r="P739174" s="83"/>
    </row>
    <row r="739175" spans="16:16" x14ac:dyDescent="0.3">
      <c r="P739175" s="83"/>
    </row>
    <row r="739176" spans="16:16" x14ac:dyDescent="0.3">
      <c r="P739176" s="83"/>
    </row>
    <row r="739177" spans="16:16" x14ac:dyDescent="0.3">
      <c r="P739177" s="83"/>
    </row>
    <row r="739178" spans="16:16" x14ac:dyDescent="0.3">
      <c r="P739178" s="83"/>
    </row>
    <row r="739179" spans="16:16" x14ac:dyDescent="0.3">
      <c r="P739179" s="83"/>
    </row>
    <row r="739180" spans="16:16" x14ac:dyDescent="0.3">
      <c r="P739180" s="83"/>
    </row>
    <row r="739181" spans="16:16" x14ac:dyDescent="0.3">
      <c r="P739181" s="83"/>
    </row>
    <row r="739182" spans="16:16" x14ac:dyDescent="0.3">
      <c r="P739182" s="83"/>
    </row>
    <row r="739183" spans="16:16" x14ac:dyDescent="0.3">
      <c r="P739183" s="83"/>
    </row>
    <row r="739184" spans="16:16" x14ac:dyDescent="0.3">
      <c r="P739184" s="83"/>
    </row>
    <row r="739185" spans="16:16" x14ac:dyDescent="0.3">
      <c r="P739185" s="83"/>
    </row>
    <row r="739186" spans="16:16" x14ac:dyDescent="0.3">
      <c r="P739186" s="83"/>
    </row>
    <row r="739187" spans="16:16" x14ac:dyDescent="0.3">
      <c r="P739187" s="83"/>
    </row>
    <row r="739188" spans="16:16" x14ac:dyDescent="0.3">
      <c r="P739188" s="83"/>
    </row>
    <row r="739189" spans="16:16" x14ac:dyDescent="0.3">
      <c r="P739189" s="83"/>
    </row>
    <row r="739190" spans="16:16" x14ac:dyDescent="0.3">
      <c r="P739190" s="83"/>
    </row>
    <row r="739191" spans="16:16" x14ac:dyDescent="0.3">
      <c r="P739191" s="83"/>
    </row>
    <row r="739192" spans="16:16" x14ac:dyDescent="0.3">
      <c r="P739192" s="83"/>
    </row>
    <row r="739193" spans="16:16" x14ac:dyDescent="0.3">
      <c r="P739193" s="83"/>
    </row>
    <row r="739194" spans="16:16" x14ac:dyDescent="0.3">
      <c r="P739194" s="83"/>
    </row>
    <row r="739195" spans="16:16" x14ac:dyDescent="0.3">
      <c r="P739195" s="83"/>
    </row>
    <row r="739196" spans="16:16" x14ac:dyDescent="0.3">
      <c r="P739196" s="83"/>
    </row>
    <row r="739197" spans="16:16" x14ac:dyDescent="0.3">
      <c r="P739197" s="83"/>
    </row>
    <row r="739198" spans="16:16" x14ac:dyDescent="0.3">
      <c r="P739198" s="83"/>
    </row>
    <row r="739199" spans="16:16" x14ac:dyDescent="0.3">
      <c r="P739199" s="83"/>
    </row>
    <row r="739200" spans="16:16" x14ac:dyDescent="0.3">
      <c r="P739200" s="83"/>
    </row>
    <row r="739201" spans="16:16" x14ac:dyDescent="0.3">
      <c r="P739201" s="83"/>
    </row>
    <row r="739202" spans="16:16" x14ac:dyDescent="0.3">
      <c r="P739202" s="83"/>
    </row>
    <row r="739203" spans="16:16" x14ac:dyDescent="0.3">
      <c r="P739203" s="83"/>
    </row>
    <row r="739204" spans="16:16" x14ac:dyDescent="0.3">
      <c r="P739204" s="83"/>
    </row>
    <row r="739205" spans="16:16" x14ac:dyDescent="0.3">
      <c r="P739205" s="83"/>
    </row>
    <row r="739206" spans="16:16" x14ac:dyDescent="0.3">
      <c r="P739206" s="83"/>
    </row>
    <row r="739207" spans="16:16" x14ac:dyDescent="0.3">
      <c r="P739207" s="83"/>
    </row>
    <row r="739208" spans="16:16" x14ac:dyDescent="0.3">
      <c r="P739208" s="83"/>
    </row>
    <row r="739209" spans="16:16" x14ac:dyDescent="0.3">
      <c r="P739209" s="83"/>
    </row>
    <row r="739210" spans="16:16" x14ac:dyDescent="0.3">
      <c r="P739210" s="83"/>
    </row>
    <row r="739211" spans="16:16" x14ac:dyDescent="0.3">
      <c r="P739211" s="83"/>
    </row>
    <row r="739212" spans="16:16" x14ac:dyDescent="0.3">
      <c r="P739212" s="83"/>
    </row>
    <row r="739213" spans="16:16" x14ac:dyDescent="0.3">
      <c r="P739213" s="83"/>
    </row>
    <row r="739214" spans="16:16" x14ac:dyDescent="0.3">
      <c r="P739214" s="83"/>
    </row>
    <row r="739215" spans="16:16" x14ac:dyDescent="0.3">
      <c r="P739215" s="83"/>
    </row>
    <row r="739216" spans="16:16" x14ac:dyDescent="0.3">
      <c r="P739216" s="83"/>
    </row>
    <row r="739217" spans="16:16" x14ac:dyDescent="0.3">
      <c r="P739217" s="83"/>
    </row>
    <row r="739218" spans="16:16" x14ac:dyDescent="0.3">
      <c r="P739218" s="83"/>
    </row>
    <row r="739219" spans="16:16" x14ac:dyDescent="0.3">
      <c r="P739219" s="83"/>
    </row>
    <row r="739220" spans="16:16" x14ac:dyDescent="0.3">
      <c r="P739220" s="83"/>
    </row>
    <row r="739221" spans="16:16" x14ac:dyDescent="0.3">
      <c r="P739221" s="83"/>
    </row>
    <row r="739222" spans="16:16" x14ac:dyDescent="0.3">
      <c r="P739222" s="83"/>
    </row>
    <row r="739223" spans="16:16" x14ac:dyDescent="0.3">
      <c r="P739223" s="83"/>
    </row>
    <row r="739224" spans="16:16" x14ac:dyDescent="0.3">
      <c r="P739224" s="83"/>
    </row>
    <row r="739225" spans="16:16" x14ac:dyDescent="0.3">
      <c r="P739225" s="83"/>
    </row>
    <row r="739226" spans="16:16" x14ac:dyDescent="0.3">
      <c r="P739226" s="83"/>
    </row>
    <row r="739227" spans="16:16" x14ac:dyDescent="0.3">
      <c r="P739227" s="83"/>
    </row>
    <row r="739228" spans="16:16" x14ac:dyDescent="0.3">
      <c r="P739228" s="83"/>
    </row>
    <row r="739229" spans="16:16" x14ac:dyDescent="0.3">
      <c r="P739229" s="83"/>
    </row>
    <row r="739230" spans="16:16" x14ac:dyDescent="0.3">
      <c r="P739230" s="83"/>
    </row>
    <row r="739231" spans="16:16" x14ac:dyDescent="0.3">
      <c r="P739231" s="83"/>
    </row>
    <row r="739232" spans="16:16" x14ac:dyDescent="0.3">
      <c r="P739232" s="83"/>
    </row>
    <row r="739233" spans="16:16" x14ac:dyDescent="0.3">
      <c r="P739233" s="83"/>
    </row>
    <row r="739234" spans="16:16" x14ac:dyDescent="0.3">
      <c r="P739234" s="83"/>
    </row>
    <row r="739235" spans="16:16" x14ac:dyDescent="0.3">
      <c r="P739235" s="83"/>
    </row>
    <row r="739236" spans="16:16" x14ac:dyDescent="0.3">
      <c r="P739236" s="83"/>
    </row>
    <row r="739237" spans="16:16" x14ac:dyDescent="0.3">
      <c r="P739237" s="83"/>
    </row>
    <row r="739238" spans="16:16" x14ac:dyDescent="0.3">
      <c r="P739238" s="83"/>
    </row>
    <row r="739239" spans="16:16" x14ac:dyDescent="0.3">
      <c r="P739239" s="83"/>
    </row>
    <row r="739240" spans="16:16" x14ac:dyDescent="0.3">
      <c r="P739240" s="83"/>
    </row>
    <row r="739241" spans="16:16" x14ac:dyDescent="0.3">
      <c r="P739241" s="83"/>
    </row>
    <row r="739242" spans="16:16" x14ac:dyDescent="0.3">
      <c r="P739242" s="83"/>
    </row>
    <row r="739243" spans="16:16" x14ac:dyDescent="0.3">
      <c r="P739243" s="83"/>
    </row>
    <row r="739244" spans="16:16" x14ac:dyDescent="0.3">
      <c r="P739244" s="83"/>
    </row>
    <row r="739245" spans="16:16" x14ac:dyDescent="0.3">
      <c r="P739245" s="83"/>
    </row>
    <row r="739246" spans="16:16" x14ac:dyDescent="0.3">
      <c r="P739246" s="83"/>
    </row>
    <row r="739247" spans="16:16" x14ac:dyDescent="0.3">
      <c r="P739247" s="83"/>
    </row>
    <row r="739248" spans="16:16" x14ac:dyDescent="0.3">
      <c r="P739248" s="83"/>
    </row>
    <row r="739249" spans="16:16" x14ac:dyDescent="0.3">
      <c r="P739249" s="83"/>
    </row>
    <row r="739250" spans="16:16" x14ac:dyDescent="0.3">
      <c r="P739250" s="83"/>
    </row>
    <row r="739251" spans="16:16" x14ac:dyDescent="0.3">
      <c r="P739251" s="83"/>
    </row>
    <row r="739252" spans="16:16" x14ac:dyDescent="0.3">
      <c r="P739252" s="83"/>
    </row>
    <row r="739253" spans="16:16" x14ac:dyDescent="0.3">
      <c r="P739253" s="83"/>
    </row>
    <row r="739254" spans="16:16" x14ac:dyDescent="0.3">
      <c r="P739254" s="83"/>
    </row>
    <row r="739255" spans="16:16" x14ac:dyDescent="0.3">
      <c r="P739255" s="83"/>
    </row>
    <row r="739256" spans="16:16" x14ac:dyDescent="0.3">
      <c r="P739256" s="83"/>
    </row>
    <row r="739257" spans="16:16" x14ac:dyDescent="0.3">
      <c r="P739257" s="83"/>
    </row>
    <row r="739258" spans="16:16" x14ac:dyDescent="0.3">
      <c r="P739258" s="83"/>
    </row>
    <row r="739259" spans="16:16" x14ac:dyDescent="0.3">
      <c r="P739259" s="83"/>
    </row>
    <row r="739260" spans="16:16" x14ac:dyDescent="0.3">
      <c r="P739260" s="83"/>
    </row>
    <row r="739261" spans="16:16" x14ac:dyDescent="0.3">
      <c r="P739261" s="83"/>
    </row>
    <row r="739262" spans="16:16" x14ac:dyDescent="0.3">
      <c r="P739262" s="83"/>
    </row>
    <row r="739263" spans="16:16" x14ac:dyDescent="0.3">
      <c r="P739263" s="83"/>
    </row>
    <row r="739264" spans="16:16" x14ac:dyDescent="0.3">
      <c r="P739264" s="83"/>
    </row>
    <row r="739265" spans="16:16" x14ac:dyDescent="0.3">
      <c r="P739265" s="83"/>
    </row>
    <row r="739266" spans="16:16" x14ac:dyDescent="0.3">
      <c r="P739266" s="83"/>
    </row>
    <row r="739267" spans="16:16" x14ac:dyDescent="0.3">
      <c r="P739267" s="83"/>
    </row>
    <row r="739268" spans="16:16" x14ac:dyDescent="0.3">
      <c r="P739268" s="83"/>
    </row>
    <row r="739269" spans="16:16" x14ac:dyDescent="0.3">
      <c r="P739269" s="83"/>
    </row>
    <row r="739270" spans="16:16" x14ac:dyDescent="0.3">
      <c r="P739270" s="83"/>
    </row>
    <row r="739271" spans="16:16" x14ac:dyDescent="0.3">
      <c r="P739271" s="83"/>
    </row>
    <row r="739272" spans="16:16" x14ac:dyDescent="0.3">
      <c r="P739272" s="83"/>
    </row>
    <row r="739273" spans="16:16" x14ac:dyDescent="0.3">
      <c r="P739273" s="83"/>
    </row>
    <row r="739274" spans="16:16" x14ac:dyDescent="0.3">
      <c r="P739274" s="83"/>
    </row>
    <row r="739275" spans="16:16" x14ac:dyDescent="0.3">
      <c r="P739275" s="83"/>
    </row>
    <row r="739276" spans="16:16" x14ac:dyDescent="0.3">
      <c r="P739276" s="83"/>
    </row>
    <row r="739277" spans="16:16" x14ac:dyDescent="0.3">
      <c r="P739277" s="83"/>
    </row>
    <row r="739278" spans="16:16" x14ac:dyDescent="0.3">
      <c r="P739278" s="83"/>
    </row>
    <row r="739279" spans="16:16" x14ac:dyDescent="0.3">
      <c r="P739279" s="83"/>
    </row>
    <row r="739280" spans="16:16" x14ac:dyDescent="0.3">
      <c r="P739280" s="83"/>
    </row>
    <row r="739281" spans="16:16" x14ac:dyDescent="0.3">
      <c r="P739281" s="83"/>
    </row>
    <row r="739282" spans="16:16" x14ac:dyDescent="0.3">
      <c r="P739282" s="83"/>
    </row>
    <row r="739283" spans="16:16" x14ac:dyDescent="0.3">
      <c r="P739283" s="83"/>
    </row>
    <row r="739284" spans="16:16" x14ac:dyDescent="0.3">
      <c r="P739284" s="83"/>
    </row>
    <row r="739285" spans="16:16" x14ac:dyDescent="0.3">
      <c r="P739285" s="83"/>
    </row>
    <row r="739286" spans="16:16" x14ac:dyDescent="0.3">
      <c r="P739286" s="83"/>
    </row>
    <row r="739287" spans="16:16" x14ac:dyDescent="0.3">
      <c r="P739287" s="83"/>
    </row>
    <row r="739288" spans="16:16" x14ac:dyDescent="0.3">
      <c r="P739288" s="83"/>
    </row>
    <row r="739289" spans="16:16" x14ac:dyDescent="0.3">
      <c r="P739289" s="83"/>
    </row>
    <row r="739290" spans="16:16" x14ac:dyDescent="0.3">
      <c r="P739290" s="83"/>
    </row>
    <row r="739291" spans="16:16" x14ac:dyDescent="0.3">
      <c r="P739291" s="83"/>
    </row>
    <row r="739292" spans="16:16" x14ac:dyDescent="0.3">
      <c r="P739292" s="83"/>
    </row>
    <row r="739293" spans="16:16" x14ac:dyDescent="0.3">
      <c r="P739293" s="83"/>
    </row>
    <row r="739294" spans="16:16" x14ac:dyDescent="0.3">
      <c r="P739294" s="83"/>
    </row>
    <row r="739295" spans="16:16" x14ac:dyDescent="0.3">
      <c r="P739295" s="83"/>
    </row>
    <row r="739296" spans="16:16" x14ac:dyDescent="0.3">
      <c r="P739296" s="83"/>
    </row>
    <row r="739297" spans="16:16" x14ac:dyDescent="0.3">
      <c r="P739297" s="83"/>
    </row>
    <row r="739298" spans="16:16" x14ac:dyDescent="0.3">
      <c r="P739298" s="83"/>
    </row>
    <row r="739299" spans="16:16" x14ac:dyDescent="0.3">
      <c r="P739299" s="83"/>
    </row>
    <row r="739300" spans="16:16" x14ac:dyDescent="0.3">
      <c r="P739300" s="83"/>
    </row>
    <row r="739301" spans="16:16" x14ac:dyDescent="0.3">
      <c r="P739301" s="83"/>
    </row>
    <row r="739302" spans="16:16" x14ac:dyDescent="0.3">
      <c r="P739302" s="83"/>
    </row>
    <row r="739303" spans="16:16" x14ac:dyDescent="0.3">
      <c r="P739303" s="83"/>
    </row>
    <row r="739304" spans="16:16" x14ac:dyDescent="0.3">
      <c r="P739304" s="83"/>
    </row>
    <row r="739305" spans="16:16" x14ac:dyDescent="0.3">
      <c r="P739305" s="83"/>
    </row>
    <row r="739306" spans="16:16" x14ac:dyDescent="0.3">
      <c r="P739306" s="83"/>
    </row>
    <row r="739307" spans="16:16" x14ac:dyDescent="0.3">
      <c r="P739307" s="83"/>
    </row>
    <row r="739308" spans="16:16" x14ac:dyDescent="0.3">
      <c r="P739308" s="83"/>
    </row>
    <row r="739309" spans="16:16" x14ac:dyDescent="0.3">
      <c r="P739309" s="83"/>
    </row>
    <row r="739310" spans="16:16" x14ac:dyDescent="0.3">
      <c r="P739310" s="83"/>
    </row>
    <row r="739311" spans="16:16" x14ac:dyDescent="0.3">
      <c r="P739311" s="83"/>
    </row>
    <row r="739312" spans="16:16" x14ac:dyDescent="0.3">
      <c r="P739312" s="83"/>
    </row>
    <row r="739313" spans="16:16" x14ac:dyDescent="0.3">
      <c r="P739313" s="83"/>
    </row>
    <row r="739314" spans="16:16" x14ac:dyDescent="0.3">
      <c r="P739314" s="83"/>
    </row>
    <row r="739315" spans="16:16" x14ac:dyDescent="0.3">
      <c r="P739315" s="83"/>
    </row>
    <row r="739316" spans="16:16" x14ac:dyDescent="0.3">
      <c r="P739316" s="83"/>
    </row>
    <row r="739317" spans="16:16" x14ac:dyDescent="0.3">
      <c r="P739317" s="83"/>
    </row>
    <row r="739318" spans="16:16" x14ac:dyDescent="0.3">
      <c r="P739318" s="83"/>
    </row>
    <row r="739319" spans="16:16" x14ac:dyDescent="0.3">
      <c r="P739319" s="83"/>
    </row>
    <row r="739320" spans="16:16" x14ac:dyDescent="0.3">
      <c r="P739320" s="83"/>
    </row>
    <row r="739321" spans="16:16" x14ac:dyDescent="0.3">
      <c r="P739321" s="83"/>
    </row>
    <row r="739322" spans="16:16" x14ac:dyDescent="0.3">
      <c r="P739322" s="83"/>
    </row>
    <row r="739323" spans="16:16" x14ac:dyDescent="0.3">
      <c r="P739323" s="83"/>
    </row>
    <row r="739324" spans="16:16" x14ac:dyDescent="0.3">
      <c r="P739324" s="83"/>
    </row>
    <row r="739325" spans="16:16" x14ac:dyDescent="0.3">
      <c r="P739325" s="83"/>
    </row>
    <row r="739326" spans="16:16" x14ac:dyDescent="0.3">
      <c r="P739326" s="83"/>
    </row>
    <row r="739327" spans="16:16" x14ac:dyDescent="0.3">
      <c r="P739327" s="83"/>
    </row>
    <row r="739328" spans="16:16" x14ac:dyDescent="0.3">
      <c r="P739328" s="83"/>
    </row>
    <row r="739329" spans="16:16" x14ac:dyDescent="0.3">
      <c r="P739329" s="83"/>
    </row>
    <row r="739330" spans="16:16" x14ac:dyDescent="0.3">
      <c r="P739330" s="83"/>
    </row>
    <row r="739331" spans="16:16" x14ac:dyDescent="0.3">
      <c r="P739331" s="83"/>
    </row>
    <row r="739332" spans="16:16" x14ac:dyDescent="0.3">
      <c r="P739332" s="83"/>
    </row>
    <row r="739333" spans="16:16" x14ac:dyDescent="0.3">
      <c r="P739333" s="83"/>
    </row>
    <row r="739334" spans="16:16" x14ac:dyDescent="0.3">
      <c r="P739334" s="83"/>
    </row>
    <row r="739335" spans="16:16" x14ac:dyDescent="0.3">
      <c r="P739335" s="83"/>
    </row>
    <row r="739336" spans="16:16" x14ac:dyDescent="0.3">
      <c r="P739336" s="83"/>
    </row>
    <row r="739337" spans="16:16" x14ac:dyDescent="0.3">
      <c r="P739337" s="83"/>
    </row>
    <row r="739338" spans="16:16" x14ac:dyDescent="0.3">
      <c r="P739338" s="83"/>
    </row>
    <row r="739339" spans="16:16" x14ac:dyDescent="0.3">
      <c r="P739339" s="83"/>
    </row>
    <row r="739340" spans="16:16" x14ac:dyDescent="0.3">
      <c r="P739340" s="83"/>
    </row>
    <row r="739341" spans="16:16" x14ac:dyDescent="0.3">
      <c r="P739341" s="83"/>
    </row>
    <row r="739342" spans="16:16" x14ac:dyDescent="0.3">
      <c r="P739342" s="83"/>
    </row>
    <row r="739343" spans="16:16" x14ac:dyDescent="0.3">
      <c r="P739343" s="83"/>
    </row>
    <row r="739344" spans="16:16" x14ac:dyDescent="0.3">
      <c r="P739344" s="83"/>
    </row>
    <row r="739345" spans="16:16" x14ac:dyDescent="0.3">
      <c r="P739345" s="83"/>
    </row>
    <row r="739346" spans="16:16" x14ac:dyDescent="0.3">
      <c r="P739346" s="83"/>
    </row>
    <row r="739347" spans="16:16" x14ac:dyDescent="0.3">
      <c r="P739347" s="83"/>
    </row>
    <row r="739348" spans="16:16" x14ac:dyDescent="0.3">
      <c r="P739348" s="83"/>
    </row>
    <row r="739349" spans="16:16" x14ac:dyDescent="0.3">
      <c r="P739349" s="83"/>
    </row>
    <row r="739350" spans="16:16" x14ac:dyDescent="0.3">
      <c r="P739350" s="83"/>
    </row>
    <row r="739351" spans="16:16" x14ac:dyDescent="0.3">
      <c r="P739351" s="83"/>
    </row>
    <row r="739352" spans="16:16" x14ac:dyDescent="0.3">
      <c r="P739352" s="83"/>
    </row>
    <row r="739353" spans="16:16" x14ac:dyDescent="0.3">
      <c r="P739353" s="83"/>
    </row>
    <row r="739354" spans="16:16" x14ac:dyDescent="0.3">
      <c r="P739354" s="83"/>
    </row>
    <row r="739355" spans="16:16" x14ac:dyDescent="0.3">
      <c r="P739355" s="83"/>
    </row>
    <row r="739356" spans="16:16" x14ac:dyDescent="0.3">
      <c r="P739356" s="83"/>
    </row>
    <row r="739357" spans="16:16" x14ac:dyDescent="0.3">
      <c r="P739357" s="83"/>
    </row>
    <row r="739358" spans="16:16" x14ac:dyDescent="0.3">
      <c r="P739358" s="83"/>
    </row>
    <row r="739359" spans="16:16" x14ac:dyDescent="0.3">
      <c r="P739359" s="83"/>
    </row>
    <row r="739360" spans="16:16" x14ac:dyDescent="0.3">
      <c r="P739360" s="83"/>
    </row>
    <row r="739361" spans="16:16" x14ac:dyDescent="0.3">
      <c r="P739361" s="83"/>
    </row>
    <row r="739362" spans="16:16" x14ac:dyDescent="0.3">
      <c r="P739362" s="83"/>
    </row>
    <row r="739363" spans="16:16" x14ac:dyDescent="0.3">
      <c r="P739363" s="83"/>
    </row>
    <row r="739364" spans="16:16" x14ac:dyDescent="0.3">
      <c r="P739364" s="83"/>
    </row>
    <row r="739365" spans="16:16" x14ac:dyDescent="0.3">
      <c r="P739365" s="83"/>
    </row>
    <row r="739366" spans="16:16" x14ac:dyDescent="0.3">
      <c r="P739366" s="83"/>
    </row>
    <row r="739367" spans="16:16" x14ac:dyDescent="0.3">
      <c r="P739367" s="83"/>
    </row>
    <row r="739368" spans="16:16" x14ac:dyDescent="0.3">
      <c r="P739368" s="83"/>
    </row>
    <row r="739369" spans="16:16" x14ac:dyDescent="0.3">
      <c r="P739369" s="83"/>
    </row>
    <row r="739370" spans="16:16" x14ac:dyDescent="0.3">
      <c r="P739370" s="83"/>
    </row>
    <row r="739371" spans="16:16" x14ac:dyDescent="0.3">
      <c r="P739371" s="83"/>
    </row>
    <row r="739372" spans="16:16" x14ac:dyDescent="0.3">
      <c r="P739372" s="83"/>
    </row>
    <row r="739373" spans="16:16" x14ac:dyDescent="0.3">
      <c r="P739373" s="83"/>
    </row>
    <row r="739374" spans="16:16" x14ac:dyDescent="0.3">
      <c r="P739374" s="83"/>
    </row>
    <row r="739375" spans="16:16" x14ac:dyDescent="0.3">
      <c r="P739375" s="83"/>
    </row>
    <row r="739376" spans="16:16" x14ac:dyDescent="0.3">
      <c r="P739376" s="83"/>
    </row>
    <row r="739377" spans="16:16" x14ac:dyDescent="0.3">
      <c r="P739377" s="83"/>
    </row>
    <row r="739378" spans="16:16" x14ac:dyDescent="0.3">
      <c r="P739378" s="83"/>
    </row>
    <row r="739379" spans="16:16" x14ac:dyDescent="0.3">
      <c r="P739379" s="83"/>
    </row>
    <row r="739380" spans="16:16" x14ac:dyDescent="0.3">
      <c r="P739380" s="83"/>
    </row>
    <row r="739381" spans="16:16" x14ac:dyDescent="0.3">
      <c r="P739381" s="83"/>
    </row>
    <row r="739382" spans="16:16" x14ac:dyDescent="0.3">
      <c r="P739382" s="83"/>
    </row>
    <row r="739383" spans="16:16" x14ac:dyDescent="0.3">
      <c r="P739383" s="83"/>
    </row>
    <row r="739384" spans="16:16" x14ac:dyDescent="0.3">
      <c r="P739384" s="83"/>
    </row>
    <row r="739385" spans="16:16" x14ac:dyDescent="0.3">
      <c r="P739385" s="83"/>
    </row>
    <row r="739386" spans="16:16" x14ac:dyDescent="0.3">
      <c r="P739386" s="83"/>
    </row>
    <row r="739387" spans="16:16" x14ac:dyDescent="0.3">
      <c r="P739387" s="83"/>
    </row>
    <row r="739388" spans="16:16" x14ac:dyDescent="0.3">
      <c r="P739388" s="83"/>
    </row>
    <row r="739389" spans="16:16" x14ac:dyDescent="0.3">
      <c r="P739389" s="83"/>
    </row>
    <row r="739390" spans="16:16" x14ac:dyDescent="0.3">
      <c r="P739390" s="83"/>
    </row>
    <row r="739391" spans="16:16" x14ac:dyDescent="0.3">
      <c r="P739391" s="83"/>
    </row>
    <row r="739392" spans="16:16" x14ac:dyDescent="0.3">
      <c r="P739392" s="83"/>
    </row>
    <row r="739393" spans="16:16" x14ac:dyDescent="0.3">
      <c r="P739393" s="83"/>
    </row>
    <row r="739394" spans="16:16" x14ac:dyDescent="0.3">
      <c r="P739394" s="83"/>
    </row>
    <row r="739395" spans="16:16" x14ac:dyDescent="0.3">
      <c r="P739395" s="83"/>
    </row>
    <row r="739396" spans="16:16" x14ac:dyDescent="0.3">
      <c r="P739396" s="83"/>
    </row>
    <row r="739397" spans="16:16" x14ac:dyDescent="0.3">
      <c r="P739397" s="83"/>
    </row>
    <row r="739398" spans="16:16" x14ac:dyDescent="0.3">
      <c r="P739398" s="83"/>
    </row>
    <row r="739399" spans="16:16" x14ac:dyDescent="0.3">
      <c r="P739399" s="83"/>
    </row>
    <row r="739400" spans="16:16" x14ac:dyDescent="0.3">
      <c r="P739400" s="83"/>
    </row>
    <row r="739401" spans="16:16" x14ac:dyDescent="0.3">
      <c r="P739401" s="83"/>
    </row>
    <row r="739402" spans="16:16" x14ac:dyDescent="0.3">
      <c r="P739402" s="83"/>
    </row>
    <row r="739403" spans="16:16" x14ac:dyDescent="0.3">
      <c r="P739403" s="83"/>
    </row>
    <row r="739404" spans="16:16" x14ac:dyDescent="0.3">
      <c r="P739404" s="83"/>
    </row>
    <row r="739405" spans="16:16" x14ac:dyDescent="0.3">
      <c r="P739405" s="83"/>
    </row>
    <row r="739406" spans="16:16" x14ac:dyDescent="0.3">
      <c r="P739406" s="83"/>
    </row>
    <row r="739407" spans="16:16" x14ac:dyDescent="0.3">
      <c r="P739407" s="83"/>
    </row>
    <row r="739408" spans="16:16" x14ac:dyDescent="0.3">
      <c r="P739408" s="83"/>
    </row>
    <row r="739409" spans="16:16" x14ac:dyDescent="0.3">
      <c r="P739409" s="83"/>
    </row>
    <row r="739410" spans="16:16" x14ac:dyDescent="0.3">
      <c r="P739410" s="83"/>
    </row>
    <row r="739411" spans="16:16" x14ac:dyDescent="0.3">
      <c r="P739411" s="83"/>
    </row>
    <row r="739412" spans="16:16" x14ac:dyDescent="0.3">
      <c r="P739412" s="83"/>
    </row>
    <row r="739413" spans="16:16" x14ac:dyDescent="0.3">
      <c r="P739413" s="83"/>
    </row>
    <row r="739414" spans="16:16" x14ac:dyDescent="0.3">
      <c r="P739414" s="83"/>
    </row>
    <row r="739415" spans="16:16" x14ac:dyDescent="0.3">
      <c r="P739415" s="83"/>
    </row>
    <row r="739416" spans="16:16" x14ac:dyDescent="0.3">
      <c r="P739416" s="83"/>
    </row>
    <row r="739417" spans="16:16" x14ac:dyDescent="0.3">
      <c r="P739417" s="83"/>
    </row>
    <row r="739418" spans="16:16" x14ac:dyDescent="0.3">
      <c r="P739418" s="83"/>
    </row>
    <row r="739419" spans="16:16" x14ac:dyDescent="0.3">
      <c r="P739419" s="83"/>
    </row>
    <row r="739420" spans="16:16" x14ac:dyDescent="0.3">
      <c r="P739420" s="83"/>
    </row>
    <row r="739421" spans="16:16" x14ac:dyDescent="0.3">
      <c r="P739421" s="83"/>
    </row>
    <row r="739422" spans="16:16" x14ac:dyDescent="0.3">
      <c r="P739422" s="83"/>
    </row>
    <row r="739423" spans="16:16" x14ac:dyDescent="0.3">
      <c r="P739423" s="83"/>
    </row>
    <row r="739424" spans="16:16" x14ac:dyDescent="0.3">
      <c r="P739424" s="83"/>
    </row>
    <row r="739425" spans="16:16" x14ac:dyDescent="0.3">
      <c r="P739425" s="83"/>
    </row>
    <row r="739426" spans="16:16" x14ac:dyDescent="0.3">
      <c r="P739426" s="83"/>
    </row>
    <row r="739427" spans="16:16" x14ac:dyDescent="0.3">
      <c r="P739427" s="83"/>
    </row>
    <row r="739428" spans="16:16" x14ac:dyDescent="0.3">
      <c r="P739428" s="83"/>
    </row>
    <row r="739429" spans="16:16" x14ac:dyDescent="0.3">
      <c r="P739429" s="83"/>
    </row>
    <row r="739430" spans="16:16" x14ac:dyDescent="0.3">
      <c r="P739430" s="83"/>
    </row>
    <row r="739431" spans="16:16" x14ac:dyDescent="0.3">
      <c r="P739431" s="83"/>
    </row>
    <row r="739432" spans="16:16" x14ac:dyDescent="0.3">
      <c r="P739432" s="83"/>
    </row>
    <row r="739433" spans="16:16" x14ac:dyDescent="0.3">
      <c r="P739433" s="83"/>
    </row>
    <row r="739434" spans="16:16" x14ac:dyDescent="0.3">
      <c r="P739434" s="83"/>
    </row>
    <row r="739435" spans="16:16" x14ac:dyDescent="0.3">
      <c r="P739435" s="83"/>
    </row>
    <row r="739436" spans="16:16" x14ac:dyDescent="0.3">
      <c r="P739436" s="83"/>
    </row>
    <row r="739437" spans="16:16" x14ac:dyDescent="0.3">
      <c r="P739437" s="83"/>
    </row>
    <row r="739438" spans="16:16" x14ac:dyDescent="0.3">
      <c r="P739438" s="83"/>
    </row>
    <row r="739439" spans="16:16" x14ac:dyDescent="0.3">
      <c r="P739439" s="83"/>
    </row>
    <row r="739440" spans="16:16" x14ac:dyDescent="0.3">
      <c r="P739440" s="83"/>
    </row>
    <row r="739441" spans="16:16" x14ac:dyDescent="0.3">
      <c r="P739441" s="83"/>
    </row>
    <row r="739442" spans="16:16" x14ac:dyDescent="0.3">
      <c r="P739442" s="83"/>
    </row>
    <row r="739443" spans="16:16" x14ac:dyDescent="0.3">
      <c r="P739443" s="83"/>
    </row>
    <row r="739444" spans="16:16" x14ac:dyDescent="0.3">
      <c r="P739444" s="83"/>
    </row>
    <row r="739445" spans="16:16" x14ac:dyDescent="0.3">
      <c r="P739445" s="83"/>
    </row>
    <row r="739446" spans="16:16" x14ac:dyDescent="0.3">
      <c r="P739446" s="83"/>
    </row>
    <row r="739447" spans="16:16" x14ac:dyDescent="0.3">
      <c r="P739447" s="83"/>
    </row>
    <row r="739448" spans="16:16" x14ac:dyDescent="0.3">
      <c r="P739448" s="83"/>
    </row>
    <row r="739449" spans="16:16" x14ac:dyDescent="0.3">
      <c r="P739449" s="83"/>
    </row>
    <row r="739450" spans="16:16" x14ac:dyDescent="0.3">
      <c r="P739450" s="83"/>
    </row>
    <row r="739451" spans="16:16" x14ac:dyDescent="0.3">
      <c r="P739451" s="83"/>
    </row>
    <row r="739452" spans="16:16" x14ac:dyDescent="0.3">
      <c r="P739452" s="83"/>
    </row>
    <row r="739453" spans="16:16" x14ac:dyDescent="0.3">
      <c r="P739453" s="83"/>
    </row>
    <row r="739454" spans="16:16" x14ac:dyDescent="0.3">
      <c r="P739454" s="83"/>
    </row>
    <row r="739455" spans="16:16" x14ac:dyDescent="0.3">
      <c r="P739455" s="83"/>
    </row>
    <row r="739456" spans="16:16" x14ac:dyDescent="0.3">
      <c r="P739456" s="83"/>
    </row>
    <row r="739457" spans="16:16" x14ac:dyDescent="0.3">
      <c r="P739457" s="83"/>
    </row>
    <row r="739458" spans="16:16" x14ac:dyDescent="0.3">
      <c r="P739458" s="83"/>
    </row>
    <row r="739459" spans="16:16" x14ac:dyDescent="0.3">
      <c r="P739459" s="83"/>
    </row>
    <row r="739460" spans="16:16" x14ac:dyDescent="0.3">
      <c r="P739460" s="83"/>
    </row>
    <row r="739461" spans="16:16" x14ac:dyDescent="0.3">
      <c r="P739461" s="83"/>
    </row>
    <row r="739462" spans="16:16" x14ac:dyDescent="0.3">
      <c r="P739462" s="83"/>
    </row>
    <row r="739463" spans="16:16" x14ac:dyDescent="0.3">
      <c r="P739463" s="83"/>
    </row>
    <row r="739464" spans="16:16" x14ac:dyDescent="0.3">
      <c r="P739464" s="83"/>
    </row>
    <row r="739465" spans="16:16" x14ac:dyDescent="0.3">
      <c r="P739465" s="83"/>
    </row>
    <row r="739466" spans="16:16" x14ac:dyDescent="0.3">
      <c r="P739466" s="83"/>
    </row>
    <row r="739467" spans="16:16" x14ac:dyDescent="0.3">
      <c r="P739467" s="83"/>
    </row>
    <row r="739468" spans="16:16" x14ac:dyDescent="0.3">
      <c r="P739468" s="83"/>
    </row>
    <row r="739469" spans="16:16" x14ac:dyDescent="0.3">
      <c r="P739469" s="83"/>
    </row>
    <row r="739470" spans="16:16" x14ac:dyDescent="0.3">
      <c r="P739470" s="83"/>
    </row>
    <row r="739471" spans="16:16" x14ac:dyDescent="0.3">
      <c r="P739471" s="83"/>
    </row>
    <row r="739472" spans="16:16" x14ac:dyDescent="0.3">
      <c r="P739472" s="83"/>
    </row>
    <row r="739473" spans="16:16" x14ac:dyDescent="0.3">
      <c r="P739473" s="83"/>
    </row>
    <row r="739474" spans="16:16" x14ac:dyDescent="0.3">
      <c r="P739474" s="83"/>
    </row>
    <row r="739475" spans="16:16" x14ac:dyDescent="0.3">
      <c r="P739475" s="83"/>
    </row>
    <row r="739476" spans="16:16" x14ac:dyDescent="0.3">
      <c r="P739476" s="83"/>
    </row>
    <row r="739477" spans="16:16" x14ac:dyDescent="0.3">
      <c r="P739477" s="83"/>
    </row>
    <row r="739478" spans="16:16" x14ac:dyDescent="0.3">
      <c r="P739478" s="83"/>
    </row>
    <row r="739479" spans="16:16" x14ac:dyDescent="0.3">
      <c r="P739479" s="83"/>
    </row>
    <row r="739480" spans="16:16" x14ac:dyDescent="0.3">
      <c r="P739480" s="83"/>
    </row>
    <row r="739481" spans="16:16" x14ac:dyDescent="0.3">
      <c r="P739481" s="83"/>
    </row>
    <row r="739482" spans="16:16" x14ac:dyDescent="0.3">
      <c r="P739482" s="83"/>
    </row>
    <row r="739483" spans="16:16" x14ac:dyDescent="0.3">
      <c r="P739483" s="83"/>
    </row>
    <row r="739484" spans="16:16" x14ac:dyDescent="0.3">
      <c r="P739484" s="83"/>
    </row>
    <row r="739485" spans="16:16" x14ac:dyDescent="0.3">
      <c r="P739485" s="83"/>
    </row>
    <row r="739486" spans="16:16" x14ac:dyDescent="0.3">
      <c r="P739486" s="83"/>
    </row>
    <row r="739487" spans="16:16" x14ac:dyDescent="0.3">
      <c r="P739487" s="83"/>
    </row>
    <row r="739488" spans="16:16" x14ac:dyDescent="0.3">
      <c r="P739488" s="83"/>
    </row>
    <row r="739489" spans="16:16" x14ac:dyDescent="0.3">
      <c r="P739489" s="83"/>
    </row>
    <row r="739490" spans="16:16" x14ac:dyDescent="0.3">
      <c r="P739490" s="83"/>
    </row>
    <row r="739491" spans="16:16" x14ac:dyDescent="0.3">
      <c r="P739491" s="83"/>
    </row>
    <row r="739492" spans="16:16" x14ac:dyDescent="0.3">
      <c r="P739492" s="83"/>
    </row>
    <row r="739493" spans="16:16" x14ac:dyDescent="0.3">
      <c r="P739493" s="83"/>
    </row>
    <row r="739494" spans="16:16" x14ac:dyDescent="0.3">
      <c r="P739494" s="83"/>
    </row>
    <row r="739495" spans="16:16" x14ac:dyDescent="0.3">
      <c r="P739495" s="83"/>
    </row>
    <row r="739496" spans="16:16" x14ac:dyDescent="0.3">
      <c r="P739496" s="83"/>
    </row>
    <row r="739497" spans="16:16" x14ac:dyDescent="0.3">
      <c r="P739497" s="83"/>
    </row>
    <row r="739498" spans="16:16" x14ac:dyDescent="0.3">
      <c r="P739498" s="83"/>
    </row>
    <row r="739499" spans="16:16" x14ac:dyDescent="0.3">
      <c r="P739499" s="83"/>
    </row>
    <row r="739500" spans="16:16" x14ac:dyDescent="0.3">
      <c r="P739500" s="83"/>
    </row>
    <row r="739501" spans="16:16" x14ac:dyDescent="0.3">
      <c r="P739501" s="83"/>
    </row>
    <row r="739502" spans="16:16" x14ac:dyDescent="0.3">
      <c r="P739502" s="83"/>
    </row>
    <row r="739503" spans="16:16" x14ac:dyDescent="0.3">
      <c r="P739503" s="83"/>
    </row>
    <row r="739504" spans="16:16" x14ac:dyDescent="0.3">
      <c r="P739504" s="83"/>
    </row>
    <row r="739505" spans="16:16" x14ac:dyDescent="0.3">
      <c r="P739505" s="83"/>
    </row>
    <row r="739506" spans="16:16" x14ac:dyDescent="0.3">
      <c r="P739506" s="83"/>
    </row>
    <row r="739507" spans="16:16" x14ac:dyDescent="0.3">
      <c r="P739507" s="83"/>
    </row>
    <row r="739508" spans="16:16" x14ac:dyDescent="0.3">
      <c r="P739508" s="83"/>
    </row>
    <row r="739509" spans="16:16" x14ac:dyDescent="0.3">
      <c r="P739509" s="83"/>
    </row>
    <row r="739510" spans="16:16" x14ac:dyDescent="0.3">
      <c r="P739510" s="83"/>
    </row>
    <row r="739511" spans="16:16" x14ac:dyDescent="0.3">
      <c r="P739511" s="83"/>
    </row>
    <row r="739512" spans="16:16" x14ac:dyDescent="0.3">
      <c r="P739512" s="83"/>
    </row>
    <row r="739513" spans="16:16" x14ac:dyDescent="0.3">
      <c r="P739513" s="83"/>
    </row>
    <row r="739514" spans="16:16" x14ac:dyDescent="0.3">
      <c r="P739514" s="83"/>
    </row>
    <row r="739515" spans="16:16" x14ac:dyDescent="0.3">
      <c r="P739515" s="83"/>
    </row>
    <row r="739516" spans="16:16" x14ac:dyDescent="0.3">
      <c r="P739516" s="83"/>
    </row>
    <row r="739517" spans="16:16" x14ac:dyDescent="0.3">
      <c r="P739517" s="83"/>
    </row>
    <row r="739518" spans="16:16" x14ac:dyDescent="0.3">
      <c r="P739518" s="83"/>
    </row>
    <row r="739519" spans="16:16" x14ac:dyDescent="0.3">
      <c r="P739519" s="83"/>
    </row>
    <row r="739520" spans="16:16" x14ac:dyDescent="0.3">
      <c r="P739520" s="83"/>
    </row>
    <row r="739521" spans="16:16" x14ac:dyDescent="0.3">
      <c r="P739521" s="83"/>
    </row>
    <row r="739522" spans="16:16" x14ac:dyDescent="0.3">
      <c r="P739522" s="83"/>
    </row>
    <row r="739523" spans="16:16" x14ac:dyDescent="0.3">
      <c r="P739523" s="83"/>
    </row>
    <row r="739524" spans="16:16" x14ac:dyDescent="0.3">
      <c r="P739524" s="83"/>
    </row>
    <row r="739525" spans="16:16" x14ac:dyDescent="0.3">
      <c r="P739525" s="83"/>
    </row>
    <row r="739526" spans="16:16" x14ac:dyDescent="0.3">
      <c r="P739526" s="83"/>
    </row>
    <row r="739527" spans="16:16" x14ac:dyDescent="0.3">
      <c r="P739527" s="83"/>
    </row>
    <row r="739528" spans="16:16" x14ac:dyDescent="0.3">
      <c r="P739528" s="83"/>
    </row>
    <row r="739529" spans="16:16" x14ac:dyDescent="0.3">
      <c r="P739529" s="83"/>
    </row>
    <row r="739530" spans="16:16" x14ac:dyDescent="0.3">
      <c r="P739530" s="83"/>
    </row>
    <row r="739531" spans="16:16" x14ac:dyDescent="0.3">
      <c r="P739531" s="83"/>
    </row>
    <row r="739532" spans="16:16" x14ac:dyDescent="0.3">
      <c r="P739532" s="83"/>
    </row>
    <row r="739533" spans="16:16" x14ac:dyDescent="0.3">
      <c r="P739533" s="83"/>
    </row>
    <row r="739534" spans="16:16" x14ac:dyDescent="0.3">
      <c r="P739534" s="83"/>
    </row>
    <row r="739535" spans="16:16" x14ac:dyDescent="0.3">
      <c r="P739535" s="83"/>
    </row>
    <row r="739536" spans="16:16" x14ac:dyDescent="0.3">
      <c r="P739536" s="83"/>
    </row>
    <row r="739537" spans="16:16" x14ac:dyDescent="0.3">
      <c r="P739537" s="83"/>
    </row>
    <row r="739538" spans="16:16" x14ac:dyDescent="0.3">
      <c r="P739538" s="83"/>
    </row>
    <row r="739539" spans="16:16" x14ac:dyDescent="0.3">
      <c r="P739539" s="83"/>
    </row>
    <row r="739540" spans="16:16" x14ac:dyDescent="0.3">
      <c r="P739540" s="83"/>
    </row>
    <row r="739541" spans="16:16" x14ac:dyDescent="0.3">
      <c r="P739541" s="83"/>
    </row>
    <row r="739542" spans="16:16" x14ac:dyDescent="0.3">
      <c r="P739542" s="83"/>
    </row>
    <row r="739543" spans="16:16" x14ac:dyDescent="0.3">
      <c r="P739543" s="83"/>
    </row>
    <row r="739544" spans="16:16" x14ac:dyDescent="0.3">
      <c r="P739544" s="83"/>
    </row>
    <row r="739545" spans="16:16" x14ac:dyDescent="0.3">
      <c r="P739545" s="83"/>
    </row>
    <row r="739546" spans="16:16" x14ac:dyDescent="0.3">
      <c r="P739546" s="83"/>
    </row>
    <row r="739547" spans="16:16" x14ac:dyDescent="0.3">
      <c r="P739547" s="83"/>
    </row>
    <row r="739548" spans="16:16" x14ac:dyDescent="0.3">
      <c r="P739548" s="83"/>
    </row>
    <row r="739549" spans="16:16" x14ac:dyDescent="0.3">
      <c r="P739549" s="83"/>
    </row>
    <row r="739550" spans="16:16" x14ac:dyDescent="0.3">
      <c r="P739550" s="83"/>
    </row>
    <row r="739551" spans="16:16" x14ac:dyDescent="0.3">
      <c r="P739551" s="83"/>
    </row>
    <row r="739552" spans="16:16" x14ac:dyDescent="0.3">
      <c r="P739552" s="83"/>
    </row>
    <row r="739553" spans="16:16" x14ac:dyDescent="0.3">
      <c r="P739553" s="83"/>
    </row>
    <row r="739554" spans="16:16" x14ac:dyDescent="0.3">
      <c r="P739554" s="83"/>
    </row>
    <row r="739555" spans="16:16" x14ac:dyDescent="0.3">
      <c r="P739555" s="83"/>
    </row>
    <row r="739556" spans="16:16" x14ac:dyDescent="0.3">
      <c r="P739556" s="83"/>
    </row>
    <row r="739557" spans="16:16" x14ac:dyDescent="0.3">
      <c r="P739557" s="83"/>
    </row>
    <row r="739558" spans="16:16" x14ac:dyDescent="0.3">
      <c r="P739558" s="83"/>
    </row>
    <row r="739559" spans="16:16" x14ac:dyDescent="0.3">
      <c r="P739559" s="83"/>
    </row>
    <row r="739560" spans="16:16" x14ac:dyDescent="0.3">
      <c r="P739560" s="83"/>
    </row>
    <row r="739561" spans="16:16" x14ac:dyDescent="0.3">
      <c r="P739561" s="83"/>
    </row>
    <row r="739562" spans="16:16" x14ac:dyDescent="0.3">
      <c r="P739562" s="83"/>
    </row>
    <row r="739563" spans="16:16" x14ac:dyDescent="0.3">
      <c r="P739563" s="83"/>
    </row>
    <row r="739564" spans="16:16" x14ac:dyDescent="0.3">
      <c r="P739564" s="83"/>
    </row>
    <row r="739565" spans="16:16" x14ac:dyDescent="0.3">
      <c r="P739565" s="83"/>
    </row>
    <row r="739566" spans="16:16" x14ac:dyDescent="0.3">
      <c r="P739566" s="83"/>
    </row>
    <row r="739567" spans="16:16" x14ac:dyDescent="0.3">
      <c r="P739567" s="83"/>
    </row>
    <row r="739568" spans="16:16" x14ac:dyDescent="0.3">
      <c r="P739568" s="83"/>
    </row>
    <row r="739569" spans="16:16" x14ac:dyDescent="0.3">
      <c r="P739569" s="83"/>
    </row>
    <row r="739570" spans="16:16" x14ac:dyDescent="0.3">
      <c r="P739570" s="83"/>
    </row>
    <row r="739571" spans="16:16" x14ac:dyDescent="0.3">
      <c r="P739571" s="83"/>
    </row>
    <row r="739572" spans="16:16" x14ac:dyDescent="0.3">
      <c r="P739572" s="83"/>
    </row>
    <row r="739573" spans="16:16" x14ac:dyDescent="0.3">
      <c r="P739573" s="83"/>
    </row>
    <row r="739574" spans="16:16" x14ac:dyDescent="0.3">
      <c r="P739574" s="83"/>
    </row>
    <row r="739575" spans="16:16" x14ac:dyDescent="0.3">
      <c r="P739575" s="83"/>
    </row>
    <row r="739576" spans="16:16" x14ac:dyDescent="0.3">
      <c r="P739576" s="83"/>
    </row>
    <row r="739577" spans="16:16" x14ac:dyDescent="0.3">
      <c r="P739577" s="83"/>
    </row>
    <row r="739578" spans="16:16" x14ac:dyDescent="0.3">
      <c r="P739578" s="83"/>
    </row>
    <row r="739579" spans="16:16" x14ac:dyDescent="0.3">
      <c r="P739579" s="83"/>
    </row>
    <row r="739580" spans="16:16" x14ac:dyDescent="0.3">
      <c r="P739580" s="83"/>
    </row>
    <row r="739581" spans="16:16" x14ac:dyDescent="0.3">
      <c r="P739581" s="83"/>
    </row>
    <row r="739582" spans="16:16" x14ac:dyDescent="0.3">
      <c r="P739582" s="83"/>
    </row>
    <row r="739583" spans="16:16" x14ac:dyDescent="0.3">
      <c r="P739583" s="83"/>
    </row>
    <row r="739584" spans="16:16" x14ac:dyDescent="0.3">
      <c r="P739584" s="83"/>
    </row>
    <row r="739585" spans="16:16" x14ac:dyDescent="0.3">
      <c r="P739585" s="83"/>
    </row>
    <row r="739586" spans="16:16" x14ac:dyDescent="0.3">
      <c r="P739586" s="83"/>
    </row>
    <row r="739587" spans="16:16" x14ac:dyDescent="0.3">
      <c r="P739587" s="83"/>
    </row>
    <row r="739588" spans="16:16" x14ac:dyDescent="0.3">
      <c r="P739588" s="83"/>
    </row>
    <row r="739589" spans="16:16" x14ac:dyDescent="0.3">
      <c r="P739589" s="83"/>
    </row>
    <row r="739590" spans="16:16" x14ac:dyDescent="0.3">
      <c r="P739590" s="83"/>
    </row>
    <row r="739591" spans="16:16" x14ac:dyDescent="0.3">
      <c r="P739591" s="83"/>
    </row>
    <row r="739592" spans="16:16" x14ac:dyDescent="0.3">
      <c r="P739592" s="83"/>
    </row>
    <row r="739593" spans="16:16" x14ac:dyDescent="0.3">
      <c r="P739593" s="83"/>
    </row>
    <row r="739594" spans="16:16" x14ac:dyDescent="0.3">
      <c r="P739594" s="83"/>
    </row>
    <row r="739595" spans="16:16" x14ac:dyDescent="0.3">
      <c r="P739595" s="83"/>
    </row>
    <row r="739596" spans="16:16" x14ac:dyDescent="0.3">
      <c r="P739596" s="83"/>
    </row>
    <row r="739597" spans="16:16" x14ac:dyDescent="0.3">
      <c r="P739597" s="83"/>
    </row>
    <row r="739598" spans="16:16" x14ac:dyDescent="0.3">
      <c r="P739598" s="83"/>
    </row>
    <row r="739599" spans="16:16" x14ac:dyDescent="0.3">
      <c r="P739599" s="83"/>
    </row>
    <row r="739600" spans="16:16" x14ac:dyDescent="0.3">
      <c r="P739600" s="83"/>
    </row>
    <row r="739601" spans="16:16" x14ac:dyDescent="0.3">
      <c r="P739601" s="83"/>
    </row>
    <row r="739602" spans="16:16" x14ac:dyDescent="0.3">
      <c r="P739602" s="83"/>
    </row>
    <row r="739603" spans="16:16" x14ac:dyDescent="0.3">
      <c r="P739603" s="83"/>
    </row>
    <row r="739604" spans="16:16" x14ac:dyDescent="0.3">
      <c r="P739604" s="83"/>
    </row>
    <row r="739605" spans="16:16" x14ac:dyDescent="0.3">
      <c r="P739605" s="83"/>
    </row>
    <row r="739606" spans="16:16" x14ac:dyDescent="0.3">
      <c r="P739606" s="83"/>
    </row>
    <row r="739607" spans="16:16" x14ac:dyDescent="0.3">
      <c r="P739607" s="83"/>
    </row>
    <row r="739608" spans="16:16" x14ac:dyDescent="0.3">
      <c r="P739608" s="83"/>
    </row>
    <row r="739609" spans="16:16" x14ac:dyDescent="0.3">
      <c r="P739609" s="83"/>
    </row>
    <row r="739610" spans="16:16" x14ac:dyDescent="0.3">
      <c r="P739610" s="83"/>
    </row>
    <row r="739611" spans="16:16" x14ac:dyDescent="0.3">
      <c r="P739611" s="83"/>
    </row>
    <row r="739612" spans="16:16" x14ac:dyDescent="0.3">
      <c r="P739612" s="83"/>
    </row>
    <row r="739613" spans="16:16" x14ac:dyDescent="0.3">
      <c r="P739613" s="83"/>
    </row>
    <row r="739614" spans="16:16" x14ac:dyDescent="0.3">
      <c r="P739614" s="83"/>
    </row>
    <row r="739615" spans="16:16" x14ac:dyDescent="0.3">
      <c r="P739615" s="83"/>
    </row>
    <row r="739616" spans="16:16" x14ac:dyDescent="0.3">
      <c r="P739616" s="83"/>
    </row>
    <row r="739617" spans="16:16" x14ac:dyDescent="0.3">
      <c r="P739617" s="83"/>
    </row>
    <row r="739618" spans="16:16" x14ac:dyDescent="0.3">
      <c r="P739618" s="83"/>
    </row>
    <row r="739619" spans="16:16" x14ac:dyDescent="0.3">
      <c r="P739619" s="83"/>
    </row>
    <row r="739620" spans="16:16" x14ac:dyDescent="0.3">
      <c r="P739620" s="83"/>
    </row>
    <row r="739621" spans="16:16" x14ac:dyDescent="0.3">
      <c r="P739621" s="83"/>
    </row>
    <row r="739622" spans="16:16" x14ac:dyDescent="0.3">
      <c r="P739622" s="83"/>
    </row>
    <row r="739623" spans="16:16" x14ac:dyDescent="0.3">
      <c r="P739623" s="83"/>
    </row>
    <row r="739624" spans="16:16" x14ac:dyDescent="0.3">
      <c r="P739624" s="83"/>
    </row>
    <row r="739625" spans="16:16" x14ac:dyDescent="0.3">
      <c r="P739625" s="83"/>
    </row>
    <row r="739626" spans="16:16" x14ac:dyDescent="0.3">
      <c r="P739626" s="83"/>
    </row>
    <row r="739627" spans="16:16" x14ac:dyDescent="0.3">
      <c r="P739627" s="83"/>
    </row>
    <row r="739628" spans="16:16" x14ac:dyDescent="0.3">
      <c r="P739628" s="83"/>
    </row>
    <row r="739629" spans="16:16" x14ac:dyDescent="0.3">
      <c r="P739629" s="83"/>
    </row>
    <row r="739630" spans="16:16" x14ac:dyDescent="0.3">
      <c r="P739630" s="83"/>
    </row>
    <row r="739631" spans="16:16" x14ac:dyDescent="0.3">
      <c r="P739631" s="83"/>
    </row>
    <row r="739632" spans="16:16" x14ac:dyDescent="0.3">
      <c r="P739632" s="83"/>
    </row>
    <row r="739633" spans="16:16" x14ac:dyDescent="0.3">
      <c r="P739633" s="83"/>
    </row>
    <row r="739634" spans="16:16" x14ac:dyDescent="0.3">
      <c r="P739634" s="83"/>
    </row>
    <row r="739635" spans="16:16" x14ac:dyDescent="0.3">
      <c r="P739635" s="83"/>
    </row>
    <row r="739636" spans="16:16" x14ac:dyDescent="0.3">
      <c r="P739636" s="83"/>
    </row>
    <row r="739637" spans="16:16" x14ac:dyDescent="0.3">
      <c r="P739637" s="83"/>
    </row>
    <row r="739638" spans="16:16" x14ac:dyDescent="0.3">
      <c r="P739638" s="83"/>
    </row>
    <row r="739639" spans="16:16" x14ac:dyDescent="0.3">
      <c r="P739639" s="83"/>
    </row>
    <row r="739640" spans="16:16" x14ac:dyDescent="0.3">
      <c r="P739640" s="83"/>
    </row>
    <row r="739641" spans="16:16" x14ac:dyDescent="0.3">
      <c r="P739641" s="83"/>
    </row>
    <row r="739642" spans="16:16" x14ac:dyDescent="0.3">
      <c r="P739642" s="83"/>
    </row>
    <row r="739643" spans="16:16" x14ac:dyDescent="0.3">
      <c r="P739643" s="83"/>
    </row>
    <row r="739644" spans="16:16" x14ac:dyDescent="0.3">
      <c r="P739644" s="83"/>
    </row>
    <row r="739645" spans="16:16" x14ac:dyDescent="0.3">
      <c r="P739645" s="83"/>
    </row>
    <row r="739646" spans="16:16" x14ac:dyDescent="0.3">
      <c r="P739646" s="83"/>
    </row>
    <row r="739647" spans="16:16" x14ac:dyDescent="0.3">
      <c r="P739647" s="83"/>
    </row>
    <row r="739648" spans="16:16" x14ac:dyDescent="0.3">
      <c r="P739648" s="83"/>
    </row>
    <row r="739649" spans="16:16" x14ac:dyDescent="0.3">
      <c r="P739649" s="83"/>
    </row>
    <row r="739650" spans="16:16" x14ac:dyDescent="0.3">
      <c r="P739650" s="83"/>
    </row>
    <row r="739651" spans="16:16" x14ac:dyDescent="0.3">
      <c r="P739651" s="83"/>
    </row>
    <row r="739652" spans="16:16" x14ac:dyDescent="0.3">
      <c r="P739652" s="83"/>
    </row>
    <row r="739653" spans="16:16" x14ac:dyDescent="0.3">
      <c r="P739653" s="83"/>
    </row>
    <row r="739654" spans="16:16" x14ac:dyDescent="0.3">
      <c r="P739654" s="83"/>
    </row>
    <row r="739655" spans="16:16" x14ac:dyDescent="0.3">
      <c r="P739655" s="83"/>
    </row>
    <row r="739656" spans="16:16" x14ac:dyDescent="0.3">
      <c r="P739656" s="83"/>
    </row>
    <row r="739657" spans="16:16" x14ac:dyDescent="0.3">
      <c r="P739657" s="83"/>
    </row>
    <row r="739658" spans="16:16" x14ac:dyDescent="0.3">
      <c r="P739658" s="83"/>
    </row>
    <row r="739659" spans="16:16" x14ac:dyDescent="0.3">
      <c r="P739659" s="83"/>
    </row>
    <row r="739660" spans="16:16" x14ac:dyDescent="0.3">
      <c r="P739660" s="83"/>
    </row>
    <row r="739661" spans="16:16" x14ac:dyDescent="0.3">
      <c r="P739661" s="83"/>
    </row>
    <row r="739662" spans="16:16" x14ac:dyDescent="0.3">
      <c r="P739662" s="83"/>
    </row>
    <row r="739663" spans="16:16" x14ac:dyDescent="0.3">
      <c r="P739663" s="83"/>
    </row>
    <row r="739664" spans="16:16" x14ac:dyDescent="0.3">
      <c r="P739664" s="83"/>
    </row>
    <row r="739665" spans="16:16" x14ac:dyDescent="0.3">
      <c r="P739665" s="83"/>
    </row>
    <row r="739666" spans="16:16" x14ac:dyDescent="0.3">
      <c r="P739666" s="83"/>
    </row>
    <row r="739667" spans="16:16" x14ac:dyDescent="0.3">
      <c r="P739667" s="83"/>
    </row>
    <row r="739668" spans="16:16" x14ac:dyDescent="0.3">
      <c r="P739668" s="83"/>
    </row>
    <row r="739669" spans="16:16" x14ac:dyDescent="0.3">
      <c r="P739669" s="83"/>
    </row>
    <row r="739670" spans="16:16" x14ac:dyDescent="0.3">
      <c r="P739670" s="83"/>
    </row>
    <row r="739671" spans="16:16" x14ac:dyDescent="0.3">
      <c r="P739671" s="83"/>
    </row>
    <row r="739672" spans="16:16" x14ac:dyDescent="0.3">
      <c r="P739672" s="83"/>
    </row>
    <row r="739673" spans="16:16" x14ac:dyDescent="0.3">
      <c r="P739673" s="83"/>
    </row>
    <row r="739674" spans="16:16" x14ac:dyDescent="0.3">
      <c r="P739674" s="83"/>
    </row>
    <row r="739675" spans="16:16" x14ac:dyDescent="0.3">
      <c r="P739675" s="83"/>
    </row>
    <row r="739676" spans="16:16" x14ac:dyDescent="0.3">
      <c r="P739676" s="83"/>
    </row>
    <row r="739677" spans="16:16" x14ac:dyDescent="0.3">
      <c r="P739677" s="83"/>
    </row>
    <row r="739678" spans="16:16" x14ac:dyDescent="0.3">
      <c r="P739678" s="83"/>
    </row>
    <row r="739679" spans="16:16" x14ac:dyDescent="0.3">
      <c r="P739679" s="83"/>
    </row>
    <row r="739680" spans="16:16" x14ac:dyDescent="0.3">
      <c r="P739680" s="83"/>
    </row>
    <row r="739681" spans="16:16" x14ac:dyDescent="0.3">
      <c r="P739681" s="83"/>
    </row>
    <row r="739682" spans="16:16" x14ac:dyDescent="0.3">
      <c r="P739682" s="83"/>
    </row>
    <row r="739683" spans="16:16" x14ac:dyDescent="0.3">
      <c r="P739683" s="83"/>
    </row>
    <row r="739684" spans="16:16" x14ac:dyDescent="0.3">
      <c r="P739684" s="83"/>
    </row>
    <row r="739685" spans="16:16" x14ac:dyDescent="0.3">
      <c r="P739685" s="83"/>
    </row>
    <row r="739686" spans="16:16" x14ac:dyDescent="0.3">
      <c r="P739686" s="83"/>
    </row>
    <row r="739687" spans="16:16" x14ac:dyDescent="0.3">
      <c r="P739687" s="83"/>
    </row>
    <row r="739688" spans="16:16" x14ac:dyDescent="0.3">
      <c r="P739688" s="83"/>
    </row>
    <row r="739689" spans="16:16" x14ac:dyDescent="0.3">
      <c r="P739689" s="83"/>
    </row>
    <row r="739690" spans="16:16" x14ac:dyDescent="0.3">
      <c r="P739690" s="83"/>
    </row>
    <row r="739691" spans="16:16" x14ac:dyDescent="0.3">
      <c r="P739691" s="83"/>
    </row>
    <row r="739692" spans="16:16" x14ac:dyDescent="0.3">
      <c r="P739692" s="83"/>
    </row>
    <row r="739693" spans="16:16" x14ac:dyDescent="0.3">
      <c r="P739693" s="83"/>
    </row>
    <row r="739694" spans="16:16" x14ac:dyDescent="0.3">
      <c r="P739694" s="83"/>
    </row>
    <row r="739695" spans="16:16" x14ac:dyDescent="0.3">
      <c r="P739695" s="83"/>
    </row>
    <row r="739696" spans="16:16" x14ac:dyDescent="0.3">
      <c r="P739696" s="83"/>
    </row>
    <row r="739697" spans="16:16" x14ac:dyDescent="0.3">
      <c r="P739697" s="83"/>
    </row>
    <row r="739698" spans="16:16" x14ac:dyDescent="0.3">
      <c r="P739698" s="83"/>
    </row>
    <row r="739699" spans="16:16" x14ac:dyDescent="0.3">
      <c r="P739699" s="83"/>
    </row>
    <row r="739700" spans="16:16" x14ac:dyDescent="0.3">
      <c r="P739700" s="83"/>
    </row>
    <row r="739701" spans="16:16" x14ac:dyDescent="0.3">
      <c r="P739701" s="83"/>
    </row>
    <row r="739702" spans="16:16" x14ac:dyDescent="0.3">
      <c r="P739702" s="83"/>
    </row>
    <row r="739703" spans="16:16" x14ac:dyDescent="0.3">
      <c r="P739703" s="83"/>
    </row>
    <row r="739704" spans="16:16" x14ac:dyDescent="0.3">
      <c r="P739704" s="83"/>
    </row>
    <row r="739705" spans="16:16" x14ac:dyDescent="0.3">
      <c r="P739705" s="83"/>
    </row>
    <row r="739706" spans="16:16" x14ac:dyDescent="0.3">
      <c r="P739706" s="83"/>
    </row>
    <row r="739707" spans="16:16" x14ac:dyDescent="0.3">
      <c r="P739707" s="83"/>
    </row>
    <row r="739708" spans="16:16" x14ac:dyDescent="0.3">
      <c r="P739708" s="83"/>
    </row>
    <row r="739709" spans="16:16" x14ac:dyDescent="0.3">
      <c r="P739709" s="83"/>
    </row>
    <row r="739710" spans="16:16" x14ac:dyDescent="0.3">
      <c r="P739710" s="83"/>
    </row>
    <row r="739711" spans="16:16" x14ac:dyDescent="0.3">
      <c r="P739711" s="83"/>
    </row>
    <row r="739712" spans="16:16" x14ac:dyDescent="0.3">
      <c r="P739712" s="83"/>
    </row>
    <row r="739713" spans="16:16" x14ac:dyDescent="0.3">
      <c r="P739713" s="83"/>
    </row>
    <row r="739714" spans="16:16" x14ac:dyDescent="0.3">
      <c r="P739714" s="83"/>
    </row>
    <row r="739715" spans="16:16" x14ac:dyDescent="0.3">
      <c r="P739715" s="83"/>
    </row>
    <row r="739716" spans="16:16" x14ac:dyDescent="0.3">
      <c r="P739716" s="83"/>
    </row>
    <row r="739717" spans="16:16" x14ac:dyDescent="0.3">
      <c r="P739717" s="83"/>
    </row>
    <row r="739718" spans="16:16" x14ac:dyDescent="0.3">
      <c r="P739718" s="83"/>
    </row>
    <row r="739719" spans="16:16" x14ac:dyDescent="0.3">
      <c r="P739719" s="83"/>
    </row>
    <row r="739720" spans="16:16" x14ac:dyDescent="0.3">
      <c r="P739720" s="83"/>
    </row>
    <row r="739721" spans="16:16" x14ac:dyDescent="0.3">
      <c r="P739721" s="83"/>
    </row>
    <row r="739722" spans="16:16" x14ac:dyDescent="0.3">
      <c r="P739722" s="83"/>
    </row>
    <row r="739723" spans="16:16" x14ac:dyDescent="0.3">
      <c r="P739723" s="83"/>
    </row>
    <row r="739724" spans="16:16" x14ac:dyDescent="0.3">
      <c r="P739724" s="83"/>
    </row>
    <row r="739725" spans="16:16" x14ac:dyDescent="0.3">
      <c r="P739725" s="83"/>
    </row>
    <row r="739726" spans="16:16" x14ac:dyDescent="0.3">
      <c r="P739726" s="83"/>
    </row>
    <row r="739727" spans="16:16" x14ac:dyDescent="0.3">
      <c r="P739727" s="83"/>
    </row>
    <row r="739728" spans="16:16" x14ac:dyDescent="0.3">
      <c r="P739728" s="83"/>
    </row>
    <row r="739729" spans="16:16" x14ac:dyDescent="0.3">
      <c r="P739729" s="83"/>
    </row>
    <row r="739730" spans="16:16" x14ac:dyDescent="0.3">
      <c r="P739730" s="83"/>
    </row>
    <row r="739731" spans="16:16" x14ac:dyDescent="0.3">
      <c r="P739731" s="83"/>
    </row>
    <row r="739732" spans="16:16" x14ac:dyDescent="0.3">
      <c r="P739732" s="83"/>
    </row>
    <row r="739733" spans="16:16" x14ac:dyDescent="0.3">
      <c r="P739733" s="83"/>
    </row>
    <row r="739734" spans="16:16" x14ac:dyDescent="0.3">
      <c r="P739734" s="83"/>
    </row>
    <row r="739735" spans="16:16" x14ac:dyDescent="0.3">
      <c r="P739735" s="83"/>
    </row>
    <row r="739736" spans="16:16" x14ac:dyDescent="0.3">
      <c r="P739736" s="83"/>
    </row>
    <row r="739737" spans="16:16" x14ac:dyDescent="0.3">
      <c r="P739737" s="83"/>
    </row>
    <row r="739738" spans="16:16" x14ac:dyDescent="0.3">
      <c r="P739738" s="83"/>
    </row>
    <row r="739739" spans="16:16" x14ac:dyDescent="0.3">
      <c r="P739739" s="83"/>
    </row>
    <row r="739740" spans="16:16" x14ac:dyDescent="0.3">
      <c r="P739740" s="83"/>
    </row>
    <row r="739741" spans="16:16" x14ac:dyDescent="0.3">
      <c r="P739741" s="83"/>
    </row>
    <row r="739742" spans="16:16" x14ac:dyDescent="0.3">
      <c r="P739742" s="83"/>
    </row>
    <row r="739743" spans="16:16" x14ac:dyDescent="0.3">
      <c r="P739743" s="83"/>
    </row>
    <row r="739744" spans="16:16" x14ac:dyDescent="0.3">
      <c r="P739744" s="83"/>
    </row>
    <row r="739745" spans="16:16" x14ac:dyDescent="0.3">
      <c r="P739745" s="83"/>
    </row>
    <row r="739746" spans="16:16" x14ac:dyDescent="0.3">
      <c r="P739746" s="83"/>
    </row>
    <row r="739747" spans="16:16" x14ac:dyDescent="0.3">
      <c r="P739747" s="83"/>
    </row>
    <row r="739748" spans="16:16" x14ac:dyDescent="0.3">
      <c r="P739748" s="83"/>
    </row>
    <row r="739749" spans="16:16" x14ac:dyDescent="0.3">
      <c r="P739749" s="83"/>
    </row>
    <row r="739750" spans="16:16" x14ac:dyDescent="0.3">
      <c r="P739750" s="83"/>
    </row>
    <row r="739751" spans="16:16" x14ac:dyDescent="0.3">
      <c r="P739751" s="83"/>
    </row>
    <row r="739752" spans="16:16" x14ac:dyDescent="0.3">
      <c r="P739752" s="83"/>
    </row>
    <row r="739753" spans="16:16" x14ac:dyDescent="0.3">
      <c r="P739753" s="83"/>
    </row>
    <row r="739754" spans="16:16" x14ac:dyDescent="0.3">
      <c r="P739754" s="83"/>
    </row>
    <row r="739755" spans="16:16" x14ac:dyDescent="0.3">
      <c r="P739755" s="83"/>
    </row>
    <row r="739756" spans="16:16" x14ac:dyDescent="0.3">
      <c r="P739756" s="83"/>
    </row>
    <row r="739757" spans="16:16" x14ac:dyDescent="0.3">
      <c r="P739757" s="83"/>
    </row>
    <row r="739758" spans="16:16" x14ac:dyDescent="0.3">
      <c r="P739758" s="83"/>
    </row>
    <row r="739759" spans="16:16" x14ac:dyDescent="0.3">
      <c r="P739759" s="83"/>
    </row>
    <row r="739760" spans="16:16" x14ac:dyDescent="0.3">
      <c r="P739760" s="83"/>
    </row>
    <row r="739761" spans="16:16" x14ac:dyDescent="0.3">
      <c r="P739761" s="83"/>
    </row>
    <row r="739762" spans="16:16" x14ac:dyDescent="0.3">
      <c r="P739762" s="83"/>
    </row>
    <row r="739763" spans="16:16" x14ac:dyDescent="0.3">
      <c r="P739763" s="83"/>
    </row>
    <row r="739764" spans="16:16" x14ac:dyDescent="0.3">
      <c r="P739764" s="83"/>
    </row>
    <row r="739765" spans="16:16" x14ac:dyDescent="0.3">
      <c r="P739765" s="83"/>
    </row>
    <row r="739766" spans="16:16" x14ac:dyDescent="0.3">
      <c r="P739766" s="83"/>
    </row>
    <row r="739767" spans="16:16" x14ac:dyDescent="0.3">
      <c r="P739767" s="83"/>
    </row>
    <row r="739768" spans="16:16" x14ac:dyDescent="0.3">
      <c r="P739768" s="83"/>
    </row>
    <row r="739769" spans="16:16" x14ac:dyDescent="0.3">
      <c r="P739769" s="83"/>
    </row>
    <row r="739770" spans="16:16" x14ac:dyDescent="0.3">
      <c r="P739770" s="83"/>
    </row>
    <row r="739771" spans="16:16" x14ac:dyDescent="0.3">
      <c r="P739771" s="83"/>
    </row>
    <row r="739772" spans="16:16" x14ac:dyDescent="0.3">
      <c r="P739772" s="83"/>
    </row>
    <row r="739773" spans="16:16" x14ac:dyDescent="0.3">
      <c r="P739773" s="83"/>
    </row>
    <row r="739774" spans="16:16" x14ac:dyDescent="0.3">
      <c r="P739774" s="83"/>
    </row>
    <row r="739775" spans="16:16" x14ac:dyDescent="0.3">
      <c r="P739775" s="83"/>
    </row>
    <row r="739776" spans="16:16" x14ac:dyDescent="0.3">
      <c r="P739776" s="83"/>
    </row>
    <row r="739777" spans="16:16" x14ac:dyDescent="0.3">
      <c r="P739777" s="83"/>
    </row>
    <row r="739778" spans="16:16" x14ac:dyDescent="0.3">
      <c r="P739778" s="83"/>
    </row>
    <row r="739779" spans="16:16" x14ac:dyDescent="0.3">
      <c r="P739779" s="83"/>
    </row>
    <row r="739780" spans="16:16" x14ac:dyDescent="0.3">
      <c r="P739780" s="83"/>
    </row>
    <row r="739781" spans="16:16" x14ac:dyDescent="0.3">
      <c r="P739781" s="83"/>
    </row>
    <row r="739782" spans="16:16" x14ac:dyDescent="0.3">
      <c r="P739782" s="83"/>
    </row>
    <row r="739783" spans="16:16" x14ac:dyDescent="0.3">
      <c r="P739783" s="83"/>
    </row>
    <row r="739784" spans="16:16" x14ac:dyDescent="0.3">
      <c r="P739784" s="83"/>
    </row>
    <row r="739785" spans="16:16" x14ac:dyDescent="0.3">
      <c r="P739785" s="83"/>
    </row>
    <row r="739786" spans="16:16" x14ac:dyDescent="0.3">
      <c r="P739786" s="83"/>
    </row>
    <row r="739787" spans="16:16" x14ac:dyDescent="0.3">
      <c r="P739787" s="83"/>
    </row>
    <row r="739788" spans="16:16" x14ac:dyDescent="0.3">
      <c r="P739788" s="83"/>
    </row>
    <row r="739789" spans="16:16" x14ac:dyDescent="0.3">
      <c r="P739789" s="83"/>
    </row>
    <row r="739790" spans="16:16" x14ac:dyDescent="0.3">
      <c r="P739790" s="83"/>
    </row>
    <row r="739791" spans="16:16" x14ac:dyDescent="0.3">
      <c r="P739791" s="83"/>
    </row>
    <row r="739792" spans="16:16" x14ac:dyDescent="0.3">
      <c r="P739792" s="83"/>
    </row>
    <row r="739793" spans="16:16" x14ac:dyDescent="0.3">
      <c r="P739793" s="83"/>
    </row>
    <row r="739794" spans="16:16" x14ac:dyDescent="0.3">
      <c r="P739794" s="83"/>
    </row>
    <row r="739795" spans="16:16" x14ac:dyDescent="0.3">
      <c r="P739795" s="83"/>
    </row>
    <row r="739796" spans="16:16" x14ac:dyDescent="0.3">
      <c r="P739796" s="83"/>
    </row>
    <row r="739797" spans="16:16" x14ac:dyDescent="0.3">
      <c r="P739797" s="83"/>
    </row>
    <row r="739798" spans="16:16" x14ac:dyDescent="0.3">
      <c r="P739798" s="83"/>
    </row>
    <row r="739799" spans="16:16" x14ac:dyDescent="0.3">
      <c r="P739799" s="83"/>
    </row>
    <row r="739800" spans="16:16" x14ac:dyDescent="0.3">
      <c r="P739800" s="83"/>
    </row>
    <row r="739801" spans="16:16" x14ac:dyDescent="0.3">
      <c r="P739801" s="83"/>
    </row>
    <row r="739802" spans="16:16" x14ac:dyDescent="0.3">
      <c r="P739802" s="83"/>
    </row>
    <row r="739803" spans="16:16" x14ac:dyDescent="0.3">
      <c r="P739803" s="83"/>
    </row>
    <row r="739804" spans="16:16" x14ac:dyDescent="0.3">
      <c r="P739804" s="83"/>
    </row>
    <row r="739805" spans="16:16" x14ac:dyDescent="0.3">
      <c r="P739805" s="83"/>
    </row>
    <row r="739806" spans="16:16" x14ac:dyDescent="0.3">
      <c r="P739806" s="83"/>
    </row>
    <row r="739807" spans="16:16" x14ac:dyDescent="0.3">
      <c r="P739807" s="83"/>
    </row>
    <row r="739808" spans="16:16" x14ac:dyDescent="0.3">
      <c r="P739808" s="83"/>
    </row>
    <row r="739809" spans="16:16" x14ac:dyDescent="0.3">
      <c r="P739809" s="83"/>
    </row>
    <row r="739810" spans="16:16" x14ac:dyDescent="0.3">
      <c r="P739810" s="83"/>
    </row>
    <row r="739811" spans="16:16" x14ac:dyDescent="0.3">
      <c r="P739811" s="83"/>
    </row>
    <row r="739812" spans="16:16" x14ac:dyDescent="0.3">
      <c r="P739812" s="83"/>
    </row>
    <row r="739813" spans="16:16" x14ac:dyDescent="0.3">
      <c r="P739813" s="83"/>
    </row>
    <row r="739814" spans="16:16" x14ac:dyDescent="0.3">
      <c r="P739814" s="83"/>
    </row>
    <row r="739815" spans="16:16" x14ac:dyDescent="0.3">
      <c r="P739815" s="83"/>
    </row>
    <row r="739816" spans="16:16" x14ac:dyDescent="0.3">
      <c r="P739816" s="83"/>
    </row>
    <row r="739817" spans="16:16" x14ac:dyDescent="0.3">
      <c r="P739817" s="83"/>
    </row>
    <row r="739818" spans="16:16" x14ac:dyDescent="0.3">
      <c r="P739818" s="83"/>
    </row>
    <row r="739819" spans="16:16" x14ac:dyDescent="0.3">
      <c r="P739819" s="83"/>
    </row>
    <row r="739820" spans="16:16" x14ac:dyDescent="0.3">
      <c r="P739820" s="83"/>
    </row>
    <row r="739821" spans="16:16" x14ac:dyDescent="0.3">
      <c r="P739821" s="83"/>
    </row>
    <row r="739822" spans="16:16" x14ac:dyDescent="0.3">
      <c r="P739822" s="83"/>
    </row>
    <row r="739823" spans="16:16" x14ac:dyDescent="0.3">
      <c r="P739823" s="83"/>
    </row>
    <row r="739824" spans="16:16" x14ac:dyDescent="0.3">
      <c r="P739824" s="83"/>
    </row>
    <row r="739825" spans="16:16" x14ac:dyDescent="0.3">
      <c r="P739825" s="83"/>
    </row>
    <row r="739826" spans="16:16" x14ac:dyDescent="0.3">
      <c r="P739826" s="83"/>
    </row>
    <row r="739827" spans="16:16" x14ac:dyDescent="0.3">
      <c r="P739827" s="83"/>
    </row>
    <row r="739828" spans="16:16" x14ac:dyDescent="0.3">
      <c r="P739828" s="83"/>
    </row>
    <row r="739829" spans="16:16" x14ac:dyDescent="0.3">
      <c r="P739829" s="83"/>
    </row>
    <row r="739830" spans="16:16" x14ac:dyDescent="0.3">
      <c r="P739830" s="83"/>
    </row>
    <row r="739831" spans="16:16" x14ac:dyDescent="0.3">
      <c r="P739831" s="83"/>
    </row>
    <row r="739832" spans="16:16" x14ac:dyDescent="0.3">
      <c r="P739832" s="83"/>
    </row>
    <row r="739833" spans="16:16" x14ac:dyDescent="0.3">
      <c r="P739833" s="83"/>
    </row>
    <row r="739834" spans="16:16" x14ac:dyDescent="0.3">
      <c r="P739834" s="83"/>
    </row>
    <row r="739835" spans="16:16" x14ac:dyDescent="0.3">
      <c r="P739835" s="83"/>
    </row>
    <row r="739836" spans="16:16" x14ac:dyDescent="0.3">
      <c r="P739836" s="83"/>
    </row>
    <row r="739837" spans="16:16" x14ac:dyDescent="0.3">
      <c r="P739837" s="83"/>
    </row>
    <row r="739838" spans="16:16" x14ac:dyDescent="0.3">
      <c r="P739838" s="83"/>
    </row>
    <row r="739839" spans="16:16" x14ac:dyDescent="0.3">
      <c r="P739839" s="83"/>
    </row>
    <row r="739840" spans="16:16" x14ac:dyDescent="0.3">
      <c r="P739840" s="83"/>
    </row>
    <row r="739841" spans="16:16" x14ac:dyDescent="0.3">
      <c r="P739841" s="83"/>
    </row>
    <row r="739842" spans="16:16" x14ac:dyDescent="0.3">
      <c r="P739842" s="83"/>
    </row>
    <row r="739843" spans="16:16" x14ac:dyDescent="0.3">
      <c r="P739843" s="83"/>
    </row>
    <row r="739844" spans="16:16" x14ac:dyDescent="0.3">
      <c r="P739844" s="83"/>
    </row>
    <row r="739845" spans="16:16" x14ac:dyDescent="0.3">
      <c r="P739845" s="83"/>
    </row>
    <row r="739846" spans="16:16" x14ac:dyDescent="0.3">
      <c r="P739846" s="83"/>
    </row>
    <row r="739847" spans="16:16" x14ac:dyDescent="0.3">
      <c r="P739847" s="83"/>
    </row>
    <row r="739848" spans="16:16" x14ac:dyDescent="0.3">
      <c r="P739848" s="83"/>
    </row>
    <row r="739849" spans="16:16" x14ac:dyDescent="0.3">
      <c r="P739849" s="83"/>
    </row>
    <row r="739850" spans="16:16" x14ac:dyDescent="0.3">
      <c r="P739850" s="83"/>
    </row>
    <row r="739851" spans="16:16" x14ac:dyDescent="0.3">
      <c r="P739851" s="83"/>
    </row>
    <row r="739852" spans="16:16" x14ac:dyDescent="0.3">
      <c r="P739852" s="83"/>
    </row>
    <row r="739853" spans="16:16" x14ac:dyDescent="0.3">
      <c r="P739853" s="83"/>
    </row>
    <row r="739854" spans="16:16" x14ac:dyDescent="0.3">
      <c r="P739854" s="83"/>
    </row>
    <row r="739855" spans="16:16" x14ac:dyDescent="0.3">
      <c r="P739855" s="83"/>
    </row>
    <row r="739856" spans="16:16" x14ac:dyDescent="0.3">
      <c r="P739856" s="83"/>
    </row>
    <row r="739857" spans="16:16" x14ac:dyDescent="0.3">
      <c r="P739857" s="83"/>
    </row>
    <row r="739858" spans="16:16" x14ac:dyDescent="0.3">
      <c r="P739858" s="83"/>
    </row>
    <row r="739859" spans="16:16" x14ac:dyDescent="0.3">
      <c r="P739859" s="83"/>
    </row>
    <row r="739860" spans="16:16" x14ac:dyDescent="0.3">
      <c r="P739860" s="83"/>
    </row>
    <row r="739861" spans="16:16" x14ac:dyDescent="0.3">
      <c r="P739861" s="83"/>
    </row>
    <row r="739862" spans="16:16" x14ac:dyDescent="0.3">
      <c r="P739862" s="83"/>
    </row>
    <row r="739863" spans="16:16" x14ac:dyDescent="0.3">
      <c r="P739863" s="83"/>
    </row>
    <row r="739864" spans="16:16" x14ac:dyDescent="0.3">
      <c r="P739864" s="83"/>
    </row>
    <row r="739865" spans="16:16" x14ac:dyDescent="0.3">
      <c r="P739865" s="83"/>
    </row>
    <row r="739866" spans="16:16" x14ac:dyDescent="0.3">
      <c r="P739866" s="83"/>
    </row>
    <row r="739867" spans="16:16" x14ac:dyDescent="0.3">
      <c r="P739867" s="83"/>
    </row>
    <row r="739868" spans="16:16" x14ac:dyDescent="0.3">
      <c r="P739868" s="83"/>
    </row>
    <row r="739869" spans="16:16" x14ac:dyDescent="0.3">
      <c r="P739869" s="83"/>
    </row>
    <row r="739870" spans="16:16" x14ac:dyDescent="0.3">
      <c r="P739870" s="83"/>
    </row>
    <row r="739871" spans="16:16" x14ac:dyDescent="0.3">
      <c r="P739871" s="83"/>
    </row>
    <row r="739872" spans="16:16" x14ac:dyDescent="0.3">
      <c r="P739872" s="83"/>
    </row>
    <row r="739873" spans="16:16" x14ac:dyDescent="0.3">
      <c r="P739873" s="83"/>
    </row>
    <row r="739874" spans="16:16" x14ac:dyDescent="0.3">
      <c r="P739874" s="83"/>
    </row>
    <row r="739875" spans="16:16" x14ac:dyDescent="0.3">
      <c r="P739875" s="83"/>
    </row>
    <row r="739876" spans="16:16" x14ac:dyDescent="0.3">
      <c r="P739876" s="83"/>
    </row>
    <row r="739877" spans="16:16" x14ac:dyDescent="0.3">
      <c r="P739877" s="83"/>
    </row>
    <row r="739878" spans="16:16" x14ac:dyDescent="0.3">
      <c r="P739878" s="83"/>
    </row>
    <row r="739879" spans="16:16" x14ac:dyDescent="0.3">
      <c r="P739879" s="83"/>
    </row>
    <row r="739880" spans="16:16" x14ac:dyDescent="0.3">
      <c r="P739880" s="83"/>
    </row>
    <row r="739881" spans="16:16" x14ac:dyDescent="0.3">
      <c r="P739881" s="83"/>
    </row>
    <row r="739882" spans="16:16" x14ac:dyDescent="0.3">
      <c r="P739882" s="83"/>
    </row>
    <row r="739883" spans="16:16" x14ac:dyDescent="0.3">
      <c r="P739883" s="83"/>
    </row>
    <row r="739884" spans="16:16" x14ac:dyDescent="0.3">
      <c r="P739884" s="83"/>
    </row>
    <row r="739885" spans="16:16" x14ac:dyDescent="0.3">
      <c r="P739885" s="83"/>
    </row>
    <row r="739886" spans="16:16" x14ac:dyDescent="0.3">
      <c r="P739886" s="83"/>
    </row>
    <row r="739887" spans="16:16" x14ac:dyDescent="0.3">
      <c r="P739887" s="83"/>
    </row>
    <row r="739888" spans="16:16" x14ac:dyDescent="0.3">
      <c r="P739888" s="83"/>
    </row>
    <row r="739889" spans="16:16" x14ac:dyDescent="0.3">
      <c r="P739889" s="83"/>
    </row>
    <row r="739890" spans="16:16" x14ac:dyDescent="0.3">
      <c r="P739890" s="83"/>
    </row>
    <row r="739891" spans="16:16" x14ac:dyDescent="0.3">
      <c r="P739891" s="83"/>
    </row>
    <row r="739892" spans="16:16" x14ac:dyDescent="0.3">
      <c r="P739892" s="83"/>
    </row>
    <row r="739893" spans="16:16" x14ac:dyDescent="0.3">
      <c r="P739893" s="83"/>
    </row>
    <row r="739894" spans="16:16" x14ac:dyDescent="0.3">
      <c r="P739894" s="83"/>
    </row>
    <row r="739895" spans="16:16" x14ac:dyDescent="0.3">
      <c r="P739895" s="83"/>
    </row>
    <row r="739896" spans="16:16" x14ac:dyDescent="0.3">
      <c r="P739896" s="83"/>
    </row>
    <row r="739897" spans="16:16" x14ac:dyDescent="0.3">
      <c r="P739897" s="83"/>
    </row>
    <row r="739898" spans="16:16" x14ac:dyDescent="0.3">
      <c r="P739898" s="83"/>
    </row>
    <row r="739899" spans="16:16" x14ac:dyDescent="0.3">
      <c r="P739899" s="83"/>
    </row>
    <row r="739900" spans="16:16" x14ac:dyDescent="0.3">
      <c r="P739900" s="83"/>
    </row>
    <row r="739901" spans="16:16" x14ac:dyDescent="0.3">
      <c r="P739901" s="83"/>
    </row>
    <row r="739902" spans="16:16" x14ac:dyDescent="0.3">
      <c r="P739902" s="83"/>
    </row>
    <row r="739903" spans="16:16" x14ac:dyDescent="0.3">
      <c r="P739903" s="83"/>
    </row>
    <row r="739904" spans="16:16" x14ac:dyDescent="0.3">
      <c r="P739904" s="83"/>
    </row>
    <row r="739905" spans="16:16" x14ac:dyDescent="0.3">
      <c r="P739905" s="83"/>
    </row>
    <row r="739906" spans="16:16" x14ac:dyDescent="0.3">
      <c r="P739906" s="83"/>
    </row>
    <row r="739907" spans="16:16" x14ac:dyDescent="0.3">
      <c r="P739907" s="83"/>
    </row>
    <row r="739908" spans="16:16" x14ac:dyDescent="0.3">
      <c r="P739908" s="83"/>
    </row>
    <row r="739909" spans="16:16" x14ac:dyDescent="0.3">
      <c r="P739909" s="83"/>
    </row>
    <row r="739910" spans="16:16" x14ac:dyDescent="0.3">
      <c r="P739910" s="83"/>
    </row>
    <row r="739911" spans="16:16" x14ac:dyDescent="0.3">
      <c r="P739911" s="83"/>
    </row>
    <row r="739912" spans="16:16" x14ac:dyDescent="0.3">
      <c r="P739912" s="83"/>
    </row>
    <row r="739913" spans="16:16" x14ac:dyDescent="0.3">
      <c r="P739913" s="83"/>
    </row>
    <row r="739914" spans="16:16" x14ac:dyDescent="0.3">
      <c r="P739914" s="83"/>
    </row>
    <row r="739915" spans="16:16" x14ac:dyDescent="0.3">
      <c r="P739915" s="83"/>
    </row>
    <row r="739916" spans="16:16" x14ac:dyDescent="0.3">
      <c r="P739916" s="83"/>
    </row>
    <row r="739917" spans="16:16" x14ac:dyDescent="0.3">
      <c r="P739917" s="83"/>
    </row>
    <row r="739918" spans="16:16" x14ac:dyDescent="0.3">
      <c r="P739918" s="83"/>
    </row>
    <row r="739919" spans="16:16" x14ac:dyDescent="0.3">
      <c r="P739919" s="83"/>
    </row>
    <row r="739920" spans="16:16" x14ac:dyDescent="0.3">
      <c r="P739920" s="83"/>
    </row>
    <row r="739921" spans="16:16" x14ac:dyDescent="0.3">
      <c r="P739921" s="83"/>
    </row>
    <row r="739922" spans="16:16" x14ac:dyDescent="0.3">
      <c r="P739922" s="83"/>
    </row>
    <row r="739923" spans="16:16" x14ac:dyDescent="0.3">
      <c r="P739923" s="83"/>
    </row>
    <row r="739924" spans="16:16" x14ac:dyDescent="0.3">
      <c r="P739924" s="83"/>
    </row>
    <row r="739925" spans="16:16" x14ac:dyDescent="0.3">
      <c r="P739925" s="83"/>
    </row>
    <row r="739926" spans="16:16" x14ac:dyDescent="0.3">
      <c r="P739926" s="83"/>
    </row>
    <row r="739927" spans="16:16" x14ac:dyDescent="0.3">
      <c r="P739927" s="83"/>
    </row>
    <row r="739928" spans="16:16" x14ac:dyDescent="0.3">
      <c r="P739928" s="83"/>
    </row>
    <row r="739929" spans="16:16" x14ac:dyDescent="0.3">
      <c r="P739929" s="83"/>
    </row>
    <row r="739930" spans="16:16" x14ac:dyDescent="0.3">
      <c r="P739930" s="83"/>
    </row>
    <row r="739931" spans="16:16" x14ac:dyDescent="0.3">
      <c r="P739931" s="83"/>
    </row>
    <row r="739932" spans="16:16" x14ac:dyDescent="0.3">
      <c r="P739932" s="83"/>
    </row>
    <row r="739933" spans="16:16" x14ac:dyDescent="0.3">
      <c r="P739933" s="83"/>
    </row>
    <row r="739934" spans="16:16" x14ac:dyDescent="0.3">
      <c r="P739934" s="83"/>
    </row>
    <row r="739935" spans="16:16" x14ac:dyDescent="0.3">
      <c r="P739935" s="83"/>
    </row>
    <row r="739936" spans="16:16" x14ac:dyDescent="0.3">
      <c r="P739936" s="83"/>
    </row>
    <row r="739937" spans="16:16" x14ac:dyDescent="0.3">
      <c r="P739937" s="83"/>
    </row>
    <row r="739938" spans="16:16" x14ac:dyDescent="0.3">
      <c r="P739938" s="83"/>
    </row>
    <row r="739939" spans="16:16" x14ac:dyDescent="0.3">
      <c r="P739939" s="83"/>
    </row>
    <row r="739940" spans="16:16" x14ac:dyDescent="0.3">
      <c r="P739940" s="83"/>
    </row>
    <row r="739941" spans="16:16" x14ac:dyDescent="0.3">
      <c r="P739941" s="83"/>
    </row>
    <row r="739942" spans="16:16" x14ac:dyDescent="0.3">
      <c r="P739942" s="83"/>
    </row>
    <row r="739943" spans="16:16" x14ac:dyDescent="0.3">
      <c r="P739943" s="83"/>
    </row>
    <row r="739944" spans="16:16" x14ac:dyDescent="0.3">
      <c r="P739944" s="83"/>
    </row>
    <row r="739945" spans="16:16" x14ac:dyDescent="0.3">
      <c r="P739945" s="83"/>
    </row>
    <row r="739946" spans="16:16" x14ac:dyDescent="0.3">
      <c r="P739946" s="83"/>
    </row>
    <row r="739947" spans="16:16" x14ac:dyDescent="0.3">
      <c r="P739947" s="83"/>
    </row>
    <row r="739948" spans="16:16" x14ac:dyDescent="0.3">
      <c r="P739948" s="83"/>
    </row>
    <row r="739949" spans="16:16" x14ac:dyDescent="0.3">
      <c r="P739949" s="83"/>
    </row>
    <row r="739950" spans="16:16" x14ac:dyDescent="0.3">
      <c r="P739950" s="83"/>
    </row>
    <row r="739951" spans="16:16" x14ac:dyDescent="0.3">
      <c r="P739951" s="83"/>
    </row>
    <row r="739952" spans="16:16" x14ac:dyDescent="0.3">
      <c r="P739952" s="83"/>
    </row>
    <row r="739953" spans="16:16" x14ac:dyDescent="0.3">
      <c r="P739953" s="83"/>
    </row>
    <row r="739954" spans="16:16" x14ac:dyDescent="0.3">
      <c r="P739954" s="83"/>
    </row>
    <row r="739955" spans="16:16" x14ac:dyDescent="0.3">
      <c r="P739955" s="83"/>
    </row>
    <row r="739956" spans="16:16" x14ac:dyDescent="0.3">
      <c r="P739956" s="83"/>
    </row>
    <row r="739957" spans="16:16" x14ac:dyDescent="0.3">
      <c r="P739957" s="83"/>
    </row>
    <row r="739958" spans="16:16" x14ac:dyDescent="0.3">
      <c r="P739958" s="83"/>
    </row>
    <row r="739959" spans="16:16" x14ac:dyDescent="0.3">
      <c r="P739959" s="83"/>
    </row>
    <row r="739960" spans="16:16" x14ac:dyDescent="0.3">
      <c r="P739960" s="83"/>
    </row>
    <row r="739961" spans="16:16" x14ac:dyDescent="0.3">
      <c r="P739961" s="83"/>
    </row>
    <row r="739962" spans="16:16" x14ac:dyDescent="0.3">
      <c r="P739962" s="83"/>
    </row>
    <row r="739963" spans="16:16" x14ac:dyDescent="0.3">
      <c r="P739963" s="83"/>
    </row>
    <row r="739964" spans="16:16" x14ac:dyDescent="0.3">
      <c r="P739964" s="83"/>
    </row>
    <row r="739965" spans="16:16" x14ac:dyDescent="0.3">
      <c r="P739965" s="83"/>
    </row>
    <row r="739966" spans="16:16" x14ac:dyDescent="0.3">
      <c r="P739966" s="83"/>
    </row>
    <row r="739967" spans="16:16" x14ac:dyDescent="0.3">
      <c r="P739967" s="83"/>
    </row>
    <row r="739968" spans="16:16" x14ac:dyDescent="0.3">
      <c r="P739968" s="83"/>
    </row>
    <row r="739969" spans="16:16" x14ac:dyDescent="0.3">
      <c r="P739969" s="83"/>
    </row>
    <row r="739970" spans="16:16" x14ac:dyDescent="0.3">
      <c r="P739970" s="83"/>
    </row>
    <row r="739971" spans="16:16" x14ac:dyDescent="0.3">
      <c r="P739971" s="83"/>
    </row>
    <row r="739972" spans="16:16" x14ac:dyDescent="0.3">
      <c r="P739972" s="83"/>
    </row>
    <row r="739973" spans="16:16" x14ac:dyDescent="0.3">
      <c r="P739973" s="83"/>
    </row>
    <row r="739974" spans="16:16" x14ac:dyDescent="0.3">
      <c r="P739974" s="83"/>
    </row>
    <row r="739975" spans="16:16" x14ac:dyDescent="0.3">
      <c r="P739975" s="83"/>
    </row>
    <row r="739976" spans="16:16" x14ac:dyDescent="0.3">
      <c r="P739976" s="83"/>
    </row>
    <row r="739977" spans="16:16" x14ac:dyDescent="0.3">
      <c r="P739977" s="83"/>
    </row>
    <row r="739978" spans="16:16" x14ac:dyDescent="0.3">
      <c r="P739978" s="83"/>
    </row>
    <row r="739979" spans="16:16" x14ac:dyDescent="0.3">
      <c r="P739979" s="83"/>
    </row>
    <row r="739980" spans="16:16" x14ac:dyDescent="0.3">
      <c r="P739980" s="83"/>
    </row>
    <row r="739981" spans="16:16" x14ac:dyDescent="0.3">
      <c r="P739981" s="83"/>
    </row>
    <row r="739982" spans="16:16" x14ac:dyDescent="0.3">
      <c r="P739982" s="83"/>
    </row>
    <row r="739983" spans="16:16" x14ac:dyDescent="0.3">
      <c r="P739983" s="83"/>
    </row>
    <row r="739984" spans="16:16" x14ac:dyDescent="0.3">
      <c r="P739984" s="83"/>
    </row>
    <row r="739985" spans="16:16" x14ac:dyDescent="0.3">
      <c r="P739985" s="83"/>
    </row>
    <row r="739986" spans="16:16" x14ac:dyDescent="0.3">
      <c r="P739986" s="83"/>
    </row>
    <row r="739987" spans="16:16" x14ac:dyDescent="0.3">
      <c r="P739987" s="83"/>
    </row>
    <row r="739988" spans="16:16" x14ac:dyDescent="0.3">
      <c r="P739988" s="83"/>
    </row>
    <row r="739989" spans="16:16" x14ac:dyDescent="0.3">
      <c r="P739989" s="83"/>
    </row>
    <row r="739990" spans="16:16" x14ac:dyDescent="0.3">
      <c r="P739990" s="83"/>
    </row>
    <row r="739991" spans="16:16" x14ac:dyDescent="0.3">
      <c r="P739991" s="83"/>
    </row>
    <row r="739992" spans="16:16" x14ac:dyDescent="0.3">
      <c r="P739992" s="83"/>
    </row>
    <row r="739993" spans="16:16" x14ac:dyDescent="0.3">
      <c r="P739993" s="83"/>
    </row>
    <row r="739994" spans="16:16" x14ac:dyDescent="0.3">
      <c r="P739994" s="83"/>
    </row>
    <row r="739995" spans="16:16" x14ac:dyDescent="0.3">
      <c r="P739995" s="83"/>
    </row>
    <row r="739996" spans="16:16" x14ac:dyDescent="0.3">
      <c r="P739996" s="83"/>
    </row>
    <row r="739997" spans="16:16" x14ac:dyDescent="0.3">
      <c r="P739997" s="83"/>
    </row>
    <row r="739998" spans="16:16" x14ac:dyDescent="0.3">
      <c r="P739998" s="83"/>
    </row>
    <row r="739999" spans="16:16" x14ac:dyDescent="0.3">
      <c r="P739999" s="83"/>
    </row>
    <row r="740000" spans="16:16" x14ac:dyDescent="0.3">
      <c r="P740000" s="83"/>
    </row>
    <row r="740001" spans="16:16" x14ac:dyDescent="0.3">
      <c r="P740001" s="83"/>
    </row>
    <row r="740002" spans="16:16" x14ac:dyDescent="0.3">
      <c r="P740002" s="83"/>
    </row>
    <row r="740003" spans="16:16" x14ac:dyDescent="0.3">
      <c r="P740003" s="83"/>
    </row>
    <row r="740004" spans="16:16" x14ac:dyDescent="0.3">
      <c r="P740004" s="83"/>
    </row>
    <row r="740005" spans="16:16" x14ac:dyDescent="0.3">
      <c r="P740005" s="83"/>
    </row>
    <row r="740006" spans="16:16" x14ac:dyDescent="0.3">
      <c r="P740006" s="83"/>
    </row>
    <row r="740007" spans="16:16" x14ac:dyDescent="0.3">
      <c r="P740007" s="83"/>
    </row>
    <row r="740008" spans="16:16" x14ac:dyDescent="0.3">
      <c r="P740008" s="83"/>
    </row>
    <row r="740009" spans="16:16" x14ac:dyDescent="0.3">
      <c r="P740009" s="83"/>
    </row>
    <row r="740010" spans="16:16" x14ac:dyDescent="0.3">
      <c r="P740010" s="83"/>
    </row>
    <row r="740011" spans="16:16" x14ac:dyDescent="0.3">
      <c r="P740011" s="83"/>
    </row>
    <row r="740012" spans="16:16" x14ac:dyDescent="0.3">
      <c r="P740012" s="83"/>
    </row>
    <row r="740013" spans="16:16" x14ac:dyDescent="0.3">
      <c r="P740013" s="83"/>
    </row>
    <row r="740014" spans="16:16" x14ac:dyDescent="0.3">
      <c r="P740014" s="83"/>
    </row>
    <row r="740015" spans="16:16" x14ac:dyDescent="0.3">
      <c r="P740015" s="83"/>
    </row>
    <row r="740016" spans="16:16" x14ac:dyDescent="0.3">
      <c r="P740016" s="83"/>
    </row>
    <row r="740017" spans="16:16" x14ac:dyDescent="0.3">
      <c r="P740017" s="83"/>
    </row>
    <row r="740018" spans="16:16" x14ac:dyDescent="0.3">
      <c r="P740018" s="83"/>
    </row>
    <row r="740019" spans="16:16" x14ac:dyDescent="0.3">
      <c r="P740019" s="83"/>
    </row>
    <row r="740020" spans="16:16" x14ac:dyDescent="0.3">
      <c r="P740020" s="83"/>
    </row>
    <row r="740021" spans="16:16" x14ac:dyDescent="0.3">
      <c r="P740021" s="83"/>
    </row>
    <row r="740022" spans="16:16" x14ac:dyDescent="0.3">
      <c r="P740022" s="83"/>
    </row>
    <row r="740023" spans="16:16" x14ac:dyDescent="0.3">
      <c r="P740023" s="83"/>
    </row>
    <row r="740024" spans="16:16" x14ac:dyDescent="0.3">
      <c r="P740024" s="83"/>
    </row>
    <row r="740025" spans="16:16" x14ac:dyDescent="0.3">
      <c r="P740025" s="83"/>
    </row>
    <row r="740026" spans="16:16" x14ac:dyDescent="0.3">
      <c r="P740026" s="83"/>
    </row>
    <row r="740027" spans="16:16" x14ac:dyDescent="0.3">
      <c r="P740027" s="83"/>
    </row>
    <row r="740028" spans="16:16" x14ac:dyDescent="0.3">
      <c r="P740028" s="83"/>
    </row>
    <row r="740029" spans="16:16" x14ac:dyDescent="0.3">
      <c r="P740029" s="83"/>
    </row>
    <row r="740030" spans="16:16" x14ac:dyDescent="0.3">
      <c r="P740030" s="83"/>
    </row>
    <row r="740031" spans="16:16" x14ac:dyDescent="0.3">
      <c r="P740031" s="83"/>
    </row>
    <row r="740032" spans="16:16" x14ac:dyDescent="0.3">
      <c r="P740032" s="83"/>
    </row>
    <row r="740033" spans="16:16" x14ac:dyDescent="0.3">
      <c r="P740033" s="83"/>
    </row>
    <row r="740034" spans="16:16" x14ac:dyDescent="0.3">
      <c r="P740034" s="83"/>
    </row>
    <row r="740035" spans="16:16" x14ac:dyDescent="0.3">
      <c r="P740035" s="83"/>
    </row>
    <row r="740036" spans="16:16" x14ac:dyDescent="0.3">
      <c r="P740036" s="83"/>
    </row>
    <row r="740037" spans="16:16" x14ac:dyDescent="0.3">
      <c r="P740037" s="83"/>
    </row>
    <row r="740038" spans="16:16" x14ac:dyDescent="0.3">
      <c r="P740038" s="83"/>
    </row>
    <row r="740039" spans="16:16" x14ac:dyDescent="0.3">
      <c r="P740039" s="83"/>
    </row>
    <row r="740040" spans="16:16" x14ac:dyDescent="0.3">
      <c r="P740040" s="83"/>
    </row>
    <row r="740041" spans="16:16" x14ac:dyDescent="0.3">
      <c r="P740041" s="83"/>
    </row>
    <row r="740042" spans="16:16" x14ac:dyDescent="0.3">
      <c r="P740042" s="83"/>
    </row>
    <row r="740043" spans="16:16" x14ac:dyDescent="0.3">
      <c r="P740043" s="83"/>
    </row>
    <row r="740044" spans="16:16" x14ac:dyDescent="0.3">
      <c r="P740044" s="83"/>
    </row>
    <row r="740045" spans="16:16" x14ac:dyDescent="0.3">
      <c r="P740045" s="83"/>
    </row>
    <row r="740046" spans="16:16" x14ac:dyDescent="0.3">
      <c r="P740046" s="83"/>
    </row>
    <row r="740047" spans="16:16" x14ac:dyDescent="0.3">
      <c r="P740047" s="83"/>
    </row>
    <row r="740048" spans="16:16" x14ac:dyDescent="0.3">
      <c r="P740048" s="83"/>
    </row>
    <row r="740049" spans="16:16" x14ac:dyDescent="0.3">
      <c r="P740049" s="83"/>
    </row>
    <row r="740050" spans="16:16" x14ac:dyDescent="0.3">
      <c r="P740050" s="83"/>
    </row>
    <row r="740051" spans="16:16" x14ac:dyDescent="0.3">
      <c r="P740051" s="83"/>
    </row>
    <row r="740052" spans="16:16" x14ac:dyDescent="0.3">
      <c r="P740052" s="83"/>
    </row>
    <row r="740053" spans="16:16" x14ac:dyDescent="0.3">
      <c r="P740053" s="83"/>
    </row>
    <row r="740054" spans="16:16" x14ac:dyDescent="0.3">
      <c r="P740054" s="83"/>
    </row>
    <row r="740055" spans="16:16" x14ac:dyDescent="0.3">
      <c r="P740055" s="83"/>
    </row>
    <row r="740056" spans="16:16" x14ac:dyDescent="0.3">
      <c r="P740056" s="83"/>
    </row>
    <row r="740057" spans="16:16" x14ac:dyDescent="0.3">
      <c r="P740057" s="83"/>
    </row>
    <row r="740058" spans="16:16" x14ac:dyDescent="0.3">
      <c r="P740058" s="83"/>
    </row>
    <row r="740059" spans="16:16" x14ac:dyDescent="0.3">
      <c r="P740059" s="83"/>
    </row>
    <row r="740060" spans="16:16" x14ac:dyDescent="0.3">
      <c r="P740060" s="83"/>
    </row>
    <row r="740061" spans="16:16" x14ac:dyDescent="0.3">
      <c r="P740061" s="83"/>
    </row>
    <row r="740062" spans="16:16" x14ac:dyDescent="0.3">
      <c r="P740062" s="83"/>
    </row>
    <row r="740063" spans="16:16" x14ac:dyDescent="0.3">
      <c r="P740063" s="83"/>
    </row>
    <row r="740064" spans="16:16" x14ac:dyDescent="0.3">
      <c r="P740064" s="83"/>
    </row>
    <row r="740065" spans="16:16" x14ac:dyDescent="0.3">
      <c r="P740065" s="83"/>
    </row>
    <row r="740066" spans="16:16" x14ac:dyDescent="0.3">
      <c r="P740066" s="83"/>
    </row>
    <row r="740067" spans="16:16" x14ac:dyDescent="0.3">
      <c r="P740067" s="83"/>
    </row>
    <row r="740068" spans="16:16" x14ac:dyDescent="0.3">
      <c r="P740068" s="83"/>
    </row>
    <row r="740069" spans="16:16" x14ac:dyDescent="0.3">
      <c r="P740069" s="83"/>
    </row>
    <row r="740070" spans="16:16" x14ac:dyDescent="0.3">
      <c r="P740070" s="83"/>
    </row>
    <row r="740071" spans="16:16" x14ac:dyDescent="0.3">
      <c r="P740071" s="83"/>
    </row>
    <row r="740072" spans="16:16" x14ac:dyDescent="0.3">
      <c r="P740072" s="83"/>
    </row>
    <row r="740073" spans="16:16" x14ac:dyDescent="0.3">
      <c r="P740073" s="83"/>
    </row>
    <row r="740074" spans="16:16" x14ac:dyDescent="0.3">
      <c r="P740074" s="83"/>
    </row>
    <row r="740075" spans="16:16" x14ac:dyDescent="0.3">
      <c r="P740075" s="83"/>
    </row>
    <row r="740076" spans="16:16" x14ac:dyDescent="0.3">
      <c r="P740076" s="83"/>
    </row>
    <row r="740077" spans="16:16" x14ac:dyDescent="0.3">
      <c r="P740077" s="83"/>
    </row>
    <row r="740078" spans="16:16" x14ac:dyDescent="0.3">
      <c r="P740078" s="83"/>
    </row>
    <row r="740079" spans="16:16" x14ac:dyDescent="0.3">
      <c r="P740079" s="83"/>
    </row>
    <row r="740080" spans="16:16" x14ac:dyDescent="0.3">
      <c r="P740080" s="83"/>
    </row>
    <row r="740081" spans="16:16" x14ac:dyDescent="0.3">
      <c r="P740081" s="83"/>
    </row>
    <row r="740082" spans="16:16" x14ac:dyDescent="0.3">
      <c r="P740082" s="83"/>
    </row>
    <row r="740083" spans="16:16" x14ac:dyDescent="0.3">
      <c r="P740083" s="83"/>
    </row>
    <row r="740084" spans="16:16" x14ac:dyDescent="0.3">
      <c r="P740084" s="83"/>
    </row>
    <row r="740085" spans="16:16" x14ac:dyDescent="0.3">
      <c r="P740085" s="83"/>
    </row>
    <row r="740086" spans="16:16" x14ac:dyDescent="0.3">
      <c r="P740086" s="83"/>
    </row>
    <row r="740087" spans="16:16" x14ac:dyDescent="0.3">
      <c r="P740087" s="83"/>
    </row>
    <row r="740088" spans="16:16" x14ac:dyDescent="0.3">
      <c r="P740088" s="83"/>
    </row>
    <row r="740089" spans="16:16" x14ac:dyDescent="0.3">
      <c r="P740089" s="83"/>
    </row>
    <row r="740090" spans="16:16" x14ac:dyDescent="0.3">
      <c r="P740090" s="83"/>
    </row>
    <row r="740091" spans="16:16" x14ac:dyDescent="0.3">
      <c r="P740091" s="83"/>
    </row>
    <row r="740092" spans="16:16" x14ac:dyDescent="0.3">
      <c r="P740092" s="83"/>
    </row>
    <row r="740093" spans="16:16" x14ac:dyDescent="0.3">
      <c r="P740093" s="83"/>
    </row>
    <row r="740094" spans="16:16" x14ac:dyDescent="0.3">
      <c r="P740094" s="83"/>
    </row>
    <row r="740095" spans="16:16" x14ac:dyDescent="0.3">
      <c r="P740095" s="83"/>
    </row>
    <row r="740096" spans="16:16" x14ac:dyDescent="0.3">
      <c r="P740096" s="83"/>
    </row>
    <row r="740097" spans="16:16" x14ac:dyDescent="0.3">
      <c r="P740097" s="83"/>
    </row>
    <row r="740098" spans="16:16" x14ac:dyDescent="0.3">
      <c r="P740098" s="83"/>
    </row>
    <row r="740099" spans="16:16" x14ac:dyDescent="0.3">
      <c r="P740099" s="83"/>
    </row>
    <row r="740100" spans="16:16" x14ac:dyDescent="0.3">
      <c r="P740100" s="83"/>
    </row>
    <row r="740101" spans="16:16" x14ac:dyDescent="0.3">
      <c r="P740101" s="83"/>
    </row>
    <row r="740102" spans="16:16" x14ac:dyDescent="0.3">
      <c r="P740102" s="83"/>
    </row>
    <row r="740103" spans="16:16" x14ac:dyDescent="0.3">
      <c r="P740103" s="83"/>
    </row>
    <row r="740104" spans="16:16" x14ac:dyDescent="0.3">
      <c r="P740104" s="83"/>
    </row>
    <row r="740105" spans="16:16" x14ac:dyDescent="0.3">
      <c r="P740105" s="83"/>
    </row>
    <row r="740106" spans="16:16" x14ac:dyDescent="0.3">
      <c r="P740106" s="83"/>
    </row>
    <row r="740107" spans="16:16" x14ac:dyDescent="0.3">
      <c r="P740107" s="83"/>
    </row>
    <row r="740108" spans="16:16" x14ac:dyDescent="0.3">
      <c r="P740108" s="83"/>
    </row>
    <row r="740109" spans="16:16" x14ac:dyDescent="0.3">
      <c r="P740109" s="83"/>
    </row>
    <row r="740110" spans="16:16" x14ac:dyDescent="0.3">
      <c r="P740110" s="83"/>
    </row>
    <row r="740111" spans="16:16" x14ac:dyDescent="0.3">
      <c r="P740111" s="83"/>
    </row>
    <row r="740112" spans="16:16" x14ac:dyDescent="0.3">
      <c r="P740112" s="83"/>
    </row>
    <row r="740113" spans="16:16" x14ac:dyDescent="0.3">
      <c r="P740113" s="83"/>
    </row>
    <row r="740114" spans="16:16" x14ac:dyDescent="0.3">
      <c r="P740114" s="83"/>
    </row>
    <row r="740115" spans="16:16" x14ac:dyDescent="0.3">
      <c r="P740115" s="83"/>
    </row>
    <row r="740116" spans="16:16" x14ac:dyDescent="0.3">
      <c r="P740116" s="83"/>
    </row>
    <row r="740117" spans="16:16" x14ac:dyDescent="0.3">
      <c r="P740117" s="83"/>
    </row>
    <row r="740118" spans="16:16" x14ac:dyDescent="0.3">
      <c r="P740118" s="83"/>
    </row>
    <row r="740119" spans="16:16" x14ac:dyDescent="0.3">
      <c r="P740119" s="83"/>
    </row>
    <row r="740120" spans="16:16" x14ac:dyDescent="0.3">
      <c r="P740120" s="83"/>
    </row>
    <row r="740121" spans="16:16" x14ac:dyDescent="0.3">
      <c r="P740121" s="83"/>
    </row>
    <row r="740122" spans="16:16" x14ac:dyDescent="0.3">
      <c r="P740122" s="83"/>
    </row>
    <row r="740123" spans="16:16" x14ac:dyDescent="0.3">
      <c r="P740123" s="83"/>
    </row>
    <row r="740124" spans="16:16" x14ac:dyDescent="0.3">
      <c r="P740124" s="83"/>
    </row>
    <row r="740125" spans="16:16" x14ac:dyDescent="0.3">
      <c r="P740125" s="83"/>
    </row>
    <row r="740126" spans="16:16" x14ac:dyDescent="0.3">
      <c r="P740126" s="83"/>
    </row>
    <row r="740127" spans="16:16" x14ac:dyDescent="0.3">
      <c r="P740127" s="83"/>
    </row>
    <row r="740128" spans="16:16" x14ac:dyDescent="0.3">
      <c r="P740128" s="83"/>
    </row>
    <row r="740129" spans="16:16" x14ac:dyDescent="0.3">
      <c r="P740129" s="83"/>
    </row>
    <row r="740130" spans="16:16" x14ac:dyDescent="0.3">
      <c r="P740130" s="83"/>
    </row>
    <row r="740131" spans="16:16" x14ac:dyDescent="0.3">
      <c r="P740131" s="83"/>
    </row>
    <row r="740132" spans="16:16" x14ac:dyDescent="0.3">
      <c r="P740132" s="83"/>
    </row>
    <row r="740133" spans="16:16" x14ac:dyDescent="0.3">
      <c r="P740133" s="83"/>
    </row>
    <row r="740134" spans="16:16" x14ac:dyDescent="0.3">
      <c r="P740134" s="83"/>
    </row>
    <row r="740135" spans="16:16" x14ac:dyDescent="0.3">
      <c r="P740135" s="83"/>
    </row>
    <row r="740136" spans="16:16" x14ac:dyDescent="0.3">
      <c r="P740136" s="83"/>
    </row>
    <row r="740137" spans="16:16" x14ac:dyDescent="0.3">
      <c r="P740137" s="83"/>
    </row>
    <row r="740138" spans="16:16" x14ac:dyDescent="0.3">
      <c r="P740138" s="83"/>
    </row>
    <row r="740139" spans="16:16" x14ac:dyDescent="0.3">
      <c r="P740139" s="83"/>
    </row>
    <row r="740140" spans="16:16" x14ac:dyDescent="0.3">
      <c r="P740140" s="83"/>
    </row>
    <row r="740141" spans="16:16" x14ac:dyDescent="0.3">
      <c r="P740141" s="83"/>
    </row>
    <row r="740142" spans="16:16" x14ac:dyDescent="0.3">
      <c r="P740142" s="83"/>
    </row>
    <row r="740143" spans="16:16" x14ac:dyDescent="0.3">
      <c r="P740143" s="83"/>
    </row>
    <row r="740144" spans="16:16" x14ac:dyDescent="0.3">
      <c r="P740144" s="83"/>
    </row>
    <row r="740145" spans="16:16" x14ac:dyDescent="0.3">
      <c r="P740145" s="83"/>
    </row>
    <row r="740146" spans="16:16" x14ac:dyDescent="0.3">
      <c r="P740146" s="83"/>
    </row>
    <row r="740147" spans="16:16" x14ac:dyDescent="0.3">
      <c r="P740147" s="83"/>
    </row>
    <row r="740148" spans="16:16" x14ac:dyDescent="0.3">
      <c r="P740148" s="83"/>
    </row>
    <row r="740149" spans="16:16" x14ac:dyDescent="0.3">
      <c r="P740149" s="83"/>
    </row>
    <row r="740150" spans="16:16" x14ac:dyDescent="0.3">
      <c r="P740150" s="83"/>
    </row>
    <row r="740151" spans="16:16" x14ac:dyDescent="0.3">
      <c r="P740151" s="83"/>
    </row>
    <row r="740152" spans="16:16" x14ac:dyDescent="0.3">
      <c r="P740152" s="83"/>
    </row>
    <row r="740153" spans="16:16" x14ac:dyDescent="0.3">
      <c r="P740153" s="83"/>
    </row>
    <row r="740154" spans="16:16" x14ac:dyDescent="0.3">
      <c r="P740154" s="83"/>
    </row>
    <row r="740155" spans="16:16" x14ac:dyDescent="0.3">
      <c r="P740155" s="83"/>
    </row>
    <row r="740156" spans="16:16" x14ac:dyDescent="0.3">
      <c r="P740156" s="83"/>
    </row>
    <row r="740157" spans="16:16" x14ac:dyDescent="0.3">
      <c r="P740157" s="83"/>
    </row>
    <row r="740158" spans="16:16" x14ac:dyDescent="0.3">
      <c r="P740158" s="83"/>
    </row>
    <row r="740159" spans="16:16" x14ac:dyDescent="0.3">
      <c r="P740159" s="83"/>
    </row>
    <row r="740160" spans="16:16" x14ac:dyDescent="0.3">
      <c r="P740160" s="83"/>
    </row>
    <row r="740161" spans="16:16" x14ac:dyDescent="0.3">
      <c r="P740161" s="83"/>
    </row>
    <row r="740162" spans="16:16" x14ac:dyDescent="0.3">
      <c r="P740162" s="83"/>
    </row>
    <row r="740163" spans="16:16" x14ac:dyDescent="0.3">
      <c r="P740163" s="83"/>
    </row>
    <row r="740164" spans="16:16" x14ac:dyDescent="0.3">
      <c r="P740164" s="83"/>
    </row>
    <row r="740165" spans="16:16" x14ac:dyDescent="0.3">
      <c r="P740165" s="83"/>
    </row>
    <row r="740166" spans="16:16" x14ac:dyDescent="0.3">
      <c r="P740166" s="83"/>
    </row>
    <row r="740167" spans="16:16" x14ac:dyDescent="0.3">
      <c r="P740167" s="83"/>
    </row>
    <row r="740168" spans="16:16" x14ac:dyDescent="0.3">
      <c r="P740168" s="83"/>
    </row>
    <row r="740169" spans="16:16" x14ac:dyDescent="0.3">
      <c r="P740169" s="83"/>
    </row>
    <row r="740170" spans="16:16" x14ac:dyDescent="0.3">
      <c r="P740170" s="83"/>
    </row>
    <row r="740171" spans="16:16" x14ac:dyDescent="0.3">
      <c r="P740171" s="83"/>
    </row>
    <row r="740172" spans="16:16" x14ac:dyDescent="0.3">
      <c r="P740172" s="83"/>
    </row>
    <row r="740173" spans="16:16" x14ac:dyDescent="0.3">
      <c r="P740173" s="83"/>
    </row>
    <row r="740174" spans="16:16" x14ac:dyDescent="0.3">
      <c r="P740174" s="83"/>
    </row>
    <row r="740175" spans="16:16" x14ac:dyDescent="0.3">
      <c r="P740175" s="83"/>
    </row>
    <row r="740176" spans="16:16" x14ac:dyDescent="0.3">
      <c r="P740176" s="83"/>
    </row>
    <row r="740177" spans="16:16" x14ac:dyDescent="0.3">
      <c r="P740177" s="83"/>
    </row>
    <row r="740178" spans="16:16" x14ac:dyDescent="0.3">
      <c r="P740178" s="83"/>
    </row>
    <row r="740179" spans="16:16" x14ac:dyDescent="0.3">
      <c r="P740179" s="83"/>
    </row>
    <row r="740180" spans="16:16" x14ac:dyDescent="0.3">
      <c r="P740180" s="83"/>
    </row>
    <row r="740181" spans="16:16" x14ac:dyDescent="0.3">
      <c r="P740181" s="83"/>
    </row>
    <row r="740182" spans="16:16" x14ac:dyDescent="0.3">
      <c r="P740182" s="83"/>
    </row>
    <row r="740183" spans="16:16" x14ac:dyDescent="0.3">
      <c r="P740183" s="83"/>
    </row>
    <row r="740184" spans="16:16" x14ac:dyDescent="0.3">
      <c r="P740184" s="83"/>
    </row>
    <row r="740185" spans="16:16" x14ac:dyDescent="0.3">
      <c r="P740185" s="83"/>
    </row>
    <row r="740186" spans="16:16" x14ac:dyDescent="0.3">
      <c r="P740186" s="83"/>
    </row>
    <row r="740187" spans="16:16" x14ac:dyDescent="0.3">
      <c r="P740187" s="83"/>
    </row>
    <row r="740188" spans="16:16" x14ac:dyDescent="0.3">
      <c r="P740188" s="83"/>
    </row>
    <row r="740189" spans="16:16" x14ac:dyDescent="0.3">
      <c r="P740189" s="83"/>
    </row>
    <row r="740190" spans="16:16" x14ac:dyDescent="0.3">
      <c r="P740190" s="83"/>
    </row>
    <row r="740191" spans="16:16" x14ac:dyDescent="0.3">
      <c r="P740191" s="83"/>
    </row>
    <row r="740192" spans="16:16" x14ac:dyDescent="0.3">
      <c r="P740192" s="83"/>
    </row>
    <row r="740193" spans="16:16" x14ac:dyDescent="0.3">
      <c r="P740193" s="83"/>
    </row>
    <row r="740194" spans="16:16" x14ac:dyDescent="0.3">
      <c r="P740194" s="83"/>
    </row>
    <row r="740195" spans="16:16" x14ac:dyDescent="0.3">
      <c r="P740195" s="83"/>
    </row>
    <row r="740196" spans="16:16" x14ac:dyDescent="0.3">
      <c r="P740196" s="83"/>
    </row>
    <row r="740197" spans="16:16" x14ac:dyDescent="0.3">
      <c r="P740197" s="83"/>
    </row>
    <row r="740198" spans="16:16" x14ac:dyDescent="0.3">
      <c r="P740198" s="83"/>
    </row>
    <row r="740199" spans="16:16" x14ac:dyDescent="0.3">
      <c r="P740199" s="83"/>
    </row>
    <row r="740200" spans="16:16" x14ac:dyDescent="0.3">
      <c r="P740200" s="83"/>
    </row>
    <row r="740201" spans="16:16" x14ac:dyDescent="0.3">
      <c r="P740201" s="83"/>
    </row>
    <row r="740202" spans="16:16" x14ac:dyDescent="0.3">
      <c r="P740202" s="83"/>
    </row>
    <row r="740203" spans="16:16" x14ac:dyDescent="0.3">
      <c r="P740203" s="83"/>
    </row>
    <row r="740204" spans="16:16" x14ac:dyDescent="0.3">
      <c r="P740204" s="83"/>
    </row>
    <row r="740205" spans="16:16" x14ac:dyDescent="0.3">
      <c r="P740205" s="83"/>
    </row>
    <row r="740206" spans="16:16" x14ac:dyDescent="0.3">
      <c r="P740206" s="83"/>
    </row>
    <row r="740207" spans="16:16" x14ac:dyDescent="0.3">
      <c r="P740207" s="83"/>
    </row>
    <row r="740208" spans="16:16" x14ac:dyDescent="0.3">
      <c r="P740208" s="83"/>
    </row>
    <row r="740209" spans="16:16" x14ac:dyDescent="0.3">
      <c r="P740209" s="83"/>
    </row>
    <row r="740210" spans="16:16" x14ac:dyDescent="0.3">
      <c r="P740210" s="83"/>
    </row>
    <row r="740211" spans="16:16" x14ac:dyDescent="0.3">
      <c r="P740211" s="83"/>
    </row>
    <row r="740212" spans="16:16" x14ac:dyDescent="0.3">
      <c r="P740212" s="83"/>
    </row>
    <row r="740213" spans="16:16" x14ac:dyDescent="0.3">
      <c r="P740213" s="83"/>
    </row>
    <row r="740214" spans="16:16" x14ac:dyDescent="0.3">
      <c r="P740214" s="83"/>
    </row>
    <row r="740215" spans="16:16" x14ac:dyDescent="0.3">
      <c r="P740215" s="83"/>
    </row>
    <row r="740216" spans="16:16" x14ac:dyDescent="0.3">
      <c r="P740216" s="83"/>
    </row>
    <row r="740217" spans="16:16" x14ac:dyDescent="0.3">
      <c r="P740217" s="83"/>
    </row>
    <row r="740218" spans="16:16" x14ac:dyDescent="0.3">
      <c r="P740218" s="83"/>
    </row>
    <row r="740219" spans="16:16" x14ac:dyDescent="0.3">
      <c r="P740219" s="83"/>
    </row>
    <row r="740220" spans="16:16" x14ac:dyDescent="0.3">
      <c r="P740220" s="83"/>
    </row>
    <row r="740221" spans="16:16" x14ac:dyDescent="0.3">
      <c r="P740221" s="83"/>
    </row>
    <row r="740222" spans="16:16" x14ac:dyDescent="0.3">
      <c r="P740222" s="83"/>
    </row>
    <row r="740223" spans="16:16" x14ac:dyDescent="0.3">
      <c r="P740223" s="83"/>
    </row>
    <row r="740224" spans="16:16" x14ac:dyDescent="0.3">
      <c r="P740224" s="83"/>
    </row>
    <row r="740225" spans="16:16" x14ac:dyDescent="0.3">
      <c r="P740225" s="83"/>
    </row>
    <row r="740226" spans="16:16" x14ac:dyDescent="0.3">
      <c r="P740226" s="83"/>
    </row>
    <row r="740227" spans="16:16" x14ac:dyDescent="0.3">
      <c r="P740227" s="83"/>
    </row>
    <row r="740228" spans="16:16" x14ac:dyDescent="0.3">
      <c r="P740228" s="83"/>
    </row>
    <row r="740229" spans="16:16" x14ac:dyDescent="0.3">
      <c r="P740229" s="83"/>
    </row>
    <row r="740230" spans="16:16" x14ac:dyDescent="0.3">
      <c r="P740230" s="83"/>
    </row>
    <row r="740231" spans="16:16" x14ac:dyDescent="0.3">
      <c r="P740231" s="83"/>
    </row>
    <row r="740232" spans="16:16" x14ac:dyDescent="0.3">
      <c r="P740232" s="83"/>
    </row>
    <row r="740233" spans="16:16" x14ac:dyDescent="0.3">
      <c r="P740233" s="83"/>
    </row>
    <row r="740234" spans="16:16" x14ac:dyDescent="0.3">
      <c r="P740234" s="83"/>
    </row>
    <row r="740235" spans="16:16" x14ac:dyDescent="0.3">
      <c r="P740235" s="83"/>
    </row>
    <row r="740236" spans="16:16" x14ac:dyDescent="0.3">
      <c r="P740236" s="83"/>
    </row>
    <row r="740237" spans="16:16" x14ac:dyDescent="0.3">
      <c r="P740237" s="83"/>
    </row>
    <row r="740238" spans="16:16" x14ac:dyDescent="0.3">
      <c r="P740238" s="83"/>
    </row>
    <row r="740239" spans="16:16" x14ac:dyDescent="0.3">
      <c r="P740239" s="83"/>
    </row>
    <row r="740240" spans="16:16" x14ac:dyDescent="0.3">
      <c r="P740240" s="83"/>
    </row>
    <row r="740241" spans="16:16" x14ac:dyDescent="0.3">
      <c r="P740241" s="83"/>
    </row>
    <row r="740242" spans="16:16" x14ac:dyDescent="0.3">
      <c r="P740242" s="83"/>
    </row>
    <row r="740243" spans="16:16" x14ac:dyDescent="0.3">
      <c r="P740243" s="83"/>
    </row>
    <row r="740244" spans="16:16" x14ac:dyDescent="0.3">
      <c r="P740244" s="83"/>
    </row>
    <row r="740245" spans="16:16" x14ac:dyDescent="0.3">
      <c r="P740245" s="83"/>
    </row>
    <row r="740246" spans="16:16" x14ac:dyDescent="0.3">
      <c r="P740246" s="83"/>
    </row>
    <row r="740247" spans="16:16" x14ac:dyDescent="0.3">
      <c r="P740247" s="83"/>
    </row>
    <row r="740248" spans="16:16" x14ac:dyDescent="0.3">
      <c r="P740248" s="83"/>
    </row>
    <row r="740249" spans="16:16" x14ac:dyDescent="0.3">
      <c r="P740249" s="83"/>
    </row>
    <row r="740250" spans="16:16" x14ac:dyDescent="0.3">
      <c r="P740250" s="83"/>
    </row>
    <row r="740251" spans="16:16" x14ac:dyDescent="0.3">
      <c r="P740251" s="83"/>
    </row>
    <row r="740252" spans="16:16" x14ac:dyDescent="0.3">
      <c r="P740252" s="83"/>
    </row>
    <row r="740253" spans="16:16" x14ac:dyDescent="0.3">
      <c r="P740253" s="83"/>
    </row>
    <row r="740254" spans="16:16" x14ac:dyDescent="0.3">
      <c r="P740254" s="83"/>
    </row>
    <row r="740255" spans="16:16" x14ac:dyDescent="0.3">
      <c r="P740255" s="83"/>
    </row>
    <row r="740256" spans="16:16" x14ac:dyDescent="0.3">
      <c r="P740256" s="83"/>
    </row>
    <row r="740257" spans="16:16" x14ac:dyDescent="0.3">
      <c r="P740257" s="83"/>
    </row>
    <row r="740258" spans="16:16" x14ac:dyDescent="0.3">
      <c r="P740258" s="83"/>
    </row>
    <row r="740259" spans="16:16" x14ac:dyDescent="0.3">
      <c r="P740259" s="83"/>
    </row>
    <row r="740260" spans="16:16" x14ac:dyDescent="0.3">
      <c r="P740260" s="83"/>
    </row>
    <row r="740261" spans="16:16" x14ac:dyDescent="0.3">
      <c r="P740261" s="83"/>
    </row>
    <row r="740262" spans="16:16" x14ac:dyDescent="0.3">
      <c r="P740262" s="83"/>
    </row>
    <row r="740263" spans="16:16" x14ac:dyDescent="0.3">
      <c r="P740263" s="83"/>
    </row>
    <row r="740264" spans="16:16" x14ac:dyDescent="0.3">
      <c r="P740264" s="83"/>
    </row>
    <row r="740265" spans="16:16" x14ac:dyDescent="0.3">
      <c r="P740265" s="83"/>
    </row>
    <row r="740266" spans="16:16" x14ac:dyDescent="0.3">
      <c r="P740266" s="83"/>
    </row>
    <row r="740267" spans="16:16" x14ac:dyDescent="0.3">
      <c r="P740267" s="83"/>
    </row>
    <row r="740268" spans="16:16" x14ac:dyDescent="0.3">
      <c r="P740268" s="83"/>
    </row>
    <row r="740269" spans="16:16" x14ac:dyDescent="0.3">
      <c r="P740269" s="83"/>
    </row>
    <row r="740270" spans="16:16" x14ac:dyDescent="0.3">
      <c r="P740270" s="83"/>
    </row>
    <row r="740271" spans="16:16" x14ac:dyDescent="0.3">
      <c r="P740271" s="83"/>
    </row>
    <row r="740272" spans="16:16" x14ac:dyDescent="0.3">
      <c r="P740272" s="83"/>
    </row>
    <row r="740273" spans="16:16" x14ac:dyDescent="0.3">
      <c r="P740273" s="83"/>
    </row>
    <row r="740274" spans="16:16" x14ac:dyDescent="0.3">
      <c r="P740274" s="83"/>
    </row>
    <row r="740275" spans="16:16" x14ac:dyDescent="0.3">
      <c r="P740275" s="83"/>
    </row>
    <row r="740276" spans="16:16" x14ac:dyDescent="0.3">
      <c r="P740276" s="83"/>
    </row>
    <row r="740277" spans="16:16" x14ac:dyDescent="0.3">
      <c r="P740277" s="83"/>
    </row>
    <row r="740278" spans="16:16" x14ac:dyDescent="0.3">
      <c r="P740278" s="83"/>
    </row>
    <row r="740279" spans="16:16" x14ac:dyDescent="0.3">
      <c r="P740279" s="83"/>
    </row>
    <row r="740280" spans="16:16" x14ac:dyDescent="0.3">
      <c r="P740280" s="83"/>
    </row>
    <row r="740281" spans="16:16" x14ac:dyDescent="0.3">
      <c r="P740281" s="83"/>
    </row>
    <row r="740282" spans="16:16" x14ac:dyDescent="0.3">
      <c r="P740282" s="83"/>
    </row>
    <row r="740283" spans="16:16" x14ac:dyDescent="0.3">
      <c r="P740283" s="83"/>
    </row>
    <row r="740284" spans="16:16" x14ac:dyDescent="0.3">
      <c r="P740284" s="83"/>
    </row>
    <row r="740285" spans="16:16" x14ac:dyDescent="0.3">
      <c r="P740285" s="83"/>
    </row>
    <row r="740286" spans="16:16" x14ac:dyDescent="0.3">
      <c r="P740286" s="83"/>
    </row>
    <row r="740287" spans="16:16" x14ac:dyDescent="0.3">
      <c r="P740287" s="83"/>
    </row>
    <row r="740288" spans="16:16" x14ac:dyDescent="0.3">
      <c r="P740288" s="83"/>
    </row>
    <row r="740289" spans="16:16" x14ac:dyDescent="0.3">
      <c r="P740289" s="83"/>
    </row>
    <row r="740290" spans="16:16" x14ac:dyDescent="0.3">
      <c r="P740290" s="83"/>
    </row>
    <row r="740291" spans="16:16" x14ac:dyDescent="0.3">
      <c r="P740291" s="83"/>
    </row>
    <row r="740292" spans="16:16" x14ac:dyDescent="0.3">
      <c r="P740292" s="83"/>
    </row>
    <row r="740293" spans="16:16" x14ac:dyDescent="0.3">
      <c r="P740293" s="83"/>
    </row>
    <row r="740294" spans="16:16" x14ac:dyDescent="0.3">
      <c r="P740294" s="83"/>
    </row>
    <row r="740295" spans="16:16" x14ac:dyDescent="0.3">
      <c r="P740295" s="83"/>
    </row>
    <row r="740296" spans="16:16" x14ac:dyDescent="0.3">
      <c r="P740296" s="83"/>
    </row>
    <row r="740297" spans="16:16" x14ac:dyDescent="0.3">
      <c r="P740297" s="83"/>
    </row>
    <row r="740298" spans="16:16" x14ac:dyDescent="0.3">
      <c r="P740298" s="83"/>
    </row>
    <row r="740299" spans="16:16" x14ac:dyDescent="0.3">
      <c r="P740299" s="83"/>
    </row>
    <row r="740300" spans="16:16" x14ac:dyDescent="0.3">
      <c r="P740300" s="83"/>
    </row>
    <row r="740301" spans="16:16" x14ac:dyDescent="0.3">
      <c r="P740301" s="83"/>
    </row>
    <row r="740302" spans="16:16" x14ac:dyDescent="0.3">
      <c r="P740302" s="83"/>
    </row>
    <row r="740303" spans="16:16" x14ac:dyDescent="0.3">
      <c r="P740303" s="83"/>
    </row>
    <row r="740304" spans="16:16" x14ac:dyDescent="0.3">
      <c r="P740304" s="83"/>
    </row>
    <row r="740305" spans="16:16" x14ac:dyDescent="0.3">
      <c r="P740305" s="83"/>
    </row>
    <row r="740306" spans="16:16" x14ac:dyDescent="0.3">
      <c r="P740306" s="83"/>
    </row>
    <row r="740307" spans="16:16" x14ac:dyDescent="0.3">
      <c r="P740307" s="83"/>
    </row>
    <row r="740308" spans="16:16" x14ac:dyDescent="0.3">
      <c r="P740308" s="83"/>
    </row>
    <row r="740309" spans="16:16" x14ac:dyDescent="0.3">
      <c r="P740309" s="83"/>
    </row>
    <row r="740310" spans="16:16" x14ac:dyDescent="0.3">
      <c r="P740310" s="83"/>
    </row>
    <row r="740311" spans="16:16" x14ac:dyDescent="0.3">
      <c r="P740311" s="83"/>
    </row>
    <row r="740312" spans="16:16" x14ac:dyDescent="0.3">
      <c r="P740312" s="83"/>
    </row>
    <row r="740313" spans="16:16" x14ac:dyDescent="0.3">
      <c r="P740313" s="83"/>
    </row>
    <row r="740314" spans="16:16" x14ac:dyDescent="0.3">
      <c r="P740314" s="83"/>
    </row>
    <row r="740315" spans="16:16" x14ac:dyDescent="0.3">
      <c r="P740315" s="83"/>
    </row>
    <row r="740316" spans="16:16" x14ac:dyDescent="0.3">
      <c r="P740316" s="83"/>
    </row>
    <row r="740317" spans="16:16" x14ac:dyDescent="0.3">
      <c r="P740317" s="83"/>
    </row>
    <row r="740318" spans="16:16" x14ac:dyDescent="0.3">
      <c r="P740318" s="83"/>
    </row>
    <row r="740319" spans="16:16" x14ac:dyDescent="0.3">
      <c r="P740319" s="83"/>
    </row>
    <row r="740320" spans="16:16" x14ac:dyDescent="0.3">
      <c r="P740320" s="83"/>
    </row>
    <row r="740321" spans="16:16" x14ac:dyDescent="0.3">
      <c r="P740321" s="83"/>
    </row>
    <row r="740322" spans="16:16" x14ac:dyDescent="0.3">
      <c r="P740322" s="83"/>
    </row>
    <row r="740323" spans="16:16" x14ac:dyDescent="0.3">
      <c r="P740323" s="83"/>
    </row>
    <row r="740324" spans="16:16" x14ac:dyDescent="0.3">
      <c r="P740324" s="83"/>
    </row>
    <row r="740325" spans="16:16" x14ac:dyDescent="0.3">
      <c r="P740325" s="83"/>
    </row>
    <row r="740326" spans="16:16" x14ac:dyDescent="0.3">
      <c r="P740326" s="83"/>
    </row>
    <row r="740327" spans="16:16" x14ac:dyDescent="0.3">
      <c r="P740327" s="83"/>
    </row>
    <row r="740328" spans="16:16" x14ac:dyDescent="0.3">
      <c r="P740328" s="83"/>
    </row>
    <row r="740329" spans="16:16" x14ac:dyDescent="0.3">
      <c r="P740329" s="83"/>
    </row>
    <row r="740330" spans="16:16" x14ac:dyDescent="0.3">
      <c r="P740330" s="83"/>
    </row>
    <row r="740331" spans="16:16" x14ac:dyDescent="0.3">
      <c r="P740331" s="83"/>
    </row>
    <row r="740332" spans="16:16" x14ac:dyDescent="0.3">
      <c r="P740332" s="83"/>
    </row>
    <row r="740333" spans="16:16" x14ac:dyDescent="0.3">
      <c r="P740333" s="83"/>
    </row>
    <row r="740334" spans="16:16" x14ac:dyDescent="0.3">
      <c r="P740334" s="83"/>
    </row>
    <row r="740335" spans="16:16" x14ac:dyDescent="0.3">
      <c r="P740335" s="83"/>
    </row>
    <row r="740336" spans="16:16" x14ac:dyDescent="0.3">
      <c r="P740336" s="83"/>
    </row>
    <row r="740337" spans="16:16" x14ac:dyDescent="0.3">
      <c r="P740337" s="83"/>
    </row>
    <row r="740338" spans="16:16" x14ac:dyDescent="0.3">
      <c r="P740338" s="83"/>
    </row>
    <row r="740339" spans="16:16" x14ac:dyDescent="0.3">
      <c r="P740339" s="83"/>
    </row>
    <row r="740340" spans="16:16" x14ac:dyDescent="0.3">
      <c r="P740340" s="83"/>
    </row>
    <row r="740341" spans="16:16" x14ac:dyDescent="0.3">
      <c r="P740341" s="83"/>
    </row>
    <row r="740342" spans="16:16" x14ac:dyDescent="0.3">
      <c r="P740342" s="83"/>
    </row>
    <row r="740343" spans="16:16" x14ac:dyDescent="0.3">
      <c r="P740343" s="83"/>
    </row>
    <row r="740344" spans="16:16" x14ac:dyDescent="0.3">
      <c r="P740344" s="83"/>
    </row>
    <row r="740345" spans="16:16" x14ac:dyDescent="0.3">
      <c r="P740345" s="83"/>
    </row>
    <row r="740346" spans="16:16" x14ac:dyDescent="0.3">
      <c r="P740346" s="83"/>
    </row>
    <row r="740347" spans="16:16" x14ac:dyDescent="0.3">
      <c r="P740347" s="83"/>
    </row>
    <row r="740348" spans="16:16" x14ac:dyDescent="0.3">
      <c r="P740348" s="83"/>
    </row>
    <row r="740349" spans="16:16" x14ac:dyDescent="0.3">
      <c r="P740349" s="83"/>
    </row>
    <row r="740350" spans="16:16" x14ac:dyDescent="0.3">
      <c r="P740350" s="83"/>
    </row>
    <row r="740351" spans="16:16" x14ac:dyDescent="0.3">
      <c r="P740351" s="83"/>
    </row>
    <row r="740352" spans="16:16" x14ac:dyDescent="0.3">
      <c r="P740352" s="83"/>
    </row>
    <row r="740353" spans="16:16" x14ac:dyDescent="0.3">
      <c r="P740353" s="83"/>
    </row>
    <row r="740354" spans="16:16" x14ac:dyDescent="0.3">
      <c r="P740354" s="83"/>
    </row>
    <row r="740355" spans="16:16" x14ac:dyDescent="0.3">
      <c r="P740355" s="83"/>
    </row>
    <row r="740356" spans="16:16" x14ac:dyDescent="0.3">
      <c r="P740356" s="83"/>
    </row>
    <row r="740357" spans="16:16" x14ac:dyDescent="0.3">
      <c r="P740357" s="83"/>
    </row>
    <row r="740358" spans="16:16" x14ac:dyDescent="0.3">
      <c r="P740358" s="83"/>
    </row>
    <row r="740359" spans="16:16" x14ac:dyDescent="0.3">
      <c r="P740359" s="83"/>
    </row>
    <row r="740360" spans="16:16" x14ac:dyDescent="0.3">
      <c r="P740360" s="83"/>
    </row>
    <row r="740361" spans="16:16" x14ac:dyDescent="0.3">
      <c r="P740361" s="83"/>
    </row>
    <row r="740362" spans="16:16" x14ac:dyDescent="0.3">
      <c r="P740362" s="83"/>
    </row>
    <row r="740363" spans="16:16" x14ac:dyDescent="0.3">
      <c r="P740363" s="83"/>
    </row>
    <row r="740364" spans="16:16" x14ac:dyDescent="0.3">
      <c r="P740364" s="83"/>
    </row>
    <row r="740365" spans="16:16" x14ac:dyDescent="0.3">
      <c r="P740365" s="83"/>
    </row>
    <row r="740366" spans="16:16" x14ac:dyDescent="0.3">
      <c r="P740366" s="83"/>
    </row>
    <row r="740367" spans="16:16" x14ac:dyDescent="0.3">
      <c r="P740367" s="83"/>
    </row>
    <row r="740368" spans="16:16" x14ac:dyDescent="0.3">
      <c r="P740368" s="83"/>
    </row>
    <row r="740369" spans="16:16" x14ac:dyDescent="0.3">
      <c r="P740369" s="83"/>
    </row>
    <row r="740370" spans="16:16" x14ac:dyDescent="0.3">
      <c r="P740370" s="83"/>
    </row>
    <row r="740371" spans="16:16" x14ac:dyDescent="0.3">
      <c r="P740371" s="83"/>
    </row>
    <row r="740372" spans="16:16" x14ac:dyDescent="0.3">
      <c r="P740372" s="83"/>
    </row>
    <row r="740373" spans="16:16" x14ac:dyDescent="0.3">
      <c r="P740373" s="83"/>
    </row>
    <row r="740374" spans="16:16" x14ac:dyDescent="0.3">
      <c r="P740374" s="83"/>
    </row>
    <row r="740375" spans="16:16" x14ac:dyDescent="0.3">
      <c r="P740375" s="83"/>
    </row>
    <row r="740376" spans="16:16" x14ac:dyDescent="0.3">
      <c r="P740376" s="83"/>
    </row>
    <row r="740377" spans="16:16" x14ac:dyDescent="0.3">
      <c r="P740377" s="83"/>
    </row>
    <row r="740378" spans="16:16" x14ac:dyDescent="0.3">
      <c r="P740378" s="83"/>
    </row>
    <row r="740379" spans="16:16" x14ac:dyDescent="0.3">
      <c r="P740379" s="83"/>
    </row>
    <row r="740380" spans="16:16" x14ac:dyDescent="0.3">
      <c r="P740380" s="83"/>
    </row>
    <row r="740381" spans="16:16" x14ac:dyDescent="0.3">
      <c r="P740381" s="83"/>
    </row>
    <row r="740382" spans="16:16" x14ac:dyDescent="0.3">
      <c r="P740382" s="83"/>
    </row>
    <row r="740383" spans="16:16" x14ac:dyDescent="0.3">
      <c r="P740383" s="83"/>
    </row>
    <row r="740384" spans="16:16" x14ac:dyDescent="0.3">
      <c r="P740384" s="83"/>
    </row>
    <row r="740385" spans="16:16" x14ac:dyDescent="0.3">
      <c r="P740385" s="83"/>
    </row>
    <row r="740386" spans="16:16" x14ac:dyDescent="0.3">
      <c r="P740386" s="83"/>
    </row>
    <row r="740387" spans="16:16" x14ac:dyDescent="0.3">
      <c r="P740387" s="83"/>
    </row>
    <row r="740388" spans="16:16" x14ac:dyDescent="0.3">
      <c r="P740388" s="83"/>
    </row>
    <row r="740389" spans="16:16" x14ac:dyDescent="0.3">
      <c r="P740389" s="83"/>
    </row>
    <row r="740390" spans="16:16" x14ac:dyDescent="0.3">
      <c r="P740390" s="83"/>
    </row>
    <row r="740391" spans="16:16" x14ac:dyDescent="0.3">
      <c r="P740391" s="83"/>
    </row>
    <row r="740392" spans="16:16" x14ac:dyDescent="0.3">
      <c r="P740392" s="83"/>
    </row>
    <row r="740393" spans="16:16" x14ac:dyDescent="0.3">
      <c r="P740393" s="83"/>
    </row>
    <row r="740394" spans="16:16" x14ac:dyDescent="0.3">
      <c r="P740394" s="83"/>
    </row>
    <row r="740395" spans="16:16" x14ac:dyDescent="0.3">
      <c r="P740395" s="83"/>
    </row>
    <row r="740396" spans="16:16" x14ac:dyDescent="0.3">
      <c r="P740396" s="83"/>
    </row>
    <row r="740397" spans="16:16" x14ac:dyDescent="0.3">
      <c r="P740397" s="83"/>
    </row>
    <row r="740398" spans="16:16" x14ac:dyDescent="0.3">
      <c r="P740398" s="83"/>
    </row>
    <row r="740399" spans="16:16" x14ac:dyDescent="0.3">
      <c r="P740399" s="83"/>
    </row>
    <row r="740400" spans="16:16" x14ac:dyDescent="0.3">
      <c r="P740400" s="83"/>
    </row>
    <row r="740401" spans="16:16" x14ac:dyDescent="0.3">
      <c r="P740401" s="83"/>
    </row>
    <row r="740402" spans="16:16" x14ac:dyDescent="0.3">
      <c r="P740402" s="83"/>
    </row>
    <row r="740403" spans="16:16" x14ac:dyDescent="0.3">
      <c r="P740403" s="83"/>
    </row>
    <row r="740404" spans="16:16" x14ac:dyDescent="0.3">
      <c r="P740404" s="83"/>
    </row>
    <row r="740405" spans="16:16" x14ac:dyDescent="0.3">
      <c r="P740405" s="83"/>
    </row>
    <row r="740406" spans="16:16" x14ac:dyDescent="0.3">
      <c r="P740406" s="83"/>
    </row>
    <row r="740407" spans="16:16" x14ac:dyDescent="0.3">
      <c r="P740407" s="83"/>
    </row>
    <row r="740408" spans="16:16" x14ac:dyDescent="0.3">
      <c r="P740408" s="83"/>
    </row>
    <row r="740409" spans="16:16" x14ac:dyDescent="0.3">
      <c r="P740409" s="83"/>
    </row>
    <row r="740410" spans="16:16" x14ac:dyDescent="0.3">
      <c r="P740410" s="83"/>
    </row>
    <row r="740411" spans="16:16" x14ac:dyDescent="0.3">
      <c r="P740411" s="83"/>
    </row>
    <row r="740412" spans="16:16" x14ac:dyDescent="0.3">
      <c r="P740412" s="83"/>
    </row>
    <row r="740413" spans="16:16" x14ac:dyDescent="0.3">
      <c r="P740413" s="83"/>
    </row>
    <row r="740414" spans="16:16" x14ac:dyDescent="0.3">
      <c r="P740414" s="83"/>
    </row>
    <row r="740415" spans="16:16" x14ac:dyDescent="0.3">
      <c r="P740415" s="83"/>
    </row>
    <row r="740416" spans="16:16" x14ac:dyDescent="0.3">
      <c r="P740416" s="83"/>
    </row>
    <row r="740417" spans="16:16" x14ac:dyDescent="0.3">
      <c r="P740417" s="83"/>
    </row>
    <row r="740418" spans="16:16" x14ac:dyDescent="0.3">
      <c r="P740418" s="83"/>
    </row>
    <row r="740419" spans="16:16" x14ac:dyDescent="0.3">
      <c r="P740419" s="83"/>
    </row>
    <row r="740420" spans="16:16" x14ac:dyDescent="0.3">
      <c r="P740420" s="83"/>
    </row>
    <row r="740421" spans="16:16" x14ac:dyDescent="0.3">
      <c r="P740421" s="83"/>
    </row>
    <row r="740422" spans="16:16" x14ac:dyDescent="0.3">
      <c r="P740422" s="83"/>
    </row>
    <row r="740423" spans="16:16" x14ac:dyDescent="0.3">
      <c r="P740423" s="83"/>
    </row>
    <row r="740424" spans="16:16" x14ac:dyDescent="0.3">
      <c r="P740424" s="83"/>
    </row>
    <row r="740425" spans="16:16" x14ac:dyDescent="0.3">
      <c r="P740425" s="83"/>
    </row>
    <row r="740426" spans="16:16" x14ac:dyDescent="0.3">
      <c r="P740426" s="83"/>
    </row>
    <row r="740427" spans="16:16" x14ac:dyDescent="0.3">
      <c r="P740427" s="83"/>
    </row>
    <row r="740428" spans="16:16" x14ac:dyDescent="0.3">
      <c r="P740428" s="83"/>
    </row>
    <row r="740429" spans="16:16" x14ac:dyDescent="0.3">
      <c r="P740429" s="83"/>
    </row>
    <row r="740430" spans="16:16" x14ac:dyDescent="0.3">
      <c r="P740430" s="83"/>
    </row>
    <row r="740431" spans="16:16" x14ac:dyDescent="0.3">
      <c r="P740431" s="83"/>
    </row>
    <row r="740432" spans="16:16" x14ac:dyDescent="0.3">
      <c r="P740432" s="83"/>
    </row>
    <row r="740433" spans="16:16" x14ac:dyDescent="0.3">
      <c r="P740433" s="83"/>
    </row>
    <row r="740434" spans="16:16" x14ac:dyDescent="0.3">
      <c r="P740434" s="83"/>
    </row>
    <row r="740435" spans="16:16" x14ac:dyDescent="0.3">
      <c r="P740435" s="83"/>
    </row>
    <row r="740436" spans="16:16" x14ac:dyDescent="0.3">
      <c r="P740436" s="83"/>
    </row>
    <row r="740437" spans="16:16" x14ac:dyDescent="0.3">
      <c r="P740437" s="83"/>
    </row>
    <row r="740438" spans="16:16" x14ac:dyDescent="0.3">
      <c r="P740438" s="83"/>
    </row>
    <row r="740439" spans="16:16" x14ac:dyDescent="0.3">
      <c r="P740439" s="83"/>
    </row>
    <row r="740440" spans="16:16" x14ac:dyDescent="0.3">
      <c r="P740440" s="83"/>
    </row>
    <row r="740441" spans="16:16" x14ac:dyDescent="0.3">
      <c r="P740441" s="83"/>
    </row>
    <row r="740442" spans="16:16" x14ac:dyDescent="0.3">
      <c r="P740442" s="83"/>
    </row>
    <row r="740443" spans="16:16" x14ac:dyDescent="0.3">
      <c r="P740443" s="83"/>
    </row>
    <row r="740444" spans="16:16" x14ac:dyDescent="0.3">
      <c r="P740444" s="83"/>
    </row>
    <row r="740445" spans="16:16" x14ac:dyDescent="0.3">
      <c r="P740445" s="83"/>
    </row>
    <row r="740446" spans="16:16" x14ac:dyDescent="0.3">
      <c r="P740446" s="83"/>
    </row>
    <row r="740447" spans="16:16" x14ac:dyDescent="0.3">
      <c r="P740447" s="83"/>
    </row>
    <row r="740448" spans="16:16" x14ac:dyDescent="0.3">
      <c r="P740448" s="83"/>
    </row>
    <row r="740449" spans="16:16" x14ac:dyDescent="0.3">
      <c r="P740449" s="83"/>
    </row>
    <row r="740450" spans="16:16" x14ac:dyDescent="0.3">
      <c r="P740450" s="83"/>
    </row>
    <row r="740451" spans="16:16" x14ac:dyDescent="0.3">
      <c r="P740451" s="83"/>
    </row>
    <row r="740452" spans="16:16" x14ac:dyDescent="0.3">
      <c r="P740452" s="83"/>
    </row>
    <row r="740453" spans="16:16" x14ac:dyDescent="0.3">
      <c r="P740453" s="83"/>
    </row>
    <row r="740454" spans="16:16" x14ac:dyDescent="0.3">
      <c r="P740454" s="83"/>
    </row>
    <row r="740455" spans="16:16" x14ac:dyDescent="0.3">
      <c r="P740455" s="83"/>
    </row>
    <row r="740456" spans="16:16" x14ac:dyDescent="0.3">
      <c r="P740456" s="83"/>
    </row>
    <row r="740457" spans="16:16" x14ac:dyDescent="0.3">
      <c r="P740457" s="83"/>
    </row>
    <row r="740458" spans="16:16" x14ac:dyDescent="0.3">
      <c r="P740458" s="83"/>
    </row>
    <row r="740459" spans="16:16" x14ac:dyDescent="0.3">
      <c r="P740459" s="83"/>
    </row>
    <row r="740460" spans="16:16" x14ac:dyDescent="0.3">
      <c r="P740460" s="83"/>
    </row>
    <row r="740461" spans="16:16" x14ac:dyDescent="0.3">
      <c r="P740461" s="83"/>
    </row>
    <row r="740462" spans="16:16" x14ac:dyDescent="0.3">
      <c r="P740462" s="83"/>
    </row>
    <row r="740463" spans="16:16" x14ac:dyDescent="0.3">
      <c r="P740463" s="83"/>
    </row>
    <row r="740464" spans="16:16" x14ac:dyDescent="0.3">
      <c r="P740464" s="83"/>
    </row>
    <row r="740465" spans="16:16" x14ac:dyDescent="0.3">
      <c r="P740465" s="83"/>
    </row>
    <row r="740466" spans="16:16" x14ac:dyDescent="0.3">
      <c r="P740466" s="83"/>
    </row>
    <row r="740467" spans="16:16" x14ac:dyDescent="0.3">
      <c r="P740467" s="83"/>
    </row>
    <row r="740468" spans="16:16" x14ac:dyDescent="0.3">
      <c r="P740468" s="83"/>
    </row>
    <row r="740469" spans="16:16" x14ac:dyDescent="0.3">
      <c r="P740469" s="83"/>
    </row>
    <row r="740470" spans="16:16" x14ac:dyDescent="0.3">
      <c r="P740470" s="83"/>
    </row>
    <row r="740471" spans="16:16" x14ac:dyDescent="0.3">
      <c r="P740471" s="83"/>
    </row>
    <row r="740472" spans="16:16" x14ac:dyDescent="0.3">
      <c r="P740472" s="83"/>
    </row>
    <row r="740473" spans="16:16" x14ac:dyDescent="0.3">
      <c r="P740473" s="83"/>
    </row>
    <row r="740474" spans="16:16" x14ac:dyDescent="0.3">
      <c r="P740474" s="83"/>
    </row>
    <row r="740475" spans="16:16" x14ac:dyDescent="0.3">
      <c r="P740475" s="83"/>
    </row>
    <row r="740476" spans="16:16" x14ac:dyDescent="0.3">
      <c r="P740476" s="83"/>
    </row>
    <row r="740477" spans="16:16" x14ac:dyDescent="0.3">
      <c r="P740477" s="83"/>
    </row>
    <row r="740478" spans="16:16" x14ac:dyDescent="0.3">
      <c r="P740478" s="83"/>
    </row>
    <row r="740479" spans="16:16" x14ac:dyDescent="0.3">
      <c r="P740479" s="83"/>
    </row>
    <row r="740480" spans="16:16" x14ac:dyDescent="0.3">
      <c r="P740480" s="83"/>
    </row>
    <row r="740481" spans="16:16" x14ac:dyDescent="0.3">
      <c r="P740481" s="83"/>
    </row>
    <row r="740482" spans="16:16" x14ac:dyDescent="0.3">
      <c r="P740482" s="83"/>
    </row>
    <row r="740483" spans="16:16" x14ac:dyDescent="0.3">
      <c r="P740483" s="83"/>
    </row>
    <row r="740484" spans="16:16" x14ac:dyDescent="0.3">
      <c r="P740484" s="83"/>
    </row>
    <row r="740485" spans="16:16" x14ac:dyDescent="0.3">
      <c r="P740485" s="83"/>
    </row>
    <row r="740486" spans="16:16" x14ac:dyDescent="0.3">
      <c r="P740486" s="83"/>
    </row>
    <row r="740487" spans="16:16" x14ac:dyDescent="0.3">
      <c r="P740487" s="83"/>
    </row>
    <row r="740488" spans="16:16" x14ac:dyDescent="0.3">
      <c r="P740488" s="83"/>
    </row>
    <row r="740489" spans="16:16" x14ac:dyDescent="0.3">
      <c r="P740489" s="83"/>
    </row>
    <row r="740490" spans="16:16" x14ac:dyDescent="0.3">
      <c r="P740490" s="83"/>
    </row>
    <row r="740491" spans="16:16" x14ac:dyDescent="0.3">
      <c r="P740491" s="83"/>
    </row>
    <row r="740492" spans="16:16" x14ac:dyDescent="0.3">
      <c r="P740492" s="83"/>
    </row>
    <row r="740493" spans="16:16" x14ac:dyDescent="0.3">
      <c r="P740493" s="83"/>
    </row>
    <row r="740494" spans="16:16" x14ac:dyDescent="0.3">
      <c r="P740494" s="83"/>
    </row>
    <row r="740495" spans="16:16" x14ac:dyDescent="0.3">
      <c r="P740495" s="83"/>
    </row>
    <row r="740496" spans="16:16" x14ac:dyDescent="0.3">
      <c r="P740496" s="83"/>
    </row>
    <row r="740497" spans="16:16" x14ac:dyDescent="0.3">
      <c r="P740497" s="83"/>
    </row>
    <row r="740498" spans="16:16" x14ac:dyDescent="0.3">
      <c r="P740498" s="83"/>
    </row>
    <row r="740499" spans="16:16" x14ac:dyDescent="0.3">
      <c r="P740499" s="83"/>
    </row>
    <row r="740500" spans="16:16" x14ac:dyDescent="0.3">
      <c r="P740500" s="83"/>
    </row>
    <row r="740501" spans="16:16" x14ac:dyDescent="0.3">
      <c r="P740501" s="83"/>
    </row>
    <row r="740502" spans="16:16" x14ac:dyDescent="0.3">
      <c r="P740502" s="83"/>
    </row>
    <row r="740503" spans="16:16" x14ac:dyDescent="0.3">
      <c r="P740503" s="83"/>
    </row>
    <row r="740504" spans="16:16" x14ac:dyDescent="0.3">
      <c r="P740504" s="83"/>
    </row>
    <row r="740505" spans="16:16" x14ac:dyDescent="0.3">
      <c r="P740505" s="83"/>
    </row>
    <row r="740506" spans="16:16" x14ac:dyDescent="0.3">
      <c r="P740506" s="83"/>
    </row>
    <row r="740507" spans="16:16" x14ac:dyDescent="0.3">
      <c r="P740507" s="83"/>
    </row>
    <row r="740508" spans="16:16" x14ac:dyDescent="0.3">
      <c r="P740508" s="83"/>
    </row>
    <row r="740509" spans="16:16" x14ac:dyDescent="0.3">
      <c r="P740509" s="83"/>
    </row>
    <row r="740510" spans="16:16" x14ac:dyDescent="0.3">
      <c r="P740510" s="83"/>
    </row>
    <row r="740511" spans="16:16" x14ac:dyDescent="0.3">
      <c r="P740511" s="83"/>
    </row>
    <row r="740512" spans="16:16" x14ac:dyDescent="0.3">
      <c r="P740512" s="83"/>
    </row>
    <row r="740513" spans="16:16" x14ac:dyDescent="0.3">
      <c r="P740513" s="83"/>
    </row>
    <row r="740514" spans="16:16" x14ac:dyDescent="0.3">
      <c r="P740514" s="83"/>
    </row>
    <row r="740515" spans="16:16" x14ac:dyDescent="0.3">
      <c r="P740515" s="83"/>
    </row>
    <row r="740516" spans="16:16" x14ac:dyDescent="0.3">
      <c r="P740516" s="83"/>
    </row>
    <row r="740517" spans="16:16" x14ac:dyDescent="0.3">
      <c r="P740517" s="83"/>
    </row>
    <row r="740518" spans="16:16" x14ac:dyDescent="0.3">
      <c r="P740518" s="83"/>
    </row>
    <row r="740519" spans="16:16" x14ac:dyDescent="0.3">
      <c r="P740519" s="83"/>
    </row>
    <row r="740520" spans="16:16" x14ac:dyDescent="0.3">
      <c r="P740520" s="83"/>
    </row>
    <row r="740521" spans="16:16" x14ac:dyDescent="0.3">
      <c r="P740521" s="83"/>
    </row>
    <row r="740522" spans="16:16" x14ac:dyDescent="0.3">
      <c r="P740522" s="83"/>
    </row>
    <row r="740523" spans="16:16" x14ac:dyDescent="0.3">
      <c r="P740523" s="83"/>
    </row>
    <row r="740524" spans="16:16" x14ac:dyDescent="0.3">
      <c r="P740524" s="83"/>
    </row>
    <row r="740525" spans="16:16" x14ac:dyDescent="0.3">
      <c r="P740525" s="83"/>
    </row>
    <row r="740526" spans="16:16" x14ac:dyDescent="0.3">
      <c r="P740526" s="83"/>
    </row>
    <row r="740527" spans="16:16" x14ac:dyDescent="0.3">
      <c r="P740527" s="83"/>
    </row>
    <row r="740528" spans="16:16" x14ac:dyDescent="0.3">
      <c r="P740528" s="83"/>
    </row>
    <row r="740529" spans="16:16" x14ac:dyDescent="0.3">
      <c r="P740529" s="83"/>
    </row>
    <row r="740530" spans="16:16" x14ac:dyDescent="0.3">
      <c r="P740530" s="83"/>
    </row>
    <row r="740531" spans="16:16" x14ac:dyDescent="0.3">
      <c r="P740531" s="83"/>
    </row>
    <row r="740532" spans="16:16" x14ac:dyDescent="0.3">
      <c r="P740532" s="83"/>
    </row>
    <row r="740533" spans="16:16" x14ac:dyDescent="0.3">
      <c r="P740533" s="83"/>
    </row>
    <row r="740534" spans="16:16" x14ac:dyDescent="0.3">
      <c r="P740534" s="83"/>
    </row>
    <row r="740535" spans="16:16" x14ac:dyDescent="0.3">
      <c r="P740535" s="83"/>
    </row>
    <row r="740536" spans="16:16" x14ac:dyDescent="0.3">
      <c r="P740536" s="83"/>
    </row>
    <row r="740537" spans="16:16" x14ac:dyDescent="0.3">
      <c r="P740537" s="83"/>
    </row>
    <row r="740538" spans="16:16" x14ac:dyDescent="0.3">
      <c r="P740538" s="83"/>
    </row>
    <row r="740539" spans="16:16" x14ac:dyDescent="0.3">
      <c r="P740539" s="83"/>
    </row>
    <row r="740540" spans="16:16" x14ac:dyDescent="0.3">
      <c r="P740540" s="83"/>
    </row>
    <row r="740541" spans="16:16" x14ac:dyDescent="0.3">
      <c r="P740541" s="83"/>
    </row>
    <row r="740542" spans="16:16" x14ac:dyDescent="0.3">
      <c r="P740542" s="83"/>
    </row>
    <row r="740543" spans="16:16" x14ac:dyDescent="0.3">
      <c r="P740543" s="83"/>
    </row>
    <row r="740544" spans="16:16" x14ac:dyDescent="0.3">
      <c r="P740544" s="83"/>
    </row>
    <row r="740545" spans="16:16" x14ac:dyDescent="0.3">
      <c r="P740545" s="83"/>
    </row>
    <row r="740546" spans="16:16" x14ac:dyDescent="0.3">
      <c r="P740546" s="83"/>
    </row>
    <row r="740547" spans="16:16" x14ac:dyDescent="0.3">
      <c r="P740547" s="83"/>
    </row>
    <row r="740548" spans="16:16" x14ac:dyDescent="0.3">
      <c r="P740548" s="83"/>
    </row>
    <row r="740549" spans="16:16" x14ac:dyDescent="0.3">
      <c r="P740549" s="83"/>
    </row>
    <row r="740550" spans="16:16" x14ac:dyDescent="0.3">
      <c r="P740550" s="83"/>
    </row>
    <row r="740551" spans="16:16" x14ac:dyDescent="0.3">
      <c r="P740551" s="83"/>
    </row>
    <row r="740552" spans="16:16" x14ac:dyDescent="0.3">
      <c r="P740552" s="83"/>
    </row>
    <row r="740553" spans="16:16" x14ac:dyDescent="0.3">
      <c r="P740553" s="83"/>
    </row>
    <row r="740554" spans="16:16" x14ac:dyDescent="0.3">
      <c r="P740554" s="83"/>
    </row>
    <row r="740555" spans="16:16" x14ac:dyDescent="0.3">
      <c r="P740555" s="83"/>
    </row>
    <row r="740556" spans="16:16" x14ac:dyDescent="0.3">
      <c r="P740556" s="83"/>
    </row>
    <row r="740557" spans="16:16" x14ac:dyDescent="0.3">
      <c r="P740557" s="83"/>
    </row>
    <row r="740558" spans="16:16" x14ac:dyDescent="0.3">
      <c r="P740558" s="83"/>
    </row>
    <row r="740559" spans="16:16" x14ac:dyDescent="0.3">
      <c r="P740559" s="83"/>
    </row>
    <row r="740560" spans="16:16" x14ac:dyDescent="0.3">
      <c r="P740560" s="83"/>
    </row>
    <row r="740561" spans="16:16" x14ac:dyDescent="0.3">
      <c r="P740561" s="83"/>
    </row>
    <row r="740562" spans="16:16" x14ac:dyDescent="0.3">
      <c r="P740562" s="83"/>
    </row>
    <row r="740563" spans="16:16" x14ac:dyDescent="0.3">
      <c r="P740563" s="83"/>
    </row>
    <row r="740564" spans="16:16" x14ac:dyDescent="0.3">
      <c r="P740564" s="83"/>
    </row>
    <row r="740565" spans="16:16" x14ac:dyDescent="0.3">
      <c r="P740565" s="83"/>
    </row>
    <row r="740566" spans="16:16" x14ac:dyDescent="0.3">
      <c r="P740566" s="83"/>
    </row>
    <row r="740567" spans="16:16" x14ac:dyDescent="0.3">
      <c r="P740567" s="83"/>
    </row>
    <row r="740568" spans="16:16" x14ac:dyDescent="0.3">
      <c r="P740568" s="83"/>
    </row>
    <row r="740569" spans="16:16" x14ac:dyDescent="0.3">
      <c r="P740569" s="83"/>
    </row>
    <row r="740570" spans="16:16" x14ac:dyDescent="0.3">
      <c r="P740570" s="83"/>
    </row>
    <row r="740571" spans="16:16" x14ac:dyDescent="0.3">
      <c r="P740571" s="83"/>
    </row>
    <row r="740572" spans="16:16" x14ac:dyDescent="0.3">
      <c r="P740572" s="83"/>
    </row>
    <row r="740573" spans="16:16" x14ac:dyDescent="0.3">
      <c r="P740573" s="83"/>
    </row>
    <row r="740574" spans="16:16" x14ac:dyDescent="0.3">
      <c r="P740574" s="83"/>
    </row>
    <row r="740575" spans="16:16" x14ac:dyDescent="0.3">
      <c r="P740575" s="83"/>
    </row>
    <row r="740576" spans="16:16" x14ac:dyDescent="0.3">
      <c r="P740576" s="83"/>
    </row>
    <row r="740577" spans="16:16" x14ac:dyDescent="0.3">
      <c r="P740577" s="83"/>
    </row>
    <row r="740578" spans="16:16" x14ac:dyDescent="0.3">
      <c r="P740578" s="83"/>
    </row>
    <row r="740579" spans="16:16" x14ac:dyDescent="0.3">
      <c r="P740579" s="83"/>
    </row>
    <row r="740580" spans="16:16" x14ac:dyDescent="0.3">
      <c r="P740580" s="83"/>
    </row>
    <row r="740581" spans="16:16" x14ac:dyDescent="0.3">
      <c r="P740581" s="83"/>
    </row>
    <row r="740582" spans="16:16" x14ac:dyDescent="0.3">
      <c r="P740582" s="83"/>
    </row>
    <row r="740583" spans="16:16" x14ac:dyDescent="0.3">
      <c r="P740583" s="83"/>
    </row>
    <row r="740584" spans="16:16" x14ac:dyDescent="0.3">
      <c r="P740584" s="83"/>
    </row>
    <row r="740585" spans="16:16" x14ac:dyDescent="0.3">
      <c r="P740585" s="83"/>
    </row>
    <row r="740586" spans="16:16" x14ac:dyDescent="0.3">
      <c r="P740586" s="83"/>
    </row>
    <row r="740587" spans="16:16" x14ac:dyDescent="0.3">
      <c r="P740587" s="83"/>
    </row>
    <row r="740588" spans="16:16" x14ac:dyDescent="0.3">
      <c r="P740588" s="83"/>
    </row>
    <row r="740589" spans="16:16" x14ac:dyDescent="0.3">
      <c r="P740589" s="83"/>
    </row>
    <row r="740590" spans="16:16" x14ac:dyDescent="0.3">
      <c r="P740590" s="83"/>
    </row>
    <row r="740591" spans="16:16" x14ac:dyDescent="0.3">
      <c r="P740591" s="83"/>
    </row>
    <row r="740592" spans="16:16" x14ac:dyDescent="0.3">
      <c r="P740592" s="83"/>
    </row>
    <row r="740593" spans="16:16" x14ac:dyDescent="0.3">
      <c r="P740593" s="83"/>
    </row>
    <row r="740594" spans="16:16" x14ac:dyDescent="0.3">
      <c r="P740594" s="83"/>
    </row>
    <row r="740595" spans="16:16" x14ac:dyDescent="0.3">
      <c r="P740595" s="83"/>
    </row>
    <row r="740596" spans="16:16" x14ac:dyDescent="0.3">
      <c r="P740596" s="83"/>
    </row>
    <row r="740597" spans="16:16" x14ac:dyDescent="0.3">
      <c r="P740597" s="83"/>
    </row>
    <row r="740598" spans="16:16" x14ac:dyDescent="0.3">
      <c r="P740598" s="83"/>
    </row>
    <row r="740599" spans="16:16" x14ac:dyDescent="0.3">
      <c r="P740599" s="83"/>
    </row>
    <row r="740600" spans="16:16" x14ac:dyDescent="0.3">
      <c r="P740600" s="83"/>
    </row>
    <row r="740601" spans="16:16" x14ac:dyDescent="0.3">
      <c r="P740601" s="83"/>
    </row>
    <row r="740602" spans="16:16" x14ac:dyDescent="0.3">
      <c r="P740602" s="83"/>
    </row>
    <row r="740603" spans="16:16" x14ac:dyDescent="0.3">
      <c r="P740603" s="83"/>
    </row>
    <row r="740604" spans="16:16" x14ac:dyDescent="0.3">
      <c r="P740604" s="83"/>
    </row>
    <row r="740605" spans="16:16" x14ac:dyDescent="0.3">
      <c r="P740605" s="83"/>
    </row>
    <row r="740606" spans="16:16" x14ac:dyDescent="0.3">
      <c r="P740606" s="83"/>
    </row>
    <row r="740607" spans="16:16" x14ac:dyDescent="0.3">
      <c r="P740607" s="83"/>
    </row>
    <row r="740608" spans="16:16" x14ac:dyDescent="0.3">
      <c r="P740608" s="83"/>
    </row>
    <row r="740609" spans="16:16" x14ac:dyDescent="0.3">
      <c r="P740609" s="83"/>
    </row>
    <row r="740610" spans="16:16" x14ac:dyDescent="0.3">
      <c r="P740610" s="83"/>
    </row>
    <row r="740611" spans="16:16" x14ac:dyDescent="0.3">
      <c r="P740611" s="83"/>
    </row>
    <row r="740612" spans="16:16" x14ac:dyDescent="0.3">
      <c r="P740612" s="83"/>
    </row>
    <row r="740613" spans="16:16" x14ac:dyDescent="0.3">
      <c r="P740613" s="83"/>
    </row>
    <row r="740614" spans="16:16" x14ac:dyDescent="0.3">
      <c r="P740614" s="83"/>
    </row>
    <row r="740615" spans="16:16" x14ac:dyDescent="0.3">
      <c r="P740615" s="83"/>
    </row>
    <row r="740616" spans="16:16" x14ac:dyDescent="0.3">
      <c r="P740616" s="83"/>
    </row>
    <row r="740617" spans="16:16" x14ac:dyDescent="0.3">
      <c r="P740617" s="83"/>
    </row>
    <row r="740618" spans="16:16" x14ac:dyDescent="0.3">
      <c r="P740618" s="83"/>
    </row>
    <row r="740619" spans="16:16" x14ac:dyDescent="0.3">
      <c r="P740619" s="83"/>
    </row>
    <row r="740620" spans="16:16" x14ac:dyDescent="0.3">
      <c r="P740620" s="83"/>
    </row>
    <row r="740621" spans="16:16" x14ac:dyDescent="0.3">
      <c r="P740621" s="83"/>
    </row>
    <row r="740622" spans="16:16" x14ac:dyDescent="0.3">
      <c r="P740622" s="83"/>
    </row>
    <row r="740623" spans="16:16" x14ac:dyDescent="0.3">
      <c r="P740623" s="83"/>
    </row>
    <row r="740624" spans="16:16" x14ac:dyDescent="0.3">
      <c r="P740624" s="83"/>
    </row>
    <row r="740625" spans="16:16" x14ac:dyDescent="0.3">
      <c r="P740625" s="83"/>
    </row>
    <row r="740626" spans="16:16" x14ac:dyDescent="0.3">
      <c r="P740626" s="83"/>
    </row>
    <row r="740627" spans="16:16" x14ac:dyDescent="0.3">
      <c r="P740627" s="83"/>
    </row>
    <row r="740628" spans="16:16" x14ac:dyDescent="0.3">
      <c r="P740628" s="83"/>
    </row>
    <row r="740629" spans="16:16" x14ac:dyDescent="0.3">
      <c r="P740629" s="83"/>
    </row>
    <row r="740630" spans="16:16" x14ac:dyDescent="0.3">
      <c r="P740630" s="83"/>
    </row>
    <row r="740631" spans="16:16" x14ac:dyDescent="0.3">
      <c r="P740631" s="83"/>
    </row>
    <row r="740632" spans="16:16" x14ac:dyDescent="0.3">
      <c r="P740632" s="83"/>
    </row>
    <row r="740633" spans="16:16" x14ac:dyDescent="0.3">
      <c r="P740633" s="83"/>
    </row>
    <row r="740634" spans="16:16" x14ac:dyDescent="0.3">
      <c r="P740634" s="83"/>
    </row>
    <row r="740635" spans="16:16" x14ac:dyDescent="0.3">
      <c r="P740635" s="83"/>
    </row>
    <row r="740636" spans="16:16" x14ac:dyDescent="0.3">
      <c r="P740636" s="83"/>
    </row>
    <row r="740637" spans="16:16" x14ac:dyDescent="0.3">
      <c r="P740637" s="83"/>
    </row>
    <row r="740638" spans="16:16" x14ac:dyDescent="0.3">
      <c r="P740638" s="83"/>
    </row>
    <row r="740639" spans="16:16" x14ac:dyDescent="0.3">
      <c r="P740639" s="83"/>
    </row>
    <row r="740640" spans="16:16" x14ac:dyDescent="0.3">
      <c r="P740640" s="83"/>
    </row>
    <row r="740641" spans="16:16" x14ac:dyDescent="0.3">
      <c r="P740641" s="83"/>
    </row>
    <row r="740642" spans="16:16" x14ac:dyDescent="0.3">
      <c r="P740642" s="83"/>
    </row>
    <row r="740643" spans="16:16" x14ac:dyDescent="0.3">
      <c r="P740643" s="83"/>
    </row>
    <row r="740644" spans="16:16" x14ac:dyDescent="0.3">
      <c r="P740644" s="83"/>
    </row>
    <row r="740645" spans="16:16" x14ac:dyDescent="0.3">
      <c r="P740645" s="83"/>
    </row>
    <row r="740646" spans="16:16" x14ac:dyDescent="0.3">
      <c r="P740646" s="83"/>
    </row>
    <row r="740647" spans="16:16" x14ac:dyDescent="0.3">
      <c r="P740647" s="83"/>
    </row>
    <row r="740648" spans="16:16" x14ac:dyDescent="0.3">
      <c r="P740648" s="83"/>
    </row>
    <row r="740649" spans="16:16" x14ac:dyDescent="0.3">
      <c r="P740649" s="83"/>
    </row>
    <row r="740650" spans="16:16" x14ac:dyDescent="0.3">
      <c r="P740650" s="83"/>
    </row>
    <row r="740651" spans="16:16" x14ac:dyDescent="0.3">
      <c r="P740651" s="83"/>
    </row>
    <row r="740652" spans="16:16" x14ac:dyDescent="0.3">
      <c r="P740652" s="83"/>
    </row>
    <row r="740653" spans="16:16" x14ac:dyDescent="0.3">
      <c r="P740653" s="83"/>
    </row>
    <row r="740654" spans="16:16" x14ac:dyDescent="0.3">
      <c r="P740654" s="83"/>
    </row>
    <row r="740655" spans="16:16" x14ac:dyDescent="0.3">
      <c r="P740655" s="83"/>
    </row>
    <row r="740656" spans="16:16" x14ac:dyDescent="0.3">
      <c r="P740656" s="83"/>
    </row>
    <row r="740657" spans="16:16" x14ac:dyDescent="0.3">
      <c r="P740657" s="83"/>
    </row>
    <row r="740658" spans="16:16" x14ac:dyDescent="0.3">
      <c r="P740658" s="83"/>
    </row>
    <row r="740659" spans="16:16" x14ac:dyDescent="0.3">
      <c r="P740659" s="83"/>
    </row>
    <row r="740660" spans="16:16" x14ac:dyDescent="0.3">
      <c r="P740660" s="83"/>
    </row>
    <row r="740661" spans="16:16" x14ac:dyDescent="0.3">
      <c r="P740661" s="83"/>
    </row>
    <row r="740662" spans="16:16" x14ac:dyDescent="0.3">
      <c r="P740662" s="83"/>
    </row>
    <row r="740663" spans="16:16" x14ac:dyDescent="0.3">
      <c r="P740663" s="83"/>
    </row>
    <row r="740664" spans="16:16" x14ac:dyDescent="0.3">
      <c r="P740664" s="83"/>
    </row>
    <row r="740665" spans="16:16" x14ac:dyDescent="0.3">
      <c r="P740665" s="83"/>
    </row>
    <row r="740666" spans="16:16" x14ac:dyDescent="0.3">
      <c r="P740666" s="83"/>
    </row>
    <row r="740667" spans="16:16" x14ac:dyDescent="0.3">
      <c r="P740667" s="83"/>
    </row>
    <row r="740668" spans="16:16" x14ac:dyDescent="0.3">
      <c r="P740668" s="83"/>
    </row>
    <row r="740669" spans="16:16" x14ac:dyDescent="0.3">
      <c r="P740669" s="83"/>
    </row>
    <row r="740670" spans="16:16" x14ac:dyDescent="0.3">
      <c r="P740670" s="83"/>
    </row>
    <row r="740671" spans="16:16" x14ac:dyDescent="0.3">
      <c r="P740671" s="83"/>
    </row>
    <row r="740672" spans="16:16" x14ac:dyDescent="0.3">
      <c r="P740672" s="83"/>
    </row>
    <row r="740673" spans="16:16" x14ac:dyDescent="0.3">
      <c r="P740673" s="83"/>
    </row>
    <row r="740674" spans="16:16" x14ac:dyDescent="0.3">
      <c r="P740674" s="83"/>
    </row>
    <row r="740675" spans="16:16" x14ac:dyDescent="0.3">
      <c r="P740675" s="83"/>
    </row>
    <row r="740676" spans="16:16" x14ac:dyDescent="0.3">
      <c r="P740676" s="83"/>
    </row>
    <row r="740677" spans="16:16" x14ac:dyDescent="0.3">
      <c r="P740677" s="83"/>
    </row>
    <row r="740678" spans="16:16" x14ac:dyDescent="0.3">
      <c r="P740678" s="83"/>
    </row>
    <row r="740679" spans="16:16" x14ac:dyDescent="0.3">
      <c r="P740679" s="83"/>
    </row>
    <row r="740680" spans="16:16" x14ac:dyDescent="0.3">
      <c r="P740680" s="83"/>
    </row>
    <row r="740681" spans="16:16" x14ac:dyDescent="0.3">
      <c r="P740681" s="83"/>
    </row>
    <row r="740682" spans="16:16" x14ac:dyDescent="0.3">
      <c r="P740682" s="83"/>
    </row>
    <row r="740683" spans="16:16" x14ac:dyDescent="0.3">
      <c r="P740683" s="83"/>
    </row>
    <row r="740684" spans="16:16" x14ac:dyDescent="0.3">
      <c r="P740684" s="83"/>
    </row>
    <row r="740685" spans="16:16" x14ac:dyDescent="0.3">
      <c r="P740685" s="83"/>
    </row>
    <row r="740686" spans="16:16" x14ac:dyDescent="0.3">
      <c r="P740686" s="83"/>
    </row>
    <row r="740687" spans="16:16" x14ac:dyDescent="0.3">
      <c r="P740687" s="83"/>
    </row>
    <row r="740688" spans="16:16" x14ac:dyDescent="0.3">
      <c r="P740688" s="83"/>
    </row>
    <row r="740689" spans="16:16" x14ac:dyDescent="0.3">
      <c r="P740689" s="83"/>
    </row>
    <row r="740690" spans="16:16" x14ac:dyDescent="0.3">
      <c r="P740690" s="83"/>
    </row>
    <row r="740691" spans="16:16" x14ac:dyDescent="0.3">
      <c r="P740691" s="83"/>
    </row>
    <row r="740692" spans="16:16" x14ac:dyDescent="0.3">
      <c r="P740692" s="83"/>
    </row>
    <row r="740693" spans="16:16" x14ac:dyDescent="0.3">
      <c r="P740693" s="83"/>
    </row>
    <row r="740694" spans="16:16" x14ac:dyDescent="0.3">
      <c r="P740694" s="83"/>
    </row>
    <row r="740695" spans="16:16" x14ac:dyDescent="0.3">
      <c r="P740695" s="83"/>
    </row>
    <row r="740696" spans="16:16" x14ac:dyDescent="0.3">
      <c r="P740696" s="83"/>
    </row>
    <row r="740697" spans="16:16" x14ac:dyDescent="0.3">
      <c r="P740697" s="83"/>
    </row>
    <row r="740698" spans="16:16" x14ac:dyDescent="0.3">
      <c r="P740698" s="83"/>
    </row>
    <row r="740699" spans="16:16" x14ac:dyDescent="0.3">
      <c r="P740699" s="83"/>
    </row>
    <row r="740700" spans="16:16" x14ac:dyDescent="0.3">
      <c r="P740700" s="83"/>
    </row>
    <row r="740701" spans="16:16" x14ac:dyDescent="0.3">
      <c r="P740701" s="83"/>
    </row>
    <row r="740702" spans="16:16" x14ac:dyDescent="0.3">
      <c r="P740702" s="83"/>
    </row>
    <row r="740703" spans="16:16" x14ac:dyDescent="0.3">
      <c r="P740703" s="83"/>
    </row>
    <row r="740704" spans="16:16" x14ac:dyDescent="0.3">
      <c r="P740704" s="83"/>
    </row>
    <row r="740705" spans="16:16" x14ac:dyDescent="0.3">
      <c r="P740705" s="83"/>
    </row>
    <row r="740706" spans="16:16" x14ac:dyDescent="0.3">
      <c r="P740706" s="83"/>
    </row>
    <row r="740707" spans="16:16" x14ac:dyDescent="0.3">
      <c r="P740707" s="83"/>
    </row>
    <row r="740708" spans="16:16" x14ac:dyDescent="0.3">
      <c r="P740708" s="83"/>
    </row>
    <row r="740709" spans="16:16" x14ac:dyDescent="0.3">
      <c r="P740709" s="83"/>
    </row>
    <row r="740710" spans="16:16" x14ac:dyDescent="0.3">
      <c r="P740710" s="83"/>
    </row>
    <row r="740711" spans="16:16" x14ac:dyDescent="0.3">
      <c r="P740711" s="83"/>
    </row>
    <row r="740712" spans="16:16" x14ac:dyDescent="0.3">
      <c r="P740712" s="83"/>
    </row>
    <row r="740713" spans="16:16" x14ac:dyDescent="0.3">
      <c r="P740713" s="83"/>
    </row>
    <row r="740714" spans="16:16" x14ac:dyDescent="0.3">
      <c r="P740714" s="83"/>
    </row>
    <row r="740715" spans="16:16" x14ac:dyDescent="0.3">
      <c r="P740715" s="83"/>
    </row>
    <row r="740716" spans="16:16" x14ac:dyDescent="0.3">
      <c r="P740716" s="83"/>
    </row>
    <row r="740717" spans="16:16" x14ac:dyDescent="0.3">
      <c r="P740717" s="83"/>
    </row>
    <row r="740718" spans="16:16" x14ac:dyDescent="0.3">
      <c r="P740718" s="83"/>
    </row>
    <row r="740719" spans="16:16" x14ac:dyDescent="0.3">
      <c r="P740719" s="83"/>
    </row>
    <row r="740720" spans="16:16" x14ac:dyDescent="0.3">
      <c r="P740720" s="83"/>
    </row>
    <row r="740721" spans="16:16" x14ac:dyDescent="0.3">
      <c r="P740721" s="83"/>
    </row>
    <row r="740722" spans="16:16" x14ac:dyDescent="0.3">
      <c r="P740722" s="83"/>
    </row>
    <row r="740723" spans="16:16" x14ac:dyDescent="0.3">
      <c r="P740723" s="83"/>
    </row>
    <row r="740724" spans="16:16" x14ac:dyDescent="0.3">
      <c r="P740724" s="83"/>
    </row>
    <row r="740725" spans="16:16" x14ac:dyDescent="0.3">
      <c r="P740725" s="83"/>
    </row>
    <row r="740726" spans="16:16" x14ac:dyDescent="0.3">
      <c r="P740726" s="83"/>
    </row>
    <row r="740727" spans="16:16" x14ac:dyDescent="0.3">
      <c r="P740727" s="83"/>
    </row>
    <row r="740728" spans="16:16" x14ac:dyDescent="0.3">
      <c r="P740728" s="83"/>
    </row>
    <row r="740729" spans="16:16" x14ac:dyDescent="0.3">
      <c r="P740729" s="83"/>
    </row>
    <row r="740730" spans="16:16" x14ac:dyDescent="0.3">
      <c r="P740730" s="83"/>
    </row>
    <row r="740731" spans="16:16" x14ac:dyDescent="0.3">
      <c r="P740731" s="83"/>
    </row>
    <row r="740732" spans="16:16" x14ac:dyDescent="0.3">
      <c r="P740732" s="83"/>
    </row>
    <row r="740733" spans="16:16" x14ac:dyDescent="0.3">
      <c r="P740733" s="83"/>
    </row>
    <row r="740734" spans="16:16" x14ac:dyDescent="0.3">
      <c r="P740734" s="83"/>
    </row>
    <row r="740735" spans="16:16" x14ac:dyDescent="0.3">
      <c r="P740735" s="83"/>
    </row>
    <row r="740736" spans="16:16" x14ac:dyDescent="0.3">
      <c r="P740736" s="83"/>
    </row>
    <row r="740737" spans="16:16" x14ac:dyDescent="0.3">
      <c r="P740737" s="83"/>
    </row>
    <row r="740738" spans="16:16" x14ac:dyDescent="0.3">
      <c r="P740738" s="83"/>
    </row>
    <row r="740739" spans="16:16" x14ac:dyDescent="0.3">
      <c r="P740739" s="83"/>
    </row>
    <row r="740740" spans="16:16" x14ac:dyDescent="0.3">
      <c r="P740740" s="83"/>
    </row>
    <row r="740741" spans="16:16" x14ac:dyDescent="0.3">
      <c r="P740741" s="83"/>
    </row>
    <row r="740742" spans="16:16" x14ac:dyDescent="0.3">
      <c r="P740742" s="83"/>
    </row>
    <row r="740743" spans="16:16" x14ac:dyDescent="0.3">
      <c r="P740743" s="83"/>
    </row>
    <row r="740744" spans="16:16" x14ac:dyDescent="0.3">
      <c r="P740744" s="83"/>
    </row>
    <row r="740745" spans="16:16" x14ac:dyDescent="0.3">
      <c r="P740745" s="83"/>
    </row>
    <row r="740746" spans="16:16" x14ac:dyDescent="0.3">
      <c r="P740746" s="83"/>
    </row>
    <row r="740747" spans="16:16" x14ac:dyDescent="0.3">
      <c r="P740747" s="83"/>
    </row>
    <row r="740748" spans="16:16" x14ac:dyDescent="0.3">
      <c r="P740748" s="83"/>
    </row>
    <row r="740749" spans="16:16" x14ac:dyDescent="0.3">
      <c r="P740749" s="83"/>
    </row>
    <row r="740750" spans="16:16" x14ac:dyDescent="0.3">
      <c r="P740750" s="83"/>
    </row>
    <row r="740751" spans="16:16" x14ac:dyDescent="0.3">
      <c r="P740751" s="83"/>
    </row>
    <row r="740752" spans="16:16" x14ac:dyDescent="0.3">
      <c r="P740752" s="83"/>
    </row>
    <row r="740753" spans="16:16" x14ac:dyDescent="0.3">
      <c r="P740753" s="83"/>
    </row>
    <row r="740754" spans="16:16" x14ac:dyDescent="0.3">
      <c r="P740754" s="83"/>
    </row>
    <row r="740755" spans="16:16" x14ac:dyDescent="0.3">
      <c r="P740755" s="83"/>
    </row>
    <row r="740756" spans="16:16" x14ac:dyDescent="0.3">
      <c r="P740756" s="83"/>
    </row>
    <row r="740757" spans="16:16" x14ac:dyDescent="0.3">
      <c r="P740757" s="83"/>
    </row>
    <row r="740758" spans="16:16" x14ac:dyDescent="0.3">
      <c r="P740758" s="83"/>
    </row>
    <row r="740759" spans="16:16" x14ac:dyDescent="0.3">
      <c r="P740759" s="83"/>
    </row>
    <row r="740760" spans="16:16" x14ac:dyDescent="0.3">
      <c r="P740760" s="83"/>
    </row>
    <row r="740761" spans="16:16" x14ac:dyDescent="0.3">
      <c r="P740761" s="83"/>
    </row>
    <row r="740762" spans="16:16" x14ac:dyDescent="0.3">
      <c r="P740762" s="83"/>
    </row>
    <row r="740763" spans="16:16" x14ac:dyDescent="0.3">
      <c r="P740763" s="83"/>
    </row>
    <row r="740764" spans="16:16" x14ac:dyDescent="0.3">
      <c r="P740764" s="83"/>
    </row>
    <row r="740765" spans="16:16" x14ac:dyDescent="0.3">
      <c r="P740765" s="83"/>
    </row>
    <row r="740766" spans="16:16" x14ac:dyDescent="0.3">
      <c r="P740766" s="83"/>
    </row>
    <row r="740767" spans="16:16" x14ac:dyDescent="0.3">
      <c r="P740767" s="83"/>
    </row>
    <row r="740768" spans="16:16" x14ac:dyDescent="0.3">
      <c r="P740768" s="83"/>
    </row>
    <row r="740769" spans="16:16" x14ac:dyDescent="0.3">
      <c r="P740769" s="83"/>
    </row>
    <row r="740770" spans="16:16" x14ac:dyDescent="0.3">
      <c r="P740770" s="83"/>
    </row>
    <row r="740771" spans="16:16" x14ac:dyDescent="0.3">
      <c r="P740771" s="83"/>
    </row>
    <row r="740772" spans="16:16" x14ac:dyDescent="0.3">
      <c r="P740772" s="83"/>
    </row>
    <row r="740773" spans="16:16" x14ac:dyDescent="0.3">
      <c r="P740773" s="83"/>
    </row>
    <row r="740774" spans="16:16" x14ac:dyDescent="0.3">
      <c r="P740774" s="83"/>
    </row>
    <row r="740775" spans="16:16" x14ac:dyDescent="0.3">
      <c r="P740775" s="83"/>
    </row>
    <row r="740776" spans="16:16" x14ac:dyDescent="0.3">
      <c r="P740776" s="83"/>
    </row>
    <row r="740777" spans="16:16" x14ac:dyDescent="0.3">
      <c r="P740777" s="83"/>
    </row>
    <row r="740778" spans="16:16" x14ac:dyDescent="0.3">
      <c r="P740778" s="83"/>
    </row>
    <row r="740779" spans="16:16" x14ac:dyDescent="0.3">
      <c r="P740779" s="83"/>
    </row>
    <row r="740780" spans="16:16" x14ac:dyDescent="0.3">
      <c r="P740780" s="83"/>
    </row>
    <row r="740781" spans="16:16" x14ac:dyDescent="0.3">
      <c r="P740781" s="83"/>
    </row>
    <row r="740782" spans="16:16" x14ac:dyDescent="0.3">
      <c r="P740782" s="83"/>
    </row>
    <row r="740783" spans="16:16" x14ac:dyDescent="0.3">
      <c r="P740783" s="83"/>
    </row>
    <row r="740784" spans="16:16" x14ac:dyDescent="0.3">
      <c r="P740784" s="83"/>
    </row>
    <row r="740785" spans="16:16" x14ac:dyDescent="0.3">
      <c r="P740785" s="83"/>
    </row>
    <row r="740786" spans="16:16" x14ac:dyDescent="0.3">
      <c r="P740786" s="83"/>
    </row>
    <row r="740787" spans="16:16" x14ac:dyDescent="0.3">
      <c r="P740787" s="83"/>
    </row>
    <row r="740788" spans="16:16" x14ac:dyDescent="0.3">
      <c r="P740788" s="83"/>
    </row>
    <row r="740789" spans="16:16" x14ac:dyDescent="0.3">
      <c r="P740789" s="83"/>
    </row>
    <row r="740790" spans="16:16" x14ac:dyDescent="0.3">
      <c r="P740790" s="83"/>
    </row>
    <row r="740791" spans="16:16" x14ac:dyDescent="0.3">
      <c r="P740791" s="83"/>
    </row>
    <row r="740792" spans="16:16" x14ac:dyDescent="0.3">
      <c r="P740792" s="83"/>
    </row>
    <row r="740793" spans="16:16" x14ac:dyDescent="0.3">
      <c r="P740793" s="83"/>
    </row>
    <row r="740794" spans="16:16" x14ac:dyDescent="0.3">
      <c r="P740794" s="83"/>
    </row>
    <row r="740795" spans="16:16" x14ac:dyDescent="0.3">
      <c r="P740795" s="83"/>
    </row>
    <row r="740796" spans="16:16" x14ac:dyDescent="0.3">
      <c r="P740796" s="83"/>
    </row>
    <row r="740797" spans="16:16" x14ac:dyDescent="0.3">
      <c r="P740797" s="83"/>
    </row>
    <row r="740798" spans="16:16" x14ac:dyDescent="0.3">
      <c r="P740798" s="83"/>
    </row>
    <row r="740799" spans="16:16" x14ac:dyDescent="0.3">
      <c r="P740799" s="83"/>
    </row>
    <row r="740800" spans="16:16" x14ac:dyDescent="0.3">
      <c r="P740800" s="83"/>
    </row>
    <row r="740801" spans="16:16" x14ac:dyDescent="0.3">
      <c r="P740801" s="83"/>
    </row>
    <row r="740802" spans="16:16" x14ac:dyDescent="0.3">
      <c r="P740802" s="83"/>
    </row>
    <row r="740803" spans="16:16" x14ac:dyDescent="0.3">
      <c r="P740803" s="83"/>
    </row>
    <row r="740804" spans="16:16" x14ac:dyDescent="0.3">
      <c r="P740804" s="83"/>
    </row>
    <row r="740805" spans="16:16" x14ac:dyDescent="0.3">
      <c r="P740805" s="83"/>
    </row>
    <row r="740806" spans="16:16" x14ac:dyDescent="0.3">
      <c r="P740806" s="83"/>
    </row>
    <row r="740807" spans="16:16" x14ac:dyDescent="0.3">
      <c r="P740807" s="83"/>
    </row>
    <row r="740808" spans="16:16" x14ac:dyDescent="0.3">
      <c r="P740808" s="83"/>
    </row>
    <row r="740809" spans="16:16" x14ac:dyDescent="0.3">
      <c r="P740809" s="83"/>
    </row>
    <row r="740810" spans="16:16" x14ac:dyDescent="0.3">
      <c r="P740810" s="83"/>
    </row>
    <row r="740811" spans="16:16" x14ac:dyDescent="0.3">
      <c r="P740811" s="83"/>
    </row>
    <row r="740812" spans="16:16" x14ac:dyDescent="0.3">
      <c r="P740812" s="83"/>
    </row>
    <row r="740813" spans="16:16" x14ac:dyDescent="0.3">
      <c r="P740813" s="83"/>
    </row>
    <row r="740814" spans="16:16" x14ac:dyDescent="0.3">
      <c r="P740814" s="83"/>
    </row>
    <row r="740815" spans="16:16" x14ac:dyDescent="0.3">
      <c r="P740815" s="83"/>
    </row>
    <row r="740816" spans="16:16" x14ac:dyDescent="0.3">
      <c r="P740816" s="83"/>
    </row>
    <row r="740817" spans="16:16" x14ac:dyDescent="0.3">
      <c r="P740817" s="83"/>
    </row>
    <row r="740818" spans="16:16" x14ac:dyDescent="0.3">
      <c r="P740818" s="83"/>
    </row>
    <row r="740819" spans="16:16" x14ac:dyDescent="0.3">
      <c r="P740819" s="83"/>
    </row>
    <row r="740820" spans="16:16" x14ac:dyDescent="0.3">
      <c r="P740820" s="83"/>
    </row>
    <row r="740821" spans="16:16" x14ac:dyDescent="0.3">
      <c r="P740821" s="83"/>
    </row>
    <row r="740822" spans="16:16" x14ac:dyDescent="0.3">
      <c r="P740822" s="83"/>
    </row>
    <row r="740823" spans="16:16" x14ac:dyDescent="0.3">
      <c r="P740823" s="83"/>
    </row>
    <row r="740824" spans="16:16" x14ac:dyDescent="0.3">
      <c r="P740824" s="83"/>
    </row>
    <row r="740825" spans="16:16" x14ac:dyDescent="0.3">
      <c r="P740825" s="83"/>
    </row>
    <row r="740826" spans="16:16" x14ac:dyDescent="0.3">
      <c r="P740826" s="83"/>
    </row>
    <row r="740827" spans="16:16" x14ac:dyDescent="0.3">
      <c r="P740827" s="83"/>
    </row>
    <row r="740828" spans="16:16" x14ac:dyDescent="0.3">
      <c r="P740828" s="83"/>
    </row>
    <row r="740829" spans="16:16" x14ac:dyDescent="0.3">
      <c r="P740829" s="83"/>
    </row>
    <row r="740830" spans="16:16" x14ac:dyDescent="0.3">
      <c r="P740830" s="83"/>
    </row>
    <row r="740831" spans="16:16" x14ac:dyDescent="0.3">
      <c r="P740831" s="83"/>
    </row>
    <row r="740832" spans="16:16" x14ac:dyDescent="0.3">
      <c r="P740832" s="83"/>
    </row>
    <row r="740833" spans="16:16" x14ac:dyDescent="0.3">
      <c r="P740833" s="83"/>
    </row>
    <row r="740834" spans="16:16" x14ac:dyDescent="0.3">
      <c r="P740834" s="83"/>
    </row>
    <row r="740835" spans="16:16" x14ac:dyDescent="0.3">
      <c r="P740835" s="83"/>
    </row>
    <row r="740836" spans="16:16" x14ac:dyDescent="0.3">
      <c r="P740836" s="83"/>
    </row>
    <row r="740837" spans="16:16" x14ac:dyDescent="0.3">
      <c r="P740837" s="83"/>
    </row>
    <row r="740838" spans="16:16" x14ac:dyDescent="0.3">
      <c r="P740838" s="83"/>
    </row>
    <row r="740839" spans="16:16" x14ac:dyDescent="0.3">
      <c r="P740839" s="83"/>
    </row>
    <row r="740840" spans="16:16" x14ac:dyDescent="0.3">
      <c r="P740840" s="83"/>
    </row>
    <row r="740841" spans="16:16" x14ac:dyDescent="0.3">
      <c r="P740841" s="83"/>
    </row>
    <row r="740842" spans="16:16" x14ac:dyDescent="0.3">
      <c r="P740842" s="83"/>
    </row>
    <row r="740843" spans="16:16" x14ac:dyDescent="0.3">
      <c r="P740843" s="83"/>
    </row>
    <row r="740844" spans="16:16" x14ac:dyDescent="0.3">
      <c r="P740844" s="83"/>
    </row>
    <row r="740845" spans="16:16" x14ac:dyDescent="0.3">
      <c r="P740845" s="83"/>
    </row>
    <row r="740846" spans="16:16" x14ac:dyDescent="0.3">
      <c r="P740846" s="83"/>
    </row>
    <row r="740847" spans="16:16" x14ac:dyDescent="0.3">
      <c r="P740847" s="83"/>
    </row>
    <row r="740848" spans="16:16" x14ac:dyDescent="0.3">
      <c r="P740848" s="83"/>
    </row>
    <row r="740849" spans="16:16" x14ac:dyDescent="0.3">
      <c r="P740849" s="83"/>
    </row>
    <row r="740850" spans="16:16" x14ac:dyDescent="0.3">
      <c r="P740850" s="83"/>
    </row>
    <row r="740851" spans="16:16" x14ac:dyDescent="0.3">
      <c r="P740851" s="83"/>
    </row>
    <row r="740852" spans="16:16" x14ac:dyDescent="0.3">
      <c r="P740852" s="83"/>
    </row>
    <row r="740853" spans="16:16" x14ac:dyDescent="0.3">
      <c r="P740853" s="83"/>
    </row>
    <row r="740854" spans="16:16" x14ac:dyDescent="0.3">
      <c r="P740854" s="83"/>
    </row>
    <row r="740855" spans="16:16" x14ac:dyDescent="0.3">
      <c r="P740855" s="83"/>
    </row>
    <row r="740856" spans="16:16" x14ac:dyDescent="0.3">
      <c r="P740856" s="83"/>
    </row>
    <row r="740857" spans="16:16" x14ac:dyDescent="0.3">
      <c r="P740857" s="83"/>
    </row>
    <row r="740858" spans="16:16" x14ac:dyDescent="0.3">
      <c r="P740858" s="83"/>
    </row>
    <row r="740859" spans="16:16" x14ac:dyDescent="0.3">
      <c r="P740859" s="83"/>
    </row>
    <row r="740860" spans="16:16" x14ac:dyDescent="0.3">
      <c r="P740860" s="83"/>
    </row>
    <row r="740861" spans="16:16" x14ac:dyDescent="0.3">
      <c r="P740861" s="83"/>
    </row>
    <row r="740862" spans="16:16" x14ac:dyDescent="0.3">
      <c r="P740862" s="83"/>
    </row>
    <row r="740863" spans="16:16" x14ac:dyDescent="0.3">
      <c r="P740863" s="83"/>
    </row>
    <row r="740864" spans="16:16" x14ac:dyDescent="0.3">
      <c r="P740864" s="83"/>
    </row>
    <row r="740865" spans="16:16" x14ac:dyDescent="0.3">
      <c r="P740865" s="83"/>
    </row>
    <row r="740866" spans="16:16" x14ac:dyDescent="0.3">
      <c r="P740866" s="83"/>
    </row>
    <row r="740867" spans="16:16" x14ac:dyDescent="0.3">
      <c r="P740867" s="83"/>
    </row>
    <row r="740868" spans="16:16" x14ac:dyDescent="0.3">
      <c r="P740868" s="83"/>
    </row>
    <row r="740869" spans="16:16" x14ac:dyDescent="0.3">
      <c r="P740869" s="83"/>
    </row>
    <row r="740870" spans="16:16" x14ac:dyDescent="0.3">
      <c r="P740870" s="83"/>
    </row>
    <row r="740871" spans="16:16" x14ac:dyDescent="0.3">
      <c r="P740871" s="83"/>
    </row>
    <row r="740872" spans="16:16" x14ac:dyDescent="0.3">
      <c r="P740872" s="83"/>
    </row>
    <row r="740873" spans="16:16" x14ac:dyDescent="0.3">
      <c r="P740873" s="83"/>
    </row>
    <row r="740874" spans="16:16" x14ac:dyDescent="0.3">
      <c r="P740874" s="83"/>
    </row>
    <row r="740875" spans="16:16" x14ac:dyDescent="0.3">
      <c r="P740875" s="83"/>
    </row>
    <row r="740876" spans="16:16" x14ac:dyDescent="0.3">
      <c r="P740876" s="83"/>
    </row>
    <row r="740877" spans="16:16" x14ac:dyDescent="0.3">
      <c r="P740877" s="83"/>
    </row>
    <row r="740878" spans="16:16" x14ac:dyDescent="0.3">
      <c r="P740878" s="83"/>
    </row>
    <row r="740879" spans="16:16" x14ac:dyDescent="0.3">
      <c r="P740879" s="83"/>
    </row>
    <row r="740880" spans="16:16" x14ac:dyDescent="0.3">
      <c r="P740880" s="83"/>
    </row>
    <row r="740881" spans="16:16" x14ac:dyDescent="0.3">
      <c r="P740881" s="83"/>
    </row>
    <row r="740882" spans="16:16" x14ac:dyDescent="0.3">
      <c r="P740882" s="83"/>
    </row>
    <row r="740883" spans="16:16" x14ac:dyDescent="0.3">
      <c r="P740883" s="83"/>
    </row>
    <row r="740884" spans="16:16" x14ac:dyDescent="0.3">
      <c r="P740884" s="83"/>
    </row>
    <row r="740885" spans="16:16" x14ac:dyDescent="0.3">
      <c r="P740885" s="83"/>
    </row>
    <row r="740886" spans="16:16" x14ac:dyDescent="0.3">
      <c r="P740886" s="83"/>
    </row>
    <row r="740887" spans="16:16" x14ac:dyDescent="0.3">
      <c r="P740887" s="83"/>
    </row>
    <row r="740888" spans="16:16" x14ac:dyDescent="0.3">
      <c r="P740888" s="83"/>
    </row>
    <row r="740889" spans="16:16" x14ac:dyDescent="0.3">
      <c r="P740889" s="83"/>
    </row>
    <row r="740890" spans="16:16" x14ac:dyDescent="0.3">
      <c r="P740890" s="83"/>
    </row>
    <row r="740891" spans="16:16" x14ac:dyDescent="0.3">
      <c r="P740891" s="83"/>
    </row>
    <row r="740892" spans="16:16" x14ac:dyDescent="0.3">
      <c r="P740892" s="83"/>
    </row>
    <row r="740893" spans="16:16" x14ac:dyDescent="0.3">
      <c r="P740893" s="83"/>
    </row>
    <row r="740894" spans="16:16" x14ac:dyDescent="0.3">
      <c r="P740894" s="83"/>
    </row>
    <row r="740895" spans="16:16" x14ac:dyDescent="0.3">
      <c r="P740895" s="83"/>
    </row>
    <row r="740896" spans="16:16" x14ac:dyDescent="0.3">
      <c r="P740896" s="83"/>
    </row>
    <row r="740897" spans="16:16" x14ac:dyDescent="0.3">
      <c r="P740897" s="83"/>
    </row>
    <row r="740898" spans="16:16" x14ac:dyDescent="0.3">
      <c r="P740898" s="83"/>
    </row>
    <row r="740899" spans="16:16" x14ac:dyDescent="0.3">
      <c r="P740899" s="83"/>
    </row>
    <row r="740900" spans="16:16" x14ac:dyDescent="0.3">
      <c r="P740900" s="83"/>
    </row>
    <row r="740901" spans="16:16" x14ac:dyDescent="0.3">
      <c r="P740901" s="83"/>
    </row>
    <row r="740902" spans="16:16" x14ac:dyDescent="0.3">
      <c r="P740902" s="83"/>
    </row>
    <row r="740903" spans="16:16" x14ac:dyDescent="0.3">
      <c r="P740903" s="83"/>
    </row>
    <row r="740904" spans="16:16" x14ac:dyDescent="0.3">
      <c r="P740904" s="83"/>
    </row>
    <row r="740905" spans="16:16" x14ac:dyDescent="0.3">
      <c r="P740905" s="83"/>
    </row>
    <row r="740906" spans="16:16" x14ac:dyDescent="0.3">
      <c r="P740906" s="83"/>
    </row>
    <row r="740907" spans="16:16" x14ac:dyDescent="0.3">
      <c r="P740907" s="83"/>
    </row>
    <row r="740908" spans="16:16" x14ac:dyDescent="0.3">
      <c r="P740908" s="83"/>
    </row>
    <row r="740909" spans="16:16" x14ac:dyDescent="0.3">
      <c r="P740909" s="83"/>
    </row>
    <row r="740910" spans="16:16" x14ac:dyDescent="0.3">
      <c r="P740910" s="83"/>
    </row>
    <row r="740911" spans="16:16" x14ac:dyDescent="0.3">
      <c r="P740911" s="83"/>
    </row>
    <row r="740912" spans="16:16" x14ac:dyDescent="0.3">
      <c r="P740912" s="83"/>
    </row>
    <row r="740913" spans="16:16" x14ac:dyDescent="0.3">
      <c r="P740913" s="83"/>
    </row>
    <row r="740914" spans="16:16" x14ac:dyDescent="0.3">
      <c r="P740914" s="83"/>
    </row>
    <row r="740915" spans="16:16" x14ac:dyDescent="0.3">
      <c r="P740915" s="83"/>
    </row>
    <row r="740916" spans="16:16" x14ac:dyDescent="0.3">
      <c r="P740916" s="83"/>
    </row>
    <row r="740917" spans="16:16" x14ac:dyDescent="0.3">
      <c r="P740917" s="83"/>
    </row>
    <row r="740918" spans="16:16" x14ac:dyDescent="0.3">
      <c r="P740918" s="83"/>
    </row>
    <row r="740919" spans="16:16" x14ac:dyDescent="0.3">
      <c r="P740919" s="83"/>
    </row>
    <row r="740920" spans="16:16" x14ac:dyDescent="0.3">
      <c r="P740920" s="83"/>
    </row>
    <row r="740921" spans="16:16" x14ac:dyDescent="0.3">
      <c r="P740921" s="83"/>
    </row>
    <row r="740922" spans="16:16" x14ac:dyDescent="0.3">
      <c r="P740922" s="83"/>
    </row>
    <row r="740923" spans="16:16" x14ac:dyDescent="0.3">
      <c r="P740923" s="83"/>
    </row>
    <row r="740924" spans="16:16" x14ac:dyDescent="0.3">
      <c r="P740924" s="83"/>
    </row>
    <row r="740925" spans="16:16" x14ac:dyDescent="0.3">
      <c r="P740925" s="83"/>
    </row>
    <row r="740926" spans="16:16" x14ac:dyDescent="0.3">
      <c r="P740926" s="83"/>
    </row>
    <row r="740927" spans="16:16" x14ac:dyDescent="0.3">
      <c r="P740927" s="83"/>
    </row>
    <row r="740928" spans="16:16" x14ac:dyDescent="0.3">
      <c r="P740928" s="83"/>
    </row>
    <row r="740929" spans="16:16" x14ac:dyDescent="0.3">
      <c r="P740929" s="83"/>
    </row>
    <row r="740930" spans="16:16" x14ac:dyDescent="0.3">
      <c r="P740930" s="83"/>
    </row>
    <row r="740931" spans="16:16" x14ac:dyDescent="0.3">
      <c r="P740931" s="83"/>
    </row>
    <row r="740932" spans="16:16" x14ac:dyDescent="0.3">
      <c r="P740932" s="83"/>
    </row>
    <row r="740933" spans="16:16" x14ac:dyDescent="0.3">
      <c r="P740933" s="83"/>
    </row>
    <row r="740934" spans="16:16" x14ac:dyDescent="0.3">
      <c r="P740934" s="83"/>
    </row>
    <row r="740935" spans="16:16" x14ac:dyDescent="0.3">
      <c r="P740935" s="83"/>
    </row>
    <row r="740936" spans="16:16" x14ac:dyDescent="0.3">
      <c r="P740936" s="83"/>
    </row>
    <row r="740937" spans="16:16" x14ac:dyDescent="0.3">
      <c r="P740937" s="83"/>
    </row>
    <row r="740938" spans="16:16" x14ac:dyDescent="0.3">
      <c r="P740938" s="83"/>
    </row>
    <row r="740939" spans="16:16" x14ac:dyDescent="0.3">
      <c r="P740939" s="83"/>
    </row>
    <row r="740940" spans="16:16" x14ac:dyDescent="0.3">
      <c r="P740940" s="83"/>
    </row>
    <row r="740941" spans="16:16" x14ac:dyDescent="0.3">
      <c r="P740941" s="83"/>
    </row>
    <row r="740942" spans="16:16" x14ac:dyDescent="0.3">
      <c r="P740942" s="83"/>
    </row>
    <row r="740943" spans="16:16" x14ac:dyDescent="0.3">
      <c r="P740943" s="83"/>
    </row>
    <row r="740944" spans="16:16" x14ac:dyDescent="0.3">
      <c r="P740944" s="83"/>
    </row>
    <row r="740945" spans="16:16" x14ac:dyDescent="0.3">
      <c r="P740945" s="83"/>
    </row>
    <row r="740946" spans="16:16" x14ac:dyDescent="0.3">
      <c r="P740946" s="83"/>
    </row>
    <row r="740947" spans="16:16" x14ac:dyDescent="0.3">
      <c r="P740947" s="83"/>
    </row>
    <row r="740948" spans="16:16" x14ac:dyDescent="0.3">
      <c r="P740948" s="83"/>
    </row>
    <row r="740949" spans="16:16" x14ac:dyDescent="0.3">
      <c r="P740949" s="83"/>
    </row>
    <row r="740950" spans="16:16" x14ac:dyDescent="0.3">
      <c r="P740950" s="83"/>
    </row>
    <row r="740951" spans="16:16" x14ac:dyDescent="0.3">
      <c r="P740951" s="83"/>
    </row>
    <row r="740952" spans="16:16" x14ac:dyDescent="0.3">
      <c r="P740952" s="83"/>
    </row>
    <row r="740953" spans="16:16" x14ac:dyDescent="0.3">
      <c r="P740953" s="83"/>
    </row>
    <row r="740954" spans="16:16" x14ac:dyDescent="0.3">
      <c r="P740954" s="83"/>
    </row>
    <row r="740955" spans="16:16" x14ac:dyDescent="0.3">
      <c r="P740955" s="83"/>
    </row>
    <row r="740956" spans="16:16" x14ac:dyDescent="0.3">
      <c r="P740956" s="83"/>
    </row>
    <row r="740957" spans="16:16" x14ac:dyDescent="0.3">
      <c r="P740957" s="83"/>
    </row>
    <row r="740958" spans="16:16" x14ac:dyDescent="0.3">
      <c r="P740958" s="83"/>
    </row>
    <row r="740959" spans="16:16" x14ac:dyDescent="0.3">
      <c r="P740959" s="83"/>
    </row>
    <row r="740960" spans="16:16" x14ac:dyDescent="0.3">
      <c r="P740960" s="83"/>
    </row>
    <row r="740961" spans="16:16" x14ac:dyDescent="0.3">
      <c r="P740961" s="83"/>
    </row>
    <row r="740962" spans="16:16" x14ac:dyDescent="0.3">
      <c r="P740962" s="83"/>
    </row>
    <row r="740963" spans="16:16" x14ac:dyDescent="0.3">
      <c r="P740963" s="83"/>
    </row>
    <row r="740964" spans="16:16" x14ac:dyDescent="0.3">
      <c r="P740964" s="83"/>
    </row>
    <row r="740965" spans="16:16" x14ac:dyDescent="0.3">
      <c r="P740965" s="83"/>
    </row>
    <row r="740966" spans="16:16" x14ac:dyDescent="0.3">
      <c r="P740966" s="83"/>
    </row>
    <row r="740967" spans="16:16" x14ac:dyDescent="0.3">
      <c r="P740967" s="83"/>
    </row>
    <row r="740968" spans="16:16" x14ac:dyDescent="0.3">
      <c r="P740968" s="83"/>
    </row>
    <row r="740969" spans="16:16" x14ac:dyDescent="0.3">
      <c r="P740969" s="83"/>
    </row>
    <row r="740970" spans="16:16" x14ac:dyDescent="0.3">
      <c r="P740970" s="83"/>
    </row>
    <row r="740971" spans="16:16" x14ac:dyDescent="0.3">
      <c r="P740971" s="83"/>
    </row>
    <row r="740972" spans="16:16" x14ac:dyDescent="0.3">
      <c r="P740972" s="83"/>
    </row>
    <row r="740973" spans="16:16" x14ac:dyDescent="0.3">
      <c r="P740973" s="83"/>
    </row>
    <row r="740974" spans="16:16" x14ac:dyDescent="0.3">
      <c r="P740974" s="83"/>
    </row>
    <row r="740975" spans="16:16" x14ac:dyDescent="0.3">
      <c r="P740975" s="83"/>
    </row>
    <row r="740976" spans="16:16" x14ac:dyDescent="0.3">
      <c r="P740976" s="83"/>
    </row>
    <row r="740977" spans="16:16" x14ac:dyDescent="0.3">
      <c r="P740977" s="83"/>
    </row>
    <row r="740978" spans="16:16" x14ac:dyDescent="0.3">
      <c r="P740978" s="83"/>
    </row>
    <row r="740979" spans="16:16" x14ac:dyDescent="0.3">
      <c r="P740979" s="83"/>
    </row>
    <row r="740980" spans="16:16" x14ac:dyDescent="0.3">
      <c r="P740980" s="83"/>
    </row>
    <row r="740981" spans="16:16" x14ac:dyDescent="0.3">
      <c r="P740981" s="83"/>
    </row>
    <row r="740982" spans="16:16" x14ac:dyDescent="0.3">
      <c r="P740982" s="83"/>
    </row>
    <row r="740983" spans="16:16" x14ac:dyDescent="0.3">
      <c r="P740983" s="83"/>
    </row>
    <row r="740984" spans="16:16" x14ac:dyDescent="0.3">
      <c r="P740984" s="83"/>
    </row>
    <row r="740985" spans="16:16" x14ac:dyDescent="0.3">
      <c r="P740985" s="83"/>
    </row>
    <row r="740986" spans="16:16" x14ac:dyDescent="0.3">
      <c r="P740986" s="83"/>
    </row>
    <row r="740987" spans="16:16" x14ac:dyDescent="0.3">
      <c r="P740987" s="83"/>
    </row>
    <row r="740988" spans="16:16" x14ac:dyDescent="0.3">
      <c r="P740988" s="83"/>
    </row>
    <row r="740989" spans="16:16" x14ac:dyDescent="0.3">
      <c r="P740989" s="83"/>
    </row>
    <row r="740990" spans="16:16" x14ac:dyDescent="0.3">
      <c r="P740990" s="83"/>
    </row>
    <row r="740991" spans="16:16" x14ac:dyDescent="0.3">
      <c r="P740991" s="83"/>
    </row>
    <row r="740992" spans="16:16" x14ac:dyDescent="0.3">
      <c r="P740992" s="83"/>
    </row>
    <row r="740993" spans="16:16" x14ac:dyDescent="0.3">
      <c r="P740993" s="83"/>
    </row>
    <row r="740994" spans="16:16" x14ac:dyDescent="0.3">
      <c r="P740994" s="83"/>
    </row>
    <row r="740995" spans="16:16" x14ac:dyDescent="0.3">
      <c r="P740995" s="83"/>
    </row>
    <row r="740996" spans="16:16" x14ac:dyDescent="0.3">
      <c r="P740996" s="83"/>
    </row>
    <row r="740997" spans="16:16" x14ac:dyDescent="0.3">
      <c r="P740997" s="83"/>
    </row>
    <row r="740998" spans="16:16" x14ac:dyDescent="0.3">
      <c r="P740998" s="83"/>
    </row>
    <row r="740999" spans="16:16" x14ac:dyDescent="0.3">
      <c r="P740999" s="83"/>
    </row>
    <row r="741000" spans="16:16" x14ac:dyDescent="0.3">
      <c r="P741000" s="83"/>
    </row>
    <row r="741001" spans="16:16" x14ac:dyDescent="0.3">
      <c r="P741001" s="83"/>
    </row>
    <row r="741002" spans="16:16" x14ac:dyDescent="0.3">
      <c r="P741002" s="83"/>
    </row>
    <row r="741003" spans="16:16" x14ac:dyDescent="0.3">
      <c r="P741003" s="83"/>
    </row>
    <row r="741004" spans="16:16" x14ac:dyDescent="0.3">
      <c r="P741004" s="83"/>
    </row>
    <row r="741005" spans="16:16" x14ac:dyDescent="0.3">
      <c r="P741005" s="83"/>
    </row>
    <row r="741006" spans="16:16" x14ac:dyDescent="0.3">
      <c r="P741006" s="83"/>
    </row>
    <row r="741007" spans="16:16" x14ac:dyDescent="0.3">
      <c r="P741007" s="83"/>
    </row>
    <row r="741008" spans="16:16" x14ac:dyDescent="0.3">
      <c r="P741008" s="83"/>
    </row>
    <row r="741009" spans="16:16" x14ac:dyDescent="0.3">
      <c r="P741009" s="83"/>
    </row>
    <row r="741010" spans="16:16" x14ac:dyDescent="0.3">
      <c r="P741010" s="83"/>
    </row>
    <row r="741011" spans="16:16" x14ac:dyDescent="0.3">
      <c r="P741011" s="83"/>
    </row>
    <row r="741012" spans="16:16" x14ac:dyDescent="0.3">
      <c r="P741012" s="83"/>
    </row>
    <row r="741013" spans="16:16" x14ac:dyDescent="0.3">
      <c r="P741013" s="83"/>
    </row>
    <row r="741014" spans="16:16" x14ac:dyDescent="0.3">
      <c r="P741014" s="83"/>
    </row>
    <row r="741015" spans="16:16" x14ac:dyDescent="0.3">
      <c r="P741015" s="83"/>
    </row>
    <row r="741016" spans="16:16" x14ac:dyDescent="0.3">
      <c r="P741016" s="83"/>
    </row>
    <row r="741017" spans="16:16" x14ac:dyDescent="0.3">
      <c r="P741017" s="83"/>
    </row>
    <row r="741018" spans="16:16" x14ac:dyDescent="0.3">
      <c r="P741018" s="83"/>
    </row>
    <row r="741019" spans="16:16" x14ac:dyDescent="0.3">
      <c r="P741019" s="83"/>
    </row>
    <row r="741020" spans="16:16" x14ac:dyDescent="0.3">
      <c r="P741020" s="83"/>
    </row>
    <row r="741021" spans="16:16" x14ac:dyDescent="0.3">
      <c r="P741021" s="83"/>
    </row>
    <row r="741022" spans="16:16" x14ac:dyDescent="0.3">
      <c r="P741022" s="83"/>
    </row>
    <row r="741023" spans="16:16" x14ac:dyDescent="0.3">
      <c r="P741023" s="83"/>
    </row>
    <row r="741024" spans="16:16" x14ac:dyDescent="0.3">
      <c r="P741024" s="83"/>
    </row>
    <row r="741025" spans="16:16" x14ac:dyDescent="0.3">
      <c r="P741025" s="83"/>
    </row>
    <row r="741026" spans="16:16" x14ac:dyDescent="0.3">
      <c r="P741026" s="83"/>
    </row>
    <row r="741027" spans="16:16" x14ac:dyDescent="0.3">
      <c r="P741027" s="83"/>
    </row>
    <row r="741028" spans="16:16" x14ac:dyDescent="0.3">
      <c r="P741028" s="83"/>
    </row>
    <row r="741029" spans="16:16" x14ac:dyDescent="0.3">
      <c r="P741029" s="83"/>
    </row>
    <row r="741030" spans="16:16" x14ac:dyDescent="0.3">
      <c r="P741030" s="83"/>
    </row>
    <row r="741031" spans="16:16" x14ac:dyDescent="0.3">
      <c r="P741031" s="83"/>
    </row>
    <row r="741032" spans="16:16" x14ac:dyDescent="0.3">
      <c r="P741032" s="83"/>
    </row>
    <row r="741033" spans="16:16" x14ac:dyDescent="0.3">
      <c r="P741033" s="83"/>
    </row>
    <row r="741034" spans="16:16" x14ac:dyDescent="0.3">
      <c r="P741034" s="83"/>
    </row>
    <row r="741035" spans="16:16" x14ac:dyDescent="0.3">
      <c r="P741035" s="83"/>
    </row>
    <row r="741036" spans="16:16" x14ac:dyDescent="0.3">
      <c r="P741036" s="83"/>
    </row>
    <row r="741037" spans="16:16" x14ac:dyDescent="0.3">
      <c r="P741037" s="83"/>
    </row>
    <row r="741038" spans="16:16" x14ac:dyDescent="0.3">
      <c r="P741038" s="83"/>
    </row>
    <row r="741039" spans="16:16" x14ac:dyDescent="0.3">
      <c r="P741039" s="83"/>
    </row>
    <row r="741040" spans="16:16" x14ac:dyDescent="0.3">
      <c r="P741040" s="83"/>
    </row>
    <row r="741041" spans="16:16" x14ac:dyDescent="0.3">
      <c r="P741041" s="83"/>
    </row>
    <row r="741042" spans="16:16" x14ac:dyDescent="0.3">
      <c r="P741042" s="83"/>
    </row>
    <row r="741043" spans="16:16" x14ac:dyDescent="0.3">
      <c r="P741043" s="83"/>
    </row>
    <row r="741044" spans="16:16" x14ac:dyDescent="0.3">
      <c r="P741044" s="83"/>
    </row>
    <row r="741045" spans="16:16" x14ac:dyDescent="0.3">
      <c r="P741045" s="83"/>
    </row>
    <row r="741046" spans="16:16" x14ac:dyDescent="0.3">
      <c r="P741046" s="83"/>
    </row>
    <row r="741047" spans="16:16" x14ac:dyDescent="0.3">
      <c r="P741047" s="83"/>
    </row>
    <row r="741048" spans="16:16" x14ac:dyDescent="0.3">
      <c r="P741048" s="83"/>
    </row>
    <row r="741049" spans="16:16" x14ac:dyDescent="0.3">
      <c r="P741049" s="83"/>
    </row>
    <row r="741050" spans="16:16" x14ac:dyDescent="0.3">
      <c r="P741050" s="83"/>
    </row>
    <row r="741051" spans="16:16" x14ac:dyDescent="0.3">
      <c r="P741051" s="83"/>
    </row>
    <row r="741052" spans="16:16" x14ac:dyDescent="0.3">
      <c r="P741052" s="83"/>
    </row>
    <row r="741053" spans="16:16" x14ac:dyDescent="0.3">
      <c r="P741053" s="83"/>
    </row>
    <row r="741054" spans="16:16" x14ac:dyDescent="0.3">
      <c r="P741054" s="83"/>
    </row>
    <row r="741055" spans="16:16" x14ac:dyDescent="0.3">
      <c r="P741055" s="83"/>
    </row>
    <row r="741056" spans="16:16" x14ac:dyDescent="0.3">
      <c r="P741056" s="83"/>
    </row>
    <row r="741057" spans="16:16" x14ac:dyDescent="0.3">
      <c r="P741057" s="83"/>
    </row>
    <row r="741058" spans="16:16" x14ac:dyDescent="0.3">
      <c r="P741058" s="83"/>
    </row>
    <row r="741059" spans="16:16" x14ac:dyDescent="0.3">
      <c r="P741059" s="83"/>
    </row>
    <row r="741060" spans="16:16" x14ac:dyDescent="0.3">
      <c r="P741060" s="83"/>
    </row>
    <row r="741061" spans="16:16" x14ac:dyDescent="0.3">
      <c r="P741061" s="83"/>
    </row>
    <row r="741062" spans="16:16" x14ac:dyDescent="0.3">
      <c r="P741062" s="83"/>
    </row>
    <row r="741063" spans="16:16" x14ac:dyDescent="0.3">
      <c r="P741063" s="83"/>
    </row>
    <row r="741064" spans="16:16" x14ac:dyDescent="0.3">
      <c r="P741064" s="83"/>
    </row>
    <row r="741065" spans="16:16" x14ac:dyDescent="0.3">
      <c r="P741065" s="83"/>
    </row>
    <row r="741066" spans="16:16" x14ac:dyDescent="0.3">
      <c r="P741066" s="83"/>
    </row>
    <row r="741067" spans="16:16" x14ac:dyDescent="0.3">
      <c r="P741067" s="83"/>
    </row>
    <row r="741068" spans="16:16" x14ac:dyDescent="0.3">
      <c r="P741068" s="83"/>
    </row>
    <row r="741069" spans="16:16" x14ac:dyDescent="0.3">
      <c r="P741069" s="83"/>
    </row>
    <row r="741070" spans="16:16" x14ac:dyDescent="0.3">
      <c r="P741070" s="83"/>
    </row>
    <row r="741071" spans="16:16" x14ac:dyDescent="0.3">
      <c r="P741071" s="83"/>
    </row>
    <row r="741072" spans="16:16" x14ac:dyDescent="0.3">
      <c r="P741072" s="83"/>
    </row>
    <row r="741073" spans="16:16" x14ac:dyDescent="0.3">
      <c r="P741073" s="83"/>
    </row>
    <row r="741074" spans="16:16" x14ac:dyDescent="0.3">
      <c r="P741074" s="83"/>
    </row>
    <row r="741075" spans="16:16" x14ac:dyDescent="0.3">
      <c r="P741075" s="83"/>
    </row>
    <row r="741076" spans="16:16" x14ac:dyDescent="0.3">
      <c r="P741076" s="83"/>
    </row>
    <row r="741077" spans="16:16" x14ac:dyDescent="0.3">
      <c r="P741077" s="83"/>
    </row>
    <row r="741078" spans="16:16" x14ac:dyDescent="0.3">
      <c r="P741078" s="83"/>
    </row>
    <row r="741079" spans="16:16" x14ac:dyDescent="0.3">
      <c r="P741079" s="83"/>
    </row>
    <row r="741080" spans="16:16" x14ac:dyDescent="0.3">
      <c r="P741080" s="83"/>
    </row>
    <row r="741081" spans="16:16" x14ac:dyDescent="0.3">
      <c r="P741081" s="83"/>
    </row>
    <row r="741082" spans="16:16" x14ac:dyDescent="0.3">
      <c r="P741082" s="83"/>
    </row>
    <row r="741083" spans="16:16" x14ac:dyDescent="0.3">
      <c r="P741083" s="83"/>
    </row>
    <row r="741084" spans="16:16" x14ac:dyDescent="0.3">
      <c r="P741084" s="83"/>
    </row>
    <row r="741085" spans="16:16" x14ac:dyDescent="0.3">
      <c r="P741085" s="83"/>
    </row>
    <row r="741086" spans="16:16" x14ac:dyDescent="0.3">
      <c r="P741086" s="83"/>
    </row>
    <row r="741087" spans="16:16" x14ac:dyDescent="0.3">
      <c r="P741087" s="83"/>
    </row>
    <row r="741088" spans="16:16" x14ac:dyDescent="0.3">
      <c r="P741088" s="83"/>
    </row>
    <row r="741089" spans="16:16" x14ac:dyDescent="0.3">
      <c r="P741089" s="83"/>
    </row>
    <row r="741090" spans="16:16" x14ac:dyDescent="0.3">
      <c r="P741090" s="83"/>
    </row>
    <row r="741091" spans="16:16" x14ac:dyDescent="0.3">
      <c r="P741091" s="83"/>
    </row>
    <row r="741092" spans="16:16" x14ac:dyDescent="0.3">
      <c r="P741092" s="83"/>
    </row>
    <row r="741093" spans="16:16" x14ac:dyDescent="0.3">
      <c r="P741093" s="83"/>
    </row>
    <row r="741094" spans="16:16" x14ac:dyDescent="0.3">
      <c r="P741094" s="83"/>
    </row>
    <row r="741095" spans="16:16" x14ac:dyDescent="0.3">
      <c r="P741095" s="83"/>
    </row>
    <row r="741096" spans="16:16" x14ac:dyDescent="0.3">
      <c r="P741096" s="83"/>
    </row>
    <row r="741097" spans="16:16" x14ac:dyDescent="0.3">
      <c r="P741097" s="83"/>
    </row>
    <row r="741098" spans="16:16" x14ac:dyDescent="0.3">
      <c r="P741098" s="83"/>
    </row>
    <row r="741099" spans="16:16" x14ac:dyDescent="0.3">
      <c r="P741099" s="83"/>
    </row>
    <row r="741100" spans="16:16" x14ac:dyDescent="0.3">
      <c r="P741100" s="83"/>
    </row>
    <row r="741101" spans="16:16" x14ac:dyDescent="0.3">
      <c r="P741101" s="83"/>
    </row>
    <row r="741102" spans="16:16" x14ac:dyDescent="0.3">
      <c r="P741102" s="83"/>
    </row>
    <row r="741103" spans="16:16" x14ac:dyDescent="0.3">
      <c r="P741103" s="83"/>
    </row>
    <row r="741104" spans="16:16" x14ac:dyDescent="0.3">
      <c r="P741104" s="83"/>
    </row>
    <row r="741105" spans="16:16" x14ac:dyDescent="0.3">
      <c r="P741105" s="83"/>
    </row>
    <row r="741106" spans="16:16" x14ac:dyDescent="0.3">
      <c r="P741106" s="83"/>
    </row>
    <row r="741107" spans="16:16" x14ac:dyDescent="0.3">
      <c r="P741107" s="83"/>
    </row>
    <row r="741108" spans="16:16" x14ac:dyDescent="0.3">
      <c r="P741108" s="83"/>
    </row>
    <row r="741109" spans="16:16" x14ac:dyDescent="0.3">
      <c r="P741109" s="83"/>
    </row>
    <row r="741110" spans="16:16" x14ac:dyDescent="0.3">
      <c r="P741110" s="83"/>
    </row>
    <row r="741111" spans="16:16" x14ac:dyDescent="0.3">
      <c r="P741111" s="83"/>
    </row>
    <row r="741112" spans="16:16" x14ac:dyDescent="0.3">
      <c r="P741112" s="83"/>
    </row>
    <row r="741113" spans="16:16" x14ac:dyDescent="0.3">
      <c r="P741113" s="83"/>
    </row>
    <row r="741114" spans="16:16" x14ac:dyDescent="0.3">
      <c r="P741114" s="83"/>
    </row>
    <row r="741115" spans="16:16" x14ac:dyDescent="0.3">
      <c r="P741115" s="83"/>
    </row>
    <row r="741116" spans="16:16" x14ac:dyDescent="0.3">
      <c r="P741116" s="83"/>
    </row>
    <row r="741117" spans="16:16" x14ac:dyDescent="0.3">
      <c r="P741117" s="83"/>
    </row>
    <row r="741118" spans="16:16" x14ac:dyDescent="0.3">
      <c r="P741118" s="83"/>
    </row>
    <row r="741119" spans="16:16" x14ac:dyDescent="0.3">
      <c r="P741119" s="83"/>
    </row>
    <row r="741120" spans="16:16" x14ac:dyDescent="0.3">
      <c r="P741120" s="83"/>
    </row>
    <row r="741121" spans="16:16" x14ac:dyDescent="0.3">
      <c r="P741121" s="83"/>
    </row>
    <row r="741122" spans="16:16" x14ac:dyDescent="0.3">
      <c r="P741122" s="83"/>
    </row>
    <row r="741123" spans="16:16" x14ac:dyDescent="0.3">
      <c r="P741123" s="83"/>
    </row>
    <row r="741124" spans="16:16" x14ac:dyDescent="0.3">
      <c r="P741124" s="83"/>
    </row>
    <row r="741125" spans="16:16" x14ac:dyDescent="0.3">
      <c r="P741125" s="83"/>
    </row>
    <row r="741126" spans="16:16" x14ac:dyDescent="0.3">
      <c r="P741126" s="83"/>
    </row>
    <row r="741127" spans="16:16" x14ac:dyDescent="0.3">
      <c r="P741127" s="83"/>
    </row>
    <row r="741128" spans="16:16" x14ac:dyDescent="0.3">
      <c r="P741128" s="83"/>
    </row>
    <row r="741129" spans="16:16" x14ac:dyDescent="0.3">
      <c r="P741129" s="83"/>
    </row>
    <row r="741130" spans="16:16" x14ac:dyDescent="0.3">
      <c r="P741130" s="83"/>
    </row>
    <row r="741131" spans="16:16" x14ac:dyDescent="0.3">
      <c r="P741131" s="83"/>
    </row>
    <row r="741132" spans="16:16" x14ac:dyDescent="0.3">
      <c r="P741132" s="83"/>
    </row>
    <row r="741133" spans="16:16" x14ac:dyDescent="0.3">
      <c r="P741133" s="83"/>
    </row>
    <row r="741134" spans="16:16" x14ac:dyDescent="0.3">
      <c r="P741134" s="83"/>
    </row>
    <row r="741135" spans="16:16" x14ac:dyDescent="0.3">
      <c r="P741135" s="83"/>
    </row>
    <row r="741136" spans="16:16" x14ac:dyDescent="0.3">
      <c r="P741136" s="83"/>
    </row>
    <row r="741137" spans="16:16" x14ac:dyDescent="0.3">
      <c r="P741137" s="83"/>
    </row>
    <row r="741138" spans="16:16" x14ac:dyDescent="0.3">
      <c r="P741138" s="83"/>
    </row>
    <row r="741139" spans="16:16" x14ac:dyDescent="0.3">
      <c r="P741139" s="83"/>
    </row>
    <row r="741140" spans="16:16" x14ac:dyDescent="0.3">
      <c r="P741140" s="83"/>
    </row>
    <row r="741141" spans="16:16" x14ac:dyDescent="0.3">
      <c r="P741141" s="83"/>
    </row>
    <row r="741142" spans="16:16" x14ac:dyDescent="0.3">
      <c r="P741142" s="83"/>
    </row>
    <row r="741143" spans="16:16" x14ac:dyDescent="0.3">
      <c r="P741143" s="83"/>
    </row>
    <row r="741144" spans="16:16" x14ac:dyDescent="0.3">
      <c r="P741144" s="83"/>
    </row>
    <row r="741145" spans="16:16" x14ac:dyDescent="0.3">
      <c r="P741145" s="83"/>
    </row>
    <row r="741146" spans="16:16" x14ac:dyDescent="0.3">
      <c r="P741146" s="83"/>
    </row>
    <row r="741147" spans="16:16" x14ac:dyDescent="0.3">
      <c r="P741147" s="83"/>
    </row>
    <row r="741148" spans="16:16" x14ac:dyDescent="0.3">
      <c r="P741148" s="83"/>
    </row>
    <row r="741149" spans="16:16" x14ac:dyDescent="0.3">
      <c r="P741149" s="83"/>
    </row>
    <row r="741150" spans="16:16" x14ac:dyDescent="0.3">
      <c r="P741150" s="83"/>
    </row>
    <row r="741151" spans="16:16" x14ac:dyDescent="0.3">
      <c r="P741151" s="83"/>
    </row>
    <row r="741152" spans="16:16" x14ac:dyDescent="0.3">
      <c r="P741152" s="83"/>
    </row>
    <row r="741153" spans="16:16" x14ac:dyDescent="0.3">
      <c r="P741153" s="83"/>
    </row>
    <row r="741154" spans="16:16" x14ac:dyDescent="0.3">
      <c r="P741154" s="83"/>
    </row>
    <row r="741155" spans="16:16" x14ac:dyDescent="0.3">
      <c r="P741155" s="83"/>
    </row>
    <row r="741156" spans="16:16" x14ac:dyDescent="0.3">
      <c r="P741156" s="83"/>
    </row>
    <row r="741157" spans="16:16" x14ac:dyDescent="0.3">
      <c r="P741157" s="83"/>
    </row>
    <row r="741158" spans="16:16" x14ac:dyDescent="0.3">
      <c r="P741158" s="83"/>
    </row>
    <row r="741159" spans="16:16" x14ac:dyDescent="0.3">
      <c r="P741159" s="83"/>
    </row>
    <row r="741160" spans="16:16" x14ac:dyDescent="0.3">
      <c r="P741160" s="83"/>
    </row>
    <row r="741161" spans="16:16" x14ac:dyDescent="0.3">
      <c r="P741161" s="83"/>
    </row>
    <row r="741162" spans="16:16" x14ac:dyDescent="0.3">
      <c r="P741162" s="83"/>
    </row>
    <row r="741163" spans="16:16" x14ac:dyDescent="0.3">
      <c r="P741163" s="83"/>
    </row>
    <row r="741164" spans="16:16" x14ac:dyDescent="0.3">
      <c r="P741164" s="83"/>
    </row>
    <row r="741165" spans="16:16" x14ac:dyDescent="0.3">
      <c r="P741165" s="83"/>
    </row>
    <row r="741166" spans="16:16" x14ac:dyDescent="0.3">
      <c r="P741166" s="83"/>
    </row>
    <row r="741167" spans="16:16" x14ac:dyDescent="0.3">
      <c r="P741167" s="83"/>
    </row>
    <row r="741168" spans="16:16" x14ac:dyDescent="0.3">
      <c r="P741168" s="83"/>
    </row>
    <row r="741169" spans="16:16" x14ac:dyDescent="0.3">
      <c r="P741169" s="83"/>
    </row>
    <row r="741170" spans="16:16" x14ac:dyDescent="0.3">
      <c r="P741170" s="83"/>
    </row>
    <row r="741171" spans="16:16" x14ac:dyDescent="0.3">
      <c r="P741171" s="83"/>
    </row>
    <row r="741172" spans="16:16" x14ac:dyDescent="0.3">
      <c r="P741172" s="83"/>
    </row>
    <row r="741173" spans="16:16" x14ac:dyDescent="0.3">
      <c r="P741173" s="83"/>
    </row>
    <row r="741174" spans="16:16" x14ac:dyDescent="0.3">
      <c r="P741174" s="83"/>
    </row>
    <row r="741175" spans="16:16" x14ac:dyDescent="0.3">
      <c r="P741175" s="83"/>
    </row>
    <row r="741176" spans="16:16" x14ac:dyDescent="0.3">
      <c r="P741176" s="83"/>
    </row>
    <row r="741177" spans="16:16" x14ac:dyDescent="0.3">
      <c r="P741177" s="83"/>
    </row>
    <row r="741178" spans="16:16" x14ac:dyDescent="0.3">
      <c r="P741178" s="83"/>
    </row>
    <row r="741179" spans="16:16" x14ac:dyDescent="0.3">
      <c r="P741179" s="83"/>
    </row>
    <row r="741180" spans="16:16" x14ac:dyDescent="0.3">
      <c r="P741180" s="83"/>
    </row>
    <row r="741181" spans="16:16" x14ac:dyDescent="0.3">
      <c r="P741181" s="83"/>
    </row>
    <row r="741182" spans="16:16" x14ac:dyDescent="0.3">
      <c r="P741182" s="83"/>
    </row>
    <row r="741183" spans="16:16" x14ac:dyDescent="0.3">
      <c r="P741183" s="83"/>
    </row>
    <row r="741184" spans="16:16" x14ac:dyDescent="0.3">
      <c r="P741184" s="83"/>
    </row>
    <row r="741185" spans="16:16" x14ac:dyDescent="0.3">
      <c r="P741185" s="83"/>
    </row>
    <row r="741186" spans="16:16" x14ac:dyDescent="0.3">
      <c r="P741186" s="83"/>
    </row>
    <row r="741187" spans="16:16" x14ac:dyDescent="0.3">
      <c r="P741187" s="83"/>
    </row>
    <row r="741188" spans="16:16" x14ac:dyDescent="0.3">
      <c r="P741188" s="83"/>
    </row>
    <row r="741189" spans="16:16" x14ac:dyDescent="0.3">
      <c r="P741189" s="83"/>
    </row>
    <row r="741190" spans="16:16" x14ac:dyDescent="0.3">
      <c r="P741190" s="83"/>
    </row>
    <row r="741191" spans="16:16" x14ac:dyDescent="0.3">
      <c r="P741191" s="83"/>
    </row>
    <row r="741192" spans="16:16" x14ac:dyDescent="0.3">
      <c r="P741192" s="83"/>
    </row>
    <row r="741193" spans="16:16" x14ac:dyDescent="0.3">
      <c r="P741193" s="83"/>
    </row>
    <row r="741194" spans="16:16" x14ac:dyDescent="0.3">
      <c r="P741194" s="83"/>
    </row>
    <row r="741195" spans="16:16" x14ac:dyDescent="0.3">
      <c r="P741195" s="83"/>
    </row>
    <row r="741196" spans="16:16" x14ac:dyDescent="0.3">
      <c r="P741196" s="83"/>
    </row>
    <row r="741197" spans="16:16" x14ac:dyDescent="0.3">
      <c r="P741197" s="83"/>
    </row>
    <row r="741198" spans="16:16" x14ac:dyDescent="0.3">
      <c r="P741198" s="83"/>
    </row>
    <row r="741199" spans="16:16" x14ac:dyDescent="0.3">
      <c r="P741199" s="83"/>
    </row>
    <row r="741200" spans="16:16" x14ac:dyDescent="0.3">
      <c r="P741200" s="83"/>
    </row>
    <row r="741201" spans="16:16" x14ac:dyDescent="0.3">
      <c r="P741201" s="83"/>
    </row>
    <row r="741202" spans="16:16" x14ac:dyDescent="0.3">
      <c r="P741202" s="83"/>
    </row>
    <row r="741203" spans="16:16" x14ac:dyDescent="0.3">
      <c r="P741203" s="83"/>
    </row>
    <row r="741204" spans="16:16" x14ac:dyDescent="0.3">
      <c r="P741204" s="83"/>
    </row>
    <row r="741205" spans="16:16" x14ac:dyDescent="0.3">
      <c r="P741205" s="83"/>
    </row>
    <row r="741206" spans="16:16" x14ac:dyDescent="0.3">
      <c r="P741206" s="83"/>
    </row>
    <row r="741207" spans="16:16" x14ac:dyDescent="0.3">
      <c r="P741207" s="83"/>
    </row>
    <row r="741208" spans="16:16" x14ac:dyDescent="0.3">
      <c r="P741208" s="83"/>
    </row>
    <row r="741209" spans="16:16" x14ac:dyDescent="0.3">
      <c r="P741209" s="83"/>
    </row>
    <row r="741210" spans="16:16" x14ac:dyDescent="0.3">
      <c r="P741210" s="83"/>
    </row>
    <row r="741211" spans="16:16" x14ac:dyDescent="0.3">
      <c r="P741211" s="83"/>
    </row>
    <row r="741212" spans="16:16" x14ac:dyDescent="0.3">
      <c r="P741212" s="83"/>
    </row>
    <row r="741213" spans="16:16" x14ac:dyDescent="0.3">
      <c r="P741213" s="83"/>
    </row>
    <row r="741214" spans="16:16" x14ac:dyDescent="0.3">
      <c r="P741214" s="83"/>
    </row>
    <row r="741215" spans="16:16" x14ac:dyDescent="0.3">
      <c r="P741215" s="83"/>
    </row>
    <row r="741216" spans="16:16" x14ac:dyDescent="0.3">
      <c r="P741216" s="83"/>
    </row>
    <row r="741217" spans="16:16" x14ac:dyDescent="0.3">
      <c r="P741217" s="83"/>
    </row>
    <row r="741218" spans="16:16" x14ac:dyDescent="0.3">
      <c r="P741218" s="83"/>
    </row>
    <row r="741219" spans="16:16" x14ac:dyDescent="0.3">
      <c r="P741219" s="83"/>
    </row>
    <row r="741220" spans="16:16" x14ac:dyDescent="0.3">
      <c r="P741220" s="83"/>
    </row>
    <row r="741221" spans="16:16" x14ac:dyDescent="0.3">
      <c r="P741221" s="83"/>
    </row>
    <row r="741222" spans="16:16" x14ac:dyDescent="0.3">
      <c r="P741222" s="83"/>
    </row>
    <row r="741223" spans="16:16" x14ac:dyDescent="0.3">
      <c r="P741223" s="83"/>
    </row>
    <row r="741224" spans="16:16" x14ac:dyDescent="0.3">
      <c r="P741224" s="83"/>
    </row>
    <row r="741225" spans="16:16" x14ac:dyDescent="0.3">
      <c r="P741225" s="83"/>
    </row>
    <row r="741226" spans="16:16" x14ac:dyDescent="0.3">
      <c r="P741226" s="83"/>
    </row>
    <row r="741227" spans="16:16" x14ac:dyDescent="0.3">
      <c r="P741227" s="83"/>
    </row>
    <row r="741228" spans="16:16" x14ac:dyDescent="0.3">
      <c r="P741228" s="83"/>
    </row>
    <row r="741229" spans="16:16" x14ac:dyDescent="0.3">
      <c r="P741229" s="83"/>
    </row>
    <row r="741230" spans="16:16" x14ac:dyDescent="0.3">
      <c r="P741230" s="83"/>
    </row>
    <row r="741231" spans="16:16" x14ac:dyDescent="0.3">
      <c r="P741231" s="83"/>
    </row>
    <row r="741232" spans="16:16" x14ac:dyDescent="0.3">
      <c r="P741232" s="83"/>
    </row>
    <row r="741233" spans="16:16" x14ac:dyDescent="0.3">
      <c r="P741233" s="83"/>
    </row>
    <row r="741234" spans="16:16" x14ac:dyDescent="0.3">
      <c r="P741234" s="83"/>
    </row>
    <row r="741235" spans="16:16" x14ac:dyDescent="0.3">
      <c r="P741235" s="83"/>
    </row>
    <row r="741236" spans="16:16" x14ac:dyDescent="0.3">
      <c r="P741236" s="83"/>
    </row>
    <row r="741237" spans="16:16" x14ac:dyDescent="0.3">
      <c r="P741237" s="83"/>
    </row>
    <row r="741238" spans="16:16" x14ac:dyDescent="0.3">
      <c r="P741238" s="83"/>
    </row>
    <row r="741239" spans="16:16" x14ac:dyDescent="0.3">
      <c r="P741239" s="83"/>
    </row>
    <row r="741240" spans="16:16" x14ac:dyDescent="0.3">
      <c r="P741240" s="83"/>
    </row>
    <row r="741241" spans="16:16" x14ac:dyDescent="0.3">
      <c r="P741241" s="83"/>
    </row>
    <row r="741242" spans="16:16" x14ac:dyDescent="0.3">
      <c r="P741242" s="83"/>
    </row>
    <row r="741243" spans="16:16" x14ac:dyDescent="0.3">
      <c r="P741243" s="83"/>
    </row>
    <row r="741244" spans="16:16" x14ac:dyDescent="0.3">
      <c r="P741244" s="83"/>
    </row>
    <row r="741245" spans="16:16" x14ac:dyDescent="0.3">
      <c r="P741245" s="83"/>
    </row>
    <row r="741246" spans="16:16" x14ac:dyDescent="0.3">
      <c r="P741246" s="83"/>
    </row>
    <row r="741247" spans="16:16" x14ac:dyDescent="0.3">
      <c r="P741247" s="83"/>
    </row>
    <row r="741248" spans="16:16" x14ac:dyDescent="0.3">
      <c r="P741248" s="83"/>
    </row>
    <row r="741249" spans="16:16" x14ac:dyDescent="0.3">
      <c r="P741249" s="83"/>
    </row>
    <row r="741250" spans="16:16" x14ac:dyDescent="0.3">
      <c r="P741250" s="83"/>
    </row>
    <row r="741251" spans="16:16" x14ac:dyDescent="0.3">
      <c r="P741251" s="83"/>
    </row>
    <row r="741252" spans="16:16" x14ac:dyDescent="0.3">
      <c r="P741252" s="83"/>
    </row>
    <row r="741253" spans="16:16" x14ac:dyDescent="0.3">
      <c r="P741253" s="83"/>
    </row>
    <row r="741254" spans="16:16" x14ac:dyDescent="0.3">
      <c r="P741254" s="83"/>
    </row>
    <row r="741255" spans="16:16" x14ac:dyDescent="0.3">
      <c r="P741255" s="83"/>
    </row>
    <row r="741256" spans="16:16" x14ac:dyDescent="0.3">
      <c r="P741256" s="83"/>
    </row>
    <row r="741257" spans="16:16" x14ac:dyDescent="0.3">
      <c r="P741257" s="83"/>
    </row>
    <row r="741258" spans="16:16" x14ac:dyDescent="0.3">
      <c r="P741258" s="83"/>
    </row>
    <row r="741259" spans="16:16" x14ac:dyDescent="0.3">
      <c r="P741259" s="83"/>
    </row>
    <row r="741260" spans="16:16" x14ac:dyDescent="0.3">
      <c r="P741260" s="83"/>
    </row>
    <row r="741261" spans="16:16" x14ac:dyDescent="0.3">
      <c r="P741261" s="83"/>
    </row>
    <row r="741262" spans="16:16" x14ac:dyDescent="0.3">
      <c r="P741262" s="83"/>
    </row>
    <row r="741263" spans="16:16" x14ac:dyDescent="0.3">
      <c r="P741263" s="83"/>
    </row>
    <row r="741264" spans="16:16" x14ac:dyDescent="0.3">
      <c r="P741264" s="83"/>
    </row>
    <row r="741265" spans="16:16" x14ac:dyDescent="0.3">
      <c r="P741265" s="83"/>
    </row>
    <row r="741266" spans="16:16" x14ac:dyDescent="0.3">
      <c r="P741266" s="83"/>
    </row>
    <row r="741267" spans="16:16" x14ac:dyDescent="0.3">
      <c r="P741267" s="83"/>
    </row>
    <row r="741268" spans="16:16" x14ac:dyDescent="0.3">
      <c r="P741268" s="83"/>
    </row>
    <row r="741269" spans="16:16" x14ac:dyDescent="0.3">
      <c r="P741269" s="83"/>
    </row>
    <row r="741270" spans="16:16" x14ac:dyDescent="0.3">
      <c r="P741270" s="83"/>
    </row>
    <row r="741271" spans="16:16" x14ac:dyDescent="0.3">
      <c r="P741271" s="83"/>
    </row>
    <row r="741272" spans="16:16" x14ac:dyDescent="0.3">
      <c r="P741272" s="83"/>
    </row>
    <row r="741273" spans="16:16" x14ac:dyDescent="0.3">
      <c r="P741273" s="83"/>
    </row>
    <row r="741274" spans="16:16" x14ac:dyDescent="0.3">
      <c r="P741274" s="83"/>
    </row>
    <row r="741275" spans="16:16" x14ac:dyDescent="0.3">
      <c r="P741275" s="83"/>
    </row>
    <row r="741276" spans="16:16" x14ac:dyDescent="0.3">
      <c r="P741276" s="83"/>
    </row>
    <row r="741277" spans="16:16" x14ac:dyDescent="0.3">
      <c r="P741277" s="83"/>
    </row>
    <row r="741278" spans="16:16" x14ac:dyDescent="0.3">
      <c r="P741278" s="83"/>
    </row>
    <row r="741279" spans="16:16" x14ac:dyDescent="0.3">
      <c r="P741279" s="83"/>
    </row>
    <row r="741280" spans="16:16" x14ac:dyDescent="0.3">
      <c r="P741280" s="83"/>
    </row>
    <row r="741281" spans="16:16" x14ac:dyDescent="0.3">
      <c r="P741281" s="83"/>
    </row>
    <row r="741282" spans="16:16" x14ac:dyDescent="0.3">
      <c r="P741282" s="83"/>
    </row>
    <row r="741283" spans="16:16" x14ac:dyDescent="0.3">
      <c r="P741283" s="83"/>
    </row>
    <row r="741284" spans="16:16" x14ac:dyDescent="0.3">
      <c r="P741284" s="83"/>
    </row>
    <row r="741285" spans="16:16" x14ac:dyDescent="0.3">
      <c r="P741285" s="83"/>
    </row>
    <row r="741286" spans="16:16" x14ac:dyDescent="0.3">
      <c r="P741286" s="83"/>
    </row>
    <row r="741287" spans="16:16" x14ac:dyDescent="0.3">
      <c r="P741287" s="83"/>
    </row>
    <row r="741288" spans="16:16" x14ac:dyDescent="0.3">
      <c r="P741288" s="83"/>
    </row>
    <row r="741289" spans="16:16" x14ac:dyDescent="0.3">
      <c r="P741289" s="83"/>
    </row>
    <row r="741290" spans="16:16" x14ac:dyDescent="0.3">
      <c r="P741290" s="83"/>
    </row>
    <row r="741291" spans="16:16" x14ac:dyDescent="0.3">
      <c r="P741291" s="83"/>
    </row>
    <row r="741292" spans="16:16" x14ac:dyDescent="0.3">
      <c r="P741292" s="83"/>
    </row>
    <row r="741293" spans="16:16" x14ac:dyDescent="0.3">
      <c r="P741293" s="83"/>
    </row>
    <row r="741294" spans="16:16" x14ac:dyDescent="0.3">
      <c r="P741294" s="83"/>
    </row>
    <row r="741295" spans="16:16" x14ac:dyDescent="0.3">
      <c r="P741295" s="83"/>
    </row>
    <row r="741296" spans="16:16" x14ac:dyDescent="0.3">
      <c r="P741296" s="83"/>
    </row>
    <row r="741297" spans="16:16" x14ac:dyDescent="0.3">
      <c r="P741297" s="83"/>
    </row>
    <row r="741298" spans="16:16" x14ac:dyDescent="0.3">
      <c r="P741298" s="83"/>
    </row>
    <row r="741299" spans="16:16" x14ac:dyDescent="0.3">
      <c r="P741299" s="83"/>
    </row>
    <row r="741300" spans="16:16" x14ac:dyDescent="0.3">
      <c r="P741300" s="83"/>
    </row>
    <row r="741301" spans="16:16" x14ac:dyDescent="0.3">
      <c r="P741301" s="83"/>
    </row>
    <row r="741302" spans="16:16" x14ac:dyDescent="0.3">
      <c r="P741302" s="83"/>
    </row>
    <row r="741303" spans="16:16" x14ac:dyDescent="0.3">
      <c r="P741303" s="83"/>
    </row>
    <row r="741304" spans="16:16" x14ac:dyDescent="0.3">
      <c r="P741304" s="83"/>
    </row>
    <row r="741305" spans="16:16" x14ac:dyDescent="0.3">
      <c r="P741305" s="83"/>
    </row>
    <row r="741306" spans="16:16" x14ac:dyDescent="0.3">
      <c r="P741306" s="83"/>
    </row>
    <row r="741307" spans="16:16" x14ac:dyDescent="0.3">
      <c r="P741307" s="83"/>
    </row>
    <row r="741308" spans="16:16" x14ac:dyDescent="0.3">
      <c r="P741308" s="83"/>
    </row>
    <row r="741309" spans="16:16" x14ac:dyDescent="0.3">
      <c r="P741309" s="83"/>
    </row>
    <row r="741310" spans="16:16" x14ac:dyDescent="0.3">
      <c r="P741310" s="83"/>
    </row>
    <row r="741311" spans="16:16" x14ac:dyDescent="0.3">
      <c r="P741311" s="83"/>
    </row>
    <row r="741312" spans="16:16" x14ac:dyDescent="0.3">
      <c r="P741312" s="83"/>
    </row>
    <row r="741313" spans="16:16" x14ac:dyDescent="0.3">
      <c r="P741313" s="83"/>
    </row>
    <row r="741314" spans="16:16" x14ac:dyDescent="0.3">
      <c r="P741314" s="83"/>
    </row>
    <row r="741315" spans="16:16" x14ac:dyDescent="0.3">
      <c r="P741315" s="83"/>
    </row>
    <row r="741316" spans="16:16" x14ac:dyDescent="0.3">
      <c r="P741316" s="83"/>
    </row>
    <row r="741317" spans="16:16" x14ac:dyDescent="0.3">
      <c r="P741317" s="83"/>
    </row>
    <row r="741318" spans="16:16" x14ac:dyDescent="0.3">
      <c r="P741318" s="83"/>
    </row>
    <row r="741319" spans="16:16" x14ac:dyDescent="0.3">
      <c r="P741319" s="83"/>
    </row>
    <row r="741320" spans="16:16" x14ac:dyDescent="0.3">
      <c r="P741320" s="83"/>
    </row>
    <row r="741321" spans="16:16" x14ac:dyDescent="0.3">
      <c r="P741321" s="83"/>
    </row>
    <row r="741322" spans="16:16" x14ac:dyDescent="0.3">
      <c r="P741322" s="83"/>
    </row>
    <row r="741323" spans="16:16" x14ac:dyDescent="0.3">
      <c r="P741323" s="83"/>
    </row>
    <row r="741324" spans="16:16" x14ac:dyDescent="0.3">
      <c r="P741324" s="83"/>
    </row>
    <row r="741325" spans="16:16" x14ac:dyDescent="0.3">
      <c r="P741325" s="83"/>
    </row>
    <row r="741326" spans="16:16" x14ac:dyDescent="0.3">
      <c r="P741326" s="83"/>
    </row>
    <row r="741327" spans="16:16" x14ac:dyDescent="0.3">
      <c r="P741327" s="83"/>
    </row>
    <row r="741328" spans="16:16" x14ac:dyDescent="0.3">
      <c r="P741328" s="83"/>
    </row>
    <row r="741329" spans="16:16" x14ac:dyDescent="0.3">
      <c r="P741329" s="83"/>
    </row>
    <row r="741330" spans="16:16" x14ac:dyDescent="0.3">
      <c r="P741330" s="83"/>
    </row>
    <row r="741331" spans="16:16" x14ac:dyDescent="0.3">
      <c r="P741331" s="83"/>
    </row>
    <row r="741332" spans="16:16" x14ac:dyDescent="0.3">
      <c r="P741332" s="83"/>
    </row>
    <row r="741333" spans="16:16" x14ac:dyDescent="0.3">
      <c r="P741333" s="83"/>
    </row>
    <row r="741334" spans="16:16" x14ac:dyDescent="0.3">
      <c r="P741334" s="83"/>
    </row>
    <row r="741335" spans="16:16" x14ac:dyDescent="0.3">
      <c r="P741335" s="83"/>
    </row>
    <row r="741336" spans="16:16" x14ac:dyDescent="0.3">
      <c r="P741336" s="83"/>
    </row>
    <row r="741337" spans="16:16" x14ac:dyDescent="0.3">
      <c r="P741337" s="83"/>
    </row>
    <row r="741338" spans="16:16" x14ac:dyDescent="0.3">
      <c r="P741338" s="83"/>
    </row>
    <row r="741339" spans="16:16" x14ac:dyDescent="0.3">
      <c r="P741339" s="83"/>
    </row>
    <row r="741340" spans="16:16" x14ac:dyDescent="0.3">
      <c r="P741340" s="83"/>
    </row>
    <row r="741341" spans="16:16" x14ac:dyDescent="0.3">
      <c r="P741341" s="83"/>
    </row>
    <row r="741342" spans="16:16" x14ac:dyDescent="0.3">
      <c r="P741342" s="83"/>
    </row>
    <row r="741343" spans="16:16" x14ac:dyDescent="0.3">
      <c r="P741343" s="83"/>
    </row>
    <row r="741344" spans="16:16" x14ac:dyDescent="0.3">
      <c r="P741344" s="83"/>
    </row>
    <row r="741345" spans="16:16" x14ac:dyDescent="0.3">
      <c r="P741345" s="83"/>
    </row>
    <row r="741346" spans="16:16" x14ac:dyDescent="0.3">
      <c r="P741346" s="83"/>
    </row>
    <row r="741347" spans="16:16" x14ac:dyDescent="0.3">
      <c r="P741347" s="83"/>
    </row>
    <row r="741348" spans="16:16" x14ac:dyDescent="0.3">
      <c r="P741348" s="83"/>
    </row>
    <row r="741349" spans="16:16" x14ac:dyDescent="0.3">
      <c r="P741349" s="83"/>
    </row>
    <row r="741350" spans="16:16" x14ac:dyDescent="0.3">
      <c r="P741350" s="83"/>
    </row>
    <row r="741351" spans="16:16" x14ac:dyDescent="0.3">
      <c r="P741351" s="83"/>
    </row>
    <row r="741352" spans="16:16" x14ac:dyDescent="0.3">
      <c r="P741352" s="83"/>
    </row>
    <row r="741353" spans="16:16" x14ac:dyDescent="0.3">
      <c r="P741353" s="83"/>
    </row>
    <row r="741354" spans="16:16" x14ac:dyDescent="0.3">
      <c r="P741354" s="83"/>
    </row>
    <row r="741355" spans="16:16" x14ac:dyDescent="0.3">
      <c r="P741355" s="83"/>
    </row>
    <row r="741356" spans="16:16" x14ac:dyDescent="0.3">
      <c r="P741356" s="83"/>
    </row>
    <row r="741357" spans="16:16" x14ac:dyDescent="0.3">
      <c r="P741357" s="83"/>
    </row>
    <row r="741358" spans="16:16" x14ac:dyDescent="0.3">
      <c r="P741358" s="83"/>
    </row>
    <row r="741359" spans="16:16" x14ac:dyDescent="0.3">
      <c r="P741359" s="83"/>
    </row>
    <row r="741360" spans="16:16" x14ac:dyDescent="0.3">
      <c r="P741360" s="83"/>
    </row>
    <row r="741361" spans="16:16" x14ac:dyDescent="0.3">
      <c r="P741361" s="83"/>
    </row>
    <row r="741362" spans="16:16" x14ac:dyDescent="0.3">
      <c r="P741362" s="83"/>
    </row>
    <row r="741363" spans="16:16" x14ac:dyDescent="0.3">
      <c r="P741363" s="83"/>
    </row>
    <row r="741364" spans="16:16" x14ac:dyDescent="0.3">
      <c r="P741364" s="83"/>
    </row>
    <row r="741365" spans="16:16" x14ac:dyDescent="0.3">
      <c r="P741365" s="83"/>
    </row>
    <row r="741366" spans="16:16" x14ac:dyDescent="0.3">
      <c r="P741366" s="83"/>
    </row>
    <row r="741367" spans="16:16" x14ac:dyDescent="0.3">
      <c r="P741367" s="83"/>
    </row>
    <row r="741368" spans="16:16" x14ac:dyDescent="0.3">
      <c r="P741368" s="83"/>
    </row>
    <row r="741369" spans="16:16" x14ac:dyDescent="0.3">
      <c r="P741369" s="83"/>
    </row>
    <row r="741370" spans="16:16" x14ac:dyDescent="0.3">
      <c r="P741370" s="83"/>
    </row>
    <row r="741371" spans="16:16" x14ac:dyDescent="0.3">
      <c r="P741371" s="83"/>
    </row>
    <row r="741372" spans="16:16" x14ac:dyDescent="0.3">
      <c r="P741372" s="83"/>
    </row>
    <row r="741373" spans="16:16" x14ac:dyDescent="0.3">
      <c r="P741373" s="83"/>
    </row>
    <row r="741374" spans="16:16" x14ac:dyDescent="0.3">
      <c r="P741374" s="83"/>
    </row>
    <row r="741375" spans="16:16" x14ac:dyDescent="0.3">
      <c r="P741375" s="83"/>
    </row>
    <row r="741376" spans="16:16" x14ac:dyDescent="0.3">
      <c r="P741376" s="83"/>
    </row>
    <row r="741377" spans="16:16" x14ac:dyDescent="0.3">
      <c r="P741377" s="83"/>
    </row>
    <row r="741378" spans="16:16" x14ac:dyDescent="0.3">
      <c r="P741378" s="83"/>
    </row>
    <row r="741379" spans="16:16" x14ac:dyDescent="0.3">
      <c r="P741379" s="83"/>
    </row>
    <row r="741380" spans="16:16" x14ac:dyDescent="0.3">
      <c r="P741380" s="83"/>
    </row>
    <row r="741381" spans="16:16" x14ac:dyDescent="0.3">
      <c r="P741381" s="83"/>
    </row>
    <row r="741382" spans="16:16" x14ac:dyDescent="0.3">
      <c r="P741382" s="83"/>
    </row>
    <row r="741383" spans="16:16" x14ac:dyDescent="0.3">
      <c r="P741383" s="83"/>
    </row>
    <row r="741384" spans="16:16" x14ac:dyDescent="0.3">
      <c r="P741384" s="83"/>
    </row>
    <row r="741385" spans="16:16" x14ac:dyDescent="0.3">
      <c r="P741385" s="83"/>
    </row>
    <row r="741386" spans="16:16" x14ac:dyDescent="0.3">
      <c r="P741386" s="83"/>
    </row>
    <row r="741387" spans="16:16" x14ac:dyDescent="0.3">
      <c r="P741387" s="83"/>
    </row>
    <row r="741388" spans="16:16" x14ac:dyDescent="0.3">
      <c r="P741388" s="83"/>
    </row>
    <row r="741389" spans="16:16" x14ac:dyDescent="0.3">
      <c r="P741389" s="83"/>
    </row>
    <row r="741390" spans="16:16" x14ac:dyDescent="0.3">
      <c r="P741390" s="83"/>
    </row>
    <row r="741391" spans="16:16" x14ac:dyDescent="0.3">
      <c r="P741391" s="83"/>
    </row>
    <row r="741392" spans="16:16" x14ac:dyDescent="0.3">
      <c r="P741392" s="83"/>
    </row>
    <row r="741393" spans="16:16" x14ac:dyDescent="0.3">
      <c r="P741393" s="83"/>
    </row>
    <row r="741394" spans="16:16" x14ac:dyDescent="0.3">
      <c r="P741394" s="83"/>
    </row>
    <row r="741395" spans="16:16" x14ac:dyDescent="0.3">
      <c r="P741395" s="83"/>
    </row>
    <row r="741396" spans="16:16" x14ac:dyDescent="0.3">
      <c r="P741396" s="83"/>
    </row>
    <row r="741397" spans="16:16" x14ac:dyDescent="0.3">
      <c r="P741397" s="83"/>
    </row>
    <row r="741398" spans="16:16" x14ac:dyDescent="0.3">
      <c r="P741398" s="83"/>
    </row>
    <row r="741399" spans="16:16" x14ac:dyDescent="0.3">
      <c r="P741399" s="83"/>
    </row>
    <row r="741400" spans="16:16" x14ac:dyDescent="0.3">
      <c r="P741400" s="83"/>
    </row>
    <row r="741401" spans="16:16" x14ac:dyDescent="0.3">
      <c r="P741401" s="83"/>
    </row>
    <row r="741402" spans="16:16" x14ac:dyDescent="0.3">
      <c r="P741402" s="83"/>
    </row>
    <row r="741403" spans="16:16" x14ac:dyDescent="0.3">
      <c r="P741403" s="83"/>
    </row>
    <row r="741404" spans="16:16" x14ac:dyDescent="0.3">
      <c r="P741404" s="83"/>
    </row>
    <row r="741405" spans="16:16" x14ac:dyDescent="0.3">
      <c r="P741405" s="83"/>
    </row>
    <row r="741406" spans="16:16" x14ac:dyDescent="0.3">
      <c r="P741406" s="83"/>
    </row>
    <row r="741407" spans="16:16" x14ac:dyDescent="0.3">
      <c r="P741407" s="83"/>
    </row>
    <row r="741408" spans="16:16" x14ac:dyDescent="0.3">
      <c r="P741408" s="83"/>
    </row>
    <row r="741409" spans="16:16" x14ac:dyDescent="0.3">
      <c r="P741409" s="83"/>
    </row>
    <row r="741410" spans="16:16" x14ac:dyDescent="0.3">
      <c r="P741410" s="83"/>
    </row>
    <row r="741411" spans="16:16" x14ac:dyDescent="0.3">
      <c r="P741411" s="83"/>
    </row>
    <row r="741412" spans="16:16" x14ac:dyDescent="0.3">
      <c r="P741412" s="83"/>
    </row>
    <row r="741413" spans="16:16" x14ac:dyDescent="0.3">
      <c r="P741413" s="83"/>
    </row>
    <row r="741414" spans="16:16" x14ac:dyDescent="0.3">
      <c r="P741414" s="83"/>
    </row>
    <row r="741415" spans="16:16" x14ac:dyDescent="0.3">
      <c r="P741415" s="83"/>
    </row>
    <row r="741416" spans="16:16" x14ac:dyDescent="0.3">
      <c r="P741416" s="83"/>
    </row>
    <row r="741417" spans="16:16" x14ac:dyDescent="0.3">
      <c r="P741417" s="83"/>
    </row>
    <row r="741418" spans="16:16" x14ac:dyDescent="0.3">
      <c r="P741418" s="83"/>
    </row>
    <row r="741419" spans="16:16" x14ac:dyDescent="0.3">
      <c r="P741419" s="83"/>
    </row>
    <row r="741420" spans="16:16" x14ac:dyDescent="0.3">
      <c r="P741420" s="83"/>
    </row>
    <row r="741421" spans="16:16" x14ac:dyDescent="0.3">
      <c r="P741421" s="83"/>
    </row>
    <row r="741422" spans="16:16" x14ac:dyDescent="0.3">
      <c r="P741422" s="83"/>
    </row>
    <row r="741423" spans="16:16" x14ac:dyDescent="0.3">
      <c r="P741423" s="83"/>
    </row>
    <row r="741424" spans="16:16" x14ac:dyDescent="0.3">
      <c r="P741424" s="83"/>
    </row>
    <row r="741425" spans="16:16" x14ac:dyDescent="0.3">
      <c r="P741425" s="83"/>
    </row>
    <row r="741426" spans="16:16" x14ac:dyDescent="0.3">
      <c r="P741426" s="83"/>
    </row>
    <row r="741427" spans="16:16" x14ac:dyDescent="0.3">
      <c r="P741427" s="83"/>
    </row>
    <row r="741428" spans="16:16" x14ac:dyDescent="0.3">
      <c r="P741428" s="83"/>
    </row>
    <row r="741429" spans="16:16" x14ac:dyDescent="0.3">
      <c r="P741429" s="83"/>
    </row>
    <row r="741430" spans="16:16" x14ac:dyDescent="0.3">
      <c r="P741430" s="83"/>
    </row>
    <row r="741431" spans="16:16" x14ac:dyDescent="0.3">
      <c r="P741431" s="83"/>
    </row>
    <row r="741432" spans="16:16" x14ac:dyDescent="0.3">
      <c r="P741432" s="83"/>
    </row>
    <row r="741433" spans="16:16" x14ac:dyDescent="0.3">
      <c r="P741433" s="83"/>
    </row>
    <row r="741434" spans="16:16" x14ac:dyDescent="0.3">
      <c r="P741434" s="83"/>
    </row>
    <row r="741435" spans="16:16" x14ac:dyDescent="0.3">
      <c r="P741435" s="83"/>
    </row>
    <row r="741436" spans="16:16" x14ac:dyDescent="0.3">
      <c r="P741436" s="83"/>
    </row>
    <row r="741437" spans="16:16" x14ac:dyDescent="0.3">
      <c r="P741437" s="83"/>
    </row>
    <row r="741438" spans="16:16" x14ac:dyDescent="0.3">
      <c r="P741438" s="83"/>
    </row>
    <row r="741439" spans="16:16" x14ac:dyDescent="0.3">
      <c r="P741439" s="83"/>
    </row>
    <row r="741440" spans="16:16" x14ac:dyDescent="0.3">
      <c r="P741440" s="83"/>
    </row>
    <row r="741441" spans="16:16" x14ac:dyDescent="0.3">
      <c r="P741441" s="83"/>
    </row>
    <row r="741442" spans="16:16" x14ac:dyDescent="0.3">
      <c r="P741442" s="83"/>
    </row>
    <row r="741443" spans="16:16" x14ac:dyDescent="0.3">
      <c r="P741443" s="83"/>
    </row>
    <row r="741444" spans="16:16" x14ac:dyDescent="0.3">
      <c r="P741444" s="83"/>
    </row>
    <row r="741445" spans="16:16" x14ac:dyDescent="0.3">
      <c r="P741445" s="83"/>
    </row>
    <row r="741446" spans="16:16" x14ac:dyDescent="0.3">
      <c r="P741446" s="83"/>
    </row>
    <row r="741447" spans="16:16" x14ac:dyDescent="0.3">
      <c r="P741447" s="83"/>
    </row>
    <row r="741448" spans="16:16" x14ac:dyDescent="0.3">
      <c r="P741448" s="83"/>
    </row>
    <row r="741449" spans="16:16" x14ac:dyDescent="0.3">
      <c r="P741449" s="83"/>
    </row>
    <row r="741450" spans="16:16" x14ac:dyDescent="0.3">
      <c r="P741450" s="83"/>
    </row>
    <row r="741451" spans="16:16" x14ac:dyDescent="0.3">
      <c r="P741451" s="83"/>
    </row>
    <row r="741452" spans="16:16" x14ac:dyDescent="0.3">
      <c r="P741452" s="83"/>
    </row>
    <row r="741453" spans="16:16" x14ac:dyDescent="0.3">
      <c r="P741453" s="83"/>
    </row>
    <row r="741454" spans="16:16" x14ac:dyDescent="0.3">
      <c r="P741454" s="83"/>
    </row>
    <row r="741455" spans="16:16" x14ac:dyDescent="0.3">
      <c r="P741455" s="83"/>
    </row>
    <row r="741456" spans="16:16" x14ac:dyDescent="0.3">
      <c r="P741456" s="83"/>
    </row>
    <row r="741457" spans="16:16" x14ac:dyDescent="0.3">
      <c r="P741457" s="83"/>
    </row>
    <row r="741458" spans="16:16" x14ac:dyDescent="0.3">
      <c r="P741458" s="83"/>
    </row>
    <row r="741459" spans="16:16" x14ac:dyDescent="0.3">
      <c r="P741459" s="83"/>
    </row>
    <row r="741460" spans="16:16" x14ac:dyDescent="0.3">
      <c r="P741460" s="83"/>
    </row>
    <row r="741461" spans="16:16" x14ac:dyDescent="0.3">
      <c r="P741461" s="83"/>
    </row>
    <row r="741462" spans="16:16" x14ac:dyDescent="0.3">
      <c r="P741462" s="83"/>
    </row>
    <row r="741463" spans="16:16" x14ac:dyDescent="0.3">
      <c r="P741463" s="83"/>
    </row>
    <row r="741464" spans="16:16" x14ac:dyDescent="0.3">
      <c r="P741464" s="83"/>
    </row>
    <row r="741465" spans="16:16" x14ac:dyDescent="0.3">
      <c r="P741465" s="83"/>
    </row>
    <row r="741466" spans="16:16" x14ac:dyDescent="0.3">
      <c r="P741466" s="83"/>
    </row>
    <row r="741467" spans="16:16" x14ac:dyDescent="0.3">
      <c r="P741467" s="83"/>
    </row>
    <row r="741468" spans="16:16" x14ac:dyDescent="0.3">
      <c r="P741468" s="83"/>
    </row>
    <row r="741469" spans="16:16" x14ac:dyDescent="0.3">
      <c r="P741469" s="83"/>
    </row>
    <row r="741470" spans="16:16" x14ac:dyDescent="0.3">
      <c r="P741470" s="83"/>
    </row>
    <row r="741471" spans="16:16" x14ac:dyDescent="0.3">
      <c r="P741471" s="83"/>
    </row>
    <row r="741472" spans="16:16" x14ac:dyDescent="0.3">
      <c r="P741472" s="83"/>
    </row>
    <row r="741473" spans="16:16" x14ac:dyDescent="0.3">
      <c r="P741473" s="83"/>
    </row>
    <row r="741474" spans="16:16" x14ac:dyDescent="0.3">
      <c r="P741474" s="83"/>
    </row>
    <row r="741475" spans="16:16" x14ac:dyDescent="0.3">
      <c r="P741475" s="83"/>
    </row>
    <row r="741476" spans="16:16" x14ac:dyDescent="0.3">
      <c r="P741476" s="83"/>
    </row>
    <row r="741477" spans="16:16" x14ac:dyDescent="0.3">
      <c r="P741477" s="83"/>
    </row>
    <row r="741478" spans="16:16" x14ac:dyDescent="0.3">
      <c r="P741478" s="83"/>
    </row>
    <row r="741479" spans="16:16" x14ac:dyDescent="0.3">
      <c r="P741479" s="83"/>
    </row>
    <row r="741480" spans="16:16" x14ac:dyDescent="0.3">
      <c r="P741480" s="83"/>
    </row>
    <row r="741481" spans="16:16" x14ac:dyDescent="0.3">
      <c r="P741481" s="83"/>
    </row>
    <row r="741482" spans="16:16" x14ac:dyDescent="0.3">
      <c r="P741482" s="83"/>
    </row>
    <row r="741483" spans="16:16" x14ac:dyDescent="0.3">
      <c r="P741483" s="83"/>
    </row>
    <row r="741484" spans="16:16" x14ac:dyDescent="0.3">
      <c r="P741484" s="83"/>
    </row>
    <row r="741485" spans="16:16" x14ac:dyDescent="0.3">
      <c r="P741485" s="83"/>
    </row>
    <row r="741486" spans="16:16" x14ac:dyDescent="0.3">
      <c r="P741486" s="83"/>
    </row>
    <row r="741487" spans="16:16" x14ac:dyDescent="0.3">
      <c r="P741487" s="83"/>
    </row>
    <row r="741488" spans="16:16" x14ac:dyDescent="0.3">
      <c r="P741488" s="83"/>
    </row>
    <row r="741489" spans="16:16" x14ac:dyDescent="0.3">
      <c r="P741489" s="83"/>
    </row>
    <row r="741490" spans="16:16" x14ac:dyDescent="0.3">
      <c r="P741490" s="83"/>
    </row>
    <row r="741491" spans="16:16" x14ac:dyDescent="0.3">
      <c r="P741491" s="83"/>
    </row>
    <row r="741492" spans="16:16" x14ac:dyDescent="0.3">
      <c r="P741492" s="83"/>
    </row>
    <row r="741493" spans="16:16" x14ac:dyDescent="0.3">
      <c r="P741493" s="83"/>
    </row>
    <row r="741494" spans="16:16" x14ac:dyDescent="0.3">
      <c r="P741494" s="83"/>
    </row>
    <row r="741495" spans="16:16" x14ac:dyDescent="0.3">
      <c r="P741495" s="83"/>
    </row>
    <row r="741496" spans="16:16" x14ac:dyDescent="0.3">
      <c r="P741496" s="83"/>
    </row>
    <row r="741497" spans="16:16" x14ac:dyDescent="0.3">
      <c r="P741497" s="83"/>
    </row>
    <row r="741498" spans="16:16" x14ac:dyDescent="0.3">
      <c r="P741498" s="83"/>
    </row>
    <row r="741499" spans="16:16" x14ac:dyDescent="0.3">
      <c r="P741499" s="83"/>
    </row>
    <row r="741500" spans="16:16" x14ac:dyDescent="0.3">
      <c r="P741500" s="83"/>
    </row>
    <row r="741501" spans="16:16" x14ac:dyDescent="0.3">
      <c r="P741501" s="83"/>
    </row>
    <row r="741502" spans="16:16" x14ac:dyDescent="0.3">
      <c r="P741502" s="83"/>
    </row>
    <row r="741503" spans="16:16" x14ac:dyDescent="0.3">
      <c r="P741503" s="83"/>
    </row>
    <row r="741504" spans="16:16" x14ac:dyDescent="0.3">
      <c r="P741504" s="83"/>
    </row>
    <row r="741505" spans="16:16" x14ac:dyDescent="0.3">
      <c r="P741505" s="83"/>
    </row>
    <row r="741506" spans="16:16" x14ac:dyDescent="0.3">
      <c r="P741506" s="83"/>
    </row>
    <row r="741507" spans="16:16" x14ac:dyDescent="0.3">
      <c r="P741507" s="83"/>
    </row>
    <row r="741508" spans="16:16" x14ac:dyDescent="0.3">
      <c r="P741508" s="83"/>
    </row>
    <row r="741509" spans="16:16" x14ac:dyDescent="0.3">
      <c r="P741509" s="83"/>
    </row>
    <row r="741510" spans="16:16" x14ac:dyDescent="0.3">
      <c r="P741510" s="83"/>
    </row>
    <row r="741511" spans="16:16" x14ac:dyDescent="0.3">
      <c r="P741511" s="83"/>
    </row>
    <row r="741512" spans="16:16" x14ac:dyDescent="0.3">
      <c r="P741512" s="83"/>
    </row>
    <row r="741513" spans="16:16" x14ac:dyDescent="0.3">
      <c r="P741513" s="83"/>
    </row>
    <row r="741514" spans="16:16" x14ac:dyDescent="0.3">
      <c r="P741514" s="83"/>
    </row>
    <row r="741515" spans="16:16" x14ac:dyDescent="0.3">
      <c r="P741515" s="83"/>
    </row>
    <row r="741516" spans="16:16" x14ac:dyDescent="0.3">
      <c r="P741516" s="83"/>
    </row>
    <row r="741517" spans="16:16" x14ac:dyDescent="0.3">
      <c r="P741517" s="83"/>
    </row>
    <row r="741518" spans="16:16" x14ac:dyDescent="0.3">
      <c r="P741518" s="83"/>
    </row>
    <row r="741519" spans="16:16" x14ac:dyDescent="0.3">
      <c r="P741519" s="83"/>
    </row>
    <row r="741520" spans="16:16" x14ac:dyDescent="0.3">
      <c r="P741520" s="83"/>
    </row>
    <row r="741521" spans="16:16" x14ac:dyDescent="0.3">
      <c r="P741521" s="83"/>
    </row>
    <row r="741522" spans="16:16" x14ac:dyDescent="0.3">
      <c r="P741522" s="83"/>
    </row>
    <row r="741523" spans="16:16" x14ac:dyDescent="0.3">
      <c r="P741523" s="83"/>
    </row>
    <row r="741524" spans="16:16" x14ac:dyDescent="0.3">
      <c r="P741524" s="83"/>
    </row>
    <row r="741525" spans="16:16" x14ac:dyDescent="0.3">
      <c r="P741525" s="83"/>
    </row>
    <row r="741526" spans="16:16" x14ac:dyDescent="0.3">
      <c r="P741526" s="83"/>
    </row>
    <row r="741527" spans="16:16" x14ac:dyDescent="0.3">
      <c r="P741527" s="83"/>
    </row>
    <row r="741528" spans="16:16" x14ac:dyDescent="0.3">
      <c r="P741528" s="83"/>
    </row>
    <row r="741529" spans="16:16" x14ac:dyDescent="0.3">
      <c r="P741529" s="83"/>
    </row>
    <row r="741530" spans="16:16" x14ac:dyDescent="0.3">
      <c r="P741530" s="83"/>
    </row>
    <row r="741531" spans="16:16" x14ac:dyDescent="0.3">
      <c r="P741531" s="83"/>
    </row>
    <row r="741532" spans="16:16" x14ac:dyDescent="0.3">
      <c r="P741532" s="83"/>
    </row>
    <row r="741533" spans="16:16" x14ac:dyDescent="0.3">
      <c r="P741533" s="83"/>
    </row>
    <row r="741534" spans="16:16" x14ac:dyDescent="0.3">
      <c r="P741534" s="83"/>
    </row>
    <row r="741535" spans="16:16" x14ac:dyDescent="0.3">
      <c r="P741535" s="83"/>
    </row>
    <row r="741536" spans="16:16" x14ac:dyDescent="0.3">
      <c r="P741536" s="83"/>
    </row>
    <row r="741537" spans="16:16" x14ac:dyDescent="0.3">
      <c r="P741537" s="83"/>
    </row>
    <row r="741538" spans="16:16" x14ac:dyDescent="0.3">
      <c r="P741538" s="83"/>
    </row>
    <row r="741539" spans="16:16" x14ac:dyDescent="0.3">
      <c r="P741539" s="83"/>
    </row>
    <row r="741540" spans="16:16" x14ac:dyDescent="0.3">
      <c r="P741540" s="83"/>
    </row>
    <row r="741541" spans="16:16" x14ac:dyDescent="0.3">
      <c r="P741541" s="83"/>
    </row>
    <row r="741542" spans="16:16" x14ac:dyDescent="0.3">
      <c r="P741542" s="83"/>
    </row>
    <row r="741543" spans="16:16" x14ac:dyDescent="0.3">
      <c r="P741543" s="83"/>
    </row>
    <row r="741544" spans="16:16" x14ac:dyDescent="0.3">
      <c r="P741544" s="83"/>
    </row>
    <row r="741545" spans="16:16" x14ac:dyDescent="0.3">
      <c r="P741545" s="83"/>
    </row>
    <row r="741546" spans="16:16" x14ac:dyDescent="0.3">
      <c r="P741546" s="83"/>
    </row>
    <row r="741547" spans="16:16" x14ac:dyDescent="0.3">
      <c r="P741547" s="83"/>
    </row>
    <row r="741548" spans="16:16" x14ac:dyDescent="0.3">
      <c r="P741548" s="83"/>
    </row>
    <row r="741549" spans="16:16" x14ac:dyDescent="0.3">
      <c r="P741549" s="83"/>
    </row>
    <row r="741550" spans="16:16" x14ac:dyDescent="0.3">
      <c r="P741550" s="83"/>
    </row>
    <row r="741551" spans="16:16" x14ac:dyDescent="0.3">
      <c r="P741551" s="83"/>
    </row>
    <row r="741552" spans="16:16" x14ac:dyDescent="0.3">
      <c r="P741552" s="83"/>
    </row>
    <row r="741553" spans="16:16" x14ac:dyDescent="0.3">
      <c r="P741553" s="83"/>
    </row>
    <row r="741554" spans="16:16" x14ac:dyDescent="0.3">
      <c r="P741554" s="83"/>
    </row>
    <row r="741555" spans="16:16" x14ac:dyDescent="0.3">
      <c r="P741555" s="83"/>
    </row>
    <row r="741556" spans="16:16" x14ac:dyDescent="0.3">
      <c r="P741556" s="83"/>
    </row>
    <row r="741557" spans="16:16" x14ac:dyDescent="0.3">
      <c r="P741557" s="83"/>
    </row>
    <row r="741558" spans="16:16" x14ac:dyDescent="0.3">
      <c r="P741558" s="83"/>
    </row>
    <row r="741559" spans="16:16" x14ac:dyDescent="0.3">
      <c r="P741559" s="83"/>
    </row>
    <row r="741560" spans="16:16" x14ac:dyDescent="0.3">
      <c r="P741560" s="83"/>
    </row>
    <row r="741561" spans="16:16" x14ac:dyDescent="0.3">
      <c r="P741561" s="83"/>
    </row>
    <row r="741562" spans="16:16" x14ac:dyDescent="0.3">
      <c r="P741562" s="83"/>
    </row>
    <row r="741563" spans="16:16" x14ac:dyDescent="0.3">
      <c r="P741563" s="83"/>
    </row>
    <row r="741564" spans="16:16" x14ac:dyDescent="0.3">
      <c r="P741564" s="83"/>
    </row>
    <row r="741565" spans="16:16" x14ac:dyDescent="0.3">
      <c r="P741565" s="83"/>
    </row>
    <row r="741566" spans="16:16" x14ac:dyDescent="0.3">
      <c r="P741566" s="83"/>
    </row>
    <row r="741567" spans="16:16" x14ac:dyDescent="0.3">
      <c r="P741567" s="83"/>
    </row>
    <row r="741568" spans="16:16" x14ac:dyDescent="0.3">
      <c r="P741568" s="83"/>
    </row>
    <row r="741569" spans="16:16" x14ac:dyDescent="0.3">
      <c r="P741569" s="83"/>
    </row>
    <row r="741570" spans="16:16" x14ac:dyDescent="0.3">
      <c r="P741570" s="83"/>
    </row>
    <row r="741571" spans="16:16" x14ac:dyDescent="0.3">
      <c r="P741571" s="83"/>
    </row>
    <row r="741572" spans="16:16" x14ac:dyDescent="0.3">
      <c r="P741572" s="83"/>
    </row>
    <row r="741573" spans="16:16" x14ac:dyDescent="0.3">
      <c r="P741573" s="83"/>
    </row>
    <row r="741574" spans="16:16" x14ac:dyDescent="0.3">
      <c r="P741574" s="83"/>
    </row>
    <row r="741575" spans="16:16" x14ac:dyDescent="0.3">
      <c r="P741575" s="83"/>
    </row>
    <row r="741576" spans="16:16" x14ac:dyDescent="0.3">
      <c r="P741576" s="83"/>
    </row>
    <row r="741577" spans="16:16" x14ac:dyDescent="0.3">
      <c r="P741577" s="83"/>
    </row>
    <row r="741578" spans="16:16" x14ac:dyDescent="0.3">
      <c r="P741578" s="83"/>
    </row>
    <row r="741579" spans="16:16" x14ac:dyDescent="0.3">
      <c r="P741579" s="83"/>
    </row>
    <row r="741580" spans="16:16" x14ac:dyDescent="0.3">
      <c r="P741580" s="83"/>
    </row>
    <row r="741581" spans="16:16" x14ac:dyDescent="0.3">
      <c r="P741581" s="83"/>
    </row>
    <row r="741582" spans="16:16" x14ac:dyDescent="0.3">
      <c r="P741582" s="83"/>
    </row>
    <row r="741583" spans="16:16" x14ac:dyDescent="0.3">
      <c r="P741583" s="83"/>
    </row>
    <row r="741584" spans="16:16" x14ac:dyDescent="0.3">
      <c r="P741584" s="83"/>
    </row>
    <row r="741585" spans="16:16" x14ac:dyDescent="0.3">
      <c r="P741585" s="83"/>
    </row>
    <row r="741586" spans="16:16" x14ac:dyDescent="0.3">
      <c r="P741586" s="83"/>
    </row>
    <row r="741587" spans="16:16" x14ac:dyDescent="0.3">
      <c r="P741587" s="83"/>
    </row>
    <row r="741588" spans="16:16" x14ac:dyDescent="0.3">
      <c r="P741588" s="83"/>
    </row>
    <row r="741589" spans="16:16" x14ac:dyDescent="0.3">
      <c r="P741589" s="83"/>
    </row>
    <row r="741590" spans="16:16" x14ac:dyDescent="0.3">
      <c r="P741590" s="83"/>
    </row>
    <row r="741591" spans="16:16" x14ac:dyDescent="0.3">
      <c r="P741591" s="83"/>
    </row>
    <row r="741592" spans="16:16" x14ac:dyDescent="0.3">
      <c r="P741592" s="83"/>
    </row>
    <row r="741593" spans="16:16" x14ac:dyDescent="0.3">
      <c r="P741593" s="83"/>
    </row>
    <row r="741594" spans="16:16" x14ac:dyDescent="0.3">
      <c r="P741594" s="83"/>
    </row>
    <row r="741595" spans="16:16" x14ac:dyDescent="0.3">
      <c r="P741595" s="83"/>
    </row>
    <row r="741596" spans="16:16" x14ac:dyDescent="0.3">
      <c r="P741596" s="83"/>
    </row>
    <row r="741597" spans="16:16" x14ac:dyDescent="0.3">
      <c r="P741597" s="83"/>
    </row>
    <row r="741598" spans="16:16" x14ac:dyDescent="0.3">
      <c r="P741598" s="83"/>
    </row>
    <row r="741599" spans="16:16" x14ac:dyDescent="0.3">
      <c r="P741599" s="83"/>
    </row>
    <row r="741600" spans="16:16" x14ac:dyDescent="0.3">
      <c r="P741600" s="83"/>
    </row>
    <row r="741601" spans="16:16" x14ac:dyDescent="0.3">
      <c r="P741601" s="83"/>
    </row>
    <row r="741602" spans="16:16" x14ac:dyDescent="0.3">
      <c r="P741602" s="83"/>
    </row>
    <row r="741603" spans="16:16" x14ac:dyDescent="0.3">
      <c r="P741603" s="83"/>
    </row>
    <row r="741604" spans="16:16" x14ac:dyDescent="0.3">
      <c r="P741604" s="83"/>
    </row>
    <row r="741605" spans="16:16" x14ac:dyDescent="0.3">
      <c r="P741605" s="83"/>
    </row>
    <row r="741606" spans="16:16" x14ac:dyDescent="0.3">
      <c r="P741606" s="83"/>
    </row>
    <row r="741607" spans="16:16" x14ac:dyDescent="0.3">
      <c r="P741607" s="83"/>
    </row>
    <row r="741608" spans="16:16" x14ac:dyDescent="0.3">
      <c r="P741608" s="83"/>
    </row>
    <row r="741609" spans="16:16" x14ac:dyDescent="0.3">
      <c r="P741609" s="83"/>
    </row>
    <row r="741610" spans="16:16" x14ac:dyDescent="0.3">
      <c r="P741610" s="83"/>
    </row>
    <row r="741611" spans="16:16" x14ac:dyDescent="0.3">
      <c r="P741611" s="83"/>
    </row>
    <row r="741612" spans="16:16" x14ac:dyDescent="0.3">
      <c r="P741612" s="83"/>
    </row>
    <row r="741613" spans="16:16" x14ac:dyDescent="0.3">
      <c r="P741613" s="83"/>
    </row>
    <row r="741614" spans="16:16" x14ac:dyDescent="0.3">
      <c r="P741614" s="83"/>
    </row>
    <row r="741615" spans="16:16" x14ac:dyDescent="0.3">
      <c r="P741615" s="83"/>
    </row>
    <row r="741616" spans="16:16" x14ac:dyDescent="0.3">
      <c r="P741616" s="83"/>
    </row>
    <row r="741617" spans="16:16" x14ac:dyDescent="0.3">
      <c r="P741617" s="83"/>
    </row>
    <row r="741618" spans="16:16" x14ac:dyDescent="0.3">
      <c r="P741618" s="83"/>
    </row>
    <row r="741619" spans="16:16" x14ac:dyDescent="0.3">
      <c r="P741619" s="83"/>
    </row>
    <row r="741620" spans="16:16" x14ac:dyDescent="0.3">
      <c r="P741620" s="83"/>
    </row>
    <row r="741621" spans="16:16" x14ac:dyDescent="0.3">
      <c r="P741621" s="83"/>
    </row>
    <row r="741622" spans="16:16" x14ac:dyDescent="0.3">
      <c r="P741622" s="83"/>
    </row>
    <row r="741623" spans="16:16" x14ac:dyDescent="0.3">
      <c r="P741623" s="83"/>
    </row>
    <row r="741624" spans="16:16" x14ac:dyDescent="0.3">
      <c r="P741624" s="83"/>
    </row>
    <row r="741625" spans="16:16" x14ac:dyDescent="0.3">
      <c r="P741625" s="83"/>
    </row>
    <row r="741626" spans="16:16" x14ac:dyDescent="0.3">
      <c r="P741626" s="83"/>
    </row>
    <row r="741627" spans="16:16" x14ac:dyDescent="0.3">
      <c r="P741627" s="83"/>
    </row>
    <row r="741628" spans="16:16" x14ac:dyDescent="0.3">
      <c r="P741628" s="83"/>
    </row>
    <row r="741629" spans="16:16" x14ac:dyDescent="0.3">
      <c r="P741629" s="83"/>
    </row>
    <row r="741630" spans="16:16" x14ac:dyDescent="0.3">
      <c r="P741630" s="83"/>
    </row>
    <row r="741631" spans="16:16" x14ac:dyDescent="0.3">
      <c r="P741631" s="83"/>
    </row>
    <row r="741632" spans="16:16" x14ac:dyDescent="0.3">
      <c r="P741632" s="83"/>
    </row>
    <row r="741633" spans="16:16" x14ac:dyDescent="0.3">
      <c r="P741633" s="83"/>
    </row>
    <row r="741634" spans="16:16" x14ac:dyDescent="0.3">
      <c r="P741634" s="83"/>
    </row>
    <row r="741635" spans="16:16" x14ac:dyDescent="0.3">
      <c r="P741635" s="83"/>
    </row>
    <row r="741636" spans="16:16" x14ac:dyDescent="0.3">
      <c r="P741636" s="83"/>
    </row>
    <row r="741637" spans="16:16" x14ac:dyDescent="0.3">
      <c r="P741637" s="83"/>
    </row>
    <row r="741638" spans="16:16" x14ac:dyDescent="0.3">
      <c r="P741638" s="83"/>
    </row>
    <row r="741639" spans="16:16" x14ac:dyDescent="0.3">
      <c r="P741639" s="83"/>
    </row>
    <row r="741640" spans="16:16" x14ac:dyDescent="0.3">
      <c r="P741640" s="83"/>
    </row>
    <row r="741641" spans="16:16" x14ac:dyDescent="0.3">
      <c r="P741641" s="83"/>
    </row>
    <row r="741642" spans="16:16" x14ac:dyDescent="0.3">
      <c r="P741642" s="83"/>
    </row>
    <row r="741643" spans="16:16" x14ac:dyDescent="0.3">
      <c r="P741643" s="83"/>
    </row>
    <row r="741644" spans="16:16" x14ac:dyDescent="0.3">
      <c r="P741644" s="83"/>
    </row>
    <row r="741645" spans="16:16" x14ac:dyDescent="0.3">
      <c r="P741645" s="83"/>
    </row>
    <row r="741646" spans="16:16" x14ac:dyDescent="0.3">
      <c r="P741646" s="83"/>
    </row>
    <row r="741647" spans="16:16" x14ac:dyDescent="0.3">
      <c r="P741647" s="83"/>
    </row>
    <row r="741648" spans="16:16" x14ac:dyDescent="0.3">
      <c r="P741648" s="83"/>
    </row>
    <row r="741649" spans="16:16" x14ac:dyDescent="0.3">
      <c r="P741649" s="83"/>
    </row>
    <row r="741650" spans="16:16" x14ac:dyDescent="0.3">
      <c r="P741650" s="83"/>
    </row>
    <row r="741651" spans="16:16" x14ac:dyDescent="0.3">
      <c r="P741651" s="83"/>
    </row>
    <row r="741652" spans="16:16" x14ac:dyDescent="0.3">
      <c r="P741652" s="83"/>
    </row>
    <row r="741653" spans="16:16" x14ac:dyDescent="0.3">
      <c r="P741653" s="83"/>
    </row>
    <row r="741654" spans="16:16" x14ac:dyDescent="0.3">
      <c r="P741654" s="83"/>
    </row>
    <row r="741655" spans="16:16" x14ac:dyDescent="0.3">
      <c r="P741655" s="83"/>
    </row>
    <row r="741656" spans="16:16" x14ac:dyDescent="0.3">
      <c r="P741656" s="83"/>
    </row>
    <row r="741657" spans="16:16" x14ac:dyDescent="0.3">
      <c r="P741657" s="83"/>
    </row>
    <row r="741658" spans="16:16" x14ac:dyDescent="0.3">
      <c r="P741658" s="83"/>
    </row>
    <row r="741659" spans="16:16" x14ac:dyDescent="0.3">
      <c r="P741659" s="83"/>
    </row>
    <row r="741660" spans="16:16" x14ac:dyDescent="0.3">
      <c r="P741660" s="83"/>
    </row>
    <row r="741661" spans="16:16" x14ac:dyDescent="0.3">
      <c r="P741661" s="83"/>
    </row>
    <row r="741662" spans="16:16" x14ac:dyDescent="0.3">
      <c r="P741662" s="83"/>
    </row>
    <row r="741663" spans="16:16" x14ac:dyDescent="0.3">
      <c r="P741663" s="83"/>
    </row>
    <row r="741664" spans="16:16" x14ac:dyDescent="0.3">
      <c r="P741664" s="83"/>
    </row>
    <row r="741665" spans="16:16" x14ac:dyDescent="0.3">
      <c r="P741665" s="83"/>
    </row>
    <row r="741666" spans="16:16" x14ac:dyDescent="0.3">
      <c r="P741666" s="83"/>
    </row>
    <row r="741667" spans="16:16" x14ac:dyDescent="0.3">
      <c r="P741667" s="83"/>
    </row>
    <row r="741668" spans="16:16" x14ac:dyDescent="0.3">
      <c r="P741668" s="83"/>
    </row>
    <row r="741669" spans="16:16" x14ac:dyDescent="0.3">
      <c r="P741669" s="83"/>
    </row>
    <row r="741670" spans="16:16" x14ac:dyDescent="0.3">
      <c r="P741670" s="83"/>
    </row>
    <row r="741671" spans="16:16" x14ac:dyDescent="0.3">
      <c r="P741671" s="83"/>
    </row>
    <row r="741672" spans="16:16" x14ac:dyDescent="0.3">
      <c r="P741672" s="83"/>
    </row>
    <row r="741673" spans="16:16" x14ac:dyDescent="0.3">
      <c r="P741673" s="83"/>
    </row>
    <row r="741674" spans="16:16" x14ac:dyDescent="0.3">
      <c r="P741674" s="83"/>
    </row>
    <row r="741675" spans="16:16" x14ac:dyDescent="0.3">
      <c r="P741675" s="83"/>
    </row>
    <row r="741676" spans="16:16" x14ac:dyDescent="0.3">
      <c r="P741676" s="83"/>
    </row>
    <row r="741677" spans="16:16" x14ac:dyDescent="0.3">
      <c r="P741677" s="83"/>
    </row>
    <row r="741678" spans="16:16" x14ac:dyDescent="0.3">
      <c r="P741678" s="83"/>
    </row>
    <row r="741679" spans="16:16" x14ac:dyDescent="0.3">
      <c r="P741679" s="83"/>
    </row>
    <row r="741680" spans="16:16" x14ac:dyDescent="0.3">
      <c r="P741680" s="83"/>
    </row>
    <row r="741681" spans="16:16" x14ac:dyDescent="0.3">
      <c r="P741681" s="83"/>
    </row>
    <row r="741682" spans="16:16" x14ac:dyDescent="0.3">
      <c r="P741682" s="83"/>
    </row>
    <row r="741683" spans="16:16" x14ac:dyDescent="0.3">
      <c r="P741683" s="83"/>
    </row>
    <row r="741684" spans="16:16" x14ac:dyDescent="0.3">
      <c r="P741684" s="83"/>
    </row>
    <row r="741685" spans="16:16" x14ac:dyDescent="0.3">
      <c r="P741685" s="83"/>
    </row>
    <row r="741686" spans="16:16" x14ac:dyDescent="0.3">
      <c r="P741686" s="83"/>
    </row>
    <row r="741687" spans="16:16" x14ac:dyDescent="0.3">
      <c r="P741687" s="83"/>
    </row>
    <row r="741688" spans="16:16" x14ac:dyDescent="0.3">
      <c r="P741688" s="83"/>
    </row>
    <row r="741689" spans="16:16" x14ac:dyDescent="0.3">
      <c r="P741689" s="83"/>
    </row>
    <row r="741690" spans="16:16" x14ac:dyDescent="0.3">
      <c r="P741690" s="83"/>
    </row>
    <row r="741691" spans="16:16" x14ac:dyDescent="0.3">
      <c r="P741691" s="83"/>
    </row>
    <row r="741692" spans="16:16" x14ac:dyDescent="0.3">
      <c r="P741692" s="83"/>
    </row>
    <row r="741693" spans="16:16" x14ac:dyDescent="0.3">
      <c r="P741693" s="83"/>
    </row>
    <row r="741694" spans="16:16" x14ac:dyDescent="0.3">
      <c r="P741694" s="83"/>
    </row>
    <row r="741695" spans="16:16" x14ac:dyDescent="0.3">
      <c r="P741695" s="83"/>
    </row>
    <row r="741696" spans="16:16" x14ac:dyDescent="0.3">
      <c r="P741696" s="83"/>
    </row>
    <row r="741697" spans="16:16" x14ac:dyDescent="0.3">
      <c r="P741697" s="83"/>
    </row>
    <row r="741698" spans="16:16" x14ac:dyDescent="0.3">
      <c r="P741698" s="83"/>
    </row>
    <row r="741699" spans="16:16" x14ac:dyDescent="0.3">
      <c r="P741699" s="83"/>
    </row>
    <row r="741700" spans="16:16" x14ac:dyDescent="0.3">
      <c r="P741700" s="83"/>
    </row>
    <row r="741701" spans="16:16" x14ac:dyDescent="0.3">
      <c r="P741701" s="83"/>
    </row>
    <row r="741702" spans="16:16" x14ac:dyDescent="0.3">
      <c r="P741702" s="83"/>
    </row>
    <row r="741703" spans="16:16" x14ac:dyDescent="0.3">
      <c r="P741703" s="83"/>
    </row>
    <row r="741704" spans="16:16" x14ac:dyDescent="0.3">
      <c r="P741704" s="83"/>
    </row>
    <row r="741705" spans="16:16" x14ac:dyDescent="0.3">
      <c r="P741705" s="83"/>
    </row>
    <row r="741706" spans="16:16" x14ac:dyDescent="0.3">
      <c r="P741706" s="83"/>
    </row>
    <row r="741707" spans="16:16" x14ac:dyDescent="0.3">
      <c r="P741707" s="83"/>
    </row>
    <row r="741708" spans="16:16" x14ac:dyDescent="0.3">
      <c r="P741708" s="83"/>
    </row>
    <row r="741709" spans="16:16" x14ac:dyDescent="0.3">
      <c r="P741709" s="83"/>
    </row>
    <row r="741710" spans="16:16" x14ac:dyDescent="0.3">
      <c r="P741710" s="83"/>
    </row>
    <row r="741711" spans="16:16" x14ac:dyDescent="0.3">
      <c r="P741711" s="83"/>
    </row>
    <row r="741712" spans="16:16" x14ac:dyDescent="0.3">
      <c r="P741712" s="83"/>
    </row>
    <row r="741713" spans="16:16" x14ac:dyDescent="0.3">
      <c r="P741713" s="83"/>
    </row>
    <row r="741714" spans="16:16" x14ac:dyDescent="0.3">
      <c r="P741714" s="83"/>
    </row>
    <row r="741715" spans="16:16" x14ac:dyDescent="0.3">
      <c r="P741715" s="83"/>
    </row>
    <row r="741716" spans="16:16" x14ac:dyDescent="0.3">
      <c r="P741716" s="83"/>
    </row>
    <row r="741717" spans="16:16" x14ac:dyDescent="0.3">
      <c r="P741717" s="83"/>
    </row>
    <row r="741718" spans="16:16" x14ac:dyDescent="0.3">
      <c r="P741718" s="83"/>
    </row>
    <row r="741719" spans="16:16" x14ac:dyDescent="0.3">
      <c r="P741719" s="83"/>
    </row>
    <row r="741720" spans="16:16" x14ac:dyDescent="0.3">
      <c r="P741720" s="83"/>
    </row>
    <row r="741721" spans="16:16" x14ac:dyDescent="0.3">
      <c r="P741721" s="83"/>
    </row>
    <row r="741722" spans="16:16" x14ac:dyDescent="0.3">
      <c r="P741722" s="83"/>
    </row>
    <row r="741723" spans="16:16" x14ac:dyDescent="0.3">
      <c r="P741723" s="83"/>
    </row>
    <row r="741724" spans="16:16" x14ac:dyDescent="0.3">
      <c r="P741724" s="83"/>
    </row>
    <row r="741725" spans="16:16" x14ac:dyDescent="0.3">
      <c r="P741725" s="83"/>
    </row>
    <row r="741726" spans="16:16" x14ac:dyDescent="0.3">
      <c r="P741726" s="83"/>
    </row>
    <row r="741727" spans="16:16" x14ac:dyDescent="0.3">
      <c r="P741727" s="83"/>
    </row>
    <row r="741728" spans="16:16" x14ac:dyDescent="0.3">
      <c r="P741728" s="83"/>
    </row>
    <row r="741729" spans="16:16" x14ac:dyDescent="0.3">
      <c r="P741729" s="83"/>
    </row>
    <row r="741730" spans="16:16" x14ac:dyDescent="0.3">
      <c r="P741730" s="83"/>
    </row>
    <row r="741731" spans="16:16" x14ac:dyDescent="0.3">
      <c r="P741731" s="83"/>
    </row>
    <row r="741732" spans="16:16" x14ac:dyDescent="0.3">
      <c r="P741732" s="83"/>
    </row>
    <row r="741733" spans="16:16" x14ac:dyDescent="0.3">
      <c r="P741733" s="83"/>
    </row>
    <row r="741734" spans="16:16" x14ac:dyDescent="0.3">
      <c r="P741734" s="83"/>
    </row>
    <row r="741735" spans="16:16" x14ac:dyDescent="0.3">
      <c r="P741735" s="83"/>
    </row>
    <row r="741736" spans="16:16" x14ac:dyDescent="0.3">
      <c r="P741736" s="83"/>
    </row>
    <row r="741737" spans="16:16" x14ac:dyDescent="0.3">
      <c r="P741737" s="83"/>
    </row>
    <row r="741738" spans="16:16" x14ac:dyDescent="0.3">
      <c r="P741738" s="83"/>
    </row>
    <row r="741739" spans="16:16" x14ac:dyDescent="0.3">
      <c r="P741739" s="83"/>
    </row>
    <row r="741740" spans="16:16" x14ac:dyDescent="0.3">
      <c r="P741740" s="83"/>
    </row>
    <row r="741741" spans="16:16" x14ac:dyDescent="0.3">
      <c r="P741741" s="83"/>
    </row>
    <row r="741742" spans="16:16" x14ac:dyDescent="0.3">
      <c r="P741742" s="83"/>
    </row>
    <row r="741743" spans="16:16" x14ac:dyDescent="0.3">
      <c r="P741743" s="83"/>
    </row>
    <row r="741744" spans="16:16" x14ac:dyDescent="0.3">
      <c r="P741744" s="83"/>
    </row>
    <row r="741745" spans="16:16" x14ac:dyDescent="0.3">
      <c r="P741745" s="83"/>
    </row>
    <row r="741746" spans="16:16" x14ac:dyDescent="0.3">
      <c r="P741746" s="83"/>
    </row>
    <row r="741747" spans="16:16" x14ac:dyDescent="0.3">
      <c r="P741747" s="83"/>
    </row>
    <row r="741748" spans="16:16" x14ac:dyDescent="0.3">
      <c r="P741748" s="83"/>
    </row>
    <row r="741749" spans="16:16" x14ac:dyDescent="0.3">
      <c r="P741749" s="83"/>
    </row>
    <row r="741750" spans="16:16" x14ac:dyDescent="0.3">
      <c r="P741750" s="83"/>
    </row>
    <row r="741751" spans="16:16" x14ac:dyDescent="0.3">
      <c r="P741751" s="83"/>
    </row>
    <row r="741752" spans="16:16" x14ac:dyDescent="0.3">
      <c r="P741752" s="83"/>
    </row>
    <row r="741753" spans="16:16" x14ac:dyDescent="0.3">
      <c r="P741753" s="83"/>
    </row>
    <row r="741754" spans="16:16" x14ac:dyDescent="0.3">
      <c r="P741754" s="83"/>
    </row>
    <row r="741755" spans="16:16" x14ac:dyDescent="0.3">
      <c r="P741755" s="83"/>
    </row>
    <row r="741756" spans="16:16" x14ac:dyDescent="0.3">
      <c r="P741756" s="83"/>
    </row>
    <row r="741757" spans="16:16" x14ac:dyDescent="0.3">
      <c r="P741757" s="83"/>
    </row>
    <row r="741758" spans="16:16" x14ac:dyDescent="0.3">
      <c r="P741758" s="83"/>
    </row>
    <row r="741759" spans="16:16" x14ac:dyDescent="0.3">
      <c r="P741759" s="83"/>
    </row>
    <row r="741760" spans="16:16" x14ac:dyDescent="0.3">
      <c r="P741760" s="83"/>
    </row>
    <row r="741761" spans="16:16" x14ac:dyDescent="0.3">
      <c r="P741761" s="83"/>
    </row>
    <row r="741762" spans="16:16" x14ac:dyDescent="0.3">
      <c r="P741762" s="83"/>
    </row>
    <row r="741763" spans="16:16" x14ac:dyDescent="0.3">
      <c r="P741763" s="83"/>
    </row>
    <row r="741764" spans="16:16" x14ac:dyDescent="0.3">
      <c r="P741764" s="83"/>
    </row>
    <row r="741765" spans="16:16" x14ac:dyDescent="0.3">
      <c r="P741765" s="83"/>
    </row>
    <row r="741766" spans="16:16" x14ac:dyDescent="0.3">
      <c r="P741766" s="83"/>
    </row>
    <row r="741767" spans="16:16" x14ac:dyDescent="0.3">
      <c r="P741767" s="83"/>
    </row>
    <row r="741768" spans="16:16" x14ac:dyDescent="0.3">
      <c r="P741768" s="83"/>
    </row>
    <row r="741769" spans="16:16" x14ac:dyDescent="0.3">
      <c r="P741769" s="83"/>
    </row>
    <row r="741770" spans="16:16" x14ac:dyDescent="0.3">
      <c r="P741770" s="83"/>
    </row>
    <row r="741771" spans="16:16" x14ac:dyDescent="0.3">
      <c r="P741771" s="83"/>
    </row>
    <row r="741772" spans="16:16" x14ac:dyDescent="0.3">
      <c r="P741772" s="83"/>
    </row>
    <row r="741773" spans="16:16" x14ac:dyDescent="0.3">
      <c r="P741773" s="83"/>
    </row>
    <row r="741774" spans="16:16" x14ac:dyDescent="0.3">
      <c r="P741774" s="83"/>
    </row>
    <row r="741775" spans="16:16" x14ac:dyDescent="0.3">
      <c r="P741775" s="83"/>
    </row>
    <row r="741776" spans="16:16" x14ac:dyDescent="0.3">
      <c r="P741776" s="83"/>
    </row>
    <row r="741777" spans="16:16" x14ac:dyDescent="0.3">
      <c r="P741777" s="83"/>
    </row>
    <row r="741778" spans="16:16" x14ac:dyDescent="0.3">
      <c r="P741778" s="83"/>
    </row>
    <row r="741779" spans="16:16" x14ac:dyDescent="0.3">
      <c r="P741779" s="83"/>
    </row>
    <row r="741780" spans="16:16" x14ac:dyDescent="0.3">
      <c r="P741780" s="83"/>
    </row>
    <row r="741781" spans="16:16" x14ac:dyDescent="0.3">
      <c r="P741781" s="83"/>
    </row>
    <row r="741782" spans="16:16" x14ac:dyDescent="0.3">
      <c r="P741782" s="83"/>
    </row>
    <row r="741783" spans="16:16" x14ac:dyDescent="0.3">
      <c r="P741783" s="83"/>
    </row>
    <row r="741784" spans="16:16" x14ac:dyDescent="0.3">
      <c r="P741784" s="83"/>
    </row>
    <row r="741785" spans="16:16" x14ac:dyDescent="0.3">
      <c r="P741785" s="83"/>
    </row>
    <row r="741786" spans="16:16" x14ac:dyDescent="0.3">
      <c r="P741786" s="83"/>
    </row>
    <row r="741787" spans="16:16" x14ac:dyDescent="0.3">
      <c r="P741787" s="83"/>
    </row>
    <row r="741788" spans="16:16" x14ac:dyDescent="0.3">
      <c r="P741788" s="83"/>
    </row>
    <row r="741789" spans="16:16" x14ac:dyDescent="0.3">
      <c r="P741789" s="83"/>
    </row>
    <row r="741790" spans="16:16" x14ac:dyDescent="0.3">
      <c r="P741790" s="83"/>
    </row>
    <row r="741791" spans="16:16" x14ac:dyDescent="0.3">
      <c r="P741791" s="83"/>
    </row>
    <row r="741792" spans="16:16" x14ac:dyDescent="0.3">
      <c r="P741792" s="83"/>
    </row>
    <row r="741793" spans="16:16" x14ac:dyDescent="0.3">
      <c r="P741793" s="83"/>
    </row>
    <row r="741794" spans="16:16" x14ac:dyDescent="0.3">
      <c r="P741794" s="83"/>
    </row>
    <row r="741795" spans="16:16" x14ac:dyDescent="0.3">
      <c r="P741795" s="83"/>
    </row>
    <row r="741796" spans="16:16" x14ac:dyDescent="0.3">
      <c r="P741796" s="83"/>
    </row>
    <row r="741797" spans="16:16" x14ac:dyDescent="0.3">
      <c r="P741797" s="83"/>
    </row>
    <row r="741798" spans="16:16" x14ac:dyDescent="0.3">
      <c r="P741798" s="83"/>
    </row>
    <row r="741799" spans="16:16" x14ac:dyDescent="0.3">
      <c r="P741799" s="83"/>
    </row>
    <row r="741800" spans="16:16" x14ac:dyDescent="0.3">
      <c r="P741800" s="83"/>
    </row>
    <row r="741801" spans="16:16" x14ac:dyDescent="0.3">
      <c r="P741801" s="83"/>
    </row>
    <row r="741802" spans="16:16" x14ac:dyDescent="0.3">
      <c r="P741802" s="83"/>
    </row>
    <row r="741803" spans="16:16" x14ac:dyDescent="0.3">
      <c r="P741803" s="83"/>
    </row>
    <row r="741804" spans="16:16" x14ac:dyDescent="0.3">
      <c r="P741804" s="83"/>
    </row>
    <row r="741805" spans="16:16" x14ac:dyDescent="0.3">
      <c r="P741805" s="83"/>
    </row>
    <row r="741806" spans="16:16" x14ac:dyDescent="0.3">
      <c r="P741806" s="83"/>
    </row>
    <row r="741807" spans="16:16" x14ac:dyDescent="0.3">
      <c r="P741807" s="83"/>
    </row>
    <row r="741808" spans="16:16" x14ac:dyDescent="0.3">
      <c r="P741808" s="83"/>
    </row>
    <row r="741809" spans="16:16" x14ac:dyDescent="0.3">
      <c r="P741809" s="83"/>
    </row>
    <row r="741810" spans="16:16" x14ac:dyDescent="0.3">
      <c r="P741810" s="83"/>
    </row>
    <row r="741811" spans="16:16" x14ac:dyDescent="0.3">
      <c r="P741811" s="83"/>
    </row>
    <row r="741812" spans="16:16" x14ac:dyDescent="0.3">
      <c r="P741812" s="83"/>
    </row>
    <row r="741813" spans="16:16" x14ac:dyDescent="0.3">
      <c r="P741813" s="83"/>
    </row>
    <row r="741814" spans="16:16" x14ac:dyDescent="0.3">
      <c r="P741814" s="83"/>
    </row>
    <row r="741815" spans="16:16" x14ac:dyDescent="0.3">
      <c r="P741815" s="83"/>
    </row>
    <row r="741816" spans="16:16" x14ac:dyDescent="0.3">
      <c r="P741816" s="83"/>
    </row>
    <row r="741817" spans="16:16" x14ac:dyDescent="0.3">
      <c r="P741817" s="83"/>
    </row>
    <row r="741818" spans="16:16" x14ac:dyDescent="0.3">
      <c r="P741818" s="83"/>
    </row>
    <row r="741819" spans="16:16" x14ac:dyDescent="0.3">
      <c r="P741819" s="83"/>
    </row>
    <row r="741820" spans="16:16" x14ac:dyDescent="0.3">
      <c r="P741820" s="83"/>
    </row>
    <row r="741821" spans="16:16" x14ac:dyDescent="0.3">
      <c r="P741821" s="83"/>
    </row>
    <row r="741822" spans="16:16" x14ac:dyDescent="0.3">
      <c r="P741822" s="83"/>
    </row>
    <row r="741823" spans="16:16" x14ac:dyDescent="0.3">
      <c r="P741823" s="83"/>
    </row>
    <row r="741824" spans="16:16" x14ac:dyDescent="0.3">
      <c r="P741824" s="83"/>
    </row>
    <row r="741825" spans="16:16" x14ac:dyDescent="0.3">
      <c r="P741825" s="83"/>
    </row>
    <row r="741826" spans="16:16" x14ac:dyDescent="0.3">
      <c r="P741826" s="83"/>
    </row>
    <row r="741827" spans="16:16" x14ac:dyDescent="0.3">
      <c r="P741827" s="83"/>
    </row>
    <row r="741828" spans="16:16" x14ac:dyDescent="0.3">
      <c r="P741828" s="83"/>
    </row>
    <row r="741829" spans="16:16" x14ac:dyDescent="0.3">
      <c r="P741829" s="83"/>
    </row>
    <row r="741830" spans="16:16" x14ac:dyDescent="0.3">
      <c r="P741830" s="83"/>
    </row>
    <row r="741831" spans="16:16" x14ac:dyDescent="0.3">
      <c r="P741831" s="83"/>
    </row>
    <row r="741832" spans="16:16" x14ac:dyDescent="0.3">
      <c r="P741832" s="83"/>
    </row>
    <row r="741833" spans="16:16" x14ac:dyDescent="0.3">
      <c r="P741833" s="83"/>
    </row>
    <row r="741834" spans="16:16" x14ac:dyDescent="0.3">
      <c r="P741834" s="83"/>
    </row>
    <row r="741835" spans="16:16" x14ac:dyDescent="0.3">
      <c r="P741835" s="83"/>
    </row>
    <row r="741836" spans="16:16" x14ac:dyDescent="0.3">
      <c r="P741836" s="83"/>
    </row>
    <row r="741837" spans="16:16" x14ac:dyDescent="0.3">
      <c r="P741837" s="83"/>
    </row>
    <row r="741838" spans="16:16" x14ac:dyDescent="0.3">
      <c r="P741838" s="83"/>
    </row>
    <row r="741839" spans="16:16" x14ac:dyDescent="0.3">
      <c r="P741839" s="83"/>
    </row>
    <row r="741840" spans="16:16" x14ac:dyDescent="0.3">
      <c r="P741840" s="83"/>
    </row>
    <row r="741841" spans="16:16" x14ac:dyDescent="0.3">
      <c r="P741841" s="83"/>
    </row>
    <row r="741842" spans="16:16" x14ac:dyDescent="0.3">
      <c r="P741842" s="83"/>
    </row>
    <row r="741843" spans="16:16" x14ac:dyDescent="0.3">
      <c r="P741843" s="83"/>
    </row>
    <row r="741844" spans="16:16" x14ac:dyDescent="0.3">
      <c r="P741844" s="83"/>
    </row>
    <row r="741845" spans="16:16" x14ac:dyDescent="0.3">
      <c r="P741845" s="83"/>
    </row>
    <row r="741846" spans="16:16" x14ac:dyDescent="0.3">
      <c r="P741846" s="83"/>
    </row>
    <row r="741847" spans="16:16" x14ac:dyDescent="0.3">
      <c r="P741847" s="83"/>
    </row>
    <row r="741848" spans="16:16" x14ac:dyDescent="0.3">
      <c r="P741848" s="83"/>
    </row>
    <row r="741849" spans="16:16" x14ac:dyDescent="0.3">
      <c r="P741849" s="83"/>
    </row>
    <row r="741850" spans="16:16" x14ac:dyDescent="0.3">
      <c r="P741850" s="83"/>
    </row>
    <row r="741851" spans="16:16" x14ac:dyDescent="0.3">
      <c r="P741851" s="83"/>
    </row>
    <row r="741852" spans="16:16" x14ac:dyDescent="0.3">
      <c r="P741852" s="83"/>
    </row>
    <row r="741853" spans="16:16" x14ac:dyDescent="0.3">
      <c r="P741853" s="83"/>
    </row>
    <row r="741854" spans="16:16" x14ac:dyDescent="0.3">
      <c r="P741854" s="83"/>
    </row>
    <row r="741855" spans="16:16" x14ac:dyDescent="0.3">
      <c r="P741855" s="83"/>
    </row>
    <row r="741856" spans="16:16" x14ac:dyDescent="0.3">
      <c r="P741856" s="83"/>
    </row>
    <row r="741857" spans="16:16" x14ac:dyDescent="0.3">
      <c r="P741857" s="83"/>
    </row>
    <row r="741858" spans="16:16" x14ac:dyDescent="0.3">
      <c r="P741858" s="83"/>
    </row>
    <row r="741859" spans="16:16" x14ac:dyDescent="0.3">
      <c r="P741859" s="83"/>
    </row>
    <row r="741860" spans="16:16" x14ac:dyDescent="0.3">
      <c r="P741860" s="83"/>
    </row>
    <row r="741861" spans="16:16" x14ac:dyDescent="0.3">
      <c r="P741861" s="83"/>
    </row>
    <row r="741862" spans="16:16" x14ac:dyDescent="0.3">
      <c r="P741862" s="83"/>
    </row>
    <row r="741863" spans="16:16" x14ac:dyDescent="0.3">
      <c r="P741863" s="83"/>
    </row>
    <row r="741864" spans="16:16" x14ac:dyDescent="0.3">
      <c r="P741864" s="83"/>
    </row>
    <row r="741865" spans="16:16" x14ac:dyDescent="0.3">
      <c r="P741865" s="83"/>
    </row>
    <row r="741866" spans="16:16" x14ac:dyDescent="0.3">
      <c r="P741866" s="83"/>
    </row>
    <row r="741867" spans="16:16" x14ac:dyDescent="0.3">
      <c r="P741867" s="83"/>
    </row>
    <row r="741868" spans="16:16" x14ac:dyDescent="0.3">
      <c r="P741868" s="83"/>
    </row>
    <row r="741869" spans="16:16" x14ac:dyDescent="0.3">
      <c r="P741869" s="83"/>
    </row>
    <row r="741870" spans="16:16" x14ac:dyDescent="0.3">
      <c r="P741870" s="83"/>
    </row>
    <row r="741871" spans="16:16" x14ac:dyDescent="0.3">
      <c r="P741871" s="83"/>
    </row>
    <row r="741872" spans="16:16" x14ac:dyDescent="0.3">
      <c r="P741872" s="83"/>
    </row>
    <row r="741873" spans="16:16" x14ac:dyDescent="0.3">
      <c r="P741873" s="83"/>
    </row>
    <row r="741874" spans="16:16" x14ac:dyDescent="0.3">
      <c r="P741874" s="83"/>
    </row>
    <row r="741875" spans="16:16" x14ac:dyDescent="0.3">
      <c r="P741875" s="83"/>
    </row>
    <row r="741876" spans="16:16" x14ac:dyDescent="0.3">
      <c r="P741876" s="83"/>
    </row>
    <row r="741877" spans="16:16" x14ac:dyDescent="0.3">
      <c r="P741877" s="83"/>
    </row>
    <row r="741878" spans="16:16" x14ac:dyDescent="0.3">
      <c r="P741878" s="83"/>
    </row>
    <row r="741879" spans="16:16" x14ac:dyDescent="0.3">
      <c r="P741879" s="83"/>
    </row>
    <row r="741880" spans="16:16" x14ac:dyDescent="0.3">
      <c r="P741880" s="83"/>
    </row>
    <row r="741881" spans="16:16" x14ac:dyDescent="0.3">
      <c r="P741881" s="83"/>
    </row>
    <row r="741882" spans="16:16" x14ac:dyDescent="0.3">
      <c r="P741882" s="83"/>
    </row>
    <row r="741883" spans="16:16" x14ac:dyDescent="0.3">
      <c r="P741883" s="83"/>
    </row>
    <row r="741884" spans="16:16" x14ac:dyDescent="0.3">
      <c r="P741884" s="83"/>
    </row>
    <row r="741885" spans="16:16" x14ac:dyDescent="0.3">
      <c r="P741885" s="83"/>
    </row>
    <row r="741886" spans="16:16" x14ac:dyDescent="0.3">
      <c r="P741886" s="83"/>
    </row>
    <row r="741887" spans="16:16" x14ac:dyDescent="0.3">
      <c r="P741887" s="83"/>
    </row>
    <row r="741888" spans="16:16" x14ac:dyDescent="0.3">
      <c r="P741888" s="83"/>
    </row>
    <row r="741889" spans="16:16" x14ac:dyDescent="0.3">
      <c r="P741889" s="83"/>
    </row>
    <row r="741890" spans="16:16" x14ac:dyDescent="0.3">
      <c r="P741890" s="83"/>
    </row>
    <row r="741891" spans="16:16" x14ac:dyDescent="0.3">
      <c r="P741891" s="83"/>
    </row>
    <row r="741892" spans="16:16" x14ac:dyDescent="0.3">
      <c r="P741892" s="83"/>
    </row>
    <row r="741893" spans="16:16" x14ac:dyDescent="0.3">
      <c r="P741893" s="83"/>
    </row>
    <row r="741894" spans="16:16" x14ac:dyDescent="0.3">
      <c r="P741894" s="83"/>
    </row>
    <row r="741895" spans="16:16" x14ac:dyDescent="0.3">
      <c r="P741895" s="83"/>
    </row>
    <row r="741896" spans="16:16" x14ac:dyDescent="0.3">
      <c r="P741896" s="83"/>
    </row>
    <row r="741897" spans="16:16" x14ac:dyDescent="0.3">
      <c r="P741897" s="83"/>
    </row>
    <row r="741898" spans="16:16" x14ac:dyDescent="0.3">
      <c r="P741898" s="83"/>
    </row>
    <row r="741899" spans="16:16" x14ac:dyDescent="0.3">
      <c r="P741899" s="83"/>
    </row>
    <row r="741900" spans="16:16" x14ac:dyDescent="0.3">
      <c r="P741900" s="83"/>
    </row>
    <row r="741901" spans="16:16" x14ac:dyDescent="0.3">
      <c r="P741901" s="83"/>
    </row>
    <row r="741902" spans="16:16" x14ac:dyDescent="0.3">
      <c r="P741902" s="83"/>
    </row>
    <row r="741903" spans="16:16" x14ac:dyDescent="0.3">
      <c r="P741903" s="83"/>
    </row>
    <row r="741904" spans="16:16" x14ac:dyDescent="0.3">
      <c r="P741904" s="83"/>
    </row>
    <row r="741905" spans="16:16" x14ac:dyDescent="0.3">
      <c r="P741905" s="83"/>
    </row>
    <row r="741906" spans="16:16" x14ac:dyDescent="0.3">
      <c r="P741906" s="83"/>
    </row>
    <row r="741907" spans="16:16" x14ac:dyDescent="0.3">
      <c r="P741907" s="83"/>
    </row>
    <row r="741908" spans="16:16" x14ac:dyDescent="0.3">
      <c r="P741908" s="83"/>
    </row>
    <row r="741909" spans="16:16" x14ac:dyDescent="0.3">
      <c r="P741909" s="83"/>
    </row>
    <row r="741910" spans="16:16" x14ac:dyDescent="0.3">
      <c r="P741910" s="83"/>
    </row>
    <row r="741911" spans="16:16" x14ac:dyDescent="0.3">
      <c r="P741911" s="83"/>
    </row>
    <row r="741912" spans="16:16" x14ac:dyDescent="0.3">
      <c r="P741912" s="83"/>
    </row>
    <row r="741913" spans="16:16" x14ac:dyDescent="0.3">
      <c r="P741913" s="83"/>
    </row>
    <row r="741914" spans="16:16" x14ac:dyDescent="0.3">
      <c r="P741914" s="83"/>
    </row>
    <row r="741915" spans="16:16" x14ac:dyDescent="0.3">
      <c r="P741915" s="83"/>
    </row>
    <row r="741916" spans="16:16" x14ac:dyDescent="0.3">
      <c r="P741916" s="83"/>
    </row>
    <row r="741917" spans="16:16" x14ac:dyDescent="0.3">
      <c r="P741917" s="83"/>
    </row>
    <row r="741918" spans="16:16" x14ac:dyDescent="0.3">
      <c r="P741918" s="83"/>
    </row>
    <row r="741919" spans="16:16" x14ac:dyDescent="0.3">
      <c r="P741919" s="83"/>
    </row>
    <row r="741920" spans="16:16" x14ac:dyDescent="0.3">
      <c r="P741920" s="83"/>
    </row>
    <row r="741921" spans="16:16" x14ac:dyDescent="0.3">
      <c r="P741921" s="83"/>
    </row>
    <row r="741922" spans="16:16" x14ac:dyDescent="0.3">
      <c r="P741922" s="83"/>
    </row>
    <row r="741923" spans="16:16" x14ac:dyDescent="0.3">
      <c r="P741923" s="83"/>
    </row>
    <row r="741924" spans="16:16" x14ac:dyDescent="0.3">
      <c r="P741924" s="83"/>
    </row>
    <row r="741925" spans="16:16" x14ac:dyDescent="0.3">
      <c r="P741925" s="83"/>
    </row>
    <row r="741926" spans="16:16" x14ac:dyDescent="0.3">
      <c r="P741926" s="83"/>
    </row>
    <row r="741927" spans="16:16" x14ac:dyDescent="0.3">
      <c r="P741927" s="83"/>
    </row>
    <row r="741928" spans="16:16" x14ac:dyDescent="0.3">
      <c r="P741928" s="83"/>
    </row>
    <row r="741929" spans="16:16" x14ac:dyDescent="0.3">
      <c r="P741929" s="83"/>
    </row>
    <row r="741930" spans="16:16" x14ac:dyDescent="0.3">
      <c r="P741930" s="83"/>
    </row>
    <row r="741931" spans="16:16" x14ac:dyDescent="0.3">
      <c r="P741931" s="83"/>
    </row>
    <row r="741932" spans="16:16" x14ac:dyDescent="0.3">
      <c r="P741932" s="83"/>
    </row>
    <row r="741933" spans="16:16" x14ac:dyDescent="0.3">
      <c r="P741933" s="83"/>
    </row>
    <row r="741934" spans="16:16" x14ac:dyDescent="0.3">
      <c r="P741934" s="83"/>
    </row>
    <row r="741935" spans="16:16" x14ac:dyDescent="0.3">
      <c r="P741935" s="83"/>
    </row>
    <row r="741936" spans="16:16" x14ac:dyDescent="0.3">
      <c r="P741936" s="83"/>
    </row>
    <row r="741937" spans="16:16" x14ac:dyDescent="0.3">
      <c r="P741937" s="83"/>
    </row>
    <row r="741938" spans="16:16" x14ac:dyDescent="0.3">
      <c r="P741938" s="83"/>
    </row>
    <row r="741939" spans="16:16" x14ac:dyDescent="0.3">
      <c r="P741939" s="83"/>
    </row>
    <row r="741940" spans="16:16" x14ac:dyDescent="0.3">
      <c r="P741940" s="83"/>
    </row>
    <row r="741941" spans="16:16" x14ac:dyDescent="0.3">
      <c r="P741941" s="83"/>
    </row>
    <row r="741942" spans="16:16" x14ac:dyDescent="0.3">
      <c r="P741942" s="83"/>
    </row>
    <row r="741943" spans="16:16" x14ac:dyDescent="0.3">
      <c r="P741943" s="83"/>
    </row>
    <row r="741944" spans="16:16" x14ac:dyDescent="0.3">
      <c r="P741944" s="83"/>
    </row>
    <row r="741945" spans="16:16" x14ac:dyDescent="0.3">
      <c r="P741945" s="83"/>
    </row>
    <row r="741946" spans="16:16" x14ac:dyDescent="0.3">
      <c r="P741946" s="83"/>
    </row>
    <row r="741947" spans="16:16" x14ac:dyDescent="0.3">
      <c r="P741947" s="83"/>
    </row>
    <row r="741948" spans="16:16" x14ac:dyDescent="0.3">
      <c r="P741948" s="83"/>
    </row>
    <row r="741949" spans="16:16" x14ac:dyDescent="0.3">
      <c r="P741949" s="83"/>
    </row>
    <row r="741950" spans="16:16" x14ac:dyDescent="0.3">
      <c r="P741950" s="83"/>
    </row>
    <row r="741951" spans="16:16" x14ac:dyDescent="0.3">
      <c r="P741951" s="83"/>
    </row>
    <row r="741952" spans="16:16" x14ac:dyDescent="0.3">
      <c r="P741952" s="83"/>
    </row>
    <row r="741953" spans="16:16" x14ac:dyDescent="0.3">
      <c r="P741953" s="83"/>
    </row>
    <row r="741954" spans="16:16" x14ac:dyDescent="0.3">
      <c r="P741954" s="83"/>
    </row>
    <row r="741955" spans="16:16" x14ac:dyDescent="0.3">
      <c r="P741955" s="83"/>
    </row>
    <row r="741956" spans="16:16" x14ac:dyDescent="0.3">
      <c r="P741956" s="83"/>
    </row>
    <row r="741957" spans="16:16" x14ac:dyDescent="0.3">
      <c r="P741957" s="83"/>
    </row>
    <row r="741958" spans="16:16" x14ac:dyDescent="0.3">
      <c r="P741958" s="83"/>
    </row>
    <row r="741959" spans="16:16" x14ac:dyDescent="0.3">
      <c r="P741959" s="83"/>
    </row>
    <row r="741960" spans="16:16" x14ac:dyDescent="0.3">
      <c r="P741960" s="83"/>
    </row>
    <row r="741961" spans="16:16" x14ac:dyDescent="0.3">
      <c r="P741961" s="83"/>
    </row>
    <row r="741962" spans="16:16" x14ac:dyDescent="0.3">
      <c r="P741962" s="83"/>
    </row>
    <row r="741963" spans="16:16" x14ac:dyDescent="0.3">
      <c r="P741963" s="83"/>
    </row>
    <row r="741964" spans="16:16" x14ac:dyDescent="0.3">
      <c r="P741964" s="83"/>
    </row>
    <row r="741965" spans="16:16" x14ac:dyDescent="0.3">
      <c r="P741965" s="83"/>
    </row>
    <row r="741966" spans="16:16" x14ac:dyDescent="0.3">
      <c r="P741966" s="83"/>
    </row>
    <row r="741967" spans="16:16" x14ac:dyDescent="0.3">
      <c r="P741967" s="83"/>
    </row>
    <row r="741968" spans="16:16" x14ac:dyDescent="0.3">
      <c r="P741968" s="83"/>
    </row>
    <row r="741969" spans="16:16" x14ac:dyDescent="0.3">
      <c r="P741969" s="83"/>
    </row>
    <row r="741970" spans="16:16" x14ac:dyDescent="0.3">
      <c r="P741970" s="83"/>
    </row>
    <row r="741971" spans="16:16" x14ac:dyDescent="0.3">
      <c r="P741971" s="83"/>
    </row>
    <row r="741972" spans="16:16" x14ac:dyDescent="0.3">
      <c r="P741972" s="83"/>
    </row>
    <row r="741973" spans="16:16" x14ac:dyDescent="0.3">
      <c r="P741973" s="83"/>
    </row>
    <row r="741974" spans="16:16" x14ac:dyDescent="0.3">
      <c r="P741974" s="83"/>
    </row>
    <row r="741975" spans="16:16" x14ac:dyDescent="0.3">
      <c r="P741975" s="83"/>
    </row>
    <row r="741976" spans="16:16" x14ac:dyDescent="0.3">
      <c r="P741976" s="83"/>
    </row>
    <row r="741977" spans="16:16" x14ac:dyDescent="0.3">
      <c r="P741977" s="83"/>
    </row>
    <row r="741978" spans="16:16" x14ac:dyDescent="0.3">
      <c r="P741978" s="83"/>
    </row>
    <row r="741979" spans="16:16" x14ac:dyDescent="0.3">
      <c r="P741979" s="83"/>
    </row>
    <row r="741980" spans="16:16" x14ac:dyDescent="0.3">
      <c r="P741980" s="83"/>
    </row>
    <row r="741981" spans="16:16" x14ac:dyDescent="0.3">
      <c r="P741981" s="83"/>
    </row>
    <row r="741982" spans="16:16" x14ac:dyDescent="0.3">
      <c r="P741982" s="83"/>
    </row>
    <row r="741983" spans="16:16" x14ac:dyDescent="0.3">
      <c r="P741983" s="83"/>
    </row>
    <row r="741984" spans="16:16" x14ac:dyDescent="0.3">
      <c r="P741984" s="83"/>
    </row>
    <row r="741985" spans="16:16" x14ac:dyDescent="0.3">
      <c r="P741985" s="83"/>
    </row>
    <row r="741986" spans="16:16" x14ac:dyDescent="0.3">
      <c r="P741986" s="83"/>
    </row>
    <row r="741987" spans="16:16" x14ac:dyDescent="0.3">
      <c r="P741987" s="83"/>
    </row>
    <row r="741988" spans="16:16" x14ac:dyDescent="0.3">
      <c r="P741988" s="83"/>
    </row>
    <row r="741989" spans="16:16" x14ac:dyDescent="0.3">
      <c r="P741989" s="83"/>
    </row>
    <row r="741990" spans="16:16" x14ac:dyDescent="0.3">
      <c r="P741990" s="83"/>
    </row>
    <row r="741991" spans="16:16" x14ac:dyDescent="0.3">
      <c r="P741991" s="83"/>
    </row>
    <row r="741992" spans="16:16" x14ac:dyDescent="0.3">
      <c r="P741992" s="83"/>
    </row>
    <row r="741993" spans="16:16" x14ac:dyDescent="0.3">
      <c r="P741993" s="83"/>
    </row>
    <row r="741994" spans="16:16" x14ac:dyDescent="0.3">
      <c r="P741994" s="83"/>
    </row>
    <row r="741995" spans="16:16" x14ac:dyDescent="0.3">
      <c r="P741995" s="83"/>
    </row>
    <row r="741996" spans="16:16" x14ac:dyDescent="0.3">
      <c r="P741996" s="83"/>
    </row>
    <row r="741997" spans="16:16" x14ac:dyDescent="0.3">
      <c r="P741997" s="83"/>
    </row>
    <row r="741998" spans="16:16" x14ac:dyDescent="0.3">
      <c r="P741998" s="83"/>
    </row>
    <row r="741999" spans="16:16" x14ac:dyDescent="0.3">
      <c r="P741999" s="83"/>
    </row>
    <row r="742000" spans="16:16" x14ac:dyDescent="0.3">
      <c r="P742000" s="83"/>
    </row>
    <row r="742001" spans="16:16" x14ac:dyDescent="0.3">
      <c r="P742001" s="83"/>
    </row>
    <row r="742002" spans="16:16" x14ac:dyDescent="0.3">
      <c r="P742002" s="83"/>
    </row>
    <row r="742003" spans="16:16" x14ac:dyDescent="0.3">
      <c r="P742003" s="83"/>
    </row>
    <row r="742004" spans="16:16" x14ac:dyDescent="0.3">
      <c r="P742004" s="83"/>
    </row>
    <row r="742005" spans="16:16" x14ac:dyDescent="0.3">
      <c r="P742005" s="83"/>
    </row>
    <row r="742006" spans="16:16" x14ac:dyDescent="0.3">
      <c r="P742006" s="83"/>
    </row>
    <row r="742007" spans="16:16" x14ac:dyDescent="0.3">
      <c r="P742007" s="83"/>
    </row>
    <row r="742008" spans="16:16" x14ac:dyDescent="0.3">
      <c r="P742008" s="83"/>
    </row>
    <row r="742009" spans="16:16" x14ac:dyDescent="0.3">
      <c r="P742009" s="83"/>
    </row>
    <row r="742010" spans="16:16" x14ac:dyDescent="0.3">
      <c r="P742010" s="83"/>
    </row>
    <row r="742011" spans="16:16" x14ac:dyDescent="0.3">
      <c r="P742011" s="83"/>
    </row>
    <row r="742012" spans="16:16" x14ac:dyDescent="0.3">
      <c r="P742012" s="83"/>
    </row>
    <row r="742013" spans="16:16" x14ac:dyDescent="0.3">
      <c r="P742013" s="83"/>
    </row>
    <row r="742014" spans="16:16" x14ac:dyDescent="0.3">
      <c r="P742014" s="83"/>
    </row>
    <row r="742015" spans="16:16" x14ac:dyDescent="0.3">
      <c r="P742015" s="83"/>
    </row>
    <row r="742016" spans="16:16" x14ac:dyDescent="0.3">
      <c r="P742016" s="83"/>
    </row>
    <row r="742017" spans="16:16" x14ac:dyDescent="0.3">
      <c r="P742017" s="83"/>
    </row>
    <row r="742018" spans="16:16" x14ac:dyDescent="0.3">
      <c r="P742018" s="83"/>
    </row>
    <row r="742019" spans="16:16" x14ac:dyDescent="0.3">
      <c r="P742019" s="83"/>
    </row>
    <row r="742020" spans="16:16" x14ac:dyDescent="0.3">
      <c r="P742020" s="83"/>
    </row>
    <row r="742021" spans="16:16" x14ac:dyDescent="0.3">
      <c r="P742021" s="83"/>
    </row>
    <row r="742022" spans="16:16" x14ac:dyDescent="0.3">
      <c r="P742022" s="83"/>
    </row>
    <row r="742023" spans="16:16" x14ac:dyDescent="0.3">
      <c r="P742023" s="83"/>
    </row>
    <row r="742024" spans="16:16" x14ac:dyDescent="0.3">
      <c r="P742024" s="83"/>
    </row>
    <row r="742025" spans="16:16" x14ac:dyDescent="0.3">
      <c r="P742025" s="83"/>
    </row>
    <row r="742026" spans="16:16" x14ac:dyDescent="0.3">
      <c r="P742026" s="83"/>
    </row>
    <row r="742027" spans="16:16" x14ac:dyDescent="0.3">
      <c r="P742027" s="83"/>
    </row>
    <row r="742028" spans="16:16" x14ac:dyDescent="0.3">
      <c r="P742028" s="83"/>
    </row>
    <row r="742029" spans="16:16" x14ac:dyDescent="0.3">
      <c r="P742029" s="83"/>
    </row>
    <row r="742030" spans="16:16" x14ac:dyDescent="0.3">
      <c r="P742030" s="83"/>
    </row>
    <row r="742031" spans="16:16" x14ac:dyDescent="0.3">
      <c r="P742031" s="83"/>
    </row>
    <row r="742032" spans="16:16" x14ac:dyDescent="0.3">
      <c r="P742032" s="83"/>
    </row>
    <row r="742033" spans="16:16" x14ac:dyDescent="0.3">
      <c r="P742033" s="83"/>
    </row>
    <row r="742034" spans="16:16" x14ac:dyDescent="0.3">
      <c r="P742034" s="83"/>
    </row>
    <row r="742035" spans="16:16" x14ac:dyDescent="0.3">
      <c r="P742035" s="83"/>
    </row>
    <row r="742036" spans="16:16" x14ac:dyDescent="0.3">
      <c r="P742036" s="83"/>
    </row>
    <row r="742037" spans="16:16" x14ac:dyDescent="0.3">
      <c r="P742037" s="83"/>
    </row>
    <row r="742038" spans="16:16" x14ac:dyDescent="0.3">
      <c r="P742038" s="83"/>
    </row>
    <row r="742039" spans="16:16" x14ac:dyDescent="0.3">
      <c r="P742039" s="83"/>
    </row>
    <row r="742040" spans="16:16" x14ac:dyDescent="0.3">
      <c r="P742040" s="83"/>
    </row>
    <row r="742041" spans="16:16" x14ac:dyDescent="0.3">
      <c r="P742041" s="83"/>
    </row>
    <row r="742042" spans="16:16" x14ac:dyDescent="0.3">
      <c r="P742042" s="83"/>
    </row>
    <row r="742043" spans="16:16" x14ac:dyDescent="0.3">
      <c r="P742043" s="83"/>
    </row>
    <row r="742044" spans="16:16" x14ac:dyDescent="0.3">
      <c r="P742044" s="83"/>
    </row>
    <row r="742045" spans="16:16" x14ac:dyDescent="0.3">
      <c r="P742045" s="83"/>
    </row>
    <row r="742046" spans="16:16" x14ac:dyDescent="0.3">
      <c r="P742046" s="83"/>
    </row>
    <row r="742047" spans="16:16" x14ac:dyDescent="0.3">
      <c r="P742047" s="83"/>
    </row>
    <row r="742048" spans="16:16" x14ac:dyDescent="0.3">
      <c r="P742048" s="83"/>
    </row>
    <row r="742049" spans="16:16" x14ac:dyDescent="0.3">
      <c r="P742049" s="83"/>
    </row>
    <row r="742050" spans="16:16" x14ac:dyDescent="0.3">
      <c r="P742050" s="83"/>
    </row>
    <row r="742051" spans="16:16" x14ac:dyDescent="0.3">
      <c r="P742051" s="83"/>
    </row>
    <row r="742052" spans="16:16" x14ac:dyDescent="0.3">
      <c r="P742052" s="83"/>
    </row>
    <row r="742053" spans="16:16" x14ac:dyDescent="0.3">
      <c r="P742053" s="83"/>
    </row>
    <row r="742054" spans="16:16" x14ac:dyDescent="0.3">
      <c r="P742054" s="83"/>
    </row>
    <row r="742055" spans="16:16" x14ac:dyDescent="0.3">
      <c r="P742055" s="83"/>
    </row>
    <row r="742056" spans="16:16" x14ac:dyDescent="0.3">
      <c r="P742056" s="83"/>
    </row>
    <row r="742057" spans="16:16" x14ac:dyDescent="0.3">
      <c r="P742057" s="83"/>
    </row>
    <row r="742058" spans="16:16" x14ac:dyDescent="0.3">
      <c r="P742058" s="83"/>
    </row>
    <row r="742059" spans="16:16" x14ac:dyDescent="0.3">
      <c r="P742059" s="83"/>
    </row>
    <row r="742060" spans="16:16" x14ac:dyDescent="0.3">
      <c r="P742060" s="83"/>
    </row>
    <row r="742061" spans="16:16" x14ac:dyDescent="0.3">
      <c r="P742061" s="83"/>
    </row>
    <row r="742062" spans="16:16" x14ac:dyDescent="0.3">
      <c r="P742062" s="83"/>
    </row>
    <row r="742063" spans="16:16" x14ac:dyDescent="0.3">
      <c r="P742063" s="83"/>
    </row>
    <row r="742064" spans="16:16" x14ac:dyDescent="0.3">
      <c r="P742064" s="83"/>
    </row>
    <row r="742065" spans="16:16" x14ac:dyDescent="0.3">
      <c r="P742065" s="83"/>
    </row>
    <row r="742066" spans="16:16" x14ac:dyDescent="0.3">
      <c r="P742066" s="83"/>
    </row>
    <row r="742067" spans="16:16" x14ac:dyDescent="0.3">
      <c r="P742067" s="83"/>
    </row>
    <row r="742068" spans="16:16" x14ac:dyDescent="0.3">
      <c r="P742068" s="83"/>
    </row>
    <row r="742069" spans="16:16" x14ac:dyDescent="0.3">
      <c r="P742069" s="83"/>
    </row>
    <row r="742070" spans="16:16" x14ac:dyDescent="0.3">
      <c r="P742070" s="83"/>
    </row>
    <row r="742071" spans="16:16" x14ac:dyDescent="0.3">
      <c r="P742071" s="83"/>
    </row>
    <row r="742072" spans="16:16" x14ac:dyDescent="0.3">
      <c r="P742072" s="83"/>
    </row>
    <row r="742073" spans="16:16" x14ac:dyDescent="0.3">
      <c r="P742073" s="83"/>
    </row>
    <row r="742074" spans="16:16" x14ac:dyDescent="0.3">
      <c r="P742074" s="83"/>
    </row>
    <row r="742075" spans="16:16" x14ac:dyDescent="0.3">
      <c r="P742075" s="83"/>
    </row>
    <row r="742076" spans="16:16" x14ac:dyDescent="0.3">
      <c r="P742076" s="83"/>
    </row>
    <row r="742077" spans="16:16" x14ac:dyDescent="0.3">
      <c r="P742077" s="83"/>
    </row>
    <row r="742078" spans="16:16" x14ac:dyDescent="0.3">
      <c r="P742078" s="83"/>
    </row>
    <row r="742079" spans="16:16" x14ac:dyDescent="0.3">
      <c r="P742079" s="83"/>
    </row>
    <row r="742080" spans="16:16" x14ac:dyDescent="0.3">
      <c r="P742080" s="83"/>
    </row>
    <row r="742081" spans="16:16" x14ac:dyDescent="0.3">
      <c r="P742081" s="83"/>
    </row>
    <row r="742082" spans="16:16" x14ac:dyDescent="0.3">
      <c r="P742082" s="83"/>
    </row>
    <row r="742083" spans="16:16" x14ac:dyDescent="0.3">
      <c r="P742083" s="83"/>
    </row>
    <row r="742084" spans="16:16" x14ac:dyDescent="0.3">
      <c r="P742084" s="83"/>
    </row>
    <row r="742085" spans="16:16" x14ac:dyDescent="0.3">
      <c r="P742085" s="83"/>
    </row>
    <row r="742086" spans="16:16" x14ac:dyDescent="0.3">
      <c r="P742086" s="83"/>
    </row>
    <row r="742087" spans="16:16" x14ac:dyDescent="0.3">
      <c r="P742087" s="83"/>
    </row>
    <row r="742088" spans="16:16" x14ac:dyDescent="0.3">
      <c r="P742088" s="83"/>
    </row>
    <row r="742089" spans="16:16" x14ac:dyDescent="0.3">
      <c r="P742089" s="83"/>
    </row>
    <row r="742090" spans="16:16" x14ac:dyDescent="0.3">
      <c r="P742090" s="83"/>
    </row>
    <row r="742091" spans="16:16" x14ac:dyDescent="0.3">
      <c r="P742091" s="83"/>
    </row>
    <row r="742092" spans="16:16" x14ac:dyDescent="0.3">
      <c r="P742092" s="83"/>
    </row>
    <row r="742093" spans="16:16" x14ac:dyDescent="0.3">
      <c r="P742093" s="83"/>
    </row>
    <row r="742094" spans="16:16" x14ac:dyDescent="0.3">
      <c r="P742094" s="83"/>
    </row>
    <row r="742095" spans="16:16" x14ac:dyDescent="0.3">
      <c r="P742095" s="83"/>
    </row>
    <row r="742096" spans="16:16" x14ac:dyDescent="0.3">
      <c r="P742096" s="83"/>
    </row>
    <row r="742097" spans="16:16" x14ac:dyDescent="0.3">
      <c r="P742097" s="83"/>
    </row>
    <row r="742098" spans="16:16" x14ac:dyDescent="0.3">
      <c r="P742098" s="83"/>
    </row>
    <row r="742099" spans="16:16" x14ac:dyDescent="0.3">
      <c r="P742099" s="83"/>
    </row>
    <row r="742100" spans="16:16" x14ac:dyDescent="0.3">
      <c r="P742100" s="83"/>
    </row>
    <row r="742101" spans="16:16" x14ac:dyDescent="0.3">
      <c r="P742101" s="83"/>
    </row>
    <row r="742102" spans="16:16" x14ac:dyDescent="0.3">
      <c r="P742102" s="83"/>
    </row>
    <row r="742103" spans="16:16" x14ac:dyDescent="0.3">
      <c r="P742103" s="83"/>
    </row>
    <row r="742104" spans="16:16" x14ac:dyDescent="0.3">
      <c r="P742104" s="83"/>
    </row>
    <row r="742105" spans="16:16" x14ac:dyDescent="0.3">
      <c r="P742105" s="83"/>
    </row>
    <row r="742106" spans="16:16" x14ac:dyDescent="0.3">
      <c r="P742106" s="83"/>
    </row>
    <row r="742107" spans="16:16" x14ac:dyDescent="0.3">
      <c r="P742107" s="83"/>
    </row>
    <row r="742108" spans="16:16" x14ac:dyDescent="0.3">
      <c r="P742108" s="83"/>
    </row>
    <row r="742109" spans="16:16" x14ac:dyDescent="0.3">
      <c r="P742109" s="83"/>
    </row>
    <row r="742110" spans="16:16" x14ac:dyDescent="0.3">
      <c r="P742110" s="83"/>
    </row>
    <row r="742111" spans="16:16" x14ac:dyDescent="0.3">
      <c r="P742111" s="83"/>
    </row>
    <row r="742112" spans="16:16" x14ac:dyDescent="0.3">
      <c r="P742112" s="83"/>
    </row>
    <row r="742113" spans="16:16" x14ac:dyDescent="0.3">
      <c r="P742113" s="83"/>
    </row>
    <row r="742114" spans="16:16" x14ac:dyDescent="0.3">
      <c r="P742114" s="83"/>
    </row>
    <row r="742115" spans="16:16" x14ac:dyDescent="0.3">
      <c r="P742115" s="83"/>
    </row>
    <row r="742116" spans="16:16" x14ac:dyDescent="0.3">
      <c r="P742116" s="83"/>
    </row>
    <row r="742117" spans="16:16" x14ac:dyDescent="0.3">
      <c r="P742117" s="83"/>
    </row>
    <row r="742118" spans="16:16" x14ac:dyDescent="0.3">
      <c r="P742118" s="83"/>
    </row>
    <row r="742119" spans="16:16" x14ac:dyDescent="0.3">
      <c r="P742119" s="83"/>
    </row>
    <row r="742120" spans="16:16" x14ac:dyDescent="0.3">
      <c r="P742120" s="83"/>
    </row>
    <row r="742121" spans="16:16" x14ac:dyDescent="0.3">
      <c r="P742121" s="83"/>
    </row>
    <row r="742122" spans="16:16" x14ac:dyDescent="0.3">
      <c r="P742122" s="83"/>
    </row>
    <row r="742123" spans="16:16" x14ac:dyDescent="0.3">
      <c r="P742123" s="83"/>
    </row>
    <row r="742124" spans="16:16" x14ac:dyDescent="0.3">
      <c r="P742124" s="83"/>
    </row>
    <row r="742125" spans="16:16" x14ac:dyDescent="0.3">
      <c r="P742125" s="83"/>
    </row>
    <row r="742126" spans="16:16" x14ac:dyDescent="0.3">
      <c r="P742126" s="83"/>
    </row>
    <row r="742127" spans="16:16" x14ac:dyDescent="0.3">
      <c r="P742127" s="83"/>
    </row>
    <row r="742128" spans="16:16" x14ac:dyDescent="0.3">
      <c r="P742128" s="83"/>
    </row>
    <row r="742129" spans="16:16" x14ac:dyDescent="0.3">
      <c r="P742129" s="83"/>
    </row>
    <row r="742130" spans="16:16" x14ac:dyDescent="0.3">
      <c r="P742130" s="83"/>
    </row>
    <row r="742131" spans="16:16" x14ac:dyDescent="0.3">
      <c r="P742131" s="83"/>
    </row>
    <row r="742132" spans="16:16" x14ac:dyDescent="0.3">
      <c r="P742132" s="83"/>
    </row>
    <row r="742133" spans="16:16" x14ac:dyDescent="0.3">
      <c r="P742133" s="83"/>
    </row>
    <row r="742134" spans="16:16" x14ac:dyDescent="0.3">
      <c r="P742134" s="83"/>
    </row>
    <row r="742135" spans="16:16" x14ac:dyDescent="0.3">
      <c r="P742135" s="83"/>
    </row>
    <row r="742136" spans="16:16" x14ac:dyDescent="0.3">
      <c r="P742136" s="83"/>
    </row>
    <row r="742137" spans="16:16" x14ac:dyDescent="0.3">
      <c r="P742137" s="83"/>
    </row>
    <row r="742138" spans="16:16" x14ac:dyDescent="0.3">
      <c r="P742138" s="83"/>
    </row>
    <row r="742139" spans="16:16" x14ac:dyDescent="0.3">
      <c r="P742139" s="83"/>
    </row>
    <row r="742140" spans="16:16" x14ac:dyDescent="0.3">
      <c r="P742140" s="83"/>
    </row>
    <row r="742141" spans="16:16" x14ac:dyDescent="0.3">
      <c r="P742141" s="83"/>
    </row>
    <row r="742142" spans="16:16" x14ac:dyDescent="0.3">
      <c r="P742142" s="83"/>
    </row>
    <row r="742143" spans="16:16" x14ac:dyDescent="0.3">
      <c r="P742143" s="83"/>
    </row>
    <row r="742144" spans="16:16" x14ac:dyDescent="0.3">
      <c r="P742144" s="83"/>
    </row>
    <row r="742145" spans="16:16" x14ac:dyDescent="0.3">
      <c r="P742145" s="83"/>
    </row>
    <row r="742146" spans="16:16" x14ac:dyDescent="0.3">
      <c r="P742146" s="83"/>
    </row>
    <row r="742147" spans="16:16" x14ac:dyDescent="0.3">
      <c r="P742147" s="83"/>
    </row>
    <row r="742148" spans="16:16" x14ac:dyDescent="0.3">
      <c r="P742148" s="83"/>
    </row>
    <row r="742149" spans="16:16" x14ac:dyDescent="0.3">
      <c r="P742149" s="83"/>
    </row>
    <row r="742150" spans="16:16" x14ac:dyDescent="0.3">
      <c r="P742150" s="83"/>
    </row>
    <row r="742151" spans="16:16" x14ac:dyDescent="0.3">
      <c r="P742151" s="83"/>
    </row>
    <row r="742152" spans="16:16" x14ac:dyDescent="0.3">
      <c r="P742152" s="83"/>
    </row>
    <row r="742153" spans="16:16" x14ac:dyDescent="0.3">
      <c r="P742153" s="83"/>
    </row>
    <row r="742154" spans="16:16" x14ac:dyDescent="0.3">
      <c r="P742154" s="83"/>
    </row>
    <row r="742155" spans="16:16" x14ac:dyDescent="0.3">
      <c r="P742155" s="83"/>
    </row>
    <row r="742156" spans="16:16" x14ac:dyDescent="0.3">
      <c r="P742156" s="83"/>
    </row>
    <row r="742157" spans="16:16" x14ac:dyDescent="0.3">
      <c r="P742157" s="83"/>
    </row>
    <row r="742158" spans="16:16" x14ac:dyDescent="0.3">
      <c r="P742158" s="83"/>
    </row>
    <row r="742159" spans="16:16" x14ac:dyDescent="0.3">
      <c r="P742159" s="83"/>
    </row>
    <row r="742160" spans="16:16" x14ac:dyDescent="0.3">
      <c r="P742160" s="83"/>
    </row>
    <row r="742161" spans="16:16" x14ac:dyDescent="0.3">
      <c r="P742161" s="83"/>
    </row>
    <row r="742162" spans="16:16" x14ac:dyDescent="0.3">
      <c r="P742162" s="83"/>
    </row>
    <row r="742163" spans="16:16" x14ac:dyDescent="0.3">
      <c r="P742163" s="83"/>
    </row>
    <row r="742164" spans="16:16" x14ac:dyDescent="0.3">
      <c r="P742164" s="83"/>
    </row>
    <row r="742165" spans="16:16" x14ac:dyDescent="0.3">
      <c r="P742165" s="83"/>
    </row>
    <row r="742166" spans="16:16" x14ac:dyDescent="0.3">
      <c r="P742166" s="83"/>
    </row>
    <row r="742167" spans="16:16" x14ac:dyDescent="0.3">
      <c r="P742167" s="83"/>
    </row>
    <row r="742168" spans="16:16" x14ac:dyDescent="0.3">
      <c r="P742168" s="83"/>
    </row>
    <row r="742169" spans="16:16" x14ac:dyDescent="0.3">
      <c r="P742169" s="83"/>
    </row>
    <row r="742170" spans="16:16" x14ac:dyDescent="0.3">
      <c r="P742170" s="83"/>
    </row>
    <row r="742171" spans="16:16" x14ac:dyDescent="0.3">
      <c r="P742171" s="83"/>
    </row>
    <row r="742172" spans="16:16" x14ac:dyDescent="0.3">
      <c r="P742172" s="83"/>
    </row>
    <row r="742173" spans="16:16" x14ac:dyDescent="0.3">
      <c r="P742173" s="83"/>
    </row>
    <row r="742174" spans="16:16" x14ac:dyDescent="0.3">
      <c r="P742174" s="83"/>
    </row>
    <row r="742175" spans="16:16" x14ac:dyDescent="0.3">
      <c r="P742175" s="83"/>
    </row>
    <row r="742176" spans="16:16" x14ac:dyDescent="0.3">
      <c r="P742176" s="83"/>
    </row>
    <row r="742177" spans="16:16" x14ac:dyDescent="0.3">
      <c r="P742177" s="83"/>
    </row>
    <row r="742178" spans="16:16" x14ac:dyDescent="0.3">
      <c r="P742178" s="83"/>
    </row>
    <row r="742179" spans="16:16" x14ac:dyDescent="0.3">
      <c r="P742179" s="83"/>
    </row>
    <row r="742180" spans="16:16" x14ac:dyDescent="0.3">
      <c r="P742180" s="83"/>
    </row>
    <row r="742181" spans="16:16" x14ac:dyDescent="0.3">
      <c r="P742181" s="83"/>
    </row>
    <row r="742182" spans="16:16" x14ac:dyDescent="0.3">
      <c r="P742182" s="83"/>
    </row>
    <row r="742183" spans="16:16" x14ac:dyDescent="0.3">
      <c r="P742183" s="83"/>
    </row>
    <row r="742184" spans="16:16" x14ac:dyDescent="0.3">
      <c r="P742184" s="83"/>
    </row>
    <row r="742185" spans="16:16" x14ac:dyDescent="0.3">
      <c r="P742185" s="83"/>
    </row>
    <row r="742186" spans="16:16" x14ac:dyDescent="0.3">
      <c r="P742186" s="83"/>
    </row>
    <row r="742187" spans="16:16" x14ac:dyDescent="0.3">
      <c r="P742187" s="83"/>
    </row>
    <row r="742188" spans="16:16" x14ac:dyDescent="0.3">
      <c r="P742188" s="83"/>
    </row>
    <row r="742189" spans="16:16" x14ac:dyDescent="0.3">
      <c r="P742189" s="83"/>
    </row>
    <row r="742190" spans="16:16" x14ac:dyDescent="0.3">
      <c r="P742190" s="83"/>
    </row>
    <row r="742191" spans="16:16" x14ac:dyDescent="0.3">
      <c r="P742191" s="83"/>
    </row>
    <row r="742192" spans="16:16" x14ac:dyDescent="0.3">
      <c r="P742192" s="83"/>
    </row>
    <row r="742193" spans="16:16" x14ac:dyDescent="0.3">
      <c r="P742193" s="83"/>
    </row>
    <row r="742194" spans="16:16" x14ac:dyDescent="0.3">
      <c r="P742194" s="83"/>
    </row>
    <row r="742195" spans="16:16" x14ac:dyDescent="0.3">
      <c r="P742195" s="83"/>
    </row>
    <row r="742196" spans="16:16" x14ac:dyDescent="0.3">
      <c r="P742196" s="83"/>
    </row>
    <row r="742197" spans="16:16" x14ac:dyDescent="0.3">
      <c r="P742197" s="83"/>
    </row>
    <row r="742198" spans="16:16" x14ac:dyDescent="0.3">
      <c r="P742198" s="83"/>
    </row>
    <row r="742199" spans="16:16" x14ac:dyDescent="0.3">
      <c r="P742199" s="83"/>
    </row>
    <row r="742200" spans="16:16" x14ac:dyDescent="0.3">
      <c r="P742200" s="83"/>
    </row>
    <row r="742201" spans="16:16" x14ac:dyDescent="0.3">
      <c r="P742201" s="83"/>
    </row>
    <row r="742202" spans="16:16" x14ac:dyDescent="0.3">
      <c r="P742202" s="83"/>
    </row>
    <row r="742203" spans="16:16" x14ac:dyDescent="0.3">
      <c r="P742203" s="83"/>
    </row>
    <row r="742204" spans="16:16" x14ac:dyDescent="0.3">
      <c r="P742204" s="83"/>
    </row>
    <row r="742205" spans="16:16" x14ac:dyDescent="0.3">
      <c r="P742205" s="83"/>
    </row>
    <row r="742206" spans="16:16" x14ac:dyDescent="0.3">
      <c r="P742206" s="83"/>
    </row>
    <row r="742207" spans="16:16" x14ac:dyDescent="0.3">
      <c r="P742207" s="83"/>
    </row>
    <row r="742208" spans="16:16" x14ac:dyDescent="0.3">
      <c r="P742208" s="83"/>
    </row>
    <row r="742209" spans="16:16" x14ac:dyDescent="0.3">
      <c r="P742209" s="83"/>
    </row>
    <row r="742210" spans="16:16" x14ac:dyDescent="0.3">
      <c r="P742210" s="83"/>
    </row>
    <row r="742211" spans="16:16" x14ac:dyDescent="0.3">
      <c r="P742211" s="83"/>
    </row>
    <row r="742212" spans="16:16" x14ac:dyDescent="0.3">
      <c r="P742212" s="83"/>
    </row>
    <row r="742213" spans="16:16" x14ac:dyDescent="0.3">
      <c r="P742213" s="83"/>
    </row>
    <row r="742214" spans="16:16" x14ac:dyDescent="0.3">
      <c r="P742214" s="83"/>
    </row>
    <row r="742215" spans="16:16" x14ac:dyDescent="0.3">
      <c r="P742215" s="83"/>
    </row>
    <row r="742216" spans="16:16" x14ac:dyDescent="0.3">
      <c r="P742216" s="83"/>
    </row>
    <row r="742217" spans="16:16" x14ac:dyDescent="0.3">
      <c r="P742217" s="83"/>
    </row>
    <row r="742218" spans="16:16" x14ac:dyDescent="0.3">
      <c r="P742218" s="83"/>
    </row>
    <row r="742219" spans="16:16" x14ac:dyDescent="0.3">
      <c r="P742219" s="83"/>
    </row>
    <row r="742220" spans="16:16" x14ac:dyDescent="0.3">
      <c r="P742220" s="83"/>
    </row>
    <row r="742221" spans="16:16" x14ac:dyDescent="0.3">
      <c r="P742221" s="83"/>
    </row>
    <row r="742222" spans="16:16" x14ac:dyDescent="0.3">
      <c r="P742222" s="83"/>
    </row>
    <row r="742223" spans="16:16" x14ac:dyDescent="0.3">
      <c r="P742223" s="83"/>
    </row>
    <row r="742224" spans="16:16" x14ac:dyDescent="0.3">
      <c r="P742224" s="83"/>
    </row>
    <row r="742225" spans="16:16" x14ac:dyDescent="0.3">
      <c r="P742225" s="83"/>
    </row>
    <row r="742226" spans="16:16" x14ac:dyDescent="0.3">
      <c r="P742226" s="83"/>
    </row>
    <row r="742227" spans="16:16" x14ac:dyDescent="0.3">
      <c r="P742227" s="83"/>
    </row>
    <row r="742228" spans="16:16" x14ac:dyDescent="0.3">
      <c r="P742228" s="83"/>
    </row>
    <row r="742229" spans="16:16" x14ac:dyDescent="0.3">
      <c r="P742229" s="83"/>
    </row>
    <row r="742230" spans="16:16" x14ac:dyDescent="0.3">
      <c r="P742230" s="83"/>
    </row>
    <row r="742231" spans="16:16" x14ac:dyDescent="0.3">
      <c r="P742231" s="83"/>
    </row>
    <row r="742232" spans="16:16" x14ac:dyDescent="0.3">
      <c r="P742232" s="83"/>
    </row>
    <row r="742233" spans="16:16" x14ac:dyDescent="0.3">
      <c r="P742233" s="83"/>
    </row>
    <row r="742234" spans="16:16" x14ac:dyDescent="0.3">
      <c r="P742234" s="83"/>
    </row>
    <row r="742235" spans="16:16" x14ac:dyDescent="0.3">
      <c r="P742235" s="83"/>
    </row>
    <row r="742236" spans="16:16" x14ac:dyDescent="0.3">
      <c r="P742236" s="83"/>
    </row>
    <row r="742237" spans="16:16" x14ac:dyDescent="0.3">
      <c r="P742237" s="83"/>
    </row>
    <row r="742238" spans="16:16" x14ac:dyDescent="0.3">
      <c r="P742238" s="83"/>
    </row>
    <row r="742239" spans="16:16" x14ac:dyDescent="0.3">
      <c r="P742239" s="83"/>
    </row>
    <row r="742240" spans="16:16" x14ac:dyDescent="0.3">
      <c r="P742240" s="83"/>
    </row>
    <row r="742241" spans="16:16" x14ac:dyDescent="0.3">
      <c r="P742241" s="83"/>
    </row>
    <row r="742242" spans="16:16" x14ac:dyDescent="0.3">
      <c r="P742242" s="83"/>
    </row>
    <row r="742243" spans="16:16" x14ac:dyDescent="0.3">
      <c r="P742243" s="83"/>
    </row>
    <row r="742244" spans="16:16" x14ac:dyDescent="0.3">
      <c r="P742244" s="83"/>
    </row>
    <row r="742245" spans="16:16" x14ac:dyDescent="0.3">
      <c r="P742245" s="83"/>
    </row>
    <row r="742246" spans="16:16" x14ac:dyDescent="0.3">
      <c r="P742246" s="83"/>
    </row>
    <row r="742247" spans="16:16" x14ac:dyDescent="0.3">
      <c r="P742247" s="83"/>
    </row>
    <row r="742248" spans="16:16" x14ac:dyDescent="0.3">
      <c r="P742248" s="83"/>
    </row>
    <row r="742249" spans="16:16" x14ac:dyDescent="0.3">
      <c r="P742249" s="83"/>
    </row>
    <row r="742250" spans="16:16" x14ac:dyDescent="0.3">
      <c r="P742250" s="83"/>
    </row>
    <row r="742251" spans="16:16" x14ac:dyDescent="0.3">
      <c r="P742251" s="83"/>
    </row>
    <row r="742252" spans="16:16" x14ac:dyDescent="0.3">
      <c r="P742252" s="83"/>
    </row>
    <row r="742253" spans="16:16" x14ac:dyDescent="0.3">
      <c r="P742253" s="83"/>
    </row>
    <row r="742254" spans="16:16" x14ac:dyDescent="0.3">
      <c r="P742254" s="83"/>
    </row>
    <row r="742255" spans="16:16" x14ac:dyDescent="0.3">
      <c r="P742255" s="83"/>
    </row>
    <row r="742256" spans="16:16" x14ac:dyDescent="0.3">
      <c r="P742256" s="83"/>
    </row>
    <row r="742257" spans="16:16" x14ac:dyDescent="0.3">
      <c r="P742257" s="83"/>
    </row>
    <row r="742258" spans="16:16" x14ac:dyDescent="0.3">
      <c r="P742258" s="83"/>
    </row>
    <row r="742259" spans="16:16" x14ac:dyDescent="0.3">
      <c r="P742259" s="83"/>
    </row>
    <row r="742260" spans="16:16" x14ac:dyDescent="0.3">
      <c r="P742260" s="83"/>
    </row>
    <row r="742261" spans="16:16" x14ac:dyDescent="0.3">
      <c r="P742261" s="83"/>
    </row>
    <row r="742262" spans="16:16" x14ac:dyDescent="0.3">
      <c r="P742262" s="83"/>
    </row>
    <row r="742263" spans="16:16" x14ac:dyDescent="0.3">
      <c r="P742263" s="83"/>
    </row>
    <row r="742264" spans="16:16" x14ac:dyDescent="0.3">
      <c r="P742264" s="83"/>
    </row>
    <row r="742265" spans="16:16" x14ac:dyDescent="0.3">
      <c r="P742265" s="83"/>
    </row>
    <row r="742266" spans="16:16" x14ac:dyDescent="0.3">
      <c r="P742266" s="83"/>
    </row>
    <row r="742267" spans="16:16" x14ac:dyDescent="0.3">
      <c r="P742267" s="83"/>
    </row>
    <row r="742268" spans="16:16" x14ac:dyDescent="0.3">
      <c r="P742268" s="83"/>
    </row>
    <row r="742269" spans="16:16" x14ac:dyDescent="0.3">
      <c r="P742269" s="83"/>
    </row>
    <row r="742270" spans="16:16" x14ac:dyDescent="0.3">
      <c r="P742270" s="83"/>
    </row>
    <row r="742271" spans="16:16" x14ac:dyDescent="0.3">
      <c r="P742271" s="83"/>
    </row>
    <row r="742272" spans="16:16" x14ac:dyDescent="0.3">
      <c r="P742272" s="83"/>
    </row>
    <row r="742273" spans="16:16" x14ac:dyDescent="0.3">
      <c r="P742273" s="83"/>
    </row>
    <row r="742274" spans="16:16" x14ac:dyDescent="0.3">
      <c r="P742274" s="83"/>
    </row>
    <row r="742275" spans="16:16" x14ac:dyDescent="0.3">
      <c r="P742275" s="83"/>
    </row>
    <row r="742276" spans="16:16" x14ac:dyDescent="0.3">
      <c r="P742276" s="83"/>
    </row>
    <row r="742277" spans="16:16" x14ac:dyDescent="0.3">
      <c r="P742277" s="83"/>
    </row>
    <row r="742278" spans="16:16" x14ac:dyDescent="0.3">
      <c r="P742278" s="83"/>
    </row>
    <row r="742279" spans="16:16" x14ac:dyDescent="0.3">
      <c r="P742279" s="83"/>
    </row>
    <row r="742280" spans="16:16" x14ac:dyDescent="0.3">
      <c r="P742280" s="83"/>
    </row>
    <row r="742281" spans="16:16" x14ac:dyDescent="0.3">
      <c r="P742281" s="83"/>
    </row>
    <row r="742282" spans="16:16" x14ac:dyDescent="0.3">
      <c r="P742282" s="83"/>
    </row>
    <row r="742283" spans="16:16" x14ac:dyDescent="0.3">
      <c r="P742283" s="83"/>
    </row>
    <row r="742284" spans="16:16" x14ac:dyDescent="0.3">
      <c r="P742284" s="83"/>
    </row>
    <row r="742285" spans="16:16" x14ac:dyDescent="0.3">
      <c r="P742285" s="83"/>
    </row>
    <row r="742286" spans="16:16" x14ac:dyDescent="0.3">
      <c r="P742286" s="83"/>
    </row>
    <row r="742287" spans="16:16" x14ac:dyDescent="0.3">
      <c r="P742287" s="83"/>
    </row>
    <row r="742288" spans="16:16" x14ac:dyDescent="0.3">
      <c r="P742288" s="83"/>
    </row>
    <row r="742289" spans="16:16" x14ac:dyDescent="0.3">
      <c r="P742289" s="83"/>
    </row>
    <row r="742290" spans="16:16" x14ac:dyDescent="0.3">
      <c r="P742290" s="83"/>
    </row>
    <row r="742291" spans="16:16" x14ac:dyDescent="0.3">
      <c r="P742291" s="83"/>
    </row>
    <row r="742292" spans="16:16" x14ac:dyDescent="0.3">
      <c r="P742292" s="83"/>
    </row>
    <row r="742293" spans="16:16" x14ac:dyDescent="0.3">
      <c r="P742293" s="83"/>
    </row>
    <row r="742294" spans="16:16" x14ac:dyDescent="0.3">
      <c r="P742294" s="83"/>
    </row>
    <row r="742295" spans="16:16" x14ac:dyDescent="0.3">
      <c r="P742295" s="83"/>
    </row>
    <row r="742296" spans="16:16" x14ac:dyDescent="0.3">
      <c r="P742296" s="83"/>
    </row>
    <row r="742297" spans="16:16" x14ac:dyDescent="0.3">
      <c r="P742297" s="83"/>
    </row>
    <row r="742298" spans="16:16" x14ac:dyDescent="0.3">
      <c r="P742298" s="83"/>
    </row>
    <row r="742299" spans="16:16" x14ac:dyDescent="0.3">
      <c r="P742299" s="83"/>
    </row>
    <row r="742300" spans="16:16" x14ac:dyDescent="0.3">
      <c r="P742300" s="83"/>
    </row>
    <row r="742301" spans="16:16" x14ac:dyDescent="0.3">
      <c r="P742301" s="83"/>
    </row>
    <row r="742302" spans="16:16" x14ac:dyDescent="0.3">
      <c r="P742302" s="83"/>
    </row>
    <row r="742303" spans="16:16" x14ac:dyDescent="0.3">
      <c r="P742303" s="83"/>
    </row>
    <row r="742304" spans="16:16" x14ac:dyDescent="0.3">
      <c r="P742304" s="83"/>
    </row>
    <row r="742305" spans="16:16" x14ac:dyDescent="0.3">
      <c r="P742305" s="83"/>
    </row>
    <row r="742306" spans="16:16" x14ac:dyDescent="0.3">
      <c r="P742306" s="83"/>
    </row>
    <row r="742307" spans="16:16" x14ac:dyDescent="0.3">
      <c r="P742307" s="83"/>
    </row>
    <row r="742308" spans="16:16" x14ac:dyDescent="0.3">
      <c r="P742308" s="83"/>
    </row>
    <row r="742309" spans="16:16" x14ac:dyDescent="0.3">
      <c r="P742309" s="83"/>
    </row>
    <row r="742310" spans="16:16" x14ac:dyDescent="0.3">
      <c r="P742310" s="83"/>
    </row>
    <row r="742311" spans="16:16" x14ac:dyDescent="0.3">
      <c r="P742311" s="83"/>
    </row>
    <row r="742312" spans="16:16" x14ac:dyDescent="0.3">
      <c r="P742312" s="83"/>
    </row>
    <row r="742313" spans="16:16" x14ac:dyDescent="0.3">
      <c r="P742313" s="83"/>
    </row>
    <row r="742314" spans="16:16" x14ac:dyDescent="0.3">
      <c r="P742314" s="83"/>
    </row>
    <row r="742315" spans="16:16" x14ac:dyDescent="0.3">
      <c r="P742315" s="83"/>
    </row>
    <row r="742316" spans="16:16" x14ac:dyDescent="0.3">
      <c r="P742316" s="83"/>
    </row>
    <row r="742317" spans="16:16" x14ac:dyDescent="0.3">
      <c r="P742317" s="83"/>
    </row>
    <row r="742318" spans="16:16" x14ac:dyDescent="0.3">
      <c r="P742318" s="83"/>
    </row>
    <row r="742319" spans="16:16" x14ac:dyDescent="0.3">
      <c r="P742319" s="83"/>
    </row>
    <row r="742320" spans="16:16" x14ac:dyDescent="0.3">
      <c r="P742320" s="83"/>
    </row>
    <row r="742321" spans="16:16" x14ac:dyDescent="0.3">
      <c r="P742321" s="83"/>
    </row>
    <row r="742322" spans="16:16" x14ac:dyDescent="0.3">
      <c r="P742322" s="83"/>
    </row>
    <row r="742323" spans="16:16" x14ac:dyDescent="0.3">
      <c r="P742323" s="83"/>
    </row>
    <row r="742324" spans="16:16" x14ac:dyDescent="0.3">
      <c r="P742324" s="83"/>
    </row>
    <row r="742325" spans="16:16" x14ac:dyDescent="0.3">
      <c r="P742325" s="83"/>
    </row>
    <row r="742326" spans="16:16" x14ac:dyDescent="0.3">
      <c r="P742326" s="83"/>
    </row>
    <row r="742327" spans="16:16" x14ac:dyDescent="0.3">
      <c r="P742327" s="83"/>
    </row>
    <row r="742328" spans="16:16" x14ac:dyDescent="0.3">
      <c r="P742328" s="83"/>
    </row>
    <row r="742329" spans="16:16" x14ac:dyDescent="0.3">
      <c r="P742329" s="83"/>
    </row>
    <row r="742330" spans="16:16" x14ac:dyDescent="0.3">
      <c r="P742330" s="83"/>
    </row>
    <row r="742331" spans="16:16" x14ac:dyDescent="0.3">
      <c r="P742331" s="83"/>
    </row>
    <row r="742332" spans="16:16" x14ac:dyDescent="0.3">
      <c r="P742332" s="83"/>
    </row>
    <row r="742333" spans="16:16" x14ac:dyDescent="0.3">
      <c r="P742333" s="83"/>
    </row>
    <row r="742334" spans="16:16" x14ac:dyDescent="0.3">
      <c r="P742334" s="83"/>
    </row>
    <row r="742335" spans="16:16" x14ac:dyDescent="0.3">
      <c r="P742335" s="83"/>
    </row>
    <row r="742336" spans="16:16" x14ac:dyDescent="0.3">
      <c r="P742336" s="83"/>
    </row>
    <row r="742337" spans="16:16" x14ac:dyDescent="0.3">
      <c r="P742337" s="83"/>
    </row>
    <row r="742338" spans="16:16" x14ac:dyDescent="0.3">
      <c r="P742338" s="83"/>
    </row>
    <row r="742339" spans="16:16" x14ac:dyDescent="0.3">
      <c r="P742339" s="83"/>
    </row>
    <row r="742340" spans="16:16" x14ac:dyDescent="0.3">
      <c r="P742340" s="83"/>
    </row>
    <row r="742341" spans="16:16" x14ac:dyDescent="0.3">
      <c r="P742341" s="83"/>
    </row>
    <row r="742342" spans="16:16" x14ac:dyDescent="0.3">
      <c r="P742342" s="83"/>
    </row>
    <row r="742343" spans="16:16" x14ac:dyDescent="0.3">
      <c r="P742343" s="83"/>
    </row>
    <row r="742344" spans="16:16" x14ac:dyDescent="0.3">
      <c r="P742344" s="83"/>
    </row>
    <row r="742345" spans="16:16" x14ac:dyDescent="0.3">
      <c r="P742345" s="83"/>
    </row>
    <row r="742346" spans="16:16" x14ac:dyDescent="0.3">
      <c r="P742346" s="83"/>
    </row>
    <row r="742347" spans="16:16" x14ac:dyDescent="0.3">
      <c r="P742347" s="83"/>
    </row>
    <row r="742348" spans="16:16" x14ac:dyDescent="0.3">
      <c r="P742348" s="83"/>
    </row>
    <row r="742349" spans="16:16" x14ac:dyDescent="0.3">
      <c r="P742349" s="83"/>
    </row>
    <row r="742350" spans="16:16" x14ac:dyDescent="0.3">
      <c r="P742350" s="83"/>
    </row>
    <row r="742351" spans="16:16" x14ac:dyDescent="0.3">
      <c r="P742351" s="83"/>
    </row>
    <row r="742352" spans="16:16" x14ac:dyDescent="0.3">
      <c r="P742352" s="83"/>
    </row>
    <row r="742353" spans="16:16" x14ac:dyDescent="0.3">
      <c r="P742353" s="83"/>
    </row>
    <row r="742354" spans="16:16" x14ac:dyDescent="0.3">
      <c r="P742354" s="83"/>
    </row>
    <row r="742355" spans="16:16" x14ac:dyDescent="0.3">
      <c r="P742355" s="83"/>
    </row>
    <row r="742356" spans="16:16" x14ac:dyDescent="0.3">
      <c r="P742356" s="83"/>
    </row>
    <row r="742357" spans="16:16" x14ac:dyDescent="0.3">
      <c r="P742357" s="83"/>
    </row>
    <row r="742358" spans="16:16" x14ac:dyDescent="0.3">
      <c r="P742358" s="83"/>
    </row>
    <row r="742359" spans="16:16" x14ac:dyDescent="0.3">
      <c r="P742359" s="83"/>
    </row>
    <row r="742360" spans="16:16" x14ac:dyDescent="0.3">
      <c r="P742360" s="83"/>
    </row>
    <row r="742361" spans="16:16" x14ac:dyDescent="0.3">
      <c r="P742361" s="83"/>
    </row>
    <row r="742362" spans="16:16" x14ac:dyDescent="0.3">
      <c r="P742362" s="83"/>
    </row>
    <row r="742363" spans="16:16" x14ac:dyDescent="0.3">
      <c r="P742363" s="83"/>
    </row>
    <row r="742364" spans="16:16" x14ac:dyDescent="0.3">
      <c r="P742364" s="83"/>
    </row>
    <row r="742365" spans="16:16" x14ac:dyDescent="0.3">
      <c r="P742365" s="83"/>
    </row>
    <row r="742366" spans="16:16" x14ac:dyDescent="0.3">
      <c r="P742366" s="83"/>
    </row>
    <row r="742367" spans="16:16" x14ac:dyDescent="0.3">
      <c r="P742367" s="83"/>
    </row>
    <row r="742368" spans="16:16" x14ac:dyDescent="0.3">
      <c r="P742368" s="83"/>
    </row>
    <row r="742369" spans="16:16" x14ac:dyDescent="0.3">
      <c r="P742369" s="83"/>
    </row>
    <row r="742370" spans="16:16" x14ac:dyDescent="0.3">
      <c r="P742370" s="83"/>
    </row>
    <row r="742371" spans="16:16" x14ac:dyDescent="0.3">
      <c r="P742371" s="83"/>
    </row>
    <row r="742372" spans="16:16" x14ac:dyDescent="0.3">
      <c r="P742372" s="83"/>
    </row>
    <row r="742373" spans="16:16" x14ac:dyDescent="0.3">
      <c r="P742373" s="83"/>
    </row>
    <row r="742374" spans="16:16" x14ac:dyDescent="0.3">
      <c r="P742374" s="83"/>
    </row>
    <row r="742375" spans="16:16" x14ac:dyDescent="0.3">
      <c r="P742375" s="83"/>
    </row>
    <row r="742376" spans="16:16" x14ac:dyDescent="0.3">
      <c r="P742376" s="83"/>
    </row>
    <row r="742377" spans="16:16" x14ac:dyDescent="0.3">
      <c r="P742377" s="83"/>
    </row>
    <row r="742378" spans="16:16" x14ac:dyDescent="0.3">
      <c r="P742378" s="83"/>
    </row>
    <row r="742379" spans="16:16" x14ac:dyDescent="0.3">
      <c r="P742379" s="83"/>
    </row>
    <row r="742380" spans="16:16" x14ac:dyDescent="0.3">
      <c r="P742380" s="83"/>
    </row>
    <row r="742381" spans="16:16" x14ac:dyDescent="0.3">
      <c r="P742381" s="83"/>
    </row>
    <row r="742382" spans="16:16" x14ac:dyDescent="0.3">
      <c r="P742382" s="83"/>
    </row>
    <row r="742383" spans="16:16" x14ac:dyDescent="0.3">
      <c r="P742383" s="83"/>
    </row>
    <row r="742384" spans="16:16" x14ac:dyDescent="0.3">
      <c r="P742384" s="83"/>
    </row>
    <row r="742385" spans="16:16" x14ac:dyDescent="0.3">
      <c r="P742385" s="83"/>
    </row>
    <row r="742386" spans="16:16" x14ac:dyDescent="0.3">
      <c r="P742386" s="83"/>
    </row>
    <row r="742387" spans="16:16" x14ac:dyDescent="0.3">
      <c r="P742387" s="83"/>
    </row>
    <row r="742388" spans="16:16" x14ac:dyDescent="0.3">
      <c r="P742388" s="83"/>
    </row>
    <row r="742389" spans="16:16" x14ac:dyDescent="0.3">
      <c r="P742389" s="83"/>
    </row>
    <row r="742390" spans="16:16" x14ac:dyDescent="0.3">
      <c r="P742390" s="83"/>
    </row>
    <row r="742391" spans="16:16" x14ac:dyDescent="0.3">
      <c r="P742391" s="83"/>
    </row>
    <row r="742392" spans="16:16" x14ac:dyDescent="0.3">
      <c r="P742392" s="83"/>
    </row>
    <row r="742393" spans="16:16" x14ac:dyDescent="0.3">
      <c r="P742393" s="83"/>
    </row>
    <row r="742394" spans="16:16" x14ac:dyDescent="0.3">
      <c r="P742394" s="83"/>
    </row>
    <row r="742395" spans="16:16" x14ac:dyDescent="0.3">
      <c r="P742395" s="83"/>
    </row>
    <row r="742396" spans="16:16" x14ac:dyDescent="0.3">
      <c r="P742396" s="83"/>
    </row>
    <row r="742397" spans="16:16" x14ac:dyDescent="0.3">
      <c r="P742397" s="83"/>
    </row>
    <row r="742398" spans="16:16" x14ac:dyDescent="0.3">
      <c r="P742398" s="83"/>
    </row>
    <row r="742399" spans="16:16" x14ac:dyDescent="0.3">
      <c r="P742399" s="83"/>
    </row>
    <row r="742400" spans="16:16" x14ac:dyDescent="0.3">
      <c r="P742400" s="83"/>
    </row>
    <row r="742401" spans="16:16" x14ac:dyDescent="0.3">
      <c r="P742401" s="83"/>
    </row>
    <row r="742402" spans="16:16" x14ac:dyDescent="0.3">
      <c r="P742402" s="83"/>
    </row>
    <row r="742403" spans="16:16" x14ac:dyDescent="0.3">
      <c r="P742403" s="83"/>
    </row>
    <row r="742404" spans="16:16" x14ac:dyDescent="0.3">
      <c r="P742404" s="83"/>
    </row>
    <row r="742405" spans="16:16" x14ac:dyDescent="0.3">
      <c r="P742405" s="83"/>
    </row>
    <row r="742406" spans="16:16" x14ac:dyDescent="0.3">
      <c r="P742406" s="83"/>
    </row>
    <row r="742407" spans="16:16" x14ac:dyDescent="0.3">
      <c r="P742407" s="83"/>
    </row>
    <row r="742408" spans="16:16" x14ac:dyDescent="0.3">
      <c r="P742408" s="83"/>
    </row>
    <row r="742409" spans="16:16" x14ac:dyDescent="0.3">
      <c r="P742409" s="83"/>
    </row>
    <row r="742410" spans="16:16" x14ac:dyDescent="0.3">
      <c r="P742410" s="83"/>
    </row>
    <row r="742411" spans="16:16" x14ac:dyDescent="0.3">
      <c r="P742411" s="83"/>
    </row>
    <row r="742412" spans="16:16" x14ac:dyDescent="0.3">
      <c r="P742412" s="83"/>
    </row>
    <row r="742413" spans="16:16" x14ac:dyDescent="0.3">
      <c r="P742413" s="83"/>
    </row>
    <row r="742414" spans="16:16" x14ac:dyDescent="0.3">
      <c r="P742414" s="83"/>
    </row>
    <row r="742415" spans="16:16" x14ac:dyDescent="0.3">
      <c r="P742415" s="83"/>
    </row>
    <row r="742416" spans="16:16" x14ac:dyDescent="0.3">
      <c r="P742416" s="83"/>
    </row>
    <row r="742417" spans="16:16" x14ac:dyDescent="0.3">
      <c r="P742417" s="83"/>
    </row>
    <row r="742418" spans="16:16" x14ac:dyDescent="0.3">
      <c r="P742418" s="83"/>
    </row>
    <row r="742419" spans="16:16" x14ac:dyDescent="0.3">
      <c r="P742419" s="83"/>
    </row>
    <row r="742420" spans="16:16" x14ac:dyDescent="0.3">
      <c r="P742420" s="83"/>
    </row>
    <row r="742421" spans="16:16" x14ac:dyDescent="0.3">
      <c r="P742421" s="83"/>
    </row>
    <row r="742422" spans="16:16" x14ac:dyDescent="0.3">
      <c r="P742422" s="83"/>
    </row>
    <row r="742423" spans="16:16" x14ac:dyDescent="0.3">
      <c r="P742423" s="83"/>
    </row>
    <row r="742424" spans="16:16" x14ac:dyDescent="0.3">
      <c r="P742424" s="83"/>
    </row>
    <row r="742425" spans="16:16" x14ac:dyDescent="0.3">
      <c r="P742425" s="83"/>
    </row>
    <row r="742426" spans="16:16" x14ac:dyDescent="0.3">
      <c r="P742426" s="83"/>
    </row>
    <row r="742427" spans="16:16" x14ac:dyDescent="0.3">
      <c r="P742427" s="83"/>
    </row>
    <row r="742428" spans="16:16" x14ac:dyDescent="0.3">
      <c r="P742428" s="83"/>
    </row>
    <row r="742429" spans="16:16" x14ac:dyDescent="0.3">
      <c r="P742429" s="83"/>
    </row>
    <row r="742430" spans="16:16" x14ac:dyDescent="0.3">
      <c r="P742430" s="83"/>
    </row>
    <row r="742431" spans="16:16" x14ac:dyDescent="0.3">
      <c r="P742431" s="83"/>
    </row>
    <row r="742432" spans="16:16" x14ac:dyDescent="0.3">
      <c r="P742432" s="83"/>
    </row>
    <row r="742433" spans="16:16" x14ac:dyDescent="0.3">
      <c r="P742433" s="83"/>
    </row>
    <row r="742434" spans="16:16" x14ac:dyDescent="0.3">
      <c r="P742434" s="83"/>
    </row>
    <row r="742435" spans="16:16" x14ac:dyDescent="0.3">
      <c r="P742435" s="83"/>
    </row>
    <row r="742436" spans="16:16" x14ac:dyDescent="0.3">
      <c r="P742436" s="83"/>
    </row>
    <row r="742437" spans="16:16" x14ac:dyDescent="0.3">
      <c r="P742437" s="83"/>
    </row>
    <row r="742438" spans="16:16" x14ac:dyDescent="0.3">
      <c r="P742438" s="83"/>
    </row>
    <row r="742439" spans="16:16" x14ac:dyDescent="0.3">
      <c r="P742439" s="83"/>
    </row>
    <row r="742440" spans="16:16" x14ac:dyDescent="0.3">
      <c r="P742440" s="83"/>
    </row>
    <row r="742441" spans="16:16" x14ac:dyDescent="0.3">
      <c r="P742441" s="83"/>
    </row>
    <row r="742442" spans="16:16" x14ac:dyDescent="0.3">
      <c r="P742442" s="83"/>
    </row>
    <row r="742443" spans="16:16" x14ac:dyDescent="0.3">
      <c r="P742443" s="83"/>
    </row>
    <row r="742444" spans="16:16" x14ac:dyDescent="0.3">
      <c r="P742444" s="83"/>
    </row>
    <row r="742445" spans="16:16" x14ac:dyDescent="0.3">
      <c r="P742445" s="83"/>
    </row>
    <row r="742446" spans="16:16" x14ac:dyDescent="0.3">
      <c r="P742446" s="83"/>
    </row>
    <row r="742447" spans="16:16" x14ac:dyDescent="0.3">
      <c r="P742447" s="83"/>
    </row>
    <row r="742448" spans="16:16" x14ac:dyDescent="0.3">
      <c r="P742448" s="83"/>
    </row>
    <row r="742449" spans="16:16" x14ac:dyDescent="0.3">
      <c r="P742449" s="83"/>
    </row>
    <row r="742450" spans="16:16" x14ac:dyDescent="0.3">
      <c r="P742450" s="83"/>
    </row>
    <row r="742451" spans="16:16" x14ac:dyDescent="0.3">
      <c r="P742451" s="83"/>
    </row>
    <row r="742452" spans="16:16" x14ac:dyDescent="0.3">
      <c r="P742452" s="83"/>
    </row>
    <row r="742453" spans="16:16" x14ac:dyDescent="0.3">
      <c r="P742453" s="83"/>
    </row>
    <row r="742454" spans="16:16" x14ac:dyDescent="0.3">
      <c r="P742454" s="83"/>
    </row>
    <row r="742455" spans="16:16" x14ac:dyDescent="0.3">
      <c r="P742455" s="83"/>
    </row>
    <row r="742456" spans="16:16" x14ac:dyDescent="0.3">
      <c r="P742456" s="83"/>
    </row>
    <row r="742457" spans="16:16" x14ac:dyDescent="0.3">
      <c r="P742457" s="83"/>
    </row>
    <row r="742458" spans="16:16" x14ac:dyDescent="0.3">
      <c r="P742458" s="83"/>
    </row>
    <row r="742459" spans="16:16" x14ac:dyDescent="0.3">
      <c r="P742459" s="83"/>
    </row>
    <row r="742460" spans="16:16" x14ac:dyDescent="0.3">
      <c r="P742460" s="83"/>
    </row>
    <row r="742461" spans="16:16" x14ac:dyDescent="0.3">
      <c r="P742461" s="83"/>
    </row>
    <row r="742462" spans="16:16" x14ac:dyDescent="0.3">
      <c r="P742462" s="83"/>
    </row>
    <row r="742463" spans="16:16" x14ac:dyDescent="0.3">
      <c r="P742463" s="83"/>
    </row>
    <row r="742464" spans="16:16" x14ac:dyDescent="0.3">
      <c r="P742464" s="83"/>
    </row>
    <row r="742465" spans="16:16" x14ac:dyDescent="0.3">
      <c r="P742465" s="83"/>
    </row>
    <row r="742466" spans="16:16" x14ac:dyDescent="0.3">
      <c r="P742466" s="83"/>
    </row>
    <row r="742467" spans="16:16" x14ac:dyDescent="0.3">
      <c r="P742467" s="83"/>
    </row>
    <row r="742468" spans="16:16" x14ac:dyDescent="0.3">
      <c r="P742468" s="83"/>
    </row>
    <row r="742469" spans="16:16" x14ac:dyDescent="0.3">
      <c r="P742469" s="83"/>
    </row>
    <row r="742470" spans="16:16" x14ac:dyDescent="0.3">
      <c r="P742470" s="83"/>
    </row>
    <row r="742471" spans="16:16" x14ac:dyDescent="0.3">
      <c r="P742471" s="83"/>
    </row>
    <row r="742472" spans="16:16" x14ac:dyDescent="0.3">
      <c r="P742472" s="83"/>
    </row>
    <row r="742473" spans="16:16" x14ac:dyDescent="0.3">
      <c r="P742473" s="83"/>
    </row>
    <row r="742474" spans="16:16" x14ac:dyDescent="0.3">
      <c r="P742474" s="83"/>
    </row>
    <row r="742475" spans="16:16" x14ac:dyDescent="0.3">
      <c r="P742475" s="83"/>
    </row>
    <row r="742476" spans="16:16" x14ac:dyDescent="0.3">
      <c r="P742476" s="83"/>
    </row>
    <row r="742477" spans="16:16" x14ac:dyDescent="0.3">
      <c r="P742477" s="83"/>
    </row>
    <row r="742478" spans="16:16" x14ac:dyDescent="0.3">
      <c r="P742478" s="83"/>
    </row>
    <row r="742479" spans="16:16" x14ac:dyDescent="0.3">
      <c r="P742479" s="83"/>
    </row>
    <row r="742480" spans="16:16" x14ac:dyDescent="0.3">
      <c r="P742480" s="83"/>
    </row>
    <row r="742481" spans="16:16" x14ac:dyDescent="0.3">
      <c r="P742481" s="83"/>
    </row>
    <row r="742482" spans="16:16" x14ac:dyDescent="0.3">
      <c r="P742482" s="83"/>
    </row>
    <row r="742483" spans="16:16" x14ac:dyDescent="0.3">
      <c r="P742483" s="83"/>
    </row>
    <row r="742484" spans="16:16" x14ac:dyDescent="0.3">
      <c r="P742484" s="83"/>
    </row>
    <row r="742485" spans="16:16" x14ac:dyDescent="0.3">
      <c r="P742485" s="83"/>
    </row>
    <row r="742486" spans="16:16" x14ac:dyDescent="0.3">
      <c r="P742486" s="83"/>
    </row>
    <row r="742487" spans="16:16" x14ac:dyDescent="0.3">
      <c r="P742487" s="83"/>
    </row>
    <row r="742488" spans="16:16" x14ac:dyDescent="0.3">
      <c r="P742488" s="83"/>
    </row>
    <row r="742489" spans="16:16" x14ac:dyDescent="0.3">
      <c r="P742489" s="83"/>
    </row>
    <row r="742490" spans="16:16" x14ac:dyDescent="0.3">
      <c r="P742490" s="83"/>
    </row>
    <row r="742491" spans="16:16" x14ac:dyDescent="0.3">
      <c r="P742491" s="83"/>
    </row>
    <row r="742492" spans="16:16" x14ac:dyDescent="0.3">
      <c r="P742492" s="83"/>
    </row>
    <row r="742493" spans="16:16" x14ac:dyDescent="0.3">
      <c r="P742493" s="83"/>
    </row>
    <row r="742494" spans="16:16" x14ac:dyDescent="0.3">
      <c r="P742494" s="83"/>
    </row>
    <row r="742495" spans="16:16" x14ac:dyDescent="0.3">
      <c r="P742495" s="83"/>
    </row>
    <row r="742496" spans="16:16" x14ac:dyDescent="0.3">
      <c r="P742496" s="83"/>
    </row>
    <row r="742497" spans="16:16" x14ac:dyDescent="0.3">
      <c r="P742497" s="83"/>
    </row>
    <row r="742498" spans="16:16" x14ac:dyDescent="0.3">
      <c r="P742498" s="83"/>
    </row>
    <row r="742499" spans="16:16" x14ac:dyDescent="0.3">
      <c r="P742499" s="83"/>
    </row>
    <row r="742500" spans="16:16" x14ac:dyDescent="0.3">
      <c r="P742500" s="83"/>
    </row>
    <row r="742501" spans="16:16" x14ac:dyDescent="0.3">
      <c r="P742501" s="83"/>
    </row>
    <row r="742502" spans="16:16" x14ac:dyDescent="0.3">
      <c r="P742502" s="83"/>
    </row>
    <row r="742503" spans="16:16" x14ac:dyDescent="0.3">
      <c r="P742503" s="83"/>
    </row>
    <row r="742504" spans="16:16" x14ac:dyDescent="0.3">
      <c r="P742504" s="83"/>
    </row>
    <row r="742505" spans="16:16" x14ac:dyDescent="0.3">
      <c r="P742505" s="83"/>
    </row>
    <row r="742506" spans="16:16" x14ac:dyDescent="0.3">
      <c r="P742506" s="83"/>
    </row>
    <row r="742507" spans="16:16" x14ac:dyDescent="0.3">
      <c r="P742507" s="83"/>
    </row>
    <row r="742508" spans="16:16" x14ac:dyDescent="0.3">
      <c r="P742508" s="83"/>
    </row>
    <row r="742509" spans="16:16" x14ac:dyDescent="0.3">
      <c r="P742509" s="83"/>
    </row>
    <row r="742510" spans="16:16" x14ac:dyDescent="0.3">
      <c r="P742510" s="83"/>
    </row>
    <row r="742511" spans="16:16" x14ac:dyDescent="0.3">
      <c r="P742511" s="83"/>
    </row>
    <row r="742512" spans="16:16" x14ac:dyDescent="0.3">
      <c r="P742512" s="83"/>
    </row>
    <row r="742513" spans="16:16" x14ac:dyDescent="0.3">
      <c r="P742513" s="83"/>
    </row>
    <row r="742514" spans="16:16" x14ac:dyDescent="0.3">
      <c r="P742514" s="83"/>
    </row>
    <row r="742515" spans="16:16" x14ac:dyDescent="0.3">
      <c r="P742515" s="83"/>
    </row>
    <row r="742516" spans="16:16" x14ac:dyDescent="0.3">
      <c r="P742516" s="83"/>
    </row>
    <row r="742517" spans="16:16" x14ac:dyDescent="0.3">
      <c r="P742517" s="83"/>
    </row>
    <row r="742518" spans="16:16" x14ac:dyDescent="0.3">
      <c r="P742518" s="83"/>
    </row>
    <row r="742519" spans="16:16" x14ac:dyDescent="0.3">
      <c r="P742519" s="83"/>
    </row>
    <row r="742520" spans="16:16" x14ac:dyDescent="0.3">
      <c r="P742520" s="83"/>
    </row>
    <row r="742521" spans="16:16" x14ac:dyDescent="0.3">
      <c r="P742521" s="83"/>
    </row>
    <row r="742522" spans="16:16" x14ac:dyDescent="0.3">
      <c r="P742522" s="83"/>
    </row>
    <row r="742523" spans="16:16" x14ac:dyDescent="0.3">
      <c r="P742523" s="83"/>
    </row>
    <row r="742524" spans="16:16" x14ac:dyDescent="0.3">
      <c r="P742524" s="83"/>
    </row>
    <row r="742525" spans="16:16" x14ac:dyDescent="0.3">
      <c r="P742525" s="83"/>
    </row>
    <row r="742526" spans="16:16" x14ac:dyDescent="0.3">
      <c r="P742526" s="83"/>
    </row>
    <row r="742527" spans="16:16" x14ac:dyDescent="0.3">
      <c r="P742527" s="83"/>
    </row>
    <row r="742528" spans="16:16" x14ac:dyDescent="0.3">
      <c r="P742528" s="83"/>
    </row>
    <row r="742529" spans="16:16" x14ac:dyDescent="0.3">
      <c r="P742529" s="83"/>
    </row>
    <row r="742530" spans="16:16" x14ac:dyDescent="0.3">
      <c r="P742530" s="83"/>
    </row>
    <row r="742531" spans="16:16" x14ac:dyDescent="0.3">
      <c r="P742531" s="83"/>
    </row>
    <row r="742532" spans="16:16" x14ac:dyDescent="0.3">
      <c r="P742532" s="83"/>
    </row>
    <row r="742533" spans="16:16" x14ac:dyDescent="0.3">
      <c r="P742533" s="83"/>
    </row>
    <row r="742534" spans="16:16" x14ac:dyDescent="0.3">
      <c r="P742534" s="83"/>
    </row>
    <row r="742535" spans="16:16" x14ac:dyDescent="0.3">
      <c r="P742535" s="83"/>
    </row>
    <row r="742536" spans="16:16" x14ac:dyDescent="0.3">
      <c r="P742536" s="83"/>
    </row>
    <row r="742537" spans="16:16" x14ac:dyDescent="0.3">
      <c r="P742537" s="83"/>
    </row>
    <row r="742538" spans="16:16" x14ac:dyDescent="0.3">
      <c r="P742538" s="83"/>
    </row>
    <row r="742539" spans="16:16" x14ac:dyDescent="0.3">
      <c r="P742539" s="83"/>
    </row>
    <row r="742540" spans="16:16" x14ac:dyDescent="0.3">
      <c r="P742540" s="83"/>
    </row>
    <row r="742541" spans="16:16" x14ac:dyDescent="0.3">
      <c r="P742541" s="83"/>
    </row>
    <row r="742542" spans="16:16" x14ac:dyDescent="0.3">
      <c r="P742542" s="83"/>
    </row>
    <row r="742543" spans="16:16" x14ac:dyDescent="0.3">
      <c r="P742543" s="83"/>
    </row>
    <row r="742544" spans="16:16" x14ac:dyDescent="0.3">
      <c r="P742544" s="83"/>
    </row>
    <row r="742545" spans="16:16" x14ac:dyDescent="0.3">
      <c r="P742545" s="83"/>
    </row>
    <row r="742546" spans="16:16" x14ac:dyDescent="0.3">
      <c r="P742546" s="83"/>
    </row>
    <row r="742547" spans="16:16" x14ac:dyDescent="0.3">
      <c r="P742547" s="83"/>
    </row>
    <row r="742548" spans="16:16" x14ac:dyDescent="0.3">
      <c r="P742548" s="83"/>
    </row>
    <row r="742549" spans="16:16" x14ac:dyDescent="0.3">
      <c r="P742549" s="83"/>
    </row>
    <row r="742550" spans="16:16" x14ac:dyDescent="0.3">
      <c r="P742550" s="83"/>
    </row>
    <row r="742551" spans="16:16" x14ac:dyDescent="0.3">
      <c r="P742551" s="83"/>
    </row>
    <row r="742552" spans="16:16" x14ac:dyDescent="0.3">
      <c r="P742552" s="83"/>
    </row>
    <row r="742553" spans="16:16" x14ac:dyDescent="0.3">
      <c r="P742553" s="83"/>
    </row>
    <row r="742554" spans="16:16" x14ac:dyDescent="0.3">
      <c r="P742554" s="83"/>
    </row>
    <row r="742555" spans="16:16" x14ac:dyDescent="0.3">
      <c r="P742555" s="83"/>
    </row>
    <row r="742556" spans="16:16" x14ac:dyDescent="0.3">
      <c r="P742556" s="83"/>
    </row>
    <row r="742557" spans="16:16" x14ac:dyDescent="0.3">
      <c r="P742557" s="83"/>
    </row>
    <row r="742558" spans="16:16" x14ac:dyDescent="0.3">
      <c r="P742558" s="83"/>
    </row>
    <row r="742559" spans="16:16" x14ac:dyDescent="0.3">
      <c r="P742559" s="83"/>
    </row>
    <row r="742560" spans="16:16" x14ac:dyDescent="0.3">
      <c r="P742560" s="83"/>
    </row>
    <row r="742561" spans="16:16" x14ac:dyDescent="0.3">
      <c r="P742561" s="83"/>
    </row>
    <row r="742562" spans="16:16" x14ac:dyDescent="0.3">
      <c r="P742562" s="83"/>
    </row>
    <row r="742563" spans="16:16" x14ac:dyDescent="0.3">
      <c r="P742563" s="83"/>
    </row>
    <row r="742564" spans="16:16" x14ac:dyDescent="0.3">
      <c r="P742564" s="83"/>
    </row>
    <row r="742565" spans="16:16" x14ac:dyDescent="0.3">
      <c r="P742565" s="83"/>
    </row>
    <row r="742566" spans="16:16" x14ac:dyDescent="0.3">
      <c r="P742566" s="83"/>
    </row>
    <row r="742567" spans="16:16" x14ac:dyDescent="0.3">
      <c r="P742567" s="83"/>
    </row>
    <row r="742568" spans="16:16" x14ac:dyDescent="0.3">
      <c r="P742568" s="83"/>
    </row>
    <row r="742569" spans="16:16" x14ac:dyDescent="0.3">
      <c r="P742569" s="83"/>
    </row>
    <row r="742570" spans="16:16" x14ac:dyDescent="0.3">
      <c r="P742570" s="83"/>
    </row>
    <row r="742571" spans="16:16" x14ac:dyDescent="0.3">
      <c r="P742571" s="83"/>
    </row>
    <row r="742572" spans="16:16" x14ac:dyDescent="0.3">
      <c r="P742572" s="83"/>
    </row>
    <row r="742573" spans="16:16" x14ac:dyDescent="0.3">
      <c r="P742573" s="83"/>
    </row>
    <row r="742574" spans="16:16" x14ac:dyDescent="0.3">
      <c r="P742574" s="83"/>
    </row>
    <row r="742575" spans="16:16" x14ac:dyDescent="0.3">
      <c r="P742575" s="83"/>
    </row>
    <row r="742576" spans="16:16" x14ac:dyDescent="0.3">
      <c r="P742576" s="83"/>
    </row>
    <row r="742577" spans="16:16" x14ac:dyDescent="0.3">
      <c r="P742577" s="83"/>
    </row>
    <row r="742578" spans="16:16" x14ac:dyDescent="0.3">
      <c r="P742578" s="83"/>
    </row>
    <row r="742579" spans="16:16" x14ac:dyDescent="0.3">
      <c r="P742579" s="83"/>
    </row>
    <row r="742580" spans="16:16" x14ac:dyDescent="0.3">
      <c r="P742580" s="83"/>
    </row>
    <row r="742581" spans="16:16" x14ac:dyDescent="0.3">
      <c r="P742581" s="83"/>
    </row>
    <row r="742582" spans="16:16" x14ac:dyDescent="0.3">
      <c r="P742582" s="83"/>
    </row>
    <row r="742583" spans="16:16" x14ac:dyDescent="0.3">
      <c r="P742583" s="83"/>
    </row>
    <row r="742584" spans="16:16" x14ac:dyDescent="0.3">
      <c r="P742584" s="83"/>
    </row>
    <row r="742585" spans="16:16" x14ac:dyDescent="0.3">
      <c r="P742585" s="83"/>
    </row>
    <row r="742586" spans="16:16" x14ac:dyDescent="0.3">
      <c r="P742586" s="83"/>
    </row>
    <row r="742587" spans="16:16" x14ac:dyDescent="0.3">
      <c r="P742587" s="83"/>
    </row>
    <row r="742588" spans="16:16" x14ac:dyDescent="0.3">
      <c r="P742588" s="83"/>
    </row>
    <row r="742589" spans="16:16" x14ac:dyDescent="0.3">
      <c r="P742589" s="83"/>
    </row>
    <row r="742590" spans="16:16" x14ac:dyDescent="0.3">
      <c r="P742590" s="83"/>
    </row>
    <row r="742591" spans="16:16" x14ac:dyDescent="0.3">
      <c r="P742591" s="83"/>
    </row>
    <row r="742592" spans="16:16" x14ac:dyDescent="0.3">
      <c r="P742592" s="83"/>
    </row>
    <row r="742593" spans="16:16" x14ac:dyDescent="0.3">
      <c r="P742593" s="83"/>
    </row>
    <row r="742594" spans="16:16" x14ac:dyDescent="0.3">
      <c r="P742594" s="83"/>
    </row>
    <row r="742595" spans="16:16" x14ac:dyDescent="0.3">
      <c r="P742595" s="83"/>
    </row>
    <row r="742596" spans="16:16" x14ac:dyDescent="0.3">
      <c r="P742596" s="83"/>
    </row>
    <row r="742597" spans="16:16" x14ac:dyDescent="0.3">
      <c r="P742597" s="83"/>
    </row>
    <row r="742598" spans="16:16" x14ac:dyDescent="0.3">
      <c r="P742598" s="83"/>
    </row>
    <row r="742599" spans="16:16" x14ac:dyDescent="0.3">
      <c r="P742599" s="83"/>
    </row>
    <row r="742600" spans="16:16" x14ac:dyDescent="0.3">
      <c r="P742600" s="83"/>
    </row>
    <row r="742601" spans="16:16" x14ac:dyDescent="0.3">
      <c r="P742601" s="83"/>
    </row>
    <row r="742602" spans="16:16" x14ac:dyDescent="0.3">
      <c r="P742602" s="83"/>
    </row>
    <row r="742603" spans="16:16" x14ac:dyDescent="0.3">
      <c r="P742603" s="83"/>
    </row>
    <row r="742604" spans="16:16" x14ac:dyDescent="0.3">
      <c r="P742604" s="83"/>
    </row>
    <row r="742605" spans="16:16" x14ac:dyDescent="0.3">
      <c r="P742605" s="83"/>
    </row>
    <row r="742606" spans="16:16" x14ac:dyDescent="0.3">
      <c r="P742606" s="83"/>
    </row>
    <row r="742607" spans="16:16" x14ac:dyDescent="0.3">
      <c r="P742607" s="83"/>
    </row>
    <row r="742608" spans="16:16" x14ac:dyDescent="0.3">
      <c r="P742608" s="83"/>
    </row>
    <row r="742609" spans="16:16" x14ac:dyDescent="0.3">
      <c r="P742609" s="83"/>
    </row>
    <row r="742610" spans="16:16" x14ac:dyDescent="0.3">
      <c r="P742610" s="83"/>
    </row>
    <row r="742611" spans="16:16" x14ac:dyDescent="0.3">
      <c r="P742611" s="83"/>
    </row>
    <row r="742612" spans="16:16" x14ac:dyDescent="0.3">
      <c r="P742612" s="83"/>
    </row>
    <row r="742613" spans="16:16" x14ac:dyDescent="0.3">
      <c r="P742613" s="83"/>
    </row>
    <row r="742614" spans="16:16" x14ac:dyDescent="0.3">
      <c r="P742614" s="83"/>
    </row>
    <row r="742615" spans="16:16" x14ac:dyDescent="0.3">
      <c r="P742615" s="83"/>
    </row>
    <row r="742616" spans="16:16" x14ac:dyDescent="0.3">
      <c r="P742616" s="83"/>
    </row>
    <row r="742617" spans="16:16" x14ac:dyDescent="0.3">
      <c r="P742617" s="83"/>
    </row>
    <row r="742618" spans="16:16" x14ac:dyDescent="0.3">
      <c r="P742618" s="83"/>
    </row>
    <row r="742619" spans="16:16" x14ac:dyDescent="0.3">
      <c r="P742619" s="83"/>
    </row>
    <row r="742620" spans="16:16" x14ac:dyDescent="0.3">
      <c r="P742620" s="83"/>
    </row>
    <row r="742621" spans="16:16" x14ac:dyDescent="0.3">
      <c r="P742621" s="83"/>
    </row>
    <row r="742622" spans="16:16" x14ac:dyDescent="0.3">
      <c r="P742622" s="83"/>
    </row>
    <row r="742623" spans="16:16" x14ac:dyDescent="0.3">
      <c r="P742623" s="83"/>
    </row>
    <row r="742624" spans="16:16" x14ac:dyDescent="0.3">
      <c r="P742624" s="83"/>
    </row>
    <row r="742625" spans="16:16" x14ac:dyDescent="0.3">
      <c r="P742625" s="83"/>
    </row>
    <row r="742626" spans="16:16" x14ac:dyDescent="0.3">
      <c r="P742626" s="83"/>
    </row>
    <row r="742627" spans="16:16" x14ac:dyDescent="0.3">
      <c r="P742627" s="83"/>
    </row>
    <row r="742628" spans="16:16" x14ac:dyDescent="0.3">
      <c r="P742628" s="83"/>
    </row>
    <row r="742629" spans="16:16" x14ac:dyDescent="0.3">
      <c r="P742629" s="83"/>
    </row>
    <row r="742630" spans="16:16" x14ac:dyDescent="0.3">
      <c r="P742630" s="83"/>
    </row>
    <row r="742631" spans="16:16" x14ac:dyDescent="0.3">
      <c r="P742631" s="83"/>
    </row>
    <row r="742632" spans="16:16" x14ac:dyDescent="0.3">
      <c r="P742632" s="83"/>
    </row>
    <row r="742633" spans="16:16" x14ac:dyDescent="0.3">
      <c r="P742633" s="83"/>
    </row>
    <row r="742634" spans="16:16" x14ac:dyDescent="0.3">
      <c r="P742634" s="83"/>
    </row>
    <row r="742635" spans="16:16" x14ac:dyDescent="0.3">
      <c r="P742635" s="83"/>
    </row>
    <row r="742636" spans="16:16" x14ac:dyDescent="0.3">
      <c r="P742636" s="83"/>
    </row>
    <row r="742637" spans="16:16" x14ac:dyDescent="0.3">
      <c r="P742637" s="83"/>
    </row>
    <row r="742638" spans="16:16" x14ac:dyDescent="0.3">
      <c r="P742638" s="83"/>
    </row>
    <row r="742639" spans="16:16" x14ac:dyDescent="0.3">
      <c r="P742639" s="83"/>
    </row>
    <row r="742640" spans="16:16" x14ac:dyDescent="0.3">
      <c r="P742640" s="83"/>
    </row>
    <row r="742641" spans="16:16" x14ac:dyDescent="0.3">
      <c r="P742641" s="83"/>
    </row>
    <row r="742642" spans="16:16" x14ac:dyDescent="0.3">
      <c r="P742642" s="83"/>
    </row>
    <row r="742643" spans="16:16" x14ac:dyDescent="0.3">
      <c r="P742643" s="83"/>
    </row>
    <row r="742644" spans="16:16" x14ac:dyDescent="0.3">
      <c r="P742644" s="83"/>
    </row>
    <row r="742645" spans="16:16" x14ac:dyDescent="0.3">
      <c r="P742645" s="83"/>
    </row>
    <row r="742646" spans="16:16" x14ac:dyDescent="0.3">
      <c r="P742646" s="83"/>
    </row>
    <row r="742647" spans="16:16" x14ac:dyDescent="0.3">
      <c r="P742647" s="83"/>
    </row>
    <row r="742648" spans="16:16" x14ac:dyDescent="0.3">
      <c r="P742648" s="83"/>
    </row>
    <row r="742649" spans="16:16" x14ac:dyDescent="0.3">
      <c r="P742649" s="83"/>
    </row>
    <row r="742650" spans="16:16" x14ac:dyDescent="0.3">
      <c r="P742650" s="83"/>
    </row>
    <row r="742651" spans="16:16" x14ac:dyDescent="0.3">
      <c r="P742651" s="83"/>
    </row>
    <row r="742652" spans="16:16" x14ac:dyDescent="0.3">
      <c r="P742652" s="83"/>
    </row>
    <row r="742653" spans="16:16" x14ac:dyDescent="0.3">
      <c r="P742653" s="83"/>
    </row>
    <row r="742654" spans="16:16" x14ac:dyDescent="0.3">
      <c r="P742654" s="83"/>
    </row>
    <row r="742655" spans="16:16" x14ac:dyDescent="0.3">
      <c r="P742655" s="83"/>
    </row>
    <row r="742656" spans="16:16" x14ac:dyDescent="0.3">
      <c r="P742656" s="83"/>
    </row>
    <row r="742657" spans="16:16" x14ac:dyDescent="0.3">
      <c r="P742657" s="83"/>
    </row>
    <row r="742658" spans="16:16" x14ac:dyDescent="0.3">
      <c r="P742658" s="83"/>
    </row>
    <row r="742659" spans="16:16" x14ac:dyDescent="0.3">
      <c r="P742659" s="83"/>
    </row>
    <row r="742660" spans="16:16" x14ac:dyDescent="0.3">
      <c r="P742660" s="83"/>
    </row>
    <row r="742661" spans="16:16" x14ac:dyDescent="0.3">
      <c r="P742661" s="83"/>
    </row>
    <row r="742662" spans="16:16" x14ac:dyDescent="0.3">
      <c r="P742662" s="83"/>
    </row>
    <row r="742663" spans="16:16" x14ac:dyDescent="0.3">
      <c r="P742663" s="83"/>
    </row>
    <row r="742664" spans="16:16" x14ac:dyDescent="0.3">
      <c r="P742664" s="83"/>
    </row>
    <row r="742665" spans="16:16" x14ac:dyDescent="0.3">
      <c r="P742665" s="83"/>
    </row>
    <row r="742666" spans="16:16" x14ac:dyDescent="0.3">
      <c r="P742666" s="83"/>
    </row>
    <row r="742667" spans="16:16" x14ac:dyDescent="0.3">
      <c r="P742667" s="83"/>
    </row>
    <row r="742668" spans="16:16" x14ac:dyDescent="0.3">
      <c r="P742668" s="83"/>
    </row>
    <row r="742669" spans="16:16" x14ac:dyDescent="0.3">
      <c r="P742669" s="83"/>
    </row>
    <row r="742670" spans="16:16" x14ac:dyDescent="0.3">
      <c r="P742670" s="83"/>
    </row>
    <row r="742671" spans="16:16" x14ac:dyDescent="0.3">
      <c r="P742671" s="83"/>
    </row>
    <row r="742672" spans="16:16" x14ac:dyDescent="0.3">
      <c r="P742672" s="83"/>
    </row>
    <row r="742673" spans="16:16" x14ac:dyDescent="0.3">
      <c r="P742673" s="83"/>
    </row>
    <row r="742674" spans="16:16" x14ac:dyDescent="0.3">
      <c r="P742674" s="83"/>
    </row>
    <row r="742675" spans="16:16" x14ac:dyDescent="0.3">
      <c r="P742675" s="83"/>
    </row>
    <row r="742676" spans="16:16" x14ac:dyDescent="0.3">
      <c r="P742676" s="83"/>
    </row>
    <row r="742677" spans="16:16" x14ac:dyDescent="0.3">
      <c r="P742677" s="83"/>
    </row>
    <row r="742678" spans="16:16" x14ac:dyDescent="0.3">
      <c r="P742678" s="83"/>
    </row>
    <row r="742679" spans="16:16" x14ac:dyDescent="0.3">
      <c r="P742679" s="83"/>
    </row>
    <row r="742680" spans="16:16" x14ac:dyDescent="0.3">
      <c r="P742680" s="83"/>
    </row>
    <row r="742681" spans="16:16" x14ac:dyDescent="0.3">
      <c r="P742681" s="83"/>
    </row>
    <row r="742682" spans="16:16" x14ac:dyDescent="0.3">
      <c r="P742682" s="83"/>
    </row>
    <row r="742683" spans="16:16" x14ac:dyDescent="0.3">
      <c r="P742683" s="83"/>
    </row>
    <row r="742684" spans="16:16" x14ac:dyDescent="0.3">
      <c r="P742684" s="83"/>
    </row>
    <row r="742685" spans="16:16" x14ac:dyDescent="0.3">
      <c r="P742685" s="83"/>
    </row>
    <row r="742686" spans="16:16" x14ac:dyDescent="0.3">
      <c r="P742686" s="83"/>
    </row>
    <row r="742687" spans="16:16" x14ac:dyDescent="0.3">
      <c r="P742687" s="83"/>
    </row>
    <row r="742688" spans="16:16" x14ac:dyDescent="0.3">
      <c r="P742688" s="83"/>
    </row>
    <row r="742689" spans="16:16" x14ac:dyDescent="0.3">
      <c r="P742689" s="83"/>
    </row>
    <row r="742690" spans="16:16" x14ac:dyDescent="0.3">
      <c r="P742690" s="83"/>
    </row>
    <row r="742691" spans="16:16" x14ac:dyDescent="0.3">
      <c r="P742691" s="83"/>
    </row>
    <row r="742692" spans="16:16" x14ac:dyDescent="0.3">
      <c r="P742692" s="83"/>
    </row>
    <row r="742693" spans="16:16" x14ac:dyDescent="0.3">
      <c r="P742693" s="83"/>
    </row>
    <row r="742694" spans="16:16" x14ac:dyDescent="0.3">
      <c r="P742694" s="83"/>
    </row>
    <row r="742695" spans="16:16" x14ac:dyDescent="0.3">
      <c r="P742695" s="83"/>
    </row>
    <row r="742696" spans="16:16" x14ac:dyDescent="0.3">
      <c r="P742696" s="83"/>
    </row>
    <row r="742697" spans="16:16" x14ac:dyDescent="0.3">
      <c r="P742697" s="83"/>
    </row>
    <row r="742698" spans="16:16" x14ac:dyDescent="0.3">
      <c r="P742698" s="83"/>
    </row>
    <row r="742699" spans="16:16" x14ac:dyDescent="0.3">
      <c r="P742699" s="83"/>
    </row>
    <row r="742700" spans="16:16" x14ac:dyDescent="0.3">
      <c r="P742700" s="83"/>
    </row>
    <row r="742701" spans="16:16" x14ac:dyDescent="0.3">
      <c r="P742701" s="83"/>
    </row>
    <row r="742702" spans="16:16" x14ac:dyDescent="0.3">
      <c r="P742702" s="83"/>
    </row>
    <row r="742703" spans="16:16" x14ac:dyDescent="0.3">
      <c r="P742703" s="83"/>
    </row>
    <row r="742704" spans="16:16" x14ac:dyDescent="0.3">
      <c r="P742704" s="83"/>
    </row>
    <row r="742705" spans="16:16" x14ac:dyDescent="0.3">
      <c r="P742705" s="83"/>
    </row>
    <row r="742706" spans="16:16" x14ac:dyDescent="0.3">
      <c r="P742706" s="83"/>
    </row>
    <row r="742707" spans="16:16" x14ac:dyDescent="0.3">
      <c r="P742707" s="83"/>
    </row>
    <row r="742708" spans="16:16" x14ac:dyDescent="0.3">
      <c r="P742708" s="83"/>
    </row>
    <row r="742709" spans="16:16" x14ac:dyDescent="0.3">
      <c r="P742709" s="83"/>
    </row>
    <row r="742710" spans="16:16" x14ac:dyDescent="0.3">
      <c r="P742710" s="83"/>
    </row>
    <row r="742711" spans="16:16" x14ac:dyDescent="0.3">
      <c r="P742711" s="83"/>
    </row>
    <row r="742712" spans="16:16" x14ac:dyDescent="0.3">
      <c r="P742712" s="83"/>
    </row>
    <row r="742713" spans="16:16" x14ac:dyDescent="0.3">
      <c r="P742713" s="83"/>
    </row>
    <row r="742714" spans="16:16" x14ac:dyDescent="0.3">
      <c r="P742714" s="83"/>
    </row>
    <row r="742715" spans="16:16" x14ac:dyDescent="0.3">
      <c r="P742715" s="83"/>
    </row>
    <row r="742716" spans="16:16" x14ac:dyDescent="0.3">
      <c r="P742716" s="83"/>
    </row>
    <row r="742717" spans="16:16" x14ac:dyDescent="0.3">
      <c r="P742717" s="83"/>
    </row>
    <row r="742718" spans="16:16" x14ac:dyDescent="0.3">
      <c r="P742718" s="83"/>
    </row>
    <row r="742719" spans="16:16" x14ac:dyDescent="0.3">
      <c r="P742719" s="83"/>
    </row>
    <row r="742720" spans="16:16" x14ac:dyDescent="0.3">
      <c r="P742720" s="83"/>
    </row>
    <row r="742721" spans="16:16" x14ac:dyDescent="0.3">
      <c r="P742721" s="83"/>
    </row>
    <row r="742722" spans="16:16" x14ac:dyDescent="0.3">
      <c r="P742722" s="83"/>
    </row>
    <row r="742723" spans="16:16" x14ac:dyDescent="0.3">
      <c r="P742723" s="83"/>
    </row>
    <row r="742724" spans="16:16" x14ac:dyDescent="0.3">
      <c r="P742724" s="83"/>
    </row>
    <row r="742725" spans="16:16" x14ac:dyDescent="0.3">
      <c r="P742725" s="83"/>
    </row>
    <row r="742726" spans="16:16" x14ac:dyDescent="0.3">
      <c r="P742726" s="83"/>
    </row>
    <row r="742727" spans="16:16" x14ac:dyDescent="0.3">
      <c r="P742727" s="83"/>
    </row>
    <row r="742728" spans="16:16" x14ac:dyDescent="0.3">
      <c r="P742728" s="83"/>
    </row>
    <row r="742729" spans="16:16" x14ac:dyDescent="0.3">
      <c r="P742729" s="83"/>
    </row>
    <row r="742730" spans="16:16" x14ac:dyDescent="0.3">
      <c r="P742730" s="83"/>
    </row>
    <row r="742731" spans="16:16" x14ac:dyDescent="0.3">
      <c r="P742731" s="83"/>
    </row>
    <row r="742732" spans="16:16" x14ac:dyDescent="0.3">
      <c r="P742732" s="83"/>
    </row>
    <row r="742733" spans="16:16" x14ac:dyDescent="0.3">
      <c r="P742733" s="83"/>
    </row>
    <row r="742734" spans="16:16" x14ac:dyDescent="0.3">
      <c r="P742734" s="83"/>
    </row>
    <row r="742735" spans="16:16" x14ac:dyDescent="0.3">
      <c r="P742735" s="83"/>
    </row>
    <row r="742736" spans="16:16" x14ac:dyDescent="0.3">
      <c r="P742736" s="83"/>
    </row>
    <row r="742737" spans="16:16" x14ac:dyDescent="0.3">
      <c r="P742737" s="83"/>
    </row>
    <row r="742738" spans="16:16" x14ac:dyDescent="0.3">
      <c r="P742738" s="83"/>
    </row>
    <row r="742739" spans="16:16" x14ac:dyDescent="0.3">
      <c r="P742739" s="83"/>
    </row>
    <row r="742740" spans="16:16" x14ac:dyDescent="0.3">
      <c r="P742740" s="83"/>
    </row>
    <row r="742741" spans="16:16" x14ac:dyDescent="0.3">
      <c r="P742741" s="83"/>
    </row>
    <row r="742742" spans="16:16" x14ac:dyDescent="0.3">
      <c r="P742742" s="83"/>
    </row>
    <row r="742743" spans="16:16" x14ac:dyDescent="0.3">
      <c r="P742743" s="83"/>
    </row>
    <row r="742744" spans="16:16" x14ac:dyDescent="0.3">
      <c r="P742744" s="83"/>
    </row>
    <row r="742745" spans="16:16" x14ac:dyDescent="0.3">
      <c r="P742745" s="83"/>
    </row>
    <row r="742746" spans="16:16" x14ac:dyDescent="0.3">
      <c r="P742746" s="83"/>
    </row>
    <row r="742747" spans="16:16" x14ac:dyDescent="0.3">
      <c r="P742747" s="83"/>
    </row>
    <row r="742748" spans="16:16" x14ac:dyDescent="0.3">
      <c r="P742748" s="83"/>
    </row>
    <row r="742749" spans="16:16" x14ac:dyDescent="0.3">
      <c r="P742749" s="83"/>
    </row>
    <row r="742750" spans="16:16" x14ac:dyDescent="0.3">
      <c r="P742750" s="83"/>
    </row>
    <row r="742751" spans="16:16" x14ac:dyDescent="0.3">
      <c r="P742751" s="83"/>
    </row>
    <row r="742752" spans="16:16" x14ac:dyDescent="0.3">
      <c r="P742752" s="83"/>
    </row>
    <row r="742753" spans="16:16" x14ac:dyDescent="0.3">
      <c r="P742753" s="83"/>
    </row>
    <row r="742754" spans="16:16" x14ac:dyDescent="0.3">
      <c r="P742754" s="83"/>
    </row>
    <row r="742755" spans="16:16" x14ac:dyDescent="0.3">
      <c r="P742755" s="83"/>
    </row>
    <row r="742756" spans="16:16" x14ac:dyDescent="0.3">
      <c r="P742756" s="83"/>
    </row>
    <row r="742757" spans="16:16" x14ac:dyDescent="0.3">
      <c r="P742757" s="83"/>
    </row>
    <row r="742758" spans="16:16" x14ac:dyDescent="0.3">
      <c r="P742758" s="83"/>
    </row>
    <row r="742759" spans="16:16" x14ac:dyDescent="0.3">
      <c r="P742759" s="83"/>
    </row>
    <row r="742760" spans="16:16" x14ac:dyDescent="0.3">
      <c r="P742760" s="83"/>
    </row>
    <row r="742761" spans="16:16" x14ac:dyDescent="0.3">
      <c r="P742761" s="83"/>
    </row>
    <row r="742762" spans="16:16" x14ac:dyDescent="0.3">
      <c r="P742762" s="83"/>
    </row>
    <row r="742763" spans="16:16" x14ac:dyDescent="0.3">
      <c r="P742763" s="83"/>
    </row>
    <row r="742764" spans="16:16" x14ac:dyDescent="0.3">
      <c r="P742764" s="83"/>
    </row>
    <row r="742765" spans="16:16" x14ac:dyDescent="0.3">
      <c r="P742765" s="83"/>
    </row>
    <row r="742766" spans="16:16" x14ac:dyDescent="0.3">
      <c r="P742766" s="83"/>
    </row>
    <row r="742767" spans="16:16" x14ac:dyDescent="0.3">
      <c r="P742767" s="83"/>
    </row>
    <row r="742768" spans="16:16" x14ac:dyDescent="0.3">
      <c r="P742768" s="83"/>
    </row>
    <row r="742769" spans="16:16" x14ac:dyDescent="0.3">
      <c r="P742769" s="83"/>
    </row>
    <row r="742770" spans="16:16" x14ac:dyDescent="0.3">
      <c r="P742770" s="83"/>
    </row>
    <row r="742771" spans="16:16" x14ac:dyDescent="0.3">
      <c r="P742771" s="83"/>
    </row>
    <row r="742772" spans="16:16" x14ac:dyDescent="0.3">
      <c r="P742772" s="83"/>
    </row>
    <row r="742773" spans="16:16" x14ac:dyDescent="0.3">
      <c r="P742773" s="83"/>
    </row>
    <row r="742774" spans="16:16" x14ac:dyDescent="0.3">
      <c r="P742774" s="83"/>
    </row>
    <row r="742775" spans="16:16" x14ac:dyDescent="0.3">
      <c r="P742775" s="83"/>
    </row>
    <row r="742776" spans="16:16" x14ac:dyDescent="0.3">
      <c r="P742776" s="83"/>
    </row>
    <row r="742777" spans="16:16" x14ac:dyDescent="0.3">
      <c r="P742777" s="83"/>
    </row>
    <row r="742778" spans="16:16" x14ac:dyDescent="0.3">
      <c r="P742778" s="83"/>
    </row>
    <row r="742779" spans="16:16" x14ac:dyDescent="0.3">
      <c r="P742779" s="83"/>
    </row>
    <row r="742780" spans="16:16" x14ac:dyDescent="0.3">
      <c r="P742780" s="83"/>
    </row>
    <row r="742781" spans="16:16" x14ac:dyDescent="0.3">
      <c r="P742781" s="83"/>
    </row>
    <row r="742782" spans="16:16" x14ac:dyDescent="0.3">
      <c r="P742782" s="83"/>
    </row>
    <row r="742783" spans="16:16" x14ac:dyDescent="0.3">
      <c r="P742783" s="83"/>
    </row>
    <row r="742784" spans="16:16" x14ac:dyDescent="0.3">
      <c r="P742784" s="83"/>
    </row>
    <row r="742785" spans="16:16" x14ac:dyDescent="0.3">
      <c r="P742785" s="83"/>
    </row>
    <row r="742786" spans="16:16" x14ac:dyDescent="0.3">
      <c r="P742786" s="83"/>
    </row>
    <row r="742787" spans="16:16" x14ac:dyDescent="0.3">
      <c r="P742787" s="83"/>
    </row>
    <row r="742788" spans="16:16" x14ac:dyDescent="0.3">
      <c r="P742788" s="83"/>
    </row>
    <row r="742789" spans="16:16" x14ac:dyDescent="0.3">
      <c r="P742789" s="83"/>
    </row>
    <row r="742790" spans="16:16" x14ac:dyDescent="0.3">
      <c r="P742790" s="83"/>
    </row>
    <row r="742791" spans="16:16" x14ac:dyDescent="0.3">
      <c r="P742791" s="83"/>
    </row>
    <row r="742792" spans="16:16" x14ac:dyDescent="0.3">
      <c r="P742792" s="83"/>
    </row>
    <row r="742793" spans="16:16" x14ac:dyDescent="0.3">
      <c r="P742793" s="83"/>
    </row>
    <row r="742794" spans="16:16" x14ac:dyDescent="0.3">
      <c r="P742794" s="83"/>
    </row>
    <row r="742795" spans="16:16" x14ac:dyDescent="0.3">
      <c r="P742795" s="83"/>
    </row>
    <row r="742796" spans="16:16" x14ac:dyDescent="0.3">
      <c r="P742796" s="83"/>
    </row>
    <row r="742797" spans="16:16" x14ac:dyDescent="0.3">
      <c r="P742797" s="83"/>
    </row>
    <row r="742798" spans="16:16" x14ac:dyDescent="0.3">
      <c r="P742798" s="83"/>
    </row>
    <row r="742799" spans="16:16" x14ac:dyDescent="0.3">
      <c r="P742799" s="83"/>
    </row>
    <row r="742800" spans="16:16" x14ac:dyDescent="0.3">
      <c r="P742800" s="83"/>
    </row>
    <row r="742801" spans="16:16" x14ac:dyDescent="0.3">
      <c r="P742801" s="83"/>
    </row>
    <row r="742802" spans="16:16" x14ac:dyDescent="0.3">
      <c r="P742802" s="83"/>
    </row>
    <row r="742803" spans="16:16" x14ac:dyDescent="0.3">
      <c r="P742803" s="83"/>
    </row>
    <row r="742804" spans="16:16" x14ac:dyDescent="0.3">
      <c r="P742804" s="83"/>
    </row>
    <row r="742805" spans="16:16" x14ac:dyDescent="0.3">
      <c r="P742805" s="83"/>
    </row>
    <row r="742806" spans="16:16" x14ac:dyDescent="0.3">
      <c r="P742806" s="83"/>
    </row>
    <row r="742807" spans="16:16" x14ac:dyDescent="0.3">
      <c r="P742807" s="83"/>
    </row>
    <row r="742808" spans="16:16" x14ac:dyDescent="0.3">
      <c r="P742808" s="83"/>
    </row>
    <row r="742809" spans="16:16" x14ac:dyDescent="0.3">
      <c r="P742809" s="83"/>
    </row>
    <row r="742810" spans="16:16" x14ac:dyDescent="0.3">
      <c r="P742810" s="83"/>
    </row>
    <row r="742811" spans="16:16" x14ac:dyDescent="0.3">
      <c r="P742811" s="83"/>
    </row>
    <row r="742812" spans="16:16" x14ac:dyDescent="0.3">
      <c r="P742812" s="83"/>
    </row>
    <row r="742813" spans="16:16" x14ac:dyDescent="0.3">
      <c r="P742813" s="83"/>
    </row>
    <row r="742814" spans="16:16" x14ac:dyDescent="0.3">
      <c r="P742814" s="83"/>
    </row>
    <row r="742815" spans="16:16" x14ac:dyDescent="0.3">
      <c r="P742815" s="83"/>
    </row>
    <row r="742816" spans="16:16" x14ac:dyDescent="0.3">
      <c r="P742816" s="83"/>
    </row>
    <row r="742817" spans="16:16" x14ac:dyDescent="0.3">
      <c r="P742817" s="83"/>
    </row>
    <row r="742818" spans="16:16" x14ac:dyDescent="0.3">
      <c r="P742818" s="83"/>
    </row>
    <row r="742819" spans="16:16" x14ac:dyDescent="0.3">
      <c r="P742819" s="83"/>
    </row>
    <row r="742820" spans="16:16" x14ac:dyDescent="0.3">
      <c r="P742820" s="83"/>
    </row>
    <row r="742821" spans="16:16" x14ac:dyDescent="0.3">
      <c r="P742821" s="83"/>
    </row>
    <row r="742822" spans="16:16" x14ac:dyDescent="0.3">
      <c r="P742822" s="83"/>
    </row>
    <row r="742823" spans="16:16" x14ac:dyDescent="0.3">
      <c r="P742823" s="83"/>
    </row>
    <row r="742824" spans="16:16" x14ac:dyDescent="0.3">
      <c r="P742824" s="83"/>
    </row>
    <row r="742825" spans="16:16" x14ac:dyDescent="0.3">
      <c r="P742825" s="83"/>
    </row>
    <row r="742826" spans="16:16" x14ac:dyDescent="0.3">
      <c r="P742826" s="83"/>
    </row>
    <row r="742827" spans="16:16" x14ac:dyDescent="0.3">
      <c r="P742827" s="83"/>
    </row>
    <row r="742828" spans="16:16" x14ac:dyDescent="0.3">
      <c r="P742828" s="83"/>
    </row>
    <row r="742829" spans="16:16" x14ac:dyDescent="0.3">
      <c r="P742829" s="83"/>
    </row>
    <row r="742830" spans="16:16" x14ac:dyDescent="0.3">
      <c r="P742830" s="83"/>
    </row>
    <row r="742831" spans="16:16" x14ac:dyDescent="0.3">
      <c r="P742831" s="83"/>
    </row>
    <row r="742832" spans="16:16" x14ac:dyDescent="0.3">
      <c r="P742832" s="83"/>
    </row>
    <row r="742833" spans="16:16" x14ac:dyDescent="0.3">
      <c r="P742833" s="83"/>
    </row>
    <row r="742834" spans="16:16" x14ac:dyDescent="0.3">
      <c r="P742834" s="83"/>
    </row>
    <row r="742835" spans="16:16" x14ac:dyDescent="0.3">
      <c r="P742835" s="83"/>
    </row>
    <row r="742836" spans="16:16" x14ac:dyDescent="0.3">
      <c r="P742836" s="83"/>
    </row>
    <row r="742837" spans="16:16" x14ac:dyDescent="0.3">
      <c r="P742837" s="83"/>
    </row>
    <row r="742838" spans="16:16" x14ac:dyDescent="0.3">
      <c r="P742838" s="83"/>
    </row>
    <row r="742839" spans="16:16" x14ac:dyDescent="0.3">
      <c r="P742839" s="83"/>
    </row>
    <row r="742840" spans="16:16" x14ac:dyDescent="0.3">
      <c r="P742840" s="83"/>
    </row>
    <row r="742841" spans="16:16" x14ac:dyDescent="0.3">
      <c r="P742841" s="83"/>
    </row>
    <row r="742842" spans="16:16" x14ac:dyDescent="0.3">
      <c r="P742842" s="83"/>
    </row>
    <row r="742843" spans="16:16" x14ac:dyDescent="0.3">
      <c r="P742843" s="83"/>
    </row>
    <row r="742844" spans="16:16" x14ac:dyDescent="0.3">
      <c r="P742844" s="83"/>
    </row>
    <row r="742845" spans="16:16" x14ac:dyDescent="0.3">
      <c r="P742845" s="83"/>
    </row>
    <row r="742846" spans="16:16" x14ac:dyDescent="0.3">
      <c r="P742846" s="83"/>
    </row>
    <row r="742847" spans="16:16" x14ac:dyDescent="0.3">
      <c r="P742847" s="83"/>
    </row>
    <row r="742848" spans="16:16" x14ac:dyDescent="0.3">
      <c r="P742848" s="83"/>
    </row>
    <row r="742849" spans="16:16" x14ac:dyDescent="0.3">
      <c r="P742849" s="83"/>
    </row>
    <row r="742850" spans="16:16" x14ac:dyDescent="0.3">
      <c r="P742850" s="83"/>
    </row>
    <row r="742851" spans="16:16" x14ac:dyDescent="0.3">
      <c r="P742851" s="83"/>
    </row>
    <row r="742852" spans="16:16" x14ac:dyDescent="0.3">
      <c r="P742852" s="83"/>
    </row>
    <row r="742853" spans="16:16" x14ac:dyDescent="0.3">
      <c r="P742853" s="83"/>
    </row>
    <row r="742854" spans="16:16" x14ac:dyDescent="0.3">
      <c r="P742854" s="83"/>
    </row>
    <row r="742855" spans="16:16" x14ac:dyDescent="0.3">
      <c r="P742855" s="83"/>
    </row>
    <row r="742856" spans="16:16" x14ac:dyDescent="0.3">
      <c r="P742856" s="83"/>
    </row>
    <row r="742857" spans="16:16" x14ac:dyDescent="0.3">
      <c r="P742857" s="83"/>
    </row>
    <row r="742858" spans="16:16" x14ac:dyDescent="0.3">
      <c r="P742858" s="83"/>
    </row>
    <row r="742859" spans="16:16" x14ac:dyDescent="0.3">
      <c r="P742859" s="83"/>
    </row>
    <row r="742860" spans="16:16" x14ac:dyDescent="0.3">
      <c r="P742860" s="83"/>
    </row>
    <row r="742861" spans="16:16" x14ac:dyDescent="0.3">
      <c r="P742861" s="83"/>
    </row>
    <row r="742862" spans="16:16" x14ac:dyDescent="0.3">
      <c r="P742862" s="83"/>
    </row>
    <row r="742863" spans="16:16" x14ac:dyDescent="0.3">
      <c r="P742863" s="83"/>
    </row>
    <row r="742864" spans="16:16" x14ac:dyDescent="0.3">
      <c r="P742864" s="83"/>
    </row>
    <row r="742865" spans="16:16" x14ac:dyDescent="0.3">
      <c r="P742865" s="83"/>
    </row>
    <row r="742866" spans="16:16" x14ac:dyDescent="0.3">
      <c r="P742866" s="83"/>
    </row>
    <row r="742867" spans="16:16" x14ac:dyDescent="0.3">
      <c r="P742867" s="83"/>
    </row>
    <row r="742868" spans="16:16" x14ac:dyDescent="0.3">
      <c r="P742868" s="83"/>
    </row>
    <row r="742869" spans="16:16" x14ac:dyDescent="0.3">
      <c r="P742869" s="83"/>
    </row>
    <row r="742870" spans="16:16" x14ac:dyDescent="0.3">
      <c r="P742870" s="83"/>
    </row>
    <row r="742871" spans="16:16" x14ac:dyDescent="0.3">
      <c r="P742871" s="83"/>
    </row>
    <row r="742872" spans="16:16" x14ac:dyDescent="0.3">
      <c r="P742872" s="83"/>
    </row>
    <row r="742873" spans="16:16" x14ac:dyDescent="0.3">
      <c r="P742873" s="83"/>
    </row>
    <row r="742874" spans="16:16" x14ac:dyDescent="0.3">
      <c r="P742874" s="83"/>
    </row>
    <row r="742875" spans="16:16" x14ac:dyDescent="0.3">
      <c r="P742875" s="83"/>
    </row>
    <row r="742876" spans="16:16" x14ac:dyDescent="0.3">
      <c r="P742876" s="83"/>
    </row>
    <row r="742877" spans="16:16" x14ac:dyDescent="0.3">
      <c r="P742877" s="83"/>
    </row>
    <row r="742878" spans="16:16" x14ac:dyDescent="0.3">
      <c r="P742878" s="83"/>
    </row>
    <row r="742879" spans="16:16" x14ac:dyDescent="0.3">
      <c r="P742879" s="83"/>
    </row>
    <row r="742880" spans="16:16" x14ac:dyDescent="0.3">
      <c r="P742880" s="83"/>
    </row>
    <row r="742881" spans="16:16" x14ac:dyDescent="0.3">
      <c r="P742881" s="83"/>
    </row>
    <row r="742882" spans="16:16" x14ac:dyDescent="0.3">
      <c r="P742882" s="83"/>
    </row>
    <row r="742883" spans="16:16" x14ac:dyDescent="0.3">
      <c r="P742883" s="83"/>
    </row>
    <row r="742884" spans="16:16" x14ac:dyDescent="0.3">
      <c r="P742884" s="83"/>
    </row>
    <row r="742885" spans="16:16" x14ac:dyDescent="0.3">
      <c r="P742885" s="83"/>
    </row>
    <row r="742886" spans="16:16" x14ac:dyDescent="0.3">
      <c r="P742886" s="83"/>
    </row>
    <row r="742887" spans="16:16" x14ac:dyDescent="0.3">
      <c r="P742887" s="83"/>
    </row>
    <row r="742888" spans="16:16" x14ac:dyDescent="0.3">
      <c r="P742888" s="83"/>
    </row>
    <row r="742889" spans="16:16" x14ac:dyDescent="0.3">
      <c r="P742889" s="83"/>
    </row>
    <row r="742890" spans="16:16" x14ac:dyDescent="0.3">
      <c r="P742890" s="83"/>
    </row>
    <row r="742891" spans="16:16" x14ac:dyDescent="0.3">
      <c r="P742891" s="83"/>
    </row>
    <row r="742892" spans="16:16" x14ac:dyDescent="0.3">
      <c r="P742892" s="83"/>
    </row>
    <row r="742893" spans="16:16" x14ac:dyDescent="0.3">
      <c r="P742893" s="83"/>
    </row>
    <row r="742894" spans="16:16" x14ac:dyDescent="0.3">
      <c r="P742894" s="83"/>
    </row>
    <row r="742895" spans="16:16" x14ac:dyDescent="0.3">
      <c r="P742895" s="83"/>
    </row>
    <row r="742896" spans="16:16" x14ac:dyDescent="0.3">
      <c r="P742896" s="83"/>
    </row>
    <row r="742897" spans="16:16" x14ac:dyDescent="0.3">
      <c r="P742897" s="83"/>
    </row>
    <row r="742898" spans="16:16" x14ac:dyDescent="0.3">
      <c r="P742898" s="83"/>
    </row>
    <row r="742899" spans="16:16" x14ac:dyDescent="0.3">
      <c r="P742899" s="83"/>
    </row>
    <row r="742900" spans="16:16" x14ac:dyDescent="0.3">
      <c r="P742900" s="83"/>
    </row>
    <row r="742901" spans="16:16" x14ac:dyDescent="0.3">
      <c r="P742901" s="83"/>
    </row>
    <row r="742902" spans="16:16" x14ac:dyDescent="0.3">
      <c r="P742902" s="83"/>
    </row>
    <row r="742903" spans="16:16" x14ac:dyDescent="0.3">
      <c r="P742903" s="83"/>
    </row>
    <row r="742904" spans="16:16" x14ac:dyDescent="0.3">
      <c r="P742904" s="83"/>
    </row>
    <row r="742905" spans="16:16" x14ac:dyDescent="0.3">
      <c r="P742905" s="83"/>
    </row>
    <row r="742906" spans="16:16" x14ac:dyDescent="0.3">
      <c r="P742906" s="83"/>
    </row>
    <row r="742907" spans="16:16" x14ac:dyDescent="0.3">
      <c r="P742907" s="83"/>
    </row>
    <row r="742908" spans="16:16" x14ac:dyDescent="0.3">
      <c r="P742908" s="83"/>
    </row>
    <row r="742909" spans="16:16" x14ac:dyDescent="0.3">
      <c r="P742909" s="83"/>
    </row>
    <row r="742910" spans="16:16" x14ac:dyDescent="0.3">
      <c r="P742910" s="83"/>
    </row>
    <row r="742911" spans="16:16" x14ac:dyDescent="0.3">
      <c r="P742911" s="83"/>
    </row>
    <row r="742912" spans="16:16" x14ac:dyDescent="0.3">
      <c r="P742912" s="83"/>
    </row>
    <row r="742913" spans="16:16" x14ac:dyDescent="0.3">
      <c r="P742913" s="83"/>
    </row>
    <row r="742914" spans="16:16" x14ac:dyDescent="0.3">
      <c r="P742914" s="83"/>
    </row>
    <row r="742915" spans="16:16" x14ac:dyDescent="0.3">
      <c r="P742915" s="83"/>
    </row>
    <row r="742916" spans="16:16" x14ac:dyDescent="0.3">
      <c r="P742916" s="83"/>
    </row>
    <row r="742917" spans="16:16" x14ac:dyDescent="0.3">
      <c r="P742917" s="83"/>
    </row>
    <row r="742918" spans="16:16" x14ac:dyDescent="0.3">
      <c r="P742918" s="83"/>
    </row>
    <row r="742919" spans="16:16" x14ac:dyDescent="0.3">
      <c r="P742919" s="83"/>
    </row>
    <row r="742920" spans="16:16" x14ac:dyDescent="0.3">
      <c r="P742920" s="83"/>
    </row>
    <row r="742921" spans="16:16" x14ac:dyDescent="0.3">
      <c r="P742921" s="83"/>
    </row>
    <row r="742922" spans="16:16" x14ac:dyDescent="0.3">
      <c r="P742922" s="83"/>
    </row>
    <row r="742923" spans="16:16" x14ac:dyDescent="0.3">
      <c r="P742923" s="83"/>
    </row>
    <row r="742924" spans="16:16" x14ac:dyDescent="0.3">
      <c r="P742924" s="83"/>
    </row>
    <row r="742925" spans="16:16" x14ac:dyDescent="0.3">
      <c r="P742925" s="83"/>
    </row>
    <row r="742926" spans="16:16" x14ac:dyDescent="0.3">
      <c r="P742926" s="83"/>
    </row>
    <row r="742927" spans="16:16" x14ac:dyDescent="0.3">
      <c r="P742927" s="83"/>
    </row>
    <row r="742928" spans="16:16" x14ac:dyDescent="0.3">
      <c r="P742928" s="83"/>
    </row>
    <row r="742929" spans="16:16" x14ac:dyDescent="0.3">
      <c r="P742929" s="83"/>
    </row>
    <row r="742930" spans="16:16" x14ac:dyDescent="0.3">
      <c r="P742930" s="83"/>
    </row>
    <row r="742931" spans="16:16" x14ac:dyDescent="0.3">
      <c r="P742931" s="83"/>
    </row>
    <row r="742932" spans="16:16" x14ac:dyDescent="0.3">
      <c r="P742932" s="83"/>
    </row>
    <row r="742933" spans="16:16" x14ac:dyDescent="0.3">
      <c r="P742933" s="83"/>
    </row>
    <row r="742934" spans="16:16" x14ac:dyDescent="0.3">
      <c r="P742934" s="83"/>
    </row>
    <row r="742935" spans="16:16" x14ac:dyDescent="0.3">
      <c r="P742935" s="83"/>
    </row>
    <row r="742936" spans="16:16" x14ac:dyDescent="0.3">
      <c r="P742936" s="83"/>
    </row>
    <row r="742937" spans="16:16" x14ac:dyDescent="0.3">
      <c r="P742937" s="83"/>
    </row>
    <row r="742938" spans="16:16" x14ac:dyDescent="0.3">
      <c r="P742938" s="83"/>
    </row>
    <row r="742939" spans="16:16" x14ac:dyDescent="0.3">
      <c r="P742939" s="83"/>
    </row>
    <row r="742940" spans="16:16" x14ac:dyDescent="0.3">
      <c r="P742940" s="83"/>
    </row>
    <row r="742941" spans="16:16" x14ac:dyDescent="0.3">
      <c r="P742941" s="83"/>
    </row>
    <row r="742942" spans="16:16" x14ac:dyDescent="0.3">
      <c r="P742942" s="83"/>
    </row>
    <row r="742943" spans="16:16" x14ac:dyDescent="0.3">
      <c r="P742943" s="83"/>
    </row>
    <row r="742944" spans="16:16" x14ac:dyDescent="0.3">
      <c r="P742944" s="83"/>
    </row>
    <row r="742945" spans="16:16" x14ac:dyDescent="0.3">
      <c r="P742945" s="83"/>
    </row>
    <row r="742946" spans="16:16" x14ac:dyDescent="0.3">
      <c r="P742946" s="83"/>
    </row>
    <row r="742947" spans="16:16" x14ac:dyDescent="0.3">
      <c r="P742947" s="83"/>
    </row>
    <row r="742948" spans="16:16" x14ac:dyDescent="0.3">
      <c r="P742948" s="83"/>
    </row>
    <row r="742949" spans="16:16" x14ac:dyDescent="0.3">
      <c r="P742949" s="83"/>
    </row>
    <row r="742950" spans="16:16" x14ac:dyDescent="0.3">
      <c r="P742950" s="83"/>
    </row>
    <row r="742951" spans="16:16" x14ac:dyDescent="0.3">
      <c r="P742951" s="83"/>
    </row>
    <row r="742952" spans="16:16" x14ac:dyDescent="0.3">
      <c r="P742952" s="83"/>
    </row>
    <row r="742953" spans="16:16" x14ac:dyDescent="0.3">
      <c r="P742953" s="83"/>
    </row>
    <row r="742954" spans="16:16" x14ac:dyDescent="0.3">
      <c r="P742954" s="83"/>
    </row>
    <row r="742955" spans="16:16" x14ac:dyDescent="0.3">
      <c r="P742955" s="83"/>
    </row>
    <row r="742956" spans="16:16" x14ac:dyDescent="0.3">
      <c r="P742956" s="83"/>
    </row>
    <row r="742957" spans="16:16" x14ac:dyDescent="0.3">
      <c r="P742957" s="83"/>
    </row>
    <row r="742958" spans="16:16" x14ac:dyDescent="0.3">
      <c r="P742958" s="83"/>
    </row>
    <row r="742959" spans="16:16" x14ac:dyDescent="0.3">
      <c r="P742959" s="83"/>
    </row>
    <row r="742960" spans="16:16" x14ac:dyDescent="0.3">
      <c r="P742960" s="83"/>
    </row>
    <row r="742961" spans="16:16" x14ac:dyDescent="0.3">
      <c r="P742961" s="83"/>
    </row>
    <row r="742962" spans="16:16" x14ac:dyDescent="0.3">
      <c r="P742962" s="83"/>
    </row>
    <row r="742963" spans="16:16" x14ac:dyDescent="0.3">
      <c r="P742963" s="83"/>
    </row>
    <row r="742964" spans="16:16" x14ac:dyDescent="0.3">
      <c r="P742964" s="83"/>
    </row>
    <row r="742965" spans="16:16" x14ac:dyDescent="0.3">
      <c r="P742965" s="83"/>
    </row>
    <row r="742966" spans="16:16" x14ac:dyDescent="0.3">
      <c r="P742966" s="83"/>
    </row>
    <row r="742967" spans="16:16" x14ac:dyDescent="0.3">
      <c r="P742967" s="83"/>
    </row>
    <row r="742968" spans="16:16" x14ac:dyDescent="0.3">
      <c r="P742968" s="83"/>
    </row>
    <row r="742969" spans="16:16" x14ac:dyDescent="0.3">
      <c r="P742969" s="83"/>
    </row>
    <row r="742970" spans="16:16" x14ac:dyDescent="0.3">
      <c r="P742970" s="83"/>
    </row>
    <row r="742971" spans="16:16" x14ac:dyDescent="0.3">
      <c r="P742971" s="83"/>
    </row>
    <row r="742972" spans="16:16" x14ac:dyDescent="0.3">
      <c r="P742972" s="83"/>
    </row>
    <row r="742973" spans="16:16" x14ac:dyDescent="0.3">
      <c r="P742973" s="83"/>
    </row>
    <row r="742974" spans="16:16" x14ac:dyDescent="0.3">
      <c r="P742974" s="83"/>
    </row>
    <row r="742975" spans="16:16" x14ac:dyDescent="0.3">
      <c r="P742975" s="83"/>
    </row>
    <row r="742976" spans="16:16" x14ac:dyDescent="0.3">
      <c r="P742976" s="83"/>
    </row>
    <row r="742977" spans="16:16" x14ac:dyDescent="0.3">
      <c r="P742977" s="83"/>
    </row>
    <row r="742978" spans="16:16" x14ac:dyDescent="0.3">
      <c r="P742978" s="83"/>
    </row>
    <row r="742979" spans="16:16" x14ac:dyDescent="0.3">
      <c r="P742979" s="83"/>
    </row>
    <row r="742980" spans="16:16" x14ac:dyDescent="0.3">
      <c r="P742980" s="83"/>
    </row>
    <row r="742981" spans="16:16" x14ac:dyDescent="0.3">
      <c r="P742981" s="83"/>
    </row>
    <row r="742982" spans="16:16" x14ac:dyDescent="0.3">
      <c r="P742982" s="83"/>
    </row>
    <row r="742983" spans="16:16" x14ac:dyDescent="0.3">
      <c r="P742983" s="83"/>
    </row>
    <row r="742984" spans="16:16" x14ac:dyDescent="0.3">
      <c r="P742984" s="83"/>
    </row>
    <row r="742985" spans="16:16" x14ac:dyDescent="0.3">
      <c r="P742985" s="83"/>
    </row>
    <row r="742986" spans="16:16" x14ac:dyDescent="0.3">
      <c r="P742986" s="83"/>
    </row>
    <row r="742987" spans="16:16" x14ac:dyDescent="0.3">
      <c r="P742987" s="83"/>
    </row>
    <row r="742988" spans="16:16" x14ac:dyDescent="0.3">
      <c r="P742988" s="83"/>
    </row>
    <row r="742989" spans="16:16" x14ac:dyDescent="0.3">
      <c r="P742989" s="83"/>
    </row>
    <row r="742990" spans="16:16" x14ac:dyDescent="0.3">
      <c r="P742990" s="83"/>
    </row>
    <row r="742991" spans="16:16" x14ac:dyDescent="0.3">
      <c r="P742991" s="83"/>
    </row>
    <row r="742992" spans="16:16" x14ac:dyDescent="0.3">
      <c r="P742992" s="83"/>
    </row>
    <row r="742993" spans="16:16" x14ac:dyDescent="0.3">
      <c r="P742993" s="83"/>
    </row>
    <row r="742994" spans="16:16" x14ac:dyDescent="0.3">
      <c r="P742994" s="83"/>
    </row>
    <row r="742995" spans="16:16" x14ac:dyDescent="0.3">
      <c r="P742995" s="83"/>
    </row>
    <row r="742996" spans="16:16" x14ac:dyDescent="0.3">
      <c r="P742996" s="83"/>
    </row>
    <row r="742997" spans="16:16" x14ac:dyDescent="0.3">
      <c r="P742997" s="83"/>
    </row>
    <row r="742998" spans="16:16" x14ac:dyDescent="0.3">
      <c r="P742998" s="83"/>
    </row>
    <row r="742999" spans="16:16" x14ac:dyDescent="0.3">
      <c r="P742999" s="83"/>
    </row>
    <row r="743000" spans="16:16" x14ac:dyDescent="0.3">
      <c r="P743000" s="83"/>
    </row>
    <row r="743001" spans="16:16" x14ac:dyDescent="0.3">
      <c r="P743001" s="83"/>
    </row>
    <row r="743002" spans="16:16" x14ac:dyDescent="0.3">
      <c r="P743002" s="83"/>
    </row>
    <row r="743003" spans="16:16" x14ac:dyDescent="0.3">
      <c r="P743003" s="83"/>
    </row>
    <row r="743004" spans="16:16" x14ac:dyDescent="0.3">
      <c r="P743004" s="83"/>
    </row>
    <row r="743005" spans="16:16" x14ac:dyDescent="0.3">
      <c r="P743005" s="83"/>
    </row>
    <row r="743006" spans="16:16" x14ac:dyDescent="0.3">
      <c r="P743006" s="83"/>
    </row>
    <row r="743007" spans="16:16" x14ac:dyDescent="0.3">
      <c r="P743007" s="83"/>
    </row>
    <row r="743008" spans="16:16" x14ac:dyDescent="0.3">
      <c r="P743008" s="83"/>
    </row>
    <row r="743009" spans="16:16" x14ac:dyDescent="0.3">
      <c r="P743009" s="83"/>
    </row>
    <row r="743010" spans="16:16" x14ac:dyDescent="0.3">
      <c r="P743010" s="83"/>
    </row>
    <row r="743011" spans="16:16" x14ac:dyDescent="0.3">
      <c r="P743011" s="83"/>
    </row>
    <row r="743012" spans="16:16" x14ac:dyDescent="0.3">
      <c r="P743012" s="83"/>
    </row>
    <row r="743013" spans="16:16" x14ac:dyDescent="0.3">
      <c r="P743013" s="83"/>
    </row>
    <row r="743014" spans="16:16" x14ac:dyDescent="0.3">
      <c r="P743014" s="83"/>
    </row>
    <row r="743015" spans="16:16" x14ac:dyDescent="0.3">
      <c r="P743015" s="83"/>
    </row>
    <row r="743016" spans="16:16" x14ac:dyDescent="0.3">
      <c r="P743016" s="83"/>
    </row>
    <row r="743017" spans="16:16" x14ac:dyDescent="0.3">
      <c r="P743017" s="83"/>
    </row>
    <row r="743018" spans="16:16" x14ac:dyDescent="0.3">
      <c r="P743018" s="83"/>
    </row>
    <row r="743019" spans="16:16" x14ac:dyDescent="0.3">
      <c r="P743019" s="83"/>
    </row>
    <row r="743020" spans="16:16" x14ac:dyDescent="0.3">
      <c r="P743020" s="83"/>
    </row>
    <row r="743021" spans="16:16" x14ac:dyDescent="0.3">
      <c r="P743021" s="83"/>
    </row>
    <row r="743022" spans="16:16" x14ac:dyDescent="0.3">
      <c r="P743022" s="83"/>
    </row>
    <row r="743023" spans="16:16" x14ac:dyDescent="0.3">
      <c r="P743023" s="83"/>
    </row>
    <row r="743024" spans="16:16" x14ac:dyDescent="0.3">
      <c r="P743024" s="83"/>
    </row>
    <row r="743025" spans="16:16" x14ac:dyDescent="0.3">
      <c r="P743025" s="83"/>
    </row>
    <row r="743026" spans="16:16" x14ac:dyDescent="0.3">
      <c r="P743026" s="83"/>
    </row>
    <row r="743027" spans="16:16" x14ac:dyDescent="0.3">
      <c r="P743027" s="83"/>
    </row>
    <row r="743028" spans="16:16" x14ac:dyDescent="0.3">
      <c r="P743028" s="83"/>
    </row>
    <row r="743029" spans="16:16" x14ac:dyDescent="0.3">
      <c r="P743029" s="83"/>
    </row>
    <row r="743030" spans="16:16" x14ac:dyDescent="0.3">
      <c r="P743030" s="83"/>
    </row>
    <row r="743031" spans="16:16" x14ac:dyDescent="0.3">
      <c r="P743031" s="83"/>
    </row>
    <row r="743032" spans="16:16" x14ac:dyDescent="0.3">
      <c r="P743032" s="83"/>
    </row>
    <row r="743033" spans="16:16" x14ac:dyDescent="0.3">
      <c r="P743033" s="83"/>
    </row>
    <row r="743034" spans="16:16" x14ac:dyDescent="0.3">
      <c r="P743034" s="83"/>
    </row>
    <row r="743035" spans="16:16" x14ac:dyDescent="0.3">
      <c r="P743035" s="83"/>
    </row>
    <row r="743036" spans="16:16" x14ac:dyDescent="0.3">
      <c r="P743036" s="83"/>
    </row>
    <row r="743037" spans="16:16" x14ac:dyDescent="0.3">
      <c r="P743037" s="83"/>
    </row>
    <row r="743038" spans="16:16" x14ac:dyDescent="0.3">
      <c r="P743038" s="83"/>
    </row>
    <row r="743039" spans="16:16" x14ac:dyDescent="0.3">
      <c r="P743039" s="83"/>
    </row>
    <row r="743040" spans="16:16" x14ac:dyDescent="0.3">
      <c r="P743040" s="83"/>
    </row>
    <row r="743041" spans="16:16" x14ac:dyDescent="0.3">
      <c r="P743041" s="83"/>
    </row>
    <row r="743042" spans="16:16" x14ac:dyDescent="0.3">
      <c r="P743042" s="83"/>
    </row>
    <row r="743043" spans="16:16" x14ac:dyDescent="0.3">
      <c r="P743043" s="83"/>
    </row>
    <row r="743044" spans="16:16" x14ac:dyDescent="0.3">
      <c r="P743044" s="83"/>
    </row>
    <row r="743045" spans="16:16" x14ac:dyDescent="0.3">
      <c r="P743045" s="83"/>
    </row>
    <row r="743046" spans="16:16" x14ac:dyDescent="0.3">
      <c r="P743046" s="83"/>
    </row>
    <row r="743047" spans="16:16" x14ac:dyDescent="0.3">
      <c r="P743047" s="83"/>
    </row>
    <row r="743048" spans="16:16" x14ac:dyDescent="0.3">
      <c r="P743048" s="83"/>
    </row>
    <row r="743049" spans="16:16" x14ac:dyDescent="0.3">
      <c r="P743049" s="83"/>
    </row>
    <row r="743050" spans="16:16" x14ac:dyDescent="0.3">
      <c r="P743050" s="83"/>
    </row>
    <row r="743051" spans="16:16" x14ac:dyDescent="0.3">
      <c r="P743051" s="83"/>
    </row>
    <row r="743052" spans="16:16" x14ac:dyDescent="0.3">
      <c r="P743052" s="83"/>
    </row>
    <row r="743053" spans="16:16" x14ac:dyDescent="0.3">
      <c r="P743053" s="83"/>
    </row>
    <row r="743054" spans="16:16" x14ac:dyDescent="0.3">
      <c r="P743054" s="83"/>
    </row>
    <row r="743055" spans="16:16" x14ac:dyDescent="0.3">
      <c r="P743055" s="83"/>
    </row>
    <row r="743056" spans="16:16" x14ac:dyDescent="0.3">
      <c r="P743056" s="83"/>
    </row>
    <row r="743057" spans="16:16" x14ac:dyDescent="0.3">
      <c r="P743057" s="83"/>
    </row>
    <row r="743058" spans="16:16" x14ac:dyDescent="0.3">
      <c r="P743058" s="83"/>
    </row>
    <row r="743059" spans="16:16" x14ac:dyDescent="0.3">
      <c r="P743059" s="83"/>
    </row>
    <row r="743060" spans="16:16" x14ac:dyDescent="0.3">
      <c r="P743060" s="83"/>
    </row>
    <row r="743061" spans="16:16" x14ac:dyDescent="0.3">
      <c r="P743061" s="83"/>
    </row>
    <row r="743062" spans="16:16" x14ac:dyDescent="0.3">
      <c r="P743062" s="83"/>
    </row>
    <row r="743063" spans="16:16" x14ac:dyDescent="0.3">
      <c r="P743063" s="83"/>
    </row>
    <row r="743064" spans="16:16" x14ac:dyDescent="0.3">
      <c r="P743064" s="83"/>
    </row>
    <row r="743065" spans="16:16" x14ac:dyDescent="0.3">
      <c r="P743065" s="83"/>
    </row>
    <row r="743066" spans="16:16" x14ac:dyDescent="0.3">
      <c r="P743066" s="83"/>
    </row>
    <row r="743067" spans="16:16" x14ac:dyDescent="0.3">
      <c r="P743067" s="83"/>
    </row>
    <row r="743068" spans="16:16" x14ac:dyDescent="0.3">
      <c r="P743068" s="83"/>
    </row>
    <row r="743069" spans="16:16" x14ac:dyDescent="0.3">
      <c r="P743069" s="83"/>
    </row>
    <row r="743070" spans="16:16" x14ac:dyDescent="0.3">
      <c r="P743070" s="83"/>
    </row>
    <row r="743071" spans="16:16" x14ac:dyDescent="0.3">
      <c r="P743071" s="83"/>
    </row>
    <row r="743072" spans="16:16" x14ac:dyDescent="0.3">
      <c r="P743072" s="83"/>
    </row>
    <row r="743073" spans="16:16" x14ac:dyDescent="0.3">
      <c r="P743073" s="83"/>
    </row>
    <row r="743074" spans="16:16" x14ac:dyDescent="0.3">
      <c r="P743074" s="83"/>
    </row>
    <row r="743075" spans="16:16" x14ac:dyDescent="0.3">
      <c r="P743075" s="83"/>
    </row>
    <row r="743076" spans="16:16" x14ac:dyDescent="0.3">
      <c r="P743076" s="83"/>
    </row>
    <row r="743077" spans="16:16" x14ac:dyDescent="0.3">
      <c r="P743077" s="83"/>
    </row>
    <row r="743078" spans="16:16" x14ac:dyDescent="0.3">
      <c r="P743078" s="83"/>
    </row>
    <row r="743079" spans="16:16" x14ac:dyDescent="0.3">
      <c r="P743079" s="83"/>
    </row>
    <row r="743080" spans="16:16" x14ac:dyDescent="0.3">
      <c r="P743080" s="83"/>
    </row>
    <row r="743081" spans="16:16" x14ac:dyDescent="0.3">
      <c r="P743081" s="83"/>
    </row>
    <row r="743082" spans="16:16" x14ac:dyDescent="0.3">
      <c r="P743082" s="83"/>
    </row>
    <row r="743083" spans="16:16" x14ac:dyDescent="0.3">
      <c r="P743083" s="83"/>
    </row>
    <row r="743084" spans="16:16" x14ac:dyDescent="0.3">
      <c r="P743084" s="83"/>
    </row>
    <row r="743085" spans="16:16" x14ac:dyDescent="0.3">
      <c r="P743085" s="83"/>
    </row>
    <row r="743086" spans="16:16" x14ac:dyDescent="0.3">
      <c r="P743086" s="83"/>
    </row>
    <row r="743087" spans="16:16" x14ac:dyDescent="0.3">
      <c r="P743087" s="83"/>
    </row>
    <row r="743088" spans="16:16" x14ac:dyDescent="0.3">
      <c r="P743088" s="83"/>
    </row>
    <row r="743089" spans="16:16" x14ac:dyDescent="0.3">
      <c r="P743089" s="83"/>
    </row>
    <row r="743090" spans="16:16" x14ac:dyDescent="0.3">
      <c r="P743090" s="83"/>
    </row>
    <row r="743091" spans="16:16" x14ac:dyDescent="0.3">
      <c r="P743091" s="83"/>
    </row>
    <row r="743092" spans="16:16" x14ac:dyDescent="0.3">
      <c r="P743092" s="83"/>
    </row>
    <row r="743093" spans="16:16" x14ac:dyDescent="0.3">
      <c r="P743093" s="83"/>
    </row>
    <row r="743094" spans="16:16" x14ac:dyDescent="0.3">
      <c r="P743094" s="83"/>
    </row>
    <row r="743095" spans="16:16" x14ac:dyDescent="0.3">
      <c r="P743095" s="83"/>
    </row>
    <row r="743096" spans="16:16" x14ac:dyDescent="0.3">
      <c r="P743096" s="83"/>
    </row>
    <row r="743097" spans="16:16" x14ac:dyDescent="0.3">
      <c r="P743097" s="83"/>
    </row>
    <row r="743098" spans="16:16" x14ac:dyDescent="0.3">
      <c r="P743098" s="83"/>
    </row>
    <row r="743099" spans="16:16" x14ac:dyDescent="0.3">
      <c r="P743099" s="83"/>
    </row>
    <row r="743100" spans="16:16" x14ac:dyDescent="0.3">
      <c r="P743100" s="83"/>
    </row>
    <row r="743101" spans="16:16" x14ac:dyDescent="0.3">
      <c r="P743101" s="83"/>
    </row>
    <row r="743102" spans="16:16" x14ac:dyDescent="0.3">
      <c r="P743102" s="83"/>
    </row>
    <row r="743103" spans="16:16" x14ac:dyDescent="0.3">
      <c r="P743103" s="83"/>
    </row>
    <row r="743104" spans="16:16" x14ac:dyDescent="0.3">
      <c r="P743104" s="83"/>
    </row>
    <row r="743105" spans="16:16" x14ac:dyDescent="0.3">
      <c r="P743105" s="83"/>
    </row>
    <row r="743106" spans="16:16" x14ac:dyDescent="0.3">
      <c r="P743106" s="83"/>
    </row>
    <row r="743107" spans="16:16" x14ac:dyDescent="0.3">
      <c r="P743107" s="83"/>
    </row>
    <row r="743108" spans="16:16" x14ac:dyDescent="0.3">
      <c r="P743108" s="83"/>
    </row>
    <row r="743109" spans="16:16" x14ac:dyDescent="0.3">
      <c r="P743109" s="83"/>
    </row>
    <row r="743110" spans="16:16" x14ac:dyDescent="0.3">
      <c r="P743110" s="83"/>
    </row>
    <row r="743111" spans="16:16" x14ac:dyDescent="0.3">
      <c r="P743111" s="83"/>
    </row>
    <row r="743112" spans="16:16" x14ac:dyDescent="0.3">
      <c r="P743112" s="83"/>
    </row>
    <row r="743113" spans="16:16" x14ac:dyDescent="0.3">
      <c r="P743113" s="83"/>
    </row>
    <row r="743114" spans="16:16" x14ac:dyDescent="0.3">
      <c r="P743114" s="83"/>
    </row>
    <row r="743115" spans="16:16" x14ac:dyDescent="0.3">
      <c r="P743115" s="83"/>
    </row>
    <row r="743116" spans="16:16" x14ac:dyDescent="0.3">
      <c r="P743116" s="83"/>
    </row>
    <row r="743117" spans="16:16" x14ac:dyDescent="0.3">
      <c r="P743117" s="83"/>
    </row>
    <row r="743118" spans="16:16" x14ac:dyDescent="0.3">
      <c r="P743118" s="83"/>
    </row>
    <row r="743119" spans="16:16" x14ac:dyDescent="0.3">
      <c r="P743119" s="83"/>
    </row>
    <row r="743120" spans="16:16" x14ac:dyDescent="0.3">
      <c r="P743120" s="83"/>
    </row>
    <row r="743121" spans="16:16" x14ac:dyDescent="0.3">
      <c r="P743121" s="83"/>
    </row>
    <row r="743122" spans="16:16" x14ac:dyDescent="0.3">
      <c r="P743122" s="83"/>
    </row>
    <row r="743123" spans="16:16" x14ac:dyDescent="0.3">
      <c r="P743123" s="83"/>
    </row>
    <row r="743124" spans="16:16" x14ac:dyDescent="0.3">
      <c r="P743124" s="83"/>
    </row>
    <row r="743125" spans="16:16" x14ac:dyDescent="0.3">
      <c r="P743125" s="83"/>
    </row>
    <row r="743126" spans="16:16" x14ac:dyDescent="0.3">
      <c r="P743126" s="83"/>
    </row>
    <row r="743127" spans="16:16" x14ac:dyDescent="0.3">
      <c r="P743127" s="83"/>
    </row>
    <row r="743128" spans="16:16" x14ac:dyDescent="0.3">
      <c r="P743128" s="83"/>
    </row>
    <row r="743129" spans="16:16" x14ac:dyDescent="0.3">
      <c r="P743129" s="83"/>
    </row>
    <row r="743130" spans="16:16" x14ac:dyDescent="0.3">
      <c r="P743130" s="83"/>
    </row>
    <row r="743131" spans="16:16" x14ac:dyDescent="0.3">
      <c r="P743131" s="83"/>
    </row>
    <row r="743132" spans="16:16" x14ac:dyDescent="0.3">
      <c r="P743132" s="83"/>
    </row>
    <row r="743133" spans="16:16" x14ac:dyDescent="0.3">
      <c r="P743133" s="83"/>
    </row>
    <row r="743134" spans="16:16" x14ac:dyDescent="0.3">
      <c r="P743134" s="83"/>
    </row>
    <row r="743135" spans="16:16" x14ac:dyDescent="0.3">
      <c r="P743135" s="83"/>
    </row>
    <row r="743136" spans="16:16" x14ac:dyDescent="0.3">
      <c r="P743136" s="83"/>
    </row>
    <row r="743137" spans="16:16" x14ac:dyDescent="0.3">
      <c r="P743137" s="83"/>
    </row>
    <row r="743138" spans="16:16" x14ac:dyDescent="0.3">
      <c r="P743138" s="83"/>
    </row>
    <row r="743139" spans="16:16" x14ac:dyDescent="0.3">
      <c r="P743139" s="83"/>
    </row>
    <row r="743140" spans="16:16" x14ac:dyDescent="0.3">
      <c r="P743140" s="83"/>
    </row>
    <row r="743141" spans="16:16" x14ac:dyDescent="0.3">
      <c r="P743141" s="83"/>
    </row>
    <row r="743142" spans="16:16" x14ac:dyDescent="0.3">
      <c r="P743142" s="83"/>
    </row>
    <row r="743143" spans="16:16" x14ac:dyDescent="0.3">
      <c r="P743143" s="83"/>
    </row>
    <row r="743144" spans="16:16" x14ac:dyDescent="0.3">
      <c r="P743144" s="83"/>
    </row>
    <row r="743145" spans="16:16" x14ac:dyDescent="0.3">
      <c r="P743145" s="83"/>
    </row>
    <row r="743146" spans="16:16" x14ac:dyDescent="0.3">
      <c r="P743146" s="83"/>
    </row>
    <row r="743147" spans="16:16" x14ac:dyDescent="0.3">
      <c r="P743147" s="83"/>
    </row>
    <row r="743148" spans="16:16" x14ac:dyDescent="0.3">
      <c r="P743148" s="83"/>
    </row>
    <row r="743149" spans="16:16" x14ac:dyDescent="0.3">
      <c r="P743149" s="83"/>
    </row>
    <row r="743150" spans="16:16" x14ac:dyDescent="0.3">
      <c r="P743150" s="83"/>
    </row>
    <row r="743151" spans="16:16" x14ac:dyDescent="0.3">
      <c r="P743151" s="83"/>
    </row>
    <row r="743152" spans="16:16" x14ac:dyDescent="0.3">
      <c r="P743152" s="83"/>
    </row>
    <row r="743153" spans="16:16" x14ac:dyDescent="0.3">
      <c r="P743153" s="83"/>
    </row>
    <row r="743154" spans="16:16" x14ac:dyDescent="0.3">
      <c r="P743154" s="83"/>
    </row>
    <row r="743155" spans="16:16" x14ac:dyDescent="0.3">
      <c r="P743155" s="83"/>
    </row>
    <row r="743156" spans="16:16" x14ac:dyDescent="0.3">
      <c r="P743156" s="83"/>
    </row>
    <row r="743157" spans="16:16" x14ac:dyDescent="0.3">
      <c r="P743157" s="83"/>
    </row>
    <row r="743158" spans="16:16" x14ac:dyDescent="0.3">
      <c r="P743158" s="83"/>
    </row>
    <row r="743159" spans="16:16" x14ac:dyDescent="0.3">
      <c r="P743159" s="83"/>
    </row>
    <row r="743160" spans="16:16" x14ac:dyDescent="0.3">
      <c r="P743160" s="83"/>
    </row>
    <row r="743161" spans="16:16" x14ac:dyDescent="0.3">
      <c r="P743161" s="83"/>
    </row>
    <row r="743162" spans="16:16" x14ac:dyDescent="0.3">
      <c r="P743162" s="83"/>
    </row>
    <row r="743163" spans="16:16" x14ac:dyDescent="0.3">
      <c r="P743163" s="83"/>
    </row>
    <row r="743164" spans="16:16" x14ac:dyDescent="0.3">
      <c r="P743164" s="83"/>
    </row>
    <row r="743165" spans="16:16" x14ac:dyDescent="0.3">
      <c r="P743165" s="83"/>
    </row>
    <row r="743166" spans="16:16" x14ac:dyDescent="0.3">
      <c r="P743166" s="83"/>
    </row>
    <row r="743167" spans="16:16" x14ac:dyDescent="0.3">
      <c r="P743167" s="83"/>
    </row>
    <row r="743168" spans="16:16" x14ac:dyDescent="0.3">
      <c r="P743168" s="83"/>
    </row>
    <row r="743169" spans="16:16" x14ac:dyDescent="0.3">
      <c r="P743169" s="83"/>
    </row>
    <row r="743170" spans="16:16" x14ac:dyDescent="0.3">
      <c r="P743170" s="83"/>
    </row>
    <row r="743171" spans="16:16" x14ac:dyDescent="0.3">
      <c r="P743171" s="83"/>
    </row>
    <row r="743172" spans="16:16" x14ac:dyDescent="0.3">
      <c r="P743172" s="83"/>
    </row>
    <row r="743173" spans="16:16" x14ac:dyDescent="0.3">
      <c r="P743173" s="83"/>
    </row>
    <row r="743174" spans="16:16" x14ac:dyDescent="0.3">
      <c r="P743174" s="83"/>
    </row>
    <row r="743175" spans="16:16" x14ac:dyDescent="0.3">
      <c r="P743175" s="83"/>
    </row>
    <row r="743176" spans="16:16" x14ac:dyDescent="0.3">
      <c r="P743176" s="83"/>
    </row>
    <row r="743177" spans="16:16" x14ac:dyDescent="0.3">
      <c r="P743177" s="83"/>
    </row>
    <row r="743178" spans="16:16" x14ac:dyDescent="0.3">
      <c r="P743178" s="83"/>
    </row>
    <row r="743179" spans="16:16" x14ac:dyDescent="0.3">
      <c r="P743179" s="83"/>
    </row>
    <row r="743180" spans="16:16" x14ac:dyDescent="0.3">
      <c r="P743180" s="83"/>
    </row>
    <row r="743181" spans="16:16" x14ac:dyDescent="0.3">
      <c r="P743181" s="83"/>
    </row>
    <row r="743182" spans="16:16" x14ac:dyDescent="0.3">
      <c r="P743182" s="83"/>
    </row>
    <row r="743183" spans="16:16" x14ac:dyDescent="0.3">
      <c r="P743183" s="83"/>
    </row>
    <row r="743184" spans="16:16" x14ac:dyDescent="0.3">
      <c r="P743184" s="83"/>
    </row>
    <row r="743185" spans="16:16" x14ac:dyDescent="0.3">
      <c r="P743185" s="83"/>
    </row>
    <row r="743186" spans="16:16" x14ac:dyDescent="0.3">
      <c r="P743186" s="83"/>
    </row>
    <row r="743187" spans="16:16" x14ac:dyDescent="0.3">
      <c r="P743187" s="83"/>
    </row>
    <row r="743188" spans="16:16" x14ac:dyDescent="0.3">
      <c r="P743188" s="83"/>
    </row>
    <row r="743189" spans="16:16" x14ac:dyDescent="0.3">
      <c r="P743189" s="83"/>
    </row>
    <row r="743190" spans="16:16" x14ac:dyDescent="0.3">
      <c r="P743190" s="83"/>
    </row>
    <row r="743191" spans="16:16" x14ac:dyDescent="0.3">
      <c r="P743191" s="83"/>
    </row>
    <row r="743192" spans="16:16" x14ac:dyDescent="0.3">
      <c r="P743192" s="83"/>
    </row>
    <row r="743193" spans="16:16" x14ac:dyDescent="0.3">
      <c r="P743193" s="83"/>
    </row>
    <row r="743194" spans="16:16" x14ac:dyDescent="0.3">
      <c r="P743194" s="83"/>
    </row>
    <row r="743195" spans="16:16" x14ac:dyDescent="0.3">
      <c r="P743195" s="83"/>
    </row>
    <row r="743196" spans="16:16" x14ac:dyDescent="0.3">
      <c r="P743196" s="83"/>
    </row>
    <row r="743197" spans="16:16" x14ac:dyDescent="0.3">
      <c r="P743197" s="83"/>
    </row>
    <row r="743198" spans="16:16" x14ac:dyDescent="0.3">
      <c r="P743198" s="83"/>
    </row>
    <row r="743199" spans="16:16" x14ac:dyDescent="0.3">
      <c r="P743199" s="83"/>
    </row>
    <row r="743200" spans="16:16" x14ac:dyDescent="0.3">
      <c r="P743200" s="83"/>
    </row>
    <row r="743201" spans="16:16" x14ac:dyDescent="0.3">
      <c r="P743201" s="83"/>
    </row>
    <row r="743202" spans="16:16" x14ac:dyDescent="0.3">
      <c r="P743202" s="83"/>
    </row>
    <row r="743203" spans="16:16" x14ac:dyDescent="0.3">
      <c r="P743203" s="83"/>
    </row>
    <row r="743204" spans="16:16" x14ac:dyDescent="0.3">
      <c r="P743204" s="83"/>
    </row>
    <row r="743205" spans="16:16" x14ac:dyDescent="0.3">
      <c r="P743205" s="83"/>
    </row>
    <row r="743206" spans="16:16" x14ac:dyDescent="0.3">
      <c r="P743206" s="83"/>
    </row>
    <row r="743207" spans="16:16" x14ac:dyDescent="0.3">
      <c r="P743207" s="83"/>
    </row>
    <row r="743208" spans="16:16" x14ac:dyDescent="0.3">
      <c r="P743208" s="83"/>
    </row>
    <row r="743209" spans="16:16" x14ac:dyDescent="0.3">
      <c r="P743209" s="83"/>
    </row>
    <row r="743210" spans="16:16" x14ac:dyDescent="0.3">
      <c r="P743210" s="83"/>
    </row>
    <row r="743211" spans="16:16" x14ac:dyDescent="0.3">
      <c r="P743211" s="83"/>
    </row>
    <row r="743212" spans="16:16" x14ac:dyDescent="0.3">
      <c r="P743212" s="83"/>
    </row>
    <row r="743213" spans="16:16" x14ac:dyDescent="0.3">
      <c r="P743213" s="83"/>
    </row>
    <row r="743214" spans="16:16" x14ac:dyDescent="0.3">
      <c r="P743214" s="83"/>
    </row>
    <row r="743215" spans="16:16" x14ac:dyDescent="0.3">
      <c r="P743215" s="83"/>
    </row>
    <row r="743216" spans="16:16" x14ac:dyDescent="0.3">
      <c r="P743216" s="83"/>
    </row>
    <row r="743217" spans="16:16" x14ac:dyDescent="0.3">
      <c r="P743217" s="83"/>
    </row>
    <row r="743218" spans="16:16" x14ac:dyDescent="0.3">
      <c r="P743218" s="83"/>
    </row>
    <row r="743219" spans="16:16" x14ac:dyDescent="0.3">
      <c r="P743219" s="83"/>
    </row>
    <row r="743220" spans="16:16" x14ac:dyDescent="0.3">
      <c r="P743220" s="83"/>
    </row>
    <row r="743221" spans="16:16" x14ac:dyDescent="0.3">
      <c r="P743221" s="83"/>
    </row>
    <row r="743222" spans="16:16" x14ac:dyDescent="0.3">
      <c r="P743222" s="83"/>
    </row>
    <row r="743223" spans="16:16" x14ac:dyDescent="0.3">
      <c r="P743223" s="83"/>
    </row>
    <row r="743224" spans="16:16" x14ac:dyDescent="0.3">
      <c r="P743224" s="83"/>
    </row>
    <row r="743225" spans="16:16" x14ac:dyDescent="0.3">
      <c r="P743225" s="83"/>
    </row>
    <row r="743226" spans="16:16" x14ac:dyDescent="0.3">
      <c r="P743226" s="83"/>
    </row>
    <row r="743227" spans="16:16" x14ac:dyDescent="0.3">
      <c r="P743227" s="83"/>
    </row>
    <row r="743228" spans="16:16" x14ac:dyDescent="0.3">
      <c r="P743228" s="83"/>
    </row>
    <row r="743229" spans="16:16" x14ac:dyDescent="0.3">
      <c r="P743229" s="83"/>
    </row>
    <row r="743230" spans="16:16" x14ac:dyDescent="0.3">
      <c r="P743230" s="83"/>
    </row>
    <row r="743231" spans="16:16" x14ac:dyDescent="0.3">
      <c r="P743231" s="83"/>
    </row>
    <row r="743232" spans="16:16" x14ac:dyDescent="0.3">
      <c r="P743232" s="83"/>
    </row>
    <row r="743233" spans="16:16" x14ac:dyDescent="0.3">
      <c r="P743233" s="83"/>
    </row>
    <row r="743234" spans="16:16" x14ac:dyDescent="0.3">
      <c r="P743234" s="83"/>
    </row>
    <row r="743235" spans="16:16" x14ac:dyDescent="0.3">
      <c r="P743235" s="83"/>
    </row>
    <row r="743236" spans="16:16" x14ac:dyDescent="0.3">
      <c r="P743236" s="83"/>
    </row>
    <row r="743237" spans="16:16" x14ac:dyDescent="0.3">
      <c r="P743237" s="83"/>
    </row>
    <row r="743238" spans="16:16" x14ac:dyDescent="0.3">
      <c r="P743238" s="83"/>
    </row>
    <row r="743239" spans="16:16" x14ac:dyDescent="0.3">
      <c r="P743239" s="83"/>
    </row>
    <row r="743240" spans="16:16" x14ac:dyDescent="0.3">
      <c r="P743240" s="83"/>
    </row>
    <row r="743241" spans="16:16" x14ac:dyDescent="0.3">
      <c r="P743241" s="83"/>
    </row>
    <row r="743242" spans="16:16" x14ac:dyDescent="0.3">
      <c r="P743242" s="83"/>
    </row>
    <row r="743243" spans="16:16" x14ac:dyDescent="0.3">
      <c r="P743243" s="83"/>
    </row>
    <row r="743244" spans="16:16" x14ac:dyDescent="0.3">
      <c r="P743244" s="83"/>
    </row>
    <row r="743245" spans="16:16" x14ac:dyDescent="0.3">
      <c r="P743245" s="83"/>
    </row>
    <row r="743246" spans="16:16" x14ac:dyDescent="0.3">
      <c r="P743246" s="83"/>
    </row>
    <row r="743247" spans="16:16" x14ac:dyDescent="0.3">
      <c r="P743247" s="83"/>
    </row>
    <row r="743248" spans="16:16" x14ac:dyDescent="0.3">
      <c r="P743248" s="83"/>
    </row>
    <row r="743249" spans="16:16" x14ac:dyDescent="0.3">
      <c r="P743249" s="83"/>
    </row>
    <row r="743250" spans="16:16" x14ac:dyDescent="0.3">
      <c r="P743250" s="83"/>
    </row>
    <row r="743251" spans="16:16" x14ac:dyDescent="0.3">
      <c r="P743251" s="83"/>
    </row>
    <row r="743252" spans="16:16" x14ac:dyDescent="0.3">
      <c r="P743252" s="83"/>
    </row>
    <row r="743253" spans="16:16" x14ac:dyDescent="0.3">
      <c r="P743253" s="83"/>
    </row>
    <row r="743254" spans="16:16" x14ac:dyDescent="0.3">
      <c r="P743254" s="83"/>
    </row>
    <row r="743255" spans="16:16" x14ac:dyDescent="0.3">
      <c r="P743255" s="83"/>
    </row>
    <row r="743256" spans="16:16" x14ac:dyDescent="0.3">
      <c r="P743256" s="83"/>
    </row>
    <row r="743257" spans="16:16" x14ac:dyDescent="0.3">
      <c r="P743257" s="83"/>
    </row>
    <row r="743258" spans="16:16" x14ac:dyDescent="0.3">
      <c r="P743258" s="83"/>
    </row>
    <row r="743259" spans="16:16" x14ac:dyDescent="0.3">
      <c r="P743259" s="83"/>
    </row>
    <row r="743260" spans="16:16" x14ac:dyDescent="0.3">
      <c r="P743260" s="83"/>
    </row>
    <row r="743261" spans="16:16" x14ac:dyDescent="0.3">
      <c r="P743261" s="83"/>
    </row>
    <row r="743262" spans="16:16" x14ac:dyDescent="0.3">
      <c r="P743262" s="83"/>
    </row>
    <row r="743263" spans="16:16" x14ac:dyDescent="0.3">
      <c r="P743263" s="83"/>
    </row>
    <row r="743264" spans="16:16" x14ac:dyDescent="0.3">
      <c r="P743264" s="83"/>
    </row>
    <row r="743265" spans="16:16" x14ac:dyDescent="0.3">
      <c r="P743265" s="83"/>
    </row>
    <row r="743266" spans="16:16" x14ac:dyDescent="0.3">
      <c r="P743266" s="83"/>
    </row>
    <row r="743267" spans="16:16" x14ac:dyDescent="0.3">
      <c r="P743267" s="83"/>
    </row>
    <row r="743268" spans="16:16" x14ac:dyDescent="0.3">
      <c r="P743268" s="83"/>
    </row>
    <row r="743269" spans="16:16" x14ac:dyDescent="0.3">
      <c r="P743269" s="83"/>
    </row>
    <row r="743270" spans="16:16" x14ac:dyDescent="0.3">
      <c r="P743270" s="83"/>
    </row>
    <row r="743271" spans="16:16" x14ac:dyDescent="0.3">
      <c r="P743271" s="83"/>
    </row>
    <row r="743272" spans="16:16" x14ac:dyDescent="0.3">
      <c r="P743272" s="83"/>
    </row>
    <row r="743273" spans="16:16" x14ac:dyDescent="0.3">
      <c r="P743273" s="83"/>
    </row>
    <row r="743274" spans="16:16" x14ac:dyDescent="0.3">
      <c r="P743274" s="83"/>
    </row>
    <row r="743275" spans="16:16" x14ac:dyDescent="0.3">
      <c r="P743275" s="83"/>
    </row>
    <row r="743276" spans="16:16" x14ac:dyDescent="0.3">
      <c r="P743276" s="83"/>
    </row>
    <row r="743277" spans="16:16" x14ac:dyDescent="0.3">
      <c r="P743277" s="83"/>
    </row>
    <row r="743278" spans="16:16" x14ac:dyDescent="0.3">
      <c r="P743278" s="83"/>
    </row>
    <row r="743279" spans="16:16" x14ac:dyDescent="0.3">
      <c r="P743279" s="83"/>
    </row>
    <row r="743280" spans="16:16" x14ac:dyDescent="0.3">
      <c r="P743280" s="83"/>
    </row>
    <row r="743281" spans="16:16" x14ac:dyDescent="0.3">
      <c r="P743281" s="83"/>
    </row>
    <row r="743282" spans="16:16" x14ac:dyDescent="0.3">
      <c r="P743282" s="83"/>
    </row>
    <row r="743283" spans="16:16" x14ac:dyDescent="0.3">
      <c r="P743283" s="83"/>
    </row>
    <row r="743284" spans="16:16" x14ac:dyDescent="0.3">
      <c r="P743284" s="83"/>
    </row>
    <row r="743285" spans="16:16" x14ac:dyDescent="0.3">
      <c r="P743285" s="83"/>
    </row>
    <row r="743286" spans="16:16" x14ac:dyDescent="0.3">
      <c r="P743286" s="83"/>
    </row>
    <row r="743287" spans="16:16" x14ac:dyDescent="0.3">
      <c r="P743287" s="83"/>
    </row>
    <row r="743288" spans="16:16" x14ac:dyDescent="0.3">
      <c r="P743288" s="83"/>
    </row>
    <row r="743289" spans="16:16" x14ac:dyDescent="0.3">
      <c r="P743289" s="83"/>
    </row>
    <row r="743290" spans="16:16" x14ac:dyDescent="0.3">
      <c r="P743290" s="83"/>
    </row>
    <row r="743291" spans="16:16" x14ac:dyDescent="0.3">
      <c r="P743291" s="83"/>
    </row>
    <row r="743292" spans="16:16" x14ac:dyDescent="0.3">
      <c r="P743292" s="83"/>
    </row>
    <row r="743293" spans="16:16" x14ac:dyDescent="0.3">
      <c r="P743293" s="83"/>
    </row>
    <row r="743294" spans="16:16" x14ac:dyDescent="0.3">
      <c r="P743294" s="83"/>
    </row>
    <row r="743295" spans="16:16" x14ac:dyDescent="0.3">
      <c r="P743295" s="83"/>
    </row>
    <row r="743296" spans="16:16" x14ac:dyDescent="0.3">
      <c r="P743296" s="83"/>
    </row>
    <row r="743297" spans="16:16" x14ac:dyDescent="0.3">
      <c r="P743297" s="83"/>
    </row>
    <row r="743298" spans="16:16" x14ac:dyDescent="0.3">
      <c r="P743298" s="83"/>
    </row>
    <row r="743299" spans="16:16" x14ac:dyDescent="0.3">
      <c r="P743299" s="83"/>
    </row>
    <row r="743300" spans="16:16" x14ac:dyDescent="0.3">
      <c r="P743300" s="83"/>
    </row>
    <row r="743301" spans="16:16" x14ac:dyDescent="0.3">
      <c r="P743301" s="83"/>
    </row>
    <row r="743302" spans="16:16" x14ac:dyDescent="0.3">
      <c r="P743302" s="83"/>
    </row>
    <row r="743303" spans="16:16" x14ac:dyDescent="0.3">
      <c r="P743303" s="83"/>
    </row>
    <row r="743304" spans="16:16" x14ac:dyDescent="0.3">
      <c r="P743304" s="83"/>
    </row>
    <row r="743305" spans="16:16" x14ac:dyDescent="0.3">
      <c r="P743305" s="83"/>
    </row>
    <row r="743306" spans="16:16" x14ac:dyDescent="0.3">
      <c r="P743306" s="83"/>
    </row>
    <row r="743307" spans="16:16" x14ac:dyDescent="0.3">
      <c r="P743307" s="83"/>
    </row>
    <row r="743308" spans="16:16" x14ac:dyDescent="0.3">
      <c r="P743308" s="83"/>
    </row>
    <row r="743309" spans="16:16" x14ac:dyDescent="0.3">
      <c r="P743309" s="83"/>
    </row>
    <row r="743310" spans="16:16" x14ac:dyDescent="0.3">
      <c r="P743310" s="83"/>
    </row>
    <row r="743311" spans="16:16" x14ac:dyDescent="0.3">
      <c r="P743311" s="83"/>
    </row>
    <row r="743312" spans="16:16" x14ac:dyDescent="0.3">
      <c r="P743312" s="83"/>
    </row>
    <row r="743313" spans="16:16" x14ac:dyDescent="0.3">
      <c r="P743313" s="83"/>
    </row>
    <row r="743314" spans="16:16" x14ac:dyDescent="0.3">
      <c r="P743314" s="83"/>
    </row>
    <row r="743315" spans="16:16" x14ac:dyDescent="0.3">
      <c r="P743315" s="83"/>
    </row>
    <row r="743316" spans="16:16" x14ac:dyDescent="0.3">
      <c r="P743316" s="83"/>
    </row>
    <row r="743317" spans="16:16" x14ac:dyDescent="0.3">
      <c r="P743317" s="83"/>
    </row>
    <row r="743318" spans="16:16" x14ac:dyDescent="0.3">
      <c r="P743318" s="83"/>
    </row>
    <row r="743319" spans="16:16" x14ac:dyDescent="0.3">
      <c r="P743319" s="83"/>
    </row>
    <row r="743320" spans="16:16" x14ac:dyDescent="0.3">
      <c r="P743320" s="83"/>
    </row>
    <row r="743321" spans="16:16" x14ac:dyDescent="0.3">
      <c r="P743321" s="83"/>
    </row>
    <row r="743322" spans="16:16" x14ac:dyDescent="0.3">
      <c r="P743322" s="83"/>
    </row>
    <row r="743323" spans="16:16" x14ac:dyDescent="0.3">
      <c r="P743323" s="83"/>
    </row>
    <row r="743324" spans="16:16" x14ac:dyDescent="0.3">
      <c r="P743324" s="83"/>
    </row>
    <row r="743325" spans="16:16" x14ac:dyDescent="0.3">
      <c r="P743325" s="83"/>
    </row>
    <row r="743326" spans="16:16" x14ac:dyDescent="0.3">
      <c r="P743326" s="83"/>
    </row>
    <row r="743327" spans="16:16" x14ac:dyDescent="0.3">
      <c r="P743327" s="83"/>
    </row>
    <row r="743328" spans="16:16" x14ac:dyDescent="0.3">
      <c r="P743328" s="83"/>
    </row>
    <row r="743329" spans="16:16" x14ac:dyDescent="0.3">
      <c r="P743329" s="83"/>
    </row>
    <row r="743330" spans="16:16" x14ac:dyDescent="0.3">
      <c r="P743330" s="83"/>
    </row>
    <row r="743331" spans="16:16" x14ac:dyDescent="0.3">
      <c r="P743331" s="83"/>
    </row>
    <row r="743332" spans="16:16" x14ac:dyDescent="0.3">
      <c r="P743332" s="83"/>
    </row>
    <row r="743333" spans="16:16" x14ac:dyDescent="0.3">
      <c r="P743333" s="83"/>
    </row>
    <row r="743334" spans="16:16" x14ac:dyDescent="0.3">
      <c r="P743334" s="83"/>
    </row>
    <row r="743335" spans="16:16" x14ac:dyDescent="0.3">
      <c r="P743335" s="83"/>
    </row>
    <row r="743336" spans="16:16" x14ac:dyDescent="0.3">
      <c r="P743336" s="83"/>
    </row>
    <row r="743337" spans="16:16" x14ac:dyDescent="0.3">
      <c r="P743337" s="83"/>
    </row>
    <row r="743338" spans="16:16" x14ac:dyDescent="0.3">
      <c r="P743338" s="83"/>
    </row>
    <row r="743339" spans="16:16" x14ac:dyDescent="0.3">
      <c r="P743339" s="83"/>
    </row>
    <row r="743340" spans="16:16" x14ac:dyDescent="0.3">
      <c r="P743340" s="83"/>
    </row>
    <row r="743341" spans="16:16" x14ac:dyDescent="0.3">
      <c r="P743341" s="83"/>
    </row>
    <row r="743342" spans="16:16" x14ac:dyDescent="0.3">
      <c r="P743342" s="83"/>
    </row>
    <row r="743343" spans="16:16" x14ac:dyDescent="0.3">
      <c r="P743343" s="83"/>
    </row>
    <row r="743344" spans="16:16" x14ac:dyDescent="0.3">
      <c r="P743344" s="83"/>
    </row>
    <row r="743345" spans="16:16" x14ac:dyDescent="0.3">
      <c r="P743345" s="83"/>
    </row>
    <row r="743346" spans="16:16" x14ac:dyDescent="0.3">
      <c r="P743346" s="83"/>
    </row>
    <row r="743347" spans="16:16" x14ac:dyDescent="0.3">
      <c r="P743347" s="83"/>
    </row>
    <row r="743348" spans="16:16" x14ac:dyDescent="0.3">
      <c r="P743348" s="83"/>
    </row>
    <row r="743349" spans="16:16" x14ac:dyDescent="0.3">
      <c r="P743349" s="83"/>
    </row>
    <row r="743350" spans="16:16" x14ac:dyDescent="0.3">
      <c r="P743350" s="83"/>
    </row>
    <row r="743351" spans="16:16" x14ac:dyDescent="0.3">
      <c r="P743351" s="83"/>
    </row>
    <row r="743352" spans="16:16" x14ac:dyDescent="0.3">
      <c r="P743352" s="83"/>
    </row>
    <row r="743353" spans="16:16" x14ac:dyDescent="0.3">
      <c r="P743353" s="83"/>
    </row>
    <row r="743354" spans="16:16" x14ac:dyDescent="0.3">
      <c r="P743354" s="83"/>
    </row>
    <row r="743355" spans="16:16" x14ac:dyDescent="0.3">
      <c r="P743355" s="83"/>
    </row>
    <row r="743356" spans="16:16" x14ac:dyDescent="0.3">
      <c r="P743356" s="83"/>
    </row>
    <row r="743357" spans="16:16" x14ac:dyDescent="0.3">
      <c r="P743357" s="83"/>
    </row>
    <row r="743358" spans="16:16" x14ac:dyDescent="0.3">
      <c r="P743358" s="83"/>
    </row>
    <row r="743359" spans="16:16" x14ac:dyDescent="0.3">
      <c r="P743359" s="83"/>
    </row>
    <row r="743360" spans="16:16" x14ac:dyDescent="0.3">
      <c r="P743360" s="83"/>
    </row>
    <row r="743361" spans="16:16" x14ac:dyDescent="0.3">
      <c r="P743361" s="83"/>
    </row>
    <row r="743362" spans="16:16" x14ac:dyDescent="0.3">
      <c r="P743362" s="83"/>
    </row>
    <row r="743363" spans="16:16" x14ac:dyDescent="0.3">
      <c r="P743363" s="83"/>
    </row>
    <row r="743364" spans="16:16" x14ac:dyDescent="0.3">
      <c r="P743364" s="83"/>
    </row>
    <row r="743365" spans="16:16" x14ac:dyDescent="0.3">
      <c r="P743365" s="83"/>
    </row>
    <row r="743366" spans="16:16" x14ac:dyDescent="0.3">
      <c r="P743366" s="83"/>
    </row>
    <row r="743367" spans="16:16" x14ac:dyDescent="0.3">
      <c r="P743367" s="83"/>
    </row>
    <row r="743368" spans="16:16" x14ac:dyDescent="0.3">
      <c r="P743368" s="83"/>
    </row>
    <row r="743369" spans="16:16" x14ac:dyDescent="0.3">
      <c r="P743369" s="83"/>
    </row>
    <row r="743370" spans="16:16" x14ac:dyDescent="0.3">
      <c r="P743370" s="83"/>
    </row>
    <row r="743371" spans="16:16" x14ac:dyDescent="0.3">
      <c r="P743371" s="83"/>
    </row>
    <row r="743372" spans="16:16" x14ac:dyDescent="0.3">
      <c r="P743372" s="83"/>
    </row>
    <row r="743373" spans="16:16" x14ac:dyDescent="0.3">
      <c r="P743373" s="83"/>
    </row>
    <row r="743374" spans="16:16" x14ac:dyDescent="0.3">
      <c r="P743374" s="83"/>
    </row>
    <row r="743375" spans="16:16" x14ac:dyDescent="0.3">
      <c r="P743375" s="83"/>
    </row>
    <row r="743376" spans="16:16" x14ac:dyDescent="0.3">
      <c r="P743376" s="83"/>
    </row>
    <row r="743377" spans="16:16" x14ac:dyDescent="0.3">
      <c r="P743377" s="83"/>
    </row>
    <row r="743378" spans="16:16" x14ac:dyDescent="0.3">
      <c r="P743378" s="83"/>
    </row>
    <row r="743379" spans="16:16" x14ac:dyDescent="0.3">
      <c r="P743379" s="83"/>
    </row>
    <row r="743380" spans="16:16" x14ac:dyDescent="0.3">
      <c r="P743380" s="83"/>
    </row>
    <row r="743381" spans="16:16" x14ac:dyDescent="0.3">
      <c r="P743381" s="83"/>
    </row>
    <row r="743382" spans="16:16" x14ac:dyDescent="0.3">
      <c r="P743382" s="83"/>
    </row>
    <row r="743383" spans="16:16" x14ac:dyDescent="0.3">
      <c r="P743383" s="83"/>
    </row>
    <row r="743384" spans="16:16" x14ac:dyDescent="0.3">
      <c r="P743384" s="83"/>
    </row>
    <row r="743385" spans="16:16" x14ac:dyDescent="0.3">
      <c r="P743385" s="83"/>
    </row>
    <row r="743386" spans="16:16" x14ac:dyDescent="0.3">
      <c r="P743386" s="83"/>
    </row>
    <row r="743387" spans="16:16" x14ac:dyDescent="0.3">
      <c r="P743387" s="83"/>
    </row>
    <row r="743388" spans="16:16" x14ac:dyDescent="0.3">
      <c r="P743388" s="83"/>
    </row>
    <row r="743389" spans="16:16" x14ac:dyDescent="0.3">
      <c r="P743389" s="83"/>
    </row>
    <row r="743390" spans="16:16" x14ac:dyDescent="0.3">
      <c r="P743390" s="83"/>
    </row>
    <row r="743391" spans="16:16" x14ac:dyDescent="0.3">
      <c r="P743391" s="83"/>
    </row>
    <row r="743392" spans="16:16" x14ac:dyDescent="0.3">
      <c r="P743392" s="83"/>
    </row>
    <row r="743393" spans="16:16" x14ac:dyDescent="0.3">
      <c r="P743393" s="83"/>
    </row>
    <row r="743394" spans="16:16" x14ac:dyDescent="0.3">
      <c r="P743394" s="83"/>
    </row>
    <row r="743395" spans="16:16" x14ac:dyDescent="0.3">
      <c r="P743395" s="83"/>
    </row>
    <row r="743396" spans="16:16" x14ac:dyDescent="0.3">
      <c r="P743396" s="83"/>
    </row>
    <row r="743397" spans="16:16" x14ac:dyDescent="0.3">
      <c r="P743397" s="83"/>
    </row>
    <row r="743398" spans="16:16" x14ac:dyDescent="0.3">
      <c r="P743398" s="83"/>
    </row>
    <row r="743399" spans="16:16" x14ac:dyDescent="0.3">
      <c r="P743399" s="83"/>
    </row>
    <row r="743400" spans="16:16" x14ac:dyDescent="0.3">
      <c r="P743400" s="83"/>
    </row>
    <row r="743401" spans="16:16" x14ac:dyDescent="0.3">
      <c r="P743401" s="83"/>
    </row>
    <row r="743402" spans="16:16" x14ac:dyDescent="0.3">
      <c r="P743402" s="83"/>
    </row>
    <row r="743403" spans="16:16" x14ac:dyDescent="0.3">
      <c r="P743403" s="83"/>
    </row>
    <row r="743404" spans="16:16" x14ac:dyDescent="0.3">
      <c r="P743404" s="83"/>
    </row>
    <row r="743405" spans="16:16" x14ac:dyDescent="0.3">
      <c r="P743405" s="83"/>
    </row>
    <row r="743406" spans="16:16" x14ac:dyDescent="0.3">
      <c r="P743406" s="83"/>
    </row>
    <row r="743407" spans="16:16" x14ac:dyDescent="0.3">
      <c r="P743407" s="83"/>
    </row>
    <row r="743408" spans="16:16" x14ac:dyDescent="0.3">
      <c r="P743408" s="83"/>
    </row>
    <row r="743409" spans="16:16" x14ac:dyDescent="0.3">
      <c r="P743409" s="83"/>
    </row>
    <row r="743410" spans="16:16" x14ac:dyDescent="0.3">
      <c r="P743410" s="83"/>
    </row>
    <row r="743411" spans="16:16" x14ac:dyDescent="0.3">
      <c r="P743411" s="83"/>
    </row>
    <row r="743412" spans="16:16" x14ac:dyDescent="0.3">
      <c r="P743412" s="83"/>
    </row>
    <row r="743413" spans="16:16" x14ac:dyDescent="0.3">
      <c r="P743413" s="83"/>
    </row>
    <row r="743414" spans="16:16" x14ac:dyDescent="0.3">
      <c r="P743414" s="83"/>
    </row>
    <row r="743415" spans="16:16" x14ac:dyDescent="0.3">
      <c r="P743415" s="83"/>
    </row>
    <row r="743416" spans="16:16" x14ac:dyDescent="0.3">
      <c r="P743416" s="83"/>
    </row>
    <row r="743417" spans="16:16" x14ac:dyDescent="0.3">
      <c r="P743417" s="83"/>
    </row>
    <row r="743418" spans="16:16" x14ac:dyDescent="0.3">
      <c r="P743418" s="83"/>
    </row>
    <row r="743419" spans="16:16" x14ac:dyDescent="0.3">
      <c r="P743419" s="83"/>
    </row>
    <row r="743420" spans="16:16" x14ac:dyDescent="0.3">
      <c r="P743420" s="83"/>
    </row>
    <row r="743421" spans="16:16" x14ac:dyDescent="0.3">
      <c r="P743421" s="83"/>
    </row>
    <row r="743422" spans="16:16" x14ac:dyDescent="0.3">
      <c r="P743422" s="83"/>
    </row>
    <row r="743423" spans="16:16" x14ac:dyDescent="0.3">
      <c r="P743423" s="83"/>
    </row>
    <row r="743424" spans="16:16" x14ac:dyDescent="0.3">
      <c r="P743424" s="83"/>
    </row>
    <row r="743425" spans="16:16" x14ac:dyDescent="0.3">
      <c r="P743425" s="83"/>
    </row>
    <row r="743426" spans="16:16" x14ac:dyDescent="0.3">
      <c r="P743426" s="83"/>
    </row>
    <row r="743427" spans="16:16" x14ac:dyDescent="0.3">
      <c r="P743427" s="83"/>
    </row>
    <row r="743428" spans="16:16" x14ac:dyDescent="0.3">
      <c r="P743428" s="83"/>
    </row>
    <row r="743429" spans="16:16" x14ac:dyDescent="0.3">
      <c r="P743429" s="83"/>
    </row>
    <row r="743430" spans="16:16" x14ac:dyDescent="0.3">
      <c r="P743430" s="83"/>
    </row>
    <row r="743431" spans="16:16" x14ac:dyDescent="0.3">
      <c r="P743431" s="83"/>
    </row>
    <row r="743432" spans="16:16" x14ac:dyDescent="0.3">
      <c r="P743432" s="83"/>
    </row>
    <row r="743433" spans="16:16" x14ac:dyDescent="0.3">
      <c r="P743433" s="83"/>
    </row>
    <row r="743434" spans="16:16" x14ac:dyDescent="0.3">
      <c r="P743434" s="83"/>
    </row>
    <row r="743435" spans="16:16" x14ac:dyDescent="0.3">
      <c r="P743435" s="83"/>
    </row>
    <row r="743436" spans="16:16" x14ac:dyDescent="0.3">
      <c r="P743436" s="83"/>
    </row>
    <row r="743437" spans="16:16" x14ac:dyDescent="0.3">
      <c r="P743437" s="83"/>
    </row>
    <row r="743438" spans="16:16" x14ac:dyDescent="0.3">
      <c r="P743438" s="83"/>
    </row>
    <row r="743439" spans="16:16" x14ac:dyDescent="0.3">
      <c r="P743439" s="83"/>
    </row>
    <row r="743440" spans="16:16" x14ac:dyDescent="0.3">
      <c r="P743440" s="83"/>
    </row>
    <row r="743441" spans="16:16" x14ac:dyDescent="0.3">
      <c r="P743441" s="83"/>
    </row>
    <row r="743442" spans="16:16" x14ac:dyDescent="0.3">
      <c r="P743442" s="83"/>
    </row>
    <row r="743443" spans="16:16" x14ac:dyDescent="0.3">
      <c r="P743443" s="83"/>
    </row>
    <row r="743444" spans="16:16" x14ac:dyDescent="0.3">
      <c r="P743444" s="83"/>
    </row>
    <row r="743445" spans="16:16" x14ac:dyDescent="0.3">
      <c r="P743445" s="83"/>
    </row>
    <row r="743446" spans="16:16" x14ac:dyDescent="0.3">
      <c r="P743446" s="83"/>
    </row>
    <row r="743447" spans="16:16" x14ac:dyDescent="0.3">
      <c r="P743447" s="83"/>
    </row>
    <row r="743448" spans="16:16" x14ac:dyDescent="0.3">
      <c r="P743448" s="83"/>
    </row>
    <row r="743449" spans="16:16" x14ac:dyDescent="0.3">
      <c r="P743449" s="83"/>
    </row>
    <row r="743450" spans="16:16" x14ac:dyDescent="0.3">
      <c r="P743450" s="83"/>
    </row>
    <row r="743451" spans="16:16" x14ac:dyDescent="0.3">
      <c r="P743451" s="83"/>
    </row>
    <row r="743452" spans="16:16" x14ac:dyDescent="0.3">
      <c r="P743452" s="83"/>
    </row>
    <row r="743453" spans="16:16" x14ac:dyDescent="0.3">
      <c r="P743453" s="83"/>
    </row>
    <row r="743454" spans="16:16" x14ac:dyDescent="0.3">
      <c r="P743454" s="83"/>
    </row>
    <row r="743455" spans="16:16" x14ac:dyDescent="0.3">
      <c r="P743455" s="83"/>
    </row>
    <row r="743456" spans="16:16" x14ac:dyDescent="0.3">
      <c r="P743456" s="83"/>
    </row>
    <row r="743457" spans="16:16" x14ac:dyDescent="0.3">
      <c r="P743457" s="83"/>
    </row>
    <row r="743458" spans="16:16" x14ac:dyDescent="0.3">
      <c r="P743458" s="83"/>
    </row>
    <row r="743459" spans="16:16" x14ac:dyDescent="0.3">
      <c r="P743459" s="83"/>
    </row>
    <row r="743460" spans="16:16" x14ac:dyDescent="0.3">
      <c r="P743460" s="83"/>
    </row>
    <row r="743461" spans="16:16" x14ac:dyDescent="0.3">
      <c r="P743461" s="83"/>
    </row>
    <row r="743462" spans="16:16" x14ac:dyDescent="0.3">
      <c r="P743462" s="83"/>
    </row>
    <row r="743463" spans="16:16" x14ac:dyDescent="0.3">
      <c r="P743463" s="83"/>
    </row>
    <row r="743464" spans="16:16" x14ac:dyDescent="0.3">
      <c r="P743464" s="83"/>
    </row>
    <row r="743465" spans="16:16" x14ac:dyDescent="0.3">
      <c r="P743465" s="83"/>
    </row>
    <row r="743466" spans="16:16" x14ac:dyDescent="0.3">
      <c r="P743466" s="83"/>
    </row>
    <row r="743467" spans="16:16" x14ac:dyDescent="0.3">
      <c r="P743467" s="83"/>
    </row>
    <row r="743468" spans="16:16" x14ac:dyDescent="0.3">
      <c r="P743468" s="83"/>
    </row>
    <row r="743469" spans="16:16" x14ac:dyDescent="0.3">
      <c r="P743469" s="83"/>
    </row>
    <row r="743470" spans="16:16" x14ac:dyDescent="0.3">
      <c r="P743470" s="83"/>
    </row>
    <row r="743471" spans="16:16" x14ac:dyDescent="0.3">
      <c r="P743471" s="83"/>
    </row>
    <row r="743472" spans="16:16" x14ac:dyDescent="0.3">
      <c r="P743472" s="83"/>
    </row>
    <row r="743473" spans="16:16" x14ac:dyDescent="0.3">
      <c r="P743473" s="83"/>
    </row>
    <row r="743474" spans="16:16" x14ac:dyDescent="0.3">
      <c r="P743474" s="83"/>
    </row>
    <row r="743475" spans="16:16" x14ac:dyDescent="0.3">
      <c r="P743475" s="83"/>
    </row>
    <row r="743476" spans="16:16" x14ac:dyDescent="0.3">
      <c r="P743476" s="83"/>
    </row>
    <row r="743477" spans="16:16" x14ac:dyDescent="0.3">
      <c r="P743477" s="83"/>
    </row>
    <row r="743478" spans="16:16" x14ac:dyDescent="0.3">
      <c r="P743478" s="83"/>
    </row>
    <row r="743479" spans="16:16" x14ac:dyDescent="0.3">
      <c r="P743479" s="83"/>
    </row>
    <row r="743480" spans="16:16" x14ac:dyDescent="0.3">
      <c r="P743480" s="83"/>
    </row>
    <row r="743481" spans="16:16" x14ac:dyDescent="0.3">
      <c r="P743481" s="83"/>
    </row>
    <row r="743482" spans="16:16" x14ac:dyDescent="0.3">
      <c r="P743482" s="83"/>
    </row>
    <row r="743483" spans="16:16" x14ac:dyDescent="0.3">
      <c r="P743483" s="83"/>
    </row>
    <row r="743484" spans="16:16" x14ac:dyDescent="0.3">
      <c r="P743484" s="83"/>
    </row>
    <row r="743485" spans="16:16" x14ac:dyDescent="0.3">
      <c r="P743485" s="83"/>
    </row>
    <row r="743486" spans="16:16" x14ac:dyDescent="0.3">
      <c r="P743486" s="83"/>
    </row>
    <row r="743487" spans="16:16" x14ac:dyDescent="0.3">
      <c r="P743487" s="83"/>
    </row>
    <row r="743488" spans="16:16" x14ac:dyDescent="0.3">
      <c r="P743488" s="83"/>
    </row>
    <row r="743489" spans="16:16" x14ac:dyDescent="0.3">
      <c r="P743489" s="83"/>
    </row>
    <row r="743490" spans="16:16" x14ac:dyDescent="0.3">
      <c r="P743490" s="83"/>
    </row>
    <row r="743491" spans="16:16" x14ac:dyDescent="0.3">
      <c r="P743491" s="83"/>
    </row>
    <row r="743492" spans="16:16" x14ac:dyDescent="0.3">
      <c r="P743492" s="83"/>
    </row>
    <row r="743493" spans="16:16" x14ac:dyDescent="0.3">
      <c r="P743493" s="83"/>
    </row>
    <row r="743494" spans="16:16" x14ac:dyDescent="0.3">
      <c r="P743494" s="83"/>
    </row>
    <row r="743495" spans="16:16" x14ac:dyDescent="0.3">
      <c r="P743495" s="83"/>
    </row>
    <row r="743496" spans="16:16" x14ac:dyDescent="0.3">
      <c r="P743496" s="83"/>
    </row>
    <row r="743497" spans="16:16" x14ac:dyDescent="0.3">
      <c r="P743497" s="83"/>
    </row>
    <row r="743498" spans="16:16" x14ac:dyDescent="0.3">
      <c r="P743498" s="83"/>
    </row>
    <row r="743499" spans="16:16" x14ac:dyDescent="0.3">
      <c r="P743499" s="83"/>
    </row>
    <row r="743500" spans="16:16" x14ac:dyDescent="0.3">
      <c r="P743500" s="83"/>
    </row>
    <row r="743501" spans="16:16" x14ac:dyDescent="0.3">
      <c r="P743501" s="83"/>
    </row>
    <row r="743502" spans="16:16" x14ac:dyDescent="0.3">
      <c r="P743502" s="83"/>
    </row>
    <row r="743503" spans="16:16" x14ac:dyDescent="0.3">
      <c r="P743503" s="83"/>
    </row>
    <row r="743504" spans="16:16" x14ac:dyDescent="0.3">
      <c r="P743504" s="83"/>
    </row>
    <row r="743505" spans="16:16" x14ac:dyDescent="0.3">
      <c r="P743505" s="83"/>
    </row>
    <row r="743506" spans="16:16" x14ac:dyDescent="0.3">
      <c r="P743506" s="83"/>
    </row>
    <row r="743507" spans="16:16" x14ac:dyDescent="0.3">
      <c r="P743507" s="83"/>
    </row>
    <row r="743508" spans="16:16" x14ac:dyDescent="0.3">
      <c r="P743508" s="83"/>
    </row>
    <row r="743509" spans="16:16" x14ac:dyDescent="0.3">
      <c r="P743509" s="83"/>
    </row>
    <row r="743510" spans="16:16" x14ac:dyDescent="0.3">
      <c r="P743510" s="83"/>
    </row>
    <row r="743511" spans="16:16" x14ac:dyDescent="0.3">
      <c r="P743511" s="83"/>
    </row>
    <row r="743512" spans="16:16" x14ac:dyDescent="0.3">
      <c r="P743512" s="83"/>
    </row>
    <row r="743513" spans="16:16" x14ac:dyDescent="0.3">
      <c r="P743513" s="83"/>
    </row>
    <row r="743514" spans="16:16" x14ac:dyDescent="0.3">
      <c r="P743514" s="83"/>
    </row>
    <row r="743515" spans="16:16" x14ac:dyDescent="0.3">
      <c r="P743515" s="83"/>
    </row>
    <row r="743516" spans="16:16" x14ac:dyDescent="0.3">
      <c r="P743516" s="83"/>
    </row>
    <row r="743517" spans="16:16" x14ac:dyDescent="0.3">
      <c r="P743517" s="83"/>
    </row>
    <row r="743518" spans="16:16" x14ac:dyDescent="0.3">
      <c r="P743518" s="83"/>
    </row>
    <row r="743519" spans="16:16" x14ac:dyDescent="0.3">
      <c r="P743519" s="83"/>
    </row>
    <row r="743520" spans="16:16" x14ac:dyDescent="0.3">
      <c r="P743520" s="83"/>
    </row>
    <row r="743521" spans="16:16" x14ac:dyDescent="0.3">
      <c r="P743521" s="83"/>
    </row>
    <row r="743522" spans="16:16" x14ac:dyDescent="0.3">
      <c r="P743522" s="83"/>
    </row>
    <row r="743523" spans="16:16" x14ac:dyDescent="0.3">
      <c r="P743523" s="83"/>
    </row>
    <row r="743524" spans="16:16" x14ac:dyDescent="0.3">
      <c r="P743524" s="83"/>
    </row>
    <row r="743525" spans="16:16" x14ac:dyDescent="0.3">
      <c r="P743525" s="83"/>
    </row>
    <row r="743526" spans="16:16" x14ac:dyDescent="0.3">
      <c r="P743526" s="83"/>
    </row>
    <row r="743527" spans="16:16" x14ac:dyDescent="0.3">
      <c r="P743527" s="83"/>
    </row>
    <row r="743528" spans="16:16" x14ac:dyDescent="0.3">
      <c r="P743528" s="83"/>
    </row>
    <row r="743529" spans="16:16" x14ac:dyDescent="0.3">
      <c r="P743529" s="83"/>
    </row>
    <row r="743530" spans="16:16" x14ac:dyDescent="0.3">
      <c r="P743530" s="83"/>
    </row>
    <row r="743531" spans="16:16" x14ac:dyDescent="0.3">
      <c r="P743531" s="83"/>
    </row>
    <row r="743532" spans="16:16" x14ac:dyDescent="0.3">
      <c r="P743532" s="83"/>
    </row>
    <row r="743533" spans="16:16" x14ac:dyDescent="0.3">
      <c r="P743533" s="83"/>
    </row>
    <row r="743534" spans="16:16" x14ac:dyDescent="0.3">
      <c r="P743534" s="83"/>
    </row>
    <row r="743535" spans="16:16" x14ac:dyDescent="0.3">
      <c r="P743535" s="83"/>
    </row>
    <row r="743536" spans="16:16" x14ac:dyDescent="0.3">
      <c r="P743536" s="83"/>
    </row>
    <row r="743537" spans="16:16" x14ac:dyDescent="0.3">
      <c r="P743537" s="83"/>
    </row>
    <row r="743538" spans="16:16" x14ac:dyDescent="0.3">
      <c r="P743538" s="83"/>
    </row>
    <row r="743539" spans="16:16" x14ac:dyDescent="0.3">
      <c r="P743539" s="83"/>
    </row>
    <row r="743540" spans="16:16" x14ac:dyDescent="0.3">
      <c r="P743540" s="83"/>
    </row>
    <row r="743541" spans="16:16" x14ac:dyDescent="0.3">
      <c r="P743541" s="83"/>
    </row>
    <row r="743542" spans="16:16" x14ac:dyDescent="0.3">
      <c r="P743542" s="83"/>
    </row>
    <row r="743543" spans="16:16" x14ac:dyDescent="0.3">
      <c r="P743543" s="83"/>
    </row>
    <row r="743544" spans="16:16" x14ac:dyDescent="0.3">
      <c r="P743544" s="83"/>
    </row>
    <row r="743545" spans="16:16" x14ac:dyDescent="0.3">
      <c r="P743545" s="83"/>
    </row>
    <row r="743546" spans="16:16" x14ac:dyDescent="0.3">
      <c r="P743546" s="83"/>
    </row>
    <row r="743547" spans="16:16" x14ac:dyDescent="0.3">
      <c r="P743547" s="83"/>
    </row>
    <row r="743548" spans="16:16" x14ac:dyDescent="0.3">
      <c r="P743548" s="83"/>
    </row>
    <row r="743549" spans="16:16" x14ac:dyDescent="0.3">
      <c r="P743549" s="83"/>
    </row>
    <row r="743550" spans="16:16" x14ac:dyDescent="0.3">
      <c r="P743550" s="83"/>
    </row>
    <row r="743551" spans="16:16" x14ac:dyDescent="0.3">
      <c r="P743551" s="83"/>
    </row>
    <row r="743552" spans="16:16" x14ac:dyDescent="0.3">
      <c r="P743552" s="83"/>
    </row>
    <row r="743553" spans="16:16" x14ac:dyDescent="0.3">
      <c r="P743553" s="83"/>
    </row>
    <row r="743554" spans="16:16" x14ac:dyDescent="0.3">
      <c r="P743554" s="83"/>
    </row>
    <row r="743555" spans="16:16" x14ac:dyDescent="0.3">
      <c r="P743555" s="83"/>
    </row>
    <row r="743556" spans="16:16" x14ac:dyDescent="0.3">
      <c r="P743556" s="83"/>
    </row>
    <row r="743557" spans="16:16" x14ac:dyDescent="0.3">
      <c r="P743557" s="83"/>
    </row>
    <row r="743558" spans="16:16" x14ac:dyDescent="0.3">
      <c r="P743558" s="83"/>
    </row>
    <row r="743559" spans="16:16" x14ac:dyDescent="0.3">
      <c r="P743559" s="83"/>
    </row>
    <row r="743560" spans="16:16" x14ac:dyDescent="0.3">
      <c r="P743560" s="83"/>
    </row>
    <row r="743561" spans="16:16" x14ac:dyDescent="0.3">
      <c r="P743561" s="83"/>
    </row>
    <row r="743562" spans="16:16" x14ac:dyDescent="0.3">
      <c r="P743562" s="83"/>
    </row>
    <row r="743563" spans="16:16" x14ac:dyDescent="0.3">
      <c r="P743563" s="83"/>
    </row>
    <row r="743564" spans="16:16" x14ac:dyDescent="0.3">
      <c r="P743564" s="83"/>
    </row>
    <row r="743565" spans="16:16" x14ac:dyDescent="0.3">
      <c r="P743565" s="83"/>
    </row>
    <row r="743566" spans="16:16" x14ac:dyDescent="0.3">
      <c r="P743566" s="83"/>
    </row>
    <row r="743567" spans="16:16" x14ac:dyDescent="0.3">
      <c r="P743567" s="83"/>
    </row>
    <row r="743568" spans="16:16" x14ac:dyDescent="0.3">
      <c r="P743568" s="83"/>
    </row>
    <row r="743569" spans="16:16" x14ac:dyDescent="0.3">
      <c r="P743569" s="83"/>
    </row>
    <row r="743570" spans="16:16" x14ac:dyDescent="0.3">
      <c r="P743570" s="83"/>
    </row>
    <row r="743571" spans="16:16" x14ac:dyDescent="0.3">
      <c r="P743571" s="83"/>
    </row>
    <row r="743572" spans="16:16" x14ac:dyDescent="0.3">
      <c r="P743572" s="83"/>
    </row>
    <row r="743573" spans="16:16" x14ac:dyDescent="0.3">
      <c r="P743573" s="83"/>
    </row>
    <row r="743574" spans="16:16" x14ac:dyDescent="0.3">
      <c r="P743574" s="83"/>
    </row>
    <row r="743575" spans="16:16" x14ac:dyDescent="0.3">
      <c r="P743575" s="83"/>
    </row>
    <row r="743576" spans="16:16" x14ac:dyDescent="0.3">
      <c r="P743576" s="83"/>
    </row>
    <row r="743577" spans="16:16" x14ac:dyDescent="0.3">
      <c r="P743577" s="83"/>
    </row>
    <row r="743578" spans="16:16" x14ac:dyDescent="0.3">
      <c r="P743578" s="83"/>
    </row>
    <row r="743579" spans="16:16" x14ac:dyDescent="0.3">
      <c r="P743579" s="83"/>
    </row>
    <row r="743580" spans="16:16" x14ac:dyDescent="0.3">
      <c r="P743580" s="83"/>
    </row>
    <row r="743581" spans="16:16" x14ac:dyDescent="0.3">
      <c r="P743581" s="83"/>
    </row>
    <row r="743582" spans="16:16" x14ac:dyDescent="0.3">
      <c r="P743582" s="83"/>
    </row>
    <row r="743583" spans="16:16" x14ac:dyDescent="0.3">
      <c r="P743583" s="83"/>
    </row>
    <row r="743584" spans="16:16" x14ac:dyDescent="0.3">
      <c r="P743584" s="83"/>
    </row>
    <row r="743585" spans="16:16" x14ac:dyDescent="0.3">
      <c r="P743585" s="83"/>
    </row>
    <row r="743586" spans="16:16" x14ac:dyDescent="0.3">
      <c r="P743586" s="83"/>
    </row>
    <row r="743587" spans="16:16" x14ac:dyDescent="0.3">
      <c r="P743587" s="83"/>
    </row>
    <row r="743588" spans="16:16" x14ac:dyDescent="0.3">
      <c r="P743588" s="83"/>
    </row>
    <row r="743589" spans="16:16" x14ac:dyDescent="0.3">
      <c r="P743589" s="83"/>
    </row>
    <row r="743590" spans="16:16" x14ac:dyDescent="0.3">
      <c r="P743590" s="83"/>
    </row>
    <row r="743591" spans="16:16" x14ac:dyDescent="0.3">
      <c r="P743591" s="83"/>
    </row>
    <row r="743592" spans="16:16" x14ac:dyDescent="0.3">
      <c r="P743592" s="83"/>
    </row>
    <row r="743593" spans="16:16" x14ac:dyDescent="0.3">
      <c r="P743593" s="83"/>
    </row>
    <row r="743594" spans="16:16" x14ac:dyDescent="0.3">
      <c r="P743594" s="83"/>
    </row>
    <row r="743595" spans="16:16" x14ac:dyDescent="0.3">
      <c r="P743595" s="83"/>
    </row>
    <row r="743596" spans="16:16" x14ac:dyDescent="0.3">
      <c r="P743596" s="83"/>
    </row>
    <row r="743597" spans="16:16" x14ac:dyDescent="0.3">
      <c r="P743597" s="83"/>
    </row>
    <row r="743598" spans="16:16" x14ac:dyDescent="0.3">
      <c r="P743598" s="83"/>
    </row>
    <row r="743599" spans="16:16" x14ac:dyDescent="0.3">
      <c r="P743599" s="83"/>
    </row>
    <row r="743600" spans="16:16" x14ac:dyDescent="0.3">
      <c r="P743600" s="83"/>
    </row>
    <row r="743601" spans="16:16" x14ac:dyDescent="0.3">
      <c r="P743601" s="83"/>
    </row>
    <row r="743602" spans="16:16" x14ac:dyDescent="0.3">
      <c r="P743602" s="83"/>
    </row>
    <row r="743603" spans="16:16" x14ac:dyDescent="0.3">
      <c r="P743603" s="83"/>
    </row>
    <row r="743604" spans="16:16" x14ac:dyDescent="0.3">
      <c r="P743604" s="83"/>
    </row>
    <row r="743605" spans="16:16" x14ac:dyDescent="0.3">
      <c r="P743605" s="83"/>
    </row>
    <row r="743606" spans="16:16" x14ac:dyDescent="0.3">
      <c r="P743606" s="83"/>
    </row>
    <row r="743607" spans="16:16" x14ac:dyDescent="0.3">
      <c r="P743607" s="83"/>
    </row>
    <row r="743608" spans="16:16" x14ac:dyDescent="0.3">
      <c r="P743608" s="83"/>
    </row>
    <row r="743609" spans="16:16" x14ac:dyDescent="0.3">
      <c r="P743609" s="83"/>
    </row>
    <row r="743610" spans="16:16" x14ac:dyDescent="0.3">
      <c r="P743610" s="83"/>
    </row>
    <row r="743611" spans="16:16" x14ac:dyDescent="0.3">
      <c r="P743611" s="83"/>
    </row>
    <row r="743612" spans="16:16" x14ac:dyDescent="0.3">
      <c r="P743612" s="83"/>
    </row>
    <row r="743613" spans="16:16" x14ac:dyDescent="0.3">
      <c r="P743613" s="83"/>
    </row>
    <row r="743614" spans="16:16" x14ac:dyDescent="0.3">
      <c r="P743614" s="83"/>
    </row>
    <row r="743615" spans="16:16" x14ac:dyDescent="0.3">
      <c r="P743615" s="83"/>
    </row>
    <row r="743616" spans="16:16" x14ac:dyDescent="0.3">
      <c r="P743616" s="83"/>
    </row>
    <row r="743617" spans="16:16" x14ac:dyDescent="0.3">
      <c r="P743617" s="83"/>
    </row>
    <row r="743618" spans="16:16" x14ac:dyDescent="0.3">
      <c r="P743618" s="83"/>
    </row>
    <row r="743619" spans="16:16" x14ac:dyDescent="0.3">
      <c r="P743619" s="83"/>
    </row>
    <row r="743620" spans="16:16" x14ac:dyDescent="0.3">
      <c r="P743620" s="83"/>
    </row>
    <row r="743621" spans="16:16" x14ac:dyDescent="0.3">
      <c r="P743621" s="83"/>
    </row>
    <row r="743622" spans="16:16" x14ac:dyDescent="0.3">
      <c r="P743622" s="83"/>
    </row>
    <row r="743623" spans="16:16" x14ac:dyDescent="0.3">
      <c r="P743623" s="83"/>
    </row>
    <row r="743624" spans="16:16" x14ac:dyDescent="0.3">
      <c r="P743624" s="83"/>
    </row>
    <row r="743625" spans="16:16" x14ac:dyDescent="0.3">
      <c r="P743625" s="83"/>
    </row>
    <row r="743626" spans="16:16" x14ac:dyDescent="0.3">
      <c r="P743626" s="83"/>
    </row>
    <row r="743627" spans="16:16" x14ac:dyDescent="0.3">
      <c r="P743627" s="83"/>
    </row>
    <row r="743628" spans="16:16" x14ac:dyDescent="0.3">
      <c r="P743628" s="83"/>
    </row>
    <row r="743629" spans="16:16" x14ac:dyDescent="0.3">
      <c r="P743629" s="83"/>
    </row>
    <row r="743630" spans="16:16" x14ac:dyDescent="0.3">
      <c r="P743630" s="83"/>
    </row>
    <row r="743631" spans="16:16" x14ac:dyDescent="0.3">
      <c r="P743631" s="83"/>
    </row>
    <row r="743632" spans="16:16" x14ac:dyDescent="0.3">
      <c r="P743632" s="83"/>
    </row>
    <row r="743633" spans="16:16" x14ac:dyDescent="0.3">
      <c r="P743633" s="83"/>
    </row>
    <row r="743634" spans="16:16" x14ac:dyDescent="0.3">
      <c r="P743634" s="83"/>
    </row>
    <row r="743635" spans="16:16" x14ac:dyDescent="0.3">
      <c r="P743635" s="83"/>
    </row>
    <row r="743636" spans="16:16" x14ac:dyDescent="0.3">
      <c r="P743636" s="83"/>
    </row>
    <row r="743637" spans="16:16" x14ac:dyDescent="0.3">
      <c r="P743637" s="83"/>
    </row>
    <row r="743638" spans="16:16" x14ac:dyDescent="0.3">
      <c r="P743638" s="83"/>
    </row>
    <row r="743639" spans="16:16" x14ac:dyDescent="0.3">
      <c r="P743639" s="83"/>
    </row>
    <row r="743640" spans="16:16" x14ac:dyDescent="0.3">
      <c r="P743640" s="83"/>
    </row>
    <row r="743641" spans="16:16" x14ac:dyDescent="0.3">
      <c r="P743641" s="83"/>
    </row>
    <row r="743642" spans="16:16" x14ac:dyDescent="0.3">
      <c r="P743642" s="83"/>
    </row>
    <row r="743643" spans="16:16" x14ac:dyDescent="0.3">
      <c r="P743643" s="83"/>
    </row>
    <row r="743644" spans="16:16" x14ac:dyDescent="0.3">
      <c r="P743644" s="83"/>
    </row>
    <row r="743645" spans="16:16" x14ac:dyDescent="0.3">
      <c r="P743645" s="83"/>
    </row>
    <row r="743646" spans="16:16" x14ac:dyDescent="0.3">
      <c r="P743646" s="83"/>
    </row>
    <row r="743647" spans="16:16" x14ac:dyDescent="0.3">
      <c r="P743647" s="83"/>
    </row>
    <row r="743648" spans="16:16" x14ac:dyDescent="0.3">
      <c r="P743648" s="83"/>
    </row>
    <row r="743649" spans="16:16" x14ac:dyDescent="0.3">
      <c r="P743649" s="83"/>
    </row>
    <row r="743650" spans="16:16" x14ac:dyDescent="0.3">
      <c r="P743650" s="83"/>
    </row>
    <row r="743651" spans="16:16" x14ac:dyDescent="0.3">
      <c r="P743651" s="83"/>
    </row>
    <row r="743652" spans="16:16" x14ac:dyDescent="0.3">
      <c r="P743652" s="83"/>
    </row>
    <row r="743653" spans="16:16" x14ac:dyDescent="0.3">
      <c r="P743653" s="83"/>
    </row>
    <row r="743654" spans="16:16" x14ac:dyDescent="0.3">
      <c r="P743654" s="83"/>
    </row>
    <row r="743655" spans="16:16" x14ac:dyDescent="0.3">
      <c r="P743655" s="83"/>
    </row>
    <row r="743656" spans="16:16" x14ac:dyDescent="0.3">
      <c r="P743656" s="83"/>
    </row>
    <row r="743657" spans="16:16" x14ac:dyDescent="0.3">
      <c r="P743657" s="83"/>
    </row>
    <row r="743658" spans="16:16" x14ac:dyDescent="0.3">
      <c r="P743658" s="83"/>
    </row>
    <row r="743659" spans="16:16" x14ac:dyDescent="0.3">
      <c r="P743659" s="83"/>
    </row>
    <row r="743660" spans="16:16" x14ac:dyDescent="0.3">
      <c r="P743660" s="83"/>
    </row>
    <row r="743661" spans="16:16" x14ac:dyDescent="0.3">
      <c r="P743661" s="83"/>
    </row>
    <row r="743662" spans="16:16" x14ac:dyDescent="0.3">
      <c r="P743662" s="83"/>
    </row>
    <row r="743663" spans="16:16" x14ac:dyDescent="0.3">
      <c r="P743663" s="83"/>
    </row>
    <row r="743664" spans="16:16" x14ac:dyDescent="0.3">
      <c r="P743664" s="83"/>
    </row>
    <row r="743665" spans="16:16" x14ac:dyDescent="0.3">
      <c r="P743665" s="83"/>
    </row>
    <row r="743666" spans="16:16" x14ac:dyDescent="0.3">
      <c r="P743666" s="83"/>
    </row>
    <row r="743667" spans="16:16" x14ac:dyDescent="0.3">
      <c r="P743667" s="83"/>
    </row>
    <row r="743668" spans="16:16" x14ac:dyDescent="0.3">
      <c r="P743668" s="83"/>
    </row>
    <row r="743669" spans="16:16" x14ac:dyDescent="0.3">
      <c r="P743669" s="83"/>
    </row>
    <row r="743670" spans="16:16" x14ac:dyDescent="0.3">
      <c r="P743670" s="83"/>
    </row>
    <row r="743671" spans="16:16" x14ac:dyDescent="0.3">
      <c r="P743671" s="83"/>
    </row>
    <row r="743672" spans="16:16" x14ac:dyDescent="0.3">
      <c r="P743672" s="83"/>
    </row>
    <row r="743673" spans="16:16" x14ac:dyDescent="0.3">
      <c r="P743673" s="83"/>
    </row>
    <row r="743674" spans="16:16" x14ac:dyDescent="0.3">
      <c r="P743674" s="83"/>
    </row>
    <row r="743675" spans="16:16" x14ac:dyDescent="0.3">
      <c r="P743675" s="83"/>
    </row>
    <row r="743676" spans="16:16" x14ac:dyDescent="0.3">
      <c r="P743676" s="83"/>
    </row>
    <row r="743677" spans="16:16" x14ac:dyDescent="0.3">
      <c r="P743677" s="83"/>
    </row>
    <row r="743678" spans="16:16" x14ac:dyDescent="0.3">
      <c r="P743678" s="83"/>
    </row>
    <row r="743679" spans="16:16" x14ac:dyDescent="0.3">
      <c r="P743679" s="83"/>
    </row>
    <row r="743680" spans="16:16" x14ac:dyDescent="0.3">
      <c r="P743680" s="83"/>
    </row>
    <row r="743681" spans="16:16" x14ac:dyDescent="0.3">
      <c r="P743681" s="83"/>
    </row>
    <row r="743682" spans="16:16" x14ac:dyDescent="0.3">
      <c r="P743682" s="83"/>
    </row>
    <row r="743683" spans="16:16" x14ac:dyDescent="0.3">
      <c r="P743683" s="83"/>
    </row>
    <row r="743684" spans="16:16" x14ac:dyDescent="0.3">
      <c r="P743684" s="83"/>
    </row>
    <row r="743685" spans="16:16" x14ac:dyDescent="0.3">
      <c r="P743685" s="83"/>
    </row>
    <row r="743686" spans="16:16" x14ac:dyDescent="0.3">
      <c r="P743686" s="83"/>
    </row>
    <row r="743687" spans="16:16" x14ac:dyDescent="0.3">
      <c r="P743687" s="83"/>
    </row>
    <row r="743688" spans="16:16" x14ac:dyDescent="0.3">
      <c r="P743688" s="83"/>
    </row>
    <row r="743689" spans="16:16" x14ac:dyDescent="0.3">
      <c r="P743689" s="83"/>
    </row>
    <row r="743690" spans="16:16" x14ac:dyDescent="0.3">
      <c r="P743690" s="83"/>
    </row>
    <row r="743691" spans="16:16" x14ac:dyDescent="0.3">
      <c r="P743691" s="83"/>
    </row>
    <row r="743692" spans="16:16" x14ac:dyDescent="0.3">
      <c r="P743692" s="83"/>
    </row>
    <row r="743693" spans="16:16" x14ac:dyDescent="0.3">
      <c r="P743693" s="83"/>
    </row>
    <row r="743694" spans="16:16" x14ac:dyDescent="0.3">
      <c r="P743694" s="83"/>
    </row>
    <row r="743695" spans="16:16" x14ac:dyDescent="0.3">
      <c r="P743695" s="83"/>
    </row>
    <row r="743696" spans="16:16" x14ac:dyDescent="0.3">
      <c r="P743696" s="83"/>
    </row>
    <row r="743697" spans="16:16" x14ac:dyDescent="0.3">
      <c r="P743697" s="83"/>
    </row>
    <row r="743698" spans="16:16" x14ac:dyDescent="0.3">
      <c r="P743698" s="83"/>
    </row>
    <row r="743699" spans="16:16" x14ac:dyDescent="0.3">
      <c r="P743699" s="83"/>
    </row>
    <row r="743700" spans="16:16" x14ac:dyDescent="0.3">
      <c r="P743700" s="83"/>
    </row>
    <row r="743701" spans="16:16" x14ac:dyDescent="0.3">
      <c r="P743701" s="83"/>
    </row>
    <row r="743702" spans="16:16" x14ac:dyDescent="0.3">
      <c r="P743702" s="83"/>
    </row>
    <row r="743703" spans="16:16" x14ac:dyDescent="0.3">
      <c r="P743703" s="83"/>
    </row>
    <row r="743704" spans="16:16" x14ac:dyDescent="0.3">
      <c r="P743704" s="83"/>
    </row>
    <row r="743705" spans="16:16" x14ac:dyDescent="0.3">
      <c r="P743705" s="83"/>
    </row>
    <row r="743706" spans="16:16" x14ac:dyDescent="0.3">
      <c r="P743706" s="83"/>
    </row>
    <row r="743707" spans="16:16" x14ac:dyDescent="0.3">
      <c r="P743707" s="83"/>
    </row>
    <row r="743708" spans="16:16" x14ac:dyDescent="0.3">
      <c r="P743708" s="83"/>
    </row>
    <row r="743709" spans="16:16" x14ac:dyDescent="0.3">
      <c r="P743709" s="83"/>
    </row>
    <row r="743710" spans="16:16" x14ac:dyDescent="0.3">
      <c r="P743710" s="83"/>
    </row>
    <row r="743711" spans="16:16" x14ac:dyDescent="0.3">
      <c r="P743711" s="83"/>
    </row>
    <row r="743712" spans="16:16" x14ac:dyDescent="0.3">
      <c r="P743712" s="83"/>
    </row>
    <row r="743713" spans="16:16" x14ac:dyDescent="0.3">
      <c r="P743713" s="83"/>
    </row>
    <row r="743714" spans="16:16" x14ac:dyDescent="0.3">
      <c r="P743714" s="83"/>
    </row>
    <row r="743715" spans="16:16" x14ac:dyDescent="0.3">
      <c r="P743715" s="83"/>
    </row>
    <row r="743716" spans="16:16" x14ac:dyDescent="0.3">
      <c r="P743716" s="83"/>
    </row>
    <row r="743717" spans="16:16" x14ac:dyDescent="0.3">
      <c r="P743717" s="83"/>
    </row>
    <row r="743718" spans="16:16" x14ac:dyDescent="0.3">
      <c r="P743718" s="83"/>
    </row>
    <row r="743719" spans="16:16" x14ac:dyDescent="0.3">
      <c r="P743719" s="83"/>
    </row>
    <row r="743720" spans="16:16" x14ac:dyDescent="0.3">
      <c r="P743720" s="83"/>
    </row>
    <row r="743721" spans="16:16" x14ac:dyDescent="0.3">
      <c r="P743721" s="83"/>
    </row>
    <row r="743722" spans="16:16" x14ac:dyDescent="0.3">
      <c r="P743722" s="83"/>
    </row>
    <row r="743723" spans="16:16" x14ac:dyDescent="0.3">
      <c r="P743723" s="83"/>
    </row>
    <row r="743724" spans="16:16" x14ac:dyDescent="0.3">
      <c r="P743724" s="83"/>
    </row>
    <row r="743725" spans="16:16" x14ac:dyDescent="0.3">
      <c r="P743725" s="83"/>
    </row>
    <row r="743726" spans="16:16" x14ac:dyDescent="0.3">
      <c r="P743726" s="83"/>
    </row>
    <row r="743727" spans="16:16" x14ac:dyDescent="0.3">
      <c r="P743727" s="83"/>
    </row>
    <row r="743728" spans="16:16" x14ac:dyDescent="0.3">
      <c r="P743728" s="83"/>
    </row>
    <row r="743729" spans="16:16" x14ac:dyDescent="0.3">
      <c r="P743729" s="83"/>
    </row>
    <row r="743730" spans="16:16" x14ac:dyDescent="0.3">
      <c r="P743730" s="83"/>
    </row>
    <row r="743731" spans="16:16" x14ac:dyDescent="0.3">
      <c r="P743731" s="83"/>
    </row>
    <row r="743732" spans="16:16" x14ac:dyDescent="0.3">
      <c r="P743732" s="83"/>
    </row>
    <row r="743733" spans="16:16" x14ac:dyDescent="0.3">
      <c r="P743733" s="83"/>
    </row>
    <row r="743734" spans="16:16" x14ac:dyDescent="0.3">
      <c r="P743734" s="83"/>
    </row>
    <row r="743735" spans="16:16" x14ac:dyDescent="0.3">
      <c r="P743735" s="83"/>
    </row>
    <row r="743736" spans="16:16" x14ac:dyDescent="0.3">
      <c r="P743736" s="83"/>
    </row>
    <row r="743737" spans="16:16" x14ac:dyDescent="0.3">
      <c r="P743737" s="83"/>
    </row>
    <row r="743738" spans="16:16" x14ac:dyDescent="0.3">
      <c r="P743738" s="83"/>
    </row>
    <row r="743739" spans="16:16" x14ac:dyDescent="0.3">
      <c r="P743739" s="83"/>
    </row>
    <row r="743740" spans="16:16" x14ac:dyDescent="0.3">
      <c r="P743740" s="83"/>
    </row>
    <row r="743741" spans="16:16" x14ac:dyDescent="0.3">
      <c r="P743741" s="83"/>
    </row>
    <row r="743742" spans="16:16" x14ac:dyDescent="0.3">
      <c r="P743742" s="83"/>
    </row>
    <row r="743743" spans="16:16" x14ac:dyDescent="0.3">
      <c r="P743743" s="83"/>
    </row>
    <row r="743744" spans="16:16" x14ac:dyDescent="0.3">
      <c r="P743744" s="83"/>
    </row>
    <row r="743745" spans="16:16" x14ac:dyDescent="0.3">
      <c r="P743745" s="83"/>
    </row>
    <row r="743746" spans="16:16" x14ac:dyDescent="0.3">
      <c r="P743746" s="83"/>
    </row>
    <row r="743747" spans="16:16" x14ac:dyDescent="0.3">
      <c r="P743747" s="83"/>
    </row>
    <row r="743748" spans="16:16" x14ac:dyDescent="0.3">
      <c r="P743748" s="83"/>
    </row>
    <row r="743749" spans="16:16" x14ac:dyDescent="0.3">
      <c r="P743749" s="83"/>
    </row>
    <row r="743750" spans="16:16" x14ac:dyDescent="0.3">
      <c r="P743750" s="83"/>
    </row>
    <row r="743751" spans="16:16" x14ac:dyDescent="0.3">
      <c r="P743751" s="83"/>
    </row>
    <row r="743752" spans="16:16" x14ac:dyDescent="0.3">
      <c r="P743752" s="83"/>
    </row>
    <row r="743753" spans="16:16" x14ac:dyDescent="0.3">
      <c r="P743753" s="83"/>
    </row>
    <row r="743754" spans="16:16" x14ac:dyDescent="0.3">
      <c r="P743754" s="83"/>
    </row>
    <row r="743755" spans="16:16" x14ac:dyDescent="0.3">
      <c r="P743755" s="83"/>
    </row>
    <row r="743756" spans="16:16" x14ac:dyDescent="0.3">
      <c r="P743756" s="83"/>
    </row>
    <row r="743757" spans="16:16" x14ac:dyDescent="0.3">
      <c r="P743757" s="83"/>
    </row>
    <row r="743758" spans="16:16" x14ac:dyDescent="0.3">
      <c r="P743758" s="83"/>
    </row>
    <row r="743759" spans="16:16" x14ac:dyDescent="0.3">
      <c r="P743759" s="83"/>
    </row>
    <row r="743760" spans="16:16" x14ac:dyDescent="0.3">
      <c r="P743760" s="83"/>
    </row>
    <row r="743761" spans="16:16" x14ac:dyDescent="0.3">
      <c r="P743761" s="83"/>
    </row>
    <row r="743762" spans="16:16" x14ac:dyDescent="0.3">
      <c r="P743762" s="83"/>
    </row>
    <row r="743763" spans="16:16" x14ac:dyDescent="0.3">
      <c r="P743763" s="83"/>
    </row>
    <row r="743764" spans="16:16" x14ac:dyDescent="0.3">
      <c r="P743764" s="83"/>
    </row>
    <row r="743765" spans="16:16" x14ac:dyDescent="0.3">
      <c r="P743765" s="83"/>
    </row>
    <row r="743766" spans="16:16" x14ac:dyDescent="0.3">
      <c r="P743766" s="83"/>
    </row>
    <row r="743767" spans="16:16" x14ac:dyDescent="0.3">
      <c r="P743767" s="83"/>
    </row>
    <row r="743768" spans="16:16" x14ac:dyDescent="0.3">
      <c r="P743768" s="83"/>
    </row>
    <row r="743769" spans="16:16" x14ac:dyDescent="0.3">
      <c r="P743769" s="83"/>
    </row>
    <row r="743770" spans="16:16" x14ac:dyDescent="0.3">
      <c r="P743770" s="83"/>
    </row>
    <row r="743771" spans="16:16" x14ac:dyDescent="0.3">
      <c r="P743771" s="83"/>
    </row>
    <row r="743772" spans="16:16" x14ac:dyDescent="0.3">
      <c r="P743772" s="83"/>
    </row>
    <row r="743773" spans="16:16" x14ac:dyDescent="0.3">
      <c r="P743773" s="83"/>
    </row>
    <row r="743774" spans="16:16" x14ac:dyDescent="0.3">
      <c r="P743774" s="83"/>
    </row>
    <row r="743775" spans="16:16" x14ac:dyDescent="0.3">
      <c r="P743775" s="83"/>
    </row>
    <row r="743776" spans="16:16" x14ac:dyDescent="0.3">
      <c r="P743776" s="83"/>
    </row>
    <row r="743777" spans="16:16" x14ac:dyDescent="0.3">
      <c r="P743777" s="83"/>
    </row>
    <row r="743778" spans="16:16" x14ac:dyDescent="0.3">
      <c r="P743778" s="83"/>
    </row>
    <row r="743779" spans="16:16" x14ac:dyDescent="0.3">
      <c r="P743779" s="83"/>
    </row>
    <row r="743780" spans="16:16" x14ac:dyDescent="0.3">
      <c r="P743780" s="83"/>
    </row>
    <row r="743781" spans="16:16" x14ac:dyDescent="0.3">
      <c r="P743781" s="83"/>
    </row>
    <row r="743782" spans="16:16" x14ac:dyDescent="0.3">
      <c r="P743782" s="83"/>
    </row>
    <row r="743783" spans="16:16" x14ac:dyDescent="0.3">
      <c r="P743783" s="83"/>
    </row>
    <row r="743784" spans="16:16" x14ac:dyDescent="0.3">
      <c r="P743784" s="83"/>
    </row>
    <row r="743785" spans="16:16" x14ac:dyDescent="0.3">
      <c r="P743785" s="83"/>
    </row>
    <row r="743786" spans="16:16" x14ac:dyDescent="0.3">
      <c r="P743786" s="83"/>
    </row>
    <row r="743787" spans="16:16" x14ac:dyDescent="0.3">
      <c r="P743787" s="83"/>
    </row>
    <row r="743788" spans="16:16" x14ac:dyDescent="0.3">
      <c r="P743788" s="83"/>
    </row>
    <row r="743789" spans="16:16" x14ac:dyDescent="0.3">
      <c r="P743789" s="83"/>
    </row>
    <row r="743790" spans="16:16" x14ac:dyDescent="0.3">
      <c r="P743790" s="83"/>
    </row>
    <row r="743791" spans="16:16" x14ac:dyDescent="0.3">
      <c r="P743791" s="83"/>
    </row>
    <row r="743792" spans="16:16" x14ac:dyDescent="0.3">
      <c r="P743792" s="83"/>
    </row>
    <row r="743793" spans="16:16" x14ac:dyDescent="0.3">
      <c r="P743793" s="83"/>
    </row>
    <row r="743794" spans="16:16" x14ac:dyDescent="0.3">
      <c r="P743794" s="83"/>
    </row>
    <row r="743795" spans="16:16" x14ac:dyDescent="0.3">
      <c r="P743795" s="83"/>
    </row>
    <row r="743796" spans="16:16" x14ac:dyDescent="0.3">
      <c r="P743796" s="83"/>
    </row>
    <row r="743797" spans="16:16" x14ac:dyDescent="0.3">
      <c r="P743797" s="83"/>
    </row>
    <row r="743798" spans="16:16" x14ac:dyDescent="0.3">
      <c r="P743798" s="83"/>
    </row>
    <row r="743799" spans="16:16" x14ac:dyDescent="0.3">
      <c r="P743799" s="83"/>
    </row>
    <row r="743800" spans="16:16" x14ac:dyDescent="0.3">
      <c r="P743800" s="83"/>
    </row>
    <row r="743801" spans="16:16" x14ac:dyDescent="0.3">
      <c r="P743801" s="83"/>
    </row>
    <row r="743802" spans="16:16" x14ac:dyDescent="0.3">
      <c r="P743802" s="83"/>
    </row>
    <row r="743803" spans="16:16" x14ac:dyDescent="0.3">
      <c r="P743803" s="83"/>
    </row>
    <row r="743804" spans="16:16" x14ac:dyDescent="0.3">
      <c r="P743804" s="83"/>
    </row>
    <row r="743805" spans="16:16" x14ac:dyDescent="0.3">
      <c r="P743805" s="83"/>
    </row>
    <row r="743806" spans="16:16" x14ac:dyDescent="0.3">
      <c r="P743806" s="83"/>
    </row>
    <row r="743807" spans="16:16" x14ac:dyDescent="0.3">
      <c r="P743807" s="83"/>
    </row>
    <row r="743808" spans="16:16" x14ac:dyDescent="0.3">
      <c r="P743808" s="83"/>
    </row>
    <row r="743809" spans="16:16" x14ac:dyDescent="0.3">
      <c r="P743809" s="83"/>
    </row>
    <row r="743810" spans="16:16" x14ac:dyDescent="0.3">
      <c r="P743810" s="83"/>
    </row>
    <row r="743811" spans="16:16" x14ac:dyDescent="0.3">
      <c r="P743811" s="83"/>
    </row>
    <row r="743812" spans="16:16" x14ac:dyDescent="0.3">
      <c r="P743812" s="83"/>
    </row>
    <row r="743813" spans="16:16" x14ac:dyDescent="0.3">
      <c r="P743813" s="83"/>
    </row>
    <row r="743814" spans="16:16" x14ac:dyDescent="0.3">
      <c r="P743814" s="83"/>
    </row>
    <row r="743815" spans="16:16" x14ac:dyDescent="0.3">
      <c r="P743815" s="83"/>
    </row>
    <row r="743816" spans="16:16" x14ac:dyDescent="0.3">
      <c r="P743816" s="83"/>
    </row>
    <row r="743817" spans="16:16" x14ac:dyDescent="0.3">
      <c r="P743817" s="83"/>
    </row>
    <row r="743818" spans="16:16" x14ac:dyDescent="0.3">
      <c r="P743818" s="83"/>
    </row>
    <row r="743819" spans="16:16" x14ac:dyDescent="0.3">
      <c r="P743819" s="83"/>
    </row>
    <row r="743820" spans="16:16" x14ac:dyDescent="0.3">
      <c r="P743820" s="83"/>
    </row>
    <row r="743821" spans="16:16" x14ac:dyDescent="0.3">
      <c r="P743821" s="83"/>
    </row>
    <row r="743822" spans="16:16" x14ac:dyDescent="0.3">
      <c r="P743822" s="83"/>
    </row>
    <row r="743823" spans="16:16" x14ac:dyDescent="0.3">
      <c r="P743823" s="83"/>
    </row>
    <row r="743824" spans="16:16" x14ac:dyDescent="0.3">
      <c r="P743824" s="83"/>
    </row>
    <row r="743825" spans="16:16" x14ac:dyDescent="0.3">
      <c r="P743825" s="83"/>
    </row>
    <row r="743826" spans="16:16" x14ac:dyDescent="0.3">
      <c r="P743826" s="83"/>
    </row>
    <row r="743827" spans="16:16" x14ac:dyDescent="0.3">
      <c r="P743827" s="83"/>
    </row>
    <row r="743828" spans="16:16" x14ac:dyDescent="0.3">
      <c r="P743828" s="83"/>
    </row>
    <row r="743829" spans="16:16" x14ac:dyDescent="0.3">
      <c r="P743829" s="83"/>
    </row>
    <row r="743830" spans="16:16" x14ac:dyDescent="0.3">
      <c r="P743830" s="83"/>
    </row>
    <row r="743831" spans="16:16" x14ac:dyDescent="0.3">
      <c r="P743831" s="83"/>
    </row>
    <row r="743832" spans="16:16" x14ac:dyDescent="0.3">
      <c r="P743832" s="83"/>
    </row>
    <row r="743833" spans="16:16" x14ac:dyDescent="0.3">
      <c r="P743833" s="83"/>
    </row>
    <row r="743834" spans="16:16" x14ac:dyDescent="0.3">
      <c r="P743834" s="83"/>
    </row>
    <row r="743835" spans="16:16" x14ac:dyDescent="0.3">
      <c r="P743835" s="83"/>
    </row>
    <row r="743836" spans="16:16" x14ac:dyDescent="0.3">
      <c r="P743836" s="83"/>
    </row>
    <row r="743837" spans="16:16" x14ac:dyDescent="0.3">
      <c r="P743837" s="83"/>
    </row>
    <row r="743838" spans="16:16" x14ac:dyDescent="0.3">
      <c r="P743838" s="83"/>
    </row>
    <row r="743839" spans="16:16" x14ac:dyDescent="0.3">
      <c r="P743839" s="83"/>
    </row>
    <row r="743840" spans="16:16" x14ac:dyDescent="0.3">
      <c r="P743840" s="83"/>
    </row>
    <row r="743841" spans="16:16" x14ac:dyDescent="0.3">
      <c r="P743841" s="83"/>
    </row>
    <row r="743842" spans="16:16" x14ac:dyDescent="0.3">
      <c r="P743842" s="83"/>
    </row>
    <row r="743843" spans="16:16" x14ac:dyDescent="0.3">
      <c r="P743843" s="83"/>
    </row>
    <row r="743844" spans="16:16" x14ac:dyDescent="0.3">
      <c r="P743844" s="83"/>
    </row>
    <row r="743845" spans="16:16" x14ac:dyDescent="0.3">
      <c r="P743845" s="83"/>
    </row>
    <row r="743846" spans="16:16" x14ac:dyDescent="0.3">
      <c r="P743846" s="83"/>
    </row>
    <row r="743847" spans="16:16" x14ac:dyDescent="0.3">
      <c r="P743847" s="83"/>
    </row>
    <row r="743848" spans="16:16" x14ac:dyDescent="0.3">
      <c r="P743848" s="83"/>
    </row>
    <row r="743849" spans="16:16" x14ac:dyDescent="0.3">
      <c r="P743849" s="83"/>
    </row>
    <row r="743850" spans="16:16" x14ac:dyDescent="0.3">
      <c r="P743850" s="83"/>
    </row>
    <row r="743851" spans="16:16" x14ac:dyDescent="0.3">
      <c r="P743851" s="83"/>
    </row>
    <row r="743852" spans="16:16" x14ac:dyDescent="0.3">
      <c r="P743852" s="83"/>
    </row>
    <row r="743853" spans="16:16" x14ac:dyDescent="0.3">
      <c r="P743853" s="83"/>
    </row>
    <row r="743854" spans="16:16" x14ac:dyDescent="0.3">
      <c r="P743854" s="83"/>
    </row>
    <row r="743855" spans="16:16" x14ac:dyDescent="0.3">
      <c r="P743855" s="83"/>
    </row>
    <row r="743856" spans="16:16" x14ac:dyDescent="0.3">
      <c r="P743856" s="83"/>
    </row>
    <row r="743857" spans="16:16" x14ac:dyDescent="0.3">
      <c r="P743857" s="83"/>
    </row>
    <row r="743858" spans="16:16" x14ac:dyDescent="0.3">
      <c r="P743858" s="83"/>
    </row>
    <row r="743859" spans="16:16" x14ac:dyDescent="0.3">
      <c r="P743859" s="83"/>
    </row>
    <row r="743860" spans="16:16" x14ac:dyDescent="0.3">
      <c r="P743860" s="83"/>
    </row>
    <row r="743861" spans="16:16" x14ac:dyDescent="0.3">
      <c r="P743861" s="83"/>
    </row>
    <row r="743862" spans="16:16" x14ac:dyDescent="0.3">
      <c r="P743862" s="83"/>
    </row>
    <row r="743863" spans="16:16" x14ac:dyDescent="0.3">
      <c r="P743863" s="83"/>
    </row>
    <row r="743864" spans="16:16" x14ac:dyDescent="0.3">
      <c r="P743864" s="83"/>
    </row>
    <row r="743865" spans="16:16" x14ac:dyDescent="0.3">
      <c r="P743865" s="83"/>
    </row>
    <row r="743866" spans="16:16" x14ac:dyDescent="0.3">
      <c r="P743866" s="83"/>
    </row>
    <row r="743867" spans="16:16" x14ac:dyDescent="0.3">
      <c r="P743867" s="83"/>
    </row>
    <row r="743868" spans="16:16" x14ac:dyDescent="0.3">
      <c r="P743868" s="83"/>
    </row>
    <row r="743869" spans="16:16" x14ac:dyDescent="0.3">
      <c r="P743869" s="83"/>
    </row>
    <row r="743870" spans="16:16" x14ac:dyDescent="0.3">
      <c r="P743870" s="83"/>
    </row>
    <row r="743871" spans="16:16" x14ac:dyDescent="0.3">
      <c r="P743871" s="83"/>
    </row>
    <row r="743872" spans="16:16" x14ac:dyDescent="0.3">
      <c r="P743872" s="83"/>
    </row>
    <row r="743873" spans="16:16" x14ac:dyDescent="0.3">
      <c r="P743873" s="83"/>
    </row>
    <row r="743874" spans="16:16" x14ac:dyDescent="0.3">
      <c r="P743874" s="83"/>
    </row>
    <row r="743875" spans="16:16" x14ac:dyDescent="0.3">
      <c r="P743875" s="83"/>
    </row>
    <row r="743876" spans="16:16" x14ac:dyDescent="0.3">
      <c r="P743876" s="83"/>
    </row>
    <row r="743877" spans="16:16" x14ac:dyDescent="0.3">
      <c r="P743877" s="83"/>
    </row>
    <row r="743878" spans="16:16" x14ac:dyDescent="0.3">
      <c r="P743878" s="83"/>
    </row>
    <row r="743879" spans="16:16" x14ac:dyDescent="0.3">
      <c r="P743879" s="83"/>
    </row>
    <row r="743880" spans="16:16" x14ac:dyDescent="0.3">
      <c r="P743880" s="83"/>
    </row>
    <row r="743881" spans="16:16" x14ac:dyDescent="0.3">
      <c r="P743881" s="83"/>
    </row>
    <row r="743882" spans="16:16" x14ac:dyDescent="0.3">
      <c r="P743882" s="83"/>
    </row>
    <row r="743883" spans="16:16" x14ac:dyDescent="0.3">
      <c r="P743883" s="83"/>
    </row>
    <row r="743884" spans="16:16" x14ac:dyDescent="0.3">
      <c r="P743884" s="83"/>
    </row>
    <row r="743885" spans="16:16" x14ac:dyDescent="0.3">
      <c r="P743885" s="83"/>
    </row>
    <row r="743886" spans="16:16" x14ac:dyDescent="0.3">
      <c r="P743886" s="83"/>
    </row>
    <row r="743887" spans="16:16" x14ac:dyDescent="0.3">
      <c r="P743887" s="83"/>
    </row>
    <row r="743888" spans="16:16" x14ac:dyDescent="0.3">
      <c r="P743888" s="83"/>
    </row>
    <row r="743889" spans="16:16" x14ac:dyDescent="0.3">
      <c r="P743889" s="83"/>
    </row>
    <row r="743890" spans="16:16" x14ac:dyDescent="0.3">
      <c r="P743890" s="83"/>
    </row>
    <row r="743891" spans="16:16" x14ac:dyDescent="0.3">
      <c r="P743891" s="83"/>
    </row>
    <row r="743892" spans="16:16" x14ac:dyDescent="0.3">
      <c r="P743892" s="83"/>
    </row>
    <row r="743893" spans="16:16" x14ac:dyDescent="0.3">
      <c r="P743893" s="83"/>
    </row>
    <row r="743894" spans="16:16" x14ac:dyDescent="0.3">
      <c r="P743894" s="83"/>
    </row>
    <row r="743895" spans="16:16" x14ac:dyDescent="0.3">
      <c r="P743895" s="83"/>
    </row>
    <row r="743896" spans="16:16" x14ac:dyDescent="0.3">
      <c r="P743896" s="83"/>
    </row>
    <row r="743897" spans="16:16" x14ac:dyDescent="0.3">
      <c r="P743897" s="83"/>
    </row>
    <row r="743898" spans="16:16" x14ac:dyDescent="0.3">
      <c r="P743898" s="83"/>
    </row>
    <row r="743899" spans="16:16" x14ac:dyDescent="0.3">
      <c r="P743899" s="83"/>
    </row>
    <row r="743900" spans="16:16" x14ac:dyDescent="0.3">
      <c r="P743900" s="83"/>
    </row>
    <row r="743901" spans="16:16" x14ac:dyDescent="0.3">
      <c r="P743901" s="83"/>
    </row>
    <row r="743902" spans="16:16" x14ac:dyDescent="0.3">
      <c r="P743902" s="83"/>
    </row>
    <row r="743903" spans="16:16" x14ac:dyDescent="0.3">
      <c r="P743903" s="83"/>
    </row>
    <row r="743904" spans="16:16" x14ac:dyDescent="0.3">
      <c r="P743904" s="83"/>
    </row>
    <row r="743905" spans="16:16" x14ac:dyDescent="0.3">
      <c r="P743905" s="83"/>
    </row>
    <row r="743906" spans="16:16" x14ac:dyDescent="0.3">
      <c r="P743906" s="83"/>
    </row>
    <row r="743907" spans="16:16" x14ac:dyDescent="0.3">
      <c r="P743907" s="83"/>
    </row>
    <row r="743908" spans="16:16" x14ac:dyDescent="0.3">
      <c r="P743908" s="83"/>
    </row>
    <row r="743909" spans="16:16" x14ac:dyDescent="0.3">
      <c r="P743909" s="83"/>
    </row>
    <row r="743910" spans="16:16" x14ac:dyDescent="0.3">
      <c r="P743910" s="83"/>
    </row>
    <row r="743911" spans="16:16" x14ac:dyDescent="0.3">
      <c r="P743911" s="83"/>
    </row>
    <row r="743912" spans="16:16" x14ac:dyDescent="0.3">
      <c r="P743912" s="83"/>
    </row>
    <row r="743913" spans="16:16" x14ac:dyDescent="0.3">
      <c r="P743913" s="83"/>
    </row>
    <row r="743914" spans="16:16" x14ac:dyDescent="0.3">
      <c r="P743914" s="83"/>
    </row>
    <row r="743915" spans="16:16" x14ac:dyDescent="0.3">
      <c r="P743915" s="83"/>
    </row>
    <row r="743916" spans="16:16" x14ac:dyDescent="0.3">
      <c r="P743916" s="83"/>
    </row>
    <row r="743917" spans="16:16" x14ac:dyDescent="0.3">
      <c r="P743917" s="83"/>
    </row>
    <row r="743918" spans="16:16" x14ac:dyDescent="0.3">
      <c r="P743918" s="83"/>
    </row>
    <row r="743919" spans="16:16" x14ac:dyDescent="0.3">
      <c r="P743919" s="83"/>
    </row>
    <row r="743920" spans="16:16" x14ac:dyDescent="0.3">
      <c r="P743920" s="83"/>
    </row>
    <row r="743921" spans="16:16" x14ac:dyDescent="0.3">
      <c r="P743921" s="83"/>
    </row>
    <row r="743922" spans="16:16" x14ac:dyDescent="0.3">
      <c r="P743922" s="83"/>
    </row>
    <row r="743923" spans="16:16" x14ac:dyDescent="0.3">
      <c r="P743923" s="83"/>
    </row>
    <row r="743924" spans="16:16" x14ac:dyDescent="0.3">
      <c r="P743924" s="83"/>
    </row>
    <row r="743925" spans="16:16" x14ac:dyDescent="0.3">
      <c r="P743925" s="83"/>
    </row>
    <row r="743926" spans="16:16" x14ac:dyDescent="0.3">
      <c r="P743926" s="83"/>
    </row>
    <row r="743927" spans="16:16" x14ac:dyDescent="0.3">
      <c r="P743927" s="83"/>
    </row>
    <row r="743928" spans="16:16" x14ac:dyDescent="0.3">
      <c r="P743928" s="83"/>
    </row>
    <row r="743929" spans="16:16" x14ac:dyDescent="0.3">
      <c r="P743929" s="83"/>
    </row>
    <row r="743930" spans="16:16" x14ac:dyDescent="0.3">
      <c r="P743930" s="83"/>
    </row>
    <row r="743931" spans="16:16" x14ac:dyDescent="0.3">
      <c r="P743931" s="83"/>
    </row>
    <row r="743932" spans="16:16" x14ac:dyDescent="0.3">
      <c r="P743932" s="83"/>
    </row>
    <row r="743933" spans="16:16" x14ac:dyDescent="0.3">
      <c r="P743933" s="83"/>
    </row>
    <row r="743934" spans="16:16" x14ac:dyDescent="0.3">
      <c r="P743934" s="83"/>
    </row>
    <row r="743935" spans="16:16" x14ac:dyDescent="0.3">
      <c r="P743935" s="83"/>
    </row>
    <row r="743936" spans="16:16" x14ac:dyDescent="0.3">
      <c r="P743936" s="83"/>
    </row>
    <row r="743937" spans="16:16" x14ac:dyDescent="0.3">
      <c r="P743937" s="83"/>
    </row>
    <row r="743938" spans="16:16" x14ac:dyDescent="0.3">
      <c r="P743938" s="83"/>
    </row>
    <row r="743939" spans="16:16" x14ac:dyDescent="0.3">
      <c r="P743939" s="83"/>
    </row>
    <row r="743940" spans="16:16" x14ac:dyDescent="0.3">
      <c r="P743940" s="83"/>
    </row>
    <row r="743941" spans="16:16" x14ac:dyDescent="0.3">
      <c r="P743941" s="83"/>
    </row>
    <row r="743942" spans="16:16" x14ac:dyDescent="0.3">
      <c r="P743942" s="83"/>
    </row>
    <row r="743943" spans="16:16" x14ac:dyDescent="0.3">
      <c r="P743943" s="83"/>
    </row>
    <row r="743944" spans="16:16" x14ac:dyDescent="0.3">
      <c r="P743944" s="83"/>
    </row>
    <row r="743945" spans="16:16" x14ac:dyDescent="0.3">
      <c r="P743945" s="83"/>
    </row>
    <row r="743946" spans="16:16" x14ac:dyDescent="0.3">
      <c r="P743946" s="83"/>
    </row>
    <row r="743947" spans="16:16" x14ac:dyDescent="0.3">
      <c r="P743947" s="83"/>
    </row>
    <row r="743948" spans="16:16" x14ac:dyDescent="0.3">
      <c r="P743948" s="83"/>
    </row>
    <row r="743949" spans="16:16" x14ac:dyDescent="0.3">
      <c r="P743949" s="83"/>
    </row>
    <row r="743950" spans="16:16" x14ac:dyDescent="0.3">
      <c r="P743950" s="83"/>
    </row>
    <row r="743951" spans="16:16" x14ac:dyDescent="0.3">
      <c r="P743951" s="83"/>
    </row>
    <row r="743952" spans="16:16" x14ac:dyDescent="0.3">
      <c r="P743952" s="83"/>
    </row>
    <row r="743953" spans="16:16" x14ac:dyDescent="0.3">
      <c r="P743953" s="83"/>
    </row>
    <row r="743954" spans="16:16" x14ac:dyDescent="0.3">
      <c r="P743954" s="83"/>
    </row>
    <row r="743955" spans="16:16" x14ac:dyDescent="0.3">
      <c r="P743955" s="83"/>
    </row>
    <row r="743956" spans="16:16" x14ac:dyDescent="0.3">
      <c r="P743956" s="83"/>
    </row>
    <row r="743957" spans="16:16" x14ac:dyDescent="0.3">
      <c r="P743957" s="83"/>
    </row>
    <row r="743958" spans="16:16" x14ac:dyDescent="0.3">
      <c r="P743958" s="83"/>
    </row>
    <row r="743959" spans="16:16" x14ac:dyDescent="0.3">
      <c r="P743959" s="83"/>
    </row>
    <row r="743960" spans="16:16" x14ac:dyDescent="0.3">
      <c r="P743960" s="83"/>
    </row>
    <row r="743961" spans="16:16" x14ac:dyDescent="0.3">
      <c r="P743961" s="83"/>
    </row>
    <row r="743962" spans="16:16" x14ac:dyDescent="0.3">
      <c r="P743962" s="83"/>
    </row>
    <row r="743963" spans="16:16" x14ac:dyDescent="0.3">
      <c r="P743963" s="83"/>
    </row>
    <row r="743964" spans="16:16" x14ac:dyDescent="0.3">
      <c r="P743964" s="83"/>
    </row>
    <row r="743965" spans="16:16" x14ac:dyDescent="0.3">
      <c r="P743965" s="83"/>
    </row>
    <row r="743966" spans="16:16" x14ac:dyDescent="0.3">
      <c r="P743966" s="83"/>
    </row>
    <row r="743967" spans="16:16" x14ac:dyDescent="0.3">
      <c r="P743967" s="83"/>
    </row>
    <row r="743968" spans="16:16" x14ac:dyDescent="0.3">
      <c r="P743968" s="83"/>
    </row>
    <row r="743969" spans="16:16" x14ac:dyDescent="0.3">
      <c r="P743969" s="83"/>
    </row>
    <row r="743970" spans="16:16" x14ac:dyDescent="0.3">
      <c r="P743970" s="83"/>
    </row>
    <row r="743971" spans="16:16" x14ac:dyDescent="0.3">
      <c r="P743971" s="83"/>
    </row>
    <row r="743972" spans="16:16" x14ac:dyDescent="0.3">
      <c r="P743972" s="83"/>
    </row>
    <row r="743973" spans="16:16" x14ac:dyDescent="0.3">
      <c r="P743973" s="83"/>
    </row>
    <row r="743974" spans="16:16" x14ac:dyDescent="0.3">
      <c r="P743974" s="83"/>
    </row>
    <row r="743975" spans="16:16" x14ac:dyDescent="0.3">
      <c r="P743975" s="83"/>
    </row>
    <row r="743976" spans="16:16" x14ac:dyDescent="0.3">
      <c r="P743976" s="83"/>
    </row>
    <row r="743977" spans="16:16" x14ac:dyDescent="0.3">
      <c r="P743977" s="83"/>
    </row>
    <row r="743978" spans="16:16" x14ac:dyDescent="0.3">
      <c r="P743978" s="83"/>
    </row>
    <row r="743979" spans="16:16" x14ac:dyDescent="0.3">
      <c r="P743979" s="83"/>
    </row>
    <row r="743980" spans="16:16" x14ac:dyDescent="0.3">
      <c r="P743980" s="83"/>
    </row>
    <row r="743981" spans="16:16" x14ac:dyDescent="0.3">
      <c r="P743981" s="83"/>
    </row>
    <row r="743982" spans="16:16" x14ac:dyDescent="0.3">
      <c r="P743982" s="83"/>
    </row>
    <row r="743983" spans="16:16" x14ac:dyDescent="0.3">
      <c r="P743983" s="83"/>
    </row>
    <row r="743984" spans="16:16" x14ac:dyDescent="0.3">
      <c r="P743984" s="83"/>
    </row>
    <row r="743985" spans="16:16" x14ac:dyDescent="0.3">
      <c r="P743985" s="83"/>
    </row>
    <row r="743986" spans="16:16" x14ac:dyDescent="0.3">
      <c r="P743986" s="83"/>
    </row>
    <row r="743987" spans="16:16" x14ac:dyDescent="0.3">
      <c r="P743987" s="83"/>
    </row>
    <row r="743988" spans="16:16" x14ac:dyDescent="0.3">
      <c r="P743988" s="83"/>
    </row>
    <row r="743989" spans="16:16" x14ac:dyDescent="0.3">
      <c r="P743989" s="83"/>
    </row>
    <row r="743990" spans="16:16" x14ac:dyDescent="0.3">
      <c r="P743990" s="83"/>
    </row>
    <row r="743991" spans="16:16" x14ac:dyDescent="0.3">
      <c r="P743991" s="83"/>
    </row>
    <row r="743992" spans="16:16" x14ac:dyDescent="0.3">
      <c r="P743992" s="83"/>
    </row>
    <row r="743993" spans="16:16" x14ac:dyDescent="0.3">
      <c r="P743993" s="83"/>
    </row>
    <row r="743994" spans="16:16" x14ac:dyDescent="0.3">
      <c r="P743994" s="83"/>
    </row>
    <row r="743995" spans="16:16" x14ac:dyDescent="0.3">
      <c r="P743995" s="83"/>
    </row>
    <row r="743996" spans="16:16" x14ac:dyDescent="0.3">
      <c r="P743996" s="83"/>
    </row>
    <row r="743997" spans="16:16" x14ac:dyDescent="0.3">
      <c r="P743997" s="83"/>
    </row>
    <row r="743998" spans="16:16" x14ac:dyDescent="0.3">
      <c r="P743998" s="83"/>
    </row>
    <row r="743999" spans="16:16" x14ac:dyDescent="0.3">
      <c r="P743999" s="83"/>
    </row>
    <row r="744000" spans="16:16" x14ac:dyDescent="0.3">
      <c r="P744000" s="83"/>
    </row>
    <row r="744001" spans="16:16" x14ac:dyDescent="0.3">
      <c r="P744001" s="83"/>
    </row>
    <row r="744002" spans="16:16" x14ac:dyDescent="0.3">
      <c r="P744002" s="83"/>
    </row>
    <row r="744003" spans="16:16" x14ac:dyDescent="0.3">
      <c r="P744003" s="83"/>
    </row>
    <row r="744004" spans="16:16" x14ac:dyDescent="0.3">
      <c r="P744004" s="83"/>
    </row>
    <row r="744005" spans="16:16" x14ac:dyDescent="0.3">
      <c r="P744005" s="83"/>
    </row>
    <row r="744006" spans="16:16" x14ac:dyDescent="0.3">
      <c r="P744006" s="83"/>
    </row>
    <row r="744007" spans="16:16" x14ac:dyDescent="0.3">
      <c r="P744007" s="83"/>
    </row>
    <row r="744008" spans="16:16" x14ac:dyDescent="0.3">
      <c r="P744008" s="83"/>
    </row>
    <row r="744009" spans="16:16" x14ac:dyDescent="0.3">
      <c r="P744009" s="83"/>
    </row>
    <row r="744010" spans="16:16" x14ac:dyDescent="0.3">
      <c r="P744010" s="83"/>
    </row>
    <row r="744011" spans="16:16" x14ac:dyDescent="0.3">
      <c r="P744011" s="83"/>
    </row>
    <row r="744012" spans="16:16" x14ac:dyDescent="0.3">
      <c r="P744012" s="83"/>
    </row>
    <row r="744013" spans="16:16" x14ac:dyDescent="0.3">
      <c r="P744013" s="83"/>
    </row>
    <row r="744014" spans="16:16" x14ac:dyDescent="0.3">
      <c r="P744014" s="83"/>
    </row>
    <row r="744015" spans="16:16" x14ac:dyDescent="0.3">
      <c r="P744015" s="83"/>
    </row>
    <row r="744016" spans="16:16" x14ac:dyDescent="0.3">
      <c r="P744016" s="83"/>
    </row>
    <row r="744017" spans="16:16" x14ac:dyDescent="0.3">
      <c r="P744017" s="83"/>
    </row>
    <row r="744018" spans="16:16" x14ac:dyDescent="0.3">
      <c r="P744018" s="83"/>
    </row>
    <row r="744019" spans="16:16" x14ac:dyDescent="0.3">
      <c r="P744019" s="83"/>
    </row>
    <row r="744020" spans="16:16" x14ac:dyDescent="0.3">
      <c r="P744020" s="83"/>
    </row>
    <row r="744021" spans="16:16" x14ac:dyDescent="0.3">
      <c r="P744021" s="83"/>
    </row>
    <row r="744022" spans="16:16" x14ac:dyDescent="0.3">
      <c r="P744022" s="83"/>
    </row>
    <row r="744023" spans="16:16" x14ac:dyDescent="0.3">
      <c r="P744023" s="83"/>
    </row>
    <row r="744024" spans="16:16" x14ac:dyDescent="0.3">
      <c r="P744024" s="83"/>
    </row>
    <row r="744025" spans="16:16" x14ac:dyDescent="0.3">
      <c r="P744025" s="83"/>
    </row>
    <row r="744026" spans="16:16" x14ac:dyDescent="0.3">
      <c r="P744026" s="83"/>
    </row>
    <row r="744027" spans="16:16" x14ac:dyDescent="0.3">
      <c r="P744027" s="83"/>
    </row>
    <row r="744028" spans="16:16" x14ac:dyDescent="0.3">
      <c r="P744028" s="83"/>
    </row>
    <row r="744029" spans="16:16" x14ac:dyDescent="0.3">
      <c r="P744029" s="83"/>
    </row>
    <row r="744030" spans="16:16" x14ac:dyDescent="0.3">
      <c r="P744030" s="83"/>
    </row>
    <row r="744031" spans="16:16" x14ac:dyDescent="0.3">
      <c r="P744031" s="83"/>
    </row>
    <row r="744032" spans="16:16" x14ac:dyDescent="0.3">
      <c r="P744032" s="83"/>
    </row>
    <row r="744033" spans="16:16" x14ac:dyDescent="0.3">
      <c r="P744033" s="83"/>
    </row>
    <row r="744034" spans="16:16" x14ac:dyDescent="0.3">
      <c r="P744034" s="83"/>
    </row>
    <row r="744035" spans="16:16" x14ac:dyDescent="0.3">
      <c r="P744035" s="83"/>
    </row>
    <row r="744036" spans="16:16" x14ac:dyDescent="0.3">
      <c r="P744036" s="83"/>
    </row>
    <row r="744037" spans="16:16" x14ac:dyDescent="0.3">
      <c r="P744037" s="83"/>
    </row>
    <row r="744038" spans="16:16" x14ac:dyDescent="0.3">
      <c r="P744038" s="83"/>
    </row>
    <row r="744039" spans="16:16" x14ac:dyDescent="0.3">
      <c r="P744039" s="83"/>
    </row>
    <row r="744040" spans="16:16" x14ac:dyDescent="0.3">
      <c r="P744040" s="83"/>
    </row>
    <row r="744041" spans="16:16" x14ac:dyDescent="0.3">
      <c r="P744041" s="83"/>
    </row>
    <row r="744042" spans="16:16" x14ac:dyDescent="0.3">
      <c r="P744042" s="83"/>
    </row>
    <row r="744043" spans="16:16" x14ac:dyDescent="0.3">
      <c r="P744043" s="83"/>
    </row>
    <row r="744044" spans="16:16" x14ac:dyDescent="0.3">
      <c r="P744044" s="83"/>
    </row>
    <row r="744045" spans="16:16" x14ac:dyDescent="0.3">
      <c r="P744045" s="83"/>
    </row>
    <row r="744046" spans="16:16" x14ac:dyDescent="0.3">
      <c r="P744046" s="83"/>
    </row>
    <row r="744047" spans="16:16" x14ac:dyDescent="0.3">
      <c r="P744047" s="83"/>
    </row>
    <row r="744048" spans="16:16" x14ac:dyDescent="0.3">
      <c r="P744048" s="83"/>
    </row>
    <row r="744049" spans="16:16" x14ac:dyDescent="0.3">
      <c r="P744049" s="83"/>
    </row>
    <row r="744050" spans="16:16" x14ac:dyDescent="0.3">
      <c r="P744050" s="83"/>
    </row>
    <row r="744051" spans="16:16" x14ac:dyDescent="0.3">
      <c r="P744051" s="83"/>
    </row>
    <row r="744052" spans="16:16" x14ac:dyDescent="0.3">
      <c r="P744052" s="83"/>
    </row>
    <row r="744053" spans="16:16" x14ac:dyDescent="0.3">
      <c r="P744053" s="83"/>
    </row>
    <row r="744054" spans="16:16" x14ac:dyDescent="0.3">
      <c r="P744054" s="83"/>
    </row>
    <row r="744055" spans="16:16" x14ac:dyDescent="0.3">
      <c r="P744055" s="83"/>
    </row>
    <row r="744056" spans="16:16" x14ac:dyDescent="0.3">
      <c r="P744056" s="83"/>
    </row>
    <row r="744057" spans="16:16" x14ac:dyDescent="0.3">
      <c r="P744057" s="83"/>
    </row>
    <row r="744058" spans="16:16" x14ac:dyDescent="0.3">
      <c r="P744058" s="83"/>
    </row>
    <row r="744059" spans="16:16" x14ac:dyDescent="0.3">
      <c r="P744059" s="83"/>
    </row>
    <row r="744060" spans="16:16" x14ac:dyDescent="0.3">
      <c r="P744060" s="83"/>
    </row>
    <row r="744061" spans="16:16" x14ac:dyDescent="0.3">
      <c r="P744061" s="83"/>
    </row>
    <row r="744062" spans="16:16" x14ac:dyDescent="0.3">
      <c r="P744062" s="83"/>
    </row>
    <row r="744063" spans="16:16" x14ac:dyDescent="0.3">
      <c r="P744063" s="83"/>
    </row>
    <row r="744064" spans="16:16" x14ac:dyDescent="0.3">
      <c r="P744064" s="83"/>
    </row>
    <row r="744065" spans="16:16" x14ac:dyDescent="0.3">
      <c r="P744065" s="83"/>
    </row>
    <row r="744066" spans="16:16" x14ac:dyDescent="0.3">
      <c r="P744066" s="83"/>
    </row>
    <row r="744067" spans="16:16" x14ac:dyDescent="0.3">
      <c r="P744067" s="83"/>
    </row>
    <row r="744068" spans="16:16" x14ac:dyDescent="0.3">
      <c r="P744068" s="83"/>
    </row>
    <row r="744069" spans="16:16" x14ac:dyDescent="0.3">
      <c r="P744069" s="83"/>
    </row>
    <row r="744070" spans="16:16" x14ac:dyDescent="0.3">
      <c r="P744070" s="83"/>
    </row>
    <row r="744071" spans="16:16" x14ac:dyDescent="0.3">
      <c r="P744071" s="83"/>
    </row>
    <row r="744072" spans="16:16" x14ac:dyDescent="0.3">
      <c r="P744072" s="83"/>
    </row>
    <row r="744073" spans="16:16" x14ac:dyDescent="0.3">
      <c r="P744073" s="83"/>
    </row>
    <row r="744074" spans="16:16" x14ac:dyDescent="0.3">
      <c r="P744074" s="83"/>
    </row>
    <row r="744075" spans="16:16" x14ac:dyDescent="0.3">
      <c r="P744075" s="83"/>
    </row>
    <row r="744076" spans="16:16" x14ac:dyDescent="0.3">
      <c r="P744076" s="83"/>
    </row>
    <row r="744077" spans="16:16" x14ac:dyDescent="0.3">
      <c r="P744077" s="83"/>
    </row>
    <row r="744078" spans="16:16" x14ac:dyDescent="0.3">
      <c r="P744078" s="83"/>
    </row>
    <row r="744079" spans="16:16" x14ac:dyDescent="0.3">
      <c r="P744079" s="83"/>
    </row>
    <row r="744080" spans="16:16" x14ac:dyDescent="0.3">
      <c r="P744080" s="83"/>
    </row>
    <row r="744081" spans="16:16" x14ac:dyDescent="0.3">
      <c r="P744081" s="83"/>
    </row>
    <row r="744082" spans="16:16" x14ac:dyDescent="0.3">
      <c r="P744082" s="83"/>
    </row>
    <row r="744083" spans="16:16" x14ac:dyDescent="0.3">
      <c r="P744083" s="83"/>
    </row>
    <row r="744084" spans="16:16" x14ac:dyDescent="0.3">
      <c r="P744084" s="83"/>
    </row>
    <row r="744085" spans="16:16" x14ac:dyDescent="0.3">
      <c r="P744085" s="83"/>
    </row>
    <row r="744086" spans="16:16" x14ac:dyDescent="0.3">
      <c r="P744086" s="83"/>
    </row>
    <row r="744087" spans="16:16" x14ac:dyDescent="0.3">
      <c r="P744087" s="83"/>
    </row>
    <row r="744088" spans="16:16" x14ac:dyDescent="0.3">
      <c r="P744088" s="83"/>
    </row>
    <row r="744089" spans="16:16" x14ac:dyDescent="0.3">
      <c r="P744089" s="83"/>
    </row>
    <row r="744090" spans="16:16" x14ac:dyDescent="0.3">
      <c r="P744090" s="83"/>
    </row>
    <row r="744091" spans="16:16" x14ac:dyDescent="0.3">
      <c r="P744091" s="83"/>
    </row>
    <row r="744092" spans="16:16" x14ac:dyDescent="0.3">
      <c r="P744092" s="83"/>
    </row>
    <row r="744093" spans="16:16" x14ac:dyDescent="0.3">
      <c r="P744093" s="83"/>
    </row>
    <row r="744094" spans="16:16" x14ac:dyDescent="0.3">
      <c r="P744094" s="83"/>
    </row>
    <row r="744095" spans="16:16" x14ac:dyDescent="0.3">
      <c r="P744095" s="83"/>
    </row>
    <row r="744096" spans="16:16" x14ac:dyDescent="0.3">
      <c r="P744096" s="83"/>
    </row>
    <row r="744097" spans="16:16" x14ac:dyDescent="0.3">
      <c r="P744097" s="83"/>
    </row>
    <row r="744098" spans="16:16" x14ac:dyDescent="0.3">
      <c r="P744098" s="83"/>
    </row>
    <row r="744099" spans="16:16" x14ac:dyDescent="0.3">
      <c r="P744099" s="83"/>
    </row>
    <row r="744100" spans="16:16" x14ac:dyDescent="0.3">
      <c r="P744100" s="83"/>
    </row>
    <row r="744101" spans="16:16" x14ac:dyDescent="0.3">
      <c r="P744101" s="83"/>
    </row>
    <row r="744102" spans="16:16" x14ac:dyDescent="0.3">
      <c r="P744102" s="83"/>
    </row>
    <row r="744103" spans="16:16" x14ac:dyDescent="0.3">
      <c r="P744103" s="83"/>
    </row>
    <row r="744104" spans="16:16" x14ac:dyDescent="0.3">
      <c r="P744104" s="83"/>
    </row>
    <row r="744105" spans="16:16" x14ac:dyDescent="0.3">
      <c r="P744105" s="83"/>
    </row>
    <row r="744106" spans="16:16" x14ac:dyDescent="0.3">
      <c r="P744106" s="83"/>
    </row>
    <row r="744107" spans="16:16" x14ac:dyDescent="0.3">
      <c r="P744107" s="83"/>
    </row>
    <row r="744108" spans="16:16" x14ac:dyDescent="0.3">
      <c r="P744108" s="83"/>
    </row>
    <row r="744109" spans="16:16" x14ac:dyDescent="0.3">
      <c r="P744109" s="83"/>
    </row>
    <row r="744110" spans="16:16" x14ac:dyDescent="0.3">
      <c r="P744110" s="83"/>
    </row>
    <row r="744111" spans="16:16" x14ac:dyDescent="0.3">
      <c r="P744111" s="83"/>
    </row>
    <row r="744112" spans="16:16" x14ac:dyDescent="0.3">
      <c r="P744112" s="83"/>
    </row>
    <row r="744113" spans="16:16" x14ac:dyDescent="0.3">
      <c r="P744113" s="83"/>
    </row>
    <row r="744114" spans="16:16" x14ac:dyDescent="0.3">
      <c r="P744114" s="83"/>
    </row>
    <row r="744115" spans="16:16" x14ac:dyDescent="0.3">
      <c r="P744115" s="83"/>
    </row>
    <row r="744116" spans="16:16" x14ac:dyDescent="0.3">
      <c r="P744116" s="83"/>
    </row>
    <row r="744117" spans="16:16" x14ac:dyDescent="0.3">
      <c r="P744117" s="83"/>
    </row>
    <row r="744118" spans="16:16" x14ac:dyDescent="0.3">
      <c r="P744118" s="83"/>
    </row>
    <row r="744119" spans="16:16" x14ac:dyDescent="0.3">
      <c r="P744119" s="83"/>
    </row>
    <row r="744120" spans="16:16" x14ac:dyDescent="0.3">
      <c r="P744120" s="83"/>
    </row>
    <row r="744121" spans="16:16" x14ac:dyDescent="0.3">
      <c r="P744121" s="83"/>
    </row>
    <row r="744122" spans="16:16" x14ac:dyDescent="0.3">
      <c r="P744122" s="83"/>
    </row>
    <row r="744123" spans="16:16" x14ac:dyDescent="0.3">
      <c r="P744123" s="83"/>
    </row>
    <row r="744124" spans="16:16" x14ac:dyDescent="0.3">
      <c r="P744124" s="83"/>
    </row>
    <row r="744125" spans="16:16" x14ac:dyDescent="0.3">
      <c r="P744125" s="83"/>
    </row>
    <row r="744126" spans="16:16" x14ac:dyDescent="0.3">
      <c r="P744126" s="83"/>
    </row>
    <row r="744127" spans="16:16" x14ac:dyDescent="0.3">
      <c r="P744127" s="83"/>
    </row>
    <row r="744128" spans="16:16" x14ac:dyDescent="0.3">
      <c r="P744128" s="83"/>
    </row>
    <row r="744129" spans="16:16" x14ac:dyDescent="0.3">
      <c r="P744129" s="83"/>
    </row>
    <row r="744130" spans="16:16" x14ac:dyDescent="0.3">
      <c r="P744130" s="83"/>
    </row>
    <row r="744131" spans="16:16" x14ac:dyDescent="0.3">
      <c r="P744131" s="83"/>
    </row>
    <row r="744132" spans="16:16" x14ac:dyDescent="0.3">
      <c r="P744132" s="83"/>
    </row>
    <row r="744133" spans="16:16" x14ac:dyDescent="0.3">
      <c r="P744133" s="83"/>
    </row>
    <row r="744134" spans="16:16" x14ac:dyDescent="0.3">
      <c r="P744134" s="83"/>
    </row>
    <row r="744135" spans="16:16" x14ac:dyDescent="0.3">
      <c r="P744135" s="83"/>
    </row>
    <row r="744136" spans="16:16" x14ac:dyDescent="0.3">
      <c r="P744136" s="83"/>
    </row>
    <row r="744137" spans="16:16" x14ac:dyDescent="0.3">
      <c r="P744137" s="83"/>
    </row>
    <row r="744138" spans="16:16" x14ac:dyDescent="0.3">
      <c r="P744138" s="83"/>
    </row>
    <row r="744139" spans="16:16" x14ac:dyDescent="0.3">
      <c r="P744139" s="83"/>
    </row>
    <row r="744140" spans="16:16" x14ac:dyDescent="0.3">
      <c r="P744140" s="83"/>
    </row>
    <row r="744141" spans="16:16" x14ac:dyDescent="0.3">
      <c r="P744141" s="83"/>
    </row>
    <row r="744142" spans="16:16" x14ac:dyDescent="0.3">
      <c r="P744142" s="83"/>
    </row>
    <row r="744143" spans="16:16" x14ac:dyDescent="0.3">
      <c r="P744143" s="83"/>
    </row>
    <row r="744144" spans="16:16" x14ac:dyDescent="0.3">
      <c r="P744144" s="83"/>
    </row>
    <row r="744145" spans="16:16" x14ac:dyDescent="0.3">
      <c r="P744145" s="83"/>
    </row>
    <row r="744146" spans="16:16" x14ac:dyDescent="0.3">
      <c r="P744146" s="83"/>
    </row>
    <row r="744147" spans="16:16" x14ac:dyDescent="0.3">
      <c r="P744147" s="83"/>
    </row>
    <row r="744148" spans="16:16" x14ac:dyDescent="0.3">
      <c r="P744148" s="83"/>
    </row>
    <row r="744149" spans="16:16" x14ac:dyDescent="0.3">
      <c r="P744149" s="83"/>
    </row>
    <row r="744150" spans="16:16" x14ac:dyDescent="0.3">
      <c r="P744150" s="83"/>
    </row>
    <row r="744151" spans="16:16" x14ac:dyDescent="0.3">
      <c r="P744151" s="83"/>
    </row>
    <row r="744152" spans="16:16" x14ac:dyDescent="0.3">
      <c r="P744152" s="83"/>
    </row>
    <row r="744153" spans="16:16" x14ac:dyDescent="0.3">
      <c r="P744153" s="83"/>
    </row>
    <row r="744154" spans="16:16" x14ac:dyDescent="0.3">
      <c r="P744154" s="83"/>
    </row>
    <row r="744155" spans="16:16" x14ac:dyDescent="0.3">
      <c r="P744155" s="83"/>
    </row>
    <row r="744156" spans="16:16" x14ac:dyDescent="0.3">
      <c r="P744156" s="83"/>
    </row>
    <row r="744157" spans="16:16" x14ac:dyDescent="0.3">
      <c r="P744157" s="83"/>
    </row>
    <row r="744158" spans="16:16" x14ac:dyDescent="0.3">
      <c r="P744158" s="83"/>
    </row>
    <row r="744159" spans="16:16" x14ac:dyDescent="0.3">
      <c r="P744159" s="83"/>
    </row>
    <row r="744160" spans="16:16" x14ac:dyDescent="0.3">
      <c r="P744160" s="83"/>
    </row>
    <row r="744161" spans="16:16" x14ac:dyDescent="0.3">
      <c r="P744161" s="83"/>
    </row>
    <row r="744162" spans="16:16" x14ac:dyDescent="0.3">
      <c r="P744162" s="83"/>
    </row>
    <row r="744163" spans="16:16" x14ac:dyDescent="0.3">
      <c r="P744163" s="83"/>
    </row>
    <row r="744164" spans="16:16" x14ac:dyDescent="0.3">
      <c r="P744164" s="83"/>
    </row>
    <row r="744165" spans="16:16" x14ac:dyDescent="0.3">
      <c r="P744165" s="83"/>
    </row>
    <row r="744166" spans="16:16" x14ac:dyDescent="0.3">
      <c r="P744166" s="83"/>
    </row>
    <row r="744167" spans="16:16" x14ac:dyDescent="0.3">
      <c r="P744167" s="83"/>
    </row>
    <row r="744168" spans="16:16" x14ac:dyDescent="0.3">
      <c r="P744168" s="83"/>
    </row>
    <row r="744169" spans="16:16" x14ac:dyDescent="0.3">
      <c r="P744169" s="83"/>
    </row>
    <row r="744170" spans="16:16" x14ac:dyDescent="0.3">
      <c r="P744170" s="83"/>
    </row>
    <row r="744171" spans="16:16" x14ac:dyDescent="0.3">
      <c r="P744171" s="83"/>
    </row>
    <row r="744172" spans="16:16" x14ac:dyDescent="0.3">
      <c r="P744172" s="83"/>
    </row>
    <row r="744173" spans="16:16" x14ac:dyDescent="0.3">
      <c r="P744173" s="83"/>
    </row>
    <row r="744174" spans="16:16" x14ac:dyDescent="0.3">
      <c r="P744174" s="83"/>
    </row>
    <row r="744175" spans="16:16" x14ac:dyDescent="0.3">
      <c r="P744175" s="83"/>
    </row>
    <row r="744176" spans="16:16" x14ac:dyDescent="0.3">
      <c r="P744176" s="83"/>
    </row>
    <row r="744177" spans="16:16" x14ac:dyDescent="0.3">
      <c r="P744177" s="83"/>
    </row>
    <row r="744178" spans="16:16" x14ac:dyDescent="0.3">
      <c r="P744178" s="83"/>
    </row>
    <row r="744179" spans="16:16" x14ac:dyDescent="0.3">
      <c r="P744179" s="83"/>
    </row>
    <row r="744180" spans="16:16" x14ac:dyDescent="0.3">
      <c r="P744180" s="83"/>
    </row>
    <row r="744181" spans="16:16" x14ac:dyDescent="0.3">
      <c r="P744181" s="83"/>
    </row>
    <row r="744182" spans="16:16" x14ac:dyDescent="0.3">
      <c r="P744182" s="83"/>
    </row>
    <row r="744183" spans="16:16" x14ac:dyDescent="0.3">
      <c r="P744183" s="83"/>
    </row>
    <row r="744184" spans="16:16" x14ac:dyDescent="0.3">
      <c r="P744184" s="83"/>
    </row>
    <row r="744185" spans="16:16" x14ac:dyDescent="0.3">
      <c r="P744185" s="83"/>
    </row>
    <row r="744186" spans="16:16" x14ac:dyDescent="0.3">
      <c r="P744186" s="83"/>
    </row>
    <row r="744187" spans="16:16" x14ac:dyDescent="0.3">
      <c r="P744187" s="83"/>
    </row>
    <row r="744188" spans="16:16" x14ac:dyDescent="0.3">
      <c r="P744188" s="83"/>
    </row>
    <row r="744189" spans="16:16" x14ac:dyDescent="0.3">
      <c r="P744189" s="83"/>
    </row>
    <row r="744190" spans="16:16" x14ac:dyDescent="0.3">
      <c r="P744190" s="83"/>
    </row>
    <row r="744191" spans="16:16" x14ac:dyDescent="0.3">
      <c r="P744191" s="83"/>
    </row>
    <row r="744192" spans="16:16" x14ac:dyDescent="0.3">
      <c r="P744192" s="83"/>
    </row>
    <row r="744193" spans="16:16" x14ac:dyDescent="0.3">
      <c r="P744193" s="83"/>
    </row>
    <row r="744194" spans="16:16" x14ac:dyDescent="0.3">
      <c r="P744194" s="83"/>
    </row>
    <row r="744195" spans="16:16" x14ac:dyDescent="0.3">
      <c r="P744195" s="83"/>
    </row>
    <row r="744196" spans="16:16" x14ac:dyDescent="0.3">
      <c r="P744196" s="83"/>
    </row>
    <row r="744197" spans="16:16" x14ac:dyDescent="0.3">
      <c r="P744197" s="83"/>
    </row>
    <row r="744198" spans="16:16" x14ac:dyDescent="0.3">
      <c r="P744198" s="83"/>
    </row>
    <row r="744199" spans="16:16" x14ac:dyDescent="0.3">
      <c r="P744199" s="83"/>
    </row>
    <row r="744200" spans="16:16" x14ac:dyDescent="0.3">
      <c r="P744200" s="83"/>
    </row>
    <row r="744201" spans="16:16" x14ac:dyDescent="0.3">
      <c r="P744201" s="83"/>
    </row>
    <row r="744202" spans="16:16" x14ac:dyDescent="0.3">
      <c r="P744202" s="83"/>
    </row>
    <row r="744203" spans="16:16" x14ac:dyDescent="0.3">
      <c r="P744203" s="83"/>
    </row>
    <row r="744204" spans="16:16" x14ac:dyDescent="0.3">
      <c r="P744204" s="83"/>
    </row>
    <row r="744205" spans="16:16" x14ac:dyDescent="0.3">
      <c r="P744205" s="83"/>
    </row>
    <row r="744206" spans="16:16" x14ac:dyDescent="0.3">
      <c r="P744206" s="83"/>
    </row>
    <row r="744207" spans="16:16" x14ac:dyDescent="0.3">
      <c r="P744207" s="83"/>
    </row>
    <row r="744208" spans="16:16" x14ac:dyDescent="0.3">
      <c r="P744208" s="83"/>
    </row>
    <row r="744209" spans="16:16" x14ac:dyDescent="0.3">
      <c r="P744209" s="83"/>
    </row>
    <row r="744210" spans="16:16" x14ac:dyDescent="0.3">
      <c r="P744210" s="83"/>
    </row>
    <row r="744211" spans="16:16" x14ac:dyDescent="0.3">
      <c r="P744211" s="83"/>
    </row>
    <row r="744212" spans="16:16" x14ac:dyDescent="0.3">
      <c r="P744212" s="83"/>
    </row>
    <row r="744213" spans="16:16" x14ac:dyDescent="0.3">
      <c r="P744213" s="83"/>
    </row>
    <row r="744214" spans="16:16" x14ac:dyDescent="0.3">
      <c r="P744214" s="83"/>
    </row>
    <row r="744215" spans="16:16" x14ac:dyDescent="0.3">
      <c r="P744215" s="83"/>
    </row>
    <row r="744216" spans="16:16" x14ac:dyDescent="0.3">
      <c r="P744216" s="83"/>
    </row>
    <row r="744217" spans="16:16" x14ac:dyDescent="0.3">
      <c r="P744217" s="83"/>
    </row>
    <row r="744218" spans="16:16" x14ac:dyDescent="0.3">
      <c r="P744218" s="83"/>
    </row>
    <row r="744219" spans="16:16" x14ac:dyDescent="0.3">
      <c r="P744219" s="83"/>
    </row>
    <row r="744220" spans="16:16" x14ac:dyDescent="0.3">
      <c r="P744220" s="83"/>
    </row>
    <row r="744221" spans="16:16" x14ac:dyDescent="0.3">
      <c r="P744221" s="83"/>
    </row>
    <row r="744222" spans="16:16" x14ac:dyDescent="0.3">
      <c r="P744222" s="83"/>
    </row>
    <row r="744223" spans="16:16" x14ac:dyDescent="0.3">
      <c r="P744223" s="83"/>
    </row>
    <row r="744224" spans="16:16" x14ac:dyDescent="0.3">
      <c r="P744224" s="83"/>
    </row>
    <row r="744225" spans="16:16" x14ac:dyDescent="0.3">
      <c r="P744225" s="83"/>
    </row>
    <row r="744226" spans="16:16" x14ac:dyDescent="0.3">
      <c r="P744226" s="83"/>
    </row>
    <row r="744227" spans="16:16" x14ac:dyDescent="0.3">
      <c r="P744227" s="83"/>
    </row>
    <row r="744228" spans="16:16" x14ac:dyDescent="0.3">
      <c r="P744228" s="83"/>
    </row>
    <row r="744229" spans="16:16" x14ac:dyDescent="0.3">
      <c r="P744229" s="83"/>
    </row>
    <row r="744230" spans="16:16" x14ac:dyDescent="0.3">
      <c r="P744230" s="83"/>
    </row>
    <row r="744231" spans="16:16" x14ac:dyDescent="0.3">
      <c r="P744231" s="83"/>
    </row>
    <row r="744232" spans="16:16" x14ac:dyDescent="0.3">
      <c r="P744232" s="83"/>
    </row>
    <row r="744233" spans="16:16" x14ac:dyDescent="0.3">
      <c r="P744233" s="83"/>
    </row>
    <row r="744234" spans="16:16" x14ac:dyDescent="0.3">
      <c r="P744234" s="83"/>
    </row>
    <row r="744235" spans="16:16" x14ac:dyDescent="0.3">
      <c r="P744235" s="83"/>
    </row>
    <row r="744236" spans="16:16" x14ac:dyDescent="0.3">
      <c r="P744236" s="83"/>
    </row>
    <row r="744237" spans="16:16" x14ac:dyDescent="0.3">
      <c r="P744237" s="83"/>
    </row>
    <row r="744238" spans="16:16" x14ac:dyDescent="0.3">
      <c r="P744238" s="83"/>
    </row>
    <row r="744239" spans="16:16" x14ac:dyDescent="0.3">
      <c r="P744239" s="83"/>
    </row>
    <row r="744240" spans="16:16" x14ac:dyDescent="0.3">
      <c r="P744240" s="83"/>
    </row>
    <row r="744241" spans="16:16" x14ac:dyDescent="0.3">
      <c r="P744241" s="83"/>
    </row>
    <row r="744242" spans="16:16" x14ac:dyDescent="0.3">
      <c r="P744242" s="83"/>
    </row>
    <row r="744243" spans="16:16" x14ac:dyDescent="0.3">
      <c r="P744243" s="83"/>
    </row>
    <row r="744244" spans="16:16" x14ac:dyDescent="0.3">
      <c r="P744244" s="83"/>
    </row>
    <row r="744245" spans="16:16" x14ac:dyDescent="0.3">
      <c r="P744245" s="83"/>
    </row>
    <row r="744246" spans="16:16" x14ac:dyDescent="0.3">
      <c r="P744246" s="83"/>
    </row>
    <row r="744247" spans="16:16" x14ac:dyDescent="0.3">
      <c r="P744247" s="83"/>
    </row>
    <row r="744248" spans="16:16" x14ac:dyDescent="0.3">
      <c r="P744248" s="83"/>
    </row>
    <row r="744249" spans="16:16" x14ac:dyDescent="0.3">
      <c r="P744249" s="83"/>
    </row>
    <row r="744250" spans="16:16" x14ac:dyDescent="0.3">
      <c r="P744250" s="83"/>
    </row>
    <row r="744251" spans="16:16" x14ac:dyDescent="0.3">
      <c r="P744251" s="83"/>
    </row>
    <row r="744252" spans="16:16" x14ac:dyDescent="0.3">
      <c r="P744252" s="83"/>
    </row>
    <row r="744253" spans="16:16" x14ac:dyDescent="0.3">
      <c r="P744253" s="83"/>
    </row>
    <row r="744254" spans="16:16" x14ac:dyDescent="0.3">
      <c r="P744254" s="83"/>
    </row>
    <row r="744255" spans="16:16" x14ac:dyDescent="0.3">
      <c r="P744255" s="83"/>
    </row>
    <row r="744256" spans="16:16" x14ac:dyDescent="0.3">
      <c r="P744256" s="83"/>
    </row>
    <row r="744257" spans="16:16" x14ac:dyDescent="0.3">
      <c r="P744257" s="83"/>
    </row>
    <row r="744258" spans="16:16" x14ac:dyDescent="0.3">
      <c r="P744258" s="83"/>
    </row>
    <row r="744259" spans="16:16" x14ac:dyDescent="0.3">
      <c r="P744259" s="83"/>
    </row>
    <row r="744260" spans="16:16" x14ac:dyDescent="0.3">
      <c r="P744260" s="83"/>
    </row>
    <row r="744261" spans="16:16" x14ac:dyDescent="0.3">
      <c r="P744261" s="83"/>
    </row>
    <row r="744262" spans="16:16" x14ac:dyDescent="0.3">
      <c r="P744262" s="83"/>
    </row>
    <row r="744263" spans="16:16" x14ac:dyDescent="0.3">
      <c r="P744263" s="83"/>
    </row>
    <row r="744264" spans="16:16" x14ac:dyDescent="0.3">
      <c r="P744264" s="83"/>
    </row>
    <row r="744265" spans="16:16" x14ac:dyDescent="0.3">
      <c r="P744265" s="83"/>
    </row>
    <row r="744266" spans="16:16" x14ac:dyDescent="0.3">
      <c r="P744266" s="83"/>
    </row>
    <row r="744267" spans="16:16" x14ac:dyDescent="0.3">
      <c r="P744267" s="83"/>
    </row>
    <row r="744268" spans="16:16" x14ac:dyDescent="0.3">
      <c r="P744268" s="83"/>
    </row>
    <row r="744269" spans="16:16" x14ac:dyDescent="0.3">
      <c r="P744269" s="83"/>
    </row>
    <row r="744270" spans="16:16" x14ac:dyDescent="0.3">
      <c r="P744270" s="83"/>
    </row>
    <row r="744271" spans="16:16" x14ac:dyDescent="0.3">
      <c r="P744271" s="83"/>
    </row>
    <row r="744272" spans="16:16" x14ac:dyDescent="0.3">
      <c r="P744272" s="83"/>
    </row>
    <row r="744273" spans="16:16" x14ac:dyDescent="0.3">
      <c r="P744273" s="83"/>
    </row>
    <row r="744274" spans="16:16" x14ac:dyDescent="0.3">
      <c r="P744274" s="83"/>
    </row>
    <row r="744275" spans="16:16" x14ac:dyDescent="0.3">
      <c r="P744275" s="83"/>
    </row>
    <row r="744276" spans="16:16" x14ac:dyDescent="0.3">
      <c r="P744276" s="83"/>
    </row>
    <row r="744277" spans="16:16" x14ac:dyDescent="0.3">
      <c r="P744277" s="83"/>
    </row>
    <row r="744278" spans="16:16" x14ac:dyDescent="0.3">
      <c r="P744278" s="83"/>
    </row>
    <row r="744279" spans="16:16" x14ac:dyDescent="0.3">
      <c r="P744279" s="83"/>
    </row>
    <row r="744280" spans="16:16" x14ac:dyDescent="0.3">
      <c r="P744280" s="83"/>
    </row>
    <row r="744281" spans="16:16" x14ac:dyDescent="0.3">
      <c r="P744281" s="83"/>
    </row>
    <row r="744282" spans="16:16" x14ac:dyDescent="0.3">
      <c r="P744282" s="83"/>
    </row>
    <row r="744283" spans="16:16" x14ac:dyDescent="0.3">
      <c r="P744283" s="83"/>
    </row>
    <row r="744284" spans="16:16" x14ac:dyDescent="0.3">
      <c r="P744284" s="83"/>
    </row>
    <row r="744285" spans="16:16" x14ac:dyDescent="0.3">
      <c r="P744285" s="83"/>
    </row>
    <row r="744286" spans="16:16" x14ac:dyDescent="0.3">
      <c r="P744286" s="83"/>
    </row>
    <row r="744287" spans="16:16" x14ac:dyDescent="0.3">
      <c r="P744287" s="83"/>
    </row>
    <row r="744288" spans="16:16" x14ac:dyDescent="0.3">
      <c r="P744288" s="83"/>
    </row>
    <row r="744289" spans="16:16" x14ac:dyDescent="0.3">
      <c r="P744289" s="83"/>
    </row>
    <row r="744290" spans="16:16" x14ac:dyDescent="0.3">
      <c r="P744290" s="83"/>
    </row>
    <row r="744291" spans="16:16" x14ac:dyDescent="0.3">
      <c r="P744291" s="83"/>
    </row>
    <row r="744292" spans="16:16" x14ac:dyDescent="0.3">
      <c r="P744292" s="83"/>
    </row>
    <row r="744293" spans="16:16" x14ac:dyDescent="0.3">
      <c r="P744293" s="83"/>
    </row>
    <row r="744294" spans="16:16" x14ac:dyDescent="0.3">
      <c r="P744294" s="83"/>
    </row>
    <row r="744295" spans="16:16" x14ac:dyDescent="0.3">
      <c r="P744295" s="83"/>
    </row>
    <row r="744296" spans="16:16" x14ac:dyDescent="0.3">
      <c r="P744296" s="83"/>
    </row>
    <row r="744297" spans="16:16" x14ac:dyDescent="0.3">
      <c r="P744297" s="83"/>
    </row>
    <row r="744298" spans="16:16" x14ac:dyDescent="0.3">
      <c r="P744298" s="83"/>
    </row>
    <row r="744299" spans="16:16" x14ac:dyDescent="0.3">
      <c r="P744299" s="83"/>
    </row>
    <row r="744300" spans="16:16" x14ac:dyDescent="0.3">
      <c r="P744300" s="83"/>
    </row>
    <row r="744301" spans="16:16" x14ac:dyDescent="0.3">
      <c r="P744301" s="83"/>
    </row>
    <row r="744302" spans="16:16" x14ac:dyDescent="0.3">
      <c r="P744302" s="83"/>
    </row>
    <row r="744303" spans="16:16" x14ac:dyDescent="0.3">
      <c r="P744303" s="83"/>
    </row>
    <row r="744304" spans="16:16" x14ac:dyDescent="0.3">
      <c r="P744304" s="83"/>
    </row>
    <row r="744305" spans="16:16" x14ac:dyDescent="0.3">
      <c r="P744305" s="83"/>
    </row>
    <row r="744306" spans="16:16" x14ac:dyDescent="0.3">
      <c r="P744306" s="83"/>
    </row>
    <row r="744307" spans="16:16" x14ac:dyDescent="0.3">
      <c r="P744307" s="83"/>
    </row>
    <row r="744308" spans="16:16" x14ac:dyDescent="0.3">
      <c r="P744308" s="83"/>
    </row>
    <row r="744309" spans="16:16" x14ac:dyDescent="0.3">
      <c r="P744309" s="83"/>
    </row>
    <row r="744310" spans="16:16" x14ac:dyDescent="0.3">
      <c r="P744310" s="83"/>
    </row>
    <row r="744311" spans="16:16" x14ac:dyDescent="0.3">
      <c r="P744311" s="83"/>
    </row>
    <row r="744312" spans="16:16" x14ac:dyDescent="0.3">
      <c r="P744312" s="83"/>
    </row>
    <row r="744313" spans="16:16" x14ac:dyDescent="0.3">
      <c r="P744313" s="83"/>
    </row>
    <row r="744314" spans="16:16" x14ac:dyDescent="0.3">
      <c r="P744314" s="83"/>
    </row>
    <row r="744315" spans="16:16" x14ac:dyDescent="0.3">
      <c r="P744315" s="83"/>
    </row>
    <row r="744316" spans="16:16" x14ac:dyDescent="0.3">
      <c r="P744316" s="83"/>
    </row>
    <row r="744317" spans="16:16" x14ac:dyDescent="0.3">
      <c r="P744317" s="83"/>
    </row>
    <row r="744318" spans="16:16" x14ac:dyDescent="0.3">
      <c r="P744318" s="83"/>
    </row>
    <row r="744319" spans="16:16" x14ac:dyDescent="0.3">
      <c r="P744319" s="83"/>
    </row>
    <row r="744320" spans="16:16" x14ac:dyDescent="0.3">
      <c r="P744320" s="83"/>
    </row>
    <row r="744321" spans="16:16" x14ac:dyDescent="0.3">
      <c r="P744321" s="83"/>
    </row>
    <row r="744322" spans="16:16" x14ac:dyDescent="0.3">
      <c r="P744322" s="83"/>
    </row>
    <row r="744323" spans="16:16" x14ac:dyDescent="0.3">
      <c r="P744323" s="83"/>
    </row>
    <row r="744324" spans="16:16" x14ac:dyDescent="0.3">
      <c r="P744324" s="83"/>
    </row>
    <row r="744325" spans="16:16" x14ac:dyDescent="0.3">
      <c r="P744325" s="83"/>
    </row>
    <row r="744326" spans="16:16" x14ac:dyDescent="0.3">
      <c r="P744326" s="83"/>
    </row>
    <row r="744327" spans="16:16" x14ac:dyDescent="0.3">
      <c r="P744327" s="83"/>
    </row>
    <row r="744328" spans="16:16" x14ac:dyDescent="0.3">
      <c r="P744328" s="83"/>
    </row>
    <row r="744329" spans="16:16" x14ac:dyDescent="0.3">
      <c r="P744329" s="83"/>
    </row>
    <row r="744330" spans="16:16" x14ac:dyDescent="0.3">
      <c r="P744330" s="83"/>
    </row>
    <row r="744331" spans="16:16" x14ac:dyDescent="0.3">
      <c r="P744331" s="83"/>
    </row>
    <row r="744332" spans="16:16" x14ac:dyDescent="0.3">
      <c r="P744332" s="83"/>
    </row>
    <row r="744333" spans="16:16" x14ac:dyDescent="0.3">
      <c r="P744333" s="83"/>
    </row>
    <row r="744334" spans="16:16" x14ac:dyDescent="0.3">
      <c r="P744334" s="83"/>
    </row>
    <row r="744335" spans="16:16" x14ac:dyDescent="0.3">
      <c r="P744335" s="83"/>
    </row>
    <row r="744336" spans="16:16" x14ac:dyDescent="0.3">
      <c r="P744336" s="83"/>
    </row>
    <row r="744337" spans="16:16" x14ac:dyDescent="0.3">
      <c r="P744337" s="83"/>
    </row>
    <row r="744338" spans="16:16" x14ac:dyDescent="0.3">
      <c r="P744338" s="83"/>
    </row>
    <row r="744339" spans="16:16" x14ac:dyDescent="0.3">
      <c r="P744339" s="83"/>
    </row>
    <row r="744340" spans="16:16" x14ac:dyDescent="0.3">
      <c r="P744340" s="83"/>
    </row>
    <row r="744341" spans="16:16" x14ac:dyDescent="0.3">
      <c r="P744341" s="83"/>
    </row>
    <row r="744342" spans="16:16" x14ac:dyDescent="0.3">
      <c r="P744342" s="83"/>
    </row>
    <row r="744343" spans="16:16" x14ac:dyDescent="0.3">
      <c r="P744343" s="83"/>
    </row>
    <row r="744344" spans="16:16" x14ac:dyDescent="0.3">
      <c r="P744344" s="83"/>
    </row>
    <row r="744345" spans="16:16" x14ac:dyDescent="0.3">
      <c r="P744345" s="83"/>
    </row>
    <row r="744346" spans="16:16" x14ac:dyDescent="0.3">
      <c r="P744346" s="83"/>
    </row>
    <row r="744347" spans="16:16" x14ac:dyDescent="0.3">
      <c r="P744347" s="83"/>
    </row>
    <row r="744348" spans="16:16" x14ac:dyDescent="0.3">
      <c r="P744348" s="83"/>
    </row>
    <row r="744349" spans="16:16" x14ac:dyDescent="0.3">
      <c r="P744349" s="83"/>
    </row>
    <row r="744350" spans="16:16" x14ac:dyDescent="0.3">
      <c r="P744350" s="83"/>
    </row>
    <row r="744351" spans="16:16" x14ac:dyDescent="0.3">
      <c r="P744351" s="83"/>
    </row>
    <row r="744352" spans="16:16" x14ac:dyDescent="0.3">
      <c r="P744352" s="83"/>
    </row>
    <row r="744353" spans="16:16" x14ac:dyDescent="0.3">
      <c r="P744353" s="83"/>
    </row>
    <row r="744354" spans="16:16" x14ac:dyDescent="0.3">
      <c r="P744354" s="83"/>
    </row>
    <row r="744355" spans="16:16" x14ac:dyDescent="0.3">
      <c r="P744355" s="83"/>
    </row>
    <row r="744356" spans="16:16" x14ac:dyDescent="0.3">
      <c r="P744356" s="83"/>
    </row>
    <row r="744357" spans="16:16" x14ac:dyDescent="0.3">
      <c r="P744357" s="83"/>
    </row>
    <row r="744358" spans="16:16" x14ac:dyDescent="0.3">
      <c r="P744358" s="83"/>
    </row>
    <row r="744359" spans="16:16" x14ac:dyDescent="0.3">
      <c r="P744359" s="83"/>
    </row>
    <row r="744360" spans="16:16" x14ac:dyDescent="0.3">
      <c r="P744360" s="83"/>
    </row>
    <row r="744361" spans="16:16" x14ac:dyDescent="0.3">
      <c r="P744361" s="83"/>
    </row>
    <row r="744362" spans="16:16" x14ac:dyDescent="0.3">
      <c r="P744362" s="83"/>
    </row>
    <row r="744363" spans="16:16" x14ac:dyDescent="0.3">
      <c r="P744363" s="83"/>
    </row>
    <row r="744364" spans="16:16" x14ac:dyDescent="0.3">
      <c r="P744364" s="83"/>
    </row>
    <row r="744365" spans="16:16" x14ac:dyDescent="0.3">
      <c r="P744365" s="83"/>
    </row>
    <row r="744366" spans="16:16" x14ac:dyDescent="0.3">
      <c r="P744366" s="83"/>
    </row>
    <row r="744367" spans="16:16" x14ac:dyDescent="0.3">
      <c r="P744367" s="83"/>
    </row>
    <row r="744368" spans="16:16" x14ac:dyDescent="0.3">
      <c r="P744368" s="83"/>
    </row>
    <row r="744369" spans="16:16" x14ac:dyDescent="0.3">
      <c r="P744369" s="83"/>
    </row>
    <row r="744370" spans="16:16" x14ac:dyDescent="0.3">
      <c r="P744370" s="83"/>
    </row>
    <row r="744371" spans="16:16" x14ac:dyDescent="0.3">
      <c r="P744371" s="83"/>
    </row>
    <row r="744372" spans="16:16" x14ac:dyDescent="0.3">
      <c r="P744372" s="83"/>
    </row>
    <row r="744373" spans="16:16" x14ac:dyDescent="0.3">
      <c r="P744373" s="83"/>
    </row>
    <row r="744374" spans="16:16" x14ac:dyDescent="0.3">
      <c r="P744374" s="83"/>
    </row>
    <row r="744375" spans="16:16" x14ac:dyDescent="0.3">
      <c r="P744375" s="83"/>
    </row>
    <row r="744376" spans="16:16" x14ac:dyDescent="0.3">
      <c r="P744376" s="83"/>
    </row>
    <row r="744377" spans="16:16" x14ac:dyDescent="0.3">
      <c r="P744377" s="83"/>
    </row>
    <row r="744378" spans="16:16" x14ac:dyDescent="0.3">
      <c r="P744378" s="83"/>
    </row>
    <row r="744379" spans="16:16" x14ac:dyDescent="0.3">
      <c r="P744379" s="83"/>
    </row>
    <row r="744380" spans="16:16" x14ac:dyDescent="0.3">
      <c r="P744380" s="83"/>
    </row>
    <row r="744381" spans="16:16" x14ac:dyDescent="0.3">
      <c r="P744381" s="83"/>
    </row>
    <row r="744382" spans="16:16" x14ac:dyDescent="0.3">
      <c r="P744382" s="83"/>
    </row>
    <row r="744383" spans="16:16" x14ac:dyDescent="0.3">
      <c r="P744383" s="83"/>
    </row>
    <row r="744384" spans="16:16" x14ac:dyDescent="0.3">
      <c r="P744384" s="83"/>
    </row>
    <row r="744385" spans="16:16" x14ac:dyDescent="0.3">
      <c r="P744385" s="83"/>
    </row>
    <row r="744386" spans="16:16" x14ac:dyDescent="0.3">
      <c r="P744386" s="83"/>
    </row>
    <row r="744387" spans="16:16" x14ac:dyDescent="0.3">
      <c r="P744387" s="83"/>
    </row>
    <row r="744388" spans="16:16" x14ac:dyDescent="0.3">
      <c r="P744388" s="83"/>
    </row>
    <row r="744389" spans="16:16" x14ac:dyDescent="0.3">
      <c r="P744389" s="83"/>
    </row>
    <row r="744390" spans="16:16" x14ac:dyDescent="0.3">
      <c r="P744390" s="83"/>
    </row>
    <row r="744391" spans="16:16" x14ac:dyDescent="0.3">
      <c r="P744391" s="83"/>
    </row>
    <row r="744392" spans="16:16" x14ac:dyDescent="0.3">
      <c r="P744392" s="83"/>
    </row>
    <row r="744393" spans="16:16" x14ac:dyDescent="0.3">
      <c r="P744393" s="83"/>
    </row>
    <row r="744394" spans="16:16" x14ac:dyDescent="0.3">
      <c r="P744394" s="83"/>
    </row>
    <row r="744395" spans="16:16" x14ac:dyDescent="0.3">
      <c r="P744395" s="83"/>
    </row>
    <row r="744396" spans="16:16" x14ac:dyDescent="0.3">
      <c r="P744396" s="83"/>
    </row>
    <row r="744397" spans="16:16" x14ac:dyDescent="0.3">
      <c r="P744397" s="83"/>
    </row>
    <row r="744398" spans="16:16" x14ac:dyDescent="0.3">
      <c r="P744398" s="83"/>
    </row>
    <row r="744399" spans="16:16" x14ac:dyDescent="0.3">
      <c r="P744399" s="83"/>
    </row>
    <row r="744400" spans="16:16" x14ac:dyDescent="0.3">
      <c r="P744400" s="83"/>
    </row>
    <row r="744401" spans="16:16" x14ac:dyDescent="0.3">
      <c r="P744401" s="83"/>
    </row>
    <row r="744402" spans="16:16" x14ac:dyDescent="0.3">
      <c r="P744402" s="83"/>
    </row>
    <row r="744403" spans="16:16" x14ac:dyDescent="0.3">
      <c r="P744403" s="83"/>
    </row>
    <row r="744404" spans="16:16" x14ac:dyDescent="0.3">
      <c r="P744404" s="83"/>
    </row>
    <row r="744405" spans="16:16" x14ac:dyDescent="0.3">
      <c r="P744405" s="83"/>
    </row>
    <row r="744406" spans="16:16" x14ac:dyDescent="0.3">
      <c r="P744406" s="83"/>
    </row>
    <row r="744407" spans="16:16" x14ac:dyDescent="0.3">
      <c r="P744407" s="83"/>
    </row>
    <row r="744408" spans="16:16" x14ac:dyDescent="0.3">
      <c r="P744408" s="83"/>
    </row>
    <row r="744409" spans="16:16" x14ac:dyDescent="0.3">
      <c r="P744409" s="83"/>
    </row>
    <row r="744410" spans="16:16" x14ac:dyDescent="0.3">
      <c r="P744410" s="83"/>
    </row>
    <row r="744411" spans="16:16" x14ac:dyDescent="0.3">
      <c r="P744411" s="83"/>
    </row>
    <row r="744412" spans="16:16" x14ac:dyDescent="0.3">
      <c r="P744412" s="83"/>
    </row>
    <row r="744413" spans="16:16" x14ac:dyDescent="0.3">
      <c r="P744413" s="83"/>
    </row>
    <row r="744414" spans="16:16" x14ac:dyDescent="0.3">
      <c r="P744414" s="83"/>
    </row>
    <row r="744415" spans="16:16" x14ac:dyDescent="0.3">
      <c r="P744415" s="83"/>
    </row>
    <row r="744416" spans="16:16" x14ac:dyDescent="0.3">
      <c r="P744416" s="83"/>
    </row>
    <row r="744417" spans="16:16" x14ac:dyDescent="0.3">
      <c r="P744417" s="83"/>
    </row>
    <row r="744418" spans="16:16" x14ac:dyDescent="0.3">
      <c r="P744418" s="83"/>
    </row>
    <row r="744419" spans="16:16" x14ac:dyDescent="0.3">
      <c r="P744419" s="83"/>
    </row>
    <row r="744420" spans="16:16" x14ac:dyDescent="0.3">
      <c r="P744420" s="83"/>
    </row>
    <row r="744421" spans="16:16" x14ac:dyDescent="0.3">
      <c r="P744421" s="83"/>
    </row>
    <row r="744422" spans="16:16" x14ac:dyDescent="0.3">
      <c r="P744422" s="83"/>
    </row>
    <row r="744423" spans="16:16" x14ac:dyDescent="0.3">
      <c r="P744423" s="83"/>
    </row>
    <row r="744424" spans="16:16" x14ac:dyDescent="0.3">
      <c r="P744424" s="83"/>
    </row>
    <row r="744425" spans="16:16" x14ac:dyDescent="0.3">
      <c r="P744425" s="83"/>
    </row>
    <row r="744426" spans="16:16" x14ac:dyDescent="0.3">
      <c r="P744426" s="83"/>
    </row>
    <row r="744427" spans="16:16" x14ac:dyDescent="0.3">
      <c r="P744427" s="83"/>
    </row>
    <row r="744428" spans="16:16" x14ac:dyDescent="0.3">
      <c r="P744428" s="83"/>
    </row>
    <row r="744429" spans="16:16" x14ac:dyDescent="0.3">
      <c r="P744429" s="83"/>
    </row>
    <row r="744430" spans="16:16" x14ac:dyDescent="0.3">
      <c r="P744430" s="83"/>
    </row>
    <row r="744431" spans="16:16" x14ac:dyDescent="0.3">
      <c r="P744431" s="83"/>
    </row>
    <row r="744432" spans="16:16" x14ac:dyDescent="0.3">
      <c r="P744432" s="83"/>
    </row>
    <row r="744433" spans="16:16" x14ac:dyDescent="0.3">
      <c r="P744433" s="83"/>
    </row>
    <row r="744434" spans="16:16" x14ac:dyDescent="0.3">
      <c r="P744434" s="83"/>
    </row>
    <row r="744435" spans="16:16" x14ac:dyDescent="0.3">
      <c r="P744435" s="83"/>
    </row>
    <row r="744436" spans="16:16" x14ac:dyDescent="0.3">
      <c r="P744436" s="83"/>
    </row>
    <row r="744437" spans="16:16" x14ac:dyDescent="0.3">
      <c r="P744437" s="83"/>
    </row>
    <row r="744438" spans="16:16" x14ac:dyDescent="0.3">
      <c r="P744438" s="83"/>
    </row>
    <row r="744439" spans="16:16" x14ac:dyDescent="0.3">
      <c r="P744439" s="83"/>
    </row>
    <row r="744440" spans="16:16" x14ac:dyDescent="0.3">
      <c r="P744440" s="83"/>
    </row>
    <row r="744441" spans="16:16" x14ac:dyDescent="0.3">
      <c r="P744441" s="83"/>
    </row>
    <row r="744442" spans="16:16" x14ac:dyDescent="0.3">
      <c r="P744442" s="83"/>
    </row>
    <row r="744443" spans="16:16" x14ac:dyDescent="0.3">
      <c r="P744443" s="83"/>
    </row>
    <row r="744444" spans="16:16" x14ac:dyDescent="0.3">
      <c r="P744444" s="83"/>
    </row>
    <row r="744445" spans="16:16" x14ac:dyDescent="0.3">
      <c r="P744445" s="83"/>
    </row>
    <row r="744446" spans="16:16" x14ac:dyDescent="0.3">
      <c r="P744446" s="83"/>
    </row>
    <row r="744447" spans="16:16" x14ac:dyDescent="0.3">
      <c r="P744447" s="83"/>
    </row>
    <row r="744448" spans="16:16" x14ac:dyDescent="0.3">
      <c r="P744448" s="83"/>
    </row>
    <row r="744449" spans="16:16" x14ac:dyDescent="0.3">
      <c r="P744449" s="83"/>
    </row>
    <row r="744450" spans="16:16" x14ac:dyDescent="0.3">
      <c r="P744450" s="83"/>
    </row>
    <row r="744451" spans="16:16" x14ac:dyDescent="0.3">
      <c r="P744451" s="83"/>
    </row>
    <row r="744452" spans="16:16" x14ac:dyDescent="0.3">
      <c r="P744452" s="83"/>
    </row>
    <row r="744453" spans="16:16" x14ac:dyDescent="0.3">
      <c r="P744453" s="83"/>
    </row>
    <row r="744454" spans="16:16" x14ac:dyDescent="0.3">
      <c r="P744454" s="83"/>
    </row>
    <row r="744455" spans="16:16" x14ac:dyDescent="0.3">
      <c r="P744455" s="83"/>
    </row>
    <row r="744456" spans="16:16" x14ac:dyDescent="0.3">
      <c r="P744456" s="83"/>
    </row>
    <row r="744457" spans="16:16" x14ac:dyDescent="0.3">
      <c r="P744457" s="83"/>
    </row>
    <row r="744458" spans="16:16" x14ac:dyDescent="0.3">
      <c r="P744458" s="83"/>
    </row>
    <row r="744459" spans="16:16" x14ac:dyDescent="0.3">
      <c r="P744459" s="83"/>
    </row>
    <row r="744460" spans="16:16" x14ac:dyDescent="0.3">
      <c r="P744460" s="83"/>
    </row>
    <row r="744461" spans="16:16" x14ac:dyDescent="0.3">
      <c r="P744461" s="83"/>
    </row>
    <row r="744462" spans="16:16" x14ac:dyDescent="0.3">
      <c r="P744462" s="83"/>
    </row>
    <row r="744463" spans="16:16" x14ac:dyDescent="0.3">
      <c r="P744463" s="83"/>
    </row>
    <row r="744464" spans="16:16" x14ac:dyDescent="0.3">
      <c r="P744464" s="83"/>
    </row>
    <row r="744465" spans="16:16" x14ac:dyDescent="0.3">
      <c r="P744465" s="83"/>
    </row>
    <row r="744466" spans="16:16" x14ac:dyDescent="0.3">
      <c r="P744466" s="83"/>
    </row>
    <row r="744467" spans="16:16" x14ac:dyDescent="0.3">
      <c r="P744467" s="83"/>
    </row>
    <row r="744468" spans="16:16" x14ac:dyDescent="0.3">
      <c r="P744468" s="83"/>
    </row>
    <row r="744469" spans="16:16" x14ac:dyDescent="0.3">
      <c r="P744469" s="83"/>
    </row>
    <row r="744470" spans="16:16" x14ac:dyDescent="0.3">
      <c r="P744470" s="83"/>
    </row>
    <row r="744471" spans="16:16" x14ac:dyDescent="0.3">
      <c r="P744471" s="83"/>
    </row>
    <row r="744472" spans="16:16" x14ac:dyDescent="0.3">
      <c r="P744472" s="83"/>
    </row>
    <row r="744473" spans="16:16" x14ac:dyDescent="0.3">
      <c r="P744473" s="83"/>
    </row>
    <row r="744474" spans="16:16" x14ac:dyDescent="0.3">
      <c r="P744474" s="83"/>
    </row>
    <row r="744475" spans="16:16" x14ac:dyDescent="0.3">
      <c r="P744475" s="83"/>
    </row>
    <row r="744476" spans="16:16" x14ac:dyDescent="0.3">
      <c r="P744476" s="83"/>
    </row>
    <row r="744477" spans="16:16" x14ac:dyDescent="0.3">
      <c r="P744477" s="83"/>
    </row>
    <row r="744478" spans="16:16" x14ac:dyDescent="0.3">
      <c r="P744478" s="83"/>
    </row>
    <row r="744479" spans="16:16" x14ac:dyDescent="0.3">
      <c r="P744479" s="83"/>
    </row>
    <row r="744480" spans="16:16" x14ac:dyDescent="0.3">
      <c r="P744480" s="83"/>
    </row>
    <row r="744481" spans="16:16" x14ac:dyDescent="0.3">
      <c r="P744481" s="83"/>
    </row>
    <row r="744482" spans="16:16" x14ac:dyDescent="0.3">
      <c r="P744482" s="83"/>
    </row>
    <row r="744483" spans="16:16" x14ac:dyDescent="0.3">
      <c r="P744483" s="83"/>
    </row>
    <row r="744484" spans="16:16" x14ac:dyDescent="0.3">
      <c r="P744484" s="83"/>
    </row>
    <row r="744485" spans="16:16" x14ac:dyDescent="0.3">
      <c r="P744485" s="83"/>
    </row>
    <row r="744486" spans="16:16" x14ac:dyDescent="0.3">
      <c r="P744486" s="83"/>
    </row>
    <row r="744487" spans="16:16" x14ac:dyDescent="0.3">
      <c r="P744487" s="83"/>
    </row>
    <row r="744488" spans="16:16" x14ac:dyDescent="0.3">
      <c r="P744488" s="83"/>
    </row>
    <row r="744489" spans="16:16" x14ac:dyDescent="0.3">
      <c r="P744489" s="83"/>
    </row>
    <row r="744490" spans="16:16" x14ac:dyDescent="0.3">
      <c r="P744490" s="83"/>
    </row>
    <row r="744491" spans="16:16" x14ac:dyDescent="0.3">
      <c r="P744491" s="83"/>
    </row>
    <row r="744492" spans="16:16" x14ac:dyDescent="0.3">
      <c r="P744492" s="83"/>
    </row>
    <row r="744493" spans="16:16" x14ac:dyDescent="0.3">
      <c r="P744493" s="83"/>
    </row>
    <row r="744494" spans="16:16" x14ac:dyDescent="0.3">
      <c r="P744494" s="83"/>
    </row>
    <row r="744495" spans="16:16" x14ac:dyDescent="0.3">
      <c r="P744495" s="83"/>
    </row>
    <row r="744496" spans="16:16" x14ac:dyDescent="0.3">
      <c r="P744496" s="83"/>
    </row>
    <row r="744497" spans="16:16" x14ac:dyDescent="0.3">
      <c r="P744497" s="83"/>
    </row>
    <row r="744498" spans="16:16" x14ac:dyDescent="0.3">
      <c r="P744498" s="83"/>
    </row>
    <row r="744499" spans="16:16" x14ac:dyDescent="0.3">
      <c r="P744499" s="83"/>
    </row>
    <row r="744500" spans="16:16" x14ac:dyDescent="0.3">
      <c r="P744500" s="83"/>
    </row>
    <row r="744501" spans="16:16" x14ac:dyDescent="0.3">
      <c r="P744501" s="83"/>
    </row>
    <row r="744502" spans="16:16" x14ac:dyDescent="0.3">
      <c r="P744502" s="83"/>
    </row>
    <row r="744503" spans="16:16" x14ac:dyDescent="0.3">
      <c r="P744503" s="83"/>
    </row>
    <row r="744504" spans="16:16" x14ac:dyDescent="0.3">
      <c r="P744504" s="83"/>
    </row>
    <row r="744505" spans="16:16" x14ac:dyDescent="0.3">
      <c r="P744505" s="83"/>
    </row>
    <row r="744506" spans="16:16" x14ac:dyDescent="0.3">
      <c r="P744506" s="83"/>
    </row>
    <row r="744507" spans="16:16" x14ac:dyDescent="0.3">
      <c r="P744507" s="83"/>
    </row>
    <row r="744508" spans="16:16" x14ac:dyDescent="0.3">
      <c r="P744508" s="83"/>
    </row>
    <row r="744509" spans="16:16" x14ac:dyDescent="0.3">
      <c r="P744509" s="83"/>
    </row>
    <row r="744510" spans="16:16" x14ac:dyDescent="0.3">
      <c r="P744510" s="83"/>
    </row>
    <row r="744511" spans="16:16" x14ac:dyDescent="0.3">
      <c r="P744511" s="83"/>
    </row>
    <row r="744512" spans="16:16" x14ac:dyDescent="0.3">
      <c r="P744512" s="83"/>
    </row>
    <row r="744513" spans="16:16" x14ac:dyDescent="0.3">
      <c r="P744513" s="83"/>
    </row>
    <row r="744514" spans="16:16" x14ac:dyDescent="0.3">
      <c r="P744514" s="83"/>
    </row>
    <row r="744515" spans="16:16" x14ac:dyDescent="0.3">
      <c r="P744515" s="83"/>
    </row>
    <row r="744516" spans="16:16" x14ac:dyDescent="0.3">
      <c r="P744516" s="83"/>
    </row>
    <row r="744517" spans="16:16" x14ac:dyDescent="0.3">
      <c r="P744517" s="83"/>
    </row>
    <row r="744518" spans="16:16" x14ac:dyDescent="0.3">
      <c r="P744518" s="83"/>
    </row>
    <row r="744519" spans="16:16" x14ac:dyDescent="0.3">
      <c r="P744519" s="83"/>
    </row>
    <row r="744520" spans="16:16" x14ac:dyDescent="0.3">
      <c r="P744520" s="83"/>
    </row>
    <row r="744521" spans="16:16" x14ac:dyDescent="0.3">
      <c r="P744521" s="83"/>
    </row>
    <row r="744522" spans="16:16" x14ac:dyDescent="0.3">
      <c r="P744522" s="83"/>
    </row>
    <row r="744523" spans="16:16" x14ac:dyDescent="0.3">
      <c r="P744523" s="83"/>
    </row>
    <row r="744524" spans="16:16" x14ac:dyDescent="0.3">
      <c r="P744524" s="83"/>
    </row>
    <row r="744525" spans="16:16" x14ac:dyDescent="0.3">
      <c r="P744525" s="83"/>
    </row>
    <row r="744526" spans="16:16" x14ac:dyDescent="0.3">
      <c r="P744526" s="83"/>
    </row>
    <row r="744527" spans="16:16" x14ac:dyDescent="0.3">
      <c r="P744527" s="83"/>
    </row>
    <row r="744528" spans="16:16" x14ac:dyDescent="0.3">
      <c r="P744528" s="83"/>
    </row>
    <row r="744529" spans="16:16" x14ac:dyDescent="0.3">
      <c r="P744529" s="83"/>
    </row>
    <row r="744530" spans="16:16" x14ac:dyDescent="0.3">
      <c r="P744530" s="83"/>
    </row>
    <row r="744531" spans="16:16" x14ac:dyDescent="0.3">
      <c r="P744531" s="83"/>
    </row>
    <row r="744532" spans="16:16" x14ac:dyDescent="0.3">
      <c r="P744532" s="83"/>
    </row>
    <row r="744533" spans="16:16" x14ac:dyDescent="0.3">
      <c r="P744533" s="83"/>
    </row>
    <row r="744534" spans="16:16" x14ac:dyDescent="0.3">
      <c r="P744534" s="83"/>
    </row>
    <row r="744535" spans="16:16" x14ac:dyDescent="0.3">
      <c r="P744535" s="83"/>
    </row>
    <row r="744536" spans="16:16" x14ac:dyDescent="0.3">
      <c r="P744536" s="83"/>
    </row>
    <row r="744537" spans="16:16" x14ac:dyDescent="0.3">
      <c r="P744537" s="83"/>
    </row>
    <row r="744538" spans="16:16" x14ac:dyDescent="0.3">
      <c r="P744538" s="83"/>
    </row>
    <row r="744539" spans="16:16" x14ac:dyDescent="0.3">
      <c r="P744539" s="83"/>
    </row>
    <row r="744540" spans="16:16" x14ac:dyDescent="0.3">
      <c r="P744540" s="83"/>
    </row>
    <row r="744541" spans="16:16" x14ac:dyDescent="0.3">
      <c r="P744541" s="83"/>
    </row>
    <row r="744542" spans="16:16" x14ac:dyDescent="0.3">
      <c r="P744542" s="83"/>
    </row>
    <row r="744543" spans="16:16" x14ac:dyDescent="0.3">
      <c r="P744543" s="83"/>
    </row>
    <row r="744544" spans="16:16" x14ac:dyDescent="0.3">
      <c r="P744544" s="83"/>
    </row>
    <row r="744545" spans="16:16" x14ac:dyDescent="0.3">
      <c r="P744545" s="83"/>
    </row>
    <row r="744546" spans="16:16" x14ac:dyDescent="0.3">
      <c r="P744546" s="83"/>
    </row>
    <row r="744547" spans="16:16" x14ac:dyDescent="0.3">
      <c r="P744547" s="83"/>
    </row>
    <row r="744548" spans="16:16" x14ac:dyDescent="0.3">
      <c r="P744548" s="83"/>
    </row>
    <row r="744549" spans="16:16" x14ac:dyDescent="0.3">
      <c r="P744549" s="83"/>
    </row>
    <row r="744550" spans="16:16" x14ac:dyDescent="0.3">
      <c r="P744550" s="83"/>
    </row>
    <row r="744551" spans="16:16" x14ac:dyDescent="0.3">
      <c r="P744551" s="83"/>
    </row>
    <row r="744552" spans="16:16" x14ac:dyDescent="0.3">
      <c r="P744552" s="83"/>
    </row>
    <row r="744553" spans="16:16" x14ac:dyDescent="0.3">
      <c r="P744553" s="83"/>
    </row>
    <row r="744554" spans="16:16" x14ac:dyDescent="0.3">
      <c r="P744554" s="83"/>
    </row>
    <row r="744555" spans="16:16" x14ac:dyDescent="0.3">
      <c r="P744555" s="83"/>
    </row>
    <row r="744556" spans="16:16" x14ac:dyDescent="0.3">
      <c r="P744556" s="83"/>
    </row>
    <row r="744557" spans="16:16" x14ac:dyDescent="0.3">
      <c r="P744557" s="83"/>
    </row>
    <row r="744558" spans="16:16" x14ac:dyDescent="0.3">
      <c r="P744558" s="83"/>
    </row>
    <row r="744559" spans="16:16" x14ac:dyDescent="0.3">
      <c r="P744559" s="83"/>
    </row>
    <row r="744560" spans="16:16" x14ac:dyDescent="0.3">
      <c r="P744560" s="83"/>
    </row>
    <row r="744561" spans="16:16" x14ac:dyDescent="0.3">
      <c r="P744561" s="83"/>
    </row>
    <row r="744562" spans="16:16" x14ac:dyDescent="0.3">
      <c r="P744562" s="83"/>
    </row>
    <row r="744563" spans="16:16" x14ac:dyDescent="0.3">
      <c r="P744563" s="83"/>
    </row>
    <row r="744564" spans="16:16" x14ac:dyDescent="0.3">
      <c r="P744564" s="83"/>
    </row>
    <row r="744565" spans="16:16" x14ac:dyDescent="0.3">
      <c r="P744565" s="83"/>
    </row>
    <row r="744566" spans="16:16" x14ac:dyDescent="0.3">
      <c r="P744566" s="83"/>
    </row>
    <row r="744567" spans="16:16" x14ac:dyDescent="0.3">
      <c r="P744567" s="83"/>
    </row>
    <row r="744568" spans="16:16" x14ac:dyDescent="0.3">
      <c r="P744568" s="83"/>
    </row>
    <row r="744569" spans="16:16" x14ac:dyDescent="0.3">
      <c r="P744569" s="83"/>
    </row>
    <row r="744570" spans="16:16" x14ac:dyDescent="0.3">
      <c r="P744570" s="83"/>
    </row>
    <row r="744571" spans="16:16" x14ac:dyDescent="0.3">
      <c r="P744571" s="83"/>
    </row>
    <row r="744572" spans="16:16" x14ac:dyDescent="0.3">
      <c r="P744572" s="83"/>
    </row>
    <row r="744573" spans="16:16" x14ac:dyDescent="0.3">
      <c r="P744573" s="83"/>
    </row>
    <row r="744574" spans="16:16" x14ac:dyDescent="0.3">
      <c r="P744574" s="83"/>
    </row>
    <row r="744575" spans="16:16" x14ac:dyDescent="0.3">
      <c r="P744575" s="83"/>
    </row>
    <row r="744576" spans="16:16" x14ac:dyDescent="0.3">
      <c r="P744576" s="83"/>
    </row>
    <row r="744577" spans="16:16" x14ac:dyDescent="0.3">
      <c r="P744577" s="83"/>
    </row>
    <row r="744578" spans="16:16" x14ac:dyDescent="0.3">
      <c r="P744578" s="83"/>
    </row>
    <row r="744579" spans="16:16" x14ac:dyDescent="0.3">
      <c r="P744579" s="83"/>
    </row>
    <row r="744580" spans="16:16" x14ac:dyDescent="0.3">
      <c r="P744580" s="83"/>
    </row>
    <row r="744581" spans="16:16" x14ac:dyDescent="0.3">
      <c r="P744581" s="83"/>
    </row>
    <row r="744582" spans="16:16" x14ac:dyDescent="0.3">
      <c r="P744582" s="83"/>
    </row>
    <row r="744583" spans="16:16" x14ac:dyDescent="0.3">
      <c r="P744583" s="83"/>
    </row>
    <row r="744584" spans="16:16" x14ac:dyDescent="0.3">
      <c r="P744584" s="83"/>
    </row>
    <row r="744585" spans="16:16" x14ac:dyDescent="0.3">
      <c r="P744585" s="83"/>
    </row>
    <row r="744586" spans="16:16" x14ac:dyDescent="0.3">
      <c r="P744586" s="83"/>
    </row>
    <row r="744587" spans="16:16" x14ac:dyDescent="0.3">
      <c r="P744587" s="83"/>
    </row>
    <row r="744588" spans="16:16" x14ac:dyDescent="0.3">
      <c r="P744588" s="83"/>
    </row>
    <row r="744589" spans="16:16" x14ac:dyDescent="0.3">
      <c r="P744589" s="83"/>
    </row>
    <row r="744590" spans="16:16" x14ac:dyDescent="0.3">
      <c r="P744590" s="83"/>
    </row>
    <row r="744591" spans="16:16" x14ac:dyDescent="0.3">
      <c r="P744591" s="83"/>
    </row>
    <row r="744592" spans="16:16" x14ac:dyDescent="0.3">
      <c r="P744592" s="83"/>
    </row>
    <row r="744593" spans="16:16" x14ac:dyDescent="0.3">
      <c r="P744593" s="83"/>
    </row>
    <row r="744594" spans="16:16" x14ac:dyDescent="0.3">
      <c r="P744594" s="83"/>
    </row>
    <row r="744595" spans="16:16" x14ac:dyDescent="0.3">
      <c r="P744595" s="83"/>
    </row>
    <row r="744596" spans="16:16" x14ac:dyDescent="0.3">
      <c r="P744596" s="83"/>
    </row>
    <row r="744597" spans="16:16" x14ac:dyDescent="0.3">
      <c r="P744597" s="83"/>
    </row>
    <row r="744598" spans="16:16" x14ac:dyDescent="0.3">
      <c r="P744598" s="83"/>
    </row>
    <row r="744599" spans="16:16" x14ac:dyDescent="0.3">
      <c r="P744599" s="83"/>
    </row>
    <row r="744600" spans="16:16" x14ac:dyDescent="0.3">
      <c r="P744600" s="83"/>
    </row>
    <row r="744601" spans="16:16" x14ac:dyDescent="0.3">
      <c r="P744601" s="83"/>
    </row>
    <row r="744602" spans="16:16" x14ac:dyDescent="0.3">
      <c r="P744602" s="83"/>
    </row>
    <row r="744603" spans="16:16" x14ac:dyDescent="0.3">
      <c r="P744603" s="83"/>
    </row>
    <row r="744604" spans="16:16" x14ac:dyDescent="0.3">
      <c r="P744604" s="83"/>
    </row>
    <row r="744605" spans="16:16" x14ac:dyDescent="0.3">
      <c r="P744605" s="83"/>
    </row>
    <row r="744606" spans="16:16" x14ac:dyDescent="0.3">
      <c r="P744606" s="83"/>
    </row>
    <row r="744607" spans="16:16" x14ac:dyDescent="0.3">
      <c r="P744607" s="83"/>
    </row>
    <row r="744608" spans="16:16" x14ac:dyDescent="0.3">
      <c r="P744608" s="83"/>
    </row>
    <row r="744609" spans="16:16" x14ac:dyDescent="0.3">
      <c r="P744609" s="83"/>
    </row>
    <row r="744610" spans="16:16" x14ac:dyDescent="0.3">
      <c r="P744610" s="83"/>
    </row>
    <row r="744611" spans="16:16" x14ac:dyDescent="0.3">
      <c r="P744611" s="83"/>
    </row>
    <row r="744612" spans="16:16" x14ac:dyDescent="0.3">
      <c r="P744612" s="83"/>
    </row>
    <row r="744613" spans="16:16" x14ac:dyDescent="0.3">
      <c r="P744613" s="83"/>
    </row>
    <row r="744614" spans="16:16" x14ac:dyDescent="0.3">
      <c r="P744614" s="83"/>
    </row>
    <row r="744615" spans="16:16" x14ac:dyDescent="0.3">
      <c r="P744615" s="83"/>
    </row>
    <row r="744616" spans="16:16" x14ac:dyDescent="0.3">
      <c r="P744616" s="83"/>
    </row>
    <row r="744617" spans="16:16" x14ac:dyDescent="0.3">
      <c r="P744617" s="83"/>
    </row>
    <row r="744618" spans="16:16" x14ac:dyDescent="0.3">
      <c r="P744618" s="83"/>
    </row>
    <row r="744619" spans="16:16" x14ac:dyDescent="0.3">
      <c r="P744619" s="83"/>
    </row>
    <row r="744620" spans="16:16" x14ac:dyDescent="0.3">
      <c r="P744620" s="83"/>
    </row>
    <row r="744621" spans="16:16" x14ac:dyDescent="0.3">
      <c r="P744621" s="83"/>
    </row>
    <row r="744622" spans="16:16" x14ac:dyDescent="0.3">
      <c r="P744622" s="83"/>
    </row>
    <row r="744623" spans="16:16" x14ac:dyDescent="0.3">
      <c r="P744623" s="83"/>
    </row>
    <row r="744624" spans="16:16" x14ac:dyDescent="0.3">
      <c r="P744624" s="83"/>
    </row>
    <row r="744625" spans="16:16" x14ac:dyDescent="0.3">
      <c r="P744625" s="83"/>
    </row>
    <row r="744626" spans="16:16" x14ac:dyDescent="0.3">
      <c r="P744626" s="83"/>
    </row>
    <row r="744627" spans="16:16" x14ac:dyDescent="0.3">
      <c r="P744627" s="83"/>
    </row>
    <row r="744628" spans="16:16" x14ac:dyDescent="0.3">
      <c r="P744628" s="83"/>
    </row>
    <row r="744629" spans="16:16" x14ac:dyDescent="0.3">
      <c r="P744629" s="83"/>
    </row>
    <row r="744630" spans="16:16" x14ac:dyDescent="0.3">
      <c r="P744630" s="83"/>
    </row>
    <row r="744631" spans="16:16" x14ac:dyDescent="0.3">
      <c r="P744631" s="83"/>
    </row>
    <row r="744632" spans="16:16" x14ac:dyDescent="0.3">
      <c r="P744632" s="83"/>
    </row>
    <row r="744633" spans="16:16" x14ac:dyDescent="0.3">
      <c r="P744633" s="83"/>
    </row>
    <row r="744634" spans="16:16" x14ac:dyDescent="0.3">
      <c r="P744634" s="83"/>
    </row>
    <row r="744635" spans="16:16" x14ac:dyDescent="0.3">
      <c r="P744635" s="83"/>
    </row>
    <row r="744636" spans="16:16" x14ac:dyDescent="0.3">
      <c r="P744636" s="83"/>
    </row>
    <row r="744637" spans="16:16" x14ac:dyDescent="0.3">
      <c r="P744637" s="83"/>
    </row>
    <row r="744638" spans="16:16" x14ac:dyDescent="0.3">
      <c r="P744638" s="83"/>
    </row>
    <row r="744639" spans="16:16" x14ac:dyDescent="0.3">
      <c r="P744639" s="83"/>
    </row>
    <row r="744640" spans="16:16" x14ac:dyDescent="0.3">
      <c r="P744640" s="83"/>
    </row>
    <row r="744641" spans="16:16" x14ac:dyDescent="0.3">
      <c r="P744641" s="83"/>
    </row>
    <row r="744642" spans="16:16" x14ac:dyDescent="0.3">
      <c r="P744642" s="83"/>
    </row>
    <row r="744643" spans="16:16" x14ac:dyDescent="0.3">
      <c r="P744643" s="83"/>
    </row>
    <row r="744644" spans="16:16" x14ac:dyDescent="0.3">
      <c r="P744644" s="83"/>
    </row>
    <row r="744645" spans="16:16" x14ac:dyDescent="0.3">
      <c r="P744645" s="83"/>
    </row>
    <row r="744646" spans="16:16" x14ac:dyDescent="0.3">
      <c r="P744646" s="83"/>
    </row>
    <row r="744647" spans="16:16" x14ac:dyDescent="0.3">
      <c r="P744647" s="83"/>
    </row>
    <row r="744648" spans="16:16" x14ac:dyDescent="0.3">
      <c r="P744648" s="83"/>
    </row>
    <row r="744649" spans="16:16" x14ac:dyDescent="0.3">
      <c r="P744649" s="83"/>
    </row>
    <row r="744650" spans="16:16" x14ac:dyDescent="0.3">
      <c r="P744650" s="83"/>
    </row>
    <row r="744651" spans="16:16" x14ac:dyDescent="0.3">
      <c r="P744651" s="83"/>
    </row>
    <row r="744652" spans="16:16" x14ac:dyDescent="0.3">
      <c r="P744652" s="83"/>
    </row>
    <row r="744653" spans="16:16" x14ac:dyDescent="0.3">
      <c r="P744653" s="83"/>
    </row>
    <row r="744654" spans="16:16" x14ac:dyDescent="0.3">
      <c r="P744654" s="83"/>
    </row>
    <row r="744655" spans="16:16" x14ac:dyDescent="0.3">
      <c r="P744655" s="83"/>
    </row>
    <row r="744656" spans="16:16" x14ac:dyDescent="0.3">
      <c r="P744656" s="83"/>
    </row>
    <row r="744657" spans="16:16" x14ac:dyDescent="0.3">
      <c r="P744657" s="83"/>
    </row>
    <row r="744658" spans="16:16" x14ac:dyDescent="0.3">
      <c r="P744658" s="83"/>
    </row>
    <row r="744659" spans="16:16" x14ac:dyDescent="0.3">
      <c r="P744659" s="83"/>
    </row>
    <row r="744660" spans="16:16" x14ac:dyDescent="0.3">
      <c r="P744660" s="83"/>
    </row>
    <row r="744661" spans="16:16" x14ac:dyDescent="0.3">
      <c r="P744661" s="83"/>
    </row>
    <row r="744662" spans="16:16" x14ac:dyDescent="0.3">
      <c r="P744662" s="83"/>
    </row>
    <row r="744663" spans="16:16" x14ac:dyDescent="0.3">
      <c r="P744663" s="83"/>
    </row>
    <row r="744664" spans="16:16" x14ac:dyDescent="0.3">
      <c r="P744664" s="83"/>
    </row>
    <row r="744665" spans="16:16" x14ac:dyDescent="0.3">
      <c r="P744665" s="83"/>
    </row>
    <row r="744666" spans="16:16" x14ac:dyDescent="0.3">
      <c r="P744666" s="83"/>
    </row>
    <row r="744667" spans="16:16" x14ac:dyDescent="0.3">
      <c r="P744667" s="83"/>
    </row>
    <row r="744668" spans="16:16" x14ac:dyDescent="0.3">
      <c r="P744668" s="83"/>
    </row>
    <row r="744669" spans="16:16" x14ac:dyDescent="0.3">
      <c r="P744669" s="83"/>
    </row>
    <row r="744670" spans="16:16" x14ac:dyDescent="0.3">
      <c r="P744670" s="83"/>
    </row>
    <row r="744671" spans="16:16" x14ac:dyDescent="0.3">
      <c r="P744671" s="83"/>
    </row>
    <row r="744672" spans="16:16" x14ac:dyDescent="0.3">
      <c r="P744672" s="83"/>
    </row>
    <row r="744673" spans="16:16" x14ac:dyDescent="0.3">
      <c r="P744673" s="83"/>
    </row>
    <row r="744674" spans="16:16" x14ac:dyDescent="0.3">
      <c r="P744674" s="83"/>
    </row>
    <row r="744675" spans="16:16" x14ac:dyDescent="0.3">
      <c r="P744675" s="83"/>
    </row>
    <row r="744676" spans="16:16" x14ac:dyDescent="0.3">
      <c r="P744676" s="83"/>
    </row>
    <row r="744677" spans="16:16" x14ac:dyDescent="0.3">
      <c r="P744677" s="83"/>
    </row>
    <row r="744678" spans="16:16" x14ac:dyDescent="0.3">
      <c r="P744678" s="83"/>
    </row>
    <row r="744679" spans="16:16" x14ac:dyDescent="0.3">
      <c r="P744679" s="83"/>
    </row>
    <row r="744680" spans="16:16" x14ac:dyDescent="0.3">
      <c r="P744680" s="83"/>
    </row>
    <row r="744681" spans="16:16" x14ac:dyDescent="0.3">
      <c r="P744681" s="83"/>
    </row>
    <row r="744682" spans="16:16" x14ac:dyDescent="0.3">
      <c r="P744682" s="83"/>
    </row>
    <row r="744683" spans="16:16" x14ac:dyDescent="0.3">
      <c r="P744683" s="83"/>
    </row>
    <row r="744684" spans="16:16" x14ac:dyDescent="0.3">
      <c r="P744684" s="83"/>
    </row>
    <row r="744685" spans="16:16" x14ac:dyDescent="0.3">
      <c r="P744685" s="83"/>
    </row>
    <row r="744686" spans="16:16" x14ac:dyDescent="0.3">
      <c r="P744686" s="83"/>
    </row>
    <row r="744687" spans="16:16" x14ac:dyDescent="0.3">
      <c r="P744687" s="83"/>
    </row>
    <row r="744688" spans="16:16" x14ac:dyDescent="0.3">
      <c r="P744688" s="83"/>
    </row>
    <row r="744689" spans="16:16" x14ac:dyDescent="0.3">
      <c r="P744689" s="83"/>
    </row>
    <row r="744690" spans="16:16" x14ac:dyDescent="0.3">
      <c r="P744690" s="83"/>
    </row>
    <row r="744691" spans="16:16" x14ac:dyDescent="0.3">
      <c r="P744691" s="83"/>
    </row>
    <row r="744692" spans="16:16" x14ac:dyDescent="0.3">
      <c r="P744692" s="83"/>
    </row>
    <row r="744693" spans="16:16" x14ac:dyDescent="0.3">
      <c r="P744693" s="83"/>
    </row>
    <row r="744694" spans="16:16" x14ac:dyDescent="0.3">
      <c r="P744694" s="83"/>
    </row>
    <row r="744695" spans="16:16" x14ac:dyDescent="0.3">
      <c r="P744695" s="83"/>
    </row>
    <row r="744696" spans="16:16" x14ac:dyDescent="0.3">
      <c r="P744696" s="83"/>
    </row>
    <row r="744697" spans="16:16" x14ac:dyDescent="0.3">
      <c r="P744697" s="83"/>
    </row>
    <row r="744698" spans="16:16" x14ac:dyDescent="0.3">
      <c r="P744698" s="83"/>
    </row>
    <row r="744699" spans="16:16" x14ac:dyDescent="0.3">
      <c r="P744699" s="83"/>
    </row>
    <row r="744700" spans="16:16" x14ac:dyDescent="0.3">
      <c r="P744700" s="83"/>
    </row>
    <row r="744701" spans="16:16" x14ac:dyDescent="0.3">
      <c r="P744701" s="83"/>
    </row>
    <row r="744702" spans="16:16" x14ac:dyDescent="0.3">
      <c r="P744702" s="83"/>
    </row>
    <row r="744703" spans="16:16" x14ac:dyDescent="0.3">
      <c r="P744703" s="83"/>
    </row>
    <row r="744704" spans="16:16" x14ac:dyDescent="0.3">
      <c r="P744704" s="83"/>
    </row>
    <row r="744705" spans="16:16" x14ac:dyDescent="0.3">
      <c r="P744705" s="83"/>
    </row>
    <row r="744706" spans="16:16" x14ac:dyDescent="0.3">
      <c r="P744706" s="83"/>
    </row>
    <row r="744707" spans="16:16" x14ac:dyDescent="0.3">
      <c r="P744707" s="83"/>
    </row>
    <row r="744708" spans="16:16" x14ac:dyDescent="0.3">
      <c r="P744708" s="83"/>
    </row>
    <row r="744709" spans="16:16" x14ac:dyDescent="0.3">
      <c r="P744709" s="83"/>
    </row>
    <row r="744710" spans="16:16" x14ac:dyDescent="0.3">
      <c r="P744710" s="83"/>
    </row>
    <row r="744711" spans="16:16" x14ac:dyDescent="0.3">
      <c r="P744711" s="83"/>
    </row>
    <row r="744712" spans="16:16" x14ac:dyDescent="0.3">
      <c r="P744712" s="83"/>
    </row>
    <row r="744713" spans="16:16" x14ac:dyDescent="0.3">
      <c r="P744713" s="83"/>
    </row>
    <row r="744714" spans="16:16" x14ac:dyDescent="0.3">
      <c r="P744714" s="83"/>
    </row>
    <row r="744715" spans="16:16" x14ac:dyDescent="0.3">
      <c r="P744715" s="83"/>
    </row>
    <row r="744716" spans="16:16" x14ac:dyDescent="0.3">
      <c r="P744716" s="83"/>
    </row>
    <row r="744717" spans="16:16" x14ac:dyDescent="0.3">
      <c r="P744717" s="83"/>
    </row>
    <row r="744718" spans="16:16" x14ac:dyDescent="0.3">
      <c r="P744718" s="83"/>
    </row>
    <row r="744719" spans="16:16" x14ac:dyDescent="0.3">
      <c r="P744719" s="83"/>
    </row>
    <row r="744720" spans="16:16" x14ac:dyDescent="0.3">
      <c r="P744720" s="83"/>
    </row>
    <row r="744721" spans="16:16" x14ac:dyDescent="0.3">
      <c r="P744721" s="83"/>
    </row>
    <row r="744722" spans="16:16" x14ac:dyDescent="0.3">
      <c r="P744722" s="83"/>
    </row>
    <row r="744723" spans="16:16" x14ac:dyDescent="0.3">
      <c r="P744723" s="83"/>
    </row>
    <row r="744724" spans="16:16" x14ac:dyDescent="0.3">
      <c r="P744724" s="83"/>
    </row>
    <row r="744725" spans="16:16" x14ac:dyDescent="0.3">
      <c r="P744725" s="83"/>
    </row>
    <row r="744726" spans="16:16" x14ac:dyDescent="0.3">
      <c r="P744726" s="83"/>
    </row>
    <row r="744727" spans="16:16" x14ac:dyDescent="0.3">
      <c r="P744727" s="83"/>
    </row>
    <row r="744728" spans="16:16" x14ac:dyDescent="0.3">
      <c r="P744728" s="83"/>
    </row>
    <row r="744729" spans="16:16" x14ac:dyDescent="0.3">
      <c r="P744729" s="83"/>
    </row>
    <row r="744730" spans="16:16" x14ac:dyDescent="0.3">
      <c r="P744730" s="83"/>
    </row>
    <row r="744731" spans="16:16" x14ac:dyDescent="0.3">
      <c r="P744731" s="83"/>
    </row>
    <row r="744732" spans="16:16" x14ac:dyDescent="0.3">
      <c r="P744732" s="83"/>
    </row>
    <row r="744733" spans="16:16" x14ac:dyDescent="0.3">
      <c r="P744733" s="83"/>
    </row>
    <row r="744734" spans="16:16" x14ac:dyDescent="0.3">
      <c r="P744734" s="83"/>
    </row>
    <row r="744735" spans="16:16" x14ac:dyDescent="0.3">
      <c r="P744735" s="83"/>
    </row>
    <row r="744736" spans="16:16" x14ac:dyDescent="0.3">
      <c r="P744736" s="83"/>
    </row>
    <row r="744737" spans="16:16" x14ac:dyDescent="0.3">
      <c r="P744737" s="83"/>
    </row>
    <row r="744738" spans="16:16" x14ac:dyDescent="0.3">
      <c r="P744738" s="83"/>
    </row>
    <row r="744739" spans="16:16" x14ac:dyDescent="0.3">
      <c r="P744739" s="83"/>
    </row>
    <row r="744740" spans="16:16" x14ac:dyDescent="0.3">
      <c r="P744740" s="83"/>
    </row>
    <row r="744741" spans="16:16" x14ac:dyDescent="0.3">
      <c r="P744741" s="83"/>
    </row>
    <row r="744742" spans="16:16" x14ac:dyDescent="0.3">
      <c r="P744742" s="83"/>
    </row>
    <row r="744743" spans="16:16" x14ac:dyDescent="0.3">
      <c r="P744743" s="83"/>
    </row>
    <row r="744744" spans="16:16" x14ac:dyDescent="0.3">
      <c r="P744744" s="83"/>
    </row>
    <row r="744745" spans="16:16" x14ac:dyDescent="0.3">
      <c r="P744745" s="83"/>
    </row>
    <row r="744746" spans="16:16" x14ac:dyDescent="0.3">
      <c r="P744746" s="83"/>
    </row>
    <row r="744747" spans="16:16" x14ac:dyDescent="0.3">
      <c r="P744747" s="83"/>
    </row>
    <row r="744748" spans="16:16" x14ac:dyDescent="0.3">
      <c r="P744748" s="83"/>
    </row>
    <row r="744749" spans="16:16" x14ac:dyDescent="0.3">
      <c r="P744749" s="83"/>
    </row>
    <row r="744750" spans="16:16" x14ac:dyDescent="0.3">
      <c r="P744750" s="83"/>
    </row>
    <row r="744751" spans="16:16" x14ac:dyDescent="0.3">
      <c r="P744751" s="83"/>
    </row>
    <row r="744752" spans="16:16" x14ac:dyDescent="0.3">
      <c r="P744752" s="83"/>
    </row>
    <row r="744753" spans="16:16" x14ac:dyDescent="0.3">
      <c r="P744753" s="83"/>
    </row>
    <row r="744754" spans="16:16" x14ac:dyDescent="0.3">
      <c r="P744754" s="83"/>
    </row>
    <row r="744755" spans="16:16" x14ac:dyDescent="0.3">
      <c r="P744755" s="83"/>
    </row>
    <row r="744756" spans="16:16" x14ac:dyDescent="0.3">
      <c r="P744756" s="83"/>
    </row>
    <row r="744757" spans="16:16" x14ac:dyDescent="0.3">
      <c r="P744757" s="83"/>
    </row>
    <row r="744758" spans="16:16" x14ac:dyDescent="0.3">
      <c r="P744758" s="83"/>
    </row>
    <row r="744759" spans="16:16" x14ac:dyDescent="0.3">
      <c r="P744759" s="83"/>
    </row>
    <row r="744760" spans="16:16" x14ac:dyDescent="0.3">
      <c r="P744760" s="83"/>
    </row>
    <row r="744761" spans="16:16" x14ac:dyDescent="0.3">
      <c r="P744761" s="83"/>
    </row>
    <row r="744762" spans="16:16" x14ac:dyDescent="0.3">
      <c r="P744762" s="83"/>
    </row>
    <row r="744763" spans="16:16" x14ac:dyDescent="0.3">
      <c r="P744763" s="83"/>
    </row>
    <row r="744764" spans="16:16" x14ac:dyDescent="0.3">
      <c r="P744764" s="83"/>
    </row>
    <row r="744765" spans="16:16" x14ac:dyDescent="0.3">
      <c r="P744765" s="83"/>
    </row>
    <row r="744766" spans="16:16" x14ac:dyDescent="0.3">
      <c r="P744766" s="83"/>
    </row>
    <row r="744767" spans="16:16" x14ac:dyDescent="0.3">
      <c r="P744767" s="83"/>
    </row>
    <row r="744768" spans="16:16" x14ac:dyDescent="0.3">
      <c r="P744768" s="83"/>
    </row>
    <row r="744769" spans="16:16" x14ac:dyDescent="0.3">
      <c r="P744769" s="83"/>
    </row>
    <row r="744770" spans="16:16" x14ac:dyDescent="0.3">
      <c r="P744770" s="83"/>
    </row>
    <row r="744771" spans="16:16" x14ac:dyDescent="0.3">
      <c r="P744771" s="83"/>
    </row>
    <row r="744772" spans="16:16" x14ac:dyDescent="0.3">
      <c r="P744772" s="83"/>
    </row>
    <row r="744773" spans="16:16" x14ac:dyDescent="0.3">
      <c r="P744773" s="83"/>
    </row>
    <row r="744774" spans="16:16" x14ac:dyDescent="0.3">
      <c r="P744774" s="83"/>
    </row>
    <row r="744775" spans="16:16" x14ac:dyDescent="0.3">
      <c r="P744775" s="83"/>
    </row>
    <row r="744776" spans="16:16" x14ac:dyDescent="0.3">
      <c r="P744776" s="83"/>
    </row>
    <row r="744777" spans="16:16" x14ac:dyDescent="0.3">
      <c r="P744777" s="83"/>
    </row>
    <row r="744778" spans="16:16" x14ac:dyDescent="0.3">
      <c r="P744778" s="83"/>
    </row>
    <row r="744779" spans="16:16" x14ac:dyDescent="0.3">
      <c r="P744779" s="83"/>
    </row>
    <row r="744780" spans="16:16" x14ac:dyDescent="0.3">
      <c r="P744780" s="83"/>
    </row>
    <row r="744781" spans="16:16" x14ac:dyDescent="0.3">
      <c r="P744781" s="83"/>
    </row>
    <row r="744782" spans="16:16" x14ac:dyDescent="0.3">
      <c r="P744782" s="83"/>
    </row>
    <row r="744783" spans="16:16" x14ac:dyDescent="0.3">
      <c r="P744783" s="83"/>
    </row>
    <row r="744784" spans="16:16" x14ac:dyDescent="0.3">
      <c r="P744784" s="83"/>
    </row>
    <row r="744785" spans="16:16" x14ac:dyDescent="0.3">
      <c r="P744785" s="83"/>
    </row>
    <row r="744786" spans="16:16" x14ac:dyDescent="0.3">
      <c r="P744786" s="83"/>
    </row>
    <row r="744787" spans="16:16" x14ac:dyDescent="0.3">
      <c r="P744787" s="83"/>
    </row>
    <row r="744788" spans="16:16" x14ac:dyDescent="0.3">
      <c r="P744788" s="83"/>
    </row>
    <row r="744789" spans="16:16" x14ac:dyDescent="0.3">
      <c r="P744789" s="83"/>
    </row>
    <row r="744790" spans="16:16" x14ac:dyDescent="0.3">
      <c r="P744790" s="83"/>
    </row>
    <row r="744791" spans="16:16" x14ac:dyDescent="0.3">
      <c r="P744791" s="83"/>
    </row>
    <row r="744792" spans="16:16" x14ac:dyDescent="0.3">
      <c r="P744792" s="83"/>
    </row>
    <row r="744793" spans="16:16" x14ac:dyDescent="0.3">
      <c r="P744793" s="83"/>
    </row>
    <row r="744794" spans="16:16" x14ac:dyDescent="0.3">
      <c r="P744794" s="83"/>
    </row>
    <row r="744795" spans="16:16" x14ac:dyDescent="0.3">
      <c r="P744795" s="83"/>
    </row>
    <row r="744796" spans="16:16" x14ac:dyDescent="0.3">
      <c r="P744796" s="83"/>
    </row>
    <row r="744797" spans="16:16" x14ac:dyDescent="0.3">
      <c r="P744797" s="83"/>
    </row>
    <row r="744798" spans="16:16" x14ac:dyDescent="0.3">
      <c r="P744798" s="83"/>
    </row>
    <row r="744799" spans="16:16" x14ac:dyDescent="0.3">
      <c r="P744799" s="83"/>
    </row>
    <row r="744800" spans="16:16" x14ac:dyDescent="0.3">
      <c r="P744800" s="83"/>
    </row>
    <row r="744801" spans="16:16" x14ac:dyDescent="0.3">
      <c r="P744801" s="83"/>
    </row>
    <row r="744802" spans="16:16" x14ac:dyDescent="0.3">
      <c r="P744802" s="83"/>
    </row>
    <row r="744803" spans="16:16" x14ac:dyDescent="0.3">
      <c r="P744803" s="83"/>
    </row>
    <row r="744804" spans="16:16" x14ac:dyDescent="0.3">
      <c r="P744804" s="83"/>
    </row>
    <row r="744805" spans="16:16" x14ac:dyDescent="0.3">
      <c r="P744805" s="83"/>
    </row>
    <row r="744806" spans="16:16" x14ac:dyDescent="0.3">
      <c r="P744806" s="83"/>
    </row>
    <row r="744807" spans="16:16" x14ac:dyDescent="0.3">
      <c r="P744807" s="83"/>
    </row>
    <row r="744808" spans="16:16" x14ac:dyDescent="0.3">
      <c r="P744808" s="83"/>
    </row>
    <row r="744809" spans="16:16" x14ac:dyDescent="0.3">
      <c r="P744809" s="83"/>
    </row>
    <row r="744810" spans="16:16" x14ac:dyDescent="0.3">
      <c r="P744810" s="83"/>
    </row>
    <row r="744811" spans="16:16" x14ac:dyDescent="0.3">
      <c r="P744811" s="83"/>
    </row>
    <row r="744812" spans="16:16" x14ac:dyDescent="0.3">
      <c r="P744812" s="83"/>
    </row>
    <row r="744813" spans="16:16" x14ac:dyDescent="0.3">
      <c r="P744813" s="83"/>
    </row>
    <row r="744814" spans="16:16" x14ac:dyDescent="0.3">
      <c r="P744814" s="83"/>
    </row>
    <row r="744815" spans="16:16" x14ac:dyDescent="0.3">
      <c r="P744815" s="83"/>
    </row>
    <row r="744816" spans="16:16" x14ac:dyDescent="0.3">
      <c r="P744816" s="83"/>
    </row>
    <row r="744817" spans="16:16" x14ac:dyDescent="0.3">
      <c r="P744817" s="83"/>
    </row>
    <row r="744818" spans="16:16" x14ac:dyDescent="0.3">
      <c r="P744818" s="83"/>
    </row>
    <row r="744819" spans="16:16" x14ac:dyDescent="0.3">
      <c r="P744819" s="83"/>
    </row>
    <row r="744820" spans="16:16" x14ac:dyDescent="0.3">
      <c r="P744820" s="83"/>
    </row>
    <row r="744821" spans="16:16" x14ac:dyDescent="0.3">
      <c r="P744821" s="83"/>
    </row>
    <row r="744822" spans="16:16" x14ac:dyDescent="0.3">
      <c r="P744822" s="83"/>
    </row>
    <row r="744823" spans="16:16" x14ac:dyDescent="0.3">
      <c r="P744823" s="83"/>
    </row>
    <row r="744824" spans="16:16" x14ac:dyDescent="0.3">
      <c r="P744824" s="83"/>
    </row>
    <row r="744825" spans="16:16" x14ac:dyDescent="0.3">
      <c r="P744825" s="83"/>
    </row>
    <row r="744826" spans="16:16" x14ac:dyDescent="0.3">
      <c r="P744826" s="83"/>
    </row>
    <row r="744827" spans="16:16" x14ac:dyDescent="0.3">
      <c r="P744827" s="83"/>
    </row>
    <row r="744828" spans="16:16" x14ac:dyDescent="0.3">
      <c r="P744828" s="83"/>
    </row>
    <row r="744829" spans="16:16" x14ac:dyDescent="0.3">
      <c r="P744829" s="83"/>
    </row>
    <row r="744830" spans="16:16" x14ac:dyDescent="0.3">
      <c r="P744830" s="83"/>
    </row>
    <row r="744831" spans="16:16" x14ac:dyDescent="0.3">
      <c r="P744831" s="83"/>
    </row>
    <row r="744832" spans="16:16" x14ac:dyDescent="0.3">
      <c r="P744832" s="83"/>
    </row>
    <row r="744833" spans="16:16" x14ac:dyDescent="0.3">
      <c r="P744833" s="83"/>
    </row>
    <row r="744834" spans="16:16" x14ac:dyDescent="0.3">
      <c r="P744834" s="83"/>
    </row>
    <row r="744835" spans="16:16" x14ac:dyDescent="0.3">
      <c r="P744835" s="83"/>
    </row>
    <row r="744836" spans="16:16" x14ac:dyDescent="0.3">
      <c r="P744836" s="83"/>
    </row>
    <row r="744837" spans="16:16" x14ac:dyDescent="0.3">
      <c r="P744837" s="83"/>
    </row>
    <row r="744838" spans="16:16" x14ac:dyDescent="0.3">
      <c r="P744838" s="83"/>
    </row>
    <row r="744839" spans="16:16" x14ac:dyDescent="0.3">
      <c r="P744839" s="83"/>
    </row>
    <row r="744840" spans="16:16" x14ac:dyDescent="0.3">
      <c r="P744840" s="83"/>
    </row>
    <row r="744841" spans="16:16" x14ac:dyDescent="0.3">
      <c r="P744841" s="83"/>
    </row>
    <row r="744842" spans="16:16" x14ac:dyDescent="0.3">
      <c r="P744842" s="83"/>
    </row>
    <row r="744843" spans="16:16" x14ac:dyDescent="0.3">
      <c r="P744843" s="83"/>
    </row>
    <row r="744844" spans="16:16" x14ac:dyDescent="0.3">
      <c r="P744844" s="83"/>
    </row>
    <row r="744845" spans="16:16" x14ac:dyDescent="0.3">
      <c r="P744845" s="83"/>
    </row>
    <row r="744846" spans="16:16" x14ac:dyDescent="0.3">
      <c r="P744846" s="83"/>
    </row>
    <row r="744847" spans="16:16" x14ac:dyDescent="0.3">
      <c r="P744847" s="83"/>
    </row>
    <row r="744848" spans="16:16" x14ac:dyDescent="0.3">
      <c r="P744848" s="83"/>
    </row>
    <row r="744849" spans="16:16" x14ac:dyDescent="0.3">
      <c r="P744849" s="83"/>
    </row>
    <row r="744850" spans="16:16" x14ac:dyDescent="0.3">
      <c r="P744850" s="83"/>
    </row>
    <row r="744851" spans="16:16" x14ac:dyDescent="0.3">
      <c r="P744851" s="83"/>
    </row>
    <row r="744852" spans="16:16" x14ac:dyDescent="0.3">
      <c r="P744852" s="83"/>
    </row>
    <row r="744853" spans="16:16" x14ac:dyDescent="0.3">
      <c r="P744853" s="83"/>
    </row>
    <row r="744854" spans="16:16" x14ac:dyDescent="0.3">
      <c r="P744854" s="83"/>
    </row>
    <row r="744855" spans="16:16" x14ac:dyDescent="0.3">
      <c r="P744855" s="83"/>
    </row>
    <row r="744856" spans="16:16" x14ac:dyDescent="0.3">
      <c r="P744856" s="83"/>
    </row>
    <row r="744857" spans="16:16" x14ac:dyDescent="0.3">
      <c r="P744857" s="83"/>
    </row>
    <row r="744858" spans="16:16" x14ac:dyDescent="0.3">
      <c r="P744858" s="83"/>
    </row>
    <row r="744859" spans="16:16" x14ac:dyDescent="0.3">
      <c r="P744859" s="83"/>
    </row>
    <row r="744860" spans="16:16" x14ac:dyDescent="0.3">
      <c r="P744860" s="83"/>
    </row>
    <row r="744861" spans="16:16" x14ac:dyDescent="0.3">
      <c r="P744861" s="83"/>
    </row>
    <row r="744862" spans="16:16" x14ac:dyDescent="0.3">
      <c r="P744862" s="83"/>
    </row>
    <row r="744863" spans="16:16" x14ac:dyDescent="0.3">
      <c r="P744863" s="83"/>
    </row>
    <row r="744864" spans="16:16" x14ac:dyDescent="0.3">
      <c r="P744864" s="83"/>
    </row>
    <row r="744865" spans="16:16" x14ac:dyDescent="0.3">
      <c r="P744865" s="83"/>
    </row>
    <row r="744866" spans="16:16" x14ac:dyDescent="0.3">
      <c r="P744866" s="83"/>
    </row>
    <row r="744867" spans="16:16" x14ac:dyDescent="0.3">
      <c r="P744867" s="83"/>
    </row>
    <row r="744868" spans="16:16" x14ac:dyDescent="0.3">
      <c r="P744868" s="83"/>
    </row>
    <row r="744869" spans="16:16" x14ac:dyDescent="0.3">
      <c r="P744869" s="83"/>
    </row>
    <row r="744870" spans="16:16" x14ac:dyDescent="0.3">
      <c r="P744870" s="83"/>
    </row>
    <row r="744871" spans="16:16" x14ac:dyDescent="0.3">
      <c r="P744871" s="83"/>
    </row>
    <row r="744872" spans="16:16" x14ac:dyDescent="0.3">
      <c r="P744872" s="83"/>
    </row>
    <row r="744873" spans="16:16" x14ac:dyDescent="0.3">
      <c r="P744873" s="83"/>
    </row>
    <row r="744874" spans="16:16" x14ac:dyDescent="0.3">
      <c r="P744874" s="83"/>
    </row>
    <row r="744875" spans="16:16" x14ac:dyDescent="0.3">
      <c r="P744875" s="83"/>
    </row>
    <row r="744876" spans="16:16" x14ac:dyDescent="0.3">
      <c r="P744876" s="83"/>
    </row>
    <row r="744877" spans="16:16" x14ac:dyDescent="0.3">
      <c r="P744877" s="83"/>
    </row>
    <row r="744878" spans="16:16" x14ac:dyDescent="0.3">
      <c r="P744878" s="83"/>
    </row>
    <row r="744879" spans="16:16" x14ac:dyDescent="0.3">
      <c r="P744879" s="83"/>
    </row>
    <row r="744880" spans="16:16" x14ac:dyDescent="0.3">
      <c r="P744880" s="83"/>
    </row>
    <row r="744881" spans="16:16" x14ac:dyDescent="0.3">
      <c r="P744881" s="83"/>
    </row>
    <row r="744882" spans="16:16" x14ac:dyDescent="0.3">
      <c r="P744882" s="83"/>
    </row>
    <row r="744883" spans="16:16" x14ac:dyDescent="0.3">
      <c r="P744883" s="83"/>
    </row>
    <row r="744884" spans="16:16" x14ac:dyDescent="0.3">
      <c r="P744884" s="83"/>
    </row>
    <row r="744885" spans="16:16" x14ac:dyDescent="0.3">
      <c r="P744885" s="83"/>
    </row>
    <row r="744886" spans="16:16" x14ac:dyDescent="0.3">
      <c r="P744886" s="83"/>
    </row>
    <row r="744887" spans="16:16" x14ac:dyDescent="0.3">
      <c r="P744887" s="83"/>
    </row>
    <row r="744888" spans="16:16" x14ac:dyDescent="0.3">
      <c r="P744888" s="83"/>
    </row>
    <row r="744889" spans="16:16" x14ac:dyDescent="0.3">
      <c r="P744889" s="83"/>
    </row>
    <row r="744890" spans="16:16" x14ac:dyDescent="0.3">
      <c r="P744890" s="83"/>
    </row>
    <row r="744891" spans="16:16" x14ac:dyDescent="0.3">
      <c r="P744891" s="83"/>
    </row>
    <row r="744892" spans="16:16" x14ac:dyDescent="0.3">
      <c r="P744892" s="83"/>
    </row>
    <row r="744893" spans="16:16" x14ac:dyDescent="0.3">
      <c r="P744893" s="83"/>
    </row>
    <row r="744894" spans="16:16" x14ac:dyDescent="0.3">
      <c r="P744894" s="83"/>
    </row>
    <row r="744895" spans="16:16" x14ac:dyDescent="0.3">
      <c r="P744895" s="83"/>
    </row>
    <row r="744896" spans="16:16" x14ac:dyDescent="0.3">
      <c r="P744896" s="83"/>
    </row>
    <row r="744897" spans="16:16" x14ac:dyDescent="0.3">
      <c r="P744897" s="83"/>
    </row>
    <row r="744898" spans="16:16" x14ac:dyDescent="0.3">
      <c r="P744898" s="83"/>
    </row>
    <row r="744899" spans="16:16" x14ac:dyDescent="0.3">
      <c r="P744899" s="83"/>
    </row>
    <row r="744900" spans="16:16" x14ac:dyDescent="0.3">
      <c r="P744900" s="83"/>
    </row>
    <row r="744901" spans="16:16" x14ac:dyDescent="0.3">
      <c r="P744901" s="83"/>
    </row>
    <row r="744902" spans="16:16" x14ac:dyDescent="0.3">
      <c r="P744902" s="83"/>
    </row>
    <row r="744903" spans="16:16" x14ac:dyDescent="0.3">
      <c r="P744903" s="83"/>
    </row>
    <row r="744904" spans="16:16" x14ac:dyDescent="0.3">
      <c r="P744904" s="83"/>
    </row>
    <row r="744905" spans="16:16" x14ac:dyDescent="0.3">
      <c r="P744905" s="83"/>
    </row>
    <row r="744906" spans="16:16" x14ac:dyDescent="0.3">
      <c r="P744906" s="83"/>
    </row>
    <row r="744907" spans="16:16" x14ac:dyDescent="0.3">
      <c r="P744907" s="83"/>
    </row>
    <row r="744908" spans="16:16" x14ac:dyDescent="0.3">
      <c r="P744908" s="83"/>
    </row>
    <row r="744909" spans="16:16" x14ac:dyDescent="0.3">
      <c r="P744909" s="83"/>
    </row>
    <row r="744910" spans="16:16" x14ac:dyDescent="0.3">
      <c r="P744910" s="83"/>
    </row>
    <row r="744911" spans="16:16" x14ac:dyDescent="0.3">
      <c r="P744911" s="83"/>
    </row>
    <row r="744912" spans="16:16" x14ac:dyDescent="0.3">
      <c r="P744912" s="83"/>
    </row>
    <row r="744913" spans="16:16" x14ac:dyDescent="0.3">
      <c r="P744913" s="83"/>
    </row>
    <row r="744914" spans="16:16" x14ac:dyDescent="0.3">
      <c r="P744914" s="83"/>
    </row>
    <row r="744915" spans="16:16" x14ac:dyDescent="0.3">
      <c r="P744915" s="83"/>
    </row>
    <row r="744916" spans="16:16" x14ac:dyDescent="0.3">
      <c r="P744916" s="83"/>
    </row>
    <row r="744917" spans="16:16" x14ac:dyDescent="0.3">
      <c r="P744917" s="83"/>
    </row>
    <row r="744918" spans="16:16" x14ac:dyDescent="0.3">
      <c r="P744918" s="83"/>
    </row>
    <row r="744919" spans="16:16" x14ac:dyDescent="0.3">
      <c r="P744919" s="83"/>
    </row>
    <row r="744920" spans="16:16" x14ac:dyDescent="0.3">
      <c r="P744920" s="83"/>
    </row>
    <row r="744921" spans="16:16" x14ac:dyDescent="0.3">
      <c r="P744921" s="83"/>
    </row>
    <row r="744922" spans="16:16" x14ac:dyDescent="0.3">
      <c r="P744922" s="83"/>
    </row>
    <row r="744923" spans="16:16" x14ac:dyDescent="0.3">
      <c r="P744923" s="83"/>
    </row>
    <row r="744924" spans="16:16" x14ac:dyDescent="0.3">
      <c r="P744924" s="83"/>
    </row>
    <row r="744925" spans="16:16" x14ac:dyDescent="0.3">
      <c r="P744925" s="83"/>
    </row>
    <row r="744926" spans="16:16" x14ac:dyDescent="0.3">
      <c r="P744926" s="83"/>
    </row>
    <row r="744927" spans="16:16" x14ac:dyDescent="0.3">
      <c r="P744927" s="83"/>
    </row>
    <row r="744928" spans="16:16" x14ac:dyDescent="0.3">
      <c r="P744928" s="83"/>
    </row>
    <row r="744929" spans="16:16" x14ac:dyDescent="0.3">
      <c r="P744929" s="83"/>
    </row>
    <row r="744930" spans="16:16" x14ac:dyDescent="0.3">
      <c r="P744930" s="83"/>
    </row>
    <row r="744931" spans="16:16" x14ac:dyDescent="0.3">
      <c r="P744931" s="83"/>
    </row>
    <row r="744932" spans="16:16" x14ac:dyDescent="0.3">
      <c r="P744932" s="83"/>
    </row>
    <row r="744933" spans="16:16" x14ac:dyDescent="0.3">
      <c r="P744933" s="83"/>
    </row>
    <row r="744934" spans="16:16" x14ac:dyDescent="0.3">
      <c r="P744934" s="83"/>
    </row>
    <row r="744935" spans="16:16" x14ac:dyDescent="0.3">
      <c r="P744935" s="83"/>
    </row>
    <row r="744936" spans="16:16" x14ac:dyDescent="0.3">
      <c r="P744936" s="83"/>
    </row>
    <row r="744937" spans="16:16" x14ac:dyDescent="0.3">
      <c r="P744937" s="83"/>
    </row>
    <row r="744938" spans="16:16" x14ac:dyDescent="0.3">
      <c r="P744938" s="83"/>
    </row>
    <row r="744939" spans="16:16" x14ac:dyDescent="0.3">
      <c r="P744939" s="83"/>
    </row>
    <row r="744940" spans="16:16" x14ac:dyDescent="0.3">
      <c r="P744940" s="83"/>
    </row>
    <row r="744941" spans="16:16" x14ac:dyDescent="0.3">
      <c r="P744941" s="83"/>
    </row>
    <row r="744942" spans="16:16" x14ac:dyDescent="0.3">
      <c r="P744942" s="83"/>
    </row>
    <row r="744943" spans="16:16" x14ac:dyDescent="0.3">
      <c r="P744943" s="83"/>
    </row>
    <row r="744944" spans="16:16" x14ac:dyDescent="0.3">
      <c r="P744944" s="83"/>
    </row>
    <row r="744945" spans="16:16" x14ac:dyDescent="0.3">
      <c r="P744945" s="83"/>
    </row>
    <row r="744946" spans="16:16" x14ac:dyDescent="0.3">
      <c r="P744946" s="83"/>
    </row>
    <row r="744947" spans="16:16" x14ac:dyDescent="0.3">
      <c r="P744947" s="83"/>
    </row>
    <row r="744948" spans="16:16" x14ac:dyDescent="0.3">
      <c r="P744948" s="83"/>
    </row>
    <row r="744949" spans="16:16" x14ac:dyDescent="0.3">
      <c r="P744949" s="83"/>
    </row>
    <row r="744950" spans="16:16" x14ac:dyDescent="0.3">
      <c r="P744950" s="83"/>
    </row>
    <row r="744951" spans="16:16" x14ac:dyDescent="0.3">
      <c r="P744951" s="83"/>
    </row>
    <row r="744952" spans="16:16" x14ac:dyDescent="0.3">
      <c r="P744952" s="83"/>
    </row>
    <row r="744953" spans="16:16" x14ac:dyDescent="0.3">
      <c r="P744953" s="83"/>
    </row>
    <row r="744954" spans="16:16" x14ac:dyDescent="0.3">
      <c r="P744954" s="83"/>
    </row>
    <row r="744955" spans="16:16" x14ac:dyDescent="0.3">
      <c r="P744955" s="83"/>
    </row>
    <row r="744956" spans="16:16" x14ac:dyDescent="0.3">
      <c r="P744956" s="83"/>
    </row>
    <row r="744957" spans="16:16" x14ac:dyDescent="0.3">
      <c r="P744957" s="83"/>
    </row>
    <row r="744958" spans="16:16" x14ac:dyDescent="0.3">
      <c r="P744958" s="83"/>
    </row>
    <row r="744959" spans="16:16" x14ac:dyDescent="0.3">
      <c r="P744959" s="83"/>
    </row>
    <row r="744960" spans="16:16" x14ac:dyDescent="0.3">
      <c r="P744960" s="83"/>
    </row>
    <row r="744961" spans="16:16" x14ac:dyDescent="0.3">
      <c r="P744961" s="83"/>
    </row>
    <row r="744962" spans="16:16" x14ac:dyDescent="0.3">
      <c r="P744962" s="83"/>
    </row>
    <row r="744963" spans="16:16" x14ac:dyDescent="0.3">
      <c r="P744963" s="83"/>
    </row>
    <row r="744964" spans="16:16" x14ac:dyDescent="0.3">
      <c r="P744964" s="83"/>
    </row>
    <row r="744965" spans="16:16" x14ac:dyDescent="0.3">
      <c r="P744965" s="83"/>
    </row>
    <row r="744966" spans="16:16" x14ac:dyDescent="0.3">
      <c r="P744966" s="83"/>
    </row>
    <row r="744967" spans="16:16" x14ac:dyDescent="0.3">
      <c r="P744967" s="83"/>
    </row>
    <row r="744968" spans="16:16" x14ac:dyDescent="0.3">
      <c r="P744968" s="83"/>
    </row>
    <row r="744969" spans="16:16" x14ac:dyDescent="0.3">
      <c r="P744969" s="83"/>
    </row>
    <row r="744970" spans="16:16" x14ac:dyDescent="0.3">
      <c r="P744970" s="83"/>
    </row>
    <row r="744971" spans="16:16" x14ac:dyDescent="0.3">
      <c r="P744971" s="83"/>
    </row>
    <row r="744972" spans="16:16" x14ac:dyDescent="0.3">
      <c r="P744972" s="83"/>
    </row>
    <row r="744973" spans="16:16" x14ac:dyDescent="0.3">
      <c r="P744973" s="83"/>
    </row>
    <row r="744974" spans="16:16" x14ac:dyDescent="0.3">
      <c r="P744974" s="83"/>
    </row>
    <row r="744975" spans="16:16" x14ac:dyDescent="0.3">
      <c r="P744975" s="83"/>
    </row>
    <row r="744976" spans="16:16" x14ac:dyDescent="0.3">
      <c r="P744976" s="83"/>
    </row>
    <row r="744977" spans="16:16" x14ac:dyDescent="0.3">
      <c r="P744977" s="83"/>
    </row>
    <row r="744978" spans="16:16" x14ac:dyDescent="0.3">
      <c r="P744978" s="83"/>
    </row>
    <row r="744979" spans="16:16" x14ac:dyDescent="0.3">
      <c r="P744979" s="83"/>
    </row>
    <row r="744980" spans="16:16" x14ac:dyDescent="0.3">
      <c r="P744980" s="83"/>
    </row>
    <row r="744981" spans="16:16" x14ac:dyDescent="0.3">
      <c r="P744981" s="83"/>
    </row>
    <row r="744982" spans="16:16" x14ac:dyDescent="0.3">
      <c r="P744982" s="83"/>
    </row>
    <row r="744983" spans="16:16" x14ac:dyDescent="0.3">
      <c r="P744983" s="83"/>
    </row>
    <row r="744984" spans="16:16" x14ac:dyDescent="0.3">
      <c r="P744984" s="83"/>
    </row>
    <row r="744985" spans="16:16" x14ac:dyDescent="0.3">
      <c r="P744985" s="83"/>
    </row>
    <row r="744986" spans="16:16" x14ac:dyDescent="0.3">
      <c r="P744986" s="83"/>
    </row>
    <row r="744987" spans="16:16" x14ac:dyDescent="0.3">
      <c r="P744987" s="83"/>
    </row>
    <row r="744988" spans="16:16" x14ac:dyDescent="0.3">
      <c r="P744988" s="83"/>
    </row>
    <row r="744989" spans="16:16" x14ac:dyDescent="0.3">
      <c r="P744989" s="83"/>
    </row>
    <row r="744990" spans="16:16" x14ac:dyDescent="0.3">
      <c r="P744990" s="83"/>
    </row>
    <row r="744991" spans="16:16" x14ac:dyDescent="0.3">
      <c r="P744991" s="83"/>
    </row>
    <row r="744992" spans="16:16" x14ac:dyDescent="0.3">
      <c r="P744992" s="83"/>
    </row>
    <row r="744993" spans="16:16" x14ac:dyDescent="0.3">
      <c r="P744993" s="83"/>
    </row>
    <row r="744994" spans="16:16" x14ac:dyDescent="0.3">
      <c r="P744994" s="83"/>
    </row>
    <row r="744995" spans="16:16" x14ac:dyDescent="0.3">
      <c r="P744995" s="83"/>
    </row>
    <row r="744996" spans="16:16" x14ac:dyDescent="0.3">
      <c r="P744996" s="83"/>
    </row>
    <row r="744997" spans="16:16" x14ac:dyDescent="0.3">
      <c r="P744997" s="83"/>
    </row>
    <row r="744998" spans="16:16" x14ac:dyDescent="0.3">
      <c r="P744998" s="83"/>
    </row>
    <row r="744999" spans="16:16" x14ac:dyDescent="0.3">
      <c r="P744999" s="83"/>
    </row>
    <row r="745000" spans="16:16" x14ac:dyDescent="0.3">
      <c r="P745000" s="83"/>
    </row>
    <row r="745001" spans="16:16" x14ac:dyDescent="0.3">
      <c r="P745001" s="83"/>
    </row>
    <row r="745002" spans="16:16" x14ac:dyDescent="0.3">
      <c r="P745002" s="83"/>
    </row>
    <row r="745003" spans="16:16" x14ac:dyDescent="0.3">
      <c r="P745003" s="83"/>
    </row>
    <row r="745004" spans="16:16" x14ac:dyDescent="0.3">
      <c r="P745004" s="83"/>
    </row>
    <row r="745005" spans="16:16" x14ac:dyDescent="0.3">
      <c r="P745005" s="83"/>
    </row>
    <row r="745006" spans="16:16" x14ac:dyDescent="0.3">
      <c r="P745006" s="83"/>
    </row>
    <row r="745007" spans="16:16" x14ac:dyDescent="0.3">
      <c r="P745007" s="83"/>
    </row>
    <row r="745008" spans="16:16" x14ac:dyDescent="0.3">
      <c r="P745008" s="83"/>
    </row>
    <row r="745009" spans="16:16" x14ac:dyDescent="0.3">
      <c r="P745009" s="83"/>
    </row>
    <row r="745010" spans="16:16" x14ac:dyDescent="0.3">
      <c r="P745010" s="83"/>
    </row>
    <row r="745011" spans="16:16" x14ac:dyDescent="0.3">
      <c r="P745011" s="83"/>
    </row>
    <row r="745012" spans="16:16" x14ac:dyDescent="0.3">
      <c r="P745012" s="83"/>
    </row>
    <row r="745013" spans="16:16" x14ac:dyDescent="0.3">
      <c r="P745013" s="83"/>
    </row>
    <row r="745014" spans="16:16" x14ac:dyDescent="0.3">
      <c r="P745014" s="83"/>
    </row>
    <row r="745015" spans="16:16" x14ac:dyDescent="0.3">
      <c r="P745015" s="83"/>
    </row>
    <row r="745016" spans="16:16" x14ac:dyDescent="0.3">
      <c r="P745016" s="83"/>
    </row>
    <row r="745017" spans="16:16" x14ac:dyDescent="0.3">
      <c r="P745017" s="83"/>
    </row>
    <row r="745018" spans="16:16" x14ac:dyDescent="0.3">
      <c r="P745018" s="83"/>
    </row>
    <row r="745019" spans="16:16" x14ac:dyDescent="0.3">
      <c r="P745019" s="83"/>
    </row>
    <row r="745020" spans="16:16" x14ac:dyDescent="0.3">
      <c r="P745020" s="83"/>
    </row>
    <row r="745021" spans="16:16" x14ac:dyDescent="0.3">
      <c r="P745021" s="83"/>
    </row>
    <row r="745022" spans="16:16" x14ac:dyDescent="0.3">
      <c r="P745022" s="83"/>
    </row>
    <row r="745023" spans="16:16" x14ac:dyDescent="0.3">
      <c r="P745023" s="83"/>
    </row>
    <row r="745024" spans="16:16" x14ac:dyDescent="0.3">
      <c r="P745024" s="83"/>
    </row>
    <row r="745025" spans="16:16" x14ac:dyDescent="0.3">
      <c r="P745025" s="83"/>
    </row>
    <row r="745026" spans="16:16" x14ac:dyDescent="0.3">
      <c r="P745026" s="83"/>
    </row>
    <row r="745027" spans="16:16" x14ac:dyDescent="0.3">
      <c r="P745027" s="83"/>
    </row>
    <row r="745028" spans="16:16" x14ac:dyDescent="0.3">
      <c r="P745028" s="83"/>
    </row>
    <row r="745029" spans="16:16" x14ac:dyDescent="0.3">
      <c r="P745029" s="83"/>
    </row>
    <row r="745030" spans="16:16" x14ac:dyDescent="0.3">
      <c r="P745030" s="83"/>
    </row>
    <row r="745031" spans="16:16" x14ac:dyDescent="0.3">
      <c r="P745031" s="83"/>
    </row>
    <row r="745032" spans="16:16" x14ac:dyDescent="0.3">
      <c r="P745032" s="83"/>
    </row>
    <row r="745033" spans="16:16" x14ac:dyDescent="0.3">
      <c r="P745033" s="83"/>
    </row>
    <row r="745034" spans="16:16" x14ac:dyDescent="0.3">
      <c r="P745034" s="83"/>
    </row>
    <row r="745035" spans="16:16" x14ac:dyDescent="0.3">
      <c r="P745035" s="83"/>
    </row>
    <row r="745036" spans="16:16" x14ac:dyDescent="0.3">
      <c r="P745036" s="83"/>
    </row>
    <row r="745037" spans="16:16" x14ac:dyDescent="0.3">
      <c r="P745037" s="83"/>
    </row>
    <row r="745038" spans="16:16" x14ac:dyDescent="0.3">
      <c r="P745038" s="83"/>
    </row>
    <row r="745039" spans="16:16" x14ac:dyDescent="0.3">
      <c r="P745039" s="83"/>
    </row>
    <row r="745040" spans="16:16" x14ac:dyDescent="0.3">
      <c r="P745040" s="83"/>
    </row>
    <row r="745041" spans="16:16" x14ac:dyDescent="0.3">
      <c r="P745041" s="83"/>
    </row>
    <row r="745042" spans="16:16" x14ac:dyDescent="0.3">
      <c r="P745042" s="83"/>
    </row>
    <row r="745043" spans="16:16" x14ac:dyDescent="0.3">
      <c r="P745043" s="83"/>
    </row>
    <row r="745044" spans="16:16" x14ac:dyDescent="0.3">
      <c r="P745044" s="83"/>
    </row>
    <row r="745045" spans="16:16" x14ac:dyDescent="0.3">
      <c r="P745045" s="83"/>
    </row>
    <row r="745046" spans="16:16" x14ac:dyDescent="0.3">
      <c r="P745046" s="83"/>
    </row>
    <row r="745047" spans="16:16" x14ac:dyDescent="0.3">
      <c r="P745047" s="83"/>
    </row>
    <row r="745048" spans="16:16" x14ac:dyDescent="0.3">
      <c r="P745048" s="83"/>
    </row>
    <row r="745049" spans="16:16" x14ac:dyDescent="0.3">
      <c r="P745049" s="83"/>
    </row>
    <row r="745050" spans="16:16" x14ac:dyDescent="0.3">
      <c r="P745050" s="83"/>
    </row>
    <row r="745051" spans="16:16" x14ac:dyDescent="0.3">
      <c r="P745051" s="83"/>
    </row>
    <row r="745052" spans="16:16" x14ac:dyDescent="0.3">
      <c r="P745052" s="83"/>
    </row>
    <row r="745053" spans="16:16" x14ac:dyDescent="0.3">
      <c r="P745053" s="83"/>
    </row>
    <row r="745054" spans="16:16" x14ac:dyDescent="0.3">
      <c r="P745054" s="83"/>
    </row>
    <row r="745055" spans="16:16" x14ac:dyDescent="0.3">
      <c r="P745055" s="83"/>
    </row>
    <row r="745056" spans="16:16" x14ac:dyDescent="0.3">
      <c r="P745056" s="83"/>
    </row>
    <row r="745057" spans="16:16" x14ac:dyDescent="0.3">
      <c r="P745057" s="83"/>
    </row>
    <row r="745058" spans="16:16" x14ac:dyDescent="0.3">
      <c r="P745058" s="83"/>
    </row>
    <row r="745059" spans="16:16" x14ac:dyDescent="0.3">
      <c r="P745059" s="83"/>
    </row>
    <row r="745060" spans="16:16" x14ac:dyDescent="0.3">
      <c r="P745060" s="83"/>
    </row>
    <row r="745061" spans="16:16" x14ac:dyDescent="0.3">
      <c r="P745061" s="83"/>
    </row>
    <row r="745062" spans="16:16" x14ac:dyDescent="0.3">
      <c r="P745062" s="83"/>
    </row>
    <row r="745063" spans="16:16" x14ac:dyDescent="0.3">
      <c r="P745063" s="83"/>
    </row>
    <row r="745064" spans="16:16" x14ac:dyDescent="0.3">
      <c r="P745064" s="83"/>
    </row>
    <row r="745065" spans="16:16" x14ac:dyDescent="0.3">
      <c r="P745065" s="83"/>
    </row>
    <row r="745066" spans="16:16" x14ac:dyDescent="0.3">
      <c r="P745066" s="83"/>
    </row>
    <row r="745067" spans="16:16" x14ac:dyDescent="0.3">
      <c r="P745067" s="83"/>
    </row>
    <row r="745068" spans="16:16" x14ac:dyDescent="0.3">
      <c r="P745068" s="83"/>
    </row>
    <row r="745069" spans="16:16" x14ac:dyDescent="0.3">
      <c r="P745069" s="83"/>
    </row>
    <row r="745070" spans="16:16" x14ac:dyDescent="0.3">
      <c r="P745070" s="83"/>
    </row>
    <row r="745071" spans="16:16" x14ac:dyDescent="0.3">
      <c r="P745071" s="83"/>
    </row>
    <row r="745072" spans="16:16" x14ac:dyDescent="0.3">
      <c r="P745072" s="83"/>
    </row>
    <row r="745073" spans="16:16" x14ac:dyDescent="0.3">
      <c r="P745073" s="83"/>
    </row>
    <row r="745074" spans="16:16" x14ac:dyDescent="0.3">
      <c r="P745074" s="83"/>
    </row>
    <row r="745075" spans="16:16" x14ac:dyDescent="0.3">
      <c r="P745075" s="83"/>
    </row>
    <row r="745076" spans="16:16" x14ac:dyDescent="0.3">
      <c r="P745076" s="83"/>
    </row>
    <row r="745077" spans="16:16" x14ac:dyDescent="0.3">
      <c r="P745077" s="83"/>
    </row>
    <row r="745078" spans="16:16" x14ac:dyDescent="0.3">
      <c r="P745078" s="83"/>
    </row>
    <row r="745079" spans="16:16" x14ac:dyDescent="0.3">
      <c r="P745079" s="83"/>
    </row>
    <row r="745080" spans="16:16" x14ac:dyDescent="0.3">
      <c r="P745080" s="83"/>
    </row>
    <row r="745081" spans="16:16" x14ac:dyDescent="0.3">
      <c r="P745081" s="83"/>
    </row>
    <row r="745082" spans="16:16" x14ac:dyDescent="0.3">
      <c r="P745082" s="83"/>
    </row>
    <row r="745083" spans="16:16" x14ac:dyDescent="0.3">
      <c r="P745083" s="83"/>
    </row>
    <row r="745084" spans="16:16" x14ac:dyDescent="0.3">
      <c r="P745084" s="83"/>
    </row>
    <row r="745085" spans="16:16" x14ac:dyDescent="0.3">
      <c r="P745085" s="83"/>
    </row>
    <row r="745086" spans="16:16" x14ac:dyDescent="0.3">
      <c r="P745086" s="83"/>
    </row>
    <row r="745087" spans="16:16" x14ac:dyDescent="0.3">
      <c r="P745087" s="83"/>
    </row>
    <row r="745088" spans="16:16" x14ac:dyDescent="0.3">
      <c r="P745088" s="83"/>
    </row>
    <row r="745089" spans="16:16" x14ac:dyDescent="0.3">
      <c r="P745089" s="83"/>
    </row>
    <row r="745090" spans="16:16" x14ac:dyDescent="0.3">
      <c r="P745090" s="83"/>
    </row>
    <row r="745091" spans="16:16" x14ac:dyDescent="0.3">
      <c r="P745091" s="83"/>
    </row>
    <row r="745092" spans="16:16" x14ac:dyDescent="0.3">
      <c r="P745092" s="83"/>
    </row>
    <row r="745093" spans="16:16" x14ac:dyDescent="0.3">
      <c r="P745093" s="83"/>
    </row>
    <row r="745094" spans="16:16" x14ac:dyDescent="0.3">
      <c r="P745094" s="83"/>
    </row>
    <row r="745095" spans="16:16" x14ac:dyDescent="0.3">
      <c r="P745095" s="83"/>
    </row>
    <row r="745096" spans="16:16" x14ac:dyDescent="0.3">
      <c r="P745096" s="83"/>
    </row>
    <row r="745097" spans="16:16" x14ac:dyDescent="0.3">
      <c r="P745097" s="83"/>
    </row>
    <row r="745098" spans="16:16" x14ac:dyDescent="0.3">
      <c r="P745098" s="83"/>
    </row>
    <row r="745099" spans="16:16" x14ac:dyDescent="0.3">
      <c r="P745099" s="83"/>
    </row>
    <row r="745100" spans="16:16" x14ac:dyDescent="0.3">
      <c r="P745100" s="83"/>
    </row>
    <row r="745101" spans="16:16" x14ac:dyDescent="0.3">
      <c r="P745101" s="83"/>
    </row>
    <row r="745102" spans="16:16" x14ac:dyDescent="0.3">
      <c r="P745102" s="83"/>
    </row>
    <row r="745103" spans="16:16" x14ac:dyDescent="0.3">
      <c r="P745103" s="83"/>
    </row>
    <row r="745104" spans="16:16" x14ac:dyDescent="0.3">
      <c r="P745104" s="83"/>
    </row>
    <row r="745105" spans="16:16" x14ac:dyDescent="0.3">
      <c r="P745105" s="83"/>
    </row>
    <row r="745106" spans="16:16" x14ac:dyDescent="0.3">
      <c r="P745106" s="83"/>
    </row>
    <row r="745107" spans="16:16" x14ac:dyDescent="0.3">
      <c r="P745107" s="83"/>
    </row>
    <row r="745108" spans="16:16" x14ac:dyDescent="0.3">
      <c r="P745108" s="83"/>
    </row>
    <row r="745109" spans="16:16" x14ac:dyDescent="0.3">
      <c r="P745109" s="83"/>
    </row>
    <row r="745110" spans="16:16" x14ac:dyDescent="0.3">
      <c r="P745110" s="83"/>
    </row>
    <row r="745111" spans="16:16" x14ac:dyDescent="0.3">
      <c r="P745111" s="83"/>
    </row>
    <row r="745112" spans="16:16" x14ac:dyDescent="0.3">
      <c r="P745112" s="83"/>
    </row>
    <row r="745113" spans="16:16" x14ac:dyDescent="0.3">
      <c r="P745113" s="83"/>
    </row>
    <row r="745114" spans="16:16" x14ac:dyDescent="0.3">
      <c r="P745114" s="83"/>
    </row>
    <row r="745115" spans="16:16" x14ac:dyDescent="0.3">
      <c r="P745115" s="83"/>
    </row>
    <row r="745116" spans="16:16" x14ac:dyDescent="0.3">
      <c r="P745116" s="83"/>
    </row>
    <row r="745117" spans="16:16" x14ac:dyDescent="0.3">
      <c r="P745117" s="83"/>
    </row>
    <row r="745118" spans="16:16" x14ac:dyDescent="0.3">
      <c r="P745118" s="83"/>
    </row>
    <row r="745119" spans="16:16" x14ac:dyDescent="0.3">
      <c r="P745119" s="83"/>
    </row>
    <row r="745120" spans="16:16" x14ac:dyDescent="0.3">
      <c r="P745120" s="83"/>
    </row>
    <row r="745121" spans="16:16" x14ac:dyDescent="0.3">
      <c r="P745121" s="83"/>
    </row>
    <row r="745122" spans="16:16" x14ac:dyDescent="0.3">
      <c r="P745122" s="83"/>
    </row>
    <row r="745123" spans="16:16" x14ac:dyDescent="0.3">
      <c r="P745123" s="83"/>
    </row>
    <row r="745124" spans="16:16" x14ac:dyDescent="0.3">
      <c r="P745124" s="83"/>
    </row>
    <row r="745125" spans="16:16" x14ac:dyDescent="0.3">
      <c r="P745125" s="83"/>
    </row>
    <row r="745126" spans="16:16" x14ac:dyDescent="0.3">
      <c r="P745126" s="83"/>
    </row>
    <row r="745127" spans="16:16" x14ac:dyDescent="0.3">
      <c r="P745127" s="83"/>
    </row>
    <row r="745128" spans="16:16" x14ac:dyDescent="0.3">
      <c r="P745128" s="83"/>
    </row>
    <row r="745129" spans="16:16" x14ac:dyDescent="0.3">
      <c r="P745129" s="83"/>
    </row>
    <row r="745130" spans="16:16" x14ac:dyDescent="0.3">
      <c r="P745130" s="83"/>
    </row>
    <row r="745131" spans="16:16" x14ac:dyDescent="0.3">
      <c r="P745131" s="83"/>
    </row>
    <row r="745132" spans="16:16" x14ac:dyDescent="0.3">
      <c r="P745132" s="83"/>
    </row>
    <row r="745133" spans="16:16" x14ac:dyDescent="0.3">
      <c r="P745133" s="83"/>
    </row>
    <row r="745134" spans="16:16" x14ac:dyDescent="0.3">
      <c r="P745134" s="83"/>
    </row>
    <row r="745135" spans="16:16" x14ac:dyDescent="0.3">
      <c r="P745135" s="83"/>
    </row>
    <row r="745136" spans="16:16" x14ac:dyDescent="0.3">
      <c r="P745136" s="83"/>
    </row>
    <row r="745137" spans="16:16" x14ac:dyDescent="0.3">
      <c r="P745137" s="83"/>
    </row>
    <row r="745138" spans="16:16" x14ac:dyDescent="0.3">
      <c r="P745138" s="83"/>
    </row>
    <row r="745139" spans="16:16" x14ac:dyDescent="0.3">
      <c r="P745139" s="83"/>
    </row>
    <row r="745140" spans="16:16" x14ac:dyDescent="0.3">
      <c r="P745140" s="83"/>
    </row>
    <row r="745141" spans="16:16" x14ac:dyDescent="0.3">
      <c r="P745141" s="83"/>
    </row>
    <row r="745142" spans="16:16" x14ac:dyDescent="0.3">
      <c r="P745142" s="83"/>
    </row>
    <row r="745143" spans="16:16" x14ac:dyDescent="0.3">
      <c r="P745143" s="83"/>
    </row>
    <row r="745144" spans="16:16" x14ac:dyDescent="0.3">
      <c r="P745144" s="83"/>
    </row>
    <row r="745145" spans="16:16" x14ac:dyDescent="0.3">
      <c r="P745145" s="83"/>
    </row>
    <row r="745146" spans="16:16" x14ac:dyDescent="0.3">
      <c r="P745146" s="83"/>
    </row>
    <row r="745147" spans="16:16" x14ac:dyDescent="0.3">
      <c r="P745147" s="83"/>
    </row>
    <row r="745148" spans="16:16" x14ac:dyDescent="0.3">
      <c r="P745148" s="83"/>
    </row>
    <row r="745149" spans="16:16" x14ac:dyDescent="0.3">
      <c r="P745149" s="83"/>
    </row>
    <row r="745150" spans="16:16" x14ac:dyDescent="0.3">
      <c r="P745150" s="83"/>
    </row>
    <row r="745151" spans="16:16" x14ac:dyDescent="0.3">
      <c r="P745151" s="83"/>
    </row>
    <row r="745152" spans="16:16" x14ac:dyDescent="0.3">
      <c r="P745152" s="83"/>
    </row>
    <row r="745153" spans="16:16" x14ac:dyDescent="0.3">
      <c r="P745153" s="83"/>
    </row>
    <row r="745154" spans="16:16" x14ac:dyDescent="0.3">
      <c r="P745154" s="83"/>
    </row>
    <row r="745155" spans="16:16" x14ac:dyDescent="0.3">
      <c r="P745155" s="83"/>
    </row>
    <row r="745156" spans="16:16" x14ac:dyDescent="0.3">
      <c r="P745156" s="83"/>
    </row>
    <row r="745157" spans="16:16" x14ac:dyDescent="0.3">
      <c r="P745157" s="83"/>
    </row>
    <row r="745158" spans="16:16" x14ac:dyDescent="0.3">
      <c r="P745158" s="83"/>
    </row>
    <row r="745159" spans="16:16" x14ac:dyDescent="0.3">
      <c r="P745159" s="83"/>
    </row>
    <row r="745160" spans="16:16" x14ac:dyDescent="0.3">
      <c r="P745160" s="83"/>
    </row>
    <row r="745161" spans="16:16" x14ac:dyDescent="0.3">
      <c r="P745161" s="83"/>
    </row>
    <row r="745162" spans="16:16" x14ac:dyDescent="0.3">
      <c r="P745162" s="83"/>
    </row>
    <row r="745163" spans="16:16" x14ac:dyDescent="0.3">
      <c r="P745163" s="83"/>
    </row>
    <row r="745164" spans="16:16" x14ac:dyDescent="0.3">
      <c r="P745164" s="83"/>
    </row>
    <row r="745165" spans="16:16" x14ac:dyDescent="0.3">
      <c r="P745165" s="83"/>
    </row>
    <row r="745166" spans="16:16" x14ac:dyDescent="0.3">
      <c r="P745166" s="83"/>
    </row>
    <row r="745167" spans="16:16" x14ac:dyDescent="0.3">
      <c r="P745167" s="83"/>
    </row>
    <row r="745168" spans="16:16" x14ac:dyDescent="0.3">
      <c r="P745168" s="83"/>
    </row>
    <row r="745169" spans="16:16" x14ac:dyDescent="0.3">
      <c r="P745169" s="83"/>
    </row>
    <row r="745170" spans="16:16" x14ac:dyDescent="0.3">
      <c r="P745170" s="83"/>
    </row>
    <row r="745171" spans="16:16" x14ac:dyDescent="0.3">
      <c r="P745171" s="83"/>
    </row>
    <row r="745172" spans="16:16" x14ac:dyDescent="0.3">
      <c r="P745172" s="83"/>
    </row>
    <row r="745173" spans="16:16" x14ac:dyDescent="0.3">
      <c r="P745173" s="83"/>
    </row>
    <row r="745174" spans="16:16" x14ac:dyDescent="0.3">
      <c r="P745174" s="83"/>
    </row>
    <row r="745175" spans="16:16" x14ac:dyDescent="0.3">
      <c r="P745175" s="83"/>
    </row>
    <row r="745176" spans="16:16" x14ac:dyDescent="0.3">
      <c r="P745176" s="83"/>
    </row>
    <row r="745177" spans="16:16" x14ac:dyDescent="0.3">
      <c r="P745177" s="83"/>
    </row>
    <row r="745178" spans="16:16" x14ac:dyDescent="0.3">
      <c r="P745178" s="83"/>
    </row>
    <row r="745179" spans="16:16" x14ac:dyDescent="0.3">
      <c r="P745179" s="83"/>
    </row>
    <row r="745180" spans="16:16" x14ac:dyDescent="0.3">
      <c r="P745180" s="83"/>
    </row>
    <row r="745181" spans="16:16" x14ac:dyDescent="0.3">
      <c r="P745181" s="83"/>
    </row>
    <row r="745182" spans="16:16" x14ac:dyDescent="0.3">
      <c r="P745182" s="83"/>
    </row>
    <row r="745183" spans="16:16" x14ac:dyDescent="0.3">
      <c r="P745183" s="83"/>
    </row>
    <row r="745184" spans="16:16" x14ac:dyDescent="0.3">
      <c r="P745184" s="83"/>
    </row>
    <row r="745185" spans="16:16" x14ac:dyDescent="0.3">
      <c r="P745185" s="83"/>
    </row>
    <row r="745186" spans="16:16" x14ac:dyDescent="0.3">
      <c r="P745186" s="83"/>
    </row>
    <row r="745187" spans="16:16" x14ac:dyDescent="0.3">
      <c r="P745187" s="83"/>
    </row>
    <row r="745188" spans="16:16" x14ac:dyDescent="0.3">
      <c r="P745188" s="83"/>
    </row>
    <row r="745189" spans="16:16" x14ac:dyDescent="0.3">
      <c r="P745189" s="83"/>
    </row>
    <row r="745190" spans="16:16" x14ac:dyDescent="0.3">
      <c r="P745190" s="83"/>
    </row>
    <row r="745191" spans="16:16" x14ac:dyDescent="0.3">
      <c r="P745191" s="83"/>
    </row>
    <row r="745192" spans="16:16" x14ac:dyDescent="0.3">
      <c r="P745192" s="83"/>
    </row>
    <row r="745193" spans="16:16" x14ac:dyDescent="0.3">
      <c r="P745193" s="83"/>
    </row>
    <row r="745194" spans="16:16" x14ac:dyDescent="0.3">
      <c r="P745194" s="83"/>
    </row>
    <row r="745195" spans="16:16" x14ac:dyDescent="0.3">
      <c r="P745195" s="83"/>
    </row>
    <row r="745196" spans="16:16" x14ac:dyDescent="0.3">
      <c r="P745196" s="83"/>
    </row>
    <row r="745197" spans="16:16" x14ac:dyDescent="0.3">
      <c r="P745197" s="83"/>
    </row>
    <row r="745198" spans="16:16" x14ac:dyDescent="0.3">
      <c r="P745198" s="83"/>
    </row>
    <row r="745199" spans="16:16" x14ac:dyDescent="0.3">
      <c r="P745199" s="83"/>
    </row>
    <row r="745200" spans="16:16" x14ac:dyDescent="0.3">
      <c r="P745200" s="83"/>
    </row>
    <row r="745201" spans="16:16" x14ac:dyDescent="0.3">
      <c r="P745201" s="83"/>
    </row>
    <row r="745202" spans="16:16" x14ac:dyDescent="0.3">
      <c r="P745202" s="83"/>
    </row>
    <row r="745203" spans="16:16" x14ac:dyDescent="0.3">
      <c r="P745203" s="83"/>
    </row>
    <row r="745204" spans="16:16" x14ac:dyDescent="0.3">
      <c r="P745204" s="83"/>
    </row>
    <row r="745205" spans="16:16" x14ac:dyDescent="0.3">
      <c r="P745205" s="83"/>
    </row>
    <row r="745206" spans="16:16" x14ac:dyDescent="0.3">
      <c r="P745206" s="83"/>
    </row>
    <row r="745207" spans="16:16" x14ac:dyDescent="0.3">
      <c r="P745207" s="83"/>
    </row>
    <row r="745208" spans="16:16" x14ac:dyDescent="0.3">
      <c r="P745208" s="83"/>
    </row>
    <row r="745209" spans="16:16" x14ac:dyDescent="0.3">
      <c r="P745209" s="83"/>
    </row>
    <row r="745210" spans="16:16" x14ac:dyDescent="0.3">
      <c r="P745210" s="83"/>
    </row>
    <row r="745211" spans="16:16" x14ac:dyDescent="0.3">
      <c r="P745211" s="83"/>
    </row>
    <row r="745212" spans="16:16" x14ac:dyDescent="0.3">
      <c r="P745212" s="83"/>
    </row>
    <row r="745213" spans="16:16" x14ac:dyDescent="0.3">
      <c r="P745213" s="83"/>
    </row>
    <row r="745214" spans="16:16" x14ac:dyDescent="0.3">
      <c r="P745214" s="83"/>
    </row>
    <row r="745215" spans="16:16" x14ac:dyDescent="0.3">
      <c r="P745215" s="83"/>
    </row>
    <row r="745216" spans="16:16" x14ac:dyDescent="0.3">
      <c r="P745216" s="83"/>
    </row>
    <row r="745217" spans="16:16" x14ac:dyDescent="0.3">
      <c r="P745217" s="83"/>
    </row>
    <row r="745218" spans="16:16" x14ac:dyDescent="0.3">
      <c r="P745218" s="83"/>
    </row>
    <row r="745219" spans="16:16" x14ac:dyDescent="0.3">
      <c r="P745219" s="83"/>
    </row>
    <row r="745220" spans="16:16" x14ac:dyDescent="0.3">
      <c r="P745220" s="83"/>
    </row>
    <row r="745221" spans="16:16" x14ac:dyDescent="0.3">
      <c r="P745221" s="83"/>
    </row>
    <row r="745222" spans="16:16" x14ac:dyDescent="0.3">
      <c r="P745222" s="83"/>
    </row>
    <row r="745223" spans="16:16" x14ac:dyDescent="0.3">
      <c r="P745223" s="83"/>
    </row>
    <row r="745224" spans="16:16" x14ac:dyDescent="0.3">
      <c r="P745224" s="83"/>
    </row>
    <row r="745225" spans="16:16" x14ac:dyDescent="0.3">
      <c r="P745225" s="83"/>
    </row>
    <row r="745226" spans="16:16" x14ac:dyDescent="0.3">
      <c r="P745226" s="83"/>
    </row>
    <row r="745227" spans="16:16" x14ac:dyDescent="0.3">
      <c r="P745227" s="83"/>
    </row>
    <row r="745228" spans="16:16" x14ac:dyDescent="0.3">
      <c r="P745228" s="83"/>
    </row>
    <row r="745229" spans="16:16" x14ac:dyDescent="0.3">
      <c r="P745229" s="83"/>
    </row>
    <row r="745230" spans="16:16" x14ac:dyDescent="0.3">
      <c r="P745230" s="83"/>
    </row>
    <row r="745231" spans="16:16" x14ac:dyDescent="0.3">
      <c r="P745231" s="83"/>
    </row>
    <row r="745232" spans="16:16" x14ac:dyDescent="0.3">
      <c r="P745232" s="83"/>
    </row>
    <row r="745233" spans="16:16" x14ac:dyDescent="0.3">
      <c r="P745233" s="83"/>
    </row>
    <row r="745234" spans="16:16" x14ac:dyDescent="0.3">
      <c r="P745234" s="83"/>
    </row>
    <row r="745235" spans="16:16" x14ac:dyDescent="0.3">
      <c r="P745235" s="83"/>
    </row>
    <row r="745236" spans="16:16" x14ac:dyDescent="0.3">
      <c r="P745236" s="83"/>
    </row>
    <row r="745237" spans="16:16" x14ac:dyDescent="0.3">
      <c r="P745237" s="83"/>
    </row>
    <row r="745238" spans="16:16" x14ac:dyDescent="0.3">
      <c r="P745238" s="83"/>
    </row>
    <row r="745239" spans="16:16" x14ac:dyDescent="0.3">
      <c r="P745239" s="83"/>
    </row>
    <row r="745240" spans="16:16" x14ac:dyDescent="0.3">
      <c r="P745240" s="83"/>
    </row>
    <row r="745241" spans="16:16" x14ac:dyDescent="0.3">
      <c r="P745241" s="83"/>
    </row>
    <row r="745242" spans="16:16" x14ac:dyDescent="0.3">
      <c r="P745242" s="83"/>
    </row>
    <row r="745243" spans="16:16" x14ac:dyDescent="0.3">
      <c r="P745243" s="83"/>
    </row>
    <row r="745244" spans="16:16" x14ac:dyDescent="0.3">
      <c r="P745244" s="83"/>
    </row>
    <row r="745245" spans="16:16" x14ac:dyDescent="0.3">
      <c r="P745245" s="83"/>
    </row>
    <row r="745246" spans="16:16" x14ac:dyDescent="0.3">
      <c r="P745246" s="83"/>
    </row>
    <row r="745247" spans="16:16" x14ac:dyDescent="0.3">
      <c r="P745247" s="83"/>
    </row>
    <row r="745248" spans="16:16" x14ac:dyDescent="0.3">
      <c r="P745248" s="83"/>
    </row>
    <row r="745249" spans="16:16" x14ac:dyDescent="0.3">
      <c r="P745249" s="83"/>
    </row>
    <row r="745250" spans="16:16" x14ac:dyDescent="0.3">
      <c r="P745250" s="83"/>
    </row>
    <row r="745251" spans="16:16" x14ac:dyDescent="0.3">
      <c r="P745251" s="83"/>
    </row>
    <row r="745252" spans="16:16" x14ac:dyDescent="0.3">
      <c r="P745252" s="83"/>
    </row>
    <row r="745253" spans="16:16" x14ac:dyDescent="0.3">
      <c r="P745253" s="83"/>
    </row>
    <row r="745254" spans="16:16" x14ac:dyDescent="0.3">
      <c r="P745254" s="83"/>
    </row>
    <row r="745255" spans="16:16" x14ac:dyDescent="0.3">
      <c r="P745255" s="83"/>
    </row>
    <row r="745256" spans="16:16" x14ac:dyDescent="0.3">
      <c r="P745256" s="83"/>
    </row>
    <row r="745257" spans="16:16" x14ac:dyDescent="0.3">
      <c r="P745257" s="83"/>
    </row>
    <row r="745258" spans="16:16" x14ac:dyDescent="0.3">
      <c r="P745258" s="83"/>
    </row>
    <row r="745259" spans="16:16" x14ac:dyDescent="0.3">
      <c r="P745259" s="83"/>
    </row>
    <row r="745260" spans="16:16" x14ac:dyDescent="0.3">
      <c r="P745260" s="83"/>
    </row>
    <row r="745261" spans="16:16" x14ac:dyDescent="0.3">
      <c r="P745261" s="83"/>
    </row>
    <row r="745262" spans="16:16" x14ac:dyDescent="0.3">
      <c r="P745262" s="83"/>
    </row>
    <row r="745263" spans="16:16" x14ac:dyDescent="0.3">
      <c r="P745263" s="83"/>
    </row>
    <row r="745264" spans="16:16" x14ac:dyDescent="0.3">
      <c r="P745264" s="83"/>
    </row>
    <row r="745265" spans="16:16" x14ac:dyDescent="0.3">
      <c r="P745265" s="83"/>
    </row>
    <row r="745266" spans="16:16" x14ac:dyDescent="0.3">
      <c r="P745266" s="83"/>
    </row>
    <row r="745267" spans="16:16" x14ac:dyDescent="0.3">
      <c r="P745267" s="83"/>
    </row>
    <row r="745268" spans="16:16" x14ac:dyDescent="0.3">
      <c r="P745268" s="83"/>
    </row>
    <row r="745269" spans="16:16" x14ac:dyDescent="0.3">
      <c r="P745269" s="83"/>
    </row>
    <row r="745270" spans="16:16" x14ac:dyDescent="0.3">
      <c r="P745270" s="83"/>
    </row>
    <row r="745271" spans="16:16" x14ac:dyDescent="0.3">
      <c r="P745271" s="83"/>
    </row>
    <row r="745272" spans="16:16" x14ac:dyDescent="0.3">
      <c r="P745272" s="83"/>
    </row>
    <row r="745273" spans="16:16" x14ac:dyDescent="0.3">
      <c r="P745273" s="83"/>
    </row>
    <row r="745274" spans="16:16" x14ac:dyDescent="0.3">
      <c r="P745274" s="83"/>
    </row>
    <row r="745275" spans="16:16" x14ac:dyDescent="0.3">
      <c r="P745275" s="83"/>
    </row>
    <row r="745276" spans="16:16" x14ac:dyDescent="0.3">
      <c r="P745276" s="83"/>
    </row>
    <row r="745277" spans="16:16" x14ac:dyDescent="0.3">
      <c r="P745277" s="83"/>
    </row>
    <row r="745278" spans="16:16" x14ac:dyDescent="0.3">
      <c r="P745278" s="83"/>
    </row>
    <row r="745279" spans="16:16" x14ac:dyDescent="0.3">
      <c r="P745279" s="83"/>
    </row>
    <row r="745280" spans="16:16" x14ac:dyDescent="0.3">
      <c r="P745280" s="83"/>
    </row>
    <row r="745281" spans="16:16" x14ac:dyDescent="0.3">
      <c r="P745281" s="83"/>
    </row>
    <row r="745282" spans="16:16" x14ac:dyDescent="0.3">
      <c r="P745282" s="83"/>
    </row>
    <row r="745283" spans="16:16" x14ac:dyDescent="0.3">
      <c r="P745283" s="83"/>
    </row>
    <row r="745284" spans="16:16" x14ac:dyDescent="0.3">
      <c r="P745284" s="83"/>
    </row>
    <row r="745285" spans="16:16" x14ac:dyDescent="0.3">
      <c r="P745285" s="83"/>
    </row>
    <row r="745286" spans="16:16" x14ac:dyDescent="0.3">
      <c r="P745286" s="83"/>
    </row>
    <row r="745287" spans="16:16" x14ac:dyDescent="0.3">
      <c r="P745287" s="83"/>
    </row>
    <row r="745288" spans="16:16" x14ac:dyDescent="0.3">
      <c r="P745288" s="83"/>
    </row>
    <row r="745289" spans="16:16" x14ac:dyDescent="0.3">
      <c r="P745289" s="83"/>
    </row>
    <row r="745290" spans="16:16" x14ac:dyDescent="0.3">
      <c r="P745290" s="83"/>
    </row>
    <row r="745291" spans="16:16" x14ac:dyDescent="0.3">
      <c r="P745291" s="83"/>
    </row>
    <row r="745292" spans="16:16" x14ac:dyDescent="0.3">
      <c r="P745292" s="83"/>
    </row>
    <row r="745293" spans="16:16" x14ac:dyDescent="0.3">
      <c r="P745293" s="83"/>
    </row>
    <row r="745294" spans="16:16" x14ac:dyDescent="0.3">
      <c r="P745294" s="83"/>
    </row>
    <row r="745295" spans="16:16" x14ac:dyDescent="0.3">
      <c r="P745295" s="83"/>
    </row>
    <row r="745296" spans="16:16" x14ac:dyDescent="0.3">
      <c r="P745296" s="83"/>
    </row>
    <row r="745297" spans="16:16" x14ac:dyDescent="0.3">
      <c r="P745297" s="83"/>
    </row>
    <row r="745298" spans="16:16" x14ac:dyDescent="0.3">
      <c r="P745298" s="83"/>
    </row>
    <row r="745299" spans="16:16" x14ac:dyDescent="0.3">
      <c r="P745299" s="83"/>
    </row>
    <row r="745300" spans="16:16" x14ac:dyDescent="0.3">
      <c r="P745300" s="83"/>
    </row>
    <row r="745301" spans="16:16" x14ac:dyDescent="0.3">
      <c r="P745301" s="83"/>
    </row>
    <row r="745302" spans="16:16" x14ac:dyDescent="0.3">
      <c r="P745302" s="83"/>
    </row>
    <row r="745303" spans="16:16" x14ac:dyDescent="0.3">
      <c r="P745303" s="83"/>
    </row>
    <row r="745304" spans="16:16" x14ac:dyDescent="0.3">
      <c r="P745304" s="83"/>
    </row>
    <row r="745305" spans="16:16" x14ac:dyDescent="0.3">
      <c r="P745305" s="83"/>
    </row>
    <row r="745306" spans="16:16" x14ac:dyDescent="0.3">
      <c r="P745306" s="83"/>
    </row>
    <row r="745307" spans="16:16" x14ac:dyDescent="0.3">
      <c r="P745307" s="83"/>
    </row>
    <row r="745308" spans="16:16" x14ac:dyDescent="0.3">
      <c r="P745308" s="83"/>
    </row>
    <row r="745309" spans="16:16" x14ac:dyDescent="0.3">
      <c r="P745309" s="83"/>
    </row>
    <row r="745310" spans="16:16" x14ac:dyDescent="0.3">
      <c r="P745310" s="83"/>
    </row>
    <row r="745311" spans="16:16" x14ac:dyDescent="0.3">
      <c r="P745311" s="83"/>
    </row>
    <row r="745312" spans="16:16" x14ac:dyDescent="0.3">
      <c r="P745312" s="83"/>
    </row>
    <row r="745313" spans="16:16" x14ac:dyDescent="0.3">
      <c r="P745313" s="83"/>
    </row>
    <row r="745314" spans="16:16" x14ac:dyDescent="0.3">
      <c r="P745314" s="83"/>
    </row>
    <row r="745315" spans="16:16" x14ac:dyDescent="0.3">
      <c r="P745315" s="83"/>
    </row>
    <row r="745316" spans="16:16" x14ac:dyDescent="0.3">
      <c r="P745316" s="83"/>
    </row>
    <row r="745317" spans="16:16" x14ac:dyDescent="0.3">
      <c r="P745317" s="83"/>
    </row>
    <row r="745318" spans="16:16" x14ac:dyDescent="0.3">
      <c r="P745318" s="83"/>
    </row>
    <row r="745319" spans="16:16" x14ac:dyDescent="0.3">
      <c r="P745319" s="83"/>
    </row>
    <row r="745320" spans="16:16" x14ac:dyDescent="0.3">
      <c r="P745320" s="83"/>
    </row>
    <row r="745321" spans="16:16" x14ac:dyDescent="0.3">
      <c r="P745321" s="83"/>
    </row>
    <row r="745322" spans="16:16" x14ac:dyDescent="0.3">
      <c r="P745322" s="83"/>
    </row>
    <row r="745323" spans="16:16" x14ac:dyDescent="0.3">
      <c r="P745323" s="83"/>
    </row>
    <row r="745324" spans="16:16" x14ac:dyDescent="0.3">
      <c r="P745324" s="83"/>
    </row>
    <row r="745325" spans="16:16" x14ac:dyDescent="0.3">
      <c r="P745325" s="83"/>
    </row>
    <row r="745326" spans="16:16" x14ac:dyDescent="0.3">
      <c r="P745326" s="83"/>
    </row>
    <row r="745327" spans="16:16" x14ac:dyDescent="0.3">
      <c r="P745327" s="83"/>
    </row>
    <row r="745328" spans="16:16" x14ac:dyDescent="0.3">
      <c r="P745328" s="83"/>
    </row>
    <row r="745329" spans="16:16" x14ac:dyDescent="0.3">
      <c r="P745329" s="83"/>
    </row>
    <row r="745330" spans="16:16" x14ac:dyDescent="0.3">
      <c r="P745330" s="83"/>
    </row>
    <row r="745331" spans="16:16" x14ac:dyDescent="0.3">
      <c r="P745331" s="83"/>
    </row>
    <row r="745332" spans="16:16" x14ac:dyDescent="0.3">
      <c r="P745332" s="83"/>
    </row>
    <row r="745333" spans="16:16" x14ac:dyDescent="0.3">
      <c r="P745333" s="83"/>
    </row>
    <row r="745334" spans="16:16" x14ac:dyDescent="0.3">
      <c r="P745334" s="83"/>
    </row>
    <row r="745335" spans="16:16" x14ac:dyDescent="0.3">
      <c r="P745335" s="83"/>
    </row>
    <row r="745336" spans="16:16" x14ac:dyDescent="0.3">
      <c r="P745336" s="83"/>
    </row>
    <row r="745337" spans="16:16" x14ac:dyDescent="0.3">
      <c r="P745337" s="83"/>
    </row>
    <row r="745338" spans="16:16" x14ac:dyDescent="0.3">
      <c r="P745338" s="83"/>
    </row>
    <row r="745339" spans="16:16" x14ac:dyDescent="0.3">
      <c r="P745339" s="83"/>
    </row>
    <row r="745340" spans="16:16" x14ac:dyDescent="0.3">
      <c r="P745340" s="83"/>
    </row>
    <row r="745341" spans="16:16" x14ac:dyDescent="0.3">
      <c r="P745341" s="83"/>
    </row>
    <row r="745342" spans="16:16" x14ac:dyDescent="0.3">
      <c r="P745342" s="83"/>
    </row>
    <row r="745343" spans="16:16" x14ac:dyDescent="0.3">
      <c r="P745343" s="83"/>
    </row>
    <row r="745344" spans="16:16" x14ac:dyDescent="0.3">
      <c r="P745344" s="83"/>
    </row>
    <row r="745345" spans="16:16" x14ac:dyDescent="0.3">
      <c r="P745345" s="83"/>
    </row>
    <row r="745346" spans="16:16" x14ac:dyDescent="0.3">
      <c r="P745346" s="83"/>
    </row>
    <row r="745347" spans="16:16" x14ac:dyDescent="0.3">
      <c r="P745347" s="83"/>
    </row>
    <row r="745348" spans="16:16" x14ac:dyDescent="0.3">
      <c r="P745348" s="83"/>
    </row>
    <row r="745349" spans="16:16" x14ac:dyDescent="0.3">
      <c r="P745349" s="83"/>
    </row>
    <row r="745350" spans="16:16" x14ac:dyDescent="0.3">
      <c r="P745350" s="83"/>
    </row>
    <row r="745351" spans="16:16" x14ac:dyDescent="0.3">
      <c r="P745351" s="83"/>
    </row>
    <row r="745352" spans="16:16" x14ac:dyDescent="0.3">
      <c r="P745352" s="83"/>
    </row>
    <row r="745353" spans="16:16" x14ac:dyDescent="0.3">
      <c r="P745353" s="83"/>
    </row>
    <row r="745354" spans="16:16" x14ac:dyDescent="0.3">
      <c r="P745354" s="83"/>
    </row>
    <row r="745355" spans="16:16" x14ac:dyDescent="0.3">
      <c r="P745355" s="83"/>
    </row>
    <row r="745356" spans="16:16" x14ac:dyDescent="0.3">
      <c r="P745356" s="83"/>
    </row>
    <row r="745357" spans="16:16" x14ac:dyDescent="0.3">
      <c r="P745357" s="83"/>
    </row>
    <row r="745358" spans="16:16" x14ac:dyDescent="0.3">
      <c r="P745358" s="83"/>
    </row>
    <row r="745359" spans="16:16" x14ac:dyDescent="0.3">
      <c r="P745359" s="83"/>
    </row>
    <row r="745360" spans="16:16" x14ac:dyDescent="0.3">
      <c r="P745360" s="83"/>
    </row>
    <row r="745361" spans="16:16" x14ac:dyDescent="0.3">
      <c r="P745361" s="83"/>
    </row>
    <row r="745362" spans="16:16" x14ac:dyDescent="0.3">
      <c r="P745362" s="83"/>
    </row>
    <row r="745363" spans="16:16" x14ac:dyDescent="0.3">
      <c r="P745363" s="83"/>
    </row>
    <row r="745364" spans="16:16" x14ac:dyDescent="0.3">
      <c r="P745364" s="83"/>
    </row>
    <row r="745365" spans="16:16" x14ac:dyDescent="0.3">
      <c r="P745365" s="83"/>
    </row>
    <row r="745366" spans="16:16" x14ac:dyDescent="0.3">
      <c r="P745366" s="83"/>
    </row>
    <row r="745367" spans="16:16" x14ac:dyDescent="0.3">
      <c r="P745367" s="83"/>
    </row>
    <row r="745368" spans="16:16" x14ac:dyDescent="0.3">
      <c r="P745368" s="83"/>
    </row>
    <row r="745369" spans="16:16" x14ac:dyDescent="0.3">
      <c r="P745369" s="83"/>
    </row>
    <row r="745370" spans="16:16" x14ac:dyDescent="0.3">
      <c r="P745370" s="83"/>
    </row>
    <row r="745371" spans="16:16" x14ac:dyDescent="0.3">
      <c r="P745371" s="83"/>
    </row>
    <row r="745372" spans="16:16" x14ac:dyDescent="0.3">
      <c r="P745372" s="83"/>
    </row>
    <row r="745373" spans="16:16" x14ac:dyDescent="0.3">
      <c r="P745373" s="83"/>
    </row>
    <row r="745374" spans="16:16" x14ac:dyDescent="0.3">
      <c r="P745374" s="83"/>
    </row>
    <row r="745375" spans="16:16" x14ac:dyDescent="0.3">
      <c r="P745375" s="83"/>
    </row>
    <row r="745376" spans="16:16" x14ac:dyDescent="0.3">
      <c r="P745376" s="83"/>
    </row>
    <row r="745377" spans="16:16" x14ac:dyDescent="0.3">
      <c r="P745377" s="83"/>
    </row>
    <row r="745378" spans="16:16" x14ac:dyDescent="0.3">
      <c r="P745378" s="83"/>
    </row>
    <row r="745379" spans="16:16" x14ac:dyDescent="0.3">
      <c r="P745379" s="83"/>
    </row>
    <row r="745380" spans="16:16" x14ac:dyDescent="0.3">
      <c r="P745380" s="83"/>
    </row>
    <row r="745381" spans="16:16" x14ac:dyDescent="0.3">
      <c r="P745381" s="83"/>
    </row>
    <row r="745382" spans="16:16" x14ac:dyDescent="0.3">
      <c r="P745382" s="83"/>
    </row>
    <row r="745383" spans="16:16" x14ac:dyDescent="0.3">
      <c r="P745383" s="83"/>
    </row>
    <row r="745384" spans="16:16" x14ac:dyDescent="0.3">
      <c r="P745384" s="83"/>
    </row>
    <row r="745385" spans="16:16" x14ac:dyDescent="0.3">
      <c r="P745385" s="83"/>
    </row>
    <row r="745386" spans="16:16" x14ac:dyDescent="0.3">
      <c r="P745386" s="83"/>
    </row>
    <row r="745387" spans="16:16" x14ac:dyDescent="0.3">
      <c r="P745387" s="83"/>
    </row>
    <row r="745388" spans="16:16" x14ac:dyDescent="0.3">
      <c r="P745388" s="83"/>
    </row>
    <row r="745389" spans="16:16" x14ac:dyDescent="0.3">
      <c r="P745389" s="83"/>
    </row>
    <row r="745390" spans="16:16" x14ac:dyDescent="0.3">
      <c r="P745390" s="83"/>
    </row>
    <row r="745391" spans="16:16" x14ac:dyDescent="0.3">
      <c r="P745391" s="83"/>
    </row>
    <row r="745392" spans="16:16" x14ac:dyDescent="0.3">
      <c r="P745392" s="83"/>
    </row>
    <row r="745393" spans="16:16" x14ac:dyDescent="0.3">
      <c r="P745393" s="83"/>
    </row>
    <row r="745394" spans="16:16" x14ac:dyDescent="0.3">
      <c r="P745394" s="83"/>
    </row>
    <row r="745395" spans="16:16" x14ac:dyDescent="0.3">
      <c r="P745395" s="83"/>
    </row>
    <row r="745396" spans="16:16" x14ac:dyDescent="0.3">
      <c r="P745396" s="83"/>
    </row>
    <row r="745397" spans="16:16" x14ac:dyDescent="0.3">
      <c r="P745397" s="83"/>
    </row>
    <row r="745398" spans="16:16" x14ac:dyDescent="0.3">
      <c r="P745398" s="83"/>
    </row>
    <row r="745399" spans="16:16" x14ac:dyDescent="0.3">
      <c r="P745399" s="83"/>
    </row>
    <row r="745400" spans="16:16" x14ac:dyDescent="0.3">
      <c r="P745400" s="83"/>
    </row>
    <row r="745401" spans="16:16" x14ac:dyDescent="0.3">
      <c r="P745401" s="83"/>
    </row>
    <row r="745402" spans="16:16" x14ac:dyDescent="0.3">
      <c r="P745402" s="83"/>
    </row>
    <row r="745403" spans="16:16" x14ac:dyDescent="0.3">
      <c r="P745403" s="83"/>
    </row>
    <row r="745404" spans="16:16" x14ac:dyDescent="0.3">
      <c r="P745404" s="83"/>
    </row>
    <row r="745405" spans="16:16" x14ac:dyDescent="0.3">
      <c r="P745405" s="83"/>
    </row>
    <row r="745406" spans="16:16" x14ac:dyDescent="0.3">
      <c r="P745406" s="83"/>
    </row>
    <row r="745407" spans="16:16" x14ac:dyDescent="0.3">
      <c r="P745407" s="83"/>
    </row>
    <row r="745408" spans="16:16" x14ac:dyDescent="0.3">
      <c r="P745408" s="83"/>
    </row>
    <row r="745409" spans="16:16" x14ac:dyDescent="0.3">
      <c r="P745409" s="83"/>
    </row>
    <row r="745410" spans="16:16" x14ac:dyDescent="0.3">
      <c r="P745410" s="83"/>
    </row>
    <row r="745411" spans="16:16" x14ac:dyDescent="0.3">
      <c r="P745411" s="83"/>
    </row>
    <row r="745412" spans="16:16" x14ac:dyDescent="0.3">
      <c r="P745412" s="83"/>
    </row>
    <row r="745413" spans="16:16" x14ac:dyDescent="0.3">
      <c r="P745413" s="83"/>
    </row>
    <row r="745414" spans="16:16" x14ac:dyDescent="0.3">
      <c r="P745414" s="83"/>
    </row>
    <row r="745415" spans="16:16" x14ac:dyDescent="0.3">
      <c r="P745415" s="83"/>
    </row>
    <row r="745416" spans="16:16" x14ac:dyDescent="0.3">
      <c r="P745416" s="83"/>
    </row>
    <row r="745417" spans="16:16" x14ac:dyDescent="0.3">
      <c r="P745417" s="83"/>
    </row>
    <row r="745418" spans="16:16" x14ac:dyDescent="0.3">
      <c r="P745418" s="83"/>
    </row>
    <row r="745419" spans="16:16" x14ac:dyDescent="0.3">
      <c r="P745419" s="83"/>
    </row>
    <row r="745420" spans="16:16" x14ac:dyDescent="0.3">
      <c r="P745420" s="83"/>
    </row>
    <row r="745421" spans="16:16" x14ac:dyDescent="0.3">
      <c r="P745421" s="83"/>
    </row>
    <row r="745422" spans="16:16" x14ac:dyDescent="0.3">
      <c r="P745422" s="83"/>
    </row>
    <row r="745423" spans="16:16" x14ac:dyDescent="0.3">
      <c r="P745423" s="83"/>
    </row>
    <row r="745424" spans="16:16" x14ac:dyDescent="0.3">
      <c r="P745424" s="83"/>
    </row>
    <row r="745425" spans="16:16" x14ac:dyDescent="0.3">
      <c r="P745425" s="83"/>
    </row>
    <row r="745426" spans="16:16" x14ac:dyDescent="0.3">
      <c r="P745426" s="83"/>
    </row>
    <row r="745427" spans="16:16" x14ac:dyDescent="0.3">
      <c r="P745427" s="83"/>
    </row>
    <row r="745428" spans="16:16" x14ac:dyDescent="0.3">
      <c r="P745428" s="83"/>
    </row>
    <row r="745429" spans="16:16" x14ac:dyDescent="0.3">
      <c r="P745429" s="83"/>
    </row>
    <row r="745430" spans="16:16" x14ac:dyDescent="0.3">
      <c r="P745430" s="83"/>
    </row>
    <row r="745431" spans="16:16" x14ac:dyDescent="0.3">
      <c r="P745431" s="83"/>
    </row>
    <row r="745432" spans="16:16" x14ac:dyDescent="0.3">
      <c r="P745432" s="83"/>
    </row>
    <row r="745433" spans="16:16" x14ac:dyDescent="0.3">
      <c r="P745433" s="83"/>
    </row>
    <row r="745434" spans="16:16" x14ac:dyDescent="0.3">
      <c r="P745434" s="83"/>
    </row>
    <row r="745435" spans="16:16" x14ac:dyDescent="0.3">
      <c r="P745435" s="83"/>
    </row>
    <row r="745436" spans="16:16" x14ac:dyDescent="0.3">
      <c r="P745436" s="83"/>
    </row>
    <row r="745437" spans="16:16" x14ac:dyDescent="0.3">
      <c r="P745437" s="83"/>
    </row>
    <row r="745438" spans="16:16" x14ac:dyDescent="0.3">
      <c r="P745438" s="83"/>
    </row>
    <row r="745439" spans="16:16" x14ac:dyDescent="0.3">
      <c r="P745439" s="83"/>
    </row>
    <row r="745440" spans="16:16" x14ac:dyDescent="0.3">
      <c r="P745440" s="83"/>
    </row>
    <row r="745441" spans="16:16" x14ac:dyDescent="0.3">
      <c r="P745441" s="83"/>
    </row>
    <row r="745442" spans="16:16" x14ac:dyDescent="0.3">
      <c r="P745442" s="83"/>
    </row>
    <row r="745443" spans="16:16" x14ac:dyDescent="0.3">
      <c r="P745443" s="83"/>
    </row>
    <row r="745444" spans="16:16" x14ac:dyDescent="0.3">
      <c r="P745444" s="83"/>
    </row>
    <row r="745445" spans="16:16" x14ac:dyDescent="0.3">
      <c r="P745445" s="83"/>
    </row>
    <row r="745446" spans="16:16" x14ac:dyDescent="0.3">
      <c r="P745446" s="83"/>
    </row>
    <row r="745447" spans="16:16" x14ac:dyDescent="0.3">
      <c r="P745447" s="83"/>
    </row>
    <row r="745448" spans="16:16" x14ac:dyDescent="0.3">
      <c r="P745448" s="83"/>
    </row>
    <row r="745449" spans="16:16" x14ac:dyDescent="0.3">
      <c r="P745449" s="83"/>
    </row>
    <row r="745450" spans="16:16" x14ac:dyDescent="0.3">
      <c r="P745450" s="83"/>
    </row>
    <row r="745451" spans="16:16" x14ac:dyDescent="0.3">
      <c r="P745451" s="83"/>
    </row>
    <row r="745452" spans="16:16" x14ac:dyDescent="0.3">
      <c r="P745452" s="83"/>
    </row>
    <row r="745453" spans="16:16" x14ac:dyDescent="0.3">
      <c r="P745453" s="83"/>
    </row>
    <row r="745454" spans="16:16" x14ac:dyDescent="0.3">
      <c r="P745454" s="83"/>
    </row>
    <row r="745455" spans="16:16" x14ac:dyDescent="0.3">
      <c r="P745455" s="83"/>
    </row>
    <row r="745456" spans="16:16" x14ac:dyDescent="0.3">
      <c r="P745456" s="83"/>
    </row>
    <row r="745457" spans="16:16" x14ac:dyDescent="0.3">
      <c r="P745457" s="83"/>
    </row>
    <row r="745458" spans="16:16" x14ac:dyDescent="0.3">
      <c r="P745458" s="83"/>
    </row>
    <row r="745459" spans="16:16" x14ac:dyDescent="0.3">
      <c r="P745459" s="83"/>
    </row>
    <row r="745460" spans="16:16" x14ac:dyDescent="0.3">
      <c r="P745460" s="83"/>
    </row>
    <row r="745461" spans="16:16" x14ac:dyDescent="0.3">
      <c r="P745461" s="83"/>
    </row>
    <row r="745462" spans="16:16" x14ac:dyDescent="0.3">
      <c r="P745462" s="83"/>
    </row>
    <row r="745463" spans="16:16" x14ac:dyDescent="0.3">
      <c r="P745463" s="83"/>
    </row>
    <row r="745464" spans="16:16" x14ac:dyDescent="0.3">
      <c r="P745464" s="83"/>
    </row>
    <row r="745465" spans="16:16" x14ac:dyDescent="0.3">
      <c r="P745465" s="83"/>
    </row>
    <row r="745466" spans="16:16" x14ac:dyDescent="0.3">
      <c r="P745466" s="83"/>
    </row>
    <row r="745467" spans="16:16" x14ac:dyDescent="0.3">
      <c r="P745467" s="83"/>
    </row>
    <row r="745468" spans="16:16" x14ac:dyDescent="0.3">
      <c r="P745468" s="83"/>
    </row>
    <row r="745469" spans="16:16" x14ac:dyDescent="0.3">
      <c r="P745469" s="83"/>
    </row>
    <row r="745470" spans="16:16" x14ac:dyDescent="0.3">
      <c r="P745470" s="83"/>
    </row>
    <row r="745471" spans="16:16" x14ac:dyDescent="0.3">
      <c r="P745471" s="83"/>
    </row>
    <row r="745472" spans="16:16" x14ac:dyDescent="0.3">
      <c r="P745472" s="83"/>
    </row>
    <row r="745473" spans="16:16" x14ac:dyDescent="0.3">
      <c r="P745473" s="83"/>
    </row>
    <row r="745474" spans="16:16" x14ac:dyDescent="0.3">
      <c r="P745474" s="83"/>
    </row>
    <row r="745475" spans="16:16" x14ac:dyDescent="0.3">
      <c r="P745475" s="83"/>
    </row>
    <row r="745476" spans="16:16" x14ac:dyDescent="0.3">
      <c r="P745476" s="83"/>
    </row>
    <row r="745477" spans="16:16" x14ac:dyDescent="0.3">
      <c r="P745477" s="83"/>
    </row>
    <row r="745478" spans="16:16" x14ac:dyDescent="0.3">
      <c r="P745478" s="83"/>
    </row>
    <row r="745479" spans="16:16" x14ac:dyDescent="0.3">
      <c r="P745479" s="83"/>
    </row>
    <row r="745480" spans="16:16" x14ac:dyDescent="0.3">
      <c r="P745480" s="83"/>
    </row>
    <row r="745481" spans="16:16" x14ac:dyDescent="0.3">
      <c r="P745481" s="83"/>
    </row>
    <row r="745482" spans="16:16" x14ac:dyDescent="0.3">
      <c r="P745482" s="83"/>
    </row>
    <row r="745483" spans="16:16" x14ac:dyDescent="0.3">
      <c r="P745483" s="83"/>
    </row>
    <row r="745484" spans="16:16" x14ac:dyDescent="0.3">
      <c r="P745484" s="83"/>
    </row>
    <row r="745485" spans="16:16" x14ac:dyDescent="0.3">
      <c r="P745485" s="83"/>
    </row>
    <row r="745486" spans="16:16" x14ac:dyDescent="0.3">
      <c r="P745486" s="83"/>
    </row>
    <row r="745487" spans="16:16" x14ac:dyDescent="0.3">
      <c r="P745487" s="83"/>
    </row>
    <row r="745488" spans="16:16" x14ac:dyDescent="0.3">
      <c r="P745488" s="83"/>
    </row>
    <row r="745489" spans="16:16" x14ac:dyDescent="0.3">
      <c r="P745489" s="83"/>
    </row>
    <row r="745490" spans="16:16" x14ac:dyDescent="0.3">
      <c r="P745490" s="83"/>
    </row>
    <row r="745491" spans="16:16" x14ac:dyDescent="0.3">
      <c r="P745491" s="83"/>
    </row>
    <row r="745492" spans="16:16" x14ac:dyDescent="0.3">
      <c r="P745492" s="83"/>
    </row>
    <row r="745493" spans="16:16" x14ac:dyDescent="0.3">
      <c r="P745493" s="83"/>
    </row>
    <row r="745494" spans="16:16" x14ac:dyDescent="0.3">
      <c r="P745494" s="83"/>
    </row>
    <row r="745495" spans="16:16" x14ac:dyDescent="0.3">
      <c r="P745495" s="83"/>
    </row>
    <row r="745496" spans="16:16" x14ac:dyDescent="0.3">
      <c r="P745496" s="83"/>
    </row>
    <row r="745497" spans="16:16" x14ac:dyDescent="0.3">
      <c r="P745497" s="83"/>
    </row>
    <row r="745498" spans="16:16" x14ac:dyDescent="0.3">
      <c r="P745498" s="83"/>
    </row>
    <row r="745499" spans="16:16" x14ac:dyDescent="0.3">
      <c r="P745499" s="83"/>
    </row>
    <row r="745500" spans="16:16" x14ac:dyDescent="0.3">
      <c r="P745500" s="83"/>
    </row>
    <row r="745501" spans="16:16" x14ac:dyDescent="0.3">
      <c r="P745501" s="83"/>
    </row>
    <row r="745502" spans="16:16" x14ac:dyDescent="0.3">
      <c r="P745502" s="83"/>
    </row>
    <row r="745503" spans="16:16" x14ac:dyDescent="0.3">
      <c r="P745503" s="83"/>
    </row>
    <row r="745504" spans="16:16" x14ac:dyDescent="0.3">
      <c r="P745504" s="83"/>
    </row>
    <row r="745505" spans="16:16" x14ac:dyDescent="0.3">
      <c r="P745505" s="83"/>
    </row>
    <row r="745506" spans="16:16" x14ac:dyDescent="0.3">
      <c r="P745506" s="83"/>
    </row>
    <row r="745507" spans="16:16" x14ac:dyDescent="0.3">
      <c r="P745507" s="83"/>
    </row>
    <row r="745508" spans="16:16" x14ac:dyDescent="0.3">
      <c r="P745508" s="83"/>
    </row>
    <row r="745509" spans="16:16" x14ac:dyDescent="0.3">
      <c r="P745509" s="83"/>
    </row>
    <row r="745510" spans="16:16" x14ac:dyDescent="0.3">
      <c r="P745510" s="83"/>
    </row>
    <row r="745511" spans="16:16" x14ac:dyDescent="0.3">
      <c r="P745511" s="83"/>
    </row>
    <row r="745512" spans="16:16" x14ac:dyDescent="0.3">
      <c r="P745512" s="83"/>
    </row>
    <row r="745513" spans="16:16" x14ac:dyDescent="0.3">
      <c r="P745513" s="83"/>
    </row>
    <row r="745514" spans="16:16" x14ac:dyDescent="0.3">
      <c r="P745514" s="83"/>
    </row>
    <row r="745515" spans="16:16" x14ac:dyDescent="0.3">
      <c r="P745515" s="83"/>
    </row>
    <row r="745516" spans="16:16" x14ac:dyDescent="0.3">
      <c r="P745516" s="83"/>
    </row>
    <row r="745517" spans="16:16" x14ac:dyDescent="0.3">
      <c r="P745517" s="83"/>
    </row>
    <row r="745518" spans="16:16" x14ac:dyDescent="0.3">
      <c r="P745518" s="83"/>
    </row>
    <row r="745519" spans="16:16" x14ac:dyDescent="0.3">
      <c r="P745519" s="83"/>
    </row>
    <row r="745520" spans="16:16" x14ac:dyDescent="0.3">
      <c r="P745520" s="83"/>
    </row>
    <row r="745521" spans="16:16" x14ac:dyDescent="0.3">
      <c r="P745521" s="83"/>
    </row>
    <row r="745522" spans="16:16" x14ac:dyDescent="0.3">
      <c r="P745522" s="83"/>
    </row>
    <row r="745523" spans="16:16" x14ac:dyDescent="0.3">
      <c r="P745523" s="83"/>
    </row>
    <row r="745524" spans="16:16" x14ac:dyDescent="0.3">
      <c r="P745524" s="83"/>
    </row>
    <row r="745525" spans="16:16" x14ac:dyDescent="0.3">
      <c r="P745525" s="83"/>
    </row>
    <row r="745526" spans="16:16" x14ac:dyDescent="0.3">
      <c r="P745526" s="83"/>
    </row>
    <row r="745527" spans="16:16" x14ac:dyDescent="0.3">
      <c r="P745527" s="83"/>
    </row>
    <row r="745528" spans="16:16" x14ac:dyDescent="0.3">
      <c r="P745528" s="83"/>
    </row>
    <row r="745529" spans="16:16" x14ac:dyDescent="0.3">
      <c r="P745529" s="83"/>
    </row>
    <row r="745530" spans="16:16" x14ac:dyDescent="0.3">
      <c r="P745530" s="83"/>
    </row>
    <row r="745531" spans="16:16" x14ac:dyDescent="0.3">
      <c r="P745531" s="83"/>
    </row>
    <row r="745532" spans="16:16" x14ac:dyDescent="0.3">
      <c r="P745532" s="83"/>
    </row>
    <row r="745533" spans="16:16" x14ac:dyDescent="0.3">
      <c r="P745533" s="83"/>
    </row>
    <row r="745534" spans="16:16" x14ac:dyDescent="0.3">
      <c r="P745534" s="83"/>
    </row>
    <row r="745535" spans="16:16" x14ac:dyDescent="0.3">
      <c r="P745535" s="83"/>
    </row>
    <row r="745536" spans="16:16" x14ac:dyDescent="0.3">
      <c r="P745536" s="83"/>
    </row>
    <row r="745537" spans="16:16" x14ac:dyDescent="0.3">
      <c r="P745537" s="83"/>
    </row>
    <row r="745538" spans="16:16" x14ac:dyDescent="0.3">
      <c r="P745538" s="83"/>
    </row>
    <row r="745539" spans="16:16" x14ac:dyDescent="0.3">
      <c r="P745539" s="83"/>
    </row>
    <row r="745540" spans="16:16" x14ac:dyDescent="0.3">
      <c r="P745540" s="83"/>
    </row>
    <row r="745541" spans="16:16" x14ac:dyDescent="0.3">
      <c r="P745541" s="83"/>
    </row>
    <row r="745542" spans="16:16" x14ac:dyDescent="0.3">
      <c r="P745542" s="83"/>
    </row>
    <row r="745543" spans="16:16" x14ac:dyDescent="0.3">
      <c r="P745543" s="83"/>
    </row>
    <row r="745544" spans="16:16" x14ac:dyDescent="0.3">
      <c r="P745544" s="83"/>
    </row>
    <row r="745545" spans="16:16" x14ac:dyDescent="0.3">
      <c r="P745545" s="83"/>
    </row>
    <row r="745546" spans="16:16" x14ac:dyDescent="0.3">
      <c r="P745546" s="83"/>
    </row>
    <row r="745547" spans="16:16" x14ac:dyDescent="0.3">
      <c r="P745547" s="83"/>
    </row>
    <row r="745548" spans="16:16" x14ac:dyDescent="0.3">
      <c r="P745548" s="83"/>
    </row>
    <row r="745549" spans="16:16" x14ac:dyDescent="0.3">
      <c r="P745549" s="83"/>
    </row>
    <row r="745550" spans="16:16" x14ac:dyDescent="0.3">
      <c r="P745550" s="83"/>
    </row>
    <row r="745551" spans="16:16" x14ac:dyDescent="0.3">
      <c r="P745551" s="83"/>
    </row>
    <row r="745552" spans="16:16" x14ac:dyDescent="0.3">
      <c r="P745552" s="83"/>
    </row>
    <row r="745553" spans="16:16" x14ac:dyDescent="0.3">
      <c r="P745553" s="83"/>
    </row>
    <row r="745554" spans="16:16" x14ac:dyDescent="0.3">
      <c r="P745554" s="83"/>
    </row>
    <row r="745555" spans="16:16" x14ac:dyDescent="0.3">
      <c r="P745555" s="83"/>
    </row>
    <row r="745556" spans="16:16" x14ac:dyDescent="0.3">
      <c r="P745556" s="83"/>
    </row>
    <row r="745557" spans="16:16" x14ac:dyDescent="0.3">
      <c r="P745557" s="83"/>
    </row>
    <row r="745558" spans="16:16" x14ac:dyDescent="0.3">
      <c r="P745558" s="83"/>
    </row>
    <row r="745559" spans="16:16" x14ac:dyDescent="0.3">
      <c r="P745559" s="83"/>
    </row>
    <row r="745560" spans="16:16" x14ac:dyDescent="0.3">
      <c r="P745560" s="83"/>
    </row>
    <row r="745561" spans="16:16" x14ac:dyDescent="0.3">
      <c r="P745561" s="83"/>
    </row>
    <row r="745562" spans="16:16" x14ac:dyDescent="0.3">
      <c r="P745562" s="83"/>
    </row>
    <row r="745563" spans="16:16" x14ac:dyDescent="0.3">
      <c r="P745563" s="83"/>
    </row>
    <row r="745564" spans="16:16" x14ac:dyDescent="0.3">
      <c r="P745564" s="83"/>
    </row>
    <row r="745565" spans="16:16" x14ac:dyDescent="0.3">
      <c r="P745565" s="83"/>
    </row>
    <row r="745566" spans="16:16" x14ac:dyDescent="0.3">
      <c r="P745566" s="83"/>
    </row>
    <row r="745567" spans="16:16" x14ac:dyDescent="0.3">
      <c r="P745567" s="83"/>
    </row>
    <row r="745568" spans="16:16" x14ac:dyDescent="0.3">
      <c r="P745568" s="83"/>
    </row>
    <row r="745569" spans="16:16" x14ac:dyDescent="0.3">
      <c r="P745569" s="83"/>
    </row>
    <row r="745570" spans="16:16" x14ac:dyDescent="0.3">
      <c r="P745570" s="83"/>
    </row>
    <row r="745571" spans="16:16" x14ac:dyDescent="0.3">
      <c r="P745571" s="83"/>
    </row>
    <row r="745572" spans="16:16" x14ac:dyDescent="0.3">
      <c r="P745572" s="83"/>
    </row>
    <row r="745573" spans="16:16" x14ac:dyDescent="0.3">
      <c r="P745573" s="83"/>
    </row>
    <row r="745574" spans="16:16" x14ac:dyDescent="0.3">
      <c r="P745574" s="83"/>
    </row>
    <row r="745575" spans="16:16" x14ac:dyDescent="0.3">
      <c r="P745575" s="83"/>
    </row>
    <row r="745576" spans="16:16" x14ac:dyDescent="0.3">
      <c r="P745576" s="83"/>
    </row>
    <row r="745577" spans="16:16" x14ac:dyDescent="0.3">
      <c r="P745577" s="83"/>
    </row>
    <row r="745578" spans="16:16" x14ac:dyDescent="0.3">
      <c r="P745578" s="83"/>
    </row>
    <row r="745579" spans="16:16" x14ac:dyDescent="0.3">
      <c r="P745579" s="83"/>
    </row>
    <row r="745580" spans="16:16" x14ac:dyDescent="0.3">
      <c r="P745580" s="83"/>
    </row>
    <row r="745581" spans="16:16" x14ac:dyDescent="0.3">
      <c r="P745581" s="83"/>
    </row>
    <row r="745582" spans="16:16" x14ac:dyDescent="0.3">
      <c r="P745582" s="83"/>
    </row>
    <row r="745583" spans="16:16" x14ac:dyDescent="0.3">
      <c r="P745583" s="83"/>
    </row>
    <row r="745584" spans="16:16" x14ac:dyDescent="0.3">
      <c r="P745584" s="83"/>
    </row>
    <row r="745585" spans="16:16" x14ac:dyDescent="0.3">
      <c r="P745585" s="83"/>
    </row>
    <row r="745586" spans="16:16" x14ac:dyDescent="0.3">
      <c r="P745586" s="83"/>
    </row>
    <row r="745587" spans="16:16" x14ac:dyDescent="0.3">
      <c r="P745587" s="83"/>
    </row>
    <row r="745588" spans="16:16" x14ac:dyDescent="0.3">
      <c r="P745588" s="83"/>
    </row>
    <row r="745589" spans="16:16" x14ac:dyDescent="0.3">
      <c r="P745589" s="83"/>
    </row>
    <row r="745590" spans="16:16" x14ac:dyDescent="0.3">
      <c r="P745590" s="83"/>
    </row>
    <row r="745591" spans="16:16" x14ac:dyDescent="0.3">
      <c r="P745591" s="83"/>
    </row>
    <row r="745592" spans="16:16" x14ac:dyDescent="0.3">
      <c r="P745592" s="83"/>
    </row>
    <row r="745593" spans="16:16" x14ac:dyDescent="0.3">
      <c r="P745593" s="83"/>
    </row>
    <row r="745594" spans="16:16" x14ac:dyDescent="0.3">
      <c r="P745594" s="83"/>
    </row>
    <row r="745595" spans="16:16" x14ac:dyDescent="0.3">
      <c r="P745595" s="83"/>
    </row>
    <row r="745596" spans="16:16" x14ac:dyDescent="0.3">
      <c r="P745596" s="83"/>
    </row>
    <row r="745597" spans="16:16" x14ac:dyDescent="0.3">
      <c r="P745597" s="83"/>
    </row>
    <row r="745598" spans="16:16" x14ac:dyDescent="0.3">
      <c r="P745598" s="83"/>
    </row>
    <row r="745599" spans="16:16" x14ac:dyDescent="0.3">
      <c r="P745599" s="83"/>
    </row>
    <row r="745600" spans="16:16" x14ac:dyDescent="0.3">
      <c r="P745600" s="83"/>
    </row>
    <row r="745601" spans="16:16" x14ac:dyDescent="0.3">
      <c r="P745601" s="83"/>
    </row>
    <row r="745602" spans="16:16" x14ac:dyDescent="0.3">
      <c r="P745602" s="83"/>
    </row>
    <row r="745603" spans="16:16" x14ac:dyDescent="0.3">
      <c r="P745603" s="83"/>
    </row>
    <row r="745604" spans="16:16" x14ac:dyDescent="0.3">
      <c r="P745604" s="83"/>
    </row>
    <row r="745605" spans="16:16" x14ac:dyDescent="0.3">
      <c r="P745605" s="83"/>
    </row>
    <row r="745606" spans="16:16" x14ac:dyDescent="0.3">
      <c r="P745606" s="83"/>
    </row>
    <row r="745607" spans="16:16" x14ac:dyDescent="0.3">
      <c r="P745607" s="83"/>
    </row>
    <row r="745608" spans="16:16" x14ac:dyDescent="0.3">
      <c r="P745608" s="83"/>
    </row>
    <row r="745609" spans="16:16" x14ac:dyDescent="0.3">
      <c r="P745609" s="83"/>
    </row>
    <row r="745610" spans="16:16" x14ac:dyDescent="0.3">
      <c r="P745610" s="83"/>
    </row>
    <row r="745611" spans="16:16" x14ac:dyDescent="0.3">
      <c r="P745611" s="83"/>
    </row>
    <row r="745612" spans="16:16" x14ac:dyDescent="0.3">
      <c r="P745612" s="83"/>
    </row>
    <row r="745613" spans="16:16" x14ac:dyDescent="0.3">
      <c r="P745613" s="83"/>
    </row>
    <row r="745614" spans="16:16" x14ac:dyDescent="0.3">
      <c r="P745614" s="83"/>
    </row>
    <row r="745615" spans="16:16" x14ac:dyDescent="0.3">
      <c r="P745615" s="83"/>
    </row>
    <row r="745616" spans="16:16" x14ac:dyDescent="0.3">
      <c r="P745616" s="83"/>
    </row>
    <row r="745617" spans="16:16" x14ac:dyDescent="0.3">
      <c r="P745617" s="83"/>
    </row>
    <row r="745618" spans="16:16" x14ac:dyDescent="0.3">
      <c r="P745618" s="83"/>
    </row>
    <row r="745619" spans="16:16" x14ac:dyDescent="0.3">
      <c r="P745619" s="83"/>
    </row>
    <row r="745620" spans="16:16" x14ac:dyDescent="0.3">
      <c r="P745620" s="83"/>
    </row>
    <row r="745621" spans="16:16" x14ac:dyDescent="0.3">
      <c r="P745621" s="83"/>
    </row>
    <row r="745622" spans="16:16" x14ac:dyDescent="0.3">
      <c r="P745622" s="83"/>
    </row>
    <row r="745623" spans="16:16" x14ac:dyDescent="0.3">
      <c r="P745623" s="83"/>
    </row>
    <row r="745624" spans="16:16" x14ac:dyDescent="0.3">
      <c r="P745624" s="83"/>
    </row>
    <row r="745625" spans="16:16" x14ac:dyDescent="0.3">
      <c r="P745625" s="83"/>
    </row>
    <row r="745626" spans="16:16" x14ac:dyDescent="0.3">
      <c r="P745626" s="83"/>
    </row>
    <row r="745627" spans="16:16" x14ac:dyDescent="0.3">
      <c r="P745627" s="83"/>
    </row>
    <row r="745628" spans="16:16" x14ac:dyDescent="0.3">
      <c r="P745628" s="83"/>
    </row>
    <row r="745629" spans="16:16" x14ac:dyDescent="0.3">
      <c r="P745629" s="83"/>
    </row>
    <row r="745630" spans="16:16" x14ac:dyDescent="0.3">
      <c r="P745630" s="83"/>
    </row>
    <row r="745631" spans="16:16" x14ac:dyDescent="0.3">
      <c r="P745631" s="83"/>
    </row>
    <row r="745632" spans="16:16" x14ac:dyDescent="0.3">
      <c r="P745632" s="83"/>
    </row>
    <row r="745633" spans="16:16" x14ac:dyDescent="0.3">
      <c r="P745633" s="83"/>
    </row>
    <row r="745634" spans="16:16" x14ac:dyDescent="0.3">
      <c r="P745634" s="83"/>
    </row>
    <row r="745635" spans="16:16" x14ac:dyDescent="0.3">
      <c r="P745635" s="83"/>
    </row>
    <row r="745636" spans="16:16" x14ac:dyDescent="0.3">
      <c r="P745636" s="83"/>
    </row>
    <row r="745637" spans="16:16" x14ac:dyDescent="0.3">
      <c r="P745637" s="83"/>
    </row>
    <row r="745638" spans="16:16" x14ac:dyDescent="0.3">
      <c r="P745638" s="83"/>
    </row>
    <row r="745639" spans="16:16" x14ac:dyDescent="0.3">
      <c r="P745639" s="83"/>
    </row>
    <row r="745640" spans="16:16" x14ac:dyDescent="0.3">
      <c r="P745640" s="83"/>
    </row>
    <row r="745641" spans="16:16" x14ac:dyDescent="0.3">
      <c r="P745641" s="83"/>
    </row>
    <row r="745642" spans="16:16" x14ac:dyDescent="0.3">
      <c r="P745642" s="83"/>
    </row>
    <row r="745643" spans="16:16" x14ac:dyDescent="0.3">
      <c r="P745643" s="83"/>
    </row>
    <row r="745644" spans="16:16" x14ac:dyDescent="0.3">
      <c r="P745644" s="83"/>
    </row>
    <row r="745645" spans="16:16" x14ac:dyDescent="0.3">
      <c r="P745645" s="83"/>
    </row>
    <row r="745646" spans="16:16" x14ac:dyDescent="0.3">
      <c r="P745646" s="83"/>
    </row>
    <row r="745647" spans="16:16" x14ac:dyDescent="0.3">
      <c r="P745647" s="83"/>
    </row>
    <row r="745648" spans="16:16" x14ac:dyDescent="0.3">
      <c r="P745648" s="83"/>
    </row>
    <row r="745649" spans="16:16" x14ac:dyDescent="0.3">
      <c r="P745649" s="83"/>
    </row>
    <row r="745650" spans="16:16" x14ac:dyDescent="0.3">
      <c r="P745650" s="83"/>
    </row>
    <row r="745651" spans="16:16" x14ac:dyDescent="0.3">
      <c r="P745651" s="83"/>
    </row>
    <row r="745652" spans="16:16" x14ac:dyDescent="0.3">
      <c r="P745652" s="83"/>
    </row>
    <row r="745653" spans="16:16" x14ac:dyDescent="0.3">
      <c r="P745653" s="83"/>
    </row>
    <row r="745654" spans="16:16" x14ac:dyDescent="0.3">
      <c r="P745654" s="83"/>
    </row>
    <row r="745655" spans="16:16" x14ac:dyDescent="0.3">
      <c r="P745655" s="83"/>
    </row>
    <row r="745656" spans="16:16" x14ac:dyDescent="0.3">
      <c r="P745656" s="83"/>
    </row>
    <row r="745657" spans="16:16" x14ac:dyDescent="0.3">
      <c r="P745657" s="83"/>
    </row>
    <row r="745658" spans="16:16" x14ac:dyDescent="0.3">
      <c r="P745658" s="83"/>
    </row>
    <row r="745659" spans="16:16" x14ac:dyDescent="0.3">
      <c r="P745659" s="83"/>
    </row>
    <row r="745660" spans="16:16" x14ac:dyDescent="0.3">
      <c r="P745660" s="83"/>
    </row>
    <row r="745661" spans="16:16" x14ac:dyDescent="0.3">
      <c r="P745661" s="83"/>
    </row>
    <row r="745662" spans="16:16" x14ac:dyDescent="0.3">
      <c r="P745662" s="83"/>
    </row>
    <row r="745663" spans="16:16" x14ac:dyDescent="0.3">
      <c r="P745663" s="83"/>
    </row>
    <row r="745664" spans="16:16" x14ac:dyDescent="0.3">
      <c r="P745664" s="83"/>
    </row>
    <row r="745665" spans="16:16" x14ac:dyDescent="0.3">
      <c r="P745665" s="83"/>
    </row>
    <row r="745666" spans="16:16" x14ac:dyDescent="0.3">
      <c r="P745666" s="83"/>
    </row>
    <row r="745667" spans="16:16" x14ac:dyDescent="0.3">
      <c r="P745667" s="83"/>
    </row>
    <row r="745668" spans="16:16" x14ac:dyDescent="0.3">
      <c r="P745668" s="83"/>
    </row>
    <row r="745669" spans="16:16" x14ac:dyDescent="0.3">
      <c r="P745669" s="83"/>
    </row>
    <row r="745670" spans="16:16" x14ac:dyDescent="0.3">
      <c r="P745670" s="83"/>
    </row>
    <row r="745671" spans="16:16" x14ac:dyDescent="0.3">
      <c r="P745671" s="83"/>
    </row>
    <row r="745672" spans="16:16" x14ac:dyDescent="0.3">
      <c r="P745672" s="83"/>
    </row>
    <row r="745673" spans="16:16" x14ac:dyDescent="0.3">
      <c r="P745673" s="83"/>
    </row>
    <row r="745674" spans="16:16" x14ac:dyDescent="0.3">
      <c r="P745674" s="83"/>
    </row>
    <row r="745675" spans="16:16" x14ac:dyDescent="0.3">
      <c r="P745675" s="83"/>
    </row>
    <row r="745676" spans="16:16" x14ac:dyDescent="0.3">
      <c r="P745676" s="83"/>
    </row>
    <row r="745677" spans="16:16" x14ac:dyDescent="0.3">
      <c r="P745677" s="83"/>
    </row>
    <row r="745678" spans="16:16" x14ac:dyDescent="0.3">
      <c r="P745678" s="83"/>
    </row>
    <row r="745679" spans="16:16" x14ac:dyDescent="0.3">
      <c r="P745679" s="83"/>
    </row>
    <row r="745680" spans="16:16" x14ac:dyDescent="0.3">
      <c r="P745680" s="83"/>
    </row>
    <row r="745681" spans="16:16" x14ac:dyDescent="0.3">
      <c r="P745681" s="83"/>
    </row>
    <row r="745682" spans="16:16" x14ac:dyDescent="0.3">
      <c r="P745682" s="83"/>
    </row>
    <row r="745683" spans="16:16" x14ac:dyDescent="0.3">
      <c r="P745683" s="83"/>
    </row>
    <row r="745684" spans="16:16" x14ac:dyDescent="0.3">
      <c r="P745684" s="83"/>
    </row>
    <row r="745685" spans="16:16" x14ac:dyDescent="0.3">
      <c r="P745685" s="83"/>
    </row>
    <row r="745686" spans="16:16" x14ac:dyDescent="0.3">
      <c r="P745686" s="83"/>
    </row>
    <row r="745687" spans="16:16" x14ac:dyDescent="0.3">
      <c r="P745687" s="83"/>
    </row>
    <row r="745688" spans="16:16" x14ac:dyDescent="0.3">
      <c r="P745688" s="83"/>
    </row>
    <row r="745689" spans="16:16" x14ac:dyDescent="0.3">
      <c r="P745689" s="83"/>
    </row>
    <row r="745690" spans="16:16" x14ac:dyDescent="0.3">
      <c r="P745690" s="83"/>
    </row>
    <row r="745691" spans="16:16" x14ac:dyDescent="0.3">
      <c r="P745691" s="83"/>
    </row>
    <row r="745692" spans="16:16" x14ac:dyDescent="0.3">
      <c r="P745692" s="83"/>
    </row>
    <row r="745693" spans="16:16" x14ac:dyDescent="0.3">
      <c r="P745693" s="83"/>
    </row>
    <row r="745694" spans="16:16" x14ac:dyDescent="0.3">
      <c r="P745694" s="83"/>
    </row>
    <row r="745695" spans="16:16" x14ac:dyDescent="0.3">
      <c r="P745695" s="83"/>
    </row>
    <row r="745696" spans="16:16" x14ac:dyDescent="0.3">
      <c r="P745696" s="83"/>
    </row>
    <row r="745697" spans="16:16" x14ac:dyDescent="0.3">
      <c r="P745697" s="83"/>
    </row>
    <row r="745698" spans="16:16" x14ac:dyDescent="0.3">
      <c r="P745698" s="83"/>
    </row>
    <row r="745699" spans="16:16" x14ac:dyDescent="0.3">
      <c r="P745699" s="83"/>
    </row>
    <row r="745700" spans="16:16" x14ac:dyDescent="0.3">
      <c r="P745700" s="83"/>
    </row>
    <row r="745701" spans="16:16" x14ac:dyDescent="0.3">
      <c r="P745701" s="83"/>
    </row>
    <row r="745702" spans="16:16" x14ac:dyDescent="0.3">
      <c r="P745702" s="83"/>
    </row>
    <row r="745703" spans="16:16" x14ac:dyDescent="0.3">
      <c r="P745703" s="83"/>
    </row>
    <row r="745704" spans="16:16" x14ac:dyDescent="0.3">
      <c r="P745704" s="83"/>
    </row>
    <row r="745705" spans="16:16" x14ac:dyDescent="0.3">
      <c r="P745705" s="83"/>
    </row>
    <row r="745706" spans="16:16" x14ac:dyDescent="0.3">
      <c r="P745706" s="83"/>
    </row>
    <row r="745707" spans="16:16" x14ac:dyDescent="0.3">
      <c r="P745707" s="83"/>
    </row>
    <row r="745708" spans="16:16" x14ac:dyDescent="0.3">
      <c r="P745708" s="83"/>
    </row>
    <row r="745709" spans="16:16" x14ac:dyDescent="0.3">
      <c r="P745709" s="83"/>
    </row>
    <row r="745710" spans="16:16" x14ac:dyDescent="0.3">
      <c r="P745710" s="83"/>
    </row>
    <row r="745711" spans="16:16" x14ac:dyDescent="0.3">
      <c r="P745711" s="83"/>
    </row>
    <row r="745712" spans="16:16" x14ac:dyDescent="0.3">
      <c r="P745712" s="83"/>
    </row>
    <row r="745713" spans="16:16" x14ac:dyDescent="0.3">
      <c r="P745713" s="83"/>
    </row>
    <row r="745714" spans="16:16" x14ac:dyDescent="0.3">
      <c r="P745714" s="83"/>
    </row>
    <row r="745715" spans="16:16" x14ac:dyDescent="0.3">
      <c r="P745715" s="83"/>
    </row>
    <row r="745716" spans="16:16" x14ac:dyDescent="0.3">
      <c r="P745716" s="83"/>
    </row>
    <row r="745717" spans="16:16" x14ac:dyDescent="0.3">
      <c r="P745717" s="83"/>
    </row>
    <row r="745718" spans="16:16" x14ac:dyDescent="0.3">
      <c r="P745718" s="83"/>
    </row>
    <row r="745719" spans="16:16" x14ac:dyDescent="0.3">
      <c r="P745719" s="83"/>
    </row>
    <row r="745720" spans="16:16" x14ac:dyDescent="0.3">
      <c r="P745720" s="83"/>
    </row>
    <row r="745721" spans="16:16" x14ac:dyDescent="0.3">
      <c r="P745721" s="83"/>
    </row>
    <row r="745722" spans="16:16" x14ac:dyDescent="0.3">
      <c r="P745722" s="83"/>
    </row>
    <row r="745723" spans="16:16" x14ac:dyDescent="0.3">
      <c r="P745723" s="83"/>
    </row>
    <row r="745724" spans="16:16" x14ac:dyDescent="0.3">
      <c r="P745724" s="83"/>
    </row>
    <row r="745725" spans="16:16" x14ac:dyDescent="0.3">
      <c r="P745725" s="83"/>
    </row>
    <row r="745726" spans="16:16" x14ac:dyDescent="0.3">
      <c r="P745726" s="83"/>
    </row>
    <row r="745727" spans="16:16" x14ac:dyDescent="0.3">
      <c r="P745727" s="83"/>
    </row>
    <row r="745728" spans="16:16" x14ac:dyDescent="0.3">
      <c r="P745728" s="83"/>
    </row>
    <row r="745729" spans="16:16" x14ac:dyDescent="0.3">
      <c r="P745729" s="83"/>
    </row>
    <row r="745730" spans="16:16" x14ac:dyDescent="0.3">
      <c r="P745730" s="83"/>
    </row>
    <row r="745731" spans="16:16" x14ac:dyDescent="0.3">
      <c r="P745731" s="83"/>
    </row>
    <row r="745732" spans="16:16" x14ac:dyDescent="0.3">
      <c r="P745732" s="83"/>
    </row>
    <row r="745733" spans="16:16" x14ac:dyDescent="0.3">
      <c r="P745733" s="83"/>
    </row>
    <row r="745734" spans="16:16" x14ac:dyDescent="0.3">
      <c r="P745734" s="83"/>
    </row>
    <row r="745735" spans="16:16" x14ac:dyDescent="0.3">
      <c r="P745735" s="83"/>
    </row>
    <row r="745736" spans="16:16" x14ac:dyDescent="0.3">
      <c r="P745736" s="83"/>
    </row>
    <row r="745737" spans="16:16" x14ac:dyDescent="0.3">
      <c r="P745737" s="83"/>
    </row>
    <row r="745738" spans="16:16" x14ac:dyDescent="0.3">
      <c r="P745738" s="83"/>
    </row>
    <row r="745739" spans="16:16" x14ac:dyDescent="0.3">
      <c r="P745739" s="83"/>
    </row>
    <row r="745740" spans="16:16" x14ac:dyDescent="0.3">
      <c r="P745740" s="83"/>
    </row>
    <row r="745741" spans="16:16" x14ac:dyDescent="0.3">
      <c r="P745741" s="83"/>
    </row>
    <row r="745742" spans="16:16" x14ac:dyDescent="0.3">
      <c r="P745742" s="83"/>
    </row>
    <row r="745743" spans="16:16" x14ac:dyDescent="0.3">
      <c r="P745743" s="83"/>
    </row>
    <row r="745744" spans="16:16" x14ac:dyDescent="0.3">
      <c r="P745744" s="83"/>
    </row>
    <row r="745745" spans="16:16" x14ac:dyDescent="0.3">
      <c r="P745745" s="83"/>
    </row>
    <row r="745746" spans="16:16" x14ac:dyDescent="0.3">
      <c r="P745746" s="83"/>
    </row>
    <row r="745747" spans="16:16" x14ac:dyDescent="0.3">
      <c r="P745747" s="83"/>
    </row>
    <row r="745748" spans="16:16" x14ac:dyDescent="0.3">
      <c r="P745748" s="83"/>
    </row>
    <row r="745749" spans="16:16" x14ac:dyDescent="0.3">
      <c r="P745749" s="83"/>
    </row>
    <row r="745750" spans="16:16" x14ac:dyDescent="0.3">
      <c r="P745750" s="83"/>
    </row>
    <row r="745751" spans="16:16" x14ac:dyDescent="0.3">
      <c r="P745751" s="83"/>
    </row>
    <row r="745752" spans="16:16" x14ac:dyDescent="0.3">
      <c r="P745752" s="83"/>
    </row>
    <row r="745753" spans="16:16" x14ac:dyDescent="0.3">
      <c r="P745753" s="83"/>
    </row>
    <row r="745754" spans="16:16" x14ac:dyDescent="0.3">
      <c r="P745754" s="83"/>
    </row>
    <row r="745755" spans="16:16" x14ac:dyDescent="0.3">
      <c r="P745755" s="83"/>
    </row>
    <row r="745756" spans="16:16" x14ac:dyDescent="0.3">
      <c r="P745756" s="83"/>
    </row>
    <row r="745757" spans="16:16" x14ac:dyDescent="0.3">
      <c r="P745757" s="83"/>
    </row>
    <row r="745758" spans="16:16" x14ac:dyDescent="0.3">
      <c r="P745758" s="83"/>
    </row>
    <row r="745759" spans="16:16" x14ac:dyDescent="0.3">
      <c r="P745759" s="83"/>
    </row>
    <row r="745760" spans="16:16" x14ac:dyDescent="0.3">
      <c r="P745760" s="83"/>
    </row>
    <row r="745761" spans="16:16" x14ac:dyDescent="0.3">
      <c r="P745761" s="83"/>
    </row>
    <row r="745762" spans="16:16" x14ac:dyDescent="0.3">
      <c r="P745762" s="83"/>
    </row>
    <row r="745763" spans="16:16" x14ac:dyDescent="0.3">
      <c r="P745763" s="83"/>
    </row>
    <row r="745764" spans="16:16" x14ac:dyDescent="0.3">
      <c r="P745764" s="83"/>
    </row>
    <row r="745765" spans="16:16" x14ac:dyDescent="0.3">
      <c r="P745765" s="83"/>
    </row>
    <row r="745766" spans="16:16" x14ac:dyDescent="0.3">
      <c r="P745766" s="83"/>
    </row>
    <row r="745767" spans="16:16" x14ac:dyDescent="0.3">
      <c r="P745767" s="83"/>
    </row>
    <row r="745768" spans="16:16" x14ac:dyDescent="0.3">
      <c r="P745768" s="83"/>
    </row>
    <row r="745769" spans="16:16" x14ac:dyDescent="0.3">
      <c r="P745769" s="83"/>
    </row>
    <row r="745770" spans="16:16" x14ac:dyDescent="0.3">
      <c r="P745770" s="83"/>
    </row>
    <row r="745771" spans="16:16" x14ac:dyDescent="0.3">
      <c r="P745771" s="83"/>
    </row>
    <row r="745772" spans="16:16" x14ac:dyDescent="0.3">
      <c r="P745772" s="83"/>
    </row>
    <row r="745773" spans="16:16" x14ac:dyDescent="0.3">
      <c r="P745773" s="83"/>
    </row>
    <row r="745774" spans="16:16" x14ac:dyDescent="0.3">
      <c r="P745774" s="83"/>
    </row>
    <row r="745775" spans="16:16" x14ac:dyDescent="0.3">
      <c r="P745775" s="83"/>
    </row>
    <row r="745776" spans="16:16" x14ac:dyDescent="0.3">
      <c r="P745776" s="83"/>
    </row>
    <row r="745777" spans="16:16" x14ac:dyDescent="0.3">
      <c r="P745777" s="83"/>
    </row>
    <row r="745778" spans="16:16" x14ac:dyDescent="0.3">
      <c r="P745778" s="83"/>
    </row>
    <row r="745779" spans="16:16" x14ac:dyDescent="0.3">
      <c r="P745779" s="83"/>
    </row>
    <row r="745780" spans="16:16" x14ac:dyDescent="0.3">
      <c r="P745780" s="83"/>
    </row>
    <row r="745781" spans="16:16" x14ac:dyDescent="0.3">
      <c r="P745781" s="83"/>
    </row>
    <row r="745782" spans="16:16" x14ac:dyDescent="0.3">
      <c r="P745782" s="83"/>
    </row>
    <row r="745783" spans="16:16" x14ac:dyDescent="0.3">
      <c r="P745783" s="83"/>
    </row>
    <row r="745784" spans="16:16" x14ac:dyDescent="0.3">
      <c r="P745784" s="83"/>
    </row>
    <row r="745785" spans="16:16" x14ac:dyDescent="0.3">
      <c r="P745785" s="83"/>
    </row>
    <row r="745786" spans="16:16" x14ac:dyDescent="0.3">
      <c r="P745786" s="83"/>
    </row>
    <row r="745787" spans="16:16" x14ac:dyDescent="0.3">
      <c r="P745787" s="83"/>
    </row>
    <row r="745788" spans="16:16" x14ac:dyDescent="0.3">
      <c r="P745788" s="83"/>
    </row>
    <row r="745789" spans="16:16" x14ac:dyDescent="0.3">
      <c r="P745789" s="83"/>
    </row>
    <row r="745790" spans="16:16" x14ac:dyDescent="0.3">
      <c r="P745790" s="83"/>
    </row>
    <row r="745791" spans="16:16" x14ac:dyDescent="0.3">
      <c r="P745791" s="83"/>
    </row>
    <row r="745792" spans="16:16" x14ac:dyDescent="0.3">
      <c r="P745792" s="83"/>
    </row>
    <row r="745793" spans="16:16" x14ac:dyDescent="0.3">
      <c r="P745793" s="83"/>
    </row>
    <row r="745794" spans="16:16" x14ac:dyDescent="0.3">
      <c r="P745794" s="83"/>
    </row>
    <row r="745795" spans="16:16" x14ac:dyDescent="0.3">
      <c r="P745795" s="83"/>
    </row>
    <row r="745796" spans="16:16" x14ac:dyDescent="0.3">
      <c r="P745796" s="83"/>
    </row>
    <row r="745797" spans="16:16" x14ac:dyDescent="0.3">
      <c r="P745797" s="83"/>
    </row>
    <row r="745798" spans="16:16" x14ac:dyDescent="0.3">
      <c r="P745798" s="83"/>
    </row>
    <row r="745799" spans="16:16" x14ac:dyDescent="0.3">
      <c r="P745799" s="83"/>
    </row>
    <row r="745800" spans="16:16" x14ac:dyDescent="0.3">
      <c r="P745800" s="83"/>
    </row>
    <row r="745801" spans="16:16" x14ac:dyDescent="0.3">
      <c r="P745801" s="83"/>
    </row>
    <row r="745802" spans="16:16" x14ac:dyDescent="0.3">
      <c r="P745802" s="83"/>
    </row>
    <row r="745803" spans="16:16" x14ac:dyDescent="0.3">
      <c r="P745803" s="83"/>
    </row>
    <row r="745804" spans="16:16" x14ac:dyDescent="0.3">
      <c r="P745804" s="83"/>
    </row>
    <row r="745805" spans="16:16" x14ac:dyDescent="0.3">
      <c r="P745805" s="83"/>
    </row>
    <row r="745806" spans="16:16" x14ac:dyDescent="0.3">
      <c r="P745806" s="83"/>
    </row>
    <row r="745807" spans="16:16" x14ac:dyDescent="0.3">
      <c r="P745807" s="83"/>
    </row>
    <row r="745808" spans="16:16" x14ac:dyDescent="0.3">
      <c r="P745808" s="83"/>
    </row>
    <row r="745809" spans="16:16" x14ac:dyDescent="0.3">
      <c r="P745809" s="83"/>
    </row>
    <row r="745810" spans="16:16" x14ac:dyDescent="0.3">
      <c r="P745810" s="83"/>
    </row>
    <row r="745811" spans="16:16" x14ac:dyDescent="0.3">
      <c r="P745811" s="83"/>
    </row>
    <row r="745812" spans="16:16" x14ac:dyDescent="0.3">
      <c r="P745812" s="83"/>
    </row>
    <row r="745813" spans="16:16" x14ac:dyDescent="0.3">
      <c r="P745813" s="83"/>
    </row>
    <row r="745814" spans="16:16" x14ac:dyDescent="0.3">
      <c r="P745814" s="83"/>
    </row>
    <row r="745815" spans="16:16" x14ac:dyDescent="0.3">
      <c r="P745815" s="83"/>
    </row>
    <row r="745816" spans="16:16" x14ac:dyDescent="0.3">
      <c r="P745816" s="83"/>
    </row>
    <row r="745817" spans="16:16" x14ac:dyDescent="0.3">
      <c r="P745817" s="83"/>
    </row>
    <row r="745818" spans="16:16" x14ac:dyDescent="0.3">
      <c r="P745818" s="83"/>
    </row>
    <row r="745819" spans="16:16" x14ac:dyDescent="0.3">
      <c r="P745819" s="83"/>
    </row>
    <row r="745820" spans="16:16" x14ac:dyDescent="0.3">
      <c r="P745820" s="83"/>
    </row>
    <row r="745821" spans="16:16" x14ac:dyDescent="0.3">
      <c r="P745821" s="83"/>
    </row>
    <row r="745822" spans="16:16" x14ac:dyDescent="0.3">
      <c r="P745822" s="83"/>
    </row>
    <row r="745823" spans="16:16" x14ac:dyDescent="0.3">
      <c r="P745823" s="83"/>
    </row>
    <row r="745824" spans="16:16" x14ac:dyDescent="0.3">
      <c r="P745824" s="83"/>
    </row>
    <row r="745825" spans="16:16" x14ac:dyDescent="0.3">
      <c r="P745825" s="83"/>
    </row>
    <row r="745826" spans="16:16" x14ac:dyDescent="0.3">
      <c r="P745826" s="83"/>
    </row>
    <row r="745827" spans="16:16" x14ac:dyDescent="0.3">
      <c r="P745827" s="83"/>
    </row>
    <row r="745828" spans="16:16" x14ac:dyDescent="0.3">
      <c r="P745828" s="83"/>
    </row>
    <row r="745829" spans="16:16" x14ac:dyDescent="0.3">
      <c r="P745829" s="83"/>
    </row>
    <row r="745830" spans="16:16" x14ac:dyDescent="0.3">
      <c r="P745830" s="83"/>
    </row>
    <row r="745831" spans="16:16" x14ac:dyDescent="0.3">
      <c r="P745831" s="83"/>
    </row>
    <row r="745832" spans="16:16" x14ac:dyDescent="0.3">
      <c r="P745832" s="83"/>
    </row>
    <row r="745833" spans="16:16" x14ac:dyDescent="0.3">
      <c r="P745833" s="83"/>
    </row>
    <row r="745834" spans="16:16" x14ac:dyDescent="0.3">
      <c r="P745834" s="83"/>
    </row>
    <row r="745835" spans="16:16" x14ac:dyDescent="0.3">
      <c r="P745835" s="83"/>
    </row>
    <row r="745836" spans="16:16" x14ac:dyDescent="0.3">
      <c r="P745836" s="83"/>
    </row>
    <row r="745837" spans="16:16" x14ac:dyDescent="0.3">
      <c r="P745837" s="83"/>
    </row>
    <row r="745838" spans="16:16" x14ac:dyDescent="0.3">
      <c r="P745838" s="83"/>
    </row>
    <row r="745839" spans="16:16" x14ac:dyDescent="0.3">
      <c r="P745839" s="83"/>
    </row>
    <row r="745840" spans="16:16" x14ac:dyDescent="0.3">
      <c r="P745840" s="83"/>
    </row>
    <row r="745841" spans="16:16" x14ac:dyDescent="0.3">
      <c r="P745841" s="83"/>
    </row>
    <row r="745842" spans="16:16" x14ac:dyDescent="0.3">
      <c r="P745842" s="83"/>
    </row>
    <row r="745843" spans="16:16" x14ac:dyDescent="0.3">
      <c r="P745843" s="83"/>
    </row>
    <row r="745844" spans="16:16" x14ac:dyDescent="0.3">
      <c r="P745844" s="83"/>
    </row>
    <row r="745845" spans="16:16" x14ac:dyDescent="0.3">
      <c r="P745845" s="83"/>
    </row>
    <row r="745846" spans="16:16" x14ac:dyDescent="0.3">
      <c r="P745846" s="83"/>
    </row>
    <row r="745847" spans="16:16" x14ac:dyDescent="0.3">
      <c r="P745847" s="83"/>
    </row>
    <row r="745848" spans="16:16" x14ac:dyDescent="0.3">
      <c r="P745848" s="83"/>
    </row>
    <row r="745849" spans="16:16" x14ac:dyDescent="0.3">
      <c r="P745849" s="83"/>
    </row>
    <row r="745850" spans="16:16" x14ac:dyDescent="0.3">
      <c r="P745850" s="83"/>
    </row>
    <row r="745851" spans="16:16" x14ac:dyDescent="0.3">
      <c r="P745851" s="83"/>
    </row>
    <row r="745852" spans="16:16" x14ac:dyDescent="0.3">
      <c r="P745852" s="83"/>
    </row>
    <row r="745853" spans="16:16" x14ac:dyDescent="0.3">
      <c r="P745853" s="83"/>
    </row>
    <row r="745854" spans="16:16" x14ac:dyDescent="0.3">
      <c r="P745854" s="83"/>
    </row>
    <row r="745855" spans="16:16" x14ac:dyDescent="0.3">
      <c r="P745855" s="83"/>
    </row>
    <row r="745856" spans="16:16" x14ac:dyDescent="0.3">
      <c r="P745856" s="83"/>
    </row>
    <row r="745857" spans="16:16" x14ac:dyDescent="0.3">
      <c r="P745857" s="83"/>
    </row>
    <row r="745858" spans="16:16" x14ac:dyDescent="0.3">
      <c r="P745858" s="83"/>
    </row>
    <row r="745859" spans="16:16" x14ac:dyDescent="0.3">
      <c r="P745859" s="83"/>
    </row>
    <row r="745860" spans="16:16" x14ac:dyDescent="0.3">
      <c r="P745860" s="83"/>
    </row>
    <row r="745861" spans="16:16" x14ac:dyDescent="0.3">
      <c r="P745861" s="83"/>
    </row>
    <row r="745862" spans="16:16" x14ac:dyDescent="0.3">
      <c r="P745862" s="83"/>
    </row>
    <row r="745863" spans="16:16" x14ac:dyDescent="0.3">
      <c r="P745863" s="83"/>
    </row>
    <row r="745864" spans="16:16" x14ac:dyDescent="0.3">
      <c r="P745864" s="83"/>
    </row>
    <row r="745865" spans="16:16" x14ac:dyDescent="0.3">
      <c r="P745865" s="83"/>
    </row>
    <row r="745866" spans="16:16" x14ac:dyDescent="0.3">
      <c r="P745866" s="83"/>
    </row>
    <row r="745867" spans="16:16" x14ac:dyDescent="0.3">
      <c r="P745867" s="83"/>
    </row>
    <row r="745868" spans="16:16" x14ac:dyDescent="0.3">
      <c r="P745868" s="83"/>
    </row>
    <row r="745869" spans="16:16" x14ac:dyDescent="0.3">
      <c r="P745869" s="83"/>
    </row>
    <row r="745870" spans="16:16" x14ac:dyDescent="0.3">
      <c r="P745870" s="83"/>
    </row>
    <row r="745871" spans="16:16" x14ac:dyDescent="0.3">
      <c r="P745871" s="83"/>
    </row>
    <row r="745872" spans="16:16" x14ac:dyDescent="0.3">
      <c r="P745872" s="83"/>
    </row>
    <row r="745873" spans="16:16" x14ac:dyDescent="0.3">
      <c r="P745873" s="83"/>
    </row>
    <row r="745874" spans="16:16" x14ac:dyDescent="0.3">
      <c r="P745874" s="83"/>
    </row>
    <row r="745875" spans="16:16" x14ac:dyDescent="0.3">
      <c r="P745875" s="83"/>
    </row>
    <row r="745876" spans="16:16" x14ac:dyDescent="0.3">
      <c r="P745876" s="83"/>
    </row>
    <row r="745877" spans="16:16" x14ac:dyDescent="0.3">
      <c r="P745877" s="83"/>
    </row>
    <row r="745878" spans="16:16" x14ac:dyDescent="0.3">
      <c r="P745878" s="83"/>
    </row>
    <row r="745879" spans="16:16" x14ac:dyDescent="0.3">
      <c r="P745879" s="83"/>
    </row>
    <row r="745880" spans="16:16" x14ac:dyDescent="0.3">
      <c r="P745880" s="83"/>
    </row>
    <row r="745881" spans="16:16" x14ac:dyDescent="0.3">
      <c r="P745881" s="83"/>
    </row>
    <row r="745882" spans="16:16" x14ac:dyDescent="0.3">
      <c r="P745882" s="83"/>
    </row>
    <row r="745883" spans="16:16" x14ac:dyDescent="0.3">
      <c r="P745883" s="83"/>
    </row>
    <row r="745884" spans="16:16" x14ac:dyDescent="0.3">
      <c r="P745884" s="83"/>
    </row>
    <row r="745885" spans="16:16" x14ac:dyDescent="0.3">
      <c r="P745885" s="83"/>
    </row>
    <row r="745886" spans="16:16" x14ac:dyDescent="0.3">
      <c r="P745886" s="83"/>
    </row>
    <row r="745887" spans="16:16" x14ac:dyDescent="0.3">
      <c r="P745887" s="83"/>
    </row>
    <row r="745888" spans="16:16" x14ac:dyDescent="0.3">
      <c r="P745888" s="83"/>
    </row>
    <row r="745889" spans="16:16" x14ac:dyDescent="0.3">
      <c r="P745889" s="83"/>
    </row>
    <row r="745890" spans="16:16" x14ac:dyDescent="0.3">
      <c r="P745890" s="83"/>
    </row>
    <row r="745891" spans="16:16" x14ac:dyDescent="0.3">
      <c r="P745891" s="83"/>
    </row>
    <row r="745892" spans="16:16" x14ac:dyDescent="0.3">
      <c r="P745892" s="83"/>
    </row>
    <row r="745893" spans="16:16" x14ac:dyDescent="0.3">
      <c r="P745893" s="83"/>
    </row>
    <row r="745894" spans="16:16" x14ac:dyDescent="0.3">
      <c r="P745894" s="83"/>
    </row>
    <row r="745895" spans="16:16" x14ac:dyDescent="0.3">
      <c r="P745895" s="83"/>
    </row>
    <row r="745896" spans="16:16" x14ac:dyDescent="0.3">
      <c r="P745896" s="83"/>
    </row>
    <row r="745897" spans="16:16" x14ac:dyDescent="0.3">
      <c r="P745897" s="83"/>
    </row>
    <row r="745898" spans="16:16" x14ac:dyDescent="0.3">
      <c r="P745898" s="83"/>
    </row>
    <row r="745899" spans="16:16" x14ac:dyDescent="0.3">
      <c r="P745899" s="83"/>
    </row>
    <row r="745900" spans="16:16" x14ac:dyDescent="0.3">
      <c r="P745900" s="83"/>
    </row>
    <row r="745901" spans="16:16" x14ac:dyDescent="0.3">
      <c r="P745901" s="83"/>
    </row>
    <row r="745902" spans="16:16" x14ac:dyDescent="0.3">
      <c r="P745902" s="83"/>
    </row>
    <row r="745903" spans="16:16" x14ac:dyDescent="0.3">
      <c r="P745903" s="83"/>
    </row>
    <row r="745904" spans="16:16" x14ac:dyDescent="0.3">
      <c r="P745904" s="83"/>
    </row>
    <row r="745905" spans="16:16" x14ac:dyDescent="0.3">
      <c r="P745905" s="83"/>
    </row>
    <row r="745906" spans="16:16" x14ac:dyDescent="0.3">
      <c r="P745906" s="83"/>
    </row>
    <row r="745907" spans="16:16" x14ac:dyDescent="0.3">
      <c r="P745907" s="83"/>
    </row>
    <row r="745908" spans="16:16" x14ac:dyDescent="0.3">
      <c r="P745908" s="83"/>
    </row>
    <row r="745909" spans="16:16" x14ac:dyDescent="0.3">
      <c r="P745909" s="83"/>
    </row>
    <row r="745910" spans="16:16" x14ac:dyDescent="0.3">
      <c r="P745910" s="83"/>
    </row>
    <row r="745911" spans="16:16" x14ac:dyDescent="0.3">
      <c r="P745911" s="83"/>
    </row>
    <row r="745912" spans="16:16" x14ac:dyDescent="0.3">
      <c r="P745912" s="83"/>
    </row>
    <row r="745913" spans="16:16" x14ac:dyDescent="0.3">
      <c r="P745913" s="83"/>
    </row>
    <row r="745914" spans="16:16" x14ac:dyDescent="0.3">
      <c r="P745914" s="83"/>
    </row>
    <row r="745915" spans="16:16" x14ac:dyDescent="0.3">
      <c r="P745915" s="83"/>
    </row>
    <row r="745916" spans="16:16" x14ac:dyDescent="0.3">
      <c r="P745916" s="83"/>
    </row>
    <row r="745917" spans="16:16" x14ac:dyDescent="0.3">
      <c r="P745917" s="83"/>
    </row>
    <row r="745918" spans="16:16" x14ac:dyDescent="0.3">
      <c r="P745918" s="83"/>
    </row>
    <row r="745919" spans="16:16" x14ac:dyDescent="0.3">
      <c r="P745919" s="83"/>
    </row>
    <row r="745920" spans="16:16" x14ac:dyDescent="0.3">
      <c r="P745920" s="83"/>
    </row>
    <row r="745921" spans="16:16" x14ac:dyDescent="0.3">
      <c r="P745921" s="83"/>
    </row>
    <row r="745922" spans="16:16" x14ac:dyDescent="0.3">
      <c r="P745922" s="83"/>
    </row>
    <row r="745923" spans="16:16" x14ac:dyDescent="0.3">
      <c r="P745923" s="83"/>
    </row>
    <row r="745924" spans="16:16" x14ac:dyDescent="0.3">
      <c r="P745924" s="83"/>
    </row>
    <row r="745925" spans="16:16" x14ac:dyDescent="0.3">
      <c r="P745925" s="83"/>
    </row>
    <row r="745926" spans="16:16" x14ac:dyDescent="0.3">
      <c r="P745926" s="83"/>
    </row>
    <row r="745927" spans="16:16" x14ac:dyDescent="0.3">
      <c r="P745927" s="83"/>
    </row>
    <row r="745928" spans="16:16" x14ac:dyDescent="0.3">
      <c r="P745928" s="83"/>
    </row>
    <row r="745929" spans="16:16" x14ac:dyDescent="0.3">
      <c r="P745929" s="83"/>
    </row>
    <row r="745930" spans="16:16" x14ac:dyDescent="0.3">
      <c r="P745930" s="83"/>
    </row>
    <row r="745931" spans="16:16" x14ac:dyDescent="0.3">
      <c r="P745931" s="83"/>
    </row>
    <row r="745932" spans="16:16" x14ac:dyDescent="0.3">
      <c r="P745932" s="83"/>
    </row>
    <row r="745933" spans="16:16" x14ac:dyDescent="0.3">
      <c r="P745933" s="83"/>
    </row>
    <row r="745934" spans="16:16" x14ac:dyDescent="0.3">
      <c r="P745934" s="83"/>
    </row>
    <row r="745935" spans="16:16" x14ac:dyDescent="0.3">
      <c r="P745935" s="83"/>
    </row>
    <row r="745936" spans="16:16" x14ac:dyDescent="0.3">
      <c r="P745936" s="83"/>
    </row>
    <row r="745937" spans="16:16" x14ac:dyDescent="0.3">
      <c r="P745937" s="83"/>
    </row>
    <row r="745938" spans="16:16" x14ac:dyDescent="0.3">
      <c r="P745938" s="83"/>
    </row>
    <row r="745939" spans="16:16" x14ac:dyDescent="0.3">
      <c r="P745939" s="83"/>
    </row>
    <row r="745940" spans="16:16" x14ac:dyDescent="0.3">
      <c r="P745940" s="83"/>
    </row>
    <row r="745941" spans="16:16" x14ac:dyDescent="0.3">
      <c r="P745941" s="83"/>
    </row>
    <row r="745942" spans="16:16" x14ac:dyDescent="0.3">
      <c r="P745942" s="83"/>
    </row>
    <row r="745943" spans="16:16" x14ac:dyDescent="0.3">
      <c r="P745943" s="83"/>
    </row>
    <row r="745944" spans="16:16" x14ac:dyDescent="0.3">
      <c r="P745944" s="83"/>
    </row>
    <row r="745945" spans="16:16" x14ac:dyDescent="0.3">
      <c r="P745945" s="83"/>
    </row>
    <row r="745946" spans="16:16" x14ac:dyDescent="0.3">
      <c r="P745946" s="83"/>
    </row>
    <row r="745947" spans="16:16" x14ac:dyDescent="0.3">
      <c r="P745947" s="83"/>
    </row>
    <row r="745948" spans="16:16" x14ac:dyDescent="0.3">
      <c r="P745948" s="83"/>
    </row>
    <row r="745949" spans="16:16" x14ac:dyDescent="0.3">
      <c r="P745949" s="83"/>
    </row>
    <row r="745950" spans="16:16" x14ac:dyDescent="0.3">
      <c r="P745950" s="83"/>
    </row>
    <row r="745951" spans="16:16" x14ac:dyDescent="0.3">
      <c r="P745951" s="83"/>
    </row>
    <row r="745952" spans="16:16" x14ac:dyDescent="0.3">
      <c r="P745952" s="83"/>
    </row>
    <row r="745953" spans="16:16" x14ac:dyDescent="0.3">
      <c r="P745953" s="83"/>
    </row>
    <row r="745954" spans="16:16" x14ac:dyDescent="0.3">
      <c r="P745954" s="83"/>
    </row>
    <row r="745955" spans="16:16" x14ac:dyDescent="0.3">
      <c r="P745955" s="83"/>
    </row>
    <row r="745956" spans="16:16" x14ac:dyDescent="0.3">
      <c r="P745956" s="83"/>
    </row>
    <row r="745957" spans="16:16" x14ac:dyDescent="0.3">
      <c r="P745957" s="83"/>
    </row>
    <row r="745958" spans="16:16" x14ac:dyDescent="0.3">
      <c r="P745958" s="83"/>
    </row>
    <row r="745959" spans="16:16" x14ac:dyDescent="0.3">
      <c r="P745959" s="83"/>
    </row>
    <row r="745960" spans="16:16" x14ac:dyDescent="0.3">
      <c r="P745960" s="83"/>
    </row>
    <row r="745961" spans="16:16" x14ac:dyDescent="0.3">
      <c r="P745961" s="83"/>
    </row>
    <row r="745962" spans="16:16" x14ac:dyDescent="0.3">
      <c r="P745962" s="83"/>
    </row>
    <row r="745963" spans="16:16" x14ac:dyDescent="0.3">
      <c r="P745963" s="83"/>
    </row>
    <row r="745964" spans="16:16" x14ac:dyDescent="0.3">
      <c r="P745964" s="83"/>
    </row>
    <row r="745965" spans="16:16" x14ac:dyDescent="0.3">
      <c r="P745965" s="83"/>
    </row>
    <row r="745966" spans="16:16" x14ac:dyDescent="0.3">
      <c r="P745966" s="83"/>
    </row>
    <row r="745967" spans="16:16" x14ac:dyDescent="0.3">
      <c r="P745967" s="83"/>
    </row>
    <row r="745968" spans="16:16" x14ac:dyDescent="0.3">
      <c r="P745968" s="83"/>
    </row>
    <row r="745969" spans="16:16" x14ac:dyDescent="0.3">
      <c r="P745969" s="83"/>
    </row>
    <row r="745970" spans="16:16" x14ac:dyDescent="0.3">
      <c r="P745970" s="83"/>
    </row>
    <row r="745971" spans="16:16" x14ac:dyDescent="0.3">
      <c r="P745971" s="83"/>
    </row>
    <row r="745972" spans="16:16" x14ac:dyDescent="0.3">
      <c r="P745972" s="83"/>
    </row>
    <row r="745973" spans="16:16" x14ac:dyDescent="0.3">
      <c r="P745973" s="83"/>
    </row>
    <row r="745974" spans="16:16" x14ac:dyDescent="0.3">
      <c r="P745974" s="83"/>
    </row>
    <row r="745975" spans="16:16" x14ac:dyDescent="0.3">
      <c r="P745975" s="83"/>
    </row>
    <row r="745976" spans="16:16" x14ac:dyDescent="0.3">
      <c r="P745976" s="83"/>
    </row>
    <row r="745977" spans="16:16" x14ac:dyDescent="0.3">
      <c r="P745977" s="83"/>
    </row>
    <row r="745978" spans="16:16" x14ac:dyDescent="0.3">
      <c r="P745978" s="83"/>
    </row>
    <row r="745979" spans="16:16" x14ac:dyDescent="0.3">
      <c r="P745979" s="83"/>
    </row>
    <row r="745980" spans="16:16" x14ac:dyDescent="0.3">
      <c r="P745980" s="83"/>
    </row>
    <row r="745981" spans="16:16" x14ac:dyDescent="0.3">
      <c r="P745981" s="83"/>
    </row>
    <row r="745982" spans="16:16" x14ac:dyDescent="0.3">
      <c r="P745982" s="83"/>
    </row>
    <row r="745983" spans="16:16" x14ac:dyDescent="0.3">
      <c r="P745983" s="83"/>
    </row>
    <row r="745984" spans="16:16" x14ac:dyDescent="0.3">
      <c r="P745984" s="83"/>
    </row>
    <row r="745985" spans="16:16" x14ac:dyDescent="0.3">
      <c r="P745985" s="83"/>
    </row>
    <row r="745986" spans="16:16" x14ac:dyDescent="0.3">
      <c r="P745986" s="83"/>
    </row>
    <row r="745987" spans="16:16" x14ac:dyDescent="0.3">
      <c r="P745987" s="83"/>
    </row>
    <row r="745988" spans="16:16" x14ac:dyDescent="0.3">
      <c r="P745988" s="83"/>
    </row>
    <row r="745989" spans="16:16" x14ac:dyDescent="0.3">
      <c r="P745989" s="83"/>
    </row>
    <row r="745990" spans="16:16" x14ac:dyDescent="0.3">
      <c r="P745990" s="83"/>
    </row>
    <row r="745991" spans="16:16" x14ac:dyDescent="0.3">
      <c r="P745991" s="83"/>
    </row>
    <row r="745992" spans="16:16" x14ac:dyDescent="0.3">
      <c r="P745992" s="83"/>
    </row>
    <row r="745993" spans="16:16" x14ac:dyDescent="0.3">
      <c r="P745993" s="83"/>
    </row>
    <row r="745994" spans="16:16" x14ac:dyDescent="0.3">
      <c r="P745994" s="83"/>
    </row>
    <row r="745995" spans="16:16" x14ac:dyDescent="0.3">
      <c r="P745995" s="83"/>
    </row>
    <row r="745996" spans="16:16" x14ac:dyDescent="0.3">
      <c r="P745996" s="83"/>
    </row>
    <row r="745997" spans="16:16" x14ac:dyDescent="0.3">
      <c r="P745997" s="83"/>
    </row>
    <row r="745998" spans="16:16" x14ac:dyDescent="0.3">
      <c r="P745998" s="83"/>
    </row>
    <row r="745999" spans="16:16" x14ac:dyDescent="0.3">
      <c r="P745999" s="83"/>
    </row>
    <row r="746000" spans="16:16" x14ac:dyDescent="0.3">
      <c r="P746000" s="83"/>
    </row>
    <row r="746001" spans="16:16" x14ac:dyDescent="0.3">
      <c r="P746001" s="83"/>
    </row>
    <row r="746002" spans="16:16" x14ac:dyDescent="0.3">
      <c r="P746002" s="83"/>
    </row>
    <row r="746003" spans="16:16" x14ac:dyDescent="0.3">
      <c r="P746003" s="83"/>
    </row>
    <row r="746004" spans="16:16" x14ac:dyDescent="0.3">
      <c r="P746004" s="83"/>
    </row>
    <row r="746005" spans="16:16" x14ac:dyDescent="0.3">
      <c r="P746005" s="83"/>
    </row>
    <row r="746006" spans="16:16" x14ac:dyDescent="0.3">
      <c r="P746006" s="83"/>
    </row>
    <row r="746007" spans="16:16" x14ac:dyDescent="0.3">
      <c r="P746007" s="83"/>
    </row>
    <row r="746008" spans="16:16" x14ac:dyDescent="0.3">
      <c r="P746008" s="83"/>
    </row>
    <row r="746009" spans="16:16" x14ac:dyDescent="0.3">
      <c r="P746009" s="83"/>
    </row>
    <row r="746010" spans="16:16" x14ac:dyDescent="0.3">
      <c r="P746010" s="83"/>
    </row>
    <row r="746011" spans="16:16" x14ac:dyDescent="0.3">
      <c r="P746011" s="83"/>
    </row>
    <row r="746012" spans="16:16" x14ac:dyDescent="0.3">
      <c r="P746012" s="83"/>
    </row>
    <row r="746013" spans="16:16" x14ac:dyDescent="0.3">
      <c r="P746013" s="83"/>
    </row>
    <row r="746014" spans="16:16" x14ac:dyDescent="0.3">
      <c r="P746014" s="83"/>
    </row>
    <row r="746015" spans="16:16" x14ac:dyDescent="0.3">
      <c r="P746015" s="83"/>
    </row>
    <row r="746016" spans="16:16" x14ac:dyDescent="0.3">
      <c r="P746016" s="83"/>
    </row>
    <row r="746017" spans="16:16" x14ac:dyDescent="0.3">
      <c r="P746017" s="83"/>
    </row>
    <row r="746018" spans="16:16" x14ac:dyDescent="0.3">
      <c r="P746018" s="83"/>
    </row>
    <row r="746019" spans="16:16" x14ac:dyDescent="0.3">
      <c r="P746019" s="83"/>
    </row>
    <row r="746020" spans="16:16" x14ac:dyDescent="0.3">
      <c r="P746020" s="83"/>
    </row>
    <row r="746021" spans="16:16" x14ac:dyDescent="0.3">
      <c r="P746021" s="83"/>
    </row>
    <row r="746022" spans="16:16" x14ac:dyDescent="0.3">
      <c r="P746022" s="83"/>
    </row>
    <row r="746023" spans="16:16" x14ac:dyDescent="0.3">
      <c r="P746023" s="83"/>
    </row>
    <row r="746024" spans="16:16" x14ac:dyDescent="0.3">
      <c r="P746024" s="83"/>
    </row>
    <row r="746025" spans="16:16" x14ac:dyDescent="0.3">
      <c r="P746025" s="83"/>
    </row>
    <row r="746026" spans="16:16" x14ac:dyDescent="0.3">
      <c r="P746026" s="83"/>
    </row>
    <row r="746027" spans="16:16" x14ac:dyDescent="0.3">
      <c r="P746027" s="83"/>
    </row>
    <row r="746028" spans="16:16" x14ac:dyDescent="0.3">
      <c r="P746028" s="83"/>
    </row>
    <row r="746029" spans="16:16" x14ac:dyDescent="0.3">
      <c r="P746029" s="83"/>
    </row>
    <row r="746030" spans="16:16" x14ac:dyDescent="0.3">
      <c r="P746030" s="83"/>
    </row>
    <row r="746031" spans="16:16" x14ac:dyDescent="0.3">
      <c r="P746031" s="83"/>
    </row>
    <row r="746032" spans="16:16" x14ac:dyDescent="0.3">
      <c r="P746032" s="83"/>
    </row>
    <row r="746033" spans="16:16" x14ac:dyDescent="0.3">
      <c r="P746033" s="83"/>
    </row>
    <row r="746034" spans="16:16" x14ac:dyDescent="0.3">
      <c r="P746034" s="83"/>
    </row>
    <row r="746035" spans="16:16" x14ac:dyDescent="0.3">
      <c r="P746035" s="83"/>
    </row>
    <row r="746036" spans="16:16" x14ac:dyDescent="0.3">
      <c r="P746036" s="83"/>
    </row>
    <row r="746037" spans="16:16" x14ac:dyDescent="0.3">
      <c r="P746037" s="83"/>
    </row>
    <row r="746038" spans="16:16" x14ac:dyDescent="0.3">
      <c r="P746038" s="83"/>
    </row>
    <row r="746039" spans="16:16" x14ac:dyDescent="0.3">
      <c r="P746039" s="83"/>
    </row>
    <row r="746040" spans="16:16" x14ac:dyDescent="0.3">
      <c r="P746040" s="83"/>
    </row>
    <row r="746041" spans="16:16" x14ac:dyDescent="0.3">
      <c r="P746041" s="83"/>
    </row>
    <row r="746042" spans="16:16" x14ac:dyDescent="0.3">
      <c r="P746042" s="83"/>
    </row>
    <row r="746043" spans="16:16" x14ac:dyDescent="0.3">
      <c r="P746043" s="83"/>
    </row>
    <row r="746044" spans="16:16" x14ac:dyDescent="0.3">
      <c r="P746044" s="83"/>
    </row>
    <row r="746045" spans="16:16" x14ac:dyDescent="0.3">
      <c r="P746045" s="83"/>
    </row>
    <row r="746046" spans="16:16" x14ac:dyDescent="0.3">
      <c r="P746046" s="83"/>
    </row>
    <row r="746047" spans="16:16" x14ac:dyDescent="0.3">
      <c r="P746047" s="83"/>
    </row>
    <row r="746048" spans="16:16" x14ac:dyDescent="0.3">
      <c r="P746048" s="83"/>
    </row>
    <row r="746049" spans="16:16" x14ac:dyDescent="0.3">
      <c r="P746049" s="83"/>
    </row>
    <row r="746050" spans="16:16" x14ac:dyDescent="0.3">
      <c r="P746050" s="83"/>
    </row>
    <row r="746051" spans="16:16" x14ac:dyDescent="0.3">
      <c r="P746051" s="83"/>
    </row>
    <row r="746052" spans="16:16" x14ac:dyDescent="0.3">
      <c r="P746052" s="83"/>
    </row>
    <row r="746053" spans="16:16" x14ac:dyDescent="0.3">
      <c r="P746053" s="83"/>
    </row>
    <row r="746054" spans="16:16" x14ac:dyDescent="0.3">
      <c r="P746054" s="83"/>
    </row>
    <row r="746055" spans="16:16" x14ac:dyDescent="0.3">
      <c r="P746055" s="83"/>
    </row>
    <row r="746056" spans="16:16" x14ac:dyDescent="0.3">
      <c r="P746056" s="83"/>
    </row>
    <row r="746057" spans="16:16" x14ac:dyDescent="0.3">
      <c r="P746057" s="83"/>
    </row>
    <row r="746058" spans="16:16" x14ac:dyDescent="0.3">
      <c r="P746058" s="83"/>
    </row>
    <row r="746059" spans="16:16" x14ac:dyDescent="0.3">
      <c r="P746059" s="83"/>
    </row>
    <row r="746060" spans="16:16" x14ac:dyDescent="0.3">
      <c r="P746060" s="83"/>
    </row>
    <row r="746061" spans="16:16" x14ac:dyDescent="0.3">
      <c r="P746061" s="83"/>
    </row>
    <row r="746062" spans="16:16" x14ac:dyDescent="0.3">
      <c r="P746062" s="83"/>
    </row>
    <row r="746063" spans="16:16" x14ac:dyDescent="0.3">
      <c r="P746063" s="83"/>
    </row>
    <row r="746064" spans="16:16" x14ac:dyDescent="0.3">
      <c r="P746064" s="83"/>
    </row>
    <row r="746065" spans="16:16" x14ac:dyDescent="0.3">
      <c r="P746065" s="83"/>
    </row>
    <row r="746066" spans="16:16" x14ac:dyDescent="0.3">
      <c r="P746066" s="83"/>
    </row>
    <row r="746067" spans="16:16" x14ac:dyDescent="0.3">
      <c r="P746067" s="83"/>
    </row>
    <row r="746068" spans="16:16" x14ac:dyDescent="0.3">
      <c r="P746068" s="83"/>
    </row>
    <row r="746069" spans="16:16" x14ac:dyDescent="0.3">
      <c r="P746069" s="83"/>
    </row>
    <row r="746070" spans="16:16" x14ac:dyDescent="0.3">
      <c r="P746070" s="83"/>
    </row>
    <row r="746071" spans="16:16" x14ac:dyDescent="0.3">
      <c r="P746071" s="83"/>
    </row>
    <row r="746072" spans="16:16" x14ac:dyDescent="0.3">
      <c r="P746072" s="83"/>
    </row>
    <row r="746073" spans="16:16" x14ac:dyDescent="0.3">
      <c r="P746073" s="83"/>
    </row>
    <row r="746074" spans="16:16" x14ac:dyDescent="0.3">
      <c r="P746074" s="83"/>
    </row>
    <row r="746075" spans="16:16" x14ac:dyDescent="0.3">
      <c r="P746075" s="83"/>
    </row>
    <row r="746076" spans="16:16" x14ac:dyDescent="0.3">
      <c r="P746076" s="83"/>
    </row>
    <row r="746077" spans="16:16" x14ac:dyDescent="0.3">
      <c r="P746077" s="83"/>
    </row>
    <row r="746078" spans="16:16" x14ac:dyDescent="0.3">
      <c r="P746078" s="83"/>
    </row>
    <row r="746079" spans="16:16" x14ac:dyDescent="0.3">
      <c r="P746079" s="83"/>
    </row>
    <row r="746080" spans="16:16" x14ac:dyDescent="0.3">
      <c r="P746080" s="83"/>
    </row>
    <row r="746081" spans="16:16" x14ac:dyDescent="0.3">
      <c r="P746081" s="83"/>
    </row>
    <row r="746082" spans="16:16" x14ac:dyDescent="0.3">
      <c r="P746082" s="83"/>
    </row>
    <row r="746083" spans="16:16" x14ac:dyDescent="0.3">
      <c r="P746083" s="83"/>
    </row>
    <row r="746084" spans="16:16" x14ac:dyDescent="0.3">
      <c r="P746084" s="83"/>
    </row>
    <row r="746085" spans="16:16" x14ac:dyDescent="0.3">
      <c r="P746085" s="83"/>
    </row>
    <row r="746086" spans="16:16" x14ac:dyDescent="0.3">
      <c r="P746086" s="83"/>
    </row>
    <row r="746087" spans="16:16" x14ac:dyDescent="0.3">
      <c r="P746087" s="83"/>
    </row>
    <row r="746088" spans="16:16" x14ac:dyDescent="0.3">
      <c r="P746088" s="83"/>
    </row>
    <row r="746089" spans="16:16" x14ac:dyDescent="0.3">
      <c r="P746089" s="83"/>
    </row>
    <row r="746090" spans="16:16" x14ac:dyDescent="0.3">
      <c r="P746090" s="83"/>
    </row>
    <row r="746091" spans="16:16" x14ac:dyDescent="0.3">
      <c r="P746091" s="83"/>
    </row>
    <row r="746092" spans="16:16" x14ac:dyDescent="0.3">
      <c r="P746092" s="83"/>
    </row>
    <row r="746093" spans="16:16" x14ac:dyDescent="0.3">
      <c r="P746093" s="83"/>
    </row>
    <row r="746094" spans="16:16" x14ac:dyDescent="0.3">
      <c r="P746094" s="83"/>
    </row>
    <row r="746095" spans="16:16" x14ac:dyDescent="0.3">
      <c r="P746095" s="83"/>
    </row>
    <row r="746096" spans="16:16" x14ac:dyDescent="0.3">
      <c r="P746096" s="83"/>
    </row>
    <row r="746097" spans="16:16" x14ac:dyDescent="0.3">
      <c r="P746097" s="83"/>
    </row>
    <row r="746098" spans="16:16" x14ac:dyDescent="0.3">
      <c r="P746098" s="83"/>
    </row>
    <row r="746099" spans="16:16" x14ac:dyDescent="0.3">
      <c r="P746099" s="83"/>
    </row>
    <row r="746100" spans="16:16" x14ac:dyDescent="0.3">
      <c r="P746100" s="83"/>
    </row>
    <row r="746101" spans="16:16" x14ac:dyDescent="0.3">
      <c r="P746101" s="83"/>
    </row>
    <row r="746102" spans="16:16" x14ac:dyDescent="0.3">
      <c r="P746102" s="83"/>
    </row>
    <row r="746103" spans="16:16" x14ac:dyDescent="0.3">
      <c r="P746103" s="83"/>
    </row>
    <row r="746104" spans="16:16" x14ac:dyDescent="0.3">
      <c r="P746104" s="83"/>
    </row>
    <row r="746105" spans="16:16" x14ac:dyDescent="0.3">
      <c r="P746105" s="83"/>
    </row>
    <row r="746106" spans="16:16" x14ac:dyDescent="0.3">
      <c r="P746106" s="83"/>
    </row>
    <row r="746107" spans="16:16" x14ac:dyDescent="0.3">
      <c r="P746107" s="83"/>
    </row>
    <row r="746108" spans="16:16" x14ac:dyDescent="0.3">
      <c r="P746108" s="83"/>
    </row>
    <row r="746109" spans="16:16" x14ac:dyDescent="0.3">
      <c r="P746109" s="83"/>
    </row>
    <row r="746110" spans="16:16" x14ac:dyDescent="0.3">
      <c r="P746110" s="83"/>
    </row>
    <row r="746111" spans="16:16" x14ac:dyDescent="0.3">
      <c r="P746111" s="83"/>
    </row>
    <row r="746112" spans="16:16" x14ac:dyDescent="0.3">
      <c r="P746112" s="83"/>
    </row>
    <row r="746113" spans="16:16" x14ac:dyDescent="0.3">
      <c r="P746113" s="83"/>
    </row>
    <row r="746114" spans="16:16" x14ac:dyDescent="0.3">
      <c r="P746114" s="83"/>
    </row>
    <row r="746115" spans="16:16" x14ac:dyDescent="0.3">
      <c r="P746115" s="83"/>
    </row>
    <row r="746116" spans="16:16" x14ac:dyDescent="0.3">
      <c r="P746116" s="83"/>
    </row>
    <row r="746117" spans="16:16" x14ac:dyDescent="0.3">
      <c r="P746117" s="83"/>
    </row>
    <row r="746118" spans="16:16" x14ac:dyDescent="0.3">
      <c r="P746118" s="83"/>
    </row>
    <row r="746119" spans="16:16" x14ac:dyDescent="0.3">
      <c r="P746119" s="83"/>
    </row>
    <row r="746120" spans="16:16" x14ac:dyDescent="0.3">
      <c r="P746120" s="83"/>
    </row>
    <row r="746121" spans="16:16" x14ac:dyDescent="0.3">
      <c r="P746121" s="83"/>
    </row>
    <row r="746122" spans="16:16" x14ac:dyDescent="0.3">
      <c r="P746122" s="83"/>
    </row>
    <row r="746123" spans="16:16" x14ac:dyDescent="0.3">
      <c r="P746123" s="83"/>
    </row>
    <row r="746124" spans="16:16" x14ac:dyDescent="0.3">
      <c r="P746124" s="83"/>
    </row>
    <row r="746125" spans="16:16" x14ac:dyDescent="0.3">
      <c r="P746125" s="83"/>
    </row>
    <row r="746126" spans="16:16" x14ac:dyDescent="0.3">
      <c r="P746126" s="83"/>
    </row>
    <row r="746127" spans="16:16" x14ac:dyDescent="0.3">
      <c r="P746127" s="83"/>
    </row>
    <row r="746128" spans="16:16" x14ac:dyDescent="0.3">
      <c r="P746128" s="83"/>
    </row>
    <row r="746129" spans="16:16" x14ac:dyDescent="0.3">
      <c r="P746129" s="83"/>
    </row>
    <row r="746130" spans="16:16" x14ac:dyDescent="0.3">
      <c r="P746130" s="83"/>
    </row>
    <row r="746131" spans="16:16" x14ac:dyDescent="0.3">
      <c r="P746131" s="83"/>
    </row>
    <row r="746132" spans="16:16" x14ac:dyDescent="0.3">
      <c r="P746132" s="83"/>
    </row>
    <row r="746133" spans="16:16" x14ac:dyDescent="0.3">
      <c r="P746133" s="83"/>
    </row>
    <row r="746134" spans="16:16" x14ac:dyDescent="0.3">
      <c r="P746134" s="83"/>
    </row>
    <row r="746135" spans="16:16" x14ac:dyDescent="0.3">
      <c r="P746135" s="83"/>
    </row>
    <row r="746136" spans="16:16" x14ac:dyDescent="0.3">
      <c r="P746136" s="83"/>
    </row>
    <row r="746137" spans="16:16" x14ac:dyDescent="0.3">
      <c r="P746137" s="83"/>
    </row>
    <row r="746138" spans="16:16" x14ac:dyDescent="0.3">
      <c r="P746138" s="83"/>
    </row>
    <row r="746139" spans="16:16" x14ac:dyDescent="0.3">
      <c r="P746139" s="83"/>
    </row>
    <row r="746140" spans="16:16" x14ac:dyDescent="0.3">
      <c r="P746140" s="83"/>
    </row>
    <row r="746141" spans="16:16" x14ac:dyDescent="0.3">
      <c r="P746141" s="83"/>
    </row>
    <row r="746142" spans="16:16" x14ac:dyDescent="0.3">
      <c r="P746142" s="83"/>
    </row>
    <row r="746143" spans="16:16" x14ac:dyDescent="0.3">
      <c r="P746143" s="83"/>
    </row>
    <row r="746144" spans="16:16" x14ac:dyDescent="0.3">
      <c r="P746144" s="83"/>
    </row>
    <row r="746145" spans="16:16" x14ac:dyDescent="0.3">
      <c r="P746145" s="83"/>
    </row>
    <row r="746146" spans="16:16" x14ac:dyDescent="0.3">
      <c r="P746146" s="83"/>
    </row>
    <row r="746147" spans="16:16" x14ac:dyDescent="0.3">
      <c r="P746147" s="83"/>
    </row>
    <row r="746148" spans="16:16" x14ac:dyDescent="0.3">
      <c r="P746148" s="83"/>
    </row>
    <row r="746149" spans="16:16" x14ac:dyDescent="0.3">
      <c r="P746149" s="83"/>
    </row>
    <row r="746150" spans="16:16" x14ac:dyDescent="0.3">
      <c r="P746150" s="83"/>
    </row>
    <row r="746151" spans="16:16" x14ac:dyDescent="0.3">
      <c r="P746151" s="83"/>
    </row>
    <row r="746152" spans="16:16" x14ac:dyDescent="0.3">
      <c r="P746152" s="83"/>
    </row>
    <row r="746153" spans="16:16" x14ac:dyDescent="0.3">
      <c r="P746153" s="83"/>
    </row>
    <row r="746154" spans="16:16" x14ac:dyDescent="0.3">
      <c r="P746154" s="83"/>
    </row>
    <row r="746155" spans="16:16" x14ac:dyDescent="0.3">
      <c r="P746155" s="83"/>
    </row>
    <row r="746156" spans="16:16" x14ac:dyDescent="0.3">
      <c r="P746156" s="83"/>
    </row>
    <row r="746157" spans="16:16" x14ac:dyDescent="0.3">
      <c r="P746157" s="83"/>
    </row>
    <row r="746158" spans="16:16" x14ac:dyDescent="0.3">
      <c r="P746158" s="83"/>
    </row>
    <row r="746159" spans="16:16" x14ac:dyDescent="0.3">
      <c r="P746159" s="83"/>
    </row>
    <row r="746160" spans="16:16" x14ac:dyDescent="0.3">
      <c r="P746160" s="83"/>
    </row>
    <row r="746161" spans="16:16" x14ac:dyDescent="0.3">
      <c r="P746161" s="83"/>
    </row>
    <row r="746162" spans="16:16" x14ac:dyDescent="0.3">
      <c r="P746162" s="83"/>
    </row>
    <row r="746163" spans="16:16" x14ac:dyDescent="0.3">
      <c r="P746163" s="83"/>
    </row>
    <row r="746164" spans="16:16" x14ac:dyDescent="0.3">
      <c r="P746164" s="83"/>
    </row>
    <row r="746165" spans="16:16" x14ac:dyDescent="0.3">
      <c r="P746165" s="83"/>
    </row>
    <row r="746166" spans="16:16" x14ac:dyDescent="0.3">
      <c r="P746166" s="83"/>
    </row>
    <row r="746167" spans="16:16" x14ac:dyDescent="0.3">
      <c r="P746167" s="83"/>
    </row>
    <row r="746168" spans="16:16" x14ac:dyDescent="0.3">
      <c r="P746168" s="83"/>
    </row>
    <row r="746169" spans="16:16" x14ac:dyDescent="0.3">
      <c r="P746169" s="83"/>
    </row>
    <row r="746170" spans="16:16" x14ac:dyDescent="0.3">
      <c r="P746170" s="83"/>
    </row>
    <row r="746171" spans="16:16" x14ac:dyDescent="0.3">
      <c r="P746171" s="83"/>
    </row>
    <row r="746172" spans="16:16" x14ac:dyDescent="0.3">
      <c r="P746172" s="83"/>
    </row>
    <row r="746173" spans="16:16" x14ac:dyDescent="0.3">
      <c r="P746173" s="83"/>
    </row>
    <row r="746174" spans="16:16" x14ac:dyDescent="0.3">
      <c r="P746174" s="83"/>
    </row>
    <row r="746175" spans="16:16" x14ac:dyDescent="0.3">
      <c r="P746175" s="83"/>
    </row>
    <row r="746176" spans="16:16" x14ac:dyDescent="0.3">
      <c r="P746176" s="83"/>
    </row>
    <row r="746177" spans="16:16" x14ac:dyDescent="0.3">
      <c r="P746177" s="83"/>
    </row>
    <row r="746178" spans="16:16" x14ac:dyDescent="0.3">
      <c r="P746178" s="83"/>
    </row>
    <row r="746179" spans="16:16" x14ac:dyDescent="0.3">
      <c r="P746179" s="83"/>
    </row>
    <row r="746180" spans="16:16" x14ac:dyDescent="0.3">
      <c r="P746180" s="83"/>
    </row>
    <row r="746181" spans="16:16" x14ac:dyDescent="0.3">
      <c r="P746181" s="83"/>
    </row>
    <row r="746182" spans="16:16" x14ac:dyDescent="0.3">
      <c r="P746182" s="83"/>
    </row>
    <row r="746183" spans="16:16" x14ac:dyDescent="0.3">
      <c r="P746183" s="83"/>
    </row>
    <row r="746184" spans="16:16" x14ac:dyDescent="0.3">
      <c r="P746184" s="83"/>
    </row>
    <row r="746185" spans="16:16" x14ac:dyDescent="0.3">
      <c r="P746185" s="83"/>
    </row>
    <row r="746186" spans="16:16" x14ac:dyDescent="0.3">
      <c r="P746186" s="83"/>
    </row>
    <row r="746187" spans="16:16" x14ac:dyDescent="0.3">
      <c r="P746187" s="83"/>
    </row>
    <row r="746188" spans="16:16" x14ac:dyDescent="0.3">
      <c r="P746188" s="83"/>
    </row>
    <row r="746189" spans="16:16" x14ac:dyDescent="0.3">
      <c r="P746189" s="83"/>
    </row>
    <row r="746190" spans="16:16" x14ac:dyDescent="0.3">
      <c r="P746190" s="83"/>
    </row>
    <row r="746191" spans="16:16" x14ac:dyDescent="0.3">
      <c r="P746191" s="83"/>
    </row>
    <row r="746192" spans="16:16" x14ac:dyDescent="0.3">
      <c r="P746192" s="83"/>
    </row>
    <row r="746193" spans="16:16" x14ac:dyDescent="0.3">
      <c r="P746193" s="83"/>
    </row>
    <row r="746194" spans="16:16" x14ac:dyDescent="0.3">
      <c r="P746194" s="83"/>
    </row>
    <row r="746195" spans="16:16" x14ac:dyDescent="0.3">
      <c r="P746195" s="83"/>
    </row>
    <row r="746196" spans="16:16" x14ac:dyDescent="0.3">
      <c r="P746196" s="83"/>
    </row>
    <row r="746197" spans="16:16" x14ac:dyDescent="0.3">
      <c r="P746197" s="83"/>
    </row>
    <row r="746198" spans="16:16" x14ac:dyDescent="0.3">
      <c r="P746198" s="83"/>
    </row>
    <row r="746199" spans="16:16" x14ac:dyDescent="0.3">
      <c r="P746199" s="83"/>
    </row>
    <row r="746200" spans="16:16" x14ac:dyDescent="0.3">
      <c r="P746200" s="83"/>
    </row>
    <row r="746201" spans="16:16" x14ac:dyDescent="0.3">
      <c r="P746201" s="83"/>
    </row>
    <row r="746202" spans="16:16" x14ac:dyDescent="0.3">
      <c r="P746202" s="83"/>
    </row>
    <row r="746203" spans="16:16" x14ac:dyDescent="0.3">
      <c r="P746203" s="83"/>
    </row>
    <row r="746204" spans="16:16" x14ac:dyDescent="0.3">
      <c r="P746204" s="83"/>
    </row>
    <row r="746205" spans="16:16" x14ac:dyDescent="0.3">
      <c r="P746205" s="83"/>
    </row>
    <row r="746206" spans="16:16" x14ac:dyDescent="0.3">
      <c r="P746206" s="83"/>
    </row>
    <row r="746207" spans="16:16" x14ac:dyDescent="0.3">
      <c r="P746207" s="83"/>
    </row>
    <row r="746208" spans="16:16" x14ac:dyDescent="0.3">
      <c r="P746208" s="83"/>
    </row>
    <row r="746209" spans="16:16" x14ac:dyDescent="0.3">
      <c r="P746209" s="83"/>
    </row>
    <row r="746210" spans="16:16" x14ac:dyDescent="0.3">
      <c r="P746210" s="83"/>
    </row>
    <row r="746211" spans="16:16" x14ac:dyDescent="0.3">
      <c r="P746211" s="83"/>
    </row>
    <row r="746212" spans="16:16" x14ac:dyDescent="0.3">
      <c r="P746212" s="83"/>
    </row>
    <row r="746213" spans="16:16" x14ac:dyDescent="0.3">
      <c r="P746213" s="83"/>
    </row>
    <row r="746214" spans="16:16" x14ac:dyDescent="0.3">
      <c r="P746214" s="83"/>
    </row>
    <row r="746215" spans="16:16" x14ac:dyDescent="0.3">
      <c r="P746215" s="83"/>
    </row>
    <row r="746216" spans="16:16" x14ac:dyDescent="0.3">
      <c r="P746216" s="83"/>
    </row>
    <row r="746217" spans="16:16" x14ac:dyDescent="0.3">
      <c r="P746217" s="83"/>
    </row>
    <row r="746218" spans="16:16" x14ac:dyDescent="0.3">
      <c r="P746218" s="83"/>
    </row>
    <row r="746219" spans="16:16" x14ac:dyDescent="0.3">
      <c r="P746219" s="83"/>
    </row>
    <row r="746220" spans="16:16" x14ac:dyDescent="0.3">
      <c r="P746220" s="83"/>
    </row>
    <row r="746221" spans="16:16" x14ac:dyDescent="0.3">
      <c r="P746221" s="83"/>
    </row>
    <row r="746222" spans="16:16" x14ac:dyDescent="0.3">
      <c r="P746222" s="83"/>
    </row>
    <row r="746223" spans="16:16" x14ac:dyDescent="0.3">
      <c r="P746223" s="83"/>
    </row>
    <row r="746224" spans="16:16" x14ac:dyDescent="0.3">
      <c r="P746224" s="83"/>
    </row>
    <row r="746225" spans="16:16" x14ac:dyDescent="0.3">
      <c r="P746225" s="83"/>
    </row>
    <row r="746226" spans="16:16" x14ac:dyDescent="0.3">
      <c r="P746226" s="83"/>
    </row>
    <row r="746227" spans="16:16" x14ac:dyDescent="0.3">
      <c r="P746227" s="83"/>
    </row>
    <row r="746228" spans="16:16" x14ac:dyDescent="0.3">
      <c r="P746228" s="83"/>
    </row>
    <row r="746229" spans="16:16" x14ac:dyDescent="0.3">
      <c r="P746229" s="83"/>
    </row>
    <row r="746230" spans="16:16" x14ac:dyDescent="0.3">
      <c r="P746230" s="83"/>
    </row>
    <row r="746231" spans="16:16" x14ac:dyDescent="0.3">
      <c r="P746231" s="83"/>
    </row>
    <row r="746232" spans="16:16" x14ac:dyDescent="0.3">
      <c r="P746232" s="83"/>
    </row>
    <row r="746233" spans="16:16" x14ac:dyDescent="0.3">
      <c r="P746233" s="83"/>
    </row>
    <row r="746234" spans="16:16" x14ac:dyDescent="0.3">
      <c r="P746234" s="83"/>
    </row>
    <row r="746235" spans="16:16" x14ac:dyDescent="0.3">
      <c r="P746235" s="83"/>
    </row>
    <row r="746236" spans="16:16" x14ac:dyDescent="0.3">
      <c r="P746236" s="83"/>
    </row>
    <row r="746237" spans="16:16" x14ac:dyDescent="0.3">
      <c r="P746237" s="83"/>
    </row>
    <row r="746238" spans="16:16" x14ac:dyDescent="0.3">
      <c r="P746238" s="83"/>
    </row>
    <row r="746239" spans="16:16" x14ac:dyDescent="0.3">
      <c r="P746239" s="83"/>
    </row>
    <row r="746240" spans="16:16" x14ac:dyDescent="0.3">
      <c r="P746240" s="83"/>
    </row>
    <row r="746241" spans="16:16" x14ac:dyDescent="0.3">
      <c r="P746241" s="83"/>
    </row>
    <row r="746242" spans="16:16" x14ac:dyDescent="0.3">
      <c r="P746242" s="83"/>
    </row>
    <row r="746243" spans="16:16" x14ac:dyDescent="0.3">
      <c r="P746243" s="83"/>
    </row>
    <row r="746244" spans="16:16" x14ac:dyDescent="0.3">
      <c r="P746244" s="83"/>
    </row>
    <row r="746245" spans="16:16" x14ac:dyDescent="0.3">
      <c r="P746245" s="83"/>
    </row>
    <row r="746246" spans="16:16" x14ac:dyDescent="0.3">
      <c r="P746246" s="83"/>
    </row>
    <row r="746247" spans="16:16" x14ac:dyDescent="0.3">
      <c r="P746247" s="83"/>
    </row>
    <row r="746248" spans="16:16" x14ac:dyDescent="0.3">
      <c r="P746248" s="83"/>
    </row>
    <row r="746249" spans="16:16" x14ac:dyDescent="0.3">
      <c r="P746249" s="83"/>
    </row>
    <row r="746250" spans="16:16" x14ac:dyDescent="0.3">
      <c r="P746250" s="83"/>
    </row>
    <row r="746251" spans="16:16" x14ac:dyDescent="0.3">
      <c r="P746251" s="83"/>
    </row>
    <row r="746252" spans="16:16" x14ac:dyDescent="0.3">
      <c r="P746252" s="83"/>
    </row>
    <row r="746253" spans="16:16" x14ac:dyDescent="0.3">
      <c r="P746253" s="83"/>
    </row>
    <row r="746254" spans="16:16" x14ac:dyDescent="0.3">
      <c r="P746254" s="83"/>
    </row>
    <row r="746255" spans="16:16" x14ac:dyDescent="0.3">
      <c r="P746255" s="83"/>
    </row>
    <row r="746256" spans="16:16" x14ac:dyDescent="0.3">
      <c r="P746256" s="83"/>
    </row>
    <row r="746257" spans="16:16" x14ac:dyDescent="0.3">
      <c r="P746257" s="83"/>
    </row>
    <row r="746258" spans="16:16" x14ac:dyDescent="0.3">
      <c r="P746258" s="83"/>
    </row>
    <row r="746259" spans="16:16" x14ac:dyDescent="0.3">
      <c r="P746259" s="83"/>
    </row>
    <row r="746260" spans="16:16" x14ac:dyDescent="0.3">
      <c r="P746260" s="83"/>
    </row>
    <row r="746261" spans="16:16" x14ac:dyDescent="0.3">
      <c r="P746261" s="83"/>
    </row>
    <row r="746262" spans="16:16" x14ac:dyDescent="0.3">
      <c r="P746262" s="83"/>
    </row>
    <row r="746263" spans="16:16" x14ac:dyDescent="0.3">
      <c r="P746263" s="83"/>
    </row>
    <row r="746264" spans="16:16" x14ac:dyDescent="0.3">
      <c r="P746264" s="83"/>
    </row>
    <row r="746265" spans="16:16" x14ac:dyDescent="0.3">
      <c r="P746265" s="83"/>
    </row>
    <row r="746266" spans="16:16" x14ac:dyDescent="0.3">
      <c r="P746266" s="83"/>
    </row>
    <row r="746267" spans="16:16" x14ac:dyDescent="0.3">
      <c r="P746267" s="83"/>
    </row>
    <row r="746268" spans="16:16" x14ac:dyDescent="0.3">
      <c r="P746268" s="83"/>
    </row>
    <row r="746269" spans="16:16" x14ac:dyDescent="0.3">
      <c r="P746269" s="83"/>
    </row>
    <row r="746270" spans="16:16" x14ac:dyDescent="0.3">
      <c r="P746270" s="83"/>
    </row>
    <row r="746271" spans="16:16" x14ac:dyDescent="0.3">
      <c r="P746271" s="83"/>
    </row>
    <row r="746272" spans="16:16" x14ac:dyDescent="0.3">
      <c r="P746272" s="83"/>
    </row>
    <row r="746273" spans="16:16" x14ac:dyDescent="0.3">
      <c r="P746273" s="83"/>
    </row>
    <row r="746274" spans="16:16" x14ac:dyDescent="0.3">
      <c r="P746274" s="83"/>
    </row>
    <row r="746275" spans="16:16" x14ac:dyDescent="0.3">
      <c r="P746275" s="83"/>
    </row>
    <row r="746276" spans="16:16" x14ac:dyDescent="0.3">
      <c r="P746276" s="83"/>
    </row>
    <row r="746277" spans="16:16" x14ac:dyDescent="0.3">
      <c r="P746277" s="83"/>
    </row>
    <row r="746278" spans="16:16" x14ac:dyDescent="0.3">
      <c r="P746278" s="83"/>
    </row>
    <row r="746279" spans="16:16" x14ac:dyDescent="0.3">
      <c r="P746279" s="83"/>
    </row>
    <row r="746280" spans="16:16" x14ac:dyDescent="0.3">
      <c r="P746280" s="83"/>
    </row>
    <row r="746281" spans="16:16" x14ac:dyDescent="0.3">
      <c r="P746281" s="83"/>
    </row>
    <row r="746282" spans="16:16" x14ac:dyDescent="0.3">
      <c r="P746282" s="83"/>
    </row>
    <row r="746283" spans="16:16" x14ac:dyDescent="0.3">
      <c r="P746283" s="83"/>
    </row>
    <row r="746284" spans="16:16" x14ac:dyDescent="0.3">
      <c r="P746284" s="83"/>
    </row>
    <row r="746285" spans="16:16" x14ac:dyDescent="0.3">
      <c r="P746285" s="83"/>
    </row>
    <row r="746286" spans="16:16" x14ac:dyDescent="0.3">
      <c r="P746286" s="83"/>
    </row>
    <row r="746287" spans="16:16" x14ac:dyDescent="0.3">
      <c r="P746287" s="83"/>
    </row>
    <row r="746288" spans="16:16" x14ac:dyDescent="0.3">
      <c r="P746288" s="83"/>
    </row>
    <row r="746289" spans="16:16" x14ac:dyDescent="0.3">
      <c r="P746289" s="83"/>
    </row>
    <row r="746290" spans="16:16" x14ac:dyDescent="0.3">
      <c r="P746290" s="83"/>
    </row>
    <row r="746291" spans="16:16" x14ac:dyDescent="0.3">
      <c r="P746291" s="83"/>
    </row>
    <row r="746292" spans="16:16" x14ac:dyDescent="0.3">
      <c r="P746292" s="83"/>
    </row>
    <row r="746293" spans="16:16" x14ac:dyDescent="0.3">
      <c r="P746293" s="83"/>
    </row>
    <row r="746294" spans="16:16" x14ac:dyDescent="0.3">
      <c r="P746294" s="83"/>
    </row>
    <row r="746295" spans="16:16" x14ac:dyDescent="0.3">
      <c r="P746295" s="83"/>
    </row>
    <row r="746296" spans="16:16" x14ac:dyDescent="0.3">
      <c r="P746296" s="83"/>
    </row>
    <row r="746297" spans="16:16" x14ac:dyDescent="0.3">
      <c r="P746297" s="83"/>
    </row>
    <row r="746298" spans="16:16" x14ac:dyDescent="0.3">
      <c r="P746298" s="83"/>
    </row>
    <row r="746299" spans="16:16" x14ac:dyDescent="0.3">
      <c r="P746299" s="83"/>
    </row>
    <row r="746300" spans="16:16" x14ac:dyDescent="0.3">
      <c r="P746300" s="83"/>
    </row>
    <row r="746301" spans="16:16" x14ac:dyDescent="0.3">
      <c r="P746301" s="83"/>
    </row>
    <row r="746302" spans="16:16" x14ac:dyDescent="0.3">
      <c r="P746302" s="83"/>
    </row>
    <row r="746303" spans="16:16" x14ac:dyDescent="0.3">
      <c r="P746303" s="83"/>
    </row>
    <row r="746304" spans="16:16" x14ac:dyDescent="0.3">
      <c r="P746304" s="83"/>
    </row>
    <row r="746305" spans="16:16" x14ac:dyDescent="0.3">
      <c r="P746305" s="83"/>
    </row>
    <row r="746306" spans="16:16" x14ac:dyDescent="0.3">
      <c r="P746306" s="83"/>
    </row>
    <row r="746307" spans="16:16" x14ac:dyDescent="0.3">
      <c r="P746307" s="83"/>
    </row>
    <row r="746308" spans="16:16" x14ac:dyDescent="0.3">
      <c r="P746308" s="83"/>
    </row>
    <row r="746309" spans="16:16" x14ac:dyDescent="0.3">
      <c r="P746309" s="83"/>
    </row>
    <row r="746310" spans="16:16" x14ac:dyDescent="0.3">
      <c r="P746310" s="83"/>
    </row>
    <row r="746311" spans="16:16" x14ac:dyDescent="0.3">
      <c r="P746311" s="83"/>
    </row>
    <row r="746312" spans="16:16" x14ac:dyDescent="0.3">
      <c r="P746312" s="83"/>
    </row>
    <row r="746313" spans="16:16" x14ac:dyDescent="0.3">
      <c r="P746313" s="83"/>
    </row>
    <row r="746314" spans="16:16" x14ac:dyDescent="0.3">
      <c r="P746314" s="83"/>
    </row>
    <row r="746315" spans="16:16" x14ac:dyDescent="0.3">
      <c r="P746315" s="83"/>
    </row>
    <row r="746316" spans="16:16" x14ac:dyDescent="0.3">
      <c r="P746316" s="83"/>
    </row>
    <row r="746317" spans="16:16" x14ac:dyDescent="0.3">
      <c r="P746317" s="83"/>
    </row>
    <row r="746318" spans="16:16" x14ac:dyDescent="0.3">
      <c r="P746318" s="83"/>
    </row>
    <row r="746319" spans="16:16" x14ac:dyDescent="0.3">
      <c r="P746319" s="83"/>
    </row>
    <row r="746320" spans="16:16" x14ac:dyDescent="0.3">
      <c r="P746320" s="83"/>
    </row>
    <row r="746321" spans="16:16" x14ac:dyDescent="0.3">
      <c r="P746321" s="83"/>
    </row>
    <row r="746322" spans="16:16" x14ac:dyDescent="0.3">
      <c r="P746322" s="83"/>
    </row>
    <row r="746323" spans="16:16" x14ac:dyDescent="0.3">
      <c r="P746323" s="83"/>
    </row>
    <row r="746324" spans="16:16" x14ac:dyDescent="0.3">
      <c r="P746324" s="83"/>
    </row>
    <row r="746325" spans="16:16" x14ac:dyDescent="0.3">
      <c r="P746325" s="83"/>
    </row>
    <row r="746326" spans="16:16" x14ac:dyDescent="0.3">
      <c r="P746326" s="83"/>
    </row>
    <row r="746327" spans="16:16" x14ac:dyDescent="0.3">
      <c r="P746327" s="83"/>
    </row>
    <row r="746328" spans="16:16" x14ac:dyDescent="0.3">
      <c r="P746328" s="83"/>
    </row>
    <row r="746329" spans="16:16" x14ac:dyDescent="0.3">
      <c r="P746329" s="83"/>
    </row>
    <row r="746330" spans="16:16" x14ac:dyDescent="0.3">
      <c r="P746330" s="83"/>
    </row>
    <row r="746331" spans="16:16" x14ac:dyDescent="0.3">
      <c r="P746331" s="83"/>
    </row>
    <row r="746332" spans="16:16" x14ac:dyDescent="0.3">
      <c r="P746332" s="83"/>
    </row>
    <row r="746333" spans="16:16" x14ac:dyDescent="0.3">
      <c r="P746333" s="83"/>
    </row>
    <row r="746334" spans="16:16" x14ac:dyDescent="0.3">
      <c r="P746334" s="83"/>
    </row>
    <row r="746335" spans="16:16" x14ac:dyDescent="0.3">
      <c r="P746335" s="83"/>
    </row>
    <row r="746336" spans="16:16" x14ac:dyDescent="0.3">
      <c r="P746336" s="83"/>
    </row>
    <row r="746337" spans="16:16" x14ac:dyDescent="0.3">
      <c r="P746337" s="83"/>
    </row>
    <row r="746338" spans="16:16" x14ac:dyDescent="0.3">
      <c r="P746338" s="83"/>
    </row>
    <row r="746339" spans="16:16" x14ac:dyDescent="0.3">
      <c r="P746339" s="83"/>
    </row>
    <row r="746340" spans="16:16" x14ac:dyDescent="0.3">
      <c r="P746340" s="83"/>
    </row>
    <row r="746341" spans="16:16" x14ac:dyDescent="0.3">
      <c r="P746341" s="83"/>
    </row>
    <row r="746342" spans="16:16" x14ac:dyDescent="0.3">
      <c r="P746342" s="83"/>
    </row>
    <row r="746343" spans="16:16" x14ac:dyDescent="0.3">
      <c r="P746343" s="83"/>
    </row>
    <row r="746344" spans="16:16" x14ac:dyDescent="0.3">
      <c r="P746344" s="83"/>
    </row>
    <row r="746345" spans="16:16" x14ac:dyDescent="0.3">
      <c r="P746345" s="83"/>
    </row>
    <row r="746346" spans="16:16" x14ac:dyDescent="0.3">
      <c r="P746346" s="83"/>
    </row>
    <row r="746347" spans="16:16" x14ac:dyDescent="0.3">
      <c r="P746347" s="83"/>
    </row>
    <row r="746348" spans="16:16" x14ac:dyDescent="0.3">
      <c r="P746348" s="83"/>
    </row>
    <row r="746349" spans="16:16" x14ac:dyDescent="0.3">
      <c r="P746349" s="83"/>
    </row>
    <row r="746350" spans="16:16" x14ac:dyDescent="0.3">
      <c r="P746350" s="83"/>
    </row>
    <row r="746351" spans="16:16" x14ac:dyDescent="0.3">
      <c r="P746351" s="83"/>
    </row>
    <row r="746352" spans="16:16" x14ac:dyDescent="0.3">
      <c r="P746352" s="83"/>
    </row>
    <row r="746353" spans="16:16" x14ac:dyDescent="0.3">
      <c r="P746353" s="83"/>
    </row>
    <row r="746354" spans="16:16" x14ac:dyDescent="0.3">
      <c r="P746354" s="83"/>
    </row>
    <row r="746355" spans="16:16" x14ac:dyDescent="0.3">
      <c r="P746355" s="83"/>
    </row>
    <row r="746356" spans="16:16" x14ac:dyDescent="0.3">
      <c r="P746356" s="83"/>
    </row>
    <row r="746357" spans="16:16" x14ac:dyDescent="0.3">
      <c r="P746357" s="83"/>
    </row>
    <row r="746358" spans="16:16" x14ac:dyDescent="0.3">
      <c r="P746358" s="83"/>
    </row>
    <row r="746359" spans="16:16" x14ac:dyDescent="0.3">
      <c r="P746359" s="83"/>
    </row>
    <row r="746360" spans="16:16" x14ac:dyDescent="0.3">
      <c r="P746360" s="83"/>
    </row>
    <row r="746361" spans="16:16" x14ac:dyDescent="0.3">
      <c r="P746361" s="83"/>
    </row>
    <row r="746362" spans="16:16" x14ac:dyDescent="0.3">
      <c r="P746362" s="83"/>
    </row>
    <row r="746363" spans="16:16" x14ac:dyDescent="0.3">
      <c r="P746363" s="83"/>
    </row>
    <row r="746364" spans="16:16" x14ac:dyDescent="0.3">
      <c r="P746364" s="83"/>
    </row>
    <row r="746365" spans="16:16" x14ac:dyDescent="0.3">
      <c r="P746365" s="83"/>
    </row>
    <row r="746366" spans="16:16" x14ac:dyDescent="0.3">
      <c r="P746366" s="83"/>
    </row>
    <row r="746367" spans="16:16" x14ac:dyDescent="0.3">
      <c r="P746367" s="83"/>
    </row>
    <row r="746368" spans="16:16" x14ac:dyDescent="0.3">
      <c r="P746368" s="83"/>
    </row>
    <row r="746369" spans="16:16" x14ac:dyDescent="0.3">
      <c r="P746369" s="83"/>
    </row>
    <row r="746370" spans="16:16" x14ac:dyDescent="0.3">
      <c r="P746370" s="83"/>
    </row>
    <row r="746371" spans="16:16" x14ac:dyDescent="0.3">
      <c r="P746371" s="83"/>
    </row>
    <row r="746372" spans="16:16" x14ac:dyDescent="0.3">
      <c r="P746372" s="83"/>
    </row>
    <row r="746373" spans="16:16" x14ac:dyDescent="0.3">
      <c r="P746373" s="83"/>
    </row>
    <row r="746374" spans="16:16" x14ac:dyDescent="0.3">
      <c r="P746374" s="83"/>
    </row>
    <row r="746375" spans="16:16" x14ac:dyDescent="0.3">
      <c r="P746375" s="83"/>
    </row>
    <row r="746376" spans="16:16" x14ac:dyDescent="0.3">
      <c r="P746376" s="83"/>
    </row>
    <row r="746377" spans="16:16" x14ac:dyDescent="0.3">
      <c r="P746377" s="83"/>
    </row>
    <row r="746378" spans="16:16" x14ac:dyDescent="0.3">
      <c r="P746378" s="83"/>
    </row>
    <row r="746379" spans="16:16" x14ac:dyDescent="0.3">
      <c r="P746379" s="83"/>
    </row>
    <row r="746380" spans="16:16" x14ac:dyDescent="0.3">
      <c r="P746380" s="83"/>
    </row>
    <row r="746381" spans="16:16" x14ac:dyDescent="0.3">
      <c r="P746381" s="83"/>
    </row>
    <row r="746382" spans="16:16" x14ac:dyDescent="0.3">
      <c r="P746382" s="83"/>
    </row>
    <row r="746383" spans="16:16" x14ac:dyDescent="0.3">
      <c r="P746383" s="83"/>
    </row>
    <row r="746384" spans="16:16" x14ac:dyDescent="0.3">
      <c r="P746384" s="83"/>
    </row>
    <row r="746385" spans="16:16" x14ac:dyDescent="0.3">
      <c r="P746385" s="83"/>
    </row>
    <row r="746386" spans="16:16" x14ac:dyDescent="0.3">
      <c r="P746386" s="83"/>
    </row>
    <row r="746387" spans="16:16" x14ac:dyDescent="0.3">
      <c r="P746387" s="83"/>
    </row>
    <row r="746388" spans="16:16" x14ac:dyDescent="0.3">
      <c r="P746388" s="83"/>
    </row>
    <row r="746389" spans="16:16" x14ac:dyDescent="0.3">
      <c r="P746389" s="83"/>
    </row>
    <row r="746390" spans="16:16" x14ac:dyDescent="0.3">
      <c r="P746390" s="83"/>
    </row>
    <row r="746391" spans="16:16" x14ac:dyDescent="0.3">
      <c r="P746391" s="83"/>
    </row>
    <row r="746392" spans="16:16" x14ac:dyDescent="0.3">
      <c r="P746392" s="83"/>
    </row>
    <row r="746393" spans="16:16" x14ac:dyDescent="0.3">
      <c r="P746393" s="83"/>
    </row>
    <row r="746394" spans="16:16" x14ac:dyDescent="0.3">
      <c r="P746394" s="83"/>
    </row>
    <row r="746395" spans="16:16" x14ac:dyDescent="0.3">
      <c r="P746395" s="83"/>
    </row>
    <row r="746396" spans="16:16" x14ac:dyDescent="0.3">
      <c r="P746396" s="83"/>
    </row>
    <row r="746397" spans="16:16" x14ac:dyDescent="0.3">
      <c r="P746397" s="83"/>
    </row>
    <row r="746398" spans="16:16" x14ac:dyDescent="0.3">
      <c r="P746398" s="83"/>
    </row>
    <row r="746399" spans="16:16" x14ac:dyDescent="0.3">
      <c r="P746399" s="83"/>
    </row>
    <row r="746400" spans="16:16" x14ac:dyDescent="0.3">
      <c r="P746400" s="83"/>
    </row>
    <row r="746401" spans="16:16" x14ac:dyDescent="0.3">
      <c r="P746401" s="83"/>
    </row>
    <row r="746402" spans="16:16" x14ac:dyDescent="0.3">
      <c r="P746402" s="83"/>
    </row>
    <row r="746403" spans="16:16" x14ac:dyDescent="0.3">
      <c r="P746403" s="83"/>
    </row>
    <row r="746404" spans="16:16" x14ac:dyDescent="0.3">
      <c r="P746404" s="83"/>
    </row>
    <row r="746405" spans="16:16" x14ac:dyDescent="0.3">
      <c r="P746405" s="83"/>
    </row>
    <row r="746406" spans="16:16" x14ac:dyDescent="0.3">
      <c r="P746406" s="83"/>
    </row>
    <row r="746407" spans="16:16" x14ac:dyDescent="0.3">
      <c r="P746407" s="83"/>
    </row>
    <row r="746408" spans="16:16" x14ac:dyDescent="0.3">
      <c r="P746408" s="83"/>
    </row>
    <row r="746409" spans="16:16" x14ac:dyDescent="0.3">
      <c r="P746409" s="83"/>
    </row>
    <row r="746410" spans="16:16" x14ac:dyDescent="0.3">
      <c r="P746410" s="83"/>
    </row>
    <row r="746411" spans="16:16" x14ac:dyDescent="0.3">
      <c r="P746411" s="83"/>
    </row>
    <row r="746412" spans="16:16" x14ac:dyDescent="0.3">
      <c r="P746412" s="83"/>
    </row>
    <row r="746413" spans="16:16" x14ac:dyDescent="0.3">
      <c r="P746413" s="83"/>
    </row>
    <row r="746414" spans="16:16" x14ac:dyDescent="0.3">
      <c r="P746414" s="83"/>
    </row>
    <row r="746415" spans="16:16" x14ac:dyDescent="0.3">
      <c r="P746415" s="83"/>
    </row>
    <row r="746416" spans="16:16" x14ac:dyDescent="0.3">
      <c r="P746416" s="83"/>
    </row>
    <row r="746417" spans="16:16" x14ac:dyDescent="0.3">
      <c r="P746417" s="83"/>
    </row>
    <row r="746418" spans="16:16" x14ac:dyDescent="0.3">
      <c r="P746418" s="83"/>
    </row>
    <row r="746419" spans="16:16" x14ac:dyDescent="0.3">
      <c r="P746419" s="83"/>
    </row>
    <row r="746420" spans="16:16" x14ac:dyDescent="0.3">
      <c r="P746420" s="83"/>
    </row>
    <row r="746421" spans="16:16" x14ac:dyDescent="0.3">
      <c r="P746421" s="83"/>
    </row>
    <row r="746422" spans="16:16" x14ac:dyDescent="0.3">
      <c r="P746422" s="83"/>
    </row>
    <row r="746423" spans="16:16" x14ac:dyDescent="0.3">
      <c r="P746423" s="83"/>
    </row>
    <row r="746424" spans="16:16" x14ac:dyDescent="0.3">
      <c r="P746424" s="83"/>
    </row>
    <row r="746425" spans="16:16" x14ac:dyDescent="0.3">
      <c r="P746425" s="83"/>
    </row>
    <row r="746426" spans="16:16" x14ac:dyDescent="0.3">
      <c r="P746426" s="83"/>
    </row>
    <row r="746427" spans="16:16" x14ac:dyDescent="0.3">
      <c r="P746427" s="83"/>
    </row>
    <row r="746428" spans="16:16" x14ac:dyDescent="0.3">
      <c r="P746428" s="83"/>
    </row>
    <row r="746429" spans="16:16" x14ac:dyDescent="0.3">
      <c r="P746429" s="83"/>
    </row>
    <row r="746430" spans="16:16" x14ac:dyDescent="0.3">
      <c r="P746430" s="83"/>
    </row>
    <row r="746431" spans="16:16" x14ac:dyDescent="0.3">
      <c r="P746431" s="83"/>
    </row>
    <row r="746432" spans="16:16" x14ac:dyDescent="0.3">
      <c r="P746432" s="83"/>
    </row>
    <row r="746433" spans="16:16" x14ac:dyDescent="0.3">
      <c r="P746433" s="83"/>
    </row>
    <row r="746434" spans="16:16" x14ac:dyDescent="0.3">
      <c r="P746434" s="83"/>
    </row>
    <row r="746435" spans="16:16" x14ac:dyDescent="0.3">
      <c r="P746435" s="83"/>
    </row>
    <row r="746436" spans="16:16" x14ac:dyDescent="0.3">
      <c r="P746436" s="83"/>
    </row>
    <row r="746437" spans="16:16" x14ac:dyDescent="0.3">
      <c r="P746437" s="83"/>
    </row>
    <row r="746438" spans="16:16" x14ac:dyDescent="0.3">
      <c r="P746438" s="83"/>
    </row>
    <row r="746439" spans="16:16" x14ac:dyDescent="0.3">
      <c r="P746439" s="83"/>
    </row>
    <row r="746440" spans="16:16" x14ac:dyDescent="0.3">
      <c r="P746440" s="83"/>
    </row>
    <row r="746441" spans="16:16" x14ac:dyDescent="0.3">
      <c r="P746441" s="83"/>
    </row>
    <row r="746442" spans="16:16" x14ac:dyDescent="0.3">
      <c r="P746442" s="83"/>
    </row>
    <row r="746443" spans="16:16" x14ac:dyDescent="0.3">
      <c r="P746443" s="83"/>
    </row>
    <row r="746444" spans="16:16" x14ac:dyDescent="0.3">
      <c r="P746444" s="83"/>
    </row>
    <row r="746445" spans="16:16" x14ac:dyDescent="0.3">
      <c r="P746445" s="83"/>
    </row>
    <row r="746446" spans="16:16" x14ac:dyDescent="0.3">
      <c r="P746446" s="83"/>
    </row>
    <row r="746447" spans="16:16" x14ac:dyDescent="0.3">
      <c r="P746447" s="83"/>
    </row>
    <row r="746448" spans="16:16" x14ac:dyDescent="0.3">
      <c r="P746448" s="83"/>
    </row>
    <row r="746449" spans="16:16" x14ac:dyDescent="0.3">
      <c r="P746449" s="83"/>
    </row>
    <row r="746450" spans="16:16" x14ac:dyDescent="0.3">
      <c r="P746450" s="83"/>
    </row>
    <row r="746451" spans="16:16" x14ac:dyDescent="0.3">
      <c r="P746451" s="83"/>
    </row>
    <row r="746452" spans="16:16" x14ac:dyDescent="0.3">
      <c r="P746452" s="83"/>
    </row>
    <row r="746453" spans="16:16" x14ac:dyDescent="0.3">
      <c r="P746453" s="83"/>
    </row>
    <row r="746454" spans="16:16" x14ac:dyDescent="0.3">
      <c r="P746454" s="83"/>
    </row>
    <row r="746455" spans="16:16" x14ac:dyDescent="0.3">
      <c r="P746455" s="83"/>
    </row>
    <row r="746456" spans="16:16" x14ac:dyDescent="0.3">
      <c r="P746456" s="83"/>
    </row>
    <row r="746457" spans="16:16" x14ac:dyDescent="0.3">
      <c r="P746457" s="83"/>
    </row>
    <row r="746458" spans="16:16" x14ac:dyDescent="0.3">
      <c r="P746458" s="83"/>
    </row>
    <row r="746459" spans="16:16" x14ac:dyDescent="0.3">
      <c r="P746459" s="83"/>
    </row>
    <row r="746460" spans="16:16" x14ac:dyDescent="0.3">
      <c r="P746460" s="83"/>
    </row>
    <row r="746461" spans="16:16" x14ac:dyDescent="0.3">
      <c r="P746461" s="83"/>
    </row>
    <row r="746462" spans="16:16" x14ac:dyDescent="0.3">
      <c r="P746462" s="83"/>
    </row>
    <row r="746463" spans="16:16" x14ac:dyDescent="0.3">
      <c r="P746463" s="83"/>
    </row>
    <row r="746464" spans="16:16" x14ac:dyDescent="0.3">
      <c r="P746464" s="83"/>
    </row>
    <row r="746465" spans="16:16" x14ac:dyDescent="0.3">
      <c r="P746465" s="83"/>
    </row>
    <row r="746466" spans="16:16" x14ac:dyDescent="0.3">
      <c r="P746466" s="83"/>
    </row>
    <row r="746467" spans="16:16" x14ac:dyDescent="0.3">
      <c r="P746467" s="83"/>
    </row>
    <row r="746468" spans="16:16" x14ac:dyDescent="0.3">
      <c r="P746468" s="83"/>
    </row>
    <row r="746469" spans="16:16" x14ac:dyDescent="0.3">
      <c r="P746469" s="83"/>
    </row>
    <row r="746470" spans="16:16" x14ac:dyDescent="0.3">
      <c r="P746470" s="83"/>
    </row>
    <row r="746471" spans="16:16" x14ac:dyDescent="0.3">
      <c r="P746471" s="83"/>
    </row>
    <row r="746472" spans="16:16" x14ac:dyDescent="0.3">
      <c r="P746472" s="83"/>
    </row>
    <row r="746473" spans="16:16" x14ac:dyDescent="0.3">
      <c r="P746473" s="83"/>
    </row>
    <row r="746474" spans="16:16" x14ac:dyDescent="0.3">
      <c r="P746474" s="83"/>
    </row>
    <row r="746475" spans="16:16" x14ac:dyDescent="0.3">
      <c r="P746475" s="83"/>
    </row>
    <row r="746476" spans="16:16" x14ac:dyDescent="0.3">
      <c r="P746476" s="83"/>
    </row>
    <row r="746477" spans="16:16" x14ac:dyDescent="0.3">
      <c r="P746477" s="83"/>
    </row>
    <row r="746478" spans="16:16" x14ac:dyDescent="0.3">
      <c r="P746478" s="83"/>
    </row>
    <row r="746479" spans="16:16" x14ac:dyDescent="0.3">
      <c r="P746479" s="83"/>
    </row>
    <row r="746480" spans="16:16" x14ac:dyDescent="0.3">
      <c r="P746480" s="83"/>
    </row>
    <row r="746481" spans="16:16" x14ac:dyDescent="0.3">
      <c r="P746481" s="83"/>
    </row>
    <row r="746482" spans="16:16" x14ac:dyDescent="0.3">
      <c r="P746482" s="83"/>
    </row>
    <row r="746483" spans="16:16" x14ac:dyDescent="0.3">
      <c r="P746483" s="83"/>
    </row>
    <row r="746484" spans="16:16" x14ac:dyDescent="0.3">
      <c r="P746484" s="83"/>
    </row>
    <row r="746485" spans="16:16" x14ac:dyDescent="0.3">
      <c r="P746485" s="83"/>
    </row>
    <row r="746486" spans="16:16" x14ac:dyDescent="0.3">
      <c r="P746486" s="83"/>
    </row>
    <row r="746487" spans="16:16" x14ac:dyDescent="0.3">
      <c r="P746487" s="83"/>
    </row>
    <row r="746488" spans="16:16" x14ac:dyDescent="0.3">
      <c r="P746488" s="83"/>
    </row>
    <row r="746489" spans="16:16" x14ac:dyDescent="0.3">
      <c r="P746489" s="83"/>
    </row>
    <row r="746490" spans="16:16" x14ac:dyDescent="0.3">
      <c r="P746490" s="83"/>
    </row>
    <row r="746491" spans="16:16" x14ac:dyDescent="0.3">
      <c r="P746491" s="83"/>
    </row>
    <row r="746492" spans="16:16" x14ac:dyDescent="0.3">
      <c r="P746492" s="83"/>
    </row>
    <row r="746493" spans="16:16" x14ac:dyDescent="0.3">
      <c r="P746493" s="83"/>
    </row>
    <row r="746494" spans="16:16" x14ac:dyDescent="0.3">
      <c r="P746494" s="83"/>
    </row>
    <row r="746495" spans="16:16" x14ac:dyDescent="0.3">
      <c r="P746495" s="83"/>
    </row>
    <row r="746496" spans="16:16" x14ac:dyDescent="0.3">
      <c r="P746496" s="83"/>
    </row>
    <row r="746497" spans="16:16" x14ac:dyDescent="0.3">
      <c r="P746497" s="83"/>
    </row>
    <row r="746498" spans="16:16" x14ac:dyDescent="0.3">
      <c r="P746498" s="83"/>
    </row>
    <row r="746499" spans="16:16" x14ac:dyDescent="0.3">
      <c r="P746499" s="83"/>
    </row>
    <row r="746500" spans="16:16" x14ac:dyDescent="0.3">
      <c r="P746500" s="83"/>
    </row>
    <row r="746501" spans="16:16" x14ac:dyDescent="0.3">
      <c r="P746501" s="83"/>
    </row>
    <row r="746502" spans="16:16" x14ac:dyDescent="0.3">
      <c r="P746502" s="83"/>
    </row>
    <row r="746503" spans="16:16" x14ac:dyDescent="0.3">
      <c r="P746503" s="83"/>
    </row>
    <row r="746504" spans="16:16" x14ac:dyDescent="0.3">
      <c r="P746504" s="83"/>
    </row>
    <row r="746505" spans="16:16" x14ac:dyDescent="0.3">
      <c r="P746505" s="83"/>
    </row>
    <row r="746506" spans="16:16" x14ac:dyDescent="0.3">
      <c r="P746506" s="83"/>
    </row>
    <row r="746507" spans="16:16" x14ac:dyDescent="0.3">
      <c r="P746507" s="83"/>
    </row>
    <row r="746508" spans="16:16" x14ac:dyDescent="0.3">
      <c r="P746508" s="83"/>
    </row>
    <row r="746509" spans="16:16" x14ac:dyDescent="0.3">
      <c r="P746509" s="83"/>
    </row>
    <row r="746510" spans="16:16" x14ac:dyDescent="0.3">
      <c r="P746510" s="83"/>
    </row>
    <row r="746511" spans="16:16" x14ac:dyDescent="0.3">
      <c r="P746511" s="83"/>
    </row>
    <row r="746512" spans="16:16" x14ac:dyDescent="0.3">
      <c r="P746512" s="83"/>
    </row>
    <row r="746513" spans="16:16" x14ac:dyDescent="0.3">
      <c r="P746513" s="83"/>
    </row>
    <row r="746514" spans="16:16" x14ac:dyDescent="0.3">
      <c r="P746514" s="83"/>
    </row>
    <row r="746515" spans="16:16" x14ac:dyDescent="0.3">
      <c r="P746515" s="83"/>
    </row>
    <row r="746516" spans="16:16" x14ac:dyDescent="0.3">
      <c r="P746516" s="83"/>
    </row>
    <row r="746517" spans="16:16" x14ac:dyDescent="0.3">
      <c r="P746517" s="83"/>
    </row>
    <row r="746518" spans="16:16" x14ac:dyDescent="0.3">
      <c r="P746518" s="83"/>
    </row>
    <row r="746519" spans="16:16" x14ac:dyDescent="0.3">
      <c r="P746519" s="83"/>
    </row>
    <row r="746520" spans="16:16" x14ac:dyDescent="0.3">
      <c r="P746520" s="83"/>
    </row>
    <row r="746521" spans="16:16" x14ac:dyDescent="0.3">
      <c r="P746521" s="83"/>
    </row>
    <row r="746522" spans="16:16" x14ac:dyDescent="0.3">
      <c r="P746522" s="83"/>
    </row>
    <row r="746523" spans="16:16" x14ac:dyDescent="0.3">
      <c r="P746523" s="83"/>
    </row>
    <row r="746524" spans="16:16" x14ac:dyDescent="0.3">
      <c r="P746524" s="83"/>
    </row>
    <row r="746525" spans="16:16" x14ac:dyDescent="0.3">
      <c r="P746525" s="83"/>
    </row>
    <row r="746526" spans="16:16" x14ac:dyDescent="0.3">
      <c r="P746526" s="83"/>
    </row>
    <row r="746527" spans="16:16" x14ac:dyDescent="0.3">
      <c r="P746527" s="83"/>
    </row>
    <row r="746528" spans="16:16" x14ac:dyDescent="0.3">
      <c r="P746528" s="83"/>
    </row>
    <row r="746529" spans="16:16" x14ac:dyDescent="0.3">
      <c r="P746529" s="83"/>
    </row>
    <row r="746530" spans="16:16" x14ac:dyDescent="0.3">
      <c r="P746530" s="83"/>
    </row>
    <row r="746531" spans="16:16" x14ac:dyDescent="0.3">
      <c r="P746531" s="83"/>
    </row>
    <row r="746532" spans="16:16" x14ac:dyDescent="0.3">
      <c r="P746532" s="83"/>
    </row>
    <row r="746533" spans="16:16" x14ac:dyDescent="0.3">
      <c r="P746533" s="83"/>
    </row>
    <row r="746534" spans="16:16" x14ac:dyDescent="0.3">
      <c r="P746534" s="83"/>
    </row>
    <row r="746535" spans="16:16" x14ac:dyDescent="0.3">
      <c r="P746535" s="83"/>
    </row>
    <row r="746536" spans="16:16" x14ac:dyDescent="0.3">
      <c r="P746536" s="83"/>
    </row>
    <row r="746537" spans="16:16" x14ac:dyDescent="0.3">
      <c r="P746537" s="83"/>
    </row>
    <row r="746538" spans="16:16" x14ac:dyDescent="0.3">
      <c r="P746538" s="83"/>
    </row>
    <row r="746539" spans="16:16" x14ac:dyDescent="0.3">
      <c r="P746539" s="83"/>
    </row>
    <row r="746540" spans="16:16" x14ac:dyDescent="0.3">
      <c r="P746540" s="83"/>
    </row>
    <row r="746541" spans="16:16" x14ac:dyDescent="0.3">
      <c r="P746541" s="83"/>
    </row>
    <row r="746542" spans="16:16" x14ac:dyDescent="0.3">
      <c r="P746542" s="83"/>
    </row>
    <row r="746543" spans="16:16" x14ac:dyDescent="0.3">
      <c r="P746543" s="83"/>
    </row>
    <row r="746544" spans="16:16" x14ac:dyDescent="0.3">
      <c r="P746544" s="83"/>
    </row>
    <row r="746545" spans="16:16" x14ac:dyDescent="0.3">
      <c r="P746545" s="83"/>
    </row>
    <row r="746546" spans="16:16" x14ac:dyDescent="0.3">
      <c r="P746546" s="83"/>
    </row>
    <row r="746547" spans="16:16" x14ac:dyDescent="0.3">
      <c r="P746547" s="83"/>
    </row>
    <row r="746548" spans="16:16" x14ac:dyDescent="0.3">
      <c r="P746548" s="83"/>
    </row>
    <row r="746549" spans="16:16" x14ac:dyDescent="0.3">
      <c r="P746549" s="83"/>
    </row>
    <row r="746550" spans="16:16" x14ac:dyDescent="0.3">
      <c r="P746550" s="83"/>
    </row>
    <row r="746551" spans="16:16" x14ac:dyDescent="0.3">
      <c r="P746551" s="83"/>
    </row>
    <row r="746552" spans="16:16" x14ac:dyDescent="0.3">
      <c r="P746552" s="83"/>
    </row>
    <row r="746553" spans="16:16" x14ac:dyDescent="0.3">
      <c r="P746553" s="83"/>
    </row>
    <row r="746554" spans="16:16" x14ac:dyDescent="0.3">
      <c r="P746554" s="83"/>
    </row>
    <row r="746555" spans="16:16" x14ac:dyDescent="0.3">
      <c r="P746555" s="83"/>
    </row>
    <row r="746556" spans="16:16" x14ac:dyDescent="0.3">
      <c r="P746556" s="83"/>
    </row>
    <row r="746557" spans="16:16" x14ac:dyDescent="0.3">
      <c r="P746557" s="83"/>
    </row>
    <row r="746558" spans="16:16" x14ac:dyDescent="0.3">
      <c r="P746558" s="83"/>
    </row>
    <row r="746559" spans="16:16" x14ac:dyDescent="0.3">
      <c r="P746559" s="83"/>
    </row>
    <row r="746560" spans="16:16" x14ac:dyDescent="0.3">
      <c r="P746560" s="83"/>
    </row>
    <row r="746561" spans="16:16" x14ac:dyDescent="0.3">
      <c r="P746561" s="83"/>
    </row>
    <row r="746562" spans="16:16" x14ac:dyDescent="0.3">
      <c r="P746562" s="83"/>
    </row>
    <row r="746563" spans="16:16" x14ac:dyDescent="0.3">
      <c r="P746563" s="83"/>
    </row>
    <row r="746564" spans="16:16" x14ac:dyDescent="0.3">
      <c r="P746564" s="83"/>
    </row>
    <row r="746565" spans="16:16" x14ac:dyDescent="0.3">
      <c r="P746565" s="83"/>
    </row>
    <row r="746566" spans="16:16" x14ac:dyDescent="0.3">
      <c r="P746566" s="83"/>
    </row>
    <row r="746567" spans="16:16" x14ac:dyDescent="0.3">
      <c r="P746567" s="83"/>
    </row>
    <row r="746568" spans="16:16" x14ac:dyDescent="0.3">
      <c r="P746568" s="83"/>
    </row>
    <row r="746569" spans="16:16" x14ac:dyDescent="0.3">
      <c r="P746569" s="83"/>
    </row>
    <row r="746570" spans="16:16" x14ac:dyDescent="0.3">
      <c r="P746570" s="83"/>
    </row>
    <row r="746571" spans="16:16" x14ac:dyDescent="0.3">
      <c r="P746571" s="83"/>
    </row>
    <row r="746572" spans="16:16" x14ac:dyDescent="0.3">
      <c r="P746572" s="83"/>
    </row>
    <row r="746573" spans="16:16" x14ac:dyDescent="0.3">
      <c r="P746573" s="83"/>
    </row>
    <row r="746574" spans="16:16" x14ac:dyDescent="0.3">
      <c r="P746574" s="83"/>
    </row>
    <row r="746575" spans="16:16" x14ac:dyDescent="0.3">
      <c r="P746575" s="83"/>
    </row>
    <row r="746576" spans="16:16" x14ac:dyDescent="0.3">
      <c r="P746576" s="83"/>
    </row>
    <row r="746577" spans="16:16" x14ac:dyDescent="0.3">
      <c r="P746577" s="83"/>
    </row>
    <row r="746578" spans="16:16" x14ac:dyDescent="0.3">
      <c r="P746578" s="83"/>
    </row>
    <row r="746579" spans="16:16" x14ac:dyDescent="0.3">
      <c r="P746579" s="83"/>
    </row>
    <row r="746580" spans="16:16" x14ac:dyDescent="0.3">
      <c r="P746580" s="83"/>
    </row>
    <row r="746581" spans="16:16" x14ac:dyDescent="0.3">
      <c r="P746581" s="83"/>
    </row>
    <row r="746582" spans="16:16" x14ac:dyDescent="0.3">
      <c r="P746582" s="83"/>
    </row>
    <row r="746583" spans="16:16" x14ac:dyDescent="0.3">
      <c r="P746583" s="83"/>
    </row>
    <row r="746584" spans="16:16" x14ac:dyDescent="0.3">
      <c r="P746584" s="83"/>
    </row>
    <row r="746585" spans="16:16" x14ac:dyDescent="0.3">
      <c r="P746585" s="83"/>
    </row>
    <row r="746586" spans="16:16" x14ac:dyDescent="0.3">
      <c r="P746586" s="83"/>
    </row>
    <row r="746587" spans="16:16" x14ac:dyDescent="0.3">
      <c r="P746587" s="83"/>
    </row>
    <row r="746588" spans="16:16" x14ac:dyDescent="0.3">
      <c r="P746588" s="83"/>
    </row>
    <row r="746589" spans="16:16" x14ac:dyDescent="0.3">
      <c r="P746589" s="83"/>
    </row>
    <row r="746590" spans="16:16" x14ac:dyDescent="0.3">
      <c r="P746590" s="83"/>
    </row>
    <row r="746591" spans="16:16" x14ac:dyDescent="0.3">
      <c r="P746591" s="83"/>
    </row>
    <row r="746592" spans="16:16" x14ac:dyDescent="0.3">
      <c r="P746592" s="83"/>
    </row>
    <row r="746593" spans="16:16" x14ac:dyDescent="0.3">
      <c r="P746593" s="83"/>
    </row>
    <row r="746594" spans="16:16" x14ac:dyDescent="0.3">
      <c r="P746594" s="83"/>
    </row>
    <row r="746595" spans="16:16" x14ac:dyDescent="0.3">
      <c r="P746595" s="83"/>
    </row>
    <row r="746596" spans="16:16" x14ac:dyDescent="0.3">
      <c r="P746596" s="83"/>
    </row>
    <row r="746597" spans="16:16" x14ac:dyDescent="0.3">
      <c r="P746597" s="83"/>
    </row>
    <row r="746598" spans="16:16" x14ac:dyDescent="0.3">
      <c r="P746598" s="83"/>
    </row>
    <row r="746599" spans="16:16" x14ac:dyDescent="0.3">
      <c r="P746599" s="83"/>
    </row>
    <row r="746600" spans="16:16" x14ac:dyDescent="0.3">
      <c r="P746600" s="83"/>
    </row>
    <row r="746601" spans="16:16" x14ac:dyDescent="0.3">
      <c r="P746601" s="83"/>
    </row>
    <row r="746602" spans="16:16" x14ac:dyDescent="0.3">
      <c r="P746602" s="83"/>
    </row>
    <row r="746603" spans="16:16" x14ac:dyDescent="0.3">
      <c r="P746603" s="83"/>
    </row>
    <row r="746604" spans="16:16" x14ac:dyDescent="0.3">
      <c r="P746604" s="83"/>
    </row>
    <row r="746605" spans="16:16" x14ac:dyDescent="0.3">
      <c r="P746605" s="83"/>
    </row>
    <row r="746606" spans="16:16" x14ac:dyDescent="0.3">
      <c r="P746606" s="83"/>
    </row>
    <row r="746607" spans="16:16" x14ac:dyDescent="0.3">
      <c r="P746607" s="83"/>
    </row>
    <row r="746608" spans="16:16" x14ac:dyDescent="0.3">
      <c r="P746608" s="83"/>
    </row>
    <row r="746609" spans="16:16" x14ac:dyDescent="0.3">
      <c r="P746609" s="83"/>
    </row>
    <row r="746610" spans="16:16" x14ac:dyDescent="0.3">
      <c r="P746610" s="83"/>
    </row>
    <row r="746611" spans="16:16" x14ac:dyDescent="0.3">
      <c r="P746611" s="83"/>
    </row>
    <row r="746612" spans="16:16" x14ac:dyDescent="0.3">
      <c r="P746612" s="83"/>
    </row>
    <row r="746613" spans="16:16" x14ac:dyDescent="0.3">
      <c r="P746613" s="83"/>
    </row>
    <row r="746614" spans="16:16" x14ac:dyDescent="0.3">
      <c r="P746614" s="83"/>
    </row>
    <row r="746615" spans="16:16" x14ac:dyDescent="0.3">
      <c r="P746615" s="83"/>
    </row>
    <row r="746616" spans="16:16" x14ac:dyDescent="0.3">
      <c r="P746616" s="83"/>
    </row>
    <row r="746617" spans="16:16" x14ac:dyDescent="0.3">
      <c r="P746617" s="83"/>
    </row>
    <row r="746618" spans="16:16" x14ac:dyDescent="0.3">
      <c r="P746618" s="83"/>
    </row>
    <row r="746619" spans="16:16" x14ac:dyDescent="0.3">
      <c r="P746619" s="83"/>
    </row>
    <row r="746620" spans="16:16" x14ac:dyDescent="0.3">
      <c r="P746620" s="83"/>
    </row>
    <row r="746621" spans="16:16" x14ac:dyDescent="0.3">
      <c r="P746621" s="83"/>
    </row>
    <row r="746622" spans="16:16" x14ac:dyDescent="0.3">
      <c r="P746622" s="83"/>
    </row>
    <row r="746623" spans="16:16" x14ac:dyDescent="0.3">
      <c r="P746623" s="83"/>
    </row>
    <row r="746624" spans="16:16" x14ac:dyDescent="0.3">
      <c r="P746624" s="83"/>
    </row>
    <row r="746625" spans="16:16" x14ac:dyDescent="0.3">
      <c r="P746625" s="83"/>
    </row>
    <row r="746626" spans="16:16" x14ac:dyDescent="0.3">
      <c r="P746626" s="83"/>
    </row>
    <row r="746627" spans="16:16" x14ac:dyDescent="0.3">
      <c r="P746627" s="83"/>
    </row>
    <row r="746628" spans="16:16" x14ac:dyDescent="0.3">
      <c r="P746628" s="83"/>
    </row>
    <row r="746629" spans="16:16" x14ac:dyDescent="0.3">
      <c r="P746629" s="83"/>
    </row>
    <row r="746630" spans="16:16" x14ac:dyDescent="0.3">
      <c r="P746630" s="83"/>
    </row>
    <row r="746631" spans="16:16" x14ac:dyDescent="0.3">
      <c r="P746631" s="83"/>
    </row>
    <row r="746632" spans="16:16" x14ac:dyDescent="0.3">
      <c r="P746632" s="83"/>
    </row>
    <row r="746633" spans="16:16" x14ac:dyDescent="0.3">
      <c r="P746633" s="83"/>
    </row>
    <row r="746634" spans="16:16" x14ac:dyDescent="0.3">
      <c r="P746634" s="83"/>
    </row>
    <row r="746635" spans="16:16" x14ac:dyDescent="0.3">
      <c r="P746635" s="83"/>
    </row>
    <row r="746636" spans="16:16" x14ac:dyDescent="0.3">
      <c r="P746636" s="83"/>
    </row>
    <row r="746637" spans="16:16" x14ac:dyDescent="0.3">
      <c r="P746637" s="83"/>
    </row>
    <row r="746638" spans="16:16" x14ac:dyDescent="0.3">
      <c r="P746638" s="83"/>
    </row>
    <row r="746639" spans="16:16" x14ac:dyDescent="0.3">
      <c r="P746639" s="83"/>
    </row>
    <row r="746640" spans="16:16" x14ac:dyDescent="0.3">
      <c r="P746640" s="83"/>
    </row>
    <row r="746641" spans="16:16" x14ac:dyDescent="0.3">
      <c r="P746641" s="83"/>
    </row>
    <row r="746642" spans="16:16" x14ac:dyDescent="0.3">
      <c r="P746642" s="83"/>
    </row>
    <row r="746643" spans="16:16" x14ac:dyDescent="0.3">
      <c r="P746643" s="83"/>
    </row>
    <row r="746644" spans="16:16" x14ac:dyDescent="0.3">
      <c r="P746644" s="83"/>
    </row>
    <row r="746645" spans="16:16" x14ac:dyDescent="0.3">
      <c r="P746645" s="83"/>
    </row>
    <row r="746646" spans="16:16" x14ac:dyDescent="0.3">
      <c r="P746646" s="83"/>
    </row>
    <row r="746647" spans="16:16" x14ac:dyDescent="0.3">
      <c r="P746647" s="83"/>
    </row>
    <row r="746648" spans="16:16" x14ac:dyDescent="0.3">
      <c r="P746648" s="83"/>
    </row>
    <row r="746649" spans="16:16" x14ac:dyDescent="0.3">
      <c r="P746649" s="83"/>
    </row>
    <row r="746650" spans="16:16" x14ac:dyDescent="0.3">
      <c r="P746650" s="83"/>
    </row>
    <row r="746651" spans="16:16" x14ac:dyDescent="0.3">
      <c r="P746651" s="83"/>
    </row>
    <row r="746652" spans="16:16" x14ac:dyDescent="0.3">
      <c r="P746652" s="83"/>
    </row>
    <row r="746653" spans="16:16" x14ac:dyDescent="0.3">
      <c r="P746653" s="83"/>
    </row>
    <row r="746654" spans="16:16" x14ac:dyDescent="0.3">
      <c r="P746654" s="83"/>
    </row>
    <row r="746655" spans="16:16" x14ac:dyDescent="0.3">
      <c r="P746655" s="83"/>
    </row>
    <row r="746656" spans="16:16" x14ac:dyDescent="0.3">
      <c r="P746656" s="83"/>
    </row>
    <row r="746657" spans="16:16" x14ac:dyDescent="0.3">
      <c r="P746657" s="83"/>
    </row>
    <row r="746658" spans="16:16" x14ac:dyDescent="0.3">
      <c r="P746658" s="83"/>
    </row>
    <row r="746659" spans="16:16" x14ac:dyDescent="0.3">
      <c r="P746659" s="83"/>
    </row>
    <row r="746660" spans="16:16" x14ac:dyDescent="0.3">
      <c r="P746660" s="83"/>
    </row>
    <row r="746661" spans="16:16" x14ac:dyDescent="0.3">
      <c r="P746661" s="83"/>
    </row>
    <row r="746662" spans="16:16" x14ac:dyDescent="0.3">
      <c r="P746662" s="83"/>
    </row>
    <row r="746663" spans="16:16" x14ac:dyDescent="0.3">
      <c r="P746663" s="83"/>
    </row>
    <row r="746664" spans="16:16" x14ac:dyDescent="0.3">
      <c r="P746664" s="83"/>
    </row>
    <row r="746665" spans="16:16" x14ac:dyDescent="0.3">
      <c r="P746665" s="83"/>
    </row>
    <row r="746666" spans="16:16" x14ac:dyDescent="0.3">
      <c r="P746666" s="83"/>
    </row>
    <row r="746667" spans="16:16" x14ac:dyDescent="0.3">
      <c r="P746667" s="83"/>
    </row>
    <row r="746668" spans="16:16" x14ac:dyDescent="0.3">
      <c r="P746668" s="83"/>
    </row>
    <row r="746669" spans="16:16" x14ac:dyDescent="0.3">
      <c r="P746669" s="83"/>
    </row>
    <row r="746670" spans="16:16" x14ac:dyDescent="0.3">
      <c r="P746670" s="83"/>
    </row>
    <row r="746671" spans="16:16" x14ac:dyDescent="0.3">
      <c r="P746671" s="83"/>
    </row>
    <row r="746672" spans="16:16" x14ac:dyDescent="0.3">
      <c r="P746672" s="83"/>
    </row>
    <row r="746673" spans="16:16" x14ac:dyDescent="0.3">
      <c r="P746673" s="83"/>
    </row>
    <row r="746674" spans="16:16" x14ac:dyDescent="0.3">
      <c r="P746674" s="83"/>
    </row>
    <row r="746675" spans="16:16" x14ac:dyDescent="0.3">
      <c r="P746675" s="83"/>
    </row>
    <row r="746676" spans="16:16" x14ac:dyDescent="0.3">
      <c r="P746676" s="83"/>
    </row>
    <row r="746677" spans="16:16" x14ac:dyDescent="0.3">
      <c r="P746677" s="83"/>
    </row>
    <row r="746678" spans="16:16" x14ac:dyDescent="0.3">
      <c r="P746678" s="83"/>
    </row>
    <row r="746679" spans="16:16" x14ac:dyDescent="0.3">
      <c r="P746679" s="83"/>
    </row>
    <row r="746680" spans="16:16" x14ac:dyDescent="0.3">
      <c r="P746680" s="83"/>
    </row>
    <row r="746681" spans="16:16" x14ac:dyDescent="0.3">
      <c r="P746681" s="83"/>
    </row>
    <row r="746682" spans="16:16" x14ac:dyDescent="0.3">
      <c r="P746682" s="83"/>
    </row>
    <row r="746683" spans="16:16" x14ac:dyDescent="0.3">
      <c r="P746683" s="83"/>
    </row>
    <row r="746684" spans="16:16" x14ac:dyDescent="0.3">
      <c r="P746684" s="83"/>
    </row>
    <row r="746685" spans="16:16" x14ac:dyDescent="0.3">
      <c r="P746685" s="83"/>
    </row>
    <row r="746686" spans="16:16" x14ac:dyDescent="0.3">
      <c r="P746686" s="83"/>
    </row>
    <row r="746687" spans="16:16" x14ac:dyDescent="0.3">
      <c r="P746687" s="83"/>
    </row>
    <row r="746688" spans="16:16" x14ac:dyDescent="0.3">
      <c r="P746688" s="83"/>
    </row>
    <row r="746689" spans="16:16" x14ac:dyDescent="0.3">
      <c r="P746689" s="83"/>
    </row>
    <row r="746690" spans="16:16" x14ac:dyDescent="0.3">
      <c r="P746690" s="83"/>
    </row>
    <row r="746691" spans="16:16" x14ac:dyDescent="0.3">
      <c r="P746691" s="83"/>
    </row>
    <row r="746692" spans="16:16" x14ac:dyDescent="0.3">
      <c r="P746692" s="83"/>
    </row>
    <row r="746693" spans="16:16" x14ac:dyDescent="0.3">
      <c r="P746693" s="83"/>
    </row>
    <row r="746694" spans="16:16" x14ac:dyDescent="0.3">
      <c r="P746694" s="83"/>
    </row>
    <row r="746695" spans="16:16" x14ac:dyDescent="0.3">
      <c r="P746695" s="83"/>
    </row>
    <row r="746696" spans="16:16" x14ac:dyDescent="0.3">
      <c r="P746696" s="83"/>
    </row>
    <row r="746697" spans="16:16" x14ac:dyDescent="0.3">
      <c r="P746697" s="83"/>
    </row>
    <row r="746698" spans="16:16" x14ac:dyDescent="0.3">
      <c r="P746698" s="83"/>
    </row>
    <row r="746699" spans="16:16" x14ac:dyDescent="0.3">
      <c r="P746699" s="83"/>
    </row>
    <row r="746700" spans="16:16" x14ac:dyDescent="0.3">
      <c r="P746700" s="83"/>
    </row>
    <row r="746701" spans="16:16" x14ac:dyDescent="0.3">
      <c r="P746701" s="83"/>
    </row>
    <row r="746702" spans="16:16" x14ac:dyDescent="0.3">
      <c r="P746702" s="83"/>
    </row>
    <row r="746703" spans="16:16" x14ac:dyDescent="0.3">
      <c r="P746703" s="83"/>
    </row>
    <row r="746704" spans="16:16" x14ac:dyDescent="0.3">
      <c r="P746704" s="83"/>
    </row>
    <row r="746705" spans="16:16" x14ac:dyDescent="0.3">
      <c r="P746705" s="83"/>
    </row>
    <row r="746706" spans="16:16" x14ac:dyDescent="0.3">
      <c r="P746706" s="83"/>
    </row>
    <row r="746707" spans="16:16" x14ac:dyDescent="0.3">
      <c r="P746707" s="83"/>
    </row>
    <row r="746708" spans="16:16" x14ac:dyDescent="0.3">
      <c r="P746708" s="83"/>
    </row>
    <row r="746709" spans="16:16" x14ac:dyDescent="0.3">
      <c r="P746709" s="83"/>
    </row>
    <row r="746710" spans="16:16" x14ac:dyDescent="0.3">
      <c r="P746710" s="83"/>
    </row>
    <row r="746711" spans="16:16" x14ac:dyDescent="0.3">
      <c r="P746711" s="83"/>
    </row>
    <row r="746712" spans="16:16" x14ac:dyDescent="0.3">
      <c r="P746712" s="83"/>
    </row>
    <row r="746713" spans="16:16" x14ac:dyDescent="0.3">
      <c r="P746713" s="83"/>
    </row>
    <row r="746714" spans="16:16" x14ac:dyDescent="0.3">
      <c r="P746714" s="83"/>
    </row>
    <row r="746715" spans="16:16" x14ac:dyDescent="0.3">
      <c r="P746715" s="83"/>
    </row>
    <row r="746716" spans="16:16" x14ac:dyDescent="0.3">
      <c r="P746716" s="83"/>
    </row>
    <row r="746717" spans="16:16" x14ac:dyDescent="0.3">
      <c r="P746717" s="83"/>
    </row>
    <row r="746718" spans="16:16" x14ac:dyDescent="0.3">
      <c r="P746718" s="83"/>
    </row>
    <row r="746719" spans="16:16" x14ac:dyDescent="0.3">
      <c r="P746719" s="83"/>
    </row>
    <row r="746720" spans="16:16" x14ac:dyDescent="0.3">
      <c r="P746720" s="83"/>
    </row>
    <row r="746721" spans="16:16" x14ac:dyDescent="0.3">
      <c r="P746721" s="83"/>
    </row>
    <row r="746722" spans="16:16" x14ac:dyDescent="0.3">
      <c r="P746722" s="83"/>
    </row>
    <row r="746723" spans="16:16" x14ac:dyDescent="0.3">
      <c r="P746723" s="83"/>
    </row>
    <row r="746724" spans="16:16" x14ac:dyDescent="0.3">
      <c r="P746724" s="83"/>
    </row>
    <row r="746725" spans="16:16" x14ac:dyDescent="0.3">
      <c r="P746725" s="83"/>
    </row>
    <row r="746726" spans="16:16" x14ac:dyDescent="0.3">
      <c r="P746726" s="83"/>
    </row>
    <row r="746727" spans="16:16" x14ac:dyDescent="0.3">
      <c r="P746727" s="83"/>
    </row>
    <row r="746728" spans="16:16" x14ac:dyDescent="0.3">
      <c r="P746728" s="83"/>
    </row>
    <row r="746729" spans="16:16" x14ac:dyDescent="0.3">
      <c r="P746729" s="83"/>
    </row>
    <row r="746730" spans="16:16" x14ac:dyDescent="0.3">
      <c r="P746730" s="83"/>
    </row>
    <row r="746731" spans="16:16" x14ac:dyDescent="0.3">
      <c r="P746731" s="83"/>
    </row>
    <row r="746732" spans="16:16" x14ac:dyDescent="0.3">
      <c r="P746732" s="83"/>
    </row>
    <row r="746733" spans="16:16" x14ac:dyDescent="0.3">
      <c r="P746733" s="83"/>
    </row>
    <row r="746734" spans="16:16" x14ac:dyDescent="0.3">
      <c r="P746734" s="83"/>
    </row>
    <row r="746735" spans="16:16" x14ac:dyDescent="0.3">
      <c r="P746735" s="83"/>
    </row>
    <row r="746736" spans="16:16" x14ac:dyDescent="0.3">
      <c r="P746736" s="83"/>
    </row>
    <row r="746737" spans="16:16" x14ac:dyDescent="0.3">
      <c r="P746737" s="83"/>
    </row>
    <row r="746738" spans="16:16" x14ac:dyDescent="0.3">
      <c r="P746738" s="83"/>
    </row>
    <row r="746739" spans="16:16" x14ac:dyDescent="0.3">
      <c r="P746739" s="83"/>
    </row>
    <row r="746740" spans="16:16" x14ac:dyDescent="0.3">
      <c r="P746740" s="83"/>
    </row>
    <row r="746741" spans="16:16" x14ac:dyDescent="0.3">
      <c r="P746741" s="83"/>
    </row>
    <row r="746742" spans="16:16" x14ac:dyDescent="0.3">
      <c r="P746742" s="83"/>
    </row>
    <row r="746743" spans="16:16" x14ac:dyDescent="0.3">
      <c r="P746743" s="83"/>
    </row>
    <row r="746744" spans="16:16" x14ac:dyDescent="0.3">
      <c r="P746744" s="83"/>
    </row>
    <row r="746745" spans="16:16" x14ac:dyDescent="0.3">
      <c r="P746745" s="83"/>
    </row>
    <row r="746746" spans="16:16" x14ac:dyDescent="0.3">
      <c r="P746746" s="83"/>
    </row>
    <row r="746747" spans="16:16" x14ac:dyDescent="0.3">
      <c r="P746747" s="83"/>
    </row>
    <row r="746748" spans="16:16" x14ac:dyDescent="0.3">
      <c r="P746748" s="83"/>
    </row>
    <row r="746749" spans="16:16" x14ac:dyDescent="0.3">
      <c r="P746749" s="83"/>
    </row>
    <row r="746750" spans="16:16" x14ac:dyDescent="0.3">
      <c r="P746750" s="83"/>
    </row>
    <row r="746751" spans="16:16" x14ac:dyDescent="0.3">
      <c r="P746751" s="83"/>
    </row>
    <row r="746752" spans="16:16" x14ac:dyDescent="0.3">
      <c r="P746752" s="83"/>
    </row>
    <row r="746753" spans="16:16" x14ac:dyDescent="0.3">
      <c r="P746753" s="83"/>
    </row>
    <row r="746754" spans="16:16" x14ac:dyDescent="0.3">
      <c r="P746754" s="83"/>
    </row>
    <row r="746755" spans="16:16" x14ac:dyDescent="0.3">
      <c r="P746755" s="83"/>
    </row>
    <row r="746756" spans="16:16" x14ac:dyDescent="0.3">
      <c r="P746756" s="83"/>
    </row>
    <row r="746757" spans="16:16" x14ac:dyDescent="0.3">
      <c r="P746757" s="83"/>
    </row>
    <row r="746758" spans="16:16" x14ac:dyDescent="0.3">
      <c r="P746758" s="83"/>
    </row>
    <row r="746759" spans="16:16" x14ac:dyDescent="0.3">
      <c r="P746759" s="83"/>
    </row>
    <row r="746760" spans="16:16" x14ac:dyDescent="0.3">
      <c r="P746760" s="83"/>
    </row>
    <row r="746761" spans="16:16" x14ac:dyDescent="0.3">
      <c r="P746761" s="83"/>
    </row>
    <row r="746762" spans="16:16" x14ac:dyDescent="0.3">
      <c r="P746762" s="83"/>
    </row>
    <row r="746763" spans="16:16" x14ac:dyDescent="0.3">
      <c r="P746763" s="83"/>
    </row>
    <row r="746764" spans="16:16" x14ac:dyDescent="0.3">
      <c r="P746764" s="83"/>
    </row>
    <row r="746765" spans="16:16" x14ac:dyDescent="0.3">
      <c r="P746765" s="83"/>
    </row>
    <row r="746766" spans="16:16" x14ac:dyDescent="0.3">
      <c r="P746766" s="83"/>
    </row>
    <row r="746767" spans="16:16" x14ac:dyDescent="0.3">
      <c r="P746767" s="83"/>
    </row>
    <row r="746768" spans="16:16" x14ac:dyDescent="0.3">
      <c r="P746768" s="83"/>
    </row>
    <row r="746769" spans="16:16" x14ac:dyDescent="0.3">
      <c r="P746769" s="83"/>
    </row>
    <row r="746770" spans="16:16" x14ac:dyDescent="0.3">
      <c r="P746770" s="83"/>
    </row>
    <row r="746771" spans="16:16" x14ac:dyDescent="0.3">
      <c r="P746771" s="83"/>
    </row>
    <row r="746772" spans="16:16" x14ac:dyDescent="0.3">
      <c r="P746772" s="83"/>
    </row>
    <row r="746773" spans="16:16" x14ac:dyDescent="0.3">
      <c r="P746773" s="83"/>
    </row>
    <row r="746774" spans="16:16" x14ac:dyDescent="0.3">
      <c r="P746774" s="83"/>
    </row>
    <row r="746775" spans="16:16" x14ac:dyDescent="0.3">
      <c r="P746775" s="83"/>
    </row>
    <row r="746776" spans="16:16" x14ac:dyDescent="0.3">
      <c r="P746776" s="83"/>
    </row>
    <row r="746777" spans="16:16" x14ac:dyDescent="0.3">
      <c r="P746777" s="83"/>
    </row>
    <row r="746778" spans="16:16" x14ac:dyDescent="0.3">
      <c r="P746778" s="83"/>
    </row>
    <row r="746779" spans="16:16" x14ac:dyDescent="0.3">
      <c r="P746779" s="83"/>
    </row>
    <row r="746780" spans="16:16" x14ac:dyDescent="0.3">
      <c r="P746780" s="83"/>
    </row>
    <row r="746781" spans="16:16" x14ac:dyDescent="0.3">
      <c r="P746781" s="83"/>
    </row>
    <row r="746782" spans="16:16" x14ac:dyDescent="0.3">
      <c r="P746782" s="83"/>
    </row>
    <row r="746783" spans="16:16" x14ac:dyDescent="0.3">
      <c r="P746783" s="83"/>
    </row>
    <row r="746784" spans="16:16" x14ac:dyDescent="0.3">
      <c r="P746784" s="83"/>
    </row>
    <row r="746785" spans="16:16" x14ac:dyDescent="0.3">
      <c r="P746785" s="83"/>
    </row>
    <row r="746786" spans="16:16" x14ac:dyDescent="0.3">
      <c r="P746786" s="83"/>
    </row>
    <row r="746787" spans="16:16" x14ac:dyDescent="0.3">
      <c r="P746787" s="83"/>
    </row>
    <row r="746788" spans="16:16" x14ac:dyDescent="0.3">
      <c r="P746788" s="83"/>
    </row>
    <row r="746789" spans="16:16" x14ac:dyDescent="0.3">
      <c r="P746789" s="83"/>
    </row>
    <row r="746790" spans="16:16" x14ac:dyDescent="0.3">
      <c r="P746790" s="83"/>
    </row>
    <row r="746791" spans="16:16" x14ac:dyDescent="0.3">
      <c r="P746791" s="83"/>
    </row>
    <row r="746792" spans="16:16" x14ac:dyDescent="0.3">
      <c r="P746792" s="83"/>
    </row>
    <row r="746793" spans="16:16" x14ac:dyDescent="0.3">
      <c r="P746793" s="83"/>
    </row>
    <row r="746794" spans="16:16" x14ac:dyDescent="0.3">
      <c r="P746794" s="83"/>
    </row>
    <row r="746795" spans="16:16" x14ac:dyDescent="0.3">
      <c r="P746795" s="83"/>
    </row>
    <row r="746796" spans="16:16" x14ac:dyDescent="0.3">
      <c r="P746796" s="83"/>
    </row>
    <row r="746797" spans="16:16" x14ac:dyDescent="0.3">
      <c r="P746797" s="83"/>
    </row>
    <row r="746798" spans="16:16" x14ac:dyDescent="0.3">
      <c r="P746798" s="83"/>
    </row>
    <row r="746799" spans="16:16" x14ac:dyDescent="0.3">
      <c r="P746799" s="83"/>
    </row>
    <row r="746800" spans="16:16" x14ac:dyDescent="0.3">
      <c r="P746800" s="83"/>
    </row>
    <row r="746801" spans="16:16" x14ac:dyDescent="0.3">
      <c r="P746801" s="83"/>
    </row>
    <row r="746802" spans="16:16" x14ac:dyDescent="0.3">
      <c r="P746802" s="83"/>
    </row>
    <row r="746803" spans="16:16" x14ac:dyDescent="0.3">
      <c r="P746803" s="83"/>
    </row>
    <row r="746804" spans="16:16" x14ac:dyDescent="0.3">
      <c r="P746804" s="83"/>
    </row>
    <row r="746805" spans="16:16" x14ac:dyDescent="0.3">
      <c r="P746805" s="83"/>
    </row>
    <row r="746806" spans="16:16" x14ac:dyDescent="0.3">
      <c r="P746806" s="83"/>
    </row>
    <row r="746807" spans="16:16" x14ac:dyDescent="0.3">
      <c r="P746807" s="83"/>
    </row>
    <row r="746808" spans="16:16" x14ac:dyDescent="0.3">
      <c r="P746808" s="83"/>
    </row>
    <row r="746809" spans="16:16" x14ac:dyDescent="0.3">
      <c r="P746809" s="83"/>
    </row>
    <row r="746810" spans="16:16" x14ac:dyDescent="0.3">
      <c r="P746810" s="83"/>
    </row>
    <row r="746811" spans="16:16" x14ac:dyDescent="0.3">
      <c r="P746811" s="83"/>
    </row>
    <row r="746812" spans="16:16" x14ac:dyDescent="0.3">
      <c r="P746812" s="83"/>
    </row>
    <row r="746813" spans="16:16" x14ac:dyDescent="0.3">
      <c r="P746813" s="83"/>
    </row>
    <row r="746814" spans="16:16" x14ac:dyDescent="0.3">
      <c r="P746814" s="83"/>
    </row>
    <row r="746815" spans="16:16" x14ac:dyDescent="0.3">
      <c r="P746815" s="83"/>
    </row>
    <row r="746816" spans="16:16" x14ac:dyDescent="0.3">
      <c r="P746816" s="83"/>
    </row>
    <row r="746817" spans="16:16" x14ac:dyDescent="0.3">
      <c r="P746817" s="83"/>
    </row>
    <row r="746818" spans="16:16" x14ac:dyDescent="0.3">
      <c r="P746818" s="83"/>
    </row>
    <row r="746819" spans="16:16" x14ac:dyDescent="0.3">
      <c r="P746819" s="83"/>
    </row>
    <row r="746820" spans="16:16" x14ac:dyDescent="0.3">
      <c r="P746820" s="83"/>
    </row>
    <row r="746821" spans="16:16" x14ac:dyDescent="0.3">
      <c r="P746821" s="83"/>
    </row>
    <row r="746822" spans="16:16" x14ac:dyDescent="0.3">
      <c r="P746822" s="83"/>
    </row>
    <row r="746823" spans="16:16" x14ac:dyDescent="0.3">
      <c r="P746823" s="83"/>
    </row>
    <row r="746824" spans="16:16" x14ac:dyDescent="0.3">
      <c r="P746824" s="83"/>
    </row>
    <row r="746825" spans="16:16" x14ac:dyDescent="0.3">
      <c r="P746825" s="83"/>
    </row>
    <row r="746826" spans="16:16" x14ac:dyDescent="0.3">
      <c r="P746826" s="83"/>
    </row>
    <row r="746827" spans="16:16" x14ac:dyDescent="0.3">
      <c r="P746827" s="83"/>
    </row>
    <row r="746828" spans="16:16" x14ac:dyDescent="0.3">
      <c r="P746828" s="83"/>
    </row>
    <row r="746829" spans="16:16" x14ac:dyDescent="0.3">
      <c r="P746829" s="83"/>
    </row>
    <row r="746830" spans="16:16" x14ac:dyDescent="0.3">
      <c r="P746830" s="83"/>
    </row>
    <row r="746831" spans="16:16" x14ac:dyDescent="0.3">
      <c r="P746831" s="83"/>
    </row>
    <row r="746832" spans="16:16" x14ac:dyDescent="0.3">
      <c r="P746832" s="83"/>
    </row>
    <row r="746833" spans="16:16" x14ac:dyDescent="0.3">
      <c r="P746833" s="83"/>
    </row>
    <row r="746834" spans="16:16" x14ac:dyDescent="0.3">
      <c r="P746834" s="83"/>
    </row>
    <row r="746835" spans="16:16" x14ac:dyDescent="0.3">
      <c r="P746835" s="83"/>
    </row>
    <row r="746836" spans="16:16" x14ac:dyDescent="0.3">
      <c r="P746836" s="83"/>
    </row>
    <row r="746837" spans="16:16" x14ac:dyDescent="0.3">
      <c r="P746837" s="83"/>
    </row>
    <row r="746838" spans="16:16" x14ac:dyDescent="0.3">
      <c r="P746838" s="83"/>
    </row>
    <row r="746839" spans="16:16" x14ac:dyDescent="0.3">
      <c r="P746839" s="83"/>
    </row>
    <row r="746840" spans="16:16" x14ac:dyDescent="0.3">
      <c r="P746840" s="83"/>
    </row>
    <row r="746841" spans="16:16" x14ac:dyDescent="0.3">
      <c r="P746841" s="83"/>
    </row>
    <row r="746842" spans="16:16" x14ac:dyDescent="0.3">
      <c r="P746842" s="83"/>
    </row>
    <row r="746843" spans="16:16" x14ac:dyDescent="0.3">
      <c r="P746843" s="83"/>
    </row>
    <row r="746844" spans="16:16" x14ac:dyDescent="0.3">
      <c r="P746844" s="83"/>
    </row>
    <row r="746845" spans="16:16" x14ac:dyDescent="0.3">
      <c r="P746845" s="83"/>
    </row>
    <row r="746846" spans="16:16" x14ac:dyDescent="0.3">
      <c r="P746846" s="83"/>
    </row>
    <row r="746847" spans="16:16" x14ac:dyDescent="0.3">
      <c r="P746847" s="83"/>
    </row>
    <row r="746848" spans="16:16" x14ac:dyDescent="0.3">
      <c r="P746848" s="83"/>
    </row>
    <row r="746849" spans="16:16" x14ac:dyDescent="0.3">
      <c r="P746849" s="83"/>
    </row>
    <row r="746850" spans="16:16" x14ac:dyDescent="0.3">
      <c r="P746850" s="83"/>
    </row>
    <row r="746851" spans="16:16" x14ac:dyDescent="0.3">
      <c r="P746851" s="83"/>
    </row>
    <row r="746852" spans="16:16" x14ac:dyDescent="0.3">
      <c r="P746852" s="83"/>
    </row>
    <row r="746853" spans="16:16" x14ac:dyDescent="0.3">
      <c r="P746853" s="83"/>
    </row>
    <row r="746854" spans="16:16" x14ac:dyDescent="0.3">
      <c r="P746854" s="83"/>
    </row>
    <row r="746855" spans="16:16" x14ac:dyDescent="0.3">
      <c r="P746855" s="83"/>
    </row>
    <row r="746856" spans="16:16" x14ac:dyDescent="0.3">
      <c r="P746856" s="83"/>
    </row>
    <row r="746857" spans="16:16" x14ac:dyDescent="0.3">
      <c r="P746857" s="83"/>
    </row>
    <row r="746858" spans="16:16" x14ac:dyDescent="0.3">
      <c r="P746858" s="83"/>
    </row>
    <row r="746859" spans="16:16" x14ac:dyDescent="0.3">
      <c r="P746859" s="83"/>
    </row>
    <row r="746860" spans="16:16" x14ac:dyDescent="0.3">
      <c r="P746860" s="83"/>
    </row>
    <row r="746861" spans="16:16" x14ac:dyDescent="0.3">
      <c r="P746861" s="83"/>
    </row>
    <row r="746862" spans="16:16" x14ac:dyDescent="0.3">
      <c r="P746862" s="83"/>
    </row>
    <row r="746863" spans="16:16" x14ac:dyDescent="0.3">
      <c r="P746863" s="83"/>
    </row>
    <row r="746864" spans="16:16" x14ac:dyDescent="0.3">
      <c r="P746864" s="83"/>
    </row>
    <row r="746865" spans="16:16" x14ac:dyDescent="0.3">
      <c r="P746865" s="83"/>
    </row>
    <row r="746866" spans="16:16" x14ac:dyDescent="0.3">
      <c r="P746866" s="83"/>
    </row>
    <row r="746867" spans="16:16" x14ac:dyDescent="0.3">
      <c r="P746867" s="83"/>
    </row>
    <row r="746868" spans="16:16" x14ac:dyDescent="0.3">
      <c r="P746868" s="83"/>
    </row>
    <row r="746869" spans="16:16" x14ac:dyDescent="0.3">
      <c r="P746869" s="83"/>
    </row>
    <row r="746870" spans="16:16" x14ac:dyDescent="0.3">
      <c r="P746870" s="83"/>
    </row>
    <row r="746871" spans="16:16" x14ac:dyDescent="0.3">
      <c r="P746871" s="83"/>
    </row>
    <row r="746872" spans="16:16" x14ac:dyDescent="0.3">
      <c r="P746872" s="83"/>
    </row>
    <row r="746873" spans="16:16" x14ac:dyDescent="0.3">
      <c r="P746873" s="83"/>
    </row>
    <row r="746874" spans="16:16" x14ac:dyDescent="0.3">
      <c r="P746874" s="83"/>
    </row>
    <row r="746875" spans="16:16" x14ac:dyDescent="0.3">
      <c r="P746875" s="83"/>
    </row>
    <row r="746876" spans="16:16" x14ac:dyDescent="0.3">
      <c r="P746876" s="83"/>
    </row>
    <row r="746877" spans="16:16" x14ac:dyDescent="0.3">
      <c r="P746877" s="83"/>
    </row>
    <row r="746878" spans="16:16" x14ac:dyDescent="0.3">
      <c r="P746878" s="83"/>
    </row>
    <row r="746879" spans="16:16" x14ac:dyDescent="0.3">
      <c r="P746879" s="83"/>
    </row>
    <row r="746880" spans="16:16" x14ac:dyDescent="0.3">
      <c r="P746880" s="83"/>
    </row>
    <row r="746881" spans="16:16" x14ac:dyDescent="0.3">
      <c r="P746881" s="83"/>
    </row>
    <row r="746882" spans="16:16" x14ac:dyDescent="0.3">
      <c r="P746882" s="83"/>
    </row>
    <row r="746883" spans="16:16" x14ac:dyDescent="0.3">
      <c r="P746883" s="83"/>
    </row>
    <row r="746884" spans="16:16" x14ac:dyDescent="0.3">
      <c r="P746884" s="83"/>
    </row>
    <row r="746885" spans="16:16" x14ac:dyDescent="0.3">
      <c r="P746885" s="83"/>
    </row>
    <row r="746886" spans="16:16" x14ac:dyDescent="0.3">
      <c r="P746886" s="83"/>
    </row>
    <row r="746887" spans="16:16" x14ac:dyDescent="0.3">
      <c r="P746887" s="83"/>
    </row>
    <row r="746888" spans="16:16" x14ac:dyDescent="0.3">
      <c r="P746888" s="83"/>
    </row>
    <row r="746889" spans="16:16" x14ac:dyDescent="0.3">
      <c r="P746889" s="83"/>
    </row>
    <row r="746890" spans="16:16" x14ac:dyDescent="0.3">
      <c r="P746890" s="83"/>
    </row>
    <row r="746891" spans="16:16" x14ac:dyDescent="0.3">
      <c r="P746891" s="83"/>
    </row>
    <row r="746892" spans="16:16" x14ac:dyDescent="0.3">
      <c r="P746892" s="83"/>
    </row>
    <row r="746893" spans="16:16" x14ac:dyDescent="0.3">
      <c r="P746893" s="83"/>
    </row>
    <row r="746894" spans="16:16" x14ac:dyDescent="0.3">
      <c r="P746894" s="83"/>
    </row>
    <row r="746895" spans="16:16" x14ac:dyDescent="0.3">
      <c r="P746895" s="83"/>
    </row>
    <row r="746896" spans="16:16" x14ac:dyDescent="0.3">
      <c r="P746896" s="83"/>
    </row>
    <row r="746897" spans="16:16" x14ac:dyDescent="0.3">
      <c r="P746897" s="83"/>
    </row>
    <row r="746898" spans="16:16" x14ac:dyDescent="0.3">
      <c r="P746898" s="83"/>
    </row>
    <row r="746899" spans="16:16" x14ac:dyDescent="0.3">
      <c r="P746899" s="83"/>
    </row>
    <row r="746900" spans="16:16" x14ac:dyDescent="0.3">
      <c r="P746900" s="83"/>
    </row>
    <row r="746901" spans="16:16" x14ac:dyDescent="0.3">
      <c r="P746901" s="83"/>
    </row>
    <row r="746902" spans="16:16" x14ac:dyDescent="0.3">
      <c r="P746902" s="83"/>
    </row>
    <row r="746903" spans="16:16" x14ac:dyDescent="0.3">
      <c r="P746903" s="83"/>
    </row>
    <row r="746904" spans="16:16" x14ac:dyDescent="0.3">
      <c r="P746904" s="83"/>
    </row>
    <row r="746905" spans="16:16" x14ac:dyDescent="0.3">
      <c r="P746905" s="83"/>
    </row>
    <row r="746906" spans="16:16" x14ac:dyDescent="0.3">
      <c r="P746906" s="83"/>
    </row>
    <row r="746907" spans="16:16" x14ac:dyDescent="0.3">
      <c r="P746907" s="83"/>
    </row>
    <row r="746908" spans="16:16" x14ac:dyDescent="0.3">
      <c r="P746908" s="83"/>
    </row>
    <row r="746909" spans="16:16" x14ac:dyDescent="0.3">
      <c r="P746909" s="83"/>
    </row>
    <row r="746910" spans="16:16" x14ac:dyDescent="0.3">
      <c r="P746910" s="83"/>
    </row>
    <row r="746911" spans="16:16" x14ac:dyDescent="0.3">
      <c r="P746911" s="83"/>
    </row>
    <row r="746912" spans="16:16" x14ac:dyDescent="0.3">
      <c r="P746912" s="83"/>
    </row>
    <row r="746913" spans="16:16" x14ac:dyDescent="0.3">
      <c r="P746913" s="83"/>
    </row>
    <row r="746914" spans="16:16" x14ac:dyDescent="0.3">
      <c r="P746914" s="83"/>
    </row>
    <row r="746915" spans="16:16" x14ac:dyDescent="0.3">
      <c r="P746915" s="83"/>
    </row>
    <row r="746916" spans="16:16" x14ac:dyDescent="0.3">
      <c r="P746916" s="83"/>
    </row>
    <row r="746917" spans="16:16" x14ac:dyDescent="0.3">
      <c r="P746917" s="83"/>
    </row>
    <row r="746918" spans="16:16" x14ac:dyDescent="0.3">
      <c r="P746918" s="83"/>
    </row>
    <row r="746919" spans="16:16" x14ac:dyDescent="0.3">
      <c r="P746919" s="83"/>
    </row>
    <row r="746920" spans="16:16" x14ac:dyDescent="0.3">
      <c r="P746920" s="83"/>
    </row>
    <row r="746921" spans="16:16" x14ac:dyDescent="0.3">
      <c r="P746921" s="83"/>
    </row>
    <row r="746922" spans="16:16" x14ac:dyDescent="0.3">
      <c r="P746922" s="83"/>
    </row>
    <row r="746923" spans="16:16" x14ac:dyDescent="0.3">
      <c r="P746923" s="83"/>
    </row>
    <row r="746924" spans="16:16" x14ac:dyDescent="0.3">
      <c r="P746924" s="83"/>
    </row>
    <row r="746925" spans="16:16" x14ac:dyDescent="0.3">
      <c r="P746925" s="83"/>
    </row>
    <row r="746926" spans="16:16" x14ac:dyDescent="0.3">
      <c r="P746926" s="83"/>
    </row>
    <row r="746927" spans="16:16" x14ac:dyDescent="0.3">
      <c r="P746927" s="83"/>
    </row>
    <row r="746928" spans="16:16" x14ac:dyDescent="0.3">
      <c r="P746928" s="83"/>
    </row>
    <row r="746929" spans="16:16" x14ac:dyDescent="0.3">
      <c r="P746929" s="83"/>
    </row>
    <row r="746930" spans="16:16" x14ac:dyDescent="0.3">
      <c r="P746930" s="83"/>
    </row>
    <row r="746931" spans="16:16" x14ac:dyDescent="0.3">
      <c r="P746931" s="83"/>
    </row>
    <row r="746932" spans="16:16" x14ac:dyDescent="0.3">
      <c r="P746932" s="83"/>
    </row>
    <row r="746933" spans="16:16" x14ac:dyDescent="0.3">
      <c r="P746933" s="83"/>
    </row>
    <row r="746934" spans="16:16" x14ac:dyDescent="0.3">
      <c r="P746934" s="83"/>
    </row>
    <row r="746935" spans="16:16" x14ac:dyDescent="0.3">
      <c r="P746935" s="83"/>
    </row>
    <row r="746936" spans="16:16" x14ac:dyDescent="0.3">
      <c r="P746936" s="83"/>
    </row>
    <row r="746937" spans="16:16" x14ac:dyDescent="0.3">
      <c r="P746937" s="83"/>
    </row>
    <row r="746938" spans="16:16" x14ac:dyDescent="0.3">
      <c r="P746938" s="83"/>
    </row>
    <row r="746939" spans="16:16" x14ac:dyDescent="0.3">
      <c r="P746939" s="83"/>
    </row>
    <row r="746940" spans="16:16" x14ac:dyDescent="0.3">
      <c r="P746940" s="83"/>
    </row>
    <row r="746941" spans="16:16" x14ac:dyDescent="0.3">
      <c r="P746941" s="83"/>
    </row>
    <row r="746942" spans="16:16" x14ac:dyDescent="0.3">
      <c r="P746942" s="83"/>
    </row>
    <row r="746943" spans="16:16" x14ac:dyDescent="0.3">
      <c r="P746943" s="83"/>
    </row>
    <row r="746944" spans="16:16" x14ac:dyDescent="0.3">
      <c r="P746944" s="83"/>
    </row>
    <row r="746945" spans="16:16" x14ac:dyDescent="0.3">
      <c r="P746945" s="83"/>
    </row>
    <row r="746946" spans="16:16" x14ac:dyDescent="0.3">
      <c r="P746946" s="83"/>
    </row>
    <row r="746947" spans="16:16" x14ac:dyDescent="0.3">
      <c r="P746947" s="83"/>
    </row>
    <row r="746948" spans="16:16" x14ac:dyDescent="0.3">
      <c r="P746948" s="83"/>
    </row>
    <row r="746949" spans="16:16" x14ac:dyDescent="0.3">
      <c r="P746949" s="83"/>
    </row>
    <row r="746950" spans="16:16" x14ac:dyDescent="0.3">
      <c r="P746950" s="83"/>
    </row>
    <row r="746951" spans="16:16" x14ac:dyDescent="0.3">
      <c r="P746951" s="83"/>
    </row>
    <row r="746952" spans="16:16" x14ac:dyDescent="0.3">
      <c r="P746952" s="83"/>
    </row>
    <row r="746953" spans="16:16" x14ac:dyDescent="0.3">
      <c r="P746953" s="83"/>
    </row>
    <row r="746954" spans="16:16" x14ac:dyDescent="0.3">
      <c r="P746954" s="83"/>
    </row>
    <row r="746955" spans="16:16" x14ac:dyDescent="0.3">
      <c r="P746955" s="83"/>
    </row>
    <row r="746956" spans="16:16" x14ac:dyDescent="0.3">
      <c r="P746956" s="83"/>
    </row>
    <row r="746957" spans="16:16" x14ac:dyDescent="0.3">
      <c r="P746957" s="83"/>
    </row>
    <row r="746958" spans="16:16" x14ac:dyDescent="0.3">
      <c r="P746958" s="83"/>
    </row>
    <row r="746959" spans="16:16" x14ac:dyDescent="0.3">
      <c r="P746959" s="83"/>
    </row>
    <row r="746960" spans="16:16" x14ac:dyDescent="0.3">
      <c r="P746960" s="83"/>
    </row>
    <row r="746961" spans="16:16" x14ac:dyDescent="0.3">
      <c r="P746961" s="83"/>
    </row>
    <row r="746962" spans="16:16" x14ac:dyDescent="0.3">
      <c r="P746962" s="83"/>
    </row>
    <row r="746963" spans="16:16" x14ac:dyDescent="0.3">
      <c r="P746963" s="83"/>
    </row>
    <row r="746964" spans="16:16" x14ac:dyDescent="0.3">
      <c r="P746964" s="83"/>
    </row>
    <row r="746965" spans="16:16" x14ac:dyDescent="0.3">
      <c r="P746965" s="83"/>
    </row>
    <row r="746966" spans="16:16" x14ac:dyDescent="0.3">
      <c r="P746966" s="83"/>
    </row>
    <row r="746967" spans="16:16" x14ac:dyDescent="0.3">
      <c r="P746967" s="83"/>
    </row>
    <row r="746968" spans="16:16" x14ac:dyDescent="0.3">
      <c r="P746968" s="83"/>
    </row>
    <row r="746969" spans="16:16" x14ac:dyDescent="0.3">
      <c r="P746969" s="83"/>
    </row>
    <row r="746970" spans="16:16" x14ac:dyDescent="0.3">
      <c r="P746970" s="83"/>
    </row>
    <row r="746971" spans="16:16" x14ac:dyDescent="0.3">
      <c r="P746971" s="83"/>
    </row>
    <row r="746972" spans="16:16" x14ac:dyDescent="0.3">
      <c r="P746972" s="83"/>
    </row>
    <row r="746973" spans="16:16" x14ac:dyDescent="0.3">
      <c r="P746973" s="83"/>
    </row>
    <row r="746974" spans="16:16" x14ac:dyDescent="0.3">
      <c r="P746974" s="83"/>
    </row>
    <row r="746975" spans="16:16" x14ac:dyDescent="0.3">
      <c r="P746975" s="83"/>
    </row>
    <row r="746976" spans="16:16" x14ac:dyDescent="0.3">
      <c r="P746976" s="83"/>
    </row>
    <row r="746977" spans="16:16" x14ac:dyDescent="0.3">
      <c r="P746977" s="83"/>
    </row>
    <row r="746978" spans="16:16" x14ac:dyDescent="0.3">
      <c r="P746978" s="83"/>
    </row>
    <row r="746979" spans="16:16" x14ac:dyDescent="0.3">
      <c r="P746979" s="83"/>
    </row>
    <row r="746980" spans="16:16" x14ac:dyDescent="0.3">
      <c r="P746980" s="83"/>
    </row>
    <row r="746981" spans="16:16" x14ac:dyDescent="0.3">
      <c r="P746981" s="83"/>
    </row>
    <row r="746982" spans="16:16" x14ac:dyDescent="0.3">
      <c r="P746982" s="83"/>
    </row>
    <row r="746983" spans="16:16" x14ac:dyDescent="0.3">
      <c r="P746983" s="83"/>
    </row>
    <row r="746984" spans="16:16" x14ac:dyDescent="0.3">
      <c r="P746984" s="83"/>
    </row>
    <row r="746985" spans="16:16" x14ac:dyDescent="0.3">
      <c r="P746985" s="83"/>
    </row>
    <row r="746986" spans="16:16" x14ac:dyDescent="0.3">
      <c r="P746986" s="83"/>
    </row>
    <row r="746987" spans="16:16" x14ac:dyDescent="0.3">
      <c r="P746987" s="83"/>
    </row>
    <row r="746988" spans="16:16" x14ac:dyDescent="0.3">
      <c r="P746988" s="83"/>
    </row>
    <row r="746989" spans="16:16" x14ac:dyDescent="0.3">
      <c r="P746989" s="83"/>
    </row>
    <row r="746990" spans="16:16" x14ac:dyDescent="0.3">
      <c r="P746990" s="83"/>
    </row>
    <row r="746991" spans="16:16" x14ac:dyDescent="0.3">
      <c r="P746991" s="83"/>
    </row>
    <row r="746992" spans="16:16" x14ac:dyDescent="0.3">
      <c r="P746992" s="83"/>
    </row>
    <row r="746993" spans="16:16" x14ac:dyDescent="0.3">
      <c r="P746993" s="83"/>
    </row>
    <row r="746994" spans="16:16" x14ac:dyDescent="0.3">
      <c r="P746994" s="83"/>
    </row>
    <row r="746995" spans="16:16" x14ac:dyDescent="0.3">
      <c r="P746995" s="83"/>
    </row>
    <row r="746996" spans="16:16" x14ac:dyDescent="0.3">
      <c r="P746996" s="83"/>
    </row>
    <row r="746997" spans="16:16" x14ac:dyDescent="0.3">
      <c r="P746997" s="83"/>
    </row>
    <row r="746998" spans="16:16" x14ac:dyDescent="0.3">
      <c r="P746998" s="83"/>
    </row>
    <row r="746999" spans="16:16" x14ac:dyDescent="0.3">
      <c r="P746999" s="83"/>
    </row>
    <row r="747000" spans="16:16" x14ac:dyDescent="0.3">
      <c r="P747000" s="83"/>
    </row>
    <row r="747001" spans="16:16" x14ac:dyDescent="0.3">
      <c r="P747001" s="83"/>
    </row>
    <row r="747002" spans="16:16" x14ac:dyDescent="0.3">
      <c r="P747002" s="83"/>
    </row>
    <row r="747003" spans="16:16" x14ac:dyDescent="0.3">
      <c r="P747003" s="83"/>
    </row>
    <row r="747004" spans="16:16" x14ac:dyDescent="0.3">
      <c r="P747004" s="83"/>
    </row>
    <row r="747005" spans="16:16" x14ac:dyDescent="0.3">
      <c r="P747005" s="83"/>
    </row>
    <row r="747006" spans="16:16" x14ac:dyDescent="0.3">
      <c r="P747006" s="83"/>
    </row>
    <row r="747007" spans="16:16" x14ac:dyDescent="0.3">
      <c r="P747007" s="83"/>
    </row>
    <row r="747008" spans="16:16" x14ac:dyDescent="0.3">
      <c r="P747008" s="83"/>
    </row>
    <row r="747009" spans="16:16" x14ac:dyDescent="0.3">
      <c r="P747009" s="83"/>
    </row>
    <row r="747010" spans="16:16" x14ac:dyDescent="0.3">
      <c r="P747010" s="83"/>
    </row>
    <row r="747011" spans="16:16" x14ac:dyDescent="0.3">
      <c r="P747011" s="83"/>
    </row>
    <row r="747012" spans="16:16" x14ac:dyDescent="0.3">
      <c r="P747012" s="83"/>
    </row>
    <row r="747013" spans="16:16" x14ac:dyDescent="0.3">
      <c r="P747013" s="83"/>
    </row>
    <row r="747014" spans="16:16" x14ac:dyDescent="0.3">
      <c r="P747014" s="83"/>
    </row>
    <row r="747015" spans="16:16" x14ac:dyDescent="0.3">
      <c r="P747015" s="83"/>
    </row>
    <row r="747016" spans="16:16" x14ac:dyDescent="0.3">
      <c r="P747016" s="83"/>
    </row>
    <row r="747017" spans="16:16" x14ac:dyDescent="0.3">
      <c r="P747017" s="83"/>
    </row>
    <row r="747018" spans="16:16" x14ac:dyDescent="0.3">
      <c r="P747018" s="83"/>
    </row>
    <row r="747019" spans="16:16" x14ac:dyDescent="0.3">
      <c r="P747019" s="83"/>
    </row>
    <row r="747020" spans="16:16" x14ac:dyDescent="0.3">
      <c r="P747020" s="83"/>
    </row>
    <row r="747021" spans="16:16" x14ac:dyDescent="0.3">
      <c r="P747021" s="83"/>
    </row>
    <row r="747022" spans="16:16" x14ac:dyDescent="0.3">
      <c r="P747022" s="83"/>
    </row>
    <row r="747023" spans="16:16" x14ac:dyDescent="0.3">
      <c r="P747023" s="83"/>
    </row>
    <row r="747024" spans="16:16" x14ac:dyDescent="0.3">
      <c r="P747024" s="83"/>
    </row>
    <row r="747025" spans="16:16" x14ac:dyDescent="0.3">
      <c r="P747025" s="83"/>
    </row>
    <row r="747026" spans="16:16" x14ac:dyDescent="0.3">
      <c r="P747026" s="83"/>
    </row>
    <row r="747027" spans="16:16" x14ac:dyDescent="0.3">
      <c r="P747027" s="83"/>
    </row>
    <row r="747028" spans="16:16" x14ac:dyDescent="0.3">
      <c r="P747028" s="83"/>
    </row>
    <row r="747029" spans="16:16" x14ac:dyDescent="0.3">
      <c r="P747029" s="83"/>
    </row>
    <row r="747030" spans="16:16" x14ac:dyDescent="0.3">
      <c r="P747030" s="83"/>
    </row>
    <row r="747031" spans="16:16" x14ac:dyDescent="0.3">
      <c r="P747031" s="83"/>
    </row>
    <row r="747032" spans="16:16" x14ac:dyDescent="0.3">
      <c r="P747032" s="83"/>
    </row>
    <row r="747033" spans="16:16" x14ac:dyDescent="0.3">
      <c r="P747033" s="83"/>
    </row>
    <row r="747034" spans="16:16" x14ac:dyDescent="0.3">
      <c r="P747034" s="83"/>
    </row>
    <row r="747035" spans="16:16" x14ac:dyDescent="0.3">
      <c r="P747035" s="83"/>
    </row>
    <row r="747036" spans="16:16" x14ac:dyDescent="0.3">
      <c r="P747036" s="83"/>
    </row>
    <row r="747037" spans="16:16" x14ac:dyDescent="0.3">
      <c r="P747037" s="83"/>
    </row>
    <row r="747038" spans="16:16" x14ac:dyDescent="0.3">
      <c r="P747038" s="83"/>
    </row>
    <row r="747039" spans="16:16" x14ac:dyDescent="0.3">
      <c r="P747039" s="83"/>
    </row>
    <row r="747040" spans="16:16" x14ac:dyDescent="0.3">
      <c r="P747040" s="83"/>
    </row>
    <row r="747041" spans="16:16" x14ac:dyDescent="0.3">
      <c r="P747041" s="83"/>
    </row>
    <row r="747042" spans="16:16" x14ac:dyDescent="0.3">
      <c r="P747042" s="83"/>
    </row>
    <row r="747043" spans="16:16" x14ac:dyDescent="0.3">
      <c r="P747043" s="83"/>
    </row>
    <row r="747044" spans="16:16" x14ac:dyDescent="0.3">
      <c r="P747044" s="83"/>
    </row>
    <row r="747045" spans="16:16" x14ac:dyDescent="0.3">
      <c r="P747045" s="83"/>
    </row>
    <row r="747046" spans="16:16" x14ac:dyDescent="0.3">
      <c r="P747046" s="83"/>
    </row>
    <row r="747047" spans="16:16" x14ac:dyDescent="0.3">
      <c r="P747047" s="83"/>
    </row>
    <row r="747048" spans="16:16" x14ac:dyDescent="0.3">
      <c r="P747048" s="83"/>
    </row>
    <row r="747049" spans="16:16" x14ac:dyDescent="0.3">
      <c r="P747049" s="83"/>
    </row>
    <row r="747050" spans="16:16" x14ac:dyDescent="0.3">
      <c r="P747050" s="83"/>
    </row>
    <row r="747051" spans="16:16" x14ac:dyDescent="0.3">
      <c r="P747051" s="83"/>
    </row>
    <row r="747052" spans="16:16" x14ac:dyDescent="0.3">
      <c r="P747052" s="83"/>
    </row>
    <row r="747053" spans="16:16" x14ac:dyDescent="0.3">
      <c r="P747053" s="83"/>
    </row>
    <row r="747054" spans="16:16" x14ac:dyDescent="0.3">
      <c r="P747054" s="83"/>
    </row>
    <row r="747055" spans="16:16" x14ac:dyDescent="0.3">
      <c r="P747055" s="83"/>
    </row>
    <row r="747056" spans="16:16" x14ac:dyDescent="0.3">
      <c r="P747056" s="83"/>
    </row>
    <row r="747057" spans="16:16" x14ac:dyDescent="0.3">
      <c r="P747057" s="83"/>
    </row>
    <row r="747058" spans="16:16" x14ac:dyDescent="0.3">
      <c r="P747058" s="83"/>
    </row>
    <row r="747059" spans="16:16" x14ac:dyDescent="0.3">
      <c r="P747059" s="83"/>
    </row>
    <row r="747060" spans="16:16" x14ac:dyDescent="0.3">
      <c r="P747060" s="83"/>
    </row>
    <row r="747061" spans="16:16" x14ac:dyDescent="0.3">
      <c r="P747061" s="83"/>
    </row>
    <row r="747062" spans="16:16" x14ac:dyDescent="0.3">
      <c r="P747062" s="83"/>
    </row>
    <row r="747063" spans="16:16" x14ac:dyDescent="0.3">
      <c r="P747063" s="83"/>
    </row>
    <row r="747064" spans="16:16" x14ac:dyDescent="0.3">
      <c r="P747064" s="83"/>
    </row>
    <row r="747065" spans="16:16" x14ac:dyDescent="0.3">
      <c r="P747065" s="83"/>
    </row>
    <row r="747066" spans="16:16" x14ac:dyDescent="0.3">
      <c r="P747066" s="83"/>
    </row>
    <row r="747067" spans="16:16" x14ac:dyDescent="0.3">
      <c r="P747067" s="83"/>
    </row>
    <row r="747068" spans="16:16" x14ac:dyDescent="0.3">
      <c r="P747068" s="83"/>
    </row>
    <row r="747069" spans="16:16" x14ac:dyDescent="0.3">
      <c r="P747069" s="83"/>
    </row>
    <row r="747070" spans="16:16" x14ac:dyDescent="0.3">
      <c r="P747070" s="83"/>
    </row>
    <row r="747071" spans="16:16" x14ac:dyDescent="0.3">
      <c r="P747071" s="83"/>
    </row>
    <row r="747072" spans="16:16" x14ac:dyDescent="0.3">
      <c r="P747072" s="83"/>
    </row>
    <row r="747073" spans="16:16" x14ac:dyDescent="0.3">
      <c r="P747073" s="83"/>
    </row>
    <row r="747074" spans="16:16" x14ac:dyDescent="0.3">
      <c r="P747074" s="83"/>
    </row>
    <row r="747075" spans="16:16" x14ac:dyDescent="0.3">
      <c r="P747075" s="83"/>
    </row>
    <row r="747076" spans="16:16" x14ac:dyDescent="0.3">
      <c r="P747076" s="83"/>
    </row>
    <row r="747077" spans="16:16" x14ac:dyDescent="0.3">
      <c r="P747077" s="83"/>
    </row>
    <row r="747078" spans="16:16" x14ac:dyDescent="0.3">
      <c r="P747078" s="83"/>
    </row>
    <row r="747079" spans="16:16" x14ac:dyDescent="0.3">
      <c r="P747079" s="83"/>
    </row>
    <row r="747080" spans="16:16" x14ac:dyDescent="0.3">
      <c r="P747080" s="83"/>
    </row>
    <row r="747081" spans="16:16" x14ac:dyDescent="0.3">
      <c r="P747081" s="83"/>
    </row>
    <row r="747082" spans="16:16" x14ac:dyDescent="0.3">
      <c r="P747082" s="83"/>
    </row>
    <row r="747083" spans="16:16" x14ac:dyDescent="0.3">
      <c r="P747083" s="83"/>
    </row>
    <row r="747084" spans="16:16" x14ac:dyDescent="0.3">
      <c r="P747084" s="83"/>
    </row>
    <row r="747085" spans="16:16" x14ac:dyDescent="0.3">
      <c r="P747085" s="83"/>
    </row>
    <row r="747086" spans="16:16" x14ac:dyDescent="0.3">
      <c r="P747086" s="83"/>
    </row>
    <row r="747087" spans="16:16" x14ac:dyDescent="0.3">
      <c r="P747087" s="83"/>
    </row>
    <row r="747088" spans="16:16" x14ac:dyDescent="0.3">
      <c r="P747088" s="83"/>
    </row>
    <row r="747089" spans="16:16" x14ac:dyDescent="0.3">
      <c r="P747089" s="83"/>
    </row>
    <row r="747090" spans="16:16" x14ac:dyDescent="0.3">
      <c r="P747090" s="83"/>
    </row>
    <row r="747091" spans="16:16" x14ac:dyDescent="0.3">
      <c r="P747091" s="83"/>
    </row>
    <row r="747092" spans="16:16" x14ac:dyDescent="0.3">
      <c r="P747092" s="83"/>
    </row>
    <row r="747093" spans="16:16" x14ac:dyDescent="0.3">
      <c r="P747093" s="83"/>
    </row>
    <row r="747094" spans="16:16" x14ac:dyDescent="0.3">
      <c r="P747094" s="83"/>
    </row>
    <row r="747095" spans="16:16" x14ac:dyDescent="0.3">
      <c r="P747095" s="83"/>
    </row>
    <row r="747096" spans="16:16" x14ac:dyDescent="0.3">
      <c r="P747096" s="83"/>
    </row>
    <row r="747097" spans="16:16" x14ac:dyDescent="0.3">
      <c r="P747097" s="83"/>
    </row>
    <row r="747098" spans="16:16" x14ac:dyDescent="0.3">
      <c r="P747098" s="83"/>
    </row>
    <row r="747099" spans="16:16" x14ac:dyDescent="0.3">
      <c r="P747099" s="83"/>
    </row>
    <row r="747100" spans="16:16" x14ac:dyDescent="0.3">
      <c r="P747100" s="83"/>
    </row>
    <row r="747101" spans="16:16" x14ac:dyDescent="0.3">
      <c r="P747101" s="83"/>
    </row>
    <row r="747102" spans="16:16" x14ac:dyDescent="0.3">
      <c r="P747102" s="83"/>
    </row>
    <row r="747103" spans="16:16" x14ac:dyDescent="0.3">
      <c r="P747103" s="83"/>
    </row>
    <row r="747104" spans="16:16" x14ac:dyDescent="0.3">
      <c r="P747104" s="83"/>
    </row>
    <row r="747105" spans="16:16" x14ac:dyDescent="0.3">
      <c r="P747105" s="83"/>
    </row>
    <row r="747106" spans="16:16" x14ac:dyDescent="0.3">
      <c r="P747106" s="83"/>
    </row>
    <row r="747107" spans="16:16" x14ac:dyDescent="0.3">
      <c r="P747107" s="83"/>
    </row>
    <row r="747108" spans="16:16" x14ac:dyDescent="0.3">
      <c r="P747108" s="83"/>
    </row>
    <row r="747109" spans="16:16" x14ac:dyDescent="0.3">
      <c r="P747109" s="83"/>
    </row>
    <row r="747110" spans="16:16" x14ac:dyDescent="0.3">
      <c r="P747110" s="83"/>
    </row>
    <row r="747111" spans="16:16" x14ac:dyDescent="0.3">
      <c r="P747111" s="83"/>
    </row>
    <row r="747112" spans="16:16" x14ac:dyDescent="0.3">
      <c r="P747112" s="83"/>
    </row>
    <row r="747113" spans="16:16" x14ac:dyDescent="0.3">
      <c r="P747113" s="83"/>
    </row>
    <row r="747114" spans="16:16" x14ac:dyDescent="0.3">
      <c r="P747114" s="83"/>
    </row>
    <row r="747115" spans="16:16" x14ac:dyDescent="0.3">
      <c r="P747115" s="83"/>
    </row>
    <row r="747116" spans="16:16" x14ac:dyDescent="0.3">
      <c r="P747116" s="83"/>
    </row>
    <row r="747117" spans="16:16" x14ac:dyDescent="0.3">
      <c r="P747117" s="83"/>
    </row>
    <row r="747118" spans="16:16" x14ac:dyDescent="0.3">
      <c r="P747118" s="83"/>
    </row>
    <row r="747119" spans="16:16" x14ac:dyDescent="0.3">
      <c r="P747119" s="83"/>
    </row>
    <row r="747120" spans="16:16" x14ac:dyDescent="0.3">
      <c r="P747120" s="83"/>
    </row>
    <row r="747121" spans="16:16" x14ac:dyDescent="0.3">
      <c r="P747121" s="83"/>
    </row>
    <row r="747122" spans="16:16" x14ac:dyDescent="0.3">
      <c r="P747122" s="83"/>
    </row>
    <row r="747123" spans="16:16" x14ac:dyDescent="0.3">
      <c r="P747123" s="83"/>
    </row>
    <row r="747124" spans="16:16" x14ac:dyDescent="0.3">
      <c r="P747124" s="83"/>
    </row>
    <row r="747125" spans="16:16" x14ac:dyDescent="0.3">
      <c r="P747125" s="83"/>
    </row>
    <row r="747126" spans="16:16" x14ac:dyDescent="0.3">
      <c r="P747126" s="83"/>
    </row>
    <row r="747127" spans="16:16" x14ac:dyDescent="0.3">
      <c r="P747127" s="83"/>
    </row>
    <row r="747128" spans="16:16" x14ac:dyDescent="0.3">
      <c r="P747128" s="83"/>
    </row>
    <row r="747129" spans="16:16" x14ac:dyDescent="0.3">
      <c r="P747129" s="83"/>
    </row>
    <row r="747130" spans="16:16" x14ac:dyDescent="0.3">
      <c r="P747130" s="83"/>
    </row>
    <row r="747131" spans="16:16" x14ac:dyDescent="0.3">
      <c r="P747131" s="83"/>
    </row>
    <row r="747132" spans="16:16" x14ac:dyDescent="0.3">
      <c r="P747132" s="83"/>
    </row>
    <row r="747133" spans="16:16" x14ac:dyDescent="0.3">
      <c r="P747133" s="83"/>
    </row>
    <row r="747134" spans="16:16" x14ac:dyDescent="0.3">
      <c r="P747134" s="83"/>
    </row>
    <row r="747135" spans="16:16" x14ac:dyDescent="0.3">
      <c r="P747135" s="83"/>
    </row>
    <row r="747136" spans="16:16" x14ac:dyDescent="0.3">
      <c r="P747136" s="83"/>
    </row>
    <row r="747137" spans="16:16" x14ac:dyDescent="0.3">
      <c r="P747137" s="83"/>
    </row>
    <row r="747138" spans="16:16" x14ac:dyDescent="0.3">
      <c r="P747138" s="83"/>
    </row>
    <row r="747139" spans="16:16" x14ac:dyDescent="0.3">
      <c r="P747139" s="83"/>
    </row>
    <row r="747140" spans="16:16" x14ac:dyDescent="0.3">
      <c r="P747140" s="83"/>
    </row>
    <row r="747141" spans="16:16" x14ac:dyDescent="0.3">
      <c r="P747141" s="83"/>
    </row>
    <row r="747142" spans="16:16" x14ac:dyDescent="0.3">
      <c r="P747142" s="83"/>
    </row>
    <row r="747143" spans="16:16" x14ac:dyDescent="0.3">
      <c r="P747143" s="83"/>
    </row>
    <row r="747144" spans="16:16" x14ac:dyDescent="0.3">
      <c r="P747144" s="83"/>
    </row>
    <row r="747145" spans="16:16" x14ac:dyDescent="0.3">
      <c r="P747145" s="83"/>
    </row>
    <row r="747146" spans="16:16" x14ac:dyDescent="0.3">
      <c r="P747146" s="83"/>
    </row>
    <row r="747147" spans="16:16" x14ac:dyDescent="0.3">
      <c r="P747147" s="83"/>
    </row>
    <row r="747148" spans="16:16" x14ac:dyDescent="0.3">
      <c r="P747148" s="83"/>
    </row>
    <row r="747149" spans="16:16" x14ac:dyDescent="0.3">
      <c r="P747149" s="83"/>
    </row>
    <row r="747150" spans="16:16" x14ac:dyDescent="0.3">
      <c r="P747150" s="83"/>
    </row>
    <row r="747151" spans="16:16" x14ac:dyDescent="0.3">
      <c r="P747151" s="83"/>
    </row>
    <row r="747152" spans="16:16" x14ac:dyDescent="0.3">
      <c r="P747152" s="83"/>
    </row>
    <row r="747153" spans="16:16" x14ac:dyDescent="0.3">
      <c r="P747153" s="83"/>
    </row>
    <row r="747154" spans="16:16" x14ac:dyDescent="0.3">
      <c r="P747154" s="83"/>
    </row>
    <row r="747155" spans="16:16" x14ac:dyDescent="0.3">
      <c r="P747155" s="83"/>
    </row>
    <row r="747156" spans="16:16" x14ac:dyDescent="0.3">
      <c r="P747156" s="83"/>
    </row>
    <row r="747157" spans="16:16" x14ac:dyDescent="0.3">
      <c r="P747157" s="83"/>
    </row>
    <row r="747158" spans="16:16" x14ac:dyDescent="0.3">
      <c r="P747158" s="83"/>
    </row>
    <row r="747159" spans="16:16" x14ac:dyDescent="0.3">
      <c r="P747159" s="83"/>
    </row>
    <row r="747160" spans="16:16" x14ac:dyDescent="0.3">
      <c r="P747160" s="83"/>
    </row>
    <row r="747161" spans="16:16" x14ac:dyDescent="0.3">
      <c r="P747161" s="83"/>
    </row>
    <row r="747162" spans="16:16" x14ac:dyDescent="0.3">
      <c r="P747162" s="83"/>
    </row>
    <row r="747163" spans="16:16" x14ac:dyDescent="0.3">
      <c r="P747163" s="83"/>
    </row>
    <row r="747164" spans="16:16" x14ac:dyDescent="0.3">
      <c r="P747164" s="83"/>
    </row>
    <row r="747165" spans="16:16" x14ac:dyDescent="0.3">
      <c r="P747165" s="83"/>
    </row>
    <row r="747166" spans="16:16" x14ac:dyDescent="0.3">
      <c r="P747166" s="83"/>
    </row>
    <row r="747167" spans="16:16" x14ac:dyDescent="0.3">
      <c r="P747167" s="83"/>
    </row>
    <row r="747168" spans="16:16" x14ac:dyDescent="0.3">
      <c r="P747168" s="83"/>
    </row>
    <row r="747169" spans="16:16" x14ac:dyDescent="0.3">
      <c r="P747169" s="83"/>
    </row>
    <row r="747170" spans="16:16" x14ac:dyDescent="0.3">
      <c r="P747170" s="83"/>
    </row>
    <row r="747171" spans="16:16" x14ac:dyDescent="0.3">
      <c r="P747171" s="83"/>
    </row>
    <row r="747172" spans="16:16" x14ac:dyDescent="0.3">
      <c r="P747172" s="83"/>
    </row>
    <row r="747173" spans="16:16" x14ac:dyDescent="0.3">
      <c r="P747173" s="83"/>
    </row>
    <row r="747174" spans="16:16" x14ac:dyDescent="0.3">
      <c r="P747174" s="83"/>
    </row>
    <row r="747175" spans="16:16" x14ac:dyDescent="0.3">
      <c r="P747175" s="83"/>
    </row>
    <row r="747176" spans="16:16" x14ac:dyDescent="0.3">
      <c r="P747176" s="83"/>
    </row>
    <row r="747177" spans="16:16" x14ac:dyDescent="0.3">
      <c r="P747177" s="83"/>
    </row>
    <row r="747178" spans="16:16" x14ac:dyDescent="0.3">
      <c r="P747178" s="83"/>
    </row>
    <row r="747179" spans="16:16" x14ac:dyDescent="0.3">
      <c r="P747179" s="83"/>
    </row>
    <row r="747180" spans="16:16" x14ac:dyDescent="0.3">
      <c r="P747180" s="83"/>
    </row>
    <row r="747181" spans="16:16" x14ac:dyDescent="0.3">
      <c r="P747181" s="83"/>
    </row>
    <row r="747182" spans="16:16" x14ac:dyDescent="0.3">
      <c r="P747182" s="83"/>
    </row>
    <row r="747183" spans="16:16" x14ac:dyDescent="0.3">
      <c r="P747183" s="83"/>
    </row>
    <row r="747184" spans="16:16" x14ac:dyDescent="0.3">
      <c r="P747184" s="83"/>
    </row>
    <row r="747185" spans="16:16" x14ac:dyDescent="0.3">
      <c r="P747185" s="83"/>
    </row>
    <row r="747186" spans="16:16" x14ac:dyDescent="0.3">
      <c r="P747186" s="83"/>
    </row>
    <row r="747187" spans="16:16" x14ac:dyDescent="0.3">
      <c r="P747187" s="83"/>
    </row>
    <row r="747188" spans="16:16" x14ac:dyDescent="0.3">
      <c r="P747188" s="83"/>
    </row>
    <row r="747189" spans="16:16" x14ac:dyDescent="0.3">
      <c r="P747189" s="83"/>
    </row>
    <row r="747190" spans="16:16" x14ac:dyDescent="0.3">
      <c r="P747190" s="83"/>
    </row>
    <row r="747191" spans="16:16" x14ac:dyDescent="0.3">
      <c r="P747191" s="83"/>
    </row>
    <row r="747192" spans="16:16" x14ac:dyDescent="0.3">
      <c r="P747192" s="83"/>
    </row>
    <row r="747193" spans="16:16" x14ac:dyDescent="0.3">
      <c r="P747193" s="83"/>
    </row>
    <row r="747194" spans="16:16" x14ac:dyDescent="0.3">
      <c r="P747194" s="83"/>
    </row>
    <row r="747195" spans="16:16" x14ac:dyDescent="0.3">
      <c r="P747195" s="83"/>
    </row>
    <row r="747196" spans="16:16" x14ac:dyDescent="0.3">
      <c r="P747196" s="83"/>
    </row>
    <row r="747197" spans="16:16" x14ac:dyDescent="0.3">
      <c r="P747197" s="83"/>
    </row>
    <row r="747198" spans="16:16" x14ac:dyDescent="0.3">
      <c r="P747198" s="83"/>
    </row>
    <row r="747199" spans="16:16" x14ac:dyDescent="0.3">
      <c r="P747199" s="83"/>
    </row>
    <row r="747200" spans="16:16" x14ac:dyDescent="0.3">
      <c r="P747200" s="83"/>
    </row>
    <row r="747201" spans="16:16" x14ac:dyDescent="0.3">
      <c r="P747201" s="83"/>
    </row>
    <row r="747202" spans="16:16" x14ac:dyDescent="0.3">
      <c r="P747202" s="83"/>
    </row>
    <row r="747203" spans="16:16" x14ac:dyDescent="0.3">
      <c r="P747203" s="83"/>
    </row>
    <row r="747204" spans="16:16" x14ac:dyDescent="0.3">
      <c r="P747204" s="83"/>
    </row>
    <row r="747205" spans="16:16" x14ac:dyDescent="0.3">
      <c r="P747205" s="83"/>
    </row>
    <row r="747206" spans="16:16" x14ac:dyDescent="0.3">
      <c r="P747206" s="83"/>
    </row>
    <row r="747207" spans="16:16" x14ac:dyDescent="0.3">
      <c r="P747207" s="83"/>
    </row>
    <row r="747208" spans="16:16" x14ac:dyDescent="0.3">
      <c r="P747208" s="83"/>
    </row>
    <row r="747209" spans="16:16" x14ac:dyDescent="0.3">
      <c r="P747209" s="83"/>
    </row>
    <row r="747210" spans="16:16" x14ac:dyDescent="0.3">
      <c r="P747210" s="83"/>
    </row>
    <row r="747211" spans="16:16" x14ac:dyDescent="0.3">
      <c r="P747211" s="83"/>
    </row>
    <row r="747212" spans="16:16" x14ac:dyDescent="0.3">
      <c r="P747212" s="83"/>
    </row>
    <row r="747213" spans="16:16" x14ac:dyDescent="0.3">
      <c r="P747213" s="83"/>
    </row>
    <row r="747214" spans="16:16" x14ac:dyDescent="0.3">
      <c r="P747214" s="83"/>
    </row>
    <row r="747215" spans="16:16" x14ac:dyDescent="0.3">
      <c r="P747215" s="83"/>
    </row>
    <row r="747216" spans="16:16" x14ac:dyDescent="0.3">
      <c r="P747216" s="83"/>
    </row>
    <row r="747217" spans="16:16" x14ac:dyDescent="0.3">
      <c r="P747217" s="83"/>
    </row>
    <row r="747218" spans="16:16" x14ac:dyDescent="0.3">
      <c r="P747218" s="83"/>
    </row>
    <row r="747219" spans="16:16" x14ac:dyDescent="0.3">
      <c r="P747219" s="83"/>
    </row>
    <row r="747220" spans="16:16" x14ac:dyDescent="0.3">
      <c r="P747220" s="83"/>
    </row>
    <row r="747221" spans="16:16" x14ac:dyDescent="0.3">
      <c r="P747221" s="83"/>
    </row>
    <row r="747222" spans="16:16" x14ac:dyDescent="0.3">
      <c r="P747222" s="83"/>
    </row>
    <row r="747223" spans="16:16" x14ac:dyDescent="0.3">
      <c r="P747223" s="83"/>
    </row>
    <row r="747224" spans="16:16" x14ac:dyDescent="0.3">
      <c r="P747224" s="83"/>
    </row>
    <row r="747225" spans="16:16" x14ac:dyDescent="0.3">
      <c r="P747225" s="83"/>
    </row>
    <row r="747226" spans="16:16" x14ac:dyDescent="0.3">
      <c r="P747226" s="83"/>
    </row>
    <row r="747227" spans="16:16" x14ac:dyDescent="0.3">
      <c r="P747227" s="83"/>
    </row>
    <row r="747228" spans="16:16" x14ac:dyDescent="0.3">
      <c r="P747228" s="83"/>
    </row>
    <row r="747229" spans="16:16" x14ac:dyDescent="0.3">
      <c r="P747229" s="83"/>
    </row>
    <row r="747230" spans="16:16" x14ac:dyDescent="0.3">
      <c r="P747230" s="83"/>
    </row>
    <row r="747231" spans="16:16" x14ac:dyDescent="0.3">
      <c r="P747231" s="83"/>
    </row>
    <row r="747232" spans="16:16" x14ac:dyDescent="0.3">
      <c r="P747232" s="83"/>
    </row>
    <row r="747233" spans="16:16" x14ac:dyDescent="0.3">
      <c r="P747233" s="83"/>
    </row>
    <row r="747234" spans="16:16" x14ac:dyDescent="0.3">
      <c r="P747234" s="83"/>
    </row>
    <row r="747235" spans="16:16" x14ac:dyDescent="0.3">
      <c r="P747235" s="83"/>
    </row>
    <row r="747236" spans="16:16" x14ac:dyDescent="0.3">
      <c r="P747236" s="83"/>
    </row>
    <row r="747237" spans="16:16" x14ac:dyDescent="0.3">
      <c r="P747237" s="83"/>
    </row>
    <row r="747238" spans="16:16" x14ac:dyDescent="0.3">
      <c r="P747238" s="83"/>
    </row>
    <row r="747239" spans="16:16" x14ac:dyDescent="0.3">
      <c r="P747239" s="83"/>
    </row>
    <row r="747240" spans="16:16" x14ac:dyDescent="0.3">
      <c r="P747240" s="83"/>
    </row>
    <row r="747241" spans="16:16" x14ac:dyDescent="0.3">
      <c r="P747241" s="83"/>
    </row>
    <row r="747242" spans="16:16" x14ac:dyDescent="0.3">
      <c r="P747242" s="83"/>
    </row>
    <row r="747243" spans="16:16" x14ac:dyDescent="0.3">
      <c r="P747243" s="83"/>
    </row>
    <row r="747244" spans="16:16" x14ac:dyDescent="0.3">
      <c r="P747244" s="83"/>
    </row>
    <row r="747245" spans="16:16" x14ac:dyDescent="0.3">
      <c r="P747245" s="83"/>
    </row>
    <row r="747246" spans="16:16" x14ac:dyDescent="0.3">
      <c r="P747246" s="83"/>
    </row>
    <row r="747247" spans="16:16" x14ac:dyDescent="0.3">
      <c r="P747247" s="83"/>
    </row>
    <row r="747248" spans="16:16" x14ac:dyDescent="0.3">
      <c r="P747248" s="83"/>
    </row>
    <row r="747249" spans="16:16" x14ac:dyDescent="0.3">
      <c r="P747249" s="83"/>
    </row>
    <row r="747250" spans="16:16" x14ac:dyDescent="0.3">
      <c r="P747250" s="83"/>
    </row>
    <row r="747251" spans="16:16" x14ac:dyDescent="0.3">
      <c r="P747251" s="83"/>
    </row>
    <row r="747252" spans="16:16" x14ac:dyDescent="0.3">
      <c r="P747252" s="83"/>
    </row>
    <row r="747253" spans="16:16" x14ac:dyDescent="0.3">
      <c r="P747253" s="83"/>
    </row>
    <row r="747254" spans="16:16" x14ac:dyDescent="0.3">
      <c r="P747254" s="83"/>
    </row>
    <row r="747255" spans="16:16" x14ac:dyDescent="0.3">
      <c r="P747255" s="83"/>
    </row>
    <row r="747256" spans="16:16" x14ac:dyDescent="0.3">
      <c r="P747256" s="83"/>
    </row>
    <row r="747257" spans="16:16" x14ac:dyDescent="0.3">
      <c r="P747257" s="83"/>
    </row>
    <row r="747258" spans="16:16" x14ac:dyDescent="0.3">
      <c r="P747258" s="83"/>
    </row>
    <row r="747259" spans="16:16" x14ac:dyDescent="0.3">
      <c r="P747259" s="83"/>
    </row>
    <row r="747260" spans="16:16" x14ac:dyDescent="0.3">
      <c r="P747260" s="83"/>
    </row>
    <row r="747261" spans="16:16" x14ac:dyDescent="0.3">
      <c r="P747261" s="83"/>
    </row>
    <row r="747262" spans="16:16" x14ac:dyDescent="0.3">
      <c r="P747262" s="83"/>
    </row>
    <row r="747263" spans="16:16" x14ac:dyDescent="0.3">
      <c r="P747263" s="83"/>
    </row>
    <row r="747264" spans="16:16" x14ac:dyDescent="0.3">
      <c r="P747264" s="83"/>
    </row>
    <row r="747265" spans="16:16" x14ac:dyDescent="0.3">
      <c r="P747265" s="83"/>
    </row>
    <row r="747266" spans="16:16" x14ac:dyDescent="0.3">
      <c r="P747266" s="83"/>
    </row>
    <row r="747267" spans="16:16" x14ac:dyDescent="0.3">
      <c r="P747267" s="83"/>
    </row>
    <row r="747268" spans="16:16" x14ac:dyDescent="0.3">
      <c r="P747268" s="83"/>
    </row>
    <row r="747269" spans="16:16" x14ac:dyDescent="0.3">
      <c r="P747269" s="83"/>
    </row>
    <row r="747270" spans="16:16" x14ac:dyDescent="0.3">
      <c r="P747270" s="83"/>
    </row>
    <row r="747271" spans="16:16" x14ac:dyDescent="0.3">
      <c r="P747271" s="83"/>
    </row>
    <row r="747272" spans="16:16" x14ac:dyDescent="0.3">
      <c r="P747272" s="83"/>
    </row>
    <row r="747273" spans="16:16" x14ac:dyDescent="0.3">
      <c r="P747273" s="83"/>
    </row>
    <row r="747274" spans="16:16" x14ac:dyDescent="0.3">
      <c r="P747274" s="83"/>
    </row>
    <row r="747275" spans="16:16" x14ac:dyDescent="0.3">
      <c r="P747275" s="83"/>
    </row>
    <row r="747276" spans="16:16" x14ac:dyDescent="0.3">
      <c r="P747276" s="83"/>
    </row>
    <row r="747277" spans="16:16" x14ac:dyDescent="0.3">
      <c r="P747277" s="83"/>
    </row>
    <row r="747278" spans="16:16" x14ac:dyDescent="0.3">
      <c r="P747278" s="83"/>
    </row>
    <row r="747279" spans="16:16" x14ac:dyDescent="0.3">
      <c r="P747279" s="83"/>
    </row>
    <row r="747280" spans="16:16" x14ac:dyDescent="0.3">
      <c r="P747280" s="83"/>
    </row>
    <row r="747281" spans="16:16" x14ac:dyDescent="0.3">
      <c r="P747281" s="83"/>
    </row>
    <row r="747282" spans="16:16" x14ac:dyDescent="0.3">
      <c r="P747282" s="83"/>
    </row>
    <row r="747283" spans="16:16" x14ac:dyDescent="0.3">
      <c r="P747283" s="83"/>
    </row>
    <row r="747284" spans="16:16" x14ac:dyDescent="0.3">
      <c r="P747284" s="83"/>
    </row>
    <row r="747285" spans="16:16" x14ac:dyDescent="0.3">
      <c r="P747285" s="83"/>
    </row>
    <row r="747286" spans="16:16" x14ac:dyDescent="0.3">
      <c r="P747286" s="83"/>
    </row>
    <row r="747287" spans="16:16" x14ac:dyDescent="0.3">
      <c r="P747287" s="83"/>
    </row>
    <row r="747288" spans="16:16" x14ac:dyDescent="0.3">
      <c r="P747288" s="83"/>
    </row>
    <row r="747289" spans="16:16" x14ac:dyDescent="0.3">
      <c r="P747289" s="83"/>
    </row>
    <row r="747290" spans="16:16" x14ac:dyDescent="0.3">
      <c r="P747290" s="83"/>
    </row>
    <row r="747291" spans="16:16" x14ac:dyDescent="0.3">
      <c r="P747291" s="83"/>
    </row>
    <row r="747292" spans="16:16" x14ac:dyDescent="0.3">
      <c r="P747292" s="83"/>
    </row>
    <row r="747293" spans="16:16" x14ac:dyDescent="0.3">
      <c r="P747293" s="83"/>
    </row>
    <row r="747294" spans="16:16" x14ac:dyDescent="0.3">
      <c r="P747294" s="83"/>
    </row>
    <row r="747295" spans="16:16" x14ac:dyDescent="0.3">
      <c r="P747295" s="83"/>
    </row>
    <row r="747296" spans="16:16" x14ac:dyDescent="0.3">
      <c r="P747296" s="83"/>
    </row>
    <row r="747297" spans="16:16" x14ac:dyDescent="0.3">
      <c r="P747297" s="83"/>
    </row>
    <row r="747298" spans="16:16" x14ac:dyDescent="0.3">
      <c r="P747298" s="83"/>
    </row>
    <row r="747299" spans="16:16" x14ac:dyDescent="0.3">
      <c r="P747299" s="83"/>
    </row>
    <row r="747300" spans="16:16" x14ac:dyDescent="0.3">
      <c r="P747300" s="83"/>
    </row>
    <row r="747301" spans="16:16" x14ac:dyDescent="0.3">
      <c r="P747301" s="83"/>
    </row>
    <row r="747302" spans="16:16" x14ac:dyDescent="0.3">
      <c r="P747302" s="83"/>
    </row>
    <row r="747303" spans="16:16" x14ac:dyDescent="0.3">
      <c r="P747303" s="83"/>
    </row>
    <row r="747304" spans="16:16" x14ac:dyDescent="0.3">
      <c r="P747304" s="83"/>
    </row>
    <row r="747305" spans="16:16" x14ac:dyDescent="0.3">
      <c r="P747305" s="83"/>
    </row>
    <row r="747306" spans="16:16" x14ac:dyDescent="0.3">
      <c r="P747306" s="83"/>
    </row>
    <row r="747307" spans="16:16" x14ac:dyDescent="0.3">
      <c r="P747307" s="83"/>
    </row>
    <row r="747308" spans="16:16" x14ac:dyDescent="0.3">
      <c r="P747308" s="83"/>
    </row>
    <row r="747309" spans="16:16" x14ac:dyDescent="0.3">
      <c r="P747309" s="83"/>
    </row>
    <row r="747310" spans="16:16" x14ac:dyDescent="0.3">
      <c r="P747310" s="83"/>
    </row>
    <row r="747311" spans="16:16" x14ac:dyDescent="0.3">
      <c r="P747311" s="83"/>
    </row>
    <row r="747312" spans="16:16" x14ac:dyDescent="0.3">
      <c r="P747312" s="83"/>
    </row>
    <row r="747313" spans="16:16" x14ac:dyDescent="0.3">
      <c r="P747313" s="83"/>
    </row>
    <row r="747314" spans="16:16" x14ac:dyDescent="0.3">
      <c r="P747314" s="83"/>
    </row>
    <row r="747315" spans="16:16" x14ac:dyDescent="0.3">
      <c r="P747315" s="83"/>
    </row>
    <row r="747316" spans="16:16" x14ac:dyDescent="0.3">
      <c r="P747316" s="83"/>
    </row>
    <row r="747317" spans="16:16" x14ac:dyDescent="0.3">
      <c r="P747317" s="83"/>
    </row>
    <row r="747318" spans="16:16" x14ac:dyDescent="0.3">
      <c r="P747318" s="83"/>
    </row>
    <row r="747319" spans="16:16" x14ac:dyDescent="0.3">
      <c r="P747319" s="83"/>
    </row>
    <row r="747320" spans="16:16" x14ac:dyDescent="0.3">
      <c r="P747320" s="83"/>
    </row>
    <row r="747321" spans="16:16" x14ac:dyDescent="0.3">
      <c r="P747321" s="83"/>
    </row>
    <row r="747322" spans="16:16" x14ac:dyDescent="0.3">
      <c r="P747322" s="83"/>
    </row>
    <row r="747323" spans="16:16" x14ac:dyDescent="0.3">
      <c r="P747323" s="83"/>
    </row>
    <row r="747324" spans="16:16" x14ac:dyDescent="0.3">
      <c r="P747324" s="83"/>
    </row>
    <row r="747325" spans="16:16" x14ac:dyDescent="0.3">
      <c r="P747325" s="83"/>
    </row>
    <row r="747326" spans="16:16" x14ac:dyDescent="0.3">
      <c r="P747326" s="83"/>
    </row>
    <row r="747327" spans="16:16" x14ac:dyDescent="0.3">
      <c r="P747327" s="83"/>
    </row>
    <row r="747328" spans="16:16" x14ac:dyDescent="0.3">
      <c r="P747328" s="83"/>
    </row>
    <row r="747329" spans="16:16" x14ac:dyDescent="0.3">
      <c r="P747329" s="83"/>
    </row>
    <row r="747330" spans="16:16" x14ac:dyDescent="0.3">
      <c r="P747330" s="83"/>
    </row>
    <row r="747331" spans="16:16" x14ac:dyDescent="0.3">
      <c r="P747331" s="83"/>
    </row>
    <row r="747332" spans="16:16" x14ac:dyDescent="0.3">
      <c r="P747332" s="83"/>
    </row>
    <row r="747333" spans="16:16" x14ac:dyDescent="0.3">
      <c r="P747333" s="83"/>
    </row>
    <row r="747334" spans="16:16" x14ac:dyDescent="0.3">
      <c r="P747334" s="83"/>
    </row>
    <row r="747335" spans="16:16" x14ac:dyDescent="0.3">
      <c r="P747335" s="83"/>
    </row>
    <row r="747336" spans="16:16" x14ac:dyDescent="0.3">
      <c r="P747336" s="83"/>
    </row>
    <row r="747337" spans="16:16" x14ac:dyDescent="0.3">
      <c r="P747337" s="83"/>
    </row>
    <row r="747338" spans="16:16" x14ac:dyDescent="0.3">
      <c r="P747338" s="83"/>
    </row>
    <row r="747339" spans="16:16" x14ac:dyDescent="0.3">
      <c r="P747339" s="83"/>
    </row>
    <row r="747340" spans="16:16" x14ac:dyDescent="0.3">
      <c r="P747340" s="83"/>
    </row>
    <row r="747341" spans="16:16" x14ac:dyDescent="0.3">
      <c r="P747341" s="83"/>
    </row>
    <row r="747342" spans="16:16" x14ac:dyDescent="0.3">
      <c r="P747342" s="83"/>
    </row>
    <row r="747343" spans="16:16" x14ac:dyDescent="0.3">
      <c r="P747343" s="83"/>
    </row>
    <row r="747344" spans="16:16" x14ac:dyDescent="0.3">
      <c r="P747344" s="83"/>
    </row>
    <row r="747345" spans="16:16" x14ac:dyDescent="0.3">
      <c r="P747345" s="83"/>
    </row>
    <row r="747346" spans="16:16" x14ac:dyDescent="0.3">
      <c r="P747346" s="83"/>
    </row>
    <row r="747347" spans="16:16" x14ac:dyDescent="0.3">
      <c r="P747347" s="83"/>
    </row>
    <row r="747348" spans="16:16" x14ac:dyDescent="0.3">
      <c r="P747348" s="83"/>
    </row>
    <row r="747349" spans="16:16" x14ac:dyDescent="0.3">
      <c r="P747349" s="83"/>
    </row>
    <row r="747350" spans="16:16" x14ac:dyDescent="0.3">
      <c r="P747350" s="83"/>
    </row>
    <row r="747351" spans="16:16" x14ac:dyDescent="0.3">
      <c r="P747351" s="83"/>
    </row>
    <row r="747352" spans="16:16" x14ac:dyDescent="0.3">
      <c r="P747352" s="83"/>
    </row>
    <row r="747353" spans="16:16" x14ac:dyDescent="0.3">
      <c r="P747353" s="83"/>
    </row>
    <row r="747354" spans="16:16" x14ac:dyDescent="0.3">
      <c r="P747354" s="83"/>
    </row>
    <row r="747355" spans="16:16" x14ac:dyDescent="0.3">
      <c r="P747355" s="83"/>
    </row>
    <row r="747356" spans="16:16" x14ac:dyDescent="0.3">
      <c r="P747356" s="83"/>
    </row>
    <row r="747357" spans="16:16" x14ac:dyDescent="0.3">
      <c r="P747357" s="83"/>
    </row>
    <row r="747358" spans="16:16" x14ac:dyDescent="0.3">
      <c r="P747358" s="83"/>
    </row>
    <row r="747359" spans="16:16" x14ac:dyDescent="0.3">
      <c r="P747359" s="83"/>
    </row>
    <row r="747360" spans="16:16" x14ac:dyDescent="0.3">
      <c r="P747360" s="83"/>
    </row>
    <row r="747361" spans="16:16" x14ac:dyDescent="0.3">
      <c r="P747361" s="83"/>
    </row>
    <row r="747362" spans="16:16" x14ac:dyDescent="0.3">
      <c r="P747362" s="83"/>
    </row>
    <row r="747363" spans="16:16" x14ac:dyDescent="0.3">
      <c r="P747363" s="83"/>
    </row>
    <row r="747364" spans="16:16" x14ac:dyDescent="0.3">
      <c r="P747364" s="83"/>
    </row>
    <row r="747365" spans="16:16" x14ac:dyDescent="0.3">
      <c r="P747365" s="83"/>
    </row>
    <row r="747366" spans="16:16" x14ac:dyDescent="0.3">
      <c r="P747366" s="83"/>
    </row>
    <row r="747367" spans="16:16" x14ac:dyDescent="0.3">
      <c r="P747367" s="83"/>
    </row>
    <row r="747368" spans="16:16" x14ac:dyDescent="0.3">
      <c r="P747368" s="83"/>
    </row>
    <row r="747369" spans="16:16" x14ac:dyDescent="0.3">
      <c r="P747369" s="83"/>
    </row>
    <row r="747370" spans="16:16" x14ac:dyDescent="0.3">
      <c r="P747370" s="83"/>
    </row>
    <row r="747371" spans="16:16" x14ac:dyDescent="0.3">
      <c r="P747371" s="83"/>
    </row>
    <row r="747372" spans="16:16" x14ac:dyDescent="0.3">
      <c r="P747372" s="83"/>
    </row>
    <row r="747373" spans="16:16" x14ac:dyDescent="0.3">
      <c r="P747373" s="83"/>
    </row>
    <row r="747374" spans="16:16" x14ac:dyDescent="0.3">
      <c r="P747374" s="83"/>
    </row>
    <row r="747375" spans="16:16" x14ac:dyDescent="0.3">
      <c r="P747375" s="83"/>
    </row>
    <row r="747376" spans="16:16" x14ac:dyDescent="0.3">
      <c r="P747376" s="83"/>
    </row>
    <row r="747377" spans="16:16" x14ac:dyDescent="0.3">
      <c r="P747377" s="83"/>
    </row>
    <row r="747378" spans="16:16" x14ac:dyDescent="0.3">
      <c r="P747378" s="83"/>
    </row>
    <row r="747379" spans="16:16" x14ac:dyDescent="0.3">
      <c r="P747379" s="83"/>
    </row>
    <row r="747380" spans="16:16" x14ac:dyDescent="0.3">
      <c r="P747380" s="83"/>
    </row>
    <row r="747381" spans="16:16" x14ac:dyDescent="0.3">
      <c r="P747381" s="83"/>
    </row>
    <row r="747382" spans="16:16" x14ac:dyDescent="0.3">
      <c r="P747382" s="83"/>
    </row>
    <row r="747383" spans="16:16" x14ac:dyDescent="0.3">
      <c r="P747383" s="83"/>
    </row>
    <row r="747384" spans="16:16" x14ac:dyDescent="0.3">
      <c r="P747384" s="83"/>
    </row>
    <row r="747385" spans="16:16" x14ac:dyDescent="0.3">
      <c r="P747385" s="83"/>
    </row>
    <row r="747386" spans="16:16" x14ac:dyDescent="0.3">
      <c r="P747386" s="83"/>
    </row>
    <row r="747387" spans="16:16" x14ac:dyDescent="0.3">
      <c r="P747387" s="83"/>
    </row>
    <row r="747388" spans="16:16" x14ac:dyDescent="0.3">
      <c r="P747388" s="83"/>
    </row>
    <row r="747389" spans="16:16" x14ac:dyDescent="0.3">
      <c r="P747389" s="83"/>
    </row>
    <row r="747390" spans="16:16" x14ac:dyDescent="0.3">
      <c r="P747390" s="83"/>
    </row>
    <row r="747391" spans="16:16" x14ac:dyDescent="0.3">
      <c r="P747391" s="83"/>
    </row>
    <row r="747392" spans="16:16" x14ac:dyDescent="0.3">
      <c r="P747392" s="83"/>
    </row>
    <row r="747393" spans="16:16" x14ac:dyDescent="0.3">
      <c r="P747393" s="83"/>
    </row>
    <row r="747394" spans="16:16" x14ac:dyDescent="0.3">
      <c r="P747394" s="83"/>
    </row>
    <row r="747395" spans="16:16" x14ac:dyDescent="0.3">
      <c r="P747395" s="83"/>
    </row>
    <row r="747396" spans="16:16" x14ac:dyDescent="0.3">
      <c r="P747396" s="83"/>
    </row>
    <row r="747397" spans="16:16" x14ac:dyDescent="0.3">
      <c r="P747397" s="83"/>
    </row>
    <row r="747398" spans="16:16" x14ac:dyDescent="0.3">
      <c r="P747398" s="83"/>
    </row>
    <row r="747399" spans="16:16" x14ac:dyDescent="0.3">
      <c r="P747399" s="83"/>
    </row>
    <row r="747400" spans="16:16" x14ac:dyDescent="0.3">
      <c r="P747400" s="83"/>
    </row>
    <row r="747401" spans="16:16" x14ac:dyDescent="0.3">
      <c r="P747401" s="83"/>
    </row>
    <row r="747402" spans="16:16" x14ac:dyDescent="0.3">
      <c r="P747402" s="83"/>
    </row>
    <row r="747403" spans="16:16" x14ac:dyDescent="0.3">
      <c r="P747403" s="83"/>
    </row>
    <row r="747404" spans="16:16" x14ac:dyDescent="0.3">
      <c r="P747404" s="83"/>
    </row>
    <row r="747405" spans="16:16" x14ac:dyDescent="0.3">
      <c r="P747405" s="83"/>
    </row>
    <row r="747406" spans="16:16" x14ac:dyDescent="0.3">
      <c r="P747406" s="83"/>
    </row>
    <row r="747407" spans="16:16" x14ac:dyDescent="0.3">
      <c r="P747407" s="83"/>
    </row>
    <row r="747408" spans="16:16" x14ac:dyDescent="0.3">
      <c r="P747408" s="83"/>
    </row>
    <row r="747409" spans="16:16" x14ac:dyDescent="0.3">
      <c r="P747409" s="83"/>
    </row>
    <row r="747410" spans="16:16" x14ac:dyDescent="0.3">
      <c r="P747410" s="83"/>
    </row>
    <row r="747411" spans="16:16" x14ac:dyDescent="0.3">
      <c r="P747411" s="83"/>
    </row>
    <row r="747412" spans="16:16" x14ac:dyDescent="0.3">
      <c r="P747412" s="83"/>
    </row>
    <row r="747413" spans="16:16" x14ac:dyDescent="0.3">
      <c r="P747413" s="83"/>
    </row>
    <row r="747414" spans="16:16" x14ac:dyDescent="0.3">
      <c r="P747414" s="83"/>
    </row>
    <row r="747415" spans="16:16" x14ac:dyDescent="0.3">
      <c r="P747415" s="83"/>
    </row>
    <row r="747416" spans="16:16" x14ac:dyDescent="0.3">
      <c r="P747416" s="83"/>
    </row>
    <row r="747417" spans="16:16" x14ac:dyDescent="0.3">
      <c r="P747417" s="83"/>
    </row>
    <row r="747418" spans="16:16" x14ac:dyDescent="0.3">
      <c r="P747418" s="83"/>
    </row>
    <row r="747419" spans="16:16" x14ac:dyDescent="0.3">
      <c r="P747419" s="83"/>
    </row>
    <row r="747420" spans="16:16" x14ac:dyDescent="0.3">
      <c r="P747420" s="83"/>
    </row>
    <row r="747421" spans="16:16" x14ac:dyDescent="0.3">
      <c r="P747421" s="83"/>
    </row>
    <row r="747422" spans="16:16" x14ac:dyDescent="0.3">
      <c r="P747422" s="83"/>
    </row>
    <row r="747423" spans="16:16" x14ac:dyDescent="0.3">
      <c r="P747423" s="83"/>
    </row>
    <row r="747424" spans="16:16" x14ac:dyDescent="0.3">
      <c r="P747424" s="83"/>
    </row>
    <row r="747425" spans="16:16" x14ac:dyDescent="0.3">
      <c r="P747425" s="83"/>
    </row>
    <row r="747426" spans="16:16" x14ac:dyDescent="0.3">
      <c r="P747426" s="83"/>
    </row>
    <row r="747427" spans="16:16" x14ac:dyDescent="0.3">
      <c r="P747427" s="83"/>
    </row>
    <row r="747428" spans="16:16" x14ac:dyDescent="0.3">
      <c r="P747428" s="83"/>
    </row>
    <row r="747429" spans="16:16" x14ac:dyDescent="0.3">
      <c r="P747429" s="83"/>
    </row>
    <row r="747430" spans="16:16" x14ac:dyDescent="0.3">
      <c r="P747430" s="83"/>
    </row>
    <row r="747431" spans="16:16" x14ac:dyDescent="0.3">
      <c r="P747431" s="83"/>
    </row>
    <row r="747432" spans="16:16" x14ac:dyDescent="0.3">
      <c r="P747432" s="83"/>
    </row>
    <row r="747433" spans="16:16" x14ac:dyDescent="0.3">
      <c r="P747433" s="83"/>
    </row>
    <row r="747434" spans="16:16" x14ac:dyDescent="0.3">
      <c r="P747434" s="83"/>
    </row>
    <row r="747435" spans="16:16" x14ac:dyDescent="0.3">
      <c r="P747435" s="83"/>
    </row>
    <row r="747436" spans="16:16" x14ac:dyDescent="0.3">
      <c r="P747436" s="83"/>
    </row>
    <row r="747437" spans="16:16" x14ac:dyDescent="0.3">
      <c r="P747437" s="83"/>
    </row>
    <row r="747438" spans="16:16" x14ac:dyDescent="0.3">
      <c r="P747438" s="83"/>
    </row>
    <row r="747439" spans="16:16" x14ac:dyDescent="0.3">
      <c r="P747439" s="83"/>
    </row>
    <row r="747440" spans="16:16" x14ac:dyDescent="0.3">
      <c r="P747440" s="83"/>
    </row>
    <row r="747441" spans="16:16" x14ac:dyDescent="0.3">
      <c r="P747441" s="83"/>
    </row>
    <row r="747442" spans="16:16" x14ac:dyDescent="0.3">
      <c r="P747442" s="83"/>
    </row>
    <row r="747443" spans="16:16" x14ac:dyDescent="0.3">
      <c r="P747443" s="83"/>
    </row>
    <row r="747444" spans="16:16" x14ac:dyDescent="0.3">
      <c r="P747444" s="83"/>
    </row>
    <row r="747445" spans="16:16" x14ac:dyDescent="0.3">
      <c r="P747445" s="83"/>
    </row>
    <row r="747446" spans="16:16" x14ac:dyDescent="0.3">
      <c r="P747446" s="83"/>
    </row>
    <row r="747447" spans="16:16" x14ac:dyDescent="0.3">
      <c r="P747447" s="83"/>
    </row>
    <row r="747448" spans="16:16" x14ac:dyDescent="0.3">
      <c r="P747448" s="83"/>
    </row>
    <row r="747449" spans="16:16" x14ac:dyDescent="0.3">
      <c r="P747449" s="83"/>
    </row>
    <row r="747450" spans="16:16" x14ac:dyDescent="0.3">
      <c r="P747450" s="83"/>
    </row>
    <row r="747451" spans="16:16" x14ac:dyDescent="0.3">
      <c r="P747451" s="83"/>
    </row>
    <row r="747452" spans="16:16" x14ac:dyDescent="0.3">
      <c r="P747452" s="83"/>
    </row>
    <row r="747453" spans="16:16" x14ac:dyDescent="0.3">
      <c r="P747453" s="83"/>
    </row>
    <row r="747454" spans="16:16" x14ac:dyDescent="0.3">
      <c r="P747454" s="83"/>
    </row>
    <row r="747455" spans="16:16" x14ac:dyDescent="0.3">
      <c r="P747455" s="83"/>
    </row>
    <row r="747456" spans="16:16" x14ac:dyDescent="0.3">
      <c r="P747456" s="83"/>
    </row>
    <row r="747457" spans="16:16" x14ac:dyDescent="0.3">
      <c r="P747457" s="83"/>
    </row>
    <row r="747458" spans="16:16" x14ac:dyDescent="0.3">
      <c r="P747458" s="83"/>
    </row>
    <row r="747459" spans="16:16" x14ac:dyDescent="0.3">
      <c r="P747459" s="83"/>
    </row>
    <row r="747460" spans="16:16" x14ac:dyDescent="0.3">
      <c r="P747460" s="83"/>
    </row>
    <row r="747461" spans="16:16" x14ac:dyDescent="0.3">
      <c r="P747461" s="83"/>
    </row>
    <row r="747462" spans="16:16" x14ac:dyDescent="0.3">
      <c r="P747462" s="83"/>
    </row>
    <row r="747463" spans="16:16" x14ac:dyDescent="0.3">
      <c r="P747463" s="83"/>
    </row>
    <row r="747464" spans="16:16" x14ac:dyDescent="0.3">
      <c r="P747464" s="83"/>
    </row>
    <row r="747465" spans="16:16" x14ac:dyDescent="0.3">
      <c r="P747465" s="83"/>
    </row>
    <row r="747466" spans="16:16" x14ac:dyDescent="0.3">
      <c r="P747466" s="83"/>
    </row>
    <row r="747467" spans="16:16" x14ac:dyDescent="0.3">
      <c r="P747467" s="83"/>
    </row>
    <row r="747468" spans="16:16" x14ac:dyDescent="0.3">
      <c r="P747468" s="83"/>
    </row>
    <row r="747469" spans="16:16" x14ac:dyDescent="0.3">
      <c r="P747469" s="83"/>
    </row>
    <row r="747470" spans="16:16" x14ac:dyDescent="0.3">
      <c r="P747470" s="83"/>
    </row>
    <row r="747471" spans="16:16" x14ac:dyDescent="0.3">
      <c r="P747471" s="83"/>
    </row>
    <row r="747472" spans="16:16" x14ac:dyDescent="0.3">
      <c r="P747472" s="83"/>
    </row>
    <row r="747473" spans="16:16" x14ac:dyDescent="0.3">
      <c r="P747473" s="83"/>
    </row>
    <row r="747474" spans="16:16" x14ac:dyDescent="0.3">
      <c r="P747474" s="83"/>
    </row>
    <row r="747475" spans="16:16" x14ac:dyDescent="0.3">
      <c r="P747475" s="83"/>
    </row>
    <row r="747476" spans="16:16" x14ac:dyDescent="0.3">
      <c r="P747476" s="83"/>
    </row>
    <row r="747477" spans="16:16" x14ac:dyDescent="0.3">
      <c r="P747477" s="83"/>
    </row>
    <row r="747478" spans="16:16" x14ac:dyDescent="0.3">
      <c r="P747478" s="83"/>
    </row>
    <row r="747479" spans="16:16" x14ac:dyDescent="0.3">
      <c r="P747479" s="83"/>
    </row>
    <row r="747480" spans="16:16" x14ac:dyDescent="0.3">
      <c r="P747480" s="83"/>
    </row>
    <row r="747481" spans="16:16" x14ac:dyDescent="0.3">
      <c r="P747481" s="83"/>
    </row>
    <row r="747482" spans="16:16" x14ac:dyDescent="0.3">
      <c r="P747482" s="83"/>
    </row>
    <row r="747483" spans="16:16" x14ac:dyDescent="0.3">
      <c r="P747483" s="83"/>
    </row>
    <row r="747484" spans="16:16" x14ac:dyDescent="0.3">
      <c r="P747484" s="83"/>
    </row>
    <row r="747485" spans="16:16" x14ac:dyDescent="0.3">
      <c r="P747485" s="83"/>
    </row>
    <row r="747486" spans="16:16" x14ac:dyDescent="0.3">
      <c r="P747486" s="83"/>
    </row>
    <row r="747487" spans="16:16" x14ac:dyDescent="0.3">
      <c r="P747487" s="83"/>
    </row>
    <row r="747488" spans="16:16" x14ac:dyDescent="0.3">
      <c r="P747488" s="83"/>
    </row>
    <row r="747489" spans="16:16" x14ac:dyDescent="0.3">
      <c r="P747489" s="83"/>
    </row>
    <row r="747490" spans="16:16" x14ac:dyDescent="0.3">
      <c r="P747490" s="83"/>
    </row>
    <row r="747491" spans="16:16" x14ac:dyDescent="0.3">
      <c r="P747491" s="83"/>
    </row>
    <row r="747492" spans="16:16" x14ac:dyDescent="0.3">
      <c r="P747492" s="83"/>
    </row>
    <row r="747493" spans="16:16" x14ac:dyDescent="0.3">
      <c r="P747493" s="83"/>
    </row>
    <row r="747494" spans="16:16" x14ac:dyDescent="0.3">
      <c r="P747494" s="83"/>
    </row>
    <row r="747495" spans="16:16" x14ac:dyDescent="0.3">
      <c r="P747495" s="83"/>
    </row>
    <row r="747496" spans="16:16" x14ac:dyDescent="0.3">
      <c r="P747496" s="83"/>
    </row>
    <row r="747497" spans="16:16" x14ac:dyDescent="0.3">
      <c r="P747497" s="83"/>
    </row>
    <row r="747498" spans="16:16" x14ac:dyDescent="0.3">
      <c r="P747498" s="83"/>
    </row>
    <row r="747499" spans="16:16" x14ac:dyDescent="0.3">
      <c r="P747499" s="83"/>
    </row>
    <row r="747500" spans="16:16" x14ac:dyDescent="0.3">
      <c r="P747500" s="83"/>
    </row>
    <row r="747501" spans="16:16" x14ac:dyDescent="0.3">
      <c r="P747501" s="83"/>
    </row>
    <row r="747502" spans="16:16" x14ac:dyDescent="0.3">
      <c r="P747502" s="83"/>
    </row>
    <row r="747503" spans="16:16" x14ac:dyDescent="0.3">
      <c r="P747503" s="83"/>
    </row>
    <row r="747504" spans="16:16" x14ac:dyDescent="0.3">
      <c r="P747504" s="83"/>
    </row>
    <row r="747505" spans="16:16" x14ac:dyDescent="0.3">
      <c r="P747505" s="83"/>
    </row>
    <row r="747506" spans="16:16" x14ac:dyDescent="0.3">
      <c r="P747506" s="83"/>
    </row>
    <row r="747507" spans="16:16" x14ac:dyDescent="0.3">
      <c r="P747507" s="83"/>
    </row>
    <row r="747508" spans="16:16" x14ac:dyDescent="0.3">
      <c r="P747508" s="83"/>
    </row>
    <row r="747509" spans="16:16" x14ac:dyDescent="0.3">
      <c r="P747509" s="83"/>
    </row>
    <row r="747510" spans="16:16" x14ac:dyDescent="0.3">
      <c r="P747510" s="83"/>
    </row>
    <row r="747511" spans="16:16" x14ac:dyDescent="0.3">
      <c r="P747511" s="83"/>
    </row>
    <row r="747512" spans="16:16" x14ac:dyDescent="0.3">
      <c r="P747512" s="83"/>
    </row>
    <row r="747513" spans="16:16" x14ac:dyDescent="0.3">
      <c r="P747513" s="83"/>
    </row>
    <row r="747514" spans="16:16" x14ac:dyDescent="0.3">
      <c r="P747514" s="83"/>
    </row>
    <row r="747515" spans="16:16" x14ac:dyDescent="0.3">
      <c r="P747515" s="83"/>
    </row>
    <row r="747516" spans="16:16" x14ac:dyDescent="0.3">
      <c r="P747516" s="83"/>
    </row>
    <row r="747517" spans="16:16" x14ac:dyDescent="0.3">
      <c r="P747517" s="83"/>
    </row>
    <row r="747518" spans="16:16" x14ac:dyDescent="0.3">
      <c r="P747518" s="83"/>
    </row>
    <row r="747519" spans="16:16" x14ac:dyDescent="0.3">
      <c r="P747519" s="83"/>
    </row>
    <row r="747520" spans="16:16" x14ac:dyDescent="0.3">
      <c r="P747520" s="83"/>
    </row>
    <row r="747521" spans="16:16" x14ac:dyDescent="0.3">
      <c r="P747521" s="83"/>
    </row>
    <row r="747522" spans="16:16" x14ac:dyDescent="0.3">
      <c r="P747522" s="83"/>
    </row>
    <row r="747523" spans="16:16" x14ac:dyDescent="0.3">
      <c r="P747523" s="83"/>
    </row>
    <row r="747524" spans="16:16" x14ac:dyDescent="0.3">
      <c r="P747524" s="83"/>
    </row>
    <row r="747525" spans="16:16" x14ac:dyDescent="0.3">
      <c r="P747525" s="83"/>
    </row>
    <row r="747526" spans="16:16" x14ac:dyDescent="0.3">
      <c r="P747526" s="83"/>
    </row>
    <row r="747527" spans="16:16" x14ac:dyDescent="0.3">
      <c r="P747527" s="83"/>
    </row>
    <row r="747528" spans="16:16" x14ac:dyDescent="0.3">
      <c r="P747528" s="83"/>
    </row>
    <row r="747529" spans="16:16" x14ac:dyDescent="0.3">
      <c r="P747529" s="83"/>
    </row>
    <row r="747530" spans="16:16" x14ac:dyDescent="0.3">
      <c r="P747530" s="83"/>
    </row>
    <row r="747531" spans="16:16" x14ac:dyDescent="0.3">
      <c r="P747531" s="83"/>
    </row>
    <row r="747532" spans="16:16" x14ac:dyDescent="0.3">
      <c r="P747532" s="83"/>
    </row>
    <row r="747533" spans="16:16" x14ac:dyDescent="0.3">
      <c r="P747533" s="83"/>
    </row>
    <row r="747534" spans="16:16" x14ac:dyDescent="0.3">
      <c r="P747534" s="83"/>
    </row>
    <row r="747535" spans="16:16" x14ac:dyDescent="0.3">
      <c r="P747535" s="83"/>
    </row>
    <row r="747536" spans="16:16" x14ac:dyDescent="0.3">
      <c r="P747536" s="83"/>
    </row>
    <row r="747537" spans="16:16" x14ac:dyDescent="0.3">
      <c r="P747537" s="83"/>
    </row>
    <row r="747538" spans="16:16" x14ac:dyDescent="0.3">
      <c r="P747538" s="83"/>
    </row>
    <row r="747539" spans="16:16" x14ac:dyDescent="0.3">
      <c r="P747539" s="83"/>
    </row>
    <row r="747540" spans="16:16" x14ac:dyDescent="0.3">
      <c r="P747540" s="83"/>
    </row>
    <row r="747541" spans="16:16" x14ac:dyDescent="0.3">
      <c r="P747541" s="83"/>
    </row>
    <row r="747542" spans="16:16" x14ac:dyDescent="0.3">
      <c r="P747542" s="83"/>
    </row>
    <row r="747543" spans="16:16" x14ac:dyDescent="0.3">
      <c r="P747543" s="83"/>
    </row>
    <row r="747544" spans="16:16" x14ac:dyDescent="0.3">
      <c r="P747544" s="83"/>
    </row>
    <row r="747545" spans="16:16" x14ac:dyDescent="0.3">
      <c r="P747545" s="83"/>
    </row>
    <row r="747546" spans="16:16" x14ac:dyDescent="0.3">
      <c r="P747546" s="83"/>
    </row>
    <row r="747547" spans="16:16" x14ac:dyDescent="0.3">
      <c r="P747547" s="83"/>
    </row>
    <row r="747548" spans="16:16" x14ac:dyDescent="0.3">
      <c r="P747548" s="83"/>
    </row>
    <row r="747549" spans="16:16" x14ac:dyDescent="0.3">
      <c r="P747549" s="83"/>
    </row>
    <row r="747550" spans="16:16" x14ac:dyDescent="0.3">
      <c r="P747550" s="83"/>
    </row>
    <row r="747551" spans="16:16" x14ac:dyDescent="0.3">
      <c r="P747551" s="83"/>
    </row>
    <row r="747552" spans="16:16" x14ac:dyDescent="0.3">
      <c r="P747552" s="83"/>
    </row>
    <row r="747553" spans="16:16" x14ac:dyDescent="0.3">
      <c r="P747553" s="83"/>
    </row>
    <row r="747554" spans="16:16" x14ac:dyDescent="0.3">
      <c r="P747554" s="83"/>
    </row>
    <row r="747555" spans="16:16" x14ac:dyDescent="0.3">
      <c r="P747555" s="83"/>
    </row>
    <row r="747556" spans="16:16" x14ac:dyDescent="0.3">
      <c r="P747556" s="83"/>
    </row>
    <row r="747557" spans="16:16" x14ac:dyDescent="0.3">
      <c r="P747557" s="83"/>
    </row>
    <row r="747558" spans="16:16" x14ac:dyDescent="0.3">
      <c r="P747558" s="83"/>
    </row>
    <row r="747559" spans="16:16" x14ac:dyDescent="0.3">
      <c r="P747559" s="83"/>
    </row>
    <row r="747560" spans="16:16" x14ac:dyDescent="0.3">
      <c r="P747560" s="83"/>
    </row>
    <row r="747561" spans="16:16" x14ac:dyDescent="0.3">
      <c r="P747561" s="83"/>
    </row>
    <row r="747562" spans="16:16" x14ac:dyDescent="0.3">
      <c r="P747562" s="83"/>
    </row>
    <row r="747563" spans="16:16" x14ac:dyDescent="0.3">
      <c r="P747563" s="83"/>
    </row>
    <row r="747564" spans="16:16" x14ac:dyDescent="0.3">
      <c r="P747564" s="83"/>
    </row>
    <row r="747565" spans="16:16" x14ac:dyDescent="0.3">
      <c r="P747565" s="83"/>
    </row>
    <row r="747566" spans="16:16" x14ac:dyDescent="0.3">
      <c r="P747566" s="83"/>
    </row>
    <row r="747567" spans="16:16" x14ac:dyDescent="0.3">
      <c r="P747567" s="83"/>
    </row>
    <row r="747568" spans="16:16" x14ac:dyDescent="0.3">
      <c r="P747568" s="83"/>
    </row>
    <row r="747569" spans="16:16" x14ac:dyDescent="0.3">
      <c r="P747569" s="83"/>
    </row>
    <row r="747570" spans="16:16" x14ac:dyDescent="0.3">
      <c r="P747570" s="83"/>
    </row>
    <row r="747571" spans="16:16" x14ac:dyDescent="0.3">
      <c r="P747571" s="83"/>
    </row>
    <row r="747572" spans="16:16" x14ac:dyDescent="0.3">
      <c r="P747572" s="83"/>
    </row>
    <row r="747573" spans="16:16" x14ac:dyDescent="0.3">
      <c r="P747573" s="83"/>
    </row>
    <row r="747574" spans="16:16" x14ac:dyDescent="0.3">
      <c r="P747574" s="83"/>
    </row>
    <row r="747575" spans="16:16" x14ac:dyDescent="0.3">
      <c r="P747575" s="83"/>
    </row>
    <row r="747576" spans="16:16" x14ac:dyDescent="0.3">
      <c r="P747576" s="83"/>
    </row>
    <row r="747577" spans="16:16" x14ac:dyDescent="0.3">
      <c r="P747577" s="83"/>
    </row>
    <row r="747578" spans="16:16" x14ac:dyDescent="0.3">
      <c r="P747578" s="83"/>
    </row>
    <row r="747579" spans="16:16" x14ac:dyDescent="0.3">
      <c r="P747579" s="83"/>
    </row>
    <row r="747580" spans="16:16" x14ac:dyDescent="0.3">
      <c r="P747580" s="83"/>
    </row>
    <row r="747581" spans="16:16" x14ac:dyDescent="0.3">
      <c r="P747581" s="83"/>
    </row>
    <row r="747582" spans="16:16" x14ac:dyDescent="0.3">
      <c r="P747582" s="83"/>
    </row>
    <row r="747583" spans="16:16" x14ac:dyDescent="0.3">
      <c r="P747583" s="83"/>
    </row>
    <row r="747584" spans="16:16" x14ac:dyDescent="0.3">
      <c r="P747584" s="83"/>
    </row>
    <row r="747585" spans="16:16" x14ac:dyDescent="0.3">
      <c r="P747585" s="83"/>
    </row>
    <row r="747586" spans="16:16" x14ac:dyDescent="0.3">
      <c r="P747586" s="83"/>
    </row>
    <row r="747587" spans="16:16" x14ac:dyDescent="0.3">
      <c r="P747587" s="83"/>
    </row>
    <row r="747588" spans="16:16" x14ac:dyDescent="0.3">
      <c r="P747588" s="83"/>
    </row>
    <row r="747589" spans="16:16" x14ac:dyDescent="0.3">
      <c r="P747589" s="83"/>
    </row>
    <row r="747590" spans="16:16" x14ac:dyDescent="0.3">
      <c r="P747590" s="83"/>
    </row>
    <row r="747591" spans="16:16" x14ac:dyDescent="0.3">
      <c r="P747591" s="83"/>
    </row>
    <row r="747592" spans="16:16" x14ac:dyDescent="0.3">
      <c r="P747592" s="83"/>
    </row>
    <row r="747593" spans="16:16" x14ac:dyDescent="0.3">
      <c r="P747593" s="83"/>
    </row>
    <row r="747594" spans="16:16" x14ac:dyDescent="0.3">
      <c r="P747594" s="83"/>
    </row>
    <row r="747595" spans="16:16" x14ac:dyDescent="0.3">
      <c r="P747595" s="83"/>
    </row>
    <row r="747596" spans="16:16" x14ac:dyDescent="0.3">
      <c r="P747596" s="83"/>
    </row>
    <row r="747597" spans="16:16" x14ac:dyDescent="0.3">
      <c r="P747597" s="83"/>
    </row>
    <row r="747598" spans="16:16" x14ac:dyDescent="0.3">
      <c r="P747598" s="83"/>
    </row>
    <row r="747599" spans="16:16" x14ac:dyDescent="0.3">
      <c r="P747599" s="83"/>
    </row>
    <row r="747600" spans="16:16" x14ac:dyDescent="0.3">
      <c r="P747600" s="83"/>
    </row>
    <row r="747601" spans="16:16" x14ac:dyDescent="0.3">
      <c r="P747601" s="83"/>
    </row>
    <row r="747602" spans="16:16" x14ac:dyDescent="0.3">
      <c r="P747602" s="83"/>
    </row>
    <row r="747603" spans="16:16" x14ac:dyDescent="0.3">
      <c r="P747603" s="83"/>
    </row>
    <row r="747604" spans="16:16" x14ac:dyDescent="0.3">
      <c r="P747604" s="83"/>
    </row>
    <row r="747605" spans="16:16" x14ac:dyDescent="0.3">
      <c r="P747605" s="83"/>
    </row>
    <row r="747606" spans="16:16" x14ac:dyDescent="0.3">
      <c r="P747606" s="83"/>
    </row>
    <row r="747607" spans="16:16" x14ac:dyDescent="0.3">
      <c r="P747607" s="83"/>
    </row>
    <row r="747608" spans="16:16" x14ac:dyDescent="0.3">
      <c r="P747608" s="83"/>
    </row>
    <row r="747609" spans="16:16" x14ac:dyDescent="0.3">
      <c r="P747609" s="83"/>
    </row>
    <row r="747610" spans="16:16" x14ac:dyDescent="0.3">
      <c r="P747610" s="83"/>
    </row>
    <row r="747611" spans="16:16" x14ac:dyDescent="0.3">
      <c r="P747611" s="83"/>
    </row>
    <row r="747612" spans="16:16" x14ac:dyDescent="0.3">
      <c r="P747612" s="83"/>
    </row>
    <row r="747613" spans="16:16" x14ac:dyDescent="0.3">
      <c r="P747613" s="83"/>
    </row>
    <row r="747614" spans="16:16" x14ac:dyDescent="0.3">
      <c r="P747614" s="83"/>
    </row>
    <row r="747615" spans="16:16" x14ac:dyDescent="0.3">
      <c r="P747615" s="83"/>
    </row>
    <row r="747616" spans="16:16" x14ac:dyDescent="0.3">
      <c r="P747616" s="83"/>
    </row>
    <row r="747617" spans="16:16" x14ac:dyDescent="0.3">
      <c r="P747617" s="83"/>
    </row>
    <row r="747618" spans="16:16" x14ac:dyDescent="0.3">
      <c r="P747618" s="83"/>
    </row>
    <row r="747619" spans="16:16" x14ac:dyDescent="0.3">
      <c r="P747619" s="83"/>
    </row>
    <row r="747620" spans="16:16" x14ac:dyDescent="0.3">
      <c r="P747620" s="83"/>
    </row>
    <row r="747621" spans="16:16" x14ac:dyDescent="0.3">
      <c r="P747621" s="83"/>
    </row>
    <row r="747622" spans="16:16" x14ac:dyDescent="0.3">
      <c r="P747622" s="83"/>
    </row>
    <row r="747623" spans="16:16" x14ac:dyDescent="0.3">
      <c r="P747623" s="83"/>
    </row>
    <row r="747624" spans="16:16" x14ac:dyDescent="0.3">
      <c r="P747624" s="83"/>
    </row>
    <row r="747625" spans="16:16" x14ac:dyDescent="0.3">
      <c r="P747625" s="83"/>
    </row>
    <row r="747626" spans="16:16" x14ac:dyDescent="0.3">
      <c r="P747626" s="83"/>
    </row>
    <row r="747627" spans="16:16" x14ac:dyDescent="0.3">
      <c r="P747627" s="83"/>
    </row>
    <row r="747628" spans="16:16" x14ac:dyDescent="0.3">
      <c r="P747628" s="83"/>
    </row>
    <row r="747629" spans="16:16" x14ac:dyDescent="0.3">
      <c r="P747629" s="83"/>
    </row>
    <row r="747630" spans="16:16" x14ac:dyDescent="0.3">
      <c r="P747630" s="83"/>
    </row>
    <row r="747631" spans="16:16" x14ac:dyDescent="0.3">
      <c r="P747631" s="83"/>
    </row>
    <row r="747632" spans="16:16" x14ac:dyDescent="0.3">
      <c r="P747632" s="83"/>
    </row>
    <row r="747633" spans="16:16" x14ac:dyDescent="0.3">
      <c r="P747633" s="83"/>
    </row>
    <row r="747634" spans="16:16" x14ac:dyDescent="0.3">
      <c r="P747634" s="83"/>
    </row>
    <row r="747635" spans="16:16" x14ac:dyDescent="0.3">
      <c r="P747635" s="83"/>
    </row>
    <row r="747636" spans="16:16" x14ac:dyDescent="0.3">
      <c r="P747636" s="83"/>
    </row>
    <row r="747637" spans="16:16" x14ac:dyDescent="0.3">
      <c r="P747637" s="83"/>
    </row>
    <row r="747638" spans="16:16" x14ac:dyDescent="0.3">
      <c r="P747638" s="83"/>
    </row>
    <row r="747639" spans="16:16" x14ac:dyDescent="0.3">
      <c r="P747639" s="83"/>
    </row>
    <row r="747640" spans="16:16" x14ac:dyDescent="0.3">
      <c r="P747640" s="83"/>
    </row>
    <row r="747641" spans="16:16" x14ac:dyDescent="0.3">
      <c r="P747641" s="83"/>
    </row>
    <row r="747642" spans="16:16" x14ac:dyDescent="0.3">
      <c r="P747642" s="83"/>
    </row>
    <row r="747643" spans="16:16" x14ac:dyDescent="0.3">
      <c r="P747643" s="83"/>
    </row>
    <row r="747644" spans="16:16" x14ac:dyDescent="0.3">
      <c r="P747644" s="83"/>
    </row>
    <row r="747645" spans="16:16" x14ac:dyDescent="0.3">
      <c r="P747645" s="83"/>
    </row>
    <row r="747646" spans="16:16" x14ac:dyDescent="0.3">
      <c r="P747646" s="83"/>
    </row>
    <row r="747647" spans="16:16" x14ac:dyDescent="0.3">
      <c r="P747647" s="83"/>
    </row>
    <row r="747648" spans="16:16" x14ac:dyDescent="0.3">
      <c r="P747648" s="83"/>
    </row>
    <row r="747649" spans="16:16" x14ac:dyDescent="0.3">
      <c r="P747649" s="83"/>
    </row>
    <row r="747650" spans="16:16" x14ac:dyDescent="0.3">
      <c r="P747650" s="83"/>
    </row>
    <row r="747651" spans="16:16" x14ac:dyDescent="0.3">
      <c r="P747651" s="83"/>
    </row>
    <row r="747652" spans="16:16" x14ac:dyDescent="0.3">
      <c r="P747652" s="83"/>
    </row>
    <row r="747653" spans="16:16" x14ac:dyDescent="0.3">
      <c r="P747653" s="83"/>
    </row>
    <row r="747654" spans="16:16" x14ac:dyDescent="0.3">
      <c r="P747654" s="83"/>
    </row>
    <row r="747655" spans="16:16" x14ac:dyDescent="0.3">
      <c r="P747655" s="83"/>
    </row>
    <row r="747656" spans="16:16" x14ac:dyDescent="0.3">
      <c r="P747656" s="83"/>
    </row>
    <row r="747657" spans="16:16" x14ac:dyDescent="0.3">
      <c r="P747657" s="83"/>
    </row>
    <row r="747658" spans="16:16" x14ac:dyDescent="0.3">
      <c r="P747658" s="83"/>
    </row>
    <row r="747659" spans="16:16" x14ac:dyDescent="0.3">
      <c r="P747659" s="83"/>
    </row>
    <row r="747660" spans="16:16" x14ac:dyDescent="0.3">
      <c r="P747660" s="83"/>
    </row>
    <row r="747661" spans="16:16" x14ac:dyDescent="0.3">
      <c r="P747661" s="83"/>
    </row>
    <row r="747662" spans="16:16" x14ac:dyDescent="0.3">
      <c r="P747662" s="83"/>
    </row>
    <row r="747663" spans="16:16" x14ac:dyDescent="0.3">
      <c r="P747663" s="83"/>
    </row>
    <row r="747664" spans="16:16" x14ac:dyDescent="0.3">
      <c r="P747664" s="83"/>
    </row>
    <row r="747665" spans="16:16" x14ac:dyDescent="0.3">
      <c r="P747665" s="83"/>
    </row>
    <row r="747666" spans="16:16" x14ac:dyDescent="0.3">
      <c r="P747666" s="83"/>
    </row>
    <row r="747667" spans="16:16" x14ac:dyDescent="0.3">
      <c r="P747667" s="83"/>
    </row>
    <row r="747668" spans="16:16" x14ac:dyDescent="0.3">
      <c r="P747668" s="83"/>
    </row>
    <row r="747669" spans="16:16" x14ac:dyDescent="0.3">
      <c r="P747669" s="83"/>
    </row>
    <row r="747670" spans="16:16" x14ac:dyDescent="0.3">
      <c r="P747670" s="83"/>
    </row>
    <row r="747671" spans="16:16" x14ac:dyDescent="0.3">
      <c r="P747671" s="83"/>
    </row>
    <row r="747672" spans="16:16" x14ac:dyDescent="0.3">
      <c r="P747672" s="83"/>
    </row>
    <row r="747673" spans="16:16" x14ac:dyDescent="0.3">
      <c r="P747673" s="83"/>
    </row>
    <row r="747674" spans="16:16" x14ac:dyDescent="0.3">
      <c r="P747674" s="83"/>
    </row>
    <row r="747675" spans="16:16" x14ac:dyDescent="0.3">
      <c r="P747675" s="83"/>
    </row>
    <row r="747676" spans="16:16" x14ac:dyDescent="0.3">
      <c r="P747676" s="83"/>
    </row>
    <row r="747677" spans="16:16" x14ac:dyDescent="0.3">
      <c r="P747677" s="83"/>
    </row>
    <row r="747678" spans="16:16" x14ac:dyDescent="0.3">
      <c r="P747678" s="83"/>
    </row>
    <row r="747679" spans="16:16" x14ac:dyDescent="0.3">
      <c r="P747679" s="83"/>
    </row>
    <row r="747680" spans="16:16" x14ac:dyDescent="0.3">
      <c r="P747680" s="83"/>
    </row>
    <row r="747681" spans="16:16" x14ac:dyDescent="0.3">
      <c r="P747681" s="83"/>
    </row>
    <row r="747682" spans="16:16" x14ac:dyDescent="0.3">
      <c r="P747682" s="83"/>
    </row>
    <row r="747683" spans="16:16" x14ac:dyDescent="0.3">
      <c r="P747683" s="83"/>
    </row>
    <row r="747684" spans="16:16" x14ac:dyDescent="0.3">
      <c r="P747684" s="83"/>
    </row>
    <row r="747685" spans="16:16" x14ac:dyDescent="0.3">
      <c r="P747685" s="83"/>
    </row>
    <row r="747686" spans="16:16" x14ac:dyDescent="0.3">
      <c r="P747686" s="83"/>
    </row>
    <row r="747687" spans="16:16" x14ac:dyDescent="0.3">
      <c r="P747687" s="83"/>
    </row>
    <row r="747688" spans="16:16" x14ac:dyDescent="0.3">
      <c r="P747688" s="83"/>
    </row>
    <row r="747689" spans="16:16" x14ac:dyDescent="0.3">
      <c r="P747689" s="83"/>
    </row>
    <row r="747690" spans="16:16" x14ac:dyDescent="0.3">
      <c r="P747690" s="83"/>
    </row>
    <row r="747691" spans="16:16" x14ac:dyDescent="0.3">
      <c r="P747691" s="83"/>
    </row>
    <row r="747692" spans="16:16" x14ac:dyDescent="0.3">
      <c r="P747692" s="83"/>
    </row>
    <row r="747693" spans="16:16" x14ac:dyDescent="0.3">
      <c r="P747693" s="83"/>
    </row>
    <row r="747694" spans="16:16" x14ac:dyDescent="0.3">
      <c r="P747694" s="83"/>
    </row>
    <row r="747695" spans="16:16" x14ac:dyDescent="0.3">
      <c r="P747695" s="83"/>
    </row>
    <row r="747696" spans="16:16" x14ac:dyDescent="0.3">
      <c r="P747696" s="83"/>
    </row>
    <row r="747697" spans="16:16" x14ac:dyDescent="0.3">
      <c r="P747697" s="83"/>
    </row>
    <row r="747698" spans="16:16" x14ac:dyDescent="0.3">
      <c r="P747698" s="83"/>
    </row>
    <row r="747699" spans="16:16" x14ac:dyDescent="0.3">
      <c r="P747699" s="83"/>
    </row>
    <row r="747700" spans="16:16" x14ac:dyDescent="0.3">
      <c r="P747700" s="83"/>
    </row>
    <row r="747701" spans="16:16" x14ac:dyDescent="0.3">
      <c r="P747701" s="83"/>
    </row>
    <row r="747702" spans="16:16" x14ac:dyDescent="0.3">
      <c r="P747702" s="83"/>
    </row>
    <row r="747703" spans="16:16" x14ac:dyDescent="0.3">
      <c r="P747703" s="83"/>
    </row>
    <row r="747704" spans="16:16" x14ac:dyDescent="0.3">
      <c r="P747704" s="83"/>
    </row>
    <row r="747705" spans="16:16" x14ac:dyDescent="0.3">
      <c r="P747705" s="83"/>
    </row>
    <row r="747706" spans="16:16" x14ac:dyDescent="0.3">
      <c r="P747706" s="83"/>
    </row>
    <row r="747707" spans="16:16" x14ac:dyDescent="0.3">
      <c r="P747707" s="83"/>
    </row>
    <row r="747708" spans="16:16" x14ac:dyDescent="0.3">
      <c r="P747708" s="83"/>
    </row>
    <row r="747709" spans="16:16" x14ac:dyDescent="0.3">
      <c r="P747709" s="83"/>
    </row>
    <row r="747710" spans="16:16" x14ac:dyDescent="0.3">
      <c r="P747710" s="83"/>
    </row>
    <row r="747711" spans="16:16" x14ac:dyDescent="0.3">
      <c r="P747711" s="83"/>
    </row>
    <row r="747712" spans="16:16" x14ac:dyDescent="0.3">
      <c r="P747712" s="83"/>
    </row>
    <row r="747713" spans="16:16" x14ac:dyDescent="0.3">
      <c r="P747713" s="83"/>
    </row>
    <row r="747714" spans="16:16" x14ac:dyDescent="0.3">
      <c r="P747714" s="83"/>
    </row>
    <row r="747715" spans="16:16" x14ac:dyDescent="0.3">
      <c r="P747715" s="83"/>
    </row>
    <row r="747716" spans="16:16" x14ac:dyDescent="0.3">
      <c r="P747716" s="83"/>
    </row>
    <row r="747717" spans="16:16" x14ac:dyDescent="0.3">
      <c r="P747717" s="83"/>
    </row>
    <row r="747718" spans="16:16" x14ac:dyDescent="0.3">
      <c r="P747718" s="83"/>
    </row>
    <row r="747719" spans="16:16" x14ac:dyDescent="0.3">
      <c r="P747719" s="83"/>
    </row>
    <row r="747720" spans="16:16" x14ac:dyDescent="0.3">
      <c r="P747720" s="83"/>
    </row>
    <row r="747721" spans="16:16" x14ac:dyDescent="0.3">
      <c r="P747721" s="83"/>
    </row>
    <row r="747722" spans="16:16" x14ac:dyDescent="0.3">
      <c r="P747722" s="83"/>
    </row>
    <row r="747723" spans="16:16" x14ac:dyDescent="0.3">
      <c r="P747723" s="83"/>
    </row>
    <row r="747724" spans="16:16" x14ac:dyDescent="0.3">
      <c r="P747724" s="83"/>
    </row>
    <row r="747725" spans="16:16" x14ac:dyDescent="0.3">
      <c r="P747725" s="83"/>
    </row>
    <row r="747726" spans="16:16" x14ac:dyDescent="0.3">
      <c r="P747726" s="83"/>
    </row>
    <row r="747727" spans="16:16" x14ac:dyDescent="0.3">
      <c r="P747727" s="83"/>
    </row>
    <row r="747728" spans="16:16" x14ac:dyDescent="0.3">
      <c r="P747728" s="83"/>
    </row>
    <row r="747729" spans="16:16" x14ac:dyDescent="0.3">
      <c r="P747729" s="83"/>
    </row>
    <row r="747730" spans="16:16" x14ac:dyDescent="0.3">
      <c r="P747730" s="83"/>
    </row>
    <row r="747731" spans="16:16" x14ac:dyDescent="0.3">
      <c r="P747731" s="83"/>
    </row>
    <row r="747732" spans="16:16" x14ac:dyDescent="0.3">
      <c r="P747732" s="83"/>
    </row>
    <row r="747733" spans="16:16" x14ac:dyDescent="0.3">
      <c r="P747733" s="83"/>
    </row>
    <row r="747734" spans="16:16" x14ac:dyDescent="0.3">
      <c r="P747734" s="83"/>
    </row>
    <row r="747735" spans="16:16" x14ac:dyDescent="0.3">
      <c r="P747735" s="83"/>
    </row>
    <row r="747736" spans="16:16" x14ac:dyDescent="0.3">
      <c r="P747736" s="83"/>
    </row>
    <row r="747737" spans="16:16" x14ac:dyDescent="0.3">
      <c r="P747737" s="83"/>
    </row>
    <row r="747738" spans="16:16" x14ac:dyDescent="0.3">
      <c r="P747738" s="83"/>
    </row>
    <row r="747739" spans="16:16" x14ac:dyDescent="0.3">
      <c r="P747739" s="83"/>
    </row>
    <row r="747740" spans="16:16" x14ac:dyDescent="0.3">
      <c r="P747740" s="83"/>
    </row>
    <row r="747741" spans="16:16" x14ac:dyDescent="0.3">
      <c r="P747741" s="83"/>
    </row>
    <row r="747742" spans="16:16" x14ac:dyDescent="0.3">
      <c r="P747742" s="83"/>
    </row>
    <row r="747743" spans="16:16" x14ac:dyDescent="0.3">
      <c r="P747743" s="83"/>
    </row>
    <row r="747744" spans="16:16" x14ac:dyDescent="0.3">
      <c r="P747744" s="83"/>
    </row>
    <row r="747745" spans="16:16" x14ac:dyDescent="0.3">
      <c r="P747745" s="83"/>
    </row>
    <row r="747746" spans="16:16" x14ac:dyDescent="0.3">
      <c r="P747746" s="83"/>
    </row>
    <row r="747747" spans="16:16" x14ac:dyDescent="0.3">
      <c r="P747747" s="83"/>
    </row>
    <row r="747748" spans="16:16" x14ac:dyDescent="0.3">
      <c r="P747748" s="83"/>
    </row>
    <row r="747749" spans="16:16" x14ac:dyDescent="0.3">
      <c r="P747749" s="83"/>
    </row>
    <row r="747750" spans="16:16" x14ac:dyDescent="0.3">
      <c r="P747750" s="83"/>
    </row>
    <row r="747751" spans="16:16" x14ac:dyDescent="0.3">
      <c r="P747751" s="83"/>
    </row>
    <row r="747752" spans="16:16" x14ac:dyDescent="0.3">
      <c r="P747752" s="83"/>
    </row>
    <row r="747753" spans="16:16" x14ac:dyDescent="0.3">
      <c r="P747753" s="83"/>
    </row>
    <row r="747754" spans="16:16" x14ac:dyDescent="0.3">
      <c r="P747754" s="83"/>
    </row>
    <row r="747755" spans="16:16" x14ac:dyDescent="0.3">
      <c r="P747755" s="83"/>
    </row>
    <row r="747756" spans="16:16" x14ac:dyDescent="0.3">
      <c r="P747756" s="83"/>
    </row>
    <row r="747757" spans="16:16" x14ac:dyDescent="0.3">
      <c r="P747757" s="83"/>
    </row>
    <row r="747758" spans="16:16" x14ac:dyDescent="0.3">
      <c r="P747758" s="83"/>
    </row>
    <row r="747759" spans="16:16" x14ac:dyDescent="0.3">
      <c r="P747759" s="83"/>
    </row>
    <row r="747760" spans="16:16" x14ac:dyDescent="0.3">
      <c r="P747760" s="83"/>
    </row>
    <row r="747761" spans="16:16" x14ac:dyDescent="0.3">
      <c r="P747761" s="83"/>
    </row>
    <row r="747762" spans="16:16" x14ac:dyDescent="0.3">
      <c r="P747762" s="83"/>
    </row>
    <row r="747763" spans="16:16" x14ac:dyDescent="0.3">
      <c r="P747763" s="83"/>
    </row>
    <row r="747764" spans="16:16" x14ac:dyDescent="0.3">
      <c r="P747764" s="83"/>
    </row>
    <row r="747765" spans="16:16" x14ac:dyDescent="0.3">
      <c r="P747765" s="83"/>
    </row>
    <row r="747766" spans="16:16" x14ac:dyDescent="0.3">
      <c r="P747766" s="83"/>
    </row>
    <row r="747767" spans="16:16" x14ac:dyDescent="0.3">
      <c r="P747767" s="83"/>
    </row>
    <row r="747768" spans="16:16" x14ac:dyDescent="0.3">
      <c r="P747768" s="83"/>
    </row>
    <row r="747769" spans="16:16" x14ac:dyDescent="0.3">
      <c r="P747769" s="83"/>
    </row>
    <row r="747770" spans="16:16" x14ac:dyDescent="0.3">
      <c r="P747770" s="83"/>
    </row>
    <row r="747771" spans="16:16" x14ac:dyDescent="0.3">
      <c r="P747771" s="83"/>
    </row>
    <row r="747772" spans="16:16" x14ac:dyDescent="0.3">
      <c r="P747772" s="83"/>
    </row>
    <row r="747773" spans="16:16" x14ac:dyDescent="0.3">
      <c r="P747773" s="83"/>
    </row>
    <row r="747774" spans="16:16" x14ac:dyDescent="0.3">
      <c r="P747774" s="83"/>
    </row>
    <row r="747775" spans="16:16" x14ac:dyDescent="0.3">
      <c r="P747775" s="83"/>
    </row>
    <row r="747776" spans="16:16" x14ac:dyDescent="0.3">
      <c r="P747776" s="83"/>
    </row>
    <row r="747777" spans="16:16" x14ac:dyDescent="0.3">
      <c r="P747777" s="83"/>
    </row>
    <row r="747778" spans="16:16" x14ac:dyDescent="0.3">
      <c r="P747778" s="83"/>
    </row>
    <row r="747779" spans="16:16" x14ac:dyDescent="0.3">
      <c r="P747779" s="83"/>
    </row>
    <row r="747780" spans="16:16" x14ac:dyDescent="0.3">
      <c r="P747780" s="83"/>
    </row>
    <row r="747781" spans="16:16" x14ac:dyDescent="0.3">
      <c r="P747781" s="83"/>
    </row>
    <row r="747782" spans="16:16" x14ac:dyDescent="0.3">
      <c r="P747782" s="83"/>
    </row>
    <row r="747783" spans="16:16" x14ac:dyDescent="0.3">
      <c r="P747783" s="83"/>
    </row>
    <row r="747784" spans="16:16" x14ac:dyDescent="0.3">
      <c r="P747784" s="83"/>
    </row>
    <row r="747785" spans="16:16" x14ac:dyDescent="0.3">
      <c r="P747785" s="83"/>
    </row>
    <row r="747786" spans="16:16" x14ac:dyDescent="0.3">
      <c r="P747786" s="83"/>
    </row>
    <row r="747787" spans="16:16" x14ac:dyDescent="0.3">
      <c r="P747787" s="83"/>
    </row>
    <row r="747788" spans="16:16" x14ac:dyDescent="0.3">
      <c r="P747788" s="83"/>
    </row>
    <row r="747789" spans="16:16" x14ac:dyDescent="0.3">
      <c r="P747789" s="83"/>
    </row>
    <row r="747790" spans="16:16" x14ac:dyDescent="0.3">
      <c r="P747790" s="83"/>
    </row>
    <row r="747791" spans="16:16" x14ac:dyDescent="0.3">
      <c r="P747791" s="83"/>
    </row>
    <row r="747792" spans="16:16" x14ac:dyDescent="0.3">
      <c r="P747792" s="83"/>
    </row>
    <row r="747793" spans="16:16" x14ac:dyDescent="0.3">
      <c r="P747793" s="83"/>
    </row>
    <row r="747794" spans="16:16" x14ac:dyDescent="0.3">
      <c r="P747794" s="83"/>
    </row>
    <row r="747795" spans="16:16" x14ac:dyDescent="0.3">
      <c r="P747795" s="83"/>
    </row>
    <row r="747796" spans="16:16" x14ac:dyDescent="0.3">
      <c r="P747796" s="83"/>
    </row>
    <row r="747797" spans="16:16" x14ac:dyDescent="0.3">
      <c r="P747797" s="83"/>
    </row>
    <row r="747798" spans="16:16" x14ac:dyDescent="0.3">
      <c r="P747798" s="83"/>
    </row>
    <row r="747799" spans="16:16" x14ac:dyDescent="0.3">
      <c r="P747799" s="83"/>
    </row>
    <row r="747800" spans="16:16" x14ac:dyDescent="0.3">
      <c r="P747800" s="83"/>
    </row>
    <row r="747801" spans="16:16" x14ac:dyDescent="0.3">
      <c r="P747801" s="83"/>
    </row>
    <row r="747802" spans="16:16" x14ac:dyDescent="0.3">
      <c r="P747802" s="83"/>
    </row>
    <row r="747803" spans="16:16" x14ac:dyDescent="0.3">
      <c r="P747803" s="83"/>
    </row>
    <row r="747804" spans="16:16" x14ac:dyDescent="0.3">
      <c r="P747804" s="83"/>
    </row>
    <row r="747805" spans="16:16" x14ac:dyDescent="0.3">
      <c r="P747805" s="83"/>
    </row>
    <row r="747806" spans="16:16" x14ac:dyDescent="0.3">
      <c r="P747806" s="83"/>
    </row>
    <row r="747807" spans="16:16" x14ac:dyDescent="0.3">
      <c r="P747807" s="83"/>
    </row>
    <row r="747808" spans="16:16" x14ac:dyDescent="0.3">
      <c r="P747808" s="83"/>
    </row>
    <row r="747809" spans="16:16" x14ac:dyDescent="0.3">
      <c r="P747809" s="83"/>
    </row>
    <row r="747810" spans="16:16" x14ac:dyDescent="0.3">
      <c r="P747810" s="83"/>
    </row>
    <row r="747811" spans="16:16" x14ac:dyDescent="0.3">
      <c r="P747811" s="83"/>
    </row>
    <row r="747812" spans="16:16" x14ac:dyDescent="0.3">
      <c r="P747812" s="83"/>
    </row>
    <row r="747813" spans="16:16" x14ac:dyDescent="0.3">
      <c r="P747813" s="83"/>
    </row>
    <row r="747814" spans="16:16" x14ac:dyDescent="0.3">
      <c r="P747814" s="83"/>
    </row>
    <row r="747815" spans="16:16" x14ac:dyDescent="0.3">
      <c r="P747815" s="83"/>
    </row>
    <row r="747816" spans="16:16" x14ac:dyDescent="0.3">
      <c r="P747816" s="83"/>
    </row>
    <row r="747817" spans="16:16" x14ac:dyDescent="0.3">
      <c r="P747817" s="83"/>
    </row>
    <row r="747818" spans="16:16" x14ac:dyDescent="0.3">
      <c r="P747818" s="83"/>
    </row>
    <row r="747819" spans="16:16" x14ac:dyDescent="0.3">
      <c r="P747819" s="83"/>
    </row>
    <row r="747820" spans="16:16" x14ac:dyDescent="0.3">
      <c r="P747820" s="83"/>
    </row>
    <row r="747821" spans="16:16" x14ac:dyDescent="0.3">
      <c r="P747821" s="83"/>
    </row>
    <row r="747822" spans="16:16" x14ac:dyDescent="0.3">
      <c r="P747822" s="83"/>
    </row>
    <row r="747823" spans="16:16" x14ac:dyDescent="0.3">
      <c r="P747823" s="83"/>
    </row>
    <row r="747824" spans="16:16" x14ac:dyDescent="0.3">
      <c r="P747824" s="83"/>
    </row>
    <row r="747825" spans="16:16" x14ac:dyDescent="0.3">
      <c r="P747825" s="83"/>
    </row>
    <row r="747826" spans="16:16" x14ac:dyDescent="0.3">
      <c r="P747826" s="83"/>
    </row>
    <row r="747827" spans="16:16" x14ac:dyDescent="0.3">
      <c r="P747827" s="83"/>
    </row>
    <row r="747828" spans="16:16" x14ac:dyDescent="0.3">
      <c r="P747828" s="83"/>
    </row>
    <row r="747829" spans="16:16" x14ac:dyDescent="0.3">
      <c r="P747829" s="83"/>
    </row>
    <row r="747830" spans="16:16" x14ac:dyDescent="0.3">
      <c r="P747830" s="83"/>
    </row>
    <row r="747831" spans="16:16" x14ac:dyDescent="0.3">
      <c r="P747831" s="83"/>
    </row>
    <row r="747832" spans="16:16" x14ac:dyDescent="0.3">
      <c r="P747832" s="83"/>
    </row>
    <row r="747833" spans="16:16" x14ac:dyDescent="0.3">
      <c r="P747833" s="83"/>
    </row>
    <row r="747834" spans="16:16" x14ac:dyDescent="0.3">
      <c r="P747834" s="83"/>
    </row>
    <row r="747835" spans="16:16" x14ac:dyDescent="0.3">
      <c r="P747835" s="83"/>
    </row>
    <row r="747836" spans="16:16" x14ac:dyDescent="0.3">
      <c r="P747836" s="83"/>
    </row>
    <row r="747837" spans="16:16" x14ac:dyDescent="0.3">
      <c r="P747837" s="83"/>
    </row>
    <row r="747838" spans="16:16" x14ac:dyDescent="0.3">
      <c r="P747838" s="83"/>
    </row>
    <row r="747839" spans="16:16" x14ac:dyDescent="0.3">
      <c r="P747839" s="83"/>
    </row>
    <row r="747840" spans="16:16" x14ac:dyDescent="0.3">
      <c r="P747840" s="83"/>
    </row>
    <row r="747841" spans="16:16" x14ac:dyDescent="0.3">
      <c r="P747841" s="83"/>
    </row>
    <row r="747842" spans="16:16" x14ac:dyDescent="0.3">
      <c r="P747842" s="83"/>
    </row>
    <row r="747843" spans="16:16" x14ac:dyDescent="0.3">
      <c r="P747843" s="83"/>
    </row>
    <row r="747844" spans="16:16" x14ac:dyDescent="0.3">
      <c r="P747844" s="83"/>
    </row>
    <row r="747845" spans="16:16" x14ac:dyDescent="0.3">
      <c r="P747845" s="83"/>
    </row>
    <row r="747846" spans="16:16" x14ac:dyDescent="0.3">
      <c r="P747846" s="83"/>
    </row>
    <row r="747847" spans="16:16" x14ac:dyDescent="0.3">
      <c r="P747847" s="83"/>
    </row>
    <row r="747848" spans="16:16" x14ac:dyDescent="0.3">
      <c r="P747848" s="83"/>
    </row>
    <row r="747849" spans="16:16" x14ac:dyDescent="0.3">
      <c r="P747849" s="83"/>
    </row>
    <row r="747850" spans="16:16" x14ac:dyDescent="0.3">
      <c r="P747850" s="83"/>
    </row>
    <row r="747851" spans="16:16" x14ac:dyDescent="0.3">
      <c r="P747851" s="83"/>
    </row>
    <row r="747852" spans="16:16" x14ac:dyDescent="0.3">
      <c r="P747852" s="83"/>
    </row>
    <row r="747853" spans="16:16" x14ac:dyDescent="0.3">
      <c r="P747853" s="83"/>
    </row>
    <row r="747854" spans="16:16" x14ac:dyDescent="0.3">
      <c r="P747854" s="83"/>
    </row>
    <row r="747855" spans="16:16" x14ac:dyDescent="0.3">
      <c r="P747855" s="83"/>
    </row>
    <row r="747856" spans="16:16" x14ac:dyDescent="0.3">
      <c r="P747856" s="83"/>
    </row>
    <row r="747857" spans="16:16" x14ac:dyDescent="0.3">
      <c r="P747857" s="83"/>
    </row>
    <row r="747858" spans="16:16" x14ac:dyDescent="0.3">
      <c r="P747858" s="83"/>
    </row>
    <row r="747859" spans="16:16" x14ac:dyDescent="0.3">
      <c r="P747859" s="83"/>
    </row>
    <row r="747860" spans="16:16" x14ac:dyDescent="0.3">
      <c r="P747860" s="83"/>
    </row>
    <row r="747861" spans="16:16" x14ac:dyDescent="0.3">
      <c r="P747861" s="83"/>
    </row>
    <row r="747862" spans="16:16" x14ac:dyDescent="0.3">
      <c r="P747862" s="83"/>
    </row>
    <row r="747863" spans="16:16" x14ac:dyDescent="0.3">
      <c r="P747863" s="83"/>
    </row>
    <row r="747864" spans="16:16" x14ac:dyDescent="0.3">
      <c r="P747864" s="83"/>
    </row>
    <row r="747865" spans="16:16" x14ac:dyDescent="0.3">
      <c r="P747865" s="83"/>
    </row>
    <row r="747866" spans="16:16" x14ac:dyDescent="0.3">
      <c r="P747866" s="83"/>
    </row>
    <row r="747867" spans="16:16" x14ac:dyDescent="0.3">
      <c r="P747867" s="83"/>
    </row>
    <row r="747868" spans="16:16" x14ac:dyDescent="0.3">
      <c r="P747868" s="83"/>
    </row>
    <row r="747869" spans="16:16" x14ac:dyDescent="0.3">
      <c r="P747869" s="83"/>
    </row>
    <row r="747870" spans="16:16" x14ac:dyDescent="0.3">
      <c r="P747870" s="83"/>
    </row>
    <row r="747871" spans="16:16" x14ac:dyDescent="0.3">
      <c r="P747871" s="83"/>
    </row>
    <row r="747872" spans="16:16" x14ac:dyDescent="0.3">
      <c r="P747872" s="83"/>
    </row>
    <row r="747873" spans="16:16" x14ac:dyDescent="0.3">
      <c r="P747873" s="83"/>
    </row>
    <row r="747874" spans="16:16" x14ac:dyDescent="0.3">
      <c r="P747874" s="83"/>
    </row>
    <row r="747875" spans="16:16" x14ac:dyDescent="0.3">
      <c r="P747875" s="83"/>
    </row>
    <row r="747876" spans="16:16" x14ac:dyDescent="0.3">
      <c r="P747876" s="83"/>
    </row>
    <row r="747877" spans="16:16" x14ac:dyDescent="0.3">
      <c r="P747877" s="83"/>
    </row>
    <row r="747878" spans="16:16" x14ac:dyDescent="0.3">
      <c r="P747878" s="83"/>
    </row>
    <row r="747879" spans="16:16" x14ac:dyDescent="0.3">
      <c r="P747879" s="83"/>
    </row>
    <row r="747880" spans="16:16" x14ac:dyDescent="0.3">
      <c r="P747880" s="83"/>
    </row>
    <row r="747881" spans="16:16" x14ac:dyDescent="0.3">
      <c r="P747881" s="83"/>
    </row>
    <row r="747882" spans="16:16" x14ac:dyDescent="0.3">
      <c r="P747882" s="83"/>
    </row>
    <row r="747883" spans="16:16" x14ac:dyDescent="0.3">
      <c r="P747883" s="83"/>
    </row>
    <row r="747884" spans="16:16" x14ac:dyDescent="0.3">
      <c r="P747884" s="83"/>
    </row>
    <row r="747885" spans="16:16" x14ac:dyDescent="0.3">
      <c r="P747885" s="83"/>
    </row>
    <row r="747886" spans="16:16" x14ac:dyDescent="0.3">
      <c r="P747886" s="83"/>
    </row>
    <row r="747887" spans="16:16" x14ac:dyDescent="0.3">
      <c r="P747887" s="83"/>
    </row>
    <row r="747888" spans="16:16" x14ac:dyDescent="0.3">
      <c r="P747888" s="83"/>
    </row>
    <row r="747889" spans="16:16" x14ac:dyDescent="0.3">
      <c r="P747889" s="83"/>
    </row>
    <row r="747890" spans="16:16" x14ac:dyDescent="0.3">
      <c r="P747890" s="83"/>
    </row>
    <row r="747891" spans="16:16" x14ac:dyDescent="0.3">
      <c r="P747891" s="83"/>
    </row>
    <row r="747892" spans="16:16" x14ac:dyDescent="0.3">
      <c r="P747892" s="83"/>
    </row>
    <row r="747893" spans="16:16" x14ac:dyDescent="0.3">
      <c r="P747893" s="83"/>
    </row>
    <row r="747894" spans="16:16" x14ac:dyDescent="0.3">
      <c r="P747894" s="83"/>
    </row>
    <row r="747895" spans="16:16" x14ac:dyDescent="0.3">
      <c r="P747895" s="83"/>
    </row>
    <row r="747896" spans="16:16" x14ac:dyDescent="0.3">
      <c r="P747896" s="83"/>
    </row>
    <row r="747897" spans="16:16" x14ac:dyDescent="0.3">
      <c r="P747897" s="83"/>
    </row>
    <row r="747898" spans="16:16" x14ac:dyDescent="0.3">
      <c r="P747898" s="83"/>
    </row>
    <row r="747899" spans="16:16" x14ac:dyDescent="0.3">
      <c r="P747899" s="83"/>
    </row>
    <row r="747900" spans="16:16" x14ac:dyDescent="0.3">
      <c r="P747900" s="83"/>
    </row>
    <row r="747901" spans="16:16" x14ac:dyDescent="0.3">
      <c r="P747901" s="83"/>
    </row>
    <row r="747902" spans="16:16" x14ac:dyDescent="0.3">
      <c r="P747902" s="83"/>
    </row>
    <row r="747903" spans="16:16" x14ac:dyDescent="0.3">
      <c r="P747903" s="83"/>
    </row>
    <row r="747904" spans="16:16" x14ac:dyDescent="0.3">
      <c r="P747904" s="83"/>
    </row>
    <row r="747905" spans="16:16" x14ac:dyDescent="0.3">
      <c r="P747905" s="83"/>
    </row>
    <row r="747906" spans="16:16" x14ac:dyDescent="0.3">
      <c r="P747906" s="83"/>
    </row>
    <row r="747907" spans="16:16" x14ac:dyDescent="0.3">
      <c r="P747907" s="83"/>
    </row>
    <row r="747908" spans="16:16" x14ac:dyDescent="0.3">
      <c r="P747908" s="83"/>
    </row>
    <row r="747909" spans="16:16" x14ac:dyDescent="0.3">
      <c r="P747909" s="83"/>
    </row>
    <row r="747910" spans="16:16" x14ac:dyDescent="0.3">
      <c r="P747910" s="83"/>
    </row>
    <row r="747911" spans="16:16" x14ac:dyDescent="0.3">
      <c r="P747911" s="83"/>
    </row>
    <row r="747912" spans="16:16" x14ac:dyDescent="0.3">
      <c r="P747912" s="83"/>
    </row>
    <row r="747913" spans="16:16" x14ac:dyDescent="0.3">
      <c r="P747913" s="83"/>
    </row>
    <row r="747914" spans="16:16" x14ac:dyDescent="0.3">
      <c r="P747914" s="83"/>
    </row>
    <row r="747915" spans="16:16" x14ac:dyDescent="0.3">
      <c r="P747915" s="83"/>
    </row>
    <row r="747916" spans="16:16" x14ac:dyDescent="0.3">
      <c r="P747916" s="83"/>
    </row>
    <row r="747917" spans="16:16" x14ac:dyDescent="0.3">
      <c r="P747917" s="83"/>
    </row>
    <row r="747918" spans="16:16" x14ac:dyDescent="0.3">
      <c r="P747918" s="83"/>
    </row>
    <row r="747919" spans="16:16" x14ac:dyDescent="0.3">
      <c r="P747919" s="83"/>
    </row>
    <row r="747920" spans="16:16" x14ac:dyDescent="0.3">
      <c r="P747920" s="83"/>
    </row>
    <row r="747921" spans="16:16" x14ac:dyDescent="0.3">
      <c r="P747921" s="83"/>
    </row>
    <row r="747922" spans="16:16" x14ac:dyDescent="0.3">
      <c r="P747922" s="83"/>
    </row>
    <row r="747923" spans="16:16" x14ac:dyDescent="0.3">
      <c r="P747923" s="83"/>
    </row>
    <row r="747924" spans="16:16" x14ac:dyDescent="0.3">
      <c r="P747924" s="83"/>
    </row>
    <row r="747925" spans="16:16" x14ac:dyDescent="0.3">
      <c r="P747925" s="83"/>
    </row>
    <row r="747926" spans="16:16" x14ac:dyDescent="0.3">
      <c r="P747926" s="83"/>
    </row>
    <row r="747927" spans="16:16" x14ac:dyDescent="0.3">
      <c r="P747927" s="83"/>
    </row>
    <row r="747928" spans="16:16" x14ac:dyDescent="0.3">
      <c r="P747928" s="83"/>
    </row>
    <row r="747929" spans="16:16" x14ac:dyDescent="0.3">
      <c r="P747929" s="83"/>
    </row>
    <row r="747930" spans="16:16" x14ac:dyDescent="0.3">
      <c r="P747930" s="83"/>
    </row>
    <row r="747931" spans="16:16" x14ac:dyDescent="0.3">
      <c r="P747931" s="83"/>
    </row>
    <row r="747932" spans="16:16" x14ac:dyDescent="0.3">
      <c r="P747932" s="83"/>
    </row>
    <row r="747933" spans="16:16" x14ac:dyDescent="0.3">
      <c r="P747933" s="83"/>
    </row>
    <row r="747934" spans="16:16" x14ac:dyDescent="0.3">
      <c r="P747934" s="83"/>
    </row>
    <row r="747935" spans="16:16" x14ac:dyDescent="0.3">
      <c r="P747935" s="83"/>
    </row>
    <row r="747936" spans="16:16" x14ac:dyDescent="0.3">
      <c r="P747936" s="83"/>
    </row>
    <row r="747937" spans="16:16" x14ac:dyDescent="0.3">
      <c r="P747937" s="83"/>
    </row>
    <row r="747938" spans="16:16" x14ac:dyDescent="0.3">
      <c r="P747938" s="83"/>
    </row>
    <row r="747939" spans="16:16" x14ac:dyDescent="0.3">
      <c r="P747939" s="83"/>
    </row>
    <row r="747940" spans="16:16" x14ac:dyDescent="0.3">
      <c r="P747940" s="83"/>
    </row>
    <row r="747941" spans="16:16" x14ac:dyDescent="0.3">
      <c r="P747941" s="83"/>
    </row>
    <row r="747942" spans="16:16" x14ac:dyDescent="0.3">
      <c r="P747942" s="83"/>
    </row>
    <row r="747943" spans="16:16" x14ac:dyDescent="0.3">
      <c r="P747943" s="83"/>
    </row>
    <row r="747944" spans="16:16" x14ac:dyDescent="0.3">
      <c r="P747944" s="83"/>
    </row>
    <row r="747945" spans="16:16" x14ac:dyDescent="0.3">
      <c r="P747945" s="83"/>
    </row>
    <row r="747946" spans="16:16" x14ac:dyDescent="0.3">
      <c r="P747946" s="83"/>
    </row>
    <row r="747947" spans="16:16" x14ac:dyDescent="0.3">
      <c r="P747947" s="83"/>
    </row>
    <row r="747948" spans="16:16" x14ac:dyDescent="0.3">
      <c r="P747948" s="83"/>
    </row>
    <row r="747949" spans="16:16" x14ac:dyDescent="0.3">
      <c r="P747949" s="83"/>
    </row>
    <row r="747950" spans="16:16" x14ac:dyDescent="0.3">
      <c r="P747950" s="83"/>
    </row>
    <row r="747951" spans="16:16" x14ac:dyDescent="0.3">
      <c r="P747951" s="83"/>
    </row>
    <row r="747952" spans="16:16" x14ac:dyDescent="0.3">
      <c r="P747952" s="83"/>
    </row>
    <row r="747953" spans="16:16" x14ac:dyDescent="0.3">
      <c r="P747953" s="83"/>
    </row>
    <row r="747954" spans="16:16" x14ac:dyDescent="0.3">
      <c r="P747954" s="83"/>
    </row>
    <row r="747955" spans="16:16" x14ac:dyDescent="0.3">
      <c r="P747955" s="83"/>
    </row>
    <row r="747956" spans="16:16" x14ac:dyDescent="0.3">
      <c r="P747956" s="83"/>
    </row>
    <row r="747957" spans="16:16" x14ac:dyDescent="0.3">
      <c r="P747957" s="83"/>
    </row>
    <row r="747958" spans="16:16" x14ac:dyDescent="0.3">
      <c r="P747958" s="83"/>
    </row>
    <row r="747959" spans="16:16" x14ac:dyDescent="0.3">
      <c r="P747959" s="83"/>
    </row>
    <row r="747960" spans="16:16" x14ac:dyDescent="0.3">
      <c r="P747960" s="83"/>
    </row>
    <row r="747961" spans="16:16" x14ac:dyDescent="0.3">
      <c r="P747961" s="83"/>
    </row>
    <row r="747962" spans="16:16" x14ac:dyDescent="0.3">
      <c r="P747962" s="83"/>
    </row>
    <row r="747963" spans="16:16" x14ac:dyDescent="0.3">
      <c r="P747963" s="83"/>
    </row>
    <row r="747964" spans="16:16" x14ac:dyDescent="0.3">
      <c r="P747964" s="83"/>
    </row>
    <row r="747965" spans="16:16" x14ac:dyDescent="0.3">
      <c r="P747965" s="83"/>
    </row>
    <row r="747966" spans="16:16" x14ac:dyDescent="0.3">
      <c r="P747966" s="83"/>
    </row>
    <row r="747967" spans="16:16" x14ac:dyDescent="0.3">
      <c r="P747967" s="83"/>
    </row>
    <row r="747968" spans="16:16" x14ac:dyDescent="0.3">
      <c r="P747968" s="83"/>
    </row>
    <row r="747969" spans="16:16" x14ac:dyDescent="0.3">
      <c r="P747969" s="83"/>
    </row>
    <row r="747970" spans="16:16" x14ac:dyDescent="0.3">
      <c r="P747970" s="83"/>
    </row>
    <row r="747971" spans="16:16" x14ac:dyDescent="0.3">
      <c r="P747971" s="83"/>
    </row>
    <row r="747972" spans="16:16" x14ac:dyDescent="0.3">
      <c r="P747972" s="83"/>
    </row>
    <row r="747973" spans="16:16" x14ac:dyDescent="0.3">
      <c r="P747973" s="83"/>
    </row>
    <row r="747974" spans="16:16" x14ac:dyDescent="0.3">
      <c r="P747974" s="83"/>
    </row>
    <row r="747975" spans="16:16" x14ac:dyDescent="0.3">
      <c r="P747975" s="83"/>
    </row>
    <row r="747976" spans="16:16" x14ac:dyDescent="0.3">
      <c r="P747976" s="83"/>
    </row>
    <row r="747977" spans="16:16" x14ac:dyDescent="0.3">
      <c r="P747977" s="83"/>
    </row>
    <row r="747978" spans="16:16" x14ac:dyDescent="0.3">
      <c r="P747978" s="83"/>
    </row>
    <row r="747979" spans="16:16" x14ac:dyDescent="0.3">
      <c r="P747979" s="83"/>
    </row>
    <row r="747980" spans="16:16" x14ac:dyDescent="0.3">
      <c r="P747980" s="83"/>
    </row>
    <row r="747981" spans="16:16" x14ac:dyDescent="0.3">
      <c r="P747981" s="83"/>
    </row>
    <row r="747982" spans="16:16" x14ac:dyDescent="0.3">
      <c r="P747982" s="83"/>
    </row>
    <row r="747983" spans="16:16" x14ac:dyDescent="0.3">
      <c r="P747983" s="83"/>
    </row>
    <row r="747984" spans="16:16" x14ac:dyDescent="0.3">
      <c r="P747984" s="83"/>
    </row>
    <row r="747985" spans="16:16" x14ac:dyDescent="0.3">
      <c r="P747985" s="83"/>
    </row>
    <row r="747986" spans="16:16" x14ac:dyDescent="0.3">
      <c r="P747986" s="83"/>
    </row>
    <row r="747987" spans="16:16" x14ac:dyDescent="0.3">
      <c r="P747987" s="83"/>
    </row>
    <row r="747988" spans="16:16" x14ac:dyDescent="0.3">
      <c r="P747988" s="83"/>
    </row>
    <row r="747989" spans="16:16" x14ac:dyDescent="0.3">
      <c r="P747989" s="83"/>
    </row>
    <row r="747990" spans="16:16" x14ac:dyDescent="0.3">
      <c r="P747990" s="83"/>
    </row>
    <row r="747991" spans="16:16" x14ac:dyDescent="0.3">
      <c r="P747991" s="83"/>
    </row>
    <row r="747992" spans="16:16" x14ac:dyDescent="0.3">
      <c r="P747992" s="83"/>
    </row>
    <row r="747993" spans="16:16" x14ac:dyDescent="0.3">
      <c r="P747993" s="83"/>
    </row>
    <row r="747994" spans="16:16" x14ac:dyDescent="0.3">
      <c r="P747994" s="83"/>
    </row>
    <row r="747995" spans="16:16" x14ac:dyDescent="0.3">
      <c r="P747995" s="83"/>
    </row>
    <row r="747996" spans="16:16" x14ac:dyDescent="0.3">
      <c r="P747996" s="83"/>
    </row>
    <row r="747997" spans="16:16" x14ac:dyDescent="0.3">
      <c r="P747997" s="83"/>
    </row>
    <row r="747998" spans="16:16" x14ac:dyDescent="0.3">
      <c r="P747998" s="83"/>
    </row>
    <row r="747999" spans="16:16" x14ac:dyDescent="0.3">
      <c r="P747999" s="83"/>
    </row>
    <row r="748000" spans="16:16" x14ac:dyDescent="0.3">
      <c r="P748000" s="83"/>
    </row>
    <row r="748001" spans="16:16" x14ac:dyDescent="0.3">
      <c r="P748001" s="83"/>
    </row>
    <row r="748002" spans="16:16" x14ac:dyDescent="0.3">
      <c r="P748002" s="83"/>
    </row>
    <row r="748003" spans="16:16" x14ac:dyDescent="0.3">
      <c r="P748003" s="83"/>
    </row>
    <row r="748004" spans="16:16" x14ac:dyDescent="0.3">
      <c r="P748004" s="83"/>
    </row>
    <row r="748005" spans="16:16" x14ac:dyDescent="0.3">
      <c r="P748005" s="83"/>
    </row>
    <row r="748006" spans="16:16" x14ac:dyDescent="0.3">
      <c r="P748006" s="83"/>
    </row>
    <row r="748007" spans="16:16" x14ac:dyDescent="0.3">
      <c r="P748007" s="83"/>
    </row>
    <row r="748008" spans="16:16" x14ac:dyDescent="0.3">
      <c r="P748008" s="83"/>
    </row>
    <row r="748009" spans="16:16" x14ac:dyDescent="0.3">
      <c r="P748009" s="83"/>
    </row>
    <row r="748010" spans="16:16" x14ac:dyDescent="0.3">
      <c r="P748010" s="83"/>
    </row>
    <row r="748011" spans="16:16" x14ac:dyDescent="0.3">
      <c r="P748011" s="83"/>
    </row>
    <row r="748012" spans="16:16" x14ac:dyDescent="0.3">
      <c r="P748012" s="83"/>
    </row>
    <row r="748013" spans="16:16" x14ac:dyDescent="0.3">
      <c r="P748013" s="83"/>
    </row>
    <row r="748014" spans="16:16" x14ac:dyDescent="0.3">
      <c r="P748014" s="83"/>
    </row>
    <row r="748015" spans="16:16" x14ac:dyDescent="0.3">
      <c r="P748015" s="83"/>
    </row>
    <row r="748016" spans="16:16" x14ac:dyDescent="0.3">
      <c r="P748016" s="83"/>
    </row>
    <row r="748017" spans="16:16" x14ac:dyDescent="0.3">
      <c r="P748017" s="83"/>
    </row>
    <row r="748018" spans="16:16" x14ac:dyDescent="0.3">
      <c r="P748018" s="83"/>
    </row>
    <row r="748019" spans="16:16" x14ac:dyDescent="0.3">
      <c r="P748019" s="83"/>
    </row>
    <row r="748020" spans="16:16" x14ac:dyDescent="0.3">
      <c r="P748020" s="83"/>
    </row>
    <row r="748021" spans="16:16" x14ac:dyDescent="0.3">
      <c r="P748021" s="83"/>
    </row>
    <row r="748022" spans="16:16" x14ac:dyDescent="0.3">
      <c r="P748022" s="83"/>
    </row>
    <row r="748023" spans="16:16" x14ac:dyDescent="0.3">
      <c r="P748023" s="83"/>
    </row>
    <row r="748024" spans="16:16" x14ac:dyDescent="0.3">
      <c r="P748024" s="83"/>
    </row>
    <row r="748025" spans="16:16" x14ac:dyDescent="0.3">
      <c r="P748025" s="83"/>
    </row>
    <row r="748026" spans="16:16" x14ac:dyDescent="0.3">
      <c r="P748026" s="83"/>
    </row>
    <row r="748027" spans="16:16" x14ac:dyDescent="0.3">
      <c r="P748027" s="83"/>
    </row>
    <row r="748028" spans="16:16" x14ac:dyDescent="0.3">
      <c r="P748028" s="83"/>
    </row>
    <row r="748029" spans="16:16" x14ac:dyDescent="0.3">
      <c r="P748029" s="83"/>
    </row>
    <row r="748030" spans="16:16" x14ac:dyDescent="0.3">
      <c r="P748030" s="83"/>
    </row>
    <row r="748031" spans="16:16" x14ac:dyDescent="0.3">
      <c r="P748031" s="83"/>
    </row>
    <row r="748032" spans="16:16" x14ac:dyDescent="0.3">
      <c r="P748032" s="83"/>
    </row>
    <row r="748033" spans="16:16" x14ac:dyDescent="0.3">
      <c r="P748033" s="83"/>
    </row>
    <row r="748034" spans="16:16" x14ac:dyDescent="0.3">
      <c r="P748034" s="83"/>
    </row>
    <row r="748035" spans="16:16" x14ac:dyDescent="0.3">
      <c r="P748035" s="83"/>
    </row>
    <row r="748036" spans="16:16" x14ac:dyDescent="0.3">
      <c r="P748036" s="83"/>
    </row>
    <row r="748037" spans="16:16" x14ac:dyDescent="0.3">
      <c r="P748037" s="83"/>
    </row>
    <row r="748038" spans="16:16" x14ac:dyDescent="0.3">
      <c r="P748038" s="83"/>
    </row>
    <row r="748039" spans="16:16" x14ac:dyDescent="0.3">
      <c r="P748039" s="83"/>
    </row>
    <row r="748040" spans="16:16" x14ac:dyDescent="0.3">
      <c r="P748040" s="83"/>
    </row>
    <row r="748041" spans="16:16" x14ac:dyDescent="0.3">
      <c r="P748041" s="83"/>
    </row>
    <row r="748042" spans="16:16" x14ac:dyDescent="0.3">
      <c r="P748042" s="83"/>
    </row>
    <row r="748043" spans="16:16" x14ac:dyDescent="0.3">
      <c r="P748043" s="83"/>
    </row>
    <row r="748044" spans="16:16" x14ac:dyDescent="0.3">
      <c r="P748044" s="83"/>
    </row>
    <row r="748045" spans="16:16" x14ac:dyDescent="0.3">
      <c r="P748045" s="83"/>
    </row>
    <row r="748046" spans="16:16" x14ac:dyDescent="0.3">
      <c r="P748046" s="83"/>
    </row>
    <row r="748047" spans="16:16" x14ac:dyDescent="0.3">
      <c r="P748047" s="83"/>
    </row>
    <row r="748048" spans="16:16" x14ac:dyDescent="0.3">
      <c r="P748048" s="83"/>
    </row>
    <row r="748049" spans="16:16" x14ac:dyDescent="0.3">
      <c r="P748049" s="83"/>
    </row>
    <row r="748050" spans="16:16" x14ac:dyDescent="0.3">
      <c r="P748050" s="83"/>
    </row>
    <row r="748051" spans="16:16" x14ac:dyDescent="0.3">
      <c r="P748051" s="83"/>
    </row>
    <row r="748052" spans="16:16" x14ac:dyDescent="0.3">
      <c r="P748052" s="83"/>
    </row>
    <row r="748053" spans="16:16" x14ac:dyDescent="0.3">
      <c r="P748053" s="83"/>
    </row>
    <row r="748054" spans="16:16" x14ac:dyDescent="0.3">
      <c r="P748054" s="83"/>
    </row>
    <row r="748055" spans="16:16" x14ac:dyDescent="0.3">
      <c r="P748055" s="83"/>
    </row>
    <row r="748056" spans="16:16" x14ac:dyDescent="0.3">
      <c r="P748056" s="83"/>
    </row>
    <row r="748057" spans="16:16" x14ac:dyDescent="0.3">
      <c r="P748057" s="83"/>
    </row>
    <row r="748058" spans="16:16" x14ac:dyDescent="0.3">
      <c r="P748058" s="83"/>
    </row>
    <row r="748059" spans="16:16" x14ac:dyDescent="0.3">
      <c r="P748059" s="83"/>
    </row>
    <row r="748060" spans="16:16" x14ac:dyDescent="0.3">
      <c r="P748060" s="83"/>
    </row>
    <row r="748061" spans="16:16" x14ac:dyDescent="0.3">
      <c r="P748061" s="83"/>
    </row>
    <row r="748062" spans="16:16" x14ac:dyDescent="0.3">
      <c r="P748062" s="83"/>
    </row>
    <row r="748063" spans="16:16" x14ac:dyDescent="0.3">
      <c r="P748063" s="83"/>
    </row>
    <row r="748064" spans="16:16" x14ac:dyDescent="0.3">
      <c r="P748064" s="83"/>
    </row>
    <row r="748065" spans="16:16" x14ac:dyDescent="0.3">
      <c r="P748065" s="83"/>
    </row>
    <row r="748066" spans="16:16" x14ac:dyDescent="0.3">
      <c r="P748066" s="83"/>
    </row>
    <row r="748067" spans="16:16" x14ac:dyDescent="0.3">
      <c r="P748067" s="83"/>
    </row>
    <row r="748068" spans="16:16" x14ac:dyDescent="0.3">
      <c r="P748068" s="83"/>
    </row>
    <row r="748069" spans="16:16" x14ac:dyDescent="0.3">
      <c r="P748069" s="83"/>
    </row>
    <row r="748070" spans="16:16" x14ac:dyDescent="0.3">
      <c r="P748070" s="83"/>
    </row>
    <row r="748071" spans="16:16" x14ac:dyDescent="0.3">
      <c r="P748071" s="83"/>
    </row>
    <row r="748072" spans="16:16" x14ac:dyDescent="0.3">
      <c r="P748072" s="83"/>
    </row>
    <row r="748073" spans="16:16" x14ac:dyDescent="0.3">
      <c r="P748073" s="83"/>
    </row>
    <row r="748074" spans="16:16" x14ac:dyDescent="0.3">
      <c r="P748074" s="83"/>
    </row>
    <row r="748075" spans="16:16" x14ac:dyDescent="0.3">
      <c r="P748075" s="83"/>
    </row>
    <row r="748076" spans="16:16" x14ac:dyDescent="0.3">
      <c r="P748076" s="83"/>
    </row>
    <row r="748077" spans="16:16" x14ac:dyDescent="0.3">
      <c r="P748077" s="83"/>
    </row>
    <row r="748078" spans="16:16" x14ac:dyDescent="0.3">
      <c r="P748078" s="83"/>
    </row>
    <row r="748079" spans="16:16" x14ac:dyDescent="0.3">
      <c r="P748079" s="83"/>
    </row>
    <row r="748080" spans="16:16" x14ac:dyDescent="0.3">
      <c r="P748080" s="83"/>
    </row>
    <row r="748081" spans="16:16" x14ac:dyDescent="0.3">
      <c r="P748081" s="83"/>
    </row>
    <row r="748082" spans="16:16" x14ac:dyDescent="0.3">
      <c r="P748082" s="83"/>
    </row>
    <row r="748083" spans="16:16" x14ac:dyDescent="0.3">
      <c r="P748083" s="83"/>
    </row>
    <row r="748084" spans="16:16" x14ac:dyDescent="0.3">
      <c r="P748084" s="83"/>
    </row>
    <row r="748085" spans="16:16" x14ac:dyDescent="0.3">
      <c r="P748085" s="83"/>
    </row>
    <row r="748086" spans="16:16" x14ac:dyDescent="0.3">
      <c r="P748086" s="83"/>
    </row>
    <row r="748087" spans="16:16" x14ac:dyDescent="0.3">
      <c r="P748087" s="83"/>
    </row>
    <row r="748088" spans="16:16" x14ac:dyDescent="0.3">
      <c r="P748088" s="83"/>
    </row>
    <row r="748089" spans="16:16" x14ac:dyDescent="0.3">
      <c r="P748089" s="83"/>
    </row>
    <row r="748090" spans="16:16" x14ac:dyDescent="0.3">
      <c r="P748090" s="83"/>
    </row>
    <row r="748091" spans="16:16" x14ac:dyDescent="0.3">
      <c r="P748091" s="83"/>
    </row>
    <row r="748092" spans="16:16" x14ac:dyDescent="0.3">
      <c r="P748092" s="83"/>
    </row>
    <row r="748093" spans="16:16" x14ac:dyDescent="0.3">
      <c r="P748093" s="83"/>
    </row>
    <row r="748094" spans="16:16" x14ac:dyDescent="0.3">
      <c r="P748094" s="83"/>
    </row>
    <row r="748095" spans="16:16" x14ac:dyDescent="0.3">
      <c r="P748095" s="83"/>
    </row>
    <row r="748096" spans="16:16" x14ac:dyDescent="0.3">
      <c r="P748096" s="83"/>
    </row>
    <row r="748097" spans="16:16" x14ac:dyDescent="0.3">
      <c r="P748097" s="83"/>
    </row>
    <row r="748098" spans="16:16" x14ac:dyDescent="0.3">
      <c r="P748098" s="83"/>
    </row>
    <row r="748099" spans="16:16" x14ac:dyDescent="0.3">
      <c r="P748099" s="83"/>
    </row>
    <row r="748100" spans="16:16" x14ac:dyDescent="0.3">
      <c r="P748100" s="83"/>
    </row>
    <row r="748101" spans="16:16" x14ac:dyDescent="0.3">
      <c r="P748101" s="83"/>
    </row>
    <row r="748102" spans="16:16" x14ac:dyDescent="0.3">
      <c r="P748102" s="83"/>
    </row>
    <row r="748103" spans="16:16" x14ac:dyDescent="0.3">
      <c r="P748103" s="83"/>
    </row>
    <row r="748104" spans="16:16" x14ac:dyDescent="0.3">
      <c r="P748104" s="83"/>
    </row>
    <row r="748105" spans="16:16" x14ac:dyDescent="0.3">
      <c r="P748105" s="83"/>
    </row>
    <row r="748106" spans="16:16" x14ac:dyDescent="0.3">
      <c r="P748106" s="83"/>
    </row>
    <row r="748107" spans="16:16" x14ac:dyDescent="0.3">
      <c r="P748107" s="83"/>
    </row>
    <row r="748108" spans="16:16" x14ac:dyDescent="0.3">
      <c r="P748108" s="83"/>
    </row>
    <row r="748109" spans="16:16" x14ac:dyDescent="0.3">
      <c r="P748109" s="83"/>
    </row>
    <row r="748110" spans="16:16" x14ac:dyDescent="0.3">
      <c r="P748110" s="83"/>
    </row>
    <row r="748111" spans="16:16" x14ac:dyDescent="0.3">
      <c r="P748111" s="83"/>
    </row>
    <row r="748112" spans="16:16" x14ac:dyDescent="0.3">
      <c r="P748112" s="83"/>
    </row>
    <row r="748113" spans="16:16" x14ac:dyDescent="0.3">
      <c r="P748113" s="83"/>
    </row>
    <row r="748114" spans="16:16" x14ac:dyDescent="0.3">
      <c r="P748114" s="83"/>
    </row>
    <row r="748115" spans="16:16" x14ac:dyDescent="0.3">
      <c r="P748115" s="83"/>
    </row>
    <row r="748116" spans="16:16" x14ac:dyDescent="0.3">
      <c r="P748116" s="83"/>
    </row>
    <row r="748117" spans="16:16" x14ac:dyDescent="0.3">
      <c r="P748117" s="83"/>
    </row>
    <row r="748118" spans="16:16" x14ac:dyDescent="0.3">
      <c r="P748118" s="83"/>
    </row>
    <row r="748119" spans="16:16" x14ac:dyDescent="0.3">
      <c r="P748119" s="83"/>
    </row>
    <row r="748120" spans="16:16" x14ac:dyDescent="0.3">
      <c r="P748120" s="83"/>
    </row>
    <row r="748121" spans="16:16" x14ac:dyDescent="0.3">
      <c r="P748121" s="83"/>
    </row>
    <row r="748122" spans="16:16" x14ac:dyDescent="0.3">
      <c r="P748122" s="83"/>
    </row>
    <row r="748123" spans="16:16" x14ac:dyDescent="0.3">
      <c r="P748123" s="83"/>
    </row>
    <row r="748124" spans="16:16" x14ac:dyDescent="0.3">
      <c r="P748124" s="83"/>
    </row>
    <row r="748125" spans="16:16" x14ac:dyDescent="0.3">
      <c r="P748125" s="83"/>
    </row>
    <row r="748126" spans="16:16" x14ac:dyDescent="0.3">
      <c r="P748126" s="83"/>
    </row>
    <row r="748127" spans="16:16" x14ac:dyDescent="0.3">
      <c r="P748127" s="83"/>
    </row>
    <row r="748128" spans="16:16" x14ac:dyDescent="0.3">
      <c r="P748128" s="83"/>
    </row>
    <row r="748129" spans="16:16" x14ac:dyDescent="0.3">
      <c r="P748129" s="83"/>
    </row>
    <row r="748130" spans="16:16" x14ac:dyDescent="0.3">
      <c r="P748130" s="83"/>
    </row>
    <row r="748131" spans="16:16" x14ac:dyDescent="0.3">
      <c r="P748131" s="83"/>
    </row>
    <row r="748132" spans="16:16" x14ac:dyDescent="0.3">
      <c r="P748132" s="83"/>
    </row>
    <row r="748133" spans="16:16" x14ac:dyDescent="0.3">
      <c r="P748133" s="83"/>
    </row>
    <row r="748134" spans="16:16" x14ac:dyDescent="0.3">
      <c r="P748134" s="83"/>
    </row>
    <row r="748135" spans="16:16" x14ac:dyDescent="0.3">
      <c r="P748135" s="83"/>
    </row>
    <row r="748136" spans="16:16" x14ac:dyDescent="0.3">
      <c r="P748136" s="83"/>
    </row>
    <row r="748137" spans="16:16" x14ac:dyDescent="0.3">
      <c r="P748137" s="83"/>
    </row>
    <row r="748138" spans="16:16" x14ac:dyDescent="0.3">
      <c r="P748138" s="83"/>
    </row>
    <row r="748139" spans="16:16" x14ac:dyDescent="0.3">
      <c r="P748139" s="83"/>
    </row>
    <row r="748140" spans="16:16" x14ac:dyDescent="0.3">
      <c r="P748140" s="83"/>
    </row>
    <row r="748141" spans="16:16" x14ac:dyDescent="0.3">
      <c r="P748141" s="83"/>
    </row>
    <row r="748142" spans="16:16" x14ac:dyDescent="0.3">
      <c r="P748142" s="83"/>
    </row>
    <row r="748143" spans="16:16" x14ac:dyDescent="0.3">
      <c r="P748143" s="83"/>
    </row>
    <row r="748144" spans="16:16" x14ac:dyDescent="0.3">
      <c r="P748144" s="83"/>
    </row>
    <row r="748145" spans="16:16" x14ac:dyDescent="0.3">
      <c r="P748145" s="83"/>
    </row>
    <row r="748146" spans="16:16" x14ac:dyDescent="0.3">
      <c r="P748146" s="83"/>
    </row>
    <row r="748147" spans="16:16" x14ac:dyDescent="0.3">
      <c r="P748147" s="83"/>
    </row>
    <row r="748148" spans="16:16" x14ac:dyDescent="0.3">
      <c r="P748148" s="83"/>
    </row>
    <row r="748149" spans="16:16" x14ac:dyDescent="0.3">
      <c r="P748149" s="83"/>
    </row>
    <row r="748150" spans="16:16" x14ac:dyDescent="0.3">
      <c r="P748150" s="83"/>
    </row>
    <row r="748151" spans="16:16" x14ac:dyDescent="0.3">
      <c r="P748151" s="83"/>
    </row>
    <row r="748152" spans="16:16" x14ac:dyDescent="0.3">
      <c r="P748152" s="83"/>
    </row>
    <row r="748153" spans="16:16" x14ac:dyDescent="0.3">
      <c r="P748153" s="83"/>
    </row>
    <row r="748154" spans="16:16" x14ac:dyDescent="0.3">
      <c r="P748154" s="83"/>
    </row>
    <row r="748155" spans="16:16" x14ac:dyDescent="0.3">
      <c r="P748155" s="83"/>
    </row>
    <row r="748156" spans="16:16" x14ac:dyDescent="0.3">
      <c r="P748156" s="83"/>
    </row>
    <row r="748157" spans="16:16" x14ac:dyDescent="0.3">
      <c r="P748157" s="83"/>
    </row>
    <row r="748158" spans="16:16" x14ac:dyDescent="0.3">
      <c r="P748158" s="83"/>
    </row>
    <row r="748159" spans="16:16" x14ac:dyDescent="0.3">
      <c r="P748159" s="83"/>
    </row>
    <row r="748160" spans="16:16" x14ac:dyDescent="0.3">
      <c r="P748160" s="83"/>
    </row>
    <row r="748161" spans="16:16" x14ac:dyDescent="0.3">
      <c r="P748161" s="83"/>
    </row>
    <row r="748162" spans="16:16" x14ac:dyDescent="0.3">
      <c r="P748162" s="83"/>
    </row>
    <row r="748163" spans="16:16" x14ac:dyDescent="0.3">
      <c r="P748163" s="83"/>
    </row>
    <row r="748164" spans="16:16" x14ac:dyDescent="0.3">
      <c r="P748164" s="83"/>
    </row>
    <row r="748165" spans="16:16" x14ac:dyDescent="0.3">
      <c r="P748165" s="83"/>
    </row>
    <row r="748166" spans="16:16" x14ac:dyDescent="0.3">
      <c r="P748166" s="83"/>
    </row>
    <row r="748167" spans="16:16" x14ac:dyDescent="0.3">
      <c r="P748167" s="83"/>
    </row>
    <row r="748168" spans="16:16" x14ac:dyDescent="0.3">
      <c r="P748168" s="83"/>
    </row>
    <row r="748169" spans="16:16" x14ac:dyDescent="0.3">
      <c r="P748169" s="83"/>
    </row>
    <row r="748170" spans="16:16" x14ac:dyDescent="0.3">
      <c r="P748170" s="83"/>
    </row>
    <row r="748171" spans="16:16" x14ac:dyDescent="0.3">
      <c r="P748171" s="83"/>
    </row>
    <row r="748172" spans="16:16" x14ac:dyDescent="0.3">
      <c r="P748172" s="83"/>
    </row>
    <row r="748173" spans="16:16" x14ac:dyDescent="0.3">
      <c r="P748173" s="83"/>
    </row>
    <row r="748174" spans="16:16" x14ac:dyDescent="0.3">
      <c r="P748174" s="83"/>
    </row>
    <row r="748175" spans="16:16" x14ac:dyDescent="0.3">
      <c r="P748175" s="83"/>
    </row>
    <row r="748176" spans="16:16" x14ac:dyDescent="0.3">
      <c r="P748176" s="83"/>
    </row>
    <row r="748177" spans="16:16" x14ac:dyDescent="0.3">
      <c r="P748177" s="83"/>
    </row>
    <row r="748178" spans="16:16" x14ac:dyDescent="0.3">
      <c r="P748178" s="83"/>
    </row>
    <row r="748179" spans="16:16" x14ac:dyDescent="0.3">
      <c r="P748179" s="83"/>
    </row>
    <row r="748180" spans="16:16" x14ac:dyDescent="0.3">
      <c r="P748180" s="83"/>
    </row>
    <row r="748181" spans="16:16" x14ac:dyDescent="0.3">
      <c r="P748181" s="83"/>
    </row>
    <row r="748182" spans="16:16" x14ac:dyDescent="0.3">
      <c r="P748182" s="83"/>
    </row>
    <row r="748183" spans="16:16" x14ac:dyDescent="0.3">
      <c r="P748183" s="83"/>
    </row>
    <row r="748184" spans="16:16" x14ac:dyDescent="0.3">
      <c r="P748184" s="83"/>
    </row>
    <row r="748185" spans="16:16" x14ac:dyDescent="0.3">
      <c r="P748185" s="83"/>
    </row>
    <row r="748186" spans="16:16" x14ac:dyDescent="0.3">
      <c r="P748186" s="83"/>
    </row>
    <row r="748187" spans="16:16" x14ac:dyDescent="0.3">
      <c r="P748187" s="83"/>
    </row>
    <row r="748188" spans="16:16" x14ac:dyDescent="0.3">
      <c r="P748188" s="83"/>
    </row>
    <row r="748189" spans="16:16" x14ac:dyDescent="0.3">
      <c r="P748189" s="83"/>
    </row>
    <row r="748190" spans="16:16" x14ac:dyDescent="0.3">
      <c r="P748190" s="83"/>
    </row>
    <row r="748191" spans="16:16" x14ac:dyDescent="0.3">
      <c r="P748191" s="83"/>
    </row>
    <row r="748192" spans="16:16" x14ac:dyDescent="0.3">
      <c r="P748192" s="83"/>
    </row>
    <row r="748193" spans="16:16" x14ac:dyDescent="0.3">
      <c r="P748193" s="83"/>
    </row>
    <row r="748194" spans="16:16" x14ac:dyDescent="0.3">
      <c r="P748194" s="83"/>
    </row>
    <row r="748195" spans="16:16" x14ac:dyDescent="0.3">
      <c r="P748195" s="83"/>
    </row>
    <row r="748196" spans="16:16" x14ac:dyDescent="0.3">
      <c r="P748196" s="83"/>
    </row>
    <row r="748197" spans="16:16" x14ac:dyDescent="0.3">
      <c r="P748197" s="83"/>
    </row>
    <row r="748198" spans="16:16" x14ac:dyDescent="0.3">
      <c r="P748198" s="83"/>
    </row>
    <row r="748199" spans="16:16" x14ac:dyDescent="0.3">
      <c r="P748199" s="83"/>
    </row>
    <row r="748200" spans="16:16" x14ac:dyDescent="0.3">
      <c r="P748200" s="83"/>
    </row>
    <row r="748201" spans="16:16" x14ac:dyDescent="0.3">
      <c r="P748201" s="83"/>
    </row>
    <row r="748202" spans="16:16" x14ac:dyDescent="0.3">
      <c r="P748202" s="83"/>
    </row>
    <row r="748203" spans="16:16" x14ac:dyDescent="0.3">
      <c r="P748203" s="83"/>
    </row>
    <row r="748204" spans="16:16" x14ac:dyDescent="0.3">
      <c r="P748204" s="83"/>
    </row>
    <row r="748205" spans="16:16" x14ac:dyDescent="0.3">
      <c r="P748205" s="83"/>
    </row>
    <row r="748206" spans="16:16" x14ac:dyDescent="0.3">
      <c r="P748206" s="83"/>
    </row>
    <row r="748207" spans="16:16" x14ac:dyDescent="0.3">
      <c r="P748207" s="83"/>
    </row>
    <row r="748208" spans="16:16" x14ac:dyDescent="0.3">
      <c r="P748208" s="83"/>
    </row>
    <row r="748209" spans="16:16" x14ac:dyDescent="0.3">
      <c r="P748209" s="83"/>
    </row>
    <row r="748210" spans="16:16" x14ac:dyDescent="0.3">
      <c r="P748210" s="83"/>
    </row>
    <row r="748211" spans="16:16" x14ac:dyDescent="0.3">
      <c r="P748211" s="83"/>
    </row>
    <row r="748212" spans="16:16" x14ac:dyDescent="0.3">
      <c r="P748212" s="83"/>
    </row>
    <row r="748213" spans="16:16" x14ac:dyDescent="0.3">
      <c r="P748213" s="83"/>
    </row>
    <row r="748214" spans="16:16" x14ac:dyDescent="0.3">
      <c r="P748214" s="83"/>
    </row>
    <row r="748215" spans="16:16" x14ac:dyDescent="0.3">
      <c r="P748215" s="83"/>
    </row>
    <row r="748216" spans="16:16" x14ac:dyDescent="0.3">
      <c r="P748216" s="83"/>
    </row>
    <row r="748217" spans="16:16" x14ac:dyDescent="0.3">
      <c r="P748217" s="83"/>
    </row>
    <row r="748218" spans="16:16" x14ac:dyDescent="0.3">
      <c r="P748218" s="83"/>
    </row>
    <row r="748219" spans="16:16" x14ac:dyDescent="0.3">
      <c r="P748219" s="83"/>
    </row>
    <row r="748220" spans="16:16" x14ac:dyDescent="0.3">
      <c r="P748220" s="83"/>
    </row>
    <row r="748221" spans="16:16" x14ac:dyDescent="0.3">
      <c r="P748221" s="83"/>
    </row>
    <row r="748222" spans="16:16" x14ac:dyDescent="0.3">
      <c r="P748222" s="83"/>
    </row>
    <row r="748223" spans="16:16" x14ac:dyDescent="0.3">
      <c r="P748223" s="83"/>
    </row>
    <row r="748224" spans="16:16" x14ac:dyDescent="0.3">
      <c r="P748224" s="83"/>
    </row>
    <row r="748225" spans="16:16" x14ac:dyDescent="0.3">
      <c r="P748225" s="83"/>
    </row>
    <row r="748226" spans="16:16" x14ac:dyDescent="0.3">
      <c r="P748226" s="83"/>
    </row>
    <row r="748227" spans="16:16" x14ac:dyDescent="0.3">
      <c r="P748227" s="83"/>
    </row>
    <row r="748228" spans="16:16" x14ac:dyDescent="0.3">
      <c r="P748228" s="83"/>
    </row>
    <row r="748229" spans="16:16" x14ac:dyDescent="0.3">
      <c r="P748229" s="83"/>
    </row>
    <row r="748230" spans="16:16" x14ac:dyDescent="0.3">
      <c r="P748230" s="83"/>
    </row>
    <row r="748231" spans="16:16" x14ac:dyDescent="0.3">
      <c r="P748231" s="83"/>
    </row>
    <row r="748232" spans="16:16" x14ac:dyDescent="0.3">
      <c r="P748232" s="83"/>
    </row>
    <row r="748233" spans="16:16" x14ac:dyDescent="0.3">
      <c r="P748233" s="83"/>
    </row>
    <row r="748234" spans="16:16" x14ac:dyDescent="0.3">
      <c r="P748234" s="83"/>
    </row>
    <row r="748235" spans="16:16" x14ac:dyDescent="0.3">
      <c r="P748235" s="83"/>
    </row>
    <row r="748236" spans="16:16" x14ac:dyDescent="0.3">
      <c r="P748236" s="83"/>
    </row>
    <row r="748237" spans="16:16" x14ac:dyDescent="0.3">
      <c r="P748237" s="83"/>
    </row>
    <row r="748238" spans="16:16" x14ac:dyDescent="0.3">
      <c r="P748238" s="83"/>
    </row>
    <row r="748239" spans="16:16" x14ac:dyDescent="0.3">
      <c r="P748239" s="83"/>
    </row>
    <row r="748240" spans="16:16" x14ac:dyDescent="0.3">
      <c r="P748240" s="83"/>
    </row>
    <row r="748241" spans="16:16" x14ac:dyDescent="0.3">
      <c r="P748241" s="83"/>
    </row>
    <row r="748242" spans="16:16" x14ac:dyDescent="0.3">
      <c r="P748242" s="83"/>
    </row>
    <row r="748243" spans="16:16" x14ac:dyDescent="0.3">
      <c r="P748243" s="83"/>
    </row>
    <row r="748244" spans="16:16" x14ac:dyDescent="0.3">
      <c r="P748244" s="83"/>
    </row>
    <row r="748245" spans="16:16" x14ac:dyDescent="0.3">
      <c r="P748245" s="83"/>
    </row>
    <row r="748246" spans="16:16" x14ac:dyDescent="0.3">
      <c r="P748246" s="83"/>
    </row>
    <row r="748247" spans="16:16" x14ac:dyDescent="0.3">
      <c r="P748247" s="83"/>
    </row>
    <row r="748248" spans="16:16" x14ac:dyDescent="0.3">
      <c r="P748248" s="83"/>
    </row>
    <row r="748249" spans="16:16" x14ac:dyDescent="0.3">
      <c r="P748249" s="83"/>
    </row>
    <row r="748250" spans="16:16" x14ac:dyDescent="0.3">
      <c r="P748250" s="83"/>
    </row>
    <row r="748251" spans="16:16" x14ac:dyDescent="0.3">
      <c r="P748251" s="83"/>
    </row>
    <row r="748252" spans="16:16" x14ac:dyDescent="0.3">
      <c r="P748252" s="83"/>
    </row>
    <row r="748253" spans="16:16" x14ac:dyDescent="0.3">
      <c r="P748253" s="83"/>
    </row>
    <row r="748254" spans="16:16" x14ac:dyDescent="0.3">
      <c r="P748254" s="83"/>
    </row>
    <row r="748255" spans="16:16" x14ac:dyDescent="0.3">
      <c r="P748255" s="83"/>
    </row>
    <row r="748256" spans="16:16" x14ac:dyDescent="0.3">
      <c r="P748256" s="83"/>
    </row>
    <row r="748257" spans="16:16" x14ac:dyDescent="0.3">
      <c r="P748257" s="83"/>
    </row>
    <row r="748258" spans="16:16" x14ac:dyDescent="0.3">
      <c r="P748258" s="83"/>
    </row>
    <row r="748259" spans="16:16" x14ac:dyDescent="0.3">
      <c r="P748259" s="83"/>
    </row>
    <row r="748260" spans="16:16" x14ac:dyDescent="0.3">
      <c r="P748260" s="83"/>
    </row>
    <row r="748261" spans="16:16" x14ac:dyDescent="0.3">
      <c r="P748261" s="83"/>
    </row>
    <row r="748262" spans="16:16" x14ac:dyDescent="0.3">
      <c r="P748262" s="83"/>
    </row>
    <row r="748263" spans="16:16" x14ac:dyDescent="0.3">
      <c r="P748263" s="83"/>
    </row>
    <row r="748264" spans="16:16" x14ac:dyDescent="0.3">
      <c r="P748264" s="83"/>
    </row>
    <row r="748265" spans="16:16" x14ac:dyDescent="0.3">
      <c r="P748265" s="83"/>
    </row>
    <row r="748266" spans="16:16" x14ac:dyDescent="0.3">
      <c r="P748266" s="83"/>
    </row>
    <row r="748267" spans="16:16" x14ac:dyDescent="0.3">
      <c r="P748267" s="83"/>
    </row>
    <row r="748268" spans="16:16" x14ac:dyDescent="0.3">
      <c r="P748268" s="83"/>
    </row>
    <row r="748269" spans="16:16" x14ac:dyDescent="0.3">
      <c r="P748269" s="83"/>
    </row>
    <row r="748270" spans="16:16" x14ac:dyDescent="0.3">
      <c r="P748270" s="83"/>
    </row>
    <row r="748271" spans="16:16" x14ac:dyDescent="0.3">
      <c r="P748271" s="83"/>
    </row>
    <row r="748272" spans="16:16" x14ac:dyDescent="0.3">
      <c r="P748272" s="83"/>
    </row>
    <row r="748273" spans="16:16" x14ac:dyDescent="0.3">
      <c r="P748273" s="83"/>
    </row>
    <row r="748274" spans="16:16" x14ac:dyDescent="0.3">
      <c r="P748274" s="83"/>
    </row>
    <row r="748275" spans="16:16" x14ac:dyDescent="0.3">
      <c r="P748275" s="83"/>
    </row>
    <row r="748276" spans="16:16" x14ac:dyDescent="0.3">
      <c r="P748276" s="83"/>
    </row>
    <row r="748277" spans="16:16" x14ac:dyDescent="0.3">
      <c r="P748277" s="83"/>
    </row>
    <row r="748278" spans="16:16" x14ac:dyDescent="0.3">
      <c r="P748278" s="83"/>
    </row>
    <row r="748279" spans="16:16" x14ac:dyDescent="0.3">
      <c r="P748279" s="83"/>
    </row>
    <row r="748280" spans="16:16" x14ac:dyDescent="0.3">
      <c r="P748280" s="83"/>
    </row>
    <row r="748281" spans="16:16" x14ac:dyDescent="0.3">
      <c r="P748281" s="83"/>
    </row>
    <row r="748282" spans="16:16" x14ac:dyDescent="0.3">
      <c r="P748282" s="83"/>
    </row>
    <row r="748283" spans="16:16" x14ac:dyDescent="0.3">
      <c r="P748283" s="83"/>
    </row>
    <row r="748284" spans="16:16" x14ac:dyDescent="0.3">
      <c r="P748284" s="83"/>
    </row>
    <row r="748285" spans="16:16" x14ac:dyDescent="0.3">
      <c r="P748285" s="83"/>
    </row>
    <row r="748286" spans="16:16" x14ac:dyDescent="0.3">
      <c r="P748286" s="83"/>
    </row>
    <row r="748287" spans="16:16" x14ac:dyDescent="0.3">
      <c r="P748287" s="83"/>
    </row>
    <row r="748288" spans="16:16" x14ac:dyDescent="0.3">
      <c r="P748288" s="83"/>
    </row>
    <row r="748289" spans="16:16" x14ac:dyDescent="0.3">
      <c r="P748289" s="83"/>
    </row>
    <row r="748290" spans="16:16" x14ac:dyDescent="0.3">
      <c r="P748290" s="83"/>
    </row>
    <row r="748291" spans="16:16" x14ac:dyDescent="0.3">
      <c r="P748291" s="83"/>
    </row>
    <row r="748292" spans="16:16" x14ac:dyDescent="0.3">
      <c r="P748292" s="83"/>
    </row>
    <row r="748293" spans="16:16" x14ac:dyDescent="0.3">
      <c r="P748293" s="83"/>
    </row>
    <row r="748294" spans="16:16" x14ac:dyDescent="0.3">
      <c r="P748294" s="83"/>
    </row>
    <row r="748295" spans="16:16" x14ac:dyDescent="0.3">
      <c r="P748295" s="83"/>
    </row>
    <row r="748296" spans="16:16" x14ac:dyDescent="0.3">
      <c r="P748296" s="83"/>
    </row>
    <row r="748297" spans="16:16" x14ac:dyDescent="0.3">
      <c r="P748297" s="83"/>
    </row>
    <row r="748298" spans="16:16" x14ac:dyDescent="0.3">
      <c r="P748298" s="83"/>
    </row>
    <row r="748299" spans="16:16" x14ac:dyDescent="0.3">
      <c r="P748299" s="83"/>
    </row>
    <row r="748300" spans="16:16" x14ac:dyDescent="0.3">
      <c r="P748300" s="83"/>
    </row>
    <row r="748301" spans="16:16" x14ac:dyDescent="0.3">
      <c r="P748301" s="83"/>
    </row>
    <row r="748302" spans="16:16" x14ac:dyDescent="0.3">
      <c r="P748302" s="83"/>
    </row>
    <row r="748303" spans="16:16" x14ac:dyDescent="0.3">
      <c r="P748303" s="83"/>
    </row>
    <row r="748304" spans="16:16" x14ac:dyDescent="0.3">
      <c r="P748304" s="83"/>
    </row>
    <row r="748305" spans="16:16" x14ac:dyDescent="0.3">
      <c r="P748305" s="83"/>
    </row>
    <row r="748306" spans="16:16" x14ac:dyDescent="0.3">
      <c r="P748306" s="83"/>
    </row>
    <row r="748307" spans="16:16" x14ac:dyDescent="0.3">
      <c r="P748307" s="83"/>
    </row>
    <row r="748308" spans="16:16" x14ac:dyDescent="0.3">
      <c r="P748308" s="83"/>
    </row>
    <row r="748309" spans="16:16" x14ac:dyDescent="0.3">
      <c r="P748309" s="83"/>
    </row>
    <row r="748310" spans="16:16" x14ac:dyDescent="0.3">
      <c r="P748310" s="83"/>
    </row>
    <row r="748311" spans="16:16" x14ac:dyDescent="0.3">
      <c r="P748311" s="83"/>
    </row>
    <row r="748312" spans="16:16" x14ac:dyDescent="0.3">
      <c r="P748312" s="83"/>
    </row>
    <row r="748313" spans="16:16" x14ac:dyDescent="0.3">
      <c r="P748313" s="83"/>
    </row>
    <row r="748314" spans="16:16" x14ac:dyDescent="0.3">
      <c r="P748314" s="83"/>
    </row>
    <row r="748315" spans="16:16" x14ac:dyDescent="0.3">
      <c r="P748315" s="83"/>
    </row>
    <row r="748316" spans="16:16" x14ac:dyDescent="0.3">
      <c r="P748316" s="83"/>
    </row>
    <row r="748317" spans="16:16" x14ac:dyDescent="0.3">
      <c r="P748317" s="83"/>
    </row>
    <row r="748318" spans="16:16" x14ac:dyDescent="0.3">
      <c r="P748318" s="83"/>
    </row>
    <row r="748319" spans="16:16" x14ac:dyDescent="0.3">
      <c r="P748319" s="83"/>
    </row>
    <row r="748320" spans="16:16" x14ac:dyDescent="0.3">
      <c r="P748320" s="83"/>
    </row>
    <row r="748321" spans="16:16" x14ac:dyDescent="0.3">
      <c r="P748321" s="83"/>
    </row>
    <row r="748322" spans="16:16" x14ac:dyDescent="0.3">
      <c r="P748322" s="83"/>
    </row>
    <row r="748323" spans="16:16" x14ac:dyDescent="0.3">
      <c r="P748323" s="83"/>
    </row>
    <row r="748324" spans="16:16" x14ac:dyDescent="0.3">
      <c r="P748324" s="83"/>
    </row>
    <row r="748325" spans="16:16" x14ac:dyDescent="0.3">
      <c r="P748325" s="83"/>
    </row>
    <row r="748326" spans="16:16" x14ac:dyDescent="0.3">
      <c r="P748326" s="83"/>
    </row>
    <row r="748327" spans="16:16" x14ac:dyDescent="0.3">
      <c r="P748327" s="83"/>
    </row>
    <row r="748328" spans="16:16" x14ac:dyDescent="0.3">
      <c r="P748328" s="83"/>
    </row>
    <row r="748329" spans="16:16" x14ac:dyDescent="0.3">
      <c r="P748329" s="83"/>
    </row>
    <row r="748330" spans="16:16" x14ac:dyDescent="0.3">
      <c r="P748330" s="83"/>
    </row>
    <row r="748331" spans="16:16" x14ac:dyDescent="0.3">
      <c r="P748331" s="83"/>
    </row>
    <row r="748332" spans="16:16" x14ac:dyDescent="0.3">
      <c r="P748332" s="83"/>
    </row>
    <row r="748333" spans="16:16" x14ac:dyDescent="0.3">
      <c r="P748333" s="83"/>
    </row>
    <row r="748334" spans="16:16" x14ac:dyDescent="0.3">
      <c r="P748334" s="83"/>
    </row>
    <row r="748335" spans="16:16" x14ac:dyDescent="0.3">
      <c r="P748335" s="83"/>
    </row>
    <row r="748336" spans="16:16" x14ac:dyDescent="0.3">
      <c r="P748336" s="83"/>
    </row>
    <row r="748337" spans="16:16" x14ac:dyDescent="0.3">
      <c r="P748337" s="83"/>
    </row>
    <row r="748338" spans="16:16" x14ac:dyDescent="0.3">
      <c r="P748338" s="83"/>
    </row>
    <row r="748339" spans="16:16" x14ac:dyDescent="0.3">
      <c r="P748339" s="83"/>
    </row>
    <row r="748340" spans="16:16" x14ac:dyDescent="0.3">
      <c r="P748340" s="83"/>
    </row>
    <row r="748341" spans="16:16" x14ac:dyDescent="0.3">
      <c r="P748341" s="83"/>
    </row>
    <row r="748342" spans="16:16" x14ac:dyDescent="0.3">
      <c r="P748342" s="83"/>
    </row>
    <row r="748343" spans="16:16" x14ac:dyDescent="0.3">
      <c r="P748343" s="83"/>
    </row>
    <row r="748344" spans="16:16" x14ac:dyDescent="0.3">
      <c r="P748344" s="83"/>
    </row>
    <row r="748345" spans="16:16" x14ac:dyDescent="0.3">
      <c r="P748345" s="83"/>
    </row>
    <row r="748346" spans="16:16" x14ac:dyDescent="0.3">
      <c r="P748346" s="83"/>
    </row>
    <row r="748347" spans="16:16" x14ac:dyDescent="0.3">
      <c r="P748347" s="83"/>
    </row>
    <row r="748348" spans="16:16" x14ac:dyDescent="0.3">
      <c r="P748348" s="83"/>
    </row>
    <row r="748349" spans="16:16" x14ac:dyDescent="0.3">
      <c r="P748349" s="83"/>
    </row>
    <row r="748350" spans="16:16" x14ac:dyDescent="0.3">
      <c r="P748350" s="83"/>
    </row>
    <row r="748351" spans="16:16" x14ac:dyDescent="0.3">
      <c r="P748351" s="83"/>
    </row>
    <row r="748352" spans="16:16" x14ac:dyDescent="0.3">
      <c r="P748352" s="83"/>
    </row>
    <row r="748353" spans="16:16" x14ac:dyDescent="0.3">
      <c r="P748353" s="83"/>
    </row>
    <row r="748354" spans="16:16" x14ac:dyDescent="0.3">
      <c r="P748354" s="83"/>
    </row>
    <row r="748355" spans="16:16" x14ac:dyDescent="0.3">
      <c r="P748355" s="83"/>
    </row>
    <row r="748356" spans="16:16" x14ac:dyDescent="0.3">
      <c r="P748356" s="83"/>
    </row>
    <row r="748357" spans="16:16" x14ac:dyDescent="0.3">
      <c r="P748357" s="83"/>
    </row>
    <row r="748358" spans="16:16" x14ac:dyDescent="0.3">
      <c r="P748358" s="83"/>
    </row>
    <row r="748359" spans="16:16" x14ac:dyDescent="0.3">
      <c r="P748359" s="83"/>
    </row>
    <row r="748360" spans="16:16" x14ac:dyDescent="0.3">
      <c r="P748360" s="83"/>
    </row>
    <row r="748361" spans="16:16" x14ac:dyDescent="0.3">
      <c r="P748361" s="83"/>
    </row>
    <row r="748362" spans="16:16" x14ac:dyDescent="0.3">
      <c r="P748362" s="83"/>
    </row>
    <row r="748363" spans="16:16" x14ac:dyDescent="0.3">
      <c r="P748363" s="83"/>
    </row>
    <row r="748364" spans="16:16" x14ac:dyDescent="0.3">
      <c r="P748364" s="83"/>
    </row>
    <row r="748365" spans="16:16" x14ac:dyDescent="0.3">
      <c r="P748365" s="83"/>
    </row>
    <row r="748366" spans="16:16" x14ac:dyDescent="0.3">
      <c r="P748366" s="83"/>
    </row>
    <row r="748367" spans="16:16" x14ac:dyDescent="0.3">
      <c r="P748367" s="83"/>
    </row>
    <row r="748368" spans="16:16" x14ac:dyDescent="0.3">
      <c r="P748368" s="83"/>
    </row>
    <row r="748369" spans="16:16" x14ac:dyDescent="0.3">
      <c r="P748369" s="83"/>
    </row>
    <row r="748370" spans="16:16" x14ac:dyDescent="0.3">
      <c r="P748370" s="83"/>
    </row>
    <row r="748371" spans="16:16" x14ac:dyDescent="0.3">
      <c r="P748371" s="83"/>
    </row>
    <row r="748372" spans="16:16" x14ac:dyDescent="0.3">
      <c r="P748372" s="83"/>
    </row>
    <row r="748373" spans="16:16" x14ac:dyDescent="0.3">
      <c r="P748373" s="83"/>
    </row>
    <row r="748374" spans="16:16" x14ac:dyDescent="0.3">
      <c r="P748374" s="83"/>
    </row>
    <row r="748375" spans="16:16" x14ac:dyDescent="0.3">
      <c r="P748375" s="83"/>
    </row>
    <row r="748376" spans="16:16" x14ac:dyDescent="0.3">
      <c r="P748376" s="83"/>
    </row>
    <row r="748377" spans="16:16" x14ac:dyDescent="0.3">
      <c r="P748377" s="83"/>
    </row>
    <row r="748378" spans="16:16" x14ac:dyDescent="0.3">
      <c r="P748378" s="83"/>
    </row>
    <row r="748379" spans="16:16" x14ac:dyDescent="0.3">
      <c r="P748379" s="83"/>
    </row>
    <row r="748380" spans="16:16" x14ac:dyDescent="0.3">
      <c r="P748380" s="83"/>
    </row>
    <row r="748381" spans="16:16" x14ac:dyDescent="0.3">
      <c r="P748381" s="83"/>
    </row>
    <row r="748382" spans="16:16" x14ac:dyDescent="0.3">
      <c r="P748382" s="83"/>
    </row>
    <row r="748383" spans="16:16" x14ac:dyDescent="0.3">
      <c r="P748383" s="83"/>
    </row>
    <row r="748384" spans="16:16" x14ac:dyDescent="0.3">
      <c r="P748384" s="83"/>
    </row>
    <row r="748385" spans="16:16" x14ac:dyDescent="0.3">
      <c r="P748385" s="83"/>
    </row>
    <row r="748386" spans="16:16" x14ac:dyDescent="0.3">
      <c r="P748386" s="83"/>
    </row>
    <row r="748387" spans="16:16" x14ac:dyDescent="0.3">
      <c r="P748387" s="83"/>
    </row>
    <row r="748388" spans="16:16" x14ac:dyDescent="0.3">
      <c r="P748388" s="83"/>
    </row>
    <row r="748389" spans="16:16" x14ac:dyDescent="0.3">
      <c r="P748389" s="83"/>
    </row>
    <row r="748390" spans="16:16" x14ac:dyDescent="0.3">
      <c r="P748390" s="83"/>
    </row>
    <row r="748391" spans="16:16" x14ac:dyDescent="0.3">
      <c r="P748391" s="83"/>
    </row>
    <row r="748392" spans="16:16" x14ac:dyDescent="0.3">
      <c r="P748392" s="83"/>
    </row>
    <row r="748393" spans="16:16" x14ac:dyDescent="0.3">
      <c r="P748393" s="83"/>
    </row>
    <row r="748394" spans="16:16" x14ac:dyDescent="0.3">
      <c r="P748394" s="83"/>
    </row>
    <row r="748395" spans="16:16" x14ac:dyDescent="0.3">
      <c r="P748395" s="83"/>
    </row>
    <row r="748396" spans="16:16" x14ac:dyDescent="0.3">
      <c r="P748396" s="83"/>
    </row>
    <row r="748397" spans="16:16" x14ac:dyDescent="0.3">
      <c r="P748397" s="83"/>
    </row>
    <row r="748398" spans="16:16" x14ac:dyDescent="0.3">
      <c r="P748398" s="83"/>
    </row>
    <row r="748399" spans="16:16" x14ac:dyDescent="0.3">
      <c r="P748399" s="83"/>
    </row>
    <row r="748400" spans="16:16" x14ac:dyDescent="0.3">
      <c r="P748400" s="83"/>
    </row>
    <row r="748401" spans="16:16" x14ac:dyDescent="0.3">
      <c r="P748401" s="83"/>
    </row>
    <row r="748402" spans="16:16" x14ac:dyDescent="0.3">
      <c r="P748402" s="83"/>
    </row>
    <row r="748403" spans="16:16" x14ac:dyDescent="0.3">
      <c r="P748403" s="83"/>
    </row>
    <row r="748404" spans="16:16" x14ac:dyDescent="0.3">
      <c r="P748404" s="83"/>
    </row>
    <row r="748405" spans="16:16" x14ac:dyDescent="0.3">
      <c r="P748405" s="83"/>
    </row>
    <row r="748406" spans="16:16" x14ac:dyDescent="0.3">
      <c r="P748406" s="83"/>
    </row>
    <row r="748407" spans="16:16" x14ac:dyDescent="0.3">
      <c r="P748407" s="83"/>
    </row>
    <row r="748408" spans="16:16" x14ac:dyDescent="0.3">
      <c r="P748408" s="83"/>
    </row>
    <row r="748409" spans="16:16" x14ac:dyDescent="0.3">
      <c r="P748409" s="83"/>
    </row>
    <row r="748410" spans="16:16" x14ac:dyDescent="0.3">
      <c r="P748410" s="83"/>
    </row>
    <row r="748411" spans="16:16" x14ac:dyDescent="0.3">
      <c r="P748411" s="83"/>
    </row>
    <row r="748412" spans="16:16" x14ac:dyDescent="0.3">
      <c r="P748412" s="83"/>
    </row>
    <row r="748413" spans="16:16" x14ac:dyDescent="0.3">
      <c r="P748413" s="83"/>
    </row>
    <row r="748414" spans="16:16" x14ac:dyDescent="0.3">
      <c r="P748414" s="83"/>
    </row>
    <row r="748415" spans="16:16" x14ac:dyDescent="0.3">
      <c r="P748415" s="83"/>
    </row>
    <row r="748416" spans="16:16" x14ac:dyDescent="0.3">
      <c r="P748416" s="83"/>
    </row>
    <row r="748417" spans="16:16" x14ac:dyDescent="0.3">
      <c r="P748417" s="83"/>
    </row>
    <row r="748418" spans="16:16" x14ac:dyDescent="0.3">
      <c r="P748418" s="83"/>
    </row>
    <row r="748419" spans="16:16" x14ac:dyDescent="0.3">
      <c r="P748419" s="83"/>
    </row>
    <row r="748420" spans="16:16" x14ac:dyDescent="0.3">
      <c r="P748420" s="83"/>
    </row>
    <row r="748421" spans="16:16" x14ac:dyDescent="0.3">
      <c r="P748421" s="83"/>
    </row>
    <row r="748422" spans="16:16" x14ac:dyDescent="0.3">
      <c r="P748422" s="83"/>
    </row>
    <row r="748423" spans="16:16" x14ac:dyDescent="0.3">
      <c r="P748423" s="83"/>
    </row>
    <row r="748424" spans="16:16" x14ac:dyDescent="0.3">
      <c r="P748424" s="83"/>
    </row>
    <row r="748425" spans="16:16" x14ac:dyDescent="0.3">
      <c r="P748425" s="83"/>
    </row>
    <row r="748426" spans="16:16" x14ac:dyDescent="0.3">
      <c r="P748426" s="83"/>
    </row>
    <row r="748427" spans="16:16" x14ac:dyDescent="0.3">
      <c r="P748427" s="83"/>
    </row>
    <row r="748428" spans="16:16" x14ac:dyDescent="0.3">
      <c r="P748428" s="83"/>
    </row>
    <row r="748429" spans="16:16" x14ac:dyDescent="0.3">
      <c r="P748429" s="83"/>
    </row>
    <row r="748430" spans="16:16" x14ac:dyDescent="0.3">
      <c r="P748430" s="83"/>
    </row>
    <row r="748431" spans="16:16" x14ac:dyDescent="0.3">
      <c r="P748431" s="83"/>
    </row>
    <row r="748432" spans="16:16" x14ac:dyDescent="0.3">
      <c r="P748432" s="83"/>
    </row>
    <row r="748433" spans="16:16" x14ac:dyDescent="0.3">
      <c r="P748433" s="83"/>
    </row>
    <row r="748434" spans="16:16" x14ac:dyDescent="0.3">
      <c r="P748434" s="83"/>
    </row>
    <row r="748435" spans="16:16" x14ac:dyDescent="0.3">
      <c r="P748435" s="83"/>
    </row>
    <row r="748436" spans="16:16" x14ac:dyDescent="0.3">
      <c r="P748436" s="83"/>
    </row>
    <row r="748437" spans="16:16" x14ac:dyDescent="0.3">
      <c r="P748437" s="83"/>
    </row>
    <row r="748438" spans="16:16" x14ac:dyDescent="0.3">
      <c r="P748438" s="83"/>
    </row>
    <row r="748439" spans="16:16" x14ac:dyDescent="0.3">
      <c r="P748439" s="83"/>
    </row>
    <row r="748440" spans="16:16" x14ac:dyDescent="0.3">
      <c r="P748440" s="83"/>
    </row>
    <row r="748441" spans="16:16" x14ac:dyDescent="0.3">
      <c r="P748441" s="83"/>
    </row>
    <row r="748442" spans="16:16" x14ac:dyDescent="0.3">
      <c r="P748442" s="83"/>
    </row>
    <row r="748443" spans="16:16" x14ac:dyDescent="0.3">
      <c r="P748443" s="83"/>
    </row>
    <row r="748444" spans="16:16" x14ac:dyDescent="0.3">
      <c r="P748444" s="83"/>
    </row>
    <row r="748445" spans="16:16" x14ac:dyDescent="0.3">
      <c r="P748445" s="83"/>
    </row>
    <row r="748446" spans="16:16" x14ac:dyDescent="0.3">
      <c r="P748446" s="83"/>
    </row>
    <row r="748447" spans="16:16" x14ac:dyDescent="0.3">
      <c r="P748447" s="83"/>
    </row>
    <row r="748448" spans="16:16" x14ac:dyDescent="0.3">
      <c r="P748448" s="83"/>
    </row>
    <row r="748449" spans="16:16" x14ac:dyDescent="0.3">
      <c r="P748449" s="83"/>
    </row>
    <row r="748450" spans="16:16" x14ac:dyDescent="0.3">
      <c r="P748450" s="83"/>
    </row>
    <row r="748451" spans="16:16" x14ac:dyDescent="0.3">
      <c r="P748451" s="83"/>
    </row>
    <row r="748452" spans="16:16" x14ac:dyDescent="0.3">
      <c r="P748452" s="83"/>
    </row>
    <row r="748453" spans="16:16" x14ac:dyDescent="0.3">
      <c r="P748453" s="83"/>
    </row>
    <row r="748454" spans="16:16" x14ac:dyDescent="0.3">
      <c r="P748454" s="83"/>
    </row>
    <row r="748455" spans="16:16" x14ac:dyDescent="0.3">
      <c r="P748455" s="83"/>
    </row>
    <row r="748456" spans="16:16" x14ac:dyDescent="0.3">
      <c r="P748456" s="83"/>
    </row>
    <row r="748457" spans="16:16" x14ac:dyDescent="0.3">
      <c r="P748457" s="83"/>
    </row>
    <row r="748458" spans="16:16" x14ac:dyDescent="0.3">
      <c r="P748458" s="83"/>
    </row>
    <row r="748459" spans="16:16" x14ac:dyDescent="0.3">
      <c r="P748459" s="83"/>
    </row>
    <row r="748460" spans="16:16" x14ac:dyDescent="0.3">
      <c r="P748460" s="83"/>
    </row>
    <row r="748461" spans="16:16" x14ac:dyDescent="0.3">
      <c r="P748461" s="83"/>
    </row>
    <row r="748462" spans="16:16" x14ac:dyDescent="0.3">
      <c r="P748462" s="83"/>
    </row>
    <row r="748463" spans="16:16" x14ac:dyDescent="0.3">
      <c r="P748463" s="83"/>
    </row>
    <row r="748464" spans="16:16" x14ac:dyDescent="0.3">
      <c r="P748464" s="83"/>
    </row>
    <row r="748465" spans="16:16" x14ac:dyDescent="0.3">
      <c r="P748465" s="83"/>
    </row>
    <row r="748466" spans="16:16" x14ac:dyDescent="0.3">
      <c r="P748466" s="83"/>
    </row>
    <row r="748467" spans="16:16" x14ac:dyDescent="0.3">
      <c r="P748467" s="83"/>
    </row>
    <row r="748468" spans="16:16" x14ac:dyDescent="0.3">
      <c r="P748468" s="83"/>
    </row>
    <row r="748469" spans="16:16" x14ac:dyDescent="0.3">
      <c r="P748469" s="83"/>
    </row>
    <row r="748470" spans="16:16" x14ac:dyDescent="0.3">
      <c r="P748470" s="83"/>
    </row>
    <row r="748471" spans="16:16" x14ac:dyDescent="0.3">
      <c r="P748471" s="83"/>
    </row>
    <row r="748472" spans="16:16" x14ac:dyDescent="0.3">
      <c r="P748472" s="83"/>
    </row>
    <row r="748473" spans="16:16" x14ac:dyDescent="0.3">
      <c r="P748473" s="83"/>
    </row>
    <row r="748474" spans="16:16" x14ac:dyDescent="0.3">
      <c r="P748474" s="83"/>
    </row>
    <row r="748475" spans="16:16" x14ac:dyDescent="0.3">
      <c r="P748475" s="83"/>
    </row>
    <row r="748476" spans="16:16" x14ac:dyDescent="0.3">
      <c r="P748476" s="83"/>
    </row>
    <row r="748477" spans="16:16" x14ac:dyDescent="0.3">
      <c r="P748477" s="83"/>
    </row>
    <row r="748478" spans="16:16" x14ac:dyDescent="0.3">
      <c r="P748478" s="83"/>
    </row>
    <row r="748479" spans="16:16" x14ac:dyDescent="0.3">
      <c r="P748479" s="83"/>
    </row>
    <row r="748480" spans="16:16" x14ac:dyDescent="0.3">
      <c r="P748480" s="83"/>
    </row>
    <row r="748481" spans="16:16" x14ac:dyDescent="0.3">
      <c r="P748481" s="83"/>
    </row>
    <row r="748482" spans="16:16" x14ac:dyDescent="0.3">
      <c r="P748482" s="83"/>
    </row>
    <row r="748483" spans="16:16" x14ac:dyDescent="0.3">
      <c r="P748483" s="83"/>
    </row>
    <row r="748484" spans="16:16" x14ac:dyDescent="0.3">
      <c r="P748484" s="83"/>
    </row>
    <row r="748485" spans="16:16" x14ac:dyDescent="0.3">
      <c r="P748485" s="83"/>
    </row>
    <row r="748486" spans="16:16" x14ac:dyDescent="0.3">
      <c r="P748486" s="83"/>
    </row>
    <row r="748487" spans="16:16" x14ac:dyDescent="0.3">
      <c r="P748487" s="83"/>
    </row>
    <row r="748488" spans="16:16" x14ac:dyDescent="0.3">
      <c r="P748488" s="83"/>
    </row>
    <row r="748489" spans="16:16" x14ac:dyDescent="0.3">
      <c r="P748489" s="83"/>
    </row>
    <row r="748490" spans="16:16" x14ac:dyDescent="0.3">
      <c r="P748490" s="83"/>
    </row>
    <row r="748491" spans="16:16" x14ac:dyDescent="0.3">
      <c r="P748491" s="83"/>
    </row>
    <row r="748492" spans="16:16" x14ac:dyDescent="0.3">
      <c r="P748492" s="83"/>
    </row>
    <row r="748493" spans="16:16" x14ac:dyDescent="0.3">
      <c r="P748493" s="83"/>
    </row>
    <row r="748494" spans="16:16" x14ac:dyDescent="0.3">
      <c r="P748494" s="83"/>
    </row>
    <row r="748495" spans="16:16" x14ac:dyDescent="0.3">
      <c r="P748495" s="83"/>
    </row>
    <row r="748496" spans="16:16" x14ac:dyDescent="0.3">
      <c r="P748496" s="83"/>
    </row>
    <row r="748497" spans="16:16" x14ac:dyDescent="0.3">
      <c r="P748497" s="83"/>
    </row>
    <row r="748498" spans="16:16" x14ac:dyDescent="0.3">
      <c r="P748498" s="83"/>
    </row>
    <row r="748499" spans="16:16" x14ac:dyDescent="0.3">
      <c r="P748499" s="83"/>
    </row>
    <row r="748500" spans="16:16" x14ac:dyDescent="0.3">
      <c r="P748500" s="83"/>
    </row>
    <row r="748501" spans="16:16" x14ac:dyDescent="0.3">
      <c r="P748501" s="83"/>
    </row>
    <row r="748502" spans="16:16" x14ac:dyDescent="0.3">
      <c r="P748502" s="83"/>
    </row>
    <row r="748503" spans="16:16" x14ac:dyDescent="0.3">
      <c r="P748503" s="83"/>
    </row>
    <row r="748504" spans="16:16" x14ac:dyDescent="0.3">
      <c r="P748504" s="83"/>
    </row>
    <row r="748505" spans="16:16" x14ac:dyDescent="0.3">
      <c r="P748505" s="83"/>
    </row>
    <row r="748506" spans="16:16" x14ac:dyDescent="0.3">
      <c r="P748506" s="83"/>
    </row>
    <row r="748507" spans="16:16" x14ac:dyDescent="0.3">
      <c r="P748507" s="83"/>
    </row>
    <row r="748508" spans="16:16" x14ac:dyDescent="0.3">
      <c r="P748508" s="83"/>
    </row>
    <row r="748509" spans="16:16" x14ac:dyDescent="0.3">
      <c r="P748509" s="83"/>
    </row>
    <row r="748510" spans="16:16" x14ac:dyDescent="0.3">
      <c r="P748510" s="83"/>
    </row>
    <row r="748511" spans="16:16" x14ac:dyDescent="0.3">
      <c r="P748511" s="83"/>
    </row>
    <row r="748512" spans="16:16" x14ac:dyDescent="0.3">
      <c r="P748512" s="83"/>
    </row>
    <row r="748513" spans="16:16" x14ac:dyDescent="0.3">
      <c r="P748513" s="83"/>
    </row>
    <row r="748514" spans="16:16" x14ac:dyDescent="0.3">
      <c r="P748514" s="83"/>
    </row>
    <row r="748515" spans="16:16" x14ac:dyDescent="0.3">
      <c r="P748515" s="83"/>
    </row>
    <row r="748516" spans="16:16" x14ac:dyDescent="0.3">
      <c r="P748516" s="83"/>
    </row>
    <row r="748517" spans="16:16" x14ac:dyDescent="0.3">
      <c r="P748517" s="83"/>
    </row>
    <row r="748518" spans="16:16" x14ac:dyDescent="0.3">
      <c r="P748518" s="83"/>
    </row>
    <row r="748519" spans="16:16" x14ac:dyDescent="0.3">
      <c r="P748519" s="83"/>
    </row>
    <row r="748520" spans="16:16" x14ac:dyDescent="0.3">
      <c r="P748520" s="83"/>
    </row>
    <row r="748521" spans="16:16" x14ac:dyDescent="0.3">
      <c r="P748521" s="83"/>
    </row>
    <row r="748522" spans="16:16" x14ac:dyDescent="0.3">
      <c r="P748522" s="83"/>
    </row>
    <row r="748523" spans="16:16" x14ac:dyDescent="0.3">
      <c r="P748523" s="83"/>
    </row>
    <row r="748524" spans="16:16" x14ac:dyDescent="0.3">
      <c r="P748524" s="83"/>
    </row>
    <row r="748525" spans="16:16" x14ac:dyDescent="0.3">
      <c r="P748525" s="83"/>
    </row>
    <row r="748526" spans="16:16" x14ac:dyDescent="0.3">
      <c r="P748526" s="83"/>
    </row>
    <row r="748527" spans="16:16" x14ac:dyDescent="0.3">
      <c r="P748527" s="83"/>
    </row>
    <row r="748528" spans="16:16" x14ac:dyDescent="0.3">
      <c r="P748528" s="83"/>
    </row>
    <row r="748529" spans="16:16" x14ac:dyDescent="0.3">
      <c r="P748529" s="83"/>
    </row>
    <row r="748530" spans="16:16" x14ac:dyDescent="0.3">
      <c r="P748530" s="83"/>
    </row>
    <row r="748531" spans="16:16" x14ac:dyDescent="0.3">
      <c r="P748531" s="83"/>
    </row>
    <row r="748532" spans="16:16" x14ac:dyDescent="0.3">
      <c r="P748532" s="83"/>
    </row>
    <row r="748533" spans="16:16" x14ac:dyDescent="0.3">
      <c r="P748533" s="83"/>
    </row>
    <row r="748534" spans="16:16" x14ac:dyDescent="0.3">
      <c r="P748534" s="83"/>
    </row>
    <row r="748535" spans="16:16" x14ac:dyDescent="0.3">
      <c r="P748535" s="83"/>
    </row>
    <row r="748536" spans="16:16" x14ac:dyDescent="0.3">
      <c r="P748536" s="83"/>
    </row>
    <row r="748537" spans="16:16" x14ac:dyDescent="0.3">
      <c r="P748537" s="83"/>
    </row>
    <row r="748538" spans="16:16" x14ac:dyDescent="0.3">
      <c r="P748538" s="83"/>
    </row>
    <row r="748539" spans="16:16" x14ac:dyDescent="0.3">
      <c r="P748539" s="83"/>
    </row>
    <row r="748540" spans="16:16" x14ac:dyDescent="0.3">
      <c r="P748540" s="83"/>
    </row>
    <row r="748541" spans="16:16" x14ac:dyDescent="0.3">
      <c r="P748541" s="83"/>
    </row>
    <row r="748542" spans="16:16" x14ac:dyDescent="0.3">
      <c r="P748542" s="83"/>
    </row>
    <row r="748543" spans="16:16" x14ac:dyDescent="0.3">
      <c r="P748543" s="83"/>
    </row>
    <row r="748544" spans="16:16" x14ac:dyDescent="0.3">
      <c r="P748544" s="83"/>
    </row>
    <row r="748545" spans="16:16" x14ac:dyDescent="0.3">
      <c r="P748545" s="83"/>
    </row>
    <row r="748546" spans="16:16" x14ac:dyDescent="0.3">
      <c r="P748546" s="83"/>
    </row>
    <row r="748547" spans="16:16" x14ac:dyDescent="0.3">
      <c r="P748547" s="83"/>
    </row>
    <row r="748548" spans="16:16" x14ac:dyDescent="0.3">
      <c r="P748548" s="83"/>
    </row>
    <row r="748549" spans="16:16" x14ac:dyDescent="0.3">
      <c r="P748549" s="83"/>
    </row>
    <row r="748550" spans="16:16" x14ac:dyDescent="0.3">
      <c r="P748550" s="83"/>
    </row>
    <row r="748551" spans="16:16" x14ac:dyDescent="0.3">
      <c r="P748551" s="83"/>
    </row>
    <row r="748552" spans="16:16" x14ac:dyDescent="0.3">
      <c r="P748552" s="83"/>
    </row>
    <row r="748553" spans="16:16" x14ac:dyDescent="0.3">
      <c r="P748553" s="83"/>
    </row>
    <row r="748554" spans="16:16" x14ac:dyDescent="0.3">
      <c r="P748554" s="83"/>
    </row>
    <row r="748555" spans="16:16" x14ac:dyDescent="0.3">
      <c r="P748555" s="83"/>
    </row>
    <row r="748556" spans="16:16" x14ac:dyDescent="0.3">
      <c r="P748556" s="83"/>
    </row>
    <row r="748557" spans="16:16" x14ac:dyDescent="0.3">
      <c r="P748557" s="83"/>
    </row>
    <row r="748558" spans="16:16" x14ac:dyDescent="0.3">
      <c r="P748558" s="83"/>
    </row>
    <row r="748559" spans="16:16" x14ac:dyDescent="0.3">
      <c r="P748559" s="83"/>
    </row>
    <row r="748560" spans="16:16" x14ac:dyDescent="0.3">
      <c r="P748560" s="83"/>
    </row>
    <row r="748561" spans="16:16" x14ac:dyDescent="0.3">
      <c r="P748561" s="83"/>
    </row>
    <row r="748562" spans="16:16" x14ac:dyDescent="0.3">
      <c r="P748562" s="83"/>
    </row>
    <row r="748563" spans="16:16" x14ac:dyDescent="0.3">
      <c r="P748563" s="83"/>
    </row>
    <row r="748564" spans="16:16" x14ac:dyDescent="0.3">
      <c r="P748564" s="83"/>
    </row>
    <row r="748565" spans="16:16" x14ac:dyDescent="0.3">
      <c r="P748565" s="83"/>
    </row>
    <row r="748566" spans="16:16" x14ac:dyDescent="0.3">
      <c r="P748566" s="83"/>
    </row>
    <row r="748567" spans="16:16" x14ac:dyDescent="0.3">
      <c r="P748567" s="83"/>
    </row>
    <row r="748568" spans="16:16" x14ac:dyDescent="0.3">
      <c r="P748568" s="83"/>
    </row>
    <row r="748569" spans="16:16" x14ac:dyDescent="0.3">
      <c r="P748569" s="83"/>
    </row>
    <row r="748570" spans="16:16" x14ac:dyDescent="0.3">
      <c r="P748570" s="83"/>
    </row>
    <row r="748571" spans="16:16" x14ac:dyDescent="0.3">
      <c r="P748571" s="83"/>
    </row>
    <row r="748572" spans="16:16" x14ac:dyDescent="0.3">
      <c r="P748572" s="83"/>
    </row>
    <row r="748573" spans="16:16" x14ac:dyDescent="0.3">
      <c r="P748573" s="83"/>
    </row>
    <row r="748574" spans="16:16" x14ac:dyDescent="0.3">
      <c r="P748574" s="83"/>
    </row>
    <row r="748575" spans="16:16" x14ac:dyDescent="0.3">
      <c r="P748575" s="83"/>
    </row>
    <row r="748576" spans="16:16" x14ac:dyDescent="0.3">
      <c r="P748576" s="83"/>
    </row>
    <row r="748577" spans="16:16" x14ac:dyDescent="0.3">
      <c r="P748577" s="83"/>
    </row>
    <row r="748578" spans="16:16" x14ac:dyDescent="0.3">
      <c r="P748578" s="83"/>
    </row>
    <row r="748579" spans="16:16" x14ac:dyDescent="0.3">
      <c r="P748579" s="83"/>
    </row>
    <row r="748580" spans="16:16" x14ac:dyDescent="0.3">
      <c r="P748580" s="83"/>
    </row>
    <row r="748581" spans="16:16" x14ac:dyDescent="0.3">
      <c r="P748581" s="83"/>
    </row>
    <row r="748582" spans="16:16" x14ac:dyDescent="0.3">
      <c r="P748582" s="83"/>
    </row>
    <row r="748583" spans="16:16" x14ac:dyDescent="0.3">
      <c r="P748583" s="83"/>
    </row>
    <row r="748584" spans="16:16" x14ac:dyDescent="0.3">
      <c r="P748584" s="83"/>
    </row>
    <row r="748585" spans="16:16" x14ac:dyDescent="0.3">
      <c r="P748585" s="83"/>
    </row>
    <row r="748586" spans="16:16" x14ac:dyDescent="0.3">
      <c r="P748586" s="83"/>
    </row>
    <row r="748587" spans="16:16" x14ac:dyDescent="0.3">
      <c r="P748587" s="83"/>
    </row>
    <row r="748588" spans="16:16" x14ac:dyDescent="0.3">
      <c r="P748588" s="83"/>
    </row>
    <row r="748589" spans="16:16" x14ac:dyDescent="0.3">
      <c r="P748589" s="83"/>
    </row>
    <row r="748590" spans="16:16" x14ac:dyDescent="0.3">
      <c r="P748590" s="83"/>
    </row>
    <row r="748591" spans="16:16" x14ac:dyDescent="0.3">
      <c r="P748591" s="83"/>
    </row>
    <row r="748592" spans="16:16" x14ac:dyDescent="0.3">
      <c r="P748592" s="83"/>
    </row>
    <row r="748593" spans="16:16" x14ac:dyDescent="0.3">
      <c r="P748593" s="83"/>
    </row>
    <row r="748594" spans="16:16" x14ac:dyDescent="0.3">
      <c r="P748594" s="83"/>
    </row>
    <row r="748595" spans="16:16" x14ac:dyDescent="0.3">
      <c r="P748595" s="83"/>
    </row>
    <row r="748596" spans="16:16" x14ac:dyDescent="0.3">
      <c r="P748596" s="83"/>
    </row>
    <row r="748597" spans="16:16" x14ac:dyDescent="0.3">
      <c r="P748597" s="83"/>
    </row>
    <row r="748598" spans="16:16" x14ac:dyDescent="0.3">
      <c r="P748598" s="83"/>
    </row>
    <row r="748599" spans="16:16" x14ac:dyDescent="0.3">
      <c r="P748599" s="83"/>
    </row>
    <row r="748600" spans="16:16" x14ac:dyDescent="0.3">
      <c r="P748600" s="83"/>
    </row>
    <row r="748601" spans="16:16" x14ac:dyDescent="0.3">
      <c r="P748601" s="83"/>
    </row>
    <row r="748602" spans="16:16" x14ac:dyDescent="0.3">
      <c r="P748602" s="83"/>
    </row>
    <row r="748603" spans="16:16" x14ac:dyDescent="0.3">
      <c r="P748603" s="83"/>
    </row>
    <row r="748604" spans="16:16" x14ac:dyDescent="0.3">
      <c r="P748604" s="83"/>
    </row>
    <row r="748605" spans="16:16" x14ac:dyDescent="0.3">
      <c r="P748605" s="83"/>
    </row>
    <row r="748606" spans="16:16" x14ac:dyDescent="0.3">
      <c r="P748606" s="83"/>
    </row>
    <row r="748607" spans="16:16" x14ac:dyDescent="0.3">
      <c r="P748607" s="83"/>
    </row>
    <row r="748608" spans="16:16" x14ac:dyDescent="0.3">
      <c r="P748608" s="83"/>
    </row>
    <row r="748609" spans="16:16" x14ac:dyDescent="0.3">
      <c r="P748609" s="83"/>
    </row>
    <row r="748610" spans="16:16" x14ac:dyDescent="0.3">
      <c r="P748610" s="83"/>
    </row>
    <row r="748611" spans="16:16" x14ac:dyDescent="0.3">
      <c r="P748611" s="83"/>
    </row>
    <row r="748612" spans="16:16" x14ac:dyDescent="0.3">
      <c r="P748612" s="83"/>
    </row>
    <row r="748613" spans="16:16" x14ac:dyDescent="0.3">
      <c r="P748613" s="83"/>
    </row>
    <row r="748614" spans="16:16" x14ac:dyDescent="0.3">
      <c r="P748614" s="83"/>
    </row>
    <row r="748615" spans="16:16" x14ac:dyDescent="0.3">
      <c r="P748615" s="83"/>
    </row>
    <row r="748616" spans="16:16" x14ac:dyDescent="0.3">
      <c r="P748616" s="83"/>
    </row>
    <row r="748617" spans="16:16" x14ac:dyDescent="0.3">
      <c r="P748617" s="83"/>
    </row>
    <row r="748618" spans="16:16" x14ac:dyDescent="0.3">
      <c r="P748618" s="83"/>
    </row>
    <row r="748619" spans="16:16" x14ac:dyDescent="0.3">
      <c r="P748619" s="83"/>
    </row>
    <row r="748620" spans="16:16" x14ac:dyDescent="0.3">
      <c r="P748620" s="83"/>
    </row>
    <row r="748621" spans="16:16" x14ac:dyDescent="0.3">
      <c r="P748621" s="83"/>
    </row>
    <row r="748622" spans="16:16" x14ac:dyDescent="0.3">
      <c r="P748622" s="83"/>
    </row>
    <row r="748623" spans="16:16" x14ac:dyDescent="0.3">
      <c r="P748623" s="83"/>
    </row>
    <row r="748624" spans="16:16" x14ac:dyDescent="0.3">
      <c r="P748624" s="83"/>
    </row>
    <row r="748625" spans="16:16" x14ac:dyDescent="0.3">
      <c r="P748625" s="83"/>
    </row>
    <row r="748626" spans="16:16" x14ac:dyDescent="0.3">
      <c r="P748626" s="83"/>
    </row>
    <row r="748627" spans="16:16" x14ac:dyDescent="0.3">
      <c r="P748627" s="83"/>
    </row>
    <row r="748628" spans="16:16" x14ac:dyDescent="0.3">
      <c r="P748628" s="83"/>
    </row>
    <row r="748629" spans="16:16" x14ac:dyDescent="0.3">
      <c r="P748629" s="83"/>
    </row>
    <row r="748630" spans="16:16" x14ac:dyDescent="0.3">
      <c r="P748630" s="83"/>
    </row>
    <row r="748631" spans="16:16" x14ac:dyDescent="0.3">
      <c r="P748631" s="83"/>
    </row>
    <row r="748632" spans="16:16" x14ac:dyDescent="0.3">
      <c r="P748632" s="83"/>
    </row>
    <row r="748633" spans="16:16" x14ac:dyDescent="0.3">
      <c r="P748633" s="83"/>
    </row>
    <row r="748634" spans="16:16" x14ac:dyDescent="0.3">
      <c r="P748634" s="83"/>
    </row>
    <row r="748635" spans="16:16" x14ac:dyDescent="0.3">
      <c r="P748635" s="83"/>
    </row>
    <row r="748636" spans="16:16" x14ac:dyDescent="0.3">
      <c r="P748636" s="83"/>
    </row>
    <row r="748637" spans="16:16" x14ac:dyDescent="0.3">
      <c r="P748637" s="83"/>
    </row>
    <row r="748638" spans="16:16" x14ac:dyDescent="0.3">
      <c r="P748638" s="83"/>
    </row>
    <row r="748639" spans="16:16" x14ac:dyDescent="0.3">
      <c r="P748639" s="83"/>
    </row>
    <row r="748640" spans="16:16" x14ac:dyDescent="0.3">
      <c r="P748640" s="83"/>
    </row>
    <row r="748641" spans="16:16" x14ac:dyDescent="0.3">
      <c r="P748641" s="83"/>
    </row>
    <row r="748642" spans="16:16" x14ac:dyDescent="0.3">
      <c r="P748642" s="83"/>
    </row>
    <row r="748643" spans="16:16" x14ac:dyDescent="0.3">
      <c r="P748643" s="83"/>
    </row>
    <row r="748644" spans="16:16" x14ac:dyDescent="0.3">
      <c r="P748644" s="83"/>
    </row>
    <row r="748645" spans="16:16" x14ac:dyDescent="0.3">
      <c r="P748645" s="83"/>
    </row>
    <row r="748646" spans="16:16" x14ac:dyDescent="0.3">
      <c r="P748646" s="83"/>
    </row>
    <row r="748647" spans="16:16" x14ac:dyDescent="0.3">
      <c r="P748647" s="83"/>
    </row>
    <row r="748648" spans="16:16" x14ac:dyDescent="0.3">
      <c r="P748648" s="83"/>
    </row>
    <row r="748649" spans="16:16" x14ac:dyDescent="0.3">
      <c r="P748649" s="83"/>
    </row>
    <row r="748650" spans="16:16" x14ac:dyDescent="0.3">
      <c r="P748650" s="83"/>
    </row>
    <row r="748651" spans="16:16" x14ac:dyDescent="0.3">
      <c r="P748651" s="83"/>
    </row>
    <row r="748652" spans="16:16" x14ac:dyDescent="0.3">
      <c r="P748652" s="83"/>
    </row>
    <row r="748653" spans="16:16" x14ac:dyDescent="0.3">
      <c r="P748653" s="83"/>
    </row>
    <row r="748654" spans="16:16" x14ac:dyDescent="0.3">
      <c r="P748654" s="83"/>
    </row>
    <row r="748655" spans="16:16" x14ac:dyDescent="0.3">
      <c r="P748655" s="83"/>
    </row>
    <row r="748656" spans="16:16" x14ac:dyDescent="0.3">
      <c r="P748656" s="83"/>
    </row>
    <row r="748657" spans="16:16" x14ac:dyDescent="0.3">
      <c r="P748657" s="83"/>
    </row>
    <row r="748658" spans="16:16" x14ac:dyDescent="0.3">
      <c r="P748658" s="83"/>
    </row>
    <row r="748659" spans="16:16" x14ac:dyDescent="0.3">
      <c r="P748659" s="83"/>
    </row>
    <row r="748660" spans="16:16" x14ac:dyDescent="0.3">
      <c r="P748660" s="83"/>
    </row>
    <row r="748661" spans="16:16" x14ac:dyDescent="0.3">
      <c r="P748661" s="83"/>
    </row>
    <row r="748662" spans="16:16" x14ac:dyDescent="0.3">
      <c r="P748662" s="83"/>
    </row>
    <row r="748663" spans="16:16" x14ac:dyDescent="0.3">
      <c r="P748663" s="83"/>
    </row>
    <row r="748664" spans="16:16" x14ac:dyDescent="0.3">
      <c r="P748664" s="83"/>
    </row>
    <row r="748665" spans="16:16" x14ac:dyDescent="0.3">
      <c r="P748665" s="83"/>
    </row>
    <row r="748666" spans="16:16" x14ac:dyDescent="0.3">
      <c r="P748666" s="83"/>
    </row>
    <row r="748667" spans="16:16" x14ac:dyDescent="0.3">
      <c r="P748667" s="83"/>
    </row>
    <row r="748668" spans="16:16" x14ac:dyDescent="0.3">
      <c r="P748668" s="83"/>
    </row>
    <row r="748669" spans="16:16" x14ac:dyDescent="0.3">
      <c r="P748669" s="83"/>
    </row>
    <row r="748670" spans="16:16" x14ac:dyDescent="0.3">
      <c r="P748670" s="83"/>
    </row>
    <row r="748671" spans="16:16" x14ac:dyDescent="0.3">
      <c r="P748671" s="83"/>
    </row>
    <row r="748672" spans="16:16" x14ac:dyDescent="0.3">
      <c r="P748672" s="83"/>
    </row>
    <row r="748673" spans="16:16" x14ac:dyDescent="0.3">
      <c r="P748673" s="83"/>
    </row>
    <row r="748674" spans="16:16" x14ac:dyDescent="0.3">
      <c r="P748674" s="83"/>
    </row>
    <row r="748675" spans="16:16" x14ac:dyDescent="0.3">
      <c r="P748675" s="83"/>
    </row>
    <row r="748676" spans="16:16" x14ac:dyDescent="0.3">
      <c r="P748676" s="83"/>
    </row>
    <row r="748677" spans="16:16" x14ac:dyDescent="0.3">
      <c r="P748677" s="83"/>
    </row>
    <row r="748678" spans="16:16" x14ac:dyDescent="0.3">
      <c r="P748678" s="83"/>
    </row>
    <row r="748679" spans="16:16" x14ac:dyDescent="0.3">
      <c r="P748679" s="83"/>
    </row>
    <row r="748680" spans="16:16" x14ac:dyDescent="0.3">
      <c r="P748680" s="83"/>
    </row>
    <row r="748681" spans="16:16" x14ac:dyDescent="0.3">
      <c r="P748681" s="83"/>
    </row>
    <row r="748682" spans="16:16" x14ac:dyDescent="0.3">
      <c r="P748682" s="83"/>
    </row>
    <row r="748683" spans="16:16" x14ac:dyDescent="0.3">
      <c r="P748683" s="83"/>
    </row>
    <row r="748684" spans="16:16" x14ac:dyDescent="0.3">
      <c r="P748684" s="83"/>
    </row>
    <row r="748685" spans="16:16" x14ac:dyDescent="0.3">
      <c r="P748685" s="83"/>
    </row>
    <row r="748686" spans="16:16" x14ac:dyDescent="0.3">
      <c r="P748686" s="83"/>
    </row>
    <row r="748687" spans="16:16" x14ac:dyDescent="0.3">
      <c r="P748687" s="83"/>
    </row>
    <row r="748688" spans="16:16" x14ac:dyDescent="0.3">
      <c r="P748688" s="83"/>
    </row>
    <row r="748689" spans="16:16" x14ac:dyDescent="0.3">
      <c r="P748689" s="83"/>
    </row>
    <row r="748690" spans="16:16" x14ac:dyDescent="0.3">
      <c r="P748690" s="83"/>
    </row>
    <row r="748691" spans="16:16" x14ac:dyDescent="0.3">
      <c r="P748691" s="83"/>
    </row>
    <row r="748692" spans="16:16" x14ac:dyDescent="0.3">
      <c r="P748692" s="83"/>
    </row>
    <row r="748693" spans="16:16" x14ac:dyDescent="0.3">
      <c r="P748693" s="83"/>
    </row>
    <row r="748694" spans="16:16" x14ac:dyDescent="0.3">
      <c r="P748694" s="83"/>
    </row>
    <row r="748695" spans="16:16" x14ac:dyDescent="0.3">
      <c r="P748695" s="83"/>
    </row>
    <row r="748696" spans="16:16" x14ac:dyDescent="0.3">
      <c r="P748696" s="83"/>
    </row>
    <row r="748697" spans="16:16" x14ac:dyDescent="0.3">
      <c r="P748697" s="83"/>
    </row>
    <row r="748698" spans="16:16" x14ac:dyDescent="0.3">
      <c r="P748698" s="83"/>
    </row>
    <row r="748699" spans="16:16" x14ac:dyDescent="0.3">
      <c r="P748699" s="83"/>
    </row>
    <row r="748700" spans="16:16" x14ac:dyDescent="0.3">
      <c r="P748700" s="83"/>
    </row>
    <row r="748701" spans="16:16" x14ac:dyDescent="0.3">
      <c r="P748701" s="83"/>
    </row>
    <row r="748702" spans="16:16" x14ac:dyDescent="0.3">
      <c r="P748702" s="83"/>
    </row>
    <row r="748703" spans="16:16" x14ac:dyDescent="0.3">
      <c r="P748703" s="83"/>
    </row>
    <row r="748704" spans="16:16" x14ac:dyDescent="0.3">
      <c r="P748704" s="83"/>
    </row>
    <row r="748705" spans="16:16" x14ac:dyDescent="0.3">
      <c r="P748705" s="83"/>
    </row>
    <row r="748706" spans="16:16" x14ac:dyDescent="0.3">
      <c r="P748706" s="83"/>
    </row>
    <row r="748707" spans="16:16" x14ac:dyDescent="0.3">
      <c r="P748707" s="83"/>
    </row>
    <row r="748708" spans="16:16" x14ac:dyDescent="0.3">
      <c r="P748708" s="83"/>
    </row>
    <row r="748709" spans="16:16" x14ac:dyDescent="0.3">
      <c r="P748709" s="83"/>
    </row>
    <row r="748710" spans="16:16" x14ac:dyDescent="0.3">
      <c r="P748710" s="83"/>
    </row>
    <row r="748711" spans="16:16" x14ac:dyDescent="0.3">
      <c r="P748711" s="83"/>
    </row>
    <row r="748712" spans="16:16" x14ac:dyDescent="0.3">
      <c r="P748712" s="83"/>
    </row>
    <row r="748713" spans="16:16" x14ac:dyDescent="0.3">
      <c r="P748713" s="83"/>
    </row>
    <row r="748714" spans="16:16" x14ac:dyDescent="0.3">
      <c r="P748714" s="83"/>
    </row>
    <row r="748715" spans="16:16" x14ac:dyDescent="0.3">
      <c r="P748715" s="83"/>
    </row>
    <row r="748716" spans="16:16" x14ac:dyDescent="0.3">
      <c r="P748716" s="83"/>
    </row>
    <row r="748717" spans="16:16" x14ac:dyDescent="0.3">
      <c r="P748717" s="83"/>
    </row>
    <row r="748718" spans="16:16" x14ac:dyDescent="0.3">
      <c r="P748718" s="83"/>
    </row>
    <row r="748719" spans="16:16" x14ac:dyDescent="0.3">
      <c r="P748719" s="83"/>
    </row>
    <row r="748720" spans="16:16" x14ac:dyDescent="0.3">
      <c r="P748720" s="83"/>
    </row>
    <row r="748721" spans="16:16" x14ac:dyDescent="0.3">
      <c r="P748721" s="83"/>
    </row>
    <row r="748722" spans="16:16" x14ac:dyDescent="0.3">
      <c r="P748722" s="83"/>
    </row>
    <row r="748723" spans="16:16" x14ac:dyDescent="0.3">
      <c r="P748723" s="83"/>
    </row>
    <row r="748724" spans="16:16" x14ac:dyDescent="0.3">
      <c r="P748724" s="83"/>
    </row>
    <row r="748725" spans="16:16" x14ac:dyDescent="0.3">
      <c r="P748725" s="83"/>
    </row>
    <row r="748726" spans="16:16" x14ac:dyDescent="0.3">
      <c r="P748726" s="83"/>
    </row>
    <row r="748727" spans="16:16" x14ac:dyDescent="0.3">
      <c r="P748727" s="83"/>
    </row>
    <row r="748728" spans="16:16" x14ac:dyDescent="0.3">
      <c r="P748728" s="83"/>
    </row>
    <row r="748729" spans="16:16" x14ac:dyDescent="0.3">
      <c r="P748729" s="83"/>
    </row>
    <row r="748730" spans="16:16" x14ac:dyDescent="0.3">
      <c r="P748730" s="83"/>
    </row>
    <row r="748731" spans="16:16" x14ac:dyDescent="0.3">
      <c r="P748731" s="83"/>
    </row>
    <row r="748732" spans="16:16" x14ac:dyDescent="0.3">
      <c r="P748732" s="83"/>
    </row>
    <row r="748733" spans="16:16" x14ac:dyDescent="0.3">
      <c r="P748733" s="83"/>
    </row>
    <row r="748734" spans="16:16" x14ac:dyDescent="0.3">
      <c r="P748734" s="83"/>
    </row>
    <row r="748735" spans="16:16" x14ac:dyDescent="0.3">
      <c r="P748735" s="83"/>
    </row>
    <row r="748736" spans="16:16" x14ac:dyDescent="0.3">
      <c r="P748736" s="83"/>
    </row>
    <row r="748737" spans="16:16" x14ac:dyDescent="0.3">
      <c r="P748737" s="83"/>
    </row>
    <row r="748738" spans="16:16" x14ac:dyDescent="0.3">
      <c r="P748738" s="83"/>
    </row>
    <row r="748739" spans="16:16" x14ac:dyDescent="0.3">
      <c r="P748739" s="83"/>
    </row>
    <row r="748740" spans="16:16" x14ac:dyDescent="0.3">
      <c r="P748740" s="83"/>
    </row>
    <row r="748741" spans="16:16" x14ac:dyDescent="0.3">
      <c r="P748741" s="83"/>
    </row>
    <row r="748742" spans="16:16" x14ac:dyDescent="0.3">
      <c r="P748742" s="83"/>
    </row>
    <row r="748743" spans="16:16" x14ac:dyDescent="0.3">
      <c r="P748743" s="83"/>
    </row>
    <row r="748744" spans="16:16" x14ac:dyDescent="0.3">
      <c r="P748744" s="83"/>
    </row>
    <row r="748745" spans="16:16" x14ac:dyDescent="0.3">
      <c r="P748745" s="83"/>
    </row>
    <row r="748746" spans="16:16" x14ac:dyDescent="0.3">
      <c r="P748746" s="83"/>
    </row>
    <row r="748747" spans="16:16" x14ac:dyDescent="0.3">
      <c r="P748747" s="83"/>
    </row>
    <row r="748748" spans="16:16" x14ac:dyDescent="0.3">
      <c r="P748748" s="83"/>
    </row>
    <row r="748749" spans="16:16" x14ac:dyDescent="0.3">
      <c r="P748749" s="83"/>
    </row>
    <row r="748750" spans="16:16" x14ac:dyDescent="0.3">
      <c r="P748750" s="83"/>
    </row>
    <row r="748751" spans="16:16" x14ac:dyDescent="0.3">
      <c r="P748751" s="83"/>
    </row>
    <row r="748752" spans="16:16" x14ac:dyDescent="0.3">
      <c r="P748752" s="83"/>
    </row>
    <row r="748753" spans="16:16" x14ac:dyDescent="0.3">
      <c r="P748753" s="83"/>
    </row>
    <row r="748754" spans="16:16" x14ac:dyDescent="0.3">
      <c r="P748754" s="83"/>
    </row>
    <row r="748755" spans="16:16" x14ac:dyDescent="0.3">
      <c r="P748755" s="83"/>
    </row>
    <row r="748756" spans="16:16" x14ac:dyDescent="0.3">
      <c r="P748756" s="83"/>
    </row>
    <row r="748757" spans="16:16" x14ac:dyDescent="0.3">
      <c r="P748757" s="83"/>
    </row>
    <row r="748758" spans="16:16" x14ac:dyDescent="0.3">
      <c r="P748758" s="83"/>
    </row>
    <row r="748759" spans="16:16" x14ac:dyDescent="0.3">
      <c r="P748759" s="83"/>
    </row>
    <row r="748760" spans="16:16" x14ac:dyDescent="0.3">
      <c r="P748760" s="83"/>
    </row>
    <row r="748761" spans="16:16" x14ac:dyDescent="0.3">
      <c r="P748761" s="83"/>
    </row>
    <row r="748762" spans="16:16" x14ac:dyDescent="0.3">
      <c r="P748762" s="83"/>
    </row>
    <row r="748763" spans="16:16" x14ac:dyDescent="0.3">
      <c r="P748763" s="83"/>
    </row>
    <row r="748764" spans="16:16" x14ac:dyDescent="0.3">
      <c r="P748764" s="83"/>
    </row>
    <row r="748765" spans="16:16" x14ac:dyDescent="0.3">
      <c r="P748765" s="83"/>
    </row>
    <row r="748766" spans="16:16" x14ac:dyDescent="0.3">
      <c r="P748766" s="83"/>
    </row>
    <row r="748767" spans="16:16" x14ac:dyDescent="0.3">
      <c r="P748767" s="83"/>
    </row>
    <row r="748768" spans="16:16" x14ac:dyDescent="0.3">
      <c r="P748768" s="83"/>
    </row>
    <row r="748769" spans="16:16" x14ac:dyDescent="0.3">
      <c r="P748769" s="83"/>
    </row>
    <row r="748770" spans="16:16" x14ac:dyDescent="0.3">
      <c r="P748770" s="83"/>
    </row>
    <row r="748771" spans="16:16" x14ac:dyDescent="0.3">
      <c r="P748771" s="83"/>
    </row>
    <row r="748772" spans="16:16" x14ac:dyDescent="0.3">
      <c r="P748772" s="83"/>
    </row>
    <row r="748773" spans="16:16" x14ac:dyDescent="0.3">
      <c r="P748773" s="83"/>
    </row>
    <row r="748774" spans="16:16" x14ac:dyDescent="0.3">
      <c r="P748774" s="83"/>
    </row>
    <row r="748775" spans="16:16" x14ac:dyDescent="0.3">
      <c r="P748775" s="83"/>
    </row>
    <row r="748776" spans="16:16" x14ac:dyDescent="0.3">
      <c r="P748776" s="83"/>
    </row>
    <row r="748777" spans="16:16" x14ac:dyDescent="0.3">
      <c r="P748777" s="83"/>
    </row>
    <row r="748778" spans="16:16" x14ac:dyDescent="0.3">
      <c r="P748778" s="83"/>
    </row>
    <row r="748779" spans="16:16" x14ac:dyDescent="0.3">
      <c r="P748779" s="83"/>
    </row>
    <row r="748780" spans="16:16" x14ac:dyDescent="0.3">
      <c r="P748780" s="83"/>
    </row>
    <row r="748781" spans="16:16" x14ac:dyDescent="0.3">
      <c r="P748781" s="83"/>
    </row>
    <row r="748782" spans="16:16" x14ac:dyDescent="0.3">
      <c r="P748782" s="83"/>
    </row>
    <row r="748783" spans="16:16" x14ac:dyDescent="0.3">
      <c r="P748783" s="83"/>
    </row>
    <row r="748784" spans="16:16" x14ac:dyDescent="0.3">
      <c r="P748784" s="83"/>
    </row>
    <row r="748785" spans="16:16" x14ac:dyDescent="0.3">
      <c r="P748785" s="83"/>
    </row>
    <row r="748786" spans="16:16" x14ac:dyDescent="0.3">
      <c r="P748786" s="83"/>
    </row>
    <row r="748787" spans="16:16" x14ac:dyDescent="0.3">
      <c r="P748787" s="83"/>
    </row>
    <row r="748788" spans="16:16" x14ac:dyDescent="0.3">
      <c r="P748788" s="83"/>
    </row>
    <row r="748789" spans="16:16" x14ac:dyDescent="0.3">
      <c r="P748789" s="83"/>
    </row>
    <row r="748790" spans="16:16" x14ac:dyDescent="0.3">
      <c r="P748790" s="83"/>
    </row>
    <row r="748791" spans="16:16" x14ac:dyDescent="0.3">
      <c r="P748791" s="83"/>
    </row>
    <row r="748792" spans="16:16" x14ac:dyDescent="0.3">
      <c r="P748792" s="83"/>
    </row>
    <row r="748793" spans="16:16" x14ac:dyDescent="0.3">
      <c r="P748793" s="83"/>
    </row>
    <row r="748794" spans="16:16" x14ac:dyDescent="0.3">
      <c r="P748794" s="83"/>
    </row>
    <row r="748795" spans="16:16" x14ac:dyDescent="0.3">
      <c r="P748795" s="83"/>
    </row>
    <row r="748796" spans="16:16" x14ac:dyDescent="0.3">
      <c r="P748796" s="83"/>
    </row>
    <row r="748797" spans="16:16" x14ac:dyDescent="0.3">
      <c r="P748797" s="83"/>
    </row>
    <row r="748798" spans="16:16" x14ac:dyDescent="0.3">
      <c r="P748798" s="83"/>
    </row>
    <row r="748799" spans="16:16" x14ac:dyDescent="0.3">
      <c r="P748799" s="83"/>
    </row>
    <row r="748800" spans="16:16" x14ac:dyDescent="0.3">
      <c r="P748800" s="83"/>
    </row>
    <row r="748801" spans="16:16" x14ac:dyDescent="0.3">
      <c r="P748801" s="83"/>
    </row>
    <row r="748802" spans="16:16" x14ac:dyDescent="0.3">
      <c r="P748802" s="83"/>
    </row>
    <row r="748803" spans="16:16" x14ac:dyDescent="0.3">
      <c r="P748803" s="83"/>
    </row>
    <row r="748804" spans="16:16" x14ac:dyDescent="0.3">
      <c r="P748804" s="83"/>
    </row>
    <row r="748805" spans="16:16" x14ac:dyDescent="0.3">
      <c r="P748805" s="83"/>
    </row>
    <row r="748806" spans="16:16" x14ac:dyDescent="0.3">
      <c r="P748806" s="83"/>
    </row>
    <row r="748807" spans="16:16" x14ac:dyDescent="0.3">
      <c r="P748807" s="83"/>
    </row>
    <row r="748808" spans="16:16" x14ac:dyDescent="0.3">
      <c r="P748808" s="83"/>
    </row>
    <row r="748809" spans="16:16" x14ac:dyDescent="0.3">
      <c r="P748809" s="83"/>
    </row>
    <row r="748810" spans="16:16" x14ac:dyDescent="0.3">
      <c r="P748810" s="83"/>
    </row>
    <row r="748811" spans="16:16" x14ac:dyDescent="0.3">
      <c r="P748811" s="83"/>
    </row>
    <row r="748812" spans="16:16" x14ac:dyDescent="0.3">
      <c r="P748812" s="83"/>
    </row>
    <row r="748813" spans="16:16" x14ac:dyDescent="0.3">
      <c r="P748813" s="83"/>
    </row>
    <row r="748814" spans="16:16" x14ac:dyDescent="0.3">
      <c r="P748814" s="83"/>
    </row>
    <row r="748815" spans="16:16" x14ac:dyDescent="0.3">
      <c r="P748815" s="83"/>
    </row>
    <row r="748816" spans="16:16" x14ac:dyDescent="0.3">
      <c r="P748816" s="83"/>
    </row>
    <row r="748817" spans="16:16" x14ac:dyDescent="0.3">
      <c r="P748817" s="83"/>
    </row>
    <row r="748818" spans="16:16" x14ac:dyDescent="0.3">
      <c r="P748818" s="83"/>
    </row>
    <row r="748819" spans="16:16" x14ac:dyDescent="0.3">
      <c r="P748819" s="83"/>
    </row>
    <row r="748820" spans="16:16" x14ac:dyDescent="0.3">
      <c r="P748820" s="83"/>
    </row>
    <row r="748821" spans="16:16" x14ac:dyDescent="0.3">
      <c r="P748821" s="83"/>
    </row>
    <row r="748822" spans="16:16" x14ac:dyDescent="0.3">
      <c r="P748822" s="83"/>
    </row>
    <row r="748823" spans="16:16" x14ac:dyDescent="0.3">
      <c r="P748823" s="83"/>
    </row>
    <row r="748824" spans="16:16" x14ac:dyDescent="0.3">
      <c r="P748824" s="83"/>
    </row>
    <row r="748825" spans="16:16" x14ac:dyDescent="0.3">
      <c r="P748825" s="83"/>
    </row>
    <row r="748826" spans="16:16" x14ac:dyDescent="0.3">
      <c r="P748826" s="83"/>
    </row>
    <row r="748827" spans="16:16" x14ac:dyDescent="0.3">
      <c r="P748827" s="83"/>
    </row>
    <row r="748828" spans="16:16" x14ac:dyDescent="0.3">
      <c r="P748828" s="83"/>
    </row>
    <row r="748829" spans="16:16" x14ac:dyDescent="0.3">
      <c r="P748829" s="83"/>
    </row>
    <row r="748830" spans="16:16" x14ac:dyDescent="0.3">
      <c r="P748830" s="83"/>
    </row>
    <row r="748831" spans="16:16" x14ac:dyDescent="0.3">
      <c r="P748831" s="83"/>
    </row>
    <row r="748832" spans="16:16" x14ac:dyDescent="0.3">
      <c r="P748832" s="83"/>
    </row>
    <row r="748833" spans="16:16" x14ac:dyDescent="0.3">
      <c r="P748833" s="83"/>
    </row>
    <row r="748834" spans="16:16" x14ac:dyDescent="0.3">
      <c r="P748834" s="83"/>
    </row>
    <row r="748835" spans="16:16" x14ac:dyDescent="0.3">
      <c r="P748835" s="83"/>
    </row>
    <row r="748836" spans="16:16" x14ac:dyDescent="0.3">
      <c r="P748836" s="83"/>
    </row>
    <row r="748837" spans="16:16" x14ac:dyDescent="0.3">
      <c r="P748837" s="83"/>
    </row>
    <row r="748838" spans="16:16" x14ac:dyDescent="0.3">
      <c r="P748838" s="83"/>
    </row>
    <row r="748839" spans="16:16" x14ac:dyDescent="0.3">
      <c r="P748839" s="83"/>
    </row>
    <row r="748840" spans="16:16" x14ac:dyDescent="0.3">
      <c r="P748840" s="83"/>
    </row>
    <row r="748841" spans="16:16" x14ac:dyDescent="0.3">
      <c r="P748841" s="83"/>
    </row>
    <row r="748842" spans="16:16" x14ac:dyDescent="0.3">
      <c r="P748842" s="83"/>
    </row>
    <row r="748843" spans="16:16" x14ac:dyDescent="0.3">
      <c r="P748843" s="83"/>
    </row>
    <row r="748844" spans="16:16" x14ac:dyDescent="0.3">
      <c r="P748844" s="83"/>
    </row>
    <row r="748845" spans="16:16" x14ac:dyDescent="0.3">
      <c r="P748845" s="83"/>
    </row>
    <row r="748846" spans="16:16" x14ac:dyDescent="0.3">
      <c r="P748846" s="83"/>
    </row>
    <row r="748847" spans="16:16" x14ac:dyDescent="0.3">
      <c r="P748847" s="83"/>
    </row>
    <row r="748848" spans="16:16" x14ac:dyDescent="0.3">
      <c r="P748848" s="83"/>
    </row>
    <row r="748849" spans="16:16" x14ac:dyDescent="0.3">
      <c r="P748849" s="83"/>
    </row>
    <row r="748850" spans="16:16" x14ac:dyDescent="0.3">
      <c r="P748850" s="83"/>
    </row>
    <row r="748851" spans="16:16" x14ac:dyDescent="0.3">
      <c r="P748851" s="83"/>
    </row>
    <row r="748852" spans="16:16" x14ac:dyDescent="0.3">
      <c r="P748852" s="83"/>
    </row>
    <row r="748853" spans="16:16" x14ac:dyDescent="0.3">
      <c r="P748853" s="83"/>
    </row>
    <row r="748854" spans="16:16" x14ac:dyDescent="0.3">
      <c r="P748854" s="83"/>
    </row>
    <row r="748855" spans="16:16" x14ac:dyDescent="0.3">
      <c r="P748855" s="83"/>
    </row>
    <row r="748856" spans="16:16" x14ac:dyDescent="0.3">
      <c r="P748856" s="83"/>
    </row>
    <row r="748857" spans="16:16" x14ac:dyDescent="0.3">
      <c r="P748857" s="83"/>
    </row>
    <row r="748858" spans="16:16" x14ac:dyDescent="0.3">
      <c r="P748858" s="83"/>
    </row>
    <row r="748859" spans="16:16" x14ac:dyDescent="0.3">
      <c r="P748859" s="83"/>
    </row>
    <row r="748860" spans="16:16" x14ac:dyDescent="0.3">
      <c r="P748860" s="83"/>
    </row>
    <row r="748861" spans="16:16" x14ac:dyDescent="0.3">
      <c r="P748861" s="83"/>
    </row>
    <row r="748862" spans="16:16" x14ac:dyDescent="0.3">
      <c r="P748862" s="83"/>
    </row>
    <row r="748863" spans="16:16" x14ac:dyDescent="0.3">
      <c r="P748863" s="83"/>
    </row>
    <row r="748864" spans="16:16" x14ac:dyDescent="0.3">
      <c r="P748864" s="83"/>
    </row>
    <row r="748865" spans="16:16" x14ac:dyDescent="0.3">
      <c r="P748865" s="83"/>
    </row>
    <row r="748866" spans="16:16" x14ac:dyDescent="0.3">
      <c r="P748866" s="83"/>
    </row>
    <row r="748867" spans="16:16" x14ac:dyDescent="0.3">
      <c r="P748867" s="83"/>
    </row>
    <row r="748868" spans="16:16" x14ac:dyDescent="0.3">
      <c r="P748868" s="83"/>
    </row>
    <row r="748869" spans="16:16" x14ac:dyDescent="0.3">
      <c r="P748869" s="83"/>
    </row>
    <row r="748870" spans="16:16" x14ac:dyDescent="0.3">
      <c r="P748870" s="83"/>
    </row>
    <row r="748871" spans="16:16" x14ac:dyDescent="0.3">
      <c r="P748871" s="83"/>
    </row>
    <row r="748872" spans="16:16" x14ac:dyDescent="0.3">
      <c r="P748872" s="83"/>
    </row>
    <row r="748873" spans="16:16" x14ac:dyDescent="0.3">
      <c r="P748873" s="83"/>
    </row>
    <row r="748874" spans="16:16" x14ac:dyDescent="0.3">
      <c r="P748874" s="83"/>
    </row>
    <row r="748875" spans="16:16" x14ac:dyDescent="0.3">
      <c r="P748875" s="83"/>
    </row>
    <row r="748876" spans="16:16" x14ac:dyDescent="0.3">
      <c r="P748876" s="83"/>
    </row>
    <row r="748877" spans="16:16" x14ac:dyDescent="0.3">
      <c r="P748877" s="83"/>
    </row>
    <row r="748878" spans="16:16" x14ac:dyDescent="0.3">
      <c r="P748878" s="83"/>
    </row>
    <row r="748879" spans="16:16" x14ac:dyDescent="0.3">
      <c r="P748879" s="83"/>
    </row>
    <row r="748880" spans="16:16" x14ac:dyDescent="0.3">
      <c r="P748880" s="83"/>
    </row>
    <row r="748881" spans="16:16" x14ac:dyDescent="0.3">
      <c r="P748881" s="83"/>
    </row>
    <row r="748882" spans="16:16" x14ac:dyDescent="0.3">
      <c r="P748882" s="83"/>
    </row>
    <row r="748883" spans="16:16" x14ac:dyDescent="0.3">
      <c r="P748883" s="83"/>
    </row>
    <row r="748884" spans="16:16" x14ac:dyDescent="0.3">
      <c r="P748884" s="83"/>
    </row>
    <row r="748885" spans="16:16" x14ac:dyDescent="0.3">
      <c r="P748885" s="83"/>
    </row>
    <row r="748886" spans="16:16" x14ac:dyDescent="0.3">
      <c r="P748886" s="83"/>
    </row>
    <row r="748887" spans="16:16" x14ac:dyDescent="0.3">
      <c r="P748887" s="83"/>
    </row>
    <row r="748888" spans="16:16" x14ac:dyDescent="0.3">
      <c r="P748888" s="83"/>
    </row>
    <row r="748889" spans="16:16" x14ac:dyDescent="0.3">
      <c r="P748889" s="83"/>
    </row>
    <row r="748890" spans="16:16" x14ac:dyDescent="0.3">
      <c r="P748890" s="83"/>
    </row>
    <row r="748891" spans="16:16" x14ac:dyDescent="0.3">
      <c r="P748891" s="83"/>
    </row>
    <row r="748892" spans="16:16" x14ac:dyDescent="0.3">
      <c r="P748892" s="83"/>
    </row>
    <row r="748893" spans="16:16" x14ac:dyDescent="0.3">
      <c r="P748893" s="83"/>
    </row>
    <row r="748894" spans="16:16" x14ac:dyDescent="0.3">
      <c r="P748894" s="83"/>
    </row>
    <row r="748895" spans="16:16" x14ac:dyDescent="0.3">
      <c r="P748895" s="83"/>
    </row>
    <row r="748896" spans="16:16" x14ac:dyDescent="0.3">
      <c r="P748896" s="83"/>
    </row>
    <row r="748897" spans="16:16" x14ac:dyDescent="0.3">
      <c r="P748897" s="83"/>
    </row>
    <row r="748898" spans="16:16" x14ac:dyDescent="0.3">
      <c r="P748898" s="83"/>
    </row>
    <row r="748899" spans="16:16" x14ac:dyDescent="0.3">
      <c r="P748899" s="83"/>
    </row>
    <row r="748900" spans="16:16" x14ac:dyDescent="0.3">
      <c r="P748900" s="83"/>
    </row>
    <row r="748901" spans="16:16" x14ac:dyDescent="0.3">
      <c r="P748901" s="83"/>
    </row>
    <row r="748902" spans="16:16" x14ac:dyDescent="0.3">
      <c r="P748902" s="83"/>
    </row>
    <row r="748903" spans="16:16" x14ac:dyDescent="0.3">
      <c r="P748903" s="83"/>
    </row>
    <row r="748904" spans="16:16" x14ac:dyDescent="0.3">
      <c r="P748904" s="83"/>
    </row>
    <row r="748905" spans="16:16" x14ac:dyDescent="0.3">
      <c r="P748905" s="83"/>
    </row>
    <row r="748906" spans="16:16" x14ac:dyDescent="0.3">
      <c r="P748906" s="83"/>
    </row>
    <row r="748907" spans="16:16" x14ac:dyDescent="0.3">
      <c r="P748907" s="83"/>
    </row>
    <row r="748908" spans="16:16" x14ac:dyDescent="0.3">
      <c r="P748908" s="83"/>
    </row>
    <row r="748909" spans="16:16" x14ac:dyDescent="0.3">
      <c r="P748909" s="83"/>
    </row>
    <row r="748910" spans="16:16" x14ac:dyDescent="0.3">
      <c r="P748910" s="83"/>
    </row>
    <row r="748911" spans="16:16" x14ac:dyDescent="0.3">
      <c r="P748911" s="83"/>
    </row>
    <row r="748912" spans="16:16" x14ac:dyDescent="0.3">
      <c r="P748912" s="83"/>
    </row>
    <row r="748913" spans="16:16" x14ac:dyDescent="0.3">
      <c r="P748913" s="83"/>
    </row>
    <row r="748914" spans="16:16" x14ac:dyDescent="0.3">
      <c r="P748914" s="83"/>
    </row>
    <row r="748915" spans="16:16" x14ac:dyDescent="0.3">
      <c r="P748915" s="83"/>
    </row>
    <row r="748916" spans="16:16" x14ac:dyDescent="0.3">
      <c r="P748916" s="83"/>
    </row>
    <row r="748917" spans="16:16" x14ac:dyDescent="0.3">
      <c r="P748917" s="83"/>
    </row>
    <row r="748918" spans="16:16" x14ac:dyDescent="0.3">
      <c r="P748918" s="83"/>
    </row>
    <row r="748919" spans="16:16" x14ac:dyDescent="0.3">
      <c r="P748919" s="83"/>
    </row>
    <row r="748920" spans="16:16" x14ac:dyDescent="0.3">
      <c r="P748920" s="83"/>
    </row>
    <row r="748921" spans="16:16" x14ac:dyDescent="0.3">
      <c r="P748921" s="83"/>
    </row>
    <row r="748922" spans="16:16" x14ac:dyDescent="0.3">
      <c r="P748922" s="83"/>
    </row>
    <row r="748923" spans="16:16" x14ac:dyDescent="0.3">
      <c r="P748923" s="83"/>
    </row>
    <row r="748924" spans="16:16" x14ac:dyDescent="0.3">
      <c r="P748924" s="83"/>
    </row>
    <row r="748925" spans="16:16" x14ac:dyDescent="0.3">
      <c r="P748925" s="83"/>
    </row>
    <row r="748926" spans="16:16" x14ac:dyDescent="0.3">
      <c r="P748926" s="83"/>
    </row>
    <row r="748927" spans="16:16" x14ac:dyDescent="0.3">
      <c r="P748927" s="83"/>
    </row>
    <row r="748928" spans="16:16" x14ac:dyDescent="0.3">
      <c r="P748928" s="83"/>
    </row>
    <row r="748929" spans="16:16" x14ac:dyDescent="0.3">
      <c r="P748929" s="83"/>
    </row>
    <row r="748930" spans="16:16" x14ac:dyDescent="0.3">
      <c r="P748930" s="83"/>
    </row>
    <row r="748931" spans="16:16" x14ac:dyDescent="0.3">
      <c r="P748931" s="83"/>
    </row>
    <row r="748932" spans="16:16" x14ac:dyDescent="0.3">
      <c r="P748932" s="83"/>
    </row>
    <row r="748933" spans="16:16" x14ac:dyDescent="0.3">
      <c r="P748933" s="83"/>
    </row>
    <row r="748934" spans="16:16" x14ac:dyDescent="0.3">
      <c r="P748934" s="83"/>
    </row>
    <row r="748935" spans="16:16" x14ac:dyDescent="0.3">
      <c r="P748935" s="83"/>
    </row>
    <row r="748936" spans="16:16" x14ac:dyDescent="0.3">
      <c r="P748936" s="83"/>
    </row>
    <row r="748937" spans="16:16" x14ac:dyDescent="0.3">
      <c r="P748937" s="83"/>
    </row>
    <row r="748938" spans="16:16" x14ac:dyDescent="0.3">
      <c r="P748938" s="83"/>
    </row>
    <row r="748939" spans="16:16" x14ac:dyDescent="0.3">
      <c r="P748939" s="83"/>
    </row>
    <row r="748940" spans="16:16" x14ac:dyDescent="0.3">
      <c r="P748940" s="83"/>
    </row>
    <row r="748941" spans="16:16" x14ac:dyDescent="0.3">
      <c r="P748941" s="83"/>
    </row>
    <row r="748942" spans="16:16" x14ac:dyDescent="0.3">
      <c r="P748942" s="83"/>
    </row>
    <row r="748943" spans="16:16" x14ac:dyDescent="0.3">
      <c r="P748943" s="83"/>
    </row>
    <row r="748944" spans="16:16" x14ac:dyDescent="0.3">
      <c r="P748944" s="83"/>
    </row>
    <row r="748945" spans="16:16" x14ac:dyDescent="0.3">
      <c r="P748945" s="83"/>
    </row>
    <row r="748946" spans="16:16" x14ac:dyDescent="0.3">
      <c r="P748946" s="83"/>
    </row>
    <row r="748947" spans="16:16" x14ac:dyDescent="0.3">
      <c r="P748947" s="83"/>
    </row>
    <row r="748948" spans="16:16" x14ac:dyDescent="0.3">
      <c r="P748948" s="83"/>
    </row>
    <row r="748949" spans="16:16" x14ac:dyDescent="0.3">
      <c r="P748949" s="83"/>
    </row>
    <row r="748950" spans="16:16" x14ac:dyDescent="0.3">
      <c r="P748950" s="83"/>
    </row>
    <row r="748951" spans="16:16" x14ac:dyDescent="0.3">
      <c r="P748951" s="83"/>
    </row>
    <row r="748952" spans="16:16" x14ac:dyDescent="0.3">
      <c r="P748952" s="83"/>
    </row>
    <row r="748953" spans="16:16" x14ac:dyDescent="0.3">
      <c r="P748953" s="83"/>
    </row>
    <row r="748954" spans="16:16" x14ac:dyDescent="0.3">
      <c r="P748954" s="83"/>
    </row>
    <row r="748955" spans="16:16" x14ac:dyDescent="0.3">
      <c r="P748955" s="83"/>
    </row>
    <row r="748956" spans="16:16" x14ac:dyDescent="0.3">
      <c r="P748956" s="83"/>
    </row>
    <row r="748957" spans="16:16" x14ac:dyDescent="0.3">
      <c r="P748957" s="83"/>
    </row>
    <row r="748958" spans="16:16" x14ac:dyDescent="0.3">
      <c r="P748958" s="83"/>
    </row>
    <row r="748959" spans="16:16" x14ac:dyDescent="0.3">
      <c r="P748959" s="83"/>
    </row>
    <row r="748960" spans="16:16" x14ac:dyDescent="0.3">
      <c r="P748960" s="83"/>
    </row>
    <row r="748961" spans="16:16" x14ac:dyDescent="0.3">
      <c r="P748961" s="83"/>
    </row>
    <row r="748962" spans="16:16" x14ac:dyDescent="0.3">
      <c r="P748962" s="83"/>
    </row>
    <row r="748963" spans="16:16" x14ac:dyDescent="0.3">
      <c r="P748963" s="83"/>
    </row>
    <row r="748964" spans="16:16" x14ac:dyDescent="0.3">
      <c r="P748964" s="83"/>
    </row>
    <row r="748965" spans="16:16" x14ac:dyDescent="0.3">
      <c r="P748965" s="83"/>
    </row>
    <row r="748966" spans="16:16" x14ac:dyDescent="0.3">
      <c r="P748966" s="83"/>
    </row>
    <row r="748967" spans="16:16" x14ac:dyDescent="0.3">
      <c r="P748967" s="83"/>
    </row>
    <row r="748968" spans="16:16" x14ac:dyDescent="0.3">
      <c r="P748968" s="83"/>
    </row>
    <row r="748969" spans="16:16" x14ac:dyDescent="0.3">
      <c r="P748969" s="83"/>
    </row>
    <row r="748970" spans="16:16" x14ac:dyDescent="0.3">
      <c r="P748970" s="83"/>
    </row>
    <row r="748971" spans="16:16" x14ac:dyDescent="0.3">
      <c r="P748971" s="83"/>
    </row>
    <row r="748972" spans="16:16" x14ac:dyDescent="0.3">
      <c r="P748972" s="83"/>
    </row>
    <row r="748973" spans="16:16" x14ac:dyDescent="0.3">
      <c r="P748973" s="83"/>
    </row>
    <row r="748974" spans="16:16" x14ac:dyDescent="0.3">
      <c r="P748974" s="83"/>
    </row>
    <row r="748975" spans="16:16" x14ac:dyDescent="0.3">
      <c r="P748975" s="83"/>
    </row>
    <row r="748976" spans="16:16" x14ac:dyDescent="0.3">
      <c r="P748976" s="83"/>
    </row>
    <row r="748977" spans="16:16" x14ac:dyDescent="0.3">
      <c r="P748977" s="83"/>
    </row>
    <row r="748978" spans="16:16" x14ac:dyDescent="0.3">
      <c r="P748978" s="83"/>
    </row>
    <row r="748979" spans="16:16" x14ac:dyDescent="0.3">
      <c r="P748979" s="83"/>
    </row>
    <row r="748980" spans="16:16" x14ac:dyDescent="0.3">
      <c r="P748980" s="83"/>
    </row>
    <row r="748981" spans="16:16" x14ac:dyDescent="0.3">
      <c r="P748981" s="83"/>
    </row>
    <row r="748982" spans="16:16" x14ac:dyDescent="0.3">
      <c r="P748982" s="83"/>
    </row>
    <row r="748983" spans="16:16" x14ac:dyDescent="0.3">
      <c r="P748983" s="83"/>
    </row>
    <row r="748984" spans="16:16" x14ac:dyDescent="0.3">
      <c r="P748984" s="83"/>
    </row>
    <row r="748985" spans="16:16" x14ac:dyDescent="0.3">
      <c r="P748985" s="83"/>
    </row>
    <row r="748986" spans="16:16" x14ac:dyDescent="0.3">
      <c r="P748986" s="83"/>
    </row>
    <row r="748987" spans="16:16" x14ac:dyDescent="0.3">
      <c r="P748987" s="83"/>
    </row>
    <row r="748988" spans="16:16" x14ac:dyDescent="0.3">
      <c r="P748988" s="83"/>
    </row>
    <row r="748989" spans="16:16" x14ac:dyDescent="0.3">
      <c r="P748989" s="83"/>
    </row>
    <row r="748990" spans="16:16" x14ac:dyDescent="0.3">
      <c r="P748990" s="83"/>
    </row>
    <row r="748991" spans="16:16" x14ac:dyDescent="0.3">
      <c r="P748991" s="83"/>
    </row>
    <row r="748992" spans="16:16" x14ac:dyDescent="0.3">
      <c r="P748992" s="83"/>
    </row>
    <row r="748993" spans="16:16" x14ac:dyDescent="0.3">
      <c r="P748993" s="83"/>
    </row>
    <row r="748994" spans="16:16" x14ac:dyDescent="0.3">
      <c r="P748994" s="83"/>
    </row>
    <row r="748995" spans="16:16" x14ac:dyDescent="0.3">
      <c r="P748995" s="83"/>
    </row>
    <row r="748996" spans="16:16" x14ac:dyDescent="0.3">
      <c r="P748996" s="83"/>
    </row>
    <row r="748997" spans="16:16" x14ac:dyDescent="0.3">
      <c r="P748997" s="83"/>
    </row>
    <row r="748998" spans="16:16" x14ac:dyDescent="0.3">
      <c r="P748998" s="83"/>
    </row>
    <row r="748999" spans="16:16" x14ac:dyDescent="0.3">
      <c r="P748999" s="83"/>
    </row>
    <row r="749000" spans="16:16" x14ac:dyDescent="0.3">
      <c r="P749000" s="83"/>
    </row>
    <row r="749001" spans="16:16" x14ac:dyDescent="0.3">
      <c r="P749001" s="83"/>
    </row>
    <row r="749002" spans="16:16" x14ac:dyDescent="0.3">
      <c r="P749002" s="83"/>
    </row>
    <row r="749003" spans="16:16" x14ac:dyDescent="0.3">
      <c r="P749003" s="83"/>
    </row>
    <row r="749004" spans="16:16" x14ac:dyDescent="0.3">
      <c r="P749004" s="83"/>
    </row>
    <row r="749005" spans="16:16" x14ac:dyDescent="0.3">
      <c r="P749005" s="83"/>
    </row>
    <row r="749006" spans="16:16" x14ac:dyDescent="0.3">
      <c r="P749006" s="83"/>
    </row>
    <row r="749007" spans="16:16" x14ac:dyDescent="0.3">
      <c r="P749007" s="83"/>
    </row>
    <row r="749008" spans="16:16" x14ac:dyDescent="0.3">
      <c r="P749008" s="83"/>
    </row>
    <row r="749009" spans="16:16" x14ac:dyDescent="0.3">
      <c r="P749009" s="83"/>
    </row>
    <row r="749010" spans="16:16" x14ac:dyDescent="0.3">
      <c r="P749010" s="83"/>
    </row>
    <row r="749011" spans="16:16" x14ac:dyDescent="0.3">
      <c r="P749011" s="83"/>
    </row>
    <row r="749012" spans="16:16" x14ac:dyDescent="0.3">
      <c r="P749012" s="83"/>
    </row>
    <row r="749013" spans="16:16" x14ac:dyDescent="0.3">
      <c r="P749013" s="83"/>
    </row>
    <row r="749014" spans="16:16" x14ac:dyDescent="0.3">
      <c r="P749014" s="83"/>
    </row>
    <row r="749015" spans="16:16" x14ac:dyDescent="0.3">
      <c r="P749015" s="83"/>
    </row>
    <row r="749016" spans="16:16" x14ac:dyDescent="0.3">
      <c r="P749016" s="83"/>
    </row>
    <row r="749017" spans="16:16" x14ac:dyDescent="0.3">
      <c r="P749017" s="83"/>
    </row>
    <row r="749018" spans="16:16" x14ac:dyDescent="0.3">
      <c r="P749018" s="83"/>
    </row>
    <row r="749019" spans="16:16" x14ac:dyDescent="0.3">
      <c r="P749019" s="83"/>
    </row>
    <row r="749020" spans="16:16" x14ac:dyDescent="0.3">
      <c r="P749020" s="83"/>
    </row>
    <row r="749021" spans="16:16" x14ac:dyDescent="0.3">
      <c r="P749021" s="83"/>
    </row>
    <row r="749022" spans="16:16" x14ac:dyDescent="0.3">
      <c r="P749022" s="83"/>
    </row>
    <row r="749023" spans="16:16" x14ac:dyDescent="0.3">
      <c r="P749023" s="83"/>
    </row>
    <row r="749024" spans="16:16" x14ac:dyDescent="0.3">
      <c r="P749024" s="83"/>
    </row>
    <row r="749025" spans="16:16" x14ac:dyDescent="0.3">
      <c r="P749025" s="83"/>
    </row>
    <row r="749026" spans="16:16" x14ac:dyDescent="0.3">
      <c r="P749026" s="83"/>
    </row>
    <row r="749027" spans="16:16" x14ac:dyDescent="0.3">
      <c r="P749027" s="83"/>
    </row>
    <row r="749028" spans="16:16" x14ac:dyDescent="0.3">
      <c r="P749028" s="83"/>
    </row>
    <row r="749029" spans="16:16" x14ac:dyDescent="0.3">
      <c r="P749029" s="83"/>
    </row>
    <row r="749030" spans="16:16" x14ac:dyDescent="0.3">
      <c r="P749030" s="83"/>
    </row>
    <row r="749031" spans="16:16" x14ac:dyDescent="0.3">
      <c r="P749031" s="83"/>
    </row>
    <row r="749032" spans="16:16" x14ac:dyDescent="0.3">
      <c r="P749032" s="83"/>
    </row>
    <row r="749033" spans="16:16" x14ac:dyDescent="0.3">
      <c r="P749033" s="83"/>
    </row>
    <row r="749034" spans="16:16" x14ac:dyDescent="0.3">
      <c r="P749034" s="83"/>
    </row>
    <row r="749035" spans="16:16" x14ac:dyDescent="0.3">
      <c r="P749035" s="83"/>
    </row>
    <row r="749036" spans="16:16" x14ac:dyDescent="0.3">
      <c r="P749036" s="83"/>
    </row>
    <row r="749037" spans="16:16" x14ac:dyDescent="0.3">
      <c r="P749037" s="83"/>
    </row>
    <row r="749038" spans="16:16" x14ac:dyDescent="0.3">
      <c r="P749038" s="83"/>
    </row>
    <row r="749039" spans="16:16" x14ac:dyDescent="0.3">
      <c r="P749039" s="83"/>
    </row>
    <row r="749040" spans="16:16" x14ac:dyDescent="0.3">
      <c r="P749040" s="83"/>
    </row>
    <row r="749041" spans="16:16" x14ac:dyDescent="0.3">
      <c r="P749041" s="83"/>
    </row>
    <row r="749042" spans="16:16" x14ac:dyDescent="0.3">
      <c r="P749042" s="83"/>
    </row>
    <row r="749043" spans="16:16" x14ac:dyDescent="0.3">
      <c r="P749043" s="83"/>
    </row>
    <row r="749044" spans="16:16" x14ac:dyDescent="0.3">
      <c r="P749044" s="83"/>
    </row>
    <row r="749045" spans="16:16" x14ac:dyDescent="0.3">
      <c r="P749045" s="83"/>
    </row>
    <row r="749046" spans="16:16" x14ac:dyDescent="0.3">
      <c r="P749046" s="83"/>
    </row>
    <row r="749047" spans="16:16" x14ac:dyDescent="0.3">
      <c r="P749047" s="83"/>
    </row>
    <row r="749048" spans="16:16" x14ac:dyDescent="0.3">
      <c r="P749048" s="83"/>
    </row>
    <row r="749049" spans="16:16" x14ac:dyDescent="0.3">
      <c r="P749049" s="83"/>
    </row>
    <row r="749050" spans="16:16" x14ac:dyDescent="0.3">
      <c r="P749050" s="83"/>
    </row>
    <row r="749051" spans="16:16" x14ac:dyDescent="0.3">
      <c r="P749051" s="83"/>
    </row>
    <row r="749052" spans="16:16" x14ac:dyDescent="0.3">
      <c r="P749052" s="83"/>
    </row>
    <row r="749053" spans="16:16" x14ac:dyDescent="0.3">
      <c r="P749053" s="83"/>
    </row>
    <row r="749054" spans="16:16" x14ac:dyDescent="0.3">
      <c r="P749054" s="83"/>
    </row>
    <row r="749055" spans="16:16" x14ac:dyDescent="0.3">
      <c r="P749055" s="83"/>
    </row>
    <row r="749056" spans="16:16" x14ac:dyDescent="0.3">
      <c r="P749056" s="83"/>
    </row>
    <row r="749057" spans="16:16" x14ac:dyDescent="0.3">
      <c r="P749057" s="83"/>
    </row>
    <row r="749058" spans="16:16" x14ac:dyDescent="0.3">
      <c r="P749058" s="83"/>
    </row>
    <row r="749059" spans="16:16" x14ac:dyDescent="0.3">
      <c r="P749059" s="83"/>
    </row>
    <row r="749060" spans="16:16" x14ac:dyDescent="0.3">
      <c r="P749060" s="83"/>
    </row>
    <row r="749061" spans="16:16" x14ac:dyDescent="0.3">
      <c r="P749061" s="83"/>
    </row>
    <row r="749062" spans="16:16" x14ac:dyDescent="0.3">
      <c r="P749062" s="83"/>
    </row>
    <row r="749063" spans="16:16" x14ac:dyDescent="0.3">
      <c r="P749063" s="83"/>
    </row>
    <row r="749064" spans="16:16" x14ac:dyDescent="0.3">
      <c r="P749064" s="83"/>
    </row>
    <row r="749065" spans="16:16" x14ac:dyDescent="0.3">
      <c r="P749065" s="83"/>
    </row>
    <row r="749066" spans="16:16" x14ac:dyDescent="0.3">
      <c r="P749066" s="83"/>
    </row>
    <row r="749067" spans="16:16" x14ac:dyDescent="0.3">
      <c r="P749067" s="83"/>
    </row>
    <row r="749068" spans="16:16" x14ac:dyDescent="0.3">
      <c r="P749068" s="83"/>
    </row>
    <row r="749069" spans="16:16" x14ac:dyDescent="0.3">
      <c r="P749069" s="83"/>
    </row>
    <row r="749070" spans="16:16" x14ac:dyDescent="0.3">
      <c r="P749070" s="83"/>
    </row>
    <row r="749071" spans="16:16" x14ac:dyDescent="0.3">
      <c r="P749071" s="83"/>
    </row>
    <row r="749072" spans="16:16" x14ac:dyDescent="0.3">
      <c r="P749072" s="83"/>
    </row>
    <row r="749073" spans="16:16" x14ac:dyDescent="0.3">
      <c r="P749073" s="83"/>
    </row>
    <row r="749074" spans="16:16" x14ac:dyDescent="0.3">
      <c r="P749074" s="83"/>
    </row>
    <row r="749075" spans="16:16" x14ac:dyDescent="0.3">
      <c r="P749075" s="83"/>
    </row>
    <row r="749076" spans="16:16" x14ac:dyDescent="0.3">
      <c r="P749076" s="83"/>
    </row>
    <row r="749077" spans="16:16" x14ac:dyDescent="0.3">
      <c r="P749077" s="83"/>
    </row>
    <row r="749078" spans="16:16" x14ac:dyDescent="0.3">
      <c r="P749078" s="83"/>
    </row>
    <row r="749079" spans="16:16" x14ac:dyDescent="0.3">
      <c r="P749079" s="83"/>
    </row>
    <row r="749080" spans="16:16" x14ac:dyDescent="0.3">
      <c r="P749080" s="83"/>
    </row>
    <row r="749081" spans="16:16" x14ac:dyDescent="0.3">
      <c r="P749081" s="83"/>
    </row>
    <row r="749082" spans="16:16" x14ac:dyDescent="0.3">
      <c r="P749082" s="83"/>
    </row>
    <row r="749083" spans="16:16" x14ac:dyDescent="0.3">
      <c r="P749083" s="83"/>
    </row>
    <row r="749084" spans="16:16" x14ac:dyDescent="0.3">
      <c r="P749084" s="83"/>
    </row>
    <row r="749085" spans="16:16" x14ac:dyDescent="0.3">
      <c r="P749085" s="83"/>
    </row>
    <row r="749086" spans="16:16" x14ac:dyDescent="0.3">
      <c r="P749086" s="83"/>
    </row>
    <row r="749087" spans="16:16" x14ac:dyDescent="0.3">
      <c r="P749087" s="83"/>
    </row>
    <row r="749088" spans="16:16" x14ac:dyDescent="0.3">
      <c r="P749088" s="83"/>
    </row>
    <row r="749089" spans="16:16" x14ac:dyDescent="0.3">
      <c r="P749089" s="83"/>
    </row>
    <row r="749090" spans="16:16" x14ac:dyDescent="0.3">
      <c r="P749090" s="83"/>
    </row>
    <row r="749091" spans="16:16" x14ac:dyDescent="0.3">
      <c r="P749091" s="83"/>
    </row>
    <row r="749092" spans="16:16" x14ac:dyDescent="0.3">
      <c r="P749092" s="83"/>
    </row>
    <row r="749093" spans="16:16" x14ac:dyDescent="0.3">
      <c r="P749093" s="83"/>
    </row>
    <row r="749094" spans="16:16" x14ac:dyDescent="0.3">
      <c r="P749094" s="83"/>
    </row>
    <row r="749095" spans="16:16" x14ac:dyDescent="0.3">
      <c r="P749095" s="83"/>
    </row>
    <row r="749096" spans="16:16" x14ac:dyDescent="0.3">
      <c r="P749096" s="83"/>
    </row>
    <row r="749097" spans="16:16" x14ac:dyDescent="0.3">
      <c r="P749097" s="83"/>
    </row>
    <row r="749098" spans="16:16" x14ac:dyDescent="0.3">
      <c r="P749098" s="83"/>
    </row>
    <row r="749099" spans="16:16" x14ac:dyDescent="0.3">
      <c r="P749099" s="83"/>
    </row>
    <row r="749100" spans="16:16" x14ac:dyDescent="0.3">
      <c r="P749100" s="83"/>
    </row>
    <row r="749101" spans="16:16" x14ac:dyDescent="0.3">
      <c r="P749101" s="83"/>
    </row>
    <row r="749102" spans="16:16" x14ac:dyDescent="0.3">
      <c r="P749102" s="83"/>
    </row>
    <row r="749103" spans="16:16" x14ac:dyDescent="0.3">
      <c r="P749103" s="83"/>
    </row>
    <row r="749104" spans="16:16" x14ac:dyDescent="0.3">
      <c r="P749104" s="83"/>
    </row>
    <row r="749105" spans="16:16" x14ac:dyDescent="0.3">
      <c r="P749105" s="83"/>
    </row>
    <row r="749106" spans="16:16" x14ac:dyDescent="0.3">
      <c r="P749106" s="83"/>
    </row>
    <row r="749107" spans="16:16" x14ac:dyDescent="0.3">
      <c r="P749107" s="83"/>
    </row>
    <row r="749108" spans="16:16" x14ac:dyDescent="0.3">
      <c r="P749108" s="83"/>
    </row>
    <row r="749109" spans="16:16" x14ac:dyDescent="0.3">
      <c r="P749109" s="83"/>
    </row>
    <row r="749110" spans="16:16" x14ac:dyDescent="0.3">
      <c r="P749110" s="83"/>
    </row>
    <row r="749111" spans="16:16" x14ac:dyDescent="0.3">
      <c r="P749111" s="83"/>
    </row>
    <row r="749112" spans="16:16" x14ac:dyDescent="0.3">
      <c r="P749112" s="83"/>
    </row>
    <row r="749113" spans="16:16" x14ac:dyDescent="0.3">
      <c r="P749113" s="83"/>
    </row>
    <row r="749114" spans="16:16" x14ac:dyDescent="0.3">
      <c r="P749114" s="83"/>
    </row>
    <row r="749115" spans="16:16" x14ac:dyDescent="0.3">
      <c r="P749115" s="83"/>
    </row>
    <row r="749116" spans="16:16" x14ac:dyDescent="0.3">
      <c r="P749116" s="83"/>
    </row>
    <row r="749117" spans="16:16" x14ac:dyDescent="0.3">
      <c r="P749117" s="83"/>
    </row>
    <row r="749118" spans="16:16" x14ac:dyDescent="0.3">
      <c r="P749118" s="83"/>
    </row>
    <row r="749119" spans="16:16" x14ac:dyDescent="0.3">
      <c r="P749119" s="83"/>
    </row>
    <row r="749120" spans="16:16" x14ac:dyDescent="0.3">
      <c r="P749120" s="83"/>
    </row>
    <row r="749121" spans="16:16" x14ac:dyDescent="0.3">
      <c r="P749121" s="83"/>
    </row>
    <row r="749122" spans="16:16" x14ac:dyDescent="0.3">
      <c r="P749122" s="83"/>
    </row>
    <row r="749123" spans="16:16" x14ac:dyDescent="0.3">
      <c r="P749123" s="83"/>
    </row>
    <row r="749124" spans="16:16" x14ac:dyDescent="0.3">
      <c r="P749124" s="83"/>
    </row>
    <row r="749125" spans="16:16" x14ac:dyDescent="0.3">
      <c r="P749125" s="83"/>
    </row>
    <row r="749126" spans="16:16" x14ac:dyDescent="0.3">
      <c r="P749126" s="83"/>
    </row>
    <row r="749127" spans="16:16" x14ac:dyDescent="0.3">
      <c r="P749127" s="83"/>
    </row>
    <row r="749128" spans="16:16" x14ac:dyDescent="0.3">
      <c r="P749128" s="83"/>
    </row>
    <row r="749129" spans="16:16" x14ac:dyDescent="0.3">
      <c r="P749129" s="83"/>
    </row>
    <row r="749130" spans="16:16" x14ac:dyDescent="0.3">
      <c r="P749130" s="83"/>
    </row>
    <row r="749131" spans="16:16" x14ac:dyDescent="0.3">
      <c r="P749131" s="83"/>
    </row>
    <row r="749132" spans="16:16" x14ac:dyDescent="0.3">
      <c r="P749132" s="83"/>
    </row>
    <row r="749133" spans="16:16" x14ac:dyDescent="0.3">
      <c r="P749133" s="83"/>
    </row>
    <row r="749134" spans="16:16" x14ac:dyDescent="0.3">
      <c r="P749134" s="83"/>
    </row>
    <row r="749135" spans="16:16" x14ac:dyDescent="0.3">
      <c r="P749135" s="83"/>
    </row>
    <row r="749136" spans="16:16" x14ac:dyDescent="0.3">
      <c r="P749136" s="83"/>
    </row>
    <row r="749137" spans="16:16" x14ac:dyDescent="0.3">
      <c r="P749137" s="83"/>
    </row>
    <row r="749138" spans="16:16" x14ac:dyDescent="0.3">
      <c r="P749138" s="83"/>
    </row>
    <row r="749139" spans="16:16" x14ac:dyDescent="0.3">
      <c r="P749139" s="83"/>
    </row>
    <row r="749140" spans="16:16" x14ac:dyDescent="0.3">
      <c r="P749140" s="83"/>
    </row>
    <row r="749141" spans="16:16" x14ac:dyDescent="0.3">
      <c r="P749141" s="83"/>
    </row>
    <row r="749142" spans="16:16" x14ac:dyDescent="0.3">
      <c r="P749142" s="83"/>
    </row>
    <row r="749143" spans="16:16" x14ac:dyDescent="0.3">
      <c r="P749143" s="83"/>
    </row>
    <row r="749144" spans="16:16" x14ac:dyDescent="0.3">
      <c r="P749144" s="83"/>
    </row>
    <row r="749145" spans="16:16" x14ac:dyDescent="0.3">
      <c r="P749145" s="83"/>
    </row>
    <row r="749146" spans="16:16" x14ac:dyDescent="0.3">
      <c r="P749146" s="83"/>
    </row>
    <row r="749147" spans="16:16" x14ac:dyDescent="0.3">
      <c r="P749147" s="83"/>
    </row>
    <row r="749148" spans="16:16" x14ac:dyDescent="0.3">
      <c r="P749148" s="83"/>
    </row>
    <row r="749149" spans="16:16" x14ac:dyDescent="0.3">
      <c r="P749149" s="83"/>
    </row>
    <row r="749150" spans="16:16" x14ac:dyDescent="0.3">
      <c r="P749150" s="83"/>
    </row>
    <row r="749151" spans="16:16" x14ac:dyDescent="0.3">
      <c r="P749151" s="83"/>
    </row>
    <row r="749152" spans="16:16" x14ac:dyDescent="0.3">
      <c r="P749152" s="83"/>
    </row>
    <row r="749153" spans="16:16" x14ac:dyDescent="0.3">
      <c r="P749153" s="83"/>
    </row>
    <row r="749154" spans="16:16" x14ac:dyDescent="0.3">
      <c r="P749154" s="83"/>
    </row>
    <row r="749155" spans="16:16" x14ac:dyDescent="0.3">
      <c r="P749155" s="83"/>
    </row>
    <row r="749156" spans="16:16" x14ac:dyDescent="0.3">
      <c r="P749156" s="83"/>
    </row>
    <row r="749157" spans="16:16" x14ac:dyDescent="0.3">
      <c r="P749157" s="83"/>
    </row>
    <row r="749158" spans="16:16" x14ac:dyDescent="0.3">
      <c r="P749158" s="83"/>
    </row>
    <row r="749159" spans="16:16" x14ac:dyDescent="0.3">
      <c r="P749159" s="83"/>
    </row>
    <row r="749160" spans="16:16" x14ac:dyDescent="0.3">
      <c r="P749160" s="83"/>
    </row>
    <row r="749161" spans="16:16" x14ac:dyDescent="0.3">
      <c r="P749161" s="83"/>
    </row>
    <row r="749162" spans="16:16" x14ac:dyDescent="0.3">
      <c r="P749162" s="83"/>
    </row>
    <row r="749163" spans="16:16" x14ac:dyDescent="0.3">
      <c r="P749163" s="83"/>
    </row>
    <row r="749164" spans="16:16" x14ac:dyDescent="0.3">
      <c r="P749164" s="83"/>
    </row>
    <row r="749165" spans="16:16" x14ac:dyDescent="0.3">
      <c r="P749165" s="83"/>
    </row>
    <row r="749166" spans="16:16" x14ac:dyDescent="0.3">
      <c r="P749166" s="83"/>
    </row>
    <row r="749167" spans="16:16" x14ac:dyDescent="0.3">
      <c r="P749167" s="83"/>
    </row>
    <row r="749168" spans="16:16" x14ac:dyDescent="0.3">
      <c r="P749168" s="83"/>
    </row>
    <row r="749169" spans="16:16" x14ac:dyDescent="0.3">
      <c r="P749169" s="83"/>
    </row>
    <row r="749170" spans="16:16" x14ac:dyDescent="0.3">
      <c r="P749170" s="83"/>
    </row>
    <row r="749171" spans="16:16" x14ac:dyDescent="0.3">
      <c r="P749171" s="83"/>
    </row>
    <row r="749172" spans="16:16" x14ac:dyDescent="0.3">
      <c r="P749172" s="83"/>
    </row>
    <row r="749173" spans="16:16" x14ac:dyDescent="0.3">
      <c r="P749173" s="83"/>
    </row>
    <row r="749174" spans="16:16" x14ac:dyDescent="0.3">
      <c r="P749174" s="83"/>
    </row>
    <row r="749175" spans="16:16" x14ac:dyDescent="0.3">
      <c r="P749175" s="83"/>
    </row>
    <row r="749176" spans="16:16" x14ac:dyDescent="0.3">
      <c r="P749176" s="83"/>
    </row>
    <row r="749177" spans="16:16" x14ac:dyDescent="0.3">
      <c r="P749177" s="83"/>
    </row>
    <row r="749178" spans="16:16" x14ac:dyDescent="0.3">
      <c r="P749178" s="83"/>
    </row>
    <row r="749179" spans="16:16" x14ac:dyDescent="0.3">
      <c r="P749179" s="83"/>
    </row>
    <row r="749180" spans="16:16" x14ac:dyDescent="0.3">
      <c r="P749180" s="83"/>
    </row>
    <row r="749181" spans="16:16" x14ac:dyDescent="0.3">
      <c r="P749181" s="83"/>
    </row>
    <row r="749182" spans="16:16" x14ac:dyDescent="0.3">
      <c r="P749182" s="83"/>
    </row>
    <row r="749183" spans="16:16" x14ac:dyDescent="0.3">
      <c r="P749183" s="83"/>
    </row>
    <row r="749184" spans="16:16" x14ac:dyDescent="0.3">
      <c r="P749184" s="83"/>
    </row>
    <row r="749185" spans="16:16" x14ac:dyDescent="0.3">
      <c r="P749185" s="83"/>
    </row>
    <row r="749186" spans="16:16" x14ac:dyDescent="0.3">
      <c r="P749186" s="83"/>
    </row>
    <row r="749187" spans="16:16" x14ac:dyDescent="0.3">
      <c r="P749187" s="83"/>
    </row>
    <row r="749188" spans="16:16" x14ac:dyDescent="0.3">
      <c r="P749188" s="83"/>
    </row>
    <row r="749189" spans="16:16" x14ac:dyDescent="0.3">
      <c r="P749189" s="83"/>
    </row>
    <row r="749190" spans="16:16" x14ac:dyDescent="0.3">
      <c r="P749190" s="83"/>
    </row>
    <row r="749191" spans="16:16" x14ac:dyDescent="0.3">
      <c r="P749191" s="83"/>
    </row>
    <row r="749192" spans="16:16" x14ac:dyDescent="0.3">
      <c r="P749192" s="83"/>
    </row>
    <row r="749193" spans="16:16" x14ac:dyDescent="0.3">
      <c r="P749193" s="83"/>
    </row>
    <row r="749194" spans="16:16" x14ac:dyDescent="0.3">
      <c r="P749194" s="83"/>
    </row>
    <row r="749195" spans="16:16" x14ac:dyDescent="0.3">
      <c r="P749195" s="83"/>
    </row>
    <row r="749196" spans="16:16" x14ac:dyDescent="0.3">
      <c r="P749196" s="83"/>
    </row>
    <row r="749197" spans="16:16" x14ac:dyDescent="0.3">
      <c r="P749197" s="83"/>
    </row>
    <row r="749198" spans="16:16" x14ac:dyDescent="0.3">
      <c r="P749198" s="83"/>
    </row>
    <row r="749199" spans="16:16" x14ac:dyDescent="0.3">
      <c r="P749199" s="83"/>
    </row>
    <row r="749200" spans="16:16" x14ac:dyDescent="0.3">
      <c r="P749200" s="83"/>
    </row>
    <row r="749201" spans="16:16" x14ac:dyDescent="0.3">
      <c r="P749201" s="83"/>
    </row>
    <row r="749202" spans="16:16" x14ac:dyDescent="0.3">
      <c r="P749202" s="83"/>
    </row>
    <row r="749203" spans="16:16" x14ac:dyDescent="0.3">
      <c r="P749203" s="83"/>
    </row>
    <row r="749204" spans="16:16" x14ac:dyDescent="0.3">
      <c r="P749204" s="83"/>
    </row>
    <row r="749205" spans="16:16" x14ac:dyDescent="0.3">
      <c r="P749205" s="83"/>
    </row>
    <row r="749206" spans="16:16" x14ac:dyDescent="0.3">
      <c r="P749206" s="83"/>
    </row>
    <row r="749207" spans="16:16" x14ac:dyDescent="0.3">
      <c r="P749207" s="83"/>
    </row>
    <row r="749208" spans="16:16" x14ac:dyDescent="0.3">
      <c r="P749208" s="83"/>
    </row>
    <row r="749209" spans="16:16" x14ac:dyDescent="0.3">
      <c r="P749209" s="83"/>
    </row>
    <row r="749210" spans="16:16" x14ac:dyDescent="0.3">
      <c r="P749210" s="83"/>
    </row>
    <row r="749211" spans="16:16" x14ac:dyDescent="0.3">
      <c r="P749211" s="83"/>
    </row>
    <row r="749212" spans="16:16" x14ac:dyDescent="0.3">
      <c r="P749212" s="83"/>
    </row>
    <row r="749213" spans="16:16" x14ac:dyDescent="0.3">
      <c r="P749213" s="83"/>
    </row>
    <row r="749214" spans="16:16" x14ac:dyDescent="0.3">
      <c r="P749214" s="83"/>
    </row>
    <row r="749215" spans="16:16" x14ac:dyDescent="0.3">
      <c r="P749215" s="83"/>
    </row>
    <row r="749216" spans="16:16" x14ac:dyDescent="0.3">
      <c r="P749216" s="83"/>
    </row>
    <row r="749217" spans="16:16" x14ac:dyDescent="0.3">
      <c r="P749217" s="83"/>
    </row>
    <row r="749218" spans="16:16" x14ac:dyDescent="0.3">
      <c r="P749218" s="83"/>
    </row>
    <row r="749219" spans="16:16" x14ac:dyDescent="0.3">
      <c r="P749219" s="83"/>
    </row>
    <row r="749220" spans="16:16" x14ac:dyDescent="0.3">
      <c r="P749220" s="83"/>
    </row>
    <row r="749221" spans="16:16" x14ac:dyDescent="0.3">
      <c r="P749221" s="83"/>
    </row>
    <row r="749222" spans="16:16" x14ac:dyDescent="0.3">
      <c r="P749222" s="83"/>
    </row>
    <row r="749223" spans="16:16" x14ac:dyDescent="0.3">
      <c r="P749223" s="83"/>
    </row>
    <row r="749224" spans="16:16" x14ac:dyDescent="0.3">
      <c r="P749224" s="83"/>
    </row>
    <row r="749225" spans="16:16" x14ac:dyDescent="0.3">
      <c r="P749225" s="83"/>
    </row>
    <row r="749226" spans="16:16" x14ac:dyDescent="0.3">
      <c r="P749226" s="83"/>
    </row>
    <row r="749227" spans="16:16" x14ac:dyDescent="0.3">
      <c r="P749227" s="83"/>
    </row>
    <row r="749228" spans="16:16" x14ac:dyDescent="0.3">
      <c r="P749228" s="83"/>
    </row>
    <row r="749229" spans="16:16" x14ac:dyDescent="0.3">
      <c r="P749229" s="83"/>
    </row>
    <row r="749230" spans="16:16" x14ac:dyDescent="0.3">
      <c r="P749230" s="83"/>
    </row>
    <row r="749231" spans="16:16" x14ac:dyDescent="0.3">
      <c r="P749231" s="83"/>
    </row>
    <row r="749232" spans="16:16" x14ac:dyDescent="0.3">
      <c r="P749232" s="83"/>
    </row>
    <row r="749233" spans="16:16" x14ac:dyDescent="0.3">
      <c r="P749233" s="83"/>
    </row>
    <row r="749234" spans="16:16" x14ac:dyDescent="0.3">
      <c r="P749234" s="83"/>
    </row>
    <row r="749235" spans="16:16" x14ac:dyDescent="0.3">
      <c r="P749235" s="83"/>
    </row>
    <row r="749236" spans="16:16" x14ac:dyDescent="0.3">
      <c r="P749236" s="83"/>
    </row>
    <row r="749237" spans="16:16" x14ac:dyDescent="0.3">
      <c r="P749237" s="83"/>
    </row>
    <row r="749238" spans="16:16" x14ac:dyDescent="0.3">
      <c r="P749238" s="83"/>
    </row>
    <row r="749239" spans="16:16" x14ac:dyDescent="0.3">
      <c r="P749239" s="83"/>
    </row>
    <row r="749240" spans="16:16" x14ac:dyDescent="0.3">
      <c r="P749240" s="83"/>
    </row>
    <row r="749241" spans="16:16" x14ac:dyDescent="0.3">
      <c r="P749241" s="83"/>
    </row>
    <row r="749242" spans="16:16" x14ac:dyDescent="0.3">
      <c r="P749242" s="83"/>
    </row>
    <row r="749243" spans="16:16" x14ac:dyDescent="0.3">
      <c r="P749243" s="83"/>
    </row>
    <row r="749244" spans="16:16" x14ac:dyDescent="0.3">
      <c r="P749244" s="83"/>
    </row>
    <row r="749245" spans="16:16" x14ac:dyDescent="0.3">
      <c r="P749245" s="83"/>
    </row>
    <row r="749246" spans="16:16" x14ac:dyDescent="0.3">
      <c r="P749246" s="83"/>
    </row>
    <row r="749247" spans="16:16" x14ac:dyDescent="0.3">
      <c r="P749247" s="83"/>
    </row>
    <row r="749248" spans="16:16" x14ac:dyDescent="0.3">
      <c r="P749248" s="83"/>
    </row>
    <row r="749249" spans="16:16" x14ac:dyDescent="0.3">
      <c r="P749249" s="83"/>
    </row>
    <row r="749250" spans="16:16" x14ac:dyDescent="0.3">
      <c r="P749250" s="83"/>
    </row>
    <row r="749251" spans="16:16" x14ac:dyDescent="0.3">
      <c r="P749251" s="83"/>
    </row>
    <row r="749252" spans="16:16" x14ac:dyDescent="0.3">
      <c r="P749252" s="83"/>
    </row>
    <row r="749253" spans="16:16" x14ac:dyDescent="0.3">
      <c r="P749253" s="83"/>
    </row>
    <row r="749254" spans="16:16" x14ac:dyDescent="0.3">
      <c r="P749254" s="83"/>
    </row>
    <row r="749255" spans="16:16" x14ac:dyDescent="0.3">
      <c r="P749255" s="83"/>
    </row>
    <row r="749256" spans="16:16" x14ac:dyDescent="0.3">
      <c r="P749256" s="83"/>
    </row>
    <row r="749257" spans="16:16" x14ac:dyDescent="0.3">
      <c r="P749257" s="83"/>
    </row>
    <row r="749258" spans="16:16" x14ac:dyDescent="0.3">
      <c r="P749258" s="83"/>
    </row>
    <row r="749259" spans="16:16" x14ac:dyDescent="0.3">
      <c r="P749259" s="83"/>
    </row>
    <row r="749260" spans="16:16" x14ac:dyDescent="0.3">
      <c r="P749260" s="83"/>
    </row>
    <row r="749261" spans="16:16" x14ac:dyDescent="0.3">
      <c r="P749261" s="83"/>
    </row>
    <row r="749262" spans="16:16" x14ac:dyDescent="0.3">
      <c r="P749262" s="83"/>
    </row>
    <row r="749263" spans="16:16" x14ac:dyDescent="0.3">
      <c r="P749263" s="83"/>
    </row>
    <row r="749264" spans="16:16" x14ac:dyDescent="0.3">
      <c r="P749264" s="83"/>
    </row>
    <row r="749265" spans="16:16" x14ac:dyDescent="0.3">
      <c r="P749265" s="83"/>
    </row>
    <row r="749266" spans="16:16" x14ac:dyDescent="0.3">
      <c r="P749266" s="83"/>
    </row>
    <row r="749267" spans="16:16" x14ac:dyDescent="0.3">
      <c r="P749267" s="83"/>
    </row>
    <row r="749268" spans="16:16" x14ac:dyDescent="0.3">
      <c r="P749268" s="83"/>
    </row>
    <row r="749269" spans="16:16" x14ac:dyDescent="0.3">
      <c r="P749269" s="83"/>
    </row>
    <row r="749270" spans="16:16" x14ac:dyDescent="0.3">
      <c r="P749270" s="83"/>
    </row>
    <row r="749271" spans="16:16" x14ac:dyDescent="0.3">
      <c r="P749271" s="83"/>
    </row>
    <row r="749272" spans="16:16" x14ac:dyDescent="0.3">
      <c r="P749272" s="83"/>
    </row>
    <row r="749273" spans="16:16" x14ac:dyDescent="0.3">
      <c r="P749273" s="83"/>
    </row>
    <row r="749274" spans="16:16" x14ac:dyDescent="0.3">
      <c r="P749274" s="83"/>
    </row>
    <row r="749275" spans="16:16" x14ac:dyDescent="0.3">
      <c r="P749275" s="83"/>
    </row>
    <row r="749276" spans="16:16" x14ac:dyDescent="0.3">
      <c r="P749276" s="83"/>
    </row>
    <row r="749277" spans="16:16" x14ac:dyDescent="0.3">
      <c r="P749277" s="83"/>
    </row>
    <row r="749278" spans="16:16" x14ac:dyDescent="0.3">
      <c r="P749278" s="83"/>
    </row>
    <row r="749279" spans="16:16" x14ac:dyDescent="0.3">
      <c r="P749279" s="83"/>
    </row>
    <row r="749280" spans="16:16" x14ac:dyDescent="0.3">
      <c r="P749280" s="83"/>
    </row>
    <row r="749281" spans="16:16" x14ac:dyDescent="0.3">
      <c r="P749281" s="83"/>
    </row>
    <row r="749282" spans="16:16" x14ac:dyDescent="0.3">
      <c r="P749282" s="83"/>
    </row>
    <row r="749283" spans="16:16" x14ac:dyDescent="0.3">
      <c r="P749283" s="83"/>
    </row>
    <row r="749284" spans="16:16" x14ac:dyDescent="0.3">
      <c r="P749284" s="83"/>
    </row>
    <row r="749285" spans="16:16" x14ac:dyDescent="0.3">
      <c r="P749285" s="83"/>
    </row>
    <row r="749286" spans="16:16" x14ac:dyDescent="0.3">
      <c r="P749286" s="83"/>
    </row>
    <row r="749287" spans="16:16" x14ac:dyDescent="0.3">
      <c r="P749287" s="83"/>
    </row>
    <row r="749288" spans="16:16" x14ac:dyDescent="0.3">
      <c r="P749288" s="83"/>
    </row>
    <row r="749289" spans="16:16" x14ac:dyDescent="0.3">
      <c r="P749289" s="83"/>
    </row>
    <row r="749290" spans="16:16" x14ac:dyDescent="0.3">
      <c r="P749290" s="83"/>
    </row>
    <row r="749291" spans="16:16" x14ac:dyDescent="0.3">
      <c r="P749291" s="83"/>
    </row>
    <row r="749292" spans="16:16" x14ac:dyDescent="0.3">
      <c r="P749292" s="83"/>
    </row>
    <row r="749293" spans="16:16" x14ac:dyDescent="0.3">
      <c r="P749293" s="83"/>
    </row>
    <row r="749294" spans="16:16" x14ac:dyDescent="0.3">
      <c r="P749294" s="83"/>
    </row>
    <row r="749295" spans="16:16" x14ac:dyDescent="0.3">
      <c r="P749295" s="83"/>
    </row>
    <row r="749296" spans="16:16" x14ac:dyDescent="0.3">
      <c r="P749296" s="83"/>
    </row>
    <row r="749297" spans="16:16" x14ac:dyDescent="0.3">
      <c r="P749297" s="83"/>
    </row>
    <row r="749298" spans="16:16" x14ac:dyDescent="0.3">
      <c r="P749298" s="83"/>
    </row>
    <row r="749299" spans="16:16" x14ac:dyDescent="0.3">
      <c r="P749299" s="83"/>
    </row>
    <row r="749300" spans="16:16" x14ac:dyDescent="0.3">
      <c r="P749300" s="83"/>
    </row>
    <row r="749301" spans="16:16" x14ac:dyDescent="0.3">
      <c r="P749301" s="83"/>
    </row>
    <row r="749302" spans="16:16" x14ac:dyDescent="0.3">
      <c r="P749302" s="83"/>
    </row>
    <row r="749303" spans="16:16" x14ac:dyDescent="0.3">
      <c r="P749303" s="83"/>
    </row>
    <row r="749304" spans="16:16" x14ac:dyDescent="0.3">
      <c r="P749304" s="83"/>
    </row>
    <row r="749305" spans="16:16" x14ac:dyDescent="0.3">
      <c r="P749305" s="83"/>
    </row>
    <row r="749306" spans="16:16" x14ac:dyDescent="0.3">
      <c r="P749306" s="83"/>
    </row>
    <row r="749307" spans="16:16" x14ac:dyDescent="0.3">
      <c r="P749307" s="83"/>
    </row>
    <row r="749308" spans="16:16" x14ac:dyDescent="0.3">
      <c r="P749308" s="83"/>
    </row>
    <row r="749309" spans="16:16" x14ac:dyDescent="0.3">
      <c r="P749309" s="83"/>
    </row>
    <row r="749310" spans="16:16" x14ac:dyDescent="0.3">
      <c r="P749310" s="83"/>
    </row>
    <row r="749311" spans="16:16" x14ac:dyDescent="0.3">
      <c r="P749311" s="83"/>
    </row>
    <row r="749312" spans="16:16" x14ac:dyDescent="0.3">
      <c r="P749312" s="83"/>
    </row>
    <row r="749313" spans="16:16" x14ac:dyDescent="0.3">
      <c r="P749313" s="83"/>
    </row>
    <row r="749314" spans="16:16" x14ac:dyDescent="0.3">
      <c r="P749314" s="83"/>
    </row>
    <row r="749315" spans="16:16" x14ac:dyDescent="0.3">
      <c r="P749315" s="83"/>
    </row>
    <row r="749316" spans="16:16" x14ac:dyDescent="0.3">
      <c r="P749316" s="83"/>
    </row>
    <row r="749317" spans="16:16" x14ac:dyDescent="0.3">
      <c r="P749317" s="83"/>
    </row>
    <row r="749318" spans="16:16" x14ac:dyDescent="0.3">
      <c r="P749318" s="83"/>
    </row>
    <row r="749319" spans="16:16" x14ac:dyDescent="0.3">
      <c r="P749319" s="83"/>
    </row>
    <row r="749320" spans="16:16" x14ac:dyDescent="0.3">
      <c r="P749320" s="83"/>
    </row>
    <row r="749321" spans="16:16" x14ac:dyDescent="0.3">
      <c r="P749321" s="83"/>
    </row>
    <row r="749322" spans="16:16" x14ac:dyDescent="0.3">
      <c r="P749322" s="83"/>
    </row>
    <row r="749323" spans="16:16" x14ac:dyDescent="0.3">
      <c r="P749323" s="83"/>
    </row>
    <row r="749324" spans="16:16" x14ac:dyDescent="0.3">
      <c r="P749324" s="83"/>
    </row>
    <row r="749325" spans="16:16" x14ac:dyDescent="0.3">
      <c r="P749325" s="83"/>
    </row>
    <row r="749326" spans="16:16" x14ac:dyDescent="0.3">
      <c r="P749326" s="83"/>
    </row>
    <row r="749327" spans="16:16" x14ac:dyDescent="0.3">
      <c r="P749327" s="83"/>
    </row>
    <row r="749328" spans="16:16" x14ac:dyDescent="0.3">
      <c r="P749328" s="83"/>
    </row>
    <row r="749329" spans="16:16" x14ac:dyDescent="0.3">
      <c r="P749329" s="83"/>
    </row>
    <row r="749330" spans="16:16" x14ac:dyDescent="0.3">
      <c r="P749330" s="83"/>
    </row>
    <row r="749331" spans="16:16" x14ac:dyDescent="0.3">
      <c r="P749331" s="83"/>
    </row>
    <row r="749332" spans="16:16" x14ac:dyDescent="0.3">
      <c r="P749332" s="83"/>
    </row>
    <row r="749333" spans="16:16" x14ac:dyDescent="0.3">
      <c r="P749333" s="83"/>
    </row>
    <row r="749334" spans="16:16" x14ac:dyDescent="0.3">
      <c r="P749334" s="83"/>
    </row>
    <row r="749335" spans="16:16" x14ac:dyDescent="0.3">
      <c r="P749335" s="83"/>
    </row>
    <row r="749336" spans="16:16" x14ac:dyDescent="0.3">
      <c r="P749336" s="83"/>
    </row>
    <row r="749337" spans="16:16" x14ac:dyDescent="0.3">
      <c r="P749337" s="83"/>
    </row>
    <row r="749338" spans="16:16" x14ac:dyDescent="0.3">
      <c r="P749338" s="83"/>
    </row>
    <row r="749339" spans="16:16" x14ac:dyDescent="0.3">
      <c r="P749339" s="83"/>
    </row>
    <row r="749340" spans="16:16" x14ac:dyDescent="0.3">
      <c r="P749340" s="83"/>
    </row>
    <row r="749341" spans="16:16" x14ac:dyDescent="0.3">
      <c r="P749341" s="83"/>
    </row>
    <row r="749342" spans="16:16" x14ac:dyDescent="0.3">
      <c r="P749342" s="83"/>
    </row>
    <row r="749343" spans="16:16" x14ac:dyDescent="0.3">
      <c r="P749343" s="83"/>
    </row>
    <row r="749344" spans="16:16" x14ac:dyDescent="0.3">
      <c r="P749344" s="83"/>
    </row>
    <row r="749345" spans="16:16" x14ac:dyDescent="0.3">
      <c r="P749345" s="83"/>
    </row>
    <row r="749346" spans="16:16" x14ac:dyDescent="0.3">
      <c r="P749346" s="83"/>
    </row>
    <row r="749347" spans="16:16" x14ac:dyDescent="0.3">
      <c r="P749347" s="83"/>
    </row>
    <row r="749348" spans="16:16" x14ac:dyDescent="0.3">
      <c r="P749348" s="83"/>
    </row>
    <row r="749349" spans="16:16" x14ac:dyDescent="0.3">
      <c r="P749349" s="83"/>
    </row>
    <row r="749350" spans="16:16" x14ac:dyDescent="0.3">
      <c r="P749350" s="83"/>
    </row>
    <row r="749351" spans="16:16" x14ac:dyDescent="0.3">
      <c r="P749351" s="83"/>
    </row>
    <row r="749352" spans="16:16" x14ac:dyDescent="0.3">
      <c r="P749352" s="83"/>
    </row>
    <row r="749353" spans="16:16" x14ac:dyDescent="0.3">
      <c r="P749353" s="83"/>
    </row>
    <row r="749354" spans="16:16" x14ac:dyDescent="0.3">
      <c r="P749354" s="83"/>
    </row>
    <row r="749355" spans="16:16" x14ac:dyDescent="0.3">
      <c r="P749355" s="83"/>
    </row>
    <row r="749356" spans="16:16" x14ac:dyDescent="0.3">
      <c r="P749356" s="83"/>
    </row>
    <row r="749357" spans="16:16" x14ac:dyDescent="0.3">
      <c r="P749357" s="83"/>
    </row>
    <row r="749358" spans="16:16" x14ac:dyDescent="0.3">
      <c r="P749358" s="83"/>
    </row>
    <row r="749359" spans="16:16" x14ac:dyDescent="0.3">
      <c r="P749359" s="83"/>
    </row>
    <row r="749360" spans="16:16" x14ac:dyDescent="0.3">
      <c r="P749360" s="83"/>
    </row>
    <row r="749361" spans="16:16" x14ac:dyDescent="0.3">
      <c r="P749361" s="83"/>
    </row>
    <row r="749362" spans="16:16" x14ac:dyDescent="0.3">
      <c r="P749362" s="83"/>
    </row>
    <row r="749363" spans="16:16" x14ac:dyDescent="0.3">
      <c r="P749363" s="83"/>
    </row>
    <row r="749364" spans="16:16" x14ac:dyDescent="0.3">
      <c r="P749364" s="83"/>
    </row>
    <row r="749365" spans="16:16" x14ac:dyDescent="0.3">
      <c r="P749365" s="83"/>
    </row>
    <row r="749366" spans="16:16" x14ac:dyDescent="0.3">
      <c r="P749366" s="83"/>
    </row>
    <row r="749367" spans="16:16" x14ac:dyDescent="0.3">
      <c r="P749367" s="83"/>
    </row>
    <row r="749368" spans="16:16" x14ac:dyDescent="0.3">
      <c r="P749368" s="83"/>
    </row>
    <row r="749369" spans="16:16" x14ac:dyDescent="0.3">
      <c r="P749369" s="83"/>
    </row>
    <row r="749370" spans="16:16" x14ac:dyDescent="0.3">
      <c r="P749370" s="83"/>
    </row>
    <row r="749371" spans="16:16" x14ac:dyDescent="0.3">
      <c r="P749371" s="83"/>
    </row>
    <row r="749372" spans="16:16" x14ac:dyDescent="0.3">
      <c r="P749372" s="83"/>
    </row>
    <row r="749373" spans="16:16" x14ac:dyDescent="0.3">
      <c r="P749373" s="83"/>
    </row>
    <row r="749374" spans="16:16" x14ac:dyDescent="0.3">
      <c r="P749374" s="83"/>
    </row>
    <row r="749375" spans="16:16" x14ac:dyDescent="0.3">
      <c r="P749375" s="83"/>
    </row>
    <row r="749376" spans="16:16" x14ac:dyDescent="0.3">
      <c r="P749376" s="83"/>
    </row>
    <row r="749377" spans="16:16" x14ac:dyDescent="0.3">
      <c r="P749377" s="83"/>
    </row>
    <row r="749378" spans="16:16" x14ac:dyDescent="0.3">
      <c r="P749378" s="83"/>
    </row>
    <row r="749379" spans="16:16" x14ac:dyDescent="0.3">
      <c r="P749379" s="83"/>
    </row>
    <row r="749380" spans="16:16" x14ac:dyDescent="0.3">
      <c r="P749380" s="83"/>
    </row>
    <row r="749381" spans="16:16" x14ac:dyDescent="0.3">
      <c r="P749381" s="83"/>
    </row>
    <row r="749382" spans="16:16" x14ac:dyDescent="0.3">
      <c r="P749382" s="83"/>
    </row>
    <row r="749383" spans="16:16" x14ac:dyDescent="0.3">
      <c r="P749383" s="83"/>
    </row>
    <row r="749384" spans="16:16" x14ac:dyDescent="0.3">
      <c r="P749384" s="83"/>
    </row>
    <row r="749385" spans="16:16" x14ac:dyDescent="0.3">
      <c r="P749385" s="83"/>
    </row>
    <row r="749386" spans="16:16" x14ac:dyDescent="0.3">
      <c r="P749386" s="83"/>
    </row>
    <row r="749387" spans="16:16" x14ac:dyDescent="0.3">
      <c r="P749387" s="83"/>
    </row>
    <row r="749388" spans="16:16" x14ac:dyDescent="0.3">
      <c r="P749388" s="83"/>
    </row>
    <row r="749389" spans="16:16" x14ac:dyDescent="0.3">
      <c r="P749389" s="83"/>
    </row>
    <row r="749390" spans="16:16" x14ac:dyDescent="0.3">
      <c r="P749390" s="83"/>
    </row>
    <row r="749391" spans="16:16" x14ac:dyDescent="0.3">
      <c r="P749391" s="83"/>
    </row>
    <row r="749392" spans="16:16" x14ac:dyDescent="0.3">
      <c r="P749392" s="83"/>
    </row>
    <row r="749393" spans="16:16" x14ac:dyDescent="0.3">
      <c r="P749393" s="83"/>
    </row>
    <row r="749394" spans="16:16" x14ac:dyDescent="0.3">
      <c r="P749394" s="83"/>
    </row>
    <row r="749395" spans="16:16" x14ac:dyDescent="0.3">
      <c r="P749395" s="83"/>
    </row>
    <row r="749396" spans="16:16" x14ac:dyDescent="0.3">
      <c r="P749396" s="83"/>
    </row>
    <row r="749397" spans="16:16" x14ac:dyDescent="0.3">
      <c r="P749397" s="83"/>
    </row>
    <row r="749398" spans="16:16" x14ac:dyDescent="0.3">
      <c r="P749398" s="83"/>
    </row>
    <row r="749399" spans="16:16" x14ac:dyDescent="0.3">
      <c r="P749399" s="83"/>
    </row>
    <row r="749400" spans="16:16" x14ac:dyDescent="0.3">
      <c r="P749400" s="83"/>
    </row>
    <row r="749401" spans="16:16" x14ac:dyDescent="0.3">
      <c r="P749401" s="83"/>
    </row>
    <row r="749402" spans="16:16" x14ac:dyDescent="0.3">
      <c r="P749402" s="83"/>
    </row>
    <row r="749403" spans="16:16" x14ac:dyDescent="0.3">
      <c r="P749403" s="83"/>
    </row>
    <row r="749404" spans="16:16" x14ac:dyDescent="0.3">
      <c r="P749404" s="83"/>
    </row>
    <row r="749405" spans="16:16" x14ac:dyDescent="0.3">
      <c r="P749405" s="83"/>
    </row>
    <row r="749406" spans="16:16" x14ac:dyDescent="0.3">
      <c r="P749406" s="83"/>
    </row>
    <row r="749407" spans="16:16" x14ac:dyDescent="0.3">
      <c r="P749407" s="83"/>
    </row>
    <row r="749408" spans="16:16" x14ac:dyDescent="0.3">
      <c r="P749408" s="83"/>
    </row>
    <row r="749409" spans="16:16" x14ac:dyDescent="0.3">
      <c r="P749409" s="83"/>
    </row>
    <row r="749410" spans="16:16" x14ac:dyDescent="0.3">
      <c r="P749410" s="83"/>
    </row>
    <row r="749411" spans="16:16" x14ac:dyDescent="0.3">
      <c r="P749411" s="83"/>
    </row>
    <row r="749412" spans="16:16" x14ac:dyDescent="0.3">
      <c r="P749412" s="83"/>
    </row>
    <row r="749413" spans="16:16" x14ac:dyDescent="0.3">
      <c r="P749413" s="83"/>
    </row>
    <row r="749414" spans="16:16" x14ac:dyDescent="0.3">
      <c r="P749414" s="83"/>
    </row>
    <row r="749415" spans="16:16" x14ac:dyDescent="0.3">
      <c r="P749415" s="83"/>
    </row>
    <row r="749416" spans="16:16" x14ac:dyDescent="0.3">
      <c r="P749416" s="83"/>
    </row>
    <row r="749417" spans="16:16" x14ac:dyDescent="0.3">
      <c r="P749417" s="83"/>
    </row>
    <row r="749418" spans="16:16" x14ac:dyDescent="0.3">
      <c r="P749418" s="83"/>
    </row>
    <row r="749419" spans="16:16" x14ac:dyDescent="0.3">
      <c r="P749419" s="83"/>
    </row>
    <row r="749420" spans="16:16" x14ac:dyDescent="0.3">
      <c r="P749420" s="83"/>
    </row>
    <row r="749421" spans="16:16" x14ac:dyDescent="0.3">
      <c r="P749421" s="83"/>
    </row>
    <row r="749422" spans="16:16" x14ac:dyDescent="0.3">
      <c r="P749422" s="83"/>
    </row>
    <row r="749423" spans="16:16" x14ac:dyDescent="0.3">
      <c r="P749423" s="83"/>
    </row>
    <row r="749424" spans="16:16" x14ac:dyDescent="0.3">
      <c r="P749424" s="83"/>
    </row>
    <row r="749425" spans="16:16" x14ac:dyDescent="0.3">
      <c r="P749425" s="83"/>
    </row>
    <row r="749426" spans="16:16" x14ac:dyDescent="0.3">
      <c r="P749426" s="83"/>
    </row>
    <row r="749427" spans="16:16" x14ac:dyDescent="0.3">
      <c r="P749427" s="83"/>
    </row>
    <row r="749428" spans="16:16" x14ac:dyDescent="0.3">
      <c r="P749428" s="83"/>
    </row>
    <row r="749429" spans="16:16" x14ac:dyDescent="0.3">
      <c r="P749429" s="83"/>
    </row>
    <row r="749430" spans="16:16" x14ac:dyDescent="0.3">
      <c r="P749430" s="83"/>
    </row>
    <row r="749431" spans="16:16" x14ac:dyDescent="0.3">
      <c r="P749431" s="83"/>
    </row>
    <row r="749432" spans="16:16" x14ac:dyDescent="0.3">
      <c r="P749432" s="83"/>
    </row>
    <row r="749433" spans="16:16" x14ac:dyDescent="0.3">
      <c r="P749433" s="83"/>
    </row>
    <row r="749434" spans="16:16" x14ac:dyDescent="0.3">
      <c r="P749434" s="83"/>
    </row>
    <row r="749435" spans="16:16" x14ac:dyDescent="0.3">
      <c r="P749435" s="83"/>
    </row>
    <row r="749436" spans="16:16" x14ac:dyDescent="0.3">
      <c r="P749436" s="83"/>
    </row>
    <row r="749437" spans="16:16" x14ac:dyDescent="0.3">
      <c r="P749437" s="83"/>
    </row>
    <row r="749438" spans="16:16" x14ac:dyDescent="0.3">
      <c r="P749438" s="83"/>
    </row>
    <row r="749439" spans="16:16" x14ac:dyDescent="0.3">
      <c r="P749439" s="83"/>
    </row>
    <row r="749440" spans="16:16" x14ac:dyDescent="0.3">
      <c r="P749440" s="83"/>
    </row>
    <row r="749441" spans="16:16" x14ac:dyDescent="0.3">
      <c r="P749441" s="83"/>
    </row>
    <row r="749442" spans="16:16" x14ac:dyDescent="0.3">
      <c r="P749442" s="83"/>
    </row>
    <row r="749443" spans="16:16" x14ac:dyDescent="0.3">
      <c r="P749443" s="83"/>
    </row>
    <row r="749444" spans="16:16" x14ac:dyDescent="0.3">
      <c r="P749444" s="83"/>
    </row>
    <row r="749445" spans="16:16" x14ac:dyDescent="0.3">
      <c r="P749445" s="83"/>
    </row>
    <row r="749446" spans="16:16" x14ac:dyDescent="0.3">
      <c r="P749446" s="83"/>
    </row>
    <row r="749447" spans="16:16" x14ac:dyDescent="0.3">
      <c r="P749447" s="83"/>
    </row>
    <row r="749448" spans="16:16" x14ac:dyDescent="0.3">
      <c r="P749448" s="83"/>
    </row>
    <row r="749449" spans="16:16" x14ac:dyDescent="0.3">
      <c r="P749449" s="83"/>
    </row>
    <row r="749450" spans="16:16" x14ac:dyDescent="0.3">
      <c r="P749450" s="83"/>
    </row>
    <row r="749451" spans="16:16" x14ac:dyDescent="0.3">
      <c r="P749451" s="83"/>
    </row>
    <row r="749452" spans="16:16" x14ac:dyDescent="0.3">
      <c r="P749452" s="83"/>
    </row>
    <row r="749453" spans="16:16" x14ac:dyDescent="0.3">
      <c r="P749453" s="83"/>
    </row>
    <row r="749454" spans="16:16" x14ac:dyDescent="0.3">
      <c r="P749454" s="83"/>
    </row>
    <row r="749455" spans="16:16" x14ac:dyDescent="0.3">
      <c r="P749455" s="83"/>
    </row>
    <row r="749456" spans="16:16" x14ac:dyDescent="0.3">
      <c r="P749456" s="83"/>
    </row>
    <row r="749457" spans="16:16" x14ac:dyDescent="0.3">
      <c r="P749457" s="83"/>
    </row>
    <row r="749458" spans="16:16" x14ac:dyDescent="0.3">
      <c r="P749458" s="83"/>
    </row>
    <row r="749459" spans="16:16" x14ac:dyDescent="0.3">
      <c r="P749459" s="83"/>
    </row>
    <row r="749460" spans="16:16" x14ac:dyDescent="0.3">
      <c r="P749460" s="83"/>
    </row>
    <row r="749461" spans="16:16" x14ac:dyDescent="0.3">
      <c r="P749461" s="83"/>
    </row>
    <row r="749462" spans="16:16" x14ac:dyDescent="0.3">
      <c r="P749462" s="83"/>
    </row>
    <row r="749463" spans="16:16" x14ac:dyDescent="0.3">
      <c r="P749463" s="83"/>
    </row>
    <row r="749464" spans="16:16" x14ac:dyDescent="0.3">
      <c r="P749464" s="83"/>
    </row>
    <row r="749465" spans="16:16" x14ac:dyDescent="0.3">
      <c r="P749465" s="83"/>
    </row>
    <row r="749466" spans="16:16" x14ac:dyDescent="0.3">
      <c r="P749466" s="83"/>
    </row>
    <row r="749467" spans="16:16" x14ac:dyDescent="0.3">
      <c r="P749467" s="83"/>
    </row>
    <row r="749468" spans="16:16" x14ac:dyDescent="0.3">
      <c r="P749468" s="83"/>
    </row>
    <row r="749469" spans="16:16" x14ac:dyDescent="0.3">
      <c r="P749469" s="83"/>
    </row>
    <row r="749470" spans="16:16" x14ac:dyDescent="0.3">
      <c r="P749470" s="83"/>
    </row>
    <row r="749471" spans="16:16" x14ac:dyDescent="0.3">
      <c r="P749471" s="83"/>
    </row>
    <row r="749472" spans="16:16" x14ac:dyDescent="0.3">
      <c r="P749472" s="83"/>
    </row>
    <row r="749473" spans="16:16" x14ac:dyDescent="0.3">
      <c r="P749473" s="83"/>
    </row>
    <row r="749474" spans="16:16" x14ac:dyDescent="0.3">
      <c r="P749474" s="83"/>
    </row>
    <row r="749475" spans="16:16" x14ac:dyDescent="0.3">
      <c r="P749475" s="83"/>
    </row>
    <row r="749476" spans="16:16" x14ac:dyDescent="0.3">
      <c r="P749476" s="83"/>
    </row>
    <row r="749477" spans="16:16" x14ac:dyDescent="0.3">
      <c r="P749477" s="83"/>
    </row>
    <row r="749478" spans="16:16" x14ac:dyDescent="0.3">
      <c r="P749478" s="83"/>
    </row>
    <row r="749479" spans="16:16" x14ac:dyDescent="0.3">
      <c r="P749479" s="83"/>
    </row>
    <row r="749480" spans="16:16" x14ac:dyDescent="0.3">
      <c r="P749480" s="83"/>
    </row>
    <row r="749481" spans="16:16" x14ac:dyDescent="0.3">
      <c r="P749481" s="83"/>
    </row>
    <row r="749482" spans="16:16" x14ac:dyDescent="0.3">
      <c r="P749482" s="83"/>
    </row>
    <row r="749483" spans="16:16" x14ac:dyDescent="0.3">
      <c r="P749483" s="83"/>
    </row>
    <row r="749484" spans="16:16" x14ac:dyDescent="0.3">
      <c r="P749484" s="83"/>
    </row>
    <row r="749485" spans="16:16" x14ac:dyDescent="0.3">
      <c r="P749485" s="83"/>
    </row>
    <row r="749486" spans="16:16" x14ac:dyDescent="0.3">
      <c r="P749486" s="83"/>
    </row>
    <row r="749487" spans="16:16" x14ac:dyDescent="0.3">
      <c r="P749487" s="83"/>
    </row>
    <row r="749488" spans="16:16" x14ac:dyDescent="0.3">
      <c r="P749488" s="83"/>
    </row>
    <row r="749489" spans="16:16" x14ac:dyDescent="0.3">
      <c r="P749489" s="83"/>
    </row>
    <row r="749490" spans="16:16" x14ac:dyDescent="0.3">
      <c r="P749490" s="83"/>
    </row>
    <row r="749491" spans="16:16" x14ac:dyDescent="0.3">
      <c r="P749491" s="83"/>
    </row>
    <row r="749492" spans="16:16" x14ac:dyDescent="0.3">
      <c r="P749492" s="83"/>
    </row>
    <row r="749493" spans="16:16" x14ac:dyDescent="0.3">
      <c r="P749493" s="83"/>
    </row>
    <row r="749494" spans="16:16" x14ac:dyDescent="0.3">
      <c r="P749494" s="83"/>
    </row>
    <row r="749495" spans="16:16" x14ac:dyDescent="0.3">
      <c r="P749495" s="83"/>
    </row>
    <row r="749496" spans="16:16" x14ac:dyDescent="0.3">
      <c r="P749496" s="83"/>
    </row>
    <row r="749497" spans="16:16" x14ac:dyDescent="0.3">
      <c r="P749497" s="83"/>
    </row>
    <row r="749498" spans="16:16" x14ac:dyDescent="0.3">
      <c r="P749498" s="83"/>
    </row>
    <row r="749499" spans="16:16" x14ac:dyDescent="0.3">
      <c r="P749499" s="83"/>
    </row>
    <row r="749500" spans="16:16" x14ac:dyDescent="0.3">
      <c r="P749500" s="83"/>
    </row>
    <row r="749501" spans="16:16" x14ac:dyDescent="0.3">
      <c r="P749501" s="83"/>
    </row>
    <row r="749502" spans="16:16" x14ac:dyDescent="0.3">
      <c r="P749502" s="83"/>
    </row>
    <row r="749503" spans="16:16" x14ac:dyDescent="0.3">
      <c r="P749503" s="83"/>
    </row>
    <row r="749504" spans="16:16" x14ac:dyDescent="0.3">
      <c r="P749504" s="83"/>
    </row>
    <row r="749505" spans="16:16" x14ac:dyDescent="0.3">
      <c r="P749505" s="83"/>
    </row>
    <row r="749506" spans="16:16" x14ac:dyDescent="0.3">
      <c r="P749506" s="83"/>
    </row>
    <row r="749507" spans="16:16" x14ac:dyDescent="0.3">
      <c r="P749507" s="83"/>
    </row>
    <row r="749508" spans="16:16" x14ac:dyDescent="0.3">
      <c r="P749508" s="83"/>
    </row>
    <row r="749509" spans="16:16" x14ac:dyDescent="0.3">
      <c r="P749509" s="83"/>
    </row>
    <row r="749510" spans="16:16" x14ac:dyDescent="0.3">
      <c r="P749510" s="83"/>
    </row>
    <row r="749511" spans="16:16" x14ac:dyDescent="0.3">
      <c r="P749511" s="83"/>
    </row>
    <row r="749512" spans="16:16" x14ac:dyDescent="0.3">
      <c r="P749512" s="83"/>
    </row>
    <row r="749513" spans="16:16" x14ac:dyDescent="0.3">
      <c r="P749513" s="83"/>
    </row>
    <row r="749514" spans="16:16" x14ac:dyDescent="0.3">
      <c r="P749514" s="83"/>
    </row>
    <row r="749515" spans="16:16" x14ac:dyDescent="0.3">
      <c r="P749515" s="83"/>
    </row>
    <row r="749516" spans="16:16" x14ac:dyDescent="0.3">
      <c r="P749516" s="83"/>
    </row>
    <row r="749517" spans="16:16" x14ac:dyDescent="0.3">
      <c r="P749517" s="83"/>
    </row>
    <row r="749518" spans="16:16" x14ac:dyDescent="0.3">
      <c r="P749518" s="83"/>
    </row>
    <row r="749519" spans="16:16" x14ac:dyDescent="0.3">
      <c r="P749519" s="83"/>
    </row>
    <row r="749520" spans="16:16" x14ac:dyDescent="0.3">
      <c r="P749520" s="83"/>
    </row>
    <row r="749521" spans="16:16" x14ac:dyDescent="0.3">
      <c r="P749521" s="83"/>
    </row>
    <row r="749522" spans="16:16" x14ac:dyDescent="0.3">
      <c r="P749522" s="83"/>
    </row>
    <row r="749523" spans="16:16" x14ac:dyDescent="0.3">
      <c r="P749523" s="83"/>
    </row>
    <row r="749524" spans="16:16" x14ac:dyDescent="0.3">
      <c r="P749524" s="83"/>
    </row>
    <row r="749525" spans="16:16" x14ac:dyDescent="0.3">
      <c r="P749525" s="83"/>
    </row>
    <row r="749526" spans="16:16" x14ac:dyDescent="0.3">
      <c r="P749526" s="83"/>
    </row>
    <row r="749527" spans="16:16" x14ac:dyDescent="0.3">
      <c r="P749527" s="83"/>
    </row>
    <row r="749528" spans="16:16" x14ac:dyDescent="0.3">
      <c r="P749528" s="83"/>
    </row>
    <row r="749529" spans="16:16" x14ac:dyDescent="0.3">
      <c r="P749529" s="83"/>
    </row>
    <row r="749530" spans="16:16" x14ac:dyDescent="0.3">
      <c r="P749530" s="83"/>
    </row>
    <row r="749531" spans="16:16" x14ac:dyDescent="0.3">
      <c r="P749531" s="83"/>
    </row>
    <row r="749532" spans="16:16" x14ac:dyDescent="0.3">
      <c r="P749532" s="83"/>
    </row>
    <row r="749533" spans="16:16" x14ac:dyDescent="0.3">
      <c r="P749533" s="83"/>
    </row>
    <row r="749534" spans="16:16" x14ac:dyDescent="0.3">
      <c r="P749534" s="83"/>
    </row>
    <row r="749535" spans="16:16" x14ac:dyDescent="0.3">
      <c r="P749535" s="83"/>
    </row>
    <row r="749536" spans="16:16" x14ac:dyDescent="0.3">
      <c r="P749536" s="83"/>
    </row>
    <row r="749537" spans="16:16" x14ac:dyDescent="0.3">
      <c r="P749537" s="83"/>
    </row>
    <row r="749538" spans="16:16" x14ac:dyDescent="0.3">
      <c r="P749538" s="83"/>
    </row>
    <row r="749539" spans="16:16" x14ac:dyDescent="0.3">
      <c r="P749539" s="83"/>
    </row>
    <row r="749540" spans="16:16" x14ac:dyDescent="0.3">
      <c r="P749540" s="83"/>
    </row>
    <row r="749541" spans="16:16" x14ac:dyDescent="0.3">
      <c r="P749541" s="83"/>
    </row>
    <row r="749542" spans="16:16" x14ac:dyDescent="0.3">
      <c r="P749542" s="83"/>
    </row>
    <row r="749543" spans="16:16" x14ac:dyDescent="0.3">
      <c r="P749543" s="83"/>
    </row>
    <row r="749544" spans="16:16" x14ac:dyDescent="0.3">
      <c r="P749544" s="83"/>
    </row>
    <row r="749545" spans="16:16" x14ac:dyDescent="0.3">
      <c r="P749545" s="83"/>
    </row>
    <row r="749546" spans="16:16" x14ac:dyDescent="0.3">
      <c r="P749546" s="83"/>
    </row>
    <row r="749547" spans="16:16" x14ac:dyDescent="0.3">
      <c r="P749547" s="83"/>
    </row>
    <row r="749548" spans="16:16" x14ac:dyDescent="0.3">
      <c r="P749548" s="83"/>
    </row>
    <row r="749549" spans="16:16" x14ac:dyDescent="0.3">
      <c r="P749549" s="83"/>
    </row>
    <row r="749550" spans="16:16" x14ac:dyDescent="0.3">
      <c r="P749550" s="83"/>
    </row>
    <row r="749551" spans="16:16" x14ac:dyDescent="0.3">
      <c r="P749551" s="83"/>
    </row>
    <row r="749552" spans="16:16" x14ac:dyDescent="0.3">
      <c r="P749552" s="83"/>
    </row>
    <row r="749553" spans="16:16" x14ac:dyDescent="0.3">
      <c r="P749553" s="83"/>
    </row>
    <row r="749554" spans="16:16" x14ac:dyDescent="0.3">
      <c r="P749554" s="83"/>
    </row>
    <row r="749555" spans="16:16" x14ac:dyDescent="0.3">
      <c r="P749555" s="83"/>
    </row>
    <row r="749556" spans="16:16" x14ac:dyDescent="0.3">
      <c r="P749556" s="83"/>
    </row>
    <row r="749557" spans="16:16" x14ac:dyDescent="0.3">
      <c r="P749557" s="83"/>
    </row>
    <row r="749558" spans="16:16" x14ac:dyDescent="0.3">
      <c r="P749558" s="83"/>
    </row>
    <row r="749559" spans="16:16" x14ac:dyDescent="0.3">
      <c r="P749559" s="83"/>
    </row>
    <row r="749560" spans="16:16" x14ac:dyDescent="0.3">
      <c r="P749560" s="83"/>
    </row>
    <row r="749561" spans="16:16" x14ac:dyDescent="0.3">
      <c r="P749561" s="83"/>
    </row>
    <row r="749562" spans="16:16" x14ac:dyDescent="0.3">
      <c r="P749562" s="83"/>
    </row>
    <row r="749563" spans="16:16" x14ac:dyDescent="0.3">
      <c r="P749563" s="83"/>
    </row>
    <row r="749564" spans="16:16" x14ac:dyDescent="0.3">
      <c r="P749564" s="83"/>
    </row>
    <row r="749565" spans="16:16" x14ac:dyDescent="0.3">
      <c r="P749565" s="83"/>
    </row>
    <row r="749566" spans="16:16" x14ac:dyDescent="0.3">
      <c r="P749566" s="83"/>
    </row>
    <row r="749567" spans="16:16" x14ac:dyDescent="0.3">
      <c r="P749567" s="83"/>
    </row>
    <row r="749568" spans="16:16" x14ac:dyDescent="0.3">
      <c r="P749568" s="83"/>
    </row>
    <row r="749569" spans="16:16" x14ac:dyDescent="0.3">
      <c r="P749569" s="83"/>
    </row>
    <row r="749570" spans="16:16" x14ac:dyDescent="0.3">
      <c r="P749570" s="83"/>
    </row>
    <row r="749571" spans="16:16" x14ac:dyDescent="0.3">
      <c r="P749571" s="83"/>
    </row>
    <row r="749572" spans="16:16" x14ac:dyDescent="0.3">
      <c r="P749572" s="83"/>
    </row>
    <row r="749573" spans="16:16" x14ac:dyDescent="0.3">
      <c r="P749573" s="83"/>
    </row>
    <row r="749574" spans="16:16" x14ac:dyDescent="0.3">
      <c r="P749574" s="83"/>
    </row>
    <row r="749575" spans="16:16" x14ac:dyDescent="0.3">
      <c r="P749575" s="83"/>
    </row>
    <row r="749576" spans="16:16" x14ac:dyDescent="0.3">
      <c r="P749576" s="83"/>
    </row>
    <row r="749577" spans="16:16" x14ac:dyDescent="0.3">
      <c r="P749577" s="83"/>
    </row>
    <row r="749578" spans="16:16" x14ac:dyDescent="0.3">
      <c r="P749578" s="83"/>
    </row>
    <row r="749579" spans="16:16" x14ac:dyDescent="0.3">
      <c r="P749579" s="83"/>
    </row>
    <row r="749580" spans="16:16" x14ac:dyDescent="0.3">
      <c r="P749580" s="83"/>
    </row>
    <row r="749581" spans="16:16" x14ac:dyDescent="0.3">
      <c r="P749581" s="83"/>
    </row>
    <row r="749582" spans="16:16" x14ac:dyDescent="0.3">
      <c r="P749582" s="83"/>
    </row>
    <row r="749583" spans="16:16" x14ac:dyDescent="0.3">
      <c r="P749583" s="83"/>
    </row>
    <row r="749584" spans="16:16" x14ac:dyDescent="0.3">
      <c r="P749584" s="83"/>
    </row>
    <row r="749585" spans="16:16" x14ac:dyDescent="0.3">
      <c r="P749585" s="83"/>
    </row>
    <row r="749586" spans="16:16" x14ac:dyDescent="0.3">
      <c r="P749586" s="83"/>
    </row>
    <row r="749587" spans="16:16" x14ac:dyDescent="0.3">
      <c r="P749587" s="83"/>
    </row>
    <row r="749588" spans="16:16" x14ac:dyDescent="0.3">
      <c r="P749588" s="83"/>
    </row>
    <row r="749589" spans="16:16" x14ac:dyDescent="0.3">
      <c r="P749589" s="83"/>
    </row>
    <row r="749590" spans="16:16" x14ac:dyDescent="0.3">
      <c r="P749590" s="83"/>
    </row>
    <row r="749591" spans="16:16" x14ac:dyDescent="0.3">
      <c r="P749591" s="83"/>
    </row>
    <row r="749592" spans="16:16" x14ac:dyDescent="0.3">
      <c r="P749592" s="83"/>
    </row>
    <row r="749593" spans="16:16" x14ac:dyDescent="0.3">
      <c r="P749593" s="83"/>
    </row>
    <row r="749594" spans="16:16" x14ac:dyDescent="0.3">
      <c r="P749594" s="83"/>
    </row>
    <row r="749595" spans="16:16" x14ac:dyDescent="0.3">
      <c r="P749595" s="83"/>
    </row>
    <row r="749596" spans="16:16" x14ac:dyDescent="0.3">
      <c r="P749596" s="83"/>
    </row>
    <row r="749597" spans="16:16" x14ac:dyDescent="0.3">
      <c r="P749597" s="83"/>
    </row>
    <row r="749598" spans="16:16" x14ac:dyDescent="0.3">
      <c r="P749598" s="83"/>
    </row>
    <row r="749599" spans="16:16" x14ac:dyDescent="0.3">
      <c r="P749599" s="83"/>
    </row>
    <row r="749600" spans="16:16" x14ac:dyDescent="0.3">
      <c r="P749600" s="83"/>
    </row>
    <row r="749601" spans="16:16" x14ac:dyDescent="0.3">
      <c r="P749601" s="83"/>
    </row>
    <row r="749602" spans="16:16" x14ac:dyDescent="0.3">
      <c r="P749602" s="83"/>
    </row>
    <row r="749603" spans="16:16" x14ac:dyDescent="0.3">
      <c r="P749603" s="83"/>
    </row>
    <row r="749604" spans="16:16" x14ac:dyDescent="0.3">
      <c r="P749604" s="83"/>
    </row>
    <row r="749605" spans="16:16" x14ac:dyDescent="0.3">
      <c r="P749605" s="83"/>
    </row>
    <row r="749606" spans="16:16" x14ac:dyDescent="0.3">
      <c r="P749606" s="83"/>
    </row>
    <row r="749607" spans="16:16" x14ac:dyDescent="0.3">
      <c r="P749607" s="83"/>
    </row>
    <row r="749608" spans="16:16" x14ac:dyDescent="0.3">
      <c r="P749608" s="83"/>
    </row>
    <row r="749609" spans="16:16" x14ac:dyDescent="0.3">
      <c r="P749609" s="83"/>
    </row>
    <row r="749610" spans="16:16" x14ac:dyDescent="0.3">
      <c r="P749610" s="83"/>
    </row>
    <row r="749611" spans="16:16" x14ac:dyDescent="0.3">
      <c r="P749611" s="83"/>
    </row>
    <row r="749612" spans="16:16" x14ac:dyDescent="0.3">
      <c r="P749612" s="83"/>
    </row>
    <row r="749613" spans="16:16" x14ac:dyDescent="0.3">
      <c r="P749613" s="83"/>
    </row>
    <row r="749614" spans="16:16" x14ac:dyDescent="0.3">
      <c r="P749614" s="83"/>
    </row>
    <row r="749615" spans="16:16" x14ac:dyDescent="0.3">
      <c r="P749615" s="83"/>
    </row>
    <row r="749616" spans="16:16" x14ac:dyDescent="0.3">
      <c r="P749616" s="83"/>
    </row>
    <row r="749617" spans="16:16" x14ac:dyDescent="0.3">
      <c r="P749617" s="83"/>
    </row>
    <row r="749618" spans="16:16" x14ac:dyDescent="0.3">
      <c r="P749618" s="83"/>
    </row>
    <row r="749619" spans="16:16" x14ac:dyDescent="0.3">
      <c r="P749619" s="83"/>
    </row>
    <row r="749620" spans="16:16" x14ac:dyDescent="0.3">
      <c r="P749620" s="83"/>
    </row>
    <row r="749621" spans="16:16" x14ac:dyDescent="0.3">
      <c r="P749621" s="83"/>
    </row>
    <row r="749622" spans="16:16" x14ac:dyDescent="0.3">
      <c r="P749622" s="83"/>
    </row>
    <row r="749623" spans="16:16" x14ac:dyDescent="0.3">
      <c r="P749623" s="83"/>
    </row>
    <row r="749624" spans="16:16" x14ac:dyDescent="0.3">
      <c r="P749624" s="83"/>
    </row>
    <row r="749625" spans="16:16" x14ac:dyDescent="0.3">
      <c r="P749625" s="83"/>
    </row>
    <row r="749626" spans="16:16" x14ac:dyDescent="0.3">
      <c r="P749626" s="83"/>
    </row>
    <row r="749627" spans="16:16" x14ac:dyDescent="0.3">
      <c r="P749627" s="83"/>
    </row>
    <row r="749628" spans="16:16" x14ac:dyDescent="0.3">
      <c r="P749628" s="83"/>
    </row>
    <row r="749629" spans="16:16" x14ac:dyDescent="0.3">
      <c r="P749629" s="83"/>
    </row>
    <row r="749630" spans="16:16" x14ac:dyDescent="0.3">
      <c r="P749630" s="83"/>
    </row>
    <row r="749631" spans="16:16" x14ac:dyDescent="0.3">
      <c r="P749631" s="83"/>
    </row>
    <row r="749632" spans="16:16" x14ac:dyDescent="0.3">
      <c r="P749632" s="83"/>
    </row>
    <row r="749633" spans="16:16" x14ac:dyDescent="0.3">
      <c r="P749633" s="83"/>
    </row>
    <row r="749634" spans="16:16" x14ac:dyDescent="0.3">
      <c r="P749634" s="83"/>
    </row>
    <row r="749635" spans="16:16" x14ac:dyDescent="0.3">
      <c r="P749635" s="83"/>
    </row>
    <row r="749636" spans="16:16" x14ac:dyDescent="0.3">
      <c r="P749636" s="83"/>
    </row>
    <row r="749637" spans="16:16" x14ac:dyDescent="0.3">
      <c r="P749637" s="83"/>
    </row>
    <row r="749638" spans="16:16" x14ac:dyDescent="0.3">
      <c r="P749638" s="83"/>
    </row>
    <row r="749639" spans="16:16" x14ac:dyDescent="0.3">
      <c r="P749639" s="83"/>
    </row>
    <row r="749640" spans="16:16" x14ac:dyDescent="0.3">
      <c r="P749640" s="83"/>
    </row>
    <row r="749641" spans="16:16" x14ac:dyDescent="0.3">
      <c r="P749641" s="83"/>
    </row>
    <row r="749642" spans="16:16" x14ac:dyDescent="0.3">
      <c r="P749642" s="83"/>
    </row>
    <row r="749643" spans="16:16" x14ac:dyDescent="0.3">
      <c r="P749643" s="83"/>
    </row>
    <row r="749644" spans="16:16" x14ac:dyDescent="0.3">
      <c r="P749644" s="83"/>
    </row>
    <row r="749645" spans="16:16" x14ac:dyDescent="0.3">
      <c r="P749645" s="83"/>
    </row>
    <row r="749646" spans="16:16" x14ac:dyDescent="0.3">
      <c r="P749646" s="83"/>
    </row>
    <row r="749647" spans="16:16" x14ac:dyDescent="0.3">
      <c r="P749647" s="83"/>
    </row>
    <row r="749648" spans="16:16" x14ac:dyDescent="0.3">
      <c r="P749648" s="83"/>
    </row>
    <row r="749649" spans="16:16" x14ac:dyDescent="0.3">
      <c r="P749649" s="83"/>
    </row>
    <row r="749650" spans="16:16" x14ac:dyDescent="0.3">
      <c r="P749650" s="83"/>
    </row>
    <row r="749651" spans="16:16" x14ac:dyDescent="0.3">
      <c r="P749651" s="83"/>
    </row>
    <row r="749652" spans="16:16" x14ac:dyDescent="0.3">
      <c r="P749652" s="83"/>
    </row>
    <row r="749653" spans="16:16" x14ac:dyDescent="0.3">
      <c r="P749653" s="83"/>
    </row>
    <row r="749654" spans="16:16" x14ac:dyDescent="0.3">
      <c r="P749654" s="83"/>
    </row>
    <row r="749655" spans="16:16" x14ac:dyDescent="0.3">
      <c r="P749655" s="83"/>
    </row>
    <row r="749656" spans="16:16" x14ac:dyDescent="0.3">
      <c r="P749656" s="83"/>
    </row>
    <row r="749657" spans="16:16" x14ac:dyDescent="0.3">
      <c r="P749657" s="83"/>
    </row>
    <row r="749658" spans="16:16" x14ac:dyDescent="0.3">
      <c r="P749658" s="83"/>
    </row>
    <row r="749659" spans="16:16" x14ac:dyDescent="0.3">
      <c r="P749659" s="83"/>
    </row>
    <row r="749660" spans="16:16" x14ac:dyDescent="0.3">
      <c r="P749660" s="83"/>
    </row>
    <row r="749661" spans="16:16" x14ac:dyDescent="0.3">
      <c r="P749661" s="83"/>
    </row>
    <row r="749662" spans="16:16" x14ac:dyDescent="0.3">
      <c r="P749662" s="83"/>
    </row>
    <row r="749663" spans="16:16" x14ac:dyDescent="0.3">
      <c r="P749663" s="83"/>
    </row>
    <row r="749664" spans="16:16" x14ac:dyDescent="0.3">
      <c r="P749664" s="83"/>
    </row>
    <row r="749665" spans="16:16" x14ac:dyDescent="0.3">
      <c r="P749665" s="83"/>
    </row>
    <row r="749666" spans="16:16" x14ac:dyDescent="0.3">
      <c r="P749666" s="83"/>
    </row>
    <row r="749667" spans="16:16" x14ac:dyDescent="0.3">
      <c r="P749667" s="83"/>
    </row>
    <row r="749668" spans="16:16" x14ac:dyDescent="0.3">
      <c r="P749668" s="83"/>
    </row>
    <row r="749669" spans="16:16" x14ac:dyDescent="0.3">
      <c r="P749669" s="83"/>
    </row>
    <row r="749670" spans="16:16" x14ac:dyDescent="0.3">
      <c r="P749670" s="83"/>
    </row>
    <row r="749671" spans="16:16" x14ac:dyDescent="0.3">
      <c r="P749671" s="83"/>
    </row>
    <row r="749672" spans="16:16" x14ac:dyDescent="0.3">
      <c r="P749672" s="83"/>
    </row>
    <row r="749673" spans="16:16" x14ac:dyDescent="0.3">
      <c r="P749673" s="83"/>
    </row>
    <row r="749674" spans="16:16" x14ac:dyDescent="0.3">
      <c r="P749674" s="83"/>
    </row>
    <row r="749675" spans="16:16" x14ac:dyDescent="0.3">
      <c r="P749675" s="83"/>
    </row>
    <row r="749676" spans="16:16" x14ac:dyDescent="0.3">
      <c r="P749676" s="83"/>
    </row>
    <row r="749677" spans="16:16" x14ac:dyDescent="0.3">
      <c r="P749677" s="83"/>
    </row>
    <row r="749678" spans="16:16" x14ac:dyDescent="0.3">
      <c r="P749678" s="83"/>
    </row>
    <row r="749679" spans="16:16" x14ac:dyDescent="0.3">
      <c r="P749679" s="83"/>
    </row>
    <row r="749680" spans="16:16" x14ac:dyDescent="0.3">
      <c r="P749680" s="83"/>
    </row>
    <row r="749681" spans="16:16" x14ac:dyDescent="0.3">
      <c r="P749681" s="83"/>
    </row>
    <row r="749682" spans="16:16" x14ac:dyDescent="0.3">
      <c r="P749682" s="83"/>
    </row>
    <row r="749683" spans="16:16" x14ac:dyDescent="0.3">
      <c r="P749683" s="83"/>
    </row>
    <row r="749684" spans="16:16" x14ac:dyDescent="0.3">
      <c r="P749684" s="83"/>
    </row>
    <row r="749685" spans="16:16" x14ac:dyDescent="0.3">
      <c r="P749685" s="83"/>
    </row>
    <row r="749686" spans="16:16" x14ac:dyDescent="0.3">
      <c r="P749686" s="83"/>
    </row>
    <row r="749687" spans="16:16" x14ac:dyDescent="0.3">
      <c r="P749687" s="83"/>
    </row>
    <row r="749688" spans="16:16" x14ac:dyDescent="0.3">
      <c r="P749688" s="83"/>
    </row>
    <row r="749689" spans="16:16" x14ac:dyDescent="0.3">
      <c r="P749689" s="83"/>
    </row>
    <row r="749690" spans="16:16" x14ac:dyDescent="0.3">
      <c r="P749690" s="83"/>
    </row>
    <row r="749691" spans="16:16" x14ac:dyDescent="0.3">
      <c r="P749691" s="83"/>
    </row>
    <row r="749692" spans="16:16" x14ac:dyDescent="0.3">
      <c r="P749692" s="83"/>
    </row>
    <row r="749693" spans="16:16" x14ac:dyDescent="0.3">
      <c r="P749693" s="83"/>
    </row>
    <row r="749694" spans="16:16" x14ac:dyDescent="0.3">
      <c r="P749694" s="83"/>
    </row>
    <row r="749695" spans="16:16" x14ac:dyDescent="0.3">
      <c r="P749695" s="83"/>
    </row>
    <row r="749696" spans="16:16" x14ac:dyDescent="0.3">
      <c r="P749696" s="83"/>
    </row>
    <row r="749697" spans="16:16" x14ac:dyDescent="0.3">
      <c r="P749697" s="83"/>
    </row>
    <row r="749698" spans="16:16" x14ac:dyDescent="0.3">
      <c r="P749698" s="83"/>
    </row>
    <row r="749699" spans="16:16" x14ac:dyDescent="0.3">
      <c r="P749699" s="83"/>
    </row>
    <row r="749700" spans="16:16" x14ac:dyDescent="0.3">
      <c r="P749700" s="83"/>
    </row>
    <row r="749701" spans="16:16" x14ac:dyDescent="0.3">
      <c r="P749701" s="83"/>
    </row>
    <row r="749702" spans="16:16" x14ac:dyDescent="0.3">
      <c r="P749702" s="83"/>
    </row>
    <row r="749703" spans="16:16" x14ac:dyDescent="0.3">
      <c r="P749703" s="83"/>
    </row>
    <row r="749704" spans="16:16" x14ac:dyDescent="0.3">
      <c r="P749704" s="83"/>
    </row>
    <row r="749705" spans="16:16" x14ac:dyDescent="0.3">
      <c r="P749705" s="83"/>
    </row>
    <row r="749706" spans="16:16" x14ac:dyDescent="0.3">
      <c r="P749706" s="83"/>
    </row>
    <row r="749707" spans="16:16" x14ac:dyDescent="0.3">
      <c r="P749707" s="83"/>
    </row>
    <row r="749708" spans="16:16" x14ac:dyDescent="0.3">
      <c r="P749708" s="83"/>
    </row>
    <row r="749709" spans="16:16" x14ac:dyDescent="0.3">
      <c r="P749709" s="83"/>
    </row>
    <row r="749710" spans="16:16" x14ac:dyDescent="0.3">
      <c r="P749710" s="83"/>
    </row>
    <row r="749711" spans="16:16" x14ac:dyDescent="0.3">
      <c r="P749711" s="83"/>
    </row>
    <row r="749712" spans="16:16" x14ac:dyDescent="0.3">
      <c r="P749712" s="83"/>
    </row>
    <row r="749713" spans="16:16" x14ac:dyDescent="0.3">
      <c r="P749713" s="83"/>
    </row>
    <row r="749714" spans="16:16" x14ac:dyDescent="0.3">
      <c r="P749714" s="83"/>
    </row>
    <row r="749715" spans="16:16" x14ac:dyDescent="0.3">
      <c r="P749715" s="83"/>
    </row>
    <row r="749716" spans="16:16" x14ac:dyDescent="0.3">
      <c r="P749716" s="83"/>
    </row>
    <row r="749717" spans="16:16" x14ac:dyDescent="0.3">
      <c r="P749717" s="83"/>
    </row>
    <row r="749718" spans="16:16" x14ac:dyDescent="0.3">
      <c r="P749718" s="83"/>
    </row>
    <row r="749719" spans="16:16" x14ac:dyDescent="0.3">
      <c r="P749719" s="83"/>
    </row>
    <row r="749720" spans="16:16" x14ac:dyDescent="0.3">
      <c r="P749720" s="83"/>
    </row>
    <row r="749721" spans="16:16" x14ac:dyDescent="0.3">
      <c r="P749721" s="83"/>
    </row>
    <row r="749722" spans="16:16" x14ac:dyDescent="0.3">
      <c r="P749722" s="83"/>
    </row>
    <row r="749723" spans="16:16" x14ac:dyDescent="0.3">
      <c r="P749723" s="83"/>
    </row>
    <row r="749724" spans="16:16" x14ac:dyDescent="0.3">
      <c r="P749724" s="83"/>
    </row>
    <row r="749725" spans="16:16" x14ac:dyDescent="0.3">
      <c r="P749725" s="83"/>
    </row>
    <row r="749726" spans="16:16" x14ac:dyDescent="0.3">
      <c r="P749726" s="83"/>
    </row>
    <row r="749727" spans="16:16" x14ac:dyDescent="0.3">
      <c r="P749727" s="83"/>
    </row>
    <row r="749728" spans="16:16" x14ac:dyDescent="0.3">
      <c r="P749728" s="83"/>
    </row>
    <row r="749729" spans="16:16" x14ac:dyDescent="0.3">
      <c r="P749729" s="83"/>
    </row>
    <row r="749730" spans="16:16" x14ac:dyDescent="0.3">
      <c r="P749730" s="83"/>
    </row>
    <row r="749731" spans="16:16" x14ac:dyDescent="0.3">
      <c r="P749731" s="83"/>
    </row>
    <row r="749732" spans="16:16" x14ac:dyDescent="0.3">
      <c r="P749732" s="83"/>
    </row>
    <row r="749733" spans="16:16" x14ac:dyDescent="0.3">
      <c r="P749733" s="83"/>
    </row>
    <row r="749734" spans="16:16" x14ac:dyDescent="0.3">
      <c r="P749734" s="83"/>
    </row>
    <row r="749735" spans="16:16" x14ac:dyDescent="0.3">
      <c r="P749735" s="83"/>
    </row>
    <row r="749736" spans="16:16" x14ac:dyDescent="0.3">
      <c r="P749736" s="83"/>
    </row>
    <row r="749737" spans="16:16" x14ac:dyDescent="0.3">
      <c r="P749737" s="83"/>
    </row>
    <row r="749738" spans="16:16" x14ac:dyDescent="0.3">
      <c r="P749738" s="83"/>
    </row>
    <row r="749739" spans="16:16" x14ac:dyDescent="0.3">
      <c r="P749739" s="83"/>
    </row>
    <row r="749740" spans="16:16" x14ac:dyDescent="0.3">
      <c r="P749740" s="83"/>
    </row>
    <row r="749741" spans="16:16" x14ac:dyDescent="0.3">
      <c r="P749741" s="83"/>
    </row>
    <row r="749742" spans="16:16" x14ac:dyDescent="0.3">
      <c r="P749742" s="83"/>
    </row>
    <row r="749743" spans="16:16" x14ac:dyDescent="0.3">
      <c r="P749743" s="83"/>
    </row>
    <row r="749744" spans="16:16" x14ac:dyDescent="0.3">
      <c r="P749744" s="83"/>
    </row>
    <row r="749745" spans="16:16" x14ac:dyDescent="0.3">
      <c r="P749745" s="83"/>
    </row>
    <row r="749746" spans="16:16" x14ac:dyDescent="0.3">
      <c r="P749746" s="83"/>
    </row>
    <row r="749747" spans="16:16" x14ac:dyDescent="0.3">
      <c r="P749747" s="83"/>
    </row>
    <row r="749748" spans="16:16" x14ac:dyDescent="0.3">
      <c r="P749748" s="83"/>
    </row>
    <row r="749749" spans="16:16" x14ac:dyDescent="0.3">
      <c r="P749749" s="83"/>
    </row>
    <row r="749750" spans="16:16" x14ac:dyDescent="0.3">
      <c r="P749750" s="83"/>
    </row>
    <row r="749751" spans="16:16" x14ac:dyDescent="0.3">
      <c r="P749751" s="83"/>
    </row>
    <row r="749752" spans="16:16" x14ac:dyDescent="0.3">
      <c r="P749752" s="83"/>
    </row>
    <row r="749753" spans="16:16" x14ac:dyDescent="0.3">
      <c r="P749753" s="83"/>
    </row>
    <row r="749754" spans="16:16" x14ac:dyDescent="0.3">
      <c r="P749754" s="83"/>
    </row>
    <row r="749755" spans="16:16" x14ac:dyDescent="0.3">
      <c r="P749755" s="83"/>
    </row>
    <row r="749756" spans="16:16" x14ac:dyDescent="0.3">
      <c r="P749756" s="83"/>
    </row>
    <row r="749757" spans="16:16" x14ac:dyDescent="0.3">
      <c r="P749757" s="83"/>
    </row>
    <row r="749758" spans="16:16" x14ac:dyDescent="0.3">
      <c r="P749758" s="83"/>
    </row>
    <row r="749759" spans="16:16" x14ac:dyDescent="0.3">
      <c r="P749759" s="83"/>
    </row>
    <row r="749760" spans="16:16" x14ac:dyDescent="0.3">
      <c r="P749760" s="83"/>
    </row>
    <row r="749761" spans="16:16" x14ac:dyDescent="0.3">
      <c r="P749761" s="83"/>
    </row>
    <row r="749762" spans="16:16" x14ac:dyDescent="0.3">
      <c r="P749762" s="83"/>
    </row>
    <row r="749763" spans="16:16" x14ac:dyDescent="0.3">
      <c r="P749763" s="83"/>
    </row>
    <row r="749764" spans="16:16" x14ac:dyDescent="0.3">
      <c r="P749764" s="83"/>
    </row>
    <row r="749765" spans="16:16" x14ac:dyDescent="0.3">
      <c r="P749765" s="83"/>
    </row>
    <row r="749766" spans="16:16" x14ac:dyDescent="0.3">
      <c r="P749766" s="83"/>
    </row>
    <row r="749767" spans="16:16" x14ac:dyDescent="0.3">
      <c r="P749767" s="83"/>
    </row>
    <row r="749768" spans="16:16" x14ac:dyDescent="0.3">
      <c r="P749768" s="83"/>
    </row>
    <row r="749769" spans="16:16" x14ac:dyDescent="0.3">
      <c r="P749769" s="83"/>
    </row>
    <row r="749770" spans="16:16" x14ac:dyDescent="0.3">
      <c r="P749770" s="83"/>
    </row>
    <row r="749771" spans="16:16" x14ac:dyDescent="0.3">
      <c r="P749771" s="83"/>
    </row>
    <row r="749772" spans="16:16" x14ac:dyDescent="0.3">
      <c r="P749772" s="83"/>
    </row>
    <row r="749773" spans="16:16" x14ac:dyDescent="0.3">
      <c r="P749773" s="83"/>
    </row>
    <row r="749774" spans="16:16" x14ac:dyDescent="0.3">
      <c r="P749774" s="83"/>
    </row>
    <row r="749775" spans="16:16" x14ac:dyDescent="0.3">
      <c r="P749775" s="83"/>
    </row>
    <row r="749776" spans="16:16" x14ac:dyDescent="0.3">
      <c r="P749776" s="83"/>
    </row>
    <row r="749777" spans="16:16" x14ac:dyDescent="0.3">
      <c r="P749777" s="83"/>
    </row>
    <row r="749778" spans="16:16" x14ac:dyDescent="0.3">
      <c r="P749778" s="83"/>
    </row>
    <row r="749779" spans="16:16" x14ac:dyDescent="0.3">
      <c r="P749779" s="83"/>
    </row>
    <row r="749780" spans="16:16" x14ac:dyDescent="0.3">
      <c r="P749780" s="83"/>
    </row>
    <row r="749781" spans="16:16" x14ac:dyDescent="0.3">
      <c r="P749781" s="83"/>
    </row>
    <row r="749782" spans="16:16" x14ac:dyDescent="0.3">
      <c r="P749782" s="83"/>
    </row>
    <row r="749783" spans="16:16" x14ac:dyDescent="0.3">
      <c r="P749783" s="83"/>
    </row>
    <row r="749784" spans="16:16" x14ac:dyDescent="0.3">
      <c r="P749784" s="83"/>
    </row>
    <row r="749785" spans="16:16" x14ac:dyDescent="0.3">
      <c r="P749785" s="83"/>
    </row>
    <row r="749786" spans="16:16" x14ac:dyDescent="0.3">
      <c r="P749786" s="83"/>
    </row>
    <row r="749787" spans="16:16" x14ac:dyDescent="0.3">
      <c r="P749787" s="83"/>
    </row>
    <row r="749788" spans="16:16" x14ac:dyDescent="0.3">
      <c r="P749788" s="83"/>
    </row>
    <row r="749789" spans="16:16" x14ac:dyDescent="0.3">
      <c r="P749789" s="83"/>
    </row>
    <row r="749790" spans="16:16" x14ac:dyDescent="0.3">
      <c r="P749790" s="83"/>
    </row>
    <row r="749791" spans="16:16" x14ac:dyDescent="0.3">
      <c r="P749791" s="83"/>
    </row>
    <row r="749792" spans="16:16" x14ac:dyDescent="0.3">
      <c r="P749792" s="83"/>
    </row>
    <row r="749793" spans="16:16" x14ac:dyDescent="0.3">
      <c r="P749793" s="83"/>
    </row>
    <row r="749794" spans="16:16" x14ac:dyDescent="0.3">
      <c r="P749794" s="83"/>
    </row>
    <row r="749795" spans="16:16" x14ac:dyDescent="0.3">
      <c r="P749795" s="83"/>
    </row>
    <row r="749796" spans="16:16" x14ac:dyDescent="0.3">
      <c r="P749796" s="83"/>
    </row>
    <row r="749797" spans="16:16" x14ac:dyDescent="0.3">
      <c r="P749797" s="83"/>
    </row>
    <row r="749798" spans="16:16" x14ac:dyDescent="0.3">
      <c r="P749798" s="83"/>
    </row>
    <row r="749799" spans="16:16" x14ac:dyDescent="0.3">
      <c r="P749799" s="83"/>
    </row>
    <row r="749800" spans="16:16" x14ac:dyDescent="0.3">
      <c r="P749800" s="83"/>
    </row>
    <row r="749801" spans="16:16" x14ac:dyDescent="0.3">
      <c r="P749801" s="83"/>
    </row>
    <row r="749802" spans="16:16" x14ac:dyDescent="0.3">
      <c r="P749802" s="83"/>
    </row>
    <row r="749803" spans="16:16" x14ac:dyDescent="0.3">
      <c r="P749803" s="83"/>
    </row>
    <row r="749804" spans="16:16" x14ac:dyDescent="0.3">
      <c r="P749804" s="83"/>
    </row>
    <row r="749805" spans="16:16" x14ac:dyDescent="0.3">
      <c r="P749805" s="83"/>
    </row>
    <row r="749806" spans="16:16" x14ac:dyDescent="0.3">
      <c r="P749806" s="83"/>
    </row>
    <row r="749807" spans="16:16" x14ac:dyDescent="0.3">
      <c r="P749807" s="83"/>
    </row>
    <row r="749808" spans="16:16" x14ac:dyDescent="0.3">
      <c r="P749808" s="83"/>
    </row>
    <row r="749809" spans="16:16" x14ac:dyDescent="0.3">
      <c r="P749809" s="83"/>
    </row>
    <row r="749810" spans="16:16" x14ac:dyDescent="0.3">
      <c r="P749810" s="83"/>
    </row>
    <row r="749811" spans="16:16" x14ac:dyDescent="0.3">
      <c r="P749811" s="83"/>
    </row>
    <row r="749812" spans="16:16" x14ac:dyDescent="0.3">
      <c r="P749812" s="83"/>
    </row>
    <row r="749813" spans="16:16" x14ac:dyDescent="0.3">
      <c r="P749813" s="83"/>
    </row>
    <row r="749814" spans="16:16" x14ac:dyDescent="0.3">
      <c r="P749814" s="83"/>
    </row>
    <row r="749815" spans="16:16" x14ac:dyDescent="0.3">
      <c r="P749815" s="83"/>
    </row>
    <row r="749816" spans="16:16" x14ac:dyDescent="0.3">
      <c r="P749816" s="83"/>
    </row>
    <row r="749817" spans="16:16" x14ac:dyDescent="0.3">
      <c r="P749817" s="83"/>
    </row>
    <row r="749818" spans="16:16" x14ac:dyDescent="0.3">
      <c r="P749818" s="83"/>
    </row>
    <row r="749819" spans="16:16" x14ac:dyDescent="0.3">
      <c r="P749819" s="83"/>
    </row>
    <row r="749820" spans="16:16" x14ac:dyDescent="0.3">
      <c r="P749820" s="83"/>
    </row>
    <row r="749821" spans="16:16" x14ac:dyDescent="0.3">
      <c r="P749821" s="83"/>
    </row>
    <row r="749822" spans="16:16" x14ac:dyDescent="0.3">
      <c r="P749822" s="83"/>
    </row>
    <row r="749823" spans="16:16" x14ac:dyDescent="0.3">
      <c r="P749823" s="83"/>
    </row>
    <row r="749824" spans="16:16" x14ac:dyDescent="0.3">
      <c r="P749824" s="83"/>
    </row>
    <row r="749825" spans="16:16" x14ac:dyDescent="0.3">
      <c r="P749825" s="83"/>
    </row>
    <row r="749826" spans="16:16" x14ac:dyDescent="0.3">
      <c r="P749826" s="83"/>
    </row>
    <row r="749827" spans="16:16" x14ac:dyDescent="0.3">
      <c r="P749827" s="83"/>
    </row>
    <row r="749828" spans="16:16" x14ac:dyDescent="0.3">
      <c r="P749828" s="83"/>
    </row>
    <row r="749829" spans="16:16" x14ac:dyDescent="0.3">
      <c r="P749829" s="83"/>
    </row>
    <row r="749830" spans="16:16" x14ac:dyDescent="0.3">
      <c r="P749830" s="83"/>
    </row>
    <row r="749831" spans="16:16" x14ac:dyDescent="0.3">
      <c r="P749831" s="83"/>
    </row>
    <row r="749832" spans="16:16" x14ac:dyDescent="0.3">
      <c r="P749832" s="83"/>
    </row>
    <row r="749833" spans="16:16" x14ac:dyDescent="0.3">
      <c r="P749833" s="83"/>
    </row>
    <row r="749834" spans="16:16" x14ac:dyDescent="0.3">
      <c r="P749834" s="83"/>
    </row>
    <row r="749835" spans="16:16" x14ac:dyDescent="0.3">
      <c r="P749835" s="83"/>
    </row>
    <row r="749836" spans="16:16" x14ac:dyDescent="0.3">
      <c r="P749836" s="83"/>
    </row>
    <row r="749837" spans="16:16" x14ac:dyDescent="0.3">
      <c r="P749837" s="83"/>
    </row>
    <row r="749838" spans="16:16" x14ac:dyDescent="0.3">
      <c r="P749838" s="83"/>
    </row>
    <row r="749839" spans="16:16" x14ac:dyDescent="0.3">
      <c r="P749839" s="83"/>
    </row>
    <row r="749840" spans="16:16" x14ac:dyDescent="0.3">
      <c r="P749840" s="83"/>
    </row>
    <row r="749841" spans="16:16" x14ac:dyDescent="0.3">
      <c r="P749841" s="83"/>
    </row>
    <row r="749842" spans="16:16" x14ac:dyDescent="0.3">
      <c r="P749842" s="83"/>
    </row>
    <row r="749843" spans="16:16" x14ac:dyDescent="0.3">
      <c r="P749843" s="83"/>
    </row>
    <row r="749844" spans="16:16" x14ac:dyDescent="0.3">
      <c r="P749844" s="83"/>
    </row>
    <row r="749845" spans="16:16" x14ac:dyDescent="0.3">
      <c r="P749845" s="83"/>
    </row>
    <row r="749846" spans="16:16" x14ac:dyDescent="0.3">
      <c r="P749846" s="83"/>
    </row>
    <row r="749847" spans="16:16" x14ac:dyDescent="0.3">
      <c r="P749847" s="83"/>
    </row>
    <row r="749848" spans="16:16" x14ac:dyDescent="0.3">
      <c r="P749848" s="83"/>
    </row>
    <row r="749849" spans="16:16" x14ac:dyDescent="0.3">
      <c r="P749849" s="83"/>
    </row>
    <row r="749850" spans="16:16" x14ac:dyDescent="0.3">
      <c r="P749850" s="83"/>
    </row>
    <row r="749851" spans="16:16" x14ac:dyDescent="0.3">
      <c r="P749851" s="83"/>
    </row>
    <row r="749852" spans="16:16" x14ac:dyDescent="0.3">
      <c r="P749852" s="83"/>
    </row>
    <row r="749853" spans="16:16" x14ac:dyDescent="0.3">
      <c r="P749853" s="83"/>
    </row>
    <row r="749854" spans="16:16" x14ac:dyDescent="0.3">
      <c r="P749854" s="83"/>
    </row>
    <row r="749855" spans="16:16" x14ac:dyDescent="0.3">
      <c r="P749855" s="83"/>
    </row>
    <row r="749856" spans="16:16" x14ac:dyDescent="0.3">
      <c r="P749856" s="83"/>
    </row>
    <row r="749857" spans="16:16" x14ac:dyDescent="0.3">
      <c r="P749857" s="83"/>
    </row>
    <row r="749858" spans="16:16" x14ac:dyDescent="0.3">
      <c r="P749858" s="83"/>
    </row>
    <row r="749859" spans="16:16" x14ac:dyDescent="0.3">
      <c r="P749859" s="83"/>
    </row>
    <row r="749860" spans="16:16" x14ac:dyDescent="0.3">
      <c r="P749860" s="83"/>
    </row>
    <row r="749861" spans="16:16" x14ac:dyDescent="0.3">
      <c r="P749861" s="83"/>
    </row>
    <row r="749862" spans="16:16" x14ac:dyDescent="0.3">
      <c r="P749862" s="83"/>
    </row>
    <row r="749863" spans="16:16" x14ac:dyDescent="0.3">
      <c r="P749863" s="83"/>
    </row>
    <row r="749864" spans="16:16" x14ac:dyDescent="0.3">
      <c r="P749864" s="83"/>
    </row>
    <row r="749865" spans="16:16" x14ac:dyDescent="0.3">
      <c r="P749865" s="83"/>
    </row>
    <row r="749866" spans="16:16" x14ac:dyDescent="0.3">
      <c r="P749866" s="83"/>
    </row>
    <row r="749867" spans="16:16" x14ac:dyDescent="0.3">
      <c r="P749867" s="83"/>
    </row>
    <row r="749868" spans="16:16" x14ac:dyDescent="0.3">
      <c r="P749868" s="83"/>
    </row>
    <row r="749869" spans="16:16" x14ac:dyDescent="0.3">
      <c r="P749869" s="83"/>
    </row>
    <row r="749870" spans="16:16" x14ac:dyDescent="0.3">
      <c r="P749870" s="83"/>
    </row>
    <row r="749871" spans="16:16" x14ac:dyDescent="0.3">
      <c r="P749871" s="83"/>
    </row>
    <row r="749872" spans="16:16" x14ac:dyDescent="0.3">
      <c r="P749872" s="83"/>
    </row>
    <row r="749873" spans="16:16" x14ac:dyDescent="0.3">
      <c r="P749873" s="83"/>
    </row>
    <row r="749874" spans="16:16" x14ac:dyDescent="0.3">
      <c r="P749874" s="83"/>
    </row>
    <row r="749875" spans="16:16" x14ac:dyDescent="0.3">
      <c r="P749875" s="83"/>
    </row>
    <row r="749876" spans="16:16" x14ac:dyDescent="0.3">
      <c r="P749876" s="83"/>
    </row>
    <row r="749877" spans="16:16" x14ac:dyDescent="0.3">
      <c r="P749877" s="83"/>
    </row>
    <row r="749878" spans="16:16" x14ac:dyDescent="0.3">
      <c r="P749878" s="83"/>
    </row>
    <row r="749879" spans="16:16" x14ac:dyDescent="0.3">
      <c r="P749879" s="83"/>
    </row>
    <row r="749880" spans="16:16" x14ac:dyDescent="0.3">
      <c r="P749880" s="83"/>
    </row>
    <row r="749881" spans="16:16" x14ac:dyDescent="0.3">
      <c r="P749881" s="83"/>
    </row>
    <row r="749882" spans="16:16" x14ac:dyDescent="0.3">
      <c r="P749882" s="83"/>
    </row>
    <row r="749883" spans="16:16" x14ac:dyDescent="0.3">
      <c r="P749883" s="83"/>
    </row>
    <row r="749884" spans="16:16" x14ac:dyDescent="0.3">
      <c r="P749884" s="83"/>
    </row>
    <row r="749885" spans="16:16" x14ac:dyDescent="0.3">
      <c r="P749885" s="83"/>
    </row>
    <row r="749886" spans="16:16" x14ac:dyDescent="0.3">
      <c r="P749886" s="83"/>
    </row>
    <row r="749887" spans="16:16" x14ac:dyDescent="0.3">
      <c r="P749887" s="83"/>
    </row>
    <row r="749888" spans="16:16" x14ac:dyDescent="0.3">
      <c r="P749888" s="83"/>
    </row>
    <row r="749889" spans="16:16" x14ac:dyDescent="0.3">
      <c r="P749889" s="83"/>
    </row>
    <row r="749890" spans="16:16" x14ac:dyDescent="0.3">
      <c r="P749890" s="83"/>
    </row>
    <row r="749891" spans="16:16" x14ac:dyDescent="0.3">
      <c r="P749891" s="83"/>
    </row>
    <row r="749892" spans="16:16" x14ac:dyDescent="0.3">
      <c r="P749892" s="83"/>
    </row>
    <row r="749893" spans="16:16" x14ac:dyDescent="0.3">
      <c r="P749893" s="83"/>
    </row>
    <row r="749894" spans="16:16" x14ac:dyDescent="0.3">
      <c r="P749894" s="83"/>
    </row>
    <row r="749895" spans="16:16" x14ac:dyDescent="0.3">
      <c r="P749895" s="83"/>
    </row>
    <row r="749896" spans="16:16" x14ac:dyDescent="0.3">
      <c r="P749896" s="83"/>
    </row>
    <row r="749897" spans="16:16" x14ac:dyDescent="0.3">
      <c r="P749897" s="83"/>
    </row>
    <row r="749898" spans="16:16" x14ac:dyDescent="0.3">
      <c r="P749898" s="83"/>
    </row>
    <row r="749899" spans="16:16" x14ac:dyDescent="0.3">
      <c r="P749899" s="83"/>
    </row>
    <row r="749900" spans="16:16" x14ac:dyDescent="0.3">
      <c r="P749900" s="83"/>
    </row>
    <row r="749901" spans="16:16" x14ac:dyDescent="0.3">
      <c r="P749901" s="83"/>
    </row>
    <row r="749902" spans="16:16" x14ac:dyDescent="0.3">
      <c r="P749902" s="83"/>
    </row>
    <row r="749903" spans="16:16" x14ac:dyDescent="0.3">
      <c r="P749903" s="83"/>
    </row>
    <row r="749904" spans="16:16" x14ac:dyDescent="0.3">
      <c r="P749904" s="83"/>
    </row>
    <row r="749905" spans="16:16" x14ac:dyDescent="0.3">
      <c r="P749905" s="83"/>
    </row>
    <row r="749906" spans="16:16" x14ac:dyDescent="0.3">
      <c r="P749906" s="83"/>
    </row>
    <row r="749907" spans="16:16" x14ac:dyDescent="0.3">
      <c r="P749907" s="83"/>
    </row>
    <row r="749908" spans="16:16" x14ac:dyDescent="0.3">
      <c r="P749908" s="83"/>
    </row>
    <row r="749909" spans="16:16" x14ac:dyDescent="0.3">
      <c r="P749909" s="83"/>
    </row>
    <row r="749910" spans="16:16" x14ac:dyDescent="0.3">
      <c r="P749910" s="83"/>
    </row>
    <row r="749911" spans="16:16" x14ac:dyDescent="0.3">
      <c r="P749911" s="83"/>
    </row>
    <row r="749912" spans="16:16" x14ac:dyDescent="0.3">
      <c r="P749912" s="83"/>
    </row>
    <row r="749913" spans="16:16" x14ac:dyDescent="0.3">
      <c r="P749913" s="83"/>
    </row>
    <row r="749914" spans="16:16" x14ac:dyDescent="0.3">
      <c r="P749914" s="83"/>
    </row>
    <row r="749915" spans="16:16" x14ac:dyDescent="0.3">
      <c r="P749915" s="83"/>
    </row>
    <row r="749916" spans="16:16" x14ac:dyDescent="0.3">
      <c r="P749916" s="83"/>
    </row>
    <row r="749917" spans="16:16" x14ac:dyDescent="0.3">
      <c r="P749917" s="83"/>
    </row>
    <row r="749918" spans="16:16" x14ac:dyDescent="0.3">
      <c r="P749918" s="83"/>
    </row>
    <row r="749919" spans="16:16" x14ac:dyDescent="0.3">
      <c r="P749919" s="83"/>
    </row>
    <row r="749920" spans="16:16" x14ac:dyDescent="0.3">
      <c r="P749920" s="83"/>
    </row>
    <row r="749921" spans="16:16" x14ac:dyDescent="0.3">
      <c r="P749921" s="83"/>
    </row>
    <row r="749922" spans="16:16" x14ac:dyDescent="0.3">
      <c r="P749922" s="83"/>
    </row>
    <row r="749923" spans="16:16" x14ac:dyDescent="0.3">
      <c r="P749923" s="83"/>
    </row>
    <row r="749924" spans="16:16" x14ac:dyDescent="0.3">
      <c r="P749924" s="83"/>
    </row>
    <row r="749925" spans="16:16" x14ac:dyDescent="0.3">
      <c r="P749925" s="83"/>
    </row>
    <row r="749926" spans="16:16" x14ac:dyDescent="0.3">
      <c r="P749926" s="83"/>
    </row>
    <row r="749927" spans="16:16" x14ac:dyDescent="0.3">
      <c r="P749927" s="83"/>
    </row>
    <row r="749928" spans="16:16" x14ac:dyDescent="0.3">
      <c r="P749928" s="83"/>
    </row>
    <row r="749929" spans="16:16" x14ac:dyDescent="0.3">
      <c r="P749929" s="83"/>
    </row>
    <row r="749930" spans="16:16" x14ac:dyDescent="0.3">
      <c r="P749930" s="83"/>
    </row>
    <row r="749931" spans="16:16" x14ac:dyDescent="0.3">
      <c r="P749931" s="83"/>
    </row>
    <row r="749932" spans="16:16" x14ac:dyDescent="0.3">
      <c r="P749932" s="83"/>
    </row>
    <row r="749933" spans="16:16" x14ac:dyDescent="0.3">
      <c r="P749933" s="83"/>
    </row>
    <row r="749934" spans="16:16" x14ac:dyDescent="0.3">
      <c r="P749934" s="83"/>
    </row>
    <row r="749935" spans="16:16" x14ac:dyDescent="0.3">
      <c r="P749935" s="83"/>
    </row>
    <row r="749936" spans="16:16" x14ac:dyDescent="0.3">
      <c r="P749936" s="83"/>
    </row>
    <row r="749937" spans="16:16" x14ac:dyDescent="0.3">
      <c r="P749937" s="83"/>
    </row>
    <row r="749938" spans="16:16" x14ac:dyDescent="0.3">
      <c r="P749938" s="83"/>
    </row>
    <row r="749939" spans="16:16" x14ac:dyDescent="0.3">
      <c r="P749939" s="83"/>
    </row>
    <row r="749940" spans="16:16" x14ac:dyDescent="0.3">
      <c r="P749940" s="83"/>
    </row>
    <row r="749941" spans="16:16" x14ac:dyDescent="0.3">
      <c r="P749941" s="83"/>
    </row>
    <row r="749942" spans="16:16" x14ac:dyDescent="0.3">
      <c r="P749942" s="83"/>
    </row>
    <row r="749943" spans="16:16" x14ac:dyDescent="0.3">
      <c r="P749943" s="83"/>
    </row>
    <row r="749944" spans="16:16" x14ac:dyDescent="0.3">
      <c r="P749944" s="83"/>
    </row>
    <row r="749945" spans="16:16" x14ac:dyDescent="0.3">
      <c r="P749945" s="83"/>
    </row>
    <row r="749946" spans="16:16" x14ac:dyDescent="0.3">
      <c r="P749946" s="83"/>
    </row>
    <row r="749947" spans="16:16" x14ac:dyDescent="0.3">
      <c r="P749947" s="83"/>
    </row>
    <row r="749948" spans="16:16" x14ac:dyDescent="0.3">
      <c r="P749948" s="83"/>
    </row>
    <row r="749949" spans="16:16" x14ac:dyDescent="0.3">
      <c r="P749949" s="83"/>
    </row>
    <row r="749950" spans="16:16" x14ac:dyDescent="0.3">
      <c r="P749950" s="83"/>
    </row>
    <row r="749951" spans="16:16" x14ac:dyDescent="0.3">
      <c r="P749951" s="83"/>
    </row>
    <row r="749952" spans="16:16" x14ac:dyDescent="0.3">
      <c r="P749952" s="83"/>
    </row>
    <row r="749953" spans="16:16" x14ac:dyDescent="0.3">
      <c r="P749953" s="83"/>
    </row>
    <row r="749954" spans="16:16" x14ac:dyDescent="0.3">
      <c r="P749954" s="83"/>
    </row>
    <row r="749955" spans="16:16" x14ac:dyDescent="0.3">
      <c r="P749955" s="83"/>
    </row>
    <row r="749956" spans="16:16" x14ac:dyDescent="0.3">
      <c r="P749956" s="83"/>
    </row>
    <row r="749957" spans="16:16" x14ac:dyDescent="0.3">
      <c r="P749957" s="83"/>
    </row>
    <row r="749958" spans="16:16" x14ac:dyDescent="0.3">
      <c r="P749958" s="83"/>
    </row>
    <row r="749959" spans="16:16" x14ac:dyDescent="0.3">
      <c r="P749959" s="83"/>
    </row>
    <row r="749960" spans="16:16" x14ac:dyDescent="0.3">
      <c r="P749960" s="83"/>
    </row>
    <row r="749961" spans="16:16" x14ac:dyDescent="0.3">
      <c r="P749961" s="83"/>
    </row>
    <row r="749962" spans="16:16" x14ac:dyDescent="0.3">
      <c r="P749962" s="83"/>
    </row>
    <row r="749963" spans="16:16" x14ac:dyDescent="0.3">
      <c r="P749963" s="83"/>
    </row>
    <row r="749964" spans="16:16" x14ac:dyDescent="0.3">
      <c r="P749964" s="83"/>
    </row>
    <row r="749965" spans="16:16" x14ac:dyDescent="0.3">
      <c r="P749965" s="83"/>
    </row>
    <row r="749966" spans="16:16" x14ac:dyDescent="0.3">
      <c r="P749966" s="83"/>
    </row>
    <row r="749967" spans="16:16" x14ac:dyDescent="0.3">
      <c r="P749967" s="83"/>
    </row>
    <row r="749968" spans="16:16" x14ac:dyDescent="0.3">
      <c r="P749968" s="83"/>
    </row>
    <row r="749969" spans="16:16" x14ac:dyDescent="0.3">
      <c r="P749969" s="83"/>
    </row>
    <row r="749970" spans="16:16" x14ac:dyDescent="0.3">
      <c r="P749970" s="83"/>
    </row>
    <row r="749971" spans="16:16" x14ac:dyDescent="0.3">
      <c r="P749971" s="83"/>
    </row>
    <row r="749972" spans="16:16" x14ac:dyDescent="0.3">
      <c r="P749972" s="83"/>
    </row>
    <row r="749973" spans="16:16" x14ac:dyDescent="0.3">
      <c r="P749973" s="83"/>
    </row>
    <row r="749974" spans="16:16" x14ac:dyDescent="0.3">
      <c r="P749974" s="83"/>
    </row>
    <row r="749975" spans="16:16" x14ac:dyDescent="0.3">
      <c r="P749975" s="83"/>
    </row>
    <row r="749976" spans="16:16" x14ac:dyDescent="0.3">
      <c r="P749976" s="83"/>
    </row>
    <row r="749977" spans="16:16" x14ac:dyDescent="0.3">
      <c r="P749977" s="83"/>
    </row>
    <row r="749978" spans="16:16" x14ac:dyDescent="0.3">
      <c r="P749978" s="83"/>
    </row>
    <row r="749979" spans="16:16" x14ac:dyDescent="0.3">
      <c r="P749979" s="83"/>
    </row>
    <row r="749980" spans="16:16" x14ac:dyDescent="0.3">
      <c r="P749980" s="83"/>
    </row>
    <row r="749981" spans="16:16" x14ac:dyDescent="0.3">
      <c r="P749981" s="83"/>
    </row>
    <row r="749982" spans="16:16" x14ac:dyDescent="0.3">
      <c r="P749982" s="83"/>
    </row>
    <row r="749983" spans="16:16" x14ac:dyDescent="0.3">
      <c r="P749983" s="83"/>
    </row>
    <row r="749984" spans="16:16" x14ac:dyDescent="0.3">
      <c r="P749984" s="83"/>
    </row>
    <row r="749985" spans="16:16" x14ac:dyDescent="0.3">
      <c r="P749985" s="83"/>
    </row>
    <row r="749986" spans="16:16" x14ac:dyDescent="0.3">
      <c r="P749986" s="83"/>
    </row>
    <row r="749987" spans="16:16" x14ac:dyDescent="0.3">
      <c r="P749987" s="83"/>
    </row>
    <row r="749988" spans="16:16" x14ac:dyDescent="0.3">
      <c r="P749988" s="83"/>
    </row>
    <row r="749989" spans="16:16" x14ac:dyDescent="0.3">
      <c r="P749989" s="83"/>
    </row>
    <row r="749990" spans="16:16" x14ac:dyDescent="0.3">
      <c r="P749990" s="83"/>
    </row>
    <row r="749991" spans="16:16" x14ac:dyDescent="0.3">
      <c r="P749991" s="83"/>
    </row>
    <row r="749992" spans="16:16" x14ac:dyDescent="0.3">
      <c r="P749992" s="83"/>
    </row>
    <row r="749993" spans="16:16" x14ac:dyDescent="0.3">
      <c r="P749993" s="83"/>
    </row>
    <row r="749994" spans="16:16" x14ac:dyDescent="0.3">
      <c r="P749994" s="83"/>
    </row>
    <row r="749995" spans="16:16" x14ac:dyDescent="0.3">
      <c r="P749995" s="83"/>
    </row>
    <row r="749996" spans="16:16" x14ac:dyDescent="0.3">
      <c r="P749996" s="83"/>
    </row>
    <row r="749997" spans="16:16" x14ac:dyDescent="0.3">
      <c r="P749997" s="83"/>
    </row>
    <row r="749998" spans="16:16" x14ac:dyDescent="0.3">
      <c r="P749998" s="83"/>
    </row>
    <row r="749999" spans="16:16" x14ac:dyDescent="0.3">
      <c r="P749999" s="83"/>
    </row>
    <row r="750000" spans="16:16" x14ac:dyDescent="0.3">
      <c r="P750000" s="83"/>
    </row>
    <row r="750001" spans="16:16" x14ac:dyDescent="0.3">
      <c r="P750001" s="83"/>
    </row>
    <row r="750002" spans="16:16" x14ac:dyDescent="0.3">
      <c r="P750002" s="83"/>
    </row>
    <row r="750003" spans="16:16" x14ac:dyDescent="0.3">
      <c r="P750003" s="83"/>
    </row>
    <row r="750004" spans="16:16" x14ac:dyDescent="0.3">
      <c r="P750004" s="83"/>
    </row>
    <row r="750005" spans="16:16" x14ac:dyDescent="0.3">
      <c r="P750005" s="83"/>
    </row>
    <row r="750006" spans="16:16" x14ac:dyDescent="0.3">
      <c r="P750006" s="83"/>
    </row>
    <row r="750007" spans="16:16" x14ac:dyDescent="0.3">
      <c r="P750007" s="83"/>
    </row>
    <row r="750008" spans="16:16" x14ac:dyDescent="0.3">
      <c r="P750008" s="83"/>
    </row>
    <row r="750009" spans="16:16" x14ac:dyDescent="0.3">
      <c r="P750009" s="83"/>
    </row>
    <row r="750010" spans="16:16" x14ac:dyDescent="0.3">
      <c r="P750010" s="83"/>
    </row>
    <row r="750011" spans="16:16" x14ac:dyDescent="0.3">
      <c r="P750011" s="83"/>
    </row>
    <row r="750012" spans="16:16" x14ac:dyDescent="0.3">
      <c r="P750012" s="83"/>
    </row>
    <row r="750013" spans="16:16" x14ac:dyDescent="0.3">
      <c r="P750013" s="83"/>
    </row>
    <row r="750014" spans="16:16" x14ac:dyDescent="0.3">
      <c r="P750014" s="83"/>
    </row>
    <row r="750015" spans="16:16" x14ac:dyDescent="0.3">
      <c r="P750015" s="83"/>
    </row>
    <row r="750016" spans="16:16" x14ac:dyDescent="0.3">
      <c r="P750016" s="83"/>
    </row>
    <row r="750017" spans="16:16" x14ac:dyDescent="0.3">
      <c r="P750017" s="83"/>
    </row>
    <row r="750018" spans="16:16" x14ac:dyDescent="0.3">
      <c r="P750018" s="83"/>
    </row>
    <row r="750019" spans="16:16" x14ac:dyDescent="0.3">
      <c r="P750019" s="83"/>
    </row>
    <row r="750020" spans="16:16" x14ac:dyDescent="0.3">
      <c r="P750020" s="83"/>
    </row>
    <row r="750021" spans="16:16" x14ac:dyDescent="0.3">
      <c r="P750021" s="83"/>
    </row>
    <row r="750022" spans="16:16" x14ac:dyDescent="0.3">
      <c r="P750022" s="83"/>
    </row>
    <row r="750023" spans="16:16" x14ac:dyDescent="0.3">
      <c r="P750023" s="83"/>
    </row>
    <row r="750024" spans="16:16" x14ac:dyDescent="0.3">
      <c r="P750024" s="83"/>
    </row>
    <row r="750025" spans="16:16" x14ac:dyDescent="0.3">
      <c r="P750025" s="83"/>
    </row>
    <row r="750026" spans="16:16" x14ac:dyDescent="0.3">
      <c r="P750026" s="83"/>
    </row>
    <row r="750027" spans="16:16" x14ac:dyDescent="0.3">
      <c r="P750027" s="83"/>
    </row>
    <row r="750028" spans="16:16" x14ac:dyDescent="0.3">
      <c r="P750028" s="83"/>
    </row>
    <row r="750029" spans="16:16" x14ac:dyDescent="0.3">
      <c r="P750029" s="83"/>
    </row>
    <row r="750030" spans="16:16" x14ac:dyDescent="0.3">
      <c r="P750030" s="83"/>
    </row>
    <row r="750031" spans="16:16" x14ac:dyDescent="0.3">
      <c r="P750031" s="83"/>
    </row>
    <row r="750032" spans="16:16" x14ac:dyDescent="0.3">
      <c r="P750032" s="83"/>
    </row>
    <row r="750033" spans="16:16" x14ac:dyDescent="0.3">
      <c r="P750033" s="83"/>
    </row>
    <row r="750034" spans="16:16" x14ac:dyDescent="0.3">
      <c r="P750034" s="83"/>
    </row>
    <row r="750035" spans="16:16" x14ac:dyDescent="0.3">
      <c r="P750035" s="83"/>
    </row>
    <row r="750036" spans="16:16" x14ac:dyDescent="0.3">
      <c r="P750036" s="83"/>
    </row>
    <row r="750037" spans="16:16" x14ac:dyDescent="0.3">
      <c r="P750037" s="83"/>
    </row>
    <row r="750038" spans="16:16" x14ac:dyDescent="0.3">
      <c r="P750038" s="83"/>
    </row>
    <row r="750039" spans="16:16" x14ac:dyDescent="0.3">
      <c r="P750039" s="83"/>
    </row>
    <row r="750040" spans="16:16" x14ac:dyDescent="0.3">
      <c r="P750040" s="83"/>
    </row>
    <row r="750041" spans="16:16" x14ac:dyDescent="0.3">
      <c r="P750041" s="83"/>
    </row>
    <row r="750042" spans="16:16" x14ac:dyDescent="0.3">
      <c r="P750042" s="83"/>
    </row>
    <row r="750043" spans="16:16" x14ac:dyDescent="0.3">
      <c r="P750043" s="83"/>
    </row>
    <row r="750044" spans="16:16" x14ac:dyDescent="0.3">
      <c r="P750044" s="83"/>
    </row>
    <row r="750045" spans="16:16" x14ac:dyDescent="0.3">
      <c r="P750045" s="83"/>
    </row>
    <row r="750046" spans="16:16" x14ac:dyDescent="0.3">
      <c r="P750046" s="83"/>
    </row>
    <row r="750047" spans="16:16" x14ac:dyDescent="0.3">
      <c r="P750047" s="83"/>
    </row>
    <row r="750048" spans="16:16" x14ac:dyDescent="0.3">
      <c r="P750048" s="83"/>
    </row>
    <row r="750049" spans="16:16" x14ac:dyDescent="0.3">
      <c r="P750049" s="83"/>
    </row>
    <row r="750050" spans="16:16" x14ac:dyDescent="0.3">
      <c r="P750050" s="83"/>
    </row>
    <row r="750051" spans="16:16" x14ac:dyDescent="0.3">
      <c r="P750051" s="83"/>
    </row>
    <row r="750052" spans="16:16" x14ac:dyDescent="0.3">
      <c r="P750052" s="83"/>
    </row>
    <row r="750053" spans="16:16" x14ac:dyDescent="0.3">
      <c r="P750053" s="83"/>
    </row>
    <row r="750054" spans="16:16" x14ac:dyDescent="0.3">
      <c r="P750054" s="83"/>
    </row>
    <row r="750055" spans="16:16" x14ac:dyDescent="0.3">
      <c r="P750055" s="83"/>
    </row>
    <row r="750056" spans="16:16" x14ac:dyDescent="0.3">
      <c r="P750056" s="83"/>
    </row>
    <row r="750057" spans="16:16" x14ac:dyDescent="0.3">
      <c r="P750057" s="83"/>
    </row>
    <row r="750058" spans="16:16" x14ac:dyDescent="0.3">
      <c r="P750058" s="83"/>
    </row>
    <row r="750059" spans="16:16" x14ac:dyDescent="0.3">
      <c r="P750059" s="83"/>
    </row>
    <row r="750060" spans="16:16" x14ac:dyDescent="0.3">
      <c r="P750060" s="83"/>
    </row>
    <row r="750061" spans="16:16" x14ac:dyDescent="0.3">
      <c r="P750061" s="83"/>
    </row>
    <row r="750062" spans="16:16" x14ac:dyDescent="0.3">
      <c r="P750062" s="83"/>
    </row>
    <row r="750063" spans="16:16" x14ac:dyDescent="0.3">
      <c r="P750063" s="83"/>
    </row>
    <row r="750064" spans="16:16" x14ac:dyDescent="0.3">
      <c r="P750064" s="83"/>
    </row>
    <row r="750065" spans="16:16" x14ac:dyDescent="0.3">
      <c r="P750065" s="83"/>
    </row>
    <row r="750066" spans="16:16" x14ac:dyDescent="0.3">
      <c r="P750066" s="83"/>
    </row>
    <row r="750067" spans="16:16" x14ac:dyDescent="0.3">
      <c r="P750067" s="83"/>
    </row>
    <row r="750068" spans="16:16" x14ac:dyDescent="0.3">
      <c r="P750068" s="83"/>
    </row>
    <row r="750069" spans="16:16" x14ac:dyDescent="0.3">
      <c r="P750069" s="83"/>
    </row>
    <row r="750070" spans="16:16" x14ac:dyDescent="0.3">
      <c r="P750070" s="83"/>
    </row>
    <row r="750071" spans="16:16" x14ac:dyDescent="0.3">
      <c r="P750071" s="83"/>
    </row>
    <row r="750072" spans="16:16" x14ac:dyDescent="0.3">
      <c r="P750072" s="83"/>
    </row>
    <row r="750073" spans="16:16" x14ac:dyDescent="0.3">
      <c r="P750073" s="83"/>
    </row>
    <row r="750074" spans="16:16" x14ac:dyDescent="0.3">
      <c r="P750074" s="83"/>
    </row>
    <row r="750075" spans="16:16" x14ac:dyDescent="0.3">
      <c r="P750075" s="83"/>
    </row>
    <row r="750076" spans="16:16" x14ac:dyDescent="0.3">
      <c r="P750076" s="83"/>
    </row>
    <row r="750077" spans="16:16" x14ac:dyDescent="0.3">
      <c r="P750077" s="83"/>
    </row>
    <row r="750078" spans="16:16" x14ac:dyDescent="0.3">
      <c r="P750078" s="83"/>
    </row>
    <row r="750079" spans="16:16" x14ac:dyDescent="0.3">
      <c r="P750079" s="83"/>
    </row>
    <row r="750080" spans="16:16" x14ac:dyDescent="0.3">
      <c r="P750080" s="83"/>
    </row>
    <row r="750081" spans="16:16" x14ac:dyDescent="0.3">
      <c r="P750081" s="83"/>
    </row>
    <row r="750082" spans="16:16" x14ac:dyDescent="0.3">
      <c r="P750082" s="83"/>
    </row>
    <row r="750083" spans="16:16" x14ac:dyDescent="0.3">
      <c r="P750083" s="83"/>
    </row>
    <row r="750084" spans="16:16" x14ac:dyDescent="0.3">
      <c r="P750084" s="83"/>
    </row>
    <row r="750085" spans="16:16" x14ac:dyDescent="0.3">
      <c r="P750085" s="83"/>
    </row>
    <row r="750086" spans="16:16" x14ac:dyDescent="0.3">
      <c r="P750086" s="83"/>
    </row>
    <row r="750087" spans="16:16" x14ac:dyDescent="0.3">
      <c r="P750087" s="83"/>
    </row>
    <row r="750088" spans="16:16" x14ac:dyDescent="0.3">
      <c r="P750088" s="83"/>
    </row>
    <row r="750089" spans="16:16" x14ac:dyDescent="0.3">
      <c r="P750089" s="83"/>
    </row>
    <row r="750090" spans="16:16" x14ac:dyDescent="0.3">
      <c r="P750090" s="83"/>
    </row>
    <row r="750091" spans="16:16" x14ac:dyDescent="0.3">
      <c r="P750091" s="83"/>
    </row>
    <row r="750092" spans="16:16" x14ac:dyDescent="0.3">
      <c r="P750092" s="83"/>
    </row>
    <row r="750093" spans="16:16" x14ac:dyDescent="0.3">
      <c r="P750093" s="83"/>
    </row>
    <row r="750094" spans="16:16" x14ac:dyDescent="0.3">
      <c r="P750094" s="83"/>
    </row>
    <row r="750095" spans="16:16" x14ac:dyDescent="0.3">
      <c r="P750095" s="83"/>
    </row>
    <row r="750096" spans="16:16" x14ac:dyDescent="0.3">
      <c r="P750096" s="83"/>
    </row>
    <row r="750097" spans="16:16" x14ac:dyDescent="0.3">
      <c r="P750097" s="83"/>
    </row>
    <row r="750098" spans="16:16" x14ac:dyDescent="0.3">
      <c r="P750098" s="83"/>
    </row>
    <row r="750099" spans="16:16" x14ac:dyDescent="0.3">
      <c r="P750099" s="83"/>
    </row>
    <row r="750100" spans="16:16" x14ac:dyDescent="0.3">
      <c r="P750100" s="83"/>
    </row>
    <row r="750101" spans="16:16" x14ac:dyDescent="0.3">
      <c r="P750101" s="83"/>
    </row>
    <row r="750102" spans="16:16" x14ac:dyDescent="0.3">
      <c r="P750102" s="83"/>
    </row>
    <row r="750103" spans="16:16" x14ac:dyDescent="0.3">
      <c r="P750103" s="83"/>
    </row>
    <row r="750104" spans="16:16" x14ac:dyDescent="0.3">
      <c r="P750104" s="83"/>
    </row>
    <row r="750105" spans="16:16" x14ac:dyDescent="0.3">
      <c r="P750105" s="83"/>
    </row>
    <row r="750106" spans="16:16" x14ac:dyDescent="0.3">
      <c r="P750106" s="83"/>
    </row>
    <row r="750107" spans="16:16" x14ac:dyDescent="0.3">
      <c r="P750107" s="83"/>
    </row>
    <row r="750108" spans="16:16" x14ac:dyDescent="0.3">
      <c r="P750108" s="83"/>
    </row>
    <row r="750109" spans="16:16" x14ac:dyDescent="0.3">
      <c r="P750109" s="83"/>
    </row>
    <row r="750110" spans="16:16" x14ac:dyDescent="0.3">
      <c r="P750110" s="83"/>
    </row>
    <row r="750111" spans="16:16" x14ac:dyDescent="0.3">
      <c r="P750111" s="83"/>
    </row>
    <row r="750112" spans="16:16" x14ac:dyDescent="0.3">
      <c r="P750112" s="83"/>
    </row>
    <row r="750113" spans="16:16" x14ac:dyDescent="0.3">
      <c r="P750113" s="83"/>
    </row>
    <row r="750114" spans="16:16" x14ac:dyDescent="0.3">
      <c r="P750114" s="83"/>
    </row>
    <row r="750115" spans="16:16" x14ac:dyDescent="0.3">
      <c r="P750115" s="83"/>
    </row>
    <row r="750116" spans="16:16" x14ac:dyDescent="0.3">
      <c r="P750116" s="83"/>
    </row>
    <row r="750117" spans="16:16" x14ac:dyDescent="0.3">
      <c r="P750117" s="83"/>
    </row>
    <row r="750118" spans="16:16" x14ac:dyDescent="0.3">
      <c r="P750118" s="83"/>
    </row>
    <row r="750119" spans="16:16" x14ac:dyDescent="0.3">
      <c r="P750119" s="83"/>
    </row>
    <row r="750120" spans="16:16" x14ac:dyDescent="0.3">
      <c r="P750120" s="83"/>
    </row>
    <row r="750121" spans="16:16" x14ac:dyDescent="0.3">
      <c r="P750121" s="83"/>
    </row>
    <row r="750122" spans="16:16" x14ac:dyDescent="0.3">
      <c r="P750122" s="83"/>
    </row>
    <row r="750123" spans="16:16" x14ac:dyDescent="0.3">
      <c r="P750123" s="83"/>
    </row>
    <row r="750124" spans="16:16" x14ac:dyDescent="0.3">
      <c r="P750124" s="83"/>
    </row>
    <row r="750125" spans="16:16" x14ac:dyDescent="0.3">
      <c r="P750125" s="83"/>
    </row>
    <row r="750126" spans="16:16" x14ac:dyDescent="0.3">
      <c r="P750126" s="83"/>
    </row>
    <row r="750127" spans="16:16" x14ac:dyDescent="0.3">
      <c r="P750127" s="83"/>
    </row>
    <row r="750128" spans="16:16" x14ac:dyDescent="0.3">
      <c r="P750128" s="83"/>
    </row>
    <row r="750129" spans="16:16" x14ac:dyDescent="0.3">
      <c r="P750129" s="83"/>
    </row>
    <row r="750130" spans="16:16" x14ac:dyDescent="0.3">
      <c r="P750130" s="83"/>
    </row>
    <row r="750131" spans="16:16" x14ac:dyDescent="0.3">
      <c r="P750131" s="83"/>
    </row>
    <row r="750132" spans="16:16" x14ac:dyDescent="0.3">
      <c r="P750132" s="83"/>
    </row>
    <row r="750133" spans="16:16" x14ac:dyDescent="0.3">
      <c r="P750133" s="83"/>
    </row>
    <row r="750134" spans="16:16" x14ac:dyDescent="0.3">
      <c r="P750134" s="83"/>
    </row>
    <row r="750135" spans="16:16" x14ac:dyDescent="0.3">
      <c r="P750135" s="83"/>
    </row>
    <row r="750136" spans="16:16" x14ac:dyDescent="0.3">
      <c r="P750136" s="83"/>
    </row>
    <row r="750137" spans="16:16" x14ac:dyDescent="0.3">
      <c r="P750137" s="83"/>
    </row>
    <row r="750138" spans="16:16" x14ac:dyDescent="0.3">
      <c r="P750138" s="83"/>
    </row>
    <row r="750139" spans="16:16" x14ac:dyDescent="0.3">
      <c r="P750139" s="83"/>
    </row>
    <row r="750140" spans="16:16" x14ac:dyDescent="0.3">
      <c r="P750140" s="83"/>
    </row>
    <row r="750141" spans="16:16" x14ac:dyDescent="0.3">
      <c r="P750141" s="83"/>
    </row>
    <row r="750142" spans="16:16" x14ac:dyDescent="0.3">
      <c r="P750142" s="83"/>
    </row>
    <row r="750143" spans="16:16" x14ac:dyDescent="0.3">
      <c r="P750143" s="83"/>
    </row>
    <row r="750144" spans="16:16" x14ac:dyDescent="0.3">
      <c r="P750144" s="83"/>
    </row>
    <row r="750145" spans="16:16" x14ac:dyDescent="0.3">
      <c r="P750145" s="83"/>
    </row>
    <row r="750146" spans="16:16" x14ac:dyDescent="0.3">
      <c r="P750146" s="83"/>
    </row>
    <row r="750147" spans="16:16" x14ac:dyDescent="0.3">
      <c r="P750147" s="83"/>
    </row>
    <row r="750148" spans="16:16" x14ac:dyDescent="0.3">
      <c r="P750148" s="83"/>
    </row>
    <row r="750149" spans="16:16" x14ac:dyDescent="0.3">
      <c r="P750149" s="83"/>
    </row>
    <row r="750150" spans="16:16" x14ac:dyDescent="0.3">
      <c r="P750150" s="83"/>
    </row>
    <row r="750151" spans="16:16" x14ac:dyDescent="0.3">
      <c r="P750151" s="83"/>
    </row>
    <row r="750152" spans="16:16" x14ac:dyDescent="0.3">
      <c r="P750152" s="83"/>
    </row>
    <row r="750153" spans="16:16" x14ac:dyDescent="0.3">
      <c r="P750153" s="83"/>
    </row>
    <row r="750154" spans="16:16" x14ac:dyDescent="0.3">
      <c r="P750154" s="83"/>
    </row>
    <row r="750155" spans="16:16" x14ac:dyDescent="0.3">
      <c r="P750155" s="83"/>
    </row>
    <row r="750156" spans="16:16" x14ac:dyDescent="0.3">
      <c r="P750156" s="83"/>
    </row>
    <row r="750157" spans="16:16" x14ac:dyDescent="0.3">
      <c r="P750157" s="83"/>
    </row>
    <row r="750158" spans="16:16" x14ac:dyDescent="0.3">
      <c r="P750158" s="83"/>
    </row>
    <row r="750159" spans="16:16" x14ac:dyDescent="0.3">
      <c r="P750159" s="83"/>
    </row>
    <row r="750160" spans="16:16" x14ac:dyDescent="0.3">
      <c r="P750160" s="83"/>
    </row>
    <row r="750161" spans="16:16" x14ac:dyDescent="0.3">
      <c r="P750161" s="83"/>
    </row>
    <row r="750162" spans="16:16" x14ac:dyDescent="0.3">
      <c r="P750162" s="83"/>
    </row>
    <row r="750163" spans="16:16" x14ac:dyDescent="0.3">
      <c r="P750163" s="83"/>
    </row>
    <row r="750164" spans="16:16" x14ac:dyDescent="0.3">
      <c r="P750164" s="83"/>
    </row>
    <row r="750165" spans="16:16" x14ac:dyDescent="0.3">
      <c r="P750165" s="83"/>
    </row>
    <row r="750166" spans="16:16" x14ac:dyDescent="0.3">
      <c r="P750166" s="83"/>
    </row>
    <row r="750167" spans="16:16" x14ac:dyDescent="0.3">
      <c r="P750167" s="83"/>
    </row>
    <row r="750168" spans="16:16" x14ac:dyDescent="0.3">
      <c r="P750168" s="83"/>
    </row>
    <row r="750169" spans="16:16" x14ac:dyDescent="0.3">
      <c r="P750169" s="83"/>
    </row>
    <row r="750170" spans="16:16" x14ac:dyDescent="0.3">
      <c r="P750170" s="83"/>
    </row>
    <row r="750171" spans="16:16" x14ac:dyDescent="0.3">
      <c r="P750171" s="83"/>
    </row>
    <row r="750172" spans="16:16" x14ac:dyDescent="0.3">
      <c r="P750172" s="83"/>
    </row>
    <row r="750173" spans="16:16" x14ac:dyDescent="0.3">
      <c r="P750173" s="83"/>
    </row>
    <row r="750174" spans="16:16" x14ac:dyDescent="0.3">
      <c r="P750174" s="83"/>
    </row>
    <row r="750175" spans="16:16" x14ac:dyDescent="0.3">
      <c r="P750175" s="83"/>
    </row>
    <row r="750176" spans="16:16" x14ac:dyDescent="0.3">
      <c r="P750176" s="83"/>
    </row>
    <row r="750177" spans="16:16" x14ac:dyDescent="0.3">
      <c r="P750177" s="83"/>
    </row>
    <row r="750178" spans="16:16" x14ac:dyDescent="0.3">
      <c r="P750178" s="83"/>
    </row>
    <row r="750179" spans="16:16" x14ac:dyDescent="0.3">
      <c r="P750179" s="83"/>
    </row>
    <row r="750180" spans="16:16" x14ac:dyDescent="0.3">
      <c r="P750180" s="83"/>
    </row>
    <row r="750181" spans="16:16" x14ac:dyDescent="0.3">
      <c r="P750181" s="83"/>
    </row>
    <row r="750182" spans="16:16" x14ac:dyDescent="0.3">
      <c r="P750182" s="83"/>
    </row>
    <row r="750183" spans="16:16" x14ac:dyDescent="0.3">
      <c r="P750183" s="83"/>
    </row>
    <row r="750184" spans="16:16" x14ac:dyDescent="0.3">
      <c r="P750184" s="83"/>
    </row>
    <row r="750185" spans="16:16" x14ac:dyDescent="0.3">
      <c r="P750185" s="83"/>
    </row>
    <row r="750186" spans="16:16" x14ac:dyDescent="0.3">
      <c r="P750186" s="83"/>
    </row>
    <row r="750187" spans="16:16" x14ac:dyDescent="0.3">
      <c r="P750187" s="83"/>
    </row>
    <row r="750188" spans="16:16" x14ac:dyDescent="0.3">
      <c r="P750188" s="83"/>
    </row>
    <row r="750189" spans="16:16" x14ac:dyDescent="0.3">
      <c r="P750189" s="83"/>
    </row>
    <row r="750190" spans="16:16" x14ac:dyDescent="0.3">
      <c r="P750190" s="83"/>
    </row>
    <row r="750191" spans="16:16" x14ac:dyDescent="0.3">
      <c r="P750191" s="83"/>
    </row>
    <row r="750192" spans="16:16" x14ac:dyDescent="0.3">
      <c r="P750192" s="83"/>
    </row>
    <row r="750193" spans="16:16" x14ac:dyDescent="0.3">
      <c r="P750193" s="83"/>
    </row>
    <row r="750194" spans="16:16" x14ac:dyDescent="0.3">
      <c r="P750194" s="83"/>
    </row>
    <row r="750195" spans="16:16" x14ac:dyDescent="0.3">
      <c r="P750195" s="83"/>
    </row>
    <row r="750196" spans="16:16" x14ac:dyDescent="0.3">
      <c r="P750196" s="83"/>
    </row>
    <row r="750197" spans="16:16" x14ac:dyDescent="0.3">
      <c r="P750197" s="83"/>
    </row>
    <row r="750198" spans="16:16" x14ac:dyDescent="0.3">
      <c r="P750198" s="83"/>
    </row>
    <row r="750199" spans="16:16" x14ac:dyDescent="0.3">
      <c r="P750199" s="83"/>
    </row>
    <row r="750200" spans="16:16" x14ac:dyDescent="0.3">
      <c r="P750200" s="83"/>
    </row>
    <row r="750201" spans="16:16" x14ac:dyDescent="0.3">
      <c r="P750201" s="83"/>
    </row>
    <row r="750202" spans="16:16" x14ac:dyDescent="0.3">
      <c r="P750202" s="83"/>
    </row>
    <row r="750203" spans="16:16" x14ac:dyDescent="0.3">
      <c r="P750203" s="83"/>
    </row>
    <row r="750204" spans="16:16" x14ac:dyDescent="0.3">
      <c r="P750204" s="83"/>
    </row>
    <row r="750205" spans="16:16" x14ac:dyDescent="0.3">
      <c r="P750205" s="83"/>
    </row>
    <row r="750206" spans="16:16" x14ac:dyDescent="0.3">
      <c r="P750206" s="83"/>
    </row>
    <row r="750207" spans="16:16" x14ac:dyDescent="0.3">
      <c r="P750207" s="83"/>
    </row>
    <row r="750208" spans="16:16" x14ac:dyDescent="0.3">
      <c r="P750208" s="83"/>
    </row>
    <row r="750209" spans="16:16" x14ac:dyDescent="0.3">
      <c r="P750209" s="83"/>
    </row>
    <row r="750210" spans="16:16" x14ac:dyDescent="0.3">
      <c r="P750210" s="83"/>
    </row>
    <row r="750211" spans="16:16" x14ac:dyDescent="0.3">
      <c r="P750211" s="83"/>
    </row>
    <row r="750212" spans="16:16" x14ac:dyDescent="0.3">
      <c r="P750212" s="83"/>
    </row>
    <row r="750213" spans="16:16" x14ac:dyDescent="0.3">
      <c r="P750213" s="83"/>
    </row>
    <row r="750214" spans="16:16" x14ac:dyDescent="0.3">
      <c r="P750214" s="83"/>
    </row>
    <row r="750215" spans="16:16" x14ac:dyDescent="0.3">
      <c r="P750215" s="83"/>
    </row>
    <row r="750216" spans="16:16" x14ac:dyDescent="0.3">
      <c r="P750216" s="83"/>
    </row>
    <row r="750217" spans="16:16" x14ac:dyDescent="0.3">
      <c r="P750217" s="83"/>
    </row>
    <row r="750218" spans="16:16" x14ac:dyDescent="0.3">
      <c r="P750218" s="83"/>
    </row>
    <row r="750219" spans="16:16" x14ac:dyDescent="0.3">
      <c r="P750219" s="83"/>
    </row>
    <row r="750220" spans="16:16" x14ac:dyDescent="0.3">
      <c r="P750220" s="83"/>
    </row>
    <row r="750221" spans="16:16" x14ac:dyDescent="0.3">
      <c r="P750221" s="83"/>
    </row>
    <row r="750222" spans="16:16" x14ac:dyDescent="0.3">
      <c r="P750222" s="83"/>
    </row>
    <row r="750223" spans="16:16" x14ac:dyDescent="0.3">
      <c r="P750223" s="83"/>
    </row>
    <row r="750224" spans="16:16" x14ac:dyDescent="0.3">
      <c r="P750224" s="83"/>
    </row>
    <row r="750225" spans="16:16" x14ac:dyDescent="0.3">
      <c r="P750225" s="83"/>
    </row>
    <row r="750226" spans="16:16" x14ac:dyDescent="0.3">
      <c r="P750226" s="83"/>
    </row>
    <row r="750227" spans="16:16" x14ac:dyDescent="0.3">
      <c r="P750227" s="83"/>
    </row>
    <row r="750228" spans="16:16" x14ac:dyDescent="0.3">
      <c r="P750228" s="83"/>
    </row>
    <row r="750229" spans="16:16" x14ac:dyDescent="0.3">
      <c r="P750229" s="83"/>
    </row>
    <row r="750230" spans="16:16" x14ac:dyDescent="0.3">
      <c r="P750230" s="83"/>
    </row>
    <row r="750231" spans="16:16" x14ac:dyDescent="0.3">
      <c r="P750231" s="83"/>
    </row>
    <row r="750232" spans="16:16" x14ac:dyDescent="0.3">
      <c r="P750232" s="83"/>
    </row>
    <row r="750233" spans="16:16" x14ac:dyDescent="0.3">
      <c r="P750233" s="83"/>
    </row>
    <row r="750234" spans="16:16" x14ac:dyDescent="0.3">
      <c r="P750234" s="83"/>
    </row>
    <row r="750235" spans="16:16" x14ac:dyDescent="0.3">
      <c r="P750235" s="83"/>
    </row>
    <row r="750236" spans="16:16" x14ac:dyDescent="0.3">
      <c r="P750236" s="83"/>
    </row>
    <row r="750237" spans="16:16" x14ac:dyDescent="0.3">
      <c r="P750237" s="83"/>
    </row>
    <row r="750238" spans="16:16" x14ac:dyDescent="0.3">
      <c r="P750238" s="83"/>
    </row>
    <row r="750239" spans="16:16" x14ac:dyDescent="0.3">
      <c r="P750239" s="83"/>
    </row>
    <row r="750240" spans="16:16" x14ac:dyDescent="0.3">
      <c r="P750240" s="83"/>
    </row>
    <row r="750241" spans="16:16" x14ac:dyDescent="0.3">
      <c r="P750241" s="83"/>
    </row>
    <row r="750242" spans="16:16" x14ac:dyDescent="0.3">
      <c r="P750242" s="83"/>
    </row>
    <row r="750243" spans="16:16" x14ac:dyDescent="0.3">
      <c r="P750243" s="83"/>
    </row>
    <row r="750244" spans="16:16" x14ac:dyDescent="0.3">
      <c r="P750244" s="83"/>
    </row>
    <row r="750245" spans="16:16" x14ac:dyDescent="0.3">
      <c r="P750245" s="83"/>
    </row>
    <row r="750246" spans="16:16" x14ac:dyDescent="0.3">
      <c r="P750246" s="83"/>
    </row>
    <row r="750247" spans="16:16" x14ac:dyDescent="0.3">
      <c r="P750247" s="83"/>
    </row>
    <row r="750248" spans="16:16" x14ac:dyDescent="0.3">
      <c r="P750248" s="83"/>
    </row>
    <row r="750249" spans="16:16" x14ac:dyDescent="0.3">
      <c r="P750249" s="83"/>
    </row>
    <row r="750250" spans="16:16" x14ac:dyDescent="0.3">
      <c r="P750250" s="83"/>
    </row>
    <row r="750251" spans="16:16" x14ac:dyDescent="0.3">
      <c r="P750251" s="83"/>
    </row>
    <row r="750252" spans="16:16" x14ac:dyDescent="0.3">
      <c r="P750252" s="83"/>
    </row>
    <row r="750253" spans="16:16" x14ac:dyDescent="0.3">
      <c r="P750253" s="83"/>
    </row>
    <row r="750254" spans="16:16" x14ac:dyDescent="0.3">
      <c r="P750254" s="83"/>
    </row>
    <row r="750255" spans="16:16" x14ac:dyDescent="0.3">
      <c r="P750255" s="83"/>
    </row>
    <row r="750256" spans="16:16" x14ac:dyDescent="0.3">
      <c r="P750256" s="83"/>
    </row>
    <row r="750257" spans="16:16" x14ac:dyDescent="0.3">
      <c r="P750257" s="83"/>
    </row>
    <row r="750258" spans="16:16" x14ac:dyDescent="0.3">
      <c r="P750258" s="83"/>
    </row>
    <row r="750259" spans="16:16" x14ac:dyDescent="0.3">
      <c r="P750259" s="83"/>
    </row>
    <row r="750260" spans="16:16" x14ac:dyDescent="0.3">
      <c r="P750260" s="83"/>
    </row>
    <row r="750261" spans="16:16" x14ac:dyDescent="0.3">
      <c r="P750261" s="83"/>
    </row>
    <row r="750262" spans="16:16" x14ac:dyDescent="0.3">
      <c r="P750262" s="83"/>
    </row>
    <row r="750263" spans="16:16" x14ac:dyDescent="0.3">
      <c r="P750263" s="83"/>
    </row>
    <row r="750264" spans="16:16" x14ac:dyDescent="0.3">
      <c r="P750264" s="83"/>
    </row>
    <row r="750265" spans="16:16" x14ac:dyDescent="0.3">
      <c r="P750265" s="83"/>
    </row>
    <row r="750266" spans="16:16" x14ac:dyDescent="0.3">
      <c r="P750266" s="83"/>
    </row>
    <row r="750267" spans="16:16" x14ac:dyDescent="0.3">
      <c r="P750267" s="83"/>
    </row>
    <row r="750268" spans="16:16" x14ac:dyDescent="0.3">
      <c r="P750268" s="83"/>
    </row>
    <row r="750269" spans="16:16" x14ac:dyDescent="0.3">
      <c r="P750269" s="83"/>
    </row>
    <row r="750270" spans="16:16" x14ac:dyDescent="0.3">
      <c r="P750270" s="83"/>
    </row>
    <row r="750271" spans="16:16" x14ac:dyDescent="0.3">
      <c r="P750271" s="83"/>
    </row>
    <row r="750272" spans="16:16" x14ac:dyDescent="0.3">
      <c r="P750272" s="83"/>
    </row>
    <row r="750273" spans="16:16" x14ac:dyDescent="0.3">
      <c r="P750273" s="83"/>
    </row>
    <row r="750274" spans="16:16" x14ac:dyDescent="0.3">
      <c r="P750274" s="83"/>
    </row>
    <row r="750275" spans="16:16" x14ac:dyDescent="0.3">
      <c r="P750275" s="83"/>
    </row>
    <row r="750276" spans="16:16" x14ac:dyDescent="0.3">
      <c r="P750276" s="83"/>
    </row>
    <row r="750277" spans="16:16" x14ac:dyDescent="0.3">
      <c r="P750277" s="83"/>
    </row>
    <row r="750278" spans="16:16" x14ac:dyDescent="0.3">
      <c r="P750278" s="83"/>
    </row>
    <row r="750279" spans="16:16" x14ac:dyDescent="0.3">
      <c r="P750279" s="83"/>
    </row>
    <row r="750280" spans="16:16" x14ac:dyDescent="0.3">
      <c r="P750280" s="83"/>
    </row>
    <row r="750281" spans="16:16" x14ac:dyDescent="0.3">
      <c r="P750281" s="83"/>
    </row>
    <row r="750282" spans="16:16" x14ac:dyDescent="0.3">
      <c r="P750282" s="83"/>
    </row>
    <row r="750283" spans="16:16" x14ac:dyDescent="0.3">
      <c r="P750283" s="83"/>
    </row>
    <row r="750284" spans="16:16" x14ac:dyDescent="0.3">
      <c r="P750284" s="83"/>
    </row>
    <row r="750285" spans="16:16" x14ac:dyDescent="0.3">
      <c r="P750285" s="83"/>
    </row>
    <row r="750286" spans="16:16" x14ac:dyDescent="0.3">
      <c r="P750286" s="83"/>
    </row>
    <row r="750287" spans="16:16" x14ac:dyDescent="0.3">
      <c r="P750287" s="83"/>
    </row>
    <row r="750288" spans="16:16" x14ac:dyDescent="0.3">
      <c r="P750288" s="83"/>
    </row>
    <row r="750289" spans="16:16" x14ac:dyDescent="0.3">
      <c r="P750289" s="83"/>
    </row>
    <row r="750290" spans="16:16" x14ac:dyDescent="0.3">
      <c r="P750290" s="83"/>
    </row>
    <row r="750291" spans="16:16" x14ac:dyDescent="0.3">
      <c r="P750291" s="83"/>
    </row>
    <row r="750292" spans="16:16" x14ac:dyDescent="0.3">
      <c r="P750292" s="83"/>
    </row>
    <row r="750293" spans="16:16" x14ac:dyDescent="0.3">
      <c r="P750293" s="83"/>
    </row>
    <row r="750294" spans="16:16" x14ac:dyDescent="0.3">
      <c r="P750294" s="83"/>
    </row>
    <row r="750295" spans="16:16" x14ac:dyDescent="0.3">
      <c r="P750295" s="83"/>
    </row>
    <row r="750296" spans="16:16" x14ac:dyDescent="0.3">
      <c r="P750296" s="83"/>
    </row>
    <row r="750297" spans="16:16" x14ac:dyDescent="0.3">
      <c r="P750297" s="83"/>
    </row>
    <row r="750298" spans="16:16" x14ac:dyDescent="0.3">
      <c r="P750298" s="83"/>
    </row>
    <row r="750299" spans="16:16" x14ac:dyDescent="0.3">
      <c r="P750299" s="83"/>
    </row>
    <row r="750300" spans="16:16" x14ac:dyDescent="0.3">
      <c r="P750300" s="83"/>
    </row>
    <row r="750301" spans="16:16" x14ac:dyDescent="0.3">
      <c r="P750301" s="83"/>
    </row>
    <row r="750302" spans="16:16" x14ac:dyDescent="0.3">
      <c r="P750302" s="83"/>
    </row>
    <row r="750303" spans="16:16" x14ac:dyDescent="0.3">
      <c r="P750303" s="83"/>
    </row>
    <row r="750304" spans="16:16" x14ac:dyDescent="0.3">
      <c r="P750304" s="83"/>
    </row>
    <row r="750305" spans="16:16" x14ac:dyDescent="0.3">
      <c r="P750305" s="83"/>
    </row>
    <row r="750306" spans="16:16" x14ac:dyDescent="0.3">
      <c r="P750306" s="83"/>
    </row>
    <row r="750307" spans="16:16" x14ac:dyDescent="0.3">
      <c r="P750307" s="83"/>
    </row>
    <row r="750308" spans="16:16" x14ac:dyDescent="0.3">
      <c r="P750308" s="83"/>
    </row>
    <row r="750309" spans="16:16" x14ac:dyDescent="0.3">
      <c r="P750309" s="83"/>
    </row>
    <row r="750310" spans="16:16" x14ac:dyDescent="0.3">
      <c r="P750310" s="83"/>
    </row>
    <row r="750311" spans="16:16" x14ac:dyDescent="0.3">
      <c r="P750311" s="83"/>
    </row>
    <row r="750312" spans="16:16" x14ac:dyDescent="0.3">
      <c r="P750312" s="83"/>
    </row>
    <row r="750313" spans="16:16" x14ac:dyDescent="0.3">
      <c r="P750313" s="83"/>
    </row>
    <row r="750314" spans="16:16" x14ac:dyDescent="0.3">
      <c r="P750314" s="83"/>
    </row>
    <row r="750315" spans="16:16" x14ac:dyDescent="0.3">
      <c r="P750315" s="83"/>
    </row>
    <row r="750316" spans="16:16" x14ac:dyDescent="0.3">
      <c r="P750316" s="83"/>
    </row>
    <row r="750317" spans="16:16" x14ac:dyDescent="0.3">
      <c r="P750317" s="83"/>
    </row>
    <row r="750318" spans="16:16" x14ac:dyDescent="0.3">
      <c r="P750318" s="83"/>
    </row>
    <row r="750319" spans="16:16" x14ac:dyDescent="0.3">
      <c r="P750319" s="83"/>
    </row>
    <row r="750320" spans="16:16" x14ac:dyDescent="0.3">
      <c r="P750320" s="83"/>
    </row>
    <row r="750321" spans="16:16" x14ac:dyDescent="0.3">
      <c r="P750321" s="83"/>
    </row>
    <row r="750322" spans="16:16" x14ac:dyDescent="0.3">
      <c r="P750322" s="83"/>
    </row>
    <row r="750323" spans="16:16" x14ac:dyDescent="0.3">
      <c r="P750323" s="83"/>
    </row>
    <row r="750324" spans="16:16" x14ac:dyDescent="0.3">
      <c r="P750324" s="83"/>
    </row>
    <row r="750325" spans="16:16" x14ac:dyDescent="0.3">
      <c r="P750325" s="83"/>
    </row>
    <row r="750326" spans="16:16" x14ac:dyDescent="0.3">
      <c r="P750326" s="83"/>
    </row>
    <row r="750327" spans="16:16" x14ac:dyDescent="0.3">
      <c r="P750327" s="83"/>
    </row>
    <row r="750328" spans="16:16" x14ac:dyDescent="0.3">
      <c r="P750328" s="83"/>
    </row>
    <row r="750329" spans="16:16" x14ac:dyDescent="0.3">
      <c r="P750329" s="83"/>
    </row>
    <row r="750330" spans="16:16" x14ac:dyDescent="0.3">
      <c r="P750330" s="83"/>
    </row>
    <row r="750331" spans="16:16" x14ac:dyDescent="0.3">
      <c r="P750331" s="83"/>
    </row>
    <row r="750332" spans="16:16" x14ac:dyDescent="0.3">
      <c r="P750332" s="83"/>
    </row>
    <row r="750333" spans="16:16" x14ac:dyDescent="0.3">
      <c r="P750333" s="83"/>
    </row>
    <row r="750334" spans="16:16" x14ac:dyDescent="0.3">
      <c r="P750334" s="83"/>
    </row>
    <row r="750335" spans="16:16" x14ac:dyDescent="0.3">
      <c r="P750335" s="83"/>
    </row>
    <row r="750336" spans="16:16" x14ac:dyDescent="0.3">
      <c r="P750336" s="83"/>
    </row>
    <row r="750337" spans="16:16" x14ac:dyDescent="0.3">
      <c r="P750337" s="83"/>
    </row>
    <row r="750338" spans="16:16" x14ac:dyDescent="0.3">
      <c r="P750338" s="83"/>
    </row>
    <row r="750339" spans="16:16" x14ac:dyDescent="0.3">
      <c r="P750339" s="83"/>
    </row>
    <row r="750340" spans="16:16" x14ac:dyDescent="0.3">
      <c r="P750340" s="83"/>
    </row>
    <row r="750341" spans="16:16" x14ac:dyDescent="0.3">
      <c r="P750341" s="83"/>
    </row>
    <row r="750342" spans="16:16" x14ac:dyDescent="0.3">
      <c r="P750342" s="83"/>
    </row>
    <row r="750343" spans="16:16" x14ac:dyDescent="0.3">
      <c r="P750343" s="83"/>
    </row>
    <row r="750344" spans="16:16" x14ac:dyDescent="0.3">
      <c r="P750344" s="83"/>
    </row>
    <row r="750345" spans="16:16" x14ac:dyDescent="0.3">
      <c r="P750345" s="83"/>
    </row>
    <row r="750346" spans="16:16" x14ac:dyDescent="0.3">
      <c r="P750346" s="83"/>
    </row>
    <row r="750347" spans="16:16" x14ac:dyDescent="0.3">
      <c r="P750347" s="83"/>
    </row>
    <row r="750348" spans="16:16" x14ac:dyDescent="0.3">
      <c r="P750348" s="83"/>
    </row>
    <row r="750349" spans="16:16" x14ac:dyDescent="0.3">
      <c r="P750349" s="83"/>
    </row>
    <row r="750350" spans="16:16" x14ac:dyDescent="0.3">
      <c r="P750350" s="83"/>
    </row>
    <row r="750351" spans="16:16" x14ac:dyDescent="0.3">
      <c r="P750351" s="83"/>
    </row>
    <row r="750352" spans="16:16" x14ac:dyDescent="0.3">
      <c r="P750352" s="83"/>
    </row>
    <row r="750353" spans="16:16" x14ac:dyDescent="0.3">
      <c r="P750353" s="83"/>
    </row>
    <row r="750354" spans="16:16" x14ac:dyDescent="0.3">
      <c r="P750354" s="83"/>
    </row>
    <row r="750355" spans="16:16" x14ac:dyDescent="0.3">
      <c r="P750355" s="83"/>
    </row>
    <row r="750356" spans="16:16" x14ac:dyDescent="0.3">
      <c r="P750356" s="83"/>
    </row>
    <row r="750357" spans="16:16" x14ac:dyDescent="0.3">
      <c r="P750357" s="83"/>
    </row>
    <row r="750358" spans="16:16" x14ac:dyDescent="0.3">
      <c r="P750358" s="83"/>
    </row>
    <row r="750359" spans="16:16" x14ac:dyDescent="0.3">
      <c r="P750359" s="83"/>
    </row>
    <row r="750360" spans="16:16" x14ac:dyDescent="0.3">
      <c r="P750360" s="83"/>
    </row>
    <row r="750361" spans="16:16" x14ac:dyDescent="0.3">
      <c r="P750361" s="83"/>
    </row>
    <row r="750362" spans="16:16" x14ac:dyDescent="0.3">
      <c r="P750362" s="83"/>
    </row>
    <row r="750363" spans="16:16" x14ac:dyDescent="0.3">
      <c r="P750363" s="83"/>
    </row>
    <row r="750364" spans="16:16" x14ac:dyDescent="0.3">
      <c r="P750364" s="83"/>
    </row>
    <row r="750365" spans="16:16" x14ac:dyDescent="0.3">
      <c r="P750365" s="83"/>
    </row>
    <row r="750366" spans="16:16" x14ac:dyDescent="0.3">
      <c r="P750366" s="83"/>
    </row>
    <row r="750367" spans="16:16" x14ac:dyDescent="0.3">
      <c r="P750367" s="83"/>
    </row>
    <row r="750368" spans="16:16" x14ac:dyDescent="0.3">
      <c r="P750368" s="83"/>
    </row>
    <row r="750369" spans="16:16" x14ac:dyDescent="0.3">
      <c r="P750369" s="83"/>
    </row>
    <row r="750370" spans="16:16" x14ac:dyDescent="0.3">
      <c r="P750370" s="83"/>
    </row>
    <row r="750371" spans="16:16" x14ac:dyDescent="0.3">
      <c r="P750371" s="83"/>
    </row>
    <row r="750372" spans="16:16" x14ac:dyDescent="0.3">
      <c r="P750372" s="83"/>
    </row>
    <row r="750373" spans="16:16" x14ac:dyDescent="0.3">
      <c r="P750373" s="83"/>
    </row>
    <row r="750374" spans="16:16" x14ac:dyDescent="0.3">
      <c r="P750374" s="83"/>
    </row>
    <row r="750375" spans="16:16" x14ac:dyDescent="0.3">
      <c r="P750375" s="83"/>
    </row>
    <row r="750376" spans="16:16" x14ac:dyDescent="0.3">
      <c r="P750376" s="83"/>
    </row>
    <row r="750377" spans="16:16" x14ac:dyDescent="0.3">
      <c r="P750377" s="83"/>
    </row>
    <row r="750378" spans="16:16" x14ac:dyDescent="0.3">
      <c r="P750378" s="83"/>
    </row>
    <row r="750379" spans="16:16" x14ac:dyDescent="0.3">
      <c r="P750379" s="83"/>
    </row>
    <row r="750380" spans="16:16" x14ac:dyDescent="0.3">
      <c r="P750380" s="83"/>
    </row>
    <row r="750381" spans="16:16" x14ac:dyDescent="0.3">
      <c r="P750381" s="83"/>
    </row>
    <row r="750382" spans="16:16" x14ac:dyDescent="0.3">
      <c r="P750382" s="83"/>
    </row>
    <row r="750383" spans="16:16" x14ac:dyDescent="0.3">
      <c r="P750383" s="83"/>
    </row>
    <row r="750384" spans="16:16" x14ac:dyDescent="0.3">
      <c r="P750384" s="83"/>
    </row>
    <row r="750385" spans="16:16" x14ac:dyDescent="0.3">
      <c r="P750385" s="83"/>
    </row>
    <row r="750386" spans="16:16" x14ac:dyDescent="0.3">
      <c r="P750386" s="83"/>
    </row>
    <row r="750387" spans="16:16" x14ac:dyDescent="0.3">
      <c r="P750387" s="83"/>
    </row>
    <row r="750388" spans="16:16" x14ac:dyDescent="0.3">
      <c r="P750388" s="83"/>
    </row>
    <row r="750389" spans="16:16" x14ac:dyDescent="0.3">
      <c r="P750389" s="83"/>
    </row>
    <row r="750390" spans="16:16" x14ac:dyDescent="0.3">
      <c r="P750390" s="83"/>
    </row>
    <row r="750391" spans="16:16" x14ac:dyDescent="0.3">
      <c r="P750391" s="83"/>
    </row>
    <row r="750392" spans="16:16" x14ac:dyDescent="0.3">
      <c r="P750392" s="83"/>
    </row>
    <row r="750393" spans="16:16" x14ac:dyDescent="0.3">
      <c r="P750393" s="83"/>
    </row>
    <row r="750394" spans="16:16" x14ac:dyDescent="0.3">
      <c r="P750394" s="83"/>
    </row>
    <row r="750395" spans="16:16" x14ac:dyDescent="0.3">
      <c r="P750395" s="83"/>
    </row>
    <row r="750396" spans="16:16" x14ac:dyDescent="0.3">
      <c r="P750396" s="83"/>
    </row>
    <row r="750397" spans="16:16" x14ac:dyDescent="0.3">
      <c r="P750397" s="83"/>
    </row>
    <row r="750398" spans="16:16" x14ac:dyDescent="0.3">
      <c r="P750398" s="83"/>
    </row>
    <row r="750399" spans="16:16" x14ac:dyDescent="0.3">
      <c r="P750399" s="83"/>
    </row>
    <row r="750400" spans="16:16" x14ac:dyDescent="0.3">
      <c r="P750400" s="83"/>
    </row>
    <row r="750401" spans="16:16" x14ac:dyDescent="0.3">
      <c r="P750401" s="83"/>
    </row>
    <row r="750402" spans="16:16" x14ac:dyDescent="0.3">
      <c r="P750402" s="83"/>
    </row>
    <row r="750403" spans="16:16" x14ac:dyDescent="0.3">
      <c r="P750403" s="83"/>
    </row>
    <row r="750404" spans="16:16" x14ac:dyDescent="0.3">
      <c r="P750404" s="83"/>
    </row>
    <row r="750405" spans="16:16" x14ac:dyDescent="0.3">
      <c r="P750405" s="83"/>
    </row>
    <row r="750406" spans="16:16" x14ac:dyDescent="0.3">
      <c r="P750406" s="83"/>
    </row>
    <row r="750407" spans="16:16" x14ac:dyDescent="0.3">
      <c r="P750407" s="83"/>
    </row>
    <row r="750408" spans="16:16" x14ac:dyDescent="0.3">
      <c r="P750408" s="83"/>
    </row>
    <row r="750409" spans="16:16" x14ac:dyDescent="0.3">
      <c r="P750409" s="83"/>
    </row>
    <row r="750410" spans="16:16" x14ac:dyDescent="0.3">
      <c r="P750410" s="83"/>
    </row>
    <row r="750411" spans="16:16" x14ac:dyDescent="0.3">
      <c r="P750411" s="83"/>
    </row>
    <row r="750412" spans="16:16" x14ac:dyDescent="0.3">
      <c r="P750412" s="83"/>
    </row>
    <row r="750413" spans="16:16" x14ac:dyDescent="0.3">
      <c r="P750413" s="83"/>
    </row>
    <row r="750414" spans="16:16" x14ac:dyDescent="0.3">
      <c r="P750414" s="83"/>
    </row>
    <row r="750415" spans="16:16" x14ac:dyDescent="0.3">
      <c r="P750415" s="83"/>
    </row>
    <row r="750416" spans="16:16" x14ac:dyDescent="0.3">
      <c r="P750416" s="83"/>
    </row>
    <row r="750417" spans="16:16" x14ac:dyDescent="0.3">
      <c r="P750417" s="83"/>
    </row>
    <row r="750418" spans="16:16" x14ac:dyDescent="0.3">
      <c r="P750418" s="83"/>
    </row>
    <row r="750419" spans="16:16" x14ac:dyDescent="0.3">
      <c r="P750419" s="83"/>
    </row>
    <row r="750420" spans="16:16" x14ac:dyDescent="0.3">
      <c r="P750420" s="83"/>
    </row>
    <row r="750421" spans="16:16" x14ac:dyDescent="0.3">
      <c r="P750421" s="83"/>
    </row>
    <row r="750422" spans="16:16" x14ac:dyDescent="0.3">
      <c r="P750422" s="83"/>
    </row>
    <row r="750423" spans="16:16" x14ac:dyDescent="0.3">
      <c r="P750423" s="83"/>
    </row>
    <row r="750424" spans="16:16" x14ac:dyDescent="0.3">
      <c r="P750424" s="83"/>
    </row>
    <row r="750425" spans="16:16" x14ac:dyDescent="0.3">
      <c r="P750425" s="83"/>
    </row>
    <row r="750426" spans="16:16" x14ac:dyDescent="0.3">
      <c r="P750426" s="83"/>
    </row>
    <row r="750427" spans="16:16" x14ac:dyDescent="0.3">
      <c r="P750427" s="83"/>
    </row>
    <row r="750428" spans="16:16" x14ac:dyDescent="0.3">
      <c r="P750428" s="83"/>
    </row>
    <row r="750429" spans="16:16" x14ac:dyDescent="0.3">
      <c r="P750429" s="83"/>
    </row>
    <row r="750430" spans="16:16" x14ac:dyDescent="0.3">
      <c r="P750430" s="83"/>
    </row>
    <row r="750431" spans="16:16" x14ac:dyDescent="0.3">
      <c r="P750431" s="83"/>
    </row>
    <row r="750432" spans="16:16" x14ac:dyDescent="0.3">
      <c r="P750432" s="83"/>
    </row>
    <row r="750433" spans="16:16" x14ac:dyDescent="0.3">
      <c r="P750433" s="83"/>
    </row>
    <row r="750434" spans="16:16" x14ac:dyDescent="0.3">
      <c r="P750434" s="83"/>
    </row>
    <row r="750435" spans="16:16" x14ac:dyDescent="0.3">
      <c r="P750435" s="83"/>
    </row>
    <row r="750436" spans="16:16" x14ac:dyDescent="0.3">
      <c r="P750436" s="83"/>
    </row>
    <row r="750437" spans="16:16" x14ac:dyDescent="0.3">
      <c r="P750437" s="83"/>
    </row>
    <row r="750438" spans="16:16" x14ac:dyDescent="0.3">
      <c r="P750438" s="83"/>
    </row>
    <row r="750439" spans="16:16" x14ac:dyDescent="0.3">
      <c r="P750439" s="83"/>
    </row>
    <row r="750440" spans="16:16" x14ac:dyDescent="0.3">
      <c r="P750440" s="83"/>
    </row>
    <row r="750441" spans="16:16" x14ac:dyDescent="0.3">
      <c r="P750441" s="83"/>
    </row>
    <row r="750442" spans="16:16" x14ac:dyDescent="0.3">
      <c r="P750442" s="83"/>
    </row>
    <row r="750443" spans="16:16" x14ac:dyDescent="0.3">
      <c r="P750443" s="83"/>
    </row>
    <row r="750444" spans="16:16" x14ac:dyDescent="0.3">
      <c r="P750444" s="83"/>
    </row>
    <row r="750445" spans="16:16" x14ac:dyDescent="0.3">
      <c r="P750445" s="83"/>
    </row>
    <row r="750446" spans="16:16" x14ac:dyDescent="0.3">
      <c r="P750446" s="83"/>
    </row>
    <row r="750447" spans="16:16" x14ac:dyDescent="0.3">
      <c r="P750447" s="83"/>
    </row>
    <row r="750448" spans="16:16" x14ac:dyDescent="0.3">
      <c r="P750448" s="83"/>
    </row>
    <row r="750449" spans="16:16" x14ac:dyDescent="0.3">
      <c r="P750449" s="83"/>
    </row>
    <row r="750450" spans="16:16" x14ac:dyDescent="0.3">
      <c r="P750450" s="83"/>
    </row>
    <row r="750451" spans="16:16" x14ac:dyDescent="0.3">
      <c r="P750451" s="83"/>
    </row>
    <row r="750452" spans="16:16" x14ac:dyDescent="0.3">
      <c r="P750452" s="83"/>
    </row>
    <row r="750453" spans="16:16" x14ac:dyDescent="0.3">
      <c r="P750453" s="83"/>
    </row>
    <row r="750454" spans="16:16" x14ac:dyDescent="0.3">
      <c r="P750454" s="83"/>
    </row>
    <row r="750455" spans="16:16" x14ac:dyDescent="0.3">
      <c r="P750455" s="83"/>
    </row>
    <row r="750456" spans="16:16" x14ac:dyDescent="0.3">
      <c r="P750456" s="83"/>
    </row>
    <row r="750457" spans="16:16" x14ac:dyDescent="0.3">
      <c r="P750457" s="83"/>
    </row>
    <row r="750458" spans="16:16" x14ac:dyDescent="0.3">
      <c r="P750458" s="83"/>
    </row>
    <row r="750459" spans="16:16" x14ac:dyDescent="0.3">
      <c r="P750459" s="83"/>
    </row>
    <row r="750460" spans="16:16" x14ac:dyDescent="0.3">
      <c r="P750460" s="83"/>
    </row>
    <row r="750461" spans="16:16" x14ac:dyDescent="0.3">
      <c r="P750461" s="83"/>
    </row>
    <row r="750462" spans="16:16" x14ac:dyDescent="0.3">
      <c r="P750462" s="83"/>
    </row>
    <row r="750463" spans="16:16" x14ac:dyDescent="0.3">
      <c r="P750463" s="83"/>
    </row>
    <row r="750464" spans="16:16" x14ac:dyDescent="0.3">
      <c r="P750464" s="83"/>
    </row>
    <row r="750465" spans="16:16" x14ac:dyDescent="0.3">
      <c r="P750465" s="83"/>
    </row>
    <row r="750466" spans="16:16" x14ac:dyDescent="0.3">
      <c r="P750466" s="83"/>
    </row>
    <row r="750467" spans="16:16" x14ac:dyDescent="0.3">
      <c r="P750467" s="83"/>
    </row>
    <row r="750468" spans="16:16" x14ac:dyDescent="0.3">
      <c r="P750468" s="83"/>
    </row>
    <row r="750469" spans="16:16" x14ac:dyDescent="0.3">
      <c r="P750469" s="83"/>
    </row>
    <row r="750470" spans="16:16" x14ac:dyDescent="0.3">
      <c r="P750470" s="83"/>
    </row>
    <row r="750471" spans="16:16" x14ac:dyDescent="0.3">
      <c r="P750471" s="83"/>
    </row>
    <row r="750472" spans="16:16" x14ac:dyDescent="0.3">
      <c r="P750472" s="83"/>
    </row>
    <row r="750473" spans="16:16" x14ac:dyDescent="0.3">
      <c r="P750473" s="83"/>
    </row>
    <row r="750474" spans="16:16" x14ac:dyDescent="0.3">
      <c r="P750474" s="83"/>
    </row>
    <row r="750475" spans="16:16" x14ac:dyDescent="0.3">
      <c r="P750475" s="83"/>
    </row>
    <row r="750476" spans="16:16" x14ac:dyDescent="0.3">
      <c r="P750476" s="83"/>
    </row>
    <row r="750477" spans="16:16" x14ac:dyDescent="0.3">
      <c r="P750477" s="83"/>
    </row>
    <row r="750478" spans="16:16" x14ac:dyDescent="0.3">
      <c r="P750478" s="83"/>
    </row>
    <row r="750479" spans="16:16" x14ac:dyDescent="0.3">
      <c r="P750479" s="83"/>
    </row>
    <row r="750480" spans="16:16" x14ac:dyDescent="0.3">
      <c r="P750480" s="83"/>
    </row>
    <row r="750481" spans="16:16" x14ac:dyDescent="0.3">
      <c r="P750481" s="83"/>
    </row>
    <row r="750482" spans="16:16" x14ac:dyDescent="0.3">
      <c r="P750482" s="83"/>
    </row>
    <row r="750483" spans="16:16" x14ac:dyDescent="0.3">
      <c r="P750483" s="83"/>
    </row>
    <row r="750484" spans="16:16" x14ac:dyDescent="0.3">
      <c r="P750484" s="83"/>
    </row>
    <row r="750485" spans="16:16" x14ac:dyDescent="0.3">
      <c r="P750485" s="83"/>
    </row>
    <row r="750486" spans="16:16" x14ac:dyDescent="0.3">
      <c r="P750486" s="83"/>
    </row>
    <row r="750487" spans="16:16" x14ac:dyDescent="0.3">
      <c r="P750487" s="83"/>
    </row>
    <row r="750488" spans="16:16" x14ac:dyDescent="0.3">
      <c r="P750488" s="83"/>
    </row>
    <row r="750489" spans="16:16" x14ac:dyDescent="0.3">
      <c r="P750489" s="83"/>
    </row>
    <row r="750490" spans="16:16" x14ac:dyDescent="0.3">
      <c r="P750490" s="83"/>
    </row>
    <row r="750491" spans="16:16" x14ac:dyDescent="0.3">
      <c r="P750491" s="83"/>
    </row>
    <row r="750492" spans="16:16" x14ac:dyDescent="0.3">
      <c r="P750492" s="83"/>
    </row>
    <row r="750493" spans="16:16" x14ac:dyDescent="0.3">
      <c r="P750493" s="83"/>
    </row>
    <row r="750494" spans="16:16" x14ac:dyDescent="0.3">
      <c r="P750494" s="83"/>
    </row>
    <row r="750495" spans="16:16" x14ac:dyDescent="0.3">
      <c r="P750495" s="83"/>
    </row>
    <row r="750496" spans="16:16" x14ac:dyDescent="0.3">
      <c r="P750496" s="83"/>
    </row>
    <row r="750497" spans="16:16" x14ac:dyDescent="0.3">
      <c r="P750497" s="83"/>
    </row>
    <row r="750498" spans="16:16" x14ac:dyDescent="0.3">
      <c r="P750498" s="83"/>
    </row>
    <row r="750499" spans="16:16" x14ac:dyDescent="0.3">
      <c r="P750499" s="83"/>
    </row>
    <row r="750500" spans="16:16" x14ac:dyDescent="0.3">
      <c r="P750500" s="83"/>
    </row>
    <row r="750501" spans="16:16" x14ac:dyDescent="0.3">
      <c r="P750501" s="83"/>
    </row>
    <row r="750502" spans="16:16" x14ac:dyDescent="0.3">
      <c r="P750502" s="83"/>
    </row>
    <row r="750503" spans="16:16" x14ac:dyDescent="0.3">
      <c r="P750503" s="83"/>
    </row>
    <row r="750504" spans="16:16" x14ac:dyDescent="0.3">
      <c r="P750504" s="83"/>
    </row>
    <row r="750505" spans="16:16" x14ac:dyDescent="0.3">
      <c r="P750505" s="83"/>
    </row>
    <row r="750506" spans="16:16" x14ac:dyDescent="0.3">
      <c r="P750506" s="83"/>
    </row>
    <row r="750507" spans="16:16" x14ac:dyDescent="0.3">
      <c r="P750507" s="83"/>
    </row>
    <row r="750508" spans="16:16" x14ac:dyDescent="0.3">
      <c r="P750508" s="83"/>
    </row>
    <row r="750509" spans="16:16" x14ac:dyDescent="0.3">
      <c r="P750509" s="83"/>
    </row>
    <row r="750510" spans="16:16" x14ac:dyDescent="0.3">
      <c r="P750510" s="83"/>
    </row>
    <row r="750511" spans="16:16" x14ac:dyDescent="0.3">
      <c r="P750511" s="83"/>
    </row>
    <row r="750512" spans="16:16" x14ac:dyDescent="0.3">
      <c r="P750512" s="83"/>
    </row>
    <row r="750513" spans="16:16" x14ac:dyDescent="0.3">
      <c r="P750513" s="83"/>
    </row>
    <row r="750514" spans="16:16" x14ac:dyDescent="0.3">
      <c r="P750514" s="83"/>
    </row>
    <row r="750515" spans="16:16" x14ac:dyDescent="0.3">
      <c r="P750515" s="83"/>
    </row>
    <row r="750516" spans="16:16" x14ac:dyDescent="0.3">
      <c r="P750516" s="83"/>
    </row>
    <row r="750517" spans="16:16" x14ac:dyDescent="0.3">
      <c r="P750517" s="83"/>
    </row>
    <row r="750518" spans="16:16" x14ac:dyDescent="0.3">
      <c r="P750518" s="83"/>
    </row>
    <row r="750519" spans="16:16" x14ac:dyDescent="0.3">
      <c r="P750519" s="83"/>
    </row>
    <row r="750520" spans="16:16" x14ac:dyDescent="0.3">
      <c r="P750520" s="83"/>
    </row>
    <row r="750521" spans="16:16" x14ac:dyDescent="0.3">
      <c r="P750521" s="83"/>
    </row>
    <row r="750522" spans="16:16" x14ac:dyDescent="0.3">
      <c r="P750522" s="83"/>
    </row>
    <row r="750523" spans="16:16" x14ac:dyDescent="0.3">
      <c r="P750523" s="83"/>
    </row>
    <row r="750524" spans="16:16" x14ac:dyDescent="0.3">
      <c r="P750524" s="83"/>
    </row>
    <row r="750525" spans="16:16" x14ac:dyDescent="0.3">
      <c r="P750525" s="83"/>
    </row>
    <row r="750526" spans="16:16" x14ac:dyDescent="0.3">
      <c r="P750526" s="83"/>
    </row>
    <row r="750527" spans="16:16" x14ac:dyDescent="0.3">
      <c r="P750527" s="83"/>
    </row>
    <row r="750528" spans="16:16" x14ac:dyDescent="0.3">
      <c r="P750528" s="83"/>
    </row>
    <row r="750529" spans="16:16" x14ac:dyDescent="0.3">
      <c r="P750529" s="83"/>
    </row>
    <row r="750530" spans="16:16" x14ac:dyDescent="0.3">
      <c r="P750530" s="83"/>
    </row>
    <row r="750531" spans="16:16" x14ac:dyDescent="0.3">
      <c r="P750531" s="83"/>
    </row>
    <row r="750532" spans="16:16" x14ac:dyDescent="0.3">
      <c r="P750532" s="83"/>
    </row>
    <row r="750533" spans="16:16" x14ac:dyDescent="0.3">
      <c r="P750533" s="83"/>
    </row>
    <row r="750534" spans="16:16" x14ac:dyDescent="0.3">
      <c r="P750534" s="83"/>
    </row>
    <row r="750535" spans="16:16" x14ac:dyDescent="0.3">
      <c r="P750535" s="83"/>
    </row>
    <row r="750536" spans="16:16" x14ac:dyDescent="0.3">
      <c r="P750536" s="83"/>
    </row>
    <row r="750537" spans="16:16" x14ac:dyDescent="0.3">
      <c r="P750537" s="83"/>
    </row>
    <row r="750538" spans="16:16" x14ac:dyDescent="0.3">
      <c r="P750538" s="83"/>
    </row>
    <row r="750539" spans="16:16" x14ac:dyDescent="0.3">
      <c r="P750539" s="83"/>
    </row>
    <row r="750540" spans="16:16" x14ac:dyDescent="0.3">
      <c r="P750540" s="83"/>
    </row>
    <row r="750541" spans="16:16" x14ac:dyDescent="0.3">
      <c r="P750541" s="83"/>
    </row>
    <row r="750542" spans="16:16" x14ac:dyDescent="0.3">
      <c r="P750542" s="83"/>
    </row>
    <row r="750543" spans="16:16" x14ac:dyDescent="0.3">
      <c r="P750543" s="83"/>
    </row>
    <row r="750544" spans="16:16" x14ac:dyDescent="0.3">
      <c r="P750544" s="83"/>
    </row>
    <row r="750545" spans="16:16" x14ac:dyDescent="0.3">
      <c r="P750545" s="83"/>
    </row>
    <row r="750546" spans="16:16" x14ac:dyDescent="0.3">
      <c r="P750546" s="83"/>
    </row>
    <row r="750547" spans="16:16" x14ac:dyDescent="0.3">
      <c r="P750547" s="83"/>
    </row>
    <row r="750548" spans="16:16" x14ac:dyDescent="0.3">
      <c r="P750548" s="83"/>
    </row>
    <row r="750549" spans="16:16" x14ac:dyDescent="0.3">
      <c r="P750549" s="83"/>
    </row>
    <row r="750550" spans="16:16" x14ac:dyDescent="0.3">
      <c r="P750550" s="83"/>
    </row>
    <row r="750551" spans="16:16" x14ac:dyDescent="0.3">
      <c r="P750551" s="83"/>
    </row>
    <row r="750552" spans="16:16" x14ac:dyDescent="0.3">
      <c r="P750552" s="83"/>
    </row>
    <row r="750553" spans="16:16" x14ac:dyDescent="0.3">
      <c r="P750553" s="83"/>
    </row>
    <row r="750554" spans="16:16" x14ac:dyDescent="0.3">
      <c r="P750554" s="83"/>
    </row>
    <row r="750555" spans="16:16" x14ac:dyDescent="0.3">
      <c r="P750555" s="83"/>
    </row>
    <row r="750556" spans="16:16" x14ac:dyDescent="0.3">
      <c r="P750556" s="83"/>
    </row>
    <row r="750557" spans="16:16" x14ac:dyDescent="0.3">
      <c r="P750557" s="83"/>
    </row>
    <row r="750558" spans="16:16" x14ac:dyDescent="0.3">
      <c r="P750558" s="83"/>
    </row>
    <row r="750559" spans="16:16" x14ac:dyDescent="0.3">
      <c r="P750559" s="83"/>
    </row>
    <row r="750560" spans="16:16" x14ac:dyDescent="0.3">
      <c r="P750560" s="83"/>
    </row>
    <row r="750561" spans="16:16" x14ac:dyDescent="0.3">
      <c r="P750561" s="83"/>
    </row>
    <row r="750562" spans="16:16" x14ac:dyDescent="0.3">
      <c r="P750562" s="83"/>
    </row>
    <row r="750563" spans="16:16" x14ac:dyDescent="0.3">
      <c r="P750563" s="83"/>
    </row>
    <row r="750564" spans="16:16" x14ac:dyDescent="0.3">
      <c r="P750564" s="83"/>
    </row>
    <row r="750565" spans="16:16" x14ac:dyDescent="0.3">
      <c r="P750565" s="83"/>
    </row>
    <row r="750566" spans="16:16" x14ac:dyDescent="0.3">
      <c r="P750566" s="83"/>
    </row>
    <row r="750567" spans="16:16" x14ac:dyDescent="0.3">
      <c r="P750567" s="83"/>
    </row>
    <row r="750568" spans="16:16" x14ac:dyDescent="0.3">
      <c r="P750568" s="83"/>
    </row>
    <row r="750569" spans="16:16" x14ac:dyDescent="0.3">
      <c r="P750569" s="83"/>
    </row>
    <row r="750570" spans="16:16" x14ac:dyDescent="0.3">
      <c r="P750570" s="83"/>
    </row>
    <row r="750571" spans="16:16" x14ac:dyDescent="0.3">
      <c r="P750571" s="83"/>
    </row>
    <row r="750572" spans="16:16" x14ac:dyDescent="0.3">
      <c r="P750572" s="83"/>
    </row>
    <row r="750573" spans="16:16" x14ac:dyDescent="0.3">
      <c r="P750573" s="83"/>
    </row>
    <row r="750574" spans="16:16" x14ac:dyDescent="0.3">
      <c r="P750574" s="83"/>
    </row>
    <row r="750575" spans="16:16" x14ac:dyDescent="0.3">
      <c r="P750575" s="83"/>
    </row>
    <row r="750576" spans="16:16" x14ac:dyDescent="0.3">
      <c r="P750576" s="83"/>
    </row>
    <row r="750577" spans="16:16" x14ac:dyDescent="0.3">
      <c r="P750577" s="83"/>
    </row>
    <row r="750578" spans="16:16" x14ac:dyDescent="0.3">
      <c r="P750578" s="83"/>
    </row>
    <row r="750579" spans="16:16" x14ac:dyDescent="0.3">
      <c r="P750579" s="83"/>
    </row>
    <row r="750580" spans="16:16" x14ac:dyDescent="0.3">
      <c r="P750580" s="83"/>
    </row>
    <row r="750581" spans="16:16" x14ac:dyDescent="0.3">
      <c r="P750581" s="83"/>
    </row>
    <row r="750582" spans="16:16" x14ac:dyDescent="0.3">
      <c r="P750582" s="83"/>
    </row>
    <row r="750583" spans="16:16" x14ac:dyDescent="0.3">
      <c r="P750583" s="83"/>
    </row>
    <row r="750584" spans="16:16" x14ac:dyDescent="0.3">
      <c r="P750584" s="83"/>
    </row>
    <row r="750585" spans="16:16" x14ac:dyDescent="0.3">
      <c r="P750585" s="83"/>
    </row>
    <row r="750586" spans="16:16" x14ac:dyDescent="0.3">
      <c r="P750586" s="83"/>
    </row>
    <row r="750587" spans="16:16" x14ac:dyDescent="0.3">
      <c r="P750587" s="83"/>
    </row>
    <row r="750588" spans="16:16" x14ac:dyDescent="0.3">
      <c r="P750588" s="83"/>
    </row>
    <row r="750589" spans="16:16" x14ac:dyDescent="0.3">
      <c r="P750589" s="83"/>
    </row>
    <row r="750590" spans="16:16" x14ac:dyDescent="0.3">
      <c r="P750590" s="83"/>
    </row>
    <row r="750591" spans="16:16" x14ac:dyDescent="0.3">
      <c r="P750591" s="83"/>
    </row>
    <row r="750592" spans="16:16" x14ac:dyDescent="0.3">
      <c r="P750592" s="83"/>
    </row>
    <row r="750593" spans="16:16" x14ac:dyDescent="0.3">
      <c r="P750593" s="83"/>
    </row>
    <row r="750594" spans="16:16" x14ac:dyDescent="0.3">
      <c r="P750594" s="83"/>
    </row>
    <row r="750595" spans="16:16" x14ac:dyDescent="0.3">
      <c r="P750595" s="83"/>
    </row>
    <row r="750596" spans="16:16" x14ac:dyDescent="0.3">
      <c r="P750596" s="83"/>
    </row>
    <row r="750597" spans="16:16" x14ac:dyDescent="0.3">
      <c r="P750597" s="83"/>
    </row>
    <row r="750598" spans="16:16" x14ac:dyDescent="0.3">
      <c r="P750598" s="83"/>
    </row>
    <row r="750599" spans="16:16" x14ac:dyDescent="0.3">
      <c r="P750599" s="83"/>
    </row>
    <row r="750600" spans="16:16" x14ac:dyDescent="0.3">
      <c r="P750600" s="83"/>
    </row>
    <row r="750601" spans="16:16" x14ac:dyDescent="0.3">
      <c r="P750601" s="83"/>
    </row>
    <row r="750602" spans="16:16" x14ac:dyDescent="0.3">
      <c r="P750602" s="83"/>
    </row>
    <row r="750603" spans="16:16" x14ac:dyDescent="0.3">
      <c r="P750603" s="83"/>
    </row>
    <row r="750604" spans="16:16" x14ac:dyDescent="0.3">
      <c r="P750604" s="83"/>
    </row>
    <row r="750605" spans="16:16" x14ac:dyDescent="0.3">
      <c r="P750605" s="83"/>
    </row>
    <row r="750606" spans="16:16" x14ac:dyDescent="0.3">
      <c r="P750606" s="83"/>
    </row>
    <row r="750607" spans="16:16" x14ac:dyDescent="0.3">
      <c r="P750607" s="83"/>
    </row>
    <row r="750608" spans="16:16" x14ac:dyDescent="0.3">
      <c r="P750608" s="83"/>
    </row>
    <row r="750609" spans="16:16" x14ac:dyDescent="0.3">
      <c r="P750609" s="83"/>
    </row>
    <row r="750610" spans="16:16" x14ac:dyDescent="0.3">
      <c r="P750610" s="83"/>
    </row>
    <row r="750611" spans="16:16" x14ac:dyDescent="0.3">
      <c r="P750611" s="83"/>
    </row>
    <row r="750612" spans="16:16" x14ac:dyDescent="0.3">
      <c r="P750612" s="83"/>
    </row>
    <row r="750613" spans="16:16" x14ac:dyDescent="0.3">
      <c r="P750613" s="83"/>
    </row>
    <row r="750614" spans="16:16" x14ac:dyDescent="0.3">
      <c r="P750614" s="83"/>
    </row>
    <row r="750615" spans="16:16" x14ac:dyDescent="0.3">
      <c r="P750615" s="83"/>
    </row>
    <row r="750616" spans="16:16" x14ac:dyDescent="0.3">
      <c r="P750616" s="83"/>
    </row>
    <row r="750617" spans="16:16" x14ac:dyDescent="0.3">
      <c r="P750617" s="83"/>
    </row>
    <row r="750618" spans="16:16" x14ac:dyDescent="0.3">
      <c r="P750618" s="83"/>
    </row>
    <row r="750619" spans="16:16" x14ac:dyDescent="0.3">
      <c r="P750619" s="83"/>
    </row>
    <row r="750620" spans="16:16" x14ac:dyDescent="0.3">
      <c r="P750620" s="83"/>
    </row>
    <row r="750621" spans="16:16" x14ac:dyDescent="0.3">
      <c r="P750621" s="83"/>
    </row>
    <row r="750622" spans="16:16" x14ac:dyDescent="0.3">
      <c r="P750622" s="83"/>
    </row>
    <row r="750623" spans="16:16" x14ac:dyDescent="0.3">
      <c r="P750623" s="83"/>
    </row>
    <row r="750624" spans="16:16" x14ac:dyDescent="0.3">
      <c r="P750624" s="83"/>
    </row>
    <row r="750625" spans="16:16" x14ac:dyDescent="0.3">
      <c r="P750625" s="83"/>
    </row>
    <row r="750626" spans="16:16" x14ac:dyDescent="0.3">
      <c r="P750626" s="83"/>
    </row>
    <row r="750627" spans="16:16" x14ac:dyDescent="0.3">
      <c r="P750627" s="83"/>
    </row>
    <row r="750628" spans="16:16" x14ac:dyDescent="0.3">
      <c r="P750628" s="83"/>
    </row>
    <row r="750629" spans="16:16" x14ac:dyDescent="0.3">
      <c r="P750629" s="83"/>
    </row>
    <row r="750630" spans="16:16" x14ac:dyDescent="0.3">
      <c r="P750630" s="83"/>
    </row>
    <row r="750631" spans="16:16" x14ac:dyDescent="0.3">
      <c r="P750631" s="83"/>
    </row>
    <row r="750632" spans="16:16" x14ac:dyDescent="0.3">
      <c r="P750632" s="83"/>
    </row>
    <row r="750633" spans="16:16" x14ac:dyDescent="0.3">
      <c r="P750633" s="83"/>
    </row>
    <row r="750634" spans="16:16" x14ac:dyDescent="0.3">
      <c r="P750634" s="83"/>
    </row>
    <row r="750635" spans="16:16" x14ac:dyDescent="0.3">
      <c r="P750635" s="83"/>
    </row>
    <row r="750636" spans="16:16" x14ac:dyDescent="0.3">
      <c r="P750636" s="83"/>
    </row>
    <row r="750637" spans="16:16" x14ac:dyDescent="0.3">
      <c r="P750637" s="83"/>
    </row>
    <row r="750638" spans="16:16" x14ac:dyDescent="0.3">
      <c r="P750638" s="83"/>
    </row>
    <row r="750639" spans="16:16" x14ac:dyDescent="0.3">
      <c r="P750639" s="83"/>
    </row>
    <row r="750640" spans="16:16" x14ac:dyDescent="0.3">
      <c r="P750640" s="83"/>
    </row>
    <row r="750641" spans="16:16" x14ac:dyDescent="0.3">
      <c r="P750641" s="83"/>
    </row>
    <row r="750642" spans="16:16" x14ac:dyDescent="0.3">
      <c r="P750642" s="83"/>
    </row>
    <row r="750643" spans="16:16" x14ac:dyDescent="0.3">
      <c r="P750643" s="83"/>
    </row>
    <row r="750644" spans="16:16" x14ac:dyDescent="0.3">
      <c r="P750644" s="83"/>
    </row>
    <row r="750645" spans="16:16" x14ac:dyDescent="0.3">
      <c r="P750645" s="83"/>
    </row>
    <row r="750646" spans="16:16" x14ac:dyDescent="0.3">
      <c r="P750646" s="83"/>
    </row>
    <row r="750647" spans="16:16" x14ac:dyDescent="0.3">
      <c r="P750647" s="83"/>
    </row>
    <row r="750648" spans="16:16" x14ac:dyDescent="0.3">
      <c r="P750648" s="83"/>
    </row>
    <row r="750649" spans="16:16" x14ac:dyDescent="0.3">
      <c r="P750649" s="83"/>
    </row>
    <row r="750650" spans="16:16" x14ac:dyDescent="0.3">
      <c r="P750650" s="83"/>
    </row>
    <row r="750651" spans="16:16" x14ac:dyDescent="0.3">
      <c r="P750651" s="83"/>
    </row>
    <row r="750652" spans="16:16" x14ac:dyDescent="0.3">
      <c r="P750652" s="83"/>
    </row>
    <row r="750653" spans="16:16" x14ac:dyDescent="0.3">
      <c r="P750653" s="83"/>
    </row>
    <row r="750654" spans="16:16" x14ac:dyDescent="0.3">
      <c r="P750654" s="83"/>
    </row>
    <row r="750655" spans="16:16" x14ac:dyDescent="0.3">
      <c r="P750655" s="83"/>
    </row>
    <row r="750656" spans="16:16" x14ac:dyDescent="0.3">
      <c r="P750656" s="83"/>
    </row>
    <row r="750657" spans="16:16" x14ac:dyDescent="0.3">
      <c r="P750657" s="83"/>
    </row>
    <row r="750658" spans="16:16" x14ac:dyDescent="0.3">
      <c r="P750658" s="83"/>
    </row>
    <row r="750659" spans="16:16" x14ac:dyDescent="0.3">
      <c r="P750659" s="83"/>
    </row>
    <row r="750660" spans="16:16" x14ac:dyDescent="0.3">
      <c r="P750660" s="83"/>
    </row>
    <row r="750661" spans="16:16" x14ac:dyDescent="0.3">
      <c r="P750661" s="83"/>
    </row>
    <row r="750662" spans="16:16" x14ac:dyDescent="0.3">
      <c r="P750662" s="83"/>
    </row>
    <row r="750663" spans="16:16" x14ac:dyDescent="0.3">
      <c r="P750663" s="83"/>
    </row>
    <row r="750664" spans="16:16" x14ac:dyDescent="0.3">
      <c r="P750664" s="83"/>
    </row>
    <row r="750665" spans="16:16" x14ac:dyDescent="0.3">
      <c r="P750665" s="83"/>
    </row>
    <row r="750666" spans="16:16" x14ac:dyDescent="0.3">
      <c r="P750666" s="83"/>
    </row>
    <row r="750667" spans="16:16" x14ac:dyDescent="0.3">
      <c r="P750667" s="83"/>
    </row>
    <row r="750668" spans="16:16" x14ac:dyDescent="0.3">
      <c r="P750668" s="83"/>
    </row>
    <row r="750669" spans="16:16" x14ac:dyDescent="0.3">
      <c r="P750669" s="83"/>
    </row>
    <row r="750670" spans="16:16" x14ac:dyDescent="0.3">
      <c r="P750670" s="83"/>
    </row>
    <row r="750671" spans="16:16" x14ac:dyDescent="0.3">
      <c r="P750671" s="83"/>
    </row>
    <row r="750672" spans="16:16" x14ac:dyDescent="0.3">
      <c r="P750672" s="83"/>
    </row>
    <row r="750673" spans="16:16" x14ac:dyDescent="0.3">
      <c r="P750673" s="83"/>
    </row>
    <row r="750674" spans="16:16" x14ac:dyDescent="0.3">
      <c r="P750674" s="83"/>
    </row>
    <row r="750675" spans="16:16" x14ac:dyDescent="0.3">
      <c r="P750675" s="83"/>
    </row>
    <row r="750676" spans="16:16" x14ac:dyDescent="0.3">
      <c r="P750676" s="83"/>
    </row>
    <row r="750677" spans="16:16" x14ac:dyDescent="0.3">
      <c r="P750677" s="83"/>
    </row>
    <row r="750678" spans="16:16" x14ac:dyDescent="0.3">
      <c r="P750678" s="83"/>
    </row>
    <row r="750679" spans="16:16" x14ac:dyDescent="0.3">
      <c r="P750679" s="83"/>
    </row>
    <row r="750680" spans="16:16" x14ac:dyDescent="0.3">
      <c r="P750680" s="83"/>
    </row>
    <row r="750681" spans="16:16" x14ac:dyDescent="0.3">
      <c r="P750681" s="83"/>
    </row>
    <row r="750682" spans="16:16" x14ac:dyDescent="0.3">
      <c r="P750682" s="83"/>
    </row>
    <row r="750683" spans="16:16" x14ac:dyDescent="0.3">
      <c r="P750683" s="83"/>
    </row>
    <row r="750684" spans="16:16" x14ac:dyDescent="0.3">
      <c r="P750684" s="83"/>
    </row>
    <row r="750685" spans="16:16" x14ac:dyDescent="0.3">
      <c r="P750685" s="83"/>
    </row>
    <row r="750686" spans="16:16" x14ac:dyDescent="0.3">
      <c r="P750686" s="83"/>
    </row>
    <row r="750687" spans="16:16" x14ac:dyDescent="0.3">
      <c r="P750687" s="83"/>
    </row>
    <row r="750688" spans="16:16" x14ac:dyDescent="0.3">
      <c r="P750688" s="83"/>
    </row>
    <row r="750689" spans="16:16" x14ac:dyDescent="0.3">
      <c r="P750689" s="83"/>
    </row>
    <row r="750690" spans="16:16" x14ac:dyDescent="0.3">
      <c r="P750690" s="83"/>
    </row>
    <row r="750691" spans="16:16" x14ac:dyDescent="0.3">
      <c r="P750691" s="83"/>
    </row>
    <row r="750692" spans="16:16" x14ac:dyDescent="0.3">
      <c r="P750692" s="83"/>
    </row>
    <row r="750693" spans="16:16" x14ac:dyDescent="0.3">
      <c r="P750693" s="83"/>
    </row>
    <row r="750694" spans="16:16" x14ac:dyDescent="0.3">
      <c r="P750694" s="83"/>
    </row>
    <row r="750695" spans="16:16" x14ac:dyDescent="0.3">
      <c r="P750695" s="83"/>
    </row>
    <row r="750696" spans="16:16" x14ac:dyDescent="0.3">
      <c r="P750696" s="83"/>
    </row>
    <row r="750697" spans="16:16" x14ac:dyDescent="0.3">
      <c r="P750697" s="83"/>
    </row>
    <row r="750698" spans="16:16" x14ac:dyDescent="0.3">
      <c r="P750698" s="83"/>
    </row>
    <row r="750699" spans="16:16" x14ac:dyDescent="0.3">
      <c r="P750699" s="83"/>
    </row>
    <row r="750700" spans="16:16" x14ac:dyDescent="0.3">
      <c r="P750700" s="83"/>
    </row>
    <row r="750701" spans="16:16" x14ac:dyDescent="0.3">
      <c r="P750701" s="83"/>
    </row>
    <row r="750702" spans="16:16" x14ac:dyDescent="0.3">
      <c r="P750702" s="83"/>
    </row>
    <row r="750703" spans="16:16" x14ac:dyDescent="0.3">
      <c r="P750703" s="83"/>
    </row>
    <row r="750704" spans="16:16" x14ac:dyDescent="0.3">
      <c r="P750704" s="83"/>
    </row>
    <row r="750705" spans="16:16" x14ac:dyDescent="0.3">
      <c r="P750705" s="83"/>
    </row>
    <row r="750706" spans="16:16" x14ac:dyDescent="0.3">
      <c r="P750706" s="83"/>
    </row>
    <row r="750707" spans="16:16" x14ac:dyDescent="0.3">
      <c r="P750707" s="83"/>
    </row>
    <row r="750708" spans="16:16" x14ac:dyDescent="0.3">
      <c r="P750708" s="83"/>
    </row>
    <row r="750709" spans="16:16" x14ac:dyDescent="0.3">
      <c r="P750709" s="83"/>
    </row>
    <row r="750710" spans="16:16" x14ac:dyDescent="0.3">
      <c r="P750710" s="83"/>
    </row>
    <row r="750711" spans="16:16" x14ac:dyDescent="0.3">
      <c r="P750711" s="83"/>
    </row>
    <row r="750712" spans="16:16" x14ac:dyDescent="0.3">
      <c r="P750712" s="83"/>
    </row>
    <row r="750713" spans="16:16" x14ac:dyDescent="0.3">
      <c r="P750713" s="83"/>
    </row>
    <row r="750714" spans="16:16" x14ac:dyDescent="0.3">
      <c r="P750714" s="83"/>
    </row>
    <row r="750715" spans="16:16" x14ac:dyDescent="0.3">
      <c r="P750715" s="83"/>
    </row>
    <row r="750716" spans="16:16" x14ac:dyDescent="0.3">
      <c r="P750716" s="83"/>
    </row>
    <row r="750717" spans="16:16" x14ac:dyDescent="0.3">
      <c r="P750717" s="83"/>
    </row>
    <row r="750718" spans="16:16" x14ac:dyDescent="0.3">
      <c r="P750718" s="83"/>
    </row>
    <row r="750719" spans="16:16" x14ac:dyDescent="0.3">
      <c r="P750719" s="83"/>
    </row>
    <row r="750720" spans="16:16" x14ac:dyDescent="0.3">
      <c r="P750720" s="83"/>
    </row>
    <row r="750721" spans="16:16" x14ac:dyDescent="0.3">
      <c r="P750721" s="83"/>
    </row>
    <row r="750722" spans="16:16" x14ac:dyDescent="0.3">
      <c r="P750722" s="83"/>
    </row>
    <row r="750723" spans="16:16" x14ac:dyDescent="0.3">
      <c r="P750723" s="83"/>
    </row>
    <row r="750724" spans="16:16" x14ac:dyDescent="0.3">
      <c r="P750724" s="83"/>
    </row>
    <row r="750725" spans="16:16" x14ac:dyDescent="0.3">
      <c r="P750725" s="83"/>
    </row>
    <row r="750726" spans="16:16" x14ac:dyDescent="0.3">
      <c r="P750726" s="83"/>
    </row>
    <row r="750727" spans="16:16" x14ac:dyDescent="0.3">
      <c r="P750727" s="83"/>
    </row>
    <row r="750728" spans="16:16" x14ac:dyDescent="0.3">
      <c r="P750728" s="83"/>
    </row>
    <row r="750729" spans="16:16" x14ac:dyDescent="0.3">
      <c r="P750729" s="83"/>
    </row>
    <row r="750730" spans="16:16" x14ac:dyDescent="0.3">
      <c r="P750730" s="83"/>
    </row>
    <row r="750731" spans="16:16" x14ac:dyDescent="0.3">
      <c r="P750731" s="83"/>
    </row>
    <row r="750732" spans="16:16" x14ac:dyDescent="0.3">
      <c r="P750732" s="83"/>
    </row>
    <row r="750733" spans="16:16" x14ac:dyDescent="0.3">
      <c r="P750733" s="83"/>
    </row>
    <row r="750734" spans="16:16" x14ac:dyDescent="0.3">
      <c r="P750734" s="83"/>
    </row>
    <row r="750735" spans="16:16" x14ac:dyDescent="0.3">
      <c r="P750735" s="83"/>
    </row>
    <row r="750736" spans="16:16" x14ac:dyDescent="0.3">
      <c r="P750736" s="83"/>
    </row>
    <row r="750737" spans="16:16" x14ac:dyDescent="0.3">
      <c r="P750737" s="83"/>
    </row>
    <row r="750738" spans="16:16" x14ac:dyDescent="0.3">
      <c r="P750738" s="83"/>
    </row>
    <row r="750739" spans="16:16" x14ac:dyDescent="0.3">
      <c r="P750739" s="83"/>
    </row>
    <row r="750740" spans="16:16" x14ac:dyDescent="0.3">
      <c r="P750740" s="83"/>
    </row>
    <row r="750741" spans="16:16" x14ac:dyDescent="0.3">
      <c r="P750741" s="83"/>
    </row>
    <row r="750742" spans="16:16" x14ac:dyDescent="0.3">
      <c r="P750742" s="83"/>
    </row>
    <row r="750743" spans="16:16" x14ac:dyDescent="0.3">
      <c r="P750743" s="83"/>
    </row>
    <row r="750744" spans="16:16" x14ac:dyDescent="0.3">
      <c r="P750744" s="83"/>
    </row>
    <row r="750745" spans="16:16" x14ac:dyDescent="0.3">
      <c r="P750745" s="83"/>
    </row>
    <row r="750746" spans="16:16" x14ac:dyDescent="0.3">
      <c r="P750746" s="83"/>
    </row>
    <row r="750747" spans="16:16" x14ac:dyDescent="0.3">
      <c r="P750747" s="83"/>
    </row>
    <row r="750748" spans="16:16" x14ac:dyDescent="0.3">
      <c r="P750748" s="83"/>
    </row>
    <row r="750749" spans="16:16" x14ac:dyDescent="0.3">
      <c r="P750749" s="83"/>
    </row>
    <row r="750750" spans="16:16" x14ac:dyDescent="0.3">
      <c r="P750750" s="83"/>
    </row>
    <row r="750751" spans="16:16" x14ac:dyDescent="0.3">
      <c r="P750751" s="83"/>
    </row>
    <row r="750752" spans="16:16" x14ac:dyDescent="0.3">
      <c r="P750752" s="83"/>
    </row>
    <row r="750753" spans="16:16" x14ac:dyDescent="0.3">
      <c r="P750753" s="83"/>
    </row>
    <row r="750754" spans="16:16" x14ac:dyDescent="0.3">
      <c r="P750754" s="83"/>
    </row>
    <row r="750755" spans="16:16" x14ac:dyDescent="0.3">
      <c r="P750755" s="83"/>
    </row>
    <row r="750756" spans="16:16" x14ac:dyDescent="0.3">
      <c r="P750756" s="83"/>
    </row>
    <row r="750757" spans="16:16" x14ac:dyDescent="0.3">
      <c r="P750757" s="83"/>
    </row>
    <row r="750758" spans="16:16" x14ac:dyDescent="0.3">
      <c r="P750758" s="83"/>
    </row>
    <row r="750759" spans="16:16" x14ac:dyDescent="0.3">
      <c r="P750759" s="83"/>
    </row>
    <row r="750760" spans="16:16" x14ac:dyDescent="0.3">
      <c r="P750760" s="83"/>
    </row>
    <row r="750761" spans="16:16" x14ac:dyDescent="0.3">
      <c r="P750761" s="83"/>
    </row>
    <row r="750762" spans="16:16" x14ac:dyDescent="0.3">
      <c r="P750762" s="83"/>
    </row>
    <row r="750763" spans="16:16" x14ac:dyDescent="0.3">
      <c r="P750763" s="83"/>
    </row>
    <row r="750764" spans="16:16" x14ac:dyDescent="0.3">
      <c r="P750764" s="83"/>
    </row>
    <row r="750765" spans="16:16" x14ac:dyDescent="0.3">
      <c r="P750765" s="83"/>
    </row>
    <row r="750766" spans="16:16" x14ac:dyDescent="0.3">
      <c r="P750766" s="83"/>
    </row>
    <row r="750767" spans="16:16" x14ac:dyDescent="0.3">
      <c r="P750767" s="83"/>
    </row>
    <row r="750768" spans="16:16" x14ac:dyDescent="0.3">
      <c r="P750768" s="83"/>
    </row>
    <row r="750769" spans="16:16" x14ac:dyDescent="0.3">
      <c r="P750769" s="83"/>
    </row>
    <row r="750770" spans="16:16" x14ac:dyDescent="0.3">
      <c r="P750770" s="83"/>
    </row>
    <row r="750771" spans="16:16" x14ac:dyDescent="0.3">
      <c r="P750771" s="83"/>
    </row>
    <row r="750772" spans="16:16" x14ac:dyDescent="0.3">
      <c r="P750772" s="83"/>
    </row>
    <row r="750773" spans="16:16" x14ac:dyDescent="0.3">
      <c r="P750773" s="83"/>
    </row>
    <row r="750774" spans="16:16" x14ac:dyDescent="0.3">
      <c r="P750774" s="83"/>
    </row>
    <row r="750775" spans="16:16" x14ac:dyDescent="0.3">
      <c r="P750775" s="83"/>
    </row>
    <row r="750776" spans="16:16" x14ac:dyDescent="0.3">
      <c r="P750776" s="83"/>
    </row>
    <row r="750777" spans="16:16" x14ac:dyDescent="0.3">
      <c r="P750777" s="83"/>
    </row>
    <row r="750778" spans="16:16" x14ac:dyDescent="0.3">
      <c r="P750778" s="83"/>
    </row>
    <row r="750779" spans="16:16" x14ac:dyDescent="0.3">
      <c r="P750779" s="83"/>
    </row>
    <row r="750780" spans="16:16" x14ac:dyDescent="0.3">
      <c r="P750780" s="83"/>
    </row>
    <row r="750781" spans="16:16" x14ac:dyDescent="0.3">
      <c r="P750781" s="83"/>
    </row>
    <row r="750782" spans="16:16" x14ac:dyDescent="0.3">
      <c r="P750782" s="83"/>
    </row>
    <row r="750783" spans="16:16" x14ac:dyDescent="0.3">
      <c r="P750783" s="83"/>
    </row>
    <row r="750784" spans="16:16" x14ac:dyDescent="0.3">
      <c r="P750784" s="83"/>
    </row>
    <row r="750785" spans="16:16" x14ac:dyDescent="0.3">
      <c r="P750785" s="83"/>
    </row>
    <row r="750786" spans="16:16" x14ac:dyDescent="0.3">
      <c r="P750786" s="83"/>
    </row>
    <row r="750787" spans="16:16" x14ac:dyDescent="0.3">
      <c r="P750787" s="83"/>
    </row>
    <row r="750788" spans="16:16" x14ac:dyDescent="0.3">
      <c r="P750788" s="83"/>
    </row>
    <row r="750789" spans="16:16" x14ac:dyDescent="0.3">
      <c r="P750789" s="83"/>
    </row>
    <row r="750790" spans="16:16" x14ac:dyDescent="0.3">
      <c r="P750790" s="83"/>
    </row>
    <row r="750791" spans="16:16" x14ac:dyDescent="0.3">
      <c r="P750791" s="83"/>
    </row>
    <row r="750792" spans="16:16" x14ac:dyDescent="0.3">
      <c r="P750792" s="83"/>
    </row>
    <row r="750793" spans="16:16" x14ac:dyDescent="0.3">
      <c r="P750793" s="83"/>
    </row>
    <row r="750794" spans="16:16" x14ac:dyDescent="0.3">
      <c r="P750794" s="83"/>
    </row>
    <row r="750795" spans="16:16" x14ac:dyDescent="0.3">
      <c r="P750795" s="83"/>
    </row>
    <row r="750796" spans="16:16" x14ac:dyDescent="0.3">
      <c r="P750796" s="83"/>
    </row>
    <row r="750797" spans="16:16" x14ac:dyDescent="0.3">
      <c r="P750797" s="83"/>
    </row>
    <row r="750798" spans="16:16" x14ac:dyDescent="0.3">
      <c r="P750798" s="83"/>
    </row>
    <row r="750799" spans="16:16" x14ac:dyDescent="0.3">
      <c r="P750799" s="83"/>
    </row>
    <row r="750800" spans="16:16" x14ac:dyDescent="0.3">
      <c r="P750800" s="83"/>
    </row>
    <row r="750801" spans="16:16" x14ac:dyDescent="0.3">
      <c r="P750801" s="83"/>
    </row>
    <row r="750802" spans="16:16" x14ac:dyDescent="0.3">
      <c r="P750802" s="83"/>
    </row>
    <row r="750803" spans="16:16" x14ac:dyDescent="0.3">
      <c r="P750803" s="83"/>
    </row>
    <row r="750804" spans="16:16" x14ac:dyDescent="0.3">
      <c r="P750804" s="83"/>
    </row>
    <row r="750805" spans="16:16" x14ac:dyDescent="0.3">
      <c r="P750805" s="83"/>
    </row>
    <row r="750806" spans="16:16" x14ac:dyDescent="0.3">
      <c r="P750806" s="83"/>
    </row>
    <row r="750807" spans="16:16" x14ac:dyDescent="0.3">
      <c r="P750807" s="83"/>
    </row>
    <row r="750808" spans="16:16" x14ac:dyDescent="0.3">
      <c r="P750808" s="83"/>
    </row>
    <row r="750809" spans="16:16" x14ac:dyDescent="0.3">
      <c r="P750809" s="83"/>
    </row>
    <row r="750810" spans="16:16" x14ac:dyDescent="0.3">
      <c r="P750810" s="83"/>
    </row>
    <row r="750811" spans="16:16" x14ac:dyDescent="0.3">
      <c r="P750811" s="83"/>
    </row>
    <row r="750812" spans="16:16" x14ac:dyDescent="0.3">
      <c r="P750812" s="83"/>
    </row>
    <row r="750813" spans="16:16" x14ac:dyDescent="0.3">
      <c r="P750813" s="83"/>
    </row>
    <row r="750814" spans="16:16" x14ac:dyDescent="0.3">
      <c r="P750814" s="83"/>
    </row>
    <row r="750815" spans="16:16" x14ac:dyDescent="0.3">
      <c r="P750815" s="83"/>
    </row>
    <row r="750816" spans="16:16" x14ac:dyDescent="0.3">
      <c r="P750816" s="83"/>
    </row>
    <row r="750817" spans="16:16" x14ac:dyDescent="0.3">
      <c r="P750817" s="83"/>
    </row>
    <row r="750818" spans="16:16" x14ac:dyDescent="0.3">
      <c r="P750818" s="83"/>
    </row>
    <row r="750819" spans="16:16" x14ac:dyDescent="0.3">
      <c r="P750819" s="83"/>
    </row>
    <row r="750820" spans="16:16" x14ac:dyDescent="0.3">
      <c r="P750820" s="83"/>
    </row>
    <row r="750821" spans="16:16" x14ac:dyDescent="0.3">
      <c r="P750821" s="83"/>
    </row>
    <row r="750822" spans="16:16" x14ac:dyDescent="0.3">
      <c r="P750822" s="83"/>
    </row>
    <row r="750823" spans="16:16" x14ac:dyDescent="0.3">
      <c r="P750823" s="83"/>
    </row>
    <row r="750824" spans="16:16" x14ac:dyDescent="0.3">
      <c r="P750824" s="83"/>
    </row>
    <row r="750825" spans="16:16" x14ac:dyDescent="0.3">
      <c r="P750825" s="83"/>
    </row>
    <row r="750826" spans="16:16" x14ac:dyDescent="0.3">
      <c r="P750826" s="83"/>
    </row>
    <row r="750827" spans="16:16" x14ac:dyDescent="0.3">
      <c r="P750827" s="83"/>
    </row>
    <row r="750828" spans="16:16" x14ac:dyDescent="0.3">
      <c r="P750828" s="83"/>
    </row>
    <row r="750829" spans="16:16" x14ac:dyDescent="0.3">
      <c r="P750829" s="83"/>
    </row>
    <row r="750830" spans="16:16" x14ac:dyDescent="0.3">
      <c r="P750830" s="83"/>
    </row>
    <row r="750831" spans="16:16" x14ac:dyDescent="0.3">
      <c r="P750831" s="83"/>
    </row>
    <row r="750832" spans="16:16" x14ac:dyDescent="0.3">
      <c r="P750832" s="83"/>
    </row>
    <row r="750833" spans="16:16" x14ac:dyDescent="0.3">
      <c r="P750833" s="83"/>
    </row>
    <row r="750834" spans="16:16" x14ac:dyDescent="0.3">
      <c r="P750834" s="83"/>
    </row>
    <row r="750835" spans="16:16" x14ac:dyDescent="0.3">
      <c r="P750835" s="83"/>
    </row>
    <row r="750836" spans="16:16" x14ac:dyDescent="0.3">
      <c r="P750836" s="83"/>
    </row>
    <row r="750837" spans="16:16" x14ac:dyDescent="0.3">
      <c r="P750837" s="83"/>
    </row>
    <row r="750838" spans="16:16" x14ac:dyDescent="0.3">
      <c r="P750838" s="83"/>
    </row>
    <row r="750839" spans="16:16" x14ac:dyDescent="0.3">
      <c r="P750839" s="83"/>
    </row>
    <row r="750840" spans="16:16" x14ac:dyDescent="0.3">
      <c r="P750840" s="83"/>
    </row>
    <row r="750841" spans="16:16" x14ac:dyDescent="0.3">
      <c r="P750841" s="83"/>
    </row>
    <row r="750842" spans="16:16" x14ac:dyDescent="0.3">
      <c r="P750842" s="83"/>
    </row>
    <row r="750843" spans="16:16" x14ac:dyDescent="0.3">
      <c r="P750843" s="83"/>
    </row>
    <row r="750844" spans="16:16" x14ac:dyDescent="0.3">
      <c r="P750844" s="83"/>
    </row>
    <row r="750845" spans="16:16" x14ac:dyDescent="0.3">
      <c r="P750845" s="83"/>
    </row>
    <row r="750846" spans="16:16" x14ac:dyDescent="0.3">
      <c r="P750846" s="83"/>
    </row>
    <row r="750847" spans="16:16" x14ac:dyDescent="0.3">
      <c r="P750847" s="83"/>
    </row>
    <row r="750848" spans="16:16" x14ac:dyDescent="0.3">
      <c r="P750848" s="83"/>
    </row>
    <row r="750849" spans="16:16" x14ac:dyDescent="0.3">
      <c r="P750849" s="83"/>
    </row>
    <row r="750850" spans="16:16" x14ac:dyDescent="0.3">
      <c r="P750850" s="83"/>
    </row>
    <row r="750851" spans="16:16" x14ac:dyDescent="0.3">
      <c r="P750851" s="83"/>
    </row>
    <row r="750852" spans="16:16" x14ac:dyDescent="0.3">
      <c r="P750852" s="83"/>
    </row>
    <row r="750853" spans="16:16" x14ac:dyDescent="0.3">
      <c r="P750853" s="83"/>
    </row>
    <row r="750854" spans="16:16" x14ac:dyDescent="0.3">
      <c r="P750854" s="83"/>
    </row>
    <row r="750855" spans="16:16" x14ac:dyDescent="0.3">
      <c r="P750855" s="83"/>
    </row>
    <row r="750856" spans="16:16" x14ac:dyDescent="0.3">
      <c r="P750856" s="83"/>
    </row>
    <row r="750857" spans="16:16" x14ac:dyDescent="0.3">
      <c r="P750857" s="83"/>
    </row>
    <row r="750858" spans="16:16" x14ac:dyDescent="0.3">
      <c r="P750858" s="83"/>
    </row>
    <row r="750859" spans="16:16" x14ac:dyDescent="0.3">
      <c r="P750859" s="83"/>
    </row>
    <row r="750860" spans="16:16" x14ac:dyDescent="0.3">
      <c r="P750860" s="83"/>
    </row>
    <row r="750861" spans="16:16" x14ac:dyDescent="0.3">
      <c r="P750861" s="83"/>
    </row>
    <row r="750862" spans="16:16" x14ac:dyDescent="0.3">
      <c r="P750862" s="83"/>
    </row>
    <row r="750863" spans="16:16" x14ac:dyDescent="0.3">
      <c r="P750863" s="83"/>
    </row>
    <row r="750864" spans="16:16" x14ac:dyDescent="0.3">
      <c r="P750864" s="83"/>
    </row>
    <row r="750865" spans="16:16" x14ac:dyDescent="0.3">
      <c r="P750865" s="83"/>
    </row>
    <row r="750866" spans="16:16" x14ac:dyDescent="0.3">
      <c r="P750866" s="83"/>
    </row>
    <row r="750867" spans="16:16" x14ac:dyDescent="0.3">
      <c r="P750867" s="83"/>
    </row>
    <row r="750868" spans="16:16" x14ac:dyDescent="0.3">
      <c r="P750868" s="83"/>
    </row>
    <row r="750869" spans="16:16" x14ac:dyDescent="0.3">
      <c r="P750869" s="83"/>
    </row>
    <row r="750870" spans="16:16" x14ac:dyDescent="0.3">
      <c r="P750870" s="83"/>
    </row>
    <row r="750871" spans="16:16" x14ac:dyDescent="0.3">
      <c r="P750871" s="83"/>
    </row>
    <row r="750872" spans="16:16" x14ac:dyDescent="0.3">
      <c r="P750872" s="83"/>
    </row>
    <row r="750873" spans="16:16" x14ac:dyDescent="0.3">
      <c r="P750873" s="83"/>
    </row>
    <row r="750874" spans="16:16" x14ac:dyDescent="0.3">
      <c r="P750874" s="83"/>
    </row>
    <row r="750875" spans="16:16" x14ac:dyDescent="0.3">
      <c r="P750875" s="83"/>
    </row>
    <row r="750876" spans="16:16" x14ac:dyDescent="0.3">
      <c r="P750876" s="83"/>
    </row>
    <row r="750877" spans="16:16" x14ac:dyDescent="0.3">
      <c r="P750877" s="83"/>
    </row>
    <row r="750878" spans="16:16" x14ac:dyDescent="0.3">
      <c r="P750878" s="83"/>
    </row>
    <row r="750879" spans="16:16" x14ac:dyDescent="0.3">
      <c r="P750879" s="83"/>
    </row>
    <row r="750880" spans="16:16" x14ac:dyDescent="0.3">
      <c r="P750880" s="83"/>
    </row>
    <row r="750881" spans="16:16" x14ac:dyDescent="0.3">
      <c r="P750881" s="83"/>
    </row>
    <row r="750882" spans="16:16" x14ac:dyDescent="0.3">
      <c r="P750882" s="83"/>
    </row>
    <row r="750883" spans="16:16" x14ac:dyDescent="0.3">
      <c r="P750883" s="83"/>
    </row>
    <row r="750884" spans="16:16" x14ac:dyDescent="0.3">
      <c r="P750884" s="83"/>
    </row>
    <row r="750885" spans="16:16" x14ac:dyDescent="0.3">
      <c r="P750885" s="83"/>
    </row>
    <row r="750886" spans="16:16" x14ac:dyDescent="0.3">
      <c r="P750886" s="83"/>
    </row>
    <row r="750887" spans="16:16" x14ac:dyDescent="0.3">
      <c r="P750887" s="83"/>
    </row>
    <row r="750888" spans="16:16" x14ac:dyDescent="0.3">
      <c r="P750888" s="83"/>
    </row>
    <row r="750889" spans="16:16" x14ac:dyDescent="0.3">
      <c r="P750889" s="83"/>
    </row>
    <row r="750890" spans="16:16" x14ac:dyDescent="0.3">
      <c r="P750890" s="83"/>
    </row>
    <row r="750891" spans="16:16" x14ac:dyDescent="0.3">
      <c r="P750891" s="83"/>
    </row>
    <row r="750892" spans="16:16" x14ac:dyDescent="0.3">
      <c r="P750892" s="83"/>
    </row>
    <row r="750893" spans="16:16" x14ac:dyDescent="0.3">
      <c r="P750893" s="83"/>
    </row>
    <row r="750894" spans="16:16" x14ac:dyDescent="0.3">
      <c r="P750894" s="83"/>
    </row>
    <row r="750895" spans="16:16" x14ac:dyDescent="0.3">
      <c r="P750895" s="83"/>
    </row>
    <row r="750896" spans="16:16" x14ac:dyDescent="0.3">
      <c r="P750896" s="83"/>
    </row>
    <row r="750897" spans="16:16" x14ac:dyDescent="0.3">
      <c r="P750897" s="83"/>
    </row>
    <row r="750898" spans="16:16" x14ac:dyDescent="0.3">
      <c r="P750898" s="83"/>
    </row>
    <row r="750899" spans="16:16" x14ac:dyDescent="0.3">
      <c r="P750899" s="83"/>
    </row>
    <row r="750900" spans="16:16" x14ac:dyDescent="0.3">
      <c r="P750900" s="83"/>
    </row>
    <row r="750901" spans="16:16" x14ac:dyDescent="0.3">
      <c r="P750901" s="83"/>
    </row>
    <row r="750902" spans="16:16" x14ac:dyDescent="0.3">
      <c r="P750902" s="83"/>
    </row>
    <row r="750903" spans="16:16" x14ac:dyDescent="0.3">
      <c r="P750903" s="83"/>
    </row>
    <row r="750904" spans="16:16" x14ac:dyDescent="0.3">
      <c r="P750904" s="83"/>
    </row>
    <row r="750905" spans="16:16" x14ac:dyDescent="0.3">
      <c r="P750905" s="83"/>
    </row>
    <row r="750906" spans="16:16" x14ac:dyDescent="0.3">
      <c r="P750906" s="83"/>
    </row>
    <row r="750907" spans="16:16" x14ac:dyDescent="0.3">
      <c r="P750907" s="83"/>
    </row>
    <row r="750908" spans="16:16" x14ac:dyDescent="0.3">
      <c r="P750908" s="83"/>
    </row>
    <row r="750909" spans="16:16" x14ac:dyDescent="0.3">
      <c r="P750909" s="83"/>
    </row>
    <row r="750910" spans="16:16" x14ac:dyDescent="0.3">
      <c r="P750910" s="83"/>
    </row>
    <row r="750911" spans="16:16" x14ac:dyDescent="0.3">
      <c r="P750911" s="83"/>
    </row>
    <row r="750912" spans="16:16" x14ac:dyDescent="0.3">
      <c r="P750912" s="83"/>
    </row>
    <row r="750913" spans="16:16" x14ac:dyDescent="0.3">
      <c r="P750913" s="83"/>
    </row>
    <row r="750914" spans="16:16" x14ac:dyDescent="0.3">
      <c r="P750914" s="83"/>
    </row>
    <row r="750915" spans="16:16" x14ac:dyDescent="0.3">
      <c r="P750915" s="83"/>
    </row>
    <row r="750916" spans="16:16" x14ac:dyDescent="0.3">
      <c r="P750916" s="83"/>
    </row>
    <row r="750917" spans="16:16" x14ac:dyDescent="0.3">
      <c r="P750917" s="83"/>
    </row>
    <row r="750918" spans="16:16" x14ac:dyDescent="0.3">
      <c r="P750918" s="83"/>
    </row>
    <row r="750919" spans="16:16" x14ac:dyDescent="0.3">
      <c r="P750919" s="83"/>
    </row>
    <row r="750920" spans="16:16" x14ac:dyDescent="0.3">
      <c r="P750920" s="83"/>
    </row>
    <row r="750921" spans="16:16" x14ac:dyDescent="0.3">
      <c r="P750921" s="83"/>
    </row>
    <row r="750922" spans="16:16" x14ac:dyDescent="0.3">
      <c r="P750922" s="83"/>
    </row>
    <row r="750923" spans="16:16" x14ac:dyDescent="0.3">
      <c r="P750923" s="83"/>
    </row>
    <row r="750924" spans="16:16" x14ac:dyDescent="0.3">
      <c r="P750924" s="83"/>
    </row>
    <row r="750925" spans="16:16" x14ac:dyDescent="0.3">
      <c r="P750925" s="83"/>
    </row>
    <row r="750926" spans="16:16" x14ac:dyDescent="0.3">
      <c r="P750926" s="83"/>
    </row>
    <row r="750927" spans="16:16" x14ac:dyDescent="0.3">
      <c r="P750927" s="83"/>
    </row>
    <row r="750928" spans="16:16" x14ac:dyDescent="0.3">
      <c r="P750928" s="83"/>
    </row>
    <row r="750929" spans="16:16" x14ac:dyDescent="0.3">
      <c r="P750929" s="83"/>
    </row>
    <row r="750930" spans="16:16" x14ac:dyDescent="0.3">
      <c r="P750930" s="83"/>
    </row>
    <row r="750931" spans="16:16" x14ac:dyDescent="0.3">
      <c r="P750931" s="83"/>
    </row>
    <row r="750932" spans="16:16" x14ac:dyDescent="0.3">
      <c r="P750932" s="83"/>
    </row>
    <row r="750933" spans="16:16" x14ac:dyDescent="0.3">
      <c r="P750933" s="83"/>
    </row>
    <row r="750934" spans="16:16" x14ac:dyDescent="0.3">
      <c r="P750934" s="83"/>
    </row>
    <row r="750935" spans="16:16" x14ac:dyDescent="0.3">
      <c r="P750935" s="83"/>
    </row>
    <row r="750936" spans="16:16" x14ac:dyDescent="0.3">
      <c r="P750936" s="83"/>
    </row>
    <row r="750937" spans="16:16" x14ac:dyDescent="0.3">
      <c r="P750937" s="83"/>
    </row>
    <row r="750938" spans="16:16" x14ac:dyDescent="0.3">
      <c r="P750938" s="83"/>
    </row>
    <row r="750939" spans="16:16" x14ac:dyDescent="0.3">
      <c r="P750939" s="83"/>
    </row>
    <row r="750940" spans="16:16" x14ac:dyDescent="0.3">
      <c r="P750940" s="83"/>
    </row>
    <row r="750941" spans="16:16" x14ac:dyDescent="0.3">
      <c r="P750941" s="83"/>
    </row>
    <row r="750942" spans="16:16" x14ac:dyDescent="0.3">
      <c r="P750942" s="83"/>
    </row>
    <row r="750943" spans="16:16" x14ac:dyDescent="0.3">
      <c r="P750943" s="83"/>
    </row>
    <row r="750944" spans="16:16" x14ac:dyDescent="0.3">
      <c r="P750944" s="83"/>
    </row>
    <row r="750945" spans="16:16" x14ac:dyDescent="0.3">
      <c r="P750945" s="83"/>
    </row>
    <row r="750946" spans="16:16" x14ac:dyDescent="0.3">
      <c r="P750946" s="83"/>
    </row>
    <row r="750947" spans="16:16" x14ac:dyDescent="0.3">
      <c r="P750947" s="83"/>
    </row>
    <row r="750948" spans="16:16" x14ac:dyDescent="0.3">
      <c r="P750948" s="83"/>
    </row>
    <row r="750949" spans="16:16" x14ac:dyDescent="0.3">
      <c r="P750949" s="83"/>
    </row>
    <row r="750950" spans="16:16" x14ac:dyDescent="0.3">
      <c r="P750950" s="83"/>
    </row>
    <row r="750951" spans="16:16" x14ac:dyDescent="0.3">
      <c r="P750951" s="83"/>
    </row>
    <row r="750952" spans="16:16" x14ac:dyDescent="0.3">
      <c r="P750952" s="83"/>
    </row>
    <row r="750953" spans="16:16" x14ac:dyDescent="0.3">
      <c r="P750953" s="83"/>
    </row>
    <row r="750954" spans="16:16" x14ac:dyDescent="0.3">
      <c r="P750954" s="83"/>
    </row>
    <row r="750955" spans="16:16" x14ac:dyDescent="0.3">
      <c r="P750955" s="83"/>
    </row>
    <row r="750956" spans="16:16" x14ac:dyDescent="0.3">
      <c r="P750956" s="83"/>
    </row>
    <row r="750957" spans="16:16" x14ac:dyDescent="0.3">
      <c r="P750957" s="83"/>
    </row>
    <row r="750958" spans="16:16" x14ac:dyDescent="0.3">
      <c r="P750958" s="83"/>
    </row>
    <row r="750959" spans="16:16" x14ac:dyDescent="0.3">
      <c r="P750959" s="83"/>
    </row>
    <row r="750960" spans="16:16" x14ac:dyDescent="0.3">
      <c r="P750960" s="83"/>
    </row>
    <row r="750961" spans="16:16" x14ac:dyDescent="0.3">
      <c r="P750961" s="83"/>
    </row>
    <row r="750962" spans="16:16" x14ac:dyDescent="0.3">
      <c r="P750962" s="83"/>
    </row>
    <row r="750963" spans="16:16" x14ac:dyDescent="0.3">
      <c r="P750963" s="83"/>
    </row>
    <row r="750964" spans="16:16" x14ac:dyDescent="0.3">
      <c r="P750964" s="83"/>
    </row>
    <row r="750965" spans="16:16" x14ac:dyDescent="0.3">
      <c r="P750965" s="83"/>
    </row>
    <row r="750966" spans="16:16" x14ac:dyDescent="0.3">
      <c r="P750966" s="83"/>
    </row>
    <row r="750967" spans="16:16" x14ac:dyDescent="0.3">
      <c r="P750967" s="83"/>
    </row>
    <row r="750968" spans="16:16" x14ac:dyDescent="0.3">
      <c r="P750968" s="83"/>
    </row>
    <row r="750969" spans="16:16" x14ac:dyDescent="0.3">
      <c r="P750969" s="83"/>
    </row>
    <row r="750970" spans="16:16" x14ac:dyDescent="0.3">
      <c r="P750970" s="83"/>
    </row>
    <row r="750971" spans="16:16" x14ac:dyDescent="0.3">
      <c r="P750971" s="83"/>
    </row>
    <row r="750972" spans="16:16" x14ac:dyDescent="0.3">
      <c r="P750972" s="83"/>
    </row>
    <row r="750973" spans="16:16" x14ac:dyDescent="0.3">
      <c r="P750973" s="83"/>
    </row>
    <row r="750974" spans="16:16" x14ac:dyDescent="0.3">
      <c r="P750974" s="83"/>
    </row>
    <row r="750975" spans="16:16" x14ac:dyDescent="0.3">
      <c r="P750975" s="83"/>
    </row>
    <row r="750976" spans="16:16" x14ac:dyDescent="0.3">
      <c r="P750976" s="83"/>
    </row>
    <row r="750977" spans="16:16" x14ac:dyDescent="0.3">
      <c r="P750977" s="83"/>
    </row>
    <row r="750978" spans="16:16" x14ac:dyDescent="0.3">
      <c r="P750978" s="83"/>
    </row>
    <row r="750979" spans="16:16" x14ac:dyDescent="0.3">
      <c r="P750979" s="83"/>
    </row>
    <row r="750980" spans="16:16" x14ac:dyDescent="0.3">
      <c r="P750980" s="83"/>
    </row>
    <row r="750981" spans="16:16" x14ac:dyDescent="0.3">
      <c r="P750981" s="83"/>
    </row>
    <row r="750982" spans="16:16" x14ac:dyDescent="0.3">
      <c r="P750982" s="83"/>
    </row>
    <row r="750983" spans="16:16" x14ac:dyDescent="0.3">
      <c r="P750983" s="83"/>
    </row>
    <row r="750984" spans="16:16" x14ac:dyDescent="0.3">
      <c r="P750984" s="83"/>
    </row>
    <row r="750985" spans="16:16" x14ac:dyDescent="0.3">
      <c r="P750985" s="83"/>
    </row>
    <row r="750986" spans="16:16" x14ac:dyDescent="0.3">
      <c r="P750986" s="83"/>
    </row>
    <row r="750987" spans="16:16" x14ac:dyDescent="0.3">
      <c r="P750987" s="83"/>
    </row>
    <row r="750988" spans="16:16" x14ac:dyDescent="0.3">
      <c r="P750988" s="83"/>
    </row>
    <row r="750989" spans="16:16" x14ac:dyDescent="0.3">
      <c r="P750989" s="83"/>
    </row>
    <row r="750990" spans="16:16" x14ac:dyDescent="0.3">
      <c r="P750990" s="83"/>
    </row>
    <row r="750991" spans="16:16" x14ac:dyDescent="0.3">
      <c r="P750991" s="83"/>
    </row>
    <row r="750992" spans="16:16" x14ac:dyDescent="0.3">
      <c r="P750992" s="83"/>
    </row>
    <row r="750993" spans="16:16" x14ac:dyDescent="0.3">
      <c r="P750993" s="83"/>
    </row>
    <row r="750994" spans="16:16" x14ac:dyDescent="0.3">
      <c r="P750994" s="83"/>
    </row>
    <row r="750995" spans="16:16" x14ac:dyDescent="0.3">
      <c r="P750995" s="83"/>
    </row>
    <row r="750996" spans="16:16" x14ac:dyDescent="0.3">
      <c r="P750996" s="83"/>
    </row>
    <row r="750997" spans="16:16" x14ac:dyDescent="0.3">
      <c r="P750997" s="83"/>
    </row>
    <row r="750998" spans="16:16" x14ac:dyDescent="0.3">
      <c r="P750998" s="83"/>
    </row>
    <row r="750999" spans="16:16" x14ac:dyDescent="0.3">
      <c r="P750999" s="83"/>
    </row>
    <row r="751000" spans="16:16" x14ac:dyDescent="0.3">
      <c r="P751000" s="83"/>
    </row>
    <row r="751001" spans="16:16" x14ac:dyDescent="0.3">
      <c r="P751001" s="83"/>
    </row>
    <row r="751002" spans="16:16" x14ac:dyDescent="0.3">
      <c r="P751002" s="83"/>
    </row>
    <row r="751003" spans="16:16" x14ac:dyDescent="0.3">
      <c r="P751003" s="83"/>
    </row>
    <row r="751004" spans="16:16" x14ac:dyDescent="0.3">
      <c r="P751004" s="83"/>
    </row>
    <row r="751005" spans="16:16" x14ac:dyDescent="0.3">
      <c r="P751005" s="83"/>
    </row>
    <row r="751006" spans="16:16" x14ac:dyDescent="0.3">
      <c r="P751006" s="83"/>
    </row>
    <row r="751007" spans="16:16" x14ac:dyDescent="0.3">
      <c r="P751007" s="83"/>
    </row>
    <row r="751008" spans="16:16" x14ac:dyDescent="0.3">
      <c r="P751008" s="83"/>
    </row>
    <row r="751009" spans="16:16" x14ac:dyDescent="0.3">
      <c r="P751009" s="83"/>
    </row>
    <row r="751010" spans="16:16" x14ac:dyDescent="0.3">
      <c r="P751010" s="83"/>
    </row>
    <row r="751011" spans="16:16" x14ac:dyDescent="0.3">
      <c r="P751011" s="83"/>
    </row>
    <row r="751012" spans="16:16" x14ac:dyDescent="0.3">
      <c r="P751012" s="83"/>
    </row>
    <row r="751013" spans="16:16" x14ac:dyDescent="0.3">
      <c r="P751013" s="83"/>
    </row>
    <row r="751014" spans="16:16" x14ac:dyDescent="0.3">
      <c r="P751014" s="83"/>
    </row>
    <row r="751015" spans="16:16" x14ac:dyDescent="0.3">
      <c r="P751015" s="83"/>
    </row>
    <row r="751016" spans="16:16" x14ac:dyDescent="0.3">
      <c r="P751016" s="83"/>
    </row>
    <row r="751017" spans="16:16" x14ac:dyDescent="0.3">
      <c r="P751017" s="83"/>
    </row>
    <row r="751018" spans="16:16" x14ac:dyDescent="0.3">
      <c r="P751018" s="83"/>
    </row>
    <row r="751019" spans="16:16" x14ac:dyDescent="0.3">
      <c r="P751019" s="83"/>
    </row>
    <row r="751020" spans="16:16" x14ac:dyDescent="0.3">
      <c r="P751020" s="83"/>
    </row>
    <row r="751021" spans="16:16" x14ac:dyDescent="0.3">
      <c r="P751021" s="83"/>
    </row>
    <row r="751022" spans="16:16" x14ac:dyDescent="0.3">
      <c r="P751022" s="83"/>
    </row>
    <row r="751023" spans="16:16" x14ac:dyDescent="0.3">
      <c r="P751023" s="83"/>
    </row>
    <row r="751024" spans="16:16" x14ac:dyDescent="0.3">
      <c r="P751024" s="83"/>
    </row>
    <row r="751025" spans="16:16" x14ac:dyDescent="0.3">
      <c r="P751025" s="83"/>
    </row>
    <row r="751026" spans="16:16" x14ac:dyDescent="0.3">
      <c r="P751026" s="83"/>
    </row>
    <row r="751027" spans="16:16" x14ac:dyDescent="0.3">
      <c r="P751027" s="83"/>
    </row>
    <row r="751028" spans="16:16" x14ac:dyDescent="0.3">
      <c r="P751028" s="83"/>
    </row>
    <row r="751029" spans="16:16" x14ac:dyDescent="0.3">
      <c r="P751029" s="83"/>
    </row>
    <row r="751030" spans="16:16" x14ac:dyDescent="0.3">
      <c r="P751030" s="83"/>
    </row>
    <row r="751031" spans="16:16" x14ac:dyDescent="0.3">
      <c r="P751031" s="83"/>
    </row>
    <row r="751032" spans="16:16" x14ac:dyDescent="0.3">
      <c r="P751032" s="83"/>
    </row>
    <row r="751033" spans="16:16" x14ac:dyDescent="0.3">
      <c r="P751033" s="83"/>
    </row>
    <row r="751034" spans="16:16" x14ac:dyDescent="0.3">
      <c r="P751034" s="83"/>
    </row>
    <row r="751035" spans="16:16" x14ac:dyDescent="0.3">
      <c r="P751035" s="83"/>
    </row>
    <row r="751036" spans="16:16" x14ac:dyDescent="0.3">
      <c r="P751036" s="83"/>
    </row>
    <row r="751037" spans="16:16" x14ac:dyDescent="0.3">
      <c r="P751037" s="83"/>
    </row>
    <row r="751038" spans="16:16" x14ac:dyDescent="0.3">
      <c r="P751038" s="83"/>
    </row>
    <row r="751039" spans="16:16" x14ac:dyDescent="0.3">
      <c r="P751039" s="83"/>
    </row>
    <row r="751040" spans="16:16" x14ac:dyDescent="0.3">
      <c r="P751040" s="83"/>
    </row>
    <row r="751041" spans="16:16" x14ac:dyDescent="0.3">
      <c r="P751041" s="83"/>
    </row>
    <row r="751042" spans="16:16" x14ac:dyDescent="0.3">
      <c r="P751042" s="83"/>
    </row>
    <row r="751043" spans="16:16" x14ac:dyDescent="0.3">
      <c r="P751043" s="83"/>
    </row>
    <row r="751044" spans="16:16" x14ac:dyDescent="0.3">
      <c r="P751044" s="83"/>
    </row>
    <row r="751045" spans="16:16" x14ac:dyDescent="0.3">
      <c r="P751045" s="83"/>
    </row>
    <row r="751046" spans="16:16" x14ac:dyDescent="0.3">
      <c r="P751046" s="83"/>
    </row>
    <row r="751047" spans="16:16" x14ac:dyDescent="0.3">
      <c r="P751047" s="83"/>
    </row>
    <row r="751048" spans="16:16" x14ac:dyDescent="0.3">
      <c r="P751048" s="83"/>
    </row>
    <row r="751049" spans="16:16" x14ac:dyDescent="0.3">
      <c r="P751049" s="83"/>
    </row>
    <row r="751050" spans="16:16" x14ac:dyDescent="0.3">
      <c r="P751050" s="83"/>
    </row>
    <row r="751051" spans="16:16" x14ac:dyDescent="0.3">
      <c r="P751051" s="83"/>
    </row>
    <row r="751052" spans="16:16" x14ac:dyDescent="0.3">
      <c r="P751052" s="83"/>
    </row>
    <row r="751053" spans="16:16" x14ac:dyDescent="0.3">
      <c r="P751053" s="83"/>
    </row>
    <row r="751054" spans="16:16" x14ac:dyDescent="0.3">
      <c r="P751054" s="83"/>
    </row>
    <row r="751055" spans="16:16" x14ac:dyDescent="0.3">
      <c r="P751055" s="83"/>
    </row>
    <row r="751056" spans="16:16" x14ac:dyDescent="0.3">
      <c r="P751056" s="83"/>
    </row>
    <row r="751057" spans="16:16" x14ac:dyDescent="0.3">
      <c r="P751057" s="83"/>
    </row>
    <row r="751058" spans="16:16" x14ac:dyDescent="0.3">
      <c r="P751058" s="83"/>
    </row>
    <row r="751059" spans="16:16" x14ac:dyDescent="0.3">
      <c r="P751059" s="83"/>
    </row>
    <row r="751060" spans="16:16" x14ac:dyDescent="0.3">
      <c r="P751060" s="83"/>
    </row>
    <row r="751061" spans="16:16" x14ac:dyDescent="0.3">
      <c r="P751061" s="83"/>
    </row>
    <row r="751062" spans="16:16" x14ac:dyDescent="0.3">
      <c r="P751062" s="83"/>
    </row>
    <row r="751063" spans="16:16" x14ac:dyDescent="0.3">
      <c r="P751063" s="83"/>
    </row>
    <row r="751064" spans="16:16" x14ac:dyDescent="0.3">
      <c r="P751064" s="83"/>
    </row>
    <row r="751065" spans="16:16" x14ac:dyDescent="0.3">
      <c r="P751065" s="83"/>
    </row>
    <row r="751066" spans="16:16" x14ac:dyDescent="0.3">
      <c r="P751066" s="83"/>
    </row>
    <row r="751067" spans="16:16" x14ac:dyDescent="0.3">
      <c r="P751067" s="83"/>
    </row>
    <row r="751068" spans="16:16" x14ac:dyDescent="0.3">
      <c r="P751068" s="83"/>
    </row>
    <row r="751069" spans="16:16" x14ac:dyDescent="0.3">
      <c r="P751069" s="83"/>
    </row>
    <row r="751070" spans="16:16" x14ac:dyDescent="0.3">
      <c r="P751070" s="83"/>
    </row>
    <row r="751071" spans="16:16" x14ac:dyDescent="0.3">
      <c r="P751071" s="83"/>
    </row>
    <row r="751072" spans="16:16" x14ac:dyDescent="0.3">
      <c r="P751072" s="83"/>
    </row>
    <row r="751073" spans="16:16" x14ac:dyDescent="0.3">
      <c r="P751073" s="83"/>
    </row>
    <row r="751074" spans="16:16" x14ac:dyDescent="0.3">
      <c r="P751074" s="83"/>
    </row>
    <row r="751075" spans="16:16" x14ac:dyDescent="0.3">
      <c r="P751075" s="83"/>
    </row>
    <row r="751076" spans="16:16" x14ac:dyDescent="0.3">
      <c r="P751076" s="83"/>
    </row>
    <row r="751077" spans="16:16" x14ac:dyDescent="0.3">
      <c r="P751077" s="83"/>
    </row>
    <row r="751078" spans="16:16" x14ac:dyDescent="0.3">
      <c r="P751078" s="83"/>
    </row>
    <row r="751079" spans="16:16" x14ac:dyDescent="0.3">
      <c r="P751079" s="83"/>
    </row>
    <row r="751080" spans="16:16" x14ac:dyDescent="0.3">
      <c r="P751080" s="83"/>
    </row>
    <row r="751081" spans="16:16" x14ac:dyDescent="0.3">
      <c r="P751081" s="83"/>
    </row>
    <row r="751082" spans="16:16" x14ac:dyDescent="0.3">
      <c r="P751082" s="83"/>
    </row>
    <row r="751083" spans="16:16" x14ac:dyDescent="0.3">
      <c r="P751083" s="83"/>
    </row>
    <row r="751084" spans="16:16" x14ac:dyDescent="0.3">
      <c r="P751084" s="83"/>
    </row>
    <row r="751085" spans="16:16" x14ac:dyDescent="0.3">
      <c r="P751085" s="83"/>
    </row>
    <row r="751086" spans="16:16" x14ac:dyDescent="0.3">
      <c r="P751086" s="83"/>
    </row>
    <row r="751087" spans="16:16" x14ac:dyDescent="0.3">
      <c r="P751087" s="83"/>
    </row>
    <row r="751088" spans="16:16" x14ac:dyDescent="0.3">
      <c r="P751088" s="83"/>
    </row>
    <row r="751089" spans="16:16" x14ac:dyDescent="0.3">
      <c r="P751089" s="83"/>
    </row>
    <row r="751090" spans="16:16" x14ac:dyDescent="0.3">
      <c r="P751090" s="83"/>
    </row>
    <row r="751091" spans="16:16" x14ac:dyDescent="0.3">
      <c r="P751091" s="83"/>
    </row>
    <row r="751092" spans="16:16" x14ac:dyDescent="0.3">
      <c r="P751092" s="83"/>
    </row>
    <row r="751093" spans="16:16" x14ac:dyDescent="0.3">
      <c r="P751093" s="83"/>
    </row>
    <row r="751094" spans="16:16" x14ac:dyDescent="0.3">
      <c r="P751094" s="83"/>
    </row>
    <row r="751095" spans="16:16" x14ac:dyDescent="0.3">
      <c r="P751095" s="83"/>
    </row>
    <row r="751096" spans="16:16" x14ac:dyDescent="0.3">
      <c r="P751096" s="83"/>
    </row>
    <row r="751097" spans="16:16" x14ac:dyDescent="0.3">
      <c r="P751097" s="83"/>
    </row>
    <row r="751098" spans="16:16" x14ac:dyDescent="0.3">
      <c r="P751098" s="83"/>
    </row>
    <row r="751099" spans="16:16" x14ac:dyDescent="0.3">
      <c r="P751099" s="83"/>
    </row>
    <row r="751100" spans="16:16" x14ac:dyDescent="0.3">
      <c r="P751100" s="83"/>
    </row>
    <row r="751101" spans="16:16" x14ac:dyDescent="0.3">
      <c r="P751101" s="83"/>
    </row>
    <row r="751102" spans="16:16" x14ac:dyDescent="0.3">
      <c r="P751102" s="83"/>
    </row>
    <row r="751103" spans="16:16" x14ac:dyDescent="0.3">
      <c r="P751103" s="83"/>
    </row>
    <row r="751104" spans="16:16" x14ac:dyDescent="0.3">
      <c r="P751104" s="83"/>
    </row>
    <row r="751105" spans="16:16" x14ac:dyDescent="0.3">
      <c r="P751105" s="83"/>
    </row>
    <row r="751106" spans="16:16" x14ac:dyDescent="0.3">
      <c r="P751106" s="83"/>
    </row>
    <row r="751107" spans="16:16" x14ac:dyDescent="0.3">
      <c r="P751107" s="83"/>
    </row>
    <row r="751108" spans="16:16" x14ac:dyDescent="0.3">
      <c r="P751108" s="83"/>
    </row>
    <row r="751109" spans="16:16" x14ac:dyDescent="0.3">
      <c r="P751109" s="83"/>
    </row>
    <row r="751110" spans="16:16" x14ac:dyDescent="0.3">
      <c r="P751110" s="83"/>
    </row>
    <row r="751111" spans="16:16" x14ac:dyDescent="0.3">
      <c r="P751111" s="83"/>
    </row>
    <row r="751112" spans="16:16" x14ac:dyDescent="0.3">
      <c r="P751112" s="83"/>
    </row>
    <row r="751113" spans="16:16" x14ac:dyDescent="0.3">
      <c r="P751113" s="83"/>
    </row>
    <row r="751114" spans="16:16" x14ac:dyDescent="0.3">
      <c r="P751114" s="83"/>
    </row>
    <row r="751115" spans="16:16" x14ac:dyDescent="0.3">
      <c r="P751115" s="83"/>
    </row>
    <row r="751116" spans="16:16" x14ac:dyDescent="0.3">
      <c r="P751116" s="83"/>
    </row>
    <row r="751117" spans="16:16" x14ac:dyDescent="0.3">
      <c r="P751117" s="83"/>
    </row>
    <row r="751118" spans="16:16" x14ac:dyDescent="0.3">
      <c r="P751118" s="83"/>
    </row>
    <row r="751119" spans="16:16" x14ac:dyDescent="0.3">
      <c r="P751119" s="83"/>
    </row>
    <row r="751120" spans="16:16" x14ac:dyDescent="0.3">
      <c r="P751120" s="83"/>
    </row>
    <row r="751121" spans="16:16" x14ac:dyDescent="0.3">
      <c r="P751121" s="83"/>
    </row>
    <row r="751122" spans="16:16" x14ac:dyDescent="0.3">
      <c r="P751122" s="83"/>
    </row>
    <row r="751123" spans="16:16" x14ac:dyDescent="0.3">
      <c r="P751123" s="83"/>
    </row>
    <row r="751124" spans="16:16" x14ac:dyDescent="0.3">
      <c r="P751124" s="83"/>
    </row>
    <row r="751125" spans="16:16" x14ac:dyDescent="0.3">
      <c r="P751125" s="83"/>
    </row>
    <row r="751126" spans="16:16" x14ac:dyDescent="0.3">
      <c r="P751126" s="83"/>
    </row>
    <row r="751127" spans="16:16" x14ac:dyDescent="0.3">
      <c r="P751127" s="83"/>
    </row>
    <row r="751128" spans="16:16" x14ac:dyDescent="0.3">
      <c r="P751128" s="83"/>
    </row>
    <row r="751129" spans="16:16" x14ac:dyDescent="0.3">
      <c r="P751129" s="83"/>
    </row>
    <row r="751130" spans="16:16" x14ac:dyDescent="0.3">
      <c r="P751130" s="83"/>
    </row>
    <row r="751131" spans="16:16" x14ac:dyDescent="0.3">
      <c r="P751131" s="83"/>
    </row>
    <row r="751132" spans="16:16" x14ac:dyDescent="0.3">
      <c r="P751132" s="83"/>
    </row>
    <row r="751133" spans="16:16" x14ac:dyDescent="0.3">
      <c r="P751133" s="83"/>
    </row>
    <row r="751134" spans="16:16" x14ac:dyDescent="0.3">
      <c r="P751134" s="83"/>
    </row>
    <row r="751135" spans="16:16" x14ac:dyDescent="0.3">
      <c r="P751135" s="83"/>
    </row>
    <row r="751136" spans="16:16" x14ac:dyDescent="0.3">
      <c r="P751136" s="83"/>
    </row>
    <row r="751137" spans="16:16" x14ac:dyDescent="0.3">
      <c r="P751137" s="83"/>
    </row>
    <row r="751138" spans="16:16" x14ac:dyDescent="0.3">
      <c r="P751138" s="83"/>
    </row>
    <row r="751139" spans="16:16" x14ac:dyDescent="0.3">
      <c r="P751139" s="83"/>
    </row>
    <row r="751140" spans="16:16" x14ac:dyDescent="0.3">
      <c r="P751140" s="83"/>
    </row>
    <row r="751141" spans="16:16" x14ac:dyDescent="0.3">
      <c r="P751141" s="83"/>
    </row>
    <row r="751142" spans="16:16" x14ac:dyDescent="0.3">
      <c r="P751142" s="83"/>
    </row>
    <row r="751143" spans="16:16" x14ac:dyDescent="0.3">
      <c r="P751143" s="83"/>
    </row>
    <row r="751144" spans="16:16" x14ac:dyDescent="0.3">
      <c r="P751144" s="83"/>
    </row>
    <row r="751145" spans="16:16" x14ac:dyDescent="0.3">
      <c r="P751145" s="83"/>
    </row>
    <row r="751146" spans="16:16" x14ac:dyDescent="0.3">
      <c r="P751146" s="83"/>
    </row>
    <row r="751147" spans="16:16" x14ac:dyDescent="0.3">
      <c r="P751147" s="83"/>
    </row>
    <row r="751148" spans="16:16" x14ac:dyDescent="0.3">
      <c r="P751148" s="83"/>
    </row>
    <row r="751149" spans="16:16" x14ac:dyDescent="0.3">
      <c r="P751149" s="83"/>
    </row>
    <row r="751150" spans="16:16" x14ac:dyDescent="0.3">
      <c r="P751150" s="83"/>
    </row>
    <row r="751151" spans="16:16" x14ac:dyDescent="0.3">
      <c r="P751151" s="83"/>
    </row>
    <row r="751152" spans="16:16" x14ac:dyDescent="0.3">
      <c r="P751152" s="83"/>
    </row>
    <row r="751153" spans="16:16" x14ac:dyDescent="0.3">
      <c r="P751153" s="83"/>
    </row>
    <row r="751154" spans="16:16" x14ac:dyDescent="0.3">
      <c r="P751154" s="83"/>
    </row>
    <row r="751155" spans="16:16" x14ac:dyDescent="0.3">
      <c r="P751155" s="83"/>
    </row>
    <row r="751156" spans="16:16" x14ac:dyDescent="0.3">
      <c r="P751156" s="83"/>
    </row>
    <row r="751157" spans="16:16" x14ac:dyDescent="0.3">
      <c r="P751157" s="83"/>
    </row>
    <row r="751158" spans="16:16" x14ac:dyDescent="0.3">
      <c r="P751158" s="83"/>
    </row>
    <row r="751159" spans="16:16" x14ac:dyDescent="0.3">
      <c r="P751159" s="83"/>
    </row>
    <row r="751160" spans="16:16" x14ac:dyDescent="0.3">
      <c r="P751160" s="83"/>
    </row>
    <row r="751161" spans="16:16" x14ac:dyDescent="0.3">
      <c r="P751161" s="83"/>
    </row>
    <row r="751162" spans="16:16" x14ac:dyDescent="0.3">
      <c r="P751162" s="83"/>
    </row>
    <row r="751163" spans="16:16" x14ac:dyDescent="0.3">
      <c r="P751163" s="83"/>
    </row>
    <row r="751164" spans="16:16" x14ac:dyDescent="0.3">
      <c r="P751164" s="83"/>
    </row>
    <row r="751165" spans="16:16" x14ac:dyDescent="0.3">
      <c r="P751165" s="83"/>
    </row>
    <row r="751166" spans="16:16" x14ac:dyDescent="0.3">
      <c r="P751166" s="83"/>
    </row>
    <row r="751167" spans="16:16" x14ac:dyDescent="0.3">
      <c r="P751167" s="83"/>
    </row>
    <row r="751168" spans="16:16" x14ac:dyDescent="0.3">
      <c r="P751168" s="83"/>
    </row>
    <row r="751169" spans="16:16" x14ac:dyDescent="0.3">
      <c r="P751169" s="83"/>
    </row>
    <row r="751170" spans="16:16" x14ac:dyDescent="0.3">
      <c r="P751170" s="83"/>
    </row>
    <row r="751171" spans="16:16" x14ac:dyDescent="0.3">
      <c r="P751171" s="83"/>
    </row>
    <row r="751172" spans="16:16" x14ac:dyDescent="0.3">
      <c r="P751172" s="83"/>
    </row>
    <row r="751173" spans="16:16" x14ac:dyDescent="0.3">
      <c r="P751173" s="83"/>
    </row>
    <row r="751174" spans="16:16" x14ac:dyDescent="0.3">
      <c r="P751174" s="83"/>
    </row>
    <row r="751175" spans="16:16" x14ac:dyDescent="0.3">
      <c r="P751175" s="83"/>
    </row>
    <row r="751176" spans="16:16" x14ac:dyDescent="0.3">
      <c r="P751176" s="83"/>
    </row>
    <row r="751177" spans="16:16" x14ac:dyDescent="0.3">
      <c r="P751177" s="83"/>
    </row>
    <row r="751178" spans="16:16" x14ac:dyDescent="0.3">
      <c r="P751178" s="83"/>
    </row>
    <row r="751179" spans="16:16" x14ac:dyDescent="0.3">
      <c r="P751179" s="83"/>
    </row>
    <row r="751180" spans="16:16" x14ac:dyDescent="0.3">
      <c r="P751180" s="83"/>
    </row>
    <row r="751181" spans="16:16" x14ac:dyDescent="0.3">
      <c r="P751181" s="83"/>
    </row>
    <row r="751182" spans="16:16" x14ac:dyDescent="0.3">
      <c r="P751182" s="83"/>
    </row>
    <row r="751183" spans="16:16" x14ac:dyDescent="0.3">
      <c r="P751183" s="83"/>
    </row>
    <row r="751184" spans="16:16" x14ac:dyDescent="0.3">
      <c r="P751184" s="83"/>
    </row>
    <row r="751185" spans="16:16" x14ac:dyDescent="0.3">
      <c r="P751185" s="83"/>
    </row>
    <row r="751186" spans="16:16" x14ac:dyDescent="0.3">
      <c r="P751186" s="83"/>
    </row>
    <row r="751187" spans="16:16" x14ac:dyDescent="0.3">
      <c r="P751187" s="83"/>
    </row>
    <row r="751188" spans="16:16" x14ac:dyDescent="0.3">
      <c r="P751188" s="83"/>
    </row>
    <row r="751189" spans="16:16" x14ac:dyDescent="0.3">
      <c r="P751189" s="83"/>
    </row>
    <row r="751190" spans="16:16" x14ac:dyDescent="0.3">
      <c r="P751190" s="83"/>
    </row>
    <row r="751191" spans="16:16" x14ac:dyDescent="0.3">
      <c r="P751191" s="83"/>
    </row>
    <row r="751192" spans="16:16" x14ac:dyDescent="0.3">
      <c r="P751192" s="83"/>
    </row>
    <row r="751193" spans="16:16" x14ac:dyDescent="0.3">
      <c r="P751193" s="83"/>
    </row>
    <row r="751194" spans="16:16" x14ac:dyDescent="0.3">
      <c r="P751194" s="83"/>
    </row>
    <row r="751195" spans="16:16" x14ac:dyDescent="0.3">
      <c r="P751195" s="83"/>
    </row>
    <row r="751196" spans="16:16" x14ac:dyDescent="0.3">
      <c r="P751196" s="83"/>
    </row>
    <row r="751197" spans="16:16" x14ac:dyDescent="0.3">
      <c r="P751197" s="83"/>
    </row>
    <row r="751198" spans="16:16" x14ac:dyDescent="0.3">
      <c r="P751198" s="83"/>
    </row>
    <row r="751199" spans="16:16" x14ac:dyDescent="0.3">
      <c r="P751199" s="83"/>
    </row>
    <row r="751200" spans="16:16" x14ac:dyDescent="0.3">
      <c r="P751200" s="83"/>
    </row>
    <row r="751201" spans="16:16" x14ac:dyDescent="0.3">
      <c r="P751201" s="83"/>
    </row>
    <row r="751202" spans="16:16" x14ac:dyDescent="0.3">
      <c r="P751202" s="83"/>
    </row>
    <row r="751203" spans="16:16" x14ac:dyDescent="0.3">
      <c r="P751203" s="83"/>
    </row>
    <row r="751204" spans="16:16" x14ac:dyDescent="0.3">
      <c r="P751204" s="83"/>
    </row>
    <row r="751205" spans="16:16" x14ac:dyDescent="0.3">
      <c r="P751205" s="83"/>
    </row>
    <row r="751206" spans="16:16" x14ac:dyDescent="0.3">
      <c r="P751206" s="83"/>
    </row>
    <row r="751207" spans="16:16" x14ac:dyDescent="0.3">
      <c r="P751207" s="83"/>
    </row>
    <row r="751208" spans="16:16" x14ac:dyDescent="0.3">
      <c r="P751208" s="83"/>
    </row>
    <row r="751209" spans="16:16" x14ac:dyDescent="0.3">
      <c r="P751209" s="83"/>
    </row>
    <row r="751210" spans="16:16" x14ac:dyDescent="0.3">
      <c r="P751210" s="83"/>
    </row>
    <row r="751211" spans="16:16" x14ac:dyDescent="0.3">
      <c r="P751211" s="83"/>
    </row>
    <row r="751212" spans="16:16" x14ac:dyDescent="0.3">
      <c r="P751212" s="83"/>
    </row>
    <row r="751213" spans="16:16" x14ac:dyDescent="0.3">
      <c r="P751213" s="83"/>
    </row>
    <row r="751214" spans="16:16" x14ac:dyDescent="0.3">
      <c r="P751214" s="83"/>
    </row>
    <row r="751215" spans="16:16" x14ac:dyDescent="0.3">
      <c r="P751215" s="83"/>
    </row>
    <row r="751216" spans="16:16" x14ac:dyDescent="0.3">
      <c r="P751216" s="83"/>
    </row>
    <row r="751217" spans="16:16" x14ac:dyDescent="0.3">
      <c r="P751217" s="83"/>
    </row>
    <row r="751218" spans="16:16" x14ac:dyDescent="0.3">
      <c r="P751218" s="83"/>
    </row>
    <row r="751219" spans="16:16" x14ac:dyDescent="0.3">
      <c r="P751219" s="83"/>
    </row>
    <row r="751220" spans="16:16" x14ac:dyDescent="0.3">
      <c r="P751220" s="83"/>
    </row>
    <row r="751221" spans="16:16" x14ac:dyDescent="0.3">
      <c r="P751221" s="83"/>
    </row>
    <row r="751222" spans="16:16" x14ac:dyDescent="0.3">
      <c r="P751222" s="83"/>
    </row>
    <row r="751223" spans="16:16" x14ac:dyDescent="0.3">
      <c r="P751223" s="83"/>
    </row>
    <row r="751224" spans="16:16" x14ac:dyDescent="0.3">
      <c r="P751224" s="83"/>
    </row>
    <row r="751225" spans="16:16" x14ac:dyDescent="0.3">
      <c r="P751225" s="83"/>
    </row>
    <row r="751226" spans="16:16" x14ac:dyDescent="0.3">
      <c r="P751226" s="83"/>
    </row>
    <row r="751227" spans="16:16" x14ac:dyDescent="0.3">
      <c r="P751227" s="83"/>
    </row>
    <row r="751228" spans="16:16" x14ac:dyDescent="0.3">
      <c r="P751228" s="83"/>
    </row>
    <row r="751229" spans="16:16" x14ac:dyDescent="0.3">
      <c r="P751229" s="83"/>
    </row>
    <row r="751230" spans="16:16" x14ac:dyDescent="0.3">
      <c r="P751230" s="83"/>
    </row>
    <row r="751231" spans="16:16" x14ac:dyDescent="0.3">
      <c r="P751231" s="83"/>
    </row>
    <row r="751232" spans="16:16" x14ac:dyDescent="0.3">
      <c r="P751232" s="83"/>
    </row>
    <row r="751233" spans="16:16" x14ac:dyDescent="0.3">
      <c r="P751233" s="83"/>
    </row>
    <row r="751234" spans="16:16" x14ac:dyDescent="0.3">
      <c r="P751234" s="83"/>
    </row>
    <row r="751235" spans="16:16" x14ac:dyDescent="0.3">
      <c r="P751235" s="83"/>
    </row>
    <row r="751236" spans="16:16" x14ac:dyDescent="0.3">
      <c r="P751236" s="83"/>
    </row>
    <row r="751237" spans="16:16" x14ac:dyDescent="0.3">
      <c r="P751237" s="83"/>
    </row>
    <row r="751238" spans="16:16" x14ac:dyDescent="0.3">
      <c r="P751238" s="83"/>
    </row>
    <row r="751239" spans="16:16" x14ac:dyDescent="0.3">
      <c r="P751239" s="83"/>
    </row>
    <row r="751240" spans="16:16" x14ac:dyDescent="0.3">
      <c r="P751240" s="83"/>
    </row>
    <row r="751241" spans="16:16" x14ac:dyDescent="0.3">
      <c r="P751241" s="83"/>
    </row>
    <row r="751242" spans="16:16" x14ac:dyDescent="0.3">
      <c r="P751242" s="83"/>
    </row>
    <row r="751243" spans="16:16" x14ac:dyDescent="0.3">
      <c r="P751243" s="83"/>
    </row>
    <row r="751244" spans="16:16" x14ac:dyDescent="0.3">
      <c r="P751244" s="83"/>
    </row>
    <row r="751245" spans="16:16" x14ac:dyDescent="0.3">
      <c r="P751245" s="83"/>
    </row>
    <row r="751246" spans="16:16" x14ac:dyDescent="0.3">
      <c r="P751246" s="83"/>
    </row>
    <row r="751247" spans="16:16" x14ac:dyDescent="0.3">
      <c r="P751247" s="83"/>
    </row>
    <row r="751248" spans="16:16" x14ac:dyDescent="0.3">
      <c r="P751248" s="83"/>
    </row>
    <row r="751249" spans="16:16" x14ac:dyDescent="0.3">
      <c r="P751249" s="83"/>
    </row>
    <row r="751250" spans="16:16" x14ac:dyDescent="0.3">
      <c r="P751250" s="83"/>
    </row>
    <row r="751251" spans="16:16" x14ac:dyDescent="0.3">
      <c r="P751251" s="83"/>
    </row>
    <row r="751252" spans="16:16" x14ac:dyDescent="0.3">
      <c r="P751252" s="83"/>
    </row>
    <row r="751253" spans="16:16" x14ac:dyDescent="0.3">
      <c r="P751253" s="83"/>
    </row>
    <row r="751254" spans="16:16" x14ac:dyDescent="0.3">
      <c r="P751254" s="83"/>
    </row>
    <row r="751255" spans="16:16" x14ac:dyDescent="0.3">
      <c r="P751255" s="83"/>
    </row>
    <row r="751256" spans="16:16" x14ac:dyDescent="0.3">
      <c r="P751256" s="83"/>
    </row>
    <row r="751257" spans="16:16" x14ac:dyDescent="0.3">
      <c r="P751257" s="83"/>
    </row>
    <row r="751258" spans="16:16" x14ac:dyDescent="0.3">
      <c r="P751258" s="83"/>
    </row>
    <row r="751259" spans="16:16" x14ac:dyDescent="0.3">
      <c r="P751259" s="83"/>
    </row>
    <row r="751260" spans="16:16" x14ac:dyDescent="0.3">
      <c r="P751260" s="83"/>
    </row>
    <row r="751261" spans="16:16" x14ac:dyDescent="0.3">
      <c r="P751261" s="83"/>
    </row>
    <row r="751262" spans="16:16" x14ac:dyDescent="0.3">
      <c r="P751262" s="83"/>
    </row>
    <row r="751263" spans="16:16" x14ac:dyDescent="0.3">
      <c r="P751263" s="83"/>
    </row>
    <row r="751264" spans="16:16" x14ac:dyDescent="0.3">
      <c r="P751264" s="83"/>
    </row>
    <row r="751265" spans="16:16" x14ac:dyDescent="0.3">
      <c r="P751265" s="83"/>
    </row>
    <row r="751266" spans="16:16" x14ac:dyDescent="0.3">
      <c r="P751266" s="83"/>
    </row>
    <row r="751267" spans="16:16" x14ac:dyDescent="0.3">
      <c r="P751267" s="83"/>
    </row>
    <row r="751268" spans="16:16" x14ac:dyDescent="0.3">
      <c r="P751268" s="83"/>
    </row>
    <row r="751269" spans="16:16" x14ac:dyDescent="0.3">
      <c r="P751269" s="83"/>
    </row>
    <row r="751270" spans="16:16" x14ac:dyDescent="0.3">
      <c r="P751270" s="83"/>
    </row>
    <row r="751271" spans="16:16" x14ac:dyDescent="0.3">
      <c r="P751271" s="83"/>
    </row>
    <row r="751272" spans="16:16" x14ac:dyDescent="0.3">
      <c r="P751272" s="83"/>
    </row>
    <row r="751273" spans="16:16" x14ac:dyDescent="0.3">
      <c r="P751273" s="83"/>
    </row>
    <row r="751274" spans="16:16" x14ac:dyDescent="0.3">
      <c r="P751274" s="83"/>
    </row>
    <row r="751275" spans="16:16" x14ac:dyDescent="0.3">
      <c r="P751275" s="83"/>
    </row>
    <row r="751276" spans="16:16" x14ac:dyDescent="0.3">
      <c r="P751276" s="83"/>
    </row>
    <row r="751277" spans="16:16" x14ac:dyDescent="0.3">
      <c r="P751277" s="83"/>
    </row>
    <row r="751278" spans="16:16" x14ac:dyDescent="0.3">
      <c r="P751278" s="83"/>
    </row>
    <row r="751279" spans="16:16" x14ac:dyDescent="0.3">
      <c r="P751279" s="83"/>
    </row>
    <row r="751280" spans="16:16" x14ac:dyDescent="0.3">
      <c r="P751280" s="83"/>
    </row>
    <row r="751281" spans="16:16" x14ac:dyDescent="0.3">
      <c r="P751281" s="83"/>
    </row>
    <row r="751282" spans="16:16" x14ac:dyDescent="0.3">
      <c r="P751282" s="83"/>
    </row>
    <row r="751283" spans="16:16" x14ac:dyDescent="0.3">
      <c r="P751283" s="83"/>
    </row>
    <row r="751284" spans="16:16" x14ac:dyDescent="0.3">
      <c r="P751284" s="83"/>
    </row>
    <row r="751285" spans="16:16" x14ac:dyDescent="0.3">
      <c r="P751285" s="83"/>
    </row>
    <row r="751286" spans="16:16" x14ac:dyDescent="0.3">
      <c r="P751286" s="83"/>
    </row>
    <row r="751287" spans="16:16" x14ac:dyDescent="0.3">
      <c r="P751287" s="83"/>
    </row>
    <row r="751288" spans="16:16" x14ac:dyDescent="0.3">
      <c r="P751288" s="83"/>
    </row>
    <row r="751289" spans="16:16" x14ac:dyDescent="0.3">
      <c r="P751289" s="83"/>
    </row>
    <row r="751290" spans="16:16" x14ac:dyDescent="0.3">
      <c r="P751290" s="83"/>
    </row>
    <row r="751291" spans="16:16" x14ac:dyDescent="0.3">
      <c r="P751291" s="83"/>
    </row>
    <row r="751292" spans="16:16" x14ac:dyDescent="0.3">
      <c r="P751292" s="83"/>
    </row>
    <row r="751293" spans="16:16" x14ac:dyDescent="0.3">
      <c r="P751293" s="83"/>
    </row>
    <row r="751294" spans="16:16" x14ac:dyDescent="0.3">
      <c r="P751294" s="83"/>
    </row>
    <row r="751295" spans="16:16" x14ac:dyDescent="0.3">
      <c r="P751295" s="83"/>
    </row>
    <row r="751296" spans="16:16" x14ac:dyDescent="0.3">
      <c r="P751296" s="83"/>
    </row>
    <row r="751297" spans="16:16" x14ac:dyDescent="0.3">
      <c r="P751297" s="83"/>
    </row>
    <row r="751298" spans="16:16" x14ac:dyDescent="0.3">
      <c r="P751298" s="83"/>
    </row>
    <row r="751299" spans="16:16" x14ac:dyDescent="0.3">
      <c r="P751299" s="83"/>
    </row>
    <row r="751300" spans="16:16" x14ac:dyDescent="0.3">
      <c r="P751300" s="83"/>
    </row>
    <row r="751301" spans="16:16" x14ac:dyDescent="0.3">
      <c r="P751301" s="83"/>
    </row>
    <row r="751302" spans="16:16" x14ac:dyDescent="0.3">
      <c r="P751302" s="83"/>
    </row>
    <row r="751303" spans="16:16" x14ac:dyDescent="0.3">
      <c r="P751303" s="83"/>
    </row>
    <row r="751304" spans="16:16" x14ac:dyDescent="0.3">
      <c r="P751304" s="83"/>
    </row>
    <row r="751305" spans="16:16" x14ac:dyDescent="0.3">
      <c r="P751305" s="83"/>
    </row>
    <row r="751306" spans="16:16" x14ac:dyDescent="0.3">
      <c r="P751306" s="83"/>
    </row>
    <row r="751307" spans="16:16" x14ac:dyDescent="0.3">
      <c r="P751307" s="83"/>
    </row>
    <row r="751308" spans="16:16" x14ac:dyDescent="0.3">
      <c r="P751308" s="83"/>
    </row>
    <row r="751309" spans="16:16" x14ac:dyDescent="0.3">
      <c r="P751309" s="83"/>
    </row>
    <row r="751310" spans="16:16" x14ac:dyDescent="0.3">
      <c r="P751310" s="83"/>
    </row>
    <row r="751311" spans="16:16" x14ac:dyDescent="0.3">
      <c r="P751311" s="83"/>
    </row>
    <row r="751312" spans="16:16" x14ac:dyDescent="0.3">
      <c r="P751312" s="83"/>
    </row>
    <row r="751313" spans="16:16" x14ac:dyDescent="0.3">
      <c r="P751313" s="83"/>
    </row>
    <row r="751314" spans="16:16" x14ac:dyDescent="0.3">
      <c r="P751314" s="83"/>
    </row>
    <row r="751315" spans="16:16" x14ac:dyDescent="0.3">
      <c r="P751315" s="83"/>
    </row>
    <row r="751316" spans="16:16" x14ac:dyDescent="0.3">
      <c r="P751316" s="83"/>
    </row>
    <row r="751317" spans="16:16" x14ac:dyDescent="0.3">
      <c r="P751317" s="83"/>
    </row>
    <row r="751318" spans="16:16" x14ac:dyDescent="0.3">
      <c r="P751318" s="83"/>
    </row>
    <row r="751319" spans="16:16" x14ac:dyDescent="0.3">
      <c r="P751319" s="83"/>
    </row>
    <row r="751320" spans="16:16" x14ac:dyDescent="0.3">
      <c r="P751320" s="83"/>
    </row>
    <row r="751321" spans="16:16" x14ac:dyDescent="0.3">
      <c r="P751321" s="83"/>
    </row>
    <row r="751322" spans="16:16" x14ac:dyDescent="0.3">
      <c r="P751322" s="83"/>
    </row>
    <row r="751323" spans="16:16" x14ac:dyDescent="0.3">
      <c r="P751323" s="83"/>
    </row>
    <row r="751324" spans="16:16" x14ac:dyDescent="0.3">
      <c r="P751324" s="83"/>
    </row>
    <row r="751325" spans="16:16" x14ac:dyDescent="0.3">
      <c r="P751325" s="83"/>
    </row>
    <row r="751326" spans="16:16" x14ac:dyDescent="0.3">
      <c r="P751326" s="83"/>
    </row>
    <row r="751327" spans="16:16" x14ac:dyDescent="0.3">
      <c r="P751327" s="83"/>
    </row>
    <row r="751328" spans="16:16" x14ac:dyDescent="0.3">
      <c r="P751328" s="83"/>
    </row>
    <row r="751329" spans="16:16" x14ac:dyDescent="0.3">
      <c r="P751329" s="83"/>
    </row>
    <row r="751330" spans="16:16" x14ac:dyDescent="0.3">
      <c r="P751330" s="83"/>
    </row>
    <row r="751331" spans="16:16" x14ac:dyDescent="0.3">
      <c r="P751331" s="83"/>
    </row>
    <row r="751332" spans="16:16" x14ac:dyDescent="0.3">
      <c r="P751332" s="83"/>
    </row>
    <row r="751333" spans="16:16" x14ac:dyDescent="0.3">
      <c r="P751333" s="83"/>
    </row>
    <row r="751334" spans="16:16" x14ac:dyDescent="0.3">
      <c r="P751334" s="83"/>
    </row>
    <row r="751335" spans="16:16" x14ac:dyDescent="0.3">
      <c r="P751335" s="83"/>
    </row>
    <row r="751336" spans="16:16" x14ac:dyDescent="0.3">
      <c r="P751336" s="83"/>
    </row>
    <row r="751337" spans="16:16" x14ac:dyDescent="0.3">
      <c r="P751337" s="83"/>
    </row>
    <row r="751338" spans="16:16" x14ac:dyDescent="0.3">
      <c r="P751338" s="83"/>
    </row>
    <row r="751339" spans="16:16" x14ac:dyDescent="0.3">
      <c r="P751339" s="83"/>
    </row>
    <row r="751340" spans="16:16" x14ac:dyDescent="0.3">
      <c r="P751340" s="83"/>
    </row>
    <row r="751341" spans="16:16" x14ac:dyDescent="0.3">
      <c r="P751341" s="83"/>
    </row>
    <row r="751342" spans="16:16" x14ac:dyDescent="0.3">
      <c r="P751342" s="83"/>
    </row>
    <row r="751343" spans="16:16" x14ac:dyDescent="0.3">
      <c r="P751343" s="83"/>
    </row>
    <row r="751344" spans="16:16" x14ac:dyDescent="0.3">
      <c r="P751344" s="83"/>
    </row>
    <row r="751345" spans="16:16" x14ac:dyDescent="0.3">
      <c r="P751345" s="83"/>
    </row>
    <row r="751346" spans="16:16" x14ac:dyDescent="0.3">
      <c r="P751346" s="83"/>
    </row>
    <row r="751347" spans="16:16" x14ac:dyDescent="0.3">
      <c r="P751347" s="83"/>
    </row>
    <row r="751348" spans="16:16" x14ac:dyDescent="0.3">
      <c r="P751348" s="83"/>
    </row>
    <row r="751349" spans="16:16" x14ac:dyDescent="0.3">
      <c r="P751349" s="83"/>
    </row>
    <row r="751350" spans="16:16" x14ac:dyDescent="0.3">
      <c r="P751350" s="83"/>
    </row>
    <row r="751351" spans="16:16" x14ac:dyDescent="0.3">
      <c r="P751351" s="83"/>
    </row>
    <row r="751352" spans="16:16" x14ac:dyDescent="0.3">
      <c r="P751352" s="83"/>
    </row>
    <row r="751353" spans="16:16" x14ac:dyDescent="0.3">
      <c r="P751353" s="83"/>
    </row>
    <row r="751354" spans="16:16" x14ac:dyDescent="0.3">
      <c r="P751354" s="83"/>
    </row>
    <row r="751355" spans="16:16" x14ac:dyDescent="0.3">
      <c r="P751355" s="83"/>
    </row>
    <row r="751356" spans="16:16" x14ac:dyDescent="0.3">
      <c r="P751356" s="83"/>
    </row>
    <row r="751357" spans="16:16" x14ac:dyDescent="0.3">
      <c r="P751357" s="83"/>
    </row>
    <row r="751358" spans="16:16" x14ac:dyDescent="0.3">
      <c r="P751358" s="83"/>
    </row>
    <row r="751359" spans="16:16" x14ac:dyDescent="0.3">
      <c r="P751359" s="83"/>
    </row>
    <row r="751360" spans="16:16" x14ac:dyDescent="0.3">
      <c r="P751360" s="83"/>
    </row>
    <row r="751361" spans="16:16" x14ac:dyDescent="0.3">
      <c r="P751361" s="83"/>
    </row>
    <row r="751362" spans="16:16" x14ac:dyDescent="0.3">
      <c r="P751362" s="83"/>
    </row>
    <row r="751363" spans="16:16" x14ac:dyDescent="0.3">
      <c r="P751363" s="83"/>
    </row>
    <row r="751364" spans="16:16" x14ac:dyDescent="0.3">
      <c r="P751364" s="83"/>
    </row>
    <row r="751365" spans="16:16" x14ac:dyDescent="0.3">
      <c r="P751365" s="83"/>
    </row>
    <row r="751366" spans="16:16" x14ac:dyDescent="0.3">
      <c r="P751366" s="83"/>
    </row>
    <row r="751367" spans="16:16" x14ac:dyDescent="0.3">
      <c r="P751367" s="83"/>
    </row>
    <row r="751368" spans="16:16" x14ac:dyDescent="0.3">
      <c r="P751368" s="83"/>
    </row>
    <row r="751369" spans="16:16" x14ac:dyDescent="0.3">
      <c r="P751369" s="83"/>
    </row>
    <row r="751370" spans="16:16" x14ac:dyDescent="0.3">
      <c r="P751370" s="83"/>
    </row>
    <row r="751371" spans="16:16" x14ac:dyDescent="0.3">
      <c r="P751371" s="83"/>
    </row>
    <row r="751372" spans="16:16" x14ac:dyDescent="0.3">
      <c r="P751372" s="83"/>
    </row>
    <row r="751373" spans="16:16" x14ac:dyDescent="0.3">
      <c r="P751373" s="83"/>
    </row>
    <row r="751374" spans="16:16" x14ac:dyDescent="0.3">
      <c r="P751374" s="83"/>
    </row>
    <row r="751375" spans="16:16" x14ac:dyDescent="0.3">
      <c r="P751375" s="83"/>
    </row>
    <row r="751376" spans="16:16" x14ac:dyDescent="0.3">
      <c r="P751376" s="83"/>
    </row>
    <row r="751377" spans="16:16" x14ac:dyDescent="0.3">
      <c r="P751377" s="83"/>
    </row>
    <row r="751378" spans="16:16" x14ac:dyDescent="0.3">
      <c r="P751378" s="83"/>
    </row>
    <row r="751379" spans="16:16" x14ac:dyDescent="0.3">
      <c r="P751379" s="83"/>
    </row>
    <row r="751380" spans="16:16" x14ac:dyDescent="0.3">
      <c r="P751380" s="83"/>
    </row>
    <row r="751381" spans="16:16" x14ac:dyDescent="0.3">
      <c r="P751381" s="83"/>
    </row>
    <row r="751382" spans="16:16" x14ac:dyDescent="0.3">
      <c r="P751382" s="83"/>
    </row>
    <row r="751383" spans="16:16" x14ac:dyDescent="0.3">
      <c r="P751383" s="83"/>
    </row>
    <row r="751384" spans="16:16" x14ac:dyDescent="0.3">
      <c r="P751384" s="83"/>
    </row>
    <row r="751385" spans="16:16" x14ac:dyDescent="0.3">
      <c r="P751385" s="83"/>
    </row>
    <row r="751386" spans="16:16" x14ac:dyDescent="0.3">
      <c r="P751386" s="83"/>
    </row>
    <row r="751387" spans="16:16" x14ac:dyDescent="0.3">
      <c r="P751387" s="83"/>
    </row>
    <row r="751388" spans="16:16" x14ac:dyDescent="0.3">
      <c r="P751388" s="83"/>
    </row>
    <row r="751389" spans="16:16" x14ac:dyDescent="0.3">
      <c r="P751389" s="83"/>
    </row>
    <row r="751390" spans="16:16" x14ac:dyDescent="0.3">
      <c r="P751390" s="83"/>
    </row>
    <row r="751391" spans="16:16" x14ac:dyDescent="0.3">
      <c r="P751391" s="83"/>
    </row>
    <row r="751392" spans="16:16" x14ac:dyDescent="0.3">
      <c r="P751392" s="83"/>
    </row>
    <row r="751393" spans="16:16" x14ac:dyDescent="0.3">
      <c r="P751393" s="83"/>
    </row>
    <row r="751394" spans="16:16" x14ac:dyDescent="0.3">
      <c r="P751394" s="83"/>
    </row>
    <row r="751395" spans="16:16" x14ac:dyDescent="0.3">
      <c r="P751395" s="83"/>
    </row>
    <row r="751396" spans="16:16" x14ac:dyDescent="0.3">
      <c r="P751396" s="83"/>
    </row>
    <row r="751397" spans="16:16" x14ac:dyDescent="0.3">
      <c r="P751397" s="83"/>
    </row>
    <row r="751398" spans="16:16" x14ac:dyDescent="0.3">
      <c r="P751398" s="83"/>
    </row>
    <row r="751399" spans="16:16" x14ac:dyDescent="0.3">
      <c r="P751399" s="83"/>
    </row>
    <row r="751400" spans="16:16" x14ac:dyDescent="0.3">
      <c r="P751400" s="83"/>
    </row>
    <row r="751401" spans="16:16" x14ac:dyDescent="0.3">
      <c r="P751401" s="83"/>
    </row>
    <row r="751402" spans="16:16" x14ac:dyDescent="0.3">
      <c r="P751402" s="83"/>
    </row>
    <row r="751403" spans="16:16" x14ac:dyDescent="0.3">
      <c r="P751403" s="83"/>
    </row>
    <row r="751404" spans="16:16" x14ac:dyDescent="0.3">
      <c r="P751404" s="83"/>
    </row>
    <row r="751405" spans="16:16" x14ac:dyDescent="0.3">
      <c r="P751405" s="83"/>
    </row>
    <row r="751406" spans="16:16" x14ac:dyDescent="0.3">
      <c r="P751406" s="83"/>
    </row>
    <row r="751407" spans="16:16" x14ac:dyDescent="0.3">
      <c r="P751407" s="83"/>
    </row>
    <row r="751408" spans="16:16" x14ac:dyDescent="0.3">
      <c r="P751408" s="83"/>
    </row>
    <row r="751409" spans="16:16" x14ac:dyDescent="0.3">
      <c r="P751409" s="83"/>
    </row>
    <row r="751410" spans="16:16" x14ac:dyDescent="0.3">
      <c r="P751410" s="83"/>
    </row>
    <row r="751411" spans="16:16" x14ac:dyDescent="0.3">
      <c r="P751411" s="83"/>
    </row>
    <row r="751412" spans="16:16" x14ac:dyDescent="0.3">
      <c r="P751412" s="83"/>
    </row>
    <row r="751413" spans="16:16" x14ac:dyDescent="0.3">
      <c r="P751413" s="83"/>
    </row>
    <row r="751414" spans="16:16" x14ac:dyDescent="0.3">
      <c r="P751414" s="83"/>
    </row>
    <row r="751415" spans="16:16" x14ac:dyDescent="0.3">
      <c r="P751415" s="83"/>
    </row>
    <row r="751416" spans="16:16" x14ac:dyDescent="0.3">
      <c r="P751416" s="83"/>
    </row>
    <row r="751417" spans="16:16" x14ac:dyDescent="0.3">
      <c r="P751417" s="83"/>
    </row>
    <row r="751418" spans="16:16" x14ac:dyDescent="0.3">
      <c r="P751418" s="83"/>
    </row>
    <row r="751419" spans="16:16" x14ac:dyDescent="0.3">
      <c r="P751419" s="83"/>
    </row>
    <row r="751420" spans="16:16" x14ac:dyDescent="0.3">
      <c r="P751420" s="83"/>
    </row>
    <row r="751421" spans="16:16" x14ac:dyDescent="0.3">
      <c r="P751421" s="83"/>
    </row>
    <row r="751422" spans="16:16" x14ac:dyDescent="0.3">
      <c r="P751422" s="83"/>
    </row>
    <row r="751423" spans="16:16" x14ac:dyDescent="0.3">
      <c r="P751423" s="83"/>
    </row>
    <row r="751424" spans="16:16" x14ac:dyDescent="0.3">
      <c r="P751424" s="83"/>
    </row>
    <row r="751425" spans="16:16" x14ac:dyDescent="0.3">
      <c r="P751425" s="83"/>
    </row>
    <row r="751426" spans="16:16" x14ac:dyDescent="0.3">
      <c r="P751426" s="83"/>
    </row>
    <row r="751427" spans="16:16" x14ac:dyDescent="0.3">
      <c r="P751427" s="83"/>
    </row>
    <row r="751428" spans="16:16" x14ac:dyDescent="0.3">
      <c r="P751428" s="83"/>
    </row>
    <row r="751429" spans="16:16" x14ac:dyDescent="0.3">
      <c r="P751429" s="83"/>
    </row>
    <row r="751430" spans="16:16" x14ac:dyDescent="0.3">
      <c r="P751430" s="83"/>
    </row>
    <row r="751431" spans="16:16" x14ac:dyDescent="0.3">
      <c r="P751431" s="83"/>
    </row>
    <row r="751432" spans="16:16" x14ac:dyDescent="0.3">
      <c r="P751432" s="83"/>
    </row>
    <row r="751433" spans="16:16" x14ac:dyDescent="0.3">
      <c r="P751433" s="83"/>
    </row>
    <row r="751434" spans="16:16" x14ac:dyDescent="0.3">
      <c r="P751434" s="83"/>
    </row>
    <row r="751435" spans="16:16" x14ac:dyDescent="0.3">
      <c r="P751435" s="83"/>
    </row>
    <row r="751436" spans="16:16" x14ac:dyDescent="0.3">
      <c r="P751436" s="83"/>
    </row>
    <row r="751437" spans="16:16" x14ac:dyDescent="0.3">
      <c r="P751437" s="83"/>
    </row>
    <row r="751438" spans="16:16" x14ac:dyDescent="0.3">
      <c r="P751438" s="83"/>
    </row>
    <row r="751439" spans="16:16" x14ac:dyDescent="0.3">
      <c r="P751439" s="83"/>
    </row>
    <row r="751440" spans="16:16" x14ac:dyDescent="0.3">
      <c r="P751440" s="83"/>
    </row>
    <row r="751441" spans="16:16" x14ac:dyDescent="0.3">
      <c r="P751441" s="83"/>
    </row>
    <row r="751442" spans="16:16" x14ac:dyDescent="0.3">
      <c r="P751442" s="83"/>
    </row>
    <row r="751443" spans="16:16" x14ac:dyDescent="0.3">
      <c r="P751443" s="83"/>
    </row>
    <row r="751444" spans="16:16" x14ac:dyDescent="0.3">
      <c r="P751444" s="83"/>
    </row>
    <row r="751445" spans="16:16" x14ac:dyDescent="0.3">
      <c r="P751445" s="83"/>
    </row>
    <row r="751446" spans="16:16" x14ac:dyDescent="0.3">
      <c r="P751446" s="83"/>
    </row>
    <row r="751447" spans="16:16" x14ac:dyDescent="0.3">
      <c r="P751447" s="83"/>
    </row>
    <row r="751448" spans="16:16" x14ac:dyDescent="0.3">
      <c r="P751448" s="83"/>
    </row>
    <row r="751449" spans="16:16" x14ac:dyDescent="0.3">
      <c r="P751449" s="83"/>
    </row>
    <row r="751450" spans="16:16" x14ac:dyDescent="0.3">
      <c r="P751450" s="83"/>
    </row>
    <row r="751451" spans="16:16" x14ac:dyDescent="0.3">
      <c r="P751451" s="83"/>
    </row>
    <row r="751452" spans="16:16" x14ac:dyDescent="0.3">
      <c r="P751452" s="83"/>
    </row>
    <row r="751453" spans="16:16" x14ac:dyDescent="0.3">
      <c r="P751453" s="83"/>
    </row>
    <row r="751454" spans="16:16" x14ac:dyDescent="0.3">
      <c r="P751454" s="83"/>
    </row>
    <row r="751455" spans="16:16" x14ac:dyDescent="0.3">
      <c r="P751455" s="83"/>
    </row>
    <row r="751456" spans="16:16" x14ac:dyDescent="0.3">
      <c r="P751456" s="83"/>
    </row>
    <row r="751457" spans="16:16" x14ac:dyDescent="0.3">
      <c r="P751457" s="83"/>
    </row>
    <row r="751458" spans="16:16" x14ac:dyDescent="0.3">
      <c r="P751458" s="83"/>
    </row>
    <row r="751459" spans="16:16" x14ac:dyDescent="0.3">
      <c r="P751459" s="83"/>
    </row>
    <row r="751460" spans="16:16" x14ac:dyDescent="0.3">
      <c r="P751460" s="83"/>
    </row>
    <row r="751461" spans="16:16" x14ac:dyDescent="0.3">
      <c r="P751461" s="83"/>
    </row>
    <row r="751462" spans="16:16" x14ac:dyDescent="0.3">
      <c r="P751462" s="83"/>
    </row>
    <row r="751463" spans="16:16" x14ac:dyDescent="0.3">
      <c r="P751463" s="83"/>
    </row>
    <row r="751464" spans="16:16" x14ac:dyDescent="0.3">
      <c r="P751464" s="83"/>
    </row>
    <row r="751465" spans="16:16" x14ac:dyDescent="0.3">
      <c r="P751465" s="83"/>
    </row>
    <row r="751466" spans="16:16" x14ac:dyDescent="0.3">
      <c r="P751466" s="83"/>
    </row>
    <row r="751467" spans="16:16" x14ac:dyDescent="0.3">
      <c r="P751467" s="83"/>
    </row>
    <row r="751468" spans="16:16" x14ac:dyDescent="0.3">
      <c r="P751468" s="83"/>
    </row>
    <row r="751469" spans="16:16" x14ac:dyDescent="0.3">
      <c r="P751469" s="83"/>
    </row>
    <row r="751470" spans="16:16" x14ac:dyDescent="0.3">
      <c r="P751470" s="83"/>
    </row>
    <row r="751471" spans="16:16" x14ac:dyDescent="0.3">
      <c r="P751471" s="83"/>
    </row>
    <row r="751472" spans="16:16" x14ac:dyDescent="0.3">
      <c r="P751472" s="83"/>
    </row>
    <row r="751473" spans="16:16" x14ac:dyDescent="0.3">
      <c r="P751473" s="83"/>
    </row>
    <row r="751474" spans="16:16" x14ac:dyDescent="0.3">
      <c r="P751474" s="83"/>
    </row>
    <row r="751475" spans="16:16" x14ac:dyDescent="0.3">
      <c r="P751475" s="83"/>
    </row>
    <row r="751476" spans="16:16" x14ac:dyDescent="0.3">
      <c r="P751476" s="83"/>
    </row>
    <row r="751477" spans="16:16" x14ac:dyDescent="0.3">
      <c r="P751477" s="83"/>
    </row>
    <row r="751478" spans="16:16" x14ac:dyDescent="0.3">
      <c r="P751478" s="83"/>
    </row>
    <row r="751479" spans="16:16" x14ac:dyDescent="0.3">
      <c r="P751479" s="83"/>
    </row>
    <row r="751480" spans="16:16" x14ac:dyDescent="0.3">
      <c r="P751480" s="83"/>
    </row>
    <row r="751481" spans="16:16" x14ac:dyDescent="0.3">
      <c r="P751481" s="83"/>
    </row>
    <row r="751482" spans="16:16" x14ac:dyDescent="0.3">
      <c r="P751482" s="83"/>
    </row>
    <row r="751483" spans="16:16" x14ac:dyDescent="0.3">
      <c r="P751483" s="83"/>
    </row>
    <row r="751484" spans="16:16" x14ac:dyDescent="0.3">
      <c r="P751484" s="83"/>
    </row>
    <row r="751485" spans="16:16" x14ac:dyDescent="0.3">
      <c r="P751485" s="83"/>
    </row>
    <row r="751486" spans="16:16" x14ac:dyDescent="0.3">
      <c r="P751486" s="83"/>
    </row>
    <row r="751487" spans="16:16" x14ac:dyDescent="0.3">
      <c r="P751487" s="83"/>
    </row>
    <row r="751488" spans="16:16" x14ac:dyDescent="0.3">
      <c r="P751488" s="83"/>
    </row>
    <row r="751489" spans="16:16" x14ac:dyDescent="0.3">
      <c r="P751489" s="83"/>
    </row>
    <row r="751490" spans="16:16" x14ac:dyDescent="0.3">
      <c r="P751490" s="83"/>
    </row>
    <row r="751491" spans="16:16" x14ac:dyDescent="0.3">
      <c r="P751491" s="83"/>
    </row>
    <row r="751492" spans="16:16" x14ac:dyDescent="0.3">
      <c r="P751492" s="83"/>
    </row>
    <row r="751493" spans="16:16" x14ac:dyDescent="0.3">
      <c r="P751493" s="83"/>
    </row>
    <row r="751494" spans="16:16" x14ac:dyDescent="0.3">
      <c r="P751494" s="83"/>
    </row>
    <row r="751495" spans="16:16" x14ac:dyDescent="0.3">
      <c r="P751495" s="83"/>
    </row>
    <row r="751496" spans="16:16" x14ac:dyDescent="0.3">
      <c r="P751496" s="83"/>
    </row>
    <row r="751497" spans="16:16" x14ac:dyDescent="0.3">
      <c r="P751497" s="83"/>
    </row>
    <row r="751498" spans="16:16" x14ac:dyDescent="0.3">
      <c r="P751498" s="83"/>
    </row>
    <row r="751499" spans="16:16" x14ac:dyDescent="0.3">
      <c r="P751499" s="83"/>
    </row>
    <row r="751500" spans="16:16" x14ac:dyDescent="0.3">
      <c r="P751500" s="83"/>
    </row>
    <row r="751501" spans="16:16" x14ac:dyDescent="0.3">
      <c r="P751501" s="83"/>
    </row>
    <row r="751502" spans="16:16" x14ac:dyDescent="0.3">
      <c r="P751502" s="83"/>
    </row>
    <row r="751503" spans="16:16" x14ac:dyDescent="0.3">
      <c r="P751503" s="83"/>
    </row>
    <row r="751504" spans="16:16" x14ac:dyDescent="0.3">
      <c r="P751504" s="83"/>
    </row>
    <row r="751505" spans="16:16" x14ac:dyDescent="0.3">
      <c r="P751505" s="83"/>
    </row>
    <row r="751506" spans="16:16" x14ac:dyDescent="0.3">
      <c r="P751506" s="83"/>
    </row>
    <row r="751507" spans="16:16" x14ac:dyDescent="0.3">
      <c r="P751507" s="83"/>
    </row>
    <row r="751508" spans="16:16" x14ac:dyDescent="0.3">
      <c r="P751508" s="83"/>
    </row>
    <row r="751509" spans="16:16" x14ac:dyDescent="0.3">
      <c r="P751509" s="83"/>
    </row>
    <row r="751510" spans="16:16" x14ac:dyDescent="0.3">
      <c r="P751510" s="83"/>
    </row>
    <row r="751511" spans="16:16" x14ac:dyDescent="0.3">
      <c r="P751511" s="83"/>
    </row>
    <row r="751512" spans="16:16" x14ac:dyDescent="0.3">
      <c r="P751512" s="83"/>
    </row>
    <row r="751513" spans="16:16" x14ac:dyDescent="0.3">
      <c r="P751513" s="83"/>
    </row>
    <row r="751514" spans="16:16" x14ac:dyDescent="0.3">
      <c r="P751514" s="83"/>
    </row>
    <row r="751515" spans="16:16" x14ac:dyDescent="0.3">
      <c r="P751515" s="83"/>
    </row>
    <row r="751516" spans="16:16" x14ac:dyDescent="0.3">
      <c r="P751516" s="83"/>
    </row>
    <row r="751517" spans="16:16" x14ac:dyDescent="0.3">
      <c r="P751517" s="83"/>
    </row>
    <row r="751518" spans="16:16" x14ac:dyDescent="0.3">
      <c r="P751518" s="83"/>
    </row>
    <row r="751519" spans="16:16" x14ac:dyDescent="0.3">
      <c r="P751519" s="83"/>
    </row>
    <row r="751520" spans="16:16" x14ac:dyDescent="0.3">
      <c r="P751520" s="83"/>
    </row>
    <row r="751521" spans="16:16" x14ac:dyDescent="0.3">
      <c r="P751521" s="83"/>
    </row>
    <row r="751522" spans="16:16" x14ac:dyDescent="0.3">
      <c r="P751522" s="83"/>
    </row>
    <row r="751523" spans="16:16" x14ac:dyDescent="0.3">
      <c r="P751523" s="83"/>
    </row>
    <row r="751524" spans="16:16" x14ac:dyDescent="0.3">
      <c r="P751524" s="83"/>
    </row>
    <row r="751525" spans="16:16" x14ac:dyDescent="0.3">
      <c r="P751525" s="83"/>
    </row>
    <row r="751526" spans="16:16" x14ac:dyDescent="0.3">
      <c r="P751526" s="83"/>
    </row>
    <row r="751527" spans="16:16" x14ac:dyDescent="0.3">
      <c r="P751527" s="83"/>
    </row>
    <row r="751528" spans="16:16" x14ac:dyDescent="0.3">
      <c r="P751528" s="83"/>
    </row>
    <row r="751529" spans="16:16" x14ac:dyDescent="0.3">
      <c r="P751529" s="83"/>
    </row>
    <row r="751530" spans="16:16" x14ac:dyDescent="0.3">
      <c r="P751530" s="83"/>
    </row>
    <row r="751531" spans="16:16" x14ac:dyDescent="0.3">
      <c r="P751531" s="83"/>
    </row>
    <row r="751532" spans="16:16" x14ac:dyDescent="0.3">
      <c r="P751532" s="83"/>
    </row>
    <row r="751533" spans="16:16" x14ac:dyDescent="0.3">
      <c r="P751533" s="83"/>
    </row>
    <row r="751534" spans="16:16" x14ac:dyDescent="0.3">
      <c r="P751534" s="83"/>
    </row>
    <row r="751535" spans="16:16" x14ac:dyDescent="0.3">
      <c r="P751535" s="83"/>
    </row>
    <row r="751536" spans="16:16" x14ac:dyDescent="0.3">
      <c r="P751536" s="83"/>
    </row>
    <row r="751537" spans="16:16" x14ac:dyDescent="0.3">
      <c r="P751537" s="83"/>
    </row>
    <row r="751538" spans="16:16" x14ac:dyDescent="0.3">
      <c r="P751538" s="83"/>
    </row>
    <row r="751539" spans="16:16" x14ac:dyDescent="0.3">
      <c r="P751539" s="83"/>
    </row>
    <row r="751540" spans="16:16" x14ac:dyDescent="0.3">
      <c r="P751540" s="83"/>
    </row>
    <row r="751541" spans="16:16" x14ac:dyDescent="0.3">
      <c r="P751541" s="83"/>
    </row>
    <row r="751542" spans="16:16" x14ac:dyDescent="0.3">
      <c r="P751542" s="83"/>
    </row>
    <row r="751543" spans="16:16" x14ac:dyDescent="0.3">
      <c r="P751543" s="83"/>
    </row>
    <row r="751544" spans="16:16" x14ac:dyDescent="0.3">
      <c r="P751544" s="83"/>
    </row>
    <row r="751545" spans="16:16" x14ac:dyDescent="0.3">
      <c r="P751545" s="83"/>
    </row>
    <row r="751546" spans="16:16" x14ac:dyDescent="0.3">
      <c r="P751546" s="83"/>
    </row>
    <row r="751547" spans="16:16" x14ac:dyDescent="0.3">
      <c r="P751547" s="83"/>
    </row>
    <row r="751548" spans="16:16" x14ac:dyDescent="0.3">
      <c r="P751548" s="83"/>
    </row>
    <row r="751549" spans="16:16" x14ac:dyDescent="0.3">
      <c r="P751549" s="83"/>
    </row>
    <row r="751550" spans="16:16" x14ac:dyDescent="0.3">
      <c r="P751550" s="83"/>
    </row>
    <row r="751551" spans="16:16" x14ac:dyDescent="0.3">
      <c r="P751551" s="83"/>
    </row>
    <row r="751552" spans="16:16" x14ac:dyDescent="0.3">
      <c r="P751552" s="83"/>
    </row>
    <row r="751553" spans="16:16" x14ac:dyDescent="0.3">
      <c r="P751553" s="83"/>
    </row>
    <row r="751554" spans="16:16" x14ac:dyDescent="0.3">
      <c r="P751554" s="83"/>
    </row>
    <row r="751555" spans="16:16" x14ac:dyDescent="0.3">
      <c r="P751555" s="83"/>
    </row>
    <row r="751556" spans="16:16" x14ac:dyDescent="0.3">
      <c r="P751556" s="83"/>
    </row>
    <row r="751557" spans="16:16" x14ac:dyDescent="0.3">
      <c r="P751557" s="83"/>
    </row>
    <row r="751558" spans="16:16" x14ac:dyDescent="0.3">
      <c r="P751558" s="83"/>
    </row>
    <row r="751559" spans="16:16" x14ac:dyDescent="0.3">
      <c r="P751559" s="83"/>
    </row>
    <row r="751560" spans="16:16" x14ac:dyDescent="0.3">
      <c r="P751560" s="83"/>
    </row>
    <row r="751561" spans="16:16" x14ac:dyDescent="0.3">
      <c r="P751561" s="83"/>
    </row>
    <row r="751562" spans="16:16" x14ac:dyDescent="0.3">
      <c r="P751562" s="83"/>
    </row>
    <row r="751563" spans="16:16" x14ac:dyDescent="0.3">
      <c r="P751563" s="83"/>
    </row>
    <row r="751564" spans="16:16" x14ac:dyDescent="0.3">
      <c r="P751564" s="83"/>
    </row>
    <row r="751565" spans="16:16" x14ac:dyDescent="0.3">
      <c r="P751565" s="83"/>
    </row>
    <row r="751566" spans="16:16" x14ac:dyDescent="0.3">
      <c r="P751566" s="83"/>
    </row>
    <row r="751567" spans="16:16" x14ac:dyDescent="0.3">
      <c r="P751567" s="83"/>
    </row>
    <row r="751568" spans="16:16" x14ac:dyDescent="0.3">
      <c r="P751568" s="83"/>
    </row>
    <row r="751569" spans="16:16" x14ac:dyDescent="0.3">
      <c r="P751569" s="83"/>
    </row>
    <row r="751570" spans="16:16" x14ac:dyDescent="0.3">
      <c r="P751570" s="83"/>
    </row>
    <row r="751571" spans="16:16" x14ac:dyDescent="0.3">
      <c r="P751571" s="83"/>
    </row>
    <row r="751572" spans="16:16" x14ac:dyDescent="0.3">
      <c r="P751572" s="83"/>
    </row>
    <row r="751573" spans="16:16" x14ac:dyDescent="0.3">
      <c r="P751573" s="83"/>
    </row>
    <row r="751574" spans="16:16" x14ac:dyDescent="0.3">
      <c r="P751574" s="83"/>
    </row>
    <row r="751575" spans="16:16" x14ac:dyDescent="0.3">
      <c r="P751575" s="83"/>
    </row>
    <row r="751576" spans="16:16" x14ac:dyDescent="0.3">
      <c r="P751576" s="83"/>
    </row>
    <row r="751577" spans="16:16" x14ac:dyDescent="0.3">
      <c r="P751577" s="83"/>
    </row>
    <row r="751578" spans="16:16" x14ac:dyDescent="0.3">
      <c r="P751578" s="83"/>
    </row>
    <row r="751579" spans="16:16" x14ac:dyDescent="0.3">
      <c r="P751579" s="83"/>
    </row>
    <row r="751580" spans="16:16" x14ac:dyDescent="0.3">
      <c r="P751580" s="83"/>
    </row>
    <row r="751581" spans="16:16" x14ac:dyDescent="0.3">
      <c r="P751581" s="83"/>
    </row>
    <row r="751582" spans="16:16" x14ac:dyDescent="0.3">
      <c r="P751582" s="83"/>
    </row>
    <row r="751583" spans="16:16" x14ac:dyDescent="0.3">
      <c r="P751583" s="83"/>
    </row>
    <row r="751584" spans="16:16" x14ac:dyDescent="0.3">
      <c r="P751584" s="83"/>
    </row>
    <row r="751585" spans="16:16" x14ac:dyDescent="0.3">
      <c r="P751585" s="83"/>
    </row>
    <row r="751586" spans="16:16" x14ac:dyDescent="0.3">
      <c r="P751586" s="83"/>
    </row>
    <row r="751587" spans="16:16" x14ac:dyDescent="0.3">
      <c r="P751587" s="83"/>
    </row>
    <row r="751588" spans="16:16" x14ac:dyDescent="0.3">
      <c r="P751588" s="83"/>
    </row>
    <row r="751589" spans="16:16" x14ac:dyDescent="0.3">
      <c r="P751589" s="83"/>
    </row>
    <row r="751590" spans="16:16" x14ac:dyDescent="0.3">
      <c r="P751590" s="83"/>
    </row>
    <row r="751591" spans="16:16" x14ac:dyDescent="0.3">
      <c r="P751591" s="83"/>
    </row>
    <row r="751592" spans="16:16" x14ac:dyDescent="0.3">
      <c r="P751592" s="83"/>
    </row>
    <row r="751593" spans="16:16" x14ac:dyDescent="0.3">
      <c r="P751593" s="83"/>
    </row>
    <row r="751594" spans="16:16" x14ac:dyDescent="0.3">
      <c r="P751594" s="83"/>
    </row>
    <row r="751595" spans="16:16" x14ac:dyDescent="0.3">
      <c r="P751595" s="83"/>
    </row>
    <row r="751596" spans="16:16" x14ac:dyDescent="0.3">
      <c r="P751596" s="83"/>
    </row>
    <row r="751597" spans="16:16" x14ac:dyDescent="0.3">
      <c r="P751597" s="83"/>
    </row>
    <row r="751598" spans="16:16" x14ac:dyDescent="0.3">
      <c r="P751598" s="83"/>
    </row>
    <row r="751599" spans="16:16" x14ac:dyDescent="0.3">
      <c r="P751599" s="83"/>
    </row>
    <row r="751600" spans="16:16" x14ac:dyDescent="0.3">
      <c r="P751600" s="83"/>
    </row>
    <row r="751601" spans="16:16" x14ac:dyDescent="0.3">
      <c r="P751601" s="83"/>
    </row>
    <row r="751602" spans="16:16" x14ac:dyDescent="0.3">
      <c r="P751602" s="83"/>
    </row>
    <row r="751603" spans="16:16" x14ac:dyDescent="0.3">
      <c r="P751603" s="83"/>
    </row>
    <row r="751604" spans="16:16" x14ac:dyDescent="0.3">
      <c r="P751604" s="83"/>
    </row>
    <row r="751605" spans="16:16" x14ac:dyDescent="0.3">
      <c r="P751605" s="83"/>
    </row>
    <row r="751606" spans="16:16" x14ac:dyDescent="0.3">
      <c r="P751606" s="83"/>
    </row>
    <row r="751607" spans="16:16" x14ac:dyDescent="0.3">
      <c r="P751607" s="83"/>
    </row>
    <row r="751608" spans="16:16" x14ac:dyDescent="0.3">
      <c r="P751608" s="83"/>
    </row>
    <row r="751609" spans="16:16" x14ac:dyDescent="0.3">
      <c r="P751609" s="83"/>
    </row>
    <row r="751610" spans="16:16" x14ac:dyDescent="0.3">
      <c r="P751610" s="83"/>
    </row>
    <row r="751611" spans="16:16" x14ac:dyDescent="0.3">
      <c r="P751611" s="83"/>
    </row>
    <row r="751612" spans="16:16" x14ac:dyDescent="0.3">
      <c r="P751612" s="83"/>
    </row>
    <row r="751613" spans="16:16" x14ac:dyDescent="0.3">
      <c r="P751613" s="83"/>
    </row>
    <row r="751614" spans="16:16" x14ac:dyDescent="0.3">
      <c r="P751614" s="83"/>
    </row>
    <row r="751615" spans="16:16" x14ac:dyDescent="0.3">
      <c r="P751615" s="83"/>
    </row>
    <row r="751616" spans="16:16" x14ac:dyDescent="0.3">
      <c r="P751616" s="83"/>
    </row>
    <row r="751617" spans="16:16" x14ac:dyDescent="0.3">
      <c r="P751617" s="83"/>
    </row>
    <row r="751618" spans="16:16" x14ac:dyDescent="0.3">
      <c r="P751618" s="83"/>
    </row>
    <row r="751619" spans="16:16" x14ac:dyDescent="0.3">
      <c r="P751619" s="83"/>
    </row>
    <row r="751620" spans="16:16" x14ac:dyDescent="0.3">
      <c r="P751620" s="83"/>
    </row>
    <row r="751621" spans="16:16" x14ac:dyDescent="0.3">
      <c r="P751621" s="83"/>
    </row>
    <row r="751622" spans="16:16" x14ac:dyDescent="0.3">
      <c r="P751622" s="83"/>
    </row>
    <row r="751623" spans="16:16" x14ac:dyDescent="0.3">
      <c r="P751623" s="83"/>
    </row>
    <row r="751624" spans="16:16" x14ac:dyDescent="0.3">
      <c r="P751624" s="83"/>
    </row>
    <row r="751625" spans="16:16" x14ac:dyDescent="0.3">
      <c r="P751625" s="83"/>
    </row>
    <row r="751626" spans="16:16" x14ac:dyDescent="0.3">
      <c r="P751626" s="83"/>
    </row>
    <row r="751627" spans="16:16" x14ac:dyDescent="0.3">
      <c r="P751627" s="83"/>
    </row>
    <row r="751628" spans="16:16" x14ac:dyDescent="0.3">
      <c r="P751628" s="83"/>
    </row>
    <row r="751629" spans="16:16" x14ac:dyDescent="0.3">
      <c r="P751629" s="83"/>
    </row>
    <row r="751630" spans="16:16" x14ac:dyDescent="0.3">
      <c r="P751630" s="83"/>
    </row>
    <row r="751631" spans="16:16" x14ac:dyDescent="0.3">
      <c r="P751631" s="83"/>
    </row>
    <row r="751632" spans="16:16" x14ac:dyDescent="0.3">
      <c r="P751632" s="83"/>
    </row>
    <row r="751633" spans="16:16" x14ac:dyDescent="0.3">
      <c r="P751633" s="83"/>
    </row>
    <row r="751634" spans="16:16" x14ac:dyDescent="0.3">
      <c r="P751634" s="83"/>
    </row>
    <row r="751635" spans="16:16" x14ac:dyDescent="0.3">
      <c r="P751635" s="83"/>
    </row>
    <row r="751636" spans="16:16" x14ac:dyDescent="0.3">
      <c r="P751636" s="83"/>
    </row>
    <row r="751637" spans="16:16" x14ac:dyDescent="0.3">
      <c r="P751637" s="83"/>
    </row>
    <row r="751638" spans="16:16" x14ac:dyDescent="0.3">
      <c r="P751638" s="83"/>
    </row>
    <row r="751639" spans="16:16" x14ac:dyDescent="0.3">
      <c r="P751639" s="83"/>
    </row>
    <row r="751640" spans="16:16" x14ac:dyDescent="0.3">
      <c r="P751640" s="83"/>
    </row>
    <row r="751641" spans="16:16" x14ac:dyDescent="0.3">
      <c r="P751641" s="83"/>
    </row>
    <row r="751642" spans="16:16" x14ac:dyDescent="0.3">
      <c r="P751642" s="83"/>
    </row>
    <row r="751643" spans="16:16" x14ac:dyDescent="0.3">
      <c r="P751643" s="83"/>
    </row>
    <row r="751644" spans="16:16" x14ac:dyDescent="0.3">
      <c r="P751644" s="83"/>
    </row>
    <row r="751645" spans="16:16" x14ac:dyDescent="0.3">
      <c r="P751645" s="83"/>
    </row>
    <row r="751646" spans="16:16" x14ac:dyDescent="0.3">
      <c r="P751646" s="83"/>
    </row>
    <row r="751647" spans="16:16" x14ac:dyDescent="0.3">
      <c r="P751647" s="83"/>
    </row>
    <row r="751648" spans="16:16" x14ac:dyDescent="0.3">
      <c r="P751648" s="83"/>
    </row>
    <row r="751649" spans="16:16" x14ac:dyDescent="0.3">
      <c r="P751649" s="83"/>
    </row>
    <row r="751650" spans="16:16" x14ac:dyDescent="0.3">
      <c r="P751650" s="83"/>
    </row>
    <row r="751651" spans="16:16" x14ac:dyDescent="0.3">
      <c r="P751651" s="83"/>
    </row>
    <row r="751652" spans="16:16" x14ac:dyDescent="0.3">
      <c r="P751652" s="83"/>
    </row>
    <row r="751653" spans="16:16" x14ac:dyDescent="0.3">
      <c r="P751653" s="83"/>
    </row>
    <row r="751654" spans="16:16" x14ac:dyDescent="0.3">
      <c r="P751654" s="83"/>
    </row>
    <row r="751655" spans="16:16" x14ac:dyDescent="0.3">
      <c r="P751655" s="83"/>
    </row>
    <row r="751656" spans="16:16" x14ac:dyDescent="0.3">
      <c r="P751656" s="83"/>
    </row>
    <row r="751657" spans="16:16" x14ac:dyDescent="0.3">
      <c r="P751657" s="83"/>
    </row>
    <row r="751658" spans="16:16" x14ac:dyDescent="0.3">
      <c r="P751658" s="83"/>
    </row>
    <row r="751659" spans="16:16" x14ac:dyDescent="0.3">
      <c r="P751659" s="83"/>
    </row>
    <row r="751660" spans="16:16" x14ac:dyDescent="0.3">
      <c r="P751660" s="83"/>
    </row>
    <row r="751661" spans="16:16" x14ac:dyDescent="0.3">
      <c r="P751661" s="83"/>
    </row>
    <row r="751662" spans="16:16" x14ac:dyDescent="0.3">
      <c r="P751662" s="83"/>
    </row>
    <row r="751663" spans="16:16" x14ac:dyDescent="0.3">
      <c r="P751663" s="83"/>
    </row>
    <row r="751664" spans="16:16" x14ac:dyDescent="0.3">
      <c r="P751664" s="83"/>
    </row>
    <row r="751665" spans="16:16" x14ac:dyDescent="0.3">
      <c r="P751665" s="83"/>
    </row>
    <row r="751666" spans="16:16" x14ac:dyDescent="0.3">
      <c r="P751666" s="83"/>
    </row>
    <row r="751667" spans="16:16" x14ac:dyDescent="0.3">
      <c r="P751667" s="83"/>
    </row>
    <row r="751668" spans="16:16" x14ac:dyDescent="0.3">
      <c r="P751668" s="83"/>
    </row>
    <row r="751669" spans="16:16" x14ac:dyDescent="0.3">
      <c r="P751669" s="83"/>
    </row>
    <row r="751670" spans="16:16" x14ac:dyDescent="0.3">
      <c r="P751670" s="83"/>
    </row>
    <row r="751671" spans="16:16" x14ac:dyDescent="0.3">
      <c r="P751671" s="83"/>
    </row>
    <row r="751672" spans="16:16" x14ac:dyDescent="0.3">
      <c r="P751672" s="83"/>
    </row>
    <row r="751673" spans="16:16" x14ac:dyDescent="0.3">
      <c r="P751673" s="83"/>
    </row>
    <row r="751674" spans="16:16" x14ac:dyDescent="0.3">
      <c r="P751674" s="83"/>
    </row>
    <row r="751675" spans="16:16" x14ac:dyDescent="0.3">
      <c r="P751675" s="83"/>
    </row>
    <row r="751676" spans="16:16" x14ac:dyDescent="0.3">
      <c r="P751676" s="83"/>
    </row>
    <row r="751677" spans="16:16" x14ac:dyDescent="0.3">
      <c r="P751677" s="83"/>
    </row>
    <row r="751678" spans="16:16" x14ac:dyDescent="0.3">
      <c r="P751678" s="83"/>
    </row>
    <row r="751679" spans="16:16" x14ac:dyDescent="0.3">
      <c r="P751679" s="83"/>
    </row>
    <row r="751680" spans="16:16" x14ac:dyDescent="0.3">
      <c r="P751680" s="83"/>
    </row>
    <row r="751681" spans="16:16" x14ac:dyDescent="0.3">
      <c r="P751681" s="83"/>
    </row>
    <row r="751682" spans="16:16" x14ac:dyDescent="0.3">
      <c r="P751682" s="83"/>
    </row>
    <row r="751683" spans="16:16" x14ac:dyDescent="0.3">
      <c r="P751683" s="83"/>
    </row>
    <row r="751684" spans="16:16" x14ac:dyDescent="0.3">
      <c r="P751684" s="83"/>
    </row>
    <row r="751685" spans="16:16" x14ac:dyDescent="0.3">
      <c r="P751685" s="83"/>
    </row>
    <row r="751686" spans="16:16" x14ac:dyDescent="0.3">
      <c r="P751686" s="83"/>
    </row>
    <row r="751687" spans="16:16" x14ac:dyDescent="0.3">
      <c r="P751687" s="83"/>
    </row>
    <row r="751688" spans="16:16" x14ac:dyDescent="0.3">
      <c r="P751688" s="83"/>
    </row>
    <row r="751689" spans="16:16" x14ac:dyDescent="0.3">
      <c r="P751689" s="83"/>
    </row>
    <row r="751690" spans="16:16" x14ac:dyDescent="0.3">
      <c r="P751690" s="83"/>
    </row>
    <row r="751691" spans="16:16" x14ac:dyDescent="0.3">
      <c r="P751691" s="83"/>
    </row>
    <row r="751692" spans="16:16" x14ac:dyDescent="0.3">
      <c r="P751692" s="83"/>
    </row>
    <row r="751693" spans="16:16" x14ac:dyDescent="0.3">
      <c r="P751693" s="83"/>
    </row>
    <row r="751694" spans="16:16" x14ac:dyDescent="0.3">
      <c r="P751694" s="83"/>
    </row>
    <row r="751695" spans="16:16" x14ac:dyDescent="0.3">
      <c r="P751695" s="83"/>
    </row>
    <row r="751696" spans="16:16" x14ac:dyDescent="0.3">
      <c r="P751696" s="83"/>
    </row>
    <row r="751697" spans="16:16" x14ac:dyDescent="0.3">
      <c r="P751697" s="83"/>
    </row>
    <row r="751698" spans="16:16" x14ac:dyDescent="0.3">
      <c r="P751698" s="83"/>
    </row>
    <row r="751699" spans="16:16" x14ac:dyDescent="0.3">
      <c r="P751699" s="83"/>
    </row>
    <row r="751700" spans="16:16" x14ac:dyDescent="0.3">
      <c r="P751700" s="83"/>
    </row>
    <row r="751701" spans="16:16" x14ac:dyDescent="0.3">
      <c r="P751701" s="83"/>
    </row>
    <row r="751702" spans="16:16" x14ac:dyDescent="0.3">
      <c r="P751702" s="83"/>
    </row>
    <row r="751703" spans="16:16" x14ac:dyDescent="0.3">
      <c r="P751703" s="83"/>
    </row>
    <row r="751704" spans="16:16" x14ac:dyDescent="0.3">
      <c r="P751704" s="83"/>
    </row>
    <row r="751705" spans="16:16" x14ac:dyDescent="0.3">
      <c r="P751705" s="83"/>
    </row>
    <row r="751706" spans="16:16" x14ac:dyDescent="0.3">
      <c r="P751706" s="83"/>
    </row>
    <row r="751707" spans="16:16" x14ac:dyDescent="0.3">
      <c r="P751707" s="83"/>
    </row>
    <row r="751708" spans="16:16" x14ac:dyDescent="0.3">
      <c r="P751708" s="83"/>
    </row>
    <row r="751709" spans="16:16" x14ac:dyDescent="0.3">
      <c r="P751709" s="83"/>
    </row>
    <row r="751710" spans="16:16" x14ac:dyDescent="0.3">
      <c r="P751710" s="83"/>
    </row>
    <row r="751711" spans="16:16" x14ac:dyDescent="0.3">
      <c r="P751711" s="83"/>
    </row>
    <row r="751712" spans="16:16" x14ac:dyDescent="0.3">
      <c r="P751712" s="83"/>
    </row>
    <row r="751713" spans="16:16" x14ac:dyDescent="0.3">
      <c r="P751713" s="83"/>
    </row>
    <row r="751714" spans="16:16" x14ac:dyDescent="0.3">
      <c r="P751714" s="83"/>
    </row>
    <row r="751715" spans="16:16" x14ac:dyDescent="0.3">
      <c r="P751715" s="83"/>
    </row>
    <row r="751716" spans="16:16" x14ac:dyDescent="0.3">
      <c r="P751716" s="83"/>
    </row>
    <row r="751717" spans="16:16" x14ac:dyDescent="0.3">
      <c r="P751717" s="83"/>
    </row>
    <row r="751718" spans="16:16" x14ac:dyDescent="0.3">
      <c r="P751718" s="83"/>
    </row>
    <row r="751719" spans="16:16" x14ac:dyDescent="0.3">
      <c r="P751719" s="83"/>
    </row>
    <row r="751720" spans="16:16" x14ac:dyDescent="0.3">
      <c r="P751720" s="83"/>
    </row>
    <row r="751721" spans="16:16" x14ac:dyDescent="0.3">
      <c r="P751721" s="83"/>
    </row>
    <row r="751722" spans="16:16" x14ac:dyDescent="0.3">
      <c r="P751722" s="83"/>
    </row>
    <row r="751723" spans="16:16" x14ac:dyDescent="0.3">
      <c r="P751723" s="83"/>
    </row>
    <row r="751724" spans="16:16" x14ac:dyDescent="0.3">
      <c r="P751724" s="83"/>
    </row>
    <row r="751725" spans="16:16" x14ac:dyDescent="0.3">
      <c r="P751725" s="83"/>
    </row>
    <row r="751726" spans="16:16" x14ac:dyDescent="0.3">
      <c r="P751726" s="83"/>
    </row>
    <row r="751727" spans="16:16" x14ac:dyDescent="0.3">
      <c r="P751727" s="83"/>
    </row>
    <row r="751728" spans="16:16" x14ac:dyDescent="0.3">
      <c r="P751728" s="83"/>
    </row>
    <row r="751729" spans="16:16" x14ac:dyDescent="0.3">
      <c r="P751729" s="83"/>
    </row>
    <row r="751730" spans="16:16" x14ac:dyDescent="0.3">
      <c r="P751730" s="83"/>
    </row>
    <row r="751731" spans="16:16" x14ac:dyDescent="0.3">
      <c r="P751731" s="83"/>
    </row>
    <row r="751732" spans="16:16" x14ac:dyDescent="0.3">
      <c r="P751732" s="83"/>
    </row>
    <row r="751733" spans="16:16" x14ac:dyDescent="0.3">
      <c r="P751733" s="83"/>
    </row>
    <row r="751734" spans="16:16" x14ac:dyDescent="0.3">
      <c r="P751734" s="83"/>
    </row>
    <row r="751735" spans="16:16" x14ac:dyDescent="0.3">
      <c r="P751735" s="83"/>
    </row>
    <row r="751736" spans="16:16" x14ac:dyDescent="0.3">
      <c r="P751736" s="83"/>
    </row>
    <row r="751737" spans="16:16" x14ac:dyDescent="0.3">
      <c r="P751737" s="83"/>
    </row>
    <row r="751738" spans="16:16" x14ac:dyDescent="0.3">
      <c r="P751738" s="83"/>
    </row>
    <row r="751739" spans="16:16" x14ac:dyDescent="0.3">
      <c r="P751739" s="83"/>
    </row>
    <row r="751740" spans="16:16" x14ac:dyDescent="0.3">
      <c r="P751740" s="83"/>
    </row>
    <row r="751741" spans="16:16" x14ac:dyDescent="0.3">
      <c r="P751741" s="83"/>
    </row>
    <row r="751742" spans="16:16" x14ac:dyDescent="0.3">
      <c r="P751742" s="83"/>
    </row>
    <row r="751743" spans="16:16" x14ac:dyDescent="0.3">
      <c r="P751743" s="83"/>
    </row>
    <row r="751744" spans="16:16" x14ac:dyDescent="0.3">
      <c r="P751744" s="83"/>
    </row>
    <row r="751745" spans="16:16" x14ac:dyDescent="0.3">
      <c r="P751745" s="83"/>
    </row>
    <row r="751746" spans="16:16" x14ac:dyDescent="0.3">
      <c r="P751746" s="83"/>
    </row>
    <row r="751747" spans="16:16" x14ac:dyDescent="0.3">
      <c r="P751747" s="83"/>
    </row>
    <row r="751748" spans="16:16" x14ac:dyDescent="0.3">
      <c r="P751748" s="83"/>
    </row>
    <row r="751749" spans="16:16" x14ac:dyDescent="0.3">
      <c r="P751749" s="83"/>
    </row>
    <row r="751750" spans="16:16" x14ac:dyDescent="0.3">
      <c r="P751750" s="83"/>
    </row>
    <row r="751751" spans="16:16" x14ac:dyDescent="0.3">
      <c r="P751751" s="83"/>
    </row>
    <row r="751752" spans="16:16" x14ac:dyDescent="0.3">
      <c r="P751752" s="83"/>
    </row>
    <row r="751753" spans="16:16" x14ac:dyDescent="0.3">
      <c r="P751753" s="83"/>
    </row>
    <row r="751754" spans="16:16" x14ac:dyDescent="0.3">
      <c r="P751754" s="83"/>
    </row>
    <row r="751755" spans="16:16" x14ac:dyDescent="0.3">
      <c r="P751755" s="83"/>
    </row>
    <row r="751756" spans="16:16" x14ac:dyDescent="0.3">
      <c r="P751756" s="83"/>
    </row>
    <row r="751757" spans="16:16" x14ac:dyDescent="0.3">
      <c r="P751757" s="83"/>
    </row>
    <row r="751758" spans="16:16" x14ac:dyDescent="0.3">
      <c r="P751758" s="83"/>
    </row>
    <row r="751759" spans="16:16" x14ac:dyDescent="0.3">
      <c r="P751759" s="83"/>
    </row>
    <row r="751760" spans="16:16" x14ac:dyDescent="0.3">
      <c r="P751760" s="83"/>
    </row>
    <row r="751761" spans="16:16" x14ac:dyDescent="0.3">
      <c r="P751761" s="83"/>
    </row>
    <row r="751762" spans="16:16" x14ac:dyDescent="0.3">
      <c r="P751762" s="83"/>
    </row>
    <row r="751763" spans="16:16" x14ac:dyDescent="0.3">
      <c r="P751763" s="83"/>
    </row>
    <row r="751764" spans="16:16" x14ac:dyDescent="0.3">
      <c r="P751764" s="83"/>
    </row>
    <row r="751765" spans="16:16" x14ac:dyDescent="0.3">
      <c r="P751765" s="83"/>
    </row>
    <row r="751766" spans="16:16" x14ac:dyDescent="0.3">
      <c r="P751766" s="83"/>
    </row>
    <row r="751767" spans="16:16" x14ac:dyDescent="0.3">
      <c r="P751767" s="83"/>
    </row>
    <row r="751768" spans="16:16" x14ac:dyDescent="0.3">
      <c r="P751768" s="83"/>
    </row>
    <row r="751769" spans="16:16" x14ac:dyDescent="0.3">
      <c r="P751769" s="83"/>
    </row>
    <row r="751770" spans="16:16" x14ac:dyDescent="0.3">
      <c r="P751770" s="83"/>
    </row>
    <row r="751771" spans="16:16" x14ac:dyDescent="0.3">
      <c r="P751771" s="83"/>
    </row>
    <row r="751772" spans="16:16" x14ac:dyDescent="0.3">
      <c r="P751772" s="83"/>
    </row>
    <row r="751773" spans="16:16" x14ac:dyDescent="0.3">
      <c r="P751773" s="83"/>
    </row>
    <row r="751774" spans="16:16" x14ac:dyDescent="0.3">
      <c r="P751774" s="83"/>
    </row>
    <row r="751775" spans="16:16" x14ac:dyDescent="0.3">
      <c r="P751775" s="83"/>
    </row>
    <row r="751776" spans="16:16" x14ac:dyDescent="0.3">
      <c r="P751776" s="83"/>
    </row>
    <row r="751777" spans="16:16" x14ac:dyDescent="0.3">
      <c r="P751777" s="83"/>
    </row>
    <row r="751778" spans="16:16" x14ac:dyDescent="0.3">
      <c r="P751778" s="83"/>
    </row>
    <row r="751779" spans="16:16" x14ac:dyDescent="0.3">
      <c r="P751779" s="83"/>
    </row>
    <row r="751780" spans="16:16" x14ac:dyDescent="0.3">
      <c r="P751780" s="83"/>
    </row>
    <row r="751781" spans="16:16" x14ac:dyDescent="0.3">
      <c r="P751781" s="83"/>
    </row>
    <row r="751782" spans="16:16" x14ac:dyDescent="0.3">
      <c r="P751782" s="83"/>
    </row>
    <row r="751783" spans="16:16" x14ac:dyDescent="0.3">
      <c r="P751783" s="83"/>
    </row>
    <row r="751784" spans="16:16" x14ac:dyDescent="0.3">
      <c r="P751784" s="83"/>
    </row>
    <row r="751785" spans="16:16" x14ac:dyDescent="0.3">
      <c r="P751785" s="83"/>
    </row>
    <row r="751786" spans="16:16" x14ac:dyDescent="0.3">
      <c r="P751786" s="83"/>
    </row>
    <row r="751787" spans="16:16" x14ac:dyDescent="0.3">
      <c r="P751787" s="83"/>
    </row>
    <row r="751788" spans="16:16" x14ac:dyDescent="0.3">
      <c r="P751788" s="83"/>
    </row>
    <row r="751789" spans="16:16" x14ac:dyDescent="0.3">
      <c r="P751789" s="83"/>
    </row>
    <row r="751790" spans="16:16" x14ac:dyDescent="0.3">
      <c r="P751790" s="83"/>
    </row>
    <row r="751791" spans="16:16" x14ac:dyDescent="0.3">
      <c r="P751791" s="83"/>
    </row>
    <row r="751792" spans="16:16" x14ac:dyDescent="0.3">
      <c r="P751792" s="83"/>
    </row>
    <row r="751793" spans="16:16" x14ac:dyDescent="0.3">
      <c r="P751793" s="83"/>
    </row>
    <row r="751794" spans="16:16" x14ac:dyDescent="0.3">
      <c r="P751794" s="83"/>
    </row>
    <row r="751795" spans="16:16" x14ac:dyDescent="0.3">
      <c r="P751795" s="83"/>
    </row>
    <row r="751796" spans="16:16" x14ac:dyDescent="0.3">
      <c r="P751796" s="83"/>
    </row>
    <row r="751797" spans="16:16" x14ac:dyDescent="0.3">
      <c r="P751797" s="83"/>
    </row>
    <row r="751798" spans="16:16" x14ac:dyDescent="0.3">
      <c r="P751798" s="83"/>
    </row>
    <row r="751799" spans="16:16" x14ac:dyDescent="0.3">
      <c r="P751799" s="83"/>
    </row>
    <row r="751800" spans="16:16" x14ac:dyDescent="0.3">
      <c r="P751800" s="83"/>
    </row>
    <row r="751801" spans="16:16" x14ac:dyDescent="0.3">
      <c r="P751801" s="83"/>
    </row>
    <row r="751802" spans="16:16" x14ac:dyDescent="0.3">
      <c r="P751802" s="83"/>
    </row>
    <row r="751803" spans="16:16" x14ac:dyDescent="0.3">
      <c r="P751803" s="83"/>
    </row>
    <row r="751804" spans="16:16" x14ac:dyDescent="0.3">
      <c r="P751804" s="83"/>
    </row>
    <row r="751805" spans="16:16" x14ac:dyDescent="0.3">
      <c r="P751805" s="83"/>
    </row>
    <row r="751806" spans="16:16" x14ac:dyDescent="0.3">
      <c r="P751806" s="83"/>
    </row>
    <row r="751807" spans="16:16" x14ac:dyDescent="0.3">
      <c r="P751807" s="83"/>
    </row>
    <row r="751808" spans="16:16" x14ac:dyDescent="0.3">
      <c r="P751808" s="83"/>
    </row>
    <row r="751809" spans="16:16" x14ac:dyDescent="0.3">
      <c r="P751809" s="83"/>
    </row>
    <row r="751810" spans="16:16" x14ac:dyDescent="0.3">
      <c r="P751810" s="83"/>
    </row>
    <row r="751811" spans="16:16" x14ac:dyDescent="0.3">
      <c r="P751811" s="83"/>
    </row>
    <row r="751812" spans="16:16" x14ac:dyDescent="0.3">
      <c r="P751812" s="83"/>
    </row>
    <row r="751813" spans="16:16" x14ac:dyDescent="0.3">
      <c r="P751813" s="83"/>
    </row>
    <row r="751814" spans="16:16" x14ac:dyDescent="0.3">
      <c r="P751814" s="83"/>
    </row>
    <row r="751815" spans="16:16" x14ac:dyDescent="0.3">
      <c r="P751815" s="83"/>
    </row>
    <row r="751816" spans="16:16" x14ac:dyDescent="0.3">
      <c r="P751816" s="83"/>
    </row>
    <row r="751817" spans="16:16" x14ac:dyDescent="0.3">
      <c r="P751817" s="83"/>
    </row>
    <row r="751818" spans="16:16" x14ac:dyDescent="0.3">
      <c r="P751818" s="83"/>
    </row>
    <row r="751819" spans="16:16" x14ac:dyDescent="0.3">
      <c r="P751819" s="83"/>
    </row>
    <row r="751820" spans="16:16" x14ac:dyDescent="0.3">
      <c r="P751820" s="83"/>
    </row>
    <row r="751821" spans="16:16" x14ac:dyDescent="0.3">
      <c r="P751821" s="83"/>
    </row>
    <row r="751822" spans="16:16" x14ac:dyDescent="0.3">
      <c r="P751822" s="83"/>
    </row>
    <row r="751823" spans="16:16" x14ac:dyDescent="0.3">
      <c r="P751823" s="83"/>
    </row>
    <row r="751824" spans="16:16" x14ac:dyDescent="0.3">
      <c r="P751824" s="83"/>
    </row>
    <row r="751825" spans="16:16" x14ac:dyDescent="0.3">
      <c r="P751825" s="83"/>
    </row>
    <row r="751826" spans="16:16" x14ac:dyDescent="0.3">
      <c r="P751826" s="83"/>
    </row>
    <row r="751827" spans="16:16" x14ac:dyDescent="0.3">
      <c r="P751827" s="83"/>
    </row>
    <row r="751828" spans="16:16" x14ac:dyDescent="0.3">
      <c r="P751828" s="83"/>
    </row>
    <row r="751829" spans="16:16" x14ac:dyDescent="0.3">
      <c r="P751829" s="83"/>
    </row>
    <row r="751830" spans="16:16" x14ac:dyDescent="0.3">
      <c r="P751830" s="83"/>
    </row>
    <row r="751831" spans="16:16" x14ac:dyDescent="0.3">
      <c r="P751831" s="83"/>
    </row>
    <row r="751832" spans="16:16" x14ac:dyDescent="0.3">
      <c r="P751832" s="83"/>
    </row>
    <row r="751833" spans="16:16" x14ac:dyDescent="0.3">
      <c r="P751833" s="83"/>
    </row>
    <row r="751834" spans="16:16" x14ac:dyDescent="0.3">
      <c r="P751834" s="83"/>
    </row>
    <row r="751835" spans="16:16" x14ac:dyDescent="0.3">
      <c r="P751835" s="83"/>
    </row>
    <row r="751836" spans="16:16" x14ac:dyDescent="0.3">
      <c r="P751836" s="83"/>
    </row>
    <row r="751837" spans="16:16" x14ac:dyDescent="0.3">
      <c r="P751837" s="83"/>
    </row>
    <row r="751838" spans="16:16" x14ac:dyDescent="0.3">
      <c r="P751838" s="83"/>
    </row>
    <row r="751839" spans="16:16" x14ac:dyDescent="0.3">
      <c r="P751839" s="83"/>
    </row>
    <row r="751840" spans="16:16" x14ac:dyDescent="0.3">
      <c r="P751840" s="83"/>
    </row>
    <row r="751841" spans="16:16" x14ac:dyDescent="0.3">
      <c r="P751841" s="83"/>
    </row>
    <row r="751842" spans="16:16" x14ac:dyDescent="0.3">
      <c r="P751842" s="83"/>
    </row>
    <row r="751843" spans="16:16" x14ac:dyDescent="0.3">
      <c r="P751843" s="83"/>
    </row>
    <row r="751844" spans="16:16" x14ac:dyDescent="0.3">
      <c r="P751844" s="83"/>
    </row>
    <row r="751845" spans="16:16" x14ac:dyDescent="0.3">
      <c r="P751845" s="83"/>
    </row>
    <row r="751846" spans="16:16" x14ac:dyDescent="0.3">
      <c r="P751846" s="83"/>
    </row>
    <row r="751847" spans="16:16" x14ac:dyDescent="0.3">
      <c r="P751847" s="83"/>
    </row>
    <row r="751848" spans="16:16" x14ac:dyDescent="0.3">
      <c r="P751848" s="83"/>
    </row>
    <row r="751849" spans="16:16" x14ac:dyDescent="0.3">
      <c r="P751849" s="83"/>
    </row>
    <row r="751850" spans="16:16" x14ac:dyDescent="0.3">
      <c r="P751850" s="83"/>
    </row>
    <row r="751851" spans="16:16" x14ac:dyDescent="0.3">
      <c r="P751851" s="83"/>
    </row>
    <row r="751852" spans="16:16" x14ac:dyDescent="0.3">
      <c r="P751852" s="83"/>
    </row>
    <row r="751853" spans="16:16" x14ac:dyDescent="0.3">
      <c r="P751853" s="83"/>
    </row>
    <row r="751854" spans="16:16" x14ac:dyDescent="0.3">
      <c r="P751854" s="83"/>
    </row>
    <row r="751855" spans="16:16" x14ac:dyDescent="0.3">
      <c r="P751855" s="83"/>
    </row>
    <row r="751856" spans="16:16" x14ac:dyDescent="0.3">
      <c r="P751856" s="83"/>
    </row>
    <row r="751857" spans="16:16" x14ac:dyDescent="0.3">
      <c r="P751857" s="83"/>
    </row>
    <row r="751858" spans="16:16" x14ac:dyDescent="0.3">
      <c r="P751858" s="83"/>
    </row>
    <row r="751859" spans="16:16" x14ac:dyDescent="0.3">
      <c r="P751859" s="83"/>
    </row>
    <row r="751860" spans="16:16" x14ac:dyDescent="0.3">
      <c r="P751860" s="83"/>
    </row>
    <row r="751861" spans="16:16" x14ac:dyDescent="0.3">
      <c r="P751861" s="83"/>
    </row>
    <row r="751862" spans="16:16" x14ac:dyDescent="0.3">
      <c r="P751862" s="83"/>
    </row>
    <row r="751863" spans="16:16" x14ac:dyDescent="0.3">
      <c r="P751863" s="83"/>
    </row>
    <row r="751864" spans="16:16" x14ac:dyDescent="0.3">
      <c r="P751864" s="83"/>
    </row>
    <row r="751865" spans="16:16" x14ac:dyDescent="0.3">
      <c r="P751865" s="83"/>
    </row>
    <row r="751866" spans="16:16" x14ac:dyDescent="0.3">
      <c r="P751866" s="83"/>
    </row>
    <row r="751867" spans="16:16" x14ac:dyDescent="0.3">
      <c r="P751867" s="83"/>
    </row>
    <row r="751868" spans="16:16" x14ac:dyDescent="0.3">
      <c r="P751868" s="83"/>
    </row>
    <row r="751869" spans="16:16" x14ac:dyDescent="0.3">
      <c r="P751869" s="83"/>
    </row>
    <row r="751870" spans="16:16" x14ac:dyDescent="0.3">
      <c r="P751870" s="83"/>
    </row>
    <row r="751871" spans="16:16" x14ac:dyDescent="0.3">
      <c r="P751871" s="83"/>
    </row>
    <row r="751872" spans="16:16" x14ac:dyDescent="0.3">
      <c r="P751872" s="83"/>
    </row>
    <row r="751873" spans="16:16" x14ac:dyDescent="0.3">
      <c r="P751873" s="83"/>
    </row>
    <row r="751874" spans="16:16" x14ac:dyDescent="0.3">
      <c r="P751874" s="83"/>
    </row>
    <row r="751875" spans="16:16" x14ac:dyDescent="0.3">
      <c r="P751875" s="83"/>
    </row>
    <row r="751876" spans="16:16" x14ac:dyDescent="0.3">
      <c r="P751876" s="83"/>
    </row>
    <row r="751877" spans="16:16" x14ac:dyDescent="0.3">
      <c r="P751877" s="83"/>
    </row>
    <row r="751878" spans="16:16" x14ac:dyDescent="0.3">
      <c r="P751878" s="83"/>
    </row>
    <row r="751879" spans="16:16" x14ac:dyDescent="0.3">
      <c r="P751879" s="83"/>
    </row>
    <row r="751880" spans="16:16" x14ac:dyDescent="0.3">
      <c r="P751880" s="83"/>
    </row>
    <row r="751881" spans="16:16" x14ac:dyDescent="0.3">
      <c r="P751881" s="83"/>
    </row>
    <row r="751882" spans="16:16" x14ac:dyDescent="0.3">
      <c r="P751882" s="83"/>
    </row>
    <row r="751883" spans="16:16" x14ac:dyDescent="0.3">
      <c r="P751883" s="83"/>
    </row>
    <row r="751884" spans="16:16" x14ac:dyDescent="0.3">
      <c r="P751884" s="83"/>
    </row>
    <row r="751885" spans="16:16" x14ac:dyDescent="0.3">
      <c r="P751885" s="83"/>
    </row>
    <row r="751886" spans="16:16" x14ac:dyDescent="0.3">
      <c r="P751886" s="83"/>
    </row>
    <row r="751887" spans="16:16" x14ac:dyDescent="0.3">
      <c r="P751887" s="83"/>
    </row>
    <row r="751888" spans="16:16" x14ac:dyDescent="0.3">
      <c r="P751888" s="83"/>
    </row>
    <row r="751889" spans="16:16" x14ac:dyDescent="0.3">
      <c r="P751889" s="83"/>
    </row>
    <row r="751890" spans="16:16" x14ac:dyDescent="0.3">
      <c r="P751890" s="83"/>
    </row>
    <row r="751891" spans="16:16" x14ac:dyDescent="0.3">
      <c r="P751891" s="83"/>
    </row>
    <row r="751892" spans="16:16" x14ac:dyDescent="0.3">
      <c r="P751892" s="83"/>
    </row>
    <row r="751893" spans="16:16" x14ac:dyDescent="0.3">
      <c r="P751893" s="83"/>
    </row>
    <row r="751894" spans="16:16" x14ac:dyDescent="0.3">
      <c r="P751894" s="83"/>
    </row>
    <row r="751895" spans="16:16" x14ac:dyDescent="0.3">
      <c r="P751895" s="83"/>
    </row>
    <row r="751896" spans="16:16" x14ac:dyDescent="0.3">
      <c r="P751896" s="83"/>
    </row>
    <row r="751897" spans="16:16" x14ac:dyDescent="0.3">
      <c r="P751897" s="83"/>
    </row>
    <row r="751898" spans="16:16" x14ac:dyDescent="0.3">
      <c r="P751898" s="83"/>
    </row>
    <row r="751899" spans="16:16" x14ac:dyDescent="0.3">
      <c r="P751899" s="83"/>
    </row>
    <row r="751900" spans="16:16" x14ac:dyDescent="0.3">
      <c r="P751900" s="83"/>
    </row>
    <row r="751901" spans="16:16" x14ac:dyDescent="0.3">
      <c r="P751901" s="83"/>
    </row>
    <row r="751902" spans="16:16" x14ac:dyDescent="0.3">
      <c r="P751902" s="83"/>
    </row>
    <row r="751903" spans="16:16" x14ac:dyDescent="0.3">
      <c r="P751903" s="83"/>
    </row>
    <row r="751904" spans="16:16" x14ac:dyDescent="0.3">
      <c r="P751904" s="83"/>
    </row>
    <row r="751905" spans="16:16" x14ac:dyDescent="0.3">
      <c r="P751905" s="83"/>
    </row>
    <row r="751906" spans="16:16" x14ac:dyDescent="0.3">
      <c r="P751906" s="83"/>
    </row>
    <row r="751907" spans="16:16" x14ac:dyDescent="0.3">
      <c r="P751907" s="83"/>
    </row>
    <row r="751908" spans="16:16" x14ac:dyDescent="0.3">
      <c r="P751908" s="83"/>
    </row>
    <row r="751909" spans="16:16" x14ac:dyDescent="0.3">
      <c r="P751909" s="83"/>
    </row>
    <row r="751910" spans="16:16" x14ac:dyDescent="0.3">
      <c r="P751910" s="83"/>
    </row>
    <row r="751911" spans="16:16" x14ac:dyDescent="0.3">
      <c r="P751911" s="83"/>
    </row>
    <row r="751912" spans="16:16" x14ac:dyDescent="0.3">
      <c r="P751912" s="83"/>
    </row>
    <row r="751913" spans="16:16" x14ac:dyDescent="0.3">
      <c r="P751913" s="83"/>
    </row>
    <row r="751914" spans="16:16" x14ac:dyDescent="0.3">
      <c r="P751914" s="83"/>
    </row>
    <row r="751915" spans="16:16" x14ac:dyDescent="0.3">
      <c r="P751915" s="83"/>
    </row>
    <row r="751916" spans="16:16" x14ac:dyDescent="0.3">
      <c r="P751916" s="83"/>
    </row>
    <row r="751917" spans="16:16" x14ac:dyDescent="0.3">
      <c r="P751917" s="83"/>
    </row>
    <row r="751918" spans="16:16" x14ac:dyDescent="0.3">
      <c r="P751918" s="83"/>
    </row>
    <row r="751919" spans="16:16" x14ac:dyDescent="0.3">
      <c r="P751919" s="83"/>
    </row>
    <row r="751920" spans="16:16" x14ac:dyDescent="0.3">
      <c r="P751920" s="83"/>
    </row>
    <row r="751921" spans="16:16" x14ac:dyDescent="0.3">
      <c r="P751921" s="83"/>
    </row>
    <row r="751922" spans="16:16" x14ac:dyDescent="0.3">
      <c r="P751922" s="83"/>
    </row>
    <row r="751923" spans="16:16" x14ac:dyDescent="0.3">
      <c r="P751923" s="83"/>
    </row>
    <row r="751924" spans="16:16" x14ac:dyDescent="0.3">
      <c r="P751924" s="83"/>
    </row>
    <row r="751925" spans="16:16" x14ac:dyDescent="0.3">
      <c r="P751925" s="83"/>
    </row>
    <row r="751926" spans="16:16" x14ac:dyDescent="0.3">
      <c r="P751926" s="83"/>
    </row>
    <row r="751927" spans="16:16" x14ac:dyDescent="0.3">
      <c r="P751927" s="83"/>
    </row>
    <row r="751928" spans="16:16" x14ac:dyDescent="0.3">
      <c r="P751928" s="83"/>
    </row>
    <row r="751929" spans="16:16" x14ac:dyDescent="0.3">
      <c r="P751929" s="83"/>
    </row>
    <row r="751930" spans="16:16" x14ac:dyDescent="0.3">
      <c r="P751930" s="83"/>
    </row>
    <row r="751931" spans="16:16" x14ac:dyDescent="0.3">
      <c r="P751931" s="83"/>
    </row>
    <row r="751932" spans="16:16" x14ac:dyDescent="0.3">
      <c r="P751932" s="83"/>
    </row>
    <row r="751933" spans="16:16" x14ac:dyDescent="0.3">
      <c r="P751933" s="83"/>
    </row>
    <row r="751934" spans="16:16" x14ac:dyDescent="0.3">
      <c r="P751934" s="83"/>
    </row>
    <row r="751935" spans="16:16" x14ac:dyDescent="0.3">
      <c r="P751935" s="83"/>
    </row>
    <row r="751936" spans="16:16" x14ac:dyDescent="0.3">
      <c r="P751936" s="83"/>
    </row>
    <row r="751937" spans="16:16" x14ac:dyDescent="0.3">
      <c r="P751937" s="83"/>
    </row>
    <row r="751938" spans="16:16" x14ac:dyDescent="0.3">
      <c r="P751938" s="83"/>
    </row>
    <row r="751939" spans="16:16" x14ac:dyDescent="0.3">
      <c r="P751939" s="83"/>
    </row>
    <row r="751940" spans="16:16" x14ac:dyDescent="0.3">
      <c r="P751940" s="83"/>
    </row>
    <row r="751941" spans="16:16" x14ac:dyDescent="0.3">
      <c r="P751941" s="83"/>
    </row>
    <row r="751942" spans="16:16" x14ac:dyDescent="0.3">
      <c r="P751942" s="83"/>
    </row>
    <row r="751943" spans="16:16" x14ac:dyDescent="0.3">
      <c r="P751943" s="83"/>
    </row>
    <row r="751944" spans="16:16" x14ac:dyDescent="0.3">
      <c r="P751944" s="83"/>
    </row>
    <row r="751945" spans="16:16" x14ac:dyDescent="0.3">
      <c r="P751945" s="83"/>
    </row>
    <row r="751946" spans="16:16" x14ac:dyDescent="0.3">
      <c r="P751946" s="83"/>
    </row>
    <row r="751947" spans="16:16" x14ac:dyDescent="0.3">
      <c r="P751947" s="83"/>
    </row>
    <row r="751948" spans="16:16" x14ac:dyDescent="0.3">
      <c r="P751948" s="83"/>
    </row>
    <row r="751949" spans="16:16" x14ac:dyDescent="0.3">
      <c r="P751949" s="83"/>
    </row>
    <row r="751950" spans="16:16" x14ac:dyDescent="0.3">
      <c r="P751950" s="83"/>
    </row>
    <row r="751951" spans="16:16" x14ac:dyDescent="0.3">
      <c r="P751951" s="83"/>
    </row>
    <row r="751952" spans="16:16" x14ac:dyDescent="0.3">
      <c r="P751952" s="83"/>
    </row>
    <row r="751953" spans="16:16" x14ac:dyDescent="0.3">
      <c r="P751953" s="83"/>
    </row>
    <row r="751954" spans="16:16" x14ac:dyDescent="0.3">
      <c r="P751954" s="83"/>
    </row>
    <row r="751955" spans="16:16" x14ac:dyDescent="0.3">
      <c r="P751955" s="83"/>
    </row>
    <row r="751956" spans="16:16" x14ac:dyDescent="0.3">
      <c r="P751956" s="83"/>
    </row>
    <row r="751957" spans="16:16" x14ac:dyDescent="0.3">
      <c r="P751957" s="83"/>
    </row>
    <row r="751958" spans="16:16" x14ac:dyDescent="0.3">
      <c r="P751958" s="83"/>
    </row>
    <row r="751959" spans="16:16" x14ac:dyDescent="0.3">
      <c r="P751959" s="83"/>
    </row>
    <row r="751960" spans="16:16" x14ac:dyDescent="0.3">
      <c r="P751960" s="83"/>
    </row>
    <row r="751961" spans="16:16" x14ac:dyDescent="0.3">
      <c r="P751961" s="83"/>
    </row>
    <row r="751962" spans="16:16" x14ac:dyDescent="0.3">
      <c r="P751962" s="83"/>
    </row>
    <row r="751963" spans="16:16" x14ac:dyDescent="0.3">
      <c r="P751963" s="83"/>
    </row>
    <row r="751964" spans="16:16" x14ac:dyDescent="0.3">
      <c r="P751964" s="83"/>
    </row>
    <row r="751965" spans="16:16" x14ac:dyDescent="0.3">
      <c r="P751965" s="83"/>
    </row>
    <row r="751966" spans="16:16" x14ac:dyDescent="0.3">
      <c r="P751966" s="83"/>
    </row>
    <row r="751967" spans="16:16" x14ac:dyDescent="0.3">
      <c r="P751967" s="83"/>
    </row>
    <row r="751968" spans="16:16" x14ac:dyDescent="0.3">
      <c r="P751968" s="83"/>
    </row>
    <row r="751969" spans="16:16" x14ac:dyDescent="0.3">
      <c r="P751969" s="83"/>
    </row>
    <row r="751970" spans="16:16" x14ac:dyDescent="0.3">
      <c r="P751970" s="83"/>
    </row>
    <row r="751971" spans="16:16" x14ac:dyDescent="0.3">
      <c r="P751971" s="83"/>
    </row>
    <row r="751972" spans="16:16" x14ac:dyDescent="0.3">
      <c r="P751972" s="83"/>
    </row>
    <row r="751973" spans="16:16" x14ac:dyDescent="0.3">
      <c r="P751973" s="83"/>
    </row>
    <row r="751974" spans="16:16" x14ac:dyDescent="0.3">
      <c r="P751974" s="83"/>
    </row>
    <row r="751975" spans="16:16" x14ac:dyDescent="0.3">
      <c r="P751975" s="83"/>
    </row>
    <row r="751976" spans="16:16" x14ac:dyDescent="0.3">
      <c r="P751976" s="83"/>
    </row>
    <row r="751977" spans="16:16" x14ac:dyDescent="0.3">
      <c r="P751977" s="83"/>
    </row>
    <row r="751978" spans="16:16" x14ac:dyDescent="0.3">
      <c r="P751978" s="83"/>
    </row>
    <row r="751979" spans="16:16" x14ac:dyDescent="0.3">
      <c r="P751979" s="83"/>
    </row>
    <row r="751980" spans="16:16" x14ac:dyDescent="0.3">
      <c r="P751980" s="83"/>
    </row>
    <row r="751981" spans="16:16" x14ac:dyDescent="0.3">
      <c r="P751981" s="83"/>
    </row>
    <row r="751982" spans="16:16" x14ac:dyDescent="0.3">
      <c r="P751982" s="83"/>
    </row>
    <row r="751983" spans="16:16" x14ac:dyDescent="0.3">
      <c r="P751983" s="83"/>
    </row>
    <row r="751984" spans="16:16" x14ac:dyDescent="0.3">
      <c r="P751984" s="83"/>
    </row>
    <row r="751985" spans="16:16" x14ac:dyDescent="0.3">
      <c r="P751985" s="83"/>
    </row>
    <row r="751986" spans="16:16" x14ac:dyDescent="0.3">
      <c r="P751986" s="83"/>
    </row>
    <row r="751987" spans="16:16" x14ac:dyDescent="0.3">
      <c r="P751987" s="83"/>
    </row>
    <row r="751988" spans="16:16" x14ac:dyDescent="0.3">
      <c r="P751988" s="83"/>
    </row>
    <row r="751989" spans="16:16" x14ac:dyDescent="0.3">
      <c r="P751989" s="83"/>
    </row>
    <row r="751990" spans="16:16" x14ac:dyDescent="0.3">
      <c r="P751990" s="83"/>
    </row>
    <row r="751991" spans="16:16" x14ac:dyDescent="0.3">
      <c r="P751991" s="83"/>
    </row>
    <row r="751992" spans="16:16" x14ac:dyDescent="0.3">
      <c r="P751992" s="83"/>
    </row>
    <row r="751993" spans="16:16" x14ac:dyDescent="0.3">
      <c r="P751993" s="83"/>
    </row>
    <row r="751994" spans="16:16" x14ac:dyDescent="0.3">
      <c r="P751994" s="83"/>
    </row>
    <row r="751995" spans="16:16" x14ac:dyDescent="0.3">
      <c r="P751995" s="83"/>
    </row>
    <row r="751996" spans="16:16" x14ac:dyDescent="0.3">
      <c r="P751996" s="83"/>
    </row>
    <row r="751997" spans="16:16" x14ac:dyDescent="0.3">
      <c r="P751997" s="83"/>
    </row>
    <row r="751998" spans="16:16" x14ac:dyDescent="0.3">
      <c r="P751998" s="83"/>
    </row>
    <row r="751999" spans="16:16" x14ac:dyDescent="0.3">
      <c r="P751999" s="83"/>
    </row>
    <row r="752000" spans="16:16" x14ac:dyDescent="0.3">
      <c r="P752000" s="83"/>
    </row>
    <row r="752001" spans="16:16" x14ac:dyDescent="0.3">
      <c r="P752001" s="83"/>
    </row>
    <row r="752002" spans="16:16" x14ac:dyDescent="0.3">
      <c r="P752002" s="83"/>
    </row>
    <row r="752003" spans="16:16" x14ac:dyDescent="0.3">
      <c r="P752003" s="83"/>
    </row>
    <row r="752004" spans="16:16" x14ac:dyDescent="0.3">
      <c r="P752004" s="83"/>
    </row>
    <row r="752005" spans="16:16" x14ac:dyDescent="0.3">
      <c r="P752005" s="83"/>
    </row>
    <row r="752006" spans="16:16" x14ac:dyDescent="0.3">
      <c r="P752006" s="83"/>
    </row>
    <row r="752007" spans="16:16" x14ac:dyDescent="0.3">
      <c r="P752007" s="83"/>
    </row>
    <row r="752008" spans="16:16" x14ac:dyDescent="0.3">
      <c r="P752008" s="83"/>
    </row>
    <row r="752009" spans="16:16" x14ac:dyDescent="0.3">
      <c r="P752009" s="83"/>
    </row>
    <row r="752010" spans="16:16" x14ac:dyDescent="0.3">
      <c r="P752010" s="83"/>
    </row>
    <row r="752011" spans="16:16" x14ac:dyDescent="0.3">
      <c r="P752011" s="83"/>
    </row>
    <row r="752012" spans="16:16" x14ac:dyDescent="0.3">
      <c r="P752012" s="83"/>
    </row>
    <row r="752013" spans="16:16" x14ac:dyDescent="0.3">
      <c r="P752013" s="83"/>
    </row>
    <row r="752014" spans="16:16" x14ac:dyDescent="0.3">
      <c r="P752014" s="83"/>
    </row>
    <row r="752015" spans="16:16" x14ac:dyDescent="0.3">
      <c r="P752015" s="83"/>
    </row>
    <row r="752016" spans="16:16" x14ac:dyDescent="0.3">
      <c r="P752016" s="83"/>
    </row>
    <row r="752017" spans="16:16" x14ac:dyDescent="0.3">
      <c r="P752017" s="83"/>
    </row>
    <row r="752018" spans="16:16" x14ac:dyDescent="0.3">
      <c r="P752018" s="83"/>
    </row>
    <row r="752019" spans="16:16" x14ac:dyDescent="0.3">
      <c r="P752019" s="83"/>
    </row>
    <row r="752020" spans="16:16" x14ac:dyDescent="0.3">
      <c r="P752020" s="83"/>
    </row>
    <row r="752021" spans="16:16" x14ac:dyDescent="0.3">
      <c r="P752021" s="83"/>
    </row>
    <row r="752022" spans="16:16" x14ac:dyDescent="0.3">
      <c r="P752022" s="83"/>
    </row>
    <row r="752023" spans="16:16" x14ac:dyDescent="0.3">
      <c r="P752023" s="83"/>
    </row>
    <row r="752024" spans="16:16" x14ac:dyDescent="0.3">
      <c r="P752024" s="83"/>
    </row>
    <row r="752025" spans="16:16" x14ac:dyDescent="0.3">
      <c r="P752025" s="83"/>
    </row>
    <row r="752026" spans="16:16" x14ac:dyDescent="0.3">
      <c r="P752026" s="83"/>
    </row>
    <row r="752027" spans="16:16" x14ac:dyDescent="0.3">
      <c r="P752027" s="83"/>
    </row>
    <row r="752028" spans="16:16" x14ac:dyDescent="0.3">
      <c r="P752028" s="83"/>
    </row>
    <row r="752029" spans="16:16" x14ac:dyDescent="0.3">
      <c r="P752029" s="83"/>
    </row>
    <row r="752030" spans="16:16" x14ac:dyDescent="0.3">
      <c r="P752030" s="83"/>
    </row>
    <row r="752031" spans="16:16" x14ac:dyDescent="0.3">
      <c r="P752031" s="83"/>
    </row>
    <row r="752032" spans="16:16" x14ac:dyDescent="0.3">
      <c r="P752032" s="83"/>
    </row>
    <row r="752033" spans="16:16" x14ac:dyDescent="0.3">
      <c r="P752033" s="83"/>
    </row>
    <row r="752034" spans="16:16" x14ac:dyDescent="0.3">
      <c r="P752034" s="83"/>
    </row>
    <row r="752035" spans="16:16" x14ac:dyDescent="0.3">
      <c r="P752035" s="83"/>
    </row>
    <row r="752036" spans="16:16" x14ac:dyDescent="0.3">
      <c r="P752036" s="83"/>
    </row>
    <row r="752037" spans="16:16" x14ac:dyDescent="0.3">
      <c r="P752037" s="83"/>
    </row>
    <row r="752038" spans="16:16" x14ac:dyDescent="0.3">
      <c r="P752038" s="83"/>
    </row>
    <row r="752039" spans="16:16" x14ac:dyDescent="0.3">
      <c r="P752039" s="83"/>
    </row>
    <row r="752040" spans="16:16" x14ac:dyDescent="0.3">
      <c r="P752040" s="83"/>
    </row>
    <row r="752041" spans="16:16" x14ac:dyDescent="0.3">
      <c r="P752041" s="83"/>
    </row>
    <row r="752042" spans="16:16" x14ac:dyDescent="0.3">
      <c r="P752042" s="83"/>
    </row>
    <row r="752043" spans="16:16" x14ac:dyDescent="0.3">
      <c r="P752043" s="83"/>
    </row>
    <row r="752044" spans="16:16" x14ac:dyDescent="0.3">
      <c r="P752044" s="83"/>
    </row>
    <row r="752045" spans="16:16" x14ac:dyDescent="0.3">
      <c r="P752045" s="83"/>
    </row>
    <row r="752046" spans="16:16" x14ac:dyDescent="0.3">
      <c r="P752046" s="83"/>
    </row>
    <row r="752047" spans="16:16" x14ac:dyDescent="0.3">
      <c r="P752047" s="83"/>
    </row>
    <row r="752048" spans="16:16" x14ac:dyDescent="0.3">
      <c r="P752048" s="83"/>
    </row>
    <row r="752049" spans="16:16" x14ac:dyDescent="0.3">
      <c r="P752049" s="83"/>
    </row>
    <row r="752050" spans="16:16" x14ac:dyDescent="0.3">
      <c r="P752050" s="83"/>
    </row>
    <row r="752051" spans="16:16" x14ac:dyDescent="0.3">
      <c r="P752051" s="83"/>
    </row>
    <row r="752052" spans="16:16" x14ac:dyDescent="0.3">
      <c r="P752052" s="83"/>
    </row>
    <row r="752053" spans="16:16" x14ac:dyDescent="0.3">
      <c r="P752053" s="83"/>
    </row>
    <row r="752054" spans="16:16" x14ac:dyDescent="0.3">
      <c r="P752054" s="83"/>
    </row>
    <row r="752055" spans="16:16" x14ac:dyDescent="0.3">
      <c r="P752055" s="83"/>
    </row>
    <row r="752056" spans="16:16" x14ac:dyDescent="0.3">
      <c r="P752056" s="83"/>
    </row>
    <row r="752057" spans="16:16" x14ac:dyDescent="0.3">
      <c r="P752057" s="83"/>
    </row>
    <row r="752058" spans="16:16" x14ac:dyDescent="0.3">
      <c r="P752058" s="83"/>
    </row>
    <row r="752059" spans="16:16" x14ac:dyDescent="0.3">
      <c r="P752059" s="83"/>
    </row>
    <row r="752060" spans="16:16" x14ac:dyDescent="0.3">
      <c r="P752060" s="83"/>
    </row>
    <row r="752061" spans="16:16" x14ac:dyDescent="0.3">
      <c r="P752061" s="83"/>
    </row>
    <row r="752062" spans="16:16" x14ac:dyDescent="0.3">
      <c r="P752062" s="83"/>
    </row>
    <row r="752063" spans="16:16" x14ac:dyDescent="0.3">
      <c r="P752063" s="83"/>
    </row>
    <row r="752064" spans="16:16" x14ac:dyDescent="0.3">
      <c r="P752064" s="83"/>
    </row>
    <row r="752065" spans="16:16" x14ac:dyDescent="0.3">
      <c r="P752065" s="83"/>
    </row>
    <row r="752066" spans="16:16" x14ac:dyDescent="0.3">
      <c r="P752066" s="83"/>
    </row>
    <row r="752067" spans="16:16" x14ac:dyDescent="0.3">
      <c r="P752067" s="83"/>
    </row>
    <row r="752068" spans="16:16" x14ac:dyDescent="0.3">
      <c r="P752068" s="83"/>
    </row>
    <row r="752069" spans="16:16" x14ac:dyDescent="0.3">
      <c r="P752069" s="83"/>
    </row>
    <row r="752070" spans="16:16" x14ac:dyDescent="0.3">
      <c r="P752070" s="83"/>
    </row>
    <row r="752071" spans="16:16" x14ac:dyDescent="0.3">
      <c r="P752071" s="83"/>
    </row>
    <row r="752072" spans="16:16" x14ac:dyDescent="0.3">
      <c r="P752072" s="83"/>
    </row>
    <row r="752073" spans="16:16" x14ac:dyDescent="0.3">
      <c r="P752073" s="83"/>
    </row>
    <row r="752074" spans="16:16" x14ac:dyDescent="0.3">
      <c r="P752074" s="83"/>
    </row>
    <row r="752075" spans="16:16" x14ac:dyDescent="0.3">
      <c r="P752075" s="83"/>
    </row>
    <row r="752076" spans="16:16" x14ac:dyDescent="0.3">
      <c r="P752076" s="83"/>
    </row>
    <row r="752077" spans="16:16" x14ac:dyDescent="0.3">
      <c r="P752077" s="83"/>
    </row>
    <row r="752078" spans="16:16" x14ac:dyDescent="0.3">
      <c r="P752078" s="83"/>
    </row>
    <row r="752079" spans="16:16" x14ac:dyDescent="0.3">
      <c r="P752079" s="83"/>
    </row>
    <row r="752080" spans="16:16" x14ac:dyDescent="0.3">
      <c r="P752080" s="83"/>
    </row>
    <row r="752081" spans="16:16" x14ac:dyDescent="0.3">
      <c r="P752081" s="83"/>
    </row>
    <row r="752082" spans="16:16" x14ac:dyDescent="0.3">
      <c r="P752082" s="83"/>
    </row>
    <row r="752083" spans="16:16" x14ac:dyDescent="0.3">
      <c r="P752083" s="83"/>
    </row>
    <row r="752084" spans="16:16" x14ac:dyDescent="0.3">
      <c r="P752084" s="83"/>
    </row>
    <row r="752085" spans="16:16" x14ac:dyDescent="0.3">
      <c r="P752085" s="83"/>
    </row>
    <row r="752086" spans="16:16" x14ac:dyDescent="0.3">
      <c r="P752086" s="83"/>
    </row>
    <row r="752087" spans="16:16" x14ac:dyDescent="0.3">
      <c r="P752087" s="83"/>
    </row>
    <row r="752088" spans="16:16" x14ac:dyDescent="0.3">
      <c r="P752088" s="83"/>
    </row>
    <row r="752089" spans="16:16" x14ac:dyDescent="0.3">
      <c r="P752089" s="83"/>
    </row>
    <row r="752090" spans="16:16" x14ac:dyDescent="0.3">
      <c r="P752090" s="83"/>
    </row>
    <row r="752091" spans="16:16" x14ac:dyDescent="0.3">
      <c r="P752091" s="83"/>
    </row>
    <row r="752092" spans="16:16" x14ac:dyDescent="0.3">
      <c r="P752092" s="83"/>
    </row>
    <row r="752093" spans="16:16" x14ac:dyDescent="0.3">
      <c r="P752093" s="83"/>
    </row>
    <row r="752094" spans="16:16" x14ac:dyDescent="0.3">
      <c r="P752094" s="83"/>
    </row>
    <row r="752095" spans="16:16" x14ac:dyDescent="0.3">
      <c r="P752095" s="83"/>
    </row>
    <row r="752096" spans="16:16" x14ac:dyDescent="0.3">
      <c r="P752096" s="83"/>
    </row>
    <row r="752097" spans="16:16" x14ac:dyDescent="0.3">
      <c r="P752097" s="83"/>
    </row>
    <row r="752098" spans="16:16" x14ac:dyDescent="0.3">
      <c r="P752098" s="83"/>
    </row>
    <row r="752099" spans="16:16" x14ac:dyDescent="0.3">
      <c r="P752099" s="83"/>
    </row>
    <row r="752100" spans="16:16" x14ac:dyDescent="0.3">
      <c r="P752100" s="83"/>
    </row>
    <row r="752101" spans="16:16" x14ac:dyDescent="0.3">
      <c r="P752101" s="83"/>
    </row>
    <row r="752102" spans="16:16" x14ac:dyDescent="0.3">
      <c r="P752102" s="83"/>
    </row>
    <row r="752103" spans="16:16" x14ac:dyDescent="0.3">
      <c r="P752103" s="83"/>
    </row>
    <row r="752104" spans="16:16" x14ac:dyDescent="0.3">
      <c r="P752104" s="83"/>
    </row>
    <row r="752105" spans="16:16" x14ac:dyDescent="0.3">
      <c r="P752105" s="83"/>
    </row>
    <row r="752106" spans="16:16" x14ac:dyDescent="0.3">
      <c r="P752106" s="83"/>
    </row>
    <row r="752107" spans="16:16" x14ac:dyDescent="0.3">
      <c r="P752107" s="83"/>
    </row>
    <row r="752108" spans="16:16" x14ac:dyDescent="0.3">
      <c r="P752108" s="83"/>
    </row>
    <row r="752109" spans="16:16" x14ac:dyDescent="0.3">
      <c r="P752109" s="83"/>
    </row>
    <row r="752110" spans="16:16" x14ac:dyDescent="0.3">
      <c r="P752110" s="83"/>
    </row>
    <row r="752111" spans="16:16" x14ac:dyDescent="0.3">
      <c r="P752111" s="83"/>
    </row>
    <row r="752112" spans="16:16" x14ac:dyDescent="0.3">
      <c r="P752112" s="83"/>
    </row>
    <row r="752113" spans="16:16" x14ac:dyDescent="0.3">
      <c r="P752113" s="83"/>
    </row>
    <row r="752114" spans="16:16" x14ac:dyDescent="0.3">
      <c r="P752114" s="83"/>
    </row>
    <row r="752115" spans="16:16" x14ac:dyDescent="0.3">
      <c r="P752115" s="83"/>
    </row>
    <row r="752116" spans="16:16" x14ac:dyDescent="0.3">
      <c r="P752116" s="83"/>
    </row>
    <row r="752117" spans="16:16" x14ac:dyDescent="0.3">
      <c r="P752117" s="83"/>
    </row>
    <row r="752118" spans="16:16" x14ac:dyDescent="0.3">
      <c r="P752118" s="83"/>
    </row>
    <row r="752119" spans="16:16" x14ac:dyDescent="0.3">
      <c r="P752119" s="83"/>
    </row>
    <row r="752120" spans="16:16" x14ac:dyDescent="0.3">
      <c r="P752120" s="83"/>
    </row>
    <row r="752121" spans="16:16" x14ac:dyDescent="0.3">
      <c r="P752121" s="83"/>
    </row>
    <row r="752122" spans="16:16" x14ac:dyDescent="0.3">
      <c r="P752122" s="83"/>
    </row>
    <row r="752123" spans="16:16" x14ac:dyDescent="0.3">
      <c r="P752123" s="83"/>
    </row>
    <row r="752124" spans="16:16" x14ac:dyDescent="0.3">
      <c r="P752124" s="83"/>
    </row>
    <row r="752125" spans="16:16" x14ac:dyDescent="0.3">
      <c r="P752125" s="83"/>
    </row>
    <row r="752126" spans="16:16" x14ac:dyDescent="0.3">
      <c r="P752126" s="83"/>
    </row>
    <row r="752127" spans="16:16" x14ac:dyDescent="0.3">
      <c r="P752127" s="83"/>
    </row>
    <row r="752128" spans="16:16" x14ac:dyDescent="0.3">
      <c r="P752128" s="83"/>
    </row>
    <row r="752129" spans="16:16" x14ac:dyDescent="0.3">
      <c r="P752129" s="83"/>
    </row>
    <row r="752130" spans="16:16" x14ac:dyDescent="0.3">
      <c r="P752130" s="83"/>
    </row>
    <row r="752131" spans="16:16" x14ac:dyDescent="0.3">
      <c r="P752131" s="83"/>
    </row>
    <row r="752132" spans="16:16" x14ac:dyDescent="0.3">
      <c r="P752132" s="83"/>
    </row>
    <row r="752133" spans="16:16" x14ac:dyDescent="0.3">
      <c r="P752133" s="83"/>
    </row>
    <row r="752134" spans="16:16" x14ac:dyDescent="0.3">
      <c r="P752134" s="83"/>
    </row>
    <row r="752135" spans="16:16" x14ac:dyDescent="0.3">
      <c r="P752135" s="83"/>
    </row>
    <row r="752136" spans="16:16" x14ac:dyDescent="0.3">
      <c r="P752136" s="83"/>
    </row>
    <row r="752137" spans="16:16" x14ac:dyDescent="0.3">
      <c r="P752137" s="83"/>
    </row>
    <row r="752138" spans="16:16" x14ac:dyDescent="0.3">
      <c r="P752138" s="83"/>
    </row>
    <row r="752139" spans="16:16" x14ac:dyDescent="0.3">
      <c r="P752139" s="83"/>
    </row>
    <row r="752140" spans="16:16" x14ac:dyDescent="0.3">
      <c r="P752140" s="83"/>
    </row>
    <row r="752141" spans="16:16" x14ac:dyDescent="0.3">
      <c r="P752141" s="83"/>
    </row>
    <row r="752142" spans="16:16" x14ac:dyDescent="0.3">
      <c r="P752142" s="83"/>
    </row>
    <row r="752143" spans="16:16" x14ac:dyDescent="0.3">
      <c r="P752143" s="83"/>
    </row>
    <row r="752144" spans="16:16" x14ac:dyDescent="0.3">
      <c r="P752144" s="83"/>
    </row>
    <row r="752145" spans="16:16" x14ac:dyDescent="0.3">
      <c r="P752145" s="83"/>
    </row>
    <row r="752146" spans="16:16" x14ac:dyDescent="0.3">
      <c r="P752146" s="83"/>
    </row>
    <row r="752147" spans="16:16" x14ac:dyDescent="0.3">
      <c r="P752147" s="83"/>
    </row>
    <row r="752148" spans="16:16" x14ac:dyDescent="0.3">
      <c r="P752148" s="83"/>
    </row>
    <row r="752149" spans="16:16" x14ac:dyDescent="0.3">
      <c r="P752149" s="83"/>
    </row>
    <row r="752150" spans="16:16" x14ac:dyDescent="0.3">
      <c r="P752150" s="83"/>
    </row>
    <row r="752151" spans="16:16" x14ac:dyDescent="0.3">
      <c r="P752151" s="83"/>
    </row>
    <row r="752152" spans="16:16" x14ac:dyDescent="0.3">
      <c r="P752152" s="83"/>
    </row>
    <row r="752153" spans="16:16" x14ac:dyDescent="0.3">
      <c r="P752153" s="83"/>
    </row>
    <row r="752154" spans="16:16" x14ac:dyDescent="0.3">
      <c r="P752154" s="83"/>
    </row>
    <row r="752155" spans="16:16" x14ac:dyDescent="0.3">
      <c r="P752155" s="83"/>
    </row>
    <row r="752156" spans="16:16" x14ac:dyDescent="0.3">
      <c r="P752156" s="83"/>
    </row>
    <row r="752157" spans="16:16" x14ac:dyDescent="0.3">
      <c r="P752157" s="83"/>
    </row>
    <row r="752158" spans="16:16" x14ac:dyDescent="0.3">
      <c r="P752158" s="83"/>
    </row>
    <row r="752159" spans="16:16" x14ac:dyDescent="0.3">
      <c r="P752159" s="83"/>
    </row>
    <row r="752160" spans="16:16" x14ac:dyDescent="0.3">
      <c r="P752160" s="83"/>
    </row>
    <row r="752161" spans="16:16" x14ac:dyDescent="0.3">
      <c r="P752161" s="83"/>
    </row>
    <row r="752162" spans="16:16" x14ac:dyDescent="0.3">
      <c r="P752162" s="83"/>
    </row>
    <row r="752163" spans="16:16" x14ac:dyDescent="0.3">
      <c r="P752163" s="83"/>
    </row>
    <row r="752164" spans="16:16" x14ac:dyDescent="0.3">
      <c r="P752164" s="83"/>
    </row>
    <row r="752165" spans="16:16" x14ac:dyDescent="0.3">
      <c r="P752165" s="83"/>
    </row>
    <row r="752166" spans="16:16" x14ac:dyDescent="0.3">
      <c r="P752166" s="83"/>
    </row>
    <row r="752167" spans="16:16" x14ac:dyDescent="0.3">
      <c r="P752167" s="83"/>
    </row>
    <row r="752168" spans="16:16" x14ac:dyDescent="0.3">
      <c r="P752168" s="83"/>
    </row>
    <row r="752169" spans="16:16" x14ac:dyDescent="0.3">
      <c r="P752169" s="83"/>
    </row>
    <row r="752170" spans="16:16" x14ac:dyDescent="0.3">
      <c r="P752170" s="83"/>
    </row>
    <row r="752171" spans="16:16" x14ac:dyDescent="0.3">
      <c r="P752171" s="83"/>
    </row>
    <row r="752172" spans="16:16" x14ac:dyDescent="0.3">
      <c r="P752172" s="83"/>
    </row>
    <row r="752173" spans="16:16" x14ac:dyDescent="0.3">
      <c r="P752173" s="83"/>
    </row>
    <row r="752174" spans="16:16" x14ac:dyDescent="0.3">
      <c r="P752174" s="83"/>
    </row>
    <row r="752175" spans="16:16" x14ac:dyDescent="0.3">
      <c r="P752175" s="83"/>
    </row>
    <row r="752176" spans="16:16" x14ac:dyDescent="0.3">
      <c r="P752176" s="83"/>
    </row>
    <row r="752177" spans="16:16" x14ac:dyDescent="0.3">
      <c r="P752177" s="83"/>
    </row>
    <row r="752178" spans="16:16" x14ac:dyDescent="0.3">
      <c r="P752178" s="83"/>
    </row>
    <row r="752179" spans="16:16" x14ac:dyDescent="0.3">
      <c r="P752179" s="83"/>
    </row>
    <row r="752180" spans="16:16" x14ac:dyDescent="0.3">
      <c r="P752180" s="83"/>
    </row>
    <row r="752181" spans="16:16" x14ac:dyDescent="0.3">
      <c r="P752181" s="83"/>
    </row>
    <row r="752182" spans="16:16" x14ac:dyDescent="0.3">
      <c r="P752182" s="83"/>
    </row>
    <row r="752183" spans="16:16" x14ac:dyDescent="0.3">
      <c r="P752183" s="83"/>
    </row>
    <row r="752184" spans="16:16" x14ac:dyDescent="0.3">
      <c r="P752184" s="83"/>
    </row>
    <row r="752185" spans="16:16" x14ac:dyDescent="0.3">
      <c r="P752185" s="83"/>
    </row>
    <row r="752186" spans="16:16" x14ac:dyDescent="0.3">
      <c r="P752186" s="83"/>
    </row>
    <row r="752187" spans="16:16" x14ac:dyDescent="0.3">
      <c r="P752187" s="83"/>
    </row>
    <row r="752188" spans="16:16" x14ac:dyDescent="0.3">
      <c r="P752188" s="83"/>
    </row>
    <row r="752189" spans="16:16" x14ac:dyDescent="0.3">
      <c r="P752189" s="83"/>
    </row>
    <row r="752190" spans="16:16" x14ac:dyDescent="0.3">
      <c r="P752190" s="83"/>
    </row>
    <row r="752191" spans="16:16" x14ac:dyDescent="0.3">
      <c r="P752191" s="83"/>
    </row>
    <row r="752192" spans="16:16" x14ac:dyDescent="0.3">
      <c r="P752192" s="83"/>
    </row>
    <row r="752193" spans="16:16" x14ac:dyDescent="0.3">
      <c r="P752193" s="83"/>
    </row>
    <row r="752194" spans="16:16" x14ac:dyDescent="0.3">
      <c r="P752194" s="83"/>
    </row>
    <row r="752195" spans="16:16" x14ac:dyDescent="0.3">
      <c r="P752195" s="83"/>
    </row>
    <row r="752196" spans="16:16" x14ac:dyDescent="0.3">
      <c r="P752196" s="83"/>
    </row>
    <row r="752197" spans="16:16" x14ac:dyDescent="0.3">
      <c r="P752197" s="83"/>
    </row>
    <row r="752198" spans="16:16" x14ac:dyDescent="0.3">
      <c r="P752198" s="83"/>
    </row>
    <row r="752199" spans="16:16" x14ac:dyDescent="0.3">
      <c r="P752199" s="83"/>
    </row>
    <row r="752200" spans="16:16" x14ac:dyDescent="0.3">
      <c r="P752200" s="83"/>
    </row>
    <row r="752201" spans="16:16" x14ac:dyDescent="0.3">
      <c r="P752201" s="83"/>
    </row>
    <row r="752202" spans="16:16" x14ac:dyDescent="0.3">
      <c r="P752202" s="83"/>
    </row>
    <row r="752203" spans="16:16" x14ac:dyDescent="0.3">
      <c r="P752203" s="83"/>
    </row>
    <row r="752204" spans="16:16" x14ac:dyDescent="0.3">
      <c r="P752204" s="83"/>
    </row>
    <row r="752205" spans="16:16" x14ac:dyDescent="0.3">
      <c r="P752205" s="83"/>
    </row>
    <row r="752206" spans="16:16" x14ac:dyDescent="0.3">
      <c r="P752206" s="83"/>
    </row>
    <row r="752207" spans="16:16" x14ac:dyDescent="0.3">
      <c r="P752207" s="83"/>
    </row>
    <row r="752208" spans="16:16" x14ac:dyDescent="0.3">
      <c r="P752208" s="83"/>
    </row>
    <row r="752209" spans="16:16" x14ac:dyDescent="0.3">
      <c r="P752209" s="83"/>
    </row>
    <row r="752210" spans="16:16" x14ac:dyDescent="0.3">
      <c r="P752210" s="83"/>
    </row>
    <row r="752211" spans="16:16" x14ac:dyDescent="0.3">
      <c r="P752211" s="83"/>
    </row>
    <row r="752212" spans="16:16" x14ac:dyDescent="0.3">
      <c r="P752212" s="83"/>
    </row>
    <row r="752213" spans="16:16" x14ac:dyDescent="0.3">
      <c r="P752213" s="83"/>
    </row>
    <row r="752214" spans="16:16" x14ac:dyDescent="0.3">
      <c r="P752214" s="83"/>
    </row>
    <row r="752215" spans="16:16" x14ac:dyDescent="0.3">
      <c r="P752215" s="83"/>
    </row>
    <row r="752216" spans="16:16" x14ac:dyDescent="0.3">
      <c r="P752216" s="83"/>
    </row>
    <row r="752217" spans="16:16" x14ac:dyDescent="0.3">
      <c r="P752217" s="83"/>
    </row>
    <row r="752218" spans="16:16" x14ac:dyDescent="0.3">
      <c r="P752218" s="83"/>
    </row>
    <row r="752219" spans="16:16" x14ac:dyDescent="0.3">
      <c r="P752219" s="83"/>
    </row>
    <row r="752220" spans="16:16" x14ac:dyDescent="0.3">
      <c r="P752220" s="83"/>
    </row>
    <row r="752221" spans="16:16" x14ac:dyDescent="0.3">
      <c r="P752221" s="83"/>
    </row>
    <row r="752222" spans="16:16" x14ac:dyDescent="0.3">
      <c r="P752222" s="83"/>
    </row>
    <row r="752223" spans="16:16" x14ac:dyDescent="0.3">
      <c r="P752223" s="83"/>
    </row>
    <row r="752224" spans="16:16" x14ac:dyDescent="0.3">
      <c r="P752224" s="83"/>
    </row>
    <row r="752225" spans="16:16" x14ac:dyDescent="0.3">
      <c r="P752225" s="83"/>
    </row>
    <row r="752226" spans="16:16" x14ac:dyDescent="0.3">
      <c r="P752226" s="83"/>
    </row>
    <row r="752227" spans="16:16" x14ac:dyDescent="0.3">
      <c r="P752227" s="83"/>
    </row>
    <row r="752228" spans="16:16" x14ac:dyDescent="0.3">
      <c r="P752228" s="83"/>
    </row>
    <row r="752229" spans="16:16" x14ac:dyDescent="0.3">
      <c r="P752229" s="83"/>
    </row>
    <row r="752230" spans="16:16" x14ac:dyDescent="0.3">
      <c r="P752230" s="83"/>
    </row>
    <row r="752231" spans="16:16" x14ac:dyDescent="0.3">
      <c r="P752231" s="83"/>
    </row>
    <row r="752232" spans="16:16" x14ac:dyDescent="0.3">
      <c r="P752232" s="83"/>
    </row>
    <row r="752233" spans="16:16" x14ac:dyDescent="0.3">
      <c r="P752233" s="83"/>
    </row>
    <row r="752234" spans="16:16" x14ac:dyDescent="0.3">
      <c r="P752234" s="83"/>
    </row>
    <row r="752235" spans="16:16" x14ac:dyDescent="0.3">
      <c r="P752235" s="83"/>
    </row>
    <row r="752236" spans="16:16" x14ac:dyDescent="0.3">
      <c r="P752236" s="83"/>
    </row>
    <row r="752237" spans="16:16" x14ac:dyDescent="0.3">
      <c r="P752237" s="83"/>
    </row>
    <row r="752238" spans="16:16" x14ac:dyDescent="0.3">
      <c r="P752238" s="83"/>
    </row>
    <row r="752239" spans="16:16" x14ac:dyDescent="0.3">
      <c r="P752239" s="83"/>
    </row>
    <row r="752240" spans="16:16" x14ac:dyDescent="0.3">
      <c r="P752240" s="83"/>
    </row>
    <row r="752241" spans="16:16" x14ac:dyDescent="0.3">
      <c r="P752241" s="83"/>
    </row>
    <row r="752242" spans="16:16" x14ac:dyDescent="0.3">
      <c r="P752242" s="83"/>
    </row>
    <row r="752243" spans="16:16" x14ac:dyDescent="0.3">
      <c r="P752243" s="83"/>
    </row>
    <row r="752244" spans="16:16" x14ac:dyDescent="0.3">
      <c r="P752244" s="83"/>
    </row>
    <row r="752245" spans="16:16" x14ac:dyDescent="0.3">
      <c r="P752245" s="83"/>
    </row>
    <row r="752246" spans="16:16" x14ac:dyDescent="0.3">
      <c r="P752246" s="83"/>
    </row>
    <row r="752247" spans="16:16" x14ac:dyDescent="0.3">
      <c r="P752247" s="83"/>
    </row>
    <row r="752248" spans="16:16" x14ac:dyDescent="0.3">
      <c r="P752248" s="83"/>
    </row>
    <row r="752249" spans="16:16" x14ac:dyDescent="0.3">
      <c r="P752249" s="83"/>
    </row>
    <row r="752250" spans="16:16" x14ac:dyDescent="0.3">
      <c r="P752250" s="83"/>
    </row>
    <row r="752251" spans="16:16" x14ac:dyDescent="0.3">
      <c r="P752251" s="83"/>
    </row>
    <row r="752252" spans="16:16" x14ac:dyDescent="0.3">
      <c r="P752252" s="83"/>
    </row>
    <row r="752253" spans="16:16" x14ac:dyDescent="0.3">
      <c r="P752253" s="83"/>
    </row>
    <row r="752254" spans="16:16" x14ac:dyDescent="0.3">
      <c r="P752254" s="83"/>
    </row>
    <row r="752255" spans="16:16" x14ac:dyDescent="0.3">
      <c r="P752255" s="83"/>
    </row>
    <row r="752256" spans="16:16" x14ac:dyDescent="0.3">
      <c r="P752256" s="83"/>
    </row>
    <row r="752257" spans="16:16" x14ac:dyDescent="0.3">
      <c r="P752257" s="83"/>
    </row>
    <row r="752258" spans="16:16" x14ac:dyDescent="0.3">
      <c r="P752258" s="83"/>
    </row>
    <row r="752259" spans="16:16" x14ac:dyDescent="0.3">
      <c r="P752259" s="83"/>
    </row>
    <row r="752260" spans="16:16" x14ac:dyDescent="0.3">
      <c r="P752260" s="83"/>
    </row>
    <row r="752261" spans="16:16" x14ac:dyDescent="0.3">
      <c r="P752261" s="83"/>
    </row>
    <row r="752262" spans="16:16" x14ac:dyDescent="0.3">
      <c r="P752262" s="83"/>
    </row>
    <row r="752263" spans="16:16" x14ac:dyDescent="0.3">
      <c r="P752263" s="83"/>
    </row>
    <row r="752264" spans="16:16" x14ac:dyDescent="0.3">
      <c r="P752264" s="83"/>
    </row>
    <row r="752265" spans="16:16" x14ac:dyDescent="0.3">
      <c r="P752265" s="83"/>
    </row>
    <row r="752266" spans="16:16" x14ac:dyDescent="0.3">
      <c r="P752266" s="83"/>
    </row>
    <row r="752267" spans="16:16" x14ac:dyDescent="0.3">
      <c r="P752267" s="83"/>
    </row>
    <row r="752268" spans="16:16" x14ac:dyDescent="0.3">
      <c r="P752268" s="83"/>
    </row>
    <row r="752269" spans="16:16" x14ac:dyDescent="0.3">
      <c r="P752269" s="83"/>
    </row>
    <row r="752270" spans="16:16" x14ac:dyDescent="0.3">
      <c r="P752270" s="83"/>
    </row>
    <row r="752271" spans="16:16" x14ac:dyDescent="0.3">
      <c r="P752271" s="83"/>
    </row>
    <row r="752272" spans="16:16" x14ac:dyDescent="0.3">
      <c r="P752272" s="83"/>
    </row>
    <row r="752273" spans="16:16" x14ac:dyDescent="0.3">
      <c r="P752273" s="83"/>
    </row>
    <row r="752274" spans="16:16" x14ac:dyDescent="0.3">
      <c r="P752274" s="83"/>
    </row>
    <row r="752275" spans="16:16" x14ac:dyDescent="0.3">
      <c r="P752275" s="83"/>
    </row>
    <row r="752276" spans="16:16" x14ac:dyDescent="0.3">
      <c r="P752276" s="83"/>
    </row>
    <row r="752277" spans="16:16" x14ac:dyDescent="0.3">
      <c r="P752277" s="83"/>
    </row>
    <row r="752278" spans="16:16" x14ac:dyDescent="0.3">
      <c r="P752278" s="83"/>
    </row>
    <row r="752279" spans="16:16" x14ac:dyDescent="0.3">
      <c r="P752279" s="83"/>
    </row>
    <row r="752280" spans="16:16" x14ac:dyDescent="0.3">
      <c r="P752280" s="83"/>
    </row>
    <row r="752281" spans="16:16" x14ac:dyDescent="0.3">
      <c r="P752281" s="83"/>
    </row>
    <row r="752282" spans="16:16" x14ac:dyDescent="0.3">
      <c r="P752282" s="83"/>
    </row>
    <row r="752283" spans="16:16" x14ac:dyDescent="0.3">
      <c r="P752283" s="83"/>
    </row>
    <row r="752284" spans="16:16" x14ac:dyDescent="0.3">
      <c r="P752284" s="83"/>
    </row>
    <row r="752285" spans="16:16" x14ac:dyDescent="0.3">
      <c r="P752285" s="83"/>
    </row>
    <row r="752286" spans="16:16" x14ac:dyDescent="0.3">
      <c r="P752286" s="83"/>
    </row>
    <row r="752287" spans="16:16" x14ac:dyDescent="0.3">
      <c r="P752287" s="83"/>
    </row>
    <row r="752288" spans="16:16" x14ac:dyDescent="0.3">
      <c r="P752288" s="83"/>
    </row>
    <row r="752289" spans="16:16" x14ac:dyDescent="0.3">
      <c r="P752289" s="83"/>
    </row>
    <row r="752290" spans="16:16" x14ac:dyDescent="0.3">
      <c r="P752290" s="83"/>
    </row>
    <row r="752291" spans="16:16" x14ac:dyDescent="0.3">
      <c r="P752291" s="83"/>
    </row>
    <row r="752292" spans="16:16" x14ac:dyDescent="0.3">
      <c r="P752292" s="83"/>
    </row>
    <row r="752293" spans="16:16" x14ac:dyDescent="0.3">
      <c r="P752293" s="83"/>
    </row>
    <row r="752294" spans="16:16" x14ac:dyDescent="0.3">
      <c r="P752294" s="83"/>
    </row>
    <row r="752295" spans="16:16" x14ac:dyDescent="0.3">
      <c r="P752295" s="83"/>
    </row>
    <row r="752296" spans="16:16" x14ac:dyDescent="0.3">
      <c r="P752296" s="83"/>
    </row>
    <row r="752297" spans="16:16" x14ac:dyDescent="0.3">
      <c r="P752297" s="83"/>
    </row>
    <row r="752298" spans="16:16" x14ac:dyDescent="0.3">
      <c r="P752298" s="83"/>
    </row>
    <row r="752299" spans="16:16" x14ac:dyDescent="0.3">
      <c r="P752299" s="83"/>
    </row>
    <row r="752300" spans="16:16" x14ac:dyDescent="0.3">
      <c r="P752300" s="83"/>
    </row>
    <row r="752301" spans="16:16" x14ac:dyDescent="0.3">
      <c r="P752301" s="83"/>
    </row>
    <row r="752302" spans="16:16" x14ac:dyDescent="0.3">
      <c r="P752302" s="83"/>
    </row>
    <row r="752303" spans="16:16" x14ac:dyDescent="0.3">
      <c r="P752303" s="83"/>
    </row>
    <row r="752304" spans="16:16" x14ac:dyDescent="0.3">
      <c r="P752304" s="83"/>
    </row>
    <row r="752305" spans="16:16" x14ac:dyDescent="0.3">
      <c r="P752305" s="83"/>
    </row>
    <row r="752306" spans="16:16" x14ac:dyDescent="0.3">
      <c r="P752306" s="83"/>
    </row>
    <row r="752307" spans="16:16" x14ac:dyDescent="0.3">
      <c r="P752307" s="83"/>
    </row>
    <row r="752308" spans="16:16" x14ac:dyDescent="0.3">
      <c r="P752308" s="83"/>
    </row>
    <row r="752309" spans="16:16" x14ac:dyDescent="0.3">
      <c r="P752309" s="83"/>
    </row>
    <row r="752310" spans="16:16" x14ac:dyDescent="0.3">
      <c r="P752310" s="83"/>
    </row>
    <row r="752311" spans="16:16" x14ac:dyDescent="0.3">
      <c r="P752311" s="83"/>
    </row>
    <row r="752312" spans="16:16" x14ac:dyDescent="0.3">
      <c r="P752312" s="83"/>
    </row>
    <row r="752313" spans="16:16" x14ac:dyDescent="0.3">
      <c r="P752313" s="83"/>
    </row>
    <row r="752314" spans="16:16" x14ac:dyDescent="0.3">
      <c r="P752314" s="83"/>
    </row>
    <row r="752315" spans="16:16" x14ac:dyDescent="0.3">
      <c r="P752315" s="83"/>
    </row>
    <row r="752316" spans="16:16" x14ac:dyDescent="0.3">
      <c r="P752316" s="83"/>
    </row>
    <row r="752317" spans="16:16" x14ac:dyDescent="0.3">
      <c r="P752317" s="83"/>
    </row>
    <row r="752318" spans="16:16" x14ac:dyDescent="0.3">
      <c r="P752318" s="83"/>
    </row>
    <row r="752319" spans="16:16" x14ac:dyDescent="0.3">
      <c r="P752319" s="83"/>
    </row>
    <row r="752320" spans="16:16" x14ac:dyDescent="0.3">
      <c r="P752320" s="83"/>
    </row>
    <row r="752321" spans="16:16" x14ac:dyDescent="0.3">
      <c r="P752321" s="83"/>
    </row>
    <row r="752322" spans="16:16" x14ac:dyDescent="0.3">
      <c r="P752322" s="83"/>
    </row>
    <row r="752323" spans="16:16" x14ac:dyDescent="0.3">
      <c r="P752323" s="83"/>
    </row>
    <row r="752324" spans="16:16" x14ac:dyDescent="0.3">
      <c r="P752324" s="83"/>
    </row>
    <row r="752325" spans="16:16" x14ac:dyDescent="0.3">
      <c r="P752325" s="83"/>
    </row>
    <row r="752326" spans="16:16" x14ac:dyDescent="0.3">
      <c r="P752326" s="83"/>
    </row>
    <row r="752327" spans="16:16" x14ac:dyDescent="0.3">
      <c r="P752327" s="83"/>
    </row>
    <row r="752328" spans="16:16" x14ac:dyDescent="0.3">
      <c r="P752328" s="83"/>
    </row>
    <row r="752329" spans="16:16" x14ac:dyDescent="0.3">
      <c r="P752329" s="83"/>
    </row>
    <row r="752330" spans="16:16" x14ac:dyDescent="0.3">
      <c r="P752330" s="83"/>
    </row>
    <row r="752331" spans="16:16" x14ac:dyDescent="0.3">
      <c r="P752331" s="83"/>
    </row>
    <row r="752332" spans="16:16" x14ac:dyDescent="0.3">
      <c r="P752332" s="83"/>
    </row>
    <row r="752333" spans="16:16" x14ac:dyDescent="0.3">
      <c r="P752333" s="83"/>
    </row>
    <row r="752334" spans="16:16" x14ac:dyDescent="0.3">
      <c r="P752334" s="83"/>
    </row>
    <row r="752335" spans="16:16" x14ac:dyDescent="0.3">
      <c r="P752335" s="83"/>
    </row>
    <row r="752336" spans="16:16" x14ac:dyDescent="0.3">
      <c r="P752336" s="83"/>
    </row>
    <row r="752337" spans="16:16" x14ac:dyDescent="0.3">
      <c r="P752337" s="83"/>
    </row>
    <row r="752338" spans="16:16" x14ac:dyDescent="0.3">
      <c r="P752338" s="83"/>
    </row>
    <row r="752339" spans="16:16" x14ac:dyDescent="0.3">
      <c r="P752339" s="83"/>
    </row>
    <row r="752340" spans="16:16" x14ac:dyDescent="0.3">
      <c r="P752340" s="83"/>
    </row>
    <row r="752341" spans="16:16" x14ac:dyDescent="0.3">
      <c r="P752341" s="83"/>
    </row>
    <row r="752342" spans="16:16" x14ac:dyDescent="0.3">
      <c r="P752342" s="83"/>
    </row>
    <row r="752343" spans="16:16" x14ac:dyDescent="0.3">
      <c r="P752343" s="83"/>
    </row>
    <row r="752344" spans="16:16" x14ac:dyDescent="0.3">
      <c r="P752344" s="83"/>
    </row>
    <row r="752345" spans="16:16" x14ac:dyDescent="0.3">
      <c r="P752345" s="83"/>
    </row>
    <row r="752346" spans="16:16" x14ac:dyDescent="0.3">
      <c r="P752346" s="83"/>
    </row>
    <row r="752347" spans="16:16" x14ac:dyDescent="0.3">
      <c r="P752347" s="83"/>
    </row>
    <row r="752348" spans="16:16" x14ac:dyDescent="0.3">
      <c r="P752348" s="83"/>
    </row>
    <row r="752349" spans="16:16" x14ac:dyDescent="0.3">
      <c r="P752349" s="83"/>
    </row>
    <row r="752350" spans="16:16" x14ac:dyDescent="0.3">
      <c r="P752350" s="83"/>
    </row>
    <row r="752351" spans="16:16" x14ac:dyDescent="0.3">
      <c r="P752351" s="83"/>
    </row>
    <row r="752352" spans="16:16" x14ac:dyDescent="0.3">
      <c r="P752352" s="83"/>
    </row>
    <row r="752353" spans="16:16" x14ac:dyDescent="0.3">
      <c r="P752353" s="83"/>
    </row>
    <row r="752354" spans="16:16" x14ac:dyDescent="0.3">
      <c r="P752354" s="83"/>
    </row>
    <row r="752355" spans="16:16" x14ac:dyDescent="0.3">
      <c r="P752355" s="83"/>
    </row>
    <row r="752356" spans="16:16" x14ac:dyDescent="0.3">
      <c r="P752356" s="83"/>
    </row>
    <row r="752357" spans="16:16" x14ac:dyDescent="0.3">
      <c r="P752357" s="83"/>
    </row>
    <row r="752358" spans="16:16" x14ac:dyDescent="0.3">
      <c r="P752358" s="83"/>
    </row>
    <row r="752359" spans="16:16" x14ac:dyDescent="0.3">
      <c r="P752359" s="83"/>
    </row>
    <row r="752360" spans="16:16" x14ac:dyDescent="0.3">
      <c r="P752360" s="83"/>
    </row>
    <row r="752361" spans="16:16" x14ac:dyDescent="0.3">
      <c r="P752361" s="83"/>
    </row>
    <row r="752362" spans="16:16" x14ac:dyDescent="0.3">
      <c r="P752362" s="83"/>
    </row>
    <row r="752363" spans="16:16" x14ac:dyDescent="0.3">
      <c r="P752363" s="83"/>
    </row>
    <row r="752364" spans="16:16" x14ac:dyDescent="0.3">
      <c r="P752364" s="83"/>
    </row>
    <row r="752365" spans="16:16" x14ac:dyDescent="0.3">
      <c r="P752365" s="83"/>
    </row>
    <row r="752366" spans="16:16" x14ac:dyDescent="0.3">
      <c r="P752366" s="83"/>
    </row>
    <row r="752367" spans="16:16" x14ac:dyDescent="0.3">
      <c r="P752367" s="83"/>
    </row>
    <row r="752368" spans="16:16" x14ac:dyDescent="0.3">
      <c r="P752368" s="83"/>
    </row>
    <row r="752369" spans="16:16" x14ac:dyDescent="0.3">
      <c r="P752369" s="83"/>
    </row>
    <row r="752370" spans="16:16" x14ac:dyDescent="0.3">
      <c r="P752370" s="83"/>
    </row>
    <row r="752371" spans="16:16" x14ac:dyDescent="0.3">
      <c r="P752371" s="83"/>
    </row>
    <row r="752372" spans="16:16" x14ac:dyDescent="0.3">
      <c r="P752372" s="83"/>
    </row>
    <row r="752373" spans="16:16" x14ac:dyDescent="0.3">
      <c r="P752373" s="83"/>
    </row>
    <row r="752374" spans="16:16" x14ac:dyDescent="0.3">
      <c r="P752374" s="83"/>
    </row>
    <row r="752375" spans="16:16" x14ac:dyDescent="0.3">
      <c r="P752375" s="83"/>
    </row>
    <row r="752376" spans="16:16" x14ac:dyDescent="0.3">
      <c r="P752376" s="83"/>
    </row>
    <row r="752377" spans="16:16" x14ac:dyDescent="0.3">
      <c r="P752377" s="83"/>
    </row>
    <row r="752378" spans="16:16" x14ac:dyDescent="0.3">
      <c r="P752378" s="83"/>
    </row>
    <row r="752379" spans="16:16" x14ac:dyDescent="0.3">
      <c r="P752379" s="83"/>
    </row>
    <row r="752380" spans="16:16" x14ac:dyDescent="0.3">
      <c r="P752380" s="83"/>
    </row>
    <row r="752381" spans="16:16" x14ac:dyDescent="0.3">
      <c r="P752381" s="83"/>
    </row>
    <row r="752382" spans="16:16" x14ac:dyDescent="0.3">
      <c r="P752382" s="83"/>
    </row>
    <row r="752383" spans="16:16" x14ac:dyDescent="0.3">
      <c r="P752383" s="83"/>
    </row>
    <row r="752384" spans="16:16" x14ac:dyDescent="0.3">
      <c r="P752384" s="83"/>
    </row>
    <row r="752385" spans="16:16" x14ac:dyDescent="0.3">
      <c r="P752385" s="83"/>
    </row>
    <row r="752386" spans="16:16" x14ac:dyDescent="0.3">
      <c r="P752386" s="83"/>
    </row>
    <row r="752387" spans="16:16" x14ac:dyDescent="0.3">
      <c r="P752387" s="83"/>
    </row>
    <row r="752388" spans="16:16" x14ac:dyDescent="0.3">
      <c r="P752388" s="83"/>
    </row>
    <row r="752389" spans="16:16" x14ac:dyDescent="0.3">
      <c r="P752389" s="83"/>
    </row>
    <row r="752390" spans="16:16" x14ac:dyDescent="0.3">
      <c r="P752390" s="83"/>
    </row>
    <row r="752391" spans="16:16" x14ac:dyDescent="0.3">
      <c r="P752391" s="83"/>
    </row>
    <row r="752392" spans="16:16" x14ac:dyDescent="0.3">
      <c r="P752392" s="83"/>
    </row>
    <row r="752393" spans="16:16" x14ac:dyDescent="0.3">
      <c r="P752393" s="83"/>
    </row>
    <row r="752394" spans="16:16" x14ac:dyDescent="0.3">
      <c r="P752394" s="83"/>
    </row>
    <row r="752395" spans="16:16" x14ac:dyDescent="0.3">
      <c r="P752395" s="83"/>
    </row>
    <row r="752396" spans="16:16" x14ac:dyDescent="0.3">
      <c r="P752396" s="83"/>
    </row>
    <row r="752397" spans="16:16" x14ac:dyDescent="0.3">
      <c r="P752397" s="83"/>
    </row>
    <row r="752398" spans="16:16" x14ac:dyDescent="0.3">
      <c r="P752398" s="83"/>
    </row>
    <row r="752399" spans="16:16" x14ac:dyDescent="0.3">
      <c r="P752399" s="83"/>
    </row>
    <row r="752400" spans="16:16" x14ac:dyDescent="0.3">
      <c r="P752400" s="83"/>
    </row>
    <row r="752401" spans="16:16" x14ac:dyDescent="0.3">
      <c r="P752401" s="83"/>
    </row>
    <row r="752402" spans="16:16" x14ac:dyDescent="0.3">
      <c r="P752402" s="83"/>
    </row>
    <row r="752403" spans="16:16" x14ac:dyDescent="0.3">
      <c r="P752403" s="83"/>
    </row>
    <row r="752404" spans="16:16" x14ac:dyDescent="0.3">
      <c r="P752404" s="83"/>
    </row>
    <row r="752405" spans="16:16" x14ac:dyDescent="0.3">
      <c r="P752405" s="83"/>
    </row>
    <row r="752406" spans="16:16" x14ac:dyDescent="0.3">
      <c r="P752406" s="83"/>
    </row>
    <row r="752407" spans="16:16" x14ac:dyDescent="0.3">
      <c r="P752407" s="83"/>
    </row>
    <row r="752408" spans="16:16" x14ac:dyDescent="0.3">
      <c r="P752408" s="83"/>
    </row>
    <row r="752409" spans="16:16" x14ac:dyDescent="0.3">
      <c r="P752409" s="83"/>
    </row>
    <row r="752410" spans="16:16" x14ac:dyDescent="0.3">
      <c r="P752410" s="83"/>
    </row>
    <row r="752411" spans="16:16" x14ac:dyDescent="0.3">
      <c r="P752411" s="83"/>
    </row>
    <row r="752412" spans="16:16" x14ac:dyDescent="0.3">
      <c r="P752412" s="83"/>
    </row>
    <row r="752413" spans="16:16" x14ac:dyDescent="0.3">
      <c r="P752413" s="83"/>
    </row>
    <row r="752414" spans="16:16" x14ac:dyDescent="0.3">
      <c r="P752414" s="83"/>
    </row>
    <row r="752415" spans="16:16" x14ac:dyDescent="0.3">
      <c r="P752415" s="83"/>
    </row>
    <row r="752416" spans="16:16" x14ac:dyDescent="0.3">
      <c r="P752416" s="83"/>
    </row>
    <row r="752417" spans="16:16" x14ac:dyDescent="0.3">
      <c r="P752417" s="83"/>
    </row>
    <row r="752418" spans="16:16" x14ac:dyDescent="0.3">
      <c r="P752418" s="83"/>
    </row>
    <row r="752419" spans="16:16" x14ac:dyDescent="0.3">
      <c r="P752419" s="83"/>
    </row>
    <row r="752420" spans="16:16" x14ac:dyDescent="0.3">
      <c r="P752420" s="83"/>
    </row>
    <row r="752421" spans="16:16" x14ac:dyDescent="0.3">
      <c r="P752421" s="83"/>
    </row>
    <row r="752422" spans="16:16" x14ac:dyDescent="0.3">
      <c r="P752422" s="83"/>
    </row>
    <row r="752423" spans="16:16" x14ac:dyDescent="0.3">
      <c r="P752423" s="83"/>
    </row>
    <row r="752424" spans="16:16" x14ac:dyDescent="0.3">
      <c r="P752424" s="83"/>
    </row>
    <row r="752425" spans="16:16" x14ac:dyDescent="0.3">
      <c r="P752425" s="83"/>
    </row>
    <row r="752426" spans="16:16" x14ac:dyDescent="0.3">
      <c r="P752426" s="83"/>
    </row>
    <row r="752427" spans="16:16" x14ac:dyDescent="0.3">
      <c r="P752427" s="83"/>
    </row>
    <row r="752428" spans="16:16" x14ac:dyDescent="0.3">
      <c r="P752428" s="83"/>
    </row>
    <row r="752429" spans="16:16" x14ac:dyDescent="0.3">
      <c r="P752429" s="83"/>
    </row>
    <row r="752430" spans="16:16" x14ac:dyDescent="0.3">
      <c r="P752430" s="83"/>
    </row>
    <row r="752431" spans="16:16" x14ac:dyDescent="0.3">
      <c r="P752431" s="83"/>
    </row>
    <row r="752432" spans="16:16" x14ac:dyDescent="0.3">
      <c r="P752432" s="83"/>
    </row>
    <row r="752433" spans="16:16" x14ac:dyDescent="0.3">
      <c r="P752433" s="83"/>
    </row>
    <row r="752434" spans="16:16" x14ac:dyDescent="0.3">
      <c r="P752434" s="83"/>
    </row>
    <row r="752435" spans="16:16" x14ac:dyDescent="0.3">
      <c r="P752435" s="83"/>
    </row>
    <row r="752436" spans="16:16" x14ac:dyDescent="0.3">
      <c r="P752436" s="83"/>
    </row>
    <row r="752437" spans="16:16" x14ac:dyDescent="0.3">
      <c r="P752437" s="83"/>
    </row>
    <row r="752438" spans="16:16" x14ac:dyDescent="0.3">
      <c r="P752438" s="83"/>
    </row>
    <row r="752439" spans="16:16" x14ac:dyDescent="0.3">
      <c r="P752439" s="83"/>
    </row>
    <row r="752440" spans="16:16" x14ac:dyDescent="0.3">
      <c r="P752440" s="83"/>
    </row>
    <row r="752441" spans="16:16" x14ac:dyDescent="0.3">
      <c r="P752441" s="83"/>
    </row>
    <row r="752442" spans="16:16" x14ac:dyDescent="0.3">
      <c r="P752442" s="83"/>
    </row>
    <row r="752443" spans="16:16" x14ac:dyDescent="0.3">
      <c r="P752443" s="83"/>
    </row>
    <row r="752444" spans="16:16" x14ac:dyDescent="0.3">
      <c r="P752444" s="83"/>
    </row>
    <row r="752445" spans="16:16" x14ac:dyDescent="0.3">
      <c r="P752445" s="83"/>
    </row>
    <row r="752446" spans="16:16" x14ac:dyDescent="0.3">
      <c r="P752446" s="83"/>
    </row>
    <row r="752447" spans="16:16" x14ac:dyDescent="0.3">
      <c r="P752447" s="83"/>
    </row>
    <row r="752448" spans="16:16" x14ac:dyDescent="0.3">
      <c r="P752448" s="83"/>
    </row>
    <row r="752449" spans="16:16" x14ac:dyDescent="0.3">
      <c r="P752449" s="83"/>
    </row>
    <row r="752450" spans="16:16" x14ac:dyDescent="0.3">
      <c r="P752450" s="83"/>
    </row>
    <row r="752451" spans="16:16" x14ac:dyDescent="0.3">
      <c r="P752451" s="83"/>
    </row>
    <row r="752452" spans="16:16" x14ac:dyDescent="0.3">
      <c r="P752452" s="83"/>
    </row>
    <row r="752453" spans="16:16" x14ac:dyDescent="0.3">
      <c r="P752453" s="83"/>
    </row>
    <row r="752454" spans="16:16" x14ac:dyDescent="0.3">
      <c r="P752454" s="83"/>
    </row>
    <row r="752455" spans="16:16" x14ac:dyDescent="0.3">
      <c r="P752455" s="83"/>
    </row>
    <row r="752456" spans="16:16" x14ac:dyDescent="0.3">
      <c r="P752456" s="83"/>
    </row>
    <row r="752457" spans="16:16" x14ac:dyDescent="0.3">
      <c r="P752457" s="83"/>
    </row>
    <row r="752458" spans="16:16" x14ac:dyDescent="0.3">
      <c r="P752458" s="83"/>
    </row>
    <row r="752459" spans="16:16" x14ac:dyDescent="0.3">
      <c r="P752459" s="83"/>
    </row>
    <row r="752460" spans="16:16" x14ac:dyDescent="0.3">
      <c r="P752460" s="83"/>
    </row>
    <row r="752461" spans="16:16" x14ac:dyDescent="0.3">
      <c r="P752461" s="83"/>
    </row>
    <row r="752462" spans="16:16" x14ac:dyDescent="0.3">
      <c r="P752462" s="83"/>
    </row>
    <row r="752463" spans="16:16" x14ac:dyDescent="0.3">
      <c r="P752463" s="83"/>
    </row>
    <row r="752464" spans="16:16" x14ac:dyDescent="0.3">
      <c r="P752464" s="83"/>
    </row>
    <row r="752465" spans="16:16" x14ac:dyDescent="0.3">
      <c r="P752465" s="83"/>
    </row>
    <row r="752466" spans="16:16" x14ac:dyDescent="0.3">
      <c r="P752466" s="83"/>
    </row>
    <row r="752467" spans="16:16" x14ac:dyDescent="0.3">
      <c r="P752467" s="83"/>
    </row>
    <row r="752468" spans="16:16" x14ac:dyDescent="0.3">
      <c r="P752468" s="83"/>
    </row>
    <row r="752469" spans="16:16" x14ac:dyDescent="0.3">
      <c r="P752469" s="83"/>
    </row>
    <row r="752470" spans="16:16" x14ac:dyDescent="0.3">
      <c r="P752470" s="83"/>
    </row>
    <row r="752471" spans="16:16" x14ac:dyDescent="0.3">
      <c r="P752471" s="83"/>
    </row>
    <row r="752472" spans="16:16" x14ac:dyDescent="0.3">
      <c r="P752472" s="83"/>
    </row>
    <row r="752473" spans="16:16" x14ac:dyDescent="0.3">
      <c r="P752473" s="83"/>
    </row>
    <row r="752474" spans="16:16" x14ac:dyDescent="0.3">
      <c r="P752474" s="83"/>
    </row>
    <row r="752475" spans="16:16" x14ac:dyDescent="0.3">
      <c r="P752475" s="83"/>
    </row>
    <row r="752476" spans="16:16" x14ac:dyDescent="0.3">
      <c r="P752476" s="83"/>
    </row>
    <row r="752477" spans="16:16" x14ac:dyDescent="0.3">
      <c r="P752477" s="83"/>
    </row>
    <row r="752478" spans="16:16" x14ac:dyDescent="0.3">
      <c r="P752478" s="83"/>
    </row>
    <row r="752479" spans="16:16" x14ac:dyDescent="0.3">
      <c r="P752479" s="83"/>
    </row>
    <row r="752480" spans="16:16" x14ac:dyDescent="0.3">
      <c r="P752480" s="83"/>
    </row>
    <row r="752481" spans="16:16" x14ac:dyDescent="0.3">
      <c r="P752481" s="83"/>
    </row>
    <row r="752482" spans="16:16" x14ac:dyDescent="0.3">
      <c r="P752482" s="83"/>
    </row>
    <row r="752483" spans="16:16" x14ac:dyDescent="0.3">
      <c r="P752483" s="83"/>
    </row>
    <row r="752484" spans="16:16" x14ac:dyDescent="0.3">
      <c r="P752484" s="83"/>
    </row>
    <row r="752485" spans="16:16" x14ac:dyDescent="0.3">
      <c r="P752485" s="83"/>
    </row>
    <row r="752486" spans="16:16" x14ac:dyDescent="0.3">
      <c r="P752486" s="83"/>
    </row>
    <row r="752487" spans="16:16" x14ac:dyDescent="0.3">
      <c r="P752487" s="83"/>
    </row>
    <row r="752488" spans="16:16" x14ac:dyDescent="0.3">
      <c r="P752488" s="83"/>
    </row>
    <row r="752489" spans="16:16" x14ac:dyDescent="0.3">
      <c r="P752489" s="83"/>
    </row>
    <row r="752490" spans="16:16" x14ac:dyDescent="0.3">
      <c r="P752490" s="83"/>
    </row>
    <row r="752491" spans="16:16" x14ac:dyDescent="0.3">
      <c r="P752491" s="83"/>
    </row>
    <row r="752492" spans="16:16" x14ac:dyDescent="0.3">
      <c r="P752492" s="83"/>
    </row>
    <row r="752493" spans="16:16" x14ac:dyDescent="0.3">
      <c r="P752493" s="83"/>
    </row>
    <row r="752494" spans="16:16" x14ac:dyDescent="0.3">
      <c r="P752494" s="83"/>
    </row>
    <row r="752495" spans="16:16" x14ac:dyDescent="0.3">
      <c r="P752495" s="83"/>
    </row>
    <row r="752496" spans="16:16" x14ac:dyDescent="0.3">
      <c r="P752496" s="83"/>
    </row>
    <row r="752497" spans="16:16" x14ac:dyDescent="0.3">
      <c r="P752497" s="83"/>
    </row>
    <row r="752498" spans="16:16" x14ac:dyDescent="0.3">
      <c r="P752498" s="83"/>
    </row>
    <row r="752499" spans="16:16" x14ac:dyDescent="0.3">
      <c r="P752499" s="83"/>
    </row>
    <row r="752500" spans="16:16" x14ac:dyDescent="0.3">
      <c r="P752500" s="83"/>
    </row>
    <row r="752501" spans="16:16" x14ac:dyDescent="0.3">
      <c r="P752501" s="83"/>
    </row>
    <row r="752502" spans="16:16" x14ac:dyDescent="0.3">
      <c r="P752502" s="83"/>
    </row>
    <row r="752503" spans="16:16" x14ac:dyDescent="0.3">
      <c r="P752503" s="83"/>
    </row>
    <row r="752504" spans="16:16" x14ac:dyDescent="0.3">
      <c r="P752504" s="83"/>
    </row>
    <row r="752505" spans="16:16" x14ac:dyDescent="0.3">
      <c r="P752505" s="83"/>
    </row>
    <row r="752506" spans="16:16" x14ac:dyDescent="0.3">
      <c r="P752506" s="83"/>
    </row>
    <row r="752507" spans="16:16" x14ac:dyDescent="0.3">
      <c r="P752507" s="83"/>
    </row>
    <row r="752508" spans="16:16" x14ac:dyDescent="0.3">
      <c r="P752508" s="83"/>
    </row>
    <row r="752509" spans="16:16" x14ac:dyDescent="0.3">
      <c r="P752509" s="83"/>
    </row>
    <row r="752510" spans="16:16" x14ac:dyDescent="0.3">
      <c r="P752510" s="83"/>
    </row>
    <row r="752511" spans="16:16" x14ac:dyDescent="0.3">
      <c r="P752511" s="83"/>
    </row>
    <row r="752512" spans="16:16" x14ac:dyDescent="0.3">
      <c r="P752512" s="83"/>
    </row>
    <row r="752513" spans="16:16" x14ac:dyDescent="0.3">
      <c r="P752513" s="83"/>
    </row>
    <row r="752514" spans="16:16" x14ac:dyDescent="0.3">
      <c r="P752514" s="83"/>
    </row>
    <row r="752515" spans="16:16" x14ac:dyDescent="0.3">
      <c r="P752515" s="83"/>
    </row>
    <row r="752516" spans="16:16" x14ac:dyDescent="0.3">
      <c r="P752516" s="83"/>
    </row>
    <row r="752517" spans="16:16" x14ac:dyDescent="0.3">
      <c r="P752517" s="83"/>
    </row>
    <row r="752518" spans="16:16" x14ac:dyDescent="0.3">
      <c r="P752518" s="83"/>
    </row>
    <row r="752519" spans="16:16" x14ac:dyDescent="0.3">
      <c r="P752519" s="83"/>
    </row>
    <row r="752520" spans="16:16" x14ac:dyDescent="0.3">
      <c r="P752520" s="83"/>
    </row>
    <row r="752521" spans="16:16" x14ac:dyDescent="0.3">
      <c r="P752521" s="83"/>
    </row>
    <row r="752522" spans="16:16" x14ac:dyDescent="0.3">
      <c r="P752522" s="83"/>
    </row>
    <row r="752523" spans="16:16" x14ac:dyDescent="0.3">
      <c r="P752523" s="83"/>
    </row>
    <row r="752524" spans="16:16" x14ac:dyDescent="0.3">
      <c r="P752524" s="83"/>
    </row>
    <row r="752525" spans="16:16" x14ac:dyDescent="0.3">
      <c r="P752525" s="83"/>
    </row>
    <row r="752526" spans="16:16" x14ac:dyDescent="0.3">
      <c r="P752526" s="83"/>
    </row>
    <row r="752527" spans="16:16" x14ac:dyDescent="0.3">
      <c r="P752527" s="83"/>
    </row>
    <row r="752528" spans="16:16" x14ac:dyDescent="0.3">
      <c r="P752528" s="83"/>
    </row>
    <row r="752529" spans="16:16" x14ac:dyDescent="0.3">
      <c r="P752529" s="83"/>
    </row>
    <row r="752530" spans="16:16" x14ac:dyDescent="0.3">
      <c r="P752530" s="83"/>
    </row>
    <row r="752531" spans="16:16" x14ac:dyDescent="0.3">
      <c r="P752531" s="83"/>
    </row>
    <row r="752532" spans="16:16" x14ac:dyDescent="0.3">
      <c r="P752532" s="83"/>
    </row>
    <row r="752533" spans="16:16" x14ac:dyDescent="0.3">
      <c r="P752533" s="83"/>
    </row>
    <row r="752534" spans="16:16" x14ac:dyDescent="0.3">
      <c r="P752534" s="83"/>
    </row>
    <row r="752535" spans="16:16" x14ac:dyDescent="0.3">
      <c r="P752535" s="83"/>
    </row>
    <row r="752536" spans="16:16" x14ac:dyDescent="0.3">
      <c r="P752536" s="83"/>
    </row>
    <row r="752537" spans="16:16" x14ac:dyDescent="0.3">
      <c r="P752537" s="83"/>
    </row>
    <row r="752538" spans="16:16" x14ac:dyDescent="0.3">
      <c r="P752538" s="83"/>
    </row>
    <row r="752539" spans="16:16" x14ac:dyDescent="0.3">
      <c r="P752539" s="83"/>
    </row>
    <row r="752540" spans="16:16" x14ac:dyDescent="0.3">
      <c r="P752540" s="83"/>
    </row>
    <row r="752541" spans="16:16" x14ac:dyDescent="0.3">
      <c r="P752541" s="83"/>
    </row>
    <row r="752542" spans="16:16" x14ac:dyDescent="0.3">
      <c r="P752542" s="83"/>
    </row>
    <row r="752543" spans="16:16" x14ac:dyDescent="0.3">
      <c r="P752543" s="83"/>
    </row>
    <row r="752544" spans="16:16" x14ac:dyDescent="0.3">
      <c r="P752544" s="83"/>
    </row>
    <row r="752545" spans="16:16" x14ac:dyDescent="0.3">
      <c r="P752545" s="83"/>
    </row>
    <row r="752546" spans="16:16" x14ac:dyDescent="0.3">
      <c r="P752546" s="83"/>
    </row>
    <row r="752547" spans="16:16" x14ac:dyDescent="0.3">
      <c r="P752547" s="83"/>
    </row>
    <row r="752548" spans="16:16" x14ac:dyDescent="0.3">
      <c r="P752548" s="83"/>
    </row>
    <row r="752549" spans="16:16" x14ac:dyDescent="0.3">
      <c r="P752549" s="83"/>
    </row>
    <row r="752550" spans="16:16" x14ac:dyDescent="0.3">
      <c r="P752550" s="83"/>
    </row>
    <row r="752551" spans="16:16" x14ac:dyDescent="0.3">
      <c r="P752551" s="83"/>
    </row>
    <row r="752552" spans="16:16" x14ac:dyDescent="0.3">
      <c r="P752552" s="83"/>
    </row>
    <row r="752553" spans="16:16" x14ac:dyDescent="0.3">
      <c r="P752553" s="83"/>
    </row>
    <row r="752554" spans="16:16" x14ac:dyDescent="0.3">
      <c r="P752554" s="83"/>
    </row>
    <row r="752555" spans="16:16" x14ac:dyDescent="0.3">
      <c r="P752555" s="83"/>
    </row>
    <row r="752556" spans="16:16" x14ac:dyDescent="0.3">
      <c r="P752556" s="83"/>
    </row>
    <row r="752557" spans="16:16" x14ac:dyDescent="0.3">
      <c r="P752557" s="83"/>
    </row>
    <row r="752558" spans="16:16" x14ac:dyDescent="0.3">
      <c r="P752558" s="83"/>
    </row>
    <row r="752559" spans="16:16" x14ac:dyDescent="0.3">
      <c r="P752559" s="83"/>
    </row>
    <row r="752560" spans="16:16" x14ac:dyDescent="0.3">
      <c r="P752560" s="83"/>
    </row>
    <row r="752561" spans="16:16" x14ac:dyDescent="0.3">
      <c r="P752561" s="83"/>
    </row>
    <row r="752562" spans="16:16" x14ac:dyDescent="0.3">
      <c r="P752562" s="83"/>
    </row>
    <row r="752563" spans="16:16" x14ac:dyDescent="0.3">
      <c r="P752563" s="83"/>
    </row>
    <row r="752564" spans="16:16" x14ac:dyDescent="0.3">
      <c r="P752564" s="83"/>
    </row>
    <row r="752565" spans="16:16" x14ac:dyDescent="0.3">
      <c r="P752565" s="83"/>
    </row>
    <row r="752566" spans="16:16" x14ac:dyDescent="0.3">
      <c r="P752566" s="83"/>
    </row>
    <row r="752567" spans="16:16" x14ac:dyDescent="0.3">
      <c r="P752567" s="83"/>
    </row>
    <row r="752568" spans="16:16" x14ac:dyDescent="0.3">
      <c r="P752568" s="83"/>
    </row>
    <row r="752569" spans="16:16" x14ac:dyDescent="0.3">
      <c r="P752569" s="83"/>
    </row>
    <row r="752570" spans="16:16" x14ac:dyDescent="0.3">
      <c r="P752570" s="83"/>
    </row>
    <row r="752571" spans="16:16" x14ac:dyDescent="0.3">
      <c r="P752571" s="83"/>
    </row>
    <row r="752572" spans="16:16" x14ac:dyDescent="0.3">
      <c r="P752572" s="83"/>
    </row>
    <row r="752573" spans="16:16" x14ac:dyDescent="0.3">
      <c r="P752573" s="83"/>
    </row>
    <row r="752574" spans="16:16" x14ac:dyDescent="0.3">
      <c r="P752574" s="83"/>
    </row>
    <row r="752575" spans="16:16" x14ac:dyDescent="0.3">
      <c r="P752575" s="83"/>
    </row>
    <row r="752576" spans="16:16" x14ac:dyDescent="0.3">
      <c r="P752576" s="83"/>
    </row>
    <row r="752577" spans="16:16" x14ac:dyDescent="0.3">
      <c r="P752577" s="83"/>
    </row>
    <row r="752578" spans="16:16" x14ac:dyDescent="0.3">
      <c r="P752578" s="83"/>
    </row>
    <row r="752579" spans="16:16" x14ac:dyDescent="0.3">
      <c r="P752579" s="83"/>
    </row>
    <row r="752580" spans="16:16" x14ac:dyDescent="0.3">
      <c r="P752580" s="83"/>
    </row>
    <row r="752581" spans="16:16" x14ac:dyDescent="0.3">
      <c r="P752581" s="83"/>
    </row>
    <row r="752582" spans="16:16" x14ac:dyDescent="0.3">
      <c r="P752582" s="83"/>
    </row>
    <row r="752583" spans="16:16" x14ac:dyDescent="0.3">
      <c r="P752583" s="83"/>
    </row>
    <row r="752584" spans="16:16" x14ac:dyDescent="0.3">
      <c r="P752584" s="83"/>
    </row>
    <row r="752585" spans="16:16" x14ac:dyDescent="0.3">
      <c r="P752585" s="83"/>
    </row>
    <row r="752586" spans="16:16" x14ac:dyDescent="0.3">
      <c r="P752586" s="83"/>
    </row>
    <row r="752587" spans="16:16" x14ac:dyDescent="0.3">
      <c r="P752587" s="83"/>
    </row>
    <row r="752588" spans="16:16" x14ac:dyDescent="0.3">
      <c r="P752588" s="83"/>
    </row>
    <row r="752589" spans="16:16" x14ac:dyDescent="0.3">
      <c r="P752589" s="83"/>
    </row>
    <row r="752590" spans="16:16" x14ac:dyDescent="0.3">
      <c r="P752590" s="83"/>
    </row>
    <row r="752591" spans="16:16" x14ac:dyDescent="0.3">
      <c r="P752591" s="83"/>
    </row>
    <row r="752592" spans="16:16" x14ac:dyDescent="0.3">
      <c r="P752592" s="83"/>
    </row>
    <row r="752593" spans="16:16" x14ac:dyDescent="0.3">
      <c r="P752593" s="83"/>
    </row>
    <row r="752594" spans="16:16" x14ac:dyDescent="0.3">
      <c r="P752594" s="83"/>
    </row>
    <row r="752595" spans="16:16" x14ac:dyDescent="0.3">
      <c r="P752595" s="83"/>
    </row>
    <row r="752596" spans="16:16" x14ac:dyDescent="0.3">
      <c r="P752596" s="83"/>
    </row>
    <row r="752597" spans="16:16" x14ac:dyDescent="0.3">
      <c r="P752597" s="83"/>
    </row>
    <row r="752598" spans="16:16" x14ac:dyDescent="0.3">
      <c r="P752598" s="83"/>
    </row>
    <row r="752599" spans="16:16" x14ac:dyDescent="0.3">
      <c r="P752599" s="83"/>
    </row>
    <row r="752600" spans="16:16" x14ac:dyDescent="0.3">
      <c r="P752600" s="83"/>
    </row>
    <row r="752601" spans="16:16" x14ac:dyDescent="0.3">
      <c r="P752601" s="83"/>
    </row>
    <row r="752602" spans="16:16" x14ac:dyDescent="0.3">
      <c r="P752602" s="83"/>
    </row>
    <row r="752603" spans="16:16" x14ac:dyDescent="0.3">
      <c r="P752603" s="83"/>
    </row>
    <row r="752604" spans="16:16" x14ac:dyDescent="0.3">
      <c r="P752604" s="83"/>
    </row>
    <row r="752605" spans="16:16" x14ac:dyDescent="0.3">
      <c r="P752605" s="83"/>
    </row>
    <row r="752606" spans="16:16" x14ac:dyDescent="0.3">
      <c r="P752606" s="83"/>
    </row>
    <row r="752607" spans="16:16" x14ac:dyDescent="0.3">
      <c r="P752607" s="83"/>
    </row>
    <row r="752608" spans="16:16" x14ac:dyDescent="0.3">
      <c r="P752608" s="83"/>
    </row>
    <row r="752609" spans="16:16" x14ac:dyDescent="0.3">
      <c r="P752609" s="83"/>
    </row>
    <row r="752610" spans="16:16" x14ac:dyDescent="0.3">
      <c r="P752610" s="83"/>
    </row>
    <row r="752611" spans="16:16" x14ac:dyDescent="0.3">
      <c r="P752611" s="83"/>
    </row>
    <row r="752612" spans="16:16" x14ac:dyDescent="0.3">
      <c r="P752612" s="83"/>
    </row>
    <row r="752613" spans="16:16" x14ac:dyDescent="0.3">
      <c r="P752613" s="83"/>
    </row>
    <row r="752614" spans="16:16" x14ac:dyDescent="0.3">
      <c r="P752614" s="83"/>
    </row>
    <row r="752615" spans="16:16" x14ac:dyDescent="0.3">
      <c r="P752615" s="83"/>
    </row>
    <row r="752616" spans="16:16" x14ac:dyDescent="0.3">
      <c r="P752616" s="83"/>
    </row>
    <row r="752617" spans="16:16" x14ac:dyDescent="0.3">
      <c r="P752617" s="83"/>
    </row>
    <row r="752618" spans="16:16" x14ac:dyDescent="0.3">
      <c r="P752618" s="83"/>
    </row>
    <row r="752619" spans="16:16" x14ac:dyDescent="0.3">
      <c r="P752619" s="83"/>
    </row>
    <row r="752620" spans="16:16" x14ac:dyDescent="0.3">
      <c r="P752620" s="83"/>
    </row>
    <row r="752621" spans="16:16" x14ac:dyDescent="0.3">
      <c r="P752621" s="83"/>
    </row>
    <row r="752622" spans="16:16" x14ac:dyDescent="0.3">
      <c r="P752622" s="83"/>
    </row>
    <row r="752623" spans="16:16" x14ac:dyDescent="0.3">
      <c r="P752623" s="83"/>
    </row>
    <row r="752624" spans="16:16" x14ac:dyDescent="0.3">
      <c r="P752624" s="83"/>
    </row>
    <row r="752625" spans="16:16" x14ac:dyDescent="0.3">
      <c r="P752625" s="83"/>
    </row>
    <row r="752626" spans="16:16" x14ac:dyDescent="0.3">
      <c r="P752626" s="83"/>
    </row>
    <row r="752627" spans="16:16" x14ac:dyDescent="0.3">
      <c r="P752627" s="83"/>
    </row>
    <row r="752628" spans="16:16" x14ac:dyDescent="0.3">
      <c r="P752628" s="83"/>
    </row>
    <row r="752629" spans="16:16" x14ac:dyDescent="0.3">
      <c r="P752629" s="83"/>
    </row>
    <row r="752630" spans="16:16" x14ac:dyDescent="0.3">
      <c r="P752630" s="83"/>
    </row>
    <row r="752631" spans="16:16" x14ac:dyDescent="0.3">
      <c r="P752631" s="83"/>
    </row>
    <row r="752632" spans="16:16" x14ac:dyDescent="0.3">
      <c r="P752632" s="83"/>
    </row>
    <row r="752633" spans="16:16" x14ac:dyDescent="0.3">
      <c r="P752633" s="83"/>
    </row>
    <row r="752634" spans="16:16" x14ac:dyDescent="0.3">
      <c r="P752634" s="83"/>
    </row>
    <row r="752635" spans="16:16" x14ac:dyDescent="0.3">
      <c r="P752635" s="83"/>
    </row>
    <row r="752636" spans="16:16" x14ac:dyDescent="0.3">
      <c r="P752636" s="83"/>
    </row>
    <row r="752637" spans="16:16" x14ac:dyDescent="0.3">
      <c r="P752637" s="83"/>
    </row>
    <row r="752638" spans="16:16" x14ac:dyDescent="0.3">
      <c r="P752638" s="83"/>
    </row>
    <row r="752639" spans="16:16" x14ac:dyDescent="0.3">
      <c r="P752639" s="83"/>
    </row>
    <row r="752640" spans="16:16" x14ac:dyDescent="0.3">
      <c r="P752640" s="83"/>
    </row>
    <row r="752641" spans="16:16" x14ac:dyDescent="0.3">
      <c r="P752641" s="83"/>
    </row>
    <row r="752642" spans="16:16" x14ac:dyDescent="0.3">
      <c r="P752642" s="83"/>
    </row>
    <row r="752643" spans="16:16" x14ac:dyDescent="0.3">
      <c r="P752643" s="83"/>
    </row>
    <row r="752644" spans="16:16" x14ac:dyDescent="0.3">
      <c r="P752644" s="83"/>
    </row>
    <row r="752645" spans="16:16" x14ac:dyDescent="0.3">
      <c r="P752645" s="83"/>
    </row>
    <row r="752646" spans="16:16" x14ac:dyDescent="0.3">
      <c r="P752646" s="83"/>
    </row>
    <row r="752647" spans="16:16" x14ac:dyDescent="0.3">
      <c r="P752647" s="83"/>
    </row>
    <row r="752648" spans="16:16" x14ac:dyDescent="0.3">
      <c r="P752648" s="83"/>
    </row>
    <row r="752649" spans="16:16" x14ac:dyDescent="0.3">
      <c r="P752649" s="83"/>
    </row>
    <row r="752650" spans="16:16" x14ac:dyDescent="0.3">
      <c r="P752650" s="83"/>
    </row>
    <row r="752651" spans="16:16" x14ac:dyDescent="0.3">
      <c r="P752651" s="83"/>
    </row>
    <row r="752652" spans="16:16" x14ac:dyDescent="0.3">
      <c r="P752652" s="83"/>
    </row>
    <row r="752653" spans="16:16" x14ac:dyDescent="0.3">
      <c r="P752653" s="83"/>
    </row>
    <row r="752654" spans="16:16" x14ac:dyDescent="0.3">
      <c r="P752654" s="83"/>
    </row>
    <row r="752655" spans="16:16" x14ac:dyDescent="0.3">
      <c r="P752655" s="83"/>
    </row>
    <row r="752656" spans="16:16" x14ac:dyDescent="0.3">
      <c r="P752656" s="83"/>
    </row>
    <row r="752657" spans="16:16" x14ac:dyDescent="0.3">
      <c r="P752657" s="83"/>
    </row>
    <row r="752658" spans="16:16" x14ac:dyDescent="0.3">
      <c r="P752658" s="83"/>
    </row>
    <row r="752659" spans="16:16" x14ac:dyDescent="0.3">
      <c r="P752659" s="83"/>
    </row>
    <row r="752660" spans="16:16" x14ac:dyDescent="0.3">
      <c r="P752660" s="83"/>
    </row>
    <row r="752661" spans="16:16" x14ac:dyDescent="0.3">
      <c r="P752661" s="83"/>
    </row>
    <row r="752662" spans="16:16" x14ac:dyDescent="0.3">
      <c r="P752662" s="83"/>
    </row>
    <row r="752663" spans="16:16" x14ac:dyDescent="0.3">
      <c r="P752663" s="83"/>
    </row>
    <row r="752664" spans="16:16" x14ac:dyDescent="0.3">
      <c r="P752664" s="83"/>
    </row>
    <row r="752665" spans="16:16" x14ac:dyDescent="0.3">
      <c r="P752665" s="83"/>
    </row>
    <row r="752666" spans="16:16" x14ac:dyDescent="0.3">
      <c r="P752666" s="83"/>
    </row>
    <row r="752667" spans="16:16" x14ac:dyDescent="0.3">
      <c r="P752667" s="83"/>
    </row>
    <row r="752668" spans="16:16" x14ac:dyDescent="0.3">
      <c r="P752668" s="83"/>
    </row>
    <row r="752669" spans="16:16" x14ac:dyDescent="0.3">
      <c r="P752669" s="83"/>
    </row>
    <row r="752670" spans="16:16" x14ac:dyDescent="0.3">
      <c r="P752670" s="83"/>
    </row>
    <row r="752671" spans="16:16" x14ac:dyDescent="0.3">
      <c r="P752671" s="83"/>
    </row>
    <row r="752672" spans="16:16" x14ac:dyDescent="0.3">
      <c r="P752672" s="83"/>
    </row>
    <row r="752673" spans="16:16" x14ac:dyDescent="0.3">
      <c r="P752673" s="83"/>
    </row>
    <row r="752674" spans="16:16" x14ac:dyDescent="0.3">
      <c r="P752674" s="83"/>
    </row>
    <row r="752675" spans="16:16" x14ac:dyDescent="0.3">
      <c r="P752675" s="83"/>
    </row>
    <row r="752676" spans="16:16" x14ac:dyDescent="0.3">
      <c r="P752676" s="83"/>
    </row>
    <row r="752677" spans="16:16" x14ac:dyDescent="0.3">
      <c r="P752677" s="83"/>
    </row>
    <row r="752678" spans="16:16" x14ac:dyDescent="0.3">
      <c r="P752678" s="83"/>
    </row>
    <row r="752679" spans="16:16" x14ac:dyDescent="0.3">
      <c r="P752679" s="83"/>
    </row>
    <row r="752680" spans="16:16" x14ac:dyDescent="0.3">
      <c r="P752680" s="83"/>
    </row>
    <row r="752681" spans="16:16" x14ac:dyDescent="0.3">
      <c r="P752681" s="83"/>
    </row>
    <row r="752682" spans="16:16" x14ac:dyDescent="0.3">
      <c r="P752682" s="83"/>
    </row>
    <row r="752683" spans="16:16" x14ac:dyDescent="0.3">
      <c r="P752683" s="83"/>
    </row>
    <row r="752684" spans="16:16" x14ac:dyDescent="0.3">
      <c r="P752684" s="83"/>
    </row>
    <row r="752685" spans="16:16" x14ac:dyDescent="0.3">
      <c r="P752685" s="83"/>
    </row>
    <row r="752686" spans="16:16" x14ac:dyDescent="0.3">
      <c r="P752686" s="83"/>
    </row>
    <row r="752687" spans="16:16" x14ac:dyDescent="0.3">
      <c r="P752687" s="83"/>
    </row>
    <row r="752688" spans="16:16" x14ac:dyDescent="0.3">
      <c r="P752688" s="83"/>
    </row>
    <row r="752689" spans="16:16" x14ac:dyDescent="0.3">
      <c r="P752689" s="83"/>
    </row>
    <row r="752690" spans="16:16" x14ac:dyDescent="0.3">
      <c r="P752690" s="83"/>
    </row>
    <row r="752691" spans="16:16" x14ac:dyDescent="0.3">
      <c r="P752691" s="83"/>
    </row>
    <row r="752692" spans="16:16" x14ac:dyDescent="0.3">
      <c r="P752692" s="83"/>
    </row>
    <row r="752693" spans="16:16" x14ac:dyDescent="0.3">
      <c r="P752693" s="83"/>
    </row>
    <row r="752694" spans="16:16" x14ac:dyDescent="0.3">
      <c r="P752694" s="83"/>
    </row>
    <row r="752695" spans="16:16" x14ac:dyDescent="0.3">
      <c r="P752695" s="83"/>
    </row>
    <row r="752696" spans="16:16" x14ac:dyDescent="0.3">
      <c r="P752696" s="83"/>
    </row>
    <row r="752697" spans="16:16" x14ac:dyDescent="0.3">
      <c r="P752697" s="83"/>
    </row>
    <row r="752698" spans="16:16" x14ac:dyDescent="0.3">
      <c r="P752698" s="83"/>
    </row>
    <row r="752699" spans="16:16" x14ac:dyDescent="0.3">
      <c r="P752699" s="83"/>
    </row>
    <row r="752700" spans="16:16" x14ac:dyDescent="0.3">
      <c r="P752700" s="83"/>
    </row>
    <row r="752701" spans="16:16" x14ac:dyDescent="0.3">
      <c r="P752701" s="83"/>
    </row>
    <row r="752702" spans="16:16" x14ac:dyDescent="0.3">
      <c r="P752702" s="83"/>
    </row>
    <row r="752703" spans="16:16" x14ac:dyDescent="0.3">
      <c r="P752703" s="83"/>
    </row>
    <row r="752704" spans="16:16" x14ac:dyDescent="0.3">
      <c r="P752704" s="83"/>
    </row>
    <row r="752705" spans="16:16" x14ac:dyDescent="0.3">
      <c r="P752705" s="83"/>
    </row>
    <row r="752706" spans="16:16" x14ac:dyDescent="0.3">
      <c r="P752706" s="83"/>
    </row>
    <row r="752707" spans="16:16" x14ac:dyDescent="0.3">
      <c r="P752707" s="83"/>
    </row>
    <row r="752708" spans="16:16" x14ac:dyDescent="0.3">
      <c r="P752708" s="83"/>
    </row>
    <row r="752709" spans="16:16" x14ac:dyDescent="0.3">
      <c r="P752709" s="83"/>
    </row>
    <row r="752710" spans="16:16" x14ac:dyDescent="0.3">
      <c r="P752710" s="83"/>
    </row>
    <row r="752711" spans="16:16" x14ac:dyDescent="0.3">
      <c r="P752711" s="83"/>
    </row>
    <row r="752712" spans="16:16" x14ac:dyDescent="0.3">
      <c r="P752712" s="83"/>
    </row>
    <row r="752713" spans="16:16" x14ac:dyDescent="0.3">
      <c r="P752713" s="83"/>
    </row>
    <row r="752714" spans="16:16" x14ac:dyDescent="0.3">
      <c r="P752714" s="83"/>
    </row>
    <row r="752715" spans="16:16" x14ac:dyDescent="0.3">
      <c r="P752715" s="83"/>
    </row>
    <row r="752716" spans="16:16" x14ac:dyDescent="0.3">
      <c r="P752716" s="83"/>
    </row>
    <row r="752717" spans="16:16" x14ac:dyDescent="0.3">
      <c r="P752717" s="83"/>
    </row>
    <row r="752718" spans="16:16" x14ac:dyDescent="0.3">
      <c r="P752718" s="83"/>
    </row>
    <row r="752719" spans="16:16" x14ac:dyDescent="0.3">
      <c r="P752719" s="83"/>
    </row>
    <row r="752720" spans="16:16" x14ac:dyDescent="0.3">
      <c r="P752720" s="83"/>
    </row>
    <row r="752721" spans="16:16" x14ac:dyDescent="0.3">
      <c r="P752721" s="83"/>
    </row>
    <row r="752722" spans="16:16" x14ac:dyDescent="0.3">
      <c r="P752722" s="83"/>
    </row>
    <row r="752723" spans="16:16" x14ac:dyDescent="0.3">
      <c r="P752723" s="83"/>
    </row>
    <row r="752724" spans="16:16" x14ac:dyDescent="0.3">
      <c r="P752724" s="83"/>
    </row>
    <row r="752725" spans="16:16" x14ac:dyDescent="0.3">
      <c r="P752725" s="83"/>
    </row>
    <row r="752726" spans="16:16" x14ac:dyDescent="0.3">
      <c r="P752726" s="83"/>
    </row>
    <row r="752727" spans="16:16" x14ac:dyDescent="0.3">
      <c r="P752727" s="83"/>
    </row>
    <row r="752728" spans="16:16" x14ac:dyDescent="0.3">
      <c r="P752728" s="83"/>
    </row>
    <row r="752729" spans="16:16" x14ac:dyDescent="0.3">
      <c r="P752729" s="83"/>
    </row>
    <row r="752730" spans="16:16" x14ac:dyDescent="0.3">
      <c r="P752730" s="83"/>
    </row>
    <row r="752731" spans="16:16" x14ac:dyDescent="0.3">
      <c r="P752731" s="83"/>
    </row>
    <row r="752732" spans="16:16" x14ac:dyDescent="0.3">
      <c r="P752732" s="83"/>
    </row>
    <row r="752733" spans="16:16" x14ac:dyDescent="0.3">
      <c r="P752733" s="83"/>
    </row>
    <row r="752734" spans="16:16" x14ac:dyDescent="0.3">
      <c r="P752734" s="83"/>
    </row>
    <row r="752735" spans="16:16" x14ac:dyDescent="0.3">
      <c r="P752735" s="83"/>
    </row>
    <row r="752736" spans="16:16" x14ac:dyDescent="0.3">
      <c r="P752736" s="83"/>
    </row>
    <row r="752737" spans="16:16" x14ac:dyDescent="0.3">
      <c r="P752737" s="83"/>
    </row>
    <row r="752738" spans="16:16" x14ac:dyDescent="0.3">
      <c r="P752738" s="83"/>
    </row>
    <row r="752739" spans="16:16" x14ac:dyDescent="0.3">
      <c r="P752739" s="83"/>
    </row>
    <row r="752740" spans="16:16" x14ac:dyDescent="0.3">
      <c r="P752740" s="83"/>
    </row>
    <row r="752741" spans="16:16" x14ac:dyDescent="0.3">
      <c r="P752741" s="83"/>
    </row>
    <row r="752742" spans="16:16" x14ac:dyDescent="0.3">
      <c r="P752742" s="83"/>
    </row>
    <row r="752743" spans="16:16" x14ac:dyDescent="0.3">
      <c r="P752743" s="83"/>
    </row>
    <row r="752744" spans="16:16" x14ac:dyDescent="0.3">
      <c r="P752744" s="83"/>
    </row>
    <row r="752745" spans="16:16" x14ac:dyDescent="0.3">
      <c r="P752745" s="83"/>
    </row>
    <row r="752746" spans="16:16" x14ac:dyDescent="0.3">
      <c r="P752746" s="83"/>
    </row>
    <row r="752747" spans="16:16" x14ac:dyDescent="0.3">
      <c r="P752747" s="83"/>
    </row>
    <row r="752748" spans="16:16" x14ac:dyDescent="0.3">
      <c r="P752748" s="83"/>
    </row>
    <row r="752749" spans="16:16" x14ac:dyDescent="0.3">
      <c r="P752749" s="83"/>
    </row>
    <row r="752750" spans="16:16" x14ac:dyDescent="0.3">
      <c r="P752750" s="83"/>
    </row>
    <row r="752751" spans="16:16" x14ac:dyDescent="0.3">
      <c r="P752751" s="83"/>
    </row>
    <row r="752752" spans="16:16" x14ac:dyDescent="0.3">
      <c r="P752752" s="83"/>
    </row>
    <row r="752753" spans="16:16" x14ac:dyDescent="0.3">
      <c r="P752753" s="83"/>
    </row>
    <row r="752754" spans="16:16" x14ac:dyDescent="0.3">
      <c r="P752754" s="83"/>
    </row>
    <row r="752755" spans="16:16" x14ac:dyDescent="0.3">
      <c r="P752755" s="83"/>
    </row>
    <row r="752756" spans="16:16" x14ac:dyDescent="0.3">
      <c r="P752756" s="83"/>
    </row>
    <row r="752757" spans="16:16" x14ac:dyDescent="0.3">
      <c r="P752757" s="83"/>
    </row>
    <row r="752758" spans="16:16" x14ac:dyDescent="0.3">
      <c r="P752758" s="83"/>
    </row>
    <row r="752759" spans="16:16" x14ac:dyDescent="0.3">
      <c r="P752759" s="83"/>
    </row>
    <row r="752760" spans="16:16" x14ac:dyDescent="0.3">
      <c r="P752760" s="83"/>
    </row>
    <row r="752761" spans="16:16" x14ac:dyDescent="0.3">
      <c r="P752761" s="83"/>
    </row>
    <row r="752762" spans="16:16" x14ac:dyDescent="0.3">
      <c r="P752762" s="83"/>
    </row>
    <row r="752763" spans="16:16" x14ac:dyDescent="0.3">
      <c r="P752763" s="83"/>
    </row>
    <row r="752764" spans="16:16" x14ac:dyDescent="0.3">
      <c r="P752764" s="83"/>
    </row>
    <row r="752765" spans="16:16" x14ac:dyDescent="0.3">
      <c r="P752765" s="83"/>
    </row>
    <row r="752766" spans="16:16" x14ac:dyDescent="0.3">
      <c r="P752766" s="83"/>
    </row>
    <row r="752767" spans="16:16" x14ac:dyDescent="0.3">
      <c r="P752767" s="83"/>
    </row>
    <row r="752768" spans="16:16" x14ac:dyDescent="0.3">
      <c r="P752768" s="83"/>
    </row>
    <row r="752769" spans="16:16" x14ac:dyDescent="0.3">
      <c r="P752769" s="83"/>
    </row>
    <row r="752770" spans="16:16" x14ac:dyDescent="0.3">
      <c r="P752770" s="83"/>
    </row>
    <row r="752771" spans="16:16" x14ac:dyDescent="0.3">
      <c r="P752771" s="83"/>
    </row>
    <row r="752772" spans="16:16" x14ac:dyDescent="0.3">
      <c r="P752772" s="83"/>
    </row>
    <row r="752773" spans="16:16" x14ac:dyDescent="0.3">
      <c r="P752773" s="83"/>
    </row>
    <row r="752774" spans="16:16" x14ac:dyDescent="0.3">
      <c r="P752774" s="83"/>
    </row>
    <row r="752775" spans="16:16" x14ac:dyDescent="0.3">
      <c r="P752775" s="83"/>
    </row>
    <row r="752776" spans="16:16" x14ac:dyDescent="0.3">
      <c r="P752776" s="83"/>
    </row>
    <row r="752777" spans="16:16" x14ac:dyDescent="0.3">
      <c r="P752777" s="83"/>
    </row>
    <row r="752778" spans="16:16" x14ac:dyDescent="0.3">
      <c r="P752778" s="83"/>
    </row>
    <row r="752779" spans="16:16" x14ac:dyDescent="0.3">
      <c r="P752779" s="83"/>
    </row>
    <row r="752780" spans="16:16" x14ac:dyDescent="0.3">
      <c r="P752780" s="83"/>
    </row>
    <row r="752781" spans="16:16" x14ac:dyDescent="0.3">
      <c r="P752781" s="83"/>
    </row>
    <row r="752782" spans="16:16" x14ac:dyDescent="0.3">
      <c r="P752782" s="83"/>
    </row>
    <row r="752783" spans="16:16" x14ac:dyDescent="0.3">
      <c r="P752783" s="83"/>
    </row>
    <row r="752784" spans="16:16" x14ac:dyDescent="0.3">
      <c r="P752784" s="83"/>
    </row>
    <row r="752785" spans="16:16" x14ac:dyDescent="0.3">
      <c r="P752785" s="83"/>
    </row>
    <row r="752786" spans="16:16" x14ac:dyDescent="0.3">
      <c r="P752786" s="83"/>
    </row>
    <row r="752787" spans="16:16" x14ac:dyDescent="0.3">
      <c r="P752787" s="83"/>
    </row>
    <row r="752788" spans="16:16" x14ac:dyDescent="0.3">
      <c r="P752788" s="83"/>
    </row>
    <row r="752789" spans="16:16" x14ac:dyDescent="0.3">
      <c r="P752789" s="83"/>
    </row>
    <row r="752790" spans="16:16" x14ac:dyDescent="0.3">
      <c r="P752790" s="83"/>
    </row>
    <row r="752791" spans="16:16" x14ac:dyDescent="0.3">
      <c r="P752791" s="83"/>
    </row>
    <row r="752792" spans="16:16" x14ac:dyDescent="0.3">
      <c r="P752792" s="83"/>
    </row>
    <row r="752793" spans="16:16" x14ac:dyDescent="0.3">
      <c r="P752793" s="83"/>
    </row>
    <row r="752794" spans="16:16" x14ac:dyDescent="0.3">
      <c r="P752794" s="83"/>
    </row>
    <row r="752795" spans="16:16" x14ac:dyDescent="0.3">
      <c r="P752795" s="83"/>
    </row>
    <row r="752796" spans="16:16" x14ac:dyDescent="0.3">
      <c r="P752796" s="83"/>
    </row>
    <row r="752797" spans="16:16" x14ac:dyDescent="0.3">
      <c r="P752797" s="83"/>
    </row>
    <row r="752798" spans="16:16" x14ac:dyDescent="0.3">
      <c r="P752798" s="83"/>
    </row>
    <row r="752799" spans="16:16" x14ac:dyDescent="0.3">
      <c r="P752799" s="83"/>
    </row>
    <row r="752800" spans="16:16" x14ac:dyDescent="0.3">
      <c r="P752800" s="83"/>
    </row>
    <row r="752801" spans="16:16" x14ac:dyDescent="0.3">
      <c r="P752801" s="83"/>
    </row>
    <row r="752802" spans="16:16" x14ac:dyDescent="0.3">
      <c r="P752802" s="83"/>
    </row>
    <row r="752803" spans="16:16" x14ac:dyDescent="0.3">
      <c r="P752803" s="83"/>
    </row>
    <row r="752804" spans="16:16" x14ac:dyDescent="0.3">
      <c r="P752804" s="83"/>
    </row>
    <row r="752805" spans="16:16" x14ac:dyDescent="0.3">
      <c r="P752805" s="83"/>
    </row>
    <row r="752806" spans="16:16" x14ac:dyDescent="0.3">
      <c r="P752806" s="83"/>
    </row>
    <row r="752807" spans="16:16" x14ac:dyDescent="0.3">
      <c r="P752807" s="83"/>
    </row>
    <row r="752808" spans="16:16" x14ac:dyDescent="0.3">
      <c r="P752808" s="83"/>
    </row>
    <row r="752809" spans="16:16" x14ac:dyDescent="0.3">
      <c r="P752809" s="83"/>
    </row>
    <row r="752810" spans="16:16" x14ac:dyDescent="0.3">
      <c r="P752810" s="83"/>
    </row>
    <row r="752811" spans="16:16" x14ac:dyDescent="0.3">
      <c r="P752811" s="83"/>
    </row>
    <row r="752812" spans="16:16" x14ac:dyDescent="0.3">
      <c r="P752812" s="83"/>
    </row>
    <row r="752813" spans="16:16" x14ac:dyDescent="0.3">
      <c r="P752813" s="83"/>
    </row>
    <row r="752814" spans="16:16" x14ac:dyDescent="0.3">
      <c r="P752814" s="83"/>
    </row>
    <row r="752815" spans="16:16" x14ac:dyDescent="0.3">
      <c r="P752815" s="83"/>
    </row>
    <row r="752816" spans="16:16" x14ac:dyDescent="0.3">
      <c r="P752816" s="83"/>
    </row>
    <row r="752817" spans="16:16" x14ac:dyDescent="0.3">
      <c r="P752817" s="83"/>
    </row>
    <row r="752818" spans="16:16" x14ac:dyDescent="0.3">
      <c r="P752818" s="83"/>
    </row>
    <row r="752819" spans="16:16" x14ac:dyDescent="0.3">
      <c r="P752819" s="83"/>
    </row>
    <row r="752820" spans="16:16" x14ac:dyDescent="0.3">
      <c r="P752820" s="83"/>
    </row>
    <row r="752821" spans="16:16" x14ac:dyDescent="0.3">
      <c r="P752821" s="83"/>
    </row>
    <row r="752822" spans="16:16" x14ac:dyDescent="0.3">
      <c r="P752822" s="83"/>
    </row>
    <row r="752823" spans="16:16" x14ac:dyDescent="0.3">
      <c r="P752823" s="83"/>
    </row>
    <row r="752824" spans="16:16" x14ac:dyDescent="0.3">
      <c r="P752824" s="83"/>
    </row>
    <row r="752825" spans="16:16" x14ac:dyDescent="0.3">
      <c r="P752825" s="83"/>
    </row>
    <row r="752826" spans="16:16" x14ac:dyDescent="0.3">
      <c r="P752826" s="83"/>
    </row>
    <row r="752827" spans="16:16" x14ac:dyDescent="0.3">
      <c r="P752827" s="83"/>
    </row>
    <row r="752828" spans="16:16" x14ac:dyDescent="0.3">
      <c r="P752828" s="83"/>
    </row>
    <row r="752829" spans="16:16" x14ac:dyDescent="0.3">
      <c r="P752829" s="83"/>
    </row>
    <row r="752830" spans="16:16" x14ac:dyDescent="0.3">
      <c r="P752830" s="83"/>
    </row>
    <row r="752831" spans="16:16" x14ac:dyDescent="0.3">
      <c r="P752831" s="83"/>
    </row>
    <row r="752832" spans="16:16" x14ac:dyDescent="0.3">
      <c r="P752832" s="83"/>
    </row>
    <row r="752833" spans="16:16" x14ac:dyDescent="0.3">
      <c r="P752833" s="83"/>
    </row>
    <row r="752834" spans="16:16" x14ac:dyDescent="0.3">
      <c r="P752834" s="83"/>
    </row>
    <row r="752835" spans="16:16" x14ac:dyDescent="0.3">
      <c r="P752835" s="83"/>
    </row>
    <row r="752836" spans="16:16" x14ac:dyDescent="0.3">
      <c r="P752836" s="83"/>
    </row>
    <row r="752837" spans="16:16" x14ac:dyDescent="0.3">
      <c r="P752837" s="83"/>
    </row>
    <row r="752838" spans="16:16" x14ac:dyDescent="0.3">
      <c r="P752838" s="83"/>
    </row>
    <row r="752839" spans="16:16" x14ac:dyDescent="0.3">
      <c r="P752839" s="83"/>
    </row>
    <row r="752840" spans="16:16" x14ac:dyDescent="0.3">
      <c r="P752840" s="83"/>
    </row>
    <row r="752841" spans="16:16" x14ac:dyDescent="0.3">
      <c r="P752841" s="83"/>
    </row>
    <row r="752842" spans="16:16" x14ac:dyDescent="0.3">
      <c r="P752842" s="83"/>
    </row>
    <row r="752843" spans="16:16" x14ac:dyDescent="0.3">
      <c r="P752843" s="83"/>
    </row>
    <row r="752844" spans="16:16" x14ac:dyDescent="0.3">
      <c r="P752844" s="83"/>
    </row>
    <row r="752845" spans="16:16" x14ac:dyDescent="0.3">
      <c r="P752845" s="83"/>
    </row>
    <row r="752846" spans="16:16" x14ac:dyDescent="0.3">
      <c r="P752846" s="83"/>
    </row>
    <row r="752847" spans="16:16" x14ac:dyDescent="0.3">
      <c r="P752847" s="83"/>
    </row>
    <row r="752848" spans="16:16" x14ac:dyDescent="0.3">
      <c r="P752848" s="83"/>
    </row>
    <row r="752849" spans="16:16" x14ac:dyDescent="0.3">
      <c r="P752849" s="83"/>
    </row>
    <row r="752850" spans="16:16" x14ac:dyDescent="0.3">
      <c r="P752850" s="83"/>
    </row>
    <row r="752851" spans="16:16" x14ac:dyDescent="0.3">
      <c r="P752851" s="83"/>
    </row>
    <row r="752852" spans="16:16" x14ac:dyDescent="0.3">
      <c r="P752852" s="83"/>
    </row>
    <row r="752853" spans="16:16" x14ac:dyDescent="0.3">
      <c r="P752853" s="83"/>
    </row>
    <row r="752854" spans="16:16" x14ac:dyDescent="0.3">
      <c r="P752854" s="83"/>
    </row>
    <row r="752855" spans="16:16" x14ac:dyDescent="0.3">
      <c r="P752855" s="83"/>
    </row>
    <row r="752856" spans="16:16" x14ac:dyDescent="0.3">
      <c r="P752856" s="83"/>
    </row>
    <row r="752857" spans="16:16" x14ac:dyDescent="0.3">
      <c r="P752857" s="83"/>
    </row>
    <row r="752858" spans="16:16" x14ac:dyDescent="0.3">
      <c r="P752858" s="83"/>
    </row>
    <row r="752859" spans="16:16" x14ac:dyDescent="0.3">
      <c r="P752859" s="83"/>
    </row>
    <row r="752860" spans="16:16" x14ac:dyDescent="0.3">
      <c r="P752860" s="83"/>
    </row>
    <row r="752861" spans="16:16" x14ac:dyDescent="0.3">
      <c r="P752861" s="83"/>
    </row>
    <row r="752862" spans="16:16" x14ac:dyDescent="0.3">
      <c r="P752862" s="83"/>
    </row>
    <row r="752863" spans="16:16" x14ac:dyDescent="0.3">
      <c r="P752863" s="83"/>
    </row>
    <row r="752864" spans="16:16" x14ac:dyDescent="0.3">
      <c r="P752864" s="83"/>
    </row>
    <row r="752865" spans="16:16" x14ac:dyDescent="0.3">
      <c r="P752865" s="83"/>
    </row>
    <row r="752866" spans="16:16" x14ac:dyDescent="0.3">
      <c r="P752866" s="83"/>
    </row>
    <row r="752867" spans="16:16" x14ac:dyDescent="0.3">
      <c r="P752867" s="83"/>
    </row>
    <row r="752868" spans="16:16" x14ac:dyDescent="0.3">
      <c r="P752868" s="83"/>
    </row>
    <row r="752869" spans="16:16" x14ac:dyDescent="0.3">
      <c r="P752869" s="83"/>
    </row>
    <row r="752870" spans="16:16" x14ac:dyDescent="0.3">
      <c r="P752870" s="83"/>
    </row>
    <row r="752871" spans="16:16" x14ac:dyDescent="0.3">
      <c r="P752871" s="83"/>
    </row>
    <row r="752872" spans="16:16" x14ac:dyDescent="0.3">
      <c r="P752872" s="83"/>
    </row>
    <row r="752873" spans="16:16" x14ac:dyDescent="0.3">
      <c r="P752873" s="83"/>
    </row>
    <row r="752874" spans="16:16" x14ac:dyDescent="0.3">
      <c r="P752874" s="83"/>
    </row>
    <row r="752875" spans="16:16" x14ac:dyDescent="0.3">
      <c r="P752875" s="83"/>
    </row>
    <row r="752876" spans="16:16" x14ac:dyDescent="0.3">
      <c r="P752876" s="83"/>
    </row>
    <row r="752877" spans="16:16" x14ac:dyDescent="0.3">
      <c r="P752877" s="83"/>
    </row>
    <row r="752878" spans="16:16" x14ac:dyDescent="0.3">
      <c r="P752878" s="83"/>
    </row>
    <row r="752879" spans="16:16" x14ac:dyDescent="0.3">
      <c r="P752879" s="83"/>
    </row>
    <row r="752880" spans="16:16" x14ac:dyDescent="0.3">
      <c r="P752880" s="83"/>
    </row>
    <row r="752881" spans="16:16" x14ac:dyDescent="0.3">
      <c r="P752881" s="83"/>
    </row>
    <row r="752882" spans="16:16" x14ac:dyDescent="0.3">
      <c r="P752882" s="83"/>
    </row>
    <row r="752883" spans="16:16" x14ac:dyDescent="0.3">
      <c r="P752883" s="83"/>
    </row>
    <row r="752884" spans="16:16" x14ac:dyDescent="0.3">
      <c r="P752884" s="83"/>
    </row>
    <row r="752885" spans="16:16" x14ac:dyDescent="0.3">
      <c r="P752885" s="83"/>
    </row>
    <row r="752886" spans="16:16" x14ac:dyDescent="0.3">
      <c r="P752886" s="83"/>
    </row>
    <row r="752887" spans="16:16" x14ac:dyDescent="0.3">
      <c r="P752887" s="83"/>
    </row>
    <row r="752888" spans="16:16" x14ac:dyDescent="0.3">
      <c r="P752888" s="83"/>
    </row>
    <row r="752889" spans="16:16" x14ac:dyDescent="0.3">
      <c r="P752889" s="83"/>
    </row>
    <row r="752890" spans="16:16" x14ac:dyDescent="0.3">
      <c r="P752890" s="83"/>
    </row>
    <row r="752891" spans="16:16" x14ac:dyDescent="0.3">
      <c r="P752891" s="83"/>
    </row>
    <row r="752892" spans="16:16" x14ac:dyDescent="0.3">
      <c r="P752892" s="83"/>
    </row>
    <row r="752893" spans="16:16" x14ac:dyDescent="0.3">
      <c r="P752893" s="83"/>
    </row>
    <row r="752894" spans="16:16" x14ac:dyDescent="0.3">
      <c r="P752894" s="83"/>
    </row>
    <row r="752895" spans="16:16" x14ac:dyDescent="0.3">
      <c r="P752895" s="83"/>
    </row>
    <row r="752896" spans="16:16" x14ac:dyDescent="0.3">
      <c r="P752896" s="83"/>
    </row>
    <row r="752897" spans="16:16" x14ac:dyDescent="0.3">
      <c r="P752897" s="83"/>
    </row>
    <row r="752898" spans="16:16" x14ac:dyDescent="0.3">
      <c r="P752898" s="83"/>
    </row>
    <row r="752899" spans="16:16" x14ac:dyDescent="0.3">
      <c r="P752899" s="83"/>
    </row>
    <row r="752900" spans="16:16" x14ac:dyDescent="0.3">
      <c r="P752900" s="83"/>
    </row>
    <row r="752901" spans="16:16" x14ac:dyDescent="0.3">
      <c r="P752901" s="83"/>
    </row>
    <row r="752902" spans="16:16" x14ac:dyDescent="0.3">
      <c r="P752902" s="83"/>
    </row>
    <row r="752903" spans="16:16" x14ac:dyDescent="0.3">
      <c r="P752903" s="83"/>
    </row>
    <row r="752904" spans="16:16" x14ac:dyDescent="0.3">
      <c r="P752904" s="83"/>
    </row>
    <row r="752905" spans="16:16" x14ac:dyDescent="0.3">
      <c r="P752905" s="83"/>
    </row>
    <row r="752906" spans="16:16" x14ac:dyDescent="0.3">
      <c r="P752906" s="83"/>
    </row>
    <row r="752907" spans="16:16" x14ac:dyDescent="0.3">
      <c r="P752907" s="83"/>
    </row>
    <row r="752908" spans="16:16" x14ac:dyDescent="0.3">
      <c r="P752908" s="83"/>
    </row>
    <row r="752909" spans="16:16" x14ac:dyDescent="0.3">
      <c r="P752909" s="83"/>
    </row>
    <row r="752910" spans="16:16" x14ac:dyDescent="0.3">
      <c r="P752910" s="83"/>
    </row>
    <row r="752911" spans="16:16" x14ac:dyDescent="0.3">
      <c r="P752911" s="83"/>
    </row>
    <row r="752912" spans="16:16" x14ac:dyDescent="0.3">
      <c r="P752912" s="83"/>
    </row>
    <row r="752913" spans="16:16" x14ac:dyDescent="0.3">
      <c r="P752913" s="83"/>
    </row>
    <row r="752914" spans="16:16" x14ac:dyDescent="0.3">
      <c r="P752914" s="83"/>
    </row>
    <row r="752915" spans="16:16" x14ac:dyDescent="0.3">
      <c r="P752915" s="83"/>
    </row>
    <row r="752916" spans="16:16" x14ac:dyDescent="0.3">
      <c r="P752916" s="83"/>
    </row>
    <row r="752917" spans="16:16" x14ac:dyDescent="0.3">
      <c r="P752917" s="83"/>
    </row>
    <row r="752918" spans="16:16" x14ac:dyDescent="0.3">
      <c r="P752918" s="83"/>
    </row>
    <row r="752919" spans="16:16" x14ac:dyDescent="0.3">
      <c r="P752919" s="83"/>
    </row>
    <row r="752920" spans="16:16" x14ac:dyDescent="0.3">
      <c r="P752920" s="83"/>
    </row>
    <row r="752921" spans="16:16" x14ac:dyDescent="0.3">
      <c r="P752921" s="83"/>
    </row>
    <row r="752922" spans="16:16" x14ac:dyDescent="0.3">
      <c r="P752922" s="83"/>
    </row>
    <row r="752923" spans="16:16" x14ac:dyDescent="0.3">
      <c r="P752923" s="83"/>
    </row>
    <row r="752924" spans="16:16" x14ac:dyDescent="0.3">
      <c r="P752924" s="83"/>
    </row>
    <row r="752925" spans="16:16" x14ac:dyDescent="0.3">
      <c r="P752925" s="83"/>
    </row>
    <row r="752926" spans="16:16" x14ac:dyDescent="0.3">
      <c r="P752926" s="83"/>
    </row>
    <row r="752927" spans="16:16" x14ac:dyDescent="0.3">
      <c r="P752927" s="83"/>
    </row>
    <row r="752928" spans="16:16" x14ac:dyDescent="0.3">
      <c r="P752928" s="83"/>
    </row>
    <row r="752929" spans="16:16" x14ac:dyDescent="0.3">
      <c r="P752929" s="83"/>
    </row>
    <row r="752930" spans="16:16" x14ac:dyDescent="0.3">
      <c r="P752930" s="83"/>
    </row>
    <row r="752931" spans="16:16" x14ac:dyDescent="0.3">
      <c r="P752931" s="83"/>
    </row>
    <row r="752932" spans="16:16" x14ac:dyDescent="0.3">
      <c r="P752932" s="83"/>
    </row>
    <row r="752933" spans="16:16" x14ac:dyDescent="0.3">
      <c r="P752933" s="83"/>
    </row>
    <row r="752934" spans="16:16" x14ac:dyDescent="0.3">
      <c r="P752934" s="83"/>
    </row>
    <row r="752935" spans="16:16" x14ac:dyDescent="0.3">
      <c r="P752935" s="83"/>
    </row>
    <row r="752936" spans="16:16" x14ac:dyDescent="0.3">
      <c r="P752936" s="83"/>
    </row>
    <row r="752937" spans="16:16" x14ac:dyDescent="0.3">
      <c r="P752937" s="83"/>
    </row>
    <row r="752938" spans="16:16" x14ac:dyDescent="0.3">
      <c r="P752938" s="83"/>
    </row>
    <row r="752939" spans="16:16" x14ac:dyDescent="0.3">
      <c r="P752939" s="83"/>
    </row>
    <row r="752940" spans="16:16" x14ac:dyDescent="0.3">
      <c r="P752940" s="83"/>
    </row>
    <row r="752941" spans="16:16" x14ac:dyDescent="0.3">
      <c r="P752941" s="83"/>
    </row>
    <row r="752942" spans="16:16" x14ac:dyDescent="0.3">
      <c r="P752942" s="83"/>
    </row>
    <row r="752943" spans="16:16" x14ac:dyDescent="0.3">
      <c r="P752943" s="83"/>
    </row>
    <row r="752944" spans="16:16" x14ac:dyDescent="0.3">
      <c r="P752944" s="83"/>
    </row>
    <row r="752945" spans="16:16" x14ac:dyDescent="0.3">
      <c r="P752945" s="83"/>
    </row>
    <row r="752946" spans="16:16" x14ac:dyDescent="0.3">
      <c r="P752946" s="83"/>
    </row>
    <row r="752947" spans="16:16" x14ac:dyDescent="0.3">
      <c r="P752947" s="83"/>
    </row>
    <row r="752948" spans="16:16" x14ac:dyDescent="0.3">
      <c r="P752948" s="83"/>
    </row>
    <row r="752949" spans="16:16" x14ac:dyDescent="0.3">
      <c r="P752949" s="83"/>
    </row>
    <row r="752950" spans="16:16" x14ac:dyDescent="0.3">
      <c r="P752950" s="83"/>
    </row>
    <row r="752951" spans="16:16" x14ac:dyDescent="0.3">
      <c r="P752951" s="83"/>
    </row>
    <row r="752952" spans="16:16" x14ac:dyDescent="0.3">
      <c r="P752952" s="83"/>
    </row>
    <row r="752953" spans="16:16" x14ac:dyDescent="0.3">
      <c r="P752953" s="83"/>
    </row>
    <row r="752954" spans="16:16" x14ac:dyDescent="0.3">
      <c r="P752954" s="83"/>
    </row>
    <row r="752955" spans="16:16" x14ac:dyDescent="0.3">
      <c r="P752955" s="83"/>
    </row>
    <row r="752956" spans="16:16" x14ac:dyDescent="0.3">
      <c r="P752956" s="83"/>
    </row>
    <row r="752957" spans="16:16" x14ac:dyDescent="0.3">
      <c r="P752957" s="83"/>
    </row>
    <row r="752958" spans="16:16" x14ac:dyDescent="0.3">
      <c r="P752958" s="83"/>
    </row>
    <row r="752959" spans="16:16" x14ac:dyDescent="0.3">
      <c r="P752959" s="83"/>
    </row>
    <row r="752960" spans="16:16" x14ac:dyDescent="0.3">
      <c r="P752960" s="83"/>
    </row>
    <row r="752961" spans="16:16" x14ac:dyDescent="0.3">
      <c r="P752961" s="83"/>
    </row>
    <row r="752962" spans="16:16" x14ac:dyDescent="0.3">
      <c r="P752962" s="83"/>
    </row>
    <row r="752963" spans="16:16" x14ac:dyDescent="0.3">
      <c r="P752963" s="83"/>
    </row>
    <row r="752964" spans="16:16" x14ac:dyDescent="0.3">
      <c r="P752964" s="83"/>
    </row>
    <row r="752965" spans="16:16" x14ac:dyDescent="0.3">
      <c r="P752965" s="83"/>
    </row>
    <row r="752966" spans="16:16" x14ac:dyDescent="0.3">
      <c r="P752966" s="83"/>
    </row>
    <row r="752967" spans="16:16" x14ac:dyDescent="0.3">
      <c r="P752967" s="83"/>
    </row>
    <row r="752968" spans="16:16" x14ac:dyDescent="0.3">
      <c r="P752968" s="83"/>
    </row>
    <row r="752969" spans="16:16" x14ac:dyDescent="0.3">
      <c r="P752969" s="83"/>
    </row>
    <row r="752970" spans="16:16" x14ac:dyDescent="0.3">
      <c r="P752970" s="83"/>
    </row>
    <row r="752971" spans="16:16" x14ac:dyDescent="0.3">
      <c r="P752971" s="83"/>
    </row>
    <row r="752972" spans="16:16" x14ac:dyDescent="0.3">
      <c r="P752972" s="83"/>
    </row>
    <row r="752973" spans="16:16" x14ac:dyDescent="0.3">
      <c r="P752973" s="83"/>
    </row>
    <row r="752974" spans="16:16" x14ac:dyDescent="0.3">
      <c r="P752974" s="83"/>
    </row>
    <row r="752975" spans="16:16" x14ac:dyDescent="0.3">
      <c r="P752975" s="83"/>
    </row>
    <row r="752976" spans="16:16" x14ac:dyDescent="0.3">
      <c r="P752976" s="83"/>
    </row>
    <row r="752977" spans="16:16" x14ac:dyDescent="0.3">
      <c r="P752977" s="83"/>
    </row>
    <row r="752978" spans="16:16" x14ac:dyDescent="0.3">
      <c r="P752978" s="83"/>
    </row>
    <row r="752979" spans="16:16" x14ac:dyDescent="0.3">
      <c r="P752979" s="83"/>
    </row>
    <row r="752980" spans="16:16" x14ac:dyDescent="0.3">
      <c r="P752980" s="83"/>
    </row>
    <row r="752981" spans="16:16" x14ac:dyDescent="0.3">
      <c r="P752981" s="83"/>
    </row>
    <row r="752982" spans="16:16" x14ac:dyDescent="0.3">
      <c r="P752982" s="83"/>
    </row>
    <row r="752983" spans="16:16" x14ac:dyDescent="0.3">
      <c r="P752983" s="83"/>
    </row>
    <row r="752984" spans="16:16" x14ac:dyDescent="0.3">
      <c r="P752984" s="83"/>
    </row>
    <row r="752985" spans="16:16" x14ac:dyDescent="0.3">
      <c r="P752985" s="83"/>
    </row>
    <row r="752986" spans="16:16" x14ac:dyDescent="0.3">
      <c r="P752986" s="83"/>
    </row>
    <row r="752987" spans="16:16" x14ac:dyDescent="0.3">
      <c r="P752987" s="83"/>
    </row>
    <row r="752988" spans="16:16" x14ac:dyDescent="0.3">
      <c r="P752988" s="83"/>
    </row>
    <row r="752989" spans="16:16" x14ac:dyDescent="0.3">
      <c r="P752989" s="83"/>
    </row>
    <row r="752990" spans="16:16" x14ac:dyDescent="0.3">
      <c r="P752990" s="83"/>
    </row>
    <row r="752991" spans="16:16" x14ac:dyDescent="0.3">
      <c r="P752991" s="83"/>
    </row>
    <row r="752992" spans="16:16" x14ac:dyDescent="0.3">
      <c r="P752992" s="83"/>
    </row>
    <row r="752993" spans="16:16" x14ac:dyDescent="0.3">
      <c r="P752993" s="83"/>
    </row>
    <row r="752994" spans="16:16" x14ac:dyDescent="0.3">
      <c r="P752994" s="83"/>
    </row>
    <row r="752995" spans="16:16" x14ac:dyDescent="0.3">
      <c r="P752995" s="83"/>
    </row>
    <row r="752996" spans="16:16" x14ac:dyDescent="0.3">
      <c r="P752996" s="83"/>
    </row>
    <row r="752997" spans="16:16" x14ac:dyDescent="0.3">
      <c r="P752997" s="83"/>
    </row>
    <row r="752998" spans="16:16" x14ac:dyDescent="0.3">
      <c r="P752998" s="83"/>
    </row>
    <row r="752999" spans="16:16" x14ac:dyDescent="0.3">
      <c r="P752999" s="83"/>
    </row>
    <row r="753000" spans="16:16" x14ac:dyDescent="0.3">
      <c r="P753000" s="83"/>
    </row>
    <row r="753001" spans="16:16" x14ac:dyDescent="0.3">
      <c r="P753001" s="83"/>
    </row>
    <row r="753002" spans="16:16" x14ac:dyDescent="0.3">
      <c r="P753002" s="83"/>
    </row>
    <row r="753003" spans="16:16" x14ac:dyDescent="0.3">
      <c r="P753003" s="83"/>
    </row>
    <row r="753004" spans="16:16" x14ac:dyDescent="0.3">
      <c r="P753004" s="83"/>
    </row>
    <row r="753005" spans="16:16" x14ac:dyDescent="0.3">
      <c r="P753005" s="83"/>
    </row>
    <row r="753006" spans="16:16" x14ac:dyDescent="0.3">
      <c r="P753006" s="83"/>
    </row>
    <row r="753007" spans="16:16" x14ac:dyDescent="0.3">
      <c r="P753007" s="83"/>
    </row>
    <row r="753008" spans="16:16" x14ac:dyDescent="0.3">
      <c r="P753008" s="83"/>
    </row>
    <row r="753009" spans="16:16" x14ac:dyDescent="0.3">
      <c r="P753009" s="83"/>
    </row>
    <row r="753010" spans="16:16" x14ac:dyDescent="0.3">
      <c r="P753010" s="83"/>
    </row>
    <row r="753011" spans="16:16" x14ac:dyDescent="0.3">
      <c r="P753011" s="83"/>
    </row>
    <row r="753012" spans="16:16" x14ac:dyDescent="0.3">
      <c r="P753012" s="83"/>
    </row>
    <row r="753013" spans="16:16" x14ac:dyDescent="0.3">
      <c r="P753013" s="83"/>
    </row>
    <row r="753014" spans="16:16" x14ac:dyDescent="0.3">
      <c r="P753014" s="83"/>
    </row>
    <row r="753015" spans="16:16" x14ac:dyDescent="0.3">
      <c r="P753015" s="83"/>
    </row>
    <row r="753016" spans="16:16" x14ac:dyDescent="0.3">
      <c r="P753016" s="83"/>
    </row>
    <row r="753017" spans="16:16" x14ac:dyDescent="0.3">
      <c r="P753017" s="83"/>
    </row>
    <row r="753018" spans="16:16" x14ac:dyDescent="0.3">
      <c r="P753018" s="83"/>
    </row>
    <row r="753019" spans="16:16" x14ac:dyDescent="0.3">
      <c r="P753019" s="83"/>
    </row>
    <row r="753020" spans="16:16" x14ac:dyDescent="0.3">
      <c r="P753020" s="83"/>
    </row>
    <row r="753021" spans="16:16" x14ac:dyDescent="0.3">
      <c r="P753021" s="83"/>
    </row>
    <row r="753022" spans="16:16" x14ac:dyDescent="0.3">
      <c r="P753022" s="83"/>
    </row>
    <row r="753023" spans="16:16" x14ac:dyDescent="0.3">
      <c r="P753023" s="83"/>
    </row>
    <row r="753024" spans="16:16" x14ac:dyDescent="0.3">
      <c r="P753024" s="83"/>
    </row>
    <row r="753025" spans="16:16" x14ac:dyDescent="0.3">
      <c r="P753025" s="83"/>
    </row>
    <row r="753026" spans="16:16" x14ac:dyDescent="0.3">
      <c r="P753026" s="83"/>
    </row>
    <row r="753027" spans="16:16" x14ac:dyDescent="0.3">
      <c r="P753027" s="83"/>
    </row>
    <row r="753028" spans="16:16" x14ac:dyDescent="0.3">
      <c r="P753028" s="83"/>
    </row>
    <row r="753029" spans="16:16" x14ac:dyDescent="0.3">
      <c r="P753029" s="83"/>
    </row>
    <row r="753030" spans="16:16" x14ac:dyDescent="0.3">
      <c r="P753030" s="83"/>
    </row>
    <row r="753031" spans="16:16" x14ac:dyDescent="0.3">
      <c r="P753031" s="83"/>
    </row>
    <row r="753032" spans="16:16" x14ac:dyDescent="0.3">
      <c r="P753032" s="83"/>
    </row>
    <row r="753033" spans="16:16" x14ac:dyDescent="0.3">
      <c r="P753033" s="83"/>
    </row>
    <row r="753034" spans="16:16" x14ac:dyDescent="0.3">
      <c r="P753034" s="83"/>
    </row>
    <row r="753035" spans="16:16" x14ac:dyDescent="0.3">
      <c r="P753035" s="83"/>
    </row>
    <row r="753036" spans="16:16" x14ac:dyDescent="0.3">
      <c r="P753036" s="83"/>
    </row>
    <row r="753037" spans="16:16" x14ac:dyDescent="0.3">
      <c r="P753037" s="83"/>
    </row>
    <row r="753038" spans="16:16" x14ac:dyDescent="0.3">
      <c r="P753038" s="83"/>
    </row>
    <row r="753039" spans="16:16" x14ac:dyDescent="0.3">
      <c r="P753039" s="83"/>
    </row>
    <row r="753040" spans="16:16" x14ac:dyDescent="0.3">
      <c r="P753040" s="83"/>
    </row>
    <row r="753041" spans="16:16" x14ac:dyDescent="0.3">
      <c r="P753041" s="83"/>
    </row>
    <row r="753042" spans="16:16" x14ac:dyDescent="0.3">
      <c r="P753042" s="83"/>
    </row>
    <row r="753043" spans="16:16" x14ac:dyDescent="0.3">
      <c r="P753043" s="83"/>
    </row>
    <row r="753044" spans="16:16" x14ac:dyDescent="0.3">
      <c r="P753044" s="83"/>
    </row>
    <row r="753045" spans="16:16" x14ac:dyDescent="0.3">
      <c r="P753045" s="83"/>
    </row>
    <row r="753046" spans="16:16" x14ac:dyDescent="0.3">
      <c r="P753046" s="83"/>
    </row>
    <row r="753047" spans="16:16" x14ac:dyDescent="0.3">
      <c r="P753047" s="83"/>
    </row>
    <row r="753048" spans="16:16" x14ac:dyDescent="0.3">
      <c r="P753048" s="83"/>
    </row>
    <row r="753049" spans="16:16" x14ac:dyDescent="0.3">
      <c r="P753049" s="83"/>
    </row>
    <row r="753050" spans="16:16" x14ac:dyDescent="0.3">
      <c r="P753050" s="83"/>
    </row>
    <row r="753051" spans="16:16" x14ac:dyDescent="0.3">
      <c r="P753051" s="83"/>
    </row>
    <row r="753052" spans="16:16" x14ac:dyDescent="0.3">
      <c r="P753052" s="83"/>
    </row>
    <row r="753053" spans="16:16" x14ac:dyDescent="0.3">
      <c r="P753053" s="83"/>
    </row>
    <row r="753054" spans="16:16" x14ac:dyDescent="0.3">
      <c r="P753054" s="83"/>
    </row>
    <row r="753055" spans="16:16" x14ac:dyDescent="0.3">
      <c r="P753055" s="83"/>
    </row>
    <row r="753056" spans="16:16" x14ac:dyDescent="0.3">
      <c r="P753056" s="83"/>
    </row>
    <row r="753057" spans="16:16" x14ac:dyDescent="0.3">
      <c r="P753057" s="83"/>
    </row>
    <row r="753058" spans="16:16" x14ac:dyDescent="0.3">
      <c r="P753058" s="83"/>
    </row>
    <row r="753059" spans="16:16" x14ac:dyDescent="0.3">
      <c r="P753059" s="83"/>
    </row>
    <row r="753060" spans="16:16" x14ac:dyDescent="0.3">
      <c r="P753060" s="83"/>
    </row>
    <row r="753061" spans="16:16" x14ac:dyDescent="0.3">
      <c r="P753061" s="83"/>
    </row>
    <row r="753062" spans="16:16" x14ac:dyDescent="0.3">
      <c r="P753062" s="83"/>
    </row>
    <row r="753063" spans="16:16" x14ac:dyDescent="0.3">
      <c r="P753063" s="83"/>
    </row>
    <row r="753064" spans="16:16" x14ac:dyDescent="0.3">
      <c r="P753064" s="83"/>
    </row>
    <row r="753065" spans="16:16" x14ac:dyDescent="0.3">
      <c r="P753065" s="83"/>
    </row>
    <row r="753066" spans="16:16" x14ac:dyDescent="0.3">
      <c r="P753066" s="83"/>
    </row>
    <row r="753067" spans="16:16" x14ac:dyDescent="0.3">
      <c r="P753067" s="83"/>
    </row>
    <row r="753068" spans="16:16" x14ac:dyDescent="0.3">
      <c r="P753068" s="83"/>
    </row>
    <row r="753069" spans="16:16" x14ac:dyDescent="0.3">
      <c r="P753069" s="83"/>
    </row>
    <row r="753070" spans="16:16" x14ac:dyDescent="0.3">
      <c r="P753070" s="83"/>
    </row>
    <row r="753071" spans="16:16" x14ac:dyDescent="0.3">
      <c r="P753071" s="83"/>
    </row>
    <row r="753072" spans="16:16" x14ac:dyDescent="0.3">
      <c r="P753072" s="83"/>
    </row>
    <row r="753073" spans="16:16" x14ac:dyDescent="0.3">
      <c r="P753073" s="83"/>
    </row>
    <row r="753074" spans="16:16" x14ac:dyDescent="0.3">
      <c r="P753074" s="83"/>
    </row>
    <row r="753075" spans="16:16" x14ac:dyDescent="0.3">
      <c r="P753075" s="83"/>
    </row>
    <row r="753076" spans="16:16" x14ac:dyDescent="0.3">
      <c r="P753076" s="83"/>
    </row>
    <row r="753077" spans="16:16" x14ac:dyDescent="0.3">
      <c r="P753077" s="83"/>
    </row>
    <row r="753078" spans="16:16" x14ac:dyDescent="0.3">
      <c r="P753078" s="83"/>
    </row>
    <row r="753079" spans="16:16" x14ac:dyDescent="0.3">
      <c r="P753079" s="83"/>
    </row>
    <row r="753080" spans="16:16" x14ac:dyDescent="0.3">
      <c r="P753080" s="83"/>
    </row>
    <row r="753081" spans="16:16" x14ac:dyDescent="0.3">
      <c r="P753081" s="83"/>
    </row>
    <row r="753082" spans="16:16" x14ac:dyDescent="0.3">
      <c r="P753082" s="83"/>
    </row>
    <row r="753083" spans="16:16" x14ac:dyDescent="0.3">
      <c r="P753083" s="83"/>
    </row>
    <row r="753084" spans="16:16" x14ac:dyDescent="0.3">
      <c r="P753084" s="83"/>
    </row>
    <row r="753085" spans="16:16" x14ac:dyDescent="0.3">
      <c r="P753085" s="83"/>
    </row>
    <row r="753086" spans="16:16" x14ac:dyDescent="0.3">
      <c r="P753086" s="83"/>
    </row>
    <row r="753087" spans="16:16" x14ac:dyDescent="0.3">
      <c r="P753087" s="83"/>
    </row>
    <row r="753088" spans="16:16" x14ac:dyDescent="0.3">
      <c r="P753088" s="83"/>
    </row>
    <row r="753089" spans="16:16" x14ac:dyDescent="0.3">
      <c r="P753089" s="83"/>
    </row>
    <row r="753090" spans="16:16" x14ac:dyDescent="0.3">
      <c r="P753090" s="83"/>
    </row>
    <row r="753091" spans="16:16" x14ac:dyDescent="0.3">
      <c r="P753091" s="83"/>
    </row>
    <row r="753092" spans="16:16" x14ac:dyDescent="0.3">
      <c r="P753092" s="83"/>
    </row>
    <row r="753093" spans="16:16" x14ac:dyDescent="0.3">
      <c r="P753093" s="83"/>
    </row>
    <row r="753094" spans="16:16" x14ac:dyDescent="0.3">
      <c r="P753094" s="83"/>
    </row>
    <row r="753095" spans="16:16" x14ac:dyDescent="0.3">
      <c r="P753095" s="83"/>
    </row>
    <row r="753096" spans="16:16" x14ac:dyDescent="0.3">
      <c r="P753096" s="83"/>
    </row>
    <row r="753097" spans="16:16" x14ac:dyDescent="0.3">
      <c r="P753097" s="83"/>
    </row>
    <row r="753098" spans="16:16" x14ac:dyDescent="0.3">
      <c r="P753098" s="83"/>
    </row>
    <row r="753099" spans="16:16" x14ac:dyDescent="0.3">
      <c r="P753099" s="83"/>
    </row>
    <row r="753100" spans="16:16" x14ac:dyDescent="0.3">
      <c r="P753100" s="83"/>
    </row>
    <row r="753101" spans="16:16" x14ac:dyDescent="0.3">
      <c r="P753101" s="83"/>
    </row>
    <row r="753102" spans="16:16" x14ac:dyDescent="0.3">
      <c r="P753102" s="83"/>
    </row>
    <row r="753103" spans="16:16" x14ac:dyDescent="0.3">
      <c r="P753103" s="83"/>
    </row>
    <row r="753104" spans="16:16" x14ac:dyDescent="0.3">
      <c r="P753104" s="83"/>
    </row>
    <row r="753105" spans="16:16" x14ac:dyDescent="0.3">
      <c r="P753105" s="83"/>
    </row>
    <row r="753106" spans="16:16" x14ac:dyDescent="0.3">
      <c r="P753106" s="83"/>
    </row>
    <row r="753107" spans="16:16" x14ac:dyDescent="0.3">
      <c r="P753107" s="83"/>
    </row>
    <row r="753108" spans="16:16" x14ac:dyDescent="0.3">
      <c r="P753108" s="83"/>
    </row>
    <row r="753109" spans="16:16" x14ac:dyDescent="0.3">
      <c r="P753109" s="83"/>
    </row>
    <row r="753110" spans="16:16" x14ac:dyDescent="0.3">
      <c r="P753110" s="83"/>
    </row>
    <row r="753111" spans="16:16" x14ac:dyDescent="0.3">
      <c r="P753111" s="83"/>
    </row>
    <row r="753112" spans="16:16" x14ac:dyDescent="0.3">
      <c r="P753112" s="83"/>
    </row>
    <row r="753113" spans="16:16" x14ac:dyDescent="0.3">
      <c r="P753113" s="83"/>
    </row>
    <row r="753114" spans="16:16" x14ac:dyDescent="0.3">
      <c r="P753114" s="83"/>
    </row>
    <row r="753115" spans="16:16" x14ac:dyDescent="0.3">
      <c r="P753115" s="83"/>
    </row>
    <row r="753116" spans="16:16" x14ac:dyDescent="0.3">
      <c r="P753116" s="83"/>
    </row>
    <row r="753117" spans="16:16" x14ac:dyDescent="0.3">
      <c r="P753117" s="83"/>
    </row>
    <row r="753118" spans="16:16" x14ac:dyDescent="0.3">
      <c r="P753118" s="83"/>
    </row>
    <row r="753119" spans="16:16" x14ac:dyDescent="0.3">
      <c r="P753119" s="83"/>
    </row>
    <row r="753120" spans="16:16" x14ac:dyDescent="0.3">
      <c r="P753120" s="83"/>
    </row>
    <row r="753121" spans="16:16" x14ac:dyDescent="0.3">
      <c r="P753121" s="83"/>
    </row>
    <row r="753122" spans="16:16" x14ac:dyDescent="0.3">
      <c r="P753122" s="83"/>
    </row>
    <row r="753123" spans="16:16" x14ac:dyDescent="0.3">
      <c r="P753123" s="83"/>
    </row>
    <row r="753124" spans="16:16" x14ac:dyDescent="0.3">
      <c r="P753124" s="83"/>
    </row>
    <row r="753125" spans="16:16" x14ac:dyDescent="0.3">
      <c r="P753125" s="83"/>
    </row>
    <row r="753126" spans="16:16" x14ac:dyDescent="0.3">
      <c r="P753126" s="83"/>
    </row>
    <row r="753127" spans="16:16" x14ac:dyDescent="0.3">
      <c r="P753127" s="83"/>
    </row>
    <row r="753128" spans="16:16" x14ac:dyDescent="0.3">
      <c r="P753128" s="83"/>
    </row>
    <row r="753129" spans="16:16" x14ac:dyDescent="0.3">
      <c r="P753129" s="83"/>
    </row>
    <row r="753130" spans="16:16" x14ac:dyDescent="0.3">
      <c r="P753130" s="83"/>
    </row>
    <row r="753131" spans="16:16" x14ac:dyDescent="0.3">
      <c r="P753131" s="83"/>
    </row>
    <row r="753132" spans="16:16" x14ac:dyDescent="0.3">
      <c r="P753132" s="83"/>
    </row>
    <row r="753133" spans="16:16" x14ac:dyDescent="0.3">
      <c r="P753133" s="83"/>
    </row>
    <row r="753134" spans="16:16" x14ac:dyDescent="0.3">
      <c r="P753134" s="83"/>
    </row>
    <row r="753135" spans="16:16" x14ac:dyDescent="0.3">
      <c r="P753135" s="83"/>
    </row>
    <row r="753136" spans="16:16" x14ac:dyDescent="0.3">
      <c r="P753136" s="83"/>
    </row>
    <row r="753137" spans="16:16" x14ac:dyDescent="0.3">
      <c r="P753137" s="83"/>
    </row>
    <row r="753138" spans="16:16" x14ac:dyDescent="0.3">
      <c r="P753138" s="83"/>
    </row>
    <row r="753139" spans="16:16" x14ac:dyDescent="0.3">
      <c r="P753139" s="83"/>
    </row>
    <row r="753140" spans="16:16" x14ac:dyDescent="0.3">
      <c r="P753140" s="83"/>
    </row>
    <row r="753141" spans="16:16" x14ac:dyDescent="0.3">
      <c r="P753141" s="83"/>
    </row>
    <row r="753142" spans="16:16" x14ac:dyDescent="0.3">
      <c r="P753142" s="83"/>
    </row>
    <row r="753143" spans="16:16" x14ac:dyDescent="0.3">
      <c r="P753143" s="83"/>
    </row>
    <row r="753144" spans="16:16" x14ac:dyDescent="0.3">
      <c r="P753144" s="83"/>
    </row>
    <row r="753145" spans="16:16" x14ac:dyDescent="0.3">
      <c r="P753145" s="83"/>
    </row>
    <row r="753146" spans="16:16" x14ac:dyDescent="0.3">
      <c r="P753146" s="83"/>
    </row>
    <row r="753147" spans="16:16" x14ac:dyDescent="0.3">
      <c r="P753147" s="83"/>
    </row>
    <row r="753148" spans="16:16" x14ac:dyDescent="0.3">
      <c r="P753148" s="83"/>
    </row>
    <row r="753149" spans="16:16" x14ac:dyDescent="0.3">
      <c r="P753149" s="83"/>
    </row>
    <row r="753150" spans="16:16" x14ac:dyDescent="0.3">
      <c r="P753150" s="83"/>
    </row>
    <row r="753151" spans="16:16" x14ac:dyDescent="0.3">
      <c r="P753151" s="83"/>
    </row>
    <row r="753152" spans="16:16" x14ac:dyDescent="0.3">
      <c r="P753152" s="83"/>
    </row>
    <row r="753153" spans="16:16" x14ac:dyDescent="0.3">
      <c r="P753153" s="83"/>
    </row>
    <row r="753154" spans="16:16" x14ac:dyDescent="0.3">
      <c r="P753154" s="83"/>
    </row>
    <row r="753155" spans="16:16" x14ac:dyDescent="0.3">
      <c r="P753155" s="83"/>
    </row>
    <row r="753156" spans="16:16" x14ac:dyDescent="0.3">
      <c r="P753156" s="83"/>
    </row>
    <row r="753157" spans="16:16" x14ac:dyDescent="0.3">
      <c r="P753157" s="83"/>
    </row>
    <row r="753158" spans="16:16" x14ac:dyDescent="0.3">
      <c r="P753158" s="83"/>
    </row>
    <row r="753159" spans="16:16" x14ac:dyDescent="0.3">
      <c r="P753159" s="83"/>
    </row>
    <row r="753160" spans="16:16" x14ac:dyDescent="0.3">
      <c r="P753160" s="83"/>
    </row>
    <row r="753161" spans="16:16" x14ac:dyDescent="0.3">
      <c r="P753161" s="83"/>
    </row>
    <row r="753162" spans="16:16" x14ac:dyDescent="0.3">
      <c r="P753162" s="83"/>
    </row>
    <row r="753163" spans="16:16" x14ac:dyDescent="0.3">
      <c r="P753163" s="83"/>
    </row>
    <row r="753164" spans="16:16" x14ac:dyDescent="0.3">
      <c r="P753164" s="83"/>
    </row>
    <row r="753165" spans="16:16" x14ac:dyDescent="0.3">
      <c r="P753165" s="83"/>
    </row>
    <row r="753166" spans="16:16" x14ac:dyDescent="0.3">
      <c r="P753166" s="83"/>
    </row>
    <row r="753167" spans="16:16" x14ac:dyDescent="0.3">
      <c r="P753167" s="83"/>
    </row>
    <row r="753168" spans="16:16" x14ac:dyDescent="0.3">
      <c r="P753168" s="83"/>
    </row>
    <row r="753169" spans="16:16" x14ac:dyDescent="0.3">
      <c r="P753169" s="83"/>
    </row>
    <row r="753170" spans="16:16" x14ac:dyDescent="0.3">
      <c r="P753170" s="83"/>
    </row>
    <row r="753171" spans="16:16" x14ac:dyDescent="0.3">
      <c r="P753171" s="83"/>
    </row>
    <row r="753172" spans="16:16" x14ac:dyDescent="0.3">
      <c r="P753172" s="83"/>
    </row>
    <row r="753173" spans="16:16" x14ac:dyDescent="0.3">
      <c r="P753173" s="83"/>
    </row>
    <row r="753174" spans="16:16" x14ac:dyDescent="0.3">
      <c r="P753174" s="83"/>
    </row>
    <row r="753175" spans="16:16" x14ac:dyDescent="0.3">
      <c r="P753175" s="83"/>
    </row>
    <row r="753176" spans="16:16" x14ac:dyDescent="0.3">
      <c r="P753176" s="83"/>
    </row>
    <row r="753177" spans="16:16" x14ac:dyDescent="0.3">
      <c r="P753177" s="83"/>
    </row>
    <row r="753178" spans="16:16" x14ac:dyDescent="0.3">
      <c r="P753178" s="83"/>
    </row>
    <row r="753179" spans="16:16" x14ac:dyDescent="0.3">
      <c r="P753179" s="83"/>
    </row>
    <row r="753180" spans="16:16" x14ac:dyDescent="0.3">
      <c r="P753180" s="83"/>
    </row>
    <row r="753181" spans="16:16" x14ac:dyDescent="0.3">
      <c r="P753181" s="83"/>
    </row>
    <row r="753182" spans="16:16" x14ac:dyDescent="0.3">
      <c r="P753182" s="83"/>
    </row>
    <row r="753183" spans="16:16" x14ac:dyDescent="0.3">
      <c r="P753183" s="83"/>
    </row>
    <row r="753184" spans="16:16" x14ac:dyDescent="0.3">
      <c r="P753184" s="83"/>
    </row>
    <row r="753185" spans="16:16" x14ac:dyDescent="0.3">
      <c r="P753185" s="83"/>
    </row>
    <row r="753186" spans="16:16" x14ac:dyDescent="0.3">
      <c r="P753186" s="83"/>
    </row>
    <row r="753187" spans="16:16" x14ac:dyDescent="0.3">
      <c r="P753187" s="83"/>
    </row>
    <row r="753188" spans="16:16" x14ac:dyDescent="0.3">
      <c r="P753188" s="83"/>
    </row>
    <row r="753189" spans="16:16" x14ac:dyDescent="0.3">
      <c r="P753189" s="83"/>
    </row>
    <row r="753190" spans="16:16" x14ac:dyDescent="0.3">
      <c r="P753190" s="83"/>
    </row>
    <row r="753191" spans="16:16" x14ac:dyDescent="0.3">
      <c r="P753191" s="83"/>
    </row>
    <row r="753192" spans="16:16" x14ac:dyDescent="0.3">
      <c r="P753192" s="83"/>
    </row>
    <row r="753193" spans="16:16" x14ac:dyDescent="0.3">
      <c r="P753193" s="83"/>
    </row>
    <row r="753194" spans="16:16" x14ac:dyDescent="0.3">
      <c r="P753194" s="83"/>
    </row>
    <row r="753195" spans="16:16" x14ac:dyDescent="0.3">
      <c r="P753195" s="83"/>
    </row>
    <row r="753196" spans="16:16" x14ac:dyDescent="0.3">
      <c r="P753196" s="83"/>
    </row>
    <row r="753197" spans="16:16" x14ac:dyDescent="0.3">
      <c r="P753197" s="83"/>
    </row>
    <row r="753198" spans="16:16" x14ac:dyDescent="0.3">
      <c r="P753198" s="83"/>
    </row>
    <row r="753199" spans="16:16" x14ac:dyDescent="0.3">
      <c r="P753199" s="83"/>
    </row>
    <row r="753200" spans="16:16" x14ac:dyDescent="0.3">
      <c r="P753200" s="83"/>
    </row>
    <row r="753201" spans="16:16" x14ac:dyDescent="0.3">
      <c r="P753201" s="83"/>
    </row>
    <row r="753202" spans="16:16" x14ac:dyDescent="0.3">
      <c r="P753202" s="83"/>
    </row>
    <row r="753203" spans="16:16" x14ac:dyDescent="0.3">
      <c r="P753203" s="83"/>
    </row>
    <row r="753204" spans="16:16" x14ac:dyDescent="0.3">
      <c r="P753204" s="83"/>
    </row>
    <row r="753205" spans="16:16" x14ac:dyDescent="0.3">
      <c r="P753205" s="83"/>
    </row>
    <row r="753206" spans="16:16" x14ac:dyDescent="0.3">
      <c r="P753206" s="83"/>
    </row>
    <row r="753207" spans="16:16" x14ac:dyDescent="0.3">
      <c r="P753207" s="83"/>
    </row>
    <row r="753208" spans="16:16" x14ac:dyDescent="0.3">
      <c r="P753208" s="83"/>
    </row>
    <row r="753209" spans="16:16" x14ac:dyDescent="0.3">
      <c r="P753209" s="83"/>
    </row>
    <row r="753210" spans="16:16" x14ac:dyDescent="0.3">
      <c r="P753210" s="83"/>
    </row>
    <row r="753211" spans="16:16" x14ac:dyDescent="0.3">
      <c r="P753211" s="83"/>
    </row>
    <row r="753212" spans="16:16" x14ac:dyDescent="0.3">
      <c r="P753212" s="83"/>
    </row>
    <row r="753213" spans="16:16" x14ac:dyDescent="0.3">
      <c r="P753213" s="83"/>
    </row>
    <row r="753214" spans="16:16" x14ac:dyDescent="0.3">
      <c r="P753214" s="83"/>
    </row>
    <row r="753215" spans="16:16" x14ac:dyDescent="0.3">
      <c r="P753215" s="83"/>
    </row>
    <row r="753216" spans="16:16" x14ac:dyDescent="0.3">
      <c r="P753216" s="83"/>
    </row>
    <row r="753217" spans="16:16" x14ac:dyDescent="0.3">
      <c r="P753217" s="83"/>
    </row>
    <row r="753218" spans="16:16" x14ac:dyDescent="0.3">
      <c r="P753218" s="83"/>
    </row>
    <row r="753219" spans="16:16" x14ac:dyDescent="0.3">
      <c r="P753219" s="83"/>
    </row>
    <row r="753220" spans="16:16" x14ac:dyDescent="0.3">
      <c r="P753220" s="83"/>
    </row>
    <row r="753221" spans="16:16" x14ac:dyDescent="0.3">
      <c r="P753221" s="83"/>
    </row>
    <row r="753222" spans="16:16" x14ac:dyDescent="0.3">
      <c r="P753222" s="83"/>
    </row>
    <row r="753223" spans="16:16" x14ac:dyDescent="0.3">
      <c r="P753223" s="83"/>
    </row>
    <row r="753224" spans="16:16" x14ac:dyDescent="0.3">
      <c r="P753224" s="83"/>
    </row>
    <row r="753225" spans="16:16" x14ac:dyDescent="0.3">
      <c r="P753225" s="83"/>
    </row>
    <row r="753226" spans="16:16" x14ac:dyDescent="0.3">
      <c r="P753226" s="83"/>
    </row>
    <row r="753227" spans="16:16" x14ac:dyDescent="0.3">
      <c r="P753227" s="83"/>
    </row>
    <row r="753228" spans="16:16" x14ac:dyDescent="0.3">
      <c r="P753228" s="83"/>
    </row>
    <row r="753229" spans="16:16" x14ac:dyDescent="0.3">
      <c r="P753229" s="83"/>
    </row>
    <row r="753230" spans="16:16" x14ac:dyDescent="0.3">
      <c r="P753230" s="83"/>
    </row>
    <row r="753231" spans="16:16" x14ac:dyDescent="0.3">
      <c r="P753231" s="83"/>
    </row>
    <row r="753232" spans="16:16" x14ac:dyDescent="0.3">
      <c r="P753232" s="83"/>
    </row>
    <row r="753233" spans="16:16" x14ac:dyDescent="0.3">
      <c r="P753233" s="83"/>
    </row>
    <row r="753234" spans="16:16" x14ac:dyDescent="0.3">
      <c r="P753234" s="83"/>
    </row>
    <row r="753235" spans="16:16" x14ac:dyDescent="0.3">
      <c r="P753235" s="83"/>
    </row>
    <row r="753236" spans="16:16" x14ac:dyDescent="0.3">
      <c r="P753236" s="83"/>
    </row>
    <row r="753237" spans="16:16" x14ac:dyDescent="0.3">
      <c r="P753237" s="83"/>
    </row>
    <row r="753238" spans="16:16" x14ac:dyDescent="0.3">
      <c r="P753238" s="83"/>
    </row>
    <row r="753239" spans="16:16" x14ac:dyDescent="0.3">
      <c r="P753239" s="83"/>
    </row>
    <row r="753240" spans="16:16" x14ac:dyDescent="0.3">
      <c r="P753240" s="83"/>
    </row>
    <row r="753241" spans="16:16" x14ac:dyDescent="0.3">
      <c r="P753241" s="83"/>
    </row>
    <row r="753242" spans="16:16" x14ac:dyDescent="0.3">
      <c r="P753242" s="83"/>
    </row>
    <row r="753243" spans="16:16" x14ac:dyDescent="0.3">
      <c r="P753243" s="83"/>
    </row>
    <row r="753244" spans="16:16" x14ac:dyDescent="0.3">
      <c r="P753244" s="83"/>
    </row>
    <row r="753245" spans="16:16" x14ac:dyDescent="0.3">
      <c r="P753245" s="83"/>
    </row>
    <row r="753246" spans="16:16" x14ac:dyDescent="0.3">
      <c r="P753246" s="83"/>
    </row>
    <row r="753247" spans="16:16" x14ac:dyDescent="0.3">
      <c r="P753247" s="83"/>
    </row>
    <row r="753248" spans="16:16" x14ac:dyDescent="0.3">
      <c r="P753248" s="83"/>
    </row>
    <row r="753249" spans="16:16" x14ac:dyDescent="0.3">
      <c r="P753249" s="83"/>
    </row>
    <row r="753250" spans="16:16" x14ac:dyDescent="0.3">
      <c r="P753250" s="83"/>
    </row>
    <row r="753251" spans="16:16" x14ac:dyDescent="0.3">
      <c r="P753251" s="83"/>
    </row>
    <row r="753252" spans="16:16" x14ac:dyDescent="0.3">
      <c r="P753252" s="83"/>
    </row>
    <row r="753253" spans="16:16" x14ac:dyDescent="0.3">
      <c r="P753253" s="83"/>
    </row>
    <row r="753254" spans="16:16" x14ac:dyDescent="0.3">
      <c r="P753254" s="83"/>
    </row>
    <row r="753255" spans="16:16" x14ac:dyDescent="0.3">
      <c r="P753255" s="83"/>
    </row>
    <row r="753256" spans="16:16" x14ac:dyDescent="0.3">
      <c r="P753256" s="83"/>
    </row>
    <row r="753257" spans="16:16" x14ac:dyDescent="0.3">
      <c r="P753257" s="83"/>
    </row>
    <row r="753258" spans="16:16" x14ac:dyDescent="0.3">
      <c r="P753258" s="83"/>
    </row>
    <row r="753259" spans="16:16" x14ac:dyDescent="0.3">
      <c r="P753259" s="83"/>
    </row>
    <row r="753260" spans="16:16" x14ac:dyDescent="0.3">
      <c r="P753260" s="83"/>
    </row>
    <row r="753261" spans="16:16" x14ac:dyDescent="0.3">
      <c r="P753261" s="83"/>
    </row>
    <row r="753262" spans="16:16" x14ac:dyDescent="0.3">
      <c r="P753262" s="83"/>
    </row>
    <row r="753263" spans="16:16" x14ac:dyDescent="0.3">
      <c r="P753263" s="83"/>
    </row>
    <row r="753264" spans="16:16" x14ac:dyDescent="0.3">
      <c r="P753264" s="83"/>
    </row>
    <row r="753265" spans="16:16" x14ac:dyDescent="0.3">
      <c r="P753265" s="83"/>
    </row>
    <row r="753266" spans="16:16" x14ac:dyDescent="0.3">
      <c r="P753266" s="83"/>
    </row>
    <row r="753267" spans="16:16" x14ac:dyDescent="0.3">
      <c r="P753267" s="83"/>
    </row>
    <row r="753268" spans="16:16" x14ac:dyDescent="0.3">
      <c r="P753268" s="83"/>
    </row>
    <row r="753269" spans="16:16" x14ac:dyDescent="0.3">
      <c r="P753269" s="83"/>
    </row>
    <row r="753270" spans="16:16" x14ac:dyDescent="0.3">
      <c r="P753270" s="83"/>
    </row>
    <row r="753271" spans="16:16" x14ac:dyDescent="0.3">
      <c r="P753271" s="83"/>
    </row>
    <row r="753272" spans="16:16" x14ac:dyDescent="0.3">
      <c r="P753272" s="83"/>
    </row>
    <row r="753273" spans="16:16" x14ac:dyDescent="0.3">
      <c r="P753273" s="83"/>
    </row>
    <row r="753274" spans="16:16" x14ac:dyDescent="0.3">
      <c r="P753274" s="83"/>
    </row>
    <row r="753275" spans="16:16" x14ac:dyDescent="0.3">
      <c r="P753275" s="83"/>
    </row>
    <row r="753276" spans="16:16" x14ac:dyDescent="0.3">
      <c r="P753276" s="83"/>
    </row>
    <row r="753277" spans="16:16" x14ac:dyDescent="0.3">
      <c r="P753277" s="83"/>
    </row>
    <row r="753278" spans="16:16" x14ac:dyDescent="0.3">
      <c r="P753278" s="83"/>
    </row>
    <row r="753279" spans="16:16" x14ac:dyDescent="0.3">
      <c r="P753279" s="83"/>
    </row>
    <row r="753280" spans="16:16" x14ac:dyDescent="0.3">
      <c r="P753280" s="83"/>
    </row>
    <row r="753281" spans="16:16" x14ac:dyDescent="0.3">
      <c r="P753281" s="83"/>
    </row>
    <row r="753282" spans="16:16" x14ac:dyDescent="0.3">
      <c r="P753282" s="83"/>
    </row>
    <row r="753283" spans="16:16" x14ac:dyDescent="0.3">
      <c r="P753283" s="83"/>
    </row>
    <row r="753284" spans="16:16" x14ac:dyDescent="0.3">
      <c r="P753284" s="83"/>
    </row>
    <row r="753285" spans="16:16" x14ac:dyDescent="0.3">
      <c r="P753285" s="83"/>
    </row>
    <row r="753286" spans="16:16" x14ac:dyDescent="0.3">
      <c r="P753286" s="83"/>
    </row>
    <row r="753287" spans="16:16" x14ac:dyDescent="0.3">
      <c r="P753287" s="83"/>
    </row>
    <row r="753288" spans="16:16" x14ac:dyDescent="0.3">
      <c r="P753288" s="83"/>
    </row>
    <row r="753289" spans="16:16" x14ac:dyDescent="0.3">
      <c r="P753289" s="83"/>
    </row>
    <row r="753290" spans="16:16" x14ac:dyDescent="0.3">
      <c r="P753290" s="83"/>
    </row>
    <row r="753291" spans="16:16" x14ac:dyDescent="0.3">
      <c r="P753291" s="83"/>
    </row>
    <row r="753292" spans="16:16" x14ac:dyDescent="0.3">
      <c r="P753292" s="83"/>
    </row>
    <row r="753293" spans="16:16" x14ac:dyDescent="0.3">
      <c r="P753293" s="83"/>
    </row>
    <row r="753294" spans="16:16" x14ac:dyDescent="0.3">
      <c r="P753294" s="83"/>
    </row>
    <row r="753295" spans="16:16" x14ac:dyDescent="0.3">
      <c r="P753295" s="83"/>
    </row>
    <row r="753296" spans="16:16" x14ac:dyDescent="0.3">
      <c r="P753296" s="83"/>
    </row>
    <row r="753297" spans="16:16" x14ac:dyDescent="0.3">
      <c r="P753297" s="83"/>
    </row>
    <row r="753298" spans="16:16" x14ac:dyDescent="0.3">
      <c r="P753298" s="83"/>
    </row>
    <row r="753299" spans="16:16" x14ac:dyDescent="0.3">
      <c r="P753299" s="83"/>
    </row>
    <row r="753300" spans="16:16" x14ac:dyDescent="0.3">
      <c r="P753300" s="83"/>
    </row>
    <row r="753301" spans="16:16" x14ac:dyDescent="0.3">
      <c r="P753301" s="83"/>
    </row>
    <row r="753302" spans="16:16" x14ac:dyDescent="0.3">
      <c r="P753302" s="83"/>
    </row>
    <row r="753303" spans="16:16" x14ac:dyDescent="0.3">
      <c r="P753303" s="83"/>
    </row>
    <row r="753304" spans="16:16" x14ac:dyDescent="0.3">
      <c r="P753304" s="83"/>
    </row>
    <row r="753305" spans="16:16" x14ac:dyDescent="0.3">
      <c r="P753305" s="83"/>
    </row>
    <row r="753306" spans="16:16" x14ac:dyDescent="0.3">
      <c r="P753306" s="83"/>
    </row>
    <row r="753307" spans="16:16" x14ac:dyDescent="0.3">
      <c r="P753307" s="83"/>
    </row>
    <row r="753308" spans="16:16" x14ac:dyDescent="0.3">
      <c r="P753308" s="83"/>
    </row>
    <row r="753309" spans="16:16" x14ac:dyDescent="0.3">
      <c r="P753309" s="83"/>
    </row>
    <row r="753310" spans="16:16" x14ac:dyDescent="0.3">
      <c r="P753310" s="83"/>
    </row>
    <row r="753311" spans="16:16" x14ac:dyDescent="0.3">
      <c r="P753311" s="83"/>
    </row>
    <row r="753312" spans="16:16" x14ac:dyDescent="0.3">
      <c r="P753312" s="83"/>
    </row>
    <row r="753313" spans="16:16" x14ac:dyDescent="0.3">
      <c r="P753313" s="83"/>
    </row>
    <row r="753314" spans="16:16" x14ac:dyDescent="0.3">
      <c r="P753314" s="83"/>
    </row>
    <row r="753315" spans="16:16" x14ac:dyDescent="0.3">
      <c r="P753315" s="83"/>
    </row>
    <row r="753316" spans="16:16" x14ac:dyDescent="0.3">
      <c r="P753316" s="83"/>
    </row>
    <row r="753317" spans="16:16" x14ac:dyDescent="0.3">
      <c r="P753317" s="83"/>
    </row>
    <row r="753318" spans="16:16" x14ac:dyDescent="0.3">
      <c r="P753318" s="83"/>
    </row>
    <row r="753319" spans="16:16" x14ac:dyDescent="0.3">
      <c r="P753319" s="83"/>
    </row>
    <row r="753320" spans="16:16" x14ac:dyDescent="0.3">
      <c r="P753320" s="83"/>
    </row>
    <row r="753321" spans="16:16" x14ac:dyDescent="0.3">
      <c r="P753321" s="83"/>
    </row>
    <row r="753322" spans="16:16" x14ac:dyDescent="0.3">
      <c r="P753322" s="83"/>
    </row>
    <row r="753323" spans="16:16" x14ac:dyDescent="0.3">
      <c r="P753323" s="83"/>
    </row>
    <row r="753324" spans="16:16" x14ac:dyDescent="0.3">
      <c r="P753324" s="83"/>
    </row>
    <row r="753325" spans="16:16" x14ac:dyDescent="0.3">
      <c r="P753325" s="83"/>
    </row>
    <row r="753326" spans="16:16" x14ac:dyDescent="0.3">
      <c r="P753326" s="83"/>
    </row>
    <row r="753327" spans="16:16" x14ac:dyDescent="0.3">
      <c r="P753327" s="83"/>
    </row>
    <row r="753328" spans="16:16" x14ac:dyDescent="0.3">
      <c r="P753328" s="83"/>
    </row>
    <row r="753329" spans="16:16" x14ac:dyDescent="0.3">
      <c r="P753329" s="83"/>
    </row>
    <row r="753330" spans="16:16" x14ac:dyDescent="0.3">
      <c r="P753330" s="83"/>
    </row>
    <row r="753331" spans="16:16" x14ac:dyDescent="0.3">
      <c r="P753331" s="83"/>
    </row>
    <row r="753332" spans="16:16" x14ac:dyDescent="0.3">
      <c r="P753332" s="83"/>
    </row>
    <row r="753333" spans="16:16" x14ac:dyDescent="0.3">
      <c r="P753333" s="83"/>
    </row>
    <row r="753334" spans="16:16" x14ac:dyDescent="0.3">
      <c r="P753334" s="83"/>
    </row>
    <row r="753335" spans="16:16" x14ac:dyDescent="0.3">
      <c r="P753335" s="83"/>
    </row>
    <row r="753336" spans="16:16" x14ac:dyDescent="0.3">
      <c r="P753336" s="83"/>
    </row>
    <row r="753337" spans="16:16" x14ac:dyDescent="0.3">
      <c r="P753337" s="83"/>
    </row>
    <row r="753338" spans="16:16" x14ac:dyDescent="0.3">
      <c r="P753338" s="83"/>
    </row>
    <row r="753339" spans="16:16" x14ac:dyDescent="0.3">
      <c r="P753339" s="83"/>
    </row>
    <row r="753340" spans="16:16" x14ac:dyDescent="0.3">
      <c r="P753340" s="83"/>
    </row>
    <row r="753341" spans="16:16" x14ac:dyDescent="0.3">
      <c r="P753341" s="83"/>
    </row>
    <row r="753342" spans="16:16" x14ac:dyDescent="0.3">
      <c r="P753342" s="83"/>
    </row>
    <row r="753343" spans="16:16" x14ac:dyDescent="0.3">
      <c r="P753343" s="83"/>
    </row>
    <row r="753344" spans="16:16" x14ac:dyDescent="0.3">
      <c r="P753344" s="83"/>
    </row>
    <row r="753345" spans="16:16" x14ac:dyDescent="0.3">
      <c r="P753345" s="83"/>
    </row>
    <row r="753346" spans="16:16" x14ac:dyDescent="0.3">
      <c r="P753346" s="83"/>
    </row>
    <row r="753347" spans="16:16" x14ac:dyDescent="0.3">
      <c r="P753347" s="83"/>
    </row>
    <row r="753348" spans="16:16" x14ac:dyDescent="0.3">
      <c r="P753348" s="83"/>
    </row>
    <row r="753349" spans="16:16" x14ac:dyDescent="0.3">
      <c r="P753349" s="83"/>
    </row>
    <row r="753350" spans="16:16" x14ac:dyDescent="0.3">
      <c r="P753350" s="83"/>
    </row>
    <row r="753351" spans="16:16" x14ac:dyDescent="0.3">
      <c r="P753351" s="83"/>
    </row>
    <row r="753352" spans="16:16" x14ac:dyDescent="0.3">
      <c r="P753352" s="83"/>
    </row>
    <row r="753353" spans="16:16" x14ac:dyDescent="0.3">
      <c r="P753353" s="83"/>
    </row>
    <row r="753354" spans="16:16" x14ac:dyDescent="0.3">
      <c r="P753354" s="83"/>
    </row>
    <row r="753355" spans="16:16" x14ac:dyDescent="0.3">
      <c r="P753355" s="83"/>
    </row>
    <row r="753356" spans="16:16" x14ac:dyDescent="0.3">
      <c r="P753356" s="83"/>
    </row>
    <row r="753357" spans="16:16" x14ac:dyDescent="0.3">
      <c r="P753357" s="83"/>
    </row>
    <row r="753358" spans="16:16" x14ac:dyDescent="0.3">
      <c r="P753358" s="83"/>
    </row>
    <row r="753359" spans="16:16" x14ac:dyDescent="0.3">
      <c r="P753359" s="83"/>
    </row>
    <row r="753360" spans="16:16" x14ac:dyDescent="0.3">
      <c r="P753360" s="83"/>
    </row>
    <row r="753361" spans="16:16" x14ac:dyDescent="0.3">
      <c r="P753361" s="83"/>
    </row>
    <row r="753362" spans="16:16" x14ac:dyDescent="0.3">
      <c r="P753362" s="83"/>
    </row>
    <row r="753363" spans="16:16" x14ac:dyDescent="0.3">
      <c r="P753363" s="83"/>
    </row>
    <row r="753364" spans="16:16" x14ac:dyDescent="0.3">
      <c r="P753364" s="83"/>
    </row>
    <row r="753365" spans="16:16" x14ac:dyDescent="0.3">
      <c r="P753365" s="83"/>
    </row>
    <row r="753366" spans="16:16" x14ac:dyDescent="0.3">
      <c r="P753366" s="83"/>
    </row>
    <row r="753367" spans="16:16" x14ac:dyDescent="0.3">
      <c r="P753367" s="83"/>
    </row>
    <row r="753368" spans="16:16" x14ac:dyDescent="0.3">
      <c r="P753368" s="83"/>
    </row>
    <row r="753369" spans="16:16" x14ac:dyDescent="0.3">
      <c r="P753369" s="83"/>
    </row>
    <row r="753370" spans="16:16" x14ac:dyDescent="0.3">
      <c r="P753370" s="83"/>
    </row>
    <row r="753371" spans="16:16" x14ac:dyDescent="0.3">
      <c r="P753371" s="83"/>
    </row>
    <row r="753372" spans="16:16" x14ac:dyDescent="0.3">
      <c r="P753372" s="83"/>
    </row>
    <row r="753373" spans="16:16" x14ac:dyDescent="0.3">
      <c r="P753373" s="83"/>
    </row>
    <row r="753374" spans="16:16" x14ac:dyDescent="0.3">
      <c r="P753374" s="83"/>
    </row>
    <row r="753375" spans="16:16" x14ac:dyDescent="0.3">
      <c r="P753375" s="83"/>
    </row>
    <row r="753376" spans="16:16" x14ac:dyDescent="0.3">
      <c r="P753376" s="83"/>
    </row>
    <row r="753377" spans="16:16" x14ac:dyDescent="0.3">
      <c r="P753377" s="83"/>
    </row>
    <row r="753378" spans="16:16" x14ac:dyDescent="0.3">
      <c r="P753378" s="83"/>
    </row>
    <row r="753379" spans="16:16" x14ac:dyDescent="0.3">
      <c r="P753379" s="83"/>
    </row>
    <row r="753380" spans="16:16" x14ac:dyDescent="0.3">
      <c r="P753380" s="83"/>
    </row>
    <row r="753381" spans="16:16" x14ac:dyDescent="0.3">
      <c r="P753381" s="83"/>
    </row>
    <row r="753382" spans="16:16" x14ac:dyDescent="0.3">
      <c r="P753382" s="83"/>
    </row>
    <row r="753383" spans="16:16" x14ac:dyDescent="0.3">
      <c r="P753383" s="83"/>
    </row>
    <row r="753384" spans="16:16" x14ac:dyDescent="0.3">
      <c r="P753384" s="83"/>
    </row>
    <row r="753385" spans="16:16" x14ac:dyDescent="0.3">
      <c r="P753385" s="83"/>
    </row>
    <row r="753386" spans="16:16" x14ac:dyDescent="0.3">
      <c r="P753386" s="83"/>
    </row>
    <row r="753387" spans="16:16" x14ac:dyDescent="0.3">
      <c r="P753387" s="83"/>
    </row>
    <row r="753388" spans="16:16" x14ac:dyDescent="0.3">
      <c r="P753388" s="83"/>
    </row>
    <row r="753389" spans="16:16" x14ac:dyDescent="0.3">
      <c r="P753389" s="83"/>
    </row>
    <row r="753390" spans="16:16" x14ac:dyDescent="0.3">
      <c r="P753390" s="83"/>
    </row>
    <row r="753391" spans="16:16" x14ac:dyDescent="0.3">
      <c r="P753391" s="83"/>
    </row>
    <row r="753392" spans="16:16" x14ac:dyDescent="0.3">
      <c r="P753392" s="83"/>
    </row>
    <row r="753393" spans="16:16" x14ac:dyDescent="0.3">
      <c r="P753393" s="83"/>
    </row>
    <row r="753394" spans="16:16" x14ac:dyDescent="0.3">
      <c r="P753394" s="83"/>
    </row>
    <row r="753395" spans="16:16" x14ac:dyDescent="0.3">
      <c r="P753395" s="83"/>
    </row>
    <row r="753396" spans="16:16" x14ac:dyDescent="0.3">
      <c r="P753396" s="83"/>
    </row>
    <row r="753397" spans="16:16" x14ac:dyDescent="0.3">
      <c r="P753397" s="83"/>
    </row>
    <row r="753398" spans="16:16" x14ac:dyDescent="0.3">
      <c r="P753398" s="83"/>
    </row>
    <row r="753399" spans="16:16" x14ac:dyDescent="0.3">
      <c r="P753399" s="83"/>
    </row>
    <row r="753400" spans="16:16" x14ac:dyDescent="0.3">
      <c r="P753400" s="83"/>
    </row>
    <row r="753401" spans="16:16" x14ac:dyDescent="0.3">
      <c r="P753401" s="83"/>
    </row>
    <row r="753402" spans="16:16" x14ac:dyDescent="0.3">
      <c r="P753402" s="83"/>
    </row>
    <row r="753403" spans="16:16" x14ac:dyDescent="0.3">
      <c r="P753403" s="83"/>
    </row>
    <row r="753404" spans="16:16" x14ac:dyDescent="0.3">
      <c r="P753404" s="83"/>
    </row>
    <row r="753405" spans="16:16" x14ac:dyDescent="0.3">
      <c r="P753405" s="83"/>
    </row>
    <row r="753406" spans="16:16" x14ac:dyDescent="0.3">
      <c r="P753406" s="83"/>
    </row>
    <row r="753407" spans="16:16" x14ac:dyDescent="0.3">
      <c r="P753407" s="83"/>
    </row>
    <row r="753408" spans="16:16" x14ac:dyDescent="0.3">
      <c r="P753408" s="83"/>
    </row>
    <row r="753409" spans="16:16" x14ac:dyDescent="0.3">
      <c r="P753409" s="83"/>
    </row>
    <row r="753410" spans="16:16" x14ac:dyDescent="0.3">
      <c r="P753410" s="83"/>
    </row>
    <row r="753411" spans="16:16" x14ac:dyDescent="0.3">
      <c r="P753411" s="83"/>
    </row>
    <row r="753412" spans="16:16" x14ac:dyDescent="0.3">
      <c r="P753412" s="83"/>
    </row>
    <row r="753413" spans="16:16" x14ac:dyDescent="0.3">
      <c r="P753413" s="83"/>
    </row>
    <row r="753414" spans="16:16" x14ac:dyDescent="0.3">
      <c r="P753414" s="83"/>
    </row>
    <row r="753415" spans="16:16" x14ac:dyDescent="0.3">
      <c r="P753415" s="83"/>
    </row>
    <row r="753416" spans="16:16" x14ac:dyDescent="0.3">
      <c r="P753416" s="83"/>
    </row>
    <row r="753417" spans="16:16" x14ac:dyDescent="0.3">
      <c r="P753417" s="83"/>
    </row>
    <row r="753418" spans="16:16" x14ac:dyDescent="0.3">
      <c r="P753418" s="83"/>
    </row>
    <row r="753419" spans="16:16" x14ac:dyDescent="0.3">
      <c r="P753419" s="83"/>
    </row>
    <row r="753420" spans="16:16" x14ac:dyDescent="0.3">
      <c r="P753420" s="83"/>
    </row>
    <row r="753421" spans="16:16" x14ac:dyDescent="0.3">
      <c r="P753421" s="83"/>
    </row>
    <row r="753422" spans="16:16" x14ac:dyDescent="0.3">
      <c r="P753422" s="83"/>
    </row>
    <row r="753423" spans="16:16" x14ac:dyDescent="0.3">
      <c r="P753423" s="83"/>
    </row>
    <row r="753424" spans="16:16" x14ac:dyDescent="0.3">
      <c r="P753424" s="83"/>
    </row>
    <row r="753425" spans="16:16" x14ac:dyDescent="0.3">
      <c r="P753425" s="83"/>
    </row>
    <row r="753426" spans="16:16" x14ac:dyDescent="0.3">
      <c r="P753426" s="83"/>
    </row>
    <row r="753427" spans="16:16" x14ac:dyDescent="0.3">
      <c r="P753427" s="83"/>
    </row>
    <row r="753428" spans="16:16" x14ac:dyDescent="0.3">
      <c r="P753428" s="83"/>
    </row>
    <row r="753429" spans="16:16" x14ac:dyDescent="0.3">
      <c r="P753429" s="83"/>
    </row>
    <row r="753430" spans="16:16" x14ac:dyDescent="0.3">
      <c r="P753430" s="83"/>
    </row>
    <row r="753431" spans="16:16" x14ac:dyDescent="0.3">
      <c r="P753431" s="83"/>
    </row>
    <row r="753432" spans="16:16" x14ac:dyDescent="0.3">
      <c r="P753432" s="83"/>
    </row>
    <row r="753433" spans="16:16" x14ac:dyDescent="0.3">
      <c r="P753433" s="83"/>
    </row>
    <row r="753434" spans="16:16" x14ac:dyDescent="0.3">
      <c r="P753434" s="83"/>
    </row>
    <row r="753435" spans="16:16" x14ac:dyDescent="0.3">
      <c r="P753435" s="83"/>
    </row>
    <row r="753436" spans="16:16" x14ac:dyDescent="0.3">
      <c r="P753436" s="83"/>
    </row>
    <row r="753437" spans="16:16" x14ac:dyDescent="0.3">
      <c r="P753437" s="83"/>
    </row>
    <row r="753438" spans="16:16" x14ac:dyDescent="0.3">
      <c r="P753438" s="83"/>
    </row>
    <row r="753439" spans="16:16" x14ac:dyDescent="0.3">
      <c r="P753439" s="83"/>
    </row>
    <row r="753440" spans="16:16" x14ac:dyDescent="0.3">
      <c r="P753440" s="83"/>
    </row>
    <row r="753441" spans="16:16" x14ac:dyDescent="0.3">
      <c r="P753441" s="83"/>
    </row>
    <row r="753442" spans="16:16" x14ac:dyDescent="0.3">
      <c r="P753442" s="83"/>
    </row>
    <row r="753443" spans="16:16" x14ac:dyDescent="0.3">
      <c r="P753443" s="83"/>
    </row>
    <row r="753444" spans="16:16" x14ac:dyDescent="0.3">
      <c r="P753444" s="83"/>
    </row>
    <row r="753445" spans="16:16" x14ac:dyDescent="0.3">
      <c r="P753445" s="83"/>
    </row>
    <row r="753446" spans="16:16" x14ac:dyDescent="0.3">
      <c r="P753446" s="83"/>
    </row>
    <row r="753447" spans="16:16" x14ac:dyDescent="0.3">
      <c r="P753447" s="83"/>
    </row>
    <row r="753448" spans="16:16" x14ac:dyDescent="0.3">
      <c r="P753448" s="83"/>
    </row>
    <row r="753449" spans="16:16" x14ac:dyDescent="0.3">
      <c r="P753449" s="83"/>
    </row>
    <row r="753450" spans="16:16" x14ac:dyDescent="0.3">
      <c r="P753450" s="83"/>
    </row>
    <row r="753451" spans="16:16" x14ac:dyDescent="0.3">
      <c r="P753451" s="83"/>
    </row>
    <row r="753452" spans="16:16" x14ac:dyDescent="0.3">
      <c r="P753452" s="83"/>
    </row>
    <row r="753453" spans="16:16" x14ac:dyDescent="0.3">
      <c r="P753453" s="83"/>
    </row>
    <row r="753454" spans="16:16" x14ac:dyDescent="0.3">
      <c r="P753454" s="83"/>
    </row>
    <row r="753455" spans="16:16" x14ac:dyDescent="0.3">
      <c r="P753455" s="83"/>
    </row>
    <row r="753456" spans="16:16" x14ac:dyDescent="0.3">
      <c r="P753456" s="83"/>
    </row>
    <row r="753457" spans="16:16" x14ac:dyDescent="0.3">
      <c r="P753457" s="83"/>
    </row>
    <row r="753458" spans="16:16" x14ac:dyDescent="0.3">
      <c r="P753458" s="83"/>
    </row>
    <row r="753459" spans="16:16" x14ac:dyDescent="0.3">
      <c r="P753459" s="83"/>
    </row>
    <row r="753460" spans="16:16" x14ac:dyDescent="0.3">
      <c r="P753460" s="83"/>
    </row>
    <row r="753461" spans="16:16" x14ac:dyDescent="0.3">
      <c r="P753461" s="83"/>
    </row>
    <row r="753462" spans="16:16" x14ac:dyDescent="0.3">
      <c r="P753462" s="83"/>
    </row>
    <row r="753463" spans="16:16" x14ac:dyDescent="0.3">
      <c r="P753463" s="83"/>
    </row>
    <row r="753464" spans="16:16" x14ac:dyDescent="0.3">
      <c r="P753464" s="83"/>
    </row>
    <row r="753465" spans="16:16" x14ac:dyDescent="0.3">
      <c r="P753465" s="83"/>
    </row>
    <row r="753466" spans="16:16" x14ac:dyDescent="0.3">
      <c r="P753466" s="83"/>
    </row>
    <row r="753467" spans="16:16" x14ac:dyDescent="0.3">
      <c r="P753467" s="83"/>
    </row>
    <row r="753468" spans="16:16" x14ac:dyDescent="0.3">
      <c r="P753468" s="83"/>
    </row>
    <row r="753469" spans="16:16" x14ac:dyDescent="0.3">
      <c r="P753469" s="83"/>
    </row>
    <row r="753470" spans="16:16" x14ac:dyDescent="0.3">
      <c r="P753470" s="83"/>
    </row>
    <row r="753471" spans="16:16" x14ac:dyDescent="0.3">
      <c r="P753471" s="83"/>
    </row>
    <row r="753472" spans="16:16" x14ac:dyDescent="0.3">
      <c r="P753472" s="83"/>
    </row>
    <row r="753473" spans="16:16" x14ac:dyDescent="0.3">
      <c r="P753473" s="83"/>
    </row>
    <row r="753474" spans="16:16" x14ac:dyDescent="0.3">
      <c r="P753474" s="83"/>
    </row>
    <row r="753475" spans="16:16" x14ac:dyDescent="0.3">
      <c r="P753475" s="83"/>
    </row>
    <row r="753476" spans="16:16" x14ac:dyDescent="0.3">
      <c r="P753476" s="83"/>
    </row>
    <row r="753477" spans="16:16" x14ac:dyDescent="0.3">
      <c r="P753477" s="83"/>
    </row>
    <row r="753478" spans="16:16" x14ac:dyDescent="0.3">
      <c r="P753478" s="83"/>
    </row>
    <row r="753479" spans="16:16" x14ac:dyDescent="0.3">
      <c r="P753479" s="83"/>
    </row>
    <row r="753480" spans="16:16" x14ac:dyDescent="0.3">
      <c r="P753480" s="83"/>
    </row>
    <row r="753481" spans="16:16" x14ac:dyDescent="0.3">
      <c r="P753481" s="83"/>
    </row>
    <row r="753482" spans="16:16" x14ac:dyDescent="0.3">
      <c r="P753482" s="83"/>
    </row>
    <row r="753483" spans="16:16" x14ac:dyDescent="0.3">
      <c r="P753483" s="83"/>
    </row>
    <row r="753484" spans="16:16" x14ac:dyDescent="0.3">
      <c r="P753484" s="83"/>
    </row>
    <row r="753485" spans="16:16" x14ac:dyDescent="0.3">
      <c r="P753485" s="83"/>
    </row>
    <row r="753486" spans="16:16" x14ac:dyDescent="0.3">
      <c r="P753486" s="83"/>
    </row>
    <row r="753487" spans="16:16" x14ac:dyDescent="0.3">
      <c r="P753487" s="83"/>
    </row>
    <row r="753488" spans="16:16" x14ac:dyDescent="0.3">
      <c r="P753488" s="83"/>
    </row>
    <row r="753489" spans="16:16" x14ac:dyDescent="0.3">
      <c r="P753489" s="83"/>
    </row>
    <row r="753490" spans="16:16" x14ac:dyDescent="0.3">
      <c r="P753490" s="83"/>
    </row>
    <row r="753491" spans="16:16" x14ac:dyDescent="0.3">
      <c r="P753491" s="83"/>
    </row>
    <row r="753492" spans="16:16" x14ac:dyDescent="0.3">
      <c r="P753492" s="83"/>
    </row>
    <row r="753493" spans="16:16" x14ac:dyDescent="0.3">
      <c r="P753493" s="83"/>
    </row>
    <row r="753494" spans="16:16" x14ac:dyDescent="0.3">
      <c r="P753494" s="83"/>
    </row>
    <row r="753495" spans="16:16" x14ac:dyDescent="0.3">
      <c r="P753495" s="83"/>
    </row>
    <row r="753496" spans="16:16" x14ac:dyDescent="0.3">
      <c r="P753496" s="83"/>
    </row>
    <row r="753497" spans="16:16" x14ac:dyDescent="0.3">
      <c r="P753497" s="83"/>
    </row>
    <row r="753498" spans="16:16" x14ac:dyDescent="0.3">
      <c r="P753498" s="83"/>
    </row>
    <row r="753499" spans="16:16" x14ac:dyDescent="0.3">
      <c r="P753499" s="83"/>
    </row>
    <row r="753500" spans="16:16" x14ac:dyDescent="0.3">
      <c r="P753500" s="83"/>
    </row>
    <row r="753501" spans="16:16" x14ac:dyDescent="0.3">
      <c r="P753501" s="83"/>
    </row>
    <row r="753502" spans="16:16" x14ac:dyDescent="0.3">
      <c r="P753502" s="83"/>
    </row>
    <row r="753503" spans="16:16" x14ac:dyDescent="0.3">
      <c r="P753503" s="83"/>
    </row>
    <row r="753504" spans="16:16" x14ac:dyDescent="0.3">
      <c r="P753504" s="83"/>
    </row>
    <row r="753505" spans="16:16" x14ac:dyDescent="0.3">
      <c r="P753505" s="83"/>
    </row>
    <row r="753506" spans="16:16" x14ac:dyDescent="0.3">
      <c r="P753506" s="83"/>
    </row>
    <row r="753507" spans="16:16" x14ac:dyDescent="0.3">
      <c r="P753507" s="83"/>
    </row>
    <row r="753508" spans="16:16" x14ac:dyDescent="0.3">
      <c r="P753508" s="83"/>
    </row>
    <row r="753509" spans="16:16" x14ac:dyDescent="0.3">
      <c r="P753509" s="83"/>
    </row>
    <row r="753510" spans="16:16" x14ac:dyDescent="0.3">
      <c r="P753510" s="83"/>
    </row>
    <row r="753511" spans="16:16" x14ac:dyDescent="0.3">
      <c r="P753511" s="83"/>
    </row>
    <row r="753512" spans="16:16" x14ac:dyDescent="0.3">
      <c r="P753512" s="83"/>
    </row>
    <row r="753513" spans="16:16" x14ac:dyDescent="0.3">
      <c r="P753513" s="83"/>
    </row>
    <row r="753514" spans="16:16" x14ac:dyDescent="0.3">
      <c r="P753514" s="83"/>
    </row>
    <row r="753515" spans="16:16" x14ac:dyDescent="0.3">
      <c r="P753515" s="83"/>
    </row>
    <row r="753516" spans="16:16" x14ac:dyDescent="0.3">
      <c r="P753516" s="83"/>
    </row>
    <row r="753517" spans="16:16" x14ac:dyDescent="0.3">
      <c r="P753517" s="83"/>
    </row>
    <row r="753518" spans="16:16" x14ac:dyDescent="0.3">
      <c r="P753518" s="83"/>
    </row>
    <row r="753519" spans="16:16" x14ac:dyDescent="0.3">
      <c r="P753519" s="83"/>
    </row>
    <row r="753520" spans="16:16" x14ac:dyDescent="0.3">
      <c r="P753520" s="83"/>
    </row>
    <row r="753521" spans="16:16" x14ac:dyDescent="0.3">
      <c r="P753521" s="83"/>
    </row>
    <row r="753522" spans="16:16" x14ac:dyDescent="0.3">
      <c r="P753522" s="83"/>
    </row>
    <row r="753523" spans="16:16" x14ac:dyDescent="0.3">
      <c r="P753523" s="83"/>
    </row>
    <row r="753524" spans="16:16" x14ac:dyDescent="0.3">
      <c r="P753524" s="83"/>
    </row>
    <row r="753525" spans="16:16" x14ac:dyDescent="0.3">
      <c r="P753525" s="83"/>
    </row>
    <row r="753526" spans="16:16" x14ac:dyDescent="0.3">
      <c r="P753526" s="83"/>
    </row>
    <row r="753527" spans="16:16" x14ac:dyDescent="0.3">
      <c r="P753527" s="83"/>
    </row>
    <row r="753528" spans="16:16" x14ac:dyDescent="0.3">
      <c r="P753528" s="83"/>
    </row>
    <row r="753529" spans="16:16" x14ac:dyDescent="0.3">
      <c r="P753529" s="83"/>
    </row>
    <row r="753530" spans="16:16" x14ac:dyDescent="0.3">
      <c r="P753530" s="83"/>
    </row>
    <row r="753531" spans="16:16" x14ac:dyDescent="0.3">
      <c r="P753531" s="83"/>
    </row>
    <row r="753532" spans="16:16" x14ac:dyDescent="0.3">
      <c r="P753532" s="83"/>
    </row>
    <row r="753533" spans="16:16" x14ac:dyDescent="0.3">
      <c r="P753533" s="83"/>
    </row>
    <row r="753534" spans="16:16" x14ac:dyDescent="0.3">
      <c r="P753534" s="83"/>
    </row>
    <row r="753535" spans="16:16" x14ac:dyDescent="0.3">
      <c r="P753535" s="83"/>
    </row>
    <row r="753536" spans="16:16" x14ac:dyDescent="0.3">
      <c r="P753536" s="83"/>
    </row>
    <row r="753537" spans="16:16" x14ac:dyDescent="0.3">
      <c r="P753537" s="83"/>
    </row>
    <row r="753538" spans="16:16" x14ac:dyDescent="0.3">
      <c r="P753538" s="83"/>
    </row>
    <row r="753539" spans="16:16" x14ac:dyDescent="0.3">
      <c r="P753539" s="83"/>
    </row>
    <row r="753540" spans="16:16" x14ac:dyDescent="0.3">
      <c r="P753540" s="83"/>
    </row>
    <row r="753541" spans="16:16" x14ac:dyDescent="0.3">
      <c r="P753541" s="83"/>
    </row>
    <row r="753542" spans="16:16" x14ac:dyDescent="0.3">
      <c r="P753542" s="83"/>
    </row>
    <row r="753543" spans="16:16" x14ac:dyDescent="0.3">
      <c r="P753543" s="83"/>
    </row>
    <row r="753544" spans="16:16" x14ac:dyDescent="0.3">
      <c r="P753544" s="83"/>
    </row>
    <row r="753545" spans="16:16" x14ac:dyDescent="0.3">
      <c r="P753545" s="83"/>
    </row>
    <row r="753546" spans="16:16" x14ac:dyDescent="0.3">
      <c r="P753546" s="83"/>
    </row>
    <row r="753547" spans="16:16" x14ac:dyDescent="0.3">
      <c r="P753547" s="83"/>
    </row>
    <row r="753548" spans="16:16" x14ac:dyDescent="0.3">
      <c r="P753548" s="83"/>
    </row>
    <row r="753549" spans="16:16" x14ac:dyDescent="0.3">
      <c r="P753549" s="83"/>
    </row>
    <row r="753550" spans="16:16" x14ac:dyDescent="0.3">
      <c r="P753550" s="83"/>
    </row>
    <row r="753551" spans="16:16" x14ac:dyDescent="0.3">
      <c r="P753551" s="83"/>
    </row>
    <row r="753552" spans="16:16" x14ac:dyDescent="0.3">
      <c r="P753552" s="83"/>
    </row>
    <row r="753553" spans="16:16" x14ac:dyDescent="0.3">
      <c r="P753553" s="83"/>
    </row>
    <row r="753554" spans="16:16" x14ac:dyDescent="0.3">
      <c r="P753554" s="83"/>
    </row>
    <row r="753555" spans="16:16" x14ac:dyDescent="0.3">
      <c r="P753555" s="83"/>
    </row>
    <row r="753556" spans="16:16" x14ac:dyDescent="0.3">
      <c r="P753556" s="83"/>
    </row>
    <row r="753557" spans="16:16" x14ac:dyDescent="0.3">
      <c r="P753557" s="83"/>
    </row>
    <row r="753558" spans="16:16" x14ac:dyDescent="0.3">
      <c r="P753558" s="83"/>
    </row>
    <row r="753559" spans="16:16" x14ac:dyDescent="0.3">
      <c r="P753559" s="83"/>
    </row>
    <row r="753560" spans="16:16" x14ac:dyDescent="0.3">
      <c r="P753560" s="83"/>
    </row>
    <row r="753561" spans="16:16" x14ac:dyDescent="0.3">
      <c r="P753561" s="83"/>
    </row>
    <row r="753562" spans="16:16" x14ac:dyDescent="0.3">
      <c r="P753562" s="83"/>
    </row>
    <row r="753563" spans="16:16" x14ac:dyDescent="0.3">
      <c r="P753563" s="83"/>
    </row>
    <row r="753564" spans="16:16" x14ac:dyDescent="0.3">
      <c r="P753564" s="83"/>
    </row>
    <row r="753565" spans="16:16" x14ac:dyDescent="0.3">
      <c r="P753565" s="83"/>
    </row>
    <row r="753566" spans="16:16" x14ac:dyDescent="0.3">
      <c r="P753566" s="83"/>
    </row>
    <row r="753567" spans="16:16" x14ac:dyDescent="0.3">
      <c r="P753567" s="83"/>
    </row>
    <row r="753568" spans="16:16" x14ac:dyDescent="0.3">
      <c r="P753568" s="83"/>
    </row>
    <row r="753569" spans="16:16" x14ac:dyDescent="0.3">
      <c r="P753569" s="83"/>
    </row>
    <row r="753570" spans="16:16" x14ac:dyDescent="0.3">
      <c r="P753570" s="83"/>
    </row>
    <row r="753571" spans="16:16" x14ac:dyDescent="0.3">
      <c r="P753571" s="83"/>
    </row>
    <row r="753572" spans="16:16" x14ac:dyDescent="0.3">
      <c r="P753572" s="83"/>
    </row>
    <row r="753573" spans="16:16" x14ac:dyDescent="0.3">
      <c r="P753573" s="83"/>
    </row>
    <row r="753574" spans="16:16" x14ac:dyDescent="0.3">
      <c r="P753574" s="83"/>
    </row>
    <row r="753575" spans="16:16" x14ac:dyDescent="0.3">
      <c r="P753575" s="83"/>
    </row>
    <row r="753576" spans="16:16" x14ac:dyDescent="0.3">
      <c r="P753576" s="83"/>
    </row>
    <row r="753577" spans="16:16" x14ac:dyDescent="0.3">
      <c r="P753577" s="83"/>
    </row>
    <row r="753578" spans="16:16" x14ac:dyDescent="0.3">
      <c r="P753578" s="83"/>
    </row>
    <row r="753579" spans="16:16" x14ac:dyDescent="0.3">
      <c r="P753579" s="83"/>
    </row>
    <row r="753580" spans="16:16" x14ac:dyDescent="0.3">
      <c r="P753580" s="83"/>
    </row>
    <row r="753581" spans="16:16" x14ac:dyDescent="0.3">
      <c r="P753581" s="83"/>
    </row>
    <row r="753582" spans="16:16" x14ac:dyDescent="0.3">
      <c r="P753582" s="83"/>
    </row>
    <row r="753583" spans="16:16" x14ac:dyDescent="0.3">
      <c r="P753583" s="83"/>
    </row>
    <row r="753584" spans="16:16" x14ac:dyDescent="0.3">
      <c r="P753584" s="83"/>
    </row>
    <row r="753585" spans="16:16" x14ac:dyDescent="0.3">
      <c r="P753585" s="83"/>
    </row>
    <row r="753586" spans="16:16" x14ac:dyDescent="0.3">
      <c r="P753586" s="83"/>
    </row>
    <row r="753587" spans="16:16" x14ac:dyDescent="0.3">
      <c r="P753587" s="83"/>
    </row>
    <row r="753588" spans="16:16" x14ac:dyDescent="0.3">
      <c r="P753588" s="83"/>
    </row>
    <row r="753589" spans="16:16" x14ac:dyDescent="0.3">
      <c r="P753589" s="83"/>
    </row>
    <row r="753590" spans="16:16" x14ac:dyDescent="0.3">
      <c r="P753590" s="83"/>
    </row>
    <row r="753591" spans="16:16" x14ac:dyDescent="0.3">
      <c r="P753591" s="83"/>
    </row>
    <row r="753592" spans="16:16" x14ac:dyDescent="0.3">
      <c r="P753592" s="83"/>
    </row>
    <row r="753593" spans="16:16" x14ac:dyDescent="0.3">
      <c r="P753593" s="83"/>
    </row>
    <row r="753594" spans="16:16" x14ac:dyDescent="0.3">
      <c r="P753594" s="83"/>
    </row>
    <row r="753595" spans="16:16" x14ac:dyDescent="0.3">
      <c r="P753595" s="83"/>
    </row>
    <row r="753596" spans="16:16" x14ac:dyDescent="0.3">
      <c r="P753596" s="83"/>
    </row>
    <row r="753597" spans="16:16" x14ac:dyDescent="0.3">
      <c r="P753597" s="83"/>
    </row>
    <row r="753598" spans="16:16" x14ac:dyDescent="0.3">
      <c r="P753598" s="83"/>
    </row>
    <row r="753599" spans="16:16" x14ac:dyDescent="0.3">
      <c r="P753599" s="83"/>
    </row>
    <row r="753600" spans="16:16" x14ac:dyDescent="0.3">
      <c r="P753600" s="83"/>
    </row>
    <row r="753601" spans="16:16" x14ac:dyDescent="0.3">
      <c r="P753601" s="83"/>
    </row>
    <row r="753602" spans="16:16" x14ac:dyDescent="0.3">
      <c r="P753602" s="83"/>
    </row>
    <row r="753603" spans="16:16" x14ac:dyDescent="0.3">
      <c r="P753603" s="83"/>
    </row>
    <row r="753604" spans="16:16" x14ac:dyDescent="0.3">
      <c r="P753604" s="83"/>
    </row>
    <row r="753605" spans="16:16" x14ac:dyDescent="0.3">
      <c r="P753605" s="83"/>
    </row>
    <row r="753606" spans="16:16" x14ac:dyDescent="0.3">
      <c r="P753606" s="83"/>
    </row>
    <row r="753607" spans="16:16" x14ac:dyDescent="0.3">
      <c r="P753607" s="83"/>
    </row>
    <row r="753608" spans="16:16" x14ac:dyDescent="0.3">
      <c r="P753608" s="83"/>
    </row>
    <row r="753609" spans="16:16" x14ac:dyDescent="0.3">
      <c r="P753609" s="83"/>
    </row>
    <row r="753610" spans="16:16" x14ac:dyDescent="0.3">
      <c r="P753610" s="83"/>
    </row>
    <row r="753611" spans="16:16" x14ac:dyDescent="0.3">
      <c r="P753611" s="83"/>
    </row>
    <row r="753612" spans="16:16" x14ac:dyDescent="0.3">
      <c r="P753612" s="83"/>
    </row>
    <row r="753613" spans="16:16" x14ac:dyDescent="0.3">
      <c r="P753613" s="83"/>
    </row>
    <row r="753614" spans="16:16" x14ac:dyDescent="0.3">
      <c r="P753614" s="83"/>
    </row>
    <row r="753615" spans="16:16" x14ac:dyDescent="0.3">
      <c r="P753615" s="83"/>
    </row>
    <row r="753616" spans="16:16" x14ac:dyDescent="0.3">
      <c r="P753616" s="83"/>
    </row>
    <row r="753617" spans="16:16" x14ac:dyDescent="0.3">
      <c r="P753617" s="83"/>
    </row>
    <row r="753618" spans="16:16" x14ac:dyDescent="0.3">
      <c r="P753618" s="83"/>
    </row>
    <row r="753619" spans="16:16" x14ac:dyDescent="0.3">
      <c r="P753619" s="83"/>
    </row>
    <row r="753620" spans="16:16" x14ac:dyDescent="0.3">
      <c r="P753620" s="83"/>
    </row>
    <row r="753621" spans="16:16" x14ac:dyDescent="0.3">
      <c r="P753621" s="83"/>
    </row>
    <row r="753622" spans="16:16" x14ac:dyDescent="0.3">
      <c r="P753622" s="83"/>
    </row>
    <row r="753623" spans="16:16" x14ac:dyDescent="0.3">
      <c r="P753623" s="83"/>
    </row>
    <row r="753624" spans="16:16" x14ac:dyDescent="0.3">
      <c r="P753624" s="83"/>
    </row>
    <row r="753625" spans="16:16" x14ac:dyDescent="0.3">
      <c r="P753625" s="83"/>
    </row>
    <row r="753626" spans="16:16" x14ac:dyDescent="0.3">
      <c r="P753626" s="83"/>
    </row>
    <row r="753627" spans="16:16" x14ac:dyDescent="0.3">
      <c r="P753627" s="83"/>
    </row>
    <row r="753628" spans="16:16" x14ac:dyDescent="0.3">
      <c r="P753628" s="83"/>
    </row>
    <row r="753629" spans="16:16" x14ac:dyDescent="0.3">
      <c r="P753629" s="83"/>
    </row>
    <row r="753630" spans="16:16" x14ac:dyDescent="0.3">
      <c r="P753630" s="83"/>
    </row>
    <row r="753631" spans="16:16" x14ac:dyDescent="0.3">
      <c r="P753631" s="83"/>
    </row>
    <row r="753632" spans="16:16" x14ac:dyDescent="0.3">
      <c r="P753632" s="83"/>
    </row>
    <row r="753633" spans="16:16" x14ac:dyDescent="0.3">
      <c r="P753633" s="83"/>
    </row>
    <row r="753634" spans="16:16" x14ac:dyDescent="0.3">
      <c r="P753634" s="83"/>
    </row>
    <row r="753635" spans="16:16" x14ac:dyDescent="0.3">
      <c r="P753635" s="83"/>
    </row>
    <row r="753636" spans="16:16" x14ac:dyDescent="0.3">
      <c r="P753636" s="83"/>
    </row>
    <row r="753637" spans="16:16" x14ac:dyDescent="0.3">
      <c r="P753637" s="83"/>
    </row>
    <row r="753638" spans="16:16" x14ac:dyDescent="0.3">
      <c r="P753638" s="83"/>
    </row>
    <row r="753639" spans="16:16" x14ac:dyDescent="0.3">
      <c r="P753639" s="83"/>
    </row>
    <row r="753640" spans="16:16" x14ac:dyDescent="0.3">
      <c r="P753640" s="83"/>
    </row>
    <row r="753641" spans="16:16" x14ac:dyDescent="0.3">
      <c r="P753641" s="83"/>
    </row>
    <row r="753642" spans="16:16" x14ac:dyDescent="0.3">
      <c r="P753642" s="83"/>
    </row>
    <row r="753643" spans="16:16" x14ac:dyDescent="0.3">
      <c r="P753643" s="83"/>
    </row>
    <row r="753644" spans="16:16" x14ac:dyDescent="0.3">
      <c r="P753644" s="83"/>
    </row>
    <row r="753645" spans="16:16" x14ac:dyDescent="0.3">
      <c r="P753645" s="83"/>
    </row>
    <row r="753646" spans="16:16" x14ac:dyDescent="0.3">
      <c r="P753646" s="83"/>
    </row>
    <row r="753647" spans="16:16" x14ac:dyDescent="0.3">
      <c r="P753647" s="83"/>
    </row>
    <row r="753648" spans="16:16" x14ac:dyDescent="0.3">
      <c r="P753648" s="83"/>
    </row>
    <row r="753649" spans="16:16" x14ac:dyDescent="0.3">
      <c r="P753649" s="83"/>
    </row>
    <row r="753650" spans="16:16" x14ac:dyDescent="0.3">
      <c r="P753650" s="83"/>
    </row>
    <row r="753651" spans="16:16" x14ac:dyDescent="0.3">
      <c r="P753651" s="83"/>
    </row>
    <row r="753652" spans="16:16" x14ac:dyDescent="0.3">
      <c r="P753652" s="83"/>
    </row>
    <row r="753653" spans="16:16" x14ac:dyDescent="0.3">
      <c r="P753653" s="83"/>
    </row>
    <row r="753654" spans="16:16" x14ac:dyDescent="0.3">
      <c r="P753654" s="83"/>
    </row>
    <row r="753655" spans="16:16" x14ac:dyDescent="0.3">
      <c r="P753655" s="83"/>
    </row>
    <row r="753656" spans="16:16" x14ac:dyDescent="0.3">
      <c r="P753656" s="83"/>
    </row>
    <row r="753657" spans="16:16" x14ac:dyDescent="0.3">
      <c r="P753657" s="83"/>
    </row>
    <row r="753658" spans="16:16" x14ac:dyDescent="0.3">
      <c r="P753658" s="83"/>
    </row>
    <row r="753659" spans="16:16" x14ac:dyDescent="0.3">
      <c r="P753659" s="83"/>
    </row>
    <row r="753660" spans="16:16" x14ac:dyDescent="0.3">
      <c r="P753660" s="83"/>
    </row>
    <row r="753661" spans="16:16" x14ac:dyDescent="0.3">
      <c r="P753661" s="83"/>
    </row>
    <row r="753662" spans="16:16" x14ac:dyDescent="0.3">
      <c r="P753662" s="83"/>
    </row>
    <row r="753663" spans="16:16" x14ac:dyDescent="0.3">
      <c r="P753663" s="83"/>
    </row>
    <row r="753664" spans="16:16" x14ac:dyDescent="0.3">
      <c r="P753664" s="83"/>
    </row>
    <row r="753665" spans="16:16" x14ac:dyDescent="0.3">
      <c r="P753665" s="83"/>
    </row>
    <row r="753666" spans="16:16" x14ac:dyDescent="0.3">
      <c r="P753666" s="83"/>
    </row>
    <row r="753667" spans="16:16" x14ac:dyDescent="0.3">
      <c r="P753667" s="83"/>
    </row>
    <row r="753668" spans="16:16" x14ac:dyDescent="0.3">
      <c r="P753668" s="83"/>
    </row>
    <row r="753669" spans="16:16" x14ac:dyDescent="0.3">
      <c r="P753669" s="83"/>
    </row>
    <row r="753670" spans="16:16" x14ac:dyDescent="0.3">
      <c r="P753670" s="83"/>
    </row>
    <row r="753671" spans="16:16" x14ac:dyDescent="0.3">
      <c r="P753671" s="83"/>
    </row>
    <row r="753672" spans="16:16" x14ac:dyDescent="0.3">
      <c r="P753672" s="83"/>
    </row>
    <row r="753673" spans="16:16" x14ac:dyDescent="0.3">
      <c r="P753673" s="83"/>
    </row>
    <row r="753674" spans="16:16" x14ac:dyDescent="0.3">
      <c r="P753674" s="83"/>
    </row>
    <row r="753675" spans="16:16" x14ac:dyDescent="0.3">
      <c r="P753675" s="83"/>
    </row>
    <row r="753676" spans="16:16" x14ac:dyDescent="0.3">
      <c r="P753676" s="83"/>
    </row>
    <row r="753677" spans="16:16" x14ac:dyDescent="0.3">
      <c r="P753677" s="83"/>
    </row>
    <row r="753678" spans="16:16" x14ac:dyDescent="0.3">
      <c r="P753678" s="83"/>
    </row>
    <row r="753679" spans="16:16" x14ac:dyDescent="0.3">
      <c r="P753679" s="83"/>
    </row>
    <row r="753680" spans="16:16" x14ac:dyDescent="0.3">
      <c r="P753680" s="83"/>
    </row>
    <row r="753681" spans="16:16" x14ac:dyDescent="0.3">
      <c r="P753681" s="83"/>
    </row>
    <row r="753682" spans="16:16" x14ac:dyDescent="0.3">
      <c r="P753682" s="83"/>
    </row>
    <row r="753683" spans="16:16" x14ac:dyDescent="0.3">
      <c r="P753683" s="83"/>
    </row>
    <row r="753684" spans="16:16" x14ac:dyDescent="0.3">
      <c r="P753684" s="83"/>
    </row>
    <row r="753685" spans="16:16" x14ac:dyDescent="0.3">
      <c r="P753685" s="83"/>
    </row>
    <row r="753686" spans="16:16" x14ac:dyDescent="0.3">
      <c r="P753686" s="83"/>
    </row>
    <row r="753687" spans="16:16" x14ac:dyDescent="0.3">
      <c r="P753687" s="83"/>
    </row>
    <row r="753688" spans="16:16" x14ac:dyDescent="0.3">
      <c r="P753688" s="83"/>
    </row>
    <row r="753689" spans="16:16" x14ac:dyDescent="0.3">
      <c r="P753689" s="83"/>
    </row>
    <row r="753690" spans="16:16" x14ac:dyDescent="0.3">
      <c r="P753690" s="83"/>
    </row>
    <row r="753691" spans="16:16" x14ac:dyDescent="0.3">
      <c r="P753691" s="83"/>
    </row>
    <row r="753692" spans="16:16" x14ac:dyDescent="0.3">
      <c r="P753692" s="83"/>
    </row>
    <row r="753693" spans="16:16" x14ac:dyDescent="0.3">
      <c r="P753693" s="83"/>
    </row>
    <row r="753694" spans="16:16" x14ac:dyDescent="0.3">
      <c r="P753694" s="83"/>
    </row>
    <row r="753695" spans="16:16" x14ac:dyDescent="0.3">
      <c r="P753695" s="83"/>
    </row>
    <row r="753696" spans="16:16" x14ac:dyDescent="0.3">
      <c r="P753696" s="83"/>
    </row>
    <row r="753697" spans="16:16" x14ac:dyDescent="0.3">
      <c r="P753697" s="83"/>
    </row>
    <row r="753698" spans="16:16" x14ac:dyDescent="0.3">
      <c r="P753698" s="83"/>
    </row>
    <row r="753699" spans="16:16" x14ac:dyDescent="0.3">
      <c r="P753699" s="83"/>
    </row>
    <row r="753700" spans="16:16" x14ac:dyDescent="0.3">
      <c r="P753700" s="83"/>
    </row>
    <row r="753701" spans="16:16" x14ac:dyDescent="0.3">
      <c r="P753701" s="83"/>
    </row>
    <row r="753702" spans="16:16" x14ac:dyDescent="0.3">
      <c r="P753702" s="83"/>
    </row>
    <row r="753703" spans="16:16" x14ac:dyDescent="0.3">
      <c r="P753703" s="83"/>
    </row>
    <row r="753704" spans="16:16" x14ac:dyDescent="0.3">
      <c r="P753704" s="83"/>
    </row>
    <row r="753705" spans="16:16" x14ac:dyDescent="0.3">
      <c r="P753705" s="83"/>
    </row>
    <row r="753706" spans="16:16" x14ac:dyDescent="0.3">
      <c r="P753706" s="83"/>
    </row>
    <row r="753707" spans="16:16" x14ac:dyDescent="0.3">
      <c r="P753707" s="83"/>
    </row>
    <row r="753708" spans="16:16" x14ac:dyDescent="0.3">
      <c r="P753708" s="83"/>
    </row>
    <row r="753709" spans="16:16" x14ac:dyDescent="0.3">
      <c r="P753709" s="83"/>
    </row>
    <row r="753710" spans="16:16" x14ac:dyDescent="0.3">
      <c r="P753710" s="83"/>
    </row>
    <row r="753711" spans="16:16" x14ac:dyDescent="0.3">
      <c r="P753711" s="83"/>
    </row>
    <row r="753712" spans="16:16" x14ac:dyDescent="0.3">
      <c r="P753712" s="83"/>
    </row>
    <row r="753713" spans="16:16" x14ac:dyDescent="0.3">
      <c r="P753713" s="83"/>
    </row>
    <row r="753714" spans="16:16" x14ac:dyDescent="0.3">
      <c r="P753714" s="83"/>
    </row>
    <row r="753715" spans="16:16" x14ac:dyDescent="0.3">
      <c r="P753715" s="83"/>
    </row>
    <row r="753716" spans="16:16" x14ac:dyDescent="0.3">
      <c r="P753716" s="83"/>
    </row>
    <row r="753717" spans="16:16" x14ac:dyDescent="0.3">
      <c r="P753717" s="83"/>
    </row>
    <row r="753718" spans="16:16" x14ac:dyDescent="0.3">
      <c r="P753718" s="83"/>
    </row>
    <row r="753719" spans="16:16" x14ac:dyDescent="0.3">
      <c r="P753719" s="83"/>
    </row>
    <row r="753720" spans="16:16" x14ac:dyDescent="0.3">
      <c r="P753720" s="83"/>
    </row>
    <row r="753721" spans="16:16" x14ac:dyDescent="0.3">
      <c r="P753721" s="83"/>
    </row>
    <row r="753722" spans="16:16" x14ac:dyDescent="0.3">
      <c r="P753722" s="83"/>
    </row>
    <row r="753723" spans="16:16" x14ac:dyDescent="0.3">
      <c r="P753723" s="83"/>
    </row>
    <row r="753724" spans="16:16" x14ac:dyDescent="0.3">
      <c r="P753724" s="83"/>
    </row>
    <row r="753725" spans="16:16" x14ac:dyDescent="0.3">
      <c r="P753725" s="83"/>
    </row>
    <row r="753726" spans="16:16" x14ac:dyDescent="0.3">
      <c r="P753726" s="83"/>
    </row>
    <row r="753727" spans="16:16" x14ac:dyDescent="0.3">
      <c r="P753727" s="83"/>
    </row>
    <row r="753728" spans="16:16" x14ac:dyDescent="0.3">
      <c r="P753728" s="83"/>
    </row>
    <row r="753729" spans="16:16" x14ac:dyDescent="0.3">
      <c r="P753729" s="83"/>
    </row>
    <row r="753730" spans="16:16" x14ac:dyDescent="0.3">
      <c r="P753730" s="83"/>
    </row>
    <row r="753731" spans="16:16" x14ac:dyDescent="0.3">
      <c r="P753731" s="83"/>
    </row>
    <row r="753732" spans="16:16" x14ac:dyDescent="0.3">
      <c r="P753732" s="83"/>
    </row>
    <row r="753733" spans="16:16" x14ac:dyDescent="0.3">
      <c r="P753733" s="83"/>
    </row>
    <row r="753734" spans="16:16" x14ac:dyDescent="0.3">
      <c r="P753734" s="83"/>
    </row>
    <row r="753735" spans="16:16" x14ac:dyDescent="0.3">
      <c r="P753735" s="83"/>
    </row>
    <row r="753736" spans="16:16" x14ac:dyDescent="0.3">
      <c r="P753736" s="83"/>
    </row>
    <row r="753737" spans="16:16" x14ac:dyDescent="0.3">
      <c r="P753737" s="83"/>
    </row>
    <row r="753738" spans="16:16" x14ac:dyDescent="0.3">
      <c r="P753738" s="83"/>
    </row>
    <row r="753739" spans="16:16" x14ac:dyDescent="0.3">
      <c r="P753739" s="83"/>
    </row>
    <row r="753740" spans="16:16" x14ac:dyDescent="0.3">
      <c r="P753740" s="83"/>
    </row>
    <row r="753741" spans="16:16" x14ac:dyDescent="0.3">
      <c r="P753741" s="83"/>
    </row>
    <row r="753742" spans="16:16" x14ac:dyDescent="0.3">
      <c r="P753742" s="83"/>
    </row>
    <row r="753743" spans="16:16" x14ac:dyDescent="0.3">
      <c r="P753743" s="83"/>
    </row>
    <row r="753744" spans="16:16" x14ac:dyDescent="0.3">
      <c r="P753744" s="83"/>
    </row>
    <row r="753745" spans="16:16" x14ac:dyDescent="0.3">
      <c r="P753745" s="83"/>
    </row>
    <row r="753746" spans="16:16" x14ac:dyDescent="0.3">
      <c r="P753746" s="83"/>
    </row>
    <row r="753747" spans="16:16" x14ac:dyDescent="0.3">
      <c r="P753747" s="83"/>
    </row>
    <row r="753748" spans="16:16" x14ac:dyDescent="0.3">
      <c r="P753748" s="83"/>
    </row>
    <row r="753749" spans="16:16" x14ac:dyDescent="0.3">
      <c r="P753749" s="83"/>
    </row>
    <row r="753750" spans="16:16" x14ac:dyDescent="0.3">
      <c r="P753750" s="83"/>
    </row>
    <row r="753751" spans="16:16" x14ac:dyDescent="0.3">
      <c r="P753751" s="83"/>
    </row>
    <row r="753752" spans="16:16" x14ac:dyDescent="0.3">
      <c r="P753752" s="83"/>
    </row>
    <row r="753753" spans="16:16" x14ac:dyDescent="0.3">
      <c r="P753753" s="83"/>
    </row>
    <row r="753754" spans="16:16" x14ac:dyDescent="0.3">
      <c r="P753754" s="83"/>
    </row>
    <row r="753755" spans="16:16" x14ac:dyDescent="0.3">
      <c r="P753755" s="83"/>
    </row>
    <row r="753756" spans="16:16" x14ac:dyDescent="0.3">
      <c r="P753756" s="83"/>
    </row>
    <row r="753757" spans="16:16" x14ac:dyDescent="0.3">
      <c r="P753757" s="83"/>
    </row>
    <row r="753758" spans="16:16" x14ac:dyDescent="0.3">
      <c r="P753758" s="83"/>
    </row>
    <row r="753759" spans="16:16" x14ac:dyDescent="0.3">
      <c r="P753759" s="83"/>
    </row>
    <row r="753760" spans="16:16" x14ac:dyDescent="0.3">
      <c r="P753760" s="83"/>
    </row>
    <row r="753761" spans="16:16" x14ac:dyDescent="0.3">
      <c r="P753761" s="83"/>
    </row>
    <row r="753762" spans="16:16" x14ac:dyDescent="0.3">
      <c r="P753762" s="83"/>
    </row>
    <row r="753763" spans="16:16" x14ac:dyDescent="0.3">
      <c r="P753763" s="83"/>
    </row>
    <row r="753764" spans="16:16" x14ac:dyDescent="0.3">
      <c r="P753764" s="83"/>
    </row>
    <row r="753765" spans="16:16" x14ac:dyDescent="0.3">
      <c r="P753765" s="83"/>
    </row>
    <row r="753766" spans="16:16" x14ac:dyDescent="0.3">
      <c r="P753766" s="83"/>
    </row>
    <row r="753767" spans="16:16" x14ac:dyDescent="0.3">
      <c r="P753767" s="83"/>
    </row>
    <row r="753768" spans="16:16" x14ac:dyDescent="0.3">
      <c r="P753768" s="83"/>
    </row>
    <row r="753769" spans="16:16" x14ac:dyDescent="0.3">
      <c r="P753769" s="83"/>
    </row>
    <row r="753770" spans="16:16" x14ac:dyDescent="0.3">
      <c r="P753770" s="83"/>
    </row>
    <row r="753771" spans="16:16" x14ac:dyDescent="0.3">
      <c r="P753771" s="83"/>
    </row>
    <row r="753772" spans="16:16" x14ac:dyDescent="0.3">
      <c r="P753772" s="83"/>
    </row>
    <row r="753773" spans="16:16" x14ac:dyDescent="0.3">
      <c r="P753773" s="83"/>
    </row>
    <row r="753774" spans="16:16" x14ac:dyDescent="0.3">
      <c r="P753774" s="83"/>
    </row>
    <row r="753775" spans="16:16" x14ac:dyDescent="0.3">
      <c r="P753775" s="83"/>
    </row>
    <row r="753776" spans="16:16" x14ac:dyDescent="0.3">
      <c r="P753776" s="83"/>
    </row>
    <row r="753777" spans="16:16" x14ac:dyDescent="0.3">
      <c r="P753777" s="83"/>
    </row>
    <row r="753778" spans="16:16" x14ac:dyDescent="0.3">
      <c r="P753778" s="83"/>
    </row>
    <row r="753779" spans="16:16" x14ac:dyDescent="0.3">
      <c r="P753779" s="83"/>
    </row>
    <row r="753780" spans="16:16" x14ac:dyDescent="0.3">
      <c r="P753780" s="83"/>
    </row>
    <row r="753781" spans="16:16" x14ac:dyDescent="0.3">
      <c r="P753781" s="83"/>
    </row>
    <row r="753782" spans="16:16" x14ac:dyDescent="0.3">
      <c r="P753782" s="83"/>
    </row>
    <row r="753783" spans="16:16" x14ac:dyDescent="0.3">
      <c r="P753783" s="83"/>
    </row>
    <row r="753784" spans="16:16" x14ac:dyDescent="0.3">
      <c r="P753784" s="83"/>
    </row>
    <row r="753785" spans="16:16" x14ac:dyDescent="0.3">
      <c r="P753785" s="83"/>
    </row>
    <row r="753786" spans="16:16" x14ac:dyDescent="0.3">
      <c r="P753786" s="83"/>
    </row>
    <row r="753787" spans="16:16" x14ac:dyDescent="0.3">
      <c r="P753787" s="83"/>
    </row>
    <row r="753788" spans="16:16" x14ac:dyDescent="0.3">
      <c r="P753788" s="83"/>
    </row>
    <row r="753789" spans="16:16" x14ac:dyDescent="0.3">
      <c r="P753789" s="83"/>
    </row>
    <row r="753790" spans="16:16" x14ac:dyDescent="0.3">
      <c r="P753790" s="83"/>
    </row>
    <row r="753791" spans="16:16" x14ac:dyDescent="0.3">
      <c r="P753791" s="83"/>
    </row>
    <row r="753792" spans="16:16" x14ac:dyDescent="0.3">
      <c r="P753792" s="83"/>
    </row>
    <row r="753793" spans="16:16" x14ac:dyDescent="0.3">
      <c r="P753793" s="83"/>
    </row>
    <row r="753794" spans="16:16" x14ac:dyDescent="0.3">
      <c r="P753794" s="83"/>
    </row>
    <row r="753795" spans="16:16" x14ac:dyDescent="0.3">
      <c r="P753795" s="83"/>
    </row>
    <row r="753796" spans="16:16" x14ac:dyDescent="0.3">
      <c r="P753796" s="83"/>
    </row>
    <row r="753797" spans="16:16" x14ac:dyDescent="0.3">
      <c r="P753797" s="83"/>
    </row>
    <row r="753798" spans="16:16" x14ac:dyDescent="0.3">
      <c r="P753798" s="83"/>
    </row>
    <row r="753799" spans="16:16" x14ac:dyDescent="0.3">
      <c r="P753799" s="83"/>
    </row>
    <row r="753800" spans="16:16" x14ac:dyDescent="0.3">
      <c r="P753800" s="83"/>
    </row>
    <row r="753801" spans="16:16" x14ac:dyDescent="0.3">
      <c r="P753801" s="83"/>
    </row>
    <row r="753802" spans="16:16" x14ac:dyDescent="0.3">
      <c r="P753802" s="83"/>
    </row>
    <row r="753803" spans="16:16" x14ac:dyDescent="0.3">
      <c r="P753803" s="83"/>
    </row>
    <row r="753804" spans="16:16" x14ac:dyDescent="0.3">
      <c r="P753804" s="83"/>
    </row>
    <row r="753805" spans="16:16" x14ac:dyDescent="0.3">
      <c r="P753805" s="83"/>
    </row>
    <row r="753806" spans="16:16" x14ac:dyDescent="0.3">
      <c r="P753806" s="83"/>
    </row>
    <row r="753807" spans="16:16" x14ac:dyDescent="0.3">
      <c r="P753807" s="83"/>
    </row>
    <row r="753808" spans="16:16" x14ac:dyDescent="0.3">
      <c r="P753808" s="83"/>
    </row>
    <row r="753809" spans="16:16" x14ac:dyDescent="0.3">
      <c r="P753809" s="83"/>
    </row>
    <row r="753810" spans="16:16" x14ac:dyDescent="0.3">
      <c r="P753810" s="83"/>
    </row>
    <row r="753811" spans="16:16" x14ac:dyDescent="0.3">
      <c r="P753811" s="83"/>
    </row>
    <row r="753812" spans="16:16" x14ac:dyDescent="0.3">
      <c r="P753812" s="83"/>
    </row>
    <row r="753813" spans="16:16" x14ac:dyDescent="0.3">
      <c r="P753813" s="83"/>
    </row>
    <row r="753814" spans="16:16" x14ac:dyDescent="0.3">
      <c r="P753814" s="83"/>
    </row>
    <row r="753815" spans="16:16" x14ac:dyDescent="0.3">
      <c r="P753815" s="83"/>
    </row>
    <row r="753816" spans="16:16" x14ac:dyDescent="0.3">
      <c r="P753816" s="83"/>
    </row>
    <row r="753817" spans="16:16" x14ac:dyDescent="0.3">
      <c r="P753817" s="83"/>
    </row>
    <row r="753818" spans="16:16" x14ac:dyDescent="0.3">
      <c r="P753818" s="83"/>
    </row>
    <row r="753819" spans="16:16" x14ac:dyDescent="0.3">
      <c r="P753819" s="83"/>
    </row>
    <row r="753820" spans="16:16" x14ac:dyDescent="0.3">
      <c r="P753820" s="83"/>
    </row>
    <row r="753821" spans="16:16" x14ac:dyDescent="0.3">
      <c r="P753821" s="83"/>
    </row>
    <row r="753822" spans="16:16" x14ac:dyDescent="0.3">
      <c r="P753822" s="83"/>
    </row>
    <row r="753823" spans="16:16" x14ac:dyDescent="0.3">
      <c r="P753823" s="83"/>
    </row>
    <row r="753824" spans="16:16" x14ac:dyDescent="0.3">
      <c r="P753824" s="83"/>
    </row>
    <row r="753825" spans="16:16" x14ac:dyDescent="0.3">
      <c r="P753825" s="83"/>
    </row>
    <row r="753826" spans="16:16" x14ac:dyDescent="0.3">
      <c r="P753826" s="83"/>
    </row>
    <row r="753827" spans="16:16" x14ac:dyDescent="0.3">
      <c r="P753827" s="83"/>
    </row>
    <row r="753828" spans="16:16" x14ac:dyDescent="0.3">
      <c r="P753828" s="83"/>
    </row>
    <row r="753829" spans="16:16" x14ac:dyDescent="0.3">
      <c r="P753829" s="83"/>
    </row>
    <row r="753830" spans="16:16" x14ac:dyDescent="0.3">
      <c r="P753830" s="83"/>
    </row>
    <row r="753831" spans="16:16" x14ac:dyDescent="0.3">
      <c r="P753831" s="83"/>
    </row>
    <row r="753832" spans="16:16" x14ac:dyDescent="0.3">
      <c r="P753832" s="83"/>
    </row>
    <row r="753833" spans="16:16" x14ac:dyDescent="0.3">
      <c r="P753833" s="83"/>
    </row>
    <row r="753834" spans="16:16" x14ac:dyDescent="0.3">
      <c r="P753834" s="83"/>
    </row>
    <row r="753835" spans="16:16" x14ac:dyDescent="0.3">
      <c r="P753835" s="83"/>
    </row>
    <row r="753836" spans="16:16" x14ac:dyDescent="0.3">
      <c r="P753836" s="83"/>
    </row>
    <row r="753837" spans="16:16" x14ac:dyDescent="0.3">
      <c r="P753837" s="83"/>
    </row>
    <row r="753838" spans="16:16" x14ac:dyDescent="0.3">
      <c r="P753838" s="83"/>
    </row>
    <row r="753839" spans="16:16" x14ac:dyDescent="0.3">
      <c r="P753839" s="83"/>
    </row>
    <row r="753840" spans="16:16" x14ac:dyDescent="0.3">
      <c r="P753840" s="83"/>
    </row>
    <row r="753841" spans="16:16" x14ac:dyDescent="0.3">
      <c r="P753841" s="83"/>
    </row>
    <row r="753842" spans="16:16" x14ac:dyDescent="0.3">
      <c r="P753842" s="83"/>
    </row>
    <row r="753843" spans="16:16" x14ac:dyDescent="0.3">
      <c r="P753843" s="83"/>
    </row>
    <row r="753844" spans="16:16" x14ac:dyDescent="0.3">
      <c r="P753844" s="83"/>
    </row>
    <row r="753845" spans="16:16" x14ac:dyDescent="0.3">
      <c r="P753845" s="83"/>
    </row>
    <row r="753846" spans="16:16" x14ac:dyDescent="0.3">
      <c r="P753846" s="83"/>
    </row>
    <row r="753847" spans="16:16" x14ac:dyDescent="0.3">
      <c r="P753847" s="83"/>
    </row>
    <row r="753848" spans="16:16" x14ac:dyDescent="0.3">
      <c r="P753848" s="83"/>
    </row>
    <row r="753849" spans="16:16" x14ac:dyDescent="0.3">
      <c r="P753849" s="83"/>
    </row>
    <row r="753850" spans="16:16" x14ac:dyDescent="0.3">
      <c r="P753850" s="83"/>
    </row>
    <row r="753851" spans="16:16" x14ac:dyDescent="0.3">
      <c r="P753851" s="83"/>
    </row>
    <row r="753852" spans="16:16" x14ac:dyDescent="0.3">
      <c r="P753852" s="83"/>
    </row>
    <row r="753853" spans="16:16" x14ac:dyDescent="0.3">
      <c r="P753853" s="83"/>
    </row>
    <row r="753854" spans="16:16" x14ac:dyDescent="0.3">
      <c r="P753854" s="83"/>
    </row>
    <row r="753855" spans="16:16" x14ac:dyDescent="0.3">
      <c r="P753855" s="83"/>
    </row>
    <row r="753856" spans="16:16" x14ac:dyDescent="0.3">
      <c r="P753856" s="83"/>
    </row>
    <row r="753857" spans="16:16" x14ac:dyDescent="0.3">
      <c r="P753857" s="83"/>
    </row>
    <row r="753858" spans="16:16" x14ac:dyDescent="0.3">
      <c r="P753858" s="83"/>
    </row>
    <row r="753859" spans="16:16" x14ac:dyDescent="0.3">
      <c r="P753859" s="83"/>
    </row>
    <row r="753860" spans="16:16" x14ac:dyDescent="0.3">
      <c r="P753860" s="83"/>
    </row>
    <row r="753861" spans="16:16" x14ac:dyDescent="0.3">
      <c r="P753861" s="83"/>
    </row>
    <row r="753862" spans="16:16" x14ac:dyDescent="0.3">
      <c r="P753862" s="83"/>
    </row>
    <row r="753863" spans="16:16" x14ac:dyDescent="0.3">
      <c r="P753863" s="83"/>
    </row>
    <row r="753864" spans="16:16" x14ac:dyDescent="0.3">
      <c r="P753864" s="83"/>
    </row>
    <row r="753865" spans="16:16" x14ac:dyDescent="0.3">
      <c r="P753865" s="83"/>
    </row>
    <row r="753866" spans="16:16" x14ac:dyDescent="0.3">
      <c r="P753866" s="83"/>
    </row>
    <row r="753867" spans="16:16" x14ac:dyDescent="0.3">
      <c r="P753867" s="83"/>
    </row>
    <row r="753868" spans="16:16" x14ac:dyDescent="0.3">
      <c r="P753868" s="83"/>
    </row>
    <row r="753869" spans="16:16" x14ac:dyDescent="0.3">
      <c r="P753869" s="83"/>
    </row>
    <row r="753870" spans="16:16" x14ac:dyDescent="0.3">
      <c r="P753870" s="83"/>
    </row>
    <row r="753871" spans="16:16" x14ac:dyDescent="0.3">
      <c r="P753871" s="83"/>
    </row>
    <row r="753872" spans="16:16" x14ac:dyDescent="0.3">
      <c r="P753872" s="83"/>
    </row>
    <row r="753873" spans="16:16" x14ac:dyDescent="0.3">
      <c r="P753873" s="83"/>
    </row>
    <row r="753874" spans="16:16" x14ac:dyDescent="0.3">
      <c r="P753874" s="83"/>
    </row>
    <row r="753875" spans="16:16" x14ac:dyDescent="0.3">
      <c r="P753875" s="83"/>
    </row>
    <row r="753876" spans="16:16" x14ac:dyDescent="0.3">
      <c r="P753876" s="83"/>
    </row>
    <row r="753877" spans="16:16" x14ac:dyDescent="0.3">
      <c r="P753877" s="83"/>
    </row>
    <row r="753878" spans="16:16" x14ac:dyDescent="0.3">
      <c r="P753878" s="83"/>
    </row>
    <row r="753879" spans="16:16" x14ac:dyDescent="0.3">
      <c r="P753879" s="83"/>
    </row>
    <row r="753880" spans="16:16" x14ac:dyDescent="0.3">
      <c r="P753880" s="83"/>
    </row>
    <row r="753881" spans="16:16" x14ac:dyDescent="0.3">
      <c r="P753881" s="83"/>
    </row>
    <row r="753882" spans="16:16" x14ac:dyDescent="0.3">
      <c r="P753882" s="83"/>
    </row>
    <row r="753883" spans="16:16" x14ac:dyDescent="0.3">
      <c r="P753883" s="83"/>
    </row>
    <row r="753884" spans="16:16" x14ac:dyDescent="0.3">
      <c r="P753884" s="83"/>
    </row>
    <row r="753885" spans="16:16" x14ac:dyDescent="0.3">
      <c r="P753885" s="83"/>
    </row>
    <row r="753886" spans="16:16" x14ac:dyDescent="0.3">
      <c r="P753886" s="83"/>
    </row>
    <row r="753887" spans="16:16" x14ac:dyDescent="0.3">
      <c r="P753887" s="83"/>
    </row>
    <row r="753888" spans="16:16" x14ac:dyDescent="0.3">
      <c r="P753888" s="83"/>
    </row>
    <row r="753889" spans="16:16" x14ac:dyDescent="0.3">
      <c r="P753889" s="83"/>
    </row>
    <row r="753890" spans="16:16" x14ac:dyDescent="0.3">
      <c r="P753890" s="83"/>
    </row>
    <row r="753891" spans="16:16" x14ac:dyDescent="0.3">
      <c r="P753891" s="83"/>
    </row>
    <row r="753892" spans="16:16" x14ac:dyDescent="0.3">
      <c r="P753892" s="83"/>
    </row>
    <row r="753893" spans="16:16" x14ac:dyDescent="0.3">
      <c r="P753893" s="83"/>
    </row>
    <row r="753894" spans="16:16" x14ac:dyDescent="0.3">
      <c r="P753894" s="83"/>
    </row>
    <row r="753895" spans="16:16" x14ac:dyDescent="0.3">
      <c r="P753895" s="83"/>
    </row>
    <row r="753896" spans="16:16" x14ac:dyDescent="0.3">
      <c r="P753896" s="83"/>
    </row>
    <row r="753897" spans="16:16" x14ac:dyDescent="0.3">
      <c r="P753897" s="83"/>
    </row>
    <row r="753898" spans="16:16" x14ac:dyDescent="0.3">
      <c r="P753898" s="83"/>
    </row>
    <row r="753899" spans="16:16" x14ac:dyDescent="0.3">
      <c r="P753899" s="83"/>
    </row>
    <row r="753900" spans="16:16" x14ac:dyDescent="0.3">
      <c r="P753900" s="83"/>
    </row>
    <row r="753901" spans="16:16" x14ac:dyDescent="0.3">
      <c r="P753901" s="83"/>
    </row>
    <row r="753902" spans="16:16" x14ac:dyDescent="0.3">
      <c r="P753902" s="83"/>
    </row>
    <row r="753903" spans="16:16" x14ac:dyDescent="0.3">
      <c r="P753903" s="83"/>
    </row>
    <row r="753904" spans="16:16" x14ac:dyDescent="0.3">
      <c r="P753904" s="83"/>
    </row>
    <row r="753905" spans="16:16" x14ac:dyDescent="0.3">
      <c r="P753905" s="83"/>
    </row>
    <row r="753906" spans="16:16" x14ac:dyDescent="0.3">
      <c r="P753906" s="83"/>
    </row>
    <row r="753907" spans="16:16" x14ac:dyDescent="0.3">
      <c r="P753907" s="83"/>
    </row>
    <row r="753908" spans="16:16" x14ac:dyDescent="0.3">
      <c r="P753908" s="83"/>
    </row>
    <row r="753909" spans="16:16" x14ac:dyDescent="0.3">
      <c r="P753909" s="83"/>
    </row>
    <row r="753910" spans="16:16" x14ac:dyDescent="0.3">
      <c r="P753910" s="83"/>
    </row>
    <row r="753911" spans="16:16" x14ac:dyDescent="0.3">
      <c r="P753911" s="83"/>
    </row>
    <row r="753912" spans="16:16" x14ac:dyDescent="0.3">
      <c r="P753912" s="83"/>
    </row>
    <row r="753913" spans="16:16" x14ac:dyDescent="0.3">
      <c r="P753913" s="83"/>
    </row>
    <row r="753914" spans="16:16" x14ac:dyDescent="0.3">
      <c r="P753914" s="83"/>
    </row>
    <row r="753915" spans="16:16" x14ac:dyDescent="0.3">
      <c r="P753915" s="83"/>
    </row>
    <row r="753916" spans="16:16" x14ac:dyDescent="0.3">
      <c r="P753916" s="83"/>
    </row>
    <row r="753917" spans="16:16" x14ac:dyDescent="0.3">
      <c r="P753917" s="83"/>
    </row>
    <row r="753918" spans="16:16" x14ac:dyDescent="0.3">
      <c r="P753918" s="83"/>
    </row>
    <row r="753919" spans="16:16" x14ac:dyDescent="0.3">
      <c r="P753919" s="83"/>
    </row>
    <row r="753920" spans="16:16" x14ac:dyDescent="0.3">
      <c r="P753920" s="83"/>
    </row>
    <row r="753921" spans="16:16" x14ac:dyDescent="0.3">
      <c r="P753921" s="83"/>
    </row>
    <row r="753922" spans="16:16" x14ac:dyDescent="0.3">
      <c r="P753922" s="83"/>
    </row>
    <row r="753923" spans="16:16" x14ac:dyDescent="0.3">
      <c r="P753923" s="83"/>
    </row>
    <row r="753924" spans="16:16" x14ac:dyDescent="0.3">
      <c r="P753924" s="83"/>
    </row>
    <row r="753925" spans="16:16" x14ac:dyDescent="0.3">
      <c r="P753925" s="83"/>
    </row>
    <row r="753926" spans="16:16" x14ac:dyDescent="0.3">
      <c r="P753926" s="83"/>
    </row>
    <row r="753927" spans="16:16" x14ac:dyDescent="0.3">
      <c r="P753927" s="83"/>
    </row>
    <row r="753928" spans="16:16" x14ac:dyDescent="0.3">
      <c r="P753928" s="83"/>
    </row>
    <row r="753929" spans="16:16" x14ac:dyDescent="0.3">
      <c r="P753929" s="83"/>
    </row>
    <row r="753930" spans="16:16" x14ac:dyDescent="0.3">
      <c r="P753930" s="83"/>
    </row>
    <row r="753931" spans="16:16" x14ac:dyDescent="0.3">
      <c r="P753931" s="83"/>
    </row>
    <row r="753932" spans="16:16" x14ac:dyDescent="0.3">
      <c r="P753932" s="83"/>
    </row>
    <row r="753933" spans="16:16" x14ac:dyDescent="0.3">
      <c r="P753933" s="83"/>
    </row>
    <row r="753934" spans="16:16" x14ac:dyDescent="0.3">
      <c r="P753934" s="83"/>
    </row>
    <row r="753935" spans="16:16" x14ac:dyDescent="0.3">
      <c r="P753935" s="83"/>
    </row>
    <row r="753936" spans="16:16" x14ac:dyDescent="0.3">
      <c r="P753936" s="83"/>
    </row>
    <row r="753937" spans="16:16" x14ac:dyDescent="0.3">
      <c r="P753937" s="83"/>
    </row>
    <row r="753938" spans="16:16" x14ac:dyDescent="0.3">
      <c r="P753938" s="83"/>
    </row>
    <row r="753939" spans="16:16" x14ac:dyDescent="0.3">
      <c r="P753939" s="83"/>
    </row>
    <row r="753940" spans="16:16" x14ac:dyDescent="0.3">
      <c r="P753940" s="83"/>
    </row>
    <row r="753941" spans="16:16" x14ac:dyDescent="0.3">
      <c r="P753941" s="83"/>
    </row>
    <row r="753942" spans="16:16" x14ac:dyDescent="0.3">
      <c r="P753942" s="83"/>
    </row>
    <row r="753943" spans="16:16" x14ac:dyDescent="0.3">
      <c r="P753943" s="83"/>
    </row>
    <row r="753944" spans="16:16" x14ac:dyDescent="0.3">
      <c r="P753944" s="83"/>
    </row>
    <row r="753945" spans="16:16" x14ac:dyDescent="0.3">
      <c r="P753945" s="83"/>
    </row>
    <row r="753946" spans="16:16" x14ac:dyDescent="0.3">
      <c r="P753946" s="83"/>
    </row>
    <row r="753947" spans="16:16" x14ac:dyDescent="0.3">
      <c r="P753947" s="83"/>
    </row>
    <row r="753948" spans="16:16" x14ac:dyDescent="0.3">
      <c r="P753948" s="83"/>
    </row>
    <row r="753949" spans="16:16" x14ac:dyDescent="0.3">
      <c r="P753949" s="83"/>
    </row>
    <row r="753950" spans="16:16" x14ac:dyDescent="0.3">
      <c r="P753950" s="83"/>
    </row>
    <row r="753951" spans="16:16" x14ac:dyDescent="0.3">
      <c r="P753951" s="83"/>
    </row>
    <row r="753952" spans="16:16" x14ac:dyDescent="0.3">
      <c r="P753952" s="83"/>
    </row>
    <row r="753953" spans="16:16" x14ac:dyDescent="0.3">
      <c r="P753953" s="83"/>
    </row>
    <row r="753954" spans="16:16" x14ac:dyDescent="0.3">
      <c r="P753954" s="83"/>
    </row>
    <row r="753955" spans="16:16" x14ac:dyDescent="0.3">
      <c r="P753955" s="83"/>
    </row>
    <row r="753956" spans="16:16" x14ac:dyDescent="0.3">
      <c r="P753956" s="83"/>
    </row>
    <row r="753957" spans="16:16" x14ac:dyDescent="0.3">
      <c r="P753957" s="83"/>
    </row>
    <row r="753958" spans="16:16" x14ac:dyDescent="0.3">
      <c r="P753958" s="83"/>
    </row>
    <row r="753959" spans="16:16" x14ac:dyDescent="0.3">
      <c r="P753959" s="83"/>
    </row>
    <row r="753960" spans="16:16" x14ac:dyDescent="0.3">
      <c r="P753960" s="83"/>
    </row>
    <row r="753961" spans="16:16" x14ac:dyDescent="0.3">
      <c r="P753961" s="83"/>
    </row>
    <row r="753962" spans="16:16" x14ac:dyDescent="0.3">
      <c r="P753962" s="83"/>
    </row>
    <row r="753963" spans="16:16" x14ac:dyDescent="0.3">
      <c r="P753963" s="83"/>
    </row>
    <row r="753964" spans="16:16" x14ac:dyDescent="0.3">
      <c r="P753964" s="83"/>
    </row>
    <row r="753965" spans="16:16" x14ac:dyDescent="0.3">
      <c r="P753965" s="83"/>
    </row>
    <row r="753966" spans="16:16" x14ac:dyDescent="0.3">
      <c r="P753966" s="83"/>
    </row>
    <row r="753967" spans="16:16" x14ac:dyDescent="0.3">
      <c r="P753967" s="83"/>
    </row>
    <row r="753968" spans="16:16" x14ac:dyDescent="0.3">
      <c r="P753968" s="83"/>
    </row>
    <row r="753969" spans="16:16" x14ac:dyDescent="0.3">
      <c r="P753969" s="83"/>
    </row>
    <row r="753970" spans="16:16" x14ac:dyDescent="0.3">
      <c r="P753970" s="83"/>
    </row>
    <row r="753971" spans="16:16" x14ac:dyDescent="0.3">
      <c r="P753971" s="83"/>
    </row>
    <row r="753972" spans="16:16" x14ac:dyDescent="0.3">
      <c r="P753972" s="83"/>
    </row>
    <row r="753973" spans="16:16" x14ac:dyDescent="0.3">
      <c r="P753973" s="83"/>
    </row>
    <row r="753974" spans="16:16" x14ac:dyDescent="0.3">
      <c r="P753974" s="83"/>
    </row>
    <row r="753975" spans="16:16" x14ac:dyDescent="0.3">
      <c r="P753975" s="83"/>
    </row>
    <row r="753976" spans="16:16" x14ac:dyDescent="0.3">
      <c r="P753976" s="83"/>
    </row>
    <row r="753977" spans="16:16" x14ac:dyDescent="0.3">
      <c r="P753977" s="83"/>
    </row>
    <row r="753978" spans="16:16" x14ac:dyDescent="0.3">
      <c r="P753978" s="83"/>
    </row>
    <row r="753979" spans="16:16" x14ac:dyDescent="0.3">
      <c r="P753979" s="83"/>
    </row>
    <row r="753980" spans="16:16" x14ac:dyDescent="0.3">
      <c r="P753980" s="83"/>
    </row>
    <row r="753981" spans="16:16" x14ac:dyDescent="0.3">
      <c r="P753981" s="83"/>
    </row>
    <row r="753982" spans="16:16" x14ac:dyDescent="0.3">
      <c r="P753982" s="83"/>
    </row>
    <row r="753983" spans="16:16" x14ac:dyDescent="0.3">
      <c r="P753983" s="83"/>
    </row>
    <row r="753984" spans="16:16" x14ac:dyDescent="0.3">
      <c r="P753984" s="83"/>
    </row>
    <row r="753985" spans="16:16" x14ac:dyDescent="0.3">
      <c r="P753985" s="83"/>
    </row>
    <row r="753986" spans="16:16" x14ac:dyDescent="0.3">
      <c r="P753986" s="83"/>
    </row>
    <row r="753987" spans="16:16" x14ac:dyDescent="0.3">
      <c r="P753987" s="83"/>
    </row>
    <row r="753988" spans="16:16" x14ac:dyDescent="0.3">
      <c r="P753988" s="83"/>
    </row>
    <row r="753989" spans="16:16" x14ac:dyDescent="0.3">
      <c r="P753989" s="83"/>
    </row>
    <row r="753990" spans="16:16" x14ac:dyDescent="0.3">
      <c r="P753990" s="83"/>
    </row>
    <row r="753991" spans="16:16" x14ac:dyDescent="0.3">
      <c r="P753991" s="83"/>
    </row>
    <row r="753992" spans="16:16" x14ac:dyDescent="0.3">
      <c r="P753992" s="83"/>
    </row>
    <row r="753993" spans="16:16" x14ac:dyDescent="0.3">
      <c r="P753993" s="83"/>
    </row>
    <row r="753994" spans="16:16" x14ac:dyDescent="0.3">
      <c r="P753994" s="83"/>
    </row>
    <row r="753995" spans="16:16" x14ac:dyDescent="0.3">
      <c r="P753995" s="83"/>
    </row>
    <row r="753996" spans="16:16" x14ac:dyDescent="0.3">
      <c r="P753996" s="83"/>
    </row>
    <row r="753997" spans="16:16" x14ac:dyDescent="0.3">
      <c r="P753997" s="83"/>
    </row>
    <row r="753998" spans="16:16" x14ac:dyDescent="0.3">
      <c r="P753998" s="83"/>
    </row>
    <row r="753999" spans="16:16" x14ac:dyDescent="0.3">
      <c r="P753999" s="83"/>
    </row>
    <row r="754000" spans="16:16" x14ac:dyDescent="0.3">
      <c r="P754000" s="83"/>
    </row>
    <row r="754001" spans="16:16" x14ac:dyDescent="0.3">
      <c r="P754001" s="83"/>
    </row>
    <row r="754002" spans="16:16" x14ac:dyDescent="0.3">
      <c r="P754002" s="83"/>
    </row>
    <row r="754003" spans="16:16" x14ac:dyDescent="0.3">
      <c r="P754003" s="83"/>
    </row>
    <row r="754004" spans="16:16" x14ac:dyDescent="0.3">
      <c r="P754004" s="83"/>
    </row>
    <row r="754005" spans="16:16" x14ac:dyDescent="0.3">
      <c r="P754005" s="83"/>
    </row>
    <row r="754006" spans="16:16" x14ac:dyDescent="0.3">
      <c r="P754006" s="83"/>
    </row>
    <row r="754007" spans="16:16" x14ac:dyDescent="0.3">
      <c r="P754007" s="83"/>
    </row>
    <row r="754008" spans="16:16" x14ac:dyDescent="0.3">
      <c r="P754008" s="83"/>
    </row>
    <row r="754009" spans="16:16" x14ac:dyDescent="0.3">
      <c r="P754009" s="83"/>
    </row>
    <row r="754010" spans="16:16" x14ac:dyDescent="0.3">
      <c r="P754010" s="83"/>
    </row>
    <row r="754011" spans="16:16" x14ac:dyDescent="0.3">
      <c r="P754011" s="83"/>
    </row>
    <row r="754012" spans="16:16" x14ac:dyDescent="0.3">
      <c r="P754012" s="83"/>
    </row>
    <row r="754013" spans="16:16" x14ac:dyDescent="0.3">
      <c r="P754013" s="83"/>
    </row>
    <row r="754014" spans="16:16" x14ac:dyDescent="0.3">
      <c r="P754014" s="83"/>
    </row>
    <row r="754015" spans="16:16" x14ac:dyDescent="0.3">
      <c r="P754015" s="83"/>
    </row>
    <row r="754016" spans="16:16" x14ac:dyDescent="0.3">
      <c r="P754016" s="83"/>
    </row>
    <row r="754017" spans="16:16" x14ac:dyDescent="0.3">
      <c r="P754017" s="83"/>
    </row>
    <row r="754018" spans="16:16" x14ac:dyDescent="0.3">
      <c r="P754018" s="83"/>
    </row>
    <row r="754019" spans="16:16" x14ac:dyDescent="0.3">
      <c r="P754019" s="83"/>
    </row>
    <row r="754020" spans="16:16" x14ac:dyDescent="0.3">
      <c r="P754020" s="83"/>
    </row>
    <row r="754021" spans="16:16" x14ac:dyDescent="0.3">
      <c r="P754021" s="83"/>
    </row>
    <row r="754022" spans="16:16" x14ac:dyDescent="0.3">
      <c r="P754022" s="83"/>
    </row>
    <row r="754023" spans="16:16" x14ac:dyDescent="0.3">
      <c r="P754023" s="83"/>
    </row>
    <row r="754024" spans="16:16" x14ac:dyDescent="0.3">
      <c r="P754024" s="83"/>
    </row>
    <row r="754025" spans="16:16" x14ac:dyDescent="0.3">
      <c r="P754025" s="83"/>
    </row>
    <row r="754026" spans="16:16" x14ac:dyDescent="0.3">
      <c r="P754026" s="83"/>
    </row>
    <row r="754027" spans="16:16" x14ac:dyDescent="0.3">
      <c r="P754027" s="83"/>
    </row>
    <row r="754028" spans="16:16" x14ac:dyDescent="0.3">
      <c r="P754028" s="83"/>
    </row>
    <row r="754029" spans="16:16" x14ac:dyDescent="0.3">
      <c r="P754029" s="83"/>
    </row>
    <row r="754030" spans="16:16" x14ac:dyDescent="0.3">
      <c r="P754030" s="83"/>
    </row>
    <row r="754031" spans="16:16" x14ac:dyDescent="0.3">
      <c r="P754031" s="83"/>
    </row>
    <row r="754032" spans="16:16" x14ac:dyDescent="0.3">
      <c r="P754032" s="83"/>
    </row>
    <row r="754033" spans="16:16" x14ac:dyDescent="0.3">
      <c r="P754033" s="83"/>
    </row>
    <row r="754034" spans="16:16" x14ac:dyDescent="0.3">
      <c r="P754034" s="83"/>
    </row>
    <row r="754035" spans="16:16" x14ac:dyDescent="0.3">
      <c r="P754035" s="83"/>
    </row>
    <row r="754036" spans="16:16" x14ac:dyDescent="0.3">
      <c r="P754036" s="83"/>
    </row>
    <row r="754037" spans="16:16" x14ac:dyDescent="0.3">
      <c r="P754037" s="83"/>
    </row>
    <row r="754038" spans="16:16" x14ac:dyDescent="0.3">
      <c r="P754038" s="83"/>
    </row>
    <row r="754039" spans="16:16" x14ac:dyDescent="0.3">
      <c r="P754039" s="83"/>
    </row>
    <row r="754040" spans="16:16" x14ac:dyDescent="0.3">
      <c r="P754040" s="83"/>
    </row>
    <row r="754041" spans="16:16" x14ac:dyDescent="0.3">
      <c r="P754041" s="83"/>
    </row>
    <row r="754042" spans="16:16" x14ac:dyDescent="0.3">
      <c r="P754042" s="83"/>
    </row>
    <row r="754043" spans="16:16" x14ac:dyDescent="0.3">
      <c r="P754043" s="83"/>
    </row>
    <row r="754044" spans="16:16" x14ac:dyDescent="0.3">
      <c r="P754044" s="83"/>
    </row>
    <row r="754045" spans="16:16" x14ac:dyDescent="0.3">
      <c r="P754045" s="83"/>
    </row>
    <row r="754046" spans="16:16" x14ac:dyDescent="0.3">
      <c r="P754046" s="83"/>
    </row>
    <row r="754047" spans="16:16" x14ac:dyDescent="0.3">
      <c r="P754047" s="83"/>
    </row>
    <row r="754048" spans="16:16" x14ac:dyDescent="0.3">
      <c r="P754048" s="83"/>
    </row>
    <row r="754049" spans="16:16" x14ac:dyDescent="0.3">
      <c r="P754049" s="83"/>
    </row>
    <row r="754050" spans="16:16" x14ac:dyDescent="0.3">
      <c r="P754050" s="83"/>
    </row>
    <row r="754051" spans="16:16" x14ac:dyDescent="0.3">
      <c r="P754051" s="83"/>
    </row>
    <row r="754052" spans="16:16" x14ac:dyDescent="0.3">
      <c r="P754052" s="83"/>
    </row>
    <row r="754053" spans="16:16" x14ac:dyDescent="0.3">
      <c r="P754053" s="83"/>
    </row>
    <row r="754054" spans="16:16" x14ac:dyDescent="0.3">
      <c r="P754054" s="83"/>
    </row>
    <row r="754055" spans="16:16" x14ac:dyDescent="0.3">
      <c r="P754055" s="83"/>
    </row>
    <row r="754056" spans="16:16" x14ac:dyDescent="0.3">
      <c r="P754056" s="83"/>
    </row>
    <row r="754057" spans="16:16" x14ac:dyDescent="0.3">
      <c r="P754057" s="83"/>
    </row>
    <row r="754058" spans="16:16" x14ac:dyDescent="0.3">
      <c r="P754058" s="83"/>
    </row>
    <row r="754059" spans="16:16" x14ac:dyDescent="0.3">
      <c r="P754059" s="83"/>
    </row>
    <row r="754060" spans="16:16" x14ac:dyDescent="0.3">
      <c r="P754060" s="83"/>
    </row>
    <row r="754061" spans="16:16" x14ac:dyDescent="0.3">
      <c r="P754061" s="83"/>
    </row>
    <row r="754062" spans="16:16" x14ac:dyDescent="0.3">
      <c r="P754062" s="83"/>
    </row>
    <row r="754063" spans="16:16" x14ac:dyDescent="0.3">
      <c r="P754063" s="83"/>
    </row>
    <row r="754064" spans="16:16" x14ac:dyDescent="0.3">
      <c r="P754064" s="83"/>
    </row>
    <row r="754065" spans="16:16" x14ac:dyDescent="0.3">
      <c r="P754065" s="83"/>
    </row>
    <row r="754066" spans="16:16" x14ac:dyDescent="0.3">
      <c r="P754066" s="83"/>
    </row>
    <row r="754067" spans="16:16" x14ac:dyDescent="0.3">
      <c r="P754067" s="83"/>
    </row>
    <row r="754068" spans="16:16" x14ac:dyDescent="0.3">
      <c r="P754068" s="83"/>
    </row>
    <row r="754069" spans="16:16" x14ac:dyDescent="0.3">
      <c r="P754069" s="83"/>
    </row>
    <row r="754070" spans="16:16" x14ac:dyDescent="0.3">
      <c r="P754070" s="83"/>
    </row>
    <row r="754071" spans="16:16" x14ac:dyDescent="0.3">
      <c r="P754071" s="83"/>
    </row>
    <row r="754072" spans="16:16" x14ac:dyDescent="0.3">
      <c r="P754072" s="83"/>
    </row>
    <row r="754073" spans="16:16" x14ac:dyDescent="0.3">
      <c r="P754073" s="83"/>
    </row>
    <row r="754074" spans="16:16" x14ac:dyDescent="0.3">
      <c r="P754074" s="83"/>
    </row>
    <row r="754075" spans="16:16" x14ac:dyDescent="0.3">
      <c r="P754075" s="83"/>
    </row>
    <row r="754076" spans="16:16" x14ac:dyDescent="0.3">
      <c r="P754076" s="83"/>
    </row>
    <row r="754077" spans="16:16" x14ac:dyDescent="0.3">
      <c r="P754077" s="83"/>
    </row>
    <row r="754078" spans="16:16" x14ac:dyDescent="0.3">
      <c r="P754078" s="83"/>
    </row>
    <row r="754079" spans="16:16" x14ac:dyDescent="0.3">
      <c r="P754079" s="83"/>
    </row>
    <row r="754080" spans="16:16" x14ac:dyDescent="0.3">
      <c r="P754080" s="83"/>
    </row>
    <row r="754081" spans="16:16" x14ac:dyDescent="0.3">
      <c r="P754081" s="83"/>
    </row>
    <row r="754082" spans="16:16" x14ac:dyDescent="0.3">
      <c r="P754082" s="83"/>
    </row>
    <row r="754083" spans="16:16" x14ac:dyDescent="0.3">
      <c r="P754083" s="83"/>
    </row>
    <row r="754084" spans="16:16" x14ac:dyDescent="0.3">
      <c r="P754084" s="83"/>
    </row>
    <row r="754085" spans="16:16" x14ac:dyDescent="0.3">
      <c r="P754085" s="83"/>
    </row>
    <row r="754086" spans="16:16" x14ac:dyDescent="0.3">
      <c r="P754086" s="83"/>
    </row>
    <row r="754087" spans="16:16" x14ac:dyDescent="0.3">
      <c r="P754087" s="83"/>
    </row>
    <row r="754088" spans="16:16" x14ac:dyDescent="0.3">
      <c r="P754088" s="83"/>
    </row>
    <row r="754089" spans="16:16" x14ac:dyDescent="0.3">
      <c r="P754089" s="83"/>
    </row>
    <row r="754090" spans="16:16" x14ac:dyDescent="0.3">
      <c r="P754090" s="83"/>
    </row>
    <row r="754091" spans="16:16" x14ac:dyDescent="0.3">
      <c r="P754091" s="83"/>
    </row>
    <row r="754092" spans="16:16" x14ac:dyDescent="0.3">
      <c r="P754092" s="83"/>
    </row>
    <row r="754093" spans="16:16" x14ac:dyDescent="0.3">
      <c r="P754093" s="83"/>
    </row>
    <row r="754094" spans="16:16" x14ac:dyDescent="0.3">
      <c r="P754094" s="83"/>
    </row>
    <row r="754095" spans="16:16" x14ac:dyDescent="0.3">
      <c r="P754095" s="83"/>
    </row>
    <row r="754096" spans="16:16" x14ac:dyDescent="0.3">
      <c r="P754096" s="83"/>
    </row>
    <row r="754097" spans="16:16" x14ac:dyDescent="0.3">
      <c r="P754097" s="83"/>
    </row>
    <row r="754098" spans="16:16" x14ac:dyDescent="0.3">
      <c r="P754098" s="83"/>
    </row>
    <row r="754099" spans="16:16" x14ac:dyDescent="0.3">
      <c r="P754099" s="83"/>
    </row>
    <row r="754100" spans="16:16" x14ac:dyDescent="0.3">
      <c r="P754100" s="83"/>
    </row>
    <row r="754101" spans="16:16" x14ac:dyDescent="0.3">
      <c r="P754101" s="83"/>
    </row>
    <row r="754102" spans="16:16" x14ac:dyDescent="0.3">
      <c r="P754102" s="83"/>
    </row>
    <row r="754103" spans="16:16" x14ac:dyDescent="0.3">
      <c r="P754103" s="83"/>
    </row>
    <row r="754104" spans="16:16" x14ac:dyDescent="0.3">
      <c r="P754104" s="83"/>
    </row>
    <row r="754105" spans="16:16" x14ac:dyDescent="0.3">
      <c r="P754105" s="83"/>
    </row>
    <row r="754106" spans="16:16" x14ac:dyDescent="0.3">
      <c r="P754106" s="83"/>
    </row>
    <row r="754107" spans="16:16" x14ac:dyDescent="0.3">
      <c r="P754107" s="83"/>
    </row>
    <row r="754108" spans="16:16" x14ac:dyDescent="0.3">
      <c r="P754108" s="83"/>
    </row>
    <row r="754109" spans="16:16" x14ac:dyDescent="0.3">
      <c r="P754109" s="83"/>
    </row>
    <row r="754110" spans="16:16" x14ac:dyDescent="0.3">
      <c r="P754110" s="83"/>
    </row>
    <row r="754111" spans="16:16" x14ac:dyDescent="0.3">
      <c r="P754111" s="83"/>
    </row>
    <row r="754112" spans="16:16" x14ac:dyDescent="0.3">
      <c r="P754112" s="83"/>
    </row>
    <row r="754113" spans="16:16" x14ac:dyDescent="0.3">
      <c r="P754113" s="83"/>
    </row>
    <row r="754114" spans="16:16" x14ac:dyDescent="0.3">
      <c r="P754114" s="83"/>
    </row>
    <row r="754115" spans="16:16" x14ac:dyDescent="0.3">
      <c r="P754115" s="83"/>
    </row>
    <row r="754116" spans="16:16" x14ac:dyDescent="0.3">
      <c r="P754116" s="83"/>
    </row>
    <row r="754117" spans="16:16" x14ac:dyDescent="0.3">
      <c r="P754117" s="83"/>
    </row>
    <row r="754118" spans="16:16" x14ac:dyDescent="0.3">
      <c r="P754118" s="83"/>
    </row>
    <row r="754119" spans="16:16" x14ac:dyDescent="0.3">
      <c r="P754119" s="83"/>
    </row>
    <row r="754120" spans="16:16" x14ac:dyDescent="0.3">
      <c r="P754120" s="83"/>
    </row>
    <row r="754121" spans="16:16" x14ac:dyDescent="0.3">
      <c r="P754121" s="83"/>
    </row>
    <row r="754122" spans="16:16" x14ac:dyDescent="0.3">
      <c r="P754122" s="83"/>
    </row>
    <row r="754123" spans="16:16" x14ac:dyDescent="0.3">
      <c r="P754123" s="83"/>
    </row>
    <row r="754124" spans="16:16" x14ac:dyDescent="0.3">
      <c r="P754124" s="83"/>
    </row>
    <row r="754125" spans="16:16" x14ac:dyDescent="0.3">
      <c r="P754125" s="83"/>
    </row>
    <row r="754126" spans="16:16" x14ac:dyDescent="0.3">
      <c r="P754126" s="83"/>
    </row>
    <row r="754127" spans="16:16" x14ac:dyDescent="0.3">
      <c r="P754127" s="83"/>
    </row>
    <row r="754128" spans="16:16" x14ac:dyDescent="0.3">
      <c r="P754128" s="83"/>
    </row>
    <row r="754129" spans="16:16" x14ac:dyDescent="0.3">
      <c r="P754129" s="83"/>
    </row>
    <row r="754130" spans="16:16" x14ac:dyDescent="0.3">
      <c r="P754130" s="83"/>
    </row>
    <row r="754131" spans="16:16" x14ac:dyDescent="0.3">
      <c r="P754131" s="83"/>
    </row>
    <row r="754132" spans="16:16" x14ac:dyDescent="0.3">
      <c r="P754132" s="83"/>
    </row>
    <row r="754133" spans="16:16" x14ac:dyDescent="0.3">
      <c r="P754133" s="83"/>
    </row>
    <row r="754134" spans="16:16" x14ac:dyDescent="0.3">
      <c r="P754134" s="83"/>
    </row>
    <row r="754135" spans="16:16" x14ac:dyDescent="0.3">
      <c r="P754135" s="83"/>
    </row>
    <row r="754136" spans="16:16" x14ac:dyDescent="0.3">
      <c r="P754136" s="83"/>
    </row>
    <row r="754137" spans="16:16" x14ac:dyDescent="0.3">
      <c r="P754137" s="83"/>
    </row>
    <row r="754138" spans="16:16" x14ac:dyDescent="0.3">
      <c r="P754138" s="83"/>
    </row>
    <row r="754139" spans="16:16" x14ac:dyDescent="0.3">
      <c r="P754139" s="83"/>
    </row>
    <row r="754140" spans="16:16" x14ac:dyDescent="0.3">
      <c r="P754140" s="83"/>
    </row>
    <row r="754141" spans="16:16" x14ac:dyDescent="0.3">
      <c r="P754141" s="83"/>
    </row>
    <row r="754142" spans="16:16" x14ac:dyDescent="0.3">
      <c r="P754142" s="83"/>
    </row>
    <row r="754143" spans="16:16" x14ac:dyDescent="0.3">
      <c r="P754143" s="83"/>
    </row>
    <row r="754144" spans="16:16" x14ac:dyDescent="0.3">
      <c r="P754144" s="83"/>
    </row>
    <row r="754145" spans="16:16" x14ac:dyDescent="0.3">
      <c r="P754145" s="83"/>
    </row>
    <row r="754146" spans="16:16" x14ac:dyDescent="0.3">
      <c r="P754146" s="83"/>
    </row>
    <row r="754147" spans="16:16" x14ac:dyDescent="0.3">
      <c r="P754147" s="83"/>
    </row>
    <row r="754148" spans="16:16" x14ac:dyDescent="0.3">
      <c r="P754148" s="83"/>
    </row>
    <row r="754149" spans="16:16" x14ac:dyDescent="0.3">
      <c r="P754149" s="83"/>
    </row>
    <row r="754150" spans="16:16" x14ac:dyDescent="0.3">
      <c r="P754150" s="83"/>
    </row>
    <row r="754151" spans="16:16" x14ac:dyDescent="0.3">
      <c r="P754151" s="83"/>
    </row>
    <row r="754152" spans="16:16" x14ac:dyDescent="0.3">
      <c r="P754152" s="83"/>
    </row>
    <row r="754153" spans="16:16" x14ac:dyDescent="0.3">
      <c r="P754153" s="83"/>
    </row>
    <row r="754154" spans="16:16" x14ac:dyDescent="0.3">
      <c r="P754154" s="83"/>
    </row>
    <row r="754155" spans="16:16" x14ac:dyDescent="0.3">
      <c r="P754155" s="83"/>
    </row>
    <row r="754156" spans="16:16" x14ac:dyDescent="0.3">
      <c r="P754156" s="83"/>
    </row>
    <row r="754157" spans="16:16" x14ac:dyDescent="0.3">
      <c r="P754157" s="83"/>
    </row>
    <row r="754158" spans="16:16" x14ac:dyDescent="0.3">
      <c r="P754158" s="83"/>
    </row>
    <row r="754159" spans="16:16" x14ac:dyDescent="0.3">
      <c r="P754159" s="83"/>
    </row>
    <row r="754160" spans="16:16" x14ac:dyDescent="0.3">
      <c r="P754160" s="83"/>
    </row>
    <row r="754161" spans="16:16" x14ac:dyDescent="0.3">
      <c r="P754161" s="83"/>
    </row>
    <row r="754162" spans="16:16" x14ac:dyDescent="0.3">
      <c r="P754162" s="83"/>
    </row>
    <row r="754163" spans="16:16" x14ac:dyDescent="0.3">
      <c r="P754163" s="83"/>
    </row>
    <row r="754164" spans="16:16" x14ac:dyDescent="0.3">
      <c r="P754164" s="83"/>
    </row>
    <row r="754165" spans="16:16" x14ac:dyDescent="0.3">
      <c r="P754165" s="83"/>
    </row>
    <row r="754166" spans="16:16" x14ac:dyDescent="0.3">
      <c r="P754166" s="83"/>
    </row>
    <row r="754167" spans="16:16" x14ac:dyDescent="0.3">
      <c r="P754167" s="83"/>
    </row>
    <row r="754168" spans="16:16" x14ac:dyDescent="0.3">
      <c r="P754168" s="83"/>
    </row>
    <row r="754169" spans="16:16" x14ac:dyDescent="0.3">
      <c r="P754169" s="83"/>
    </row>
    <row r="754170" spans="16:16" x14ac:dyDescent="0.3">
      <c r="P754170" s="83"/>
    </row>
    <row r="754171" spans="16:16" x14ac:dyDescent="0.3">
      <c r="P754171" s="83"/>
    </row>
    <row r="754172" spans="16:16" x14ac:dyDescent="0.3">
      <c r="P754172" s="83"/>
    </row>
    <row r="754173" spans="16:16" x14ac:dyDescent="0.3">
      <c r="P754173" s="83"/>
    </row>
    <row r="754174" spans="16:16" x14ac:dyDescent="0.3">
      <c r="P754174" s="83"/>
    </row>
    <row r="754175" spans="16:16" x14ac:dyDescent="0.3">
      <c r="P754175" s="83"/>
    </row>
    <row r="754176" spans="16:16" x14ac:dyDescent="0.3">
      <c r="P754176" s="83"/>
    </row>
    <row r="754177" spans="16:16" x14ac:dyDescent="0.3">
      <c r="P754177" s="83"/>
    </row>
    <row r="754178" spans="16:16" x14ac:dyDescent="0.3">
      <c r="P754178" s="83"/>
    </row>
    <row r="754179" spans="16:16" x14ac:dyDescent="0.3">
      <c r="P754179" s="83"/>
    </row>
    <row r="754180" spans="16:16" x14ac:dyDescent="0.3">
      <c r="P754180" s="83"/>
    </row>
    <row r="754181" spans="16:16" x14ac:dyDescent="0.3">
      <c r="P754181" s="83"/>
    </row>
    <row r="754182" spans="16:16" x14ac:dyDescent="0.3">
      <c r="P754182" s="83"/>
    </row>
    <row r="754183" spans="16:16" x14ac:dyDescent="0.3">
      <c r="P754183" s="83"/>
    </row>
    <row r="754184" spans="16:16" x14ac:dyDescent="0.3">
      <c r="P754184" s="83"/>
    </row>
    <row r="754185" spans="16:16" x14ac:dyDescent="0.3">
      <c r="P754185" s="83"/>
    </row>
    <row r="754186" spans="16:16" x14ac:dyDescent="0.3">
      <c r="P754186" s="83"/>
    </row>
    <row r="754187" spans="16:16" x14ac:dyDescent="0.3">
      <c r="P754187" s="83"/>
    </row>
    <row r="754188" spans="16:16" x14ac:dyDescent="0.3">
      <c r="P754188" s="83"/>
    </row>
    <row r="754189" spans="16:16" x14ac:dyDescent="0.3">
      <c r="P754189" s="83"/>
    </row>
    <row r="754190" spans="16:16" x14ac:dyDescent="0.3">
      <c r="P754190" s="83"/>
    </row>
    <row r="754191" spans="16:16" x14ac:dyDescent="0.3">
      <c r="P754191" s="83"/>
    </row>
    <row r="754192" spans="16:16" x14ac:dyDescent="0.3">
      <c r="P754192" s="83"/>
    </row>
    <row r="754193" spans="16:16" x14ac:dyDescent="0.3">
      <c r="P754193" s="83"/>
    </row>
    <row r="754194" spans="16:16" x14ac:dyDescent="0.3">
      <c r="P754194" s="83"/>
    </row>
    <row r="754195" spans="16:16" x14ac:dyDescent="0.3">
      <c r="P754195" s="83"/>
    </row>
    <row r="754196" spans="16:16" x14ac:dyDescent="0.3">
      <c r="P754196" s="83"/>
    </row>
    <row r="754197" spans="16:16" x14ac:dyDescent="0.3">
      <c r="P754197" s="83"/>
    </row>
    <row r="754198" spans="16:16" x14ac:dyDescent="0.3">
      <c r="P754198" s="83"/>
    </row>
    <row r="754199" spans="16:16" x14ac:dyDescent="0.3">
      <c r="P754199" s="83"/>
    </row>
    <row r="754200" spans="16:16" x14ac:dyDescent="0.3">
      <c r="P754200" s="83"/>
    </row>
    <row r="754201" spans="16:16" x14ac:dyDescent="0.3">
      <c r="P754201" s="83"/>
    </row>
    <row r="754202" spans="16:16" x14ac:dyDescent="0.3">
      <c r="P754202" s="83"/>
    </row>
    <row r="754203" spans="16:16" x14ac:dyDescent="0.3">
      <c r="P754203" s="83"/>
    </row>
    <row r="754204" spans="16:16" x14ac:dyDescent="0.3">
      <c r="P754204" s="83"/>
    </row>
    <row r="754205" spans="16:16" x14ac:dyDescent="0.3">
      <c r="P754205" s="83"/>
    </row>
    <row r="754206" spans="16:16" x14ac:dyDescent="0.3">
      <c r="P754206" s="83"/>
    </row>
    <row r="754207" spans="16:16" x14ac:dyDescent="0.3">
      <c r="P754207" s="83"/>
    </row>
    <row r="754208" spans="16:16" x14ac:dyDescent="0.3">
      <c r="P754208" s="83"/>
    </row>
    <row r="754209" spans="16:16" x14ac:dyDescent="0.3">
      <c r="P754209" s="83"/>
    </row>
    <row r="754210" spans="16:16" x14ac:dyDescent="0.3">
      <c r="P754210" s="83"/>
    </row>
    <row r="754211" spans="16:16" x14ac:dyDescent="0.3">
      <c r="P754211" s="83"/>
    </row>
    <row r="754212" spans="16:16" x14ac:dyDescent="0.3">
      <c r="P754212" s="83"/>
    </row>
    <row r="754213" spans="16:16" x14ac:dyDescent="0.3">
      <c r="P754213" s="83"/>
    </row>
    <row r="754214" spans="16:16" x14ac:dyDescent="0.3">
      <c r="P754214" s="83"/>
    </row>
    <row r="754215" spans="16:16" x14ac:dyDescent="0.3">
      <c r="P754215" s="83"/>
    </row>
    <row r="754216" spans="16:16" x14ac:dyDescent="0.3">
      <c r="P754216" s="83"/>
    </row>
    <row r="754217" spans="16:16" x14ac:dyDescent="0.3">
      <c r="P754217" s="83"/>
    </row>
    <row r="754218" spans="16:16" x14ac:dyDescent="0.3">
      <c r="P754218" s="83"/>
    </row>
    <row r="754219" spans="16:16" x14ac:dyDescent="0.3">
      <c r="P754219" s="83"/>
    </row>
    <row r="754220" spans="16:16" x14ac:dyDescent="0.3">
      <c r="P754220" s="83"/>
    </row>
    <row r="754221" spans="16:16" x14ac:dyDescent="0.3">
      <c r="P754221" s="83"/>
    </row>
    <row r="754222" spans="16:16" x14ac:dyDescent="0.3">
      <c r="P754222" s="83"/>
    </row>
    <row r="754223" spans="16:16" x14ac:dyDescent="0.3">
      <c r="P754223" s="83"/>
    </row>
    <row r="754224" spans="16:16" x14ac:dyDescent="0.3">
      <c r="P754224" s="83"/>
    </row>
    <row r="754225" spans="16:16" x14ac:dyDescent="0.3">
      <c r="P754225" s="83"/>
    </row>
    <row r="754226" spans="16:16" x14ac:dyDescent="0.3">
      <c r="P754226" s="83"/>
    </row>
    <row r="754227" spans="16:16" x14ac:dyDescent="0.3">
      <c r="P754227" s="83"/>
    </row>
    <row r="754228" spans="16:16" x14ac:dyDescent="0.3">
      <c r="P754228" s="83"/>
    </row>
    <row r="754229" spans="16:16" x14ac:dyDescent="0.3">
      <c r="P754229" s="83"/>
    </row>
    <row r="754230" spans="16:16" x14ac:dyDescent="0.3">
      <c r="P754230" s="83"/>
    </row>
    <row r="754231" spans="16:16" x14ac:dyDescent="0.3">
      <c r="P754231" s="83"/>
    </row>
    <row r="754232" spans="16:16" x14ac:dyDescent="0.3">
      <c r="P754232" s="83"/>
    </row>
    <row r="754233" spans="16:16" x14ac:dyDescent="0.3">
      <c r="P754233" s="83"/>
    </row>
    <row r="754234" spans="16:16" x14ac:dyDescent="0.3">
      <c r="P754234" s="83"/>
    </row>
    <row r="754235" spans="16:16" x14ac:dyDescent="0.3">
      <c r="P754235" s="83"/>
    </row>
    <row r="754236" spans="16:16" x14ac:dyDescent="0.3">
      <c r="P754236" s="83"/>
    </row>
    <row r="754237" spans="16:16" x14ac:dyDescent="0.3">
      <c r="P754237" s="83"/>
    </row>
    <row r="754238" spans="16:16" x14ac:dyDescent="0.3">
      <c r="P754238" s="83"/>
    </row>
    <row r="754239" spans="16:16" x14ac:dyDescent="0.3">
      <c r="P754239" s="83"/>
    </row>
    <row r="754240" spans="16:16" x14ac:dyDescent="0.3">
      <c r="P754240" s="83"/>
    </row>
    <row r="754241" spans="16:16" x14ac:dyDescent="0.3">
      <c r="P754241" s="83"/>
    </row>
    <row r="754242" spans="16:16" x14ac:dyDescent="0.3">
      <c r="P754242" s="83"/>
    </row>
    <row r="754243" spans="16:16" x14ac:dyDescent="0.3">
      <c r="P754243" s="83"/>
    </row>
    <row r="754244" spans="16:16" x14ac:dyDescent="0.3">
      <c r="P754244" s="83"/>
    </row>
    <row r="754245" spans="16:16" x14ac:dyDescent="0.3">
      <c r="P754245" s="83"/>
    </row>
    <row r="754246" spans="16:16" x14ac:dyDescent="0.3">
      <c r="P754246" s="83"/>
    </row>
    <row r="754247" spans="16:16" x14ac:dyDescent="0.3">
      <c r="P754247" s="83"/>
    </row>
    <row r="754248" spans="16:16" x14ac:dyDescent="0.3">
      <c r="P754248" s="83"/>
    </row>
    <row r="754249" spans="16:16" x14ac:dyDescent="0.3">
      <c r="P754249" s="83"/>
    </row>
    <row r="754250" spans="16:16" x14ac:dyDescent="0.3">
      <c r="P754250" s="83"/>
    </row>
    <row r="754251" spans="16:16" x14ac:dyDescent="0.3">
      <c r="P754251" s="83"/>
    </row>
    <row r="754252" spans="16:16" x14ac:dyDescent="0.3">
      <c r="P754252" s="83"/>
    </row>
    <row r="754253" spans="16:16" x14ac:dyDescent="0.3">
      <c r="P754253" s="83"/>
    </row>
    <row r="754254" spans="16:16" x14ac:dyDescent="0.3">
      <c r="P754254" s="83"/>
    </row>
    <row r="754255" spans="16:16" x14ac:dyDescent="0.3">
      <c r="P754255" s="83"/>
    </row>
    <row r="754256" spans="16:16" x14ac:dyDescent="0.3">
      <c r="P754256" s="83"/>
    </row>
    <row r="754257" spans="16:16" x14ac:dyDescent="0.3">
      <c r="P754257" s="83"/>
    </row>
    <row r="754258" spans="16:16" x14ac:dyDescent="0.3">
      <c r="P754258" s="83"/>
    </row>
    <row r="754259" spans="16:16" x14ac:dyDescent="0.3">
      <c r="P754259" s="83"/>
    </row>
    <row r="754260" spans="16:16" x14ac:dyDescent="0.3">
      <c r="P754260" s="83"/>
    </row>
    <row r="754261" spans="16:16" x14ac:dyDescent="0.3">
      <c r="P754261" s="83"/>
    </row>
    <row r="754262" spans="16:16" x14ac:dyDescent="0.3">
      <c r="P754262" s="83"/>
    </row>
    <row r="754263" spans="16:16" x14ac:dyDescent="0.3">
      <c r="P754263" s="83"/>
    </row>
    <row r="754264" spans="16:16" x14ac:dyDescent="0.3">
      <c r="P754264" s="83"/>
    </row>
    <row r="754265" spans="16:16" x14ac:dyDescent="0.3">
      <c r="P754265" s="83"/>
    </row>
    <row r="754266" spans="16:16" x14ac:dyDescent="0.3">
      <c r="P754266" s="83"/>
    </row>
    <row r="754267" spans="16:16" x14ac:dyDescent="0.3">
      <c r="P754267" s="83"/>
    </row>
    <row r="754268" spans="16:16" x14ac:dyDescent="0.3">
      <c r="P754268" s="83"/>
    </row>
    <row r="754269" spans="16:16" x14ac:dyDescent="0.3">
      <c r="P754269" s="83"/>
    </row>
    <row r="754270" spans="16:16" x14ac:dyDescent="0.3">
      <c r="P754270" s="83"/>
    </row>
    <row r="754271" spans="16:16" x14ac:dyDescent="0.3">
      <c r="P754271" s="83"/>
    </row>
    <row r="754272" spans="16:16" x14ac:dyDescent="0.3">
      <c r="P754272" s="83"/>
    </row>
    <row r="754273" spans="16:16" x14ac:dyDescent="0.3">
      <c r="P754273" s="83"/>
    </row>
    <row r="754274" spans="16:16" x14ac:dyDescent="0.3">
      <c r="P754274" s="83"/>
    </row>
    <row r="754275" spans="16:16" x14ac:dyDescent="0.3">
      <c r="P754275" s="83"/>
    </row>
    <row r="754276" spans="16:16" x14ac:dyDescent="0.3">
      <c r="P754276" s="83"/>
    </row>
    <row r="754277" spans="16:16" x14ac:dyDescent="0.3">
      <c r="P754277" s="83"/>
    </row>
    <row r="754278" spans="16:16" x14ac:dyDescent="0.3">
      <c r="P754278" s="83"/>
    </row>
    <row r="754279" spans="16:16" x14ac:dyDescent="0.3">
      <c r="P754279" s="83"/>
    </row>
    <row r="754280" spans="16:16" x14ac:dyDescent="0.3">
      <c r="P754280" s="83"/>
    </row>
    <row r="754281" spans="16:16" x14ac:dyDescent="0.3">
      <c r="P754281" s="83"/>
    </row>
    <row r="754282" spans="16:16" x14ac:dyDescent="0.3">
      <c r="P754282" s="83"/>
    </row>
    <row r="754283" spans="16:16" x14ac:dyDescent="0.3">
      <c r="P754283" s="83"/>
    </row>
    <row r="754284" spans="16:16" x14ac:dyDescent="0.3">
      <c r="P754284" s="83"/>
    </row>
    <row r="754285" spans="16:16" x14ac:dyDescent="0.3">
      <c r="P754285" s="83"/>
    </row>
    <row r="754286" spans="16:16" x14ac:dyDescent="0.3">
      <c r="P754286" s="83"/>
    </row>
    <row r="754287" spans="16:16" x14ac:dyDescent="0.3">
      <c r="P754287" s="83"/>
    </row>
    <row r="754288" spans="16:16" x14ac:dyDescent="0.3">
      <c r="P754288" s="83"/>
    </row>
    <row r="754289" spans="16:16" x14ac:dyDescent="0.3">
      <c r="P754289" s="83"/>
    </row>
    <row r="754290" spans="16:16" x14ac:dyDescent="0.3">
      <c r="P754290" s="83"/>
    </row>
    <row r="754291" spans="16:16" x14ac:dyDescent="0.3">
      <c r="P754291" s="83"/>
    </row>
    <row r="754292" spans="16:16" x14ac:dyDescent="0.3">
      <c r="P754292" s="83"/>
    </row>
    <row r="754293" spans="16:16" x14ac:dyDescent="0.3">
      <c r="P754293" s="83"/>
    </row>
    <row r="754294" spans="16:16" x14ac:dyDescent="0.3">
      <c r="P754294" s="83"/>
    </row>
    <row r="754295" spans="16:16" x14ac:dyDescent="0.3">
      <c r="P754295" s="83"/>
    </row>
    <row r="754296" spans="16:16" x14ac:dyDescent="0.3">
      <c r="P754296" s="83"/>
    </row>
    <row r="754297" spans="16:16" x14ac:dyDescent="0.3">
      <c r="P754297" s="83"/>
    </row>
    <row r="754298" spans="16:16" x14ac:dyDescent="0.3">
      <c r="P754298" s="83"/>
    </row>
    <row r="754299" spans="16:16" x14ac:dyDescent="0.3">
      <c r="P754299" s="83"/>
    </row>
    <row r="754300" spans="16:16" x14ac:dyDescent="0.3">
      <c r="P754300" s="83"/>
    </row>
    <row r="754301" spans="16:16" x14ac:dyDescent="0.3">
      <c r="P754301" s="83"/>
    </row>
    <row r="754302" spans="16:16" x14ac:dyDescent="0.3">
      <c r="P754302" s="83"/>
    </row>
    <row r="754303" spans="16:16" x14ac:dyDescent="0.3">
      <c r="P754303" s="83"/>
    </row>
    <row r="754304" spans="16:16" x14ac:dyDescent="0.3">
      <c r="P754304" s="83"/>
    </row>
    <row r="754305" spans="16:16" x14ac:dyDescent="0.3">
      <c r="P754305" s="83"/>
    </row>
    <row r="754306" spans="16:16" x14ac:dyDescent="0.3">
      <c r="P754306" s="83"/>
    </row>
    <row r="754307" spans="16:16" x14ac:dyDescent="0.3">
      <c r="P754307" s="83"/>
    </row>
    <row r="754308" spans="16:16" x14ac:dyDescent="0.3">
      <c r="P754308" s="83"/>
    </row>
    <row r="754309" spans="16:16" x14ac:dyDescent="0.3">
      <c r="P754309" s="83"/>
    </row>
    <row r="754310" spans="16:16" x14ac:dyDescent="0.3">
      <c r="P754310" s="83"/>
    </row>
    <row r="754311" spans="16:16" x14ac:dyDescent="0.3">
      <c r="P754311" s="83"/>
    </row>
    <row r="754312" spans="16:16" x14ac:dyDescent="0.3">
      <c r="P754312" s="83"/>
    </row>
    <row r="754313" spans="16:16" x14ac:dyDescent="0.3">
      <c r="P754313" s="83"/>
    </row>
    <row r="754314" spans="16:16" x14ac:dyDescent="0.3">
      <c r="P754314" s="83"/>
    </row>
    <row r="754315" spans="16:16" x14ac:dyDescent="0.3">
      <c r="P754315" s="83"/>
    </row>
    <row r="754316" spans="16:16" x14ac:dyDescent="0.3">
      <c r="P754316" s="83"/>
    </row>
    <row r="754317" spans="16:16" x14ac:dyDescent="0.3">
      <c r="P754317" s="83"/>
    </row>
    <row r="754318" spans="16:16" x14ac:dyDescent="0.3">
      <c r="P754318" s="83"/>
    </row>
    <row r="754319" spans="16:16" x14ac:dyDescent="0.3">
      <c r="P754319" s="83"/>
    </row>
    <row r="754320" spans="16:16" x14ac:dyDescent="0.3">
      <c r="P754320" s="83"/>
    </row>
    <row r="754321" spans="16:16" x14ac:dyDescent="0.3">
      <c r="P754321" s="83"/>
    </row>
    <row r="754322" spans="16:16" x14ac:dyDescent="0.3">
      <c r="P754322" s="83"/>
    </row>
    <row r="754323" spans="16:16" x14ac:dyDescent="0.3">
      <c r="P754323" s="83"/>
    </row>
    <row r="754324" spans="16:16" x14ac:dyDescent="0.3">
      <c r="P754324" s="83"/>
    </row>
    <row r="754325" spans="16:16" x14ac:dyDescent="0.3">
      <c r="P754325" s="83"/>
    </row>
    <row r="754326" spans="16:16" x14ac:dyDescent="0.3">
      <c r="P754326" s="83"/>
    </row>
    <row r="754327" spans="16:16" x14ac:dyDescent="0.3">
      <c r="P754327" s="83"/>
    </row>
    <row r="754328" spans="16:16" x14ac:dyDescent="0.3">
      <c r="P754328" s="83"/>
    </row>
    <row r="754329" spans="16:16" x14ac:dyDescent="0.3">
      <c r="P754329" s="83"/>
    </row>
    <row r="754330" spans="16:16" x14ac:dyDescent="0.3">
      <c r="P754330" s="83"/>
    </row>
    <row r="754331" spans="16:16" x14ac:dyDescent="0.3">
      <c r="P754331" s="83"/>
    </row>
    <row r="754332" spans="16:16" x14ac:dyDescent="0.3">
      <c r="P754332" s="83"/>
    </row>
    <row r="754333" spans="16:16" x14ac:dyDescent="0.3">
      <c r="P754333" s="83"/>
    </row>
    <row r="754334" spans="16:16" x14ac:dyDescent="0.3">
      <c r="P754334" s="83"/>
    </row>
    <row r="754335" spans="16:16" x14ac:dyDescent="0.3">
      <c r="P754335" s="83"/>
    </row>
    <row r="754336" spans="16:16" x14ac:dyDescent="0.3">
      <c r="P754336" s="83"/>
    </row>
    <row r="754337" spans="16:16" x14ac:dyDescent="0.3">
      <c r="P754337" s="83"/>
    </row>
    <row r="754338" spans="16:16" x14ac:dyDescent="0.3">
      <c r="P754338" s="83"/>
    </row>
    <row r="754339" spans="16:16" x14ac:dyDescent="0.3">
      <c r="P754339" s="83"/>
    </row>
    <row r="754340" spans="16:16" x14ac:dyDescent="0.3">
      <c r="P754340" s="83"/>
    </row>
    <row r="754341" spans="16:16" x14ac:dyDescent="0.3">
      <c r="P754341" s="83"/>
    </row>
    <row r="754342" spans="16:16" x14ac:dyDescent="0.3">
      <c r="P754342" s="83"/>
    </row>
    <row r="754343" spans="16:16" x14ac:dyDescent="0.3">
      <c r="P754343" s="83"/>
    </row>
    <row r="754344" spans="16:16" x14ac:dyDescent="0.3">
      <c r="P754344" s="83"/>
    </row>
    <row r="754345" spans="16:16" x14ac:dyDescent="0.3">
      <c r="P754345" s="83"/>
    </row>
    <row r="754346" spans="16:16" x14ac:dyDescent="0.3">
      <c r="P754346" s="83"/>
    </row>
    <row r="754347" spans="16:16" x14ac:dyDescent="0.3">
      <c r="P754347" s="83"/>
    </row>
    <row r="754348" spans="16:16" x14ac:dyDescent="0.3">
      <c r="P754348" s="83"/>
    </row>
    <row r="754349" spans="16:16" x14ac:dyDescent="0.3">
      <c r="P754349" s="83"/>
    </row>
    <row r="754350" spans="16:16" x14ac:dyDescent="0.3">
      <c r="P754350" s="83"/>
    </row>
    <row r="754351" spans="16:16" x14ac:dyDescent="0.3">
      <c r="P754351" s="83"/>
    </row>
    <row r="754352" spans="16:16" x14ac:dyDescent="0.3">
      <c r="P754352" s="83"/>
    </row>
    <row r="754353" spans="16:16" x14ac:dyDescent="0.3">
      <c r="P754353" s="83"/>
    </row>
    <row r="754354" spans="16:16" x14ac:dyDescent="0.3">
      <c r="P754354" s="83"/>
    </row>
    <row r="754355" spans="16:16" x14ac:dyDescent="0.3">
      <c r="P754355" s="83"/>
    </row>
    <row r="754356" spans="16:16" x14ac:dyDescent="0.3">
      <c r="P754356" s="83"/>
    </row>
    <row r="754357" spans="16:16" x14ac:dyDescent="0.3">
      <c r="P754357" s="83"/>
    </row>
    <row r="754358" spans="16:16" x14ac:dyDescent="0.3">
      <c r="P754358" s="83"/>
    </row>
    <row r="754359" spans="16:16" x14ac:dyDescent="0.3">
      <c r="P754359" s="83"/>
    </row>
    <row r="754360" spans="16:16" x14ac:dyDescent="0.3">
      <c r="P754360" s="83"/>
    </row>
    <row r="754361" spans="16:16" x14ac:dyDescent="0.3">
      <c r="P754361" s="83"/>
    </row>
    <row r="754362" spans="16:16" x14ac:dyDescent="0.3">
      <c r="P754362" s="83"/>
    </row>
    <row r="754363" spans="16:16" x14ac:dyDescent="0.3">
      <c r="P754363" s="83"/>
    </row>
    <row r="754364" spans="16:16" x14ac:dyDescent="0.3">
      <c r="P754364" s="83"/>
    </row>
    <row r="754365" spans="16:16" x14ac:dyDescent="0.3">
      <c r="P754365" s="83"/>
    </row>
    <row r="754366" spans="16:16" x14ac:dyDescent="0.3">
      <c r="P754366" s="83"/>
    </row>
    <row r="754367" spans="16:16" x14ac:dyDescent="0.3">
      <c r="P754367" s="83"/>
    </row>
    <row r="754368" spans="16:16" x14ac:dyDescent="0.3">
      <c r="P754368" s="83"/>
    </row>
    <row r="754369" spans="16:16" x14ac:dyDescent="0.3">
      <c r="P754369" s="83"/>
    </row>
    <row r="754370" spans="16:16" x14ac:dyDescent="0.3">
      <c r="P754370" s="83"/>
    </row>
    <row r="754371" spans="16:16" x14ac:dyDescent="0.3">
      <c r="P754371" s="83"/>
    </row>
    <row r="754372" spans="16:16" x14ac:dyDescent="0.3">
      <c r="P754372" s="83"/>
    </row>
    <row r="754373" spans="16:16" x14ac:dyDescent="0.3">
      <c r="P754373" s="83"/>
    </row>
    <row r="754374" spans="16:16" x14ac:dyDescent="0.3">
      <c r="P754374" s="83"/>
    </row>
    <row r="754375" spans="16:16" x14ac:dyDescent="0.3">
      <c r="P754375" s="83"/>
    </row>
    <row r="754376" spans="16:16" x14ac:dyDescent="0.3">
      <c r="P754376" s="83"/>
    </row>
    <row r="754377" spans="16:16" x14ac:dyDescent="0.3">
      <c r="P754377" s="83"/>
    </row>
    <row r="754378" spans="16:16" x14ac:dyDescent="0.3">
      <c r="P754378" s="83"/>
    </row>
    <row r="754379" spans="16:16" x14ac:dyDescent="0.3">
      <c r="P754379" s="83"/>
    </row>
    <row r="754380" spans="16:16" x14ac:dyDescent="0.3">
      <c r="P754380" s="83"/>
    </row>
    <row r="754381" spans="16:16" x14ac:dyDescent="0.3">
      <c r="P754381" s="83"/>
    </row>
    <row r="754382" spans="16:16" x14ac:dyDescent="0.3">
      <c r="P754382" s="83"/>
    </row>
    <row r="754383" spans="16:16" x14ac:dyDescent="0.3">
      <c r="P754383" s="83"/>
    </row>
    <row r="754384" spans="16:16" x14ac:dyDescent="0.3">
      <c r="P754384" s="83"/>
    </row>
    <row r="754385" spans="16:16" x14ac:dyDescent="0.3">
      <c r="P754385" s="83"/>
    </row>
    <row r="754386" spans="16:16" x14ac:dyDescent="0.3">
      <c r="P754386" s="83"/>
    </row>
    <row r="754387" spans="16:16" x14ac:dyDescent="0.3">
      <c r="P754387" s="83"/>
    </row>
    <row r="754388" spans="16:16" x14ac:dyDescent="0.3">
      <c r="P754388" s="83"/>
    </row>
    <row r="754389" spans="16:16" x14ac:dyDescent="0.3">
      <c r="P754389" s="83"/>
    </row>
    <row r="754390" spans="16:16" x14ac:dyDescent="0.3">
      <c r="P754390" s="83"/>
    </row>
    <row r="754391" spans="16:16" x14ac:dyDescent="0.3">
      <c r="P754391" s="83"/>
    </row>
    <row r="754392" spans="16:16" x14ac:dyDescent="0.3">
      <c r="P754392" s="83"/>
    </row>
    <row r="754393" spans="16:16" x14ac:dyDescent="0.3">
      <c r="P754393" s="83"/>
    </row>
    <row r="754394" spans="16:16" x14ac:dyDescent="0.3">
      <c r="P754394" s="83"/>
    </row>
    <row r="754395" spans="16:16" x14ac:dyDescent="0.3">
      <c r="P754395" s="83"/>
    </row>
    <row r="754396" spans="16:16" x14ac:dyDescent="0.3">
      <c r="P754396" s="83"/>
    </row>
    <row r="754397" spans="16:16" x14ac:dyDescent="0.3">
      <c r="P754397" s="83"/>
    </row>
    <row r="754398" spans="16:16" x14ac:dyDescent="0.3">
      <c r="P754398" s="83"/>
    </row>
    <row r="754399" spans="16:16" x14ac:dyDescent="0.3">
      <c r="P754399" s="83"/>
    </row>
    <row r="754400" spans="16:16" x14ac:dyDescent="0.3">
      <c r="P754400" s="83"/>
    </row>
    <row r="754401" spans="16:16" x14ac:dyDescent="0.3">
      <c r="P754401" s="83"/>
    </row>
    <row r="754402" spans="16:16" x14ac:dyDescent="0.3">
      <c r="P754402" s="83"/>
    </row>
    <row r="754403" spans="16:16" x14ac:dyDescent="0.3">
      <c r="P754403" s="83"/>
    </row>
    <row r="754404" spans="16:16" x14ac:dyDescent="0.3">
      <c r="P754404" s="83"/>
    </row>
    <row r="754405" spans="16:16" x14ac:dyDescent="0.3">
      <c r="P754405" s="83"/>
    </row>
    <row r="754406" spans="16:16" x14ac:dyDescent="0.3">
      <c r="P754406" s="83"/>
    </row>
    <row r="754407" spans="16:16" x14ac:dyDescent="0.3">
      <c r="P754407" s="83"/>
    </row>
    <row r="754408" spans="16:16" x14ac:dyDescent="0.3">
      <c r="P754408" s="83"/>
    </row>
    <row r="754409" spans="16:16" x14ac:dyDescent="0.3">
      <c r="P754409" s="83"/>
    </row>
    <row r="754410" spans="16:16" x14ac:dyDescent="0.3">
      <c r="P754410" s="83"/>
    </row>
    <row r="754411" spans="16:16" x14ac:dyDescent="0.3">
      <c r="P754411" s="83"/>
    </row>
    <row r="754412" spans="16:16" x14ac:dyDescent="0.3">
      <c r="P754412" s="83"/>
    </row>
    <row r="754413" spans="16:16" x14ac:dyDescent="0.3">
      <c r="P754413" s="83"/>
    </row>
    <row r="754414" spans="16:16" x14ac:dyDescent="0.3">
      <c r="P754414" s="83"/>
    </row>
    <row r="754415" spans="16:16" x14ac:dyDescent="0.3">
      <c r="P754415" s="83"/>
    </row>
    <row r="754416" spans="16:16" x14ac:dyDescent="0.3">
      <c r="P754416" s="83"/>
    </row>
    <row r="754417" spans="16:16" x14ac:dyDescent="0.3">
      <c r="P754417" s="83"/>
    </row>
    <row r="754418" spans="16:16" x14ac:dyDescent="0.3">
      <c r="P754418" s="83"/>
    </row>
    <row r="754419" spans="16:16" x14ac:dyDescent="0.3">
      <c r="P754419" s="83"/>
    </row>
    <row r="754420" spans="16:16" x14ac:dyDescent="0.3">
      <c r="P754420" s="83"/>
    </row>
    <row r="754421" spans="16:16" x14ac:dyDescent="0.3">
      <c r="P754421" s="83"/>
    </row>
    <row r="754422" spans="16:16" x14ac:dyDescent="0.3">
      <c r="P754422" s="83"/>
    </row>
    <row r="754423" spans="16:16" x14ac:dyDescent="0.3">
      <c r="P754423" s="83"/>
    </row>
    <row r="754424" spans="16:16" x14ac:dyDescent="0.3">
      <c r="P754424" s="83"/>
    </row>
    <row r="754425" spans="16:16" x14ac:dyDescent="0.3">
      <c r="P754425" s="83"/>
    </row>
    <row r="754426" spans="16:16" x14ac:dyDescent="0.3">
      <c r="P754426" s="83"/>
    </row>
    <row r="754427" spans="16:16" x14ac:dyDescent="0.3">
      <c r="P754427" s="83"/>
    </row>
    <row r="754428" spans="16:16" x14ac:dyDescent="0.3">
      <c r="P754428" s="83"/>
    </row>
    <row r="754429" spans="16:16" x14ac:dyDescent="0.3">
      <c r="P754429" s="83"/>
    </row>
    <row r="754430" spans="16:16" x14ac:dyDescent="0.3">
      <c r="P754430" s="83"/>
    </row>
    <row r="754431" spans="16:16" x14ac:dyDescent="0.3">
      <c r="P754431" s="83"/>
    </row>
    <row r="754432" spans="16:16" x14ac:dyDescent="0.3">
      <c r="P754432" s="83"/>
    </row>
    <row r="754433" spans="16:16" x14ac:dyDescent="0.3">
      <c r="P754433" s="83"/>
    </row>
    <row r="754434" spans="16:16" x14ac:dyDescent="0.3">
      <c r="P754434" s="83"/>
    </row>
    <row r="754435" spans="16:16" x14ac:dyDescent="0.3">
      <c r="P754435" s="83"/>
    </row>
    <row r="754436" spans="16:16" x14ac:dyDescent="0.3">
      <c r="P754436" s="83"/>
    </row>
    <row r="754437" spans="16:16" x14ac:dyDescent="0.3">
      <c r="P754437" s="83"/>
    </row>
    <row r="754438" spans="16:16" x14ac:dyDescent="0.3">
      <c r="P754438" s="83"/>
    </row>
    <row r="754439" spans="16:16" x14ac:dyDescent="0.3">
      <c r="P754439" s="83"/>
    </row>
    <row r="754440" spans="16:16" x14ac:dyDescent="0.3">
      <c r="P754440" s="83"/>
    </row>
    <row r="754441" spans="16:16" x14ac:dyDescent="0.3">
      <c r="P754441" s="83"/>
    </row>
    <row r="754442" spans="16:16" x14ac:dyDescent="0.3">
      <c r="P754442" s="83"/>
    </row>
    <row r="754443" spans="16:16" x14ac:dyDescent="0.3">
      <c r="P754443" s="83"/>
    </row>
    <row r="754444" spans="16:16" x14ac:dyDescent="0.3">
      <c r="P754444" s="83"/>
    </row>
    <row r="754445" spans="16:16" x14ac:dyDescent="0.3">
      <c r="P754445" s="83"/>
    </row>
    <row r="754446" spans="16:16" x14ac:dyDescent="0.3">
      <c r="P754446" s="83"/>
    </row>
    <row r="754447" spans="16:16" x14ac:dyDescent="0.3">
      <c r="P754447" s="83"/>
    </row>
    <row r="754448" spans="16:16" x14ac:dyDescent="0.3">
      <c r="P754448" s="83"/>
    </row>
    <row r="754449" spans="16:16" x14ac:dyDescent="0.3">
      <c r="P754449" s="83"/>
    </row>
    <row r="754450" spans="16:16" x14ac:dyDescent="0.3">
      <c r="P754450" s="83"/>
    </row>
    <row r="754451" spans="16:16" x14ac:dyDescent="0.3">
      <c r="P754451" s="83"/>
    </row>
    <row r="754452" spans="16:16" x14ac:dyDescent="0.3">
      <c r="P754452" s="83"/>
    </row>
    <row r="754453" spans="16:16" x14ac:dyDescent="0.3">
      <c r="P754453" s="83"/>
    </row>
    <row r="754454" spans="16:16" x14ac:dyDescent="0.3">
      <c r="P754454" s="83"/>
    </row>
    <row r="754455" spans="16:16" x14ac:dyDescent="0.3">
      <c r="P754455" s="83"/>
    </row>
    <row r="754456" spans="16:16" x14ac:dyDescent="0.3">
      <c r="P754456" s="83"/>
    </row>
    <row r="754457" spans="16:16" x14ac:dyDescent="0.3">
      <c r="P754457" s="83"/>
    </row>
    <row r="754458" spans="16:16" x14ac:dyDescent="0.3">
      <c r="P754458" s="83"/>
    </row>
    <row r="754459" spans="16:16" x14ac:dyDescent="0.3">
      <c r="P754459" s="83"/>
    </row>
    <row r="754460" spans="16:16" x14ac:dyDescent="0.3">
      <c r="P754460" s="83"/>
    </row>
    <row r="754461" spans="16:16" x14ac:dyDescent="0.3">
      <c r="P754461" s="83"/>
    </row>
    <row r="754462" spans="16:16" x14ac:dyDescent="0.3">
      <c r="P754462" s="83"/>
    </row>
    <row r="754463" spans="16:16" x14ac:dyDescent="0.3">
      <c r="P754463" s="83"/>
    </row>
    <row r="754464" spans="16:16" x14ac:dyDescent="0.3">
      <c r="P754464" s="83"/>
    </row>
    <row r="754465" spans="16:16" x14ac:dyDescent="0.3">
      <c r="P754465" s="83"/>
    </row>
    <row r="754466" spans="16:16" x14ac:dyDescent="0.3">
      <c r="P754466" s="83"/>
    </row>
    <row r="754467" spans="16:16" x14ac:dyDescent="0.3">
      <c r="P754467" s="83"/>
    </row>
    <row r="754468" spans="16:16" x14ac:dyDescent="0.3">
      <c r="P754468" s="83"/>
    </row>
    <row r="754469" spans="16:16" x14ac:dyDescent="0.3">
      <c r="P754469" s="83"/>
    </row>
    <row r="754470" spans="16:16" x14ac:dyDescent="0.3">
      <c r="P754470" s="83"/>
    </row>
    <row r="754471" spans="16:16" x14ac:dyDescent="0.3">
      <c r="P754471" s="83"/>
    </row>
    <row r="754472" spans="16:16" x14ac:dyDescent="0.3">
      <c r="P754472" s="83"/>
    </row>
    <row r="754473" spans="16:16" x14ac:dyDescent="0.3">
      <c r="P754473" s="83"/>
    </row>
    <row r="754474" spans="16:16" x14ac:dyDescent="0.3">
      <c r="P754474" s="83"/>
    </row>
    <row r="754475" spans="16:16" x14ac:dyDescent="0.3">
      <c r="P754475" s="83"/>
    </row>
    <row r="754476" spans="16:16" x14ac:dyDescent="0.3">
      <c r="P754476" s="83"/>
    </row>
    <row r="754477" spans="16:16" x14ac:dyDescent="0.3">
      <c r="P754477" s="83"/>
    </row>
    <row r="754478" spans="16:16" x14ac:dyDescent="0.3">
      <c r="P754478" s="83"/>
    </row>
    <row r="754479" spans="16:16" x14ac:dyDescent="0.3">
      <c r="P754479" s="83"/>
    </row>
    <row r="754480" spans="16:16" x14ac:dyDescent="0.3">
      <c r="P754480" s="83"/>
    </row>
    <row r="754481" spans="16:16" x14ac:dyDescent="0.3">
      <c r="P754481" s="83"/>
    </row>
    <row r="754482" spans="16:16" x14ac:dyDescent="0.3">
      <c r="P754482" s="83"/>
    </row>
    <row r="754483" spans="16:16" x14ac:dyDescent="0.3">
      <c r="P754483" s="83"/>
    </row>
    <row r="754484" spans="16:16" x14ac:dyDescent="0.3">
      <c r="P754484" s="83"/>
    </row>
    <row r="754485" spans="16:16" x14ac:dyDescent="0.3">
      <c r="P754485" s="83"/>
    </row>
    <row r="754486" spans="16:16" x14ac:dyDescent="0.3">
      <c r="P754486" s="83"/>
    </row>
    <row r="754487" spans="16:16" x14ac:dyDescent="0.3">
      <c r="P754487" s="83"/>
    </row>
    <row r="754488" spans="16:16" x14ac:dyDescent="0.3">
      <c r="P754488" s="83"/>
    </row>
    <row r="754489" spans="16:16" x14ac:dyDescent="0.3">
      <c r="P754489" s="83"/>
    </row>
    <row r="754490" spans="16:16" x14ac:dyDescent="0.3">
      <c r="P754490" s="83"/>
    </row>
    <row r="754491" spans="16:16" x14ac:dyDescent="0.3">
      <c r="P754491" s="83"/>
    </row>
    <row r="754492" spans="16:16" x14ac:dyDescent="0.3">
      <c r="P754492" s="83"/>
    </row>
    <row r="754493" spans="16:16" x14ac:dyDescent="0.3">
      <c r="P754493" s="83"/>
    </row>
    <row r="754494" spans="16:16" x14ac:dyDescent="0.3">
      <c r="P754494" s="83"/>
    </row>
    <row r="754495" spans="16:16" x14ac:dyDescent="0.3">
      <c r="P754495" s="83"/>
    </row>
    <row r="754496" spans="16:16" x14ac:dyDescent="0.3">
      <c r="P754496" s="83"/>
    </row>
    <row r="754497" spans="16:16" x14ac:dyDescent="0.3">
      <c r="P754497" s="83"/>
    </row>
    <row r="754498" spans="16:16" x14ac:dyDescent="0.3">
      <c r="P754498" s="83"/>
    </row>
    <row r="754499" spans="16:16" x14ac:dyDescent="0.3">
      <c r="P754499" s="83"/>
    </row>
    <row r="754500" spans="16:16" x14ac:dyDescent="0.3">
      <c r="P754500" s="83"/>
    </row>
    <row r="754501" spans="16:16" x14ac:dyDescent="0.3">
      <c r="P754501" s="83"/>
    </row>
    <row r="754502" spans="16:16" x14ac:dyDescent="0.3">
      <c r="P754502" s="83"/>
    </row>
    <row r="754503" spans="16:16" x14ac:dyDescent="0.3">
      <c r="P754503" s="83"/>
    </row>
    <row r="754504" spans="16:16" x14ac:dyDescent="0.3">
      <c r="P754504" s="83"/>
    </row>
    <row r="754505" spans="16:16" x14ac:dyDescent="0.3">
      <c r="P754505" s="83"/>
    </row>
    <row r="754506" spans="16:16" x14ac:dyDescent="0.3">
      <c r="P754506" s="83"/>
    </row>
    <row r="754507" spans="16:16" x14ac:dyDescent="0.3">
      <c r="P754507" s="83"/>
    </row>
    <row r="754508" spans="16:16" x14ac:dyDescent="0.3">
      <c r="P754508" s="83"/>
    </row>
    <row r="754509" spans="16:16" x14ac:dyDescent="0.3">
      <c r="P754509" s="83"/>
    </row>
    <row r="754510" spans="16:16" x14ac:dyDescent="0.3">
      <c r="P754510" s="83"/>
    </row>
    <row r="754511" spans="16:16" x14ac:dyDescent="0.3">
      <c r="P754511" s="83"/>
    </row>
    <row r="754512" spans="16:16" x14ac:dyDescent="0.3">
      <c r="P754512" s="83"/>
    </row>
    <row r="754513" spans="16:16" x14ac:dyDescent="0.3">
      <c r="P754513" s="83"/>
    </row>
    <row r="754514" spans="16:16" x14ac:dyDescent="0.3">
      <c r="P754514" s="83"/>
    </row>
    <row r="754515" spans="16:16" x14ac:dyDescent="0.3">
      <c r="P754515" s="83"/>
    </row>
    <row r="754516" spans="16:16" x14ac:dyDescent="0.3">
      <c r="P754516" s="83"/>
    </row>
    <row r="754517" spans="16:16" x14ac:dyDescent="0.3">
      <c r="P754517" s="83"/>
    </row>
    <row r="754518" spans="16:16" x14ac:dyDescent="0.3">
      <c r="P754518" s="83"/>
    </row>
    <row r="754519" spans="16:16" x14ac:dyDescent="0.3">
      <c r="P754519" s="83"/>
    </row>
    <row r="754520" spans="16:16" x14ac:dyDescent="0.3">
      <c r="P754520" s="83"/>
    </row>
    <row r="754521" spans="16:16" x14ac:dyDescent="0.3">
      <c r="P754521" s="83"/>
    </row>
    <row r="754522" spans="16:16" x14ac:dyDescent="0.3">
      <c r="P754522" s="83"/>
    </row>
    <row r="754523" spans="16:16" x14ac:dyDescent="0.3">
      <c r="P754523" s="83"/>
    </row>
    <row r="754524" spans="16:16" x14ac:dyDescent="0.3">
      <c r="P754524" s="83"/>
    </row>
    <row r="754525" spans="16:16" x14ac:dyDescent="0.3">
      <c r="P754525" s="83"/>
    </row>
    <row r="754526" spans="16:16" x14ac:dyDescent="0.3">
      <c r="P754526" s="83"/>
    </row>
    <row r="754527" spans="16:16" x14ac:dyDescent="0.3">
      <c r="P754527" s="83"/>
    </row>
    <row r="754528" spans="16:16" x14ac:dyDescent="0.3">
      <c r="P754528" s="83"/>
    </row>
    <row r="754529" spans="16:16" x14ac:dyDescent="0.3">
      <c r="P754529" s="83"/>
    </row>
    <row r="754530" spans="16:16" x14ac:dyDescent="0.3">
      <c r="P754530" s="83"/>
    </row>
    <row r="754531" spans="16:16" x14ac:dyDescent="0.3">
      <c r="P754531" s="83"/>
    </row>
    <row r="754532" spans="16:16" x14ac:dyDescent="0.3">
      <c r="P754532" s="83"/>
    </row>
    <row r="754533" spans="16:16" x14ac:dyDescent="0.3">
      <c r="P754533" s="83"/>
    </row>
    <row r="754534" spans="16:16" x14ac:dyDescent="0.3">
      <c r="P754534" s="83"/>
    </row>
    <row r="754535" spans="16:16" x14ac:dyDescent="0.3">
      <c r="P754535" s="83"/>
    </row>
    <row r="754536" spans="16:16" x14ac:dyDescent="0.3">
      <c r="P754536" s="83"/>
    </row>
    <row r="754537" spans="16:16" x14ac:dyDescent="0.3">
      <c r="P754537" s="83"/>
    </row>
    <row r="754538" spans="16:16" x14ac:dyDescent="0.3">
      <c r="P754538" s="83"/>
    </row>
    <row r="754539" spans="16:16" x14ac:dyDescent="0.3">
      <c r="P754539" s="83"/>
    </row>
    <row r="754540" spans="16:16" x14ac:dyDescent="0.3">
      <c r="P754540" s="83"/>
    </row>
    <row r="754541" spans="16:16" x14ac:dyDescent="0.3">
      <c r="P754541" s="83"/>
    </row>
    <row r="754542" spans="16:16" x14ac:dyDescent="0.3">
      <c r="P754542" s="83"/>
    </row>
    <row r="754543" spans="16:16" x14ac:dyDescent="0.3">
      <c r="P754543" s="83"/>
    </row>
    <row r="754544" spans="16:16" x14ac:dyDescent="0.3">
      <c r="P754544" s="83"/>
    </row>
    <row r="754545" spans="16:16" x14ac:dyDescent="0.3">
      <c r="P754545" s="83"/>
    </row>
    <row r="754546" spans="16:16" x14ac:dyDescent="0.3">
      <c r="P754546" s="83"/>
    </row>
    <row r="754547" spans="16:16" x14ac:dyDescent="0.3">
      <c r="P754547" s="83"/>
    </row>
    <row r="754548" spans="16:16" x14ac:dyDescent="0.3">
      <c r="P754548" s="83"/>
    </row>
    <row r="754549" spans="16:16" x14ac:dyDescent="0.3">
      <c r="P754549" s="83"/>
    </row>
    <row r="754550" spans="16:16" x14ac:dyDescent="0.3">
      <c r="P754550" s="83"/>
    </row>
    <row r="754551" spans="16:16" x14ac:dyDescent="0.3">
      <c r="P754551" s="83"/>
    </row>
    <row r="754552" spans="16:16" x14ac:dyDescent="0.3">
      <c r="P754552" s="83"/>
    </row>
    <row r="754553" spans="16:16" x14ac:dyDescent="0.3">
      <c r="P754553" s="83"/>
    </row>
    <row r="754554" spans="16:16" x14ac:dyDescent="0.3">
      <c r="P754554" s="83"/>
    </row>
    <row r="754555" spans="16:16" x14ac:dyDescent="0.3">
      <c r="P754555" s="83"/>
    </row>
    <row r="754556" spans="16:16" x14ac:dyDescent="0.3">
      <c r="P754556" s="83"/>
    </row>
    <row r="754557" spans="16:16" x14ac:dyDescent="0.3">
      <c r="P754557" s="83"/>
    </row>
    <row r="754558" spans="16:16" x14ac:dyDescent="0.3">
      <c r="P754558" s="83"/>
    </row>
    <row r="754559" spans="16:16" x14ac:dyDescent="0.3">
      <c r="P754559" s="83"/>
    </row>
    <row r="754560" spans="16:16" x14ac:dyDescent="0.3">
      <c r="P754560" s="83"/>
    </row>
    <row r="754561" spans="16:16" x14ac:dyDescent="0.3">
      <c r="P754561" s="83"/>
    </row>
    <row r="754562" spans="16:16" x14ac:dyDescent="0.3">
      <c r="P754562" s="83"/>
    </row>
    <row r="754563" spans="16:16" x14ac:dyDescent="0.3">
      <c r="P754563" s="83"/>
    </row>
    <row r="754564" spans="16:16" x14ac:dyDescent="0.3">
      <c r="P754564" s="83"/>
    </row>
    <row r="754565" spans="16:16" x14ac:dyDescent="0.3">
      <c r="P754565" s="83"/>
    </row>
    <row r="754566" spans="16:16" x14ac:dyDescent="0.3">
      <c r="P754566" s="83"/>
    </row>
    <row r="754567" spans="16:16" x14ac:dyDescent="0.3">
      <c r="P754567" s="83"/>
    </row>
    <row r="754568" spans="16:16" x14ac:dyDescent="0.3">
      <c r="P754568" s="83"/>
    </row>
    <row r="754569" spans="16:16" x14ac:dyDescent="0.3">
      <c r="P754569" s="83"/>
    </row>
    <row r="754570" spans="16:16" x14ac:dyDescent="0.3">
      <c r="P754570" s="83"/>
    </row>
    <row r="754571" spans="16:16" x14ac:dyDescent="0.3">
      <c r="P754571" s="83"/>
    </row>
    <row r="754572" spans="16:16" x14ac:dyDescent="0.3">
      <c r="P754572" s="83"/>
    </row>
    <row r="754573" spans="16:16" x14ac:dyDescent="0.3">
      <c r="P754573" s="83"/>
    </row>
    <row r="754574" spans="16:16" x14ac:dyDescent="0.3">
      <c r="P754574" s="83"/>
    </row>
    <row r="754575" spans="16:16" x14ac:dyDescent="0.3">
      <c r="P754575" s="83"/>
    </row>
    <row r="754576" spans="16:16" x14ac:dyDescent="0.3">
      <c r="P754576" s="83"/>
    </row>
    <row r="754577" spans="16:16" x14ac:dyDescent="0.3">
      <c r="P754577" s="83"/>
    </row>
    <row r="754578" spans="16:16" x14ac:dyDescent="0.3">
      <c r="P754578" s="83"/>
    </row>
    <row r="754579" spans="16:16" x14ac:dyDescent="0.3">
      <c r="P754579" s="83"/>
    </row>
    <row r="754580" spans="16:16" x14ac:dyDescent="0.3">
      <c r="P754580" s="83"/>
    </row>
    <row r="754581" spans="16:16" x14ac:dyDescent="0.3">
      <c r="P754581" s="83"/>
    </row>
    <row r="754582" spans="16:16" x14ac:dyDescent="0.3">
      <c r="P754582" s="83"/>
    </row>
    <row r="754583" spans="16:16" x14ac:dyDescent="0.3">
      <c r="P754583" s="83"/>
    </row>
    <row r="754584" spans="16:16" x14ac:dyDescent="0.3">
      <c r="P754584" s="83"/>
    </row>
    <row r="754585" spans="16:16" x14ac:dyDescent="0.3">
      <c r="P754585" s="83"/>
    </row>
    <row r="754586" spans="16:16" x14ac:dyDescent="0.3">
      <c r="P754586" s="83"/>
    </row>
    <row r="754587" spans="16:16" x14ac:dyDescent="0.3">
      <c r="P754587" s="83"/>
    </row>
    <row r="754588" spans="16:16" x14ac:dyDescent="0.3">
      <c r="P754588" s="83"/>
    </row>
    <row r="754589" spans="16:16" x14ac:dyDescent="0.3">
      <c r="P754589" s="83"/>
    </row>
    <row r="754590" spans="16:16" x14ac:dyDescent="0.3">
      <c r="P754590" s="83"/>
    </row>
    <row r="754591" spans="16:16" x14ac:dyDescent="0.3">
      <c r="P754591" s="83"/>
    </row>
    <row r="754592" spans="16:16" x14ac:dyDescent="0.3">
      <c r="P754592" s="83"/>
    </row>
    <row r="754593" spans="16:16" x14ac:dyDescent="0.3">
      <c r="P754593" s="83"/>
    </row>
    <row r="754594" spans="16:16" x14ac:dyDescent="0.3">
      <c r="P754594" s="83"/>
    </row>
    <row r="754595" spans="16:16" x14ac:dyDescent="0.3">
      <c r="P754595" s="83"/>
    </row>
    <row r="754596" spans="16:16" x14ac:dyDescent="0.3">
      <c r="P754596" s="83"/>
    </row>
    <row r="754597" spans="16:16" x14ac:dyDescent="0.3">
      <c r="P754597" s="83"/>
    </row>
    <row r="754598" spans="16:16" x14ac:dyDescent="0.3">
      <c r="P754598" s="83"/>
    </row>
    <row r="754599" spans="16:16" x14ac:dyDescent="0.3">
      <c r="P754599" s="83"/>
    </row>
    <row r="754600" spans="16:16" x14ac:dyDescent="0.3">
      <c r="P754600" s="83"/>
    </row>
    <row r="754601" spans="16:16" x14ac:dyDescent="0.3">
      <c r="P754601" s="83"/>
    </row>
    <row r="754602" spans="16:16" x14ac:dyDescent="0.3">
      <c r="P754602" s="83"/>
    </row>
    <row r="754603" spans="16:16" x14ac:dyDescent="0.3">
      <c r="P754603" s="83"/>
    </row>
    <row r="754604" spans="16:16" x14ac:dyDescent="0.3">
      <c r="P754604" s="83"/>
    </row>
    <row r="754605" spans="16:16" x14ac:dyDescent="0.3">
      <c r="P754605" s="83"/>
    </row>
    <row r="754606" spans="16:16" x14ac:dyDescent="0.3">
      <c r="P754606" s="83"/>
    </row>
    <row r="754607" spans="16:16" x14ac:dyDescent="0.3">
      <c r="P754607" s="83"/>
    </row>
    <row r="754608" spans="16:16" x14ac:dyDescent="0.3">
      <c r="P754608" s="83"/>
    </row>
    <row r="754609" spans="16:16" x14ac:dyDescent="0.3">
      <c r="P754609" s="83"/>
    </row>
    <row r="754610" spans="16:16" x14ac:dyDescent="0.3">
      <c r="P754610" s="83"/>
    </row>
    <row r="754611" spans="16:16" x14ac:dyDescent="0.3">
      <c r="P754611" s="83"/>
    </row>
    <row r="754612" spans="16:16" x14ac:dyDescent="0.3">
      <c r="P754612" s="83"/>
    </row>
    <row r="754613" spans="16:16" x14ac:dyDescent="0.3">
      <c r="P754613" s="83"/>
    </row>
    <row r="754614" spans="16:16" x14ac:dyDescent="0.3">
      <c r="P754614" s="83"/>
    </row>
    <row r="754615" spans="16:16" x14ac:dyDescent="0.3">
      <c r="P754615" s="83"/>
    </row>
    <row r="754616" spans="16:16" x14ac:dyDescent="0.3">
      <c r="P754616" s="83"/>
    </row>
    <row r="754617" spans="16:16" x14ac:dyDescent="0.3">
      <c r="P754617" s="83"/>
    </row>
    <row r="754618" spans="16:16" x14ac:dyDescent="0.3">
      <c r="P754618" s="83"/>
    </row>
    <row r="754619" spans="16:16" x14ac:dyDescent="0.3">
      <c r="P754619" s="83"/>
    </row>
    <row r="754620" spans="16:16" x14ac:dyDescent="0.3">
      <c r="P754620" s="83"/>
    </row>
    <row r="754621" spans="16:16" x14ac:dyDescent="0.3">
      <c r="P754621" s="83"/>
    </row>
    <row r="754622" spans="16:16" x14ac:dyDescent="0.3">
      <c r="P754622" s="83"/>
    </row>
    <row r="754623" spans="16:16" x14ac:dyDescent="0.3">
      <c r="P754623" s="83"/>
    </row>
    <row r="754624" spans="16:16" x14ac:dyDescent="0.3">
      <c r="P754624" s="83"/>
    </row>
    <row r="754625" spans="16:16" x14ac:dyDescent="0.3">
      <c r="P754625" s="83"/>
    </row>
    <row r="754626" spans="16:16" x14ac:dyDescent="0.3">
      <c r="P754626" s="83"/>
    </row>
    <row r="754627" spans="16:16" x14ac:dyDescent="0.3">
      <c r="P754627" s="83"/>
    </row>
    <row r="754628" spans="16:16" x14ac:dyDescent="0.3">
      <c r="P754628" s="83"/>
    </row>
    <row r="754629" spans="16:16" x14ac:dyDescent="0.3">
      <c r="P754629" s="83"/>
    </row>
    <row r="754630" spans="16:16" x14ac:dyDescent="0.3">
      <c r="P754630" s="83"/>
    </row>
    <row r="754631" spans="16:16" x14ac:dyDescent="0.3">
      <c r="P754631" s="83"/>
    </row>
    <row r="754632" spans="16:16" x14ac:dyDescent="0.3">
      <c r="P754632" s="83"/>
    </row>
    <row r="754633" spans="16:16" x14ac:dyDescent="0.3">
      <c r="P754633" s="83"/>
    </row>
    <row r="754634" spans="16:16" x14ac:dyDescent="0.3">
      <c r="P754634" s="83"/>
    </row>
    <row r="754635" spans="16:16" x14ac:dyDescent="0.3">
      <c r="P754635" s="83"/>
    </row>
    <row r="754636" spans="16:16" x14ac:dyDescent="0.3">
      <c r="P754636" s="83"/>
    </row>
    <row r="754637" spans="16:16" x14ac:dyDescent="0.3">
      <c r="P754637" s="83"/>
    </row>
    <row r="754638" spans="16:16" x14ac:dyDescent="0.3">
      <c r="P754638" s="83"/>
    </row>
    <row r="754639" spans="16:16" x14ac:dyDescent="0.3">
      <c r="P754639" s="83"/>
    </row>
    <row r="754640" spans="16:16" x14ac:dyDescent="0.3">
      <c r="P754640" s="83"/>
    </row>
    <row r="754641" spans="16:16" x14ac:dyDescent="0.3">
      <c r="P754641" s="83"/>
    </row>
    <row r="754642" spans="16:16" x14ac:dyDescent="0.3">
      <c r="P754642" s="83"/>
    </row>
    <row r="754643" spans="16:16" x14ac:dyDescent="0.3">
      <c r="P754643" s="83"/>
    </row>
    <row r="754644" spans="16:16" x14ac:dyDescent="0.3">
      <c r="P754644" s="83"/>
    </row>
    <row r="754645" spans="16:16" x14ac:dyDescent="0.3">
      <c r="P754645" s="83"/>
    </row>
    <row r="754646" spans="16:16" x14ac:dyDescent="0.3">
      <c r="P754646" s="83"/>
    </row>
    <row r="754647" spans="16:16" x14ac:dyDescent="0.3">
      <c r="P754647" s="83"/>
    </row>
    <row r="754648" spans="16:16" x14ac:dyDescent="0.3">
      <c r="P754648" s="83"/>
    </row>
    <row r="754649" spans="16:16" x14ac:dyDescent="0.3">
      <c r="P754649" s="83"/>
    </row>
    <row r="754650" spans="16:16" x14ac:dyDescent="0.3">
      <c r="P754650" s="83"/>
    </row>
    <row r="754651" spans="16:16" x14ac:dyDescent="0.3">
      <c r="P754651" s="83"/>
    </row>
    <row r="754652" spans="16:16" x14ac:dyDescent="0.3">
      <c r="P754652" s="83"/>
    </row>
    <row r="754653" spans="16:16" x14ac:dyDescent="0.3">
      <c r="P754653" s="83"/>
    </row>
    <row r="754654" spans="16:16" x14ac:dyDescent="0.3">
      <c r="P754654" s="83"/>
    </row>
    <row r="754655" spans="16:16" x14ac:dyDescent="0.3">
      <c r="P754655" s="83"/>
    </row>
    <row r="754656" spans="16:16" x14ac:dyDescent="0.3">
      <c r="P754656" s="83"/>
    </row>
    <row r="754657" spans="16:16" x14ac:dyDescent="0.3">
      <c r="P754657" s="83"/>
    </row>
    <row r="754658" spans="16:16" x14ac:dyDescent="0.3">
      <c r="P754658" s="83"/>
    </row>
    <row r="754659" spans="16:16" x14ac:dyDescent="0.3">
      <c r="P754659" s="83"/>
    </row>
    <row r="754660" spans="16:16" x14ac:dyDescent="0.3">
      <c r="P754660" s="83"/>
    </row>
    <row r="754661" spans="16:16" x14ac:dyDescent="0.3">
      <c r="P754661" s="83"/>
    </row>
    <row r="754662" spans="16:16" x14ac:dyDescent="0.3">
      <c r="P754662" s="83"/>
    </row>
    <row r="754663" spans="16:16" x14ac:dyDescent="0.3">
      <c r="P754663" s="83"/>
    </row>
    <row r="754664" spans="16:16" x14ac:dyDescent="0.3">
      <c r="P754664" s="83"/>
    </row>
    <row r="754665" spans="16:16" x14ac:dyDescent="0.3">
      <c r="P754665" s="83"/>
    </row>
    <row r="754666" spans="16:16" x14ac:dyDescent="0.3">
      <c r="P754666" s="83"/>
    </row>
    <row r="754667" spans="16:16" x14ac:dyDescent="0.3">
      <c r="P754667" s="83"/>
    </row>
    <row r="754668" spans="16:16" x14ac:dyDescent="0.3">
      <c r="P754668" s="83"/>
    </row>
    <row r="754669" spans="16:16" x14ac:dyDescent="0.3">
      <c r="P754669" s="83"/>
    </row>
    <row r="754670" spans="16:16" x14ac:dyDescent="0.3">
      <c r="P754670" s="83"/>
    </row>
    <row r="754671" spans="16:16" x14ac:dyDescent="0.3">
      <c r="P754671" s="83"/>
    </row>
    <row r="754672" spans="16:16" x14ac:dyDescent="0.3">
      <c r="P754672" s="83"/>
    </row>
    <row r="754673" spans="16:16" x14ac:dyDescent="0.3">
      <c r="P754673" s="83"/>
    </row>
    <row r="754674" spans="16:16" x14ac:dyDescent="0.3">
      <c r="P754674" s="83"/>
    </row>
    <row r="754675" spans="16:16" x14ac:dyDescent="0.3">
      <c r="P754675" s="83"/>
    </row>
    <row r="754676" spans="16:16" x14ac:dyDescent="0.3">
      <c r="P754676" s="83"/>
    </row>
    <row r="754677" spans="16:16" x14ac:dyDescent="0.3">
      <c r="P754677" s="83"/>
    </row>
    <row r="754678" spans="16:16" x14ac:dyDescent="0.3">
      <c r="P754678" s="83"/>
    </row>
    <row r="754679" spans="16:16" x14ac:dyDescent="0.3">
      <c r="P754679" s="83"/>
    </row>
    <row r="754680" spans="16:16" x14ac:dyDescent="0.3">
      <c r="P754680" s="83"/>
    </row>
    <row r="754681" spans="16:16" x14ac:dyDescent="0.3">
      <c r="P754681" s="83"/>
    </row>
    <row r="754682" spans="16:16" x14ac:dyDescent="0.3">
      <c r="P754682" s="83"/>
    </row>
    <row r="754683" spans="16:16" x14ac:dyDescent="0.3">
      <c r="P754683" s="83"/>
    </row>
    <row r="754684" spans="16:16" x14ac:dyDescent="0.3">
      <c r="P754684" s="83"/>
    </row>
    <row r="754685" spans="16:16" x14ac:dyDescent="0.3">
      <c r="P754685" s="83"/>
    </row>
    <row r="754686" spans="16:16" x14ac:dyDescent="0.3">
      <c r="P754686" s="83"/>
    </row>
    <row r="754687" spans="16:16" x14ac:dyDescent="0.3">
      <c r="P754687" s="83"/>
    </row>
    <row r="754688" spans="16:16" x14ac:dyDescent="0.3">
      <c r="P754688" s="83"/>
    </row>
    <row r="754689" spans="16:16" x14ac:dyDescent="0.3">
      <c r="P754689" s="83"/>
    </row>
    <row r="754690" spans="16:16" x14ac:dyDescent="0.3">
      <c r="P754690" s="83"/>
    </row>
    <row r="754691" spans="16:16" x14ac:dyDescent="0.3">
      <c r="P754691" s="83"/>
    </row>
    <row r="754692" spans="16:16" x14ac:dyDescent="0.3">
      <c r="P754692" s="83"/>
    </row>
    <row r="754693" spans="16:16" x14ac:dyDescent="0.3">
      <c r="P754693" s="83"/>
    </row>
    <row r="754694" spans="16:16" x14ac:dyDescent="0.3">
      <c r="P754694" s="83"/>
    </row>
    <row r="754695" spans="16:16" x14ac:dyDescent="0.3">
      <c r="P754695" s="83"/>
    </row>
    <row r="754696" spans="16:16" x14ac:dyDescent="0.3">
      <c r="P754696" s="83"/>
    </row>
    <row r="754697" spans="16:16" x14ac:dyDescent="0.3">
      <c r="P754697" s="83"/>
    </row>
    <row r="754698" spans="16:16" x14ac:dyDescent="0.3">
      <c r="P754698" s="83"/>
    </row>
    <row r="754699" spans="16:16" x14ac:dyDescent="0.3">
      <c r="P754699" s="83"/>
    </row>
    <row r="754700" spans="16:16" x14ac:dyDescent="0.3">
      <c r="P754700" s="83"/>
    </row>
    <row r="754701" spans="16:16" x14ac:dyDescent="0.3">
      <c r="P754701" s="83"/>
    </row>
    <row r="754702" spans="16:16" x14ac:dyDescent="0.3">
      <c r="P754702" s="83"/>
    </row>
    <row r="754703" spans="16:16" x14ac:dyDescent="0.3">
      <c r="P754703" s="83"/>
    </row>
    <row r="754704" spans="16:16" x14ac:dyDescent="0.3">
      <c r="P754704" s="83"/>
    </row>
    <row r="754705" spans="16:16" x14ac:dyDescent="0.3">
      <c r="P754705" s="83"/>
    </row>
    <row r="754706" spans="16:16" x14ac:dyDescent="0.3">
      <c r="P754706" s="83"/>
    </row>
    <row r="754707" spans="16:16" x14ac:dyDescent="0.3">
      <c r="P754707" s="83"/>
    </row>
    <row r="754708" spans="16:16" x14ac:dyDescent="0.3">
      <c r="P754708" s="83"/>
    </row>
    <row r="754709" spans="16:16" x14ac:dyDescent="0.3">
      <c r="P754709" s="83"/>
    </row>
    <row r="754710" spans="16:16" x14ac:dyDescent="0.3">
      <c r="P754710" s="83"/>
    </row>
    <row r="754711" spans="16:16" x14ac:dyDescent="0.3">
      <c r="P754711" s="83"/>
    </row>
    <row r="754712" spans="16:16" x14ac:dyDescent="0.3">
      <c r="P754712" s="83"/>
    </row>
    <row r="754713" spans="16:16" x14ac:dyDescent="0.3">
      <c r="P754713" s="83"/>
    </row>
    <row r="754714" spans="16:16" x14ac:dyDescent="0.3">
      <c r="P754714" s="83"/>
    </row>
    <row r="754715" spans="16:16" x14ac:dyDescent="0.3">
      <c r="P754715" s="83"/>
    </row>
    <row r="754716" spans="16:16" x14ac:dyDescent="0.3">
      <c r="P754716" s="83"/>
    </row>
    <row r="754717" spans="16:16" x14ac:dyDescent="0.3">
      <c r="P754717" s="83"/>
    </row>
    <row r="754718" spans="16:16" x14ac:dyDescent="0.3">
      <c r="P754718" s="83"/>
    </row>
    <row r="754719" spans="16:16" x14ac:dyDescent="0.3">
      <c r="P754719" s="83"/>
    </row>
    <row r="754720" spans="16:16" x14ac:dyDescent="0.3">
      <c r="P754720" s="83"/>
    </row>
    <row r="754721" spans="16:16" x14ac:dyDescent="0.3">
      <c r="P754721" s="83"/>
    </row>
    <row r="754722" spans="16:16" x14ac:dyDescent="0.3">
      <c r="P754722" s="83"/>
    </row>
    <row r="754723" spans="16:16" x14ac:dyDescent="0.3">
      <c r="P754723" s="83"/>
    </row>
    <row r="754724" spans="16:16" x14ac:dyDescent="0.3">
      <c r="P754724" s="83"/>
    </row>
    <row r="754725" spans="16:16" x14ac:dyDescent="0.3">
      <c r="P754725" s="83"/>
    </row>
    <row r="754726" spans="16:16" x14ac:dyDescent="0.3">
      <c r="P754726" s="83"/>
    </row>
    <row r="754727" spans="16:16" x14ac:dyDescent="0.3">
      <c r="P754727" s="83"/>
    </row>
    <row r="754728" spans="16:16" x14ac:dyDescent="0.3">
      <c r="P754728" s="83"/>
    </row>
    <row r="754729" spans="16:16" x14ac:dyDescent="0.3">
      <c r="P754729" s="83"/>
    </row>
    <row r="754730" spans="16:16" x14ac:dyDescent="0.3">
      <c r="P754730" s="83"/>
    </row>
    <row r="754731" spans="16:16" x14ac:dyDescent="0.3">
      <c r="P754731" s="83"/>
    </row>
    <row r="754732" spans="16:16" x14ac:dyDescent="0.3">
      <c r="P754732" s="83"/>
    </row>
    <row r="754733" spans="16:16" x14ac:dyDescent="0.3">
      <c r="P754733" s="83"/>
    </row>
    <row r="754734" spans="16:16" x14ac:dyDescent="0.3">
      <c r="P754734" s="83"/>
    </row>
    <row r="754735" spans="16:16" x14ac:dyDescent="0.3">
      <c r="P754735" s="83"/>
    </row>
    <row r="754736" spans="16:16" x14ac:dyDescent="0.3">
      <c r="P754736" s="83"/>
    </row>
    <row r="754737" spans="16:16" x14ac:dyDescent="0.3">
      <c r="P754737" s="83"/>
    </row>
    <row r="754738" spans="16:16" x14ac:dyDescent="0.3">
      <c r="P754738" s="83"/>
    </row>
    <row r="754739" spans="16:16" x14ac:dyDescent="0.3">
      <c r="P754739" s="83"/>
    </row>
    <row r="754740" spans="16:16" x14ac:dyDescent="0.3">
      <c r="P754740" s="83"/>
    </row>
    <row r="754741" spans="16:16" x14ac:dyDescent="0.3">
      <c r="P754741" s="83"/>
    </row>
    <row r="754742" spans="16:16" x14ac:dyDescent="0.3">
      <c r="P754742" s="83"/>
    </row>
    <row r="754743" spans="16:16" x14ac:dyDescent="0.3">
      <c r="P754743" s="83"/>
    </row>
    <row r="754744" spans="16:16" x14ac:dyDescent="0.3">
      <c r="P754744" s="83"/>
    </row>
    <row r="754745" spans="16:16" x14ac:dyDescent="0.3">
      <c r="P754745" s="83"/>
    </row>
    <row r="754746" spans="16:16" x14ac:dyDescent="0.3">
      <c r="P754746" s="83"/>
    </row>
    <row r="754747" spans="16:16" x14ac:dyDescent="0.3">
      <c r="P754747" s="83"/>
    </row>
    <row r="754748" spans="16:16" x14ac:dyDescent="0.3">
      <c r="P754748" s="83"/>
    </row>
    <row r="754749" spans="16:16" x14ac:dyDescent="0.3">
      <c r="P754749" s="83"/>
    </row>
    <row r="754750" spans="16:16" x14ac:dyDescent="0.3">
      <c r="P754750" s="83"/>
    </row>
    <row r="754751" spans="16:16" x14ac:dyDescent="0.3">
      <c r="P754751" s="83"/>
    </row>
    <row r="754752" spans="16:16" x14ac:dyDescent="0.3">
      <c r="P754752" s="83"/>
    </row>
    <row r="754753" spans="16:16" x14ac:dyDescent="0.3">
      <c r="P754753" s="83"/>
    </row>
    <row r="754754" spans="16:16" x14ac:dyDescent="0.3">
      <c r="P754754" s="83"/>
    </row>
    <row r="754755" spans="16:16" x14ac:dyDescent="0.3">
      <c r="P754755" s="83"/>
    </row>
    <row r="754756" spans="16:16" x14ac:dyDescent="0.3">
      <c r="P754756" s="83"/>
    </row>
    <row r="754757" spans="16:16" x14ac:dyDescent="0.3">
      <c r="P754757" s="83"/>
    </row>
    <row r="754758" spans="16:16" x14ac:dyDescent="0.3">
      <c r="P754758" s="83"/>
    </row>
    <row r="754759" spans="16:16" x14ac:dyDescent="0.3">
      <c r="P754759" s="83"/>
    </row>
    <row r="754760" spans="16:16" x14ac:dyDescent="0.3">
      <c r="P754760" s="83"/>
    </row>
    <row r="754761" spans="16:16" x14ac:dyDescent="0.3">
      <c r="P754761" s="83"/>
    </row>
    <row r="754762" spans="16:16" x14ac:dyDescent="0.3">
      <c r="P754762" s="83"/>
    </row>
    <row r="754763" spans="16:16" x14ac:dyDescent="0.3">
      <c r="P754763" s="83"/>
    </row>
    <row r="754764" spans="16:16" x14ac:dyDescent="0.3">
      <c r="P754764" s="83"/>
    </row>
    <row r="754765" spans="16:16" x14ac:dyDescent="0.3">
      <c r="P754765" s="83"/>
    </row>
    <row r="754766" spans="16:16" x14ac:dyDescent="0.3">
      <c r="P754766" s="83"/>
    </row>
    <row r="754767" spans="16:16" x14ac:dyDescent="0.3">
      <c r="P754767" s="83"/>
    </row>
    <row r="754768" spans="16:16" x14ac:dyDescent="0.3">
      <c r="P754768" s="83"/>
    </row>
    <row r="754769" spans="16:16" x14ac:dyDescent="0.3">
      <c r="P754769" s="83"/>
    </row>
    <row r="754770" spans="16:16" x14ac:dyDescent="0.3">
      <c r="P754770" s="83"/>
    </row>
    <row r="754771" spans="16:16" x14ac:dyDescent="0.3">
      <c r="P754771" s="83"/>
    </row>
    <row r="754772" spans="16:16" x14ac:dyDescent="0.3">
      <c r="P754772" s="83"/>
    </row>
    <row r="754773" spans="16:16" x14ac:dyDescent="0.3">
      <c r="P754773" s="83"/>
    </row>
    <row r="754774" spans="16:16" x14ac:dyDescent="0.3">
      <c r="P754774" s="83"/>
    </row>
    <row r="754775" spans="16:16" x14ac:dyDescent="0.3">
      <c r="P754775" s="83"/>
    </row>
    <row r="754776" spans="16:16" x14ac:dyDescent="0.3">
      <c r="P754776" s="83"/>
    </row>
    <row r="754777" spans="16:16" x14ac:dyDescent="0.3">
      <c r="P754777" s="83"/>
    </row>
    <row r="754778" spans="16:16" x14ac:dyDescent="0.3">
      <c r="P754778" s="83"/>
    </row>
    <row r="754779" spans="16:16" x14ac:dyDescent="0.3">
      <c r="P754779" s="83"/>
    </row>
    <row r="754780" spans="16:16" x14ac:dyDescent="0.3">
      <c r="P754780" s="83"/>
    </row>
    <row r="754781" spans="16:16" x14ac:dyDescent="0.3">
      <c r="P754781" s="83"/>
    </row>
    <row r="754782" spans="16:16" x14ac:dyDescent="0.3">
      <c r="P754782" s="83"/>
    </row>
    <row r="754783" spans="16:16" x14ac:dyDescent="0.3">
      <c r="P754783" s="83"/>
    </row>
    <row r="754784" spans="16:16" x14ac:dyDescent="0.3">
      <c r="P754784" s="83"/>
    </row>
    <row r="754785" spans="16:16" x14ac:dyDescent="0.3">
      <c r="P754785" s="83"/>
    </row>
    <row r="754786" spans="16:16" x14ac:dyDescent="0.3">
      <c r="P754786" s="83"/>
    </row>
    <row r="754787" spans="16:16" x14ac:dyDescent="0.3">
      <c r="P754787" s="83"/>
    </row>
    <row r="754788" spans="16:16" x14ac:dyDescent="0.3">
      <c r="P754788" s="83"/>
    </row>
    <row r="754789" spans="16:16" x14ac:dyDescent="0.3">
      <c r="P754789" s="83"/>
    </row>
    <row r="754790" spans="16:16" x14ac:dyDescent="0.3">
      <c r="P754790" s="83"/>
    </row>
    <row r="754791" spans="16:16" x14ac:dyDescent="0.3">
      <c r="P754791" s="83"/>
    </row>
    <row r="754792" spans="16:16" x14ac:dyDescent="0.3">
      <c r="P754792" s="83"/>
    </row>
    <row r="754793" spans="16:16" x14ac:dyDescent="0.3">
      <c r="P754793" s="83"/>
    </row>
    <row r="754794" spans="16:16" x14ac:dyDescent="0.3">
      <c r="P754794" s="83"/>
    </row>
    <row r="754795" spans="16:16" x14ac:dyDescent="0.3">
      <c r="P754795" s="83"/>
    </row>
    <row r="754796" spans="16:16" x14ac:dyDescent="0.3">
      <c r="P754796" s="83"/>
    </row>
    <row r="754797" spans="16:16" x14ac:dyDescent="0.3">
      <c r="P754797" s="83"/>
    </row>
    <row r="754798" spans="16:16" x14ac:dyDescent="0.3">
      <c r="P754798" s="83"/>
    </row>
    <row r="754799" spans="16:16" x14ac:dyDescent="0.3">
      <c r="P754799" s="83"/>
    </row>
    <row r="754800" spans="16:16" x14ac:dyDescent="0.3">
      <c r="P754800" s="83"/>
    </row>
    <row r="754801" spans="16:16" x14ac:dyDescent="0.3">
      <c r="P754801" s="83"/>
    </row>
    <row r="754802" spans="16:16" x14ac:dyDescent="0.3">
      <c r="P754802" s="83"/>
    </row>
    <row r="754803" spans="16:16" x14ac:dyDescent="0.3">
      <c r="P754803" s="83"/>
    </row>
    <row r="754804" spans="16:16" x14ac:dyDescent="0.3">
      <c r="P754804" s="83"/>
    </row>
    <row r="754805" spans="16:16" x14ac:dyDescent="0.3">
      <c r="P754805" s="83"/>
    </row>
    <row r="754806" spans="16:16" x14ac:dyDescent="0.3">
      <c r="P754806" s="83"/>
    </row>
    <row r="754807" spans="16:16" x14ac:dyDescent="0.3">
      <c r="P754807" s="83"/>
    </row>
    <row r="754808" spans="16:16" x14ac:dyDescent="0.3">
      <c r="P754808" s="83"/>
    </row>
    <row r="754809" spans="16:16" x14ac:dyDescent="0.3">
      <c r="P754809" s="83"/>
    </row>
    <row r="754810" spans="16:16" x14ac:dyDescent="0.3">
      <c r="P754810" s="83"/>
    </row>
    <row r="754811" spans="16:16" x14ac:dyDescent="0.3">
      <c r="P754811" s="83"/>
    </row>
    <row r="754812" spans="16:16" x14ac:dyDescent="0.3">
      <c r="P754812" s="83"/>
    </row>
    <row r="754813" spans="16:16" x14ac:dyDescent="0.3">
      <c r="P754813" s="83"/>
    </row>
    <row r="754814" spans="16:16" x14ac:dyDescent="0.3">
      <c r="P754814" s="83"/>
    </row>
    <row r="754815" spans="16:16" x14ac:dyDescent="0.3">
      <c r="P754815" s="83"/>
    </row>
    <row r="754816" spans="16:16" x14ac:dyDescent="0.3">
      <c r="P754816" s="83"/>
    </row>
    <row r="754817" spans="16:16" x14ac:dyDescent="0.3">
      <c r="P754817" s="83"/>
    </row>
    <row r="754818" spans="16:16" x14ac:dyDescent="0.3">
      <c r="P754818" s="83"/>
    </row>
    <row r="754819" spans="16:16" x14ac:dyDescent="0.3">
      <c r="P754819" s="83"/>
    </row>
    <row r="754820" spans="16:16" x14ac:dyDescent="0.3">
      <c r="P754820" s="83"/>
    </row>
    <row r="754821" spans="16:16" x14ac:dyDescent="0.3">
      <c r="P754821" s="83"/>
    </row>
    <row r="754822" spans="16:16" x14ac:dyDescent="0.3">
      <c r="P754822" s="83"/>
    </row>
    <row r="754823" spans="16:16" x14ac:dyDescent="0.3">
      <c r="P754823" s="83"/>
    </row>
    <row r="754824" spans="16:16" x14ac:dyDescent="0.3">
      <c r="P754824" s="83"/>
    </row>
    <row r="754825" spans="16:16" x14ac:dyDescent="0.3">
      <c r="P754825" s="83"/>
    </row>
    <row r="754826" spans="16:16" x14ac:dyDescent="0.3">
      <c r="P754826" s="83"/>
    </row>
    <row r="754827" spans="16:16" x14ac:dyDescent="0.3">
      <c r="P754827" s="83"/>
    </row>
    <row r="754828" spans="16:16" x14ac:dyDescent="0.3">
      <c r="P754828" s="83"/>
    </row>
    <row r="754829" spans="16:16" x14ac:dyDescent="0.3">
      <c r="P754829" s="83"/>
    </row>
    <row r="754830" spans="16:16" x14ac:dyDescent="0.3">
      <c r="P754830" s="83"/>
    </row>
    <row r="754831" spans="16:16" x14ac:dyDescent="0.3">
      <c r="P754831" s="83"/>
    </row>
    <row r="754832" spans="16:16" x14ac:dyDescent="0.3">
      <c r="P754832" s="83"/>
    </row>
    <row r="754833" spans="16:16" x14ac:dyDescent="0.3">
      <c r="P754833" s="83"/>
    </row>
    <row r="754834" spans="16:16" x14ac:dyDescent="0.3">
      <c r="P754834" s="83"/>
    </row>
    <row r="754835" spans="16:16" x14ac:dyDescent="0.3">
      <c r="P754835" s="83"/>
    </row>
    <row r="754836" spans="16:16" x14ac:dyDescent="0.3">
      <c r="P754836" s="83"/>
    </row>
    <row r="754837" spans="16:16" x14ac:dyDescent="0.3">
      <c r="P754837" s="83"/>
    </row>
    <row r="754838" spans="16:16" x14ac:dyDescent="0.3">
      <c r="P754838" s="83"/>
    </row>
    <row r="754839" spans="16:16" x14ac:dyDescent="0.3">
      <c r="P754839" s="83"/>
    </row>
    <row r="754840" spans="16:16" x14ac:dyDescent="0.3">
      <c r="P754840" s="83"/>
    </row>
    <row r="754841" spans="16:16" x14ac:dyDescent="0.3">
      <c r="P754841" s="83"/>
    </row>
    <row r="754842" spans="16:16" x14ac:dyDescent="0.3">
      <c r="P754842" s="83"/>
    </row>
    <row r="754843" spans="16:16" x14ac:dyDescent="0.3">
      <c r="P754843" s="83"/>
    </row>
    <row r="754844" spans="16:16" x14ac:dyDescent="0.3">
      <c r="P754844" s="83"/>
    </row>
    <row r="754845" spans="16:16" x14ac:dyDescent="0.3">
      <c r="P754845" s="83"/>
    </row>
    <row r="754846" spans="16:16" x14ac:dyDescent="0.3">
      <c r="P754846" s="83"/>
    </row>
    <row r="754847" spans="16:16" x14ac:dyDescent="0.3">
      <c r="P754847" s="83"/>
    </row>
    <row r="754848" spans="16:16" x14ac:dyDescent="0.3">
      <c r="P754848" s="83"/>
    </row>
    <row r="754849" spans="16:16" x14ac:dyDescent="0.3">
      <c r="P754849" s="83"/>
    </row>
    <row r="754850" spans="16:16" x14ac:dyDescent="0.3">
      <c r="P754850" s="83"/>
    </row>
    <row r="754851" spans="16:16" x14ac:dyDescent="0.3">
      <c r="P754851" s="83"/>
    </row>
    <row r="754852" spans="16:16" x14ac:dyDescent="0.3">
      <c r="P754852" s="83"/>
    </row>
    <row r="754853" spans="16:16" x14ac:dyDescent="0.3">
      <c r="P754853" s="83"/>
    </row>
    <row r="754854" spans="16:16" x14ac:dyDescent="0.3">
      <c r="P754854" s="83"/>
    </row>
    <row r="754855" spans="16:16" x14ac:dyDescent="0.3">
      <c r="P754855" s="83"/>
    </row>
    <row r="754856" spans="16:16" x14ac:dyDescent="0.3">
      <c r="P754856" s="83"/>
    </row>
    <row r="754857" spans="16:16" x14ac:dyDescent="0.3">
      <c r="P754857" s="83"/>
    </row>
    <row r="754858" spans="16:16" x14ac:dyDescent="0.3">
      <c r="P754858" s="83"/>
    </row>
    <row r="754859" spans="16:16" x14ac:dyDescent="0.3">
      <c r="P754859" s="83"/>
    </row>
    <row r="754860" spans="16:16" x14ac:dyDescent="0.3">
      <c r="P754860" s="83"/>
    </row>
    <row r="754861" spans="16:16" x14ac:dyDescent="0.3">
      <c r="P754861" s="83"/>
    </row>
    <row r="754862" spans="16:16" x14ac:dyDescent="0.3">
      <c r="P754862" s="83"/>
    </row>
    <row r="754863" spans="16:16" x14ac:dyDescent="0.3">
      <c r="P754863" s="83"/>
    </row>
    <row r="754864" spans="16:16" x14ac:dyDescent="0.3">
      <c r="P754864" s="83"/>
    </row>
    <row r="754865" spans="16:16" x14ac:dyDescent="0.3">
      <c r="P754865" s="83"/>
    </row>
    <row r="754866" spans="16:16" x14ac:dyDescent="0.3">
      <c r="P754866" s="83"/>
    </row>
    <row r="754867" spans="16:16" x14ac:dyDescent="0.3">
      <c r="P754867" s="83"/>
    </row>
    <row r="754868" spans="16:16" x14ac:dyDescent="0.3">
      <c r="P754868" s="83"/>
    </row>
    <row r="754869" spans="16:16" x14ac:dyDescent="0.3">
      <c r="P754869" s="83"/>
    </row>
    <row r="754870" spans="16:16" x14ac:dyDescent="0.3">
      <c r="P754870" s="83"/>
    </row>
    <row r="754871" spans="16:16" x14ac:dyDescent="0.3">
      <c r="P754871" s="83"/>
    </row>
    <row r="754872" spans="16:16" x14ac:dyDescent="0.3">
      <c r="P754872" s="83"/>
    </row>
    <row r="754873" spans="16:16" x14ac:dyDescent="0.3">
      <c r="P754873" s="83"/>
    </row>
    <row r="754874" spans="16:16" x14ac:dyDescent="0.3">
      <c r="P754874" s="83"/>
    </row>
    <row r="754875" spans="16:16" x14ac:dyDescent="0.3">
      <c r="P754875" s="83"/>
    </row>
    <row r="754876" spans="16:16" x14ac:dyDescent="0.3">
      <c r="P754876" s="83"/>
    </row>
    <row r="754877" spans="16:16" x14ac:dyDescent="0.3">
      <c r="P754877" s="83"/>
    </row>
    <row r="754878" spans="16:16" x14ac:dyDescent="0.3">
      <c r="P754878" s="83"/>
    </row>
    <row r="754879" spans="16:16" x14ac:dyDescent="0.3">
      <c r="P754879" s="83"/>
    </row>
    <row r="754880" spans="16:16" x14ac:dyDescent="0.3">
      <c r="P754880" s="83"/>
    </row>
    <row r="754881" spans="16:16" x14ac:dyDescent="0.3">
      <c r="P754881" s="83"/>
    </row>
    <row r="754882" spans="16:16" x14ac:dyDescent="0.3">
      <c r="P754882" s="83"/>
    </row>
    <row r="754883" spans="16:16" x14ac:dyDescent="0.3">
      <c r="P754883" s="83"/>
    </row>
    <row r="754884" spans="16:16" x14ac:dyDescent="0.3">
      <c r="P754884" s="83"/>
    </row>
    <row r="754885" spans="16:16" x14ac:dyDescent="0.3">
      <c r="P754885" s="83"/>
    </row>
    <row r="754886" spans="16:16" x14ac:dyDescent="0.3">
      <c r="P754886" s="83"/>
    </row>
    <row r="754887" spans="16:16" x14ac:dyDescent="0.3">
      <c r="P754887" s="83"/>
    </row>
    <row r="754888" spans="16:16" x14ac:dyDescent="0.3">
      <c r="P754888" s="83"/>
    </row>
    <row r="754889" spans="16:16" x14ac:dyDescent="0.3">
      <c r="P754889" s="83"/>
    </row>
    <row r="754890" spans="16:16" x14ac:dyDescent="0.3">
      <c r="P754890" s="83"/>
    </row>
    <row r="754891" spans="16:16" x14ac:dyDescent="0.3">
      <c r="P754891" s="83"/>
    </row>
    <row r="754892" spans="16:16" x14ac:dyDescent="0.3">
      <c r="P754892" s="83"/>
    </row>
    <row r="754893" spans="16:16" x14ac:dyDescent="0.3">
      <c r="P754893" s="83"/>
    </row>
    <row r="754894" spans="16:16" x14ac:dyDescent="0.3">
      <c r="P754894" s="83"/>
    </row>
    <row r="754895" spans="16:16" x14ac:dyDescent="0.3">
      <c r="P754895" s="83"/>
    </row>
    <row r="754896" spans="16:16" x14ac:dyDescent="0.3">
      <c r="P754896" s="83"/>
    </row>
    <row r="754897" spans="16:16" x14ac:dyDescent="0.3">
      <c r="P754897" s="83"/>
    </row>
    <row r="754898" spans="16:16" x14ac:dyDescent="0.3">
      <c r="P754898" s="83"/>
    </row>
    <row r="754899" spans="16:16" x14ac:dyDescent="0.3">
      <c r="P754899" s="83"/>
    </row>
    <row r="754900" spans="16:16" x14ac:dyDescent="0.3">
      <c r="P754900" s="83"/>
    </row>
    <row r="754901" spans="16:16" x14ac:dyDescent="0.3">
      <c r="P754901" s="83"/>
    </row>
    <row r="754902" spans="16:16" x14ac:dyDescent="0.3">
      <c r="P754902" s="83"/>
    </row>
    <row r="754903" spans="16:16" x14ac:dyDescent="0.3">
      <c r="P754903" s="83"/>
    </row>
    <row r="754904" spans="16:16" x14ac:dyDescent="0.3">
      <c r="P754904" s="83"/>
    </row>
    <row r="754905" spans="16:16" x14ac:dyDescent="0.3">
      <c r="P754905" s="83"/>
    </row>
    <row r="754906" spans="16:16" x14ac:dyDescent="0.3">
      <c r="P754906" s="83"/>
    </row>
    <row r="754907" spans="16:16" x14ac:dyDescent="0.3">
      <c r="P754907" s="83"/>
    </row>
    <row r="754908" spans="16:16" x14ac:dyDescent="0.3">
      <c r="P754908" s="83"/>
    </row>
    <row r="754909" spans="16:16" x14ac:dyDescent="0.3">
      <c r="P754909" s="83"/>
    </row>
    <row r="754910" spans="16:16" x14ac:dyDescent="0.3">
      <c r="P754910" s="83"/>
    </row>
    <row r="754911" spans="16:16" x14ac:dyDescent="0.3">
      <c r="P754911" s="83"/>
    </row>
    <row r="754912" spans="16:16" x14ac:dyDescent="0.3">
      <c r="P754912" s="83"/>
    </row>
    <row r="754913" spans="16:16" x14ac:dyDescent="0.3">
      <c r="P754913" s="83"/>
    </row>
    <row r="754914" spans="16:16" x14ac:dyDescent="0.3">
      <c r="P754914" s="83"/>
    </row>
    <row r="754915" spans="16:16" x14ac:dyDescent="0.3">
      <c r="P754915" s="83"/>
    </row>
    <row r="754916" spans="16:16" x14ac:dyDescent="0.3">
      <c r="P754916" s="83"/>
    </row>
    <row r="754917" spans="16:16" x14ac:dyDescent="0.3">
      <c r="P754917" s="83"/>
    </row>
    <row r="754918" spans="16:16" x14ac:dyDescent="0.3">
      <c r="P754918" s="83"/>
    </row>
    <row r="754919" spans="16:16" x14ac:dyDescent="0.3">
      <c r="P754919" s="83"/>
    </row>
    <row r="754920" spans="16:16" x14ac:dyDescent="0.3">
      <c r="P754920" s="83"/>
    </row>
    <row r="754921" spans="16:16" x14ac:dyDescent="0.3">
      <c r="P754921" s="83"/>
    </row>
    <row r="754922" spans="16:16" x14ac:dyDescent="0.3">
      <c r="P754922" s="83"/>
    </row>
    <row r="754923" spans="16:16" x14ac:dyDescent="0.3">
      <c r="P754923" s="83"/>
    </row>
    <row r="754924" spans="16:16" x14ac:dyDescent="0.3">
      <c r="P754924" s="83"/>
    </row>
    <row r="754925" spans="16:16" x14ac:dyDescent="0.3">
      <c r="P754925" s="83"/>
    </row>
    <row r="754926" spans="16:16" x14ac:dyDescent="0.3">
      <c r="P754926" s="83"/>
    </row>
    <row r="754927" spans="16:16" x14ac:dyDescent="0.3">
      <c r="P754927" s="83"/>
    </row>
    <row r="754928" spans="16:16" x14ac:dyDescent="0.3">
      <c r="P754928" s="83"/>
    </row>
    <row r="754929" spans="16:16" x14ac:dyDescent="0.3">
      <c r="P754929" s="83"/>
    </row>
    <row r="754930" spans="16:16" x14ac:dyDescent="0.3">
      <c r="P754930" s="83"/>
    </row>
    <row r="754931" spans="16:16" x14ac:dyDescent="0.3">
      <c r="P754931" s="83"/>
    </row>
    <row r="754932" spans="16:16" x14ac:dyDescent="0.3">
      <c r="P754932" s="83"/>
    </row>
    <row r="754933" spans="16:16" x14ac:dyDescent="0.3">
      <c r="P754933" s="83"/>
    </row>
    <row r="754934" spans="16:16" x14ac:dyDescent="0.3">
      <c r="P754934" s="83"/>
    </row>
    <row r="754935" spans="16:16" x14ac:dyDescent="0.3">
      <c r="P754935" s="83"/>
    </row>
    <row r="754936" spans="16:16" x14ac:dyDescent="0.3">
      <c r="P754936" s="83"/>
    </row>
    <row r="754937" spans="16:16" x14ac:dyDescent="0.3">
      <c r="P754937" s="83"/>
    </row>
    <row r="754938" spans="16:16" x14ac:dyDescent="0.3">
      <c r="P754938" s="83"/>
    </row>
    <row r="754939" spans="16:16" x14ac:dyDescent="0.3">
      <c r="P754939" s="83"/>
    </row>
    <row r="754940" spans="16:16" x14ac:dyDescent="0.3">
      <c r="P754940" s="83"/>
    </row>
    <row r="754941" spans="16:16" x14ac:dyDescent="0.3">
      <c r="P754941" s="83"/>
    </row>
    <row r="754942" spans="16:16" x14ac:dyDescent="0.3">
      <c r="P754942" s="83"/>
    </row>
    <row r="754943" spans="16:16" x14ac:dyDescent="0.3">
      <c r="P754943" s="83"/>
    </row>
    <row r="754944" spans="16:16" x14ac:dyDescent="0.3">
      <c r="P754944" s="83"/>
    </row>
    <row r="754945" spans="16:16" x14ac:dyDescent="0.3">
      <c r="P754945" s="83"/>
    </row>
    <row r="754946" spans="16:16" x14ac:dyDescent="0.3">
      <c r="P754946" s="83"/>
    </row>
    <row r="754947" spans="16:16" x14ac:dyDescent="0.3">
      <c r="P754947" s="83"/>
    </row>
    <row r="754948" spans="16:16" x14ac:dyDescent="0.3">
      <c r="P754948" s="83"/>
    </row>
    <row r="754949" spans="16:16" x14ac:dyDescent="0.3">
      <c r="P754949" s="83"/>
    </row>
    <row r="754950" spans="16:16" x14ac:dyDescent="0.3">
      <c r="P754950" s="83"/>
    </row>
    <row r="754951" spans="16:16" x14ac:dyDescent="0.3">
      <c r="P754951" s="83"/>
    </row>
    <row r="754952" spans="16:16" x14ac:dyDescent="0.3">
      <c r="P754952" s="83"/>
    </row>
    <row r="754953" spans="16:16" x14ac:dyDescent="0.3">
      <c r="P754953" s="83"/>
    </row>
    <row r="754954" spans="16:16" x14ac:dyDescent="0.3">
      <c r="P754954" s="83"/>
    </row>
    <row r="754955" spans="16:16" x14ac:dyDescent="0.3">
      <c r="P754955" s="83"/>
    </row>
    <row r="754956" spans="16:16" x14ac:dyDescent="0.3">
      <c r="P754956" s="83"/>
    </row>
    <row r="754957" spans="16:16" x14ac:dyDescent="0.3">
      <c r="P754957" s="83"/>
    </row>
    <row r="754958" spans="16:16" x14ac:dyDescent="0.3">
      <c r="P754958" s="83"/>
    </row>
    <row r="754959" spans="16:16" x14ac:dyDescent="0.3">
      <c r="P754959" s="83"/>
    </row>
    <row r="754960" spans="16:16" x14ac:dyDescent="0.3">
      <c r="P754960" s="83"/>
    </row>
    <row r="754961" spans="16:16" x14ac:dyDescent="0.3">
      <c r="P754961" s="83"/>
    </row>
    <row r="754962" spans="16:16" x14ac:dyDescent="0.3">
      <c r="P754962" s="83"/>
    </row>
    <row r="754963" spans="16:16" x14ac:dyDescent="0.3">
      <c r="P754963" s="83"/>
    </row>
    <row r="754964" spans="16:16" x14ac:dyDescent="0.3">
      <c r="P754964" s="83"/>
    </row>
    <row r="754965" spans="16:16" x14ac:dyDescent="0.3">
      <c r="P754965" s="83"/>
    </row>
    <row r="754966" spans="16:16" x14ac:dyDescent="0.3">
      <c r="P754966" s="83"/>
    </row>
    <row r="754967" spans="16:16" x14ac:dyDescent="0.3">
      <c r="P754967" s="83"/>
    </row>
    <row r="754968" spans="16:16" x14ac:dyDescent="0.3">
      <c r="P754968" s="83"/>
    </row>
    <row r="754969" spans="16:16" x14ac:dyDescent="0.3">
      <c r="P754969" s="83"/>
    </row>
    <row r="754970" spans="16:16" x14ac:dyDescent="0.3">
      <c r="P754970" s="83"/>
    </row>
    <row r="754971" spans="16:16" x14ac:dyDescent="0.3">
      <c r="P754971" s="83"/>
    </row>
    <row r="754972" spans="16:16" x14ac:dyDescent="0.3">
      <c r="P754972" s="83"/>
    </row>
    <row r="754973" spans="16:16" x14ac:dyDescent="0.3">
      <c r="P754973" s="83"/>
    </row>
    <row r="754974" spans="16:16" x14ac:dyDescent="0.3">
      <c r="P754974" s="83"/>
    </row>
    <row r="754975" spans="16:16" x14ac:dyDescent="0.3">
      <c r="P754975" s="83"/>
    </row>
    <row r="754976" spans="16:16" x14ac:dyDescent="0.3">
      <c r="P754976" s="83"/>
    </row>
    <row r="754977" spans="16:16" x14ac:dyDescent="0.3">
      <c r="P754977" s="83"/>
    </row>
    <row r="754978" spans="16:16" x14ac:dyDescent="0.3">
      <c r="P754978" s="83"/>
    </row>
    <row r="754979" spans="16:16" x14ac:dyDescent="0.3">
      <c r="P754979" s="83"/>
    </row>
    <row r="754980" spans="16:16" x14ac:dyDescent="0.3">
      <c r="P754980" s="83"/>
    </row>
    <row r="754981" spans="16:16" x14ac:dyDescent="0.3">
      <c r="P754981" s="83"/>
    </row>
    <row r="754982" spans="16:16" x14ac:dyDescent="0.3">
      <c r="P754982" s="83"/>
    </row>
    <row r="754983" spans="16:16" x14ac:dyDescent="0.3">
      <c r="P754983" s="83"/>
    </row>
    <row r="754984" spans="16:16" x14ac:dyDescent="0.3">
      <c r="P754984" s="83"/>
    </row>
    <row r="754985" spans="16:16" x14ac:dyDescent="0.3">
      <c r="P754985" s="83"/>
    </row>
    <row r="754986" spans="16:16" x14ac:dyDescent="0.3">
      <c r="P754986" s="83"/>
    </row>
    <row r="754987" spans="16:16" x14ac:dyDescent="0.3">
      <c r="P754987" s="83"/>
    </row>
    <row r="754988" spans="16:16" x14ac:dyDescent="0.3">
      <c r="P754988" s="83"/>
    </row>
    <row r="754989" spans="16:16" x14ac:dyDescent="0.3">
      <c r="P754989" s="83"/>
    </row>
    <row r="754990" spans="16:16" x14ac:dyDescent="0.3">
      <c r="P754990" s="83"/>
    </row>
    <row r="754991" spans="16:16" x14ac:dyDescent="0.3">
      <c r="P754991" s="83"/>
    </row>
    <row r="754992" spans="16:16" x14ac:dyDescent="0.3">
      <c r="P754992" s="83"/>
    </row>
    <row r="754993" spans="16:16" x14ac:dyDescent="0.3">
      <c r="P754993" s="83"/>
    </row>
    <row r="754994" spans="16:16" x14ac:dyDescent="0.3">
      <c r="P754994" s="83"/>
    </row>
    <row r="754995" spans="16:16" x14ac:dyDescent="0.3">
      <c r="P754995" s="83"/>
    </row>
    <row r="754996" spans="16:16" x14ac:dyDescent="0.3">
      <c r="P754996" s="83"/>
    </row>
    <row r="754997" spans="16:16" x14ac:dyDescent="0.3">
      <c r="P754997" s="83"/>
    </row>
    <row r="754998" spans="16:16" x14ac:dyDescent="0.3">
      <c r="P754998" s="83"/>
    </row>
    <row r="754999" spans="16:16" x14ac:dyDescent="0.3">
      <c r="P754999" s="83"/>
    </row>
    <row r="755000" spans="16:16" x14ac:dyDescent="0.3">
      <c r="P755000" s="83"/>
    </row>
    <row r="755001" spans="16:16" x14ac:dyDescent="0.3">
      <c r="P755001" s="83"/>
    </row>
    <row r="755002" spans="16:16" x14ac:dyDescent="0.3">
      <c r="P755002" s="83"/>
    </row>
    <row r="755003" spans="16:16" x14ac:dyDescent="0.3">
      <c r="P755003" s="83"/>
    </row>
    <row r="755004" spans="16:16" x14ac:dyDescent="0.3">
      <c r="P755004" s="83"/>
    </row>
    <row r="755005" spans="16:16" x14ac:dyDescent="0.3">
      <c r="P755005" s="83"/>
    </row>
    <row r="755006" spans="16:16" x14ac:dyDescent="0.3">
      <c r="P755006" s="83"/>
    </row>
    <row r="755007" spans="16:16" x14ac:dyDescent="0.3">
      <c r="P755007" s="83"/>
    </row>
    <row r="755008" spans="16:16" x14ac:dyDescent="0.3">
      <c r="P755008" s="83"/>
    </row>
    <row r="755009" spans="16:16" x14ac:dyDescent="0.3">
      <c r="P755009" s="83"/>
    </row>
    <row r="755010" spans="16:16" x14ac:dyDescent="0.3">
      <c r="P755010" s="83"/>
    </row>
    <row r="755011" spans="16:16" x14ac:dyDescent="0.3">
      <c r="P755011" s="83"/>
    </row>
    <row r="755012" spans="16:16" x14ac:dyDescent="0.3">
      <c r="P755012" s="83"/>
    </row>
    <row r="755013" spans="16:16" x14ac:dyDescent="0.3">
      <c r="P755013" s="83"/>
    </row>
    <row r="755014" spans="16:16" x14ac:dyDescent="0.3">
      <c r="P755014" s="83"/>
    </row>
    <row r="755015" spans="16:16" x14ac:dyDescent="0.3">
      <c r="P755015" s="83"/>
    </row>
    <row r="755016" spans="16:16" x14ac:dyDescent="0.3">
      <c r="P755016" s="83"/>
    </row>
    <row r="755017" spans="16:16" x14ac:dyDescent="0.3">
      <c r="P755017" s="83"/>
    </row>
    <row r="755018" spans="16:16" x14ac:dyDescent="0.3">
      <c r="P755018" s="83"/>
    </row>
    <row r="755019" spans="16:16" x14ac:dyDescent="0.3">
      <c r="P755019" s="83"/>
    </row>
    <row r="755020" spans="16:16" x14ac:dyDescent="0.3">
      <c r="P755020" s="83"/>
    </row>
    <row r="755021" spans="16:16" x14ac:dyDescent="0.3">
      <c r="P755021" s="83"/>
    </row>
    <row r="755022" spans="16:16" x14ac:dyDescent="0.3">
      <c r="P755022" s="83"/>
    </row>
    <row r="755023" spans="16:16" x14ac:dyDescent="0.3">
      <c r="P755023" s="83"/>
    </row>
    <row r="755024" spans="16:16" x14ac:dyDescent="0.3">
      <c r="P755024" s="83"/>
    </row>
    <row r="755025" spans="16:16" x14ac:dyDescent="0.3">
      <c r="P755025" s="83"/>
    </row>
    <row r="755026" spans="16:16" x14ac:dyDescent="0.3">
      <c r="P755026" s="83"/>
    </row>
    <row r="755027" spans="16:16" x14ac:dyDescent="0.3">
      <c r="P755027" s="83"/>
    </row>
    <row r="755028" spans="16:16" x14ac:dyDescent="0.3">
      <c r="P755028" s="83"/>
    </row>
    <row r="755029" spans="16:16" x14ac:dyDescent="0.3">
      <c r="P755029" s="83"/>
    </row>
    <row r="755030" spans="16:16" x14ac:dyDescent="0.3">
      <c r="P755030" s="83"/>
    </row>
    <row r="755031" spans="16:16" x14ac:dyDescent="0.3">
      <c r="P755031" s="83"/>
    </row>
    <row r="755032" spans="16:16" x14ac:dyDescent="0.3">
      <c r="P755032" s="83"/>
    </row>
    <row r="755033" spans="16:16" x14ac:dyDescent="0.3">
      <c r="P755033" s="83"/>
    </row>
    <row r="755034" spans="16:16" x14ac:dyDescent="0.3">
      <c r="P755034" s="83"/>
    </row>
    <row r="755035" spans="16:16" x14ac:dyDescent="0.3">
      <c r="P755035" s="83"/>
    </row>
    <row r="755036" spans="16:16" x14ac:dyDescent="0.3">
      <c r="P755036" s="83"/>
    </row>
    <row r="755037" spans="16:16" x14ac:dyDescent="0.3">
      <c r="P755037" s="83"/>
    </row>
    <row r="755038" spans="16:16" x14ac:dyDescent="0.3">
      <c r="P755038" s="83"/>
    </row>
    <row r="755039" spans="16:16" x14ac:dyDescent="0.3">
      <c r="P755039" s="83"/>
    </row>
    <row r="755040" spans="16:16" x14ac:dyDescent="0.3">
      <c r="P755040" s="83"/>
    </row>
    <row r="755041" spans="16:16" x14ac:dyDescent="0.3">
      <c r="P755041" s="83"/>
    </row>
    <row r="755042" spans="16:16" x14ac:dyDescent="0.3">
      <c r="P755042" s="83"/>
    </row>
    <row r="755043" spans="16:16" x14ac:dyDescent="0.3">
      <c r="P755043" s="83"/>
    </row>
    <row r="755044" spans="16:16" x14ac:dyDescent="0.3">
      <c r="P755044" s="83"/>
    </row>
    <row r="755045" spans="16:16" x14ac:dyDescent="0.3">
      <c r="P755045" s="83"/>
    </row>
    <row r="755046" spans="16:16" x14ac:dyDescent="0.3">
      <c r="P755046" s="83"/>
    </row>
    <row r="755047" spans="16:16" x14ac:dyDescent="0.3">
      <c r="P755047" s="83"/>
    </row>
    <row r="755048" spans="16:16" x14ac:dyDescent="0.3">
      <c r="P755048" s="83"/>
    </row>
    <row r="755049" spans="16:16" x14ac:dyDescent="0.3">
      <c r="P755049" s="83"/>
    </row>
    <row r="755050" spans="16:16" x14ac:dyDescent="0.3">
      <c r="P755050" s="83"/>
    </row>
    <row r="755051" spans="16:16" x14ac:dyDescent="0.3">
      <c r="P755051" s="83"/>
    </row>
    <row r="755052" spans="16:16" x14ac:dyDescent="0.3">
      <c r="P755052" s="83"/>
    </row>
    <row r="755053" spans="16:16" x14ac:dyDescent="0.3">
      <c r="P755053" s="83"/>
    </row>
    <row r="755054" spans="16:16" x14ac:dyDescent="0.3">
      <c r="P755054" s="83"/>
    </row>
    <row r="755055" spans="16:16" x14ac:dyDescent="0.3">
      <c r="P755055" s="83"/>
    </row>
    <row r="755056" spans="16:16" x14ac:dyDescent="0.3">
      <c r="P755056" s="83"/>
    </row>
    <row r="755057" spans="16:16" x14ac:dyDescent="0.3">
      <c r="P755057" s="83"/>
    </row>
    <row r="755058" spans="16:16" x14ac:dyDescent="0.3">
      <c r="P755058" s="83"/>
    </row>
    <row r="755059" spans="16:16" x14ac:dyDescent="0.3">
      <c r="P755059" s="83"/>
    </row>
    <row r="755060" spans="16:16" x14ac:dyDescent="0.3">
      <c r="P755060" s="83"/>
    </row>
    <row r="755061" spans="16:16" x14ac:dyDescent="0.3">
      <c r="P755061" s="83"/>
    </row>
    <row r="755062" spans="16:16" x14ac:dyDescent="0.3">
      <c r="P755062" s="83"/>
    </row>
    <row r="755063" spans="16:16" x14ac:dyDescent="0.3">
      <c r="P755063" s="83"/>
    </row>
    <row r="755064" spans="16:16" x14ac:dyDescent="0.3">
      <c r="P755064" s="83"/>
    </row>
    <row r="755065" spans="16:16" x14ac:dyDescent="0.3">
      <c r="P755065" s="83"/>
    </row>
    <row r="755066" spans="16:16" x14ac:dyDescent="0.3">
      <c r="P755066" s="83"/>
    </row>
    <row r="755067" spans="16:16" x14ac:dyDescent="0.3">
      <c r="P755067" s="83"/>
    </row>
    <row r="755068" spans="16:16" x14ac:dyDescent="0.3">
      <c r="P755068" s="83"/>
    </row>
    <row r="755069" spans="16:16" x14ac:dyDescent="0.3">
      <c r="P755069" s="83"/>
    </row>
    <row r="755070" spans="16:16" x14ac:dyDescent="0.3">
      <c r="P755070" s="83"/>
    </row>
    <row r="755071" spans="16:16" x14ac:dyDescent="0.3">
      <c r="P755071" s="83"/>
    </row>
    <row r="755072" spans="16:16" x14ac:dyDescent="0.3">
      <c r="P755072" s="83"/>
    </row>
    <row r="755073" spans="16:16" x14ac:dyDescent="0.3">
      <c r="P755073" s="83"/>
    </row>
    <row r="755074" spans="16:16" x14ac:dyDescent="0.3">
      <c r="P755074" s="83"/>
    </row>
    <row r="755075" spans="16:16" x14ac:dyDescent="0.3">
      <c r="P755075" s="83"/>
    </row>
    <row r="755076" spans="16:16" x14ac:dyDescent="0.3">
      <c r="P755076" s="83"/>
    </row>
    <row r="755077" spans="16:16" x14ac:dyDescent="0.3">
      <c r="P755077" s="83"/>
    </row>
    <row r="755078" spans="16:16" x14ac:dyDescent="0.3">
      <c r="P755078" s="83"/>
    </row>
    <row r="755079" spans="16:16" x14ac:dyDescent="0.3">
      <c r="P755079" s="83"/>
    </row>
    <row r="755080" spans="16:16" x14ac:dyDescent="0.3">
      <c r="P755080" s="83"/>
    </row>
    <row r="755081" spans="16:16" x14ac:dyDescent="0.3">
      <c r="P755081" s="83"/>
    </row>
    <row r="755082" spans="16:16" x14ac:dyDescent="0.3">
      <c r="P755082" s="83"/>
    </row>
    <row r="755083" spans="16:16" x14ac:dyDescent="0.3">
      <c r="P755083" s="83"/>
    </row>
    <row r="755084" spans="16:16" x14ac:dyDescent="0.3">
      <c r="P755084" s="83"/>
    </row>
    <row r="755085" spans="16:16" x14ac:dyDescent="0.3">
      <c r="P755085" s="83"/>
    </row>
    <row r="755086" spans="16:16" x14ac:dyDescent="0.3">
      <c r="P755086" s="83"/>
    </row>
    <row r="755087" spans="16:16" x14ac:dyDescent="0.3">
      <c r="P755087" s="83"/>
    </row>
    <row r="755088" spans="16:16" x14ac:dyDescent="0.3">
      <c r="P755088" s="83"/>
    </row>
    <row r="755089" spans="16:16" x14ac:dyDescent="0.3">
      <c r="P755089" s="83"/>
    </row>
    <row r="755090" spans="16:16" x14ac:dyDescent="0.3">
      <c r="P755090" s="83"/>
    </row>
    <row r="755091" spans="16:16" x14ac:dyDescent="0.3">
      <c r="P755091" s="83"/>
    </row>
    <row r="755092" spans="16:16" x14ac:dyDescent="0.3">
      <c r="P755092" s="83"/>
    </row>
    <row r="755093" spans="16:16" x14ac:dyDescent="0.3">
      <c r="P755093" s="83"/>
    </row>
    <row r="755094" spans="16:16" x14ac:dyDescent="0.3">
      <c r="P755094" s="83"/>
    </row>
    <row r="755095" spans="16:16" x14ac:dyDescent="0.3">
      <c r="P755095" s="83"/>
    </row>
    <row r="755096" spans="16:16" x14ac:dyDescent="0.3">
      <c r="P755096" s="83"/>
    </row>
    <row r="755097" spans="16:16" x14ac:dyDescent="0.3">
      <c r="P755097" s="83"/>
    </row>
    <row r="755098" spans="16:16" x14ac:dyDescent="0.3">
      <c r="P755098" s="83"/>
    </row>
    <row r="755099" spans="16:16" x14ac:dyDescent="0.3">
      <c r="P755099" s="83"/>
    </row>
    <row r="755100" spans="16:16" x14ac:dyDescent="0.3">
      <c r="P755100" s="83"/>
    </row>
    <row r="755101" spans="16:16" x14ac:dyDescent="0.3">
      <c r="P755101" s="83"/>
    </row>
    <row r="755102" spans="16:16" x14ac:dyDescent="0.3">
      <c r="P755102" s="83"/>
    </row>
    <row r="755103" spans="16:16" x14ac:dyDescent="0.3">
      <c r="P755103" s="83"/>
    </row>
    <row r="755104" spans="16:16" x14ac:dyDescent="0.3">
      <c r="P755104" s="83"/>
    </row>
    <row r="755105" spans="16:16" x14ac:dyDescent="0.3">
      <c r="P755105" s="83"/>
    </row>
    <row r="755106" spans="16:16" x14ac:dyDescent="0.3">
      <c r="P755106" s="83"/>
    </row>
    <row r="755107" spans="16:16" x14ac:dyDescent="0.3">
      <c r="P755107" s="83"/>
    </row>
    <row r="755108" spans="16:16" x14ac:dyDescent="0.3">
      <c r="P755108" s="83"/>
    </row>
    <row r="755109" spans="16:16" x14ac:dyDescent="0.3">
      <c r="P755109" s="83"/>
    </row>
    <row r="755110" spans="16:16" x14ac:dyDescent="0.3">
      <c r="P755110" s="83"/>
    </row>
    <row r="755111" spans="16:16" x14ac:dyDescent="0.3">
      <c r="P755111" s="83"/>
    </row>
    <row r="755112" spans="16:16" x14ac:dyDescent="0.3">
      <c r="P755112" s="83"/>
    </row>
    <row r="755113" spans="16:16" x14ac:dyDescent="0.3">
      <c r="P755113" s="83"/>
    </row>
    <row r="755114" spans="16:16" x14ac:dyDescent="0.3">
      <c r="P755114" s="83"/>
    </row>
    <row r="755115" spans="16:16" x14ac:dyDescent="0.3">
      <c r="P755115" s="83"/>
    </row>
    <row r="755116" spans="16:16" x14ac:dyDescent="0.3">
      <c r="P755116" s="83"/>
    </row>
    <row r="755117" spans="16:16" x14ac:dyDescent="0.3">
      <c r="P755117" s="83"/>
    </row>
    <row r="755118" spans="16:16" x14ac:dyDescent="0.3">
      <c r="P755118" s="83"/>
    </row>
    <row r="755119" spans="16:16" x14ac:dyDescent="0.3">
      <c r="P755119" s="83"/>
    </row>
    <row r="755120" spans="16:16" x14ac:dyDescent="0.3">
      <c r="P755120" s="83"/>
    </row>
    <row r="755121" spans="16:16" x14ac:dyDescent="0.3">
      <c r="P755121" s="83"/>
    </row>
    <row r="755122" spans="16:16" x14ac:dyDescent="0.3">
      <c r="P755122" s="83"/>
    </row>
    <row r="755123" spans="16:16" x14ac:dyDescent="0.3">
      <c r="P755123" s="83"/>
    </row>
    <row r="755124" spans="16:16" x14ac:dyDescent="0.3">
      <c r="P755124" s="83"/>
    </row>
    <row r="755125" spans="16:16" x14ac:dyDescent="0.3">
      <c r="P755125" s="83"/>
    </row>
    <row r="755126" spans="16:16" x14ac:dyDescent="0.3">
      <c r="P755126" s="83"/>
    </row>
    <row r="755127" spans="16:16" x14ac:dyDescent="0.3">
      <c r="P755127" s="83"/>
    </row>
    <row r="755128" spans="16:16" x14ac:dyDescent="0.3">
      <c r="P755128" s="83"/>
    </row>
    <row r="755129" spans="16:16" x14ac:dyDescent="0.3">
      <c r="P755129" s="83"/>
    </row>
    <row r="755130" spans="16:16" x14ac:dyDescent="0.3">
      <c r="P755130" s="83"/>
    </row>
    <row r="755131" spans="16:16" x14ac:dyDescent="0.3">
      <c r="P755131" s="83"/>
    </row>
    <row r="755132" spans="16:16" x14ac:dyDescent="0.3">
      <c r="P755132" s="83"/>
    </row>
    <row r="755133" spans="16:16" x14ac:dyDescent="0.3">
      <c r="P755133" s="83"/>
    </row>
    <row r="755134" spans="16:16" x14ac:dyDescent="0.3">
      <c r="P755134" s="83"/>
    </row>
    <row r="755135" spans="16:16" x14ac:dyDescent="0.3">
      <c r="P755135" s="83"/>
    </row>
    <row r="755136" spans="16:16" x14ac:dyDescent="0.3">
      <c r="P755136" s="83"/>
    </row>
    <row r="755137" spans="16:16" x14ac:dyDescent="0.3">
      <c r="P755137" s="83"/>
    </row>
    <row r="755138" spans="16:16" x14ac:dyDescent="0.3">
      <c r="P755138" s="83"/>
    </row>
    <row r="755139" spans="16:16" x14ac:dyDescent="0.3">
      <c r="P755139" s="83"/>
    </row>
    <row r="755140" spans="16:16" x14ac:dyDescent="0.3">
      <c r="P755140" s="83"/>
    </row>
    <row r="755141" spans="16:16" x14ac:dyDescent="0.3">
      <c r="P755141" s="83"/>
    </row>
    <row r="755142" spans="16:16" x14ac:dyDescent="0.3">
      <c r="P755142" s="83"/>
    </row>
    <row r="755143" spans="16:16" x14ac:dyDescent="0.3">
      <c r="P755143" s="83"/>
    </row>
    <row r="755144" spans="16:16" x14ac:dyDescent="0.3">
      <c r="P755144" s="83"/>
    </row>
    <row r="755145" spans="16:16" x14ac:dyDescent="0.3">
      <c r="P755145" s="83"/>
    </row>
    <row r="755146" spans="16:16" x14ac:dyDescent="0.3">
      <c r="P755146" s="83"/>
    </row>
    <row r="755147" spans="16:16" x14ac:dyDescent="0.3">
      <c r="P755147" s="83"/>
    </row>
    <row r="755148" spans="16:16" x14ac:dyDescent="0.3">
      <c r="P755148" s="83"/>
    </row>
    <row r="755149" spans="16:16" x14ac:dyDescent="0.3">
      <c r="P755149" s="83"/>
    </row>
    <row r="755150" spans="16:16" x14ac:dyDescent="0.3">
      <c r="P755150" s="83"/>
    </row>
    <row r="755151" spans="16:16" x14ac:dyDescent="0.3">
      <c r="P755151" s="83"/>
    </row>
    <row r="755152" spans="16:16" x14ac:dyDescent="0.3">
      <c r="P755152" s="83"/>
    </row>
    <row r="755153" spans="16:16" x14ac:dyDescent="0.3">
      <c r="P755153" s="83"/>
    </row>
    <row r="755154" spans="16:16" x14ac:dyDescent="0.3">
      <c r="P755154" s="83"/>
    </row>
    <row r="755155" spans="16:16" x14ac:dyDescent="0.3">
      <c r="P755155" s="83"/>
    </row>
    <row r="755156" spans="16:16" x14ac:dyDescent="0.3">
      <c r="P755156" s="83"/>
    </row>
    <row r="755157" spans="16:16" x14ac:dyDescent="0.3">
      <c r="P755157" s="83"/>
    </row>
    <row r="755158" spans="16:16" x14ac:dyDescent="0.3">
      <c r="P755158" s="83"/>
    </row>
    <row r="755159" spans="16:16" x14ac:dyDescent="0.3">
      <c r="P755159" s="83"/>
    </row>
    <row r="755160" spans="16:16" x14ac:dyDescent="0.3">
      <c r="P755160" s="83"/>
    </row>
    <row r="755161" spans="16:16" x14ac:dyDescent="0.3">
      <c r="P755161" s="83"/>
    </row>
    <row r="755162" spans="16:16" x14ac:dyDescent="0.3">
      <c r="P755162" s="83"/>
    </row>
    <row r="755163" spans="16:16" x14ac:dyDescent="0.3">
      <c r="P755163" s="83"/>
    </row>
    <row r="755164" spans="16:16" x14ac:dyDescent="0.3">
      <c r="P755164" s="83"/>
    </row>
    <row r="755165" spans="16:16" x14ac:dyDescent="0.3">
      <c r="P755165" s="83"/>
    </row>
    <row r="755166" spans="16:16" x14ac:dyDescent="0.3">
      <c r="P755166" s="83"/>
    </row>
    <row r="755167" spans="16:16" x14ac:dyDescent="0.3">
      <c r="P755167" s="83"/>
    </row>
    <row r="755168" spans="16:16" x14ac:dyDescent="0.3">
      <c r="P755168" s="83"/>
    </row>
    <row r="755169" spans="16:16" x14ac:dyDescent="0.3">
      <c r="P755169" s="83"/>
    </row>
    <row r="755170" spans="16:16" x14ac:dyDescent="0.3">
      <c r="P755170" s="83"/>
    </row>
    <row r="755171" spans="16:16" x14ac:dyDescent="0.3">
      <c r="P755171" s="83"/>
    </row>
    <row r="755172" spans="16:16" x14ac:dyDescent="0.3">
      <c r="P755172" s="83"/>
    </row>
    <row r="755173" spans="16:16" x14ac:dyDescent="0.3">
      <c r="P755173" s="83"/>
    </row>
    <row r="755174" spans="16:16" x14ac:dyDescent="0.3">
      <c r="P755174" s="83"/>
    </row>
    <row r="755175" spans="16:16" x14ac:dyDescent="0.3">
      <c r="P755175" s="83"/>
    </row>
    <row r="755176" spans="16:16" x14ac:dyDescent="0.3">
      <c r="P755176" s="83"/>
    </row>
    <row r="755177" spans="16:16" x14ac:dyDescent="0.3">
      <c r="P755177" s="83"/>
    </row>
    <row r="755178" spans="16:16" x14ac:dyDescent="0.3">
      <c r="P755178" s="83"/>
    </row>
    <row r="755179" spans="16:16" x14ac:dyDescent="0.3">
      <c r="P755179" s="83"/>
    </row>
    <row r="755180" spans="16:16" x14ac:dyDescent="0.3">
      <c r="P755180" s="83"/>
    </row>
    <row r="755181" spans="16:16" x14ac:dyDescent="0.3">
      <c r="P755181" s="83"/>
    </row>
    <row r="755182" spans="16:16" x14ac:dyDescent="0.3">
      <c r="P755182" s="83"/>
    </row>
    <row r="755183" spans="16:16" x14ac:dyDescent="0.3">
      <c r="P755183" s="83"/>
    </row>
    <row r="755184" spans="16:16" x14ac:dyDescent="0.3">
      <c r="P755184" s="83"/>
    </row>
    <row r="755185" spans="16:16" x14ac:dyDescent="0.3">
      <c r="P755185" s="83"/>
    </row>
    <row r="755186" spans="16:16" x14ac:dyDescent="0.3">
      <c r="P755186" s="83"/>
    </row>
    <row r="755187" spans="16:16" x14ac:dyDescent="0.3">
      <c r="P755187" s="83"/>
    </row>
    <row r="755188" spans="16:16" x14ac:dyDescent="0.3">
      <c r="P755188" s="83"/>
    </row>
    <row r="755189" spans="16:16" x14ac:dyDescent="0.3">
      <c r="P755189" s="83"/>
    </row>
    <row r="755190" spans="16:16" x14ac:dyDescent="0.3">
      <c r="P755190" s="83"/>
    </row>
    <row r="755191" spans="16:16" x14ac:dyDescent="0.3">
      <c r="P755191" s="83"/>
    </row>
    <row r="755192" spans="16:16" x14ac:dyDescent="0.3">
      <c r="P755192" s="83"/>
    </row>
    <row r="755193" spans="16:16" x14ac:dyDescent="0.3">
      <c r="P755193" s="83"/>
    </row>
    <row r="755194" spans="16:16" x14ac:dyDescent="0.3">
      <c r="P755194" s="83"/>
    </row>
    <row r="755195" spans="16:16" x14ac:dyDescent="0.3">
      <c r="P755195" s="83"/>
    </row>
    <row r="755196" spans="16:16" x14ac:dyDescent="0.3">
      <c r="P755196" s="83"/>
    </row>
    <row r="755197" spans="16:16" x14ac:dyDescent="0.3">
      <c r="P755197" s="83"/>
    </row>
    <row r="755198" spans="16:16" x14ac:dyDescent="0.3">
      <c r="P755198" s="83"/>
    </row>
    <row r="755199" spans="16:16" x14ac:dyDescent="0.3">
      <c r="P755199" s="83"/>
    </row>
    <row r="755200" spans="16:16" x14ac:dyDescent="0.3">
      <c r="P755200" s="83"/>
    </row>
    <row r="755201" spans="16:16" x14ac:dyDescent="0.3">
      <c r="P755201" s="83"/>
    </row>
    <row r="755202" spans="16:16" x14ac:dyDescent="0.3">
      <c r="P755202" s="83"/>
    </row>
    <row r="755203" spans="16:16" x14ac:dyDescent="0.3">
      <c r="P755203" s="83"/>
    </row>
    <row r="755204" spans="16:16" x14ac:dyDescent="0.3">
      <c r="P755204" s="83"/>
    </row>
    <row r="755205" spans="16:16" x14ac:dyDescent="0.3">
      <c r="P755205" s="83"/>
    </row>
    <row r="755206" spans="16:16" x14ac:dyDescent="0.3">
      <c r="P755206" s="83"/>
    </row>
    <row r="755207" spans="16:16" x14ac:dyDescent="0.3">
      <c r="P755207" s="83"/>
    </row>
    <row r="755208" spans="16:16" x14ac:dyDescent="0.3">
      <c r="P755208" s="83"/>
    </row>
    <row r="755209" spans="16:16" x14ac:dyDescent="0.3">
      <c r="P755209" s="83"/>
    </row>
    <row r="755210" spans="16:16" x14ac:dyDescent="0.3">
      <c r="P755210" s="83"/>
    </row>
    <row r="755211" spans="16:16" x14ac:dyDescent="0.3">
      <c r="P755211" s="83"/>
    </row>
    <row r="755212" spans="16:16" x14ac:dyDescent="0.3">
      <c r="P755212" s="83"/>
    </row>
    <row r="755213" spans="16:16" x14ac:dyDescent="0.3">
      <c r="P755213" s="83"/>
    </row>
    <row r="755214" spans="16:16" x14ac:dyDescent="0.3">
      <c r="P755214" s="83"/>
    </row>
    <row r="755215" spans="16:16" x14ac:dyDescent="0.3">
      <c r="P755215" s="83"/>
    </row>
    <row r="755216" spans="16:16" x14ac:dyDescent="0.3">
      <c r="P755216" s="83"/>
    </row>
    <row r="755217" spans="16:16" x14ac:dyDescent="0.3">
      <c r="P755217" s="83"/>
    </row>
    <row r="755218" spans="16:16" x14ac:dyDescent="0.3">
      <c r="P755218" s="83"/>
    </row>
    <row r="755219" spans="16:16" x14ac:dyDescent="0.3">
      <c r="P755219" s="83"/>
    </row>
    <row r="755220" spans="16:16" x14ac:dyDescent="0.3">
      <c r="P755220" s="83"/>
    </row>
    <row r="755221" spans="16:16" x14ac:dyDescent="0.3">
      <c r="P755221" s="83"/>
    </row>
    <row r="755222" spans="16:16" x14ac:dyDescent="0.3">
      <c r="P755222" s="83"/>
    </row>
    <row r="755223" spans="16:16" x14ac:dyDescent="0.3">
      <c r="P755223" s="83"/>
    </row>
    <row r="755224" spans="16:16" x14ac:dyDescent="0.3">
      <c r="P755224" s="83"/>
    </row>
    <row r="755225" spans="16:16" x14ac:dyDescent="0.3">
      <c r="P755225" s="83"/>
    </row>
    <row r="755226" spans="16:16" x14ac:dyDescent="0.3">
      <c r="P755226" s="83"/>
    </row>
    <row r="755227" spans="16:16" x14ac:dyDescent="0.3">
      <c r="P755227" s="83"/>
    </row>
    <row r="755228" spans="16:16" x14ac:dyDescent="0.3">
      <c r="P755228" s="83"/>
    </row>
    <row r="755229" spans="16:16" x14ac:dyDescent="0.3">
      <c r="P755229" s="83"/>
    </row>
    <row r="755230" spans="16:16" x14ac:dyDescent="0.3">
      <c r="P755230" s="83"/>
    </row>
    <row r="755231" spans="16:16" x14ac:dyDescent="0.3">
      <c r="P755231" s="83"/>
    </row>
    <row r="755232" spans="16:16" x14ac:dyDescent="0.3">
      <c r="P755232" s="83"/>
    </row>
    <row r="755233" spans="16:16" x14ac:dyDescent="0.3">
      <c r="P755233" s="83"/>
    </row>
    <row r="755234" spans="16:16" x14ac:dyDescent="0.3">
      <c r="P755234" s="83"/>
    </row>
    <row r="755235" spans="16:16" x14ac:dyDescent="0.3">
      <c r="P755235" s="83"/>
    </row>
    <row r="755236" spans="16:16" x14ac:dyDescent="0.3">
      <c r="P755236" s="83"/>
    </row>
    <row r="755237" spans="16:16" x14ac:dyDescent="0.3">
      <c r="P755237" s="83"/>
    </row>
    <row r="755238" spans="16:16" x14ac:dyDescent="0.3">
      <c r="P755238" s="83"/>
    </row>
    <row r="755239" spans="16:16" x14ac:dyDescent="0.3">
      <c r="P755239" s="83"/>
    </row>
    <row r="755240" spans="16:16" x14ac:dyDescent="0.3">
      <c r="P755240" s="83"/>
    </row>
    <row r="755241" spans="16:16" x14ac:dyDescent="0.3">
      <c r="P755241" s="83"/>
    </row>
    <row r="755242" spans="16:16" x14ac:dyDescent="0.3">
      <c r="P755242" s="83"/>
    </row>
    <row r="755243" spans="16:16" x14ac:dyDescent="0.3">
      <c r="P755243" s="83"/>
    </row>
    <row r="755244" spans="16:16" x14ac:dyDescent="0.3">
      <c r="P755244" s="83"/>
    </row>
    <row r="755245" spans="16:16" x14ac:dyDescent="0.3">
      <c r="P755245" s="83"/>
    </row>
    <row r="755246" spans="16:16" x14ac:dyDescent="0.3">
      <c r="P755246" s="83"/>
    </row>
    <row r="755247" spans="16:16" x14ac:dyDescent="0.3">
      <c r="P755247" s="83"/>
    </row>
    <row r="755248" spans="16:16" x14ac:dyDescent="0.3">
      <c r="P755248" s="83"/>
    </row>
    <row r="755249" spans="16:16" x14ac:dyDescent="0.3">
      <c r="P755249" s="83"/>
    </row>
    <row r="755250" spans="16:16" x14ac:dyDescent="0.3">
      <c r="P755250" s="83"/>
    </row>
    <row r="755251" spans="16:16" x14ac:dyDescent="0.3">
      <c r="P755251" s="83"/>
    </row>
    <row r="755252" spans="16:16" x14ac:dyDescent="0.3">
      <c r="P755252" s="83"/>
    </row>
    <row r="755253" spans="16:16" x14ac:dyDescent="0.3">
      <c r="P755253" s="83"/>
    </row>
    <row r="755254" spans="16:16" x14ac:dyDescent="0.3">
      <c r="P755254" s="83"/>
    </row>
    <row r="755255" spans="16:16" x14ac:dyDescent="0.3">
      <c r="P755255" s="83"/>
    </row>
    <row r="755256" spans="16:16" x14ac:dyDescent="0.3">
      <c r="P755256" s="83"/>
    </row>
    <row r="755257" spans="16:16" x14ac:dyDescent="0.3">
      <c r="P755257" s="83"/>
    </row>
    <row r="755258" spans="16:16" x14ac:dyDescent="0.3">
      <c r="P755258" s="83"/>
    </row>
    <row r="755259" spans="16:16" x14ac:dyDescent="0.3">
      <c r="P755259" s="83"/>
    </row>
    <row r="755260" spans="16:16" x14ac:dyDescent="0.3">
      <c r="P755260" s="83"/>
    </row>
    <row r="755261" spans="16:16" x14ac:dyDescent="0.3">
      <c r="P755261" s="83"/>
    </row>
    <row r="755262" spans="16:16" x14ac:dyDescent="0.3">
      <c r="P755262" s="83"/>
    </row>
    <row r="755263" spans="16:16" x14ac:dyDescent="0.3">
      <c r="P755263" s="83"/>
    </row>
    <row r="755264" spans="16:16" x14ac:dyDescent="0.3">
      <c r="P755264" s="83"/>
    </row>
    <row r="755265" spans="16:16" x14ac:dyDescent="0.3">
      <c r="P755265" s="83"/>
    </row>
    <row r="755266" spans="16:16" x14ac:dyDescent="0.3">
      <c r="P755266" s="83"/>
    </row>
    <row r="755267" spans="16:16" x14ac:dyDescent="0.3">
      <c r="P755267" s="83"/>
    </row>
    <row r="755268" spans="16:16" x14ac:dyDescent="0.3">
      <c r="P755268" s="83"/>
    </row>
    <row r="755269" spans="16:16" x14ac:dyDescent="0.3">
      <c r="P755269" s="83"/>
    </row>
    <row r="755270" spans="16:16" x14ac:dyDescent="0.3">
      <c r="P755270" s="83"/>
    </row>
    <row r="755271" spans="16:16" x14ac:dyDescent="0.3">
      <c r="P755271" s="83"/>
    </row>
    <row r="755272" spans="16:16" x14ac:dyDescent="0.3">
      <c r="P755272" s="83"/>
    </row>
    <row r="755273" spans="16:16" x14ac:dyDescent="0.3">
      <c r="P755273" s="83"/>
    </row>
    <row r="755274" spans="16:16" x14ac:dyDescent="0.3">
      <c r="P755274" s="83"/>
    </row>
    <row r="755275" spans="16:16" x14ac:dyDescent="0.3">
      <c r="P755275" s="83"/>
    </row>
    <row r="755276" spans="16:16" x14ac:dyDescent="0.3">
      <c r="P755276" s="83"/>
    </row>
    <row r="755277" spans="16:16" x14ac:dyDescent="0.3">
      <c r="P755277" s="83"/>
    </row>
    <row r="755278" spans="16:16" x14ac:dyDescent="0.3">
      <c r="P755278" s="83"/>
    </row>
    <row r="755279" spans="16:16" x14ac:dyDescent="0.3">
      <c r="P755279" s="83"/>
    </row>
    <row r="755280" spans="16:16" x14ac:dyDescent="0.3">
      <c r="P755280" s="83"/>
    </row>
    <row r="755281" spans="16:16" x14ac:dyDescent="0.3">
      <c r="P755281" s="83"/>
    </row>
    <row r="755282" spans="16:16" x14ac:dyDescent="0.3">
      <c r="P755282" s="83"/>
    </row>
    <row r="755283" spans="16:16" x14ac:dyDescent="0.3">
      <c r="P755283" s="83"/>
    </row>
    <row r="755284" spans="16:16" x14ac:dyDescent="0.3">
      <c r="P755284" s="83"/>
    </row>
    <row r="755285" spans="16:16" x14ac:dyDescent="0.3">
      <c r="P755285" s="83"/>
    </row>
    <row r="755286" spans="16:16" x14ac:dyDescent="0.3">
      <c r="P755286" s="83"/>
    </row>
    <row r="755287" spans="16:16" x14ac:dyDescent="0.3">
      <c r="P755287" s="83"/>
    </row>
    <row r="755288" spans="16:16" x14ac:dyDescent="0.3">
      <c r="P755288" s="83"/>
    </row>
    <row r="755289" spans="16:16" x14ac:dyDescent="0.3">
      <c r="P755289" s="83"/>
    </row>
    <row r="755290" spans="16:16" x14ac:dyDescent="0.3">
      <c r="P755290" s="83"/>
    </row>
    <row r="755291" spans="16:16" x14ac:dyDescent="0.3">
      <c r="P755291" s="83"/>
    </row>
    <row r="755292" spans="16:16" x14ac:dyDescent="0.3">
      <c r="P755292" s="83"/>
    </row>
    <row r="755293" spans="16:16" x14ac:dyDescent="0.3">
      <c r="P755293" s="83"/>
    </row>
    <row r="755294" spans="16:16" x14ac:dyDescent="0.3">
      <c r="P755294" s="83"/>
    </row>
    <row r="755295" spans="16:16" x14ac:dyDescent="0.3">
      <c r="P755295" s="83"/>
    </row>
    <row r="755296" spans="16:16" x14ac:dyDescent="0.3">
      <c r="P755296" s="83"/>
    </row>
    <row r="755297" spans="16:16" x14ac:dyDescent="0.3">
      <c r="P755297" s="83"/>
    </row>
    <row r="755298" spans="16:16" x14ac:dyDescent="0.3">
      <c r="P755298" s="83"/>
    </row>
    <row r="755299" spans="16:16" x14ac:dyDescent="0.3">
      <c r="P755299" s="83"/>
    </row>
    <row r="755300" spans="16:16" x14ac:dyDescent="0.3">
      <c r="P755300" s="83"/>
    </row>
    <row r="755301" spans="16:16" x14ac:dyDescent="0.3">
      <c r="P755301" s="83"/>
    </row>
    <row r="755302" spans="16:16" x14ac:dyDescent="0.3">
      <c r="P755302" s="83"/>
    </row>
    <row r="755303" spans="16:16" x14ac:dyDescent="0.3">
      <c r="P755303" s="83"/>
    </row>
    <row r="755304" spans="16:16" x14ac:dyDescent="0.3">
      <c r="P755304" s="83"/>
    </row>
    <row r="755305" spans="16:16" x14ac:dyDescent="0.3">
      <c r="P755305" s="83"/>
    </row>
    <row r="755306" spans="16:16" x14ac:dyDescent="0.3">
      <c r="P755306" s="83"/>
    </row>
    <row r="755307" spans="16:16" x14ac:dyDescent="0.3">
      <c r="P755307" s="83"/>
    </row>
    <row r="755308" spans="16:16" x14ac:dyDescent="0.3">
      <c r="P755308" s="83"/>
    </row>
    <row r="755309" spans="16:16" x14ac:dyDescent="0.3">
      <c r="P755309" s="83"/>
    </row>
    <row r="755310" spans="16:16" x14ac:dyDescent="0.3">
      <c r="P755310" s="83"/>
    </row>
    <row r="755311" spans="16:16" x14ac:dyDescent="0.3">
      <c r="P755311" s="83"/>
    </row>
    <row r="755312" spans="16:16" x14ac:dyDescent="0.3">
      <c r="P755312" s="83"/>
    </row>
    <row r="755313" spans="16:16" x14ac:dyDescent="0.3">
      <c r="P755313" s="83"/>
    </row>
    <row r="755314" spans="16:16" x14ac:dyDescent="0.3">
      <c r="P755314" s="83"/>
    </row>
    <row r="755315" spans="16:16" x14ac:dyDescent="0.3">
      <c r="P755315" s="83"/>
    </row>
    <row r="755316" spans="16:16" x14ac:dyDescent="0.3">
      <c r="P755316" s="83"/>
    </row>
    <row r="755317" spans="16:16" x14ac:dyDescent="0.3">
      <c r="P755317" s="83"/>
    </row>
    <row r="755318" spans="16:16" x14ac:dyDescent="0.3">
      <c r="P755318" s="83"/>
    </row>
    <row r="755319" spans="16:16" x14ac:dyDescent="0.3">
      <c r="P755319" s="83"/>
    </row>
    <row r="755320" spans="16:16" x14ac:dyDescent="0.3">
      <c r="P755320" s="83"/>
    </row>
    <row r="755321" spans="16:16" x14ac:dyDescent="0.3">
      <c r="P755321" s="83"/>
    </row>
    <row r="755322" spans="16:16" x14ac:dyDescent="0.3">
      <c r="P755322" s="83"/>
    </row>
    <row r="755323" spans="16:16" x14ac:dyDescent="0.3">
      <c r="P755323" s="83"/>
    </row>
    <row r="755324" spans="16:16" x14ac:dyDescent="0.3">
      <c r="P755324" s="83"/>
    </row>
    <row r="755325" spans="16:16" x14ac:dyDescent="0.3">
      <c r="P755325" s="83"/>
    </row>
    <row r="755326" spans="16:16" x14ac:dyDescent="0.3">
      <c r="P755326" s="83"/>
    </row>
    <row r="755327" spans="16:16" x14ac:dyDescent="0.3">
      <c r="P755327" s="83"/>
    </row>
    <row r="755328" spans="16:16" x14ac:dyDescent="0.3">
      <c r="P755328" s="83"/>
    </row>
    <row r="755329" spans="16:16" x14ac:dyDescent="0.3">
      <c r="P755329" s="83"/>
    </row>
    <row r="755330" spans="16:16" x14ac:dyDescent="0.3">
      <c r="P755330" s="83"/>
    </row>
    <row r="755331" spans="16:16" x14ac:dyDescent="0.3">
      <c r="P755331" s="83"/>
    </row>
    <row r="755332" spans="16:16" x14ac:dyDescent="0.3">
      <c r="P755332" s="83"/>
    </row>
    <row r="755333" spans="16:16" x14ac:dyDescent="0.3">
      <c r="P755333" s="83"/>
    </row>
    <row r="755334" spans="16:16" x14ac:dyDescent="0.3">
      <c r="P755334" s="83"/>
    </row>
    <row r="755335" spans="16:16" x14ac:dyDescent="0.3">
      <c r="P755335" s="83"/>
    </row>
    <row r="755336" spans="16:16" x14ac:dyDescent="0.3">
      <c r="P755336" s="83"/>
    </row>
    <row r="755337" spans="16:16" x14ac:dyDescent="0.3">
      <c r="P755337" s="83"/>
    </row>
    <row r="755338" spans="16:16" x14ac:dyDescent="0.3">
      <c r="P755338" s="83"/>
    </row>
    <row r="755339" spans="16:16" x14ac:dyDescent="0.3">
      <c r="P755339" s="83"/>
    </row>
    <row r="755340" spans="16:16" x14ac:dyDescent="0.3">
      <c r="P755340" s="83"/>
    </row>
    <row r="755341" spans="16:16" x14ac:dyDescent="0.3">
      <c r="P755341" s="83"/>
    </row>
    <row r="755342" spans="16:16" x14ac:dyDescent="0.3">
      <c r="P755342" s="83"/>
    </row>
    <row r="755343" spans="16:16" x14ac:dyDescent="0.3">
      <c r="P755343" s="83"/>
    </row>
    <row r="755344" spans="16:16" x14ac:dyDescent="0.3">
      <c r="P755344" s="83"/>
    </row>
    <row r="755345" spans="16:16" x14ac:dyDescent="0.3">
      <c r="P755345" s="83"/>
    </row>
    <row r="755346" spans="16:16" x14ac:dyDescent="0.3">
      <c r="P755346" s="83"/>
    </row>
    <row r="755347" spans="16:16" x14ac:dyDescent="0.3">
      <c r="P755347" s="83"/>
    </row>
    <row r="755348" spans="16:16" x14ac:dyDescent="0.3">
      <c r="P755348" s="83"/>
    </row>
    <row r="755349" spans="16:16" x14ac:dyDescent="0.3">
      <c r="P755349" s="83"/>
    </row>
    <row r="755350" spans="16:16" x14ac:dyDescent="0.3">
      <c r="P755350" s="83"/>
    </row>
    <row r="755351" spans="16:16" x14ac:dyDescent="0.3">
      <c r="P755351" s="83"/>
    </row>
    <row r="755352" spans="16:16" x14ac:dyDescent="0.3">
      <c r="P755352" s="83"/>
    </row>
    <row r="755353" spans="16:16" x14ac:dyDescent="0.3">
      <c r="P755353" s="83"/>
    </row>
    <row r="755354" spans="16:16" x14ac:dyDescent="0.3">
      <c r="P755354" s="83"/>
    </row>
    <row r="755355" spans="16:16" x14ac:dyDescent="0.3">
      <c r="P755355" s="83"/>
    </row>
    <row r="755356" spans="16:16" x14ac:dyDescent="0.3">
      <c r="P755356" s="83"/>
    </row>
    <row r="755357" spans="16:16" x14ac:dyDescent="0.3">
      <c r="P755357" s="83"/>
    </row>
    <row r="755358" spans="16:16" x14ac:dyDescent="0.3">
      <c r="P755358" s="83"/>
    </row>
    <row r="755359" spans="16:16" x14ac:dyDescent="0.3">
      <c r="P755359" s="83"/>
    </row>
    <row r="755360" spans="16:16" x14ac:dyDescent="0.3">
      <c r="P755360" s="83"/>
    </row>
    <row r="755361" spans="16:16" x14ac:dyDescent="0.3">
      <c r="P755361" s="83"/>
    </row>
    <row r="755362" spans="16:16" x14ac:dyDescent="0.3">
      <c r="P755362" s="83"/>
    </row>
    <row r="755363" spans="16:16" x14ac:dyDescent="0.3">
      <c r="P755363" s="83"/>
    </row>
    <row r="755364" spans="16:16" x14ac:dyDescent="0.3">
      <c r="P755364" s="83"/>
    </row>
    <row r="755365" spans="16:16" x14ac:dyDescent="0.3">
      <c r="P755365" s="83"/>
    </row>
    <row r="755366" spans="16:16" x14ac:dyDescent="0.3">
      <c r="P755366" s="83"/>
    </row>
    <row r="755367" spans="16:16" x14ac:dyDescent="0.3">
      <c r="P755367" s="83"/>
    </row>
    <row r="755368" spans="16:16" x14ac:dyDescent="0.3">
      <c r="P755368" s="83"/>
    </row>
    <row r="755369" spans="16:16" x14ac:dyDescent="0.3">
      <c r="P755369" s="83"/>
    </row>
    <row r="755370" spans="16:16" x14ac:dyDescent="0.3">
      <c r="P755370" s="83"/>
    </row>
    <row r="755371" spans="16:16" x14ac:dyDescent="0.3">
      <c r="P755371" s="83"/>
    </row>
    <row r="755372" spans="16:16" x14ac:dyDescent="0.3">
      <c r="P755372" s="83"/>
    </row>
    <row r="755373" spans="16:16" x14ac:dyDescent="0.3">
      <c r="P755373" s="83"/>
    </row>
    <row r="755374" spans="16:16" x14ac:dyDescent="0.3">
      <c r="P755374" s="83"/>
    </row>
    <row r="755375" spans="16:16" x14ac:dyDescent="0.3">
      <c r="P755375" s="83"/>
    </row>
    <row r="755376" spans="16:16" x14ac:dyDescent="0.3">
      <c r="P755376" s="83"/>
    </row>
    <row r="755377" spans="16:16" x14ac:dyDescent="0.3">
      <c r="P755377" s="83"/>
    </row>
    <row r="755378" spans="16:16" x14ac:dyDescent="0.3">
      <c r="P755378" s="83"/>
    </row>
    <row r="755379" spans="16:16" x14ac:dyDescent="0.3">
      <c r="P755379" s="83"/>
    </row>
    <row r="755380" spans="16:16" x14ac:dyDescent="0.3">
      <c r="P755380" s="83"/>
    </row>
    <row r="755381" spans="16:16" x14ac:dyDescent="0.3">
      <c r="P755381" s="83"/>
    </row>
    <row r="755382" spans="16:16" x14ac:dyDescent="0.3">
      <c r="P755382" s="83"/>
    </row>
    <row r="755383" spans="16:16" x14ac:dyDescent="0.3">
      <c r="P755383" s="83"/>
    </row>
    <row r="755384" spans="16:16" x14ac:dyDescent="0.3">
      <c r="P755384" s="83"/>
    </row>
    <row r="755385" spans="16:16" x14ac:dyDescent="0.3">
      <c r="P755385" s="83"/>
    </row>
    <row r="755386" spans="16:16" x14ac:dyDescent="0.3">
      <c r="P755386" s="83"/>
    </row>
    <row r="755387" spans="16:16" x14ac:dyDescent="0.3">
      <c r="P755387" s="83"/>
    </row>
    <row r="755388" spans="16:16" x14ac:dyDescent="0.3">
      <c r="P755388" s="83"/>
    </row>
    <row r="755389" spans="16:16" x14ac:dyDescent="0.3">
      <c r="P755389" s="83"/>
    </row>
    <row r="755390" spans="16:16" x14ac:dyDescent="0.3">
      <c r="P755390" s="83"/>
    </row>
    <row r="755391" spans="16:16" x14ac:dyDescent="0.3">
      <c r="P755391" s="83"/>
    </row>
    <row r="755392" spans="16:16" x14ac:dyDescent="0.3">
      <c r="P755392" s="83"/>
    </row>
    <row r="755393" spans="16:16" x14ac:dyDescent="0.3">
      <c r="P755393" s="83"/>
    </row>
    <row r="755394" spans="16:16" x14ac:dyDescent="0.3">
      <c r="P755394" s="83"/>
    </row>
    <row r="755395" spans="16:16" x14ac:dyDescent="0.3">
      <c r="P755395" s="83"/>
    </row>
    <row r="755396" spans="16:16" x14ac:dyDescent="0.3">
      <c r="P755396" s="83"/>
    </row>
    <row r="755397" spans="16:16" x14ac:dyDescent="0.3">
      <c r="P755397" s="83"/>
    </row>
    <row r="755398" spans="16:16" x14ac:dyDescent="0.3">
      <c r="P755398" s="83"/>
    </row>
    <row r="755399" spans="16:16" x14ac:dyDescent="0.3">
      <c r="P755399" s="83"/>
    </row>
    <row r="755400" spans="16:16" x14ac:dyDescent="0.3">
      <c r="P755400" s="83"/>
    </row>
    <row r="755401" spans="16:16" x14ac:dyDescent="0.3">
      <c r="P755401" s="83"/>
    </row>
    <row r="755402" spans="16:16" x14ac:dyDescent="0.3">
      <c r="P755402" s="83"/>
    </row>
    <row r="755403" spans="16:16" x14ac:dyDescent="0.3">
      <c r="P755403" s="83"/>
    </row>
    <row r="755404" spans="16:16" x14ac:dyDescent="0.3">
      <c r="P755404" s="83"/>
    </row>
    <row r="755405" spans="16:16" x14ac:dyDescent="0.3">
      <c r="P755405" s="83"/>
    </row>
    <row r="755406" spans="16:16" x14ac:dyDescent="0.3">
      <c r="P755406" s="83"/>
    </row>
    <row r="755407" spans="16:16" x14ac:dyDescent="0.3">
      <c r="P755407" s="83"/>
    </row>
    <row r="755408" spans="16:16" x14ac:dyDescent="0.3">
      <c r="P755408" s="83"/>
    </row>
    <row r="755409" spans="16:16" x14ac:dyDescent="0.3">
      <c r="P755409" s="83"/>
    </row>
    <row r="755410" spans="16:16" x14ac:dyDescent="0.3">
      <c r="P755410" s="83"/>
    </row>
    <row r="755411" spans="16:16" x14ac:dyDescent="0.3">
      <c r="P755411" s="83"/>
    </row>
    <row r="755412" spans="16:16" x14ac:dyDescent="0.3">
      <c r="P755412" s="83"/>
    </row>
    <row r="755413" spans="16:16" x14ac:dyDescent="0.3">
      <c r="P755413" s="83"/>
    </row>
    <row r="755414" spans="16:16" x14ac:dyDescent="0.3">
      <c r="P755414" s="83"/>
    </row>
    <row r="755415" spans="16:16" x14ac:dyDescent="0.3">
      <c r="P755415" s="83"/>
    </row>
    <row r="755416" spans="16:16" x14ac:dyDescent="0.3">
      <c r="P755416" s="83"/>
    </row>
    <row r="755417" spans="16:16" x14ac:dyDescent="0.3">
      <c r="P755417" s="83"/>
    </row>
    <row r="755418" spans="16:16" x14ac:dyDescent="0.3">
      <c r="P755418" s="83"/>
    </row>
    <row r="755419" spans="16:16" x14ac:dyDescent="0.3">
      <c r="P755419" s="83"/>
    </row>
    <row r="755420" spans="16:16" x14ac:dyDescent="0.3">
      <c r="P755420" s="83"/>
    </row>
    <row r="755421" spans="16:16" x14ac:dyDescent="0.3">
      <c r="P755421" s="83"/>
    </row>
    <row r="755422" spans="16:16" x14ac:dyDescent="0.3">
      <c r="P755422" s="83"/>
    </row>
    <row r="755423" spans="16:16" x14ac:dyDescent="0.3">
      <c r="P755423" s="83"/>
    </row>
    <row r="755424" spans="16:16" x14ac:dyDescent="0.3">
      <c r="P755424" s="83"/>
    </row>
    <row r="755425" spans="16:16" x14ac:dyDescent="0.3">
      <c r="P755425" s="83"/>
    </row>
    <row r="755426" spans="16:16" x14ac:dyDescent="0.3">
      <c r="P755426" s="83"/>
    </row>
    <row r="755427" spans="16:16" x14ac:dyDescent="0.3">
      <c r="P755427" s="83"/>
    </row>
    <row r="755428" spans="16:16" x14ac:dyDescent="0.3">
      <c r="P755428" s="83"/>
    </row>
    <row r="755429" spans="16:16" x14ac:dyDescent="0.3">
      <c r="P755429" s="83"/>
    </row>
    <row r="755430" spans="16:16" x14ac:dyDescent="0.3">
      <c r="P755430" s="83"/>
    </row>
    <row r="755431" spans="16:16" x14ac:dyDescent="0.3">
      <c r="P755431" s="83"/>
    </row>
    <row r="755432" spans="16:16" x14ac:dyDescent="0.3">
      <c r="P755432" s="83"/>
    </row>
    <row r="755433" spans="16:16" x14ac:dyDescent="0.3">
      <c r="P755433" s="83"/>
    </row>
    <row r="755434" spans="16:16" x14ac:dyDescent="0.3">
      <c r="P755434" s="83"/>
    </row>
    <row r="755435" spans="16:16" x14ac:dyDescent="0.3">
      <c r="P755435" s="83"/>
    </row>
    <row r="755436" spans="16:16" x14ac:dyDescent="0.3">
      <c r="P755436" s="83"/>
    </row>
    <row r="755437" spans="16:16" x14ac:dyDescent="0.3">
      <c r="P755437" s="83"/>
    </row>
    <row r="755438" spans="16:16" x14ac:dyDescent="0.3">
      <c r="P755438" s="83"/>
    </row>
    <row r="755439" spans="16:16" x14ac:dyDescent="0.3">
      <c r="P755439" s="83"/>
    </row>
    <row r="755440" spans="16:16" x14ac:dyDescent="0.3">
      <c r="P755440" s="83"/>
    </row>
    <row r="755441" spans="16:16" x14ac:dyDescent="0.3">
      <c r="P755441" s="83"/>
    </row>
    <row r="755442" spans="16:16" x14ac:dyDescent="0.3">
      <c r="P755442" s="83"/>
    </row>
    <row r="755443" spans="16:16" x14ac:dyDescent="0.3">
      <c r="P755443" s="83"/>
    </row>
    <row r="755444" spans="16:16" x14ac:dyDescent="0.3">
      <c r="P755444" s="83"/>
    </row>
    <row r="755445" spans="16:16" x14ac:dyDescent="0.3">
      <c r="P755445" s="83"/>
    </row>
    <row r="755446" spans="16:16" x14ac:dyDescent="0.3">
      <c r="P755446" s="83"/>
    </row>
    <row r="755447" spans="16:16" x14ac:dyDescent="0.3">
      <c r="P755447" s="83"/>
    </row>
    <row r="755448" spans="16:16" x14ac:dyDescent="0.3">
      <c r="P755448" s="83"/>
    </row>
    <row r="755449" spans="16:16" x14ac:dyDescent="0.3">
      <c r="P755449" s="83"/>
    </row>
    <row r="755450" spans="16:16" x14ac:dyDescent="0.3">
      <c r="P755450" s="83"/>
    </row>
    <row r="755451" spans="16:16" x14ac:dyDescent="0.3">
      <c r="P755451" s="83"/>
    </row>
    <row r="755452" spans="16:16" x14ac:dyDescent="0.3">
      <c r="P755452" s="83"/>
    </row>
    <row r="755453" spans="16:16" x14ac:dyDescent="0.3">
      <c r="P755453" s="83"/>
    </row>
    <row r="755454" spans="16:16" x14ac:dyDescent="0.3">
      <c r="P755454" s="83"/>
    </row>
    <row r="755455" spans="16:16" x14ac:dyDescent="0.3">
      <c r="P755455" s="83"/>
    </row>
    <row r="755456" spans="16:16" x14ac:dyDescent="0.3">
      <c r="P755456" s="83"/>
    </row>
    <row r="755457" spans="16:16" x14ac:dyDescent="0.3">
      <c r="P755457" s="83"/>
    </row>
    <row r="755458" spans="16:16" x14ac:dyDescent="0.3">
      <c r="P755458" s="83"/>
    </row>
    <row r="755459" spans="16:16" x14ac:dyDescent="0.3">
      <c r="P755459" s="83"/>
    </row>
    <row r="755460" spans="16:16" x14ac:dyDescent="0.3">
      <c r="P755460" s="83"/>
    </row>
    <row r="755461" spans="16:16" x14ac:dyDescent="0.3">
      <c r="P755461" s="83"/>
    </row>
    <row r="755462" spans="16:16" x14ac:dyDescent="0.3">
      <c r="P755462" s="83"/>
    </row>
    <row r="755463" spans="16:16" x14ac:dyDescent="0.3">
      <c r="P755463" s="83"/>
    </row>
    <row r="755464" spans="16:16" x14ac:dyDescent="0.3">
      <c r="P755464" s="83"/>
    </row>
    <row r="755465" spans="16:16" x14ac:dyDescent="0.3">
      <c r="P755465" s="83"/>
    </row>
    <row r="755466" spans="16:16" x14ac:dyDescent="0.3">
      <c r="P755466" s="83"/>
    </row>
    <row r="755467" spans="16:16" x14ac:dyDescent="0.3">
      <c r="P755467" s="83"/>
    </row>
    <row r="755468" spans="16:16" x14ac:dyDescent="0.3">
      <c r="P755468" s="83"/>
    </row>
    <row r="755469" spans="16:16" x14ac:dyDescent="0.3">
      <c r="P755469" s="83"/>
    </row>
    <row r="755470" spans="16:16" x14ac:dyDescent="0.3">
      <c r="P755470" s="83"/>
    </row>
    <row r="755471" spans="16:16" x14ac:dyDescent="0.3">
      <c r="P755471" s="83"/>
    </row>
    <row r="755472" spans="16:16" x14ac:dyDescent="0.3">
      <c r="P755472" s="83"/>
    </row>
    <row r="755473" spans="16:16" x14ac:dyDescent="0.3">
      <c r="P755473" s="83"/>
    </row>
    <row r="755474" spans="16:16" x14ac:dyDescent="0.3">
      <c r="P755474" s="83"/>
    </row>
    <row r="755475" spans="16:16" x14ac:dyDescent="0.3">
      <c r="P755475" s="83"/>
    </row>
    <row r="755476" spans="16:16" x14ac:dyDescent="0.3">
      <c r="P755476" s="83"/>
    </row>
    <row r="755477" spans="16:16" x14ac:dyDescent="0.3">
      <c r="P755477" s="83"/>
    </row>
    <row r="755478" spans="16:16" x14ac:dyDescent="0.3">
      <c r="P755478" s="83"/>
    </row>
    <row r="755479" spans="16:16" x14ac:dyDescent="0.3">
      <c r="P755479" s="83"/>
    </row>
    <row r="755480" spans="16:16" x14ac:dyDescent="0.3">
      <c r="P755480" s="83"/>
    </row>
    <row r="755481" spans="16:16" x14ac:dyDescent="0.3">
      <c r="P755481" s="83"/>
    </row>
    <row r="755482" spans="16:16" x14ac:dyDescent="0.3">
      <c r="P755482" s="83"/>
    </row>
    <row r="755483" spans="16:16" x14ac:dyDescent="0.3">
      <c r="P755483" s="83"/>
    </row>
    <row r="755484" spans="16:16" x14ac:dyDescent="0.3">
      <c r="P755484" s="83"/>
    </row>
    <row r="755485" spans="16:16" x14ac:dyDescent="0.3">
      <c r="P755485" s="83"/>
    </row>
    <row r="755486" spans="16:16" x14ac:dyDescent="0.3">
      <c r="P755486" s="83"/>
    </row>
    <row r="755487" spans="16:16" x14ac:dyDescent="0.3">
      <c r="P755487" s="83"/>
    </row>
    <row r="755488" spans="16:16" x14ac:dyDescent="0.3">
      <c r="P755488" s="83"/>
    </row>
    <row r="755489" spans="16:16" x14ac:dyDescent="0.3">
      <c r="P755489" s="83"/>
    </row>
    <row r="755490" spans="16:16" x14ac:dyDescent="0.3">
      <c r="P755490" s="83"/>
    </row>
    <row r="755491" spans="16:16" x14ac:dyDescent="0.3">
      <c r="P755491" s="83"/>
    </row>
    <row r="755492" spans="16:16" x14ac:dyDescent="0.3">
      <c r="P755492" s="83"/>
    </row>
    <row r="755493" spans="16:16" x14ac:dyDescent="0.3">
      <c r="P755493" s="83"/>
    </row>
    <row r="755494" spans="16:16" x14ac:dyDescent="0.3">
      <c r="P755494" s="83"/>
    </row>
    <row r="755495" spans="16:16" x14ac:dyDescent="0.3">
      <c r="P755495" s="83"/>
    </row>
    <row r="755496" spans="16:16" x14ac:dyDescent="0.3">
      <c r="P755496" s="83"/>
    </row>
    <row r="755497" spans="16:16" x14ac:dyDescent="0.3">
      <c r="P755497" s="83"/>
    </row>
    <row r="755498" spans="16:16" x14ac:dyDescent="0.3">
      <c r="P755498" s="83"/>
    </row>
    <row r="755499" spans="16:16" x14ac:dyDescent="0.3">
      <c r="P755499" s="83"/>
    </row>
    <row r="755500" spans="16:16" x14ac:dyDescent="0.3">
      <c r="P755500" s="83"/>
    </row>
    <row r="755501" spans="16:16" x14ac:dyDescent="0.3">
      <c r="P755501" s="83"/>
    </row>
    <row r="755502" spans="16:16" x14ac:dyDescent="0.3">
      <c r="P755502" s="83"/>
    </row>
    <row r="755503" spans="16:16" x14ac:dyDescent="0.3">
      <c r="P755503" s="83"/>
    </row>
    <row r="755504" spans="16:16" x14ac:dyDescent="0.3">
      <c r="P755504" s="83"/>
    </row>
    <row r="755505" spans="16:16" x14ac:dyDescent="0.3">
      <c r="P755505" s="83"/>
    </row>
    <row r="755506" spans="16:16" x14ac:dyDescent="0.3">
      <c r="P755506" s="83"/>
    </row>
    <row r="755507" spans="16:16" x14ac:dyDescent="0.3">
      <c r="P755507" s="83"/>
    </row>
    <row r="755508" spans="16:16" x14ac:dyDescent="0.3">
      <c r="P755508" s="83"/>
    </row>
    <row r="755509" spans="16:16" x14ac:dyDescent="0.3">
      <c r="P755509" s="83"/>
    </row>
    <row r="755510" spans="16:16" x14ac:dyDescent="0.3">
      <c r="P755510" s="83"/>
    </row>
    <row r="755511" spans="16:16" x14ac:dyDescent="0.3">
      <c r="P755511" s="83"/>
    </row>
    <row r="755512" spans="16:16" x14ac:dyDescent="0.3">
      <c r="P755512" s="83"/>
    </row>
    <row r="755513" spans="16:16" x14ac:dyDescent="0.3">
      <c r="P755513" s="83"/>
    </row>
    <row r="755514" spans="16:16" x14ac:dyDescent="0.3">
      <c r="P755514" s="83"/>
    </row>
    <row r="755515" spans="16:16" x14ac:dyDescent="0.3">
      <c r="P755515" s="83"/>
    </row>
    <row r="755516" spans="16:16" x14ac:dyDescent="0.3">
      <c r="P755516" s="83"/>
    </row>
    <row r="755517" spans="16:16" x14ac:dyDescent="0.3">
      <c r="P755517" s="83"/>
    </row>
    <row r="755518" spans="16:16" x14ac:dyDescent="0.3">
      <c r="P755518" s="83"/>
    </row>
    <row r="755519" spans="16:16" x14ac:dyDescent="0.3">
      <c r="P755519" s="83"/>
    </row>
    <row r="755520" spans="16:16" x14ac:dyDescent="0.3">
      <c r="P755520" s="83"/>
    </row>
    <row r="755521" spans="16:16" x14ac:dyDescent="0.3">
      <c r="P755521" s="83"/>
    </row>
    <row r="755522" spans="16:16" x14ac:dyDescent="0.3">
      <c r="P755522" s="83"/>
    </row>
    <row r="755523" spans="16:16" x14ac:dyDescent="0.3">
      <c r="P755523" s="83"/>
    </row>
    <row r="755524" spans="16:16" x14ac:dyDescent="0.3">
      <c r="P755524" s="83"/>
    </row>
    <row r="755525" spans="16:16" x14ac:dyDescent="0.3">
      <c r="P755525" s="83"/>
    </row>
    <row r="755526" spans="16:16" x14ac:dyDescent="0.3">
      <c r="P755526" s="83"/>
    </row>
    <row r="755527" spans="16:16" x14ac:dyDescent="0.3">
      <c r="P755527" s="83"/>
    </row>
    <row r="755528" spans="16:16" x14ac:dyDescent="0.3">
      <c r="P755528" s="83"/>
    </row>
    <row r="755529" spans="16:16" x14ac:dyDescent="0.3">
      <c r="P755529" s="83"/>
    </row>
    <row r="755530" spans="16:16" x14ac:dyDescent="0.3">
      <c r="P755530" s="83"/>
    </row>
    <row r="755531" spans="16:16" x14ac:dyDescent="0.3">
      <c r="P755531" s="83"/>
    </row>
    <row r="755532" spans="16:16" x14ac:dyDescent="0.3">
      <c r="P755532" s="83"/>
    </row>
    <row r="755533" spans="16:16" x14ac:dyDescent="0.3">
      <c r="P755533" s="83"/>
    </row>
    <row r="755534" spans="16:16" x14ac:dyDescent="0.3">
      <c r="P755534" s="83"/>
    </row>
    <row r="755535" spans="16:16" x14ac:dyDescent="0.3">
      <c r="P755535" s="83"/>
    </row>
    <row r="755536" spans="16:16" x14ac:dyDescent="0.3">
      <c r="P755536" s="83"/>
    </row>
    <row r="755537" spans="16:16" x14ac:dyDescent="0.3">
      <c r="P755537" s="83"/>
    </row>
    <row r="755538" spans="16:16" x14ac:dyDescent="0.3">
      <c r="P755538" s="83"/>
    </row>
    <row r="755539" spans="16:16" x14ac:dyDescent="0.3">
      <c r="P755539" s="83"/>
    </row>
    <row r="755540" spans="16:16" x14ac:dyDescent="0.3">
      <c r="P755540" s="83"/>
    </row>
    <row r="755541" spans="16:16" x14ac:dyDescent="0.3">
      <c r="P755541" s="83"/>
    </row>
    <row r="755542" spans="16:16" x14ac:dyDescent="0.3">
      <c r="P755542" s="83"/>
    </row>
    <row r="755543" spans="16:16" x14ac:dyDescent="0.3">
      <c r="P755543" s="83"/>
    </row>
    <row r="755544" spans="16:16" x14ac:dyDescent="0.3">
      <c r="P755544" s="83"/>
    </row>
    <row r="755545" spans="16:16" x14ac:dyDescent="0.3">
      <c r="P755545" s="83"/>
    </row>
    <row r="755546" spans="16:16" x14ac:dyDescent="0.3">
      <c r="P755546" s="83"/>
    </row>
    <row r="755547" spans="16:16" x14ac:dyDescent="0.3">
      <c r="P755547" s="83"/>
    </row>
    <row r="755548" spans="16:16" x14ac:dyDescent="0.3">
      <c r="P755548" s="83"/>
    </row>
    <row r="755549" spans="16:16" x14ac:dyDescent="0.3">
      <c r="P755549" s="83"/>
    </row>
    <row r="755550" spans="16:16" x14ac:dyDescent="0.3">
      <c r="P755550" s="83"/>
    </row>
    <row r="755551" spans="16:16" x14ac:dyDescent="0.3">
      <c r="P755551" s="83"/>
    </row>
    <row r="755552" spans="16:16" x14ac:dyDescent="0.3">
      <c r="P755552" s="83"/>
    </row>
    <row r="755553" spans="16:16" x14ac:dyDescent="0.3">
      <c r="P755553" s="83"/>
    </row>
    <row r="755554" spans="16:16" x14ac:dyDescent="0.3">
      <c r="P755554" s="83"/>
    </row>
    <row r="755555" spans="16:16" x14ac:dyDescent="0.3">
      <c r="P755555" s="83"/>
    </row>
    <row r="755556" spans="16:16" x14ac:dyDescent="0.3">
      <c r="P755556" s="83"/>
    </row>
    <row r="755557" spans="16:16" x14ac:dyDescent="0.3">
      <c r="P755557" s="83"/>
    </row>
    <row r="755558" spans="16:16" x14ac:dyDescent="0.3">
      <c r="P755558" s="83"/>
    </row>
    <row r="755559" spans="16:16" x14ac:dyDescent="0.3">
      <c r="P755559" s="83"/>
    </row>
    <row r="755560" spans="16:16" x14ac:dyDescent="0.3">
      <c r="P755560" s="83"/>
    </row>
    <row r="755561" spans="16:16" x14ac:dyDescent="0.3">
      <c r="P755561" s="83"/>
    </row>
    <row r="755562" spans="16:16" x14ac:dyDescent="0.3">
      <c r="P755562" s="83"/>
    </row>
    <row r="755563" spans="16:16" x14ac:dyDescent="0.3">
      <c r="P755563" s="83"/>
    </row>
    <row r="755564" spans="16:16" x14ac:dyDescent="0.3">
      <c r="P755564" s="83"/>
    </row>
    <row r="755565" spans="16:16" x14ac:dyDescent="0.3">
      <c r="P755565" s="83"/>
    </row>
    <row r="755566" spans="16:16" x14ac:dyDescent="0.3">
      <c r="P755566" s="83"/>
    </row>
    <row r="755567" spans="16:16" x14ac:dyDescent="0.3">
      <c r="P755567" s="83"/>
    </row>
    <row r="755568" spans="16:16" x14ac:dyDescent="0.3">
      <c r="P755568" s="83"/>
    </row>
    <row r="755569" spans="16:16" x14ac:dyDescent="0.3">
      <c r="P755569" s="83"/>
    </row>
    <row r="755570" spans="16:16" x14ac:dyDescent="0.3">
      <c r="P755570" s="83"/>
    </row>
    <row r="755571" spans="16:16" x14ac:dyDescent="0.3">
      <c r="P755571" s="83"/>
    </row>
    <row r="755572" spans="16:16" x14ac:dyDescent="0.3">
      <c r="P755572" s="83"/>
    </row>
    <row r="755573" spans="16:16" x14ac:dyDescent="0.3">
      <c r="P755573" s="83"/>
    </row>
    <row r="755574" spans="16:16" x14ac:dyDescent="0.3">
      <c r="P755574" s="83"/>
    </row>
    <row r="755575" spans="16:16" x14ac:dyDescent="0.3">
      <c r="P755575" s="83"/>
    </row>
    <row r="755576" spans="16:16" x14ac:dyDescent="0.3">
      <c r="P755576" s="83"/>
    </row>
    <row r="755577" spans="16:16" x14ac:dyDescent="0.3">
      <c r="P755577" s="83"/>
    </row>
    <row r="755578" spans="16:16" x14ac:dyDescent="0.3">
      <c r="P755578" s="83"/>
    </row>
    <row r="755579" spans="16:16" x14ac:dyDescent="0.3">
      <c r="P755579" s="83"/>
    </row>
    <row r="755580" spans="16:16" x14ac:dyDescent="0.3">
      <c r="P755580" s="83"/>
    </row>
    <row r="755581" spans="16:16" x14ac:dyDescent="0.3">
      <c r="P755581" s="83"/>
    </row>
    <row r="755582" spans="16:16" x14ac:dyDescent="0.3">
      <c r="P755582" s="83"/>
    </row>
    <row r="755583" spans="16:16" x14ac:dyDescent="0.3">
      <c r="P755583" s="83"/>
    </row>
    <row r="755584" spans="16:16" x14ac:dyDescent="0.3">
      <c r="P755584" s="83"/>
    </row>
    <row r="755585" spans="16:16" x14ac:dyDescent="0.3">
      <c r="P755585" s="83"/>
    </row>
    <row r="755586" spans="16:16" x14ac:dyDescent="0.3">
      <c r="P755586" s="83"/>
    </row>
    <row r="755587" spans="16:16" x14ac:dyDescent="0.3">
      <c r="P755587" s="83"/>
    </row>
    <row r="755588" spans="16:16" x14ac:dyDescent="0.3">
      <c r="P755588" s="83"/>
    </row>
    <row r="755589" spans="16:16" x14ac:dyDescent="0.3">
      <c r="P755589" s="83"/>
    </row>
    <row r="755590" spans="16:16" x14ac:dyDescent="0.3">
      <c r="P755590" s="83"/>
    </row>
    <row r="755591" spans="16:16" x14ac:dyDescent="0.3">
      <c r="P755591" s="83"/>
    </row>
    <row r="755592" spans="16:16" x14ac:dyDescent="0.3">
      <c r="P755592" s="83"/>
    </row>
    <row r="755593" spans="16:16" x14ac:dyDescent="0.3">
      <c r="P755593" s="83"/>
    </row>
    <row r="755594" spans="16:16" x14ac:dyDescent="0.3">
      <c r="P755594" s="83"/>
    </row>
    <row r="755595" spans="16:16" x14ac:dyDescent="0.3">
      <c r="P755595" s="83"/>
    </row>
    <row r="755596" spans="16:16" x14ac:dyDescent="0.3">
      <c r="P755596" s="83"/>
    </row>
    <row r="755597" spans="16:16" x14ac:dyDescent="0.3">
      <c r="P755597" s="83"/>
    </row>
    <row r="755598" spans="16:16" x14ac:dyDescent="0.3">
      <c r="P755598" s="83"/>
    </row>
    <row r="755599" spans="16:16" x14ac:dyDescent="0.3">
      <c r="P755599" s="83"/>
    </row>
    <row r="755600" spans="16:16" x14ac:dyDescent="0.3">
      <c r="P755600" s="83"/>
    </row>
    <row r="755601" spans="16:16" x14ac:dyDescent="0.3">
      <c r="P755601" s="83"/>
    </row>
    <row r="755602" spans="16:16" x14ac:dyDescent="0.3">
      <c r="P755602" s="83"/>
    </row>
    <row r="755603" spans="16:16" x14ac:dyDescent="0.3">
      <c r="P755603" s="83"/>
    </row>
    <row r="755604" spans="16:16" x14ac:dyDescent="0.3">
      <c r="P755604" s="83"/>
    </row>
    <row r="755605" spans="16:16" x14ac:dyDescent="0.3">
      <c r="P755605" s="83"/>
    </row>
    <row r="755606" spans="16:16" x14ac:dyDescent="0.3">
      <c r="P755606" s="83"/>
    </row>
    <row r="755607" spans="16:16" x14ac:dyDescent="0.3">
      <c r="P755607" s="83"/>
    </row>
    <row r="755608" spans="16:16" x14ac:dyDescent="0.3">
      <c r="P755608" s="83"/>
    </row>
    <row r="755609" spans="16:16" x14ac:dyDescent="0.3">
      <c r="P755609" s="83"/>
    </row>
    <row r="755610" spans="16:16" x14ac:dyDescent="0.3">
      <c r="P755610" s="83"/>
    </row>
    <row r="755611" spans="16:16" x14ac:dyDescent="0.3">
      <c r="P755611" s="83"/>
    </row>
    <row r="755612" spans="16:16" x14ac:dyDescent="0.3">
      <c r="P755612" s="83"/>
    </row>
    <row r="755613" spans="16:16" x14ac:dyDescent="0.3">
      <c r="P755613" s="83"/>
    </row>
    <row r="755614" spans="16:16" x14ac:dyDescent="0.3">
      <c r="P755614" s="83"/>
    </row>
    <row r="755615" spans="16:16" x14ac:dyDescent="0.3">
      <c r="P755615" s="83"/>
    </row>
    <row r="755616" spans="16:16" x14ac:dyDescent="0.3">
      <c r="P755616" s="83"/>
    </row>
    <row r="755617" spans="16:16" x14ac:dyDescent="0.3">
      <c r="P755617" s="83"/>
    </row>
    <row r="755618" spans="16:16" x14ac:dyDescent="0.3">
      <c r="P755618" s="83"/>
    </row>
    <row r="755619" spans="16:16" x14ac:dyDescent="0.3">
      <c r="P755619" s="83"/>
    </row>
    <row r="755620" spans="16:16" x14ac:dyDescent="0.3">
      <c r="P755620" s="83"/>
    </row>
    <row r="755621" spans="16:16" x14ac:dyDescent="0.3">
      <c r="P755621" s="83"/>
    </row>
    <row r="755622" spans="16:16" x14ac:dyDescent="0.3">
      <c r="P755622" s="83"/>
    </row>
    <row r="755623" spans="16:16" x14ac:dyDescent="0.3">
      <c r="P755623" s="83"/>
    </row>
    <row r="755624" spans="16:16" x14ac:dyDescent="0.3">
      <c r="P755624" s="83"/>
    </row>
    <row r="755625" spans="16:16" x14ac:dyDescent="0.3">
      <c r="P755625" s="83"/>
    </row>
    <row r="755626" spans="16:16" x14ac:dyDescent="0.3">
      <c r="P755626" s="83"/>
    </row>
    <row r="755627" spans="16:16" x14ac:dyDescent="0.3">
      <c r="P755627" s="83"/>
    </row>
    <row r="755628" spans="16:16" x14ac:dyDescent="0.3">
      <c r="P755628" s="83"/>
    </row>
    <row r="755629" spans="16:16" x14ac:dyDescent="0.3">
      <c r="P755629" s="83"/>
    </row>
    <row r="755630" spans="16:16" x14ac:dyDescent="0.3">
      <c r="P755630" s="83"/>
    </row>
    <row r="755631" spans="16:16" x14ac:dyDescent="0.3">
      <c r="P755631" s="83"/>
    </row>
    <row r="755632" spans="16:16" x14ac:dyDescent="0.3">
      <c r="P755632" s="83"/>
    </row>
    <row r="755633" spans="16:16" x14ac:dyDescent="0.3">
      <c r="P755633" s="83"/>
    </row>
    <row r="755634" spans="16:16" x14ac:dyDescent="0.3">
      <c r="P755634" s="83"/>
    </row>
    <row r="755635" spans="16:16" x14ac:dyDescent="0.3">
      <c r="P755635" s="83"/>
    </row>
    <row r="755636" spans="16:16" x14ac:dyDescent="0.3">
      <c r="P755636" s="83"/>
    </row>
    <row r="755637" spans="16:16" x14ac:dyDescent="0.3">
      <c r="P755637" s="83"/>
    </row>
    <row r="755638" spans="16:16" x14ac:dyDescent="0.3">
      <c r="P755638" s="83"/>
    </row>
    <row r="755639" spans="16:16" x14ac:dyDescent="0.3">
      <c r="P755639" s="83"/>
    </row>
    <row r="755640" spans="16:16" x14ac:dyDescent="0.3">
      <c r="P755640" s="83"/>
    </row>
    <row r="755641" spans="16:16" x14ac:dyDescent="0.3">
      <c r="P755641" s="83"/>
    </row>
    <row r="755642" spans="16:16" x14ac:dyDescent="0.3">
      <c r="P755642" s="83"/>
    </row>
    <row r="755643" spans="16:16" x14ac:dyDescent="0.3">
      <c r="P755643" s="83"/>
    </row>
    <row r="755644" spans="16:16" x14ac:dyDescent="0.3">
      <c r="P755644" s="83"/>
    </row>
    <row r="755645" spans="16:16" x14ac:dyDescent="0.3">
      <c r="P755645" s="83"/>
    </row>
    <row r="755646" spans="16:16" x14ac:dyDescent="0.3">
      <c r="P755646" s="83"/>
    </row>
    <row r="755647" spans="16:16" x14ac:dyDescent="0.3">
      <c r="P755647" s="83"/>
    </row>
    <row r="755648" spans="16:16" x14ac:dyDescent="0.3">
      <c r="P755648" s="83"/>
    </row>
    <row r="755649" spans="16:16" x14ac:dyDescent="0.3">
      <c r="P755649" s="83"/>
    </row>
    <row r="755650" spans="16:16" x14ac:dyDescent="0.3">
      <c r="P755650" s="83"/>
    </row>
    <row r="755651" spans="16:16" x14ac:dyDescent="0.3">
      <c r="P755651" s="83"/>
    </row>
    <row r="755652" spans="16:16" x14ac:dyDescent="0.3">
      <c r="P755652" s="83"/>
    </row>
    <row r="755653" spans="16:16" x14ac:dyDescent="0.3">
      <c r="P755653" s="83"/>
    </row>
    <row r="755654" spans="16:16" x14ac:dyDescent="0.3">
      <c r="P755654" s="83"/>
    </row>
    <row r="755655" spans="16:16" x14ac:dyDescent="0.3">
      <c r="P755655" s="83"/>
    </row>
    <row r="755656" spans="16:16" x14ac:dyDescent="0.3">
      <c r="P755656" s="83"/>
    </row>
    <row r="755657" spans="16:16" x14ac:dyDescent="0.3">
      <c r="P755657" s="83"/>
    </row>
    <row r="755658" spans="16:16" x14ac:dyDescent="0.3">
      <c r="P755658" s="83"/>
    </row>
    <row r="755659" spans="16:16" x14ac:dyDescent="0.3">
      <c r="P755659" s="83"/>
    </row>
    <row r="755660" spans="16:16" x14ac:dyDescent="0.3">
      <c r="P755660" s="83"/>
    </row>
    <row r="755661" spans="16:16" x14ac:dyDescent="0.3">
      <c r="P755661" s="83"/>
    </row>
    <row r="755662" spans="16:16" x14ac:dyDescent="0.3">
      <c r="P755662" s="83"/>
    </row>
    <row r="755663" spans="16:16" x14ac:dyDescent="0.3">
      <c r="P755663" s="83"/>
    </row>
    <row r="755664" spans="16:16" x14ac:dyDescent="0.3">
      <c r="P755664" s="83"/>
    </row>
    <row r="755665" spans="16:16" x14ac:dyDescent="0.3">
      <c r="P755665" s="83"/>
    </row>
    <row r="755666" spans="16:16" x14ac:dyDescent="0.3">
      <c r="P755666" s="83"/>
    </row>
    <row r="755667" spans="16:16" x14ac:dyDescent="0.3">
      <c r="P755667" s="83"/>
    </row>
    <row r="755668" spans="16:16" x14ac:dyDescent="0.3">
      <c r="P755668" s="83"/>
    </row>
    <row r="755669" spans="16:16" x14ac:dyDescent="0.3">
      <c r="P755669" s="83"/>
    </row>
    <row r="755670" spans="16:16" x14ac:dyDescent="0.3">
      <c r="P755670" s="83"/>
    </row>
    <row r="755671" spans="16:16" x14ac:dyDescent="0.3">
      <c r="P755671" s="83"/>
    </row>
    <row r="755672" spans="16:16" x14ac:dyDescent="0.3">
      <c r="P755672" s="83"/>
    </row>
    <row r="755673" spans="16:16" x14ac:dyDescent="0.3">
      <c r="P755673" s="83"/>
    </row>
    <row r="755674" spans="16:16" x14ac:dyDescent="0.3">
      <c r="P755674" s="83"/>
    </row>
    <row r="755675" spans="16:16" x14ac:dyDescent="0.3">
      <c r="P755675" s="83"/>
    </row>
    <row r="755676" spans="16:16" x14ac:dyDescent="0.3">
      <c r="P755676" s="83"/>
    </row>
    <row r="755677" spans="16:16" x14ac:dyDescent="0.3">
      <c r="P755677" s="83"/>
    </row>
    <row r="755678" spans="16:16" x14ac:dyDescent="0.3">
      <c r="P755678" s="83"/>
    </row>
    <row r="755679" spans="16:16" x14ac:dyDescent="0.3">
      <c r="P755679" s="83"/>
    </row>
    <row r="755680" spans="16:16" x14ac:dyDescent="0.3">
      <c r="P755680" s="83"/>
    </row>
    <row r="755681" spans="16:16" x14ac:dyDescent="0.3">
      <c r="P755681" s="83"/>
    </row>
    <row r="755682" spans="16:16" x14ac:dyDescent="0.3">
      <c r="P755682" s="83"/>
    </row>
    <row r="755683" spans="16:16" x14ac:dyDescent="0.3">
      <c r="P755683" s="83"/>
    </row>
    <row r="755684" spans="16:16" x14ac:dyDescent="0.3">
      <c r="P755684" s="83"/>
    </row>
    <row r="755685" spans="16:16" x14ac:dyDescent="0.3">
      <c r="P755685" s="83"/>
    </row>
    <row r="755686" spans="16:16" x14ac:dyDescent="0.3">
      <c r="P755686" s="83"/>
    </row>
    <row r="755687" spans="16:16" x14ac:dyDescent="0.3">
      <c r="P755687" s="83"/>
    </row>
    <row r="755688" spans="16:16" x14ac:dyDescent="0.3">
      <c r="P755688" s="83"/>
    </row>
    <row r="755689" spans="16:16" x14ac:dyDescent="0.3">
      <c r="P755689" s="83"/>
    </row>
    <row r="755690" spans="16:16" x14ac:dyDescent="0.3">
      <c r="P755690" s="83"/>
    </row>
    <row r="755691" spans="16:16" x14ac:dyDescent="0.3">
      <c r="P755691" s="83"/>
    </row>
    <row r="755692" spans="16:16" x14ac:dyDescent="0.3">
      <c r="P755692" s="83"/>
    </row>
    <row r="755693" spans="16:16" x14ac:dyDescent="0.3">
      <c r="P755693" s="83"/>
    </row>
    <row r="755694" spans="16:16" x14ac:dyDescent="0.3">
      <c r="P755694" s="83"/>
    </row>
    <row r="755695" spans="16:16" x14ac:dyDescent="0.3">
      <c r="P755695" s="83"/>
    </row>
    <row r="755696" spans="16:16" x14ac:dyDescent="0.3">
      <c r="P755696" s="83"/>
    </row>
    <row r="755697" spans="16:16" x14ac:dyDescent="0.3">
      <c r="P755697" s="83"/>
    </row>
    <row r="755698" spans="16:16" x14ac:dyDescent="0.3">
      <c r="P755698" s="83"/>
    </row>
    <row r="755699" spans="16:16" x14ac:dyDescent="0.3">
      <c r="P755699" s="83"/>
    </row>
    <row r="755700" spans="16:16" x14ac:dyDescent="0.3">
      <c r="P755700" s="83"/>
    </row>
    <row r="755701" spans="16:16" x14ac:dyDescent="0.3">
      <c r="P755701" s="83"/>
    </row>
    <row r="755702" spans="16:16" x14ac:dyDescent="0.3">
      <c r="P755702" s="83"/>
    </row>
    <row r="755703" spans="16:16" x14ac:dyDescent="0.3">
      <c r="P755703" s="83"/>
    </row>
    <row r="755704" spans="16:16" x14ac:dyDescent="0.3">
      <c r="P755704" s="83"/>
    </row>
    <row r="755705" spans="16:16" x14ac:dyDescent="0.3">
      <c r="P755705" s="83"/>
    </row>
    <row r="755706" spans="16:16" x14ac:dyDescent="0.3">
      <c r="P755706" s="83"/>
    </row>
    <row r="755707" spans="16:16" x14ac:dyDescent="0.3">
      <c r="P755707" s="83"/>
    </row>
    <row r="755708" spans="16:16" x14ac:dyDescent="0.3">
      <c r="P755708" s="83"/>
    </row>
    <row r="755709" spans="16:16" x14ac:dyDescent="0.3">
      <c r="P755709" s="83"/>
    </row>
    <row r="755710" spans="16:16" x14ac:dyDescent="0.3">
      <c r="P755710" s="83"/>
    </row>
    <row r="755711" spans="16:16" x14ac:dyDescent="0.3">
      <c r="P755711" s="83"/>
    </row>
    <row r="755712" spans="16:16" x14ac:dyDescent="0.3">
      <c r="P755712" s="83"/>
    </row>
    <row r="755713" spans="16:16" x14ac:dyDescent="0.3">
      <c r="P755713" s="83"/>
    </row>
    <row r="755714" spans="16:16" x14ac:dyDescent="0.3">
      <c r="P755714" s="83"/>
    </row>
    <row r="755715" spans="16:16" x14ac:dyDescent="0.3">
      <c r="P755715" s="83"/>
    </row>
    <row r="755716" spans="16:16" x14ac:dyDescent="0.3">
      <c r="P755716" s="83"/>
    </row>
    <row r="755717" spans="16:16" x14ac:dyDescent="0.3">
      <c r="P755717" s="83"/>
    </row>
    <row r="755718" spans="16:16" x14ac:dyDescent="0.3">
      <c r="P755718" s="83"/>
    </row>
    <row r="755719" spans="16:16" x14ac:dyDescent="0.3">
      <c r="P755719" s="83"/>
    </row>
    <row r="755720" spans="16:16" x14ac:dyDescent="0.3">
      <c r="P755720" s="83"/>
    </row>
    <row r="755721" spans="16:16" x14ac:dyDescent="0.3">
      <c r="P755721" s="83"/>
    </row>
    <row r="755722" spans="16:16" x14ac:dyDescent="0.3">
      <c r="P755722" s="83"/>
    </row>
    <row r="755723" spans="16:16" x14ac:dyDescent="0.3">
      <c r="P755723" s="83"/>
    </row>
    <row r="755724" spans="16:16" x14ac:dyDescent="0.3">
      <c r="P755724" s="83"/>
    </row>
    <row r="755725" spans="16:16" x14ac:dyDescent="0.3">
      <c r="P755725" s="83"/>
    </row>
    <row r="755726" spans="16:16" x14ac:dyDescent="0.3">
      <c r="P755726" s="83"/>
    </row>
    <row r="755727" spans="16:16" x14ac:dyDescent="0.3">
      <c r="P755727" s="83"/>
    </row>
    <row r="755728" spans="16:16" x14ac:dyDescent="0.3">
      <c r="P755728" s="83"/>
    </row>
    <row r="755729" spans="16:16" x14ac:dyDescent="0.3">
      <c r="P755729" s="83"/>
    </row>
    <row r="755730" spans="16:16" x14ac:dyDescent="0.3">
      <c r="P755730" s="83"/>
    </row>
    <row r="755731" spans="16:16" x14ac:dyDescent="0.3">
      <c r="P755731" s="83"/>
    </row>
    <row r="755732" spans="16:16" x14ac:dyDescent="0.3">
      <c r="P755732" s="83"/>
    </row>
    <row r="755733" spans="16:16" x14ac:dyDescent="0.3">
      <c r="P755733" s="83"/>
    </row>
    <row r="755734" spans="16:16" x14ac:dyDescent="0.3">
      <c r="P755734" s="83"/>
    </row>
    <row r="755735" spans="16:16" x14ac:dyDescent="0.3">
      <c r="P755735" s="83"/>
    </row>
    <row r="755736" spans="16:16" x14ac:dyDescent="0.3">
      <c r="P755736" s="83"/>
    </row>
    <row r="755737" spans="16:16" x14ac:dyDescent="0.3">
      <c r="P755737" s="83"/>
    </row>
    <row r="755738" spans="16:16" x14ac:dyDescent="0.3">
      <c r="P755738" s="83"/>
    </row>
    <row r="755739" spans="16:16" x14ac:dyDescent="0.3">
      <c r="P755739" s="83"/>
    </row>
    <row r="755740" spans="16:16" x14ac:dyDescent="0.3">
      <c r="P755740" s="83"/>
    </row>
    <row r="755741" spans="16:16" x14ac:dyDescent="0.3">
      <c r="P755741" s="83"/>
    </row>
    <row r="755742" spans="16:16" x14ac:dyDescent="0.3">
      <c r="P755742" s="83"/>
    </row>
    <row r="755743" spans="16:16" x14ac:dyDescent="0.3">
      <c r="P755743" s="83"/>
    </row>
    <row r="755744" spans="16:16" x14ac:dyDescent="0.3">
      <c r="P755744" s="83"/>
    </row>
    <row r="755745" spans="16:16" x14ac:dyDescent="0.3">
      <c r="P755745" s="83"/>
    </row>
    <row r="755746" spans="16:16" x14ac:dyDescent="0.3">
      <c r="P755746" s="83"/>
    </row>
    <row r="755747" spans="16:16" x14ac:dyDescent="0.3">
      <c r="P755747" s="83"/>
    </row>
    <row r="755748" spans="16:16" x14ac:dyDescent="0.3">
      <c r="P755748" s="83"/>
    </row>
    <row r="755749" spans="16:16" x14ac:dyDescent="0.3">
      <c r="P755749" s="83"/>
    </row>
    <row r="755750" spans="16:16" x14ac:dyDescent="0.3">
      <c r="P755750" s="83"/>
    </row>
    <row r="755751" spans="16:16" x14ac:dyDescent="0.3">
      <c r="P755751" s="83"/>
    </row>
    <row r="755752" spans="16:16" x14ac:dyDescent="0.3">
      <c r="P755752" s="83"/>
    </row>
    <row r="755753" spans="16:16" x14ac:dyDescent="0.3">
      <c r="P755753" s="83"/>
    </row>
    <row r="755754" spans="16:16" x14ac:dyDescent="0.3">
      <c r="P755754" s="83"/>
    </row>
    <row r="755755" spans="16:16" x14ac:dyDescent="0.3">
      <c r="P755755" s="83"/>
    </row>
    <row r="755756" spans="16:16" x14ac:dyDescent="0.3">
      <c r="P755756" s="83"/>
    </row>
    <row r="755757" spans="16:16" x14ac:dyDescent="0.3">
      <c r="P755757" s="83"/>
    </row>
    <row r="755758" spans="16:16" x14ac:dyDescent="0.3">
      <c r="P755758" s="83"/>
    </row>
    <row r="755759" spans="16:16" x14ac:dyDescent="0.3">
      <c r="P755759" s="83"/>
    </row>
    <row r="755760" spans="16:16" x14ac:dyDescent="0.3">
      <c r="P755760" s="83"/>
    </row>
    <row r="755761" spans="16:16" x14ac:dyDescent="0.3">
      <c r="P755761" s="83"/>
    </row>
    <row r="755762" spans="16:16" x14ac:dyDescent="0.3">
      <c r="P755762" s="83"/>
    </row>
    <row r="755763" spans="16:16" x14ac:dyDescent="0.3">
      <c r="P755763" s="83"/>
    </row>
    <row r="755764" spans="16:16" x14ac:dyDescent="0.3">
      <c r="P755764" s="83"/>
    </row>
    <row r="755765" spans="16:16" x14ac:dyDescent="0.3">
      <c r="P755765" s="83"/>
    </row>
    <row r="755766" spans="16:16" x14ac:dyDescent="0.3">
      <c r="P755766" s="83"/>
    </row>
    <row r="755767" spans="16:16" x14ac:dyDescent="0.3">
      <c r="P755767" s="83"/>
    </row>
    <row r="755768" spans="16:16" x14ac:dyDescent="0.3">
      <c r="P755768" s="83"/>
    </row>
    <row r="755769" spans="16:16" x14ac:dyDescent="0.3">
      <c r="P755769" s="83"/>
    </row>
    <row r="755770" spans="16:16" x14ac:dyDescent="0.3">
      <c r="P755770" s="83"/>
    </row>
    <row r="755771" spans="16:16" x14ac:dyDescent="0.3">
      <c r="P755771" s="83"/>
    </row>
    <row r="755772" spans="16:16" x14ac:dyDescent="0.3">
      <c r="P755772" s="83"/>
    </row>
    <row r="755773" spans="16:16" x14ac:dyDescent="0.3">
      <c r="P755773" s="83"/>
    </row>
    <row r="755774" spans="16:16" x14ac:dyDescent="0.3">
      <c r="P755774" s="83"/>
    </row>
    <row r="755775" spans="16:16" x14ac:dyDescent="0.3">
      <c r="P755775" s="83"/>
    </row>
    <row r="755776" spans="16:16" x14ac:dyDescent="0.3">
      <c r="P755776" s="83"/>
    </row>
    <row r="755777" spans="16:16" x14ac:dyDescent="0.3">
      <c r="P755777" s="83"/>
    </row>
    <row r="755778" spans="16:16" x14ac:dyDescent="0.3">
      <c r="P755778" s="83"/>
    </row>
    <row r="755779" spans="16:16" x14ac:dyDescent="0.3">
      <c r="P755779" s="83"/>
    </row>
    <row r="755780" spans="16:16" x14ac:dyDescent="0.3">
      <c r="P755780" s="83"/>
    </row>
    <row r="755781" spans="16:16" x14ac:dyDescent="0.3">
      <c r="P755781" s="83"/>
    </row>
    <row r="755782" spans="16:16" x14ac:dyDescent="0.3">
      <c r="P755782" s="83"/>
    </row>
    <row r="755783" spans="16:16" x14ac:dyDescent="0.3">
      <c r="P755783" s="83"/>
    </row>
    <row r="755784" spans="16:16" x14ac:dyDescent="0.3">
      <c r="P755784" s="83"/>
    </row>
    <row r="755785" spans="16:16" x14ac:dyDescent="0.3">
      <c r="P755785" s="83"/>
    </row>
    <row r="755786" spans="16:16" x14ac:dyDescent="0.3">
      <c r="P755786" s="83"/>
    </row>
    <row r="755787" spans="16:16" x14ac:dyDescent="0.3">
      <c r="P755787" s="83"/>
    </row>
    <row r="755788" spans="16:16" x14ac:dyDescent="0.3">
      <c r="P755788" s="83"/>
    </row>
    <row r="755789" spans="16:16" x14ac:dyDescent="0.3">
      <c r="P755789" s="83"/>
    </row>
    <row r="755790" spans="16:16" x14ac:dyDescent="0.3">
      <c r="P755790" s="83"/>
    </row>
    <row r="755791" spans="16:16" x14ac:dyDescent="0.3">
      <c r="P755791" s="83"/>
    </row>
    <row r="755792" spans="16:16" x14ac:dyDescent="0.3">
      <c r="P755792" s="83"/>
    </row>
    <row r="755793" spans="16:16" x14ac:dyDescent="0.3">
      <c r="P755793" s="83"/>
    </row>
    <row r="755794" spans="16:16" x14ac:dyDescent="0.3">
      <c r="P755794" s="83"/>
    </row>
    <row r="755795" spans="16:16" x14ac:dyDescent="0.3">
      <c r="P755795" s="83"/>
    </row>
    <row r="755796" spans="16:16" x14ac:dyDescent="0.3">
      <c r="P755796" s="83"/>
    </row>
    <row r="755797" spans="16:16" x14ac:dyDescent="0.3">
      <c r="P755797" s="83"/>
    </row>
    <row r="755798" spans="16:16" x14ac:dyDescent="0.3">
      <c r="P755798" s="83"/>
    </row>
    <row r="755799" spans="16:16" x14ac:dyDescent="0.3">
      <c r="P755799" s="83"/>
    </row>
    <row r="755800" spans="16:16" x14ac:dyDescent="0.3">
      <c r="P755800" s="83"/>
    </row>
    <row r="755801" spans="16:16" x14ac:dyDescent="0.3">
      <c r="P755801" s="83"/>
    </row>
    <row r="755802" spans="16:16" x14ac:dyDescent="0.3">
      <c r="P755802" s="83"/>
    </row>
    <row r="755803" spans="16:16" x14ac:dyDescent="0.3">
      <c r="P755803" s="83"/>
    </row>
    <row r="755804" spans="16:16" x14ac:dyDescent="0.3">
      <c r="P755804" s="83"/>
    </row>
    <row r="755805" spans="16:16" x14ac:dyDescent="0.3">
      <c r="P755805" s="83"/>
    </row>
    <row r="755806" spans="16:16" x14ac:dyDescent="0.3">
      <c r="P755806" s="83"/>
    </row>
    <row r="755807" spans="16:16" x14ac:dyDescent="0.3">
      <c r="P755807" s="83"/>
    </row>
    <row r="755808" spans="16:16" x14ac:dyDescent="0.3">
      <c r="P755808" s="83"/>
    </row>
    <row r="755809" spans="16:16" x14ac:dyDescent="0.3">
      <c r="P755809" s="83"/>
    </row>
    <row r="755810" spans="16:16" x14ac:dyDescent="0.3">
      <c r="P755810" s="83"/>
    </row>
    <row r="755811" spans="16:16" x14ac:dyDescent="0.3">
      <c r="P755811" s="83"/>
    </row>
    <row r="755812" spans="16:16" x14ac:dyDescent="0.3">
      <c r="P755812" s="83"/>
    </row>
    <row r="755813" spans="16:16" x14ac:dyDescent="0.3">
      <c r="P755813" s="83"/>
    </row>
    <row r="755814" spans="16:16" x14ac:dyDescent="0.3">
      <c r="P755814" s="83"/>
    </row>
    <row r="755815" spans="16:16" x14ac:dyDescent="0.3">
      <c r="P755815" s="83"/>
    </row>
    <row r="755816" spans="16:16" x14ac:dyDescent="0.3">
      <c r="P755816" s="83"/>
    </row>
    <row r="755817" spans="16:16" x14ac:dyDescent="0.3">
      <c r="P755817" s="83"/>
    </row>
    <row r="755818" spans="16:16" x14ac:dyDescent="0.3">
      <c r="P755818" s="83"/>
    </row>
    <row r="755819" spans="16:16" x14ac:dyDescent="0.3">
      <c r="P755819" s="83"/>
    </row>
    <row r="755820" spans="16:16" x14ac:dyDescent="0.3">
      <c r="P755820" s="83"/>
    </row>
    <row r="755821" spans="16:16" x14ac:dyDescent="0.3">
      <c r="P755821" s="83"/>
    </row>
    <row r="755822" spans="16:16" x14ac:dyDescent="0.3">
      <c r="P755822" s="83"/>
    </row>
    <row r="755823" spans="16:16" x14ac:dyDescent="0.3">
      <c r="P755823" s="83"/>
    </row>
    <row r="755824" spans="16:16" x14ac:dyDescent="0.3">
      <c r="P755824" s="83"/>
    </row>
    <row r="755825" spans="16:16" x14ac:dyDescent="0.3">
      <c r="P755825" s="83"/>
    </row>
    <row r="755826" spans="16:16" x14ac:dyDescent="0.3">
      <c r="P755826" s="83"/>
    </row>
    <row r="755827" spans="16:16" x14ac:dyDescent="0.3">
      <c r="P755827" s="83"/>
    </row>
    <row r="755828" spans="16:16" x14ac:dyDescent="0.3">
      <c r="P755828" s="83"/>
    </row>
    <row r="755829" spans="16:16" x14ac:dyDescent="0.3">
      <c r="P755829" s="83"/>
    </row>
    <row r="755830" spans="16:16" x14ac:dyDescent="0.3">
      <c r="P755830" s="83"/>
    </row>
    <row r="755831" spans="16:16" x14ac:dyDescent="0.3">
      <c r="P755831" s="83"/>
    </row>
    <row r="755832" spans="16:16" x14ac:dyDescent="0.3">
      <c r="P755832" s="83"/>
    </row>
    <row r="755833" spans="16:16" x14ac:dyDescent="0.3">
      <c r="P755833" s="83"/>
    </row>
    <row r="755834" spans="16:16" x14ac:dyDescent="0.3">
      <c r="P755834" s="83"/>
    </row>
    <row r="755835" spans="16:16" x14ac:dyDescent="0.3">
      <c r="P755835" s="83"/>
    </row>
    <row r="755836" spans="16:16" x14ac:dyDescent="0.3">
      <c r="P755836" s="83"/>
    </row>
    <row r="755837" spans="16:16" x14ac:dyDescent="0.3">
      <c r="P755837" s="83"/>
    </row>
    <row r="755838" spans="16:16" x14ac:dyDescent="0.3">
      <c r="P755838" s="83"/>
    </row>
    <row r="755839" spans="16:16" x14ac:dyDescent="0.3">
      <c r="P755839" s="83"/>
    </row>
    <row r="755840" spans="16:16" x14ac:dyDescent="0.3">
      <c r="P755840" s="83"/>
    </row>
    <row r="755841" spans="16:16" x14ac:dyDescent="0.3">
      <c r="P755841" s="83"/>
    </row>
    <row r="755842" spans="16:16" x14ac:dyDescent="0.3">
      <c r="P755842" s="83"/>
    </row>
    <row r="755843" spans="16:16" x14ac:dyDescent="0.3">
      <c r="P755843" s="83"/>
    </row>
    <row r="755844" spans="16:16" x14ac:dyDescent="0.3">
      <c r="P755844" s="83"/>
    </row>
    <row r="755845" spans="16:16" x14ac:dyDescent="0.3">
      <c r="P755845" s="83"/>
    </row>
    <row r="755846" spans="16:16" x14ac:dyDescent="0.3">
      <c r="P755846" s="83"/>
    </row>
    <row r="755847" spans="16:16" x14ac:dyDescent="0.3">
      <c r="P755847" s="83"/>
    </row>
    <row r="755848" spans="16:16" x14ac:dyDescent="0.3">
      <c r="P755848" s="83"/>
    </row>
    <row r="755849" spans="16:16" x14ac:dyDescent="0.3">
      <c r="P755849" s="83"/>
    </row>
    <row r="755850" spans="16:16" x14ac:dyDescent="0.3">
      <c r="P755850" s="83"/>
    </row>
    <row r="755851" spans="16:16" x14ac:dyDescent="0.3">
      <c r="P755851" s="83"/>
    </row>
    <row r="755852" spans="16:16" x14ac:dyDescent="0.3">
      <c r="P755852" s="83"/>
    </row>
    <row r="755853" spans="16:16" x14ac:dyDescent="0.3">
      <c r="P755853" s="83"/>
    </row>
    <row r="755854" spans="16:16" x14ac:dyDescent="0.3">
      <c r="P755854" s="83"/>
    </row>
    <row r="755855" spans="16:16" x14ac:dyDescent="0.3">
      <c r="P755855" s="83"/>
    </row>
    <row r="755856" spans="16:16" x14ac:dyDescent="0.3">
      <c r="P755856" s="83"/>
    </row>
    <row r="755857" spans="16:16" x14ac:dyDescent="0.3">
      <c r="P755857" s="83"/>
    </row>
    <row r="755858" spans="16:16" x14ac:dyDescent="0.3">
      <c r="P755858" s="83"/>
    </row>
    <row r="755859" spans="16:16" x14ac:dyDescent="0.3">
      <c r="P755859" s="83"/>
    </row>
    <row r="755860" spans="16:16" x14ac:dyDescent="0.3">
      <c r="P755860" s="83"/>
    </row>
    <row r="755861" spans="16:16" x14ac:dyDescent="0.3">
      <c r="P755861" s="83"/>
    </row>
    <row r="755862" spans="16:16" x14ac:dyDescent="0.3">
      <c r="P755862" s="83"/>
    </row>
    <row r="755863" spans="16:16" x14ac:dyDescent="0.3">
      <c r="P755863" s="83"/>
    </row>
    <row r="755864" spans="16:16" x14ac:dyDescent="0.3">
      <c r="P755864" s="83"/>
    </row>
    <row r="755865" spans="16:16" x14ac:dyDescent="0.3">
      <c r="P755865" s="83"/>
    </row>
    <row r="755866" spans="16:16" x14ac:dyDescent="0.3">
      <c r="P755866" s="83"/>
    </row>
    <row r="755867" spans="16:16" x14ac:dyDescent="0.3">
      <c r="P755867" s="83"/>
    </row>
    <row r="755868" spans="16:16" x14ac:dyDescent="0.3">
      <c r="P755868" s="83"/>
    </row>
    <row r="755869" spans="16:16" x14ac:dyDescent="0.3">
      <c r="P755869" s="83"/>
    </row>
    <row r="755870" spans="16:16" x14ac:dyDescent="0.3">
      <c r="P755870" s="83"/>
    </row>
    <row r="755871" spans="16:16" x14ac:dyDescent="0.3">
      <c r="P755871" s="83"/>
    </row>
    <row r="755872" spans="16:16" x14ac:dyDescent="0.3">
      <c r="P755872" s="83"/>
    </row>
    <row r="755873" spans="16:16" x14ac:dyDescent="0.3">
      <c r="P755873" s="83"/>
    </row>
    <row r="755874" spans="16:16" x14ac:dyDescent="0.3">
      <c r="P755874" s="83"/>
    </row>
    <row r="755875" spans="16:16" x14ac:dyDescent="0.3">
      <c r="P755875" s="83"/>
    </row>
    <row r="755876" spans="16:16" x14ac:dyDescent="0.3">
      <c r="P755876" s="83"/>
    </row>
    <row r="755877" spans="16:16" x14ac:dyDescent="0.3">
      <c r="P755877" s="83"/>
    </row>
    <row r="755878" spans="16:16" x14ac:dyDescent="0.3">
      <c r="P755878" s="83"/>
    </row>
    <row r="755879" spans="16:16" x14ac:dyDescent="0.3">
      <c r="P755879" s="83"/>
    </row>
    <row r="755880" spans="16:16" x14ac:dyDescent="0.3">
      <c r="P755880" s="83"/>
    </row>
    <row r="755881" spans="16:16" x14ac:dyDescent="0.3">
      <c r="P755881" s="83"/>
    </row>
    <row r="755882" spans="16:16" x14ac:dyDescent="0.3">
      <c r="P755882" s="83"/>
    </row>
    <row r="755883" spans="16:16" x14ac:dyDescent="0.3">
      <c r="P755883" s="83"/>
    </row>
    <row r="755884" spans="16:16" x14ac:dyDescent="0.3">
      <c r="P755884" s="83"/>
    </row>
    <row r="755885" spans="16:16" x14ac:dyDescent="0.3">
      <c r="P755885" s="83"/>
    </row>
    <row r="755886" spans="16:16" x14ac:dyDescent="0.3">
      <c r="P755886" s="83"/>
    </row>
    <row r="755887" spans="16:16" x14ac:dyDescent="0.3">
      <c r="P755887" s="83"/>
    </row>
    <row r="755888" spans="16:16" x14ac:dyDescent="0.3">
      <c r="P755888" s="83"/>
    </row>
    <row r="755889" spans="16:16" x14ac:dyDescent="0.3">
      <c r="P755889" s="83"/>
    </row>
    <row r="755890" spans="16:16" x14ac:dyDescent="0.3">
      <c r="P755890" s="83"/>
    </row>
    <row r="755891" spans="16:16" x14ac:dyDescent="0.3">
      <c r="P755891" s="83"/>
    </row>
    <row r="755892" spans="16:16" x14ac:dyDescent="0.3">
      <c r="P755892" s="83"/>
    </row>
    <row r="755893" spans="16:16" x14ac:dyDescent="0.3">
      <c r="P755893" s="83"/>
    </row>
    <row r="755894" spans="16:16" x14ac:dyDescent="0.3">
      <c r="P755894" s="83"/>
    </row>
    <row r="755895" spans="16:16" x14ac:dyDescent="0.3">
      <c r="P755895" s="83"/>
    </row>
    <row r="755896" spans="16:16" x14ac:dyDescent="0.3">
      <c r="P755896" s="83"/>
    </row>
    <row r="755897" spans="16:16" x14ac:dyDescent="0.3">
      <c r="P755897" s="83"/>
    </row>
    <row r="755898" spans="16:16" x14ac:dyDescent="0.3">
      <c r="P755898" s="83"/>
    </row>
    <row r="755899" spans="16:16" x14ac:dyDescent="0.3">
      <c r="P755899" s="83"/>
    </row>
    <row r="755900" spans="16:16" x14ac:dyDescent="0.3">
      <c r="P755900" s="83"/>
    </row>
    <row r="755901" spans="16:16" x14ac:dyDescent="0.3">
      <c r="P755901" s="83"/>
    </row>
    <row r="755902" spans="16:16" x14ac:dyDescent="0.3">
      <c r="P755902" s="83"/>
    </row>
    <row r="755903" spans="16:16" x14ac:dyDescent="0.3">
      <c r="P755903" s="83"/>
    </row>
    <row r="755904" spans="16:16" x14ac:dyDescent="0.3">
      <c r="P755904" s="83"/>
    </row>
    <row r="755905" spans="16:16" x14ac:dyDescent="0.3">
      <c r="P755905" s="83"/>
    </row>
    <row r="755906" spans="16:16" x14ac:dyDescent="0.3">
      <c r="P755906" s="83"/>
    </row>
    <row r="755907" spans="16:16" x14ac:dyDescent="0.3">
      <c r="P755907" s="83"/>
    </row>
    <row r="755908" spans="16:16" x14ac:dyDescent="0.3">
      <c r="P755908" s="83"/>
    </row>
    <row r="755909" spans="16:16" x14ac:dyDescent="0.3">
      <c r="P755909" s="83"/>
    </row>
    <row r="755910" spans="16:16" x14ac:dyDescent="0.3">
      <c r="P755910" s="83"/>
    </row>
    <row r="755911" spans="16:16" x14ac:dyDescent="0.3">
      <c r="P755911" s="83"/>
    </row>
    <row r="755912" spans="16:16" x14ac:dyDescent="0.3">
      <c r="P755912" s="83"/>
    </row>
    <row r="755913" spans="16:16" x14ac:dyDescent="0.3">
      <c r="P755913" s="83"/>
    </row>
    <row r="755914" spans="16:16" x14ac:dyDescent="0.3">
      <c r="P755914" s="83"/>
    </row>
    <row r="755915" spans="16:16" x14ac:dyDescent="0.3">
      <c r="P755915" s="83"/>
    </row>
    <row r="755916" spans="16:16" x14ac:dyDescent="0.3">
      <c r="P755916" s="83"/>
    </row>
    <row r="755917" spans="16:16" x14ac:dyDescent="0.3">
      <c r="P755917" s="83"/>
    </row>
    <row r="755918" spans="16:16" x14ac:dyDescent="0.3">
      <c r="P755918" s="83"/>
    </row>
    <row r="755919" spans="16:16" x14ac:dyDescent="0.3">
      <c r="P755919" s="83"/>
    </row>
    <row r="755920" spans="16:16" x14ac:dyDescent="0.3">
      <c r="P755920" s="83"/>
    </row>
    <row r="755921" spans="16:16" x14ac:dyDescent="0.3">
      <c r="P755921" s="83"/>
    </row>
    <row r="755922" spans="16:16" x14ac:dyDescent="0.3">
      <c r="P755922" s="83"/>
    </row>
    <row r="755923" spans="16:16" x14ac:dyDescent="0.3">
      <c r="P755923" s="83"/>
    </row>
    <row r="755924" spans="16:16" x14ac:dyDescent="0.3">
      <c r="P755924" s="83"/>
    </row>
    <row r="755925" spans="16:16" x14ac:dyDescent="0.3">
      <c r="P755925" s="83"/>
    </row>
    <row r="755926" spans="16:16" x14ac:dyDescent="0.3">
      <c r="P755926" s="83"/>
    </row>
    <row r="755927" spans="16:16" x14ac:dyDescent="0.3">
      <c r="P755927" s="83"/>
    </row>
    <row r="755928" spans="16:16" x14ac:dyDescent="0.3">
      <c r="P755928" s="83"/>
    </row>
    <row r="755929" spans="16:16" x14ac:dyDescent="0.3">
      <c r="P755929" s="83"/>
    </row>
    <row r="755930" spans="16:16" x14ac:dyDescent="0.3">
      <c r="P755930" s="83"/>
    </row>
    <row r="755931" spans="16:16" x14ac:dyDescent="0.3">
      <c r="P755931" s="83"/>
    </row>
    <row r="755932" spans="16:16" x14ac:dyDescent="0.3">
      <c r="P755932" s="83"/>
    </row>
    <row r="755933" spans="16:16" x14ac:dyDescent="0.3">
      <c r="P755933" s="83"/>
    </row>
    <row r="755934" spans="16:16" x14ac:dyDescent="0.3">
      <c r="P755934" s="83"/>
    </row>
    <row r="755935" spans="16:16" x14ac:dyDescent="0.3">
      <c r="P755935" s="83"/>
    </row>
    <row r="755936" spans="16:16" x14ac:dyDescent="0.3">
      <c r="P755936" s="83"/>
    </row>
    <row r="755937" spans="16:16" x14ac:dyDescent="0.3">
      <c r="P755937" s="83"/>
    </row>
    <row r="755938" spans="16:16" x14ac:dyDescent="0.3">
      <c r="P755938" s="83"/>
    </row>
    <row r="755939" spans="16:16" x14ac:dyDescent="0.3">
      <c r="P755939" s="83"/>
    </row>
    <row r="755940" spans="16:16" x14ac:dyDescent="0.3">
      <c r="P755940" s="83"/>
    </row>
    <row r="755941" spans="16:16" x14ac:dyDescent="0.3">
      <c r="P755941" s="83"/>
    </row>
    <row r="755942" spans="16:16" x14ac:dyDescent="0.3">
      <c r="P755942" s="83"/>
    </row>
    <row r="755943" spans="16:16" x14ac:dyDescent="0.3">
      <c r="P755943" s="83"/>
    </row>
    <row r="755944" spans="16:16" x14ac:dyDescent="0.3">
      <c r="P755944" s="83"/>
    </row>
    <row r="755945" spans="16:16" x14ac:dyDescent="0.3">
      <c r="P755945" s="83"/>
    </row>
    <row r="755946" spans="16:16" x14ac:dyDescent="0.3">
      <c r="P755946" s="83"/>
    </row>
    <row r="755947" spans="16:16" x14ac:dyDescent="0.3">
      <c r="P755947" s="83"/>
    </row>
    <row r="755948" spans="16:16" x14ac:dyDescent="0.3">
      <c r="P755948" s="83"/>
    </row>
    <row r="755949" spans="16:16" x14ac:dyDescent="0.3">
      <c r="P755949" s="83"/>
    </row>
    <row r="755950" spans="16:16" x14ac:dyDescent="0.3">
      <c r="P755950" s="83"/>
    </row>
    <row r="755951" spans="16:16" x14ac:dyDescent="0.3">
      <c r="P755951" s="83"/>
    </row>
    <row r="755952" spans="16:16" x14ac:dyDescent="0.3">
      <c r="P755952" s="83"/>
    </row>
    <row r="755953" spans="16:16" x14ac:dyDescent="0.3">
      <c r="P755953" s="83"/>
    </row>
    <row r="755954" spans="16:16" x14ac:dyDescent="0.3">
      <c r="P755954" s="83"/>
    </row>
    <row r="755955" spans="16:16" x14ac:dyDescent="0.3">
      <c r="P755955" s="83"/>
    </row>
    <row r="755956" spans="16:16" x14ac:dyDescent="0.3">
      <c r="P755956" s="83"/>
    </row>
    <row r="755957" spans="16:16" x14ac:dyDescent="0.3">
      <c r="P755957" s="83"/>
    </row>
    <row r="755958" spans="16:16" x14ac:dyDescent="0.3">
      <c r="P755958" s="83"/>
    </row>
    <row r="755959" spans="16:16" x14ac:dyDescent="0.3">
      <c r="P755959" s="83"/>
    </row>
    <row r="755960" spans="16:16" x14ac:dyDescent="0.3">
      <c r="P755960" s="83"/>
    </row>
    <row r="755961" spans="16:16" x14ac:dyDescent="0.3">
      <c r="P755961" s="83"/>
    </row>
    <row r="755962" spans="16:16" x14ac:dyDescent="0.3">
      <c r="P755962" s="83"/>
    </row>
    <row r="755963" spans="16:16" x14ac:dyDescent="0.3">
      <c r="P755963" s="83"/>
    </row>
    <row r="755964" spans="16:16" x14ac:dyDescent="0.3">
      <c r="P755964" s="83"/>
    </row>
    <row r="755965" spans="16:16" x14ac:dyDescent="0.3">
      <c r="P755965" s="83"/>
    </row>
    <row r="755966" spans="16:16" x14ac:dyDescent="0.3">
      <c r="P755966" s="83"/>
    </row>
    <row r="755967" spans="16:16" x14ac:dyDescent="0.3">
      <c r="P755967" s="83"/>
    </row>
    <row r="755968" spans="16:16" x14ac:dyDescent="0.3">
      <c r="P755968" s="83"/>
    </row>
    <row r="755969" spans="16:16" x14ac:dyDescent="0.3">
      <c r="P755969" s="83"/>
    </row>
    <row r="755970" spans="16:16" x14ac:dyDescent="0.3">
      <c r="P755970" s="83"/>
    </row>
    <row r="755971" spans="16:16" x14ac:dyDescent="0.3">
      <c r="P755971" s="83"/>
    </row>
    <row r="755972" spans="16:16" x14ac:dyDescent="0.3">
      <c r="P755972" s="83"/>
    </row>
    <row r="755973" spans="16:16" x14ac:dyDescent="0.3">
      <c r="P755973" s="83"/>
    </row>
    <row r="755974" spans="16:16" x14ac:dyDescent="0.3">
      <c r="P755974" s="83"/>
    </row>
    <row r="755975" spans="16:16" x14ac:dyDescent="0.3">
      <c r="P755975" s="83"/>
    </row>
    <row r="755976" spans="16:16" x14ac:dyDescent="0.3">
      <c r="P755976" s="83"/>
    </row>
    <row r="755977" spans="16:16" x14ac:dyDescent="0.3">
      <c r="P755977" s="83"/>
    </row>
    <row r="755978" spans="16:16" x14ac:dyDescent="0.3">
      <c r="P755978" s="83"/>
    </row>
    <row r="755979" spans="16:16" x14ac:dyDescent="0.3">
      <c r="P755979" s="83"/>
    </row>
    <row r="755980" spans="16:16" x14ac:dyDescent="0.3">
      <c r="P755980" s="83"/>
    </row>
    <row r="755981" spans="16:16" x14ac:dyDescent="0.3">
      <c r="P755981" s="83"/>
    </row>
    <row r="755982" spans="16:16" x14ac:dyDescent="0.3">
      <c r="P755982" s="83"/>
    </row>
    <row r="755983" spans="16:16" x14ac:dyDescent="0.3">
      <c r="P755983" s="83"/>
    </row>
    <row r="755984" spans="16:16" x14ac:dyDescent="0.3">
      <c r="P755984" s="83"/>
    </row>
    <row r="755985" spans="16:16" x14ac:dyDescent="0.3">
      <c r="P755985" s="83"/>
    </row>
    <row r="755986" spans="16:16" x14ac:dyDescent="0.3">
      <c r="P755986" s="83"/>
    </row>
    <row r="755987" spans="16:16" x14ac:dyDescent="0.3">
      <c r="P755987" s="83"/>
    </row>
    <row r="755988" spans="16:16" x14ac:dyDescent="0.3">
      <c r="P755988" s="83"/>
    </row>
    <row r="755989" spans="16:16" x14ac:dyDescent="0.3">
      <c r="P755989" s="83"/>
    </row>
    <row r="755990" spans="16:16" x14ac:dyDescent="0.3">
      <c r="P755990" s="83"/>
    </row>
    <row r="755991" spans="16:16" x14ac:dyDescent="0.3">
      <c r="P755991" s="83"/>
    </row>
    <row r="755992" spans="16:16" x14ac:dyDescent="0.3">
      <c r="P755992" s="83"/>
    </row>
    <row r="755993" spans="16:16" x14ac:dyDescent="0.3">
      <c r="P755993" s="83"/>
    </row>
    <row r="755994" spans="16:16" x14ac:dyDescent="0.3">
      <c r="P755994" s="83"/>
    </row>
    <row r="755995" spans="16:16" x14ac:dyDescent="0.3">
      <c r="P755995" s="83"/>
    </row>
    <row r="755996" spans="16:16" x14ac:dyDescent="0.3">
      <c r="P755996" s="83"/>
    </row>
    <row r="755997" spans="16:16" x14ac:dyDescent="0.3">
      <c r="P755997" s="83"/>
    </row>
    <row r="755998" spans="16:16" x14ac:dyDescent="0.3">
      <c r="P755998" s="83"/>
    </row>
    <row r="755999" spans="16:16" x14ac:dyDescent="0.3">
      <c r="P755999" s="83"/>
    </row>
    <row r="756000" spans="16:16" x14ac:dyDescent="0.3">
      <c r="P756000" s="83"/>
    </row>
    <row r="756001" spans="16:16" x14ac:dyDescent="0.3">
      <c r="P756001" s="83"/>
    </row>
    <row r="756002" spans="16:16" x14ac:dyDescent="0.3">
      <c r="P756002" s="83"/>
    </row>
    <row r="756003" spans="16:16" x14ac:dyDescent="0.3">
      <c r="P756003" s="83"/>
    </row>
    <row r="756004" spans="16:16" x14ac:dyDescent="0.3">
      <c r="P756004" s="83"/>
    </row>
    <row r="756005" spans="16:16" x14ac:dyDescent="0.3">
      <c r="P756005" s="83"/>
    </row>
    <row r="756006" spans="16:16" x14ac:dyDescent="0.3">
      <c r="P756006" s="83"/>
    </row>
    <row r="756007" spans="16:16" x14ac:dyDescent="0.3">
      <c r="P756007" s="83"/>
    </row>
    <row r="756008" spans="16:16" x14ac:dyDescent="0.3">
      <c r="P756008" s="83"/>
    </row>
    <row r="756009" spans="16:16" x14ac:dyDescent="0.3">
      <c r="P756009" s="83"/>
    </row>
    <row r="756010" spans="16:16" x14ac:dyDescent="0.3">
      <c r="P756010" s="83"/>
    </row>
    <row r="756011" spans="16:16" x14ac:dyDescent="0.3">
      <c r="P756011" s="83"/>
    </row>
    <row r="756012" spans="16:16" x14ac:dyDescent="0.3">
      <c r="P756012" s="83"/>
    </row>
    <row r="756013" spans="16:16" x14ac:dyDescent="0.3">
      <c r="P756013" s="83"/>
    </row>
    <row r="756014" spans="16:16" x14ac:dyDescent="0.3">
      <c r="P756014" s="83"/>
    </row>
    <row r="756015" spans="16:16" x14ac:dyDescent="0.3">
      <c r="P756015" s="83"/>
    </row>
    <row r="756016" spans="16:16" x14ac:dyDescent="0.3">
      <c r="P756016" s="83"/>
    </row>
    <row r="756017" spans="16:16" x14ac:dyDescent="0.3">
      <c r="P756017" s="83"/>
    </row>
    <row r="756018" spans="16:16" x14ac:dyDescent="0.3">
      <c r="P756018" s="83"/>
    </row>
    <row r="756019" spans="16:16" x14ac:dyDescent="0.3">
      <c r="P756019" s="83"/>
    </row>
    <row r="756020" spans="16:16" x14ac:dyDescent="0.3">
      <c r="P756020" s="83"/>
    </row>
    <row r="756021" spans="16:16" x14ac:dyDescent="0.3">
      <c r="P756021" s="83"/>
    </row>
    <row r="756022" spans="16:16" x14ac:dyDescent="0.3">
      <c r="P756022" s="83"/>
    </row>
    <row r="756023" spans="16:16" x14ac:dyDescent="0.3">
      <c r="P756023" s="83"/>
    </row>
    <row r="756024" spans="16:16" x14ac:dyDescent="0.3">
      <c r="P756024" s="83"/>
    </row>
    <row r="756025" spans="16:16" x14ac:dyDescent="0.3">
      <c r="P756025" s="83"/>
    </row>
    <row r="756026" spans="16:16" x14ac:dyDescent="0.3">
      <c r="P756026" s="83"/>
    </row>
    <row r="756027" spans="16:16" x14ac:dyDescent="0.3">
      <c r="P756027" s="83"/>
    </row>
    <row r="756028" spans="16:16" x14ac:dyDescent="0.3">
      <c r="P756028" s="83"/>
    </row>
    <row r="756029" spans="16:16" x14ac:dyDescent="0.3">
      <c r="P756029" s="83"/>
    </row>
    <row r="756030" spans="16:16" x14ac:dyDescent="0.3">
      <c r="P756030" s="83"/>
    </row>
    <row r="756031" spans="16:16" x14ac:dyDescent="0.3">
      <c r="P756031" s="83"/>
    </row>
    <row r="756032" spans="16:16" x14ac:dyDescent="0.3">
      <c r="P756032" s="83"/>
    </row>
    <row r="756033" spans="16:16" x14ac:dyDescent="0.3">
      <c r="P756033" s="83"/>
    </row>
    <row r="756034" spans="16:16" x14ac:dyDescent="0.3">
      <c r="P756034" s="83"/>
    </row>
    <row r="756035" spans="16:16" x14ac:dyDescent="0.3">
      <c r="P756035" s="83"/>
    </row>
    <row r="756036" spans="16:16" x14ac:dyDescent="0.3">
      <c r="P756036" s="83"/>
    </row>
    <row r="756037" spans="16:16" x14ac:dyDescent="0.3">
      <c r="P756037" s="83"/>
    </row>
    <row r="756038" spans="16:16" x14ac:dyDescent="0.3">
      <c r="P756038" s="83"/>
    </row>
    <row r="756039" spans="16:16" x14ac:dyDescent="0.3">
      <c r="P756039" s="83"/>
    </row>
    <row r="756040" spans="16:16" x14ac:dyDescent="0.3">
      <c r="P756040" s="83"/>
    </row>
    <row r="756041" spans="16:16" x14ac:dyDescent="0.3">
      <c r="P756041" s="83"/>
    </row>
    <row r="756042" spans="16:16" x14ac:dyDescent="0.3">
      <c r="P756042" s="83"/>
    </row>
    <row r="756043" spans="16:16" x14ac:dyDescent="0.3">
      <c r="P756043" s="83"/>
    </row>
    <row r="756044" spans="16:16" x14ac:dyDescent="0.3">
      <c r="P756044" s="83"/>
    </row>
    <row r="756045" spans="16:16" x14ac:dyDescent="0.3">
      <c r="P756045" s="83"/>
    </row>
    <row r="756046" spans="16:16" x14ac:dyDescent="0.3">
      <c r="P756046" s="83"/>
    </row>
    <row r="756047" spans="16:16" x14ac:dyDescent="0.3">
      <c r="P756047" s="83"/>
    </row>
    <row r="756048" spans="16:16" x14ac:dyDescent="0.3">
      <c r="P756048" s="83"/>
    </row>
    <row r="756049" spans="16:16" x14ac:dyDescent="0.3">
      <c r="P756049" s="83"/>
    </row>
    <row r="756050" spans="16:16" x14ac:dyDescent="0.3">
      <c r="P756050" s="83"/>
    </row>
    <row r="756051" spans="16:16" x14ac:dyDescent="0.3">
      <c r="P756051" s="83"/>
    </row>
    <row r="756052" spans="16:16" x14ac:dyDescent="0.3">
      <c r="P756052" s="83"/>
    </row>
    <row r="756053" spans="16:16" x14ac:dyDescent="0.3">
      <c r="P756053" s="83"/>
    </row>
    <row r="756054" spans="16:16" x14ac:dyDescent="0.3">
      <c r="P756054" s="83"/>
    </row>
    <row r="756055" spans="16:16" x14ac:dyDescent="0.3">
      <c r="P756055" s="83"/>
    </row>
    <row r="756056" spans="16:16" x14ac:dyDescent="0.3">
      <c r="P756056" s="83"/>
    </row>
    <row r="756057" spans="16:16" x14ac:dyDescent="0.3">
      <c r="P756057" s="83"/>
    </row>
    <row r="756058" spans="16:16" x14ac:dyDescent="0.3">
      <c r="P756058" s="83"/>
    </row>
    <row r="756059" spans="16:16" x14ac:dyDescent="0.3">
      <c r="P756059" s="83"/>
    </row>
    <row r="756060" spans="16:16" x14ac:dyDescent="0.3">
      <c r="P756060" s="83"/>
    </row>
    <row r="756061" spans="16:16" x14ac:dyDescent="0.3">
      <c r="P756061" s="83"/>
    </row>
    <row r="756062" spans="16:16" x14ac:dyDescent="0.3">
      <c r="P756062" s="83"/>
    </row>
    <row r="756063" spans="16:16" x14ac:dyDescent="0.3">
      <c r="P756063" s="83"/>
    </row>
    <row r="756064" spans="16:16" x14ac:dyDescent="0.3">
      <c r="P756064" s="83"/>
    </row>
    <row r="756065" spans="16:16" x14ac:dyDescent="0.3">
      <c r="P756065" s="83"/>
    </row>
    <row r="756066" spans="16:16" x14ac:dyDescent="0.3">
      <c r="P756066" s="83"/>
    </row>
    <row r="756067" spans="16:16" x14ac:dyDescent="0.3">
      <c r="P756067" s="83"/>
    </row>
    <row r="756068" spans="16:16" x14ac:dyDescent="0.3">
      <c r="P756068" s="83"/>
    </row>
    <row r="756069" spans="16:16" x14ac:dyDescent="0.3">
      <c r="P756069" s="83"/>
    </row>
    <row r="756070" spans="16:16" x14ac:dyDescent="0.3">
      <c r="P756070" s="83"/>
    </row>
    <row r="756071" spans="16:16" x14ac:dyDescent="0.3">
      <c r="P756071" s="83"/>
    </row>
    <row r="756072" spans="16:16" x14ac:dyDescent="0.3">
      <c r="P756072" s="83"/>
    </row>
    <row r="756073" spans="16:16" x14ac:dyDescent="0.3">
      <c r="P756073" s="83"/>
    </row>
    <row r="756074" spans="16:16" x14ac:dyDescent="0.3">
      <c r="P756074" s="83"/>
    </row>
    <row r="756075" spans="16:16" x14ac:dyDescent="0.3">
      <c r="P756075" s="83"/>
    </row>
    <row r="756076" spans="16:16" x14ac:dyDescent="0.3">
      <c r="P756076" s="83"/>
    </row>
    <row r="756077" spans="16:16" x14ac:dyDescent="0.3">
      <c r="P756077" s="83"/>
    </row>
    <row r="756078" spans="16:16" x14ac:dyDescent="0.3">
      <c r="P756078" s="83"/>
    </row>
    <row r="756079" spans="16:16" x14ac:dyDescent="0.3">
      <c r="P756079" s="83"/>
    </row>
    <row r="756080" spans="16:16" x14ac:dyDescent="0.3">
      <c r="P756080" s="83"/>
    </row>
    <row r="756081" spans="16:16" x14ac:dyDescent="0.3">
      <c r="P756081" s="83"/>
    </row>
    <row r="756082" spans="16:16" x14ac:dyDescent="0.3">
      <c r="P756082" s="83"/>
    </row>
    <row r="756083" spans="16:16" x14ac:dyDescent="0.3">
      <c r="P756083" s="83"/>
    </row>
    <row r="756084" spans="16:16" x14ac:dyDescent="0.3">
      <c r="P756084" s="83"/>
    </row>
    <row r="756085" spans="16:16" x14ac:dyDescent="0.3">
      <c r="P756085" s="83"/>
    </row>
    <row r="756086" spans="16:16" x14ac:dyDescent="0.3">
      <c r="P756086" s="83"/>
    </row>
    <row r="756087" spans="16:16" x14ac:dyDescent="0.3">
      <c r="P756087" s="83"/>
    </row>
    <row r="756088" spans="16:16" x14ac:dyDescent="0.3">
      <c r="P756088" s="83"/>
    </row>
    <row r="756089" spans="16:16" x14ac:dyDescent="0.3">
      <c r="P756089" s="83"/>
    </row>
    <row r="756090" spans="16:16" x14ac:dyDescent="0.3">
      <c r="P756090" s="83"/>
    </row>
    <row r="756091" spans="16:16" x14ac:dyDescent="0.3">
      <c r="P756091" s="83"/>
    </row>
    <row r="756092" spans="16:16" x14ac:dyDescent="0.3">
      <c r="P756092" s="83"/>
    </row>
    <row r="756093" spans="16:16" x14ac:dyDescent="0.3">
      <c r="P756093" s="83"/>
    </row>
    <row r="756094" spans="16:16" x14ac:dyDescent="0.3">
      <c r="P756094" s="83"/>
    </row>
    <row r="756095" spans="16:16" x14ac:dyDescent="0.3">
      <c r="P756095" s="83"/>
    </row>
    <row r="756096" spans="16:16" x14ac:dyDescent="0.3">
      <c r="P756096" s="83"/>
    </row>
    <row r="756097" spans="16:16" x14ac:dyDescent="0.3">
      <c r="P756097" s="83"/>
    </row>
    <row r="756098" spans="16:16" x14ac:dyDescent="0.3">
      <c r="P756098" s="83"/>
    </row>
    <row r="756099" spans="16:16" x14ac:dyDescent="0.3">
      <c r="P756099" s="83"/>
    </row>
    <row r="756100" spans="16:16" x14ac:dyDescent="0.3">
      <c r="P756100" s="83"/>
    </row>
    <row r="756101" spans="16:16" x14ac:dyDescent="0.3">
      <c r="P756101" s="83"/>
    </row>
    <row r="756102" spans="16:16" x14ac:dyDescent="0.3">
      <c r="P756102" s="83"/>
    </row>
    <row r="756103" spans="16:16" x14ac:dyDescent="0.3">
      <c r="P756103" s="83"/>
    </row>
    <row r="756104" spans="16:16" x14ac:dyDescent="0.3">
      <c r="P756104" s="83"/>
    </row>
    <row r="756105" spans="16:16" x14ac:dyDescent="0.3">
      <c r="P756105" s="83"/>
    </row>
    <row r="756106" spans="16:16" x14ac:dyDescent="0.3">
      <c r="P756106" s="83"/>
    </row>
    <row r="756107" spans="16:16" x14ac:dyDescent="0.3">
      <c r="P756107" s="83"/>
    </row>
    <row r="756108" spans="16:16" x14ac:dyDescent="0.3">
      <c r="P756108" s="83"/>
    </row>
    <row r="756109" spans="16:16" x14ac:dyDescent="0.3">
      <c r="P756109" s="83"/>
    </row>
    <row r="756110" spans="16:16" x14ac:dyDescent="0.3">
      <c r="P756110" s="83"/>
    </row>
    <row r="756111" spans="16:16" x14ac:dyDescent="0.3">
      <c r="P756111" s="83"/>
    </row>
    <row r="756112" spans="16:16" x14ac:dyDescent="0.3">
      <c r="P756112" s="83"/>
    </row>
    <row r="756113" spans="16:16" x14ac:dyDescent="0.3">
      <c r="P756113" s="83"/>
    </row>
    <row r="756114" spans="16:16" x14ac:dyDescent="0.3">
      <c r="P756114" s="83"/>
    </row>
    <row r="756115" spans="16:16" x14ac:dyDescent="0.3">
      <c r="P756115" s="83"/>
    </row>
    <row r="756116" spans="16:16" x14ac:dyDescent="0.3">
      <c r="P756116" s="83"/>
    </row>
    <row r="756117" spans="16:16" x14ac:dyDescent="0.3">
      <c r="P756117" s="83"/>
    </row>
    <row r="756118" spans="16:16" x14ac:dyDescent="0.3">
      <c r="P756118" s="83"/>
    </row>
    <row r="756119" spans="16:16" x14ac:dyDescent="0.3">
      <c r="P756119" s="83"/>
    </row>
    <row r="756120" spans="16:16" x14ac:dyDescent="0.3">
      <c r="P756120" s="83"/>
    </row>
    <row r="756121" spans="16:16" x14ac:dyDescent="0.3">
      <c r="P756121" s="83"/>
    </row>
    <row r="756122" spans="16:16" x14ac:dyDescent="0.3">
      <c r="P756122" s="83"/>
    </row>
    <row r="756123" spans="16:16" x14ac:dyDescent="0.3">
      <c r="P756123" s="83"/>
    </row>
    <row r="756124" spans="16:16" x14ac:dyDescent="0.3">
      <c r="P756124" s="83"/>
    </row>
    <row r="756125" spans="16:16" x14ac:dyDescent="0.3">
      <c r="P756125" s="83"/>
    </row>
    <row r="756126" spans="16:16" x14ac:dyDescent="0.3">
      <c r="P756126" s="83"/>
    </row>
    <row r="756127" spans="16:16" x14ac:dyDescent="0.3">
      <c r="P756127" s="83"/>
    </row>
    <row r="756128" spans="16:16" x14ac:dyDescent="0.3">
      <c r="P756128" s="83"/>
    </row>
    <row r="756129" spans="16:16" x14ac:dyDescent="0.3">
      <c r="P756129" s="83"/>
    </row>
    <row r="756130" spans="16:16" x14ac:dyDescent="0.3">
      <c r="P756130" s="83"/>
    </row>
    <row r="756131" spans="16:16" x14ac:dyDescent="0.3">
      <c r="P756131" s="83"/>
    </row>
    <row r="756132" spans="16:16" x14ac:dyDescent="0.3">
      <c r="P756132" s="83"/>
    </row>
    <row r="756133" spans="16:16" x14ac:dyDescent="0.3">
      <c r="P756133" s="83"/>
    </row>
    <row r="756134" spans="16:16" x14ac:dyDescent="0.3">
      <c r="P756134" s="83"/>
    </row>
    <row r="756135" spans="16:16" x14ac:dyDescent="0.3">
      <c r="P756135" s="83"/>
    </row>
    <row r="756136" spans="16:16" x14ac:dyDescent="0.3">
      <c r="P756136" s="83"/>
    </row>
    <row r="756137" spans="16:16" x14ac:dyDescent="0.3">
      <c r="P756137" s="83"/>
    </row>
    <row r="756138" spans="16:16" x14ac:dyDescent="0.3">
      <c r="P756138" s="83"/>
    </row>
    <row r="756139" spans="16:16" x14ac:dyDescent="0.3">
      <c r="P756139" s="83"/>
    </row>
    <row r="756140" spans="16:16" x14ac:dyDescent="0.3">
      <c r="P756140" s="83"/>
    </row>
    <row r="756141" spans="16:16" x14ac:dyDescent="0.3">
      <c r="P756141" s="83"/>
    </row>
    <row r="756142" spans="16:16" x14ac:dyDescent="0.3">
      <c r="P756142" s="83"/>
    </row>
    <row r="756143" spans="16:16" x14ac:dyDescent="0.3">
      <c r="P756143" s="83"/>
    </row>
    <row r="756144" spans="16:16" x14ac:dyDescent="0.3">
      <c r="P756144" s="83"/>
    </row>
    <row r="756145" spans="16:16" x14ac:dyDescent="0.3">
      <c r="P756145" s="83"/>
    </row>
    <row r="756146" spans="16:16" x14ac:dyDescent="0.3">
      <c r="P756146" s="83"/>
    </row>
    <row r="756147" spans="16:16" x14ac:dyDescent="0.3">
      <c r="P756147" s="83"/>
    </row>
    <row r="756148" spans="16:16" x14ac:dyDescent="0.3">
      <c r="P756148" s="83"/>
    </row>
    <row r="756149" spans="16:16" x14ac:dyDescent="0.3">
      <c r="P756149" s="83"/>
    </row>
    <row r="756150" spans="16:16" x14ac:dyDescent="0.3">
      <c r="P756150" s="83"/>
    </row>
    <row r="756151" spans="16:16" x14ac:dyDescent="0.3">
      <c r="P756151" s="83"/>
    </row>
    <row r="756152" spans="16:16" x14ac:dyDescent="0.3">
      <c r="P756152" s="83"/>
    </row>
    <row r="756153" spans="16:16" x14ac:dyDescent="0.3">
      <c r="P756153" s="83"/>
    </row>
    <row r="756154" spans="16:16" x14ac:dyDescent="0.3">
      <c r="P756154" s="83"/>
    </row>
    <row r="756155" spans="16:16" x14ac:dyDescent="0.3">
      <c r="P756155" s="83"/>
    </row>
    <row r="756156" spans="16:16" x14ac:dyDescent="0.3">
      <c r="P756156" s="83"/>
    </row>
    <row r="756157" spans="16:16" x14ac:dyDescent="0.3">
      <c r="P756157" s="83"/>
    </row>
    <row r="756158" spans="16:16" x14ac:dyDescent="0.3">
      <c r="P756158" s="83"/>
    </row>
    <row r="756159" spans="16:16" x14ac:dyDescent="0.3">
      <c r="P756159" s="83"/>
    </row>
    <row r="756160" spans="16:16" x14ac:dyDescent="0.3">
      <c r="P756160" s="83"/>
    </row>
    <row r="756161" spans="16:16" x14ac:dyDescent="0.3">
      <c r="P756161" s="83"/>
    </row>
    <row r="756162" spans="16:16" x14ac:dyDescent="0.3">
      <c r="P756162" s="83"/>
    </row>
    <row r="756163" spans="16:16" x14ac:dyDescent="0.3">
      <c r="P756163" s="83"/>
    </row>
    <row r="756164" spans="16:16" x14ac:dyDescent="0.3">
      <c r="P756164" s="83"/>
    </row>
    <row r="756165" spans="16:16" x14ac:dyDescent="0.3">
      <c r="P756165" s="83"/>
    </row>
    <row r="756166" spans="16:16" x14ac:dyDescent="0.3">
      <c r="P756166" s="83"/>
    </row>
    <row r="756167" spans="16:16" x14ac:dyDescent="0.3">
      <c r="P756167" s="83"/>
    </row>
    <row r="756168" spans="16:16" x14ac:dyDescent="0.3">
      <c r="P756168" s="83"/>
    </row>
    <row r="756169" spans="16:16" x14ac:dyDescent="0.3">
      <c r="P756169" s="83"/>
    </row>
    <row r="756170" spans="16:16" x14ac:dyDescent="0.3">
      <c r="P756170" s="83"/>
    </row>
    <row r="756171" spans="16:16" x14ac:dyDescent="0.3">
      <c r="P756171" s="83"/>
    </row>
    <row r="756172" spans="16:16" x14ac:dyDescent="0.3">
      <c r="P756172" s="83"/>
    </row>
    <row r="756173" spans="16:16" x14ac:dyDescent="0.3">
      <c r="P756173" s="83"/>
    </row>
    <row r="756174" spans="16:16" x14ac:dyDescent="0.3">
      <c r="P756174" s="83"/>
    </row>
    <row r="756175" spans="16:16" x14ac:dyDescent="0.3">
      <c r="P756175" s="83"/>
    </row>
    <row r="756176" spans="16:16" x14ac:dyDescent="0.3">
      <c r="P756176" s="83"/>
    </row>
    <row r="756177" spans="16:16" x14ac:dyDescent="0.3">
      <c r="P756177" s="83"/>
    </row>
    <row r="756178" spans="16:16" x14ac:dyDescent="0.3">
      <c r="P756178" s="83"/>
    </row>
    <row r="756179" spans="16:16" x14ac:dyDescent="0.3">
      <c r="P756179" s="83"/>
    </row>
    <row r="756180" spans="16:16" x14ac:dyDescent="0.3">
      <c r="P756180" s="83"/>
    </row>
    <row r="756181" spans="16:16" x14ac:dyDescent="0.3">
      <c r="P756181" s="83"/>
    </row>
    <row r="756182" spans="16:16" x14ac:dyDescent="0.3">
      <c r="P756182" s="83"/>
    </row>
    <row r="756183" spans="16:16" x14ac:dyDescent="0.3">
      <c r="P756183" s="83"/>
    </row>
    <row r="756184" spans="16:16" x14ac:dyDescent="0.3">
      <c r="P756184" s="83"/>
    </row>
    <row r="756185" spans="16:16" x14ac:dyDescent="0.3">
      <c r="P756185" s="83"/>
    </row>
    <row r="756186" spans="16:16" x14ac:dyDescent="0.3">
      <c r="P756186" s="83"/>
    </row>
    <row r="756187" spans="16:16" x14ac:dyDescent="0.3">
      <c r="P756187" s="83"/>
    </row>
    <row r="756188" spans="16:16" x14ac:dyDescent="0.3">
      <c r="P756188" s="83"/>
    </row>
    <row r="756189" spans="16:16" x14ac:dyDescent="0.3">
      <c r="P756189" s="83"/>
    </row>
    <row r="756190" spans="16:16" x14ac:dyDescent="0.3">
      <c r="P756190" s="83"/>
    </row>
    <row r="756191" spans="16:16" x14ac:dyDescent="0.3">
      <c r="P756191" s="83"/>
    </row>
    <row r="756192" spans="16:16" x14ac:dyDescent="0.3">
      <c r="P756192" s="83"/>
    </row>
    <row r="756193" spans="16:16" x14ac:dyDescent="0.3">
      <c r="P756193" s="83"/>
    </row>
    <row r="756194" spans="16:16" x14ac:dyDescent="0.3">
      <c r="P756194" s="83"/>
    </row>
    <row r="756195" spans="16:16" x14ac:dyDescent="0.3">
      <c r="P756195" s="83"/>
    </row>
    <row r="756196" spans="16:16" x14ac:dyDescent="0.3">
      <c r="P756196" s="83"/>
    </row>
    <row r="756197" spans="16:16" x14ac:dyDescent="0.3">
      <c r="P756197" s="83"/>
    </row>
    <row r="756198" spans="16:16" x14ac:dyDescent="0.3">
      <c r="P756198" s="83"/>
    </row>
    <row r="756199" spans="16:16" x14ac:dyDescent="0.3">
      <c r="P756199" s="83"/>
    </row>
    <row r="756200" spans="16:16" x14ac:dyDescent="0.3">
      <c r="P756200" s="83"/>
    </row>
    <row r="756201" spans="16:16" x14ac:dyDescent="0.3">
      <c r="P756201" s="83"/>
    </row>
    <row r="756202" spans="16:16" x14ac:dyDescent="0.3">
      <c r="P756202" s="83"/>
    </row>
    <row r="756203" spans="16:16" x14ac:dyDescent="0.3">
      <c r="P756203" s="83"/>
    </row>
    <row r="756204" spans="16:16" x14ac:dyDescent="0.3">
      <c r="P756204" s="83"/>
    </row>
    <row r="756205" spans="16:16" x14ac:dyDescent="0.3">
      <c r="P756205" s="83"/>
    </row>
    <row r="756206" spans="16:16" x14ac:dyDescent="0.3">
      <c r="P756206" s="83"/>
    </row>
    <row r="756207" spans="16:16" x14ac:dyDescent="0.3">
      <c r="P756207" s="83"/>
    </row>
    <row r="756208" spans="16:16" x14ac:dyDescent="0.3">
      <c r="P756208" s="83"/>
    </row>
    <row r="756209" spans="16:16" x14ac:dyDescent="0.3">
      <c r="P756209" s="83"/>
    </row>
    <row r="756210" spans="16:16" x14ac:dyDescent="0.3">
      <c r="P756210" s="83"/>
    </row>
    <row r="756211" spans="16:16" x14ac:dyDescent="0.3">
      <c r="P756211" s="83"/>
    </row>
    <row r="756212" spans="16:16" x14ac:dyDescent="0.3">
      <c r="P756212" s="83"/>
    </row>
    <row r="756213" spans="16:16" x14ac:dyDescent="0.3">
      <c r="P756213" s="83"/>
    </row>
    <row r="756214" spans="16:16" x14ac:dyDescent="0.3">
      <c r="P756214" s="83"/>
    </row>
    <row r="756215" spans="16:16" x14ac:dyDescent="0.3">
      <c r="P756215" s="83"/>
    </row>
    <row r="756216" spans="16:16" x14ac:dyDescent="0.3">
      <c r="P756216" s="83"/>
    </row>
    <row r="756217" spans="16:16" x14ac:dyDescent="0.3">
      <c r="P756217" s="83"/>
    </row>
    <row r="756218" spans="16:16" x14ac:dyDescent="0.3">
      <c r="P756218" s="83"/>
    </row>
    <row r="756219" spans="16:16" x14ac:dyDescent="0.3">
      <c r="P756219" s="83"/>
    </row>
    <row r="756220" spans="16:16" x14ac:dyDescent="0.3">
      <c r="P756220" s="83"/>
    </row>
    <row r="756221" spans="16:16" x14ac:dyDescent="0.3">
      <c r="P756221" s="83"/>
    </row>
    <row r="756222" spans="16:16" x14ac:dyDescent="0.3">
      <c r="P756222" s="83"/>
    </row>
    <row r="756223" spans="16:16" x14ac:dyDescent="0.3">
      <c r="P756223" s="83"/>
    </row>
    <row r="756224" spans="16:16" x14ac:dyDescent="0.3">
      <c r="P756224" s="83"/>
    </row>
    <row r="756225" spans="16:16" x14ac:dyDescent="0.3">
      <c r="P756225" s="83"/>
    </row>
    <row r="756226" spans="16:16" x14ac:dyDescent="0.3">
      <c r="P756226" s="83"/>
    </row>
    <row r="756227" spans="16:16" x14ac:dyDescent="0.3">
      <c r="P756227" s="83"/>
    </row>
    <row r="756228" spans="16:16" x14ac:dyDescent="0.3">
      <c r="P756228" s="83"/>
    </row>
    <row r="756229" spans="16:16" x14ac:dyDescent="0.3">
      <c r="P756229" s="83"/>
    </row>
    <row r="756230" spans="16:16" x14ac:dyDescent="0.3">
      <c r="P756230" s="83"/>
    </row>
    <row r="756231" spans="16:16" x14ac:dyDescent="0.3">
      <c r="P756231" s="83"/>
    </row>
    <row r="756232" spans="16:16" x14ac:dyDescent="0.3">
      <c r="P756232" s="83"/>
    </row>
    <row r="756233" spans="16:16" x14ac:dyDescent="0.3">
      <c r="P756233" s="83"/>
    </row>
    <row r="756234" spans="16:16" x14ac:dyDescent="0.3">
      <c r="P756234" s="83"/>
    </row>
    <row r="756235" spans="16:16" x14ac:dyDescent="0.3">
      <c r="P756235" s="83"/>
    </row>
    <row r="756236" spans="16:16" x14ac:dyDescent="0.3">
      <c r="P756236" s="83"/>
    </row>
    <row r="756237" spans="16:16" x14ac:dyDescent="0.3">
      <c r="P756237" s="83"/>
    </row>
    <row r="756238" spans="16:16" x14ac:dyDescent="0.3">
      <c r="P756238" s="83"/>
    </row>
    <row r="756239" spans="16:16" x14ac:dyDescent="0.3">
      <c r="P756239" s="83"/>
    </row>
    <row r="756240" spans="16:16" x14ac:dyDescent="0.3">
      <c r="P756240" s="83"/>
    </row>
    <row r="756241" spans="16:16" x14ac:dyDescent="0.3">
      <c r="P756241" s="83"/>
    </row>
    <row r="756242" spans="16:16" x14ac:dyDescent="0.3">
      <c r="P756242" s="83"/>
    </row>
    <row r="756243" spans="16:16" x14ac:dyDescent="0.3">
      <c r="P756243" s="83"/>
    </row>
    <row r="756244" spans="16:16" x14ac:dyDescent="0.3">
      <c r="P756244" s="83"/>
    </row>
    <row r="756245" spans="16:16" x14ac:dyDescent="0.3">
      <c r="P756245" s="83"/>
    </row>
    <row r="756246" spans="16:16" x14ac:dyDescent="0.3">
      <c r="P756246" s="83"/>
    </row>
    <row r="756247" spans="16:16" x14ac:dyDescent="0.3">
      <c r="P756247" s="83"/>
    </row>
    <row r="756248" spans="16:16" x14ac:dyDescent="0.3">
      <c r="P756248" s="83"/>
    </row>
    <row r="756249" spans="16:16" x14ac:dyDescent="0.3">
      <c r="P756249" s="83"/>
    </row>
    <row r="756250" spans="16:16" x14ac:dyDescent="0.3">
      <c r="P756250" s="83"/>
    </row>
    <row r="756251" spans="16:16" x14ac:dyDescent="0.3">
      <c r="P756251" s="83"/>
    </row>
    <row r="756252" spans="16:16" x14ac:dyDescent="0.3">
      <c r="P756252" s="83"/>
    </row>
    <row r="756253" spans="16:16" x14ac:dyDescent="0.3">
      <c r="P756253" s="83"/>
    </row>
    <row r="756254" spans="16:16" x14ac:dyDescent="0.3">
      <c r="P756254" s="83"/>
    </row>
    <row r="756255" spans="16:16" x14ac:dyDescent="0.3">
      <c r="P756255" s="83"/>
    </row>
    <row r="756256" spans="16:16" x14ac:dyDescent="0.3">
      <c r="P756256" s="83"/>
    </row>
    <row r="756257" spans="16:16" x14ac:dyDescent="0.3">
      <c r="P756257" s="83"/>
    </row>
    <row r="756258" spans="16:16" x14ac:dyDescent="0.3">
      <c r="P756258" s="83"/>
    </row>
    <row r="756259" spans="16:16" x14ac:dyDescent="0.3">
      <c r="P756259" s="83"/>
    </row>
    <row r="756260" spans="16:16" x14ac:dyDescent="0.3">
      <c r="P756260" s="83"/>
    </row>
    <row r="756261" spans="16:16" x14ac:dyDescent="0.3">
      <c r="P756261" s="83"/>
    </row>
    <row r="756262" spans="16:16" x14ac:dyDescent="0.3">
      <c r="P756262" s="83"/>
    </row>
    <row r="756263" spans="16:16" x14ac:dyDescent="0.3">
      <c r="P756263" s="83"/>
    </row>
    <row r="756264" spans="16:16" x14ac:dyDescent="0.3">
      <c r="P756264" s="83"/>
    </row>
    <row r="756265" spans="16:16" x14ac:dyDescent="0.3">
      <c r="P756265" s="83"/>
    </row>
    <row r="756266" spans="16:16" x14ac:dyDescent="0.3">
      <c r="P756266" s="83"/>
    </row>
    <row r="756267" spans="16:16" x14ac:dyDescent="0.3">
      <c r="P756267" s="83"/>
    </row>
    <row r="756268" spans="16:16" x14ac:dyDescent="0.3">
      <c r="P756268" s="83"/>
    </row>
    <row r="756269" spans="16:16" x14ac:dyDescent="0.3">
      <c r="P756269" s="83"/>
    </row>
    <row r="756270" spans="16:16" x14ac:dyDescent="0.3">
      <c r="P756270" s="83"/>
    </row>
    <row r="756271" spans="16:16" x14ac:dyDescent="0.3">
      <c r="P756271" s="83"/>
    </row>
    <row r="756272" spans="16:16" x14ac:dyDescent="0.3">
      <c r="P756272" s="83"/>
    </row>
    <row r="756273" spans="16:16" x14ac:dyDescent="0.3">
      <c r="P756273" s="83"/>
    </row>
    <row r="756274" spans="16:16" x14ac:dyDescent="0.3">
      <c r="P756274" s="83"/>
    </row>
    <row r="756275" spans="16:16" x14ac:dyDescent="0.3">
      <c r="P756275" s="83"/>
    </row>
    <row r="756276" spans="16:16" x14ac:dyDescent="0.3">
      <c r="P756276" s="83"/>
    </row>
    <row r="756277" spans="16:16" x14ac:dyDescent="0.3">
      <c r="P756277" s="83"/>
    </row>
    <row r="756278" spans="16:16" x14ac:dyDescent="0.3">
      <c r="P756278" s="83"/>
    </row>
    <row r="756279" spans="16:16" x14ac:dyDescent="0.3">
      <c r="P756279" s="83"/>
    </row>
    <row r="756280" spans="16:16" x14ac:dyDescent="0.3">
      <c r="P756280" s="83"/>
    </row>
    <row r="756281" spans="16:16" x14ac:dyDescent="0.3">
      <c r="P756281" s="83"/>
    </row>
    <row r="756282" spans="16:16" x14ac:dyDescent="0.3">
      <c r="P756282" s="83"/>
    </row>
    <row r="756283" spans="16:16" x14ac:dyDescent="0.3">
      <c r="P756283" s="83"/>
    </row>
    <row r="756284" spans="16:16" x14ac:dyDescent="0.3">
      <c r="P756284" s="83"/>
    </row>
    <row r="756285" spans="16:16" x14ac:dyDescent="0.3">
      <c r="P756285" s="83"/>
    </row>
    <row r="756286" spans="16:16" x14ac:dyDescent="0.3">
      <c r="P756286" s="83"/>
    </row>
    <row r="756287" spans="16:16" x14ac:dyDescent="0.3">
      <c r="P756287" s="83"/>
    </row>
    <row r="756288" spans="16:16" x14ac:dyDescent="0.3">
      <c r="P756288" s="83"/>
    </row>
    <row r="756289" spans="16:16" x14ac:dyDescent="0.3">
      <c r="P756289" s="83"/>
    </row>
    <row r="756290" spans="16:16" x14ac:dyDescent="0.3">
      <c r="P756290" s="83"/>
    </row>
    <row r="756291" spans="16:16" x14ac:dyDescent="0.3">
      <c r="P756291" s="83"/>
    </row>
    <row r="756292" spans="16:16" x14ac:dyDescent="0.3">
      <c r="P756292" s="83"/>
    </row>
    <row r="756293" spans="16:16" x14ac:dyDescent="0.3">
      <c r="P756293" s="83"/>
    </row>
    <row r="756294" spans="16:16" x14ac:dyDescent="0.3">
      <c r="P756294" s="83"/>
    </row>
    <row r="756295" spans="16:16" x14ac:dyDescent="0.3">
      <c r="P756295" s="83"/>
    </row>
    <row r="756296" spans="16:16" x14ac:dyDescent="0.3">
      <c r="P756296" s="83"/>
    </row>
    <row r="756297" spans="16:16" x14ac:dyDescent="0.3">
      <c r="P756297" s="83"/>
    </row>
    <row r="756298" spans="16:16" x14ac:dyDescent="0.3">
      <c r="P756298" s="83"/>
    </row>
    <row r="756299" spans="16:16" x14ac:dyDescent="0.3">
      <c r="P756299" s="83"/>
    </row>
    <row r="756300" spans="16:16" x14ac:dyDescent="0.3">
      <c r="P756300" s="83"/>
    </row>
    <row r="756301" spans="16:16" x14ac:dyDescent="0.3">
      <c r="P756301" s="83"/>
    </row>
    <row r="756302" spans="16:16" x14ac:dyDescent="0.3">
      <c r="P756302" s="83"/>
    </row>
    <row r="756303" spans="16:16" x14ac:dyDescent="0.3">
      <c r="P756303" s="83"/>
    </row>
    <row r="756304" spans="16:16" x14ac:dyDescent="0.3">
      <c r="P756304" s="83"/>
    </row>
    <row r="756305" spans="16:16" x14ac:dyDescent="0.3">
      <c r="P756305" s="83"/>
    </row>
    <row r="756306" spans="16:16" x14ac:dyDescent="0.3">
      <c r="P756306" s="83"/>
    </row>
    <row r="756307" spans="16:16" x14ac:dyDescent="0.3">
      <c r="P756307" s="83"/>
    </row>
    <row r="756308" spans="16:16" x14ac:dyDescent="0.3">
      <c r="P756308" s="83"/>
    </row>
    <row r="756309" spans="16:16" x14ac:dyDescent="0.3">
      <c r="P756309" s="83"/>
    </row>
    <row r="756310" spans="16:16" x14ac:dyDescent="0.3">
      <c r="P756310" s="83"/>
    </row>
    <row r="756311" spans="16:16" x14ac:dyDescent="0.3">
      <c r="P756311" s="83"/>
    </row>
    <row r="756312" spans="16:16" x14ac:dyDescent="0.3">
      <c r="P756312" s="83"/>
    </row>
    <row r="756313" spans="16:16" x14ac:dyDescent="0.3">
      <c r="P756313" s="83"/>
    </row>
    <row r="756314" spans="16:16" x14ac:dyDescent="0.3">
      <c r="P756314" s="83"/>
    </row>
    <row r="756315" spans="16:16" x14ac:dyDescent="0.3">
      <c r="P756315" s="83"/>
    </row>
    <row r="756316" spans="16:16" x14ac:dyDescent="0.3">
      <c r="P756316" s="83"/>
    </row>
    <row r="756317" spans="16:16" x14ac:dyDescent="0.3">
      <c r="P756317" s="83"/>
    </row>
    <row r="756318" spans="16:16" x14ac:dyDescent="0.3">
      <c r="P756318" s="83"/>
    </row>
    <row r="756319" spans="16:16" x14ac:dyDescent="0.3">
      <c r="P756319" s="83"/>
    </row>
    <row r="756320" spans="16:16" x14ac:dyDescent="0.3">
      <c r="P756320" s="83"/>
    </row>
    <row r="756321" spans="16:16" x14ac:dyDescent="0.3">
      <c r="P756321" s="83"/>
    </row>
    <row r="756322" spans="16:16" x14ac:dyDescent="0.3">
      <c r="P756322" s="83"/>
    </row>
    <row r="756323" spans="16:16" x14ac:dyDescent="0.3">
      <c r="P756323" s="83"/>
    </row>
    <row r="756324" spans="16:16" x14ac:dyDescent="0.3">
      <c r="P756324" s="83"/>
    </row>
    <row r="756325" spans="16:16" x14ac:dyDescent="0.3">
      <c r="P756325" s="83"/>
    </row>
    <row r="756326" spans="16:16" x14ac:dyDescent="0.3">
      <c r="P756326" s="83"/>
    </row>
    <row r="756327" spans="16:16" x14ac:dyDescent="0.3">
      <c r="P756327" s="83"/>
    </row>
    <row r="756328" spans="16:16" x14ac:dyDescent="0.3">
      <c r="P756328" s="83"/>
    </row>
    <row r="756329" spans="16:16" x14ac:dyDescent="0.3">
      <c r="P756329" s="83"/>
    </row>
    <row r="756330" spans="16:16" x14ac:dyDescent="0.3">
      <c r="P756330" s="83"/>
    </row>
    <row r="756331" spans="16:16" x14ac:dyDescent="0.3">
      <c r="P756331" s="83"/>
    </row>
    <row r="756332" spans="16:16" x14ac:dyDescent="0.3">
      <c r="P756332" s="83"/>
    </row>
    <row r="756333" spans="16:16" x14ac:dyDescent="0.3">
      <c r="P756333" s="83"/>
    </row>
    <row r="756334" spans="16:16" x14ac:dyDescent="0.3">
      <c r="P756334" s="83"/>
    </row>
    <row r="756335" spans="16:16" x14ac:dyDescent="0.3">
      <c r="P756335" s="83"/>
    </row>
    <row r="756336" spans="16:16" x14ac:dyDescent="0.3">
      <c r="P756336" s="83"/>
    </row>
    <row r="756337" spans="16:16" x14ac:dyDescent="0.3">
      <c r="P756337" s="83"/>
    </row>
    <row r="756338" spans="16:16" x14ac:dyDescent="0.3">
      <c r="P756338" s="83"/>
    </row>
    <row r="756339" spans="16:16" x14ac:dyDescent="0.3">
      <c r="P756339" s="83"/>
    </row>
    <row r="756340" spans="16:16" x14ac:dyDescent="0.3">
      <c r="P756340" s="83"/>
    </row>
    <row r="756341" spans="16:16" x14ac:dyDescent="0.3">
      <c r="P756341" s="83"/>
    </row>
    <row r="756342" spans="16:16" x14ac:dyDescent="0.3">
      <c r="P756342" s="83"/>
    </row>
    <row r="756343" spans="16:16" x14ac:dyDescent="0.3">
      <c r="P756343" s="83"/>
    </row>
    <row r="756344" spans="16:16" x14ac:dyDescent="0.3">
      <c r="P756344" s="83"/>
    </row>
    <row r="756345" spans="16:16" x14ac:dyDescent="0.3">
      <c r="P756345" s="83"/>
    </row>
    <row r="756346" spans="16:16" x14ac:dyDescent="0.3">
      <c r="P756346" s="83"/>
    </row>
    <row r="756347" spans="16:16" x14ac:dyDescent="0.3">
      <c r="P756347" s="83"/>
    </row>
    <row r="756348" spans="16:16" x14ac:dyDescent="0.3">
      <c r="P756348" s="83"/>
    </row>
    <row r="756349" spans="16:16" x14ac:dyDescent="0.3">
      <c r="P756349" s="83"/>
    </row>
    <row r="756350" spans="16:16" x14ac:dyDescent="0.3">
      <c r="P756350" s="83"/>
    </row>
    <row r="756351" spans="16:16" x14ac:dyDescent="0.3">
      <c r="P756351" s="83"/>
    </row>
    <row r="756352" spans="16:16" x14ac:dyDescent="0.3">
      <c r="P756352" s="83"/>
    </row>
    <row r="756353" spans="16:16" x14ac:dyDescent="0.3">
      <c r="P756353" s="83"/>
    </row>
    <row r="756354" spans="16:16" x14ac:dyDescent="0.3">
      <c r="P756354" s="83"/>
    </row>
    <row r="756355" spans="16:16" x14ac:dyDescent="0.3">
      <c r="P756355" s="83"/>
    </row>
    <row r="756356" spans="16:16" x14ac:dyDescent="0.3">
      <c r="P756356" s="83"/>
    </row>
    <row r="756357" spans="16:16" x14ac:dyDescent="0.3">
      <c r="P756357" s="83"/>
    </row>
    <row r="756358" spans="16:16" x14ac:dyDescent="0.3">
      <c r="P756358" s="83"/>
    </row>
    <row r="756359" spans="16:16" x14ac:dyDescent="0.3">
      <c r="P756359" s="83"/>
    </row>
    <row r="756360" spans="16:16" x14ac:dyDescent="0.3">
      <c r="P756360" s="83"/>
    </row>
    <row r="756361" spans="16:16" x14ac:dyDescent="0.3">
      <c r="P756361" s="83"/>
    </row>
    <row r="756362" spans="16:16" x14ac:dyDescent="0.3">
      <c r="P756362" s="83"/>
    </row>
    <row r="756363" spans="16:16" x14ac:dyDescent="0.3">
      <c r="P756363" s="83"/>
    </row>
    <row r="756364" spans="16:16" x14ac:dyDescent="0.3">
      <c r="P756364" s="83"/>
    </row>
    <row r="756365" spans="16:16" x14ac:dyDescent="0.3">
      <c r="P756365" s="83"/>
    </row>
    <row r="756366" spans="16:16" x14ac:dyDescent="0.3">
      <c r="P756366" s="83"/>
    </row>
    <row r="756367" spans="16:16" x14ac:dyDescent="0.3">
      <c r="P756367" s="83"/>
    </row>
    <row r="756368" spans="16:16" x14ac:dyDescent="0.3">
      <c r="P756368" s="83"/>
    </row>
    <row r="756369" spans="16:16" x14ac:dyDescent="0.3">
      <c r="P756369" s="83"/>
    </row>
    <row r="756370" spans="16:16" x14ac:dyDescent="0.3">
      <c r="P756370" s="83"/>
    </row>
    <row r="756371" spans="16:16" x14ac:dyDescent="0.3">
      <c r="P756371" s="83"/>
    </row>
    <row r="756372" spans="16:16" x14ac:dyDescent="0.3">
      <c r="P756372" s="83"/>
    </row>
    <row r="756373" spans="16:16" x14ac:dyDescent="0.3">
      <c r="P756373" s="83"/>
    </row>
    <row r="756374" spans="16:16" x14ac:dyDescent="0.3">
      <c r="P756374" s="83"/>
    </row>
    <row r="756375" spans="16:16" x14ac:dyDescent="0.3">
      <c r="P756375" s="83"/>
    </row>
    <row r="756376" spans="16:16" x14ac:dyDescent="0.3">
      <c r="P756376" s="83"/>
    </row>
    <row r="756377" spans="16:16" x14ac:dyDescent="0.3">
      <c r="P756377" s="83"/>
    </row>
    <row r="756378" spans="16:16" x14ac:dyDescent="0.3">
      <c r="P756378" s="83"/>
    </row>
    <row r="756379" spans="16:16" x14ac:dyDescent="0.3">
      <c r="P756379" s="83"/>
    </row>
    <row r="756380" spans="16:16" x14ac:dyDescent="0.3">
      <c r="P756380" s="83"/>
    </row>
    <row r="756381" spans="16:16" x14ac:dyDescent="0.3">
      <c r="P756381" s="83"/>
    </row>
    <row r="756382" spans="16:16" x14ac:dyDescent="0.3">
      <c r="P756382" s="83"/>
    </row>
    <row r="756383" spans="16:16" x14ac:dyDescent="0.3">
      <c r="P756383" s="83"/>
    </row>
    <row r="756384" spans="16:16" x14ac:dyDescent="0.3">
      <c r="P756384" s="83"/>
    </row>
    <row r="756385" spans="16:16" x14ac:dyDescent="0.3">
      <c r="P756385" s="83"/>
    </row>
    <row r="756386" spans="16:16" x14ac:dyDescent="0.3">
      <c r="P756386" s="83"/>
    </row>
    <row r="756387" spans="16:16" x14ac:dyDescent="0.3">
      <c r="P756387" s="83"/>
    </row>
    <row r="756388" spans="16:16" x14ac:dyDescent="0.3">
      <c r="P756388" s="83"/>
    </row>
    <row r="756389" spans="16:16" x14ac:dyDescent="0.3">
      <c r="P756389" s="83"/>
    </row>
    <row r="756390" spans="16:16" x14ac:dyDescent="0.3">
      <c r="P756390" s="83"/>
    </row>
    <row r="756391" spans="16:16" x14ac:dyDescent="0.3">
      <c r="P756391" s="83"/>
    </row>
    <row r="756392" spans="16:16" x14ac:dyDescent="0.3">
      <c r="P756392" s="83"/>
    </row>
    <row r="756393" spans="16:16" x14ac:dyDescent="0.3">
      <c r="P756393" s="83"/>
    </row>
    <row r="756394" spans="16:16" x14ac:dyDescent="0.3">
      <c r="P756394" s="83"/>
    </row>
    <row r="756395" spans="16:16" x14ac:dyDescent="0.3">
      <c r="P756395" s="83"/>
    </row>
    <row r="756396" spans="16:16" x14ac:dyDescent="0.3">
      <c r="P756396" s="83"/>
    </row>
    <row r="756397" spans="16:16" x14ac:dyDescent="0.3">
      <c r="P756397" s="83"/>
    </row>
    <row r="756398" spans="16:16" x14ac:dyDescent="0.3">
      <c r="P756398" s="83"/>
    </row>
    <row r="756399" spans="16:16" x14ac:dyDescent="0.3">
      <c r="P756399" s="83"/>
    </row>
    <row r="756400" spans="16:16" x14ac:dyDescent="0.3">
      <c r="P756400" s="83"/>
    </row>
    <row r="756401" spans="16:16" x14ac:dyDescent="0.3">
      <c r="P756401" s="83"/>
    </row>
    <row r="756402" spans="16:16" x14ac:dyDescent="0.3">
      <c r="P756402" s="83"/>
    </row>
    <row r="756403" spans="16:16" x14ac:dyDescent="0.3">
      <c r="P756403" s="83"/>
    </row>
    <row r="756404" spans="16:16" x14ac:dyDescent="0.3">
      <c r="P756404" s="83"/>
    </row>
    <row r="756405" spans="16:16" x14ac:dyDescent="0.3">
      <c r="P756405" s="83"/>
    </row>
    <row r="756406" spans="16:16" x14ac:dyDescent="0.3">
      <c r="P756406" s="83"/>
    </row>
    <row r="756407" spans="16:16" x14ac:dyDescent="0.3">
      <c r="P756407" s="83"/>
    </row>
    <row r="756408" spans="16:16" x14ac:dyDescent="0.3">
      <c r="P756408" s="83"/>
    </row>
    <row r="756409" spans="16:16" x14ac:dyDescent="0.3">
      <c r="P756409" s="83"/>
    </row>
    <row r="756410" spans="16:16" x14ac:dyDescent="0.3">
      <c r="P756410" s="83"/>
    </row>
    <row r="756411" spans="16:16" x14ac:dyDescent="0.3">
      <c r="P756411" s="83"/>
    </row>
    <row r="756412" spans="16:16" x14ac:dyDescent="0.3">
      <c r="P756412" s="83"/>
    </row>
    <row r="756413" spans="16:16" x14ac:dyDescent="0.3">
      <c r="P756413" s="83"/>
    </row>
    <row r="756414" spans="16:16" x14ac:dyDescent="0.3">
      <c r="P756414" s="83"/>
    </row>
    <row r="756415" spans="16:16" x14ac:dyDescent="0.3">
      <c r="P756415" s="83"/>
    </row>
    <row r="756416" spans="16:16" x14ac:dyDescent="0.3">
      <c r="P756416" s="83"/>
    </row>
    <row r="756417" spans="16:16" x14ac:dyDescent="0.3">
      <c r="P756417" s="83"/>
    </row>
    <row r="756418" spans="16:16" x14ac:dyDescent="0.3">
      <c r="P756418" s="83"/>
    </row>
    <row r="756419" spans="16:16" x14ac:dyDescent="0.3">
      <c r="P756419" s="83"/>
    </row>
    <row r="756420" spans="16:16" x14ac:dyDescent="0.3">
      <c r="P756420" s="83"/>
    </row>
    <row r="756421" spans="16:16" x14ac:dyDescent="0.3">
      <c r="P756421" s="83"/>
    </row>
    <row r="756422" spans="16:16" x14ac:dyDescent="0.3">
      <c r="P756422" s="83"/>
    </row>
    <row r="756423" spans="16:16" x14ac:dyDescent="0.3">
      <c r="P756423" s="83"/>
    </row>
    <row r="756424" spans="16:16" x14ac:dyDescent="0.3">
      <c r="P756424" s="83"/>
    </row>
    <row r="756425" spans="16:16" x14ac:dyDescent="0.3">
      <c r="P756425" s="83"/>
    </row>
    <row r="756426" spans="16:16" x14ac:dyDescent="0.3">
      <c r="P756426" s="83"/>
    </row>
    <row r="756427" spans="16:16" x14ac:dyDescent="0.3">
      <c r="P756427" s="83"/>
    </row>
    <row r="756428" spans="16:16" x14ac:dyDescent="0.3">
      <c r="P756428" s="83"/>
    </row>
    <row r="756429" spans="16:16" x14ac:dyDescent="0.3">
      <c r="P756429" s="83"/>
    </row>
    <row r="756430" spans="16:16" x14ac:dyDescent="0.3">
      <c r="P756430" s="83"/>
    </row>
    <row r="756431" spans="16:16" x14ac:dyDescent="0.3">
      <c r="P756431" s="83"/>
    </row>
    <row r="756432" spans="16:16" x14ac:dyDescent="0.3">
      <c r="P756432" s="83"/>
    </row>
    <row r="756433" spans="16:16" x14ac:dyDescent="0.3">
      <c r="P756433" s="83"/>
    </row>
    <row r="756434" spans="16:16" x14ac:dyDescent="0.3">
      <c r="P756434" s="83"/>
    </row>
    <row r="756435" spans="16:16" x14ac:dyDescent="0.3">
      <c r="P756435" s="83"/>
    </row>
    <row r="756436" spans="16:16" x14ac:dyDescent="0.3">
      <c r="P756436" s="83"/>
    </row>
    <row r="756437" spans="16:16" x14ac:dyDescent="0.3">
      <c r="P756437" s="83"/>
    </row>
    <row r="756438" spans="16:16" x14ac:dyDescent="0.3">
      <c r="P756438" s="83"/>
    </row>
    <row r="756439" spans="16:16" x14ac:dyDescent="0.3">
      <c r="P756439" s="83"/>
    </row>
    <row r="756440" spans="16:16" x14ac:dyDescent="0.3">
      <c r="P756440" s="83"/>
    </row>
    <row r="756441" spans="16:16" x14ac:dyDescent="0.3">
      <c r="P756441" s="83"/>
    </row>
    <row r="756442" spans="16:16" x14ac:dyDescent="0.3">
      <c r="P756442" s="83"/>
    </row>
    <row r="756443" spans="16:16" x14ac:dyDescent="0.3">
      <c r="P756443" s="83"/>
    </row>
    <row r="756444" spans="16:16" x14ac:dyDescent="0.3">
      <c r="P756444" s="83"/>
    </row>
    <row r="756445" spans="16:16" x14ac:dyDescent="0.3">
      <c r="P756445" s="83"/>
    </row>
    <row r="756446" spans="16:16" x14ac:dyDescent="0.3">
      <c r="P756446" s="83"/>
    </row>
    <row r="756447" spans="16:16" x14ac:dyDescent="0.3">
      <c r="P756447" s="83"/>
    </row>
    <row r="756448" spans="16:16" x14ac:dyDescent="0.3">
      <c r="P756448" s="83"/>
    </row>
    <row r="756449" spans="16:16" x14ac:dyDescent="0.3">
      <c r="P756449" s="83"/>
    </row>
    <row r="756450" spans="16:16" x14ac:dyDescent="0.3">
      <c r="P756450" s="83"/>
    </row>
    <row r="756451" spans="16:16" x14ac:dyDescent="0.3">
      <c r="P756451" s="83"/>
    </row>
    <row r="756452" spans="16:16" x14ac:dyDescent="0.3">
      <c r="P756452" s="83"/>
    </row>
    <row r="756453" spans="16:16" x14ac:dyDescent="0.3">
      <c r="P756453" s="83"/>
    </row>
    <row r="756454" spans="16:16" x14ac:dyDescent="0.3">
      <c r="P756454" s="83"/>
    </row>
    <row r="756455" spans="16:16" x14ac:dyDescent="0.3">
      <c r="P756455" s="83"/>
    </row>
    <row r="756456" spans="16:16" x14ac:dyDescent="0.3">
      <c r="P756456" s="83"/>
    </row>
    <row r="756457" spans="16:16" x14ac:dyDescent="0.3">
      <c r="P756457" s="83"/>
    </row>
    <row r="756458" spans="16:16" x14ac:dyDescent="0.3">
      <c r="P756458" s="83"/>
    </row>
    <row r="756459" spans="16:16" x14ac:dyDescent="0.3">
      <c r="P756459" s="83"/>
    </row>
    <row r="756460" spans="16:16" x14ac:dyDescent="0.3">
      <c r="P756460" s="83"/>
    </row>
    <row r="756461" spans="16:16" x14ac:dyDescent="0.3">
      <c r="P756461" s="83"/>
    </row>
    <row r="756462" spans="16:16" x14ac:dyDescent="0.3">
      <c r="P756462" s="83"/>
    </row>
    <row r="756463" spans="16:16" x14ac:dyDescent="0.3">
      <c r="P756463" s="83"/>
    </row>
    <row r="756464" spans="16:16" x14ac:dyDescent="0.3">
      <c r="P756464" s="83"/>
    </row>
    <row r="756465" spans="16:16" x14ac:dyDescent="0.3">
      <c r="P756465" s="83"/>
    </row>
    <row r="756466" spans="16:16" x14ac:dyDescent="0.3">
      <c r="P756466" s="83"/>
    </row>
    <row r="756467" spans="16:16" x14ac:dyDescent="0.3">
      <c r="P756467" s="83"/>
    </row>
    <row r="756468" spans="16:16" x14ac:dyDescent="0.3">
      <c r="P756468" s="83"/>
    </row>
    <row r="756469" spans="16:16" x14ac:dyDescent="0.3">
      <c r="P756469" s="83"/>
    </row>
    <row r="756470" spans="16:16" x14ac:dyDescent="0.3">
      <c r="P756470" s="83"/>
    </row>
    <row r="756471" spans="16:16" x14ac:dyDescent="0.3">
      <c r="P756471" s="83"/>
    </row>
    <row r="756472" spans="16:16" x14ac:dyDescent="0.3">
      <c r="P756472" s="83"/>
    </row>
    <row r="756473" spans="16:16" x14ac:dyDescent="0.3">
      <c r="P756473" s="83"/>
    </row>
    <row r="756474" spans="16:16" x14ac:dyDescent="0.3">
      <c r="P756474" s="83"/>
    </row>
    <row r="756475" spans="16:16" x14ac:dyDescent="0.3">
      <c r="P756475" s="83"/>
    </row>
    <row r="756476" spans="16:16" x14ac:dyDescent="0.3">
      <c r="P756476" s="83"/>
    </row>
    <row r="756477" spans="16:16" x14ac:dyDescent="0.3">
      <c r="P756477" s="83"/>
    </row>
    <row r="756478" spans="16:16" x14ac:dyDescent="0.3">
      <c r="P756478" s="83"/>
    </row>
    <row r="756479" spans="16:16" x14ac:dyDescent="0.3">
      <c r="P756479" s="83"/>
    </row>
    <row r="756480" spans="16:16" x14ac:dyDescent="0.3">
      <c r="P756480" s="83"/>
    </row>
    <row r="756481" spans="16:16" x14ac:dyDescent="0.3">
      <c r="P756481" s="83"/>
    </row>
    <row r="756482" spans="16:16" x14ac:dyDescent="0.3">
      <c r="P756482" s="83"/>
    </row>
    <row r="756483" spans="16:16" x14ac:dyDescent="0.3">
      <c r="P756483" s="83"/>
    </row>
    <row r="756484" spans="16:16" x14ac:dyDescent="0.3">
      <c r="P756484" s="83"/>
    </row>
    <row r="756485" spans="16:16" x14ac:dyDescent="0.3">
      <c r="P756485" s="83"/>
    </row>
    <row r="756486" spans="16:16" x14ac:dyDescent="0.3">
      <c r="P756486" s="83"/>
    </row>
    <row r="756487" spans="16:16" x14ac:dyDescent="0.3">
      <c r="P756487" s="83"/>
    </row>
    <row r="756488" spans="16:16" x14ac:dyDescent="0.3">
      <c r="P756488" s="83"/>
    </row>
    <row r="756489" spans="16:16" x14ac:dyDescent="0.3">
      <c r="P756489" s="83"/>
    </row>
    <row r="756490" spans="16:16" x14ac:dyDescent="0.3">
      <c r="P756490" s="83"/>
    </row>
    <row r="756491" spans="16:16" x14ac:dyDescent="0.3">
      <c r="P756491" s="83"/>
    </row>
    <row r="756492" spans="16:16" x14ac:dyDescent="0.3">
      <c r="P756492" s="83"/>
    </row>
    <row r="756493" spans="16:16" x14ac:dyDescent="0.3">
      <c r="P756493" s="83"/>
    </row>
    <row r="756494" spans="16:16" x14ac:dyDescent="0.3">
      <c r="P756494" s="83"/>
    </row>
    <row r="756495" spans="16:16" x14ac:dyDescent="0.3">
      <c r="P756495" s="83"/>
    </row>
    <row r="756496" spans="16:16" x14ac:dyDescent="0.3">
      <c r="P756496" s="83"/>
    </row>
    <row r="756497" spans="16:16" x14ac:dyDescent="0.3">
      <c r="P756497" s="83"/>
    </row>
    <row r="756498" spans="16:16" x14ac:dyDescent="0.3">
      <c r="P756498" s="83"/>
    </row>
    <row r="756499" spans="16:16" x14ac:dyDescent="0.3">
      <c r="P756499" s="83"/>
    </row>
    <row r="756500" spans="16:16" x14ac:dyDescent="0.3">
      <c r="P756500" s="83"/>
    </row>
    <row r="756501" spans="16:16" x14ac:dyDescent="0.3">
      <c r="P756501" s="83"/>
    </row>
    <row r="756502" spans="16:16" x14ac:dyDescent="0.3">
      <c r="P756502" s="83"/>
    </row>
    <row r="756503" spans="16:16" x14ac:dyDescent="0.3">
      <c r="P756503" s="83"/>
    </row>
    <row r="756504" spans="16:16" x14ac:dyDescent="0.3">
      <c r="P756504" s="83"/>
    </row>
    <row r="756505" spans="16:16" x14ac:dyDescent="0.3">
      <c r="P756505" s="83"/>
    </row>
    <row r="756506" spans="16:16" x14ac:dyDescent="0.3">
      <c r="P756506" s="83"/>
    </row>
    <row r="756507" spans="16:16" x14ac:dyDescent="0.3">
      <c r="P756507" s="83"/>
    </row>
    <row r="756508" spans="16:16" x14ac:dyDescent="0.3">
      <c r="P756508" s="83"/>
    </row>
    <row r="756509" spans="16:16" x14ac:dyDescent="0.3">
      <c r="P756509" s="83"/>
    </row>
    <row r="756510" spans="16:16" x14ac:dyDescent="0.3">
      <c r="P756510" s="83"/>
    </row>
    <row r="756511" spans="16:16" x14ac:dyDescent="0.3">
      <c r="P756511" s="83"/>
    </row>
    <row r="756512" spans="16:16" x14ac:dyDescent="0.3">
      <c r="P756512" s="83"/>
    </row>
    <row r="756513" spans="16:16" x14ac:dyDescent="0.3">
      <c r="P756513" s="83"/>
    </row>
    <row r="756514" spans="16:16" x14ac:dyDescent="0.3">
      <c r="P756514" s="83"/>
    </row>
    <row r="756515" spans="16:16" x14ac:dyDescent="0.3">
      <c r="P756515" s="83"/>
    </row>
    <row r="756516" spans="16:16" x14ac:dyDescent="0.3">
      <c r="P756516" s="83"/>
    </row>
    <row r="756517" spans="16:16" x14ac:dyDescent="0.3">
      <c r="P756517" s="83"/>
    </row>
    <row r="756518" spans="16:16" x14ac:dyDescent="0.3">
      <c r="P756518" s="83"/>
    </row>
    <row r="756519" spans="16:16" x14ac:dyDescent="0.3">
      <c r="P756519" s="83"/>
    </row>
    <row r="756520" spans="16:16" x14ac:dyDescent="0.3">
      <c r="P756520" s="83"/>
    </row>
    <row r="756521" spans="16:16" x14ac:dyDescent="0.3">
      <c r="P756521" s="83"/>
    </row>
    <row r="756522" spans="16:16" x14ac:dyDescent="0.3">
      <c r="P756522" s="83"/>
    </row>
    <row r="756523" spans="16:16" x14ac:dyDescent="0.3">
      <c r="P756523" s="83"/>
    </row>
    <row r="756524" spans="16:16" x14ac:dyDescent="0.3">
      <c r="P756524" s="83"/>
    </row>
    <row r="756525" spans="16:16" x14ac:dyDescent="0.3">
      <c r="P756525" s="83"/>
    </row>
    <row r="756526" spans="16:16" x14ac:dyDescent="0.3">
      <c r="P756526" s="83"/>
    </row>
    <row r="756527" spans="16:16" x14ac:dyDescent="0.3">
      <c r="P756527" s="83"/>
    </row>
    <row r="756528" spans="16:16" x14ac:dyDescent="0.3">
      <c r="P756528" s="83"/>
    </row>
    <row r="756529" spans="16:16" x14ac:dyDescent="0.3">
      <c r="P756529" s="83"/>
    </row>
    <row r="756530" spans="16:16" x14ac:dyDescent="0.3">
      <c r="P756530" s="83"/>
    </row>
    <row r="756531" spans="16:16" x14ac:dyDescent="0.3">
      <c r="P756531" s="83"/>
    </row>
    <row r="756532" spans="16:16" x14ac:dyDescent="0.3">
      <c r="P756532" s="83"/>
    </row>
    <row r="756533" spans="16:16" x14ac:dyDescent="0.3">
      <c r="P756533" s="83"/>
    </row>
    <row r="756534" spans="16:16" x14ac:dyDescent="0.3">
      <c r="P756534" s="83"/>
    </row>
    <row r="756535" spans="16:16" x14ac:dyDescent="0.3">
      <c r="P756535" s="83"/>
    </row>
    <row r="756536" spans="16:16" x14ac:dyDescent="0.3">
      <c r="P756536" s="83"/>
    </row>
    <row r="756537" spans="16:16" x14ac:dyDescent="0.3">
      <c r="P756537" s="83"/>
    </row>
    <row r="756538" spans="16:16" x14ac:dyDescent="0.3">
      <c r="P756538" s="83"/>
    </row>
    <row r="756539" spans="16:16" x14ac:dyDescent="0.3">
      <c r="P756539" s="83"/>
    </row>
    <row r="756540" spans="16:16" x14ac:dyDescent="0.3">
      <c r="P756540" s="83"/>
    </row>
    <row r="756541" spans="16:16" x14ac:dyDescent="0.3">
      <c r="P756541" s="83"/>
    </row>
    <row r="756542" spans="16:16" x14ac:dyDescent="0.3">
      <c r="P756542" s="83"/>
    </row>
    <row r="756543" spans="16:16" x14ac:dyDescent="0.3">
      <c r="P756543" s="83"/>
    </row>
    <row r="756544" spans="16:16" x14ac:dyDescent="0.3">
      <c r="P756544" s="83"/>
    </row>
    <row r="756545" spans="16:16" x14ac:dyDescent="0.3">
      <c r="P756545" s="83"/>
    </row>
    <row r="756546" spans="16:16" x14ac:dyDescent="0.3">
      <c r="P756546" s="83"/>
    </row>
    <row r="756547" spans="16:16" x14ac:dyDescent="0.3">
      <c r="P756547" s="83"/>
    </row>
    <row r="756548" spans="16:16" x14ac:dyDescent="0.3">
      <c r="P756548" s="83"/>
    </row>
    <row r="756549" spans="16:16" x14ac:dyDescent="0.3">
      <c r="P756549" s="83"/>
    </row>
    <row r="756550" spans="16:16" x14ac:dyDescent="0.3">
      <c r="P756550" s="83"/>
    </row>
    <row r="756551" spans="16:16" x14ac:dyDescent="0.3">
      <c r="P756551" s="83"/>
    </row>
    <row r="756552" spans="16:16" x14ac:dyDescent="0.3">
      <c r="P756552" s="83"/>
    </row>
    <row r="756553" spans="16:16" x14ac:dyDescent="0.3">
      <c r="P756553" s="83"/>
    </row>
    <row r="756554" spans="16:16" x14ac:dyDescent="0.3">
      <c r="P756554" s="83"/>
    </row>
    <row r="756555" spans="16:16" x14ac:dyDescent="0.3">
      <c r="P756555" s="83"/>
    </row>
    <row r="756556" spans="16:16" x14ac:dyDescent="0.3">
      <c r="P756556" s="83"/>
    </row>
    <row r="756557" spans="16:16" x14ac:dyDescent="0.3">
      <c r="P756557" s="83"/>
    </row>
    <row r="756558" spans="16:16" x14ac:dyDescent="0.3">
      <c r="P756558" s="83"/>
    </row>
    <row r="756559" spans="16:16" x14ac:dyDescent="0.3">
      <c r="P756559" s="83"/>
    </row>
    <row r="756560" spans="16:16" x14ac:dyDescent="0.3">
      <c r="P756560" s="83"/>
    </row>
    <row r="756561" spans="16:16" x14ac:dyDescent="0.3">
      <c r="P756561" s="83"/>
    </row>
    <row r="756562" spans="16:16" x14ac:dyDescent="0.3">
      <c r="P756562" s="83"/>
    </row>
    <row r="756563" spans="16:16" x14ac:dyDescent="0.3">
      <c r="P756563" s="83"/>
    </row>
    <row r="756564" spans="16:16" x14ac:dyDescent="0.3">
      <c r="P756564" s="83"/>
    </row>
    <row r="756565" spans="16:16" x14ac:dyDescent="0.3">
      <c r="P756565" s="83"/>
    </row>
    <row r="756566" spans="16:16" x14ac:dyDescent="0.3">
      <c r="P756566" s="83"/>
    </row>
    <row r="756567" spans="16:16" x14ac:dyDescent="0.3">
      <c r="P756567" s="83"/>
    </row>
    <row r="756568" spans="16:16" x14ac:dyDescent="0.3">
      <c r="P756568" s="83"/>
    </row>
    <row r="756569" spans="16:16" x14ac:dyDescent="0.3">
      <c r="P756569" s="83"/>
    </row>
    <row r="756570" spans="16:16" x14ac:dyDescent="0.3">
      <c r="P756570" s="83"/>
    </row>
    <row r="756571" spans="16:16" x14ac:dyDescent="0.3">
      <c r="P756571" s="83"/>
    </row>
    <row r="756572" spans="16:16" x14ac:dyDescent="0.3">
      <c r="P756572" s="83"/>
    </row>
    <row r="756573" spans="16:16" x14ac:dyDescent="0.3">
      <c r="P756573" s="83"/>
    </row>
    <row r="756574" spans="16:16" x14ac:dyDescent="0.3">
      <c r="P756574" s="83"/>
    </row>
    <row r="756575" spans="16:16" x14ac:dyDescent="0.3">
      <c r="P756575" s="83"/>
    </row>
    <row r="756576" spans="16:16" x14ac:dyDescent="0.3">
      <c r="P756576" s="83"/>
    </row>
    <row r="756577" spans="16:16" x14ac:dyDescent="0.3">
      <c r="P756577" s="83"/>
    </row>
    <row r="756578" spans="16:16" x14ac:dyDescent="0.3">
      <c r="P756578" s="83"/>
    </row>
    <row r="756579" spans="16:16" x14ac:dyDescent="0.3">
      <c r="P756579" s="83"/>
    </row>
    <row r="756580" spans="16:16" x14ac:dyDescent="0.3">
      <c r="P756580" s="83"/>
    </row>
    <row r="756581" spans="16:16" x14ac:dyDescent="0.3">
      <c r="P756581" s="83"/>
    </row>
    <row r="756582" spans="16:16" x14ac:dyDescent="0.3">
      <c r="P756582" s="83"/>
    </row>
    <row r="756583" spans="16:16" x14ac:dyDescent="0.3">
      <c r="P756583" s="83"/>
    </row>
    <row r="756584" spans="16:16" x14ac:dyDescent="0.3">
      <c r="P756584" s="83"/>
    </row>
    <row r="756585" spans="16:16" x14ac:dyDescent="0.3">
      <c r="P756585" s="83"/>
    </row>
    <row r="756586" spans="16:16" x14ac:dyDescent="0.3">
      <c r="P756586" s="83"/>
    </row>
    <row r="756587" spans="16:16" x14ac:dyDescent="0.3">
      <c r="P756587" s="83"/>
    </row>
    <row r="756588" spans="16:16" x14ac:dyDescent="0.3">
      <c r="P756588" s="83"/>
    </row>
    <row r="756589" spans="16:16" x14ac:dyDescent="0.3">
      <c r="P756589" s="83"/>
    </row>
    <row r="756590" spans="16:16" x14ac:dyDescent="0.3">
      <c r="P756590" s="83"/>
    </row>
    <row r="756591" spans="16:16" x14ac:dyDescent="0.3">
      <c r="P756591" s="83"/>
    </row>
    <row r="756592" spans="16:16" x14ac:dyDescent="0.3">
      <c r="P756592" s="83"/>
    </row>
    <row r="756593" spans="16:16" x14ac:dyDescent="0.3">
      <c r="P756593" s="83"/>
    </row>
    <row r="756594" spans="16:16" x14ac:dyDescent="0.3">
      <c r="P756594" s="83"/>
    </row>
    <row r="756595" spans="16:16" x14ac:dyDescent="0.3">
      <c r="P756595" s="83"/>
    </row>
    <row r="756596" spans="16:16" x14ac:dyDescent="0.3">
      <c r="P756596" s="83"/>
    </row>
    <row r="756597" spans="16:16" x14ac:dyDescent="0.3">
      <c r="P756597" s="83"/>
    </row>
    <row r="756598" spans="16:16" x14ac:dyDescent="0.3">
      <c r="P756598" s="83"/>
    </row>
    <row r="756599" spans="16:16" x14ac:dyDescent="0.3">
      <c r="P756599" s="83"/>
    </row>
    <row r="756600" spans="16:16" x14ac:dyDescent="0.3">
      <c r="P756600" s="83"/>
    </row>
    <row r="756601" spans="16:16" x14ac:dyDescent="0.3">
      <c r="P756601" s="83"/>
    </row>
    <row r="756602" spans="16:16" x14ac:dyDescent="0.3">
      <c r="P756602" s="83"/>
    </row>
    <row r="756603" spans="16:16" x14ac:dyDescent="0.3">
      <c r="P756603" s="83"/>
    </row>
    <row r="756604" spans="16:16" x14ac:dyDescent="0.3">
      <c r="P756604" s="83"/>
    </row>
    <row r="756605" spans="16:16" x14ac:dyDescent="0.3">
      <c r="P756605" s="83"/>
    </row>
    <row r="756606" spans="16:16" x14ac:dyDescent="0.3">
      <c r="P756606" s="83"/>
    </row>
    <row r="756607" spans="16:16" x14ac:dyDescent="0.3">
      <c r="P756607" s="83"/>
    </row>
    <row r="756608" spans="16:16" x14ac:dyDescent="0.3">
      <c r="P756608" s="83"/>
    </row>
    <row r="756609" spans="16:16" x14ac:dyDescent="0.3">
      <c r="P756609" s="83"/>
    </row>
    <row r="756610" spans="16:16" x14ac:dyDescent="0.3">
      <c r="P756610" s="83"/>
    </row>
    <row r="756611" spans="16:16" x14ac:dyDescent="0.3">
      <c r="P756611" s="83"/>
    </row>
    <row r="756612" spans="16:16" x14ac:dyDescent="0.3">
      <c r="P756612" s="83"/>
    </row>
    <row r="756613" spans="16:16" x14ac:dyDescent="0.3">
      <c r="P756613" s="83"/>
    </row>
    <row r="756614" spans="16:16" x14ac:dyDescent="0.3">
      <c r="P756614" s="83"/>
    </row>
    <row r="756615" spans="16:16" x14ac:dyDescent="0.3">
      <c r="P756615" s="83"/>
    </row>
    <row r="756616" spans="16:16" x14ac:dyDescent="0.3">
      <c r="P756616" s="83"/>
    </row>
    <row r="756617" spans="16:16" x14ac:dyDescent="0.3">
      <c r="P756617" s="83"/>
    </row>
    <row r="756618" spans="16:16" x14ac:dyDescent="0.3">
      <c r="P756618" s="83"/>
    </row>
    <row r="756619" spans="16:16" x14ac:dyDescent="0.3">
      <c r="P756619" s="83"/>
    </row>
    <row r="756620" spans="16:16" x14ac:dyDescent="0.3">
      <c r="P756620" s="83"/>
    </row>
    <row r="756621" spans="16:16" x14ac:dyDescent="0.3">
      <c r="P756621" s="83"/>
    </row>
    <row r="756622" spans="16:16" x14ac:dyDescent="0.3">
      <c r="P756622" s="83"/>
    </row>
    <row r="756623" spans="16:16" x14ac:dyDescent="0.3">
      <c r="P756623" s="83"/>
    </row>
    <row r="756624" spans="16:16" x14ac:dyDescent="0.3">
      <c r="P756624" s="83"/>
    </row>
    <row r="756625" spans="16:16" x14ac:dyDescent="0.3">
      <c r="P756625" s="83"/>
    </row>
    <row r="756626" spans="16:16" x14ac:dyDescent="0.3">
      <c r="P756626" s="83"/>
    </row>
    <row r="756627" spans="16:16" x14ac:dyDescent="0.3">
      <c r="P756627" s="83"/>
    </row>
    <row r="756628" spans="16:16" x14ac:dyDescent="0.3">
      <c r="P756628" s="83"/>
    </row>
    <row r="756629" spans="16:16" x14ac:dyDescent="0.3">
      <c r="P756629" s="83"/>
    </row>
    <row r="756630" spans="16:16" x14ac:dyDescent="0.3">
      <c r="P756630" s="83"/>
    </row>
    <row r="756631" spans="16:16" x14ac:dyDescent="0.3">
      <c r="P756631" s="83"/>
    </row>
    <row r="756632" spans="16:16" x14ac:dyDescent="0.3">
      <c r="P756632" s="83"/>
    </row>
    <row r="756633" spans="16:16" x14ac:dyDescent="0.3">
      <c r="P756633" s="83"/>
    </row>
    <row r="756634" spans="16:16" x14ac:dyDescent="0.3">
      <c r="P756634" s="83"/>
    </row>
    <row r="756635" spans="16:16" x14ac:dyDescent="0.3">
      <c r="P756635" s="83"/>
    </row>
    <row r="756636" spans="16:16" x14ac:dyDescent="0.3">
      <c r="P756636" s="83"/>
    </row>
    <row r="756637" spans="16:16" x14ac:dyDescent="0.3">
      <c r="P756637" s="83"/>
    </row>
    <row r="756638" spans="16:16" x14ac:dyDescent="0.3">
      <c r="P756638" s="83"/>
    </row>
    <row r="756639" spans="16:16" x14ac:dyDescent="0.3">
      <c r="P756639" s="83"/>
    </row>
    <row r="756640" spans="16:16" x14ac:dyDescent="0.3">
      <c r="P756640" s="83"/>
    </row>
    <row r="756641" spans="16:16" x14ac:dyDescent="0.3">
      <c r="P756641" s="83"/>
    </row>
    <row r="756642" spans="16:16" x14ac:dyDescent="0.3">
      <c r="P756642" s="83"/>
    </row>
    <row r="756643" spans="16:16" x14ac:dyDescent="0.3">
      <c r="P756643" s="83"/>
    </row>
    <row r="756644" spans="16:16" x14ac:dyDescent="0.3">
      <c r="P756644" s="83"/>
    </row>
    <row r="756645" spans="16:16" x14ac:dyDescent="0.3">
      <c r="P756645" s="83"/>
    </row>
    <row r="756646" spans="16:16" x14ac:dyDescent="0.3">
      <c r="P756646" s="83"/>
    </row>
    <row r="756647" spans="16:16" x14ac:dyDescent="0.3">
      <c r="P756647" s="83"/>
    </row>
    <row r="756648" spans="16:16" x14ac:dyDescent="0.3">
      <c r="P756648" s="83"/>
    </row>
    <row r="756649" spans="16:16" x14ac:dyDescent="0.3">
      <c r="P756649" s="83"/>
    </row>
    <row r="756650" spans="16:16" x14ac:dyDescent="0.3">
      <c r="P756650" s="83"/>
    </row>
    <row r="756651" spans="16:16" x14ac:dyDescent="0.3">
      <c r="P756651" s="83"/>
    </row>
    <row r="756652" spans="16:16" x14ac:dyDescent="0.3">
      <c r="P756652" s="83"/>
    </row>
    <row r="756653" spans="16:16" x14ac:dyDescent="0.3">
      <c r="P756653" s="83"/>
    </row>
    <row r="756654" spans="16:16" x14ac:dyDescent="0.3">
      <c r="P756654" s="83"/>
    </row>
    <row r="756655" spans="16:16" x14ac:dyDescent="0.3">
      <c r="P756655" s="83"/>
    </row>
    <row r="756656" spans="16:16" x14ac:dyDescent="0.3">
      <c r="P756656" s="83"/>
    </row>
    <row r="756657" spans="16:16" x14ac:dyDescent="0.3">
      <c r="P756657" s="83"/>
    </row>
    <row r="756658" spans="16:16" x14ac:dyDescent="0.3">
      <c r="P756658" s="83"/>
    </row>
    <row r="756659" spans="16:16" x14ac:dyDescent="0.3">
      <c r="P756659" s="83"/>
    </row>
    <row r="756660" spans="16:16" x14ac:dyDescent="0.3">
      <c r="P756660" s="83"/>
    </row>
    <row r="756661" spans="16:16" x14ac:dyDescent="0.3">
      <c r="P756661" s="83"/>
    </row>
    <row r="756662" spans="16:16" x14ac:dyDescent="0.3">
      <c r="P756662" s="83"/>
    </row>
    <row r="756663" spans="16:16" x14ac:dyDescent="0.3">
      <c r="P756663" s="83"/>
    </row>
    <row r="756664" spans="16:16" x14ac:dyDescent="0.3">
      <c r="P756664" s="83"/>
    </row>
    <row r="756665" spans="16:16" x14ac:dyDescent="0.3">
      <c r="P756665" s="83"/>
    </row>
    <row r="756666" spans="16:16" x14ac:dyDescent="0.3">
      <c r="P756666" s="83"/>
    </row>
    <row r="756667" spans="16:16" x14ac:dyDescent="0.3">
      <c r="P756667" s="83"/>
    </row>
    <row r="756668" spans="16:16" x14ac:dyDescent="0.3">
      <c r="P756668" s="83"/>
    </row>
    <row r="756669" spans="16:16" x14ac:dyDescent="0.3">
      <c r="P756669" s="83"/>
    </row>
    <row r="756670" spans="16:16" x14ac:dyDescent="0.3">
      <c r="P756670" s="83"/>
    </row>
    <row r="756671" spans="16:16" x14ac:dyDescent="0.3">
      <c r="P756671" s="83"/>
    </row>
    <row r="756672" spans="16:16" x14ac:dyDescent="0.3">
      <c r="P756672" s="83"/>
    </row>
    <row r="756673" spans="16:16" x14ac:dyDescent="0.3">
      <c r="P756673" s="83"/>
    </row>
    <row r="756674" spans="16:16" x14ac:dyDescent="0.3">
      <c r="P756674" s="83"/>
    </row>
    <row r="756675" spans="16:16" x14ac:dyDescent="0.3">
      <c r="P756675" s="83"/>
    </row>
    <row r="756676" spans="16:16" x14ac:dyDescent="0.3">
      <c r="P756676" s="83"/>
    </row>
    <row r="756677" spans="16:16" x14ac:dyDescent="0.3">
      <c r="P756677" s="83"/>
    </row>
    <row r="756678" spans="16:16" x14ac:dyDescent="0.3">
      <c r="P756678" s="83"/>
    </row>
    <row r="756679" spans="16:16" x14ac:dyDescent="0.3">
      <c r="P756679" s="83"/>
    </row>
    <row r="756680" spans="16:16" x14ac:dyDescent="0.3">
      <c r="P756680" s="83"/>
    </row>
    <row r="756681" spans="16:16" x14ac:dyDescent="0.3">
      <c r="P756681" s="83"/>
    </row>
    <row r="756682" spans="16:16" x14ac:dyDescent="0.3">
      <c r="P756682" s="83"/>
    </row>
    <row r="756683" spans="16:16" x14ac:dyDescent="0.3">
      <c r="P756683" s="83"/>
    </row>
    <row r="756684" spans="16:16" x14ac:dyDescent="0.3">
      <c r="P756684" s="83"/>
    </row>
    <row r="756685" spans="16:16" x14ac:dyDescent="0.3">
      <c r="P756685" s="83"/>
    </row>
    <row r="756686" spans="16:16" x14ac:dyDescent="0.3">
      <c r="P756686" s="83"/>
    </row>
    <row r="756687" spans="16:16" x14ac:dyDescent="0.3">
      <c r="P756687" s="83"/>
    </row>
    <row r="756688" spans="16:16" x14ac:dyDescent="0.3">
      <c r="P756688" s="83"/>
    </row>
    <row r="756689" spans="16:16" x14ac:dyDescent="0.3">
      <c r="P756689" s="83"/>
    </row>
    <row r="756690" spans="16:16" x14ac:dyDescent="0.3">
      <c r="P756690" s="83"/>
    </row>
    <row r="756691" spans="16:16" x14ac:dyDescent="0.3">
      <c r="P756691" s="83"/>
    </row>
    <row r="756692" spans="16:16" x14ac:dyDescent="0.3">
      <c r="P756692" s="83"/>
    </row>
    <row r="756693" spans="16:16" x14ac:dyDescent="0.3">
      <c r="P756693" s="83"/>
    </row>
    <row r="756694" spans="16:16" x14ac:dyDescent="0.3">
      <c r="P756694" s="83"/>
    </row>
    <row r="756695" spans="16:16" x14ac:dyDescent="0.3">
      <c r="P756695" s="83"/>
    </row>
    <row r="756696" spans="16:16" x14ac:dyDescent="0.3">
      <c r="P756696" s="83"/>
    </row>
    <row r="756697" spans="16:16" x14ac:dyDescent="0.3">
      <c r="P756697" s="83"/>
    </row>
    <row r="756698" spans="16:16" x14ac:dyDescent="0.3">
      <c r="P756698" s="83"/>
    </row>
    <row r="756699" spans="16:16" x14ac:dyDescent="0.3">
      <c r="P756699" s="83"/>
    </row>
    <row r="756700" spans="16:16" x14ac:dyDescent="0.3">
      <c r="P756700" s="83"/>
    </row>
    <row r="756701" spans="16:16" x14ac:dyDescent="0.3">
      <c r="P756701" s="83"/>
    </row>
    <row r="756702" spans="16:16" x14ac:dyDescent="0.3">
      <c r="P756702" s="83"/>
    </row>
    <row r="756703" spans="16:16" x14ac:dyDescent="0.3">
      <c r="P756703" s="83"/>
    </row>
    <row r="756704" spans="16:16" x14ac:dyDescent="0.3">
      <c r="P756704" s="83"/>
    </row>
    <row r="756705" spans="16:16" x14ac:dyDescent="0.3">
      <c r="P756705" s="83"/>
    </row>
    <row r="756706" spans="16:16" x14ac:dyDescent="0.3">
      <c r="P756706" s="83"/>
    </row>
    <row r="756707" spans="16:16" x14ac:dyDescent="0.3">
      <c r="P756707" s="83"/>
    </row>
    <row r="756708" spans="16:16" x14ac:dyDescent="0.3">
      <c r="P756708" s="83"/>
    </row>
    <row r="756709" spans="16:16" x14ac:dyDescent="0.3">
      <c r="P756709" s="83"/>
    </row>
    <row r="756710" spans="16:16" x14ac:dyDescent="0.3">
      <c r="P756710" s="83"/>
    </row>
    <row r="756711" spans="16:16" x14ac:dyDescent="0.3">
      <c r="P756711" s="83"/>
    </row>
    <row r="756712" spans="16:16" x14ac:dyDescent="0.3">
      <c r="P756712" s="83"/>
    </row>
    <row r="756713" spans="16:16" x14ac:dyDescent="0.3">
      <c r="P756713" s="83"/>
    </row>
    <row r="756714" spans="16:16" x14ac:dyDescent="0.3">
      <c r="P756714" s="83"/>
    </row>
    <row r="756715" spans="16:16" x14ac:dyDescent="0.3">
      <c r="P756715" s="83"/>
    </row>
    <row r="756716" spans="16:16" x14ac:dyDescent="0.3">
      <c r="P756716" s="83"/>
    </row>
    <row r="756717" spans="16:16" x14ac:dyDescent="0.3">
      <c r="P756717" s="83"/>
    </row>
    <row r="756718" spans="16:16" x14ac:dyDescent="0.3">
      <c r="P756718" s="83"/>
    </row>
    <row r="756719" spans="16:16" x14ac:dyDescent="0.3">
      <c r="P756719" s="83"/>
    </row>
    <row r="756720" spans="16:16" x14ac:dyDescent="0.3">
      <c r="P756720" s="83"/>
    </row>
    <row r="756721" spans="16:16" x14ac:dyDescent="0.3">
      <c r="P756721" s="83"/>
    </row>
    <row r="756722" spans="16:16" x14ac:dyDescent="0.3">
      <c r="P756722" s="83"/>
    </row>
    <row r="756723" spans="16:16" x14ac:dyDescent="0.3">
      <c r="P756723" s="83"/>
    </row>
    <row r="756724" spans="16:16" x14ac:dyDescent="0.3">
      <c r="P756724" s="83"/>
    </row>
    <row r="756725" spans="16:16" x14ac:dyDescent="0.3">
      <c r="P756725" s="83"/>
    </row>
    <row r="756726" spans="16:16" x14ac:dyDescent="0.3">
      <c r="P756726" s="83"/>
    </row>
    <row r="756727" spans="16:16" x14ac:dyDescent="0.3">
      <c r="P756727" s="83"/>
    </row>
    <row r="756728" spans="16:16" x14ac:dyDescent="0.3">
      <c r="P756728" s="83"/>
    </row>
    <row r="756729" spans="16:16" x14ac:dyDescent="0.3">
      <c r="P756729" s="83"/>
    </row>
    <row r="756730" spans="16:16" x14ac:dyDescent="0.3">
      <c r="P756730" s="83"/>
    </row>
    <row r="756731" spans="16:16" x14ac:dyDescent="0.3">
      <c r="P756731" s="83"/>
    </row>
    <row r="756732" spans="16:16" x14ac:dyDescent="0.3">
      <c r="P756732" s="83"/>
    </row>
    <row r="756733" spans="16:16" x14ac:dyDescent="0.3">
      <c r="P756733" s="83"/>
    </row>
    <row r="756734" spans="16:16" x14ac:dyDescent="0.3">
      <c r="P756734" s="83"/>
    </row>
    <row r="756735" spans="16:16" x14ac:dyDescent="0.3">
      <c r="P756735" s="83"/>
    </row>
    <row r="756736" spans="16:16" x14ac:dyDescent="0.3">
      <c r="P756736" s="83"/>
    </row>
    <row r="756737" spans="16:16" x14ac:dyDescent="0.3">
      <c r="P756737" s="83"/>
    </row>
    <row r="756738" spans="16:16" x14ac:dyDescent="0.3">
      <c r="P756738" s="83"/>
    </row>
    <row r="756739" spans="16:16" x14ac:dyDescent="0.3">
      <c r="P756739" s="83"/>
    </row>
    <row r="756740" spans="16:16" x14ac:dyDescent="0.3">
      <c r="P756740" s="83"/>
    </row>
    <row r="756741" spans="16:16" x14ac:dyDescent="0.3">
      <c r="P756741" s="83"/>
    </row>
    <row r="756742" spans="16:16" x14ac:dyDescent="0.3">
      <c r="P756742" s="83"/>
    </row>
    <row r="756743" spans="16:16" x14ac:dyDescent="0.3">
      <c r="P756743" s="83"/>
    </row>
    <row r="756744" spans="16:16" x14ac:dyDescent="0.3">
      <c r="P756744" s="83"/>
    </row>
    <row r="756745" spans="16:16" x14ac:dyDescent="0.3">
      <c r="P756745" s="83"/>
    </row>
    <row r="756746" spans="16:16" x14ac:dyDescent="0.3">
      <c r="P756746" s="83"/>
    </row>
    <row r="756747" spans="16:16" x14ac:dyDescent="0.3">
      <c r="P756747" s="83"/>
    </row>
    <row r="756748" spans="16:16" x14ac:dyDescent="0.3">
      <c r="P756748" s="83"/>
    </row>
    <row r="756749" spans="16:16" x14ac:dyDescent="0.3">
      <c r="P756749" s="83"/>
    </row>
    <row r="756750" spans="16:16" x14ac:dyDescent="0.3">
      <c r="P756750" s="83"/>
    </row>
    <row r="756751" spans="16:16" x14ac:dyDescent="0.3">
      <c r="P756751" s="83"/>
    </row>
    <row r="756752" spans="16:16" x14ac:dyDescent="0.3">
      <c r="P756752" s="83"/>
    </row>
    <row r="756753" spans="16:16" x14ac:dyDescent="0.3">
      <c r="P756753" s="83"/>
    </row>
    <row r="756754" spans="16:16" x14ac:dyDescent="0.3">
      <c r="P756754" s="83"/>
    </row>
    <row r="756755" spans="16:16" x14ac:dyDescent="0.3">
      <c r="P756755" s="83"/>
    </row>
    <row r="756756" spans="16:16" x14ac:dyDescent="0.3">
      <c r="P756756" s="83"/>
    </row>
    <row r="756757" spans="16:16" x14ac:dyDescent="0.3">
      <c r="P756757" s="83"/>
    </row>
    <row r="756758" spans="16:16" x14ac:dyDescent="0.3">
      <c r="P756758" s="83"/>
    </row>
    <row r="756759" spans="16:16" x14ac:dyDescent="0.3">
      <c r="P756759" s="83"/>
    </row>
    <row r="756760" spans="16:16" x14ac:dyDescent="0.3">
      <c r="P756760" s="83"/>
    </row>
    <row r="756761" spans="16:16" x14ac:dyDescent="0.3">
      <c r="P756761" s="83"/>
    </row>
    <row r="756762" spans="16:16" x14ac:dyDescent="0.3">
      <c r="P756762" s="83"/>
    </row>
    <row r="756763" spans="16:16" x14ac:dyDescent="0.3">
      <c r="P756763" s="83"/>
    </row>
    <row r="756764" spans="16:16" x14ac:dyDescent="0.3">
      <c r="P756764" s="83"/>
    </row>
    <row r="756765" spans="16:16" x14ac:dyDescent="0.3">
      <c r="P756765" s="83"/>
    </row>
    <row r="756766" spans="16:16" x14ac:dyDescent="0.3">
      <c r="P756766" s="83"/>
    </row>
    <row r="756767" spans="16:16" x14ac:dyDescent="0.3">
      <c r="P756767" s="83"/>
    </row>
    <row r="756768" spans="16:16" x14ac:dyDescent="0.3">
      <c r="P756768" s="83"/>
    </row>
    <row r="756769" spans="16:16" x14ac:dyDescent="0.3">
      <c r="P756769" s="83"/>
    </row>
    <row r="756770" spans="16:16" x14ac:dyDescent="0.3">
      <c r="P756770" s="83"/>
    </row>
    <row r="756771" spans="16:16" x14ac:dyDescent="0.3">
      <c r="P756771" s="83"/>
    </row>
    <row r="756772" spans="16:16" x14ac:dyDescent="0.3">
      <c r="P756772" s="83"/>
    </row>
    <row r="756773" spans="16:16" x14ac:dyDescent="0.3">
      <c r="P756773" s="83"/>
    </row>
    <row r="756774" spans="16:16" x14ac:dyDescent="0.3">
      <c r="P756774" s="83"/>
    </row>
    <row r="756775" spans="16:16" x14ac:dyDescent="0.3">
      <c r="P756775" s="83"/>
    </row>
    <row r="756776" spans="16:16" x14ac:dyDescent="0.3">
      <c r="P756776" s="83"/>
    </row>
    <row r="756777" spans="16:16" x14ac:dyDescent="0.3">
      <c r="P756777" s="83"/>
    </row>
    <row r="756778" spans="16:16" x14ac:dyDescent="0.3">
      <c r="P756778" s="83"/>
    </row>
    <row r="756779" spans="16:16" x14ac:dyDescent="0.3">
      <c r="P756779" s="83"/>
    </row>
    <row r="756780" spans="16:16" x14ac:dyDescent="0.3">
      <c r="P756780" s="83"/>
    </row>
    <row r="756781" spans="16:16" x14ac:dyDescent="0.3">
      <c r="P756781" s="83"/>
    </row>
    <row r="756782" spans="16:16" x14ac:dyDescent="0.3">
      <c r="P756782" s="83"/>
    </row>
    <row r="756783" spans="16:16" x14ac:dyDescent="0.3">
      <c r="P756783" s="83"/>
    </row>
    <row r="756784" spans="16:16" x14ac:dyDescent="0.3">
      <c r="P756784" s="83"/>
    </row>
    <row r="756785" spans="16:16" x14ac:dyDescent="0.3">
      <c r="P756785" s="83"/>
    </row>
    <row r="756786" spans="16:16" x14ac:dyDescent="0.3">
      <c r="P756786" s="83"/>
    </row>
    <row r="756787" spans="16:16" x14ac:dyDescent="0.3">
      <c r="P756787" s="83"/>
    </row>
    <row r="756788" spans="16:16" x14ac:dyDescent="0.3">
      <c r="P756788" s="83"/>
    </row>
    <row r="756789" spans="16:16" x14ac:dyDescent="0.3">
      <c r="P756789" s="83"/>
    </row>
    <row r="756790" spans="16:16" x14ac:dyDescent="0.3">
      <c r="P756790" s="83"/>
    </row>
    <row r="756791" spans="16:16" x14ac:dyDescent="0.3">
      <c r="P756791" s="83"/>
    </row>
    <row r="756792" spans="16:16" x14ac:dyDescent="0.3">
      <c r="P756792" s="83"/>
    </row>
    <row r="756793" spans="16:16" x14ac:dyDescent="0.3">
      <c r="P756793" s="83"/>
    </row>
    <row r="756794" spans="16:16" x14ac:dyDescent="0.3">
      <c r="P756794" s="83"/>
    </row>
    <row r="756795" spans="16:16" x14ac:dyDescent="0.3">
      <c r="P756795" s="83"/>
    </row>
    <row r="756796" spans="16:16" x14ac:dyDescent="0.3">
      <c r="P756796" s="83"/>
    </row>
    <row r="756797" spans="16:16" x14ac:dyDescent="0.3">
      <c r="P756797" s="83"/>
    </row>
    <row r="756798" spans="16:16" x14ac:dyDescent="0.3">
      <c r="P756798" s="83"/>
    </row>
    <row r="756799" spans="16:16" x14ac:dyDescent="0.3">
      <c r="P756799" s="83"/>
    </row>
    <row r="756800" spans="16:16" x14ac:dyDescent="0.3">
      <c r="P756800" s="83"/>
    </row>
    <row r="756801" spans="16:16" x14ac:dyDescent="0.3">
      <c r="P756801" s="83"/>
    </row>
    <row r="756802" spans="16:16" x14ac:dyDescent="0.3">
      <c r="P756802" s="83"/>
    </row>
    <row r="756803" spans="16:16" x14ac:dyDescent="0.3">
      <c r="P756803" s="83"/>
    </row>
    <row r="756804" spans="16:16" x14ac:dyDescent="0.3">
      <c r="P756804" s="83"/>
    </row>
    <row r="756805" spans="16:16" x14ac:dyDescent="0.3">
      <c r="P756805" s="83"/>
    </row>
    <row r="756806" spans="16:16" x14ac:dyDescent="0.3">
      <c r="P756806" s="83"/>
    </row>
    <row r="756807" spans="16:16" x14ac:dyDescent="0.3">
      <c r="P756807" s="83"/>
    </row>
    <row r="756808" spans="16:16" x14ac:dyDescent="0.3">
      <c r="P756808" s="83"/>
    </row>
    <row r="756809" spans="16:16" x14ac:dyDescent="0.3">
      <c r="P756809" s="83"/>
    </row>
    <row r="756810" spans="16:16" x14ac:dyDescent="0.3">
      <c r="P756810" s="83"/>
    </row>
    <row r="756811" spans="16:16" x14ac:dyDescent="0.3">
      <c r="P756811" s="83"/>
    </row>
    <row r="756812" spans="16:16" x14ac:dyDescent="0.3">
      <c r="P756812" s="83"/>
    </row>
    <row r="756813" spans="16:16" x14ac:dyDescent="0.3">
      <c r="P756813" s="83"/>
    </row>
    <row r="756814" spans="16:16" x14ac:dyDescent="0.3">
      <c r="P756814" s="83"/>
    </row>
    <row r="756815" spans="16:16" x14ac:dyDescent="0.3">
      <c r="P756815" s="83"/>
    </row>
    <row r="756816" spans="16:16" x14ac:dyDescent="0.3">
      <c r="P756816" s="83"/>
    </row>
    <row r="756817" spans="16:16" x14ac:dyDescent="0.3">
      <c r="P756817" s="83"/>
    </row>
    <row r="756818" spans="16:16" x14ac:dyDescent="0.3">
      <c r="P756818" s="83"/>
    </row>
    <row r="756819" spans="16:16" x14ac:dyDescent="0.3">
      <c r="P756819" s="83"/>
    </row>
    <row r="756820" spans="16:16" x14ac:dyDescent="0.3">
      <c r="P756820" s="83"/>
    </row>
    <row r="756821" spans="16:16" x14ac:dyDescent="0.3">
      <c r="P756821" s="83"/>
    </row>
    <row r="756822" spans="16:16" x14ac:dyDescent="0.3">
      <c r="P756822" s="83"/>
    </row>
    <row r="756823" spans="16:16" x14ac:dyDescent="0.3">
      <c r="P756823" s="83"/>
    </row>
    <row r="756824" spans="16:16" x14ac:dyDescent="0.3">
      <c r="P756824" s="83"/>
    </row>
    <row r="756825" spans="16:16" x14ac:dyDescent="0.3">
      <c r="P756825" s="83"/>
    </row>
    <row r="756826" spans="16:16" x14ac:dyDescent="0.3">
      <c r="P756826" s="83"/>
    </row>
    <row r="756827" spans="16:16" x14ac:dyDescent="0.3">
      <c r="P756827" s="83"/>
    </row>
    <row r="756828" spans="16:16" x14ac:dyDescent="0.3">
      <c r="P756828" s="83"/>
    </row>
    <row r="756829" spans="16:16" x14ac:dyDescent="0.3">
      <c r="P756829" s="83"/>
    </row>
    <row r="756830" spans="16:16" x14ac:dyDescent="0.3">
      <c r="P756830" s="83"/>
    </row>
    <row r="756831" spans="16:16" x14ac:dyDescent="0.3">
      <c r="P756831" s="83"/>
    </row>
    <row r="756832" spans="16:16" x14ac:dyDescent="0.3">
      <c r="P756832" s="83"/>
    </row>
    <row r="756833" spans="16:16" x14ac:dyDescent="0.3">
      <c r="P756833" s="83"/>
    </row>
    <row r="756834" spans="16:16" x14ac:dyDescent="0.3">
      <c r="P756834" s="83"/>
    </row>
    <row r="756835" spans="16:16" x14ac:dyDescent="0.3">
      <c r="P756835" s="83"/>
    </row>
    <row r="756836" spans="16:16" x14ac:dyDescent="0.3">
      <c r="P756836" s="83"/>
    </row>
    <row r="756837" spans="16:16" x14ac:dyDescent="0.3">
      <c r="P756837" s="83"/>
    </row>
    <row r="756838" spans="16:16" x14ac:dyDescent="0.3">
      <c r="P756838" s="83"/>
    </row>
    <row r="756839" spans="16:16" x14ac:dyDescent="0.3">
      <c r="P756839" s="83"/>
    </row>
    <row r="756840" spans="16:16" x14ac:dyDescent="0.3">
      <c r="P756840" s="83"/>
    </row>
    <row r="756841" spans="16:16" x14ac:dyDescent="0.3">
      <c r="P756841" s="83"/>
    </row>
    <row r="756842" spans="16:16" x14ac:dyDescent="0.3">
      <c r="P756842" s="83"/>
    </row>
    <row r="756843" spans="16:16" x14ac:dyDescent="0.3">
      <c r="P756843" s="83"/>
    </row>
    <row r="756844" spans="16:16" x14ac:dyDescent="0.3">
      <c r="P756844" s="83"/>
    </row>
    <row r="756845" spans="16:16" x14ac:dyDescent="0.3">
      <c r="P756845" s="83"/>
    </row>
    <row r="756846" spans="16:16" x14ac:dyDescent="0.3">
      <c r="P756846" s="83"/>
    </row>
    <row r="756847" spans="16:16" x14ac:dyDescent="0.3">
      <c r="P756847" s="83"/>
    </row>
    <row r="756848" spans="16:16" x14ac:dyDescent="0.3">
      <c r="P756848" s="83"/>
    </row>
    <row r="756849" spans="16:16" x14ac:dyDescent="0.3">
      <c r="P756849" s="83"/>
    </row>
    <row r="756850" spans="16:16" x14ac:dyDescent="0.3">
      <c r="P756850" s="83"/>
    </row>
    <row r="756851" spans="16:16" x14ac:dyDescent="0.3">
      <c r="P756851" s="83"/>
    </row>
    <row r="756852" spans="16:16" x14ac:dyDescent="0.3">
      <c r="P756852" s="83"/>
    </row>
    <row r="756853" spans="16:16" x14ac:dyDescent="0.3">
      <c r="P756853" s="83"/>
    </row>
    <row r="756854" spans="16:16" x14ac:dyDescent="0.3">
      <c r="P756854" s="83"/>
    </row>
    <row r="756855" spans="16:16" x14ac:dyDescent="0.3">
      <c r="P756855" s="83"/>
    </row>
    <row r="756856" spans="16:16" x14ac:dyDescent="0.3">
      <c r="P756856" s="83"/>
    </row>
    <row r="756857" spans="16:16" x14ac:dyDescent="0.3">
      <c r="P756857" s="83"/>
    </row>
    <row r="756858" spans="16:16" x14ac:dyDescent="0.3">
      <c r="P756858" s="83"/>
    </row>
    <row r="756859" spans="16:16" x14ac:dyDescent="0.3">
      <c r="P756859" s="83"/>
    </row>
    <row r="756860" spans="16:16" x14ac:dyDescent="0.3">
      <c r="P756860" s="83"/>
    </row>
    <row r="756861" spans="16:16" x14ac:dyDescent="0.3">
      <c r="P756861" s="83"/>
    </row>
    <row r="756862" spans="16:16" x14ac:dyDescent="0.3">
      <c r="P756862" s="83"/>
    </row>
    <row r="756863" spans="16:16" x14ac:dyDescent="0.3">
      <c r="P756863" s="83"/>
    </row>
    <row r="756864" spans="16:16" x14ac:dyDescent="0.3">
      <c r="P756864" s="83"/>
    </row>
    <row r="756865" spans="16:16" x14ac:dyDescent="0.3">
      <c r="P756865" s="83"/>
    </row>
    <row r="756866" spans="16:16" x14ac:dyDescent="0.3">
      <c r="P756866" s="83"/>
    </row>
    <row r="756867" spans="16:16" x14ac:dyDescent="0.3">
      <c r="P756867" s="83"/>
    </row>
    <row r="756868" spans="16:16" x14ac:dyDescent="0.3">
      <c r="P756868" s="83"/>
    </row>
    <row r="756869" spans="16:16" x14ac:dyDescent="0.3">
      <c r="P756869" s="83"/>
    </row>
    <row r="756870" spans="16:16" x14ac:dyDescent="0.3">
      <c r="P756870" s="83"/>
    </row>
    <row r="756871" spans="16:16" x14ac:dyDescent="0.3">
      <c r="P756871" s="83"/>
    </row>
    <row r="756872" spans="16:16" x14ac:dyDescent="0.3">
      <c r="P756872" s="83"/>
    </row>
    <row r="756873" spans="16:16" x14ac:dyDescent="0.3">
      <c r="P756873" s="83"/>
    </row>
    <row r="756874" spans="16:16" x14ac:dyDescent="0.3">
      <c r="P756874" s="83"/>
    </row>
    <row r="756875" spans="16:16" x14ac:dyDescent="0.3">
      <c r="P756875" s="83"/>
    </row>
    <row r="756876" spans="16:16" x14ac:dyDescent="0.3">
      <c r="P756876" s="83"/>
    </row>
    <row r="756877" spans="16:16" x14ac:dyDescent="0.3">
      <c r="P756877" s="83"/>
    </row>
    <row r="756878" spans="16:16" x14ac:dyDescent="0.3">
      <c r="P756878" s="83"/>
    </row>
    <row r="756879" spans="16:16" x14ac:dyDescent="0.3">
      <c r="P756879" s="83"/>
    </row>
    <row r="756880" spans="16:16" x14ac:dyDescent="0.3">
      <c r="P756880" s="83"/>
    </row>
    <row r="756881" spans="16:16" x14ac:dyDescent="0.3">
      <c r="P756881" s="83"/>
    </row>
    <row r="756882" spans="16:16" x14ac:dyDescent="0.3">
      <c r="P756882" s="83"/>
    </row>
    <row r="756883" spans="16:16" x14ac:dyDescent="0.3">
      <c r="P756883" s="83"/>
    </row>
    <row r="756884" spans="16:16" x14ac:dyDescent="0.3">
      <c r="P756884" s="83"/>
    </row>
    <row r="756885" spans="16:16" x14ac:dyDescent="0.3">
      <c r="P756885" s="83"/>
    </row>
    <row r="756886" spans="16:16" x14ac:dyDescent="0.3">
      <c r="P756886" s="83"/>
    </row>
    <row r="756887" spans="16:16" x14ac:dyDescent="0.3">
      <c r="P756887" s="83"/>
    </row>
    <row r="756888" spans="16:16" x14ac:dyDescent="0.3">
      <c r="P756888" s="83"/>
    </row>
    <row r="756889" spans="16:16" x14ac:dyDescent="0.3">
      <c r="P756889" s="83"/>
    </row>
    <row r="756890" spans="16:16" x14ac:dyDescent="0.3">
      <c r="P756890" s="83"/>
    </row>
    <row r="756891" spans="16:16" x14ac:dyDescent="0.3">
      <c r="P756891" s="83"/>
    </row>
    <row r="756892" spans="16:16" x14ac:dyDescent="0.3">
      <c r="P756892" s="83"/>
    </row>
    <row r="756893" spans="16:16" x14ac:dyDescent="0.3">
      <c r="P756893" s="83"/>
    </row>
    <row r="756894" spans="16:16" x14ac:dyDescent="0.3">
      <c r="P756894" s="83"/>
    </row>
    <row r="756895" spans="16:16" x14ac:dyDescent="0.3">
      <c r="P756895" s="83"/>
    </row>
    <row r="756896" spans="16:16" x14ac:dyDescent="0.3">
      <c r="P756896" s="83"/>
    </row>
    <row r="756897" spans="16:16" x14ac:dyDescent="0.3">
      <c r="P756897" s="83"/>
    </row>
    <row r="756898" spans="16:16" x14ac:dyDescent="0.3">
      <c r="P756898" s="83"/>
    </row>
    <row r="756899" spans="16:16" x14ac:dyDescent="0.3">
      <c r="P756899" s="83"/>
    </row>
    <row r="756900" spans="16:16" x14ac:dyDescent="0.3">
      <c r="P756900" s="83"/>
    </row>
    <row r="756901" spans="16:16" x14ac:dyDescent="0.3">
      <c r="P756901" s="83"/>
    </row>
    <row r="756902" spans="16:16" x14ac:dyDescent="0.3">
      <c r="P756902" s="83"/>
    </row>
    <row r="756903" spans="16:16" x14ac:dyDescent="0.3">
      <c r="P756903" s="83"/>
    </row>
    <row r="756904" spans="16:16" x14ac:dyDescent="0.3">
      <c r="P756904" s="83"/>
    </row>
    <row r="756905" spans="16:16" x14ac:dyDescent="0.3">
      <c r="P756905" s="83"/>
    </row>
    <row r="756906" spans="16:16" x14ac:dyDescent="0.3">
      <c r="P756906" s="83"/>
    </row>
    <row r="756907" spans="16:16" x14ac:dyDescent="0.3">
      <c r="P756907" s="83"/>
    </row>
    <row r="756908" spans="16:16" x14ac:dyDescent="0.3">
      <c r="P756908" s="83"/>
    </row>
    <row r="756909" spans="16:16" x14ac:dyDescent="0.3">
      <c r="P756909" s="83"/>
    </row>
    <row r="756910" spans="16:16" x14ac:dyDescent="0.3">
      <c r="P756910" s="83"/>
    </row>
    <row r="756911" spans="16:16" x14ac:dyDescent="0.3">
      <c r="P756911" s="83"/>
    </row>
    <row r="756912" spans="16:16" x14ac:dyDescent="0.3">
      <c r="P756912" s="83"/>
    </row>
    <row r="756913" spans="16:16" x14ac:dyDescent="0.3">
      <c r="P756913" s="83"/>
    </row>
    <row r="756914" spans="16:16" x14ac:dyDescent="0.3">
      <c r="P756914" s="83"/>
    </row>
    <row r="756915" spans="16:16" x14ac:dyDescent="0.3">
      <c r="P756915" s="83"/>
    </row>
    <row r="756916" spans="16:16" x14ac:dyDescent="0.3">
      <c r="P756916" s="83"/>
    </row>
    <row r="756917" spans="16:16" x14ac:dyDescent="0.3">
      <c r="P756917" s="83"/>
    </row>
    <row r="756918" spans="16:16" x14ac:dyDescent="0.3">
      <c r="P756918" s="83"/>
    </row>
    <row r="756919" spans="16:16" x14ac:dyDescent="0.3">
      <c r="P756919" s="83"/>
    </row>
    <row r="756920" spans="16:16" x14ac:dyDescent="0.3">
      <c r="P756920" s="83"/>
    </row>
    <row r="756921" spans="16:16" x14ac:dyDescent="0.3">
      <c r="P756921" s="83"/>
    </row>
    <row r="756922" spans="16:16" x14ac:dyDescent="0.3">
      <c r="P756922" s="83"/>
    </row>
    <row r="756923" spans="16:16" x14ac:dyDescent="0.3">
      <c r="P756923" s="83"/>
    </row>
    <row r="756924" spans="16:16" x14ac:dyDescent="0.3">
      <c r="P756924" s="83"/>
    </row>
    <row r="756925" spans="16:16" x14ac:dyDescent="0.3">
      <c r="P756925" s="83"/>
    </row>
    <row r="756926" spans="16:16" x14ac:dyDescent="0.3">
      <c r="P756926" s="83"/>
    </row>
    <row r="756927" spans="16:16" x14ac:dyDescent="0.3">
      <c r="P756927" s="83"/>
    </row>
    <row r="756928" spans="16:16" x14ac:dyDescent="0.3">
      <c r="P756928" s="83"/>
    </row>
    <row r="756929" spans="16:16" x14ac:dyDescent="0.3">
      <c r="P756929" s="83"/>
    </row>
    <row r="756930" spans="16:16" x14ac:dyDescent="0.3">
      <c r="P756930" s="83"/>
    </row>
    <row r="756931" spans="16:16" x14ac:dyDescent="0.3">
      <c r="P756931" s="83"/>
    </row>
    <row r="756932" spans="16:16" x14ac:dyDescent="0.3">
      <c r="P756932" s="83"/>
    </row>
    <row r="756933" spans="16:16" x14ac:dyDescent="0.3">
      <c r="P756933" s="83"/>
    </row>
    <row r="756934" spans="16:16" x14ac:dyDescent="0.3">
      <c r="P756934" s="83"/>
    </row>
    <row r="756935" spans="16:16" x14ac:dyDescent="0.3">
      <c r="P756935" s="83"/>
    </row>
    <row r="756936" spans="16:16" x14ac:dyDescent="0.3">
      <c r="P756936" s="83"/>
    </row>
    <row r="756937" spans="16:16" x14ac:dyDescent="0.3">
      <c r="P756937" s="83"/>
    </row>
    <row r="756938" spans="16:16" x14ac:dyDescent="0.3">
      <c r="P756938" s="83"/>
    </row>
    <row r="756939" spans="16:16" x14ac:dyDescent="0.3">
      <c r="P756939" s="83"/>
    </row>
    <row r="756940" spans="16:16" x14ac:dyDescent="0.3">
      <c r="P756940" s="83"/>
    </row>
    <row r="756941" spans="16:16" x14ac:dyDescent="0.3">
      <c r="P756941" s="83"/>
    </row>
    <row r="756942" spans="16:16" x14ac:dyDescent="0.3">
      <c r="P756942" s="83"/>
    </row>
    <row r="756943" spans="16:16" x14ac:dyDescent="0.3">
      <c r="P756943" s="83"/>
    </row>
    <row r="756944" spans="16:16" x14ac:dyDescent="0.3">
      <c r="P756944" s="83"/>
    </row>
    <row r="756945" spans="16:16" x14ac:dyDescent="0.3">
      <c r="P756945" s="83"/>
    </row>
    <row r="756946" spans="16:16" x14ac:dyDescent="0.3">
      <c r="P756946" s="83"/>
    </row>
    <row r="756947" spans="16:16" x14ac:dyDescent="0.3">
      <c r="P756947" s="83"/>
    </row>
    <row r="756948" spans="16:16" x14ac:dyDescent="0.3">
      <c r="P756948" s="83"/>
    </row>
    <row r="756949" spans="16:16" x14ac:dyDescent="0.3">
      <c r="P756949" s="83"/>
    </row>
    <row r="756950" spans="16:16" x14ac:dyDescent="0.3">
      <c r="P756950" s="83"/>
    </row>
    <row r="756951" spans="16:16" x14ac:dyDescent="0.3">
      <c r="P756951" s="83"/>
    </row>
    <row r="756952" spans="16:16" x14ac:dyDescent="0.3">
      <c r="P756952" s="83"/>
    </row>
    <row r="756953" spans="16:16" x14ac:dyDescent="0.3">
      <c r="P756953" s="83"/>
    </row>
    <row r="756954" spans="16:16" x14ac:dyDescent="0.3">
      <c r="P756954" s="83"/>
    </row>
    <row r="756955" spans="16:16" x14ac:dyDescent="0.3">
      <c r="P756955" s="83"/>
    </row>
    <row r="756956" spans="16:16" x14ac:dyDescent="0.3">
      <c r="P756956" s="83"/>
    </row>
    <row r="756957" spans="16:16" x14ac:dyDescent="0.3">
      <c r="P756957" s="83"/>
    </row>
    <row r="756958" spans="16:16" x14ac:dyDescent="0.3">
      <c r="P756958" s="83"/>
    </row>
    <row r="756959" spans="16:16" x14ac:dyDescent="0.3">
      <c r="P756959" s="83"/>
    </row>
    <row r="756960" spans="16:16" x14ac:dyDescent="0.3">
      <c r="P756960" s="83"/>
    </row>
    <row r="756961" spans="16:16" x14ac:dyDescent="0.3">
      <c r="P756961" s="83"/>
    </row>
    <row r="756962" spans="16:16" x14ac:dyDescent="0.3">
      <c r="P756962" s="83"/>
    </row>
    <row r="756963" spans="16:16" x14ac:dyDescent="0.3">
      <c r="P756963" s="83"/>
    </row>
    <row r="756964" spans="16:16" x14ac:dyDescent="0.3">
      <c r="P756964" s="83"/>
    </row>
    <row r="756965" spans="16:16" x14ac:dyDescent="0.3">
      <c r="P756965" s="83"/>
    </row>
    <row r="756966" spans="16:16" x14ac:dyDescent="0.3">
      <c r="P756966" s="83"/>
    </row>
    <row r="756967" spans="16:16" x14ac:dyDescent="0.3">
      <c r="P756967" s="83"/>
    </row>
    <row r="756968" spans="16:16" x14ac:dyDescent="0.3">
      <c r="P756968" s="83"/>
    </row>
    <row r="756969" spans="16:16" x14ac:dyDescent="0.3">
      <c r="P756969" s="83"/>
    </row>
    <row r="756970" spans="16:16" x14ac:dyDescent="0.3">
      <c r="P756970" s="83"/>
    </row>
    <row r="756971" spans="16:16" x14ac:dyDescent="0.3">
      <c r="P756971" s="83"/>
    </row>
    <row r="756972" spans="16:16" x14ac:dyDescent="0.3">
      <c r="P756972" s="83"/>
    </row>
    <row r="756973" spans="16:16" x14ac:dyDescent="0.3">
      <c r="P756973" s="83"/>
    </row>
    <row r="756974" spans="16:16" x14ac:dyDescent="0.3">
      <c r="P756974" s="83"/>
    </row>
    <row r="756975" spans="16:16" x14ac:dyDescent="0.3">
      <c r="P756975" s="83"/>
    </row>
    <row r="756976" spans="16:16" x14ac:dyDescent="0.3">
      <c r="P756976" s="83"/>
    </row>
    <row r="756977" spans="16:16" x14ac:dyDescent="0.3">
      <c r="P756977" s="83"/>
    </row>
    <row r="756978" spans="16:16" x14ac:dyDescent="0.3">
      <c r="P756978" s="83"/>
    </row>
    <row r="756979" spans="16:16" x14ac:dyDescent="0.3">
      <c r="P756979" s="83"/>
    </row>
    <row r="756980" spans="16:16" x14ac:dyDescent="0.3">
      <c r="P756980" s="83"/>
    </row>
    <row r="756981" spans="16:16" x14ac:dyDescent="0.3">
      <c r="P756981" s="83"/>
    </row>
    <row r="756982" spans="16:16" x14ac:dyDescent="0.3">
      <c r="P756982" s="83"/>
    </row>
    <row r="756983" spans="16:16" x14ac:dyDescent="0.3">
      <c r="P756983" s="83"/>
    </row>
    <row r="756984" spans="16:16" x14ac:dyDescent="0.3">
      <c r="P756984" s="83"/>
    </row>
    <row r="756985" spans="16:16" x14ac:dyDescent="0.3">
      <c r="P756985" s="83"/>
    </row>
    <row r="756986" spans="16:16" x14ac:dyDescent="0.3">
      <c r="P756986" s="83"/>
    </row>
    <row r="756987" spans="16:16" x14ac:dyDescent="0.3">
      <c r="P756987" s="83"/>
    </row>
    <row r="756988" spans="16:16" x14ac:dyDescent="0.3">
      <c r="P756988" s="83"/>
    </row>
    <row r="756989" spans="16:16" x14ac:dyDescent="0.3">
      <c r="P756989" s="83"/>
    </row>
    <row r="756990" spans="16:16" x14ac:dyDescent="0.3">
      <c r="P756990" s="83"/>
    </row>
    <row r="756991" spans="16:16" x14ac:dyDescent="0.3">
      <c r="P756991" s="83"/>
    </row>
    <row r="756992" spans="16:16" x14ac:dyDescent="0.3">
      <c r="P756992" s="83"/>
    </row>
    <row r="756993" spans="16:16" x14ac:dyDescent="0.3">
      <c r="P756993" s="83"/>
    </row>
    <row r="756994" spans="16:16" x14ac:dyDescent="0.3">
      <c r="P756994" s="83"/>
    </row>
    <row r="756995" spans="16:16" x14ac:dyDescent="0.3">
      <c r="P756995" s="83"/>
    </row>
    <row r="756996" spans="16:16" x14ac:dyDescent="0.3">
      <c r="P756996" s="83"/>
    </row>
    <row r="756997" spans="16:16" x14ac:dyDescent="0.3">
      <c r="P756997" s="83"/>
    </row>
    <row r="756998" spans="16:16" x14ac:dyDescent="0.3">
      <c r="P756998" s="83"/>
    </row>
    <row r="756999" spans="16:16" x14ac:dyDescent="0.3">
      <c r="P756999" s="83"/>
    </row>
    <row r="757000" spans="16:16" x14ac:dyDescent="0.3">
      <c r="P757000" s="83"/>
    </row>
    <row r="757001" spans="16:16" x14ac:dyDescent="0.3">
      <c r="P757001" s="83"/>
    </row>
    <row r="757002" spans="16:16" x14ac:dyDescent="0.3">
      <c r="P757002" s="83"/>
    </row>
    <row r="757003" spans="16:16" x14ac:dyDescent="0.3">
      <c r="P757003" s="83"/>
    </row>
    <row r="757004" spans="16:16" x14ac:dyDescent="0.3">
      <c r="P757004" s="83"/>
    </row>
    <row r="757005" spans="16:16" x14ac:dyDescent="0.3">
      <c r="P757005" s="83"/>
    </row>
    <row r="757006" spans="16:16" x14ac:dyDescent="0.3">
      <c r="P757006" s="83"/>
    </row>
    <row r="757007" spans="16:16" x14ac:dyDescent="0.3">
      <c r="P757007" s="83"/>
    </row>
    <row r="757008" spans="16:16" x14ac:dyDescent="0.3">
      <c r="P757008" s="83"/>
    </row>
    <row r="757009" spans="16:16" x14ac:dyDescent="0.3">
      <c r="P757009" s="83"/>
    </row>
    <row r="757010" spans="16:16" x14ac:dyDescent="0.3">
      <c r="P757010" s="83"/>
    </row>
    <row r="757011" spans="16:16" x14ac:dyDescent="0.3">
      <c r="P757011" s="83"/>
    </row>
    <row r="757012" spans="16:16" x14ac:dyDescent="0.3">
      <c r="P757012" s="83"/>
    </row>
    <row r="757013" spans="16:16" x14ac:dyDescent="0.3">
      <c r="P757013" s="83"/>
    </row>
    <row r="757014" spans="16:16" x14ac:dyDescent="0.3">
      <c r="P757014" s="83"/>
    </row>
    <row r="757015" spans="16:16" x14ac:dyDescent="0.3">
      <c r="P757015" s="83"/>
    </row>
    <row r="757016" spans="16:16" x14ac:dyDescent="0.3">
      <c r="P757016" s="83"/>
    </row>
    <row r="757017" spans="16:16" x14ac:dyDescent="0.3">
      <c r="P757017" s="83"/>
    </row>
    <row r="757018" spans="16:16" x14ac:dyDescent="0.3">
      <c r="P757018" s="83"/>
    </row>
    <row r="757019" spans="16:16" x14ac:dyDescent="0.3">
      <c r="P757019" s="83"/>
    </row>
    <row r="757020" spans="16:16" x14ac:dyDescent="0.3">
      <c r="P757020" s="83"/>
    </row>
    <row r="757021" spans="16:16" x14ac:dyDescent="0.3">
      <c r="P757021" s="83"/>
    </row>
    <row r="757022" spans="16:16" x14ac:dyDescent="0.3">
      <c r="P757022" s="83"/>
    </row>
    <row r="757023" spans="16:16" x14ac:dyDescent="0.3">
      <c r="P757023" s="83"/>
    </row>
    <row r="757024" spans="16:16" x14ac:dyDescent="0.3">
      <c r="P757024" s="83"/>
    </row>
    <row r="757025" spans="16:16" x14ac:dyDescent="0.3">
      <c r="P757025" s="83"/>
    </row>
    <row r="757026" spans="16:16" x14ac:dyDescent="0.3">
      <c r="P757026" s="83"/>
    </row>
    <row r="757027" spans="16:16" x14ac:dyDescent="0.3">
      <c r="P757027" s="83"/>
    </row>
    <row r="757028" spans="16:16" x14ac:dyDescent="0.3">
      <c r="P757028" s="83"/>
    </row>
    <row r="757029" spans="16:16" x14ac:dyDescent="0.3">
      <c r="P757029" s="83"/>
    </row>
    <row r="757030" spans="16:16" x14ac:dyDescent="0.3">
      <c r="P757030" s="83"/>
    </row>
    <row r="757031" spans="16:16" x14ac:dyDescent="0.3">
      <c r="P757031" s="83"/>
    </row>
    <row r="757032" spans="16:16" x14ac:dyDescent="0.3">
      <c r="P757032" s="83"/>
    </row>
    <row r="757033" spans="16:16" x14ac:dyDescent="0.3">
      <c r="P757033" s="83"/>
    </row>
    <row r="757034" spans="16:16" x14ac:dyDescent="0.3">
      <c r="P757034" s="83"/>
    </row>
    <row r="757035" spans="16:16" x14ac:dyDescent="0.3">
      <c r="P757035" s="83"/>
    </row>
    <row r="757036" spans="16:16" x14ac:dyDescent="0.3">
      <c r="P757036" s="83"/>
    </row>
    <row r="757037" spans="16:16" x14ac:dyDescent="0.3">
      <c r="P757037" s="83"/>
    </row>
    <row r="757038" spans="16:16" x14ac:dyDescent="0.3">
      <c r="P757038" s="83"/>
    </row>
    <row r="757039" spans="16:16" x14ac:dyDescent="0.3">
      <c r="P757039" s="83"/>
    </row>
    <row r="757040" spans="16:16" x14ac:dyDescent="0.3">
      <c r="P757040" s="83"/>
    </row>
    <row r="757041" spans="16:16" x14ac:dyDescent="0.3">
      <c r="P757041" s="83"/>
    </row>
    <row r="757042" spans="16:16" x14ac:dyDescent="0.3">
      <c r="P757042" s="83"/>
    </row>
    <row r="757043" spans="16:16" x14ac:dyDescent="0.3">
      <c r="P757043" s="83"/>
    </row>
    <row r="757044" spans="16:16" x14ac:dyDescent="0.3">
      <c r="P757044" s="83"/>
    </row>
    <row r="757045" spans="16:16" x14ac:dyDescent="0.3">
      <c r="P757045" s="83"/>
    </row>
    <row r="757046" spans="16:16" x14ac:dyDescent="0.3">
      <c r="P757046" s="83"/>
    </row>
    <row r="757047" spans="16:16" x14ac:dyDescent="0.3">
      <c r="P757047" s="83"/>
    </row>
    <row r="757048" spans="16:16" x14ac:dyDescent="0.3">
      <c r="P757048" s="83"/>
    </row>
    <row r="757049" spans="16:16" x14ac:dyDescent="0.3">
      <c r="P757049" s="83"/>
    </row>
    <row r="757050" spans="16:16" x14ac:dyDescent="0.3">
      <c r="P757050" s="83"/>
    </row>
    <row r="757051" spans="16:16" x14ac:dyDescent="0.3">
      <c r="P757051" s="83"/>
    </row>
    <row r="757052" spans="16:16" x14ac:dyDescent="0.3">
      <c r="P757052" s="83"/>
    </row>
    <row r="757053" spans="16:16" x14ac:dyDescent="0.3">
      <c r="P757053" s="83"/>
    </row>
    <row r="757054" spans="16:16" x14ac:dyDescent="0.3">
      <c r="P757054" s="83"/>
    </row>
    <row r="757055" spans="16:16" x14ac:dyDescent="0.3">
      <c r="P757055" s="83"/>
    </row>
    <row r="757056" spans="16:16" x14ac:dyDescent="0.3">
      <c r="P757056" s="83"/>
    </row>
    <row r="757057" spans="16:16" x14ac:dyDescent="0.3">
      <c r="P757057" s="83"/>
    </row>
    <row r="757058" spans="16:16" x14ac:dyDescent="0.3">
      <c r="P757058" s="83"/>
    </row>
    <row r="757059" spans="16:16" x14ac:dyDescent="0.3">
      <c r="P757059" s="83"/>
    </row>
    <row r="757060" spans="16:16" x14ac:dyDescent="0.3">
      <c r="P757060" s="83"/>
    </row>
    <row r="757061" spans="16:16" x14ac:dyDescent="0.3">
      <c r="P757061" s="83"/>
    </row>
    <row r="757062" spans="16:16" x14ac:dyDescent="0.3">
      <c r="P757062" s="83"/>
    </row>
    <row r="757063" spans="16:16" x14ac:dyDescent="0.3">
      <c r="P757063" s="83"/>
    </row>
    <row r="757064" spans="16:16" x14ac:dyDescent="0.3">
      <c r="P757064" s="83"/>
    </row>
    <row r="757065" spans="16:16" x14ac:dyDescent="0.3">
      <c r="P757065" s="83"/>
    </row>
    <row r="757066" spans="16:16" x14ac:dyDescent="0.3">
      <c r="P757066" s="83"/>
    </row>
    <row r="757067" spans="16:16" x14ac:dyDescent="0.3">
      <c r="P757067" s="83"/>
    </row>
    <row r="757068" spans="16:16" x14ac:dyDescent="0.3">
      <c r="P757068" s="83"/>
    </row>
    <row r="757069" spans="16:16" x14ac:dyDescent="0.3">
      <c r="P757069" s="83"/>
    </row>
    <row r="757070" spans="16:16" x14ac:dyDescent="0.3">
      <c r="P757070" s="83"/>
    </row>
    <row r="757071" spans="16:16" x14ac:dyDescent="0.3">
      <c r="P757071" s="83"/>
    </row>
    <row r="757072" spans="16:16" x14ac:dyDescent="0.3">
      <c r="P757072" s="83"/>
    </row>
    <row r="757073" spans="16:16" x14ac:dyDescent="0.3">
      <c r="P757073" s="83"/>
    </row>
    <row r="757074" spans="16:16" x14ac:dyDescent="0.3">
      <c r="P757074" s="83"/>
    </row>
    <row r="757075" spans="16:16" x14ac:dyDescent="0.3">
      <c r="P757075" s="83"/>
    </row>
    <row r="757076" spans="16:16" x14ac:dyDescent="0.3">
      <c r="P757076" s="83"/>
    </row>
    <row r="757077" spans="16:16" x14ac:dyDescent="0.3">
      <c r="P757077" s="83"/>
    </row>
    <row r="757078" spans="16:16" x14ac:dyDescent="0.3">
      <c r="P757078" s="83"/>
    </row>
    <row r="757079" spans="16:16" x14ac:dyDescent="0.3">
      <c r="P757079" s="83"/>
    </row>
    <row r="757080" spans="16:16" x14ac:dyDescent="0.3">
      <c r="P757080" s="83"/>
    </row>
    <row r="757081" spans="16:16" x14ac:dyDescent="0.3">
      <c r="P757081" s="83"/>
    </row>
    <row r="757082" spans="16:16" x14ac:dyDescent="0.3">
      <c r="P757082" s="83"/>
    </row>
    <row r="757083" spans="16:16" x14ac:dyDescent="0.3">
      <c r="P757083" s="83"/>
    </row>
    <row r="757084" spans="16:16" x14ac:dyDescent="0.3">
      <c r="P757084" s="83"/>
    </row>
    <row r="757085" spans="16:16" x14ac:dyDescent="0.3">
      <c r="P757085" s="83"/>
    </row>
    <row r="757086" spans="16:16" x14ac:dyDescent="0.3">
      <c r="P757086" s="83"/>
    </row>
    <row r="757087" spans="16:16" x14ac:dyDescent="0.3">
      <c r="P757087" s="83"/>
    </row>
    <row r="757088" spans="16:16" x14ac:dyDescent="0.3">
      <c r="P757088" s="83"/>
    </row>
    <row r="757089" spans="16:16" x14ac:dyDescent="0.3">
      <c r="P757089" s="83"/>
    </row>
    <row r="757090" spans="16:16" x14ac:dyDescent="0.3">
      <c r="P757090" s="83"/>
    </row>
    <row r="757091" spans="16:16" x14ac:dyDescent="0.3">
      <c r="P757091" s="83"/>
    </row>
    <row r="757092" spans="16:16" x14ac:dyDescent="0.3">
      <c r="P757092" s="83"/>
    </row>
    <row r="757093" spans="16:16" x14ac:dyDescent="0.3">
      <c r="P757093" s="83"/>
    </row>
    <row r="757094" spans="16:16" x14ac:dyDescent="0.3">
      <c r="P757094" s="83"/>
    </row>
    <row r="757095" spans="16:16" x14ac:dyDescent="0.3">
      <c r="P757095" s="83"/>
    </row>
    <row r="757096" spans="16:16" x14ac:dyDescent="0.3">
      <c r="P757096" s="83"/>
    </row>
    <row r="757097" spans="16:16" x14ac:dyDescent="0.3">
      <c r="P757097" s="83"/>
    </row>
    <row r="757098" spans="16:16" x14ac:dyDescent="0.3">
      <c r="P757098" s="83"/>
    </row>
    <row r="757099" spans="16:16" x14ac:dyDescent="0.3">
      <c r="P757099" s="83"/>
    </row>
    <row r="757100" spans="16:16" x14ac:dyDescent="0.3">
      <c r="P757100" s="83"/>
    </row>
    <row r="757101" spans="16:16" x14ac:dyDescent="0.3">
      <c r="P757101" s="83"/>
    </row>
    <row r="757102" spans="16:16" x14ac:dyDescent="0.3">
      <c r="P757102" s="83"/>
    </row>
    <row r="757103" spans="16:16" x14ac:dyDescent="0.3">
      <c r="P757103" s="83"/>
    </row>
    <row r="757104" spans="16:16" x14ac:dyDescent="0.3">
      <c r="P757104" s="83"/>
    </row>
    <row r="757105" spans="16:16" x14ac:dyDescent="0.3">
      <c r="P757105" s="83"/>
    </row>
    <row r="757106" spans="16:16" x14ac:dyDescent="0.3">
      <c r="P757106" s="83"/>
    </row>
    <row r="757107" spans="16:16" x14ac:dyDescent="0.3">
      <c r="P757107" s="83"/>
    </row>
    <row r="757108" spans="16:16" x14ac:dyDescent="0.3">
      <c r="P757108" s="83"/>
    </row>
    <row r="757109" spans="16:16" x14ac:dyDescent="0.3">
      <c r="P757109" s="83"/>
    </row>
    <row r="757110" spans="16:16" x14ac:dyDescent="0.3">
      <c r="P757110" s="83"/>
    </row>
    <row r="757111" spans="16:16" x14ac:dyDescent="0.3">
      <c r="P757111" s="83"/>
    </row>
    <row r="757112" spans="16:16" x14ac:dyDescent="0.3">
      <c r="P757112" s="83"/>
    </row>
    <row r="757113" spans="16:16" x14ac:dyDescent="0.3">
      <c r="P757113" s="83"/>
    </row>
    <row r="757114" spans="16:16" x14ac:dyDescent="0.3">
      <c r="P757114" s="83"/>
    </row>
    <row r="757115" spans="16:16" x14ac:dyDescent="0.3">
      <c r="P757115" s="83"/>
    </row>
    <row r="757116" spans="16:16" x14ac:dyDescent="0.3">
      <c r="P757116" s="83"/>
    </row>
    <row r="757117" spans="16:16" x14ac:dyDescent="0.3">
      <c r="P757117" s="83"/>
    </row>
    <row r="757118" spans="16:16" x14ac:dyDescent="0.3">
      <c r="P757118" s="83"/>
    </row>
    <row r="757119" spans="16:16" x14ac:dyDescent="0.3">
      <c r="P757119" s="83"/>
    </row>
    <row r="757120" spans="16:16" x14ac:dyDescent="0.3">
      <c r="P757120" s="83"/>
    </row>
    <row r="757121" spans="16:16" x14ac:dyDescent="0.3">
      <c r="P757121" s="83"/>
    </row>
    <row r="757122" spans="16:16" x14ac:dyDescent="0.3">
      <c r="P757122" s="83"/>
    </row>
    <row r="757123" spans="16:16" x14ac:dyDescent="0.3">
      <c r="P757123" s="83"/>
    </row>
    <row r="757124" spans="16:16" x14ac:dyDescent="0.3">
      <c r="P757124" s="83"/>
    </row>
    <row r="757125" spans="16:16" x14ac:dyDescent="0.3">
      <c r="P757125" s="83"/>
    </row>
    <row r="757126" spans="16:16" x14ac:dyDescent="0.3">
      <c r="P757126" s="83"/>
    </row>
    <row r="757127" spans="16:16" x14ac:dyDescent="0.3">
      <c r="P757127" s="83"/>
    </row>
    <row r="757128" spans="16:16" x14ac:dyDescent="0.3">
      <c r="P757128" s="83"/>
    </row>
    <row r="757129" spans="16:16" x14ac:dyDescent="0.3">
      <c r="P757129" s="83"/>
    </row>
    <row r="757130" spans="16:16" x14ac:dyDescent="0.3">
      <c r="P757130" s="83"/>
    </row>
    <row r="757131" spans="16:16" x14ac:dyDescent="0.3">
      <c r="P757131" s="83"/>
    </row>
    <row r="757132" spans="16:16" x14ac:dyDescent="0.3">
      <c r="P757132" s="83"/>
    </row>
    <row r="757133" spans="16:16" x14ac:dyDescent="0.3">
      <c r="P757133" s="83"/>
    </row>
    <row r="757134" spans="16:16" x14ac:dyDescent="0.3">
      <c r="P757134" s="83"/>
    </row>
    <row r="757135" spans="16:16" x14ac:dyDescent="0.3">
      <c r="P757135" s="83"/>
    </row>
    <row r="757136" spans="16:16" x14ac:dyDescent="0.3">
      <c r="P757136" s="83"/>
    </row>
    <row r="757137" spans="16:16" x14ac:dyDescent="0.3">
      <c r="P757137" s="83"/>
    </row>
    <row r="757138" spans="16:16" x14ac:dyDescent="0.3">
      <c r="P757138" s="83"/>
    </row>
    <row r="757139" spans="16:16" x14ac:dyDescent="0.3">
      <c r="P757139" s="83"/>
    </row>
    <row r="757140" spans="16:16" x14ac:dyDescent="0.3">
      <c r="P757140" s="83"/>
    </row>
    <row r="757141" spans="16:16" x14ac:dyDescent="0.3">
      <c r="P757141" s="83"/>
    </row>
    <row r="757142" spans="16:16" x14ac:dyDescent="0.3">
      <c r="P757142" s="83"/>
    </row>
    <row r="757143" spans="16:16" x14ac:dyDescent="0.3">
      <c r="P757143" s="83"/>
    </row>
    <row r="757144" spans="16:16" x14ac:dyDescent="0.3">
      <c r="P757144" s="83"/>
    </row>
    <row r="757145" spans="16:16" x14ac:dyDescent="0.3">
      <c r="P757145" s="83"/>
    </row>
    <row r="757146" spans="16:16" x14ac:dyDescent="0.3">
      <c r="P757146" s="83"/>
    </row>
    <row r="757147" spans="16:16" x14ac:dyDescent="0.3">
      <c r="P757147" s="83"/>
    </row>
    <row r="757148" spans="16:16" x14ac:dyDescent="0.3">
      <c r="P757148" s="83"/>
    </row>
    <row r="757149" spans="16:16" x14ac:dyDescent="0.3">
      <c r="P757149" s="83"/>
    </row>
    <row r="757150" spans="16:16" x14ac:dyDescent="0.3">
      <c r="P757150" s="83"/>
    </row>
    <row r="757151" spans="16:16" x14ac:dyDescent="0.3">
      <c r="P757151" s="83"/>
    </row>
    <row r="757152" spans="16:16" x14ac:dyDescent="0.3">
      <c r="P757152" s="83"/>
    </row>
    <row r="757153" spans="16:16" x14ac:dyDescent="0.3">
      <c r="P757153" s="83"/>
    </row>
    <row r="757154" spans="16:16" x14ac:dyDescent="0.3">
      <c r="P757154" s="83"/>
    </row>
    <row r="757155" spans="16:16" x14ac:dyDescent="0.3">
      <c r="P757155" s="83"/>
    </row>
    <row r="757156" spans="16:16" x14ac:dyDescent="0.3">
      <c r="P757156" s="83"/>
    </row>
    <row r="757157" spans="16:16" x14ac:dyDescent="0.3">
      <c r="P757157" s="83"/>
    </row>
    <row r="757158" spans="16:16" x14ac:dyDescent="0.3">
      <c r="P757158" s="83"/>
    </row>
    <row r="757159" spans="16:16" x14ac:dyDescent="0.3">
      <c r="P757159" s="83"/>
    </row>
    <row r="757160" spans="16:16" x14ac:dyDescent="0.3">
      <c r="P757160" s="83"/>
    </row>
    <row r="757161" spans="16:16" x14ac:dyDescent="0.3">
      <c r="P757161" s="83"/>
    </row>
    <row r="757162" spans="16:16" x14ac:dyDescent="0.3">
      <c r="P757162" s="83"/>
    </row>
    <row r="757163" spans="16:16" x14ac:dyDescent="0.3">
      <c r="P757163" s="83"/>
    </row>
    <row r="757164" spans="16:16" x14ac:dyDescent="0.3">
      <c r="P757164" s="83"/>
    </row>
    <row r="757165" spans="16:16" x14ac:dyDescent="0.3">
      <c r="P757165" s="83"/>
    </row>
    <row r="757166" spans="16:16" x14ac:dyDescent="0.3">
      <c r="P757166" s="83"/>
    </row>
    <row r="757167" spans="16:16" x14ac:dyDescent="0.3">
      <c r="P757167" s="83"/>
    </row>
    <row r="757168" spans="16:16" x14ac:dyDescent="0.3">
      <c r="P757168" s="83"/>
    </row>
    <row r="757169" spans="16:16" x14ac:dyDescent="0.3">
      <c r="P757169" s="83"/>
    </row>
    <row r="757170" spans="16:16" x14ac:dyDescent="0.3">
      <c r="P757170" s="83"/>
    </row>
    <row r="757171" spans="16:16" x14ac:dyDescent="0.3">
      <c r="P757171" s="83"/>
    </row>
    <row r="757172" spans="16:16" x14ac:dyDescent="0.3">
      <c r="P757172" s="83"/>
    </row>
    <row r="757173" spans="16:16" x14ac:dyDescent="0.3">
      <c r="P757173" s="83"/>
    </row>
    <row r="757174" spans="16:16" x14ac:dyDescent="0.3">
      <c r="P757174" s="83"/>
    </row>
    <row r="757175" spans="16:16" x14ac:dyDescent="0.3">
      <c r="P757175" s="83"/>
    </row>
    <row r="757176" spans="16:16" x14ac:dyDescent="0.3">
      <c r="P757176" s="83"/>
    </row>
    <row r="757177" spans="16:16" x14ac:dyDescent="0.3">
      <c r="P757177" s="83"/>
    </row>
    <row r="757178" spans="16:16" x14ac:dyDescent="0.3">
      <c r="P757178" s="83"/>
    </row>
    <row r="757179" spans="16:16" x14ac:dyDescent="0.3">
      <c r="P757179" s="83"/>
    </row>
    <row r="757180" spans="16:16" x14ac:dyDescent="0.3">
      <c r="P757180" s="83"/>
    </row>
    <row r="757181" spans="16:16" x14ac:dyDescent="0.3">
      <c r="P757181" s="83"/>
    </row>
    <row r="757182" spans="16:16" x14ac:dyDescent="0.3">
      <c r="P757182" s="83"/>
    </row>
    <row r="757183" spans="16:16" x14ac:dyDescent="0.3">
      <c r="P757183" s="83"/>
    </row>
    <row r="757184" spans="16:16" x14ac:dyDescent="0.3">
      <c r="P757184" s="83"/>
    </row>
    <row r="757185" spans="16:16" x14ac:dyDescent="0.3">
      <c r="P757185" s="83"/>
    </row>
    <row r="757186" spans="16:16" x14ac:dyDescent="0.3">
      <c r="P757186" s="83"/>
    </row>
    <row r="757187" spans="16:16" x14ac:dyDescent="0.3">
      <c r="P757187" s="83"/>
    </row>
    <row r="757188" spans="16:16" x14ac:dyDescent="0.3">
      <c r="P757188" s="83"/>
    </row>
    <row r="757189" spans="16:16" x14ac:dyDescent="0.3">
      <c r="P757189" s="83"/>
    </row>
    <row r="757190" spans="16:16" x14ac:dyDescent="0.3">
      <c r="P757190" s="83"/>
    </row>
    <row r="757191" spans="16:16" x14ac:dyDescent="0.3">
      <c r="P757191" s="83"/>
    </row>
    <row r="757192" spans="16:16" x14ac:dyDescent="0.3">
      <c r="P757192" s="83"/>
    </row>
    <row r="757193" spans="16:16" x14ac:dyDescent="0.3">
      <c r="P757193" s="83"/>
    </row>
    <row r="757194" spans="16:16" x14ac:dyDescent="0.3">
      <c r="P757194" s="83"/>
    </row>
    <row r="757195" spans="16:16" x14ac:dyDescent="0.3">
      <c r="P757195" s="83"/>
    </row>
    <row r="757196" spans="16:16" x14ac:dyDescent="0.3">
      <c r="P757196" s="83"/>
    </row>
    <row r="757197" spans="16:16" x14ac:dyDescent="0.3">
      <c r="P757197" s="83"/>
    </row>
    <row r="757198" spans="16:16" x14ac:dyDescent="0.3">
      <c r="P757198" s="83"/>
    </row>
    <row r="757199" spans="16:16" x14ac:dyDescent="0.3">
      <c r="P757199" s="83"/>
    </row>
    <row r="757200" spans="16:16" x14ac:dyDescent="0.3">
      <c r="P757200" s="83"/>
    </row>
    <row r="757201" spans="16:16" x14ac:dyDescent="0.3">
      <c r="P757201" s="83"/>
    </row>
    <row r="757202" spans="16:16" x14ac:dyDescent="0.3">
      <c r="P757202" s="83"/>
    </row>
    <row r="757203" spans="16:16" x14ac:dyDescent="0.3">
      <c r="P757203" s="83"/>
    </row>
    <row r="757204" spans="16:16" x14ac:dyDescent="0.3">
      <c r="P757204" s="83"/>
    </row>
    <row r="757205" spans="16:16" x14ac:dyDescent="0.3">
      <c r="P757205" s="83"/>
    </row>
    <row r="757206" spans="16:16" x14ac:dyDescent="0.3">
      <c r="P757206" s="83"/>
    </row>
    <row r="757207" spans="16:16" x14ac:dyDescent="0.3">
      <c r="P757207" s="83"/>
    </row>
    <row r="757208" spans="16:16" x14ac:dyDescent="0.3">
      <c r="P757208" s="83"/>
    </row>
    <row r="757209" spans="16:16" x14ac:dyDescent="0.3">
      <c r="P757209" s="83"/>
    </row>
    <row r="757210" spans="16:16" x14ac:dyDescent="0.3">
      <c r="P757210" s="83"/>
    </row>
    <row r="757211" spans="16:16" x14ac:dyDescent="0.3">
      <c r="P757211" s="83"/>
    </row>
    <row r="757212" spans="16:16" x14ac:dyDescent="0.3">
      <c r="P757212" s="83"/>
    </row>
    <row r="757213" spans="16:16" x14ac:dyDescent="0.3">
      <c r="P757213" s="83"/>
    </row>
    <row r="757214" spans="16:16" x14ac:dyDescent="0.3">
      <c r="P757214" s="83"/>
    </row>
    <row r="757215" spans="16:16" x14ac:dyDescent="0.3">
      <c r="P757215" s="83"/>
    </row>
    <row r="757216" spans="16:16" x14ac:dyDescent="0.3">
      <c r="P757216" s="83"/>
    </row>
    <row r="757217" spans="16:16" x14ac:dyDescent="0.3">
      <c r="P757217" s="83"/>
    </row>
    <row r="757218" spans="16:16" x14ac:dyDescent="0.3">
      <c r="P757218" s="83"/>
    </row>
    <row r="757219" spans="16:16" x14ac:dyDescent="0.3">
      <c r="P757219" s="83"/>
    </row>
    <row r="757220" spans="16:16" x14ac:dyDescent="0.3">
      <c r="P757220" s="83"/>
    </row>
    <row r="757221" spans="16:16" x14ac:dyDescent="0.3">
      <c r="P757221" s="83"/>
    </row>
    <row r="757222" spans="16:16" x14ac:dyDescent="0.3">
      <c r="P757222" s="83"/>
    </row>
    <row r="757223" spans="16:16" x14ac:dyDescent="0.3">
      <c r="P757223" s="83"/>
    </row>
    <row r="757224" spans="16:16" x14ac:dyDescent="0.3">
      <c r="P757224" s="83"/>
    </row>
    <row r="757225" spans="16:16" x14ac:dyDescent="0.3">
      <c r="P757225" s="83"/>
    </row>
    <row r="757226" spans="16:16" x14ac:dyDescent="0.3">
      <c r="P757226" s="83"/>
    </row>
    <row r="757227" spans="16:16" x14ac:dyDescent="0.3">
      <c r="P757227" s="83"/>
    </row>
    <row r="757228" spans="16:16" x14ac:dyDescent="0.3">
      <c r="P757228" s="83"/>
    </row>
    <row r="757229" spans="16:16" x14ac:dyDescent="0.3">
      <c r="P757229" s="83"/>
    </row>
    <row r="757230" spans="16:16" x14ac:dyDescent="0.3">
      <c r="P757230" s="83"/>
    </row>
    <row r="757231" spans="16:16" x14ac:dyDescent="0.3">
      <c r="P757231" s="83"/>
    </row>
    <row r="757232" spans="16:16" x14ac:dyDescent="0.3">
      <c r="P757232" s="83"/>
    </row>
    <row r="757233" spans="16:16" x14ac:dyDescent="0.3">
      <c r="P757233" s="83"/>
    </row>
    <row r="757234" spans="16:16" x14ac:dyDescent="0.3">
      <c r="P757234" s="83"/>
    </row>
    <row r="757235" spans="16:16" x14ac:dyDescent="0.3">
      <c r="P757235" s="83"/>
    </row>
    <row r="757236" spans="16:16" x14ac:dyDescent="0.3">
      <c r="P757236" s="83"/>
    </row>
    <row r="757237" spans="16:16" x14ac:dyDescent="0.3">
      <c r="P757237" s="83"/>
    </row>
    <row r="757238" spans="16:16" x14ac:dyDescent="0.3">
      <c r="P757238" s="83"/>
    </row>
    <row r="757239" spans="16:16" x14ac:dyDescent="0.3">
      <c r="P757239" s="83"/>
    </row>
    <row r="757240" spans="16:16" x14ac:dyDescent="0.3">
      <c r="P757240" s="83"/>
    </row>
    <row r="757241" spans="16:16" x14ac:dyDescent="0.3">
      <c r="P757241" s="83"/>
    </row>
    <row r="757242" spans="16:16" x14ac:dyDescent="0.3">
      <c r="P757242" s="83"/>
    </row>
    <row r="757243" spans="16:16" x14ac:dyDescent="0.3">
      <c r="P757243" s="83"/>
    </row>
    <row r="757244" spans="16:16" x14ac:dyDescent="0.3">
      <c r="P757244" s="83"/>
    </row>
    <row r="757245" spans="16:16" x14ac:dyDescent="0.3">
      <c r="P757245" s="83"/>
    </row>
    <row r="757246" spans="16:16" x14ac:dyDescent="0.3">
      <c r="P757246" s="83"/>
    </row>
    <row r="757247" spans="16:16" x14ac:dyDescent="0.3">
      <c r="P757247" s="83"/>
    </row>
    <row r="757248" spans="16:16" x14ac:dyDescent="0.3">
      <c r="P757248" s="83"/>
    </row>
    <row r="757249" spans="16:16" x14ac:dyDescent="0.3">
      <c r="P757249" s="83"/>
    </row>
    <row r="757250" spans="16:16" x14ac:dyDescent="0.3">
      <c r="P757250" s="83"/>
    </row>
    <row r="757251" spans="16:16" x14ac:dyDescent="0.3">
      <c r="P757251" s="83"/>
    </row>
    <row r="757252" spans="16:16" x14ac:dyDescent="0.3">
      <c r="P757252" s="83"/>
    </row>
    <row r="757253" spans="16:16" x14ac:dyDescent="0.3">
      <c r="P757253" s="83"/>
    </row>
    <row r="757254" spans="16:16" x14ac:dyDescent="0.3">
      <c r="P757254" s="83"/>
    </row>
    <row r="757255" spans="16:16" x14ac:dyDescent="0.3">
      <c r="P757255" s="83"/>
    </row>
    <row r="757256" spans="16:16" x14ac:dyDescent="0.3">
      <c r="P757256" s="83"/>
    </row>
    <row r="757257" spans="16:16" x14ac:dyDescent="0.3">
      <c r="P757257" s="83"/>
    </row>
    <row r="757258" spans="16:16" x14ac:dyDescent="0.3">
      <c r="P757258" s="83"/>
    </row>
    <row r="757259" spans="16:16" x14ac:dyDescent="0.3">
      <c r="P757259" s="83"/>
    </row>
    <row r="757260" spans="16:16" x14ac:dyDescent="0.3">
      <c r="P757260" s="83"/>
    </row>
    <row r="757261" spans="16:16" x14ac:dyDescent="0.3">
      <c r="P757261" s="83"/>
    </row>
    <row r="757262" spans="16:16" x14ac:dyDescent="0.3">
      <c r="P757262" s="83"/>
    </row>
    <row r="757263" spans="16:16" x14ac:dyDescent="0.3">
      <c r="P757263" s="83"/>
    </row>
    <row r="757264" spans="16:16" x14ac:dyDescent="0.3">
      <c r="P757264" s="83"/>
    </row>
    <row r="757265" spans="16:16" x14ac:dyDescent="0.3">
      <c r="P757265" s="83"/>
    </row>
    <row r="757266" spans="16:16" x14ac:dyDescent="0.3">
      <c r="P757266" s="83"/>
    </row>
    <row r="757267" spans="16:16" x14ac:dyDescent="0.3">
      <c r="P757267" s="83"/>
    </row>
    <row r="757268" spans="16:16" x14ac:dyDescent="0.3">
      <c r="P757268" s="83"/>
    </row>
    <row r="757269" spans="16:16" x14ac:dyDescent="0.3">
      <c r="P757269" s="83"/>
    </row>
    <row r="757270" spans="16:16" x14ac:dyDescent="0.3">
      <c r="P757270" s="83"/>
    </row>
    <row r="757271" spans="16:16" x14ac:dyDescent="0.3">
      <c r="P757271" s="83"/>
    </row>
    <row r="757272" spans="16:16" x14ac:dyDescent="0.3">
      <c r="P757272" s="83"/>
    </row>
    <row r="757273" spans="16:16" x14ac:dyDescent="0.3">
      <c r="P757273" s="83"/>
    </row>
    <row r="757274" spans="16:16" x14ac:dyDescent="0.3">
      <c r="P757274" s="83"/>
    </row>
    <row r="757275" spans="16:16" x14ac:dyDescent="0.3">
      <c r="P757275" s="83"/>
    </row>
    <row r="757276" spans="16:16" x14ac:dyDescent="0.3">
      <c r="P757276" s="83"/>
    </row>
    <row r="757277" spans="16:16" x14ac:dyDescent="0.3">
      <c r="P757277" s="83"/>
    </row>
    <row r="757278" spans="16:16" x14ac:dyDescent="0.3">
      <c r="P757278" s="83"/>
    </row>
    <row r="757279" spans="16:16" x14ac:dyDescent="0.3">
      <c r="P757279" s="83"/>
    </row>
    <row r="757280" spans="16:16" x14ac:dyDescent="0.3">
      <c r="P757280" s="83"/>
    </row>
    <row r="757281" spans="16:16" x14ac:dyDescent="0.3">
      <c r="P757281" s="83"/>
    </row>
    <row r="757282" spans="16:16" x14ac:dyDescent="0.3">
      <c r="P757282" s="83"/>
    </row>
    <row r="757283" spans="16:16" x14ac:dyDescent="0.3">
      <c r="P757283" s="83"/>
    </row>
    <row r="757284" spans="16:16" x14ac:dyDescent="0.3">
      <c r="P757284" s="83"/>
    </row>
    <row r="757285" spans="16:16" x14ac:dyDescent="0.3">
      <c r="P757285" s="83"/>
    </row>
    <row r="757286" spans="16:16" x14ac:dyDescent="0.3">
      <c r="P757286" s="83"/>
    </row>
    <row r="757287" spans="16:16" x14ac:dyDescent="0.3">
      <c r="P757287" s="83"/>
    </row>
    <row r="757288" spans="16:16" x14ac:dyDescent="0.3">
      <c r="P757288" s="83"/>
    </row>
    <row r="757289" spans="16:16" x14ac:dyDescent="0.3">
      <c r="P757289" s="83"/>
    </row>
    <row r="757290" spans="16:16" x14ac:dyDescent="0.3">
      <c r="P757290" s="83"/>
    </row>
    <row r="757291" spans="16:16" x14ac:dyDescent="0.3">
      <c r="P757291" s="83"/>
    </row>
    <row r="757292" spans="16:16" x14ac:dyDescent="0.3">
      <c r="P757292" s="83"/>
    </row>
    <row r="757293" spans="16:16" x14ac:dyDescent="0.3">
      <c r="P757293" s="83"/>
    </row>
    <row r="757294" spans="16:16" x14ac:dyDescent="0.3">
      <c r="P757294" s="83"/>
    </row>
    <row r="757295" spans="16:16" x14ac:dyDescent="0.3">
      <c r="P757295" s="83"/>
    </row>
    <row r="757296" spans="16:16" x14ac:dyDescent="0.3">
      <c r="P757296" s="83"/>
    </row>
    <row r="757297" spans="16:16" x14ac:dyDescent="0.3">
      <c r="P757297" s="83"/>
    </row>
    <row r="757298" spans="16:16" x14ac:dyDescent="0.3">
      <c r="P757298" s="83"/>
    </row>
    <row r="757299" spans="16:16" x14ac:dyDescent="0.3">
      <c r="P757299" s="83"/>
    </row>
    <row r="757300" spans="16:16" x14ac:dyDescent="0.3">
      <c r="P757300" s="83"/>
    </row>
    <row r="757301" spans="16:16" x14ac:dyDescent="0.3">
      <c r="P757301" s="83"/>
    </row>
    <row r="757302" spans="16:16" x14ac:dyDescent="0.3">
      <c r="P757302" s="83"/>
    </row>
    <row r="757303" spans="16:16" x14ac:dyDescent="0.3">
      <c r="P757303" s="83"/>
    </row>
    <row r="757304" spans="16:16" x14ac:dyDescent="0.3">
      <c r="P757304" s="83"/>
    </row>
    <row r="757305" spans="16:16" x14ac:dyDescent="0.3">
      <c r="P757305" s="83"/>
    </row>
    <row r="757306" spans="16:16" x14ac:dyDescent="0.3">
      <c r="P757306" s="83"/>
    </row>
    <row r="757307" spans="16:16" x14ac:dyDescent="0.3">
      <c r="P757307" s="83"/>
    </row>
    <row r="757308" spans="16:16" x14ac:dyDescent="0.3">
      <c r="P757308" s="83"/>
    </row>
    <row r="757309" spans="16:16" x14ac:dyDescent="0.3">
      <c r="P757309" s="83"/>
    </row>
    <row r="757310" spans="16:16" x14ac:dyDescent="0.3">
      <c r="P757310" s="83"/>
    </row>
    <row r="757311" spans="16:16" x14ac:dyDescent="0.3">
      <c r="P757311" s="83"/>
    </row>
    <row r="757312" spans="16:16" x14ac:dyDescent="0.3">
      <c r="P757312" s="83"/>
    </row>
    <row r="757313" spans="16:16" x14ac:dyDescent="0.3">
      <c r="P757313" s="83"/>
    </row>
    <row r="757314" spans="16:16" x14ac:dyDescent="0.3">
      <c r="P757314" s="83"/>
    </row>
    <row r="757315" spans="16:16" x14ac:dyDescent="0.3">
      <c r="P757315" s="83"/>
    </row>
    <row r="757316" spans="16:16" x14ac:dyDescent="0.3">
      <c r="P757316" s="83"/>
    </row>
    <row r="757317" spans="16:16" x14ac:dyDescent="0.3">
      <c r="P757317" s="83"/>
    </row>
    <row r="757318" spans="16:16" x14ac:dyDescent="0.3">
      <c r="P757318" s="83"/>
    </row>
    <row r="757319" spans="16:16" x14ac:dyDescent="0.3">
      <c r="P757319" s="83"/>
    </row>
    <row r="757320" spans="16:16" x14ac:dyDescent="0.3">
      <c r="P757320" s="83"/>
    </row>
    <row r="757321" spans="16:16" x14ac:dyDescent="0.3">
      <c r="P757321" s="83"/>
    </row>
    <row r="757322" spans="16:16" x14ac:dyDescent="0.3">
      <c r="P757322" s="83"/>
    </row>
    <row r="757323" spans="16:16" x14ac:dyDescent="0.3">
      <c r="P757323" s="83"/>
    </row>
    <row r="757324" spans="16:16" x14ac:dyDescent="0.3">
      <c r="P757324" s="83"/>
    </row>
    <row r="757325" spans="16:16" x14ac:dyDescent="0.3">
      <c r="P757325" s="83"/>
    </row>
    <row r="757326" spans="16:16" x14ac:dyDescent="0.3">
      <c r="P757326" s="83"/>
    </row>
    <row r="757327" spans="16:16" x14ac:dyDescent="0.3">
      <c r="P757327" s="83"/>
    </row>
    <row r="757328" spans="16:16" x14ac:dyDescent="0.3">
      <c r="P757328" s="83"/>
    </row>
    <row r="757329" spans="16:16" x14ac:dyDescent="0.3">
      <c r="P757329" s="83"/>
    </row>
    <row r="757330" spans="16:16" x14ac:dyDescent="0.3">
      <c r="P757330" s="83"/>
    </row>
    <row r="757331" spans="16:16" x14ac:dyDescent="0.3">
      <c r="P757331" s="83"/>
    </row>
    <row r="757332" spans="16:16" x14ac:dyDescent="0.3">
      <c r="P757332" s="83"/>
    </row>
    <row r="757333" spans="16:16" x14ac:dyDescent="0.3">
      <c r="P757333" s="83"/>
    </row>
    <row r="757334" spans="16:16" x14ac:dyDescent="0.3">
      <c r="P757334" s="83"/>
    </row>
    <row r="757335" spans="16:16" x14ac:dyDescent="0.3">
      <c r="P757335" s="83"/>
    </row>
    <row r="757336" spans="16:16" x14ac:dyDescent="0.3">
      <c r="P757336" s="83"/>
    </row>
    <row r="757337" spans="16:16" x14ac:dyDescent="0.3">
      <c r="P757337" s="83"/>
    </row>
    <row r="757338" spans="16:16" x14ac:dyDescent="0.3">
      <c r="P757338" s="83"/>
    </row>
    <row r="757339" spans="16:16" x14ac:dyDescent="0.3">
      <c r="P757339" s="83"/>
    </row>
    <row r="757340" spans="16:16" x14ac:dyDescent="0.3">
      <c r="P757340" s="83"/>
    </row>
    <row r="757341" spans="16:16" x14ac:dyDescent="0.3">
      <c r="P757341" s="83"/>
    </row>
    <row r="757342" spans="16:16" x14ac:dyDescent="0.3">
      <c r="P757342" s="83"/>
    </row>
    <row r="757343" spans="16:16" x14ac:dyDescent="0.3">
      <c r="P757343" s="83"/>
    </row>
    <row r="757344" spans="16:16" x14ac:dyDescent="0.3">
      <c r="P757344" s="83"/>
    </row>
    <row r="757345" spans="16:16" x14ac:dyDescent="0.3">
      <c r="P757345" s="83"/>
    </row>
    <row r="757346" spans="16:16" x14ac:dyDescent="0.3">
      <c r="P757346" s="83"/>
    </row>
    <row r="757347" spans="16:16" x14ac:dyDescent="0.3">
      <c r="P757347" s="83"/>
    </row>
    <row r="757348" spans="16:16" x14ac:dyDescent="0.3">
      <c r="P757348" s="83"/>
    </row>
    <row r="757349" spans="16:16" x14ac:dyDescent="0.3">
      <c r="P757349" s="83"/>
    </row>
    <row r="757350" spans="16:16" x14ac:dyDescent="0.3">
      <c r="P757350" s="83"/>
    </row>
    <row r="757351" spans="16:16" x14ac:dyDescent="0.3">
      <c r="P757351" s="83"/>
    </row>
    <row r="757352" spans="16:16" x14ac:dyDescent="0.3">
      <c r="P757352" s="83"/>
    </row>
    <row r="757353" spans="16:16" x14ac:dyDescent="0.3">
      <c r="P757353" s="83"/>
    </row>
    <row r="757354" spans="16:16" x14ac:dyDescent="0.3">
      <c r="P757354" s="83"/>
    </row>
    <row r="757355" spans="16:16" x14ac:dyDescent="0.3">
      <c r="P757355" s="83"/>
    </row>
    <row r="757356" spans="16:16" x14ac:dyDescent="0.3">
      <c r="P757356" s="83"/>
    </row>
    <row r="757357" spans="16:16" x14ac:dyDescent="0.3">
      <c r="P757357" s="83"/>
    </row>
    <row r="757358" spans="16:16" x14ac:dyDescent="0.3">
      <c r="P757358" s="83"/>
    </row>
    <row r="757359" spans="16:16" x14ac:dyDescent="0.3">
      <c r="P757359" s="83"/>
    </row>
    <row r="757360" spans="16:16" x14ac:dyDescent="0.3">
      <c r="P757360" s="83"/>
    </row>
    <row r="757361" spans="16:16" x14ac:dyDescent="0.3">
      <c r="P757361" s="83"/>
    </row>
    <row r="757362" spans="16:16" x14ac:dyDescent="0.3">
      <c r="P757362" s="83"/>
    </row>
    <row r="757363" spans="16:16" x14ac:dyDescent="0.3">
      <c r="P757363" s="83"/>
    </row>
    <row r="757364" spans="16:16" x14ac:dyDescent="0.3">
      <c r="P757364" s="83"/>
    </row>
    <row r="757365" spans="16:16" x14ac:dyDescent="0.3">
      <c r="P757365" s="83"/>
    </row>
    <row r="757366" spans="16:16" x14ac:dyDescent="0.3">
      <c r="P757366" s="83"/>
    </row>
    <row r="757367" spans="16:16" x14ac:dyDescent="0.3">
      <c r="P757367" s="83"/>
    </row>
    <row r="757368" spans="16:16" x14ac:dyDescent="0.3">
      <c r="P757368" s="83"/>
    </row>
    <row r="757369" spans="16:16" x14ac:dyDescent="0.3">
      <c r="P757369" s="83"/>
    </row>
    <row r="757370" spans="16:16" x14ac:dyDescent="0.3">
      <c r="P757370" s="83"/>
    </row>
    <row r="757371" spans="16:16" x14ac:dyDescent="0.3">
      <c r="P757371" s="83"/>
    </row>
    <row r="757372" spans="16:16" x14ac:dyDescent="0.3">
      <c r="P757372" s="83"/>
    </row>
    <row r="757373" spans="16:16" x14ac:dyDescent="0.3">
      <c r="P757373" s="83"/>
    </row>
    <row r="757374" spans="16:16" x14ac:dyDescent="0.3">
      <c r="P757374" s="83"/>
    </row>
    <row r="757375" spans="16:16" x14ac:dyDescent="0.3">
      <c r="P757375" s="83"/>
    </row>
    <row r="757376" spans="16:16" x14ac:dyDescent="0.3">
      <c r="P757376" s="83"/>
    </row>
    <row r="757377" spans="16:16" x14ac:dyDescent="0.3">
      <c r="P757377" s="83"/>
    </row>
    <row r="757378" spans="16:16" x14ac:dyDescent="0.3">
      <c r="P757378" s="83"/>
    </row>
    <row r="757379" spans="16:16" x14ac:dyDescent="0.3">
      <c r="P757379" s="83"/>
    </row>
    <row r="757380" spans="16:16" x14ac:dyDescent="0.3">
      <c r="P757380" s="83"/>
    </row>
    <row r="757381" spans="16:16" x14ac:dyDescent="0.3">
      <c r="P757381" s="83"/>
    </row>
    <row r="757382" spans="16:16" x14ac:dyDescent="0.3">
      <c r="P757382" s="83"/>
    </row>
    <row r="757383" spans="16:16" x14ac:dyDescent="0.3">
      <c r="P757383" s="83"/>
    </row>
    <row r="757384" spans="16:16" x14ac:dyDescent="0.3">
      <c r="P757384" s="83"/>
    </row>
    <row r="757385" spans="16:16" x14ac:dyDescent="0.3">
      <c r="P757385" s="83"/>
    </row>
    <row r="757386" spans="16:16" x14ac:dyDescent="0.3">
      <c r="P757386" s="83"/>
    </row>
    <row r="757387" spans="16:16" x14ac:dyDescent="0.3">
      <c r="P757387" s="83"/>
    </row>
    <row r="757388" spans="16:16" x14ac:dyDescent="0.3">
      <c r="P757388" s="83"/>
    </row>
    <row r="757389" spans="16:16" x14ac:dyDescent="0.3">
      <c r="P757389" s="83"/>
    </row>
    <row r="757390" spans="16:16" x14ac:dyDescent="0.3">
      <c r="P757390" s="83"/>
    </row>
    <row r="757391" spans="16:16" x14ac:dyDescent="0.3">
      <c r="P757391" s="83"/>
    </row>
    <row r="757392" spans="16:16" x14ac:dyDescent="0.3">
      <c r="P757392" s="83"/>
    </row>
    <row r="757393" spans="16:16" x14ac:dyDescent="0.3">
      <c r="P757393" s="83"/>
    </row>
    <row r="757394" spans="16:16" x14ac:dyDescent="0.3">
      <c r="P757394" s="83"/>
    </row>
    <row r="757395" spans="16:16" x14ac:dyDescent="0.3">
      <c r="P757395" s="83"/>
    </row>
    <row r="757396" spans="16:16" x14ac:dyDescent="0.3">
      <c r="P757396" s="83"/>
    </row>
    <row r="757397" spans="16:16" x14ac:dyDescent="0.3">
      <c r="P757397" s="83"/>
    </row>
    <row r="757398" spans="16:16" x14ac:dyDescent="0.3">
      <c r="P757398" s="83"/>
    </row>
    <row r="757399" spans="16:16" x14ac:dyDescent="0.3">
      <c r="P757399" s="83"/>
    </row>
    <row r="757400" spans="16:16" x14ac:dyDescent="0.3">
      <c r="P757400" s="83"/>
    </row>
    <row r="757401" spans="16:16" x14ac:dyDescent="0.3">
      <c r="P757401" s="83"/>
    </row>
    <row r="757402" spans="16:16" x14ac:dyDescent="0.3">
      <c r="P757402" s="83"/>
    </row>
    <row r="757403" spans="16:16" x14ac:dyDescent="0.3">
      <c r="P757403" s="83"/>
    </row>
    <row r="757404" spans="16:16" x14ac:dyDescent="0.3">
      <c r="P757404" s="83"/>
    </row>
    <row r="757405" spans="16:16" x14ac:dyDescent="0.3">
      <c r="P757405" s="83"/>
    </row>
    <row r="757406" spans="16:16" x14ac:dyDescent="0.3">
      <c r="P757406" s="83"/>
    </row>
    <row r="757407" spans="16:16" x14ac:dyDescent="0.3">
      <c r="P757407" s="83"/>
    </row>
    <row r="757408" spans="16:16" x14ac:dyDescent="0.3">
      <c r="P757408" s="83"/>
    </row>
    <row r="757409" spans="16:16" x14ac:dyDescent="0.3">
      <c r="P757409" s="83"/>
    </row>
    <row r="757410" spans="16:16" x14ac:dyDescent="0.3">
      <c r="P757410" s="83"/>
    </row>
    <row r="757411" spans="16:16" x14ac:dyDescent="0.3">
      <c r="P757411" s="83"/>
    </row>
    <row r="757412" spans="16:16" x14ac:dyDescent="0.3">
      <c r="P757412" s="83"/>
    </row>
    <row r="757413" spans="16:16" x14ac:dyDescent="0.3">
      <c r="P757413" s="83"/>
    </row>
    <row r="757414" spans="16:16" x14ac:dyDescent="0.3">
      <c r="P757414" s="83"/>
    </row>
    <row r="757415" spans="16:16" x14ac:dyDescent="0.3">
      <c r="P757415" s="83"/>
    </row>
    <row r="757416" spans="16:16" x14ac:dyDescent="0.3">
      <c r="P757416" s="83"/>
    </row>
    <row r="757417" spans="16:16" x14ac:dyDescent="0.3">
      <c r="P757417" s="83"/>
    </row>
    <row r="757418" spans="16:16" x14ac:dyDescent="0.3">
      <c r="P757418" s="83"/>
    </row>
    <row r="757419" spans="16:16" x14ac:dyDescent="0.3">
      <c r="P757419" s="83"/>
    </row>
    <row r="757420" spans="16:16" x14ac:dyDescent="0.3">
      <c r="P757420" s="83"/>
    </row>
    <row r="757421" spans="16:16" x14ac:dyDescent="0.3">
      <c r="P757421" s="83"/>
    </row>
    <row r="757422" spans="16:16" x14ac:dyDescent="0.3">
      <c r="P757422" s="83"/>
    </row>
    <row r="757423" spans="16:16" x14ac:dyDescent="0.3">
      <c r="P757423" s="83"/>
    </row>
    <row r="757424" spans="16:16" x14ac:dyDescent="0.3">
      <c r="P757424" s="83"/>
    </row>
    <row r="757425" spans="16:16" x14ac:dyDescent="0.3">
      <c r="P757425" s="83"/>
    </row>
    <row r="757426" spans="16:16" x14ac:dyDescent="0.3">
      <c r="P757426" s="83"/>
    </row>
    <row r="757427" spans="16:16" x14ac:dyDescent="0.3">
      <c r="P757427" s="83"/>
    </row>
    <row r="757428" spans="16:16" x14ac:dyDescent="0.3">
      <c r="P757428" s="83"/>
    </row>
    <row r="757429" spans="16:16" x14ac:dyDescent="0.3">
      <c r="P757429" s="83"/>
    </row>
    <row r="757430" spans="16:16" x14ac:dyDescent="0.3">
      <c r="P757430" s="83"/>
    </row>
    <row r="757431" spans="16:16" x14ac:dyDescent="0.3">
      <c r="P757431" s="83"/>
    </row>
    <row r="757432" spans="16:16" x14ac:dyDescent="0.3">
      <c r="P757432" s="83"/>
    </row>
    <row r="757433" spans="16:16" x14ac:dyDescent="0.3">
      <c r="P757433" s="83"/>
    </row>
    <row r="757434" spans="16:16" x14ac:dyDescent="0.3">
      <c r="P757434" s="83"/>
    </row>
    <row r="757435" spans="16:16" x14ac:dyDescent="0.3">
      <c r="P757435" s="83"/>
    </row>
    <row r="757436" spans="16:16" x14ac:dyDescent="0.3">
      <c r="P757436" s="83"/>
    </row>
    <row r="757437" spans="16:16" x14ac:dyDescent="0.3">
      <c r="P757437" s="83"/>
    </row>
    <row r="757438" spans="16:16" x14ac:dyDescent="0.3">
      <c r="P757438" s="83"/>
    </row>
    <row r="757439" spans="16:16" x14ac:dyDescent="0.3">
      <c r="P757439" s="83"/>
    </row>
    <row r="757440" spans="16:16" x14ac:dyDescent="0.3">
      <c r="P757440" s="83"/>
    </row>
    <row r="757441" spans="16:16" x14ac:dyDescent="0.3">
      <c r="P757441" s="83"/>
    </row>
    <row r="757442" spans="16:16" x14ac:dyDescent="0.3">
      <c r="P757442" s="83"/>
    </row>
    <row r="757443" spans="16:16" x14ac:dyDescent="0.3">
      <c r="P757443" s="83"/>
    </row>
    <row r="757444" spans="16:16" x14ac:dyDescent="0.3">
      <c r="P757444" s="83"/>
    </row>
    <row r="757445" spans="16:16" x14ac:dyDescent="0.3">
      <c r="P757445" s="83"/>
    </row>
    <row r="757446" spans="16:16" x14ac:dyDescent="0.3">
      <c r="P757446" s="83"/>
    </row>
    <row r="757447" spans="16:16" x14ac:dyDescent="0.3">
      <c r="P757447" s="83"/>
    </row>
    <row r="757448" spans="16:16" x14ac:dyDescent="0.3">
      <c r="P757448" s="83"/>
    </row>
    <row r="757449" spans="16:16" x14ac:dyDescent="0.3">
      <c r="P757449" s="83"/>
    </row>
    <row r="757450" spans="16:16" x14ac:dyDescent="0.3">
      <c r="P757450" s="83"/>
    </row>
    <row r="757451" spans="16:16" x14ac:dyDescent="0.3">
      <c r="P757451" s="83"/>
    </row>
    <row r="757452" spans="16:16" x14ac:dyDescent="0.3">
      <c r="P757452" s="83"/>
    </row>
    <row r="757453" spans="16:16" x14ac:dyDescent="0.3">
      <c r="P757453" s="83"/>
    </row>
    <row r="757454" spans="16:16" x14ac:dyDescent="0.3">
      <c r="P757454" s="83"/>
    </row>
    <row r="757455" spans="16:16" x14ac:dyDescent="0.3">
      <c r="P757455" s="83"/>
    </row>
    <row r="757456" spans="16:16" x14ac:dyDescent="0.3">
      <c r="P757456" s="83"/>
    </row>
    <row r="757457" spans="16:16" x14ac:dyDescent="0.3">
      <c r="P757457" s="83"/>
    </row>
    <row r="757458" spans="16:16" x14ac:dyDescent="0.3">
      <c r="P757458" s="83"/>
    </row>
    <row r="757459" spans="16:16" x14ac:dyDescent="0.3">
      <c r="P757459" s="83"/>
    </row>
    <row r="757460" spans="16:16" x14ac:dyDescent="0.3">
      <c r="P757460" s="83"/>
    </row>
    <row r="757461" spans="16:16" x14ac:dyDescent="0.3">
      <c r="P757461" s="83"/>
    </row>
    <row r="757462" spans="16:16" x14ac:dyDescent="0.3">
      <c r="P757462" s="83"/>
    </row>
    <row r="757463" spans="16:16" x14ac:dyDescent="0.3">
      <c r="P757463" s="83"/>
    </row>
    <row r="757464" spans="16:16" x14ac:dyDescent="0.3">
      <c r="P757464" s="83"/>
    </row>
    <row r="757465" spans="16:16" x14ac:dyDescent="0.3">
      <c r="P757465" s="83"/>
    </row>
    <row r="757466" spans="16:16" x14ac:dyDescent="0.3">
      <c r="P757466" s="83"/>
    </row>
    <row r="757467" spans="16:16" x14ac:dyDescent="0.3">
      <c r="P757467" s="83"/>
    </row>
    <row r="757468" spans="16:16" x14ac:dyDescent="0.3">
      <c r="P757468" s="83"/>
    </row>
    <row r="757469" spans="16:16" x14ac:dyDescent="0.3">
      <c r="P757469" s="83"/>
    </row>
    <row r="757470" spans="16:16" x14ac:dyDescent="0.3">
      <c r="P757470" s="83"/>
    </row>
    <row r="757471" spans="16:16" x14ac:dyDescent="0.3">
      <c r="P757471" s="83"/>
    </row>
    <row r="757472" spans="16:16" x14ac:dyDescent="0.3">
      <c r="P757472" s="83"/>
    </row>
    <row r="757473" spans="16:16" x14ac:dyDescent="0.3">
      <c r="P757473" s="83"/>
    </row>
    <row r="757474" spans="16:16" x14ac:dyDescent="0.3">
      <c r="P757474" s="83"/>
    </row>
    <row r="757475" spans="16:16" x14ac:dyDescent="0.3">
      <c r="P757475" s="83"/>
    </row>
    <row r="757476" spans="16:16" x14ac:dyDescent="0.3">
      <c r="P757476" s="83"/>
    </row>
    <row r="757477" spans="16:16" x14ac:dyDescent="0.3">
      <c r="P757477" s="83"/>
    </row>
    <row r="757478" spans="16:16" x14ac:dyDescent="0.3">
      <c r="P757478" s="83"/>
    </row>
    <row r="757479" spans="16:16" x14ac:dyDescent="0.3">
      <c r="P757479" s="83"/>
    </row>
    <row r="757480" spans="16:16" x14ac:dyDescent="0.3">
      <c r="P757480" s="83"/>
    </row>
    <row r="757481" spans="16:16" x14ac:dyDescent="0.3">
      <c r="P757481" s="83"/>
    </row>
    <row r="757482" spans="16:16" x14ac:dyDescent="0.3">
      <c r="P757482" s="83"/>
    </row>
    <row r="757483" spans="16:16" x14ac:dyDescent="0.3">
      <c r="P757483" s="83"/>
    </row>
    <row r="757484" spans="16:16" x14ac:dyDescent="0.3">
      <c r="P757484" s="83"/>
    </row>
    <row r="757485" spans="16:16" x14ac:dyDescent="0.3">
      <c r="P757485" s="83"/>
    </row>
    <row r="757486" spans="16:16" x14ac:dyDescent="0.3">
      <c r="P757486" s="83"/>
    </row>
    <row r="757487" spans="16:16" x14ac:dyDescent="0.3">
      <c r="P757487" s="83"/>
    </row>
    <row r="757488" spans="16:16" x14ac:dyDescent="0.3">
      <c r="P757488" s="83"/>
    </row>
    <row r="757489" spans="16:16" x14ac:dyDescent="0.3">
      <c r="P757489" s="83"/>
    </row>
    <row r="757490" spans="16:16" x14ac:dyDescent="0.3">
      <c r="P757490" s="83"/>
    </row>
    <row r="757491" spans="16:16" x14ac:dyDescent="0.3">
      <c r="P757491" s="83"/>
    </row>
    <row r="757492" spans="16:16" x14ac:dyDescent="0.3">
      <c r="P757492" s="83"/>
    </row>
    <row r="757493" spans="16:16" x14ac:dyDescent="0.3">
      <c r="P757493" s="83"/>
    </row>
    <row r="757494" spans="16:16" x14ac:dyDescent="0.3">
      <c r="P757494" s="83"/>
    </row>
    <row r="757495" spans="16:16" x14ac:dyDescent="0.3">
      <c r="P757495" s="83"/>
    </row>
    <row r="757496" spans="16:16" x14ac:dyDescent="0.3">
      <c r="P757496" s="83"/>
    </row>
    <row r="757497" spans="16:16" x14ac:dyDescent="0.3">
      <c r="P757497" s="83"/>
    </row>
    <row r="757498" spans="16:16" x14ac:dyDescent="0.3">
      <c r="P757498" s="83"/>
    </row>
    <row r="757499" spans="16:16" x14ac:dyDescent="0.3">
      <c r="P757499" s="83"/>
    </row>
    <row r="757500" spans="16:16" x14ac:dyDescent="0.3">
      <c r="P757500" s="83"/>
    </row>
    <row r="757501" spans="16:16" x14ac:dyDescent="0.3">
      <c r="P757501" s="83"/>
    </row>
    <row r="757502" spans="16:16" x14ac:dyDescent="0.3">
      <c r="P757502" s="83"/>
    </row>
    <row r="757503" spans="16:16" x14ac:dyDescent="0.3">
      <c r="P757503" s="83"/>
    </row>
    <row r="757504" spans="16:16" x14ac:dyDescent="0.3">
      <c r="P757504" s="83"/>
    </row>
    <row r="757505" spans="16:16" x14ac:dyDescent="0.3">
      <c r="P757505" s="83"/>
    </row>
    <row r="757506" spans="16:16" x14ac:dyDescent="0.3">
      <c r="P757506" s="83"/>
    </row>
    <row r="757507" spans="16:16" x14ac:dyDescent="0.3">
      <c r="P757507" s="83"/>
    </row>
    <row r="757508" spans="16:16" x14ac:dyDescent="0.3">
      <c r="P757508" s="83"/>
    </row>
    <row r="757509" spans="16:16" x14ac:dyDescent="0.3">
      <c r="P757509" s="83"/>
    </row>
    <row r="757510" spans="16:16" x14ac:dyDescent="0.3">
      <c r="P757510" s="83"/>
    </row>
    <row r="757511" spans="16:16" x14ac:dyDescent="0.3">
      <c r="P757511" s="83"/>
    </row>
    <row r="757512" spans="16:16" x14ac:dyDescent="0.3">
      <c r="P757512" s="83"/>
    </row>
    <row r="757513" spans="16:16" x14ac:dyDescent="0.3">
      <c r="P757513" s="83"/>
    </row>
    <row r="757514" spans="16:16" x14ac:dyDescent="0.3">
      <c r="P757514" s="83"/>
    </row>
    <row r="757515" spans="16:16" x14ac:dyDescent="0.3">
      <c r="P757515" s="83"/>
    </row>
    <row r="757516" spans="16:16" x14ac:dyDescent="0.3">
      <c r="P757516" s="83"/>
    </row>
    <row r="757517" spans="16:16" x14ac:dyDescent="0.3">
      <c r="P757517" s="83"/>
    </row>
    <row r="757518" spans="16:16" x14ac:dyDescent="0.3">
      <c r="P757518" s="83"/>
    </row>
    <row r="757519" spans="16:16" x14ac:dyDescent="0.3">
      <c r="P757519" s="83"/>
    </row>
    <row r="757520" spans="16:16" x14ac:dyDescent="0.3">
      <c r="P757520" s="83"/>
    </row>
    <row r="757521" spans="16:16" x14ac:dyDescent="0.3">
      <c r="P757521" s="83"/>
    </row>
    <row r="757522" spans="16:16" x14ac:dyDescent="0.3">
      <c r="P757522" s="83"/>
    </row>
    <row r="757523" spans="16:16" x14ac:dyDescent="0.3">
      <c r="P757523" s="83"/>
    </row>
    <row r="757524" spans="16:16" x14ac:dyDescent="0.3">
      <c r="P757524" s="83"/>
    </row>
    <row r="757525" spans="16:16" x14ac:dyDescent="0.3">
      <c r="P757525" s="83"/>
    </row>
    <row r="757526" spans="16:16" x14ac:dyDescent="0.3">
      <c r="P757526" s="83"/>
    </row>
    <row r="757527" spans="16:16" x14ac:dyDescent="0.3">
      <c r="P757527" s="83"/>
    </row>
    <row r="757528" spans="16:16" x14ac:dyDescent="0.3">
      <c r="P757528" s="83"/>
    </row>
    <row r="757529" spans="16:16" x14ac:dyDescent="0.3">
      <c r="P757529" s="83"/>
    </row>
    <row r="757530" spans="16:16" x14ac:dyDescent="0.3">
      <c r="P757530" s="83"/>
    </row>
    <row r="757531" spans="16:16" x14ac:dyDescent="0.3">
      <c r="P757531" s="83"/>
    </row>
    <row r="757532" spans="16:16" x14ac:dyDescent="0.3">
      <c r="P757532" s="83"/>
    </row>
    <row r="757533" spans="16:16" x14ac:dyDescent="0.3">
      <c r="P757533" s="83"/>
    </row>
    <row r="757534" spans="16:16" x14ac:dyDescent="0.3">
      <c r="P757534" s="83"/>
    </row>
    <row r="757535" spans="16:16" x14ac:dyDescent="0.3">
      <c r="P757535" s="83"/>
    </row>
    <row r="757536" spans="16:16" x14ac:dyDescent="0.3">
      <c r="P757536" s="83"/>
    </row>
    <row r="757537" spans="16:16" x14ac:dyDescent="0.3">
      <c r="P757537" s="83"/>
    </row>
    <row r="757538" spans="16:16" x14ac:dyDescent="0.3">
      <c r="P757538" s="83"/>
    </row>
    <row r="757539" spans="16:16" x14ac:dyDescent="0.3">
      <c r="P757539" s="83"/>
    </row>
    <row r="757540" spans="16:16" x14ac:dyDescent="0.3">
      <c r="P757540" s="83"/>
    </row>
    <row r="757541" spans="16:16" x14ac:dyDescent="0.3">
      <c r="P757541" s="83"/>
    </row>
    <row r="757542" spans="16:16" x14ac:dyDescent="0.3">
      <c r="P757542" s="83"/>
    </row>
    <row r="757543" spans="16:16" x14ac:dyDescent="0.3">
      <c r="P757543" s="83"/>
    </row>
    <row r="757544" spans="16:16" x14ac:dyDescent="0.3">
      <c r="P757544" s="83"/>
    </row>
    <row r="757545" spans="16:16" x14ac:dyDescent="0.3">
      <c r="P757545" s="83"/>
    </row>
    <row r="757546" spans="16:16" x14ac:dyDescent="0.3">
      <c r="P757546" s="83"/>
    </row>
    <row r="757547" spans="16:16" x14ac:dyDescent="0.3">
      <c r="P757547" s="83"/>
    </row>
    <row r="757548" spans="16:16" x14ac:dyDescent="0.3">
      <c r="P757548" s="83"/>
    </row>
    <row r="757549" spans="16:16" x14ac:dyDescent="0.3">
      <c r="P757549" s="83"/>
    </row>
    <row r="757550" spans="16:16" x14ac:dyDescent="0.3">
      <c r="P757550" s="83"/>
    </row>
    <row r="757551" spans="16:16" x14ac:dyDescent="0.3">
      <c r="P757551" s="83"/>
    </row>
    <row r="757552" spans="16:16" x14ac:dyDescent="0.3">
      <c r="P757552" s="83"/>
    </row>
    <row r="757553" spans="16:16" x14ac:dyDescent="0.3">
      <c r="P757553" s="83"/>
    </row>
    <row r="757554" spans="16:16" x14ac:dyDescent="0.3">
      <c r="P757554" s="83"/>
    </row>
    <row r="757555" spans="16:16" x14ac:dyDescent="0.3">
      <c r="P757555" s="83"/>
    </row>
    <row r="757556" spans="16:16" x14ac:dyDescent="0.3">
      <c r="P757556" s="83"/>
    </row>
    <row r="757557" spans="16:16" x14ac:dyDescent="0.3">
      <c r="P757557" s="83"/>
    </row>
    <row r="757558" spans="16:16" x14ac:dyDescent="0.3">
      <c r="P757558" s="83"/>
    </row>
    <row r="757559" spans="16:16" x14ac:dyDescent="0.3">
      <c r="P757559" s="83"/>
    </row>
    <row r="757560" spans="16:16" x14ac:dyDescent="0.3">
      <c r="P757560" s="83"/>
    </row>
    <row r="757561" spans="16:16" x14ac:dyDescent="0.3">
      <c r="P757561" s="83"/>
    </row>
    <row r="757562" spans="16:16" x14ac:dyDescent="0.3">
      <c r="P757562" s="83"/>
    </row>
    <row r="757563" spans="16:16" x14ac:dyDescent="0.3">
      <c r="P757563" s="83"/>
    </row>
    <row r="757564" spans="16:16" x14ac:dyDescent="0.3">
      <c r="P757564" s="83"/>
    </row>
    <row r="757565" spans="16:16" x14ac:dyDescent="0.3">
      <c r="P757565" s="83"/>
    </row>
    <row r="757566" spans="16:16" x14ac:dyDescent="0.3">
      <c r="P757566" s="83"/>
    </row>
    <row r="757567" spans="16:16" x14ac:dyDescent="0.3">
      <c r="P757567" s="83"/>
    </row>
    <row r="757568" spans="16:16" x14ac:dyDescent="0.3">
      <c r="P757568" s="83"/>
    </row>
    <row r="757569" spans="16:16" x14ac:dyDescent="0.3">
      <c r="P757569" s="83"/>
    </row>
    <row r="757570" spans="16:16" x14ac:dyDescent="0.3">
      <c r="P757570" s="83"/>
    </row>
    <row r="757571" spans="16:16" x14ac:dyDescent="0.3">
      <c r="P757571" s="83"/>
    </row>
    <row r="757572" spans="16:16" x14ac:dyDescent="0.3">
      <c r="P757572" s="83"/>
    </row>
    <row r="757573" spans="16:16" x14ac:dyDescent="0.3">
      <c r="P757573" s="83"/>
    </row>
    <row r="757574" spans="16:16" x14ac:dyDescent="0.3">
      <c r="P757574" s="83"/>
    </row>
    <row r="757575" spans="16:16" x14ac:dyDescent="0.3">
      <c r="P757575" s="83"/>
    </row>
    <row r="757576" spans="16:16" x14ac:dyDescent="0.3">
      <c r="P757576" s="83"/>
    </row>
    <row r="757577" spans="16:16" x14ac:dyDescent="0.3">
      <c r="P757577" s="83"/>
    </row>
    <row r="757578" spans="16:16" x14ac:dyDescent="0.3">
      <c r="P757578" s="83"/>
    </row>
    <row r="757579" spans="16:16" x14ac:dyDescent="0.3">
      <c r="P757579" s="83"/>
    </row>
    <row r="757580" spans="16:16" x14ac:dyDescent="0.3">
      <c r="P757580" s="83"/>
    </row>
    <row r="757581" spans="16:16" x14ac:dyDescent="0.3">
      <c r="P757581" s="83"/>
    </row>
    <row r="757582" spans="16:16" x14ac:dyDescent="0.3">
      <c r="P757582" s="83"/>
    </row>
    <row r="757583" spans="16:16" x14ac:dyDescent="0.3">
      <c r="P757583" s="83"/>
    </row>
    <row r="757584" spans="16:16" x14ac:dyDescent="0.3">
      <c r="P757584" s="83"/>
    </row>
    <row r="757585" spans="16:16" x14ac:dyDescent="0.3">
      <c r="P757585" s="83"/>
    </row>
    <row r="757586" spans="16:16" x14ac:dyDescent="0.3">
      <c r="P757586" s="83"/>
    </row>
    <row r="757587" spans="16:16" x14ac:dyDescent="0.3">
      <c r="P757587" s="83"/>
    </row>
    <row r="757588" spans="16:16" x14ac:dyDescent="0.3">
      <c r="P757588" s="83"/>
    </row>
    <row r="757589" spans="16:16" x14ac:dyDescent="0.3">
      <c r="P757589" s="83"/>
    </row>
    <row r="757590" spans="16:16" x14ac:dyDescent="0.3">
      <c r="P757590" s="83"/>
    </row>
    <row r="757591" spans="16:16" x14ac:dyDescent="0.3">
      <c r="P757591" s="83"/>
    </row>
    <row r="757592" spans="16:16" x14ac:dyDescent="0.3">
      <c r="P757592" s="83"/>
    </row>
    <row r="757593" spans="16:16" x14ac:dyDescent="0.3">
      <c r="P757593" s="83"/>
    </row>
    <row r="757594" spans="16:16" x14ac:dyDescent="0.3">
      <c r="P757594" s="83"/>
    </row>
    <row r="757595" spans="16:16" x14ac:dyDescent="0.3">
      <c r="P757595" s="83"/>
    </row>
    <row r="757596" spans="16:16" x14ac:dyDescent="0.3">
      <c r="P757596" s="83"/>
    </row>
    <row r="757597" spans="16:16" x14ac:dyDescent="0.3">
      <c r="P757597" s="83"/>
    </row>
    <row r="757598" spans="16:16" x14ac:dyDescent="0.3">
      <c r="P757598" s="83"/>
    </row>
    <row r="757599" spans="16:16" x14ac:dyDescent="0.3">
      <c r="P757599" s="83"/>
    </row>
    <row r="757600" spans="16:16" x14ac:dyDescent="0.3">
      <c r="P757600" s="83"/>
    </row>
    <row r="757601" spans="16:16" x14ac:dyDescent="0.3">
      <c r="P757601" s="83"/>
    </row>
    <row r="757602" spans="16:16" x14ac:dyDescent="0.3">
      <c r="P757602" s="83"/>
    </row>
    <row r="757603" spans="16:16" x14ac:dyDescent="0.3">
      <c r="P757603" s="83"/>
    </row>
    <row r="757604" spans="16:16" x14ac:dyDescent="0.3">
      <c r="P757604" s="83"/>
    </row>
    <row r="757605" spans="16:16" x14ac:dyDescent="0.3">
      <c r="P757605" s="83"/>
    </row>
    <row r="757606" spans="16:16" x14ac:dyDescent="0.3">
      <c r="P757606" s="83"/>
    </row>
    <row r="757607" spans="16:16" x14ac:dyDescent="0.3">
      <c r="P757607" s="83"/>
    </row>
    <row r="757608" spans="16:16" x14ac:dyDescent="0.3">
      <c r="P757608" s="83"/>
    </row>
    <row r="757609" spans="16:16" x14ac:dyDescent="0.3">
      <c r="P757609" s="83"/>
    </row>
    <row r="757610" spans="16:16" x14ac:dyDescent="0.3">
      <c r="P757610" s="83"/>
    </row>
    <row r="757611" spans="16:16" x14ac:dyDescent="0.3">
      <c r="P757611" s="83"/>
    </row>
    <row r="757612" spans="16:16" x14ac:dyDescent="0.3">
      <c r="P757612" s="83"/>
    </row>
    <row r="757613" spans="16:16" x14ac:dyDescent="0.3">
      <c r="P757613" s="83"/>
    </row>
    <row r="757614" spans="16:16" x14ac:dyDescent="0.3">
      <c r="P757614" s="83"/>
    </row>
    <row r="757615" spans="16:16" x14ac:dyDescent="0.3">
      <c r="P757615" s="83"/>
    </row>
    <row r="757616" spans="16:16" x14ac:dyDescent="0.3">
      <c r="P757616" s="83"/>
    </row>
    <row r="757617" spans="16:16" x14ac:dyDescent="0.3">
      <c r="P757617" s="83"/>
    </row>
    <row r="757618" spans="16:16" x14ac:dyDescent="0.3">
      <c r="P757618" s="83"/>
    </row>
    <row r="757619" spans="16:16" x14ac:dyDescent="0.3">
      <c r="P757619" s="83"/>
    </row>
    <row r="757620" spans="16:16" x14ac:dyDescent="0.3">
      <c r="P757620" s="83"/>
    </row>
    <row r="757621" spans="16:16" x14ac:dyDescent="0.3">
      <c r="P757621" s="83"/>
    </row>
    <row r="757622" spans="16:16" x14ac:dyDescent="0.3">
      <c r="P757622" s="83"/>
    </row>
    <row r="757623" spans="16:16" x14ac:dyDescent="0.3">
      <c r="P757623" s="83"/>
    </row>
    <row r="757624" spans="16:16" x14ac:dyDescent="0.3">
      <c r="P757624" s="83"/>
    </row>
    <row r="757625" spans="16:16" x14ac:dyDescent="0.3">
      <c r="P757625" s="83"/>
    </row>
    <row r="757626" spans="16:16" x14ac:dyDescent="0.3">
      <c r="P757626" s="83"/>
    </row>
    <row r="757627" spans="16:16" x14ac:dyDescent="0.3">
      <c r="P757627" s="83"/>
    </row>
    <row r="757628" spans="16:16" x14ac:dyDescent="0.3">
      <c r="P757628" s="83"/>
    </row>
    <row r="757629" spans="16:16" x14ac:dyDescent="0.3">
      <c r="P757629" s="83"/>
    </row>
    <row r="757630" spans="16:16" x14ac:dyDescent="0.3">
      <c r="P757630" s="83"/>
    </row>
    <row r="757631" spans="16:16" x14ac:dyDescent="0.3">
      <c r="P757631" s="83"/>
    </row>
    <row r="757632" spans="16:16" x14ac:dyDescent="0.3">
      <c r="P757632" s="83"/>
    </row>
    <row r="757633" spans="16:16" x14ac:dyDescent="0.3">
      <c r="P757633" s="83"/>
    </row>
    <row r="757634" spans="16:16" x14ac:dyDescent="0.3">
      <c r="P757634" s="83"/>
    </row>
    <row r="757635" spans="16:16" x14ac:dyDescent="0.3">
      <c r="P757635" s="83"/>
    </row>
    <row r="757636" spans="16:16" x14ac:dyDescent="0.3">
      <c r="P757636" s="83"/>
    </row>
    <row r="757637" spans="16:16" x14ac:dyDescent="0.3">
      <c r="P757637" s="83"/>
    </row>
    <row r="757638" spans="16:16" x14ac:dyDescent="0.3">
      <c r="P757638" s="83"/>
    </row>
    <row r="757639" spans="16:16" x14ac:dyDescent="0.3">
      <c r="P757639" s="83"/>
    </row>
    <row r="757640" spans="16:16" x14ac:dyDescent="0.3">
      <c r="P757640" s="83"/>
    </row>
    <row r="757641" spans="16:16" x14ac:dyDescent="0.3">
      <c r="P757641" s="83"/>
    </row>
    <row r="757642" spans="16:16" x14ac:dyDescent="0.3">
      <c r="P757642" s="83"/>
    </row>
    <row r="757643" spans="16:16" x14ac:dyDescent="0.3">
      <c r="P757643" s="83"/>
    </row>
    <row r="757644" spans="16:16" x14ac:dyDescent="0.3">
      <c r="P757644" s="83"/>
    </row>
    <row r="757645" spans="16:16" x14ac:dyDescent="0.3">
      <c r="P757645" s="83"/>
    </row>
    <row r="757646" spans="16:16" x14ac:dyDescent="0.3">
      <c r="P757646" s="83"/>
    </row>
    <row r="757647" spans="16:16" x14ac:dyDescent="0.3">
      <c r="P757647" s="83"/>
    </row>
    <row r="757648" spans="16:16" x14ac:dyDescent="0.3">
      <c r="P757648" s="83"/>
    </row>
    <row r="757649" spans="16:16" x14ac:dyDescent="0.3">
      <c r="P757649" s="83"/>
    </row>
    <row r="757650" spans="16:16" x14ac:dyDescent="0.3">
      <c r="P757650" s="83"/>
    </row>
    <row r="757651" spans="16:16" x14ac:dyDescent="0.3">
      <c r="P757651" s="83"/>
    </row>
    <row r="757652" spans="16:16" x14ac:dyDescent="0.3">
      <c r="P757652" s="83"/>
    </row>
    <row r="757653" spans="16:16" x14ac:dyDescent="0.3">
      <c r="P757653" s="83"/>
    </row>
    <row r="757654" spans="16:16" x14ac:dyDescent="0.3">
      <c r="P757654" s="83"/>
    </row>
    <row r="757655" spans="16:16" x14ac:dyDescent="0.3">
      <c r="P757655" s="83"/>
    </row>
    <row r="757656" spans="16:16" x14ac:dyDescent="0.3">
      <c r="P757656" s="83"/>
    </row>
    <row r="757657" spans="16:16" x14ac:dyDescent="0.3">
      <c r="P757657" s="83"/>
    </row>
    <row r="757658" spans="16:16" x14ac:dyDescent="0.3">
      <c r="P757658" s="83"/>
    </row>
    <row r="757659" spans="16:16" x14ac:dyDescent="0.3">
      <c r="P757659" s="83"/>
    </row>
    <row r="757660" spans="16:16" x14ac:dyDescent="0.3">
      <c r="P757660" s="83"/>
    </row>
    <row r="757661" spans="16:16" x14ac:dyDescent="0.3">
      <c r="P757661" s="83"/>
    </row>
    <row r="757662" spans="16:16" x14ac:dyDescent="0.3">
      <c r="P757662" s="83"/>
    </row>
    <row r="757663" spans="16:16" x14ac:dyDescent="0.3">
      <c r="P757663" s="83"/>
    </row>
    <row r="757664" spans="16:16" x14ac:dyDescent="0.3">
      <c r="P757664" s="83"/>
    </row>
    <row r="757665" spans="16:16" x14ac:dyDescent="0.3">
      <c r="P757665" s="83"/>
    </row>
    <row r="757666" spans="16:16" x14ac:dyDescent="0.3">
      <c r="P757666" s="83"/>
    </row>
    <row r="757667" spans="16:16" x14ac:dyDescent="0.3">
      <c r="P757667" s="83"/>
    </row>
    <row r="757668" spans="16:16" x14ac:dyDescent="0.3">
      <c r="P757668" s="83"/>
    </row>
    <row r="757669" spans="16:16" x14ac:dyDescent="0.3">
      <c r="P757669" s="83"/>
    </row>
    <row r="757670" spans="16:16" x14ac:dyDescent="0.3">
      <c r="P757670" s="83"/>
    </row>
    <row r="757671" spans="16:16" x14ac:dyDescent="0.3">
      <c r="P757671" s="83"/>
    </row>
    <row r="757672" spans="16:16" x14ac:dyDescent="0.3">
      <c r="P757672" s="83"/>
    </row>
    <row r="757673" spans="16:16" x14ac:dyDescent="0.3">
      <c r="P757673" s="83"/>
    </row>
    <row r="757674" spans="16:16" x14ac:dyDescent="0.3">
      <c r="P757674" s="83"/>
    </row>
    <row r="757675" spans="16:16" x14ac:dyDescent="0.3">
      <c r="P757675" s="83"/>
    </row>
    <row r="757676" spans="16:16" x14ac:dyDescent="0.3">
      <c r="P757676" s="83"/>
    </row>
    <row r="757677" spans="16:16" x14ac:dyDescent="0.3">
      <c r="P757677" s="83"/>
    </row>
    <row r="757678" spans="16:16" x14ac:dyDescent="0.3">
      <c r="P757678" s="83"/>
    </row>
    <row r="757679" spans="16:16" x14ac:dyDescent="0.3">
      <c r="P757679" s="83"/>
    </row>
    <row r="757680" spans="16:16" x14ac:dyDescent="0.3">
      <c r="P757680" s="83"/>
    </row>
    <row r="757681" spans="16:16" x14ac:dyDescent="0.3">
      <c r="P757681" s="83"/>
    </row>
    <row r="757682" spans="16:16" x14ac:dyDescent="0.3">
      <c r="P757682" s="83"/>
    </row>
    <row r="757683" spans="16:16" x14ac:dyDescent="0.3">
      <c r="P757683" s="83"/>
    </row>
    <row r="757684" spans="16:16" x14ac:dyDescent="0.3">
      <c r="P757684" s="83"/>
    </row>
    <row r="757685" spans="16:16" x14ac:dyDescent="0.3">
      <c r="P757685" s="83"/>
    </row>
    <row r="757686" spans="16:16" x14ac:dyDescent="0.3">
      <c r="P757686" s="83"/>
    </row>
    <row r="757687" spans="16:16" x14ac:dyDescent="0.3">
      <c r="P757687" s="83"/>
    </row>
    <row r="757688" spans="16:16" x14ac:dyDescent="0.3">
      <c r="P757688" s="83"/>
    </row>
    <row r="757689" spans="16:16" x14ac:dyDescent="0.3">
      <c r="P757689" s="83"/>
    </row>
    <row r="757690" spans="16:16" x14ac:dyDescent="0.3">
      <c r="P757690" s="83"/>
    </row>
    <row r="757691" spans="16:16" x14ac:dyDescent="0.3">
      <c r="P757691" s="83"/>
    </row>
    <row r="757692" spans="16:16" x14ac:dyDescent="0.3">
      <c r="P757692" s="83"/>
    </row>
    <row r="757693" spans="16:16" x14ac:dyDescent="0.3">
      <c r="P757693" s="83"/>
    </row>
    <row r="757694" spans="16:16" x14ac:dyDescent="0.3">
      <c r="P757694" s="83"/>
    </row>
    <row r="757695" spans="16:16" x14ac:dyDescent="0.3">
      <c r="P757695" s="83"/>
    </row>
    <row r="757696" spans="16:16" x14ac:dyDescent="0.3">
      <c r="P757696" s="83"/>
    </row>
    <row r="757697" spans="16:16" x14ac:dyDescent="0.3">
      <c r="P757697" s="83"/>
    </row>
    <row r="757698" spans="16:16" x14ac:dyDescent="0.3">
      <c r="P757698" s="83"/>
    </row>
    <row r="757699" spans="16:16" x14ac:dyDescent="0.3">
      <c r="P757699" s="83"/>
    </row>
    <row r="757700" spans="16:16" x14ac:dyDescent="0.3">
      <c r="P757700" s="83"/>
    </row>
    <row r="757701" spans="16:16" x14ac:dyDescent="0.3">
      <c r="P757701" s="83"/>
    </row>
    <row r="757702" spans="16:16" x14ac:dyDescent="0.3">
      <c r="P757702" s="83"/>
    </row>
    <row r="757703" spans="16:16" x14ac:dyDescent="0.3">
      <c r="P757703" s="83"/>
    </row>
    <row r="757704" spans="16:16" x14ac:dyDescent="0.3">
      <c r="P757704" s="83"/>
    </row>
    <row r="757705" spans="16:16" x14ac:dyDescent="0.3">
      <c r="P757705" s="83"/>
    </row>
    <row r="757706" spans="16:16" x14ac:dyDescent="0.3">
      <c r="P757706" s="83"/>
    </row>
    <row r="757707" spans="16:16" x14ac:dyDescent="0.3">
      <c r="P757707" s="83"/>
    </row>
    <row r="757708" spans="16:16" x14ac:dyDescent="0.3">
      <c r="P757708" s="83"/>
    </row>
    <row r="757709" spans="16:16" x14ac:dyDescent="0.3">
      <c r="P757709" s="83"/>
    </row>
    <row r="757710" spans="16:16" x14ac:dyDescent="0.3">
      <c r="P757710" s="83"/>
    </row>
    <row r="757711" spans="16:16" x14ac:dyDescent="0.3">
      <c r="P757711" s="83"/>
    </row>
    <row r="757712" spans="16:16" x14ac:dyDescent="0.3">
      <c r="P757712" s="83"/>
    </row>
    <row r="757713" spans="16:16" x14ac:dyDescent="0.3">
      <c r="P757713" s="83"/>
    </row>
    <row r="757714" spans="16:16" x14ac:dyDescent="0.3">
      <c r="P757714" s="83"/>
    </row>
    <row r="757715" spans="16:16" x14ac:dyDescent="0.3">
      <c r="P757715" s="83"/>
    </row>
    <row r="757716" spans="16:16" x14ac:dyDescent="0.3">
      <c r="P757716" s="83"/>
    </row>
    <row r="757717" spans="16:16" x14ac:dyDescent="0.3">
      <c r="P757717" s="83"/>
    </row>
    <row r="757718" spans="16:16" x14ac:dyDescent="0.3">
      <c r="P757718" s="83"/>
    </row>
    <row r="757719" spans="16:16" x14ac:dyDescent="0.3">
      <c r="P757719" s="83"/>
    </row>
    <row r="757720" spans="16:16" x14ac:dyDescent="0.3">
      <c r="P757720" s="83"/>
    </row>
    <row r="757721" spans="16:16" x14ac:dyDescent="0.3">
      <c r="P757721" s="83"/>
    </row>
    <row r="757722" spans="16:16" x14ac:dyDescent="0.3">
      <c r="P757722" s="83"/>
    </row>
    <row r="757723" spans="16:16" x14ac:dyDescent="0.3">
      <c r="P757723" s="83"/>
    </row>
    <row r="757724" spans="16:16" x14ac:dyDescent="0.3">
      <c r="P757724" s="83"/>
    </row>
    <row r="757725" spans="16:16" x14ac:dyDescent="0.3">
      <c r="P757725" s="83"/>
    </row>
    <row r="757726" spans="16:16" x14ac:dyDescent="0.3">
      <c r="P757726" s="83"/>
    </row>
    <row r="757727" spans="16:16" x14ac:dyDescent="0.3">
      <c r="P757727" s="83"/>
    </row>
    <row r="757728" spans="16:16" x14ac:dyDescent="0.3">
      <c r="P757728" s="83"/>
    </row>
    <row r="757729" spans="16:16" x14ac:dyDescent="0.3">
      <c r="P757729" s="83"/>
    </row>
    <row r="757730" spans="16:16" x14ac:dyDescent="0.3">
      <c r="P757730" s="83"/>
    </row>
    <row r="757731" spans="16:16" x14ac:dyDescent="0.3">
      <c r="P757731" s="83"/>
    </row>
    <row r="757732" spans="16:16" x14ac:dyDescent="0.3">
      <c r="P757732" s="83"/>
    </row>
    <row r="757733" spans="16:16" x14ac:dyDescent="0.3">
      <c r="P757733" s="83"/>
    </row>
    <row r="757734" spans="16:16" x14ac:dyDescent="0.3">
      <c r="P757734" s="83"/>
    </row>
    <row r="757735" spans="16:16" x14ac:dyDescent="0.3">
      <c r="P757735" s="83"/>
    </row>
    <row r="757736" spans="16:16" x14ac:dyDescent="0.3">
      <c r="P757736" s="83"/>
    </row>
    <row r="757737" spans="16:16" x14ac:dyDescent="0.3">
      <c r="P757737" s="83"/>
    </row>
    <row r="757738" spans="16:16" x14ac:dyDescent="0.3">
      <c r="P757738" s="83"/>
    </row>
    <row r="757739" spans="16:16" x14ac:dyDescent="0.3">
      <c r="P757739" s="83"/>
    </row>
    <row r="757740" spans="16:16" x14ac:dyDescent="0.3">
      <c r="P757740" s="83"/>
    </row>
    <row r="757741" spans="16:16" x14ac:dyDescent="0.3">
      <c r="P757741" s="83"/>
    </row>
    <row r="757742" spans="16:16" x14ac:dyDescent="0.3">
      <c r="P757742" s="83"/>
    </row>
    <row r="757743" spans="16:16" x14ac:dyDescent="0.3">
      <c r="P757743" s="83"/>
    </row>
    <row r="757744" spans="16:16" x14ac:dyDescent="0.3">
      <c r="P757744" s="83"/>
    </row>
    <row r="757745" spans="16:16" x14ac:dyDescent="0.3">
      <c r="P757745" s="83"/>
    </row>
    <row r="757746" spans="16:16" x14ac:dyDescent="0.3">
      <c r="P757746" s="83"/>
    </row>
    <row r="757747" spans="16:16" x14ac:dyDescent="0.3">
      <c r="P757747" s="83"/>
    </row>
    <row r="757748" spans="16:16" x14ac:dyDescent="0.3">
      <c r="P757748" s="83"/>
    </row>
    <row r="757749" spans="16:16" x14ac:dyDescent="0.3">
      <c r="P757749" s="83"/>
    </row>
    <row r="757750" spans="16:16" x14ac:dyDescent="0.3">
      <c r="P757750" s="83"/>
    </row>
    <row r="757751" spans="16:16" x14ac:dyDescent="0.3">
      <c r="P757751" s="83"/>
    </row>
    <row r="757752" spans="16:16" x14ac:dyDescent="0.3">
      <c r="P757752" s="83"/>
    </row>
    <row r="757753" spans="16:16" x14ac:dyDescent="0.3">
      <c r="P757753" s="83"/>
    </row>
    <row r="757754" spans="16:16" x14ac:dyDescent="0.3">
      <c r="P757754" s="83"/>
    </row>
    <row r="757755" spans="16:16" x14ac:dyDescent="0.3">
      <c r="P757755" s="83"/>
    </row>
    <row r="757756" spans="16:16" x14ac:dyDescent="0.3">
      <c r="P757756" s="83"/>
    </row>
    <row r="757757" spans="16:16" x14ac:dyDescent="0.3">
      <c r="P757757" s="83"/>
    </row>
    <row r="757758" spans="16:16" x14ac:dyDescent="0.3">
      <c r="P757758" s="83"/>
    </row>
    <row r="757759" spans="16:16" x14ac:dyDescent="0.3">
      <c r="P757759" s="83"/>
    </row>
    <row r="757760" spans="16:16" x14ac:dyDescent="0.3">
      <c r="P757760" s="83"/>
    </row>
    <row r="757761" spans="16:16" x14ac:dyDescent="0.3">
      <c r="P757761" s="83"/>
    </row>
    <row r="757762" spans="16:16" x14ac:dyDescent="0.3">
      <c r="P757762" s="83"/>
    </row>
    <row r="757763" spans="16:16" x14ac:dyDescent="0.3">
      <c r="P757763" s="83"/>
    </row>
    <row r="757764" spans="16:16" x14ac:dyDescent="0.3">
      <c r="P757764" s="83"/>
    </row>
    <row r="757765" spans="16:16" x14ac:dyDescent="0.3">
      <c r="P757765" s="83"/>
    </row>
    <row r="757766" spans="16:16" x14ac:dyDescent="0.3">
      <c r="P757766" s="83"/>
    </row>
    <row r="757767" spans="16:16" x14ac:dyDescent="0.3">
      <c r="P757767" s="83"/>
    </row>
    <row r="757768" spans="16:16" x14ac:dyDescent="0.3">
      <c r="P757768" s="83"/>
    </row>
    <row r="757769" spans="16:16" x14ac:dyDescent="0.3">
      <c r="P757769" s="83"/>
    </row>
    <row r="757770" spans="16:16" x14ac:dyDescent="0.3">
      <c r="P757770" s="83"/>
    </row>
    <row r="757771" spans="16:16" x14ac:dyDescent="0.3">
      <c r="P757771" s="83"/>
    </row>
    <row r="757772" spans="16:16" x14ac:dyDescent="0.3">
      <c r="P757772" s="83"/>
    </row>
    <row r="757773" spans="16:16" x14ac:dyDescent="0.3">
      <c r="P757773" s="83"/>
    </row>
    <row r="757774" spans="16:16" x14ac:dyDescent="0.3">
      <c r="P757774" s="83"/>
    </row>
    <row r="757775" spans="16:16" x14ac:dyDescent="0.3">
      <c r="P757775" s="83"/>
    </row>
    <row r="757776" spans="16:16" x14ac:dyDescent="0.3">
      <c r="P757776" s="83"/>
    </row>
    <row r="757777" spans="16:16" x14ac:dyDescent="0.3">
      <c r="P757777" s="83"/>
    </row>
    <row r="757778" spans="16:16" x14ac:dyDescent="0.3">
      <c r="P757778" s="83"/>
    </row>
    <row r="757779" spans="16:16" x14ac:dyDescent="0.3">
      <c r="P757779" s="83"/>
    </row>
    <row r="757780" spans="16:16" x14ac:dyDescent="0.3">
      <c r="P757780" s="83"/>
    </row>
    <row r="757781" spans="16:16" x14ac:dyDescent="0.3">
      <c r="P757781" s="83"/>
    </row>
    <row r="757782" spans="16:16" x14ac:dyDescent="0.3">
      <c r="P757782" s="83"/>
    </row>
    <row r="757783" spans="16:16" x14ac:dyDescent="0.3">
      <c r="P757783" s="83"/>
    </row>
    <row r="757784" spans="16:16" x14ac:dyDescent="0.3">
      <c r="P757784" s="83"/>
    </row>
    <row r="757785" spans="16:16" x14ac:dyDescent="0.3">
      <c r="P757785" s="83"/>
    </row>
    <row r="757786" spans="16:16" x14ac:dyDescent="0.3">
      <c r="P757786" s="83"/>
    </row>
    <row r="757787" spans="16:16" x14ac:dyDescent="0.3">
      <c r="P757787" s="83"/>
    </row>
    <row r="757788" spans="16:16" x14ac:dyDescent="0.3">
      <c r="P757788" s="83"/>
    </row>
    <row r="757789" spans="16:16" x14ac:dyDescent="0.3">
      <c r="P757789" s="83"/>
    </row>
    <row r="757790" spans="16:16" x14ac:dyDescent="0.3">
      <c r="P757790" s="83"/>
    </row>
    <row r="757791" spans="16:16" x14ac:dyDescent="0.3">
      <c r="P757791" s="83"/>
    </row>
    <row r="757792" spans="16:16" x14ac:dyDescent="0.3">
      <c r="P757792" s="83"/>
    </row>
    <row r="757793" spans="16:16" x14ac:dyDescent="0.3">
      <c r="P757793" s="83"/>
    </row>
    <row r="757794" spans="16:16" x14ac:dyDescent="0.3">
      <c r="P757794" s="83"/>
    </row>
    <row r="757795" spans="16:16" x14ac:dyDescent="0.3">
      <c r="P757795" s="83"/>
    </row>
    <row r="757796" spans="16:16" x14ac:dyDescent="0.3">
      <c r="P757796" s="83"/>
    </row>
    <row r="757797" spans="16:16" x14ac:dyDescent="0.3">
      <c r="P757797" s="83"/>
    </row>
    <row r="757798" spans="16:16" x14ac:dyDescent="0.3">
      <c r="P757798" s="83"/>
    </row>
    <row r="757799" spans="16:16" x14ac:dyDescent="0.3">
      <c r="P757799" s="83"/>
    </row>
    <row r="757800" spans="16:16" x14ac:dyDescent="0.3">
      <c r="P757800" s="83"/>
    </row>
    <row r="757801" spans="16:16" x14ac:dyDescent="0.3">
      <c r="P757801" s="83"/>
    </row>
    <row r="757802" spans="16:16" x14ac:dyDescent="0.3">
      <c r="P757802" s="83"/>
    </row>
    <row r="757803" spans="16:16" x14ac:dyDescent="0.3">
      <c r="P757803" s="83"/>
    </row>
    <row r="757804" spans="16:16" x14ac:dyDescent="0.3">
      <c r="P757804" s="83"/>
    </row>
    <row r="757805" spans="16:16" x14ac:dyDescent="0.3">
      <c r="P757805" s="83"/>
    </row>
    <row r="757806" spans="16:16" x14ac:dyDescent="0.3">
      <c r="P757806" s="83"/>
    </row>
    <row r="757807" spans="16:16" x14ac:dyDescent="0.3">
      <c r="P757807" s="83"/>
    </row>
    <row r="757808" spans="16:16" x14ac:dyDescent="0.3">
      <c r="P757808" s="83"/>
    </row>
    <row r="757809" spans="16:16" x14ac:dyDescent="0.3">
      <c r="P757809" s="83"/>
    </row>
    <row r="757810" spans="16:16" x14ac:dyDescent="0.3">
      <c r="P757810" s="83"/>
    </row>
    <row r="757811" spans="16:16" x14ac:dyDescent="0.3">
      <c r="P757811" s="83"/>
    </row>
    <row r="757812" spans="16:16" x14ac:dyDescent="0.3">
      <c r="P757812" s="83"/>
    </row>
    <row r="757813" spans="16:16" x14ac:dyDescent="0.3">
      <c r="P757813" s="83"/>
    </row>
    <row r="757814" spans="16:16" x14ac:dyDescent="0.3">
      <c r="P757814" s="83"/>
    </row>
    <row r="757815" spans="16:16" x14ac:dyDescent="0.3">
      <c r="P757815" s="83"/>
    </row>
    <row r="757816" spans="16:16" x14ac:dyDescent="0.3">
      <c r="P757816" s="83"/>
    </row>
    <row r="757817" spans="16:16" x14ac:dyDescent="0.3">
      <c r="P757817" s="83"/>
    </row>
    <row r="757818" spans="16:16" x14ac:dyDescent="0.3">
      <c r="P757818" s="83"/>
    </row>
    <row r="757819" spans="16:16" x14ac:dyDescent="0.3">
      <c r="P757819" s="83"/>
    </row>
    <row r="757820" spans="16:16" x14ac:dyDescent="0.3">
      <c r="P757820" s="83"/>
    </row>
    <row r="757821" spans="16:16" x14ac:dyDescent="0.3">
      <c r="P757821" s="83"/>
    </row>
    <row r="757822" spans="16:16" x14ac:dyDescent="0.3">
      <c r="P757822" s="83"/>
    </row>
    <row r="757823" spans="16:16" x14ac:dyDescent="0.3">
      <c r="P757823" s="83"/>
    </row>
    <row r="757824" spans="16:16" x14ac:dyDescent="0.3">
      <c r="P757824" s="83"/>
    </row>
    <row r="757825" spans="16:16" x14ac:dyDescent="0.3">
      <c r="P757825" s="83"/>
    </row>
    <row r="757826" spans="16:16" x14ac:dyDescent="0.3">
      <c r="P757826" s="83"/>
    </row>
    <row r="757827" spans="16:16" x14ac:dyDescent="0.3">
      <c r="P757827" s="83"/>
    </row>
    <row r="757828" spans="16:16" x14ac:dyDescent="0.3">
      <c r="P757828" s="83"/>
    </row>
    <row r="757829" spans="16:16" x14ac:dyDescent="0.3">
      <c r="P757829" s="83"/>
    </row>
    <row r="757830" spans="16:16" x14ac:dyDescent="0.3">
      <c r="P757830" s="83"/>
    </row>
    <row r="757831" spans="16:16" x14ac:dyDescent="0.3">
      <c r="P757831" s="83"/>
    </row>
    <row r="757832" spans="16:16" x14ac:dyDescent="0.3">
      <c r="P757832" s="83"/>
    </row>
    <row r="757833" spans="16:16" x14ac:dyDescent="0.3">
      <c r="P757833" s="83"/>
    </row>
    <row r="757834" spans="16:16" x14ac:dyDescent="0.3">
      <c r="P757834" s="83"/>
    </row>
    <row r="757835" spans="16:16" x14ac:dyDescent="0.3">
      <c r="P757835" s="83"/>
    </row>
    <row r="757836" spans="16:16" x14ac:dyDescent="0.3">
      <c r="P757836" s="83"/>
    </row>
    <row r="757837" spans="16:16" x14ac:dyDescent="0.3">
      <c r="P757837" s="83"/>
    </row>
    <row r="757838" spans="16:16" x14ac:dyDescent="0.3">
      <c r="P757838" s="83"/>
    </row>
    <row r="757839" spans="16:16" x14ac:dyDescent="0.3">
      <c r="P757839" s="83"/>
    </row>
    <row r="757840" spans="16:16" x14ac:dyDescent="0.3">
      <c r="P757840" s="83"/>
    </row>
    <row r="757841" spans="16:16" x14ac:dyDescent="0.3">
      <c r="P757841" s="83"/>
    </row>
    <row r="757842" spans="16:16" x14ac:dyDescent="0.3">
      <c r="P757842" s="83"/>
    </row>
    <row r="757843" spans="16:16" x14ac:dyDescent="0.3">
      <c r="P757843" s="83"/>
    </row>
    <row r="757844" spans="16:16" x14ac:dyDescent="0.3">
      <c r="P757844" s="83"/>
    </row>
    <row r="757845" spans="16:16" x14ac:dyDescent="0.3">
      <c r="P757845" s="83"/>
    </row>
    <row r="757846" spans="16:16" x14ac:dyDescent="0.3">
      <c r="P757846" s="83"/>
    </row>
    <row r="757847" spans="16:16" x14ac:dyDescent="0.3">
      <c r="P757847" s="83"/>
    </row>
    <row r="757848" spans="16:16" x14ac:dyDescent="0.3">
      <c r="P757848" s="83"/>
    </row>
    <row r="757849" spans="16:16" x14ac:dyDescent="0.3">
      <c r="P757849" s="83"/>
    </row>
    <row r="757850" spans="16:16" x14ac:dyDescent="0.3">
      <c r="P757850" s="83"/>
    </row>
    <row r="757851" spans="16:16" x14ac:dyDescent="0.3">
      <c r="P757851" s="83"/>
    </row>
    <row r="757852" spans="16:16" x14ac:dyDescent="0.3">
      <c r="P757852" s="83"/>
    </row>
    <row r="757853" spans="16:16" x14ac:dyDescent="0.3">
      <c r="P757853" s="83"/>
    </row>
    <row r="757854" spans="16:16" x14ac:dyDescent="0.3">
      <c r="P757854" s="83"/>
    </row>
    <row r="757855" spans="16:16" x14ac:dyDescent="0.3">
      <c r="P757855" s="83"/>
    </row>
    <row r="757856" spans="16:16" x14ac:dyDescent="0.3">
      <c r="P757856" s="83"/>
    </row>
    <row r="757857" spans="16:16" x14ac:dyDescent="0.3">
      <c r="P757857" s="83"/>
    </row>
    <row r="757858" spans="16:16" x14ac:dyDescent="0.3">
      <c r="P757858" s="83"/>
    </row>
    <row r="757859" spans="16:16" x14ac:dyDescent="0.3">
      <c r="P757859" s="83"/>
    </row>
    <row r="757860" spans="16:16" x14ac:dyDescent="0.3">
      <c r="P757860" s="83"/>
    </row>
    <row r="757861" spans="16:16" x14ac:dyDescent="0.3">
      <c r="P757861" s="83"/>
    </row>
    <row r="757862" spans="16:16" x14ac:dyDescent="0.3">
      <c r="P757862" s="83"/>
    </row>
    <row r="757863" spans="16:16" x14ac:dyDescent="0.3">
      <c r="P757863" s="83"/>
    </row>
    <row r="757864" spans="16:16" x14ac:dyDescent="0.3">
      <c r="P757864" s="83"/>
    </row>
    <row r="757865" spans="16:16" x14ac:dyDescent="0.3">
      <c r="P757865" s="83"/>
    </row>
    <row r="757866" spans="16:16" x14ac:dyDescent="0.3">
      <c r="P757866" s="83"/>
    </row>
    <row r="757867" spans="16:16" x14ac:dyDescent="0.3">
      <c r="P757867" s="83"/>
    </row>
    <row r="757868" spans="16:16" x14ac:dyDescent="0.3">
      <c r="P757868" s="83"/>
    </row>
    <row r="757869" spans="16:16" x14ac:dyDescent="0.3">
      <c r="P757869" s="83"/>
    </row>
    <row r="757870" spans="16:16" x14ac:dyDescent="0.3">
      <c r="P757870" s="83"/>
    </row>
    <row r="757871" spans="16:16" x14ac:dyDescent="0.3">
      <c r="P757871" s="83"/>
    </row>
    <row r="757872" spans="16:16" x14ac:dyDescent="0.3">
      <c r="P757872" s="83"/>
    </row>
    <row r="757873" spans="16:16" x14ac:dyDescent="0.3">
      <c r="P757873" s="83"/>
    </row>
    <row r="757874" spans="16:16" x14ac:dyDescent="0.3">
      <c r="P757874" s="83"/>
    </row>
    <row r="757875" spans="16:16" x14ac:dyDescent="0.3">
      <c r="P757875" s="83"/>
    </row>
    <row r="757876" spans="16:16" x14ac:dyDescent="0.3">
      <c r="P757876" s="83"/>
    </row>
    <row r="757877" spans="16:16" x14ac:dyDescent="0.3">
      <c r="P757877" s="83"/>
    </row>
    <row r="757878" spans="16:16" x14ac:dyDescent="0.3">
      <c r="P757878" s="83"/>
    </row>
    <row r="757879" spans="16:16" x14ac:dyDescent="0.3">
      <c r="P757879" s="83"/>
    </row>
    <row r="757880" spans="16:16" x14ac:dyDescent="0.3">
      <c r="P757880" s="83"/>
    </row>
    <row r="757881" spans="16:16" x14ac:dyDescent="0.3">
      <c r="P757881" s="83"/>
    </row>
    <row r="757882" spans="16:16" x14ac:dyDescent="0.3">
      <c r="P757882" s="83"/>
    </row>
    <row r="757883" spans="16:16" x14ac:dyDescent="0.3">
      <c r="P757883" s="83"/>
    </row>
    <row r="757884" spans="16:16" x14ac:dyDescent="0.3">
      <c r="P757884" s="83"/>
    </row>
    <row r="757885" spans="16:16" x14ac:dyDescent="0.3">
      <c r="P757885" s="83"/>
    </row>
    <row r="757886" spans="16:16" x14ac:dyDescent="0.3">
      <c r="P757886" s="83"/>
    </row>
    <row r="757887" spans="16:16" x14ac:dyDescent="0.3">
      <c r="P757887" s="83"/>
    </row>
    <row r="757888" spans="16:16" x14ac:dyDescent="0.3">
      <c r="P757888" s="83"/>
    </row>
    <row r="757889" spans="16:16" x14ac:dyDescent="0.3">
      <c r="P757889" s="83"/>
    </row>
    <row r="757890" spans="16:16" x14ac:dyDescent="0.3">
      <c r="P757890" s="83"/>
    </row>
    <row r="757891" spans="16:16" x14ac:dyDescent="0.3">
      <c r="P757891" s="83"/>
    </row>
    <row r="757892" spans="16:16" x14ac:dyDescent="0.3">
      <c r="P757892" s="83"/>
    </row>
    <row r="757893" spans="16:16" x14ac:dyDescent="0.3">
      <c r="P757893" s="83"/>
    </row>
    <row r="757894" spans="16:16" x14ac:dyDescent="0.3">
      <c r="P757894" s="83"/>
    </row>
    <row r="757895" spans="16:16" x14ac:dyDescent="0.3">
      <c r="P757895" s="83"/>
    </row>
    <row r="757896" spans="16:16" x14ac:dyDescent="0.3">
      <c r="P757896" s="83"/>
    </row>
    <row r="757897" spans="16:16" x14ac:dyDescent="0.3">
      <c r="P757897" s="83"/>
    </row>
    <row r="757898" spans="16:16" x14ac:dyDescent="0.3">
      <c r="P757898" s="83"/>
    </row>
    <row r="757899" spans="16:16" x14ac:dyDescent="0.3">
      <c r="P757899" s="83"/>
    </row>
    <row r="757900" spans="16:16" x14ac:dyDescent="0.3">
      <c r="P757900" s="83"/>
    </row>
    <row r="757901" spans="16:16" x14ac:dyDescent="0.3">
      <c r="P757901" s="83"/>
    </row>
    <row r="757902" spans="16:16" x14ac:dyDescent="0.3">
      <c r="P757902" s="83"/>
    </row>
    <row r="757903" spans="16:16" x14ac:dyDescent="0.3">
      <c r="P757903" s="83"/>
    </row>
    <row r="757904" spans="16:16" x14ac:dyDescent="0.3">
      <c r="P757904" s="83"/>
    </row>
    <row r="757905" spans="16:16" x14ac:dyDescent="0.3">
      <c r="P757905" s="83"/>
    </row>
    <row r="757906" spans="16:16" x14ac:dyDescent="0.3">
      <c r="P757906" s="83"/>
    </row>
    <row r="757907" spans="16:16" x14ac:dyDescent="0.3">
      <c r="P757907" s="83"/>
    </row>
    <row r="757908" spans="16:16" x14ac:dyDescent="0.3">
      <c r="P757908" s="83"/>
    </row>
    <row r="757909" spans="16:16" x14ac:dyDescent="0.3">
      <c r="P757909" s="83"/>
    </row>
    <row r="757910" spans="16:16" x14ac:dyDescent="0.3">
      <c r="P757910" s="83"/>
    </row>
    <row r="757911" spans="16:16" x14ac:dyDescent="0.3">
      <c r="P757911" s="83"/>
    </row>
    <row r="757912" spans="16:16" x14ac:dyDescent="0.3">
      <c r="P757912" s="83"/>
    </row>
    <row r="757913" spans="16:16" x14ac:dyDescent="0.3">
      <c r="P757913" s="83"/>
    </row>
    <row r="757914" spans="16:16" x14ac:dyDescent="0.3">
      <c r="P757914" s="83"/>
    </row>
    <row r="757915" spans="16:16" x14ac:dyDescent="0.3">
      <c r="P757915" s="83"/>
    </row>
    <row r="757916" spans="16:16" x14ac:dyDescent="0.3">
      <c r="P757916" s="83"/>
    </row>
    <row r="757917" spans="16:16" x14ac:dyDescent="0.3">
      <c r="P757917" s="83"/>
    </row>
    <row r="757918" spans="16:16" x14ac:dyDescent="0.3">
      <c r="P757918" s="83"/>
    </row>
    <row r="757919" spans="16:16" x14ac:dyDescent="0.3">
      <c r="P757919" s="83"/>
    </row>
    <row r="757920" spans="16:16" x14ac:dyDescent="0.3">
      <c r="P757920" s="83"/>
    </row>
    <row r="757921" spans="16:16" x14ac:dyDescent="0.3">
      <c r="P757921" s="83"/>
    </row>
    <row r="757922" spans="16:16" x14ac:dyDescent="0.3">
      <c r="P757922" s="83"/>
    </row>
    <row r="757923" spans="16:16" x14ac:dyDescent="0.3">
      <c r="P757923" s="83"/>
    </row>
    <row r="757924" spans="16:16" x14ac:dyDescent="0.3">
      <c r="P757924" s="83"/>
    </row>
    <row r="757925" spans="16:16" x14ac:dyDescent="0.3">
      <c r="P757925" s="83"/>
    </row>
    <row r="757926" spans="16:16" x14ac:dyDescent="0.3">
      <c r="P757926" s="83"/>
    </row>
    <row r="757927" spans="16:16" x14ac:dyDescent="0.3">
      <c r="P757927" s="83"/>
    </row>
    <row r="757928" spans="16:16" x14ac:dyDescent="0.3">
      <c r="P757928" s="83"/>
    </row>
    <row r="757929" spans="16:16" x14ac:dyDescent="0.3">
      <c r="P757929" s="83"/>
    </row>
    <row r="757930" spans="16:16" x14ac:dyDescent="0.3">
      <c r="P757930" s="83"/>
    </row>
    <row r="757931" spans="16:16" x14ac:dyDescent="0.3">
      <c r="P757931" s="83"/>
    </row>
    <row r="757932" spans="16:16" x14ac:dyDescent="0.3">
      <c r="P757932" s="83"/>
    </row>
    <row r="757933" spans="16:16" x14ac:dyDescent="0.3">
      <c r="P757933" s="83"/>
    </row>
    <row r="757934" spans="16:16" x14ac:dyDescent="0.3">
      <c r="P757934" s="83"/>
    </row>
    <row r="757935" spans="16:16" x14ac:dyDescent="0.3">
      <c r="P757935" s="83"/>
    </row>
    <row r="757936" spans="16:16" x14ac:dyDescent="0.3">
      <c r="P757936" s="83"/>
    </row>
    <row r="757937" spans="16:16" x14ac:dyDescent="0.3">
      <c r="P757937" s="83"/>
    </row>
    <row r="757938" spans="16:16" x14ac:dyDescent="0.3">
      <c r="P757938" s="83"/>
    </row>
    <row r="757939" spans="16:16" x14ac:dyDescent="0.3">
      <c r="P757939" s="83"/>
    </row>
    <row r="757940" spans="16:16" x14ac:dyDescent="0.3">
      <c r="P757940" s="83"/>
    </row>
    <row r="757941" spans="16:16" x14ac:dyDescent="0.3">
      <c r="P757941" s="83"/>
    </row>
    <row r="757942" spans="16:16" x14ac:dyDescent="0.3">
      <c r="P757942" s="83"/>
    </row>
    <row r="757943" spans="16:16" x14ac:dyDescent="0.3">
      <c r="P757943" s="83"/>
    </row>
    <row r="757944" spans="16:16" x14ac:dyDescent="0.3">
      <c r="P757944" s="83"/>
    </row>
    <row r="757945" spans="16:16" x14ac:dyDescent="0.3">
      <c r="P757945" s="83"/>
    </row>
    <row r="757946" spans="16:16" x14ac:dyDescent="0.3">
      <c r="P757946" s="83"/>
    </row>
    <row r="757947" spans="16:16" x14ac:dyDescent="0.3">
      <c r="P757947" s="83"/>
    </row>
    <row r="757948" spans="16:16" x14ac:dyDescent="0.3">
      <c r="P757948" s="83"/>
    </row>
    <row r="757949" spans="16:16" x14ac:dyDescent="0.3">
      <c r="P757949" s="83"/>
    </row>
    <row r="757950" spans="16:16" x14ac:dyDescent="0.3">
      <c r="P757950" s="83"/>
    </row>
    <row r="757951" spans="16:16" x14ac:dyDescent="0.3">
      <c r="P757951" s="83"/>
    </row>
    <row r="757952" spans="16:16" x14ac:dyDescent="0.3">
      <c r="P757952" s="83"/>
    </row>
    <row r="757953" spans="16:16" x14ac:dyDescent="0.3">
      <c r="P757953" s="83"/>
    </row>
    <row r="757954" spans="16:16" x14ac:dyDescent="0.3">
      <c r="P757954" s="83"/>
    </row>
    <row r="757955" spans="16:16" x14ac:dyDescent="0.3">
      <c r="P757955" s="83"/>
    </row>
    <row r="757956" spans="16:16" x14ac:dyDescent="0.3">
      <c r="P757956" s="83"/>
    </row>
    <row r="757957" spans="16:16" x14ac:dyDescent="0.3">
      <c r="P757957" s="83"/>
    </row>
    <row r="757958" spans="16:16" x14ac:dyDescent="0.3">
      <c r="P757958" s="83"/>
    </row>
    <row r="757959" spans="16:16" x14ac:dyDescent="0.3">
      <c r="P757959" s="83"/>
    </row>
    <row r="757960" spans="16:16" x14ac:dyDescent="0.3">
      <c r="P757960" s="83"/>
    </row>
    <row r="757961" spans="16:16" x14ac:dyDescent="0.3">
      <c r="P757961" s="83"/>
    </row>
    <row r="757962" spans="16:16" x14ac:dyDescent="0.3">
      <c r="P757962" s="83"/>
    </row>
    <row r="757963" spans="16:16" x14ac:dyDescent="0.3">
      <c r="P757963" s="83"/>
    </row>
    <row r="757964" spans="16:16" x14ac:dyDescent="0.3">
      <c r="P757964" s="83"/>
    </row>
    <row r="757965" spans="16:16" x14ac:dyDescent="0.3">
      <c r="P757965" s="83"/>
    </row>
    <row r="757966" spans="16:16" x14ac:dyDescent="0.3">
      <c r="P757966" s="83"/>
    </row>
    <row r="757967" spans="16:16" x14ac:dyDescent="0.3">
      <c r="P757967" s="83"/>
    </row>
    <row r="757968" spans="16:16" x14ac:dyDescent="0.3">
      <c r="P757968" s="83"/>
    </row>
    <row r="757969" spans="16:16" x14ac:dyDescent="0.3">
      <c r="P757969" s="83"/>
    </row>
    <row r="757970" spans="16:16" x14ac:dyDescent="0.3">
      <c r="P757970" s="83"/>
    </row>
    <row r="757971" spans="16:16" x14ac:dyDescent="0.3">
      <c r="P757971" s="83"/>
    </row>
    <row r="757972" spans="16:16" x14ac:dyDescent="0.3">
      <c r="P757972" s="83"/>
    </row>
    <row r="757973" spans="16:16" x14ac:dyDescent="0.3">
      <c r="P757973" s="83"/>
    </row>
    <row r="757974" spans="16:16" x14ac:dyDescent="0.3">
      <c r="P757974" s="83"/>
    </row>
    <row r="757975" spans="16:16" x14ac:dyDescent="0.3">
      <c r="P757975" s="83"/>
    </row>
    <row r="757976" spans="16:16" x14ac:dyDescent="0.3">
      <c r="P757976" s="83"/>
    </row>
    <row r="757977" spans="16:16" x14ac:dyDescent="0.3">
      <c r="P757977" s="83"/>
    </row>
    <row r="757978" spans="16:16" x14ac:dyDescent="0.3">
      <c r="P757978" s="83"/>
    </row>
    <row r="757979" spans="16:16" x14ac:dyDescent="0.3">
      <c r="P757979" s="83"/>
    </row>
    <row r="757980" spans="16:16" x14ac:dyDescent="0.3">
      <c r="P757980" s="83"/>
    </row>
    <row r="757981" spans="16:16" x14ac:dyDescent="0.3">
      <c r="P757981" s="83"/>
    </row>
    <row r="757982" spans="16:16" x14ac:dyDescent="0.3">
      <c r="P757982" s="83"/>
    </row>
    <row r="757983" spans="16:16" x14ac:dyDescent="0.3">
      <c r="P757983" s="83"/>
    </row>
    <row r="757984" spans="16:16" x14ac:dyDescent="0.3">
      <c r="P757984" s="83"/>
    </row>
    <row r="757985" spans="16:16" x14ac:dyDescent="0.3">
      <c r="P757985" s="83"/>
    </row>
    <row r="757986" spans="16:16" x14ac:dyDescent="0.3">
      <c r="P757986" s="83"/>
    </row>
    <row r="757987" spans="16:16" x14ac:dyDescent="0.3">
      <c r="P757987" s="83"/>
    </row>
    <row r="757988" spans="16:16" x14ac:dyDescent="0.3">
      <c r="P757988" s="83"/>
    </row>
    <row r="757989" spans="16:16" x14ac:dyDescent="0.3">
      <c r="P757989" s="83"/>
    </row>
    <row r="757990" spans="16:16" x14ac:dyDescent="0.3">
      <c r="P757990" s="83"/>
    </row>
    <row r="757991" spans="16:16" x14ac:dyDescent="0.3">
      <c r="P757991" s="83"/>
    </row>
    <row r="757992" spans="16:16" x14ac:dyDescent="0.3">
      <c r="P757992" s="83"/>
    </row>
    <row r="757993" spans="16:16" x14ac:dyDescent="0.3">
      <c r="P757993" s="83"/>
    </row>
    <row r="757994" spans="16:16" x14ac:dyDescent="0.3">
      <c r="P757994" s="83"/>
    </row>
    <row r="757995" spans="16:16" x14ac:dyDescent="0.3">
      <c r="P757995" s="83"/>
    </row>
    <row r="757996" spans="16:16" x14ac:dyDescent="0.3">
      <c r="P757996" s="83"/>
    </row>
    <row r="757997" spans="16:16" x14ac:dyDescent="0.3">
      <c r="P757997" s="83"/>
    </row>
    <row r="757998" spans="16:16" x14ac:dyDescent="0.3">
      <c r="P757998" s="83"/>
    </row>
    <row r="757999" spans="16:16" x14ac:dyDescent="0.3">
      <c r="P757999" s="83"/>
    </row>
    <row r="758000" spans="16:16" x14ac:dyDescent="0.3">
      <c r="P758000" s="83"/>
    </row>
    <row r="758001" spans="16:16" x14ac:dyDescent="0.3">
      <c r="P758001" s="83"/>
    </row>
    <row r="758002" spans="16:16" x14ac:dyDescent="0.3">
      <c r="P758002" s="83"/>
    </row>
    <row r="758003" spans="16:16" x14ac:dyDescent="0.3">
      <c r="P758003" s="83"/>
    </row>
    <row r="758004" spans="16:16" x14ac:dyDescent="0.3">
      <c r="P758004" s="83"/>
    </row>
    <row r="758005" spans="16:16" x14ac:dyDescent="0.3">
      <c r="P758005" s="83"/>
    </row>
    <row r="758006" spans="16:16" x14ac:dyDescent="0.3">
      <c r="P758006" s="83"/>
    </row>
    <row r="758007" spans="16:16" x14ac:dyDescent="0.3">
      <c r="P758007" s="83"/>
    </row>
    <row r="758008" spans="16:16" x14ac:dyDescent="0.3">
      <c r="P758008" s="83"/>
    </row>
    <row r="758009" spans="16:16" x14ac:dyDescent="0.3">
      <c r="P758009" s="83"/>
    </row>
    <row r="758010" spans="16:16" x14ac:dyDescent="0.3">
      <c r="P758010" s="83"/>
    </row>
    <row r="758011" spans="16:16" x14ac:dyDescent="0.3">
      <c r="P758011" s="83"/>
    </row>
    <row r="758012" spans="16:16" x14ac:dyDescent="0.3">
      <c r="P758012" s="83"/>
    </row>
    <row r="758013" spans="16:16" x14ac:dyDescent="0.3">
      <c r="P758013" s="83"/>
    </row>
    <row r="758014" spans="16:16" x14ac:dyDescent="0.3">
      <c r="P758014" s="83"/>
    </row>
    <row r="758015" spans="16:16" x14ac:dyDescent="0.3">
      <c r="P758015" s="83"/>
    </row>
    <row r="758016" spans="16:16" x14ac:dyDescent="0.3">
      <c r="P758016" s="83"/>
    </row>
    <row r="758017" spans="16:16" x14ac:dyDescent="0.3">
      <c r="P758017" s="83"/>
    </row>
    <row r="758018" spans="16:16" x14ac:dyDescent="0.3">
      <c r="P758018" s="83"/>
    </row>
    <row r="758019" spans="16:16" x14ac:dyDescent="0.3">
      <c r="P758019" s="83"/>
    </row>
    <row r="758020" spans="16:16" x14ac:dyDescent="0.3">
      <c r="P758020" s="83"/>
    </row>
    <row r="758021" spans="16:16" x14ac:dyDescent="0.3">
      <c r="P758021" s="83"/>
    </row>
    <row r="758022" spans="16:16" x14ac:dyDescent="0.3">
      <c r="P758022" s="83"/>
    </row>
    <row r="758023" spans="16:16" x14ac:dyDescent="0.3">
      <c r="P758023" s="83"/>
    </row>
    <row r="758024" spans="16:16" x14ac:dyDescent="0.3">
      <c r="P758024" s="83"/>
    </row>
    <row r="758025" spans="16:16" x14ac:dyDescent="0.3">
      <c r="P758025" s="83"/>
    </row>
    <row r="758026" spans="16:16" x14ac:dyDescent="0.3">
      <c r="P758026" s="83"/>
    </row>
    <row r="758027" spans="16:16" x14ac:dyDescent="0.3">
      <c r="P758027" s="83"/>
    </row>
    <row r="758028" spans="16:16" x14ac:dyDescent="0.3">
      <c r="P758028" s="83"/>
    </row>
    <row r="758029" spans="16:16" x14ac:dyDescent="0.3">
      <c r="P758029" s="83"/>
    </row>
    <row r="758030" spans="16:16" x14ac:dyDescent="0.3">
      <c r="P758030" s="83"/>
    </row>
    <row r="758031" spans="16:16" x14ac:dyDescent="0.3">
      <c r="P758031" s="83"/>
    </row>
    <row r="758032" spans="16:16" x14ac:dyDescent="0.3">
      <c r="P758032" s="83"/>
    </row>
    <row r="758033" spans="16:16" x14ac:dyDescent="0.3">
      <c r="P758033" s="83"/>
    </row>
    <row r="758034" spans="16:16" x14ac:dyDescent="0.3">
      <c r="P758034" s="83"/>
    </row>
    <row r="758035" spans="16:16" x14ac:dyDescent="0.3">
      <c r="P758035" s="83"/>
    </row>
    <row r="758036" spans="16:16" x14ac:dyDescent="0.3">
      <c r="P758036" s="83"/>
    </row>
    <row r="758037" spans="16:16" x14ac:dyDescent="0.3">
      <c r="P758037" s="83"/>
    </row>
    <row r="758038" spans="16:16" x14ac:dyDescent="0.3">
      <c r="P758038" s="83"/>
    </row>
    <row r="758039" spans="16:16" x14ac:dyDescent="0.3">
      <c r="P758039" s="83"/>
    </row>
    <row r="758040" spans="16:16" x14ac:dyDescent="0.3">
      <c r="P758040" s="83"/>
    </row>
    <row r="758041" spans="16:16" x14ac:dyDescent="0.3">
      <c r="P758041" s="83"/>
    </row>
    <row r="758042" spans="16:16" x14ac:dyDescent="0.3">
      <c r="P758042" s="83"/>
    </row>
    <row r="758043" spans="16:16" x14ac:dyDescent="0.3">
      <c r="P758043" s="83"/>
    </row>
    <row r="758044" spans="16:16" x14ac:dyDescent="0.3">
      <c r="P758044" s="83"/>
    </row>
    <row r="758045" spans="16:16" x14ac:dyDescent="0.3">
      <c r="P758045" s="83"/>
    </row>
    <row r="758046" spans="16:16" x14ac:dyDescent="0.3">
      <c r="P758046" s="83"/>
    </row>
    <row r="758047" spans="16:16" x14ac:dyDescent="0.3">
      <c r="P758047" s="83"/>
    </row>
    <row r="758048" spans="16:16" x14ac:dyDescent="0.3">
      <c r="P758048" s="83"/>
    </row>
    <row r="758049" spans="16:16" x14ac:dyDescent="0.3">
      <c r="P758049" s="83"/>
    </row>
    <row r="758050" spans="16:16" x14ac:dyDescent="0.3">
      <c r="P758050" s="83"/>
    </row>
    <row r="758051" spans="16:16" x14ac:dyDescent="0.3">
      <c r="P758051" s="83"/>
    </row>
    <row r="758052" spans="16:16" x14ac:dyDescent="0.3">
      <c r="P758052" s="83"/>
    </row>
    <row r="758053" spans="16:16" x14ac:dyDescent="0.3">
      <c r="P758053" s="83"/>
    </row>
    <row r="758054" spans="16:16" x14ac:dyDescent="0.3">
      <c r="P758054" s="83"/>
    </row>
    <row r="758055" spans="16:16" x14ac:dyDescent="0.3">
      <c r="P758055" s="83"/>
    </row>
    <row r="758056" spans="16:16" x14ac:dyDescent="0.3">
      <c r="P758056" s="83"/>
    </row>
    <row r="758057" spans="16:16" x14ac:dyDescent="0.3">
      <c r="P758057" s="83"/>
    </row>
    <row r="758058" spans="16:16" x14ac:dyDescent="0.3">
      <c r="P758058" s="83"/>
    </row>
    <row r="758059" spans="16:16" x14ac:dyDescent="0.3">
      <c r="P758059" s="83"/>
    </row>
    <row r="758060" spans="16:16" x14ac:dyDescent="0.3">
      <c r="P758060" s="83"/>
    </row>
    <row r="758061" spans="16:16" x14ac:dyDescent="0.3">
      <c r="P758061" s="83"/>
    </row>
    <row r="758062" spans="16:16" x14ac:dyDescent="0.3">
      <c r="P758062" s="83"/>
    </row>
    <row r="758063" spans="16:16" x14ac:dyDescent="0.3">
      <c r="P758063" s="83"/>
    </row>
    <row r="758064" spans="16:16" x14ac:dyDescent="0.3">
      <c r="P758064" s="83"/>
    </row>
    <row r="758065" spans="16:16" x14ac:dyDescent="0.3">
      <c r="P758065" s="83"/>
    </row>
    <row r="758066" spans="16:16" x14ac:dyDescent="0.3">
      <c r="P758066" s="83"/>
    </row>
    <row r="758067" spans="16:16" x14ac:dyDescent="0.3">
      <c r="P758067" s="83"/>
    </row>
    <row r="758068" spans="16:16" x14ac:dyDescent="0.3">
      <c r="P758068" s="83"/>
    </row>
    <row r="758069" spans="16:16" x14ac:dyDescent="0.3">
      <c r="P758069" s="83"/>
    </row>
    <row r="758070" spans="16:16" x14ac:dyDescent="0.3">
      <c r="P758070" s="83"/>
    </row>
    <row r="758071" spans="16:16" x14ac:dyDescent="0.3">
      <c r="P758071" s="83"/>
    </row>
    <row r="758072" spans="16:16" x14ac:dyDescent="0.3">
      <c r="P758072" s="83"/>
    </row>
    <row r="758073" spans="16:16" x14ac:dyDescent="0.3">
      <c r="P758073" s="83"/>
    </row>
    <row r="758074" spans="16:16" x14ac:dyDescent="0.3">
      <c r="P758074" s="83"/>
    </row>
    <row r="758075" spans="16:16" x14ac:dyDescent="0.3">
      <c r="P758075" s="83"/>
    </row>
    <row r="758076" spans="16:16" x14ac:dyDescent="0.3">
      <c r="P758076" s="83"/>
    </row>
    <row r="758077" spans="16:16" x14ac:dyDescent="0.3">
      <c r="P758077" s="83"/>
    </row>
    <row r="758078" spans="16:16" x14ac:dyDescent="0.3">
      <c r="P758078" s="83"/>
    </row>
    <row r="758079" spans="16:16" x14ac:dyDescent="0.3">
      <c r="P758079" s="83"/>
    </row>
    <row r="758080" spans="16:16" x14ac:dyDescent="0.3">
      <c r="P758080" s="83"/>
    </row>
    <row r="758081" spans="16:16" x14ac:dyDescent="0.3">
      <c r="P758081" s="83"/>
    </row>
    <row r="758082" spans="16:16" x14ac:dyDescent="0.3">
      <c r="P758082" s="83"/>
    </row>
    <row r="758083" spans="16:16" x14ac:dyDescent="0.3">
      <c r="P758083" s="83"/>
    </row>
    <row r="758084" spans="16:16" x14ac:dyDescent="0.3">
      <c r="P758084" s="83"/>
    </row>
    <row r="758085" spans="16:16" x14ac:dyDescent="0.3">
      <c r="P758085" s="83"/>
    </row>
    <row r="758086" spans="16:16" x14ac:dyDescent="0.3">
      <c r="P758086" s="83"/>
    </row>
    <row r="758087" spans="16:16" x14ac:dyDescent="0.3">
      <c r="P758087" s="83"/>
    </row>
    <row r="758088" spans="16:16" x14ac:dyDescent="0.3">
      <c r="P758088" s="83"/>
    </row>
    <row r="758089" spans="16:16" x14ac:dyDescent="0.3">
      <c r="P758089" s="83"/>
    </row>
    <row r="758090" spans="16:16" x14ac:dyDescent="0.3">
      <c r="P758090" s="83"/>
    </row>
    <row r="758091" spans="16:16" x14ac:dyDescent="0.3">
      <c r="P758091" s="83"/>
    </row>
    <row r="758092" spans="16:16" x14ac:dyDescent="0.3">
      <c r="P758092" s="83"/>
    </row>
    <row r="758093" spans="16:16" x14ac:dyDescent="0.3">
      <c r="P758093" s="83"/>
    </row>
    <row r="758094" spans="16:16" x14ac:dyDescent="0.3">
      <c r="P758094" s="83"/>
    </row>
    <row r="758095" spans="16:16" x14ac:dyDescent="0.3">
      <c r="P758095" s="83"/>
    </row>
    <row r="758096" spans="16:16" x14ac:dyDescent="0.3">
      <c r="P758096" s="83"/>
    </row>
    <row r="758097" spans="16:16" x14ac:dyDescent="0.3">
      <c r="P758097" s="83"/>
    </row>
    <row r="758098" spans="16:16" x14ac:dyDescent="0.3">
      <c r="P758098" s="83"/>
    </row>
    <row r="758099" spans="16:16" x14ac:dyDescent="0.3">
      <c r="P758099" s="83"/>
    </row>
    <row r="758100" spans="16:16" x14ac:dyDescent="0.3">
      <c r="P758100" s="83"/>
    </row>
    <row r="758101" spans="16:16" x14ac:dyDescent="0.3">
      <c r="P758101" s="83"/>
    </row>
    <row r="758102" spans="16:16" x14ac:dyDescent="0.3">
      <c r="P758102" s="83"/>
    </row>
    <row r="758103" spans="16:16" x14ac:dyDescent="0.3">
      <c r="P758103" s="83"/>
    </row>
    <row r="758104" spans="16:16" x14ac:dyDescent="0.3">
      <c r="P758104" s="83"/>
    </row>
    <row r="758105" spans="16:16" x14ac:dyDescent="0.3">
      <c r="P758105" s="83"/>
    </row>
    <row r="758106" spans="16:16" x14ac:dyDescent="0.3">
      <c r="P758106" s="83"/>
    </row>
    <row r="758107" spans="16:16" x14ac:dyDescent="0.3">
      <c r="P758107" s="83"/>
    </row>
    <row r="758108" spans="16:16" x14ac:dyDescent="0.3">
      <c r="P758108" s="83"/>
    </row>
    <row r="758109" spans="16:16" x14ac:dyDescent="0.3">
      <c r="P758109" s="83"/>
    </row>
    <row r="758110" spans="16:16" x14ac:dyDescent="0.3">
      <c r="P758110" s="83"/>
    </row>
    <row r="758111" spans="16:16" x14ac:dyDescent="0.3">
      <c r="P758111" s="83"/>
    </row>
    <row r="758112" spans="16:16" x14ac:dyDescent="0.3">
      <c r="P758112" s="83"/>
    </row>
    <row r="758113" spans="16:16" x14ac:dyDescent="0.3">
      <c r="P758113" s="83"/>
    </row>
    <row r="758114" spans="16:16" x14ac:dyDescent="0.3">
      <c r="P758114" s="83"/>
    </row>
    <row r="758115" spans="16:16" x14ac:dyDescent="0.3">
      <c r="P758115" s="83"/>
    </row>
    <row r="758116" spans="16:16" x14ac:dyDescent="0.3">
      <c r="P758116" s="83"/>
    </row>
    <row r="758117" spans="16:16" x14ac:dyDescent="0.3">
      <c r="P758117" s="83"/>
    </row>
    <row r="758118" spans="16:16" x14ac:dyDescent="0.3">
      <c r="P758118" s="83"/>
    </row>
    <row r="758119" spans="16:16" x14ac:dyDescent="0.3">
      <c r="P758119" s="83"/>
    </row>
    <row r="758120" spans="16:16" x14ac:dyDescent="0.3">
      <c r="P758120" s="83"/>
    </row>
    <row r="758121" spans="16:16" x14ac:dyDescent="0.3">
      <c r="P758121" s="83"/>
    </row>
    <row r="758122" spans="16:16" x14ac:dyDescent="0.3">
      <c r="P758122" s="83"/>
    </row>
    <row r="758123" spans="16:16" x14ac:dyDescent="0.3">
      <c r="P758123" s="83"/>
    </row>
    <row r="758124" spans="16:16" x14ac:dyDescent="0.3">
      <c r="P758124" s="83"/>
    </row>
    <row r="758125" spans="16:16" x14ac:dyDescent="0.3">
      <c r="P758125" s="83"/>
    </row>
    <row r="758126" spans="16:16" x14ac:dyDescent="0.3">
      <c r="P758126" s="83"/>
    </row>
    <row r="758127" spans="16:16" x14ac:dyDescent="0.3">
      <c r="P758127" s="83"/>
    </row>
    <row r="758128" spans="16:16" x14ac:dyDescent="0.3">
      <c r="P758128" s="83"/>
    </row>
    <row r="758129" spans="16:16" x14ac:dyDescent="0.3">
      <c r="P758129" s="83"/>
    </row>
    <row r="758130" spans="16:16" x14ac:dyDescent="0.3">
      <c r="P758130" s="83"/>
    </row>
    <row r="758131" spans="16:16" x14ac:dyDescent="0.3">
      <c r="P758131" s="83"/>
    </row>
    <row r="758132" spans="16:16" x14ac:dyDescent="0.3">
      <c r="P758132" s="83"/>
    </row>
    <row r="758133" spans="16:16" x14ac:dyDescent="0.3">
      <c r="P758133" s="83"/>
    </row>
    <row r="758134" spans="16:16" x14ac:dyDescent="0.3">
      <c r="P758134" s="83"/>
    </row>
    <row r="758135" spans="16:16" x14ac:dyDescent="0.3">
      <c r="P758135" s="83"/>
    </row>
    <row r="758136" spans="16:16" x14ac:dyDescent="0.3">
      <c r="P758136" s="83"/>
    </row>
    <row r="758137" spans="16:16" x14ac:dyDescent="0.3">
      <c r="P758137" s="83"/>
    </row>
    <row r="758138" spans="16:16" x14ac:dyDescent="0.3">
      <c r="P758138" s="83"/>
    </row>
    <row r="758139" spans="16:16" x14ac:dyDescent="0.3">
      <c r="P758139" s="83"/>
    </row>
    <row r="758140" spans="16:16" x14ac:dyDescent="0.3">
      <c r="P758140" s="83"/>
    </row>
    <row r="758141" spans="16:16" x14ac:dyDescent="0.3">
      <c r="P758141" s="83"/>
    </row>
    <row r="758142" spans="16:16" x14ac:dyDescent="0.3">
      <c r="P758142" s="83"/>
    </row>
    <row r="758143" spans="16:16" x14ac:dyDescent="0.3">
      <c r="P758143" s="83"/>
    </row>
    <row r="758144" spans="16:16" x14ac:dyDescent="0.3">
      <c r="P758144" s="83"/>
    </row>
    <row r="758145" spans="16:16" x14ac:dyDescent="0.3">
      <c r="P758145" s="83"/>
    </row>
    <row r="758146" spans="16:16" x14ac:dyDescent="0.3">
      <c r="P758146" s="83"/>
    </row>
    <row r="758147" spans="16:16" x14ac:dyDescent="0.3">
      <c r="P758147" s="83"/>
    </row>
    <row r="758148" spans="16:16" x14ac:dyDescent="0.3">
      <c r="P758148" s="83"/>
    </row>
    <row r="758149" spans="16:16" x14ac:dyDescent="0.3">
      <c r="P758149" s="83"/>
    </row>
    <row r="758150" spans="16:16" x14ac:dyDescent="0.3">
      <c r="P758150" s="83"/>
    </row>
    <row r="758151" spans="16:16" x14ac:dyDescent="0.3">
      <c r="P758151" s="83"/>
    </row>
    <row r="758152" spans="16:16" x14ac:dyDescent="0.3">
      <c r="P758152" s="83"/>
    </row>
    <row r="758153" spans="16:16" x14ac:dyDescent="0.3">
      <c r="P758153" s="83"/>
    </row>
    <row r="758154" spans="16:16" x14ac:dyDescent="0.3">
      <c r="P758154" s="83"/>
    </row>
    <row r="758155" spans="16:16" x14ac:dyDescent="0.3">
      <c r="P758155" s="83"/>
    </row>
    <row r="758156" spans="16:16" x14ac:dyDescent="0.3">
      <c r="P758156" s="83"/>
    </row>
    <row r="758157" spans="16:16" x14ac:dyDescent="0.3">
      <c r="P758157" s="83"/>
    </row>
    <row r="758158" spans="16:16" x14ac:dyDescent="0.3">
      <c r="P758158" s="83"/>
    </row>
    <row r="758159" spans="16:16" x14ac:dyDescent="0.3">
      <c r="P758159" s="83"/>
    </row>
    <row r="758160" spans="16:16" x14ac:dyDescent="0.3">
      <c r="P758160" s="83"/>
    </row>
    <row r="758161" spans="16:16" x14ac:dyDescent="0.3">
      <c r="P758161" s="83"/>
    </row>
    <row r="758162" spans="16:16" x14ac:dyDescent="0.3">
      <c r="P758162" s="83"/>
    </row>
    <row r="758163" spans="16:16" x14ac:dyDescent="0.3">
      <c r="P758163" s="83"/>
    </row>
    <row r="758164" spans="16:16" x14ac:dyDescent="0.3">
      <c r="P758164" s="83"/>
    </row>
    <row r="758165" spans="16:16" x14ac:dyDescent="0.3">
      <c r="P758165" s="83"/>
    </row>
    <row r="758166" spans="16:16" x14ac:dyDescent="0.3">
      <c r="P758166" s="83"/>
    </row>
    <row r="758167" spans="16:16" x14ac:dyDescent="0.3">
      <c r="P758167" s="83"/>
    </row>
    <row r="758168" spans="16:16" x14ac:dyDescent="0.3">
      <c r="P758168" s="83"/>
    </row>
    <row r="758169" spans="16:16" x14ac:dyDescent="0.3">
      <c r="P758169" s="83"/>
    </row>
    <row r="758170" spans="16:16" x14ac:dyDescent="0.3">
      <c r="P758170" s="83"/>
    </row>
    <row r="758171" spans="16:16" x14ac:dyDescent="0.3">
      <c r="P758171" s="83"/>
    </row>
    <row r="758172" spans="16:16" x14ac:dyDescent="0.3">
      <c r="P758172" s="83"/>
    </row>
    <row r="758173" spans="16:16" x14ac:dyDescent="0.3">
      <c r="P758173" s="83"/>
    </row>
    <row r="758174" spans="16:16" x14ac:dyDescent="0.3">
      <c r="P758174" s="83"/>
    </row>
    <row r="758175" spans="16:16" x14ac:dyDescent="0.3">
      <c r="P758175" s="83"/>
    </row>
    <row r="758176" spans="16:16" x14ac:dyDescent="0.3">
      <c r="P758176" s="83"/>
    </row>
    <row r="758177" spans="16:16" x14ac:dyDescent="0.3">
      <c r="P758177" s="83"/>
    </row>
    <row r="758178" spans="16:16" x14ac:dyDescent="0.3">
      <c r="P758178" s="83"/>
    </row>
    <row r="758179" spans="16:16" x14ac:dyDescent="0.3">
      <c r="P758179" s="83"/>
    </row>
    <row r="758180" spans="16:16" x14ac:dyDescent="0.3">
      <c r="P758180" s="83"/>
    </row>
    <row r="758181" spans="16:16" x14ac:dyDescent="0.3">
      <c r="P758181" s="83"/>
    </row>
    <row r="758182" spans="16:16" x14ac:dyDescent="0.3">
      <c r="P758182" s="83"/>
    </row>
    <row r="758183" spans="16:16" x14ac:dyDescent="0.3">
      <c r="P758183" s="83"/>
    </row>
    <row r="758184" spans="16:16" x14ac:dyDescent="0.3">
      <c r="P758184" s="83"/>
    </row>
    <row r="758185" spans="16:16" x14ac:dyDescent="0.3">
      <c r="P758185" s="83"/>
    </row>
    <row r="758186" spans="16:16" x14ac:dyDescent="0.3">
      <c r="P758186" s="83"/>
    </row>
    <row r="758187" spans="16:16" x14ac:dyDescent="0.3">
      <c r="P758187" s="83"/>
    </row>
    <row r="758188" spans="16:16" x14ac:dyDescent="0.3">
      <c r="P758188" s="83"/>
    </row>
    <row r="758189" spans="16:16" x14ac:dyDescent="0.3">
      <c r="P758189" s="83"/>
    </row>
    <row r="758190" spans="16:16" x14ac:dyDescent="0.3">
      <c r="P758190" s="83"/>
    </row>
    <row r="758191" spans="16:16" x14ac:dyDescent="0.3">
      <c r="P758191" s="83"/>
    </row>
    <row r="758192" spans="16:16" x14ac:dyDescent="0.3">
      <c r="P758192" s="83"/>
    </row>
    <row r="758193" spans="16:16" x14ac:dyDescent="0.3">
      <c r="P758193" s="83"/>
    </row>
    <row r="758194" spans="16:16" x14ac:dyDescent="0.3">
      <c r="P758194" s="83"/>
    </row>
    <row r="758195" spans="16:16" x14ac:dyDescent="0.3">
      <c r="P758195" s="83"/>
    </row>
    <row r="758196" spans="16:16" x14ac:dyDescent="0.3">
      <c r="P758196" s="83"/>
    </row>
    <row r="758197" spans="16:16" x14ac:dyDescent="0.3">
      <c r="P758197" s="83"/>
    </row>
    <row r="758198" spans="16:16" x14ac:dyDescent="0.3">
      <c r="P758198" s="83"/>
    </row>
    <row r="758199" spans="16:16" x14ac:dyDescent="0.3">
      <c r="P758199" s="83"/>
    </row>
    <row r="758200" spans="16:16" x14ac:dyDescent="0.3">
      <c r="P758200" s="83"/>
    </row>
    <row r="758201" spans="16:16" x14ac:dyDescent="0.3">
      <c r="P758201" s="83"/>
    </row>
    <row r="758202" spans="16:16" x14ac:dyDescent="0.3">
      <c r="P758202" s="83"/>
    </row>
    <row r="758203" spans="16:16" x14ac:dyDescent="0.3">
      <c r="P758203" s="83"/>
    </row>
    <row r="758204" spans="16:16" x14ac:dyDescent="0.3">
      <c r="P758204" s="83"/>
    </row>
    <row r="758205" spans="16:16" x14ac:dyDescent="0.3">
      <c r="P758205" s="83"/>
    </row>
    <row r="758206" spans="16:16" x14ac:dyDescent="0.3">
      <c r="P758206" s="83"/>
    </row>
    <row r="758207" spans="16:16" x14ac:dyDescent="0.3">
      <c r="P758207" s="83"/>
    </row>
    <row r="758208" spans="16:16" x14ac:dyDescent="0.3">
      <c r="P758208" s="83"/>
    </row>
    <row r="758209" spans="16:16" x14ac:dyDescent="0.3">
      <c r="P758209" s="83"/>
    </row>
    <row r="758210" spans="16:16" x14ac:dyDescent="0.3">
      <c r="P758210" s="83"/>
    </row>
    <row r="758211" spans="16:16" x14ac:dyDescent="0.3">
      <c r="P758211" s="83"/>
    </row>
    <row r="758212" spans="16:16" x14ac:dyDescent="0.3">
      <c r="P758212" s="83"/>
    </row>
    <row r="758213" spans="16:16" x14ac:dyDescent="0.3">
      <c r="P758213" s="83"/>
    </row>
    <row r="758214" spans="16:16" x14ac:dyDescent="0.3">
      <c r="P758214" s="83"/>
    </row>
    <row r="758215" spans="16:16" x14ac:dyDescent="0.3">
      <c r="P758215" s="83"/>
    </row>
    <row r="758216" spans="16:16" x14ac:dyDescent="0.3">
      <c r="P758216" s="83"/>
    </row>
    <row r="758217" spans="16:16" x14ac:dyDescent="0.3">
      <c r="P758217" s="83"/>
    </row>
    <row r="758218" spans="16:16" x14ac:dyDescent="0.3">
      <c r="P758218" s="83"/>
    </row>
    <row r="758219" spans="16:16" x14ac:dyDescent="0.3">
      <c r="P758219" s="83"/>
    </row>
    <row r="758220" spans="16:16" x14ac:dyDescent="0.3">
      <c r="P758220" s="83"/>
    </row>
    <row r="758221" spans="16:16" x14ac:dyDescent="0.3">
      <c r="P758221" s="83"/>
    </row>
    <row r="758222" spans="16:16" x14ac:dyDescent="0.3">
      <c r="P758222" s="83"/>
    </row>
    <row r="758223" spans="16:16" x14ac:dyDescent="0.3">
      <c r="P758223" s="83"/>
    </row>
    <row r="758224" spans="16:16" x14ac:dyDescent="0.3">
      <c r="P758224" s="83"/>
    </row>
    <row r="758225" spans="16:16" x14ac:dyDescent="0.3">
      <c r="P758225" s="83"/>
    </row>
    <row r="758226" spans="16:16" x14ac:dyDescent="0.3">
      <c r="P758226" s="83"/>
    </row>
    <row r="758227" spans="16:16" x14ac:dyDescent="0.3">
      <c r="P758227" s="83"/>
    </row>
    <row r="758228" spans="16:16" x14ac:dyDescent="0.3">
      <c r="P758228" s="83"/>
    </row>
    <row r="758229" spans="16:16" x14ac:dyDescent="0.3">
      <c r="P758229" s="83"/>
    </row>
    <row r="758230" spans="16:16" x14ac:dyDescent="0.3">
      <c r="P758230" s="83"/>
    </row>
    <row r="758231" spans="16:16" x14ac:dyDescent="0.3">
      <c r="P758231" s="83"/>
    </row>
    <row r="758232" spans="16:16" x14ac:dyDescent="0.3">
      <c r="P758232" s="83"/>
    </row>
    <row r="758233" spans="16:16" x14ac:dyDescent="0.3">
      <c r="P758233" s="83"/>
    </row>
    <row r="758234" spans="16:16" x14ac:dyDescent="0.3">
      <c r="P758234" s="83"/>
    </row>
    <row r="758235" spans="16:16" x14ac:dyDescent="0.3">
      <c r="P758235" s="83"/>
    </row>
    <row r="758236" spans="16:16" x14ac:dyDescent="0.3">
      <c r="P758236" s="83"/>
    </row>
    <row r="758237" spans="16:16" x14ac:dyDescent="0.3">
      <c r="P758237" s="83"/>
    </row>
    <row r="758238" spans="16:16" x14ac:dyDescent="0.3">
      <c r="P758238" s="83"/>
    </row>
    <row r="758239" spans="16:16" x14ac:dyDescent="0.3">
      <c r="P758239" s="83"/>
    </row>
    <row r="758240" spans="16:16" x14ac:dyDescent="0.3">
      <c r="P758240" s="83"/>
    </row>
    <row r="758241" spans="16:16" x14ac:dyDescent="0.3">
      <c r="P758241" s="83"/>
    </row>
    <row r="758242" spans="16:16" x14ac:dyDescent="0.3">
      <c r="P758242" s="83"/>
    </row>
    <row r="758243" spans="16:16" x14ac:dyDescent="0.3">
      <c r="P758243" s="83"/>
    </row>
    <row r="758244" spans="16:16" x14ac:dyDescent="0.3">
      <c r="P758244" s="83"/>
    </row>
    <row r="758245" spans="16:16" x14ac:dyDescent="0.3">
      <c r="P758245" s="83"/>
    </row>
    <row r="758246" spans="16:16" x14ac:dyDescent="0.3">
      <c r="P758246" s="83"/>
    </row>
    <row r="758247" spans="16:16" x14ac:dyDescent="0.3">
      <c r="P758247" s="83"/>
    </row>
    <row r="758248" spans="16:16" x14ac:dyDescent="0.3">
      <c r="P758248" s="83"/>
    </row>
    <row r="758249" spans="16:16" x14ac:dyDescent="0.3">
      <c r="P758249" s="83"/>
    </row>
    <row r="758250" spans="16:16" x14ac:dyDescent="0.3">
      <c r="P758250" s="83"/>
    </row>
    <row r="758251" spans="16:16" x14ac:dyDescent="0.3">
      <c r="P758251" s="83"/>
    </row>
    <row r="758252" spans="16:16" x14ac:dyDescent="0.3">
      <c r="P758252" s="83"/>
    </row>
    <row r="758253" spans="16:16" x14ac:dyDescent="0.3">
      <c r="P758253" s="83"/>
    </row>
    <row r="758254" spans="16:16" x14ac:dyDescent="0.3">
      <c r="P758254" s="83"/>
    </row>
    <row r="758255" spans="16:16" x14ac:dyDescent="0.3">
      <c r="P758255" s="83"/>
    </row>
    <row r="758256" spans="16:16" x14ac:dyDescent="0.3">
      <c r="P758256" s="83"/>
    </row>
    <row r="758257" spans="16:16" x14ac:dyDescent="0.3">
      <c r="P758257" s="83"/>
    </row>
    <row r="758258" spans="16:16" x14ac:dyDescent="0.3">
      <c r="P758258" s="83"/>
    </row>
    <row r="758259" spans="16:16" x14ac:dyDescent="0.3">
      <c r="P758259" s="83"/>
    </row>
    <row r="758260" spans="16:16" x14ac:dyDescent="0.3">
      <c r="P758260" s="83"/>
    </row>
    <row r="758261" spans="16:16" x14ac:dyDescent="0.3">
      <c r="P758261" s="83"/>
    </row>
    <row r="758262" spans="16:16" x14ac:dyDescent="0.3">
      <c r="P758262" s="83"/>
    </row>
    <row r="758263" spans="16:16" x14ac:dyDescent="0.3">
      <c r="P758263" s="83"/>
    </row>
    <row r="758264" spans="16:16" x14ac:dyDescent="0.3">
      <c r="P758264" s="83"/>
    </row>
    <row r="758265" spans="16:16" x14ac:dyDescent="0.3">
      <c r="P758265" s="83"/>
    </row>
    <row r="758266" spans="16:16" x14ac:dyDescent="0.3">
      <c r="P758266" s="83"/>
    </row>
    <row r="758267" spans="16:16" x14ac:dyDescent="0.3">
      <c r="P758267" s="83"/>
    </row>
    <row r="758268" spans="16:16" x14ac:dyDescent="0.3">
      <c r="P758268" s="83"/>
    </row>
    <row r="758269" spans="16:16" x14ac:dyDescent="0.3">
      <c r="P758269" s="83"/>
    </row>
    <row r="758270" spans="16:16" x14ac:dyDescent="0.3">
      <c r="P758270" s="83"/>
    </row>
    <row r="758271" spans="16:16" x14ac:dyDescent="0.3">
      <c r="P758271" s="83"/>
    </row>
    <row r="758272" spans="16:16" x14ac:dyDescent="0.3">
      <c r="P758272" s="83"/>
    </row>
    <row r="758273" spans="16:16" x14ac:dyDescent="0.3">
      <c r="P758273" s="83"/>
    </row>
    <row r="758274" spans="16:16" x14ac:dyDescent="0.3">
      <c r="P758274" s="83"/>
    </row>
    <row r="758275" spans="16:16" x14ac:dyDescent="0.3">
      <c r="P758275" s="83"/>
    </row>
    <row r="758276" spans="16:16" x14ac:dyDescent="0.3">
      <c r="P758276" s="83"/>
    </row>
    <row r="758277" spans="16:16" x14ac:dyDescent="0.3">
      <c r="P758277" s="83"/>
    </row>
    <row r="758278" spans="16:16" x14ac:dyDescent="0.3">
      <c r="P758278" s="83"/>
    </row>
    <row r="758279" spans="16:16" x14ac:dyDescent="0.3">
      <c r="P758279" s="83"/>
    </row>
    <row r="758280" spans="16:16" x14ac:dyDescent="0.3">
      <c r="P758280" s="83"/>
    </row>
    <row r="758281" spans="16:16" x14ac:dyDescent="0.3">
      <c r="P758281" s="83"/>
    </row>
    <row r="758282" spans="16:16" x14ac:dyDescent="0.3">
      <c r="P758282" s="83"/>
    </row>
    <row r="758283" spans="16:16" x14ac:dyDescent="0.3">
      <c r="P758283" s="83"/>
    </row>
    <row r="758284" spans="16:16" x14ac:dyDescent="0.3">
      <c r="P758284" s="83"/>
    </row>
    <row r="758285" spans="16:16" x14ac:dyDescent="0.3">
      <c r="P758285" s="83"/>
    </row>
    <row r="758286" spans="16:16" x14ac:dyDescent="0.3">
      <c r="P758286" s="83"/>
    </row>
    <row r="758287" spans="16:16" x14ac:dyDescent="0.3">
      <c r="P758287" s="83"/>
    </row>
    <row r="758288" spans="16:16" x14ac:dyDescent="0.3">
      <c r="P758288" s="83"/>
    </row>
    <row r="758289" spans="16:16" x14ac:dyDescent="0.3">
      <c r="P758289" s="83"/>
    </row>
    <row r="758290" spans="16:16" x14ac:dyDescent="0.3">
      <c r="P758290" s="83"/>
    </row>
    <row r="758291" spans="16:16" x14ac:dyDescent="0.3">
      <c r="P758291" s="83"/>
    </row>
    <row r="758292" spans="16:16" x14ac:dyDescent="0.3">
      <c r="P758292" s="83"/>
    </row>
    <row r="758293" spans="16:16" x14ac:dyDescent="0.3">
      <c r="P758293" s="83"/>
    </row>
    <row r="758294" spans="16:16" x14ac:dyDescent="0.3">
      <c r="P758294" s="83"/>
    </row>
    <row r="758295" spans="16:16" x14ac:dyDescent="0.3">
      <c r="P758295" s="83"/>
    </row>
    <row r="758296" spans="16:16" x14ac:dyDescent="0.3">
      <c r="P758296" s="83"/>
    </row>
    <row r="758297" spans="16:16" x14ac:dyDescent="0.3">
      <c r="P758297" s="83"/>
    </row>
    <row r="758298" spans="16:16" x14ac:dyDescent="0.3">
      <c r="P758298" s="83"/>
    </row>
    <row r="758299" spans="16:16" x14ac:dyDescent="0.3">
      <c r="P758299" s="83"/>
    </row>
    <row r="758300" spans="16:16" x14ac:dyDescent="0.3">
      <c r="P758300" s="83"/>
    </row>
    <row r="758301" spans="16:16" x14ac:dyDescent="0.3">
      <c r="P758301" s="83"/>
    </row>
    <row r="758302" spans="16:16" x14ac:dyDescent="0.3">
      <c r="P758302" s="83"/>
    </row>
    <row r="758303" spans="16:16" x14ac:dyDescent="0.3">
      <c r="P758303" s="83"/>
    </row>
    <row r="758304" spans="16:16" x14ac:dyDescent="0.3">
      <c r="P758304" s="83"/>
    </row>
    <row r="758305" spans="16:16" x14ac:dyDescent="0.3">
      <c r="P758305" s="83"/>
    </row>
    <row r="758306" spans="16:16" x14ac:dyDescent="0.3">
      <c r="P758306" s="83"/>
    </row>
    <row r="758307" spans="16:16" x14ac:dyDescent="0.3">
      <c r="P758307" s="83"/>
    </row>
    <row r="758308" spans="16:16" x14ac:dyDescent="0.3">
      <c r="P758308" s="83"/>
    </row>
    <row r="758309" spans="16:16" x14ac:dyDescent="0.3">
      <c r="P758309" s="83"/>
    </row>
    <row r="758310" spans="16:16" x14ac:dyDescent="0.3">
      <c r="P758310" s="83"/>
    </row>
    <row r="758311" spans="16:16" x14ac:dyDescent="0.3">
      <c r="P758311" s="83"/>
    </row>
    <row r="758312" spans="16:16" x14ac:dyDescent="0.3">
      <c r="P758312" s="83"/>
    </row>
    <row r="758313" spans="16:16" x14ac:dyDescent="0.3">
      <c r="P758313" s="83"/>
    </row>
    <row r="758314" spans="16:16" x14ac:dyDescent="0.3">
      <c r="P758314" s="83"/>
    </row>
    <row r="758315" spans="16:16" x14ac:dyDescent="0.3">
      <c r="P758315" s="83"/>
    </row>
    <row r="758316" spans="16:16" x14ac:dyDescent="0.3">
      <c r="P758316" s="83"/>
    </row>
    <row r="758317" spans="16:16" x14ac:dyDescent="0.3">
      <c r="P758317" s="83"/>
    </row>
    <row r="758318" spans="16:16" x14ac:dyDescent="0.3">
      <c r="P758318" s="83"/>
    </row>
    <row r="758319" spans="16:16" x14ac:dyDescent="0.3">
      <c r="P758319" s="83"/>
    </row>
    <row r="758320" spans="16:16" x14ac:dyDescent="0.3">
      <c r="P758320" s="83"/>
    </row>
    <row r="758321" spans="16:16" x14ac:dyDescent="0.3">
      <c r="P758321" s="83"/>
    </row>
    <row r="758322" spans="16:16" x14ac:dyDescent="0.3">
      <c r="P758322" s="83"/>
    </row>
    <row r="758323" spans="16:16" x14ac:dyDescent="0.3">
      <c r="P758323" s="83"/>
    </row>
    <row r="758324" spans="16:16" x14ac:dyDescent="0.3">
      <c r="P758324" s="83"/>
    </row>
    <row r="758325" spans="16:16" x14ac:dyDescent="0.3">
      <c r="P758325" s="83"/>
    </row>
    <row r="758326" spans="16:16" x14ac:dyDescent="0.3">
      <c r="P758326" s="83"/>
    </row>
    <row r="758327" spans="16:16" x14ac:dyDescent="0.3">
      <c r="P758327" s="83"/>
    </row>
    <row r="758328" spans="16:16" x14ac:dyDescent="0.3">
      <c r="P758328" s="83"/>
    </row>
    <row r="758329" spans="16:16" x14ac:dyDescent="0.3">
      <c r="P758329" s="83"/>
    </row>
    <row r="758330" spans="16:16" x14ac:dyDescent="0.3">
      <c r="P758330" s="83"/>
    </row>
    <row r="758331" spans="16:16" x14ac:dyDescent="0.3">
      <c r="P758331" s="83"/>
    </row>
    <row r="758332" spans="16:16" x14ac:dyDescent="0.3">
      <c r="P758332" s="83"/>
    </row>
    <row r="758333" spans="16:16" x14ac:dyDescent="0.3">
      <c r="P758333" s="83"/>
    </row>
    <row r="758334" spans="16:16" x14ac:dyDescent="0.3">
      <c r="P758334" s="83"/>
    </row>
    <row r="758335" spans="16:16" x14ac:dyDescent="0.3">
      <c r="P758335" s="83"/>
    </row>
    <row r="758336" spans="16:16" x14ac:dyDescent="0.3">
      <c r="P758336" s="83"/>
    </row>
    <row r="758337" spans="16:16" x14ac:dyDescent="0.3">
      <c r="P758337" s="83"/>
    </row>
    <row r="758338" spans="16:16" x14ac:dyDescent="0.3">
      <c r="P758338" s="83"/>
    </row>
    <row r="758339" spans="16:16" x14ac:dyDescent="0.3">
      <c r="P758339" s="83"/>
    </row>
    <row r="758340" spans="16:16" x14ac:dyDescent="0.3">
      <c r="P758340" s="83"/>
    </row>
    <row r="758341" spans="16:16" x14ac:dyDescent="0.3">
      <c r="P758341" s="83"/>
    </row>
    <row r="758342" spans="16:16" x14ac:dyDescent="0.3">
      <c r="P758342" s="83"/>
    </row>
    <row r="758343" spans="16:16" x14ac:dyDescent="0.3">
      <c r="P758343" s="83"/>
    </row>
    <row r="758344" spans="16:16" x14ac:dyDescent="0.3">
      <c r="P758344" s="83"/>
    </row>
    <row r="758345" spans="16:16" x14ac:dyDescent="0.3">
      <c r="P758345" s="83"/>
    </row>
    <row r="758346" spans="16:16" x14ac:dyDescent="0.3">
      <c r="P758346" s="83"/>
    </row>
    <row r="758347" spans="16:16" x14ac:dyDescent="0.3">
      <c r="P758347" s="83"/>
    </row>
    <row r="758348" spans="16:16" x14ac:dyDescent="0.3">
      <c r="P758348" s="83"/>
    </row>
    <row r="758349" spans="16:16" x14ac:dyDescent="0.3">
      <c r="P758349" s="83"/>
    </row>
    <row r="758350" spans="16:16" x14ac:dyDescent="0.3">
      <c r="P758350" s="83"/>
    </row>
    <row r="758351" spans="16:16" x14ac:dyDescent="0.3">
      <c r="P758351" s="83"/>
    </row>
    <row r="758352" spans="16:16" x14ac:dyDescent="0.3">
      <c r="P758352" s="83"/>
    </row>
    <row r="758353" spans="16:16" x14ac:dyDescent="0.3">
      <c r="P758353" s="83"/>
    </row>
    <row r="758354" spans="16:16" x14ac:dyDescent="0.3">
      <c r="P758354" s="83"/>
    </row>
    <row r="758355" spans="16:16" x14ac:dyDescent="0.3">
      <c r="P758355" s="83"/>
    </row>
    <row r="758356" spans="16:16" x14ac:dyDescent="0.3">
      <c r="P758356" s="83"/>
    </row>
    <row r="758357" spans="16:16" x14ac:dyDescent="0.3">
      <c r="P758357" s="83"/>
    </row>
    <row r="758358" spans="16:16" x14ac:dyDescent="0.3">
      <c r="P758358" s="83"/>
    </row>
    <row r="758359" spans="16:16" x14ac:dyDescent="0.3">
      <c r="P758359" s="83"/>
    </row>
    <row r="758360" spans="16:16" x14ac:dyDescent="0.3">
      <c r="P758360" s="83"/>
    </row>
    <row r="758361" spans="16:16" x14ac:dyDescent="0.3">
      <c r="P758361" s="83"/>
    </row>
    <row r="758362" spans="16:16" x14ac:dyDescent="0.3">
      <c r="P758362" s="83"/>
    </row>
    <row r="758363" spans="16:16" x14ac:dyDescent="0.3">
      <c r="P758363" s="83"/>
    </row>
    <row r="758364" spans="16:16" x14ac:dyDescent="0.3">
      <c r="P758364" s="83"/>
    </row>
    <row r="758365" spans="16:16" x14ac:dyDescent="0.3">
      <c r="P758365" s="83"/>
    </row>
    <row r="758366" spans="16:16" x14ac:dyDescent="0.3">
      <c r="P758366" s="83"/>
    </row>
    <row r="758367" spans="16:16" x14ac:dyDescent="0.3">
      <c r="P758367" s="83"/>
    </row>
    <row r="758368" spans="16:16" x14ac:dyDescent="0.3">
      <c r="P758368" s="83"/>
    </row>
    <row r="758369" spans="16:16" x14ac:dyDescent="0.3">
      <c r="P758369" s="83"/>
    </row>
    <row r="758370" spans="16:16" x14ac:dyDescent="0.3">
      <c r="P758370" s="83"/>
    </row>
    <row r="758371" spans="16:16" x14ac:dyDescent="0.3">
      <c r="P758371" s="83"/>
    </row>
    <row r="758372" spans="16:16" x14ac:dyDescent="0.3">
      <c r="P758372" s="83"/>
    </row>
    <row r="758373" spans="16:16" x14ac:dyDescent="0.3">
      <c r="P758373" s="83"/>
    </row>
    <row r="758374" spans="16:16" x14ac:dyDescent="0.3">
      <c r="P758374" s="83"/>
    </row>
    <row r="758375" spans="16:16" x14ac:dyDescent="0.3">
      <c r="P758375" s="83"/>
    </row>
    <row r="758376" spans="16:16" x14ac:dyDescent="0.3">
      <c r="P758376" s="83"/>
    </row>
    <row r="758377" spans="16:16" x14ac:dyDescent="0.3">
      <c r="P758377" s="83"/>
    </row>
    <row r="758378" spans="16:16" x14ac:dyDescent="0.3">
      <c r="P758378" s="83"/>
    </row>
    <row r="758379" spans="16:16" x14ac:dyDescent="0.3">
      <c r="P758379" s="83"/>
    </row>
    <row r="758380" spans="16:16" x14ac:dyDescent="0.3">
      <c r="P758380" s="83"/>
    </row>
    <row r="758381" spans="16:16" x14ac:dyDescent="0.3">
      <c r="P758381" s="83"/>
    </row>
    <row r="758382" spans="16:16" x14ac:dyDescent="0.3">
      <c r="P758382" s="83"/>
    </row>
    <row r="758383" spans="16:16" x14ac:dyDescent="0.3">
      <c r="P758383" s="83"/>
    </row>
    <row r="758384" spans="16:16" x14ac:dyDescent="0.3">
      <c r="P758384" s="83"/>
    </row>
    <row r="758385" spans="16:16" x14ac:dyDescent="0.3">
      <c r="P758385" s="83"/>
    </row>
    <row r="758386" spans="16:16" x14ac:dyDescent="0.3">
      <c r="P758386" s="83"/>
    </row>
    <row r="758387" spans="16:16" x14ac:dyDescent="0.3">
      <c r="P758387" s="83"/>
    </row>
    <row r="758388" spans="16:16" x14ac:dyDescent="0.3">
      <c r="P758388" s="83"/>
    </row>
    <row r="758389" spans="16:16" x14ac:dyDescent="0.3">
      <c r="P758389" s="83"/>
    </row>
    <row r="758390" spans="16:16" x14ac:dyDescent="0.3">
      <c r="P758390" s="83"/>
    </row>
    <row r="758391" spans="16:16" x14ac:dyDescent="0.3">
      <c r="P758391" s="83"/>
    </row>
    <row r="758392" spans="16:16" x14ac:dyDescent="0.3">
      <c r="P758392" s="83"/>
    </row>
    <row r="758393" spans="16:16" x14ac:dyDescent="0.3">
      <c r="P758393" s="83"/>
    </row>
    <row r="758394" spans="16:16" x14ac:dyDescent="0.3">
      <c r="P758394" s="83"/>
    </row>
    <row r="758395" spans="16:16" x14ac:dyDescent="0.3">
      <c r="P758395" s="83"/>
    </row>
    <row r="758396" spans="16:16" x14ac:dyDescent="0.3">
      <c r="P758396" s="83"/>
    </row>
    <row r="758397" spans="16:16" x14ac:dyDescent="0.3">
      <c r="P758397" s="83"/>
    </row>
    <row r="758398" spans="16:16" x14ac:dyDescent="0.3">
      <c r="P758398" s="83"/>
    </row>
    <row r="758399" spans="16:16" x14ac:dyDescent="0.3">
      <c r="P758399" s="83"/>
    </row>
    <row r="758400" spans="16:16" x14ac:dyDescent="0.3">
      <c r="P758400" s="83"/>
    </row>
    <row r="758401" spans="16:16" x14ac:dyDescent="0.3">
      <c r="P758401" s="83"/>
    </row>
    <row r="758402" spans="16:16" x14ac:dyDescent="0.3">
      <c r="P758402" s="83"/>
    </row>
    <row r="758403" spans="16:16" x14ac:dyDescent="0.3">
      <c r="P758403" s="83"/>
    </row>
    <row r="758404" spans="16:16" x14ac:dyDescent="0.3">
      <c r="P758404" s="83"/>
    </row>
    <row r="758405" spans="16:16" x14ac:dyDescent="0.3">
      <c r="P758405" s="83"/>
    </row>
    <row r="758406" spans="16:16" x14ac:dyDescent="0.3">
      <c r="P758406" s="83"/>
    </row>
    <row r="758407" spans="16:16" x14ac:dyDescent="0.3">
      <c r="P758407" s="83"/>
    </row>
    <row r="758408" spans="16:16" x14ac:dyDescent="0.3">
      <c r="P758408" s="83"/>
    </row>
    <row r="758409" spans="16:16" x14ac:dyDescent="0.3">
      <c r="P758409" s="83"/>
    </row>
    <row r="758410" spans="16:16" x14ac:dyDescent="0.3">
      <c r="P758410" s="83"/>
    </row>
    <row r="758411" spans="16:16" x14ac:dyDescent="0.3">
      <c r="P758411" s="83"/>
    </row>
    <row r="758412" spans="16:16" x14ac:dyDescent="0.3">
      <c r="P758412" s="83"/>
    </row>
    <row r="758413" spans="16:16" x14ac:dyDescent="0.3">
      <c r="P758413" s="83"/>
    </row>
    <row r="758414" spans="16:16" x14ac:dyDescent="0.3">
      <c r="P758414" s="83"/>
    </row>
    <row r="758415" spans="16:16" x14ac:dyDescent="0.3">
      <c r="P758415" s="83"/>
    </row>
    <row r="758416" spans="16:16" x14ac:dyDescent="0.3">
      <c r="P758416" s="83"/>
    </row>
    <row r="758417" spans="16:16" x14ac:dyDescent="0.3">
      <c r="P758417" s="83"/>
    </row>
    <row r="758418" spans="16:16" x14ac:dyDescent="0.3">
      <c r="P758418" s="83"/>
    </row>
    <row r="758419" spans="16:16" x14ac:dyDescent="0.3">
      <c r="P758419" s="83"/>
    </row>
    <row r="758420" spans="16:16" x14ac:dyDescent="0.3">
      <c r="P758420" s="83"/>
    </row>
    <row r="758421" spans="16:16" x14ac:dyDescent="0.3">
      <c r="P758421" s="83"/>
    </row>
    <row r="758422" spans="16:16" x14ac:dyDescent="0.3">
      <c r="P758422" s="83"/>
    </row>
    <row r="758423" spans="16:16" x14ac:dyDescent="0.3">
      <c r="P758423" s="83"/>
    </row>
    <row r="758424" spans="16:16" x14ac:dyDescent="0.3">
      <c r="P758424" s="83"/>
    </row>
    <row r="758425" spans="16:16" x14ac:dyDescent="0.3">
      <c r="P758425" s="83"/>
    </row>
    <row r="758426" spans="16:16" x14ac:dyDescent="0.3">
      <c r="P758426" s="83"/>
    </row>
    <row r="758427" spans="16:16" x14ac:dyDescent="0.3">
      <c r="P758427" s="83"/>
    </row>
    <row r="758428" spans="16:16" x14ac:dyDescent="0.3">
      <c r="P758428" s="83"/>
    </row>
    <row r="758429" spans="16:16" x14ac:dyDescent="0.3">
      <c r="P758429" s="83"/>
    </row>
    <row r="758430" spans="16:16" x14ac:dyDescent="0.3">
      <c r="P758430" s="83"/>
    </row>
    <row r="758431" spans="16:16" x14ac:dyDescent="0.3">
      <c r="P758431" s="83"/>
    </row>
    <row r="758432" spans="16:16" x14ac:dyDescent="0.3">
      <c r="P758432" s="83"/>
    </row>
    <row r="758433" spans="16:16" x14ac:dyDescent="0.3">
      <c r="P758433" s="83"/>
    </row>
    <row r="758434" spans="16:16" x14ac:dyDescent="0.3">
      <c r="P758434" s="83"/>
    </row>
    <row r="758435" spans="16:16" x14ac:dyDescent="0.3">
      <c r="P758435" s="83"/>
    </row>
    <row r="758436" spans="16:16" x14ac:dyDescent="0.3">
      <c r="P758436" s="83"/>
    </row>
    <row r="758437" spans="16:16" x14ac:dyDescent="0.3">
      <c r="P758437" s="83"/>
    </row>
    <row r="758438" spans="16:16" x14ac:dyDescent="0.3">
      <c r="P758438" s="83"/>
    </row>
    <row r="758439" spans="16:16" x14ac:dyDescent="0.3">
      <c r="P758439" s="83"/>
    </row>
    <row r="758440" spans="16:16" x14ac:dyDescent="0.3">
      <c r="P758440" s="83"/>
    </row>
    <row r="758441" spans="16:16" x14ac:dyDescent="0.3">
      <c r="P758441" s="83"/>
    </row>
    <row r="758442" spans="16:16" x14ac:dyDescent="0.3">
      <c r="P758442" s="83"/>
    </row>
    <row r="758443" spans="16:16" x14ac:dyDescent="0.3">
      <c r="P758443" s="83"/>
    </row>
    <row r="758444" spans="16:16" x14ac:dyDescent="0.3">
      <c r="P758444" s="83"/>
    </row>
    <row r="758445" spans="16:16" x14ac:dyDescent="0.3">
      <c r="P758445" s="83"/>
    </row>
    <row r="758446" spans="16:16" x14ac:dyDescent="0.3">
      <c r="P758446" s="83"/>
    </row>
    <row r="758447" spans="16:16" x14ac:dyDescent="0.3">
      <c r="P758447" s="83"/>
    </row>
    <row r="758448" spans="16:16" x14ac:dyDescent="0.3">
      <c r="P758448" s="83"/>
    </row>
    <row r="758449" spans="16:16" x14ac:dyDescent="0.3">
      <c r="P758449" s="83"/>
    </row>
    <row r="758450" spans="16:16" x14ac:dyDescent="0.3">
      <c r="P758450" s="83"/>
    </row>
    <row r="758451" spans="16:16" x14ac:dyDescent="0.3">
      <c r="P758451" s="83"/>
    </row>
    <row r="758452" spans="16:16" x14ac:dyDescent="0.3">
      <c r="P758452" s="83"/>
    </row>
    <row r="758453" spans="16:16" x14ac:dyDescent="0.3">
      <c r="P758453" s="83"/>
    </row>
    <row r="758454" spans="16:16" x14ac:dyDescent="0.3">
      <c r="P758454" s="83"/>
    </row>
    <row r="758455" spans="16:16" x14ac:dyDescent="0.3">
      <c r="P758455" s="83"/>
    </row>
    <row r="758456" spans="16:16" x14ac:dyDescent="0.3">
      <c r="P758456" s="83"/>
    </row>
    <row r="758457" spans="16:16" x14ac:dyDescent="0.3">
      <c r="P758457" s="83"/>
    </row>
    <row r="758458" spans="16:16" x14ac:dyDescent="0.3">
      <c r="P758458" s="83"/>
    </row>
    <row r="758459" spans="16:16" x14ac:dyDescent="0.3">
      <c r="P758459" s="83"/>
    </row>
    <row r="758460" spans="16:16" x14ac:dyDescent="0.3">
      <c r="P758460" s="83"/>
    </row>
    <row r="758461" spans="16:16" x14ac:dyDescent="0.3">
      <c r="P758461" s="83"/>
    </row>
    <row r="758462" spans="16:16" x14ac:dyDescent="0.3">
      <c r="P758462" s="83"/>
    </row>
    <row r="758463" spans="16:16" x14ac:dyDescent="0.3">
      <c r="P758463" s="83"/>
    </row>
    <row r="758464" spans="16:16" x14ac:dyDescent="0.3">
      <c r="P758464" s="83"/>
    </row>
    <row r="758465" spans="16:16" x14ac:dyDescent="0.3">
      <c r="P758465" s="83"/>
    </row>
    <row r="758466" spans="16:16" x14ac:dyDescent="0.3">
      <c r="P758466" s="83"/>
    </row>
    <row r="758467" spans="16:16" x14ac:dyDescent="0.3">
      <c r="P758467" s="83"/>
    </row>
    <row r="758468" spans="16:16" x14ac:dyDescent="0.3">
      <c r="P758468" s="83"/>
    </row>
    <row r="758469" spans="16:16" x14ac:dyDescent="0.3">
      <c r="P758469" s="83"/>
    </row>
    <row r="758470" spans="16:16" x14ac:dyDescent="0.3">
      <c r="P758470" s="83"/>
    </row>
    <row r="758471" spans="16:16" x14ac:dyDescent="0.3">
      <c r="P758471" s="83"/>
    </row>
    <row r="758472" spans="16:16" x14ac:dyDescent="0.3">
      <c r="P758472" s="83"/>
    </row>
    <row r="758473" spans="16:16" x14ac:dyDescent="0.3">
      <c r="P758473" s="83"/>
    </row>
    <row r="758474" spans="16:16" x14ac:dyDescent="0.3">
      <c r="P758474" s="83"/>
    </row>
    <row r="758475" spans="16:16" x14ac:dyDescent="0.3">
      <c r="P758475" s="83"/>
    </row>
    <row r="758476" spans="16:16" x14ac:dyDescent="0.3">
      <c r="P758476" s="83"/>
    </row>
    <row r="758477" spans="16:16" x14ac:dyDescent="0.3">
      <c r="P758477" s="83"/>
    </row>
    <row r="758478" spans="16:16" x14ac:dyDescent="0.3">
      <c r="P758478" s="83"/>
    </row>
    <row r="758479" spans="16:16" x14ac:dyDescent="0.3">
      <c r="P758479" s="83"/>
    </row>
    <row r="758480" spans="16:16" x14ac:dyDescent="0.3">
      <c r="P758480" s="83"/>
    </row>
    <row r="758481" spans="16:16" x14ac:dyDescent="0.3">
      <c r="P758481" s="83"/>
    </row>
    <row r="758482" spans="16:16" x14ac:dyDescent="0.3">
      <c r="P758482" s="83"/>
    </row>
    <row r="758483" spans="16:16" x14ac:dyDescent="0.3">
      <c r="P758483" s="83"/>
    </row>
    <row r="758484" spans="16:16" x14ac:dyDescent="0.3">
      <c r="P758484" s="83"/>
    </row>
    <row r="758485" spans="16:16" x14ac:dyDescent="0.3">
      <c r="P758485" s="83"/>
    </row>
    <row r="758486" spans="16:16" x14ac:dyDescent="0.3">
      <c r="P758486" s="83"/>
    </row>
    <row r="758487" spans="16:16" x14ac:dyDescent="0.3">
      <c r="P758487" s="83"/>
    </row>
    <row r="758488" spans="16:16" x14ac:dyDescent="0.3">
      <c r="P758488" s="83"/>
    </row>
    <row r="758489" spans="16:16" x14ac:dyDescent="0.3">
      <c r="P758489" s="83"/>
    </row>
    <row r="758490" spans="16:16" x14ac:dyDescent="0.3">
      <c r="P758490" s="83"/>
    </row>
    <row r="758491" spans="16:16" x14ac:dyDescent="0.3">
      <c r="P758491" s="83"/>
    </row>
    <row r="758492" spans="16:16" x14ac:dyDescent="0.3">
      <c r="P758492" s="83"/>
    </row>
    <row r="758493" spans="16:16" x14ac:dyDescent="0.3">
      <c r="P758493" s="83"/>
    </row>
    <row r="758494" spans="16:16" x14ac:dyDescent="0.3">
      <c r="P758494" s="83"/>
    </row>
    <row r="758495" spans="16:16" x14ac:dyDescent="0.3">
      <c r="P758495" s="83"/>
    </row>
    <row r="758496" spans="16:16" x14ac:dyDescent="0.3">
      <c r="P758496" s="83"/>
    </row>
    <row r="758497" spans="16:16" x14ac:dyDescent="0.3">
      <c r="P758497" s="83"/>
    </row>
    <row r="758498" spans="16:16" x14ac:dyDescent="0.3">
      <c r="P758498" s="83"/>
    </row>
    <row r="758499" spans="16:16" x14ac:dyDescent="0.3">
      <c r="P758499" s="83"/>
    </row>
    <row r="758500" spans="16:16" x14ac:dyDescent="0.3">
      <c r="P758500" s="83"/>
    </row>
    <row r="758501" spans="16:16" x14ac:dyDescent="0.3">
      <c r="P758501" s="83"/>
    </row>
    <row r="758502" spans="16:16" x14ac:dyDescent="0.3">
      <c r="P758502" s="83"/>
    </row>
    <row r="758503" spans="16:16" x14ac:dyDescent="0.3">
      <c r="P758503" s="83"/>
    </row>
    <row r="758504" spans="16:16" x14ac:dyDescent="0.3">
      <c r="P758504" s="83"/>
    </row>
    <row r="758505" spans="16:16" x14ac:dyDescent="0.3">
      <c r="P758505" s="83"/>
    </row>
    <row r="758506" spans="16:16" x14ac:dyDescent="0.3">
      <c r="P758506" s="83"/>
    </row>
    <row r="758507" spans="16:16" x14ac:dyDescent="0.3">
      <c r="P758507" s="83"/>
    </row>
    <row r="758508" spans="16:16" x14ac:dyDescent="0.3">
      <c r="P758508" s="83"/>
    </row>
    <row r="758509" spans="16:16" x14ac:dyDescent="0.3">
      <c r="P758509" s="83"/>
    </row>
    <row r="758510" spans="16:16" x14ac:dyDescent="0.3">
      <c r="P758510" s="83"/>
    </row>
    <row r="758511" spans="16:16" x14ac:dyDescent="0.3">
      <c r="P758511" s="83"/>
    </row>
    <row r="758512" spans="16:16" x14ac:dyDescent="0.3">
      <c r="P758512" s="83"/>
    </row>
    <row r="758513" spans="16:16" x14ac:dyDescent="0.3">
      <c r="P758513" s="83"/>
    </row>
    <row r="758514" spans="16:16" x14ac:dyDescent="0.3">
      <c r="P758514" s="83"/>
    </row>
    <row r="758515" spans="16:16" x14ac:dyDescent="0.3">
      <c r="P758515" s="83"/>
    </row>
    <row r="758516" spans="16:16" x14ac:dyDescent="0.3">
      <c r="P758516" s="83"/>
    </row>
    <row r="758517" spans="16:16" x14ac:dyDescent="0.3">
      <c r="P758517" s="83"/>
    </row>
    <row r="758518" spans="16:16" x14ac:dyDescent="0.3">
      <c r="P758518" s="83"/>
    </row>
    <row r="758519" spans="16:16" x14ac:dyDescent="0.3">
      <c r="P758519" s="83"/>
    </row>
    <row r="758520" spans="16:16" x14ac:dyDescent="0.3">
      <c r="P758520" s="83"/>
    </row>
    <row r="758521" spans="16:16" x14ac:dyDescent="0.3">
      <c r="P758521" s="83"/>
    </row>
    <row r="758522" spans="16:16" x14ac:dyDescent="0.3">
      <c r="P758522" s="83"/>
    </row>
    <row r="758523" spans="16:16" x14ac:dyDescent="0.3">
      <c r="P758523" s="83"/>
    </row>
    <row r="758524" spans="16:16" x14ac:dyDescent="0.3">
      <c r="P758524" s="83"/>
    </row>
    <row r="758525" spans="16:16" x14ac:dyDescent="0.3">
      <c r="P758525" s="83"/>
    </row>
    <row r="758526" spans="16:16" x14ac:dyDescent="0.3">
      <c r="P758526" s="83"/>
    </row>
    <row r="758527" spans="16:16" x14ac:dyDescent="0.3">
      <c r="P758527" s="83"/>
    </row>
    <row r="758528" spans="16:16" x14ac:dyDescent="0.3">
      <c r="P758528" s="83"/>
    </row>
    <row r="758529" spans="16:16" x14ac:dyDescent="0.3">
      <c r="P758529" s="83"/>
    </row>
    <row r="758530" spans="16:16" x14ac:dyDescent="0.3">
      <c r="P758530" s="83"/>
    </row>
    <row r="758531" spans="16:16" x14ac:dyDescent="0.3">
      <c r="P758531" s="83"/>
    </row>
    <row r="758532" spans="16:16" x14ac:dyDescent="0.3">
      <c r="P758532" s="83"/>
    </row>
    <row r="758533" spans="16:16" x14ac:dyDescent="0.3">
      <c r="P758533" s="83"/>
    </row>
    <row r="758534" spans="16:16" x14ac:dyDescent="0.3">
      <c r="P758534" s="83"/>
    </row>
    <row r="758535" spans="16:16" x14ac:dyDescent="0.3">
      <c r="P758535" s="83"/>
    </row>
    <row r="758536" spans="16:16" x14ac:dyDescent="0.3">
      <c r="P758536" s="83"/>
    </row>
    <row r="758537" spans="16:16" x14ac:dyDescent="0.3">
      <c r="P758537" s="83"/>
    </row>
    <row r="758538" spans="16:16" x14ac:dyDescent="0.3">
      <c r="P758538" s="83"/>
    </row>
    <row r="758539" spans="16:16" x14ac:dyDescent="0.3">
      <c r="P758539" s="83"/>
    </row>
    <row r="758540" spans="16:16" x14ac:dyDescent="0.3">
      <c r="P758540" s="83"/>
    </row>
    <row r="758541" spans="16:16" x14ac:dyDescent="0.3">
      <c r="P758541" s="83"/>
    </row>
    <row r="758542" spans="16:16" x14ac:dyDescent="0.3">
      <c r="P758542" s="83"/>
    </row>
    <row r="758543" spans="16:16" x14ac:dyDescent="0.3">
      <c r="P758543" s="83"/>
    </row>
    <row r="758544" spans="16:16" x14ac:dyDescent="0.3">
      <c r="P758544" s="83"/>
    </row>
    <row r="758545" spans="16:16" x14ac:dyDescent="0.3">
      <c r="P758545" s="83"/>
    </row>
    <row r="758546" spans="16:16" x14ac:dyDescent="0.3">
      <c r="P758546" s="83"/>
    </row>
    <row r="758547" spans="16:16" x14ac:dyDescent="0.3">
      <c r="P758547" s="83"/>
    </row>
    <row r="758548" spans="16:16" x14ac:dyDescent="0.3">
      <c r="P758548" s="83"/>
    </row>
    <row r="758549" spans="16:16" x14ac:dyDescent="0.3">
      <c r="P758549" s="83"/>
    </row>
    <row r="758550" spans="16:16" x14ac:dyDescent="0.3">
      <c r="P758550" s="83"/>
    </row>
    <row r="758551" spans="16:16" x14ac:dyDescent="0.3">
      <c r="P758551" s="83"/>
    </row>
    <row r="758552" spans="16:16" x14ac:dyDescent="0.3">
      <c r="P758552" s="83"/>
    </row>
    <row r="758553" spans="16:16" x14ac:dyDescent="0.3">
      <c r="P758553" s="83"/>
    </row>
    <row r="758554" spans="16:16" x14ac:dyDescent="0.3">
      <c r="P758554" s="83"/>
    </row>
    <row r="758555" spans="16:16" x14ac:dyDescent="0.3">
      <c r="P758555" s="83"/>
    </row>
    <row r="758556" spans="16:16" x14ac:dyDescent="0.3">
      <c r="P758556" s="83"/>
    </row>
    <row r="758557" spans="16:16" x14ac:dyDescent="0.3">
      <c r="P758557" s="83"/>
    </row>
    <row r="758558" spans="16:16" x14ac:dyDescent="0.3">
      <c r="P758558" s="83"/>
    </row>
    <row r="758559" spans="16:16" x14ac:dyDescent="0.3">
      <c r="P758559" s="83"/>
    </row>
    <row r="758560" spans="16:16" x14ac:dyDescent="0.3">
      <c r="P758560" s="83"/>
    </row>
    <row r="758561" spans="16:16" x14ac:dyDescent="0.3">
      <c r="P758561" s="83"/>
    </row>
    <row r="758562" spans="16:16" x14ac:dyDescent="0.3">
      <c r="P758562" s="83"/>
    </row>
    <row r="758563" spans="16:16" x14ac:dyDescent="0.3">
      <c r="P758563" s="83"/>
    </row>
    <row r="758564" spans="16:16" x14ac:dyDescent="0.3">
      <c r="P758564" s="83"/>
    </row>
    <row r="758565" spans="16:16" x14ac:dyDescent="0.3">
      <c r="P758565" s="83"/>
    </row>
    <row r="758566" spans="16:16" x14ac:dyDescent="0.3">
      <c r="P758566" s="83"/>
    </row>
    <row r="758567" spans="16:16" x14ac:dyDescent="0.3">
      <c r="P758567" s="83"/>
    </row>
    <row r="758568" spans="16:16" x14ac:dyDescent="0.3">
      <c r="P758568" s="83"/>
    </row>
    <row r="758569" spans="16:16" x14ac:dyDescent="0.3">
      <c r="P758569" s="83"/>
    </row>
    <row r="758570" spans="16:16" x14ac:dyDescent="0.3">
      <c r="P758570" s="83"/>
    </row>
    <row r="758571" spans="16:16" x14ac:dyDescent="0.3">
      <c r="P758571" s="83"/>
    </row>
    <row r="758572" spans="16:16" x14ac:dyDescent="0.3">
      <c r="P758572" s="83"/>
    </row>
    <row r="758573" spans="16:16" x14ac:dyDescent="0.3">
      <c r="P758573" s="83"/>
    </row>
    <row r="758574" spans="16:16" x14ac:dyDescent="0.3">
      <c r="P758574" s="83"/>
    </row>
    <row r="758575" spans="16:16" x14ac:dyDescent="0.3">
      <c r="P758575" s="83"/>
    </row>
    <row r="758576" spans="16:16" x14ac:dyDescent="0.3">
      <c r="P758576" s="83"/>
    </row>
    <row r="758577" spans="16:16" x14ac:dyDescent="0.3">
      <c r="P758577" s="83"/>
    </row>
    <row r="758578" spans="16:16" x14ac:dyDescent="0.3">
      <c r="P758578" s="83"/>
    </row>
    <row r="758579" spans="16:16" x14ac:dyDescent="0.3">
      <c r="P758579" s="83"/>
    </row>
    <row r="758580" spans="16:16" x14ac:dyDescent="0.3">
      <c r="P758580" s="83"/>
    </row>
    <row r="758581" spans="16:16" x14ac:dyDescent="0.3">
      <c r="P758581" s="83"/>
    </row>
    <row r="758582" spans="16:16" x14ac:dyDescent="0.3">
      <c r="P758582" s="83"/>
    </row>
    <row r="758583" spans="16:16" x14ac:dyDescent="0.3">
      <c r="P758583" s="83"/>
    </row>
    <row r="758584" spans="16:16" x14ac:dyDescent="0.3">
      <c r="P758584" s="83"/>
    </row>
    <row r="758585" spans="16:16" x14ac:dyDescent="0.3">
      <c r="P758585" s="83"/>
    </row>
    <row r="758586" spans="16:16" x14ac:dyDescent="0.3">
      <c r="P758586" s="83"/>
    </row>
    <row r="758587" spans="16:16" x14ac:dyDescent="0.3">
      <c r="P758587" s="83"/>
    </row>
    <row r="758588" spans="16:16" x14ac:dyDescent="0.3">
      <c r="P758588" s="83"/>
    </row>
    <row r="758589" spans="16:16" x14ac:dyDescent="0.3">
      <c r="P758589" s="83"/>
    </row>
    <row r="758590" spans="16:16" x14ac:dyDescent="0.3">
      <c r="P758590" s="83"/>
    </row>
    <row r="758591" spans="16:16" x14ac:dyDescent="0.3">
      <c r="P758591" s="83"/>
    </row>
    <row r="758592" spans="16:16" x14ac:dyDescent="0.3">
      <c r="P758592" s="83"/>
    </row>
    <row r="758593" spans="16:16" x14ac:dyDescent="0.3">
      <c r="P758593" s="83"/>
    </row>
    <row r="758594" spans="16:16" x14ac:dyDescent="0.3">
      <c r="P758594" s="83"/>
    </row>
    <row r="758595" spans="16:16" x14ac:dyDescent="0.3">
      <c r="P758595" s="83"/>
    </row>
    <row r="758596" spans="16:16" x14ac:dyDescent="0.3">
      <c r="P758596" s="83"/>
    </row>
    <row r="758597" spans="16:16" x14ac:dyDescent="0.3">
      <c r="P758597" s="83"/>
    </row>
    <row r="758598" spans="16:16" x14ac:dyDescent="0.3">
      <c r="P758598" s="83"/>
    </row>
    <row r="758599" spans="16:16" x14ac:dyDescent="0.3">
      <c r="P758599" s="83"/>
    </row>
    <row r="758600" spans="16:16" x14ac:dyDescent="0.3">
      <c r="P758600" s="83"/>
    </row>
    <row r="758601" spans="16:16" x14ac:dyDescent="0.3">
      <c r="P758601" s="83"/>
    </row>
    <row r="758602" spans="16:16" x14ac:dyDescent="0.3">
      <c r="P758602" s="83"/>
    </row>
    <row r="758603" spans="16:16" x14ac:dyDescent="0.3">
      <c r="P758603" s="83"/>
    </row>
    <row r="758604" spans="16:16" x14ac:dyDescent="0.3">
      <c r="P758604" s="83"/>
    </row>
    <row r="758605" spans="16:16" x14ac:dyDescent="0.3">
      <c r="P758605" s="83"/>
    </row>
    <row r="758606" spans="16:16" x14ac:dyDescent="0.3">
      <c r="P758606" s="83"/>
    </row>
    <row r="758607" spans="16:16" x14ac:dyDescent="0.3">
      <c r="P758607" s="83"/>
    </row>
    <row r="758608" spans="16:16" x14ac:dyDescent="0.3">
      <c r="P758608" s="83"/>
    </row>
    <row r="758609" spans="16:16" x14ac:dyDescent="0.3">
      <c r="P758609" s="83"/>
    </row>
    <row r="758610" spans="16:16" x14ac:dyDescent="0.3">
      <c r="P758610" s="83"/>
    </row>
    <row r="758611" spans="16:16" x14ac:dyDescent="0.3">
      <c r="P758611" s="83"/>
    </row>
    <row r="758612" spans="16:16" x14ac:dyDescent="0.3">
      <c r="P758612" s="83"/>
    </row>
    <row r="758613" spans="16:16" x14ac:dyDescent="0.3">
      <c r="P758613" s="83"/>
    </row>
    <row r="758614" spans="16:16" x14ac:dyDescent="0.3">
      <c r="P758614" s="83"/>
    </row>
    <row r="758615" spans="16:16" x14ac:dyDescent="0.3">
      <c r="P758615" s="83"/>
    </row>
    <row r="758616" spans="16:16" x14ac:dyDescent="0.3">
      <c r="P758616" s="83"/>
    </row>
    <row r="758617" spans="16:16" x14ac:dyDescent="0.3">
      <c r="P758617" s="83"/>
    </row>
    <row r="758618" spans="16:16" x14ac:dyDescent="0.3">
      <c r="P758618" s="83"/>
    </row>
    <row r="758619" spans="16:16" x14ac:dyDescent="0.3">
      <c r="P758619" s="83"/>
    </row>
    <row r="758620" spans="16:16" x14ac:dyDescent="0.3">
      <c r="P758620" s="83"/>
    </row>
    <row r="758621" spans="16:16" x14ac:dyDescent="0.3">
      <c r="P758621" s="83"/>
    </row>
    <row r="758622" spans="16:16" x14ac:dyDescent="0.3">
      <c r="P758622" s="83"/>
    </row>
    <row r="758623" spans="16:16" x14ac:dyDescent="0.3">
      <c r="P758623" s="83"/>
    </row>
    <row r="758624" spans="16:16" x14ac:dyDescent="0.3">
      <c r="P758624" s="83"/>
    </row>
    <row r="758625" spans="16:16" x14ac:dyDescent="0.3">
      <c r="P758625" s="83"/>
    </row>
    <row r="758626" spans="16:16" x14ac:dyDescent="0.3">
      <c r="P758626" s="83"/>
    </row>
    <row r="758627" spans="16:16" x14ac:dyDescent="0.3">
      <c r="P758627" s="83"/>
    </row>
    <row r="758628" spans="16:16" x14ac:dyDescent="0.3">
      <c r="P758628" s="83"/>
    </row>
    <row r="758629" spans="16:16" x14ac:dyDescent="0.3">
      <c r="P758629" s="83"/>
    </row>
    <row r="758630" spans="16:16" x14ac:dyDescent="0.3">
      <c r="P758630" s="83"/>
    </row>
    <row r="758631" spans="16:16" x14ac:dyDescent="0.3">
      <c r="P758631" s="83"/>
    </row>
    <row r="758632" spans="16:16" x14ac:dyDescent="0.3">
      <c r="P758632" s="83"/>
    </row>
    <row r="758633" spans="16:16" x14ac:dyDescent="0.3">
      <c r="P758633" s="83"/>
    </row>
    <row r="758634" spans="16:16" x14ac:dyDescent="0.3">
      <c r="P758634" s="83"/>
    </row>
    <row r="758635" spans="16:16" x14ac:dyDescent="0.3">
      <c r="P758635" s="83"/>
    </row>
    <row r="758636" spans="16:16" x14ac:dyDescent="0.3">
      <c r="P758636" s="83"/>
    </row>
    <row r="758637" spans="16:16" x14ac:dyDescent="0.3">
      <c r="P758637" s="83"/>
    </row>
    <row r="758638" spans="16:16" x14ac:dyDescent="0.3">
      <c r="P758638" s="83"/>
    </row>
    <row r="758639" spans="16:16" x14ac:dyDescent="0.3">
      <c r="P758639" s="83"/>
    </row>
    <row r="758640" spans="16:16" x14ac:dyDescent="0.3">
      <c r="P758640" s="83"/>
    </row>
    <row r="758641" spans="16:16" x14ac:dyDescent="0.3">
      <c r="P758641" s="83"/>
    </row>
    <row r="758642" spans="16:16" x14ac:dyDescent="0.3">
      <c r="P758642" s="83"/>
    </row>
    <row r="758643" spans="16:16" x14ac:dyDescent="0.3">
      <c r="P758643" s="83"/>
    </row>
    <row r="758644" spans="16:16" x14ac:dyDescent="0.3">
      <c r="P758644" s="83"/>
    </row>
    <row r="758645" spans="16:16" x14ac:dyDescent="0.3">
      <c r="P758645" s="83"/>
    </row>
    <row r="758646" spans="16:16" x14ac:dyDescent="0.3">
      <c r="P758646" s="83"/>
    </row>
    <row r="758647" spans="16:16" x14ac:dyDescent="0.3">
      <c r="P758647" s="83"/>
    </row>
    <row r="758648" spans="16:16" x14ac:dyDescent="0.3">
      <c r="P758648" s="83"/>
    </row>
    <row r="758649" spans="16:16" x14ac:dyDescent="0.3">
      <c r="P758649" s="83"/>
    </row>
    <row r="758650" spans="16:16" x14ac:dyDescent="0.3">
      <c r="P758650" s="83"/>
    </row>
    <row r="758651" spans="16:16" x14ac:dyDescent="0.3">
      <c r="P758651" s="83"/>
    </row>
    <row r="758652" spans="16:16" x14ac:dyDescent="0.3">
      <c r="P758652" s="83"/>
    </row>
    <row r="758653" spans="16:16" x14ac:dyDescent="0.3">
      <c r="P758653" s="83"/>
    </row>
    <row r="758654" spans="16:16" x14ac:dyDescent="0.3">
      <c r="P758654" s="83"/>
    </row>
    <row r="758655" spans="16:16" x14ac:dyDescent="0.3">
      <c r="P758655" s="83"/>
    </row>
    <row r="758656" spans="16:16" x14ac:dyDescent="0.3">
      <c r="P758656" s="83"/>
    </row>
    <row r="758657" spans="16:16" x14ac:dyDescent="0.3">
      <c r="P758657" s="83"/>
    </row>
    <row r="758658" spans="16:16" x14ac:dyDescent="0.3">
      <c r="P758658" s="83"/>
    </row>
    <row r="758659" spans="16:16" x14ac:dyDescent="0.3">
      <c r="P758659" s="83"/>
    </row>
    <row r="758660" spans="16:16" x14ac:dyDescent="0.3">
      <c r="P758660" s="83"/>
    </row>
    <row r="758661" spans="16:16" x14ac:dyDescent="0.3">
      <c r="P758661" s="83"/>
    </row>
    <row r="758662" spans="16:16" x14ac:dyDescent="0.3">
      <c r="P758662" s="83"/>
    </row>
    <row r="758663" spans="16:16" x14ac:dyDescent="0.3">
      <c r="P758663" s="83"/>
    </row>
    <row r="758664" spans="16:16" x14ac:dyDescent="0.3">
      <c r="P758664" s="83"/>
    </row>
    <row r="758665" spans="16:16" x14ac:dyDescent="0.3">
      <c r="P758665" s="83"/>
    </row>
    <row r="758666" spans="16:16" x14ac:dyDescent="0.3">
      <c r="P758666" s="83"/>
    </row>
    <row r="758667" spans="16:16" x14ac:dyDescent="0.3">
      <c r="P758667" s="83"/>
    </row>
    <row r="758668" spans="16:16" x14ac:dyDescent="0.3">
      <c r="P758668" s="83"/>
    </row>
    <row r="758669" spans="16:16" x14ac:dyDescent="0.3">
      <c r="P758669" s="83"/>
    </row>
    <row r="758670" spans="16:16" x14ac:dyDescent="0.3">
      <c r="P758670" s="83"/>
    </row>
    <row r="758671" spans="16:16" x14ac:dyDescent="0.3">
      <c r="P758671" s="83"/>
    </row>
    <row r="758672" spans="16:16" x14ac:dyDescent="0.3">
      <c r="P758672" s="83"/>
    </row>
    <row r="758673" spans="16:16" x14ac:dyDescent="0.3">
      <c r="P758673" s="83"/>
    </row>
    <row r="758674" spans="16:16" x14ac:dyDescent="0.3">
      <c r="P758674" s="83"/>
    </row>
    <row r="758675" spans="16:16" x14ac:dyDescent="0.3">
      <c r="P758675" s="83"/>
    </row>
    <row r="758676" spans="16:16" x14ac:dyDescent="0.3">
      <c r="P758676" s="83"/>
    </row>
    <row r="758677" spans="16:16" x14ac:dyDescent="0.3">
      <c r="P758677" s="83"/>
    </row>
    <row r="758678" spans="16:16" x14ac:dyDescent="0.3">
      <c r="P758678" s="83"/>
    </row>
    <row r="758679" spans="16:16" x14ac:dyDescent="0.3">
      <c r="P758679" s="83"/>
    </row>
    <row r="758680" spans="16:16" x14ac:dyDescent="0.3">
      <c r="P758680" s="83"/>
    </row>
    <row r="758681" spans="16:16" x14ac:dyDescent="0.3">
      <c r="P758681" s="83"/>
    </row>
    <row r="758682" spans="16:16" x14ac:dyDescent="0.3">
      <c r="P758682" s="83"/>
    </row>
    <row r="758683" spans="16:16" x14ac:dyDescent="0.3">
      <c r="P758683" s="83"/>
    </row>
    <row r="758684" spans="16:16" x14ac:dyDescent="0.3">
      <c r="P758684" s="83"/>
    </row>
    <row r="758685" spans="16:16" x14ac:dyDescent="0.3">
      <c r="P758685" s="83"/>
    </row>
    <row r="758686" spans="16:16" x14ac:dyDescent="0.3">
      <c r="P758686" s="83"/>
    </row>
    <row r="758687" spans="16:16" x14ac:dyDescent="0.3">
      <c r="P758687" s="83"/>
    </row>
    <row r="758688" spans="16:16" x14ac:dyDescent="0.3">
      <c r="P758688" s="83"/>
    </row>
    <row r="758689" spans="16:16" x14ac:dyDescent="0.3">
      <c r="P758689" s="83"/>
    </row>
    <row r="758690" spans="16:16" x14ac:dyDescent="0.3">
      <c r="P758690" s="83"/>
    </row>
    <row r="758691" spans="16:16" x14ac:dyDescent="0.3">
      <c r="P758691" s="83"/>
    </row>
    <row r="758692" spans="16:16" x14ac:dyDescent="0.3">
      <c r="P758692" s="83"/>
    </row>
    <row r="758693" spans="16:16" x14ac:dyDescent="0.3">
      <c r="P758693" s="83"/>
    </row>
    <row r="758694" spans="16:16" x14ac:dyDescent="0.3">
      <c r="P758694" s="83"/>
    </row>
    <row r="758695" spans="16:16" x14ac:dyDescent="0.3">
      <c r="P758695" s="83"/>
    </row>
    <row r="758696" spans="16:16" x14ac:dyDescent="0.3">
      <c r="P758696" s="83"/>
    </row>
    <row r="758697" spans="16:16" x14ac:dyDescent="0.3">
      <c r="P758697" s="83"/>
    </row>
    <row r="758698" spans="16:16" x14ac:dyDescent="0.3">
      <c r="P758698" s="83"/>
    </row>
    <row r="758699" spans="16:16" x14ac:dyDescent="0.3">
      <c r="P758699" s="83"/>
    </row>
    <row r="758700" spans="16:16" x14ac:dyDescent="0.3">
      <c r="P758700" s="83"/>
    </row>
    <row r="758701" spans="16:16" x14ac:dyDescent="0.3">
      <c r="P758701" s="83"/>
    </row>
    <row r="758702" spans="16:16" x14ac:dyDescent="0.3">
      <c r="P758702" s="83"/>
    </row>
    <row r="758703" spans="16:16" x14ac:dyDescent="0.3">
      <c r="P758703" s="83"/>
    </row>
    <row r="758704" spans="16:16" x14ac:dyDescent="0.3">
      <c r="P758704" s="83"/>
    </row>
    <row r="758705" spans="16:16" x14ac:dyDescent="0.3">
      <c r="P758705" s="83"/>
    </row>
    <row r="758706" spans="16:16" x14ac:dyDescent="0.3">
      <c r="P758706" s="83"/>
    </row>
    <row r="758707" spans="16:16" x14ac:dyDescent="0.3">
      <c r="P758707" s="83"/>
    </row>
    <row r="758708" spans="16:16" x14ac:dyDescent="0.3">
      <c r="P758708" s="83"/>
    </row>
    <row r="758709" spans="16:16" x14ac:dyDescent="0.3">
      <c r="P758709" s="83"/>
    </row>
    <row r="758710" spans="16:16" x14ac:dyDescent="0.3">
      <c r="P758710" s="83"/>
    </row>
    <row r="758711" spans="16:16" x14ac:dyDescent="0.3">
      <c r="P758711" s="83"/>
    </row>
    <row r="758712" spans="16:16" x14ac:dyDescent="0.3">
      <c r="P758712" s="83"/>
    </row>
    <row r="758713" spans="16:16" x14ac:dyDescent="0.3">
      <c r="P758713" s="83"/>
    </row>
    <row r="758714" spans="16:16" x14ac:dyDescent="0.3">
      <c r="P758714" s="83"/>
    </row>
    <row r="758715" spans="16:16" x14ac:dyDescent="0.3">
      <c r="P758715" s="83"/>
    </row>
    <row r="758716" spans="16:16" x14ac:dyDescent="0.3">
      <c r="P758716" s="83"/>
    </row>
    <row r="758717" spans="16:16" x14ac:dyDescent="0.3">
      <c r="P758717" s="83"/>
    </row>
    <row r="758718" spans="16:16" x14ac:dyDescent="0.3">
      <c r="P758718" s="83"/>
    </row>
    <row r="758719" spans="16:16" x14ac:dyDescent="0.3">
      <c r="P758719" s="83"/>
    </row>
    <row r="758720" spans="16:16" x14ac:dyDescent="0.3">
      <c r="P758720" s="83"/>
    </row>
    <row r="758721" spans="16:16" x14ac:dyDescent="0.3">
      <c r="P758721" s="83"/>
    </row>
    <row r="758722" spans="16:16" x14ac:dyDescent="0.3">
      <c r="P758722" s="83"/>
    </row>
    <row r="758723" spans="16:16" x14ac:dyDescent="0.3">
      <c r="P758723" s="83"/>
    </row>
    <row r="758724" spans="16:16" x14ac:dyDescent="0.3">
      <c r="P758724" s="83"/>
    </row>
    <row r="758725" spans="16:16" x14ac:dyDescent="0.3">
      <c r="P758725" s="83"/>
    </row>
    <row r="758726" spans="16:16" x14ac:dyDescent="0.3">
      <c r="P758726" s="83"/>
    </row>
    <row r="758727" spans="16:16" x14ac:dyDescent="0.3">
      <c r="P758727" s="83"/>
    </row>
    <row r="758728" spans="16:16" x14ac:dyDescent="0.3">
      <c r="P758728" s="83"/>
    </row>
    <row r="758729" spans="16:16" x14ac:dyDescent="0.3">
      <c r="P758729" s="83"/>
    </row>
    <row r="758730" spans="16:16" x14ac:dyDescent="0.3">
      <c r="P758730" s="83"/>
    </row>
    <row r="758731" spans="16:16" x14ac:dyDescent="0.3">
      <c r="P758731" s="83"/>
    </row>
    <row r="758732" spans="16:16" x14ac:dyDescent="0.3">
      <c r="P758732" s="83"/>
    </row>
    <row r="758733" spans="16:16" x14ac:dyDescent="0.3">
      <c r="P758733" s="83"/>
    </row>
    <row r="758734" spans="16:16" x14ac:dyDescent="0.3">
      <c r="P758734" s="83"/>
    </row>
    <row r="758735" spans="16:16" x14ac:dyDescent="0.3">
      <c r="P758735" s="83"/>
    </row>
    <row r="758736" spans="16:16" x14ac:dyDescent="0.3">
      <c r="P758736" s="83"/>
    </row>
    <row r="758737" spans="16:16" x14ac:dyDescent="0.3">
      <c r="P758737" s="83"/>
    </row>
    <row r="758738" spans="16:16" x14ac:dyDescent="0.3">
      <c r="P758738" s="83"/>
    </row>
    <row r="758739" spans="16:16" x14ac:dyDescent="0.3">
      <c r="P758739" s="83"/>
    </row>
    <row r="758740" spans="16:16" x14ac:dyDescent="0.3">
      <c r="P758740" s="83"/>
    </row>
    <row r="758741" spans="16:16" x14ac:dyDescent="0.3">
      <c r="P758741" s="83"/>
    </row>
    <row r="758742" spans="16:16" x14ac:dyDescent="0.3">
      <c r="P758742" s="83"/>
    </row>
    <row r="758743" spans="16:16" x14ac:dyDescent="0.3">
      <c r="P758743" s="83"/>
    </row>
    <row r="758744" spans="16:16" x14ac:dyDescent="0.3">
      <c r="P758744" s="83"/>
    </row>
    <row r="758745" spans="16:16" x14ac:dyDescent="0.3">
      <c r="P758745" s="83"/>
    </row>
    <row r="758746" spans="16:16" x14ac:dyDescent="0.3">
      <c r="P758746" s="83"/>
    </row>
    <row r="758747" spans="16:16" x14ac:dyDescent="0.3">
      <c r="P758747" s="83"/>
    </row>
    <row r="758748" spans="16:16" x14ac:dyDescent="0.3">
      <c r="P758748" s="83"/>
    </row>
    <row r="758749" spans="16:16" x14ac:dyDescent="0.3">
      <c r="P758749" s="83"/>
    </row>
    <row r="758750" spans="16:16" x14ac:dyDescent="0.3">
      <c r="P758750" s="83"/>
    </row>
    <row r="758751" spans="16:16" x14ac:dyDescent="0.3">
      <c r="P758751" s="83"/>
    </row>
    <row r="758752" spans="16:16" x14ac:dyDescent="0.3">
      <c r="P758752" s="83"/>
    </row>
    <row r="758753" spans="16:16" x14ac:dyDescent="0.3">
      <c r="P758753" s="83"/>
    </row>
    <row r="758754" spans="16:16" x14ac:dyDescent="0.3">
      <c r="P758754" s="83"/>
    </row>
    <row r="758755" spans="16:16" x14ac:dyDescent="0.3">
      <c r="P758755" s="83"/>
    </row>
    <row r="758756" spans="16:16" x14ac:dyDescent="0.3">
      <c r="P758756" s="83"/>
    </row>
    <row r="758757" spans="16:16" x14ac:dyDescent="0.3">
      <c r="P758757" s="83"/>
    </row>
    <row r="758758" spans="16:16" x14ac:dyDescent="0.3">
      <c r="P758758" s="83"/>
    </row>
    <row r="758759" spans="16:16" x14ac:dyDescent="0.3">
      <c r="P758759" s="83"/>
    </row>
    <row r="758760" spans="16:16" x14ac:dyDescent="0.3">
      <c r="P758760" s="83"/>
    </row>
    <row r="758761" spans="16:16" x14ac:dyDescent="0.3">
      <c r="P758761" s="83"/>
    </row>
    <row r="758762" spans="16:16" x14ac:dyDescent="0.3">
      <c r="P758762" s="83"/>
    </row>
    <row r="758763" spans="16:16" x14ac:dyDescent="0.3">
      <c r="P758763" s="83"/>
    </row>
    <row r="758764" spans="16:16" x14ac:dyDescent="0.3">
      <c r="P758764" s="83"/>
    </row>
    <row r="758765" spans="16:16" x14ac:dyDescent="0.3">
      <c r="P758765" s="83"/>
    </row>
    <row r="758766" spans="16:16" x14ac:dyDescent="0.3">
      <c r="P758766" s="83"/>
    </row>
    <row r="758767" spans="16:16" x14ac:dyDescent="0.3">
      <c r="P758767" s="83"/>
    </row>
    <row r="758768" spans="16:16" x14ac:dyDescent="0.3">
      <c r="P758768" s="83"/>
    </row>
    <row r="758769" spans="16:16" x14ac:dyDescent="0.3">
      <c r="P758769" s="83"/>
    </row>
    <row r="758770" spans="16:16" x14ac:dyDescent="0.3">
      <c r="P758770" s="83"/>
    </row>
    <row r="758771" spans="16:16" x14ac:dyDescent="0.3">
      <c r="P758771" s="83"/>
    </row>
    <row r="758772" spans="16:16" x14ac:dyDescent="0.3">
      <c r="P758772" s="83"/>
    </row>
    <row r="758773" spans="16:16" x14ac:dyDescent="0.3">
      <c r="P758773" s="83"/>
    </row>
    <row r="758774" spans="16:16" x14ac:dyDescent="0.3">
      <c r="P758774" s="83"/>
    </row>
    <row r="758775" spans="16:16" x14ac:dyDescent="0.3">
      <c r="P758775" s="83"/>
    </row>
    <row r="758776" spans="16:16" x14ac:dyDescent="0.3">
      <c r="P758776" s="83"/>
    </row>
    <row r="758777" spans="16:16" x14ac:dyDescent="0.3">
      <c r="P758777" s="83"/>
    </row>
    <row r="758778" spans="16:16" x14ac:dyDescent="0.3">
      <c r="P758778" s="83"/>
    </row>
    <row r="758779" spans="16:16" x14ac:dyDescent="0.3">
      <c r="P758779" s="83"/>
    </row>
    <row r="758780" spans="16:16" x14ac:dyDescent="0.3">
      <c r="P758780" s="83"/>
    </row>
    <row r="758781" spans="16:16" x14ac:dyDescent="0.3">
      <c r="P758781" s="83"/>
    </row>
    <row r="758782" spans="16:16" x14ac:dyDescent="0.3">
      <c r="P758782" s="83"/>
    </row>
    <row r="758783" spans="16:16" x14ac:dyDescent="0.3">
      <c r="P758783" s="83"/>
    </row>
    <row r="758784" spans="16:16" x14ac:dyDescent="0.3">
      <c r="P758784" s="83"/>
    </row>
    <row r="758785" spans="16:16" x14ac:dyDescent="0.3">
      <c r="P758785" s="83"/>
    </row>
    <row r="758786" spans="16:16" x14ac:dyDescent="0.3">
      <c r="P758786" s="83"/>
    </row>
    <row r="758787" spans="16:16" x14ac:dyDescent="0.3">
      <c r="P758787" s="83"/>
    </row>
    <row r="758788" spans="16:16" x14ac:dyDescent="0.3">
      <c r="P758788" s="83"/>
    </row>
    <row r="758789" spans="16:16" x14ac:dyDescent="0.3">
      <c r="P758789" s="83"/>
    </row>
    <row r="758790" spans="16:16" x14ac:dyDescent="0.3">
      <c r="P758790" s="83"/>
    </row>
    <row r="758791" spans="16:16" x14ac:dyDescent="0.3">
      <c r="P758791" s="83"/>
    </row>
    <row r="758792" spans="16:16" x14ac:dyDescent="0.3">
      <c r="P758792" s="83"/>
    </row>
    <row r="758793" spans="16:16" x14ac:dyDescent="0.3">
      <c r="P758793" s="83"/>
    </row>
    <row r="758794" spans="16:16" x14ac:dyDescent="0.3">
      <c r="P758794" s="83"/>
    </row>
    <row r="758795" spans="16:16" x14ac:dyDescent="0.3">
      <c r="P758795" s="83"/>
    </row>
    <row r="758796" spans="16:16" x14ac:dyDescent="0.3">
      <c r="P758796" s="83"/>
    </row>
    <row r="758797" spans="16:16" x14ac:dyDescent="0.3">
      <c r="P758797" s="83"/>
    </row>
    <row r="758798" spans="16:16" x14ac:dyDescent="0.3">
      <c r="P758798" s="83"/>
    </row>
    <row r="758799" spans="16:16" x14ac:dyDescent="0.3">
      <c r="P758799" s="83"/>
    </row>
    <row r="758800" spans="16:16" x14ac:dyDescent="0.3">
      <c r="P758800" s="83"/>
    </row>
    <row r="758801" spans="16:16" x14ac:dyDescent="0.3">
      <c r="P758801" s="83"/>
    </row>
    <row r="758802" spans="16:16" x14ac:dyDescent="0.3">
      <c r="P758802" s="83"/>
    </row>
    <row r="758803" spans="16:16" x14ac:dyDescent="0.3">
      <c r="P758803" s="83"/>
    </row>
    <row r="758804" spans="16:16" x14ac:dyDescent="0.3">
      <c r="P758804" s="83"/>
    </row>
    <row r="758805" spans="16:16" x14ac:dyDescent="0.3">
      <c r="P758805" s="83"/>
    </row>
    <row r="758806" spans="16:16" x14ac:dyDescent="0.3">
      <c r="P758806" s="83"/>
    </row>
    <row r="758807" spans="16:16" x14ac:dyDescent="0.3">
      <c r="P758807" s="83"/>
    </row>
    <row r="758808" spans="16:16" x14ac:dyDescent="0.3">
      <c r="P758808" s="83"/>
    </row>
    <row r="758809" spans="16:16" x14ac:dyDescent="0.3">
      <c r="P758809" s="83"/>
    </row>
    <row r="758810" spans="16:16" x14ac:dyDescent="0.3">
      <c r="P758810" s="83"/>
    </row>
    <row r="758811" spans="16:16" x14ac:dyDescent="0.3">
      <c r="P758811" s="83"/>
    </row>
    <row r="758812" spans="16:16" x14ac:dyDescent="0.3">
      <c r="P758812" s="83"/>
    </row>
    <row r="758813" spans="16:16" x14ac:dyDescent="0.3">
      <c r="P758813" s="83"/>
    </row>
    <row r="758814" spans="16:16" x14ac:dyDescent="0.3">
      <c r="P758814" s="83"/>
    </row>
    <row r="758815" spans="16:16" x14ac:dyDescent="0.3">
      <c r="P758815" s="83"/>
    </row>
    <row r="758816" spans="16:16" x14ac:dyDescent="0.3">
      <c r="P758816" s="83"/>
    </row>
    <row r="758817" spans="16:16" x14ac:dyDescent="0.3">
      <c r="P758817" s="83"/>
    </row>
    <row r="758818" spans="16:16" x14ac:dyDescent="0.3">
      <c r="P758818" s="83"/>
    </row>
    <row r="758819" spans="16:16" x14ac:dyDescent="0.3">
      <c r="P758819" s="83"/>
    </row>
    <row r="758820" spans="16:16" x14ac:dyDescent="0.3">
      <c r="P758820" s="83"/>
    </row>
    <row r="758821" spans="16:16" x14ac:dyDescent="0.3">
      <c r="P758821" s="83"/>
    </row>
    <row r="758822" spans="16:16" x14ac:dyDescent="0.3">
      <c r="P758822" s="83"/>
    </row>
    <row r="758823" spans="16:16" x14ac:dyDescent="0.3">
      <c r="P758823" s="83"/>
    </row>
    <row r="758824" spans="16:16" x14ac:dyDescent="0.3">
      <c r="P758824" s="83"/>
    </row>
    <row r="758825" spans="16:16" x14ac:dyDescent="0.3">
      <c r="P758825" s="83"/>
    </row>
    <row r="758826" spans="16:16" x14ac:dyDescent="0.3">
      <c r="P758826" s="83"/>
    </row>
    <row r="758827" spans="16:16" x14ac:dyDescent="0.3">
      <c r="P758827" s="83"/>
    </row>
    <row r="758828" spans="16:16" x14ac:dyDescent="0.3">
      <c r="P758828" s="83"/>
    </row>
    <row r="758829" spans="16:16" x14ac:dyDescent="0.3">
      <c r="P758829" s="83"/>
    </row>
    <row r="758830" spans="16:16" x14ac:dyDescent="0.3">
      <c r="P758830" s="83"/>
    </row>
    <row r="758831" spans="16:16" x14ac:dyDescent="0.3">
      <c r="P758831" s="83"/>
    </row>
    <row r="758832" spans="16:16" x14ac:dyDescent="0.3">
      <c r="P758832" s="83"/>
    </row>
    <row r="758833" spans="16:16" x14ac:dyDescent="0.3">
      <c r="P758833" s="83"/>
    </row>
    <row r="758834" spans="16:16" x14ac:dyDescent="0.3">
      <c r="P758834" s="83"/>
    </row>
    <row r="758835" spans="16:16" x14ac:dyDescent="0.3">
      <c r="P758835" s="83"/>
    </row>
    <row r="758836" spans="16:16" x14ac:dyDescent="0.3">
      <c r="P758836" s="83"/>
    </row>
    <row r="758837" spans="16:16" x14ac:dyDescent="0.3">
      <c r="P758837" s="83"/>
    </row>
    <row r="758838" spans="16:16" x14ac:dyDescent="0.3">
      <c r="P758838" s="83"/>
    </row>
    <row r="758839" spans="16:16" x14ac:dyDescent="0.3">
      <c r="P758839" s="83"/>
    </row>
    <row r="758840" spans="16:16" x14ac:dyDescent="0.3">
      <c r="P758840" s="83"/>
    </row>
    <row r="758841" spans="16:16" x14ac:dyDescent="0.3">
      <c r="P758841" s="83"/>
    </row>
    <row r="758842" spans="16:16" x14ac:dyDescent="0.3">
      <c r="P758842" s="83"/>
    </row>
    <row r="758843" spans="16:16" x14ac:dyDescent="0.3">
      <c r="P758843" s="83"/>
    </row>
    <row r="758844" spans="16:16" x14ac:dyDescent="0.3">
      <c r="P758844" s="83"/>
    </row>
    <row r="758845" spans="16:16" x14ac:dyDescent="0.3">
      <c r="P758845" s="83"/>
    </row>
    <row r="758846" spans="16:16" x14ac:dyDescent="0.3">
      <c r="P758846" s="83"/>
    </row>
    <row r="758847" spans="16:16" x14ac:dyDescent="0.3">
      <c r="P758847" s="83"/>
    </row>
    <row r="758848" spans="16:16" x14ac:dyDescent="0.3">
      <c r="P758848" s="83"/>
    </row>
    <row r="758849" spans="16:16" x14ac:dyDescent="0.3">
      <c r="P758849" s="83"/>
    </row>
    <row r="758850" spans="16:16" x14ac:dyDescent="0.3">
      <c r="P758850" s="83"/>
    </row>
    <row r="758851" spans="16:16" x14ac:dyDescent="0.3">
      <c r="P758851" s="83"/>
    </row>
    <row r="758852" spans="16:16" x14ac:dyDescent="0.3">
      <c r="P758852" s="83"/>
    </row>
    <row r="758853" spans="16:16" x14ac:dyDescent="0.3">
      <c r="P758853" s="83"/>
    </row>
    <row r="758854" spans="16:16" x14ac:dyDescent="0.3">
      <c r="P758854" s="83"/>
    </row>
    <row r="758855" spans="16:16" x14ac:dyDescent="0.3">
      <c r="P758855" s="83"/>
    </row>
    <row r="758856" spans="16:16" x14ac:dyDescent="0.3">
      <c r="P758856" s="83"/>
    </row>
    <row r="758857" spans="16:16" x14ac:dyDescent="0.3">
      <c r="P758857" s="83"/>
    </row>
    <row r="758858" spans="16:16" x14ac:dyDescent="0.3">
      <c r="P758858" s="83"/>
    </row>
    <row r="758859" spans="16:16" x14ac:dyDescent="0.3">
      <c r="P758859" s="83"/>
    </row>
    <row r="758860" spans="16:16" x14ac:dyDescent="0.3">
      <c r="P758860" s="83"/>
    </row>
    <row r="758861" spans="16:16" x14ac:dyDescent="0.3">
      <c r="P758861" s="83"/>
    </row>
    <row r="758862" spans="16:16" x14ac:dyDescent="0.3">
      <c r="P758862" s="83"/>
    </row>
    <row r="758863" spans="16:16" x14ac:dyDescent="0.3">
      <c r="P758863" s="83"/>
    </row>
    <row r="758864" spans="16:16" x14ac:dyDescent="0.3">
      <c r="P758864" s="83"/>
    </row>
    <row r="758865" spans="16:16" x14ac:dyDescent="0.3">
      <c r="P758865" s="83"/>
    </row>
    <row r="758866" spans="16:16" x14ac:dyDescent="0.3">
      <c r="P758866" s="83"/>
    </row>
    <row r="758867" spans="16:16" x14ac:dyDescent="0.3">
      <c r="P758867" s="83"/>
    </row>
    <row r="758868" spans="16:16" x14ac:dyDescent="0.3">
      <c r="P758868" s="83"/>
    </row>
    <row r="758869" spans="16:16" x14ac:dyDescent="0.3">
      <c r="P758869" s="83"/>
    </row>
    <row r="758870" spans="16:16" x14ac:dyDescent="0.3">
      <c r="P758870" s="83"/>
    </row>
    <row r="758871" spans="16:16" x14ac:dyDescent="0.3">
      <c r="P758871" s="83"/>
    </row>
    <row r="758872" spans="16:16" x14ac:dyDescent="0.3">
      <c r="P758872" s="83"/>
    </row>
    <row r="758873" spans="16:16" x14ac:dyDescent="0.3">
      <c r="P758873" s="83"/>
    </row>
    <row r="758874" spans="16:16" x14ac:dyDescent="0.3">
      <c r="P758874" s="83"/>
    </row>
    <row r="758875" spans="16:16" x14ac:dyDescent="0.3">
      <c r="P758875" s="83"/>
    </row>
    <row r="758876" spans="16:16" x14ac:dyDescent="0.3">
      <c r="P758876" s="83"/>
    </row>
    <row r="758877" spans="16:16" x14ac:dyDescent="0.3">
      <c r="P758877" s="83"/>
    </row>
    <row r="758878" spans="16:16" x14ac:dyDescent="0.3">
      <c r="P758878" s="83"/>
    </row>
    <row r="758879" spans="16:16" x14ac:dyDescent="0.3">
      <c r="P758879" s="83"/>
    </row>
    <row r="758880" spans="16:16" x14ac:dyDescent="0.3">
      <c r="P758880" s="83"/>
    </row>
    <row r="758881" spans="16:16" x14ac:dyDescent="0.3">
      <c r="P758881" s="83"/>
    </row>
    <row r="758882" spans="16:16" x14ac:dyDescent="0.3">
      <c r="P758882" s="83"/>
    </row>
    <row r="758883" spans="16:16" x14ac:dyDescent="0.3">
      <c r="P758883" s="83"/>
    </row>
    <row r="758884" spans="16:16" x14ac:dyDescent="0.3">
      <c r="P758884" s="83"/>
    </row>
    <row r="758885" spans="16:16" x14ac:dyDescent="0.3">
      <c r="P758885" s="83"/>
    </row>
    <row r="758886" spans="16:16" x14ac:dyDescent="0.3">
      <c r="P758886" s="83"/>
    </row>
    <row r="758887" spans="16:16" x14ac:dyDescent="0.3">
      <c r="P758887" s="83"/>
    </row>
    <row r="758888" spans="16:16" x14ac:dyDescent="0.3">
      <c r="P758888" s="83"/>
    </row>
    <row r="758889" spans="16:16" x14ac:dyDescent="0.3">
      <c r="P758889" s="83"/>
    </row>
    <row r="758890" spans="16:16" x14ac:dyDescent="0.3">
      <c r="P758890" s="83"/>
    </row>
    <row r="758891" spans="16:16" x14ac:dyDescent="0.3">
      <c r="P758891" s="83"/>
    </row>
    <row r="758892" spans="16:16" x14ac:dyDescent="0.3">
      <c r="P758892" s="83"/>
    </row>
    <row r="758893" spans="16:16" x14ac:dyDescent="0.3">
      <c r="P758893" s="83"/>
    </row>
    <row r="758894" spans="16:16" x14ac:dyDescent="0.3">
      <c r="P758894" s="83"/>
    </row>
    <row r="758895" spans="16:16" x14ac:dyDescent="0.3">
      <c r="P758895" s="83"/>
    </row>
    <row r="758896" spans="16:16" x14ac:dyDescent="0.3">
      <c r="P758896" s="83"/>
    </row>
    <row r="758897" spans="16:16" x14ac:dyDescent="0.3">
      <c r="P758897" s="83"/>
    </row>
    <row r="758898" spans="16:16" x14ac:dyDescent="0.3">
      <c r="P758898" s="83"/>
    </row>
    <row r="758899" spans="16:16" x14ac:dyDescent="0.3">
      <c r="P758899" s="83"/>
    </row>
    <row r="758900" spans="16:16" x14ac:dyDescent="0.3">
      <c r="P758900" s="83"/>
    </row>
    <row r="758901" spans="16:16" x14ac:dyDescent="0.3">
      <c r="P758901" s="83"/>
    </row>
    <row r="758902" spans="16:16" x14ac:dyDescent="0.3">
      <c r="P758902" s="83"/>
    </row>
    <row r="758903" spans="16:16" x14ac:dyDescent="0.3">
      <c r="P758903" s="83"/>
    </row>
    <row r="758904" spans="16:16" x14ac:dyDescent="0.3">
      <c r="P758904" s="83"/>
    </row>
    <row r="758905" spans="16:16" x14ac:dyDescent="0.3">
      <c r="P758905" s="83"/>
    </row>
    <row r="758906" spans="16:16" x14ac:dyDescent="0.3">
      <c r="P758906" s="83"/>
    </row>
    <row r="758907" spans="16:16" x14ac:dyDescent="0.3">
      <c r="P758907" s="83"/>
    </row>
    <row r="758908" spans="16:16" x14ac:dyDescent="0.3">
      <c r="P758908" s="83"/>
    </row>
    <row r="758909" spans="16:16" x14ac:dyDescent="0.3">
      <c r="P758909" s="83"/>
    </row>
    <row r="758910" spans="16:16" x14ac:dyDescent="0.3">
      <c r="P758910" s="83"/>
    </row>
    <row r="758911" spans="16:16" x14ac:dyDescent="0.3">
      <c r="P758911" s="83"/>
    </row>
    <row r="758912" spans="16:16" x14ac:dyDescent="0.3">
      <c r="P758912" s="83"/>
    </row>
    <row r="758913" spans="16:16" x14ac:dyDescent="0.3">
      <c r="P758913" s="83"/>
    </row>
    <row r="758914" spans="16:16" x14ac:dyDescent="0.3">
      <c r="P758914" s="83"/>
    </row>
    <row r="758915" spans="16:16" x14ac:dyDescent="0.3">
      <c r="P758915" s="83"/>
    </row>
    <row r="758916" spans="16:16" x14ac:dyDescent="0.3">
      <c r="P758916" s="83"/>
    </row>
    <row r="758917" spans="16:16" x14ac:dyDescent="0.3">
      <c r="P758917" s="83"/>
    </row>
    <row r="758918" spans="16:16" x14ac:dyDescent="0.3">
      <c r="P758918" s="83"/>
    </row>
    <row r="758919" spans="16:16" x14ac:dyDescent="0.3">
      <c r="P758919" s="83"/>
    </row>
    <row r="758920" spans="16:16" x14ac:dyDescent="0.3">
      <c r="P758920" s="83"/>
    </row>
    <row r="758921" spans="16:16" x14ac:dyDescent="0.3">
      <c r="P758921" s="83"/>
    </row>
    <row r="758922" spans="16:16" x14ac:dyDescent="0.3">
      <c r="P758922" s="83"/>
    </row>
    <row r="758923" spans="16:16" x14ac:dyDescent="0.3">
      <c r="P758923" s="83"/>
    </row>
    <row r="758924" spans="16:16" x14ac:dyDescent="0.3">
      <c r="P758924" s="83"/>
    </row>
    <row r="758925" spans="16:16" x14ac:dyDescent="0.3">
      <c r="P758925" s="83"/>
    </row>
    <row r="758926" spans="16:16" x14ac:dyDescent="0.3">
      <c r="P758926" s="83"/>
    </row>
    <row r="758927" spans="16:16" x14ac:dyDescent="0.3">
      <c r="P758927" s="83"/>
    </row>
    <row r="758928" spans="16:16" x14ac:dyDescent="0.3">
      <c r="P758928" s="83"/>
    </row>
    <row r="758929" spans="16:16" x14ac:dyDescent="0.3">
      <c r="P758929" s="83"/>
    </row>
    <row r="758930" spans="16:16" x14ac:dyDescent="0.3">
      <c r="P758930" s="83"/>
    </row>
    <row r="758931" spans="16:16" x14ac:dyDescent="0.3">
      <c r="P758931" s="83"/>
    </row>
    <row r="758932" spans="16:16" x14ac:dyDescent="0.3">
      <c r="P758932" s="83"/>
    </row>
    <row r="758933" spans="16:16" x14ac:dyDescent="0.3">
      <c r="P758933" s="83"/>
    </row>
    <row r="758934" spans="16:16" x14ac:dyDescent="0.3">
      <c r="P758934" s="83"/>
    </row>
    <row r="758935" spans="16:16" x14ac:dyDescent="0.3">
      <c r="P758935" s="83"/>
    </row>
    <row r="758936" spans="16:16" x14ac:dyDescent="0.3">
      <c r="P758936" s="83"/>
    </row>
    <row r="758937" spans="16:16" x14ac:dyDescent="0.3">
      <c r="P758937" s="83"/>
    </row>
    <row r="758938" spans="16:16" x14ac:dyDescent="0.3">
      <c r="P758938" s="83"/>
    </row>
    <row r="758939" spans="16:16" x14ac:dyDescent="0.3">
      <c r="P758939" s="83"/>
    </row>
    <row r="758940" spans="16:16" x14ac:dyDescent="0.3">
      <c r="P758940" s="83"/>
    </row>
    <row r="758941" spans="16:16" x14ac:dyDescent="0.3">
      <c r="P758941" s="83"/>
    </row>
    <row r="758942" spans="16:16" x14ac:dyDescent="0.3">
      <c r="P758942" s="83"/>
    </row>
    <row r="758943" spans="16:16" x14ac:dyDescent="0.3">
      <c r="P758943" s="83"/>
    </row>
    <row r="758944" spans="16:16" x14ac:dyDescent="0.3">
      <c r="P758944" s="83"/>
    </row>
    <row r="758945" spans="16:16" x14ac:dyDescent="0.3">
      <c r="P758945" s="83"/>
    </row>
    <row r="758946" spans="16:16" x14ac:dyDescent="0.3">
      <c r="P758946" s="83"/>
    </row>
    <row r="758947" spans="16:16" x14ac:dyDescent="0.3">
      <c r="P758947" s="83"/>
    </row>
    <row r="758948" spans="16:16" x14ac:dyDescent="0.3">
      <c r="P758948" s="83"/>
    </row>
    <row r="758949" spans="16:16" x14ac:dyDescent="0.3">
      <c r="P758949" s="83"/>
    </row>
    <row r="758950" spans="16:16" x14ac:dyDescent="0.3">
      <c r="P758950" s="83"/>
    </row>
    <row r="758951" spans="16:16" x14ac:dyDescent="0.3">
      <c r="P758951" s="83"/>
    </row>
    <row r="758952" spans="16:16" x14ac:dyDescent="0.3">
      <c r="P758952" s="83"/>
    </row>
    <row r="758953" spans="16:16" x14ac:dyDescent="0.3">
      <c r="P758953" s="83"/>
    </row>
    <row r="758954" spans="16:16" x14ac:dyDescent="0.3">
      <c r="P758954" s="83"/>
    </row>
    <row r="758955" spans="16:16" x14ac:dyDescent="0.3">
      <c r="P758955" s="83"/>
    </row>
    <row r="758956" spans="16:16" x14ac:dyDescent="0.3">
      <c r="P758956" s="83"/>
    </row>
    <row r="758957" spans="16:16" x14ac:dyDescent="0.3">
      <c r="P758957" s="83"/>
    </row>
    <row r="758958" spans="16:16" x14ac:dyDescent="0.3">
      <c r="P758958" s="83"/>
    </row>
    <row r="758959" spans="16:16" x14ac:dyDescent="0.3">
      <c r="P758959" s="83"/>
    </row>
    <row r="758960" spans="16:16" x14ac:dyDescent="0.3">
      <c r="P758960" s="83"/>
    </row>
    <row r="758961" spans="16:16" x14ac:dyDescent="0.3">
      <c r="P758961" s="83"/>
    </row>
    <row r="758962" spans="16:16" x14ac:dyDescent="0.3">
      <c r="P758962" s="83"/>
    </row>
    <row r="758963" spans="16:16" x14ac:dyDescent="0.3">
      <c r="P758963" s="83"/>
    </row>
    <row r="758964" spans="16:16" x14ac:dyDescent="0.3">
      <c r="P758964" s="83"/>
    </row>
    <row r="758965" spans="16:16" x14ac:dyDescent="0.3">
      <c r="P758965" s="83"/>
    </row>
    <row r="758966" spans="16:16" x14ac:dyDescent="0.3">
      <c r="P758966" s="83"/>
    </row>
    <row r="758967" spans="16:16" x14ac:dyDescent="0.3">
      <c r="P758967" s="83"/>
    </row>
    <row r="758968" spans="16:16" x14ac:dyDescent="0.3">
      <c r="P758968" s="83"/>
    </row>
    <row r="758969" spans="16:16" x14ac:dyDescent="0.3">
      <c r="P758969" s="83"/>
    </row>
    <row r="758970" spans="16:16" x14ac:dyDescent="0.3">
      <c r="P758970" s="83"/>
    </row>
    <row r="758971" spans="16:16" x14ac:dyDescent="0.3">
      <c r="P758971" s="83"/>
    </row>
    <row r="758972" spans="16:16" x14ac:dyDescent="0.3">
      <c r="P758972" s="83"/>
    </row>
    <row r="758973" spans="16:16" x14ac:dyDescent="0.3">
      <c r="P758973" s="83"/>
    </row>
    <row r="758974" spans="16:16" x14ac:dyDescent="0.3">
      <c r="P758974" s="83"/>
    </row>
    <row r="758975" spans="16:16" x14ac:dyDescent="0.3">
      <c r="P758975" s="83"/>
    </row>
    <row r="758976" spans="16:16" x14ac:dyDescent="0.3">
      <c r="P758976" s="83"/>
    </row>
    <row r="758977" spans="16:16" x14ac:dyDescent="0.3">
      <c r="P758977" s="83"/>
    </row>
    <row r="758978" spans="16:16" x14ac:dyDescent="0.3">
      <c r="P758978" s="83"/>
    </row>
    <row r="758979" spans="16:16" x14ac:dyDescent="0.3">
      <c r="P758979" s="83"/>
    </row>
    <row r="758980" spans="16:16" x14ac:dyDescent="0.3">
      <c r="P758980" s="83"/>
    </row>
    <row r="758981" spans="16:16" x14ac:dyDescent="0.3">
      <c r="P758981" s="83"/>
    </row>
    <row r="758982" spans="16:16" x14ac:dyDescent="0.3">
      <c r="P758982" s="83"/>
    </row>
    <row r="758983" spans="16:16" x14ac:dyDescent="0.3">
      <c r="P758983" s="83"/>
    </row>
    <row r="758984" spans="16:16" x14ac:dyDescent="0.3">
      <c r="P758984" s="83"/>
    </row>
    <row r="758985" spans="16:16" x14ac:dyDescent="0.3">
      <c r="P758985" s="83"/>
    </row>
    <row r="758986" spans="16:16" x14ac:dyDescent="0.3">
      <c r="P758986" s="83"/>
    </row>
    <row r="758987" spans="16:16" x14ac:dyDescent="0.3">
      <c r="P758987" s="83"/>
    </row>
    <row r="758988" spans="16:16" x14ac:dyDescent="0.3">
      <c r="P758988" s="83"/>
    </row>
    <row r="758989" spans="16:16" x14ac:dyDescent="0.3">
      <c r="P758989" s="83"/>
    </row>
    <row r="758990" spans="16:16" x14ac:dyDescent="0.3">
      <c r="P758990" s="83"/>
    </row>
    <row r="758991" spans="16:16" x14ac:dyDescent="0.3">
      <c r="P758991" s="83"/>
    </row>
    <row r="758992" spans="16:16" x14ac:dyDescent="0.3">
      <c r="P758992" s="83"/>
    </row>
    <row r="758993" spans="16:16" x14ac:dyDescent="0.3">
      <c r="P758993" s="83"/>
    </row>
    <row r="758994" spans="16:16" x14ac:dyDescent="0.3">
      <c r="P758994" s="83"/>
    </row>
    <row r="758995" spans="16:16" x14ac:dyDescent="0.3">
      <c r="P758995" s="83"/>
    </row>
    <row r="758996" spans="16:16" x14ac:dyDescent="0.3">
      <c r="P758996" s="83"/>
    </row>
    <row r="758997" spans="16:16" x14ac:dyDescent="0.3">
      <c r="P758997" s="83"/>
    </row>
    <row r="758998" spans="16:16" x14ac:dyDescent="0.3">
      <c r="P758998" s="83"/>
    </row>
    <row r="758999" spans="16:16" x14ac:dyDescent="0.3">
      <c r="P758999" s="83"/>
    </row>
    <row r="759000" spans="16:16" x14ac:dyDescent="0.3">
      <c r="P759000" s="83"/>
    </row>
    <row r="759001" spans="16:16" x14ac:dyDescent="0.3">
      <c r="P759001" s="83"/>
    </row>
    <row r="759002" spans="16:16" x14ac:dyDescent="0.3">
      <c r="P759002" s="83"/>
    </row>
    <row r="759003" spans="16:16" x14ac:dyDescent="0.3">
      <c r="P759003" s="83"/>
    </row>
    <row r="759004" spans="16:16" x14ac:dyDescent="0.3">
      <c r="P759004" s="83"/>
    </row>
    <row r="759005" spans="16:16" x14ac:dyDescent="0.3">
      <c r="P759005" s="83"/>
    </row>
    <row r="759006" spans="16:16" x14ac:dyDescent="0.3">
      <c r="P759006" s="83"/>
    </row>
    <row r="759007" spans="16:16" x14ac:dyDescent="0.3">
      <c r="P759007" s="83"/>
    </row>
    <row r="759008" spans="16:16" x14ac:dyDescent="0.3">
      <c r="P759008" s="83"/>
    </row>
    <row r="759009" spans="16:16" x14ac:dyDescent="0.3">
      <c r="P759009" s="83"/>
    </row>
    <row r="759010" spans="16:16" x14ac:dyDescent="0.3">
      <c r="P759010" s="83"/>
    </row>
    <row r="759011" spans="16:16" x14ac:dyDescent="0.3">
      <c r="P759011" s="83"/>
    </row>
    <row r="759012" spans="16:16" x14ac:dyDescent="0.3">
      <c r="P759012" s="83"/>
    </row>
    <row r="759013" spans="16:16" x14ac:dyDescent="0.3">
      <c r="P759013" s="83"/>
    </row>
    <row r="759014" spans="16:16" x14ac:dyDescent="0.3">
      <c r="P759014" s="83"/>
    </row>
    <row r="759015" spans="16:16" x14ac:dyDescent="0.3">
      <c r="P759015" s="83"/>
    </row>
    <row r="759016" spans="16:16" x14ac:dyDescent="0.3">
      <c r="P759016" s="83"/>
    </row>
    <row r="759017" spans="16:16" x14ac:dyDescent="0.3">
      <c r="P759017" s="83"/>
    </row>
    <row r="759018" spans="16:16" x14ac:dyDescent="0.3">
      <c r="P759018" s="83"/>
    </row>
    <row r="759019" spans="16:16" x14ac:dyDescent="0.3">
      <c r="P759019" s="83"/>
    </row>
    <row r="759020" spans="16:16" x14ac:dyDescent="0.3">
      <c r="P759020" s="83"/>
    </row>
    <row r="759021" spans="16:16" x14ac:dyDescent="0.3">
      <c r="P759021" s="83"/>
    </row>
    <row r="759022" spans="16:16" x14ac:dyDescent="0.3">
      <c r="P759022" s="83"/>
    </row>
    <row r="759023" spans="16:16" x14ac:dyDescent="0.3">
      <c r="P759023" s="83"/>
    </row>
    <row r="759024" spans="16:16" x14ac:dyDescent="0.3">
      <c r="P759024" s="83"/>
    </row>
    <row r="759025" spans="16:16" x14ac:dyDescent="0.3">
      <c r="P759025" s="83"/>
    </row>
    <row r="759026" spans="16:16" x14ac:dyDescent="0.3">
      <c r="P759026" s="83"/>
    </row>
    <row r="759027" spans="16:16" x14ac:dyDescent="0.3">
      <c r="P759027" s="83"/>
    </row>
    <row r="759028" spans="16:16" x14ac:dyDescent="0.3">
      <c r="P759028" s="83"/>
    </row>
    <row r="759029" spans="16:16" x14ac:dyDescent="0.3">
      <c r="P759029" s="83"/>
    </row>
    <row r="759030" spans="16:16" x14ac:dyDescent="0.3">
      <c r="P759030" s="83"/>
    </row>
    <row r="759031" spans="16:16" x14ac:dyDescent="0.3">
      <c r="P759031" s="83"/>
    </row>
    <row r="759032" spans="16:16" x14ac:dyDescent="0.3">
      <c r="P759032" s="83"/>
    </row>
    <row r="759033" spans="16:16" x14ac:dyDescent="0.3">
      <c r="P759033" s="83"/>
    </row>
    <row r="759034" spans="16:16" x14ac:dyDescent="0.3">
      <c r="P759034" s="83"/>
    </row>
    <row r="759035" spans="16:16" x14ac:dyDescent="0.3">
      <c r="P759035" s="83"/>
    </row>
    <row r="759036" spans="16:16" x14ac:dyDescent="0.3">
      <c r="P759036" s="83"/>
    </row>
    <row r="759037" spans="16:16" x14ac:dyDescent="0.3">
      <c r="P759037" s="83"/>
    </row>
    <row r="759038" spans="16:16" x14ac:dyDescent="0.3">
      <c r="P759038" s="83"/>
    </row>
    <row r="759039" spans="16:16" x14ac:dyDescent="0.3">
      <c r="P759039" s="83"/>
    </row>
    <row r="759040" spans="16:16" x14ac:dyDescent="0.3">
      <c r="P759040" s="83"/>
    </row>
    <row r="759041" spans="16:16" x14ac:dyDescent="0.3">
      <c r="P759041" s="83"/>
    </row>
    <row r="759042" spans="16:16" x14ac:dyDescent="0.3">
      <c r="P759042" s="83"/>
    </row>
    <row r="759043" spans="16:16" x14ac:dyDescent="0.3">
      <c r="P759043" s="83"/>
    </row>
    <row r="759044" spans="16:16" x14ac:dyDescent="0.3">
      <c r="P759044" s="83"/>
    </row>
    <row r="759045" spans="16:16" x14ac:dyDescent="0.3">
      <c r="P759045" s="83"/>
    </row>
    <row r="759046" spans="16:16" x14ac:dyDescent="0.3">
      <c r="P759046" s="83"/>
    </row>
    <row r="759047" spans="16:16" x14ac:dyDescent="0.3">
      <c r="P759047" s="83"/>
    </row>
    <row r="759048" spans="16:16" x14ac:dyDescent="0.3">
      <c r="P759048" s="83"/>
    </row>
    <row r="759049" spans="16:16" x14ac:dyDescent="0.3">
      <c r="P759049" s="83"/>
    </row>
    <row r="759050" spans="16:16" x14ac:dyDescent="0.3">
      <c r="P759050" s="83"/>
    </row>
    <row r="759051" spans="16:16" x14ac:dyDescent="0.3">
      <c r="P759051" s="83"/>
    </row>
    <row r="759052" spans="16:16" x14ac:dyDescent="0.3">
      <c r="P759052" s="83"/>
    </row>
    <row r="759053" spans="16:16" x14ac:dyDescent="0.3">
      <c r="P759053" s="83"/>
    </row>
    <row r="759054" spans="16:16" x14ac:dyDescent="0.3">
      <c r="P759054" s="83"/>
    </row>
    <row r="759055" spans="16:16" x14ac:dyDescent="0.3">
      <c r="P759055" s="83"/>
    </row>
    <row r="759056" spans="16:16" x14ac:dyDescent="0.3">
      <c r="P759056" s="83"/>
    </row>
    <row r="759057" spans="16:16" x14ac:dyDescent="0.3">
      <c r="P759057" s="83"/>
    </row>
    <row r="759058" spans="16:16" x14ac:dyDescent="0.3">
      <c r="P759058" s="83"/>
    </row>
    <row r="759059" spans="16:16" x14ac:dyDescent="0.3">
      <c r="P759059" s="83"/>
    </row>
    <row r="759060" spans="16:16" x14ac:dyDescent="0.3">
      <c r="P759060" s="83"/>
    </row>
    <row r="759061" spans="16:16" x14ac:dyDescent="0.3">
      <c r="P759061" s="83"/>
    </row>
    <row r="759062" spans="16:16" x14ac:dyDescent="0.3">
      <c r="P759062" s="83"/>
    </row>
    <row r="759063" spans="16:16" x14ac:dyDescent="0.3">
      <c r="P759063" s="83"/>
    </row>
    <row r="759064" spans="16:16" x14ac:dyDescent="0.3">
      <c r="P759064" s="83"/>
    </row>
    <row r="759065" spans="16:16" x14ac:dyDescent="0.3">
      <c r="P759065" s="83"/>
    </row>
    <row r="759066" spans="16:16" x14ac:dyDescent="0.3">
      <c r="P759066" s="83"/>
    </row>
    <row r="759067" spans="16:16" x14ac:dyDescent="0.3">
      <c r="P759067" s="83"/>
    </row>
    <row r="759068" spans="16:16" x14ac:dyDescent="0.3">
      <c r="P759068" s="83"/>
    </row>
    <row r="759069" spans="16:16" x14ac:dyDescent="0.3">
      <c r="P759069" s="83"/>
    </row>
    <row r="759070" spans="16:16" x14ac:dyDescent="0.3">
      <c r="P759070" s="83"/>
    </row>
    <row r="759071" spans="16:16" x14ac:dyDescent="0.3">
      <c r="P759071" s="83"/>
    </row>
    <row r="759072" spans="16:16" x14ac:dyDescent="0.3">
      <c r="P759072" s="83"/>
    </row>
    <row r="759073" spans="16:16" x14ac:dyDescent="0.3">
      <c r="P759073" s="83"/>
    </row>
    <row r="759074" spans="16:16" x14ac:dyDescent="0.3">
      <c r="P759074" s="83"/>
    </row>
    <row r="759075" spans="16:16" x14ac:dyDescent="0.3">
      <c r="P759075" s="83"/>
    </row>
    <row r="759076" spans="16:16" x14ac:dyDescent="0.3">
      <c r="P759076" s="83"/>
    </row>
    <row r="759077" spans="16:16" x14ac:dyDescent="0.3">
      <c r="P759077" s="83"/>
    </row>
    <row r="759078" spans="16:16" x14ac:dyDescent="0.3">
      <c r="P759078" s="83"/>
    </row>
    <row r="759079" spans="16:16" x14ac:dyDescent="0.3">
      <c r="P759079" s="83"/>
    </row>
    <row r="759080" spans="16:16" x14ac:dyDescent="0.3">
      <c r="P759080" s="83"/>
    </row>
    <row r="759081" spans="16:16" x14ac:dyDescent="0.3">
      <c r="P759081" s="83"/>
    </row>
    <row r="759082" spans="16:16" x14ac:dyDescent="0.3">
      <c r="P759082" s="83"/>
    </row>
    <row r="759083" spans="16:16" x14ac:dyDescent="0.3">
      <c r="P759083" s="83"/>
    </row>
    <row r="759084" spans="16:16" x14ac:dyDescent="0.3">
      <c r="P759084" s="83"/>
    </row>
    <row r="759085" spans="16:16" x14ac:dyDescent="0.3">
      <c r="P759085" s="83"/>
    </row>
    <row r="759086" spans="16:16" x14ac:dyDescent="0.3">
      <c r="P759086" s="83"/>
    </row>
    <row r="759087" spans="16:16" x14ac:dyDescent="0.3">
      <c r="P759087" s="83"/>
    </row>
    <row r="759088" spans="16:16" x14ac:dyDescent="0.3">
      <c r="P759088" s="83"/>
    </row>
    <row r="759089" spans="16:16" x14ac:dyDescent="0.3">
      <c r="P759089" s="83"/>
    </row>
    <row r="759090" spans="16:16" x14ac:dyDescent="0.3">
      <c r="P759090" s="83"/>
    </row>
    <row r="759091" spans="16:16" x14ac:dyDescent="0.3">
      <c r="P759091" s="83"/>
    </row>
    <row r="759092" spans="16:16" x14ac:dyDescent="0.3">
      <c r="P759092" s="83"/>
    </row>
    <row r="759093" spans="16:16" x14ac:dyDescent="0.3">
      <c r="P759093" s="83"/>
    </row>
    <row r="759094" spans="16:16" x14ac:dyDescent="0.3">
      <c r="P759094" s="83"/>
    </row>
    <row r="759095" spans="16:16" x14ac:dyDescent="0.3">
      <c r="P759095" s="83"/>
    </row>
    <row r="759096" spans="16:16" x14ac:dyDescent="0.3">
      <c r="P759096" s="83"/>
    </row>
    <row r="759097" spans="16:16" x14ac:dyDescent="0.3">
      <c r="P759097" s="83"/>
    </row>
    <row r="759098" spans="16:16" x14ac:dyDescent="0.3">
      <c r="P759098" s="83"/>
    </row>
    <row r="759099" spans="16:16" x14ac:dyDescent="0.3">
      <c r="P759099" s="83"/>
    </row>
    <row r="759100" spans="16:16" x14ac:dyDescent="0.3">
      <c r="P759100" s="83"/>
    </row>
    <row r="759101" spans="16:16" x14ac:dyDescent="0.3">
      <c r="P759101" s="83"/>
    </row>
    <row r="759102" spans="16:16" x14ac:dyDescent="0.3">
      <c r="P759102" s="83"/>
    </row>
    <row r="759103" spans="16:16" x14ac:dyDescent="0.3">
      <c r="P759103" s="83"/>
    </row>
    <row r="759104" spans="16:16" x14ac:dyDescent="0.3">
      <c r="P759104" s="83"/>
    </row>
    <row r="759105" spans="16:16" x14ac:dyDescent="0.3">
      <c r="P759105" s="83"/>
    </row>
    <row r="759106" spans="16:16" x14ac:dyDescent="0.3">
      <c r="P759106" s="83"/>
    </row>
    <row r="759107" spans="16:16" x14ac:dyDescent="0.3">
      <c r="P759107" s="83"/>
    </row>
    <row r="759108" spans="16:16" x14ac:dyDescent="0.3">
      <c r="P759108" s="83"/>
    </row>
    <row r="759109" spans="16:16" x14ac:dyDescent="0.3">
      <c r="P759109" s="83"/>
    </row>
    <row r="759110" spans="16:16" x14ac:dyDescent="0.3">
      <c r="P759110" s="83"/>
    </row>
    <row r="759111" spans="16:16" x14ac:dyDescent="0.3">
      <c r="P759111" s="83"/>
    </row>
    <row r="759112" spans="16:16" x14ac:dyDescent="0.3">
      <c r="P759112" s="83"/>
    </row>
    <row r="759113" spans="16:16" x14ac:dyDescent="0.3">
      <c r="P759113" s="83"/>
    </row>
    <row r="759114" spans="16:16" x14ac:dyDescent="0.3">
      <c r="P759114" s="83"/>
    </row>
    <row r="759115" spans="16:16" x14ac:dyDescent="0.3">
      <c r="P759115" s="83"/>
    </row>
    <row r="759116" spans="16:16" x14ac:dyDescent="0.3">
      <c r="P759116" s="83"/>
    </row>
    <row r="759117" spans="16:16" x14ac:dyDescent="0.3">
      <c r="P759117" s="83"/>
    </row>
    <row r="759118" spans="16:16" x14ac:dyDescent="0.3">
      <c r="P759118" s="83"/>
    </row>
    <row r="759119" spans="16:16" x14ac:dyDescent="0.3">
      <c r="P759119" s="83"/>
    </row>
    <row r="759120" spans="16:16" x14ac:dyDescent="0.3">
      <c r="P759120" s="83"/>
    </row>
    <row r="759121" spans="16:16" x14ac:dyDescent="0.3">
      <c r="P759121" s="83"/>
    </row>
    <row r="759122" spans="16:16" x14ac:dyDescent="0.3">
      <c r="P759122" s="83"/>
    </row>
    <row r="759123" spans="16:16" x14ac:dyDescent="0.3">
      <c r="P759123" s="83"/>
    </row>
    <row r="759124" spans="16:16" x14ac:dyDescent="0.3">
      <c r="P759124" s="83"/>
    </row>
    <row r="759125" spans="16:16" x14ac:dyDescent="0.3">
      <c r="P759125" s="83"/>
    </row>
    <row r="759126" spans="16:16" x14ac:dyDescent="0.3">
      <c r="P759126" s="83"/>
    </row>
    <row r="759127" spans="16:16" x14ac:dyDescent="0.3">
      <c r="P759127" s="83"/>
    </row>
    <row r="759128" spans="16:16" x14ac:dyDescent="0.3">
      <c r="P759128" s="83"/>
    </row>
    <row r="759129" spans="16:16" x14ac:dyDescent="0.3">
      <c r="P759129" s="83"/>
    </row>
    <row r="759130" spans="16:16" x14ac:dyDescent="0.3">
      <c r="P759130" s="83"/>
    </row>
    <row r="759131" spans="16:16" x14ac:dyDescent="0.3">
      <c r="P759131" s="83"/>
    </row>
    <row r="759132" spans="16:16" x14ac:dyDescent="0.3">
      <c r="P759132" s="83"/>
    </row>
    <row r="759133" spans="16:16" x14ac:dyDescent="0.3">
      <c r="P759133" s="83"/>
    </row>
    <row r="759134" spans="16:16" x14ac:dyDescent="0.3">
      <c r="P759134" s="83"/>
    </row>
    <row r="759135" spans="16:16" x14ac:dyDescent="0.3">
      <c r="P759135" s="83"/>
    </row>
    <row r="759136" spans="16:16" x14ac:dyDescent="0.3">
      <c r="P759136" s="83"/>
    </row>
    <row r="759137" spans="16:16" x14ac:dyDescent="0.3">
      <c r="P759137" s="83"/>
    </row>
    <row r="759138" spans="16:16" x14ac:dyDescent="0.3">
      <c r="P759138" s="83"/>
    </row>
    <row r="759139" spans="16:16" x14ac:dyDescent="0.3">
      <c r="P759139" s="83"/>
    </row>
    <row r="759140" spans="16:16" x14ac:dyDescent="0.3">
      <c r="P759140" s="83"/>
    </row>
    <row r="759141" spans="16:16" x14ac:dyDescent="0.3">
      <c r="P759141" s="83"/>
    </row>
    <row r="759142" spans="16:16" x14ac:dyDescent="0.3">
      <c r="P759142" s="83"/>
    </row>
    <row r="759143" spans="16:16" x14ac:dyDescent="0.3">
      <c r="P759143" s="83"/>
    </row>
    <row r="759144" spans="16:16" x14ac:dyDescent="0.3">
      <c r="P759144" s="83"/>
    </row>
    <row r="759145" spans="16:16" x14ac:dyDescent="0.3">
      <c r="P759145" s="83"/>
    </row>
    <row r="759146" spans="16:16" x14ac:dyDescent="0.3">
      <c r="P759146" s="83"/>
    </row>
    <row r="759147" spans="16:16" x14ac:dyDescent="0.3">
      <c r="P759147" s="83"/>
    </row>
    <row r="759148" spans="16:16" x14ac:dyDescent="0.3">
      <c r="P759148" s="83"/>
    </row>
    <row r="759149" spans="16:16" x14ac:dyDescent="0.3">
      <c r="P759149" s="83"/>
    </row>
    <row r="759150" spans="16:16" x14ac:dyDescent="0.3">
      <c r="P759150" s="83"/>
    </row>
    <row r="759151" spans="16:16" x14ac:dyDescent="0.3">
      <c r="P759151" s="83"/>
    </row>
    <row r="759152" spans="16:16" x14ac:dyDescent="0.3">
      <c r="P759152" s="83"/>
    </row>
    <row r="759153" spans="16:16" x14ac:dyDescent="0.3">
      <c r="P759153" s="83"/>
    </row>
    <row r="759154" spans="16:16" x14ac:dyDescent="0.3">
      <c r="P759154" s="83"/>
    </row>
    <row r="759155" spans="16:16" x14ac:dyDescent="0.3">
      <c r="P759155" s="83"/>
    </row>
    <row r="759156" spans="16:16" x14ac:dyDescent="0.3">
      <c r="P759156" s="83"/>
    </row>
    <row r="759157" spans="16:16" x14ac:dyDescent="0.3">
      <c r="P759157" s="83"/>
    </row>
    <row r="759158" spans="16:16" x14ac:dyDescent="0.3">
      <c r="P759158" s="83"/>
    </row>
    <row r="759159" spans="16:16" x14ac:dyDescent="0.3">
      <c r="P759159" s="83"/>
    </row>
    <row r="759160" spans="16:16" x14ac:dyDescent="0.3">
      <c r="P759160" s="83"/>
    </row>
    <row r="759161" spans="16:16" x14ac:dyDescent="0.3">
      <c r="P759161" s="83"/>
    </row>
    <row r="759162" spans="16:16" x14ac:dyDescent="0.3">
      <c r="P759162" s="83"/>
    </row>
    <row r="759163" spans="16:16" x14ac:dyDescent="0.3">
      <c r="P759163" s="83"/>
    </row>
    <row r="759164" spans="16:16" x14ac:dyDescent="0.3">
      <c r="P759164" s="83"/>
    </row>
    <row r="759165" spans="16:16" x14ac:dyDescent="0.3">
      <c r="P759165" s="83"/>
    </row>
    <row r="759166" spans="16:16" x14ac:dyDescent="0.3">
      <c r="P759166" s="83"/>
    </row>
    <row r="759167" spans="16:16" x14ac:dyDescent="0.3">
      <c r="P759167" s="83"/>
    </row>
    <row r="759168" spans="16:16" x14ac:dyDescent="0.3">
      <c r="P759168" s="83"/>
    </row>
    <row r="759169" spans="16:16" x14ac:dyDescent="0.3">
      <c r="P759169" s="83"/>
    </row>
    <row r="759170" spans="16:16" x14ac:dyDescent="0.3">
      <c r="P759170" s="83"/>
    </row>
    <row r="759171" spans="16:16" x14ac:dyDescent="0.3">
      <c r="P759171" s="83"/>
    </row>
    <row r="759172" spans="16:16" x14ac:dyDescent="0.3">
      <c r="P759172" s="83"/>
    </row>
    <row r="759173" spans="16:16" x14ac:dyDescent="0.3">
      <c r="P759173" s="83"/>
    </row>
    <row r="759174" spans="16:16" x14ac:dyDescent="0.3">
      <c r="P759174" s="83"/>
    </row>
    <row r="759175" spans="16:16" x14ac:dyDescent="0.3">
      <c r="P759175" s="83"/>
    </row>
    <row r="759176" spans="16:16" x14ac:dyDescent="0.3">
      <c r="P759176" s="83"/>
    </row>
    <row r="759177" spans="16:16" x14ac:dyDescent="0.3">
      <c r="P759177" s="83"/>
    </row>
    <row r="759178" spans="16:16" x14ac:dyDescent="0.3">
      <c r="P759178" s="83"/>
    </row>
    <row r="759179" spans="16:16" x14ac:dyDescent="0.3">
      <c r="P759179" s="83"/>
    </row>
    <row r="759180" spans="16:16" x14ac:dyDescent="0.3">
      <c r="P759180" s="83"/>
    </row>
    <row r="759181" spans="16:16" x14ac:dyDescent="0.3">
      <c r="P759181" s="83"/>
    </row>
    <row r="759182" spans="16:16" x14ac:dyDescent="0.3">
      <c r="P759182" s="83"/>
    </row>
    <row r="759183" spans="16:16" x14ac:dyDescent="0.3">
      <c r="P759183" s="83"/>
    </row>
    <row r="759184" spans="16:16" x14ac:dyDescent="0.3">
      <c r="P759184" s="83"/>
    </row>
    <row r="759185" spans="16:16" x14ac:dyDescent="0.3">
      <c r="P759185" s="83"/>
    </row>
    <row r="759186" spans="16:16" x14ac:dyDescent="0.3">
      <c r="P759186" s="83"/>
    </row>
    <row r="759187" spans="16:16" x14ac:dyDescent="0.3">
      <c r="P759187" s="83"/>
    </row>
    <row r="759188" spans="16:16" x14ac:dyDescent="0.3">
      <c r="P759188" s="83"/>
    </row>
    <row r="759189" spans="16:16" x14ac:dyDescent="0.3">
      <c r="P759189" s="83"/>
    </row>
    <row r="759190" spans="16:16" x14ac:dyDescent="0.3">
      <c r="P759190" s="83"/>
    </row>
    <row r="759191" spans="16:16" x14ac:dyDescent="0.3">
      <c r="P759191" s="83"/>
    </row>
    <row r="759192" spans="16:16" x14ac:dyDescent="0.3">
      <c r="P759192" s="83"/>
    </row>
    <row r="759193" spans="16:16" x14ac:dyDescent="0.3">
      <c r="P759193" s="83"/>
    </row>
    <row r="759194" spans="16:16" x14ac:dyDescent="0.3">
      <c r="P759194" s="83"/>
    </row>
    <row r="759195" spans="16:16" x14ac:dyDescent="0.3">
      <c r="P759195" s="83"/>
    </row>
    <row r="759196" spans="16:16" x14ac:dyDescent="0.3">
      <c r="P759196" s="83"/>
    </row>
    <row r="759197" spans="16:16" x14ac:dyDescent="0.3">
      <c r="P759197" s="83"/>
    </row>
    <row r="759198" spans="16:16" x14ac:dyDescent="0.3">
      <c r="P759198" s="83"/>
    </row>
    <row r="759199" spans="16:16" x14ac:dyDescent="0.3">
      <c r="P759199" s="83"/>
    </row>
    <row r="759200" spans="16:16" x14ac:dyDescent="0.3">
      <c r="P759200" s="83"/>
    </row>
    <row r="759201" spans="16:16" x14ac:dyDescent="0.3">
      <c r="P759201" s="83"/>
    </row>
    <row r="759202" spans="16:16" x14ac:dyDescent="0.3">
      <c r="P759202" s="83"/>
    </row>
    <row r="759203" spans="16:16" x14ac:dyDescent="0.3">
      <c r="P759203" s="83"/>
    </row>
    <row r="759204" spans="16:16" x14ac:dyDescent="0.3">
      <c r="P759204" s="83"/>
    </row>
    <row r="759205" spans="16:16" x14ac:dyDescent="0.3">
      <c r="P759205" s="83"/>
    </row>
    <row r="759206" spans="16:16" x14ac:dyDescent="0.3">
      <c r="P759206" s="83"/>
    </row>
    <row r="759207" spans="16:16" x14ac:dyDescent="0.3">
      <c r="P759207" s="83"/>
    </row>
    <row r="759208" spans="16:16" x14ac:dyDescent="0.3">
      <c r="P759208" s="83"/>
    </row>
    <row r="759209" spans="16:16" x14ac:dyDescent="0.3">
      <c r="P759209" s="83"/>
    </row>
    <row r="759210" spans="16:16" x14ac:dyDescent="0.3">
      <c r="P759210" s="83"/>
    </row>
    <row r="759211" spans="16:16" x14ac:dyDescent="0.3">
      <c r="P759211" s="83"/>
    </row>
    <row r="759212" spans="16:16" x14ac:dyDescent="0.3">
      <c r="P759212" s="83"/>
    </row>
    <row r="759213" spans="16:16" x14ac:dyDescent="0.3">
      <c r="P759213" s="83"/>
    </row>
    <row r="759214" spans="16:16" x14ac:dyDescent="0.3">
      <c r="P759214" s="83"/>
    </row>
    <row r="759215" spans="16:16" x14ac:dyDescent="0.3">
      <c r="P759215" s="83"/>
    </row>
    <row r="759216" spans="16:16" x14ac:dyDescent="0.3">
      <c r="P759216" s="83"/>
    </row>
    <row r="759217" spans="16:16" x14ac:dyDescent="0.3">
      <c r="P759217" s="83"/>
    </row>
    <row r="759218" spans="16:16" x14ac:dyDescent="0.3">
      <c r="P759218" s="83"/>
    </row>
    <row r="759219" spans="16:16" x14ac:dyDescent="0.3">
      <c r="P759219" s="83"/>
    </row>
    <row r="759220" spans="16:16" x14ac:dyDescent="0.3">
      <c r="P759220" s="83"/>
    </row>
    <row r="759221" spans="16:16" x14ac:dyDescent="0.3">
      <c r="P759221" s="83"/>
    </row>
    <row r="759222" spans="16:16" x14ac:dyDescent="0.3">
      <c r="P759222" s="83"/>
    </row>
    <row r="759223" spans="16:16" x14ac:dyDescent="0.3">
      <c r="P759223" s="83"/>
    </row>
    <row r="759224" spans="16:16" x14ac:dyDescent="0.3">
      <c r="P759224" s="83"/>
    </row>
    <row r="759225" spans="16:16" x14ac:dyDescent="0.3">
      <c r="P759225" s="83"/>
    </row>
    <row r="759226" spans="16:16" x14ac:dyDescent="0.3">
      <c r="P759226" s="83"/>
    </row>
    <row r="759227" spans="16:16" x14ac:dyDescent="0.3">
      <c r="P759227" s="83"/>
    </row>
    <row r="759228" spans="16:16" x14ac:dyDescent="0.3">
      <c r="P759228" s="83"/>
    </row>
    <row r="759229" spans="16:16" x14ac:dyDescent="0.3">
      <c r="P759229" s="83"/>
    </row>
    <row r="759230" spans="16:16" x14ac:dyDescent="0.3">
      <c r="P759230" s="83"/>
    </row>
    <row r="759231" spans="16:16" x14ac:dyDescent="0.3">
      <c r="P759231" s="83"/>
    </row>
    <row r="759232" spans="16:16" x14ac:dyDescent="0.3">
      <c r="P759232" s="83"/>
    </row>
    <row r="759233" spans="16:16" x14ac:dyDescent="0.3">
      <c r="P759233" s="83"/>
    </row>
    <row r="759234" spans="16:16" x14ac:dyDescent="0.3">
      <c r="P759234" s="83"/>
    </row>
    <row r="759235" spans="16:16" x14ac:dyDescent="0.3">
      <c r="P759235" s="83"/>
    </row>
    <row r="759236" spans="16:16" x14ac:dyDescent="0.3">
      <c r="P759236" s="83"/>
    </row>
    <row r="759237" spans="16:16" x14ac:dyDescent="0.3">
      <c r="P759237" s="83"/>
    </row>
    <row r="759238" spans="16:16" x14ac:dyDescent="0.3">
      <c r="P759238" s="83"/>
    </row>
    <row r="759239" spans="16:16" x14ac:dyDescent="0.3">
      <c r="P759239" s="83"/>
    </row>
    <row r="759240" spans="16:16" x14ac:dyDescent="0.3">
      <c r="P759240" s="83"/>
    </row>
    <row r="759241" spans="16:16" x14ac:dyDescent="0.3">
      <c r="P759241" s="83"/>
    </row>
    <row r="759242" spans="16:16" x14ac:dyDescent="0.3">
      <c r="P759242" s="83"/>
    </row>
    <row r="759243" spans="16:16" x14ac:dyDescent="0.3">
      <c r="P759243" s="83"/>
    </row>
    <row r="759244" spans="16:16" x14ac:dyDescent="0.3">
      <c r="P759244" s="83"/>
    </row>
    <row r="759245" spans="16:16" x14ac:dyDescent="0.3">
      <c r="P759245" s="83"/>
    </row>
    <row r="759246" spans="16:16" x14ac:dyDescent="0.3">
      <c r="P759246" s="83"/>
    </row>
    <row r="759247" spans="16:16" x14ac:dyDescent="0.3">
      <c r="P759247" s="83"/>
    </row>
    <row r="759248" spans="16:16" x14ac:dyDescent="0.3">
      <c r="P759248" s="83"/>
    </row>
    <row r="759249" spans="16:16" x14ac:dyDescent="0.3">
      <c r="P759249" s="83"/>
    </row>
    <row r="759250" spans="16:16" x14ac:dyDescent="0.3">
      <c r="P759250" s="83"/>
    </row>
    <row r="759251" spans="16:16" x14ac:dyDescent="0.3">
      <c r="P759251" s="83"/>
    </row>
    <row r="759252" spans="16:16" x14ac:dyDescent="0.3">
      <c r="P759252" s="83"/>
    </row>
    <row r="759253" spans="16:16" x14ac:dyDescent="0.3">
      <c r="P759253" s="83"/>
    </row>
    <row r="759254" spans="16:16" x14ac:dyDescent="0.3">
      <c r="P759254" s="83"/>
    </row>
    <row r="759255" spans="16:16" x14ac:dyDescent="0.3">
      <c r="P759255" s="83"/>
    </row>
    <row r="759256" spans="16:16" x14ac:dyDescent="0.3">
      <c r="P759256" s="83"/>
    </row>
    <row r="759257" spans="16:16" x14ac:dyDescent="0.3">
      <c r="P759257" s="83"/>
    </row>
    <row r="759258" spans="16:16" x14ac:dyDescent="0.3">
      <c r="P759258" s="83"/>
    </row>
    <row r="759259" spans="16:16" x14ac:dyDescent="0.3">
      <c r="P759259" s="83"/>
    </row>
    <row r="759260" spans="16:16" x14ac:dyDescent="0.3">
      <c r="P759260" s="83"/>
    </row>
    <row r="759261" spans="16:16" x14ac:dyDescent="0.3">
      <c r="P759261" s="83"/>
    </row>
    <row r="759262" spans="16:16" x14ac:dyDescent="0.3">
      <c r="P759262" s="83"/>
    </row>
    <row r="759263" spans="16:16" x14ac:dyDescent="0.3">
      <c r="P759263" s="83"/>
    </row>
    <row r="759264" spans="16:16" x14ac:dyDescent="0.3">
      <c r="P759264" s="83"/>
    </row>
    <row r="759265" spans="16:16" x14ac:dyDescent="0.3">
      <c r="P759265" s="83"/>
    </row>
    <row r="759266" spans="16:16" x14ac:dyDescent="0.3">
      <c r="P759266" s="83"/>
    </row>
    <row r="759267" spans="16:16" x14ac:dyDescent="0.3">
      <c r="P759267" s="83"/>
    </row>
    <row r="759268" spans="16:16" x14ac:dyDescent="0.3">
      <c r="P759268" s="83"/>
    </row>
    <row r="759269" spans="16:16" x14ac:dyDescent="0.3">
      <c r="P759269" s="83"/>
    </row>
    <row r="759270" spans="16:16" x14ac:dyDescent="0.3">
      <c r="P759270" s="83"/>
    </row>
    <row r="759271" spans="16:16" x14ac:dyDescent="0.3">
      <c r="P759271" s="83"/>
    </row>
    <row r="759272" spans="16:16" x14ac:dyDescent="0.3">
      <c r="P759272" s="83"/>
    </row>
    <row r="759273" spans="16:16" x14ac:dyDescent="0.3">
      <c r="P759273" s="83"/>
    </row>
    <row r="759274" spans="16:16" x14ac:dyDescent="0.3">
      <c r="P759274" s="83"/>
    </row>
    <row r="759275" spans="16:16" x14ac:dyDescent="0.3">
      <c r="P759275" s="83"/>
    </row>
    <row r="759276" spans="16:16" x14ac:dyDescent="0.3">
      <c r="P759276" s="83"/>
    </row>
    <row r="759277" spans="16:16" x14ac:dyDescent="0.3">
      <c r="P759277" s="83"/>
    </row>
    <row r="759278" spans="16:16" x14ac:dyDescent="0.3">
      <c r="P759278" s="83"/>
    </row>
    <row r="759279" spans="16:16" x14ac:dyDescent="0.3">
      <c r="P759279" s="83"/>
    </row>
    <row r="759280" spans="16:16" x14ac:dyDescent="0.3">
      <c r="P759280" s="83"/>
    </row>
    <row r="759281" spans="16:16" x14ac:dyDescent="0.3">
      <c r="P759281" s="83"/>
    </row>
    <row r="759282" spans="16:16" x14ac:dyDescent="0.3">
      <c r="P759282" s="83"/>
    </row>
    <row r="759283" spans="16:16" x14ac:dyDescent="0.3">
      <c r="P759283" s="83"/>
    </row>
    <row r="759284" spans="16:16" x14ac:dyDescent="0.3">
      <c r="P759284" s="83"/>
    </row>
    <row r="759285" spans="16:16" x14ac:dyDescent="0.3">
      <c r="P759285" s="83"/>
    </row>
    <row r="759286" spans="16:16" x14ac:dyDescent="0.3">
      <c r="P759286" s="83"/>
    </row>
    <row r="759287" spans="16:16" x14ac:dyDescent="0.3">
      <c r="P759287" s="83"/>
    </row>
    <row r="759288" spans="16:16" x14ac:dyDescent="0.3">
      <c r="P759288" s="83"/>
    </row>
    <row r="759289" spans="16:16" x14ac:dyDescent="0.3">
      <c r="P759289" s="83"/>
    </row>
    <row r="759290" spans="16:16" x14ac:dyDescent="0.3">
      <c r="P759290" s="83"/>
    </row>
    <row r="759291" spans="16:16" x14ac:dyDescent="0.3">
      <c r="P759291" s="83"/>
    </row>
    <row r="759292" spans="16:16" x14ac:dyDescent="0.3">
      <c r="P759292" s="83"/>
    </row>
    <row r="759293" spans="16:16" x14ac:dyDescent="0.3">
      <c r="P759293" s="83"/>
    </row>
    <row r="759294" spans="16:16" x14ac:dyDescent="0.3">
      <c r="P759294" s="83"/>
    </row>
    <row r="759295" spans="16:16" x14ac:dyDescent="0.3">
      <c r="P759295" s="83"/>
    </row>
    <row r="759296" spans="16:16" x14ac:dyDescent="0.3">
      <c r="P759296" s="83"/>
    </row>
    <row r="759297" spans="16:16" x14ac:dyDescent="0.3">
      <c r="P759297" s="83"/>
    </row>
    <row r="759298" spans="16:16" x14ac:dyDescent="0.3">
      <c r="P759298" s="83"/>
    </row>
    <row r="759299" spans="16:16" x14ac:dyDescent="0.3">
      <c r="P759299" s="83"/>
    </row>
    <row r="759300" spans="16:16" x14ac:dyDescent="0.3">
      <c r="P759300" s="83"/>
    </row>
    <row r="759301" spans="16:16" x14ac:dyDescent="0.3">
      <c r="P759301" s="83"/>
    </row>
    <row r="759302" spans="16:16" x14ac:dyDescent="0.3">
      <c r="P759302" s="83"/>
    </row>
    <row r="759303" spans="16:16" x14ac:dyDescent="0.3">
      <c r="P759303" s="83"/>
    </row>
    <row r="759304" spans="16:16" x14ac:dyDescent="0.3">
      <c r="P759304" s="83"/>
    </row>
    <row r="759305" spans="16:16" x14ac:dyDescent="0.3">
      <c r="P759305" s="83"/>
    </row>
    <row r="759306" spans="16:16" x14ac:dyDescent="0.3">
      <c r="P759306" s="83"/>
    </row>
    <row r="759307" spans="16:16" x14ac:dyDescent="0.3">
      <c r="P759307" s="83"/>
    </row>
    <row r="759308" spans="16:16" x14ac:dyDescent="0.3">
      <c r="P759308" s="83"/>
    </row>
    <row r="759309" spans="16:16" x14ac:dyDescent="0.3">
      <c r="P759309" s="83"/>
    </row>
    <row r="759310" spans="16:16" x14ac:dyDescent="0.3">
      <c r="P759310" s="83"/>
    </row>
    <row r="759311" spans="16:16" x14ac:dyDescent="0.3">
      <c r="P759311" s="83"/>
    </row>
    <row r="759312" spans="16:16" x14ac:dyDescent="0.3">
      <c r="P759312" s="83"/>
    </row>
    <row r="759313" spans="16:16" x14ac:dyDescent="0.3">
      <c r="P759313" s="83"/>
    </row>
    <row r="759314" spans="16:16" x14ac:dyDescent="0.3">
      <c r="P759314" s="83"/>
    </row>
    <row r="759315" spans="16:16" x14ac:dyDescent="0.3">
      <c r="P759315" s="83"/>
    </row>
    <row r="759316" spans="16:16" x14ac:dyDescent="0.3">
      <c r="P759316" s="83"/>
    </row>
    <row r="759317" spans="16:16" x14ac:dyDescent="0.3">
      <c r="P759317" s="83"/>
    </row>
    <row r="759318" spans="16:16" x14ac:dyDescent="0.3">
      <c r="P759318" s="83"/>
    </row>
    <row r="759319" spans="16:16" x14ac:dyDescent="0.3">
      <c r="P759319" s="83"/>
    </row>
    <row r="759320" spans="16:16" x14ac:dyDescent="0.3">
      <c r="P759320" s="83"/>
    </row>
    <row r="759321" spans="16:16" x14ac:dyDescent="0.3">
      <c r="P759321" s="83"/>
    </row>
    <row r="759322" spans="16:16" x14ac:dyDescent="0.3">
      <c r="P759322" s="83"/>
    </row>
    <row r="759323" spans="16:16" x14ac:dyDescent="0.3">
      <c r="P759323" s="83"/>
    </row>
    <row r="759324" spans="16:16" x14ac:dyDescent="0.3">
      <c r="P759324" s="83"/>
    </row>
    <row r="759325" spans="16:16" x14ac:dyDescent="0.3">
      <c r="P759325" s="83"/>
    </row>
    <row r="759326" spans="16:16" x14ac:dyDescent="0.3">
      <c r="P759326" s="83"/>
    </row>
    <row r="759327" spans="16:16" x14ac:dyDescent="0.3">
      <c r="P759327" s="83"/>
    </row>
    <row r="759328" spans="16:16" x14ac:dyDescent="0.3">
      <c r="P759328" s="83"/>
    </row>
    <row r="759329" spans="16:16" x14ac:dyDescent="0.3">
      <c r="P759329" s="83"/>
    </row>
    <row r="759330" spans="16:16" x14ac:dyDescent="0.3">
      <c r="P759330" s="83"/>
    </row>
    <row r="759331" spans="16:16" x14ac:dyDescent="0.3">
      <c r="P759331" s="83"/>
    </row>
    <row r="759332" spans="16:16" x14ac:dyDescent="0.3">
      <c r="P759332" s="83"/>
    </row>
    <row r="759333" spans="16:16" x14ac:dyDescent="0.3">
      <c r="P759333" s="83"/>
    </row>
    <row r="759334" spans="16:16" x14ac:dyDescent="0.3">
      <c r="P759334" s="83"/>
    </row>
    <row r="759335" spans="16:16" x14ac:dyDescent="0.3">
      <c r="P759335" s="83"/>
    </row>
    <row r="759336" spans="16:16" x14ac:dyDescent="0.3">
      <c r="P759336" s="83"/>
    </row>
    <row r="759337" spans="16:16" x14ac:dyDescent="0.3">
      <c r="P759337" s="83"/>
    </row>
    <row r="759338" spans="16:16" x14ac:dyDescent="0.3">
      <c r="P759338" s="83"/>
    </row>
    <row r="759339" spans="16:16" x14ac:dyDescent="0.3">
      <c r="P759339" s="83"/>
    </row>
    <row r="759340" spans="16:16" x14ac:dyDescent="0.3">
      <c r="P759340" s="83"/>
    </row>
    <row r="759341" spans="16:16" x14ac:dyDescent="0.3">
      <c r="P759341" s="83"/>
    </row>
    <row r="759342" spans="16:16" x14ac:dyDescent="0.3">
      <c r="P759342" s="83"/>
    </row>
    <row r="759343" spans="16:16" x14ac:dyDescent="0.3">
      <c r="P759343" s="83"/>
    </row>
    <row r="759344" spans="16:16" x14ac:dyDescent="0.3">
      <c r="P759344" s="83"/>
    </row>
    <row r="759345" spans="16:16" x14ac:dyDescent="0.3">
      <c r="P759345" s="83"/>
    </row>
    <row r="759346" spans="16:16" x14ac:dyDescent="0.3">
      <c r="P759346" s="83"/>
    </row>
    <row r="759347" spans="16:16" x14ac:dyDescent="0.3">
      <c r="P759347" s="83"/>
    </row>
    <row r="759348" spans="16:16" x14ac:dyDescent="0.3">
      <c r="P759348" s="83"/>
    </row>
    <row r="759349" spans="16:16" x14ac:dyDescent="0.3">
      <c r="P759349" s="83"/>
    </row>
    <row r="759350" spans="16:16" x14ac:dyDescent="0.3">
      <c r="P759350" s="83"/>
    </row>
    <row r="759351" spans="16:16" x14ac:dyDescent="0.3">
      <c r="P759351" s="83"/>
    </row>
    <row r="759352" spans="16:16" x14ac:dyDescent="0.3">
      <c r="P759352" s="83"/>
    </row>
    <row r="759353" spans="16:16" x14ac:dyDescent="0.3">
      <c r="P759353" s="83"/>
    </row>
    <row r="759354" spans="16:16" x14ac:dyDescent="0.3">
      <c r="P759354" s="83"/>
    </row>
    <row r="759355" spans="16:16" x14ac:dyDescent="0.3">
      <c r="P759355" s="83"/>
    </row>
    <row r="759356" spans="16:16" x14ac:dyDescent="0.3">
      <c r="P759356" s="83"/>
    </row>
    <row r="759357" spans="16:16" x14ac:dyDescent="0.3">
      <c r="P759357" s="83"/>
    </row>
    <row r="759358" spans="16:16" x14ac:dyDescent="0.3">
      <c r="P759358" s="83"/>
    </row>
    <row r="759359" spans="16:16" x14ac:dyDescent="0.3">
      <c r="P759359" s="83"/>
    </row>
    <row r="759360" spans="16:16" x14ac:dyDescent="0.3">
      <c r="P759360" s="83"/>
    </row>
    <row r="759361" spans="16:16" x14ac:dyDescent="0.3">
      <c r="P759361" s="83"/>
    </row>
    <row r="759362" spans="16:16" x14ac:dyDescent="0.3">
      <c r="P759362" s="83"/>
    </row>
    <row r="759363" spans="16:16" x14ac:dyDescent="0.3">
      <c r="P759363" s="83"/>
    </row>
    <row r="759364" spans="16:16" x14ac:dyDescent="0.3">
      <c r="P759364" s="83"/>
    </row>
    <row r="759365" spans="16:16" x14ac:dyDescent="0.3">
      <c r="P759365" s="83"/>
    </row>
    <row r="759366" spans="16:16" x14ac:dyDescent="0.3">
      <c r="P759366" s="83"/>
    </row>
    <row r="759367" spans="16:16" x14ac:dyDescent="0.3">
      <c r="P759367" s="83"/>
    </row>
    <row r="759368" spans="16:16" x14ac:dyDescent="0.3">
      <c r="P759368" s="83"/>
    </row>
    <row r="759369" spans="16:16" x14ac:dyDescent="0.3">
      <c r="P759369" s="83"/>
    </row>
    <row r="759370" spans="16:16" x14ac:dyDescent="0.3">
      <c r="P759370" s="83"/>
    </row>
    <row r="759371" spans="16:16" x14ac:dyDescent="0.3">
      <c r="P759371" s="83"/>
    </row>
    <row r="759372" spans="16:16" x14ac:dyDescent="0.3">
      <c r="P759372" s="83"/>
    </row>
    <row r="759373" spans="16:16" x14ac:dyDescent="0.3">
      <c r="P759373" s="83"/>
    </row>
    <row r="759374" spans="16:16" x14ac:dyDescent="0.3">
      <c r="P759374" s="83"/>
    </row>
    <row r="759375" spans="16:16" x14ac:dyDescent="0.3">
      <c r="P759375" s="83"/>
    </row>
    <row r="759376" spans="16:16" x14ac:dyDescent="0.3">
      <c r="P759376" s="83"/>
    </row>
    <row r="759377" spans="16:16" x14ac:dyDescent="0.3">
      <c r="P759377" s="83"/>
    </row>
    <row r="759378" spans="16:16" x14ac:dyDescent="0.3">
      <c r="P759378" s="83"/>
    </row>
    <row r="759379" spans="16:16" x14ac:dyDescent="0.3">
      <c r="P759379" s="83"/>
    </row>
    <row r="759380" spans="16:16" x14ac:dyDescent="0.3">
      <c r="P759380" s="83"/>
    </row>
    <row r="759381" spans="16:16" x14ac:dyDescent="0.3">
      <c r="P759381" s="83"/>
    </row>
    <row r="759382" spans="16:16" x14ac:dyDescent="0.3">
      <c r="P759382" s="83"/>
    </row>
    <row r="759383" spans="16:16" x14ac:dyDescent="0.3">
      <c r="P759383" s="83"/>
    </row>
    <row r="759384" spans="16:16" x14ac:dyDescent="0.3">
      <c r="P759384" s="83"/>
    </row>
    <row r="759385" spans="16:16" x14ac:dyDescent="0.3">
      <c r="P759385" s="83"/>
    </row>
    <row r="759386" spans="16:16" x14ac:dyDescent="0.3">
      <c r="P759386" s="83"/>
    </row>
    <row r="759387" spans="16:16" x14ac:dyDescent="0.3">
      <c r="P759387" s="83"/>
    </row>
    <row r="759388" spans="16:16" x14ac:dyDescent="0.3">
      <c r="P759388" s="83"/>
    </row>
    <row r="759389" spans="16:16" x14ac:dyDescent="0.3">
      <c r="P759389" s="83"/>
    </row>
    <row r="759390" spans="16:16" x14ac:dyDescent="0.3">
      <c r="P759390" s="83"/>
    </row>
    <row r="759391" spans="16:16" x14ac:dyDescent="0.3">
      <c r="P759391" s="83"/>
    </row>
    <row r="759392" spans="16:16" x14ac:dyDescent="0.3">
      <c r="P759392" s="83"/>
    </row>
    <row r="759393" spans="16:16" x14ac:dyDescent="0.3">
      <c r="P759393" s="83"/>
    </row>
    <row r="759394" spans="16:16" x14ac:dyDescent="0.3">
      <c r="P759394" s="83"/>
    </row>
    <row r="759395" spans="16:16" x14ac:dyDescent="0.3">
      <c r="P759395" s="83"/>
    </row>
    <row r="759396" spans="16:16" x14ac:dyDescent="0.3">
      <c r="P759396" s="83"/>
    </row>
    <row r="759397" spans="16:16" x14ac:dyDescent="0.3">
      <c r="P759397" s="83"/>
    </row>
    <row r="759398" spans="16:16" x14ac:dyDescent="0.3">
      <c r="P759398" s="83"/>
    </row>
    <row r="759399" spans="16:16" x14ac:dyDescent="0.3">
      <c r="P759399" s="83"/>
    </row>
    <row r="759400" spans="16:16" x14ac:dyDescent="0.3">
      <c r="P759400" s="83"/>
    </row>
    <row r="759401" spans="16:16" x14ac:dyDescent="0.3">
      <c r="P759401" s="83"/>
    </row>
    <row r="759402" spans="16:16" x14ac:dyDescent="0.3">
      <c r="P759402" s="83"/>
    </row>
    <row r="759403" spans="16:16" x14ac:dyDescent="0.3">
      <c r="P759403" s="83"/>
    </row>
    <row r="759404" spans="16:16" x14ac:dyDescent="0.3">
      <c r="P759404" s="83"/>
    </row>
    <row r="759405" spans="16:16" x14ac:dyDescent="0.3">
      <c r="P759405" s="83"/>
    </row>
    <row r="759406" spans="16:16" x14ac:dyDescent="0.3">
      <c r="P759406" s="83"/>
    </row>
    <row r="759407" spans="16:16" x14ac:dyDescent="0.3">
      <c r="P759407" s="83"/>
    </row>
    <row r="759408" spans="16:16" x14ac:dyDescent="0.3">
      <c r="P759408" s="83"/>
    </row>
    <row r="759409" spans="16:16" x14ac:dyDescent="0.3">
      <c r="P759409" s="83"/>
    </row>
    <row r="759410" spans="16:16" x14ac:dyDescent="0.3">
      <c r="P759410" s="83"/>
    </row>
    <row r="759411" spans="16:16" x14ac:dyDescent="0.3">
      <c r="P759411" s="83"/>
    </row>
    <row r="759412" spans="16:16" x14ac:dyDescent="0.3">
      <c r="P759412" s="83"/>
    </row>
    <row r="759413" spans="16:16" x14ac:dyDescent="0.3">
      <c r="P759413" s="83"/>
    </row>
    <row r="759414" spans="16:16" x14ac:dyDescent="0.3">
      <c r="P759414" s="83"/>
    </row>
    <row r="759415" spans="16:16" x14ac:dyDescent="0.3">
      <c r="P759415" s="83"/>
    </row>
    <row r="759416" spans="16:16" x14ac:dyDescent="0.3">
      <c r="P759416" s="83"/>
    </row>
    <row r="759417" spans="16:16" x14ac:dyDescent="0.3">
      <c r="P759417" s="83"/>
    </row>
    <row r="759418" spans="16:16" x14ac:dyDescent="0.3">
      <c r="P759418" s="83"/>
    </row>
    <row r="759419" spans="16:16" x14ac:dyDescent="0.3">
      <c r="P759419" s="83"/>
    </row>
    <row r="759420" spans="16:16" x14ac:dyDescent="0.3">
      <c r="P759420" s="83"/>
    </row>
    <row r="759421" spans="16:16" x14ac:dyDescent="0.3">
      <c r="P759421" s="83"/>
    </row>
    <row r="759422" spans="16:16" x14ac:dyDescent="0.3">
      <c r="P759422" s="83"/>
    </row>
    <row r="759423" spans="16:16" x14ac:dyDescent="0.3">
      <c r="P759423" s="83"/>
    </row>
    <row r="759424" spans="16:16" x14ac:dyDescent="0.3">
      <c r="P759424" s="83"/>
    </row>
    <row r="759425" spans="16:16" x14ac:dyDescent="0.3">
      <c r="P759425" s="83"/>
    </row>
    <row r="759426" spans="16:16" x14ac:dyDescent="0.3">
      <c r="P759426" s="83"/>
    </row>
    <row r="759427" spans="16:16" x14ac:dyDescent="0.3">
      <c r="P759427" s="83"/>
    </row>
    <row r="759428" spans="16:16" x14ac:dyDescent="0.3">
      <c r="P759428" s="83"/>
    </row>
    <row r="759429" spans="16:16" x14ac:dyDescent="0.3">
      <c r="P759429" s="83"/>
    </row>
    <row r="759430" spans="16:16" x14ac:dyDescent="0.3">
      <c r="P759430" s="83"/>
    </row>
    <row r="759431" spans="16:16" x14ac:dyDescent="0.3">
      <c r="P759431" s="83"/>
    </row>
    <row r="759432" spans="16:16" x14ac:dyDescent="0.3">
      <c r="P759432" s="83"/>
    </row>
    <row r="759433" spans="16:16" x14ac:dyDescent="0.3">
      <c r="P759433" s="83"/>
    </row>
    <row r="759434" spans="16:16" x14ac:dyDescent="0.3">
      <c r="P759434" s="83"/>
    </row>
    <row r="759435" spans="16:16" x14ac:dyDescent="0.3">
      <c r="P759435" s="83"/>
    </row>
    <row r="759436" spans="16:16" x14ac:dyDescent="0.3">
      <c r="P759436" s="83"/>
    </row>
    <row r="759437" spans="16:16" x14ac:dyDescent="0.3">
      <c r="P759437" s="83"/>
    </row>
    <row r="759438" spans="16:16" x14ac:dyDescent="0.3">
      <c r="P759438" s="83"/>
    </row>
    <row r="759439" spans="16:16" x14ac:dyDescent="0.3">
      <c r="P759439" s="83"/>
    </row>
    <row r="759440" spans="16:16" x14ac:dyDescent="0.3">
      <c r="P759440" s="83"/>
    </row>
    <row r="759441" spans="16:16" x14ac:dyDescent="0.3">
      <c r="P759441" s="83"/>
    </row>
    <row r="759442" spans="16:16" x14ac:dyDescent="0.3">
      <c r="P759442" s="83"/>
    </row>
    <row r="759443" spans="16:16" x14ac:dyDescent="0.3">
      <c r="P759443" s="83"/>
    </row>
    <row r="759444" spans="16:16" x14ac:dyDescent="0.3">
      <c r="P759444" s="83"/>
    </row>
    <row r="759445" spans="16:16" x14ac:dyDescent="0.3">
      <c r="P759445" s="83"/>
    </row>
    <row r="759446" spans="16:16" x14ac:dyDescent="0.3">
      <c r="P759446" s="83"/>
    </row>
    <row r="759447" spans="16:16" x14ac:dyDescent="0.3">
      <c r="P759447" s="83"/>
    </row>
    <row r="759448" spans="16:16" x14ac:dyDescent="0.3">
      <c r="P759448" s="83"/>
    </row>
    <row r="759449" spans="16:16" x14ac:dyDescent="0.3">
      <c r="P759449" s="83"/>
    </row>
    <row r="759450" spans="16:16" x14ac:dyDescent="0.3">
      <c r="P759450" s="83"/>
    </row>
    <row r="759451" spans="16:16" x14ac:dyDescent="0.3">
      <c r="P759451" s="83"/>
    </row>
    <row r="759452" spans="16:16" x14ac:dyDescent="0.3">
      <c r="P759452" s="83"/>
    </row>
    <row r="759453" spans="16:16" x14ac:dyDescent="0.3">
      <c r="P759453" s="83"/>
    </row>
    <row r="759454" spans="16:16" x14ac:dyDescent="0.3">
      <c r="P759454" s="83"/>
    </row>
    <row r="759455" spans="16:16" x14ac:dyDescent="0.3">
      <c r="P759455" s="83"/>
    </row>
    <row r="759456" spans="16:16" x14ac:dyDescent="0.3">
      <c r="P759456" s="83"/>
    </row>
    <row r="759457" spans="16:16" x14ac:dyDescent="0.3">
      <c r="P759457" s="83"/>
    </row>
    <row r="759458" spans="16:16" x14ac:dyDescent="0.3">
      <c r="P759458" s="83"/>
    </row>
    <row r="759459" spans="16:16" x14ac:dyDescent="0.3">
      <c r="P759459" s="83"/>
    </row>
    <row r="759460" spans="16:16" x14ac:dyDescent="0.3">
      <c r="P759460" s="83"/>
    </row>
    <row r="759461" spans="16:16" x14ac:dyDescent="0.3">
      <c r="P759461" s="83"/>
    </row>
    <row r="759462" spans="16:16" x14ac:dyDescent="0.3">
      <c r="P759462" s="83"/>
    </row>
    <row r="759463" spans="16:16" x14ac:dyDescent="0.3">
      <c r="P759463" s="83"/>
    </row>
    <row r="759464" spans="16:16" x14ac:dyDescent="0.3">
      <c r="P759464" s="83"/>
    </row>
    <row r="759465" spans="16:16" x14ac:dyDescent="0.3">
      <c r="P759465" s="83"/>
    </row>
    <row r="759466" spans="16:16" x14ac:dyDescent="0.3">
      <c r="P759466" s="83"/>
    </row>
    <row r="759467" spans="16:16" x14ac:dyDescent="0.3">
      <c r="P759467" s="83"/>
    </row>
    <row r="759468" spans="16:16" x14ac:dyDescent="0.3">
      <c r="P759468" s="83"/>
    </row>
    <row r="759469" spans="16:16" x14ac:dyDescent="0.3">
      <c r="P759469" s="83"/>
    </row>
    <row r="759470" spans="16:16" x14ac:dyDescent="0.3">
      <c r="P759470" s="83"/>
    </row>
    <row r="759471" spans="16:16" x14ac:dyDescent="0.3">
      <c r="P759471" s="83"/>
    </row>
    <row r="759472" spans="16:16" x14ac:dyDescent="0.3">
      <c r="P759472" s="83"/>
    </row>
    <row r="759473" spans="16:16" x14ac:dyDescent="0.3">
      <c r="P759473" s="83"/>
    </row>
    <row r="759474" spans="16:16" x14ac:dyDescent="0.3">
      <c r="P759474" s="83"/>
    </row>
    <row r="759475" spans="16:16" x14ac:dyDescent="0.3">
      <c r="P759475" s="83"/>
    </row>
    <row r="759476" spans="16:16" x14ac:dyDescent="0.3">
      <c r="P759476" s="83"/>
    </row>
    <row r="759477" spans="16:16" x14ac:dyDescent="0.3">
      <c r="P759477" s="83"/>
    </row>
    <row r="759478" spans="16:16" x14ac:dyDescent="0.3">
      <c r="P759478" s="83"/>
    </row>
    <row r="759479" spans="16:16" x14ac:dyDescent="0.3">
      <c r="P759479" s="83"/>
    </row>
    <row r="759480" spans="16:16" x14ac:dyDescent="0.3">
      <c r="P759480" s="83"/>
    </row>
    <row r="759481" spans="16:16" x14ac:dyDescent="0.3">
      <c r="P759481" s="83"/>
    </row>
    <row r="759482" spans="16:16" x14ac:dyDescent="0.3">
      <c r="P759482" s="83"/>
    </row>
    <row r="759483" spans="16:16" x14ac:dyDescent="0.3">
      <c r="P759483" s="83"/>
    </row>
    <row r="759484" spans="16:16" x14ac:dyDescent="0.3">
      <c r="P759484" s="83"/>
    </row>
    <row r="759485" spans="16:16" x14ac:dyDescent="0.3">
      <c r="P759485" s="83"/>
    </row>
    <row r="759486" spans="16:16" x14ac:dyDescent="0.3">
      <c r="P759486" s="83"/>
    </row>
    <row r="759487" spans="16:16" x14ac:dyDescent="0.3">
      <c r="P759487" s="83"/>
    </row>
    <row r="759488" spans="16:16" x14ac:dyDescent="0.3">
      <c r="P759488" s="83"/>
    </row>
    <row r="759489" spans="16:16" x14ac:dyDescent="0.3">
      <c r="P759489" s="83"/>
    </row>
    <row r="759490" spans="16:16" x14ac:dyDescent="0.3">
      <c r="P759490" s="83"/>
    </row>
    <row r="759491" spans="16:16" x14ac:dyDescent="0.3">
      <c r="P759491" s="83"/>
    </row>
    <row r="759492" spans="16:16" x14ac:dyDescent="0.3">
      <c r="P759492" s="83"/>
    </row>
    <row r="759493" spans="16:16" x14ac:dyDescent="0.3">
      <c r="P759493" s="83"/>
    </row>
    <row r="759494" spans="16:16" x14ac:dyDescent="0.3">
      <c r="P759494" s="83"/>
    </row>
    <row r="759495" spans="16:16" x14ac:dyDescent="0.3">
      <c r="P759495" s="83"/>
    </row>
    <row r="759496" spans="16:16" x14ac:dyDescent="0.3">
      <c r="P759496" s="83"/>
    </row>
    <row r="759497" spans="16:16" x14ac:dyDescent="0.3">
      <c r="P759497" s="83"/>
    </row>
    <row r="759498" spans="16:16" x14ac:dyDescent="0.3">
      <c r="P759498" s="83"/>
    </row>
    <row r="759499" spans="16:16" x14ac:dyDescent="0.3">
      <c r="P759499" s="83"/>
    </row>
    <row r="759500" spans="16:16" x14ac:dyDescent="0.3">
      <c r="P759500" s="83"/>
    </row>
    <row r="759501" spans="16:16" x14ac:dyDescent="0.3">
      <c r="P759501" s="83"/>
    </row>
    <row r="759502" spans="16:16" x14ac:dyDescent="0.3">
      <c r="P759502" s="83"/>
    </row>
    <row r="759503" spans="16:16" x14ac:dyDescent="0.3">
      <c r="P759503" s="83"/>
    </row>
    <row r="759504" spans="16:16" x14ac:dyDescent="0.3">
      <c r="P759504" s="83"/>
    </row>
    <row r="759505" spans="16:16" x14ac:dyDescent="0.3">
      <c r="P759505" s="83"/>
    </row>
    <row r="759506" spans="16:16" x14ac:dyDescent="0.3">
      <c r="P759506" s="83"/>
    </row>
    <row r="759507" spans="16:16" x14ac:dyDescent="0.3">
      <c r="P759507" s="83"/>
    </row>
    <row r="759508" spans="16:16" x14ac:dyDescent="0.3">
      <c r="P759508" s="83"/>
    </row>
    <row r="759509" spans="16:16" x14ac:dyDescent="0.3">
      <c r="P759509" s="83"/>
    </row>
    <row r="759510" spans="16:16" x14ac:dyDescent="0.3">
      <c r="P759510" s="83"/>
    </row>
    <row r="759511" spans="16:16" x14ac:dyDescent="0.3">
      <c r="P759511" s="83"/>
    </row>
    <row r="759512" spans="16:16" x14ac:dyDescent="0.3">
      <c r="P759512" s="83"/>
    </row>
    <row r="759513" spans="16:16" x14ac:dyDescent="0.3">
      <c r="P759513" s="83"/>
    </row>
    <row r="759514" spans="16:16" x14ac:dyDescent="0.3">
      <c r="P759514" s="83"/>
    </row>
    <row r="759515" spans="16:16" x14ac:dyDescent="0.3">
      <c r="P759515" s="83"/>
    </row>
    <row r="759516" spans="16:16" x14ac:dyDescent="0.3">
      <c r="P759516" s="83"/>
    </row>
    <row r="759517" spans="16:16" x14ac:dyDescent="0.3">
      <c r="P759517" s="83"/>
    </row>
    <row r="759518" spans="16:16" x14ac:dyDescent="0.3">
      <c r="P759518" s="83"/>
    </row>
    <row r="759519" spans="16:16" x14ac:dyDescent="0.3">
      <c r="P759519" s="83"/>
    </row>
    <row r="759520" spans="16:16" x14ac:dyDescent="0.3">
      <c r="P759520" s="83"/>
    </row>
    <row r="759521" spans="16:16" x14ac:dyDescent="0.3">
      <c r="P759521" s="83"/>
    </row>
    <row r="759522" spans="16:16" x14ac:dyDescent="0.3">
      <c r="P759522" s="83"/>
    </row>
    <row r="759523" spans="16:16" x14ac:dyDescent="0.3">
      <c r="P759523" s="83"/>
    </row>
    <row r="759524" spans="16:16" x14ac:dyDescent="0.3">
      <c r="P759524" s="83"/>
    </row>
    <row r="759525" spans="16:16" x14ac:dyDescent="0.3">
      <c r="P759525" s="83"/>
    </row>
    <row r="759526" spans="16:16" x14ac:dyDescent="0.3">
      <c r="P759526" s="83"/>
    </row>
    <row r="759527" spans="16:16" x14ac:dyDescent="0.3">
      <c r="P759527" s="83"/>
    </row>
    <row r="759528" spans="16:16" x14ac:dyDescent="0.3">
      <c r="P759528" s="83"/>
    </row>
    <row r="759529" spans="16:16" x14ac:dyDescent="0.3">
      <c r="P759529" s="83"/>
    </row>
    <row r="759530" spans="16:16" x14ac:dyDescent="0.3">
      <c r="P759530" s="83"/>
    </row>
    <row r="759531" spans="16:16" x14ac:dyDescent="0.3">
      <c r="P759531" s="83"/>
    </row>
    <row r="759532" spans="16:16" x14ac:dyDescent="0.3">
      <c r="P759532" s="83"/>
    </row>
    <row r="759533" spans="16:16" x14ac:dyDescent="0.3">
      <c r="P759533" s="83"/>
    </row>
    <row r="759534" spans="16:16" x14ac:dyDescent="0.3">
      <c r="P759534" s="83"/>
    </row>
    <row r="759535" spans="16:16" x14ac:dyDescent="0.3">
      <c r="P759535" s="83"/>
    </row>
    <row r="759536" spans="16:16" x14ac:dyDescent="0.3">
      <c r="P759536" s="83"/>
    </row>
    <row r="759537" spans="16:16" x14ac:dyDescent="0.3">
      <c r="P759537" s="83"/>
    </row>
    <row r="759538" spans="16:16" x14ac:dyDescent="0.3">
      <c r="P759538" s="83"/>
    </row>
    <row r="759539" spans="16:16" x14ac:dyDescent="0.3">
      <c r="P759539" s="83"/>
    </row>
    <row r="759540" spans="16:16" x14ac:dyDescent="0.3">
      <c r="P759540" s="83"/>
    </row>
    <row r="759541" spans="16:16" x14ac:dyDescent="0.3">
      <c r="P759541" s="83"/>
    </row>
    <row r="759542" spans="16:16" x14ac:dyDescent="0.3">
      <c r="P759542" s="83"/>
    </row>
    <row r="759543" spans="16:16" x14ac:dyDescent="0.3">
      <c r="P759543" s="83"/>
    </row>
    <row r="759544" spans="16:16" x14ac:dyDescent="0.3">
      <c r="P759544" s="83"/>
    </row>
    <row r="759545" spans="16:16" x14ac:dyDescent="0.3">
      <c r="P759545" s="83"/>
    </row>
    <row r="759546" spans="16:16" x14ac:dyDescent="0.3">
      <c r="P759546" s="83"/>
    </row>
    <row r="759547" spans="16:16" x14ac:dyDescent="0.3">
      <c r="P759547" s="83"/>
    </row>
    <row r="759548" spans="16:16" x14ac:dyDescent="0.3">
      <c r="P759548" s="83"/>
    </row>
    <row r="759549" spans="16:16" x14ac:dyDescent="0.3">
      <c r="P759549" s="83"/>
    </row>
    <row r="759550" spans="16:16" x14ac:dyDescent="0.3">
      <c r="P759550" s="83"/>
    </row>
    <row r="759551" spans="16:16" x14ac:dyDescent="0.3">
      <c r="P759551" s="83"/>
    </row>
    <row r="759552" spans="16:16" x14ac:dyDescent="0.3">
      <c r="P759552" s="83"/>
    </row>
    <row r="759553" spans="16:16" x14ac:dyDescent="0.3">
      <c r="P759553" s="83"/>
    </row>
    <row r="759554" spans="16:16" x14ac:dyDescent="0.3">
      <c r="P759554" s="83"/>
    </row>
    <row r="759555" spans="16:16" x14ac:dyDescent="0.3">
      <c r="P759555" s="83"/>
    </row>
    <row r="759556" spans="16:16" x14ac:dyDescent="0.3">
      <c r="P759556" s="83"/>
    </row>
    <row r="759557" spans="16:16" x14ac:dyDescent="0.3">
      <c r="P759557" s="83"/>
    </row>
    <row r="759558" spans="16:16" x14ac:dyDescent="0.3">
      <c r="P759558" s="83"/>
    </row>
    <row r="759559" spans="16:16" x14ac:dyDescent="0.3">
      <c r="P759559" s="83"/>
    </row>
    <row r="759560" spans="16:16" x14ac:dyDescent="0.3">
      <c r="P759560" s="83"/>
    </row>
    <row r="759561" spans="16:16" x14ac:dyDescent="0.3">
      <c r="P759561" s="83"/>
    </row>
    <row r="759562" spans="16:16" x14ac:dyDescent="0.3">
      <c r="P759562" s="83"/>
    </row>
    <row r="759563" spans="16:16" x14ac:dyDescent="0.3">
      <c r="P759563" s="83"/>
    </row>
    <row r="759564" spans="16:16" x14ac:dyDescent="0.3">
      <c r="P759564" s="83"/>
    </row>
    <row r="759565" spans="16:16" x14ac:dyDescent="0.3">
      <c r="P759565" s="83"/>
    </row>
    <row r="759566" spans="16:16" x14ac:dyDescent="0.3">
      <c r="P759566" s="83"/>
    </row>
    <row r="759567" spans="16:16" x14ac:dyDescent="0.3">
      <c r="P759567" s="83"/>
    </row>
    <row r="759568" spans="16:16" x14ac:dyDescent="0.3">
      <c r="P759568" s="83"/>
    </row>
    <row r="759569" spans="16:16" x14ac:dyDescent="0.3">
      <c r="P759569" s="83"/>
    </row>
    <row r="759570" spans="16:16" x14ac:dyDescent="0.3">
      <c r="P759570" s="83"/>
    </row>
    <row r="759571" spans="16:16" x14ac:dyDescent="0.3">
      <c r="P759571" s="83"/>
    </row>
    <row r="759572" spans="16:16" x14ac:dyDescent="0.3">
      <c r="P759572" s="83"/>
    </row>
    <row r="759573" spans="16:16" x14ac:dyDescent="0.3">
      <c r="P759573" s="83"/>
    </row>
    <row r="759574" spans="16:16" x14ac:dyDescent="0.3">
      <c r="P759574" s="83"/>
    </row>
    <row r="759575" spans="16:16" x14ac:dyDescent="0.3">
      <c r="P759575" s="83"/>
    </row>
    <row r="759576" spans="16:16" x14ac:dyDescent="0.3">
      <c r="P759576" s="83"/>
    </row>
    <row r="759577" spans="16:16" x14ac:dyDescent="0.3">
      <c r="P759577" s="83"/>
    </row>
    <row r="759578" spans="16:16" x14ac:dyDescent="0.3">
      <c r="P759578" s="83"/>
    </row>
    <row r="759579" spans="16:16" x14ac:dyDescent="0.3">
      <c r="P759579" s="83"/>
    </row>
    <row r="759580" spans="16:16" x14ac:dyDescent="0.3">
      <c r="P759580" s="83"/>
    </row>
    <row r="759581" spans="16:16" x14ac:dyDescent="0.3">
      <c r="P759581" s="83"/>
    </row>
    <row r="759582" spans="16:16" x14ac:dyDescent="0.3">
      <c r="P759582" s="83"/>
    </row>
    <row r="759583" spans="16:16" x14ac:dyDescent="0.3">
      <c r="P759583" s="83"/>
    </row>
    <row r="759584" spans="16:16" x14ac:dyDescent="0.3">
      <c r="P759584" s="83"/>
    </row>
    <row r="759585" spans="16:16" x14ac:dyDescent="0.3">
      <c r="P759585" s="83"/>
    </row>
    <row r="759586" spans="16:16" x14ac:dyDescent="0.3">
      <c r="P759586" s="83"/>
    </row>
    <row r="759587" spans="16:16" x14ac:dyDescent="0.3">
      <c r="P759587" s="83"/>
    </row>
    <row r="759588" spans="16:16" x14ac:dyDescent="0.3">
      <c r="P759588" s="83"/>
    </row>
    <row r="759589" spans="16:16" x14ac:dyDescent="0.3">
      <c r="P759589" s="83"/>
    </row>
    <row r="759590" spans="16:16" x14ac:dyDescent="0.3">
      <c r="P759590" s="83"/>
    </row>
    <row r="759591" spans="16:16" x14ac:dyDescent="0.3">
      <c r="P759591" s="83"/>
    </row>
    <row r="759592" spans="16:16" x14ac:dyDescent="0.3">
      <c r="P759592" s="83"/>
    </row>
    <row r="759593" spans="16:16" x14ac:dyDescent="0.3">
      <c r="P759593" s="83"/>
    </row>
    <row r="759594" spans="16:16" x14ac:dyDescent="0.3">
      <c r="P759594" s="83"/>
    </row>
    <row r="759595" spans="16:16" x14ac:dyDescent="0.3">
      <c r="P759595" s="83"/>
    </row>
    <row r="759596" spans="16:16" x14ac:dyDescent="0.3">
      <c r="P759596" s="83"/>
    </row>
    <row r="759597" spans="16:16" x14ac:dyDescent="0.3">
      <c r="P759597" s="83"/>
    </row>
    <row r="759598" spans="16:16" x14ac:dyDescent="0.3">
      <c r="P759598" s="83"/>
    </row>
    <row r="759599" spans="16:16" x14ac:dyDescent="0.3">
      <c r="P759599" s="83"/>
    </row>
    <row r="759600" spans="16:16" x14ac:dyDescent="0.3">
      <c r="P759600" s="83"/>
    </row>
    <row r="759601" spans="16:16" x14ac:dyDescent="0.3">
      <c r="P759601" s="83"/>
    </row>
    <row r="759602" spans="16:16" x14ac:dyDescent="0.3">
      <c r="P759602" s="83"/>
    </row>
    <row r="759603" spans="16:16" x14ac:dyDescent="0.3">
      <c r="P759603" s="83"/>
    </row>
    <row r="759604" spans="16:16" x14ac:dyDescent="0.3">
      <c r="P759604" s="83"/>
    </row>
    <row r="759605" spans="16:16" x14ac:dyDescent="0.3">
      <c r="P759605" s="83"/>
    </row>
    <row r="759606" spans="16:16" x14ac:dyDescent="0.3">
      <c r="P759606" s="83"/>
    </row>
    <row r="759607" spans="16:16" x14ac:dyDescent="0.3">
      <c r="P759607" s="83"/>
    </row>
    <row r="759608" spans="16:16" x14ac:dyDescent="0.3">
      <c r="P759608" s="83"/>
    </row>
    <row r="759609" spans="16:16" x14ac:dyDescent="0.3">
      <c r="P759609" s="83"/>
    </row>
    <row r="759610" spans="16:16" x14ac:dyDescent="0.3">
      <c r="P759610" s="83"/>
    </row>
    <row r="759611" spans="16:16" x14ac:dyDescent="0.3">
      <c r="P759611" s="83"/>
    </row>
    <row r="759612" spans="16:16" x14ac:dyDescent="0.3">
      <c r="P759612" s="83"/>
    </row>
    <row r="759613" spans="16:16" x14ac:dyDescent="0.3">
      <c r="P759613" s="83"/>
    </row>
    <row r="759614" spans="16:16" x14ac:dyDescent="0.3">
      <c r="P759614" s="83"/>
    </row>
    <row r="759615" spans="16:16" x14ac:dyDescent="0.3">
      <c r="P759615" s="83"/>
    </row>
    <row r="759616" spans="16:16" x14ac:dyDescent="0.3">
      <c r="P759616" s="83"/>
    </row>
    <row r="759617" spans="16:16" x14ac:dyDescent="0.3">
      <c r="P759617" s="83"/>
    </row>
    <row r="759618" spans="16:16" x14ac:dyDescent="0.3">
      <c r="P759618" s="83"/>
    </row>
    <row r="759619" spans="16:16" x14ac:dyDescent="0.3">
      <c r="P759619" s="83"/>
    </row>
    <row r="759620" spans="16:16" x14ac:dyDescent="0.3">
      <c r="P759620" s="83"/>
    </row>
    <row r="759621" spans="16:16" x14ac:dyDescent="0.3">
      <c r="P759621" s="83"/>
    </row>
    <row r="759622" spans="16:16" x14ac:dyDescent="0.3">
      <c r="P759622" s="83"/>
    </row>
    <row r="759623" spans="16:16" x14ac:dyDescent="0.3">
      <c r="P759623" s="83"/>
    </row>
    <row r="759624" spans="16:16" x14ac:dyDescent="0.3">
      <c r="P759624" s="83"/>
    </row>
    <row r="759625" spans="16:16" x14ac:dyDescent="0.3">
      <c r="P759625" s="83"/>
    </row>
    <row r="759626" spans="16:16" x14ac:dyDescent="0.3">
      <c r="P759626" s="83"/>
    </row>
    <row r="759627" spans="16:16" x14ac:dyDescent="0.3">
      <c r="P759627" s="83"/>
    </row>
    <row r="759628" spans="16:16" x14ac:dyDescent="0.3">
      <c r="P759628" s="83"/>
    </row>
    <row r="759629" spans="16:16" x14ac:dyDescent="0.3">
      <c r="P759629" s="83"/>
    </row>
    <row r="759630" spans="16:16" x14ac:dyDescent="0.3">
      <c r="P759630" s="83"/>
    </row>
    <row r="759631" spans="16:16" x14ac:dyDescent="0.3">
      <c r="P759631" s="83"/>
    </row>
    <row r="759632" spans="16:16" x14ac:dyDescent="0.3">
      <c r="P759632" s="83"/>
    </row>
    <row r="759633" spans="16:16" x14ac:dyDescent="0.3">
      <c r="P759633" s="83"/>
    </row>
    <row r="759634" spans="16:16" x14ac:dyDescent="0.3">
      <c r="P759634" s="83"/>
    </row>
    <row r="759635" spans="16:16" x14ac:dyDescent="0.3">
      <c r="P759635" s="83"/>
    </row>
    <row r="759636" spans="16:16" x14ac:dyDescent="0.3">
      <c r="P759636" s="83"/>
    </row>
    <row r="759637" spans="16:16" x14ac:dyDescent="0.3">
      <c r="P759637" s="83"/>
    </row>
    <row r="759638" spans="16:16" x14ac:dyDescent="0.3">
      <c r="P759638" s="83"/>
    </row>
    <row r="759639" spans="16:16" x14ac:dyDescent="0.3">
      <c r="P759639" s="83"/>
    </row>
    <row r="759640" spans="16:16" x14ac:dyDescent="0.3">
      <c r="P759640" s="83"/>
    </row>
    <row r="759641" spans="16:16" x14ac:dyDescent="0.3">
      <c r="P759641" s="83"/>
    </row>
    <row r="759642" spans="16:16" x14ac:dyDescent="0.3">
      <c r="P759642" s="83"/>
    </row>
    <row r="759643" spans="16:16" x14ac:dyDescent="0.3">
      <c r="P759643" s="83"/>
    </row>
    <row r="759644" spans="16:16" x14ac:dyDescent="0.3">
      <c r="P759644" s="83"/>
    </row>
    <row r="759645" spans="16:16" x14ac:dyDescent="0.3">
      <c r="P759645" s="83"/>
    </row>
    <row r="759646" spans="16:16" x14ac:dyDescent="0.3">
      <c r="P759646" s="83"/>
    </row>
    <row r="759647" spans="16:16" x14ac:dyDescent="0.3">
      <c r="P759647" s="83"/>
    </row>
    <row r="759648" spans="16:16" x14ac:dyDescent="0.3">
      <c r="P759648" s="83"/>
    </row>
    <row r="759649" spans="16:16" x14ac:dyDescent="0.3">
      <c r="P759649" s="83"/>
    </row>
    <row r="759650" spans="16:16" x14ac:dyDescent="0.3">
      <c r="P759650" s="83"/>
    </row>
    <row r="759651" spans="16:16" x14ac:dyDescent="0.3">
      <c r="P759651" s="83"/>
    </row>
    <row r="759652" spans="16:16" x14ac:dyDescent="0.3">
      <c r="P759652" s="83"/>
    </row>
    <row r="759653" spans="16:16" x14ac:dyDescent="0.3">
      <c r="P759653" s="83"/>
    </row>
    <row r="759654" spans="16:16" x14ac:dyDescent="0.3">
      <c r="P759654" s="83"/>
    </row>
    <row r="759655" spans="16:16" x14ac:dyDescent="0.3">
      <c r="P759655" s="83"/>
    </row>
    <row r="759656" spans="16:16" x14ac:dyDescent="0.3">
      <c r="P759656" s="83"/>
    </row>
    <row r="759657" spans="16:16" x14ac:dyDescent="0.3">
      <c r="P759657" s="83"/>
    </row>
    <row r="759658" spans="16:16" x14ac:dyDescent="0.3">
      <c r="P759658" s="83"/>
    </row>
    <row r="759659" spans="16:16" x14ac:dyDescent="0.3">
      <c r="P759659" s="83"/>
    </row>
    <row r="759660" spans="16:16" x14ac:dyDescent="0.3">
      <c r="P759660" s="83"/>
    </row>
    <row r="759661" spans="16:16" x14ac:dyDescent="0.3">
      <c r="P759661" s="83"/>
    </row>
    <row r="759662" spans="16:16" x14ac:dyDescent="0.3">
      <c r="P759662" s="83"/>
    </row>
    <row r="759663" spans="16:16" x14ac:dyDescent="0.3">
      <c r="P759663" s="83"/>
    </row>
    <row r="759664" spans="16:16" x14ac:dyDescent="0.3">
      <c r="P759664" s="83"/>
    </row>
    <row r="759665" spans="16:16" x14ac:dyDescent="0.3">
      <c r="P759665" s="83"/>
    </row>
    <row r="759666" spans="16:16" x14ac:dyDescent="0.3">
      <c r="P759666" s="83"/>
    </row>
    <row r="759667" spans="16:16" x14ac:dyDescent="0.3">
      <c r="P759667" s="83"/>
    </row>
    <row r="759668" spans="16:16" x14ac:dyDescent="0.3">
      <c r="P759668" s="83"/>
    </row>
    <row r="759669" spans="16:16" x14ac:dyDescent="0.3">
      <c r="P759669" s="83"/>
    </row>
    <row r="759670" spans="16:16" x14ac:dyDescent="0.3">
      <c r="P759670" s="83"/>
    </row>
    <row r="759671" spans="16:16" x14ac:dyDescent="0.3">
      <c r="P759671" s="83"/>
    </row>
    <row r="759672" spans="16:16" x14ac:dyDescent="0.3">
      <c r="P759672" s="83"/>
    </row>
    <row r="759673" spans="16:16" x14ac:dyDescent="0.3">
      <c r="P759673" s="83"/>
    </row>
    <row r="759674" spans="16:16" x14ac:dyDescent="0.3">
      <c r="P759674" s="83"/>
    </row>
    <row r="759675" spans="16:16" x14ac:dyDescent="0.3">
      <c r="P759675" s="83"/>
    </row>
    <row r="759676" spans="16:16" x14ac:dyDescent="0.3">
      <c r="P759676" s="83"/>
    </row>
    <row r="759677" spans="16:16" x14ac:dyDescent="0.3">
      <c r="P759677" s="83"/>
    </row>
    <row r="759678" spans="16:16" x14ac:dyDescent="0.3">
      <c r="P759678" s="83"/>
    </row>
    <row r="759679" spans="16:16" x14ac:dyDescent="0.3">
      <c r="P759679" s="83"/>
    </row>
    <row r="759680" spans="16:16" x14ac:dyDescent="0.3">
      <c r="P759680" s="83"/>
    </row>
    <row r="759681" spans="16:16" x14ac:dyDescent="0.3">
      <c r="P759681" s="83"/>
    </row>
    <row r="759682" spans="16:16" x14ac:dyDescent="0.3">
      <c r="P759682" s="83"/>
    </row>
    <row r="759683" spans="16:16" x14ac:dyDescent="0.3">
      <c r="P759683" s="83"/>
    </row>
    <row r="759684" spans="16:16" x14ac:dyDescent="0.3">
      <c r="P759684" s="83"/>
    </row>
    <row r="759685" spans="16:16" x14ac:dyDescent="0.3">
      <c r="P759685" s="83"/>
    </row>
    <row r="759686" spans="16:16" x14ac:dyDescent="0.3">
      <c r="P759686" s="83"/>
    </row>
    <row r="759687" spans="16:16" x14ac:dyDescent="0.3">
      <c r="P759687" s="83"/>
    </row>
    <row r="759688" spans="16:16" x14ac:dyDescent="0.3">
      <c r="P759688" s="83"/>
    </row>
    <row r="759689" spans="16:16" x14ac:dyDescent="0.3">
      <c r="P759689" s="83"/>
    </row>
    <row r="759690" spans="16:16" x14ac:dyDescent="0.3">
      <c r="P759690" s="83"/>
    </row>
    <row r="759691" spans="16:16" x14ac:dyDescent="0.3">
      <c r="P759691" s="83"/>
    </row>
    <row r="759692" spans="16:16" x14ac:dyDescent="0.3">
      <c r="P759692" s="83"/>
    </row>
    <row r="759693" spans="16:16" x14ac:dyDescent="0.3">
      <c r="P759693" s="83"/>
    </row>
    <row r="759694" spans="16:16" x14ac:dyDescent="0.3">
      <c r="P759694" s="83"/>
    </row>
    <row r="759695" spans="16:16" x14ac:dyDescent="0.3">
      <c r="P759695" s="83"/>
    </row>
    <row r="759696" spans="16:16" x14ac:dyDescent="0.3">
      <c r="P759696" s="83"/>
    </row>
    <row r="759697" spans="16:16" x14ac:dyDescent="0.3">
      <c r="P759697" s="83"/>
    </row>
    <row r="759698" spans="16:16" x14ac:dyDescent="0.3">
      <c r="P759698" s="83"/>
    </row>
    <row r="759699" spans="16:16" x14ac:dyDescent="0.3">
      <c r="P759699" s="83"/>
    </row>
    <row r="759700" spans="16:16" x14ac:dyDescent="0.3">
      <c r="P759700" s="83"/>
    </row>
    <row r="759701" spans="16:16" x14ac:dyDescent="0.3">
      <c r="P759701" s="83"/>
    </row>
    <row r="759702" spans="16:16" x14ac:dyDescent="0.3">
      <c r="P759702" s="83"/>
    </row>
    <row r="759703" spans="16:16" x14ac:dyDescent="0.3">
      <c r="P759703" s="83"/>
    </row>
    <row r="759704" spans="16:16" x14ac:dyDescent="0.3">
      <c r="P759704" s="83"/>
    </row>
    <row r="759705" spans="16:16" x14ac:dyDescent="0.3">
      <c r="P759705" s="83"/>
    </row>
    <row r="759706" spans="16:16" x14ac:dyDescent="0.3">
      <c r="P759706" s="83"/>
    </row>
    <row r="759707" spans="16:16" x14ac:dyDescent="0.3">
      <c r="P759707" s="83"/>
    </row>
    <row r="759708" spans="16:16" x14ac:dyDescent="0.3">
      <c r="P759708" s="83"/>
    </row>
    <row r="759709" spans="16:16" x14ac:dyDescent="0.3">
      <c r="P759709" s="83"/>
    </row>
    <row r="759710" spans="16:16" x14ac:dyDescent="0.3">
      <c r="P759710" s="83"/>
    </row>
    <row r="759711" spans="16:16" x14ac:dyDescent="0.3">
      <c r="P759711" s="83"/>
    </row>
    <row r="759712" spans="16:16" x14ac:dyDescent="0.3">
      <c r="P759712" s="83"/>
    </row>
    <row r="759713" spans="16:16" x14ac:dyDescent="0.3">
      <c r="P759713" s="83"/>
    </row>
    <row r="759714" spans="16:16" x14ac:dyDescent="0.3">
      <c r="P759714" s="83"/>
    </row>
    <row r="759715" spans="16:16" x14ac:dyDescent="0.3">
      <c r="P759715" s="83"/>
    </row>
    <row r="759716" spans="16:16" x14ac:dyDescent="0.3">
      <c r="P759716" s="83"/>
    </row>
    <row r="759717" spans="16:16" x14ac:dyDescent="0.3">
      <c r="P759717" s="83"/>
    </row>
    <row r="759718" spans="16:16" x14ac:dyDescent="0.3">
      <c r="P759718" s="83"/>
    </row>
    <row r="759719" spans="16:16" x14ac:dyDescent="0.3">
      <c r="P759719" s="83"/>
    </row>
    <row r="759720" spans="16:16" x14ac:dyDescent="0.3">
      <c r="P759720" s="83"/>
    </row>
    <row r="759721" spans="16:16" x14ac:dyDescent="0.3">
      <c r="P759721" s="83"/>
    </row>
    <row r="759722" spans="16:16" x14ac:dyDescent="0.3">
      <c r="P759722" s="83"/>
    </row>
    <row r="759723" spans="16:16" x14ac:dyDescent="0.3">
      <c r="P759723" s="83"/>
    </row>
    <row r="759724" spans="16:16" x14ac:dyDescent="0.3">
      <c r="P759724" s="83"/>
    </row>
    <row r="759725" spans="16:16" x14ac:dyDescent="0.3">
      <c r="P759725" s="83"/>
    </row>
    <row r="759726" spans="16:16" x14ac:dyDescent="0.3">
      <c r="P759726" s="83"/>
    </row>
    <row r="759727" spans="16:16" x14ac:dyDescent="0.3">
      <c r="P759727" s="83"/>
    </row>
    <row r="759728" spans="16:16" x14ac:dyDescent="0.3">
      <c r="P759728" s="83"/>
    </row>
    <row r="759729" spans="16:16" x14ac:dyDescent="0.3">
      <c r="P759729" s="83"/>
    </row>
    <row r="759730" spans="16:16" x14ac:dyDescent="0.3">
      <c r="P759730" s="83"/>
    </row>
    <row r="759731" spans="16:16" x14ac:dyDescent="0.3">
      <c r="P759731" s="83"/>
    </row>
    <row r="759732" spans="16:16" x14ac:dyDescent="0.3">
      <c r="P759732" s="83"/>
    </row>
    <row r="759733" spans="16:16" x14ac:dyDescent="0.3">
      <c r="P759733" s="83"/>
    </row>
    <row r="759734" spans="16:16" x14ac:dyDescent="0.3">
      <c r="P759734" s="83"/>
    </row>
    <row r="759735" spans="16:16" x14ac:dyDescent="0.3">
      <c r="P759735" s="83"/>
    </row>
    <row r="759736" spans="16:16" x14ac:dyDescent="0.3">
      <c r="P759736" s="83"/>
    </row>
    <row r="759737" spans="16:16" x14ac:dyDescent="0.3">
      <c r="P759737" s="83"/>
    </row>
    <row r="759738" spans="16:16" x14ac:dyDescent="0.3">
      <c r="P759738" s="83"/>
    </row>
    <row r="759739" spans="16:16" x14ac:dyDescent="0.3">
      <c r="P759739" s="83"/>
    </row>
    <row r="759740" spans="16:16" x14ac:dyDescent="0.3">
      <c r="P759740" s="83"/>
    </row>
    <row r="759741" spans="16:16" x14ac:dyDescent="0.3">
      <c r="P759741" s="83"/>
    </row>
    <row r="759742" spans="16:16" x14ac:dyDescent="0.3">
      <c r="P759742" s="83"/>
    </row>
    <row r="759743" spans="16:16" x14ac:dyDescent="0.3">
      <c r="P759743" s="83"/>
    </row>
    <row r="759744" spans="16:16" x14ac:dyDescent="0.3">
      <c r="P759744" s="83"/>
    </row>
    <row r="759745" spans="16:16" x14ac:dyDescent="0.3">
      <c r="P759745" s="83"/>
    </row>
    <row r="759746" spans="16:16" x14ac:dyDescent="0.3">
      <c r="P759746" s="83"/>
    </row>
    <row r="759747" spans="16:16" x14ac:dyDescent="0.3">
      <c r="P759747" s="83"/>
    </row>
    <row r="759748" spans="16:16" x14ac:dyDescent="0.3">
      <c r="P759748" s="83"/>
    </row>
    <row r="759749" spans="16:16" x14ac:dyDescent="0.3">
      <c r="P759749" s="83"/>
    </row>
    <row r="759750" spans="16:16" x14ac:dyDescent="0.3">
      <c r="P759750" s="83"/>
    </row>
    <row r="759751" spans="16:16" x14ac:dyDescent="0.3">
      <c r="P759751" s="83"/>
    </row>
    <row r="759752" spans="16:16" x14ac:dyDescent="0.3">
      <c r="P759752" s="83"/>
    </row>
    <row r="759753" spans="16:16" x14ac:dyDescent="0.3">
      <c r="P759753" s="83"/>
    </row>
    <row r="759754" spans="16:16" x14ac:dyDescent="0.3">
      <c r="P759754" s="83"/>
    </row>
    <row r="759755" spans="16:16" x14ac:dyDescent="0.3">
      <c r="P759755" s="83"/>
    </row>
    <row r="759756" spans="16:16" x14ac:dyDescent="0.3">
      <c r="P759756" s="83"/>
    </row>
    <row r="759757" spans="16:16" x14ac:dyDescent="0.3">
      <c r="P759757" s="83"/>
    </row>
    <row r="759758" spans="16:16" x14ac:dyDescent="0.3">
      <c r="P759758" s="83"/>
    </row>
    <row r="759759" spans="16:16" x14ac:dyDescent="0.3">
      <c r="P759759" s="83"/>
    </row>
    <row r="759760" spans="16:16" x14ac:dyDescent="0.3">
      <c r="P759760" s="83"/>
    </row>
    <row r="759761" spans="16:16" x14ac:dyDescent="0.3">
      <c r="P759761" s="83"/>
    </row>
    <row r="759762" spans="16:16" x14ac:dyDescent="0.3">
      <c r="P759762" s="83"/>
    </row>
    <row r="759763" spans="16:16" x14ac:dyDescent="0.3">
      <c r="P759763" s="83"/>
    </row>
    <row r="759764" spans="16:16" x14ac:dyDescent="0.3">
      <c r="P759764" s="83"/>
    </row>
    <row r="759765" spans="16:16" x14ac:dyDescent="0.3">
      <c r="P759765" s="83"/>
    </row>
    <row r="759766" spans="16:16" x14ac:dyDescent="0.3">
      <c r="P759766" s="83"/>
    </row>
    <row r="759767" spans="16:16" x14ac:dyDescent="0.3">
      <c r="P759767" s="83"/>
    </row>
    <row r="759768" spans="16:16" x14ac:dyDescent="0.3">
      <c r="P759768" s="83"/>
    </row>
    <row r="759769" spans="16:16" x14ac:dyDescent="0.3">
      <c r="P759769" s="83"/>
    </row>
    <row r="759770" spans="16:16" x14ac:dyDescent="0.3">
      <c r="P759770" s="83"/>
    </row>
    <row r="759771" spans="16:16" x14ac:dyDescent="0.3">
      <c r="P759771" s="83"/>
    </row>
    <row r="759772" spans="16:16" x14ac:dyDescent="0.3">
      <c r="P759772" s="83"/>
    </row>
    <row r="759773" spans="16:16" x14ac:dyDescent="0.3">
      <c r="P759773" s="83"/>
    </row>
    <row r="759774" spans="16:16" x14ac:dyDescent="0.3">
      <c r="P759774" s="83"/>
    </row>
    <row r="759775" spans="16:16" x14ac:dyDescent="0.3">
      <c r="P759775" s="83"/>
    </row>
    <row r="759776" spans="16:16" x14ac:dyDescent="0.3">
      <c r="P759776" s="83"/>
    </row>
    <row r="759777" spans="16:16" x14ac:dyDescent="0.3">
      <c r="P759777" s="83"/>
    </row>
    <row r="759778" spans="16:16" x14ac:dyDescent="0.3">
      <c r="P759778" s="83"/>
    </row>
    <row r="759779" spans="16:16" x14ac:dyDescent="0.3">
      <c r="P759779" s="83"/>
    </row>
    <row r="759780" spans="16:16" x14ac:dyDescent="0.3">
      <c r="P759780" s="83"/>
    </row>
    <row r="759781" spans="16:16" x14ac:dyDescent="0.3">
      <c r="P759781" s="83"/>
    </row>
    <row r="759782" spans="16:16" x14ac:dyDescent="0.3">
      <c r="P759782" s="83"/>
    </row>
    <row r="759783" spans="16:16" x14ac:dyDescent="0.3">
      <c r="P759783" s="83"/>
    </row>
    <row r="759784" spans="16:16" x14ac:dyDescent="0.3">
      <c r="P759784" s="83"/>
    </row>
    <row r="759785" spans="16:16" x14ac:dyDescent="0.3">
      <c r="P759785" s="83"/>
    </row>
    <row r="759786" spans="16:16" x14ac:dyDescent="0.3">
      <c r="P759786" s="83"/>
    </row>
    <row r="759787" spans="16:16" x14ac:dyDescent="0.3">
      <c r="P759787" s="83"/>
    </row>
    <row r="759788" spans="16:16" x14ac:dyDescent="0.3">
      <c r="P759788" s="83"/>
    </row>
    <row r="759789" spans="16:16" x14ac:dyDescent="0.3">
      <c r="P759789" s="83"/>
    </row>
    <row r="759790" spans="16:16" x14ac:dyDescent="0.3">
      <c r="P759790" s="83"/>
    </row>
    <row r="759791" spans="16:16" x14ac:dyDescent="0.3">
      <c r="P759791" s="83"/>
    </row>
    <row r="759792" spans="16:16" x14ac:dyDescent="0.3">
      <c r="P759792" s="83"/>
    </row>
    <row r="759793" spans="16:16" x14ac:dyDescent="0.3">
      <c r="P759793" s="83"/>
    </row>
    <row r="759794" spans="16:16" x14ac:dyDescent="0.3">
      <c r="P759794" s="83"/>
    </row>
    <row r="759795" spans="16:16" x14ac:dyDescent="0.3">
      <c r="P759795" s="83"/>
    </row>
    <row r="759796" spans="16:16" x14ac:dyDescent="0.3">
      <c r="P759796" s="83"/>
    </row>
    <row r="759797" spans="16:16" x14ac:dyDescent="0.3">
      <c r="P759797" s="83"/>
    </row>
    <row r="759798" spans="16:16" x14ac:dyDescent="0.3">
      <c r="P759798" s="83"/>
    </row>
    <row r="759799" spans="16:16" x14ac:dyDescent="0.3">
      <c r="P759799" s="83"/>
    </row>
    <row r="759800" spans="16:16" x14ac:dyDescent="0.3">
      <c r="P759800" s="83"/>
    </row>
    <row r="759801" spans="16:16" x14ac:dyDescent="0.3">
      <c r="P759801" s="83"/>
    </row>
    <row r="759802" spans="16:16" x14ac:dyDescent="0.3">
      <c r="P759802" s="83"/>
    </row>
    <row r="759803" spans="16:16" x14ac:dyDescent="0.3">
      <c r="P759803" s="83"/>
    </row>
    <row r="759804" spans="16:16" x14ac:dyDescent="0.3">
      <c r="P759804" s="83"/>
    </row>
    <row r="759805" spans="16:16" x14ac:dyDescent="0.3">
      <c r="P759805" s="83"/>
    </row>
    <row r="759806" spans="16:16" x14ac:dyDescent="0.3">
      <c r="P759806" s="83"/>
    </row>
    <row r="759807" spans="16:16" x14ac:dyDescent="0.3">
      <c r="P759807" s="83"/>
    </row>
    <row r="759808" spans="16:16" x14ac:dyDescent="0.3">
      <c r="P759808" s="83"/>
    </row>
    <row r="759809" spans="16:16" x14ac:dyDescent="0.3">
      <c r="P759809" s="83"/>
    </row>
    <row r="759810" spans="16:16" x14ac:dyDescent="0.3">
      <c r="P759810" s="83"/>
    </row>
    <row r="759811" spans="16:16" x14ac:dyDescent="0.3">
      <c r="P759811" s="83"/>
    </row>
    <row r="759812" spans="16:16" x14ac:dyDescent="0.3">
      <c r="P759812" s="83"/>
    </row>
    <row r="759813" spans="16:16" x14ac:dyDescent="0.3">
      <c r="P759813" s="83"/>
    </row>
    <row r="759814" spans="16:16" x14ac:dyDescent="0.3">
      <c r="P759814" s="83"/>
    </row>
    <row r="759815" spans="16:16" x14ac:dyDescent="0.3">
      <c r="P759815" s="83"/>
    </row>
    <row r="759816" spans="16:16" x14ac:dyDescent="0.3">
      <c r="P759816" s="83"/>
    </row>
    <row r="759817" spans="16:16" x14ac:dyDescent="0.3">
      <c r="P759817" s="83"/>
    </row>
    <row r="759818" spans="16:16" x14ac:dyDescent="0.3">
      <c r="P759818" s="83"/>
    </row>
    <row r="759819" spans="16:16" x14ac:dyDescent="0.3">
      <c r="P759819" s="83"/>
    </row>
    <row r="759820" spans="16:16" x14ac:dyDescent="0.3">
      <c r="P759820" s="83"/>
    </row>
    <row r="759821" spans="16:16" x14ac:dyDescent="0.3">
      <c r="P759821" s="83"/>
    </row>
    <row r="759822" spans="16:16" x14ac:dyDescent="0.3">
      <c r="P759822" s="83"/>
    </row>
    <row r="759823" spans="16:16" x14ac:dyDescent="0.3">
      <c r="P759823" s="83"/>
    </row>
    <row r="759824" spans="16:16" x14ac:dyDescent="0.3">
      <c r="P759824" s="83"/>
    </row>
    <row r="759825" spans="16:16" x14ac:dyDescent="0.3">
      <c r="P759825" s="83"/>
    </row>
    <row r="759826" spans="16:16" x14ac:dyDescent="0.3">
      <c r="P759826" s="83"/>
    </row>
    <row r="759827" spans="16:16" x14ac:dyDescent="0.3">
      <c r="P759827" s="83"/>
    </row>
    <row r="759828" spans="16:16" x14ac:dyDescent="0.3">
      <c r="P759828" s="83"/>
    </row>
    <row r="759829" spans="16:16" x14ac:dyDescent="0.3">
      <c r="P759829" s="83"/>
    </row>
    <row r="759830" spans="16:16" x14ac:dyDescent="0.3">
      <c r="P759830" s="83"/>
    </row>
    <row r="759831" spans="16:16" x14ac:dyDescent="0.3">
      <c r="P759831" s="83"/>
    </row>
    <row r="759832" spans="16:16" x14ac:dyDescent="0.3">
      <c r="P759832" s="83"/>
    </row>
    <row r="759833" spans="16:16" x14ac:dyDescent="0.3">
      <c r="P759833" s="83"/>
    </row>
    <row r="759834" spans="16:16" x14ac:dyDescent="0.3">
      <c r="P759834" s="83"/>
    </row>
    <row r="759835" spans="16:16" x14ac:dyDescent="0.3">
      <c r="P759835" s="83"/>
    </row>
    <row r="759836" spans="16:16" x14ac:dyDescent="0.3">
      <c r="P759836" s="83"/>
    </row>
    <row r="759837" spans="16:16" x14ac:dyDescent="0.3">
      <c r="P759837" s="83"/>
    </row>
    <row r="759838" spans="16:16" x14ac:dyDescent="0.3">
      <c r="P759838" s="83"/>
    </row>
    <row r="759839" spans="16:16" x14ac:dyDescent="0.3">
      <c r="P759839" s="83"/>
    </row>
    <row r="759840" spans="16:16" x14ac:dyDescent="0.3">
      <c r="P759840" s="83"/>
    </row>
    <row r="759841" spans="16:16" x14ac:dyDescent="0.3">
      <c r="P759841" s="83"/>
    </row>
    <row r="759842" spans="16:16" x14ac:dyDescent="0.3">
      <c r="P759842" s="83"/>
    </row>
    <row r="759843" spans="16:16" x14ac:dyDescent="0.3">
      <c r="P759843" s="83"/>
    </row>
    <row r="759844" spans="16:16" x14ac:dyDescent="0.3">
      <c r="P759844" s="83"/>
    </row>
    <row r="759845" spans="16:16" x14ac:dyDescent="0.3">
      <c r="P759845" s="83"/>
    </row>
    <row r="759846" spans="16:16" x14ac:dyDescent="0.3">
      <c r="P759846" s="83"/>
    </row>
    <row r="759847" spans="16:16" x14ac:dyDescent="0.3">
      <c r="P759847" s="83"/>
    </row>
    <row r="759848" spans="16:16" x14ac:dyDescent="0.3">
      <c r="P759848" s="83"/>
    </row>
    <row r="759849" spans="16:16" x14ac:dyDescent="0.3">
      <c r="P759849" s="83"/>
    </row>
    <row r="759850" spans="16:16" x14ac:dyDescent="0.3">
      <c r="P759850" s="83"/>
    </row>
    <row r="759851" spans="16:16" x14ac:dyDescent="0.3">
      <c r="P759851" s="83"/>
    </row>
    <row r="759852" spans="16:16" x14ac:dyDescent="0.3">
      <c r="P759852" s="83"/>
    </row>
    <row r="759853" spans="16:16" x14ac:dyDescent="0.3">
      <c r="P759853" s="83"/>
    </row>
    <row r="759854" spans="16:16" x14ac:dyDescent="0.3">
      <c r="P759854" s="83"/>
    </row>
    <row r="759855" spans="16:16" x14ac:dyDescent="0.3">
      <c r="P759855" s="83"/>
    </row>
    <row r="759856" spans="16:16" x14ac:dyDescent="0.3">
      <c r="P759856" s="83"/>
    </row>
    <row r="759857" spans="16:16" x14ac:dyDescent="0.3">
      <c r="P759857" s="83"/>
    </row>
    <row r="759858" spans="16:16" x14ac:dyDescent="0.3">
      <c r="P759858" s="83"/>
    </row>
    <row r="759859" spans="16:16" x14ac:dyDescent="0.3">
      <c r="P759859" s="83"/>
    </row>
    <row r="759860" spans="16:16" x14ac:dyDescent="0.3">
      <c r="P759860" s="83"/>
    </row>
    <row r="759861" spans="16:16" x14ac:dyDescent="0.3">
      <c r="P759861" s="83"/>
    </row>
    <row r="759862" spans="16:16" x14ac:dyDescent="0.3">
      <c r="P759862" s="83"/>
    </row>
    <row r="759863" spans="16:16" x14ac:dyDescent="0.3">
      <c r="P759863" s="83"/>
    </row>
    <row r="759864" spans="16:16" x14ac:dyDescent="0.3">
      <c r="P759864" s="83"/>
    </row>
    <row r="759865" spans="16:16" x14ac:dyDescent="0.3">
      <c r="P759865" s="83"/>
    </row>
    <row r="759866" spans="16:16" x14ac:dyDescent="0.3">
      <c r="P759866" s="83"/>
    </row>
    <row r="759867" spans="16:16" x14ac:dyDescent="0.3">
      <c r="P759867" s="83"/>
    </row>
    <row r="759868" spans="16:16" x14ac:dyDescent="0.3">
      <c r="P759868" s="83"/>
    </row>
    <row r="759869" spans="16:16" x14ac:dyDescent="0.3">
      <c r="P759869" s="83"/>
    </row>
    <row r="759870" spans="16:16" x14ac:dyDescent="0.3">
      <c r="P759870" s="83"/>
    </row>
    <row r="759871" spans="16:16" x14ac:dyDescent="0.3">
      <c r="P759871" s="83"/>
    </row>
    <row r="759872" spans="16:16" x14ac:dyDescent="0.3">
      <c r="P759872" s="83"/>
    </row>
    <row r="759873" spans="16:16" x14ac:dyDescent="0.3">
      <c r="P759873" s="83"/>
    </row>
    <row r="759874" spans="16:16" x14ac:dyDescent="0.3">
      <c r="P759874" s="83"/>
    </row>
    <row r="759875" spans="16:16" x14ac:dyDescent="0.3">
      <c r="P759875" s="83"/>
    </row>
    <row r="759876" spans="16:16" x14ac:dyDescent="0.3">
      <c r="P759876" s="83"/>
    </row>
    <row r="759877" spans="16:16" x14ac:dyDescent="0.3">
      <c r="P759877" s="83"/>
    </row>
    <row r="759878" spans="16:16" x14ac:dyDescent="0.3">
      <c r="P759878" s="83"/>
    </row>
    <row r="759879" spans="16:16" x14ac:dyDescent="0.3">
      <c r="P759879" s="83"/>
    </row>
    <row r="759880" spans="16:16" x14ac:dyDescent="0.3">
      <c r="P759880" s="83"/>
    </row>
    <row r="759881" spans="16:16" x14ac:dyDescent="0.3">
      <c r="P759881" s="83"/>
    </row>
    <row r="759882" spans="16:16" x14ac:dyDescent="0.3">
      <c r="P759882" s="83"/>
    </row>
    <row r="759883" spans="16:16" x14ac:dyDescent="0.3">
      <c r="P759883" s="83"/>
    </row>
    <row r="759884" spans="16:16" x14ac:dyDescent="0.3">
      <c r="P759884" s="83"/>
    </row>
    <row r="759885" spans="16:16" x14ac:dyDescent="0.3">
      <c r="P759885" s="83"/>
    </row>
    <row r="759886" spans="16:16" x14ac:dyDescent="0.3">
      <c r="P759886" s="83"/>
    </row>
    <row r="759887" spans="16:16" x14ac:dyDescent="0.3">
      <c r="P759887" s="83"/>
    </row>
    <row r="759888" spans="16:16" x14ac:dyDescent="0.3">
      <c r="P759888" s="83"/>
    </row>
    <row r="759889" spans="16:16" x14ac:dyDescent="0.3">
      <c r="P759889" s="83"/>
    </row>
    <row r="759890" spans="16:16" x14ac:dyDescent="0.3">
      <c r="P759890" s="83"/>
    </row>
    <row r="759891" spans="16:16" x14ac:dyDescent="0.3">
      <c r="P759891" s="83"/>
    </row>
    <row r="759892" spans="16:16" x14ac:dyDescent="0.3">
      <c r="P759892" s="83"/>
    </row>
    <row r="759893" spans="16:16" x14ac:dyDescent="0.3">
      <c r="P759893" s="83"/>
    </row>
    <row r="759894" spans="16:16" x14ac:dyDescent="0.3">
      <c r="P759894" s="83"/>
    </row>
    <row r="759895" spans="16:16" x14ac:dyDescent="0.3">
      <c r="P759895" s="83"/>
    </row>
    <row r="759896" spans="16:16" x14ac:dyDescent="0.3">
      <c r="P759896" s="83"/>
    </row>
    <row r="759897" spans="16:16" x14ac:dyDescent="0.3">
      <c r="P759897" s="83"/>
    </row>
    <row r="759898" spans="16:16" x14ac:dyDescent="0.3">
      <c r="P759898" s="83"/>
    </row>
    <row r="759899" spans="16:16" x14ac:dyDescent="0.3">
      <c r="P759899" s="83"/>
    </row>
    <row r="759900" spans="16:16" x14ac:dyDescent="0.3">
      <c r="P759900" s="83"/>
    </row>
    <row r="759901" spans="16:16" x14ac:dyDescent="0.3">
      <c r="P759901" s="83"/>
    </row>
    <row r="759902" spans="16:16" x14ac:dyDescent="0.3">
      <c r="P759902" s="83"/>
    </row>
    <row r="759903" spans="16:16" x14ac:dyDescent="0.3">
      <c r="P759903" s="83"/>
    </row>
    <row r="759904" spans="16:16" x14ac:dyDescent="0.3">
      <c r="P759904" s="83"/>
    </row>
    <row r="759905" spans="16:16" x14ac:dyDescent="0.3">
      <c r="P759905" s="83"/>
    </row>
    <row r="759906" spans="16:16" x14ac:dyDescent="0.3">
      <c r="P759906" s="83"/>
    </row>
    <row r="759907" spans="16:16" x14ac:dyDescent="0.3">
      <c r="P759907" s="83"/>
    </row>
    <row r="759908" spans="16:16" x14ac:dyDescent="0.3">
      <c r="P759908" s="83"/>
    </row>
    <row r="759909" spans="16:16" x14ac:dyDescent="0.3">
      <c r="P759909" s="83"/>
    </row>
    <row r="759910" spans="16:16" x14ac:dyDescent="0.3">
      <c r="P759910" s="83"/>
    </row>
    <row r="759911" spans="16:16" x14ac:dyDescent="0.3">
      <c r="P759911" s="83"/>
    </row>
    <row r="759912" spans="16:16" x14ac:dyDescent="0.3">
      <c r="P759912" s="83"/>
    </row>
    <row r="759913" spans="16:16" x14ac:dyDescent="0.3">
      <c r="P759913" s="83"/>
    </row>
    <row r="759914" spans="16:16" x14ac:dyDescent="0.3">
      <c r="P759914" s="83"/>
    </row>
    <row r="759915" spans="16:16" x14ac:dyDescent="0.3">
      <c r="P759915" s="83"/>
    </row>
    <row r="759916" spans="16:16" x14ac:dyDescent="0.3">
      <c r="P759916" s="83"/>
    </row>
    <row r="759917" spans="16:16" x14ac:dyDescent="0.3">
      <c r="P759917" s="83"/>
    </row>
    <row r="759918" spans="16:16" x14ac:dyDescent="0.3">
      <c r="P759918" s="83"/>
    </row>
    <row r="759919" spans="16:16" x14ac:dyDescent="0.3">
      <c r="P759919" s="83"/>
    </row>
    <row r="759920" spans="16:16" x14ac:dyDescent="0.3">
      <c r="P759920" s="83"/>
    </row>
    <row r="759921" spans="16:16" x14ac:dyDescent="0.3">
      <c r="P759921" s="83"/>
    </row>
    <row r="759922" spans="16:16" x14ac:dyDescent="0.3">
      <c r="P759922" s="83"/>
    </row>
    <row r="759923" spans="16:16" x14ac:dyDescent="0.3">
      <c r="P759923" s="83"/>
    </row>
    <row r="759924" spans="16:16" x14ac:dyDescent="0.3">
      <c r="P759924" s="83"/>
    </row>
    <row r="759925" spans="16:16" x14ac:dyDescent="0.3">
      <c r="P759925" s="83"/>
    </row>
    <row r="759926" spans="16:16" x14ac:dyDescent="0.3">
      <c r="P759926" s="83"/>
    </row>
    <row r="759927" spans="16:16" x14ac:dyDescent="0.3">
      <c r="P759927" s="83"/>
    </row>
    <row r="759928" spans="16:16" x14ac:dyDescent="0.3">
      <c r="P759928" s="83"/>
    </row>
    <row r="759929" spans="16:16" x14ac:dyDescent="0.3">
      <c r="P759929" s="83"/>
    </row>
    <row r="759930" spans="16:16" x14ac:dyDescent="0.3">
      <c r="P759930" s="83"/>
    </row>
    <row r="759931" spans="16:16" x14ac:dyDescent="0.3">
      <c r="P759931" s="83"/>
    </row>
    <row r="759932" spans="16:16" x14ac:dyDescent="0.3">
      <c r="P759932" s="83"/>
    </row>
    <row r="759933" spans="16:16" x14ac:dyDescent="0.3">
      <c r="P759933" s="83"/>
    </row>
    <row r="759934" spans="16:16" x14ac:dyDescent="0.3">
      <c r="P759934" s="83"/>
    </row>
    <row r="759935" spans="16:16" x14ac:dyDescent="0.3">
      <c r="P759935" s="83"/>
    </row>
    <row r="759936" spans="16:16" x14ac:dyDescent="0.3">
      <c r="P759936" s="83"/>
    </row>
    <row r="759937" spans="16:16" x14ac:dyDescent="0.3">
      <c r="P759937" s="83"/>
    </row>
    <row r="759938" spans="16:16" x14ac:dyDescent="0.3">
      <c r="P759938" s="83"/>
    </row>
    <row r="759939" spans="16:16" x14ac:dyDescent="0.3">
      <c r="P759939" s="83"/>
    </row>
    <row r="759940" spans="16:16" x14ac:dyDescent="0.3">
      <c r="P759940" s="83"/>
    </row>
    <row r="759941" spans="16:16" x14ac:dyDescent="0.3">
      <c r="P759941" s="83"/>
    </row>
    <row r="759942" spans="16:16" x14ac:dyDescent="0.3">
      <c r="P759942" s="83"/>
    </row>
    <row r="759943" spans="16:16" x14ac:dyDescent="0.3">
      <c r="P759943" s="83"/>
    </row>
    <row r="759944" spans="16:16" x14ac:dyDescent="0.3">
      <c r="P759944" s="83"/>
    </row>
    <row r="759945" spans="16:16" x14ac:dyDescent="0.3">
      <c r="P759945" s="83"/>
    </row>
    <row r="759946" spans="16:16" x14ac:dyDescent="0.3">
      <c r="P759946" s="83"/>
    </row>
    <row r="759947" spans="16:16" x14ac:dyDescent="0.3">
      <c r="P759947" s="83"/>
    </row>
    <row r="759948" spans="16:16" x14ac:dyDescent="0.3">
      <c r="P759948" s="83"/>
    </row>
    <row r="759949" spans="16:16" x14ac:dyDescent="0.3">
      <c r="P759949" s="83"/>
    </row>
    <row r="759950" spans="16:16" x14ac:dyDescent="0.3">
      <c r="P759950" s="83"/>
    </row>
    <row r="759951" spans="16:16" x14ac:dyDescent="0.3">
      <c r="P759951" s="83"/>
    </row>
    <row r="759952" spans="16:16" x14ac:dyDescent="0.3">
      <c r="P759952" s="83"/>
    </row>
    <row r="759953" spans="16:16" x14ac:dyDescent="0.3">
      <c r="P759953" s="83"/>
    </row>
    <row r="759954" spans="16:16" x14ac:dyDescent="0.3">
      <c r="P759954" s="83"/>
    </row>
    <row r="759955" spans="16:16" x14ac:dyDescent="0.3">
      <c r="P759955" s="83"/>
    </row>
    <row r="759956" spans="16:16" x14ac:dyDescent="0.3">
      <c r="P759956" s="83"/>
    </row>
    <row r="759957" spans="16:16" x14ac:dyDescent="0.3">
      <c r="P759957" s="83"/>
    </row>
    <row r="759958" spans="16:16" x14ac:dyDescent="0.3">
      <c r="P759958" s="83"/>
    </row>
    <row r="759959" spans="16:16" x14ac:dyDescent="0.3">
      <c r="P759959" s="83"/>
    </row>
    <row r="759960" spans="16:16" x14ac:dyDescent="0.3">
      <c r="P759960" s="83"/>
    </row>
    <row r="759961" spans="16:16" x14ac:dyDescent="0.3">
      <c r="P759961" s="83"/>
    </row>
    <row r="759962" spans="16:16" x14ac:dyDescent="0.3">
      <c r="P759962" s="83"/>
    </row>
    <row r="759963" spans="16:16" x14ac:dyDescent="0.3">
      <c r="P759963" s="83"/>
    </row>
    <row r="759964" spans="16:16" x14ac:dyDescent="0.3">
      <c r="P759964" s="83"/>
    </row>
    <row r="759965" spans="16:16" x14ac:dyDescent="0.3">
      <c r="P759965" s="83"/>
    </row>
    <row r="759966" spans="16:16" x14ac:dyDescent="0.3">
      <c r="P759966" s="83"/>
    </row>
    <row r="759967" spans="16:16" x14ac:dyDescent="0.3">
      <c r="P759967" s="83"/>
    </row>
    <row r="759968" spans="16:16" x14ac:dyDescent="0.3">
      <c r="P759968" s="83"/>
    </row>
    <row r="759969" spans="16:16" x14ac:dyDescent="0.3">
      <c r="P759969" s="83"/>
    </row>
    <row r="759970" spans="16:16" x14ac:dyDescent="0.3">
      <c r="P759970" s="83"/>
    </row>
    <row r="759971" spans="16:16" x14ac:dyDescent="0.3">
      <c r="P759971" s="83"/>
    </row>
    <row r="759972" spans="16:16" x14ac:dyDescent="0.3">
      <c r="P759972" s="83"/>
    </row>
    <row r="759973" spans="16:16" x14ac:dyDescent="0.3">
      <c r="P759973" s="83"/>
    </row>
    <row r="759974" spans="16:16" x14ac:dyDescent="0.3">
      <c r="P759974" s="83"/>
    </row>
    <row r="759975" spans="16:16" x14ac:dyDescent="0.3">
      <c r="P759975" s="83"/>
    </row>
    <row r="759976" spans="16:16" x14ac:dyDescent="0.3">
      <c r="P759976" s="83"/>
    </row>
    <row r="759977" spans="16:16" x14ac:dyDescent="0.3">
      <c r="P759977" s="83"/>
    </row>
    <row r="759978" spans="16:16" x14ac:dyDescent="0.3">
      <c r="P759978" s="83"/>
    </row>
    <row r="759979" spans="16:16" x14ac:dyDescent="0.3">
      <c r="P759979" s="83"/>
    </row>
    <row r="759980" spans="16:16" x14ac:dyDescent="0.3">
      <c r="P759980" s="83"/>
    </row>
    <row r="759981" spans="16:16" x14ac:dyDescent="0.3">
      <c r="P759981" s="83"/>
    </row>
    <row r="759982" spans="16:16" x14ac:dyDescent="0.3">
      <c r="P759982" s="83"/>
    </row>
    <row r="759983" spans="16:16" x14ac:dyDescent="0.3">
      <c r="P759983" s="83"/>
    </row>
    <row r="759984" spans="16:16" x14ac:dyDescent="0.3">
      <c r="P759984" s="83"/>
    </row>
    <row r="759985" spans="16:16" x14ac:dyDescent="0.3">
      <c r="P759985" s="83"/>
    </row>
    <row r="759986" spans="16:16" x14ac:dyDescent="0.3">
      <c r="P759986" s="83"/>
    </row>
    <row r="759987" spans="16:16" x14ac:dyDescent="0.3">
      <c r="P759987" s="83"/>
    </row>
    <row r="759988" spans="16:16" x14ac:dyDescent="0.3">
      <c r="P759988" s="83"/>
    </row>
    <row r="759989" spans="16:16" x14ac:dyDescent="0.3">
      <c r="P759989" s="83"/>
    </row>
    <row r="759990" spans="16:16" x14ac:dyDescent="0.3">
      <c r="P759990" s="83"/>
    </row>
    <row r="759991" spans="16:16" x14ac:dyDescent="0.3">
      <c r="P759991" s="83"/>
    </row>
    <row r="759992" spans="16:16" x14ac:dyDescent="0.3">
      <c r="P759992" s="83"/>
    </row>
    <row r="759993" spans="16:16" x14ac:dyDescent="0.3">
      <c r="P759993" s="83"/>
    </row>
    <row r="759994" spans="16:16" x14ac:dyDescent="0.3">
      <c r="P759994" s="83"/>
    </row>
    <row r="759995" spans="16:16" x14ac:dyDescent="0.3">
      <c r="P759995" s="83"/>
    </row>
    <row r="759996" spans="16:16" x14ac:dyDescent="0.3">
      <c r="P759996" s="83"/>
    </row>
    <row r="759997" spans="16:16" x14ac:dyDescent="0.3">
      <c r="P759997" s="83"/>
    </row>
    <row r="759998" spans="16:16" x14ac:dyDescent="0.3">
      <c r="P759998" s="83"/>
    </row>
    <row r="759999" spans="16:16" x14ac:dyDescent="0.3">
      <c r="P759999" s="83"/>
    </row>
    <row r="760000" spans="16:16" x14ac:dyDescent="0.3">
      <c r="P760000" s="83"/>
    </row>
    <row r="760001" spans="16:16" x14ac:dyDescent="0.3">
      <c r="P760001" s="83"/>
    </row>
    <row r="760002" spans="16:16" x14ac:dyDescent="0.3">
      <c r="P760002" s="83"/>
    </row>
    <row r="760003" spans="16:16" x14ac:dyDescent="0.3">
      <c r="P760003" s="83"/>
    </row>
    <row r="760004" spans="16:16" x14ac:dyDescent="0.3">
      <c r="P760004" s="83"/>
    </row>
    <row r="760005" spans="16:16" x14ac:dyDescent="0.3">
      <c r="P760005" s="83"/>
    </row>
    <row r="760006" spans="16:16" x14ac:dyDescent="0.3">
      <c r="P760006" s="83"/>
    </row>
    <row r="760007" spans="16:16" x14ac:dyDescent="0.3">
      <c r="P760007" s="83"/>
    </row>
    <row r="760008" spans="16:16" x14ac:dyDescent="0.3">
      <c r="P760008" s="83"/>
    </row>
    <row r="760009" spans="16:16" x14ac:dyDescent="0.3">
      <c r="P760009" s="83"/>
    </row>
    <row r="760010" spans="16:16" x14ac:dyDescent="0.3">
      <c r="P760010" s="83"/>
    </row>
    <row r="760011" spans="16:16" x14ac:dyDescent="0.3">
      <c r="P760011" s="83"/>
    </row>
    <row r="760012" spans="16:16" x14ac:dyDescent="0.3">
      <c r="P760012" s="83"/>
    </row>
    <row r="760013" spans="16:16" x14ac:dyDescent="0.3">
      <c r="P760013" s="83"/>
    </row>
    <row r="760014" spans="16:16" x14ac:dyDescent="0.3">
      <c r="P760014" s="83"/>
    </row>
    <row r="760015" spans="16:16" x14ac:dyDescent="0.3">
      <c r="P760015" s="83"/>
    </row>
    <row r="760016" spans="16:16" x14ac:dyDescent="0.3">
      <c r="P760016" s="83"/>
    </row>
    <row r="760017" spans="16:16" x14ac:dyDescent="0.3">
      <c r="P760017" s="83"/>
    </row>
    <row r="760018" spans="16:16" x14ac:dyDescent="0.3">
      <c r="P760018" s="83"/>
    </row>
    <row r="760019" spans="16:16" x14ac:dyDescent="0.3">
      <c r="P760019" s="83"/>
    </row>
    <row r="760020" spans="16:16" x14ac:dyDescent="0.3">
      <c r="P760020" s="83"/>
    </row>
    <row r="760021" spans="16:16" x14ac:dyDescent="0.3">
      <c r="P760021" s="83"/>
    </row>
    <row r="760022" spans="16:16" x14ac:dyDescent="0.3">
      <c r="P760022" s="83"/>
    </row>
    <row r="760023" spans="16:16" x14ac:dyDescent="0.3">
      <c r="P760023" s="83"/>
    </row>
    <row r="760024" spans="16:16" x14ac:dyDescent="0.3">
      <c r="P760024" s="83"/>
    </row>
    <row r="760025" spans="16:16" x14ac:dyDescent="0.3">
      <c r="P760025" s="83"/>
    </row>
    <row r="760026" spans="16:16" x14ac:dyDescent="0.3">
      <c r="P760026" s="83"/>
    </row>
    <row r="760027" spans="16:16" x14ac:dyDescent="0.3">
      <c r="P760027" s="83"/>
    </row>
    <row r="760028" spans="16:16" x14ac:dyDescent="0.3">
      <c r="P760028" s="83"/>
    </row>
    <row r="760029" spans="16:16" x14ac:dyDescent="0.3">
      <c r="P760029" s="83"/>
    </row>
    <row r="760030" spans="16:16" x14ac:dyDescent="0.3">
      <c r="P760030" s="83"/>
    </row>
    <row r="760031" spans="16:16" x14ac:dyDescent="0.3">
      <c r="P760031" s="83"/>
    </row>
    <row r="760032" spans="16:16" x14ac:dyDescent="0.3">
      <c r="P760032" s="83"/>
    </row>
    <row r="760033" spans="16:16" x14ac:dyDescent="0.3">
      <c r="P760033" s="83"/>
    </row>
    <row r="760034" spans="16:16" x14ac:dyDescent="0.3">
      <c r="P760034" s="83"/>
    </row>
    <row r="760035" spans="16:16" x14ac:dyDescent="0.3">
      <c r="P760035" s="83"/>
    </row>
    <row r="760036" spans="16:16" x14ac:dyDescent="0.3">
      <c r="P760036" s="83"/>
    </row>
    <row r="760037" spans="16:16" x14ac:dyDescent="0.3">
      <c r="P760037" s="83"/>
    </row>
    <row r="760038" spans="16:16" x14ac:dyDescent="0.3">
      <c r="P760038" s="83"/>
    </row>
    <row r="760039" spans="16:16" x14ac:dyDescent="0.3">
      <c r="P760039" s="83"/>
    </row>
    <row r="760040" spans="16:16" x14ac:dyDescent="0.3">
      <c r="P760040" s="83"/>
    </row>
    <row r="760041" spans="16:16" x14ac:dyDescent="0.3">
      <c r="P760041" s="83"/>
    </row>
    <row r="760042" spans="16:16" x14ac:dyDescent="0.3">
      <c r="P760042" s="83"/>
    </row>
    <row r="760043" spans="16:16" x14ac:dyDescent="0.3">
      <c r="P760043" s="83"/>
    </row>
    <row r="760044" spans="16:16" x14ac:dyDescent="0.3">
      <c r="P760044" s="83"/>
    </row>
    <row r="760045" spans="16:16" x14ac:dyDescent="0.3">
      <c r="P760045" s="83"/>
    </row>
    <row r="760046" spans="16:16" x14ac:dyDescent="0.3">
      <c r="P760046" s="83"/>
    </row>
    <row r="760047" spans="16:16" x14ac:dyDescent="0.3">
      <c r="P760047" s="83"/>
    </row>
    <row r="760048" spans="16:16" x14ac:dyDescent="0.3">
      <c r="P760048" s="83"/>
    </row>
    <row r="760049" spans="16:16" x14ac:dyDescent="0.3">
      <c r="P760049" s="83"/>
    </row>
    <row r="760050" spans="16:16" x14ac:dyDescent="0.3">
      <c r="P760050" s="83"/>
    </row>
    <row r="760051" spans="16:16" x14ac:dyDescent="0.3">
      <c r="P760051" s="83"/>
    </row>
    <row r="760052" spans="16:16" x14ac:dyDescent="0.3">
      <c r="P760052" s="83"/>
    </row>
    <row r="760053" spans="16:16" x14ac:dyDescent="0.3">
      <c r="P760053" s="83"/>
    </row>
    <row r="760054" spans="16:16" x14ac:dyDescent="0.3">
      <c r="P760054" s="83"/>
    </row>
    <row r="760055" spans="16:16" x14ac:dyDescent="0.3">
      <c r="P760055" s="83"/>
    </row>
    <row r="760056" spans="16:16" x14ac:dyDescent="0.3">
      <c r="P760056" s="83"/>
    </row>
    <row r="760057" spans="16:16" x14ac:dyDescent="0.3">
      <c r="P760057" s="83"/>
    </row>
    <row r="760058" spans="16:16" x14ac:dyDescent="0.3">
      <c r="P760058" s="83"/>
    </row>
    <row r="760059" spans="16:16" x14ac:dyDescent="0.3">
      <c r="P760059" s="83"/>
    </row>
    <row r="760060" spans="16:16" x14ac:dyDescent="0.3">
      <c r="P760060" s="83"/>
    </row>
    <row r="760061" spans="16:16" x14ac:dyDescent="0.3">
      <c r="P760061" s="83"/>
    </row>
    <row r="760062" spans="16:16" x14ac:dyDescent="0.3">
      <c r="P760062" s="83"/>
    </row>
    <row r="760063" spans="16:16" x14ac:dyDescent="0.3">
      <c r="P760063" s="83"/>
    </row>
    <row r="760064" spans="16:16" x14ac:dyDescent="0.3">
      <c r="P760064" s="83"/>
    </row>
    <row r="760065" spans="16:16" x14ac:dyDescent="0.3">
      <c r="P760065" s="83"/>
    </row>
    <row r="760066" spans="16:16" x14ac:dyDescent="0.3">
      <c r="P760066" s="83"/>
    </row>
    <row r="760067" spans="16:16" x14ac:dyDescent="0.3">
      <c r="P760067" s="83"/>
    </row>
    <row r="760068" spans="16:16" x14ac:dyDescent="0.3">
      <c r="P760068" s="83"/>
    </row>
    <row r="760069" spans="16:16" x14ac:dyDescent="0.3">
      <c r="P760069" s="83"/>
    </row>
    <row r="760070" spans="16:16" x14ac:dyDescent="0.3">
      <c r="P760070" s="83"/>
    </row>
    <row r="760071" spans="16:16" x14ac:dyDescent="0.3">
      <c r="P760071" s="83"/>
    </row>
    <row r="760072" spans="16:16" x14ac:dyDescent="0.3">
      <c r="P760072" s="83"/>
    </row>
    <row r="760073" spans="16:16" x14ac:dyDescent="0.3">
      <c r="P760073" s="83"/>
    </row>
    <row r="760074" spans="16:16" x14ac:dyDescent="0.3">
      <c r="P760074" s="83"/>
    </row>
    <row r="760075" spans="16:16" x14ac:dyDescent="0.3">
      <c r="P760075" s="83"/>
    </row>
    <row r="760076" spans="16:16" x14ac:dyDescent="0.3">
      <c r="P760076" s="83"/>
    </row>
    <row r="760077" spans="16:16" x14ac:dyDescent="0.3">
      <c r="P760077" s="83"/>
    </row>
    <row r="760078" spans="16:16" x14ac:dyDescent="0.3">
      <c r="P760078" s="83"/>
    </row>
    <row r="760079" spans="16:16" x14ac:dyDescent="0.3">
      <c r="P760079" s="83"/>
    </row>
    <row r="760080" spans="16:16" x14ac:dyDescent="0.3">
      <c r="P760080" s="83"/>
    </row>
    <row r="760081" spans="16:16" x14ac:dyDescent="0.3">
      <c r="P760081" s="83"/>
    </row>
    <row r="760082" spans="16:16" x14ac:dyDescent="0.3">
      <c r="P760082" s="83"/>
    </row>
    <row r="760083" spans="16:16" x14ac:dyDescent="0.3">
      <c r="P760083" s="83"/>
    </row>
    <row r="760084" spans="16:16" x14ac:dyDescent="0.3">
      <c r="P760084" s="83"/>
    </row>
    <row r="760085" spans="16:16" x14ac:dyDescent="0.3">
      <c r="P760085" s="83"/>
    </row>
    <row r="760086" spans="16:16" x14ac:dyDescent="0.3">
      <c r="P760086" s="83"/>
    </row>
    <row r="760087" spans="16:16" x14ac:dyDescent="0.3">
      <c r="P760087" s="83"/>
    </row>
    <row r="760088" spans="16:16" x14ac:dyDescent="0.3">
      <c r="P760088" s="83"/>
    </row>
    <row r="760089" spans="16:16" x14ac:dyDescent="0.3">
      <c r="P760089" s="83"/>
    </row>
    <row r="760090" spans="16:16" x14ac:dyDescent="0.3">
      <c r="P760090" s="83"/>
    </row>
    <row r="760091" spans="16:16" x14ac:dyDescent="0.3">
      <c r="P760091" s="83"/>
    </row>
    <row r="760092" spans="16:16" x14ac:dyDescent="0.3">
      <c r="P760092" s="83"/>
    </row>
    <row r="760093" spans="16:16" x14ac:dyDescent="0.3">
      <c r="P760093" s="83"/>
    </row>
    <row r="760094" spans="16:16" x14ac:dyDescent="0.3">
      <c r="P760094" s="83"/>
    </row>
    <row r="760095" spans="16:16" x14ac:dyDescent="0.3">
      <c r="P760095" s="83"/>
    </row>
    <row r="760096" spans="16:16" x14ac:dyDescent="0.3">
      <c r="P760096" s="83"/>
    </row>
    <row r="760097" spans="16:16" x14ac:dyDescent="0.3">
      <c r="P760097" s="83"/>
    </row>
    <row r="760098" spans="16:16" x14ac:dyDescent="0.3">
      <c r="P760098" s="83"/>
    </row>
    <row r="760099" spans="16:16" x14ac:dyDescent="0.3">
      <c r="P760099" s="83"/>
    </row>
    <row r="760100" spans="16:16" x14ac:dyDescent="0.3">
      <c r="P760100" s="83"/>
    </row>
    <row r="760101" spans="16:16" x14ac:dyDescent="0.3">
      <c r="P760101" s="83"/>
    </row>
    <row r="760102" spans="16:16" x14ac:dyDescent="0.3">
      <c r="P760102" s="83"/>
    </row>
    <row r="760103" spans="16:16" x14ac:dyDescent="0.3">
      <c r="P760103" s="83"/>
    </row>
    <row r="760104" spans="16:16" x14ac:dyDescent="0.3">
      <c r="P760104" s="83"/>
    </row>
    <row r="760105" spans="16:16" x14ac:dyDescent="0.3">
      <c r="P760105" s="83"/>
    </row>
    <row r="760106" spans="16:16" x14ac:dyDescent="0.3">
      <c r="P760106" s="83"/>
    </row>
    <row r="760107" spans="16:16" x14ac:dyDescent="0.3">
      <c r="P760107" s="83"/>
    </row>
    <row r="760108" spans="16:16" x14ac:dyDescent="0.3">
      <c r="P760108" s="83"/>
    </row>
    <row r="760109" spans="16:16" x14ac:dyDescent="0.3">
      <c r="P760109" s="83"/>
    </row>
    <row r="760110" spans="16:16" x14ac:dyDescent="0.3">
      <c r="P760110" s="83"/>
    </row>
    <row r="760111" spans="16:16" x14ac:dyDescent="0.3">
      <c r="P760111" s="83"/>
    </row>
    <row r="760112" spans="16:16" x14ac:dyDescent="0.3">
      <c r="P760112" s="83"/>
    </row>
    <row r="760113" spans="16:16" x14ac:dyDescent="0.3">
      <c r="P760113" s="83"/>
    </row>
    <row r="760114" spans="16:16" x14ac:dyDescent="0.3">
      <c r="P760114" s="83"/>
    </row>
    <row r="760115" spans="16:16" x14ac:dyDescent="0.3">
      <c r="P760115" s="83"/>
    </row>
    <row r="760116" spans="16:16" x14ac:dyDescent="0.3">
      <c r="P760116" s="83"/>
    </row>
    <row r="760117" spans="16:16" x14ac:dyDescent="0.3">
      <c r="P760117" s="83"/>
    </row>
    <row r="760118" spans="16:16" x14ac:dyDescent="0.3">
      <c r="P760118" s="83"/>
    </row>
    <row r="760119" spans="16:16" x14ac:dyDescent="0.3">
      <c r="P760119" s="83"/>
    </row>
    <row r="760120" spans="16:16" x14ac:dyDescent="0.3">
      <c r="P760120" s="83"/>
    </row>
    <row r="760121" spans="16:16" x14ac:dyDescent="0.3">
      <c r="P760121" s="83"/>
    </row>
    <row r="760122" spans="16:16" x14ac:dyDescent="0.3">
      <c r="P760122" s="83"/>
    </row>
    <row r="760123" spans="16:16" x14ac:dyDescent="0.3">
      <c r="P760123" s="83"/>
    </row>
    <row r="760124" spans="16:16" x14ac:dyDescent="0.3">
      <c r="P760124" s="83"/>
    </row>
    <row r="760125" spans="16:16" x14ac:dyDescent="0.3">
      <c r="P760125" s="83"/>
    </row>
    <row r="760126" spans="16:16" x14ac:dyDescent="0.3">
      <c r="P760126" s="83"/>
    </row>
    <row r="760127" spans="16:16" x14ac:dyDescent="0.3">
      <c r="P760127" s="83"/>
    </row>
    <row r="760128" spans="16:16" x14ac:dyDescent="0.3">
      <c r="P760128" s="83"/>
    </row>
    <row r="760129" spans="16:16" x14ac:dyDescent="0.3">
      <c r="P760129" s="83"/>
    </row>
    <row r="760130" spans="16:16" x14ac:dyDescent="0.3">
      <c r="P760130" s="83"/>
    </row>
    <row r="760131" spans="16:16" x14ac:dyDescent="0.3">
      <c r="P760131" s="83"/>
    </row>
    <row r="760132" spans="16:16" x14ac:dyDescent="0.3">
      <c r="P760132" s="83"/>
    </row>
    <row r="760133" spans="16:16" x14ac:dyDescent="0.3">
      <c r="P760133" s="83"/>
    </row>
    <row r="760134" spans="16:16" x14ac:dyDescent="0.3">
      <c r="P760134" s="83"/>
    </row>
    <row r="760135" spans="16:16" x14ac:dyDescent="0.3">
      <c r="P760135" s="83"/>
    </row>
    <row r="760136" spans="16:16" x14ac:dyDescent="0.3">
      <c r="P760136" s="83"/>
    </row>
    <row r="760137" spans="16:16" x14ac:dyDescent="0.3">
      <c r="P760137" s="83"/>
    </row>
    <row r="760138" spans="16:16" x14ac:dyDescent="0.3">
      <c r="P760138" s="83"/>
    </row>
    <row r="760139" spans="16:16" x14ac:dyDescent="0.3">
      <c r="P760139" s="83"/>
    </row>
    <row r="760140" spans="16:16" x14ac:dyDescent="0.3">
      <c r="P760140" s="83"/>
    </row>
    <row r="760141" spans="16:16" x14ac:dyDescent="0.3">
      <c r="P760141" s="83"/>
    </row>
    <row r="760142" spans="16:16" x14ac:dyDescent="0.3">
      <c r="P760142" s="83"/>
    </row>
    <row r="760143" spans="16:16" x14ac:dyDescent="0.3">
      <c r="P760143" s="83"/>
    </row>
    <row r="760144" spans="16:16" x14ac:dyDescent="0.3">
      <c r="P760144" s="83"/>
    </row>
    <row r="760145" spans="16:16" x14ac:dyDescent="0.3">
      <c r="P760145" s="83"/>
    </row>
    <row r="760146" spans="16:16" x14ac:dyDescent="0.3">
      <c r="P760146" s="83"/>
    </row>
    <row r="760147" spans="16:16" x14ac:dyDescent="0.3">
      <c r="P760147" s="83"/>
    </row>
    <row r="760148" spans="16:16" x14ac:dyDescent="0.3">
      <c r="P760148" s="83"/>
    </row>
    <row r="760149" spans="16:16" x14ac:dyDescent="0.3">
      <c r="P760149" s="83"/>
    </row>
    <row r="760150" spans="16:16" x14ac:dyDescent="0.3">
      <c r="P760150" s="83"/>
    </row>
    <row r="760151" spans="16:16" x14ac:dyDescent="0.3">
      <c r="P760151" s="83"/>
    </row>
    <row r="760152" spans="16:16" x14ac:dyDescent="0.3">
      <c r="P760152" s="83"/>
    </row>
    <row r="760153" spans="16:16" x14ac:dyDescent="0.3">
      <c r="P760153" s="83"/>
    </row>
    <row r="760154" spans="16:16" x14ac:dyDescent="0.3">
      <c r="P760154" s="83"/>
    </row>
    <row r="760155" spans="16:16" x14ac:dyDescent="0.3">
      <c r="P760155" s="83"/>
    </row>
    <row r="760156" spans="16:16" x14ac:dyDescent="0.3">
      <c r="P760156" s="83"/>
    </row>
    <row r="760157" spans="16:16" x14ac:dyDescent="0.3">
      <c r="P760157" s="83"/>
    </row>
    <row r="760158" spans="16:16" x14ac:dyDescent="0.3">
      <c r="P760158" s="83"/>
    </row>
    <row r="760159" spans="16:16" x14ac:dyDescent="0.3">
      <c r="P760159" s="83"/>
    </row>
    <row r="760160" spans="16:16" x14ac:dyDescent="0.3">
      <c r="P760160" s="83"/>
    </row>
    <row r="760161" spans="16:16" x14ac:dyDescent="0.3">
      <c r="P760161" s="83"/>
    </row>
    <row r="760162" spans="16:16" x14ac:dyDescent="0.3">
      <c r="P760162" s="83"/>
    </row>
    <row r="760163" spans="16:16" x14ac:dyDescent="0.3">
      <c r="P760163" s="83"/>
    </row>
    <row r="760164" spans="16:16" x14ac:dyDescent="0.3">
      <c r="P760164" s="83"/>
    </row>
    <row r="760165" spans="16:16" x14ac:dyDescent="0.3">
      <c r="P760165" s="83"/>
    </row>
    <row r="760166" spans="16:16" x14ac:dyDescent="0.3">
      <c r="P760166" s="83"/>
    </row>
    <row r="760167" spans="16:16" x14ac:dyDescent="0.3">
      <c r="P760167" s="83"/>
    </row>
    <row r="760168" spans="16:16" x14ac:dyDescent="0.3">
      <c r="P760168" s="83"/>
    </row>
    <row r="760169" spans="16:16" x14ac:dyDescent="0.3">
      <c r="P760169" s="83"/>
    </row>
    <row r="760170" spans="16:16" x14ac:dyDescent="0.3">
      <c r="P760170" s="83"/>
    </row>
    <row r="760171" spans="16:16" x14ac:dyDescent="0.3">
      <c r="P760171" s="83"/>
    </row>
    <row r="760172" spans="16:16" x14ac:dyDescent="0.3">
      <c r="P760172" s="83"/>
    </row>
    <row r="760173" spans="16:16" x14ac:dyDescent="0.3">
      <c r="P760173" s="83"/>
    </row>
    <row r="760174" spans="16:16" x14ac:dyDescent="0.3">
      <c r="P760174" s="83"/>
    </row>
    <row r="760175" spans="16:16" x14ac:dyDescent="0.3">
      <c r="P760175" s="83"/>
    </row>
    <row r="760176" spans="16:16" x14ac:dyDescent="0.3">
      <c r="P760176" s="83"/>
    </row>
    <row r="760177" spans="16:16" x14ac:dyDescent="0.3">
      <c r="P760177" s="83"/>
    </row>
    <row r="760178" spans="16:16" x14ac:dyDescent="0.3">
      <c r="P760178" s="83"/>
    </row>
    <row r="760179" spans="16:16" x14ac:dyDescent="0.3">
      <c r="P760179" s="83"/>
    </row>
    <row r="760180" spans="16:16" x14ac:dyDescent="0.3">
      <c r="P760180" s="83"/>
    </row>
    <row r="760181" spans="16:16" x14ac:dyDescent="0.3">
      <c r="P760181" s="83"/>
    </row>
    <row r="760182" spans="16:16" x14ac:dyDescent="0.3">
      <c r="P760182" s="83"/>
    </row>
    <row r="760183" spans="16:16" x14ac:dyDescent="0.3">
      <c r="P760183" s="83"/>
    </row>
    <row r="760184" spans="16:16" x14ac:dyDescent="0.3">
      <c r="P760184" s="83"/>
    </row>
    <row r="760185" spans="16:16" x14ac:dyDescent="0.3">
      <c r="P760185" s="83"/>
    </row>
    <row r="760186" spans="16:16" x14ac:dyDescent="0.3">
      <c r="P760186" s="83"/>
    </row>
    <row r="760187" spans="16:16" x14ac:dyDescent="0.3">
      <c r="P760187" s="83"/>
    </row>
    <row r="760188" spans="16:16" x14ac:dyDescent="0.3">
      <c r="P760188" s="83"/>
    </row>
    <row r="760189" spans="16:16" x14ac:dyDescent="0.3">
      <c r="P760189" s="83"/>
    </row>
    <row r="760190" spans="16:16" x14ac:dyDescent="0.3">
      <c r="P760190" s="83"/>
    </row>
    <row r="760191" spans="16:16" x14ac:dyDescent="0.3">
      <c r="P760191" s="83"/>
    </row>
    <row r="760192" spans="16:16" x14ac:dyDescent="0.3">
      <c r="P760192" s="83"/>
    </row>
    <row r="760193" spans="16:16" x14ac:dyDescent="0.3">
      <c r="P760193" s="83"/>
    </row>
    <row r="760194" spans="16:16" x14ac:dyDescent="0.3">
      <c r="P760194" s="83"/>
    </row>
    <row r="760195" spans="16:16" x14ac:dyDescent="0.3">
      <c r="P760195" s="83"/>
    </row>
    <row r="760196" spans="16:16" x14ac:dyDescent="0.3">
      <c r="P760196" s="83"/>
    </row>
    <row r="760197" spans="16:16" x14ac:dyDescent="0.3">
      <c r="P760197" s="83"/>
    </row>
    <row r="760198" spans="16:16" x14ac:dyDescent="0.3">
      <c r="P760198" s="83"/>
    </row>
    <row r="760199" spans="16:16" x14ac:dyDescent="0.3">
      <c r="P760199" s="83"/>
    </row>
    <row r="760200" spans="16:16" x14ac:dyDescent="0.3">
      <c r="P760200" s="83"/>
    </row>
    <row r="760201" spans="16:16" x14ac:dyDescent="0.3">
      <c r="P760201" s="83"/>
    </row>
    <row r="760202" spans="16:16" x14ac:dyDescent="0.3">
      <c r="P760202" s="83"/>
    </row>
    <row r="760203" spans="16:16" x14ac:dyDescent="0.3">
      <c r="P760203" s="83"/>
    </row>
    <row r="760204" spans="16:16" x14ac:dyDescent="0.3">
      <c r="P760204" s="83"/>
    </row>
    <row r="760205" spans="16:16" x14ac:dyDescent="0.3">
      <c r="P760205" s="83"/>
    </row>
    <row r="760206" spans="16:16" x14ac:dyDescent="0.3">
      <c r="P760206" s="83"/>
    </row>
    <row r="760207" spans="16:16" x14ac:dyDescent="0.3">
      <c r="P760207" s="83"/>
    </row>
    <row r="760208" spans="16:16" x14ac:dyDescent="0.3">
      <c r="P760208" s="83"/>
    </row>
    <row r="760209" spans="16:16" x14ac:dyDescent="0.3">
      <c r="P760209" s="83"/>
    </row>
    <row r="760210" spans="16:16" x14ac:dyDescent="0.3">
      <c r="P760210" s="83"/>
    </row>
    <row r="760211" spans="16:16" x14ac:dyDescent="0.3">
      <c r="P760211" s="83"/>
    </row>
    <row r="760212" spans="16:16" x14ac:dyDescent="0.3">
      <c r="P760212" s="83"/>
    </row>
    <row r="760213" spans="16:16" x14ac:dyDescent="0.3">
      <c r="P760213" s="83"/>
    </row>
    <row r="760214" spans="16:16" x14ac:dyDescent="0.3">
      <c r="P760214" s="83"/>
    </row>
    <row r="760215" spans="16:16" x14ac:dyDescent="0.3">
      <c r="P760215" s="83"/>
    </row>
    <row r="760216" spans="16:16" x14ac:dyDescent="0.3">
      <c r="P760216" s="83"/>
    </row>
    <row r="760217" spans="16:16" x14ac:dyDescent="0.3">
      <c r="P760217" s="83"/>
    </row>
    <row r="760218" spans="16:16" x14ac:dyDescent="0.3">
      <c r="P760218" s="83"/>
    </row>
    <row r="760219" spans="16:16" x14ac:dyDescent="0.3">
      <c r="P760219" s="83"/>
    </row>
    <row r="760220" spans="16:16" x14ac:dyDescent="0.3">
      <c r="P760220" s="83"/>
    </row>
    <row r="760221" spans="16:16" x14ac:dyDescent="0.3">
      <c r="P760221" s="83"/>
    </row>
    <row r="760222" spans="16:16" x14ac:dyDescent="0.3">
      <c r="P760222" s="83"/>
    </row>
    <row r="760223" spans="16:16" x14ac:dyDescent="0.3">
      <c r="P760223" s="83"/>
    </row>
    <row r="760224" spans="16:16" x14ac:dyDescent="0.3">
      <c r="P760224" s="83"/>
    </row>
    <row r="760225" spans="16:16" x14ac:dyDescent="0.3">
      <c r="P760225" s="83"/>
    </row>
    <row r="760226" spans="16:16" x14ac:dyDescent="0.3">
      <c r="P760226" s="83"/>
    </row>
    <row r="760227" spans="16:16" x14ac:dyDescent="0.3">
      <c r="P760227" s="83"/>
    </row>
    <row r="760228" spans="16:16" x14ac:dyDescent="0.3">
      <c r="P760228" s="83"/>
    </row>
    <row r="760229" spans="16:16" x14ac:dyDescent="0.3">
      <c r="P760229" s="83"/>
    </row>
    <row r="760230" spans="16:16" x14ac:dyDescent="0.3">
      <c r="P760230" s="83"/>
    </row>
    <row r="760231" spans="16:16" x14ac:dyDescent="0.3">
      <c r="P760231" s="83"/>
    </row>
    <row r="760232" spans="16:16" x14ac:dyDescent="0.3">
      <c r="P760232" s="83"/>
    </row>
    <row r="760233" spans="16:16" x14ac:dyDescent="0.3">
      <c r="P760233" s="83"/>
    </row>
    <row r="760234" spans="16:16" x14ac:dyDescent="0.3">
      <c r="P760234" s="83"/>
    </row>
    <row r="760235" spans="16:16" x14ac:dyDescent="0.3">
      <c r="P760235" s="83"/>
    </row>
    <row r="760236" spans="16:16" x14ac:dyDescent="0.3">
      <c r="P760236" s="83"/>
    </row>
    <row r="760237" spans="16:16" x14ac:dyDescent="0.3">
      <c r="P760237" s="83"/>
    </row>
    <row r="760238" spans="16:16" x14ac:dyDescent="0.3">
      <c r="P760238" s="83"/>
    </row>
    <row r="760239" spans="16:16" x14ac:dyDescent="0.3">
      <c r="P760239" s="83"/>
    </row>
    <row r="760240" spans="16:16" x14ac:dyDescent="0.3">
      <c r="P760240" s="83"/>
    </row>
    <row r="760241" spans="16:16" x14ac:dyDescent="0.3">
      <c r="P760241" s="83"/>
    </row>
    <row r="760242" spans="16:16" x14ac:dyDescent="0.3">
      <c r="P760242" s="83"/>
    </row>
    <row r="760243" spans="16:16" x14ac:dyDescent="0.3">
      <c r="P760243" s="83"/>
    </row>
    <row r="760244" spans="16:16" x14ac:dyDescent="0.3">
      <c r="P760244" s="83"/>
    </row>
    <row r="760245" spans="16:16" x14ac:dyDescent="0.3">
      <c r="P760245" s="83"/>
    </row>
    <row r="760246" spans="16:16" x14ac:dyDescent="0.3">
      <c r="P760246" s="83"/>
    </row>
    <row r="760247" spans="16:16" x14ac:dyDescent="0.3">
      <c r="P760247" s="83"/>
    </row>
    <row r="760248" spans="16:16" x14ac:dyDescent="0.3">
      <c r="P760248" s="83"/>
    </row>
    <row r="760249" spans="16:16" x14ac:dyDescent="0.3">
      <c r="P760249" s="83"/>
    </row>
    <row r="760250" spans="16:16" x14ac:dyDescent="0.3">
      <c r="P760250" s="83"/>
    </row>
    <row r="760251" spans="16:16" x14ac:dyDescent="0.3">
      <c r="P760251" s="83"/>
    </row>
    <row r="760252" spans="16:16" x14ac:dyDescent="0.3">
      <c r="P760252" s="83"/>
    </row>
    <row r="760253" spans="16:16" x14ac:dyDescent="0.3">
      <c r="P760253" s="83"/>
    </row>
    <row r="760254" spans="16:16" x14ac:dyDescent="0.3">
      <c r="P760254" s="83"/>
    </row>
    <row r="760255" spans="16:16" x14ac:dyDescent="0.3">
      <c r="P760255" s="83"/>
    </row>
    <row r="760256" spans="16:16" x14ac:dyDescent="0.3">
      <c r="P760256" s="83"/>
    </row>
    <row r="760257" spans="16:16" x14ac:dyDescent="0.3">
      <c r="P760257" s="83"/>
    </row>
    <row r="760258" spans="16:16" x14ac:dyDescent="0.3">
      <c r="P760258" s="83"/>
    </row>
    <row r="760259" spans="16:16" x14ac:dyDescent="0.3">
      <c r="P760259" s="83"/>
    </row>
    <row r="760260" spans="16:16" x14ac:dyDescent="0.3">
      <c r="P760260" s="83"/>
    </row>
    <row r="760261" spans="16:16" x14ac:dyDescent="0.3">
      <c r="P760261" s="83"/>
    </row>
    <row r="760262" spans="16:16" x14ac:dyDescent="0.3">
      <c r="P760262" s="83"/>
    </row>
    <row r="760263" spans="16:16" x14ac:dyDescent="0.3">
      <c r="P760263" s="83"/>
    </row>
    <row r="760264" spans="16:16" x14ac:dyDescent="0.3">
      <c r="P760264" s="83"/>
    </row>
    <row r="760265" spans="16:16" x14ac:dyDescent="0.3">
      <c r="P760265" s="83"/>
    </row>
    <row r="760266" spans="16:16" x14ac:dyDescent="0.3">
      <c r="P760266" s="83"/>
    </row>
    <row r="760267" spans="16:16" x14ac:dyDescent="0.3">
      <c r="P760267" s="83"/>
    </row>
    <row r="760268" spans="16:16" x14ac:dyDescent="0.3">
      <c r="P760268" s="83"/>
    </row>
    <row r="760269" spans="16:16" x14ac:dyDescent="0.3">
      <c r="P760269" s="83"/>
    </row>
    <row r="760270" spans="16:16" x14ac:dyDescent="0.3">
      <c r="P760270" s="83"/>
    </row>
    <row r="760271" spans="16:16" x14ac:dyDescent="0.3">
      <c r="P760271" s="83"/>
    </row>
    <row r="760272" spans="16:16" x14ac:dyDescent="0.3">
      <c r="P760272" s="83"/>
    </row>
    <row r="760273" spans="16:16" x14ac:dyDescent="0.3">
      <c r="P760273" s="83"/>
    </row>
    <row r="760274" spans="16:16" x14ac:dyDescent="0.3">
      <c r="P760274" s="83"/>
    </row>
    <row r="760275" spans="16:16" x14ac:dyDescent="0.3">
      <c r="P760275" s="83"/>
    </row>
    <row r="760276" spans="16:16" x14ac:dyDescent="0.3">
      <c r="P760276" s="83"/>
    </row>
    <row r="760277" spans="16:16" x14ac:dyDescent="0.3">
      <c r="P760277" s="83"/>
    </row>
    <row r="760278" spans="16:16" x14ac:dyDescent="0.3">
      <c r="P760278" s="83"/>
    </row>
    <row r="760279" spans="16:16" x14ac:dyDescent="0.3">
      <c r="P760279" s="83"/>
    </row>
    <row r="760280" spans="16:16" x14ac:dyDescent="0.3">
      <c r="P760280" s="83"/>
    </row>
    <row r="760281" spans="16:16" x14ac:dyDescent="0.3">
      <c r="P760281" s="83"/>
    </row>
    <row r="760282" spans="16:16" x14ac:dyDescent="0.3">
      <c r="P760282" s="83"/>
    </row>
    <row r="760283" spans="16:16" x14ac:dyDescent="0.3">
      <c r="P760283" s="83"/>
    </row>
    <row r="760284" spans="16:16" x14ac:dyDescent="0.3">
      <c r="P760284" s="83"/>
    </row>
    <row r="760285" spans="16:16" x14ac:dyDescent="0.3">
      <c r="P760285" s="83"/>
    </row>
    <row r="760286" spans="16:16" x14ac:dyDescent="0.3">
      <c r="P760286" s="83"/>
    </row>
    <row r="760287" spans="16:16" x14ac:dyDescent="0.3">
      <c r="P760287" s="83"/>
    </row>
    <row r="760288" spans="16:16" x14ac:dyDescent="0.3">
      <c r="P760288" s="83"/>
    </row>
    <row r="760289" spans="16:16" x14ac:dyDescent="0.3">
      <c r="P760289" s="83"/>
    </row>
    <row r="760290" spans="16:16" x14ac:dyDescent="0.3">
      <c r="P760290" s="83"/>
    </row>
    <row r="760291" spans="16:16" x14ac:dyDescent="0.3">
      <c r="P760291" s="83"/>
    </row>
    <row r="760292" spans="16:16" x14ac:dyDescent="0.3">
      <c r="P760292" s="83"/>
    </row>
    <row r="760293" spans="16:16" x14ac:dyDescent="0.3">
      <c r="P760293" s="83"/>
    </row>
    <row r="760294" spans="16:16" x14ac:dyDescent="0.3">
      <c r="P760294" s="83"/>
    </row>
    <row r="760295" spans="16:16" x14ac:dyDescent="0.3">
      <c r="P760295" s="83"/>
    </row>
    <row r="760296" spans="16:16" x14ac:dyDescent="0.3">
      <c r="P760296" s="83"/>
    </row>
    <row r="760297" spans="16:16" x14ac:dyDescent="0.3">
      <c r="P760297" s="83"/>
    </row>
    <row r="760298" spans="16:16" x14ac:dyDescent="0.3">
      <c r="P760298" s="83"/>
    </row>
    <row r="760299" spans="16:16" x14ac:dyDescent="0.3">
      <c r="P760299" s="83"/>
    </row>
    <row r="760300" spans="16:16" x14ac:dyDescent="0.3">
      <c r="P760300" s="83"/>
    </row>
    <row r="760301" spans="16:16" x14ac:dyDescent="0.3">
      <c r="P760301" s="83"/>
    </row>
    <row r="760302" spans="16:16" x14ac:dyDescent="0.3">
      <c r="P760302" s="83"/>
    </row>
    <row r="760303" spans="16:16" x14ac:dyDescent="0.3">
      <c r="P760303" s="83"/>
    </row>
    <row r="760304" spans="16:16" x14ac:dyDescent="0.3">
      <c r="P760304" s="83"/>
    </row>
    <row r="760305" spans="16:16" x14ac:dyDescent="0.3">
      <c r="P760305" s="83"/>
    </row>
    <row r="760306" spans="16:16" x14ac:dyDescent="0.3">
      <c r="P760306" s="83"/>
    </row>
    <row r="760307" spans="16:16" x14ac:dyDescent="0.3">
      <c r="P760307" s="83"/>
    </row>
    <row r="760308" spans="16:16" x14ac:dyDescent="0.3">
      <c r="P760308" s="83"/>
    </row>
    <row r="760309" spans="16:16" x14ac:dyDescent="0.3">
      <c r="P760309" s="83"/>
    </row>
    <row r="760310" spans="16:16" x14ac:dyDescent="0.3">
      <c r="P760310" s="83"/>
    </row>
    <row r="760311" spans="16:16" x14ac:dyDescent="0.3">
      <c r="P760311" s="83"/>
    </row>
    <row r="760312" spans="16:16" x14ac:dyDescent="0.3">
      <c r="P760312" s="83"/>
    </row>
    <row r="760313" spans="16:16" x14ac:dyDescent="0.3">
      <c r="P760313" s="83"/>
    </row>
    <row r="760314" spans="16:16" x14ac:dyDescent="0.3">
      <c r="P760314" s="83"/>
    </row>
    <row r="760315" spans="16:16" x14ac:dyDescent="0.3">
      <c r="P760315" s="83"/>
    </row>
    <row r="760316" spans="16:16" x14ac:dyDescent="0.3">
      <c r="P760316" s="83"/>
    </row>
    <row r="760317" spans="16:16" x14ac:dyDescent="0.3">
      <c r="P760317" s="83"/>
    </row>
    <row r="760318" spans="16:16" x14ac:dyDescent="0.3">
      <c r="P760318" s="83"/>
    </row>
    <row r="760319" spans="16:16" x14ac:dyDescent="0.3">
      <c r="P760319" s="83"/>
    </row>
    <row r="760320" spans="16:16" x14ac:dyDescent="0.3">
      <c r="P760320" s="83"/>
    </row>
    <row r="760321" spans="16:16" x14ac:dyDescent="0.3">
      <c r="P760321" s="83"/>
    </row>
    <row r="760322" spans="16:16" x14ac:dyDescent="0.3">
      <c r="P760322" s="83"/>
    </row>
    <row r="760323" spans="16:16" x14ac:dyDescent="0.3">
      <c r="P760323" s="83"/>
    </row>
    <row r="760324" spans="16:16" x14ac:dyDescent="0.3">
      <c r="P760324" s="83"/>
    </row>
    <row r="760325" spans="16:16" x14ac:dyDescent="0.3">
      <c r="P760325" s="83"/>
    </row>
    <row r="760326" spans="16:16" x14ac:dyDescent="0.3">
      <c r="P760326" s="83"/>
    </row>
    <row r="760327" spans="16:16" x14ac:dyDescent="0.3">
      <c r="P760327" s="83"/>
    </row>
    <row r="760328" spans="16:16" x14ac:dyDescent="0.3">
      <c r="P760328" s="83"/>
    </row>
    <row r="760329" spans="16:16" x14ac:dyDescent="0.3">
      <c r="P760329" s="83"/>
    </row>
    <row r="760330" spans="16:16" x14ac:dyDescent="0.3">
      <c r="P760330" s="83"/>
    </row>
    <row r="760331" spans="16:16" x14ac:dyDescent="0.3">
      <c r="P760331" s="83"/>
    </row>
    <row r="760332" spans="16:16" x14ac:dyDescent="0.3">
      <c r="P760332" s="83"/>
    </row>
    <row r="760333" spans="16:16" x14ac:dyDescent="0.3">
      <c r="P760333" s="83"/>
    </row>
    <row r="760334" spans="16:16" x14ac:dyDescent="0.3">
      <c r="P760334" s="83"/>
    </row>
    <row r="760335" spans="16:16" x14ac:dyDescent="0.3">
      <c r="P760335" s="83"/>
    </row>
    <row r="760336" spans="16:16" x14ac:dyDescent="0.3">
      <c r="P760336" s="83"/>
    </row>
    <row r="760337" spans="16:16" x14ac:dyDescent="0.3">
      <c r="P760337" s="83"/>
    </row>
    <row r="760338" spans="16:16" x14ac:dyDescent="0.3">
      <c r="P760338" s="83"/>
    </row>
    <row r="760339" spans="16:16" x14ac:dyDescent="0.3">
      <c r="P760339" s="83"/>
    </row>
    <row r="760340" spans="16:16" x14ac:dyDescent="0.3">
      <c r="P760340" s="83"/>
    </row>
    <row r="760341" spans="16:16" x14ac:dyDescent="0.3">
      <c r="P760341" s="83"/>
    </row>
    <row r="760342" spans="16:16" x14ac:dyDescent="0.3">
      <c r="P760342" s="83"/>
    </row>
    <row r="760343" spans="16:16" x14ac:dyDescent="0.3">
      <c r="P760343" s="83"/>
    </row>
    <row r="760344" spans="16:16" x14ac:dyDescent="0.3">
      <c r="P760344" s="83"/>
    </row>
    <row r="760345" spans="16:16" x14ac:dyDescent="0.3">
      <c r="P760345" s="83"/>
    </row>
    <row r="760346" spans="16:16" x14ac:dyDescent="0.3">
      <c r="P760346" s="83"/>
    </row>
    <row r="760347" spans="16:16" x14ac:dyDescent="0.3">
      <c r="P760347" s="83"/>
    </row>
    <row r="760348" spans="16:16" x14ac:dyDescent="0.3">
      <c r="P760348" s="83"/>
    </row>
    <row r="760349" spans="16:16" x14ac:dyDescent="0.3">
      <c r="P760349" s="83"/>
    </row>
    <row r="760350" spans="16:16" x14ac:dyDescent="0.3">
      <c r="P760350" s="83"/>
    </row>
    <row r="760351" spans="16:16" x14ac:dyDescent="0.3">
      <c r="P760351" s="83"/>
    </row>
    <row r="760352" spans="16:16" x14ac:dyDescent="0.3">
      <c r="P760352" s="83"/>
    </row>
    <row r="760353" spans="16:16" x14ac:dyDescent="0.3">
      <c r="P760353" s="83"/>
    </row>
    <row r="760354" spans="16:16" x14ac:dyDescent="0.3">
      <c r="P760354" s="83"/>
    </row>
    <row r="760355" spans="16:16" x14ac:dyDescent="0.3">
      <c r="P760355" s="83"/>
    </row>
    <row r="760356" spans="16:16" x14ac:dyDescent="0.3">
      <c r="P760356" s="83"/>
    </row>
    <row r="760357" spans="16:16" x14ac:dyDescent="0.3">
      <c r="P760357" s="83"/>
    </row>
    <row r="760358" spans="16:16" x14ac:dyDescent="0.3">
      <c r="P760358" s="83"/>
    </row>
    <row r="760359" spans="16:16" x14ac:dyDescent="0.3">
      <c r="P760359" s="83"/>
    </row>
    <row r="760360" spans="16:16" x14ac:dyDescent="0.3">
      <c r="P760360" s="83"/>
    </row>
    <row r="760361" spans="16:16" x14ac:dyDescent="0.3">
      <c r="P760361" s="83"/>
    </row>
    <row r="760362" spans="16:16" x14ac:dyDescent="0.3">
      <c r="P760362" s="83"/>
    </row>
    <row r="760363" spans="16:16" x14ac:dyDescent="0.3">
      <c r="P760363" s="83"/>
    </row>
    <row r="760364" spans="16:16" x14ac:dyDescent="0.3">
      <c r="P760364" s="83"/>
    </row>
    <row r="760365" spans="16:16" x14ac:dyDescent="0.3">
      <c r="P760365" s="83"/>
    </row>
    <row r="760366" spans="16:16" x14ac:dyDescent="0.3">
      <c r="P760366" s="83"/>
    </row>
    <row r="760367" spans="16:16" x14ac:dyDescent="0.3">
      <c r="P760367" s="83"/>
    </row>
    <row r="760368" spans="16:16" x14ac:dyDescent="0.3">
      <c r="P760368" s="83"/>
    </row>
    <row r="760369" spans="16:16" x14ac:dyDescent="0.3">
      <c r="P760369" s="83"/>
    </row>
    <row r="760370" spans="16:16" x14ac:dyDescent="0.3">
      <c r="P760370" s="83"/>
    </row>
    <row r="760371" spans="16:16" x14ac:dyDescent="0.3">
      <c r="P760371" s="83"/>
    </row>
    <row r="760372" spans="16:16" x14ac:dyDescent="0.3">
      <c r="P760372" s="83"/>
    </row>
    <row r="760373" spans="16:16" x14ac:dyDescent="0.3">
      <c r="P760373" s="83"/>
    </row>
    <row r="760374" spans="16:16" x14ac:dyDescent="0.3">
      <c r="P760374" s="83"/>
    </row>
    <row r="760375" spans="16:16" x14ac:dyDescent="0.3">
      <c r="P760375" s="83"/>
    </row>
    <row r="760376" spans="16:16" x14ac:dyDescent="0.3">
      <c r="P760376" s="83"/>
    </row>
    <row r="760377" spans="16:16" x14ac:dyDescent="0.3">
      <c r="P760377" s="83"/>
    </row>
    <row r="760378" spans="16:16" x14ac:dyDescent="0.3">
      <c r="P760378" s="83"/>
    </row>
    <row r="760379" spans="16:16" x14ac:dyDescent="0.3">
      <c r="P760379" s="83"/>
    </row>
    <row r="760380" spans="16:16" x14ac:dyDescent="0.3">
      <c r="P760380" s="83"/>
    </row>
    <row r="760381" spans="16:16" x14ac:dyDescent="0.3">
      <c r="P760381" s="83"/>
    </row>
    <row r="760382" spans="16:16" x14ac:dyDescent="0.3">
      <c r="P760382" s="83"/>
    </row>
    <row r="760383" spans="16:16" x14ac:dyDescent="0.3">
      <c r="P760383" s="83"/>
    </row>
    <row r="760384" spans="16:16" x14ac:dyDescent="0.3">
      <c r="P760384" s="83"/>
    </row>
    <row r="760385" spans="16:16" x14ac:dyDescent="0.3">
      <c r="P760385" s="83"/>
    </row>
    <row r="760386" spans="16:16" x14ac:dyDescent="0.3">
      <c r="P760386" s="83"/>
    </row>
    <row r="760387" spans="16:16" x14ac:dyDescent="0.3">
      <c r="P760387" s="83"/>
    </row>
    <row r="760388" spans="16:16" x14ac:dyDescent="0.3">
      <c r="P760388" s="83"/>
    </row>
    <row r="760389" spans="16:16" x14ac:dyDescent="0.3">
      <c r="P760389" s="83"/>
    </row>
    <row r="760390" spans="16:16" x14ac:dyDescent="0.3">
      <c r="P760390" s="83"/>
    </row>
    <row r="760391" spans="16:16" x14ac:dyDescent="0.3">
      <c r="P760391" s="83"/>
    </row>
    <row r="760392" spans="16:16" x14ac:dyDescent="0.3">
      <c r="P760392" s="83"/>
    </row>
    <row r="760393" spans="16:16" x14ac:dyDescent="0.3">
      <c r="P760393" s="83"/>
    </row>
    <row r="760394" spans="16:16" x14ac:dyDescent="0.3">
      <c r="P760394" s="83"/>
    </row>
    <row r="760395" spans="16:16" x14ac:dyDescent="0.3">
      <c r="P760395" s="83"/>
    </row>
    <row r="760396" spans="16:16" x14ac:dyDescent="0.3">
      <c r="P760396" s="83"/>
    </row>
    <row r="760397" spans="16:16" x14ac:dyDescent="0.3">
      <c r="P760397" s="83"/>
    </row>
    <row r="760398" spans="16:16" x14ac:dyDescent="0.3">
      <c r="P760398" s="83"/>
    </row>
    <row r="760399" spans="16:16" x14ac:dyDescent="0.3">
      <c r="P760399" s="83"/>
    </row>
    <row r="760400" spans="16:16" x14ac:dyDescent="0.3">
      <c r="P760400" s="83"/>
    </row>
    <row r="760401" spans="16:16" x14ac:dyDescent="0.3">
      <c r="P760401" s="83"/>
    </row>
    <row r="760402" spans="16:16" x14ac:dyDescent="0.3">
      <c r="P760402" s="83"/>
    </row>
    <row r="760403" spans="16:16" x14ac:dyDescent="0.3">
      <c r="P760403" s="83"/>
    </row>
    <row r="760404" spans="16:16" x14ac:dyDescent="0.3">
      <c r="P760404" s="83"/>
    </row>
    <row r="760405" spans="16:16" x14ac:dyDescent="0.3">
      <c r="P760405" s="83"/>
    </row>
    <row r="760406" spans="16:16" x14ac:dyDescent="0.3">
      <c r="P760406" s="83"/>
    </row>
    <row r="760407" spans="16:16" x14ac:dyDescent="0.3">
      <c r="P760407" s="83"/>
    </row>
    <row r="760408" spans="16:16" x14ac:dyDescent="0.3">
      <c r="P760408" s="83"/>
    </row>
    <row r="760409" spans="16:16" x14ac:dyDescent="0.3">
      <c r="P760409" s="83"/>
    </row>
    <row r="760410" spans="16:16" x14ac:dyDescent="0.3">
      <c r="P760410" s="83"/>
    </row>
    <row r="760411" spans="16:16" x14ac:dyDescent="0.3">
      <c r="P760411" s="83"/>
    </row>
    <row r="760412" spans="16:16" x14ac:dyDescent="0.3">
      <c r="P760412" s="83"/>
    </row>
    <row r="760413" spans="16:16" x14ac:dyDescent="0.3">
      <c r="P760413" s="83"/>
    </row>
    <row r="760414" spans="16:16" x14ac:dyDescent="0.3">
      <c r="P760414" s="83"/>
    </row>
    <row r="760415" spans="16:16" x14ac:dyDescent="0.3">
      <c r="P760415" s="83"/>
    </row>
    <row r="760416" spans="16:16" x14ac:dyDescent="0.3">
      <c r="P760416" s="83"/>
    </row>
    <row r="760417" spans="16:16" x14ac:dyDescent="0.3">
      <c r="P760417" s="83"/>
    </row>
    <row r="760418" spans="16:16" x14ac:dyDescent="0.3">
      <c r="P760418" s="83"/>
    </row>
    <row r="760419" spans="16:16" x14ac:dyDescent="0.3">
      <c r="P760419" s="83"/>
    </row>
    <row r="760420" spans="16:16" x14ac:dyDescent="0.3">
      <c r="P760420" s="83"/>
    </row>
    <row r="760421" spans="16:16" x14ac:dyDescent="0.3">
      <c r="P760421" s="83"/>
    </row>
    <row r="760422" spans="16:16" x14ac:dyDescent="0.3">
      <c r="P760422" s="83"/>
    </row>
    <row r="760423" spans="16:16" x14ac:dyDescent="0.3">
      <c r="P760423" s="83"/>
    </row>
    <row r="760424" spans="16:16" x14ac:dyDescent="0.3">
      <c r="P760424" s="83"/>
    </row>
    <row r="760425" spans="16:16" x14ac:dyDescent="0.3">
      <c r="P760425" s="83"/>
    </row>
    <row r="760426" spans="16:16" x14ac:dyDescent="0.3">
      <c r="P760426" s="83"/>
    </row>
    <row r="760427" spans="16:16" x14ac:dyDescent="0.3">
      <c r="P760427" s="83"/>
    </row>
    <row r="760428" spans="16:16" x14ac:dyDescent="0.3">
      <c r="P760428" s="83"/>
    </row>
    <row r="760429" spans="16:16" x14ac:dyDescent="0.3">
      <c r="P760429" s="83"/>
    </row>
    <row r="760430" spans="16:16" x14ac:dyDescent="0.3">
      <c r="P760430" s="83"/>
    </row>
    <row r="760431" spans="16:16" x14ac:dyDescent="0.3">
      <c r="P760431" s="83"/>
    </row>
    <row r="760432" spans="16:16" x14ac:dyDescent="0.3">
      <c r="P760432" s="83"/>
    </row>
    <row r="760433" spans="16:16" x14ac:dyDescent="0.3">
      <c r="P760433" s="83"/>
    </row>
    <row r="760434" spans="16:16" x14ac:dyDescent="0.3">
      <c r="P760434" s="83"/>
    </row>
    <row r="760435" spans="16:16" x14ac:dyDescent="0.3">
      <c r="P760435" s="83"/>
    </row>
    <row r="760436" spans="16:16" x14ac:dyDescent="0.3">
      <c r="P760436" s="83"/>
    </row>
    <row r="760437" spans="16:16" x14ac:dyDescent="0.3">
      <c r="P760437" s="83"/>
    </row>
    <row r="760438" spans="16:16" x14ac:dyDescent="0.3">
      <c r="P760438" s="83"/>
    </row>
    <row r="760439" spans="16:16" x14ac:dyDescent="0.3">
      <c r="P760439" s="83"/>
    </row>
    <row r="760440" spans="16:16" x14ac:dyDescent="0.3">
      <c r="P760440" s="83"/>
    </row>
    <row r="760441" spans="16:16" x14ac:dyDescent="0.3">
      <c r="P760441" s="83"/>
    </row>
    <row r="760442" spans="16:16" x14ac:dyDescent="0.3">
      <c r="P760442" s="83"/>
    </row>
    <row r="760443" spans="16:16" x14ac:dyDescent="0.3">
      <c r="P760443" s="83"/>
    </row>
    <row r="760444" spans="16:16" x14ac:dyDescent="0.3">
      <c r="P760444" s="83"/>
    </row>
    <row r="760445" spans="16:16" x14ac:dyDescent="0.3">
      <c r="P760445" s="83"/>
    </row>
    <row r="760446" spans="16:16" x14ac:dyDescent="0.3">
      <c r="P760446" s="83"/>
    </row>
    <row r="760447" spans="16:16" x14ac:dyDescent="0.3">
      <c r="P760447" s="83"/>
    </row>
    <row r="760448" spans="16:16" x14ac:dyDescent="0.3">
      <c r="P760448" s="83"/>
    </row>
    <row r="760449" spans="16:16" x14ac:dyDescent="0.3">
      <c r="P760449" s="83"/>
    </row>
    <row r="760450" spans="16:16" x14ac:dyDescent="0.3">
      <c r="P760450" s="83"/>
    </row>
    <row r="760451" spans="16:16" x14ac:dyDescent="0.3">
      <c r="P760451" s="83"/>
    </row>
    <row r="760452" spans="16:16" x14ac:dyDescent="0.3">
      <c r="P760452" s="83"/>
    </row>
    <row r="760453" spans="16:16" x14ac:dyDescent="0.3">
      <c r="P760453" s="83"/>
    </row>
    <row r="760454" spans="16:16" x14ac:dyDescent="0.3">
      <c r="P760454" s="83"/>
    </row>
    <row r="760455" spans="16:16" x14ac:dyDescent="0.3">
      <c r="P760455" s="83"/>
    </row>
    <row r="760456" spans="16:16" x14ac:dyDescent="0.3">
      <c r="P760456" s="83"/>
    </row>
    <row r="760457" spans="16:16" x14ac:dyDescent="0.3">
      <c r="P760457" s="83"/>
    </row>
    <row r="760458" spans="16:16" x14ac:dyDescent="0.3">
      <c r="P760458" s="83"/>
    </row>
    <row r="760459" spans="16:16" x14ac:dyDescent="0.3">
      <c r="P760459" s="83"/>
    </row>
    <row r="760460" spans="16:16" x14ac:dyDescent="0.3">
      <c r="P760460" s="83"/>
    </row>
    <row r="760461" spans="16:16" x14ac:dyDescent="0.3">
      <c r="P760461" s="83"/>
    </row>
    <row r="760462" spans="16:16" x14ac:dyDescent="0.3">
      <c r="P760462" s="83"/>
    </row>
    <row r="760463" spans="16:16" x14ac:dyDescent="0.3">
      <c r="P760463" s="83"/>
    </row>
    <row r="760464" spans="16:16" x14ac:dyDescent="0.3">
      <c r="P760464" s="83"/>
    </row>
    <row r="760465" spans="16:16" x14ac:dyDescent="0.3">
      <c r="P760465" s="83"/>
    </row>
    <row r="760466" spans="16:16" x14ac:dyDescent="0.3">
      <c r="P760466" s="83"/>
    </row>
    <row r="760467" spans="16:16" x14ac:dyDescent="0.3">
      <c r="P760467" s="83"/>
    </row>
    <row r="760468" spans="16:16" x14ac:dyDescent="0.3">
      <c r="P760468" s="83"/>
    </row>
    <row r="760469" spans="16:16" x14ac:dyDescent="0.3">
      <c r="P760469" s="83"/>
    </row>
    <row r="760470" spans="16:16" x14ac:dyDescent="0.3">
      <c r="P760470" s="83"/>
    </row>
    <row r="760471" spans="16:16" x14ac:dyDescent="0.3">
      <c r="P760471" s="83"/>
    </row>
    <row r="760472" spans="16:16" x14ac:dyDescent="0.3">
      <c r="P760472" s="83"/>
    </row>
    <row r="760473" spans="16:16" x14ac:dyDescent="0.3">
      <c r="P760473" s="83"/>
    </row>
    <row r="760474" spans="16:16" x14ac:dyDescent="0.3">
      <c r="P760474" s="83"/>
    </row>
    <row r="760475" spans="16:16" x14ac:dyDescent="0.3">
      <c r="P760475" s="83"/>
    </row>
    <row r="760476" spans="16:16" x14ac:dyDescent="0.3">
      <c r="P760476" s="83"/>
    </row>
    <row r="760477" spans="16:16" x14ac:dyDescent="0.3">
      <c r="P760477" s="83"/>
    </row>
    <row r="760478" spans="16:16" x14ac:dyDescent="0.3">
      <c r="P760478" s="83"/>
    </row>
    <row r="760479" spans="16:16" x14ac:dyDescent="0.3">
      <c r="P760479" s="83"/>
    </row>
    <row r="760480" spans="16:16" x14ac:dyDescent="0.3">
      <c r="P760480" s="83"/>
    </row>
    <row r="760481" spans="16:16" x14ac:dyDescent="0.3">
      <c r="P760481" s="83"/>
    </row>
    <row r="760482" spans="16:16" x14ac:dyDescent="0.3">
      <c r="P760482" s="83"/>
    </row>
    <row r="760483" spans="16:16" x14ac:dyDescent="0.3">
      <c r="P760483" s="83"/>
    </row>
    <row r="760484" spans="16:16" x14ac:dyDescent="0.3">
      <c r="P760484" s="83"/>
    </row>
    <row r="760485" spans="16:16" x14ac:dyDescent="0.3">
      <c r="P760485" s="83"/>
    </row>
    <row r="760486" spans="16:16" x14ac:dyDescent="0.3">
      <c r="P760486" s="83"/>
    </row>
    <row r="760487" spans="16:16" x14ac:dyDescent="0.3">
      <c r="P760487" s="83"/>
    </row>
    <row r="760488" spans="16:16" x14ac:dyDescent="0.3">
      <c r="P760488" s="83"/>
    </row>
    <row r="760489" spans="16:16" x14ac:dyDescent="0.3">
      <c r="P760489" s="83"/>
    </row>
    <row r="760490" spans="16:16" x14ac:dyDescent="0.3">
      <c r="P760490" s="83"/>
    </row>
    <row r="760491" spans="16:16" x14ac:dyDescent="0.3">
      <c r="P760491" s="83"/>
    </row>
    <row r="760492" spans="16:16" x14ac:dyDescent="0.3">
      <c r="P760492" s="83"/>
    </row>
    <row r="760493" spans="16:16" x14ac:dyDescent="0.3">
      <c r="P760493" s="83"/>
    </row>
    <row r="760494" spans="16:16" x14ac:dyDescent="0.3">
      <c r="P760494" s="83"/>
    </row>
    <row r="760495" spans="16:16" x14ac:dyDescent="0.3">
      <c r="P760495" s="83"/>
    </row>
    <row r="760496" spans="16:16" x14ac:dyDescent="0.3">
      <c r="P760496" s="83"/>
    </row>
    <row r="760497" spans="16:16" x14ac:dyDescent="0.3">
      <c r="P760497" s="83"/>
    </row>
    <row r="760498" spans="16:16" x14ac:dyDescent="0.3">
      <c r="P760498" s="83"/>
    </row>
    <row r="760499" spans="16:16" x14ac:dyDescent="0.3">
      <c r="P760499" s="83"/>
    </row>
    <row r="760500" spans="16:16" x14ac:dyDescent="0.3">
      <c r="P760500" s="83"/>
    </row>
    <row r="760501" spans="16:16" x14ac:dyDescent="0.3">
      <c r="P760501" s="83"/>
    </row>
    <row r="760502" spans="16:16" x14ac:dyDescent="0.3">
      <c r="P760502" s="83"/>
    </row>
    <row r="760503" spans="16:16" x14ac:dyDescent="0.3">
      <c r="P760503" s="83"/>
    </row>
    <row r="760504" spans="16:16" x14ac:dyDescent="0.3">
      <c r="P760504" s="83"/>
    </row>
    <row r="760505" spans="16:16" x14ac:dyDescent="0.3">
      <c r="P760505" s="83"/>
    </row>
    <row r="760506" spans="16:16" x14ac:dyDescent="0.3">
      <c r="P760506" s="83"/>
    </row>
    <row r="760507" spans="16:16" x14ac:dyDescent="0.3">
      <c r="P760507" s="83"/>
    </row>
    <row r="760508" spans="16:16" x14ac:dyDescent="0.3">
      <c r="P760508" s="83"/>
    </row>
    <row r="760509" spans="16:16" x14ac:dyDescent="0.3">
      <c r="P760509" s="83"/>
    </row>
    <row r="760510" spans="16:16" x14ac:dyDescent="0.3">
      <c r="P760510" s="83"/>
    </row>
    <row r="760511" spans="16:16" x14ac:dyDescent="0.3">
      <c r="P760511" s="83"/>
    </row>
    <row r="760512" spans="16:16" x14ac:dyDescent="0.3">
      <c r="P760512" s="83"/>
    </row>
    <row r="760513" spans="16:16" x14ac:dyDescent="0.3">
      <c r="P760513" s="83"/>
    </row>
    <row r="760514" spans="16:16" x14ac:dyDescent="0.3">
      <c r="P760514" s="83"/>
    </row>
    <row r="760515" spans="16:16" x14ac:dyDescent="0.3">
      <c r="P760515" s="83"/>
    </row>
    <row r="760516" spans="16:16" x14ac:dyDescent="0.3">
      <c r="P760516" s="83"/>
    </row>
    <row r="760517" spans="16:16" x14ac:dyDescent="0.3">
      <c r="P760517" s="83"/>
    </row>
    <row r="760518" spans="16:16" x14ac:dyDescent="0.3">
      <c r="P760518" s="83"/>
    </row>
    <row r="760519" spans="16:16" x14ac:dyDescent="0.3">
      <c r="P760519" s="83"/>
    </row>
    <row r="760520" spans="16:16" x14ac:dyDescent="0.3">
      <c r="P760520" s="83"/>
    </row>
    <row r="760521" spans="16:16" x14ac:dyDescent="0.3">
      <c r="P760521" s="83"/>
    </row>
    <row r="760522" spans="16:16" x14ac:dyDescent="0.3">
      <c r="P760522" s="83"/>
    </row>
    <row r="760523" spans="16:16" x14ac:dyDescent="0.3">
      <c r="P760523" s="83"/>
    </row>
    <row r="760524" spans="16:16" x14ac:dyDescent="0.3">
      <c r="P760524" s="83"/>
    </row>
    <row r="760525" spans="16:16" x14ac:dyDescent="0.3">
      <c r="P760525" s="83"/>
    </row>
    <row r="760526" spans="16:16" x14ac:dyDescent="0.3">
      <c r="P760526" s="83"/>
    </row>
    <row r="760527" spans="16:16" x14ac:dyDescent="0.3">
      <c r="P760527" s="83"/>
    </row>
    <row r="760528" spans="16:16" x14ac:dyDescent="0.3">
      <c r="P760528" s="83"/>
    </row>
    <row r="760529" spans="16:16" x14ac:dyDescent="0.3">
      <c r="P760529" s="83"/>
    </row>
    <row r="760530" spans="16:16" x14ac:dyDescent="0.3">
      <c r="P760530" s="83"/>
    </row>
    <row r="760531" spans="16:16" x14ac:dyDescent="0.3">
      <c r="P760531" s="83"/>
    </row>
    <row r="760532" spans="16:16" x14ac:dyDescent="0.3">
      <c r="P760532" s="83"/>
    </row>
    <row r="760533" spans="16:16" x14ac:dyDescent="0.3">
      <c r="P760533" s="83"/>
    </row>
    <row r="760534" spans="16:16" x14ac:dyDescent="0.3">
      <c r="P760534" s="83"/>
    </row>
    <row r="760535" spans="16:16" x14ac:dyDescent="0.3">
      <c r="P760535" s="83"/>
    </row>
    <row r="760536" spans="16:16" x14ac:dyDescent="0.3">
      <c r="P760536" s="83"/>
    </row>
    <row r="760537" spans="16:16" x14ac:dyDescent="0.3">
      <c r="P760537" s="83"/>
    </row>
    <row r="760538" spans="16:16" x14ac:dyDescent="0.3">
      <c r="P760538" s="83"/>
    </row>
    <row r="760539" spans="16:16" x14ac:dyDescent="0.3">
      <c r="P760539" s="83"/>
    </row>
    <row r="760540" spans="16:16" x14ac:dyDescent="0.3">
      <c r="P760540" s="83"/>
    </row>
    <row r="760541" spans="16:16" x14ac:dyDescent="0.3">
      <c r="P760541" s="83"/>
    </row>
    <row r="760542" spans="16:16" x14ac:dyDescent="0.3">
      <c r="P760542" s="83"/>
    </row>
    <row r="760543" spans="16:16" x14ac:dyDescent="0.3">
      <c r="P760543" s="83"/>
    </row>
    <row r="760544" spans="16:16" x14ac:dyDescent="0.3">
      <c r="P760544" s="83"/>
    </row>
    <row r="760545" spans="16:16" x14ac:dyDescent="0.3">
      <c r="P760545" s="83"/>
    </row>
    <row r="760546" spans="16:16" x14ac:dyDescent="0.3">
      <c r="P760546" s="83"/>
    </row>
    <row r="760547" spans="16:16" x14ac:dyDescent="0.3">
      <c r="P760547" s="83"/>
    </row>
    <row r="760548" spans="16:16" x14ac:dyDescent="0.3">
      <c r="P760548" s="83"/>
    </row>
    <row r="760549" spans="16:16" x14ac:dyDescent="0.3">
      <c r="P760549" s="83"/>
    </row>
    <row r="760550" spans="16:16" x14ac:dyDescent="0.3">
      <c r="P760550" s="83"/>
    </row>
    <row r="760551" spans="16:16" x14ac:dyDescent="0.3">
      <c r="P760551" s="83"/>
    </row>
    <row r="760552" spans="16:16" x14ac:dyDescent="0.3">
      <c r="P760552" s="83"/>
    </row>
    <row r="760553" spans="16:16" x14ac:dyDescent="0.3">
      <c r="P760553" s="83"/>
    </row>
    <row r="760554" spans="16:16" x14ac:dyDescent="0.3">
      <c r="P760554" s="83"/>
    </row>
    <row r="760555" spans="16:16" x14ac:dyDescent="0.3">
      <c r="P760555" s="83"/>
    </row>
    <row r="760556" spans="16:16" x14ac:dyDescent="0.3">
      <c r="P760556" s="83"/>
    </row>
    <row r="760557" spans="16:16" x14ac:dyDescent="0.3">
      <c r="P760557" s="83"/>
    </row>
    <row r="760558" spans="16:16" x14ac:dyDescent="0.3">
      <c r="P760558" s="83"/>
    </row>
    <row r="760559" spans="16:16" x14ac:dyDescent="0.3">
      <c r="P760559" s="83"/>
    </row>
    <row r="760560" spans="16:16" x14ac:dyDescent="0.3">
      <c r="P760560" s="83"/>
    </row>
    <row r="760561" spans="16:16" x14ac:dyDescent="0.3">
      <c r="P760561" s="83"/>
    </row>
    <row r="760562" spans="16:16" x14ac:dyDescent="0.3">
      <c r="P760562" s="83"/>
    </row>
    <row r="760563" spans="16:16" x14ac:dyDescent="0.3">
      <c r="P760563" s="83"/>
    </row>
    <row r="760564" spans="16:16" x14ac:dyDescent="0.3">
      <c r="P760564" s="83"/>
    </row>
    <row r="760565" spans="16:16" x14ac:dyDescent="0.3">
      <c r="P760565" s="83"/>
    </row>
    <row r="760566" spans="16:16" x14ac:dyDescent="0.3">
      <c r="P760566" s="83"/>
    </row>
    <row r="760567" spans="16:16" x14ac:dyDescent="0.3">
      <c r="P760567" s="83"/>
    </row>
    <row r="760568" spans="16:16" x14ac:dyDescent="0.3">
      <c r="P760568" s="83"/>
    </row>
    <row r="760569" spans="16:16" x14ac:dyDescent="0.3">
      <c r="P760569" s="83"/>
    </row>
    <row r="760570" spans="16:16" x14ac:dyDescent="0.3">
      <c r="P760570" s="83"/>
    </row>
    <row r="760571" spans="16:16" x14ac:dyDescent="0.3">
      <c r="P760571" s="83"/>
    </row>
    <row r="760572" spans="16:16" x14ac:dyDescent="0.3">
      <c r="P760572" s="83"/>
    </row>
    <row r="760573" spans="16:16" x14ac:dyDescent="0.3">
      <c r="P760573" s="83"/>
    </row>
    <row r="760574" spans="16:16" x14ac:dyDescent="0.3">
      <c r="P760574" s="83"/>
    </row>
    <row r="760575" spans="16:16" x14ac:dyDescent="0.3">
      <c r="P760575" s="83"/>
    </row>
    <row r="760576" spans="16:16" x14ac:dyDescent="0.3">
      <c r="P760576" s="83"/>
    </row>
    <row r="760577" spans="16:16" x14ac:dyDescent="0.3">
      <c r="P760577" s="83"/>
    </row>
    <row r="760578" spans="16:16" x14ac:dyDescent="0.3">
      <c r="P760578" s="83"/>
    </row>
    <row r="760579" spans="16:16" x14ac:dyDescent="0.3">
      <c r="P760579" s="83"/>
    </row>
    <row r="760580" spans="16:16" x14ac:dyDescent="0.3">
      <c r="P760580" s="83"/>
    </row>
    <row r="760581" spans="16:16" x14ac:dyDescent="0.3">
      <c r="P760581" s="83"/>
    </row>
    <row r="760582" spans="16:16" x14ac:dyDescent="0.3">
      <c r="P760582" s="83"/>
    </row>
    <row r="760583" spans="16:16" x14ac:dyDescent="0.3">
      <c r="P760583" s="83"/>
    </row>
    <row r="760584" spans="16:16" x14ac:dyDescent="0.3">
      <c r="P760584" s="83"/>
    </row>
    <row r="760585" spans="16:16" x14ac:dyDescent="0.3">
      <c r="P760585" s="83"/>
    </row>
    <row r="760586" spans="16:16" x14ac:dyDescent="0.3">
      <c r="P760586" s="83"/>
    </row>
    <row r="760587" spans="16:16" x14ac:dyDescent="0.3">
      <c r="P760587" s="83"/>
    </row>
    <row r="760588" spans="16:16" x14ac:dyDescent="0.3">
      <c r="P760588" s="83"/>
    </row>
    <row r="760589" spans="16:16" x14ac:dyDescent="0.3">
      <c r="P760589" s="83"/>
    </row>
    <row r="760590" spans="16:16" x14ac:dyDescent="0.3">
      <c r="P760590" s="83"/>
    </row>
    <row r="760591" spans="16:16" x14ac:dyDescent="0.3">
      <c r="P760591" s="83"/>
    </row>
    <row r="760592" spans="16:16" x14ac:dyDescent="0.3">
      <c r="P760592" s="83"/>
    </row>
    <row r="760593" spans="16:16" x14ac:dyDescent="0.3">
      <c r="P760593" s="83"/>
    </row>
    <row r="760594" spans="16:16" x14ac:dyDescent="0.3">
      <c r="P760594" s="83"/>
    </row>
    <row r="760595" spans="16:16" x14ac:dyDescent="0.3">
      <c r="P760595" s="83"/>
    </row>
    <row r="760596" spans="16:16" x14ac:dyDescent="0.3">
      <c r="P760596" s="83"/>
    </row>
    <row r="760597" spans="16:16" x14ac:dyDescent="0.3">
      <c r="P760597" s="83"/>
    </row>
    <row r="760598" spans="16:16" x14ac:dyDescent="0.3">
      <c r="P760598" s="83"/>
    </row>
    <row r="760599" spans="16:16" x14ac:dyDescent="0.3">
      <c r="P760599" s="83"/>
    </row>
    <row r="760600" spans="16:16" x14ac:dyDescent="0.3">
      <c r="P760600" s="83"/>
    </row>
    <row r="760601" spans="16:16" x14ac:dyDescent="0.3">
      <c r="P760601" s="83"/>
    </row>
    <row r="760602" spans="16:16" x14ac:dyDescent="0.3">
      <c r="P760602" s="83"/>
    </row>
    <row r="760603" spans="16:16" x14ac:dyDescent="0.3">
      <c r="P760603" s="83"/>
    </row>
    <row r="760604" spans="16:16" x14ac:dyDescent="0.3">
      <c r="P760604" s="83"/>
    </row>
    <row r="760605" spans="16:16" x14ac:dyDescent="0.3">
      <c r="P760605" s="83"/>
    </row>
    <row r="760606" spans="16:16" x14ac:dyDescent="0.3">
      <c r="P760606" s="83"/>
    </row>
    <row r="760607" spans="16:16" x14ac:dyDescent="0.3">
      <c r="P760607" s="83"/>
    </row>
    <row r="760608" spans="16:16" x14ac:dyDescent="0.3">
      <c r="P760608" s="83"/>
    </row>
    <row r="760609" spans="16:16" x14ac:dyDescent="0.3">
      <c r="P760609" s="83"/>
    </row>
    <row r="760610" spans="16:16" x14ac:dyDescent="0.3">
      <c r="P760610" s="83"/>
    </row>
    <row r="760611" spans="16:16" x14ac:dyDescent="0.3">
      <c r="P760611" s="83"/>
    </row>
    <row r="760612" spans="16:16" x14ac:dyDescent="0.3">
      <c r="P760612" s="83"/>
    </row>
    <row r="760613" spans="16:16" x14ac:dyDescent="0.3">
      <c r="P760613" s="83"/>
    </row>
    <row r="760614" spans="16:16" x14ac:dyDescent="0.3">
      <c r="P760614" s="83"/>
    </row>
    <row r="760615" spans="16:16" x14ac:dyDescent="0.3">
      <c r="P760615" s="83"/>
    </row>
    <row r="760616" spans="16:16" x14ac:dyDescent="0.3">
      <c r="P760616" s="83"/>
    </row>
    <row r="760617" spans="16:16" x14ac:dyDescent="0.3">
      <c r="P760617" s="83"/>
    </row>
    <row r="760618" spans="16:16" x14ac:dyDescent="0.3">
      <c r="P760618" s="83"/>
    </row>
    <row r="760619" spans="16:16" x14ac:dyDescent="0.3">
      <c r="P760619" s="83"/>
    </row>
    <row r="760620" spans="16:16" x14ac:dyDescent="0.3">
      <c r="P760620" s="83"/>
    </row>
    <row r="760621" spans="16:16" x14ac:dyDescent="0.3">
      <c r="P760621" s="83"/>
    </row>
    <row r="760622" spans="16:16" x14ac:dyDescent="0.3">
      <c r="P760622" s="83"/>
    </row>
    <row r="760623" spans="16:16" x14ac:dyDescent="0.3">
      <c r="P760623" s="83"/>
    </row>
    <row r="760624" spans="16:16" x14ac:dyDescent="0.3">
      <c r="P760624" s="83"/>
    </row>
    <row r="760625" spans="16:16" x14ac:dyDescent="0.3">
      <c r="P760625" s="83"/>
    </row>
    <row r="760626" spans="16:16" x14ac:dyDescent="0.3">
      <c r="P760626" s="83"/>
    </row>
    <row r="760627" spans="16:16" x14ac:dyDescent="0.3">
      <c r="P760627" s="83"/>
    </row>
    <row r="760628" spans="16:16" x14ac:dyDescent="0.3">
      <c r="P760628" s="83"/>
    </row>
    <row r="760629" spans="16:16" x14ac:dyDescent="0.3">
      <c r="P760629" s="83"/>
    </row>
    <row r="760630" spans="16:16" x14ac:dyDescent="0.3">
      <c r="P760630" s="83"/>
    </row>
    <row r="760631" spans="16:16" x14ac:dyDescent="0.3">
      <c r="P760631" s="83"/>
    </row>
    <row r="760632" spans="16:16" x14ac:dyDescent="0.3">
      <c r="P760632" s="83"/>
    </row>
    <row r="760633" spans="16:16" x14ac:dyDescent="0.3">
      <c r="P760633" s="83"/>
    </row>
    <row r="760634" spans="16:16" x14ac:dyDescent="0.3">
      <c r="P760634" s="83"/>
    </row>
    <row r="760635" spans="16:16" x14ac:dyDescent="0.3">
      <c r="P760635" s="83"/>
    </row>
    <row r="760636" spans="16:16" x14ac:dyDescent="0.3">
      <c r="P760636" s="83"/>
    </row>
    <row r="760637" spans="16:16" x14ac:dyDescent="0.3">
      <c r="P760637" s="83"/>
    </row>
    <row r="760638" spans="16:16" x14ac:dyDescent="0.3">
      <c r="P760638" s="83"/>
    </row>
    <row r="760639" spans="16:16" x14ac:dyDescent="0.3">
      <c r="P760639" s="83"/>
    </row>
    <row r="760640" spans="16:16" x14ac:dyDescent="0.3">
      <c r="P760640" s="83"/>
    </row>
    <row r="760641" spans="16:16" x14ac:dyDescent="0.3">
      <c r="P760641" s="83"/>
    </row>
    <row r="760642" spans="16:16" x14ac:dyDescent="0.3">
      <c r="P760642" s="83"/>
    </row>
    <row r="760643" spans="16:16" x14ac:dyDescent="0.3">
      <c r="P760643" s="83"/>
    </row>
    <row r="760644" spans="16:16" x14ac:dyDescent="0.3">
      <c r="P760644" s="83"/>
    </row>
    <row r="760645" spans="16:16" x14ac:dyDescent="0.3">
      <c r="P760645" s="83"/>
    </row>
    <row r="760646" spans="16:16" x14ac:dyDescent="0.3">
      <c r="P760646" s="83"/>
    </row>
    <row r="760647" spans="16:16" x14ac:dyDescent="0.3">
      <c r="P760647" s="83"/>
    </row>
    <row r="760648" spans="16:16" x14ac:dyDescent="0.3">
      <c r="P760648" s="83"/>
    </row>
    <row r="760649" spans="16:16" x14ac:dyDescent="0.3">
      <c r="P760649" s="83"/>
    </row>
    <row r="760650" spans="16:16" x14ac:dyDescent="0.3">
      <c r="P760650" s="83"/>
    </row>
    <row r="760651" spans="16:16" x14ac:dyDescent="0.3">
      <c r="P760651" s="83"/>
    </row>
    <row r="760652" spans="16:16" x14ac:dyDescent="0.3">
      <c r="P760652" s="83"/>
    </row>
    <row r="760653" spans="16:16" x14ac:dyDescent="0.3">
      <c r="P760653" s="83"/>
    </row>
    <row r="760654" spans="16:16" x14ac:dyDescent="0.3">
      <c r="P760654" s="83"/>
    </row>
    <row r="760655" spans="16:16" x14ac:dyDescent="0.3">
      <c r="P760655" s="83"/>
    </row>
    <row r="760656" spans="16:16" x14ac:dyDescent="0.3">
      <c r="P760656" s="83"/>
    </row>
    <row r="760657" spans="16:16" x14ac:dyDescent="0.3">
      <c r="P760657" s="83"/>
    </row>
    <row r="760658" spans="16:16" x14ac:dyDescent="0.3">
      <c r="P760658" s="83"/>
    </row>
    <row r="760659" spans="16:16" x14ac:dyDescent="0.3">
      <c r="P760659" s="83"/>
    </row>
    <row r="760660" spans="16:16" x14ac:dyDescent="0.3">
      <c r="P760660" s="83"/>
    </row>
    <row r="760661" spans="16:16" x14ac:dyDescent="0.3">
      <c r="P760661" s="83"/>
    </row>
    <row r="760662" spans="16:16" x14ac:dyDescent="0.3">
      <c r="P760662" s="83"/>
    </row>
    <row r="760663" spans="16:16" x14ac:dyDescent="0.3">
      <c r="P760663" s="83"/>
    </row>
    <row r="760664" spans="16:16" x14ac:dyDescent="0.3">
      <c r="P760664" s="83"/>
    </row>
    <row r="760665" spans="16:16" x14ac:dyDescent="0.3">
      <c r="P760665" s="83"/>
    </row>
    <row r="760666" spans="16:16" x14ac:dyDescent="0.3">
      <c r="P760666" s="83"/>
    </row>
    <row r="760667" spans="16:16" x14ac:dyDescent="0.3">
      <c r="P760667" s="83"/>
    </row>
    <row r="760668" spans="16:16" x14ac:dyDescent="0.3">
      <c r="P760668" s="83"/>
    </row>
    <row r="760669" spans="16:16" x14ac:dyDescent="0.3">
      <c r="P760669" s="83"/>
    </row>
    <row r="760670" spans="16:16" x14ac:dyDescent="0.3">
      <c r="P760670" s="83"/>
    </row>
    <row r="760671" spans="16:16" x14ac:dyDescent="0.3">
      <c r="P760671" s="83"/>
    </row>
    <row r="760672" spans="16:16" x14ac:dyDescent="0.3">
      <c r="P760672" s="83"/>
    </row>
    <row r="760673" spans="16:16" x14ac:dyDescent="0.3">
      <c r="P760673" s="83"/>
    </row>
    <row r="760674" spans="16:16" x14ac:dyDescent="0.3">
      <c r="P760674" s="83"/>
    </row>
    <row r="760675" spans="16:16" x14ac:dyDescent="0.3">
      <c r="P760675" s="83"/>
    </row>
    <row r="760676" spans="16:16" x14ac:dyDescent="0.3">
      <c r="P760676" s="83"/>
    </row>
    <row r="760677" spans="16:16" x14ac:dyDescent="0.3">
      <c r="P760677" s="83"/>
    </row>
    <row r="760678" spans="16:16" x14ac:dyDescent="0.3">
      <c r="P760678" s="83"/>
    </row>
    <row r="760679" spans="16:16" x14ac:dyDescent="0.3">
      <c r="P760679" s="83"/>
    </row>
    <row r="760680" spans="16:16" x14ac:dyDescent="0.3">
      <c r="P760680" s="83"/>
    </row>
    <row r="760681" spans="16:16" x14ac:dyDescent="0.3">
      <c r="P760681" s="83"/>
    </row>
    <row r="760682" spans="16:16" x14ac:dyDescent="0.3">
      <c r="P760682" s="83"/>
    </row>
    <row r="760683" spans="16:16" x14ac:dyDescent="0.3">
      <c r="P760683" s="83"/>
    </row>
    <row r="760684" spans="16:16" x14ac:dyDescent="0.3">
      <c r="P760684" s="83"/>
    </row>
    <row r="760685" spans="16:16" x14ac:dyDescent="0.3">
      <c r="P760685" s="83"/>
    </row>
    <row r="760686" spans="16:16" x14ac:dyDescent="0.3">
      <c r="P760686" s="83"/>
    </row>
    <row r="760687" spans="16:16" x14ac:dyDescent="0.3">
      <c r="P760687" s="83"/>
    </row>
    <row r="760688" spans="16:16" x14ac:dyDescent="0.3">
      <c r="P760688" s="83"/>
    </row>
    <row r="760689" spans="16:16" x14ac:dyDescent="0.3">
      <c r="P760689" s="83"/>
    </row>
    <row r="760690" spans="16:16" x14ac:dyDescent="0.3">
      <c r="P760690" s="83"/>
    </row>
    <row r="760691" spans="16:16" x14ac:dyDescent="0.3">
      <c r="P760691" s="83"/>
    </row>
    <row r="760692" spans="16:16" x14ac:dyDescent="0.3">
      <c r="P760692" s="83"/>
    </row>
    <row r="760693" spans="16:16" x14ac:dyDescent="0.3">
      <c r="P760693" s="83"/>
    </row>
    <row r="760694" spans="16:16" x14ac:dyDescent="0.3">
      <c r="P760694" s="83"/>
    </row>
    <row r="760695" spans="16:16" x14ac:dyDescent="0.3">
      <c r="P760695" s="83"/>
    </row>
    <row r="760696" spans="16:16" x14ac:dyDescent="0.3">
      <c r="P760696" s="83"/>
    </row>
    <row r="760697" spans="16:16" x14ac:dyDescent="0.3">
      <c r="P760697" s="83"/>
    </row>
    <row r="760698" spans="16:16" x14ac:dyDescent="0.3">
      <c r="P760698" s="83"/>
    </row>
    <row r="760699" spans="16:16" x14ac:dyDescent="0.3">
      <c r="P760699" s="83"/>
    </row>
    <row r="760700" spans="16:16" x14ac:dyDescent="0.3">
      <c r="P760700" s="83"/>
    </row>
    <row r="760701" spans="16:16" x14ac:dyDescent="0.3">
      <c r="P760701" s="83"/>
    </row>
    <row r="760702" spans="16:16" x14ac:dyDescent="0.3">
      <c r="P760702" s="83"/>
    </row>
    <row r="760703" spans="16:16" x14ac:dyDescent="0.3">
      <c r="P760703" s="83"/>
    </row>
    <row r="760704" spans="16:16" x14ac:dyDescent="0.3">
      <c r="P760704" s="83"/>
    </row>
    <row r="760705" spans="16:16" x14ac:dyDescent="0.3">
      <c r="P760705" s="83"/>
    </row>
    <row r="760706" spans="16:16" x14ac:dyDescent="0.3">
      <c r="P760706" s="83"/>
    </row>
    <row r="760707" spans="16:16" x14ac:dyDescent="0.3">
      <c r="P760707" s="83"/>
    </row>
    <row r="760708" spans="16:16" x14ac:dyDescent="0.3">
      <c r="P760708" s="83"/>
    </row>
    <row r="760709" spans="16:16" x14ac:dyDescent="0.3">
      <c r="P760709" s="83"/>
    </row>
    <row r="760710" spans="16:16" x14ac:dyDescent="0.3">
      <c r="P760710" s="83"/>
    </row>
    <row r="760711" spans="16:16" x14ac:dyDescent="0.3">
      <c r="P760711" s="83"/>
    </row>
    <row r="760712" spans="16:16" x14ac:dyDescent="0.3">
      <c r="P760712" s="83"/>
    </row>
    <row r="760713" spans="16:16" x14ac:dyDescent="0.3">
      <c r="P760713" s="83"/>
    </row>
    <row r="760714" spans="16:16" x14ac:dyDescent="0.3">
      <c r="P760714" s="83"/>
    </row>
    <row r="760715" spans="16:16" x14ac:dyDescent="0.3">
      <c r="P760715" s="83"/>
    </row>
    <row r="760716" spans="16:16" x14ac:dyDescent="0.3">
      <c r="P760716" s="83"/>
    </row>
    <row r="760717" spans="16:16" x14ac:dyDescent="0.3">
      <c r="P760717" s="83"/>
    </row>
    <row r="760718" spans="16:16" x14ac:dyDescent="0.3">
      <c r="P760718" s="83"/>
    </row>
    <row r="760719" spans="16:16" x14ac:dyDescent="0.3">
      <c r="P760719" s="83"/>
    </row>
    <row r="760720" spans="16:16" x14ac:dyDescent="0.3">
      <c r="P760720" s="83"/>
    </row>
    <row r="760721" spans="16:16" x14ac:dyDescent="0.3">
      <c r="P760721" s="83"/>
    </row>
    <row r="760722" spans="16:16" x14ac:dyDescent="0.3">
      <c r="P760722" s="83"/>
    </row>
    <row r="760723" spans="16:16" x14ac:dyDescent="0.3">
      <c r="P760723" s="83"/>
    </row>
    <row r="760724" spans="16:16" x14ac:dyDescent="0.3">
      <c r="P760724" s="83"/>
    </row>
    <row r="760725" spans="16:16" x14ac:dyDescent="0.3">
      <c r="P760725" s="83"/>
    </row>
    <row r="760726" spans="16:16" x14ac:dyDescent="0.3">
      <c r="P760726" s="83"/>
    </row>
    <row r="760727" spans="16:16" x14ac:dyDescent="0.3">
      <c r="P760727" s="83"/>
    </row>
    <row r="760728" spans="16:16" x14ac:dyDescent="0.3">
      <c r="P760728" s="83"/>
    </row>
    <row r="760729" spans="16:16" x14ac:dyDescent="0.3">
      <c r="P760729" s="83"/>
    </row>
    <row r="760730" spans="16:16" x14ac:dyDescent="0.3">
      <c r="P760730" s="83"/>
    </row>
    <row r="760731" spans="16:16" x14ac:dyDescent="0.3">
      <c r="P760731" s="83"/>
    </row>
    <row r="760732" spans="16:16" x14ac:dyDescent="0.3">
      <c r="P760732" s="83"/>
    </row>
    <row r="760733" spans="16:16" x14ac:dyDescent="0.3">
      <c r="P760733" s="83"/>
    </row>
    <row r="760734" spans="16:16" x14ac:dyDescent="0.3">
      <c r="P760734" s="83"/>
    </row>
    <row r="760735" spans="16:16" x14ac:dyDescent="0.3">
      <c r="P760735" s="83"/>
    </row>
    <row r="760736" spans="16:16" x14ac:dyDescent="0.3">
      <c r="P760736" s="83"/>
    </row>
    <row r="760737" spans="16:16" x14ac:dyDescent="0.3">
      <c r="P760737" s="83"/>
    </row>
    <row r="760738" spans="16:16" x14ac:dyDescent="0.3">
      <c r="P760738" s="83"/>
    </row>
    <row r="760739" spans="16:16" x14ac:dyDescent="0.3">
      <c r="P760739" s="83"/>
    </row>
    <row r="760740" spans="16:16" x14ac:dyDescent="0.3">
      <c r="P760740" s="83"/>
    </row>
    <row r="760741" spans="16:16" x14ac:dyDescent="0.3">
      <c r="P760741" s="83"/>
    </row>
    <row r="760742" spans="16:16" x14ac:dyDescent="0.3">
      <c r="P760742" s="83"/>
    </row>
    <row r="760743" spans="16:16" x14ac:dyDescent="0.3">
      <c r="P760743" s="83"/>
    </row>
    <row r="760744" spans="16:16" x14ac:dyDescent="0.3">
      <c r="P760744" s="83"/>
    </row>
    <row r="760745" spans="16:16" x14ac:dyDescent="0.3">
      <c r="P760745" s="83"/>
    </row>
    <row r="760746" spans="16:16" x14ac:dyDescent="0.3">
      <c r="P760746" s="83"/>
    </row>
    <row r="760747" spans="16:16" x14ac:dyDescent="0.3">
      <c r="P760747" s="83"/>
    </row>
    <row r="760748" spans="16:16" x14ac:dyDescent="0.3">
      <c r="P760748" s="83"/>
    </row>
    <row r="760749" spans="16:16" x14ac:dyDescent="0.3">
      <c r="P760749" s="83"/>
    </row>
    <row r="760750" spans="16:16" x14ac:dyDescent="0.3">
      <c r="P760750" s="83"/>
    </row>
    <row r="760751" spans="16:16" x14ac:dyDescent="0.3">
      <c r="P760751" s="83"/>
    </row>
    <row r="760752" spans="16:16" x14ac:dyDescent="0.3">
      <c r="P760752" s="83"/>
    </row>
    <row r="760753" spans="16:16" x14ac:dyDescent="0.3">
      <c r="P760753" s="83"/>
    </row>
    <row r="760754" spans="16:16" x14ac:dyDescent="0.3">
      <c r="P760754" s="83"/>
    </row>
    <row r="760755" spans="16:16" x14ac:dyDescent="0.3">
      <c r="P760755" s="83"/>
    </row>
    <row r="760756" spans="16:16" x14ac:dyDescent="0.3">
      <c r="P760756" s="83"/>
    </row>
    <row r="760757" spans="16:16" x14ac:dyDescent="0.3">
      <c r="P760757" s="83"/>
    </row>
    <row r="760758" spans="16:16" x14ac:dyDescent="0.3">
      <c r="P760758" s="83"/>
    </row>
    <row r="760759" spans="16:16" x14ac:dyDescent="0.3">
      <c r="P760759" s="83"/>
    </row>
    <row r="760760" spans="16:16" x14ac:dyDescent="0.3">
      <c r="P760760" s="83"/>
    </row>
    <row r="760761" spans="16:16" x14ac:dyDescent="0.3">
      <c r="P760761" s="83"/>
    </row>
    <row r="760762" spans="16:16" x14ac:dyDescent="0.3">
      <c r="P760762" s="83"/>
    </row>
    <row r="760763" spans="16:16" x14ac:dyDescent="0.3">
      <c r="P760763" s="83"/>
    </row>
    <row r="760764" spans="16:16" x14ac:dyDescent="0.3">
      <c r="P760764" s="83"/>
    </row>
    <row r="760765" spans="16:16" x14ac:dyDescent="0.3">
      <c r="P760765" s="83"/>
    </row>
    <row r="760766" spans="16:16" x14ac:dyDescent="0.3">
      <c r="P760766" s="83"/>
    </row>
    <row r="760767" spans="16:16" x14ac:dyDescent="0.3">
      <c r="P760767" s="83"/>
    </row>
    <row r="760768" spans="16:16" x14ac:dyDescent="0.3">
      <c r="P760768" s="83"/>
    </row>
    <row r="760769" spans="16:16" x14ac:dyDescent="0.3">
      <c r="P760769" s="83"/>
    </row>
    <row r="760770" spans="16:16" x14ac:dyDescent="0.3">
      <c r="P760770" s="83"/>
    </row>
    <row r="760771" spans="16:16" x14ac:dyDescent="0.3">
      <c r="P760771" s="83"/>
    </row>
    <row r="760772" spans="16:16" x14ac:dyDescent="0.3">
      <c r="P760772" s="83"/>
    </row>
    <row r="760773" spans="16:16" x14ac:dyDescent="0.3">
      <c r="P760773" s="83"/>
    </row>
    <row r="760774" spans="16:16" x14ac:dyDescent="0.3">
      <c r="P760774" s="83"/>
    </row>
    <row r="760775" spans="16:16" x14ac:dyDescent="0.3">
      <c r="P760775" s="83"/>
    </row>
    <row r="760776" spans="16:16" x14ac:dyDescent="0.3">
      <c r="P760776" s="83"/>
    </row>
    <row r="760777" spans="16:16" x14ac:dyDescent="0.3">
      <c r="P760777" s="83"/>
    </row>
    <row r="760778" spans="16:16" x14ac:dyDescent="0.3">
      <c r="P760778" s="83"/>
    </row>
    <row r="760779" spans="16:16" x14ac:dyDescent="0.3">
      <c r="P760779" s="83"/>
    </row>
    <row r="760780" spans="16:16" x14ac:dyDescent="0.3">
      <c r="P760780" s="83"/>
    </row>
    <row r="760781" spans="16:16" x14ac:dyDescent="0.3">
      <c r="P760781" s="83"/>
    </row>
    <row r="760782" spans="16:16" x14ac:dyDescent="0.3">
      <c r="P760782" s="83"/>
    </row>
    <row r="760783" spans="16:16" x14ac:dyDescent="0.3">
      <c r="P760783" s="83"/>
    </row>
    <row r="760784" spans="16:16" x14ac:dyDescent="0.3">
      <c r="P760784" s="83"/>
    </row>
    <row r="760785" spans="16:16" x14ac:dyDescent="0.3">
      <c r="P760785" s="83"/>
    </row>
    <row r="760786" spans="16:16" x14ac:dyDescent="0.3">
      <c r="P760786" s="83"/>
    </row>
    <row r="760787" spans="16:16" x14ac:dyDescent="0.3">
      <c r="P760787" s="83"/>
    </row>
    <row r="760788" spans="16:16" x14ac:dyDescent="0.3">
      <c r="P760788" s="83"/>
    </row>
    <row r="760789" spans="16:16" x14ac:dyDescent="0.3">
      <c r="P760789" s="83"/>
    </row>
    <row r="760790" spans="16:16" x14ac:dyDescent="0.3">
      <c r="P760790" s="83"/>
    </row>
    <row r="760791" spans="16:16" x14ac:dyDescent="0.3">
      <c r="P760791" s="83"/>
    </row>
    <row r="760792" spans="16:16" x14ac:dyDescent="0.3">
      <c r="P760792" s="83"/>
    </row>
    <row r="760793" spans="16:16" x14ac:dyDescent="0.3">
      <c r="P760793" s="83"/>
    </row>
    <row r="760794" spans="16:16" x14ac:dyDescent="0.3">
      <c r="P760794" s="83"/>
    </row>
    <row r="760795" spans="16:16" x14ac:dyDescent="0.3">
      <c r="P760795" s="83"/>
    </row>
    <row r="760796" spans="16:16" x14ac:dyDescent="0.3">
      <c r="P760796" s="83"/>
    </row>
    <row r="760797" spans="16:16" x14ac:dyDescent="0.3">
      <c r="P760797" s="83"/>
    </row>
    <row r="760798" spans="16:16" x14ac:dyDescent="0.3">
      <c r="P760798" s="83"/>
    </row>
    <row r="760799" spans="16:16" x14ac:dyDescent="0.3">
      <c r="P760799" s="83"/>
    </row>
    <row r="760800" spans="16:16" x14ac:dyDescent="0.3">
      <c r="P760800" s="83"/>
    </row>
    <row r="760801" spans="16:16" x14ac:dyDescent="0.3">
      <c r="P760801" s="83"/>
    </row>
    <row r="760802" spans="16:16" x14ac:dyDescent="0.3">
      <c r="P760802" s="83"/>
    </row>
    <row r="760803" spans="16:16" x14ac:dyDescent="0.3">
      <c r="P760803" s="83"/>
    </row>
    <row r="760804" spans="16:16" x14ac:dyDescent="0.3">
      <c r="P760804" s="83"/>
    </row>
    <row r="760805" spans="16:16" x14ac:dyDescent="0.3">
      <c r="P760805" s="83"/>
    </row>
    <row r="760806" spans="16:16" x14ac:dyDescent="0.3">
      <c r="P760806" s="83"/>
    </row>
    <row r="760807" spans="16:16" x14ac:dyDescent="0.3">
      <c r="P760807" s="83"/>
    </row>
    <row r="760808" spans="16:16" x14ac:dyDescent="0.3">
      <c r="P760808" s="83"/>
    </row>
    <row r="760809" spans="16:16" x14ac:dyDescent="0.3">
      <c r="P760809" s="83"/>
    </row>
    <row r="760810" spans="16:16" x14ac:dyDescent="0.3">
      <c r="P760810" s="83"/>
    </row>
    <row r="760811" spans="16:16" x14ac:dyDescent="0.3">
      <c r="P760811" s="83"/>
    </row>
    <row r="760812" spans="16:16" x14ac:dyDescent="0.3">
      <c r="P760812" s="83"/>
    </row>
    <row r="760813" spans="16:16" x14ac:dyDescent="0.3">
      <c r="P760813" s="83"/>
    </row>
    <row r="760814" spans="16:16" x14ac:dyDescent="0.3">
      <c r="P760814" s="83"/>
    </row>
    <row r="760815" spans="16:16" x14ac:dyDescent="0.3">
      <c r="P760815" s="83"/>
    </row>
    <row r="760816" spans="16:16" x14ac:dyDescent="0.3">
      <c r="P760816" s="83"/>
    </row>
    <row r="760817" spans="16:16" x14ac:dyDescent="0.3">
      <c r="P760817" s="83"/>
    </row>
    <row r="760818" spans="16:16" x14ac:dyDescent="0.3">
      <c r="P760818" s="83"/>
    </row>
    <row r="760819" spans="16:16" x14ac:dyDescent="0.3">
      <c r="P760819" s="83"/>
    </row>
    <row r="760820" spans="16:16" x14ac:dyDescent="0.3">
      <c r="P760820" s="83"/>
    </row>
    <row r="760821" spans="16:16" x14ac:dyDescent="0.3">
      <c r="P760821" s="83"/>
    </row>
    <row r="760822" spans="16:16" x14ac:dyDescent="0.3">
      <c r="P760822" s="83"/>
    </row>
    <row r="760823" spans="16:16" x14ac:dyDescent="0.3">
      <c r="P760823" s="83"/>
    </row>
    <row r="760824" spans="16:16" x14ac:dyDescent="0.3">
      <c r="P760824" s="83"/>
    </row>
    <row r="760825" spans="16:16" x14ac:dyDescent="0.3">
      <c r="P760825" s="83"/>
    </row>
    <row r="760826" spans="16:16" x14ac:dyDescent="0.3">
      <c r="P760826" s="83"/>
    </row>
    <row r="760827" spans="16:16" x14ac:dyDescent="0.3">
      <c r="P760827" s="83"/>
    </row>
    <row r="760828" spans="16:16" x14ac:dyDescent="0.3">
      <c r="P760828" s="83"/>
    </row>
    <row r="760829" spans="16:16" x14ac:dyDescent="0.3">
      <c r="P760829" s="83"/>
    </row>
    <row r="760830" spans="16:16" x14ac:dyDescent="0.3">
      <c r="P760830" s="83"/>
    </row>
    <row r="760831" spans="16:16" x14ac:dyDescent="0.3">
      <c r="P760831" s="83"/>
    </row>
    <row r="760832" spans="16:16" x14ac:dyDescent="0.3">
      <c r="P760832" s="83"/>
    </row>
    <row r="760833" spans="16:16" x14ac:dyDescent="0.3">
      <c r="P760833" s="83"/>
    </row>
    <row r="760834" spans="16:16" x14ac:dyDescent="0.3">
      <c r="P760834" s="83"/>
    </row>
    <row r="760835" spans="16:16" x14ac:dyDescent="0.3">
      <c r="P760835" s="83"/>
    </row>
    <row r="760836" spans="16:16" x14ac:dyDescent="0.3">
      <c r="P760836" s="83"/>
    </row>
    <row r="760837" spans="16:16" x14ac:dyDescent="0.3">
      <c r="P760837" s="83"/>
    </row>
    <row r="760838" spans="16:16" x14ac:dyDescent="0.3">
      <c r="P760838" s="83"/>
    </row>
    <row r="760839" spans="16:16" x14ac:dyDescent="0.3">
      <c r="P760839" s="83"/>
    </row>
    <row r="760840" spans="16:16" x14ac:dyDescent="0.3">
      <c r="P760840" s="83"/>
    </row>
    <row r="760841" spans="16:16" x14ac:dyDescent="0.3">
      <c r="P760841" s="83"/>
    </row>
    <row r="760842" spans="16:16" x14ac:dyDescent="0.3">
      <c r="P760842" s="83"/>
    </row>
    <row r="760843" spans="16:16" x14ac:dyDescent="0.3">
      <c r="P760843" s="83"/>
    </row>
    <row r="760844" spans="16:16" x14ac:dyDescent="0.3">
      <c r="P760844" s="83"/>
    </row>
    <row r="760845" spans="16:16" x14ac:dyDescent="0.3">
      <c r="P760845" s="83"/>
    </row>
    <row r="760846" spans="16:16" x14ac:dyDescent="0.3">
      <c r="P760846" s="83"/>
    </row>
    <row r="760847" spans="16:16" x14ac:dyDescent="0.3">
      <c r="P760847" s="83"/>
    </row>
    <row r="760848" spans="16:16" x14ac:dyDescent="0.3">
      <c r="P760848" s="83"/>
    </row>
    <row r="760849" spans="16:16" x14ac:dyDescent="0.3">
      <c r="P760849" s="83"/>
    </row>
    <row r="760850" spans="16:16" x14ac:dyDescent="0.3">
      <c r="P760850" s="83"/>
    </row>
    <row r="760851" spans="16:16" x14ac:dyDescent="0.3">
      <c r="P760851" s="83"/>
    </row>
    <row r="760852" spans="16:16" x14ac:dyDescent="0.3">
      <c r="P760852" s="83"/>
    </row>
    <row r="760853" spans="16:16" x14ac:dyDescent="0.3">
      <c r="P760853" s="83"/>
    </row>
    <row r="760854" spans="16:16" x14ac:dyDescent="0.3">
      <c r="P760854" s="83"/>
    </row>
    <row r="760855" spans="16:16" x14ac:dyDescent="0.3">
      <c r="P760855" s="83"/>
    </row>
    <row r="760856" spans="16:16" x14ac:dyDescent="0.3">
      <c r="P760856" s="83"/>
    </row>
    <row r="760857" spans="16:16" x14ac:dyDescent="0.3">
      <c r="P760857" s="83"/>
    </row>
    <row r="760858" spans="16:16" x14ac:dyDescent="0.3">
      <c r="P760858" s="83"/>
    </row>
    <row r="760859" spans="16:16" x14ac:dyDescent="0.3">
      <c r="P760859" s="83"/>
    </row>
    <row r="760860" spans="16:16" x14ac:dyDescent="0.3">
      <c r="P760860" s="83"/>
    </row>
    <row r="760861" spans="16:16" x14ac:dyDescent="0.3">
      <c r="P760861" s="83"/>
    </row>
    <row r="760862" spans="16:16" x14ac:dyDescent="0.3">
      <c r="P760862" s="83"/>
    </row>
    <row r="760863" spans="16:16" x14ac:dyDescent="0.3">
      <c r="P760863" s="83"/>
    </row>
    <row r="760864" spans="16:16" x14ac:dyDescent="0.3">
      <c r="P760864" s="83"/>
    </row>
    <row r="760865" spans="16:16" x14ac:dyDescent="0.3">
      <c r="P760865" s="83"/>
    </row>
    <row r="760866" spans="16:16" x14ac:dyDescent="0.3">
      <c r="P760866" s="83"/>
    </row>
    <row r="760867" spans="16:16" x14ac:dyDescent="0.3">
      <c r="P760867" s="83"/>
    </row>
    <row r="760868" spans="16:16" x14ac:dyDescent="0.3">
      <c r="P760868" s="83"/>
    </row>
    <row r="760869" spans="16:16" x14ac:dyDescent="0.3">
      <c r="P760869" s="83"/>
    </row>
    <row r="760870" spans="16:16" x14ac:dyDescent="0.3">
      <c r="P760870" s="83"/>
    </row>
    <row r="760871" spans="16:16" x14ac:dyDescent="0.3">
      <c r="P760871" s="83"/>
    </row>
    <row r="760872" spans="16:16" x14ac:dyDescent="0.3">
      <c r="P760872" s="83"/>
    </row>
    <row r="760873" spans="16:16" x14ac:dyDescent="0.3">
      <c r="P760873" s="83"/>
    </row>
    <row r="760874" spans="16:16" x14ac:dyDescent="0.3">
      <c r="P760874" s="83"/>
    </row>
    <row r="760875" spans="16:16" x14ac:dyDescent="0.3">
      <c r="P760875" s="83"/>
    </row>
    <row r="760876" spans="16:16" x14ac:dyDescent="0.3">
      <c r="P760876" s="83"/>
    </row>
    <row r="760877" spans="16:16" x14ac:dyDescent="0.3">
      <c r="P760877" s="83"/>
    </row>
    <row r="760878" spans="16:16" x14ac:dyDescent="0.3">
      <c r="P760878" s="83"/>
    </row>
    <row r="760879" spans="16:16" x14ac:dyDescent="0.3">
      <c r="P760879" s="83"/>
    </row>
    <row r="760880" spans="16:16" x14ac:dyDescent="0.3">
      <c r="P760880" s="83"/>
    </row>
    <row r="760881" spans="16:16" x14ac:dyDescent="0.3">
      <c r="P760881" s="83"/>
    </row>
    <row r="760882" spans="16:16" x14ac:dyDescent="0.3">
      <c r="P760882" s="83"/>
    </row>
    <row r="760883" spans="16:16" x14ac:dyDescent="0.3">
      <c r="P760883" s="83"/>
    </row>
    <row r="760884" spans="16:16" x14ac:dyDescent="0.3">
      <c r="P760884" s="83"/>
    </row>
    <row r="760885" spans="16:16" x14ac:dyDescent="0.3">
      <c r="P760885" s="83"/>
    </row>
    <row r="760886" spans="16:16" x14ac:dyDescent="0.3">
      <c r="P760886" s="83"/>
    </row>
    <row r="760887" spans="16:16" x14ac:dyDescent="0.3">
      <c r="P760887" s="83"/>
    </row>
    <row r="760888" spans="16:16" x14ac:dyDescent="0.3">
      <c r="P760888" s="83"/>
    </row>
    <row r="760889" spans="16:16" x14ac:dyDescent="0.3">
      <c r="P760889" s="83"/>
    </row>
    <row r="760890" spans="16:16" x14ac:dyDescent="0.3">
      <c r="P760890" s="83"/>
    </row>
    <row r="760891" spans="16:16" x14ac:dyDescent="0.3">
      <c r="P760891" s="83"/>
    </row>
    <row r="760892" spans="16:16" x14ac:dyDescent="0.3">
      <c r="P760892" s="83"/>
    </row>
    <row r="760893" spans="16:16" x14ac:dyDescent="0.3">
      <c r="P760893" s="83"/>
    </row>
    <row r="760894" spans="16:16" x14ac:dyDescent="0.3">
      <c r="P760894" s="83"/>
    </row>
    <row r="760895" spans="16:16" x14ac:dyDescent="0.3">
      <c r="P760895" s="83"/>
    </row>
    <row r="760896" spans="16:16" x14ac:dyDescent="0.3">
      <c r="P760896" s="83"/>
    </row>
    <row r="760897" spans="16:16" x14ac:dyDescent="0.3">
      <c r="P760897" s="83"/>
    </row>
    <row r="760898" spans="16:16" x14ac:dyDescent="0.3">
      <c r="P760898" s="83"/>
    </row>
    <row r="760899" spans="16:16" x14ac:dyDescent="0.3">
      <c r="P760899" s="83"/>
    </row>
    <row r="760900" spans="16:16" x14ac:dyDescent="0.3">
      <c r="P760900" s="83"/>
    </row>
    <row r="760901" spans="16:16" x14ac:dyDescent="0.3">
      <c r="P760901" s="83"/>
    </row>
    <row r="760902" spans="16:16" x14ac:dyDescent="0.3">
      <c r="P760902" s="83"/>
    </row>
    <row r="760903" spans="16:16" x14ac:dyDescent="0.3">
      <c r="P760903" s="83"/>
    </row>
    <row r="760904" spans="16:16" x14ac:dyDescent="0.3">
      <c r="P760904" s="83"/>
    </row>
    <row r="760905" spans="16:16" x14ac:dyDescent="0.3">
      <c r="P760905" s="83"/>
    </row>
    <row r="760906" spans="16:16" x14ac:dyDescent="0.3">
      <c r="P760906" s="83"/>
    </row>
    <row r="760907" spans="16:16" x14ac:dyDescent="0.3">
      <c r="P760907" s="83"/>
    </row>
    <row r="760908" spans="16:16" x14ac:dyDescent="0.3">
      <c r="P760908" s="83"/>
    </row>
    <row r="760909" spans="16:16" x14ac:dyDescent="0.3">
      <c r="P760909" s="83"/>
    </row>
    <row r="760910" spans="16:16" x14ac:dyDescent="0.3">
      <c r="P760910" s="83"/>
    </row>
    <row r="760911" spans="16:16" x14ac:dyDescent="0.3">
      <c r="P760911" s="83"/>
    </row>
    <row r="760912" spans="16:16" x14ac:dyDescent="0.3">
      <c r="P760912" s="83"/>
    </row>
    <row r="760913" spans="16:16" x14ac:dyDescent="0.3">
      <c r="P760913" s="83"/>
    </row>
    <row r="760914" spans="16:16" x14ac:dyDescent="0.3">
      <c r="P760914" s="83"/>
    </row>
    <row r="760915" spans="16:16" x14ac:dyDescent="0.3">
      <c r="P760915" s="83"/>
    </row>
    <row r="760916" spans="16:16" x14ac:dyDescent="0.3">
      <c r="P760916" s="83"/>
    </row>
    <row r="760917" spans="16:16" x14ac:dyDescent="0.3">
      <c r="P760917" s="83"/>
    </row>
    <row r="760918" spans="16:16" x14ac:dyDescent="0.3">
      <c r="P760918" s="83"/>
    </row>
    <row r="760919" spans="16:16" x14ac:dyDescent="0.3">
      <c r="P760919" s="83"/>
    </row>
    <row r="760920" spans="16:16" x14ac:dyDescent="0.3">
      <c r="P760920" s="83"/>
    </row>
    <row r="760921" spans="16:16" x14ac:dyDescent="0.3">
      <c r="P760921" s="83"/>
    </row>
    <row r="760922" spans="16:16" x14ac:dyDescent="0.3">
      <c r="P760922" s="83"/>
    </row>
    <row r="760923" spans="16:16" x14ac:dyDescent="0.3">
      <c r="P760923" s="83"/>
    </row>
    <row r="760924" spans="16:16" x14ac:dyDescent="0.3">
      <c r="P760924" s="83"/>
    </row>
    <row r="760925" spans="16:16" x14ac:dyDescent="0.3">
      <c r="P760925" s="83"/>
    </row>
    <row r="760926" spans="16:16" x14ac:dyDescent="0.3">
      <c r="P760926" s="83"/>
    </row>
    <row r="760927" spans="16:16" x14ac:dyDescent="0.3">
      <c r="P760927" s="83"/>
    </row>
    <row r="760928" spans="16:16" x14ac:dyDescent="0.3">
      <c r="P760928" s="83"/>
    </row>
    <row r="760929" spans="16:16" x14ac:dyDescent="0.3">
      <c r="P760929" s="83"/>
    </row>
    <row r="760930" spans="16:16" x14ac:dyDescent="0.3">
      <c r="P760930" s="83"/>
    </row>
    <row r="760931" spans="16:16" x14ac:dyDescent="0.3">
      <c r="P760931" s="83"/>
    </row>
    <row r="760932" spans="16:16" x14ac:dyDescent="0.3">
      <c r="P760932" s="83"/>
    </row>
    <row r="760933" spans="16:16" x14ac:dyDescent="0.3">
      <c r="P760933" s="83"/>
    </row>
    <row r="760934" spans="16:16" x14ac:dyDescent="0.3">
      <c r="P760934" s="83"/>
    </row>
    <row r="760935" spans="16:16" x14ac:dyDescent="0.3">
      <c r="P760935" s="83"/>
    </row>
    <row r="760936" spans="16:16" x14ac:dyDescent="0.3">
      <c r="P760936" s="83"/>
    </row>
    <row r="760937" spans="16:16" x14ac:dyDescent="0.3">
      <c r="P760937" s="83"/>
    </row>
    <row r="760938" spans="16:16" x14ac:dyDescent="0.3">
      <c r="P760938" s="83"/>
    </row>
    <row r="760939" spans="16:16" x14ac:dyDescent="0.3">
      <c r="P760939" s="83"/>
    </row>
    <row r="760940" spans="16:16" x14ac:dyDescent="0.3">
      <c r="P760940" s="83"/>
    </row>
    <row r="760941" spans="16:16" x14ac:dyDescent="0.3">
      <c r="P760941" s="83"/>
    </row>
    <row r="760942" spans="16:16" x14ac:dyDescent="0.3">
      <c r="P760942" s="83"/>
    </row>
    <row r="760943" spans="16:16" x14ac:dyDescent="0.3">
      <c r="P760943" s="83"/>
    </row>
    <row r="760944" spans="16:16" x14ac:dyDescent="0.3">
      <c r="P760944" s="83"/>
    </row>
    <row r="760945" spans="16:16" x14ac:dyDescent="0.3">
      <c r="P760945" s="83"/>
    </row>
    <row r="760946" spans="16:16" x14ac:dyDescent="0.3">
      <c r="P760946" s="83"/>
    </row>
    <row r="760947" spans="16:16" x14ac:dyDescent="0.3">
      <c r="P760947" s="83"/>
    </row>
    <row r="760948" spans="16:16" x14ac:dyDescent="0.3">
      <c r="P760948" s="83"/>
    </row>
    <row r="760949" spans="16:16" x14ac:dyDescent="0.3">
      <c r="P760949" s="83"/>
    </row>
    <row r="760950" spans="16:16" x14ac:dyDescent="0.3">
      <c r="P760950" s="83"/>
    </row>
    <row r="760951" spans="16:16" x14ac:dyDescent="0.3">
      <c r="P760951" s="83"/>
    </row>
    <row r="760952" spans="16:16" x14ac:dyDescent="0.3">
      <c r="P760952" s="83"/>
    </row>
    <row r="760953" spans="16:16" x14ac:dyDescent="0.3">
      <c r="P760953" s="83"/>
    </row>
    <row r="760954" spans="16:16" x14ac:dyDescent="0.3">
      <c r="P760954" s="83"/>
    </row>
    <row r="760955" spans="16:16" x14ac:dyDescent="0.3">
      <c r="P760955" s="83"/>
    </row>
    <row r="760956" spans="16:16" x14ac:dyDescent="0.3">
      <c r="P760956" s="83"/>
    </row>
    <row r="760957" spans="16:16" x14ac:dyDescent="0.3">
      <c r="P760957" s="83"/>
    </row>
    <row r="760958" spans="16:16" x14ac:dyDescent="0.3">
      <c r="P760958" s="83"/>
    </row>
    <row r="760959" spans="16:16" x14ac:dyDescent="0.3">
      <c r="P760959" s="83"/>
    </row>
    <row r="760960" spans="16:16" x14ac:dyDescent="0.3">
      <c r="P760960" s="83"/>
    </row>
    <row r="760961" spans="16:16" x14ac:dyDescent="0.3">
      <c r="P760961" s="83"/>
    </row>
    <row r="760962" spans="16:16" x14ac:dyDescent="0.3">
      <c r="P760962" s="83"/>
    </row>
    <row r="760963" spans="16:16" x14ac:dyDescent="0.3">
      <c r="P760963" s="83"/>
    </row>
    <row r="760964" spans="16:16" x14ac:dyDescent="0.3">
      <c r="P760964" s="83"/>
    </row>
    <row r="760965" spans="16:16" x14ac:dyDescent="0.3">
      <c r="P760965" s="83"/>
    </row>
    <row r="760966" spans="16:16" x14ac:dyDescent="0.3">
      <c r="P760966" s="83"/>
    </row>
    <row r="760967" spans="16:16" x14ac:dyDescent="0.3">
      <c r="P760967" s="83"/>
    </row>
    <row r="760968" spans="16:16" x14ac:dyDescent="0.3">
      <c r="P760968" s="83"/>
    </row>
    <row r="760969" spans="16:16" x14ac:dyDescent="0.3">
      <c r="P760969" s="83"/>
    </row>
    <row r="760970" spans="16:16" x14ac:dyDescent="0.3">
      <c r="P760970" s="83"/>
    </row>
    <row r="760971" spans="16:16" x14ac:dyDescent="0.3">
      <c r="P760971" s="83"/>
    </row>
    <row r="760972" spans="16:16" x14ac:dyDescent="0.3">
      <c r="P760972" s="83"/>
    </row>
    <row r="760973" spans="16:16" x14ac:dyDescent="0.3">
      <c r="P760973" s="83"/>
    </row>
    <row r="760974" spans="16:16" x14ac:dyDescent="0.3">
      <c r="P760974" s="83"/>
    </row>
    <row r="760975" spans="16:16" x14ac:dyDescent="0.3">
      <c r="P760975" s="83"/>
    </row>
    <row r="760976" spans="16:16" x14ac:dyDescent="0.3">
      <c r="P760976" s="83"/>
    </row>
    <row r="760977" spans="16:16" x14ac:dyDescent="0.3">
      <c r="P760977" s="83"/>
    </row>
    <row r="760978" spans="16:16" x14ac:dyDescent="0.3">
      <c r="P760978" s="83"/>
    </row>
    <row r="760979" spans="16:16" x14ac:dyDescent="0.3">
      <c r="P760979" s="83"/>
    </row>
    <row r="760980" spans="16:16" x14ac:dyDescent="0.3">
      <c r="P760980" s="83"/>
    </row>
    <row r="760981" spans="16:16" x14ac:dyDescent="0.3">
      <c r="P760981" s="83"/>
    </row>
    <row r="760982" spans="16:16" x14ac:dyDescent="0.3">
      <c r="P760982" s="83"/>
    </row>
    <row r="760983" spans="16:16" x14ac:dyDescent="0.3">
      <c r="P760983" s="83"/>
    </row>
    <row r="760984" spans="16:16" x14ac:dyDescent="0.3">
      <c r="P760984" s="83"/>
    </row>
    <row r="760985" spans="16:16" x14ac:dyDescent="0.3">
      <c r="P760985" s="83"/>
    </row>
    <row r="760986" spans="16:16" x14ac:dyDescent="0.3">
      <c r="P760986" s="83"/>
    </row>
    <row r="760987" spans="16:16" x14ac:dyDescent="0.3">
      <c r="P760987" s="83"/>
    </row>
    <row r="760988" spans="16:16" x14ac:dyDescent="0.3">
      <c r="P760988" s="83"/>
    </row>
    <row r="760989" spans="16:16" x14ac:dyDescent="0.3">
      <c r="P760989" s="83"/>
    </row>
    <row r="760990" spans="16:16" x14ac:dyDescent="0.3">
      <c r="P760990" s="83"/>
    </row>
    <row r="760991" spans="16:16" x14ac:dyDescent="0.3">
      <c r="P760991" s="83"/>
    </row>
    <row r="760992" spans="16:16" x14ac:dyDescent="0.3">
      <c r="P760992" s="83"/>
    </row>
    <row r="760993" spans="16:16" x14ac:dyDescent="0.3">
      <c r="P760993" s="83"/>
    </row>
    <row r="760994" spans="16:16" x14ac:dyDescent="0.3">
      <c r="P760994" s="83"/>
    </row>
    <row r="760995" spans="16:16" x14ac:dyDescent="0.3">
      <c r="P760995" s="83"/>
    </row>
    <row r="760996" spans="16:16" x14ac:dyDescent="0.3">
      <c r="P760996" s="83"/>
    </row>
    <row r="760997" spans="16:16" x14ac:dyDescent="0.3">
      <c r="P760997" s="83"/>
    </row>
    <row r="760998" spans="16:16" x14ac:dyDescent="0.3">
      <c r="P760998" s="83"/>
    </row>
    <row r="760999" spans="16:16" x14ac:dyDescent="0.3">
      <c r="P760999" s="83"/>
    </row>
    <row r="761000" spans="16:16" x14ac:dyDescent="0.3">
      <c r="P761000" s="83"/>
    </row>
    <row r="761001" spans="16:16" x14ac:dyDescent="0.3">
      <c r="P761001" s="83"/>
    </row>
    <row r="761002" spans="16:16" x14ac:dyDescent="0.3">
      <c r="P761002" s="83"/>
    </row>
    <row r="761003" spans="16:16" x14ac:dyDescent="0.3">
      <c r="P761003" s="83"/>
    </row>
    <row r="761004" spans="16:16" x14ac:dyDescent="0.3">
      <c r="P761004" s="83"/>
    </row>
    <row r="761005" spans="16:16" x14ac:dyDescent="0.3">
      <c r="P761005" s="83"/>
    </row>
    <row r="761006" spans="16:16" x14ac:dyDescent="0.3">
      <c r="P761006" s="83"/>
    </row>
    <row r="761007" spans="16:16" x14ac:dyDescent="0.3">
      <c r="P761007" s="83"/>
    </row>
    <row r="761008" spans="16:16" x14ac:dyDescent="0.3">
      <c r="P761008" s="83"/>
    </row>
    <row r="761009" spans="16:16" x14ac:dyDescent="0.3">
      <c r="P761009" s="83"/>
    </row>
    <row r="761010" spans="16:16" x14ac:dyDescent="0.3">
      <c r="P761010" s="83"/>
    </row>
    <row r="761011" spans="16:16" x14ac:dyDescent="0.3">
      <c r="P761011" s="83"/>
    </row>
    <row r="761012" spans="16:16" x14ac:dyDescent="0.3">
      <c r="P761012" s="83"/>
    </row>
    <row r="761013" spans="16:16" x14ac:dyDescent="0.3">
      <c r="P761013" s="83"/>
    </row>
    <row r="761014" spans="16:16" x14ac:dyDescent="0.3">
      <c r="P761014" s="83"/>
    </row>
    <row r="761015" spans="16:16" x14ac:dyDescent="0.3">
      <c r="P761015" s="83"/>
    </row>
    <row r="761016" spans="16:16" x14ac:dyDescent="0.3">
      <c r="P761016" s="83"/>
    </row>
    <row r="761017" spans="16:16" x14ac:dyDescent="0.3">
      <c r="P761017" s="83"/>
    </row>
    <row r="761018" spans="16:16" x14ac:dyDescent="0.3">
      <c r="P761018" s="83"/>
    </row>
    <row r="761019" spans="16:16" x14ac:dyDescent="0.3">
      <c r="P761019" s="83"/>
    </row>
    <row r="761020" spans="16:16" x14ac:dyDescent="0.3">
      <c r="P761020" s="83"/>
    </row>
    <row r="761021" spans="16:16" x14ac:dyDescent="0.3">
      <c r="P761021" s="83"/>
    </row>
    <row r="761022" spans="16:16" x14ac:dyDescent="0.3">
      <c r="P761022" s="83"/>
    </row>
    <row r="761023" spans="16:16" x14ac:dyDescent="0.3">
      <c r="P761023" s="83"/>
    </row>
    <row r="761024" spans="16:16" x14ac:dyDescent="0.3">
      <c r="P761024" s="83"/>
    </row>
    <row r="761025" spans="16:16" x14ac:dyDescent="0.3">
      <c r="P761025" s="83"/>
    </row>
    <row r="761026" spans="16:16" x14ac:dyDescent="0.3">
      <c r="P761026" s="83"/>
    </row>
    <row r="761027" spans="16:16" x14ac:dyDescent="0.3">
      <c r="P761027" s="83"/>
    </row>
    <row r="761028" spans="16:16" x14ac:dyDescent="0.3">
      <c r="P761028" s="83"/>
    </row>
    <row r="761029" spans="16:16" x14ac:dyDescent="0.3">
      <c r="P761029" s="83"/>
    </row>
    <row r="761030" spans="16:16" x14ac:dyDescent="0.3">
      <c r="P761030" s="83"/>
    </row>
    <row r="761031" spans="16:16" x14ac:dyDescent="0.3">
      <c r="P761031" s="83"/>
    </row>
    <row r="761032" spans="16:16" x14ac:dyDescent="0.3">
      <c r="P761032" s="83"/>
    </row>
    <row r="761033" spans="16:16" x14ac:dyDescent="0.3">
      <c r="P761033" s="83"/>
    </row>
    <row r="761034" spans="16:16" x14ac:dyDescent="0.3">
      <c r="P761034" s="83"/>
    </row>
    <row r="761035" spans="16:16" x14ac:dyDescent="0.3">
      <c r="P761035" s="83"/>
    </row>
    <row r="761036" spans="16:16" x14ac:dyDescent="0.3">
      <c r="P761036" s="83"/>
    </row>
    <row r="761037" spans="16:16" x14ac:dyDescent="0.3">
      <c r="P761037" s="83"/>
    </row>
    <row r="761038" spans="16:16" x14ac:dyDescent="0.3">
      <c r="P761038" s="83"/>
    </row>
    <row r="761039" spans="16:16" x14ac:dyDescent="0.3">
      <c r="P761039" s="83"/>
    </row>
    <row r="761040" spans="16:16" x14ac:dyDescent="0.3">
      <c r="P761040" s="83"/>
    </row>
    <row r="761041" spans="16:16" x14ac:dyDescent="0.3">
      <c r="P761041" s="83"/>
    </row>
    <row r="761042" spans="16:16" x14ac:dyDescent="0.3">
      <c r="P761042" s="83"/>
    </row>
    <row r="761043" spans="16:16" x14ac:dyDescent="0.3">
      <c r="P761043" s="83"/>
    </row>
    <row r="761044" spans="16:16" x14ac:dyDescent="0.3">
      <c r="P761044" s="83"/>
    </row>
    <row r="761045" spans="16:16" x14ac:dyDescent="0.3">
      <c r="P761045" s="83"/>
    </row>
    <row r="761046" spans="16:16" x14ac:dyDescent="0.3">
      <c r="P761046" s="83"/>
    </row>
    <row r="761047" spans="16:16" x14ac:dyDescent="0.3">
      <c r="P761047" s="83"/>
    </row>
    <row r="761048" spans="16:16" x14ac:dyDescent="0.3">
      <c r="P761048" s="83"/>
    </row>
    <row r="761049" spans="16:16" x14ac:dyDescent="0.3">
      <c r="P761049" s="83"/>
    </row>
    <row r="761050" spans="16:16" x14ac:dyDescent="0.3">
      <c r="P761050" s="83"/>
    </row>
    <row r="761051" spans="16:16" x14ac:dyDescent="0.3">
      <c r="P761051" s="83"/>
    </row>
    <row r="761052" spans="16:16" x14ac:dyDescent="0.3">
      <c r="P761052" s="83"/>
    </row>
    <row r="761053" spans="16:16" x14ac:dyDescent="0.3">
      <c r="P761053" s="83"/>
    </row>
    <row r="761054" spans="16:16" x14ac:dyDescent="0.3">
      <c r="P761054" s="83"/>
    </row>
    <row r="761055" spans="16:16" x14ac:dyDescent="0.3">
      <c r="P761055" s="83"/>
    </row>
    <row r="761056" spans="16:16" x14ac:dyDescent="0.3">
      <c r="P761056" s="83"/>
    </row>
    <row r="761057" spans="16:16" x14ac:dyDescent="0.3">
      <c r="P761057" s="83"/>
    </row>
    <row r="761058" spans="16:16" x14ac:dyDescent="0.3">
      <c r="P761058" s="83"/>
    </row>
    <row r="761059" spans="16:16" x14ac:dyDescent="0.3">
      <c r="P761059" s="83"/>
    </row>
    <row r="761060" spans="16:16" x14ac:dyDescent="0.3">
      <c r="P761060" s="83"/>
    </row>
    <row r="761061" spans="16:16" x14ac:dyDescent="0.3">
      <c r="P761061" s="83"/>
    </row>
    <row r="761062" spans="16:16" x14ac:dyDescent="0.3">
      <c r="P761062" s="83"/>
    </row>
    <row r="761063" spans="16:16" x14ac:dyDescent="0.3">
      <c r="P761063" s="83"/>
    </row>
    <row r="761064" spans="16:16" x14ac:dyDescent="0.3">
      <c r="P761064" s="83"/>
    </row>
    <row r="761065" spans="16:16" x14ac:dyDescent="0.3">
      <c r="P761065" s="83"/>
    </row>
    <row r="761066" spans="16:16" x14ac:dyDescent="0.3">
      <c r="P761066" s="83"/>
    </row>
    <row r="761067" spans="16:16" x14ac:dyDescent="0.3">
      <c r="P761067" s="83"/>
    </row>
    <row r="761068" spans="16:16" x14ac:dyDescent="0.3">
      <c r="P761068" s="83"/>
    </row>
    <row r="761069" spans="16:16" x14ac:dyDescent="0.3">
      <c r="P761069" s="83"/>
    </row>
    <row r="761070" spans="16:16" x14ac:dyDescent="0.3">
      <c r="P761070" s="83"/>
    </row>
    <row r="761071" spans="16:16" x14ac:dyDescent="0.3">
      <c r="P761071" s="83"/>
    </row>
    <row r="761072" spans="16:16" x14ac:dyDescent="0.3">
      <c r="P761072" s="83"/>
    </row>
    <row r="761073" spans="16:16" x14ac:dyDescent="0.3">
      <c r="P761073" s="83"/>
    </row>
    <row r="761074" spans="16:16" x14ac:dyDescent="0.3">
      <c r="P761074" s="83"/>
    </row>
    <row r="761075" spans="16:16" x14ac:dyDescent="0.3">
      <c r="P761075" s="83"/>
    </row>
    <row r="761076" spans="16:16" x14ac:dyDescent="0.3">
      <c r="P761076" s="83"/>
    </row>
    <row r="761077" spans="16:16" x14ac:dyDescent="0.3">
      <c r="P761077" s="83"/>
    </row>
    <row r="761078" spans="16:16" x14ac:dyDescent="0.3">
      <c r="P761078" s="83"/>
    </row>
    <row r="761079" spans="16:16" x14ac:dyDescent="0.3">
      <c r="P761079" s="83"/>
    </row>
    <row r="761080" spans="16:16" x14ac:dyDescent="0.3">
      <c r="P761080" s="83"/>
    </row>
    <row r="761081" spans="16:16" x14ac:dyDescent="0.3">
      <c r="P761081" s="83"/>
    </row>
    <row r="761082" spans="16:16" x14ac:dyDescent="0.3">
      <c r="P761082" s="83"/>
    </row>
    <row r="761083" spans="16:16" x14ac:dyDescent="0.3">
      <c r="P761083" s="83"/>
    </row>
    <row r="761084" spans="16:16" x14ac:dyDescent="0.3">
      <c r="P761084" s="83"/>
    </row>
    <row r="761085" spans="16:16" x14ac:dyDescent="0.3">
      <c r="P761085" s="83"/>
    </row>
    <row r="761086" spans="16:16" x14ac:dyDescent="0.3">
      <c r="P761086" s="83"/>
    </row>
    <row r="761087" spans="16:16" x14ac:dyDescent="0.3">
      <c r="P761087" s="83"/>
    </row>
    <row r="761088" spans="16:16" x14ac:dyDescent="0.3">
      <c r="P761088" s="83"/>
    </row>
    <row r="761089" spans="16:16" x14ac:dyDescent="0.3">
      <c r="P761089" s="83"/>
    </row>
    <row r="761090" spans="16:16" x14ac:dyDescent="0.3">
      <c r="P761090" s="83"/>
    </row>
    <row r="761091" spans="16:16" x14ac:dyDescent="0.3">
      <c r="P761091" s="83"/>
    </row>
    <row r="761092" spans="16:16" x14ac:dyDescent="0.3">
      <c r="P761092" s="83"/>
    </row>
    <row r="761093" spans="16:16" x14ac:dyDescent="0.3">
      <c r="P761093" s="83"/>
    </row>
    <row r="761094" spans="16:16" x14ac:dyDescent="0.3">
      <c r="P761094" s="83"/>
    </row>
    <row r="761095" spans="16:16" x14ac:dyDescent="0.3">
      <c r="P761095" s="83"/>
    </row>
    <row r="761096" spans="16:16" x14ac:dyDescent="0.3">
      <c r="P761096" s="83"/>
    </row>
    <row r="761097" spans="16:16" x14ac:dyDescent="0.3">
      <c r="P761097" s="83"/>
    </row>
    <row r="761098" spans="16:16" x14ac:dyDescent="0.3">
      <c r="P761098" s="83"/>
    </row>
    <row r="761099" spans="16:16" x14ac:dyDescent="0.3">
      <c r="P761099" s="83"/>
    </row>
    <row r="761100" spans="16:16" x14ac:dyDescent="0.3">
      <c r="P761100" s="83"/>
    </row>
    <row r="761101" spans="16:16" x14ac:dyDescent="0.3">
      <c r="P761101" s="83"/>
    </row>
    <row r="761102" spans="16:16" x14ac:dyDescent="0.3">
      <c r="P761102" s="83"/>
    </row>
    <row r="761103" spans="16:16" x14ac:dyDescent="0.3">
      <c r="P761103" s="83"/>
    </row>
    <row r="761104" spans="16:16" x14ac:dyDescent="0.3">
      <c r="P761104" s="83"/>
    </row>
    <row r="761105" spans="16:16" x14ac:dyDescent="0.3">
      <c r="P761105" s="83"/>
    </row>
    <row r="761106" spans="16:16" x14ac:dyDescent="0.3">
      <c r="P761106" s="83"/>
    </row>
    <row r="761107" spans="16:16" x14ac:dyDescent="0.3">
      <c r="P761107" s="83"/>
    </row>
    <row r="761108" spans="16:16" x14ac:dyDescent="0.3">
      <c r="P761108" s="83"/>
    </row>
    <row r="761109" spans="16:16" x14ac:dyDescent="0.3">
      <c r="P761109" s="83"/>
    </row>
    <row r="761110" spans="16:16" x14ac:dyDescent="0.3">
      <c r="P761110" s="83"/>
    </row>
    <row r="761111" spans="16:16" x14ac:dyDescent="0.3">
      <c r="P761111" s="83"/>
    </row>
    <row r="761112" spans="16:16" x14ac:dyDescent="0.3">
      <c r="P761112" s="83"/>
    </row>
    <row r="761113" spans="16:16" x14ac:dyDescent="0.3">
      <c r="P761113" s="83"/>
    </row>
    <row r="761114" spans="16:16" x14ac:dyDescent="0.3">
      <c r="P761114" s="83"/>
    </row>
    <row r="761115" spans="16:16" x14ac:dyDescent="0.3">
      <c r="P761115" s="83"/>
    </row>
    <row r="761116" spans="16:16" x14ac:dyDescent="0.3">
      <c r="P761116" s="83"/>
    </row>
    <row r="761117" spans="16:16" x14ac:dyDescent="0.3">
      <c r="P761117" s="83"/>
    </row>
    <row r="761118" spans="16:16" x14ac:dyDescent="0.3">
      <c r="P761118" s="83"/>
    </row>
    <row r="761119" spans="16:16" x14ac:dyDescent="0.3">
      <c r="P761119" s="83"/>
    </row>
    <row r="761120" spans="16:16" x14ac:dyDescent="0.3">
      <c r="P761120" s="83"/>
    </row>
    <row r="761121" spans="16:16" x14ac:dyDescent="0.3">
      <c r="P761121" s="83"/>
    </row>
    <row r="761122" spans="16:16" x14ac:dyDescent="0.3">
      <c r="P761122" s="83"/>
    </row>
    <row r="761123" spans="16:16" x14ac:dyDescent="0.3">
      <c r="P761123" s="83"/>
    </row>
    <row r="761124" spans="16:16" x14ac:dyDescent="0.3">
      <c r="P761124" s="83"/>
    </row>
    <row r="761125" spans="16:16" x14ac:dyDescent="0.3">
      <c r="P761125" s="83"/>
    </row>
    <row r="761126" spans="16:16" x14ac:dyDescent="0.3">
      <c r="P761126" s="83"/>
    </row>
    <row r="761127" spans="16:16" x14ac:dyDescent="0.3">
      <c r="P761127" s="83"/>
    </row>
    <row r="761128" spans="16:16" x14ac:dyDescent="0.3">
      <c r="P761128" s="83"/>
    </row>
    <row r="761129" spans="16:16" x14ac:dyDescent="0.3">
      <c r="P761129" s="83"/>
    </row>
    <row r="761130" spans="16:16" x14ac:dyDescent="0.3">
      <c r="P761130" s="83"/>
    </row>
    <row r="761131" spans="16:16" x14ac:dyDescent="0.3">
      <c r="P761131" s="83"/>
    </row>
    <row r="761132" spans="16:16" x14ac:dyDescent="0.3">
      <c r="P761132" s="83"/>
    </row>
    <row r="761133" spans="16:16" x14ac:dyDescent="0.3">
      <c r="P761133" s="83"/>
    </row>
    <row r="761134" spans="16:16" x14ac:dyDescent="0.3">
      <c r="P761134" s="83"/>
    </row>
    <row r="761135" spans="16:16" x14ac:dyDescent="0.3">
      <c r="P761135" s="83"/>
    </row>
    <row r="761136" spans="16:16" x14ac:dyDescent="0.3">
      <c r="P761136" s="83"/>
    </row>
    <row r="761137" spans="16:16" x14ac:dyDescent="0.3">
      <c r="P761137" s="83"/>
    </row>
    <row r="761138" spans="16:16" x14ac:dyDescent="0.3">
      <c r="P761138" s="83"/>
    </row>
    <row r="761139" spans="16:16" x14ac:dyDescent="0.3">
      <c r="P761139" s="83"/>
    </row>
    <row r="761140" spans="16:16" x14ac:dyDescent="0.3">
      <c r="P761140" s="83"/>
    </row>
    <row r="761141" spans="16:16" x14ac:dyDescent="0.3">
      <c r="P761141" s="83"/>
    </row>
    <row r="761142" spans="16:16" x14ac:dyDescent="0.3">
      <c r="P761142" s="83"/>
    </row>
    <row r="761143" spans="16:16" x14ac:dyDescent="0.3">
      <c r="P761143" s="83"/>
    </row>
    <row r="761144" spans="16:16" x14ac:dyDescent="0.3">
      <c r="P761144" s="83"/>
    </row>
    <row r="761145" spans="16:16" x14ac:dyDescent="0.3">
      <c r="P761145" s="83"/>
    </row>
    <row r="761146" spans="16:16" x14ac:dyDescent="0.3">
      <c r="P761146" s="83"/>
    </row>
    <row r="761147" spans="16:16" x14ac:dyDescent="0.3">
      <c r="P761147" s="83"/>
    </row>
    <row r="761148" spans="16:16" x14ac:dyDescent="0.3">
      <c r="P761148" s="83"/>
    </row>
    <row r="761149" spans="16:16" x14ac:dyDescent="0.3">
      <c r="P761149" s="83"/>
    </row>
    <row r="761150" spans="16:16" x14ac:dyDescent="0.3">
      <c r="P761150" s="83"/>
    </row>
    <row r="761151" spans="16:16" x14ac:dyDescent="0.3">
      <c r="P761151" s="83"/>
    </row>
    <row r="761152" spans="16:16" x14ac:dyDescent="0.3">
      <c r="P761152" s="83"/>
    </row>
    <row r="761153" spans="16:16" x14ac:dyDescent="0.3">
      <c r="P761153" s="83"/>
    </row>
    <row r="761154" spans="16:16" x14ac:dyDescent="0.3">
      <c r="P761154" s="83"/>
    </row>
    <row r="761155" spans="16:16" x14ac:dyDescent="0.3">
      <c r="P761155" s="83"/>
    </row>
    <row r="761156" spans="16:16" x14ac:dyDescent="0.3">
      <c r="P761156" s="83"/>
    </row>
    <row r="761157" spans="16:16" x14ac:dyDescent="0.3">
      <c r="P761157" s="83"/>
    </row>
    <row r="761158" spans="16:16" x14ac:dyDescent="0.3">
      <c r="P761158" s="83"/>
    </row>
    <row r="761159" spans="16:16" x14ac:dyDescent="0.3">
      <c r="P761159" s="83"/>
    </row>
    <row r="761160" spans="16:16" x14ac:dyDescent="0.3">
      <c r="P761160" s="83"/>
    </row>
    <row r="761161" spans="16:16" x14ac:dyDescent="0.3">
      <c r="P761161" s="83"/>
    </row>
    <row r="761162" spans="16:16" x14ac:dyDescent="0.3">
      <c r="P761162" s="83"/>
    </row>
    <row r="761163" spans="16:16" x14ac:dyDescent="0.3">
      <c r="P761163" s="83"/>
    </row>
    <row r="761164" spans="16:16" x14ac:dyDescent="0.3">
      <c r="P761164" s="83"/>
    </row>
    <row r="761165" spans="16:16" x14ac:dyDescent="0.3">
      <c r="P761165" s="83"/>
    </row>
    <row r="761166" spans="16:16" x14ac:dyDescent="0.3">
      <c r="P761166" s="83"/>
    </row>
    <row r="761167" spans="16:16" x14ac:dyDescent="0.3">
      <c r="P761167" s="83"/>
    </row>
    <row r="761168" spans="16:16" x14ac:dyDescent="0.3">
      <c r="P761168" s="83"/>
    </row>
    <row r="761169" spans="16:16" x14ac:dyDescent="0.3">
      <c r="P761169" s="83"/>
    </row>
    <row r="761170" spans="16:16" x14ac:dyDescent="0.3">
      <c r="P761170" s="83"/>
    </row>
    <row r="761171" spans="16:16" x14ac:dyDescent="0.3">
      <c r="P761171" s="83"/>
    </row>
    <row r="761172" spans="16:16" x14ac:dyDescent="0.3">
      <c r="P761172" s="83"/>
    </row>
    <row r="761173" spans="16:16" x14ac:dyDescent="0.3">
      <c r="P761173" s="83"/>
    </row>
    <row r="761174" spans="16:16" x14ac:dyDescent="0.3">
      <c r="P761174" s="83"/>
    </row>
    <row r="761175" spans="16:16" x14ac:dyDescent="0.3">
      <c r="P761175" s="83"/>
    </row>
    <row r="761176" spans="16:16" x14ac:dyDescent="0.3">
      <c r="P761176" s="83"/>
    </row>
    <row r="761177" spans="16:16" x14ac:dyDescent="0.3">
      <c r="P761177" s="83"/>
    </row>
    <row r="761178" spans="16:16" x14ac:dyDescent="0.3">
      <c r="P761178" s="83"/>
    </row>
    <row r="761179" spans="16:16" x14ac:dyDescent="0.3">
      <c r="P761179" s="83"/>
    </row>
    <row r="761180" spans="16:16" x14ac:dyDescent="0.3">
      <c r="P761180" s="83"/>
    </row>
    <row r="761181" spans="16:16" x14ac:dyDescent="0.3">
      <c r="P761181" s="83"/>
    </row>
    <row r="761182" spans="16:16" x14ac:dyDescent="0.3">
      <c r="P761182" s="83"/>
    </row>
    <row r="761183" spans="16:16" x14ac:dyDescent="0.3">
      <c r="P761183" s="83"/>
    </row>
    <row r="761184" spans="16:16" x14ac:dyDescent="0.3">
      <c r="P761184" s="83"/>
    </row>
    <row r="761185" spans="16:16" x14ac:dyDescent="0.3">
      <c r="P761185" s="83"/>
    </row>
    <row r="761186" spans="16:16" x14ac:dyDescent="0.3">
      <c r="P761186" s="83"/>
    </row>
    <row r="761187" spans="16:16" x14ac:dyDescent="0.3">
      <c r="P761187" s="83"/>
    </row>
    <row r="761188" spans="16:16" x14ac:dyDescent="0.3">
      <c r="P761188" s="83"/>
    </row>
    <row r="761189" spans="16:16" x14ac:dyDescent="0.3">
      <c r="P761189" s="83"/>
    </row>
    <row r="761190" spans="16:16" x14ac:dyDescent="0.3">
      <c r="P761190" s="83"/>
    </row>
    <row r="761191" spans="16:16" x14ac:dyDescent="0.3">
      <c r="P761191" s="83"/>
    </row>
    <row r="761192" spans="16:16" x14ac:dyDescent="0.3">
      <c r="P761192" s="83"/>
    </row>
    <row r="761193" spans="16:16" x14ac:dyDescent="0.3">
      <c r="P761193" s="83"/>
    </row>
    <row r="761194" spans="16:16" x14ac:dyDescent="0.3">
      <c r="P761194" s="83"/>
    </row>
    <row r="761195" spans="16:16" x14ac:dyDescent="0.3">
      <c r="P761195" s="83"/>
    </row>
    <row r="761196" spans="16:16" x14ac:dyDescent="0.3">
      <c r="P761196" s="83"/>
    </row>
    <row r="761197" spans="16:16" x14ac:dyDescent="0.3">
      <c r="P761197" s="83"/>
    </row>
    <row r="761198" spans="16:16" x14ac:dyDescent="0.3">
      <c r="P761198" s="83"/>
    </row>
    <row r="761199" spans="16:16" x14ac:dyDescent="0.3">
      <c r="P761199" s="83"/>
    </row>
    <row r="761200" spans="16:16" x14ac:dyDescent="0.3">
      <c r="P761200" s="83"/>
    </row>
    <row r="761201" spans="16:16" x14ac:dyDescent="0.3">
      <c r="P761201" s="83"/>
    </row>
    <row r="761202" spans="16:16" x14ac:dyDescent="0.3">
      <c r="P761202" s="83"/>
    </row>
    <row r="761203" spans="16:16" x14ac:dyDescent="0.3">
      <c r="P761203" s="83"/>
    </row>
    <row r="761204" spans="16:16" x14ac:dyDescent="0.3">
      <c r="P761204" s="83"/>
    </row>
    <row r="761205" spans="16:16" x14ac:dyDescent="0.3">
      <c r="P761205" s="83"/>
    </row>
    <row r="761206" spans="16:16" x14ac:dyDescent="0.3">
      <c r="P761206" s="83"/>
    </row>
    <row r="761207" spans="16:16" x14ac:dyDescent="0.3">
      <c r="P761207" s="83"/>
    </row>
    <row r="761208" spans="16:16" x14ac:dyDescent="0.3">
      <c r="P761208" s="83"/>
    </row>
    <row r="761209" spans="16:16" x14ac:dyDescent="0.3">
      <c r="P761209" s="83"/>
    </row>
    <row r="761210" spans="16:16" x14ac:dyDescent="0.3">
      <c r="P761210" s="83"/>
    </row>
    <row r="761211" spans="16:16" x14ac:dyDescent="0.3">
      <c r="P761211" s="83"/>
    </row>
    <row r="761212" spans="16:16" x14ac:dyDescent="0.3">
      <c r="P761212" s="83"/>
    </row>
    <row r="761213" spans="16:16" x14ac:dyDescent="0.3">
      <c r="P761213" s="83"/>
    </row>
    <row r="761214" spans="16:16" x14ac:dyDescent="0.3">
      <c r="P761214" s="83"/>
    </row>
    <row r="761215" spans="16:16" x14ac:dyDescent="0.3">
      <c r="P761215" s="83"/>
    </row>
    <row r="761216" spans="16:16" x14ac:dyDescent="0.3">
      <c r="P761216" s="83"/>
    </row>
    <row r="761217" spans="16:16" x14ac:dyDescent="0.3">
      <c r="P761217" s="83"/>
    </row>
    <row r="761218" spans="16:16" x14ac:dyDescent="0.3">
      <c r="P761218" s="83"/>
    </row>
    <row r="761219" spans="16:16" x14ac:dyDescent="0.3">
      <c r="P761219" s="83"/>
    </row>
    <row r="761220" spans="16:16" x14ac:dyDescent="0.3">
      <c r="P761220" s="83"/>
    </row>
    <row r="761221" spans="16:16" x14ac:dyDescent="0.3">
      <c r="P761221" s="83"/>
    </row>
    <row r="761222" spans="16:16" x14ac:dyDescent="0.3">
      <c r="P761222" s="83"/>
    </row>
    <row r="761223" spans="16:16" x14ac:dyDescent="0.3">
      <c r="P761223" s="83"/>
    </row>
    <row r="761224" spans="16:16" x14ac:dyDescent="0.3">
      <c r="P761224" s="83"/>
    </row>
    <row r="761225" spans="16:16" x14ac:dyDescent="0.3">
      <c r="P761225" s="83"/>
    </row>
    <row r="761226" spans="16:16" x14ac:dyDescent="0.3">
      <c r="P761226" s="83"/>
    </row>
    <row r="761227" spans="16:16" x14ac:dyDescent="0.3">
      <c r="P761227" s="83"/>
    </row>
    <row r="761228" spans="16:16" x14ac:dyDescent="0.3">
      <c r="P761228" s="83"/>
    </row>
    <row r="761229" spans="16:16" x14ac:dyDescent="0.3">
      <c r="P761229" s="83"/>
    </row>
    <row r="761230" spans="16:16" x14ac:dyDescent="0.3">
      <c r="P761230" s="83"/>
    </row>
    <row r="761231" spans="16:16" x14ac:dyDescent="0.3">
      <c r="P761231" s="83"/>
    </row>
    <row r="761232" spans="16:16" x14ac:dyDescent="0.3">
      <c r="P761232" s="83"/>
    </row>
    <row r="761233" spans="16:16" x14ac:dyDescent="0.3">
      <c r="P761233" s="83"/>
    </row>
    <row r="761234" spans="16:16" x14ac:dyDescent="0.3">
      <c r="P761234" s="83"/>
    </row>
    <row r="761235" spans="16:16" x14ac:dyDescent="0.3">
      <c r="P761235" s="83"/>
    </row>
    <row r="761236" spans="16:16" x14ac:dyDescent="0.3">
      <c r="P761236" s="83"/>
    </row>
    <row r="761237" spans="16:16" x14ac:dyDescent="0.3">
      <c r="P761237" s="83"/>
    </row>
    <row r="761238" spans="16:16" x14ac:dyDescent="0.3">
      <c r="P761238" s="83"/>
    </row>
    <row r="761239" spans="16:16" x14ac:dyDescent="0.3">
      <c r="P761239" s="83"/>
    </row>
    <row r="761240" spans="16:16" x14ac:dyDescent="0.3">
      <c r="P761240" s="83"/>
    </row>
    <row r="761241" spans="16:16" x14ac:dyDescent="0.3">
      <c r="P761241" s="83"/>
    </row>
    <row r="761242" spans="16:16" x14ac:dyDescent="0.3">
      <c r="P761242" s="83"/>
    </row>
    <row r="761243" spans="16:16" x14ac:dyDescent="0.3">
      <c r="P761243" s="83"/>
    </row>
    <row r="761244" spans="16:16" x14ac:dyDescent="0.3">
      <c r="P761244" s="83"/>
    </row>
    <row r="761245" spans="16:16" x14ac:dyDescent="0.3">
      <c r="P761245" s="83"/>
    </row>
    <row r="761246" spans="16:16" x14ac:dyDescent="0.3">
      <c r="P761246" s="83"/>
    </row>
    <row r="761247" spans="16:16" x14ac:dyDescent="0.3">
      <c r="P761247" s="83"/>
    </row>
    <row r="761248" spans="16:16" x14ac:dyDescent="0.3">
      <c r="P761248" s="83"/>
    </row>
    <row r="761249" spans="16:16" x14ac:dyDescent="0.3">
      <c r="P761249" s="83"/>
    </row>
    <row r="761250" spans="16:16" x14ac:dyDescent="0.3">
      <c r="P761250" s="83"/>
    </row>
    <row r="761251" spans="16:16" x14ac:dyDescent="0.3">
      <c r="P761251" s="83"/>
    </row>
    <row r="761252" spans="16:16" x14ac:dyDescent="0.3">
      <c r="P761252" s="83"/>
    </row>
    <row r="761253" spans="16:16" x14ac:dyDescent="0.3">
      <c r="P761253" s="83"/>
    </row>
    <row r="761254" spans="16:16" x14ac:dyDescent="0.3">
      <c r="P761254" s="83"/>
    </row>
    <row r="761255" spans="16:16" x14ac:dyDescent="0.3">
      <c r="P761255" s="83"/>
    </row>
    <row r="761256" spans="16:16" x14ac:dyDescent="0.3">
      <c r="P761256" s="83"/>
    </row>
    <row r="761257" spans="16:16" x14ac:dyDescent="0.3">
      <c r="P761257" s="83"/>
    </row>
    <row r="761258" spans="16:16" x14ac:dyDescent="0.3">
      <c r="P761258" s="83"/>
    </row>
    <row r="761259" spans="16:16" x14ac:dyDescent="0.3">
      <c r="P761259" s="83"/>
    </row>
    <row r="761260" spans="16:16" x14ac:dyDescent="0.3">
      <c r="P761260" s="83"/>
    </row>
    <row r="761261" spans="16:16" x14ac:dyDescent="0.3">
      <c r="P761261" s="83"/>
    </row>
    <row r="761262" spans="16:16" x14ac:dyDescent="0.3">
      <c r="P761262" s="83"/>
    </row>
    <row r="761263" spans="16:16" x14ac:dyDescent="0.3">
      <c r="P761263" s="83"/>
    </row>
    <row r="761264" spans="16:16" x14ac:dyDescent="0.3">
      <c r="P761264" s="83"/>
    </row>
    <row r="761265" spans="16:16" x14ac:dyDescent="0.3">
      <c r="P761265" s="83"/>
    </row>
    <row r="761266" spans="16:16" x14ac:dyDescent="0.3">
      <c r="P761266" s="83"/>
    </row>
    <row r="761267" spans="16:16" x14ac:dyDescent="0.3">
      <c r="P761267" s="83"/>
    </row>
    <row r="761268" spans="16:16" x14ac:dyDescent="0.3">
      <c r="P761268" s="83"/>
    </row>
    <row r="761269" spans="16:16" x14ac:dyDescent="0.3">
      <c r="P761269" s="83"/>
    </row>
    <row r="761270" spans="16:16" x14ac:dyDescent="0.3">
      <c r="P761270" s="83"/>
    </row>
    <row r="761271" spans="16:16" x14ac:dyDescent="0.3">
      <c r="P761271" s="83"/>
    </row>
    <row r="761272" spans="16:16" x14ac:dyDescent="0.3">
      <c r="P761272" s="83"/>
    </row>
    <row r="761273" spans="16:16" x14ac:dyDescent="0.3">
      <c r="P761273" s="83"/>
    </row>
    <row r="761274" spans="16:16" x14ac:dyDescent="0.3">
      <c r="P761274" s="83"/>
    </row>
    <row r="761275" spans="16:16" x14ac:dyDescent="0.3">
      <c r="P761275" s="83"/>
    </row>
    <row r="761276" spans="16:16" x14ac:dyDescent="0.3">
      <c r="P761276" s="83"/>
    </row>
    <row r="761277" spans="16:16" x14ac:dyDescent="0.3">
      <c r="P761277" s="83"/>
    </row>
    <row r="761278" spans="16:16" x14ac:dyDescent="0.3">
      <c r="P761278" s="83"/>
    </row>
    <row r="761279" spans="16:16" x14ac:dyDescent="0.3">
      <c r="P761279" s="83"/>
    </row>
    <row r="761280" spans="16:16" x14ac:dyDescent="0.3">
      <c r="P761280" s="83"/>
    </row>
    <row r="761281" spans="16:16" x14ac:dyDescent="0.3">
      <c r="P761281" s="83"/>
    </row>
    <row r="761282" spans="16:16" x14ac:dyDescent="0.3">
      <c r="P761282" s="83"/>
    </row>
    <row r="761283" spans="16:16" x14ac:dyDescent="0.3">
      <c r="P761283" s="83"/>
    </row>
    <row r="761284" spans="16:16" x14ac:dyDescent="0.3">
      <c r="P761284" s="83"/>
    </row>
    <row r="761285" spans="16:16" x14ac:dyDescent="0.3">
      <c r="P761285" s="83"/>
    </row>
    <row r="761286" spans="16:16" x14ac:dyDescent="0.3">
      <c r="P761286" s="83"/>
    </row>
    <row r="761287" spans="16:16" x14ac:dyDescent="0.3">
      <c r="P761287" s="83"/>
    </row>
    <row r="761288" spans="16:16" x14ac:dyDescent="0.3">
      <c r="P761288" s="83"/>
    </row>
    <row r="761289" spans="16:16" x14ac:dyDescent="0.3">
      <c r="P761289" s="83"/>
    </row>
    <row r="761290" spans="16:16" x14ac:dyDescent="0.3">
      <c r="P761290" s="83"/>
    </row>
    <row r="761291" spans="16:16" x14ac:dyDescent="0.3">
      <c r="P761291" s="83"/>
    </row>
    <row r="761292" spans="16:16" x14ac:dyDescent="0.3">
      <c r="P761292" s="83"/>
    </row>
    <row r="761293" spans="16:16" x14ac:dyDescent="0.3">
      <c r="P761293" s="83"/>
    </row>
    <row r="761294" spans="16:16" x14ac:dyDescent="0.3">
      <c r="P761294" s="83"/>
    </row>
    <row r="761295" spans="16:16" x14ac:dyDescent="0.3">
      <c r="P761295" s="83"/>
    </row>
    <row r="761296" spans="16:16" x14ac:dyDescent="0.3">
      <c r="P761296" s="83"/>
    </row>
    <row r="761297" spans="16:16" x14ac:dyDescent="0.3">
      <c r="P761297" s="83"/>
    </row>
    <row r="761298" spans="16:16" x14ac:dyDescent="0.3">
      <c r="P761298" s="83"/>
    </row>
    <row r="761299" spans="16:16" x14ac:dyDescent="0.3">
      <c r="P761299" s="83"/>
    </row>
    <row r="761300" spans="16:16" x14ac:dyDescent="0.3">
      <c r="P761300" s="83"/>
    </row>
    <row r="761301" spans="16:16" x14ac:dyDescent="0.3">
      <c r="P761301" s="83"/>
    </row>
    <row r="761302" spans="16:16" x14ac:dyDescent="0.3">
      <c r="P761302" s="83"/>
    </row>
    <row r="761303" spans="16:16" x14ac:dyDescent="0.3">
      <c r="P761303" s="83"/>
    </row>
    <row r="761304" spans="16:16" x14ac:dyDescent="0.3">
      <c r="P761304" s="83"/>
    </row>
    <row r="761305" spans="16:16" x14ac:dyDescent="0.3">
      <c r="P761305" s="83"/>
    </row>
    <row r="761306" spans="16:16" x14ac:dyDescent="0.3">
      <c r="P761306" s="83"/>
    </row>
    <row r="761307" spans="16:16" x14ac:dyDescent="0.3">
      <c r="P761307" s="83"/>
    </row>
    <row r="761308" spans="16:16" x14ac:dyDescent="0.3">
      <c r="P761308" s="83"/>
    </row>
    <row r="761309" spans="16:16" x14ac:dyDescent="0.3">
      <c r="P761309" s="83"/>
    </row>
    <row r="761310" spans="16:16" x14ac:dyDescent="0.3">
      <c r="P761310" s="83"/>
    </row>
    <row r="761311" spans="16:16" x14ac:dyDescent="0.3">
      <c r="P761311" s="83"/>
    </row>
    <row r="761312" spans="16:16" x14ac:dyDescent="0.3">
      <c r="P761312" s="83"/>
    </row>
    <row r="761313" spans="16:16" x14ac:dyDescent="0.3">
      <c r="P761313" s="83"/>
    </row>
    <row r="761314" spans="16:16" x14ac:dyDescent="0.3">
      <c r="P761314" s="83"/>
    </row>
    <row r="761315" spans="16:16" x14ac:dyDescent="0.3">
      <c r="P761315" s="83"/>
    </row>
    <row r="761316" spans="16:16" x14ac:dyDescent="0.3">
      <c r="P761316" s="83"/>
    </row>
    <row r="761317" spans="16:16" x14ac:dyDescent="0.3">
      <c r="P761317" s="83"/>
    </row>
    <row r="761318" spans="16:16" x14ac:dyDescent="0.3">
      <c r="P761318" s="83"/>
    </row>
    <row r="761319" spans="16:16" x14ac:dyDescent="0.3">
      <c r="P761319" s="83"/>
    </row>
    <row r="761320" spans="16:16" x14ac:dyDescent="0.3">
      <c r="P761320" s="83"/>
    </row>
    <row r="761321" spans="16:16" x14ac:dyDescent="0.3">
      <c r="P761321" s="83"/>
    </row>
    <row r="761322" spans="16:16" x14ac:dyDescent="0.3">
      <c r="P761322" s="83"/>
    </row>
    <row r="761323" spans="16:16" x14ac:dyDescent="0.3">
      <c r="P761323" s="83"/>
    </row>
    <row r="761324" spans="16:16" x14ac:dyDescent="0.3">
      <c r="P761324" s="83"/>
    </row>
    <row r="761325" spans="16:16" x14ac:dyDescent="0.3">
      <c r="P761325" s="83"/>
    </row>
    <row r="761326" spans="16:16" x14ac:dyDescent="0.3">
      <c r="P761326" s="83"/>
    </row>
    <row r="761327" spans="16:16" x14ac:dyDescent="0.3">
      <c r="P761327" s="83"/>
    </row>
    <row r="761328" spans="16:16" x14ac:dyDescent="0.3">
      <c r="P761328" s="83"/>
    </row>
    <row r="761329" spans="16:16" x14ac:dyDescent="0.3">
      <c r="P761329" s="83"/>
    </row>
    <row r="761330" spans="16:16" x14ac:dyDescent="0.3">
      <c r="P761330" s="83"/>
    </row>
    <row r="761331" spans="16:16" x14ac:dyDescent="0.3">
      <c r="P761331" s="83"/>
    </row>
    <row r="761332" spans="16:16" x14ac:dyDescent="0.3">
      <c r="P761332" s="83"/>
    </row>
    <row r="761333" spans="16:16" x14ac:dyDescent="0.3">
      <c r="P761333" s="83"/>
    </row>
    <row r="761334" spans="16:16" x14ac:dyDescent="0.3">
      <c r="P761334" s="83"/>
    </row>
    <row r="761335" spans="16:16" x14ac:dyDescent="0.3">
      <c r="P761335" s="83"/>
    </row>
    <row r="761336" spans="16:16" x14ac:dyDescent="0.3">
      <c r="P761336" s="83"/>
    </row>
    <row r="761337" spans="16:16" x14ac:dyDescent="0.3">
      <c r="P761337" s="83"/>
    </row>
    <row r="761338" spans="16:16" x14ac:dyDescent="0.3">
      <c r="P761338" s="83"/>
    </row>
    <row r="761339" spans="16:16" x14ac:dyDescent="0.3">
      <c r="P761339" s="83"/>
    </row>
    <row r="761340" spans="16:16" x14ac:dyDescent="0.3">
      <c r="P761340" s="83"/>
    </row>
    <row r="761341" spans="16:16" x14ac:dyDescent="0.3">
      <c r="P761341" s="83"/>
    </row>
    <row r="761342" spans="16:16" x14ac:dyDescent="0.3">
      <c r="P761342" s="83"/>
    </row>
    <row r="761343" spans="16:16" x14ac:dyDescent="0.3">
      <c r="P761343" s="83"/>
    </row>
    <row r="761344" spans="16:16" x14ac:dyDescent="0.3">
      <c r="P761344" s="83"/>
    </row>
    <row r="761345" spans="16:16" x14ac:dyDescent="0.3">
      <c r="P761345" s="83"/>
    </row>
    <row r="761346" spans="16:16" x14ac:dyDescent="0.3">
      <c r="P761346" s="83"/>
    </row>
    <row r="761347" spans="16:16" x14ac:dyDescent="0.3">
      <c r="P761347" s="83"/>
    </row>
    <row r="761348" spans="16:16" x14ac:dyDescent="0.3">
      <c r="P761348" s="83"/>
    </row>
    <row r="761349" spans="16:16" x14ac:dyDescent="0.3">
      <c r="P761349" s="83"/>
    </row>
    <row r="761350" spans="16:16" x14ac:dyDescent="0.3">
      <c r="P761350" s="83"/>
    </row>
    <row r="761351" spans="16:16" x14ac:dyDescent="0.3">
      <c r="P761351" s="83"/>
    </row>
    <row r="761352" spans="16:16" x14ac:dyDescent="0.3">
      <c r="P761352" s="83"/>
    </row>
    <row r="761353" spans="16:16" x14ac:dyDescent="0.3">
      <c r="P761353" s="83"/>
    </row>
    <row r="761354" spans="16:16" x14ac:dyDescent="0.3">
      <c r="P761354" s="83"/>
    </row>
    <row r="761355" spans="16:16" x14ac:dyDescent="0.3">
      <c r="P761355" s="83"/>
    </row>
    <row r="761356" spans="16:16" x14ac:dyDescent="0.3">
      <c r="P761356" s="83"/>
    </row>
    <row r="761357" spans="16:16" x14ac:dyDescent="0.3">
      <c r="P761357" s="83"/>
    </row>
    <row r="761358" spans="16:16" x14ac:dyDescent="0.3">
      <c r="P761358" s="83"/>
    </row>
    <row r="761359" spans="16:16" x14ac:dyDescent="0.3">
      <c r="P761359" s="83"/>
    </row>
    <row r="761360" spans="16:16" x14ac:dyDescent="0.3">
      <c r="P761360" s="83"/>
    </row>
    <row r="761361" spans="16:16" x14ac:dyDescent="0.3">
      <c r="P761361" s="83"/>
    </row>
    <row r="761362" spans="16:16" x14ac:dyDescent="0.3">
      <c r="P761362" s="83"/>
    </row>
    <row r="761363" spans="16:16" x14ac:dyDescent="0.3">
      <c r="P761363" s="83"/>
    </row>
    <row r="761364" spans="16:16" x14ac:dyDescent="0.3">
      <c r="P761364" s="83"/>
    </row>
    <row r="761365" spans="16:16" x14ac:dyDescent="0.3">
      <c r="P761365" s="83"/>
    </row>
    <row r="761366" spans="16:16" x14ac:dyDescent="0.3">
      <c r="P761366" s="83"/>
    </row>
    <row r="761367" spans="16:16" x14ac:dyDescent="0.3">
      <c r="P761367" s="83"/>
    </row>
    <row r="761368" spans="16:16" x14ac:dyDescent="0.3">
      <c r="P761368" s="83"/>
    </row>
    <row r="761369" spans="16:16" x14ac:dyDescent="0.3">
      <c r="P761369" s="83"/>
    </row>
    <row r="761370" spans="16:16" x14ac:dyDescent="0.3">
      <c r="P761370" s="83"/>
    </row>
    <row r="761371" spans="16:16" x14ac:dyDescent="0.3">
      <c r="P761371" s="83"/>
    </row>
    <row r="761372" spans="16:16" x14ac:dyDescent="0.3">
      <c r="P761372" s="83"/>
    </row>
    <row r="761373" spans="16:16" x14ac:dyDescent="0.3">
      <c r="P761373" s="83"/>
    </row>
    <row r="761374" spans="16:16" x14ac:dyDescent="0.3">
      <c r="P761374" s="83"/>
    </row>
    <row r="761375" spans="16:16" x14ac:dyDescent="0.3">
      <c r="P761375" s="83"/>
    </row>
    <row r="761376" spans="16:16" x14ac:dyDescent="0.3">
      <c r="P761376" s="83"/>
    </row>
    <row r="761377" spans="16:16" x14ac:dyDescent="0.3">
      <c r="P761377" s="83"/>
    </row>
    <row r="761378" spans="16:16" x14ac:dyDescent="0.3">
      <c r="P761378" s="83"/>
    </row>
    <row r="761379" spans="16:16" x14ac:dyDescent="0.3">
      <c r="P761379" s="83"/>
    </row>
    <row r="761380" spans="16:16" x14ac:dyDescent="0.3">
      <c r="P761380" s="83"/>
    </row>
    <row r="761381" spans="16:16" x14ac:dyDescent="0.3">
      <c r="P761381" s="83"/>
    </row>
    <row r="761382" spans="16:16" x14ac:dyDescent="0.3">
      <c r="P761382" s="83"/>
    </row>
    <row r="761383" spans="16:16" x14ac:dyDescent="0.3">
      <c r="P761383" s="83"/>
    </row>
    <row r="761384" spans="16:16" x14ac:dyDescent="0.3">
      <c r="P761384" s="83"/>
    </row>
    <row r="761385" spans="16:16" x14ac:dyDescent="0.3">
      <c r="P761385" s="83"/>
    </row>
    <row r="761386" spans="16:16" x14ac:dyDescent="0.3">
      <c r="P761386" s="83"/>
    </row>
    <row r="761387" spans="16:16" x14ac:dyDescent="0.3">
      <c r="P761387" s="83"/>
    </row>
    <row r="761388" spans="16:16" x14ac:dyDescent="0.3">
      <c r="P761388" s="83"/>
    </row>
    <row r="761389" spans="16:16" x14ac:dyDescent="0.3">
      <c r="P761389" s="83"/>
    </row>
    <row r="761390" spans="16:16" x14ac:dyDescent="0.3">
      <c r="P761390" s="83"/>
    </row>
    <row r="761391" spans="16:16" x14ac:dyDescent="0.3">
      <c r="P761391" s="83"/>
    </row>
    <row r="761392" spans="16:16" x14ac:dyDescent="0.3">
      <c r="P761392" s="83"/>
    </row>
    <row r="761393" spans="16:16" x14ac:dyDescent="0.3">
      <c r="P761393" s="83"/>
    </row>
    <row r="761394" spans="16:16" x14ac:dyDescent="0.3">
      <c r="P761394" s="83"/>
    </row>
    <row r="761395" spans="16:16" x14ac:dyDescent="0.3">
      <c r="P761395" s="83"/>
    </row>
    <row r="761396" spans="16:16" x14ac:dyDescent="0.3">
      <c r="P761396" s="83"/>
    </row>
    <row r="761397" spans="16:16" x14ac:dyDescent="0.3">
      <c r="P761397" s="83"/>
    </row>
    <row r="761398" spans="16:16" x14ac:dyDescent="0.3">
      <c r="P761398" s="83"/>
    </row>
    <row r="761399" spans="16:16" x14ac:dyDescent="0.3">
      <c r="P761399" s="83"/>
    </row>
    <row r="761400" spans="16:16" x14ac:dyDescent="0.3">
      <c r="P761400" s="83"/>
    </row>
    <row r="761401" spans="16:16" x14ac:dyDescent="0.3">
      <c r="P761401" s="83"/>
    </row>
    <row r="761402" spans="16:16" x14ac:dyDescent="0.3">
      <c r="P761402" s="83"/>
    </row>
    <row r="761403" spans="16:16" x14ac:dyDescent="0.3">
      <c r="P761403" s="83"/>
    </row>
    <row r="761404" spans="16:16" x14ac:dyDescent="0.3">
      <c r="P761404" s="83"/>
    </row>
    <row r="761405" spans="16:16" x14ac:dyDescent="0.3">
      <c r="P761405" s="83"/>
    </row>
    <row r="761406" spans="16:16" x14ac:dyDescent="0.3">
      <c r="P761406" s="83"/>
    </row>
    <row r="761407" spans="16:16" x14ac:dyDescent="0.3">
      <c r="P761407" s="83"/>
    </row>
    <row r="761408" spans="16:16" x14ac:dyDescent="0.3">
      <c r="P761408" s="83"/>
    </row>
    <row r="761409" spans="16:16" x14ac:dyDescent="0.3">
      <c r="P761409" s="83"/>
    </row>
    <row r="761410" spans="16:16" x14ac:dyDescent="0.3">
      <c r="P761410" s="83"/>
    </row>
    <row r="761411" spans="16:16" x14ac:dyDescent="0.3">
      <c r="P761411" s="83"/>
    </row>
    <row r="761412" spans="16:16" x14ac:dyDescent="0.3">
      <c r="P761412" s="83"/>
    </row>
    <row r="761413" spans="16:16" x14ac:dyDescent="0.3">
      <c r="P761413" s="83"/>
    </row>
    <row r="761414" spans="16:16" x14ac:dyDescent="0.3">
      <c r="P761414" s="83"/>
    </row>
    <row r="761415" spans="16:16" x14ac:dyDescent="0.3">
      <c r="P761415" s="83"/>
    </row>
    <row r="761416" spans="16:16" x14ac:dyDescent="0.3">
      <c r="P761416" s="83"/>
    </row>
    <row r="761417" spans="16:16" x14ac:dyDescent="0.3">
      <c r="P761417" s="83"/>
    </row>
    <row r="761418" spans="16:16" x14ac:dyDescent="0.3">
      <c r="P761418" s="83"/>
    </row>
    <row r="761419" spans="16:16" x14ac:dyDescent="0.3">
      <c r="P761419" s="83"/>
    </row>
    <row r="761420" spans="16:16" x14ac:dyDescent="0.3">
      <c r="P761420" s="83"/>
    </row>
    <row r="761421" spans="16:16" x14ac:dyDescent="0.3">
      <c r="P761421" s="83"/>
    </row>
    <row r="761422" spans="16:16" x14ac:dyDescent="0.3">
      <c r="P761422" s="83"/>
    </row>
    <row r="761423" spans="16:16" x14ac:dyDescent="0.3">
      <c r="P761423" s="83"/>
    </row>
    <row r="761424" spans="16:16" x14ac:dyDescent="0.3">
      <c r="P761424" s="83"/>
    </row>
    <row r="761425" spans="16:16" x14ac:dyDescent="0.3">
      <c r="P761425" s="83"/>
    </row>
    <row r="761426" spans="16:16" x14ac:dyDescent="0.3">
      <c r="P761426" s="83"/>
    </row>
    <row r="761427" spans="16:16" x14ac:dyDescent="0.3">
      <c r="P761427" s="83"/>
    </row>
    <row r="761428" spans="16:16" x14ac:dyDescent="0.3">
      <c r="P761428" s="83"/>
    </row>
    <row r="761429" spans="16:16" x14ac:dyDescent="0.3">
      <c r="P761429" s="83"/>
    </row>
    <row r="761430" spans="16:16" x14ac:dyDescent="0.3">
      <c r="P761430" s="83"/>
    </row>
    <row r="761431" spans="16:16" x14ac:dyDescent="0.3">
      <c r="P761431" s="83"/>
    </row>
    <row r="761432" spans="16:16" x14ac:dyDescent="0.3">
      <c r="P761432" s="83"/>
    </row>
    <row r="761433" spans="16:16" x14ac:dyDescent="0.3">
      <c r="P761433" s="83"/>
    </row>
    <row r="761434" spans="16:16" x14ac:dyDescent="0.3">
      <c r="P761434" s="83"/>
    </row>
    <row r="761435" spans="16:16" x14ac:dyDescent="0.3">
      <c r="P761435" s="83"/>
    </row>
    <row r="761436" spans="16:16" x14ac:dyDescent="0.3">
      <c r="P761436" s="83"/>
    </row>
    <row r="761437" spans="16:16" x14ac:dyDescent="0.3">
      <c r="P761437" s="83"/>
    </row>
    <row r="761438" spans="16:16" x14ac:dyDescent="0.3">
      <c r="P761438" s="83"/>
    </row>
    <row r="761439" spans="16:16" x14ac:dyDescent="0.3">
      <c r="P761439" s="83"/>
    </row>
    <row r="761440" spans="16:16" x14ac:dyDescent="0.3">
      <c r="P761440" s="83"/>
    </row>
    <row r="761441" spans="16:16" x14ac:dyDescent="0.3">
      <c r="P761441" s="83"/>
    </row>
    <row r="761442" spans="16:16" x14ac:dyDescent="0.3">
      <c r="P761442" s="83"/>
    </row>
    <row r="761443" spans="16:16" x14ac:dyDescent="0.3">
      <c r="P761443" s="83"/>
    </row>
    <row r="761444" spans="16:16" x14ac:dyDescent="0.3">
      <c r="P761444" s="83"/>
    </row>
    <row r="761445" spans="16:16" x14ac:dyDescent="0.3">
      <c r="P761445" s="83"/>
    </row>
    <row r="761446" spans="16:16" x14ac:dyDescent="0.3">
      <c r="P761446" s="83"/>
    </row>
    <row r="761447" spans="16:16" x14ac:dyDescent="0.3">
      <c r="P761447" s="83"/>
    </row>
    <row r="761448" spans="16:16" x14ac:dyDescent="0.3">
      <c r="P761448" s="83"/>
    </row>
    <row r="761449" spans="16:16" x14ac:dyDescent="0.3">
      <c r="P761449" s="83"/>
    </row>
    <row r="761450" spans="16:16" x14ac:dyDescent="0.3">
      <c r="P761450" s="83"/>
    </row>
    <row r="761451" spans="16:16" x14ac:dyDescent="0.3">
      <c r="P761451" s="83"/>
    </row>
    <row r="761452" spans="16:16" x14ac:dyDescent="0.3">
      <c r="P761452" s="83"/>
    </row>
    <row r="761453" spans="16:16" x14ac:dyDescent="0.3">
      <c r="P761453" s="83"/>
    </row>
    <row r="761454" spans="16:16" x14ac:dyDescent="0.3">
      <c r="P761454" s="83"/>
    </row>
    <row r="761455" spans="16:16" x14ac:dyDescent="0.3">
      <c r="P761455" s="83"/>
    </row>
    <row r="761456" spans="16:16" x14ac:dyDescent="0.3">
      <c r="P761456" s="83"/>
    </row>
    <row r="761457" spans="16:16" x14ac:dyDescent="0.3">
      <c r="P761457" s="83"/>
    </row>
    <row r="761458" spans="16:16" x14ac:dyDescent="0.3">
      <c r="P761458" s="83"/>
    </row>
    <row r="761459" spans="16:16" x14ac:dyDescent="0.3">
      <c r="P761459" s="83"/>
    </row>
    <row r="761460" spans="16:16" x14ac:dyDescent="0.3">
      <c r="P761460" s="83"/>
    </row>
    <row r="761461" spans="16:16" x14ac:dyDescent="0.3">
      <c r="P761461" s="83"/>
    </row>
    <row r="761462" spans="16:16" x14ac:dyDescent="0.3">
      <c r="P761462" s="83"/>
    </row>
    <row r="761463" spans="16:16" x14ac:dyDescent="0.3">
      <c r="P761463" s="83"/>
    </row>
    <row r="761464" spans="16:16" x14ac:dyDescent="0.3">
      <c r="P761464" s="83"/>
    </row>
    <row r="761465" spans="16:16" x14ac:dyDescent="0.3">
      <c r="P761465" s="83"/>
    </row>
    <row r="761466" spans="16:16" x14ac:dyDescent="0.3">
      <c r="P761466" s="83"/>
    </row>
    <row r="761467" spans="16:16" x14ac:dyDescent="0.3">
      <c r="P761467" s="83"/>
    </row>
    <row r="761468" spans="16:16" x14ac:dyDescent="0.3">
      <c r="P761468" s="83"/>
    </row>
    <row r="761469" spans="16:16" x14ac:dyDescent="0.3">
      <c r="P761469" s="83"/>
    </row>
    <row r="761470" spans="16:16" x14ac:dyDescent="0.3">
      <c r="P761470" s="83"/>
    </row>
    <row r="761471" spans="16:16" x14ac:dyDescent="0.3">
      <c r="P761471" s="83"/>
    </row>
    <row r="761472" spans="16:16" x14ac:dyDescent="0.3">
      <c r="P761472" s="83"/>
    </row>
    <row r="761473" spans="16:16" x14ac:dyDescent="0.3">
      <c r="P761473" s="83"/>
    </row>
    <row r="761474" spans="16:16" x14ac:dyDescent="0.3">
      <c r="P761474" s="83"/>
    </row>
    <row r="761475" spans="16:16" x14ac:dyDescent="0.3">
      <c r="P761475" s="83"/>
    </row>
    <row r="761476" spans="16:16" x14ac:dyDescent="0.3">
      <c r="P761476" s="83"/>
    </row>
    <row r="761477" spans="16:16" x14ac:dyDescent="0.3">
      <c r="P761477" s="83"/>
    </row>
    <row r="761478" spans="16:16" x14ac:dyDescent="0.3">
      <c r="P761478" s="83"/>
    </row>
    <row r="761479" spans="16:16" x14ac:dyDescent="0.3">
      <c r="P761479" s="83"/>
    </row>
    <row r="761480" spans="16:16" x14ac:dyDescent="0.3">
      <c r="P761480" s="83"/>
    </row>
    <row r="761481" spans="16:16" x14ac:dyDescent="0.3">
      <c r="P761481" s="83"/>
    </row>
    <row r="761482" spans="16:16" x14ac:dyDescent="0.3">
      <c r="P761482" s="83"/>
    </row>
    <row r="761483" spans="16:16" x14ac:dyDescent="0.3">
      <c r="P761483" s="83"/>
    </row>
    <row r="761484" spans="16:16" x14ac:dyDescent="0.3">
      <c r="P761484" s="83"/>
    </row>
    <row r="761485" spans="16:16" x14ac:dyDescent="0.3">
      <c r="P761485" s="83"/>
    </row>
    <row r="761486" spans="16:16" x14ac:dyDescent="0.3">
      <c r="P761486" s="83"/>
    </row>
    <row r="761487" spans="16:16" x14ac:dyDescent="0.3">
      <c r="P761487" s="83"/>
    </row>
    <row r="761488" spans="16:16" x14ac:dyDescent="0.3">
      <c r="P761488" s="83"/>
    </row>
    <row r="761489" spans="16:16" x14ac:dyDescent="0.3">
      <c r="P761489" s="83"/>
    </row>
    <row r="761490" spans="16:16" x14ac:dyDescent="0.3">
      <c r="P761490" s="83"/>
    </row>
    <row r="761491" spans="16:16" x14ac:dyDescent="0.3">
      <c r="P761491" s="83"/>
    </row>
    <row r="761492" spans="16:16" x14ac:dyDescent="0.3">
      <c r="P761492" s="83"/>
    </row>
    <row r="761493" spans="16:16" x14ac:dyDescent="0.3">
      <c r="P761493" s="83"/>
    </row>
    <row r="761494" spans="16:16" x14ac:dyDescent="0.3">
      <c r="P761494" s="83"/>
    </row>
    <row r="761495" spans="16:16" x14ac:dyDescent="0.3">
      <c r="P761495" s="83"/>
    </row>
    <row r="761496" spans="16:16" x14ac:dyDescent="0.3">
      <c r="P761496" s="83"/>
    </row>
    <row r="761497" spans="16:16" x14ac:dyDescent="0.3">
      <c r="P761497" s="83"/>
    </row>
    <row r="761498" spans="16:16" x14ac:dyDescent="0.3">
      <c r="P761498" s="83"/>
    </row>
    <row r="761499" spans="16:16" x14ac:dyDescent="0.3">
      <c r="P761499" s="83"/>
    </row>
    <row r="761500" spans="16:16" x14ac:dyDescent="0.3">
      <c r="P761500" s="83"/>
    </row>
    <row r="761501" spans="16:16" x14ac:dyDescent="0.3">
      <c r="P761501" s="83"/>
    </row>
    <row r="761502" spans="16:16" x14ac:dyDescent="0.3">
      <c r="P761502" s="83"/>
    </row>
    <row r="761503" spans="16:16" x14ac:dyDescent="0.3">
      <c r="P761503" s="83"/>
    </row>
    <row r="761504" spans="16:16" x14ac:dyDescent="0.3">
      <c r="P761504" s="83"/>
    </row>
    <row r="761505" spans="16:16" x14ac:dyDescent="0.3">
      <c r="P761505" s="83"/>
    </row>
    <row r="761506" spans="16:16" x14ac:dyDescent="0.3">
      <c r="P761506" s="83"/>
    </row>
    <row r="761507" spans="16:16" x14ac:dyDescent="0.3">
      <c r="P761507" s="83"/>
    </row>
    <row r="761508" spans="16:16" x14ac:dyDescent="0.3">
      <c r="P761508" s="83"/>
    </row>
    <row r="761509" spans="16:16" x14ac:dyDescent="0.3">
      <c r="P761509" s="83"/>
    </row>
    <row r="761510" spans="16:16" x14ac:dyDescent="0.3">
      <c r="P761510" s="83"/>
    </row>
    <row r="761511" spans="16:16" x14ac:dyDescent="0.3">
      <c r="P761511" s="83"/>
    </row>
    <row r="761512" spans="16:16" x14ac:dyDescent="0.3">
      <c r="P761512" s="83"/>
    </row>
    <row r="761513" spans="16:16" x14ac:dyDescent="0.3">
      <c r="P761513" s="83"/>
    </row>
    <row r="761514" spans="16:16" x14ac:dyDescent="0.3">
      <c r="P761514" s="83"/>
    </row>
    <row r="761515" spans="16:16" x14ac:dyDescent="0.3">
      <c r="P761515" s="83"/>
    </row>
    <row r="761516" spans="16:16" x14ac:dyDescent="0.3">
      <c r="P761516" s="83"/>
    </row>
    <row r="761517" spans="16:16" x14ac:dyDescent="0.3">
      <c r="P761517" s="83"/>
    </row>
    <row r="761518" spans="16:16" x14ac:dyDescent="0.3">
      <c r="P761518" s="83"/>
    </row>
    <row r="761519" spans="16:16" x14ac:dyDescent="0.3">
      <c r="P761519" s="83"/>
    </row>
    <row r="761520" spans="16:16" x14ac:dyDescent="0.3">
      <c r="P761520" s="83"/>
    </row>
    <row r="761521" spans="16:16" x14ac:dyDescent="0.3">
      <c r="P761521" s="83"/>
    </row>
    <row r="761522" spans="16:16" x14ac:dyDescent="0.3">
      <c r="P761522" s="83"/>
    </row>
    <row r="761523" spans="16:16" x14ac:dyDescent="0.3">
      <c r="P761523" s="83"/>
    </row>
    <row r="761524" spans="16:16" x14ac:dyDescent="0.3">
      <c r="P761524" s="83"/>
    </row>
    <row r="761525" spans="16:16" x14ac:dyDescent="0.3">
      <c r="P761525" s="83"/>
    </row>
    <row r="761526" spans="16:16" x14ac:dyDescent="0.3">
      <c r="P761526" s="83"/>
    </row>
    <row r="761527" spans="16:16" x14ac:dyDescent="0.3">
      <c r="P761527" s="83"/>
    </row>
    <row r="761528" spans="16:16" x14ac:dyDescent="0.3">
      <c r="P761528" s="83"/>
    </row>
    <row r="761529" spans="16:16" x14ac:dyDescent="0.3">
      <c r="P761529" s="83"/>
    </row>
    <row r="761530" spans="16:16" x14ac:dyDescent="0.3">
      <c r="P761530" s="83"/>
    </row>
    <row r="761531" spans="16:16" x14ac:dyDescent="0.3">
      <c r="P761531" s="83"/>
    </row>
    <row r="761532" spans="16:16" x14ac:dyDescent="0.3">
      <c r="P761532" s="83"/>
    </row>
    <row r="761533" spans="16:16" x14ac:dyDescent="0.3">
      <c r="P761533" s="83"/>
    </row>
    <row r="761534" spans="16:16" x14ac:dyDescent="0.3">
      <c r="P761534" s="83"/>
    </row>
    <row r="761535" spans="16:16" x14ac:dyDescent="0.3">
      <c r="P761535" s="83"/>
    </row>
    <row r="761536" spans="16:16" x14ac:dyDescent="0.3">
      <c r="P761536" s="83"/>
    </row>
    <row r="761537" spans="16:16" x14ac:dyDescent="0.3">
      <c r="P761537" s="83"/>
    </row>
    <row r="761538" spans="16:16" x14ac:dyDescent="0.3">
      <c r="P761538" s="83"/>
    </row>
    <row r="761539" spans="16:16" x14ac:dyDescent="0.3">
      <c r="P761539" s="83"/>
    </row>
    <row r="761540" spans="16:16" x14ac:dyDescent="0.3">
      <c r="P761540" s="83"/>
    </row>
    <row r="761541" spans="16:16" x14ac:dyDescent="0.3">
      <c r="P761541" s="83"/>
    </row>
    <row r="761542" spans="16:16" x14ac:dyDescent="0.3">
      <c r="P761542" s="83"/>
    </row>
    <row r="761543" spans="16:16" x14ac:dyDescent="0.3">
      <c r="P761543" s="83"/>
    </row>
    <row r="761544" spans="16:16" x14ac:dyDescent="0.3">
      <c r="P761544" s="83"/>
    </row>
    <row r="761545" spans="16:16" x14ac:dyDescent="0.3">
      <c r="P761545" s="83"/>
    </row>
    <row r="761546" spans="16:16" x14ac:dyDescent="0.3">
      <c r="P761546" s="83"/>
    </row>
    <row r="761547" spans="16:16" x14ac:dyDescent="0.3">
      <c r="P761547" s="83"/>
    </row>
    <row r="761548" spans="16:16" x14ac:dyDescent="0.3">
      <c r="P761548" s="83"/>
    </row>
    <row r="761549" spans="16:16" x14ac:dyDescent="0.3">
      <c r="P761549" s="83"/>
    </row>
    <row r="761550" spans="16:16" x14ac:dyDescent="0.3">
      <c r="P761550" s="83"/>
    </row>
    <row r="761551" spans="16:16" x14ac:dyDescent="0.3">
      <c r="P761551" s="83"/>
    </row>
    <row r="761552" spans="16:16" x14ac:dyDescent="0.3">
      <c r="P761552" s="83"/>
    </row>
    <row r="761553" spans="16:16" x14ac:dyDescent="0.3">
      <c r="P761553" s="83"/>
    </row>
    <row r="761554" spans="16:16" x14ac:dyDescent="0.3">
      <c r="P761554" s="83"/>
    </row>
    <row r="761555" spans="16:16" x14ac:dyDescent="0.3">
      <c r="P761555" s="83"/>
    </row>
    <row r="761556" spans="16:16" x14ac:dyDescent="0.3">
      <c r="P761556" s="83"/>
    </row>
    <row r="761557" spans="16:16" x14ac:dyDescent="0.3">
      <c r="P761557" s="83"/>
    </row>
    <row r="761558" spans="16:16" x14ac:dyDescent="0.3">
      <c r="P761558" s="83"/>
    </row>
    <row r="761559" spans="16:16" x14ac:dyDescent="0.3">
      <c r="P761559" s="83"/>
    </row>
    <row r="761560" spans="16:16" x14ac:dyDescent="0.3">
      <c r="P761560" s="83"/>
    </row>
    <row r="761561" spans="16:16" x14ac:dyDescent="0.3">
      <c r="P761561" s="83"/>
    </row>
    <row r="761562" spans="16:16" x14ac:dyDescent="0.3">
      <c r="P761562" s="83"/>
    </row>
    <row r="761563" spans="16:16" x14ac:dyDescent="0.3">
      <c r="P761563" s="83"/>
    </row>
    <row r="761564" spans="16:16" x14ac:dyDescent="0.3">
      <c r="P761564" s="83"/>
    </row>
    <row r="761565" spans="16:16" x14ac:dyDescent="0.3">
      <c r="P761565" s="83"/>
    </row>
    <row r="761566" spans="16:16" x14ac:dyDescent="0.3">
      <c r="P761566" s="83"/>
    </row>
    <row r="761567" spans="16:16" x14ac:dyDescent="0.3">
      <c r="P761567" s="83"/>
    </row>
    <row r="761568" spans="16:16" x14ac:dyDescent="0.3">
      <c r="P761568" s="83"/>
    </row>
    <row r="761569" spans="16:16" x14ac:dyDescent="0.3">
      <c r="P761569" s="83"/>
    </row>
    <row r="761570" spans="16:16" x14ac:dyDescent="0.3">
      <c r="P761570" s="83"/>
    </row>
    <row r="761571" spans="16:16" x14ac:dyDescent="0.3">
      <c r="P761571" s="83"/>
    </row>
    <row r="761572" spans="16:16" x14ac:dyDescent="0.3">
      <c r="P761572" s="83"/>
    </row>
    <row r="761573" spans="16:16" x14ac:dyDescent="0.3">
      <c r="P761573" s="83"/>
    </row>
    <row r="761574" spans="16:16" x14ac:dyDescent="0.3">
      <c r="P761574" s="83"/>
    </row>
    <row r="761575" spans="16:16" x14ac:dyDescent="0.3">
      <c r="P761575" s="83"/>
    </row>
    <row r="761576" spans="16:16" x14ac:dyDescent="0.3">
      <c r="P761576" s="83"/>
    </row>
    <row r="761577" spans="16:16" x14ac:dyDescent="0.3">
      <c r="P761577" s="83"/>
    </row>
    <row r="761578" spans="16:16" x14ac:dyDescent="0.3">
      <c r="P761578" s="83"/>
    </row>
    <row r="761579" spans="16:16" x14ac:dyDescent="0.3">
      <c r="P761579" s="83"/>
    </row>
    <row r="761580" spans="16:16" x14ac:dyDescent="0.3">
      <c r="P761580" s="83"/>
    </row>
    <row r="761581" spans="16:16" x14ac:dyDescent="0.3">
      <c r="P761581" s="83"/>
    </row>
    <row r="761582" spans="16:16" x14ac:dyDescent="0.3">
      <c r="P761582" s="83"/>
    </row>
    <row r="761583" spans="16:16" x14ac:dyDescent="0.3">
      <c r="P761583" s="83"/>
    </row>
    <row r="761584" spans="16:16" x14ac:dyDescent="0.3">
      <c r="P761584" s="83"/>
    </row>
    <row r="761585" spans="16:16" x14ac:dyDescent="0.3">
      <c r="P761585" s="83"/>
    </row>
    <row r="761586" spans="16:16" x14ac:dyDescent="0.3">
      <c r="P761586" s="83"/>
    </row>
    <row r="761587" spans="16:16" x14ac:dyDescent="0.3">
      <c r="P761587" s="83"/>
    </row>
    <row r="761588" spans="16:16" x14ac:dyDescent="0.3">
      <c r="P761588" s="83"/>
    </row>
    <row r="761589" spans="16:16" x14ac:dyDescent="0.3">
      <c r="P761589" s="83"/>
    </row>
    <row r="761590" spans="16:16" x14ac:dyDescent="0.3">
      <c r="P761590" s="83"/>
    </row>
    <row r="761591" spans="16:16" x14ac:dyDescent="0.3">
      <c r="P761591" s="83"/>
    </row>
    <row r="761592" spans="16:16" x14ac:dyDescent="0.3">
      <c r="P761592" s="83"/>
    </row>
    <row r="761593" spans="16:16" x14ac:dyDescent="0.3">
      <c r="P761593" s="83"/>
    </row>
    <row r="761594" spans="16:16" x14ac:dyDescent="0.3">
      <c r="P761594" s="83"/>
    </row>
    <row r="761595" spans="16:16" x14ac:dyDescent="0.3">
      <c r="P761595" s="83"/>
    </row>
    <row r="761596" spans="16:16" x14ac:dyDescent="0.3">
      <c r="P761596" s="83"/>
    </row>
    <row r="761597" spans="16:16" x14ac:dyDescent="0.3">
      <c r="P761597" s="83"/>
    </row>
    <row r="761598" spans="16:16" x14ac:dyDescent="0.3">
      <c r="P761598" s="83"/>
    </row>
    <row r="761599" spans="16:16" x14ac:dyDescent="0.3">
      <c r="P761599" s="83"/>
    </row>
    <row r="761600" spans="16:16" x14ac:dyDescent="0.3">
      <c r="P761600" s="83"/>
    </row>
    <row r="761601" spans="16:16" x14ac:dyDescent="0.3">
      <c r="P761601" s="83"/>
    </row>
    <row r="761602" spans="16:16" x14ac:dyDescent="0.3">
      <c r="P761602" s="83"/>
    </row>
    <row r="761603" spans="16:16" x14ac:dyDescent="0.3">
      <c r="P761603" s="83"/>
    </row>
    <row r="761604" spans="16:16" x14ac:dyDescent="0.3">
      <c r="P761604" s="83"/>
    </row>
    <row r="761605" spans="16:16" x14ac:dyDescent="0.3">
      <c r="P761605" s="83"/>
    </row>
    <row r="761606" spans="16:16" x14ac:dyDescent="0.3">
      <c r="P761606" s="83"/>
    </row>
    <row r="761607" spans="16:16" x14ac:dyDescent="0.3">
      <c r="P761607" s="83"/>
    </row>
    <row r="761608" spans="16:16" x14ac:dyDescent="0.3">
      <c r="P761608" s="83"/>
    </row>
    <row r="761609" spans="16:16" x14ac:dyDescent="0.3">
      <c r="P761609" s="83"/>
    </row>
    <row r="761610" spans="16:16" x14ac:dyDescent="0.3">
      <c r="P761610" s="83"/>
    </row>
    <row r="761611" spans="16:16" x14ac:dyDescent="0.3">
      <c r="P761611" s="83"/>
    </row>
    <row r="761612" spans="16:16" x14ac:dyDescent="0.3">
      <c r="P761612" s="83"/>
    </row>
    <row r="761613" spans="16:16" x14ac:dyDescent="0.3">
      <c r="P761613" s="83"/>
    </row>
    <row r="761614" spans="16:16" x14ac:dyDescent="0.3">
      <c r="P761614" s="83"/>
    </row>
    <row r="761615" spans="16:16" x14ac:dyDescent="0.3">
      <c r="P761615" s="83"/>
    </row>
    <row r="761616" spans="16:16" x14ac:dyDescent="0.3">
      <c r="P761616" s="83"/>
    </row>
    <row r="761617" spans="16:16" x14ac:dyDescent="0.3">
      <c r="P761617" s="83"/>
    </row>
    <row r="761618" spans="16:16" x14ac:dyDescent="0.3">
      <c r="P761618" s="83"/>
    </row>
    <row r="761619" spans="16:16" x14ac:dyDescent="0.3">
      <c r="P761619" s="83"/>
    </row>
    <row r="761620" spans="16:16" x14ac:dyDescent="0.3">
      <c r="P761620" s="83"/>
    </row>
    <row r="761621" spans="16:16" x14ac:dyDescent="0.3">
      <c r="P761621" s="83"/>
    </row>
    <row r="761622" spans="16:16" x14ac:dyDescent="0.3">
      <c r="P761622" s="83"/>
    </row>
    <row r="761623" spans="16:16" x14ac:dyDescent="0.3">
      <c r="P761623" s="83"/>
    </row>
    <row r="761624" spans="16:16" x14ac:dyDescent="0.3">
      <c r="P761624" s="83"/>
    </row>
    <row r="761625" spans="16:16" x14ac:dyDescent="0.3">
      <c r="P761625" s="83"/>
    </row>
    <row r="761626" spans="16:16" x14ac:dyDescent="0.3">
      <c r="P761626" s="83"/>
    </row>
    <row r="761627" spans="16:16" x14ac:dyDescent="0.3">
      <c r="P761627" s="83"/>
    </row>
    <row r="761628" spans="16:16" x14ac:dyDescent="0.3">
      <c r="P761628" s="83"/>
    </row>
    <row r="761629" spans="16:16" x14ac:dyDescent="0.3">
      <c r="P761629" s="83"/>
    </row>
    <row r="761630" spans="16:16" x14ac:dyDescent="0.3">
      <c r="P761630" s="83"/>
    </row>
    <row r="761631" spans="16:16" x14ac:dyDescent="0.3">
      <c r="P761631" s="83"/>
    </row>
    <row r="761632" spans="16:16" x14ac:dyDescent="0.3">
      <c r="P761632" s="83"/>
    </row>
    <row r="761633" spans="16:16" x14ac:dyDescent="0.3">
      <c r="P761633" s="83"/>
    </row>
    <row r="761634" spans="16:16" x14ac:dyDescent="0.3">
      <c r="P761634" s="83"/>
    </row>
    <row r="761635" spans="16:16" x14ac:dyDescent="0.3">
      <c r="P761635" s="83"/>
    </row>
    <row r="761636" spans="16:16" x14ac:dyDescent="0.3">
      <c r="P761636" s="83"/>
    </row>
    <row r="761637" spans="16:16" x14ac:dyDescent="0.3">
      <c r="P761637" s="83"/>
    </row>
    <row r="761638" spans="16:16" x14ac:dyDescent="0.3">
      <c r="P761638" s="83"/>
    </row>
    <row r="761639" spans="16:16" x14ac:dyDescent="0.3">
      <c r="P761639" s="83"/>
    </row>
    <row r="761640" spans="16:16" x14ac:dyDescent="0.3">
      <c r="P761640" s="83"/>
    </row>
    <row r="761641" spans="16:16" x14ac:dyDescent="0.3">
      <c r="P761641" s="83"/>
    </row>
    <row r="761642" spans="16:16" x14ac:dyDescent="0.3">
      <c r="P761642" s="83"/>
    </row>
    <row r="761643" spans="16:16" x14ac:dyDescent="0.3">
      <c r="P761643" s="83"/>
    </row>
    <row r="761644" spans="16:16" x14ac:dyDescent="0.3">
      <c r="P761644" s="83"/>
    </row>
    <row r="761645" spans="16:16" x14ac:dyDescent="0.3">
      <c r="P761645" s="83"/>
    </row>
    <row r="761646" spans="16:16" x14ac:dyDescent="0.3">
      <c r="P761646" s="83"/>
    </row>
    <row r="761647" spans="16:16" x14ac:dyDescent="0.3">
      <c r="P761647" s="83"/>
    </row>
    <row r="761648" spans="16:16" x14ac:dyDescent="0.3">
      <c r="P761648" s="83"/>
    </row>
    <row r="761649" spans="16:16" x14ac:dyDescent="0.3">
      <c r="P761649" s="83"/>
    </row>
    <row r="761650" spans="16:16" x14ac:dyDescent="0.3">
      <c r="P761650" s="83"/>
    </row>
    <row r="761651" spans="16:16" x14ac:dyDescent="0.3">
      <c r="P761651" s="83"/>
    </row>
    <row r="761652" spans="16:16" x14ac:dyDescent="0.3">
      <c r="P761652" s="83"/>
    </row>
    <row r="761653" spans="16:16" x14ac:dyDescent="0.3">
      <c r="P761653" s="83"/>
    </row>
    <row r="761654" spans="16:16" x14ac:dyDescent="0.3">
      <c r="P761654" s="83"/>
    </row>
    <row r="761655" spans="16:16" x14ac:dyDescent="0.3">
      <c r="P761655" s="83"/>
    </row>
    <row r="761656" spans="16:16" x14ac:dyDescent="0.3">
      <c r="P761656" s="83"/>
    </row>
    <row r="761657" spans="16:16" x14ac:dyDescent="0.3">
      <c r="P761657" s="83"/>
    </row>
    <row r="761658" spans="16:16" x14ac:dyDescent="0.3">
      <c r="P761658" s="83"/>
    </row>
    <row r="761659" spans="16:16" x14ac:dyDescent="0.3">
      <c r="P761659" s="83"/>
    </row>
    <row r="761660" spans="16:16" x14ac:dyDescent="0.3">
      <c r="P761660" s="83"/>
    </row>
    <row r="761661" spans="16:16" x14ac:dyDescent="0.3">
      <c r="P761661" s="83"/>
    </row>
    <row r="761662" spans="16:16" x14ac:dyDescent="0.3">
      <c r="P761662" s="83"/>
    </row>
    <row r="761663" spans="16:16" x14ac:dyDescent="0.3">
      <c r="P761663" s="83"/>
    </row>
    <row r="761664" spans="16:16" x14ac:dyDescent="0.3">
      <c r="P761664" s="83"/>
    </row>
    <row r="761665" spans="16:16" x14ac:dyDescent="0.3">
      <c r="P761665" s="83"/>
    </row>
    <row r="761666" spans="16:16" x14ac:dyDescent="0.3">
      <c r="P761666" s="83"/>
    </row>
    <row r="761667" spans="16:16" x14ac:dyDescent="0.3">
      <c r="P761667" s="83"/>
    </row>
    <row r="761668" spans="16:16" x14ac:dyDescent="0.3">
      <c r="P761668" s="83"/>
    </row>
    <row r="761669" spans="16:16" x14ac:dyDescent="0.3">
      <c r="P761669" s="83"/>
    </row>
    <row r="761670" spans="16:16" x14ac:dyDescent="0.3">
      <c r="P761670" s="83"/>
    </row>
    <row r="761671" spans="16:16" x14ac:dyDescent="0.3">
      <c r="P761671" s="83"/>
    </row>
    <row r="761672" spans="16:16" x14ac:dyDescent="0.3">
      <c r="P761672" s="83"/>
    </row>
    <row r="761673" spans="16:16" x14ac:dyDescent="0.3">
      <c r="P761673" s="83"/>
    </row>
    <row r="761674" spans="16:16" x14ac:dyDescent="0.3">
      <c r="P761674" s="83"/>
    </row>
    <row r="761675" spans="16:16" x14ac:dyDescent="0.3">
      <c r="P761675" s="83"/>
    </row>
    <row r="761676" spans="16:16" x14ac:dyDescent="0.3">
      <c r="P761676" s="83"/>
    </row>
    <row r="761677" spans="16:16" x14ac:dyDescent="0.3">
      <c r="P761677" s="83"/>
    </row>
    <row r="761678" spans="16:16" x14ac:dyDescent="0.3">
      <c r="P761678" s="83"/>
    </row>
    <row r="761679" spans="16:16" x14ac:dyDescent="0.3">
      <c r="P761679" s="83"/>
    </row>
    <row r="761680" spans="16:16" x14ac:dyDescent="0.3">
      <c r="P761680" s="83"/>
    </row>
    <row r="761681" spans="16:16" x14ac:dyDescent="0.3">
      <c r="P761681" s="83"/>
    </row>
    <row r="761682" spans="16:16" x14ac:dyDescent="0.3">
      <c r="P761682" s="83"/>
    </row>
    <row r="761683" spans="16:16" x14ac:dyDescent="0.3">
      <c r="P761683" s="83"/>
    </row>
    <row r="761684" spans="16:16" x14ac:dyDescent="0.3">
      <c r="P761684" s="83"/>
    </row>
    <row r="761685" spans="16:16" x14ac:dyDescent="0.3">
      <c r="P761685" s="83"/>
    </row>
    <row r="761686" spans="16:16" x14ac:dyDescent="0.3">
      <c r="P761686" s="83"/>
    </row>
    <row r="761687" spans="16:16" x14ac:dyDescent="0.3">
      <c r="P761687" s="83"/>
    </row>
    <row r="761688" spans="16:16" x14ac:dyDescent="0.3">
      <c r="P761688" s="83"/>
    </row>
    <row r="761689" spans="16:16" x14ac:dyDescent="0.3">
      <c r="P761689" s="83"/>
    </row>
    <row r="761690" spans="16:16" x14ac:dyDescent="0.3">
      <c r="P761690" s="83"/>
    </row>
    <row r="761691" spans="16:16" x14ac:dyDescent="0.3">
      <c r="P761691" s="83"/>
    </row>
    <row r="761692" spans="16:16" x14ac:dyDescent="0.3">
      <c r="P761692" s="83"/>
    </row>
    <row r="761693" spans="16:16" x14ac:dyDescent="0.3">
      <c r="P761693" s="83"/>
    </row>
    <row r="761694" spans="16:16" x14ac:dyDescent="0.3">
      <c r="P761694" s="83"/>
    </row>
    <row r="761695" spans="16:16" x14ac:dyDescent="0.3">
      <c r="P761695" s="83"/>
    </row>
    <row r="761696" spans="16:16" x14ac:dyDescent="0.3">
      <c r="P761696" s="83"/>
    </row>
    <row r="761697" spans="16:16" x14ac:dyDescent="0.3">
      <c r="P761697" s="83"/>
    </row>
    <row r="761698" spans="16:16" x14ac:dyDescent="0.3">
      <c r="P761698" s="83"/>
    </row>
    <row r="761699" spans="16:16" x14ac:dyDescent="0.3">
      <c r="P761699" s="83"/>
    </row>
    <row r="761700" spans="16:16" x14ac:dyDescent="0.3">
      <c r="P761700" s="83"/>
    </row>
    <row r="761701" spans="16:16" x14ac:dyDescent="0.3">
      <c r="P761701" s="83"/>
    </row>
    <row r="761702" spans="16:16" x14ac:dyDescent="0.3">
      <c r="P761702" s="83"/>
    </row>
    <row r="761703" spans="16:16" x14ac:dyDescent="0.3">
      <c r="P761703" s="83"/>
    </row>
    <row r="761704" spans="16:16" x14ac:dyDescent="0.3">
      <c r="P761704" s="83"/>
    </row>
    <row r="761705" spans="16:16" x14ac:dyDescent="0.3">
      <c r="P761705" s="83"/>
    </row>
    <row r="761706" spans="16:16" x14ac:dyDescent="0.3">
      <c r="P761706" s="83"/>
    </row>
    <row r="761707" spans="16:16" x14ac:dyDescent="0.3">
      <c r="P761707" s="83"/>
    </row>
    <row r="761708" spans="16:16" x14ac:dyDescent="0.3">
      <c r="P761708" s="83"/>
    </row>
    <row r="761709" spans="16:16" x14ac:dyDescent="0.3">
      <c r="P761709" s="83"/>
    </row>
    <row r="761710" spans="16:16" x14ac:dyDescent="0.3">
      <c r="P761710" s="83"/>
    </row>
    <row r="761711" spans="16:16" x14ac:dyDescent="0.3">
      <c r="P761711" s="83"/>
    </row>
    <row r="761712" spans="16:16" x14ac:dyDescent="0.3">
      <c r="P761712" s="83"/>
    </row>
    <row r="761713" spans="16:16" x14ac:dyDescent="0.3">
      <c r="P761713" s="83"/>
    </row>
    <row r="761714" spans="16:16" x14ac:dyDescent="0.3">
      <c r="P761714" s="83"/>
    </row>
    <row r="761715" spans="16:16" x14ac:dyDescent="0.3">
      <c r="P761715" s="83"/>
    </row>
    <row r="761716" spans="16:16" x14ac:dyDescent="0.3">
      <c r="P761716" s="83"/>
    </row>
    <row r="761717" spans="16:16" x14ac:dyDescent="0.3">
      <c r="P761717" s="83"/>
    </row>
    <row r="761718" spans="16:16" x14ac:dyDescent="0.3">
      <c r="P761718" s="83"/>
    </row>
    <row r="761719" spans="16:16" x14ac:dyDescent="0.3">
      <c r="P761719" s="83"/>
    </row>
    <row r="761720" spans="16:16" x14ac:dyDescent="0.3">
      <c r="P761720" s="83"/>
    </row>
    <row r="761721" spans="16:16" x14ac:dyDescent="0.3">
      <c r="P761721" s="83"/>
    </row>
    <row r="761722" spans="16:16" x14ac:dyDescent="0.3">
      <c r="P761722" s="83"/>
    </row>
    <row r="761723" spans="16:16" x14ac:dyDescent="0.3">
      <c r="P761723" s="83"/>
    </row>
    <row r="761724" spans="16:16" x14ac:dyDescent="0.3">
      <c r="P761724" s="83"/>
    </row>
    <row r="761725" spans="16:16" x14ac:dyDescent="0.3">
      <c r="P761725" s="83"/>
    </row>
    <row r="761726" spans="16:16" x14ac:dyDescent="0.3">
      <c r="P761726" s="83"/>
    </row>
    <row r="761727" spans="16:16" x14ac:dyDescent="0.3">
      <c r="P761727" s="83"/>
    </row>
    <row r="761728" spans="16:16" x14ac:dyDescent="0.3">
      <c r="P761728" s="83"/>
    </row>
    <row r="761729" spans="16:16" x14ac:dyDescent="0.3">
      <c r="P761729" s="83"/>
    </row>
    <row r="761730" spans="16:16" x14ac:dyDescent="0.3">
      <c r="P761730" s="83"/>
    </row>
    <row r="761731" spans="16:16" x14ac:dyDescent="0.3">
      <c r="P761731" s="83"/>
    </row>
    <row r="761732" spans="16:16" x14ac:dyDescent="0.3">
      <c r="P761732" s="83"/>
    </row>
    <row r="761733" spans="16:16" x14ac:dyDescent="0.3">
      <c r="P761733" s="83"/>
    </row>
    <row r="761734" spans="16:16" x14ac:dyDescent="0.3">
      <c r="P761734" s="83"/>
    </row>
    <row r="761735" spans="16:16" x14ac:dyDescent="0.3">
      <c r="P761735" s="83"/>
    </row>
    <row r="761736" spans="16:16" x14ac:dyDescent="0.3">
      <c r="P761736" s="83"/>
    </row>
    <row r="761737" spans="16:16" x14ac:dyDescent="0.3">
      <c r="P761737" s="83"/>
    </row>
    <row r="761738" spans="16:16" x14ac:dyDescent="0.3">
      <c r="P761738" s="83"/>
    </row>
    <row r="761739" spans="16:16" x14ac:dyDescent="0.3">
      <c r="P761739" s="83"/>
    </row>
    <row r="761740" spans="16:16" x14ac:dyDescent="0.3">
      <c r="P761740" s="83"/>
    </row>
    <row r="761741" spans="16:16" x14ac:dyDescent="0.3">
      <c r="P761741" s="83"/>
    </row>
    <row r="761742" spans="16:16" x14ac:dyDescent="0.3">
      <c r="P761742" s="83"/>
    </row>
    <row r="761743" spans="16:16" x14ac:dyDescent="0.3">
      <c r="P761743" s="83"/>
    </row>
    <row r="761744" spans="16:16" x14ac:dyDescent="0.3">
      <c r="P761744" s="83"/>
    </row>
    <row r="761745" spans="16:16" x14ac:dyDescent="0.3">
      <c r="P761745" s="83"/>
    </row>
    <row r="761746" spans="16:16" x14ac:dyDescent="0.3">
      <c r="P761746" s="83"/>
    </row>
    <row r="761747" spans="16:16" x14ac:dyDescent="0.3">
      <c r="P761747" s="83"/>
    </row>
    <row r="761748" spans="16:16" x14ac:dyDescent="0.3">
      <c r="P761748" s="83"/>
    </row>
    <row r="761749" spans="16:16" x14ac:dyDescent="0.3">
      <c r="P761749" s="83"/>
    </row>
    <row r="761750" spans="16:16" x14ac:dyDescent="0.3">
      <c r="P761750" s="83"/>
    </row>
    <row r="761751" spans="16:16" x14ac:dyDescent="0.3">
      <c r="P761751" s="83"/>
    </row>
    <row r="761752" spans="16:16" x14ac:dyDescent="0.3">
      <c r="P761752" s="83"/>
    </row>
    <row r="761753" spans="16:16" x14ac:dyDescent="0.3">
      <c r="P761753" s="83"/>
    </row>
    <row r="761754" spans="16:16" x14ac:dyDescent="0.3">
      <c r="P761754" s="83"/>
    </row>
    <row r="761755" spans="16:16" x14ac:dyDescent="0.3">
      <c r="P761755" s="83"/>
    </row>
    <row r="761756" spans="16:16" x14ac:dyDescent="0.3">
      <c r="P761756" s="83"/>
    </row>
    <row r="761757" spans="16:16" x14ac:dyDescent="0.3">
      <c r="P761757" s="83"/>
    </row>
    <row r="761758" spans="16:16" x14ac:dyDescent="0.3">
      <c r="P761758" s="83"/>
    </row>
    <row r="761759" spans="16:16" x14ac:dyDescent="0.3">
      <c r="P761759" s="83"/>
    </row>
    <row r="761760" spans="16:16" x14ac:dyDescent="0.3">
      <c r="P761760" s="83"/>
    </row>
    <row r="761761" spans="16:16" x14ac:dyDescent="0.3">
      <c r="P761761" s="83"/>
    </row>
    <row r="761762" spans="16:16" x14ac:dyDescent="0.3">
      <c r="P761762" s="83"/>
    </row>
    <row r="761763" spans="16:16" x14ac:dyDescent="0.3">
      <c r="P761763" s="83"/>
    </row>
    <row r="761764" spans="16:16" x14ac:dyDescent="0.3">
      <c r="P761764" s="83"/>
    </row>
    <row r="761765" spans="16:16" x14ac:dyDescent="0.3">
      <c r="P761765" s="83"/>
    </row>
    <row r="761766" spans="16:16" x14ac:dyDescent="0.3">
      <c r="P761766" s="83"/>
    </row>
    <row r="761767" spans="16:16" x14ac:dyDescent="0.3">
      <c r="P761767" s="83"/>
    </row>
    <row r="761768" spans="16:16" x14ac:dyDescent="0.3">
      <c r="P761768" s="83"/>
    </row>
    <row r="761769" spans="16:16" x14ac:dyDescent="0.3">
      <c r="P761769" s="83"/>
    </row>
    <row r="761770" spans="16:16" x14ac:dyDescent="0.3">
      <c r="P761770" s="83"/>
    </row>
    <row r="761771" spans="16:16" x14ac:dyDescent="0.3">
      <c r="P761771" s="83"/>
    </row>
    <row r="761772" spans="16:16" x14ac:dyDescent="0.3">
      <c r="P761772" s="83"/>
    </row>
    <row r="761773" spans="16:16" x14ac:dyDescent="0.3">
      <c r="P761773" s="83"/>
    </row>
    <row r="761774" spans="16:16" x14ac:dyDescent="0.3">
      <c r="P761774" s="83"/>
    </row>
    <row r="761775" spans="16:16" x14ac:dyDescent="0.3">
      <c r="P761775" s="83"/>
    </row>
    <row r="761776" spans="16:16" x14ac:dyDescent="0.3">
      <c r="P761776" s="83"/>
    </row>
    <row r="761777" spans="16:16" x14ac:dyDescent="0.3">
      <c r="P761777" s="83"/>
    </row>
    <row r="761778" spans="16:16" x14ac:dyDescent="0.3">
      <c r="P761778" s="83"/>
    </row>
    <row r="761779" spans="16:16" x14ac:dyDescent="0.3">
      <c r="P761779" s="83"/>
    </row>
    <row r="761780" spans="16:16" x14ac:dyDescent="0.3">
      <c r="P761780" s="83"/>
    </row>
    <row r="761781" spans="16:16" x14ac:dyDescent="0.3">
      <c r="P761781" s="83"/>
    </row>
    <row r="761782" spans="16:16" x14ac:dyDescent="0.3">
      <c r="P761782" s="83"/>
    </row>
    <row r="761783" spans="16:16" x14ac:dyDescent="0.3">
      <c r="P761783" s="83"/>
    </row>
    <row r="761784" spans="16:16" x14ac:dyDescent="0.3">
      <c r="P761784" s="83"/>
    </row>
    <row r="761785" spans="16:16" x14ac:dyDescent="0.3">
      <c r="P761785" s="83"/>
    </row>
    <row r="761786" spans="16:16" x14ac:dyDescent="0.3">
      <c r="P761786" s="83"/>
    </row>
    <row r="761787" spans="16:16" x14ac:dyDescent="0.3">
      <c r="P761787" s="83"/>
    </row>
    <row r="761788" spans="16:16" x14ac:dyDescent="0.3">
      <c r="P761788" s="83"/>
    </row>
    <row r="761789" spans="16:16" x14ac:dyDescent="0.3">
      <c r="P761789" s="83"/>
    </row>
    <row r="761790" spans="16:16" x14ac:dyDescent="0.3">
      <c r="P761790" s="83"/>
    </row>
    <row r="761791" spans="16:16" x14ac:dyDescent="0.3">
      <c r="P761791" s="83"/>
    </row>
    <row r="761792" spans="16:16" x14ac:dyDescent="0.3">
      <c r="P761792" s="83"/>
    </row>
    <row r="761793" spans="16:16" x14ac:dyDescent="0.3">
      <c r="P761793" s="83"/>
    </row>
    <row r="761794" spans="16:16" x14ac:dyDescent="0.3">
      <c r="P761794" s="83"/>
    </row>
    <row r="761795" spans="16:16" x14ac:dyDescent="0.3">
      <c r="P761795" s="83"/>
    </row>
    <row r="761796" spans="16:16" x14ac:dyDescent="0.3">
      <c r="P761796" s="83"/>
    </row>
    <row r="761797" spans="16:16" x14ac:dyDescent="0.3">
      <c r="P761797" s="83"/>
    </row>
    <row r="761798" spans="16:16" x14ac:dyDescent="0.3">
      <c r="P761798" s="83"/>
    </row>
    <row r="761799" spans="16:16" x14ac:dyDescent="0.3">
      <c r="P761799" s="83"/>
    </row>
    <row r="761800" spans="16:16" x14ac:dyDescent="0.3">
      <c r="P761800" s="83"/>
    </row>
    <row r="761801" spans="16:16" x14ac:dyDescent="0.3">
      <c r="P761801" s="83"/>
    </row>
    <row r="761802" spans="16:16" x14ac:dyDescent="0.3">
      <c r="P761802" s="83"/>
    </row>
    <row r="761803" spans="16:16" x14ac:dyDescent="0.3">
      <c r="P761803" s="83"/>
    </row>
    <row r="761804" spans="16:16" x14ac:dyDescent="0.3">
      <c r="P761804" s="83"/>
    </row>
    <row r="761805" spans="16:16" x14ac:dyDescent="0.3">
      <c r="P761805" s="83"/>
    </row>
    <row r="761806" spans="16:16" x14ac:dyDescent="0.3">
      <c r="P761806" s="83"/>
    </row>
    <row r="761807" spans="16:16" x14ac:dyDescent="0.3">
      <c r="P761807" s="83"/>
    </row>
    <row r="761808" spans="16:16" x14ac:dyDescent="0.3">
      <c r="P761808" s="83"/>
    </row>
    <row r="761809" spans="16:16" x14ac:dyDescent="0.3">
      <c r="P761809" s="83"/>
    </row>
    <row r="761810" spans="16:16" x14ac:dyDescent="0.3">
      <c r="P761810" s="83"/>
    </row>
    <row r="761811" spans="16:16" x14ac:dyDescent="0.3">
      <c r="P761811" s="83"/>
    </row>
    <row r="761812" spans="16:16" x14ac:dyDescent="0.3">
      <c r="P761812" s="83"/>
    </row>
    <row r="761813" spans="16:16" x14ac:dyDescent="0.3">
      <c r="P761813" s="83"/>
    </row>
    <row r="761814" spans="16:16" x14ac:dyDescent="0.3">
      <c r="P761814" s="83"/>
    </row>
    <row r="761815" spans="16:16" x14ac:dyDescent="0.3">
      <c r="P761815" s="83"/>
    </row>
    <row r="761816" spans="16:16" x14ac:dyDescent="0.3">
      <c r="P761816" s="83"/>
    </row>
    <row r="761817" spans="16:16" x14ac:dyDescent="0.3">
      <c r="P761817" s="83"/>
    </row>
    <row r="761818" spans="16:16" x14ac:dyDescent="0.3">
      <c r="P761818" s="83"/>
    </row>
    <row r="761819" spans="16:16" x14ac:dyDescent="0.3">
      <c r="P761819" s="83"/>
    </row>
    <row r="761820" spans="16:16" x14ac:dyDescent="0.3">
      <c r="P761820" s="83"/>
    </row>
    <row r="761821" spans="16:16" x14ac:dyDescent="0.3">
      <c r="P761821" s="83"/>
    </row>
    <row r="761822" spans="16:16" x14ac:dyDescent="0.3">
      <c r="P761822" s="83"/>
    </row>
    <row r="761823" spans="16:16" x14ac:dyDescent="0.3">
      <c r="P761823" s="83"/>
    </row>
    <row r="761824" spans="16:16" x14ac:dyDescent="0.3">
      <c r="P761824" s="83"/>
    </row>
    <row r="761825" spans="16:16" x14ac:dyDescent="0.3">
      <c r="P761825" s="83"/>
    </row>
    <row r="761826" spans="16:16" x14ac:dyDescent="0.3">
      <c r="P761826" s="83"/>
    </row>
    <row r="761827" spans="16:16" x14ac:dyDescent="0.3">
      <c r="P761827" s="83"/>
    </row>
    <row r="761828" spans="16:16" x14ac:dyDescent="0.3">
      <c r="P761828" s="83"/>
    </row>
    <row r="761829" spans="16:16" x14ac:dyDescent="0.3">
      <c r="P761829" s="83"/>
    </row>
    <row r="761830" spans="16:16" x14ac:dyDescent="0.3">
      <c r="P761830" s="83"/>
    </row>
    <row r="761831" spans="16:16" x14ac:dyDescent="0.3">
      <c r="P761831" s="83"/>
    </row>
    <row r="761832" spans="16:16" x14ac:dyDescent="0.3">
      <c r="P761832" s="83"/>
    </row>
    <row r="761833" spans="16:16" x14ac:dyDescent="0.3">
      <c r="P761833" s="83"/>
    </row>
    <row r="761834" spans="16:16" x14ac:dyDescent="0.3">
      <c r="P761834" s="83"/>
    </row>
    <row r="761835" spans="16:16" x14ac:dyDescent="0.3">
      <c r="P761835" s="83"/>
    </row>
    <row r="761836" spans="16:16" x14ac:dyDescent="0.3">
      <c r="P761836" s="83"/>
    </row>
    <row r="761837" spans="16:16" x14ac:dyDescent="0.3">
      <c r="P761837" s="83"/>
    </row>
    <row r="761838" spans="16:16" x14ac:dyDescent="0.3">
      <c r="P761838" s="83"/>
    </row>
    <row r="761839" spans="16:16" x14ac:dyDescent="0.3">
      <c r="P761839" s="83"/>
    </row>
    <row r="761840" spans="16:16" x14ac:dyDescent="0.3">
      <c r="P761840" s="83"/>
    </row>
    <row r="761841" spans="16:16" x14ac:dyDescent="0.3">
      <c r="P761841" s="83"/>
    </row>
    <row r="761842" spans="16:16" x14ac:dyDescent="0.3">
      <c r="P761842" s="83"/>
    </row>
    <row r="761843" spans="16:16" x14ac:dyDescent="0.3">
      <c r="P761843" s="83"/>
    </row>
    <row r="761844" spans="16:16" x14ac:dyDescent="0.3">
      <c r="P761844" s="83"/>
    </row>
    <row r="761845" spans="16:16" x14ac:dyDescent="0.3">
      <c r="P761845" s="83"/>
    </row>
    <row r="761846" spans="16:16" x14ac:dyDescent="0.3">
      <c r="P761846" s="83"/>
    </row>
    <row r="761847" spans="16:16" x14ac:dyDescent="0.3">
      <c r="P761847" s="83"/>
    </row>
    <row r="761848" spans="16:16" x14ac:dyDescent="0.3">
      <c r="P761848" s="83"/>
    </row>
    <row r="761849" spans="16:16" x14ac:dyDescent="0.3">
      <c r="P761849" s="83"/>
    </row>
    <row r="761850" spans="16:16" x14ac:dyDescent="0.3">
      <c r="P761850" s="83"/>
    </row>
    <row r="761851" spans="16:16" x14ac:dyDescent="0.3">
      <c r="P761851" s="83"/>
    </row>
    <row r="761852" spans="16:16" x14ac:dyDescent="0.3">
      <c r="P761852" s="83"/>
    </row>
    <row r="761853" spans="16:16" x14ac:dyDescent="0.3">
      <c r="P761853" s="83"/>
    </row>
    <row r="761854" spans="16:16" x14ac:dyDescent="0.3">
      <c r="P761854" s="83"/>
    </row>
    <row r="761855" spans="16:16" x14ac:dyDescent="0.3">
      <c r="P761855" s="83"/>
    </row>
    <row r="761856" spans="16:16" x14ac:dyDescent="0.3">
      <c r="P761856" s="83"/>
    </row>
    <row r="761857" spans="16:16" x14ac:dyDescent="0.3">
      <c r="P761857" s="83"/>
    </row>
    <row r="761858" spans="16:16" x14ac:dyDescent="0.3">
      <c r="P761858" s="83"/>
    </row>
    <row r="761859" spans="16:16" x14ac:dyDescent="0.3">
      <c r="P761859" s="83"/>
    </row>
    <row r="761860" spans="16:16" x14ac:dyDescent="0.3">
      <c r="P761860" s="83"/>
    </row>
    <row r="761861" spans="16:16" x14ac:dyDescent="0.3">
      <c r="P761861" s="83"/>
    </row>
    <row r="761862" spans="16:16" x14ac:dyDescent="0.3">
      <c r="P761862" s="83"/>
    </row>
    <row r="761863" spans="16:16" x14ac:dyDescent="0.3">
      <c r="P761863" s="83"/>
    </row>
    <row r="761864" spans="16:16" x14ac:dyDescent="0.3">
      <c r="P761864" s="83"/>
    </row>
    <row r="761865" spans="16:16" x14ac:dyDescent="0.3">
      <c r="P761865" s="83"/>
    </row>
    <row r="761866" spans="16:16" x14ac:dyDescent="0.3">
      <c r="P761866" s="83"/>
    </row>
    <row r="761867" spans="16:16" x14ac:dyDescent="0.3">
      <c r="P761867" s="83"/>
    </row>
    <row r="761868" spans="16:16" x14ac:dyDescent="0.3">
      <c r="P761868" s="83"/>
    </row>
    <row r="761869" spans="16:16" x14ac:dyDescent="0.3">
      <c r="P761869" s="83"/>
    </row>
    <row r="761870" spans="16:16" x14ac:dyDescent="0.3">
      <c r="P761870" s="83"/>
    </row>
    <row r="761871" spans="16:16" x14ac:dyDescent="0.3">
      <c r="P761871" s="83"/>
    </row>
    <row r="761872" spans="16:16" x14ac:dyDescent="0.3">
      <c r="P761872" s="83"/>
    </row>
    <row r="761873" spans="16:16" x14ac:dyDescent="0.3">
      <c r="P761873" s="83"/>
    </row>
    <row r="761874" spans="16:16" x14ac:dyDescent="0.3">
      <c r="P761874" s="83"/>
    </row>
    <row r="761875" spans="16:16" x14ac:dyDescent="0.3">
      <c r="P761875" s="83"/>
    </row>
    <row r="761876" spans="16:16" x14ac:dyDescent="0.3">
      <c r="P761876" s="83"/>
    </row>
    <row r="761877" spans="16:16" x14ac:dyDescent="0.3">
      <c r="P761877" s="83"/>
    </row>
    <row r="761878" spans="16:16" x14ac:dyDescent="0.3">
      <c r="P761878" s="83"/>
    </row>
    <row r="761879" spans="16:16" x14ac:dyDescent="0.3">
      <c r="P761879" s="83"/>
    </row>
    <row r="761880" spans="16:16" x14ac:dyDescent="0.3">
      <c r="P761880" s="83"/>
    </row>
    <row r="761881" spans="16:16" x14ac:dyDescent="0.3">
      <c r="P761881" s="83"/>
    </row>
    <row r="761882" spans="16:16" x14ac:dyDescent="0.3">
      <c r="P761882" s="83"/>
    </row>
    <row r="761883" spans="16:16" x14ac:dyDescent="0.3">
      <c r="P761883" s="83"/>
    </row>
    <row r="761884" spans="16:16" x14ac:dyDescent="0.3">
      <c r="P761884" s="83"/>
    </row>
    <row r="761885" spans="16:16" x14ac:dyDescent="0.3">
      <c r="P761885" s="83"/>
    </row>
    <row r="761886" spans="16:16" x14ac:dyDescent="0.3">
      <c r="P761886" s="83"/>
    </row>
    <row r="761887" spans="16:16" x14ac:dyDescent="0.3">
      <c r="P761887" s="83"/>
    </row>
    <row r="761888" spans="16:16" x14ac:dyDescent="0.3">
      <c r="P761888" s="83"/>
    </row>
    <row r="761889" spans="16:16" x14ac:dyDescent="0.3">
      <c r="P761889" s="83"/>
    </row>
    <row r="761890" spans="16:16" x14ac:dyDescent="0.3">
      <c r="P761890" s="83"/>
    </row>
    <row r="761891" spans="16:16" x14ac:dyDescent="0.3">
      <c r="P761891" s="83"/>
    </row>
    <row r="761892" spans="16:16" x14ac:dyDescent="0.3">
      <c r="P761892" s="83"/>
    </row>
    <row r="761893" spans="16:16" x14ac:dyDescent="0.3">
      <c r="P761893" s="83"/>
    </row>
    <row r="761894" spans="16:16" x14ac:dyDescent="0.3">
      <c r="P761894" s="83"/>
    </row>
    <row r="761895" spans="16:16" x14ac:dyDescent="0.3">
      <c r="P761895" s="83"/>
    </row>
    <row r="761896" spans="16:16" x14ac:dyDescent="0.3">
      <c r="P761896" s="83"/>
    </row>
    <row r="761897" spans="16:16" x14ac:dyDescent="0.3">
      <c r="P761897" s="83"/>
    </row>
    <row r="761898" spans="16:16" x14ac:dyDescent="0.3">
      <c r="P761898" s="83"/>
    </row>
    <row r="761899" spans="16:16" x14ac:dyDescent="0.3">
      <c r="P761899" s="83"/>
    </row>
    <row r="761900" spans="16:16" x14ac:dyDescent="0.3">
      <c r="P761900" s="83"/>
    </row>
    <row r="761901" spans="16:16" x14ac:dyDescent="0.3">
      <c r="P761901" s="83"/>
    </row>
    <row r="761902" spans="16:16" x14ac:dyDescent="0.3">
      <c r="P761902" s="83"/>
    </row>
    <row r="761903" spans="16:16" x14ac:dyDescent="0.3">
      <c r="P761903" s="83"/>
    </row>
    <row r="761904" spans="16:16" x14ac:dyDescent="0.3">
      <c r="P761904" s="83"/>
    </row>
    <row r="761905" spans="16:16" x14ac:dyDescent="0.3">
      <c r="P761905" s="83"/>
    </row>
    <row r="761906" spans="16:16" x14ac:dyDescent="0.3">
      <c r="P761906" s="83"/>
    </row>
    <row r="761907" spans="16:16" x14ac:dyDescent="0.3">
      <c r="P761907" s="83"/>
    </row>
    <row r="761908" spans="16:16" x14ac:dyDescent="0.3">
      <c r="P761908" s="83"/>
    </row>
    <row r="761909" spans="16:16" x14ac:dyDescent="0.3">
      <c r="P761909" s="83"/>
    </row>
    <row r="761910" spans="16:16" x14ac:dyDescent="0.3">
      <c r="P761910" s="83"/>
    </row>
    <row r="761911" spans="16:16" x14ac:dyDescent="0.3">
      <c r="P761911" s="83"/>
    </row>
    <row r="761912" spans="16:16" x14ac:dyDescent="0.3">
      <c r="P761912" s="83"/>
    </row>
    <row r="761913" spans="16:16" x14ac:dyDescent="0.3">
      <c r="P761913" s="83"/>
    </row>
    <row r="761914" spans="16:16" x14ac:dyDescent="0.3">
      <c r="P761914" s="83"/>
    </row>
    <row r="761915" spans="16:16" x14ac:dyDescent="0.3">
      <c r="P761915" s="83"/>
    </row>
    <row r="761916" spans="16:16" x14ac:dyDescent="0.3">
      <c r="P761916" s="83"/>
    </row>
    <row r="761917" spans="16:16" x14ac:dyDescent="0.3">
      <c r="P761917" s="83"/>
    </row>
    <row r="761918" spans="16:16" x14ac:dyDescent="0.3">
      <c r="P761918" s="83"/>
    </row>
    <row r="761919" spans="16:16" x14ac:dyDescent="0.3">
      <c r="P761919" s="83"/>
    </row>
    <row r="761920" spans="16:16" x14ac:dyDescent="0.3">
      <c r="P761920" s="83"/>
    </row>
    <row r="761921" spans="16:16" x14ac:dyDescent="0.3">
      <c r="P761921" s="83"/>
    </row>
    <row r="761922" spans="16:16" x14ac:dyDescent="0.3">
      <c r="P761922" s="83"/>
    </row>
    <row r="761923" spans="16:16" x14ac:dyDescent="0.3">
      <c r="P761923" s="83"/>
    </row>
    <row r="761924" spans="16:16" x14ac:dyDescent="0.3">
      <c r="P761924" s="83"/>
    </row>
    <row r="761925" spans="16:16" x14ac:dyDescent="0.3">
      <c r="P761925" s="83"/>
    </row>
    <row r="761926" spans="16:16" x14ac:dyDescent="0.3">
      <c r="P761926" s="83"/>
    </row>
    <row r="761927" spans="16:16" x14ac:dyDescent="0.3">
      <c r="P761927" s="83"/>
    </row>
    <row r="761928" spans="16:16" x14ac:dyDescent="0.3">
      <c r="P761928" s="83"/>
    </row>
    <row r="761929" spans="16:16" x14ac:dyDescent="0.3">
      <c r="P761929" s="83"/>
    </row>
    <row r="761930" spans="16:16" x14ac:dyDescent="0.3">
      <c r="P761930" s="83"/>
    </row>
    <row r="761931" spans="16:16" x14ac:dyDescent="0.3">
      <c r="P761931" s="83"/>
    </row>
    <row r="761932" spans="16:16" x14ac:dyDescent="0.3">
      <c r="P761932" s="83"/>
    </row>
    <row r="761933" spans="16:16" x14ac:dyDescent="0.3">
      <c r="P761933" s="83"/>
    </row>
    <row r="761934" spans="16:16" x14ac:dyDescent="0.3">
      <c r="P761934" s="83"/>
    </row>
    <row r="761935" spans="16:16" x14ac:dyDescent="0.3">
      <c r="P761935" s="83"/>
    </row>
    <row r="761936" spans="16:16" x14ac:dyDescent="0.3">
      <c r="P761936" s="83"/>
    </row>
    <row r="761937" spans="16:16" x14ac:dyDescent="0.3">
      <c r="P761937" s="83"/>
    </row>
    <row r="761938" spans="16:16" x14ac:dyDescent="0.3">
      <c r="P761938" s="83"/>
    </row>
    <row r="761939" spans="16:16" x14ac:dyDescent="0.3">
      <c r="P761939" s="83"/>
    </row>
    <row r="761940" spans="16:16" x14ac:dyDescent="0.3">
      <c r="P761940" s="83"/>
    </row>
    <row r="761941" spans="16:16" x14ac:dyDescent="0.3">
      <c r="P761941" s="83"/>
    </row>
    <row r="761942" spans="16:16" x14ac:dyDescent="0.3">
      <c r="P761942" s="83"/>
    </row>
    <row r="761943" spans="16:16" x14ac:dyDescent="0.3">
      <c r="P761943" s="83"/>
    </row>
    <row r="761944" spans="16:16" x14ac:dyDescent="0.3">
      <c r="P761944" s="83"/>
    </row>
    <row r="761945" spans="16:16" x14ac:dyDescent="0.3">
      <c r="P761945" s="83"/>
    </row>
    <row r="761946" spans="16:16" x14ac:dyDescent="0.3">
      <c r="P761946" s="83"/>
    </row>
    <row r="761947" spans="16:16" x14ac:dyDescent="0.3">
      <c r="P761947" s="83"/>
    </row>
    <row r="761948" spans="16:16" x14ac:dyDescent="0.3">
      <c r="P761948" s="83"/>
    </row>
    <row r="761949" spans="16:16" x14ac:dyDescent="0.3">
      <c r="P761949" s="83"/>
    </row>
    <row r="761950" spans="16:16" x14ac:dyDescent="0.3">
      <c r="P761950" s="83"/>
    </row>
    <row r="761951" spans="16:16" x14ac:dyDescent="0.3">
      <c r="P761951" s="83"/>
    </row>
    <row r="761952" spans="16:16" x14ac:dyDescent="0.3">
      <c r="P761952" s="83"/>
    </row>
    <row r="761953" spans="16:16" x14ac:dyDescent="0.3">
      <c r="P761953" s="83"/>
    </row>
    <row r="761954" spans="16:16" x14ac:dyDescent="0.3">
      <c r="P761954" s="83"/>
    </row>
    <row r="761955" spans="16:16" x14ac:dyDescent="0.3">
      <c r="P761955" s="83"/>
    </row>
    <row r="761956" spans="16:16" x14ac:dyDescent="0.3">
      <c r="P761956" s="83"/>
    </row>
    <row r="761957" spans="16:16" x14ac:dyDescent="0.3">
      <c r="P761957" s="83"/>
    </row>
    <row r="761958" spans="16:16" x14ac:dyDescent="0.3">
      <c r="P761958" s="83"/>
    </row>
    <row r="761959" spans="16:16" x14ac:dyDescent="0.3">
      <c r="P761959" s="83"/>
    </row>
    <row r="761960" spans="16:16" x14ac:dyDescent="0.3">
      <c r="P761960" s="83"/>
    </row>
    <row r="761961" spans="16:16" x14ac:dyDescent="0.3">
      <c r="P761961" s="83"/>
    </row>
    <row r="761962" spans="16:16" x14ac:dyDescent="0.3">
      <c r="P761962" s="83"/>
    </row>
    <row r="761963" spans="16:16" x14ac:dyDescent="0.3">
      <c r="P761963" s="83"/>
    </row>
    <row r="761964" spans="16:16" x14ac:dyDescent="0.3">
      <c r="P761964" s="83"/>
    </row>
    <row r="761965" spans="16:16" x14ac:dyDescent="0.3">
      <c r="P761965" s="83"/>
    </row>
    <row r="761966" spans="16:16" x14ac:dyDescent="0.3">
      <c r="P761966" s="83"/>
    </row>
    <row r="761967" spans="16:16" x14ac:dyDescent="0.3">
      <c r="P761967" s="83"/>
    </row>
    <row r="761968" spans="16:16" x14ac:dyDescent="0.3">
      <c r="P761968" s="83"/>
    </row>
    <row r="761969" spans="16:16" x14ac:dyDescent="0.3">
      <c r="P761969" s="83"/>
    </row>
    <row r="761970" spans="16:16" x14ac:dyDescent="0.3">
      <c r="P761970" s="83"/>
    </row>
    <row r="761971" spans="16:16" x14ac:dyDescent="0.3">
      <c r="P761971" s="83"/>
    </row>
    <row r="761972" spans="16:16" x14ac:dyDescent="0.3">
      <c r="P761972" s="83"/>
    </row>
    <row r="761973" spans="16:16" x14ac:dyDescent="0.3">
      <c r="P761973" s="83"/>
    </row>
    <row r="761974" spans="16:16" x14ac:dyDescent="0.3">
      <c r="P761974" s="83"/>
    </row>
    <row r="761975" spans="16:16" x14ac:dyDescent="0.3">
      <c r="P761975" s="83"/>
    </row>
    <row r="761976" spans="16:16" x14ac:dyDescent="0.3">
      <c r="P761976" s="83"/>
    </row>
    <row r="761977" spans="16:16" x14ac:dyDescent="0.3">
      <c r="P761977" s="83"/>
    </row>
    <row r="761978" spans="16:16" x14ac:dyDescent="0.3">
      <c r="P761978" s="83"/>
    </row>
    <row r="761979" spans="16:16" x14ac:dyDescent="0.3">
      <c r="P761979" s="83"/>
    </row>
    <row r="761980" spans="16:16" x14ac:dyDescent="0.3">
      <c r="P761980" s="83"/>
    </row>
    <row r="761981" spans="16:16" x14ac:dyDescent="0.3">
      <c r="P761981" s="83"/>
    </row>
    <row r="761982" spans="16:16" x14ac:dyDescent="0.3">
      <c r="P761982" s="83"/>
    </row>
    <row r="761983" spans="16:16" x14ac:dyDescent="0.3">
      <c r="P761983" s="83"/>
    </row>
    <row r="761984" spans="16:16" x14ac:dyDescent="0.3">
      <c r="P761984" s="83"/>
    </row>
    <row r="761985" spans="16:16" x14ac:dyDescent="0.3">
      <c r="P761985" s="83"/>
    </row>
    <row r="761986" spans="16:16" x14ac:dyDescent="0.3">
      <c r="P761986" s="83"/>
    </row>
    <row r="761987" spans="16:16" x14ac:dyDescent="0.3">
      <c r="P761987" s="83"/>
    </row>
    <row r="761988" spans="16:16" x14ac:dyDescent="0.3">
      <c r="P761988" s="83"/>
    </row>
    <row r="761989" spans="16:16" x14ac:dyDescent="0.3">
      <c r="P761989" s="83"/>
    </row>
    <row r="761990" spans="16:16" x14ac:dyDescent="0.3">
      <c r="P761990" s="83"/>
    </row>
    <row r="761991" spans="16:16" x14ac:dyDescent="0.3">
      <c r="P761991" s="83"/>
    </row>
    <row r="761992" spans="16:16" x14ac:dyDescent="0.3">
      <c r="P761992" s="83"/>
    </row>
    <row r="761993" spans="16:16" x14ac:dyDescent="0.3">
      <c r="P761993" s="83"/>
    </row>
    <row r="761994" spans="16:16" x14ac:dyDescent="0.3">
      <c r="P761994" s="83"/>
    </row>
    <row r="761995" spans="16:16" x14ac:dyDescent="0.3">
      <c r="P761995" s="83"/>
    </row>
    <row r="761996" spans="16:16" x14ac:dyDescent="0.3">
      <c r="P761996" s="83"/>
    </row>
    <row r="761997" spans="16:16" x14ac:dyDescent="0.3">
      <c r="P761997" s="83"/>
    </row>
    <row r="761998" spans="16:16" x14ac:dyDescent="0.3">
      <c r="P761998" s="83"/>
    </row>
    <row r="761999" spans="16:16" x14ac:dyDescent="0.3">
      <c r="P761999" s="83"/>
    </row>
    <row r="762000" spans="16:16" x14ac:dyDescent="0.3">
      <c r="P762000" s="83"/>
    </row>
    <row r="762001" spans="16:16" x14ac:dyDescent="0.3">
      <c r="P762001" s="83"/>
    </row>
    <row r="762002" spans="16:16" x14ac:dyDescent="0.3">
      <c r="P762002" s="83"/>
    </row>
    <row r="762003" spans="16:16" x14ac:dyDescent="0.3">
      <c r="P762003" s="83"/>
    </row>
    <row r="762004" spans="16:16" x14ac:dyDescent="0.3">
      <c r="P762004" s="83"/>
    </row>
    <row r="762005" spans="16:16" x14ac:dyDescent="0.3">
      <c r="P762005" s="83"/>
    </row>
    <row r="762006" spans="16:16" x14ac:dyDescent="0.3">
      <c r="P762006" s="83"/>
    </row>
    <row r="762007" spans="16:16" x14ac:dyDescent="0.3">
      <c r="P762007" s="83"/>
    </row>
    <row r="762008" spans="16:16" x14ac:dyDescent="0.3">
      <c r="P762008" s="83"/>
    </row>
    <row r="762009" spans="16:16" x14ac:dyDescent="0.3">
      <c r="P762009" s="83"/>
    </row>
    <row r="762010" spans="16:16" x14ac:dyDescent="0.3">
      <c r="P762010" s="83"/>
    </row>
    <row r="762011" spans="16:16" x14ac:dyDescent="0.3">
      <c r="P762011" s="83"/>
    </row>
    <row r="762012" spans="16:16" x14ac:dyDescent="0.3">
      <c r="P762012" s="83"/>
    </row>
    <row r="762013" spans="16:16" x14ac:dyDescent="0.3">
      <c r="P762013" s="83"/>
    </row>
    <row r="762014" spans="16:16" x14ac:dyDescent="0.3">
      <c r="P762014" s="83"/>
    </row>
    <row r="762015" spans="16:16" x14ac:dyDescent="0.3">
      <c r="P762015" s="83"/>
    </row>
    <row r="762016" spans="16:16" x14ac:dyDescent="0.3">
      <c r="P762016" s="83"/>
    </row>
    <row r="762017" spans="16:16" x14ac:dyDescent="0.3">
      <c r="P762017" s="83"/>
    </row>
    <row r="762018" spans="16:16" x14ac:dyDescent="0.3">
      <c r="P762018" s="83"/>
    </row>
    <row r="762019" spans="16:16" x14ac:dyDescent="0.3">
      <c r="P762019" s="83"/>
    </row>
    <row r="762020" spans="16:16" x14ac:dyDescent="0.3">
      <c r="P762020" s="83"/>
    </row>
    <row r="762021" spans="16:16" x14ac:dyDescent="0.3">
      <c r="P762021" s="83"/>
    </row>
    <row r="762022" spans="16:16" x14ac:dyDescent="0.3">
      <c r="P762022" s="83"/>
    </row>
    <row r="762023" spans="16:16" x14ac:dyDescent="0.3">
      <c r="P762023" s="83"/>
    </row>
    <row r="762024" spans="16:16" x14ac:dyDescent="0.3">
      <c r="P762024" s="83"/>
    </row>
    <row r="762025" spans="16:16" x14ac:dyDescent="0.3">
      <c r="P762025" s="83"/>
    </row>
    <row r="762026" spans="16:16" x14ac:dyDescent="0.3">
      <c r="P762026" s="83"/>
    </row>
    <row r="762027" spans="16:16" x14ac:dyDescent="0.3">
      <c r="P762027" s="83"/>
    </row>
    <row r="762028" spans="16:16" x14ac:dyDescent="0.3">
      <c r="P762028" s="83"/>
    </row>
    <row r="762029" spans="16:16" x14ac:dyDescent="0.3">
      <c r="P762029" s="83"/>
    </row>
    <row r="762030" spans="16:16" x14ac:dyDescent="0.3">
      <c r="P762030" s="83"/>
    </row>
    <row r="762031" spans="16:16" x14ac:dyDescent="0.3">
      <c r="P762031" s="83"/>
    </row>
    <row r="762032" spans="16:16" x14ac:dyDescent="0.3">
      <c r="P762032" s="83"/>
    </row>
    <row r="762033" spans="16:16" x14ac:dyDescent="0.3">
      <c r="P762033" s="83"/>
    </row>
    <row r="762034" spans="16:16" x14ac:dyDescent="0.3">
      <c r="P762034" s="83"/>
    </row>
    <row r="762035" spans="16:16" x14ac:dyDescent="0.3">
      <c r="P762035" s="83"/>
    </row>
    <row r="762036" spans="16:16" x14ac:dyDescent="0.3">
      <c r="P762036" s="83"/>
    </row>
    <row r="762037" spans="16:16" x14ac:dyDescent="0.3">
      <c r="P762037" s="83"/>
    </row>
    <row r="762038" spans="16:16" x14ac:dyDescent="0.3">
      <c r="P762038" s="83"/>
    </row>
    <row r="762039" spans="16:16" x14ac:dyDescent="0.3">
      <c r="P762039" s="83"/>
    </row>
    <row r="762040" spans="16:16" x14ac:dyDescent="0.3">
      <c r="P762040" s="83"/>
    </row>
    <row r="762041" spans="16:16" x14ac:dyDescent="0.3">
      <c r="P762041" s="83"/>
    </row>
    <row r="762042" spans="16:16" x14ac:dyDescent="0.3">
      <c r="P762042" s="83"/>
    </row>
    <row r="762043" spans="16:16" x14ac:dyDescent="0.3">
      <c r="P762043" s="83"/>
    </row>
    <row r="762044" spans="16:16" x14ac:dyDescent="0.3">
      <c r="P762044" s="83"/>
    </row>
    <row r="762045" spans="16:16" x14ac:dyDescent="0.3">
      <c r="P762045" s="83"/>
    </row>
    <row r="762046" spans="16:16" x14ac:dyDescent="0.3">
      <c r="P762046" s="83"/>
    </row>
    <row r="762047" spans="16:16" x14ac:dyDescent="0.3">
      <c r="P762047" s="83"/>
    </row>
    <row r="762048" spans="16:16" x14ac:dyDescent="0.3">
      <c r="P762048" s="83"/>
    </row>
    <row r="762049" spans="16:16" x14ac:dyDescent="0.3">
      <c r="P762049" s="83"/>
    </row>
    <row r="762050" spans="16:16" x14ac:dyDescent="0.3">
      <c r="P762050" s="83"/>
    </row>
    <row r="762051" spans="16:16" x14ac:dyDescent="0.3">
      <c r="P762051" s="83"/>
    </row>
    <row r="762052" spans="16:16" x14ac:dyDescent="0.3">
      <c r="P762052" s="83"/>
    </row>
    <row r="762053" spans="16:16" x14ac:dyDescent="0.3">
      <c r="P762053" s="83"/>
    </row>
    <row r="762054" spans="16:16" x14ac:dyDescent="0.3">
      <c r="P762054" s="83"/>
    </row>
    <row r="762055" spans="16:16" x14ac:dyDescent="0.3">
      <c r="P762055" s="83"/>
    </row>
    <row r="762056" spans="16:16" x14ac:dyDescent="0.3">
      <c r="P762056" s="83"/>
    </row>
    <row r="762057" spans="16:16" x14ac:dyDescent="0.3">
      <c r="P762057" s="83"/>
    </row>
    <row r="762058" spans="16:16" x14ac:dyDescent="0.3">
      <c r="P762058" s="83"/>
    </row>
    <row r="762059" spans="16:16" x14ac:dyDescent="0.3">
      <c r="P762059" s="83"/>
    </row>
    <row r="762060" spans="16:16" x14ac:dyDescent="0.3">
      <c r="P762060" s="83"/>
    </row>
    <row r="762061" spans="16:16" x14ac:dyDescent="0.3">
      <c r="P762061" s="83"/>
    </row>
    <row r="762062" spans="16:16" x14ac:dyDescent="0.3">
      <c r="P762062" s="83"/>
    </row>
    <row r="762063" spans="16:16" x14ac:dyDescent="0.3">
      <c r="P762063" s="83"/>
    </row>
    <row r="762064" spans="16:16" x14ac:dyDescent="0.3">
      <c r="P762064" s="83"/>
    </row>
    <row r="762065" spans="16:16" x14ac:dyDescent="0.3">
      <c r="P762065" s="83"/>
    </row>
    <row r="762066" spans="16:16" x14ac:dyDescent="0.3">
      <c r="P762066" s="83"/>
    </row>
    <row r="762067" spans="16:16" x14ac:dyDescent="0.3">
      <c r="P762067" s="83"/>
    </row>
    <row r="762068" spans="16:16" x14ac:dyDescent="0.3">
      <c r="P762068" s="83"/>
    </row>
    <row r="762069" spans="16:16" x14ac:dyDescent="0.3">
      <c r="P762069" s="83"/>
    </row>
    <row r="762070" spans="16:16" x14ac:dyDescent="0.3">
      <c r="P762070" s="83"/>
    </row>
    <row r="762071" spans="16:16" x14ac:dyDescent="0.3">
      <c r="P762071" s="83"/>
    </row>
    <row r="762072" spans="16:16" x14ac:dyDescent="0.3">
      <c r="P762072" s="83"/>
    </row>
    <row r="762073" spans="16:16" x14ac:dyDescent="0.3">
      <c r="P762073" s="83"/>
    </row>
    <row r="762074" spans="16:16" x14ac:dyDescent="0.3">
      <c r="P762074" s="83"/>
    </row>
    <row r="762075" spans="16:16" x14ac:dyDescent="0.3">
      <c r="P762075" s="83"/>
    </row>
    <row r="762076" spans="16:16" x14ac:dyDescent="0.3">
      <c r="P762076" s="83"/>
    </row>
    <row r="762077" spans="16:16" x14ac:dyDescent="0.3">
      <c r="P762077" s="83"/>
    </row>
    <row r="762078" spans="16:16" x14ac:dyDescent="0.3">
      <c r="P762078" s="83"/>
    </row>
    <row r="762079" spans="16:16" x14ac:dyDescent="0.3">
      <c r="P762079" s="83"/>
    </row>
    <row r="762080" spans="16:16" x14ac:dyDescent="0.3">
      <c r="P762080" s="83"/>
    </row>
    <row r="762081" spans="16:16" x14ac:dyDescent="0.3">
      <c r="P762081" s="83"/>
    </row>
    <row r="762082" spans="16:16" x14ac:dyDescent="0.3">
      <c r="P762082" s="83"/>
    </row>
    <row r="762083" spans="16:16" x14ac:dyDescent="0.3">
      <c r="P762083" s="83"/>
    </row>
    <row r="762084" spans="16:16" x14ac:dyDescent="0.3">
      <c r="P762084" s="83"/>
    </row>
    <row r="762085" spans="16:16" x14ac:dyDescent="0.3">
      <c r="P762085" s="83"/>
    </row>
    <row r="762086" spans="16:16" x14ac:dyDescent="0.3">
      <c r="P762086" s="83"/>
    </row>
    <row r="762087" spans="16:16" x14ac:dyDescent="0.3">
      <c r="P762087" s="83"/>
    </row>
    <row r="762088" spans="16:16" x14ac:dyDescent="0.3">
      <c r="P762088" s="83"/>
    </row>
    <row r="762089" spans="16:16" x14ac:dyDescent="0.3">
      <c r="P762089" s="83"/>
    </row>
    <row r="762090" spans="16:16" x14ac:dyDescent="0.3">
      <c r="P762090" s="83"/>
    </row>
    <row r="762091" spans="16:16" x14ac:dyDescent="0.3">
      <c r="P762091" s="83"/>
    </row>
    <row r="762092" spans="16:16" x14ac:dyDescent="0.3">
      <c r="P762092" s="83"/>
    </row>
    <row r="762093" spans="16:16" x14ac:dyDescent="0.3">
      <c r="P762093" s="83"/>
    </row>
    <row r="762094" spans="16:16" x14ac:dyDescent="0.3">
      <c r="P762094" s="83"/>
    </row>
    <row r="762095" spans="16:16" x14ac:dyDescent="0.3">
      <c r="P762095" s="83"/>
    </row>
    <row r="762096" spans="16:16" x14ac:dyDescent="0.3">
      <c r="P762096" s="83"/>
    </row>
    <row r="762097" spans="16:16" x14ac:dyDescent="0.3">
      <c r="P762097" s="83"/>
    </row>
    <row r="762098" spans="16:16" x14ac:dyDescent="0.3">
      <c r="P762098" s="83"/>
    </row>
    <row r="762099" spans="16:16" x14ac:dyDescent="0.3">
      <c r="P762099" s="83"/>
    </row>
    <row r="762100" spans="16:16" x14ac:dyDescent="0.3">
      <c r="P762100" s="83"/>
    </row>
    <row r="762101" spans="16:16" x14ac:dyDescent="0.3">
      <c r="P762101" s="83"/>
    </row>
    <row r="762102" spans="16:16" x14ac:dyDescent="0.3">
      <c r="P762102" s="83"/>
    </row>
    <row r="762103" spans="16:16" x14ac:dyDescent="0.3">
      <c r="P762103" s="83"/>
    </row>
    <row r="762104" spans="16:16" x14ac:dyDescent="0.3">
      <c r="P762104" s="83"/>
    </row>
    <row r="762105" spans="16:16" x14ac:dyDescent="0.3">
      <c r="P762105" s="83"/>
    </row>
    <row r="762106" spans="16:16" x14ac:dyDescent="0.3">
      <c r="P762106" s="83"/>
    </row>
    <row r="762107" spans="16:16" x14ac:dyDescent="0.3">
      <c r="P762107" s="83"/>
    </row>
    <row r="762108" spans="16:16" x14ac:dyDescent="0.3">
      <c r="P762108" s="83"/>
    </row>
    <row r="762109" spans="16:16" x14ac:dyDescent="0.3">
      <c r="P762109" s="83"/>
    </row>
    <row r="762110" spans="16:16" x14ac:dyDescent="0.3">
      <c r="P762110" s="83"/>
    </row>
    <row r="762111" spans="16:16" x14ac:dyDescent="0.3">
      <c r="P762111" s="83"/>
    </row>
    <row r="762112" spans="16:16" x14ac:dyDescent="0.3">
      <c r="P762112" s="83"/>
    </row>
    <row r="762113" spans="16:16" x14ac:dyDescent="0.3">
      <c r="P762113" s="83"/>
    </row>
    <row r="762114" spans="16:16" x14ac:dyDescent="0.3">
      <c r="P762114" s="83"/>
    </row>
    <row r="762115" spans="16:16" x14ac:dyDescent="0.3">
      <c r="P762115" s="83"/>
    </row>
    <row r="762116" spans="16:16" x14ac:dyDescent="0.3">
      <c r="P762116" s="83"/>
    </row>
    <row r="762117" spans="16:16" x14ac:dyDescent="0.3">
      <c r="P762117" s="83"/>
    </row>
    <row r="762118" spans="16:16" x14ac:dyDescent="0.3">
      <c r="P762118" s="83"/>
    </row>
    <row r="762119" spans="16:16" x14ac:dyDescent="0.3">
      <c r="P762119" s="83"/>
    </row>
    <row r="762120" spans="16:16" x14ac:dyDescent="0.3">
      <c r="P762120" s="83"/>
    </row>
    <row r="762121" spans="16:16" x14ac:dyDescent="0.3">
      <c r="P762121" s="83"/>
    </row>
    <row r="762122" spans="16:16" x14ac:dyDescent="0.3">
      <c r="P762122" s="83"/>
    </row>
    <row r="762123" spans="16:16" x14ac:dyDescent="0.3">
      <c r="P762123" s="83"/>
    </row>
    <row r="762124" spans="16:16" x14ac:dyDescent="0.3">
      <c r="P762124" s="83"/>
    </row>
    <row r="762125" spans="16:16" x14ac:dyDescent="0.3">
      <c r="P762125" s="83"/>
    </row>
    <row r="762126" spans="16:16" x14ac:dyDescent="0.3">
      <c r="P762126" s="83"/>
    </row>
    <row r="762127" spans="16:16" x14ac:dyDescent="0.3">
      <c r="P762127" s="83"/>
    </row>
    <row r="762128" spans="16:16" x14ac:dyDescent="0.3">
      <c r="P762128" s="83"/>
    </row>
    <row r="762129" spans="16:16" x14ac:dyDescent="0.3">
      <c r="P762129" s="83"/>
    </row>
    <row r="762130" spans="16:16" x14ac:dyDescent="0.3">
      <c r="P762130" s="83"/>
    </row>
    <row r="762131" spans="16:16" x14ac:dyDescent="0.3">
      <c r="P762131" s="83"/>
    </row>
    <row r="762132" spans="16:16" x14ac:dyDescent="0.3">
      <c r="P762132" s="83"/>
    </row>
    <row r="762133" spans="16:16" x14ac:dyDescent="0.3">
      <c r="P762133" s="83"/>
    </row>
    <row r="762134" spans="16:16" x14ac:dyDescent="0.3">
      <c r="P762134" s="83"/>
    </row>
    <row r="762135" spans="16:16" x14ac:dyDescent="0.3">
      <c r="P762135" s="83"/>
    </row>
    <row r="762136" spans="16:16" x14ac:dyDescent="0.3">
      <c r="P762136" s="83"/>
    </row>
    <row r="762137" spans="16:16" x14ac:dyDescent="0.3">
      <c r="P762137" s="83"/>
    </row>
    <row r="762138" spans="16:16" x14ac:dyDescent="0.3">
      <c r="P762138" s="83"/>
    </row>
    <row r="762139" spans="16:16" x14ac:dyDescent="0.3">
      <c r="P762139" s="83"/>
    </row>
    <row r="762140" spans="16:16" x14ac:dyDescent="0.3">
      <c r="P762140" s="83"/>
    </row>
    <row r="762141" spans="16:16" x14ac:dyDescent="0.3">
      <c r="P762141" s="83"/>
    </row>
    <row r="762142" spans="16:16" x14ac:dyDescent="0.3">
      <c r="P762142" s="83"/>
    </row>
    <row r="762143" spans="16:16" x14ac:dyDescent="0.3">
      <c r="P762143" s="83"/>
    </row>
    <row r="762144" spans="16:16" x14ac:dyDescent="0.3">
      <c r="P762144" s="83"/>
    </row>
    <row r="762145" spans="16:16" x14ac:dyDescent="0.3">
      <c r="P762145" s="83"/>
    </row>
    <row r="762146" spans="16:16" x14ac:dyDescent="0.3">
      <c r="P762146" s="83"/>
    </row>
    <row r="762147" spans="16:16" x14ac:dyDescent="0.3">
      <c r="P762147" s="83"/>
    </row>
    <row r="762148" spans="16:16" x14ac:dyDescent="0.3">
      <c r="P762148" s="83"/>
    </row>
    <row r="762149" spans="16:16" x14ac:dyDescent="0.3">
      <c r="P762149" s="83"/>
    </row>
    <row r="762150" spans="16:16" x14ac:dyDescent="0.3">
      <c r="P762150" s="83"/>
    </row>
    <row r="762151" spans="16:16" x14ac:dyDescent="0.3">
      <c r="P762151" s="83"/>
    </row>
    <row r="762152" spans="16:16" x14ac:dyDescent="0.3">
      <c r="P762152" s="83"/>
    </row>
    <row r="762153" spans="16:16" x14ac:dyDescent="0.3">
      <c r="P762153" s="83"/>
    </row>
    <row r="762154" spans="16:16" x14ac:dyDescent="0.3">
      <c r="P762154" s="83"/>
    </row>
    <row r="762155" spans="16:16" x14ac:dyDescent="0.3">
      <c r="P762155" s="83"/>
    </row>
    <row r="762156" spans="16:16" x14ac:dyDescent="0.3">
      <c r="P762156" s="83"/>
    </row>
    <row r="762157" spans="16:16" x14ac:dyDescent="0.3">
      <c r="P762157" s="83"/>
    </row>
    <row r="762158" spans="16:16" x14ac:dyDescent="0.3">
      <c r="P762158" s="83"/>
    </row>
    <row r="762159" spans="16:16" x14ac:dyDescent="0.3">
      <c r="P762159" s="83"/>
    </row>
    <row r="762160" spans="16:16" x14ac:dyDescent="0.3">
      <c r="P762160" s="83"/>
    </row>
    <row r="762161" spans="16:16" x14ac:dyDescent="0.3">
      <c r="P762161" s="83"/>
    </row>
    <row r="762162" spans="16:16" x14ac:dyDescent="0.3">
      <c r="P762162" s="83"/>
    </row>
    <row r="762163" spans="16:16" x14ac:dyDescent="0.3">
      <c r="P762163" s="83"/>
    </row>
    <row r="762164" spans="16:16" x14ac:dyDescent="0.3">
      <c r="P762164" s="83"/>
    </row>
    <row r="762165" spans="16:16" x14ac:dyDescent="0.3">
      <c r="P762165" s="83"/>
    </row>
    <row r="762166" spans="16:16" x14ac:dyDescent="0.3">
      <c r="P762166" s="83"/>
    </row>
    <row r="762167" spans="16:16" x14ac:dyDescent="0.3">
      <c r="P762167" s="83"/>
    </row>
    <row r="762168" spans="16:16" x14ac:dyDescent="0.3">
      <c r="P762168" s="83"/>
    </row>
    <row r="762169" spans="16:16" x14ac:dyDescent="0.3">
      <c r="P762169" s="83"/>
    </row>
    <row r="762170" spans="16:16" x14ac:dyDescent="0.3">
      <c r="P762170" s="83"/>
    </row>
    <row r="762171" spans="16:16" x14ac:dyDescent="0.3">
      <c r="P762171" s="83"/>
    </row>
    <row r="762172" spans="16:16" x14ac:dyDescent="0.3">
      <c r="P762172" s="83"/>
    </row>
    <row r="762173" spans="16:16" x14ac:dyDescent="0.3">
      <c r="P762173" s="83"/>
    </row>
    <row r="762174" spans="16:16" x14ac:dyDescent="0.3">
      <c r="P762174" s="83"/>
    </row>
    <row r="762175" spans="16:16" x14ac:dyDescent="0.3">
      <c r="P762175" s="83"/>
    </row>
    <row r="762176" spans="16:16" x14ac:dyDescent="0.3">
      <c r="P762176" s="83"/>
    </row>
    <row r="762177" spans="16:16" x14ac:dyDescent="0.3">
      <c r="P762177" s="83"/>
    </row>
    <row r="762178" spans="16:16" x14ac:dyDescent="0.3">
      <c r="P762178" s="83"/>
    </row>
    <row r="762179" spans="16:16" x14ac:dyDescent="0.3">
      <c r="P762179" s="83"/>
    </row>
    <row r="762180" spans="16:16" x14ac:dyDescent="0.3">
      <c r="P762180" s="83"/>
    </row>
    <row r="762181" spans="16:16" x14ac:dyDescent="0.3">
      <c r="P762181" s="83"/>
    </row>
    <row r="762182" spans="16:16" x14ac:dyDescent="0.3">
      <c r="P762182" s="83"/>
    </row>
    <row r="762183" spans="16:16" x14ac:dyDescent="0.3">
      <c r="P762183" s="83"/>
    </row>
    <row r="762184" spans="16:16" x14ac:dyDescent="0.3">
      <c r="P762184" s="83"/>
    </row>
    <row r="762185" spans="16:16" x14ac:dyDescent="0.3">
      <c r="P762185" s="83"/>
    </row>
    <row r="762186" spans="16:16" x14ac:dyDescent="0.3">
      <c r="P762186" s="83"/>
    </row>
    <row r="762187" spans="16:16" x14ac:dyDescent="0.3">
      <c r="P762187" s="83"/>
    </row>
    <row r="762188" spans="16:16" x14ac:dyDescent="0.3">
      <c r="P762188" s="83"/>
    </row>
    <row r="762189" spans="16:16" x14ac:dyDescent="0.3">
      <c r="P762189" s="83"/>
    </row>
    <row r="762190" spans="16:16" x14ac:dyDescent="0.3">
      <c r="P762190" s="83"/>
    </row>
    <row r="762191" spans="16:16" x14ac:dyDescent="0.3">
      <c r="P762191" s="83"/>
    </row>
    <row r="762192" spans="16:16" x14ac:dyDescent="0.3">
      <c r="P762192" s="83"/>
    </row>
    <row r="762193" spans="16:16" x14ac:dyDescent="0.3">
      <c r="P762193" s="83"/>
    </row>
    <row r="762194" spans="16:16" x14ac:dyDescent="0.3">
      <c r="P762194" s="83"/>
    </row>
    <row r="762195" spans="16:16" x14ac:dyDescent="0.3">
      <c r="P762195" s="83"/>
    </row>
    <row r="762196" spans="16:16" x14ac:dyDescent="0.3">
      <c r="P762196" s="83"/>
    </row>
    <row r="762197" spans="16:16" x14ac:dyDescent="0.3">
      <c r="P762197" s="83"/>
    </row>
    <row r="762198" spans="16:16" x14ac:dyDescent="0.3">
      <c r="P762198" s="83"/>
    </row>
    <row r="762199" spans="16:16" x14ac:dyDescent="0.3">
      <c r="P762199" s="83"/>
    </row>
    <row r="762200" spans="16:16" x14ac:dyDescent="0.3">
      <c r="P762200" s="83"/>
    </row>
    <row r="762201" spans="16:16" x14ac:dyDescent="0.3">
      <c r="P762201" s="83"/>
    </row>
    <row r="762202" spans="16:16" x14ac:dyDescent="0.3">
      <c r="P762202" s="83"/>
    </row>
    <row r="762203" spans="16:16" x14ac:dyDescent="0.3">
      <c r="P762203" s="83"/>
    </row>
    <row r="762204" spans="16:16" x14ac:dyDescent="0.3">
      <c r="P762204" s="83"/>
    </row>
    <row r="762205" spans="16:16" x14ac:dyDescent="0.3">
      <c r="P762205" s="83"/>
    </row>
    <row r="762206" spans="16:16" x14ac:dyDescent="0.3">
      <c r="P762206" s="83"/>
    </row>
    <row r="762207" spans="16:16" x14ac:dyDescent="0.3">
      <c r="P762207" s="83"/>
    </row>
    <row r="762208" spans="16:16" x14ac:dyDescent="0.3">
      <c r="P762208" s="83"/>
    </row>
    <row r="762209" spans="16:16" x14ac:dyDescent="0.3">
      <c r="P762209" s="83"/>
    </row>
    <row r="762210" spans="16:16" x14ac:dyDescent="0.3">
      <c r="P762210" s="83"/>
    </row>
    <row r="762211" spans="16:16" x14ac:dyDescent="0.3">
      <c r="P762211" s="83"/>
    </row>
    <row r="762212" spans="16:16" x14ac:dyDescent="0.3">
      <c r="P762212" s="83"/>
    </row>
    <row r="762213" spans="16:16" x14ac:dyDescent="0.3">
      <c r="P762213" s="83"/>
    </row>
    <row r="762214" spans="16:16" x14ac:dyDescent="0.3">
      <c r="P762214" s="83"/>
    </row>
    <row r="762215" spans="16:16" x14ac:dyDescent="0.3">
      <c r="P762215" s="83"/>
    </row>
    <row r="762216" spans="16:16" x14ac:dyDescent="0.3">
      <c r="P762216" s="83"/>
    </row>
    <row r="762217" spans="16:16" x14ac:dyDescent="0.3">
      <c r="P762217" s="83"/>
    </row>
    <row r="762218" spans="16:16" x14ac:dyDescent="0.3">
      <c r="P762218" s="83"/>
    </row>
    <row r="762219" spans="16:16" x14ac:dyDescent="0.3">
      <c r="P762219" s="83"/>
    </row>
    <row r="762220" spans="16:16" x14ac:dyDescent="0.3">
      <c r="P762220" s="83"/>
    </row>
    <row r="762221" spans="16:16" x14ac:dyDescent="0.3">
      <c r="P762221" s="83"/>
    </row>
    <row r="762222" spans="16:16" x14ac:dyDescent="0.3">
      <c r="P762222" s="83"/>
    </row>
    <row r="762223" spans="16:16" x14ac:dyDescent="0.3">
      <c r="P762223" s="83"/>
    </row>
    <row r="762224" spans="16:16" x14ac:dyDescent="0.3">
      <c r="P762224" s="83"/>
    </row>
    <row r="762225" spans="16:16" x14ac:dyDescent="0.3">
      <c r="P762225" s="83"/>
    </row>
    <row r="762226" spans="16:16" x14ac:dyDescent="0.3">
      <c r="P762226" s="83"/>
    </row>
    <row r="762227" spans="16:16" x14ac:dyDescent="0.3">
      <c r="P762227" s="83"/>
    </row>
    <row r="762228" spans="16:16" x14ac:dyDescent="0.3">
      <c r="P762228" s="83"/>
    </row>
    <row r="762229" spans="16:16" x14ac:dyDescent="0.3">
      <c r="P762229" s="83"/>
    </row>
    <row r="762230" spans="16:16" x14ac:dyDescent="0.3">
      <c r="P762230" s="83"/>
    </row>
    <row r="762231" spans="16:16" x14ac:dyDescent="0.3">
      <c r="P762231" s="83"/>
    </row>
    <row r="762232" spans="16:16" x14ac:dyDescent="0.3">
      <c r="P762232" s="83"/>
    </row>
    <row r="762233" spans="16:16" x14ac:dyDescent="0.3">
      <c r="P762233" s="83"/>
    </row>
    <row r="762234" spans="16:16" x14ac:dyDescent="0.3">
      <c r="P762234" s="83"/>
    </row>
    <row r="762235" spans="16:16" x14ac:dyDescent="0.3">
      <c r="P762235" s="83"/>
    </row>
    <row r="762236" spans="16:16" x14ac:dyDescent="0.3">
      <c r="P762236" s="83"/>
    </row>
    <row r="762237" spans="16:16" x14ac:dyDescent="0.3">
      <c r="P762237" s="83"/>
    </row>
    <row r="762238" spans="16:16" x14ac:dyDescent="0.3">
      <c r="P762238" s="83"/>
    </row>
    <row r="762239" spans="16:16" x14ac:dyDescent="0.3">
      <c r="P762239" s="83"/>
    </row>
    <row r="762240" spans="16:16" x14ac:dyDescent="0.3">
      <c r="P762240" s="83"/>
    </row>
    <row r="762241" spans="16:16" x14ac:dyDescent="0.3">
      <c r="P762241" s="83"/>
    </row>
    <row r="762242" spans="16:16" x14ac:dyDescent="0.3">
      <c r="P762242" s="83"/>
    </row>
    <row r="762243" spans="16:16" x14ac:dyDescent="0.3">
      <c r="P762243" s="83"/>
    </row>
    <row r="762244" spans="16:16" x14ac:dyDescent="0.3">
      <c r="P762244" s="83"/>
    </row>
    <row r="762245" spans="16:16" x14ac:dyDescent="0.3">
      <c r="P762245" s="83"/>
    </row>
    <row r="762246" spans="16:16" x14ac:dyDescent="0.3">
      <c r="P762246" s="83"/>
    </row>
    <row r="762247" spans="16:16" x14ac:dyDescent="0.3">
      <c r="P762247" s="83"/>
    </row>
    <row r="762248" spans="16:16" x14ac:dyDescent="0.3">
      <c r="P762248" s="83"/>
    </row>
    <row r="762249" spans="16:16" x14ac:dyDescent="0.3">
      <c r="P762249" s="83"/>
    </row>
    <row r="762250" spans="16:16" x14ac:dyDescent="0.3">
      <c r="P762250" s="83"/>
    </row>
    <row r="762251" spans="16:16" x14ac:dyDescent="0.3">
      <c r="P762251" s="83"/>
    </row>
    <row r="762252" spans="16:16" x14ac:dyDescent="0.3">
      <c r="P762252" s="83"/>
    </row>
    <row r="762253" spans="16:16" x14ac:dyDescent="0.3">
      <c r="P762253" s="83"/>
    </row>
    <row r="762254" spans="16:16" x14ac:dyDescent="0.3">
      <c r="P762254" s="83"/>
    </row>
    <row r="762255" spans="16:16" x14ac:dyDescent="0.3">
      <c r="P762255" s="83"/>
    </row>
    <row r="762256" spans="16:16" x14ac:dyDescent="0.3">
      <c r="P762256" s="83"/>
    </row>
    <row r="762257" spans="16:16" x14ac:dyDescent="0.3">
      <c r="P762257" s="83"/>
    </row>
    <row r="762258" spans="16:16" x14ac:dyDescent="0.3">
      <c r="P762258" s="83"/>
    </row>
    <row r="762259" spans="16:16" x14ac:dyDescent="0.3">
      <c r="P762259" s="83"/>
    </row>
    <row r="762260" spans="16:16" x14ac:dyDescent="0.3">
      <c r="P762260" s="83"/>
    </row>
    <row r="762261" spans="16:16" x14ac:dyDescent="0.3">
      <c r="P762261" s="83"/>
    </row>
    <row r="762262" spans="16:16" x14ac:dyDescent="0.3">
      <c r="P762262" s="83"/>
    </row>
    <row r="762263" spans="16:16" x14ac:dyDescent="0.3">
      <c r="P762263" s="83"/>
    </row>
    <row r="762264" spans="16:16" x14ac:dyDescent="0.3">
      <c r="P762264" s="83"/>
    </row>
    <row r="762265" spans="16:16" x14ac:dyDescent="0.3">
      <c r="P762265" s="83"/>
    </row>
    <row r="762266" spans="16:16" x14ac:dyDescent="0.3">
      <c r="P762266" s="83"/>
    </row>
    <row r="762267" spans="16:16" x14ac:dyDescent="0.3">
      <c r="P762267" s="83"/>
    </row>
    <row r="762268" spans="16:16" x14ac:dyDescent="0.3">
      <c r="P762268" s="83"/>
    </row>
    <row r="762269" spans="16:16" x14ac:dyDescent="0.3">
      <c r="P762269" s="83"/>
    </row>
    <row r="762270" spans="16:16" x14ac:dyDescent="0.3">
      <c r="P762270" s="83"/>
    </row>
    <row r="762271" spans="16:16" x14ac:dyDescent="0.3">
      <c r="P762271" s="83"/>
    </row>
    <row r="762272" spans="16:16" x14ac:dyDescent="0.3">
      <c r="P762272" s="83"/>
    </row>
    <row r="762273" spans="16:16" x14ac:dyDescent="0.3">
      <c r="P762273" s="83"/>
    </row>
    <row r="762274" spans="16:16" x14ac:dyDescent="0.3">
      <c r="P762274" s="83"/>
    </row>
    <row r="762275" spans="16:16" x14ac:dyDescent="0.3">
      <c r="P762275" s="83"/>
    </row>
    <row r="762276" spans="16:16" x14ac:dyDescent="0.3">
      <c r="P762276" s="83"/>
    </row>
    <row r="762277" spans="16:16" x14ac:dyDescent="0.3">
      <c r="P762277" s="83"/>
    </row>
    <row r="762278" spans="16:16" x14ac:dyDescent="0.3">
      <c r="P762278" s="83"/>
    </row>
    <row r="762279" spans="16:16" x14ac:dyDescent="0.3">
      <c r="P762279" s="83"/>
    </row>
    <row r="762280" spans="16:16" x14ac:dyDescent="0.3">
      <c r="P762280" s="83"/>
    </row>
    <row r="762281" spans="16:16" x14ac:dyDescent="0.3">
      <c r="P762281" s="83"/>
    </row>
    <row r="762282" spans="16:16" x14ac:dyDescent="0.3">
      <c r="P762282" s="83"/>
    </row>
    <row r="762283" spans="16:16" x14ac:dyDescent="0.3">
      <c r="P762283" s="83"/>
    </row>
    <row r="762284" spans="16:16" x14ac:dyDescent="0.3">
      <c r="P762284" s="83"/>
    </row>
    <row r="762285" spans="16:16" x14ac:dyDescent="0.3">
      <c r="P762285" s="83"/>
    </row>
    <row r="762286" spans="16:16" x14ac:dyDescent="0.3">
      <c r="P762286" s="83"/>
    </row>
    <row r="762287" spans="16:16" x14ac:dyDescent="0.3">
      <c r="P762287" s="83"/>
    </row>
    <row r="762288" spans="16:16" x14ac:dyDescent="0.3">
      <c r="P762288" s="83"/>
    </row>
    <row r="762289" spans="16:16" x14ac:dyDescent="0.3">
      <c r="P762289" s="83"/>
    </row>
    <row r="762290" spans="16:16" x14ac:dyDescent="0.3">
      <c r="P762290" s="83"/>
    </row>
    <row r="762291" spans="16:16" x14ac:dyDescent="0.3">
      <c r="P762291" s="83"/>
    </row>
    <row r="762292" spans="16:16" x14ac:dyDescent="0.3">
      <c r="P762292" s="83"/>
    </row>
    <row r="762293" spans="16:16" x14ac:dyDescent="0.3">
      <c r="P762293" s="83"/>
    </row>
    <row r="762294" spans="16:16" x14ac:dyDescent="0.3">
      <c r="P762294" s="83"/>
    </row>
    <row r="762295" spans="16:16" x14ac:dyDescent="0.3">
      <c r="P762295" s="83"/>
    </row>
    <row r="762296" spans="16:16" x14ac:dyDescent="0.3">
      <c r="P762296" s="83"/>
    </row>
    <row r="762297" spans="16:16" x14ac:dyDescent="0.3">
      <c r="P762297" s="83"/>
    </row>
    <row r="762298" spans="16:16" x14ac:dyDescent="0.3">
      <c r="P762298" s="83"/>
    </row>
    <row r="762299" spans="16:16" x14ac:dyDescent="0.3">
      <c r="P762299" s="83"/>
    </row>
    <row r="762300" spans="16:16" x14ac:dyDescent="0.3">
      <c r="P762300" s="83"/>
    </row>
    <row r="762301" spans="16:16" x14ac:dyDescent="0.3">
      <c r="P762301" s="83"/>
    </row>
    <row r="762302" spans="16:16" x14ac:dyDescent="0.3">
      <c r="P762302" s="83"/>
    </row>
    <row r="762303" spans="16:16" x14ac:dyDescent="0.3">
      <c r="P762303" s="83"/>
    </row>
    <row r="762304" spans="16:16" x14ac:dyDescent="0.3">
      <c r="P762304" s="83"/>
    </row>
    <row r="762305" spans="16:16" x14ac:dyDescent="0.3">
      <c r="P762305" s="83"/>
    </row>
    <row r="762306" spans="16:16" x14ac:dyDescent="0.3">
      <c r="P762306" s="83"/>
    </row>
    <row r="762307" spans="16:16" x14ac:dyDescent="0.3">
      <c r="P762307" s="83"/>
    </row>
    <row r="762308" spans="16:16" x14ac:dyDescent="0.3">
      <c r="P762308" s="83"/>
    </row>
    <row r="762309" spans="16:16" x14ac:dyDescent="0.3">
      <c r="P762309" s="83"/>
    </row>
    <row r="762310" spans="16:16" x14ac:dyDescent="0.3">
      <c r="P762310" s="83"/>
    </row>
    <row r="762311" spans="16:16" x14ac:dyDescent="0.3">
      <c r="P762311" s="83"/>
    </row>
    <row r="762312" spans="16:16" x14ac:dyDescent="0.3">
      <c r="P762312" s="83"/>
    </row>
    <row r="762313" spans="16:16" x14ac:dyDescent="0.3">
      <c r="P762313" s="83"/>
    </row>
    <row r="762314" spans="16:16" x14ac:dyDescent="0.3">
      <c r="P762314" s="83"/>
    </row>
    <row r="762315" spans="16:16" x14ac:dyDescent="0.3">
      <c r="P762315" s="83"/>
    </row>
    <row r="762316" spans="16:16" x14ac:dyDescent="0.3">
      <c r="P762316" s="83"/>
    </row>
    <row r="762317" spans="16:16" x14ac:dyDescent="0.3">
      <c r="P762317" s="83"/>
    </row>
    <row r="762318" spans="16:16" x14ac:dyDescent="0.3">
      <c r="P762318" s="83"/>
    </row>
    <row r="762319" spans="16:16" x14ac:dyDescent="0.3">
      <c r="P762319" s="83"/>
    </row>
    <row r="762320" spans="16:16" x14ac:dyDescent="0.3">
      <c r="P762320" s="83"/>
    </row>
    <row r="762321" spans="16:16" x14ac:dyDescent="0.3">
      <c r="P762321" s="83"/>
    </row>
    <row r="762322" spans="16:16" x14ac:dyDescent="0.3">
      <c r="P762322" s="83"/>
    </row>
    <row r="762323" spans="16:16" x14ac:dyDescent="0.3">
      <c r="P762323" s="83"/>
    </row>
    <row r="762324" spans="16:16" x14ac:dyDescent="0.3">
      <c r="P762324" s="83"/>
    </row>
    <row r="762325" spans="16:16" x14ac:dyDescent="0.3">
      <c r="P762325" s="83"/>
    </row>
    <row r="762326" spans="16:16" x14ac:dyDescent="0.3">
      <c r="P762326" s="83"/>
    </row>
    <row r="762327" spans="16:16" x14ac:dyDescent="0.3">
      <c r="P762327" s="83"/>
    </row>
    <row r="762328" spans="16:16" x14ac:dyDescent="0.3">
      <c r="P762328" s="83"/>
    </row>
    <row r="762329" spans="16:16" x14ac:dyDescent="0.3">
      <c r="P762329" s="83"/>
    </row>
    <row r="762330" spans="16:16" x14ac:dyDescent="0.3">
      <c r="P762330" s="83"/>
    </row>
    <row r="762331" spans="16:16" x14ac:dyDescent="0.3">
      <c r="P762331" s="83"/>
    </row>
    <row r="762332" spans="16:16" x14ac:dyDescent="0.3">
      <c r="P762332" s="83"/>
    </row>
    <row r="762333" spans="16:16" x14ac:dyDescent="0.3">
      <c r="P762333" s="83"/>
    </row>
    <row r="762334" spans="16:16" x14ac:dyDescent="0.3">
      <c r="P762334" s="83"/>
    </row>
    <row r="762335" spans="16:16" x14ac:dyDescent="0.3">
      <c r="P762335" s="83"/>
    </row>
    <row r="762336" spans="16:16" x14ac:dyDescent="0.3">
      <c r="P762336" s="83"/>
    </row>
    <row r="762337" spans="16:16" x14ac:dyDescent="0.3">
      <c r="P762337" s="83"/>
    </row>
    <row r="762338" spans="16:16" x14ac:dyDescent="0.3">
      <c r="P762338" s="83"/>
    </row>
    <row r="762339" spans="16:16" x14ac:dyDescent="0.3">
      <c r="P762339" s="83"/>
    </row>
    <row r="762340" spans="16:16" x14ac:dyDescent="0.3">
      <c r="P762340" s="83"/>
    </row>
    <row r="762341" spans="16:16" x14ac:dyDescent="0.3">
      <c r="P762341" s="83"/>
    </row>
    <row r="762342" spans="16:16" x14ac:dyDescent="0.3">
      <c r="P762342" s="83"/>
    </row>
    <row r="762343" spans="16:16" x14ac:dyDescent="0.3">
      <c r="P762343" s="83"/>
    </row>
    <row r="762344" spans="16:16" x14ac:dyDescent="0.3">
      <c r="P762344" s="83"/>
    </row>
    <row r="762345" spans="16:16" x14ac:dyDescent="0.3">
      <c r="P762345" s="83"/>
    </row>
    <row r="762346" spans="16:16" x14ac:dyDescent="0.3">
      <c r="P762346" s="83"/>
    </row>
    <row r="762347" spans="16:16" x14ac:dyDescent="0.3">
      <c r="P762347" s="83"/>
    </row>
    <row r="762348" spans="16:16" x14ac:dyDescent="0.3">
      <c r="P762348" s="83"/>
    </row>
    <row r="762349" spans="16:16" x14ac:dyDescent="0.3">
      <c r="P762349" s="83"/>
    </row>
    <row r="762350" spans="16:16" x14ac:dyDescent="0.3">
      <c r="P762350" s="83"/>
    </row>
    <row r="762351" spans="16:16" x14ac:dyDescent="0.3">
      <c r="P762351" s="83"/>
    </row>
    <row r="762352" spans="16:16" x14ac:dyDescent="0.3">
      <c r="P762352" s="83"/>
    </row>
    <row r="762353" spans="16:16" x14ac:dyDescent="0.3">
      <c r="P762353" s="83"/>
    </row>
    <row r="762354" spans="16:16" x14ac:dyDescent="0.3">
      <c r="P762354" s="83"/>
    </row>
    <row r="762355" spans="16:16" x14ac:dyDescent="0.3">
      <c r="P762355" s="83"/>
    </row>
    <row r="762356" spans="16:16" x14ac:dyDescent="0.3">
      <c r="P762356" s="83"/>
    </row>
    <row r="762357" spans="16:16" x14ac:dyDescent="0.3">
      <c r="P762357" s="83"/>
    </row>
    <row r="762358" spans="16:16" x14ac:dyDescent="0.3">
      <c r="P762358" s="83"/>
    </row>
    <row r="762359" spans="16:16" x14ac:dyDescent="0.3">
      <c r="P762359" s="83"/>
    </row>
    <row r="762360" spans="16:16" x14ac:dyDescent="0.3">
      <c r="P762360" s="83"/>
    </row>
    <row r="762361" spans="16:16" x14ac:dyDescent="0.3">
      <c r="P762361" s="83"/>
    </row>
    <row r="762362" spans="16:16" x14ac:dyDescent="0.3">
      <c r="P762362" s="83"/>
    </row>
    <row r="762363" spans="16:16" x14ac:dyDescent="0.3">
      <c r="P762363" s="83"/>
    </row>
    <row r="762364" spans="16:16" x14ac:dyDescent="0.3">
      <c r="P762364" s="83"/>
    </row>
    <row r="762365" spans="16:16" x14ac:dyDescent="0.3">
      <c r="P762365" s="83"/>
    </row>
    <row r="762366" spans="16:16" x14ac:dyDescent="0.3">
      <c r="P762366" s="83"/>
    </row>
    <row r="762367" spans="16:16" x14ac:dyDescent="0.3">
      <c r="P762367" s="83"/>
    </row>
    <row r="762368" spans="16:16" x14ac:dyDescent="0.3">
      <c r="P762368" s="83"/>
    </row>
    <row r="762369" spans="16:16" x14ac:dyDescent="0.3">
      <c r="P762369" s="83"/>
    </row>
    <row r="762370" spans="16:16" x14ac:dyDescent="0.3">
      <c r="P762370" s="83"/>
    </row>
    <row r="762371" spans="16:16" x14ac:dyDescent="0.3">
      <c r="P762371" s="83"/>
    </row>
    <row r="762372" spans="16:16" x14ac:dyDescent="0.3">
      <c r="P762372" s="83"/>
    </row>
    <row r="762373" spans="16:16" x14ac:dyDescent="0.3">
      <c r="P762373" s="83"/>
    </row>
    <row r="762374" spans="16:16" x14ac:dyDescent="0.3">
      <c r="P762374" s="83"/>
    </row>
    <row r="762375" spans="16:16" x14ac:dyDescent="0.3">
      <c r="P762375" s="83"/>
    </row>
    <row r="762376" spans="16:16" x14ac:dyDescent="0.3">
      <c r="P762376" s="83"/>
    </row>
    <row r="762377" spans="16:16" x14ac:dyDescent="0.3">
      <c r="P762377" s="83"/>
    </row>
    <row r="762378" spans="16:16" x14ac:dyDescent="0.3">
      <c r="P762378" s="83"/>
    </row>
    <row r="762379" spans="16:16" x14ac:dyDescent="0.3">
      <c r="P762379" s="83"/>
    </row>
    <row r="762380" spans="16:16" x14ac:dyDescent="0.3">
      <c r="P762380" s="83"/>
    </row>
    <row r="762381" spans="16:16" x14ac:dyDescent="0.3">
      <c r="P762381" s="83"/>
    </row>
    <row r="762382" spans="16:16" x14ac:dyDescent="0.3">
      <c r="P762382" s="83"/>
    </row>
    <row r="762383" spans="16:16" x14ac:dyDescent="0.3">
      <c r="P762383" s="83"/>
    </row>
    <row r="762384" spans="16:16" x14ac:dyDescent="0.3">
      <c r="P762384" s="83"/>
    </row>
    <row r="762385" spans="16:16" x14ac:dyDescent="0.3">
      <c r="P762385" s="83"/>
    </row>
    <row r="762386" spans="16:16" x14ac:dyDescent="0.3">
      <c r="P762386" s="83"/>
    </row>
    <row r="762387" spans="16:16" x14ac:dyDescent="0.3">
      <c r="P762387" s="83"/>
    </row>
    <row r="762388" spans="16:16" x14ac:dyDescent="0.3">
      <c r="P762388" s="83"/>
    </row>
    <row r="762389" spans="16:16" x14ac:dyDescent="0.3">
      <c r="P762389" s="83"/>
    </row>
    <row r="762390" spans="16:16" x14ac:dyDescent="0.3">
      <c r="P762390" s="83"/>
    </row>
    <row r="762391" spans="16:16" x14ac:dyDescent="0.3">
      <c r="P762391" s="83"/>
    </row>
    <row r="762392" spans="16:16" x14ac:dyDescent="0.3">
      <c r="P762392" s="83"/>
    </row>
    <row r="762393" spans="16:16" x14ac:dyDescent="0.3">
      <c r="P762393" s="83"/>
    </row>
    <row r="762394" spans="16:16" x14ac:dyDescent="0.3">
      <c r="P762394" s="83"/>
    </row>
    <row r="762395" spans="16:16" x14ac:dyDescent="0.3">
      <c r="P762395" s="83"/>
    </row>
    <row r="762396" spans="16:16" x14ac:dyDescent="0.3">
      <c r="P762396" s="83"/>
    </row>
    <row r="762397" spans="16:16" x14ac:dyDescent="0.3">
      <c r="P762397" s="83"/>
    </row>
    <row r="762398" spans="16:16" x14ac:dyDescent="0.3">
      <c r="P762398" s="83"/>
    </row>
    <row r="762399" spans="16:16" x14ac:dyDescent="0.3">
      <c r="P762399" s="83"/>
    </row>
    <row r="762400" spans="16:16" x14ac:dyDescent="0.3">
      <c r="P762400" s="83"/>
    </row>
    <row r="762401" spans="16:16" x14ac:dyDescent="0.3">
      <c r="P762401" s="83"/>
    </row>
    <row r="762402" spans="16:16" x14ac:dyDescent="0.3">
      <c r="P762402" s="83"/>
    </row>
    <row r="762403" spans="16:16" x14ac:dyDescent="0.3">
      <c r="P762403" s="83"/>
    </row>
    <row r="762404" spans="16:16" x14ac:dyDescent="0.3">
      <c r="P762404" s="83"/>
    </row>
    <row r="762405" spans="16:16" x14ac:dyDescent="0.3">
      <c r="P762405" s="83"/>
    </row>
    <row r="762406" spans="16:16" x14ac:dyDescent="0.3">
      <c r="P762406" s="83"/>
    </row>
    <row r="762407" spans="16:16" x14ac:dyDescent="0.3">
      <c r="P762407" s="83"/>
    </row>
    <row r="762408" spans="16:16" x14ac:dyDescent="0.3">
      <c r="P762408" s="83"/>
    </row>
    <row r="762409" spans="16:16" x14ac:dyDescent="0.3">
      <c r="P762409" s="83"/>
    </row>
    <row r="762410" spans="16:16" x14ac:dyDescent="0.3">
      <c r="P762410" s="83"/>
    </row>
    <row r="762411" spans="16:16" x14ac:dyDescent="0.3">
      <c r="P762411" s="83"/>
    </row>
    <row r="762412" spans="16:16" x14ac:dyDescent="0.3">
      <c r="P762412" s="83"/>
    </row>
    <row r="762413" spans="16:16" x14ac:dyDescent="0.3">
      <c r="P762413" s="83"/>
    </row>
    <row r="762414" spans="16:16" x14ac:dyDescent="0.3">
      <c r="P762414" s="83"/>
    </row>
    <row r="762415" spans="16:16" x14ac:dyDescent="0.3">
      <c r="P762415" s="83"/>
    </row>
    <row r="762416" spans="16:16" x14ac:dyDescent="0.3">
      <c r="P762416" s="83"/>
    </row>
    <row r="762417" spans="16:16" x14ac:dyDescent="0.3">
      <c r="P762417" s="83"/>
    </row>
    <row r="762418" spans="16:16" x14ac:dyDescent="0.3">
      <c r="P762418" s="83"/>
    </row>
    <row r="762419" spans="16:16" x14ac:dyDescent="0.3">
      <c r="P762419" s="83"/>
    </row>
    <row r="762420" spans="16:16" x14ac:dyDescent="0.3">
      <c r="P762420" s="83"/>
    </row>
    <row r="762421" spans="16:16" x14ac:dyDescent="0.3">
      <c r="P762421" s="83"/>
    </row>
    <row r="762422" spans="16:16" x14ac:dyDescent="0.3">
      <c r="P762422" s="83"/>
    </row>
    <row r="762423" spans="16:16" x14ac:dyDescent="0.3">
      <c r="P762423" s="83"/>
    </row>
    <row r="762424" spans="16:16" x14ac:dyDescent="0.3">
      <c r="P762424" s="83"/>
    </row>
    <row r="762425" spans="16:16" x14ac:dyDescent="0.3">
      <c r="P762425" s="83"/>
    </row>
    <row r="762426" spans="16:16" x14ac:dyDescent="0.3">
      <c r="P762426" s="83"/>
    </row>
    <row r="762427" spans="16:16" x14ac:dyDescent="0.3">
      <c r="P762427" s="83"/>
    </row>
    <row r="762428" spans="16:16" x14ac:dyDescent="0.3">
      <c r="P762428" s="83"/>
    </row>
    <row r="762429" spans="16:16" x14ac:dyDescent="0.3">
      <c r="P762429" s="83"/>
    </row>
    <row r="762430" spans="16:16" x14ac:dyDescent="0.3">
      <c r="P762430" s="83"/>
    </row>
    <row r="762431" spans="16:16" x14ac:dyDescent="0.3">
      <c r="P762431" s="83"/>
    </row>
    <row r="762432" spans="16:16" x14ac:dyDescent="0.3">
      <c r="P762432" s="83"/>
    </row>
    <row r="762433" spans="16:16" x14ac:dyDescent="0.3">
      <c r="P762433" s="83"/>
    </row>
    <row r="762434" spans="16:16" x14ac:dyDescent="0.3">
      <c r="P762434" s="83"/>
    </row>
    <row r="762435" spans="16:16" x14ac:dyDescent="0.3">
      <c r="P762435" s="83"/>
    </row>
    <row r="762436" spans="16:16" x14ac:dyDescent="0.3">
      <c r="P762436" s="83"/>
    </row>
    <row r="762437" spans="16:16" x14ac:dyDescent="0.3">
      <c r="P762437" s="83"/>
    </row>
    <row r="762438" spans="16:16" x14ac:dyDescent="0.3">
      <c r="P762438" s="83"/>
    </row>
    <row r="762439" spans="16:16" x14ac:dyDescent="0.3">
      <c r="P762439" s="83"/>
    </row>
    <row r="762440" spans="16:16" x14ac:dyDescent="0.3">
      <c r="P762440" s="83"/>
    </row>
    <row r="762441" spans="16:16" x14ac:dyDescent="0.3">
      <c r="P762441" s="83"/>
    </row>
    <row r="762442" spans="16:16" x14ac:dyDescent="0.3">
      <c r="P762442" s="83"/>
    </row>
    <row r="762443" spans="16:16" x14ac:dyDescent="0.3">
      <c r="P762443" s="83"/>
    </row>
    <row r="762444" spans="16:16" x14ac:dyDescent="0.3">
      <c r="P762444" s="83"/>
    </row>
    <row r="762445" spans="16:16" x14ac:dyDescent="0.3">
      <c r="P762445" s="83"/>
    </row>
    <row r="762446" spans="16:16" x14ac:dyDescent="0.3">
      <c r="P762446" s="83"/>
    </row>
    <row r="762447" spans="16:16" x14ac:dyDescent="0.3">
      <c r="P762447" s="83"/>
    </row>
    <row r="762448" spans="16:16" x14ac:dyDescent="0.3">
      <c r="P762448" s="83"/>
    </row>
    <row r="762449" spans="16:16" x14ac:dyDescent="0.3">
      <c r="P762449" s="83"/>
    </row>
    <row r="762450" spans="16:16" x14ac:dyDescent="0.3">
      <c r="P762450" s="83"/>
    </row>
    <row r="762451" spans="16:16" x14ac:dyDescent="0.3">
      <c r="P762451" s="83"/>
    </row>
    <row r="762452" spans="16:16" x14ac:dyDescent="0.3">
      <c r="P762452" s="83"/>
    </row>
    <row r="762453" spans="16:16" x14ac:dyDescent="0.3">
      <c r="P762453" s="83"/>
    </row>
    <row r="762454" spans="16:16" x14ac:dyDescent="0.3">
      <c r="P762454" s="83"/>
    </row>
    <row r="762455" spans="16:16" x14ac:dyDescent="0.3">
      <c r="P762455" s="83"/>
    </row>
    <row r="762456" spans="16:16" x14ac:dyDescent="0.3">
      <c r="P762456" s="83"/>
    </row>
    <row r="762457" spans="16:16" x14ac:dyDescent="0.3">
      <c r="P762457" s="83"/>
    </row>
    <row r="762458" spans="16:16" x14ac:dyDescent="0.3">
      <c r="P762458" s="83"/>
    </row>
    <row r="762459" spans="16:16" x14ac:dyDescent="0.3">
      <c r="P762459" s="83"/>
    </row>
    <row r="762460" spans="16:16" x14ac:dyDescent="0.3">
      <c r="P762460" s="83"/>
    </row>
    <row r="762461" spans="16:16" x14ac:dyDescent="0.3">
      <c r="P762461" s="83"/>
    </row>
    <row r="762462" spans="16:16" x14ac:dyDescent="0.3">
      <c r="P762462" s="83"/>
    </row>
    <row r="762463" spans="16:16" x14ac:dyDescent="0.3">
      <c r="P762463" s="83"/>
    </row>
    <row r="762464" spans="16:16" x14ac:dyDescent="0.3">
      <c r="P762464" s="83"/>
    </row>
    <row r="762465" spans="16:16" x14ac:dyDescent="0.3">
      <c r="P762465" s="83"/>
    </row>
    <row r="762466" spans="16:16" x14ac:dyDescent="0.3">
      <c r="P762466" s="83"/>
    </row>
    <row r="762467" spans="16:16" x14ac:dyDescent="0.3">
      <c r="P762467" s="83"/>
    </row>
    <row r="762468" spans="16:16" x14ac:dyDescent="0.3">
      <c r="P762468" s="83"/>
    </row>
    <row r="762469" spans="16:16" x14ac:dyDescent="0.3">
      <c r="P762469" s="83"/>
    </row>
    <row r="762470" spans="16:16" x14ac:dyDescent="0.3">
      <c r="P762470" s="83"/>
    </row>
    <row r="762471" spans="16:16" x14ac:dyDescent="0.3">
      <c r="P762471" s="83"/>
    </row>
    <row r="762472" spans="16:16" x14ac:dyDescent="0.3">
      <c r="P762472" s="83"/>
    </row>
    <row r="762473" spans="16:16" x14ac:dyDescent="0.3">
      <c r="P762473" s="83"/>
    </row>
    <row r="762474" spans="16:16" x14ac:dyDescent="0.3">
      <c r="P762474" s="83"/>
    </row>
    <row r="762475" spans="16:16" x14ac:dyDescent="0.3">
      <c r="P762475" s="83"/>
    </row>
    <row r="762476" spans="16:16" x14ac:dyDescent="0.3">
      <c r="P762476" s="83"/>
    </row>
    <row r="762477" spans="16:16" x14ac:dyDescent="0.3">
      <c r="P762477" s="83"/>
    </row>
    <row r="762478" spans="16:16" x14ac:dyDescent="0.3">
      <c r="P762478" s="83"/>
    </row>
    <row r="762479" spans="16:16" x14ac:dyDescent="0.3">
      <c r="P762479" s="83"/>
    </row>
    <row r="762480" spans="16:16" x14ac:dyDescent="0.3">
      <c r="P762480" s="83"/>
    </row>
    <row r="762481" spans="16:16" x14ac:dyDescent="0.3">
      <c r="P762481" s="83"/>
    </row>
    <row r="762482" spans="16:16" x14ac:dyDescent="0.3">
      <c r="P762482" s="83"/>
    </row>
    <row r="762483" spans="16:16" x14ac:dyDescent="0.3">
      <c r="P762483" s="83"/>
    </row>
    <row r="762484" spans="16:16" x14ac:dyDescent="0.3">
      <c r="P762484" s="83"/>
    </row>
    <row r="762485" spans="16:16" x14ac:dyDescent="0.3">
      <c r="P762485" s="83"/>
    </row>
    <row r="762486" spans="16:16" x14ac:dyDescent="0.3">
      <c r="P762486" s="83"/>
    </row>
    <row r="762487" spans="16:16" x14ac:dyDescent="0.3">
      <c r="P762487" s="83"/>
    </row>
    <row r="762488" spans="16:16" x14ac:dyDescent="0.3">
      <c r="P762488" s="83"/>
    </row>
    <row r="762489" spans="16:16" x14ac:dyDescent="0.3">
      <c r="P762489" s="83"/>
    </row>
    <row r="762490" spans="16:16" x14ac:dyDescent="0.3">
      <c r="P762490" s="83"/>
    </row>
    <row r="762491" spans="16:16" x14ac:dyDescent="0.3">
      <c r="P762491" s="83"/>
    </row>
    <row r="762492" spans="16:16" x14ac:dyDescent="0.3">
      <c r="P762492" s="83"/>
    </row>
    <row r="762493" spans="16:16" x14ac:dyDescent="0.3">
      <c r="P762493" s="83"/>
    </row>
    <row r="762494" spans="16:16" x14ac:dyDescent="0.3">
      <c r="P762494" s="83"/>
    </row>
    <row r="762495" spans="16:16" x14ac:dyDescent="0.3">
      <c r="P762495" s="83"/>
    </row>
    <row r="762496" spans="16:16" x14ac:dyDescent="0.3">
      <c r="P762496" s="83"/>
    </row>
    <row r="762497" spans="16:16" x14ac:dyDescent="0.3">
      <c r="P762497" s="83"/>
    </row>
    <row r="762498" spans="16:16" x14ac:dyDescent="0.3">
      <c r="P762498" s="83"/>
    </row>
    <row r="762499" spans="16:16" x14ac:dyDescent="0.3">
      <c r="P762499" s="83"/>
    </row>
    <row r="762500" spans="16:16" x14ac:dyDescent="0.3">
      <c r="P762500" s="83"/>
    </row>
    <row r="762501" spans="16:16" x14ac:dyDescent="0.3">
      <c r="P762501" s="83"/>
    </row>
    <row r="762502" spans="16:16" x14ac:dyDescent="0.3">
      <c r="P762502" s="83"/>
    </row>
    <row r="762503" spans="16:16" x14ac:dyDescent="0.3">
      <c r="P762503" s="83"/>
    </row>
    <row r="762504" spans="16:16" x14ac:dyDescent="0.3">
      <c r="P762504" s="83"/>
    </row>
    <row r="762505" spans="16:16" x14ac:dyDescent="0.3">
      <c r="P762505" s="83"/>
    </row>
    <row r="762506" spans="16:16" x14ac:dyDescent="0.3">
      <c r="P762506" s="83"/>
    </row>
    <row r="762507" spans="16:16" x14ac:dyDescent="0.3">
      <c r="P762507" s="83"/>
    </row>
    <row r="762508" spans="16:16" x14ac:dyDescent="0.3">
      <c r="P762508" s="83"/>
    </row>
    <row r="762509" spans="16:16" x14ac:dyDescent="0.3">
      <c r="P762509" s="83"/>
    </row>
    <row r="762510" spans="16:16" x14ac:dyDescent="0.3">
      <c r="P762510" s="83"/>
    </row>
    <row r="762511" spans="16:16" x14ac:dyDescent="0.3">
      <c r="P762511" s="83"/>
    </row>
    <row r="762512" spans="16:16" x14ac:dyDescent="0.3">
      <c r="P762512" s="83"/>
    </row>
    <row r="762513" spans="16:16" x14ac:dyDescent="0.3">
      <c r="P762513" s="83"/>
    </row>
    <row r="762514" spans="16:16" x14ac:dyDescent="0.3">
      <c r="P762514" s="83"/>
    </row>
    <row r="762515" spans="16:16" x14ac:dyDescent="0.3">
      <c r="P762515" s="83"/>
    </row>
    <row r="762516" spans="16:16" x14ac:dyDescent="0.3">
      <c r="P762516" s="83"/>
    </row>
    <row r="762517" spans="16:16" x14ac:dyDescent="0.3">
      <c r="P762517" s="83"/>
    </row>
    <row r="762518" spans="16:16" x14ac:dyDescent="0.3">
      <c r="P762518" s="83"/>
    </row>
    <row r="762519" spans="16:16" x14ac:dyDescent="0.3">
      <c r="P762519" s="83"/>
    </row>
    <row r="762520" spans="16:16" x14ac:dyDescent="0.3">
      <c r="P762520" s="83"/>
    </row>
    <row r="762521" spans="16:16" x14ac:dyDescent="0.3">
      <c r="P762521" s="83"/>
    </row>
    <row r="762522" spans="16:16" x14ac:dyDescent="0.3">
      <c r="P762522" s="83"/>
    </row>
    <row r="762523" spans="16:16" x14ac:dyDescent="0.3">
      <c r="P762523" s="83"/>
    </row>
    <row r="762524" spans="16:16" x14ac:dyDescent="0.3">
      <c r="P762524" s="83"/>
    </row>
    <row r="762525" spans="16:16" x14ac:dyDescent="0.3">
      <c r="P762525" s="83"/>
    </row>
    <row r="762526" spans="16:16" x14ac:dyDescent="0.3">
      <c r="P762526" s="83"/>
    </row>
    <row r="762527" spans="16:16" x14ac:dyDescent="0.3">
      <c r="P762527" s="83"/>
    </row>
    <row r="762528" spans="16:16" x14ac:dyDescent="0.3">
      <c r="P762528" s="83"/>
    </row>
    <row r="762529" spans="16:16" x14ac:dyDescent="0.3">
      <c r="P762529" s="83"/>
    </row>
    <row r="762530" spans="16:16" x14ac:dyDescent="0.3">
      <c r="P762530" s="83"/>
    </row>
    <row r="762531" spans="16:16" x14ac:dyDescent="0.3">
      <c r="P762531" s="83"/>
    </row>
    <row r="762532" spans="16:16" x14ac:dyDescent="0.3">
      <c r="P762532" s="83"/>
    </row>
    <row r="762533" spans="16:16" x14ac:dyDescent="0.3">
      <c r="P762533" s="83"/>
    </row>
    <row r="762534" spans="16:16" x14ac:dyDescent="0.3">
      <c r="P762534" s="83"/>
    </row>
    <row r="762535" spans="16:16" x14ac:dyDescent="0.3">
      <c r="P762535" s="83"/>
    </row>
    <row r="762536" spans="16:16" x14ac:dyDescent="0.3">
      <c r="P762536" s="83"/>
    </row>
    <row r="762537" spans="16:16" x14ac:dyDescent="0.3">
      <c r="P762537" s="83"/>
    </row>
    <row r="762538" spans="16:16" x14ac:dyDescent="0.3">
      <c r="P762538" s="83"/>
    </row>
    <row r="762539" spans="16:16" x14ac:dyDescent="0.3">
      <c r="P762539" s="83"/>
    </row>
    <row r="762540" spans="16:16" x14ac:dyDescent="0.3">
      <c r="P762540" s="83"/>
    </row>
    <row r="762541" spans="16:16" x14ac:dyDescent="0.3">
      <c r="P762541" s="83"/>
    </row>
    <row r="762542" spans="16:16" x14ac:dyDescent="0.3">
      <c r="P762542" s="83"/>
    </row>
    <row r="762543" spans="16:16" x14ac:dyDescent="0.3">
      <c r="P762543" s="83"/>
    </row>
    <row r="762544" spans="16:16" x14ac:dyDescent="0.3">
      <c r="P762544" s="83"/>
    </row>
    <row r="762545" spans="16:16" x14ac:dyDescent="0.3">
      <c r="P762545" s="83"/>
    </row>
    <row r="762546" spans="16:16" x14ac:dyDescent="0.3">
      <c r="P762546" s="83"/>
    </row>
    <row r="762547" spans="16:16" x14ac:dyDescent="0.3">
      <c r="P762547" s="83"/>
    </row>
    <row r="762548" spans="16:16" x14ac:dyDescent="0.3">
      <c r="P762548" s="83"/>
    </row>
    <row r="762549" spans="16:16" x14ac:dyDescent="0.3">
      <c r="P762549" s="83"/>
    </row>
    <row r="762550" spans="16:16" x14ac:dyDescent="0.3">
      <c r="P762550" s="83"/>
    </row>
    <row r="762551" spans="16:16" x14ac:dyDescent="0.3">
      <c r="P762551" s="83"/>
    </row>
    <row r="762552" spans="16:16" x14ac:dyDescent="0.3">
      <c r="P762552" s="83"/>
    </row>
    <row r="762553" spans="16:16" x14ac:dyDescent="0.3">
      <c r="P762553" s="83"/>
    </row>
    <row r="762554" spans="16:16" x14ac:dyDescent="0.3">
      <c r="P762554" s="83"/>
    </row>
    <row r="762555" spans="16:16" x14ac:dyDescent="0.3">
      <c r="P762555" s="83"/>
    </row>
    <row r="762556" spans="16:16" x14ac:dyDescent="0.3">
      <c r="P762556" s="83"/>
    </row>
    <row r="762557" spans="16:16" x14ac:dyDescent="0.3">
      <c r="P762557" s="83"/>
    </row>
    <row r="762558" spans="16:16" x14ac:dyDescent="0.3">
      <c r="P762558" s="83"/>
    </row>
    <row r="762559" spans="16:16" x14ac:dyDescent="0.3">
      <c r="P762559" s="83"/>
    </row>
    <row r="762560" spans="16:16" x14ac:dyDescent="0.3">
      <c r="P762560" s="83"/>
    </row>
    <row r="762561" spans="16:16" x14ac:dyDescent="0.3">
      <c r="P762561" s="83"/>
    </row>
    <row r="762562" spans="16:16" x14ac:dyDescent="0.3">
      <c r="P762562" s="83"/>
    </row>
    <row r="762563" spans="16:16" x14ac:dyDescent="0.3">
      <c r="P762563" s="83"/>
    </row>
    <row r="762564" spans="16:16" x14ac:dyDescent="0.3">
      <c r="P762564" s="83"/>
    </row>
    <row r="762565" spans="16:16" x14ac:dyDescent="0.3">
      <c r="P762565" s="83"/>
    </row>
    <row r="762566" spans="16:16" x14ac:dyDescent="0.3">
      <c r="P762566" s="83"/>
    </row>
    <row r="762567" spans="16:16" x14ac:dyDescent="0.3">
      <c r="P762567" s="83"/>
    </row>
    <row r="762568" spans="16:16" x14ac:dyDescent="0.3">
      <c r="P762568" s="83"/>
    </row>
    <row r="762569" spans="16:16" x14ac:dyDescent="0.3">
      <c r="P762569" s="83"/>
    </row>
    <row r="762570" spans="16:16" x14ac:dyDescent="0.3">
      <c r="P762570" s="83"/>
    </row>
    <row r="762571" spans="16:16" x14ac:dyDescent="0.3">
      <c r="P762571" s="83"/>
    </row>
    <row r="762572" spans="16:16" x14ac:dyDescent="0.3">
      <c r="P762572" s="83"/>
    </row>
    <row r="762573" spans="16:16" x14ac:dyDescent="0.3">
      <c r="P762573" s="83"/>
    </row>
    <row r="762574" spans="16:16" x14ac:dyDescent="0.3">
      <c r="P762574" s="83"/>
    </row>
    <row r="762575" spans="16:16" x14ac:dyDescent="0.3">
      <c r="P762575" s="83"/>
    </row>
    <row r="762576" spans="16:16" x14ac:dyDescent="0.3">
      <c r="P762576" s="83"/>
    </row>
    <row r="762577" spans="16:16" x14ac:dyDescent="0.3">
      <c r="P762577" s="83"/>
    </row>
    <row r="762578" spans="16:16" x14ac:dyDescent="0.3">
      <c r="P762578" s="83"/>
    </row>
    <row r="762579" spans="16:16" x14ac:dyDescent="0.3">
      <c r="P762579" s="83"/>
    </row>
    <row r="762580" spans="16:16" x14ac:dyDescent="0.3">
      <c r="P762580" s="83"/>
    </row>
    <row r="762581" spans="16:16" x14ac:dyDescent="0.3">
      <c r="P762581" s="83"/>
    </row>
    <row r="762582" spans="16:16" x14ac:dyDescent="0.3">
      <c r="P762582" s="83"/>
    </row>
    <row r="762583" spans="16:16" x14ac:dyDescent="0.3">
      <c r="P762583" s="83"/>
    </row>
    <row r="762584" spans="16:16" x14ac:dyDescent="0.3">
      <c r="P762584" s="83"/>
    </row>
    <row r="762585" spans="16:16" x14ac:dyDescent="0.3">
      <c r="P762585" s="83"/>
    </row>
    <row r="762586" spans="16:16" x14ac:dyDescent="0.3">
      <c r="P762586" s="83"/>
    </row>
    <row r="762587" spans="16:16" x14ac:dyDescent="0.3">
      <c r="P762587" s="83"/>
    </row>
    <row r="762588" spans="16:16" x14ac:dyDescent="0.3">
      <c r="P762588" s="83"/>
    </row>
    <row r="762589" spans="16:16" x14ac:dyDescent="0.3">
      <c r="P762589" s="83"/>
    </row>
    <row r="762590" spans="16:16" x14ac:dyDescent="0.3">
      <c r="P762590" s="83"/>
    </row>
    <row r="762591" spans="16:16" x14ac:dyDescent="0.3">
      <c r="P762591" s="83"/>
    </row>
    <row r="762592" spans="16:16" x14ac:dyDescent="0.3">
      <c r="P762592" s="83"/>
    </row>
    <row r="762593" spans="16:16" x14ac:dyDescent="0.3">
      <c r="P762593" s="83"/>
    </row>
    <row r="762594" spans="16:16" x14ac:dyDescent="0.3">
      <c r="P762594" s="83"/>
    </row>
    <row r="762595" spans="16:16" x14ac:dyDescent="0.3">
      <c r="P762595" s="83"/>
    </row>
    <row r="762596" spans="16:16" x14ac:dyDescent="0.3">
      <c r="P762596" s="83"/>
    </row>
    <row r="762597" spans="16:16" x14ac:dyDescent="0.3">
      <c r="P762597" s="83"/>
    </row>
    <row r="762598" spans="16:16" x14ac:dyDescent="0.3">
      <c r="P762598" s="83"/>
    </row>
    <row r="762599" spans="16:16" x14ac:dyDescent="0.3">
      <c r="P762599" s="83"/>
    </row>
    <row r="762600" spans="16:16" x14ac:dyDescent="0.3">
      <c r="P762600" s="83"/>
    </row>
    <row r="762601" spans="16:16" x14ac:dyDescent="0.3">
      <c r="P762601" s="83"/>
    </row>
    <row r="762602" spans="16:16" x14ac:dyDescent="0.3">
      <c r="P762602" s="83"/>
    </row>
    <row r="762603" spans="16:16" x14ac:dyDescent="0.3">
      <c r="P762603" s="83"/>
    </row>
    <row r="762604" spans="16:16" x14ac:dyDescent="0.3">
      <c r="P762604" s="83"/>
    </row>
    <row r="762605" spans="16:16" x14ac:dyDescent="0.3">
      <c r="P762605" s="83"/>
    </row>
    <row r="762606" spans="16:16" x14ac:dyDescent="0.3">
      <c r="P762606" s="83"/>
    </row>
    <row r="762607" spans="16:16" x14ac:dyDescent="0.3">
      <c r="P762607" s="83"/>
    </row>
    <row r="762608" spans="16:16" x14ac:dyDescent="0.3">
      <c r="P762608" s="83"/>
    </row>
    <row r="762609" spans="16:16" x14ac:dyDescent="0.3">
      <c r="P762609" s="83"/>
    </row>
    <row r="762610" spans="16:16" x14ac:dyDescent="0.3">
      <c r="P762610" s="83"/>
    </row>
    <row r="762611" spans="16:16" x14ac:dyDescent="0.3">
      <c r="P762611" s="83"/>
    </row>
    <row r="762612" spans="16:16" x14ac:dyDescent="0.3">
      <c r="P762612" s="83"/>
    </row>
    <row r="762613" spans="16:16" x14ac:dyDescent="0.3">
      <c r="P762613" s="83"/>
    </row>
    <row r="762614" spans="16:16" x14ac:dyDescent="0.3">
      <c r="P762614" s="83"/>
    </row>
    <row r="762615" spans="16:16" x14ac:dyDescent="0.3">
      <c r="P762615" s="83"/>
    </row>
    <row r="762616" spans="16:16" x14ac:dyDescent="0.3">
      <c r="P762616" s="83"/>
    </row>
    <row r="762617" spans="16:16" x14ac:dyDescent="0.3">
      <c r="P762617" s="83"/>
    </row>
    <row r="762618" spans="16:16" x14ac:dyDescent="0.3">
      <c r="P762618" s="83"/>
    </row>
    <row r="762619" spans="16:16" x14ac:dyDescent="0.3">
      <c r="P762619" s="83"/>
    </row>
    <row r="762620" spans="16:16" x14ac:dyDescent="0.3">
      <c r="P762620" s="83"/>
    </row>
    <row r="762621" spans="16:16" x14ac:dyDescent="0.3">
      <c r="P762621" s="83"/>
    </row>
    <row r="762622" spans="16:16" x14ac:dyDescent="0.3">
      <c r="P762622" s="83"/>
    </row>
    <row r="762623" spans="16:16" x14ac:dyDescent="0.3">
      <c r="P762623" s="83"/>
    </row>
    <row r="762624" spans="16:16" x14ac:dyDescent="0.3">
      <c r="P762624" s="83"/>
    </row>
    <row r="762625" spans="16:16" x14ac:dyDescent="0.3">
      <c r="P762625" s="83"/>
    </row>
    <row r="762626" spans="16:16" x14ac:dyDescent="0.3">
      <c r="P762626" s="83"/>
    </row>
    <row r="762627" spans="16:16" x14ac:dyDescent="0.3">
      <c r="P762627" s="83"/>
    </row>
    <row r="762628" spans="16:16" x14ac:dyDescent="0.3">
      <c r="P762628" s="83"/>
    </row>
    <row r="762629" spans="16:16" x14ac:dyDescent="0.3">
      <c r="P762629" s="83"/>
    </row>
    <row r="762630" spans="16:16" x14ac:dyDescent="0.3">
      <c r="P762630" s="83"/>
    </row>
    <row r="762631" spans="16:16" x14ac:dyDescent="0.3">
      <c r="P762631" s="83"/>
    </row>
    <row r="762632" spans="16:16" x14ac:dyDescent="0.3">
      <c r="P762632" s="83"/>
    </row>
    <row r="762633" spans="16:16" x14ac:dyDescent="0.3">
      <c r="P762633" s="83"/>
    </row>
    <row r="762634" spans="16:16" x14ac:dyDescent="0.3">
      <c r="P762634" s="83"/>
    </row>
    <row r="762635" spans="16:16" x14ac:dyDescent="0.3">
      <c r="P762635" s="83"/>
    </row>
    <row r="762636" spans="16:16" x14ac:dyDescent="0.3">
      <c r="P762636" s="83"/>
    </row>
    <row r="762637" spans="16:16" x14ac:dyDescent="0.3">
      <c r="P762637" s="83"/>
    </row>
    <row r="762638" spans="16:16" x14ac:dyDescent="0.3">
      <c r="P762638" s="83"/>
    </row>
    <row r="762639" spans="16:16" x14ac:dyDescent="0.3">
      <c r="P762639" s="83"/>
    </row>
    <row r="762640" spans="16:16" x14ac:dyDescent="0.3">
      <c r="P762640" s="83"/>
    </row>
    <row r="762641" spans="16:16" x14ac:dyDescent="0.3">
      <c r="P762641" s="83"/>
    </row>
    <row r="762642" spans="16:16" x14ac:dyDescent="0.3">
      <c r="P762642" s="83"/>
    </row>
    <row r="762643" spans="16:16" x14ac:dyDescent="0.3">
      <c r="P762643" s="83"/>
    </row>
    <row r="762644" spans="16:16" x14ac:dyDescent="0.3">
      <c r="P762644" s="83"/>
    </row>
    <row r="762645" spans="16:16" x14ac:dyDescent="0.3">
      <c r="P762645" s="83"/>
    </row>
    <row r="762646" spans="16:16" x14ac:dyDescent="0.3">
      <c r="P762646" s="83"/>
    </row>
    <row r="762647" spans="16:16" x14ac:dyDescent="0.3">
      <c r="P762647" s="83"/>
    </row>
    <row r="762648" spans="16:16" x14ac:dyDescent="0.3">
      <c r="P762648" s="83"/>
    </row>
    <row r="762649" spans="16:16" x14ac:dyDescent="0.3">
      <c r="P762649" s="83"/>
    </row>
    <row r="762650" spans="16:16" x14ac:dyDescent="0.3">
      <c r="P762650" s="83"/>
    </row>
    <row r="762651" spans="16:16" x14ac:dyDescent="0.3">
      <c r="P762651" s="83"/>
    </row>
    <row r="762652" spans="16:16" x14ac:dyDescent="0.3">
      <c r="P762652" s="83"/>
    </row>
    <row r="762653" spans="16:16" x14ac:dyDescent="0.3">
      <c r="P762653" s="83"/>
    </row>
    <row r="762654" spans="16:16" x14ac:dyDescent="0.3">
      <c r="P762654" s="83"/>
    </row>
    <row r="762655" spans="16:16" x14ac:dyDescent="0.3">
      <c r="P762655" s="83"/>
    </row>
    <row r="762656" spans="16:16" x14ac:dyDescent="0.3">
      <c r="P762656" s="83"/>
    </row>
    <row r="762657" spans="16:16" x14ac:dyDescent="0.3">
      <c r="P762657" s="83"/>
    </row>
    <row r="762658" spans="16:16" x14ac:dyDescent="0.3">
      <c r="P762658" s="83"/>
    </row>
    <row r="762659" spans="16:16" x14ac:dyDescent="0.3">
      <c r="P762659" s="83"/>
    </row>
    <row r="762660" spans="16:16" x14ac:dyDescent="0.3">
      <c r="P762660" s="83"/>
    </row>
    <row r="762661" spans="16:16" x14ac:dyDescent="0.3">
      <c r="P762661" s="83"/>
    </row>
    <row r="762662" spans="16:16" x14ac:dyDescent="0.3">
      <c r="P762662" s="83"/>
    </row>
    <row r="762663" spans="16:16" x14ac:dyDescent="0.3">
      <c r="P762663" s="83"/>
    </row>
    <row r="762664" spans="16:16" x14ac:dyDescent="0.3">
      <c r="P762664" s="83"/>
    </row>
    <row r="762665" spans="16:16" x14ac:dyDescent="0.3">
      <c r="P762665" s="83"/>
    </row>
    <row r="762666" spans="16:16" x14ac:dyDescent="0.3">
      <c r="P762666" s="83"/>
    </row>
    <row r="762667" spans="16:16" x14ac:dyDescent="0.3">
      <c r="P762667" s="83"/>
    </row>
    <row r="762668" spans="16:16" x14ac:dyDescent="0.3">
      <c r="P762668" s="83"/>
    </row>
    <row r="762669" spans="16:16" x14ac:dyDescent="0.3">
      <c r="P762669" s="83"/>
    </row>
    <row r="762670" spans="16:16" x14ac:dyDescent="0.3">
      <c r="P762670" s="83"/>
    </row>
    <row r="762671" spans="16:16" x14ac:dyDescent="0.3">
      <c r="P762671" s="83"/>
    </row>
    <row r="762672" spans="16:16" x14ac:dyDescent="0.3">
      <c r="P762672" s="83"/>
    </row>
    <row r="762673" spans="16:16" x14ac:dyDescent="0.3">
      <c r="P762673" s="83"/>
    </row>
    <row r="762674" spans="16:16" x14ac:dyDescent="0.3">
      <c r="P762674" s="83"/>
    </row>
    <row r="762675" spans="16:16" x14ac:dyDescent="0.3">
      <c r="P762675" s="83"/>
    </row>
    <row r="762676" spans="16:16" x14ac:dyDescent="0.3">
      <c r="P762676" s="83"/>
    </row>
    <row r="762677" spans="16:16" x14ac:dyDescent="0.3">
      <c r="P762677" s="83"/>
    </row>
    <row r="762678" spans="16:16" x14ac:dyDescent="0.3">
      <c r="P762678" s="83"/>
    </row>
    <row r="762679" spans="16:16" x14ac:dyDescent="0.3">
      <c r="P762679" s="83"/>
    </row>
    <row r="762680" spans="16:16" x14ac:dyDescent="0.3">
      <c r="P762680" s="83"/>
    </row>
    <row r="762681" spans="16:16" x14ac:dyDescent="0.3">
      <c r="P762681" s="83"/>
    </row>
    <row r="762682" spans="16:16" x14ac:dyDescent="0.3">
      <c r="P762682" s="83"/>
    </row>
    <row r="762683" spans="16:16" x14ac:dyDescent="0.3">
      <c r="P762683" s="83"/>
    </row>
    <row r="762684" spans="16:16" x14ac:dyDescent="0.3">
      <c r="P762684" s="83"/>
    </row>
    <row r="762685" spans="16:16" x14ac:dyDescent="0.3">
      <c r="P762685" s="83"/>
    </row>
    <row r="762686" spans="16:16" x14ac:dyDescent="0.3">
      <c r="P762686" s="83"/>
    </row>
    <row r="762687" spans="16:16" x14ac:dyDescent="0.3">
      <c r="P762687" s="83"/>
    </row>
    <row r="762688" spans="16:16" x14ac:dyDescent="0.3">
      <c r="P762688" s="83"/>
    </row>
    <row r="762689" spans="16:16" x14ac:dyDescent="0.3">
      <c r="P762689" s="83"/>
    </row>
    <row r="762690" spans="16:16" x14ac:dyDescent="0.3">
      <c r="P762690" s="83"/>
    </row>
    <row r="762691" spans="16:16" x14ac:dyDescent="0.3">
      <c r="P762691" s="83"/>
    </row>
    <row r="762692" spans="16:16" x14ac:dyDescent="0.3">
      <c r="P762692" s="83"/>
    </row>
    <row r="762693" spans="16:16" x14ac:dyDescent="0.3">
      <c r="P762693" s="83"/>
    </row>
    <row r="762694" spans="16:16" x14ac:dyDescent="0.3">
      <c r="P762694" s="83"/>
    </row>
    <row r="762695" spans="16:16" x14ac:dyDescent="0.3">
      <c r="P762695" s="83"/>
    </row>
    <row r="762696" spans="16:16" x14ac:dyDescent="0.3">
      <c r="P762696" s="83"/>
    </row>
    <row r="762697" spans="16:16" x14ac:dyDescent="0.3">
      <c r="P762697" s="83"/>
    </row>
    <row r="762698" spans="16:16" x14ac:dyDescent="0.3">
      <c r="P762698" s="83"/>
    </row>
    <row r="762699" spans="16:16" x14ac:dyDescent="0.3">
      <c r="P762699" s="83"/>
    </row>
    <row r="762700" spans="16:16" x14ac:dyDescent="0.3">
      <c r="P762700" s="83"/>
    </row>
    <row r="762701" spans="16:16" x14ac:dyDescent="0.3">
      <c r="P762701" s="83"/>
    </row>
    <row r="762702" spans="16:16" x14ac:dyDescent="0.3">
      <c r="P762702" s="83"/>
    </row>
    <row r="762703" spans="16:16" x14ac:dyDescent="0.3">
      <c r="P762703" s="83"/>
    </row>
    <row r="762704" spans="16:16" x14ac:dyDescent="0.3">
      <c r="P762704" s="83"/>
    </row>
    <row r="762705" spans="16:16" x14ac:dyDescent="0.3">
      <c r="P762705" s="83"/>
    </row>
    <row r="762706" spans="16:16" x14ac:dyDescent="0.3">
      <c r="P762706" s="83"/>
    </row>
    <row r="762707" spans="16:16" x14ac:dyDescent="0.3">
      <c r="P762707" s="83"/>
    </row>
    <row r="762708" spans="16:16" x14ac:dyDescent="0.3">
      <c r="P762708" s="83"/>
    </row>
    <row r="762709" spans="16:16" x14ac:dyDescent="0.3">
      <c r="P762709" s="83"/>
    </row>
    <row r="762710" spans="16:16" x14ac:dyDescent="0.3">
      <c r="P762710" s="83"/>
    </row>
    <row r="762711" spans="16:16" x14ac:dyDescent="0.3">
      <c r="P762711" s="83"/>
    </row>
    <row r="762712" spans="16:16" x14ac:dyDescent="0.3">
      <c r="P762712" s="83"/>
    </row>
    <row r="762713" spans="16:16" x14ac:dyDescent="0.3">
      <c r="P762713" s="83"/>
    </row>
    <row r="762714" spans="16:16" x14ac:dyDescent="0.3">
      <c r="P762714" s="83"/>
    </row>
    <row r="762715" spans="16:16" x14ac:dyDescent="0.3">
      <c r="P762715" s="83"/>
    </row>
    <row r="762716" spans="16:16" x14ac:dyDescent="0.3">
      <c r="P762716" s="83"/>
    </row>
    <row r="762717" spans="16:16" x14ac:dyDescent="0.3">
      <c r="P762717" s="83"/>
    </row>
    <row r="762718" spans="16:16" x14ac:dyDescent="0.3">
      <c r="P762718" s="83"/>
    </row>
    <row r="762719" spans="16:16" x14ac:dyDescent="0.3">
      <c r="P762719" s="83"/>
    </row>
    <row r="762720" spans="16:16" x14ac:dyDescent="0.3">
      <c r="P762720" s="83"/>
    </row>
    <row r="762721" spans="16:16" x14ac:dyDescent="0.3">
      <c r="P762721" s="83"/>
    </row>
    <row r="762722" spans="16:16" x14ac:dyDescent="0.3">
      <c r="P762722" s="83"/>
    </row>
    <row r="762723" spans="16:16" x14ac:dyDescent="0.3">
      <c r="P762723" s="83"/>
    </row>
    <row r="762724" spans="16:16" x14ac:dyDescent="0.3">
      <c r="P762724" s="83"/>
    </row>
    <row r="762725" spans="16:16" x14ac:dyDescent="0.3">
      <c r="P762725" s="83"/>
    </row>
    <row r="762726" spans="16:16" x14ac:dyDescent="0.3">
      <c r="P762726" s="83"/>
    </row>
    <row r="762727" spans="16:16" x14ac:dyDescent="0.3">
      <c r="P762727" s="83"/>
    </row>
    <row r="762728" spans="16:16" x14ac:dyDescent="0.3">
      <c r="P762728" s="83"/>
    </row>
    <row r="762729" spans="16:16" x14ac:dyDescent="0.3">
      <c r="P762729" s="83"/>
    </row>
    <row r="762730" spans="16:16" x14ac:dyDescent="0.3">
      <c r="P762730" s="83"/>
    </row>
    <row r="762731" spans="16:16" x14ac:dyDescent="0.3">
      <c r="P762731" s="83"/>
    </row>
    <row r="762732" spans="16:16" x14ac:dyDescent="0.3">
      <c r="P762732" s="83"/>
    </row>
    <row r="762733" spans="16:16" x14ac:dyDescent="0.3">
      <c r="P762733" s="83"/>
    </row>
    <row r="762734" spans="16:16" x14ac:dyDescent="0.3">
      <c r="P762734" s="83"/>
    </row>
    <row r="762735" spans="16:16" x14ac:dyDescent="0.3">
      <c r="P762735" s="83"/>
    </row>
    <row r="762736" spans="16:16" x14ac:dyDescent="0.3">
      <c r="P762736" s="83"/>
    </row>
    <row r="762737" spans="16:16" x14ac:dyDescent="0.3">
      <c r="P762737" s="83"/>
    </row>
    <row r="762738" spans="16:16" x14ac:dyDescent="0.3">
      <c r="P762738" s="83"/>
    </row>
    <row r="762739" spans="16:16" x14ac:dyDescent="0.3">
      <c r="P762739" s="83"/>
    </row>
    <row r="762740" spans="16:16" x14ac:dyDescent="0.3">
      <c r="P762740" s="83"/>
    </row>
    <row r="762741" spans="16:16" x14ac:dyDescent="0.3">
      <c r="P762741" s="83"/>
    </row>
    <row r="762742" spans="16:16" x14ac:dyDescent="0.3">
      <c r="P762742" s="83"/>
    </row>
    <row r="762743" spans="16:16" x14ac:dyDescent="0.3">
      <c r="P762743" s="83"/>
    </row>
    <row r="762744" spans="16:16" x14ac:dyDescent="0.3">
      <c r="P762744" s="83"/>
    </row>
    <row r="762745" spans="16:16" x14ac:dyDescent="0.3">
      <c r="P762745" s="83"/>
    </row>
    <row r="762746" spans="16:16" x14ac:dyDescent="0.3">
      <c r="P762746" s="83"/>
    </row>
    <row r="762747" spans="16:16" x14ac:dyDescent="0.3">
      <c r="P762747" s="83"/>
    </row>
    <row r="762748" spans="16:16" x14ac:dyDescent="0.3">
      <c r="P762748" s="83"/>
    </row>
    <row r="762749" spans="16:16" x14ac:dyDescent="0.3">
      <c r="P762749" s="83"/>
    </row>
    <row r="762750" spans="16:16" x14ac:dyDescent="0.3">
      <c r="P762750" s="83"/>
    </row>
    <row r="762751" spans="16:16" x14ac:dyDescent="0.3">
      <c r="P762751" s="83"/>
    </row>
    <row r="762752" spans="16:16" x14ac:dyDescent="0.3">
      <c r="P762752" s="83"/>
    </row>
    <row r="762753" spans="16:16" x14ac:dyDescent="0.3">
      <c r="P762753" s="83"/>
    </row>
    <row r="762754" spans="16:16" x14ac:dyDescent="0.3">
      <c r="P762754" s="83"/>
    </row>
    <row r="762755" spans="16:16" x14ac:dyDescent="0.3">
      <c r="P762755" s="83"/>
    </row>
    <row r="762756" spans="16:16" x14ac:dyDescent="0.3">
      <c r="P762756" s="83"/>
    </row>
    <row r="762757" spans="16:16" x14ac:dyDescent="0.3">
      <c r="P762757" s="83"/>
    </row>
    <row r="762758" spans="16:16" x14ac:dyDescent="0.3">
      <c r="P762758" s="83"/>
    </row>
    <row r="762759" spans="16:16" x14ac:dyDescent="0.3">
      <c r="P762759" s="83"/>
    </row>
    <row r="762760" spans="16:16" x14ac:dyDescent="0.3">
      <c r="P762760" s="83"/>
    </row>
    <row r="762761" spans="16:16" x14ac:dyDescent="0.3">
      <c r="P762761" s="83"/>
    </row>
    <row r="762762" spans="16:16" x14ac:dyDescent="0.3">
      <c r="P762762" s="83"/>
    </row>
    <row r="762763" spans="16:16" x14ac:dyDescent="0.3">
      <c r="P762763" s="83"/>
    </row>
    <row r="762764" spans="16:16" x14ac:dyDescent="0.3">
      <c r="P762764" s="83"/>
    </row>
    <row r="762765" spans="16:16" x14ac:dyDescent="0.3">
      <c r="P762765" s="83"/>
    </row>
    <row r="762766" spans="16:16" x14ac:dyDescent="0.3">
      <c r="P762766" s="83"/>
    </row>
    <row r="762767" spans="16:16" x14ac:dyDescent="0.3">
      <c r="P762767" s="83"/>
    </row>
    <row r="762768" spans="16:16" x14ac:dyDescent="0.3">
      <c r="P762768" s="83"/>
    </row>
    <row r="762769" spans="16:16" x14ac:dyDescent="0.3">
      <c r="P762769" s="83"/>
    </row>
    <row r="762770" spans="16:16" x14ac:dyDescent="0.3">
      <c r="P762770" s="83"/>
    </row>
    <row r="762771" spans="16:16" x14ac:dyDescent="0.3">
      <c r="P762771" s="83"/>
    </row>
    <row r="762772" spans="16:16" x14ac:dyDescent="0.3">
      <c r="P762772" s="83"/>
    </row>
    <row r="762773" spans="16:16" x14ac:dyDescent="0.3">
      <c r="P762773" s="83"/>
    </row>
    <row r="762774" spans="16:16" x14ac:dyDescent="0.3">
      <c r="P762774" s="83"/>
    </row>
    <row r="762775" spans="16:16" x14ac:dyDescent="0.3">
      <c r="P762775" s="83"/>
    </row>
    <row r="762776" spans="16:16" x14ac:dyDescent="0.3">
      <c r="P762776" s="83"/>
    </row>
    <row r="762777" spans="16:16" x14ac:dyDescent="0.3">
      <c r="P762777" s="83"/>
    </row>
    <row r="762778" spans="16:16" x14ac:dyDescent="0.3">
      <c r="P762778" s="83"/>
    </row>
    <row r="762779" spans="16:16" x14ac:dyDescent="0.3">
      <c r="P762779" s="83"/>
    </row>
    <row r="762780" spans="16:16" x14ac:dyDescent="0.3">
      <c r="P762780" s="83"/>
    </row>
    <row r="762781" spans="16:16" x14ac:dyDescent="0.3">
      <c r="P762781" s="83"/>
    </row>
    <row r="762782" spans="16:16" x14ac:dyDescent="0.3">
      <c r="P762782" s="83"/>
    </row>
    <row r="762783" spans="16:16" x14ac:dyDescent="0.3">
      <c r="P762783" s="83"/>
    </row>
    <row r="762784" spans="16:16" x14ac:dyDescent="0.3">
      <c r="P762784" s="83"/>
    </row>
    <row r="762785" spans="16:16" x14ac:dyDescent="0.3">
      <c r="P762785" s="83"/>
    </row>
    <row r="762786" spans="16:16" x14ac:dyDescent="0.3">
      <c r="P762786" s="83"/>
    </row>
    <row r="762787" spans="16:16" x14ac:dyDescent="0.3">
      <c r="P762787" s="83"/>
    </row>
    <row r="762788" spans="16:16" x14ac:dyDescent="0.3">
      <c r="P762788" s="83"/>
    </row>
    <row r="762789" spans="16:16" x14ac:dyDescent="0.3">
      <c r="P762789" s="83"/>
    </row>
    <row r="762790" spans="16:16" x14ac:dyDescent="0.3">
      <c r="P762790" s="83"/>
    </row>
    <row r="762791" spans="16:16" x14ac:dyDescent="0.3">
      <c r="P762791" s="83"/>
    </row>
    <row r="762792" spans="16:16" x14ac:dyDescent="0.3">
      <c r="P762792" s="83"/>
    </row>
    <row r="762793" spans="16:16" x14ac:dyDescent="0.3">
      <c r="P762793" s="83"/>
    </row>
    <row r="762794" spans="16:16" x14ac:dyDescent="0.3">
      <c r="P762794" s="83"/>
    </row>
    <row r="762795" spans="16:16" x14ac:dyDescent="0.3">
      <c r="P762795" s="83"/>
    </row>
    <row r="762796" spans="16:16" x14ac:dyDescent="0.3">
      <c r="P762796" s="83"/>
    </row>
    <row r="762797" spans="16:16" x14ac:dyDescent="0.3">
      <c r="P762797" s="83"/>
    </row>
    <row r="762798" spans="16:16" x14ac:dyDescent="0.3">
      <c r="P762798" s="83"/>
    </row>
    <row r="762799" spans="16:16" x14ac:dyDescent="0.3">
      <c r="P762799" s="83"/>
    </row>
    <row r="762800" spans="16:16" x14ac:dyDescent="0.3">
      <c r="P762800" s="83"/>
    </row>
    <row r="762801" spans="16:16" x14ac:dyDescent="0.3">
      <c r="P762801" s="83"/>
    </row>
    <row r="762802" spans="16:16" x14ac:dyDescent="0.3">
      <c r="P762802" s="83"/>
    </row>
    <row r="762803" spans="16:16" x14ac:dyDescent="0.3">
      <c r="P762803" s="83"/>
    </row>
    <row r="762804" spans="16:16" x14ac:dyDescent="0.3">
      <c r="P762804" s="83"/>
    </row>
    <row r="762805" spans="16:16" x14ac:dyDescent="0.3">
      <c r="P762805" s="83"/>
    </row>
    <row r="762806" spans="16:16" x14ac:dyDescent="0.3">
      <c r="P762806" s="83"/>
    </row>
    <row r="762807" spans="16:16" x14ac:dyDescent="0.3">
      <c r="P762807" s="83"/>
    </row>
    <row r="762808" spans="16:16" x14ac:dyDescent="0.3">
      <c r="P762808" s="83"/>
    </row>
    <row r="762809" spans="16:16" x14ac:dyDescent="0.3">
      <c r="P762809" s="83"/>
    </row>
    <row r="762810" spans="16:16" x14ac:dyDescent="0.3">
      <c r="P762810" s="83"/>
    </row>
    <row r="762811" spans="16:16" x14ac:dyDescent="0.3">
      <c r="P762811" s="83"/>
    </row>
    <row r="762812" spans="16:16" x14ac:dyDescent="0.3">
      <c r="P762812" s="83"/>
    </row>
    <row r="762813" spans="16:16" x14ac:dyDescent="0.3">
      <c r="P762813" s="83"/>
    </row>
    <row r="762814" spans="16:16" x14ac:dyDescent="0.3">
      <c r="P762814" s="83"/>
    </row>
    <row r="762815" spans="16:16" x14ac:dyDescent="0.3">
      <c r="P762815" s="83"/>
    </row>
    <row r="762816" spans="16:16" x14ac:dyDescent="0.3">
      <c r="P762816" s="83"/>
    </row>
    <row r="762817" spans="16:16" x14ac:dyDescent="0.3">
      <c r="P762817" s="83"/>
    </row>
    <row r="762818" spans="16:16" x14ac:dyDescent="0.3">
      <c r="P762818" s="83"/>
    </row>
    <row r="762819" spans="16:16" x14ac:dyDescent="0.3">
      <c r="P762819" s="83"/>
    </row>
    <row r="762820" spans="16:16" x14ac:dyDescent="0.3">
      <c r="P762820" s="83"/>
    </row>
    <row r="762821" spans="16:16" x14ac:dyDescent="0.3">
      <c r="P762821" s="83"/>
    </row>
    <row r="762822" spans="16:16" x14ac:dyDescent="0.3">
      <c r="P762822" s="83"/>
    </row>
    <row r="762823" spans="16:16" x14ac:dyDescent="0.3">
      <c r="P762823" s="83"/>
    </row>
    <row r="762824" spans="16:16" x14ac:dyDescent="0.3">
      <c r="P762824" s="83"/>
    </row>
    <row r="762825" spans="16:16" x14ac:dyDescent="0.3">
      <c r="P762825" s="83"/>
    </row>
    <row r="762826" spans="16:16" x14ac:dyDescent="0.3">
      <c r="P762826" s="83"/>
    </row>
    <row r="762827" spans="16:16" x14ac:dyDescent="0.3">
      <c r="P762827" s="83"/>
    </row>
    <row r="762828" spans="16:16" x14ac:dyDescent="0.3">
      <c r="P762828" s="83"/>
    </row>
    <row r="762829" spans="16:16" x14ac:dyDescent="0.3">
      <c r="P762829" s="83"/>
    </row>
    <row r="762830" spans="16:16" x14ac:dyDescent="0.3">
      <c r="P762830" s="83"/>
    </row>
    <row r="762831" spans="16:16" x14ac:dyDescent="0.3">
      <c r="P762831" s="83"/>
    </row>
    <row r="762832" spans="16:16" x14ac:dyDescent="0.3">
      <c r="P762832" s="83"/>
    </row>
    <row r="762833" spans="16:16" x14ac:dyDescent="0.3">
      <c r="P762833" s="83"/>
    </row>
    <row r="762834" spans="16:16" x14ac:dyDescent="0.3">
      <c r="P762834" s="83"/>
    </row>
    <row r="762835" spans="16:16" x14ac:dyDescent="0.3">
      <c r="P762835" s="83"/>
    </row>
    <row r="762836" spans="16:16" x14ac:dyDescent="0.3">
      <c r="P762836" s="83"/>
    </row>
    <row r="762837" spans="16:16" x14ac:dyDescent="0.3">
      <c r="P762837" s="83"/>
    </row>
    <row r="762838" spans="16:16" x14ac:dyDescent="0.3">
      <c r="P762838" s="83"/>
    </row>
    <row r="762839" spans="16:16" x14ac:dyDescent="0.3">
      <c r="P762839" s="83"/>
    </row>
    <row r="762840" spans="16:16" x14ac:dyDescent="0.3">
      <c r="P762840" s="83"/>
    </row>
    <row r="762841" spans="16:16" x14ac:dyDescent="0.3">
      <c r="P762841" s="83"/>
    </row>
    <row r="762842" spans="16:16" x14ac:dyDescent="0.3">
      <c r="P762842" s="83"/>
    </row>
    <row r="762843" spans="16:16" x14ac:dyDescent="0.3">
      <c r="P762843" s="83"/>
    </row>
    <row r="762844" spans="16:16" x14ac:dyDescent="0.3">
      <c r="P762844" s="83"/>
    </row>
    <row r="762845" spans="16:16" x14ac:dyDescent="0.3">
      <c r="P762845" s="83"/>
    </row>
    <row r="762846" spans="16:16" x14ac:dyDescent="0.3">
      <c r="P762846" s="83"/>
    </row>
    <row r="762847" spans="16:16" x14ac:dyDescent="0.3">
      <c r="P762847" s="83"/>
    </row>
    <row r="762848" spans="16:16" x14ac:dyDescent="0.3">
      <c r="P762848" s="83"/>
    </row>
    <row r="762849" spans="16:16" x14ac:dyDescent="0.3">
      <c r="P762849" s="83"/>
    </row>
    <row r="762850" spans="16:16" x14ac:dyDescent="0.3">
      <c r="P762850" s="83"/>
    </row>
    <row r="762851" spans="16:16" x14ac:dyDescent="0.3">
      <c r="P762851" s="83"/>
    </row>
    <row r="762852" spans="16:16" x14ac:dyDescent="0.3">
      <c r="P762852" s="83"/>
    </row>
    <row r="762853" spans="16:16" x14ac:dyDescent="0.3">
      <c r="P762853" s="83"/>
    </row>
    <row r="762854" spans="16:16" x14ac:dyDescent="0.3">
      <c r="P762854" s="83"/>
    </row>
    <row r="762855" spans="16:16" x14ac:dyDescent="0.3">
      <c r="P762855" s="83"/>
    </row>
    <row r="762856" spans="16:16" x14ac:dyDescent="0.3">
      <c r="P762856" s="83"/>
    </row>
    <row r="762857" spans="16:16" x14ac:dyDescent="0.3">
      <c r="P762857" s="83"/>
    </row>
    <row r="762858" spans="16:16" x14ac:dyDescent="0.3">
      <c r="P762858" s="83"/>
    </row>
    <row r="762859" spans="16:16" x14ac:dyDescent="0.3">
      <c r="P762859" s="83"/>
    </row>
    <row r="762860" spans="16:16" x14ac:dyDescent="0.3">
      <c r="P762860" s="83"/>
    </row>
    <row r="762861" spans="16:16" x14ac:dyDescent="0.3">
      <c r="P762861" s="83"/>
    </row>
    <row r="762862" spans="16:16" x14ac:dyDescent="0.3">
      <c r="P762862" s="83"/>
    </row>
    <row r="762863" spans="16:16" x14ac:dyDescent="0.3">
      <c r="P762863" s="83"/>
    </row>
    <row r="762864" spans="16:16" x14ac:dyDescent="0.3">
      <c r="P762864" s="83"/>
    </row>
    <row r="762865" spans="16:16" x14ac:dyDescent="0.3">
      <c r="P762865" s="83"/>
    </row>
    <row r="762866" spans="16:16" x14ac:dyDescent="0.3">
      <c r="P762866" s="83"/>
    </row>
    <row r="762867" spans="16:16" x14ac:dyDescent="0.3">
      <c r="P762867" s="83"/>
    </row>
    <row r="762868" spans="16:16" x14ac:dyDescent="0.3">
      <c r="P762868" s="83"/>
    </row>
    <row r="762869" spans="16:16" x14ac:dyDescent="0.3">
      <c r="P762869" s="83"/>
    </row>
    <row r="762870" spans="16:16" x14ac:dyDescent="0.3">
      <c r="P762870" s="83"/>
    </row>
    <row r="762871" spans="16:16" x14ac:dyDescent="0.3">
      <c r="P762871" s="83"/>
    </row>
    <row r="762872" spans="16:16" x14ac:dyDescent="0.3">
      <c r="P762872" s="83"/>
    </row>
    <row r="762873" spans="16:16" x14ac:dyDescent="0.3">
      <c r="P762873" s="83"/>
    </row>
    <row r="762874" spans="16:16" x14ac:dyDescent="0.3">
      <c r="P762874" s="83"/>
    </row>
    <row r="762875" spans="16:16" x14ac:dyDescent="0.3">
      <c r="P762875" s="83"/>
    </row>
    <row r="762876" spans="16:16" x14ac:dyDescent="0.3">
      <c r="P762876" s="83"/>
    </row>
    <row r="762877" spans="16:16" x14ac:dyDescent="0.3">
      <c r="P762877" s="83"/>
    </row>
    <row r="762878" spans="16:16" x14ac:dyDescent="0.3">
      <c r="P762878" s="83"/>
    </row>
    <row r="762879" spans="16:16" x14ac:dyDescent="0.3">
      <c r="P762879" s="83"/>
    </row>
    <row r="762880" spans="16:16" x14ac:dyDescent="0.3">
      <c r="P762880" s="83"/>
    </row>
    <row r="762881" spans="16:16" x14ac:dyDescent="0.3">
      <c r="P762881" s="83"/>
    </row>
    <row r="762882" spans="16:16" x14ac:dyDescent="0.3">
      <c r="P762882" s="83"/>
    </row>
    <row r="762883" spans="16:16" x14ac:dyDescent="0.3">
      <c r="P762883" s="83"/>
    </row>
    <row r="762884" spans="16:16" x14ac:dyDescent="0.3">
      <c r="P762884" s="83"/>
    </row>
    <row r="762885" spans="16:16" x14ac:dyDescent="0.3">
      <c r="P762885" s="83"/>
    </row>
    <row r="762886" spans="16:16" x14ac:dyDescent="0.3">
      <c r="P762886" s="83"/>
    </row>
    <row r="762887" spans="16:16" x14ac:dyDescent="0.3">
      <c r="P762887" s="83"/>
    </row>
    <row r="762888" spans="16:16" x14ac:dyDescent="0.3">
      <c r="P762888" s="83"/>
    </row>
    <row r="762889" spans="16:16" x14ac:dyDescent="0.3">
      <c r="P762889" s="83"/>
    </row>
    <row r="762890" spans="16:16" x14ac:dyDescent="0.3">
      <c r="P762890" s="83"/>
    </row>
    <row r="762891" spans="16:16" x14ac:dyDescent="0.3">
      <c r="P762891" s="83"/>
    </row>
    <row r="762892" spans="16:16" x14ac:dyDescent="0.3">
      <c r="P762892" s="83"/>
    </row>
    <row r="762893" spans="16:16" x14ac:dyDescent="0.3">
      <c r="P762893" s="83"/>
    </row>
    <row r="762894" spans="16:16" x14ac:dyDescent="0.3">
      <c r="P762894" s="83"/>
    </row>
    <row r="762895" spans="16:16" x14ac:dyDescent="0.3">
      <c r="P762895" s="83"/>
    </row>
    <row r="762896" spans="16:16" x14ac:dyDescent="0.3">
      <c r="P762896" s="83"/>
    </row>
    <row r="762897" spans="16:16" x14ac:dyDescent="0.3">
      <c r="P762897" s="83"/>
    </row>
    <row r="762898" spans="16:16" x14ac:dyDescent="0.3">
      <c r="P762898" s="83"/>
    </row>
    <row r="762899" spans="16:16" x14ac:dyDescent="0.3">
      <c r="P762899" s="83"/>
    </row>
    <row r="762900" spans="16:16" x14ac:dyDescent="0.3">
      <c r="P762900" s="83"/>
    </row>
    <row r="762901" spans="16:16" x14ac:dyDescent="0.3">
      <c r="P762901" s="83"/>
    </row>
    <row r="762902" spans="16:16" x14ac:dyDescent="0.3">
      <c r="P762902" s="83"/>
    </row>
    <row r="762903" spans="16:16" x14ac:dyDescent="0.3">
      <c r="P762903" s="83"/>
    </row>
    <row r="762904" spans="16:16" x14ac:dyDescent="0.3">
      <c r="P762904" s="83"/>
    </row>
    <row r="762905" spans="16:16" x14ac:dyDescent="0.3">
      <c r="P762905" s="83"/>
    </row>
    <row r="762906" spans="16:16" x14ac:dyDescent="0.3">
      <c r="P762906" s="83"/>
    </row>
    <row r="762907" spans="16:16" x14ac:dyDescent="0.3">
      <c r="P762907" s="83"/>
    </row>
    <row r="762908" spans="16:16" x14ac:dyDescent="0.3">
      <c r="P762908" s="83"/>
    </row>
    <row r="762909" spans="16:16" x14ac:dyDescent="0.3">
      <c r="P762909" s="83"/>
    </row>
    <row r="762910" spans="16:16" x14ac:dyDescent="0.3">
      <c r="P762910" s="83"/>
    </row>
    <row r="762911" spans="16:16" x14ac:dyDescent="0.3">
      <c r="P762911" s="83"/>
    </row>
    <row r="762912" spans="16:16" x14ac:dyDescent="0.3">
      <c r="P762912" s="83"/>
    </row>
    <row r="762913" spans="16:16" x14ac:dyDescent="0.3">
      <c r="P762913" s="83"/>
    </row>
    <row r="762914" spans="16:16" x14ac:dyDescent="0.3">
      <c r="P762914" s="83"/>
    </row>
    <row r="762915" spans="16:16" x14ac:dyDescent="0.3">
      <c r="P762915" s="83"/>
    </row>
    <row r="762916" spans="16:16" x14ac:dyDescent="0.3">
      <c r="P762916" s="83"/>
    </row>
    <row r="762917" spans="16:16" x14ac:dyDescent="0.3">
      <c r="P762917" s="83"/>
    </row>
    <row r="762918" spans="16:16" x14ac:dyDescent="0.3">
      <c r="P762918" s="83"/>
    </row>
    <row r="762919" spans="16:16" x14ac:dyDescent="0.3">
      <c r="P762919" s="83"/>
    </row>
    <row r="762920" spans="16:16" x14ac:dyDescent="0.3">
      <c r="P762920" s="83"/>
    </row>
    <row r="762921" spans="16:16" x14ac:dyDescent="0.3">
      <c r="P762921" s="83"/>
    </row>
    <row r="762922" spans="16:16" x14ac:dyDescent="0.3">
      <c r="P762922" s="83"/>
    </row>
    <row r="762923" spans="16:16" x14ac:dyDescent="0.3">
      <c r="P762923" s="83"/>
    </row>
    <row r="762924" spans="16:16" x14ac:dyDescent="0.3">
      <c r="P762924" s="83"/>
    </row>
    <row r="762925" spans="16:16" x14ac:dyDescent="0.3">
      <c r="P762925" s="83"/>
    </row>
    <row r="762926" spans="16:16" x14ac:dyDescent="0.3">
      <c r="P762926" s="83"/>
    </row>
    <row r="762927" spans="16:16" x14ac:dyDescent="0.3">
      <c r="P762927" s="83"/>
    </row>
    <row r="762928" spans="16:16" x14ac:dyDescent="0.3">
      <c r="P762928" s="83"/>
    </row>
    <row r="762929" spans="16:16" x14ac:dyDescent="0.3">
      <c r="P762929" s="83"/>
    </row>
    <row r="762930" spans="16:16" x14ac:dyDescent="0.3">
      <c r="P762930" s="83"/>
    </row>
    <row r="762931" spans="16:16" x14ac:dyDescent="0.3">
      <c r="P762931" s="83"/>
    </row>
    <row r="762932" spans="16:16" x14ac:dyDescent="0.3">
      <c r="P762932" s="83"/>
    </row>
    <row r="762933" spans="16:16" x14ac:dyDescent="0.3">
      <c r="P762933" s="83"/>
    </row>
    <row r="762934" spans="16:16" x14ac:dyDescent="0.3">
      <c r="P762934" s="83"/>
    </row>
    <row r="762935" spans="16:16" x14ac:dyDescent="0.3">
      <c r="P762935" s="83"/>
    </row>
    <row r="762936" spans="16:16" x14ac:dyDescent="0.3">
      <c r="P762936" s="83"/>
    </row>
    <row r="762937" spans="16:16" x14ac:dyDescent="0.3">
      <c r="P762937" s="83"/>
    </row>
    <row r="762938" spans="16:16" x14ac:dyDescent="0.3">
      <c r="P762938" s="83"/>
    </row>
    <row r="762939" spans="16:16" x14ac:dyDescent="0.3">
      <c r="P762939" s="83"/>
    </row>
    <row r="762940" spans="16:16" x14ac:dyDescent="0.3">
      <c r="P762940" s="83"/>
    </row>
    <row r="762941" spans="16:16" x14ac:dyDescent="0.3">
      <c r="P762941" s="83"/>
    </row>
    <row r="762942" spans="16:16" x14ac:dyDescent="0.3">
      <c r="P762942" s="83"/>
    </row>
    <row r="762943" spans="16:16" x14ac:dyDescent="0.3">
      <c r="P762943" s="83"/>
    </row>
    <row r="762944" spans="16:16" x14ac:dyDescent="0.3">
      <c r="P762944" s="83"/>
    </row>
    <row r="762945" spans="16:16" x14ac:dyDescent="0.3">
      <c r="P762945" s="83"/>
    </row>
    <row r="762946" spans="16:16" x14ac:dyDescent="0.3">
      <c r="P762946" s="83"/>
    </row>
    <row r="762947" spans="16:16" x14ac:dyDescent="0.3">
      <c r="P762947" s="83"/>
    </row>
    <row r="762948" spans="16:16" x14ac:dyDescent="0.3">
      <c r="P762948" s="83"/>
    </row>
    <row r="762949" spans="16:16" x14ac:dyDescent="0.3">
      <c r="P762949" s="83"/>
    </row>
    <row r="762950" spans="16:16" x14ac:dyDescent="0.3">
      <c r="P762950" s="83"/>
    </row>
    <row r="762951" spans="16:16" x14ac:dyDescent="0.3">
      <c r="P762951" s="83"/>
    </row>
    <row r="762952" spans="16:16" x14ac:dyDescent="0.3">
      <c r="P762952" s="83"/>
    </row>
    <row r="762953" spans="16:16" x14ac:dyDescent="0.3">
      <c r="P762953" s="83"/>
    </row>
    <row r="762954" spans="16:16" x14ac:dyDescent="0.3">
      <c r="P762954" s="83"/>
    </row>
    <row r="762955" spans="16:16" x14ac:dyDescent="0.3">
      <c r="P762955" s="83"/>
    </row>
    <row r="762956" spans="16:16" x14ac:dyDescent="0.3">
      <c r="P762956" s="83"/>
    </row>
    <row r="762957" spans="16:16" x14ac:dyDescent="0.3">
      <c r="P762957" s="83"/>
    </row>
    <row r="762958" spans="16:16" x14ac:dyDescent="0.3">
      <c r="P762958" s="83"/>
    </row>
    <row r="762959" spans="16:16" x14ac:dyDescent="0.3">
      <c r="P762959" s="83"/>
    </row>
    <row r="762960" spans="16:16" x14ac:dyDescent="0.3">
      <c r="P762960" s="83"/>
    </row>
    <row r="762961" spans="16:16" x14ac:dyDescent="0.3">
      <c r="P762961" s="83"/>
    </row>
    <row r="762962" spans="16:16" x14ac:dyDescent="0.3">
      <c r="P762962" s="83"/>
    </row>
    <row r="762963" spans="16:16" x14ac:dyDescent="0.3">
      <c r="P762963" s="83"/>
    </row>
    <row r="762964" spans="16:16" x14ac:dyDescent="0.3">
      <c r="P762964" s="83"/>
    </row>
    <row r="762965" spans="16:16" x14ac:dyDescent="0.3">
      <c r="P762965" s="83"/>
    </row>
    <row r="762966" spans="16:16" x14ac:dyDescent="0.3">
      <c r="P762966" s="83"/>
    </row>
    <row r="762967" spans="16:16" x14ac:dyDescent="0.3">
      <c r="P762967" s="83"/>
    </row>
    <row r="762968" spans="16:16" x14ac:dyDescent="0.3">
      <c r="P762968" s="83"/>
    </row>
    <row r="762969" spans="16:16" x14ac:dyDescent="0.3">
      <c r="P762969" s="83"/>
    </row>
    <row r="762970" spans="16:16" x14ac:dyDescent="0.3">
      <c r="P762970" s="83"/>
    </row>
    <row r="762971" spans="16:16" x14ac:dyDescent="0.3">
      <c r="P762971" s="83"/>
    </row>
    <row r="762972" spans="16:16" x14ac:dyDescent="0.3">
      <c r="P762972" s="83"/>
    </row>
    <row r="762973" spans="16:16" x14ac:dyDescent="0.3">
      <c r="P762973" s="83"/>
    </row>
    <row r="762974" spans="16:16" x14ac:dyDescent="0.3">
      <c r="P762974" s="83"/>
    </row>
    <row r="762975" spans="16:16" x14ac:dyDescent="0.3">
      <c r="P762975" s="83"/>
    </row>
    <row r="762976" spans="16:16" x14ac:dyDescent="0.3">
      <c r="P762976" s="83"/>
    </row>
    <row r="762977" spans="16:16" x14ac:dyDescent="0.3">
      <c r="P762977" s="83"/>
    </row>
    <row r="762978" spans="16:16" x14ac:dyDescent="0.3">
      <c r="P762978" s="83"/>
    </row>
    <row r="762979" spans="16:16" x14ac:dyDescent="0.3">
      <c r="P762979" s="83"/>
    </row>
    <row r="762980" spans="16:16" x14ac:dyDescent="0.3">
      <c r="P762980" s="83"/>
    </row>
    <row r="762981" spans="16:16" x14ac:dyDescent="0.3">
      <c r="P762981" s="83"/>
    </row>
    <row r="762982" spans="16:16" x14ac:dyDescent="0.3">
      <c r="P762982" s="83"/>
    </row>
    <row r="762983" spans="16:16" x14ac:dyDescent="0.3">
      <c r="P762983" s="83"/>
    </row>
    <row r="762984" spans="16:16" x14ac:dyDescent="0.3">
      <c r="P762984" s="83"/>
    </row>
    <row r="762985" spans="16:16" x14ac:dyDescent="0.3">
      <c r="P762985" s="83"/>
    </row>
    <row r="762986" spans="16:16" x14ac:dyDescent="0.3">
      <c r="P762986" s="83"/>
    </row>
    <row r="762987" spans="16:16" x14ac:dyDescent="0.3">
      <c r="P762987" s="83"/>
    </row>
    <row r="762988" spans="16:16" x14ac:dyDescent="0.3">
      <c r="P762988" s="83"/>
    </row>
    <row r="762989" spans="16:16" x14ac:dyDescent="0.3">
      <c r="P762989" s="83"/>
    </row>
    <row r="762990" spans="16:16" x14ac:dyDescent="0.3">
      <c r="P762990" s="83"/>
    </row>
    <row r="762991" spans="16:16" x14ac:dyDescent="0.3">
      <c r="P762991" s="83"/>
    </row>
    <row r="762992" spans="16:16" x14ac:dyDescent="0.3">
      <c r="P762992" s="83"/>
    </row>
    <row r="762993" spans="16:16" x14ac:dyDescent="0.3">
      <c r="P762993" s="83"/>
    </row>
    <row r="762994" spans="16:16" x14ac:dyDescent="0.3">
      <c r="P762994" s="83"/>
    </row>
    <row r="762995" spans="16:16" x14ac:dyDescent="0.3">
      <c r="P762995" s="83"/>
    </row>
    <row r="762996" spans="16:16" x14ac:dyDescent="0.3">
      <c r="P762996" s="83"/>
    </row>
    <row r="762997" spans="16:16" x14ac:dyDescent="0.3">
      <c r="P762997" s="83"/>
    </row>
    <row r="762998" spans="16:16" x14ac:dyDescent="0.3">
      <c r="P762998" s="83"/>
    </row>
    <row r="762999" spans="16:16" x14ac:dyDescent="0.3">
      <c r="P762999" s="83"/>
    </row>
    <row r="763000" spans="16:16" x14ac:dyDescent="0.3">
      <c r="P763000" s="83"/>
    </row>
    <row r="763001" spans="16:16" x14ac:dyDescent="0.3">
      <c r="P763001" s="83"/>
    </row>
    <row r="763002" spans="16:16" x14ac:dyDescent="0.3">
      <c r="P763002" s="83"/>
    </row>
    <row r="763003" spans="16:16" x14ac:dyDescent="0.3">
      <c r="P763003" s="83"/>
    </row>
    <row r="763004" spans="16:16" x14ac:dyDescent="0.3">
      <c r="P763004" s="83"/>
    </row>
    <row r="763005" spans="16:16" x14ac:dyDescent="0.3">
      <c r="P763005" s="83"/>
    </row>
    <row r="763006" spans="16:16" x14ac:dyDescent="0.3">
      <c r="P763006" s="83"/>
    </row>
    <row r="763007" spans="16:16" x14ac:dyDescent="0.3">
      <c r="P763007" s="83"/>
    </row>
    <row r="763008" spans="16:16" x14ac:dyDescent="0.3">
      <c r="P763008" s="83"/>
    </row>
    <row r="763009" spans="16:16" x14ac:dyDescent="0.3">
      <c r="P763009" s="83"/>
    </row>
    <row r="763010" spans="16:16" x14ac:dyDescent="0.3">
      <c r="P763010" s="83"/>
    </row>
    <row r="763011" spans="16:16" x14ac:dyDescent="0.3">
      <c r="P763011" s="83"/>
    </row>
    <row r="763012" spans="16:16" x14ac:dyDescent="0.3">
      <c r="P763012" s="83"/>
    </row>
    <row r="763013" spans="16:16" x14ac:dyDescent="0.3">
      <c r="P763013" s="83"/>
    </row>
    <row r="763014" spans="16:16" x14ac:dyDescent="0.3">
      <c r="P763014" s="83"/>
    </row>
    <row r="763015" spans="16:16" x14ac:dyDescent="0.3">
      <c r="P763015" s="83"/>
    </row>
    <row r="763016" spans="16:16" x14ac:dyDescent="0.3">
      <c r="P763016" s="83"/>
    </row>
    <row r="763017" spans="16:16" x14ac:dyDescent="0.3">
      <c r="P763017" s="83"/>
    </row>
    <row r="763018" spans="16:16" x14ac:dyDescent="0.3">
      <c r="P763018" s="83"/>
    </row>
    <row r="763019" spans="16:16" x14ac:dyDescent="0.3">
      <c r="P763019" s="83"/>
    </row>
    <row r="763020" spans="16:16" x14ac:dyDescent="0.3">
      <c r="P763020" s="83"/>
    </row>
    <row r="763021" spans="16:16" x14ac:dyDescent="0.3">
      <c r="P763021" s="83"/>
    </row>
    <row r="763022" spans="16:16" x14ac:dyDescent="0.3">
      <c r="P763022" s="83"/>
    </row>
    <row r="763023" spans="16:16" x14ac:dyDescent="0.3">
      <c r="P763023" s="83"/>
    </row>
    <row r="763024" spans="16:16" x14ac:dyDescent="0.3">
      <c r="P763024" s="83"/>
    </row>
    <row r="763025" spans="16:16" x14ac:dyDescent="0.3">
      <c r="P763025" s="83"/>
    </row>
    <row r="763026" spans="16:16" x14ac:dyDescent="0.3">
      <c r="P763026" s="83"/>
    </row>
    <row r="763027" spans="16:16" x14ac:dyDescent="0.3">
      <c r="P763027" s="83"/>
    </row>
    <row r="763028" spans="16:16" x14ac:dyDescent="0.3">
      <c r="P763028" s="83"/>
    </row>
    <row r="763029" spans="16:16" x14ac:dyDescent="0.3">
      <c r="P763029" s="83"/>
    </row>
    <row r="763030" spans="16:16" x14ac:dyDescent="0.3">
      <c r="P763030" s="83"/>
    </row>
    <row r="763031" spans="16:16" x14ac:dyDescent="0.3">
      <c r="P763031" s="83"/>
    </row>
    <row r="763032" spans="16:16" x14ac:dyDescent="0.3">
      <c r="P763032" s="83"/>
    </row>
    <row r="763033" spans="16:16" x14ac:dyDescent="0.3">
      <c r="P763033" s="83"/>
    </row>
    <row r="763034" spans="16:16" x14ac:dyDescent="0.3">
      <c r="P763034" s="83"/>
    </row>
    <row r="763035" spans="16:16" x14ac:dyDescent="0.3">
      <c r="P763035" s="83"/>
    </row>
    <row r="763036" spans="16:16" x14ac:dyDescent="0.3">
      <c r="P763036" s="83"/>
    </row>
    <row r="763037" spans="16:16" x14ac:dyDescent="0.3">
      <c r="P763037" s="83"/>
    </row>
    <row r="763038" spans="16:16" x14ac:dyDescent="0.3">
      <c r="P763038" s="83"/>
    </row>
    <row r="763039" spans="16:16" x14ac:dyDescent="0.3">
      <c r="P763039" s="83"/>
    </row>
    <row r="763040" spans="16:16" x14ac:dyDescent="0.3">
      <c r="P763040" s="83"/>
    </row>
    <row r="763041" spans="16:16" x14ac:dyDescent="0.3">
      <c r="P763041" s="83"/>
    </row>
    <row r="763042" spans="16:16" x14ac:dyDescent="0.3">
      <c r="P763042" s="83"/>
    </row>
    <row r="763043" spans="16:16" x14ac:dyDescent="0.3">
      <c r="P763043" s="83"/>
    </row>
    <row r="763044" spans="16:16" x14ac:dyDescent="0.3">
      <c r="P763044" s="83"/>
    </row>
    <row r="763045" spans="16:16" x14ac:dyDescent="0.3">
      <c r="P763045" s="83"/>
    </row>
    <row r="763046" spans="16:16" x14ac:dyDescent="0.3">
      <c r="P763046" s="83"/>
    </row>
    <row r="763047" spans="16:16" x14ac:dyDescent="0.3">
      <c r="P763047" s="83"/>
    </row>
    <row r="763048" spans="16:16" x14ac:dyDescent="0.3">
      <c r="P763048" s="83"/>
    </row>
    <row r="763049" spans="16:16" x14ac:dyDescent="0.3">
      <c r="P763049" s="83"/>
    </row>
    <row r="763050" spans="16:16" x14ac:dyDescent="0.3">
      <c r="P763050" s="83"/>
    </row>
    <row r="763051" spans="16:16" x14ac:dyDescent="0.3">
      <c r="P763051" s="83"/>
    </row>
    <row r="763052" spans="16:16" x14ac:dyDescent="0.3">
      <c r="P763052" s="83"/>
    </row>
    <row r="763053" spans="16:16" x14ac:dyDescent="0.3">
      <c r="P763053" s="83"/>
    </row>
    <row r="763054" spans="16:16" x14ac:dyDescent="0.3">
      <c r="P763054" s="83"/>
    </row>
    <row r="763055" spans="16:16" x14ac:dyDescent="0.3">
      <c r="P763055" s="83"/>
    </row>
    <row r="763056" spans="16:16" x14ac:dyDescent="0.3">
      <c r="P763056" s="83"/>
    </row>
    <row r="763057" spans="16:16" x14ac:dyDescent="0.3">
      <c r="P763057" s="83"/>
    </row>
    <row r="763058" spans="16:16" x14ac:dyDescent="0.3">
      <c r="P763058" s="83"/>
    </row>
    <row r="763059" spans="16:16" x14ac:dyDescent="0.3">
      <c r="P763059" s="83"/>
    </row>
    <row r="763060" spans="16:16" x14ac:dyDescent="0.3">
      <c r="P763060" s="83"/>
    </row>
    <row r="763061" spans="16:16" x14ac:dyDescent="0.3">
      <c r="P763061" s="83"/>
    </row>
    <row r="763062" spans="16:16" x14ac:dyDescent="0.3">
      <c r="P763062" s="83"/>
    </row>
    <row r="763063" spans="16:16" x14ac:dyDescent="0.3">
      <c r="P763063" s="83"/>
    </row>
    <row r="763064" spans="16:16" x14ac:dyDescent="0.3">
      <c r="P763064" s="83"/>
    </row>
    <row r="763065" spans="16:16" x14ac:dyDescent="0.3">
      <c r="P763065" s="83"/>
    </row>
    <row r="763066" spans="16:16" x14ac:dyDescent="0.3">
      <c r="P763066" s="83"/>
    </row>
    <row r="763067" spans="16:16" x14ac:dyDescent="0.3">
      <c r="P763067" s="83"/>
    </row>
    <row r="763068" spans="16:16" x14ac:dyDescent="0.3">
      <c r="P763068" s="83"/>
    </row>
    <row r="763069" spans="16:16" x14ac:dyDescent="0.3">
      <c r="P763069" s="83"/>
    </row>
    <row r="763070" spans="16:16" x14ac:dyDescent="0.3">
      <c r="P763070" s="83"/>
    </row>
    <row r="763071" spans="16:16" x14ac:dyDescent="0.3">
      <c r="P763071" s="83"/>
    </row>
    <row r="763072" spans="16:16" x14ac:dyDescent="0.3">
      <c r="P763072" s="83"/>
    </row>
    <row r="763073" spans="16:16" x14ac:dyDescent="0.3">
      <c r="P763073" s="83"/>
    </row>
    <row r="763074" spans="16:16" x14ac:dyDescent="0.3">
      <c r="P763074" s="83"/>
    </row>
    <row r="763075" spans="16:16" x14ac:dyDescent="0.3">
      <c r="P763075" s="83"/>
    </row>
    <row r="763076" spans="16:16" x14ac:dyDescent="0.3">
      <c r="P763076" s="83"/>
    </row>
    <row r="763077" spans="16:16" x14ac:dyDescent="0.3">
      <c r="P763077" s="83"/>
    </row>
    <row r="763078" spans="16:16" x14ac:dyDescent="0.3">
      <c r="P763078" s="83"/>
    </row>
    <row r="763079" spans="16:16" x14ac:dyDescent="0.3">
      <c r="P763079" s="83"/>
    </row>
    <row r="763080" spans="16:16" x14ac:dyDescent="0.3">
      <c r="P763080" s="83"/>
    </row>
    <row r="763081" spans="16:16" x14ac:dyDescent="0.3">
      <c r="P763081" s="83"/>
    </row>
    <row r="763082" spans="16:16" x14ac:dyDescent="0.3">
      <c r="P763082" s="83"/>
    </row>
    <row r="763083" spans="16:16" x14ac:dyDescent="0.3">
      <c r="P763083" s="83"/>
    </row>
    <row r="763084" spans="16:16" x14ac:dyDescent="0.3">
      <c r="P763084" s="83"/>
    </row>
    <row r="763085" spans="16:16" x14ac:dyDescent="0.3">
      <c r="P763085" s="83"/>
    </row>
    <row r="763086" spans="16:16" x14ac:dyDescent="0.3">
      <c r="P763086" s="83"/>
    </row>
    <row r="763087" spans="16:16" x14ac:dyDescent="0.3">
      <c r="P763087" s="83"/>
    </row>
    <row r="763088" spans="16:16" x14ac:dyDescent="0.3">
      <c r="P763088" s="83"/>
    </row>
    <row r="763089" spans="16:16" x14ac:dyDescent="0.3">
      <c r="P763089" s="83"/>
    </row>
    <row r="763090" spans="16:16" x14ac:dyDescent="0.3">
      <c r="P763090" s="83"/>
    </row>
    <row r="763091" spans="16:16" x14ac:dyDescent="0.3">
      <c r="P763091" s="83"/>
    </row>
    <row r="763092" spans="16:16" x14ac:dyDescent="0.3">
      <c r="P763092" s="83"/>
    </row>
    <row r="763093" spans="16:16" x14ac:dyDescent="0.3">
      <c r="P763093" s="83"/>
    </row>
    <row r="763094" spans="16:16" x14ac:dyDescent="0.3">
      <c r="P763094" s="83"/>
    </row>
    <row r="763095" spans="16:16" x14ac:dyDescent="0.3">
      <c r="P763095" s="83"/>
    </row>
    <row r="763096" spans="16:16" x14ac:dyDescent="0.3">
      <c r="P763096" s="83"/>
    </row>
    <row r="763097" spans="16:16" x14ac:dyDescent="0.3">
      <c r="P763097" s="83"/>
    </row>
    <row r="763098" spans="16:16" x14ac:dyDescent="0.3">
      <c r="P763098" s="83"/>
    </row>
    <row r="763099" spans="16:16" x14ac:dyDescent="0.3">
      <c r="P763099" s="83"/>
    </row>
    <row r="763100" spans="16:16" x14ac:dyDescent="0.3">
      <c r="P763100" s="83"/>
    </row>
    <row r="763101" spans="16:16" x14ac:dyDescent="0.3">
      <c r="P763101" s="83"/>
    </row>
    <row r="763102" spans="16:16" x14ac:dyDescent="0.3">
      <c r="P763102" s="83"/>
    </row>
    <row r="763103" spans="16:16" x14ac:dyDescent="0.3">
      <c r="P763103" s="83"/>
    </row>
    <row r="763104" spans="16:16" x14ac:dyDescent="0.3">
      <c r="P763104" s="83"/>
    </row>
    <row r="763105" spans="16:16" x14ac:dyDescent="0.3">
      <c r="P763105" s="83"/>
    </row>
    <row r="763106" spans="16:16" x14ac:dyDescent="0.3">
      <c r="P763106" s="83"/>
    </row>
    <row r="763107" spans="16:16" x14ac:dyDescent="0.3">
      <c r="P763107" s="83"/>
    </row>
    <row r="763108" spans="16:16" x14ac:dyDescent="0.3">
      <c r="P763108" s="83"/>
    </row>
    <row r="763109" spans="16:16" x14ac:dyDescent="0.3">
      <c r="P763109" s="83"/>
    </row>
    <row r="763110" spans="16:16" x14ac:dyDescent="0.3">
      <c r="P763110" s="83"/>
    </row>
    <row r="763111" spans="16:16" x14ac:dyDescent="0.3">
      <c r="P763111" s="83"/>
    </row>
    <row r="763112" spans="16:16" x14ac:dyDescent="0.3">
      <c r="P763112" s="83"/>
    </row>
    <row r="763113" spans="16:16" x14ac:dyDescent="0.3">
      <c r="P763113" s="83"/>
    </row>
    <row r="763114" spans="16:16" x14ac:dyDescent="0.3">
      <c r="P763114" s="83"/>
    </row>
    <row r="763115" spans="16:16" x14ac:dyDescent="0.3">
      <c r="P763115" s="83"/>
    </row>
    <row r="763116" spans="16:16" x14ac:dyDescent="0.3">
      <c r="P763116" s="83"/>
    </row>
    <row r="763117" spans="16:16" x14ac:dyDescent="0.3">
      <c r="P763117" s="83"/>
    </row>
    <row r="763118" spans="16:16" x14ac:dyDescent="0.3">
      <c r="P763118" s="83"/>
    </row>
    <row r="763119" spans="16:16" x14ac:dyDescent="0.3">
      <c r="P763119" s="83"/>
    </row>
    <row r="763120" spans="16:16" x14ac:dyDescent="0.3">
      <c r="P763120" s="83"/>
    </row>
    <row r="763121" spans="16:16" x14ac:dyDescent="0.3">
      <c r="P763121" s="83"/>
    </row>
    <row r="763122" spans="16:16" x14ac:dyDescent="0.3">
      <c r="P763122" s="83"/>
    </row>
    <row r="763123" spans="16:16" x14ac:dyDescent="0.3">
      <c r="P763123" s="83"/>
    </row>
    <row r="763124" spans="16:16" x14ac:dyDescent="0.3">
      <c r="P763124" s="83"/>
    </row>
    <row r="763125" spans="16:16" x14ac:dyDescent="0.3">
      <c r="P763125" s="83"/>
    </row>
    <row r="763126" spans="16:16" x14ac:dyDescent="0.3">
      <c r="P763126" s="83"/>
    </row>
    <row r="763127" spans="16:16" x14ac:dyDescent="0.3">
      <c r="P763127" s="83"/>
    </row>
    <row r="763128" spans="16:16" x14ac:dyDescent="0.3">
      <c r="P763128" s="83"/>
    </row>
    <row r="763129" spans="16:16" x14ac:dyDescent="0.3">
      <c r="P763129" s="83"/>
    </row>
    <row r="763130" spans="16:16" x14ac:dyDescent="0.3">
      <c r="P763130" s="83"/>
    </row>
    <row r="763131" spans="16:16" x14ac:dyDescent="0.3">
      <c r="P763131" s="83"/>
    </row>
    <row r="763132" spans="16:16" x14ac:dyDescent="0.3">
      <c r="P763132" s="83"/>
    </row>
    <row r="763133" spans="16:16" x14ac:dyDescent="0.3">
      <c r="P763133" s="83"/>
    </row>
    <row r="763134" spans="16:16" x14ac:dyDescent="0.3">
      <c r="P763134" s="83"/>
    </row>
    <row r="763135" spans="16:16" x14ac:dyDescent="0.3">
      <c r="P763135" s="83"/>
    </row>
    <row r="763136" spans="16:16" x14ac:dyDescent="0.3">
      <c r="P763136" s="83"/>
    </row>
    <row r="763137" spans="16:16" x14ac:dyDescent="0.3">
      <c r="P763137" s="83"/>
    </row>
    <row r="763138" spans="16:16" x14ac:dyDescent="0.3">
      <c r="P763138" s="83"/>
    </row>
    <row r="763139" spans="16:16" x14ac:dyDescent="0.3">
      <c r="P763139" s="83"/>
    </row>
    <row r="763140" spans="16:16" x14ac:dyDescent="0.3">
      <c r="P763140" s="83"/>
    </row>
    <row r="763141" spans="16:16" x14ac:dyDescent="0.3">
      <c r="P763141" s="83"/>
    </row>
    <row r="763142" spans="16:16" x14ac:dyDescent="0.3">
      <c r="P763142" s="83"/>
    </row>
    <row r="763143" spans="16:16" x14ac:dyDescent="0.3">
      <c r="P763143" s="83"/>
    </row>
    <row r="763144" spans="16:16" x14ac:dyDescent="0.3">
      <c r="P763144" s="83"/>
    </row>
    <row r="763145" spans="16:16" x14ac:dyDescent="0.3">
      <c r="P763145" s="83"/>
    </row>
    <row r="763146" spans="16:16" x14ac:dyDescent="0.3">
      <c r="P763146" s="83"/>
    </row>
    <row r="763147" spans="16:16" x14ac:dyDescent="0.3">
      <c r="P763147" s="83"/>
    </row>
    <row r="763148" spans="16:16" x14ac:dyDescent="0.3">
      <c r="P763148" s="83"/>
    </row>
    <row r="763149" spans="16:16" x14ac:dyDescent="0.3">
      <c r="P763149" s="83"/>
    </row>
    <row r="763150" spans="16:16" x14ac:dyDescent="0.3">
      <c r="P763150" s="83"/>
    </row>
    <row r="763151" spans="16:16" x14ac:dyDescent="0.3">
      <c r="P763151" s="83"/>
    </row>
    <row r="763152" spans="16:16" x14ac:dyDescent="0.3">
      <c r="P763152" s="83"/>
    </row>
    <row r="763153" spans="16:16" x14ac:dyDescent="0.3">
      <c r="P763153" s="83"/>
    </row>
    <row r="763154" spans="16:16" x14ac:dyDescent="0.3">
      <c r="P763154" s="83"/>
    </row>
    <row r="763155" spans="16:16" x14ac:dyDescent="0.3">
      <c r="P763155" s="83"/>
    </row>
    <row r="763156" spans="16:16" x14ac:dyDescent="0.3">
      <c r="P763156" s="83"/>
    </row>
    <row r="763157" spans="16:16" x14ac:dyDescent="0.3">
      <c r="P763157" s="83"/>
    </row>
    <row r="763158" spans="16:16" x14ac:dyDescent="0.3">
      <c r="P763158" s="83"/>
    </row>
    <row r="763159" spans="16:16" x14ac:dyDescent="0.3">
      <c r="P763159" s="83"/>
    </row>
    <row r="763160" spans="16:16" x14ac:dyDescent="0.3">
      <c r="P763160" s="83"/>
    </row>
    <row r="763161" spans="16:16" x14ac:dyDescent="0.3">
      <c r="P763161" s="83"/>
    </row>
    <row r="763162" spans="16:16" x14ac:dyDescent="0.3">
      <c r="P763162" s="83"/>
    </row>
    <row r="763163" spans="16:16" x14ac:dyDescent="0.3">
      <c r="P763163" s="83"/>
    </row>
    <row r="763164" spans="16:16" x14ac:dyDescent="0.3">
      <c r="P763164" s="83"/>
    </row>
    <row r="763165" spans="16:16" x14ac:dyDescent="0.3">
      <c r="P763165" s="83"/>
    </row>
    <row r="763166" spans="16:16" x14ac:dyDescent="0.3">
      <c r="P763166" s="83"/>
    </row>
    <row r="763167" spans="16:16" x14ac:dyDescent="0.3">
      <c r="P763167" s="83"/>
    </row>
    <row r="763168" spans="16:16" x14ac:dyDescent="0.3">
      <c r="P763168" s="83"/>
    </row>
    <row r="763169" spans="16:16" x14ac:dyDescent="0.3">
      <c r="P763169" s="83"/>
    </row>
    <row r="763170" spans="16:16" x14ac:dyDescent="0.3">
      <c r="P763170" s="83"/>
    </row>
    <row r="763171" spans="16:16" x14ac:dyDescent="0.3">
      <c r="P763171" s="83"/>
    </row>
    <row r="763172" spans="16:16" x14ac:dyDescent="0.3">
      <c r="P763172" s="83"/>
    </row>
    <row r="763173" spans="16:16" x14ac:dyDescent="0.3">
      <c r="P763173" s="83"/>
    </row>
    <row r="763174" spans="16:16" x14ac:dyDescent="0.3">
      <c r="P763174" s="83"/>
    </row>
    <row r="763175" spans="16:16" x14ac:dyDescent="0.3">
      <c r="P763175" s="83"/>
    </row>
    <row r="763176" spans="16:16" x14ac:dyDescent="0.3">
      <c r="P763176" s="83"/>
    </row>
    <row r="763177" spans="16:16" x14ac:dyDescent="0.3">
      <c r="P763177" s="83"/>
    </row>
    <row r="763178" spans="16:16" x14ac:dyDescent="0.3">
      <c r="P763178" s="83"/>
    </row>
    <row r="763179" spans="16:16" x14ac:dyDescent="0.3">
      <c r="P763179" s="83"/>
    </row>
    <row r="763180" spans="16:16" x14ac:dyDescent="0.3">
      <c r="P763180" s="83"/>
    </row>
    <row r="763181" spans="16:16" x14ac:dyDescent="0.3">
      <c r="P763181" s="83"/>
    </row>
    <row r="763182" spans="16:16" x14ac:dyDescent="0.3">
      <c r="P763182" s="83"/>
    </row>
    <row r="763183" spans="16:16" x14ac:dyDescent="0.3">
      <c r="P763183" s="83"/>
    </row>
    <row r="763184" spans="16:16" x14ac:dyDescent="0.3">
      <c r="P763184" s="83"/>
    </row>
    <row r="763185" spans="16:16" x14ac:dyDescent="0.3">
      <c r="P763185" s="83"/>
    </row>
    <row r="763186" spans="16:16" x14ac:dyDescent="0.3">
      <c r="P763186" s="83"/>
    </row>
    <row r="763187" spans="16:16" x14ac:dyDescent="0.3">
      <c r="P763187" s="83"/>
    </row>
    <row r="763188" spans="16:16" x14ac:dyDescent="0.3">
      <c r="P763188" s="83"/>
    </row>
    <row r="763189" spans="16:16" x14ac:dyDescent="0.3">
      <c r="P763189" s="83"/>
    </row>
    <row r="763190" spans="16:16" x14ac:dyDescent="0.3">
      <c r="P763190" s="83"/>
    </row>
    <row r="763191" spans="16:16" x14ac:dyDescent="0.3">
      <c r="P763191" s="83"/>
    </row>
    <row r="763192" spans="16:16" x14ac:dyDescent="0.3">
      <c r="P763192" s="83"/>
    </row>
    <row r="763193" spans="16:16" x14ac:dyDescent="0.3">
      <c r="P763193" s="83"/>
    </row>
    <row r="763194" spans="16:16" x14ac:dyDescent="0.3">
      <c r="P763194" s="83"/>
    </row>
    <row r="763195" spans="16:16" x14ac:dyDescent="0.3">
      <c r="P763195" s="83"/>
    </row>
    <row r="763196" spans="16:16" x14ac:dyDescent="0.3">
      <c r="P763196" s="83"/>
    </row>
    <row r="763197" spans="16:16" x14ac:dyDescent="0.3">
      <c r="P763197" s="83"/>
    </row>
    <row r="763198" spans="16:16" x14ac:dyDescent="0.3">
      <c r="P763198" s="83"/>
    </row>
    <row r="763199" spans="16:16" x14ac:dyDescent="0.3">
      <c r="P763199" s="83"/>
    </row>
    <row r="763200" spans="16:16" x14ac:dyDescent="0.3">
      <c r="P763200" s="83"/>
    </row>
    <row r="763201" spans="16:16" x14ac:dyDescent="0.3">
      <c r="P763201" s="83"/>
    </row>
    <row r="763202" spans="16:16" x14ac:dyDescent="0.3">
      <c r="P763202" s="83"/>
    </row>
    <row r="763203" spans="16:16" x14ac:dyDescent="0.3">
      <c r="P763203" s="83"/>
    </row>
    <row r="763204" spans="16:16" x14ac:dyDescent="0.3">
      <c r="P763204" s="83"/>
    </row>
    <row r="763205" spans="16:16" x14ac:dyDescent="0.3">
      <c r="P763205" s="83"/>
    </row>
    <row r="763206" spans="16:16" x14ac:dyDescent="0.3">
      <c r="P763206" s="83"/>
    </row>
    <row r="763207" spans="16:16" x14ac:dyDescent="0.3">
      <c r="P763207" s="83"/>
    </row>
    <row r="763208" spans="16:16" x14ac:dyDescent="0.3">
      <c r="P763208" s="83"/>
    </row>
    <row r="763209" spans="16:16" x14ac:dyDescent="0.3">
      <c r="P763209" s="83"/>
    </row>
    <row r="763210" spans="16:16" x14ac:dyDescent="0.3">
      <c r="P763210" s="83"/>
    </row>
    <row r="763211" spans="16:16" x14ac:dyDescent="0.3">
      <c r="P763211" s="83"/>
    </row>
    <row r="763212" spans="16:16" x14ac:dyDescent="0.3">
      <c r="P763212" s="83"/>
    </row>
    <row r="763213" spans="16:16" x14ac:dyDescent="0.3">
      <c r="P763213" s="83"/>
    </row>
    <row r="763214" spans="16:16" x14ac:dyDescent="0.3">
      <c r="P763214" s="83"/>
    </row>
    <row r="763215" spans="16:16" x14ac:dyDescent="0.3">
      <c r="P763215" s="83"/>
    </row>
    <row r="763216" spans="16:16" x14ac:dyDescent="0.3">
      <c r="P763216" s="83"/>
    </row>
    <row r="763217" spans="16:16" x14ac:dyDescent="0.3">
      <c r="P763217" s="83"/>
    </row>
    <row r="763218" spans="16:16" x14ac:dyDescent="0.3">
      <c r="P763218" s="83"/>
    </row>
    <row r="763219" spans="16:16" x14ac:dyDescent="0.3">
      <c r="P763219" s="83"/>
    </row>
    <row r="763220" spans="16:16" x14ac:dyDescent="0.3">
      <c r="P763220" s="83"/>
    </row>
    <row r="763221" spans="16:16" x14ac:dyDescent="0.3">
      <c r="P763221" s="83"/>
    </row>
    <row r="763222" spans="16:16" x14ac:dyDescent="0.3">
      <c r="P763222" s="83"/>
    </row>
    <row r="763223" spans="16:16" x14ac:dyDescent="0.3">
      <c r="P763223" s="83"/>
    </row>
    <row r="763224" spans="16:16" x14ac:dyDescent="0.3">
      <c r="P763224" s="83"/>
    </row>
    <row r="763225" spans="16:16" x14ac:dyDescent="0.3">
      <c r="P763225" s="83"/>
    </row>
    <row r="763226" spans="16:16" x14ac:dyDescent="0.3">
      <c r="P763226" s="83"/>
    </row>
    <row r="763227" spans="16:16" x14ac:dyDescent="0.3">
      <c r="P763227" s="83"/>
    </row>
    <row r="763228" spans="16:16" x14ac:dyDescent="0.3">
      <c r="P763228" s="83"/>
    </row>
    <row r="763229" spans="16:16" x14ac:dyDescent="0.3">
      <c r="P763229" s="83"/>
    </row>
    <row r="763230" spans="16:16" x14ac:dyDescent="0.3">
      <c r="P763230" s="83"/>
    </row>
    <row r="763231" spans="16:16" x14ac:dyDescent="0.3">
      <c r="P763231" s="83"/>
    </row>
    <row r="763232" spans="16:16" x14ac:dyDescent="0.3">
      <c r="P763232" s="83"/>
    </row>
    <row r="763233" spans="16:16" x14ac:dyDescent="0.3">
      <c r="P763233" s="83"/>
    </row>
    <row r="763234" spans="16:16" x14ac:dyDescent="0.3">
      <c r="P763234" s="83"/>
    </row>
    <row r="763235" spans="16:16" x14ac:dyDescent="0.3">
      <c r="P763235" s="83"/>
    </row>
    <row r="763236" spans="16:16" x14ac:dyDescent="0.3">
      <c r="P763236" s="83"/>
    </row>
    <row r="763237" spans="16:16" x14ac:dyDescent="0.3">
      <c r="P763237" s="83"/>
    </row>
    <row r="763238" spans="16:16" x14ac:dyDescent="0.3">
      <c r="P763238" s="83"/>
    </row>
    <row r="763239" spans="16:16" x14ac:dyDescent="0.3">
      <c r="P763239" s="83"/>
    </row>
    <row r="763240" spans="16:16" x14ac:dyDescent="0.3">
      <c r="P763240" s="83"/>
    </row>
    <row r="763241" spans="16:16" x14ac:dyDescent="0.3">
      <c r="P763241" s="83"/>
    </row>
    <row r="763242" spans="16:16" x14ac:dyDescent="0.3">
      <c r="P763242" s="83"/>
    </row>
    <row r="763243" spans="16:16" x14ac:dyDescent="0.3">
      <c r="P763243" s="83"/>
    </row>
    <row r="763244" spans="16:16" x14ac:dyDescent="0.3">
      <c r="P763244" s="83"/>
    </row>
    <row r="763245" spans="16:16" x14ac:dyDescent="0.3">
      <c r="P763245" s="83"/>
    </row>
    <row r="763246" spans="16:16" x14ac:dyDescent="0.3">
      <c r="P763246" s="83"/>
    </row>
    <row r="763247" spans="16:16" x14ac:dyDescent="0.3">
      <c r="P763247" s="83"/>
    </row>
    <row r="763248" spans="16:16" x14ac:dyDescent="0.3">
      <c r="P763248" s="83"/>
    </row>
    <row r="763249" spans="16:16" x14ac:dyDescent="0.3">
      <c r="P763249" s="83"/>
    </row>
    <row r="763250" spans="16:16" x14ac:dyDescent="0.3">
      <c r="P763250" s="83"/>
    </row>
    <row r="763251" spans="16:16" x14ac:dyDescent="0.3">
      <c r="P763251" s="83"/>
    </row>
    <row r="763252" spans="16:16" x14ac:dyDescent="0.3">
      <c r="P763252" s="83"/>
    </row>
    <row r="763253" spans="16:16" x14ac:dyDescent="0.3">
      <c r="P763253" s="83"/>
    </row>
    <row r="763254" spans="16:16" x14ac:dyDescent="0.3">
      <c r="P763254" s="83"/>
    </row>
    <row r="763255" spans="16:16" x14ac:dyDescent="0.3">
      <c r="P763255" s="83"/>
    </row>
    <row r="763256" spans="16:16" x14ac:dyDescent="0.3">
      <c r="P763256" s="83"/>
    </row>
    <row r="763257" spans="16:16" x14ac:dyDescent="0.3">
      <c r="P763257" s="83"/>
    </row>
    <row r="763258" spans="16:16" x14ac:dyDescent="0.3">
      <c r="P763258" s="83"/>
    </row>
    <row r="763259" spans="16:16" x14ac:dyDescent="0.3">
      <c r="P763259" s="83"/>
    </row>
    <row r="763260" spans="16:16" x14ac:dyDescent="0.3">
      <c r="P763260" s="83"/>
    </row>
    <row r="763261" spans="16:16" x14ac:dyDescent="0.3">
      <c r="P763261" s="83"/>
    </row>
    <row r="763262" spans="16:16" x14ac:dyDescent="0.3">
      <c r="P763262" s="83"/>
    </row>
    <row r="763263" spans="16:16" x14ac:dyDescent="0.3">
      <c r="P763263" s="83"/>
    </row>
    <row r="763264" spans="16:16" x14ac:dyDescent="0.3">
      <c r="P763264" s="83"/>
    </row>
    <row r="763265" spans="16:16" x14ac:dyDescent="0.3">
      <c r="P763265" s="83"/>
    </row>
    <row r="763266" spans="16:16" x14ac:dyDescent="0.3">
      <c r="P763266" s="83"/>
    </row>
    <row r="763267" spans="16:16" x14ac:dyDescent="0.3">
      <c r="P763267" s="83"/>
    </row>
    <row r="763268" spans="16:16" x14ac:dyDescent="0.3">
      <c r="P763268" s="83"/>
    </row>
    <row r="763269" spans="16:16" x14ac:dyDescent="0.3">
      <c r="P763269" s="83"/>
    </row>
    <row r="763270" spans="16:16" x14ac:dyDescent="0.3">
      <c r="P763270" s="83"/>
    </row>
    <row r="763271" spans="16:16" x14ac:dyDescent="0.3">
      <c r="P763271" s="83"/>
    </row>
    <row r="763272" spans="16:16" x14ac:dyDescent="0.3">
      <c r="P763272" s="83"/>
    </row>
    <row r="763273" spans="16:16" x14ac:dyDescent="0.3">
      <c r="P763273" s="83"/>
    </row>
    <row r="763274" spans="16:16" x14ac:dyDescent="0.3">
      <c r="P763274" s="83"/>
    </row>
    <row r="763275" spans="16:16" x14ac:dyDescent="0.3">
      <c r="P763275" s="83"/>
    </row>
    <row r="763276" spans="16:16" x14ac:dyDescent="0.3">
      <c r="P763276" s="83"/>
    </row>
    <row r="763277" spans="16:16" x14ac:dyDescent="0.3">
      <c r="P763277" s="83"/>
    </row>
    <row r="763278" spans="16:16" x14ac:dyDescent="0.3">
      <c r="P763278" s="83"/>
    </row>
    <row r="763279" spans="16:16" x14ac:dyDescent="0.3">
      <c r="P763279" s="83"/>
    </row>
    <row r="763280" spans="16:16" x14ac:dyDescent="0.3">
      <c r="P763280" s="83"/>
    </row>
    <row r="763281" spans="16:16" x14ac:dyDescent="0.3">
      <c r="P763281" s="83"/>
    </row>
    <row r="763282" spans="16:16" x14ac:dyDescent="0.3">
      <c r="P763282" s="83"/>
    </row>
    <row r="763283" spans="16:16" x14ac:dyDescent="0.3">
      <c r="P763283" s="83"/>
    </row>
    <row r="763284" spans="16:16" x14ac:dyDescent="0.3">
      <c r="P763284" s="83"/>
    </row>
    <row r="763285" spans="16:16" x14ac:dyDescent="0.3">
      <c r="P763285" s="83"/>
    </row>
    <row r="763286" spans="16:16" x14ac:dyDescent="0.3">
      <c r="P763286" s="83"/>
    </row>
    <row r="763287" spans="16:16" x14ac:dyDescent="0.3">
      <c r="P763287" s="83"/>
    </row>
    <row r="763288" spans="16:16" x14ac:dyDescent="0.3">
      <c r="P763288" s="83"/>
    </row>
    <row r="763289" spans="16:16" x14ac:dyDescent="0.3">
      <c r="P763289" s="83"/>
    </row>
    <row r="763290" spans="16:16" x14ac:dyDescent="0.3">
      <c r="P763290" s="83"/>
    </row>
    <row r="763291" spans="16:16" x14ac:dyDescent="0.3">
      <c r="P763291" s="83"/>
    </row>
    <row r="763292" spans="16:16" x14ac:dyDescent="0.3">
      <c r="P763292" s="83"/>
    </row>
    <row r="763293" spans="16:16" x14ac:dyDescent="0.3">
      <c r="P763293" s="83"/>
    </row>
    <row r="763294" spans="16:16" x14ac:dyDescent="0.3">
      <c r="P763294" s="83"/>
    </row>
    <row r="763295" spans="16:16" x14ac:dyDescent="0.3">
      <c r="P763295" s="83"/>
    </row>
    <row r="763296" spans="16:16" x14ac:dyDescent="0.3">
      <c r="P763296" s="83"/>
    </row>
    <row r="763297" spans="16:16" x14ac:dyDescent="0.3">
      <c r="P763297" s="83"/>
    </row>
    <row r="763298" spans="16:16" x14ac:dyDescent="0.3">
      <c r="P763298" s="83"/>
    </row>
    <row r="763299" spans="16:16" x14ac:dyDescent="0.3">
      <c r="P763299" s="83"/>
    </row>
    <row r="763300" spans="16:16" x14ac:dyDescent="0.3">
      <c r="P763300" s="83"/>
    </row>
    <row r="763301" spans="16:16" x14ac:dyDescent="0.3">
      <c r="P763301" s="83"/>
    </row>
    <row r="763302" spans="16:16" x14ac:dyDescent="0.3">
      <c r="P763302" s="83"/>
    </row>
    <row r="763303" spans="16:16" x14ac:dyDescent="0.3">
      <c r="P763303" s="83"/>
    </row>
    <row r="763304" spans="16:16" x14ac:dyDescent="0.3">
      <c r="P763304" s="83"/>
    </row>
    <row r="763305" spans="16:16" x14ac:dyDescent="0.3">
      <c r="P763305" s="83"/>
    </row>
    <row r="763306" spans="16:16" x14ac:dyDescent="0.3">
      <c r="P763306" s="83"/>
    </row>
    <row r="763307" spans="16:16" x14ac:dyDescent="0.3">
      <c r="P763307" s="83"/>
    </row>
    <row r="763308" spans="16:16" x14ac:dyDescent="0.3">
      <c r="P763308" s="83"/>
    </row>
    <row r="763309" spans="16:16" x14ac:dyDescent="0.3">
      <c r="P763309" s="83"/>
    </row>
    <row r="763310" spans="16:16" x14ac:dyDescent="0.3">
      <c r="P763310" s="83"/>
    </row>
    <row r="763311" spans="16:16" x14ac:dyDescent="0.3">
      <c r="P763311" s="83"/>
    </row>
    <row r="763312" spans="16:16" x14ac:dyDescent="0.3">
      <c r="P763312" s="83"/>
    </row>
    <row r="763313" spans="16:16" x14ac:dyDescent="0.3">
      <c r="P763313" s="83"/>
    </row>
    <row r="763314" spans="16:16" x14ac:dyDescent="0.3">
      <c r="P763314" s="83"/>
    </row>
    <row r="763315" spans="16:16" x14ac:dyDescent="0.3">
      <c r="P763315" s="83"/>
    </row>
    <row r="763316" spans="16:16" x14ac:dyDescent="0.3">
      <c r="P763316" s="83"/>
    </row>
    <row r="763317" spans="16:16" x14ac:dyDescent="0.3">
      <c r="P763317" s="83"/>
    </row>
    <row r="763318" spans="16:16" x14ac:dyDescent="0.3">
      <c r="P763318" s="83"/>
    </row>
    <row r="763319" spans="16:16" x14ac:dyDescent="0.3">
      <c r="P763319" s="83"/>
    </row>
    <row r="763320" spans="16:16" x14ac:dyDescent="0.3">
      <c r="P763320" s="83"/>
    </row>
    <row r="763321" spans="16:16" x14ac:dyDescent="0.3">
      <c r="P763321" s="83"/>
    </row>
    <row r="763322" spans="16:16" x14ac:dyDescent="0.3">
      <c r="P763322" s="83"/>
    </row>
    <row r="763323" spans="16:16" x14ac:dyDescent="0.3">
      <c r="P763323" s="83"/>
    </row>
    <row r="763324" spans="16:16" x14ac:dyDescent="0.3">
      <c r="P763324" s="83"/>
    </row>
    <row r="763325" spans="16:16" x14ac:dyDescent="0.3">
      <c r="P763325" s="83"/>
    </row>
    <row r="763326" spans="16:16" x14ac:dyDescent="0.3">
      <c r="P763326" s="83"/>
    </row>
    <row r="763327" spans="16:16" x14ac:dyDescent="0.3">
      <c r="P763327" s="83"/>
    </row>
    <row r="763328" spans="16:16" x14ac:dyDescent="0.3">
      <c r="P763328" s="83"/>
    </row>
    <row r="763329" spans="16:16" x14ac:dyDescent="0.3">
      <c r="P763329" s="83"/>
    </row>
    <row r="763330" spans="16:16" x14ac:dyDescent="0.3">
      <c r="P763330" s="83"/>
    </row>
    <row r="763331" spans="16:16" x14ac:dyDescent="0.3">
      <c r="P763331" s="83"/>
    </row>
    <row r="763332" spans="16:16" x14ac:dyDescent="0.3">
      <c r="P763332" s="83"/>
    </row>
    <row r="763333" spans="16:16" x14ac:dyDescent="0.3">
      <c r="P763333" s="83"/>
    </row>
    <row r="763334" spans="16:16" x14ac:dyDescent="0.3">
      <c r="P763334" s="83"/>
    </row>
    <row r="763335" spans="16:16" x14ac:dyDescent="0.3">
      <c r="P763335" s="83"/>
    </row>
    <row r="763336" spans="16:16" x14ac:dyDescent="0.3">
      <c r="P763336" s="83"/>
    </row>
    <row r="763337" spans="16:16" x14ac:dyDescent="0.3">
      <c r="P763337" s="83"/>
    </row>
    <row r="763338" spans="16:16" x14ac:dyDescent="0.3">
      <c r="P763338" s="83"/>
    </row>
    <row r="763339" spans="16:16" x14ac:dyDescent="0.3">
      <c r="P763339" s="83"/>
    </row>
    <row r="763340" spans="16:16" x14ac:dyDescent="0.3">
      <c r="P763340" s="83"/>
    </row>
    <row r="763341" spans="16:16" x14ac:dyDescent="0.3">
      <c r="P763341" s="83"/>
    </row>
    <row r="763342" spans="16:16" x14ac:dyDescent="0.3">
      <c r="P763342" s="83"/>
    </row>
    <row r="763343" spans="16:16" x14ac:dyDescent="0.3">
      <c r="P763343" s="83"/>
    </row>
    <row r="763344" spans="16:16" x14ac:dyDescent="0.3">
      <c r="P763344" s="83"/>
    </row>
    <row r="763345" spans="16:16" x14ac:dyDescent="0.3">
      <c r="P763345" s="83"/>
    </row>
    <row r="763346" spans="16:16" x14ac:dyDescent="0.3">
      <c r="P763346" s="83"/>
    </row>
    <row r="763347" spans="16:16" x14ac:dyDescent="0.3">
      <c r="P763347" s="83"/>
    </row>
    <row r="763348" spans="16:16" x14ac:dyDescent="0.3">
      <c r="P763348" s="83"/>
    </row>
    <row r="763349" spans="16:16" x14ac:dyDescent="0.3">
      <c r="P763349" s="83"/>
    </row>
    <row r="763350" spans="16:16" x14ac:dyDescent="0.3">
      <c r="P763350" s="83"/>
    </row>
    <row r="763351" spans="16:16" x14ac:dyDescent="0.3">
      <c r="P763351" s="83"/>
    </row>
    <row r="763352" spans="16:16" x14ac:dyDescent="0.3">
      <c r="P763352" s="83"/>
    </row>
    <row r="763353" spans="16:16" x14ac:dyDescent="0.3">
      <c r="P763353" s="83"/>
    </row>
    <row r="763354" spans="16:16" x14ac:dyDescent="0.3">
      <c r="P763354" s="83"/>
    </row>
    <row r="763355" spans="16:16" x14ac:dyDescent="0.3">
      <c r="P763355" s="83"/>
    </row>
    <row r="763356" spans="16:16" x14ac:dyDescent="0.3">
      <c r="P763356" s="83"/>
    </row>
    <row r="763357" spans="16:16" x14ac:dyDescent="0.3">
      <c r="P763357" s="83"/>
    </row>
    <row r="763358" spans="16:16" x14ac:dyDescent="0.3">
      <c r="P763358" s="83"/>
    </row>
    <row r="763359" spans="16:16" x14ac:dyDescent="0.3">
      <c r="P763359" s="83"/>
    </row>
    <row r="763360" spans="16:16" x14ac:dyDescent="0.3">
      <c r="P763360" s="83"/>
    </row>
    <row r="763361" spans="16:16" x14ac:dyDescent="0.3">
      <c r="P763361" s="83"/>
    </row>
    <row r="763362" spans="16:16" x14ac:dyDescent="0.3">
      <c r="P763362" s="83"/>
    </row>
    <row r="763363" spans="16:16" x14ac:dyDescent="0.3">
      <c r="P763363" s="83"/>
    </row>
    <row r="763364" spans="16:16" x14ac:dyDescent="0.3">
      <c r="P763364" s="83"/>
    </row>
    <row r="763365" spans="16:16" x14ac:dyDescent="0.3">
      <c r="P763365" s="83"/>
    </row>
    <row r="763366" spans="16:16" x14ac:dyDescent="0.3">
      <c r="P763366" s="83"/>
    </row>
    <row r="763367" spans="16:16" x14ac:dyDescent="0.3">
      <c r="P763367" s="83"/>
    </row>
    <row r="763368" spans="16:16" x14ac:dyDescent="0.3">
      <c r="P763368" s="83"/>
    </row>
    <row r="763369" spans="16:16" x14ac:dyDescent="0.3">
      <c r="P763369" s="83"/>
    </row>
    <row r="763370" spans="16:16" x14ac:dyDescent="0.3">
      <c r="P763370" s="83"/>
    </row>
    <row r="763371" spans="16:16" x14ac:dyDescent="0.3">
      <c r="P763371" s="83"/>
    </row>
    <row r="763372" spans="16:16" x14ac:dyDescent="0.3">
      <c r="P763372" s="83"/>
    </row>
    <row r="763373" spans="16:16" x14ac:dyDescent="0.3">
      <c r="P763373" s="83"/>
    </row>
    <row r="763374" spans="16:16" x14ac:dyDescent="0.3">
      <c r="P763374" s="83"/>
    </row>
    <row r="763375" spans="16:16" x14ac:dyDescent="0.3">
      <c r="P763375" s="83"/>
    </row>
    <row r="763376" spans="16:16" x14ac:dyDescent="0.3">
      <c r="P763376" s="83"/>
    </row>
    <row r="763377" spans="16:16" x14ac:dyDescent="0.3">
      <c r="P763377" s="83"/>
    </row>
    <row r="763378" spans="16:16" x14ac:dyDescent="0.3">
      <c r="P763378" s="83"/>
    </row>
    <row r="763379" spans="16:16" x14ac:dyDescent="0.3">
      <c r="P763379" s="83"/>
    </row>
    <row r="763380" spans="16:16" x14ac:dyDescent="0.3">
      <c r="P763380" s="83"/>
    </row>
    <row r="763381" spans="16:16" x14ac:dyDescent="0.3">
      <c r="P763381" s="83"/>
    </row>
    <row r="763382" spans="16:16" x14ac:dyDescent="0.3">
      <c r="P763382" s="83"/>
    </row>
    <row r="763383" spans="16:16" x14ac:dyDescent="0.3">
      <c r="P763383" s="83"/>
    </row>
    <row r="763384" spans="16:16" x14ac:dyDescent="0.3">
      <c r="P763384" s="83"/>
    </row>
    <row r="763385" spans="16:16" x14ac:dyDescent="0.3">
      <c r="P763385" s="83"/>
    </row>
    <row r="763386" spans="16:16" x14ac:dyDescent="0.3">
      <c r="P763386" s="83"/>
    </row>
    <row r="763387" spans="16:16" x14ac:dyDescent="0.3">
      <c r="P763387" s="83"/>
    </row>
    <row r="763388" spans="16:16" x14ac:dyDescent="0.3">
      <c r="P763388" s="83"/>
    </row>
    <row r="763389" spans="16:16" x14ac:dyDescent="0.3">
      <c r="P763389" s="83"/>
    </row>
    <row r="763390" spans="16:16" x14ac:dyDescent="0.3">
      <c r="P763390" s="83"/>
    </row>
    <row r="763391" spans="16:16" x14ac:dyDescent="0.3">
      <c r="P763391" s="83"/>
    </row>
    <row r="763392" spans="16:16" x14ac:dyDescent="0.3">
      <c r="P763392" s="83"/>
    </row>
    <row r="763393" spans="16:16" x14ac:dyDescent="0.3">
      <c r="P763393" s="83"/>
    </row>
    <row r="763394" spans="16:16" x14ac:dyDescent="0.3">
      <c r="P763394" s="83"/>
    </row>
    <row r="763395" spans="16:16" x14ac:dyDescent="0.3">
      <c r="P763395" s="83"/>
    </row>
    <row r="763396" spans="16:16" x14ac:dyDescent="0.3">
      <c r="P763396" s="83"/>
    </row>
    <row r="763397" spans="16:16" x14ac:dyDescent="0.3">
      <c r="P763397" s="83"/>
    </row>
    <row r="763398" spans="16:16" x14ac:dyDescent="0.3">
      <c r="P763398" s="83"/>
    </row>
    <row r="763399" spans="16:16" x14ac:dyDescent="0.3">
      <c r="P763399" s="83"/>
    </row>
    <row r="763400" spans="16:16" x14ac:dyDescent="0.3">
      <c r="P763400" s="83"/>
    </row>
    <row r="763401" spans="16:16" x14ac:dyDescent="0.3">
      <c r="P763401" s="83"/>
    </row>
    <row r="763402" spans="16:16" x14ac:dyDescent="0.3">
      <c r="P763402" s="83"/>
    </row>
    <row r="763403" spans="16:16" x14ac:dyDescent="0.3">
      <c r="P763403" s="83"/>
    </row>
    <row r="763404" spans="16:16" x14ac:dyDescent="0.3">
      <c r="P763404" s="83"/>
    </row>
    <row r="763405" spans="16:16" x14ac:dyDescent="0.3">
      <c r="P763405" s="83"/>
    </row>
    <row r="763406" spans="16:16" x14ac:dyDescent="0.3">
      <c r="P763406" s="83"/>
    </row>
    <row r="763407" spans="16:16" x14ac:dyDescent="0.3">
      <c r="P763407" s="83"/>
    </row>
    <row r="763408" spans="16:16" x14ac:dyDescent="0.3">
      <c r="P763408" s="83"/>
    </row>
    <row r="763409" spans="16:16" x14ac:dyDescent="0.3">
      <c r="P763409" s="83"/>
    </row>
    <row r="763410" spans="16:16" x14ac:dyDescent="0.3">
      <c r="P763410" s="83"/>
    </row>
    <row r="763411" spans="16:16" x14ac:dyDescent="0.3">
      <c r="P763411" s="83"/>
    </row>
    <row r="763412" spans="16:16" x14ac:dyDescent="0.3">
      <c r="P763412" s="83"/>
    </row>
    <row r="763413" spans="16:16" x14ac:dyDescent="0.3">
      <c r="P763413" s="83"/>
    </row>
    <row r="763414" spans="16:16" x14ac:dyDescent="0.3">
      <c r="P763414" s="83"/>
    </row>
    <row r="763415" spans="16:16" x14ac:dyDescent="0.3">
      <c r="P763415" s="83"/>
    </row>
    <row r="763416" spans="16:16" x14ac:dyDescent="0.3">
      <c r="P763416" s="83"/>
    </row>
    <row r="763417" spans="16:16" x14ac:dyDescent="0.3">
      <c r="P763417" s="83"/>
    </row>
    <row r="763418" spans="16:16" x14ac:dyDescent="0.3">
      <c r="P763418" s="83"/>
    </row>
    <row r="763419" spans="16:16" x14ac:dyDescent="0.3">
      <c r="P763419" s="83"/>
    </row>
    <row r="763420" spans="16:16" x14ac:dyDescent="0.3">
      <c r="P763420" s="83"/>
    </row>
    <row r="763421" spans="16:16" x14ac:dyDescent="0.3">
      <c r="P763421" s="83"/>
    </row>
    <row r="763422" spans="16:16" x14ac:dyDescent="0.3">
      <c r="P763422" s="83"/>
    </row>
    <row r="763423" spans="16:16" x14ac:dyDescent="0.3">
      <c r="P763423" s="83"/>
    </row>
    <row r="763424" spans="16:16" x14ac:dyDescent="0.3">
      <c r="P763424" s="83"/>
    </row>
    <row r="763425" spans="16:16" x14ac:dyDescent="0.3">
      <c r="P763425" s="83"/>
    </row>
    <row r="763426" spans="16:16" x14ac:dyDescent="0.3">
      <c r="P763426" s="83"/>
    </row>
    <row r="763427" spans="16:16" x14ac:dyDescent="0.3">
      <c r="P763427" s="83"/>
    </row>
    <row r="763428" spans="16:16" x14ac:dyDescent="0.3">
      <c r="P763428" s="83"/>
    </row>
    <row r="763429" spans="16:16" x14ac:dyDescent="0.3">
      <c r="P763429" s="83"/>
    </row>
    <row r="763430" spans="16:16" x14ac:dyDescent="0.3">
      <c r="P763430" s="83"/>
    </row>
    <row r="763431" spans="16:16" x14ac:dyDescent="0.3">
      <c r="P763431" s="83"/>
    </row>
    <row r="763432" spans="16:16" x14ac:dyDescent="0.3">
      <c r="P763432" s="83"/>
    </row>
    <row r="763433" spans="16:16" x14ac:dyDescent="0.3">
      <c r="P763433" s="83"/>
    </row>
    <row r="763434" spans="16:16" x14ac:dyDescent="0.3">
      <c r="P763434" s="83"/>
    </row>
    <row r="763435" spans="16:16" x14ac:dyDescent="0.3">
      <c r="P763435" s="83"/>
    </row>
    <row r="763436" spans="16:16" x14ac:dyDescent="0.3">
      <c r="P763436" s="83"/>
    </row>
    <row r="763437" spans="16:16" x14ac:dyDescent="0.3">
      <c r="P763437" s="83"/>
    </row>
    <row r="763438" spans="16:16" x14ac:dyDescent="0.3">
      <c r="P763438" s="83"/>
    </row>
    <row r="763439" spans="16:16" x14ac:dyDescent="0.3">
      <c r="P763439" s="83"/>
    </row>
    <row r="763440" spans="16:16" x14ac:dyDescent="0.3">
      <c r="P763440" s="83"/>
    </row>
    <row r="763441" spans="16:16" x14ac:dyDescent="0.3">
      <c r="P763441" s="83"/>
    </row>
    <row r="763442" spans="16:16" x14ac:dyDescent="0.3">
      <c r="P763442" s="83"/>
    </row>
    <row r="763443" spans="16:16" x14ac:dyDescent="0.3">
      <c r="P763443" s="83"/>
    </row>
    <row r="763444" spans="16:16" x14ac:dyDescent="0.3">
      <c r="P763444" s="83"/>
    </row>
    <row r="763445" spans="16:16" x14ac:dyDescent="0.3">
      <c r="P763445" s="83"/>
    </row>
    <row r="763446" spans="16:16" x14ac:dyDescent="0.3">
      <c r="P763446" s="83"/>
    </row>
    <row r="763447" spans="16:16" x14ac:dyDescent="0.3">
      <c r="P763447" s="83"/>
    </row>
    <row r="763448" spans="16:16" x14ac:dyDescent="0.3">
      <c r="P763448" s="83"/>
    </row>
    <row r="763449" spans="16:16" x14ac:dyDescent="0.3">
      <c r="P763449" s="83"/>
    </row>
    <row r="763450" spans="16:16" x14ac:dyDescent="0.3">
      <c r="P763450" s="83"/>
    </row>
    <row r="763451" spans="16:16" x14ac:dyDescent="0.3">
      <c r="P763451" s="83"/>
    </row>
    <row r="763452" spans="16:16" x14ac:dyDescent="0.3">
      <c r="P763452" s="83"/>
    </row>
    <row r="763453" spans="16:16" x14ac:dyDescent="0.3">
      <c r="P763453" s="83"/>
    </row>
    <row r="763454" spans="16:16" x14ac:dyDescent="0.3">
      <c r="P763454" s="83"/>
    </row>
    <row r="763455" spans="16:16" x14ac:dyDescent="0.3">
      <c r="P763455" s="83"/>
    </row>
    <row r="763456" spans="16:16" x14ac:dyDescent="0.3">
      <c r="P763456" s="83"/>
    </row>
    <row r="763457" spans="16:16" x14ac:dyDescent="0.3">
      <c r="P763457" s="83"/>
    </row>
    <row r="763458" spans="16:16" x14ac:dyDescent="0.3">
      <c r="P763458" s="83"/>
    </row>
    <row r="763459" spans="16:16" x14ac:dyDescent="0.3">
      <c r="P763459" s="83"/>
    </row>
    <row r="763460" spans="16:16" x14ac:dyDescent="0.3">
      <c r="P763460" s="83"/>
    </row>
    <row r="763461" spans="16:16" x14ac:dyDescent="0.3">
      <c r="P763461" s="83"/>
    </row>
    <row r="763462" spans="16:16" x14ac:dyDescent="0.3">
      <c r="P763462" s="83"/>
    </row>
    <row r="763463" spans="16:16" x14ac:dyDescent="0.3">
      <c r="P763463" s="83"/>
    </row>
    <row r="763464" spans="16:16" x14ac:dyDescent="0.3">
      <c r="P763464" s="83"/>
    </row>
    <row r="763465" spans="16:16" x14ac:dyDescent="0.3">
      <c r="P763465" s="83"/>
    </row>
    <row r="763466" spans="16:16" x14ac:dyDescent="0.3">
      <c r="P763466" s="83"/>
    </row>
    <row r="763467" spans="16:16" x14ac:dyDescent="0.3">
      <c r="P763467" s="83"/>
    </row>
    <row r="763468" spans="16:16" x14ac:dyDescent="0.3">
      <c r="P763468" s="83"/>
    </row>
    <row r="763469" spans="16:16" x14ac:dyDescent="0.3">
      <c r="P763469" s="83"/>
    </row>
    <row r="763470" spans="16:16" x14ac:dyDescent="0.3">
      <c r="P763470" s="83"/>
    </row>
    <row r="763471" spans="16:16" x14ac:dyDescent="0.3">
      <c r="P763471" s="83"/>
    </row>
    <row r="763472" spans="16:16" x14ac:dyDescent="0.3">
      <c r="P763472" s="83"/>
    </row>
    <row r="763473" spans="16:16" x14ac:dyDescent="0.3">
      <c r="P763473" s="83"/>
    </row>
    <row r="763474" spans="16:16" x14ac:dyDescent="0.3">
      <c r="P763474" s="83"/>
    </row>
    <row r="763475" spans="16:16" x14ac:dyDescent="0.3">
      <c r="P763475" s="83"/>
    </row>
    <row r="763476" spans="16:16" x14ac:dyDescent="0.3">
      <c r="P763476" s="83"/>
    </row>
    <row r="763477" spans="16:16" x14ac:dyDescent="0.3">
      <c r="P763477" s="83"/>
    </row>
    <row r="763478" spans="16:16" x14ac:dyDescent="0.3">
      <c r="P763478" s="83"/>
    </row>
    <row r="763479" spans="16:16" x14ac:dyDescent="0.3">
      <c r="P763479" s="83"/>
    </row>
    <row r="763480" spans="16:16" x14ac:dyDescent="0.3">
      <c r="P763480" s="83"/>
    </row>
    <row r="763481" spans="16:16" x14ac:dyDescent="0.3">
      <c r="P763481" s="83"/>
    </row>
    <row r="763482" spans="16:16" x14ac:dyDescent="0.3">
      <c r="P763482" s="83"/>
    </row>
    <row r="763483" spans="16:16" x14ac:dyDescent="0.3">
      <c r="P763483" s="83"/>
    </row>
    <row r="763484" spans="16:16" x14ac:dyDescent="0.3">
      <c r="P763484" s="83"/>
    </row>
    <row r="763485" spans="16:16" x14ac:dyDescent="0.3">
      <c r="P763485" s="83"/>
    </row>
    <row r="763486" spans="16:16" x14ac:dyDescent="0.3">
      <c r="P763486" s="83"/>
    </row>
    <row r="763487" spans="16:16" x14ac:dyDescent="0.3">
      <c r="P763487" s="83"/>
    </row>
    <row r="763488" spans="16:16" x14ac:dyDescent="0.3">
      <c r="P763488" s="83"/>
    </row>
    <row r="763489" spans="16:16" x14ac:dyDescent="0.3">
      <c r="P763489" s="83"/>
    </row>
    <row r="763490" spans="16:16" x14ac:dyDescent="0.3">
      <c r="P763490" s="83"/>
    </row>
    <row r="763491" spans="16:16" x14ac:dyDescent="0.3">
      <c r="P763491" s="83"/>
    </row>
    <row r="763492" spans="16:16" x14ac:dyDescent="0.3">
      <c r="P763492" s="83"/>
    </row>
    <row r="763493" spans="16:16" x14ac:dyDescent="0.3">
      <c r="P763493" s="83"/>
    </row>
    <row r="763494" spans="16:16" x14ac:dyDescent="0.3">
      <c r="P763494" s="83"/>
    </row>
    <row r="763495" spans="16:16" x14ac:dyDescent="0.3">
      <c r="P763495" s="83"/>
    </row>
    <row r="763496" spans="16:16" x14ac:dyDescent="0.3">
      <c r="P763496" s="83"/>
    </row>
    <row r="763497" spans="16:16" x14ac:dyDescent="0.3">
      <c r="P763497" s="83"/>
    </row>
    <row r="763498" spans="16:16" x14ac:dyDescent="0.3">
      <c r="P763498" s="83"/>
    </row>
    <row r="763499" spans="16:16" x14ac:dyDescent="0.3">
      <c r="P763499" s="83"/>
    </row>
    <row r="763500" spans="16:16" x14ac:dyDescent="0.3">
      <c r="P763500" s="83"/>
    </row>
    <row r="763501" spans="16:16" x14ac:dyDescent="0.3">
      <c r="P763501" s="83"/>
    </row>
    <row r="763502" spans="16:16" x14ac:dyDescent="0.3">
      <c r="P763502" s="83"/>
    </row>
    <row r="763503" spans="16:16" x14ac:dyDescent="0.3">
      <c r="P763503" s="83"/>
    </row>
    <row r="763504" spans="16:16" x14ac:dyDescent="0.3">
      <c r="P763504" s="83"/>
    </row>
    <row r="763505" spans="16:16" x14ac:dyDescent="0.3">
      <c r="P763505" s="83"/>
    </row>
    <row r="763506" spans="16:16" x14ac:dyDescent="0.3">
      <c r="P763506" s="83"/>
    </row>
    <row r="763507" spans="16:16" x14ac:dyDescent="0.3">
      <c r="P763507" s="83"/>
    </row>
    <row r="763508" spans="16:16" x14ac:dyDescent="0.3">
      <c r="P763508" s="83"/>
    </row>
    <row r="763509" spans="16:16" x14ac:dyDescent="0.3">
      <c r="P763509" s="83"/>
    </row>
    <row r="763510" spans="16:16" x14ac:dyDescent="0.3">
      <c r="P763510" s="83"/>
    </row>
    <row r="763511" spans="16:16" x14ac:dyDescent="0.3">
      <c r="P763511" s="83"/>
    </row>
    <row r="763512" spans="16:16" x14ac:dyDescent="0.3">
      <c r="P763512" s="83"/>
    </row>
    <row r="763513" spans="16:16" x14ac:dyDescent="0.3">
      <c r="P763513" s="83"/>
    </row>
    <row r="763514" spans="16:16" x14ac:dyDescent="0.3">
      <c r="P763514" s="83"/>
    </row>
    <row r="763515" spans="16:16" x14ac:dyDescent="0.3">
      <c r="P763515" s="83"/>
    </row>
    <row r="763516" spans="16:16" x14ac:dyDescent="0.3">
      <c r="P763516" s="83"/>
    </row>
    <row r="763517" spans="16:16" x14ac:dyDescent="0.3">
      <c r="P763517" s="83"/>
    </row>
    <row r="763518" spans="16:16" x14ac:dyDescent="0.3">
      <c r="P763518" s="83"/>
    </row>
    <row r="763519" spans="16:16" x14ac:dyDescent="0.3">
      <c r="P763519" s="83"/>
    </row>
    <row r="763520" spans="16:16" x14ac:dyDescent="0.3">
      <c r="P763520" s="83"/>
    </row>
    <row r="763521" spans="16:16" x14ac:dyDescent="0.3">
      <c r="P763521" s="83"/>
    </row>
    <row r="763522" spans="16:16" x14ac:dyDescent="0.3">
      <c r="P763522" s="83"/>
    </row>
    <row r="763523" spans="16:16" x14ac:dyDescent="0.3">
      <c r="P763523" s="83"/>
    </row>
    <row r="763524" spans="16:16" x14ac:dyDescent="0.3">
      <c r="P763524" s="83"/>
    </row>
    <row r="763525" spans="16:16" x14ac:dyDescent="0.3">
      <c r="P763525" s="83"/>
    </row>
    <row r="763526" spans="16:16" x14ac:dyDescent="0.3">
      <c r="P763526" s="83"/>
    </row>
    <row r="763527" spans="16:16" x14ac:dyDescent="0.3">
      <c r="P763527" s="83"/>
    </row>
    <row r="763528" spans="16:16" x14ac:dyDescent="0.3">
      <c r="P763528" s="83"/>
    </row>
    <row r="763529" spans="16:16" x14ac:dyDescent="0.3">
      <c r="P763529" s="83"/>
    </row>
    <row r="763530" spans="16:16" x14ac:dyDescent="0.3">
      <c r="P763530" s="83"/>
    </row>
    <row r="763531" spans="16:16" x14ac:dyDescent="0.3">
      <c r="P763531" s="83"/>
    </row>
    <row r="763532" spans="16:16" x14ac:dyDescent="0.3">
      <c r="P763532" s="83"/>
    </row>
    <row r="763533" spans="16:16" x14ac:dyDescent="0.3">
      <c r="P763533" s="83"/>
    </row>
    <row r="763534" spans="16:16" x14ac:dyDescent="0.3">
      <c r="P763534" s="83"/>
    </row>
    <row r="763535" spans="16:16" x14ac:dyDescent="0.3">
      <c r="P763535" s="83"/>
    </row>
    <row r="763536" spans="16:16" x14ac:dyDescent="0.3">
      <c r="P763536" s="83"/>
    </row>
    <row r="763537" spans="16:16" x14ac:dyDescent="0.3">
      <c r="P763537" s="83"/>
    </row>
    <row r="763538" spans="16:16" x14ac:dyDescent="0.3">
      <c r="P763538" s="83"/>
    </row>
    <row r="763539" spans="16:16" x14ac:dyDescent="0.3">
      <c r="P763539" s="83"/>
    </row>
    <row r="763540" spans="16:16" x14ac:dyDescent="0.3">
      <c r="P763540" s="83"/>
    </row>
    <row r="763541" spans="16:16" x14ac:dyDescent="0.3">
      <c r="P763541" s="83"/>
    </row>
    <row r="763542" spans="16:16" x14ac:dyDescent="0.3">
      <c r="P763542" s="83"/>
    </row>
    <row r="763543" spans="16:16" x14ac:dyDescent="0.3">
      <c r="P763543" s="83"/>
    </row>
    <row r="763544" spans="16:16" x14ac:dyDescent="0.3">
      <c r="P763544" s="83"/>
    </row>
    <row r="763545" spans="16:16" x14ac:dyDescent="0.3">
      <c r="P763545" s="83"/>
    </row>
    <row r="763546" spans="16:16" x14ac:dyDescent="0.3">
      <c r="P763546" s="83"/>
    </row>
    <row r="763547" spans="16:16" x14ac:dyDescent="0.3">
      <c r="P763547" s="83"/>
    </row>
    <row r="763548" spans="16:16" x14ac:dyDescent="0.3">
      <c r="P763548" s="83"/>
    </row>
    <row r="763549" spans="16:16" x14ac:dyDescent="0.3">
      <c r="P763549" s="83"/>
    </row>
    <row r="763550" spans="16:16" x14ac:dyDescent="0.3">
      <c r="P763550" s="83"/>
    </row>
    <row r="763551" spans="16:16" x14ac:dyDescent="0.3">
      <c r="P763551" s="83"/>
    </row>
    <row r="763552" spans="16:16" x14ac:dyDescent="0.3">
      <c r="P763552" s="83"/>
    </row>
    <row r="763553" spans="16:16" x14ac:dyDescent="0.3">
      <c r="P763553" s="83"/>
    </row>
    <row r="763554" spans="16:16" x14ac:dyDescent="0.3">
      <c r="P763554" s="83"/>
    </row>
    <row r="763555" spans="16:16" x14ac:dyDescent="0.3">
      <c r="P763555" s="83"/>
    </row>
    <row r="763556" spans="16:16" x14ac:dyDescent="0.3">
      <c r="P763556" s="83"/>
    </row>
    <row r="763557" spans="16:16" x14ac:dyDescent="0.3">
      <c r="P763557" s="83"/>
    </row>
    <row r="763558" spans="16:16" x14ac:dyDescent="0.3">
      <c r="P763558" s="83"/>
    </row>
    <row r="763559" spans="16:16" x14ac:dyDescent="0.3">
      <c r="P763559" s="83"/>
    </row>
    <row r="763560" spans="16:16" x14ac:dyDescent="0.3">
      <c r="P763560" s="83"/>
    </row>
    <row r="763561" spans="16:16" x14ac:dyDescent="0.3">
      <c r="P763561" s="83"/>
    </row>
    <row r="763562" spans="16:16" x14ac:dyDescent="0.3">
      <c r="P763562" s="83"/>
    </row>
    <row r="763563" spans="16:16" x14ac:dyDescent="0.3">
      <c r="P763563" s="83"/>
    </row>
    <row r="763564" spans="16:16" x14ac:dyDescent="0.3">
      <c r="P763564" s="83"/>
    </row>
    <row r="763565" spans="16:16" x14ac:dyDescent="0.3">
      <c r="P763565" s="83"/>
    </row>
    <row r="763566" spans="16:16" x14ac:dyDescent="0.3">
      <c r="P763566" s="83"/>
    </row>
    <row r="763567" spans="16:16" x14ac:dyDescent="0.3">
      <c r="P763567" s="83"/>
    </row>
    <row r="763568" spans="16:16" x14ac:dyDescent="0.3">
      <c r="P763568" s="83"/>
    </row>
    <row r="763569" spans="16:16" x14ac:dyDescent="0.3">
      <c r="P763569" s="83"/>
    </row>
    <row r="763570" spans="16:16" x14ac:dyDescent="0.3">
      <c r="P763570" s="83"/>
    </row>
    <row r="763571" spans="16:16" x14ac:dyDescent="0.3">
      <c r="P763571" s="83"/>
    </row>
    <row r="763572" spans="16:16" x14ac:dyDescent="0.3">
      <c r="P763572" s="83"/>
    </row>
    <row r="763573" spans="16:16" x14ac:dyDescent="0.3">
      <c r="P763573" s="83"/>
    </row>
    <row r="763574" spans="16:16" x14ac:dyDescent="0.3">
      <c r="P763574" s="83"/>
    </row>
    <row r="763575" spans="16:16" x14ac:dyDescent="0.3">
      <c r="P763575" s="83"/>
    </row>
    <row r="763576" spans="16:16" x14ac:dyDescent="0.3">
      <c r="P763576" s="83"/>
    </row>
    <row r="763577" spans="16:16" x14ac:dyDescent="0.3">
      <c r="P763577" s="83"/>
    </row>
    <row r="763578" spans="16:16" x14ac:dyDescent="0.3">
      <c r="P763578" s="83"/>
    </row>
    <row r="763579" spans="16:16" x14ac:dyDescent="0.3">
      <c r="P763579" s="83"/>
    </row>
    <row r="763580" spans="16:16" x14ac:dyDescent="0.3">
      <c r="P763580" s="83"/>
    </row>
    <row r="763581" spans="16:16" x14ac:dyDescent="0.3">
      <c r="P763581" s="83"/>
    </row>
    <row r="763582" spans="16:16" x14ac:dyDescent="0.3">
      <c r="P763582" s="83"/>
    </row>
    <row r="763583" spans="16:16" x14ac:dyDescent="0.3">
      <c r="P763583" s="83"/>
    </row>
    <row r="763584" spans="16:16" x14ac:dyDescent="0.3">
      <c r="P763584" s="83"/>
    </row>
    <row r="763585" spans="16:16" x14ac:dyDescent="0.3">
      <c r="P763585" s="83"/>
    </row>
    <row r="763586" spans="16:16" x14ac:dyDescent="0.3">
      <c r="P763586" s="83"/>
    </row>
    <row r="763587" spans="16:16" x14ac:dyDescent="0.3">
      <c r="P763587" s="83"/>
    </row>
    <row r="763588" spans="16:16" x14ac:dyDescent="0.3">
      <c r="P763588" s="83"/>
    </row>
    <row r="763589" spans="16:16" x14ac:dyDescent="0.3">
      <c r="P763589" s="83"/>
    </row>
    <row r="763590" spans="16:16" x14ac:dyDescent="0.3">
      <c r="P763590" s="83"/>
    </row>
    <row r="763591" spans="16:16" x14ac:dyDescent="0.3">
      <c r="P763591" s="83"/>
    </row>
    <row r="763592" spans="16:16" x14ac:dyDescent="0.3">
      <c r="P763592" s="83"/>
    </row>
    <row r="763593" spans="16:16" x14ac:dyDescent="0.3">
      <c r="P763593" s="83"/>
    </row>
    <row r="763594" spans="16:16" x14ac:dyDescent="0.3">
      <c r="P763594" s="83"/>
    </row>
    <row r="763595" spans="16:16" x14ac:dyDescent="0.3">
      <c r="P763595" s="83"/>
    </row>
    <row r="763596" spans="16:16" x14ac:dyDescent="0.3">
      <c r="P763596" s="83"/>
    </row>
    <row r="763597" spans="16:16" x14ac:dyDescent="0.3">
      <c r="P763597" s="83"/>
    </row>
    <row r="763598" spans="16:16" x14ac:dyDescent="0.3">
      <c r="P763598" s="83"/>
    </row>
    <row r="763599" spans="16:16" x14ac:dyDescent="0.3">
      <c r="P763599" s="83"/>
    </row>
    <row r="763600" spans="16:16" x14ac:dyDescent="0.3">
      <c r="P763600" s="83"/>
    </row>
    <row r="763601" spans="16:16" x14ac:dyDescent="0.3">
      <c r="P763601" s="83"/>
    </row>
    <row r="763602" spans="16:16" x14ac:dyDescent="0.3">
      <c r="P763602" s="83"/>
    </row>
    <row r="763603" spans="16:16" x14ac:dyDescent="0.3">
      <c r="P763603" s="83"/>
    </row>
    <row r="763604" spans="16:16" x14ac:dyDescent="0.3">
      <c r="P763604" s="83"/>
    </row>
    <row r="763605" spans="16:16" x14ac:dyDescent="0.3">
      <c r="P763605" s="83"/>
    </row>
    <row r="763606" spans="16:16" x14ac:dyDescent="0.3">
      <c r="P763606" s="83"/>
    </row>
    <row r="763607" spans="16:16" x14ac:dyDescent="0.3">
      <c r="P763607" s="83"/>
    </row>
    <row r="763608" spans="16:16" x14ac:dyDescent="0.3">
      <c r="P763608" s="83"/>
    </row>
    <row r="763609" spans="16:16" x14ac:dyDescent="0.3">
      <c r="P763609" s="83"/>
    </row>
    <row r="763610" spans="16:16" x14ac:dyDescent="0.3">
      <c r="P763610" s="83"/>
    </row>
    <row r="763611" spans="16:16" x14ac:dyDescent="0.3">
      <c r="P763611" s="83"/>
    </row>
    <row r="763612" spans="16:16" x14ac:dyDescent="0.3">
      <c r="P763612" s="83"/>
    </row>
    <row r="763613" spans="16:16" x14ac:dyDescent="0.3">
      <c r="P763613" s="83"/>
    </row>
    <row r="763614" spans="16:16" x14ac:dyDescent="0.3">
      <c r="P763614" s="83"/>
    </row>
    <row r="763615" spans="16:16" x14ac:dyDescent="0.3">
      <c r="P763615" s="83"/>
    </row>
    <row r="763616" spans="16:16" x14ac:dyDescent="0.3">
      <c r="P763616" s="83"/>
    </row>
    <row r="763617" spans="16:16" x14ac:dyDescent="0.3">
      <c r="P763617" s="83"/>
    </row>
    <row r="763618" spans="16:16" x14ac:dyDescent="0.3">
      <c r="P763618" s="83"/>
    </row>
    <row r="763619" spans="16:16" x14ac:dyDescent="0.3">
      <c r="P763619" s="83"/>
    </row>
    <row r="763620" spans="16:16" x14ac:dyDescent="0.3">
      <c r="P763620" s="83"/>
    </row>
    <row r="763621" spans="16:16" x14ac:dyDescent="0.3">
      <c r="P763621" s="83"/>
    </row>
    <row r="763622" spans="16:16" x14ac:dyDescent="0.3">
      <c r="P763622" s="83"/>
    </row>
    <row r="763623" spans="16:16" x14ac:dyDescent="0.3">
      <c r="P763623" s="83"/>
    </row>
    <row r="763624" spans="16:16" x14ac:dyDescent="0.3">
      <c r="P763624" s="83"/>
    </row>
    <row r="763625" spans="16:16" x14ac:dyDescent="0.3">
      <c r="P763625" s="83"/>
    </row>
    <row r="763626" spans="16:16" x14ac:dyDescent="0.3">
      <c r="P763626" s="83"/>
    </row>
    <row r="763627" spans="16:16" x14ac:dyDescent="0.3">
      <c r="P763627" s="83"/>
    </row>
    <row r="763628" spans="16:16" x14ac:dyDescent="0.3">
      <c r="P763628" s="83"/>
    </row>
    <row r="763629" spans="16:16" x14ac:dyDescent="0.3">
      <c r="P763629" s="83"/>
    </row>
    <row r="763630" spans="16:16" x14ac:dyDescent="0.3">
      <c r="P763630" s="83"/>
    </row>
    <row r="763631" spans="16:16" x14ac:dyDescent="0.3">
      <c r="P763631" s="83"/>
    </row>
    <row r="763632" spans="16:16" x14ac:dyDescent="0.3">
      <c r="P763632" s="83"/>
    </row>
    <row r="763633" spans="16:16" x14ac:dyDescent="0.3">
      <c r="P763633" s="83"/>
    </row>
    <row r="763634" spans="16:16" x14ac:dyDescent="0.3">
      <c r="P763634" s="83"/>
    </row>
    <row r="763635" spans="16:16" x14ac:dyDescent="0.3">
      <c r="P763635" s="83"/>
    </row>
    <row r="763636" spans="16:16" x14ac:dyDescent="0.3">
      <c r="P763636" s="83"/>
    </row>
    <row r="763637" spans="16:16" x14ac:dyDescent="0.3">
      <c r="P763637" s="83"/>
    </row>
    <row r="763638" spans="16:16" x14ac:dyDescent="0.3">
      <c r="P763638" s="83"/>
    </row>
    <row r="763639" spans="16:16" x14ac:dyDescent="0.3">
      <c r="P763639" s="83"/>
    </row>
    <row r="763640" spans="16:16" x14ac:dyDescent="0.3">
      <c r="P763640" s="83"/>
    </row>
    <row r="763641" spans="16:16" x14ac:dyDescent="0.3">
      <c r="P763641" s="83"/>
    </row>
    <row r="763642" spans="16:16" x14ac:dyDescent="0.3">
      <c r="P763642" s="83"/>
    </row>
    <row r="763643" spans="16:16" x14ac:dyDescent="0.3">
      <c r="P763643" s="83"/>
    </row>
    <row r="763644" spans="16:16" x14ac:dyDescent="0.3">
      <c r="P763644" s="83"/>
    </row>
    <row r="763645" spans="16:16" x14ac:dyDescent="0.3">
      <c r="P763645" s="83"/>
    </row>
    <row r="763646" spans="16:16" x14ac:dyDescent="0.3">
      <c r="P763646" s="83"/>
    </row>
    <row r="763647" spans="16:16" x14ac:dyDescent="0.3">
      <c r="P763647" s="83"/>
    </row>
    <row r="763648" spans="16:16" x14ac:dyDescent="0.3">
      <c r="P763648" s="83"/>
    </row>
    <row r="763649" spans="16:16" x14ac:dyDescent="0.3">
      <c r="P763649" s="83"/>
    </row>
    <row r="763650" spans="16:16" x14ac:dyDescent="0.3">
      <c r="P763650" s="83"/>
    </row>
    <row r="763651" spans="16:16" x14ac:dyDescent="0.3">
      <c r="P763651" s="83"/>
    </row>
    <row r="763652" spans="16:16" x14ac:dyDescent="0.3">
      <c r="P763652" s="83"/>
    </row>
    <row r="763653" spans="16:16" x14ac:dyDescent="0.3">
      <c r="P763653" s="83"/>
    </row>
    <row r="763654" spans="16:16" x14ac:dyDescent="0.3">
      <c r="P763654" s="83"/>
    </row>
    <row r="763655" spans="16:16" x14ac:dyDescent="0.3">
      <c r="P763655" s="83"/>
    </row>
    <row r="763656" spans="16:16" x14ac:dyDescent="0.3">
      <c r="P763656" s="83"/>
    </row>
    <row r="763657" spans="16:16" x14ac:dyDescent="0.3">
      <c r="P763657" s="83"/>
    </row>
    <row r="763658" spans="16:16" x14ac:dyDescent="0.3">
      <c r="P763658" s="83"/>
    </row>
    <row r="763659" spans="16:16" x14ac:dyDescent="0.3">
      <c r="P763659" s="83"/>
    </row>
    <row r="763660" spans="16:16" x14ac:dyDescent="0.3">
      <c r="P763660" s="83"/>
    </row>
    <row r="763661" spans="16:16" x14ac:dyDescent="0.3">
      <c r="P763661" s="83"/>
    </row>
    <row r="763662" spans="16:16" x14ac:dyDescent="0.3">
      <c r="P763662" s="83"/>
    </row>
    <row r="763663" spans="16:16" x14ac:dyDescent="0.3">
      <c r="P763663" s="83"/>
    </row>
    <row r="763664" spans="16:16" x14ac:dyDescent="0.3">
      <c r="P763664" s="83"/>
    </row>
    <row r="763665" spans="16:16" x14ac:dyDescent="0.3">
      <c r="P763665" s="83"/>
    </row>
    <row r="763666" spans="16:16" x14ac:dyDescent="0.3">
      <c r="P763666" s="83"/>
    </row>
    <row r="763667" spans="16:16" x14ac:dyDescent="0.3">
      <c r="P763667" s="83"/>
    </row>
    <row r="763668" spans="16:16" x14ac:dyDescent="0.3">
      <c r="P763668" s="83"/>
    </row>
    <row r="763669" spans="16:16" x14ac:dyDescent="0.3">
      <c r="P763669" s="83"/>
    </row>
    <row r="763670" spans="16:16" x14ac:dyDescent="0.3">
      <c r="P763670" s="83"/>
    </row>
    <row r="763671" spans="16:16" x14ac:dyDescent="0.3">
      <c r="P763671" s="83"/>
    </row>
    <row r="763672" spans="16:16" x14ac:dyDescent="0.3">
      <c r="P763672" s="83"/>
    </row>
    <row r="763673" spans="16:16" x14ac:dyDescent="0.3">
      <c r="P763673" s="83"/>
    </row>
    <row r="763674" spans="16:16" x14ac:dyDescent="0.3">
      <c r="P763674" s="83"/>
    </row>
    <row r="763675" spans="16:16" x14ac:dyDescent="0.3">
      <c r="P763675" s="83"/>
    </row>
    <row r="763676" spans="16:16" x14ac:dyDescent="0.3">
      <c r="P763676" s="83"/>
    </row>
    <row r="763677" spans="16:16" x14ac:dyDescent="0.3">
      <c r="P763677" s="83"/>
    </row>
    <row r="763678" spans="16:16" x14ac:dyDescent="0.3">
      <c r="P763678" s="83"/>
    </row>
    <row r="763679" spans="16:16" x14ac:dyDescent="0.3">
      <c r="P763679" s="83"/>
    </row>
    <row r="763680" spans="16:16" x14ac:dyDescent="0.3">
      <c r="P763680" s="83"/>
    </row>
    <row r="763681" spans="16:16" x14ac:dyDescent="0.3">
      <c r="P763681" s="83"/>
    </row>
    <row r="763682" spans="16:16" x14ac:dyDescent="0.3">
      <c r="P763682" s="83"/>
    </row>
    <row r="763683" spans="16:16" x14ac:dyDescent="0.3">
      <c r="P763683" s="83"/>
    </row>
    <row r="763684" spans="16:16" x14ac:dyDescent="0.3">
      <c r="P763684" s="83"/>
    </row>
    <row r="763685" spans="16:16" x14ac:dyDescent="0.3">
      <c r="P763685" s="83"/>
    </row>
    <row r="763686" spans="16:16" x14ac:dyDescent="0.3">
      <c r="P763686" s="83"/>
    </row>
    <row r="763687" spans="16:16" x14ac:dyDescent="0.3">
      <c r="P763687" s="83"/>
    </row>
    <row r="763688" spans="16:16" x14ac:dyDescent="0.3">
      <c r="P763688" s="83"/>
    </row>
    <row r="763689" spans="16:16" x14ac:dyDescent="0.3">
      <c r="P763689" s="83"/>
    </row>
    <row r="763690" spans="16:16" x14ac:dyDescent="0.3">
      <c r="P763690" s="83"/>
    </row>
    <row r="763691" spans="16:16" x14ac:dyDescent="0.3">
      <c r="P763691" s="83"/>
    </row>
    <row r="763692" spans="16:16" x14ac:dyDescent="0.3">
      <c r="P763692" s="83"/>
    </row>
    <row r="763693" spans="16:16" x14ac:dyDescent="0.3">
      <c r="P763693" s="83"/>
    </row>
    <row r="763694" spans="16:16" x14ac:dyDescent="0.3">
      <c r="P763694" s="83"/>
    </row>
    <row r="763695" spans="16:16" x14ac:dyDescent="0.3">
      <c r="P763695" s="83"/>
    </row>
    <row r="763696" spans="16:16" x14ac:dyDescent="0.3">
      <c r="P763696" s="83"/>
    </row>
    <row r="763697" spans="16:16" x14ac:dyDescent="0.3">
      <c r="P763697" s="83"/>
    </row>
    <row r="763698" spans="16:16" x14ac:dyDescent="0.3">
      <c r="P763698" s="83"/>
    </row>
    <row r="763699" spans="16:16" x14ac:dyDescent="0.3">
      <c r="P763699" s="83"/>
    </row>
    <row r="763700" spans="16:16" x14ac:dyDescent="0.3">
      <c r="P763700" s="83"/>
    </row>
    <row r="763701" spans="16:16" x14ac:dyDescent="0.3">
      <c r="P763701" s="83"/>
    </row>
    <row r="763702" spans="16:16" x14ac:dyDescent="0.3">
      <c r="P763702" s="83"/>
    </row>
    <row r="763703" spans="16:16" x14ac:dyDescent="0.3">
      <c r="P763703" s="83"/>
    </row>
    <row r="763704" spans="16:16" x14ac:dyDescent="0.3">
      <c r="P763704" s="83"/>
    </row>
    <row r="763705" spans="16:16" x14ac:dyDescent="0.3">
      <c r="P763705" s="83"/>
    </row>
    <row r="763706" spans="16:16" x14ac:dyDescent="0.3">
      <c r="P763706" s="83"/>
    </row>
    <row r="763707" spans="16:16" x14ac:dyDescent="0.3">
      <c r="P763707" s="83"/>
    </row>
    <row r="763708" spans="16:16" x14ac:dyDescent="0.3">
      <c r="P763708" s="83"/>
    </row>
    <row r="763709" spans="16:16" x14ac:dyDescent="0.3">
      <c r="P763709" s="83"/>
    </row>
    <row r="763710" spans="16:16" x14ac:dyDescent="0.3">
      <c r="P763710" s="83"/>
    </row>
    <row r="763711" spans="16:16" x14ac:dyDescent="0.3">
      <c r="P763711" s="83"/>
    </row>
    <row r="763712" spans="16:16" x14ac:dyDescent="0.3">
      <c r="P763712" s="83"/>
    </row>
    <row r="763713" spans="16:16" x14ac:dyDescent="0.3">
      <c r="P763713" s="83"/>
    </row>
    <row r="763714" spans="16:16" x14ac:dyDescent="0.3">
      <c r="P763714" s="83"/>
    </row>
    <row r="763715" spans="16:16" x14ac:dyDescent="0.3">
      <c r="P763715" s="83"/>
    </row>
    <row r="763716" spans="16:16" x14ac:dyDescent="0.3">
      <c r="P763716" s="83"/>
    </row>
    <row r="763717" spans="16:16" x14ac:dyDescent="0.3">
      <c r="P763717" s="83"/>
    </row>
    <row r="763718" spans="16:16" x14ac:dyDescent="0.3">
      <c r="P763718" s="83"/>
    </row>
    <row r="763719" spans="16:16" x14ac:dyDescent="0.3">
      <c r="P763719" s="83"/>
    </row>
    <row r="763720" spans="16:16" x14ac:dyDescent="0.3">
      <c r="P763720" s="83"/>
    </row>
    <row r="763721" spans="16:16" x14ac:dyDescent="0.3">
      <c r="P763721" s="83"/>
    </row>
    <row r="763722" spans="16:16" x14ac:dyDescent="0.3">
      <c r="P763722" s="83"/>
    </row>
    <row r="763723" spans="16:16" x14ac:dyDescent="0.3">
      <c r="P763723" s="83"/>
    </row>
    <row r="763724" spans="16:16" x14ac:dyDescent="0.3">
      <c r="P763724" s="83"/>
    </row>
    <row r="763725" spans="16:16" x14ac:dyDescent="0.3">
      <c r="P763725" s="83"/>
    </row>
    <row r="763726" spans="16:16" x14ac:dyDescent="0.3">
      <c r="P763726" s="83"/>
    </row>
    <row r="763727" spans="16:16" x14ac:dyDescent="0.3">
      <c r="P763727" s="83"/>
    </row>
    <row r="763728" spans="16:16" x14ac:dyDescent="0.3">
      <c r="P763728" s="83"/>
    </row>
    <row r="763729" spans="16:16" x14ac:dyDescent="0.3">
      <c r="P763729" s="83"/>
    </row>
    <row r="763730" spans="16:16" x14ac:dyDescent="0.3">
      <c r="P763730" s="83"/>
    </row>
    <row r="763731" spans="16:16" x14ac:dyDescent="0.3">
      <c r="P763731" s="83"/>
    </row>
    <row r="763732" spans="16:16" x14ac:dyDescent="0.3">
      <c r="P763732" s="83"/>
    </row>
    <row r="763733" spans="16:16" x14ac:dyDescent="0.3">
      <c r="P763733" s="83"/>
    </row>
    <row r="763734" spans="16:16" x14ac:dyDescent="0.3">
      <c r="P763734" s="83"/>
    </row>
    <row r="763735" spans="16:16" x14ac:dyDescent="0.3">
      <c r="P763735" s="83"/>
    </row>
    <row r="763736" spans="16:16" x14ac:dyDescent="0.3">
      <c r="P763736" s="83"/>
    </row>
    <row r="763737" spans="16:16" x14ac:dyDescent="0.3">
      <c r="P763737" s="83"/>
    </row>
    <row r="763738" spans="16:16" x14ac:dyDescent="0.3">
      <c r="P763738" s="83"/>
    </row>
    <row r="763739" spans="16:16" x14ac:dyDescent="0.3">
      <c r="P763739" s="83"/>
    </row>
    <row r="763740" spans="16:16" x14ac:dyDescent="0.3">
      <c r="P763740" s="83"/>
    </row>
    <row r="763741" spans="16:16" x14ac:dyDescent="0.3">
      <c r="P763741" s="83"/>
    </row>
    <row r="763742" spans="16:16" x14ac:dyDescent="0.3">
      <c r="P763742" s="83"/>
    </row>
    <row r="763743" spans="16:16" x14ac:dyDescent="0.3">
      <c r="P763743" s="83"/>
    </row>
    <row r="763744" spans="16:16" x14ac:dyDescent="0.3">
      <c r="P763744" s="83"/>
    </row>
    <row r="763745" spans="16:16" x14ac:dyDescent="0.3">
      <c r="P763745" s="83"/>
    </row>
    <row r="763746" spans="16:16" x14ac:dyDescent="0.3">
      <c r="P763746" s="83"/>
    </row>
    <row r="763747" spans="16:16" x14ac:dyDescent="0.3">
      <c r="P763747" s="83"/>
    </row>
    <row r="763748" spans="16:16" x14ac:dyDescent="0.3">
      <c r="P763748" s="83"/>
    </row>
    <row r="763749" spans="16:16" x14ac:dyDescent="0.3">
      <c r="P763749" s="83"/>
    </row>
    <row r="763750" spans="16:16" x14ac:dyDescent="0.3">
      <c r="P763750" s="83"/>
    </row>
    <row r="763751" spans="16:16" x14ac:dyDescent="0.3">
      <c r="P763751" s="83"/>
    </row>
    <row r="763752" spans="16:16" x14ac:dyDescent="0.3">
      <c r="P763752" s="83"/>
    </row>
    <row r="763753" spans="16:16" x14ac:dyDescent="0.3">
      <c r="P763753" s="83"/>
    </row>
    <row r="763754" spans="16:16" x14ac:dyDescent="0.3">
      <c r="P763754" s="83"/>
    </row>
    <row r="763755" spans="16:16" x14ac:dyDescent="0.3">
      <c r="P763755" s="83"/>
    </row>
    <row r="763756" spans="16:16" x14ac:dyDescent="0.3">
      <c r="P763756" s="83"/>
    </row>
    <row r="763757" spans="16:16" x14ac:dyDescent="0.3">
      <c r="P763757" s="83"/>
    </row>
    <row r="763758" spans="16:16" x14ac:dyDescent="0.3">
      <c r="P763758" s="83"/>
    </row>
    <row r="763759" spans="16:16" x14ac:dyDescent="0.3">
      <c r="P763759" s="83"/>
    </row>
    <row r="763760" spans="16:16" x14ac:dyDescent="0.3">
      <c r="P763760" s="83"/>
    </row>
    <row r="763761" spans="16:16" x14ac:dyDescent="0.3">
      <c r="P763761" s="83"/>
    </row>
    <row r="763762" spans="16:16" x14ac:dyDescent="0.3">
      <c r="P763762" s="83"/>
    </row>
    <row r="763763" spans="16:16" x14ac:dyDescent="0.3">
      <c r="P763763" s="83"/>
    </row>
    <row r="763764" spans="16:16" x14ac:dyDescent="0.3">
      <c r="P763764" s="83"/>
    </row>
    <row r="763765" spans="16:16" x14ac:dyDescent="0.3">
      <c r="P763765" s="83"/>
    </row>
    <row r="763766" spans="16:16" x14ac:dyDescent="0.3">
      <c r="P763766" s="83"/>
    </row>
    <row r="763767" spans="16:16" x14ac:dyDescent="0.3">
      <c r="P763767" s="83"/>
    </row>
    <row r="763768" spans="16:16" x14ac:dyDescent="0.3">
      <c r="P763768" s="83"/>
    </row>
    <row r="763769" spans="16:16" x14ac:dyDescent="0.3">
      <c r="P763769" s="83"/>
    </row>
    <row r="763770" spans="16:16" x14ac:dyDescent="0.3">
      <c r="P763770" s="83"/>
    </row>
    <row r="763771" spans="16:16" x14ac:dyDescent="0.3">
      <c r="P763771" s="83"/>
    </row>
    <row r="763772" spans="16:16" x14ac:dyDescent="0.3">
      <c r="P763772" s="83"/>
    </row>
    <row r="763773" spans="16:16" x14ac:dyDescent="0.3">
      <c r="P763773" s="83"/>
    </row>
    <row r="763774" spans="16:16" x14ac:dyDescent="0.3">
      <c r="P763774" s="83"/>
    </row>
    <row r="763775" spans="16:16" x14ac:dyDescent="0.3">
      <c r="P763775" s="83"/>
    </row>
    <row r="763776" spans="16:16" x14ac:dyDescent="0.3">
      <c r="P763776" s="83"/>
    </row>
    <row r="763777" spans="16:16" x14ac:dyDescent="0.3">
      <c r="P763777" s="83"/>
    </row>
    <row r="763778" spans="16:16" x14ac:dyDescent="0.3">
      <c r="P763778" s="83"/>
    </row>
    <row r="763779" spans="16:16" x14ac:dyDescent="0.3">
      <c r="P763779" s="83"/>
    </row>
    <row r="763780" spans="16:16" x14ac:dyDescent="0.3">
      <c r="P763780" s="83"/>
    </row>
    <row r="763781" spans="16:16" x14ac:dyDescent="0.3">
      <c r="P763781" s="83"/>
    </row>
    <row r="763782" spans="16:16" x14ac:dyDescent="0.3">
      <c r="P763782" s="83"/>
    </row>
    <row r="763783" spans="16:16" x14ac:dyDescent="0.3">
      <c r="P763783" s="83"/>
    </row>
    <row r="763784" spans="16:16" x14ac:dyDescent="0.3">
      <c r="P763784" s="83"/>
    </row>
    <row r="763785" spans="16:16" x14ac:dyDescent="0.3">
      <c r="P763785" s="83"/>
    </row>
    <row r="763786" spans="16:16" x14ac:dyDescent="0.3">
      <c r="P763786" s="83"/>
    </row>
    <row r="763787" spans="16:16" x14ac:dyDescent="0.3">
      <c r="P763787" s="83"/>
    </row>
    <row r="763788" spans="16:16" x14ac:dyDescent="0.3">
      <c r="P763788" s="83"/>
    </row>
    <row r="763789" spans="16:16" x14ac:dyDescent="0.3">
      <c r="P763789" s="83"/>
    </row>
    <row r="763790" spans="16:16" x14ac:dyDescent="0.3">
      <c r="P763790" s="83"/>
    </row>
    <row r="763791" spans="16:16" x14ac:dyDescent="0.3">
      <c r="P763791" s="83"/>
    </row>
    <row r="763792" spans="16:16" x14ac:dyDescent="0.3">
      <c r="P763792" s="83"/>
    </row>
    <row r="763793" spans="16:16" x14ac:dyDescent="0.3">
      <c r="P763793" s="83"/>
    </row>
    <row r="763794" spans="16:16" x14ac:dyDescent="0.3">
      <c r="P763794" s="83"/>
    </row>
    <row r="763795" spans="16:16" x14ac:dyDescent="0.3">
      <c r="P763795" s="83"/>
    </row>
    <row r="763796" spans="16:16" x14ac:dyDescent="0.3">
      <c r="P763796" s="83"/>
    </row>
    <row r="763797" spans="16:16" x14ac:dyDescent="0.3">
      <c r="P763797" s="83"/>
    </row>
    <row r="763798" spans="16:16" x14ac:dyDescent="0.3">
      <c r="P763798" s="83"/>
    </row>
    <row r="763799" spans="16:16" x14ac:dyDescent="0.3">
      <c r="P763799" s="83"/>
    </row>
    <row r="763800" spans="16:16" x14ac:dyDescent="0.3">
      <c r="P763800" s="83"/>
    </row>
    <row r="763801" spans="16:16" x14ac:dyDescent="0.3">
      <c r="P763801" s="83"/>
    </row>
    <row r="763802" spans="16:16" x14ac:dyDescent="0.3">
      <c r="P763802" s="83"/>
    </row>
    <row r="763803" spans="16:16" x14ac:dyDescent="0.3">
      <c r="P763803" s="83"/>
    </row>
    <row r="763804" spans="16:16" x14ac:dyDescent="0.3">
      <c r="P763804" s="83"/>
    </row>
    <row r="763805" spans="16:16" x14ac:dyDescent="0.3">
      <c r="P763805" s="83"/>
    </row>
    <row r="763806" spans="16:16" x14ac:dyDescent="0.3">
      <c r="P763806" s="83"/>
    </row>
    <row r="763807" spans="16:16" x14ac:dyDescent="0.3">
      <c r="P763807" s="83"/>
    </row>
    <row r="763808" spans="16:16" x14ac:dyDescent="0.3">
      <c r="P763808" s="83"/>
    </row>
    <row r="763809" spans="16:16" x14ac:dyDescent="0.3">
      <c r="P763809" s="83"/>
    </row>
    <row r="763810" spans="16:16" x14ac:dyDescent="0.3">
      <c r="P763810" s="83"/>
    </row>
    <row r="763811" spans="16:16" x14ac:dyDescent="0.3">
      <c r="P763811" s="83"/>
    </row>
    <row r="763812" spans="16:16" x14ac:dyDescent="0.3">
      <c r="P763812" s="83"/>
    </row>
    <row r="763813" spans="16:16" x14ac:dyDescent="0.3">
      <c r="P763813" s="83"/>
    </row>
    <row r="763814" spans="16:16" x14ac:dyDescent="0.3">
      <c r="P763814" s="83"/>
    </row>
    <row r="763815" spans="16:16" x14ac:dyDescent="0.3">
      <c r="P763815" s="83"/>
    </row>
    <row r="763816" spans="16:16" x14ac:dyDescent="0.3">
      <c r="P763816" s="83"/>
    </row>
    <row r="763817" spans="16:16" x14ac:dyDescent="0.3">
      <c r="P763817" s="83"/>
    </row>
    <row r="763818" spans="16:16" x14ac:dyDescent="0.3">
      <c r="P763818" s="83"/>
    </row>
    <row r="763819" spans="16:16" x14ac:dyDescent="0.3">
      <c r="P763819" s="83"/>
    </row>
    <row r="763820" spans="16:16" x14ac:dyDescent="0.3">
      <c r="P763820" s="83"/>
    </row>
    <row r="763821" spans="16:16" x14ac:dyDescent="0.3">
      <c r="P763821" s="83"/>
    </row>
    <row r="763822" spans="16:16" x14ac:dyDescent="0.3">
      <c r="P763822" s="83"/>
    </row>
    <row r="763823" spans="16:16" x14ac:dyDescent="0.3">
      <c r="P763823" s="83"/>
    </row>
    <row r="763824" spans="16:16" x14ac:dyDescent="0.3">
      <c r="P763824" s="83"/>
    </row>
    <row r="763825" spans="16:16" x14ac:dyDescent="0.3">
      <c r="P763825" s="83"/>
    </row>
    <row r="763826" spans="16:16" x14ac:dyDescent="0.3">
      <c r="P763826" s="83"/>
    </row>
    <row r="763827" spans="16:16" x14ac:dyDescent="0.3">
      <c r="P763827" s="83"/>
    </row>
    <row r="763828" spans="16:16" x14ac:dyDescent="0.3">
      <c r="P763828" s="83"/>
    </row>
    <row r="763829" spans="16:16" x14ac:dyDescent="0.3">
      <c r="P763829" s="83"/>
    </row>
    <row r="763830" spans="16:16" x14ac:dyDescent="0.3">
      <c r="P763830" s="83"/>
    </row>
    <row r="763831" spans="16:16" x14ac:dyDescent="0.3">
      <c r="P763831" s="83"/>
    </row>
    <row r="763832" spans="16:16" x14ac:dyDescent="0.3">
      <c r="P763832" s="83"/>
    </row>
    <row r="763833" spans="16:16" x14ac:dyDescent="0.3">
      <c r="P763833" s="83"/>
    </row>
    <row r="763834" spans="16:16" x14ac:dyDescent="0.3">
      <c r="P763834" s="83"/>
    </row>
    <row r="763835" spans="16:16" x14ac:dyDescent="0.3">
      <c r="P763835" s="83"/>
    </row>
    <row r="763836" spans="16:16" x14ac:dyDescent="0.3">
      <c r="P763836" s="83"/>
    </row>
    <row r="763837" spans="16:16" x14ac:dyDescent="0.3">
      <c r="P763837" s="83"/>
    </row>
    <row r="763838" spans="16:16" x14ac:dyDescent="0.3">
      <c r="P763838" s="83"/>
    </row>
    <row r="763839" spans="16:16" x14ac:dyDescent="0.3">
      <c r="P763839" s="83"/>
    </row>
    <row r="763840" spans="16:16" x14ac:dyDescent="0.3">
      <c r="P763840" s="83"/>
    </row>
    <row r="763841" spans="16:16" x14ac:dyDescent="0.3">
      <c r="P763841" s="83"/>
    </row>
    <row r="763842" spans="16:16" x14ac:dyDescent="0.3">
      <c r="P763842" s="83"/>
    </row>
    <row r="763843" spans="16:16" x14ac:dyDescent="0.3">
      <c r="P763843" s="83"/>
    </row>
    <row r="763844" spans="16:16" x14ac:dyDescent="0.3">
      <c r="P763844" s="83"/>
    </row>
    <row r="763845" spans="16:16" x14ac:dyDescent="0.3">
      <c r="P763845" s="83"/>
    </row>
    <row r="763846" spans="16:16" x14ac:dyDescent="0.3">
      <c r="P763846" s="83"/>
    </row>
    <row r="763847" spans="16:16" x14ac:dyDescent="0.3">
      <c r="P763847" s="83"/>
    </row>
    <row r="763848" spans="16:16" x14ac:dyDescent="0.3">
      <c r="P763848" s="83"/>
    </row>
    <row r="763849" spans="16:16" x14ac:dyDescent="0.3">
      <c r="P763849" s="83"/>
    </row>
    <row r="763850" spans="16:16" x14ac:dyDescent="0.3">
      <c r="P763850" s="83"/>
    </row>
    <row r="763851" spans="16:16" x14ac:dyDescent="0.3">
      <c r="P763851" s="83"/>
    </row>
    <row r="763852" spans="16:16" x14ac:dyDescent="0.3">
      <c r="P763852" s="83"/>
    </row>
    <row r="763853" spans="16:16" x14ac:dyDescent="0.3">
      <c r="P763853" s="83"/>
    </row>
    <row r="763854" spans="16:16" x14ac:dyDescent="0.3">
      <c r="P763854" s="83"/>
    </row>
    <row r="763855" spans="16:16" x14ac:dyDescent="0.3">
      <c r="P763855" s="83"/>
    </row>
    <row r="763856" spans="16:16" x14ac:dyDescent="0.3">
      <c r="P763856" s="83"/>
    </row>
    <row r="763857" spans="16:16" x14ac:dyDescent="0.3">
      <c r="P763857" s="83"/>
    </row>
    <row r="763858" spans="16:16" x14ac:dyDescent="0.3">
      <c r="P763858" s="83"/>
    </row>
    <row r="763859" spans="16:16" x14ac:dyDescent="0.3">
      <c r="P763859" s="83"/>
    </row>
    <row r="763860" spans="16:16" x14ac:dyDescent="0.3">
      <c r="P763860" s="83"/>
    </row>
    <row r="763861" spans="16:16" x14ac:dyDescent="0.3">
      <c r="P763861" s="83"/>
    </row>
    <row r="763862" spans="16:16" x14ac:dyDescent="0.3">
      <c r="P763862" s="83"/>
    </row>
    <row r="763863" spans="16:16" x14ac:dyDescent="0.3">
      <c r="P763863" s="83"/>
    </row>
    <row r="763864" spans="16:16" x14ac:dyDescent="0.3">
      <c r="P763864" s="83"/>
    </row>
    <row r="763865" spans="16:16" x14ac:dyDescent="0.3">
      <c r="P763865" s="83"/>
    </row>
    <row r="763866" spans="16:16" x14ac:dyDescent="0.3">
      <c r="P763866" s="83"/>
    </row>
    <row r="763867" spans="16:16" x14ac:dyDescent="0.3">
      <c r="P763867" s="83"/>
    </row>
    <row r="763868" spans="16:16" x14ac:dyDescent="0.3">
      <c r="P763868" s="83"/>
    </row>
    <row r="763869" spans="16:16" x14ac:dyDescent="0.3">
      <c r="P763869" s="83"/>
    </row>
    <row r="763870" spans="16:16" x14ac:dyDescent="0.3">
      <c r="P763870" s="83"/>
    </row>
    <row r="763871" spans="16:16" x14ac:dyDescent="0.3">
      <c r="P763871" s="83"/>
    </row>
    <row r="763872" spans="16:16" x14ac:dyDescent="0.3">
      <c r="P763872" s="83"/>
    </row>
    <row r="763873" spans="16:16" x14ac:dyDescent="0.3">
      <c r="P763873" s="83"/>
    </row>
    <row r="763874" spans="16:16" x14ac:dyDescent="0.3">
      <c r="P763874" s="83"/>
    </row>
    <row r="763875" spans="16:16" x14ac:dyDescent="0.3">
      <c r="P763875" s="83"/>
    </row>
    <row r="763876" spans="16:16" x14ac:dyDescent="0.3">
      <c r="P763876" s="83"/>
    </row>
    <row r="763877" spans="16:16" x14ac:dyDescent="0.3">
      <c r="P763877" s="83"/>
    </row>
    <row r="763878" spans="16:16" x14ac:dyDescent="0.3">
      <c r="P763878" s="83"/>
    </row>
    <row r="763879" spans="16:16" x14ac:dyDescent="0.3">
      <c r="P763879" s="83"/>
    </row>
    <row r="763880" spans="16:16" x14ac:dyDescent="0.3">
      <c r="P763880" s="83"/>
    </row>
    <row r="763881" spans="16:16" x14ac:dyDescent="0.3">
      <c r="P763881" s="83"/>
    </row>
    <row r="763882" spans="16:16" x14ac:dyDescent="0.3">
      <c r="P763882" s="83"/>
    </row>
    <row r="763883" spans="16:16" x14ac:dyDescent="0.3">
      <c r="P763883" s="83"/>
    </row>
    <row r="763884" spans="16:16" x14ac:dyDescent="0.3">
      <c r="P763884" s="83"/>
    </row>
    <row r="763885" spans="16:16" x14ac:dyDescent="0.3">
      <c r="P763885" s="83"/>
    </row>
    <row r="763886" spans="16:16" x14ac:dyDescent="0.3">
      <c r="P763886" s="83"/>
    </row>
    <row r="763887" spans="16:16" x14ac:dyDescent="0.3">
      <c r="P763887" s="83"/>
    </row>
    <row r="763888" spans="16:16" x14ac:dyDescent="0.3">
      <c r="P763888" s="83"/>
    </row>
    <row r="763889" spans="16:16" x14ac:dyDescent="0.3">
      <c r="P763889" s="83"/>
    </row>
    <row r="763890" spans="16:16" x14ac:dyDescent="0.3">
      <c r="P763890" s="83"/>
    </row>
    <row r="763891" spans="16:16" x14ac:dyDescent="0.3">
      <c r="P763891" s="83"/>
    </row>
    <row r="763892" spans="16:16" x14ac:dyDescent="0.3">
      <c r="P763892" s="83"/>
    </row>
    <row r="763893" spans="16:16" x14ac:dyDescent="0.3">
      <c r="P763893" s="83"/>
    </row>
    <row r="763894" spans="16:16" x14ac:dyDescent="0.3">
      <c r="P763894" s="83"/>
    </row>
    <row r="763895" spans="16:16" x14ac:dyDescent="0.3">
      <c r="P763895" s="83"/>
    </row>
    <row r="763896" spans="16:16" x14ac:dyDescent="0.3">
      <c r="P763896" s="83"/>
    </row>
    <row r="763897" spans="16:16" x14ac:dyDescent="0.3">
      <c r="P763897" s="83"/>
    </row>
    <row r="763898" spans="16:16" x14ac:dyDescent="0.3">
      <c r="P763898" s="83"/>
    </row>
    <row r="763899" spans="16:16" x14ac:dyDescent="0.3">
      <c r="P763899" s="83"/>
    </row>
    <row r="763900" spans="16:16" x14ac:dyDescent="0.3">
      <c r="P763900" s="83"/>
    </row>
    <row r="763901" spans="16:16" x14ac:dyDescent="0.3">
      <c r="P763901" s="83"/>
    </row>
    <row r="763902" spans="16:16" x14ac:dyDescent="0.3">
      <c r="P763902" s="83"/>
    </row>
    <row r="763903" spans="16:16" x14ac:dyDescent="0.3">
      <c r="P763903" s="83"/>
    </row>
    <row r="763904" spans="16:16" x14ac:dyDescent="0.3">
      <c r="P763904" s="83"/>
    </row>
    <row r="763905" spans="16:16" x14ac:dyDescent="0.3">
      <c r="P763905" s="83"/>
    </row>
    <row r="763906" spans="16:16" x14ac:dyDescent="0.3">
      <c r="P763906" s="83"/>
    </row>
    <row r="763907" spans="16:16" x14ac:dyDescent="0.3">
      <c r="P763907" s="83"/>
    </row>
    <row r="763908" spans="16:16" x14ac:dyDescent="0.3">
      <c r="P763908" s="83"/>
    </row>
    <row r="763909" spans="16:16" x14ac:dyDescent="0.3">
      <c r="P763909" s="83"/>
    </row>
    <row r="763910" spans="16:16" x14ac:dyDescent="0.3">
      <c r="P763910" s="83"/>
    </row>
    <row r="763911" spans="16:16" x14ac:dyDescent="0.3">
      <c r="P763911" s="83"/>
    </row>
    <row r="763912" spans="16:16" x14ac:dyDescent="0.3">
      <c r="P763912" s="83"/>
    </row>
    <row r="763913" spans="16:16" x14ac:dyDescent="0.3">
      <c r="P763913" s="83"/>
    </row>
    <row r="763914" spans="16:16" x14ac:dyDescent="0.3">
      <c r="P763914" s="83"/>
    </row>
    <row r="763915" spans="16:16" x14ac:dyDescent="0.3">
      <c r="P763915" s="83"/>
    </row>
    <row r="763916" spans="16:16" x14ac:dyDescent="0.3">
      <c r="P763916" s="83"/>
    </row>
    <row r="763917" spans="16:16" x14ac:dyDescent="0.3">
      <c r="P763917" s="83"/>
    </row>
    <row r="763918" spans="16:16" x14ac:dyDescent="0.3">
      <c r="P763918" s="83"/>
    </row>
    <row r="763919" spans="16:16" x14ac:dyDescent="0.3">
      <c r="P763919" s="83"/>
    </row>
    <row r="763920" spans="16:16" x14ac:dyDescent="0.3">
      <c r="P763920" s="83"/>
    </row>
    <row r="763921" spans="16:16" x14ac:dyDescent="0.3">
      <c r="P763921" s="83"/>
    </row>
    <row r="763922" spans="16:16" x14ac:dyDescent="0.3">
      <c r="P763922" s="83"/>
    </row>
    <row r="763923" spans="16:16" x14ac:dyDescent="0.3">
      <c r="P763923" s="83"/>
    </row>
    <row r="763924" spans="16:16" x14ac:dyDescent="0.3">
      <c r="P763924" s="83"/>
    </row>
    <row r="763925" spans="16:16" x14ac:dyDescent="0.3">
      <c r="P763925" s="83"/>
    </row>
    <row r="763926" spans="16:16" x14ac:dyDescent="0.3">
      <c r="P763926" s="83"/>
    </row>
    <row r="763927" spans="16:16" x14ac:dyDescent="0.3">
      <c r="P763927" s="83"/>
    </row>
    <row r="763928" spans="16:16" x14ac:dyDescent="0.3">
      <c r="P763928" s="83"/>
    </row>
    <row r="763929" spans="16:16" x14ac:dyDescent="0.3">
      <c r="P763929" s="83"/>
    </row>
    <row r="763930" spans="16:16" x14ac:dyDescent="0.3">
      <c r="P763930" s="83"/>
    </row>
    <row r="763931" spans="16:16" x14ac:dyDescent="0.3">
      <c r="P763931" s="83"/>
    </row>
    <row r="763932" spans="16:16" x14ac:dyDescent="0.3">
      <c r="P763932" s="83"/>
    </row>
    <row r="763933" spans="16:16" x14ac:dyDescent="0.3">
      <c r="P763933" s="83"/>
    </row>
    <row r="763934" spans="16:16" x14ac:dyDescent="0.3">
      <c r="P763934" s="83"/>
    </row>
    <row r="763935" spans="16:16" x14ac:dyDescent="0.3">
      <c r="P763935" s="83"/>
    </row>
    <row r="763936" spans="16:16" x14ac:dyDescent="0.3">
      <c r="P763936" s="83"/>
    </row>
    <row r="763937" spans="16:16" x14ac:dyDescent="0.3">
      <c r="P763937" s="83"/>
    </row>
    <row r="763938" spans="16:16" x14ac:dyDescent="0.3">
      <c r="P763938" s="83"/>
    </row>
    <row r="763939" spans="16:16" x14ac:dyDescent="0.3">
      <c r="P763939" s="83"/>
    </row>
    <row r="763940" spans="16:16" x14ac:dyDescent="0.3">
      <c r="P763940" s="83"/>
    </row>
    <row r="763941" spans="16:16" x14ac:dyDescent="0.3">
      <c r="P763941" s="83"/>
    </row>
    <row r="763942" spans="16:16" x14ac:dyDescent="0.3">
      <c r="P763942" s="83"/>
    </row>
    <row r="763943" spans="16:16" x14ac:dyDescent="0.3">
      <c r="P763943" s="83"/>
    </row>
    <row r="763944" spans="16:16" x14ac:dyDescent="0.3">
      <c r="P763944" s="83"/>
    </row>
    <row r="763945" spans="16:16" x14ac:dyDescent="0.3">
      <c r="P763945" s="83"/>
    </row>
    <row r="763946" spans="16:16" x14ac:dyDescent="0.3">
      <c r="P763946" s="83"/>
    </row>
    <row r="763947" spans="16:16" x14ac:dyDescent="0.3">
      <c r="P763947" s="83"/>
    </row>
    <row r="763948" spans="16:16" x14ac:dyDescent="0.3">
      <c r="P763948" s="83"/>
    </row>
    <row r="763949" spans="16:16" x14ac:dyDescent="0.3">
      <c r="P763949" s="83"/>
    </row>
    <row r="763950" spans="16:16" x14ac:dyDescent="0.3">
      <c r="P763950" s="83"/>
    </row>
    <row r="763951" spans="16:16" x14ac:dyDescent="0.3">
      <c r="P763951" s="83"/>
    </row>
    <row r="763952" spans="16:16" x14ac:dyDescent="0.3">
      <c r="P763952" s="83"/>
    </row>
    <row r="763953" spans="16:16" x14ac:dyDescent="0.3">
      <c r="P763953" s="83"/>
    </row>
    <row r="763954" spans="16:16" x14ac:dyDescent="0.3">
      <c r="P763954" s="83"/>
    </row>
    <row r="763955" spans="16:16" x14ac:dyDescent="0.3">
      <c r="P763955" s="83"/>
    </row>
    <row r="763956" spans="16:16" x14ac:dyDescent="0.3">
      <c r="P763956" s="83"/>
    </row>
    <row r="763957" spans="16:16" x14ac:dyDescent="0.3">
      <c r="P763957" s="83"/>
    </row>
    <row r="763958" spans="16:16" x14ac:dyDescent="0.3">
      <c r="P763958" s="83"/>
    </row>
    <row r="763959" spans="16:16" x14ac:dyDescent="0.3">
      <c r="P763959" s="83"/>
    </row>
    <row r="763960" spans="16:16" x14ac:dyDescent="0.3">
      <c r="P763960" s="83"/>
    </row>
    <row r="763961" spans="16:16" x14ac:dyDescent="0.3">
      <c r="P763961" s="83"/>
    </row>
    <row r="763962" spans="16:16" x14ac:dyDescent="0.3">
      <c r="P763962" s="83"/>
    </row>
    <row r="763963" spans="16:16" x14ac:dyDescent="0.3">
      <c r="P763963" s="83"/>
    </row>
    <row r="763964" spans="16:16" x14ac:dyDescent="0.3">
      <c r="P763964" s="83"/>
    </row>
    <row r="763965" spans="16:16" x14ac:dyDescent="0.3">
      <c r="P763965" s="83"/>
    </row>
    <row r="763966" spans="16:16" x14ac:dyDescent="0.3">
      <c r="P763966" s="83"/>
    </row>
    <row r="763967" spans="16:16" x14ac:dyDescent="0.3">
      <c r="P763967" s="83"/>
    </row>
    <row r="763968" spans="16:16" x14ac:dyDescent="0.3">
      <c r="P763968" s="83"/>
    </row>
    <row r="763969" spans="16:16" x14ac:dyDescent="0.3">
      <c r="P763969" s="83"/>
    </row>
    <row r="763970" spans="16:16" x14ac:dyDescent="0.3">
      <c r="P763970" s="83"/>
    </row>
    <row r="763971" spans="16:16" x14ac:dyDescent="0.3">
      <c r="P763971" s="83"/>
    </row>
    <row r="763972" spans="16:16" x14ac:dyDescent="0.3">
      <c r="P763972" s="83"/>
    </row>
    <row r="763973" spans="16:16" x14ac:dyDescent="0.3">
      <c r="P763973" s="83"/>
    </row>
    <row r="763974" spans="16:16" x14ac:dyDescent="0.3">
      <c r="P763974" s="83"/>
    </row>
    <row r="763975" spans="16:16" x14ac:dyDescent="0.3">
      <c r="P763975" s="83"/>
    </row>
    <row r="763976" spans="16:16" x14ac:dyDescent="0.3">
      <c r="P763976" s="83"/>
    </row>
    <row r="763977" spans="16:16" x14ac:dyDescent="0.3">
      <c r="P763977" s="83"/>
    </row>
    <row r="763978" spans="16:16" x14ac:dyDescent="0.3">
      <c r="P763978" s="83"/>
    </row>
    <row r="763979" spans="16:16" x14ac:dyDescent="0.3">
      <c r="P763979" s="83"/>
    </row>
    <row r="763980" spans="16:16" x14ac:dyDescent="0.3">
      <c r="P763980" s="83"/>
    </row>
    <row r="763981" spans="16:16" x14ac:dyDescent="0.3">
      <c r="P763981" s="83"/>
    </row>
    <row r="763982" spans="16:16" x14ac:dyDescent="0.3">
      <c r="P763982" s="83"/>
    </row>
    <row r="763983" spans="16:16" x14ac:dyDescent="0.3">
      <c r="P763983" s="83"/>
    </row>
    <row r="763984" spans="16:16" x14ac:dyDescent="0.3">
      <c r="P763984" s="83"/>
    </row>
    <row r="763985" spans="16:16" x14ac:dyDescent="0.3">
      <c r="P763985" s="83"/>
    </row>
    <row r="763986" spans="16:16" x14ac:dyDescent="0.3">
      <c r="P763986" s="83"/>
    </row>
    <row r="763987" spans="16:16" x14ac:dyDescent="0.3">
      <c r="P763987" s="83"/>
    </row>
    <row r="763988" spans="16:16" x14ac:dyDescent="0.3">
      <c r="P763988" s="83"/>
    </row>
    <row r="763989" spans="16:16" x14ac:dyDescent="0.3">
      <c r="P763989" s="83"/>
    </row>
    <row r="763990" spans="16:16" x14ac:dyDescent="0.3">
      <c r="P763990" s="83"/>
    </row>
    <row r="763991" spans="16:16" x14ac:dyDescent="0.3">
      <c r="P763991" s="83"/>
    </row>
    <row r="763992" spans="16:16" x14ac:dyDescent="0.3">
      <c r="P763992" s="83"/>
    </row>
    <row r="763993" spans="16:16" x14ac:dyDescent="0.3">
      <c r="P763993" s="83"/>
    </row>
    <row r="763994" spans="16:16" x14ac:dyDescent="0.3">
      <c r="P763994" s="83"/>
    </row>
    <row r="763995" spans="16:16" x14ac:dyDescent="0.3">
      <c r="P763995" s="83"/>
    </row>
    <row r="763996" spans="16:16" x14ac:dyDescent="0.3">
      <c r="P763996" s="83"/>
    </row>
    <row r="763997" spans="16:16" x14ac:dyDescent="0.3">
      <c r="P763997" s="83"/>
    </row>
    <row r="763998" spans="16:16" x14ac:dyDescent="0.3">
      <c r="P763998" s="83"/>
    </row>
    <row r="763999" spans="16:16" x14ac:dyDescent="0.3">
      <c r="P763999" s="83"/>
    </row>
    <row r="764000" spans="16:16" x14ac:dyDescent="0.3">
      <c r="P764000" s="83"/>
    </row>
    <row r="764001" spans="16:16" x14ac:dyDescent="0.3">
      <c r="P764001" s="83"/>
    </row>
    <row r="764002" spans="16:16" x14ac:dyDescent="0.3">
      <c r="P764002" s="83"/>
    </row>
    <row r="764003" spans="16:16" x14ac:dyDescent="0.3">
      <c r="P764003" s="83"/>
    </row>
    <row r="764004" spans="16:16" x14ac:dyDescent="0.3">
      <c r="P764004" s="83"/>
    </row>
    <row r="764005" spans="16:16" x14ac:dyDescent="0.3">
      <c r="P764005" s="83"/>
    </row>
    <row r="764006" spans="16:16" x14ac:dyDescent="0.3">
      <c r="P764006" s="83"/>
    </row>
    <row r="764007" spans="16:16" x14ac:dyDescent="0.3">
      <c r="P764007" s="83"/>
    </row>
    <row r="764008" spans="16:16" x14ac:dyDescent="0.3">
      <c r="P764008" s="83"/>
    </row>
    <row r="764009" spans="16:16" x14ac:dyDescent="0.3">
      <c r="P764009" s="83"/>
    </row>
    <row r="764010" spans="16:16" x14ac:dyDescent="0.3">
      <c r="P764010" s="83"/>
    </row>
    <row r="764011" spans="16:16" x14ac:dyDescent="0.3">
      <c r="P764011" s="83"/>
    </row>
    <row r="764012" spans="16:16" x14ac:dyDescent="0.3">
      <c r="P764012" s="83"/>
    </row>
    <row r="764013" spans="16:16" x14ac:dyDescent="0.3">
      <c r="P764013" s="83"/>
    </row>
    <row r="764014" spans="16:16" x14ac:dyDescent="0.3">
      <c r="P764014" s="83"/>
    </row>
    <row r="764015" spans="16:16" x14ac:dyDescent="0.3">
      <c r="P764015" s="83"/>
    </row>
    <row r="764016" spans="16:16" x14ac:dyDescent="0.3">
      <c r="P764016" s="83"/>
    </row>
    <row r="764017" spans="16:16" x14ac:dyDescent="0.3">
      <c r="P764017" s="83"/>
    </row>
    <row r="764018" spans="16:16" x14ac:dyDescent="0.3">
      <c r="P764018" s="83"/>
    </row>
    <row r="764019" spans="16:16" x14ac:dyDescent="0.3">
      <c r="P764019" s="83"/>
    </row>
    <row r="764020" spans="16:16" x14ac:dyDescent="0.3">
      <c r="P764020" s="83"/>
    </row>
    <row r="764021" spans="16:16" x14ac:dyDescent="0.3">
      <c r="P764021" s="83"/>
    </row>
    <row r="764022" spans="16:16" x14ac:dyDescent="0.3">
      <c r="P764022" s="83"/>
    </row>
    <row r="764023" spans="16:16" x14ac:dyDescent="0.3">
      <c r="P764023" s="83"/>
    </row>
    <row r="764024" spans="16:16" x14ac:dyDescent="0.3">
      <c r="P764024" s="83"/>
    </row>
    <row r="764025" spans="16:16" x14ac:dyDescent="0.3">
      <c r="P764025" s="83"/>
    </row>
    <row r="764026" spans="16:16" x14ac:dyDescent="0.3">
      <c r="P764026" s="83"/>
    </row>
    <row r="764027" spans="16:16" x14ac:dyDescent="0.3">
      <c r="P764027" s="83"/>
    </row>
    <row r="764028" spans="16:16" x14ac:dyDescent="0.3">
      <c r="P764028" s="83"/>
    </row>
    <row r="764029" spans="16:16" x14ac:dyDescent="0.3">
      <c r="P764029" s="83"/>
    </row>
    <row r="764030" spans="16:16" x14ac:dyDescent="0.3">
      <c r="P764030" s="83"/>
    </row>
    <row r="764031" spans="16:16" x14ac:dyDescent="0.3">
      <c r="P764031" s="83"/>
    </row>
    <row r="764032" spans="16:16" x14ac:dyDescent="0.3">
      <c r="P764032" s="83"/>
    </row>
    <row r="764033" spans="16:16" x14ac:dyDescent="0.3">
      <c r="P764033" s="83"/>
    </row>
    <row r="764034" spans="16:16" x14ac:dyDescent="0.3">
      <c r="P764034" s="83"/>
    </row>
    <row r="764035" spans="16:16" x14ac:dyDescent="0.3">
      <c r="P764035" s="83"/>
    </row>
    <row r="764036" spans="16:16" x14ac:dyDescent="0.3">
      <c r="P764036" s="83"/>
    </row>
    <row r="764037" spans="16:16" x14ac:dyDescent="0.3">
      <c r="P764037" s="83"/>
    </row>
    <row r="764038" spans="16:16" x14ac:dyDescent="0.3">
      <c r="P764038" s="83"/>
    </row>
    <row r="764039" spans="16:16" x14ac:dyDescent="0.3">
      <c r="P764039" s="83"/>
    </row>
    <row r="764040" spans="16:16" x14ac:dyDescent="0.3">
      <c r="P764040" s="83"/>
    </row>
    <row r="764041" spans="16:16" x14ac:dyDescent="0.3">
      <c r="P764041" s="83"/>
    </row>
    <row r="764042" spans="16:16" x14ac:dyDescent="0.3">
      <c r="P764042" s="83"/>
    </row>
    <row r="764043" spans="16:16" x14ac:dyDescent="0.3">
      <c r="P764043" s="83"/>
    </row>
    <row r="764044" spans="16:16" x14ac:dyDescent="0.3">
      <c r="P764044" s="83"/>
    </row>
    <row r="764045" spans="16:16" x14ac:dyDescent="0.3">
      <c r="P764045" s="83"/>
    </row>
    <row r="764046" spans="16:16" x14ac:dyDescent="0.3">
      <c r="P764046" s="83"/>
    </row>
    <row r="764047" spans="16:16" x14ac:dyDescent="0.3">
      <c r="P764047" s="83"/>
    </row>
    <row r="764048" spans="16:16" x14ac:dyDescent="0.3">
      <c r="P764048" s="83"/>
    </row>
    <row r="764049" spans="16:16" x14ac:dyDescent="0.3">
      <c r="P764049" s="83"/>
    </row>
    <row r="764050" spans="16:16" x14ac:dyDescent="0.3">
      <c r="P764050" s="83"/>
    </row>
    <row r="764051" spans="16:16" x14ac:dyDescent="0.3">
      <c r="P764051" s="83"/>
    </row>
    <row r="764052" spans="16:16" x14ac:dyDescent="0.3">
      <c r="P764052" s="83"/>
    </row>
    <row r="764053" spans="16:16" x14ac:dyDescent="0.3">
      <c r="P764053" s="83"/>
    </row>
    <row r="764054" spans="16:16" x14ac:dyDescent="0.3">
      <c r="P764054" s="83"/>
    </row>
    <row r="764055" spans="16:16" x14ac:dyDescent="0.3">
      <c r="P764055" s="83"/>
    </row>
    <row r="764056" spans="16:16" x14ac:dyDescent="0.3">
      <c r="P764056" s="83"/>
    </row>
    <row r="764057" spans="16:16" x14ac:dyDescent="0.3">
      <c r="P764057" s="83"/>
    </row>
    <row r="764058" spans="16:16" x14ac:dyDescent="0.3">
      <c r="P764058" s="83"/>
    </row>
    <row r="764059" spans="16:16" x14ac:dyDescent="0.3">
      <c r="P764059" s="83"/>
    </row>
    <row r="764060" spans="16:16" x14ac:dyDescent="0.3">
      <c r="P764060" s="83"/>
    </row>
    <row r="764061" spans="16:16" x14ac:dyDescent="0.3">
      <c r="P764061" s="83"/>
    </row>
    <row r="764062" spans="16:16" x14ac:dyDescent="0.3">
      <c r="P764062" s="83"/>
    </row>
    <row r="764063" spans="16:16" x14ac:dyDescent="0.3">
      <c r="P764063" s="83"/>
    </row>
    <row r="764064" spans="16:16" x14ac:dyDescent="0.3">
      <c r="P764064" s="83"/>
    </row>
    <row r="764065" spans="16:16" x14ac:dyDescent="0.3">
      <c r="P764065" s="83"/>
    </row>
    <row r="764066" spans="16:16" x14ac:dyDescent="0.3">
      <c r="P764066" s="83"/>
    </row>
    <row r="764067" spans="16:16" x14ac:dyDescent="0.3">
      <c r="P764067" s="83"/>
    </row>
    <row r="764068" spans="16:16" x14ac:dyDescent="0.3">
      <c r="P764068" s="83"/>
    </row>
    <row r="764069" spans="16:16" x14ac:dyDescent="0.3">
      <c r="P764069" s="83"/>
    </row>
    <row r="764070" spans="16:16" x14ac:dyDescent="0.3">
      <c r="P764070" s="83"/>
    </row>
    <row r="764071" spans="16:16" x14ac:dyDescent="0.3">
      <c r="P764071" s="83"/>
    </row>
    <row r="764072" spans="16:16" x14ac:dyDescent="0.3">
      <c r="P764072" s="83"/>
    </row>
    <row r="764073" spans="16:16" x14ac:dyDescent="0.3">
      <c r="P764073" s="83"/>
    </row>
    <row r="764074" spans="16:16" x14ac:dyDescent="0.3">
      <c r="P764074" s="83"/>
    </row>
    <row r="764075" spans="16:16" x14ac:dyDescent="0.3">
      <c r="P764075" s="83"/>
    </row>
    <row r="764076" spans="16:16" x14ac:dyDescent="0.3">
      <c r="P764076" s="83"/>
    </row>
    <row r="764077" spans="16:16" x14ac:dyDescent="0.3">
      <c r="P764077" s="83"/>
    </row>
    <row r="764078" spans="16:16" x14ac:dyDescent="0.3">
      <c r="P764078" s="83"/>
    </row>
    <row r="764079" spans="16:16" x14ac:dyDescent="0.3">
      <c r="P764079" s="83"/>
    </row>
    <row r="764080" spans="16:16" x14ac:dyDescent="0.3">
      <c r="P764080" s="83"/>
    </row>
    <row r="764081" spans="16:16" x14ac:dyDescent="0.3">
      <c r="P764081" s="83"/>
    </row>
    <row r="764082" spans="16:16" x14ac:dyDescent="0.3">
      <c r="P764082" s="83"/>
    </row>
    <row r="764083" spans="16:16" x14ac:dyDescent="0.3">
      <c r="P764083" s="83"/>
    </row>
    <row r="764084" spans="16:16" x14ac:dyDescent="0.3">
      <c r="P764084" s="83"/>
    </row>
    <row r="764085" spans="16:16" x14ac:dyDescent="0.3">
      <c r="P764085" s="83"/>
    </row>
    <row r="764086" spans="16:16" x14ac:dyDescent="0.3">
      <c r="P764086" s="83"/>
    </row>
    <row r="764087" spans="16:16" x14ac:dyDescent="0.3">
      <c r="P764087" s="83"/>
    </row>
    <row r="764088" spans="16:16" x14ac:dyDescent="0.3">
      <c r="P764088" s="83"/>
    </row>
    <row r="764089" spans="16:16" x14ac:dyDescent="0.3">
      <c r="P764089" s="83"/>
    </row>
    <row r="764090" spans="16:16" x14ac:dyDescent="0.3">
      <c r="P764090" s="83"/>
    </row>
    <row r="764091" spans="16:16" x14ac:dyDescent="0.3">
      <c r="P764091" s="83"/>
    </row>
    <row r="764092" spans="16:16" x14ac:dyDescent="0.3">
      <c r="P764092" s="83"/>
    </row>
    <row r="764093" spans="16:16" x14ac:dyDescent="0.3">
      <c r="P764093" s="83"/>
    </row>
    <row r="764094" spans="16:16" x14ac:dyDescent="0.3">
      <c r="P764094" s="83"/>
    </row>
    <row r="764095" spans="16:16" x14ac:dyDescent="0.3">
      <c r="P764095" s="83"/>
    </row>
    <row r="764096" spans="16:16" x14ac:dyDescent="0.3">
      <c r="P764096" s="83"/>
    </row>
    <row r="764097" spans="16:16" x14ac:dyDescent="0.3">
      <c r="P764097" s="83"/>
    </row>
    <row r="764098" spans="16:16" x14ac:dyDescent="0.3">
      <c r="P764098" s="83"/>
    </row>
    <row r="764099" spans="16:16" x14ac:dyDescent="0.3">
      <c r="P764099" s="83"/>
    </row>
    <row r="764100" spans="16:16" x14ac:dyDescent="0.3">
      <c r="P764100" s="83"/>
    </row>
    <row r="764101" spans="16:16" x14ac:dyDescent="0.3">
      <c r="P764101" s="83"/>
    </row>
    <row r="764102" spans="16:16" x14ac:dyDescent="0.3">
      <c r="P764102" s="83"/>
    </row>
    <row r="764103" spans="16:16" x14ac:dyDescent="0.3">
      <c r="P764103" s="83"/>
    </row>
    <row r="764104" spans="16:16" x14ac:dyDescent="0.3">
      <c r="P764104" s="83"/>
    </row>
    <row r="764105" spans="16:16" x14ac:dyDescent="0.3">
      <c r="P764105" s="83"/>
    </row>
    <row r="764106" spans="16:16" x14ac:dyDescent="0.3">
      <c r="P764106" s="83"/>
    </row>
    <row r="764107" spans="16:16" x14ac:dyDescent="0.3">
      <c r="P764107" s="83"/>
    </row>
    <row r="764108" spans="16:16" x14ac:dyDescent="0.3">
      <c r="P764108" s="83"/>
    </row>
    <row r="764109" spans="16:16" x14ac:dyDescent="0.3">
      <c r="P764109" s="83"/>
    </row>
    <row r="764110" spans="16:16" x14ac:dyDescent="0.3">
      <c r="P764110" s="83"/>
    </row>
    <row r="764111" spans="16:16" x14ac:dyDescent="0.3">
      <c r="P764111" s="83"/>
    </row>
    <row r="764112" spans="16:16" x14ac:dyDescent="0.3">
      <c r="P764112" s="83"/>
    </row>
    <row r="764113" spans="16:16" x14ac:dyDescent="0.3">
      <c r="P764113" s="83"/>
    </row>
    <row r="764114" spans="16:16" x14ac:dyDescent="0.3">
      <c r="P764114" s="83"/>
    </row>
    <row r="764115" spans="16:16" x14ac:dyDescent="0.3">
      <c r="P764115" s="83"/>
    </row>
    <row r="764116" spans="16:16" x14ac:dyDescent="0.3">
      <c r="P764116" s="83"/>
    </row>
    <row r="764117" spans="16:16" x14ac:dyDescent="0.3">
      <c r="P764117" s="83"/>
    </row>
    <row r="764118" spans="16:16" x14ac:dyDescent="0.3">
      <c r="P764118" s="83"/>
    </row>
    <row r="764119" spans="16:16" x14ac:dyDescent="0.3">
      <c r="P764119" s="83"/>
    </row>
    <row r="764120" spans="16:16" x14ac:dyDescent="0.3">
      <c r="P764120" s="83"/>
    </row>
    <row r="764121" spans="16:16" x14ac:dyDescent="0.3">
      <c r="P764121" s="83"/>
    </row>
    <row r="764122" spans="16:16" x14ac:dyDescent="0.3">
      <c r="P764122" s="83"/>
    </row>
    <row r="764123" spans="16:16" x14ac:dyDescent="0.3">
      <c r="P764123" s="83"/>
    </row>
    <row r="764124" spans="16:16" x14ac:dyDescent="0.3">
      <c r="P764124" s="83"/>
    </row>
    <row r="764125" spans="16:16" x14ac:dyDescent="0.3">
      <c r="P764125" s="83"/>
    </row>
    <row r="764126" spans="16:16" x14ac:dyDescent="0.3">
      <c r="P764126" s="83"/>
    </row>
    <row r="764127" spans="16:16" x14ac:dyDescent="0.3">
      <c r="P764127" s="83"/>
    </row>
    <row r="764128" spans="16:16" x14ac:dyDescent="0.3">
      <c r="P764128" s="83"/>
    </row>
    <row r="764129" spans="16:16" x14ac:dyDescent="0.3">
      <c r="P764129" s="83"/>
    </row>
    <row r="764130" spans="16:16" x14ac:dyDescent="0.3">
      <c r="P764130" s="83"/>
    </row>
    <row r="764131" spans="16:16" x14ac:dyDescent="0.3">
      <c r="P764131" s="83"/>
    </row>
    <row r="764132" spans="16:16" x14ac:dyDescent="0.3">
      <c r="P764132" s="83"/>
    </row>
    <row r="764133" spans="16:16" x14ac:dyDescent="0.3">
      <c r="P764133" s="83"/>
    </row>
    <row r="764134" spans="16:16" x14ac:dyDescent="0.3">
      <c r="P764134" s="83"/>
    </row>
    <row r="764135" spans="16:16" x14ac:dyDescent="0.3">
      <c r="P764135" s="83"/>
    </row>
    <row r="764136" spans="16:16" x14ac:dyDescent="0.3">
      <c r="P764136" s="83"/>
    </row>
    <row r="764137" spans="16:16" x14ac:dyDescent="0.3">
      <c r="P764137" s="83"/>
    </row>
    <row r="764138" spans="16:16" x14ac:dyDescent="0.3">
      <c r="P764138" s="83"/>
    </row>
    <row r="764139" spans="16:16" x14ac:dyDescent="0.3">
      <c r="P764139" s="83"/>
    </row>
    <row r="764140" spans="16:16" x14ac:dyDescent="0.3">
      <c r="P764140" s="83"/>
    </row>
    <row r="764141" spans="16:16" x14ac:dyDescent="0.3">
      <c r="P764141" s="83"/>
    </row>
    <row r="764142" spans="16:16" x14ac:dyDescent="0.3">
      <c r="P764142" s="83"/>
    </row>
    <row r="764143" spans="16:16" x14ac:dyDescent="0.3">
      <c r="P764143" s="83"/>
    </row>
    <row r="764144" spans="16:16" x14ac:dyDescent="0.3">
      <c r="P764144" s="83"/>
    </row>
    <row r="764145" spans="16:16" x14ac:dyDescent="0.3">
      <c r="P764145" s="83"/>
    </row>
    <row r="764146" spans="16:16" x14ac:dyDescent="0.3">
      <c r="P764146" s="83"/>
    </row>
    <row r="764147" spans="16:16" x14ac:dyDescent="0.3">
      <c r="P764147" s="83"/>
    </row>
    <row r="764148" spans="16:16" x14ac:dyDescent="0.3">
      <c r="P764148" s="83"/>
    </row>
    <row r="764149" spans="16:16" x14ac:dyDescent="0.3">
      <c r="P764149" s="83"/>
    </row>
    <row r="764150" spans="16:16" x14ac:dyDescent="0.3">
      <c r="P764150" s="83"/>
    </row>
    <row r="764151" spans="16:16" x14ac:dyDescent="0.3">
      <c r="P764151" s="83"/>
    </row>
    <row r="764152" spans="16:16" x14ac:dyDescent="0.3">
      <c r="P764152" s="83"/>
    </row>
    <row r="764153" spans="16:16" x14ac:dyDescent="0.3">
      <c r="P764153" s="83"/>
    </row>
    <row r="764154" spans="16:16" x14ac:dyDescent="0.3">
      <c r="P764154" s="83"/>
    </row>
    <row r="764155" spans="16:16" x14ac:dyDescent="0.3">
      <c r="P764155" s="83"/>
    </row>
    <row r="764156" spans="16:16" x14ac:dyDescent="0.3">
      <c r="P764156" s="83"/>
    </row>
    <row r="764157" spans="16:16" x14ac:dyDescent="0.3">
      <c r="P764157" s="83"/>
    </row>
    <row r="764158" spans="16:16" x14ac:dyDescent="0.3">
      <c r="P764158" s="83"/>
    </row>
    <row r="764159" spans="16:16" x14ac:dyDescent="0.3">
      <c r="P764159" s="83"/>
    </row>
    <row r="764160" spans="16:16" x14ac:dyDescent="0.3">
      <c r="P764160" s="83"/>
    </row>
    <row r="764161" spans="16:16" x14ac:dyDescent="0.3">
      <c r="P764161" s="83"/>
    </row>
    <row r="764162" spans="16:16" x14ac:dyDescent="0.3">
      <c r="P764162" s="83"/>
    </row>
    <row r="764163" spans="16:16" x14ac:dyDescent="0.3">
      <c r="P764163" s="83"/>
    </row>
    <row r="764164" spans="16:16" x14ac:dyDescent="0.3">
      <c r="P764164" s="83"/>
    </row>
    <row r="764165" spans="16:16" x14ac:dyDescent="0.3">
      <c r="P764165" s="83"/>
    </row>
    <row r="764166" spans="16:16" x14ac:dyDescent="0.3">
      <c r="P764166" s="83"/>
    </row>
    <row r="764167" spans="16:16" x14ac:dyDescent="0.3">
      <c r="P764167" s="83"/>
    </row>
    <row r="764168" spans="16:16" x14ac:dyDescent="0.3">
      <c r="P764168" s="83"/>
    </row>
    <row r="764169" spans="16:16" x14ac:dyDescent="0.3">
      <c r="P764169" s="83"/>
    </row>
    <row r="764170" spans="16:16" x14ac:dyDescent="0.3">
      <c r="P764170" s="83"/>
    </row>
    <row r="764171" spans="16:16" x14ac:dyDescent="0.3">
      <c r="P764171" s="83"/>
    </row>
    <row r="764172" spans="16:16" x14ac:dyDescent="0.3">
      <c r="P764172" s="83"/>
    </row>
    <row r="764173" spans="16:16" x14ac:dyDescent="0.3">
      <c r="P764173" s="83"/>
    </row>
    <row r="764174" spans="16:16" x14ac:dyDescent="0.3">
      <c r="P764174" s="83"/>
    </row>
    <row r="764175" spans="16:16" x14ac:dyDescent="0.3">
      <c r="P764175" s="83"/>
    </row>
    <row r="764176" spans="16:16" x14ac:dyDescent="0.3">
      <c r="P764176" s="83"/>
    </row>
    <row r="764177" spans="16:16" x14ac:dyDescent="0.3">
      <c r="P764177" s="83"/>
    </row>
    <row r="764178" spans="16:16" x14ac:dyDescent="0.3">
      <c r="P764178" s="83"/>
    </row>
    <row r="764179" spans="16:16" x14ac:dyDescent="0.3">
      <c r="P764179" s="83"/>
    </row>
    <row r="764180" spans="16:16" x14ac:dyDescent="0.3">
      <c r="P764180" s="83"/>
    </row>
    <row r="764181" spans="16:16" x14ac:dyDescent="0.3">
      <c r="P764181" s="83"/>
    </row>
    <row r="764182" spans="16:16" x14ac:dyDescent="0.3">
      <c r="P764182" s="83"/>
    </row>
    <row r="764183" spans="16:16" x14ac:dyDescent="0.3">
      <c r="P764183" s="83"/>
    </row>
    <row r="764184" spans="16:16" x14ac:dyDescent="0.3">
      <c r="P764184" s="83"/>
    </row>
    <row r="764185" spans="16:16" x14ac:dyDescent="0.3">
      <c r="P764185" s="83"/>
    </row>
    <row r="764186" spans="16:16" x14ac:dyDescent="0.3">
      <c r="P764186" s="83"/>
    </row>
    <row r="764187" spans="16:16" x14ac:dyDescent="0.3">
      <c r="P764187" s="83"/>
    </row>
    <row r="764188" spans="16:16" x14ac:dyDescent="0.3">
      <c r="P764188" s="83"/>
    </row>
    <row r="764189" spans="16:16" x14ac:dyDescent="0.3">
      <c r="P764189" s="83"/>
    </row>
    <row r="764190" spans="16:16" x14ac:dyDescent="0.3">
      <c r="P764190" s="83"/>
    </row>
    <row r="764191" spans="16:16" x14ac:dyDescent="0.3">
      <c r="P764191" s="83"/>
    </row>
    <row r="764192" spans="16:16" x14ac:dyDescent="0.3">
      <c r="P764192" s="83"/>
    </row>
    <row r="764193" spans="16:16" x14ac:dyDescent="0.3">
      <c r="P764193" s="83"/>
    </row>
    <row r="764194" spans="16:16" x14ac:dyDescent="0.3">
      <c r="P764194" s="83"/>
    </row>
    <row r="764195" spans="16:16" x14ac:dyDescent="0.3">
      <c r="P764195" s="83"/>
    </row>
    <row r="764196" spans="16:16" x14ac:dyDescent="0.3">
      <c r="P764196" s="83"/>
    </row>
    <row r="764197" spans="16:16" x14ac:dyDescent="0.3">
      <c r="P764197" s="83"/>
    </row>
    <row r="764198" spans="16:16" x14ac:dyDescent="0.3">
      <c r="P764198" s="83"/>
    </row>
    <row r="764199" spans="16:16" x14ac:dyDescent="0.3">
      <c r="P764199" s="83"/>
    </row>
    <row r="764200" spans="16:16" x14ac:dyDescent="0.3">
      <c r="P764200" s="83"/>
    </row>
    <row r="764201" spans="16:16" x14ac:dyDescent="0.3">
      <c r="P764201" s="83"/>
    </row>
    <row r="764202" spans="16:16" x14ac:dyDescent="0.3">
      <c r="P764202" s="83"/>
    </row>
    <row r="764203" spans="16:16" x14ac:dyDescent="0.3">
      <c r="P764203" s="83"/>
    </row>
    <row r="764204" spans="16:16" x14ac:dyDescent="0.3">
      <c r="P764204" s="83"/>
    </row>
    <row r="764205" spans="16:16" x14ac:dyDescent="0.3">
      <c r="P764205" s="83"/>
    </row>
    <row r="764206" spans="16:16" x14ac:dyDescent="0.3">
      <c r="P764206" s="83"/>
    </row>
    <row r="764207" spans="16:16" x14ac:dyDescent="0.3">
      <c r="P764207" s="83"/>
    </row>
    <row r="764208" spans="16:16" x14ac:dyDescent="0.3">
      <c r="P764208" s="83"/>
    </row>
    <row r="764209" spans="16:16" x14ac:dyDescent="0.3">
      <c r="P764209" s="83"/>
    </row>
    <row r="764210" spans="16:16" x14ac:dyDescent="0.3">
      <c r="P764210" s="83"/>
    </row>
    <row r="764211" spans="16:16" x14ac:dyDescent="0.3">
      <c r="P764211" s="83"/>
    </row>
    <row r="764212" spans="16:16" x14ac:dyDescent="0.3">
      <c r="P764212" s="83"/>
    </row>
    <row r="764213" spans="16:16" x14ac:dyDescent="0.3">
      <c r="P764213" s="83"/>
    </row>
    <row r="764214" spans="16:16" x14ac:dyDescent="0.3">
      <c r="P764214" s="83"/>
    </row>
    <row r="764215" spans="16:16" x14ac:dyDescent="0.3">
      <c r="P764215" s="83"/>
    </row>
    <row r="764216" spans="16:16" x14ac:dyDescent="0.3">
      <c r="P764216" s="83"/>
    </row>
    <row r="764217" spans="16:16" x14ac:dyDescent="0.3">
      <c r="P764217" s="83"/>
    </row>
    <row r="764218" spans="16:16" x14ac:dyDescent="0.3">
      <c r="P764218" s="83"/>
    </row>
    <row r="764219" spans="16:16" x14ac:dyDescent="0.3">
      <c r="P764219" s="83"/>
    </row>
    <row r="764220" spans="16:16" x14ac:dyDescent="0.3">
      <c r="P764220" s="83"/>
    </row>
    <row r="764221" spans="16:16" x14ac:dyDescent="0.3">
      <c r="P764221" s="83"/>
    </row>
    <row r="764222" spans="16:16" x14ac:dyDescent="0.3">
      <c r="P764222" s="83"/>
    </row>
    <row r="764223" spans="16:16" x14ac:dyDescent="0.3">
      <c r="P764223" s="83"/>
    </row>
    <row r="764224" spans="16:16" x14ac:dyDescent="0.3">
      <c r="P764224" s="83"/>
    </row>
    <row r="764225" spans="16:16" x14ac:dyDescent="0.3">
      <c r="P764225" s="83"/>
    </row>
    <row r="764226" spans="16:16" x14ac:dyDescent="0.3">
      <c r="P764226" s="83"/>
    </row>
    <row r="764227" spans="16:16" x14ac:dyDescent="0.3">
      <c r="P764227" s="83"/>
    </row>
    <row r="764228" spans="16:16" x14ac:dyDescent="0.3">
      <c r="P764228" s="83"/>
    </row>
    <row r="764229" spans="16:16" x14ac:dyDescent="0.3">
      <c r="P764229" s="83"/>
    </row>
    <row r="764230" spans="16:16" x14ac:dyDescent="0.3">
      <c r="P764230" s="83"/>
    </row>
    <row r="764231" spans="16:16" x14ac:dyDescent="0.3">
      <c r="P764231" s="83"/>
    </row>
    <row r="764232" spans="16:16" x14ac:dyDescent="0.3">
      <c r="P764232" s="83"/>
    </row>
    <row r="764233" spans="16:16" x14ac:dyDescent="0.3">
      <c r="P764233" s="83"/>
    </row>
    <row r="764234" spans="16:16" x14ac:dyDescent="0.3">
      <c r="P764234" s="83"/>
    </row>
    <row r="764235" spans="16:16" x14ac:dyDescent="0.3">
      <c r="P764235" s="83"/>
    </row>
    <row r="764236" spans="16:16" x14ac:dyDescent="0.3">
      <c r="P764236" s="83"/>
    </row>
    <row r="764237" spans="16:16" x14ac:dyDescent="0.3">
      <c r="P764237" s="83"/>
    </row>
    <row r="764238" spans="16:16" x14ac:dyDescent="0.3">
      <c r="P764238" s="83"/>
    </row>
    <row r="764239" spans="16:16" x14ac:dyDescent="0.3">
      <c r="P764239" s="83"/>
    </row>
    <row r="764240" spans="16:16" x14ac:dyDescent="0.3">
      <c r="P764240" s="83"/>
    </row>
    <row r="764241" spans="16:16" x14ac:dyDescent="0.3">
      <c r="P764241" s="83"/>
    </row>
    <row r="764242" spans="16:16" x14ac:dyDescent="0.3">
      <c r="P764242" s="83"/>
    </row>
    <row r="764243" spans="16:16" x14ac:dyDescent="0.3">
      <c r="P764243" s="83"/>
    </row>
    <row r="764244" spans="16:16" x14ac:dyDescent="0.3">
      <c r="P764244" s="83"/>
    </row>
    <row r="764245" spans="16:16" x14ac:dyDescent="0.3">
      <c r="P764245" s="83"/>
    </row>
    <row r="764246" spans="16:16" x14ac:dyDescent="0.3">
      <c r="P764246" s="83"/>
    </row>
    <row r="764247" spans="16:16" x14ac:dyDescent="0.3">
      <c r="P764247" s="83"/>
    </row>
    <row r="764248" spans="16:16" x14ac:dyDescent="0.3">
      <c r="P764248" s="83"/>
    </row>
    <row r="764249" spans="16:16" x14ac:dyDescent="0.3">
      <c r="P764249" s="83"/>
    </row>
    <row r="764250" spans="16:16" x14ac:dyDescent="0.3">
      <c r="P764250" s="83"/>
    </row>
    <row r="764251" spans="16:16" x14ac:dyDescent="0.3">
      <c r="P764251" s="83"/>
    </row>
    <row r="764252" spans="16:16" x14ac:dyDescent="0.3">
      <c r="P764252" s="83"/>
    </row>
    <row r="764253" spans="16:16" x14ac:dyDescent="0.3">
      <c r="P764253" s="83"/>
    </row>
    <row r="764254" spans="16:16" x14ac:dyDescent="0.3">
      <c r="P764254" s="83"/>
    </row>
    <row r="764255" spans="16:16" x14ac:dyDescent="0.3">
      <c r="P764255" s="83"/>
    </row>
    <row r="764256" spans="16:16" x14ac:dyDescent="0.3">
      <c r="P764256" s="83"/>
    </row>
    <row r="764257" spans="16:16" x14ac:dyDescent="0.3">
      <c r="P764257" s="83"/>
    </row>
    <row r="764258" spans="16:16" x14ac:dyDescent="0.3">
      <c r="P764258" s="83"/>
    </row>
    <row r="764259" spans="16:16" x14ac:dyDescent="0.3">
      <c r="P764259" s="83"/>
    </row>
    <row r="764260" spans="16:16" x14ac:dyDescent="0.3">
      <c r="P764260" s="83"/>
    </row>
    <row r="764261" spans="16:16" x14ac:dyDescent="0.3">
      <c r="P764261" s="83"/>
    </row>
    <row r="764262" spans="16:16" x14ac:dyDescent="0.3">
      <c r="P764262" s="83"/>
    </row>
    <row r="764263" spans="16:16" x14ac:dyDescent="0.3">
      <c r="P764263" s="83"/>
    </row>
    <row r="764264" spans="16:16" x14ac:dyDescent="0.3">
      <c r="P764264" s="83"/>
    </row>
    <row r="764265" spans="16:16" x14ac:dyDescent="0.3">
      <c r="P764265" s="83"/>
    </row>
    <row r="764266" spans="16:16" x14ac:dyDescent="0.3">
      <c r="P764266" s="83"/>
    </row>
    <row r="764267" spans="16:16" x14ac:dyDescent="0.3">
      <c r="P764267" s="83"/>
    </row>
    <row r="764268" spans="16:16" x14ac:dyDescent="0.3">
      <c r="P764268" s="83"/>
    </row>
    <row r="764269" spans="16:16" x14ac:dyDescent="0.3">
      <c r="P764269" s="83"/>
    </row>
    <row r="764270" spans="16:16" x14ac:dyDescent="0.3">
      <c r="P764270" s="83"/>
    </row>
    <row r="764271" spans="16:16" x14ac:dyDescent="0.3">
      <c r="P764271" s="83"/>
    </row>
    <row r="764272" spans="16:16" x14ac:dyDescent="0.3">
      <c r="P764272" s="83"/>
    </row>
    <row r="764273" spans="16:16" x14ac:dyDescent="0.3">
      <c r="P764273" s="83"/>
    </row>
    <row r="764274" spans="16:16" x14ac:dyDescent="0.3">
      <c r="P764274" s="83"/>
    </row>
    <row r="764275" spans="16:16" x14ac:dyDescent="0.3">
      <c r="P764275" s="83"/>
    </row>
    <row r="764276" spans="16:16" x14ac:dyDescent="0.3">
      <c r="P764276" s="83"/>
    </row>
    <row r="764277" spans="16:16" x14ac:dyDescent="0.3">
      <c r="P764277" s="83"/>
    </row>
    <row r="764278" spans="16:16" x14ac:dyDescent="0.3">
      <c r="P764278" s="83"/>
    </row>
    <row r="764279" spans="16:16" x14ac:dyDescent="0.3">
      <c r="P764279" s="83"/>
    </row>
    <row r="764280" spans="16:16" x14ac:dyDescent="0.3">
      <c r="P764280" s="83"/>
    </row>
    <row r="764281" spans="16:16" x14ac:dyDescent="0.3">
      <c r="P764281" s="83"/>
    </row>
    <row r="764282" spans="16:16" x14ac:dyDescent="0.3">
      <c r="P764282" s="83"/>
    </row>
    <row r="764283" spans="16:16" x14ac:dyDescent="0.3">
      <c r="P764283" s="83"/>
    </row>
    <row r="764284" spans="16:16" x14ac:dyDescent="0.3">
      <c r="P764284" s="83"/>
    </row>
    <row r="764285" spans="16:16" x14ac:dyDescent="0.3">
      <c r="P764285" s="83"/>
    </row>
    <row r="764286" spans="16:16" x14ac:dyDescent="0.3">
      <c r="P764286" s="83"/>
    </row>
    <row r="764287" spans="16:16" x14ac:dyDescent="0.3">
      <c r="P764287" s="83"/>
    </row>
    <row r="764288" spans="16:16" x14ac:dyDescent="0.3">
      <c r="P764288" s="83"/>
    </row>
    <row r="764289" spans="16:16" x14ac:dyDescent="0.3">
      <c r="P764289" s="83"/>
    </row>
    <row r="764290" spans="16:16" x14ac:dyDescent="0.3">
      <c r="P764290" s="83"/>
    </row>
    <row r="764291" spans="16:16" x14ac:dyDescent="0.3">
      <c r="P764291" s="83"/>
    </row>
    <row r="764292" spans="16:16" x14ac:dyDescent="0.3">
      <c r="P764292" s="83"/>
    </row>
    <row r="764293" spans="16:16" x14ac:dyDescent="0.3">
      <c r="P764293" s="83"/>
    </row>
    <row r="764294" spans="16:16" x14ac:dyDescent="0.3">
      <c r="P764294" s="83"/>
    </row>
    <row r="764295" spans="16:16" x14ac:dyDescent="0.3">
      <c r="P764295" s="83"/>
    </row>
    <row r="764296" spans="16:16" x14ac:dyDescent="0.3">
      <c r="P764296" s="83"/>
    </row>
    <row r="764297" spans="16:16" x14ac:dyDescent="0.3">
      <c r="P764297" s="83"/>
    </row>
    <row r="764298" spans="16:16" x14ac:dyDescent="0.3">
      <c r="P764298" s="83"/>
    </row>
    <row r="764299" spans="16:16" x14ac:dyDescent="0.3">
      <c r="P764299" s="83"/>
    </row>
    <row r="764300" spans="16:16" x14ac:dyDescent="0.3">
      <c r="P764300" s="83"/>
    </row>
    <row r="764301" spans="16:16" x14ac:dyDescent="0.3">
      <c r="P764301" s="83"/>
    </row>
    <row r="764302" spans="16:16" x14ac:dyDescent="0.3">
      <c r="P764302" s="83"/>
    </row>
    <row r="764303" spans="16:16" x14ac:dyDescent="0.3">
      <c r="P764303" s="83"/>
    </row>
    <row r="764304" spans="16:16" x14ac:dyDescent="0.3">
      <c r="P764304" s="83"/>
    </row>
    <row r="764305" spans="16:16" x14ac:dyDescent="0.3">
      <c r="P764305" s="83"/>
    </row>
    <row r="764306" spans="16:16" x14ac:dyDescent="0.3">
      <c r="P764306" s="83"/>
    </row>
    <row r="764307" spans="16:16" x14ac:dyDescent="0.3">
      <c r="P764307" s="83"/>
    </row>
    <row r="764308" spans="16:16" x14ac:dyDescent="0.3">
      <c r="P764308" s="83"/>
    </row>
    <row r="764309" spans="16:16" x14ac:dyDescent="0.3">
      <c r="P764309" s="83"/>
    </row>
    <row r="764310" spans="16:16" x14ac:dyDescent="0.3">
      <c r="P764310" s="83"/>
    </row>
    <row r="764311" spans="16:16" x14ac:dyDescent="0.3">
      <c r="P764311" s="83"/>
    </row>
    <row r="764312" spans="16:16" x14ac:dyDescent="0.3">
      <c r="P764312" s="83"/>
    </row>
    <row r="764313" spans="16:16" x14ac:dyDescent="0.3">
      <c r="P764313" s="83"/>
    </row>
    <row r="764314" spans="16:16" x14ac:dyDescent="0.3">
      <c r="P764314" s="83"/>
    </row>
    <row r="764315" spans="16:16" x14ac:dyDescent="0.3">
      <c r="P764315" s="83"/>
    </row>
    <row r="764316" spans="16:16" x14ac:dyDescent="0.3">
      <c r="P764316" s="83"/>
    </row>
    <row r="764317" spans="16:16" x14ac:dyDescent="0.3">
      <c r="P764317" s="83"/>
    </row>
    <row r="764318" spans="16:16" x14ac:dyDescent="0.3">
      <c r="P764318" s="83"/>
    </row>
    <row r="764319" spans="16:16" x14ac:dyDescent="0.3">
      <c r="P764319" s="83"/>
    </row>
    <row r="764320" spans="16:16" x14ac:dyDescent="0.3">
      <c r="P764320" s="83"/>
    </row>
    <row r="764321" spans="16:16" x14ac:dyDescent="0.3">
      <c r="P764321" s="83"/>
    </row>
    <row r="764322" spans="16:16" x14ac:dyDescent="0.3">
      <c r="P764322" s="83"/>
    </row>
    <row r="764323" spans="16:16" x14ac:dyDescent="0.3">
      <c r="P764323" s="83"/>
    </row>
    <row r="764324" spans="16:16" x14ac:dyDescent="0.3">
      <c r="P764324" s="83"/>
    </row>
    <row r="764325" spans="16:16" x14ac:dyDescent="0.3">
      <c r="P764325" s="83"/>
    </row>
    <row r="764326" spans="16:16" x14ac:dyDescent="0.3">
      <c r="P764326" s="83"/>
    </row>
    <row r="764327" spans="16:16" x14ac:dyDescent="0.3">
      <c r="P764327" s="83"/>
    </row>
    <row r="764328" spans="16:16" x14ac:dyDescent="0.3">
      <c r="P764328" s="83"/>
    </row>
    <row r="764329" spans="16:16" x14ac:dyDescent="0.3">
      <c r="P764329" s="83"/>
    </row>
    <row r="764330" spans="16:16" x14ac:dyDescent="0.3">
      <c r="P764330" s="83"/>
    </row>
    <row r="764331" spans="16:16" x14ac:dyDescent="0.3">
      <c r="P764331" s="83"/>
    </row>
    <row r="764332" spans="16:16" x14ac:dyDescent="0.3">
      <c r="P764332" s="83"/>
    </row>
    <row r="764333" spans="16:16" x14ac:dyDescent="0.3">
      <c r="P764333" s="83"/>
    </row>
    <row r="764334" spans="16:16" x14ac:dyDescent="0.3">
      <c r="P764334" s="83"/>
    </row>
    <row r="764335" spans="16:16" x14ac:dyDescent="0.3">
      <c r="P764335" s="83"/>
    </row>
    <row r="764336" spans="16:16" x14ac:dyDescent="0.3">
      <c r="P764336" s="83"/>
    </row>
    <row r="764337" spans="16:16" x14ac:dyDescent="0.3">
      <c r="P764337" s="83"/>
    </row>
    <row r="764338" spans="16:16" x14ac:dyDescent="0.3">
      <c r="P764338" s="83"/>
    </row>
    <row r="764339" spans="16:16" x14ac:dyDescent="0.3">
      <c r="P764339" s="83"/>
    </row>
    <row r="764340" spans="16:16" x14ac:dyDescent="0.3">
      <c r="P764340" s="83"/>
    </row>
    <row r="764341" spans="16:16" x14ac:dyDescent="0.3">
      <c r="P764341" s="83"/>
    </row>
    <row r="764342" spans="16:16" x14ac:dyDescent="0.3">
      <c r="P764342" s="83"/>
    </row>
    <row r="764343" spans="16:16" x14ac:dyDescent="0.3">
      <c r="P764343" s="83"/>
    </row>
    <row r="764344" spans="16:16" x14ac:dyDescent="0.3">
      <c r="P764344" s="83"/>
    </row>
    <row r="764345" spans="16:16" x14ac:dyDescent="0.3">
      <c r="P764345" s="83"/>
    </row>
    <row r="764346" spans="16:16" x14ac:dyDescent="0.3">
      <c r="P764346" s="83"/>
    </row>
    <row r="764347" spans="16:16" x14ac:dyDescent="0.3">
      <c r="P764347" s="83"/>
    </row>
    <row r="764348" spans="16:16" x14ac:dyDescent="0.3">
      <c r="P764348" s="83"/>
    </row>
    <row r="764349" spans="16:16" x14ac:dyDescent="0.3">
      <c r="P764349" s="83"/>
    </row>
    <row r="764350" spans="16:16" x14ac:dyDescent="0.3">
      <c r="P764350" s="83"/>
    </row>
    <row r="764351" spans="16:16" x14ac:dyDescent="0.3">
      <c r="P764351" s="83"/>
    </row>
    <row r="764352" spans="16:16" x14ac:dyDescent="0.3">
      <c r="P764352" s="83"/>
    </row>
    <row r="764353" spans="16:16" x14ac:dyDescent="0.3">
      <c r="P764353" s="83"/>
    </row>
    <row r="764354" spans="16:16" x14ac:dyDescent="0.3">
      <c r="P764354" s="83"/>
    </row>
    <row r="764355" spans="16:16" x14ac:dyDescent="0.3">
      <c r="P764355" s="83"/>
    </row>
    <row r="764356" spans="16:16" x14ac:dyDescent="0.3">
      <c r="P764356" s="83"/>
    </row>
    <row r="764357" spans="16:16" x14ac:dyDescent="0.3">
      <c r="P764357" s="83"/>
    </row>
    <row r="764358" spans="16:16" x14ac:dyDescent="0.3">
      <c r="P764358" s="83"/>
    </row>
    <row r="764359" spans="16:16" x14ac:dyDescent="0.3">
      <c r="P764359" s="83"/>
    </row>
    <row r="764360" spans="16:16" x14ac:dyDescent="0.3">
      <c r="P764360" s="83"/>
    </row>
    <row r="764361" spans="16:16" x14ac:dyDescent="0.3">
      <c r="P764361" s="83"/>
    </row>
    <row r="764362" spans="16:16" x14ac:dyDescent="0.3">
      <c r="P764362" s="83"/>
    </row>
    <row r="764363" spans="16:16" x14ac:dyDescent="0.3">
      <c r="P764363" s="83"/>
    </row>
    <row r="764364" spans="16:16" x14ac:dyDescent="0.3">
      <c r="P764364" s="83"/>
    </row>
    <row r="764365" spans="16:16" x14ac:dyDescent="0.3">
      <c r="P764365" s="83"/>
    </row>
    <row r="764366" spans="16:16" x14ac:dyDescent="0.3">
      <c r="P764366" s="83"/>
    </row>
    <row r="764367" spans="16:16" x14ac:dyDescent="0.3">
      <c r="P764367" s="83"/>
    </row>
    <row r="764368" spans="16:16" x14ac:dyDescent="0.3">
      <c r="P764368" s="83"/>
    </row>
    <row r="764369" spans="16:16" x14ac:dyDescent="0.3">
      <c r="P764369" s="83"/>
    </row>
    <row r="764370" spans="16:16" x14ac:dyDescent="0.3">
      <c r="P764370" s="83"/>
    </row>
    <row r="764371" spans="16:16" x14ac:dyDescent="0.3">
      <c r="P764371" s="83"/>
    </row>
    <row r="764372" spans="16:16" x14ac:dyDescent="0.3">
      <c r="P764372" s="83"/>
    </row>
    <row r="764373" spans="16:16" x14ac:dyDescent="0.3">
      <c r="P764373" s="83"/>
    </row>
    <row r="764374" spans="16:16" x14ac:dyDescent="0.3">
      <c r="P764374" s="83"/>
    </row>
    <row r="764375" spans="16:16" x14ac:dyDescent="0.3">
      <c r="P764375" s="83"/>
    </row>
    <row r="764376" spans="16:16" x14ac:dyDescent="0.3">
      <c r="P764376" s="83"/>
    </row>
    <row r="764377" spans="16:16" x14ac:dyDescent="0.3">
      <c r="P764377" s="83"/>
    </row>
    <row r="764378" spans="16:16" x14ac:dyDescent="0.3">
      <c r="P764378" s="83"/>
    </row>
    <row r="764379" spans="16:16" x14ac:dyDescent="0.3">
      <c r="P764379" s="83"/>
    </row>
    <row r="764380" spans="16:16" x14ac:dyDescent="0.3">
      <c r="P764380" s="83"/>
    </row>
    <row r="764381" spans="16:16" x14ac:dyDescent="0.3">
      <c r="P764381" s="83"/>
    </row>
    <row r="764382" spans="16:16" x14ac:dyDescent="0.3">
      <c r="P764382" s="83"/>
    </row>
    <row r="764383" spans="16:16" x14ac:dyDescent="0.3">
      <c r="P764383" s="83"/>
    </row>
    <row r="764384" spans="16:16" x14ac:dyDescent="0.3">
      <c r="P764384" s="83"/>
    </row>
    <row r="764385" spans="16:16" x14ac:dyDescent="0.3">
      <c r="P764385" s="83"/>
    </row>
    <row r="764386" spans="16:16" x14ac:dyDescent="0.3">
      <c r="P764386" s="83"/>
    </row>
    <row r="764387" spans="16:16" x14ac:dyDescent="0.3">
      <c r="P764387" s="83"/>
    </row>
    <row r="764388" spans="16:16" x14ac:dyDescent="0.3">
      <c r="P764388" s="83"/>
    </row>
    <row r="764389" spans="16:16" x14ac:dyDescent="0.3">
      <c r="P764389" s="83"/>
    </row>
    <row r="764390" spans="16:16" x14ac:dyDescent="0.3">
      <c r="P764390" s="83"/>
    </row>
    <row r="764391" spans="16:16" x14ac:dyDescent="0.3">
      <c r="P764391" s="83"/>
    </row>
    <row r="764392" spans="16:16" x14ac:dyDescent="0.3">
      <c r="P764392" s="83"/>
    </row>
    <row r="764393" spans="16:16" x14ac:dyDescent="0.3">
      <c r="P764393" s="83"/>
    </row>
    <row r="764394" spans="16:16" x14ac:dyDescent="0.3">
      <c r="P764394" s="83"/>
    </row>
    <row r="764395" spans="16:16" x14ac:dyDescent="0.3">
      <c r="P764395" s="83"/>
    </row>
    <row r="764396" spans="16:16" x14ac:dyDescent="0.3">
      <c r="P764396" s="83"/>
    </row>
    <row r="764397" spans="16:16" x14ac:dyDescent="0.3">
      <c r="P764397" s="83"/>
    </row>
    <row r="764398" spans="16:16" x14ac:dyDescent="0.3">
      <c r="P764398" s="83"/>
    </row>
    <row r="764399" spans="16:16" x14ac:dyDescent="0.3">
      <c r="P764399" s="83"/>
    </row>
    <row r="764400" spans="16:16" x14ac:dyDescent="0.3">
      <c r="P764400" s="83"/>
    </row>
    <row r="764401" spans="16:16" x14ac:dyDescent="0.3">
      <c r="P764401" s="83"/>
    </row>
    <row r="764402" spans="16:16" x14ac:dyDescent="0.3">
      <c r="P764402" s="83"/>
    </row>
    <row r="764403" spans="16:16" x14ac:dyDescent="0.3">
      <c r="P764403" s="83"/>
    </row>
    <row r="764404" spans="16:16" x14ac:dyDescent="0.3">
      <c r="P764404" s="83"/>
    </row>
    <row r="764405" spans="16:16" x14ac:dyDescent="0.3">
      <c r="P764405" s="83"/>
    </row>
    <row r="764406" spans="16:16" x14ac:dyDescent="0.3">
      <c r="P764406" s="83"/>
    </row>
    <row r="764407" spans="16:16" x14ac:dyDescent="0.3">
      <c r="P764407" s="83"/>
    </row>
    <row r="764408" spans="16:16" x14ac:dyDescent="0.3">
      <c r="P764408" s="83"/>
    </row>
    <row r="764409" spans="16:16" x14ac:dyDescent="0.3">
      <c r="P764409" s="83"/>
    </row>
    <row r="764410" spans="16:16" x14ac:dyDescent="0.3">
      <c r="P764410" s="83"/>
    </row>
    <row r="764411" spans="16:16" x14ac:dyDescent="0.3">
      <c r="P764411" s="83"/>
    </row>
    <row r="764412" spans="16:16" x14ac:dyDescent="0.3">
      <c r="P764412" s="83"/>
    </row>
    <row r="764413" spans="16:16" x14ac:dyDescent="0.3">
      <c r="P764413" s="83"/>
    </row>
    <row r="764414" spans="16:16" x14ac:dyDescent="0.3">
      <c r="P764414" s="83"/>
    </row>
    <row r="764415" spans="16:16" x14ac:dyDescent="0.3">
      <c r="P764415" s="83"/>
    </row>
    <row r="764416" spans="16:16" x14ac:dyDescent="0.3">
      <c r="P764416" s="83"/>
    </row>
    <row r="764417" spans="16:16" x14ac:dyDescent="0.3">
      <c r="P764417" s="83"/>
    </row>
    <row r="764418" spans="16:16" x14ac:dyDescent="0.3">
      <c r="P764418" s="83"/>
    </row>
    <row r="764419" spans="16:16" x14ac:dyDescent="0.3">
      <c r="P764419" s="83"/>
    </row>
    <row r="764420" spans="16:16" x14ac:dyDescent="0.3">
      <c r="P764420" s="83"/>
    </row>
    <row r="764421" spans="16:16" x14ac:dyDescent="0.3">
      <c r="P764421" s="83"/>
    </row>
    <row r="764422" spans="16:16" x14ac:dyDescent="0.3">
      <c r="P764422" s="83"/>
    </row>
    <row r="764423" spans="16:16" x14ac:dyDescent="0.3">
      <c r="P764423" s="83"/>
    </row>
    <row r="764424" spans="16:16" x14ac:dyDescent="0.3">
      <c r="P764424" s="83"/>
    </row>
    <row r="764425" spans="16:16" x14ac:dyDescent="0.3">
      <c r="P764425" s="83"/>
    </row>
    <row r="764426" spans="16:16" x14ac:dyDescent="0.3">
      <c r="P764426" s="83"/>
    </row>
    <row r="764427" spans="16:16" x14ac:dyDescent="0.3">
      <c r="P764427" s="83"/>
    </row>
    <row r="764428" spans="16:16" x14ac:dyDescent="0.3">
      <c r="P764428" s="83"/>
    </row>
    <row r="764429" spans="16:16" x14ac:dyDescent="0.3">
      <c r="P764429" s="83"/>
    </row>
    <row r="764430" spans="16:16" x14ac:dyDescent="0.3">
      <c r="P764430" s="83"/>
    </row>
    <row r="764431" spans="16:16" x14ac:dyDescent="0.3">
      <c r="P764431" s="83"/>
    </row>
    <row r="764432" spans="16:16" x14ac:dyDescent="0.3">
      <c r="P764432" s="83"/>
    </row>
    <row r="764433" spans="16:16" x14ac:dyDescent="0.3">
      <c r="P764433" s="83"/>
    </row>
    <row r="764434" spans="16:16" x14ac:dyDescent="0.3">
      <c r="P764434" s="83"/>
    </row>
    <row r="764435" spans="16:16" x14ac:dyDescent="0.3">
      <c r="P764435" s="83"/>
    </row>
    <row r="764436" spans="16:16" x14ac:dyDescent="0.3">
      <c r="P764436" s="83"/>
    </row>
    <row r="764437" spans="16:16" x14ac:dyDescent="0.3">
      <c r="P764437" s="83"/>
    </row>
    <row r="764438" spans="16:16" x14ac:dyDescent="0.3">
      <c r="P764438" s="83"/>
    </row>
    <row r="764439" spans="16:16" x14ac:dyDescent="0.3">
      <c r="P764439" s="83"/>
    </row>
    <row r="764440" spans="16:16" x14ac:dyDescent="0.3">
      <c r="P764440" s="83"/>
    </row>
    <row r="764441" spans="16:16" x14ac:dyDescent="0.3">
      <c r="P764441" s="83"/>
    </row>
    <row r="764442" spans="16:16" x14ac:dyDescent="0.3">
      <c r="P764442" s="83"/>
    </row>
    <row r="764443" spans="16:16" x14ac:dyDescent="0.3">
      <c r="P764443" s="83"/>
    </row>
    <row r="764444" spans="16:16" x14ac:dyDescent="0.3">
      <c r="P764444" s="83"/>
    </row>
    <row r="764445" spans="16:16" x14ac:dyDescent="0.3">
      <c r="P764445" s="83"/>
    </row>
    <row r="764446" spans="16:16" x14ac:dyDescent="0.3">
      <c r="P764446" s="83"/>
    </row>
    <row r="764447" spans="16:16" x14ac:dyDescent="0.3">
      <c r="P764447" s="83"/>
    </row>
    <row r="764448" spans="16:16" x14ac:dyDescent="0.3">
      <c r="P764448" s="83"/>
    </row>
    <row r="764449" spans="16:16" x14ac:dyDescent="0.3">
      <c r="P764449" s="83"/>
    </row>
    <row r="764450" spans="16:16" x14ac:dyDescent="0.3">
      <c r="P764450" s="83"/>
    </row>
    <row r="764451" spans="16:16" x14ac:dyDescent="0.3">
      <c r="P764451" s="83"/>
    </row>
    <row r="764452" spans="16:16" x14ac:dyDescent="0.3">
      <c r="P764452" s="83"/>
    </row>
    <row r="764453" spans="16:16" x14ac:dyDescent="0.3">
      <c r="P764453" s="83"/>
    </row>
    <row r="764454" spans="16:16" x14ac:dyDescent="0.3">
      <c r="P764454" s="83"/>
    </row>
    <row r="764455" spans="16:16" x14ac:dyDescent="0.3">
      <c r="P764455" s="83"/>
    </row>
    <row r="764456" spans="16:16" x14ac:dyDescent="0.3">
      <c r="P764456" s="83"/>
    </row>
    <row r="764457" spans="16:16" x14ac:dyDescent="0.3">
      <c r="P764457" s="83"/>
    </row>
    <row r="764458" spans="16:16" x14ac:dyDescent="0.3">
      <c r="P764458" s="83"/>
    </row>
    <row r="764459" spans="16:16" x14ac:dyDescent="0.3">
      <c r="P764459" s="83"/>
    </row>
    <row r="764460" spans="16:16" x14ac:dyDescent="0.3">
      <c r="P764460" s="83"/>
    </row>
    <row r="764461" spans="16:16" x14ac:dyDescent="0.3">
      <c r="P764461" s="83"/>
    </row>
    <row r="764462" spans="16:16" x14ac:dyDescent="0.3">
      <c r="P764462" s="83"/>
    </row>
    <row r="764463" spans="16:16" x14ac:dyDescent="0.3">
      <c r="P764463" s="83"/>
    </row>
    <row r="764464" spans="16:16" x14ac:dyDescent="0.3">
      <c r="P764464" s="83"/>
    </row>
    <row r="764465" spans="16:16" x14ac:dyDescent="0.3">
      <c r="P764465" s="83"/>
    </row>
    <row r="764466" spans="16:16" x14ac:dyDescent="0.3">
      <c r="P764466" s="83"/>
    </row>
    <row r="764467" spans="16:16" x14ac:dyDescent="0.3">
      <c r="P764467" s="83"/>
    </row>
    <row r="764468" spans="16:16" x14ac:dyDescent="0.3">
      <c r="P764468" s="83"/>
    </row>
    <row r="764469" spans="16:16" x14ac:dyDescent="0.3">
      <c r="P764469" s="83"/>
    </row>
    <row r="764470" spans="16:16" x14ac:dyDescent="0.3">
      <c r="P764470" s="83"/>
    </row>
    <row r="764471" spans="16:16" x14ac:dyDescent="0.3">
      <c r="P764471" s="83"/>
    </row>
    <row r="764472" spans="16:16" x14ac:dyDescent="0.3">
      <c r="P764472" s="83"/>
    </row>
    <row r="764473" spans="16:16" x14ac:dyDescent="0.3">
      <c r="P764473" s="83"/>
    </row>
    <row r="764474" spans="16:16" x14ac:dyDescent="0.3">
      <c r="P764474" s="83"/>
    </row>
    <row r="764475" spans="16:16" x14ac:dyDescent="0.3">
      <c r="P764475" s="83"/>
    </row>
    <row r="764476" spans="16:16" x14ac:dyDescent="0.3">
      <c r="P764476" s="83"/>
    </row>
    <row r="764477" spans="16:16" x14ac:dyDescent="0.3">
      <c r="P764477" s="83"/>
    </row>
    <row r="764478" spans="16:16" x14ac:dyDescent="0.3">
      <c r="P764478" s="83"/>
    </row>
    <row r="764479" spans="16:16" x14ac:dyDescent="0.3">
      <c r="P764479" s="83"/>
    </row>
    <row r="764480" spans="16:16" x14ac:dyDescent="0.3">
      <c r="P764480" s="83"/>
    </row>
    <row r="764481" spans="16:16" x14ac:dyDescent="0.3">
      <c r="P764481" s="83"/>
    </row>
    <row r="764482" spans="16:16" x14ac:dyDescent="0.3">
      <c r="P764482" s="83"/>
    </row>
    <row r="764483" spans="16:16" x14ac:dyDescent="0.3">
      <c r="P764483" s="83"/>
    </row>
    <row r="764484" spans="16:16" x14ac:dyDescent="0.3">
      <c r="P764484" s="83"/>
    </row>
    <row r="764485" spans="16:16" x14ac:dyDescent="0.3">
      <c r="P764485" s="83"/>
    </row>
    <row r="764486" spans="16:16" x14ac:dyDescent="0.3">
      <c r="P764486" s="83"/>
    </row>
    <row r="764487" spans="16:16" x14ac:dyDescent="0.3">
      <c r="P764487" s="83"/>
    </row>
    <row r="764488" spans="16:16" x14ac:dyDescent="0.3">
      <c r="P764488" s="83"/>
    </row>
    <row r="764489" spans="16:16" x14ac:dyDescent="0.3">
      <c r="P764489" s="83"/>
    </row>
    <row r="764490" spans="16:16" x14ac:dyDescent="0.3">
      <c r="P764490" s="83"/>
    </row>
    <row r="764491" spans="16:16" x14ac:dyDescent="0.3">
      <c r="P764491" s="83"/>
    </row>
    <row r="764492" spans="16:16" x14ac:dyDescent="0.3">
      <c r="P764492" s="83"/>
    </row>
    <row r="764493" spans="16:16" x14ac:dyDescent="0.3">
      <c r="P764493" s="83"/>
    </row>
    <row r="764494" spans="16:16" x14ac:dyDescent="0.3">
      <c r="P764494" s="83"/>
    </row>
    <row r="764495" spans="16:16" x14ac:dyDescent="0.3">
      <c r="P764495" s="83"/>
    </row>
    <row r="764496" spans="16:16" x14ac:dyDescent="0.3">
      <c r="P764496" s="83"/>
    </row>
    <row r="764497" spans="16:16" x14ac:dyDescent="0.3">
      <c r="P764497" s="83"/>
    </row>
    <row r="764498" spans="16:16" x14ac:dyDescent="0.3">
      <c r="P764498" s="83"/>
    </row>
    <row r="764499" spans="16:16" x14ac:dyDescent="0.3">
      <c r="P764499" s="83"/>
    </row>
    <row r="764500" spans="16:16" x14ac:dyDescent="0.3">
      <c r="P764500" s="83"/>
    </row>
    <row r="764501" spans="16:16" x14ac:dyDescent="0.3">
      <c r="P764501" s="83"/>
    </row>
    <row r="764502" spans="16:16" x14ac:dyDescent="0.3">
      <c r="P764502" s="83"/>
    </row>
    <row r="764503" spans="16:16" x14ac:dyDescent="0.3">
      <c r="P764503" s="83"/>
    </row>
    <row r="764504" spans="16:16" x14ac:dyDescent="0.3">
      <c r="P764504" s="83"/>
    </row>
    <row r="764505" spans="16:16" x14ac:dyDescent="0.3">
      <c r="P764505" s="83"/>
    </row>
    <row r="764506" spans="16:16" x14ac:dyDescent="0.3">
      <c r="P764506" s="83"/>
    </row>
    <row r="764507" spans="16:16" x14ac:dyDescent="0.3">
      <c r="P764507" s="83"/>
    </row>
    <row r="764508" spans="16:16" x14ac:dyDescent="0.3">
      <c r="P764508" s="83"/>
    </row>
    <row r="764509" spans="16:16" x14ac:dyDescent="0.3">
      <c r="P764509" s="83"/>
    </row>
    <row r="764510" spans="16:16" x14ac:dyDescent="0.3">
      <c r="P764510" s="83"/>
    </row>
    <row r="764511" spans="16:16" x14ac:dyDescent="0.3">
      <c r="P764511" s="83"/>
    </row>
    <row r="764512" spans="16:16" x14ac:dyDescent="0.3">
      <c r="P764512" s="83"/>
    </row>
    <row r="764513" spans="16:16" x14ac:dyDescent="0.3">
      <c r="P764513" s="83"/>
    </row>
    <row r="764514" spans="16:16" x14ac:dyDescent="0.3">
      <c r="P764514" s="83"/>
    </row>
    <row r="764515" spans="16:16" x14ac:dyDescent="0.3">
      <c r="P764515" s="83"/>
    </row>
    <row r="764516" spans="16:16" x14ac:dyDescent="0.3">
      <c r="P764516" s="83"/>
    </row>
    <row r="764517" spans="16:16" x14ac:dyDescent="0.3">
      <c r="P764517" s="83"/>
    </row>
    <row r="764518" spans="16:16" x14ac:dyDescent="0.3">
      <c r="P764518" s="83"/>
    </row>
    <row r="764519" spans="16:16" x14ac:dyDescent="0.3">
      <c r="P764519" s="83"/>
    </row>
    <row r="764520" spans="16:16" x14ac:dyDescent="0.3">
      <c r="P764520" s="83"/>
    </row>
    <row r="764521" spans="16:16" x14ac:dyDescent="0.3">
      <c r="P764521" s="83"/>
    </row>
    <row r="764522" spans="16:16" x14ac:dyDescent="0.3">
      <c r="P764522" s="83"/>
    </row>
    <row r="764523" spans="16:16" x14ac:dyDescent="0.3">
      <c r="P764523" s="83"/>
    </row>
    <row r="764524" spans="16:16" x14ac:dyDescent="0.3">
      <c r="P764524" s="83"/>
    </row>
    <row r="764525" spans="16:16" x14ac:dyDescent="0.3">
      <c r="P764525" s="83"/>
    </row>
    <row r="764526" spans="16:16" x14ac:dyDescent="0.3">
      <c r="P764526" s="83"/>
    </row>
    <row r="764527" spans="16:16" x14ac:dyDescent="0.3">
      <c r="P764527" s="83"/>
    </row>
    <row r="764528" spans="16:16" x14ac:dyDescent="0.3">
      <c r="P764528" s="83"/>
    </row>
    <row r="764529" spans="16:16" x14ac:dyDescent="0.3">
      <c r="P764529" s="83"/>
    </row>
    <row r="764530" spans="16:16" x14ac:dyDescent="0.3">
      <c r="P764530" s="83"/>
    </row>
    <row r="764531" spans="16:16" x14ac:dyDescent="0.3">
      <c r="P764531" s="83"/>
    </row>
    <row r="764532" spans="16:16" x14ac:dyDescent="0.3">
      <c r="P764532" s="83"/>
    </row>
    <row r="764533" spans="16:16" x14ac:dyDescent="0.3">
      <c r="P764533" s="83"/>
    </row>
    <row r="764534" spans="16:16" x14ac:dyDescent="0.3">
      <c r="P764534" s="83"/>
    </row>
    <row r="764535" spans="16:16" x14ac:dyDescent="0.3">
      <c r="P764535" s="83"/>
    </row>
    <row r="764536" spans="16:16" x14ac:dyDescent="0.3">
      <c r="P764536" s="83"/>
    </row>
    <row r="764537" spans="16:16" x14ac:dyDescent="0.3">
      <c r="P764537" s="83"/>
    </row>
    <row r="764538" spans="16:16" x14ac:dyDescent="0.3">
      <c r="P764538" s="83"/>
    </row>
    <row r="764539" spans="16:16" x14ac:dyDescent="0.3">
      <c r="P764539" s="83"/>
    </row>
    <row r="764540" spans="16:16" x14ac:dyDescent="0.3">
      <c r="P764540" s="83"/>
    </row>
    <row r="764541" spans="16:16" x14ac:dyDescent="0.3">
      <c r="P764541" s="83"/>
    </row>
    <row r="764542" spans="16:16" x14ac:dyDescent="0.3">
      <c r="P764542" s="83"/>
    </row>
    <row r="764543" spans="16:16" x14ac:dyDescent="0.3">
      <c r="P764543" s="83"/>
    </row>
    <row r="764544" spans="16:16" x14ac:dyDescent="0.3">
      <c r="P764544" s="83"/>
    </row>
    <row r="764545" spans="16:16" x14ac:dyDescent="0.3">
      <c r="P764545" s="83"/>
    </row>
    <row r="764546" spans="16:16" x14ac:dyDescent="0.3">
      <c r="P764546" s="83"/>
    </row>
    <row r="764547" spans="16:16" x14ac:dyDescent="0.3">
      <c r="P764547" s="83"/>
    </row>
    <row r="764548" spans="16:16" x14ac:dyDescent="0.3">
      <c r="P764548" s="83"/>
    </row>
    <row r="764549" spans="16:16" x14ac:dyDescent="0.3">
      <c r="P764549" s="83"/>
    </row>
    <row r="764550" spans="16:16" x14ac:dyDescent="0.3">
      <c r="P764550" s="83"/>
    </row>
    <row r="764551" spans="16:16" x14ac:dyDescent="0.3">
      <c r="P764551" s="83"/>
    </row>
    <row r="764552" spans="16:16" x14ac:dyDescent="0.3">
      <c r="P764552" s="83"/>
    </row>
    <row r="764553" spans="16:16" x14ac:dyDescent="0.3">
      <c r="P764553" s="83"/>
    </row>
    <row r="764554" spans="16:16" x14ac:dyDescent="0.3">
      <c r="P764554" s="83"/>
    </row>
    <row r="764555" spans="16:16" x14ac:dyDescent="0.3">
      <c r="P764555" s="83"/>
    </row>
    <row r="764556" spans="16:16" x14ac:dyDescent="0.3">
      <c r="P764556" s="83"/>
    </row>
    <row r="764557" spans="16:16" x14ac:dyDescent="0.3">
      <c r="P764557" s="83"/>
    </row>
    <row r="764558" spans="16:16" x14ac:dyDescent="0.3">
      <c r="P764558" s="83"/>
    </row>
    <row r="764559" spans="16:16" x14ac:dyDescent="0.3">
      <c r="P764559" s="83"/>
    </row>
    <row r="764560" spans="16:16" x14ac:dyDescent="0.3">
      <c r="P764560" s="83"/>
    </row>
    <row r="764561" spans="16:16" x14ac:dyDescent="0.3">
      <c r="P764561" s="83"/>
    </row>
    <row r="764562" spans="16:16" x14ac:dyDescent="0.3">
      <c r="P764562" s="83"/>
    </row>
    <row r="764563" spans="16:16" x14ac:dyDescent="0.3">
      <c r="P764563" s="83"/>
    </row>
    <row r="764564" spans="16:16" x14ac:dyDescent="0.3">
      <c r="P764564" s="83"/>
    </row>
    <row r="764565" spans="16:16" x14ac:dyDescent="0.3">
      <c r="P764565" s="83"/>
    </row>
    <row r="764566" spans="16:16" x14ac:dyDescent="0.3">
      <c r="P764566" s="83"/>
    </row>
    <row r="764567" spans="16:16" x14ac:dyDescent="0.3">
      <c r="P764567" s="83"/>
    </row>
    <row r="764568" spans="16:16" x14ac:dyDescent="0.3">
      <c r="P764568" s="83"/>
    </row>
    <row r="764569" spans="16:16" x14ac:dyDescent="0.3">
      <c r="P764569" s="83"/>
    </row>
    <row r="764570" spans="16:16" x14ac:dyDescent="0.3">
      <c r="P764570" s="83"/>
    </row>
    <row r="764571" spans="16:16" x14ac:dyDescent="0.3">
      <c r="P764571" s="83"/>
    </row>
    <row r="764572" spans="16:16" x14ac:dyDescent="0.3">
      <c r="P764572" s="83"/>
    </row>
    <row r="764573" spans="16:16" x14ac:dyDescent="0.3">
      <c r="P764573" s="83"/>
    </row>
    <row r="764574" spans="16:16" x14ac:dyDescent="0.3">
      <c r="P764574" s="83"/>
    </row>
    <row r="764575" spans="16:16" x14ac:dyDescent="0.3">
      <c r="P764575" s="83"/>
    </row>
    <row r="764576" spans="16:16" x14ac:dyDescent="0.3">
      <c r="P764576" s="83"/>
    </row>
    <row r="764577" spans="16:16" x14ac:dyDescent="0.3">
      <c r="P764577" s="83"/>
    </row>
    <row r="764578" spans="16:16" x14ac:dyDescent="0.3">
      <c r="P764578" s="83"/>
    </row>
    <row r="764579" spans="16:16" x14ac:dyDescent="0.3">
      <c r="P764579" s="83"/>
    </row>
    <row r="764580" spans="16:16" x14ac:dyDescent="0.3">
      <c r="P764580" s="83"/>
    </row>
    <row r="764581" spans="16:16" x14ac:dyDescent="0.3">
      <c r="P764581" s="83"/>
    </row>
    <row r="764582" spans="16:16" x14ac:dyDescent="0.3">
      <c r="P764582" s="83"/>
    </row>
    <row r="764583" spans="16:16" x14ac:dyDescent="0.3">
      <c r="P764583" s="83"/>
    </row>
    <row r="764584" spans="16:16" x14ac:dyDescent="0.3">
      <c r="P764584" s="83"/>
    </row>
    <row r="764585" spans="16:16" x14ac:dyDescent="0.3">
      <c r="P764585" s="83"/>
    </row>
    <row r="764586" spans="16:16" x14ac:dyDescent="0.3">
      <c r="P764586" s="83"/>
    </row>
    <row r="764587" spans="16:16" x14ac:dyDescent="0.3">
      <c r="P764587" s="83"/>
    </row>
    <row r="764588" spans="16:16" x14ac:dyDescent="0.3">
      <c r="P764588" s="83"/>
    </row>
    <row r="764589" spans="16:16" x14ac:dyDescent="0.3">
      <c r="P764589" s="83"/>
    </row>
    <row r="764590" spans="16:16" x14ac:dyDescent="0.3">
      <c r="P764590" s="83"/>
    </row>
    <row r="764591" spans="16:16" x14ac:dyDescent="0.3">
      <c r="P764591" s="83"/>
    </row>
    <row r="764592" spans="16:16" x14ac:dyDescent="0.3">
      <c r="P764592" s="83"/>
    </row>
    <row r="764593" spans="16:16" x14ac:dyDescent="0.3">
      <c r="P764593" s="83"/>
    </row>
    <row r="764594" spans="16:16" x14ac:dyDescent="0.3">
      <c r="P764594" s="83"/>
    </row>
    <row r="764595" spans="16:16" x14ac:dyDescent="0.3">
      <c r="P764595" s="83"/>
    </row>
    <row r="764596" spans="16:16" x14ac:dyDescent="0.3">
      <c r="P764596" s="83"/>
    </row>
    <row r="764597" spans="16:16" x14ac:dyDescent="0.3">
      <c r="P764597" s="83"/>
    </row>
    <row r="764598" spans="16:16" x14ac:dyDescent="0.3">
      <c r="P764598" s="83"/>
    </row>
    <row r="764599" spans="16:16" x14ac:dyDescent="0.3">
      <c r="P764599" s="83"/>
    </row>
    <row r="764600" spans="16:16" x14ac:dyDescent="0.3">
      <c r="P764600" s="83"/>
    </row>
    <row r="764601" spans="16:16" x14ac:dyDescent="0.3">
      <c r="P764601" s="83"/>
    </row>
    <row r="764602" spans="16:16" x14ac:dyDescent="0.3">
      <c r="P764602" s="83"/>
    </row>
    <row r="764603" spans="16:16" x14ac:dyDescent="0.3">
      <c r="P764603" s="83"/>
    </row>
    <row r="764604" spans="16:16" x14ac:dyDescent="0.3">
      <c r="P764604" s="83"/>
    </row>
    <row r="764605" spans="16:16" x14ac:dyDescent="0.3">
      <c r="P764605" s="83"/>
    </row>
    <row r="764606" spans="16:16" x14ac:dyDescent="0.3">
      <c r="P764606" s="83"/>
    </row>
    <row r="764607" spans="16:16" x14ac:dyDescent="0.3">
      <c r="P764607" s="83"/>
    </row>
    <row r="764608" spans="16:16" x14ac:dyDescent="0.3">
      <c r="P764608" s="83"/>
    </row>
    <row r="764609" spans="16:16" x14ac:dyDescent="0.3">
      <c r="P764609" s="83"/>
    </row>
    <row r="764610" spans="16:16" x14ac:dyDescent="0.3">
      <c r="P764610" s="83"/>
    </row>
    <row r="764611" spans="16:16" x14ac:dyDescent="0.3">
      <c r="P764611" s="83"/>
    </row>
    <row r="764612" spans="16:16" x14ac:dyDescent="0.3">
      <c r="P764612" s="83"/>
    </row>
    <row r="764613" spans="16:16" x14ac:dyDescent="0.3">
      <c r="P764613" s="83"/>
    </row>
    <row r="764614" spans="16:16" x14ac:dyDescent="0.3">
      <c r="P764614" s="83"/>
    </row>
    <row r="764615" spans="16:16" x14ac:dyDescent="0.3">
      <c r="P764615" s="83"/>
    </row>
    <row r="764616" spans="16:16" x14ac:dyDescent="0.3">
      <c r="P764616" s="83"/>
    </row>
    <row r="764617" spans="16:16" x14ac:dyDescent="0.3">
      <c r="P764617" s="83"/>
    </row>
    <row r="764618" spans="16:16" x14ac:dyDescent="0.3">
      <c r="P764618" s="83"/>
    </row>
    <row r="764619" spans="16:16" x14ac:dyDescent="0.3">
      <c r="P764619" s="83"/>
    </row>
    <row r="764620" spans="16:16" x14ac:dyDescent="0.3">
      <c r="P764620" s="83"/>
    </row>
    <row r="764621" spans="16:16" x14ac:dyDescent="0.3">
      <c r="P764621" s="83"/>
    </row>
    <row r="764622" spans="16:16" x14ac:dyDescent="0.3">
      <c r="P764622" s="83"/>
    </row>
    <row r="764623" spans="16:16" x14ac:dyDescent="0.3">
      <c r="P764623" s="83"/>
    </row>
    <row r="764624" spans="16:16" x14ac:dyDescent="0.3">
      <c r="P764624" s="83"/>
    </row>
    <row r="764625" spans="16:16" x14ac:dyDescent="0.3">
      <c r="P764625" s="83"/>
    </row>
    <row r="764626" spans="16:16" x14ac:dyDescent="0.3">
      <c r="P764626" s="83"/>
    </row>
    <row r="764627" spans="16:16" x14ac:dyDescent="0.3">
      <c r="P764627" s="83"/>
    </row>
    <row r="764628" spans="16:16" x14ac:dyDescent="0.3">
      <c r="P764628" s="83"/>
    </row>
    <row r="764629" spans="16:16" x14ac:dyDescent="0.3">
      <c r="P764629" s="83"/>
    </row>
    <row r="764630" spans="16:16" x14ac:dyDescent="0.3">
      <c r="P764630" s="83"/>
    </row>
    <row r="764631" spans="16:16" x14ac:dyDescent="0.3">
      <c r="P764631" s="83"/>
    </row>
    <row r="764632" spans="16:16" x14ac:dyDescent="0.3">
      <c r="P764632" s="83"/>
    </row>
    <row r="764633" spans="16:16" x14ac:dyDescent="0.3">
      <c r="P764633" s="83"/>
    </row>
    <row r="764634" spans="16:16" x14ac:dyDescent="0.3">
      <c r="P764634" s="83"/>
    </row>
    <row r="764635" spans="16:16" x14ac:dyDescent="0.3">
      <c r="P764635" s="83"/>
    </row>
    <row r="764636" spans="16:16" x14ac:dyDescent="0.3">
      <c r="P764636" s="83"/>
    </row>
    <row r="764637" spans="16:16" x14ac:dyDescent="0.3">
      <c r="P764637" s="83"/>
    </row>
    <row r="764638" spans="16:16" x14ac:dyDescent="0.3">
      <c r="P764638" s="83"/>
    </row>
    <row r="764639" spans="16:16" x14ac:dyDescent="0.3">
      <c r="P764639" s="83"/>
    </row>
    <row r="764640" spans="16:16" x14ac:dyDescent="0.3">
      <c r="P764640" s="83"/>
    </row>
    <row r="764641" spans="16:16" x14ac:dyDescent="0.3">
      <c r="P764641" s="83"/>
    </row>
    <row r="764642" spans="16:16" x14ac:dyDescent="0.3">
      <c r="P764642" s="83"/>
    </row>
    <row r="764643" spans="16:16" x14ac:dyDescent="0.3">
      <c r="P764643" s="83"/>
    </row>
    <row r="764644" spans="16:16" x14ac:dyDescent="0.3">
      <c r="P764644" s="83"/>
    </row>
    <row r="764645" spans="16:16" x14ac:dyDescent="0.3">
      <c r="P764645" s="83"/>
    </row>
    <row r="764646" spans="16:16" x14ac:dyDescent="0.3">
      <c r="P764646" s="83"/>
    </row>
    <row r="764647" spans="16:16" x14ac:dyDescent="0.3">
      <c r="P764647" s="83"/>
    </row>
    <row r="764648" spans="16:16" x14ac:dyDescent="0.3">
      <c r="P764648" s="83"/>
    </row>
    <row r="764649" spans="16:16" x14ac:dyDescent="0.3">
      <c r="P764649" s="83"/>
    </row>
    <row r="764650" spans="16:16" x14ac:dyDescent="0.3">
      <c r="P764650" s="83"/>
    </row>
    <row r="764651" spans="16:16" x14ac:dyDescent="0.3">
      <c r="P764651" s="83"/>
    </row>
    <row r="764652" spans="16:16" x14ac:dyDescent="0.3">
      <c r="P764652" s="83"/>
    </row>
    <row r="764653" spans="16:16" x14ac:dyDescent="0.3">
      <c r="P764653" s="83"/>
    </row>
    <row r="764654" spans="16:16" x14ac:dyDescent="0.3">
      <c r="P764654" s="83"/>
    </row>
    <row r="764655" spans="16:16" x14ac:dyDescent="0.3">
      <c r="P764655" s="83"/>
    </row>
    <row r="764656" spans="16:16" x14ac:dyDescent="0.3">
      <c r="P764656" s="83"/>
    </row>
    <row r="764657" spans="16:16" x14ac:dyDescent="0.3">
      <c r="P764657" s="83"/>
    </row>
    <row r="764658" spans="16:16" x14ac:dyDescent="0.3">
      <c r="P764658" s="83"/>
    </row>
    <row r="764659" spans="16:16" x14ac:dyDescent="0.3">
      <c r="P764659" s="83"/>
    </row>
    <row r="764660" spans="16:16" x14ac:dyDescent="0.3">
      <c r="P764660" s="83"/>
    </row>
    <row r="764661" spans="16:16" x14ac:dyDescent="0.3">
      <c r="P764661" s="83"/>
    </row>
    <row r="764662" spans="16:16" x14ac:dyDescent="0.3">
      <c r="P764662" s="83"/>
    </row>
    <row r="764663" spans="16:16" x14ac:dyDescent="0.3">
      <c r="P764663" s="83"/>
    </row>
    <row r="764664" spans="16:16" x14ac:dyDescent="0.3">
      <c r="P764664" s="83"/>
    </row>
    <row r="764665" spans="16:16" x14ac:dyDescent="0.3">
      <c r="P764665" s="83"/>
    </row>
    <row r="764666" spans="16:16" x14ac:dyDescent="0.3">
      <c r="P764666" s="83"/>
    </row>
    <row r="764667" spans="16:16" x14ac:dyDescent="0.3">
      <c r="P764667" s="83"/>
    </row>
    <row r="764668" spans="16:16" x14ac:dyDescent="0.3">
      <c r="P764668" s="83"/>
    </row>
    <row r="764669" spans="16:16" x14ac:dyDescent="0.3">
      <c r="P764669" s="83"/>
    </row>
    <row r="764670" spans="16:16" x14ac:dyDescent="0.3">
      <c r="P764670" s="83"/>
    </row>
    <row r="764671" spans="16:16" x14ac:dyDescent="0.3">
      <c r="P764671" s="83"/>
    </row>
    <row r="764672" spans="16:16" x14ac:dyDescent="0.3">
      <c r="P764672" s="83"/>
    </row>
    <row r="764673" spans="16:16" x14ac:dyDescent="0.3">
      <c r="P764673" s="83"/>
    </row>
    <row r="764674" spans="16:16" x14ac:dyDescent="0.3">
      <c r="P764674" s="83"/>
    </row>
    <row r="764675" spans="16:16" x14ac:dyDescent="0.3">
      <c r="P764675" s="83"/>
    </row>
    <row r="764676" spans="16:16" x14ac:dyDescent="0.3">
      <c r="P764676" s="83"/>
    </row>
    <row r="764677" spans="16:16" x14ac:dyDescent="0.3">
      <c r="P764677" s="83"/>
    </row>
    <row r="764678" spans="16:16" x14ac:dyDescent="0.3">
      <c r="P764678" s="83"/>
    </row>
    <row r="764679" spans="16:16" x14ac:dyDescent="0.3">
      <c r="P764679" s="83"/>
    </row>
    <row r="764680" spans="16:16" x14ac:dyDescent="0.3">
      <c r="P764680" s="83"/>
    </row>
    <row r="764681" spans="16:16" x14ac:dyDescent="0.3">
      <c r="P764681" s="83"/>
    </row>
    <row r="764682" spans="16:16" x14ac:dyDescent="0.3">
      <c r="P764682" s="83"/>
    </row>
    <row r="764683" spans="16:16" x14ac:dyDescent="0.3">
      <c r="P764683" s="83"/>
    </row>
    <row r="764684" spans="16:16" x14ac:dyDescent="0.3">
      <c r="P764684" s="83"/>
    </row>
    <row r="764685" spans="16:16" x14ac:dyDescent="0.3">
      <c r="P764685" s="83"/>
    </row>
    <row r="764686" spans="16:16" x14ac:dyDescent="0.3">
      <c r="P764686" s="83"/>
    </row>
    <row r="764687" spans="16:16" x14ac:dyDescent="0.3">
      <c r="P764687" s="83"/>
    </row>
    <row r="764688" spans="16:16" x14ac:dyDescent="0.3">
      <c r="P764688" s="83"/>
    </row>
    <row r="764689" spans="16:16" x14ac:dyDescent="0.3">
      <c r="P764689" s="83"/>
    </row>
    <row r="764690" spans="16:16" x14ac:dyDescent="0.3">
      <c r="P764690" s="83"/>
    </row>
    <row r="764691" spans="16:16" x14ac:dyDescent="0.3">
      <c r="P764691" s="83"/>
    </row>
    <row r="764692" spans="16:16" x14ac:dyDescent="0.3">
      <c r="P764692" s="83"/>
    </row>
    <row r="764693" spans="16:16" x14ac:dyDescent="0.3">
      <c r="P764693" s="83"/>
    </row>
    <row r="764694" spans="16:16" x14ac:dyDescent="0.3">
      <c r="P764694" s="83"/>
    </row>
    <row r="764695" spans="16:16" x14ac:dyDescent="0.3">
      <c r="P764695" s="83"/>
    </row>
    <row r="764696" spans="16:16" x14ac:dyDescent="0.3">
      <c r="P764696" s="83"/>
    </row>
    <row r="764697" spans="16:16" x14ac:dyDescent="0.3">
      <c r="P764697" s="83"/>
    </row>
    <row r="764698" spans="16:16" x14ac:dyDescent="0.3">
      <c r="P764698" s="83"/>
    </row>
    <row r="764699" spans="16:16" x14ac:dyDescent="0.3">
      <c r="P764699" s="83"/>
    </row>
    <row r="764700" spans="16:16" x14ac:dyDescent="0.3">
      <c r="P764700" s="83"/>
    </row>
    <row r="764701" spans="16:16" x14ac:dyDescent="0.3">
      <c r="P764701" s="83"/>
    </row>
    <row r="764702" spans="16:16" x14ac:dyDescent="0.3">
      <c r="P764702" s="83"/>
    </row>
    <row r="764703" spans="16:16" x14ac:dyDescent="0.3">
      <c r="P764703" s="83"/>
    </row>
    <row r="764704" spans="16:16" x14ac:dyDescent="0.3">
      <c r="P764704" s="83"/>
    </row>
    <row r="764705" spans="16:16" x14ac:dyDescent="0.3">
      <c r="P764705" s="83"/>
    </row>
    <row r="764706" spans="16:16" x14ac:dyDescent="0.3">
      <c r="P764706" s="83"/>
    </row>
    <row r="764707" spans="16:16" x14ac:dyDescent="0.3">
      <c r="P764707" s="83"/>
    </row>
    <row r="764708" spans="16:16" x14ac:dyDescent="0.3">
      <c r="P764708" s="83"/>
    </row>
    <row r="764709" spans="16:16" x14ac:dyDescent="0.3">
      <c r="P764709" s="83"/>
    </row>
    <row r="764710" spans="16:16" x14ac:dyDescent="0.3">
      <c r="P764710" s="83"/>
    </row>
    <row r="764711" spans="16:16" x14ac:dyDescent="0.3">
      <c r="P764711" s="83"/>
    </row>
    <row r="764712" spans="16:16" x14ac:dyDescent="0.3">
      <c r="P764712" s="83"/>
    </row>
    <row r="764713" spans="16:16" x14ac:dyDescent="0.3">
      <c r="P764713" s="83"/>
    </row>
    <row r="764714" spans="16:16" x14ac:dyDescent="0.3">
      <c r="P764714" s="83"/>
    </row>
    <row r="764715" spans="16:16" x14ac:dyDescent="0.3">
      <c r="P764715" s="83"/>
    </row>
    <row r="764716" spans="16:16" x14ac:dyDescent="0.3">
      <c r="P764716" s="83"/>
    </row>
    <row r="764717" spans="16:16" x14ac:dyDescent="0.3">
      <c r="P764717" s="83"/>
    </row>
    <row r="764718" spans="16:16" x14ac:dyDescent="0.3">
      <c r="P764718" s="83"/>
    </row>
    <row r="764719" spans="16:16" x14ac:dyDescent="0.3">
      <c r="P764719" s="83"/>
    </row>
    <row r="764720" spans="16:16" x14ac:dyDescent="0.3">
      <c r="P764720" s="83"/>
    </row>
    <row r="764721" spans="16:16" x14ac:dyDescent="0.3">
      <c r="P764721" s="83"/>
    </row>
    <row r="764722" spans="16:16" x14ac:dyDescent="0.3">
      <c r="P764722" s="83"/>
    </row>
    <row r="764723" spans="16:16" x14ac:dyDescent="0.3">
      <c r="P764723" s="83"/>
    </row>
    <row r="764724" spans="16:16" x14ac:dyDescent="0.3">
      <c r="P764724" s="83"/>
    </row>
    <row r="764725" spans="16:16" x14ac:dyDescent="0.3">
      <c r="P764725" s="83"/>
    </row>
    <row r="764726" spans="16:16" x14ac:dyDescent="0.3">
      <c r="P764726" s="83"/>
    </row>
    <row r="764727" spans="16:16" x14ac:dyDescent="0.3">
      <c r="P764727" s="83"/>
    </row>
    <row r="764728" spans="16:16" x14ac:dyDescent="0.3">
      <c r="P764728" s="83"/>
    </row>
    <row r="764729" spans="16:16" x14ac:dyDescent="0.3">
      <c r="P764729" s="83"/>
    </row>
    <row r="764730" spans="16:16" x14ac:dyDescent="0.3">
      <c r="P764730" s="83"/>
    </row>
    <row r="764731" spans="16:16" x14ac:dyDescent="0.3">
      <c r="P764731" s="83"/>
    </row>
    <row r="764732" spans="16:16" x14ac:dyDescent="0.3">
      <c r="P764732" s="83"/>
    </row>
    <row r="764733" spans="16:16" x14ac:dyDescent="0.3">
      <c r="P764733" s="83"/>
    </row>
    <row r="764734" spans="16:16" x14ac:dyDescent="0.3">
      <c r="P764734" s="83"/>
    </row>
    <row r="764735" spans="16:16" x14ac:dyDescent="0.3">
      <c r="P764735" s="83"/>
    </row>
    <row r="764736" spans="16:16" x14ac:dyDescent="0.3">
      <c r="P764736" s="83"/>
    </row>
    <row r="764737" spans="16:16" x14ac:dyDescent="0.3">
      <c r="P764737" s="83"/>
    </row>
    <row r="764738" spans="16:16" x14ac:dyDescent="0.3">
      <c r="P764738" s="83"/>
    </row>
    <row r="764739" spans="16:16" x14ac:dyDescent="0.3">
      <c r="P764739" s="83"/>
    </row>
    <row r="764740" spans="16:16" x14ac:dyDescent="0.3">
      <c r="P764740" s="83"/>
    </row>
    <row r="764741" spans="16:16" x14ac:dyDescent="0.3">
      <c r="P764741" s="83"/>
    </row>
    <row r="764742" spans="16:16" x14ac:dyDescent="0.3">
      <c r="P764742" s="83"/>
    </row>
    <row r="764743" spans="16:16" x14ac:dyDescent="0.3">
      <c r="P764743" s="83"/>
    </row>
    <row r="764744" spans="16:16" x14ac:dyDescent="0.3">
      <c r="P764744" s="83"/>
    </row>
    <row r="764745" spans="16:16" x14ac:dyDescent="0.3">
      <c r="P764745" s="83"/>
    </row>
    <row r="764746" spans="16:16" x14ac:dyDescent="0.3">
      <c r="P764746" s="83"/>
    </row>
    <row r="764747" spans="16:16" x14ac:dyDescent="0.3">
      <c r="P764747" s="83"/>
    </row>
    <row r="764748" spans="16:16" x14ac:dyDescent="0.3">
      <c r="P764748" s="83"/>
    </row>
    <row r="764749" spans="16:16" x14ac:dyDescent="0.3">
      <c r="P764749" s="83"/>
    </row>
    <row r="764750" spans="16:16" x14ac:dyDescent="0.3">
      <c r="P764750" s="83"/>
    </row>
    <row r="764751" spans="16:16" x14ac:dyDescent="0.3">
      <c r="P764751" s="83"/>
    </row>
    <row r="764752" spans="16:16" x14ac:dyDescent="0.3">
      <c r="P764752" s="83"/>
    </row>
    <row r="764753" spans="16:16" x14ac:dyDescent="0.3">
      <c r="P764753" s="83"/>
    </row>
    <row r="764754" spans="16:16" x14ac:dyDescent="0.3">
      <c r="P764754" s="83"/>
    </row>
    <row r="764755" spans="16:16" x14ac:dyDescent="0.3">
      <c r="P764755" s="83"/>
    </row>
    <row r="764756" spans="16:16" x14ac:dyDescent="0.3">
      <c r="P764756" s="83"/>
    </row>
    <row r="764757" spans="16:16" x14ac:dyDescent="0.3">
      <c r="P764757" s="83"/>
    </row>
    <row r="764758" spans="16:16" x14ac:dyDescent="0.3">
      <c r="P764758" s="83"/>
    </row>
    <row r="764759" spans="16:16" x14ac:dyDescent="0.3">
      <c r="P764759" s="83"/>
    </row>
    <row r="764760" spans="16:16" x14ac:dyDescent="0.3">
      <c r="P764760" s="83"/>
    </row>
    <row r="764761" spans="16:16" x14ac:dyDescent="0.3">
      <c r="P764761" s="83"/>
    </row>
    <row r="764762" spans="16:16" x14ac:dyDescent="0.3">
      <c r="P764762" s="83"/>
    </row>
    <row r="764763" spans="16:16" x14ac:dyDescent="0.3">
      <c r="P764763" s="83"/>
    </row>
    <row r="764764" spans="16:16" x14ac:dyDescent="0.3">
      <c r="P764764" s="83"/>
    </row>
    <row r="764765" spans="16:16" x14ac:dyDescent="0.3">
      <c r="P764765" s="83"/>
    </row>
    <row r="764766" spans="16:16" x14ac:dyDescent="0.3">
      <c r="P764766" s="83"/>
    </row>
    <row r="764767" spans="16:16" x14ac:dyDescent="0.3">
      <c r="P764767" s="83"/>
    </row>
    <row r="764768" spans="16:16" x14ac:dyDescent="0.3">
      <c r="P764768" s="83"/>
    </row>
    <row r="764769" spans="16:16" x14ac:dyDescent="0.3">
      <c r="P764769" s="83"/>
    </row>
    <row r="764770" spans="16:16" x14ac:dyDescent="0.3">
      <c r="P764770" s="83"/>
    </row>
    <row r="764771" spans="16:16" x14ac:dyDescent="0.3">
      <c r="P764771" s="83"/>
    </row>
    <row r="764772" spans="16:16" x14ac:dyDescent="0.3">
      <c r="P764772" s="83"/>
    </row>
    <row r="764773" spans="16:16" x14ac:dyDescent="0.3">
      <c r="P764773" s="83"/>
    </row>
    <row r="764774" spans="16:16" x14ac:dyDescent="0.3">
      <c r="P764774" s="83"/>
    </row>
    <row r="764775" spans="16:16" x14ac:dyDescent="0.3">
      <c r="P764775" s="83"/>
    </row>
    <row r="764776" spans="16:16" x14ac:dyDescent="0.3">
      <c r="P764776" s="83"/>
    </row>
    <row r="764777" spans="16:16" x14ac:dyDescent="0.3">
      <c r="P764777" s="83"/>
    </row>
    <row r="764778" spans="16:16" x14ac:dyDescent="0.3">
      <c r="P764778" s="83"/>
    </row>
    <row r="764779" spans="16:16" x14ac:dyDescent="0.3">
      <c r="P764779" s="83"/>
    </row>
    <row r="764780" spans="16:16" x14ac:dyDescent="0.3">
      <c r="P764780" s="83"/>
    </row>
    <row r="764781" spans="16:16" x14ac:dyDescent="0.3">
      <c r="P764781" s="83"/>
    </row>
    <row r="764782" spans="16:16" x14ac:dyDescent="0.3">
      <c r="P764782" s="83"/>
    </row>
    <row r="764783" spans="16:16" x14ac:dyDescent="0.3">
      <c r="P764783" s="83"/>
    </row>
    <row r="764784" spans="16:16" x14ac:dyDescent="0.3">
      <c r="P764784" s="83"/>
    </row>
    <row r="764785" spans="16:16" x14ac:dyDescent="0.3">
      <c r="P764785" s="83"/>
    </row>
    <row r="764786" spans="16:16" x14ac:dyDescent="0.3">
      <c r="P764786" s="83"/>
    </row>
    <row r="764787" spans="16:16" x14ac:dyDescent="0.3">
      <c r="P764787" s="83"/>
    </row>
    <row r="764788" spans="16:16" x14ac:dyDescent="0.3">
      <c r="P764788" s="83"/>
    </row>
    <row r="764789" spans="16:16" x14ac:dyDescent="0.3">
      <c r="P764789" s="83"/>
    </row>
    <row r="764790" spans="16:16" x14ac:dyDescent="0.3">
      <c r="P764790" s="83"/>
    </row>
    <row r="764791" spans="16:16" x14ac:dyDescent="0.3">
      <c r="P764791" s="83"/>
    </row>
    <row r="764792" spans="16:16" x14ac:dyDescent="0.3">
      <c r="P764792" s="83"/>
    </row>
    <row r="764793" spans="16:16" x14ac:dyDescent="0.3">
      <c r="P764793" s="83"/>
    </row>
    <row r="764794" spans="16:16" x14ac:dyDescent="0.3">
      <c r="P764794" s="83"/>
    </row>
    <row r="764795" spans="16:16" x14ac:dyDescent="0.3">
      <c r="P764795" s="83"/>
    </row>
    <row r="764796" spans="16:16" x14ac:dyDescent="0.3">
      <c r="P764796" s="83"/>
    </row>
    <row r="764797" spans="16:16" x14ac:dyDescent="0.3">
      <c r="P764797" s="83"/>
    </row>
    <row r="764798" spans="16:16" x14ac:dyDescent="0.3">
      <c r="P764798" s="83"/>
    </row>
    <row r="764799" spans="16:16" x14ac:dyDescent="0.3">
      <c r="P764799" s="83"/>
    </row>
    <row r="764800" spans="16:16" x14ac:dyDescent="0.3">
      <c r="P764800" s="83"/>
    </row>
    <row r="764801" spans="16:16" x14ac:dyDescent="0.3">
      <c r="P764801" s="83"/>
    </row>
    <row r="764802" spans="16:16" x14ac:dyDescent="0.3">
      <c r="P764802" s="83"/>
    </row>
    <row r="764803" spans="16:16" x14ac:dyDescent="0.3">
      <c r="P764803" s="83"/>
    </row>
    <row r="764804" spans="16:16" x14ac:dyDescent="0.3">
      <c r="P764804" s="83"/>
    </row>
    <row r="764805" spans="16:16" x14ac:dyDescent="0.3">
      <c r="P764805" s="83"/>
    </row>
    <row r="764806" spans="16:16" x14ac:dyDescent="0.3">
      <c r="P764806" s="83"/>
    </row>
    <row r="764807" spans="16:16" x14ac:dyDescent="0.3">
      <c r="P764807" s="83"/>
    </row>
    <row r="764808" spans="16:16" x14ac:dyDescent="0.3">
      <c r="P764808" s="83"/>
    </row>
    <row r="764809" spans="16:16" x14ac:dyDescent="0.3">
      <c r="P764809" s="83"/>
    </row>
    <row r="764810" spans="16:16" x14ac:dyDescent="0.3">
      <c r="P764810" s="83"/>
    </row>
    <row r="764811" spans="16:16" x14ac:dyDescent="0.3">
      <c r="P764811" s="83"/>
    </row>
    <row r="764812" spans="16:16" x14ac:dyDescent="0.3">
      <c r="P764812" s="83"/>
    </row>
    <row r="764813" spans="16:16" x14ac:dyDescent="0.3">
      <c r="P764813" s="83"/>
    </row>
    <row r="764814" spans="16:16" x14ac:dyDescent="0.3">
      <c r="P764814" s="83"/>
    </row>
    <row r="764815" spans="16:16" x14ac:dyDescent="0.3">
      <c r="P764815" s="83"/>
    </row>
    <row r="764816" spans="16:16" x14ac:dyDescent="0.3">
      <c r="P764816" s="83"/>
    </row>
    <row r="764817" spans="16:16" x14ac:dyDescent="0.3">
      <c r="P764817" s="83"/>
    </row>
    <row r="764818" spans="16:16" x14ac:dyDescent="0.3">
      <c r="P764818" s="83"/>
    </row>
    <row r="764819" spans="16:16" x14ac:dyDescent="0.3">
      <c r="P764819" s="83"/>
    </row>
    <row r="764820" spans="16:16" x14ac:dyDescent="0.3">
      <c r="P764820" s="83"/>
    </row>
    <row r="764821" spans="16:16" x14ac:dyDescent="0.3">
      <c r="P764821" s="83"/>
    </row>
    <row r="764822" spans="16:16" x14ac:dyDescent="0.3">
      <c r="P764822" s="83"/>
    </row>
    <row r="764823" spans="16:16" x14ac:dyDescent="0.3">
      <c r="P764823" s="83"/>
    </row>
    <row r="764824" spans="16:16" x14ac:dyDescent="0.3">
      <c r="P764824" s="83"/>
    </row>
    <row r="764825" spans="16:16" x14ac:dyDescent="0.3">
      <c r="P764825" s="83"/>
    </row>
    <row r="764826" spans="16:16" x14ac:dyDescent="0.3">
      <c r="P764826" s="83"/>
    </row>
    <row r="764827" spans="16:16" x14ac:dyDescent="0.3">
      <c r="P764827" s="83"/>
    </row>
    <row r="764828" spans="16:16" x14ac:dyDescent="0.3">
      <c r="P764828" s="83"/>
    </row>
    <row r="764829" spans="16:16" x14ac:dyDescent="0.3">
      <c r="P764829" s="83"/>
    </row>
    <row r="764830" spans="16:16" x14ac:dyDescent="0.3">
      <c r="P764830" s="83"/>
    </row>
    <row r="764831" spans="16:16" x14ac:dyDescent="0.3">
      <c r="P764831" s="83"/>
    </row>
    <row r="764832" spans="16:16" x14ac:dyDescent="0.3">
      <c r="P764832" s="83"/>
    </row>
    <row r="764833" spans="16:16" x14ac:dyDescent="0.3">
      <c r="P764833" s="83"/>
    </row>
    <row r="764834" spans="16:16" x14ac:dyDescent="0.3">
      <c r="P764834" s="83"/>
    </row>
    <row r="764835" spans="16:16" x14ac:dyDescent="0.3">
      <c r="P764835" s="83"/>
    </row>
    <row r="764836" spans="16:16" x14ac:dyDescent="0.3">
      <c r="P764836" s="83"/>
    </row>
    <row r="764837" spans="16:16" x14ac:dyDescent="0.3">
      <c r="P764837" s="83"/>
    </row>
    <row r="764838" spans="16:16" x14ac:dyDescent="0.3">
      <c r="P764838" s="83"/>
    </row>
    <row r="764839" spans="16:16" x14ac:dyDescent="0.3">
      <c r="P764839" s="83"/>
    </row>
    <row r="764840" spans="16:16" x14ac:dyDescent="0.3">
      <c r="P764840" s="83"/>
    </row>
    <row r="764841" spans="16:16" x14ac:dyDescent="0.3">
      <c r="P764841" s="83"/>
    </row>
    <row r="764842" spans="16:16" x14ac:dyDescent="0.3">
      <c r="P764842" s="83"/>
    </row>
    <row r="764843" spans="16:16" x14ac:dyDescent="0.3">
      <c r="P764843" s="83"/>
    </row>
    <row r="764844" spans="16:16" x14ac:dyDescent="0.3">
      <c r="P764844" s="83"/>
    </row>
    <row r="764845" spans="16:16" x14ac:dyDescent="0.3">
      <c r="P764845" s="83"/>
    </row>
    <row r="764846" spans="16:16" x14ac:dyDescent="0.3">
      <c r="P764846" s="83"/>
    </row>
    <row r="764847" spans="16:16" x14ac:dyDescent="0.3">
      <c r="P764847" s="83"/>
    </row>
    <row r="764848" spans="16:16" x14ac:dyDescent="0.3">
      <c r="P764848" s="83"/>
    </row>
    <row r="764849" spans="16:16" x14ac:dyDescent="0.3">
      <c r="P764849" s="83"/>
    </row>
    <row r="764850" spans="16:16" x14ac:dyDescent="0.3">
      <c r="P764850" s="83"/>
    </row>
    <row r="764851" spans="16:16" x14ac:dyDescent="0.3">
      <c r="P764851" s="83"/>
    </row>
    <row r="764852" spans="16:16" x14ac:dyDescent="0.3">
      <c r="P764852" s="83"/>
    </row>
    <row r="764853" spans="16:16" x14ac:dyDescent="0.3">
      <c r="P764853" s="83"/>
    </row>
    <row r="764854" spans="16:16" x14ac:dyDescent="0.3">
      <c r="P764854" s="83"/>
    </row>
    <row r="764855" spans="16:16" x14ac:dyDescent="0.3">
      <c r="P764855" s="83"/>
    </row>
    <row r="764856" spans="16:16" x14ac:dyDescent="0.3">
      <c r="P764856" s="83"/>
    </row>
    <row r="764857" spans="16:16" x14ac:dyDescent="0.3">
      <c r="P764857" s="83"/>
    </row>
    <row r="764858" spans="16:16" x14ac:dyDescent="0.3">
      <c r="P764858" s="83"/>
    </row>
    <row r="764859" spans="16:16" x14ac:dyDescent="0.3">
      <c r="P764859" s="83"/>
    </row>
    <row r="764860" spans="16:16" x14ac:dyDescent="0.3">
      <c r="P764860" s="83"/>
    </row>
    <row r="764861" spans="16:16" x14ac:dyDescent="0.3">
      <c r="P764861" s="83"/>
    </row>
    <row r="764862" spans="16:16" x14ac:dyDescent="0.3">
      <c r="P764862" s="83"/>
    </row>
    <row r="764863" spans="16:16" x14ac:dyDescent="0.3">
      <c r="P764863" s="83"/>
    </row>
    <row r="764864" spans="16:16" x14ac:dyDescent="0.3">
      <c r="P764864" s="83"/>
    </row>
    <row r="764865" spans="16:16" x14ac:dyDescent="0.3">
      <c r="P764865" s="83"/>
    </row>
    <row r="764866" spans="16:16" x14ac:dyDescent="0.3">
      <c r="P764866" s="83"/>
    </row>
    <row r="764867" spans="16:16" x14ac:dyDescent="0.3">
      <c r="P764867" s="83"/>
    </row>
    <row r="764868" spans="16:16" x14ac:dyDescent="0.3">
      <c r="P764868" s="83"/>
    </row>
    <row r="764869" spans="16:16" x14ac:dyDescent="0.3">
      <c r="P764869" s="83"/>
    </row>
    <row r="764870" spans="16:16" x14ac:dyDescent="0.3">
      <c r="P764870" s="83"/>
    </row>
    <row r="764871" spans="16:16" x14ac:dyDescent="0.3">
      <c r="P764871" s="83"/>
    </row>
    <row r="764872" spans="16:16" x14ac:dyDescent="0.3">
      <c r="P764872" s="83"/>
    </row>
    <row r="764873" spans="16:16" x14ac:dyDescent="0.3">
      <c r="P764873" s="83"/>
    </row>
    <row r="764874" spans="16:16" x14ac:dyDescent="0.3">
      <c r="P764874" s="83"/>
    </row>
    <row r="764875" spans="16:16" x14ac:dyDescent="0.3">
      <c r="P764875" s="83"/>
    </row>
    <row r="764876" spans="16:16" x14ac:dyDescent="0.3">
      <c r="P764876" s="83"/>
    </row>
    <row r="764877" spans="16:16" x14ac:dyDescent="0.3">
      <c r="P764877" s="83"/>
    </row>
    <row r="764878" spans="16:16" x14ac:dyDescent="0.3">
      <c r="P764878" s="83"/>
    </row>
    <row r="764879" spans="16:16" x14ac:dyDescent="0.3">
      <c r="P764879" s="83"/>
    </row>
    <row r="764880" spans="16:16" x14ac:dyDescent="0.3">
      <c r="P764880" s="83"/>
    </row>
    <row r="764881" spans="16:16" x14ac:dyDescent="0.3">
      <c r="P764881" s="83"/>
    </row>
    <row r="764882" spans="16:16" x14ac:dyDescent="0.3">
      <c r="P764882" s="83"/>
    </row>
    <row r="764883" spans="16:16" x14ac:dyDescent="0.3">
      <c r="P764883" s="83"/>
    </row>
    <row r="764884" spans="16:16" x14ac:dyDescent="0.3">
      <c r="P764884" s="83"/>
    </row>
    <row r="764885" spans="16:16" x14ac:dyDescent="0.3">
      <c r="P764885" s="83"/>
    </row>
    <row r="764886" spans="16:16" x14ac:dyDescent="0.3">
      <c r="P764886" s="83"/>
    </row>
    <row r="764887" spans="16:16" x14ac:dyDescent="0.3">
      <c r="P764887" s="83"/>
    </row>
    <row r="764888" spans="16:16" x14ac:dyDescent="0.3">
      <c r="P764888" s="83"/>
    </row>
    <row r="764889" spans="16:16" x14ac:dyDescent="0.3">
      <c r="P764889" s="83"/>
    </row>
    <row r="764890" spans="16:16" x14ac:dyDescent="0.3">
      <c r="P764890" s="83"/>
    </row>
    <row r="764891" spans="16:16" x14ac:dyDescent="0.3">
      <c r="P764891" s="83"/>
    </row>
    <row r="764892" spans="16:16" x14ac:dyDescent="0.3">
      <c r="P764892" s="83"/>
    </row>
    <row r="764893" spans="16:16" x14ac:dyDescent="0.3">
      <c r="P764893" s="83"/>
    </row>
    <row r="764894" spans="16:16" x14ac:dyDescent="0.3">
      <c r="P764894" s="83"/>
    </row>
    <row r="764895" spans="16:16" x14ac:dyDescent="0.3">
      <c r="P764895" s="83"/>
    </row>
    <row r="764896" spans="16:16" x14ac:dyDescent="0.3">
      <c r="P764896" s="83"/>
    </row>
    <row r="764897" spans="16:16" x14ac:dyDescent="0.3">
      <c r="P764897" s="83"/>
    </row>
    <row r="764898" spans="16:16" x14ac:dyDescent="0.3">
      <c r="P764898" s="83"/>
    </row>
    <row r="764899" spans="16:16" x14ac:dyDescent="0.3">
      <c r="P764899" s="83"/>
    </row>
    <row r="764900" spans="16:16" x14ac:dyDescent="0.3">
      <c r="P764900" s="83"/>
    </row>
    <row r="764901" spans="16:16" x14ac:dyDescent="0.3">
      <c r="P764901" s="83"/>
    </row>
    <row r="764902" spans="16:16" x14ac:dyDescent="0.3">
      <c r="P764902" s="83"/>
    </row>
    <row r="764903" spans="16:16" x14ac:dyDescent="0.3">
      <c r="P764903" s="83"/>
    </row>
    <row r="764904" spans="16:16" x14ac:dyDescent="0.3">
      <c r="P764904" s="83"/>
    </row>
    <row r="764905" spans="16:16" x14ac:dyDescent="0.3">
      <c r="P764905" s="83"/>
    </row>
    <row r="764906" spans="16:16" x14ac:dyDescent="0.3">
      <c r="P764906" s="83"/>
    </row>
    <row r="764907" spans="16:16" x14ac:dyDescent="0.3">
      <c r="P764907" s="83"/>
    </row>
    <row r="764908" spans="16:16" x14ac:dyDescent="0.3">
      <c r="P764908" s="83"/>
    </row>
    <row r="764909" spans="16:16" x14ac:dyDescent="0.3">
      <c r="P764909" s="83"/>
    </row>
    <row r="764910" spans="16:16" x14ac:dyDescent="0.3">
      <c r="P764910" s="83"/>
    </row>
    <row r="764911" spans="16:16" x14ac:dyDescent="0.3">
      <c r="P764911" s="83"/>
    </row>
    <row r="764912" spans="16:16" x14ac:dyDescent="0.3">
      <c r="P764912" s="83"/>
    </row>
    <row r="764913" spans="16:16" x14ac:dyDescent="0.3">
      <c r="P764913" s="83"/>
    </row>
    <row r="764914" spans="16:16" x14ac:dyDescent="0.3">
      <c r="P764914" s="83"/>
    </row>
    <row r="764915" spans="16:16" x14ac:dyDescent="0.3">
      <c r="P764915" s="83"/>
    </row>
    <row r="764916" spans="16:16" x14ac:dyDescent="0.3">
      <c r="P764916" s="83"/>
    </row>
    <row r="764917" spans="16:16" x14ac:dyDescent="0.3">
      <c r="P764917" s="83"/>
    </row>
    <row r="764918" spans="16:16" x14ac:dyDescent="0.3">
      <c r="P764918" s="83"/>
    </row>
    <row r="764919" spans="16:16" x14ac:dyDescent="0.3">
      <c r="P764919" s="83"/>
    </row>
    <row r="764920" spans="16:16" x14ac:dyDescent="0.3">
      <c r="P764920" s="83"/>
    </row>
    <row r="764921" spans="16:16" x14ac:dyDescent="0.3">
      <c r="P764921" s="83"/>
    </row>
    <row r="764922" spans="16:16" x14ac:dyDescent="0.3">
      <c r="P764922" s="83"/>
    </row>
    <row r="764923" spans="16:16" x14ac:dyDescent="0.3">
      <c r="P764923" s="83"/>
    </row>
    <row r="764924" spans="16:16" x14ac:dyDescent="0.3">
      <c r="P764924" s="83"/>
    </row>
    <row r="764925" spans="16:16" x14ac:dyDescent="0.3">
      <c r="P764925" s="83"/>
    </row>
    <row r="764926" spans="16:16" x14ac:dyDescent="0.3">
      <c r="P764926" s="83"/>
    </row>
    <row r="764927" spans="16:16" x14ac:dyDescent="0.3">
      <c r="P764927" s="83"/>
    </row>
    <row r="764928" spans="16:16" x14ac:dyDescent="0.3">
      <c r="P764928" s="83"/>
    </row>
    <row r="764929" spans="16:16" x14ac:dyDescent="0.3">
      <c r="P764929" s="83"/>
    </row>
    <row r="764930" spans="16:16" x14ac:dyDescent="0.3">
      <c r="P764930" s="83"/>
    </row>
    <row r="764931" spans="16:16" x14ac:dyDescent="0.3">
      <c r="P764931" s="83"/>
    </row>
    <row r="764932" spans="16:16" x14ac:dyDescent="0.3">
      <c r="P764932" s="83"/>
    </row>
    <row r="764933" spans="16:16" x14ac:dyDescent="0.3">
      <c r="P764933" s="83"/>
    </row>
    <row r="764934" spans="16:16" x14ac:dyDescent="0.3">
      <c r="P764934" s="83"/>
    </row>
    <row r="764935" spans="16:16" x14ac:dyDescent="0.3">
      <c r="P764935" s="83"/>
    </row>
    <row r="764936" spans="16:16" x14ac:dyDescent="0.3">
      <c r="P764936" s="83"/>
    </row>
    <row r="764937" spans="16:16" x14ac:dyDescent="0.3">
      <c r="P764937" s="83"/>
    </row>
    <row r="764938" spans="16:16" x14ac:dyDescent="0.3">
      <c r="P764938" s="83"/>
    </row>
    <row r="764939" spans="16:16" x14ac:dyDescent="0.3">
      <c r="P764939" s="83"/>
    </row>
    <row r="764940" spans="16:16" x14ac:dyDescent="0.3">
      <c r="P764940" s="83"/>
    </row>
    <row r="764941" spans="16:16" x14ac:dyDescent="0.3">
      <c r="P764941" s="83"/>
    </row>
    <row r="764942" spans="16:16" x14ac:dyDescent="0.3">
      <c r="P764942" s="83"/>
    </row>
    <row r="764943" spans="16:16" x14ac:dyDescent="0.3">
      <c r="P764943" s="83"/>
    </row>
    <row r="764944" spans="16:16" x14ac:dyDescent="0.3">
      <c r="P764944" s="83"/>
    </row>
    <row r="764945" spans="16:16" x14ac:dyDescent="0.3">
      <c r="P764945" s="83"/>
    </row>
    <row r="764946" spans="16:16" x14ac:dyDescent="0.3">
      <c r="P764946" s="83"/>
    </row>
    <row r="764947" spans="16:16" x14ac:dyDescent="0.3">
      <c r="P764947" s="83"/>
    </row>
    <row r="764948" spans="16:16" x14ac:dyDescent="0.3">
      <c r="P764948" s="83"/>
    </row>
    <row r="764949" spans="16:16" x14ac:dyDescent="0.3">
      <c r="P764949" s="83"/>
    </row>
    <row r="764950" spans="16:16" x14ac:dyDescent="0.3">
      <c r="P764950" s="83"/>
    </row>
    <row r="764951" spans="16:16" x14ac:dyDescent="0.3">
      <c r="P764951" s="83"/>
    </row>
    <row r="764952" spans="16:16" x14ac:dyDescent="0.3">
      <c r="P764952" s="83"/>
    </row>
    <row r="764953" spans="16:16" x14ac:dyDescent="0.3">
      <c r="P764953" s="83"/>
    </row>
    <row r="764954" spans="16:16" x14ac:dyDescent="0.3">
      <c r="P764954" s="83"/>
    </row>
    <row r="764955" spans="16:16" x14ac:dyDescent="0.3">
      <c r="P764955" s="83"/>
    </row>
    <row r="764956" spans="16:16" x14ac:dyDescent="0.3">
      <c r="P764956" s="83"/>
    </row>
    <row r="764957" spans="16:16" x14ac:dyDescent="0.3">
      <c r="P764957" s="83"/>
    </row>
    <row r="764958" spans="16:16" x14ac:dyDescent="0.3">
      <c r="P764958" s="83"/>
    </row>
    <row r="764959" spans="16:16" x14ac:dyDescent="0.3">
      <c r="P764959" s="83"/>
    </row>
    <row r="764960" spans="16:16" x14ac:dyDescent="0.3">
      <c r="P764960" s="83"/>
    </row>
    <row r="764961" spans="16:16" x14ac:dyDescent="0.3">
      <c r="P764961" s="83"/>
    </row>
    <row r="764962" spans="16:16" x14ac:dyDescent="0.3">
      <c r="P764962" s="83"/>
    </row>
    <row r="764963" spans="16:16" x14ac:dyDescent="0.3">
      <c r="P764963" s="83"/>
    </row>
    <row r="764964" spans="16:16" x14ac:dyDescent="0.3">
      <c r="P764964" s="83"/>
    </row>
    <row r="764965" spans="16:16" x14ac:dyDescent="0.3">
      <c r="P764965" s="83"/>
    </row>
    <row r="764966" spans="16:16" x14ac:dyDescent="0.3">
      <c r="P764966" s="83"/>
    </row>
    <row r="764967" spans="16:16" x14ac:dyDescent="0.3">
      <c r="P764967" s="83"/>
    </row>
    <row r="764968" spans="16:16" x14ac:dyDescent="0.3">
      <c r="P764968" s="83"/>
    </row>
    <row r="764969" spans="16:16" x14ac:dyDescent="0.3">
      <c r="P764969" s="83"/>
    </row>
    <row r="764970" spans="16:16" x14ac:dyDescent="0.3">
      <c r="P764970" s="83"/>
    </row>
    <row r="764971" spans="16:16" x14ac:dyDescent="0.3">
      <c r="P764971" s="83"/>
    </row>
    <row r="764972" spans="16:16" x14ac:dyDescent="0.3">
      <c r="P764972" s="83"/>
    </row>
    <row r="764973" spans="16:16" x14ac:dyDescent="0.3">
      <c r="P764973" s="83"/>
    </row>
    <row r="764974" spans="16:16" x14ac:dyDescent="0.3">
      <c r="P764974" s="83"/>
    </row>
    <row r="764975" spans="16:16" x14ac:dyDescent="0.3">
      <c r="P764975" s="83"/>
    </row>
    <row r="764976" spans="16:16" x14ac:dyDescent="0.3">
      <c r="P764976" s="83"/>
    </row>
    <row r="764977" spans="16:16" x14ac:dyDescent="0.3">
      <c r="P764977" s="83"/>
    </row>
    <row r="764978" spans="16:16" x14ac:dyDescent="0.3">
      <c r="P764978" s="83"/>
    </row>
    <row r="764979" spans="16:16" x14ac:dyDescent="0.3">
      <c r="P764979" s="83"/>
    </row>
    <row r="764980" spans="16:16" x14ac:dyDescent="0.3">
      <c r="P764980" s="83"/>
    </row>
    <row r="764981" spans="16:16" x14ac:dyDescent="0.3">
      <c r="P764981" s="83"/>
    </row>
    <row r="764982" spans="16:16" x14ac:dyDescent="0.3">
      <c r="P764982" s="83"/>
    </row>
    <row r="764983" spans="16:16" x14ac:dyDescent="0.3">
      <c r="P764983" s="83"/>
    </row>
    <row r="764984" spans="16:16" x14ac:dyDescent="0.3">
      <c r="P764984" s="83"/>
    </row>
    <row r="764985" spans="16:16" x14ac:dyDescent="0.3">
      <c r="P764985" s="83"/>
    </row>
    <row r="764986" spans="16:16" x14ac:dyDescent="0.3">
      <c r="P764986" s="83"/>
    </row>
    <row r="764987" spans="16:16" x14ac:dyDescent="0.3">
      <c r="P764987" s="83"/>
    </row>
    <row r="764988" spans="16:16" x14ac:dyDescent="0.3">
      <c r="P764988" s="83"/>
    </row>
    <row r="764989" spans="16:16" x14ac:dyDescent="0.3">
      <c r="P764989" s="83"/>
    </row>
    <row r="764990" spans="16:16" x14ac:dyDescent="0.3">
      <c r="P764990" s="83"/>
    </row>
    <row r="764991" spans="16:16" x14ac:dyDescent="0.3">
      <c r="P764991" s="83"/>
    </row>
    <row r="764992" spans="16:16" x14ac:dyDescent="0.3">
      <c r="P764992" s="83"/>
    </row>
    <row r="764993" spans="16:16" x14ac:dyDescent="0.3">
      <c r="P764993" s="83"/>
    </row>
    <row r="764994" spans="16:16" x14ac:dyDescent="0.3">
      <c r="P764994" s="83"/>
    </row>
    <row r="764995" spans="16:16" x14ac:dyDescent="0.3">
      <c r="P764995" s="83"/>
    </row>
    <row r="764996" spans="16:16" x14ac:dyDescent="0.3">
      <c r="P764996" s="83"/>
    </row>
    <row r="764997" spans="16:16" x14ac:dyDescent="0.3">
      <c r="P764997" s="83"/>
    </row>
    <row r="764998" spans="16:16" x14ac:dyDescent="0.3">
      <c r="P764998" s="83"/>
    </row>
    <row r="764999" spans="16:16" x14ac:dyDescent="0.3">
      <c r="P764999" s="83"/>
    </row>
    <row r="765000" spans="16:16" x14ac:dyDescent="0.3">
      <c r="P765000" s="83"/>
    </row>
    <row r="765001" spans="16:16" x14ac:dyDescent="0.3">
      <c r="P765001" s="83"/>
    </row>
    <row r="765002" spans="16:16" x14ac:dyDescent="0.3">
      <c r="P765002" s="83"/>
    </row>
    <row r="765003" spans="16:16" x14ac:dyDescent="0.3">
      <c r="P765003" s="83"/>
    </row>
    <row r="765004" spans="16:16" x14ac:dyDescent="0.3">
      <c r="P765004" s="83"/>
    </row>
    <row r="765005" spans="16:16" x14ac:dyDescent="0.3">
      <c r="P765005" s="83"/>
    </row>
    <row r="765006" spans="16:16" x14ac:dyDescent="0.3">
      <c r="P765006" s="83"/>
    </row>
    <row r="765007" spans="16:16" x14ac:dyDescent="0.3">
      <c r="P765007" s="83"/>
    </row>
    <row r="765008" spans="16:16" x14ac:dyDescent="0.3">
      <c r="P765008" s="83"/>
    </row>
    <row r="765009" spans="16:16" x14ac:dyDescent="0.3">
      <c r="P765009" s="83"/>
    </row>
    <row r="765010" spans="16:16" x14ac:dyDescent="0.3">
      <c r="P765010" s="83"/>
    </row>
    <row r="765011" spans="16:16" x14ac:dyDescent="0.3">
      <c r="P765011" s="83"/>
    </row>
    <row r="765012" spans="16:16" x14ac:dyDescent="0.3">
      <c r="P765012" s="83"/>
    </row>
    <row r="765013" spans="16:16" x14ac:dyDescent="0.3">
      <c r="P765013" s="83"/>
    </row>
    <row r="765014" spans="16:16" x14ac:dyDescent="0.3">
      <c r="P765014" s="83"/>
    </row>
    <row r="765015" spans="16:16" x14ac:dyDescent="0.3">
      <c r="P765015" s="83"/>
    </row>
    <row r="765016" spans="16:16" x14ac:dyDescent="0.3">
      <c r="P765016" s="83"/>
    </row>
    <row r="765017" spans="16:16" x14ac:dyDescent="0.3">
      <c r="P765017" s="83"/>
    </row>
    <row r="765018" spans="16:16" x14ac:dyDescent="0.3">
      <c r="P765018" s="83"/>
    </row>
    <row r="765019" spans="16:16" x14ac:dyDescent="0.3">
      <c r="P765019" s="83"/>
    </row>
    <row r="765020" spans="16:16" x14ac:dyDescent="0.3">
      <c r="P765020" s="83"/>
    </row>
    <row r="765021" spans="16:16" x14ac:dyDescent="0.3">
      <c r="P765021" s="83"/>
    </row>
    <row r="765022" spans="16:16" x14ac:dyDescent="0.3">
      <c r="P765022" s="83"/>
    </row>
    <row r="765023" spans="16:16" x14ac:dyDescent="0.3">
      <c r="P765023" s="83"/>
    </row>
    <row r="765024" spans="16:16" x14ac:dyDescent="0.3">
      <c r="P765024" s="83"/>
    </row>
    <row r="765025" spans="16:16" x14ac:dyDescent="0.3">
      <c r="P765025" s="83"/>
    </row>
    <row r="765026" spans="16:16" x14ac:dyDescent="0.3">
      <c r="P765026" s="83"/>
    </row>
    <row r="765027" spans="16:16" x14ac:dyDescent="0.3">
      <c r="P765027" s="83"/>
    </row>
    <row r="765028" spans="16:16" x14ac:dyDescent="0.3">
      <c r="P765028" s="83"/>
    </row>
    <row r="765029" spans="16:16" x14ac:dyDescent="0.3">
      <c r="P765029" s="83"/>
    </row>
    <row r="765030" spans="16:16" x14ac:dyDescent="0.3">
      <c r="P765030" s="83"/>
    </row>
    <row r="765031" spans="16:16" x14ac:dyDescent="0.3">
      <c r="P765031" s="83"/>
    </row>
    <row r="765032" spans="16:16" x14ac:dyDescent="0.3">
      <c r="P765032" s="83"/>
    </row>
    <row r="765033" spans="16:16" x14ac:dyDescent="0.3">
      <c r="P765033" s="83"/>
    </row>
    <row r="765034" spans="16:16" x14ac:dyDescent="0.3">
      <c r="P765034" s="83"/>
    </row>
    <row r="765035" spans="16:16" x14ac:dyDescent="0.3">
      <c r="P765035" s="83"/>
    </row>
    <row r="765036" spans="16:16" x14ac:dyDescent="0.3">
      <c r="P765036" s="83"/>
    </row>
    <row r="765037" spans="16:16" x14ac:dyDescent="0.3">
      <c r="P765037" s="83"/>
    </row>
    <row r="765038" spans="16:16" x14ac:dyDescent="0.3">
      <c r="P765038" s="83"/>
    </row>
    <row r="765039" spans="16:16" x14ac:dyDescent="0.3">
      <c r="P765039" s="83"/>
    </row>
    <row r="765040" spans="16:16" x14ac:dyDescent="0.3">
      <c r="P765040" s="83"/>
    </row>
    <row r="765041" spans="16:16" x14ac:dyDescent="0.3">
      <c r="P765041" s="83"/>
    </row>
    <row r="765042" spans="16:16" x14ac:dyDescent="0.3">
      <c r="P765042" s="83"/>
    </row>
    <row r="765043" spans="16:16" x14ac:dyDescent="0.3">
      <c r="P765043" s="83"/>
    </row>
    <row r="765044" spans="16:16" x14ac:dyDescent="0.3">
      <c r="P765044" s="83"/>
    </row>
    <row r="765045" spans="16:16" x14ac:dyDescent="0.3">
      <c r="P765045" s="83"/>
    </row>
    <row r="765046" spans="16:16" x14ac:dyDescent="0.3">
      <c r="P765046" s="83"/>
    </row>
    <row r="765047" spans="16:16" x14ac:dyDescent="0.3">
      <c r="P765047" s="83"/>
    </row>
    <row r="765048" spans="16:16" x14ac:dyDescent="0.3">
      <c r="P765048" s="83"/>
    </row>
    <row r="765049" spans="16:16" x14ac:dyDescent="0.3">
      <c r="P765049" s="83"/>
    </row>
    <row r="765050" spans="16:16" x14ac:dyDescent="0.3">
      <c r="P765050" s="83"/>
    </row>
    <row r="765051" spans="16:16" x14ac:dyDescent="0.3">
      <c r="P765051" s="83"/>
    </row>
    <row r="765052" spans="16:16" x14ac:dyDescent="0.3">
      <c r="P765052" s="83"/>
    </row>
    <row r="765053" spans="16:16" x14ac:dyDescent="0.3">
      <c r="P765053" s="83"/>
    </row>
    <row r="765054" spans="16:16" x14ac:dyDescent="0.3">
      <c r="P765054" s="83"/>
    </row>
    <row r="765055" spans="16:16" x14ac:dyDescent="0.3">
      <c r="P765055" s="83"/>
    </row>
    <row r="765056" spans="16:16" x14ac:dyDescent="0.3">
      <c r="P765056" s="83"/>
    </row>
    <row r="765057" spans="16:16" x14ac:dyDescent="0.3">
      <c r="P765057" s="83"/>
    </row>
    <row r="765058" spans="16:16" x14ac:dyDescent="0.3">
      <c r="P765058" s="83"/>
    </row>
    <row r="765059" spans="16:16" x14ac:dyDescent="0.3">
      <c r="P765059" s="83"/>
    </row>
    <row r="765060" spans="16:16" x14ac:dyDescent="0.3">
      <c r="P765060" s="83"/>
    </row>
    <row r="765061" spans="16:16" x14ac:dyDescent="0.3">
      <c r="P765061" s="83"/>
    </row>
    <row r="765062" spans="16:16" x14ac:dyDescent="0.3">
      <c r="P765062" s="83"/>
    </row>
    <row r="765063" spans="16:16" x14ac:dyDescent="0.3">
      <c r="P765063" s="83"/>
    </row>
    <row r="765064" spans="16:16" x14ac:dyDescent="0.3">
      <c r="P765064" s="83"/>
    </row>
    <row r="765065" spans="16:16" x14ac:dyDescent="0.3">
      <c r="P765065" s="83"/>
    </row>
    <row r="765066" spans="16:16" x14ac:dyDescent="0.3">
      <c r="P765066" s="83"/>
    </row>
    <row r="765067" spans="16:16" x14ac:dyDescent="0.3">
      <c r="P765067" s="83"/>
    </row>
    <row r="765068" spans="16:16" x14ac:dyDescent="0.3">
      <c r="P765068" s="83"/>
    </row>
    <row r="765069" spans="16:16" x14ac:dyDescent="0.3">
      <c r="P765069" s="83"/>
    </row>
    <row r="765070" spans="16:16" x14ac:dyDescent="0.3">
      <c r="P765070" s="83"/>
    </row>
    <row r="765071" spans="16:16" x14ac:dyDescent="0.3">
      <c r="P765071" s="83"/>
    </row>
    <row r="765072" spans="16:16" x14ac:dyDescent="0.3">
      <c r="P765072" s="83"/>
    </row>
    <row r="765073" spans="16:16" x14ac:dyDescent="0.3">
      <c r="P765073" s="83"/>
    </row>
    <row r="765074" spans="16:16" x14ac:dyDescent="0.3">
      <c r="P765074" s="83"/>
    </row>
    <row r="765075" spans="16:16" x14ac:dyDescent="0.3">
      <c r="P765075" s="83"/>
    </row>
    <row r="765076" spans="16:16" x14ac:dyDescent="0.3">
      <c r="P765076" s="83"/>
    </row>
    <row r="765077" spans="16:16" x14ac:dyDescent="0.3">
      <c r="P765077" s="83"/>
    </row>
    <row r="765078" spans="16:16" x14ac:dyDescent="0.3">
      <c r="P765078" s="83"/>
    </row>
    <row r="765079" spans="16:16" x14ac:dyDescent="0.3">
      <c r="P765079" s="83"/>
    </row>
    <row r="765080" spans="16:16" x14ac:dyDescent="0.3">
      <c r="P765080" s="83"/>
    </row>
    <row r="765081" spans="16:16" x14ac:dyDescent="0.3">
      <c r="P765081" s="83"/>
    </row>
    <row r="765082" spans="16:16" x14ac:dyDescent="0.3">
      <c r="P765082" s="83"/>
    </row>
    <row r="765083" spans="16:16" x14ac:dyDescent="0.3">
      <c r="P765083" s="83"/>
    </row>
    <row r="765084" spans="16:16" x14ac:dyDescent="0.3">
      <c r="P765084" s="83"/>
    </row>
    <row r="765085" spans="16:16" x14ac:dyDescent="0.3">
      <c r="P765085" s="83"/>
    </row>
    <row r="765086" spans="16:16" x14ac:dyDescent="0.3">
      <c r="P765086" s="83"/>
    </row>
    <row r="765087" spans="16:16" x14ac:dyDescent="0.3">
      <c r="P765087" s="83"/>
    </row>
    <row r="765088" spans="16:16" x14ac:dyDescent="0.3">
      <c r="P765088" s="83"/>
    </row>
    <row r="765089" spans="16:16" x14ac:dyDescent="0.3">
      <c r="P765089" s="83"/>
    </row>
    <row r="765090" spans="16:16" x14ac:dyDescent="0.3">
      <c r="P765090" s="83"/>
    </row>
    <row r="765091" spans="16:16" x14ac:dyDescent="0.3">
      <c r="P765091" s="83"/>
    </row>
    <row r="765092" spans="16:16" x14ac:dyDescent="0.3">
      <c r="P765092" s="83"/>
    </row>
    <row r="765093" spans="16:16" x14ac:dyDescent="0.3">
      <c r="P765093" s="83"/>
    </row>
    <row r="765094" spans="16:16" x14ac:dyDescent="0.3">
      <c r="P765094" s="83"/>
    </row>
    <row r="765095" spans="16:16" x14ac:dyDescent="0.3">
      <c r="P765095" s="83"/>
    </row>
    <row r="765096" spans="16:16" x14ac:dyDescent="0.3">
      <c r="P765096" s="83"/>
    </row>
    <row r="765097" spans="16:16" x14ac:dyDescent="0.3">
      <c r="P765097" s="83"/>
    </row>
    <row r="765098" spans="16:16" x14ac:dyDescent="0.3">
      <c r="P765098" s="83"/>
    </row>
    <row r="765099" spans="16:16" x14ac:dyDescent="0.3">
      <c r="P765099" s="83"/>
    </row>
    <row r="765100" spans="16:16" x14ac:dyDescent="0.3">
      <c r="P765100" s="83"/>
    </row>
    <row r="765101" spans="16:16" x14ac:dyDescent="0.3">
      <c r="P765101" s="83"/>
    </row>
    <row r="765102" spans="16:16" x14ac:dyDescent="0.3">
      <c r="P765102" s="83"/>
    </row>
    <row r="765103" spans="16:16" x14ac:dyDescent="0.3">
      <c r="P765103" s="83"/>
    </row>
    <row r="765104" spans="16:16" x14ac:dyDescent="0.3">
      <c r="P765104" s="83"/>
    </row>
    <row r="765105" spans="16:16" x14ac:dyDescent="0.3">
      <c r="P765105" s="83"/>
    </row>
    <row r="765106" spans="16:16" x14ac:dyDescent="0.3">
      <c r="P765106" s="83"/>
    </row>
    <row r="765107" spans="16:16" x14ac:dyDescent="0.3">
      <c r="P765107" s="83"/>
    </row>
    <row r="765108" spans="16:16" x14ac:dyDescent="0.3">
      <c r="P765108" s="83"/>
    </row>
    <row r="765109" spans="16:16" x14ac:dyDescent="0.3">
      <c r="P765109" s="83"/>
    </row>
    <row r="765110" spans="16:16" x14ac:dyDescent="0.3">
      <c r="P765110" s="83"/>
    </row>
    <row r="765111" spans="16:16" x14ac:dyDescent="0.3">
      <c r="P765111" s="83"/>
    </row>
    <row r="765112" spans="16:16" x14ac:dyDescent="0.3">
      <c r="P765112" s="83"/>
    </row>
    <row r="765113" spans="16:16" x14ac:dyDescent="0.3">
      <c r="P765113" s="83"/>
    </row>
    <row r="765114" spans="16:16" x14ac:dyDescent="0.3">
      <c r="P765114" s="83"/>
    </row>
    <row r="765115" spans="16:16" x14ac:dyDescent="0.3">
      <c r="P765115" s="83"/>
    </row>
    <row r="765116" spans="16:16" x14ac:dyDescent="0.3">
      <c r="P765116" s="83"/>
    </row>
    <row r="765117" spans="16:16" x14ac:dyDescent="0.3">
      <c r="P765117" s="83"/>
    </row>
    <row r="765118" spans="16:16" x14ac:dyDescent="0.3">
      <c r="P765118" s="83"/>
    </row>
    <row r="765119" spans="16:16" x14ac:dyDescent="0.3">
      <c r="P765119" s="83"/>
    </row>
    <row r="765120" spans="16:16" x14ac:dyDescent="0.3">
      <c r="P765120" s="83"/>
    </row>
    <row r="765121" spans="16:16" x14ac:dyDescent="0.3">
      <c r="P765121" s="83"/>
    </row>
    <row r="765122" spans="16:16" x14ac:dyDescent="0.3">
      <c r="P765122" s="83"/>
    </row>
    <row r="765123" spans="16:16" x14ac:dyDescent="0.3">
      <c r="P765123" s="83"/>
    </row>
    <row r="765124" spans="16:16" x14ac:dyDescent="0.3">
      <c r="P765124" s="83"/>
    </row>
    <row r="765125" spans="16:16" x14ac:dyDescent="0.3">
      <c r="P765125" s="83"/>
    </row>
    <row r="765126" spans="16:16" x14ac:dyDescent="0.3">
      <c r="P765126" s="83"/>
    </row>
    <row r="765127" spans="16:16" x14ac:dyDescent="0.3">
      <c r="P765127" s="83"/>
    </row>
    <row r="765128" spans="16:16" x14ac:dyDescent="0.3">
      <c r="P765128" s="83"/>
    </row>
    <row r="765129" spans="16:16" x14ac:dyDescent="0.3">
      <c r="P765129" s="83"/>
    </row>
    <row r="765130" spans="16:16" x14ac:dyDescent="0.3">
      <c r="P765130" s="83"/>
    </row>
    <row r="765131" spans="16:16" x14ac:dyDescent="0.3">
      <c r="P765131" s="83"/>
    </row>
    <row r="765132" spans="16:16" x14ac:dyDescent="0.3">
      <c r="P765132" s="83"/>
    </row>
    <row r="765133" spans="16:16" x14ac:dyDescent="0.3">
      <c r="P765133" s="83"/>
    </row>
    <row r="765134" spans="16:16" x14ac:dyDescent="0.3">
      <c r="P765134" s="83"/>
    </row>
    <row r="765135" spans="16:16" x14ac:dyDescent="0.3">
      <c r="P765135" s="83"/>
    </row>
    <row r="765136" spans="16:16" x14ac:dyDescent="0.3">
      <c r="P765136" s="83"/>
    </row>
    <row r="765137" spans="16:16" x14ac:dyDescent="0.3">
      <c r="P765137" s="83"/>
    </row>
    <row r="765138" spans="16:16" x14ac:dyDescent="0.3">
      <c r="P765138" s="83"/>
    </row>
    <row r="765139" spans="16:16" x14ac:dyDescent="0.3">
      <c r="P765139" s="83"/>
    </row>
    <row r="765140" spans="16:16" x14ac:dyDescent="0.3">
      <c r="P765140" s="83"/>
    </row>
    <row r="765141" spans="16:16" x14ac:dyDescent="0.3">
      <c r="P765141" s="83"/>
    </row>
    <row r="765142" spans="16:16" x14ac:dyDescent="0.3">
      <c r="P765142" s="83"/>
    </row>
    <row r="765143" spans="16:16" x14ac:dyDescent="0.3">
      <c r="P765143" s="83"/>
    </row>
    <row r="765144" spans="16:16" x14ac:dyDescent="0.3">
      <c r="P765144" s="83"/>
    </row>
    <row r="765145" spans="16:16" x14ac:dyDescent="0.3">
      <c r="P765145" s="83"/>
    </row>
    <row r="765146" spans="16:16" x14ac:dyDescent="0.3">
      <c r="P765146" s="83"/>
    </row>
    <row r="765147" spans="16:16" x14ac:dyDescent="0.3">
      <c r="P765147" s="83"/>
    </row>
    <row r="765148" spans="16:16" x14ac:dyDescent="0.3">
      <c r="P765148" s="83"/>
    </row>
    <row r="765149" spans="16:16" x14ac:dyDescent="0.3">
      <c r="P765149" s="83"/>
    </row>
    <row r="765150" spans="16:16" x14ac:dyDescent="0.3">
      <c r="P765150" s="83"/>
    </row>
    <row r="765151" spans="16:16" x14ac:dyDescent="0.3">
      <c r="P765151" s="83"/>
    </row>
    <row r="765152" spans="16:16" x14ac:dyDescent="0.3">
      <c r="P765152" s="83"/>
    </row>
    <row r="765153" spans="16:16" x14ac:dyDescent="0.3">
      <c r="P765153" s="83"/>
    </row>
    <row r="765154" spans="16:16" x14ac:dyDescent="0.3">
      <c r="P765154" s="83"/>
    </row>
    <row r="765155" spans="16:16" x14ac:dyDescent="0.3">
      <c r="P765155" s="83"/>
    </row>
    <row r="765156" spans="16:16" x14ac:dyDescent="0.3">
      <c r="P765156" s="83"/>
    </row>
    <row r="765157" spans="16:16" x14ac:dyDescent="0.3">
      <c r="P765157" s="83"/>
    </row>
    <row r="765158" spans="16:16" x14ac:dyDescent="0.3">
      <c r="P765158" s="83"/>
    </row>
    <row r="765159" spans="16:16" x14ac:dyDescent="0.3">
      <c r="P765159" s="83"/>
    </row>
    <row r="765160" spans="16:16" x14ac:dyDescent="0.3">
      <c r="P765160" s="83"/>
    </row>
    <row r="765161" spans="16:16" x14ac:dyDescent="0.3">
      <c r="P765161" s="83"/>
    </row>
    <row r="765162" spans="16:16" x14ac:dyDescent="0.3">
      <c r="P765162" s="83"/>
    </row>
    <row r="765163" spans="16:16" x14ac:dyDescent="0.3">
      <c r="P765163" s="83"/>
    </row>
    <row r="765164" spans="16:16" x14ac:dyDescent="0.3">
      <c r="P765164" s="83"/>
    </row>
    <row r="765165" spans="16:16" x14ac:dyDescent="0.3">
      <c r="P765165" s="83"/>
    </row>
    <row r="765166" spans="16:16" x14ac:dyDescent="0.3">
      <c r="P765166" s="83"/>
    </row>
    <row r="765167" spans="16:16" x14ac:dyDescent="0.3">
      <c r="P765167" s="83"/>
    </row>
    <row r="765168" spans="16:16" x14ac:dyDescent="0.3">
      <c r="P765168" s="83"/>
    </row>
    <row r="765169" spans="16:16" x14ac:dyDescent="0.3">
      <c r="P765169" s="83"/>
    </row>
    <row r="765170" spans="16:16" x14ac:dyDescent="0.3">
      <c r="P765170" s="83"/>
    </row>
    <row r="765171" spans="16:16" x14ac:dyDescent="0.3">
      <c r="P765171" s="83"/>
    </row>
    <row r="765172" spans="16:16" x14ac:dyDescent="0.3">
      <c r="P765172" s="83"/>
    </row>
    <row r="765173" spans="16:16" x14ac:dyDescent="0.3">
      <c r="P765173" s="83"/>
    </row>
    <row r="765174" spans="16:16" x14ac:dyDescent="0.3">
      <c r="P765174" s="83"/>
    </row>
    <row r="765175" spans="16:16" x14ac:dyDescent="0.3">
      <c r="P765175" s="83"/>
    </row>
    <row r="765176" spans="16:16" x14ac:dyDescent="0.3">
      <c r="P765176" s="83"/>
    </row>
    <row r="765177" spans="16:16" x14ac:dyDescent="0.3">
      <c r="P765177" s="83"/>
    </row>
    <row r="765178" spans="16:16" x14ac:dyDescent="0.3">
      <c r="P765178" s="83"/>
    </row>
    <row r="765179" spans="16:16" x14ac:dyDescent="0.3">
      <c r="P765179" s="83"/>
    </row>
    <row r="765180" spans="16:16" x14ac:dyDescent="0.3">
      <c r="P765180" s="83"/>
    </row>
    <row r="765181" spans="16:16" x14ac:dyDescent="0.3">
      <c r="P765181" s="83"/>
    </row>
    <row r="765182" spans="16:16" x14ac:dyDescent="0.3">
      <c r="P765182" s="83"/>
    </row>
    <row r="765183" spans="16:16" x14ac:dyDescent="0.3">
      <c r="P765183" s="83"/>
    </row>
    <row r="765184" spans="16:16" x14ac:dyDescent="0.3">
      <c r="P765184" s="83"/>
    </row>
    <row r="765185" spans="16:16" x14ac:dyDescent="0.3">
      <c r="P765185" s="83"/>
    </row>
    <row r="765186" spans="16:16" x14ac:dyDescent="0.3">
      <c r="P765186" s="83"/>
    </row>
    <row r="765187" spans="16:16" x14ac:dyDescent="0.3">
      <c r="P765187" s="83"/>
    </row>
    <row r="765188" spans="16:16" x14ac:dyDescent="0.3">
      <c r="P765188" s="83"/>
    </row>
    <row r="765189" spans="16:16" x14ac:dyDescent="0.3">
      <c r="P765189" s="83"/>
    </row>
    <row r="765190" spans="16:16" x14ac:dyDescent="0.3">
      <c r="P765190" s="83"/>
    </row>
    <row r="765191" spans="16:16" x14ac:dyDescent="0.3">
      <c r="P765191" s="83"/>
    </row>
    <row r="765192" spans="16:16" x14ac:dyDescent="0.3">
      <c r="P765192" s="83"/>
    </row>
    <row r="765193" spans="16:16" x14ac:dyDescent="0.3">
      <c r="P765193" s="83"/>
    </row>
    <row r="765194" spans="16:16" x14ac:dyDescent="0.3">
      <c r="P765194" s="83"/>
    </row>
    <row r="765195" spans="16:16" x14ac:dyDescent="0.3">
      <c r="P765195" s="83"/>
    </row>
    <row r="765196" spans="16:16" x14ac:dyDescent="0.3">
      <c r="P765196" s="83"/>
    </row>
    <row r="765197" spans="16:16" x14ac:dyDescent="0.3">
      <c r="P765197" s="83"/>
    </row>
    <row r="765198" spans="16:16" x14ac:dyDescent="0.3">
      <c r="P765198" s="83"/>
    </row>
    <row r="765199" spans="16:16" x14ac:dyDescent="0.3">
      <c r="P765199" s="83"/>
    </row>
    <row r="765200" spans="16:16" x14ac:dyDescent="0.3">
      <c r="P765200" s="83"/>
    </row>
    <row r="765201" spans="16:16" x14ac:dyDescent="0.3">
      <c r="P765201" s="83"/>
    </row>
    <row r="765202" spans="16:16" x14ac:dyDescent="0.3">
      <c r="P765202" s="83"/>
    </row>
    <row r="765203" spans="16:16" x14ac:dyDescent="0.3">
      <c r="P765203" s="83"/>
    </row>
    <row r="765204" spans="16:16" x14ac:dyDescent="0.3">
      <c r="P765204" s="83"/>
    </row>
    <row r="765205" spans="16:16" x14ac:dyDescent="0.3">
      <c r="P765205" s="83"/>
    </row>
    <row r="765206" spans="16:16" x14ac:dyDescent="0.3">
      <c r="P765206" s="83"/>
    </row>
    <row r="765207" spans="16:16" x14ac:dyDescent="0.3">
      <c r="P765207" s="83"/>
    </row>
    <row r="765208" spans="16:16" x14ac:dyDescent="0.3">
      <c r="P765208" s="83"/>
    </row>
    <row r="765209" spans="16:16" x14ac:dyDescent="0.3">
      <c r="P765209" s="83"/>
    </row>
    <row r="765210" spans="16:16" x14ac:dyDescent="0.3">
      <c r="P765210" s="83"/>
    </row>
    <row r="765211" spans="16:16" x14ac:dyDescent="0.3">
      <c r="P765211" s="83"/>
    </row>
    <row r="765212" spans="16:16" x14ac:dyDescent="0.3">
      <c r="P765212" s="83"/>
    </row>
    <row r="765213" spans="16:16" x14ac:dyDescent="0.3">
      <c r="P765213" s="83"/>
    </row>
    <row r="765214" spans="16:16" x14ac:dyDescent="0.3">
      <c r="P765214" s="83"/>
    </row>
    <row r="765215" spans="16:16" x14ac:dyDescent="0.3">
      <c r="P765215" s="83"/>
    </row>
    <row r="765216" spans="16:16" x14ac:dyDescent="0.3">
      <c r="P765216" s="83"/>
    </row>
    <row r="765217" spans="16:16" x14ac:dyDescent="0.3">
      <c r="P765217" s="83"/>
    </row>
    <row r="765218" spans="16:16" x14ac:dyDescent="0.3">
      <c r="P765218" s="83"/>
    </row>
    <row r="765219" spans="16:16" x14ac:dyDescent="0.3">
      <c r="P765219" s="83"/>
    </row>
    <row r="765220" spans="16:16" x14ac:dyDescent="0.3">
      <c r="P765220" s="83"/>
    </row>
    <row r="765221" spans="16:16" x14ac:dyDescent="0.3">
      <c r="P765221" s="83"/>
    </row>
    <row r="765222" spans="16:16" x14ac:dyDescent="0.3">
      <c r="P765222" s="83"/>
    </row>
    <row r="765223" spans="16:16" x14ac:dyDescent="0.3">
      <c r="P765223" s="83"/>
    </row>
    <row r="765224" spans="16:16" x14ac:dyDescent="0.3">
      <c r="P765224" s="83"/>
    </row>
    <row r="765225" spans="16:16" x14ac:dyDescent="0.3">
      <c r="P765225" s="83"/>
    </row>
    <row r="765226" spans="16:16" x14ac:dyDescent="0.3">
      <c r="P765226" s="83"/>
    </row>
    <row r="765227" spans="16:16" x14ac:dyDescent="0.3">
      <c r="P765227" s="83"/>
    </row>
    <row r="765228" spans="16:16" x14ac:dyDescent="0.3">
      <c r="P765228" s="83"/>
    </row>
    <row r="765229" spans="16:16" x14ac:dyDescent="0.3">
      <c r="P765229" s="83"/>
    </row>
    <row r="765230" spans="16:16" x14ac:dyDescent="0.3">
      <c r="P765230" s="83"/>
    </row>
    <row r="765231" spans="16:16" x14ac:dyDescent="0.3">
      <c r="P765231" s="83"/>
    </row>
    <row r="765232" spans="16:16" x14ac:dyDescent="0.3">
      <c r="P765232" s="83"/>
    </row>
    <row r="765233" spans="16:16" x14ac:dyDescent="0.3">
      <c r="P765233" s="83"/>
    </row>
    <row r="765234" spans="16:16" x14ac:dyDescent="0.3">
      <c r="P765234" s="83"/>
    </row>
    <row r="765235" spans="16:16" x14ac:dyDescent="0.3">
      <c r="P765235" s="83"/>
    </row>
    <row r="765236" spans="16:16" x14ac:dyDescent="0.3">
      <c r="P765236" s="83"/>
    </row>
    <row r="765237" spans="16:16" x14ac:dyDescent="0.3">
      <c r="P765237" s="83"/>
    </row>
    <row r="765238" spans="16:16" x14ac:dyDescent="0.3">
      <c r="P765238" s="83"/>
    </row>
    <row r="765239" spans="16:16" x14ac:dyDescent="0.3">
      <c r="P765239" s="83"/>
    </row>
    <row r="765240" spans="16:16" x14ac:dyDescent="0.3">
      <c r="P765240" s="83"/>
    </row>
    <row r="765241" spans="16:16" x14ac:dyDescent="0.3">
      <c r="P765241" s="83"/>
    </row>
    <row r="765242" spans="16:16" x14ac:dyDescent="0.3">
      <c r="P765242" s="83"/>
    </row>
    <row r="765243" spans="16:16" x14ac:dyDescent="0.3">
      <c r="P765243" s="83"/>
    </row>
    <row r="765244" spans="16:16" x14ac:dyDescent="0.3">
      <c r="P765244" s="83"/>
    </row>
    <row r="765245" spans="16:16" x14ac:dyDescent="0.3">
      <c r="P765245" s="83"/>
    </row>
    <row r="765246" spans="16:16" x14ac:dyDescent="0.3">
      <c r="P765246" s="83"/>
    </row>
    <row r="765247" spans="16:16" x14ac:dyDescent="0.3">
      <c r="P765247" s="83"/>
    </row>
    <row r="765248" spans="16:16" x14ac:dyDescent="0.3">
      <c r="P765248" s="83"/>
    </row>
    <row r="765249" spans="16:16" x14ac:dyDescent="0.3">
      <c r="P765249" s="83"/>
    </row>
    <row r="765250" spans="16:16" x14ac:dyDescent="0.3">
      <c r="P765250" s="83"/>
    </row>
    <row r="765251" spans="16:16" x14ac:dyDescent="0.3">
      <c r="P765251" s="83"/>
    </row>
    <row r="765252" spans="16:16" x14ac:dyDescent="0.3">
      <c r="P765252" s="83"/>
    </row>
    <row r="765253" spans="16:16" x14ac:dyDescent="0.3">
      <c r="P765253" s="83"/>
    </row>
    <row r="765254" spans="16:16" x14ac:dyDescent="0.3">
      <c r="P765254" s="83"/>
    </row>
    <row r="765255" spans="16:16" x14ac:dyDescent="0.3">
      <c r="P765255" s="83"/>
    </row>
    <row r="765256" spans="16:16" x14ac:dyDescent="0.3">
      <c r="P765256" s="83"/>
    </row>
    <row r="765257" spans="16:16" x14ac:dyDescent="0.3">
      <c r="P765257" s="83"/>
    </row>
    <row r="765258" spans="16:16" x14ac:dyDescent="0.3">
      <c r="P765258" s="83"/>
    </row>
    <row r="765259" spans="16:16" x14ac:dyDescent="0.3">
      <c r="P765259" s="83"/>
    </row>
    <row r="765260" spans="16:16" x14ac:dyDescent="0.3">
      <c r="P765260" s="83"/>
    </row>
    <row r="765261" spans="16:16" x14ac:dyDescent="0.3">
      <c r="P765261" s="83"/>
    </row>
    <row r="765262" spans="16:16" x14ac:dyDescent="0.3">
      <c r="P765262" s="83"/>
    </row>
    <row r="765263" spans="16:16" x14ac:dyDescent="0.3">
      <c r="P765263" s="83"/>
    </row>
    <row r="765264" spans="16:16" x14ac:dyDescent="0.3">
      <c r="P765264" s="83"/>
    </row>
    <row r="765265" spans="16:16" x14ac:dyDescent="0.3">
      <c r="P765265" s="83"/>
    </row>
    <row r="765266" spans="16:16" x14ac:dyDescent="0.3">
      <c r="P765266" s="83"/>
    </row>
    <row r="765267" spans="16:16" x14ac:dyDescent="0.3">
      <c r="P765267" s="83"/>
    </row>
    <row r="765268" spans="16:16" x14ac:dyDescent="0.3">
      <c r="P765268" s="83"/>
    </row>
    <row r="765269" spans="16:16" x14ac:dyDescent="0.3">
      <c r="P765269" s="83"/>
    </row>
    <row r="765270" spans="16:16" x14ac:dyDescent="0.3">
      <c r="P765270" s="83"/>
    </row>
    <row r="765271" spans="16:16" x14ac:dyDescent="0.3">
      <c r="P765271" s="83"/>
    </row>
    <row r="765272" spans="16:16" x14ac:dyDescent="0.3">
      <c r="P765272" s="83"/>
    </row>
    <row r="765273" spans="16:16" x14ac:dyDescent="0.3">
      <c r="P765273" s="83"/>
    </row>
    <row r="765274" spans="16:16" x14ac:dyDescent="0.3">
      <c r="P765274" s="83"/>
    </row>
    <row r="765275" spans="16:16" x14ac:dyDescent="0.3">
      <c r="P765275" s="83"/>
    </row>
    <row r="765276" spans="16:16" x14ac:dyDescent="0.3">
      <c r="P765276" s="83"/>
    </row>
    <row r="765277" spans="16:16" x14ac:dyDescent="0.3">
      <c r="P765277" s="83"/>
    </row>
    <row r="765278" spans="16:16" x14ac:dyDescent="0.3">
      <c r="P765278" s="83"/>
    </row>
    <row r="765279" spans="16:16" x14ac:dyDescent="0.3">
      <c r="P765279" s="83"/>
    </row>
    <row r="765280" spans="16:16" x14ac:dyDescent="0.3">
      <c r="P765280" s="83"/>
    </row>
    <row r="765281" spans="16:16" x14ac:dyDescent="0.3">
      <c r="P765281" s="83"/>
    </row>
    <row r="765282" spans="16:16" x14ac:dyDescent="0.3">
      <c r="P765282" s="83"/>
    </row>
    <row r="765283" spans="16:16" x14ac:dyDescent="0.3">
      <c r="P765283" s="83"/>
    </row>
    <row r="765284" spans="16:16" x14ac:dyDescent="0.3">
      <c r="P765284" s="83"/>
    </row>
    <row r="765285" spans="16:16" x14ac:dyDescent="0.3">
      <c r="P765285" s="83"/>
    </row>
    <row r="765286" spans="16:16" x14ac:dyDescent="0.3">
      <c r="P765286" s="83"/>
    </row>
    <row r="765287" spans="16:16" x14ac:dyDescent="0.3">
      <c r="P765287" s="83"/>
    </row>
    <row r="765288" spans="16:16" x14ac:dyDescent="0.3">
      <c r="P765288" s="83"/>
    </row>
    <row r="765289" spans="16:16" x14ac:dyDescent="0.3">
      <c r="P765289" s="83"/>
    </row>
    <row r="765290" spans="16:16" x14ac:dyDescent="0.3">
      <c r="P765290" s="83"/>
    </row>
    <row r="765291" spans="16:16" x14ac:dyDescent="0.3">
      <c r="P765291" s="83"/>
    </row>
    <row r="765292" spans="16:16" x14ac:dyDescent="0.3">
      <c r="P765292" s="83"/>
    </row>
    <row r="765293" spans="16:16" x14ac:dyDescent="0.3">
      <c r="P765293" s="83"/>
    </row>
    <row r="765294" spans="16:16" x14ac:dyDescent="0.3">
      <c r="P765294" s="83"/>
    </row>
    <row r="765295" spans="16:16" x14ac:dyDescent="0.3">
      <c r="P765295" s="83"/>
    </row>
    <row r="765296" spans="16:16" x14ac:dyDescent="0.3">
      <c r="P765296" s="83"/>
    </row>
    <row r="765297" spans="16:16" x14ac:dyDescent="0.3">
      <c r="P765297" s="83"/>
    </row>
    <row r="765298" spans="16:16" x14ac:dyDescent="0.3">
      <c r="P765298" s="83"/>
    </row>
    <row r="765299" spans="16:16" x14ac:dyDescent="0.3">
      <c r="P765299" s="83"/>
    </row>
    <row r="765300" spans="16:16" x14ac:dyDescent="0.3">
      <c r="P765300" s="83"/>
    </row>
    <row r="765301" spans="16:16" x14ac:dyDescent="0.3">
      <c r="P765301" s="83"/>
    </row>
    <row r="765302" spans="16:16" x14ac:dyDescent="0.3">
      <c r="P765302" s="83"/>
    </row>
    <row r="765303" spans="16:16" x14ac:dyDescent="0.3">
      <c r="P765303" s="83"/>
    </row>
    <row r="765304" spans="16:16" x14ac:dyDescent="0.3">
      <c r="P765304" s="83"/>
    </row>
    <row r="765305" spans="16:16" x14ac:dyDescent="0.3">
      <c r="P765305" s="83"/>
    </row>
    <row r="765306" spans="16:16" x14ac:dyDescent="0.3">
      <c r="P765306" s="83"/>
    </row>
    <row r="765307" spans="16:16" x14ac:dyDescent="0.3">
      <c r="P765307" s="83"/>
    </row>
    <row r="765308" spans="16:16" x14ac:dyDescent="0.3">
      <c r="P765308" s="83"/>
    </row>
    <row r="765309" spans="16:16" x14ac:dyDescent="0.3">
      <c r="P765309" s="83"/>
    </row>
    <row r="765310" spans="16:16" x14ac:dyDescent="0.3">
      <c r="P765310" s="83"/>
    </row>
    <row r="765311" spans="16:16" x14ac:dyDescent="0.3">
      <c r="P765311" s="83"/>
    </row>
    <row r="765312" spans="16:16" x14ac:dyDescent="0.3">
      <c r="P765312" s="83"/>
    </row>
    <row r="765313" spans="16:16" x14ac:dyDescent="0.3">
      <c r="P765313" s="83"/>
    </row>
    <row r="765314" spans="16:16" x14ac:dyDescent="0.3">
      <c r="P765314" s="83"/>
    </row>
    <row r="765315" spans="16:16" x14ac:dyDescent="0.3">
      <c r="P765315" s="83"/>
    </row>
    <row r="765316" spans="16:16" x14ac:dyDescent="0.3">
      <c r="P765316" s="83"/>
    </row>
    <row r="765317" spans="16:16" x14ac:dyDescent="0.3">
      <c r="P765317" s="83"/>
    </row>
    <row r="765318" spans="16:16" x14ac:dyDescent="0.3">
      <c r="P765318" s="83"/>
    </row>
    <row r="765319" spans="16:16" x14ac:dyDescent="0.3">
      <c r="P765319" s="83"/>
    </row>
    <row r="765320" spans="16:16" x14ac:dyDescent="0.3">
      <c r="P765320" s="83"/>
    </row>
    <row r="765321" spans="16:16" x14ac:dyDescent="0.3">
      <c r="P765321" s="83"/>
    </row>
    <row r="765322" spans="16:16" x14ac:dyDescent="0.3">
      <c r="P765322" s="83"/>
    </row>
    <row r="765323" spans="16:16" x14ac:dyDescent="0.3">
      <c r="P765323" s="83"/>
    </row>
    <row r="765324" spans="16:16" x14ac:dyDescent="0.3">
      <c r="P765324" s="83"/>
    </row>
    <row r="765325" spans="16:16" x14ac:dyDescent="0.3">
      <c r="P765325" s="83"/>
    </row>
    <row r="765326" spans="16:16" x14ac:dyDescent="0.3">
      <c r="P765326" s="83"/>
    </row>
    <row r="765327" spans="16:16" x14ac:dyDescent="0.3">
      <c r="P765327" s="83"/>
    </row>
    <row r="765328" spans="16:16" x14ac:dyDescent="0.3">
      <c r="P765328" s="83"/>
    </row>
    <row r="765329" spans="16:16" x14ac:dyDescent="0.3">
      <c r="P765329" s="83"/>
    </row>
    <row r="765330" spans="16:16" x14ac:dyDescent="0.3">
      <c r="P765330" s="83"/>
    </row>
    <row r="765331" spans="16:16" x14ac:dyDescent="0.3">
      <c r="P765331" s="83"/>
    </row>
    <row r="765332" spans="16:16" x14ac:dyDescent="0.3">
      <c r="P765332" s="83"/>
    </row>
    <row r="765333" spans="16:16" x14ac:dyDescent="0.3">
      <c r="P765333" s="83"/>
    </row>
    <row r="765334" spans="16:16" x14ac:dyDescent="0.3">
      <c r="P765334" s="83"/>
    </row>
    <row r="765335" spans="16:16" x14ac:dyDescent="0.3">
      <c r="P765335" s="83"/>
    </row>
    <row r="765336" spans="16:16" x14ac:dyDescent="0.3">
      <c r="P765336" s="83"/>
    </row>
    <row r="765337" spans="16:16" x14ac:dyDescent="0.3">
      <c r="P765337" s="83"/>
    </row>
    <row r="765338" spans="16:16" x14ac:dyDescent="0.3">
      <c r="P765338" s="83"/>
    </row>
    <row r="765339" spans="16:16" x14ac:dyDescent="0.3">
      <c r="P765339" s="83"/>
    </row>
    <row r="765340" spans="16:16" x14ac:dyDescent="0.3">
      <c r="P765340" s="83"/>
    </row>
    <row r="765341" spans="16:16" x14ac:dyDescent="0.3">
      <c r="P765341" s="83"/>
    </row>
    <row r="765342" spans="16:16" x14ac:dyDescent="0.3">
      <c r="P765342" s="83"/>
    </row>
    <row r="765343" spans="16:16" x14ac:dyDescent="0.3">
      <c r="P765343" s="83"/>
    </row>
    <row r="765344" spans="16:16" x14ac:dyDescent="0.3">
      <c r="P765344" s="83"/>
    </row>
    <row r="765345" spans="16:16" x14ac:dyDescent="0.3">
      <c r="P765345" s="83"/>
    </row>
    <row r="765346" spans="16:16" x14ac:dyDescent="0.3">
      <c r="P765346" s="83"/>
    </row>
    <row r="765347" spans="16:16" x14ac:dyDescent="0.3">
      <c r="P765347" s="83"/>
    </row>
    <row r="765348" spans="16:16" x14ac:dyDescent="0.3">
      <c r="P765348" s="83"/>
    </row>
    <row r="765349" spans="16:16" x14ac:dyDescent="0.3">
      <c r="P765349" s="83"/>
    </row>
    <row r="765350" spans="16:16" x14ac:dyDescent="0.3">
      <c r="P765350" s="83"/>
    </row>
    <row r="765351" spans="16:16" x14ac:dyDescent="0.3">
      <c r="P765351" s="83"/>
    </row>
    <row r="765352" spans="16:16" x14ac:dyDescent="0.3">
      <c r="P765352" s="83"/>
    </row>
    <row r="765353" spans="16:16" x14ac:dyDescent="0.3">
      <c r="P765353" s="83"/>
    </row>
    <row r="765354" spans="16:16" x14ac:dyDescent="0.3">
      <c r="P765354" s="83"/>
    </row>
    <row r="765355" spans="16:16" x14ac:dyDescent="0.3">
      <c r="P765355" s="83"/>
    </row>
    <row r="765356" spans="16:16" x14ac:dyDescent="0.3">
      <c r="P765356" s="83"/>
    </row>
    <row r="765357" spans="16:16" x14ac:dyDescent="0.3">
      <c r="P765357" s="83"/>
    </row>
    <row r="765358" spans="16:16" x14ac:dyDescent="0.3">
      <c r="P765358" s="83"/>
    </row>
    <row r="765359" spans="16:16" x14ac:dyDescent="0.3">
      <c r="P765359" s="83"/>
    </row>
    <row r="765360" spans="16:16" x14ac:dyDescent="0.3">
      <c r="P765360" s="83"/>
    </row>
    <row r="765361" spans="16:16" x14ac:dyDescent="0.3">
      <c r="P765361" s="83"/>
    </row>
    <row r="765362" spans="16:16" x14ac:dyDescent="0.3">
      <c r="P765362" s="83"/>
    </row>
    <row r="765363" spans="16:16" x14ac:dyDescent="0.3">
      <c r="P765363" s="83"/>
    </row>
    <row r="765364" spans="16:16" x14ac:dyDescent="0.3">
      <c r="P765364" s="83"/>
    </row>
    <row r="765365" spans="16:16" x14ac:dyDescent="0.3">
      <c r="P765365" s="83"/>
    </row>
    <row r="765366" spans="16:16" x14ac:dyDescent="0.3">
      <c r="P765366" s="83"/>
    </row>
    <row r="765367" spans="16:16" x14ac:dyDescent="0.3">
      <c r="P765367" s="83"/>
    </row>
    <row r="765368" spans="16:16" x14ac:dyDescent="0.3">
      <c r="P765368" s="83"/>
    </row>
    <row r="765369" spans="16:16" x14ac:dyDescent="0.3">
      <c r="P765369" s="83"/>
    </row>
    <row r="765370" spans="16:16" x14ac:dyDescent="0.3">
      <c r="P765370" s="83"/>
    </row>
    <row r="765371" spans="16:16" x14ac:dyDescent="0.3">
      <c r="P765371" s="83"/>
    </row>
    <row r="765372" spans="16:16" x14ac:dyDescent="0.3">
      <c r="P765372" s="83"/>
    </row>
    <row r="765373" spans="16:16" x14ac:dyDescent="0.3">
      <c r="P765373" s="83"/>
    </row>
    <row r="765374" spans="16:16" x14ac:dyDescent="0.3">
      <c r="P765374" s="83"/>
    </row>
    <row r="765375" spans="16:16" x14ac:dyDescent="0.3">
      <c r="P765375" s="83"/>
    </row>
    <row r="765376" spans="16:16" x14ac:dyDescent="0.3">
      <c r="P765376" s="83"/>
    </row>
    <row r="765377" spans="16:16" x14ac:dyDescent="0.3">
      <c r="P765377" s="83"/>
    </row>
    <row r="765378" spans="16:16" x14ac:dyDescent="0.3">
      <c r="P765378" s="83"/>
    </row>
    <row r="765379" spans="16:16" x14ac:dyDescent="0.3">
      <c r="P765379" s="83"/>
    </row>
    <row r="765380" spans="16:16" x14ac:dyDescent="0.3">
      <c r="P765380" s="83"/>
    </row>
    <row r="765381" spans="16:16" x14ac:dyDescent="0.3">
      <c r="P765381" s="83"/>
    </row>
    <row r="765382" spans="16:16" x14ac:dyDescent="0.3">
      <c r="P765382" s="83"/>
    </row>
    <row r="765383" spans="16:16" x14ac:dyDescent="0.3">
      <c r="P765383" s="83"/>
    </row>
    <row r="765384" spans="16:16" x14ac:dyDescent="0.3">
      <c r="P765384" s="83"/>
    </row>
    <row r="765385" spans="16:16" x14ac:dyDescent="0.3">
      <c r="P765385" s="83"/>
    </row>
    <row r="765386" spans="16:16" x14ac:dyDescent="0.3">
      <c r="P765386" s="83"/>
    </row>
    <row r="765387" spans="16:16" x14ac:dyDescent="0.3">
      <c r="P765387" s="83"/>
    </row>
    <row r="765388" spans="16:16" x14ac:dyDescent="0.3">
      <c r="P765388" s="83"/>
    </row>
    <row r="765389" spans="16:16" x14ac:dyDescent="0.3">
      <c r="P765389" s="83"/>
    </row>
    <row r="765390" spans="16:16" x14ac:dyDescent="0.3">
      <c r="P765390" s="83"/>
    </row>
    <row r="765391" spans="16:16" x14ac:dyDescent="0.3">
      <c r="P765391" s="83"/>
    </row>
    <row r="765392" spans="16:16" x14ac:dyDescent="0.3">
      <c r="P765392" s="83"/>
    </row>
    <row r="765393" spans="16:16" x14ac:dyDescent="0.3">
      <c r="P765393" s="83"/>
    </row>
    <row r="765394" spans="16:16" x14ac:dyDescent="0.3">
      <c r="P765394" s="83"/>
    </row>
    <row r="765395" spans="16:16" x14ac:dyDescent="0.3">
      <c r="P765395" s="83"/>
    </row>
    <row r="765396" spans="16:16" x14ac:dyDescent="0.3">
      <c r="P765396" s="83"/>
    </row>
    <row r="765397" spans="16:16" x14ac:dyDescent="0.3">
      <c r="P765397" s="83"/>
    </row>
    <row r="765398" spans="16:16" x14ac:dyDescent="0.3">
      <c r="P765398" s="83"/>
    </row>
    <row r="765399" spans="16:16" x14ac:dyDescent="0.3">
      <c r="P765399" s="83"/>
    </row>
    <row r="765400" spans="16:16" x14ac:dyDescent="0.3">
      <c r="P765400" s="83"/>
    </row>
    <row r="765401" spans="16:16" x14ac:dyDescent="0.3">
      <c r="P765401" s="83"/>
    </row>
    <row r="765402" spans="16:16" x14ac:dyDescent="0.3">
      <c r="P765402" s="83"/>
    </row>
    <row r="765403" spans="16:16" x14ac:dyDescent="0.3">
      <c r="P765403" s="83"/>
    </row>
    <row r="765404" spans="16:16" x14ac:dyDescent="0.3">
      <c r="P765404" s="83"/>
    </row>
    <row r="765405" spans="16:16" x14ac:dyDescent="0.3">
      <c r="P765405" s="83"/>
    </row>
    <row r="765406" spans="16:16" x14ac:dyDescent="0.3">
      <c r="P765406" s="83"/>
    </row>
    <row r="765407" spans="16:16" x14ac:dyDescent="0.3">
      <c r="P765407" s="83"/>
    </row>
    <row r="765408" spans="16:16" x14ac:dyDescent="0.3">
      <c r="P765408" s="83"/>
    </row>
    <row r="765409" spans="16:16" x14ac:dyDescent="0.3">
      <c r="P765409" s="83"/>
    </row>
    <row r="765410" spans="16:16" x14ac:dyDescent="0.3">
      <c r="P765410" s="83"/>
    </row>
    <row r="765411" spans="16:16" x14ac:dyDescent="0.3">
      <c r="P765411" s="83"/>
    </row>
    <row r="765412" spans="16:16" x14ac:dyDescent="0.3">
      <c r="P765412" s="83"/>
    </row>
    <row r="765413" spans="16:16" x14ac:dyDescent="0.3">
      <c r="P765413" s="83"/>
    </row>
    <row r="765414" spans="16:16" x14ac:dyDescent="0.3">
      <c r="P765414" s="83"/>
    </row>
    <row r="765415" spans="16:16" x14ac:dyDescent="0.3">
      <c r="P765415" s="83"/>
    </row>
    <row r="765416" spans="16:16" x14ac:dyDescent="0.3">
      <c r="P765416" s="83"/>
    </row>
    <row r="765417" spans="16:16" x14ac:dyDescent="0.3">
      <c r="P765417" s="83"/>
    </row>
    <row r="765418" spans="16:16" x14ac:dyDescent="0.3">
      <c r="P765418" s="83"/>
    </row>
    <row r="765419" spans="16:16" x14ac:dyDescent="0.3">
      <c r="P765419" s="83"/>
    </row>
    <row r="765420" spans="16:16" x14ac:dyDescent="0.3">
      <c r="P765420" s="83"/>
    </row>
    <row r="765421" spans="16:16" x14ac:dyDescent="0.3">
      <c r="P765421" s="83"/>
    </row>
    <row r="765422" spans="16:16" x14ac:dyDescent="0.3">
      <c r="P765422" s="83"/>
    </row>
    <row r="765423" spans="16:16" x14ac:dyDescent="0.3">
      <c r="P765423" s="83"/>
    </row>
    <row r="765424" spans="16:16" x14ac:dyDescent="0.3">
      <c r="P765424" s="83"/>
    </row>
    <row r="765425" spans="16:16" x14ac:dyDescent="0.3">
      <c r="P765425" s="83"/>
    </row>
    <row r="765426" spans="16:16" x14ac:dyDescent="0.3">
      <c r="P765426" s="83"/>
    </row>
    <row r="765427" spans="16:16" x14ac:dyDescent="0.3">
      <c r="P765427" s="83"/>
    </row>
    <row r="765428" spans="16:16" x14ac:dyDescent="0.3">
      <c r="P765428" s="83"/>
    </row>
    <row r="765429" spans="16:16" x14ac:dyDescent="0.3">
      <c r="P765429" s="83"/>
    </row>
    <row r="765430" spans="16:16" x14ac:dyDescent="0.3">
      <c r="P765430" s="83"/>
    </row>
    <row r="765431" spans="16:16" x14ac:dyDescent="0.3">
      <c r="P765431" s="83"/>
    </row>
    <row r="765432" spans="16:16" x14ac:dyDescent="0.3">
      <c r="P765432" s="83"/>
    </row>
    <row r="765433" spans="16:16" x14ac:dyDescent="0.3">
      <c r="P765433" s="83"/>
    </row>
    <row r="765434" spans="16:16" x14ac:dyDescent="0.3">
      <c r="P765434" s="83"/>
    </row>
    <row r="765435" spans="16:16" x14ac:dyDescent="0.3">
      <c r="P765435" s="83"/>
    </row>
    <row r="765436" spans="16:16" x14ac:dyDescent="0.3">
      <c r="P765436" s="83"/>
    </row>
    <row r="765437" spans="16:16" x14ac:dyDescent="0.3">
      <c r="P765437" s="83"/>
    </row>
    <row r="765438" spans="16:16" x14ac:dyDescent="0.3">
      <c r="P765438" s="83"/>
    </row>
    <row r="765439" spans="16:16" x14ac:dyDescent="0.3">
      <c r="P765439" s="83"/>
    </row>
    <row r="765440" spans="16:16" x14ac:dyDescent="0.3">
      <c r="P765440" s="83"/>
    </row>
    <row r="765441" spans="16:16" x14ac:dyDescent="0.3">
      <c r="P765441" s="83"/>
    </row>
    <row r="765442" spans="16:16" x14ac:dyDescent="0.3">
      <c r="P765442" s="83"/>
    </row>
    <row r="765443" spans="16:16" x14ac:dyDescent="0.3">
      <c r="P765443" s="83"/>
    </row>
    <row r="765444" spans="16:16" x14ac:dyDescent="0.3">
      <c r="P765444" s="83"/>
    </row>
    <row r="765445" spans="16:16" x14ac:dyDescent="0.3">
      <c r="P765445" s="83"/>
    </row>
    <row r="765446" spans="16:16" x14ac:dyDescent="0.3">
      <c r="P765446" s="83"/>
    </row>
    <row r="765447" spans="16:16" x14ac:dyDescent="0.3">
      <c r="P765447" s="83"/>
    </row>
    <row r="765448" spans="16:16" x14ac:dyDescent="0.3">
      <c r="P765448" s="83"/>
    </row>
    <row r="765449" spans="16:16" x14ac:dyDescent="0.3">
      <c r="P765449" s="83"/>
    </row>
    <row r="765450" spans="16:16" x14ac:dyDescent="0.3">
      <c r="P765450" s="83"/>
    </row>
    <row r="765451" spans="16:16" x14ac:dyDescent="0.3">
      <c r="P765451" s="83"/>
    </row>
    <row r="765452" spans="16:16" x14ac:dyDescent="0.3">
      <c r="P765452" s="83"/>
    </row>
    <row r="765453" spans="16:16" x14ac:dyDescent="0.3">
      <c r="P765453" s="83"/>
    </row>
    <row r="765454" spans="16:16" x14ac:dyDescent="0.3">
      <c r="P765454" s="83"/>
    </row>
    <row r="765455" spans="16:16" x14ac:dyDescent="0.3">
      <c r="P765455" s="83"/>
    </row>
    <row r="765456" spans="16:16" x14ac:dyDescent="0.3">
      <c r="P765456" s="83"/>
    </row>
    <row r="765457" spans="16:16" x14ac:dyDescent="0.3">
      <c r="P765457" s="83"/>
    </row>
    <row r="765458" spans="16:16" x14ac:dyDescent="0.3">
      <c r="P765458" s="83"/>
    </row>
    <row r="765459" spans="16:16" x14ac:dyDescent="0.3">
      <c r="P765459" s="83"/>
    </row>
    <row r="765460" spans="16:16" x14ac:dyDescent="0.3">
      <c r="P765460" s="83"/>
    </row>
    <row r="765461" spans="16:16" x14ac:dyDescent="0.3">
      <c r="P765461" s="83"/>
    </row>
    <row r="765462" spans="16:16" x14ac:dyDescent="0.3">
      <c r="P765462" s="83"/>
    </row>
    <row r="765463" spans="16:16" x14ac:dyDescent="0.3">
      <c r="P765463" s="83"/>
    </row>
    <row r="765464" spans="16:16" x14ac:dyDescent="0.3">
      <c r="P765464" s="83"/>
    </row>
    <row r="765465" spans="16:16" x14ac:dyDescent="0.3">
      <c r="P765465" s="83"/>
    </row>
    <row r="765466" spans="16:16" x14ac:dyDescent="0.3">
      <c r="P765466" s="83"/>
    </row>
    <row r="765467" spans="16:16" x14ac:dyDescent="0.3">
      <c r="P765467" s="83"/>
    </row>
    <row r="765468" spans="16:16" x14ac:dyDescent="0.3">
      <c r="P765468" s="83"/>
    </row>
    <row r="765469" spans="16:16" x14ac:dyDescent="0.3">
      <c r="P765469" s="83"/>
    </row>
    <row r="765470" spans="16:16" x14ac:dyDescent="0.3">
      <c r="P765470" s="83"/>
    </row>
    <row r="765471" spans="16:16" x14ac:dyDescent="0.3">
      <c r="P765471" s="83"/>
    </row>
    <row r="765472" spans="16:16" x14ac:dyDescent="0.3">
      <c r="P765472" s="83"/>
    </row>
    <row r="765473" spans="16:16" x14ac:dyDescent="0.3">
      <c r="P765473" s="83"/>
    </row>
    <row r="765474" spans="16:16" x14ac:dyDescent="0.3">
      <c r="P765474" s="83"/>
    </row>
    <row r="765475" spans="16:16" x14ac:dyDescent="0.3">
      <c r="P765475" s="83"/>
    </row>
    <row r="765476" spans="16:16" x14ac:dyDescent="0.3">
      <c r="P765476" s="83"/>
    </row>
    <row r="765477" spans="16:16" x14ac:dyDescent="0.3">
      <c r="P765477" s="83"/>
    </row>
    <row r="765478" spans="16:16" x14ac:dyDescent="0.3">
      <c r="P765478" s="83"/>
    </row>
    <row r="765479" spans="16:16" x14ac:dyDescent="0.3">
      <c r="P765479" s="83"/>
    </row>
    <row r="765480" spans="16:16" x14ac:dyDescent="0.3">
      <c r="P765480" s="83"/>
    </row>
    <row r="765481" spans="16:16" x14ac:dyDescent="0.3">
      <c r="P765481" s="83"/>
    </row>
    <row r="765482" spans="16:16" x14ac:dyDescent="0.3">
      <c r="P765482" s="83"/>
    </row>
    <row r="765483" spans="16:16" x14ac:dyDescent="0.3">
      <c r="P765483" s="83"/>
    </row>
    <row r="765484" spans="16:16" x14ac:dyDescent="0.3">
      <c r="P765484" s="83"/>
    </row>
    <row r="765485" spans="16:16" x14ac:dyDescent="0.3">
      <c r="P765485" s="83"/>
    </row>
    <row r="765486" spans="16:16" x14ac:dyDescent="0.3">
      <c r="P765486" s="83"/>
    </row>
    <row r="765487" spans="16:16" x14ac:dyDescent="0.3">
      <c r="P765487" s="83"/>
    </row>
    <row r="765488" spans="16:16" x14ac:dyDescent="0.3">
      <c r="P765488" s="83"/>
    </row>
    <row r="765489" spans="16:16" x14ac:dyDescent="0.3">
      <c r="P765489" s="83"/>
    </row>
    <row r="765490" spans="16:16" x14ac:dyDescent="0.3">
      <c r="P765490" s="83"/>
    </row>
    <row r="765491" spans="16:16" x14ac:dyDescent="0.3">
      <c r="P765491" s="83"/>
    </row>
    <row r="765492" spans="16:16" x14ac:dyDescent="0.3">
      <c r="P765492" s="83"/>
    </row>
    <row r="765493" spans="16:16" x14ac:dyDescent="0.3">
      <c r="P765493" s="83"/>
    </row>
    <row r="765494" spans="16:16" x14ac:dyDescent="0.3">
      <c r="P765494" s="83"/>
    </row>
    <row r="765495" spans="16:16" x14ac:dyDescent="0.3">
      <c r="P765495" s="83"/>
    </row>
    <row r="765496" spans="16:16" x14ac:dyDescent="0.3">
      <c r="P765496" s="83"/>
    </row>
    <row r="765497" spans="16:16" x14ac:dyDescent="0.3">
      <c r="P765497" s="83"/>
    </row>
    <row r="765498" spans="16:16" x14ac:dyDescent="0.3">
      <c r="P765498" s="83"/>
    </row>
    <row r="765499" spans="16:16" x14ac:dyDescent="0.3">
      <c r="P765499" s="83"/>
    </row>
    <row r="765500" spans="16:16" x14ac:dyDescent="0.3">
      <c r="P765500" s="83"/>
    </row>
    <row r="765501" spans="16:16" x14ac:dyDescent="0.3">
      <c r="P765501" s="83"/>
    </row>
    <row r="765502" spans="16:16" x14ac:dyDescent="0.3">
      <c r="P765502" s="83"/>
    </row>
    <row r="765503" spans="16:16" x14ac:dyDescent="0.3">
      <c r="P765503" s="83"/>
    </row>
    <row r="765504" spans="16:16" x14ac:dyDescent="0.3">
      <c r="P765504" s="83"/>
    </row>
    <row r="765505" spans="16:16" x14ac:dyDescent="0.3">
      <c r="P765505" s="83"/>
    </row>
    <row r="765506" spans="16:16" x14ac:dyDescent="0.3">
      <c r="P765506" s="83"/>
    </row>
    <row r="765507" spans="16:16" x14ac:dyDescent="0.3">
      <c r="P765507" s="83"/>
    </row>
    <row r="765508" spans="16:16" x14ac:dyDescent="0.3">
      <c r="P765508" s="83"/>
    </row>
    <row r="765509" spans="16:16" x14ac:dyDescent="0.3">
      <c r="P765509" s="83"/>
    </row>
    <row r="765510" spans="16:16" x14ac:dyDescent="0.3">
      <c r="P765510" s="83"/>
    </row>
    <row r="765511" spans="16:16" x14ac:dyDescent="0.3">
      <c r="P765511" s="83"/>
    </row>
    <row r="765512" spans="16:16" x14ac:dyDescent="0.3">
      <c r="P765512" s="83"/>
    </row>
    <row r="765513" spans="16:16" x14ac:dyDescent="0.3">
      <c r="P765513" s="83"/>
    </row>
    <row r="765514" spans="16:16" x14ac:dyDescent="0.3">
      <c r="P765514" s="83"/>
    </row>
    <row r="765515" spans="16:16" x14ac:dyDescent="0.3">
      <c r="P765515" s="83"/>
    </row>
    <row r="765516" spans="16:16" x14ac:dyDescent="0.3">
      <c r="P765516" s="83"/>
    </row>
    <row r="765517" spans="16:16" x14ac:dyDescent="0.3">
      <c r="P765517" s="83"/>
    </row>
    <row r="765518" spans="16:16" x14ac:dyDescent="0.3">
      <c r="P765518" s="83"/>
    </row>
    <row r="765519" spans="16:16" x14ac:dyDescent="0.3">
      <c r="P765519" s="83"/>
    </row>
    <row r="765520" spans="16:16" x14ac:dyDescent="0.3">
      <c r="P765520" s="83"/>
    </row>
    <row r="765521" spans="16:16" x14ac:dyDescent="0.3">
      <c r="P765521" s="83"/>
    </row>
    <row r="765522" spans="16:16" x14ac:dyDescent="0.3">
      <c r="P765522" s="83"/>
    </row>
    <row r="765523" spans="16:16" x14ac:dyDescent="0.3">
      <c r="P765523" s="83"/>
    </row>
    <row r="765524" spans="16:16" x14ac:dyDescent="0.3">
      <c r="P765524" s="83"/>
    </row>
    <row r="765525" spans="16:16" x14ac:dyDescent="0.3">
      <c r="P765525" s="83"/>
    </row>
    <row r="765526" spans="16:16" x14ac:dyDescent="0.3">
      <c r="P765526" s="83"/>
    </row>
    <row r="765527" spans="16:16" x14ac:dyDescent="0.3">
      <c r="P765527" s="83"/>
    </row>
    <row r="765528" spans="16:16" x14ac:dyDescent="0.3">
      <c r="P765528" s="83"/>
    </row>
    <row r="765529" spans="16:16" x14ac:dyDescent="0.3">
      <c r="P765529" s="83"/>
    </row>
    <row r="765530" spans="16:16" x14ac:dyDescent="0.3">
      <c r="P765530" s="83"/>
    </row>
    <row r="765531" spans="16:16" x14ac:dyDescent="0.3">
      <c r="P765531" s="83"/>
    </row>
    <row r="765532" spans="16:16" x14ac:dyDescent="0.3">
      <c r="P765532" s="83"/>
    </row>
    <row r="765533" spans="16:16" x14ac:dyDescent="0.3">
      <c r="P765533" s="83"/>
    </row>
    <row r="765534" spans="16:16" x14ac:dyDescent="0.3">
      <c r="P765534" s="83"/>
    </row>
    <row r="765535" spans="16:16" x14ac:dyDescent="0.3">
      <c r="P765535" s="83"/>
    </row>
    <row r="765536" spans="16:16" x14ac:dyDescent="0.3">
      <c r="P765536" s="83"/>
    </row>
    <row r="765537" spans="16:16" x14ac:dyDescent="0.3">
      <c r="P765537" s="83"/>
    </row>
    <row r="765538" spans="16:16" x14ac:dyDescent="0.3">
      <c r="P765538" s="83"/>
    </row>
    <row r="765539" spans="16:16" x14ac:dyDescent="0.3">
      <c r="P765539" s="83"/>
    </row>
    <row r="765540" spans="16:16" x14ac:dyDescent="0.3">
      <c r="P765540" s="83"/>
    </row>
    <row r="765541" spans="16:16" x14ac:dyDescent="0.3">
      <c r="P765541" s="83"/>
    </row>
    <row r="765542" spans="16:16" x14ac:dyDescent="0.3">
      <c r="P765542" s="83"/>
    </row>
    <row r="765543" spans="16:16" x14ac:dyDescent="0.3">
      <c r="P765543" s="83"/>
    </row>
    <row r="765544" spans="16:16" x14ac:dyDescent="0.3">
      <c r="P765544" s="83"/>
    </row>
    <row r="765545" spans="16:16" x14ac:dyDescent="0.3">
      <c r="P765545" s="83"/>
    </row>
    <row r="765546" spans="16:16" x14ac:dyDescent="0.3">
      <c r="P765546" s="83"/>
    </row>
    <row r="765547" spans="16:16" x14ac:dyDescent="0.3">
      <c r="P765547" s="83"/>
    </row>
    <row r="765548" spans="16:16" x14ac:dyDescent="0.3">
      <c r="P765548" s="83"/>
    </row>
    <row r="765549" spans="16:16" x14ac:dyDescent="0.3">
      <c r="P765549" s="83"/>
    </row>
    <row r="765550" spans="16:16" x14ac:dyDescent="0.3">
      <c r="P765550" s="83"/>
    </row>
    <row r="765551" spans="16:16" x14ac:dyDescent="0.3">
      <c r="P765551" s="83"/>
    </row>
    <row r="765552" spans="16:16" x14ac:dyDescent="0.3">
      <c r="P765552" s="83"/>
    </row>
    <row r="765553" spans="16:16" x14ac:dyDescent="0.3">
      <c r="P765553" s="83"/>
    </row>
    <row r="765554" spans="16:16" x14ac:dyDescent="0.3">
      <c r="P765554" s="83"/>
    </row>
    <row r="765555" spans="16:16" x14ac:dyDescent="0.3">
      <c r="P765555" s="83"/>
    </row>
    <row r="765556" spans="16:16" x14ac:dyDescent="0.3">
      <c r="P765556" s="83"/>
    </row>
    <row r="765557" spans="16:16" x14ac:dyDescent="0.3">
      <c r="P765557" s="83"/>
    </row>
    <row r="765558" spans="16:16" x14ac:dyDescent="0.3">
      <c r="P765558" s="83"/>
    </row>
    <row r="765559" spans="16:16" x14ac:dyDescent="0.3">
      <c r="P765559" s="83"/>
    </row>
    <row r="765560" spans="16:16" x14ac:dyDescent="0.3">
      <c r="P765560" s="83"/>
    </row>
    <row r="765561" spans="16:16" x14ac:dyDescent="0.3">
      <c r="P765561" s="83"/>
    </row>
    <row r="765562" spans="16:16" x14ac:dyDescent="0.3">
      <c r="P765562" s="83"/>
    </row>
    <row r="765563" spans="16:16" x14ac:dyDescent="0.3">
      <c r="P765563" s="83"/>
    </row>
    <row r="765564" spans="16:16" x14ac:dyDescent="0.3">
      <c r="P765564" s="83"/>
    </row>
    <row r="765565" spans="16:16" x14ac:dyDescent="0.3">
      <c r="P765565" s="83"/>
    </row>
    <row r="765566" spans="16:16" x14ac:dyDescent="0.3">
      <c r="P765566" s="83"/>
    </row>
    <row r="765567" spans="16:16" x14ac:dyDescent="0.3">
      <c r="P765567" s="83"/>
    </row>
    <row r="765568" spans="16:16" x14ac:dyDescent="0.3">
      <c r="P765568" s="83"/>
    </row>
    <row r="765569" spans="16:16" x14ac:dyDescent="0.3">
      <c r="P765569" s="83"/>
    </row>
    <row r="765570" spans="16:16" x14ac:dyDescent="0.3">
      <c r="P765570" s="83"/>
    </row>
    <row r="765571" spans="16:16" x14ac:dyDescent="0.3">
      <c r="P765571" s="83"/>
    </row>
    <row r="765572" spans="16:16" x14ac:dyDescent="0.3">
      <c r="P765572" s="83"/>
    </row>
    <row r="765573" spans="16:16" x14ac:dyDescent="0.3">
      <c r="P765573" s="83"/>
    </row>
    <row r="765574" spans="16:16" x14ac:dyDescent="0.3">
      <c r="P765574" s="83"/>
    </row>
    <row r="765575" spans="16:16" x14ac:dyDescent="0.3">
      <c r="P765575" s="83"/>
    </row>
    <row r="765576" spans="16:16" x14ac:dyDescent="0.3">
      <c r="P765576" s="83"/>
    </row>
    <row r="765577" spans="16:16" x14ac:dyDescent="0.3">
      <c r="P765577" s="83"/>
    </row>
    <row r="765578" spans="16:16" x14ac:dyDescent="0.3">
      <c r="P765578" s="83"/>
    </row>
    <row r="765579" spans="16:16" x14ac:dyDescent="0.3">
      <c r="P765579" s="83"/>
    </row>
    <row r="765580" spans="16:16" x14ac:dyDescent="0.3">
      <c r="P765580" s="83"/>
    </row>
    <row r="765581" spans="16:16" x14ac:dyDescent="0.3">
      <c r="P765581" s="83"/>
    </row>
    <row r="765582" spans="16:16" x14ac:dyDescent="0.3">
      <c r="P765582" s="83"/>
    </row>
    <row r="765583" spans="16:16" x14ac:dyDescent="0.3">
      <c r="P765583" s="83"/>
    </row>
    <row r="765584" spans="16:16" x14ac:dyDescent="0.3">
      <c r="P765584" s="83"/>
    </row>
    <row r="765585" spans="16:16" x14ac:dyDescent="0.3">
      <c r="P765585" s="83"/>
    </row>
    <row r="765586" spans="16:16" x14ac:dyDescent="0.3">
      <c r="P765586" s="83"/>
    </row>
    <row r="765587" spans="16:16" x14ac:dyDescent="0.3">
      <c r="P765587" s="83"/>
    </row>
    <row r="765588" spans="16:16" x14ac:dyDescent="0.3">
      <c r="P765588" s="83"/>
    </row>
    <row r="765589" spans="16:16" x14ac:dyDescent="0.3">
      <c r="P765589" s="83"/>
    </row>
    <row r="765590" spans="16:16" x14ac:dyDescent="0.3">
      <c r="P765590" s="83"/>
    </row>
    <row r="765591" spans="16:16" x14ac:dyDescent="0.3">
      <c r="P765591" s="83"/>
    </row>
    <row r="765592" spans="16:16" x14ac:dyDescent="0.3">
      <c r="P765592" s="83"/>
    </row>
    <row r="765593" spans="16:16" x14ac:dyDescent="0.3">
      <c r="P765593" s="83"/>
    </row>
    <row r="765594" spans="16:16" x14ac:dyDescent="0.3">
      <c r="P765594" s="83"/>
    </row>
    <row r="765595" spans="16:16" x14ac:dyDescent="0.3">
      <c r="P765595" s="83"/>
    </row>
    <row r="765596" spans="16:16" x14ac:dyDescent="0.3">
      <c r="P765596" s="83"/>
    </row>
    <row r="765597" spans="16:16" x14ac:dyDescent="0.3">
      <c r="P765597" s="83"/>
    </row>
    <row r="765598" spans="16:16" x14ac:dyDescent="0.3">
      <c r="P765598" s="83"/>
    </row>
    <row r="765599" spans="16:16" x14ac:dyDescent="0.3">
      <c r="P765599" s="83"/>
    </row>
    <row r="765600" spans="16:16" x14ac:dyDescent="0.3">
      <c r="P765600" s="83"/>
    </row>
    <row r="765601" spans="16:16" x14ac:dyDescent="0.3">
      <c r="P765601" s="83"/>
    </row>
    <row r="765602" spans="16:16" x14ac:dyDescent="0.3">
      <c r="P765602" s="83"/>
    </row>
    <row r="765603" spans="16:16" x14ac:dyDescent="0.3">
      <c r="P765603" s="83"/>
    </row>
    <row r="765604" spans="16:16" x14ac:dyDescent="0.3">
      <c r="P765604" s="83"/>
    </row>
    <row r="765605" spans="16:16" x14ac:dyDescent="0.3">
      <c r="P765605" s="83"/>
    </row>
    <row r="765606" spans="16:16" x14ac:dyDescent="0.3">
      <c r="P765606" s="83"/>
    </row>
    <row r="765607" spans="16:16" x14ac:dyDescent="0.3">
      <c r="P765607" s="83"/>
    </row>
    <row r="765608" spans="16:16" x14ac:dyDescent="0.3">
      <c r="P765608" s="83"/>
    </row>
    <row r="765609" spans="16:16" x14ac:dyDescent="0.3">
      <c r="P765609" s="83"/>
    </row>
    <row r="765610" spans="16:16" x14ac:dyDescent="0.3">
      <c r="P765610" s="83"/>
    </row>
    <row r="765611" spans="16:16" x14ac:dyDescent="0.3">
      <c r="P765611" s="83"/>
    </row>
    <row r="765612" spans="16:16" x14ac:dyDescent="0.3">
      <c r="P765612" s="83"/>
    </row>
    <row r="765613" spans="16:16" x14ac:dyDescent="0.3">
      <c r="P765613" s="83"/>
    </row>
    <row r="765614" spans="16:16" x14ac:dyDescent="0.3">
      <c r="P765614" s="83"/>
    </row>
    <row r="765615" spans="16:16" x14ac:dyDescent="0.3">
      <c r="P765615" s="83"/>
    </row>
    <row r="765616" spans="16:16" x14ac:dyDescent="0.3">
      <c r="P765616" s="83"/>
    </row>
    <row r="765617" spans="16:16" x14ac:dyDescent="0.3">
      <c r="P765617" s="83"/>
    </row>
    <row r="765618" spans="16:16" x14ac:dyDescent="0.3">
      <c r="P765618" s="83"/>
    </row>
    <row r="765619" spans="16:16" x14ac:dyDescent="0.3">
      <c r="P765619" s="83"/>
    </row>
    <row r="765620" spans="16:16" x14ac:dyDescent="0.3">
      <c r="P765620" s="83"/>
    </row>
    <row r="765621" spans="16:16" x14ac:dyDescent="0.3">
      <c r="P765621" s="83"/>
    </row>
    <row r="765622" spans="16:16" x14ac:dyDescent="0.3">
      <c r="P765622" s="83"/>
    </row>
    <row r="765623" spans="16:16" x14ac:dyDescent="0.3">
      <c r="P765623" s="83"/>
    </row>
    <row r="765624" spans="16:16" x14ac:dyDescent="0.3">
      <c r="P765624" s="83"/>
    </row>
    <row r="765625" spans="16:16" x14ac:dyDescent="0.3">
      <c r="P765625" s="83"/>
    </row>
    <row r="765626" spans="16:16" x14ac:dyDescent="0.3">
      <c r="P765626" s="83"/>
    </row>
    <row r="765627" spans="16:16" x14ac:dyDescent="0.3">
      <c r="P765627" s="83"/>
    </row>
    <row r="765628" spans="16:16" x14ac:dyDescent="0.3">
      <c r="P765628" s="83"/>
    </row>
    <row r="765629" spans="16:16" x14ac:dyDescent="0.3">
      <c r="P765629" s="83"/>
    </row>
    <row r="765630" spans="16:16" x14ac:dyDescent="0.3">
      <c r="P765630" s="83"/>
    </row>
    <row r="765631" spans="16:16" x14ac:dyDescent="0.3">
      <c r="P765631" s="83"/>
    </row>
    <row r="765632" spans="16:16" x14ac:dyDescent="0.3">
      <c r="P765632" s="83"/>
    </row>
    <row r="765633" spans="16:16" x14ac:dyDescent="0.3">
      <c r="P765633" s="83"/>
    </row>
    <row r="765634" spans="16:16" x14ac:dyDescent="0.3">
      <c r="P765634" s="83"/>
    </row>
    <row r="765635" spans="16:16" x14ac:dyDescent="0.3">
      <c r="P765635" s="83"/>
    </row>
    <row r="765636" spans="16:16" x14ac:dyDescent="0.3">
      <c r="P765636" s="83"/>
    </row>
    <row r="765637" spans="16:16" x14ac:dyDescent="0.3">
      <c r="P765637" s="83"/>
    </row>
    <row r="765638" spans="16:16" x14ac:dyDescent="0.3">
      <c r="P765638" s="83"/>
    </row>
    <row r="765639" spans="16:16" x14ac:dyDescent="0.3">
      <c r="P765639" s="83"/>
    </row>
    <row r="765640" spans="16:16" x14ac:dyDescent="0.3">
      <c r="P765640" s="83"/>
    </row>
    <row r="765641" spans="16:16" x14ac:dyDescent="0.3">
      <c r="P765641" s="83"/>
    </row>
    <row r="765642" spans="16:16" x14ac:dyDescent="0.3">
      <c r="P765642" s="83"/>
    </row>
    <row r="765643" spans="16:16" x14ac:dyDescent="0.3">
      <c r="P765643" s="83"/>
    </row>
    <row r="765644" spans="16:16" x14ac:dyDescent="0.3">
      <c r="P765644" s="83"/>
    </row>
    <row r="765645" spans="16:16" x14ac:dyDescent="0.3">
      <c r="P765645" s="83"/>
    </row>
    <row r="765646" spans="16:16" x14ac:dyDescent="0.3">
      <c r="P765646" s="83"/>
    </row>
    <row r="765647" spans="16:16" x14ac:dyDescent="0.3">
      <c r="P765647" s="83"/>
    </row>
    <row r="765648" spans="16:16" x14ac:dyDescent="0.3">
      <c r="P765648" s="83"/>
    </row>
    <row r="765649" spans="16:16" x14ac:dyDescent="0.3">
      <c r="P765649" s="83"/>
    </row>
    <row r="765650" spans="16:16" x14ac:dyDescent="0.3">
      <c r="P765650" s="83"/>
    </row>
    <row r="765651" spans="16:16" x14ac:dyDescent="0.3">
      <c r="P765651" s="83"/>
    </row>
    <row r="765652" spans="16:16" x14ac:dyDescent="0.3">
      <c r="P765652" s="83"/>
    </row>
    <row r="765653" spans="16:16" x14ac:dyDescent="0.3">
      <c r="P765653" s="83"/>
    </row>
    <row r="765654" spans="16:16" x14ac:dyDescent="0.3">
      <c r="P765654" s="83"/>
    </row>
    <row r="765655" spans="16:16" x14ac:dyDescent="0.3">
      <c r="P765655" s="83"/>
    </row>
    <row r="765656" spans="16:16" x14ac:dyDescent="0.3">
      <c r="P765656" s="83"/>
    </row>
    <row r="765657" spans="16:16" x14ac:dyDescent="0.3">
      <c r="P765657" s="83"/>
    </row>
    <row r="765658" spans="16:16" x14ac:dyDescent="0.3">
      <c r="P765658" s="83"/>
    </row>
    <row r="765659" spans="16:16" x14ac:dyDescent="0.3">
      <c r="P765659" s="83"/>
    </row>
    <row r="765660" spans="16:16" x14ac:dyDescent="0.3">
      <c r="P765660" s="83"/>
    </row>
    <row r="765661" spans="16:16" x14ac:dyDescent="0.3">
      <c r="P765661" s="83"/>
    </row>
    <row r="765662" spans="16:16" x14ac:dyDescent="0.3">
      <c r="P765662" s="83"/>
    </row>
    <row r="765663" spans="16:16" x14ac:dyDescent="0.3">
      <c r="P765663" s="83"/>
    </row>
    <row r="765664" spans="16:16" x14ac:dyDescent="0.3">
      <c r="P765664" s="83"/>
    </row>
    <row r="765665" spans="16:16" x14ac:dyDescent="0.3">
      <c r="P765665" s="83"/>
    </row>
    <row r="765666" spans="16:16" x14ac:dyDescent="0.3">
      <c r="P765666" s="83"/>
    </row>
    <row r="765667" spans="16:16" x14ac:dyDescent="0.3">
      <c r="P765667" s="83"/>
    </row>
    <row r="765668" spans="16:16" x14ac:dyDescent="0.3">
      <c r="P765668" s="83"/>
    </row>
    <row r="765669" spans="16:16" x14ac:dyDescent="0.3">
      <c r="P765669" s="83"/>
    </row>
    <row r="765670" spans="16:16" x14ac:dyDescent="0.3">
      <c r="P765670" s="83"/>
    </row>
    <row r="765671" spans="16:16" x14ac:dyDescent="0.3">
      <c r="P765671" s="83"/>
    </row>
    <row r="765672" spans="16:16" x14ac:dyDescent="0.3">
      <c r="P765672" s="83"/>
    </row>
    <row r="765673" spans="16:16" x14ac:dyDescent="0.3">
      <c r="P765673" s="83"/>
    </row>
    <row r="765674" spans="16:16" x14ac:dyDescent="0.3">
      <c r="P765674" s="83"/>
    </row>
    <row r="765675" spans="16:16" x14ac:dyDescent="0.3">
      <c r="P765675" s="83"/>
    </row>
    <row r="765676" spans="16:16" x14ac:dyDescent="0.3">
      <c r="P765676" s="83"/>
    </row>
    <row r="765677" spans="16:16" x14ac:dyDescent="0.3">
      <c r="P765677" s="83"/>
    </row>
    <row r="765678" spans="16:16" x14ac:dyDescent="0.3">
      <c r="P765678" s="83"/>
    </row>
    <row r="765679" spans="16:16" x14ac:dyDescent="0.3">
      <c r="P765679" s="83"/>
    </row>
    <row r="765680" spans="16:16" x14ac:dyDescent="0.3">
      <c r="P765680" s="83"/>
    </row>
    <row r="765681" spans="16:16" x14ac:dyDescent="0.3">
      <c r="P765681" s="83"/>
    </row>
    <row r="765682" spans="16:16" x14ac:dyDescent="0.3">
      <c r="P765682" s="83"/>
    </row>
    <row r="765683" spans="16:16" x14ac:dyDescent="0.3">
      <c r="P765683" s="83"/>
    </row>
    <row r="765684" spans="16:16" x14ac:dyDescent="0.3">
      <c r="P765684" s="83"/>
    </row>
    <row r="765685" spans="16:16" x14ac:dyDescent="0.3">
      <c r="P765685" s="83"/>
    </row>
    <row r="765686" spans="16:16" x14ac:dyDescent="0.3">
      <c r="P765686" s="83"/>
    </row>
    <row r="765687" spans="16:16" x14ac:dyDescent="0.3">
      <c r="P765687" s="83"/>
    </row>
    <row r="765688" spans="16:16" x14ac:dyDescent="0.3">
      <c r="P765688" s="83"/>
    </row>
    <row r="765689" spans="16:16" x14ac:dyDescent="0.3">
      <c r="P765689" s="83"/>
    </row>
    <row r="765690" spans="16:16" x14ac:dyDescent="0.3">
      <c r="P765690" s="83"/>
    </row>
    <row r="765691" spans="16:16" x14ac:dyDescent="0.3">
      <c r="P765691" s="83"/>
    </row>
    <row r="765692" spans="16:16" x14ac:dyDescent="0.3">
      <c r="P765692" s="83"/>
    </row>
    <row r="765693" spans="16:16" x14ac:dyDescent="0.3">
      <c r="P765693" s="83"/>
    </row>
    <row r="765694" spans="16:16" x14ac:dyDescent="0.3">
      <c r="P765694" s="83"/>
    </row>
    <row r="765695" spans="16:16" x14ac:dyDescent="0.3">
      <c r="P765695" s="83"/>
    </row>
    <row r="765696" spans="16:16" x14ac:dyDescent="0.3">
      <c r="P765696" s="83"/>
    </row>
    <row r="765697" spans="16:16" x14ac:dyDescent="0.3">
      <c r="P765697" s="83"/>
    </row>
    <row r="765698" spans="16:16" x14ac:dyDescent="0.3">
      <c r="P765698" s="83"/>
    </row>
    <row r="765699" spans="16:16" x14ac:dyDescent="0.3">
      <c r="P765699" s="83"/>
    </row>
    <row r="765700" spans="16:16" x14ac:dyDescent="0.3">
      <c r="P765700" s="83"/>
    </row>
    <row r="765701" spans="16:16" x14ac:dyDescent="0.3">
      <c r="P765701" s="83"/>
    </row>
    <row r="765702" spans="16:16" x14ac:dyDescent="0.3">
      <c r="P765702" s="83"/>
    </row>
    <row r="765703" spans="16:16" x14ac:dyDescent="0.3">
      <c r="P765703" s="83"/>
    </row>
    <row r="765704" spans="16:16" x14ac:dyDescent="0.3">
      <c r="P765704" s="83"/>
    </row>
    <row r="765705" spans="16:16" x14ac:dyDescent="0.3">
      <c r="P765705" s="83"/>
    </row>
    <row r="765706" spans="16:16" x14ac:dyDescent="0.3">
      <c r="P765706" s="83"/>
    </row>
    <row r="765707" spans="16:16" x14ac:dyDescent="0.3">
      <c r="P765707" s="83"/>
    </row>
    <row r="765708" spans="16:16" x14ac:dyDescent="0.3">
      <c r="P765708" s="83"/>
    </row>
    <row r="765709" spans="16:16" x14ac:dyDescent="0.3">
      <c r="P765709" s="83"/>
    </row>
    <row r="765710" spans="16:16" x14ac:dyDescent="0.3">
      <c r="P765710" s="83"/>
    </row>
    <row r="765711" spans="16:16" x14ac:dyDescent="0.3">
      <c r="P765711" s="83"/>
    </row>
    <row r="765712" spans="16:16" x14ac:dyDescent="0.3">
      <c r="P765712" s="83"/>
    </row>
    <row r="765713" spans="16:16" x14ac:dyDescent="0.3">
      <c r="P765713" s="83"/>
    </row>
    <row r="765714" spans="16:16" x14ac:dyDescent="0.3">
      <c r="P765714" s="83"/>
    </row>
    <row r="765715" spans="16:16" x14ac:dyDescent="0.3">
      <c r="P765715" s="83"/>
    </row>
    <row r="765716" spans="16:16" x14ac:dyDescent="0.3">
      <c r="P765716" s="83"/>
    </row>
    <row r="765717" spans="16:16" x14ac:dyDescent="0.3">
      <c r="P765717" s="83"/>
    </row>
    <row r="765718" spans="16:16" x14ac:dyDescent="0.3">
      <c r="P765718" s="83"/>
    </row>
    <row r="765719" spans="16:16" x14ac:dyDescent="0.3">
      <c r="P765719" s="83"/>
    </row>
    <row r="765720" spans="16:16" x14ac:dyDescent="0.3">
      <c r="P765720" s="83"/>
    </row>
    <row r="765721" spans="16:16" x14ac:dyDescent="0.3">
      <c r="P765721" s="83"/>
    </row>
    <row r="765722" spans="16:16" x14ac:dyDescent="0.3">
      <c r="P765722" s="83"/>
    </row>
    <row r="765723" spans="16:16" x14ac:dyDescent="0.3">
      <c r="P765723" s="83"/>
    </row>
    <row r="765724" spans="16:16" x14ac:dyDescent="0.3">
      <c r="P765724" s="83"/>
    </row>
    <row r="765725" spans="16:16" x14ac:dyDescent="0.3">
      <c r="P765725" s="83"/>
    </row>
    <row r="765726" spans="16:16" x14ac:dyDescent="0.3">
      <c r="P765726" s="83"/>
    </row>
    <row r="765727" spans="16:16" x14ac:dyDescent="0.3">
      <c r="P765727" s="83"/>
    </row>
    <row r="765728" spans="16:16" x14ac:dyDescent="0.3">
      <c r="P765728" s="83"/>
    </row>
    <row r="765729" spans="16:16" x14ac:dyDescent="0.3">
      <c r="P765729" s="83"/>
    </row>
    <row r="765730" spans="16:16" x14ac:dyDescent="0.3">
      <c r="P765730" s="83"/>
    </row>
    <row r="765731" spans="16:16" x14ac:dyDescent="0.3">
      <c r="P765731" s="83"/>
    </row>
    <row r="765732" spans="16:16" x14ac:dyDescent="0.3">
      <c r="P765732" s="83"/>
    </row>
    <row r="765733" spans="16:16" x14ac:dyDescent="0.3">
      <c r="P765733" s="83"/>
    </row>
    <row r="765734" spans="16:16" x14ac:dyDescent="0.3">
      <c r="P765734" s="83"/>
    </row>
    <row r="765735" spans="16:16" x14ac:dyDescent="0.3">
      <c r="P765735" s="83"/>
    </row>
    <row r="765736" spans="16:16" x14ac:dyDescent="0.3">
      <c r="P765736" s="83"/>
    </row>
    <row r="765737" spans="16:16" x14ac:dyDescent="0.3">
      <c r="P765737" s="83"/>
    </row>
    <row r="765738" spans="16:16" x14ac:dyDescent="0.3">
      <c r="P765738" s="83"/>
    </row>
    <row r="765739" spans="16:16" x14ac:dyDescent="0.3">
      <c r="P765739" s="83"/>
    </row>
    <row r="765740" spans="16:16" x14ac:dyDescent="0.3">
      <c r="P765740" s="83"/>
    </row>
    <row r="765741" spans="16:16" x14ac:dyDescent="0.3">
      <c r="P765741" s="83"/>
    </row>
    <row r="765742" spans="16:16" x14ac:dyDescent="0.3">
      <c r="P765742" s="83"/>
    </row>
    <row r="765743" spans="16:16" x14ac:dyDescent="0.3">
      <c r="P765743" s="83"/>
    </row>
    <row r="765744" spans="16:16" x14ac:dyDescent="0.3">
      <c r="P765744" s="83"/>
    </row>
    <row r="765745" spans="16:16" x14ac:dyDescent="0.3">
      <c r="P765745" s="83"/>
    </row>
    <row r="765746" spans="16:16" x14ac:dyDescent="0.3">
      <c r="P765746" s="83"/>
    </row>
    <row r="765747" spans="16:16" x14ac:dyDescent="0.3">
      <c r="P765747" s="83"/>
    </row>
    <row r="765748" spans="16:16" x14ac:dyDescent="0.3">
      <c r="P765748" s="83"/>
    </row>
    <row r="765749" spans="16:16" x14ac:dyDescent="0.3">
      <c r="P765749" s="83"/>
    </row>
    <row r="765750" spans="16:16" x14ac:dyDescent="0.3">
      <c r="P765750" s="83"/>
    </row>
    <row r="765751" spans="16:16" x14ac:dyDescent="0.3">
      <c r="P765751" s="83"/>
    </row>
    <row r="765752" spans="16:16" x14ac:dyDescent="0.3">
      <c r="P765752" s="83"/>
    </row>
    <row r="765753" spans="16:16" x14ac:dyDescent="0.3">
      <c r="P765753" s="83"/>
    </row>
    <row r="765754" spans="16:16" x14ac:dyDescent="0.3">
      <c r="P765754" s="83"/>
    </row>
    <row r="765755" spans="16:16" x14ac:dyDescent="0.3">
      <c r="P765755" s="83"/>
    </row>
    <row r="765756" spans="16:16" x14ac:dyDescent="0.3">
      <c r="P765756" s="83"/>
    </row>
    <row r="765757" spans="16:16" x14ac:dyDescent="0.3">
      <c r="P765757" s="83"/>
    </row>
    <row r="765758" spans="16:16" x14ac:dyDescent="0.3">
      <c r="P765758" s="83"/>
    </row>
    <row r="765759" spans="16:16" x14ac:dyDescent="0.3">
      <c r="P765759" s="83"/>
    </row>
    <row r="765760" spans="16:16" x14ac:dyDescent="0.3">
      <c r="P765760" s="83"/>
    </row>
    <row r="765761" spans="16:16" x14ac:dyDescent="0.3">
      <c r="P765761" s="83"/>
    </row>
    <row r="765762" spans="16:16" x14ac:dyDescent="0.3">
      <c r="P765762" s="83"/>
    </row>
    <row r="765763" spans="16:16" x14ac:dyDescent="0.3">
      <c r="P765763" s="83"/>
    </row>
    <row r="765764" spans="16:16" x14ac:dyDescent="0.3">
      <c r="P765764" s="83"/>
    </row>
    <row r="765765" spans="16:16" x14ac:dyDescent="0.3">
      <c r="P765765" s="83"/>
    </row>
    <row r="765766" spans="16:16" x14ac:dyDescent="0.3">
      <c r="P765766" s="83"/>
    </row>
    <row r="765767" spans="16:16" x14ac:dyDescent="0.3">
      <c r="P765767" s="83"/>
    </row>
    <row r="765768" spans="16:16" x14ac:dyDescent="0.3">
      <c r="P765768" s="83"/>
    </row>
    <row r="765769" spans="16:16" x14ac:dyDescent="0.3">
      <c r="P765769" s="83"/>
    </row>
    <row r="765770" spans="16:16" x14ac:dyDescent="0.3">
      <c r="P765770" s="83"/>
    </row>
    <row r="765771" spans="16:16" x14ac:dyDescent="0.3">
      <c r="P765771" s="83"/>
    </row>
    <row r="765772" spans="16:16" x14ac:dyDescent="0.3">
      <c r="P765772" s="83"/>
    </row>
    <row r="765773" spans="16:16" x14ac:dyDescent="0.3">
      <c r="P765773" s="83"/>
    </row>
    <row r="765774" spans="16:16" x14ac:dyDescent="0.3">
      <c r="P765774" s="83"/>
    </row>
    <row r="765775" spans="16:16" x14ac:dyDescent="0.3">
      <c r="P765775" s="83"/>
    </row>
    <row r="765776" spans="16:16" x14ac:dyDescent="0.3">
      <c r="P765776" s="83"/>
    </row>
    <row r="765777" spans="16:16" x14ac:dyDescent="0.3">
      <c r="P765777" s="83"/>
    </row>
    <row r="765778" spans="16:16" x14ac:dyDescent="0.3">
      <c r="P765778" s="83"/>
    </row>
    <row r="765779" spans="16:16" x14ac:dyDescent="0.3">
      <c r="P765779" s="83"/>
    </row>
    <row r="765780" spans="16:16" x14ac:dyDescent="0.3">
      <c r="P765780" s="83"/>
    </row>
    <row r="765781" spans="16:16" x14ac:dyDescent="0.3">
      <c r="P765781" s="83"/>
    </row>
    <row r="765782" spans="16:16" x14ac:dyDescent="0.3">
      <c r="P765782" s="83"/>
    </row>
    <row r="765783" spans="16:16" x14ac:dyDescent="0.3">
      <c r="P765783" s="83"/>
    </row>
    <row r="765784" spans="16:16" x14ac:dyDescent="0.3">
      <c r="P765784" s="83"/>
    </row>
    <row r="765785" spans="16:16" x14ac:dyDescent="0.3">
      <c r="P765785" s="83"/>
    </row>
    <row r="765786" spans="16:16" x14ac:dyDescent="0.3">
      <c r="P765786" s="83"/>
    </row>
    <row r="765787" spans="16:16" x14ac:dyDescent="0.3">
      <c r="P765787" s="83"/>
    </row>
    <row r="765788" spans="16:16" x14ac:dyDescent="0.3">
      <c r="P765788" s="83"/>
    </row>
    <row r="765789" spans="16:16" x14ac:dyDescent="0.3">
      <c r="P765789" s="83"/>
    </row>
    <row r="765790" spans="16:16" x14ac:dyDescent="0.3">
      <c r="P765790" s="83"/>
    </row>
    <row r="765791" spans="16:16" x14ac:dyDescent="0.3">
      <c r="P765791" s="83"/>
    </row>
    <row r="765792" spans="16:16" x14ac:dyDescent="0.3">
      <c r="P765792" s="83"/>
    </row>
    <row r="765793" spans="16:16" x14ac:dyDescent="0.3">
      <c r="P765793" s="83"/>
    </row>
    <row r="765794" spans="16:16" x14ac:dyDescent="0.3">
      <c r="P765794" s="83"/>
    </row>
    <row r="765795" spans="16:16" x14ac:dyDescent="0.3">
      <c r="P765795" s="83"/>
    </row>
    <row r="765796" spans="16:16" x14ac:dyDescent="0.3">
      <c r="P765796" s="83"/>
    </row>
    <row r="765797" spans="16:16" x14ac:dyDescent="0.3">
      <c r="P765797" s="83"/>
    </row>
    <row r="765798" spans="16:16" x14ac:dyDescent="0.3">
      <c r="P765798" s="83"/>
    </row>
    <row r="765799" spans="16:16" x14ac:dyDescent="0.3">
      <c r="P765799" s="83"/>
    </row>
    <row r="765800" spans="16:16" x14ac:dyDescent="0.3">
      <c r="P765800" s="83"/>
    </row>
    <row r="765801" spans="16:16" x14ac:dyDescent="0.3">
      <c r="P765801" s="83"/>
    </row>
    <row r="765802" spans="16:16" x14ac:dyDescent="0.3">
      <c r="P765802" s="83"/>
    </row>
    <row r="765803" spans="16:16" x14ac:dyDescent="0.3">
      <c r="P765803" s="83"/>
    </row>
    <row r="765804" spans="16:16" x14ac:dyDescent="0.3">
      <c r="P765804" s="83"/>
    </row>
    <row r="765805" spans="16:16" x14ac:dyDescent="0.3">
      <c r="P765805" s="83"/>
    </row>
    <row r="765806" spans="16:16" x14ac:dyDescent="0.3">
      <c r="P765806" s="83"/>
    </row>
    <row r="765807" spans="16:16" x14ac:dyDescent="0.3">
      <c r="P765807" s="83"/>
    </row>
    <row r="765808" spans="16:16" x14ac:dyDescent="0.3">
      <c r="P765808" s="83"/>
    </row>
    <row r="765809" spans="16:16" x14ac:dyDescent="0.3">
      <c r="P765809" s="83"/>
    </row>
    <row r="765810" spans="16:16" x14ac:dyDescent="0.3">
      <c r="P765810" s="83"/>
    </row>
    <row r="765811" spans="16:16" x14ac:dyDescent="0.3">
      <c r="P765811" s="83"/>
    </row>
    <row r="765812" spans="16:16" x14ac:dyDescent="0.3">
      <c r="P765812" s="83"/>
    </row>
    <row r="765813" spans="16:16" x14ac:dyDescent="0.3">
      <c r="P765813" s="83"/>
    </row>
    <row r="765814" spans="16:16" x14ac:dyDescent="0.3">
      <c r="P765814" s="83"/>
    </row>
    <row r="765815" spans="16:16" x14ac:dyDescent="0.3">
      <c r="P765815" s="83"/>
    </row>
    <row r="765816" spans="16:16" x14ac:dyDescent="0.3">
      <c r="P765816" s="83"/>
    </row>
    <row r="765817" spans="16:16" x14ac:dyDescent="0.3">
      <c r="P765817" s="83"/>
    </row>
    <row r="765818" spans="16:16" x14ac:dyDescent="0.3">
      <c r="P765818" s="83"/>
    </row>
    <row r="765819" spans="16:16" x14ac:dyDescent="0.3">
      <c r="P765819" s="83"/>
    </row>
    <row r="765820" spans="16:16" x14ac:dyDescent="0.3">
      <c r="P765820" s="83"/>
    </row>
    <row r="765821" spans="16:16" x14ac:dyDescent="0.3">
      <c r="P765821" s="83"/>
    </row>
    <row r="765822" spans="16:16" x14ac:dyDescent="0.3">
      <c r="P765822" s="83"/>
    </row>
    <row r="765823" spans="16:16" x14ac:dyDescent="0.3">
      <c r="P765823" s="83"/>
    </row>
    <row r="765824" spans="16:16" x14ac:dyDescent="0.3">
      <c r="P765824" s="83"/>
    </row>
    <row r="765825" spans="16:16" x14ac:dyDescent="0.3">
      <c r="P765825" s="83"/>
    </row>
    <row r="765826" spans="16:16" x14ac:dyDescent="0.3">
      <c r="P765826" s="83"/>
    </row>
    <row r="765827" spans="16:16" x14ac:dyDescent="0.3">
      <c r="P765827" s="83"/>
    </row>
    <row r="765828" spans="16:16" x14ac:dyDescent="0.3">
      <c r="P765828" s="83"/>
    </row>
    <row r="765829" spans="16:16" x14ac:dyDescent="0.3">
      <c r="P765829" s="83"/>
    </row>
    <row r="765830" spans="16:16" x14ac:dyDescent="0.3">
      <c r="P765830" s="83"/>
    </row>
    <row r="765831" spans="16:16" x14ac:dyDescent="0.3">
      <c r="P765831" s="83"/>
    </row>
    <row r="765832" spans="16:16" x14ac:dyDescent="0.3">
      <c r="P765832" s="83"/>
    </row>
    <row r="765833" spans="16:16" x14ac:dyDescent="0.3">
      <c r="P765833" s="83"/>
    </row>
    <row r="765834" spans="16:16" x14ac:dyDescent="0.3">
      <c r="P765834" s="83"/>
    </row>
    <row r="765835" spans="16:16" x14ac:dyDescent="0.3">
      <c r="P765835" s="83"/>
    </row>
    <row r="765836" spans="16:16" x14ac:dyDescent="0.3">
      <c r="P765836" s="83"/>
    </row>
    <row r="765837" spans="16:16" x14ac:dyDescent="0.3">
      <c r="P765837" s="83"/>
    </row>
    <row r="765838" spans="16:16" x14ac:dyDescent="0.3">
      <c r="P765838" s="83"/>
    </row>
    <row r="765839" spans="16:16" x14ac:dyDescent="0.3">
      <c r="P765839" s="83"/>
    </row>
    <row r="765840" spans="16:16" x14ac:dyDescent="0.3">
      <c r="P765840" s="83"/>
    </row>
    <row r="765841" spans="16:16" x14ac:dyDescent="0.3">
      <c r="P765841" s="83"/>
    </row>
    <row r="765842" spans="16:16" x14ac:dyDescent="0.3">
      <c r="P765842" s="83"/>
    </row>
    <row r="765843" spans="16:16" x14ac:dyDescent="0.3">
      <c r="P765843" s="83"/>
    </row>
    <row r="765844" spans="16:16" x14ac:dyDescent="0.3">
      <c r="P765844" s="83"/>
    </row>
    <row r="765845" spans="16:16" x14ac:dyDescent="0.3">
      <c r="P765845" s="83"/>
    </row>
    <row r="765846" spans="16:16" x14ac:dyDescent="0.3">
      <c r="P765846" s="83"/>
    </row>
    <row r="765847" spans="16:16" x14ac:dyDescent="0.3">
      <c r="P765847" s="83"/>
    </row>
    <row r="765848" spans="16:16" x14ac:dyDescent="0.3">
      <c r="P765848" s="83"/>
    </row>
    <row r="765849" spans="16:16" x14ac:dyDescent="0.3">
      <c r="P765849" s="83"/>
    </row>
    <row r="765850" spans="16:16" x14ac:dyDescent="0.3">
      <c r="P765850" s="83"/>
    </row>
    <row r="765851" spans="16:16" x14ac:dyDescent="0.3">
      <c r="P765851" s="83"/>
    </row>
    <row r="765852" spans="16:16" x14ac:dyDescent="0.3">
      <c r="P765852" s="83"/>
    </row>
    <row r="765853" spans="16:16" x14ac:dyDescent="0.3">
      <c r="P765853" s="83"/>
    </row>
    <row r="765854" spans="16:16" x14ac:dyDescent="0.3">
      <c r="P765854" s="83"/>
    </row>
    <row r="765855" spans="16:16" x14ac:dyDescent="0.3">
      <c r="P765855" s="83"/>
    </row>
    <row r="765856" spans="16:16" x14ac:dyDescent="0.3">
      <c r="P765856" s="83"/>
    </row>
    <row r="765857" spans="16:16" x14ac:dyDescent="0.3">
      <c r="P765857" s="83"/>
    </row>
    <row r="765858" spans="16:16" x14ac:dyDescent="0.3">
      <c r="P765858" s="83"/>
    </row>
    <row r="765859" spans="16:16" x14ac:dyDescent="0.3">
      <c r="P765859" s="83"/>
    </row>
    <row r="765860" spans="16:16" x14ac:dyDescent="0.3">
      <c r="P765860" s="83"/>
    </row>
    <row r="765861" spans="16:16" x14ac:dyDescent="0.3">
      <c r="P765861" s="83"/>
    </row>
    <row r="765862" spans="16:16" x14ac:dyDescent="0.3">
      <c r="P765862" s="83"/>
    </row>
    <row r="765863" spans="16:16" x14ac:dyDescent="0.3">
      <c r="P765863" s="83"/>
    </row>
    <row r="765864" spans="16:16" x14ac:dyDescent="0.3">
      <c r="P765864" s="83"/>
    </row>
    <row r="765865" spans="16:16" x14ac:dyDescent="0.3">
      <c r="P765865" s="83"/>
    </row>
    <row r="765866" spans="16:16" x14ac:dyDescent="0.3">
      <c r="P765866" s="83"/>
    </row>
    <row r="765867" spans="16:16" x14ac:dyDescent="0.3">
      <c r="P765867" s="83"/>
    </row>
    <row r="765868" spans="16:16" x14ac:dyDescent="0.3">
      <c r="P765868" s="83"/>
    </row>
    <row r="765869" spans="16:16" x14ac:dyDescent="0.3">
      <c r="P765869" s="83"/>
    </row>
    <row r="765870" spans="16:16" x14ac:dyDescent="0.3">
      <c r="P765870" s="83"/>
    </row>
    <row r="765871" spans="16:16" x14ac:dyDescent="0.3">
      <c r="P765871" s="83"/>
    </row>
    <row r="765872" spans="16:16" x14ac:dyDescent="0.3">
      <c r="P765872" s="83"/>
    </row>
    <row r="765873" spans="16:16" x14ac:dyDescent="0.3">
      <c r="P765873" s="83"/>
    </row>
    <row r="765874" spans="16:16" x14ac:dyDescent="0.3">
      <c r="P765874" s="83"/>
    </row>
    <row r="765875" spans="16:16" x14ac:dyDescent="0.3">
      <c r="P765875" s="83"/>
    </row>
    <row r="765876" spans="16:16" x14ac:dyDescent="0.3">
      <c r="P765876" s="83"/>
    </row>
    <row r="765877" spans="16:16" x14ac:dyDescent="0.3">
      <c r="P765877" s="83"/>
    </row>
    <row r="765878" spans="16:16" x14ac:dyDescent="0.3">
      <c r="P765878" s="83"/>
    </row>
    <row r="765879" spans="16:16" x14ac:dyDescent="0.3">
      <c r="P765879" s="83"/>
    </row>
    <row r="765880" spans="16:16" x14ac:dyDescent="0.3">
      <c r="P765880" s="83"/>
    </row>
    <row r="765881" spans="16:16" x14ac:dyDescent="0.3">
      <c r="P765881" s="83"/>
    </row>
    <row r="765882" spans="16:16" x14ac:dyDescent="0.3">
      <c r="P765882" s="83"/>
    </row>
    <row r="765883" spans="16:16" x14ac:dyDescent="0.3">
      <c r="P765883" s="83"/>
    </row>
    <row r="765884" spans="16:16" x14ac:dyDescent="0.3">
      <c r="P765884" s="83"/>
    </row>
    <row r="765885" spans="16:16" x14ac:dyDescent="0.3">
      <c r="P765885" s="83"/>
    </row>
    <row r="765886" spans="16:16" x14ac:dyDescent="0.3">
      <c r="P765886" s="83"/>
    </row>
    <row r="765887" spans="16:16" x14ac:dyDescent="0.3">
      <c r="P765887" s="83"/>
    </row>
    <row r="765888" spans="16:16" x14ac:dyDescent="0.3">
      <c r="P765888" s="83"/>
    </row>
    <row r="765889" spans="16:16" x14ac:dyDescent="0.3">
      <c r="P765889" s="83"/>
    </row>
    <row r="765890" spans="16:16" x14ac:dyDescent="0.3">
      <c r="P765890" s="83"/>
    </row>
    <row r="765891" spans="16:16" x14ac:dyDescent="0.3">
      <c r="P765891" s="83"/>
    </row>
    <row r="765892" spans="16:16" x14ac:dyDescent="0.3">
      <c r="P765892" s="83"/>
    </row>
    <row r="765893" spans="16:16" x14ac:dyDescent="0.3">
      <c r="P765893" s="83"/>
    </row>
    <row r="765894" spans="16:16" x14ac:dyDescent="0.3">
      <c r="P765894" s="83"/>
    </row>
    <row r="765895" spans="16:16" x14ac:dyDescent="0.3">
      <c r="P765895" s="83"/>
    </row>
    <row r="765896" spans="16:16" x14ac:dyDescent="0.3">
      <c r="P765896" s="83"/>
    </row>
    <row r="765897" spans="16:16" x14ac:dyDescent="0.3">
      <c r="P765897" s="83"/>
    </row>
    <row r="765898" spans="16:16" x14ac:dyDescent="0.3">
      <c r="P765898" s="83"/>
    </row>
    <row r="765899" spans="16:16" x14ac:dyDescent="0.3">
      <c r="P765899" s="83"/>
    </row>
    <row r="765900" spans="16:16" x14ac:dyDescent="0.3">
      <c r="P765900" s="83"/>
    </row>
    <row r="765901" spans="16:16" x14ac:dyDescent="0.3">
      <c r="P765901" s="83"/>
    </row>
    <row r="765902" spans="16:16" x14ac:dyDescent="0.3">
      <c r="P765902" s="83"/>
    </row>
    <row r="765903" spans="16:16" x14ac:dyDescent="0.3">
      <c r="P765903" s="83"/>
    </row>
    <row r="765904" spans="16:16" x14ac:dyDescent="0.3">
      <c r="P765904" s="83"/>
    </row>
    <row r="765905" spans="16:16" x14ac:dyDescent="0.3">
      <c r="P765905" s="83"/>
    </row>
    <row r="765906" spans="16:16" x14ac:dyDescent="0.3">
      <c r="P765906" s="83"/>
    </row>
    <row r="765907" spans="16:16" x14ac:dyDescent="0.3">
      <c r="P765907" s="83"/>
    </row>
    <row r="765908" spans="16:16" x14ac:dyDescent="0.3">
      <c r="P765908" s="83"/>
    </row>
    <row r="765909" spans="16:16" x14ac:dyDescent="0.3">
      <c r="P765909" s="83"/>
    </row>
    <row r="765910" spans="16:16" x14ac:dyDescent="0.3">
      <c r="P765910" s="83"/>
    </row>
    <row r="765911" spans="16:16" x14ac:dyDescent="0.3">
      <c r="P765911" s="83"/>
    </row>
    <row r="765912" spans="16:16" x14ac:dyDescent="0.3">
      <c r="P765912" s="83"/>
    </row>
    <row r="765913" spans="16:16" x14ac:dyDescent="0.3">
      <c r="P765913" s="83"/>
    </row>
    <row r="765914" spans="16:16" x14ac:dyDescent="0.3">
      <c r="P765914" s="83"/>
    </row>
    <row r="765915" spans="16:16" x14ac:dyDescent="0.3">
      <c r="P765915" s="83"/>
    </row>
    <row r="765916" spans="16:16" x14ac:dyDescent="0.3">
      <c r="P765916" s="83"/>
    </row>
    <row r="765917" spans="16:16" x14ac:dyDescent="0.3">
      <c r="P765917" s="83"/>
    </row>
    <row r="765918" spans="16:16" x14ac:dyDescent="0.3">
      <c r="P765918" s="83"/>
    </row>
    <row r="765919" spans="16:16" x14ac:dyDescent="0.3">
      <c r="P765919" s="83"/>
    </row>
    <row r="765920" spans="16:16" x14ac:dyDescent="0.3">
      <c r="P765920" s="83"/>
    </row>
    <row r="765921" spans="16:16" x14ac:dyDescent="0.3">
      <c r="P765921" s="83"/>
    </row>
    <row r="765922" spans="16:16" x14ac:dyDescent="0.3">
      <c r="P765922" s="83"/>
    </row>
    <row r="765923" spans="16:16" x14ac:dyDescent="0.3">
      <c r="P765923" s="83"/>
    </row>
    <row r="765924" spans="16:16" x14ac:dyDescent="0.3">
      <c r="P765924" s="83"/>
    </row>
    <row r="765925" spans="16:16" x14ac:dyDescent="0.3">
      <c r="P765925" s="83"/>
    </row>
    <row r="765926" spans="16:16" x14ac:dyDescent="0.3">
      <c r="P765926" s="83"/>
    </row>
    <row r="765927" spans="16:16" x14ac:dyDescent="0.3">
      <c r="P765927" s="83"/>
    </row>
    <row r="765928" spans="16:16" x14ac:dyDescent="0.3">
      <c r="P765928" s="83"/>
    </row>
    <row r="765929" spans="16:16" x14ac:dyDescent="0.3">
      <c r="P765929" s="83"/>
    </row>
    <row r="765930" spans="16:16" x14ac:dyDescent="0.3">
      <c r="P765930" s="83"/>
    </row>
    <row r="765931" spans="16:16" x14ac:dyDescent="0.3">
      <c r="P765931" s="83"/>
    </row>
    <row r="765932" spans="16:16" x14ac:dyDescent="0.3">
      <c r="P765932" s="83"/>
    </row>
    <row r="765933" spans="16:16" x14ac:dyDescent="0.3">
      <c r="P765933" s="83"/>
    </row>
    <row r="765934" spans="16:16" x14ac:dyDescent="0.3">
      <c r="P765934" s="83"/>
    </row>
    <row r="765935" spans="16:16" x14ac:dyDescent="0.3">
      <c r="P765935" s="83"/>
    </row>
    <row r="765936" spans="16:16" x14ac:dyDescent="0.3">
      <c r="P765936" s="83"/>
    </row>
    <row r="765937" spans="16:16" x14ac:dyDescent="0.3">
      <c r="P765937" s="83"/>
    </row>
    <row r="765938" spans="16:16" x14ac:dyDescent="0.3">
      <c r="P765938" s="83"/>
    </row>
    <row r="765939" spans="16:16" x14ac:dyDescent="0.3">
      <c r="P765939" s="83"/>
    </row>
    <row r="765940" spans="16:16" x14ac:dyDescent="0.3">
      <c r="P765940" s="83"/>
    </row>
    <row r="765941" spans="16:16" x14ac:dyDescent="0.3">
      <c r="P765941" s="83"/>
    </row>
    <row r="765942" spans="16:16" x14ac:dyDescent="0.3">
      <c r="P765942" s="83"/>
    </row>
    <row r="765943" spans="16:16" x14ac:dyDescent="0.3">
      <c r="P765943" s="83"/>
    </row>
    <row r="765944" spans="16:16" x14ac:dyDescent="0.3">
      <c r="P765944" s="83"/>
    </row>
    <row r="765945" spans="16:16" x14ac:dyDescent="0.3">
      <c r="P765945" s="83"/>
    </row>
    <row r="765946" spans="16:16" x14ac:dyDescent="0.3">
      <c r="P765946" s="83"/>
    </row>
    <row r="765947" spans="16:16" x14ac:dyDescent="0.3">
      <c r="P765947" s="83"/>
    </row>
    <row r="765948" spans="16:16" x14ac:dyDescent="0.3">
      <c r="P765948" s="83"/>
    </row>
    <row r="765949" spans="16:16" x14ac:dyDescent="0.3">
      <c r="P765949" s="83"/>
    </row>
    <row r="765950" spans="16:16" x14ac:dyDescent="0.3">
      <c r="P765950" s="83"/>
    </row>
    <row r="765951" spans="16:16" x14ac:dyDescent="0.3">
      <c r="P765951" s="83"/>
    </row>
    <row r="765952" spans="16:16" x14ac:dyDescent="0.3">
      <c r="P765952" s="83"/>
    </row>
    <row r="765953" spans="16:16" x14ac:dyDescent="0.3">
      <c r="P765953" s="83"/>
    </row>
    <row r="765954" spans="16:16" x14ac:dyDescent="0.3">
      <c r="P765954" s="83"/>
    </row>
    <row r="765955" spans="16:16" x14ac:dyDescent="0.3">
      <c r="P765955" s="83"/>
    </row>
    <row r="765956" spans="16:16" x14ac:dyDescent="0.3">
      <c r="P765956" s="83"/>
    </row>
    <row r="765957" spans="16:16" x14ac:dyDescent="0.3">
      <c r="P765957" s="83"/>
    </row>
    <row r="765958" spans="16:16" x14ac:dyDescent="0.3">
      <c r="P765958" s="83"/>
    </row>
    <row r="765959" spans="16:16" x14ac:dyDescent="0.3">
      <c r="P765959" s="83"/>
    </row>
    <row r="765960" spans="16:16" x14ac:dyDescent="0.3">
      <c r="P765960" s="83"/>
    </row>
    <row r="765961" spans="16:16" x14ac:dyDescent="0.3">
      <c r="P765961" s="83"/>
    </row>
    <row r="765962" spans="16:16" x14ac:dyDescent="0.3">
      <c r="P765962" s="83"/>
    </row>
    <row r="765963" spans="16:16" x14ac:dyDescent="0.3">
      <c r="P765963" s="83"/>
    </row>
    <row r="765964" spans="16:16" x14ac:dyDescent="0.3">
      <c r="P765964" s="83"/>
    </row>
    <row r="765965" spans="16:16" x14ac:dyDescent="0.3">
      <c r="P765965" s="83"/>
    </row>
    <row r="765966" spans="16:16" x14ac:dyDescent="0.3">
      <c r="P765966" s="83"/>
    </row>
    <row r="765967" spans="16:16" x14ac:dyDescent="0.3">
      <c r="P765967" s="83"/>
    </row>
    <row r="765968" spans="16:16" x14ac:dyDescent="0.3">
      <c r="P765968" s="83"/>
    </row>
    <row r="765969" spans="16:16" x14ac:dyDescent="0.3">
      <c r="P765969" s="83"/>
    </row>
    <row r="765970" spans="16:16" x14ac:dyDescent="0.3">
      <c r="P765970" s="83"/>
    </row>
    <row r="765971" spans="16:16" x14ac:dyDescent="0.3">
      <c r="P765971" s="83"/>
    </row>
    <row r="765972" spans="16:16" x14ac:dyDescent="0.3">
      <c r="P765972" s="83"/>
    </row>
    <row r="765973" spans="16:16" x14ac:dyDescent="0.3">
      <c r="P765973" s="83"/>
    </row>
    <row r="765974" spans="16:16" x14ac:dyDescent="0.3">
      <c r="P765974" s="83"/>
    </row>
    <row r="765975" spans="16:16" x14ac:dyDescent="0.3">
      <c r="P765975" s="83"/>
    </row>
    <row r="765976" spans="16:16" x14ac:dyDescent="0.3">
      <c r="P765976" s="83"/>
    </row>
    <row r="765977" spans="16:16" x14ac:dyDescent="0.3">
      <c r="P765977" s="83"/>
    </row>
    <row r="765978" spans="16:16" x14ac:dyDescent="0.3">
      <c r="P765978" s="83"/>
    </row>
    <row r="765979" spans="16:16" x14ac:dyDescent="0.3">
      <c r="P765979" s="83"/>
    </row>
    <row r="765980" spans="16:16" x14ac:dyDescent="0.3">
      <c r="P765980" s="83"/>
    </row>
    <row r="765981" spans="16:16" x14ac:dyDescent="0.3">
      <c r="P765981" s="83"/>
    </row>
    <row r="765982" spans="16:16" x14ac:dyDescent="0.3">
      <c r="P765982" s="83"/>
    </row>
    <row r="765983" spans="16:16" x14ac:dyDescent="0.3">
      <c r="P765983" s="83"/>
    </row>
    <row r="765984" spans="16:16" x14ac:dyDescent="0.3">
      <c r="P765984" s="83"/>
    </row>
    <row r="765985" spans="16:16" x14ac:dyDescent="0.3">
      <c r="P765985" s="83"/>
    </row>
    <row r="765986" spans="16:16" x14ac:dyDescent="0.3">
      <c r="P765986" s="83"/>
    </row>
    <row r="765987" spans="16:16" x14ac:dyDescent="0.3">
      <c r="P765987" s="83"/>
    </row>
    <row r="765988" spans="16:16" x14ac:dyDescent="0.3">
      <c r="P765988" s="83"/>
    </row>
    <row r="765989" spans="16:16" x14ac:dyDescent="0.3">
      <c r="P765989" s="83"/>
    </row>
    <row r="765990" spans="16:16" x14ac:dyDescent="0.3">
      <c r="P765990" s="83"/>
    </row>
    <row r="765991" spans="16:16" x14ac:dyDescent="0.3">
      <c r="P765991" s="83"/>
    </row>
    <row r="765992" spans="16:16" x14ac:dyDescent="0.3">
      <c r="P765992" s="83"/>
    </row>
    <row r="765993" spans="16:16" x14ac:dyDescent="0.3">
      <c r="P765993" s="83"/>
    </row>
    <row r="765994" spans="16:16" x14ac:dyDescent="0.3">
      <c r="P765994" s="83"/>
    </row>
    <row r="765995" spans="16:16" x14ac:dyDescent="0.3">
      <c r="P765995" s="83"/>
    </row>
    <row r="765996" spans="16:16" x14ac:dyDescent="0.3">
      <c r="P765996" s="83"/>
    </row>
    <row r="765997" spans="16:16" x14ac:dyDescent="0.3">
      <c r="P765997" s="83"/>
    </row>
    <row r="765998" spans="16:16" x14ac:dyDescent="0.3">
      <c r="P765998" s="83"/>
    </row>
    <row r="765999" spans="16:16" x14ac:dyDescent="0.3">
      <c r="P765999" s="83"/>
    </row>
    <row r="766000" spans="16:16" x14ac:dyDescent="0.3">
      <c r="P766000" s="83"/>
    </row>
    <row r="766001" spans="16:16" x14ac:dyDescent="0.3">
      <c r="P766001" s="83"/>
    </row>
    <row r="766002" spans="16:16" x14ac:dyDescent="0.3">
      <c r="P766002" s="83"/>
    </row>
    <row r="766003" spans="16:16" x14ac:dyDescent="0.3">
      <c r="P766003" s="83"/>
    </row>
    <row r="766004" spans="16:16" x14ac:dyDescent="0.3">
      <c r="P766004" s="83"/>
    </row>
    <row r="766005" spans="16:16" x14ac:dyDescent="0.3">
      <c r="P766005" s="83"/>
    </row>
    <row r="766006" spans="16:16" x14ac:dyDescent="0.3">
      <c r="P766006" s="83"/>
    </row>
    <row r="766007" spans="16:16" x14ac:dyDescent="0.3">
      <c r="P766007" s="83"/>
    </row>
    <row r="766008" spans="16:16" x14ac:dyDescent="0.3">
      <c r="P766008" s="83"/>
    </row>
    <row r="766009" spans="16:16" x14ac:dyDescent="0.3">
      <c r="P766009" s="83"/>
    </row>
    <row r="766010" spans="16:16" x14ac:dyDescent="0.3">
      <c r="P766010" s="83"/>
    </row>
    <row r="766011" spans="16:16" x14ac:dyDescent="0.3">
      <c r="P766011" s="83"/>
    </row>
    <row r="766012" spans="16:16" x14ac:dyDescent="0.3">
      <c r="P766012" s="83"/>
    </row>
    <row r="766013" spans="16:16" x14ac:dyDescent="0.3">
      <c r="P766013" s="83"/>
    </row>
    <row r="766014" spans="16:16" x14ac:dyDescent="0.3">
      <c r="P766014" s="83"/>
    </row>
    <row r="766015" spans="16:16" x14ac:dyDescent="0.3">
      <c r="P766015" s="83"/>
    </row>
    <row r="766016" spans="16:16" x14ac:dyDescent="0.3">
      <c r="P766016" s="83"/>
    </row>
    <row r="766017" spans="16:16" x14ac:dyDescent="0.3">
      <c r="P766017" s="83"/>
    </row>
    <row r="766018" spans="16:16" x14ac:dyDescent="0.3">
      <c r="P766018" s="83"/>
    </row>
    <row r="766019" spans="16:16" x14ac:dyDescent="0.3">
      <c r="P766019" s="83"/>
    </row>
    <row r="766020" spans="16:16" x14ac:dyDescent="0.3">
      <c r="P766020" s="83"/>
    </row>
    <row r="766021" spans="16:16" x14ac:dyDescent="0.3">
      <c r="P766021" s="83"/>
    </row>
    <row r="766022" spans="16:16" x14ac:dyDescent="0.3">
      <c r="P766022" s="83"/>
    </row>
    <row r="766023" spans="16:16" x14ac:dyDescent="0.3">
      <c r="P766023" s="83"/>
    </row>
    <row r="766024" spans="16:16" x14ac:dyDescent="0.3">
      <c r="P766024" s="83"/>
    </row>
    <row r="766025" spans="16:16" x14ac:dyDescent="0.3">
      <c r="P766025" s="83"/>
    </row>
    <row r="766026" spans="16:16" x14ac:dyDescent="0.3">
      <c r="P766026" s="83"/>
    </row>
    <row r="766027" spans="16:16" x14ac:dyDescent="0.3">
      <c r="P766027" s="83"/>
    </row>
    <row r="766028" spans="16:16" x14ac:dyDescent="0.3">
      <c r="P766028" s="83"/>
    </row>
    <row r="766029" spans="16:16" x14ac:dyDescent="0.3">
      <c r="P766029" s="83"/>
    </row>
    <row r="766030" spans="16:16" x14ac:dyDescent="0.3">
      <c r="P766030" s="83"/>
    </row>
    <row r="766031" spans="16:16" x14ac:dyDescent="0.3">
      <c r="P766031" s="83"/>
    </row>
    <row r="766032" spans="16:16" x14ac:dyDescent="0.3">
      <c r="P766032" s="83"/>
    </row>
    <row r="766033" spans="16:16" x14ac:dyDescent="0.3">
      <c r="P766033" s="83"/>
    </row>
    <row r="766034" spans="16:16" x14ac:dyDescent="0.3">
      <c r="P766034" s="83"/>
    </row>
    <row r="766035" spans="16:16" x14ac:dyDescent="0.3">
      <c r="P766035" s="83"/>
    </row>
    <row r="766036" spans="16:16" x14ac:dyDescent="0.3">
      <c r="P766036" s="83"/>
    </row>
    <row r="766037" spans="16:16" x14ac:dyDescent="0.3">
      <c r="P766037" s="83"/>
    </row>
    <row r="766038" spans="16:16" x14ac:dyDescent="0.3">
      <c r="P766038" s="83"/>
    </row>
    <row r="766039" spans="16:16" x14ac:dyDescent="0.3">
      <c r="P766039" s="83"/>
    </row>
    <row r="766040" spans="16:16" x14ac:dyDescent="0.3">
      <c r="P766040" s="83"/>
    </row>
    <row r="766041" spans="16:16" x14ac:dyDescent="0.3">
      <c r="P766041" s="83"/>
    </row>
    <row r="766042" spans="16:16" x14ac:dyDescent="0.3">
      <c r="P766042" s="83"/>
    </row>
    <row r="766043" spans="16:16" x14ac:dyDescent="0.3">
      <c r="P766043" s="83"/>
    </row>
    <row r="766044" spans="16:16" x14ac:dyDescent="0.3">
      <c r="P766044" s="83"/>
    </row>
    <row r="766045" spans="16:16" x14ac:dyDescent="0.3">
      <c r="P766045" s="83"/>
    </row>
    <row r="766046" spans="16:16" x14ac:dyDescent="0.3">
      <c r="P766046" s="83"/>
    </row>
    <row r="766047" spans="16:16" x14ac:dyDescent="0.3">
      <c r="P766047" s="83"/>
    </row>
    <row r="766048" spans="16:16" x14ac:dyDescent="0.3">
      <c r="P766048" s="83"/>
    </row>
    <row r="766049" spans="16:16" x14ac:dyDescent="0.3">
      <c r="P766049" s="83"/>
    </row>
    <row r="766050" spans="16:16" x14ac:dyDescent="0.3">
      <c r="P766050" s="83"/>
    </row>
    <row r="766051" spans="16:16" x14ac:dyDescent="0.3">
      <c r="P766051" s="83"/>
    </row>
    <row r="766052" spans="16:16" x14ac:dyDescent="0.3">
      <c r="P766052" s="83"/>
    </row>
    <row r="766053" spans="16:16" x14ac:dyDescent="0.3">
      <c r="P766053" s="83"/>
    </row>
    <row r="766054" spans="16:16" x14ac:dyDescent="0.3">
      <c r="P766054" s="83"/>
    </row>
    <row r="766055" spans="16:16" x14ac:dyDescent="0.3">
      <c r="P766055" s="83"/>
    </row>
    <row r="766056" spans="16:16" x14ac:dyDescent="0.3">
      <c r="P766056" s="83"/>
    </row>
    <row r="766057" spans="16:16" x14ac:dyDescent="0.3">
      <c r="P766057" s="83"/>
    </row>
    <row r="766058" spans="16:16" x14ac:dyDescent="0.3">
      <c r="P766058" s="83"/>
    </row>
    <row r="766059" spans="16:16" x14ac:dyDescent="0.3">
      <c r="P766059" s="83"/>
    </row>
    <row r="766060" spans="16:16" x14ac:dyDescent="0.3">
      <c r="P766060" s="83"/>
    </row>
    <row r="766061" spans="16:16" x14ac:dyDescent="0.3">
      <c r="P766061" s="83"/>
    </row>
    <row r="766062" spans="16:16" x14ac:dyDescent="0.3">
      <c r="P766062" s="83"/>
    </row>
    <row r="766063" spans="16:16" x14ac:dyDescent="0.3">
      <c r="P766063" s="83"/>
    </row>
    <row r="766064" spans="16:16" x14ac:dyDescent="0.3">
      <c r="P766064" s="83"/>
    </row>
    <row r="766065" spans="16:16" x14ac:dyDescent="0.3">
      <c r="P766065" s="83"/>
    </row>
    <row r="766066" spans="16:16" x14ac:dyDescent="0.3">
      <c r="P766066" s="83"/>
    </row>
    <row r="766067" spans="16:16" x14ac:dyDescent="0.3">
      <c r="P766067" s="83"/>
    </row>
    <row r="766068" spans="16:16" x14ac:dyDescent="0.3">
      <c r="P766068" s="83"/>
    </row>
    <row r="766069" spans="16:16" x14ac:dyDescent="0.3">
      <c r="P766069" s="83"/>
    </row>
    <row r="766070" spans="16:16" x14ac:dyDescent="0.3">
      <c r="P766070" s="83"/>
    </row>
    <row r="766071" spans="16:16" x14ac:dyDescent="0.3">
      <c r="P766071" s="83"/>
    </row>
    <row r="766072" spans="16:16" x14ac:dyDescent="0.3">
      <c r="P766072" s="83"/>
    </row>
    <row r="766073" spans="16:16" x14ac:dyDescent="0.3">
      <c r="P766073" s="83"/>
    </row>
    <row r="766074" spans="16:16" x14ac:dyDescent="0.3">
      <c r="P766074" s="83"/>
    </row>
    <row r="766075" spans="16:16" x14ac:dyDescent="0.3">
      <c r="P766075" s="83"/>
    </row>
    <row r="766076" spans="16:16" x14ac:dyDescent="0.3">
      <c r="P766076" s="83"/>
    </row>
    <row r="766077" spans="16:16" x14ac:dyDescent="0.3">
      <c r="P766077" s="83"/>
    </row>
    <row r="766078" spans="16:16" x14ac:dyDescent="0.3">
      <c r="P766078" s="83"/>
    </row>
    <row r="766079" spans="16:16" x14ac:dyDescent="0.3">
      <c r="P766079" s="83"/>
    </row>
    <row r="766080" spans="16:16" x14ac:dyDescent="0.3">
      <c r="P766080" s="83"/>
    </row>
    <row r="766081" spans="16:16" x14ac:dyDescent="0.3">
      <c r="P766081" s="83"/>
    </row>
    <row r="766082" spans="16:16" x14ac:dyDescent="0.3">
      <c r="P766082" s="83"/>
    </row>
    <row r="766083" spans="16:16" x14ac:dyDescent="0.3">
      <c r="P766083" s="83"/>
    </row>
    <row r="766084" spans="16:16" x14ac:dyDescent="0.3">
      <c r="P766084" s="83"/>
    </row>
    <row r="766085" spans="16:16" x14ac:dyDescent="0.3">
      <c r="P766085" s="83"/>
    </row>
    <row r="766086" spans="16:16" x14ac:dyDescent="0.3">
      <c r="P766086" s="83"/>
    </row>
    <row r="766087" spans="16:16" x14ac:dyDescent="0.3">
      <c r="P766087" s="83"/>
    </row>
    <row r="766088" spans="16:16" x14ac:dyDescent="0.3">
      <c r="P766088" s="83"/>
    </row>
    <row r="766089" spans="16:16" x14ac:dyDescent="0.3">
      <c r="P766089" s="83"/>
    </row>
    <row r="766090" spans="16:16" x14ac:dyDescent="0.3">
      <c r="P766090" s="83"/>
    </row>
    <row r="766091" spans="16:16" x14ac:dyDescent="0.3">
      <c r="P766091" s="83"/>
    </row>
    <row r="766092" spans="16:16" x14ac:dyDescent="0.3">
      <c r="P766092" s="83"/>
    </row>
    <row r="766093" spans="16:16" x14ac:dyDescent="0.3">
      <c r="P766093" s="83"/>
    </row>
    <row r="766094" spans="16:16" x14ac:dyDescent="0.3">
      <c r="P766094" s="83"/>
    </row>
    <row r="766095" spans="16:16" x14ac:dyDescent="0.3">
      <c r="P766095" s="83"/>
    </row>
    <row r="766096" spans="16:16" x14ac:dyDescent="0.3">
      <c r="P766096" s="83"/>
    </row>
    <row r="766097" spans="16:16" x14ac:dyDescent="0.3">
      <c r="P766097" s="83"/>
    </row>
    <row r="766098" spans="16:16" x14ac:dyDescent="0.3">
      <c r="P766098" s="83"/>
    </row>
    <row r="766099" spans="16:16" x14ac:dyDescent="0.3">
      <c r="P766099" s="83"/>
    </row>
    <row r="766100" spans="16:16" x14ac:dyDescent="0.3">
      <c r="P766100" s="83"/>
    </row>
    <row r="766101" spans="16:16" x14ac:dyDescent="0.3">
      <c r="P766101" s="83"/>
    </row>
    <row r="766102" spans="16:16" x14ac:dyDescent="0.3">
      <c r="P766102" s="83"/>
    </row>
    <row r="766103" spans="16:16" x14ac:dyDescent="0.3">
      <c r="P766103" s="83"/>
    </row>
    <row r="766104" spans="16:16" x14ac:dyDescent="0.3">
      <c r="P766104" s="83"/>
    </row>
    <row r="766105" spans="16:16" x14ac:dyDescent="0.3">
      <c r="P766105" s="83"/>
    </row>
    <row r="766106" spans="16:16" x14ac:dyDescent="0.3">
      <c r="P766106" s="83"/>
    </row>
    <row r="766107" spans="16:16" x14ac:dyDescent="0.3">
      <c r="P766107" s="83"/>
    </row>
    <row r="766108" spans="16:16" x14ac:dyDescent="0.3">
      <c r="P766108" s="83"/>
    </row>
    <row r="766109" spans="16:16" x14ac:dyDescent="0.3">
      <c r="P766109" s="83"/>
    </row>
    <row r="766110" spans="16:16" x14ac:dyDescent="0.3">
      <c r="P766110" s="83"/>
    </row>
    <row r="766111" spans="16:16" x14ac:dyDescent="0.3">
      <c r="P766111" s="83"/>
    </row>
    <row r="766112" spans="16:16" x14ac:dyDescent="0.3">
      <c r="P766112" s="83"/>
    </row>
    <row r="766113" spans="16:16" x14ac:dyDescent="0.3">
      <c r="P766113" s="83"/>
    </row>
    <row r="766114" spans="16:16" x14ac:dyDescent="0.3">
      <c r="P766114" s="83"/>
    </row>
    <row r="766115" spans="16:16" x14ac:dyDescent="0.3">
      <c r="P766115" s="83"/>
    </row>
    <row r="766116" spans="16:16" x14ac:dyDescent="0.3">
      <c r="P766116" s="83"/>
    </row>
    <row r="766117" spans="16:16" x14ac:dyDescent="0.3">
      <c r="P766117" s="83"/>
    </row>
    <row r="766118" spans="16:16" x14ac:dyDescent="0.3">
      <c r="P766118" s="83"/>
    </row>
    <row r="766119" spans="16:16" x14ac:dyDescent="0.3">
      <c r="P766119" s="83"/>
    </row>
    <row r="766120" spans="16:16" x14ac:dyDescent="0.3">
      <c r="P766120" s="83"/>
    </row>
    <row r="766121" spans="16:16" x14ac:dyDescent="0.3">
      <c r="P766121" s="83"/>
    </row>
    <row r="766122" spans="16:16" x14ac:dyDescent="0.3">
      <c r="P766122" s="83"/>
    </row>
    <row r="766123" spans="16:16" x14ac:dyDescent="0.3">
      <c r="P766123" s="83"/>
    </row>
    <row r="766124" spans="16:16" x14ac:dyDescent="0.3">
      <c r="P766124" s="83"/>
    </row>
    <row r="766125" spans="16:16" x14ac:dyDescent="0.3">
      <c r="P766125" s="83"/>
    </row>
    <row r="766126" spans="16:16" x14ac:dyDescent="0.3">
      <c r="P766126" s="83"/>
    </row>
    <row r="766127" spans="16:16" x14ac:dyDescent="0.3">
      <c r="P766127" s="83"/>
    </row>
    <row r="766128" spans="16:16" x14ac:dyDescent="0.3">
      <c r="P766128" s="83"/>
    </row>
    <row r="766129" spans="16:16" x14ac:dyDescent="0.3">
      <c r="P766129" s="83"/>
    </row>
    <row r="766130" spans="16:16" x14ac:dyDescent="0.3">
      <c r="P766130" s="83"/>
    </row>
    <row r="766131" spans="16:16" x14ac:dyDescent="0.3">
      <c r="P766131" s="83"/>
    </row>
    <row r="766132" spans="16:16" x14ac:dyDescent="0.3">
      <c r="P766132" s="83"/>
    </row>
    <row r="766133" spans="16:16" x14ac:dyDescent="0.3">
      <c r="P766133" s="83"/>
    </row>
    <row r="766134" spans="16:16" x14ac:dyDescent="0.3">
      <c r="P766134" s="83"/>
    </row>
    <row r="766135" spans="16:16" x14ac:dyDescent="0.3">
      <c r="P766135" s="83"/>
    </row>
    <row r="766136" spans="16:16" x14ac:dyDescent="0.3">
      <c r="P766136" s="83"/>
    </row>
    <row r="766137" spans="16:16" x14ac:dyDescent="0.3">
      <c r="P766137" s="83"/>
    </row>
    <row r="766138" spans="16:16" x14ac:dyDescent="0.3">
      <c r="P766138" s="83"/>
    </row>
    <row r="766139" spans="16:16" x14ac:dyDescent="0.3">
      <c r="P766139" s="83"/>
    </row>
    <row r="766140" spans="16:16" x14ac:dyDescent="0.3">
      <c r="P766140" s="83"/>
    </row>
    <row r="766141" spans="16:16" x14ac:dyDescent="0.3">
      <c r="P766141" s="83"/>
    </row>
    <row r="766142" spans="16:16" x14ac:dyDescent="0.3">
      <c r="P766142" s="83"/>
    </row>
    <row r="766143" spans="16:16" x14ac:dyDescent="0.3">
      <c r="P766143" s="83"/>
    </row>
    <row r="766144" spans="16:16" x14ac:dyDescent="0.3">
      <c r="P766144" s="83"/>
    </row>
    <row r="766145" spans="16:16" x14ac:dyDescent="0.3">
      <c r="P766145" s="83"/>
    </row>
    <row r="766146" spans="16:16" x14ac:dyDescent="0.3">
      <c r="P766146" s="83"/>
    </row>
    <row r="766147" spans="16:16" x14ac:dyDescent="0.3">
      <c r="P766147" s="83"/>
    </row>
    <row r="766148" spans="16:16" x14ac:dyDescent="0.3">
      <c r="P766148" s="83"/>
    </row>
    <row r="766149" spans="16:16" x14ac:dyDescent="0.3">
      <c r="P766149" s="83"/>
    </row>
    <row r="766150" spans="16:16" x14ac:dyDescent="0.3">
      <c r="P766150" s="83"/>
    </row>
    <row r="766151" spans="16:16" x14ac:dyDescent="0.3">
      <c r="P766151" s="83"/>
    </row>
    <row r="766152" spans="16:16" x14ac:dyDescent="0.3">
      <c r="P766152" s="83"/>
    </row>
    <row r="766153" spans="16:16" x14ac:dyDescent="0.3">
      <c r="P766153" s="83"/>
    </row>
    <row r="766154" spans="16:16" x14ac:dyDescent="0.3">
      <c r="P766154" s="83"/>
    </row>
    <row r="766155" spans="16:16" x14ac:dyDescent="0.3">
      <c r="P766155" s="83"/>
    </row>
    <row r="766156" spans="16:16" x14ac:dyDescent="0.3">
      <c r="P766156" s="83"/>
    </row>
    <row r="766157" spans="16:16" x14ac:dyDescent="0.3">
      <c r="P766157" s="83"/>
    </row>
    <row r="766158" spans="16:16" x14ac:dyDescent="0.3">
      <c r="P766158" s="83"/>
    </row>
    <row r="766159" spans="16:16" x14ac:dyDescent="0.3">
      <c r="P766159" s="83"/>
    </row>
    <row r="766160" spans="16:16" x14ac:dyDescent="0.3">
      <c r="P766160" s="83"/>
    </row>
    <row r="766161" spans="16:16" x14ac:dyDescent="0.3">
      <c r="P766161" s="83"/>
    </row>
    <row r="766162" spans="16:16" x14ac:dyDescent="0.3">
      <c r="P766162" s="83"/>
    </row>
    <row r="766163" spans="16:16" x14ac:dyDescent="0.3">
      <c r="P766163" s="83"/>
    </row>
    <row r="766164" spans="16:16" x14ac:dyDescent="0.3">
      <c r="P766164" s="83"/>
    </row>
    <row r="766165" spans="16:16" x14ac:dyDescent="0.3">
      <c r="P766165" s="83"/>
    </row>
    <row r="766166" spans="16:16" x14ac:dyDescent="0.3">
      <c r="P766166" s="83"/>
    </row>
    <row r="766167" spans="16:16" x14ac:dyDescent="0.3">
      <c r="P766167" s="83"/>
    </row>
    <row r="766168" spans="16:16" x14ac:dyDescent="0.3">
      <c r="P766168" s="83"/>
    </row>
    <row r="766169" spans="16:16" x14ac:dyDescent="0.3">
      <c r="P766169" s="83"/>
    </row>
    <row r="766170" spans="16:16" x14ac:dyDescent="0.3">
      <c r="P766170" s="83"/>
    </row>
    <row r="766171" spans="16:16" x14ac:dyDescent="0.3">
      <c r="P766171" s="83"/>
    </row>
    <row r="766172" spans="16:16" x14ac:dyDescent="0.3">
      <c r="P766172" s="83"/>
    </row>
    <row r="766173" spans="16:16" x14ac:dyDescent="0.3">
      <c r="P766173" s="83"/>
    </row>
    <row r="766174" spans="16:16" x14ac:dyDescent="0.3">
      <c r="P766174" s="83"/>
    </row>
    <row r="766175" spans="16:16" x14ac:dyDescent="0.3">
      <c r="P766175" s="83"/>
    </row>
    <row r="766176" spans="16:16" x14ac:dyDescent="0.3">
      <c r="P766176" s="83"/>
    </row>
    <row r="766177" spans="16:16" x14ac:dyDescent="0.3">
      <c r="P766177" s="83"/>
    </row>
    <row r="766178" spans="16:16" x14ac:dyDescent="0.3">
      <c r="P766178" s="83"/>
    </row>
    <row r="766179" spans="16:16" x14ac:dyDescent="0.3">
      <c r="P766179" s="83"/>
    </row>
    <row r="766180" spans="16:16" x14ac:dyDescent="0.3">
      <c r="P766180" s="83"/>
    </row>
    <row r="766181" spans="16:16" x14ac:dyDescent="0.3">
      <c r="P766181" s="83"/>
    </row>
    <row r="766182" spans="16:16" x14ac:dyDescent="0.3">
      <c r="P766182" s="83"/>
    </row>
    <row r="766183" spans="16:16" x14ac:dyDescent="0.3">
      <c r="P766183" s="83"/>
    </row>
    <row r="766184" spans="16:16" x14ac:dyDescent="0.3">
      <c r="P766184" s="83"/>
    </row>
    <row r="766185" spans="16:16" x14ac:dyDescent="0.3">
      <c r="P766185" s="83"/>
    </row>
    <row r="766186" spans="16:16" x14ac:dyDescent="0.3">
      <c r="P766186" s="83"/>
    </row>
    <row r="766187" spans="16:16" x14ac:dyDescent="0.3">
      <c r="P766187" s="83"/>
    </row>
    <row r="766188" spans="16:16" x14ac:dyDescent="0.3">
      <c r="P766188" s="83"/>
    </row>
    <row r="766189" spans="16:16" x14ac:dyDescent="0.3">
      <c r="P766189" s="83"/>
    </row>
    <row r="766190" spans="16:16" x14ac:dyDescent="0.3">
      <c r="P766190" s="83"/>
    </row>
    <row r="766191" spans="16:16" x14ac:dyDescent="0.3">
      <c r="P766191" s="83"/>
    </row>
    <row r="766192" spans="16:16" x14ac:dyDescent="0.3">
      <c r="P766192" s="83"/>
    </row>
    <row r="766193" spans="16:16" x14ac:dyDescent="0.3">
      <c r="P766193" s="83"/>
    </row>
    <row r="766194" spans="16:16" x14ac:dyDescent="0.3">
      <c r="P766194" s="83"/>
    </row>
    <row r="766195" spans="16:16" x14ac:dyDescent="0.3">
      <c r="P766195" s="83"/>
    </row>
    <row r="766196" spans="16:16" x14ac:dyDescent="0.3">
      <c r="P766196" s="83"/>
    </row>
    <row r="766197" spans="16:16" x14ac:dyDescent="0.3">
      <c r="P766197" s="83"/>
    </row>
    <row r="766198" spans="16:16" x14ac:dyDescent="0.3">
      <c r="P766198" s="83"/>
    </row>
    <row r="766199" spans="16:16" x14ac:dyDescent="0.3">
      <c r="P766199" s="83"/>
    </row>
    <row r="766200" spans="16:16" x14ac:dyDescent="0.3">
      <c r="P766200" s="83"/>
    </row>
    <row r="766201" spans="16:16" x14ac:dyDescent="0.3">
      <c r="P766201" s="83"/>
    </row>
    <row r="766202" spans="16:16" x14ac:dyDescent="0.3">
      <c r="P766202" s="83"/>
    </row>
    <row r="766203" spans="16:16" x14ac:dyDescent="0.3">
      <c r="P766203" s="83"/>
    </row>
    <row r="766204" spans="16:16" x14ac:dyDescent="0.3">
      <c r="P766204" s="83"/>
    </row>
    <row r="766205" spans="16:16" x14ac:dyDescent="0.3">
      <c r="P766205" s="83"/>
    </row>
    <row r="766206" spans="16:16" x14ac:dyDescent="0.3">
      <c r="P766206" s="83"/>
    </row>
    <row r="766207" spans="16:16" x14ac:dyDescent="0.3">
      <c r="P766207" s="83"/>
    </row>
    <row r="766208" spans="16:16" x14ac:dyDescent="0.3">
      <c r="P766208" s="83"/>
    </row>
    <row r="766209" spans="16:16" x14ac:dyDescent="0.3">
      <c r="P766209" s="83"/>
    </row>
    <row r="766210" spans="16:16" x14ac:dyDescent="0.3">
      <c r="P766210" s="83"/>
    </row>
    <row r="766211" spans="16:16" x14ac:dyDescent="0.3">
      <c r="P766211" s="83"/>
    </row>
    <row r="766212" spans="16:16" x14ac:dyDescent="0.3">
      <c r="P766212" s="83"/>
    </row>
    <row r="766213" spans="16:16" x14ac:dyDescent="0.3">
      <c r="P766213" s="83"/>
    </row>
    <row r="766214" spans="16:16" x14ac:dyDescent="0.3">
      <c r="P766214" s="83"/>
    </row>
    <row r="766215" spans="16:16" x14ac:dyDescent="0.3">
      <c r="P766215" s="83"/>
    </row>
    <row r="766216" spans="16:16" x14ac:dyDescent="0.3">
      <c r="P766216" s="83"/>
    </row>
    <row r="766217" spans="16:16" x14ac:dyDescent="0.3">
      <c r="P766217" s="83"/>
    </row>
    <row r="766218" spans="16:16" x14ac:dyDescent="0.3">
      <c r="P766218" s="83"/>
    </row>
    <row r="766219" spans="16:16" x14ac:dyDescent="0.3">
      <c r="P766219" s="83"/>
    </row>
    <row r="766220" spans="16:16" x14ac:dyDescent="0.3">
      <c r="P766220" s="83"/>
    </row>
    <row r="766221" spans="16:16" x14ac:dyDescent="0.3">
      <c r="P766221" s="83"/>
    </row>
    <row r="766222" spans="16:16" x14ac:dyDescent="0.3">
      <c r="P766222" s="83"/>
    </row>
    <row r="766223" spans="16:16" x14ac:dyDescent="0.3">
      <c r="P766223" s="83"/>
    </row>
    <row r="766224" spans="16:16" x14ac:dyDescent="0.3">
      <c r="P766224" s="83"/>
    </row>
    <row r="766225" spans="16:16" x14ac:dyDescent="0.3">
      <c r="P766225" s="83"/>
    </row>
    <row r="766226" spans="16:16" x14ac:dyDescent="0.3">
      <c r="P766226" s="83"/>
    </row>
    <row r="766227" spans="16:16" x14ac:dyDescent="0.3">
      <c r="P766227" s="83"/>
    </row>
    <row r="766228" spans="16:16" x14ac:dyDescent="0.3">
      <c r="P766228" s="83"/>
    </row>
    <row r="766229" spans="16:16" x14ac:dyDescent="0.3">
      <c r="P766229" s="83"/>
    </row>
    <row r="766230" spans="16:16" x14ac:dyDescent="0.3">
      <c r="P766230" s="83"/>
    </row>
    <row r="766231" spans="16:16" x14ac:dyDescent="0.3">
      <c r="P766231" s="83"/>
    </row>
    <row r="766232" spans="16:16" x14ac:dyDescent="0.3">
      <c r="P766232" s="83"/>
    </row>
    <row r="766233" spans="16:16" x14ac:dyDescent="0.3">
      <c r="P766233" s="83"/>
    </row>
    <row r="766234" spans="16:16" x14ac:dyDescent="0.3">
      <c r="P766234" s="83"/>
    </row>
    <row r="766235" spans="16:16" x14ac:dyDescent="0.3">
      <c r="P766235" s="83"/>
    </row>
    <row r="766236" spans="16:16" x14ac:dyDescent="0.3">
      <c r="P766236" s="83"/>
    </row>
    <row r="766237" spans="16:16" x14ac:dyDescent="0.3">
      <c r="P766237" s="83"/>
    </row>
    <row r="766238" spans="16:16" x14ac:dyDescent="0.3">
      <c r="P766238" s="83"/>
    </row>
    <row r="766239" spans="16:16" x14ac:dyDescent="0.3">
      <c r="P766239" s="83"/>
    </row>
    <row r="766240" spans="16:16" x14ac:dyDescent="0.3">
      <c r="P766240" s="83"/>
    </row>
    <row r="766241" spans="16:16" x14ac:dyDescent="0.3">
      <c r="P766241" s="83"/>
    </row>
    <row r="766242" spans="16:16" x14ac:dyDescent="0.3">
      <c r="P766242" s="83"/>
    </row>
    <row r="766243" spans="16:16" x14ac:dyDescent="0.3">
      <c r="P766243" s="83"/>
    </row>
    <row r="766244" spans="16:16" x14ac:dyDescent="0.3">
      <c r="P766244" s="83"/>
    </row>
    <row r="766245" spans="16:16" x14ac:dyDescent="0.3">
      <c r="P766245" s="83"/>
    </row>
    <row r="766246" spans="16:16" x14ac:dyDescent="0.3">
      <c r="P766246" s="83"/>
    </row>
    <row r="766247" spans="16:16" x14ac:dyDescent="0.3">
      <c r="P766247" s="83"/>
    </row>
    <row r="766248" spans="16:16" x14ac:dyDescent="0.3">
      <c r="P766248" s="83"/>
    </row>
    <row r="766249" spans="16:16" x14ac:dyDescent="0.3">
      <c r="P766249" s="83"/>
    </row>
    <row r="766250" spans="16:16" x14ac:dyDescent="0.3">
      <c r="P766250" s="83"/>
    </row>
    <row r="766251" spans="16:16" x14ac:dyDescent="0.3">
      <c r="P766251" s="83"/>
    </row>
    <row r="766252" spans="16:16" x14ac:dyDescent="0.3">
      <c r="P766252" s="83"/>
    </row>
    <row r="766253" spans="16:16" x14ac:dyDescent="0.3">
      <c r="P766253" s="83"/>
    </row>
    <row r="766254" spans="16:16" x14ac:dyDescent="0.3">
      <c r="P766254" s="83"/>
    </row>
    <row r="766255" spans="16:16" x14ac:dyDescent="0.3">
      <c r="P766255" s="83"/>
    </row>
    <row r="766256" spans="16:16" x14ac:dyDescent="0.3">
      <c r="P766256" s="83"/>
    </row>
    <row r="766257" spans="16:16" x14ac:dyDescent="0.3">
      <c r="P766257" s="83"/>
    </row>
    <row r="766258" spans="16:16" x14ac:dyDescent="0.3">
      <c r="P766258" s="83"/>
    </row>
    <row r="766259" spans="16:16" x14ac:dyDescent="0.3">
      <c r="P766259" s="83"/>
    </row>
    <row r="766260" spans="16:16" x14ac:dyDescent="0.3">
      <c r="P766260" s="83"/>
    </row>
    <row r="766261" spans="16:16" x14ac:dyDescent="0.3">
      <c r="P766261" s="83"/>
    </row>
    <row r="766262" spans="16:16" x14ac:dyDescent="0.3">
      <c r="P766262" s="83"/>
    </row>
    <row r="766263" spans="16:16" x14ac:dyDescent="0.3">
      <c r="P766263" s="83"/>
    </row>
    <row r="766264" spans="16:16" x14ac:dyDescent="0.3">
      <c r="P766264" s="83"/>
    </row>
    <row r="766265" spans="16:16" x14ac:dyDescent="0.3">
      <c r="P766265" s="83"/>
    </row>
    <row r="766266" spans="16:16" x14ac:dyDescent="0.3">
      <c r="P766266" s="83"/>
    </row>
    <row r="766267" spans="16:16" x14ac:dyDescent="0.3">
      <c r="P766267" s="83"/>
    </row>
    <row r="766268" spans="16:16" x14ac:dyDescent="0.3">
      <c r="P766268" s="83"/>
    </row>
    <row r="766269" spans="16:16" x14ac:dyDescent="0.3">
      <c r="P766269" s="83"/>
    </row>
    <row r="766270" spans="16:16" x14ac:dyDescent="0.3">
      <c r="P766270" s="83"/>
    </row>
    <row r="766271" spans="16:16" x14ac:dyDescent="0.3">
      <c r="P766271" s="83"/>
    </row>
    <row r="766272" spans="16:16" x14ac:dyDescent="0.3">
      <c r="P766272" s="83"/>
    </row>
    <row r="766273" spans="16:16" x14ac:dyDescent="0.3">
      <c r="P766273" s="83"/>
    </row>
    <row r="766274" spans="16:16" x14ac:dyDescent="0.3">
      <c r="P766274" s="83"/>
    </row>
    <row r="766275" spans="16:16" x14ac:dyDescent="0.3">
      <c r="P766275" s="83"/>
    </row>
    <row r="766276" spans="16:16" x14ac:dyDescent="0.3">
      <c r="P766276" s="83"/>
    </row>
    <row r="766277" spans="16:16" x14ac:dyDescent="0.3">
      <c r="P766277" s="83"/>
    </row>
    <row r="766278" spans="16:16" x14ac:dyDescent="0.3">
      <c r="P766278" s="83"/>
    </row>
    <row r="766279" spans="16:16" x14ac:dyDescent="0.3">
      <c r="P766279" s="83"/>
    </row>
    <row r="766280" spans="16:16" x14ac:dyDescent="0.3">
      <c r="P766280" s="83"/>
    </row>
    <row r="766281" spans="16:16" x14ac:dyDescent="0.3">
      <c r="P766281" s="83"/>
    </row>
    <row r="766282" spans="16:16" x14ac:dyDescent="0.3">
      <c r="P766282" s="83"/>
    </row>
    <row r="766283" spans="16:16" x14ac:dyDescent="0.3">
      <c r="P766283" s="83"/>
    </row>
    <row r="766284" spans="16:16" x14ac:dyDescent="0.3">
      <c r="P766284" s="83"/>
    </row>
    <row r="766285" spans="16:16" x14ac:dyDescent="0.3">
      <c r="P766285" s="83"/>
    </row>
    <row r="766286" spans="16:16" x14ac:dyDescent="0.3">
      <c r="P766286" s="83"/>
    </row>
    <row r="766287" spans="16:16" x14ac:dyDescent="0.3">
      <c r="P766287" s="83"/>
    </row>
    <row r="766288" spans="16:16" x14ac:dyDescent="0.3">
      <c r="P766288" s="83"/>
    </row>
    <row r="766289" spans="16:16" x14ac:dyDescent="0.3">
      <c r="P766289" s="83"/>
    </row>
    <row r="766290" spans="16:16" x14ac:dyDescent="0.3">
      <c r="P766290" s="83"/>
    </row>
    <row r="766291" spans="16:16" x14ac:dyDescent="0.3">
      <c r="P766291" s="83"/>
    </row>
    <row r="766292" spans="16:16" x14ac:dyDescent="0.3">
      <c r="P766292" s="83"/>
    </row>
    <row r="766293" spans="16:16" x14ac:dyDescent="0.3">
      <c r="P766293" s="83"/>
    </row>
    <row r="766294" spans="16:16" x14ac:dyDescent="0.3">
      <c r="P766294" s="83"/>
    </row>
    <row r="766295" spans="16:16" x14ac:dyDescent="0.3">
      <c r="P766295" s="83"/>
    </row>
    <row r="766296" spans="16:16" x14ac:dyDescent="0.3">
      <c r="P766296" s="83"/>
    </row>
    <row r="766297" spans="16:16" x14ac:dyDescent="0.3">
      <c r="P766297" s="83"/>
    </row>
    <row r="766298" spans="16:16" x14ac:dyDescent="0.3">
      <c r="P766298" s="83"/>
    </row>
    <row r="766299" spans="16:16" x14ac:dyDescent="0.3">
      <c r="P766299" s="83"/>
    </row>
    <row r="766300" spans="16:16" x14ac:dyDescent="0.3">
      <c r="P766300" s="83"/>
    </row>
    <row r="766301" spans="16:16" x14ac:dyDescent="0.3">
      <c r="P766301" s="83"/>
    </row>
    <row r="766302" spans="16:16" x14ac:dyDescent="0.3">
      <c r="P766302" s="83"/>
    </row>
    <row r="766303" spans="16:16" x14ac:dyDescent="0.3">
      <c r="P766303" s="83"/>
    </row>
    <row r="766304" spans="16:16" x14ac:dyDescent="0.3">
      <c r="P766304" s="83"/>
    </row>
    <row r="766305" spans="16:16" x14ac:dyDescent="0.3">
      <c r="P766305" s="83"/>
    </row>
    <row r="766306" spans="16:16" x14ac:dyDescent="0.3">
      <c r="P766306" s="83"/>
    </row>
    <row r="766307" spans="16:16" x14ac:dyDescent="0.3">
      <c r="P766307" s="83"/>
    </row>
    <row r="766308" spans="16:16" x14ac:dyDescent="0.3">
      <c r="P766308" s="83"/>
    </row>
    <row r="766309" spans="16:16" x14ac:dyDescent="0.3">
      <c r="P766309" s="83"/>
    </row>
    <row r="766310" spans="16:16" x14ac:dyDescent="0.3">
      <c r="P766310" s="83"/>
    </row>
    <row r="766311" spans="16:16" x14ac:dyDescent="0.3">
      <c r="P766311" s="83"/>
    </row>
    <row r="766312" spans="16:16" x14ac:dyDescent="0.3">
      <c r="P766312" s="83"/>
    </row>
    <row r="766313" spans="16:16" x14ac:dyDescent="0.3">
      <c r="P766313" s="83"/>
    </row>
    <row r="766314" spans="16:16" x14ac:dyDescent="0.3">
      <c r="P766314" s="83"/>
    </row>
    <row r="766315" spans="16:16" x14ac:dyDescent="0.3">
      <c r="P766315" s="83"/>
    </row>
    <row r="766316" spans="16:16" x14ac:dyDescent="0.3">
      <c r="P766316" s="83"/>
    </row>
    <row r="766317" spans="16:16" x14ac:dyDescent="0.3">
      <c r="P766317" s="83"/>
    </row>
    <row r="766318" spans="16:16" x14ac:dyDescent="0.3">
      <c r="P766318" s="83"/>
    </row>
    <row r="766319" spans="16:16" x14ac:dyDescent="0.3">
      <c r="P766319" s="83"/>
    </row>
    <row r="766320" spans="16:16" x14ac:dyDescent="0.3">
      <c r="P766320" s="83"/>
    </row>
    <row r="766321" spans="16:16" x14ac:dyDescent="0.3">
      <c r="P766321" s="83"/>
    </row>
    <row r="766322" spans="16:16" x14ac:dyDescent="0.3">
      <c r="P766322" s="83"/>
    </row>
    <row r="766323" spans="16:16" x14ac:dyDescent="0.3">
      <c r="P766323" s="83"/>
    </row>
    <row r="766324" spans="16:16" x14ac:dyDescent="0.3">
      <c r="P766324" s="83"/>
    </row>
    <row r="766325" spans="16:16" x14ac:dyDescent="0.3">
      <c r="P766325" s="83"/>
    </row>
    <row r="766326" spans="16:16" x14ac:dyDescent="0.3">
      <c r="P766326" s="83"/>
    </row>
    <row r="766327" spans="16:16" x14ac:dyDescent="0.3">
      <c r="P766327" s="83"/>
    </row>
    <row r="766328" spans="16:16" x14ac:dyDescent="0.3">
      <c r="P766328" s="83"/>
    </row>
    <row r="766329" spans="16:16" x14ac:dyDescent="0.3">
      <c r="P766329" s="83"/>
    </row>
    <row r="766330" spans="16:16" x14ac:dyDescent="0.3">
      <c r="P766330" s="83"/>
    </row>
    <row r="766331" spans="16:16" x14ac:dyDescent="0.3">
      <c r="P766331" s="83"/>
    </row>
    <row r="766332" spans="16:16" x14ac:dyDescent="0.3">
      <c r="P766332" s="83"/>
    </row>
    <row r="766333" spans="16:16" x14ac:dyDescent="0.3">
      <c r="P766333" s="83"/>
    </row>
    <row r="766334" spans="16:16" x14ac:dyDescent="0.3">
      <c r="P766334" s="83"/>
    </row>
    <row r="766335" spans="16:16" x14ac:dyDescent="0.3">
      <c r="P766335" s="83"/>
    </row>
    <row r="766336" spans="16:16" x14ac:dyDescent="0.3">
      <c r="P766336" s="83"/>
    </row>
    <row r="766337" spans="16:16" x14ac:dyDescent="0.3">
      <c r="P766337" s="83"/>
    </row>
    <row r="766338" spans="16:16" x14ac:dyDescent="0.3">
      <c r="P766338" s="83"/>
    </row>
    <row r="766339" spans="16:16" x14ac:dyDescent="0.3">
      <c r="P766339" s="83"/>
    </row>
    <row r="766340" spans="16:16" x14ac:dyDescent="0.3">
      <c r="P766340" s="83"/>
    </row>
    <row r="766341" spans="16:16" x14ac:dyDescent="0.3">
      <c r="P766341" s="83"/>
    </row>
    <row r="766342" spans="16:16" x14ac:dyDescent="0.3">
      <c r="P766342" s="83"/>
    </row>
    <row r="766343" spans="16:16" x14ac:dyDescent="0.3">
      <c r="P766343" s="83"/>
    </row>
    <row r="766344" spans="16:16" x14ac:dyDescent="0.3">
      <c r="P766344" s="83"/>
    </row>
    <row r="766345" spans="16:16" x14ac:dyDescent="0.3">
      <c r="P766345" s="83"/>
    </row>
    <row r="766346" spans="16:16" x14ac:dyDescent="0.3">
      <c r="P766346" s="83"/>
    </row>
    <row r="766347" spans="16:16" x14ac:dyDescent="0.3">
      <c r="P766347" s="83"/>
    </row>
    <row r="766348" spans="16:16" x14ac:dyDescent="0.3">
      <c r="P766348" s="83"/>
    </row>
    <row r="766349" spans="16:16" x14ac:dyDescent="0.3">
      <c r="P766349" s="83"/>
    </row>
    <row r="766350" spans="16:16" x14ac:dyDescent="0.3">
      <c r="P766350" s="83"/>
    </row>
    <row r="766351" spans="16:16" x14ac:dyDescent="0.3">
      <c r="P766351" s="83"/>
    </row>
    <row r="766352" spans="16:16" x14ac:dyDescent="0.3">
      <c r="P766352" s="83"/>
    </row>
    <row r="766353" spans="16:16" x14ac:dyDescent="0.3">
      <c r="P766353" s="83"/>
    </row>
    <row r="766354" spans="16:16" x14ac:dyDescent="0.3">
      <c r="P766354" s="83"/>
    </row>
    <row r="766355" spans="16:16" x14ac:dyDescent="0.3">
      <c r="P766355" s="83"/>
    </row>
    <row r="766356" spans="16:16" x14ac:dyDescent="0.3">
      <c r="P766356" s="83"/>
    </row>
    <row r="766357" spans="16:16" x14ac:dyDescent="0.3">
      <c r="P766357" s="83"/>
    </row>
    <row r="766358" spans="16:16" x14ac:dyDescent="0.3">
      <c r="P766358" s="83"/>
    </row>
    <row r="766359" spans="16:16" x14ac:dyDescent="0.3">
      <c r="P766359" s="83"/>
    </row>
    <row r="766360" spans="16:16" x14ac:dyDescent="0.3">
      <c r="P766360" s="83"/>
    </row>
    <row r="766361" spans="16:16" x14ac:dyDescent="0.3">
      <c r="P766361" s="83"/>
    </row>
    <row r="766362" spans="16:16" x14ac:dyDescent="0.3">
      <c r="P766362" s="83"/>
    </row>
    <row r="766363" spans="16:16" x14ac:dyDescent="0.3">
      <c r="P766363" s="83"/>
    </row>
    <row r="766364" spans="16:16" x14ac:dyDescent="0.3">
      <c r="P766364" s="83"/>
    </row>
    <row r="766365" spans="16:16" x14ac:dyDescent="0.3">
      <c r="P766365" s="83"/>
    </row>
    <row r="766366" spans="16:16" x14ac:dyDescent="0.3">
      <c r="P766366" s="83"/>
    </row>
    <row r="766367" spans="16:16" x14ac:dyDescent="0.3">
      <c r="P766367" s="83"/>
    </row>
    <row r="766368" spans="16:16" x14ac:dyDescent="0.3">
      <c r="P766368" s="83"/>
    </row>
    <row r="766369" spans="16:16" x14ac:dyDescent="0.3">
      <c r="P766369" s="83"/>
    </row>
    <row r="766370" spans="16:16" x14ac:dyDescent="0.3">
      <c r="P766370" s="83"/>
    </row>
    <row r="766371" spans="16:16" x14ac:dyDescent="0.3">
      <c r="P766371" s="83"/>
    </row>
    <row r="766372" spans="16:16" x14ac:dyDescent="0.3">
      <c r="P766372" s="83"/>
    </row>
    <row r="766373" spans="16:16" x14ac:dyDescent="0.3">
      <c r="P766373" s="83"/>
    </row>
    <row r="766374" spans="16:16" x14ac:dyDescent="0.3">
      <c r="P766374" s="83"/>
    </row>
    <row r="766375" spans="16:16" x14ac:dyDescent="0.3">
      <c r="P766375" s="83"/>
    </row>
    <row r="766376" spans="16:16" x14ac:dyDescent="0.3">
      <c r="P766376" s="83"/>
    </row>
    <row r="766377" spans="16:16" x14ac:dyDescent="0.3">
      <c r="P766377" s="83"/>
    </row>
    <row r="766378" spans="16:16" x14ac:dyDescent="0.3">
      <c r="P766378" s="83"/>
    </row>
    <row r="766379" spans="16:16" x14ac:dyDescent="0.3">
      <c r="P766379" s="83"/>
    </row>
    <row r="766380" spans="16:16" x14ac:dyDescent="0.3">
      <c r="P766380" s="83"/>
    </row>
    <row r="766381" spans="16:16" x14ac:dyDescent="0.3">
      <c r="P766381" s="83"/>
    </row>
    <row r="766382" spans="16:16" x14ac:dyDescent="0.3">
      <c r="P766382" s="83"/>
    </row>
    <row r="766383" spans="16:16" x14ac:dyDescent="0.3">
      <c r="P766383" s="83"/>
    </row>
    <row r="766384" spans="16:16" x14ac:dyDescent="0.3">
      <c r="P766384" s="83"/>
    </row>
    <row r="766385" spans="16:16" x14ac:dyDescent="0.3">
      <c r="P766385" s="83"/>
    </row>
    <row r="766386" spans="16:16" x14ac:dyDescent="0.3">
      <c r="P766386" s="83"/>
    </row>
    <row r="766387" spans="16:16" x14ac:dyDescent="0.3">
      <c r="P766387" s="83"/>
    </row>
    <row r="766388" spans="16:16" x14ac:dyDescent="0.3">
      <c r="P766388" s="83"/>
    </row>
    <row r="766389" spans="16:16" x14ac:dyDescent="0.3">
      <c r="P766389" s="83"/>
    </row>
    <row r="766390" spans="16:16" x14ac:dyDescent="0.3">
      <c r="P766390" s="83"/>
    </row>
    <row r="766391" spans="16:16" x14ac:dyDescent="0.3">
      <c r="P766391" s="83"/>
    </row>
    <row r="766392" spans="16:16" x14ac:dyDescent="0.3">
      <c r="P766392" s="83"/>
    </row>
    <row r="766393" spans="16:16" x14ac:dyDescent="0.3">
      <c r="P766393" s="83"/>
    </row>
    <row r="766394" spans="16:16" x14ac:dyDescent="0.3">
      <c r="P766394" s="83"/>
    </row>
    <row r="766395" spans="16:16" x14ac:dyDescent="0.3">
      <c r="P766395" s="83"/>
    </row>
    <row r="766396" spans="16:16" x14ac:dyDescent="0.3">
      <c r="P766396" s="83"/>
    </row>
    <row r="766397" spans="16:16" x14ac:dyDescent="0.3">
      <c r="P766397" s="83"/>
    </row>
    <row r="766398" spans="16:16" x14ac:dyDescent="0.3">
      <c r="P766398" s="83"/>
    </row>
    <row r="766399" spans="16:16" x14ac:dyDescent="0.3">
      <c r="P766399" s="83"/>
    </row>
    <row r="766400" spans="16:16" x14ac:dyDescent="0.3">
      <c r="P766400" s="83"/>
    </row>
    <row r="766401" spans="16:16" x14ac:dyDescent="0.3">
      <c r="P766401" s="83"/>
    </row>
    <row r="766402" spans="16:16" x14ac:dyDescent="0.3">
      <c r="P766402" s="83"/>
    </row>
    <row r="766403" spans="16:16" x14ac:dyDescent="0.3">
      <c r="P766403" s="83"/>
    </row>
    <row r="766404" spans="16:16" x14ac:dyDescent="0.3">
      <c r="P766404" s="83"/>
    </row>
    <row r="766405" spans="16:16" x14ac:dyDescent="0.3">
      <c r="P766405" s="83"/>
    </row>
    <row r="766406" spans="16:16" x14ac:dyDescent="0.3">
      <c r="P766406" s="83"/>
    </row>
    <row r="766407" spans="16:16" x14ac:dyDescent="0.3">
      <c r="P766407" s="83"/>
    </row>
    <row r="766408" spans="16:16" x14ac:dyDescent="0.3">
      <c r="P766408" s="83"/>
    </row>
    <row r="766409" spans="16:16" x14ac:dyDescent="0.3">
      <c r="P766409" s="83"/>
    </row>
    <row r="766410" spans="16:16" x14ac:dyDescent="0.3">
      <c r="P766410" s="83"/>
    </row>
    <row r="766411" spans="16:16" x14ac:dyDescent="0.3">
      <c r="P766411" s="83"/>
    </row>
    <row r="766412" spans="16:16" x14ac:dyDescent="0.3">
      <c r="P766412" s="83"/>
    </row>
    <row r="766413" spans="16:16" x14ac:dyDescent="0.3">
      <c r="P766413" s="83"/>
    </row>
    <row r="766414" spans="16:16" x14ac:dyDescent="0.3">
      <c r="P766414" s="83"/>
    </row>
    <row r="766415" spans="16:16" x14ac:dyDescent="0.3">
      <c r="P766415" s="83"/>
    </row>
    <row r="766416" spans="16:16" x14ac:dyDescent="0.3">
      <c r="P766416" s="83"/>
    </row>
    <row r="766417" spans="16:16" x14ac:dyDescent="0.3">
      <c r="P766417" s="83"/>
    </row>
    <row r="766418" spans="16:16" x14ac:dyDescent="0.3">
      <c r="P766418" s="83"/>
    </row>
    <row r="766419" spans="16:16" x14ac:dyDescent="0.3">
      <c r="P766419" s="83"/>
    </row>
    <row r="766420" spans="16:16" x14ac:dyDescent="0.3">
      <c r="P766420" s="83"/>
    </row>
    <row r="766421" spans="16:16" x14ac:dyDescent="0.3">
      <c r="P766421" s="83"/>
    </row>
    <row r="766422" spans="16:16" x14ac:dyDescent="0.3">
      <c r="P766422" s="83"/>
    </row>
    <row r="766423" spans="16:16" x14ac:dyDescent="0.3">
      <c r="P766423" s="83"/>
    </row>
    <row r="766424" spans="16:16" x14ac:dyDescent="0.3">
      <c r="P766424" s="83"/>
    </row>
    <row r="766425" spans="16:16" x14ac:dyDescent="0.3">
      <c r="P766425" s="83"/>
    </row>
    <row r="766426" spans="16:16" x14ac:dyDescent="0.3">
      <c r="P766426" s="83"/>
    </row>
    <row r="766427" spans="16:16" x14ac:dyDescent="0.3">
      <c r="P766427" s="83"/>
    </row>
    <row r="766428" spans="16:16" x14ac:dyDescent="0.3">
      <c r="P766428" s="83"/>
    </row>
    <row r="766429" spans="16:16" x14ac:dyDescent="0.3">
      <c r="P766429" s="83"/>
    </row>
    <row r="766430" spans="16:16" x14ac:dyDescent="0.3">
      <c r="P766430" s="83"/>
    </row>
    <row r="766431" spans="16:16" x14ac:dyDescent="0.3">
      <c r="P766431" s="83"/>
    </row>
    <row r="766432" spans="16:16" x14ac:dyDescent="0.3">
      <c r="P766432" s="83"/>
    </row>
    <row r="766433" spans="16:16" x14ac:dyDescent="0.3">
      <c r="P766433" s="83"/>
    </row>
    <row r="766434" spans="16:16" x14ac:dyDescent="0.3">
      <c r="P766434" s="83"/>
    </row>
    <row r="766435" spans="16:16" x14ac:dyDescent="0.3">
      <c r="P766435" s="83"/>
    </row>
    <row r="766436" spans="16:16" x14ac:dyDescent="0.3">
      <c r="P766436" s="83"/>
    </row>
    <row r="766437" spans="16:16" x14ac:dyDescent="0.3">
      <c r="P766437" s="83"/>
    </row>
    <row r="766438" spans="16:16" x14ac:dyDescent="0.3">
      <c r="P766438" s="83"/>
    </row>
    <row r="766439" spans="16:16" x14ac:dyDescent="0.3">
      <c r="P766439" s="83"/>
    </row>
    <row r="766440" spans="16:16" x14ac:dyDescent="0.3">
      <c r="P766440" s="83"/>
    </row>
    <row r="766441" spans="16:16" x14ac:dyDescent="0.3">
      <c r="P766441" s="83"/>
    </row>
    <row r="766442" spans="16:16" x14ac:dyDescent="0.3">
      <c r="P766442" s="83"/>
    </row>
    <row r="766443" spans="16:16" x14ac:dyDescent="0.3">
      <c r="P766443" s="83"/>
    </row>
    <row r="766444" spans="16:16" x14ac:dyDescent="0.3">
      <c r="P766444" s="83"/>
    </row>
    <row r="766445" spans="16:16" x14ac:dyDescent="0.3">
      <c r="P766445" s="83"/>
    </row>
    <row r="766446" spans="16:16" x14ac:dyDescent="0.3">
      <c r="P766446" s="83"/>
    </row>
    <row r="766447" spans="16:16" x14ac:dyDescent="0.3">
      <c r="P766447" s="83"/>
    </row>
    <row r="766448" spans="16:16" x14ac:dyDescent="0.3">
      <c r="P766448" s="83"/>
    </row>
    <row r="766449" spans="16:16" x14ac:dyDescent="0.3">
      <c r="P766449" s="83"/>
    </row>
    <row r="766450" spans="16:16" x14ac:dyDescent="0.3">
      <c r="P766450" s="83"/>
    </row>
    <row r="766451" spans="16:16" x14ac:dyDescent="0.3">
      <c r="P766451" s="83"/>
    </row>
    <row r="766452" spans="16:16" x14ac:dyDescent="0.3">
      <c r="P766452" s="83"/>
    </row>
    <row r="766453" spans="16:16" x14ac:dyDescent="0.3">
      <c r="P766453" s="83"/>
    </row>
    <row r="766454" spans="16:16" x14ac:dyDescent="0.3">
      <c r="P766454" s="83"/>
    </row>
    <row r="766455" spans="16:16" x14ac:dyDescent="0.3">
      <c r="P766455" s="83"/>
    </row>
    <row r="766456" spans="16:16" x14ac:dyDescent="0.3">
      <c r="P766456" s="83"/>
    </row>
    <row r="766457" spans="16:16" x14ac:dyDescent="0.3">
      <c r="P766457" s="83"/>
    </row>
    <row r="766458" spans="16:16" x14ac:dyDescent="0.3">
      <c r="P766458" s="83"/>
    </row>
    <row r="766459" spans="16:16" x14ac:dyDescent="0.3">
      <c r="P766459" s="83"/>
    </row>
    <row r="766460" spans="16:16" x14ac:dyDescent="0.3">
      <c r="P766460" s="83"/>
    </row>
    <row r="766461" spans="16:16" x14ac:dyDescent="0.3">
      <c r="P766461" s="83"/>
    </row>
    <row r="766462" spans="16:16" x14ac:dyDescent="0.3">
      <c r="P766462" s="83"/>
    </row>
    <row r="766463" spans="16:16" x14ac:dyDescent="0.3">
      <c r="P766463" s="83"/>
    </row>
    <row r="766464" spans="16:16" x14ac:dyDescent="0.3">
      <c r="P766464" s="83"/>
    </row>
    <row r="766465" spans="16:16" x14ac:dyDescent="0.3">
      <c r="P766465" s="83"/>
    </row>
    <row r="766466" spans="16:16" x14ac:dyDescent="0.3">
      <c r="P766466" s="83"/>
    </row>
    <row r="766467" spans="16:16" x14ac:dyDescent="0.3">
      <c r="P766467" s="83"/>
    </row>
    <row r="766468" spans="16:16" x14ac:dyDescent="0.3">
      <c r="P766468" s="83"/>
    </row>
    <row r="766469" spans="16:16" x14ac:dyDescent="0.3">
      <c r="P766469" s="83"/>
    </row>
    <row r="766470" spans="16:16" x14ac:dyDescent="0.3">
      <c r="P766470" s="83"/>
    </row>
    <row r="766471" spans="16:16" x14ac:dyDescent="0.3">
      <c r="P766471" s="83"/>
    </row>
    <row r="766472" spans="16:16" x14ac:dyDescent="0.3">
      <c r="P766472" s="83"/>
    </row>
    <row r="766473" spans="16:16" x14ac:dyDescent="0.3">
      <c r="P766473" s="83"/>
    </row>
    <row r="766474" spans="16:16" x14ac:dyDescent="0.3">
      <c r="P766474" s="83"/>
    </row>
    <row r="766475" spans="16:16" x14ac:dyDescent="0.3">
      <c r="P766475" s="83"/>
    </row>
    <row r="766476" spans="16:16" x14ac:dyDescent="0.3">
      <c r="P766476" s="83"/>
    </row>
    <row r="766477" spans="16:16" x14ac:dyDescent="0.3">
      <c r="P766477" s="83"/>
    </row>
    <row r="766478" spans="16:16" x14ac:dyDescent="0.3">
      <c r="P766478" s="83"/>
    </row>
    <row r="766479" spans="16:16" x14ac:dyDescent="0.3">
      <c r="P766479" s="83"/>
    </row>
    <row r="766480" spans="16:16" x14ac:dyDescent="0.3">
      <c r="P766480" s="83"/>
    </row>
    <row r="766481" spans="16:16" x14ac:dyDescent="0.3">
      <c r="P766481" s="83"/>
    </row>
    <row r="766482" spans="16:16" x14ac:dyDescent="0.3">
      <c r="P766482" s="83"/>
    </row>
    <row r="766483" spans="16:16" x14ac:dyDescent="0.3">
      <c r="P766483" s="83"/>
    </row>
    <row r="766484" spans="16:16" x14ac:dyDescent="0.3">
      <c r="P766484" s="83"/>
    </row>
    <row r="766485" spans="16:16" x14ac:dyDescent="0.3">
      <c r="P766485" s="83"/>
    </row>
    <row r="766486" spans="16:16" x14ac:dyDescent="0.3">
      <c r="P766486" s="83"/>
    </row>
    <row r="766487" spans="16:16" x14ac:dyDescent="0.3">
      <c r="P766487" s="83"/>
    </row>
    <row r="766488" spans="16:16" x14ac:dyDescent="0.3">
      <c r="P766488" s="83"/>
    </row>
    <row r="766489" spans="16:16" x14ac:dyDescent="0.3">
      <c r="P766489" s="83"/>
    </row>
    <row r="766490" spans="16:16" x14ac:dyDescent="0.3">
      <c r="P766490" s="83"/>
    </row>
    <row r="766491" spans="16:16" x14ac:dyDescent="0.3">
      <c r="P766491" s="83"/>
    </row>
    <row r="766492" spans="16:16" x14ac:dyDescent="0.3">
      <c r="P766492" s="83"/>
    </row>
    <row r="766493" spans="16:16" x14ac:dyDescent="0.3">
      <c r="P766493" s="83"/>
    </row>
    <row r="766494" spans="16:16" x14ac:dyDescent="0.3">
      <c r="P766494" s="83"/>
    </row>
    <row r="766495" spans="16:16" x14ac:dyDescent="0.3">
      <c r="P766495" s="83"/>
    </row>
    <row r="766496" spans="16:16" x14ac:dyDescent="0.3">
      <c r="P766496" s="83"/>
    </row>
    <row r="766497" spans="16:16" x14ac:dyDescent="0.3">
      <c r="P766497" s="83"/>
    </row>
    <row r="766498" spans="16:16" x14ac:dyDescent="0.3">
      <c r="P766498" s="83"/>
    </row>
    <row r="766499" spans="16:16" x14ac:dyDescent="0.3">
      <c r="P766499" s="83"/>
    </row>
    <row r="766500" spans="16:16" x14ac:dyDescent="0.3">
      <c r="P766500" s="83"/>
    </row>
    <row r="766501" spans="16:16" x14ac:dyDescent="0.3">
      <c r="P766501" s="83"/>
    </row>
    <row r="766502" spans="16:16" x14ac:dyDescent="0.3">
      <c r="P766502" s="83"/>
    </row>
    <row r="766503" spans="16:16" x14ac:dyDescent="0.3">
      <c r="P766503" s="83"/>
    </row>
    <row r="766504" spans="16:16" x14ac:dyDescent="0.3">
      <c r="P766504" s="83"/>
    </row>
    <row r="766505" spans="16:16" x14ac:dyDescent="0.3">
      <c r="P766505" s="83"/>
    </row>
    <row r="766506" spans="16:16" x14ac:dyDescent="0.3">
      <c r="P766506" s="83"/>
    </row>
    <row r="766507" spans="16:16" x14ac:dyDescent="0.3">
      <c r="P766507" s="83"/>
    </row>
    <row r="766508" spans="16:16" x14ac:dyDescent="0.3">
      <c r="P766508" s="83"/>
    </row>
    <row r="766509" spans="16:16" x14ac:dyDescent="0.3">
      <c r="P766509" s="83"/>
    </row>
    <row r="766510" spans="16:16" x14ac:dyDescent="0.3">
      <c r="P766510" s="83"/>
    </row>
    <row r="766511" spans="16:16" x14ac:dyDescent="0.3">
      <c r="P766511" s="83"/>
    </row>
    <row r="766512" spans="16:16" x14ac:dyDescent="0.3">
      <c r="P766512" s="83"/>
    </row>
    <row r="766513" spans="16:16" x14ac:dyDescent="0.3">
      <c r="P766513" s="83"/>
    </row>
    <row r="766514" spans="16:16" x14ac:dyDescent="0.3">
      <c r="P766514" s="83"/>
    </row>
    <row r="766515" spans="16:16" x14ac:dyDescent="0.3">
      <c r="P766515" s="83"/>
    </row>
    <row r="766516" spans="16:16" x14ac:dyDescent="0.3">
      <c r="P766516" s="83"/>
    </row>
    <row r="766517" spans="16:16" x14ac:dyDescent="0.3">
      <c r="P766517" s="83"/>
    </row>
    <row r="766518" spans="16:16" x14ac:dyDescent="0.3">
      <c r="P766518" s="83"/>
    </row>
    <row r="766519" spans="16:16" x14ac:dyDescent="0.3">
      <c r="P766519" s="83"/>
    </row>
    <row r="766520" spans="16:16" x14ac:dyDescent="0.3">
      <c r="P766520" s="83"/>
    </row>
    <row r="766521" spans="16:16" x14ac:dyDescent="0.3">
      <c r="P766521" s="83"/>
    </row>
    <row r="766522" spans="16:16" x14ac:dyDescent="0.3">
      <c r="P766522" s="83"/>
    </row>
    <row r="766523" spans="16:16" x14ac:dyDescent="0.3">
      <c r="P766523" s="83"/>
    </row>
    <row r="766524" spans="16:16" x14ac:dyDescent="0.3">
      <c r="P766524" s="83"/>
    </row>
    <row r="766525" spans="16:16" x14ac:dyDescent="0.3">
      <c r="P766525" s="83"/>
    </row>
    <row r="766526" spans="16:16" x14ac:dyDescent="0.3">
      <c r="P766526" s="83"/>
    </row>
    <row r="766527" spans="16:16" x14ac:dyDescent="0.3">
      <c r="P766527" s="83"/>
    </row>
    <row r="766528" spans="16:16" x14ac:dyDescent="0.3">
      <c r="P766528" s="83"/>
    </row>
    <row r="766529" spans="16:16" x14ac:dyDescent="0.3">
      <c r="P766529" s="83"/>
    </row>
    <row r="766530" spans="16:16" x14ac:dyDescent="0.3">
      <c r="P766530" s="83"/>
    </row>
    <row r="766531" spans="16:16" x14ac:dyDescent="0.3">
      <c r="P766531" s="83"/>
    </row>
    <row r="766532" spans="16:16" x14ac:dyDescent="0.3">
      <c r="P766532" s="83"/>
    </row>
    <row r="766533" spans="16:16" x14ac:dyDescent="0.3">
      <c r="P766533" s="83"/>
    </row>
    <row r="766534" spans="16:16" x14ac:dyDescent="0.3">
      <c r="P766534" s="83"/>
    </row>
    <row r="766535" spans="16:16" x14ac:dyDescent="0.3">
      <c r="P766535" s="83"/>
    </row>
    <row r="766536" spans="16:16" x14ac:dyDescent="0.3">
      <c r="P766536" s="83"/>
    </row>
    <row r="766537" spans="16:16" x14ac:dyDescent="0.3">
      <c r="P766537" s="83"/>
    </row>
    <row r="766538" spans="16:16" x14ac:dyDescent="0.3">
      <c r="P766538" s="83"/>
    </row>
    <row r="766539" spans="16:16" x14ac:dyDescent="0.3">
      <c r="P766539" s="83"/>
    </row>
    <row r="766540" spans="16:16" x14ac:dyDescent="0.3">
      <c r="P766540" s="83"/>
    </row>
    <row r="766541" spans="16:16" x14ac:dyDescent="0.3">
      <c r="P766541" s="83"/>
    </row>
    <row r="766542" spans="16:16" x14ac:dyDescent="0.3">
      <c r="P766542" s="83"/>
    </row>
    <row r="766543" spans="16:16" x14ac:dyDescent="0.3">
      <c r="P766543" s="83"/>
    </row>
    <row r="766544" spans="16:16" x14ac:dyDescent="0.3">
      <c r="P766544" s="83"/>
    </row>
    <row r="766545" spans="16:16" x14ac:dyDescent="0.3">
      <c r="P766545" s="83"/>
    </row>
    <row r="766546" spans="16:16" x14ac:dyDescent="0.3">
      <c r="P766546" s="83"/>
    </row>
    <row r="766547" spans="16:16" x14ac:dyDescent="0.3">
      <c r="P766547" s="83"/>
    </row>
    <row r="766548" spans="16:16" x14ac:dyDescent="0.3">
      <c r="P766548" s="83"/>
    </row>
    <row r="766549" spans="16:16" x14ac:dyDescent="0.3">
      <c r="P766549" s="83"/>
    </row>
    <row r="766550" spans="16:16" x14ac:dyDescent="0.3">
      <c r="P766550" s="83"/>
    </row>
    <row r="766551" spans="16:16" x14ac:dyDescent="0.3">
      <c r="P766551" s="83"/>
    </row>
    <row r="766552" spans="16:16" x14ac:dyDescent="0.3">
      <c r="P766552" s="83"/>
    </row>
    <row r="766553" spans="16:16" x14ac:dyDescent="0.3">
      <c r="P766553" s="83"/>
    </row>
    <row r="766554" spans="16:16" x14ac:dyDescent="0.3">
      <c r="P766554" s="83"/>
    </row>
    <row r="766555" spans="16:16" x14ac:dyDescent="0.3">
      <c r="P766555" s="83"/>
    </row>
    <row r="766556" spans="16:16" x14ac:dyDescent="0.3">
      <c r="P766556" s="83"/>
    </row>
    <row r="766557" spans="16:16" x14ac:dyDescent="0.3">
      <c r="P766557" s="83"/>
    </row>
    <row r="766558" spans="16:16" x14ac:dyDescent="0.3">
      <c r="P766558" s="83"/>
    </row>
    <row r="766559" spans="16:16" x14ac:dyDescent="0.3">
      <c r="P766559" s="83"/>
    </row>
    <row r="766560" spans="16:16" x14ac:dyDescent="0.3">
      <c r="P766560" s="83"/>
    </row>
    <row r="766561" spans="16:16" x14ac:dyDescent="0.3">
      <c r="P766561" s="83"/>
    </row>
    <row r="766562" spans="16:16" x14ac:dyDescent="0.3">
      <c r="P766562" s="83"/>
    </row>
    <row r="766563" spans="16:16" x14ac:dyDescent="0.3">
      <c r="P766563" s="83"/>
    </row>
    <row r="766564" spans="16:16" x14ac:dyDescent="0.3">
      <c r="P766564" s="83"/>
    </row>
    <row r="766565" spans="16:16" x14ac:dyDescent="0.3">
      <c r="P766565" s="83"/>
    </row>
    <row r="766566" spans="16:16" x14ac:dyDescent="0.3">
      <c r="P766566" s="83"/>
    </row>
    <row r="766567" spans="16:16" x14ac:dyDescent="0.3">
      <c r="P766567" s="83"/>
    </row>
    <row r="766568" spans="16:16" x14ac:dyDescent="0.3">
      <c r="P766568" s="83"/>
    </row>
    <row r="766569" spans="16:16" x14ac:dyDescent="0.3">
      <c r="P766569" s="83"/>
    </row>
    <row r="766570" spans="16:16" x14ac:dyDescent="0.3">
      <c r="P766570" s="83"/>
    </row>
    <row r="766571" spans="16:16" x14ac:dyDescent="0.3">
      <c r="P766571" s="83"/>
    </row>
    <row r="766572" spans="16:16" x14ac:dyDescent="0.3">
      <c r="P766572" s="83"/>
    </row>
    <row r="766573" spans="16:16" x14ac:dyDescent="0.3">
      <c r="P766573" s="83"/>
    </row>
    <row r="766574" spans="16:16" x14ac:dyDescent="0.3">
      <c r="P766574" s="83"/>
    </row>
    <row r="766575" spans="16:16" x14ac:dyDescent="0.3">
      <c r="P766575" s="83"/>
    </row>
    <row r="766576" spans="16:16" x14ac:dyDescent="0.3">
      <c r="P766576" s="83"/>
    </row>
    <row r="766577" spans="16:16" x14ac:dyDescent="0.3">
      <c r="P766577" s="83"/>
    </row>
    <row r="766578" spans="16:16" x14ac:dyDescent="0.3">
      <c r="P766578" s="83"/>
    </row>
    <row r="766579" spans="16:16" x14ac:dyDescent="0.3">
      <c r="P766579" s="83"/>
    </row>
    <row r="766580" spans="16:16" x14ac:dyDescent="0.3">
      <c r="P766580" s="83"/>
    </row>
    <row r="766581" spans="16:16" x14ac:dyDescent="0.3">
      <c r="P766581" s="83"/>
    </row>
    <row r="766582" spans="16:16" x14ac:dyDescent="0.3">
      <c r="P766582" s="83"/>
    </row>
    <row r="766583" spans="16:16" x14ac:dyDescent="0.3">
      <c r="P766583" s="83"/>
    </row>
    <row r="766584" spans="16:16" x14ac:dyDescent="0.3">
      <c r="P766584" s="83"/>
    </row>
    <row r="766585" spans="16:16" x14ac:dyDescent="0.3">
      <c r="P766585" s="83"/>
    </row>
    <row r="766586" spans="16:16" x14ac:dyDescent="0.3">
      <c r="P766586" s="83"/>
    </row>
    <row r="766587" spans="16:16" x14ac:dyDescent="0.3">
      <c r="P766587" s="83"/>
    </row>
    <row r="766588" spans="16:16" x14ac:dyDescent="0.3">
      <c r="P766588" s="83"/>
    </row>
    <row r="766589" spans="16:16" x14ac:dyDescent="0.3">
      <c r="P766589" s="83"/>
    </row>
    <row r="766590" spans="16:16" x14ac:dyDescent="0.3">
      <c r="P766590" s="83"/>
    </row>
    <row r="766591" spans="16:16" x14ac:dyDescent="0.3">
      <c r="P766591" s="83"/>
    </row>
    <row r="766592" spans="16:16" x14ac:dyDescent="0.3">
      <c r="P766592" s="83"/>
    </row>
    <row r="766593" spans="16:16" x14ac:dyDescent="0.3">
      <c r="P766593" s="83"/>
    </row>
    <row r="766594" spans="16:16" x14ac:dyDescent="0.3">
      <c r="P766594" s="83"/>
    </row>
    <row r="766595" spans="16:16" x14ac:dyDescent="0.3">
      <c r="P766595" s="83"/>
    </row>
    <row r="766596" spans="16:16" x14ac:dyDescent="0.3">
      <c r="P766596" s="83"/>
    </row>
    <row r="766597" spans="16:16" x14ac:dyDescent="0.3">
      <c r="P766597" s="83"/>
    </row>
    <row r="766598" spans="16:16" x14ac:dyDescent="0.3">
      <c r="P766598" s="83"/>
    </row>
    <row r="766599" spans="16:16" x14ac:dyDescent="0.3">
      <c r="P766599" s="83"/>
    </row>
    <row r="766600" spans="16:16" x14ac:dyDescent="0.3">
      <c r="P766600" s="83"/>
    </row>
    <row r="766601" spans="16:16" x14ac:dyDescent="0.3">
      <c r="P766601" s="83"/>
    </row>
    <row r="766602" spans="16:16" x14ac:dyDescent="0.3">
      <c r="P766602" s="83"/>
    </row>
    <row r="766603" spans="16:16" x14ac:dyDescent="0.3">
      <c r="P766603" s="83"/>
    </row>
    <row r="766604" spans="16:16" x14ac:dyDescent="0.3">
      <c r="P766604" s="83"/>
    </row>
    <row r="766605" spans="16:16" x14ac:dyDescent="0.3">
      <c r="P766605" s="83"/>
    </row>
    <row r="766606" spans="16:16" x14ac:dyDescent="0.3">
      <c r="P766606" s="83"/>
    </row>
    <row r="766607" spans="16:16" x14ac:dyDescent="0.3">
      <c r="P766607" s="83"/>
    </row>
    <row r="766608" spans="16:16" x14ac:dyDescent="0.3">
      <c r="P766608" s="83"/>
    </row>
    <row r="766609" spans="16:16" x14ac:dyDescent="0.3">
      <c r="P766609" s="83"/>
    </row>
    <row r="766610" spans="16:16" x14ac:dyDescent="0.3">
      <c r="P766610" s="83"/>
    </row>
    <row r="766611" spans="16:16" x14ac:dyDescent="0.3">
      <c r="P766611" s="83"/>
    </row>
    <row r="766612" spans="16:16" x14ac:dyDescent="0.3">
      <c r="P766612" s="83"/>
    </row>
    <row r="766613" spans="16:16" x14ac:dyDescent="0.3">
      <c r="P766613" s="83"/>
    </row>
    <row r="766614" spans="16:16" x14ac:dyDescent="0.3">
      <c r="P766614" s="83"/>
    </row>
    <row r="766615" spans="16:16" x14ac:dyDescent="0.3">
      <c r="P766615" s="83"/>
    </row>
    <row r="766616" spans="16:16" x14ac:dyDescent="0.3">
      <c r="P766616" s="83"/>
    </row>
    <row r="766617" spans="16:16" x14ac:dyDescent="0.3">
      <c r="P766617" s="83"/>
    </row>
    <row r="766618" spans="16:16" x14ac:dyDescent="0.3">
      <c r="P766618" s="83"/>
    </row>
    <row r="766619" spans="16:16" x14ac:dyDescent="0.3">
      <c r="P766619" s="83"/>
    </row>
    <row r="766620" spans="16:16" x14ac:dyDescent="0.3">
      <c r="P766620" s="83"/>
    </row>
    <row r="766621" spans="16:16" x14ac:dyDescent="0.3">
      <c r="P766621" s="83"/>
    </row>
    <row r="766622" spans="16:16" x14ac:dyDescent="0.3">
      <c r="P766622" s="83"/>
    </row>
    <row r="766623" spans="16:16" x14ac:dyDescent="0.3">
      <c r="P766623" s="83"/>
    </row>
    <row r="766624" spans="16:16" x14ac:dyDescent="0.3">
      <c r="P766624" s="83"/>
    </row>
    <row r="766625" spans="16:16" x14ac:dyDescent="0.3">
      <c r="P766625" s="83"/>
    </row>
    <row r="766626" spans="16:16" x14ac:dyDescent="0.3">
      <c r="P766626" s="83"/>
    </row>
    <row r="766627" spans="16:16" x14ac:dyDescent="0.3">
      <c r="P766627" s="83"/>
    </row>
    <row r="766628" spans="16:16" x14ac:dyDescent="0.3">
      <c r="P766628" s="83"/>
    </row>
    <row r="766629" spans="16:16" x14ac:dyDescent="0.3">
      <c r="P766629" s="83"/>
    </row>
    <row r="766630" spans="16:16" x14ac:dyDescent="0.3">
      <c r="P766630" s="83"/>
    </row>
    <row r="766631" spans="16:16" x14ac:dyDescent="0.3">
      <c r="P766631" s="83"/>
    </row>
    <row r="766632" spans="16:16" x14ac:dyDescent="0.3">
      <c r="P766632" s="83"/>
    </row>
    <row r="766633" spans="16:16" x14ac:dyDescent="0.3">
      <c r="P766633" s="83"/>
    </row>
    <row r="766634" spans="16:16" x14ac:dyDescent="0.3">
      <c r="P766634" s="83"/>
    </row>
    <row r="766635" spans="16:16" x14ac:dyDescent="0.3">
      <c r="P766635" s="83"/>
    </row>
    <row r="766636" spans="16:16" x14ac:dyDescent="0.3">
      <c r="P766636" s="83"/>
    </row>
    <row r="766637" spans="16:16" x14ac:dyDescent="0.3">
      <c r="P766637" s="83"/>
    </row>
    <row r="766638" spans="16:16" x14ac:dyDescent="0.3">
      <c r="P766638" s="83"/>
    </row>
    <row r="766639" spans="16:16" x14ac:dyDescent="0.3">
      <c r="P766639" s="83"/>
    </row>
    <row r="766640" spans="16:16" x14ac:dyDescent="0.3">
      <c r="P766640" s="83"/>
    </row>
    <row r="766641" spans="16:16" x14ac:dyDescent="0.3">
      <c r="P766641" s="83"/>
    </row>
    <row r="766642" spans="16:16" x14ac:dyDescent="0.3">
      <c r="P766642" s="83"/>
    </row>
    <row r="766643" spans="16:16" x14ac:dyDescent="0.3">
      <c r="P766643" s="83"/>
    </row>
    <row r="766644" spans="16:16" x14ac:dyDescent="0.3">
      <c r="P766644" s="83"/>
    </row>
    <row r="766645" spans="16:16" x14ac:dyDescent="0.3">
      <c r="P766645" s="83"/>
    </row>
    <row r="766646" spans="16:16" x14ac:dyDescent="0.3">
      <c r="P766646" s="83"/>
    </row>
    <row r="766647" spans="16:16" x14ac:dyDescent="0.3">
      <c r="P766647" s="83"/>
    </row>
    <row r="766648" spans="16:16" x14ac:dyDescent="0.3">
      <c r="P766648" s="83"/>
    </row>
    <row r="766649" spans="16:16" x14ac:dyDescent="0.3">
      <c r="P766649" s="83"/>
    </row>
    <row r="766650" spans="16:16" x14ac:dyDescent="0.3">
      <c r="P766650" s="83"/>
    </row>
    <row r="766651" spans="16:16" x14ac:dyDescent="0.3">
      <c r="P766651" s="83"/>
    </row>
    <row r="766652" spans="16:16" x14ac:dyDescent="0.3">
      <c r="P766652" s="83"/>
    </row>
    <row r="766653" spans="16:16" x14ac:dyDescent="0.3">
      <c r="P766653" s="83"/>
    </row>
    <row r="766654" spans="16:16" x14ac:dyDescent="0.3">
      <c r="P766654" s="83"/>
    </row>
    <row r="766655" spans="16:16" x14ac:dyDescent="0.3">
      <c r="P766655" s="83"/>
    </row>
    <row r="766656" spans="16:16" x14ac:dyDescent="0.3">
      <c r="P766656" s="83"/>
    </row>
    <row r="766657" spans="16:16" x14ac:dyDescent="0.3">
      <c r="P766657" s="83"/>
    </row>
    <row r="766658" spans="16:16" x14ac:dyDescent="0.3">
      <c r="P766658" s="83"/>
    </row>
    <row r="766659" spans="16:16" x14ac:dyDescent="0.3">
      <c r="P766659" s="83"/>
    </row>
    <row r="766660" spans="16:16" x14ac:dyDescent="0.3">
      <c r="P766660" s="83"/>
    </row>
    <row r="766661" spans="16:16" x14ac:dyDescent="0.3">
      <c r="P766661" s="83"/>
    </row>
    <row r="766662" spans="16:16" x14ac:dyDescent="0.3">
      <c r="P766662" s="83"/>
    </row>
    <row r="766663" spans="16:16" x14ac:dyDescent="0.3">
      <c r="P766663" s="83"/>
    </row>
    <row r="766664" spans="16:16" x14ac:dyDescent="0.3">
      <c r="P766664" s="83"/>
    </row>
    <row r="766665" spans="16:16" x14ac:dyDescent="0.3">
      <c r="P766665" s="83"/>
    </row>
    <row r="766666" spans="16:16" x14ac:dyDescent="0.3">
      <c r="P766666" s="83"/>
    </row>
    <row r="766667" spans="16:16" x14ac:dyDescent="0.3">
      <c r="P766667" s="83"/>
    </row>
    <row r="766668" spans="16:16" x14ac:dyDescent="0.3">
      <c r="P766668" s="83"/>
    </row>
    <row r="766669" spans="16:16" x14ac:dyDescent="0.3">
      <c r="P766669" s="83"/>
    </row>
    <row r="766670" spans="16:16" x14ac:dyDescent="0.3">
      <c r="P766670" s="83"/>
    </row>
    <row r="766671" spans="16:16" x14ac:dyDescent="0.3">
      <c r="P766671" s="83"/>
    </row>
    <row r="766672" spans="16:16" x14ac:dyDescent="0.3">
      <c r="P766672" s="83"/>
    </row>
    <row r="766673" spans="16:16" x14ac:dyDescent="0.3">
      <c r="P766673" s="83"/>
    </row>
    <row r="766674" spans="16:16" x14ac:dyDescent="0.3">
      <c r="P766674" s="83"/>
    </row>
    <row r="766675" spans="16:16" x14ac:dyDescent="0.3">
      <c r="P766675" s="83"/>
    </row>
    <row r="766676" spans="16:16" x14ac:dyDescent="0.3">
      <c r="P766676" s="83"/>
    </row>
    <row r="766677" spans="16:16" x14ac:dyDescent="0.3">
      <c r="P766677" s="83"/>
    </row>
    <row r="766678" spans="16:16" x14ac:dyDescent="0.3">
      <c r="P766678" s="83"/>
    </row>
    <row r="766679" spans="16:16" x14ac:dyDescent="0.3">
      <c r="P766679" s="83"/>
    </row>
    <row r="766680" spans="16:16" x14ac:dyDescent="0.3">
      <c r="P766680" s="83"/>
    </row>
    <row r="766681" spans="16:16" x14ac:dyDescent="0.3">
      <c r="P766681" s="83"/>
    </row>
    <row r="766682" spans="16:16" x14ac:dyDescent="0.3">
      <c r="P766682" s="83"/>
    </row>
    <row r="766683" spans="16:16" x14ac:dyDescent="0.3">
      <c r="P766683" s="83"/>
    </row>
    <row r="766684" spans="16:16" x14ac:dyDescent="0.3">
      <c r="P766684" s="83"/>
    </row>
    <row r="766685" spans="16:16" x14ac:dyDescent="0.3">
      <c r="P766685" s="83"/>
    </row>
    <row r="766686" spans="16:16" x14ac:dyDescent="0.3">
      <c r="P766686" s="83"/>
    </row>
    <row r="766687" spans="16:16" x14ac:dyDescent="0.3">
      <c r="P766687" s="83"/>
    </row>
    <row r="766688" spans="16:16" x14ac:dyDescent="0.3">
      <c r="P766688" s="83"/>
    </row>
    <row r="766689" spans="16:16" x14ac:dyDescent="0.3">
      <c r="P766689" s="83"/>
    </row>
    <row r="766690" spans="16:16" x14ac:dyDescent="0.3">
      <c r="P766690" s="83"/>
    </row>
    <row r="766691" spans="16:16" x14ac:dyDescent="0.3">
      <c r="P766691" s="83"/>
    </row>
    <row r="766692" spans="16:16" x14ac:dyDescent="0.3">
      <c r="P766692" s="83"/>
    </row>
    <row r="766693" spans="16:16" x14ac:dyDescent="0.3">
      <c r="P766693" s="83"/>
    </row>
    <row r="766694" spans="16:16" x14ac:dyDescent="0.3">
      <c r="P766694" s="83"/>
    </row>
    <row r="766695" spans="16:16" x14ac:dyDescent="0.3">
      <c r="P766695" s="83"/>
    </row>
    <row r="766696" spans="16:16" x14ac:dyDescent="0.3">
      <c r="P766696" s="83"/>
    </row>
    <row r="766697" spans="16:16" x14ac:dyDescent="0.3">
      <c r="P766697" s="83"/>
    </row>
    <row r="766698" spans="16:16" x14ac:dyDescent="0.3">
      <c r="P766698" s="83"/>
    </row>
    <row r="766699" spans="16:16" x14ac:dyDescent="0.3">
      <c r="P766699" s="83"/>
    </row>
    <row r="766700" spans="16:16" x14ac:dyDescent="0.3">
      <c r="P766700" s="83"/>
    </row>
    <row r="766701" spans="16:16" x14ac:dyDescent="0.3">
      <c r="P766701" s="83"/>
    </row>
    <row r="766702" spans="16:16" x14ac:dyDescent="0.3">
      <c r="P766702" s="83"/>
    </row>
    <row r="766703" spans="16:16" x14ac:dyDescent="0.3">
      <c r="P766703" s="83"/>
    </row>
    <row r="766704" spans="16:16" x14ac:dyDescent="0.3">
      <c r="P766704" s="83"/>
    </row>
    <row r="766705" spans="16:16" x14ac:dyDescent="0.3">
      <c r="P766705" s="83"/>
    </row>
    <row r="766706" spans="16:16" x14ac:dyDescent="0.3">
      <c r="P766706" s="83"/>
    </row>
    <row r="766707" spans="16:16" x14ac:dyDescent="0.3">
      <c r="P766707" s="83"/>
    </row>
    <row r="766708" spans="16:16" x14ac:dyDescent="0.3">
      <c r="P766708" s="83"/>
    </row>
    <row r="766709" spans="16:16" x14ac:dyDescent="0.3">
      <c r="P766709" s="83"/>
    </row>
    <row r="766710" spans="16:16" x14ac:dyDescent="0.3">
      <c r="P766710" s="83"/>
    </row>
    <row r="766711" spans="16:16" x14ac:dyDescent="0.3">
      <c r="P766711" s="83"/>
    </row>
    <row r="766712" spans="16:16" x14ac:dyDescent="0.3">
      <c r="P766712" s="83"/>
    </row>
    <row r="766713" spans="16:16" x14ac:dyDescent="0.3">
      <c r="P766713" s="83"/>
    </row>
    <row r="766714" spans="16:16" x14ac:dyDescent="0.3">
      <c r="P766714" s="83"/>
    </row>
    <row r="766715" spans="16:16" x14ac:dyDescent="0.3">
      <c r="P766715" s="83"/>
    </row>
    <row r="766716" spans="16:16" x14ac:dyDescent="0.3">
      <c r="P766716" s="83"/>
    </row>
    <row r="766717" spans="16:16" x14ac:dyDescent="0.3">
      <c r="P766717" s="83"/>
    </row>
    <row r="766718" spans="16:16" x14ac:dyDescent="0.3">
      <c r="P766718" s="83"/>
    </row>
    <row r="766719" spans="16:16" x14ac:dyDescent="0.3">
      <c r="P766719" s="83"/>
    </row>
    <row r="766720" spans="16:16" x14ac:dyDescent="0.3">
      <c r="P766720" s="83"/>
    </row>
    <row r="766721" spans="16:16" x14ac:dyDescent="0.3">
      <c r="P766721" s="83"/>
    </row>
    <row r="766722" spans="16:16" x14ac:dyDescent="0.3">
      <c r="P766722" s="83"/>
    </row>
    <row r="766723" spans="16:16" x14ac:dyDescent="0.3">
      <c r="P766723" s="83"/>
    </row>
    <row r="766724" spans="16:16" x14ac:dyDescent="0.3">
      <c r="P766724" s="83"/>
    </row>
    <row r="766725" spans="16:16" x14ac:dyDescent="0.3">
      <c r="P766725" s="83"/>
    </row>
    <row r="766726" spans="16:16" x14ac:dyDescent="0.3">
      <c r="P766726" s="83"/>
    </row>
    <row r="766727" spans="16:16" x14ac:dyDescent="0.3">
      <c r="P766727" s="83"/>
    </row>
    <row r="766728" spans="16:16" x14ac:dyDescent="0.3">
      <c r="P766728" s="83"/>
    </row>
    <row r="766729" spans="16:16" x14ac:dyDescent="0.3">
      <c r="P766729" s="83"/>
    </row>
    <row r="766730" spans="16:16" x14ac:dyDescent="0.3">
      <c r="P766730" s="83"/>
    </row>
    <row r="766731" spans="16:16" x14ac:dyDescent="0.3">
      <c r="P766731" s="83"/>
    </row>
    <row r="766732" spans="16:16" x14ac:dyDescent="0.3">
      <c r="P766732" s="83"/>
    </row>
    <row r="766733" spans="16:16" x14ac:dyDescent="0.3">
      <c r="P766733" s="83"/>
    </row>
    <row r="766734" spans="16:16" x14ac:dyDescent="0.3">
      <c r="P766734" s="83"/>
    </row>
    <row r="766735" spans="16:16" x14ac:dyDescent="0.3">
      <c r="P766735" s="83"/>
    </row>
    <row r="766736" spans="16:16" x14ac:dyDescent="0.3">
      <c r="P766736" s="83"/>
    </row>
    <row r="766737" spans="16:16" x14ac:dyDescent="0.3">
      <c r="P766737" s="83"/>
    </row>
    <row r="766738" spans="16:16" x14ac:dyDescent="0.3">
      <c r="P766738" s="83"/>
    </row>
    <row r="766739" spans="16:16" x14ac:dyDescent="0.3">
      <c r="P766739" s="83"/>
    </row>
    <row r="766740" spans="16:16" x14ac:dyDescent="0.3">
      <c r="P766740" s="83"/>
    </row>
    <row r="766741" spans="16:16" x14ac:dyDescent="0.3">
      <c r="P766741" s="83"/>
    </row>
    <row r="766742" spans="16:16" x14ac:dyDescent="0.3">
      <c r="P766742" s="83"/>
    </row>
    <row r="766743" spans="16:16" x14ac:dyDescent="0.3">
      <c r="P766743" s="83"/>
    </row>
    <row r="766744" spans="16:16" x14ac:dyDescent="0.3">
      <c r="P766744" s="83"/>
    </row>
    <row r="766745" spans="16:16" x14ac:dyDescent="0.3">
      <c r="P766745" s="83"/>
    </row>
    <row r="766746" spans="16:16" x14ac:dyDescent="0.3">
      <c r="P766746" s="83"/>
    </row>
    <row r="766747" spans="16:16" x14ac:dyDescent="0.3">
      <c r="P766747" s="83"/>
    </row>
    <row r="766748" spans="16:16" x14ac:dyDescent="0.3">
      <c r="P766748" s="83"/>
    </row>
    <row r="766749" spans="16:16" x14ac:dyDescent="0.3">
      <c r="P766749" s="83"/>
    </row>
    <row r="766750" spans="16:16" x14ac:dyDescent="0.3">
      <c r="P766750" s="83"/>
    </row>
    <row r="766751" spans="16:16" x14ac:dyDescent="0.3">
      <c r="P766751" s="83"/>
    </row>
    <row r="766752" spans="16:16" x14ac:dyDescent="0.3">
      <c r="P766752" s="83"/>
    </row>
    <row r="766753" spans="16:16" x14ac:dyDescent="0.3">
      <c r="P766753" s="83"/>
    </row>
    <row r="766754" spans="16:16" x14ac:dyDescent="0.3">
      <c r="P766754" s="83"/>
    </row>
    <row r="766755" spans="16:16" x14ac:dyDescent="0.3">
      <c r="P766755" s="83"/>
    </row>
    <row r="766756" spans="16:16" x14ac:dyDescent="0.3">
      <c r="P766756" s="83"/>
    </row>
    <row r="766757" spans="16:16" x14ac:dyDescent="0.3">
      <c r="P766757" s="83"/>
    </row>
    <row r="766758" spans="16:16" x14ac:dyDescent="0.3">
      <c r="P766758" s="83"/>
    </row>
    <row r="766759" spans="16:16" x14ac:dyDescent="0.3">
      <c r="P766759" s="83"/>
    </row>
    <row r="766760" spans="16:16" x14ac:dyDescent="0.3">
      <c r="P766760" s="83"/>
    </row>
    <row r="766761" spans="16:16" x14ac:dyDescent="0.3">
      <c r="P766761" s="83"/>
    </row>
    <row r="766762" spans="16:16" x14ac:dyDescent="0.3">
      <c r="P766762" s="83"/>
    </row>
    <row r="766763" spans="16:16" x14ac:dyDescent="0.3">
      <c r="P766763" s="83"/>
    </row>
    <row r="766764" spans="16:16" x14ac:dyDescent="0.3">
      <c r="P766764" s="83"/>
    </row>
    <row r="766765" spans="16:16" x14ac:dyDescent="0.3">
      <c r="P766765" s="83"/>
    </row>
    <row r="766766" spans="16:16" x14ac:dyDescent="0.3">
      <c r="P766766" s="83"/>
    </row>
    <row r="766767" spans="16:16" x14ac:dyDescent="0.3">
      <c r="P766767" s="83"/>
    </row>
    <row r="766768" spans="16:16" x14ac:dyDescent="0.3">
      <c r="P766768" s="83"/>
    </row>
    <row r="766769" spans="16:16" x14ac:dyDescent="0.3">
      <c r="P766769" s="83"/>
    </row>
    <row r="766770" spans="16:16" x14ac:dyDescent="0.3">
      <c r="P766770" s="83"/>
    </row>
    <row r="766771" spans="16:16" x14ac:dyDescent="0.3">
      <c r="P766771" s="83"/>
    </row>
    <row r="766772" spans="16:16" x14ac:dyDescent="0.3">
      <c r="P766772" s="83"/>
    </row>
    <row r="766773" spans="16:16" x14ac:dyDescent="0.3">
      <c r="P766773" s="83"/>
    </row>
    <row r="766774" spans="16:16" x14ac:dyDescent="0.3">
      <c r="P766774" s="83"/>
    </row>
    <row r="766775" spans="16:16" x14ac:dyDescent="0.3">
      <c r="P766775" s="83"/>
    </row>
    <row r="766776" spans="16:16" x14ac:dyDescent="0.3">
      <c r="P766776" s="83"/>
    </row>
    <row r="766777" spans="16:16" x14ac:dyDescent="0.3">
      <c r="P766777" s="83"/>
    </row>
    <row r="766778" spans="16:16" x14ac:dyDescent="0.3">
      <c r="P766778" s="83"/>
    </row>
    <row r="766779" spans="16:16" x14ac:dyDescent="0.3">
      <c r="P766779" s="83"/>
    </row>
    <row r="766780" spans="16:16" x14ac:dyDescent="0.3">
      <c r="P766780" s="83"/>
    </row>
    <row r="766781" spans="16:16" x14ac:dyDescent="0.3">
      <c r="P766781" s="83"/>
    </row>
    <row r="766782" spans="16:16" x14ac:dyDescent="0.3">
      <c r="P766782" s="83"/>
    </row>
    <row r="766783" spans="16:16" x14ac:dyDescent="0.3">
      <c r="P766783" s="83"/>
    </row>
    <row r="766784" spans="16:16" x14ac:dyDescent="0.3">
      <c r="P766784" s="83"/>
    </row>
    <row r="766785" spans="16:16" x14ac:dyDescent="0.3">
      <c r="P766785" s="83"/>
    </row>
    <row r="766786" spans="16:16" x14ac:dyDescent="0.3">
      <c r="P766786" s="83"/>
    </row>
    <row r="766787" spans="16:16" x14ac:dyDescent="0.3">
      <c r="P766787" s="83"/>
    </row>
    <row r="766788" spans="16:16" x14ac:dyDescent="0.3">
      <c r="P766788" s="83"/>
    </row>
    <row r="766789" spans="16:16" x14ac:dyDescent="0.3">
      <c r="P766789" s="83"/>
    </row>
    <row r="766790" spans="16:16" x14ac:dyDescent="0.3">
      <c r="P766790" s="83"/>
    </row>
    <row r="766791" spans="16:16" x14ac:dyDescent="0.3">
      <c r="P766791" s="83"/>
    </row>
    <row r="766792" spans="16:16" x14ac:dyDescent="0.3">
      <c r="P766792" s="83"/>
    </row>
    <row r="766793" spans="16:16" x14ac:dyDescent="0.3">
      <c r="P766793" s="83"/>
    </row>
    <row r="766794" spans="16:16" x14ac:dyDescent="0.3">
      <c r="P766794" s="83"/>
    </row>
    <row r="766795" spans="16:16" x14ac:dyDescent="0.3">
      <c r="P766795" s="83"/>
    </row>
    <row r="766796" spans="16:16" x14ac:dyDescent="0.3">
      <c r="P766796" s="83"/>
    </row>
    <row r="766797" spans="16:16" x14ac:dyDescent="0.3">
      <c r="P766797" s="83"/>
    </row>
    <row r="766798" spans="16:16" x14ac:dyDescent="0.3">
      <c r="P766798" s="83"/>
    </row>
    <row r="766799" spans="16:16" x14ac:dyDescent="0.3">
      <c r="P766799" s="83"/>
    </row>
    <row r="766800" spans="16:16" x14ac:dyDescent="0.3">
      <c r="P766800" s="83"/>
    </row>
    <row r="766801" spans="16:16" x14ac:dyDescent="0.3">
      <c r="P766801" s="83"/>
    </row>
    <row r="766802" spans="16:16" x14ac:dyDescent="0.3">
      <c r="P766802" s="83"/>
    </row>
    <row r="766803" spans="16:16" x14ac:dyDescent="0.3">
      <c r="P766803" s="83"/>
    </row>
    <row r="766804" spans="16:16" x14ac:dyDescent="0.3">
      <c r="P766804" s="83"/>
    </row>
    <row r="766805" spans="16:16" x14ac:dyDescent="0.3">
      <c r="P766805" s="83"/>
    </row>
    <row r="766806" spans="16:16" x14ac:dyDescent="0.3">
      <c r="P766806" s="83"/>
    </row>
    <row r="766807" spans="16:16" x14ac:dyDescent="0.3">
      <c r="P766807" s="83"/>
    </row>
    <row r="766808" spans="16:16" x14ac:dyDescent="0.3">
      <c r="P766808" s="83"/>
    </row>
    <row r="766809" spans="16:16" x14ac:dyDescent="0.3">
      <c r="P766809" s="83"/>
    </row>
    <row r="766810" spans="16:16" x14ac:dyDescent="0.3">
      <c r="P766810" s="83"/>
    </row>
    <row r="766811" spans="16:16" x14ac:dyDescent="0.3">
      <c r="P766811" s="83"/>
    </row>
    <row r="766812" spans="16:16" x14ac:dyDescent="0.3">
      <c r="P766812" s="83"/>
    </row>
    <row r="766813" spans="16:16" x14ac:dyDescent="0.3">
      <c r="P766813" s="83"/>
    </row>
    <row r="766814" spans="16:16" x14ac:dyDescent="0.3">
      <c r="P766814" s="83"/>
    </row>
    <row r="766815" spans="16:16" x14ac:dyDescent="0.3">
      <c r="P766815" s="83"/>
    </row>
    <row r="766816" spans="16:16" x14ac:dyDescent="0.3">
      <c r="P766816" s="83"/>
    </row>
    <row r="766817" spans="16:16" x14ac:dyDescent="0.3">
      <c r="P766817" s="83"/>
    </row>
    <row r="766818" spans="16:16" x14ac:dyDescent="0.3">
      <c r="P766818" s="83"/>
    </row>
    <row r="766819" spans="16:16" x14ac:dyDescent="0.3">
      <c r="P766819" s="83"/>
    </row>
    <row r="766820" spans="16:16" x14ac:dyDescent="0.3">
      <c r="P766820" s="83"/>
    </row>
    <row r="766821" spans="16:16" x14ac:dyDescent="0.3">
      <c r="P766821" s="83"/>
    </row>
    <row r="766822" spans="16:16" x14ac:dyDescent="0.3">
      <c r="P766822" s="83"/>
    </row>
    <row r="766823" spans="16:16" x14ac:dyDescent="0.3">
      <c r="P766823" s="83"/>
    </row>
    <row r="766824" spans="16:16" x14ac:dyDescent="0.3">
      <c r="P766824" s="83"/>
    </row>
    <row r="766825" spans="16:16" x14ac:dyDescent="0.3">
      <c r="P766825" s="83"/>
    </row>
    <row r="766826" spans="16:16" x14ac:dyDescent="0.3">
      <c r="P766826" s="83"/>
    </row>
    <row r="766827" spans="16:16" x14ac:dyDescent="0.3">
      <c r="P766827" s="83"/>
    </row>
    <row r="766828" spans="16:16" x14ac:dyDescent="0.3">
      <c r="P766828" s="83"/>
    </row>
    <row r="766829" spans="16:16" x14ac:dyDescent="0.3">
      <c r="P766829" s="83"/>
    </row>
    <row r="766830" spans="16:16" x14ac:dyDescent="0.3">
      <c r="P766830" s="83"/>
    </row>
    <row r="766831" spans="16:16" x14ac:dyDescent="0.3">
      <c r="P766831" s="83"/>
    </row>
    <row r="766832" spans="16:16" x14ac:dyDescent="0.3">
      <c r="P766832" s="83"/>
    </row>
    <row r="766833" spans="16:16" x14ac:dyDescent="0.3">
      <c r="P766833" s="83"/>
    </row>
    <row r="766834" spans="16:16" x14ac:dyDescent="0.3">
      <c r="P766834" s="83"/>
    </row>
    <row r="766835" spans="16:16" x14ac:dyDescent="0.3">
      <c r="P766835" s="83"/>
    </row>
    <row r="766836" spans="16:16" x14ac:dyDescent="0.3">
      <c r="P766836" s="83"/>
    </row>
    <row r="766837" spans="16:16" x14ac:dyDescent="0.3">
      <c r="P766837" s="83"/>
    </row>
    <row r="766838" spans="16:16" x14ac:dyDescent="0.3">
      <c r="P766838" s="83"/>
    </row>
    <row r="766839" spans="16:16" x14ac:dyDescent="0.3">
      <c r="P766839" s="83"/>
    </row>
    <row r="766840" spans="16:16" x14ac:dyDescent="0.3">
      <c r="P766840" s="83"/>
    </row>
    <row r="766841" spans="16:16" x14ac:dyDescent="0.3">
      <c r="P766841" s="83"/>
    </row>
    <row r="766842" spans="16:16" x14ac:dyDescent="0.3">
      <c r="P766842" s="83"/>
    </row>
    <row r="766843" spans="16:16" x14ac:dyDescent="0.3">
      <c r="P766843" s="83"/>
    </row>
    <row r="766844" spans="16:16" x14ac:dyDescent="0.3">
      <c r="P766844" s="83"/>
    </row>
    <row r="766845" spans="16:16" x14ac:dyDescent="0.3">
      <c r="P766845" s="83"/>
    </row>
    <row r="766846" spans="16:16" x14ac:dyDescent="0.3">
      <c r="P766846" s="83"/>
    </row>
    <row r="766847" spans="16:16" x14ac:dyDescent="0.3">
      <c r="P766847" s="83"/>
    </row>
    <row r="766848" spans="16:16" x14ac:dyDescent="0.3">
      <c r="P766848" s="83"/>
    </row>
    <row r="766849" spans="16:16" x14ac:dyDescent="0.3">
      <c r="P766849" s="83"/>
    </row>
    <row r="766850" spans="16:16" x14ac:dyDescent="0.3">
      <c r="P766850" s="83"/>
    </row>
    <row r="766851" spans="16:16" x14ac:dyDescent="0.3">
      <c r="P766851" s="83"/>
    </row>
    <row r="766852" spans="16:16" x14ac:dyDescent="0.3">
      <c r="P766852" s="83"/>
    </row>
    <row r="766853" spans="16:16" x14ac:dyDescent="0.3">
      <c r="P766853" s="83"/>
    </row>
    <row r="766854" spans="16:16" x14ac:dyDescent="0.3">
      <c r="P766854" s="83"/>
    </row>
    <row r="766855" spans="16:16" x14ac:dyDescent="0.3">
      <c r="P766855" s="83"/>
    </row>
    <row r="766856" spans="16:16" x14ac:dyDescent="0.3">
      <c r="P766856" s="83"/>
    </row>
    <row r="766857" spans="16:16" x14ac:dyDescent="0.3">
      <c r="P766857" s="83"/>
    </row>
    <row r="766858" spans="16:16" x14ac:dyDescent="0.3">
      <c r="P766858" s="83"/>
    </row>
    <row r="766859" spans="16:16" x14ac:dyDescent="0.3">
      <c r="P766859" s="83"/>
    </row>
    <row r="766860" spans="16:16" x14ac:dyDescent="0.3">
      <c r="P766860" s="83"/>
    </row>
    <row r="766861" spans="16:16" x14ac:dyDescent="0.3">
      <c r="P766861" s="83"/>
    </row>
    <row r="766862" spans="16:16" x14ac:dyDescent="0.3">
      <c r="P766862" s="83"/>
    </row>
    <row r="766863" spans="16:16" x14ac:dyDescent="0.3">
      <c r="P766863" s="83"/>
    </row>
    <row r="766864" spans="16:16" x14ac:dyDescent="0.3">
      <c r="P766864" s="83"/>
    </row>
    <row r="766865" spans="16:16" x14ac:dyDescent="0.3">
      <c r="P766865" s="83"/>
    </row>
    <row r="766866" spans="16:16" x14ac:dyDescent="0.3">
      <c r="P766866" s="83"/>
    </row>
    <row r="766867" spans="16:16" x14ac:dyDescent="0.3">
      <c r="P766867" s="83"/>
    </row>
    <row r="766868" spans="16:16" x14ac:dyDescent="0.3">
      <c r="P766868" s="83"/>
    </row>
    <row r="766869" spans="16:16" x14ac:dyDescent="0.3">
      <c r="P766869" s="83"/>
    </row>
    <row r="766870" spans="16:16" x14ac:dyDescent="0.3">
      <c r="P766870" s="83"/>
    </row>
    <row r="766871" spans="16:16" x14ac:dyDescent="0.3">
      <c r="P766871" s="83"/>
    </row>
    <row r="766872" spans="16:16" x14ac:dyDescent="0.3">
      <c r="P766872" s="83"/>
    </row>
    <row r="766873" spans="16:16" x14ac:dyDescent="0.3">
      <c r="P766873" s="83"/>
    </row>
    <row r="766874" spans="16:16" x14ac:dyDescent="0.3">
      <c r="P766874" s="83"/>
    </row>
    <row r="766875" spans="16:16" x14ac:dyDescent="0.3">
      <c r="P766875" s="83"/>
    </row>
    <row r="766876" spans="16:16" x14ac:dyDescent="0.3">
      <c r="P766876" s="83"/>
    </row>
    <row r="766877" spans="16:16" x14ac:dyDescent="0.3">
      <c r="P766877" s="83"/>
    </row>
    <row r="766878" spans="16:16" x14ac:dyDescent="0.3">
      <c r="P766878" s="83"/>
    </row>
    <row r="766879" spans="16:16" x14ac:dyDescent="0.3">
      <c r="P766879" s="83"/>
    </row>
    <row r="766880" spans="16:16" x14ac:dyDescent="0.3">
      <c r="P766880" s="83"/>
    </row>
    <row r="766881" spans="16:16" x14ac:dyDescent="0.3">
      <c r="P766881" s="83"/>
    </row>
    <row r="766882" spans="16:16" x14ac:dyDescent="0.3">
      <c r="P766882" s="83"/>
    </row>
    <row r="766883" spans="16:16" x14ac:dyDescent="0.3">
      <c r="P766883" s="83"/>
    </row>
    <row r="766884" spans="16:16" x14ac:dyDescent="0.3">
      <c r="P766884" s="83"/>
    </row>
    <row r="766885" spans="16:16" x14ac:dyDescent="0.3">
      <c r="P766885" s="83"/>
    </row>
    <row r="766886" spans="16:16" x14ac:dyDescent="0.3">
      <c r="P766886" s="83"/>
    </row>
    <row r="766887" spans="16:16" x14ac:dyDescent="0.3">
      <c r="P766887" s="83"/>
    </row>
    <row r="766888" spans="16:16" x14ac:dyDescent="0.3">
      <c r="P766888" s="83"/>
    </row>
    <row r="766889" spans="16:16" x14ac:dyDescent="0.3">
      <c r="P766889" s="83"/>
    </row>
    <row r="766890" spans="16:16" x14ac:dyDescent="0.3">
      <c r="P766890" s="83"/>
    </row>
    <row r="766891" spans="16:16" x14ac:dyDescent="0.3">
      <c r="P766891" s="83"/>
    </row>
    <row r="766892" spans="16:16" x14ac:dyDescent="0.3">
      <c r="P766892" s="83"/>
    </row>
    <row r="766893" spans="16:16" x14ac:dyDescent="0.3">
      <c r="P766893" s="83"/>
    </row>
    <row r="766894" spans="16:16" x14ac:dyDescent="0.3">
      <c r="P766894" s="83"/>
    </row>
    <row r="766895" spans="16:16" x14ac:dyDescent="0.3">
      <c r="P766895" s="83"/>
    </row>
    <row r="766896" spans="16:16" x14ac:dyDescent="0.3">
      <c r="P766896" s="83"/>
    </row>
    <row r="766897" spans="16:16" x14ac:dyDescent="0.3">
      <c r="P766897" s="83"/>
    </row>
    <row r="766898" spans="16:16" x14ac:dyDescent="0.3">
      <c r="P766898" s="83"/>
    </row>
    <row r="766899" spans="16:16" x14ac:dyDescent="0.3">
      <c r="P766899" s="83"/>
    </row>
    <row r="766900" spans="16:16" x14ac:dyDescent="0.3">
      <c r="P766900" s="83"/>
    </row>
    <row r="766901" spans="16:16" x14ac:dyDescent="0.3">
      <c r="P766901" s="83"/>
    </row>
    <row r="766902" spans="16:16" x14ac:dyDescent="0.3">
      <c r="P766902" s="83"/>
    </row>
    <row r="766903" spans="16:16" x14ac:dyDescent="0.3">
      <c r="P766903" s="83"/>
    </row>
    <row r="766904" spans="16:16" x14ac:dyDescent="0.3">
      <c r="P766904" s="83"/>
    </row>
    <row r="766905" spans="16:16" x14ac:dyDescent="0.3">
      <c r="P766905" s="83"/>
    </row>
    <row r="766906" spans="16:16" x14ac:dyDescent="0.3">
      <c r="P766906" s="83"/>
    </row>
    <row r="766907" spans="16:16" x14ac:dyDescent="0.3">
      <c r="P766907" s="83"/>
    </row>
    <row r="766908" spans="16:16" x14ac:dyDescent="0.3">
      <c r="P766908" s="83"/>
    </row>
    <row r="766909" spans="16:16" x14ac:dyDescent="0.3">
      <c r="P766909" s="83"/>
    </row>
    <row r="766910" spans="16:16" x14ac:dyDescent="0.3">
      <c r="P766910" s="83"/>
    </row>
    <row r="766911" spans="16:16" x14ac:dyDescent="0.3">
      <c r="P766911" s="83"/>
    </row>
    <row r="766912" spans="16:16" x14ac:dyDescent="0.3">
      <c r="P766912" s="83"/>
    </row>
    <row r="766913" spans="16:16" x14ac:dyDescent="0.3">
      <c r="P766913" s="83"/>
    </row>
    <row r="766914" spans="16:16" x14ac:dyDescent="0.3">
      <c r="P766914" s="83"/>
    </row>
    <row r="766915" spans="16:16" x14ac:dyDescent="0.3">
      <c r="P766915" s="83"/>
    </row>
    <row r="766916" spans="16:16" x14ac:dyDescent="0.3">
      <c r="P766916" s="83"/>
    </row>
    <row r="766917" spans="16:16" x14ac:dyDescent="0.3">
      <c r="P766917" s="83"/>
    </row>
    <row r="766918" spans="16:16" x14ac:dyDescent="0.3">
      <c r="P766918" s="83"/>
    </row>
    <row r="766919" spans="16:16" x14ac:dyDescent="0.3">
      <c r="P766919" s="83"/>
    </row>
    <row r="766920" spans="16:16" x14ac:dyDescent="0.3">
      <c r="P766920" s="83"/>
    </row>
    <row r="766921" spans="16:16" x14ac:dyDescent="0.3">
      <c r="P766921" s="83"/>
    </row>
    <row r="766922" spans="16:16" x14ac:dyDescent="0.3">
      <c r="P766922" s="83"/>
    </row>
    <row r="766923" spans="16:16" x14ac:dyDescent="0.3">
      <c r="P766923" s="83"/>
    </row>
    <row r="766924" spans="16:16" x14ac:dyDescent="0.3">
      <c r="P766924" s="83"/>
    </row>
    <row r="766925" spans="16:16" x14ac:dyDescent="0.3">
      <c r="P766925" s="83"/>
    </row>
    <row r="766926" spans="16:16" x14ac:dyDescent="0.3">
      <c r="P766926" s="83"/>
    </row>
    <row r="766927" spans="16:16" x14ac:dyDescent="0.3">
      <c r="P766927" s="83"/>
    </row>
    <row r="766928" spans="16:16" x14ac:dyDescent="0.3">
      <c r="P766928" s="83"/>
    </row>
    <row r="766929" spans="16:16" x14ac:dyDescent="0.3">
      <c r="P766929" s="83"/>
    </row>
    <row r="766930" spans="16:16" x14ac:dyDescent="0.3">
      <c r="P766930" s="83"/>
    </row>
    <row r="766931" spans="16:16" x14ac:dyDescent="0.3">
      <c r="P766931" s="83"/>
    </row>
    <row r="766932" spans="16:16" x14ac:dyDescent="0.3">
      <c r="P766932" s="83"/>
    </row>
    <row r="766933" spans="16:16" x14ac:dyDescent="0.3">
      <c r="P766933" s="83"/>
    </row>
    <row r="766934" spans="16:16" x14ac:dyDescent="0.3">
      <c r="P766934" s="83"/>
    </row>
    <row r="766935" spans="16:16" x14ac:dyDescent="0.3">
      <c r="P766935" s="83"/>
    </row>
    <row r="766936" spans="16:16" x14ac:dyDescent="0.3">
      <c r="P766936" s="83"/>
    </row>
    <row r="766937" spans="16:16" x14ac:dyDescent="0.3">
      <c r="P766937" s="83"/>
    </row>
    <row r="766938" spans="16:16" x14ac:dyDescent="0.3">
      <c r="P766938" s="83"/>
    </row>
    <row r="766939" spans="16:16" x14ac:dyDescent="0.3">
      <c r="P766939" s="83"/>
    </row>
    <row r="766940" spans="16:16" x14ac:dyDescent="0.3">
      <c r="P766940" s="83"/>
    </row>
    <row r="766941" spans="16:16" x14ac:dyDescent="0.3">
      <c r="P766941" s="83"/>
    </row>
    <row r="766942" spans="16:16" x14ac:dyDescent="0.3">
      <c r="P766942" s="83"/>
    </row>
    <row r="766943" spans="16:16" x14ac:dyDescent="0.3">
      <c r="P766943" s="83"/>
    </row>
    <row r="766944" spans="16:16" x14ac:dyDescent="0.3">
      <c r="P766944" s="83"/>
    </row>
    <row r="766945" spans="16:16" x14ac:dyDescent="0.3">
      <c r="P766945" s="83"/>
    </row>
    <row r="766946" spans="16:16" x14ac:dyDescent="0.3">
      <c r="P766946" s="83"/>
    </row>
    <row r="766947" spans="16:16" x14ac:dyDescent="0.3">
      <c r="P766947" s="83"/>
    </row>
    <row r="766948" spans="16:16" x14ac:dyDescent="0.3">
      <c r="P766948" s="83"/>
    </row>
    <row r="766949" spans="16:16" x14ac:dyDescent="0.3">
      <c r="P766949" s="83"/>
    </row>
    <row r="766950" spans="16:16" x14ac:dyDescent="0.3">
      <c r="P766950" s="83"/>
    </row>
    <row r="766951" spans="16:16" x14ac:dyDescent="0.3">
      <c r="P766951" s="83"/>
    </row>
    <row r="766952" spans="16:16" x14ac:dyDescent="0.3">
      <c r="P766952" s="83"/>
    </row>
    <row r="766953" spans="16:16" x14ac:dyDescent="0.3">
      <c r="P766953" s="83"/>
    </row>
    <row r="766954" spans="16:16" x14ac:dyDescent="0.3">
      <c r="P766954" s="83"/>
    </row>
    <row r="766955" spans="16:16" x14ac:dyDescent="0.3">
      <c r="P766955" s="83"/>
    </row>
    <row r="766956" spans="16:16" x14ac:dyDescent="0.3">
      <c r="P766956" s="83"/>
    </row>
    <row r="766957" spans="16:16" x14ac:dyDescent="0.3">
      <c r="P766957" s="83"/>
    </row>
    <row r="766958" spans="16:16" x14ac:dyDescent="0.3">
      <c r="P766958" s="83"/>
    </row>
    <row r="766959" spans="16:16" x14ac:dyDescent="0.3">
      <c r="P766959" s="83"/>
    </row>
    <row r="766960" spans="16:16" x14ac:dyDescent="0.3">
      <c r="P766960" s="83"/>
    </row>
    <row r="766961" spans="16:16" x14ac:dyDescent="0.3">
      <c r="P766961" s="83"/>
    </row>
    <row r="766962" spans="16:16" x14ac:dyDescent="0.3">
      <c r="P766962" s="83"/>
    </row>
    <row r="766963" spans="16:16" x14ac:dyDescent="0.3">
      <c r="P766963" s="83"/>
    </row>
    <row r="766964" spans="16:16" x14ac:dyDescent="0.3">
      <c r="P766964" s="83"/>
    </row>
    <row r="766965" spans="16:16" x14ac:dyDescent="0.3">
      <c r="P766965" s="83"/>
    </row>
    <row r="766966" spans="16:16" x14ac:dyDescent="0.3">
      <c r="P766966" s="83"/>
    </row>
    <row r="766967" spans="16:16" x14ac:dyDescent="0.3">
      <c r="P766967" s="83"/>
    </row>
    <row r="766968" spans="16:16" x14ac:dyDescent="0.3">
      <c r="P766968" s="83"/>
    </row>
    <row r="766969" spans="16:16" x14ac:dyDescent="0.3">
      <c r="P766969" s="83"/>
    </row>
    <row r="766970" spans="16:16" x14ac:dyDescent="0.3">
      <c r="P766970" s="83"/>
    </row>
    <row r="766971" spans="16:16" x14ac:dyDescent="0.3">
      <c r="P766971" s="83"/>
    </row>
    <row r="766972" spans="16:16" x14ac:dyDescent="0.3">
      <c r="P766972" s="83"/>
    </row>
    <row r="766973" spans="16:16" x14ac:dyDescent="0.3">
      <c r="P766973" s="83"/>
    </row>
    <row r="766974" spans="16:16" x14ac:dyDescent="0.3">
      <c r="P766974" s="83"/>
    </row>
    <row r="766975" spans="16:16" x14ac:dyDescent="0.3">
      <c r="P766975" s="83"/>
    </row>
    <row r="766976" spans="16:16" x14ac:dyDescent="0.3">
      <c r="P766976" s="83"/>
    </row>
    <row r="766977" spans="16:16" x14ac:dyDescent="0.3">
      <c r="P766977" s="83"/>
    </row>
    <row r="766978" spans="16:16" x14ac:dyDescent="0.3">
      <c r="P766978" s="83"/>
    </row>
    <row r="766979" spans="16:16" x14ac:dyDescent="0.3">
      <c r="P766979" s="83"/>
    </row>
    <row r="766980" spans="16:16" x14ac:dyDescent="0.3">
      <c r="P766980" s="83"/>
    </row>
    <row r="766981" spans="16:16" x14ac:dyDescent="0.3">
      <c r="P766981" s="83"/>
    </row>
    <row r="766982" spans="16:16" x14ac:dyDescent="0.3">
      <c r="P766982" s="83"/>
    </row>
    <row r="766983" spans="16:16" x14ac:dyDescent="0.3">
      <c r="P766983" s="83"/>
    </row>
    <row r="766984" spans="16:16" x14ac:dyDescent="0.3">
      <c r="P766984" s="83"/>
    </row>
    <row r="766985" spans="16:16" x14ac:dyDescent="0.3">
      <c r="P766985" s="83"/>
    </row>
    <row r="766986" spans="16:16" x14ac:dyDescent="0.3">
      <c r="P766986" s="83"/>
    </row>
    <row r="766987" spans="16:16" x14ac:dyDescent="0.3">
      <c r="P766987" s="83"/>
    </row>
    <row r="766988" spans="16:16" x14ac:dyDescent="0.3">
      <c r="P766988" s="83"/>
    </row>
    <row r="766989" spans="16:16" x14ac:dyDescent="0.3">
      <c r="P766989" s="83"/>
    </row>
    <row r="766990" spans="16:16" x14ac:dyDescent="0.3">
      <c r="P766990" s="83"/>
    </row>
    <row r="766991" spans="16:16" x14ac:dyDescent="0.3">
      <c r="P766991" s="83"/>
    </row>
    <row r="766992" spans="16:16" x14ac:dyDescent="0.3">
      <c r="P766992" s="83"/>
    </row>
    <row r="766993" spans="16:16" x14ac:dyDescent="0.3">
      <c r="P766993" s="83"/>
    </row>
    <row r="766994" spans="16:16" x14ac:dyDescent="0.3">
      <c r="P766994" s="83"/>
    </row>
    <row r="766995" spans="16:16" x14ac:dyDescent="0.3">
      <c r="P766995" s="83"/>
    </row>
    <row r="766996" spans="16:16" x14ac:dyDescent="0.3">
      <c r="P766996" s="83"/>
    </row>
    <row r="766997" spans="16:16" x14ac:dyDescent="0.3">
      <c r="P766997" s="83"/>
    </row>
    <row r="766998" spans="16:16" x14ac:dyDescent="0.3">
      <c r="P766998" s="83"/>
    </row>
    <row r="766999" spans="16:16" x14ac:dyDescent="0.3">
      <c r="P766999" s="83"/>
    </row>
    <row r="767000" spans="16:16" x14ac:dyDescent="0.3">
      <c r="P767000" s="83"/>
    </row>
    <row r="767001" spans="16:16" x14ac:dyDescent="0.3">
      <c r="P767001" s="83"/>
    </row>
    <row r="767002" spans="16:16" x14ac:dyDescent="0.3">
      <c r="P767002" s="83"/>
    </row>
    <row r="767003" spans="16:16" x14ac:dyDescent="0.3">
      <c r="P767003" s="83"/>
    </row>
    <row r="767004" spans="16:16" x14ac:dyDescent="0.3">
      <c r="P767004" s="83"/>
    </row>
    <row r="767005" spans="16:16" x14ac:dyDescent="0.3">
      <c r="P767005" s="83"/>
    </row>
    <row r="767006" spans="16:16" x14ac:dyDescent="0.3">
      <c r="P767006" s="83"/>
    </row>
    <row r="767007" spans="16:16" x14ac:dyDescent="0.3">
      <c r="P767007" s="83"/>
    </row>
    <row r="767008" spans="16:16" x14ac:dyDescent="0.3">
      <c r="P767008" s="83"/>
    </row>
    <row r="767009" spans="16:16" x14ac:dyDescent="0.3">
      <c r="P767009" s="83"/>
    </row>
    <row r="767010" spans="16:16" x14ac:dyDescent="0.3">
      <c r="P767010" s="83"/>
    </row>
    <row r="767011" spans="16:16" x14ac:dyDescent="0.3">
      <c r="P767011" s="83"/>
    </row>
    <row r="767012" spans="16:16" x14ac:dyDescent="0.3">
      <c r="P767012" s="83"/>
    </row>
    <row r="767013" spans="16:16" x14ac:dyDescent="0.3">
      <c r="P767013" s="83"/>
    </row>
    <row r="767014" spans="16:16" x14ac:dyDescent="0.3">
      <c r="P767014" s="83"/>
    </row>
    <row r="767015" spans="16:16" x14ac:dyDescent="0.3">
      <c r="P767015" s="83"/>
    </row>
    <row r="767016" spans="16:16" x14ac:dyDescent="0.3">
      <c r="P767016" s="83"/>
    </row>
    <row r="767017" spans="16:16" x14ac:dyDescent="0.3">
      <c r="P767017" s="83"/>
    </row>
    <row r="767018" spans="16:16" x14ac:dyDescent="0.3">
      <c r="P767018" s="83"/>
    </row>
    <row r="767019" spans="16:16" x14ac:dyDescent="0.3">
      <c r="P767019" s="83"/>
    </row>
    <row r="767020" spans="16:16" x14ac:dyDescent="0.3">
      <c r="P767020" s="83"/>
    </row>
    <row r="767021" spans="16:16" x14ac:dyDescent="0.3">
      <c r="P767021" s="83"/>
    </row>
    <row r="767022" spans="16:16" x14ac:dyDescent="0.3">
      <c r="P767022" s="83"/>
    </row>
    <row r="767023" spans="16:16" x14ac:dyDescent="0.3">
      <c r="P767023" s="83"/>
    </row>
    <row r="767024" spans="16:16" x14ac:dyDescent="0.3">
      <c r="P767024" s="83"/>
    </row>
    <row r="767025" spans="16:16" x14ac:dyDescent="0.3">
      <c r="P767025" s="83"/>
    </row>
    <row r="767026" spans="16:16" x14ac:dyDescent="0.3">
      <c r="P767026" s="83"/>
    </row>
    <row r="767027" spans="16:16" x14ac:dyDescent="0.3">
      <c r="P767027" s="83"/>
    </row>
    <row r="767028" spans="16:16" x14ac:dyDescent="0.3">
      <c r="P767028" s="83"/>
    </row>
    <row r="767029" spans="16:16" x14ac:dyDescent="0.3">
      <c r="P767029" s="83"/>
    </row>
    <row r="767030" spans="16:16" x14ac:dyDescent="0.3">
      <c r="P767030" s="83"/>
    </row>
    <row r="767031" spans="16:16" x14ac:dyDescent="0.3">
      <c r="P767031" s="83"/>
    </row>
    <row r="767032" spans="16:16" x14ac:dyDescent="0.3">
      <c r="P767032" s="83"/>
    </row>
    <row r="767033" spans="16:16" x14ac:dyDescent="0.3">
      <c r="P767033" s="83"/>
    </row>
    <row r="767034" spans="16:16" x14ac:dyDescent="0.3">
      <c r="P767034" s="83"/>
    </row>
    <row r="767035" spans="16:16" x14ac:dyDescent="0.3">
      <c r="P767035" s="83"/>
    </row>
    <row r="767036" spans="16:16" x14ac:dyDescent="0.3">
      <c r="P767036" s="83"/>
    </row>
    <row r="767037" spans="16:16" x14ac:dyDescent="0.3">
      <c r="P767037" s="83"/>
    </row>
    <row r="767038" spans="16:16" x14ac:dyDescent="0.3">
      <c r="P767038" s="83"/>
    </row>
    <row r="767039" spans="16:16" x14ac:dyDescent="0.3">
      <c r="P767039" s="83"/>
    </row>
    <row r="767040" spans="16:16" x14ac:dyDescent="0.3">
      <c r="P767040" s="83"/>
    </row>
    <row r="767041" spans="16:16" x14ac:dyDescent="0.3">
      <c r="P767041" s="83"/>
    </row>
    <row r="767042" spans="16:16" x14ac:dyDescent="0.3">
      <c r="P767042" s="83"/>
    </row>
    <row r="767043" spans="16:16" x14ac:dyDescent="0.3">
      <c r="P767043" s="83"/>
    </row>
    <row r="767044" spans="16:16" x14ac:dyDescent="0.3">
      <c r="P767044" s="83"/>
    </row>
    <row r="767045" spans="16:16" x14ac:dyDescent="0.3">
      <c r="P767045" s="83"/>
    </row>
    <row r="767046" spans="16:16" x14ac:dyDescent="0.3">
      <c r="P767046" s="83"/>
    </row>
    <row r="767047" spans="16:16" x14ac:dyDescent="0.3">
      <c r="P767047" s="83"/>
    </row>
    <row r="767048" spans="16:16" x14ac:dyDescent="0.3">
      <c r="P767048" s="83"/>
    </row>
    <row r="767049" spans="16:16" x14ac:dyDescent="0.3">
      <c r="P767049" s="83"/>
    </row>
    <row r="767050" spans="16:16" x14ac:dyDescent="0.3">
      <c r="P767050" s="83"/>
    </row>
    <row r="767051" spans="16:16" x14ac:dyDescent="0.3">
      <c r="P767051" s="83"/>
    </row>
    <row r="767052" spans="16:16" x14ac:dyDescent="0.3">
      <c r="P767052" s="83"/>
    </row>
    <row r="767053" spans="16:16" x14ac:dyDescent="0.3">
      <c r="P767053" s="83"/>
    </row>
    <row r="767054" spans="16:16" x14ac:dyDescent="0.3">
      <c r="P767054" s="83"/>
    </row>
    <row r="767055" spans="16:16" x14ac:dyDescent="0.3">
      <c r="P767055" s="83"/>
    </row>
    <row r="767056" spans="16:16" x14ac:dyDescent="0.3">
      <c r="P767056" s="83"/>
    </row>
    <row r="767057" spans="16:16" x14ac:dyDescent="0.3">
      <c r="P767057" s="83"/>
    </row>
    <row r="767058" spans="16:16" x14ac:dyDescent="0.3">
      <c r="P767058" s="83"/>
    </row>
    <row r="767059" spans="16:16" x14ac:dyDescent="0.3">
      <c r="P767059" s="83"/>
    </row>
    <row r="767060" spans="16:16" x14ac:dyDescent="0.3">
      <c r="P767060" s="83"/>
    </row>
    <row r="767061" spans="16:16" x14ac:dyDescent="0.3">
      <c r="P767061" s="83"/>
    </row>
    <row r="767062" spans="16:16" x14ac:dyDescent="0.3">
      <c r="P767062" s="83"/>
    </row>
    <row r="767063" spans="16:16" x14ac:dyDescent="0.3">
      <c r="P767063" s="83"/>
    </row>
    <row r="767064" spans="16:16" x14ac:dyDescent="0.3">
      <c r="P767064" s="83"/>
    </row>
    <row r="767065" spans="16:16" x14ac:dyDescent="0.3">
      <c r="P767065" s="83"/>
    </row>
    <row r="767066" spans="16:16" x14ac:dyDescent="0.3">
      <c r="P767066" s="83"/>
    </row>
    <row r="767067" spans="16:16" x14ac:dyDescent="0.3">
      <c r="P767067" s="83"/>
    </row>
    <row r="767068" spans="16:16" x14ac:dyDescent="0.3">
      <c r="P767068" s="83"/>
    </row>
    <row r="767069" spans="16:16" x14ac:dyDescent="0.3">
      <c r="P767069" s="83"/>
    </row>
    <row r="767070" spans="16:16" x14ac:dyDescent="0.3">
      <c r="P767070" s="83"/>
    </row>
    <row r="767071" spans="16:16" x14ac:dyDescent="0.3">
      <c r="P767071" s="83"/>
    </row>
    <row r="767072" spans="16:16" x14ac:dyDescent="0.3">
      <c r="P767072" s="83"/>
    </row>
    <row r="767073" spans="16:16" x14ac:dyDescent="0.3">
      <c r="P767073" s="83"/>
    </row>
    <row r="767074" spans="16:16" x14ac:dyDescent="0.3">
      <c r="P767074" s="83"/>
    </row>
    <row r="767075" spans="16:16" x14ac:dyDescent="0.3">
      <c r="P767075" s="83"/>
    </row>
    <row r="767076" spans="16:16" x14ac:dyDescent="0.3">
      <c r="P767076" s="83"/>
    </row>
    <row r="767077" spans="16:16" x14ac:dyDescent="0.3">
      <c r="P767077" s="83"/>
    </row>
    <row r="767078" spans="16:16" x14ac:dyDescent="0.3">
      <c r="P767078" s="83"/>
    </row>
    <row r="767079" spans="16:16" x14ac:dyDescent="0.3">
      <c r="P767079" s="83"/>
    </row>
    <row r="767080" spans="16:16" x14ac:dyDescent="0.3">
      <c r="P767080" s="83"/>
    </row>
    <row r="767081" spans="16:16" x14ac:dyDescent="0.3">
      <c r="P767081" s="83"/>
    </row>
    <row r="767082" spans="16:16" x14ac:dyDescent="0.3">
      <c r="P767082" s="83"/>
    </row>
    <row r="767083" spans="16:16" x14ac:dyDescent="0.3">
      <c r="P767083" s="83"/>
    </row>
    <row r="767084" spans="16:16" x14ac:dyDescent="0.3">
      <c r="P767084" s="83"/>
    </row>
    <row r="767085" spans="16:16" x14ac:dyDescent="0.3">
      <c r="P767085" s="83"/>
    </row>
    <row r="767086" spans="16:16" x14ac:dyDescent="0.3">
      <c r="P767086" s="83"/>
    </row>
    <row r="767087" spans="16:16" x14ac:dyDescent="0.3">
      <c r="P767087" s="83"/>
    </row>
    <row r="767088" spans="16:16" x14ac:dyDescent="0.3">
      <c r="P767088" s="83"/>
    </row>
    <row r="767089" spans="16:16" x14ac:dyDescent="0.3">
      <c r="P767089" s="83"/>
    </row>
    <row r="767090" spans="16:16" x14ac:dyDescent="0.3">
      <c r="P767090" s="83"/>
    </row>
    <row r="767091" spans="16:16" x14ac:dyDescent="0.3">
      <c r="P767091" s="83"/>
    </row>
    <row r="767092" spans="16:16" x14ac:dyDescent="0.3">
      <c r="P767092" s="83"/>
    </row>
    <row r="767093" spans="16:16" x14ac:dyDescent="0.3">
      <c r="P767093" s="83"/>
    </row>
    <row r="767094" spans="16:16" x14ac:dyDescent="0.3">
      <c r="P767094" s="83"/>
    </row>
    <row r="767095" spans="16:16" x14ac:dyDescent="0.3">
      <c r="P767095" s="83"/>
    </row>
    <row r="767096" spans="16:16" x14ac:dyDescent="0.3">
      <c r="P767096" s="83"/>
    </row>
    <row r="767097" spans="16:16" x14ac:dyDescent="0.3">
      <c r="P767097" s="83"/>
    </row>
    <row r="767098" spans="16:16" x14ac:dyDescent="0.3">
      <c r="P767098" s="83"/>
    </row>
    <row r="767099" spans="16:16" x14ac:dyDescent="0.3">
      <c r="P767099" s="83"/>
    </row>
    <row r="767100" spans="16:16" x14ac:dyDescent="0.3">
      <c r="P767100" s="83"/>
    </row>
    <row r="767101" spans="16:16" x14ac:dyDescent="0.3">
      <c r="P767101" s="83"/>
    </row>
    <row r="767102" spans="16:16" x14ac:dyDescent="0.3">
      <c r="P767102" s="83"/>
    </row>
    <row r="767103" spans="16:16" x14ac:dyDescent="0.3">
      <c r="P767103" s="83"/>
    </row>
    <row r="767104" spans="16:16" x14ac:dyDescent="0.3">
      <c r="P767104" s="83"/>
    </row>
    <row r="767105" spans="16:16" x14ac:dyDescent="0.3">
      <c r="P767105" s="83"/>
    </row>
    <row r="767106" spans="16:16" x14ac:dyDescent="0.3">
      <c r="P767106" s="83"/>
    </row>
    <row r="767107" spans="16:16" x14ac:dyDescent="0.3">
      <c r="P767107" s="83"/>
    </row>
    <row r="767108" spans="16:16" x14ac:dyDescent="0.3">
      <c r="P767108" s="83"/>
    </row>
    <row r="767109" spans="16:16" x14ac:dyDescent="0.3">
      <c r="P767109" s="83"/>
    </row>
    <row r="767110" spans="16:16" x14ac:dyDescent="0.3">
      <c r="P767110" s="83"/>
    </row>
    <row r="767111" spans="16:16" x14ac:dyDescent="0.3">
      <c r="P767111" s="83"/>
    </row>
    <row r="767112" spans="16:16" x14ac:dyDescent="0.3">
      <c r="P767112" s="83"/>
    </row>
    <row r="767113" spans="16:16" x14ac:dyDescent="0.3">
      <c r="P767113" s="83"/>
    </row>
    <row r="767114" spans="16:16" x14ac:dyDescent="0.3">
      <c r="P767114" s="83"/>
    </row>
    <row r="767115" spans="16:16" x14ac:dyDescent="0.3">
      <c r="P767115" s="83"/>
    </row>
    <row r="767116" spans="16:16" x14ac:dyDescent="0.3">
      <c r="P767116" s="83"/>
    </row>
    <row r="767117" spans="16:16" x14ac:dyDescent="0.3">
      <c r="P767117" s="83"/>
    </row>
    <row r="767118" spans="16:16" x14ac:dyDescent="0.3">
      <c r="P767118" s="83"/>
    </row>
    <row r="767119" spans="16:16" x14ac:dyDescent="0.3">
      <c r="P767119" s="83"/>
    </row>
    <row r="767120" spans="16:16" x14ac:dyDescent="0.3">
      <c r="P767120" s="83"/>
    </row>
    <row r="767121" spans="16:16" x14ac:dyDescent="0.3">
      <c r="P767121" s="83"/>
    </row>
    <row r="767122" spans="16:16" x14ac:dyDescent="0.3">
      <c r="P767122" s="83"/>
    </row>
    <row r="767123" spans="16:16" x14ac:dyDescent="0.3">
      <c r="P767123" s="83"/>
    </row>
    <row r="767124" spans="16:16" x14ac:dyDescent="0.3">
      <c r="P767124" s="83"/>
    </row>
    <row r="767125" spans="16:16" x14ac:dyDescent="0.3">
      <c r="P767125" s="83"/>
    </row>
    <row r="767126" spans="16:16" x14ac:dyDescent="0.3">
      <c r="P767126" s="83"/>
    </row>
    <row r="767127" spans="16:16" x14ac:dyDescent="0.3">
      <c r="P767127" s="83"/>
    </row>
    <row r="767128" spans="16:16" x14ac:dyDescent="0.3">
      <c r="P767128" s="83"/>
    </row>
    <row r="767129" spans="16:16" x14ac:dyDescent="0.3">
      <c r="P767129" s="83"/>
    </row>
    <row r="767130" spans="16:16" x14ac:dyDescent="0.3">
      <c r="P767130" s="83"/>
    </row>
    <row r="767131" spans="16:16" x14ac:dyDescent="0.3">
      <c r="P767131" s="83"/>
    </row>
    <row r="767132" spans="16:16" x14ac:dyDescent="0.3">
      <c r="P767132" s="83"/>
    </row>
    <row r="767133" spans="16:16" x14ac:dyDescent="0.3">
      <c r="P767133" s="83"/>
    </row>
    <row r="767134" spans="16:16" x14ac:dyDescent="0.3">
      <c r="P767134" s="83"/>
    </row>
    <row r="767135" spans="16:16" x14ac:dyDescent="0.3">
      <c r="P767135" s="83"/>
    </row>
    <row r="767136" spans="16:16" x14ac:dyDescent="0.3">
      <c r="P767136" s="83"/>
    </row>
    <row r="767137" spans="16:16" x14ac:dyDescent="0.3">
      <c r="P767137" s="83"/>
    </row>
    <row r="767138" spans="16:16" x14ac:dyDescent="0.3">
      <c r="P767138" s="83"/>
    </row>
    <row r="767139" spans="16:16" x14ac:dyDescent="0.3">
      <c r="P767139" s="83"/>
    </row>
    <row r="767140" spans="16:16" x14ac:dyDescent="0.3">
      <c r="P767140" s="83"/>
    </row>
    <row r="767141" spans="16:16" x14ac:dyDescent="0.3">
      <c r="P767141" s="83"/>
    </row>
    <row r="767142" spans="16:16" x14ac:dyDescent="0.3">
      <c r="P767142" s="83"/>
    </row>
    <row r="767143" spans="16:16" x14ac:dyDescent="0.3">
      <c r="P767143" s="83"/>
    </row>
    <row r="767144" spans="16:16" x14ac:dyDescent="0.3">
      <c r="P767144" s="83"/>
    </row>
    <row r="767145" spans="16:16" x14ac:dyDescent="0.3">
      <c r="P767145" s="83"/>
    </row>
    <row r="767146" spans="16:16" x14ac:dyDescent="0.3">
      <c r="P767146" s="83"/>
    </row>
    <row r="767147" spans="16:16" x14ac:dyDescent="0.3">
      <c r="P767147" s="83"/>
    </row>
    <row r="767148" spans="16:16" x14ac:dyDescent="0.3">
      <c r="P767148" s="83"/>
    </row>
    <row r="767149" spans="16:16" x14ac:dyDescent="0.3">
      <c r="P767149" s="83"/>
    </row>
    <row r="767150" spans="16:16" x14ac:dyDescent="0.3">
      <c r="P767150" s="83"/>
    </row>
    <row r="767151" spans="16:16" x14ac:dyDescent="0.3">
      <c r="P767151" s="83"/>
    </row>
    <row r="767152" spans="16:16" x14ac:dyDescent="0.3">
      <c r="P767152" s="83"/>
    </row>
    <row r="767153" spans="16:16" x14ac:dyDescent="0.3">
      <c r="P767153" s="83"/>
    </row>
    <row r="767154" spans="16:16" x14ac:dyDescent="0.3">
      <c r="P767154" s="83"/>
    </row>
    <row r="767155" spans="16:16" x14ac:dyDescent="0.3">
      <c r="P767155" s="83"/>
    </row>
    <row r="767156" spans="16:16" x14ac:dyDescent="0.3">
      <c r="P767156" s="83"/>
    </row>
    <row r="767157" spans="16:16" x14ac:dyDescent="0.3">
      <c r="P767157" s="83"/>
    </row>
    <row r="767158" spans="16:16" x14ac:dyDescent="0.3">
      <c r="P767158" s="83"/>
    </row>
    <row r="767159" spans="16:16" x14ac:dyDescent="0.3">
      <c r="P767159" s="83"/>
    </row>
    <row r="767160" spans="16:16" x14ac:dyDescent="0.3">
      <c r="P767160" s="83"/>
    </row>
    <row r="767161" spans="16:16" x14ac:dyDescent="0.3">
      <c r="P767161" s="83"/>
    </row>
    <row r="767162" spans="16:16" x14ac:dyDescent="0.3">
      <c r="P767162" s="83"/>
    </row>
    <row r="767163" spans="16:16" x14ac:dyDescent="0.3">
      <c r="P767163" s="83"/>
    </row>
    <row r="767164" spans="16:16" x14ac:dyDescent="0.3">
      <c r="P767164" s="83"/>
    </row>
    <row r="767165" spans="16:16" x14ac:dyDescent="0.3">
      <c r="P767165" s="83"/>
    </row>
    <row r="767166" spans="16:16" x14ac:dyDescent="0.3">
      <c r="P767166" s="83"/>
    </row>
    <row r="767167" spans="16:16" x14ac:dyDescent="0.3">
      <c r="P767167" s="83"/>
    </row>
    <row r="767168" spans="16:16" x14ac:dyDescent="0.3">
      <c r="P767168" s="83"/>
    </row>
    <row r="767169" spans="16:16" x14ac:dyDescent="0.3">
      <c r="P767169" s="83"/>
    </row>
    <row r="767170" spans="16:16" x14ac:dyDescent="0.3">
      <c r="P767170" s="83"/>
    </row>
    <row r="767171" spans="16:16" x14ac:dyDescent="0.3">
      <c r="P767171" s="83"/>
    </row>
    <row r="767172" spans="16:16" x14ac:dyDescent="0.3">
      <c r="P767172" s="83"/>
    </row>
    <row r="767173" spans="16:16" x14ac:dyDescent="0.3">
      <c r="P767173" s="83"/>
    </row>
    <row r="767174" spans="16:16" x14ac:dyDescent="0.3">
      <c r="P767174" s="83"/>
    </row>
    <row r="767175" spans="16:16" x14ac:dyDescent="0.3">
      <c r="P767175" s="83"/>
    </row>
    <row r="767176" spans="16:16" x14ac:dyDescent="0.3">
      <c r="P767176" s="83"/>
    </row>
    <row r="767177" spans="16:16" x14ac:dyDescent="0.3">
      <c r="P767177" s="83"/>
    </row>
    <row r="767178" spans="16:16" x14ac:dyDescent="0.3">
      <c r="P767178" s="83"/>
    </row>
    <row r="767179" spans="16:16" x14ac:dyDescent="0.3">
      <c r="P767179" s="83"/>
    </row>
    <row r="767180" spans="16:16" x14ac:dyDescent="0.3">
      <c r="P767180" s="83"/>
    </row>
    <row r="767181" spans="16:16" x14ac:dyDescent="0.3">
      <c r="P767181" s="83"/>
    </row>
    <row r="767182" spans="16:16" x14ac:dyDescent="0.3">
      <c r="P767182" s="83"/>
    </row>
    <row r="767183" spans="16:16" x14ac:dyDescent="0.3">
      <c r="P767183" s="83"/>
    </row>
    <row r="767184" spans="16:16" x14ac:dyDescent="0.3">
      <c r="P767184" s="83"/>
    </row>
    <row r="767185" spans="16:16" x14ac:dyDescent="0.3">
      <c r="P767185" s="83"/>
    </row>
    <row r="767186" spans="16:16" x14ac:dyDescent="0.3">
      <c r="P767186" s="83"/>
    </row>
    <row r="767187" spans="16:16" x14ac:dyDescent="0.3">
      <c r="P767187" s="83"/>
    </row>
    <row r="767188" spans="16:16" x14ac:dyDescent="0.3">
      <c r="P767188" s="83"/>
    </row>
    <row r="767189" spans="16:16" x14ac:dyDescent="0.3">
      <c r="P767189" s="83"/>
    </row>
    <row r="767190" spans="16:16" x14ac:dyDescent="0.3">
      <c r="P767190" s="83"/>
    </row>
    <row r="767191" spans="16:16" x14ac:dyDescent="0.3">
      <c r="P767191" s="83"/>
    </row>
    <row r="767192" spans="16:16" x14ac:dyDescent="0.3">
      <c r="P767192" s="83"/>
    </row>
    <row r="767193" spans="16:16" x14ac:dyDescent="0.3">
      <c r="P767193" s="83"/>
    </row>
    <row r="767194" spans="16:16" x14ac:dyDescent="0.3">
      <c r="P767194" s="83"/>
    </row>
    <row r="767195" spans="16:16" x14ac:dyDescent="0.3">
      <c r="P767195" s="83"/>
    </row>
    <row r="767196" spans="16:16" x14ac:dyDescent="0.3">
      <c r="P767196" s="83"/>
    </row>
    <row r="767197" spans="16:16" x14ac:dyDescent="0.3">
      <c r="P767197" s="83"/>
    </row>
    <row r="767198" spans="16:16" x14ac:dyDescent="0.3">
      <c r="P767198" s="83"/>
    </row>
    <row r="767199" spans="16:16" x14ac:dyDescent="0.3">
      <c r="P767199" s="83"/>
    </row>
    <row r="767200" spans="16:16" x14ac:dyDescent="0.3">
      <c r="P767200" s="83"/>
    </row>
    <row r="767201" spans="16:16" x14ac:dyDescent="0.3">
      <c r="P767201" s="83"/>
    </row>
    <row r="767202" spans="16:16" x14ac:dyDescent="0.3">
      <c r="P767202" s="83"/>
    </row>
    <row r="767203" spans="16:16" x14ac:dyDescent="0.3">
      <c r="P767203" s="83"/>
    </row>
    <row r="767204" spans="16:16" x14ac:dyDescent="0.3">
      <c r="P767204" s="83"/>
    </row>
    <row r="767205" spans="16:16" x14ac:dyDescent="0.3">
      <c r="P767205" s="83"/>
    </row>
    <row r="767206" spans="16:16" x14ac:dyDescent="0.3">
      <c r="P767206" s="83"/>
    </row>
    <row r="767207" spans="16:16" x14ac:dyDescent="0.3">
      <c r="P767207" s="83"/>
    </row>
    <row r="767208" spans="16:16" x14ac:dyDescent="0.3">
      <c r="P767208" s="83"/>
    </row>
    <row r="767209" spans="16:16" x14ac:dyDescent="0.3">
      <c r="P767209" s="83"/>
    </row>
    <row r="767210" spans="16:16" x14ac:dyDescent="0.3">
      <c r="P767210" s="83"/>
    </row>
    <row r="767211" spans="16:16" x14ac:dyDescent="0.3">
      <c r="P767211" s="83"/>
    </row>
    <row r="767212" spans="16:16" x14ac:dyDescent="0.3">
      <c r="P767212" s="83"/>
    </row>
    <row r="767213" spans="16:16" x14ac:dyDescent="0.3">
      <c r="P767213" s="83"/>
    </row>
    <row r="767214" spans="16:16" x14ac:dyDescent="0.3">
      <c r="P767214" s="83"/>
    </row>
    <row r="767215" spans="16:16" x14ac:dyDescent="0.3">
      <c r="P767215" s="83"/>
    </row>
    <row r="767216" spans="16:16" x14ac:dyDescent="0.3">
      <c r="P767216" s="83"/>
    </row>
    <row r="767217" spans="16:16" x14ac:dyDescent="0.3">
      <c r="P767217" s="83"/>
    </row>
    <row r="767218" spans="16:16" x14ac:dyDescent="0.3">
      <c r="P767218" s="83"/>
    </row>
    <row r="767219" spans="16:16" x14ac:dyDescent="0.3">
      <c r="P767219" s="83"/>
    </row>
    <row r="767220" spans="16:16" x14ac:dyDescent="0.3">
      <c r="P767220" s="83"/>
    </row>
    <row r="767221" spans="16:16" x14ac:dyDescent="0.3">
      <c r="P767221" s="83"/>
    </row>
    <row r="767222" spans="16:16" x14ac:dyDescent="0.3">
      <c r="P767222" s="83"/>
    </row>
    <row r="767223" spans="16:16" x14ac:dyDescent="0.3">
      <c r="P767223" s="83"/>
    </row>
    <row r="767224" spans="16:16" x14ac:dyDescent="0.3">
      <c r="P767224" s="83"/>
    </row>
    <row r="767225" spans="16:16" x14ac:dyDescent="0.3">
      <c r="P767225" s="83"/>
    </row>
    <row r="767226" spans="16:16" x14ac:dyDescent="0.3">
      <c r="P767226" s="83"/>
    </row>
    <row r="767227" spans="16:16" x14ac:dyDescent="0.3">
      <c r="P767227" s="83"/>
    </row>
    <row r="767228" spans="16:16" x14ac:dyDescent="0.3">
      <c r="P767228" s="83"/>
    </row>
    <row r="767229" spans="16:16" x14ac:dyDescent="0.3">
      <c r="P767229" s="83"/>
    </row>
    <row r="767230" spans="16:16" x14ac:dyDescent="0.3">
      <c r="P767230" s="83"/>
    </row>
    <row r="767231" spans="16:16" x14ac:dyDescent="0.3">
      <c r="P767231" s="83"/>
    </row>
    <row r="767232" spans="16:16" x14ac:dyDescent="0.3">
      <c r="P767232" s="83"/>
    </row>
    <row r="767233" spans="16:16" x14ac:dyDescent="0.3">
      <c r="P767233" s="83"/>
    </row>
    <row r="767234" spans="16:16" x14ac:dyDescent="0.3">
      <c r="P767234" s="83"/>
    </row>
    <row r="767235" spans="16:16" x14ac:dyDescent="0.3">
      <c r="P767235" s="83"/>
    </row>
    <row r="767236" spans="16:16" x14ac:dyDescent="0.3">
      <c r="P767236" s="83"/>
    </row>
    <row r="767237" spans="16:16" x14ac:dyDescent="0.3">
      <c r="P767237" s="83"/>
    </row>
    <row r="767238" spans="16:16" x14ac:dyDescent="0.3">
      <c r="P767238" s="83"/>
    </row>
    <row r="767239" spans="16:16" x14ac:dyDescent="0.3">
      <c r="P767239" s="83"/>
    </row>
    <row r="767240" spans="16:16" x14ac:dyDescent="0.3">
      <c r="P767240" s="83"/>
    </row>
    <row r="767241" spans="16:16" x14ac:dyDescent="0.3">
      <c r="P767241" s="83"/>
    </row>
    <row r="767242" spans="16:16" x14ac:dyDescent="0.3">
      <c r="P767242" s="83"/>
    </row>
    <row r="767243" spans="16:16" x14ac:dyDescent="0.3">
      <c r="P767243" s="83"/>
    </row>
    <row r="767244" spans="16:16" x14ac:dyDescent="0.3">
      <c r="P767244" s="83"/>
    </row>
    <row r="767245" spans="16:16" x14ac:dyDescent="0.3">
      <c r="P767245" s="83"/>
    </row>
    <row r="767246" spans="16:16" x14ac:dyDescent="0.3">
      <c r="P767246" s="83"/>
    </row>
    <row r="767247" spans="16:16" x14ac:dyDescent="0.3">
      <c r="P767247" s="83"/>
    </row>
    <row r="767248" spans="16:16" x14ac:dyDescent="0.3">
      <c r="P767248" s="83"/>
    </row>
    <row r="767249" spans="16:16" x14ac:dyDescent="0.3">
      <c r="P767249" s="83"/>
    </row>
    <row r="767250" spans="16:16" x14ac:dyDescent="0.3">
      <c r="P767250" s="83"/>
    </row>
    <row r="767251" spans="16:16" x14ac:dyDescent="0.3">
      <c r="P767251" s="83"/>
    </row>
    <row r="767252" spans="16:16" x14ac:dyDescent="0.3">
      <c r="P767252" s="83"/>
    </row>
    <row r="767253" spans="16:16" x14ac:dyDescent="0.3">
      <c r="P767253" s="83"/>
    </row>
    <row r="767254" spans="16:16" x14ac:dyDescent="0.3">
      <c r="P767254" s="83"/>
    </row>
    <row r="767255" spans="16:16" x14ac:dyDescent="0.3">
      <c r="P767255" s="83"/>
    </row>
    <row r="767256" spans="16:16" x14ac:dyDescent="0.3">
      <c r="P767256" s="83"/>
    </row>
    <row r="767257" spans="16:16" x14ac:dyDescent="0.3">
      <c r="P767257" s="83"/>
    </row>
    <row r="767258" spans="16:16" x14ac:dyDescent="0.3">
      <c r="P767258" s="83"/>
    </row>
    <row r="767259" spans="16:16" x14ac:dyDescent="0.3">
      <c r="P767259" s="83"/>
    </row>
    <row r="767260" spans="16:16" x14ac:dyDescent="0.3">
      <c r="P767260" s="83"/>
    </row>
    <row r="767261" spans="16:16" x14ac:dyDescent="0.3">
      <c r="P767261" s="83"/>
    </row>
    <row r="767262" spans="16:16" x14ac:dyDescent="0.3">
      <c r="P767262" s="83"/>
    </row>
    <row r="767263" spans="16:16" x14ac:dyDescent="0.3">
      <c r="P767263" s="83"/>
    </row>
    <row r="767264" spans="16:16" x14ac:dyDescent="0.3">
      <c r="P767264" s="83"/>
    </row>
    <row r="767265" spans="16:16" x14ac:dyDescent="0.3">
      <c r="P767265" s="83"/>
    </row>
    <row r="767266" spans="16:16" x14ac:dyDescent="0.3">
      <c r="P767266" s="83"/>
    </row>
    <row r="767267" spans="16:16" x14ac:dyDescent="0.3">
      <c r="P767267" s="83"/>
    </row>
    <row r="767268" spans="16:16" x14ac:dyDescent="0.3">
      <c r="P767268" s="83"/>
    </row>
    <row r="767269" spans="16:16" x14ac:dyDescent="0.3">
      <c r="P767269" s="83"/>
    </row>
    <row r="767270" spans="16:16" x14ac:dyDescent="0.3">
      <c r="P767270" s="83"/>
    </row>
    <row r="767271" spans="16:16" x14ac:dyDescent="0.3">
      <c r="P767271" s="83"/>
    </row>
    <row r="767272" spans="16:16" x14ac:dyDescent="0.3">
      <c r="P767272" s="83"/>
    </row>
    <row r="767273" spans="16:16" x14ac:dyDescent="0.3">
      <c r="P767273" s="83"/>
    </row>
    <row r="767274" spans="16:16" x14ac:dyDescent="0.3">
      <c r="P767274" s="83"/>
    </row>
    <row r="767275" spans="16:16" x14ac:dyDescent="0.3">
      <c r="P767275" s="83"/>
    </row>
    <row r="767276" spans="16:16" x14ac:dyDescent="0.3">
      <c r="P767276" s="83"/>
    </row>
    <row r="767277" spans="16:16" x14ac:dyDescent="0.3">
      <c r="P767277" s="83"/>
    </row>
    <row r="767278" spans="16:16" x14ac:dyDescent="0.3">
      <c r="P767278" s="83"/>
    </row>
    <row r="767279" spans="16:16" x14ac:dyDescent="0.3">
      <c r="P767279" s="83"/>
    </row>
    <row r="767280" spans="16:16" x14ac:dyDescent="0.3">
      <c r="P767280" s="83"/>
    </row>
    <row r="767281" spans="16:16" x14ac:dyDescent="0.3">
      <c r="P767281" s="83"/>
    </row>
    <row r="767282" spans="16:16" x14ac:dyDescent="0.3">
      <c r="P767282" s="83"/>
    </row>
    <row r="767283" spans="16:16" x14ac:dyDescent="0.3">
      <c r="P767283" s="83"/>
    </row>
    <row r="767284" spans="16:16" x14ac:dyDescent="0.3">
      <c r="P767284" s="83"/>
    </row>
    <row r="767285" spans="16:16" x14ac:dyDescent="0.3">
      <c r="P767285" s="83"/>
    </row>
    <row r="767286" spans="16:16" x14ac:dyDescent="0.3">
      <c r="P767286" s="83"/>
    </row>
    <row r="767287" spans="16:16" x14ac:dyDescent="0.3">
      <c r="P767287" s="83"/>
    </row>
    <row r="767288" spans="16:16" x14ac:dyDescent="0.3">
      <c r="P767288" s="83"/>
    </row>
    <row r="767289" spans="16:16" x14ac:dyDescent="0.3">
      <c r="P767289" s="83"/>
    </row>
    <row r="767290" spans="16:16" x14ac:dyDescent="0.3">
      <c r="P767290" s="83"/>
    </row>
    <row r="767291" spans="16:16" x14ac:dyDescent="0.3">
      <c r="P767291" s="83"/>
    </row>
    <row r="767292" spans="16:16" x14ac:dyDescent="0.3">
      <c r="P767292" s="83"/>
    </row>
    <row r="767293" spans="16:16" x14ac:dyDescent="0.3">
      <c r="P767293" s="83"/>
    </row>
    <row r="767294" spans="16:16" x14ac:dyDescent="0.3">
      <c r="P767294" s="83"/>
    </row>
    <row r="767295" spans="16:16" x14ac:dyDescent="0.3">
      <c r="P767295" s="83"/>
    </row>
    <row r="767296" spans="16:16" x14ac:dyDescent="0.3">
      <c r="P767296" s="83"/>
    </row>
    <row r="767297" spans="16:16" x14ac:dyDescent="0.3">
      <c r="P767297" s="83"/>
    </row>
    <row r="767298" spans="16:16" x14ac:dyDescent="0.3">
      <c r="P767298" s="83"/>
    </row>
    <row r="767299" spans="16:16" x14ac:dyDescent="0.3">
      <c r="P767299" s="83"/>
    </row>
    <row r="767300" spans="16:16" x14ac:dyDescent="0.3">
      <c r="P767300" s="83"/>
    </row>
    <row r="767301" spans="16:16" x14ac:dyDescent="0.3">
      <c r="P767301" s="83"/>
    </row>
    <row r="767302" spans="16:16" x14ac:dyDescent="0.3">
      <c r="P767302" s="83"/>
    </row>
    <row r="767303" spans="16:16" x14ac:dyDescent="0.3">
      <c r="P767303" s="83"/>
    </row>
    <row r="767304" spans="16:16" x14ac:dyDescent="0.3">
      <c r="P767304" s="83"/>
    </row>
    <row r="767305" spans="16:16" x14ac:dyDescent="0.3">
      <c r="P767305" s="83"/>
    </row>
    <row r="767306" spans="16:16" x14ac:dyDescent="0.3">
      <c r="P767306" s="83"/>
    </row>
    <row r="767307" spans="16:16" x14ac:dyDescent="0.3">
      <c r="P767307" s="83"/>
    </row>
    <row r="767308" spans="16:16" x14ac:dyDescent="0.3">
      <c r="P767308" s="83"/>
    </row>
    <row r="767309" spans="16:16" x14ac:dyDescent="0.3">
      <c r="P767309" s="83"/>
    </row>
    <row r="767310" spans="16:16" x14ac:dyDescent="0.3">
      <c r="P767310" s="83"/>
    </row>
    <row r="767311" spans="16:16" x14ac:dyDescent="0.3">
      <c r="P767311" s="83"/>
    </row>
    <row r="767312" spans="16:16" x14ac:dyDescent="0.3">
      <c r="P767312" s="83"/>
    </row>
    <row r="767313" spans="16:16" x14ac:dyDescent="0.3">
      <c r="P767313" s="83"/>
    </row>
    <row r="767314" spans="16:16" x14ac:dyDescent="0.3">
      <c r="P767314" s="83"/>
    </row>
    <row r="767315" spans="16:16" x14ac:dyDescent="0.3">
      <c r="P767315" s="83"/>
    </row>
    <row r="767316" spans="16:16" x14ac:dyDescent="0.3">
      <c r="P767316" s="83"/>
    </row>
    <row r="767317" spans="16:16" x14ac:dyDescent="0.3">
      <c r="P767317" s="83"/>
    </row>
    <row r="767318" spans="16:16" x14ac:dyDescent="0.3">
      <c r="P767318" s="83"/>
    </row>
    <row r="767319" spans="16:16" x14ac:dyDescent="0.3">
      <c r="P767319" s="83"/>
    </row>
    <row r="767320" spans="16:16" x14ac:dyDescent="0.3">
      <c r="P767320" s="83"/>
    </row>
    <row r="767321" spans="16:16" x14ac:dyDescent="0.3">
      <c r="P767321" s="83"/>
    </row>
    <row r="767322" spans="16:16" x14ac:dyDescent="0.3">
      <c r="P767322" s="83"/>
    </row>
    <row r="767323" spans="16:16" x14ac:dyDescent="0.3">
      <c r="P767323" s="83"/>
    </row>
    <row r="767324" spans="16:16" x14ac:dyDescent="0.3">
      <c r="P767324" s="83"/>
    </row>
    <row r="767325" spans="16:16" x14ac:dyDescent="0.3">
      <c r="P767325" s="83"/>
    </row>
    <row r="767326" spans="16:16" x14ac:dyDescent="0.3">
      <c r="P767326" s="83"/>
    </row>
    <row r="767327" spans="16:16" x14ac:dyDescent="0.3">
      <c r="P767327" s="83"/>
    </row>
    <row r="767328" spans="16:16" x14ac:dyDescent="0.3">
      <c r="P767328" s="83"/>
    </row>
    <row r="767329" spans="16:16" x14ac:dyDescent="0.3">
      <c r="P767329" s="83"/>
    </row>
    <row r="767330" spans="16:16" x14ac:dyDescent="0.3">
      <c r="P767330" s="83"/>
    </row>
    <row r="767331" spans="16:16" x14ac:dyDescent="0.3">
      <c r="P767331" s="83"/>
    </row>
    <row r="767332" spans="16:16" x14ac:dyDescent="0.3">
      <c r="P767332" s="83"/>
    </row>
    <row r="767333" spans="16:16" x14ac:dyDescent="0.3">
      <c r="P767333" s="83"/>
    </row>
    <row r="767334" spans="16:16" x14ac:dyDescent="0.3">
      <c r="P767334" s="83"/>
    </row>
    <row r="767335" spans="16:16" x14ac:dyDescent="0.3">
      <c r="P767335" s="83"/>
    </row>
    <row r="767336" spans="16:16" x14ac:dyDescent="0.3">
      <c r="P767336" s="83"/>
    </row>
    <row r="767337" spans="16:16" x14ac:dyDescent="0.3">
      <c r="P767337" s="83"/>
    </row>
    <row r="767338" spans="16:16" x14ac:dyDescent="0.3">
      <c r="P767338" s="83"/>
    </row>
    <row r="767339" spans="16:16" x14ac:dyDescent="0.3">
      <c r="P767339" s="83"/>
    </row>
    <row r="767340" spans="16:16" x14ac:dyDescent="0.3">
      <c r="P767340" s="83"/>
    </row>
    <row r="767341" spans="16:16" x14ac:dyDescent="0.3">
      <c r="P767341" s="83"/>
    </row>
    <row r="767342" spans="16:16" x14ac:dyDescent="0.3">
      <c r="P767342" s="83"/>
    </row>
    <row r="767343" spans="16:16" x14ac:dyDescent="0.3">
      <c r="P767343" s="83"/>
    </row>
    <row r="767344" spans="16:16" x14ac:dyDescent="0.3">
      <c r="P767344" s="83"/>
    </row>
    <row r="767345" spans="16:16" x14ac:dyDescent="0.3">
      <c r="P767345" s="83"/>
    </row>
    <row r="767346" spans="16:16" x14ac:dyDescent="0.3">
      <c r="P767346" s="83"/>
    </row>
    <row r="767347" spans="16:16" x14ac:dyDescent="0.3">
      <c r="P767347" s="83"/>
    </row>
    <row r="767348" spans="16:16" x14ac:dyDescent="0.3">
      <c r="P767348" s="83"/>
    </row>
    <row r="767349" spans="16:16" x14ac:dyDescent="0.3">
      <c r="P767349" s="83"/>
    </row>
    <row r="767350" spans="16:16" x14ac:dyDescent="0.3">
      <c r="P767350" s="83"/>
    </row>
    <row r="767351" spans="16:16" x14ac:dyDescent="0.3">
      <c r="P767351" s="83"/>
    </row>
    <row r="767352" spans="16:16" x14ac:dyDescent="0.3">
      <c r="P767352" s="83"/>
    </row>
    <row r="767353" spans="16:16" x14ac:dyDescent="0.3">
      <c r="P767353" s="83"/>
    </row>
    <row r="767354" spans="16:16" x14ac:dyDescent="0.3">
      <c r="P767354" s="83"/>
    </row>
    <row r="767355" spans="16:16" x14ac:dyDescent="0.3">
      <c r="P767355" s="83"/>
    </row>
    <row r="767356" spans="16:16" x14ac:dyDescent="0.3">
      <c r="P767356" s="83"/>
    </row>
    <row r="767357" spans="16:16" x14ac:dyDescent="0.3">
      <c r="P767357" s="83"/>
    </row>
    <row r="767358" spans="16:16" x14ac:dyDescent="0.3">
      <c r="P767358" s="83"/>
    </row>
    <row r="767359" spans="16:16" x14ac:dyDescent="0.3">
      <c r="P767359" s="83"/>
    </row>
    <row r="767360" spans="16:16" x14ac:dyDescent="0.3">
      <c r="P767360" s="83"/>
    </row>
    <row r="767361" spans="16:16" x14ac:dyDescent="0.3">
      <c r="P767361" s="83"/>
    </row>
    <row r="767362" spans="16:16" x14ac:dyDescent="0.3">
      <c r="P767362" s="83"/>
    </row>
    <row r="767363" spans="16:16" x14ac:dyDescent="0.3">
      <c r="P767363" s="83"/>
    </row>
    <row r="767364" spans="16:16" x14ac:dyDescent="0.3">
      <c r="P767364" s="83"/>
    </row>
    <row r="767365" spans="16:16" x14ac:dyDescent="0.3">
      <c r="P767365" s="83"/>
    </row>
    <row r="767366" spans="16:16" x14ac:dyDescent="0.3">
      <c r="P767366" s="83"/>
    </row>
    <row r="767367" spans="16:16" x14ac:dyDescent="0.3">
      <c r="P767367" s="83"/>
    </row>
    <row r="767368" spans="16:16" x14ac:dyDescent="0.3">
      <c r="P767368" s="83"/>
    </row>
    <row r="767369" spans="16:16" x14ac:dyDescent="0.3">
      <c r="P767369" s="83"/>
    </row>
    <row r="767370" spans="16:16" x14ac:dyDescent="0.3">
      <c r="P767370" s="83"/>
    </row>
    <row r="767371" spans="16:16" x14ac:dyDescent="0.3">
      <c r="P767371" s="83"/>
    </row>
    <row r="767372" spans="16:16" x14ac:dyDescent="0.3">
      <c r="P767372" s="83"/>
    </row>
    <row r="767373" spans="16:16" x14ac:dyDescent="0.3">
      <c r="P767373" s="83"/>
    </row>
    <row r="767374" spans="16:16" x14ac:dyDescent="0.3">
      <c r="P767374" s="83"/>
    </row>
    <row r="767375" spans="16:16" x14ac:dyDescent="0.3">
      <c r="P767375" s="83"/>
    </row>
    <row r="767376" spans="16:16" x14ac:dyDescent="0.3">
      <c r="P767376" s="83"/>
    </row>
    <row r="767377" spans="16:16" x14ac:dyDescent="0.3">
      <c r="P767377" s="83"/>
    </row>
    <row r="767378" spans="16:16" x14ac:dyDescent="0.3">
      <c r="P767378" s="83"/>
    </row>
    <row r="767379" spans="16:16" x14ac:dyDescent="0.3">
      <c r="P767379" s="83"/>
    </row>
    <row r="767380" spans="16:16" x14ac:dyDescent="0.3">
      <c r="P767380" s="83"/>
    </row>
    <row r="767381" spans="16:16" x14ac:dyDescent="0.3">
      <c r="P767381" s="83"/>
    </row>
    <row r="767382" spans="16:16" x14ac:dyDescent="0.3">
      <c r="P767382" s="83"/>
    </row>
    <row r="767383" spans="16:16" x14ac:dyDescent="0.3">
      <c r="P767383" s="83"/>
    </row>
    <row r="767384" spans="16:16" x14ac:dyDescent="0.3">
      <c r="P767384" s="83"/>
    </row>
    <row r="767385" spans="16:16" x14ac:dyDescent="0.3">
      <c r="P767385" s="83"/>
    </row>
    <row r="767386" spans="16:16" x14ac:dyDescent="0.3">
      <c r="P767386" s="83"/>
    </row>
    <row r="767387" spans="16:16" x14ac:dyDescent="0.3">
      <c r="P767387" s="83"/>
    </row>
    <row r="767388" spans="16:16" x14ac:dyDescent="0.3">
      <c r="P767388" s="83"/>
    </row>
    <row r="767389" spans="16:16" x14ac:dyDescent="0.3">
      <c r="P767389" s="83"/>
    </row>
    <row r="767390" spans="16:16" x14ac:dyDescent="0.3">
      <c r="P767390" s="83"/>
    </row>
    <row r="767391" spans="16:16" x14ac:dyDescent="0.3">
      <c r="P767391" s="83"/>
    </row>
    <row r="767392" spans="16:16" x14ac:dyDescent="0.3">
      <c r="P767392" s="83"/>
    </row>
    <row r="767393" spans="16:16" x14ac:dyDescent="0.3">
      <c r="P767393" s="83"/>
    </row>
    <row r="767394" spans="16:16" x14ac:dyDescent="0.3">
      <c r="P767394" s="83"/>
    </row>
    <row r="767395" spans="16:16" x14ac:dyDescent="0.3">
      <c r="P767395" s="83"/>
    </row>
    <row r="767396" spans="16:16" x14ac:dyDescent="0.3">
      <c r="P767396" s="83"/>
    </row>
    <row r="767397" spans="16:16" x14ac:dyDescent="0.3">
      <c r="P767397" s="83"/>
    </row>
    <row r="767398" spans="16:16" x14ac:dyDescent="0.3">
      <c r="P767398" s="83"/>
    </row>
    <row r="767399" spans="16:16" x14ac:dyDescent="0.3">
      <c r="P767399" s="83"/>
    </row>
    <row r="767400" spans="16:16" x14ac:dyDescent="0.3">
      <c r="P767400" s="83"/>
    </row>
    <row r="767401" spans="16:16" x14ac:dyDescent="0.3">
      <c r="P767401" s="83"/>
    </row>
    <row r="767402" spans="16:16" x14ac:dyDescent="0.3">
      <c r="P767402" s="83"/>
    </row>
    <row r="767403" spans="16:16" x14ac:dyDescent="0.3">
      <c r="P767403" s="83"/>
    </row>
    <row r="767404" spans="16:16" x14ac:dyDescent="0.3">
      <c r="P767404" s="83"/>
    </row>
    <row r="767405" spans="16:16" x14ac:dyDescent="0.3">
      <c r="P767405" s="83"/>
    </row>
    <row r="767406" spans="16:16" x14ac:dyDescent="0.3">
      <c r="P767406" s="83"/>
    </row>
    <row r="767407" spans="16:16" x14ac:dyDescent="0.3">
      <c r="P767407" s="83"/>
    </row>
    <row r="767408" spans="16:16" x14ac:dyDescent="0.3">
      <c r="P767408" s="83"/>
    </row>
    <row r="767409" spans="16:16" x14ac:dyDescent="0.3">
      <c r="P767409" s="83"/>
    </row>
    <row r="767410" spans="16:16" x14ac:dyDescent="0.3">
      <c r="P767410" s="83"/>
    </row>
    <row r="767411" spans="16:16" x14ac:dyDescent="0.3">
      <c r="P767411" s="83"/>
    </row>
    <row r="767412" spans="16:16" x14ac:dyDescent="0.3">
      <c r="P767412" s="83"/>
    </row>
    <row r="767413" spans="16:16" x14ac:dyDescent="0.3">
      <c r="P767413" s="83"/>
    </row>
    <row r="767414" spans="16:16" x14ac:dyDescent="0.3">
      <c r="P767414" s="83"/>
    </row>
    <row r="767415" spans="16:16" x14ac:dyDescent="0.3">
      <c r="P767415" s="83"/>
    </row>
    <row r="767416" spans="16:16" x14ac:dyDescent="0.3">
      <c r="P767416" s="83"/>
    </row>
    <row r="767417" spans="16:16" x14ac:dyDescent="0.3">
      <c r="P767417" s="83"/>
    </row>
    <row r="767418" spans="16:16" x14ac:dyDescent="0.3">
      <c r="P767418" s="83"/>
    </row>
    <row r="767419" spans="16:16" x14ac:dyDescent="0.3">
      <c r="P767419" s="83"/>
    </row>
    <row r="767420" spans="16:16" x14ac:dyDescent="0.3">
      <c r="P767420" s="83"/>
    </row>
    <row r="767421" spans="16:16" x14ac:dyDescent="0.3">
      <c r="P767421" s="83"/>
    </row>
    <row r="767422" spans="16:16" x14ac:dyDescent="0.3">
      <c r="P767422" s="83"/>
    </row>
    <row r="767423" spans="16:16" x14ac:dyDescent="0.3">
      <c r="P767423" s="83"/>
    </row>
    <row r="767424" spans="16:16" x14ac:dyDescent="0.3">
      <c r="P767424" s="83"/>
    </row>
    <row r="767425" spans="16:16" x14ac:dyDescent="0.3">
      <c r="P767425" s="83"/>
    </row>
    <row r="767426" spans="16:16" x14ac:dyDescent="0.3">
      <c r="P767426" s="83"/>
    </row>
    <row r="767427" spans="16:16" x14ac:dyDescent="0.3">
      <c r="P767427" s="83"/>
    </row>
    <row r="767428" spans="16:16" x14ac:dyDescent="0.3">
      <c r="P767428" s="83"/>
    </row>
    <row r="767429" spans="16:16" x14ac:dyDescent="0.3">
      <c r="P767429" s="83"/>
    </row>
    <row r="767430" spans="16:16" x14ac:dyDescent="0.3">
      <c r="P767430" s="83"/>
    </row>
    <row r="767431" spans="16:16" x14ac:dyDescent="0.3">
      <c r="P767431" s="83"/>
    </row>
    <row r="767432" spans="16:16" x14ac:dyDescent="0.3">
      <c r="P767432" s="83"/>
    </row>
    <row r="767433" spans="16:16" x14ac:dyDescent="0.3">
      <c r="P767433" s="83"/>
    </row>
    <row r="767434" spans="16:16" x14ac:dyDescent="0.3">
      <c r="P767434" s="83"/>
    </row>
    <row r="767435" spans="16:16" x14ac:dyDescent="0.3">
      <c r="P767435" s="83"/>
    </row>
    <row r="767436" spans="16:16" x14ac:dyDescent="0.3">
      <c r="P767436" s="83"/>
    </row>
    <row r="767437" spans="16:16" x14ac:dyDescent="0.3">
      <c r="P767437" s="83"/>
    </row>
    <row r="767438" spans="16:16" x14ac:dyDescent="0.3">
      <c r="P767438" s="83"/>
    </row>
    <row r="767439" spans="16:16" x14ac:dyDescent="0.3">
      <c r="P767439" s="83"/>
    </row>
    <row r="767440" spans="16:16" x14ac:dyDescent="0.3">
      <c r="P767440" s="83"/>
    </row>
    <row r="767441" spans="16:16" x14ac:dyDescent="0.3">
      <c r="P767441" s="83"/>
    </row>
    <row r="767442" spans="16:16" x14ac:dyDescent="0.3">
      <c r="P767442" s="83"/>
    </row>
    <row r="767443" spans="16:16" x14ac:dyDescent="0.3">
      <c r="P767443" s="83"/>
    </row>
    <row r="767444" spans="16:16" x14ac:dyDescent="0.3">
      <c r="P767444" s="83"/>
    </row>
    <row r="767445" spans="16:16" x14ac:dyDescent="0.3">
      <c r="P767445" s="83"/>
    </row>
    <row r="767446" spans="16:16" x14ac:dyDescent="0.3">
      <c r="P767446" s="83"/>
    </row>
    <row r="767447" spans="16:16" x14ac:dyDescent="0.3">
      <c r="P767447" s="83"/>
    </row>
    <row r="767448" spans="16:16" x14ac:dyDescent="0.3">
      <c r="P767448" s="83"/>
    </row>
    <row r="767449" spans="16:16" x14ac:dyDescent="0.3">
      <c r="P767449" s="83"/>
    </row>
    <row r="767450" spans="16:16" x14ac:dyDescent="0.3">
      <c r="P767450" s="83"/>
    </row>
    <row r="767451" spans="16:16" x14ac:dyDescent="0.3">
      <c r="P767451" s="83"/>
    </row>
    <row r="767452" spans="16:16" x14ac:dyDescent="0.3">
      <c r="P767452" s="83"/>
    </row>
    <row r="767453" spans="16:16" x14ac:dyDescent="0.3">
      <c r="P767453" s="83"/>
    </row>
    <row r="767454" spans="16:16" x14ac:dyDescent="0.3">
      <c r="P767454" s="83"/>
    </row>
    <row r="767455" spans="16:16" x14ac:dyDescent="0.3">
      <c r="P767455" s="83"/>
    </row>
    <row r="767456" spans="16:16" x14ac:dyDescent="0.3">
      <c r="P767456" s="83"/>
    </row>
    <row r="767457" spans="16:16" x14ac:dyDescent="0.3">
      <c r="P767457" s="83"/>
    </row>
    <row r="767458" spans="16:16" x14ac:dyDescent="0.3">
      <c r="P767458" s="83"/>
    </row>
    <row r="767459" spans="16:16" x14ac:dyDescent="0.3">
      <c r="P767459" s="83"/>
    </row>
    <row r="767460" spans="16:16" x14ac:dyDescent="0.3">
      <c r="P767460" s="83"/>
    </row>
    <row r="767461" spans="16:16" x14ac:dyDescent="0.3">
      <c r="P767461" s="83"/>
    </row>
    <row r="767462" spans="16:16" x14ac:dyDescent="0.3">
      <c r="P767462" s="83"/>
    </row>
    <row r="767463" spans="16:16" x14ac:dyDescent="0.3">
      <c r="P767463" s="83"/>
    </row>
    <row r="767464" spans="16:16" x14ac:dyDescent="0.3">
      <c r="P767464" s="83"/>
    </row>
    <row r="767465" spans="16:16" x14ac:dyDescent="0.3">
      <c r="P767465" s="83"/>
    </row>
    <row r="767466" spans="16:16" x14ac:dyDescent="0.3">
      <c r="P767466" s="83"/>
    </row>
    <row r="767467" spans="16:16" x14ac:dyDescent="0.3">
      <c r="P767467" s="83"/>
    </row>
    <row r="767468" spans="16:16" x14ac:dyDescent="0.3">
      <c r="P767468" s="83"/>
    </row>
    <row r="767469" spans="16:16" x14ac:dyDescent="0.3">
      <c r="P767469" s="83"/>
    </row>
    <row r="767470" spans="16:16" x14ac:dyDescent="0.3">
      <c r="P767470" s="83"/>
    </row>
    <row r="767471" spans="16:16" x14ac:dyDescent="0.3">
      <c r="P767471" s="83"/>
    </row>
    <row r="767472" spans="16:16" x14ac:dyDescent="0.3">
      <c r="P767472" s="83"/>
    </row>
    <row r="767473" spans="16:16" x14ac:dyDescent="0.3">
      <c r="P767473" s="83"/>
    </row>
    <row r="767474" spans="16:16" x14ac:dyDescent="0.3">
      <c r="P767474" s="83"/>
    </row>
    <row r="767475" spans="16:16" x14ac:dyDescent="0.3">
      <c r="P767475" s="83"/>
    </row>
    <row r="767476" spans="16:16" x14ac:dyDescent="0.3">
      <c r="P767476" s="83"/>
    </row>
    <row r="767477" spans="16:16" x14ac:dyDescent="0.3">
      <c r="P767477" s="83"/>
    </row>
    <row r="767478" spans="16:16" x14ac:dyDescent="0.3">
      <c r="P767478" s="83"/>
    </row>
    <row r="767479" spans="16:16" x14ac:dyDescent="0.3">
      <c r="P767479" s="83"/>
    </row>
    <row r="767480" spans="16:16" x14ac:dyDescent="0.3">
      <c r="P767480" s="83"/>
    </row>
    <row r="767481" spans="16:16" x14ac:dyDescent="0.3">
      <c r="P767481" s="83"/>
    </row>
    <row r="767482" spans="16:16" x14ac:dyDescent="0.3">
      <c r="P767482" s="83"/>
    </row>
    <row r="767483" spans="16:16" x14ac:dyDescent="0.3">
      <c r="P767483" s="83"/>
    </row>
    <row r="767484" spans="16:16" x14ac:dyDescent="0.3">
      <c r="P767484" s="83"/>
    </row>
    <row r="767485" spans="16:16" x14ac:dyDescent="0.3">
      <c r="P767485" s="83"/>
    </row>
    <row r="767486" spans="16:16" x14ac:dyDescent="0.3">
      <c r="P767486" s="83"/>
    </row>
    <row r="767487" spans="16:16" x14ac:dyDescent="0.3">
      <c r="P767487" s="83"/>
    </row>
    <row r="767488" spans="16:16" x14ac:dyDescent="0.3">
      <c r="P767488" s="83"/>
    </row>
    <row r="767489" spans="16:16" x14ac:dyDescent="0.3">
      <c r="P767489" s="83"/>
    </row>
    <row r="767490" spans="16:16" x14ac:dyDescent="0.3">
      <c r="P767490" s="83"/>
    </row>
    <row r="767491" spans="16:16" x14ac:dyDescent="0.3">
      <c r="P767491" s="83"/>
    </row>
    <row r="767492" spans="16:16" x14ac:dyDescent="0.3">
      <c r="P767492" s="83"/>
    </row>
    <row r="767493" spans="16:16" x14ac:dyDescent="0.3">
      <c r="P767493" s="83"/>
    </row>
    <row r="767494" spans="16:16" x14ac:dyDescent="0.3">
      <c r="P767494" s="83"/>
    </row>
    <row r="767495" spans="16:16" x14ac:dyDescent="0.3">
      <c r="P767495" s="83"/>
    </row>
    <row r="767496" spans="16:16" x14ac:dyDescent="0.3">
      <c r="P767496" s="83"/>
    </row>
    <row r="767497" spans="16:16" x14ac:dyDescent="0.3">
      <c r="P767497" s="83"/>
    </row>
    <row r="767498" spans="16:16" x14ac:dyDescent="0.3">
      <c r="P767498" s="83"/>
    </row>
    <row r="767499" spans="16:16" x14ac:dyDescent="0.3">
      <c r="P767499" s="83"/>
    </row>
    <row r="767500" spans="16:16" x14ac:dyDescent="0.3">
      <c r="P767500" s="83"/>
    </row>
    <row r="767501" spans="16:16" x14ac:dyDescent="0.3">
      <c r="P767501" s="83"/>
    </row>
    <row r="767502" spans="16:16" x14ac:dyDescent="0.3">
      <c r="P767502" s="83"/>
    </row>
    <row r="767503" spans="16:16" x14ac:dyDescent="0.3">
      <c r="P767503" s="83"/>
    </row>
    <row r="767504" spans="16:16" x14ac:dyDescent="0.3">
      <c r="P767504" s="83"/>
    </row>
    <row r="767505" spans="16:16" x14ac:dyDescent="0.3">
      <c r="P767505" s="83"/>
    </row>
    <row r="767506" spans="16:16" x14ac:dyDescent="0.3">
      <c r="P767506" s="83"/>
    </row>
    <row r="767507" spans="16:16" x14ac:dyDescent="0.3">
      <c r="P767507" s="83"/>
    </row>
    <row r="767508" spans="16:16" x14ac:dyDescent="0.3">
      <c r="P767508" s="83"/>
    </row>
    <row r="767509" spans="16:16" x14ac:dyDescent="0.3">
      <c r="P767509" s="83"/>
    </row>
    <row r="767510" spans="16:16" x14ac:dyDescent="0.3">
      <c r="P767510" s="83"/>
    </row>
    <row r="767511" spans="16:16" x14ac:dyDescent="0.3">
      <c r="P767511" s="83"/>
    </row>
    <row r="767512" spans="16:16" x14ac:dyDescent="0.3">
      <c r="P767512" s="83"/>
    </row>
    <row r="767513" spans="16:16" x14ac:dyDescent="0.3">
      <c r="P767513" s="83"/>
    </row>
    <row r="767514" spans="16:16" x14ac:dyDescent="0.3">
      <c r="P767514" s="83"/>
    </row>
    <row r="767515" spans="16:16" x14ac:dyDescent="0.3">
      <c r="P767515" s="83"/>
    </row>
    <row r="767516" spans="16:16" x14ac:dyDescent="0.3">
      <c r="P767516" s="83"/>
    </row>
    <row r="767517" spans="16:16" x14ac:dyDescent="0.3">
      <c r="P767517" s="83"/>
    </row>
    <row r="767518" spans="16:16" x14ac:dyDescent="0.3">
      <c r="P767518" s="83"/>
    </row>
    <row r="767519" spans="16:16" x14ac:dyDescent="0.3">
      <c r="P767519" s="83"/>
    </row>
    <row r="767520" spans="16:16" x14ac:dyDescent="0.3">
      <c r="P767520" s="83"/>
    </row>
    <row r="767521" spans="16:16" x14ac:dyDescent="0.3">
      <c r="P767521" s="83"/>
    </row>
    <row r="767522" spans="16:16" x14ac:dyDescent="0.3">
      <c r="P767522" s="83"/>
    </row>
    <row r="767523" spans="16:16" x14ac:dyDescent="0.3">
      <c r="P767523" s="83"/>
    </row>
    <row r="767524" spans="16:16" x14ac:dyDescent="0.3">
      <c r="P767524" s="83"/>
    </row>
    <row r="767525" spans="16:16" x14ac:dyDescent="0.3">
      <c r="P767525" s="83"/>
    </row>
    <row r="767526" spans="16:16" x14ac:dyDescent="0.3">
      <c r="P767526" s="83"/>
    </row>
    <row r="767527" spans="16:16" x14ac:dyDescent="0.3">
      <c r="P767527" s="83"/>
    </row>
    <row r="767528" spans="16:16" x14ac:dyDescent="0.3">
      <c r="P767528" s="83"/>
    </row>
    <row r="767529" spans="16:16" x14ac:dyDescent="0.3">
      <c r="P767529" s="83"/>
    </row>
    <row r="767530" spans="16:16" x14ac:dyDescent="0.3">
      <c r="P767530" s="83"/>
    </row>
    <row r="767531" spans="16:16" x14ac:dyDescent="0.3">
      <c r="P767531" s="83"/>
    </row>
    <row r="767532" spans="16:16" x14ac:dyDescent="0.3">
      <c r="P767532" s="83"/>
    </row>
    <row r="767533" spans="16:16" x14ac:dyDescent="0.3">
      <c r="P767533" s="83"/>
    </row>
    <row r="767534" spans="16:16" x14ac:dyDescent="0.3">
      <c r="P767534" s="83"/>
    </row>
    <row r="767535" spans="16:16" x14ac:dyDescent="0.3">
      <c r="P767535" s="83"/>
    </row>
    <row r="767536" spans="16:16" x14ac:dyDescent="0.3">
      <c r="P767536" s="83"/>
    </row>
    <row r="767537" spans="16:16" x14ac:dyDescent="0.3">
      <c r="P767537" s="83"/>
    </row>
    <row r="767538" spans="16:16" x14ac:dyDescent="0.3">
      <c r="P767538" s="83"/>
    </row>
    <row r="767539" spans="16:16" x14ac:dyDescent="0.3">
      <c r="P767539" s="83"/>
    </row>
    <row r="767540" spans="16:16" x14ac:dyDescent="0.3">
      <c r="P767540" s="83"/>
    </row>
    <row r="767541" spans="16:16" x14ac:dyDescent="0.3">
      <c r="P767541" s="83"/>
    </row>
    <row r="767542" spans="16:16" x14ac:dyDescent="0.3">
      <c r="P767542" s="83"/>
    </row>
    <row r="767543" spans="16:16" x14ac:dyDescent="0.3">
      <c r="P767543" s="83"/>
    </row>
    <row r="767544" spans="16:16" x14ac:dyDescent="0.3">
      <c r="P767544" s="83"/>
    </row>
    <row r="767545" spans="16:16" x14ac:dyDescent="0.3">
      <c r="P767545" s="83"/>
    </row>
    <row r="767546" spans="16:16" x14ac:dyDescent="0.3">
      <c r="P767546" s="83"/>
    </row>
    <row r="767547" spans="16:16" x14ac:dyDescent="0.3">
      <c r="P767547" s="83"/>
    </row>
    <row r="767548" spans="16:16" x14ac:dyDescent="0.3">
      <c r="P767548" s="83"/>
    </row>
    <row r="767549" spans="16:16" x14ac:dyDescent="0.3">
      <c r="P767549" s="83"/>
    </row>
    <row r="767550" spans="16:16" x14ac:dyDescent="0.3">
      <c r="P767550" s="83"/>
    </row>
    <row r="767551" spans="16:16" x14ac:dyDescent="0.3">
      <c r="P767551" s="83"/>
    </row>
    <row r="767552" spans="16:16" x14ac:dyDescent="0.3">
      <c r="P767552" s="83"/>
    </row>
    <row r="767553" spans="16:16" x14ac:dyDescent="0.3">
      <c r="P767553" s="83"/>
    </row>
    <row r="767554" spans="16:16" x14ac:dyDescent="0.3">
      <c r="P767554" s="83"/>
    </row>
    <row r="767555" spans="16:16" x14ac:dyDescent="0.3">
      <c r="P767555" s="83"/>
    </row>
    <row r="767556" spans="16:16" x14ac:dyDescent="0.3">
      <c r="P767556" s="83"/>
    </row>
    <row r="767557" spans="16:16" x14ac:dyDescent="0.3">
      <c r="P767557" s="83"/>
    </row>
    <row r="767558" spans="16:16" x14ac:dyDescent="0.3">
      <c r="P767558" s="83"/>
    </row>
    <row r="767559" spans="16:16" x14ac:dyDescent="0.3">
      <c r="P767559" s="83"/>
    </row>
    <row r="767560" spans="16:16" x14ac:dyDescent="0.3">
      <c r="P767560" s="83"/>
    </row>
    <row r="767561" spans="16:16" x14ac:dyDescent="0.3">
      <c r="P767561" s="83"/>
    </row>
    <row r="767562" spans="16:16" x14ac:dyDescent="0.3">
      <c r="P767562" s="83"/>
    </row>
    <row r="767563" spans="16:16" x14ac:dyDescent="0.3">
      <c r="P767563" s="83"/>
    </row>
    <row r="767564" spans="16:16" x14ac:dyDescent="0.3">
      <c r="P767564" s="83"/>
    </row>
    <row r="767565" spans="16:16" x14ac:dyDescent="0.3">
      <c r="P767565" s="83"/>
    </row>
    <row r="767566" spans="16:16" x14ac:dyDescent="0.3">
      <c r="P767566" s="83"/>
    </row>
    <row r="767567" spans="16:16" x14ac:dyDescent="0.3">
      <c r="P767567" s="83"/>
    </row>
    <row r="767568" spans="16:16" x14ac:dyDescent="0.3">
      <c r="P767568" s="83"/>
    </row>
    <row r="767569" spans="16:16" x14ac:dyDescent="0.3">
      <c r="P767569" s="83"/>
    </row>
    <row r="767570" spans="16:16" x14ac:dyDescent="0.3">
      <c r="P767570" s="83"/>
    </row>
    <row r="767571" spans="16:16" x14ac:dyDescent="0.3">
      <c r="P767571" s="83"/>
    </row>
    <row r="767572" spans="16:16" x14ac:dyDescent="0.3">
      <c r="P767572" s="83"/>
    </row>
    <row r="767573" spans="16:16" x14ac:dyDescent="0.3">
      <c r="P767573" s="83"/>
    </row>
    <row r="767574" spans="16:16" x14ac:dyDescent="0.3">
      <c r="P767574" s="83"/>
    </row>
    <row r="767575" spans="16:16" x14ac:dyDescent="0.3">
      <c r="P767575" s="83"/>
    </row>
    <row r="767576" spans="16:16" x14ac:dyDescent="0.3">
      <c r="P767576" s="83"/>
    </row>
    <row r="767577" spans="16:16" x14ac:dyDescent="0.3">
      <c r="P767577" s="83"/>
    </row>
    <row r="767578" spans="16:16" x14ac:dyDescent="0.3">
      <c r="P767578" s="83"/>
    </row>
    <row r="767579" spans="16:16" x14ac:dyDescent="0.3">
      <c r="P767579" s="83"/>
    </row>
    <row r="767580" spans="16:16" x14ac:dyDescent="0.3">
      <c r="P767580" s="83"/>
    </row>
    <row r="767581" spans="16:16" x14ac:dyDescent="0.3">
      <c r="P767581" s="83"/>
    </row>
    <row r="767582" spans="16:16" x14ac:dyDescent="0.3">
      <c r="P767582" s="83"/>
    </row>
    <row r="767583" spans="16:16" x14ac:dyDescent="0.3">
      <c r="P767583" s="83"/>
    </row>
    <row r="767584" spans="16:16" x14ac:dyDescent="0.3">
      <c r="P767584" s="83"/>
    </row>
    <row r="767585" spans="16:16" x14ac:dyDescent="0.3">
      <c r="P767585" s="83"/>
    </row>
    <row r="767586" spans="16:16" x14ac:dyDescent="0.3">
      <c r="P767586" s="83"/>
    </row>
    <row r="767587" spans="16:16" x14ac:dyDescent="0.3">
      <c r="P767587" s="83"/>
    </row>
    <row r="767588" spans="16:16" x14ac:dyDescent="0.3">
      <c r="P767588" s="83"/>
    </row>
    <row r="767589" spans="16:16" x14ac:dyDescent="0.3">
      <c r="P767589" s="83"/>
    </row>
    <row r="767590" spans="16:16" x14ac:dyDescent="0.3">
      <c r="P767590" s="83"/>
    </row>
    <row r="767591" spans="16:16" x14ac:dyDescent="0.3">
      <c r="P767591" s="83"/>
    </row>
    <row r="767592" spans="16:16" x14ac:dyDescent="0.3">
      <c r="P767592" s="83"/>
    </row>
    <row r="767593" spans="16:16" x14ac:dyDescent="0.3">
      <c r="P767593" s="83"/>
    </row>
    <row r="767594" spans="16:16" x14ac:dyDescent="0.3">
      <c r="P767594" s="83"/>
    </row>
    <row r="767595" spans="16:16" x14ac:dyDescent="0.3">
      <c r="P767595" s="83"/>
    </row>
    <row r="767596" spans="16:16" x14ac:dyDescent="0.3">
      <c r="P767596" s="83"/>
    </row>
    <row r="767597" spans="16:16" x14ac:dyDescent="0.3">
      <c r="P767597" s="83"/>
    </row>
    <row r="767598" spans="16:16" x14ac:dyDescent="0.3">
      <c r="P767598" s="83"/>
    </row>
    <row r="767599" spans="16:16" x14ac:dyDescent="0.3">
      <c r="P767599" s="83"/>
    </row>
    <row r="767600" spans="16:16" x14ac:dyDescent="0.3">
      <c r="P767600" s="83"/>
    </row>
    <row r="767601" spans="16:16" x14ac:dyDescent="0.3">
      <c r="P767601" s="83"/>
    </row>
    <row r="767602" spans="16:16" x14ac:dyDescent="0.3">
      <c r="P767602" s="83"/>
    </row>
    <row r="767603" spans="16:16" x14ac:dyDescent="0.3">
      <c r="P767603" s="83"/>
    </row>
    <row r="767604" spans="16:16" x14ac:dyDescent="0.3">
      <c r="P767604" s="83"/>
    </row>
    <row r="767605" spans="16:16" x14ac:dyDescent="0.3">
      <c r="P767605" s="83"/>
    </row>
    <row r="767606" spans="16:16" x14ac:dyDescent="0.3">
      <c r="P767606" s="83"/>
    </row>
    <row r="767607" spans="16:16" x14ac:dyDescent="0.3">
      <c r="P767607" s="83"/>
    </row>
    <row r="767608" spans="16:16" x14ac:dyDescent="0.3">
      <c r="P767608" s="83"/>
    </row>
    <row r="767609" spans="16:16" x14ac:dyDescent="0.3">
      <c r="P767609" s="83"/>
    </row>
    <row r="767610" spans="16:16" x14ac:dyDescent="0.3">
      <c r="P767610" s="83"/>
    </row>
    <row r="767611" spans="16:16" x14ac:dyDescent="0.3">
      <c r="P767611" s="83"/>
    </row>
    <row r="767612" spans="16:16" x14ac:dyDescent="0.3">
      <c r="P767612" s="83"/>
    </row>
    <row r="767613" spans="16:16" x14ac:dyDescent="0.3">
      <c r="P767613" s="83"/>
    </row>
    <row r="767614" spans="16:16" x14ac:dyDescent="0.3">
      <c r="P767614" s="83"/>
    </row>
    <row r="767615" spans="16:16" x14ac:dyDescent="0.3">
      <c r="P767615" s="83"/>
    </row>
    <row r="767616" spans="16:16" x14ac:dyDescent="0.3">
      <c r="P767616" s="83"/>
    </row>
    <row r="767617" spans="16:16" x14ac:dyDescent="0.3">
      <c r="P767617" s="83"/>
    </row>
    <row r="767618" spans="16:16" x14ac:dyDescent="0.3">
      <c r="P767618" s="83"/>
    </row>
    <row r="767619" spans="16:16" x14ac:dyDescent="0.3">
      <c r="P767619" s="83"/>
    </row>
    <row r="767620" spans="16:16" x14ac:dyDescent="0.3">
      <c r="P767620" s="83"/>
    </row>
    <row r="767621" spans="16:16" x14ac:dyDescent="0.3">
      <c r="P767621" s="83"/>
    </row>
    <row r="767622" spans="16:16" x14ac:dyDescent="0.3">
      <c r="P767622" s="83"/>
    </row>
    <row r="767623" spans="16:16" x14ac:dyDescent="0.3">
      <c r="P767623" s="83"/>
    </row>
    <row r="767624" spans="16:16" x14ac:dyDescent="0.3">
      <c r="P767624" s="83"/>
    </row>
    <row r="767625" spans="16:16" x14ac:dyDescent="0.3">
      <c r="P767625" s="83"/>
    </row>
    <row r="767626" spans="16:16" x14ac:dyDescent="0.3">
      <c r="P767626" s="83"/>
    </row>
    <row r="767627" spans="16:16" x14ac:dyDescent="0.3">
      <c r="P767627" s="83"/>
    </row>
    <row r="767628" spans="16:16" x14ac:dyDescent="0.3">
      <c r="P767628" s="83"/>
    </row>
    <row r="767629" spans="16:16" x14ac:dyDescent="0.3">
      <c r="P767629" s="83"/>
    </row>
    <row r="767630" spans="16:16" x14ac:dyDescent="0.3">
      <c r="P767630" s="83"/>
    </row>
    <row r="767631" spans="16:16" x14ac:dyDescent="0.3">
      <c r="P767631" s="83"/>
    </row>
    <row r="767632" spans="16:16" x14ac:dyDescent="0.3">
      <c r="P767632" s="83"/>
    </row>
    <row r="767633" spans="16:16" x14ac:dyDescent="0.3">
      <c r="P767633" s="83"/>
    </row>
    <row r="767634" spans="16:16" x14ac:dyDescent="0.3">
      <c r="P767634" s="83"/>
    </row>
    <row r="767635" spans="16:16" x14ac:dyDescent="0.3">
      <c r="P767635" s="83"/>
    </row>
    <row r="767636" spans="16:16" x14ac:dyDescent="0.3">
      <c r="P767636" s="83"/>
    </row>
    <row r="767637" spans="16:16" x14ac:dyDescent="0.3">
      <c r="P767637" s="83"/>
    </row>
    <row r="767638" spans="16:16" x14ac:dyDescent="0.3">
      <c r="P767638" s="83"/>
    </row>
    <row r="767639" spans="16:16" x14ac:dyDescent="0.3">
      <c r="P767639" s="83"/>
    </row>
    <row r="767640" spans="16:16" x14ac:dyDescent="0.3">
      <c r="P767640" s="83"/>
    </row>
    <row r="767641" spans="16:16" x14ac:dyDescent="0.3">
      <c r="P767641" s="83"/>
    </row>
    <row r="767642" spans="16:16" x14ac:dyDescent="0.3">
      <c r="P767642" s="83"/>
    </row>
    <row r="767643" spans="16:16" x14ac:dyDescent="0.3">
      <c r="P767643" s="83"/>
    </row>
    <row r="767644" spans="16:16" x14ac:dyDescent="0.3">
      <c r="P767644" s="83"/>
    </row>
    <row r="767645" spans="16:16" x14ac:dyDescent="0.3">
      <c r="P767645" s="83"/>
    </row>
    <row r="767646" spans="16:16" x14ac:dyDescent="0.3">
      <c r="P767646" s="83"/>
    </row>
    <row r="767647" spans="16:16" x14ac:dyDescent="0.3">
      <c r="P767647" s="83"/>
    </row>
    <row r="767648" spans="16:16" x14ac:dyDescent="0.3">
      <c r="P767648" s="83"/>
    </row>
    <row r="767649" spans="16:16" x14ac:dyDescent="0.3">
      <c r="P767649" s="83"/>
    </row>
    <row r="767650" spans="16:16" x14ac:dyDescent="0.3">
      <c r="P767650" s="83"/>
    </row>
    <row r="767651" spans="16:16" x14ac:dyDescent="0.3">
      <c r="P767651" s="83"/>
    </row>
    <row r="767652" spans="16:16" x14ac:dyDescent="0.3">
      <c r="P767652" s="83"/>
    </row>
    <row r="767653" spans="16:16" x14ac:dyDescent="0.3">
      <c r="P767653" s="83"/>
    </row>
    <row r="767654" spans="16:16" x14ac:dyDescent="0.3">
      <c r="P767654" s="83"/>
    </row>
    <row r="767655" spans="16:16" x14ac:dyDescent="0.3">
      <c r="P767655" s="83"/>
    </row>
    <row r="767656" spans="16:16" x14ac:dyDescent="0.3">
      <c r="P767656" s="83"/>
    </row>
    <row r="767657" spans="16:16" x14ac:dyDescent="0.3">
      <c r="P767657" s="83"/>
    </row>
    <row r="767658" spans="16:16" x14ac:dyDescent="0.3">
      <c r="P767658" s="83"/>
    </row>
    <row r="767659" spans="16:16" x14ac:dyDescent="0.3">
      <c r="P767659" s="83"/>
    </row>
    <row r="767660" spans="16:16" x14ac:dyDescent="0.3">
      <c r="P767660" s="83"/>
    </row>
    <row r="767661" spans="16:16" x14ac:dyDescent="0.3">
      <c r="P767661" s="83"/>
    </row>
    <row r="767662" spans="16:16" x14ac:dyDescent="0.3">
      <c r="P767662" s="83"/>
    </row>
    <row r="767663" spans="16:16" x14ac:dyDescent="0.3">
      <c r="P767663" s="83"/>
    </row>
    <row r="767664" spans="16:16" x14ac:dyDescent="0.3">
      <c r="P767664" s="83"/>
    </row>
    <row r="767665" spans="16:16" x14ac:dyDescent="0.3">
      <c r="P767665" s="83"/>
    </row>
    <row r="767666" spans="16:16" x14ac:dyDescent="0.3">
      <c r="P767666" s="83"/>
    </row>
    <row r="767667" spans="16:16" x14ac:dyDescent="0.3">
      <c r="P767667" s="83"/>
    </row>
    <row r="767668" spans="16:16" x14ac:dyDescent="0.3">
      <c r="P767668" s="83"/>
    </row>
    <row r="767669" spans="16:16" x14ac:dyDescent="0.3">
      <c r="P767669" s="83"/>
    </row>
    <row r="767670" spans="16:16" x14ac:dyDescent="0.3">
      <c r="P767670" s="83"/>
    </row>
    <row r="767671" spans="16:16" x14ac:dyDescent="0.3">
      <c r="P767671" s="83"/>
    </row>
    <row r="767672" spans="16:16" x14ac:dyDescent="0.3">
      <c r="P767672" s="83"/>
    </row>
    <row r="767673" spans="16:16" x14ac:dyDescent="0.3">
      <c r="P767673" s="83"/>
    </row>
    <row r="767674" spans="16:16" x14ac:dyDescent="0.3">
      <c r="P767674" s="83"/>
    </row>
    <row r="767675" spans="16:16" x14ac:dyDescent="0.3">
      <c r="P767675" s="83"/>
    </row>
    <row r="767676" spans="16:16" x14ac:dyDescent="0.3">
      <c r="P767676" s="83"/>
    </row>
    <row r="767677" spans="16:16" x14ac:dyDescent="0.3">
      <c r="P767677" s="83"/>
    </row>
    <row r="767678" spans="16:16" x14ac:dyDescent="0.3">
      <c r="P767678" s="83"/>
    </row>
    <row r="767679" spans="16:16" x14ac:dyDescent="0.3">
      <c r="P767679" s="83"/>
    </row>
    <row r="767680" spans="16:16" x14ac:dyDescent="0.3">
      <c r="P767680" s="83"/>
    </row>
    <row r="767681" spans="16:16" x14ac:dyDescent="0.3">
      <c r="P767681" s="83"/>
    </row>
    <row r="767682" spans="16:16" x14ac:dyDescent="0.3">
      <c r="P767682" s="83"/>
    </row>
    <row r="767683" spans="16:16" x14ac:dyDescent="0.3">
      <c r="P767683" s="83"/>
    </row>
    <row r="767684" spans="16:16" x14ac:dyDescent="0.3">
      <c r="P767684" s="83"/>
    </row>
    <row r="767685" spans="16:16" x14ac:dyDescent="0.3">
      <c r="P767685" s="83"/>
    </row>
    <row r="767686" spans="16:16" x14ac:dyDescent="0.3">
      <c r="P767686" s="83"/>
    </row>
    <row r="767687" spans="16:16" x14ac:dyDescent="0.3">
      <c r="P767687" s="83"/>
    </row>
    <row r="767688" spans="16:16" x14ac:dyDescent="0.3">
      <c r="P767688" s="83"/>
    </row>
    <row r="767689" spans="16:16" x14ac:dyDescent="0.3">
      <c r="P767689" s="83"/>
    </row>
    <row r="767690" spans="16:16" x14ac:dyDescent="0.3">
      <c r="P767690" s="83"/>
    </row>
    <row r="767691" spans="16:16" x14ac:dyDescent="0.3">
      <c r="P767691" s="83"/>
    </row>
    <row r="767692" spans="16:16" x14ac:dyDescent="0.3">
      <c r="P767692" s="83"/>
    </row>
    <row r="767693" spans="16:16" x14ac:dyDescent="0.3">
      <c r="P767693" s="83"/>
    </row>
    <row r="767694" spans="16:16" x14ac:dyDescent="0.3">
      <c r="P767694" s="83"/>
    </row>
    <row r="767695" spans="16:16" x14ac:dyDescent="0.3">
      <c r="P767695" s="83"/>
    </row>
    <row r="767696" spans="16:16" x14ac:dyDescent="0.3">
      <c r="P767696" s="83"/>
    </row>
    <row r="767697" spans="16:16" x14ac:dyDescent="0.3">
      <c r="P767697" s="83"/>
    </row>
    <row r="767698" spans="16:16" x14ac:dyDescent="0.3">
      <c r="P767698" s="83"/>
    </row>
    <row r="767699" spans="16:16" x14ac:dyDescent="0.3">
      <c r="P767699" s="83"/>
    </row>
    <row r="767700" spans="16:16" x14ac:dyDescent="0.3">
      <c r="P767700" s="83"/>
    </row>
    <row r="767701" spans="16:16" x14ac:dyDescent="0.3">
      <c r="P767701" s="83"/>
    </row>
    <row r="767702" spans="16:16" x14ac:dyDescent="0.3">
      <c r="P767702" s="83"/>
    </row>
    <row r="767703" spans="16:16" x14ac:dyDescent="0.3">
      <c r="P767703" s="83"/>
    </row>
    <row r="767704" spans="16:16" x14ac:dyDescent="0.3">
      <c r="P767704" s="83"/>
    </row>
    <row r="767705" spans="16:16" x14ac:dyDescent="0.3">
      <c r="P767705" s="83"/>
    </row>
    <row r="767706" spans="16:16" x14ac:dyDescent="0.3">
      <c r="P767706" s="83"/>
    </row>
    <row r="767707" spans="16:16" x14ac:dyDescent="0.3">
      <c r="P767707" s="83"/>
    </row>
    <row r="767708" spans="16:16" x14ac:dyDescent="0.3">
      <c r="P767708" s="83"/>
    </row>
    <row r="767709" spans="16:16" x14ac:dyDescent="0.3">
      <c r="P767709" s="83"/>
    </row>
    <row r="767710" spans="16:16" x14ac:dyDescent="0.3">
      <c r="P767710" s="83"/>
    </row>
    <row r="767711" spans="16:16" x14ac:dyDescent="0.3">
      <c r="P767711" s="83"/>
    </row>
    <row r="767712" spans="16:16" x14ac:dyDescent="0.3">
      <c r="P767712" s="83"/>
    </row>
    <row r="767713" spans="16:16" x14ac:dyDescent="0.3">
      <c r="P767713" s="83"/>
    </row>
    <row r="767714" spans="16:16" x14ac:dyDescent="0.3">
      <c r="P767714" s="83"/>
    </row>
    <row r="767715" spans="16:16" x14ac:dyDescent="0.3">
      <c r="P767715" s="83"/>
    </row>
    <row r="767716" spans="16:16" x14ac:dyDescent="0.3">
      <c r="P767716" s="83"/>
    </row>
    <row r="767717" spans="16:16" x14ac:dyDescent="0.3">
      <c r="P767717" s="83"/>
    </row>
    <row r="767718" spans="16:16" x14ac:dyDescent="0.3">
      <c r="P767718" s="83"/>
    </row>
    <row r="767719" spans="16:16" x14ac:dyDescent="0.3">
      <c r="P767719" s="83"/>
    </row>
    <row r="767720" spans="16:16" x14ac:dyDescent="0.3">
      <c r="P767720" s="83"/>
    </row>
    <row r="767721" spans="16:16" x14ac:dyDescent="0.3">
      <c r="P767721" s="83"/>
    </row>
    <row r="767722" spans="16:16" x14ac:dyDescent="0.3">
      <c r="P767722" s="83"/>
    </row>
    <row r="767723" spans="16:16" x14ac:dyDescent="0.3">
      <c r="P767723" s="83"/>
    </row>
    <row r="767724" spans="16:16" x14ac:dyDescent="0.3">
      <c r="P767724" s="83"/>
    </row>
    <row r="767725" spans="16:16" x14ac:dyDescent="0.3">
      <c r="P767725" s="83"/>
    </row>
    <row r="767726" spans="16:16" x14ac:dyDescent="0.3">
      <c r="P767726" s="83"/>
    </row>
    <row r="767727" spans="16:16" x14ac:dyDescent="0.3">
      <c r="P767727" s="83"/>
    </row>
    <row r="767728" spans="16:16" x14ac:dyDescent="0.3">
      <c r="P767728" s="83"/>
    </row>
    <row r="767729" spans="16:16" x14ac:dyDescent="0.3">
      <c r="P767729" s="83"/>
    </row>
    <row r="767730" spans="16:16" x14ac:dyDescent="0.3">
      <c r="P767730" s="83"/>
    </row>
    <row r="767731" spans="16:16" x14ac:dyDescent="0.3">
      <c r="P767731" s="83"/>
    </row>
    <row r="767732" spans="16:16" x14ac:dyDescent="0.3">
      <c r="P767732" s="83"/>
    </row>
    <row r="767733" spans="16:16" x14ac:dyDescent="0.3">
      <c r="P767733" s="83"/>
    </row>
    <row r="767734" spans="16:16" x14ac:dyDescent="0.3">
      <c r="P767734" s="83"/>
    </row>
    <row r="767735" spans="16:16" x14ac:dyDescent="0.3">
      <c r="P767735" s="83"/>
    </row>
    <row r="767736" spans="16:16" x14ac:dyDescent="0.3">
      <c r="P767736" s="83"/>
    </row>
    <row r="767737" spans="16:16" x14ac:dyDescent="0.3">
      <c r="P767737" s="83"/>
    </row>
    <row r="767738" spans="16:16" x14ac:dyDescent="0.3">
      <c r="P767738" s="83"/>
    </row>
    <row r="767739" spans="16:16" x14ac:dyDescent="0.3">
      <c r="P767739" s="83"/>
    </row>
    <row r="767740" spans="16:16" x14ac:dyDescent="0.3">
      <c r="P767740" s="83"/>
    </row>
    <row r="767741" spans="16:16" x14ac:dyDescent="0.3">
      <c r="P767741" s="83"/>
    </row>
    <row r="767742" spans="16:16" x14ac:dyDescent="0.3">
      <c r="P767742" s="83"/>
    </row>
    <row r="767743" spans="16:16" x14ac:dyDescent="0.3">
      <c r="P767743" s="83"/>
    </row>
    <row r="767744" spans="16:16" x14ac:dyDescent="0.3">
      <c r="P767744" s="83"/>
    </row>
    <row r="767745" spans="16:16" x14ac:dyDescent="0.3">
      <c r="P767745" s="83"/>
    </row>
    <row r="767746" spans="16:16" x14ac:dyDescent="0.3">
      <c r="P767746" s="83"/>
    </row>
    <row r="767747" spans="16:16" x14ac:dyDescent="0.3">
      <c r="P767747" s="83"/>
    </row>
    <row r="767748" spans="16:16" x14ac:dyDescent="0.3">
      <c r="P767748" s="83"/>
    </row>
    <row r="767749" spans="16:16" x14ac:dyDescent="0.3">
      <c r="P767749" s="83"/>
    </row>
    <row r="767750" spans="16:16" x14ac:dyDescent="0.3">
      <c r="P767750" s="83"/>
    </row>
    <row r="767751" spans="16:16" x14ac:dyDescent="0.3">
      <c r="P767751" s="83"/>
    </row>
    <row r="767752" spans="16:16" x14ac:dyDescent="0.3">
      <c r="P767752" s="83"/>
    </row>
    <row r="767753" spans="16:16" x14ac:dyDescent="0.3">
      <c r="P767753" s="83"/>
    </row>
    <row r="767754" spans="16:16" x14ac:dyDescent="0.3">
      <c r="P767754" s="83"/>
    </row>
    <row r="767755" spans="16:16" x14ac:dyDescent="0.3">
      <c r="P767755" s="83"/>
    </row>
    <row r="767756" spans="16:16" x14ac:dyDescent="0.3">
      <c r="P767756" s="83"/>
    </row>
    <row r="767757" spans="16:16" x14ac:dyDescent="0.3">
      <c r="P767757" s="83"/>
    </row>
    <row r="767758" spans="16:16" x14ac:dyDescent="0.3">
      <c r="P767758" s="83"/>
    </row>
    <row r="767759" spans="16:16" x14ac:dyDescent="0.3">
      <c r="P767759" s="83"/>
    </row>
    <row r="767760" spans="16:16" x14ac:dyDescent="0.3">
      <c r="P767760" s="83"/>
    </row>
    <row r="767761" spans="16:16" x14ac:dyDescent="0.3">
      <c r="P767761" s="83"/>
    </row>
    <row r="767762" spans="16:16" x14ac:dyDescent="0.3">
      <c r="P767762" s="83"/>
    </row>
    <row r="767763" spans="16:16" x14ac:dyDescent="0.3">
      <c r="P767763" s="83"/>
    </row>
    <row r="767764" spans="16:16" x14ac:dyDescent="0.3">
      <c r="P767764" s="83"/>
    </row>
    <row r="767765" spans="16:16" x14ac:dyDescent="0.3">
      <c r="P767765" s="83"/>
    </row>
    <row r="767766" spans="16:16" x14ac:dyDescent="0.3">
      <c r="P767766" s="83"/>
    </row>
    <row r="767767" spans="16:16" x14ac:dyDescent="0.3">
      <c r="P767767" s="83"/>
    </row>
    <row r="767768" spans="16:16" x14ac:dyDescent="0.3">
      <c r="P767768" s="83"/>
    </row>
    <row r="767769" spans="16:16" x14ac:dyDescent="0.3">
      <c r="P767769" s="83"/>
    </row>
    <row r="767770" spans="16:16" x14ac:dyDescent="0.3">
      <c r="P767770" s="83"/>
    </row>
    <row r="767771" spans="16:16" x14ac:dyDescent="0.3">
      <c r="P767771" s="83"/>
    </row>
    <row r="767772" spans="16:16" x14ac:dyDescent="0.3">
      <c r="P767772" s="83"/>
    </row>
    <row r="767773" spans="16:16" x14ac:dyDescent="0.3">
      <c r="P767773" s="83"/>
    </row>
    <row r="767774" spans="16:16" x14ac:dyDescent="0.3">
      <c r="P767774" s="83"/>
    </row>
    <row r="767775" spans="16:16" x14ac:dyDescent="0.3">
      <c r="P767775" s="83"/>
    </row>
    <row r="767776" spans="16:16" x14ac:dyDescent="0.3">
      <c r="P767776" s="83"/>
    </row>
    <row r="767777" spans="16:16" x14ac:dyDescent="0.3">
      <c r="P767777" s="83"/>
    </row>
    <row r="767778" spans="16:16" x14ac:dyDescent="0.3">
      <c r="P767778" s="83"/>
    </row>
    <row r="767779" spans="16:16" x14ac:dyDescent="0.3">
      <c r="P767779" s="83"/>
    </row>
    <row r="767780" spans="16:16" x14ac:dyDescent="0.3">
      <c r="P767780" s="83"/>
    </row>
    <row r="767781" spans="16:16" x14ac:dyDescent="0.3">
      <c r="P767781" s="83"/>
    </row>
    <row r="767782" spans="16:16" x14ac:dyDescent="0.3">
      <c r="P767782" s="83"/>
    </row>
    <row r="767783" spans="16:16" x14ac:dyDescent="0.3">
      <c r="P767783" s="83"/>
    </row>
    <row r="767784" spans="16:16" x14ac:dyDescent="0.3">
      <c r="P767784" s="83"/>
    </row>
    <row r="767785" spans="16:16" x14ac:dyDescent="0.3">
      <c r="P767785" s="83"/>
    </row>
    <row r="767786" spans="16:16" x14ac:dyDescent="0.3">
      <c r="P767786" s="83"/>
    </row>
    <row r="767787" spans="16:16" x14ac:dyDescent="0.3">
      <c r="P767787" s="83"/>
    </row>
    <row r="767788" spans="16:16" x14ac:dyDescent="0.3">
      <c r="P767788" s="83"/>
    </row>
    <row r="767789" spans="16:16" x14ac:dyDescent="0.3">
      <c r="P767789" s="83"/>
    </row>
    <row r="767790" spans="16:16" x14ac:dyDescent="0.3">
      <c r="P767790" s="83"/>
    </row>
    <row r="767791" spans="16:16" x14ac:dyDescent="0.3">
      <c r="P767791" s="83"/>
    </row>
    <row r="767792" spans="16:16" x14ac:dyDescent="0.3">
      <c r="P767792" s="83"/>
    </row>
    <row r="767793" spans="16:16" x14ac:dyDescent="0.3">
      <c r="P767793" s="83"/>
    </row>
    <row r="767794" spans="16:16" x14ac:dyDescent="0.3">
      <c r="P767794" s="83"/>
    </row>
    <row r="767795" spans="16:16" x14ac:dyDescent="0.3">
      <c r="P767795" s="83"/>
    </row>
    <row r="767796" spans="16:16" x14ac:dyDescent="0.3">
      <c r="P767796" s="83"/>
    </row>
    <row r="767797" spans="16:16" x14ac:dyDescent="0.3">
      <c r="P767797" s="83"/>
    </row>
    <row r="767798" spans="16:16" x14ac:dyDescent="0.3">
      <c r="P767798" s="83"/>
    </row>
    <row r="767799" spans="16:16" x14ac:dyDescent="0.3">
      <c r="P767799" s="83"/>
    </row>
    <row r="767800" spans="16:16" x14ac:dyDescent="0.3">
      <c r="P767800" s="83"/>
    </row>
    <row r="767801" spans="16:16" x14ac:dyDescent="0.3">
      <c r="P767801" s="83"/>
    </row>
    <row r="767802" spans="16:16" x14ac:dyDescent="0.3">
      <c r="P767802" s="83"/>
    </row>
    <row r="767803" spans="16:16" x14ac:dyDescent="0.3">
      <c r="P767803" s="83"/>
    </row>
    <row r="767804" spans="16:16" x14ac:dyDescent="0.3">
      <c r="P767804" s="83"/>
    </row>
    <row r="767805" spans="16:16" x14ac:dyDescent="0.3">
      <c r="P767805" s="83"/>
    </row>
    <row r="767806" spans="16:16" x14ac:dyDescent="0.3">
      <c r="P767806" s="83"/>
    </row>
    <row r="767807" spans="16:16" x14ac:dyDescent="0.3">
      <c r="P767807" s="83"/>
    </row>
    <row r="767808" spans="16:16" x14ac:dyDescent="0.3">
      <c r="P767808" s="83"/>
    </row>
    <row r="767809" spans="16:16" x14ac:dyDescent="0.3">
      <c r="P767809" s="83"/>
    </row>
    <row r="767810" spans="16:16" x14ac:dyDescent="0.3">
      <c r="P767810" s="83"/>
    </row>
    <row r="767811" spans="16:16" x14ac:dyDescent="0.3">
      <c r="P767811" s="83"/>
    </row>
    <row r="767812" spans="16:16" x14ac:dyDescent="0.3">
      <c r="P767812" s="83"/>
    </row>
    <row r="767813" spans="16:16" x14ac:dyDescent="0.3">
      <c r="P767813" s="83"/>
    </row>
    <row r="767814" spans="16:16" x14ac:dyDescent="0.3">
      <c r="P767814" s="83"/>
    </row>
    <row r="767815" spans="16:16" x14ac:dyDescent="0.3">
      <c r="P767815" s="83"/>
    </row>
    <row r="767816" spans="16:16" x14ac:dyDescent="0.3">
      <c r="P767816" s="83"/>
    </row>
    <row r="767817" spans="16:16" x14ac:dyDescent="0.3">
      <c r="P767817" s="83"/>
    </row>
    <row r="767818" spans="16:16" x14ac:dyDescent="0.3">
      <c r="P767818" s="83"/>
    </row>
    <row r="767819" spans="16:16" x14ac:dyDescent="0.3">
      <c r="P767819" s="83"/>
    </row>
    <row r="767820" spans="16:16" x14ac:dyDescent="0.3">
      <c r="P767820" s="83"/>
    </row>
    <row r="767821" spans="16:16" x14ac:dyDescent="0.3">
      <c r="P767821" s="83"/>
    </row>
    <row r="767822" spans="16:16" x14ac:dyDescent="0.3">
      <c r="P767822" s="83"/>
    </row>
    <row r="767823" spans="16:16" x14ac:dyDescent="0.3">
      <c r="P767823" s="83"/>
    </row>
    <row r="767824" spans="16:16" x14ac:dyDescent="0.3">
      <c r="P767824" s="83"/>
    </row>
    <row r="767825" spans="16:16" x14ac:dyDescent="0.3">
      <c r="P767825" s="83"/>
    </row>
    <row r="767826" spans="16:16" x14ac:dyDescent="0.3">
      <c r="P767826" s="83"/>
    </row>
    <row r="767827" spans="16:16" x14ac:dyDescent="0.3">
      <c r="P767827" s="83"/>
    </row>
    <row r="767828" spans="16:16" x14ac:dyDescent="0.3">
      <c r="P767828" s="83"/>
    </row>
    <row r="767829" spans="16:16" x14ac:dyDescent="0.3">
      <c r="P767829" s="83"/>
    </row>
    <row r="767830" spans="16:16" x14ac:dyDescent="0.3">
      <c r="P767830" s="83"/>
    </row>
    <row r="767831" spans="16:16" x14ac:dyDescent="0.3">
      <c r="P767831" s="83"/>
    </row>
    <row r="767832" spans="16:16" x14ac:dyDescent="0.3">
      <c r="P767832" s="83"/>
    </row>
    <row r="767833" spans="16:16" x14ac:dyDescent="0.3">
      <c r="P767833" s="83"/>
    </row>
    <row r="767834" spans="16:16" x14ac:dyDescent="0.3">
      <c r="P767834" s="83"/>
    </row>
    <row r="767835" spans="16:16" x14ac:dyDescent="0.3">
      <c r="P767835" s="83"/>
    </row>
    <row r="767836" spans="16:16" x14ac:dyDescent="0.3">
      <c r="P767836" s="83"/>
    </row>
    <row r="767837" spans="16:16" x14ac:dyDescent="0.3">
      <c r="P767837" s="83"/>
    </row>
    <row r="767838" spans="16:16" x14ac:dyDescent="0.3">
      <c r="P767838" s="83"/>
    </row>
    <row r="767839" spans="16:16" x14ac:dyDescent="0.3">
      <c r="P767839" s="83"/>
    </row>
    <row r="767840" spans="16:16" x14ac:dyDescent="0.3">
      <c r="P767840" s="83"/>
    </row>
    <row r="767841" spans="16:16" x14ac:dyDescent="0.3">
      <c r="P767841" s="83"/>
    </row>
    <row r="767842" spans="16:16" x14ac:dyDescent="0.3">
      <c r="P767842" s="83"/>
    </row>
    <row r="767843" spans="16:16" x14ac:dyDescent="0.3">
      <c r="P767843" s="83"/>
    </row>
    <row r="767844" spans="16:16" x14ac:dyDescent="0.3">
      <c r="P767844" s="83"/>
    </row>
    <row r="767845" spans="16:16" x14ac:dyDescent="0.3">
      <c r="P767845" s="83"/>
    </row>
    <row r="767846" spans="16:16" x14ac:dyDescent="0.3">
      <c r="P767846" s="83"/>
    </row>
    <row r="767847" spans="16:16" x14ac:dyDescent="0.3">
      <c r="P767847" s="83"/>
    </row>
    <row r="767848" spans="16:16" x14ac:dyDescent="0.3">
      <c r="P767848" s="83"/>
    </row>
    <row r="767849" spans="16:16" x14ac:dyDescent="0.3">
      <c r="P767849" s="83"/>
    </row>
    <row r="767850" spans="16:16" x14ac:dyDescent="0.3">
      <c r="P767850" s="83"/>
    </row>
    <row r="767851" spans="16:16" x14ac:dyDescent="0.3">
      <c r="P767851" s="83"/>
    </row>
    <row r="767852" spans="16:16" x14ac:dyDescent="0.3">
      <c r="P767852" s="83"/>
    </row>
    <row r="767853" spans="16:16" x14ac:dyDescent="0.3">
      <c r="P767853" s="83"/>
    </row>
    <row r="767854" spans="16:16" x14ac:dyDescent="0.3">
      <c r="P767854" s="83"/>
    </row>
    <row r="767855" spans="16:16" x14ac:dyDescent="0.3">
      <c r="P767855" s="83"/>
    </row>
    <row r="767856" spans="16:16" x14ac:dyDescent="0.3">
      <c r="P767856" s="83"/>
    </row>
    <row r="767857" spans="16:16" x14ac:dyDescent="0.3">
      <c r="P767857" s="83"/>
    </row>
    <row r="767858" spans="16:16" x14ac:dyDescent="0.3">
      <c r="P767858" s="83"/>
    </row>
    <row r="767859" spans="16:16" x14ac:dyDescent="0.3">
      <c r="P767859" s="83"/>
    </row>
    <row r="767860" spans="16:16" x14ac:dyDescent="0.3">
      <c r="P767860" s="83"/>
    </row>
    <row r="767861" spans="16:16" x14ac:dyDescent="0.3">
      <c r="P767861" s="83"/>
    </row>
    <row r="767862" spans="16:16" x14ac:dyDescent="0.3">
      <c r="P767862" s="83"/>
    </row>
    <row r="767863" spans="16:16" x14ac:dyDescent="0.3">
      <c r="P767863" s="83"/>
    </row>
    <row r="767864" spans="16:16" x14ac:dyDescent="0.3">
      <c r="P767864" s="83"/>
    </row>
    <row r="767865" spans="16:16" x14ac:dyDescent="0.3">
      <c r="P767865" s="83"/>
    </row>
    <row r="767866" spans="16:16" x14ac:dyDescent="0.3">
      <c r="P767866" s="83"/>
    </row>
    <row r="767867" spans="16:16" x14ac:dyDescent="0.3">
      <c r="P767867" s="83"/>
    </row>
    <row r="767868" spans="16:16" x14ac:dyDescent="0.3">
      <c r="P767868" s="83"/>
    </row>
    <row r="767869" spans="16:16" x14ac:dyDescent="0.3">
      <c r="P767869" s="83"/>
    </row>
    <row r="767870" spans="16:16" x14ac:dyDescent="0.3">
      <c r="P767870" s="83"/>
    </row>
    <row r="767871" spans="16:16" x14ac:dyDescent="0.3">
      <c r="P767871" s="83"/>
    </row>
    <row r="767872" spans="16:16" x14ac:dyDescent="0.3">
      <c r="P767872" s="83"/>
    </row>
    <row r="767873" spans="16:16" x14ac:dyDescent="0.3">
      <c r="P767873" s="83"/>
    </row>
    <row r="767874" spans="16:16" x14ac:dyDescent="0.3">
      <c r="P767874" s="83"/>
    </row>
    <row r="767875" spans="16:16" x14ac:dyDescent="0.3">
      <c r="P767875" s="83"/>
    </row>
    <row r="767876" spans="16:16" x14ac:dyDescent="0.3">
      <c r="P767876" s="83"/>
    </row>
    <row r="767877" spans="16:16" x14ac:dyDescent="0.3">
      <c r="P767877" s="83"/>
    </row>
    <row r="767878" spans="16:16" x14ac:dyDescent="0.3">
      <c r="P767878" s="83"/>
    </row>
    <row r="767879" spans="16:16" x14ac:dyDescent="0.3">
      <c r="P767879" s="83"/>
    </row>
    <row r="767880" spans="16:16" x14ac:dyDescent="0.3">
      <c r="P767880" s="83"/>
    </row>
    <row r="767881" spans="16:16" x14ac:dyDescent="0.3">
      <c r="P767881" s="83"/>
    </row>
    <row r="767882" spans="16:16" x14ac:dyDescent="0.3">
      <c r="P767882" s="83"/>
    </row>
    <row r="767883" spans="16:16" x14ac:dyDescent="0.3">
      <c r="P767883" s="83"/>
    </row>
    <row r="767884" spans="16:16" x14ac:dyDescent="0.3">
      <c r="P767884" s="83"/>
    </row>
    <row r="767885" spans="16:16" x14ac:dyDescent="0.3">
      <c r="P767885" s="83"/>
    </row>
    <row r="767886" spans="16:16" x14ac:dyDescent="0.3">
      <c r="P767886" s="83"/>
    </row>
    <row r="767887" spans="16:16" x14ac:dyDescent="0.3">
      <c r="P767887" s="83"/>
    </row>
    <row r="767888" spans="16:16" x14ac:dyDescent="0.3">
      <c r="P767888" s="83"/>
    </row>
    <row r="767889" spans="16:16" x14ac:dyDescent="0.3">
      <c r="P767889" s="83"/>
    </row>
    <row r="767890" spans="16:16" x14ac:dyDescent="0.3">
      <c r="P767890" s="83"/>
    </row>
    <row r="767891" spans="16:16" x14ac:dyDescent="0.3">
      <c r="P767891" s="83"/>
    </row>
    <row r="767892" spans="16:16" x14ac:dyDescent="0.3">
      <c r="P767892" s="83"/>
    </row>
    <row r="767893" spans="16:16" x14ac:dyDescent="0.3">
      <c r="P767893" s="83"/>
    </row>
    <row r="767894" spans="16:16" x14ac:dyDescent="0.3">
      <c r="P767894" s="83"/>
    </row>
    <row r="767895" spans="16:16" x14ac:dyDescent="0.3">
      <c r="P767895" s="83"/>
    </row>
    <row r="767896" spans="16:16" x14ac:dyDescent="0.3">
      <c r="P767896" s="83"/>
    </row>
    <row r="767897" spans="16:16" x14ac:dyDescent="0.3">
      <c r="P767897" s="83"/>
    </row>
    <row r="767898" spans="16:16" x14ac:dyDescent="0.3">
      <c r="P767898" s="83"/>
    </row>
    <row r="767899" spans="16:16" x14ac:dyDescent="0.3">
      <c r="P767899" s="83"/>
    </row>
    <row r="767900" spans="16:16" x14ac:dyDescent="0.3">
      <c r="P767900" s="83"/>
    </row>
    <row r="767901" spans="16:16" x14ac:dyDescent="0.3">
      <c r="P767901" s="83"/>
    </row>
    <row r="767902" spans="16:16" x14ac:dyDescent="0.3">
      <c r="P767902" s="83"/>
    </row>
    <row r="767903" spans="16:16" x14ac:dyDescent="0.3">
      <c r="P767903" s="83"/>
    </row>
    <row r="767904" spans="16:16" x14ac:dyDescent="0.3">
      <c r="P767904" s="83"/>
    </row>
    <row r="767905" spans="16:16" x14ac:dyDescent="0.3">
      <c r="P767905" s="83"/>
    </row>
    <row r="767906" spans="16:16" x14ac:dyDescent="0.3">
      <c r="P767906" s="83"/>
    </row>
    <row r="767907" spans="16:16" x14ac:dyDescent="0.3">
      <c r="P767907" s="83"/>
    </row>
    <row r="767908" spans="16:16" x14ac:dyDescent="0.3">
      <c r="P767908" s="83"/>
    </row>
    <row r="767909" spans="16:16" x14ac:dyDescent="0.3">
      <c r="P767909" s="83"/>
    </row>
    <row r="767910" spans="16:16" x14ac:dyDescent="0.3">
      <c r="P767910" s="83"/>
    </row>
    <row r="767911" spans="16:16" x14ac:dyDescent="0.3">
      <c r="P767911" s="83"/>
    </row>
    <row r="767912" spans="16:16" x14ac:dyDescent="0.3">
      <c r="P767912" s="83"/>
    </row>
    <row r="767913" spans="16:16" x14ac:dyDescent="0.3">
      <c r="P767913" s="83"/>
    </row>
    <row r="767914" spans="16:16" x14ac:dyDescent="0.3">
      <c r="P767914" s="83"/>
    </row>
    <row r="767915" spans="16:16" x14ac:dyDescent="0.3">
      <c r="P767915" s="83"/>
    </row>
    <row r="767916" spans="16:16" x14ac:dyDescent="0.3">
      <c r="P767916" s="83"/>
    </row>
    <row r="767917" spans="16:16" x14ac:dyDescent="0.3">
      <c r="P767917" s="83"/>
    </row>
    <row r="767918" spans="16:16" x14ac:dyDescent="0.3">
      <c r="P767918" s="83"/>
    </row>
    <row r="767919" spans="16:16" x14ac:dyDescent="0.3">
      <c r="P767919" s="83"/>
    </row>
    <row r="767920" spans="16:16" x14ac:dyDescent="0.3">
      <c r="P767920" s="83"/>
    </row>
    <row r="767921" spans="16:16" x14ac:dyDescent="0.3">
      <c r="P767921" s="83"/>
    </row>
    <row r="767922" spans="16:16" x14ac:dyDescent="0.3">
      <c r="P767922" s="83"/>
    </row>
    <row r="767923" spans="16:16" x14ac:dyDescent="0.3">
      <c r="P767923" s="83"/>
    </row>
    <row r="767924" spans="16:16" x14ac:dyDescent="0.3">
      <c r="P767924" s="83"/>
    </row>
    <row r="767925" spans="16:16" x14ac:dyDescent="0.3">
      <c r="P767925" s="83"/>
    </row>
    <row r="767926" spans="16:16" x14ac:dyDescent="0.3">
      <c r="P767926" s="83"/>
    </row>
    <row r="767927" spans="16:16" x14ac:dyDescent="0.3">
      <c r="P767927" s="83"/>
    </row>
    <row r="767928" spans="16:16" x14ac:dyDescent="0.3">
      <c r="P767928" s="83"/>
    </row>
    <row r="767929" spans="16:16" x14ac:dyDescent="0.3">
      <c r="P767929" s="83"/>
    </row>
    <row r="767930" spans="16:16" x14ac:dyDescent="0.3">
      <c r="P767930" s="83"/>
    </row>
    <row r="767931" spans="16:16" x14ac:dyDescent="0.3">
      <c r="P767931" s="83"/>
    </row>
    <row r="767932" spans="16:16" x14ac:dyDescent="0.3">
      <c r="P767932" s="83"/>
    </row>
    <row r="767933" spans="16:16" x14ac:dyDescent="0.3">
      <c r="P767933" s="83"/>
    </row>
    <row r="767934" spans="16:16" x14ac:dyDescent="0.3">
      <c r="P767934" s="83"/>
    </row>
    <row r="767935" spans="16:16" x14ac:dyDescent="0.3">
      <c r="P767935" s="83"/>
    </row>
    <row r="767936" spans="16:16" x14ac:dyDescent="0.3">
      <c r="P767936" s="83"/>
    </row>
    <row r="767937" spans="16:16" x14ac:dyDescent="0.3">
      <c r="P767937" s="83"/>
    </row>
    <row r="767938" spans="16:16" x14ac:dyDescent="0.3">
      <c r="P767938" s="83"/>
    </row>
    <row r="767939" spans="16:16" x14ac:dyDescent="0.3">
      <c r="P767939" s="83"/>
    </row>
    <row r="767940" spans="16:16" x14ac:dyDescent="0.3">
      <c r="P767940" s="83"/>
    </row>
    <row r="767941" spans="16:16" x14ac:dyDescent="0.3">
      <c r="P767941" s="83"/>
    </row>
    <row r="767942" spans="16:16" x14ac:dyDescent="0.3">
      <c r="P767942" s="83"/>
    </row>
    <row r="767943" spans="16:16" x14ac:dyDescent="0.3">
      <c r="P767943" s="83"/>
    </row>
    <row r="767944" spans="16:16" x14ac:dyDescent="0.3">
      <c r="P767944" s="83"/>
    </row>
    <row r="767945" spans="16:16" x14ac:dyDescent="0.3">
      <c r="P767945" s="83"/>
    </row>
    <row r="767946" spans="16:16" x14ac:dyDescent="0.3">
      <c r="P767946" s="83"/>
    </row>
    <row r="767947" spans="16:16" x14ac:dyDescent="0.3">
      <c r="P767947" s="83"/>
    </row>
    <row r="767948" spans="16:16" x14ac:dyDescent="0.3">
      <c r="P767948" s="83"/>
    </row>
    <row r="767949" spans="16:16" x14ac:dyDescent="0.3">
      <c r="P767949" s="83"/>
    </row>
    <row r="767950" spans="16:16" x14ac:dyDescent="0.3">
      <c r="P767950" s="83"/>
    </row>
    <row r="767951" spans="16:16" x14ac:dyDescent="0.3">
      <c r="P767951" s="83"/>
    </row>
    <row r="767952" spans="16:16" x14ac:dyDescent="0.3">
      <c r="P767952" s="83"/>
    </row>
    <row r="767953" spans="16:16" x14ac:dyDescent="0.3">
      <c r="P767953" s="83"/>
    </row>
    <row r="767954" spans="16:16" x14ac:dyDescent="0.3">
      <c r="P767954" s="83"/>
    </row>
    <row r="767955" spans="16:16" x14ac:dyDescent="0.3">
      <c r="P767955" s="83"/>
    </row>
    <row r="767956" spans="16:16" x14ac:dyDescent="0.3">
      <c r="P767956" s="83"/>
    </row>
    <row r="767957" spans="16:16" x14ac:dyDescent="0.3">
      <c r="P767957" s="83"/>
    </row>
    <row r="767958" spans="16:16" x14ac:dyDescent="0.3">
      <c r="P767958" s="83"/>
    </row>
    <row r="767959" spans="16:16" x14ac:dyDescent="0.3">
      <c r="P767959" s="83"/>
    </row>
    <row r="767960" spans="16:16" x14ac:dyDescent="0.3">
      <c r="P767960" s="83"/>
    </row>
    <row r="767961" spans="16:16" x14ac:dyDescent="0.3">
      <c r="P767961" s="83"/>
    </row>
    <row r="767962" spans="16:16" x14ac:dyDescent="0.3">
      <c r="P767962" s="83"/>
    </row>
    <row r="767963" spans="16:16" x14ac:dyDescent="0.3">
      <c r="P767963" s="83"/>
    </row>
    <row r="767964" spans="16:16" x14ac:dyDescent="0.3">
      <c r="P767964" s="83"/>
    </row>
    <row r="767965" spans="16:16" x14ac:dyDescent="0.3">
      <c r="P767965" s="83"/>
    </row>
    <row r="767966" spans="16:16" x14ac:dyDescent="0.3">
      <c r="P767966" s="83"/>
    </row>
    <row r="767967" spans="16:16" x14ac:dyDescent="0.3">
      <c r="P767967" s="83"/>
    </row>
    <row r="767968" spans="16:16" x14ac:dyDescent="0.3">
      <c r="P767968" s="83"/>
    </row>
    <row r="767969" spans="16:16" x14ac:dyDescent="0.3">
      <c r="P767969" s="83"/>
    </row>
    <row r="767970" spans="16:16" x14ac:dyDescent="0.3">
      <c r="P767970" s="83"/>
    </row>
    <row r="767971" spans="16:16" x14ac:dyDescent="0.3">
      <c r="P767971" s="83"/>
    </row>
    <row r="767972" spans="16:16" x14ac:dyDescent="0.3">
      <c r="P767972" s="83"/>
    </row>
    <row r="767973" spans="16:16" x14ac:dyDescent="0.3">
      <c r="P767973" s="83"/>
    </row>
    <row r="767974" spans="16:16" x14ac:dyDescent="0.3">
      <c r="P767974" s="83"/>
    </row>
    <row r="767975" spans="16:16" x14ac:dyDescent="0.3">
      <c r="P767975" s="83"/>
    </row>
    <row r="767976" spans="16:16" x14ac:dyDescent="0.3">
      <c r="P767976" s="83"/>
    </row>
    <row r="767977" spans="16:16" x14ac:dyDescent="0.3">
      <c r="P767977" s="83"/>
    </row>
    <row r="767978" spans="16:16" x14ac:dyDescent="0.3">
      <c r="P767978" s="83"/>
    </row>
    <row r="767979" spans="16:16" x14ac:dyDescent="0.3">
      <c r="P767979" s="83"/>
    </row>
    <row r="767980" spans="16:16" x14ac:dyDescent="0.3">
      <c r="P767980" s="83"/>
    </row>
    <row r="767981" spans="16:16" x14ac:dyDescent="0.3">
      <c r="P767981" s="83"/>
    </row>
    <row r="767982" spans="16:16" x14ac:dyDescent="0.3">
      <c r="P767982" s="83"/>
    </row>
    <row r="767983" spans="16:16" x14ac:dyDescent="0.3">
      <c r="P767983" s="83"/>
    </row>
    <row r="767984" spans="16:16" x14ac:dyDescent="0.3">
      <c r="P767984" s="83"/>
    </row>
    <row r="767985" spans="16:16" x14ac:dyDescent="0.3">
      <c r="P767985" s="83"/>
    </row>
    <row r="767986" spans="16:16" x14ac:dyDescent="0.3">
      <c r="P767986" s="83"/>
    </row>
    <row r="767987" spans="16:16" x14ac:dyDescent="0.3">
      <c r="P767987" s="83"/>
    </row>
    <row r="767988" spans="16:16" x14ac:dyDescent="0.3">
      <c r="P767988" s="83"/>
    </row>
    <row r="767989" spans="16:16" x14ac:dyDescent="0.3">
      <c r="P767989" s="83"/>
    </row>
    <row r="767990" spans="16:16" x14ac:dyDescent="0.3">
      <c r="P767990" s="83"/>
    </row>
    <row r="767991" spans="16:16" x14ac:dyDescent="0.3">
      <c r="P767991" s="83"/>
    </row>
    <row r="767992" spans="16:16" x14ac:dyDescent="0.3">
      <c r="P767992" s="83"/>
    </row>
    <row r="767993" spans="16:16" x14ac:dyDescent="0.3">
      <c r="P767993" s="83"/>
    </row>
    <row r="767994" spans="16:16" x14ac:dyDescent="0.3">
      <c r="P767994" s="83"/>
    </row>
    <row r="767995" spans="16:16" x14ac:dyDescent="0.3">
      <c r="P767995" s="83"/>
    </row>
    <row r="767996" spans="16:16" x14ac:dyDescent="0.3">
      <c r="P767996" s="83"/>
    </row>
    <row r="767997" spans="16:16" x14ac:dyDescent="0.3">
      <c r="P767997" s="83"/>
    </row>
    <row r="767998" spans="16:16" x14ac:dyDescent="0.3">
      <c r="P767998" s="83"/>
    </row>
    <row r="767999" spans="16:16" x14ac:dyDescent="0.3">
      <c r="P767999" s="83"/>
    </row>
    <row r="768000" spans="16:16" x14ac:dyDescent="0.3">
      <c r="P768000" s="83"/>
    </row>
    <row r="768001" spans="16:16" x14ac:dyDescent="0.3">
      <c r="P768001" s="83"/>
    </row>
    <row r="768002" spans="16:16" x14ac:dyDescent="0.3">
      <c r="P768002" s="83"/>
    </row>
    <row r="768003" spans="16:16" x14ac:dyDescent="0.3">
      <c r="P768003" s="83"/>
    </row>
    <row r="768004" spans="16:16" x14ac:dyDescent="0.3">
      <c r="P768004" s="83"/>
    </row>
    <row r="768005" spans="16:16" x14ac:dyDescent="0.3">
      <c r="P768005" s="83"/>
    </row>
    <row r="768006" spans="16:16" x14ac:dyDescent="0.3">
      <c r="P768006" s="83"/>
    </row>
    <row r="768007" spans="16:16" x14ac:dyDescent="0.3">
      <c r="P768007" s="83"/>
    </row>
    <row r="768008" spans="16:16" x14ac:dyDescent="0.3">
      <c r="P768008" s="83"/>
    </row>
    <row r="768009" spans="16:16" x14ac:dyDescent="0.3">
      <c r="P768009" s="83"/>
    </row>
    <row r="768010" spans="16:16" x14ac:dyDescent="0.3">
      <c r="P768010" s="83"/>
    </row>
    <row r="768011" spans="16:16" x14ac:dyDescent="0.3">
      <c r="P768011" s="83"/>
    </row>
    <row r="768012" spans="16:16" x14ac:dyDescent="0.3">
      <c r="P768012" s="83"/>
    </row>
    <row r="768013" spans="16:16" x14ac:dyDescent="0.3">
      <c r="P768013" s="83"/>
    </row>
    <row r="768014" spans="16:16" x14ac:dyDescent="0.3">
      <c r="P768014" s="83"/>
    </row>
    <row r="768015" spans="16:16" x14ac:dyDescent="0.3">
      <c r="P768015" s="83"/>
    </row>
    <row r="768016" spans="16:16" x14ac:dyDescent="0.3">
      <c r="P768016" s="83"/>
    </row>
    <row r="768017" spans="16:16" x14ac:dyDescent="0.3">
      <c r="P768017" s="83"/>
    </row>
    <row r="768018" spans="16:16" x14ac:dyDescent="0.3">
      <c r="P768018" s="83"/>
    </row>
    <row r="768019" spans="16:16" x14ac:dyDescent="0.3">
      <c r="P768019" s="83"/>
    </row>
    <row r="768020" spans="16:16" x14ac:dyDescent="0.3">
      <c r="P768020" s="83"/>
    </row>
    <row r="768021" spans="16:16" x14ac:dyDescent="0.3">
      <c r="P768021" s="83"/>
    </row>
    <row r="768022" spans="16:16" x14ac:dyDescent="0.3">
      <c r="P768022" s="83"/>
    </row>
    <row r="768023" spans="16:16" x14ac:dyDescent="0.3">
      <c r="P768023" s="83"/>
    </row>
    <row r="768024" spans="16:16" x14ac:dyDescent="0.3">
      <c r="P768024" s="83"/>
    </row>
    <row r="768025" spans="16:16" x14ac:dyDescent="0.3">
      <c r="P768025" s="83"/>
    </row>
    <row r="768026" spans="16:16" x14ac:dyDescent="0.3">
      <c r="P768026" s="83"/>
    </row>
    <row r="768027" spans="16:16" x14ac:dyDescent="0.3">
      <c r="P768027" s="83"/>
    </row>
    <row r="768028" spans="16:16" x14ac:dyDescent="0.3">
      <c r="P768028" s="83"/>
    </row>
    <row r="768029" spans="16:16" x14ac:dyDescent="0.3">
      <c r="P768029" s="83"/>
    </row>
    <row r="768030" spans="16:16" x14ac:dyDescent="0.3">
      <c r="P768030" s="83"/>
    </row>
    <row r="768031" spans="16:16" x14ac:dyDescent="0.3">
      <c r="P768031" s="83"/>
    </row>
    <row r="768032" spans="16:16" x14ac:dyDescent="0.3">
      <c r="P768032" s="83"/>
    </row>
    <row r="768033" spans="16:16" x14ac:dyDescent="0.3">
      <c r="P768033" s="83"/>
    </row>
    <row r="768034" spans="16:16" x14ac:dyDescent="0.3">
      <c r="P768034" s="83"/>
    </row>
    <row r="768035" spans="16:16" x14ac:dyDescent="0.3">
      <c r="P768035" s="83"/>
    </row>
    <row r="768036" spans="16:16" x14ac:dyDescent="0.3">
      <c r="P768036" s="83"/>
    </row>
    <row r="768037" spans="16:16" x14ac:dyDescent="0.3">
      <c r="P768037" s="83"/>
    </row>
    <row r="768038" spans="16:16" x14ac:dyDescent="0.3">
      <c r="P768038" s="83"/>
    </row>
    <row r="768039" spans="16:16" x14ac:dyDescent="0.3">
      <c r="P768039" s="83"/>
    </row>
    <row r="768040" spans="16:16" x14ac:dyDescent="0.3">
      <c r="P768040" s="83"/>
    </row>
    <row r="768041" spans="16:16" x14ac:dyDescent="0.3">
      <c r="P768041" s="83"/>
    </row>
    <row r="768042" spans="16:16" x14ac:dyDescent="0.3">
      <c r="P768042" s="83"/>
    </row>
    <row r="768043" spans="16:16" x14ac:dyDescent="0.3">
      <c r="P768043" s="83"/>
    </row>
    <row r="768044" spans="16:16" x14ac:dyDescent="0.3">
      <c r="P768044" s="83"/>
    </row>
    <row r="768045" spans="16:16" x14ac:dyDescent="0.3">
      <c r="P768045" s="83"/>
    </row>
    <row r="768046" spans="16:16" x14ac:dyDescent="0.3">
      <c r="P768046" s="83"/>
    </row>
    <row r="768047" spans="16:16" x14ac:dyDescent="0.3">
      <c r="P768047" s="83"/>
    </row>
    <row r="768048" spans="16:16" x14ac:dyDescent="0.3">
      <c r="P768048" s="83"/>
    </row>
    <row r="768049" spans="16:16" x14ac:dyDescent="0.3">
      <c r="P768049" s="83"/>
    </row>
    <row r="768050" spans="16:16" x14ac:dyDescent="0.3">
      <c r="P768050" s="83"/>
    </row>
    <row r="768051" spans="16:16" x14ac:dyDescent="0.3">
      <c r="P768051" s="83"/>
    </row>
    <row r="768052" spans="16:16" x14ac:dyDescent="0.3">
      <c r="P768052" s="83"/>
    </row>
    <row r="768053" spans="16:16" x14ac:dyDescent="0.3">
      <c r="P768053" s="83"/>
    </row>
    <row r="768054" spans="16:16" x14ac:dyDescent="0.3">
      <c r="P768054" s="83"/>
    </row>
    <row r="768055" spans="16:16" x14ac:dyDescent="0.3">
      <c r="P768055" s="83"/>
    </row>
    <row r="768056" spans="16:16" x14ac:dyDescent="0.3">
      <c r="P768056" s="83"/>
    </row>
    <row r="768057" spans="16:16" x14ac:dyDescent="0.3">
      <c r="P768057" s="83"/>
    </row>
    <row r="768058" spans="16:16" x14ac:dyDescent="0.3">
      <c r="P768058" s="83"/>
    </row>
    <row r="768059" spans="16:16" x14ac:dyDescent="0.3">
      <c r="P768059" s="83"/>
    </row>
    <row r="768060" spans="16:16" x14ac:dyDescent="0.3">
      <c r="P768060" s="83"/>
    </row>
    <row r="768061" spans="16:16" x14ac:dyDescent="0.3">
      <c r="P768061" s="83"/>
    </row>
    <row r="768062" spans="16:16" x14ac:dyDescent="0.3">
      <c r="P768062" s="83"/>
    </row>
    <row r="768063" spans="16:16" x14ac:dyDescent="0.3">
      <c r="P768063" s="83"/>
    </row>
    <row r="768064" spans="16:16" x14ac:dyDescent="0.3">
      <c r="P768064" s="83"/>
    </row>
    <row r="768065" spans="16:16" x14ac:dyDescent="0.3">
      <c r="P768065" s="83"/>
    </row>
    <row r="768066" spans="16:16" x14ac:dyDescent="0.3">
      <c r="P768066" s="83"/>
    </row>
    <row r="768067" spans="16:16" x14ac:dyDescent="0.3">
      <c r="P768067" s="83"/>
    </row>
    <row r="768068" spans="16:16" x14ac:dyDescent="0.3">
      <c r="P768068" s="83"/>
    </row>
    <row r="768069" spans="16:16" x14ac:dyDescent="0.3">
      <c r="P768069" s="83"/>
    </row>
    <row r="768070" spans="16:16" x14ac:dyDescent="0.3">
      <c r="P768070" s="83"/>
    </row>
    <row r="768071" spans="16:16" x14ac:dyDescent="0.3">
      <c r="P768071" s="83"/>
    </row>
    <row r="768072" spans="16:16" x14ac:dyDescent="0.3">
      <c r="P768072" s="83"/>
    </row>
    <row r="768073" spans="16:16" x14ac:dyDescent="0.3">
      <c r="P768073" s="83"/>
    </row>
    <row r="768074" spans="16:16" x14ac:dyDescent="0.3">
      <c r="P768074" s="83"/>
    </row>
    <row r="768075" spans="16:16" x14ac:dyDescent="0.3">
      <c r="P768075" s="83"/>
    </row>
    <row r="768076" spans="16:16" x14ac:dyDescent="0.3">
      <c r="P768076" s="83"/>
    </row>
    <row r="768077" spans="16:16" x14ac:dyDescent="0.3">
      <c r="P768077" s="83"/>
    </row>
    <row r="768078" spans="16:16" x14ac:dyDescent="0.3">
      <c r="P768078" s="83"/>
    </row>
    <row r="768079" spans="16:16" x14ac:dyDescent="0.3">
      <c r="P768079" s="83"/>
    </row>
    <row r="768080" spans="16:16" x14ac:dyDescent="0.3">
      <c r="P768080" s="83"/>
    </row>
    <row r="768081" spans="16:16" x14ac:dyDescent="0.3">
      <c r="P768081" s="83"/>
    </row>
    <row r="768082" spans="16:16" x14ac:dyDescent="0.3">
      <c r="P768082" s="83"/>
    </row>
    <row r="768083" spans="16:16" x14ac:dyDescent="0.3">
      <c r="P768083" s="83"/>
    </row>
    <row r="768084" spans="16:16" x14ac:dyDescent="0.3">
      <c r="P768084" s="83"/>
    </row>
    <row r="768085" spans="16:16" x14ac:dyDescent="0.3">
      <c r="P768085" s="83"/>
    </row>
    <row r="768086" spans="16:16" x14ac:dyDescent="0.3">
      <c r="P768086" s="83"/>
    </row>
    <row r="768087" spans="16:16" x14ac:dyDescent="0.3">
      <c r="P768087" s="83"/>
    </row>
    <row r="768088" spans="16:16" x14ac:dyDescent="0.3">
      <c r="P768088" s="83"/>
    </row>
    <row r="768089" spans="16:16" x14ac:dyDescent="0.3">
      <c r="P768089" s="83"/>
    </row>
    <row r="768090" spans="16:16" x14ac:dyDescent="0.3">
      <c r="P768090" s="83"/>
    </row>
    <row r="768091" spans="16:16" x14ac:dyDescent="0.3">
      <c r="P768091" s="83"/>
    </row>
    <row r="768092" spans="16:16" x14ac:dyDescent="0.3">
      <c r="P768092" s="83"/>
    </row>
    <row r="768093" spans="16:16" x14ac:dyDescent="0.3">
      <c r="P768093" s="83"/>
    </row>
    <row r="768094" spans="16:16" x14ac:dyDescent="0.3">
      <c r="P768094" s="83"/>
    </row>
    <row r="768095" spans="16:16" x14ac:dyDescent="0.3">
      <c r="P768095" s="83"/>
    </row>
    <row r="768096" spans="16:16" x14ac:dyDescent="0.3">
      <c r="P768096" s="83"/>
    </row>
    <row r="768097" spans="16:16" x14ac:dyDescent="0.3">
      <c r="P768097" s="83"/>
    </row>
    <row r="768098" spans="16:16" x14ac:dyDescent="0.3">
      <c r="P768098" s="83"/>
    </row>
    <row r="768099" spans="16:16" x14ac:dyDescent="0.3">
      <c r="P768099" s="83"/>
    </row>
    <row r="768100" spans="16:16" x14ac:dyDescent="0.3">
      <c r="P768100" s="83"/>
    </row>
    <row r="768101" spans="16:16" x14ac:dyDescent="0.3">
      <c r="P768101" s="83"/>
    </row>
    <row r="768102" spans="16:16" x14ac:dyDescent="0.3">
      <c r="P768102" s="83"/>
    </row>
    <row r="768103" spans="16:16" x14ac:dyDescent="0.3">
      <c r="P768103" s="83"/>
    </row>
    <row r="768104" spans="16:16" x14ac:dyDescent="0.3">
      <c r="P768104" s="83"/>
    </row>
    <row r="768105" spans="16:16" x14ac:dyDescent="0.3">
      <c r="P768105" s="83"/>
    </row>
    <row r="768106" spans="16:16" x14ac:dyDescent="0.3">
      <c r="P768106" s="83"/>
    </row>
    <row r="768107" spans="16:16" x14ac:dyDescent="0.3">
      <c r="P768107" s="83"/>
    </row>
    <row r="768108" spans="16:16" x14ac:dyDescent="0.3">
      <c r="P768108" s="83"/>
    </row>
    <row r="768109" spans="16:16" x14ac:dyDescent="0.3">
      <c r="P768109" s="83"/>
    </row>
    <row r="768110" spans="16:16" x14ac:dyDescent="0.3">
      <c r="P768110" s="83"/>
    </row>
    <row r="768111" spans="16:16" x14ac:dyDescent="0.3">
      <c r="P768111" s="83"/>
    </row>
    <row r="768112" spans="16:16" x14ac:dyDescent="0.3">
      <c r="P768112" s="83"/>
    </row>
    <row r="768113" spans="16:16" x14ac:dyDescent="0.3">
      <c r="P768113" s="83"/>
    </row>
    <row r="768114" spans="16:16" x14ac:dyDescent="0.3">
      <c r="P768114" s="83"/>
    </row>
    <row r="768115" spans="16:16" x14ac:dyDescent="0.3">
      <c r="P768115" s="83"/>
    </row>
    <row r="768116" spans="16:16" x14ac:dyDescent="0.3">
      <c r="P768116" s="83"/>
    </row>
    <row r="768117" spans="16:16" x14ac:dyDescent="0.3">
      <c r="P768117" s="83"/>
    </row>
    <row r="768118" spans="16:16" x14ac:dyDescent="0.3">
      <c r="P768118" s="83"/>
    </row>
    <row r="768119" spans="16:16" x14ac:dyDescent="0.3">
      <c r="P768119" s="83"/>
    </row>
    <row r="768120" spans="16:16" x14ac:dyDescent="0.3">
      <c r="P768120" s="83"/>
    </row>
    <row r="768121" spans="16:16" x14ac:dyDescent="0.3">
      <c r="P768121" s="83"/>
    </row>
    <row r="768122" spans="16:16" x14ac:dyDescent="0.3">
      <c r="P768122" s="83"/>
    </row>
    <row r="768123" spans="16:16" x14ac:dyDescent="0.3">
      <c r="P768123" s="83"/>
    </row>
    <row r="768124" spans="16:16" x14ac:dyDescent="0.3">
      <c r="P768124" s="83"/>
    </row>
    <row r="768125" spans="16:16" x14ac:dyDescent="0.3">
      <c r="P768125" s="83"/>
    </row>
    <row r="768126" spans="16:16" x14ac:dyDescent="0.3">
      <c r="P768126" s="83"/>
    </row>
    <row r="768127" spans="16:16" x14ac:dyDescent="0.3">
      <c r="P768127" s="83"/>
    </row>
    <row r="768128" spans="16:16" x14ac:dyDescent="0.3">
      <c r="P768128" s="83"/>
    </row>
    <row r="768129" spans="16:16" x14ac:dyDescent="0.3">
      <c r="P768129" s="83"/>
    </row>
    <row r="768130" spans="16:16" x14ac:dyDescent="0.3">
      <c r="P768130" s="83"/>
    </row>
    <row r="768131" spans="16:16" x14ac:dyDescent="0.3">
      <c r="P768131" s="83"/>
    </row>
    <row r="768132" spans="16:16" x14ac:dyDescent="0.3">
      <c r="P768132" s="83"/>
    </row>
    <row r="768133" spans="16:16" x14ac:dyDescent="0.3">
      <c r="P768133" s="83"/>
    </row>
    <row r="768134" spans="16:16" x14ac:dyDescent="0.3">
      <c r="P768134" s="83"/>
    </row>
    <row r="768135" spans="16:16" x14ac:dyDescent="0.3">
      <c r="P768135" s="83"/>
    </row>
    <row r="768136" spans="16:16" x14ac:dyDescent="0.3">
      <c r="P768136" s="83"/>
    </row>
    <row r="768137" spans="16:16" x14ac:dyDescent="0.3">
      <c r="P768137" s="83"/>
    </row>
    <row r="768138" spans="16:16" x14ac:dyDescent="0.3">
      <c r="P768138" s="83"/>
    </row>
    <row r="768139" spans="16:16" x14ac:dyDescent="0.3">
      <c r="P768139" s="83"/>
    </row>
    <row r="768140" spans="16:16" x14ac:dyDescent="0.3">
      <c r="P768140" s="83"/>
    </row>
    <row r="768141" spans="16:16" x14ac:dyDescent="0.3">
      <c r="P768141" s="83"/>
    </row>
    <row r="768142" spans="16:16" x14ac:dyDescent="0.3">
      <c r="P768142" s="83"/>
    </row>
    <row r="768143" spans="16:16" x14ac:dyDescent="0.3">
      <c r="P768143" s="83"/>
    </row>
    <row r="768144" spans="16:16" x14ac:dyDescent="0.3">
      <c r="P768144" s="83"/>
    </row>
    <row r="768145" spans="16:16" x14ac:dyDescent="0.3">
      <c r="P768145" s="83"/>
    </row>
    <row r="768146" spans="16:16" x14ac:dyDescent="0.3">
      <c r="P768146" s="83"/>
    </row>
    <row r="768147" spans="16:16" x14ac:dyDescent="0.3">
      <c r="P768147" s="83"/>
    </row>
    <row r="768148" spans="16:16" x14ac:dyDescent="0.3">
      <c r="P768148" s="83"/>
    </row>
    <row r="768149" spans="16:16" x14ac:dyDescent="0.3">
      <c r="P768149" s="83"/>
    </row>
    <row r="768150" spans="16:16" x14ac:dyDescent="0.3">
      <c r="P768150" s="83"/>
    </row>
    <row r="768151" spans="16:16" x14ac:dyDescent="0.3">
      <c r="P768151" s="83"/>
    </row>
    <row r="768152" spans="16:16" x14ac:dyDescent="0.3">
      <c r="P768152" s="83"/>
    </row>
    <row r="768153" spans="16:16" x14ac:dyDescent="0.3">
      <c r="P768153" s="83"/>
    </row>
    <row r="768154" spans="16:16" x14ac:dyDescent="0.3">
      <c r="P768154" s="83"/>
    </row>
    <row r="768155" spans="16:16" x14ac:dyDescent="0.3">
      <c r="P768155" s="83"/>
    </row>
    <row r="768156" spans="16:16" x14ac:dyDescent="0.3">
      <c r="P768156" s="83"/>
    </row>
    <row r="768157" spans="16:16" x14ac:dyDescent="0.3">
      <c r="P768157" s="83"/>
    </row>
    <row r="768158" spans="16:16" x14ac:dyDescent="0.3">
      <c r="P768158" s="83"/>
    </row>
    <row r="768159" spans="16:16" x14ac:dyDescent="0.3">
      <c r="P768159" s="83"/>
    </row>
    <row r="768160" spans="16:16" x14ac:dyDescent="0.3">
      <c r="P768160" s="83"/>
    </row>
    <row r="768161" spans="16:16" x14ac:dyDescent="0.3">
      <c r="P768161" s="83"/>
    </row>
    <row r="768162" spans="16:16" x14ac:dyDescent="0.3">
      <c r="P768162" s="83"/>
    </row>
    <row r="768163" spans="16:16" x14ac:dyDescent="0.3">
      <c r="P768163" s="83"/>
    </row>
    <row r="768164" spans="16:16" x14ac:dyDescent="0.3">
      <c r="P768164" s="83"/>
    </row>
    <row r="768165" spans="16:16" x14ac:dyDescent="0.3">
      <c r="P768165" s="83"/>
    </row>
    <row r="768166" spans="16:16" x14ac:dyDescent="0.3">
      <c r="P768166" s="83"/>
    </row>
    <row r="768167" spans="16:16" x14ac:dyDescent="0.3">
      <c r="P768167" s="83"/>
    </row>
    <row r="768168" spans="16:16" x14ac:dyDescent="0.3">
      <c r="P768168" s="83"/>
    </row>
    <row r="768169" spans="16:16" x14ac:dyDescent="0.3">
      <c r="P768169" s="83"/>
    </row>
    <row r="768170" spans="16:16" x14ac:dyDescent="0.3">
      <c r="P768170" s="83"/>
    </row>
    <row r="768171" spans="16:16" x14ac:dyDescent="0.3">
      <c r="P768171" s="83"/>
    </row>
    <row r="768172" spans="16:16" x14ac:dyDescent="0.3">
      <c r="P768172" s="83"/>
    </row>
    <row r="768173" spans="16:16" x14ac:dyDescent="0.3">
      <c r="P768173" s="83"/>
    </row>
    <row r="768174" spans="16:16" x14ac:dyDescent="0.3">
      <c r="P768174" s="83"/>
    </row>
    <row r="768175" spans="16:16" x14ac:dyDescent="0.3">
      <c r="P768175" s="83"/>
    </row>
    <row r="768176" spans="16:16" x14ac:dyDescent="0.3">
      <c r="P768176" s="83"/>
    </row>
    <row r="768177" spans="16:16" x14ac:dyDescent="0.3">
      <c r="P768177" s="83"/>
    </row>
    <row r="768178" spans="16:16" x14ac:dyDescent="0.3">
      <c r="P768178" s="83"/>
    </row>
    <row r="768179" spans="16:16" x14ac:dyDescent="0.3">
      <c r="P768179" s="83"/>
    </row>
    <row r="768180" spans="16:16" x14ac:dyDescent="0.3">
      <c r="P768180" s="83"/>
    </row>
    <row r="768181" spans="16:16" x14ac:dyDescent="0.3">
      <c r="P768181" s="83"/>
    </row>
    <row r="768182" spans="16:16" x14ac:dyDescent="0.3">
      <c r="P768182" s="83"/>
    </row>
    <row r="768183" spans="16:16" x14ac:dyDescent="0.3">
      <c r="P768183" s="83"/>
    </row>
    <row r="768184" spans="16:16" x14ac:dyDescent="0.3">
      <c r="P768184" s="83"/>
    </row>
    <row r="768185" spans="16:16" x14ac:dyDescent="0.3">
      <c r="P768185" s="83"/>
    </row>
    <row r="768186" spans="16:16" x14ac:dyDescent="0.3">
      <c r="P768186" s="83"/>
    </row>
    <row r="768187" spans="16:16" x14ac:dyDescent="0.3">
      <c r="P768187" s="83"/>
    </row>
    <row r="768188" spans="16:16" x14ac:dyDescent="0.3">
      <c r="P768188" s="83"/>
    </row>
    <row r="768189" spans="16:16" x14ac:dyDescent="0.3">
      <c r="P768189" s="83"/>
    </row>
    <row r="768190" spans="16:16" x14ac:dyDescent="0.3">
      <c r="P768190" s="83"/>
    </row>
    <row r="768191" spans="16:16" x14ac:dyDescent="0.3">
      <c r="P768191" s="83"/>
    </row>
    <row r="768192" spans="16:16" x14ac:dyDescent="0.3">
      <c r="P768192" s="83"/>
    </row>
    <row r="768193" spans="16:16" x14ac:dyDescent="0.3">
      <c r="P768193" s="83"/>
    </row>
    <row r="768194" spans="16:16" x14ac:dyDescent="0.3">
      <c r="P768194" s="83"/>
    </row>
    <row r="768195" spans="16:16" x14ac:dyDescent="0.3">
      <c r="P768195" s="83"/>
    </row>
    <row r="768196" spans="16:16" x14ac:dyDescent="0.3">
      <c r="P768196" s="83"/>
    </row>
    <row r="768197" spans="16:16" x14ac:dyDescent="0.3">
      <c r="P768197" s="83"/>
    </row>
    <row r="768198" spans="16:16" x14ac:dyDescent="0.3">
      <c r="P768198" s="83"/>
    </row>
    <row r="768199" spans="16:16" x14ac:dyDescent="0.3">
      <c r="P768199" s="83"/>
    </row>
    <row r="768200" spans="16:16" x14ac:dyDescent="0.3">
      <c r="P768200" s="83"/>
    </row>
    <row r="768201" spans="16:16" x14ac:dyDescent="0.3">
      <c r="P768201" s="83"/>
    </row>
    <row r="768202" spans="16:16" x14ac:dyDescent="0.3">
      <c r="P768202" s="83"/>
    </row>
    <row r="768203" spans="16:16" x14ac:dyDescent="0.3">
      <c r="P768203" s="83"/>
    </row>
    <row r="768204" spans="16:16" x14ac:dyDescent="0.3">
      <c r="P768204" s="83"/>
    </row>
    <row r="768205" spans="16:16" x14ac:dyDescent="0.3">
      <c r="P768205" s="83"/>
    </row>
    <row r="768206" spans="16:16" x14ac:dyDescent="0.3">
      <c r="P768206" s="83"/>
    </row>
    <row r="768207" spans="16:16" x14ac:dyDescent="0.3">
      <c r="P768207" s="83"/>
    </row>
    <row r="768208" spans="16:16" x14ac:dyDescent="0.3">
      <c r="P768208" s="83"/>
    </row>
    <row r="768209" spans="16:16" x14ac:dyDescent="0.3">
      <c r="P768209" s="83"/>
    </row>
    <row r="768210" spans="16:16" x14ac:dyDescent="0.3">
      <c r="P768210" s="83"/>
    </row>
    <row r="768211" spans="16:16" x14ac:dyDescent="0.3">
      <c r="P768211" s="83"/>
    </row>
    <row r="768212" spans="16:16" x14ac:dyDescent="0.3">
      <c r="P768212" s="83"/>
    </row>
    <row r="768213" spans="16:16" x14ac:dyDescent="0.3">
      <c r="P768213" s="83"/>
    </row>
    <row r="768214" spans="16:16" x14ac:dyDescent="0.3">
      <c r="P768214" s="83"/>
    </row>
    <row r="768215" spans="16:16" x14ac:dyDescent="0.3">
      <c r="P768215" s="83"/>
    </row>
    <row r="768216" spans="16:16" x14ac:dyDescent="0.3">
      <c r="P768216" s="83"/>
    </row>
    <row r="768217" spans="16:16" x14ac:dyDescent="0.3">
      <c r="P768217" s="83"/>
    </row>
    <row r="768218" spans="16:16" x14ac:dyDescent="0.3">
      <c r="P768218" s="83"/>
    </row>
    <row r="768219" spans="16:16" x14ac:dyDescent="0.3">
      <c r="P768219" s="83"/>
    </row>
    <row r="768220" spans="16:16" x14ac:dyDescent="0.3">
      <c r="P768220" s="83"/>
    </row>
    <row r="768221" spans="16:16" x14ac:dyDescent="0.3">
      <c r="P768221" s="83"/>
    </row>
    <row r="768222" spans="16:16" x14ac:dyDescent="0.3">
      <c r="P768222" s="83"/>
    </row>
    <row r="768223" spans="16:16" x14ac:dyDescent="0.3">
      <c r="P768223" s="83"/>
    </row>
    <row r="768224" spans="16:16" x14ac:dyDescent="0.3">
      <c r="P768224" s="83"/>
    </row>
    <row r="768225" spans="16:16" x14ac:dyDescent="0.3">
      <c r="P768225" s="83"/>
    </row>
    <row r="768226" spans="16:16" x14ac:dyDescent="0.3">
      <c r="P768226" s="83"/>
    </row>
    <row r="768227" spans="16:16" x14ac:dyDescent="0.3">
      <c r="P768227" s="83"/>
    </row>
    <row r="768228" spans="16:16" x14ac:dyDescent="0.3">
      <c r="P768228" s="83"/>
    </row>
    <row r="768229" spans="16:16" x14ac:dyDescent="0.3">
      <c r="P768229" s="83"/>
    </row>
    <row r="768230" spans="16:16" x14ac:dyDescent="0.3">
      <c r="P768230" s="83"/>
    </row>
    <row r="768231" spans="16:16" x14ac:dyDescent="0.3">
      <c r="P768231" s="83"/>
    </row>
    <row r="768232" spans="16:16" x14ac:dyDescent="0.3">
      <c r="P768232" s="83"/>
    </row>
    <row r="768233" spans="16:16" x14ac:dyDescent="0.3">
      <c r="P768233" s="83"/>
    </row>
    <row r="768234" spans="16:16" x14ac:dyDescent="0.3">
      <c r="P768234" s="83"/>
    </row>
    <row r="768235" spans="16:16" x14ac:dyDescent="0.3">
      <c r="P768235" s="83"/>
    </row>
    <row r="768236" spans="16:16" x14ac:dyDescent="0.3">
      <c r="P768236" s="83"/>
    </row>
    <row r="768237" spans="16:16" x14ac:dyDescent="0.3">
      <c r="P768237" s="83"/>
    </row>
    <row r="768238" spans="16:16" x14ac:dyDescent="0.3">
      <c r="P768238" s="83"/>
    </row>
    <row r="768239" spans="16:16" x14ac:dyDescent="0.3">
      <c r="P768239" s="83"/>
    </row>
    <row r="768240" spans="16:16" x14ac:dyDescent="0.3">
      <c r="P768240" s="83"/>
    </row>
    <row r="768241" spans="16:16" x14ac:dyDescent="0.3">
      <c r="P768241" s="83"/>
    </row>
    <row r="768242" spans="16:16" x14ac:dyDescent="0.3">
      <c r="P768242" s="83"/>
    </row>
    <row r="768243" spans="16:16" x14ac:dyDescent="0.3">
      <c r="P768243" s="83"/>
    </row>
    <row r="768244" spans="16:16" x14ac:dyDescent="0.3">
      <c r="P768244" s="83"/>
    </row>
    <row r="768245" spans="16:16" x14ac:dyDescent="0.3">
      <c r="P768245" s="83"/>
    </row>
    <row r="768246" spans="16:16" x14ac:dyDescent="0.3">
      <c r="P768246" s="83"/>
    </row>
    <row r="768247" spans="16:16" x14ac:dyDescent="0.3">
      <c r="P768247" s="83"/>
    </row>
    <row r="768248" spans="16:16" x14ac:dyDescent="0.3">
      <c r="P768248" s="83"/>
    </row>
    <row r="768249" spans="16:16" x14ac:dyDescent="0.3">
      <c r="P768249" s="83"/>
    </row>
    <row r="768250" spans="16:16" x14ac:dyDescent="0.3">
      <c r="P768250" s="83"/>
    </row>
    <row r="768251" spans="16:16" x14ac:dyDescent="0.3">
      <c r="P768251" s="83"/>
    </row>
    <row r="768252" spans="16:16" x14ac:dyDescent="0.3">
      <c r="P768252" s="83"/>
    </row>
    <row r="768253" spans="16:16" x14ac:dyDescent="0.3">
      <c r="P768253" s="83"/>
    </row>
    <row r="768254" spans="16:16" x14ac:dyDescent="0.3">
      <c r="P768254" s="83"/>
    </row>
    <row r="768255" spans="16:16" x14ac:dyDescent="0.3">
      <c r="P768255" s="83"/>
    </row>
    <row r="768256" spans="16:16" x14ac:dyDescent="0.3">
      <c r="P768256" s="83"/>
    </row>
    <row r="768257" spans="16:16" x14ac:dyDescent="0.3">
      <c r="P768257" s="83"/>
    </row>
    <row r="768258" spans="16:16" x14ac:dyDescent="0.3">
      <c r="P768258" s="83"/>
    </row>
    <row r="768259" spans="16:16" x14ac:dyDescent="0.3">
      <c r="P768259" s="83"/>
    </row>
    <row r="768260" spans="16:16" x14ac:dyDescent="0.3">
      <c r="P768260" s="83"/>
    </row>
    <row r="768261" spans="16:16" x14ac:dyDescent="0.3">
      <c r="P768261" s="83"/>
    </row>
    <row r="768262" spans="16:16" x14ac:dyDescent="0.3">
      <c r="P768262" s="83"/>
    </row>
    <row r="768263" spans="16:16" x14ac:dyDescent="0.3">
      <c r="P768263" s="83"/>
    </row>
    <row r="768264" spans="16:16" x14ac:dyDescent="0.3">
      <c r="P768264" s="83"/>
    </row>
    <row r="768265" spans="16:16" x14ac:dyDescent="0.3">
      <c r="P768265" s="83"/>
    </row>
    <row r="768266" spans="16:16" x14ac:dyDescent="0.3">
      <c r="P768266" s="83"/>
    </row>
    <row r="768267" spans="16:16" x14ac:dyDescent="0.3">
      <c r="P768267" s="83"/>
    </row>
    <row r="768268" spans="16:16" x14ac:dyDescent="0.3">
      <c r="P768268" s="83"/>
    </row>
    <row r="768269" spans="16:16" x14ac:dyDescent="0.3">
      <c r="P768269" s="83"/>
    </row>
    <row r="768270" spans="16:16" x14ac:dyDescent="0.3">
      <c r="P768270" s="83"/>
    </row>
    <row r="768271" spans="16:16" x14ac:dyDescent="0.3">
      <c r="P768271" s="83"/>
    </row>
    <row r="768272" spans="16:16" x14ac:dyDescent="0.3">
      <c r="P768272" s="83"/>
    </row>
    <row r="768273" spans="16:16" x14ac:dyDescent="0.3">
      <c r="P768273" s="83"/>
    </row>
    <row r="768274" spans="16:16" x14ac:dyDescent="0.3">
      <c r="P768274" s="83"/>
    </row>
    <row r="768275" spans="16:16" x14ac:dyDescent="0.3">
      <c r="P768275" s="83"/>
    </row>
    <row r="768276" spans="16:16" x14ac:dyDescent="0.3">
      <c r="P768276" s="83"/>
    </row>
    <row r="768277" spans="16:16" x14ac:dyDescent="0.3">
      <c r="P768277" s="83"/>
    </row>
    <row r="768278" spans="16:16" x14ac:dyDescent="0.3">
      <c r="P768278" s="83"/>
    </row>
    <row r="768279" spans="16:16" x14ac:dyDescent="0.3">
      <c r="P768279" s="83"/>
    </row>
    <row r="768280" spans="16:16" x14ac:dyDescent="0.3">
      <c r="P768280" s="83"/>
    </row>
    <row r="768281" spans="16:16" x14ac:dyDescent="0.3">
      <c r="P768281" s="83"/>
    </row>
    <row r="768282" spans="16:16" x14ac:dyDescent="0.3">
      <c r="P768282" s="83"/>
    </row>
    <row r="768283" spans="16:16" x14ac:dyDescent="0.3">
      <c r="P768283" s="83"/>
    </row>
    <row r="768284" spans="16:16" x14ac:dyDescent="0.3">
      <c r="P768284" s="83"/>
    </row>
    <row r="768285" spans="16:16" x14ac:dyDescent="0.3">
      <c r="P768285" s="83"/>
    </row>
    <row r="768286" spans="16:16" x14ac:dyDescent="0.3">
      <c r="P768286" s="83"/>
    </row>
    <row r="768287" spans="16:16" x14ac:dyDescent="0.3">
      <c r="P768287" s="83"/>
    </row>
    <row r="768288" spans="16:16" x14ac:dyDescent="0.3">
      <c r="P768288" s="83"/>
    </row>
    <row r="768289" spans="16:16" x14ac:dyDescent="0.3">
      <c r="P768289" s="83"/>
    </row>
    <row r="768290" spans="16:16" x14ac:dyDescent="0.3">
      <c r="P768290" s="83"/>
    </row>
    <row r="768291" spans="16:16" x14ac:dyDescent="0.3">
      <c r="P768291" s="83"/>
    </row>
    <row r="768292" spans="16:16" x14ac:dyDescent="0.3">
      <c r="P768292" s="83"/>
    </row>
    <row r="768293" spans="16:16" x14ac:dyDescent="0.3">
      <c r="P768293" s="83"/>
    </row>
    <row r="768294" spans="16:16" x14ac:dyDescent="0.3">
      <c r="P768294" s="83"/>
    </row>
    <row r="768295" spans="16:16" x14ac:dyDescent="0.3">
      <c r="P768295" s="83"/>
    </row>
    <row r="768296" spans="16:16" x14ac:dyDescent="0.3">
      <c r="P768296" s="83"/>
    </row>
    <row r="768297" spans="16:16" x14ac:dyDescent="0.3">
      <c r="P768297" s="83"/>
    </row>
    <row r="768298" spans="16:16" x14ac:dyDescent="0.3">
      <c r="P768298" s="83"/>
    </row>
    <row r="768299" spans="16:16" x14ac:dyDescent="0.3">
      <c r="P768299" s="83"/>
    </row>
    <row r="768300" spans="16:16" x14ac:dyDescent="0.3">
      <c r="P768300" s="83"/>
    </row>
    <row r="768301" spans="16:16" x14ac:dyDescent="0.3">
      <c r="P768301" s="83"/>
    </row>
    <row r="768302" spans="16:16" x14ac:dyDescent="0.3">
      <c r="P768302" s="83"/>
    </row>
    <row r="768303" spans="16:16" x14ac:dyDescent="0.3">
      <c r="P768303" s="83"/>
    </row>
    <row r="768304" spans="16:16" x14ac:dyDescent="0.3">
      <c r="P768304" s="83"/>
    </row>
    <row r="768305" spans="16:16" x14ac:dyDescent="0.3">
      <c r="P768305" s="83"/>
    </row>
    <row r="768306" spans="16:16" x14ac:dyDescent="0.3">
      <c r="P768306" s="83"/>
    </row>
    <row r="768307" spans="16:16" x14ac:dyDescent="0.3">
      <c r="P768307" s="83"/>
    </row>
    <row r="768308" spans="16:16" x14ac:dyDescent="0.3">
      <c r="P768308" s="83"/>
    </row>
    <row r="768309" spans="16:16" x14ac:dyDescent="0.3">
      <c r="P768309" s="83"/>
    </row>
    <row r="768310" spans="16:16" x14ac:dyDescent="0.3">
      <c r="P768310" s="83"/>
    </row>
    <row r="768311" spans="16:16" x14ac:dyDescent="0.3">
      <c r="P768311" s="83"/>
    </row>
    <row r="768312" spans="16:16" x14ac:dyDescent="0.3">
      <c r="P768312" s="83"/>
    </row>
    <row r="768313" spans="16:16" x14ac:dyDescent="0.3">
      <c r="P768313" s="83"/>
    </row>
    <row r="768314" spans="16:16" x14ac:dyDescent="0.3">
      <c r="P768314" s="83"/>
    </row>
    <row r="768315" spans="16:16" x14ac:dyDescent="0.3">
      <c r="P768315" s="83"/>
    </row>
    <row r="768316" spans="16:16" x14ac:dyDescent="0.3">
      <c r="P768316" s="83"/>
    </row>
    <row r="768317" spans="16:16" x14ac:dyDescent="0.3">
      <c r="P768317" s="83"/>
    </row>
    <row r="768318" spans="16:16" x14ac:dyDescent="0.3">
      <c r="P768318" s="83"/>
    </row>
    <row r="768319" spans="16:16" x14ac:dyDescent="0.3">
      <c r="P768319" s="83"/>
    </row>
    <row r="768320" spans="16:16" x14ac:dyDescent="0.3">
      <c r="P768320" s="83"/>
    </row>
    <row r="768321" spans="16:16" x14ac:dyDescent="0.3">
      <c r="P768321" s="83"/>
    </row>
    <row r="768322" spans="16:16" x14ac:dyDescent="0.3">
      <c r="P768322" s="83"/>
    </row>
    <row r="768323" spans="16:16" x14ac:dyDescent="0.3">
      <c r="P768323" s="83"/>
    </row>
    <row r="768324" spans="16:16" x14ac:dyDescent="0.3">
      <c r="P768324" s="83"/>
    </row>
    <row r="768325" spans="16:16" x14ac:dyDescent="0.3">
      <c r="P768325" s="83"/>
    </row>
    <row r="768326" spans="16:16" x14ac:dyDescent="0.3">
      <c r="P768326" s="83"/>
    </row>
    <row r="768327" spans="16:16" x14ac:dyDescent="0.3">
      <c r="P768327" s="83"/>
    </row>
    <row r="768328" spans="16:16" x14ac:dyDescent="0.3">
      <c r="P768328" s="83"/>
    </row>
    <row r="768329" spans="16:16" x14ac:dyDescent="0.3">
      <c r="P768329" s="83"/>
    </row>
    <row r="768330" spans="16:16" x14ac:dyDescent="0.3">
      <c r="P768330" s="83"/>
    </row>
    <row r="768331" spans="16:16" x14ac:dyDescent="0.3">
      <c r="P768331" s="83"/>
    </row>
    <row r="768332" spans="16:16" x14ac:dyDescent="0.3">
      <c r="P768332" s="83"/>
    </row>
    <row r="768333" spans="16:16" x14ac:dyDescent="0.3">
      <c r="P768333" s="83"/>
    </row>
    <row r="768334" spans="16:16" x14ac:dyDescent="0.3">
      <c r="P768334" s="83"/>
    </row>
    <row r="768335" spans="16:16" x14ac:dyDescent="0.3">
      <c r="P768335" s="83"/>
    </row>
    <row r="768336" spans="16:16" x14ac:dyDescent="0.3">
      <c r="P768336" s="83"/>
    </row>
    <row r="768337" spans="16:16" x14ac:dyDescent="0.3">
      <c r="P768337" s="83"/>
    </row>
    <row r="768338" spans="16:16" x14ac:dyDescent="0.3">
      <c r="P768338" s="83"/>
    </row>
    <row r="768339" spans="16:16" x14ac:dyDescent="0.3">
      <c r="P768339" s="83"/>
    </row>
    <row r="768340" spans="16:16" x14ac:dyDescent="0.3">
      <c r="P768340" s="83"/>
    </row>
    <row r="768341" spans="16:16" x14ac:dyDescent="0.3">
      <c r="P768341" s="83"/>
    </row>
    <row r="768342" spans="16:16" x14ac:dyDescent="0.3">
      <c r="P768342" s="83"/>
    </row>
    <row r="768343" spans="16:16" x14ac:dyDescent="0.3">
      <c r="P768343" s="83"/>
    </row>
    <row r="768344" spans="16:16" x14ac:dyDescent="0.3">
      <c r="P768344" s="83"/>
    </row>
    <row r="768345" spans="16:16" x14ac:dyDescent="0.3">
      <c r="P768345" s="83"/>
    </row>
    <row r="768346" spans="16:16" x14ac:dyDescent="0.3">
      <c r="P768346" s="83"/>
    </row>
    <row r="768347" spans="16:16" x14ac:dyDescent="0.3">
      <c r="P768347" s="83"/>
    </row>
    <row r="768348" spans="16:16" x14ac:dyDescent="0.3">
      <c r="P768348" s="83"/>
    </row>
    <row r="768349" spans="16:16" x14ac:dyDescent="0.3">
      <c r="P768349" s="83"/>
    </row>
    <row r="768350" spans="16:16" x14ac:dyDescent="0.3">
      <c r="P768350" s="83"/>
    </row>
    <row r="768351" spans="16:16" x14ac:dyDescent="0.3">
      <c r="P768351" s="83"/>
    </row>
    <row r="768352" spans="16:16" x14ac:dyDescent="0.3">
      <c r="P768352" s="83"/>
    </row>
    <row r="768353" spans="16:16" x14ac:dyDescent="0.3">
      <c r="P768353" s="83"/>
    </row>
    <row r="768354" spans="16:16" x14ac:dyDescent="0.3">
      <c r="P768354" s="83"/>
    </row>
    <row r="768355" spans="16:16" x14ac:dyDescent="0.3">
      <c r="P768355" s="83"/>
    </row>
    <row r="768356" spans="16:16" x14ac:dyDescent="0.3">
      <c r="P768356" s="83"/>
    </row>
    <row r="768357" spans="16:16" x14ac:dyDescent="0.3">
      <c r="P768357" s="83"/>
    </row>
    <row r="768358" spans="16:16" x14ac:dyDescent="0.3">
      <c r="P768358" s="83"/>
    </row>
    <row r="768359" spans="16:16" x14ac:dyDescent="0.3">
      <c r="P768359" s="83"/>
    </row>
    <row r="768360" spans="16:16" x14ac:dyDescent="0.3">
      <c r="P768360" s="83"/>
    </row>
    <row r="768361" spans="16:16" x14ac:dyDescent="0.3">
      <c r="P768361" s="83"/>
    </row>
    <row r="768362" spans="16:16" x14ac:dyDescent="0.3">
      <c r="P768362" s="83"/>
    </row>
    <row r="768363" spans="16:16" x14ac:dyDescent="0.3">
      <c r="P768363" s="83"/>
    </row>
    <row r="768364" spans="16:16" x14ac:dyDescent="0.3">
      <c r="P768364" s="83"/>
    </row>
    <row r="768365" spans="16:16" x14ac:dyDescent="0.3">
      <c r="P768365" s="83"/>
    </row>
    <row r="768366" spans="16:16" x14ac:dyDescent="0.3">
      <c r="P768366" s="83"/>
    </row>
    <row r="768367" spans="16:16" x14ac:dyDescent="0.3">
      <c r="P768367" s="83"/>
    </row>
    <row r="768368" spans="16:16" x14ac:dyDescent="0.3">
      <c r="P768368" s="83"/>
    </row>
    <row r="768369" spans="16:16" x14ac:dyDescent="0.3">
      <c r="P768369" s="83"/>
    </row>
    <row r="768370" spans="16:16" x14ac:dyDescent="0.3">
      <c r="P768370" s="83"/>
    </row>
    <row r="768371" spans="16:16" x14ac:dyDescent="0.3">
      <c r="P768371" s="83"/>
    </row>
    <row r="768372" spans="16:16" x14ac:dyDescent="0.3">
      <c r="P768372" s="83"/>
    </row>
    <row r="768373" spans="16:16" x14ac:dyDescent="0.3">
      <c r="P768373" s="83"/>
    </row>
    <row r="768374" spans="16:16" x14ac:dyDescent="0.3">
      <c r="P768374" s="83"/>
    </row>
    <row r="768375" spans="16:16" x14ac:dyDescent="0.3">
      <c r="P768375" s="83"/>
    </row>
    <row r="768376" spans="16:16" x14ac:dyDescent="0.3">
      <c r="P768376" s="83"/>
    </row>
    <row r="768377" spans="16:16" x14ac:dyDescent="0.3">
      <c r="P768377" s="83"/>
    </row>
    <row r="768378" spans="16:16" x14ac:dyDescent="0.3">
      <c r="P768378" s="83"/>
    </row>
    <row r="768379" spans="16:16" x14ac:dyDescent="0.3">
      <c r="P768379" s="83"/>
    </row>
    <row r="768380" spans="16:16" x14ac:dyDescent="0.3">
      <c r="P768380" s="83"/>
    </row>
    <row r="768381" spans="16:16" x14ac:dyDescent="0.3">
      <c r="P768381" s="83"/>
    </row>
    <row r="768382" spans="16:16" x14ac:dyDescent="0.3">
      <c r="P768382" s="83"/>
    </row>
    <row r="768383" spans="16:16" x14ac:dyDescent="0.3">
      <c r="P768383" s="83"/>
    </row>
    <row r="768384" spans="16:16" x14ac:dyDescent="0.3">
      <c r="P768384" s="83"/>
    </row>
    <row r="768385" spans="16:16" x14ac:dyDescent="0.3">
      <c r="P768385" s="83"/>
    </row>
    <row r="768386" spans="16:16" x14ac:dyDescent="0.3">
      <c r="P768386" s="83"/>
    </row>
    <row r="768387" spans="16:16" x14ac:dyDescent="0.3">
      <c r="P768387" s="83"/>
    </row>
    <row r="768388" spans="16:16" x14ac:dyDescent="0.3">
      <c r="P768388" s="83"/>
    </row>
    <row r="768389" spans="16:16" x14ac:dyDescent="0.3">
      <c r="P768389" s="83"/>
    </row>
    <row r="768390" spans="16:16" x14ac:dyDescent="0.3">
      <c r="P768390" s="83"/>
    </row>
    <row r="768391" spans="16:16" x14ac:dyDescent="0.3">
      <c r="P768391" s="83"/>
    </row>
    <row r="768392" spans="16:16" x14ac:dyDescent="0.3">
      <c r="P768392" s="83"/>
    </row>
    <row r="768393" spans="16:16" x14ac:dyDescent="0.3">
      <c r="P768393" s="83"/>
    </row>
    <row r="768394" spans="16:16" x14ac:dyDescent="0.3">
      <c r="P768394" s="83"/>
    </row>
    <row r="768395" spans="16:16" x14ac:dyDescent="0.3">
      <c r="P768395" s="83"/>
    </row>
    <row r="768396" spans="16:16" x14ac:dyDescent="0.3">
      <c r="P768396" s="83"/>
    </row>
    <row r="768397" spans="16:16" x14ac:dyDescent="0.3">
      <c r="P768397" s="83"/>
    </row>
    <row r="768398" spans="16:16" x14ac:dyDescent="0.3">
      <c r="P768398" s="83"/>
    </row>
    <row r="768399" spans="16:16" x14ac:dyDescent="0.3">
      <c r="P768399" s="83"/>
    </row>
    <row r="768400" spans="16:16" x14ac:dyDescent="0.3">
      <c r="P768400" s="83"/>
    </row>
    <row r="768401" spans="16:16" x14ac:dyDescent="0.3">
      <c r="P768401" s="83"/>
    </row>
    <row r="768402" spans="16:16" x14ac:dyDescent="0.3">
      <c r="P768402" s="83"/>
    </row>
    <row r="768403" spans="16:16" x14ac:dyDescent="0.3">
      <c r="P768403" s="83"/>
    </row>
    <row r="768404" spans="16:16" x14ac:dyDescent="0.3">
      <c r="P768404" s="83"/>
    </row>
    <row r="768405" spans="16:16" x14ac:dyDescent="0.3">
      <c r="P768405" s="83"/>
    </row>
    <row r="768406" spans="16:16" x14ac:dyDescent="0.3">
      <c r="P768406" s="83"/>
    </row>
    <row r="768407" spans="16:16" x14ac:dyDescent="0.3">
      <c r="P768407" s="83"/>
    </row>
    <row r="768408" spans="16:16" x14ac:dyDescent="0.3">
      <c r="P768408" s="83"/>
    </row>
    <row r="768409" spans="16:16" x14ac:dyDescent="0.3">
      <c r="P768409" s="83"/>
    </row>
    <row r="768410" spans="16:16" x14ac:dyDescent="0.3">
      <c r="P768410" s="83"/>
    </row>
    <row r="768411" spans="16:16" x14ac:dyDescent="0.3">
      <c r="P768411" s="83"/>
    </row>
    <row r="768412" spans="16:16" x14ac:dyDescent="0.3">
      <c r="P768412" s="83"/>
    </row>
    <row r="768413" spans="16:16" x14ac:dyDescent="0.3">
      <c r="P768413" s="83"/>
    </row>
    <row r="768414" spans="16:16" x14ac:dyDescent="0.3">
      <c r="P768414" s="83"/>
    </row>
    <row r="768415" spans="16:16" x14ac:dyDescent="0.3">
      <c r="P768415" s="83"/>
    </row>
    <row r="768416" spans="16:16" x14ac:dyDescent="0.3">
      <c r="P768416" s="83"/>
    </row>
    <row r="768417" spans="16:16" x14ac:dyDescent="0.3">
      <c r="P768417" s="83"/>
    </row>
    <row r="768418" spans="16:16" x14ac:dyDescent="0.3">
      <c r="P768418" s="83"/>
    </row>
    <row r="768419" spans="16:16" x14ac:dyDescent="0.3">
      <c r="P768419" s="83"/>
    </row>
    <row r="768420" spans="16:16" x14ac:dyDescent="0.3">
      <c r="P768420" s="83"/>
    </row>
    <row r="768421" spans="16:16" x14ac:dyDescent="0.3">
      <c r="P768421" s="83"/>
    </row>
    <row r="768422" spans="16:16" x14ac:dyDescent="0.3">
      <c r="P768422" s="83"/>
    </row>
    <row r="768423" spans="16:16" x14ac:dyDescent="0.3">
      <c r="P768423" s="83"/>
    </row>
    <row r="768424" spans="16:16" x14ac:dyDescent="0.3">
      <c r="P768424" s="83"/>
    </row>
    <row r="768425" spans="16:16" x14ac:dyDescent="0.3">
      <c r="P768425" s="83"/>
    </row>
    <row r="768426" spans="16:16" x14ac:dyDescent="0.3">
      <c r="P768426" s="83"/>
    </row>
    <row r="768427" spans="16:16" x14ac:dyDescent="0.3">
      <c r="P768427" s="83"/>
    </row>
    <row r="768428" spans="16:16" x14ac:dyDescent="0.3">
      <c r="P768428" s="83"/>
    </row>
    <row r="768429" spans="16:16" x14ac:dyDescent="0.3">
      <c r="P768429" s="83"/>
    </row>
    <row r="768430" spans="16:16" x14ac:dyDescent="0.3">
      <c r="P768430" s="83"/>
    </row>
    <row r="768431" spans="16:16" x14ac:dyDescent="0.3">
      <c r="P768431" s="83"/>
    </row>
    <row r="768432" spans="16:16" x14ac:dyDescent="0.3">
      <c r="P768432" s="83"/>
    </row>
    <row r="768433" spans="16:16" x14ac:dyDescent="0.3">
      <c r="P768433" s="83"/>
    </row>
    <row r="768434" spans="16:16" x14ac:dyDescent="0.3">
      <c r="P768434" s="83"/>
    </row>
    <row r="768435" spans="16:16" x14ac:dyDescent="0.3">
      <c r="P768435" s="83"/>
    </row>
    <row r="768436" spans="16:16" x14ac:dyDescent="0.3">
      <c r="P768436" s="83"/>
    </row>
    <row r="768437" spans="16:16" x14ac:dyDescent="0.3">
      <c r="P768437" s="83"/>
    </row>
    <row r="768438" spans="16:16" x14ac:dyDescent="0.3">
      <c r="P768438" s="83"/>
    </row>
    <row r="768439" spans="16:16" x14ac:dyDescent="0.3">
      <c r="P768439" s="83"/>
    </row>
    <row r="768440" spans="16:16" x14ac:dyDescent="0.3">
      <c r="P768440" s="83"/>
    </row>
    <row r="768441" spans="16:16" x14ac:dyDescent="0.3">
      <c r="P768441" s="83"/>
    </row>
    <row r="768442" spans="16:16" x14ac:dyDescent="0.3">
      <c r="P768442" s="83"/>
    </row>
    <row r="768443" spans="16:16" x14ac:dyDescent="0.3">
      <c r="P768443" s="83"/>
    </row>
    <row r="768444" spans="16:16" x14ac:dyDescent="0.3">
      <c r="P768444" s="83"/>
    </row>
    <row r="768445" spans="16:16" x14ac:dyDescent="0.3">
      <c r="P768445" s="83"/>
    </row>
    <row r="768446" spans="16:16" x14ac:dyDescent="0.3">
      <c r="P768446" s="83"/>
    </row>
    <row r="768447" spans="16:16" x14ac:dyDescent="0.3">
      <c r="P768447" s="83"/>
    </row>
    <row r="768448" spans="16:16" x14ac:dyDescent="0.3">
      <c r="P768448" s="83"/>
    </row>
    <row r="768449" spans="16:16" x14ac:dyDescent="0.3">
      <c r="P768449" s="83"/>
    </row>
    <row r="768450" spans="16:16" x14ac:dyDescent="0.3">
      <c r="P768450" s="83"/>
    </row>
    <row r="768451" spans="16:16" x14ac:dyDescent="0.3">
      <c r="P768451" s="83"/>
    </row>
    <row r="768452" spans="16:16" x14ac:dyDescent="0.3">
      <c r="P768452" s="83"/>
    </row>
    <row r="768453" spans="16:16" x14ac:dyDescent="0.3">
      <c r="P768453" s="83"/>
    </row>
    <row r="768454" spans="16:16" x14ac:dyDescent="0.3">
      <c r="P768454" s="83"/>
    </row>
    <row r="768455" spans="16:16" x14ac:dyDescent="0.3">
      <c r="P768455" s="83"/>
    </row>
    <row r="768456" spans="16:16" x14ac:dyDescent="0.3">
      <c r="P768456" s="83"/>
    </row>
    <row r="768457" spans="16:16" x14ac:dyDescent="0.3">
      <c r="P768457" s="83"/>
    </row>
    <row r="768458" spans="16:16" x14ac:dyDescent="0.3">
      <c r="P768458" s="83"/>
    </row>
    <row r="768459" spans="16:16" x14ac:dyDescent="0.3">
      <c r="P768459" s="83"/>
    </row>
    <row r="768460" spans="16:16" x14ac:dyDescent="0.3">
      <c r="P768460" s="83"/>
    </row>
    <row r="768461" spans="16:16" x14ac:dyDescent="0.3">
      <c r="P768461" s="83"/>
    </row>
    <row r="768462" spans="16:16" x14ac:dyDescent="0.3">
      <c r="P768462" s="83"/>
    </row>
    <row r="768463" spans="16:16" x14ac:dyDescent="0.3">
      <c r="P768463" s="83"/>
    </row>
    <row r="768464" spans="16:16" x14ac:dyDescent="0.3">
      <c r="P768464" s="83"/>
    </row>
    <row r="768465" spans="16:16" x14ac:dyDescent="0.3">
      <c r="P768465" s="83"/>
    </row>
    <row r="768466" spans="16:16" x14ac:dyDescent="0.3">
      <c r="P768466" s="83"/>
    </row>
    <row r="768467" spans="16:16" x14ac:dyDescent="0.3">
      <c r="P768467" s="83"/>
    </row>
    <row r="768468" spans="16:16" x14ac:dyDescent="0.3">
      <c r="P768468" s="83"/>
    </row>
    <row r="768469" spans="16:16" x14ac:dyDescent="0.3">
      <c r="P768469" s="83"/>
    </row>
    <row r="768470" spans="16:16" x14ac:dyDescent="0.3">
      <c r="P768470" s="83"/>
    </row>
    <row r="768471" spans="16:16" x14ac:dyDescent="0.3">
      <c r="P768471" s="83"/>
    </row>
    <row r="768472" spans="16:16" x14ac:dyDescent="0.3">
      <c r="P768472" s="83"/>
    </row>
    <row r="768473" spans="16:16" x14ac:dyDescent="0.3">
      <c r="P768473" s="83"/>
    </row>
    <row r="768474" spans="16:16" x14ac:dyDescent="0.3">
      <c r="P768474" s="83"/>
    </row>
    <row r="768475" spans="16:16" x14ac:dyDescent="0.3">
      <c r="P768475" s="83"/>
    </row>
    <row r="768476" spans="16:16" x14ac:dyDescent="0.3">
      <c r="P768476" s="83"/>
    </row>
    <row r="768477" spans="16:16" x14ac:dyDescent="0.3">
      <c r="P768477" s="83"/>
    </row>
    <row r="768478" spans="16:16" x14ac:dyDescent="0.3">
      <c r="P768478" s="83"/>
    </row>
    <row r="768479" spans="16:16" x14ac:dyDescent="0.3">
      <c r="P768479" s="83"/>
    </row>
    <row r="768480" spans="16:16" x14ac:dyDescent="0.3">
      <c r="P768480" s="83"/>
    </row>
    <row r="768481" spans="16:16" x14ac:dyDescent="0.3">
      <c r="P768481" s="83"/>
    </row>
    <row r="768482" spans="16:16" x14ac:dyDescent="0.3">
      <c r="P768482" s="83"/>
    </row>
    <row r="768483" spans="16:16" x14ac:dyDescent="0.3">
      <c r="P768483" s="83"/>
    </row>
    <row r="768484" spans="16:16" x14ac:dyDescent="0.3">
      <c r="P768484" s="83"/>
    </row>
    <row r="768485" spans="16:16" x14ac:dyDescent="0.3">
      <c r="P768485" s="83"/>
    </row>
    <row r="768486" spans="16:16" x14ac:dyDescent="0.3">
      <c r="P768486" s="83"/>
    </row>
    <row r="768487" spans="16:16" x14ac:dyDescent="0.3">
      <c r="P768487" s="83"/>
    </row>
    <row r="768488" spans="16:16" x14ac:dyDescent="0.3">
      <c r="P768488" s="83"/>
    </row>
    <row r="768489" spans="16:16" x14ac:dyDescent="0.3">
      <c r="P768489" s="83"/>
    </row>
    <row r="768490" spans="16:16" x14ac:dyDescent="0.3">
      <c r="P768490" s="83"/>
    </row>
    <row r="768491" spans="16:16" x14ac:dyDescent="0.3">
      <c r="P768491" s="83"/>
    </row>
    <row r="768492" spans="16:16" x14ac:dyDescent="0.3">
      <c r="P768492" s="83"/>
    </row>
    <row r="768493" spans="16:16" x14ac:dyDescent="0.3">
      <c r="P768493" s="83"/>
    </row>
    <row r="768494" spans="16:16" x14ac:dyDescent="0.3">
      <c r="P768494" s="83"/>
    </row>
    <row r="768495" spans="16:16" x14ac:dyDescent="0.3">
      <c r="P768495" s="83"/>
    </row>
    <row r="768496" spans="16:16" x14ac:dyDescent="0.3">
      <c r="P768496" s="83"/>
    </row>
    <row r="768497" spans="16:16" x14ac:dyDescent="0.3">
      <c r="P768497" s="83"/>
    </row>
    <row r="768498" spans="16:16" x14ac:dyDescent="0.3">
      <c r="P768498" s="83"/>
    </row>
    <row r="768499" spans="16:16" x14ac:dyDescent="0.3">
      <c r="P768499" s="83"/>
    </row>
    <row r="768500" spans="16:16" x14ac:dyDescent="0.3">
      <c r="P768500" s="83"/>
    </row>
    <row r="768501" spans="16:16" x14ac:dyDescent="0.3">
      <c r="P768501" s="83"/>
    </row>
    <row r="768502" spans="16:16" x14ac:dyDescent="0.3">
      <c r="P768502" s="83"/>
    </row>
    <row r="768503" spans="16:16" x14ac:dyDescent="0.3">
      <c r="P768503" s="83"/>
    </row>
    <row r="768504" spans="16:16" x14ac:dyDescent="0.3">
      <c r="P768504" s="83"/>
    </row>
    <row r="768505" spans="16:16" x14ac:dyDescent="0.3">
      <c r="P768505" s="83"/>
    </row>
    <row r="768506" spans="16:16" x14ac:dyDescent="0.3">
      <c r="P768506" s="83"/>
    </row>
    <row r="768507" spans="16:16" x14ac:dyDescent="0.3">
      <c r="P768507" s="83"/>
    </row>
    <row r="768508" spans="16:16" x14ac:dyDescent="0.3">
      <c r="P768508" s="83"/>
    </row>
    <row r="768509" spans="16:16" x14ac:dyDescent="0.3">
      <c r="P768509" s="83"/>
    </row>
    <row r="768510" spans="16:16" x14ac:dyDescent="0.3">
      <c r="P768510" s="83"/>
    </row>
    <row r="768511" spans="16:16" x14ac:dyDescent="0.3">
      <c r="P768511" s="83"/>
    </row>
    <row r="768512" spans="16:16" x14ac:dyDescent="0.3">
      <c r="P768512" s="83"/>
    </row>
    <row r="768513" spans="16:16" x14ac:dyDescent="0.3">
      <c r="P768513" s="83"/>
    </row>
    <row r="768514" spans="16:16" x14ac:dyDescent="0.3">
      <c r="P768514" s="83"/>
    </row>
    <row r="768515" spans="16:16" x14ac:dyDescent="0.3">
      <c r="P768515" s="83"/>
    </row>
    <row r="768516" spans="16:16" x14ac:dyDescent="0.3">
      <c r="P768516" s="83"/>
    </row>
    <row r="768517" spans="16:16" x14ac:dyDescent="0.3">
      <c r="P768517" s="83"/>
    </row>
    <row r="768518" spans="16:16" x14ac:dyDescent="0.3">
      <c r="P768518" s="83"/>
    </row>
    <row r="768519" spans="16:16" x14ac:dyDescent="0.3">
      <c r="P768519" s="83"/>
    </row>
    <row r="768520" spans="16:16" x14ac:dyDescent="0.3">
      <c r="P768520" s="83"/>
    </row>
    <row r="768521" spans="16:16" x14ac:dyDescent="0.3">
      <c r="P768521" s="83"/>
    </row>
    <row r="768522" spans="16:16" x14ac:dyDescent="0.3">
      <c r="P768522" s="83"/>
    </row>
    <row r="768523" spans="16:16" x14ac:dyDescent="0.3">
      <c r="P768523" s="83"/>
    </row>
    <row r="768524" spans="16:16" x14ac:dyDescent="0.3">
      <c r="P768524" s="83"/>
    </row>
    <row r="768525" spans="16:16" x14ac:dyDescent="0.3">
      <c r="P768525" s="83"/>
    </row>
    <row r="768526" spans="16:16" x14ac:dyDescent="0.3">
      <c r="P768526" s="83"/>
    </row>
    <row r="768527" spans="16:16" x14ac:dyDescent="0.3">
      <c r="P768527" s="83"/>
    </row>
    <row r="768528" spans="16:16" x14ac:dyDescent="0.3">
      <c r="P768528" s="83"/>
    </row>
    <row r="768529" spans="16:16" x14ac:dyDescent="0.3">
      <c r="P768529" s="83"/>
    </row>
    <row r="768530" spans="16:16" x14ac:dyDescent="0.3">
      <c r="P768530" s="83"/>
    </row>
    <row r="768531" spans="16:16" x14ac:dyDescent="0.3">
      <c r="P768531" s="83"/>
    </row>
    <row r="768532" spans="16:16" x14ac:dyDescent="0.3">
      <c r="P768532" s="83"/>
    </row>
    <row r="768533" spans="16:16" x14ac:dyDescent="0.3">
      <c r="P768533" s="83"/>
    </row>
    <row r="768534" spans="16:16" x14ac:dyDescent="0.3">
      <c r="P768534" s="83"/>
    </row>
    <row r="768535" spans="16:16" x14ac:dyDescent="0.3">
      <c r="P768535" s="83"/>
    </row>
    <row r="768536" spans="16:16" x14ac:dyDescent="0.3">
      <c r="P768536" s="83"/>
    </row>
    <row r="768537" spans="16:16" x14ac:dyDescent="0.3">
      <c r="P768537" s="83"/>
    </row>
    <row r="768538" spans="16:16" x14ac:dyDescent="0.3">
      <c r="P768538" s="83"/>
    </row>
    <row r="768539" spans="16:16" x14ac:dyDescent="0.3">
      <c r="P768539" s="83"/>
    </row>
    <row r="768540" spans="16:16" x14ac:dyDescent="0.3">
      <c r="P768540" s="83"/>
    </row>
    <row r="768541" spans="16:16" x14ac:dyDescent="0.3">
      <c r="P768541" s="83"/>
    </row>
    <row r="768542" spans="16:16" x14ac:dyDescent="0.3">
      <c r="P768542" s="83"/>
    </row>
    <row r="768543" spans="16:16" x14ac:dyDescent="0.3">
      <c r="P768543" s="83"/>
    </row>
    <row r="768544" spans="16:16" x14ac:dyDescent="0.3">
      <c r="P768544" s="83"/>
    </row>
    <row r="768545" spans="16:16" x14ac:dyDescent="0.3">
      <c r="P768545" s="83"/>
    </row>
    <row r="768546" spans="16:16" x14ac:dyDescent="0.3">
      <c r="P768546" s="83"/>
    </row>
    <row r="768547" spans="16:16" x14ac:dyDescent="0.3">
      <c r="P768547" s="83"/>
    </row>
    <row r="768548" spans="16:16" x14ac:dyDescent="0.3">
      <c r="P768548" s="83"/>
    </row>
    <row r="768549" spans="16:16" x14ac:dyDescent="0.3">
      <c r="P768549" s="83"/>
    </row>
    <row r="768550" spans="16:16" x14ac:dyDescent="0.3">
      <c r="P768550" s="83"/>
    </row>
    <row r="768551" spans="16:16" x14ac:dyDescent="0.3">
      <c r="P768551" s="83"/>
    </row>
    <row r="768552" spans="16:16" x14ac:dyDescent="0.3">
      <c r="P768552" s="83"/>
    </row>
    <row r="768553" spans="16:16" x14ac:dyDescent="0.3">
      <c r="P768553" s="83"/>
    </row>
    <row r="768554" spans="16:16" x14ac:dyDescent="0.3">
      <c r="P768554" s="83"/>
    </row>
    <row r="768555" spans="16:16" x14ac:dyDescent="0.3">
      <c r="P768555" s="83"/>
    </row>
    <row r="768556" spans="16:16" x14ac:dyDescent="0.3">
      <c r="P768556" s="83"/>
    </row>
    <row r="768557" spans="16:16" x14ac:dyDescent="0.3">
      <c r="P768557" s="83"/>
    </row>
    <row r="768558" spans="16:16" x14ac:dyDescent="0.3">
      <c r="P768558" s="83"/>
    </row>
    <row r="768559" spans="16:16" x14ac:dyDescent="0.3">
      <c r="P768559" s="83"/>
    </row>
    <row r="768560" spans="16:16" x14ac:dyDescent="0.3">
      <c r="P768560" s="83"/>
    </row>
    <row r="768561" spans="16:16" x14ac:dyDescent="0.3">
      <c r="P768561" s="83"/>
    </row>
    <row r="768562" spans="16:16" x14ac:dyDescent="0.3">
      <c r="P768562" s="83"/>
    </row>
    <row r="768563" spans="16:16" x14ac:dyDescent="0.3">
      <c r="P768563" s="83"/>
    </row>
    <row r="768564" spans="16:16" x14ac:dyDescent="0.3">
      <c r="P768564" s="83"/>
    </row>
    <row r="768565" spans="16:16" x14ac:dyDescent="0.3">
      <c r="P768565" s="83"/>
    </row>
    <row r="768566" spans="16:16" x14ac:dyDescent="0.3">
      <c r="P768566" s="83"/>
    </row>
    <row r="768567" spans="16:16" x14ac:dyDescent="0.3">
      <c r="P768567" s="83"/>
    </row>
    <row r="768568" spans="16:16" x14ac:dyDescent="0.3">
      <c r="P768568" s="83"/>
    </row>
    <row r="768569" spans="16:16" x14ac:dyDescent="0.3">
      <c r="P768569" s="83"/>
    </row>
    <row r="768570" spans="16:16" x14ac:dyDescent="0.3">
      <c r="P768570" s="83"/>
    </row>
    <row r="768571" spans="16:16" x14ac:dyDescent="0.3">
      <c r="P768571" s="83"/>
    </row>
    <row r="768572" spans="16:16" x14ac:dyDescent="0.3">
      <c r="P768572" s="83"/>
    </row>
    <row r="768573" spans="16:16" x14ac:dyDescent="0.3">
      <c r="P768573" s="83"/>
    </row>
    <row r="768574" spans="16:16" x14ac:dyDescent="0.3">
      <c r="P768574" s="83"/>
    </row>
    <row r="768575" spans="16:16" x14ac:dyDescent="0.3">
      <c r="P768575" s="83"/>
    </row>
    <row r="768576" spans="16:16" x14ac:dyDescent="0.3">
      <c r="P768576" s="83"/>
    </row>
    <row r="768577" spans="16:16" x14ac:dyDescent="0.3">
      <c r="P768577" s="83"/>
    </row>
    <row r="768578" spans="16:16" x14ac:dyDescent="0.3">
      <c r="P768578" s="83"/>
    </row>
    <row r="768579" spans="16:16" x14ac:dyDescent="0.3">
      <c r="P768579" s="83"/>
    </row>
    <row r="768580" spans="16:16" x14ac:dyDescent="0.3">
      <c r="P768580" s="83"/>
    </row>
    <row r="768581" spans="16:16" x14ac:dyDescent="0.3">
      <c r="P768581" s="83"/>
    </row>
    <row r="768582" spans="16:16" x14ac:dyDescent="0.3">
      <c r="P768582" s="83"/>
    </row>
    <row r="768583" spans="16:16" x14ac:dyDescent="0.3">
      <c r="P768583" s="83"/>
    </row>
    <row r="768584" spans="16:16" x14ac:dyDescent="0.3">
      <c r="P768584" s="83"/>
    </row>
    <row r="768585" spans="16:16" x14ac:dyDescent="0.3">
      <c r="P768585" s="83"/>
    </row>
    <row r="768586" spans="16:16" x14ac:dyDescent="0.3">
      <c r="P768586" s="83"/>
    </row>
    <row r="768587" spans="16:16" x14ac:dyDescent="0.3">
      <c r="P768587" s="83"/>
    </row>
    <row r="768588" spans="16:16" x14ac:dyDescent="0.3">
      <c r="P768588" s="83"/>
    </row>
    <row r="768589" spans="16:16" x14ac:dyDescent="0.3">
      <c r="P768589" s="83"/>
    </row>
    <row r="768590" spans="16:16" x14ac:dyDescent="0.3">
      <c r="P768590" s="83"/>
    </row>
    <row r="768591" spans="16:16" x14ac:dyDescent="0.3">
      <c r="P768591" s="83"/>
    </row>
    <row r="768592" spans="16:16" x14ac:dyDescent="0.3">
      <c r="P768592" s="83"/>
    </row>
    <row r="768593" spans="16:16" x14ac:dyDescent="0.3">
      <c r="P768593" s="83"/>
    </row>
    <row r="768594" spans="16:16" x14ac:dyDescent="0.3">
      <c r="P768594" s="83"/>
    </row>
    <row r="768595" spans="16:16" x14ac:dyDescent="0.3">
      <c r="P768595" s="83"/>
    </row>
    <row r="768596" spans="16:16" x14ac:dyDescent="0.3">
      <c r="P768596" s="83"/>
    </row>
    <row r="768597" spans="16:16" x14ac:dyDescent="0.3">
      <c r="P768597" s="83"/>
    </row>
    <row r="768598" spans="16:16" x14ac:dyDescent="0.3">
      <c r="P768598" s="83"/>
    </row>
    <row r="768599" spans="16:16" x14ac:dyDescent="0.3">
      <c r="P768599" s="83"/>
    </row>
    <row r="768600" spans="16:16" x14ac:dyDescent="0.3">
      <c r="P768600" s="83"/>
    </row>
    <row r="768601" spans="16:16" x14ac:dyDescent="0.3">
      <c r="P768601" s="83"/>
    </row>
    <row r="768602" spans="16:16" x14ac:dyDescent="0.3">
      <c r="P768602" s="83"/>
    </row>
    <row r="768603" spans="16:16" x14ac:dyDescent="0.3">
      <c r="P768603" s="83"/>
    </row>
    <row r="768604" spans="16:16" x14ac:dyDescent="0.3">
      <c r="P768604" s="83"/>
    </row>
    <row r="768605" spans="16:16" x14ac:dyDescent="0.3">
      <c r="P768605" s="83"/>
    </row>
    <row r="768606" spans="16:16" x14ac:dyDescent="0.3">
      <c r="P768606" s="83"/>
    </row>
    <row r="768607" spans="16:16" x14ac:dyDescent="0.3">
      <c r="P768607" s="83"/>
    </row>
    <row r="768608" spans="16:16" x14ac:dyDescent="0.3">
      <c r="P768608" s="83"/>
    </row>
    <row r="768609" spans="16:16" x14ac:dyDescent="0.3">
      <c r="P768609" s="83"/>
    </row>
    <row r="768610" spans="16:16" x14ac:dyDescent="0.3">
      <c r="P768610" s="83"/>
    </row>
    <row r="768611" spans="16:16" x14ac:dyDescent="0.3">
      <c r="P768611" s="83"/>
    </row>
    <row r="768612" spans="16:16" x14ac:dyDescent="0.3">
      <c r="P768612" s="83"/>
    </row>
    <row r="768613" spans="16:16" x14ac:dyDescent="0.3">
      <c r="P768613" s="83"/>
    </row>
    <row r="768614" spans="16:16" x14ac:dyDescent="0.3">
      <c r="P768614" s="83"/>
    </row>
    <row r="768615" spans="16:16" x14ac:dyDescent="0.3">
      <c r="P768615" s="83"/>
    </row>
    <row r="768616" spans="16:16" x14ac:dyDescent="0.3">
      <c r="P768616" s="83"/>
    </row>
    <row r="768617" spans="16:16" x14ac:dyDescent="0.3">
      <c r="P768617" s="83"/>
    </row>
    <row r="768618" spans="16:16" x14ac:dyDescent="0.3">
      <c r="P768618" s="83"/>
    </row>
    <row r="768619" spans="16:16" x14ac:dyDescent="0.3">
      <c r="P768619" s="83"/>
    </row>
    <row r="768620" spans="16:16" x14ac:dyDescent="0.3">
      <c r="P768620" s="83"/>
    </row>
    <row r="768621" spans="16:16" x14ac:dyDescent="0.3">
      <c r="P768621" s="83"/>
    </row>
    <row r="768622" spans="16:16" x14ac:dyDescent="0.3">
      <c r="P768622" s="83"/>
    </row>
    <row r="768623" spans="16:16" x14ac:dyDescent="0.3">
      <c r="P768623" s="83"/>
    </row>
    <row r="768624" spans="16:16" x14ac:dyDescent="0.3">
      <c r="P768624" s="83"/>
    </row>
    <row r="768625" spans="16:16" x14ac:dyDescent="0.3">
      <c r="P768625" s="83"/>
    </row>
    <row r="768626" spans="16:16" x14ac:dyDescent="0.3">
      <c r="P768626" s="83"/>
    </row>
    <row r="768627" spans="16:16" x14ac:dyDescent="0.3">
      <c r="P768627" s="83"/>
    </row>
    <row r="768628" spans="16:16" x14ac:dyDescent="0.3">
      <c r="P768628" s="83"/>
    </row>
    <row r="768629" spans="16:16" x14ac:dyDescent="0.3">
      <c r="P768629" s="83"/>
    </row>
    <row r="768630" spans="16:16" x14ac:dyDescent="0.3">
      <c r="P768630" s="83"/>
    </row>
    <row r="768631" spans="16:16" x14ac:dyDescent="0.3">
      <c r="P768631" s="83"/>
    </row>
    <row r="768632" spans="16:16" x14ac:dyDescent="0.3">
      <c r="P768632" s="83"/>
    </row>
    <row r="768633" spans="16:16" x14ac:dyDescent="0.3">
      <c r="P768633" s="83"/>
    </row>
    <row r="768634" spans="16:16" x14ac:dyDescent="0.3">
      <c r="P768634" s="83"/>
    </row>
    <row r="768635" spans="16:16" x14ac:dyDescent="0.3">
      <c r="P768635" s="83"/>
    </row>
    <row r="768636" spans="16:16" x14ac:dyDescent="0.3">
      <c r="P768636" s="83"/>
    </row>
    <row r="768637" spans="16:16" x14ac:dyDescent="0.3">
      <c r="P768637" s="83"/>
    </row>
    <row r="768638" spans="16:16" x14ac:dyDescent="0.3">
      <c r="P768638" s="83"/>
    </row>
    <row r="768639" spans="16:16" x14ac:dyDescent="0.3">
      <c r="P768639" s="83"/>
    </row>
    <row r="768640" spans="16:16" x14ac:dyDescent="0.3">
      <c r="P768640" s="83"/>
    </row>
    <row r="768641" spans="16:16" x14ac:dyDescent="0.3">
      <c r="P768641" s="83"/>
    </row>
    <row r="768642" spans="16:16" x14ac:dyDescent="0.3">
      <c r="P768642" s="83"/>
    </row>
    <row r="768643" spans="16:16" x14ac:dyDescent="0.3">
      <c r="P768643" s="83"/>
    </row>
    <row r="768644" spans="16:16" x14ac:dyDescent="0.3">
      <c r="P768644" s="83"/>
    </row>
    <row r="768645" spans="16:16" x14ac:dyDescent="0.3">
      <c r="P768645" s="83"/>
    </row>
    <row r="768646" spans="16:16" x14ac:dyDescent="0.3">
      <c r="P768646" s="83"/>
    </row>
    <row r="768647" spans="16:16" x14ac:dyDescent="0.3">
      <c r="P768647" s="83"/>
    </row>
    <row r="768648" spans="16:16" x14ac:dyDescent="0.3">
      <c r="P768648" s="83"/>
    </row>
    <row r="768649" spans="16:16" x14ac:dyDescent="0.3">
      <c r="P768649" s="83"/>
    </row>
    <row r="768650" spans="16:16" x14ac:dyDescent="0.3">
      <c r="P768650" s="83"/>
    </row>
    <row r="768651" spans="16:16" x14ac:dyDescent="0.3">
      <c r="P768651" s="83"/>
    </row>
    <row r="768652" spans="16:16" x14ac:dyDescent="0.3">
      <c r="P768652" s="83"/>
    </row>
    <row r="768653" spans="16:16" x14ac:dyDescent="0.3">
      <c r="P768653" s="83"/>
    </row>
    <row r="768654" spans="16:16" x14ac:dyDescent="0.3">
      <c r="P768654" s="83"/>
    </row>
    <row r="768655" spans="16:16" x14ac:dyDescent="0.3">
      <c r="P768655" s="83"/>
    </row>
    <row r="768656" spans="16:16" x14ac:dyDescent="0.3">
      <c r="P768656" s="83"/>
    </row>
    <row r="768657" spans="16:16" x14ac:dyDescent="0.3">
      <c r="P768657" s="83"/>
    </row>
    <row r="768658" spans="16:16" x14ac:dyDescent="0.3">
      <c r="P768658" s="83"/>
    </row>
    <row r="768659" spans="16:16" x14ac:dyDescent="0.3">
      <c r="P768659" s="83"/>
    </row>
    <row r="768660" spans="16:16" x14ac:dyDescent="0.3">
      <c r="P768660" s="83"/>
    </row>
    <row r="768661" spans="16:16" x14ac:dyDescent="0.3">
      <c r="P768661" s="83"/>
    </row>
    <row r="768662" spans="16:16" x14ac:dyDescent="0.3">
      <c r="P768662" s="83"/>
    </row>
    <row r="768663" spans="16:16" x14ac:dyDescent="0.3">
      <c r="P768663" s="83"/>
    </row>
    <row r="768664" spans="16:16" x14ac:dyDescent="0.3">
      <c r="P768664" s="83"/>
    </row>
    <row r="768665" spans="16:16" x14ac:dyDescent="0.3">
      <c r="P768665" s="83"/>
    </row>
    <row r="768666" spans="16:16" x14ac:dyDescent="0.3">
      <c r="P768666" s="83"/>
    </row>
    <row r="768667" spans="16:16" x14ac:dyDescent="0.3">
      <c r="P768667" s="83"/>
    </row>
    <row r="768668" spans="16:16" x14ac:dyDescent="0.3">
      <c r="P768668" s="83"/>
    </row>
    <row r="768669" spans="16:16" x14ac:dyDescent="0.3">
      <c r="P768669" s="83"/>
    </row>
    <row r="768670" spans="16:16" x14ac:dyDescent="0.3">
      <c r="P768670" s="83"/>
    </row>
    <row r="768671" spans="16:16" x14ac:dyDescent="0.3">
      <c r="P768671" s="83"/>
    </row>
    <row r="768672" spans="16:16" x14ac:dyDescent="0.3">
      <c r="P768672" s="83"/>
    </row>
    <row r="768673" spans="16:16" x14ac:dyDescent="0.3">
      <c r="P768673" s="83"/>
    </row>
    <row r="768674" spans="16:16" x14ac:dyDescent="0.3">
      <c r="P768674" s="83"/>
    </row>
    <row r="768675" spans="16:16" x14ac:dyDescent="0.3">
      <c r="P768675" s="83"/>
    </row>
    <row r="768676" spans="16:16" x14ac:dyDescent="0.3">
      <c r="P768676" s="83"/>
    </row>
    <row r="768677" spans="16:16" x14ac:dyDescent="0.3">
      <c r="P768677" s="83"/>
    </row>
    <row r="768678" spans="16:16" x14ac:dyDescent="0.3">
      <c r="P768678" s="83"/>
    </row>
    <row r="768679" spans="16:16" x14ac:dyDescent="0.3">
      <c r="P768679" s="83"/>
    </row>
    <row r="768680" spans="16:16" x14ac:dyDescent="0.3">
      <c r="P768680" s="83"/>
    </row>
    <row r="768681" spans="16:16" x14ac:dyDescent="0.3">
      <c r="P768681" s="83"/>
    </row>
    <row r="768682" spans="16:16" x14ac:dyDescent="0.3">
      <c r="P768682" s="83"/>
    </row>
    <row r="768683" spans="16:16" x14ac:dyDescent="0.3">
      <c r="P768683" s="83"/>
    </row>
    <row r="768684" spans="16:16" x14ac:dyDescent="0.3">
      <c r="P768684" s="83"/>
    </row>
    <row r="768685" spans="16:16" x14ac:dyDescent="0.3">
      <c r="P768685" s="83"/>
    </row>
    <row r="768686" spans="16:16" x14ac:dyDescent="0.3">
      <c r="P768686" s="83"/>
    </row>
    <row r="768687" spans="16:16" x14ac:dyDescent="0.3">
      <c r="P768687" s="83"/>
    </row>
    <row r="768688" spans="16:16" x14ac:dyDescent="0.3">
      <c r="P768688" s="83"/>
    </row>
    <row r="768689" spans="16:16" x14ac:dyDescent="0.3">
      <c r="P768689" s="83"/>
    </row>
    <row r="768690" spans="16:16" x14ac:dyDescent="0.3">
      <c r="P768690" s="83"/>
    </row>
    <row r="768691" spans="16:16" x14ac:dyDescent="0.3">
      <c r="P768691" s="83"/>
    </row>
    <row r="768692" spans="16:16" x14ac:dyDescent="0.3">
      <c r="P768692" s="83"/>
    </row>
    <row r="768693" spans="16:16" x14ac:dyDescent="0.3">
      <c r="P768693" s="83"/>
    </row>
    <row r="768694" spans="16:16" x14ac:dyDescent="0.3">
      <c r="P768694" s="83"/>
    </row>
    <row r="768695" spans="16:16" x14ac:dyDescent="0.3">
      <c r="P768695" s="83"/>
    </row>
    <row r="768696" spans="16:16" x14ac:dyDescent="0.3">
      <c r="P768696" s="83"/>
    </row>
    <row r="768697" spans="16:16" x14ac:dyDescent="0.3">
      <c r="P768697" s="83"/>
    </row>
    <row r="768698" spans="16:16" x14ac:dyDescent="0.3">
      <c r="P768698" s="83"/>
    </row>
    <row r="768699" spans="16:16" x14ac:dyDescent="0.3">
      <c r="P768699" s="83"/>
    </row>
    <row r="768700" spans="16:16" x14ac:dyDescent="0.3">
      <c r="P768700" s="83"/>
    </row>
    <row r="768701" spans="16:16" x14ac:dyDescent="0.3">
      <c r="P768701" s="83"/>
    </row>
    <row r="768702" spans="16:16" x14ac:dyDescent="0.3">
      <c r="P768702" s="83"/>
    </row>
    <row r="768703" spans="16:16" x14ac:dyDescent="0.3">
      <c r="P768703" s="83"/>
    </row>
    <row r="768704" spans="16:16" x14ac:dyDescent="0.3">
      <c r="P768704" s="83"/>
    </row>
    <row r="768705" spans="16:16" x14ac:dyDescent="0.3">
      <c r="P768705" s="83"/>
    </row>
    <row r="768706" spans="16:16" x14ac:dyDescent="0.3">
      <c r="P768706" s="83"/>
    </row>
    <row r="768707" spans="16:16" x14ac:dyDescent="0.3">
      <c r="P768707" s="83"/>
    </row>
    <row r="768708" spans="16:16" x14ac:dyDescent="0.3">
      <c r="P768708" s="83"/>
    </row>
    <row r="768709" spans="16:16" x14ac:dyDescent="0.3">
      <c r="P768709" s="83"/>
    </row>
    <row r="768710" spans="16:16" x14ac:dyDescent="0.3">
      <c r="P768710" s="83"/>
    </row>
    <row r="768711" spans="16:16" x14ac:dyDescent="0.3">
      <c r="P768711" s="83"/>
    </row>
    <row r="768712" spans="16:16" x14ac:dyDescent="0.3">
      <c r="P768712" s="83"/>
    </row>
    <row r="768713" spans="16:16" x14ac:dyDescent="0.3">
      <c r="P768713" s="83"/>
    </row>
    <row r="768714" spans="16:16" x14ac:dyDescent="0.3">
      <c r="P768714" s="83"/>
    </row>
    <row r="768715" spans="16:16" x14ac:dyDescent="0.3">
      <c r="P768715" s="83"/>
    </row>
    <row r="768716" spans="16:16" x14ac:dyDescent="0.3">
      <c r="P768716" s="83"/>
    </row>
    <row r="768717" spans="16:16" x14ac:dyDescent="0.3">
      <c r="P768717" s="83"/>
    </row>
    <row r="768718" spans="16:16" x14ac:dyDescent="0.3">
      <c r="P768718" s="83"/>
    </row>
    <row r="768719" spans="16:16" x14ac:dyDescent="0.3">
      <c r="P768719" s="83"/>
    </row>
    <row r="768720" spans="16:16" x14ac:dyDescent="0.3">
      <c r="P768720" s="83"/>
    </row>
    <row r="768721" spans="16:16" x14ac:dyDescent="0.3">
      <c r="P768721" s="83"/>
    </row>
    <row r="768722" spans="16:16" x14ac:dyDescent="0.3">
      <c r="P768722" s="83"/>
    </row>
    <row r="768723" spans="16:16" x14ac:dyDescent="0.3">
      <c r="P768723" s="83"/>
    </row>
    <row r="768724" spans="16:16" x14ac:dyDescent="0.3">
      <c r="P768724" s="83"/>
    </row>
    <row r="768725" spans="16:16" x14ac:dyDescent="0.3">
      <c r="P768725" s="83"/>
    </row>
    <row r="768726" spans="16:16" x14ac:dyDescent="0.3">
      <c r="P768726" s="83"/>
    </row>
    <row r="768727" spans="16:16" x14ac:dyDescent="0.3">
      <c r="P768727" s="83"/>
    </row>
    <row r="768728" spans="16:16" x14ac:dyDescent="0.3">
      <c r="P768728" s="83"/>
    </row>
    <row r="768729" spans="16:16" x14ac:dyDescent="0.3">
      <c r="P768729" s="83"/>
    </row>
    <row r="768730" spans="16:16" x14ac:dyDescent="0.3">
      <c r="P768730" s="83"/>
    </row>
    <row r="768731" spans="16:16" x14ac:dyDescent="0.3">
      <c r="P768731" s="83"/>
    </row>
    <row r="768732" spans="16:16" x14ac:dyDescent="0.3">
      <c r="P768732" s="83"/>
    </row>
    <row r="768733" spans="16:16" x14ac:dyDescent="0.3">
      <c r="P768733" s="83"/>
    </row>
    <row r="768734" spans="16:16" x14ac:dyDescent="0.3">
      <c r="P768734" s="83"/>
    </row>
    <row r="768735" spans="16:16" x14ac:dyDescent="0.3">
      <c r="P768735" s="83"/>
    </row>
    <row r="768736" spans="16:16" x14ac:dyDescent="0.3">
      <c r="P768736" s="83"/>
    </row>
    <row r="768737" spans="16:16" x14ac:dyDescent="0.3">
      <c r="P768737" s="83"/>
    </row>
    <row r="768738" spans="16:16" x14ac:dyDescent="0.3">
      <c r="P768738" s="83"/>
    </row>
    <row r="768739" spans="16:16" x14ac:dyDescent="0.3">
      <c r="P768739" s="83"/>
    </row>
    <row r="768740" spans="16:16" x14ac:dyDescent="0.3">
      <c r="P768740" s="83"/>
    </row>
    <row r="768741" spans="16:16" x14ac:dyDescent="0.3">
      <c r="P768741" s="83"/>
    </row>
    <row r="768742" spans="16:16" x14ac:dyDescent="0.3">
      <c r="P768742" s="83"/>
    </row>
    <row r="768743" spans="16:16" x14ac:dyDescent="0.3">
      <c r="P768743" s="83"/>
    </row>
    <row r="768744" spans="16:16" x14ac:dyDescent="0.3">
      <c r="P768744" s="83"/>
    </row>
    <row r="768745" spans="16:16" x14ac:dyDescent="0.3">
      <c r="P768745" s="83"/>
    </row>
    <row r="768746" spans="16:16" x14ac:dyDescent="0.3">
      <c r="P768746" s="83"/>
    </row>
    <row r="768747" spans="16:16" x14ac:dyDescent="0.3">
      <c r="P768747" s="83"/>
    </row>
    <row r="768748" spans="16:16" x14ac:dyDescent="0.3">
      <c r="P768748" s="83"/>
    </row>
    <row r="768749" spans="16:16" x14ac:dyDescent="0.3">
      <c r="P768749" s="83"/>
    </row>
    <row r="768750" spans="16:16" x14ac:dyDescent="0.3">
      <c r="P768750" s="83"/>
    </row>
    <row r="768751" spans="16:16" x14ac:dyDescent="0.3">
      <c r="P768751" s="83"/>
    </row>
    <row r="768752" spans="16:16" x14ac:dyDescent="0.3">
      <c r="P768752" s="83"/>
    </row>
    <row r="768753" spans="16:16" x14ac:dyDescent="0.3">
      <c r="P768753" s="83"/>
    </row>
    <row r="768754" spans="16:16" x14ac:dyDescent="0.3">
      <c r="P768754" s="83"/>
    </row>
    <row r="768755" spans="16:16" x14ac:dyDescent="0.3">
      <c r="P768755" s="83"/>
    </row>
    <row r="768756" spans="16:16" x14ac:dyDescent="0.3">
      <c r="P768756" s="83"/>
    </row>
    <row r="768757" spans="16:16" x14ac:dyDescent="0.3">
      <c r="P768757" s="83"/>
    </row>
    <row r="768758" spans="16:16" x14ac:dyDescent="0.3">
      <c r="P768758" s="83"/>
    </row>
    <row r="768759" spans="16:16" x14ac:dyDescent="0.3">
      <c r="P768759" s="83"/>
    </row>
    <row r="768760" spans="16:16" x14ac:dyDescent="0.3">
      <c r="P768760" s="83"/>
    </row>
    <row r="768761" spans="16:16" x14ac:dyDescent="0.3">
      <c r="P768761" s="83"/>
    </row>
    <row r="768762" spans="16:16" x14ac:dyDescent="0.3">
      <c r="P768762" s="83"/>
    </row>
    <row r="768763" spans="16:16" x14ac:dyDescent="0.3">
      <c r="P768763" s="83"/>
    </row>
    <row r="768764" spans="16:16" x14ac:dyDescent="0.3">
      <c r="P768764" s="83"/>
    </row>
    <row r="768765" spans="16:16" x14ac:dyDescent="0.3">
      <c r="P768765" s="83"/>
    </row>
    <row r="768766" spans="16:16" x14ac:dyDescent="0.3">
      <c r="P768766" s="83"/>
    </row>
    <row r="768767" spans="16:16" x14ac:dyDescent="0.3">
      <c r="P768767" s="83"/>
    </row>
    <row r="768768" spans="16:16" x14ac:dyDescent="0.3">
      <c r="P768768" s="83"/>
    </row>
    <row r="768769" spans="16:16" x14ac:dyDescent="0.3">
      <c r="P768769" s="83"/>
    </row>
    <row r="768770" spans="16:16" x14ac:dyDescent="0.3">
      <c r="P768770" s="83"/>
    </row>
    <row r="768771" spans="16:16" x14ac:dyDescent="0.3">
      <c r="P768771" s="83"/>
    </row>
    <row r="768772" spans="16:16" x14ac:dyDescent="0.3">
      <c r="P768772" s="83"/>
    </row>
    <row r="768773" spans="16:16" x14ac:dyDescent="0.3">
      <c r="P768773" s="83"/>
    </row>
    <row r="768774" spans="16:16" x14ac:dyDescent="0.3">
      <c r="P768774" s="83"/>
    </row>
    <row r="768775" spans="16:16" x14ac:dyDescent="0.3">
      <c r="P768775" s="83"/>
    </row>
    <row r="768776" spans="16:16" x14ac:dyDescent="0.3">
      <c r="P768776" s="83"/>
    </row>
    <row r="768777" spans="16:16" x14ac:dyDescent="0.3">
      <c r="P768777" s="83"/>
    </row>
    <row r="768778" spans="16:16" x14ac:dyDescent="0.3">
      <c r="P768778" s="83"/>
    </row>
    <row r="768779" spans="16:16" x14ac:dyDescent="0.3">
      <c r="P768779" s="83"/>
    </row>
    <row r="768780" spans="16:16" x14ac:dyDescent="0.3">
      <c r="P768780" s="83"/>
    </row>
    <row r="768781" spans="16:16" x14ac:dyDescent="0.3">
      <c r="P768781" s="83"/>
    </row>
    <row r="768782" spans="16:16" x14ac:dyDescent="0.3">
      <c r="P768782" s="83"/>
    </row>
    <row r="768783" spans="16:16" x14ac:dyDescent="0.3">
      <c r="P768783" s="83"/>
    </row>
    <row r="768784" spans="16:16" x14ac:dyDescent="0.3">
      <c r="P768784" s="83"/>
    </row>
    <row r="768785" spans="16:16" x14ac:dyDescent="0.3">
      <c r="P768785" s="83"/>
    </row>
    <row r="768786" spans="16:16" x14ac:dyDescent="0.3">
      <c r="P768786" s="83"/>
    </row>
    <row r="768787" spans="16:16" x14ac:dyDescent="0.3">
      <c r="P768787" s="83"/>
    </row>
    <row r="768788" spans="16:16" x14ac:dyDescent="0.3">
      <c r="P768788" s="83"/>
    </row>
    <row r="768789" spans="16:16" x14ac:dyDescent="0.3">
      <c r="P768789" s="83"/>
    </row>
    <row r="768790" spans="16:16" x14ac:dyDescent="0.3">
      <c r="P768790" s="83"/>
    </row>
    <row r="768791" spans="16:16" x14ac:dyDescent="0.3">
      <c r="P768791" s="83"/>
    </row>
    <row r="768792" spans="16:16" x14ac:dyDescent="0.3">
      <c r="P768792" s="83"/>
    </row>
    <row r="768793" spans="16:16" x14ac:dyDescent="0.3">
      <c r="P768793" s="83"/>
    </row>
    <row r="768794" spans="16:16" x14ac:dyDescent="0.3">
      <c r="P768794" s="83"/>
    </row>
    <row r="768795" spans="16:16" x14ac:dyDescent="0.3">
      <c r="P768795" s="83"/>
    </row>
    <row r="768796" spans="16:16" x14ac:dyDescent="0.3">
      <c r="P768796" s="83"/>
    </row>
    <row r="768797" spans="16:16" x14ac:dyDescent="0.3">
      <c r="P768797" s="83"/>
    </row>
    <row r="768798" spans="16:16" x14ac:dyDescent="0.3">
      <c r="P768798" s="83"/>
    </row>
    <row r="768799" spans="16:16" x14ac:dyDescent="0.3">
      <c r="P768799" s="83"/>
    </row>
    <row r="768800" spans="16:16" x14ac:dyDescent="0.3">
      <c r="P768800" s="83"/>
    </row>
    <row r="768801" spans="16:16" x14ac:dyDescent="0.3">
      <c r="P768801" s="83"/>
    </row>
    <row r="768802" spans="16:16" x14ac:dyDescent="0.3">
      <c r="P768802" s="83"/>
    </row>
    <row r="768803" spans="16:16" x14ac:dyDescent="0.3">
      <c r="P768803" s="83"/>
    </row>
    <row r="768804" spans="16:16" x14ac:dyDescent="0.3">
      <c r="P768804" s="83"/>
    </row>
    <row r="768805" spans="16:16" x14ac:dyDescent="0.3">
      <c r="P768805" s="83"/>
    </row>
    <row r="768806" spans="16:16" x14ac:dyDescent="0.3">
      <c r="P768806" s="83"/>
    </row>
    <row r="768807" spans="16:16" x14ac:dyDescent="0.3">
      <c r="P768807" s="83"/>
    </row>
    <row r="768808" spans="16:16" x14ac:dyDescent="0.3">
      <c r="P768808" s="83"/>
    </row>
    <row r="768809" spans="16:16" x14ac:dyDescent="0.3">
      <c r="P768809" s="83"/>
    </row>
    <row r="768810" spans="16:16" x14ac:dyDescent="0.3">
      <c r="P768810" s="83"/>
    </row>
    <row r="768811" spans="16:16" x14ac:dyDescent="0.3">
      <c r="P768811" s="83"/>
    </row>
    <row r="768812" spans="16:16" x14ac:dyDescent="0.3">
      <c r="P768812" s="83"/>
    </row>
    <row r="768813" spans="16:16" x14ac:dyDescent="0.3">
      <c r="P768813" s="83"/>
    </row>
    <row r="768814" spans="16:16" x14ac:dyDescent="0.3">
      <c r="P768814" s="83"/>
    </row>
    <row r="768815" spans="16:16" x14ac:dyDescent="0.3">
      <c r="P768815" s="83"/>
    </row>
    <row r="768816" spans="16:16" x14ac:dyDescent="0.3">
      <c r="P768816" s="83"/>
    </row>
    <row r="768817" spans="16:16" x14ac:dyDescent="0.3">
      <c r="P768817" s="83"/>
    </row>
    <row r="768818" spans="16:16" x14ac:dyDescent="0.3">
      <c r="P768818" s="83"/>
    </row>
    <row r="768819" spans="16:16" x14ac:dyDescent="0.3">
      <c r="P768819" s="83"/>
    </row>
    <row r="768820" spans="16:16" x14ac:dyDescent="0.3">
      <c r="P768820" s="83"/>
    </row>
    <row r="768821" spans="16:16" x14ac:dyDescent="0.3">
      <c r="P768821" s="83"/>
    </row>
    <row r="768822" spans="16:16" x14ac:dyDescent="0.3">
      <c r="P768822" s="83"/>
    </row>
    <row r="768823" spans="16:16" x14ac:dyDescent="0.3">
      <c r="P768823" s="83"/>
    </row>
    <row r="768824" spans="16:16" x14ac:dyDescent="0.3">
      <c r="P768824" s="83"/>
    </row>
    <row r="768825" spans="16:16" x14ac:dyDescent="0.3">
      <c r="P768825" s="83"/>
    </row>
    <row r="768826" spans="16:16" x14ac:dyDescent="0.3">
      <c r="P768826" s="83"/>
    </row>
    <row r="768827" spans="16:16" x14ac:dyDescent="0.3">
      <c r="P768827" s="83"/>
    </row>
    <row r="768828" spans="16:16" x14ac:dyDescent="0.3">
      <c r="P768828" s="83"/>
    </row>
    <row r="768829" spans="16:16" x14ac:dyDescent="0.3">
      <c r="P768829" s="83"/>
    </row>
    <row r="768830" spans="16:16" x14ac:dyDescent="0.3">
      <c r="P768830" s="83"/>
    </row>
    <row r="768831" spans="16:16" x14ac:dyDescent="0.3">
      <c r="P768831" s="83"/>
    </row>
    <row r="768832" spans="16:16" x14ac:dyDescent="0.3">
      <c r="P768832" s="83"/>
    </row>
    <row r="768833" spans="16:16" x14ac:dyDescent="0.3">
      <c r="P768833" s="83"/>
    </row>
    <row r="768834" spans="16:16" x14ac:dyDescent="0.3">
      <c r="P768834" s="83"/>
    </row>
    <row r="768835" spans="16:16" x14ac:dyDescent="0.3">
      <c r="P768835" s="83"/>
    </row>
    <row r="768836" spans="16:16" x14ac:dyDescent="0.3">
      <c r="P768836" s="83"/>
    </row>
    <row r="768837" spans="16:16" x14ac:dyDescent="0.3">
      <c r="P768837" s="83"/>
    </row>
    <row r="768838" spans="16:16" x14ac:dyDescent="0.3">
      <c r="P768838" s="83"/>
    </row>
    <row r="768839" spans="16:16" x14ac:dyDescent="0.3">
      <c r="P768839" s="83"/>
    </row>
    <row r="768840" spans="16:16" x14ac:dyDescent="0.3">
      <c r="P768840" s="83"/>
    </row>
    <row r="768841" spans="16:16" x14ac:dyDescent="0.3">
      <c r="P768841" s="83"/>
    </row>
    <row r="768842" spans="16:16" x14ac:dyDescent="0.3">
      <c r="P768842" s="83"/>
    </row>
    <row r="768843" spans="16:16" x14ac:dyDescent="0.3">
      <c r="P768843" s="83"/>
    </row>
    <row r="768844" spans="16:16" x14ac:dyDescent="0.3">
      <c r="P768844" s="83"/>
    </row>
    <row r="768845" spans="16:16" x14ac:dyDescent="0.3">
      <c r="P768845" s="83"/>
    </row>
    <row r="768846" spans="16:16" x14ac:dyDescent="0.3">
      <c r="P768846" s="83"/>
    </row>
    <row r="768847" spans="16:16" x14ac:dyDescent="0.3">
      <c r="P768847" s="83"/>
    </row>
    <row r="768848" spans="16:16" x14ac:dyDescent="0.3">
      <c r="P768848" s="83"/>
    </row>
    <row r="768849" spans="16:16" x14ac:dyDescent="0.3">
      <c r="P768849" s="83"/>
    </row>
    <row r="768850" spans="16:16" x14ac:dyDescent="0.3">
      <c r="P768850" s="83"/>
    </row>
    <row r="768851" spans="16:16" x14ac:dyDescent="0.3">
      <c r="P768851" s="83"/>
    </row>
    <row r="768852" spans="16:16" x14ac:dyDescent="0.3">
      <c r="P768852" s="83"/>
    </row>
    <row r="768853" spans="16:16" x14ac:dyDescent="0.3">
      <c r="P768853" s="83"/>
    </row>
    <row r="768854" spans="16:16" x14ac:dyDescent="0.3">
      <c r="P768854" s="83"/>
    </row>
    <row r="768855" spans="16:16" x14ac:dyDescent="0.3">
      <c r="P768855" s="83"/>
    </row>
    <row r="768856" spans="16:16" x14ac:dyDescent="0.3">
      <c r="P768856" s="83"/>
    </row>
    <row r="768857" spans="16:16" x14ac:dyDescent="0.3">
      <c r="P768857" s="83"/>
    </row>
    <row r="768858" spans="16:16" x14ac:dyDescent="0.3">
      <c r="P768858" s="83"/>
    </row>
    <row r="768859" spans="16:16" x14ac:dyDescent="0.3">
      <c r="P768859" s="83"/>
    </row>
    <row r="768860" spans="16:16" x14ac:dyDescent="0.3">
      <c r="P768860" s="83"/>
    </row>
    <row r="768861" spans="16:16" x14ac:dyDescent="0.3">
      <c r="P768861" s="83"/>
    </row>
    <row r="768862" spans="16:16" x14ac:dyDescent="0.3">
      <c r="P768862" s="83"/>
    </row>
    <row r="768863" spans="16:16" x14ac:dyDescent="0.3">
      <c r="P768863" s="83"/>
    </row>
    <row r="768864" spans="16:16" x14ac:dyDescent="0.3">
      <c r="P768864" s="83"/>
    </row>
    <row r="768865" spans="16:16" x14ac:dyDescent="0.3">
      <c r="P768865" s="83"/>
    </row>
    <row r="768866" spans="16:16" x14ac:dyDescent="0.3">
      <c r="P768866" s="83"/>
    </row>
    <row r="768867" spans="16:16" x14ac:dyDescent="0.3">
      <c r="P768867" s="83"/>
    </row>
    <row r="768868" spans="16:16" x14ac:dyDescent="0.3">
      <c r="P768868" s="83"/>
    </row>
    <row r="768869" spans="16:16" x14ac:dyDescent="0.3">
      <c r="P768869" s="83"/>
    </row>
    <row r="768870" spans="16:16" x14ac:dyDescent="0.3">
      <c r="P768870" s="83"/>
    </row>
    <row r="768871" spans="16:16" x14ac:dyDescent="0.3">
      <c r="P768871" s="83"/>
    </row>
    <row r="768872" spans="16:16" x14ac:dyDescent="0.3">
      <c r="P768872" s="83"/>
    </row>
    <row r="768873" spans="16:16" x14ac:dyDescent="0.3">
      <c r="P768873" s="83"/>
    </row>
    <row r="768874" spans="16:16" x14ac:dyDescent="0.3">
      <c r="P768874" s="83"/>
    </row>
    <row r="768875" spans="16:16" x14ac:dyDescent="0.3">
      <c r="P768875" s="83"/>
    </row>
    <row r="768876" spans="16:16" x14ac:dyDescent="0.3">
      <c r="P768876" s="83"/>
    </row>
    <row r="768877" spans="16:16" x14ac:dyDescent="0.3">
      <c r="P768877" s="83"/>
    </row>
    <row r="768878" spans="16:16" x14ac:dyDescent="0.3">
      <c r="P768878" s="83"/>
    </row>
    <row r="768879" spans="16:16" x14ac:dyDescent="0.3">
      <c r="P768879" s="83"/>
    </row>
    <row r="768880" spans="16:16" x14ac:dyDescent="0.3">
      <c r="P768880" s="83"/>
    </row>
    <row r="768881" spans="16:16" x14ac:dyDescent="0.3">
      <c r="P768881" s="83"/>
    </row>
    <row r="768882" spans="16:16" x14ac:dyDescent="0.3">
      <c r="P768882" s="83"/>
    </row>
    <row r="768883" spans="16:16" x14ac:dyDescent="0.3">
      <c r="P768883" s="83"/>
    </row>
    <row r="768884" spans="16:16" x14ac:dyDescent="0.3">
      <c r="P768884" s="83"/>
    </row>
    <row r="768885" spans="16:16" x14ac:dyDescent="0.3">
      <c r="P768885" s="83"/>
    </row>
    <row r="768886" spans="16:16" x14ac:dyDescent="0.3">
      <c r="P768886" s="83"/>
    </row>
    <row r="768887" spans="16:16" x14ac:dyDescent="0.3">
      <c r="P768887" s="83"/>
    </row>
    <row r="768888" spans="16:16" x14ac:dyDescent="0.3">
      <c r="P768888" s="83"/>
    </row>
    <row r="768889" spans="16:16" x14ac:dyDescent="0.3">
      <c r="P768889" s="83"/>
    </row>
    <row r="768890" spans="16:16" x14ac:dyDescent="0.3">
      <c r="P768890" s="83"/>
    </row>
    <row r="768891" spans="16:16" x14ac:dyDescent="0.3">
      <c r="P768891" s="83"/>
    </row>
    <row r="768892" spans="16:16" x14ac:dyDescent="0.3">
      <c r="P768892" s="83"/>
    </row>
    <row r="768893" spans="16:16" x14ac:dyDescent="0.3">
      <c r="P768893" s="83"/>
    </row>
    <row r="768894" spans="16:16" x14ac:dyDescent="0.3">
      <c r="P768894" s="83"/>
    </row>
    <row r="768895" spans="16:16" x14ac:dyDescent="0.3">
      <c r="P768895" s="83"/>
    </row>
    <row r="768896" spans="16:16" x14ac:dyDescent="0.3">
      <c r="P768896" s="83"/>
    </row>
    <row r="768897" spans="16:16" x14ac:dyDescent="0.3">
      <c r="P768897" s="83"/>
    </row>
    <row r="768898" spans="16:16" x14ac:dyDescent="0.3">
      <c r="P768898" s="83"/>
    </row>
    <row r="768899" spans="16:16" x14ac:dyDescent="0.3">
      <c r="P768899" s="83"/>
    </row>
    <row r="768900" spans="16:16" x14ac:dyDescent="0.3">
      <c r="P768900" s="83"/>
    </row>
    <row r="768901" spans="16:16" x14ac:dyDescent="0.3">
      <c r="P768901" s="83"/>
    </row>
    <row r="768902" spans="16:16" x14ac:dyDescent="0.3">
      <c r="P768902" s="83"/>
    </row>
    <row r="768903" spans="16:16" x14ac:dyDescent="0.3">
      <c r="P768903" s="83"/>
    </row>
    <row r="768904" spans="16:16" x14ac:dyDescent="0.3">
      <c r="P768904" s="83"/>
    </row>
    <row r="768905" spans="16:16" x14ac:dyDescent="0.3">
      <c r="P768905" s="83"/>
    </row>
    <row r="768906" spans="16:16" x14ac:dyDescent="0.3">
      <c r="P768906" s="83"/>
    </row>
    <row r="768907" spans="16:16" x14ac:dyDescent="0.3">
      <c r="P768907" s="83"/>
    </row>
    <row r="768908" spans="16:16" x14ac:dyDescent="0.3">
      <c r="P768908" s="83"/>
    </row>
    <row r="768909" spans="16:16" x14ac:dyDescent="0.3">
      <c r="P768909" s="83"/>
    </row>
    <row r="768910" spans="16:16" x14ac:dyDescent="0.3">
      <c r="P768910" s="83"/>
    </row>
    <row r="768911" spans="16:16" x14ac:dyDescent="0.3">
      <c r="P768911" s="83"/>
    </row>
    <row r="768912" spans="16:16" x14ac:dyDescent="0.3">
      <c r="P768912" s="83"/>
    </row>
    <row r="768913" spans="16:16" x14ac:dyDescent="0.3">
      <c r="P768913" s="83"/>
    </row>
    <row r="768914" spans="16:16" x14ac:dyDescent="0.3">
      <c r="P768914" s="83"/>
    </row>
    <row r="768915" spans="16:16" x14ac:dyDescent="0.3">
      <c r="P768915" s="83"/>
    </row>
    <row r="768916" spans="16:16" x14ac:dyDescent="0.3">
      <c r="P768916" s="83"/>
    </row>
    <row r="768917" spans="16:16" x14ac:dyDescent="0.3">
      <c r="P768917" s="83"/>
    </row>
    <row r="768918" spans="16:16" x14ac:dyDescent="0.3">
      <c r="P768918" s="83"/>
    </row>
    <row r="768919" spans="16:16" x14ac:dyDescent="0.3">
      <c r="P768919" s="83"/>
    </row>
    <row r="768920" spans="16:16" x14ac:dyDescent="0.3">
      <c r="P768920" s="83"/>
    </row>
    <row r="768921" spans="16:16" x14ac:dyDescent="0.3">
      <c r="P768921" s="83"/>
    </row>
    <row r="768922" spans="16:16" x14ac:dyDescent="0.3">
      <c r="P768922" s="83"/>
    </row>
    <row r="768923" spans="16:16" x14ac:dyDescent="0.3">
      <c r="P768923" s="83"/>
    </row>
    <row r="768924" spans="16:16" x14ac:dyDescent="0.3">
      <c r="P768924" s="83"/>
    </row>
    <row r="768925" spans="16:16" x14ac:dyDescent="0.3">
      <c r="P768925" s="83"/>
    </row>
    <row r="768926" spans="16:16" x14ac:dyDescent="0.3">
      <c r="P768926" s="83"/>
    </row>
    <row r="768927" spans="16:16" x14ac:dyDescent="0.3">
      <c r="P768927" s="83"/>
    </row>
    <row r="768928" spans="16:16" x14ac:dyDescent="0.3">
      <c r="P768928" s="83"/>
    </row>
    <row r="768929" spans="16:16" x14ac:dyDescent="0.3">
      <c r="P768929" s="83"/>
    </row>
    <row r="768930" spans="16:16" x14ac:dyDescent="0.3">
      <c r="P768930" s="83"/>
    </row>
    <row r="768931" spans="16:16" x14ac:dyDescent="0.3">
      <c r="P768931" s="83"/>
    </row>
    <row r="768932" spans="16:16" x14ac:dyDescent="0.3">
      <c r="P768932" s="83"/>
    </row>
    <row r="768933" spans="16:16" x14ac:dyDescent="0.3">
      <c r="P768933" s="83"/>
    </row>
    <row r="768934" spans="16:16" x14ac:dyDescent="0.3">
      <c r="P768934" s="83"/>
    </row>
    <row r="768935" spans="16:16" x14ac:dyDescent="0.3">
      <c r="P768935" s="83"/>
    </row>
    <row r="768936" spans="16:16" x14ac:dyDescent="0.3">
      <c r="P768936" s="83"/>
    </row>
    <row r="768937" spans="16:16" x14ac:dyDescent="0.3">
      <c r="P768937" s="83"/>
    </row>
    <row r="768938" spans="16:16" x14ac:dyDescent="0.3">
      <c r="P768938" s="83"/>
    </row>
    <row r="768939" spans="16:16" x14ac:dyDescent="0.3">
      <c r="P768939" s="83"/>
    </row>
    <row r="768940" spans="16:16" x14ac:dyDescent="0.3">
      <c r="P768940" s="83"/>
    </row>
    <row r="768941" spans="16:16" x14ac:dyDescent="0.3">
      <c r="P768941" s="83"/>
    </row>
    <row r="768942" spans="16:16" x14ac:dyDescent="0.3">
      <c r="P768942" s="83"/>
    </row>
    <row r="768943" spans="16:16" x14ac:dyDescent="0.3">
      <c r="P768943" s="83"/>
    </row>
    <row r="768944" spans="16:16" x14ac:dyDescent="0.3">
      <c r="P768944" s="83"/>
    </row>
    <row r="768945" spans="16:16" x14ac:dyDescent="0.3">
      <c r="P768945" s="83"/>
    </row>
    <row r="768946" spans="16:16" x14ac:dyDescent="0.3">
      <c r="P768946" s="83"/>
    </row>
    <row r="768947" spans="16:16" x14ac:dyDescent="0.3">
      <c r="P768947" s="83"/>
    </row>
    <row r="768948" spans="16:16" x14ac:dyDescent="0.3">
      <c r="P768948" s="83"/>
    </row>
    <row r="768949" spans="16:16" x14ac:dyDescent="0.3">
      <c r="P768949" s="83"/>
    </row>
    <row r="768950" spans="16:16" x14ac:dyDescent="0.3">
      <c r="P768950" s="83"/>
    </row>
    <row r="768951" spans="16:16" x14ac:dyDescent="0.3">
      <c r="P768951" s="83"/>
    </row>
    <row r="768952" spans="16:16" x14ac:dyDescent="0.3">
      <c r="P768952" s="83"/>
    </row>
    <row r="768953" spans="16:16" x14ac:dyDescent="0.3">
      <c r="P768953" s="83"/>
    </row>
    <row r="768954" spans="16:16" x14ac:dyDescent="0.3">
      <c r="P768954" s="83"/>
    </row>
    <row r="768955" spans="16:16" x14ac:dyDescent="0.3">
      <c r="P768955" s="83"/>
    </row>
    <row r="768956" spans="16:16" x14ac:dyDescent="0.3">
      <c r="P768956" s="83"/>
    </row>
    <row r="768957" spans="16:16" x14ac:dyDescent="0.3">
      <c r="P768957" s="83"/>
    </row>
    <row r="768958" spans="16:16" x14ac:dyDescent="0.3">
      <c r="P768958" s="83"/>
    </row>
    <row r="768959" spans="16:16" x14ac:dyDescent="0.3">
      <c r="P768959" s="83"/>
    </row>
    <row r="768960" spans="16:16" x14ac:dyDescent="0.3">
      <c r="P768960" s="83"/>
    </row>
    <row r="768961" spans="16:16" x14ac:dyDescent="0.3">
      <c r="P768961" s="83"/>
    </row>
    <row r="768962" spans="16:16" x14ac:dyDescent="0.3">
      <c r="P768962" s="83"/>
    </row>
    <row r="768963" spans="16:16" x14ac:dyDescent="0.3">
      <c r="P768963" s="83"/>
    </row>
    <row r="768964" spans="16:16" x14ac:dyDescent="0.3">
      <c r="P768964" s="83"/>
    </row>
    <row r="768965" spans="16:16" x14ac:dyDescent="0.3">
      <c r="P768965" s="83"/>
    </row>
    <row r="768966" spans="16:16" x14ac:dyDescent="0.3">
      <c r="P768966" s="83"/>
    </row>
    <row r="768967" spans="16:16" x14ac:dyDescent="0.3">
      <c r="P768967" s="83"/>
    </row>
    <row r="768968" spans="16:16" x14ac:dyDescent="0.3">
      <c r="P768968" s="83"/>
    </row>
    <row r="768969" spans="16:16" x14ac:dyDescent="0.3">
      <c r="P768969" s="83"/>
    </row>
    <row r="768970" spans="16:16" x14ac:dyDescent="0.3">
      <c r="P768970" s="83"/>
    </row>
    <row r="768971" spans="16:16" x14ac:dyDescent="0.3">
      <c r="P768971" s="83"/>
    </row>
    <row r="768972" spans="16:16" x14ac:dyDescent="0.3">
      <c r="P768972" s="83"/>
    </row>
    <row r="768973" spans="16:16" x14ac:dyDescent="0.3">
      <c r="P768973" s="83"/>
    </row>
    <row r="768974" spans="16:16" x14ac:dyDescent="0.3">
      <c r="P768974" s="83"/>
    </row>
    <row r="768975" spans="16:16" x14ac:dyDescent="0.3">
      <c r="P768975" s="83"/>
    </row>
    <row r="768976" spans="16:16" x14ac:dyDescent="0.3">
      <c r="P768976" s="83"/>
    </row>
    <row r="768977" spans="16:16" x14ac:dyDescent="0.3">
      <c r="P768977" s="83"/>
    </row>
    <row r="768978" spans="16:16" x14ac:dyDescent="0.3">
      <c r="P768978" s="83"/>
    </row>
    <row r="768979" spans="16:16" x14ac:dyDescent="0.3">
      <c r="P768979" s="83"/>
    </row>
    <row r="768980" spans="16:16" x14ac:dyDescent="0.3">
      <c r="P768980" s="83"/>
    </row>
    <row r="768981" spans="16:16" x14ac:dyDescent="0.3">
      <c r="P768981" s="83"/>
    </row>
    <row r="768982" spans="16:16" x14ac:dyDescent="0.3">
      <c r="P768982" s="83"/>
    </row>
    <row r="768983" spans="16:16" x14ac:dyDescent="0.3">
      <c r="P768983" s="83"/>
    </row>
    <row r="768984" spans="16:16" x14ac:dyDescent="0.3">
      <c r="P768984" s="83"/>
    </row>
    <row r="768985" spans="16:16" x14ac:dyDescent="0.3">
      <c r="P768985" s="83"/>
    </row>
    <row r="768986" spans="16:16" x14ac:dyDescent="0.3">
      <c r="P768986" s="83"/>
    </row>
    <row r="768987" spans="16:16" x14ac:dyDescent="0.3">
      <c r="P768987" s="83"/>
    </row>
    <row r="768988" spans="16:16" x14ac:dyDescent="0.3">
      <c r="P768988" s="83"/>
    </row>
    <row r="768989" spans="16:16" x14ac:dyDescent="0.3">
      <c r="P768989" s="83"/>
    </row>
    <row r="768990" spans="16:16" x14ac:dyDescent="0.3">
      <c r="P768990" s="83"/>
    </row>
    <row r="768991" spans="16:16" x14ac:dyDescent="0.3">
      <c r="P768991" s="83"/>
    </row>
    <row r="768992" spans="16:16" x14ac:dyDescent="0.3">
      <c r="P768992" s="83"/>
    </row>
    <row r="768993" spans="16:16" x14ac:dyDescent="0.3">
      <c r="P768993" s="83"/>
    </row>
    <row r="768994" spans="16:16" x14ac:dyDescent="0.3">
      <c r="P768994" s="83"/>
    </row>
    <row r="768995" spans="16:16" x14ac:dyDescent="0.3">
      <c r="P768995" s="83"/>
    </row>
    <row r="768996" spans="16:16" x14ac:dyDescent="0.3">
      <c r="P768996" s="83"/>
    </row>
    <row r="768997" spans="16:16" x14ac:dyDescent="0.3">
      <c r="P768997" s="83"/>
    </row>
    <row r="768998" spans="16:16" x14ac:dyDescent="0.3">
      <c r="P768998" s="83"/>
    </row>
    <row r="768999" spans="16:16" x14ac:dyDescent="0.3">
      <c r="P768999" s="83"/>
    </row>
    <row r="769000" spans="16:16" x14ac:dyDescent="0.3">
      <c r="P769000" s="83"/>
    </row>
    <row r="769001" spans="16:16" x14ac:dyDescent="0.3">
      <c r="P769001" s="83"/>
    </row>
    <row r="769002" spans="16:16" x14ac:dyDescent="0.3">
      <c r="P769002" s="83"/>
    </row>
    <row r="769003" spans="16:16" x14ac:dyDescent="0.3">
      <c r="P769003" s="83"/>
    </row>
    <row r="769004" spans="16:16" x14ac:dyDescent="0.3">
      <c r="P769004" s="83"/>
    </row>
    <row r="769005" spans="16:16" x14ac:dyDescent="0.3">
      <c r="P769005" s="83"/>
    </row>
    <row r="769006" spans="16:16" x14ac:dyDescent="0.3">
      <c r="P769006" s="83"/>
    </row>
    <row r="769007" spans="16:16" x14ac:dyDescent="0.3">
      <c r="P769007" s="83"/>
    </row>
    <row r="769008" spans="16:16" x14ac:dyDescent="0.3">
      <c r="P769008" s="83"/>
    </row>
    <row r="769009" spans="16:16" x14ac:dyDescent="0.3">
      <c r="P769009" s="83"/>
    </row>
    <row r="769010" spans="16:16" x14ac:dyDescent="0.3">
      <c r="P769010" s="83"/>
    </row>
    <row r="769011" spans="16:16" x14ac:dyDescent="0.3">
      <c r="P769011" s="83"/>
    </row>
    <row r="769012" spans="16:16" x14ac:dyDescent="0.3">
      <c r="P769012" s="83"/>
    </row>
    <row r="769013" spans="16:16" x14ac:dyDescent="0.3">
      <c r="P769013" s="83"/>
    </row>
    <row r="769014" spans="16:16" x14ac:dyDescent="0.3">
      <c r="P769014" s="83"/>
    </row>
    <row r="769015" spans="16:16" x14ac:dyDescent="0.3">
      <c r="P769015" s="83"/>
    </row>
    <row r="769016" spans="16:16" x14ac:dyDescent="0.3">
      <c r="P769016" s="83"/>
    </row>
    <row r="769017" spans="16:16" x14ac:dyDescent="0.3">
      <c r="P769017" s="83"/>
    </row>
    <row r="769018" spans="16:16" x14ac:dyDescent="0.3">
      <c r="P769018" s="83"/>
    </row>
    <row r="769019" spans="16:16" x14ac:dyDescent="0.3">
      <c r="P769019" s="83"/>
    </row>
    <row r="769020" spans="16:16" x14ac:dyDescent="0.3">
      <c r="P769020" s="83"/>
    </row>
    <row r="769021" spans="16:16" x14ac:dyDescent="0.3">
      <c r="P769021" s="83"/>
    </row>
    <row r="769022" spans="16:16" x14ac:dyDescent="0.3">
      <c r="P769022" s="83"/>
    </row>
    <row r="769023" spans="16:16" x14ac:dyDescent="0.3">
      <c r="P769023" s="83"/>
    </row>
    <row r="769024" spans="16:16" x14ac:dyDescent="0.3">
      <c r="P769024" s="83"/>
    </row>
    <row r="769025" spans="16:16" x14ac:dyDescent="0.3">
      <c r="P769025" s="83"/>
    </row>
    <row r="769026" spans="16:16" x14ac:dyDescent="0.3">
      <c r="P769026" s="83"/>
    </row>
    <row r="769027" spans="16:16" x14ac:dyDescent="0.3">
      <c r="P769027" s="83"/>
    </row>
    <row r="769028" spans="16:16" x14ac:dyDescent="0.3">
      <c r="P769028" s="83"/>
    </row>
    <row r="769029" spans="16:16" x14ac:dyDescent="0.3">
      <c r="P769029" s="83"/>
    </row>
    <row r="769030" spans="16:16" x14ac:dyDescent="0.3">
      <c r="P769030" s="83"/>
    </row>
    <row r="769031" spans="16:16" x14ac:dyDescent="0.3">
      <c r="P769031" s="83"/>
    </row>
    <row r="769032" spans="16:16" x14ac:dyDescent="0.3">
      <c r="P769032" s="83"/>
    </row>
    <row r="769033" spans="16:16" x14ac:dyDescent="0.3">
      <c r="P769033" s="83"/>
    </row>
    <row r="769034" spans="16:16" x14ac:dyDescent="0.3">
      <c r="P769034" s="83"/>
    </row>
    <row r="769035" spans="16:16" x14ac:dyDescent="0.3">
      <c r="P769035" s="83"/>
    </row>
    <row r="769036" spans="16:16" x14ac:dyDescent="0.3">
      <c r="P769036" s="83"/>
    </row>
    <row r="769037" spans="16:16" x14ac:dyDescent="0.3">
      <c r="P769037" s="83"/>
    </row>
    <row r="769038" spans="16:16" x14ac:dyDescent="0.3">
      <c r="P769038" s="83"/>
    </row>
    <row r="769039" spans="16:16" x14ac:dyDescent="0.3">
      <c r="P769039" s="83"/>
    </row>
    <row r="769040" spans="16:16" x14ac:dyDescent="0.3">
      <c r="P769040" s="83"/>
    </row>
    <row r="769041" spans="16:16" x14ac:dyDescent="0.3">
      <c r="P769041" s="83"/>
    </row>
    <row r="769042" spans="16:16" x14ac:dyDescent="0.3">
      <c r="P769042" s="83"/>
    </row>
    <row r="769043" spans="16:16" x14ac:dyDescent="0.3">
      <c r="P769043" s="83"/>
    </row>
    <row r="769044" spans="16:16" x14ac:dyDescent="0.3">
      <c r="P769044" s="83"/>
    </row>
    <row r="769045" spans="16:16" x14ac:dyDescent="0.3">
      <c r="P769045" s="83"/>
    </row>
    <row r="769046" spans="16:16" x14ac:dyDescent="0.3">
      <c r="P769046" s="83"/>
    </row>
    <row r="769047" spans="16:16" x14ac:dyDescent="0.3">
      <c r="P769047" s="83"/>
    </row>
    <row r="769048" spans="16:16" x14ac:dyDescent="0.3">
      <c r="P769048" s="83"/>
    </row>
    <row r="769049" spans="16:16" x14ac:dyDescent="0.3">
      <c r="P769049" s="83"/>
    </row>
    <row r="769050" spans="16:16" x14ac:dyDescent="0.3">
      <c r="P769050" s="83"/>
    </row>
    <row r="769051" spans="16:16" x14ac:dyDescent="0.3">
      <c r="P769051" s="83"/>
    </row>
    <row r="769052" spans="16:16" x14ac:dyDescent="0.3">
      <c r="P769052" s="83"/>
    </row>
    <row r="769053" spans="16:16" x14ac:dyDescent="0.3">
      <c r="P769053" s="83"/>
    </row>
    <row r="769054" spans="16:16" x14ac:dyDescent="0.3">
      <c r="P769054" s="83"/>
    </row>
    <row r="769055" spans="16:16" x14ac:dyDescent="0.3">
      <c r="P769055" s="83"/>
    </row>
    <row r="769056" spans="16:16" x14ac:dyDescent="0.3">
      <c r="P769056" s="83"/>
    </row>
    <row r="769057" spans="16:16" x14ac:dyDescent="0.3">
      <c r="P769057" s="83"/>
    </row>
    <row r="769058" spans="16:16" x14ac:dyDescent="0.3">
      <c r="P769058" s="83"/>
    </row>
    <row r="769059" spans="16:16" x14ac:dyDescent="0.3">
      <c r="P769059" s="83"/>
    </row>
    <row r="769060" spans="16:16" x14ac:dyDescent="0.3">
      <c r="P769060" s="83"/>
    </row>
    <row r="769061" spans="16:16" x14ac:dyDescent="0.3">
      <c r="P769061" s="83"/>
    </row>
    <row r="769062" spans="16:16" x14ac:dyDescent="0.3">
      <c r="P769062" s="83"/>
    </row>
    <row r="769063" spans="16:16" x14ac:dyDescent="0.3">
      <c r="P769063" s="83"/>
    </row>
    <row r="769064" spans="16:16" x14ac:dyDescent="0.3">
      <c r="P769064" s="83"/>
    </row>
    <row r="769065" spans="16:16" x14ac:dyDescent="0.3">
      <c r="P769065" s="83"/>
    </row>
    <row r="769066" spans="16:16" x14ac:dyDescent="0.3">
      <c r="P769066" s="83"/>
    </row>
    <row r="769067" spans="16:16" x14ac:dyDescent="0.3">
      <c r="P769067" s="83"/>
    </row>
    <row r="769068" spans="16:16" x14ac:dyDescent="0.3">
      <c r="P769068" s="83"/>
    </row>
    <row r="769069" spans="16:16" x14ac:dyDescent="0.3">
      <c r="P769069" s="83"/>
    </row>
    <row r="769070" spans="16:16" x14ac:dyDescent="0.3">
      <c r="P769070" s="83"/>
    </row>
    <row r="769071" spans="16:16" x14ac:dyDescent="0.3">
      <c r="P769071" s="83"/>
    </row>
    <row r="769072" spans="16:16" x14ac:dyDescent="0.3">
      <c r="P769072" s="83"/>
    </row>
    <row r="769073" spans="16:16" x14ac:dyDescent="0.3">
      <c r="P769073" s="83"/>
    </row>
    <row r="769074" spans="16:16" x14ac:dyDescent="0.3">
      <c r="P769074" s="83"/>
    </row>
    <row r="769075" spans="16:16" x14ac:dyDescent="0.3">
      <c r="P769075" s="83"/>
    </row>
    <row r="769076" spans="16:16" x14ac:dyDescent="0.3">
      <c r="P769076" s="83"/>
    </row>
    <row r="769077" spans="16:16" x14ac:dyDescent="0.3">
      <c r="P769077" s="83"/>
    </row>
    <row r="769078" spans="16:16" x14ac:dyDescent="0.3">
      <c r="P769078" s="83"/>
    </row>
    <row r="769079" spans="16:16" x14ac:dyDescent="0.3">
      <c r="P769079" s="83"/>
    </row>
    <row r="769080" spans="16:16" x14ac:dyDescent="0.3">
      <c r="P769080" s="83"/>
    </row>
    <row r="769081" spans="16:16" x14ac:dyDescent="0.3">
      <c r="P769081" s="83"/>
    </row>
    <row r="769082" spans="16:16" x14ac:dyDescent="0.3">
      <c r="P769082" s="83"/>
    </row>
    <row r="769083" spans="16:16" x14ac:dyDescent="0.3">
      <c r="P769083" s="83"/>
    </row>
    <row r="769084" spans="16:16" x14ac:dyDescent="0.3">
      <c r="P769084" s="83"/>
    </row>
    <row r="769085" spans="16:16" x14ac:dyDescent="0.3">
      <c r="P769085" s="83"/>
    </row>
    <row r="769086" spans="16:16" x14ac:dyDescent="0.3">
      <c r="P769086" s="83"/>
    </row>
    <row r="769087" spans="16:16" x14ac:dyDescent="0.3">
      <c r="P769087" s="83"/>
    </row>
    <row r="769088" spans="16:16" x14ac:dyDescent="0.3">
      <c r="P769088" s="83"/>
    </row>
    <row r="769089" spans="16:16" x14ac:dyDescent="0.3">
      <c r="P769089" s="83"/>
    </row>
    <row r="769090" spans="16:16" x14ac:dyDescent="0.3">
      <c r="P769090" s="83"/>
    </row>
    <row r="769091" spans="16:16" x14ac:dyDescent="0.3">
      <c r="P769091" s="83"/>
    </row>
    <row r="769092" spans="16:16" x14ac:dyDescent="0.3">
      <c r="P769092" s="83"/>
    </row>
    <row r="769093" spans="16:16" x14ac:dyDescent="0.3">
      <c r="P769093" s="83"/>
    </row>
    <row r="769094" spans="16:16" x14ac:dyDescent="0.3">
      <c r="P769094" s="83"/>
    </row>
    <row r="769095" spans="16:16" x14ac:dyDescent="0.3">
      <c r="P769095" s="83"/>
    </row>
    <row r="769096" spans="16:16" x14ac:dyDescent="0.3">
      <c r="P769096" s="83"/>
    </row>
    <row r="769097" spans="16:16" x14ac:dyDescent="0.3">
      <c r="P769097" s="83"/>
    </row>
    <row r="769098" spans="16:16" x14ac:dyDescent="0.3">
      <c r="P769098" s="83"/>
    </row>
    <row r="769099" spans="16:16" x14ac:dyDescent="0.3">
      <c r="P769099" s="83"/>
    </row>
    <row r="769100" spans="16:16" x14ac:dyDescent="0.3">
      <c r="P769100" s="83"/>
    </row>
    <row r="769101" spans="16:16" x14ac:dyDescent="0.3">
      <c r="P769101" s="83"/>
    </row>
    <row r="769102" spans="16:16" x14ac:dyDescent="0.3">
      <c r="P769102" s="83"/>
    </row>
    <row r="769103" spans="16:16" x14ac:dyDescent="0.3">
      <c r="P769103" s="83"/>
    </row>
    <row r="769104" spans="16:16" x14ac:dyDescent="0.3">
      <c r="P769104" s="83"/>
    </row>
    <row r="769105" spans="16:16" x14ac:dyDescent="0.3">
      <c r="P769105" s="83"/>
    </row>
    <row r="769106" spans="16:16" x14ac:dyDescent="0.3">
      <c r="P769106" s="83"/>
    </row>
    <row r="769107" spans="16:16" x14ac:dyDescent="0.3">
      <c r="P769107" s="83"/>
    </row>
    <row r="769108" spans="16:16" x14ac:dyDescent="0.3">
      <c r="P769108" s="83"/>
    </row>
    <row r="769109" spans="16:16" x14ac:dyDescent="0.3">
      <c r="P769109" s="83"/>
    </row>
    <row r="769110" spans="16:16" x14ac:dyDescent="0.3">
      <c r="P769110" s="83"/>
    </row>
    <row r="769111" spans="16:16" x14ac:dyDescent="0.3">
      <c r="P769111" s="83"/>
    </row>
    <row r="769112" spans="16:16" x14ac:dyDescent="0.3">
      <c r="P769112" s="83"/>
    </row>
    <row r="769113" spans="16:16" x14ac:dyDescent="0.3">
      <c r="P769113" s="83"/>
    </row>
    <row r="769114" spans="16:16" x14ac:dyDescent="0.3">
      <c r="P769114" s="83"/>
    </row>
    <row r="769115" spans="16:16" x14ac:dyDescent="0.3">
      <c r="P769115" s="83"/>
    </row>
    <row r="769116" spans="16:16" x14ac:dyDescent="0.3">
      <c r="P769116" s="83"/>
    </row>
    <row r="769117" spans="16:16" x14ac:dyDescent="0.3">
      <c r="P769117" s="83"/>
    </row>
    <row r="769118" spans="16:16" x14ac:dyDescent="0.3">
      <c r="P769118" s="83"/>
    </row>
    <row r="769119" spans="16:16" x14ac:dyDescent="0.3">
      <c r="P769119" s="83"/>
    </row>
    <row r="769120" spans="16:16" x14ac:dyDescent="0.3">
      <c r="P769120" s="83"/>
    </row>
    <row r="769121" spans="16:16" x14ac:dyDescent="0.3">
      <c r="P769121" s="83"/>
    </row>
    <row r="769122" spans="16:16" x14ac:dyDescent="0.3">
      <c r="P769122" s="83"/>
    </row>
    <row r="769123" spans="16:16" x14ac:dyDescent="0.3">
      <c r="P769123" s="83"/>
    </row>
    <row r="769124" spans="16:16" x14ac:dyDescent="0.3">
      <c r="P769124" s="83"/>
    </row>
    <row r="769125" spans="16:16" x14ac:dyDescent="0.3">
      <c r="P769125" s="83"/>
    </row>
    <row r="769126" spans="16:16" x14ac:dyDescent="0.3">
      <c r="P769126" s="83"/>
    </row>
    <row r="769127" spans="16:16" x14ac:dyDescent="0.3">
      <c r="P769127" s="83"/>
    </row>
    <row r="769128" spans="16:16" x14ac:dyDescent="0.3">
      <c r="P769128" s="83"/>
    </row>
    <row r="769129" spans="16:16" x14ac:dyDescent="0.3">
      <c r="P769129" s="83"/>
    </row>
    <row r="769130" spans="16:16" x14ac:dyDescent="0.3">
      <c r="P769130" s="83"/>
    </row>
    <row r="769131" spans="16:16" x14ac:dyDescent="0.3">
      <c r="P769131" s="83"/>
    </row>
    <row r="769132" spans="16:16" x14ac:dyDescent="0.3">
      <c r="P769132" s="83"/>
    </row>
    <row r="769133" spans="16:16" x14ac:dyDescent="0.3">
      <c r="P769133" s="83"/>
    </row>
    <row r="769134" spans="16:16" x14ac:dyDescent="0.3">
      <c r="P769134" s="83"/>
    </row>
    <row r="769135" spans="16:16" x14ac:dyDescent="0.3">
      <c r="P769135" s="83"/>
    </row>
    <row r="769136" spans="16:16" x14ac:dyDescent="0.3">
      <c r="P769136" s="83"/>
    </row>
    <row r="769137" spans="16:16" x14ac:dyDescent="0.3">
      <c r="P769137" s="83"/>
    </row>
    <row r="769138" spans="16:16" x14ac:dyDescent="0.3">
      <c r="P769138" s="83"/>
    </row>
    <row r="769139" spans="16:16" x14ac:dyDescent="0.3">
      <c r="P769139" s="83"/>
    </row>
    <row r="769140" spans="16:16" x14ac:dyDescent="0.3">
      <c r="P769140" s="83"/>
    </row>
    <row r="769141" spans="16:16" x14ac:dyDescent="0.3">
      <c r="P769141" s="83"/>
    </row>
    <row r="769142" spans="16:16" x14ac:dyDescent="0.3">
      <c r="P769142" s="83"/>
    </row>
    <row r="769143" spans="16:16" x14ac:dyDescent="0.3">
      <c r="P769143" s="83"/>
    </row>
    <row r="769144" spans="16:16" x14ac:dyDescent="0.3">
      <c r="P769144" s="83"/>
    </row>
    <row r="769145" spans="16:16" x14ac:dyDescent="0.3">
      <c r="P769145" s="83"/>
    </row>
    <row r="769146" spans="16:16" x14ac:dyDescent="0.3">
      <c r="P769146" s="83"/>
    </row>
    <row r="769147" spans="16:16" x14ac:dyDescent="0.3">
      <c r="P769147" s="83"/>
    </row>
    <row r="769148" spans="16:16" x14ac:dyDescent="0.3">
      <c r="P769148" s="83"/>
    </row>
    <row r="769149" spans="16:16" x14ac:dyDescent="0.3">
      <c r="P769149" s="83"/>
    </row>
    <row r="769150" spans="16:16" x14ac:dyDescent="0.3">
      <c r="P769150" s="83"/>
    </row>
    <row r="769151" spans="16:16" x14ac:dyDescent="0.3">
      <c r="P769151" s="83"/>
    </row>
    <row r="769152" spans="16:16" x14ac:dyDescent="0.3">
      <c r="P769152" s="83"/>
    </row>
    <row r="769153" spans="16:16" x14ac:dyDescent="0.3">
      <c r="P769153" s="83"/>
    </row>
    <row r="769154" spans="16:16" x14ac:dyDescent="0.3">
      <c r="P769154" s="83"/>
    </row>
    <row r="769155" spans="16:16" x14ac:dyDescent="0.3">
      <c r="P769155" s="83"/>
    </row>
    <row r="769156" spans="16:16" x14ac:dyDescent="0.3">
      <c r="P769156" s="83"/>
    </row>
    <row r="769157" spans="16:16" x14ac:dyDescent="0.3">
      <c r="P769157" s="83"/>
    </row>
    <row r="769158" spans="16:16" x14ac:dyDescent="0.3">
      <c r="P769158" s="83"/>
    </row>
    <row r="769159" spans="16:16" x14ac:dyDescent="0.3">
      <c r="P769159" s="83"/>
    </row>
    <row r="769160" spans="16:16" x14ac:dyDescent="0.3">
      <c r="P769160" s="83"/>
    </row>
    <row r="769161" spans="16:16" x14ac:dyDescent="0.3">
      <c r="P769161" s="83"/>
    </row>
    <row r="769162" spans="16:16" x14ac:dyDescent="0.3">
      <c r="P769162" s="83"/>
    </row>
    <row r="769163" spans="16:16" x14ac:dyDescent="0.3">
      <c r="P769163" s="83"/>
    </row>
    <row r="769164" spans="16:16" x14ac:dyDescent="0.3">
      <c r="P769164" s="83"/>
    </row>
    <row r="769165" spans="16:16" x14ac:dyDescent="0.3">
      <c r="P769165" s="83"/>
    </row>
    <row r="769166" spans="16:16" x14ac:dyDescent="0.3">
      <c r="P769166" s="83"/>
    </row>
    <row r="769167" spans="16:16" x14ac:dyDescent="0.3">
      <c r="P769167" s="83"/>
    </row>
    <row r="769168" spans="16:16" x14ac:dyDescent="0.3">
      <c r="P769168" s="83"/>
    </row>
    <row r="769169" spans="16:16" x14ac:dyDescent="0.3">
      <c r="P769169" s="83"/>
    </row>
    <row r="769170" spans="16:16" x14ac:dyDescent="0.3">
      <c r="P769170" s="83"/>
    </row>
    <row r="769171" spans="16:16" x14ac:dyDescent="0.3">
      <c r="P769171" s="83"/>
    </row>
    <row r="769172" spans="16:16" x14ac:dyDescent="0.3">
      <c r="P769172" s="83"/>
    </row>
    <row r="769173" spans="16:16" x14ac:dyDescent="0.3">
      <c r="P769173" s="83"/>
    </row>
    <row r="769174" spans="16:16" x14ac:dyDescent="0.3">
      <c r="P769174" s="83"/>
    </row>
    <row r="769175" spans="16:16" x14ac:dyDescent="0.3">
      <c r="P769175" s="83"/>
    </row>
    <row r="769176" spans="16:16" x14ac:dyDescent="0.3">
      <c r="P769176" s="83"/>
    </row>
    <row r="769177" spans="16:16" x14ac:dyDescent="0.3">
      <c r="P769177" s="83"/>
    </row>
    <row r="769178" spans="16:16" x14ac:dyDescent="0.3">
      <c r="P769178" s="83"/>
    </row>
    <row r="769179" spans="16:16" x14ac:dyDescent="0.3">
      <c r="P769179" s="83"/>
    </row>
    <row r="769180" spans="16:16" x14ac:dyDescent="0.3">
      <c r="P769180" s="83"/>
    </row>
    <row r="769181" spans="16:16" x14ac:dyDescent="0.3">
      <c r="P769181" s="83"/>
    </row>
    <row r="769182" spans="16:16" x14ac:dyDescent="0.3">
      <c r="P769182" s="83"/>
    </row>
    <row r="769183" spans="16:16" x14ac:dyDescent="0.3">
      <c r="P769183" s="83"/>
    </row>
    <row r="769184" spans="16:16" x14ac:dyDescent="0.3">
      <c r="P769184" s="83"/>
    </row>
    <row r="769185" spans="16:16" x14ac:dyDescent="0.3">
      <c r="P769185" s="83"/>
    </row>
    <row r="769186" spans="16:16" x14ac:dyDescent="0.3">
      <c r="P769186" s="83"/>
    </row>
    <row r="769187" spans="16:16" x14ac:dyDescent="0.3">
      <c r="P769187" s="83"/>
    </row>
    <row r="769188" spans="16:16" x14ac:dyDescent="0.3">
      <c r="P769188" s="83"/>
    </row>
    <row r="769189" spans="16:16" x14ac:dyDescent="0.3">
      <c r="P769189" s="83"/>
    </row>
    <row r="769190" spans="16:16" x14ac:dyDescent="0.3">
      <c r="P769190" s="83"/>
    </row>
    <row r="769191" spans="16:16" x14ac:dyDescent="0.3">
      <c r="P769191" s="83"/>
    </row>
    <row r="769192" spans="16:16" x14ac:dyDescent="0.3">
      <c r="P769192" s="83"/>
    </row>
    <row r="769193" spans="16:16" x14ac:dyDescent="0.3">
      <c r="P769193" s="83"/>
    </row>
    <row r="769194" spans="16:16" x14ac:dyDescent="0.3">
      <c r="P769194" s="83"/>
    </row>
    <row r="769195" spans="16:16" x14ac:dyDescent="0.3">
      <c r="P769195" s="83"/>
    </row>
    <row r="769196" spans="16:16" x14ac:dyDescent="0.3">
      <c r="P769196" s="83"/>
    </row>
    <row r="769197" spans="16:16" x14ac:dyDescent="0.3">
      <c r="P769197" s="83"/>
    </row>
    <row r="769198" spans="16:16" x14ac:dyDescent="0.3">
      <c r="P769198" s="83"/>
    </row>
    <row r="769199" spans="16:16" x14ac:dyDescent="0.3">
      <c r="P769199" s="83"/>
    </row>
    <row r="769200" spans="16:16" x14ac:dyDescent="0.3">
      <c r="P769200" s="83"/>
    </row>
    <row r="769201" spans="16:16" x14ac:dyDescent="0.3">
      <c r="P769201" s="83"/>
    </row>
    <row r="769202" spans="16:16" x14ac:dyDescent="0.3">
      <c r="P769202" s="83"/>
    </row>
    <row r="769203" spans="16:16" x14ac:dyDescent="0.3">
      <c r="P769203" s="83"/>
    </row>
    <row r="769204" spans="16:16" x14ac:dyDescent="0.3">
      <c r="P769204" s="83"/>
    </row>
    <row r="769205" spans="16:16" x14ac:dyDescent="0.3">
      <c r="P769205" s="83"/>
    </row>
    <row r="769206" spans="16:16" x14ac:dyDescent="0.3">
      <c r="P769206" s="83"/>
    </row>
    <row r="769207" spans="16:16" x14ac:dyDescent="0.3">
      <c r="P769207" s="83"/>
    </row>
    <row r="769208" spans="16:16" x14ac:dyDescent="0.3">
      <c r="P769208" s="83"/>
    </row>
    <row r="769209" spans="16:16" x14ac:dyDescent="0.3">
      <c r="P769209" s="83"/>
    </row>
    <row r="769210" spans="16:16" x14ac:dyDescent="0.3">
      <c r="P769210" s="83"/>
    </row>
    <row r="769211" spans="16:16" x14ac:dyDescent="0.3">
      <c r="P769211" s="83"/>
    </row>
    <row r="769212" spans="16:16" x14ac:dyDescent="0.3">
      <c r="P769212" s="83"/>
    </row>
    <row r="769213" spans="16:16" x14ac:dyDescent="0.3">
      <c r="P769213" s="83"/>
    </row>
    <row r="769214" spans="16:16" x14ac:dyDescent="0.3">
      <c r="P769214" s="83"/>
    </row>
    <row r="769215" spans="16:16" x14ac:dyDescent="0.3">
      <c r="P769215" s="83"/>
    </row>
    <row r="769216" spans="16:16" x14ac:dyDescent="0.3">
      <c r="P769216" s="83"/>
    </row>
    <row r="769217" spans="16:16" x14ac:dyDescent="0.3">
      <c r="P769217" s="83"/>
    </row>
    <row r="769218" spans="16:16" x14ac:dyDescent="0.3">
      <c r="P769218" s="83"/>
    </row>
    <row r="769219" spans="16:16" x14ac:dyDescent="0.3">
      <c r="P769219" s="83"/>
    </row>
    <row r="769220" spans="16:16" x14ac:dyDescent="0.3">
      <c r="P769220" s="83"/>
    </row>
    <row r="769221" spans="16:16" x14ac:dyDescent="0.3">
      <c r="P769221" s="83"/>
    </row>
    <row r="769222" spans="16:16" x14ac:dyDescent="0.3">
      <c r="P769222" s="83"/>
    </row>
    <row r="769223" spans="16:16" x14ac:dyDescent="0.3">
      <c r="P769223" s="83"/>
    </row>
    <row r="769224" spans="16:16" x14ac:dyDescent="0.3">
      <c r="P769224" s="83"/>
    </row>
    <row r="769225" spans="16:16" x14ac:dyDescent="0.3">
      <c r="P769225" s="83"/>
    </row>
    <row r="769226" spans="16:16" x14ac:dyDescent="0.3">
      <c r="P769226" s="83"/>
    </row>
    <row r="769227" spans="16:16" x14ac:dyDescent="0.3">
      <c r="P769227" s="83"/>
    </row>
    <row r="769228" spans="16:16" x14ac:dyDescent="0.3">
      <c r="P769228" s="83"/>
    </row>
    <row r="769229" spans="16:16" x14ac:dyDescent="0.3">
      <c r="P769229" s="83"/>
    </row>
    <row r="769230" spans="16:16" x14ac:dyDescent="0.3">
      <c r="P769230" s="83"/>
    </row>
    <row r="769231" spans="16:16" x14ac:dyDescent="0.3">
      <c r="P769231" s="83"/>
    </row>
    <row r="769232" spans="16:16" x14ac:dyDescent="0.3">
      <c r="P769232" s="83"/>
    </row>
    <row r="769233" spans="16:16" x14ac:dyDescent="0.3">
      <c r="P769233" s="83"/>
    </row>
    <row r="769234" spans="16:16" x14ac:dyDescent="0.3">
      <c r="P769234" s="83"/>
    </row>
    <row r="769235" spans="16:16" x14ac:dyDescent="0.3">
      <c r="P769235" s="83"/>
    </row>
    <row r="769236" spans="16:16" x14ac:dyDescent="0.3">
      <c r="P769236" s="83"/>
    </row>
    <row r="769237" spans="16:16" x14ac:dyDescent="0.3">
      <c r="P769237" s="83"/>
    </row>
    <row r="769238" spans="16:16" x14ac:dyDescent="0.3">
      <c r="P769238" s="83"/>
    </row>
    <row r="769239" spans="16:16" x14ac:dyDescent="0.3">
      <c r="P769239" s="83"/>
    </row>
    <row r="769240" spans="16:16" x14ac:dyDescent="0.3">
      <c r="P769240" s="83"/>
    </row>
    <row r="769241" spans="16:16" x14ac:dyDescent="0.3">
      <c r="P769241" s="83"/>
    </row>
    <row r="769242" spans="16:16" x14ac:dyDescent="0.3">
      <c r="P769242" s="83"/>
    </row>
    <row r="769243" spans="16:16" x14ac:dyDescent="0.3">
      <c r="P769243" s="83"/>
    </row>
    <row r="769244" spans="16:16" x14ac:dyDescent="0.3">
      <c r="P769244" s="83"/>
    </row>
    <row r="769245" spans="16:16" x14ac:dyDescent="0.3">
      <c r="P769245" s="83"/>
    </row>
    <row r="769246" spans="16:16" x14ac:dyDescent="0.3">
      <c r="P769246" s="83"/>
    </row>
    <row r="769247" spans="16:16" x14ac:dyDescent="0.3">
      <c r="P769247" s="83"/>
    </row>
    <row r="769248" spans="16:16" x14ac:dyDescent="0.3">
      <c r="P769248" s="83"/>
    </row>
    <row r="769249" spans="16:16" x14ac:dyDescent="0.3">
      <c r="P769249" s="83"/>
    </row>
    <row r="769250" spans="16:16" x14ac:dyDescent="0.3">
      <c r="P769250" s="83"/>
    </row>
    <row r="769251" spans="16:16" x14ac:dyDescent="0.3">
      <c r="P769251" s="83"/>
    </row>
    <row r="769252" spans="16:16" x14ac:dyDescent="0.3">
      <c r="P769252" s="83"/>
    </row>
    <row r="769253" spans="16:16" x14ac:dyDescent="0.3">
      <c r="P769253" s="83"/>
    </row>
    <row r="769254" spans="16:16" x14ac:dyDescent="0.3">
      <c r="P769254" s="83"/>
    </row>
    <row r="769255" spans="16:16" x14ac:dyDescent="0.3">
      <c r="P769255" s="83"/>
    </row>
    <row r="769256" spans="16:16" x14ac:dyDescent="0.3">
      <c r="P769256" s="83"/>
    </row>
    <row r="769257" spans="16:16" x14ac:dyDescent="0.3">
      <c r="P769257" s="83"/>
    </row>
    <row r="769258" spans="16:16" x14ac:dyDescent="0.3">
      <c r="P769258" s="83"/>
    </row>
    <row r="769259" spans="16:16" x14ac:dyDescent="0.3">
      <c r="P769259" s="83"/>
    </row>
    <row r="769260" spans="16:16" x14ac:dyDescent="0.3">
      <c r="P769260" s="83"/>
    </row>
    <row r="769261" spans="16:16" x14ac:dyDescent="0.3">
      <c r="P769261" s="83"/>
    </row>
    <row r="769262" spans="16:16" x14ac:dyDescent="0.3">
      <c r="P769262" s="83"/>
    </row>
    <row r="769263" spans="16:16" x14ac:dyDescent="0.3">
      <c r="P769263" s="83"/>
    </row>
    <row r="769264" spans="16:16" x14ac:dyDescent="0.3">
      <c r="P769264" s="83"/>
    </row>
    <row r="769265" spans="16:16" x14ac:dyDescent="0.3">
      <c r="P769265" s="83"/>
    </row>
    <row r="769266" spans="16:16" x14ac:dyDescent="0.3">
      <c r="P769266" s="83"/>
    </row>
    <row r="769267" spans="16:16" x14ac:dyDescent="0.3">
      <c r="P769267" s="83"/>
    </row>
    <row r="769268" spans="16:16" x14ac:dyDescent="0.3">
      <c r="P769268" s="83"/>
    </row>
    <row r="769269" spans="16:16" x14ac:dyDescent="0.3">
      <c r="P769269" s="83"/>
    </row>
    <row r="769270" spans="16:16" x14ac:dyDescent="0.3">
      <c r="P769270" s="83"/>
    </row>
    <row r="769271" spans="16:16" x14ac:dyDescent="0.3">
      <c r="P769271" s="83"/>
    </row>
    <row r="769272" spans="16:16" x14ac:dyDescent="0.3">
      <c r="P769272" s="83"/>
    </row>
    <row r="769273" spans="16:16" x14ac:dyDescent="0.3">
      <c r="P769273" s="83"/>
    </row>
    <row r="769274" spans="16:16" x14ac:dyDescent="0.3">
      <c r="P769274" s="83"/>
    </row>
    <row r="769275" spans="16:16" x14ac:dyDescent="0.3">
      <c r="P769275" s="83"/>
    </row>
    <row r="769276" spans="16:16" x14ac:dyDescent="0.3">
      <c r="P769276" s="83"/>
    </row>
    <row r="769277" spans="16:16" x14ac:dyDescent="0.3">
      <c r="P769277" s="83"/>
    </row>
    <row r="769278" spans="16:16" x14ac:dyDescent="0.3">
      <c r="P769278" s="83"/>
    </row>
    <row r="769279" spans="16:16" x14ac:dyDescent="0.3">
      <c r="P769279" s="83"/>
    </row>
    <row r="769280" spans="16:16" x14ac:dyDescent="0.3">
      <c r="P769280" s="83"/>
    </row>
    <row r="769281" spans="16:16" x14ac:dyDescent="0.3">
      <c r="P769281" s="83"/>
    </row>
    <row r="769282" spans="16:16" x14ac:dyDescent="0.3">
      <c r="P769282" s="83"/>
    </row>
    <row r="769283" spans="16:16" x14ac:dyDescent="0.3">
      <c r="P769283" s="83"/>
    </row>
    <row r="769284" spans="16:16" x14ac:dyDescent="0.3">
      <c r="P769284" s="83"/>
    </row>
    <row r="769285" spans="16:16" x14ac:dyDescent="0.3">
      <c r="P769285" s="83"/>
    </row>
    <row r="769286" spans="16:16" x14ac:dyDescent="0.3">
      <c r="P769286" s="83"/>
    </row>
    <row r="769287" spans="16:16" x14ac:dyDescent="0.3">
      <c r="P769287" s="83"/>
    </row>
    <row r="769288" spans="16:16" x14ac:dyDescent="0.3">
      <c r="P769288" s="83"/>
    </row>
    <row r="769289" spans="16:16" x14ac:dyDescent="0.3">
      <c r="P769289" s="83"/>
    </row>
    <row r="769290" spans="16:16" x14ac:dyDescent="0.3">
      <c r="P769290" s="83"/>
    </row>
    <row r="769291" spans="16:16" x14ac:dyDescent="0.3">
      <c r="P769291" s="83"/>
    </row>
    <row r="769292" spans="16:16" x14ac:dyDescent="0.3">
      <c r="P769292" s="83"/>
    </row>
    <row r="769293" spans="16:16" x14ac:dyDescent="0.3">
      <c r="P769293" s="83"/>
    </row>
    <row r="769294" spans="16:16" x14ac:dyDescent="0.3">
      <c r="P769294" s="83"/>
    </row>
    <row r="769295" spans="16:16" x14ac:dyDescent="0.3">
      <c r="P769295" s="83"/>
    </row>
    <row r="769296" spans="16:16" x14ac:dyDescent="0.3">
      <c r="P769296" s="83"/>
    </row>
    <row r="769297" spans="16:16" x14ac:dyDescent="0.3">
      <c r="P769297" s="83"/>
    </row>
    <row r="769298" spans="16:16" x14ac:dyDescent="0.3">
      <c r="P769298" s="83"/>
    </row>
    <row r="769299" spans="16:16" x14ac:dyDescent="0.3">
      <c r="P769299" s="83"/>
    </row>
    <row r="769300" spans="16:16" x14ac:dyDescent="0.3">
      <c r="P769300" s="83"/>
    </row>
    <row r="769301" spans="16:16" x14ac:dyDescent="0.3">
      <c r="P769301" s="83"/>
    </row>
    <row r="769302" spans="16:16" x14ac:dyDescent="0.3">
      <c r="P769302" s="83"/>
    </row>
    <row r="769303" spans="16:16" x14ac:dyDescent="0.3">
      <c r="P769303" s="83"/>
    </row>
    <row r="769304" spans="16:16" x14ac:dyDescent="0.3">
      <c r="P769304" s="83"/>
    </row>
    <row r="769305" spans="16:16" x14ac:dyDescent="0.3">
      <c r="P769305" s="83"/>
    </row>
    <row r="769306" spans="16:16" x14ac:dyDescent="0.3">
      <c r="P769306" s="83"/>
    </row>
    <row r="769307" spans="16:16" x14ac:dyDescent="0.3">
      <c r="P769307" s="83"/>
    </row>
    <row r="769308" spans="16:16" x14ac:dyDescent="0.3">
      <c r="P769308" s="83"/>
    </row>
    <row r="769309" spans="16:16" x14ac:dyDescent="0.3">
      <c r="P769309" s="83"/>
    </row>
    <row r="769310" spans="16:16" x14ac:dyDescent="0.3">
      <c r="P769310" s="83"/>
    </row>
    <row r="769311" spans="16:16" x14ac:dyDescent="0.3">
      <c r="P769311" s="83"/>
    </row>
    <row r="769312" spans="16:16" x14ac:dyDescent="0.3">
      <c r="P769312" s="83"/>
    </row>
    <row r="769313" spans="16:16" x14ac:dyDescent="0.3">
      <c r="P769313" s="83"/>
    </row>
    <row r="769314" spans="16:16" x14ac:dyDescent="0.3">
      <c r="P769314" s="83"/>
    </row>
    <row r="769315" spans="16:16" x14ac:dyDescent="0.3">
      <c r="P769315" s="83"/>
    </row>
    <row r="769316" spans="16:16" x14ac:dyDescent="0.3">
      <c r="P769316" s="83"/>
    </row>
    <row r="769317" spans="16:16" x14ac:dyDescent="0.3">
      <c r="P769317" s="83"/>
    </row>
    <row r="769318" spans="16:16" x14ac:dyDescent="0.3">
      <c r="P769318" s="83"/>
    </row>
    <row r="769319" spans="16:16" x14ac:dyDescent="0.3">
      <c r="P769319" s="83"/>
    </row>
    <row r="769320" spans="16:16" x14ac:dyDescent="0.3">
      <c r="P769320" s="83"/>
    </row>
    <row r="769321" spans="16:16" x14ac:dyDescent="0.3">
      <c r="P769321" s="83"/>
    </row>
    <row r="769322" spans="16:16" x14ac:dyDescent="0.3">
      <c r="P769322" s="83"/>
    </row>
    <row r="769323" spans="16:16" x14ac:dyDescent="0.3">
      <c r="P769323" s="83"/>
    </row>
    <row r="769324" spans="16:16" x14ac:dyDescent="0.3">
      <c r="P769324" s="83"/>
    </row>
    <row r="769325" spans="16:16" x14ac:dyDescent="0.3">
      <c r="P769325" s="83"/>
    </row>
    <row r="769326" spans="16:16" x14ac:dyDescent="0.3">
      <c r="P769326" s="83"/>
    </row>
    <row r="769327" spans="16:16" x14ac:dyDescent="0.3">
      <c r="P769327" s="83"/>
    </row>
    <row r="769328" spans="16:16" x14ac:dyDescent="0.3">
      <c r="P769328" s="83"/>
    </row>
    <row r="769329" spans="16:16" x14ac:dyDescent="0.3">
      <c r="P769329" s="83"/>
    </row>
    <row r="769330" spans="16:16" x14ac:dyDescent="0.3">
      <c r="P769330" s="83"/>
    </row>
    <row r="769331" spans="16:16" x14ac:dyDescent="0.3">
      <c r="P769331" s="83"/>
    </row>
    <row r="769332" spans="16:16" x14ac:dyDescent="0.3">
      <c r="P769332" s="83"/>
    </row>
    <row r="769333" spans="16:16" x14ac:dyDescent="0.3">
      <c r="P769333" s="83"/>
    </row>
    <row r="769334" spans="16:16" x14ac:dyDescent="0.3">
      <c r="P769334" s="83"/>
    </row>
    <row r="769335" spans="16:16" x14ac:dyDescent="0.3">
      <c r="P769335" s="83"/>
    </row>
    <row r="769336" spans="16:16" x14ac:dyDescent="0.3">
      <c r="P769336" s="83"/>
    </row>
    <row r="769337" spans="16:16" x14ac:dyDescent="0.3">
      <c r="P769337" s="83"/>
    </row>
    <row r="769338" spans="16:16" x14ac:dyDescent="0.3">
      <c r="P769338" s="83"/>
    </row>
    <row r="769339" spans="16:16" x14ac:dyDescent="0.3">
      <c r="P769339" s="83"/>
    </row>
    <row r="769340" spans="16:16" x14ac:dyDescent="0.3">
      <c r="P769340" s="83"/>
    </row>
    <row r="769341" spans="16:16" x14ac:dyDescent="0.3">
      <c r="P769341" s="83"/>
    </row>
    <row r="769342" spans="16:16" x14ac:dyDescent="0.3">
      <c r="P769342" s="83"/>
    </row>
    <row r="769343" spans="16:16" x14ac:dyDescent="0.3">
      <c r="P769343" s="83"/>
    </row>
    <row r="769344" spans="16:16" x14ac:dyDescent="0.3">
      <c r="P769344" s="83"/>
    </row>
    <row r="769345" spans="16:16" x14ac:dyDescent="0.3">
      <c r="P769345" s="83"/>
    </row>
    <row r="769346" spans="16:16" x14ac:dyDescent="0.3">
      <c r="P769346" s="83"/>
    </row>
    <row r="769347" spans="16:16" x14ac:dyDescent="0.3">
      <c r="P769347" s="83"/>
    </row>
    <row r="769348" spans="16:16" x14ac:dyDescent="0.3">
      <c r="P769348" s="83"/>
    </row>
    <row r="769349" spans="16:16" x14ac:dyDescent="0.3">
      <c r="P769349" s="83"/>
    </row>
    <row r="769350" spans="16:16" x14ac:dyDescent="0.3">
      <c r="P769350" s="83"/>
    </row>
    <row r="769351" spans="16:16" x14ac:dyDescent="0.3">
      <c r="P769351" s="83"/>
    </row>
    <row r="769352" spans="16:16" x14ac:dyDescent="0.3">
      <c r="P769352" s="83"/>
    </row>
    <row r="769353" spans="16:16" x14ac:dyDescent="0.3">
      <c r="P769353" s="83"/>
    </row>
    <row r="769354" spans="16:16" x14ac:dyDescent="0.3">
      <c r="P769354" s="83"/>
    </row>
    <row r="769355" spans="16:16" x14ac:dyDescent="0.3">
      <c r="P769355" s="83"/>
    </row>
    <row r="769356" spans="16:16" x14ac:dyDescent="0.3">
      <c r="P769356" s="83"/>
    </row>
    <row r="769357" spans="16:16" x14ac:dyDescent="0.3">
      <c r="P769357" s="83"/>
    </row>
    <row r="769358" spans="16:16" x14ac:dyDescent="0.3">
      <c r="P769358" s="83"/>
    </row>
    <row r="769359" spans="16:16" x14ac:dyDescent="0.3">
      <c r="P769359" s="83"/>
    </row>
    <row r="769360" spans="16:16" x14ac:dyDescent="0.3">
      <c r="P769360" s="83"/>
    </row>
    <row r="769361" spans="16:16" x14ac:dyDescent="0.3">
      <c r="P769361" s="83"/>
    </row>
    <row r="769362" spans="16:16" x14ac:dyDescent="0.3">
      <c r="P769362" s="83"/>
    </row>
    <row r="769363" spans="16:16" x14ac:dyDescent="0.3">
      <c r="P769363" s="83"/>
    </row>
    <row r="769364" spans="16:16" x14ac:dyDescent="0.3">
      <c r="P769364" s="83"/>
    </row>
    <row r="769365" spans="16:16" x14ac:dyDescent="0.3">
      <c r="P769365" s="83"/>
    </row>
    <row r="769366" spans="16:16" x14ac:dyDescent="0.3">
      <c r="P769366" s="83"/>
    </row>
    <row r="769367" spans="16:16" x14ac:dyDescent="0.3">
      <c r="P769367" s="83"/>
    </row>
    <row r="769368" spans="16:16" x14ac:dyDescent="0.3">
      <c r="P769368" s="83"/>
    </row>
    <row r="769369" spans="16:16" x14ac:dyDescent="0.3">
      <c r="P769369" s="83"/>
    </row>
    <row r="769370" spans="16:16" x14ac:dyDescent="0.3">
      <c r="P769370" s="83"/>
    </row>
    <row r="769371" spans="16:16" x14ac:dyDescent="0.3">
      <c r="P769371" s="83"/>
    </row>
    <row r="769372" spans="16:16" x14ac:dyDescent="0.3">
      <c r="P769372" s="83"/>
    </row>
    <row r="769373" spans="16:16" x14ac:dyDescent="0.3">
      <c r="P769373" s="83"/>
    </row>
    <row r="769374" spans="16:16" x14ac:dyDescent="0.3">
      <c r="P769374" s="83"/>
    </row>
    <row r="769375" spans="16:16" x14ac:dyDescent="0.3">
      <c r="P769375" s="83"/>
    </row>
    <row r="769376" spans="16:16" x14ac:dyDescent="0.3">
      <c r="P769376" s="83"/>
    </row>
    <row r="769377" spans="16:16" x14ac:dyDescent="0.3">
      <c r="P769377" s="83"/>
    </row>
    <row r="769378" spans="16:16" x14ac:dyDescent="0.3">
      <c r="P769378" s="83"/>
    </row>
    <row r="769379" spans="16:16" x14ac:dyDescent="0.3">
      <c r="P769379" s="83"/>
    </row>
    <row r="769380" spans="16:16" x14ac:dyDescent="0.3">
      <c r="P769380" s="83"/>
    </row>
    <row r="769381" spans="16:16" x14ac:dyDescent="0.3">
      <c r="P769381" s="83"/>
    </row>
    <row r="769382" spans="16:16" x14ac:dyDescent="0.3">
      <c r="P769382" s="83"/>
    </row>
    <row r="769383" spans="16:16" x14ac:dyDescent="0.3">
      <c r="P769383" s="83"/>
    </row>
    <row r="769384" spans="16:16" x14ac:dyDescent="0.3">
      <c r="P769384" s="83"/>
    </row>
    <row r="769385" spans="16:16" x14ac:dyDescent="0.3">
      <c r="P769385" s="83"/>
    </row>
    <row r="769386" spans="16:16" x14ac:dyDescent="0.3">
      <c r="P769386" s="83"/>
    </row>
    <row r="769387" spans="16:16" x14ac:dyDescent="0.3">
      <c r="P769387" s="83"/>
    </row>
    <row r="769388" spans="16:16" x14ac:dyDescent="0.3">
      <c r="P769388" s="83"/>
    </row>
    <row r="769389" spans="16:16" x14ac:dyDescent="0.3">
      <c r="P769389" s="83"/>
    </row>
    <row r="769390" spans="16:16" x14ac:dyDescent="0.3">
      <c r="P769390" s="83"/>
    </row>
    <row r="769391" spans="16:16" x14ac:dyDescent="0.3">
      <c r="P769391" s="83"/>
    </row>
    <row r="769392" spans="16:16" x14ac:dyDescent="0.3">
      <c r="P769392" s="83"/>
    </row>
    <row r="769393" spans="16:16" x14ac:dyDescent="0.3">
      <c r="P769393" s="83"/>
    </row>
    <row r="769394" spans="16:16" x14ac:dyDescent="0.3">
      <c r="P769394" s="83"/>
    </row>
    <row r="769395" spans="16:16" x14ac:dyDescent="0.3">
      <c r="P769395" s="83"/>
    </row>
    <row r="769396" spans="16:16" x14ac:dyDescent="0.3">
      <c r="P769396" s="83"/>
    </row>
    <row r="769397" spans="16:16" x14ac:dyDescent="0.3">
      <c r="P769397" s="83"/>
    </row>
    <row r="769398" spans="16:16" x14ac:dyDescent="0.3">
      <c r="P769398" s="83"/>
    </row>
    <row r="769399" spans="16:16" x14ac:dyDescent="0.3">
      <c r="P769399" s="83"/>
    </row>
    <row r="769400" spans="16:16" x14ac:dyDescent="0.3">
      <c r="P769400" s="83"/>
    </row>
    <row r="769401" spans="16:16" x14ac:dyDescent="0.3">
      <c r="P769401" s="83"/>
    </row>
    <row r="769402" spans="16:16" x14ac:dyDescent="0.3">
      <c r="P769402" s="83"/>
    </row>
    <row r="769403" spans="16:16" x14ac:dyDescent="0.3">
      <c r="P769403" s="83"/>
    </row>
    <row r="769404" spans="16:16" x14ac:dyDescent="0.3">
      <c r="P769404" s="83"/>
    </row>
    <row r="769405" spans="16:16" x14ac:dyDescent="0.3">
      <c r="P769405" s="83"/>
    </row>
    <row r="769406" spans="16:16" x14ac:dyDescent="0.3">
      <c r="P769406" s="83"/>
    </row>
    <row r="769407" spans="16:16" x14ac:dyDescent="0.3">
      <c r="P769407" s="83"/>
    </row>
    <row r="769408" spans="16:16" x14ac:dyDescent="0.3">
      <c r="P769408" s="83"/>
    </row>
    <row r="769409" spans="16:16" x14ac:dyDescent="0.3">
      <c r="P769409" s="83"/>
    </row>
    <row r="769410" spans="16:16" x14ac:dyDescent="0.3">
      <c r="P769410" s="83"/>
    </row>
    <row r="769411" spans="16:16" x14ac:dyDescent="0.3">
      <c r="P769411" s="83"/>
    </row>
    <row r="769412" spans="16:16" x14ac:dyDescent="0.3">
      <c r="P769412" s="83"/>
    </row>
    <row r="769413" spans="16:16" x14ac:dyDescent="0.3">
      <c r="P769413" s="83"/>
    </row>
    <row r="769414" spans="16:16" x14ac:dyDescent="0.3">
      <c r="P769414" s="83"/>
    </row>
    <row r="769415" spans="16:16" x14ac:dyDescent="0.3">
      <c r="P769415" s="83"/>
    </row>
    <row r="769416" spans="16:16" x14ac:dyDescent="0.3">
      <c r="P769416" s="83"/>
    </row>
    <row r="769417" spans="16:16" x14ac:dyDescent="0.3">
      <c r="P769417" s="83"/>
    </row>
    <row r="769418" spans="16:16" x14ac:dyDescent="0.3">
      <c r="P769418" s="83"/>
    </row>
    <row r="769419" spans="16:16" x14ac:dyDescent="0.3">
      <c r="P769419" s="83"/>
    </row>
    <row r="769420" spans="16:16" x14ac:dyDescent="0.3">
      <c r="P769420" s="83"/>
    </row>
    <row r="769421" spans="16:16" x14ac:dyDescent="0.3">
      <c r="P769421" s="83"/>
    </row>
    <row r="769422" spans="16:16" x14ac:dyDescent="0.3">
      <c r="P769422" s="83"/>
    </row>
    <row r="769423" spans="16:16" x14ac:dyDescent="0.3">
      <c r="P769423" s="83"/>
    </row>
    <row r="769424" spans="16:16" x14ac:dyDescent="0.3">
      <c r="P769424" s="83"/>
    </row>
    <row r="769425" spans="16:16" x14ac:dyDescent="0.3">
      <c r="P769425" s="83"/>
    </row>
    <row r="769426" spans="16:16" x14ac:dyDescent="0.3">
      <c r="P769426" s="83"/>
    </row>
    <row r="769427" spans="16:16" x14ac:dyDescent="0.3">
      <c r="P769427" s="83"/>
    </row>
    <row r="769428" spans="16:16" x14ac:dyDescent="0.3">
      <c r="P769428" s="83"/>
    </row>
    <row r="769429" spans="16:16" x14ac:dyDescent="0.3">
      <c r="P769429" s="83"/>
    </row>
    <row r="769430" spans="16:16" x14ac:dyDescent="0.3">
      <c r="P769430" s="83"/>
    </row>
    <row r="769431" spans="16:16" x14ac:dyDescent="0.3">
      <c r="P769431" s="83"/>
    </row>
    <row r="769432" spans="16:16" x14ac:dyDescent="0.3">
      <c r="P769432" s="83"/>
    </row>
    <row r="769433" spans="16:16" x14ac:dyDescent="0.3">
      <c r="P769433" s="83"/>
    </row>
    <row r="769434" spans="16:16" x14ac:dyDescent="0.3">
      <c r="P769434" s="83"/>
    </row>
    <row r="769435" spans="16:16" x14ac:dyDescent="0.3">
      <c r="P769435" s="83"/>
    </row>
    <row r="769436" spans="16:16" x14ac:dyDescent="0.3">
      <c r="P769436" s="83"/>
    </row>
    <row r="769437" spans="16:16" x14ac:dyDescent="0.3">
      <c r="P769437" s="83"/>
    </row>
    <row r="769438" spans="16:16" x14ac:dyDescent="0.3">
      <c r="P769438" s="83"/>
    </row>
    <row r="769439" spans="16:16" x14ac:dyDescent="0.3">
      <c r="P769439" s="83"/>
    </row>
    <row r="769440" spans="16:16" x14ac:dyDescent="0.3">
      <c r="P769440" s="83"/>
    </row>
    <row r="769441" spans="16:16" x14ac:dyDescent="0.3">
      <c r="P769441" s="83"/>
    </row>
    <row r="769442" spans="16:16" x14ac:dyDescent="0.3">
      <c r="P769442" s="83"/>
    </row>
    <row r="769443" spans="16:16" x14ac:dyDescent="0.3">
      <c r="P769443" s="83"/>
    </row>
    <row r="769444" spans="16:16" x14ac:dyDescent="0.3">
      <c r="P769444" s="83"/>
    </row>
    <row r="769445" spans="16:16" x14ac:dyDescent="0.3">
      <c r="P769445" s="83"/>
    </row>
    <row r="769446" spans="16:16" x14ac:dyDescent="0.3">
      <c r="P769446" s="83"/>
    </row>
    <row r="769447" spans="16:16" x14ac:dyDescent="0.3">
      <c r="P769447" s="83"/>
    </row>
    <row r="769448" spans="16:16" x14ac:dyDescent="0.3">
      <c r="P769448" s="83"/>
    </row>
    <row r="769449" spans="16:16" x14ac:dyDescent="0.3">
      <c r="P769449" s="83"/>
    </row>
    <row r="769450" spans="16:16" x14ac:dyDescent="0.3">
      <c r="P769450" s="83"/>
    </row>
    <row r="769451" spans="16:16" x14ac:dyDescent="0.3">
      <c r="P769451" s="83"/>
    </row>
    <row r="769452" spans="16:16" x14ac:dyDescent="0.3">
      <c r="P769452" s="83"/>
    </row>
    <row r="769453" spans="16:16" x14ac:dyDescent="0.3">
      <c r="P769453" s="83"/>
    </row>
    <row r="769454" spans="16:16" x14ac:dyDescent="0.3">
      <c r="P769454" s="83"/>
    </row>
    <row r="769455" spans="16:16" x14ac:dyDescent="0.3">
      <c r="P769455" s="83"/>
    </row>
    <row r="769456" spans="16:16" x14ac:dyDescent="0.3">
      <c r="P769456" s="83"/>
    </row>
    <row r="769457" spans="16:16" x14ac:dyDescent="0.3">
      <c r="P769457" s="83"/>
    </row>
    <row r="769458" spans="16:16" x14ac:dyDescent="0.3">
      <c r="P769458" s="83"/>
    </row>
    <row r="769459" spans="16:16" x14ac:dyDescent="0.3">
      <c r="P769459" s="83"/>
    </row>
    <row r="769460" spans="16:16" x14ac:dyDescent="0.3">
      <c r="P769460" s="83"/>
    </row>
    <row r="769461" spans="16:16" x14ac:dyDescent="0.3">
      <c r="P769461" s="83"/>
    </row>
    <row r="769462" spans="16:16" x14ac:dyDescent="0.3">
      <c r="P769462" s="83"/>
    </row>
    <row r="769463" spans="16:16" x14ac:dyDescent="0.3">
      <c r="P769463" s="83"/>
    </row>
    <row r="769464" spans="16:16" x14ac:dyDescent="0.3">
      <c r="P769464" s="83"/>
    </row>
    <row r="769465" spans="16:16" x14ac:dyDescent="0.3">
      <c r="P769465" s="83"/>
    </row>
    <row r="769466" spans="16:16" x14ac:dyDescent="0.3">
      <c r="P769466" s="83"/>
    </row>
    <row r="769467" spans="16:16" x14ac:dyDescent="0.3">
      <c r="P769467" s="83"/>
    </row>
    <row r="769468" spans="16:16" x14ac:dyDescent="0.3">
      <c r="P769468" s="83"/>
    </row>
    <row r="769469" spans="16:16" x14ac:dyDescent="0.3">
      <c r="P769469" s="83"/>
    </row>
    <row r="769470" spans="16:16" x14ac:dyDescent="0.3">
      <c r="P769470" s="83"/>
    </row>
    <row r="769471" spans="16:16" x14ac:dyDescent="0.3">
      <c r="P769471" s="83"/>
    </row>
    <row r="769472" spans="16:16" x14ac:dyDescent="0.3">
      <c r="P769472" s="83"/>
    </row>
    <row r="769473" spans="16:16" x14ac:dyDescent="0.3">
      <c r="P769473" s="83"/>
    </row>
    <row r="769474" spans="16:16" x14ac:dyDescent="0.3">
      <c r="P769474" s="83"/>
    </row>
    <row r="769475" spans="16:16" x14ac:dyDescent="0.3">
      <c r="P769475" s="83"/>
    </row>
    <row r="769476" spans="16:16" x14ac:dyDescent="0.3">
      <c r="P769476" s="83"/>
    </row>
    <row r="769477" spans="16:16" x14ac:dyDescent="0.3">
      <c r="P769477" s="83"/>
    </row>
    <row r="769478" spans="16:16" x14ac:dyDescent="0.3">
      <c r="P769478" s="83"/>
    </row>
    <row r="769479" spans="16:16" x14ac:dyDescent="0.3">
      <c r="P769479" s="83"/>
    </row>
    <row r="769480" spans="16:16" x14ac:dyDescent="0.3">
      <c r="P769480" s="83"/>
    </row>
    <row r="769481" spans="16:16" x14ac:dyDescent="0.3">
      <c r="P769481" s="83"/>
    </row>
    <row r="769482" spans="16:16" x14ac:dyDescent="0.3">
      <c r="P769482" s="83"/>
    </row>
    <row r="769483" spans="16:16" x14ac:dyDescent="0.3">
      <c r="P769483" s="83"/>
    </row>
    <row r="769484" spans="16:16" x14ac:dyDescent="0.3">
      <c r="P769484" s="83"/>
    </row>
    <row r="769485" spans="16:16" x14ac:dyDescent="0.3">
      <c r="P769485" s="83"/>
    </row>
    <row r="769486" spans="16:16" x14ac:dyDescent="0.3">
      <c r="P769486" s="83"/>
    </row>
    <row r="769487" spans="16:16" x14ac:dyDescent="0.3">
      <c r="P769487" s="83"/>
    </row>
    <row r="769488" spans="16:16" x14ac:dyDescent="0.3">
      <c r="P769488" s="83"/>
    </row>
    <row r="769489" spans="16:16" x14ac:dyDescent="0.3">
      <c r="P769489" s="83"/>
    </row>
    <row r="769490" spans="16:16" x14ac:dyDescent="0.3">
      <c r="P769490" s="83"/>
    </row>
    <row r="769491" spans="16:16" x14ac:dyDescent="0.3">
      <c r="P769491" s="83"/>
    </row>
    <row r="769492" spans="16:16" x14ac:dyDescent="0.3">
      <c r="P769492" s="83"/>
    </row>
    <row r="769493" spans="16:16" x14ac:dyDescent="0.3">
      <c r="P769493" s="83"/>
    </row>
    <row r="769494" spans="16:16" x14ac:dyDescent="0.3">
      <c r="P769494" s="83"/>
    </row>
    <row r="769495" spans="16:16" x14ac:dyDescent="0.3">
      <c r="P769495" s="83"/>
    </row>
    <row r="769496" spans="16:16" x14ac:dyDescent="0.3">
      <c r="P769496" s="83"/>
    </row>
    <row r="769497" spans="16:16" x14ac:dyDescent="0.3">
      <c r="P769497" s="83"/>
    </row>
    <row r="769498" spans="16:16" x14ac:dyDescent="0.3">
      <c r="P769498" s="83"/>
    </row>
    <row r="769499" spans="16:16" x14ac:dyDescent="0.3">
      <c r="P769499" s="83"/>
    </row>
    <row r="769500" spans="16:16" x14ac:dyDescent="0.3">
      <c r="P769500" s="83"/>
    </row>
    <row r="769501" spans="16:16" x14ac:dyDescent="0.3">
      <c r="P769501" s="83"/>
    </row>
    <row r="769502" spans="16:16" x14ac:dyDescent="0.3">
      <c r="P769502" s="83"/>
    </row>
    <row r="769503" spans="16:16" x14ac:dyDescent="0.3">
      <c r="P769503" s="83"/>
    </row>
    <row r="769504" spans="16:16" x14ac:dyDescent="0.3">
      <c r="P769504" s="83"/>
    </row>
    <row r="769505" spans="16:16" x14ac:dyDescent="0.3">
      <c r="P769505" s="83"/>
    </row>
    <row r="769506" spans="16:16" x14ac:dyDescent="0.3">
      <c r="P769506" s="83"/>
    </row>
    <row r="769507" spans="16:16" x14ac:dyDescent="0.3">
      <c r="P769507" s="83"/>
    </row>
    <row r="769508" spans="16:16" x14ac:dyDescent="0.3">
      <c r="P769508" s="83"/>
    </row>
    <row r="769509" spans="16:16" x14ac:dyDescent="0.3">
      <c r="P769509" s="83"/>
    </row>
    <row r="769510" spans="16:16" x14ac:dyDescent="0.3">
      <c r="P769510" s="83"/>
    </row>
    <row r="769511" spans="16:16" x14ac:dyDescent="0.3">
      <c r="P769511" s="83"/>
    </row>
    <row r="769512" spans="16:16" x14ac:dyDescent="0.3">
      <c r="P769512" s="83"/>
    </row>
    <row r="769513" spans="16:16" x14ac:dyDescent="0.3">
      <c r="P769513" s="83"/>
    </row>
    <row r="769514" spans="16:16" x14ac:dyDescent="0.3">
      <c r="P769514" s="83"/>
    </row>
    <row r="769515" spans="16:16" x14ac:dyDescent="0.3">
      <c r="P769515" s="83"/>
    </row>
    <row r="769516" spans="16:16" x14ac:dyDescent="0.3">
      <c r="P769516" s="83"/>
    </row>
    <row r="769517" spans="16:16" x14ac:dyDescent="0.3">
      <c r="P769517" s="83"/>
    </row>
    <row r="769518" spans="16:16" x14ac:dyDescent="0.3">
      <c r="P769518" s="83"/>
    </row>
    <row r="769519" spans="16:16" x14ac:dyDescent="0.3">
      <c r="P769519" s="83"/>
    </row>
    <row r="769520" spans="16:16" x14ac:dyDescent="0.3">
      <c r="P769520" s="83"/>
    </row>
    <row r="769521" spans="16:16" x14ac:dyDescent="0.3">
      <c r="P769521" s="83"/>
    </row>
    <row r="769522" spans="16:16" x14ac:dyDescent="0.3">
      <c r="P769522" s="83"/>
    </row>
    <row r="769523" spans="16:16" x14ac:dyDescent="0.3">
      <c r="P769523" s="83"/>
    </row>
    <row r="769524" spans="16:16" x14ac:dyDescent="0.3">
      <c r="P769524" s="83"/>
    </row>
    <row r="769525" spans="16:16" x14ac:dyDescent="0.3">
      <c r="P769525" s="83"/>
    </row>
    <row r="769526" spans="16:16" x14ac:dyDescent="0.3">
      <c r="P769526" s="83"/>
    </row>
    <row r="769527" spans="16:16" x14ac:dyDescent="0.3">
      <c r="P769527" s="83"/>
    </row>
    <row r="769528" spans="16:16" x14ac:dyDescent="0.3">
      <c r="P769528" s="83"/>
    </row>
    <row r="769529" spans="16:16" x14ac:dyDescent="0.3">
      <c r="P769529" s="83"/>
    </row>
    <row r="769530" spans="16:16" x14ac:dyDescent="0.3">
      <c r="P769530" s="83"/>
    </row>
    <row r="769531" spans="16:16" x14ac:dyDescent="0.3">
      <c r="P769531" s="83"/>
    </row>
    <row r="769532" spans="16:16" x14ac:dyDescent="0.3">
      <c r="P769532" s="83"/>
    </row>
    <row r="769533" spans="16:16" x14ac:dyDescent="0.3">
      <c r="P769533" s="83"/>
    </row>
    <row r="769534" spans="16:16" x14ac:dyDescent="0.3">
      <c r="P769534" s="83"/>
    </row>
    <row r="769535" spans="16:16" x14ac:dyDescent="0.3">
      <c r="P769535" s="83"/>
    </row>
    <row r="769536" spans="16:16" x14ac:dyDescent="0.3">
      <c r="P769536" s="83"/>
    </row>
    <row r="769537" spans="16:16" x14ac:dyDescent="0.3">
      <c r="P769537" s="83"/>
    </row>
    <row r="769538" spans="16:16" x14ac:dyDescent="0.3">
      <c r="P769538" s="83"/>
    </row>
    <row r="769539" spans="16:16" x14ac:dyDescent="0.3">
      <c r="P769539" s="83"/>
    </row>
    <row r="769540" spans="16:16" x14ac:dyDescent="0.3">
      <c r="P769540" s="83"/>
    </row>
    <row r="769541" spans="16:16" x14ac:dyDescent="0.3">
      <c r="P769541" s="83"/>
    </row>
    <row r="769542" spans="16:16" x14ac:dyDescent="0.3">
      <c r="P769542" s="83"/>
    </row>
    <row r="769543" spans="16:16" x14ac:dyDescent="0.3">
      <c r="P769543" s="83"/>
    </row>
    <row r="769544" spans="16:16" x14ac:dyDescent="0.3">
      <c r="P769544" s="83"/>
    </row>
    <row r="769545" spans="16:16" x14ac:dyDescent="0.3">
      <c r="P769545" s="83"/>
    </row>
    <row r="769546" spans="16:16" x14ac:dyDescent="0.3">
      <c r="P769546" s="83"/>
    </row>
    <row r="769547" spans="16:16" x14ac:dyDescent="0.3">
      <c r="P769547" s="83"/>
    </row>
    <row r="769548" spans="16:16" x14ac:dyDescent="0.3">
      <c r="P769548" s="83"/>
    </row>
    <row r="769549" spans="16:16" x14ac:dyDescent="0.3">
      <c r="P769549" s="83"/>
    </row>
    <row r="769550" spans="16:16" x14ac:dyDescent="0.3">
      <c r="P769550" s="83"/>
    </row>
    <row r="769551" spans="16:16" x14ac:dyDescent="0.3">
      <c r="P769551" s="83"/>
    </row>
    <row r="769552" spans="16:16" x14ac:dyDescent="0.3">
      <c r="P769552" s="83"/>
    </row>
    <row r="769553" spans="16:16" x14ac:dyDescent="0.3">
      <c r="P769553" s="83"/>
    </row>
    <row r="769554" spans="16:16" x14ac:dyDescent="0.3">
      <c r="P769554" s="83"/>
    </row>
    <row r="769555" spans="16:16" x14ac:dyDescent="0.3">
      <c r="P769555" s="83"/>
    </row>
    <row r="769556" spans="16:16" x14ac:dyDescent="0.3">
      <c r="P769556" s="83"/>
    </row>
    <row r="769557" spans="16:16" x14ac:dyDescent="0.3">
      <c r="P769557" s="83"/>
    </row>
    <row r="769558" spans="16:16" x14ac:dyDescent="0.3">
      <c r="P769558" s="83"/>
    </row>
    <row r="769559" spans="16:16" x14ac:dyDescent="0.3">
      <c r="P769559" s="83"/>
    </row>
    <row r="769560" spans="16:16" x14ac:dyDescent="0.3">
      <c r="P769560" s="83"/>
    </row>
    <row r="769561" spans="16:16" x14ac:dyDescent="0.3">
      <c r="P769561" s="83"/>
    </row>
    <row r="769562" spans="16:16" x14ac:dyDescent="0.3">
      <c r="P769562" s="83"/>
    </row>
    <row r="769563" spans="16:16" x14ac:dyDescent="0.3">
      <c r="P769563" s="83"/>
    </row>
    <row r="769564" spans="16:16" x14ac:dyDescent="0.3">
      <c r="P769564" s="83"/>
    </row>
    <row r="769565" spans="16:16" x14ac:dyDescent="0.3">
      <c r="P769565" s="83"/>
    </row>
    <row r="769566" spans="16:16" x14ac:dyDescent="0.3">
      <c r="P769566" s="83"/>
    </row>
    <row r="769567" spans="16:16" x14ac:dyDescent="0.3">
      <c r="P769567" s="83"/>
    </row>
    <row r="769568" spans="16:16" x14ac:dyDescent="0.3">
      <c r="P769568" s="83"/>
    </row>
    <row r="769569" spans="16:16" x14ac:dyDescent="0.3">
      <c r="P769569" s="83"/>
    </row>
    <row r="769570" spans="16:16" x14ac:dyDescent="0.3">
      <c r="P769570" s="83"/>
    </row>
    <row r="769571" spans="16:16" x14ac:dyDescent="0.3">
      <c r="P769571" s="83"/>
    </row>
    <row r="769572" spans="16:16" x14ac:dyDescent="0.3">
      <c r="P769572" s="83"/>
    </row>
    <row r="769573" spans="16:16" x14ac:dyDescent="0.3">
      <c r="P769573" s="83"/>
    </row>
    <row r="769574" spans="16:16" x14ac:dyDescent="0.3">
      <c r="P769574" s="83"/>
    </row>
    <row r="769575" spans="16:16" x14ac:dyDescent="0.3">
      <c r="P769575" s="83"/>
    </row>
    <row r="769576" spans="16:16" x14ac:dyDescent="0.3">
      <c r="P769576" s="83"/>
    </row>
    <row r="769577" spans="16:16" x14ac:dyDescent="0.3">
      <c r="P769577" s="83"/>
    </row>
    <row r="769578" spans="16:16" x14ac:dyDescent="0.3">
      <c r="P769578" s="83"/>
    </row>
    <row r="769579" spans="16:16" x14ac:dyDescent="0.3">
      <c r="P769579" s="83"/>
    </row>
    <row r="769580" spans="16:16" x14ac:dyDescent="0.3">
      <c r="P769580" s="83"/>
    </row>
    <row r="769581" spans="16:16" x14ac:dyDescent="0.3">
      <c r="P769581" s="83"/>
    </row>
    <row r="769582" spans="16:16" x14ac:dyDescent="0.3">
      <c r="P769582" s="83"/>
    </row>
    <row r="769583" spans="16:16" x14ac:dyDescent="0.3">
      <c r="P769583" s="83"/>
    </row>
    <row r="769584" spans="16:16" x14ac:dyDescent="0.3">
      <c r="P769584" s="83"/>
    </row>
    <row r="769585" spans="16:16" x14ac:dyDescent="0.3">
      <c r="P769585" s="83"/>
    </row>
    <row r="769586" spans="16:16" x14ac:dyDescent="0.3">
      <c r="P769586" s="83"/>
    </row>
    <row r="769587" spans="16:16" x14ac:dyDescent="0.3">
      <c r="P769587" s="83"/>
    </row>
    <row r="769588" spans="16:16" x14ac:dyDescent="0.3">
      <c r="P769588" s="83"/>
    </row>
    <row r="769589" spans="16:16" x14ac:dyDescent="0.3">
      <c r="P769589" s="83"/>
    </row>
    <row r="769590" spans="16:16" x14ac:dyDescent="0.3">
      <c r="P769590" s="83"/>
    </row>
    <row r="769591" spans="16:16" x14ac:dyDescent="0.3">
      <c r="P769591" s="83"/>
    </row>
    <row r="769592" spans="16:16" x14ac:dyDescent="0.3">
      <c r="P769592" s="83"/>
    </row>
    <row r="769593" spans="16:16" x14ac:dyDescent="0.3">
      <c r="P769593" s="83"/>
    </row>
    <row r="769594" spans="16:16" x14ac:dyDescent="0.3">
      <c r="P769594" s="83"/>
    </row>
    <row r="769595" spans="16:16" x14ac:dyDescent="0.3">
      <c r="P769595" s="83"/>
    </row>
    <row r="769596" spans="16:16" x14ac:dyDescent="0.3">
      <c r="P769596" s="83"/>
    </row>
    <row r="769597" spans="16:16" x14ac:dyDescent="0.3">
      <c r="P769597" s="83"/>
    </row>
    <row r="769598" spans="16:16" x14ac:dyDescent="0.3">
      <c r="P769598" s="83"/>
    </row>
    <row r="769599" spans="16:16" x14ac:dyDescent="0.3">
      <c r="P769599" s="83"/>
    </row>
    <row r="769600" spans="16:16" x14ac:dyDescent="0.3">
      <c r="P769600" s="83"/>
    </row>
    <row r="769601" spans="16:16" x14ac:dyDescent="0.3">
      <c r="P769601" s="83"/>
    </row>
    <row r="769602" spans="16:16" x14ac:dyDescent="0.3">
      <c r="P769602" s="83"/>
    </row>
    <row r="769603" spans="16:16" x14ac:dyDescent="0.3">
      <c r="P769603" s="83"/>
    </row>
    <row r="769604" spans="16:16" x14ac:dyDescent="0.3">
      <c r="P769604" s="83"/>
    </row>
    <row r="769605" spans="16:16" x14ac:dyDescent="0.3">
      <c r="P769605" s="83"/>
    </row>
    <row r="769606" spans="16:16" x14ac:dyDescent="0.3">
      <c r="P769606" s="83"/>
    </row>
    <row r="769607" spans="16:16" x14ac:dyDescent="0.3">
      <c r="P769607" s="83"/>
    </row>
    <row r="769608" spans="16:16" x14ac:dyDescent="0.3">
      <c r="P769608" s="83"/>
    </row>
    <row r="769609" spans="16:16" x14ac:dyDescent="0.3">
      <c r="P769609" s="83"/>
    </row>
    <row r="769610" spans="16:16" x14ac:dyDescent="0.3">
      <c r="P769610" s="83"/>
    </row>
    <row r="769611" spans="16:16" x14ac:dyDescent="0.3">
      <c r="P769611" s="83"/>
    </row>
    <row r="769612" spans="16:16" x14ac:dyDescent="0.3">
      <c r="P769612" s="83"/>
    </row>
    <row r="769613" spans="16:16" x14ac:dyDescent="0.3">
      <c r="P769613" s="83"/>
    </row>
    <row r="769614" spans="16:16" x14ac:dyDescent="0.3">
      <c r="P769614" s="83"/>
    </row>
    <row r="769615" spans="16:16" x14ac:dyDescent="0.3">
      <c r="P769615" s="83"/>
    </row>
    <row r="769616" spans="16:16" x14ac:dyDescent="0.3">
      <c r="P769616" s="83"/>
    </row>
    <row r="769617" spans="16:16" x14ac:dyDescent="0.3">
      <c r="P769617" s="83"/>
    </row>
    <row r="769618" spans="16:16" x14ac:dyDescent="0.3">
      <c r="P769618" s="83"/>
    </row>
    <row r="769619" spans="16:16" x14ac:dyDescent="0.3">
      <c r="P769619" s="83"/>
    </row>
    <row r="769620" spans="16:16" x14ac:dyDescent="0.3">
      <c r="P769620" s="83"/>
    </row>
    <row r="769621" spans="16:16" x14ac:dyDescent="0.3">
      <c r="P769621" s="83"/>
    </row>
    <row r="769622" spans="16:16" x14ac:dyDescent="0.3">
      <c r="P769622" s="83"/>
    </row>
    <row r="769623" spans="16:16" x14ac:dyDescent="0.3">
      <c r="P769623" s="83"/>
    </row>
    <row r="769624" spans="16:16" x14ac:dyDescent="0.3">
      <c r="P769624" s="83"/>
    </row>
    <row r="769625" spans="16:16" x14ac:dyDescent="0.3">
      <c r="P769625" s="83"/>
    </row>
    <row r="769626" spans="16:16" x14ac:dyDescent="0.3">
      <c r="P769626" s="83"/>
    </row>
    <row r="769627" spans="16:16" x14ac:dyDescent="0.3">
      <c r="P769627" s="83"/>
    </row>
    <row r="769628" spans="16:16" x14ac:dyDescent="0.3">
      <c r="P769628" s="83"/>
    </row>
    <row r="769629" spans="16:16" x14ac:dyDescent="0.3">
      <c r="P769629" s="83"/>
    </row>
    <row r="769630" spans="16:16" x14ac:dyDescent="0.3">
      <c r="P769630" s="83"/>
    </row>
    <row r="769631" spans="16:16" x14ac:dyDescent="0.3">
      <c r="P769631" s="83"/>
    </row>
    <row r="769632" spans="16:16" x14ac:dyDescent="0.3">
      <c r="P769632" s="83"/>
    </row>
    <row r="769633" spans="16:16" x14ac:dyDescent="0.3">
      <c r="P769633" s="83"/>
    </row>
    <row r="769634" spans="16:16" x14ac:dyDescent="0.3">
      <c r="P769634" s="83"/>
    </row>
    <row r="769635" spans="16:16" x14ac:dyDescent="0.3">
      <c r="P769635" s="83"/>
    </row>
    <row r="769636" spans="16:16" x14ac:dyDescent="0.3">
      <c r="P769636" s="83"/>
    </row>
    <row r="769637" spans="16:16" x14ac:dyDescent="0.3">
      <c r="P769637" s="83"/>
    </row>
    <row r="769638" spans="16:16" x14ac:dyDescent="0.3">
      <c r="P769638" s="83"/>
    </row>
    <row r="769639" spans="16:16" x14ac:dyDescent="0.3">
      <c r="P769639" s="83"/>
    </row>
    <row r="769640" spans="16:16" x14ac:dyDescent="0.3">
      <c r="P769640" s="83"/>
    </row>
    <row r="769641" spans="16:16" x14ac:dyDescent="0.3">
      <c r="P769641" s="83"/>
    </row>
    <row r="769642" spans="16:16" x14ac:dyDescent="0.3">
      <c r="P769642" s="83"/>
    </row>
    <row r="769643" spans="16:16" x14ac:dyDescent="0.3">
      <c r="P769643" s="83"/>
    </row>
    <row r="769644" spans="16:16" x14ac:dyDescent="0.3">
      <c r="P769644" s="83"/>
    </row>
    <row r="769645" spans="16:16" x14ac:dyDescent="0.3">
      <c r="P769645" s="83"/>
    </row>
    <row r="769646" spans="16:16" x14ac:dyDescent="0.3">
      <c r="P769646" s="83"/>
    </row>
    <row r="769647" spans="16:16" x14ac:dyDescent="0.3">
      <c r="P769647" s="83"/>
    </row>
    <row r="769648" spans="16:16" x14ac:dyDescent="0.3">
      <c r="P769648" s="83"/>
    </row>
    <row r="769649" spans="16:16" x14ac:dyDescent="0.3">
      <c r="P769649" s="83"/>
    </row>
    <row r="769650" spans="16:16" x14ac:dyDescent="0.3">
      <c r="P769650" s="83"/>
    </row>
    <row r="769651" spans="16:16" x14ac:dyDescent="0.3">
      <c r="P769651" s="83"/>
    </row>
    <row r="769652" spans="16:16" x14ac:dyDescent="0.3">
      <c r="P769652" s="83"/>
    </row>
    <row r="769653" spans="16:16" x14ac:dyDescent="0.3">
      <c r="P769653" s="83"/>
    </row>
    <row r="769654" spans="16:16" x14ac:dyDescent="0.3">
      <c r="P769654" s="83"/>
    </row>
    <row r="769655" spans="16:16" x14ac:dyDescent="0.3">
      <c r="P769655" s="83"/>
    </row>
    <row r="769656" spans="16:16" x14ac:dyDescent="0.3">
      <c r="P769656" s="83"/>
    </row>
    <row r="769657" spans="16:16" x14ac:dyDescent="0.3">
      <c r="P769657" s="83"/>
    </row>
    <row r="769658" spans="16:16" x14ac:dyDescent="0.3">
      <c r="P769658" s="83"/>
    </row>
    <row r="769659" spans="16:16" x14ac:dyDescent="0.3">
      <c r="P769659" s="83"/>
    </row>
    <row r="769660" spans="16:16" x14ac:dyDescent="0.3">
      <c r="P769660" s="83"/>
    </row>
    <row r="769661" spans="16:16" x14ac:dyDescent="0.3">
      <c r="P769661" s="83"/>
    </row>
    <row r="769662" spans="16:16" x14ac:dyDescent="0.3">
      <c r="P769662" s="83"/>
    </row>
    <row r="769663" spans="16:16" x14ac:dyDescent="0.3">
      <c r="P769663" s="83"/>
    </row>
    <row r="769664" spans="16:16" x14ac:dyDescent="0.3">
      <c r="P769664" s="83"/>
    </row>
    <row r="769665" spans="16:16" x14ac:dyDescent="0.3">
      <c r="P769665" s="83"/>
    </row>
    <row r="769666" spans="16:16" x14ac:dyDescent="0.3">
      <c r="P769666" s="83"/>
    </row>
    <row r="769667" spans="16:16" x14ac:dyDescent="0.3">
      <c r="P769667" s="83"/>
    </row>
    <row r="769668" spans="16:16" x14ac:dyDescent="0.3">
      <c r="P769668" s="83"/>
    </row>
    <row r="769669" spans="16:16" x14ac:dyDescent="0.3">
      <c r="P769669" s="83"/>
    </row>
    <row r="769670" spans="16:16" x14ac:dyDescent="0.3">
      <c r="P769670" s="83"/>
    </row>
    <row r="769671" spans="16:16" x14ac:dyDescent="0.3">
      <c r="P769671" s="83"/>
    </row>
    <row r="769672" spans="16:16" x14ac:dyDescent="0.3">
      <c r="P769672" s="83"/>
    </row>
    <row r="769673" spans="16:16" x14ac:dyDescent="0.3">
      <c r="P769673" s="83"/>
    </row>
    <row r="769674" spans="16:16" x14ac:dyDescent="0.3">
      <c r="P769674" s="83"/>
    </row>
    <row r="769675" spans="16:16" x14ac:dyDescent="0.3">
      <c r="P769675" s="83"/>
    </row>
    <row r="769676" spans="16:16" x14ac:dyDescent="0.3">
      <c r="P769676" s="83"/>
    </row>
    <row r="769677" spans="16:16" x14ac:dyDescent="0.3">
      <c r="P769677" s="83"/>
    </row>
    <row r="769678" spans="16:16" x14ac:dyDescent="0.3">
      <c r="P769678" s="83"/>
    </row>
    <row r="769679" spans="16:16" x14ac:dyDescent="0.3">
      <c r="P769679" s="83"/>
    </row>
    <row r="769680" spans="16:16" x14ac:dyDescent="0.3">
      <c r="P769680" s="83"/>
    </row>
    <row r="769681" spans="16:16" x14ac:dyDescent="0.3">
      <c r="P769681" s="83"/>
    </row>
    <row r="769682" spans="16:16" x14ac:dyDescent="0.3">
      <c r="P769682" s="83"/>
    </row>
    <row r="769683" spans="16:16" x14ac:dyDescent="0.3">
      <c r="P769683" s="83"/>
    </row>
    <row r="769684" spans="16:16" x14ac:dyDescent="0.3">
      <c r="P769684" s="83"/>
    </row>
    <row r="769685" spans="16:16" x14ac:dyDescent="0.3">
      <c r="P769685" s="83"/>
    </row>
    <row r="769686" spans="16:16" x14ac:dyDescent="0.3">
      <c r="P769686" s="83"/>
    </row>
    <row r="769687" spans="16:16" x14ac:dyDescent="0.3">
      <c r="P769687" s="83"/>
    </row>
    <row r="769688" spans="16:16" x14ac:dyDescent="0.3">
      <c r="P769688" s="83"/>
    </row>
    <row r="769689" spans="16:16" x14ac:dyDescent="0.3">
      <c r="P769689" s="83"/>
    </row>
    <row r="769690" spans="16:16" x14ac:dyDescent="0.3">
      <c r="P769690" s="83"/>
    </row>
    <row r="769691" spans="16:16" x14ac:dyDescent="0.3">
      <c r="P769691" s="83"/>
    </row>
    <row r="769692" spans="16:16" x14ac:dyDescent="0.3">
      <c r="P769692" s="83"/>
    </row>
    <row r="769693" spans="16:16" x14ac:dyDescent="0.3">
      <c r="P769693" s="83"/>
    </row>
    <row r="769694" spans="16:16" x14ac:dyDescent="0.3">
      <c r="P769694" s="83"/>
    </row>
    <row r="769695" spans="16:16" x14ac:dyDescent="0.3">
      <c r="P769695" s="83"/>
    </row>
    <row r="769696" spans="16:16" x14ac:dyDescent="0.3">
      <c r="P769696" s="83"/>
    </row>
    <row r="769697" spans="16:16" x14ac:dyDescent="0.3">
      <c r="P769697" s="83"/>
    </row>
    <row r="769698" spans="16:16" x14ac:dyDescent="0.3">
      <c r="P769698" s="83"/>
    </row>
    <row r="769699" spans="16:16" x14ac:dyDescent="0.3">
      <c r="P769699" s="83"/>
    </row>
    <row r="769700" spans="16:16" x14ac:dyDescent="0.3">
      <c r="P769700" s="83"/>
    </row>
    <row r="769701" spans="16:16" x14ac:dyDescent="0.3">
      <c r="P769701" s="83"/>
    </row>
    <row r="769702" spans="16:16" x14ac:dyDescent="0.3">
      <c r="P769702" s="83"/>
    </row>
    <row r="769703" spans="16:16" x14ac:dyDescent="0.3">
      <c r="P769703" s="83"/>
    </row>
    <row r="769704" spans="16:16" x14ac:dyDescent="0.3">
      <c r="P769704" s="83"/>
    </row>
    <row r="769705" spans="16:16" x14ac:dyDescent="0.3">
      <c r="P769705" s="83"/>
    </row>
    <row r="769706" spans="16:16" x14ac:dyDescent="0.3">
      <c r="P769706" s="83"/>
    </row>
    <row r="769707" spans="16:16" x14ac:dyDescent="0.3">
      <c r="P769707" s="83"/>
    </row>
    <row r="769708" spans="16:16" x14ac:dyDescent="0.3">
      <c r="P769708" s="83"/>
    </row>
    <row r="769709" spans="16:16" x14ac:dyDescent="0.3">
      <c r="P769709" s="83"/>
    </row>
    <row r="769710" spans="16:16" x14ac:dyDescent="0.3">
      <c r="P769710" s="83"/>
    </row>
    <row r="769711" spans="16:16" x14ac:dyDescent="0.3">
      <c r="P769711" s="83"/>
    </row>
    <row r="769712" spans="16:16" x14ac:dyDescent="0.3">
      <c r="P769712" s="83"/>
    </row>
    <row r="769713" spans="16:16" x14ac:dyDescent="0.3">
      <c r="P769713" s="83"/>
    </row>
    <row r="769714" spans="16:16" x14ac:dyDescent="0.3">
      <c r="P769714" s="83"/>
    </row>
    <row r="769715" spans="16:16" x14ac:dyDescent="0.3">
      <c r="P769715" s="83"/>
    </row>
    <row r="769716" spans="16:16" x14ac:dyDescent="0.3">
      <c r="P769716" s="83"/>
    </row>
    <row r="769717" spans="16:16" x14ac:dyDescent="0.3">
      <c r="P769717" s="83"/>
    </row>
    <row r="769718" spans="16:16" x14ac:dyDescent="0.3">
      <c r="P769718" s="83"/>
    </row>
    <row r="769719" spans="16:16" x14ac:dyDescent="0.3">
      <c r="P769719" s="83"/>
    </row>
    <row r="769720" spans="16:16" x14ac:dyDescent="0.3">
      <c r="P769720" s="83"/>
    </row>
    <row r="769721" spans="16:16" x14ac:dyDescent="0.3">
      <c r="P769721" s="83"/>
    </row>
    <row r="769722" spans="16:16" x14ac:dyDescent="0.3">
      <c r="P769722" s="83"/>
    </row>
    <row r="769723" spans="16:16" x14ac:dyDescent="0.3">
      <c r="P769723" s="83"/>
    </row>
    <row r="769724" spans="16:16" x14ac:dyDescent="0.3">
      <c r="P769724" s="83"/>
    </row>
    <row r="769725" spans="16:16" x14ac:dyDescent="0.3">
      <c r="P769725" s="83"/>
    </row>
    <row r="769726" spans="16:16" x14ac:dyDescent="0.3">
      <c r="P769726" s="83"/>
    </row>
    <row r="769727" spans="16:16" x14ac:dyDescent="0.3">
      <c r="P769727" s="83"/>
    </row>
    <row r="769728" spans="16:16" x14ac:dyDescent="0.3">
      <c r="P769728" s="83"/>
    </row>
    <row r="769729" spans="16:16" x14ac:dyDescent="0.3">
      <c r="P769729" s="83"/>
    </row>
    <row r="769730" spans="16:16" x14ac:dyDescent="0.3">
      <c r="P769730" s="83"/>
    </row>
    <row r="769731" spans="16:16" x14ac:dyDescent="0.3">
      <c r="P769731" s="83"/>
    </row>
    <row r="769732" spans="16:16" x14ac:dyDescent="0.3">
      <c r="P769732" s="83"/>
    </row>
    <row r="769733" spans="16:16" x14ac:dyDescent="0.3">
      <c r="P769733" s="83"/>
    </row>
    <row r="769734" spans="16:16" x14ac:dyDescent="0.3">
      <c r="P769734" s="83"/>
    </row>
    <row r="769735" spans="16:16" x14ac:dyDescent="0.3">
      <c r="P769735" s="83"/>
    </row>
    <row r="769736" spans="16:16" x14ac:dyDescent="0.3">
      <c r="P769736" s="83"/>
    </row>
    <row r="769737" spans="16:16" x14ac:dyDescent="0.3">
      <c r="P769737" s="83"/>
    </row>
    <row r="769738" spans="16:16" x14ac:dyDescent="0.3">
      <c r="P769738" s="83"/>
    </row>
    <row r="769739" spans="16:16" x14ac:dyDescent="0.3">
      <c r="P769739" s="83"/>
    </row>
    <row r="769740" spans="16:16" x14ac:dyDescent="0.3">
      <c r="P769740" s="83"/>
    </row>
    <row r="769741" spans="16:16" x14ac:dyDescent="0.3">
      <c r="P769741" s="83"/>
    </row>
    <row r="769742" spans="16:16" x14ac:dyDescent="0.3">
      <c r="P769742" s="83"/>
    </row>
    <row r="769743" spans="16:16" x14ac:dyDescent="0.3">
      <c r="P769743" s="83"/>
    </row>
    <row r="769744" spans="16:16" x14ac:dyDescent="0.3">
      <c r="P769744" s="83"/>
    </row>
    <row r="769745" spans="16:16" x14ac:dyDescent="0.3">
      <c r="P769745" s="83"/>
    </row>
    <row r="769746" spans="16:16" x14ac:dyDescent="0.3">
      <c r="P769746" s="83"/>
    </row>
    <row r="769747" spans="16:16" x14ac:dyDescent="0.3">
      <c r="P769747" s="83"/>
    </row>
    <row r="769748" spans="16:16" x14ac:dyDescent="0.3">
      <c r="P769748" s="83"/>
    </row>
    <row r="769749" spans="16:16" x14ac:dyDescent="0.3">
      <c r="P769749" s="83"/>
    </row>
    <row r="769750" spans="16:16" x14ac:dyDescent="0.3">
      <c r="P769750" s="83"/>
    </row>
    <row r="769751" spans="16:16" x14ac:dyDescent="0.3">
      <c r="P769751" s="83"/>
    </row>
    <row r="769752" spans="16:16" x14ac:dyDescent="0.3">
      <c r="P769752" s="83"/>
    </row>
    <row r="769753" spans="16:16" x14ac:dyDescent="0.3">
      <c r="P769753" s="83"/>
    </row>
    <row r="769754" spans="16:16" x14ac:dyDescent="0.3">
      <c r="P769754" s="83"/>
    </row>
    <row r="769755" spans="16:16" x14ac:dyDescent="0.3">
      <c r="P769755" s="83"/>
    </row>
    <row r="769756" spans="16:16" x14ac:dyDescent="0.3">
      <c r="P769756" s="83"/>
    </row>
    <row r="769757" spans="16:16" x14ac:dyDescent="0.3">
      <c r="P769757" s="83"/>
    </row>
    <row r="769758" spans="16:16" x14ac:dyDescent="0.3">
      <c r="P769758" s="83"/>
    </row>
    <row r="769759" spans="16:16" x14ac:dyDescent="0.3">
      <c r="P769759" s="83"/>
    </row>
    <row r="769760" spans="16:16" x14ac:dyDescent="0.3">
      <c r="P769760" s="83"/>
    </row>
    <row r="769761" spans="16:16" x14ac:dyDescent="0.3">
      <c r="P769761" s="83"/>
    </row>
    <row r="769762" spans="16:16" x14ac:dyDescent="0.3">
      <c r="P769762" s="83"/>
    </row>
    <row r="769763" spans="16:16" x14ac:dyDescent="0.3">
      <c r="P769763" s="83"/>
    </row>
    <row r="769764" spans="16:16" x14ac:dyDescent="0.3">
      <c r="P769764" s="83"/>
    </row>
    <row r="769765" spans="16:16" x14ac:dyDescent="0.3">
      <c r="P769765" s="83"/>
    </row>
    <row r="769766" spans="16:16" x14ac:dyDescent="0.3">
      <c r="P769766" s="83"/>
    </row>
    <row r="769767" spans="16:16" x14ac:dyDescent="0.3">
      <c r="P769767" s="83"/>
    </row>
    <row r="769768" spans="16:16" x14ac:dyDescent="0.3">
      <c r="P769768" s="83"/>
    </row>
    <row r="769769" spans="16:16" x14ac:dyDescent="0.3">
      <c r="P769769" s="83"/>
    </row>
    <row r="769770" spans="16:16" x14ac:dyDescent="0.3">
      <c r="P769770" s="83"/>
    </row>
    <row r="769771" spans="16:16" x14ac:dyDescent="0.3">
      <c r="P769771" s="83"/>
    </row>
    <row r="769772" spans="16:16" x14ac:dyDescent="0.3">
      <c r="P769772" s="83"/>
    </row>
    <row r="769773" spans="16:16" x14ac:dyDescent="0.3">
      <c r="P769773" s="83"/>
    </row>
    <row r="769774" spans="16:16" x14ac:dyDescent="0.3">
      <c r="P769774" s="83"/>
    </row>
    <row r="769775" spans="16:16" x14ac:dyDescent="0.3">
      <c r="P769775" s="83"/>
    </row>
    <row r="769776" spans="16:16" x14ac:dyDescent="0.3">
      <c r="P769776" s="83"/>
    </row>
    <row r="769777" spans="16:16" x14ac:dyDescent="0.3">
      <c r="P769777" s="83"/>
    </row>
    <row r="769778" spans="16:16" x14ac:dyDescent="0.3">
      <c r="P769778" s="83"/>
    </row>
    <row r="769779" spans="16:16" x14ac:dyDescent="0.3">
      <c r="P769779" s="83"/>
    </row>
    <row r="769780" spans="16:16" x14ac:dyDescent="0.3">
      <c r="P769780" s="83"/>
    </row>
    <row r="769781" spans="16:16" x14ac:dyDescent="0.3">
      <c r="P769781" s="83"/>
    </row>
    <row r="769782" spans="16:16" x14ac:dyDescent="0.3">
      <c r="P769782" s="83"/>
    </row>
    <row r="769783" spans="16:16" x14ac:dyDescent="0.3">
      <c r="P769783" s="83"/>
    </row>
    <row r="769784" spans="16:16" x14ac:dyDescent="0.3">
      <c r="P769784" s="83"/>
    </row>
    <row r="769785" spans="16:16" x14ac:dyDescent="0.3">
      <c r="P769785" s="83"/>
    </row>
    <row r="769786" spans="16:16" x14ac:dyDescent="0.3">
      <c r="P769786" s="83"/>
    </row>
    <row r="769787" spans="16:16" x14ac:dyDescent="0.3">
      <c r="P769787" s="83"/>
    </row>
    <row r="769788" spans="16:16" x14ac:dyDescent="0.3">
      <c r="P769788" s="83"/>
    </row>
    <row r="769789" spans="16:16" x14ac:dyDescent="0.3">
      <c r="P769789" s="83"/>
    </row>
    <row r="769790" spans="16:16" x14ac:dyDescent="0.3">
      <c r="P769790" s="83"/>
    </row>
    <row r="769791" spans="16:16" x14ac:dyDescent="0.3">
      <c r="P769791" s="83"/>
    </row>
    <row r="769792" spans="16:16" x14ac:dyDescent="0.3">
      <c r="P769792" s="83"/>
    </row>
    <row r="769793" spans="16:16" x14ac:dyDescent="0.3">
      <c r="P769793" s="83"/>
    </row>
    <row r="769794" spans="16:16" x14ac:dyDescent="0.3">
      <c r="P769794" s="83"/>
    </row>
    <row r="769795" spans="16:16" x14ac:dyDescent="0.3">
      <c r="P769795" s="83"/>
    </row>
    <row r="769796" spans="16:16" x14ac:dyDescent="0.3">
      <c r="P769796" s="83"/>
    </row>
    <row r="769797" spans="16:16" x14ac:dyDescent="0.3">
      <c r="P769797" s="83"/>
    </row>
    <row r="769798" spans="16:16" x14ac:dyDescent="0.3">
      <c r="P769798" s="83"/>
    </row>
    <row r="769799" spans="16:16" x14ac:dyDescent="0.3">
      <c r="P769799" s="83"/>
    </row>
    <row r="769800" spans="16:16" x14ac:dyDescent="0.3">
      <c r="P769800" s="83"/>
    </row>
    <row r="769801" spans="16:16" x14ac:dyDescent="0.3">
      <c r="P769801" s="83"/>
    </row>
    <row r="769802" spans="16:16" x14ac:dyDescent="0.3">
      <c r="P769802" s="83"/>
    </row>
    <row r="769803" spans="16:16" x14ac:dyDescent="0.3">
      <c r="P769803" s="83"/>
    </row>
    <row r="769804" spans="16:16" x14ac:dyDescent="0.3">
      <c r="P769804" s="83"/>
    </row>
    <row r="769805" spans="16:16" x14ac:dyDescent="0.3">
      <c r="P769805" s="83"/>
    </row>
    <row r="769806" spans="16:16" x14ac:dyDescent="0.3">
      <c r="P769806" s="83"/>
    </row>
    <row r="769807" spans="16:16" x14ac:dyDescent="0.3">
      <c r="P769807" s="83"/>
    </row>
    <row r="769808" spans="16:16" x14ac:dyDescent="0.3">
      <c r="P769808" s="83"/>
    </row>
    <row r="769809" spans="16:16" x14ac:dyDescent="0.3">
      <c r="P769809" s="83"/>
    </row>
    <row r="769810" spans="16:16" x14ac:dyDescent="0.3">
      <c r="P769810" s="83"/>
    </row>
    <row r="769811" spans="16:16" x14ac:dyDescent="0.3">
      <c r="P769811" s="83"/>
    </row>
    <row r="769812" spans="16:16" x14ac:dyDescent="0.3">
      <c r="P769812" s="83"/>
    </row>
    <row r="769813" spans="16:16" x14ac:dyDescent="0.3">
      <c r="P769813" s="83"/>
    </row>
    <row r="769814" spans="16:16" x14ac:dyDescent="0.3">
      <c r="P769814" s="83"/>
    </row>
    <row r="769815" spans="16:16" x14ac:dyDescent="0.3">
      <c r="P769815" s="83"/>
    </row>
    <row r="769816" spans="16:16" x14ac:dyDescent="0.3">
      <c r="P769816" s="83"/>
    </row>
    <row r="769817" spans="16:16" x14ac:dyDescent="0.3">
      <c r="P769817" s="83"/>
    </row>
    <row r="769818" spans="16:16" x14ac:dyDescent="0.3">
      <c r="P769818" s="83"/>
    </row>
    <row r="769819" spans="16:16" x14ac:dyDescent="0.3">
      <c r="P769819" s="83"/>
    </row>
    <row r="769820" spans="16:16" x14ac:dyDescent="0.3">
      <c r="P769820" s="83"/>
    </row>
    <row r="769821" spans="16:16" x14ac:dyDescent="0.3">
      <c r="P769821" s="83"/>
    </row>
    <row r="769822" spans="16:16" x14ac:dyDescent="0.3">
      <c r="P769822" s="83"/>
    </row>
    <row r="769823" spans="16:16" x14ac:dyDescent="0.3">
      <c r="P769823" s="83"/>
    </row>
    <row r="769824" spans="16:16" x14ac:dyDescent="0.3">
      <c r="P769824" s="83"/>
    </row>
    <row r="769825" spans="16:16" x14ac:dyDescent="0.3">
      <c r="P769825" s="83"/>
    </row>
    <row r="769826" spans="16:16" x14ac:dyDescent="0.3">
      <c r="P769826" s="83"/>
    </row>
    <row r="769827" spans="16:16" x14ac:dyDescent="0.3">
      <c r="P769827" s="83"/>
    </row>
    <row r="769828" spans="16:16" x14ac:dyDescent="0.3">
      <c r="P769828" s="83"/>
    </row>
    <row r="769829" spans="16:16" x14ac:dyDescent="0.3">
      <c r="P769829" s="83"/>
    </row>
    <row r="769830" spans="16:16" x14ac:dyDescent="0.3">
      <c r="P769830" s="83"/>
    </row>
    <row r="769831" spans="16:16" x14ac:dyDescent="0.3">
      <c r="P769831" s="83"/>
    </row>
    <row r="769832" spans="16:16" x14ac:dyDescent="0.3">
      <c r="P769832" s="83"/>
    </row>
    <row r="769833" spans="16:16" x14ac:dyDescent="0.3">
      <c r="P769833" s="83"/>
    </row>
    <row r="769834" spans="16:16" x14ac:dyDescent="0.3">
      <c r="P769834" s="83"/>
    </row>
    <row r="769835" spans="16:16" x14ac:dyDescent="0.3">
      <c r="P769835" s="83"/>
    </row>
    <row r="769836" spans="16:16" x14ac:dyDescent="0.3">
      <c r="P769836" s="83"/>
    </row>
    <row r="769837" spans="16:16" x14ac:dyDescent="0.3">
      <c r="P769837" s="83"/>
    </row>
    <row r="769838" spans="16:16" x14ac:dyDescent="0.3">
      <c r="P769838" s="83"/>
    </row>
    <row r="769839" spans="16:16" x14ac:dyDescent="0.3">
      <c r="P769839" s="83"/>
    </row>
    <row r="769840" spans="16:16" x14ac:dyDescent="0.3">
      <c r="P769840" s="83"/>
    </row>
    <row r="769841" spans="16:16" x14ac:dyDescent="0.3">
      <c r="P769841" s="83"/>
    </row>
    <row r="769842" spans="16:16" x14ac:dyDescent="0.3">
      <c r="P769842" s="83"/>
    </row>
    <row r="769843" spans="16:16" x14ac:dyDescent="0.3">
      <c r="P769843" s="83"/>
    </row>
    <row r="769844" spans="16:16" x14ac:dyDescent="0.3">
      <c r="P769844" s="83"/>
    </row>
    <row r="769845" spans="16:16" x14ac:dyDescent="0.3">
      <c r="P769845" s="83"/>
    </row>
    <row r="769846" spans="16:16" x14ac:dyDescent="0.3">
      <c r="P769846" s="83"/>
    </row>
    <row r="769847" spans="16:16" x14ac:dyDescent="0.3">
      <c r="P769847" s="83"/>
    </row>
    <row r="769848" spans="16:16" x14ac:dyDescent="0.3">
      <c r="P769848" s="83"/>
    </row>
    <row r="769849" spans="16:16" x14ac:dyDescent="0.3">
      <c r="P769849" s="83"/>
    </row>
    <row r="769850" spans="16:16" x14ac:dyDescent="0.3">
      <c r="P769850" s="83"/>
    </row>
    <row r="769851" spans="16:16" x14ac:dyDescent="0.3">
      <c r="P769851" s="83"/>
    </row>
    <row r="769852" spans="16:16" x14ac:dyDescent="0.3">
      <c r="P769852" s="83"/>
    </row>
    <row r="769853" spans="16:16" x14ac:dyDescent="0.3">
      <c r="P769853" s="83"/>
    </row>
    <row r="769854" spans="16:16" x14ac:dyDescent="0.3">
      <c r="P769854" s="83"/>
    </row>
    <row r="769855" spans="16:16" x14ac:dyDescent="0.3">
      <c r="P769855" s="83"/>
    </row>
    <row r="769856" spans="16:16" x14ac:dyDescent="0.3">
      <c r="P769856" s="83"/>
    </row>
    <row r="769857" spans="16:16" x14ac:dyDescent="0.3">
      <c r="P769857" s="83"/>
    </row>
    <row r="769858" spans="16:16" x14ac:dyDescent="0.3">
      <c r="P769858" s="83"/>
    </row>
    <row r="769859" spans="16:16" x14ac:dyDescent="0.3">
      <c r="P769859" s="83"/>
    </row>
    <row r="769860" spans="16:16" x14ac:dyDescent="0.3">
      <c r="P769860" s="83"/>
    </row>
    <row r="769861" spans="16:16" x14ac:dyDescent="0.3">
      <c r="P769861" s="83"/>
    </row>
    <row r="769862" spans="16:16" x14ac:dyDescent="0.3">
      <c r="P769862" s="83"/>
    </row>
    <row r="769863" spans="16:16" x14ac:dyDescent="0.3">
      <c r="P769863" s="83"/>
    </row>
    <row r="769864" spans="16:16" x14ac:dyDescent="0.3">
      <c r="P769864" s="83"/>
    </row>
    <row r="769865" spans="16:16" x14ac:dyDescent="0.3">
      <c r="P769865" s="83"/>
    </row>
    <row r="769866" spans="16:16" x14ac:dyDescent="0.3">
      <c r="P769866" s="83"/>
    </row>
    <row r="769867" spans="16:16" x14ac:dyDescent="0.3">
      <c r="P769867" s="83"/>
    </row>
    <row r="769868" spans="16:16" x14ac:dyDescent="0.3">
      <c r="P769868" s="83"/>
    </row>
    <row r="769869" spans="16:16" x14ac:dyDescent="0.3">
      <c r="P769869" s="83"/>
    </row>
    <row r="769870" spans="16:16" x14ac:dyDescent="0.3">
      <c r="P769870" s="83"/>
    </row>
    <row r="769871" spans="16:16" x14ac:dyDescent="0.3">
      <c r="P769871" s="83"/>
    </row>
    <row r="769872" spans="16:16" x14ac:dyDescent="0.3">
      <c r="P769872" s="83"/>
    </row>
    <row r="769873" spans="16:16" x14ac:dyDescent="0.3">
      <c r="P769873" s="83"/>
    </row>
    <row r="769874" spans="16:16" x14ac:dyDescent="0.3">
      <c r="P769874" s="83"/>
    </row>
    <row r="769875" spans="16:16" x14ac:dyDescent="0.3">
      <c r="P769875" s="83"/>
    </row>
    <row r="769876" spans="16:16" x14ac:dyDescent="0.3">
      <c r="P769876" s="83"/>
    </row>
    <row r="769877" spans="16:16" x14ac:dyDescent="0.3">
      <c r="P769877" s="83"/>
    </row>
    <row r="769878" spans="16:16" x14ac:dyDescent="0.3">
      <c r="P769878" s="83"/>
    </row>
    <row r="769879" spans="16:16" x14ac:dyDescent="0.3">
      <c r="P769879" s="83"/>
    </row>
    <row r="769880" spans="16:16" x14ac:dyDescent="0.3">
      <c r="P769880" s="83"/>
    </row>
    <row r="769881" spans="16:16" x14ac:dyDescent="0.3">
      <c r="P769881" s="83"/>
    </row>
    <row r="769882" spans="16:16" x14ac:dyDescent="0.3">
      <c r="P769882" s="83"/>
    </row>
    <row r="769883" spans="16:16" x14ac:dyDescent="0.3">
      <c r="P769883" s="83"/>
    </row>
    <row r="769884" spans="16:16" x14ac:dyDescent="0.3">
      <c r="P769884" s="83"/>
    </row>
    <row r="769885" spans="16:16" x14ac:dyDescent="0.3">
      <c r="P769885" s="83"/>
    </row>
    <row r="769886" spans="16:16" x14ac:dyDescent="0.3">
      <c r="P769886" s="83"/>
    </row>
    <row r="769887" spans="16:16" x14ac:dyDescent="0.3">
      <c r="P769887" s="83"/>
    </row>
    <row r="769888" spans="16:16" x14ac:dyDescent="0.3">
      <c r="P769888" s="83"/>
    </row>
    <row r="769889" spans="16:16" x14ac:dyDescent="0.3">
      <c r="P769889" s="83"/>
    </row>
    <row r="769890" spans="16:16" x14ac:dyDescent="0.3">
      <c r="P769890" s="83"/>
    </row>
    <row r="769891" spans="16:16" x14ac:dyDescent="0.3">
      <c r="P769891" s="83"/>
    </row>
    <row r="769892" spans="16:16" x14ac:dyDescent="0.3">
      <c r="P769892" s="83"/>
    </row>
    <row r="769893" spans="16:16" x14ac:dyDescent="0.3">
      <c r="P769893" s="83"/>
    </row>
    <row r="769894" spans="16:16" x14ac:dyDescent="0.3">
      <c r="P769894" s="83"/>
    </row>
    <row r="769895" spans="16:16" x14ac:dyDescent="0.3">
      <c r="P769895" s="83"/>
    </row>
    <row r="769896" spans="16:16" x14ac:dyDescent="0.3">
      <c r="P769896" s="83"/>
    </row>
    <row r="769897" spans="16:16" x14ac:dyDescent="0.3">
      <c r="P769897" s="83"/>
    </row>
    <row r="769898" spans="16:16" x14ac:dyDescent="0.3">
      <c r="P769898" s="83"/>
    </row>
    <row r="769899" spans="16:16" x14ac:dyDescent="0.3">
      <c r="P769899" s="83"/>
    </row>
    <row r="769900" spans="16:16" x14ac:dyDescent="0.3">
      <c r="P769900" s="83"/>
    </row>
    <row r="769901" spans="16:16" x14ac:dyDescent="0.3">
      <c r="P769901" s="83"/>
    </row>
    <row r="769902" spans="16:16" x14ac:dyDescent="0.3">
      <c r="P769902" s="83"/>
    </row>
    <row r="769903" spans="16:16" x14ac:dyDescent="0.3">
      <c r="P769903" s="83"/>
    </row>
    <row r="769904" spans="16:16" x14ac:dyDescent="0.3">
      <c r="P769904" s="83"/>
    </row>
    <row r="769905" spans="16:16" x14ac:dyDescent="0.3">
      <c r="P769905" s="83"/>
    </row>
    <row r="769906" spans="16:16" x14ac:dyDescent="0.3">
      <c r="P769906" s="83"/>
    </row>
    <row r="769907" spans="16:16" x14ac:dyDescent="0.3">
      <c r="P769907" s="83"/>
    </row>
    <row r="769908" spans="16:16" x14ac:dyDescent="0.3">
      <c r="P769908" s="83"/>
    </row>
    <row r="769909" spans="16:16" x14ac:dyDescent="0.3">
      <c r="P769909" s="83"/>
    </row>
    <row r="769910" spans="16:16" x14ac:dyDescent="0.3">
      <c r="P769910" s="83"/>
    </row>
    <row r="769911" spans="16:16" x14ac:dyDescent="0.3">
      <c r="P769911" s="83"/>
    </row>
    <row r="769912" spans="16:16" x14ac:dyDescent="0.3">
      <c r="P769912" s="83"/>
    </row>
    <row r="769913" spans="16:16" x14ac:dyDescent="0.3">
      <c r="P769913" s="83"/>
    </row>
    <row r="769914" spans="16:16" x14ac:dyDescent="0.3">
      <c r="P769914" s="83"/>
    </row>
    <row r="769915" spans="16:16" x14ac:dyDescent="0.3">
      <c r="P769915" s="83"/>
    </row>
    <row r="769916" spans="16:16" x14ac:dyDescent="0.3">
      <c r="P769916" s="83"/>
    </row>
    <row r="769917" spans="16:16" x14ac:dyDescent="0.3">
      <c r="P769917" s="83"/>
    </row>
    <row r="769918" spans="16:16" x14ac:dyDescent="0.3">
      <c r="P769918" s="83"/>
    </row>
    <row r="769919" spans="16:16" x14ac:dyDescent="0.3">
      <c r="P769919" s="83"/>
    </row>
    <row r="769920" spans="16:16" x14ac:dyDescent="0.3">
      <c r="P769920" s="83"/>
    </row>
    <row r="769921" spans="16:16" x14ac:dyDescent="0.3">
      <c r="P769921" s="83"/>
    </row>
    <row r="769922" spans="16:16" x14ac:dyDescent="0.3">
      <c r="P769922" s="83"/>
    </row>
    <row r="769923" spans="16:16" x14ac:dyDescent="0.3">
      <c r="P769923" s="83"/>
    </row>
    <row r="769924" spans="16:16" x14ac:dyDescent="0.3">
      <c r="P769924" s="83"/>
    </row>
    <row r="769925" spans="16:16" x14ac:dyDescent="0.3">
      <c r="P769925" s="83"/>
    </row>
    <row r="769926" spans="16:16" x14ac:dyDescent="0.3">
      <c r="P769926" s="83"/>
    </row>
    <row r="769927" spans="16:16" x14ac:dyDescent="0.3">
      <c r="P769927" s="83"/>
    </row>
    <row r="769928" spans="16:16" x14ac:dyDescent="0.3">
      <c r="P769928" s="83"/>
    </row>
    <row r="769929" spans="16:16" x14ac:dyDescent="0.3">
      <c r="P769929" s="83"/>
    </row>
    <row r="769930" spans="16:16" x14ac:dyDescent="0.3">
      <c r="P769930" s="83"/>
    </row>
    <row r="769931" spans="16:16" x14ac:dyDescent="0.3">
      <c r="P769931" s="83"/>
    </row>
    <row r="769932" spans="16:16" x14ac:dyDescent="0.3">
      <c r="P769932" s="83"/>
    </row>
    <row r="769933" spans="16:16" x14ac:dyDescent="0.3">
      <c r="P769933" s="83"/>
    </row>
    <row r="769934" spans="16:16" x14ac:dyDescent="0.3">
      <c r="P769934" s="83"/>
    </row>
    <row r="769935" spans="16:16" x14ac:dyDescent="0.3">
      <c r="P769935" s="83"/>
    </row>
    <row r="769936" spans="16:16" x14ac:dyDescent="0.3">
      <c r="P769936" s="83"/>
    </row>
    <row r="769937" spans="16:16" x14ac:dyDescent="0.3">
      <c r="P769937" s="83"/>
    </row>
    <row r="769938" spans="16:16" x14ac:dyDescent="0.3">
      <c r="P769938" s="83"/>
    </row>
    <row r="769939" spans="16:16" x14ac:dyDescent="0.3">
      <c r="P769939" s="83"/>
    </row>
    <row r="769940" spans="16:16" x14ac:dyDescent="0.3">
      <c r="P769940" s="83"/>
    </row>
    <row r="769941" spans="16:16" x14ac:dyDescent="0.3">
      <c r="P769941" s="83"/>
    </row>
    <row r="769942" spans="16:16" x14ac:dyDescent="0.3">
      <c r="P769942" s="83"/>
    </row>
    <row r="769943" spans="16:16" x14ac:dyDescent="0.3">
      <c r="P769943" s="83"/>
    </row>
    <row r="769944" spans="16:16" x14ac:dyDescent="0.3">
      <c r="P769944" s="83"/>
    </row>
    <row r="769945" spans="16:16" x14ac:dyDescent="0.3">
      <c r="P769945" s="83"/>
    </row>
    <row r="769946" spans="16:16" x14ac:dyDescent="0.3">
      <c r="P769946" s="83"/>
    </row>
    <row r="769947" spans="16:16" x14ac:dyDescent="0.3">
      <c r="P769947" s="83"/>
    </row>
    <row r="769948" spans="16:16" x14ac:dyDescent="0.3">
      <c r="P769948" s="83"/>
    </row>
    <row r="769949" spans="16:16" x14ac:dyDescent="0.3">
      <c r="P769949" s="83"/>
    </row>
    <row r="769950" spans="16:16" x14ac:dyDescent="0.3">
      <c r="P769950" s="83"/>
    </row>
    <row r="769951" spans="16:16" x14ac:dyDescent="0.3">
      <c r="P769951" s="83"/>
    </row>
    <row r="769952" spans="16:16" x14ac:dyDescent="0.3">
      <c r="P769952" s="83"/>
    </row>
    <row r="769953" spans="16:16" x14ac:dyDescent="0.3">
      <c r="P769953" s="83"/>
    </row>
    <row r="769954" spans="16:16" x14ac:dyDescent="0.3">
      <c r="P769954" s="83"/>
    </row>
    <row r="769955" spans="16:16" x14ac:dyDescent="0.3">
      <c r="P769955" s="83"/>
    </row>
    <row r="769956" spans="16:16" x14ac:dyDescent="0.3">
      <c r="P769956" s="83"/>
    </row>
    <row r="769957" spans="16:16" x14ac:dyDescent="0.3">
      <c r="P769957" s="83"/>
    </row>
    <row r="769958" spans="16:16" x14ac:dyDescent="0.3">
      <c r="P769958" s="83"/>
    </row>
    <row r="769959" spans="16:16" x14ac:dyDescent="0.3">
      <c r="P769959" s="83"/>
    </row>
    <row r="769960" spans="16:16" x14ac:dyDescent="0.3">
      <c r="P769960" s="83"/>
    </row>
    <row r="769961" spans="16:16" x14ac:dyDescent="0.3">
      <c r="P769961" s="83"/>
    </row>
    <row r="769962" spans="16:16" x14ac:dyDescent="0.3">
      <c r="P769962" s="83"/>
    </row>
    <row r="769963" spans="16:16" x14ac:dyDescent="0.3">
      <c r="P769963" s="83"/>
    </row>
    <row r="769964" spans="16:16" x14ac:dyDescent="0.3">
      <c r="P769964" s="83"/>
    </row>
    <row r="769965" spans="16:16" x14ac:dyDescent="0.3">
      <c r="P769965" s="83"/>
    </row>
    <row r="769966" spans="16:16" x14ac:dyDescent="0.3">
      <c r="P769966" s="83"/>
    </row>
    <row r="769967" spans="16:16" x14ac:dyDescent="0.3">
      <c r="P769967" s="83"/>
    </row>
    <row r="769968" spans="16:16" x14ac:dyDescent="0.3">
      <c r="P769968" s="83"/>
    </row>
    <row r="769969" spans="16:16" x14ac:dyDescent="0.3">
      <c r="P769969" s="83"/>
    </row>
    <row r="769970" spans="16:16" x14ac:dyDescent="0.3">
      <c r="P769970" s="83"/>
    </row>
    <row r="769971" spans="16:16" x14ac:dyDescent="0.3">
      <c r="P769971" s="83"/>
    </row>
    <row r="769972" spans="16:16" x14ac:dyDescent="0.3">
      <c r="P769972" s="83"/>
    </row>
    <row r="769973" spans="16:16" x14ac:dyDescent="0.3">
      <c r="P769973" s="83"/>
    </row>
    <row r="769974" spans="16:16" x14ac:dyDescent="0.3">
      <c r="P769974" s="83"/>
    </row>
    <row r="769975" spans="16:16" x14ac:dyDescent="0.3">
      <c r="P769975" s="83"/>
    </row>
    <row r="769976" spans="16:16" x14ac:dyDescent="0.3">
      <c r="P769976" s="83"/>
    </row>
    <row r="769977" spans="16:16" x14ac:dyDescent="0.3">
      <c r="P769977" s="83"/>
    </row>
    <row r="769978" spans="16:16" x14ac:dyDescent="0.3">
      <c r="P769978" s="83"/>
    </row>
    <row r="769979" spans="16:16" x14ac:dyDescent="0.3">
      <c r="P769979" s="83"/>
    </row>
    <row r="769980" spans="16:16" x14ac:dyDescent="0.3">
      <c r="P769980" s="83"/>
    </row>
    <row r="769981" spans="16:16" x14ac:dyDescent="0.3">
      <c r="P769981" s="83"/>
    </row>
    <row r="769982" spans="16:16" x14ac:dyDescent="0.3">
      <c r="P769982" s="83"/>
    </row>
    <row r="769983" spans="16:16" x14ac:dyDescent="0.3">
      <c r="P769983" s="83"/>
    </row>
    <row r="769984" spans="16:16" x14ac:dyDescent="0.3">
      <c r="P769984" s="83"/>
    </row>
    <row r="769985" spans="16:16" x14ac:dyDescent="0.3">
      <c r="P769985" s="83"/>
    </row>
    <row r="769986" spans="16:16" x14ac:dyDescent="0.3">
      <c r="P769986" s="83"/>
    </row>
    <row r="769987" spans="16:16" x14ac:dyDescent="0.3">
      <c r="P769987" s="83"/>
    </row>
    <row r="769988" spans="16:16" x14ac:dyDescent="0.3">
      <c r="P769988" s="83"/>
    </row>
    <row r="769989" spans="16:16" x14ac:dyDescent="0.3">
      <c r="P769989" s="83"/>
    </row>
    <row r="769990" spans="16:16" x14ac:dyDescent="0.3">
      <c r="P769990" s="83"/>
    </row>
    <row r="769991" spans="16:16" x14ac:dyDescent="0.3">
      <c r="P769991" s="83"/>
    </row>
    <row r="769992" spans="16:16" x14ac:dyDescent="0.3">
      <c r="P769992" s="83"/>
    </row>
    <row r="769993" spans="16:16" x14ac:dyDescent="0.3">
      <c r="P769993" s="83"/>
    </row>
    <row r="769994" spans="16:16" x14ac:dyDescent="0.3">
      <c r="P769994" s="83"/>
    </row>
    <row r="769995" spans="16:16" x14ac:dyDescent="0.3">
      <c r="P769995" s="83"/>
    </row>
    <row r="769996" spans="16:16" x14ac:dyDescent="0.3">
      <c r="P769996" s="83"/>
    </row>
    <row r="769997" spans="16:16" x14ac:dyDescent="0.3">
      <c r="P769997" s="83"/>
    </row>
    <row r="769998" spans="16:16" x14ac:dyDescent="0.3">
      <c r="P769998" s="83"/>
    </row>
    <row r="769999" spans="16:16" x14ac:dyDescent="0.3">
      <c r="P769999" s="83"/>
    </row>
    <row r="770000" spans="16:16" x14ac:dyDescent="0.3">
      <c r="P770000" s="83"/>
    </row>
    <row r="770001" spans="16:16" x14ac:dyDescent="0.3">
      <c r="P770001" s="83"/>
    </row>
    <row r="770002" spans="16:16" x14ac:dyDescent="0.3">
      <c r="P770002" s="83"/>
    </row>
    <row r="770003" spans="16:16" x14ac:dyDescent="0.3">
      <c r="P770003" s="83"/>
    </row>
    <row r="770004" spans="16:16" x14ac:dyDescent="0.3">
      <c r="P770004" s="83"/>
    </row>
    <row r="770005" spans="16:16" x14ac:dyDescent="0.3">
      <c r="P770005" s="83"/>
    </row>
    <row r="770006" spans="16:16" x14ac:dyDescent="0.3">
      <c r="P770006" s="83"/>
    </row>
    <row r="770007" spans="16:16" x14ac:dyDescent="0.3">
      <c r="P770007" s="83"/>
    </row>
    <row r="770008" spans="16:16" x14ac:dyDescent="0.3">
      <c r="P770008" s="83"/>
    </row>
    <row r="770009" spans="16:16" x14ac:dyDescent="0.3">
      <c r="P770009" s="83"/>
    </row>
    <row r="770010" spans="16:16" x14ac:dyDescent="0.3">
      <c r="P770010" s="83"/>
    </row>
    <row r="770011" spans="16:16" x14ac:dyDescent="0.3">
      <c r="P770011" s="83"/>
    </row>
    <row r="770012" spans="16:16" x14ac:dyDescent="0.3">
      <c r="P770012" s="83"/>
    </row>
    <row r="770013" spans="16:16" x14ac:dyDescent="0.3">
      <c r="P770013" s="83"/>
    </row>
    <row r="770014" spans="16:16" x14ac:dyDescent="0.3">
      <c r="P770014" s="83"/>
    </row>
    <row r="770015" spans="16:16" x14ac:dyDescent="0.3">
      <c r="P770015" s="83"/>
    </row>
    <row r="770016" spans="16:16" x14ac:dyDescent="0.3">
      <c r="P770016" s="83"/>
    </row>
    <row r="770017" spans="16:16" x14ac:dyDescent="0.3">
      <c r="P770017" s="83"/>
    </row>
    <row r="770018" spans="16:16" x14ac:dyDescent="0.3">
      <c r="P770018" s="83"/>
    </row>
    <row r="770019" spans="16:16" x14ac:dyDescent="0.3">
      <c r="P770019" s="83"/>
    </row>
    <row r="770020" spans="16:16" x14ac:dyDescent="0.3">
      <c r="P770020" s="83"/>
    </row>
    <row r="770021" spans="16:16" x14ac:dyDescent="0.3">
      <c r="P770021" s="83"/>
    </row>
    <row r="770022" spans="16:16" x14ac:dyDescent="0.3">
      <c r="P770022" s="83"/>
    </row>
    <row r="770023" spans="16:16" x14ac:dyDescent="0.3">
      <c r="P770023" s="83"/>
    </row>
    <row r="770024" spans="16:16" x14ac:dyDescent="0.3">
      <c r="P770024" s="83"/>
    </row>
    <row r="770025" spans="16:16" x14ac:dyDescent="0.3">
      <c r="P770025" s="83"/>
    </row>
    <row r="770026" spans="16:16" x14ac:dyDescent="0.3">
      <c r="P770026" s="83"/>
    </row>
    <row r="770027" spans="16:16" x14ac:dyDescent="0.3">
      <c r="P770027" s="83"/>
    </row>
    <row r="770028" spans="16:16" x14ac:dyDescent="0.3">
      <c r="P770028" s="83"/>
    </row>
    <row r="770029" spans="16:16" x14ac:dyDescent="0.3">
      <c r="P770029" s="83"/>
    </row>
    <row r="770030" spans="16:16" x14ac:dyDescent="0.3">
      <c r="P770030" s="83"/>
    </row>
    <row r="770031" spans="16:16" x14ac:dyDescent="0.3">
      <c r="P770031" s="83"/>
    </row>
    <row r="770032" spans="16:16" x14ac:dyDescent="0.3">
      <c r="P770032" s="83"/>
    </row>
    <row r="770033" spans="16:16" x14ac:dyDescent="0.3">
      <c r="P770033" s="83"/>
    </row>
    <row r="770034" spans="16:16" x14ac:dyDescent="0.3">
      <c r="P770034" s="83"/>
    </row>
    <row r="770035" spans="16:16" x14ac:dyDescent="0.3">
      <c r="P770035" s="83"/>
    </row>
    <row r="770036" spans="16:16" x14ac:dyDescent="0.3">
      <c r="P770036" s="83"/>
    </row>
    <row r="770037" spans="16:16" x14ac:dyDescent="0.3">
      <c r="P770037" s="83"/>
    </row>
    <row r="770038" spans="16:16" x14ac:dyDescent="0.3">
      <c r="P770038" s="83"/>
    </row>
    <row r="770039" spans="16:16" x14ac:dyDescent="0.3">
      <c r="P770039" s="83"/>
    </row>
    <row r="770040" spans="16:16" x14ac:dyDescent="0.3">
      <c r="P770040" s="83"/>
    </row>
    <row r="770041" spans="16:16" x14ac:dyDescent="0.3">
      <c r="P770041" s="83"/>
    </row>
    <row r="770042" spans="16:16" x14ac:dyDescent="0.3">
      <c r="P770042" s="83"/>
    </row>
    <row r="770043" spans="16:16" x14ac:dyDescent="0.3">
      <c r="P770043" s="83"/>
    </row>
    <row r="770044" spans="16:16" x14ac:dyDescent="0.3">
      <c r="P770044" s="83"/>
    </row>
    <row r="770045" spans="16:16" x14ac:dyDescent="0.3">
      <c r="P770045" s="83"/>
    </row>
    <row r="770046" spans="16:16" x14ac:dyDescent="0.3">
      <c r="P770046" s="83"/>
    </row>
    <row r="770047" spans="16:16" x14ac:dyDescent="0.3">
      <c r="P770047" s="83"/>
    </row>
    <row r="770048" spans="16:16" x14ac:dyDescent="0.3">
      <c r="P770048" s="83"/>
    </row>
    <row r="770049" spans="16:16" x14ac:dyDescent="0.3">
      <c r="P770049" s="83"/>
    </row>
    <row r="770050" spans="16:16" x14ac:dyDescent="0.3">
      <c r="P770050" s="83"/>
    </row>
    <row r="770051" spans="16:16" x14ac:dyDescent="0.3">
      <c r="P770051" s="83"/>
    </row>
    <row r="770052" spans="16:16" x14ac:dyDescent="0.3">
      <c r="P770052" s="83"/>
    </row>
    <row r="770053" spans="16:16" x14ac:dyDescent="0.3">
      <c r="P770053" s="83"/>
    </row>
    <row r="770054" spans="16:16" x14ac:dyDescent="0.3">
      <c r="P770054" s="83"/>
    </row>
    <row r="770055" spans="16:16" x14ac:dyDescent="0.3">
      <c r="P770055" s="83"/>
    </row>
    <row r="770056" spans="16:16" x14ac:dyDescent="0.3">
      <c r="P770056" s="83"/>
    </row>
    <row r="770057" spans="16:16" x14ac:dyDescent="0.3">
      <c r="P770057" s="83"/>
    </row>
    <row r="770058" spans="16:16" x14ac:dyDescent="0.3">
      <c r="P770058" s="83"/>
    </row>
    <row r="770059" spans="16:16" x14ac:dyDescent="0.3">
      <c r="P770059" s="83"/>
    </row>
    <row r="770060" spans="16:16" x14ac:dyDescent="0.3">
      <c r="P770060" s="83"/>
    </row>
    <row r="770061" spans="16:16" x14ac:dyDescent="0.3">
      <c r="P770061" s="83"/>
    </row>
    <row r="770062" spans="16:16" x14ac:dyDescent="0.3">
      <c r="P770062" s="83"/>
    </row>
    <row r="770063" spans="16:16" x14ac:dyDescent="0.3">
      <c r="P770063" s="83"/>
    </row>
    <row r="770064" spans="16:16" x14ac:dyDescent="0.3">
      <c r="P770064" s="83"/>
    </row>
    <row r="770065" spans="16:16" x14ac:dyDescent="0.3">
      <c r="P770065" s="83"/>
    </row>
    <row r="770066" spans="16:16" x14ac:dyDescent="0.3">
      <c r="P770066" s="83"/>
    </row>
    <row r="770067" spans="16:16" x14ac:dyDescent="0.3">
      <c r="P770067" s="83"/>
    </row>
    <row r="770068" spans="16:16" x14ac:dyDescent="0.3">
      <c r="P770068" s="83"/>
    </row>
    <row r="770069" spans="16:16" x14ac:dyDescent="0.3">
      <c r="P770069" s="83"/>
    </row>
    <row r="770070" spans="16:16" x14ac:dyDescent="0.3">
      <c r="P770070" s="83"/>
    </row>
    <row r="770071" spans="16:16" x14ac:dyDescent="0.3">
      <c r="P770071" s="83"/>
    </row>
    <row r="770072" spans="16:16" x14ac:dyDescent="0.3">
      <c r="P770072" s="83"/>
    </row>
    <row r="770073" spans="16:16" x14ac:dyDescent="0.3">
      <c r="P770073" s="83"/>
    </row>
    <row r="770074" spans="16:16" x14ac:dyDescent="0.3">
      <c r="P770074" s="83"/>
    </row>
    <row r="770075" spans="16:16" x14ac:dyDescent="0.3">
      <c r="P770075" s="83"/>
    </row>
    <row r="770076" spans="16:16" x14ac:dyDescent="0.3">
      <c r="P770076" s="83"/>
    </row>
    <row r="770077" spans="16:16" x14ac:dyDescent="0.3">
      <c r="P770077" s="83"/>
    </row>
    <row r="770078" spans="16:16" x14ac:dyDescent="0.3">
      <c r="P770078" s="83"/>
    </row>
    <row r="770079" spans="16:16" x14ac:dyDescent="0.3">
      <c r="P770079" s="83"/>
    </row>
    <row r="770080" spans="16:16" x14ac:dyDescent="0.3">
      <c r="P770080" s="83"/>
    </row>
    <row r="770081" spans="16:16" x14ac:dyDescent="0.3">
      <c r="P770081" s="83"/>
    </row>
    <row r="770082" spans="16:16" x14ac:dyDescent="0.3">
      <c r="P770082" s="83"/>
    </row>
    <row r="770083" spans="16:16" x14ac:dyDescent="0.3">
      <c r="P770083" s="83"/>
    </row>
    <row r="770084" spans="16:16" x14ac:dyDescent="0.3">
      <c r="P770084" s="83"/>
    </row>
    <row r="770085" spans="16:16" x14ac:dyDescent="0.3">
      <c r="P770085" s="83"/>
    </row>
    <row r="770086" spans="16:16" x14ac:dyDescent="0.3">
      <c r="P770086" s="83"/>
    </row>
    <row r="770087" spans="16:16" x14ac:dyDescent="0.3">
      <c r="P770087" s="83"/>
    </row>
    <row r="770088" spans="16:16" x14ac:dyDescent="0.3">
      <c r="P770088" s="83"/>
    </row>
    <row r="770089" spans="16:16" x14ac:dyDescent="0.3">
      <c r="P770089" s="83"/>
    </row>
    <row r="770090" spans="16:16" x14ac:dyDescent="0.3">
      <c r="P770090" s="83"/>
    </row>
    <row r="770091" spans="16:16" x14ac:dyDescent="0.3">
      <c r="P770091" s="83"/>
    </row>
    <row r="770092" spans="16:16" x14ac:dyDescent="0.3">
      <c r="P770092" s="83"/>
    </row>
    <row r="770093" spans="16:16" x14ac:dyDescent="0.3">
      <c r="P770093" s="83"/>
    </row>
    <row r="770094" spans="16:16" x14ac:dyDescent="0.3">
      <c r="P770094" s="83"/>
    </row>
    <row r="770095" spans="16:16" x14ac:dyDescent="0.3">
      <c r="P770095" s="83"/>
    </row>
    <row r="770096" spans="16:16" x14ac:dyDescent="0.3">
      <c r="P770096" s="83"/>
    </row>
    <row r="770097" spans="16:16" x14ac:dyDescent="0.3">
      <c r="P770097" s="83"/>
    </row>
    <row r="770098" spans="16:16" x14ac:dyDescent="0.3">
      <c r="P770098" s="83"/>
    </row>
    <row r="770099" spans="16:16" x14ac:dyDescent="0.3">
      <c r="P770099" s="83"/>
    </row>
    <row r="770100" spans="16:16" x14ac:dyDescent="0.3">
      <c r="P770100" s="83"/>
    </row>
    <row r="770101" spans="16:16" x14ac:dyDescent="0.3">
      <c r="P770101" s="83"/>
    </row>
    <row r="770102" spans="16:16" x14ac:dyDescent="0.3">
      <c r="P770102" s="83"/>
    </row>
    <row r="770103" spans="16:16" x14ac:dyDescent="0.3">
      <c r="P770103" s="83"/>
    </row>
    <row r="770104" spans="16:16" x14ac:dyDescent="0.3">
      <c r="P770104" s="83"/>
    </row>
    <row r="770105" spans="16:16" x14ac:dyDescent="0.3">
      <c r="P770105" s="83"/>
    </row>
    <row r="770106" spans="16:16" x14ac:dyDescent="0.3">
      <c r="P770106" s="83"/>
    </row>
    <row r="770107" spans="16:16" x14ac:dyDescent="0.3">
      <c r="P770107" s="83"/>
    </row>
    <row r="770108" spans="16:16" x14ac:dyDescent="0.3">
      <c r="P770108" s="83"/>
    </row>
    <row r="770109" spans="16:16" x14ac:dyDescent="0.3">
      <c r="P770109" s="83"/>
    </row>
    <row r="770110" spans="16:16" x14ac:dyDescent="0.3">
      <c r="P770110" s="83"/>
    </row>
    <row r="770111" spans="16:16" x14ac:dyDescent="0.3">
      <c r="P770111" s="83"/>
    </row>
    <row r="770112" spans="16:16" x14ac:dyDescent="0.3">
      <c r="P770112" s="83"/>
    </row>
    <row r="770113" spans="16:16" x14ac:dyDescent="0.3">
      <c r="P770113" s="83"/>
    </row>
    <row r="770114" spans="16:16" x14ac:dyDescent="0.3">
      <c r="P770114" s="83"/>
    </row>
    <row r="770115" spans="16:16" x14ac:dyDescent="0.3">
      <c r="P770115" s="83"/>
    </row>
    <row r="770116" spans="16:16" x14ac:dyDescent="0.3">
      <c r="P770116" s="83"/>
    </row>
    <row r="770117" spans="16:16" x14ac:dyDescent="0.3">
      <c r="P770117" s="83"/>
    </row>
    <row r="770118" spans="16:16" x14ac:dyDescent="0.3">
      <c r="P770118" s="83"/>
    </row>
    <row r="770119" spans="16:16" x14ac:dyDescent="0.3">
      <c r="P770119" s="83"/>
    </row>
    <row r="770120" spans="16:16" x14ac:dyDescent="0.3">
      <c r="P770120" s="83"/>
    </row>
    <row r="770121" spans="16:16" x14ac:dyDescent="0.3">
      <c r="P770121" s="83"/>
    </row>
    <row r="770122" spans="16:16" x14ac:dyDescent="0.3">
      <c r="P770122" s="83"/>
    </row>
    <row r="770123" spans="16:16" x14ac:dyDescent="0.3">
      <c r="P770123" s="83"/>
    </row>
    <row r="770124" spans="16:16" x14ac:dyDescent="0.3">
      <c r="P770124" s="83"/>
    </row>
    <row r="770125" spans="16:16" x14ac:dyDescent="0.3">
      <c r="P770125" s="83"/>
    </row>
    <row r="770126" spans="16:16" x14ac:dyDescent="0.3">
      <c r="P770126" s="83"/>
    </row>
    <row r="770127" spans="16:16" x14ac:dyDescent="0.3">
      <c r="P770127" s="83"/>
    </row>
    <row r="770128" spans="16:16" x14ac:dyDescent="0.3">
      <c r="P770128" s="83"/>
    </row>
    <row r="770129" spans="16:16" x14ac:dyDescent="0.3">
      <c r="P770129" s="83"/>
    </row>
    <row r="770130" spans="16:16" x14ac:dyDescent="0.3">
      <c r="P770130" s="83"/>
    </row>
    <row r="770131" spans="16:16" x14ac:dyDescent="0.3">
      <c r="P770131" s="83"/>
    </row>
    <row r="770132" spans="16:16" x14ac:dyDescent="0.3">
      <c r="P770132" s="83"/>
    </row>
    <row r="770133" spans="16:16" x14ac:dyDescent="0.3">
      <c r="P770133" s="83"/>
    </row>
    <row r="770134" spans="16:16" x14ac:dyDescent="0.3">
      <c r="P770134" s="83"/>
    </row>
    <row r="770135" spans="16:16" x14ac:dyDescent="0.3">
      <c r="P770135" s="83"/>
    </row>
    <row r="770136" spans="16:16" x14ac:dyDescent="0.3">
      <c r="P770136" s="83"/>
    </row>
    <row r="770137" spans="16:16" x14ac:dyDescent="0.3">
      <c r="P770137" s="83"/>
    </row>
    <row r="770138" spans="16:16" x14ac:dyDescent="0.3">
      <c r="P770138" s="83"/>
    </row>
    <row r="770139" spans="16:16" x14ac:dyDescent="0.3">
      <c r="P770139" s="83"/>
    </row>
    <row r="770140" spans="16:16" x14ac:dyDescent="0.3">
      <c r="P770140" s="83"/>
    </row>
    <row r="770141" spans="16:16" x14ac:dyDescent="0.3">
      <c r="P770141" s="83"/>
    </row>
    <row r="770142" spans="16:16" x14ac:dyDescent="0.3">
      <c r="P770142" s="83"/>
    </row>
    <row r="770143" spans="16:16" x14ac:dyDescent="0.3">
      <c r="P770143" s="83"/>
    </row>
    <row r="770144" spans="16:16" x14ac:dyDescent="0.3">
      <c r="P770144" s="83"/>
    </row>
    <row r="770145" spans="16:16" x14ac:dyDescent="0.3">
      <c r="P770145" s="83"/>
    </row>
    <row r="770146" spans="16:16" x14ac:dyDescent="0.3">
      <c r="P770146" s="83"/>
    </row>
    <row r="770147" spans="16:16" x14ac:dyDescent="0.3">
      <c r="P770147" s="83"/>
    </row>
    <row r="770148" spans="16:16" x14ac:dyDescent="0.3">
      <c r="P770148" s="83"/>
    </row>
    <row r="770149" spans="16:16" x14ac:dyDescent="0.3">
      <c r="P770149" s="83"/>
    </row>
    <row r="770150" spans="16:16" x14ac:dyDescent="0.3">
      <c r="P770150" s="83"/>
    </row>
    <row r="770151" spans="16:16" x14ac:dyDescent="0.3">
      <c r="P770151" s="83"/>
    </row>
    <row r="770152" spans="16:16" x14ac:dyDescent="0.3">
      <c r="P770152" s="83"/>
    </row>
    <row r="770153" spans="16:16" x14ac:dyDescent="0.3">
      <c r="P770153" s="83"/>
    </row>
    <row r="770154" spans="16:16" x14ac:dyDescent="0.3">
      <c r="P770154" s="83"/>
    </row>
    <row r="770155" spans="16:16" x14ac:dyDescent="0.3">
      <c r="P770155" s="83"/>
    </row>
    <row r="770156" spans="16:16" x14ac:dyDescent="0.3">
      <c r="P770156" s="83"/>
    </row>
    <row r="770157" spans="16:16" x14ac:dyDescent="0.3">
      <c r="P770157" s="83"/>
    </row>
    <row r="770158" spans="16:16" x14ac:dyDescent="0.3">
      <c r="P770158" s="83"/>
    </row>
    <row r="770159" spans="16:16" x14ac:dyDescent="0.3">
      <c r="P770159" s="83"/>
    </row>
    <row r="770160" spans="16:16" x14ac:dyDescent="0.3">
      <c r="P770160" s="83"/>
    </row>
    <row r="770161" spans="16:16" x14ac:dyDescent="0.3">
      <c r="P770161" s="83"/>
    </row>
    <row r="770162" spans="16:16" x14ac:dyDescent="0.3">
      <c r="P770162" s="83"/>
    </row>
    <row r="770163" spans="16:16" x14ac:dyDescent="0.3">
      <c r="P770163" s="83"/>
    </row>
    <row r="770164" spans="16:16" x14ac:dyDescent="0.3">
      <c r="P770164" s="83"/>
    </row>
    <row r="770165" spans="16:16" x14ac:dyDescent="0.3">
      <c r="P770165" s="83"/>
    </row>
    <row r="770166" spans="16:16" x14ac:dyDescent="0.3">
      <c r="P770166" s="83"/>
    </row>
    <row r="770167" spans="16:16" x14ac:dyDescent="0.3">
      <c r="P770167" s="83"/>
    </row>
    <row r="770168" spans="16:16" x14ac:dyDescent="0.3">
      <c r="P770168" s="83"/>
    </row>
    <row r="770169" spans="16:16" x14ac:dyDescent="0.3">
      <c r="P770169" s="83"/>
    </row>
    <row r="770170" spans="16:16" x14ac:dyDescent="0.3">
      <c r="P770170" s="83"/>
    </row>
    <row r="770171" spans="16:16" x14ac:dyDescent="0.3">
      <c r="P770171" s="83"/>
    </row>
    <row r="770172" spans="16:16" x14ac:dyDescent="0.3">
      <c r="P770172" s="83"/>
    </row>
    <row r="770173" spans="16:16" x14ac:dyDescent="0.3">
      <c r="P770173" s="83"/>
    </row>
    <row r="770174" spans="16:16" x14ac:dyDescent="0.3">
      <c r="P770174" s="83"/>
    </row>
    <row r="770175" spans="16:16" x14ac:dyDescent="0.3">
      <c r="P770175" s="83"/>
    </row>
    <row r="770176" spans="16:16" x14ac:dyDescent="0.3">
      <c r="P770176" s="83"/>
    </row>
    <row r="770177" spans="16:16" x14ac:dyDescent="0.3">
      <c r="P770177" s="83"/>
    </row>
    <row r="770178" spans="16:16" x14ac:dyDescent="0.3">
      <c r="P770178" s="83"/>
    </row>
    <row r="770179" spans="16:16" x14ac:dyDescent="0.3">
      <c r="P770179" s="83"/>
    </row>
    <row r="770180" spans="16:16" x14ac:dyDescent="0.3">
      <c r="P770180" s="83"/>
    </row>
    <row r="770181" spans="16:16" x14ac:dyDescent="0.3">
      <c r="P770181" s="83"/>
    </row>
    <row r="770182" spans="16:16" x14ac:dyDescent="0.3">
      <c r="P770182" s="83"/>
    </row>
    <row r="770183" spans="16:16" x14ac:dyDescent="0.3">
      <c r="P770183" s="83"/>
    </row>
    <row r="770184" spans="16:16" x14ac:dyDescent="0.3">
      <c r="P770184" s="83"/>
    </row>
    <row r="770185" spans="16:16" x14ac:dyDescent="0.3">
      <c r="P770185" s="83"/>
    </row>
    <row r="770186" spans="16:16" x14ac:dyDescent="0.3">
      <c r="P770186" s="83"/>
    </row>
    <row r="770187" spans="16:16" x14ac:dyDescent="0.3">
      <c r="P770187" s="83"/>
    </row>
    <row r="770188" spans="16:16" x14ac:dyDescent="0.3">
      <c r="P770188" s="83"/>
    </row>
    <row r="770189" spans="16:16" x14ac:dyDescent="0.3">
      <c r="P770189" s="83"/>
    </row>
    <row r="770190" spans="16:16" x14ac:dyDescent="0.3">
      <c r="P770190" s="83"/>
    </row>
    <row r="770191" spans="16:16" x14ac:dyDescent="0.3">
      <c r="P770191" s="83"/>
    </row>
    <row r="770192" spans="16:16" x14ac:dyDescent="0.3">
      <c r="P770192" s="83"/>
    </row>
    <row r="770193" spans="16:16" x14ac:dyDescent="0.3">
      <c r="P770193" s="83"/>
    </row>
    <row r="770194" spans="16:16" x14ac:dyDescent="0.3">
      <c r="P770194" s="83"/>
    </row>
    <row r="770195" spans="16:16" x14ac:dyDescent="0.3">
      <c r="P770195" s="83"/>
    </row>
    <row r="770196" spans="16:16" x14ac:dyDescent="0.3">
      <c r="P770196" s="83"/>
    </row>
    <row r="770197" spans="16:16" x14ac:dyDescent="0.3">
      <c r="P770197" s="83"/>
    </row>
    <row r="770198" spans="16:16" x14ac:dyDescent="0.3">
      <c r="P770198" s="83"/>
    </row>
    <row r="770199" spans="16:16" x14ac:dyDescent="0.3">
      <c r="P770199" s="83"/>
    </row>
    <row r="770200" spans="16:16" x14ac:dyDescent="0.3">
      <c r="P770200" s="83"/>
    </row>
    <row r="770201" spans="16:16" x14ac:dyDescent="0.3">
      <c r="P770201" s="83"/>
    </row>
    <row r="770202" spans="16:16" x14ac:dyDescent="0.3">
      <c r="P770202" s="83"/>
    </row>
    <row r="770203" spans="16:16" x14ac:dyDescent="0.3">
      <c r="P770203" s="83"/>
    </row>
    <row r="770204" spans="16:16" x14ac:dyDescent="0.3">
      <c r="P770204" s="83"/>
    </row>
    <row r="770205" spans="16:16" x14ac:dyDescent="0.3">
      <c r="P770205" s="83"/>
    </row>
    <row r="770206" spans="16:16" x14ac:dyDescent="0.3">
      <c r="P770206" s="83"/>
    </row>
    <row r="770207" spans="16:16" x14ac:dyDescent="0.3">
      <c r="P770207" s="83"/>
    </row>
    <row r="770208" spans="16:16" x14ac:dyDescent="0.3">
      <c r="P770208" s="83"/>
    </row>
    <row r="770209" spans="16:16" x14ac:dyDescent="0.3">
      <c r="P770209" s="83"/>
    </row>
    <row r="770210" spans="16:16" x14ac:dyDescent="0.3">
      <c r="P770210" s="83"/>
    </row>
    <row r="770211" spans="16:16" x14ac:dyDescent="0.3">
      <c r="P770211" s="83"/>
    </row>
    <row r="770212" spans="16:16" x14ac:dyDescent="0.3">
      <c r="P770212" s="83"/>
    </row>
    <row r="770213" spans="16:16" x14ac:dyDescent="0.3">
      <c r="P770213" s="83"/>
    </row>
    <row r="770214" spans="16:16" x14ac:dyDescent="0.3">
      <c r="P770214" s="83"/>
    </row>
    <row r="770215" spans="16:16" x14ac:dyDescent="0.3">
      <c r="P770215" s="83"/>
    </row>
    <row r="770216" spans="16:16" x14ac:dyDescent="0.3">
      <c r="P770216" s="83"/>
    </row>
    <row r="770217" spans="16:16" x14ac:dyDescent="0.3">
      <c r="P770217" s="83"/>
    </row>
    <row r="770218" spans="16:16" x14ac:dyDescent="0.3">
      <c r="P770218" s="83"/>
    </row>
    <row r="770219" spans="16:16" x14ac:dyDescent="0.3">
      <c r="P770219" s="83"/>
    </row>
    <row r="770220" spans="16:16" x14ac:dyDescent="0.3">
      <c r="P770220" s="83"/>
    </row>
    <row r="770221" spans="16:16" x14ac:dyDescent="0.3">
      <c r="P770221" s="83"/>
    </row>
    <row r="770222" spans="16:16" x14ac:dyDescent="0.3">
      <c r="P770222" s="83"/>
    </row>
    <row r="770223" spans="16:16" x14ac:dyDescent="0.3">
      <c r="P770223" s="83"/>
    </row>
    <row r="770224" spans="16:16" x14ac:dyDescent="0.3">
      <c r="P770224" s="83"/>
    </row>
    <row r="770225" spans="16:16" x14ac:dyDescent="0.3">
      <c r="P770225" s="83"/>
    </row>
    <row r="770226" spans="16:16" x14ac:dyDescent="0.3">
      <c r="P770226" s="83"/>
    </row>
    <row r="770227" spans="16:16" x14ac:dyDescent="0.3">
      <c r="P770227" s="83"/>
    </row>
    <row r="770228" spans="16:16" x14ac:dyDescent="0.3">
      <c r="P770228" s="83"/>
    </row>
    <row r="770229" spans="16:16" x14ac:dyDescent="0.3">
      <c r="P770229" s="83"/>
    </row>
    <row r="770230" spans="16:16" x14ac:dyDescent="0.3">
      <c r="P770230" s="83"/>
    </row>
    <row r="770231" spans="16:16" x14ac:dyDescent="0.3">
      <c r="P770231" s="83"/>
    </row>
    <row r="770232" spans="16:16" x14ac:dyDescent="0.3">
      <c r="P770232" s="83"/>
    </row>
    <row r="770233" spans="16:16" x14ac:dyDescent="0.3">
      <c r="P770233" s="83"/>
    </row>
    <row r="770234" spans="16:16" x14ac:dyDescent="0.3">
      <c r="P770234" s="83"/>
    </row>
    <row r="770235" spans="16:16" x14ac:dyDescent="0.3">
      <c r="P770235" s="83"/>
    </row>
    <row r="770236" spans="16:16" x14ac:dyDescent="0.3">
      <c r="P770236" s="83"/>
    </row>
    <row r="770237" spans="16:16" x14ac:dyDescent="0.3">
      <c r="P770237" s="83"/>
    </row>
    <row r="770238" spans="16:16" x14ac:dyDescent="0.3">
      <c r="P770238" s="83"/>
    </row>
    <row r="770239" spans="16:16" x14ac:dyDescent="0.3">
      <c r="P770239" s="83"/>
    </row>
    <row r="770240" spans="16:16" x14ac:dyDescent="0.3">
      <c r="P770240" s="83"/>
    </row>
    <row r="770241" spans="16:16" x14ac:dyDescent="0.3">
      <c r="P770241" s="83"/>
    </row>
    <row r="770242" spans="16:16" x14ac:dyDescent="0.3">
      <c r="P770242" s="83"/>
    </row>
    <row r="770243" spans="16:16" x14ac:dyDescent="0.3">
      <c r="P770243" s="83"/>
    </row>
    <row r="770244" spans="16:16" x14ac:dyDescent="0.3">
      <c r="P770244" s="83"/>
    </row>
    <row r="770245" spans="16:16" x14ac:dyDescent="0.3">
      <c r="P770245" s="83"/>
    </row>
    <row r="770246" spans="16:16" x14ac:dyDescent="0.3">
      <c r="P770246" s="83"/>
    </row>
    <row r="770247" spans="16:16" x14ac:dyDescent="0.3">
      <c r="P770247" s="83"/>
    </row>
    <row r="770248" spans="16:16" x14ac:dyDescent="0.3">
      <c r="P770248" s="83"/>
    </row>
    <row r="770249" spans="16:16" x14ac:dyDescent="0.3">
      <c r="P770249" s="83"/>
    </row>
    <row r="770250" spans="16:16" x14ac:dyDescent="0.3">
      <c r="P770250" s="83"/>
    </row>
    <row r="770251" spans="16:16" x14ac:dyDescent="0.3">
      <c r="P770251" s="83"/>
    </row>
    <row r="770252" spans="16:16" x14ac:dyDescent="0.3">
      <c r="P770252" s="83"/>
    </row>
    <row r="770253" spans="16:16" x14ac:dyDescent="0.3">
      <c r="P770253" s="83"/>
    </row>
    <row r="770254" spans="16:16" x14ac:dyDescent="0.3">
      <c r="P770254" s="83"/>
    </row>
    <row r="770255" spans="16:16" x14ac:dyDescent="0.3">
      <c r="P770255" s="83"/>
    </row>
    <row r="770256" spans="16:16" x14ac:dyDescent="0.3">
      <c r="P770256" s="83"/>
    </row>
    <row r="770257" spans="16:16" x14ac:dyDescent="0.3">
      <c r="P770257" s="83"/>
    </row>
    <row r="770258" spans="16:16" x14ac:dyDescent="0.3">
      <c r="P770258" s="83"/>
    </row>
    <row r="770259" spans="16:16" x14ac:dyDescent="0.3">
      <c r="P770259" s="83"/>
    </row>
    <row r="770260" spans="16:16" x14ac:dyDescent="0.3">
      <c r="P770260" s="83"/>
    </row>
    <row r="770261" spans="16:16" x14ac:dyDescent="0.3">
      <c r="P770261" s="83"/>
    </row>
    <row r="770262" spans="16:16" x14ac:dyDescent="0.3">
      <c r="P770262" s="83"/>
    </row>
    <row r="770263" spans="16:16" x14ac:dyDescent="0.3">
      <c r="P770263" s="83"/>
    </row>
    <row r="770264" spans="16:16" x14ac:dyDescent="0.3">
      <c r="P770264" s="83"/>
    </row>
    <row r="770265" spans="16:16" x14ac:dyDescent="0.3">
      <c r="P770265" s="83"/>
    </row>
    <row r="770266" spans="16:16" x14ac:dyDescent="0.3">
      <c r="P770266" s="83"/>
    </row>
    <row r="770267" spans="16:16" x14ac:dyDescent="0.3">
      <c r="P770267" s="83"/>
    </row>
    <row r="770268" spans="16:16" x14ac:dyDescent="0.3">
      <c r="P770268" s="83"/>
    </row>
    <row r="770269" spans="16:16" x14ac:dyDescent="0.3">
      <c r="P770269" s="83"/>
    </row>
    <row r="770270" spans="16:16" x14ac:dyDescent="0.3">
      <c r="P770270" s="83"/>
    </row>
    <row r="770271" spans="16:16" x14ac:dyDescent="0.3">
      <c r="P770271" s="83"/>
    </row>
    <row r="770272" spans="16:16" x14ac:dyDescent="0.3">
      <c r="P770272" s="83"/>
    </row>
    <row r="770273" spans="16:16" x14ac:dyDescent="0.3">
      <c r="P770273" s="83"/>
    </row>
    <row r="770274" spans="16:16" x14ac:dyDescent="0.3">
      <c r="P770274" s="83"/>
    </row>
    <row r="770275" spans="16:16" x14ac:dyDescent="0.3">
      <c r="P770275" s="83"/>
    </row>
    <row r="770276" spans="16:16" x14ac:dyDescent="0.3">
      <c r="P770276" s="83"/>
    </row>
    <row r="770277" spans="16:16" x14ac:dyDescent="0.3">
      <c r="P770277" s="83"/>
    </row>
    <row r="770278" spans="16:16" x14ac:dyDescent="0.3">
      <c r="P770278" s="83"/>
    </row>
    <row r="770279" spans="16:16" x14ac:dyDescent="0.3">
      <c r="P770279" s="83"/>
    </row>
    <row r="770280" spans="16:16" x14ac:dyDescent="0.3">
      <c r="P770280" s="83"/>
    </row>
    <row r="770281" spans="16:16" x14ac:dyDescent="0.3">
      <c r="P770281" s="83"/>
    </row>
    <row r="770282" spans="16:16" x14ac:dyDescent="0.3">
      <c r="P770282" s="83"/>
    </row>
    <row r="770283" spans="16:16" x14ac:dyDescent="0.3">
      <c r="P770283" s="83"/>
    </row>
    <row r="770284" spans="16:16" x14ac:dyDescent="0.3">
      <c r="P770284" s="83"/>
    </row>
    <row r="770285" spans="16:16" x14ac:dyDescent="0.3">
      <c r="P770285" s="83"/>
    </row>
    <row r="770286" spans="16:16" x14ac:dyDescent="0.3">
      <c r="P770286" s="83"/>
    </row>
    <row r="770287" spans="16:16" x14ac:dyDescent="0.3">
      <c r="P770287" s="83"/>
    </row>
    <row r="770288" spans="16:16" x14ac:dyDescent="0.3">
      <c r="P770288" s="83"/>
    </row>
    <row r="770289" spans="16:16" x14ac:dyDescent="0.3">
      <c r="P770289" s="83"/>
    </row>
    <row r="770290" spans="16:16" x14ac:dyDescent="0.3">
      <c r="P770290" s="83"/>
    </row>
    <row r="770291" spans="16:16" x14ac:dyDescent="0.3">
      <c r="P770291" s="83"/>
    </row>
    <row r="770292" spans="16:16" x14ac:dyDescent="0.3">
      <c r="P770292" s="83"/>
    </row>
    <row r="770293" spans="16:16" x14ac:dyDescent="0.3">
      <c r="P770293" s="83"/>
    </row>
    <row r="770294" spans="16:16" x14ac:dyDescent="0.3">
      <c r="P770294" s="83"/>
    </row>
    <row r="770295" spans="16:16" x14ac:dyDescent="0.3">
      <c r="P770295" s="83"/>
    </row>
    <row r="770296" spans="16:16" x14ac:dyDescent="0.3">
      <c r="P770296" s="83"/>
    </row>
    <row r="770297" spans="16:16" x14ac:dyDescent="0.3">
      <c r="P770297" s="83"/>
    </row>
    <row r="770298" spans="16:16" x14ac:dyDescent="0.3">
      <c r="P770298" s="83"/>
    </row>
    <row r="770299" spans="16:16" x14ac:dyDescent="0.3">
      <c r="P770299" s="83"/>
    </row>
    <row r="770300" spans="16:16" x14ac:dyDescent="0.3">
      <c r="P770300" s="83"/>
    </row>
    <row r="770301" spans="16:16" x14ac:dyDescent="0.3">
      <c r="P770301" s="83"/>
    </row>
    <row r="770302" spans="16:16" x14ac:dyDescent="0.3">
      <c r="P770302" s="83"/>
    </row>
    <row r="770303" spans="16:16" x14ac:dyDescent="0.3">
      <c r="P770303" s="83"/>
    </row>
    <row r="770304" spans="16:16" x14ac:dyDescent="0.3">
      <c r="P770304" s="83"/>
    </row>
    <row r="770305" spans="16:16" x14ac:dyDescent="0.3">
      <c r="P770305" s="83"/>
    </row>
    <row r="770306" spans="16:16" x14ac:dyDescent="0.3">
      <c r="P770306" s="83"/>
    </row>
    <row r="770307" spans="16:16" x14ac:dyDescent="0.3">
      <c r="P770307" s="83"/>
    </row>
    <row r="770308" spans="16:16" x14ac:dyDescent="0.3">
      <c r="P770308" s="83"/>
    </row>
    <row r="770309" spans="16:16" x14ac:dyDescent="0.3">
      <c r="P770309" s="83"/>
    </row>
    <row r="770310" spans="16:16" x14ac:dyDescent="0.3">
      <c r="P770310" s="83"/>
    </row>
    <row r="770311" spans="16:16" x14ac:dyDescent="0.3">
      <c r="P770311" s="83"/>
    </row>
    <row r="770312" spans="16:16" x14ac:dyDescent="0.3">
      <c r="P770312" s="83"/>
    </row>
    <row r="770313" spans="16:16" x14ac:dyDescent="0.3">
      <c r="P770313" s="83"/>
    </row>
    <row r="770314" spans="16:16" x14ac:dyDescent="0.3">
      <c r="P770314" s="83"/>
    </row>
    <row r="770315" spans="16:16" x14ac:dyDescent="0.3">
      <c r="P770315" s="83"/>
    </row>
    <row r="770316" spans="16:16" x14ac:dyDescent="0.3">
      <c r="P770316" s="83"/>
    </row>
    <row r="770317" spans="16:16" x14ac:dyDescent="0.3">
      <c r="P770317" s="83"/>
    </row>
    <row r="770318" spans="16:16" x14ac:dyDescent="0.3">
      <c r="P770318" s="83"/>
    </row>
    <row r="770319" spans="16:16" x14ac:dyDescent="0.3">
      <c r="P770319" s="83"/>
    </row>
    <row r="770320" spans="16:16" x14ac:dyDescent="0.3">
      <c r="P770320" s="83"/>
    </row>
    <row r="770321" spans="16:16" x14ac:dyDescent="0.3">
      <c r="P770321" s="83"/>
    </row>
    <row r="770322" spans="16:16" x14ac:dyDescent="0.3">
      <c r="P770322" s="83"/>
    </row>
    <row r="770323" spans="16:16" x14ac:dyDescent="0.3">
      <c r="P770323" s="83"/>
    </row>
    <row r="770324" spans="16:16" x14ac:dyDescent="0.3">
      <c r="P770324" s="83"/>
    </row>
    <row r="770325" spans="16:16" x14ac:dyDescent="0.3">
      <c r="P770325" s="83"/>
    </row>
    <row r="770326" spans="16:16" x14ac:dyDescent="0.3">
      <c r="P770326" s="83"/>
    </row>
    <row r="770327" spans="16:16" x14ac:dyDescent="0.3">
      <c r="P770327" s="83"/>
    </row>
    <row r="770328" spans="16:16" x14ac:dyDescent="0.3">
      <c r="P770328" s="83"/>
    </row>
    <row r="770329" spans="16:16" x14ac:dyDescent="0.3">
      <c r="P770329" s="83"/>
    </row>
    <row r="770330" spans="16:16" x14ac:dyDescent="0.3">
      <c r="P770330" s="83"/>
    </row>
    <row r="770331" spans="16:16" x14ac:dyDescent="0.3">
      <c r="P770331" s="83"/>
    </row>
    <row r="770332" spans="16:16" x14ac:dyDescent="0.3">
      <c r="P770332" s="83"/>
    </row>
    <row r="770333" spans="16:16" x14ac:dyDescent="0.3">
      <c r="P770333" s="83"/>
    </row>
    <row r="770334" spans="16:16" x14ac:dyDescent="0.3">
      <c r="P770334" s="83"/>
    </row>
    <row r="770335" spans="16:16" x14ac:dyDescent="0.3">
      <c r="P770335" s="83"/>
    </row>
    <row r="770336" spans="16:16" x14ac:dyDescent="0.3">
      <c r="P770336" s="83"/>
    </row>
    <row r="770337" spans="16:16" x14ac:dyDescent="0.3">
      <c r="P770337" s="83"/>
    </row>
    <row r="770338" spans="16:16" x14ac:dyDescent="0.3">
      <c r="P770338" s="83"/>
    </row>
    <row r="770339" spans="16:16" x14ac:dyDescent="0.3">
      <c r="P770339" s="83"/>
    </row>
    <row r="770340" spans="16:16" x14ac:dyDescent="0.3">
      <c r="P770340" s="83"/>
    </row>
    <row r="770341" spans="16:16" x14ac:dyDescent="0.3">
      <c r="P770341" s="83"/>
    </row>
    <row r="770342" spans="16:16" x14ac:dyDescent="0.3">
      <c r="P770342" s="83"/>
    </row>
    <row r="770343" spans="16:16" x14ac:dyDescent="0.3">
      <c r="P770343" s="83"/>
    </row>
    <row r="770344" spans="16:16" x14ac:dyDescent="0.3">
      <c r="P770344" s="83"/>
    </row>
    <row r="770345" spans="16:16" x14ac:dyDescent="0.3">
      <c r="P770345" s="83"/>
    </row>
    <row r="770346" spans="16:16" x14ac:dyDescent="0.3">
      <c r="P770346" s="83"/>
    </row>
    <row r="770347" spans="16:16" x14ac:dyDescent="0.3">
      <c r="P770347" s="83"/>
    </row>
    <row r="770348" spans="16:16" x14ac:dyDescent="0.3">
      <c r="P770348" s="83"/>
    </row>
    <row r="770349" spans="16:16" x14ac:dyDescent="0.3">
      <c r="P770349" s="83"/>
    </row>
    <row r="770350" spans="16:16" x14ac:dyDescent="0.3">
      <c r="P770350" s="83"/>
    </row>
    <row r="770351" spans="16:16" x14ac:dyDescent="0.3">
      <c r="P770351" s="83"/>
    </row>
    <row r="770352" spans="16:16" x14ac:dyDescent="0.3">
      <c r="P770352" s="83"/>
    </row>
    <row r="770353" spans="16:16" x14ac:dyDescent="0.3">
      <c r="P770353" s="83"/>
    </row>
    <row r="770354" spans="16:16" x14ac:dyDescent="0.3">
      <c r="P770354" s="83"/>
    </row>
    <row r="770355" spans="16:16" x14ac:dyDescent="0.3">
      <c r="P770355" s="83"/>
    </row>
    <row r="770356" spans="16:16" x14ac:dyDescent="0.3">
      <c r="P770356" s="83"/>
    </row>
    <row r="770357" spans="16:16" x14ac:dyDescent="0.3">
      <c r="P770357" s="83"/>
    </row>
    <row r="770358" spans="16:16" x14ac:dyDescent="0.3">
      <c r="P770358" s="83"/>
    </row>
    <row r="770359" spans="16:16" x14ac:dyDescent="0.3">
      <c r="P770359" s="83"/>
    </row>
    <row r="770360" spans="16:16" x14ac:dyDescent="0.3">
      <c r="P770360" s="83"/>
    </row>
    <row r="770361" spans="16:16" x14ac:dyDescent="0.3">
      <c r="P770361" s="83"/>
    </row>
    <row r="770362" spans="16:16" x14ac:dyDescent="0.3">
      <c r="P770362" s="83"/>
    </row>
    <row r="770363" spans="16:16" x14ac:dyDescent="0.3">
      <c r="P770363" s="83"/>
    </row>
    <row r="770364" spans="16:16" x14ac:dyDescent="0.3">
      <c r="P770364" s="83"/>
    </row>
    <row r="770365" spans="16:16" x14ac:dyDescent="0.3">
      <c r="P770365" s="83"/>
    </row>
    <row r="770366" spans="16:16" x14ac:dyDescent="0.3">
      <c r="P770366" s="83"/>
    </row>
    <row r="770367" spans="16:16" x14ac:dyDescent="0.3">
      <c r="P770367" s="83"/>
    </row>
    <row r="770368" spans="16:16" x14ac:dyDescent="0.3">
      <c r="P770368" s="83"/>
    </row>
    <row r="770369" spans="16:16" x14ac:dyDescent="0.3">
      <c r="P770369" s="83"/>
    </row>
    <row r="770370" spans="16:16" x14ac:dyDescent="0.3">
      <c r="P770370" s="83"/>
    </row>
    <row r="770371" spans="16:16" x14ac:dyDescent="0.3">
      <c r="P770371" s="83"/>
    </row>
    <row r="770372" spans="16:16" x14ac:dyDescent="0.3">
      <c r="P770372" s="83"/>
    </row>
    <row r="770373" spans="16:16" x14ac:dyDescent="0.3">
      <c r="P770373" s="83"/>
    </row>
    <row r="770374" spans="16:16" x14ac:dyDescent="0.3">
      <c r="P770374" s="83"/>
    </row>
    <row r="770375" spans="16:16" x14ac:dyDescent="0.3">
      <c r="P770375" s="83"/>
    </row>
    <row r="770376" spans="16:16" x14ac:dyDescent="0.3">
      <c r="P770376" s="83"/>
    </row>
    <row r="770377" spans="16:16" x14ac:dyDescent="0.3">
      <c r="P770377" s="83"/>
    </row>
    <row r="770378" spans="16:16" x14ac:dyDescent="0.3">
      <c r="P770378" s="83"/>
    </row>
    <row r="770379" spans="16:16" x14ac:dyDescent="0.3">
      <c r="P770379" s="83"/>
    </row>
    <row r="770380" spans="16:16" x14ac:dyDescent="0.3">
      <c r="P770380" s="83"/>
    </row>
    <row r="770381" spans="16:16" x14ac:dyDescent="0.3">
      <c r="P770381" s="83"/>
    </row>
    <row r="770382" spans="16:16" x14ac:dyDescent="0.3">
      <c r="P770382" s="83"/>
    </row>
    <row r="770383" spans="16:16" x14ac:dyDescent="0.3">
      <c r="P770383" s="83"/>
    </row>
    <row r="770384" spans="16:16" x14ac:dyDescent="0.3">
      <c r="P770384" s="83"/>
    </row>
    <row r="770385" spans="16:16" x14ac:dyDescent="0.3">
      <c r="P770385" s="83"/>
    </row>
    <row r="770386" spans="16:16" x14ac:dyDescent="0.3">
      <c r="P770386" s="83"/>
    </row>
    <row r="770387" spans="16:16" x14ac:dyDescent="0.3">
      <c r="P770387" s="83"/>
    </row>
    <row r="770388" spans="16:16" x14ac:dyDescent="0.3">
      <c r="P770388" s="83"/>
    </row>
    <row r="770389" spans="16:16" x14ac:dyDescent="0.3">
      <c r="P770389" s="83"/>
    </row>
    <row r="770390" spans="16:16" x14ac:dyDescent="0.3">
      <c r="P770390" s="83"/>
    </row>
    <row r="770391" spans="16:16" x14ac:dyDescent="0.3">
      <c r="P770391" s="83"/>
    </row>
    <row r="770392" spans="16:16" x14ac:dyDescent="0.3">
      <c r="P770392" s="83"/>
    </row>
    <row r="770393" spans="16:16" x14ac:dyDescent="0.3">
      <c r="P770393" s="83"/>
    </row>
    <row r="770394" spans="16:16" x14ac:dyDescent="0.3">
      <c r="P770394" s="83"/>
    </row>
    <row r="770395" spans="16:16" x14ac:dyDescent="0.3">
      <c r="P770395" s="83"/>
    </row>
    <row r="770396" spans="16:16" x14ac:dyDescent="0.3">
      <c r="P770396" s="83"/>
    </row>
    <row r="770397" spans="16:16" x14ac:dyDescent="0.3">
      <c r="P770397" s="83"/>
    </row>
    <row r="770398" spans="16:16" x14ac:dyDescent="0.3">
      <c r="P770398" s="83"/>
    </row>
    <row r="770399" spans="16:16" x14ac:dyDescent="0.3">
      <c r="P770399" s="83"/>
    </row>
    <row r="770400" spans="16:16" x14ac:dyDescent="0.3">
      <c r="P770400" s="83"/>
    </row>
    <row r="770401" spans="16:16" x14ac:dyDescent="0.3">
      <c r="P770401" s="83"/>
    </row>
    <row r="770402" spans="16:16" x14ac:dyDescent="0.3">
      <c r="P770402" s="83"/>
    </row>
    <row r="770403" spans="16:16" x14ac:dyDescent="0.3">
      <c r="P770403" s="83"/>
    </row>
    <row r="770404" spans="16:16" x14ac:dyDescent="0.3">
      <c r="P770404" s="83"/>
    </row>
    <row r="770405" spans="16:16" x14ac:dyDescent="0.3">
      <c r="P770405" s="83"/>
    </row>
    <row r="770406" spans="16:16" x14ac:dyDescent="0.3">
      <c r="P770406" s="83"/>
    </row>
    <row r="770407" spans="16:16" x14ac:dyDescent="0.3">
      <c r="P770407" s="83"/>
    </row>
    <row r="770408" spans="16:16" x14ac:dyDescent="0.3">
      <c r="P770408" s="83"/>
    </row>
    <row r="770409" spans="16:16" x14ac:dyDescent="0.3">
      <c r="P770409" s="83"/>
    </row>
    <row r="770410" spans="16:16" x14ac:dyDescent="0.3">
      <c r="P770410" s="83"/>
    </row>
    <row r="770411" spans="16:16" x14ac:dyDescent="0.3">
      <c r="P770411" s="83"/>
    </row>
    <row r="770412" spans="16:16" x14ac:dyDescent="0.3">
      <c r="P770412" s="83"/>
    </row>
    <row r="770413" spans="16:16" x14ac:dyDescent="0.3">
      <c r="P770413" s="83"/>
    </row>
    <row r="770414" spans="16:16" x14ac:dyDescent="0.3">
      <c r="P770414" s="83"/>
    </row>
    <row r="770415" spans="16:16" x14ac:dyDescent="0.3">
      <c r="P770415" s="83"/>
    </row>
    <row r="770416" spans="16:16" x14ac:dyDescent="0.3">
      <c r="P770416" s="83"/>
    </row>
    <row r="770417" spans="16:16" x14ac:dyDescent="0.3">
      <c r="P770417" s="83"/>
    </row>
    <row r="770418" spans="16:16" x14ac:dyDescent="0.3">
      <c r="P770418" s="83"/>
    </row>
    <row r="770419" spans="16:16" x14ac:dyDescent="0.3">
      <c r="P770419" s="83"/>
    </row>
    <row r="770420" spans="16:16" x14ac:dyDescent="0.3">
      <c r="P770420" s="83"/>
    </row>
    <row r="770421" spans="16:16" x14ac:dyDescent="0.3">
      <c r="P770421" s="83"/>
    </row>
    <row r="770422" spans="16:16" x14ac:dyDescent="0.3">
      <c r="P770422" s="83"/>
    </row>
    <row r="770423" spans="16:16" x14ac:dyDescent="0.3">
      <c r="P770423" s="83"/>
    </row>
    <row r="770424" spans="16:16" x14ac:dyDescent="0.3">
      <c r="P770424" s="83"/>
    </row>
    <row r="770425" spans="16:16" x14ac:dyDescent="0.3">
      <c r="P770425" s="83"/>
    </row>
    <row r="770426" spans="16:16" x14ac:dyDescent="0.3">
      <c r="P770426" s="83"/>
    </row>
    <row r="770427" spans="16:16" x14ac:dyDescent="0.3">
      <c r="P770427" s="83"/>
    </row>
    <row r="770428" spans="16:16" x14ac:dyDescent="0.3">
      <c r="P770428" s="83"/>
    </row>
    <row r="770429" spans="16:16" x14ac:dyDescent="0.3">
      <c r="P770429" s="83"/>
    </row>
    <row r="770430" spans="16:16" x14ac:dyDescent="0.3">
      <c r="P770430" s="83"/>
    </row>
    <row r="770431" spans="16:16" x14ac:dyDescent="0.3">
      <c r="P770431" s="83"/>
    </row>
    <row r="770432" spans="16:16" x14ac:dyDescent="0.3">
      <c r="P770432" s="83"/>
    </row>
    <row r="770433" spans="16:16" x14ac:dyDescent="0.3">
      <c r="P770433" s="83"/>
    </row>
    <row r="770434" spans="16:16" x14ac:dyDescent="0.3">
      <c r="P770434" s="83"/>
    </row>
    <row r="770435" spans="16:16" x14ac:dyDescent="0.3">
      <c r="P770435" s="83"/>
    </row>
    <row r="770436" spans="16:16" x14ac:dyDescent="0.3">
      <c r="P770436" s="83"/>
    </row>
    <row r="770437" spans="16:16" x14ac:dyDescent="0.3">
      <c r="P770437" s="83"/>
    </row>
    <row r="770438" spans="16:16" x14ac:dyDescent="0.3">
      <c r="P770438" s="83"/>
    </row>
    <row r="770439" spans="16:16" x14ac:dyDescent="0.3">
      <c r="P770439" s="83"/>
    </row>
    <row r="770440" spans="16:16" x14ac:dyDescent="0.3">
      <c r="P770440" s="83"/>
    </row>
    <row r="770441" spans="16:16" x14ac:dyDescent="0.3">
      <c r="P770441" s="83"/>
    </row>
    <row r="770442" spans="16:16" x14ac:dyDescent="0.3">
      <c r="P770442" s="83"/>
    </row>
    <row r="770443" spans="16:16" x14ac:dyDescent="0.3">
      <c r="P770443" s="83"/>
    </row>
    <row r="770444" spans="16:16" x14ac:dyDescent="0.3">
      <c r="P770444" s="83"/>
    </row>
    <row r="770445" spans="16:16" x14ac:dyDescent="0.3">
      <c r="P770445" s="83"/>
    </row>
    <row r="770446" spans="16:16" x14ac:dyDescent="0.3">
      <c r="P770446" s="83"/>
    </row>
    <row r="770447" spans="16:16" x14ac:dyDescent="0.3">
      <c r="P770447" s="83"/>
    </row>
    <row r="770448" spans="16:16" x14ac:dyDescent="0.3">
      <c r="P770448" s="83"/>
    </row>
    <row r="770449" spans="16:16" x14ac:dyDescent="0.3">
      <c r="P770449" s="83"/>
    </row>
    <row r="770450" spans="16:16" x14ac:dyDescent="0.3">
      <c r="P770450" s="83"/>
    </row>
    <row r="770451" spans="16:16" x14ac:dyDescent="0.3">
      <c r="P770451" s="83"/>
    </row>
    <row r="770452" spans="16:16" x14ac:dyDescent="0.3">
      <c r="P770452" s="83"/>
    </row>
    <row r="770453" spans="16:16" x14ac:dyDescent="0.3">
      <c r="P770453" s="83"/>
    </row>
    <row r="770454" spans="16:16" x14ac:dyDescent="0.3">
      <c r="P770454" s="83"/>
    </row>
    <row r="770455" spans="16:16" x14ac:dyDescent="0.3">
      <c r="P770455" s="83"/>
    </row>
    <row r="770456" spans="16:16" x14ac:dyDescent="0.3">
      <c r="P770456" s="83"/>
    </row>
    <row r="770457" spans="16:16" x14ac:dyDescent="0.3">
      <c r="P770457" s="83"/>
    </row>
    <row r="770458" spans="16:16" x14ac:dyDescent="0.3">
      <c r="P770458" s="83"/>
    </row>
    <row r="770459" spans="16:16" x14ac:dyDescent="0.3">
      <c r="P770459" s="83"/>
    </row>
    <row r="770460" spans="16:16" x14ac:dyDescent="0.3">
      <c r="P770460" s="83"/>
    </row>
    <row r="770461" spans="16:16" x14ac:dyDescent="0.3">
      <c r="P770461" s="83"/>
    </row>
    <row r="770462" spans="16:16" x14ac:dyDescent="0.3">
      <c r="P770462" s="83"/>
    </row>
    <row r="770463" spans="16:16" x14ac:dyDescent="0.3">
      <c r="P770463" s="83"/>
    </row>
    <row r="770464" spans="16:16" x14ac:dyDescent="0.3">
      <c r="P770464" s="83"/>
    </row>
    <row r="770465" spans="16:16" x14ac:dyDescent="0.3">
      <c r="P770465" s="83"/>
    </row>
    <row r="770466" spans="16:16" x14ac:dyDescent="0.3">
      <c r="P770466" s="83"/>
    </row>
    <row r="770467" spans="16:16" x14ac:dyDescent="0.3">
      <c r="P770467" s="83"/>
    </row>
    <row r="770468" spans="16:16" x14ac:dyDescent="0.3">
      <c r="P770468" s="83"/>
    </row>
    <row r="770469" spans="16:16" x14ac:dyDescent="0.3">
      <c r="P770469" s="83"/>
    </row>
    <row r="770470" spans="16:16" x14ac:dyDescent="0.3">
      <c r="P770470" s="83"/>
    </row>
    <row r="770471" spans="16:16" x14ac:dyDescent="0.3">
      <c r="P770471" s="83"/>
    </row>
    <row r="770472" spans="16:16" x14ac:dyDescent="0.3">
      <c r="P770472" s="83"/>
    </row>
    <row r="770473" spans="16:16" x14ac:dyDescent="0.3">
      <c r="P770473" s="83"/>
    </row>
    <row r="770474" spans="16:16" x14ac:dyDescent="0.3">
      <c r="P770474" s="83"/>
    </row>
    <row r="770475" spans="16:16" x14ac:dyDescent="0.3">
      <c r="P770475" s="83"/>
    </row>
    <row r="770476" spans="16:16" x14ac:dyDescent="0.3">
      <c r="P770476" s="83"/>
    </row>
    <row r="770477" spans="16:16" x14ac:dyDescent="0.3">
      <c r="P770477" s="83"/>
    </row>
    <row r="770478" spans="16:16" x14ac:dyDescent="0.3">
      <c r="P770478" s="83"/>
    </row>
    <row r="770479" spans="16:16" x14ac:dyDescent="0.3">
      <c r="P770479" s="83"/>
    </row>
    <row r="770480" spans="16:16" x14ac:dyDescent="0.3">
      <c r="P770480" s="83"/>
    </row>
    <row r="770481" spans="16:16" x14ac:dyDescent="0.3">
      <c r="P770481" s="83"/>
    </row>
    <row r="770482" spans="16:16" x14ac:dyDescent="0.3">
      <c r="P770482" s="83"/>
    </row>
    <row r="770483" spans="16:16" x14ac:dyDescent="0.3">
      <c r="P770483" s="83"/>
    </row>
    <row r="770484" spans="16:16" x14ac:dyDescent="0.3">
      <c r="P770484" s="83"/>
    </row>
    <row r="770485" spans="16:16" x14ac:dyDescent="0.3">
      <c r="P770485" s="83"/>
    </row>
    <row r="770486" spans="16:16" x14ac:dyDescent="0.3">
      <c r="P770486" s="83"/>
    </row>
    <row r="770487" spans="16:16" x14ac:dyDescent="0.3">
      <c r="P770487" s="83"/>
    </row>
    <row r="770488" spans="16:16" x14ac:dyDescent="0.3">
      <c r="P770488" s="83"/>
    </row>
    <row r="770489" spans="16:16" x14ac:dyDescent="0.3">
      <c r="P770489" s="83"/>
    </row>
    <row r="770490" spans="16:16" x14ac:dyDescent="0.3">
      <c r="P770490" s="83"/>
    </row>
    <row r="770491" spans="16:16" x14ac:dyDescent="0.3">
      <c r="P770491" s="83"/>
    </row>
    <row r="770492" spans="16:16" x14ac:dyDescent="0.3">
      <c r="P770492" s="83"/>
    </row>
    <row r="770493" spans="16:16" x14ac:dyDescent="0.3">
      <c r="P770493" s="83"/>
    </row>
    <row r="770494" spans="16:16" x14ac:dyDescent="0.3">
      <c r="P770494" s="83"/>
    </row>
    <row r="770495" spans="16:16" x14ac:dyDescent="0.3">
      <c r="P770495" s="83"/>
    </row>
    <row r="770496" spans="16:16" x14ac:dyDescent="0.3">
      <c r="P770496" s="83"/>
    </row>
    <row r="770497" spans="16:16" x14ac:dyDescent="0.3">
      <c r="P770497" s="83"/>
    </row>
    <row r="770498" spans="16:16" x14ac:dyDescent="0.3">
      <c r="P770498" s="83"/>
    </row>
    <row r="770499" spans="16:16" x14ac:dyDescent="0.3">
      <c r="P770499" s="83"/>
    </row>
    <row r="770500" spans="16:16" x14ac:dyDescent="0.3">
      <c r="P770500" s="83"/>
    </row>
    <row r="770501" spans="16:16" x14ac:dyDescent="0.3">
      <c r="P770501" s="83"/>
    </row>
    <row r="770502" spans="16:16" x14ac:dyDescent="0.3">
      <c r="P770502" s="83"/>
    </row>
    <row r="770503" spans="16:16" x14ac:dyDescent="0.3">
      <c r="P770503" s="83"/>
    </row>
    <row r="770504" spans="16:16" x14ac:dyDescent="0.3">
      <c r="P770504" s="83"/>
    </row>
    <row r="770505" spans="16:16" x14ac:dyDescent="0.3">
      <c r="P770505" s="83"/>
    </row>
    <row r="770506" spans="16:16" x14ac:dyDescent="0.3">
      <c r="P770506" s="83"/>
    </row>
    <row r="770507" spans="16:16" x14ac:dyDescent="0.3">
      <c r="P770507" s="83"/>
    </row>
    <row r="770508" spans="16:16" x14ac:dyDescent="0.3">
      <c r="P770508" s="83"/>
    </row>
    <row r="770509" spans="16:16" x14ac:dyDescent="0.3">
      <c r="P770509" s="83"/>
    </row>
    <row r="770510" spans="16:16" x14ac:dyDescent="0.3">
      <c r="P770510" s="83"/>
    </row>
    <row r="770511" spans="16:16" x14ac:dyDescent="0.3">
      <c r="P770511" s="83"/>
    </row>
    <row r="770512" spans="16:16" x14ac:dyDescent="0.3">
      <c r="P770512" s="83"/>
    </row>
    <row r="770513" spans="16:16" x14ac:dyDescent="0.3">
      <c r="P770513" s="83"/>
    </row>
    <row r="770514" spans="16:16" x14ac:dyDescent="0.3">
      <c r="P770514" s="83"/>
    </row>
    <row r="770515" spans="16:16" x14ac:dyDescent="0.3">
      <c r="P770515" s="83"/>
    </row>
    <row r="770516" spans="16:16" x14ac:dyDescent="0.3">
      <c r="P770516" s="83"/>
    </row>
    <row r="770517" spans="16:16" x14ac:dyDescent="0.3">
      <c r="P770517" s="83"/>
    </row>
    <row r="770518" spans="16:16" x14ac:dyDescent="0.3">
      <c r="P770518" s="83"/>
    </row>
    <row r="770519" spans="16:16" x14ac:dyDescent="0.3">
      <c r="P770519" s="83"/>
    </row>
    <row r="770520" spans="16:16" x14ac:dyDescent="0.3">
      <c r="P770520" s="83"/>
    </row>
    <row r="770521" spans="16:16" x14ac:dyDescent="0.3">
      <c r="P770521" s="83"/>
    </row>
    <row r="770522" spans="16:16" x14ac:dyDescent="0.3">
      <c r="P770522" s="83"/>
    </row>
    <row r="770523" spans="16:16" x14ac:dyDescent="0.3">
      <c r="P770523" s="83"/>
    </row>
    <row r="770524" spans="16:16" x14ac:dyDescent="0.3">
      <c r="P770524" s="83"/>
    </row>
    <row r="770525" spans="16:16" x14ac:dyDescent="0.3">
      <c r="P770525" s="83"/>
    </row>
    <row r="770526" spans="16:16" x14ac:dyDescent="0.3">
      <c r="P770526" s="83"/>
    </row>
    <row r="770527" spans="16:16" x14ac:dyDescent="0.3">
      <c r="P770527" s="83"/>
    </row>
    <row r="770528" spans="16:16" x14ac:dyDescent="0.3">
      <c r="P770528" s="83"/>
    </row>
    <row r="770529" spans="16:16" x14ac:dyDescent="0.3">
      <c r="P770529" s="83"/>
    </row>
    <row r="770530" spans="16:16" x14ac:dyDescent="0.3">
      <c r="P770530" s="83"/>
    </row>
    <row r="770531" spans="16:16" x14ac:dyDescent="0.3">
      <c r="P770531" s="83"/>
    </row>
    <row r="770532" spans="16:16" x14ac:dyDescent="0.3">
      <c r="P770532" s="83"/>
    </row>
    <row r="770533" spans="16:16" x14ac:dyDescent="0.3">
      <c r="P770533" s="83"/>
    </row>
    <row r="770534" spans="16:16" x14ac:dyDescent="0.3">
      <c r="P770534" s="83"/>
    </row>
    <row r="770535" spans="16:16" x14ac:dyDescent="0.3">
      <c r="P770535" s="83"/>
    </row>
    <row r="770536" spans="16:16" x14ac:dyDescent="0.3">
      <c r="P770536" s="83"/>
    </row>
    <row r="770537" spans="16:16" x14ac:dyDescent="0.3">
      <c r="P770537" s="83"/>
    </row>
    <row r="770538" spans="16:16" x14ac:dyDescent="0.3">
      <c r="P770538" s="83"/>
    </row>
    <row r="770539" spans="16:16" x14ac:dyDescent="0.3">
      <c r="P770539" s="83"/>
    </row>
    <row r="770540" spans="16:16" x14ac:dyDescent="0.3">
      <c r="P770540" s="83"/>
    </row>
    <row r="770541" spans="16:16" x14ac:dyDescent="0.3">
      <c r="P770541" s="83"/>
    </row>
    <row r="770542" spans="16:16" x14ac:dyDescent="0.3">
      <c r="P770542" s="83"/>
    </row>
    <row r="770543" spans="16:16" x14ac:dyDescent="0.3">
      <c r="P770543" s="83"/>
    </row>
    <row r="770544" spans="16:16" x14ac:dyDescent="0.3">
      <c r="P770544" s="83"/>
    </row>
    <row r="770545" spans="16:16" x14ac:dyDescent="0.3">
      <c r="P770545" s="83"/>
    </row>
    <row r="770546" spans="16:16" x14ac:dyDescent="0.3">
      <c r="P770546" s="83"/>
    </row>
    <row r="770547" spans="16:16" x14ac:dyDescent="0.3">
      <c r="P770547" s="83"/>
    </row>
    <row r="770548" spans="16:16" x14ac:dyDescent="0.3">
      <c r="P770548" s="83"/>
    </row>
    <row r="770549" spans="16:16" x14ac:dyDescent="0.3">
      <c r="P770549" s="83"/>
    </row>
    <row r="770550" spans="16:16" x14ac:dyDescent="0.3">
      <c r="P770550" s="83"/>
    </row>
    <row r="770551" spans="16:16" x14ac:dyDescent="0.3">
      <c r="P770551" s="83"/>
    </row>
    <row r="770552" spans="16:16" x14ac:dyDescent="0.3">
      <c r="P770552" s="83"/>
    </row>
    <row r="770553" spans="16:16" x14ac:dyDescent="0.3">
      <c r="P770553" s="83"/>
    </row>
    <row r="770554" spans="16:16" x14ac:dyDescent="0.3">
      <c r="P770554" s="83"/>
    </row>
    <row r="770555" spans="16:16" x14ac:dyDescent="0.3">
      <c r="P770555" s="83"/>
    </row>
    <row r="770556" spans="16:16" x14ac:dyDescent="0.3">
      <c r="P770556" s="83"/>
    </row>
    <row r="770557" spans="16:16" x14ac:dyDescent="0.3">
      <c r="P770557" s="83"/>
    </row>
    <row r="770558" spans="16:16" x14ac:dyDescent="0.3">
      <c r="P770558" s="83"/>
    </row>
    <row r="770559" spans="16:16" x14ac:dyDescent="0.3">
      <c r="P770559" s="83"/>
    </row>
    <row r="770560" spans="16:16" x14ac:dyDescent="0.3">
      <c r="P770560" s="83"/>
    </row>
    <row r="770561" spans="16:16" x14ac:dyDescent="0.3">
      <c r="P770561" s="83"/>
    </row>
    <row r="770562" spans="16:16" x14ac:dyDescent="0.3">
      <c r="P770562" s="83"/>
    </row>
    <row r="770563" spans="16:16" x14ac:dyDescent="0.3">
      <c r="P770563" s="83"/>
    </row>
    <row r="770564" spans="16:16" x14ac:dyDescent="0.3">
      <c r="P770564" s="83"/>
    </row>
    <row r="770565" spans="16:16" x14ac:dyDescent="0.3">
      <c r="P770565" s="83"/>
    </row>
    <row r="770566" spans="16:16" x14ac:dyDescent="0.3">
      <c r="P770566" s="83"/>
    </row>
    <row r="770567" spans="16:16" x14ac:dyDescent="0.3">
      <c r="P770567" s="83"/>
    </row>
    <row r="770568" spans="16:16" x14ac:dyDescent="0.3">
      <c r="P770568" s="83"/>
    </row>
    <row r="770569" spans="16:16" x14ac:dyDescent="0.3">
      <c r="P770569" s="83"/>
    </row>
    <row r="770570" spans="16:16" x14ac:dyDescent="0.3">
      <c r="P770570" s="83"/>
    </row>
    <row r="770571" spans="16:16" x14ac:dyDescent="0.3">
      <c r="P770571" s="83"/>
    </row>
    <row r="770572" spans="16:16" x14ac:dyDescent="0.3">
      <c r="P770572" s="83"/>
    </row>
    <row r="770573" spans="16:16" x14ac:dyDescent="0.3">
      <c r="P770573" s="83"/>
    </row>
    <row r="770574" spans="16:16" x14ac:dyDescent="0.3">
      <c r="P770574" s="83"/>
    </row>
    <row r="770575" spans="16:16" x14ac:dyDescent="0.3">
      <c r="P770575" s="83"/>
    </row>
    <row r="770576" spans="16:16" x14ac:dyDescent="0.3">
      <c r="P770576" s="83"/>
    </row>
    <row r="770577" spans="16:16" x14ac:dyDescent="0.3">
      <c r="P770577" s="83"/>
    </row>
    <row r="770578" spans="16:16" x14ac:dyDescent="0.3">
      <c r="P770578" s="83"/>
    </row>
    <row r="770579" spans="16:16" x14ac:dyDescent="0.3">
      <c r="P770579" s="83"/>
    </row>
    <row r="770580" spans="16:16" x14ac:dyDescent="0.3">
      <c r="P770580" s="83"/>
    </row>
    <row r="770581" spans="16:16" x14ac:dyDescent="0.3">
      <c r="P770581" s="83"/>
    </row>
    <row r="770582" spans="16:16" x14ac:dyDescent="0.3">
      <c r="P770582" s="83"/>
    </row>
    <row r="770583" spans="16:16" x14ac:dyDescent="0.3">
      <c r="P770583" s="83"/>
    </row>
    <row r="770584" spans="16:16" x14ac:dyDescent="0.3">
      <c r="P770584" s="83"/>
    </row>
    <row r="770585" spans="16:16" x14ac:dyDescent="0.3">
      <c r="P770585" s="83"/>
    </row>
    <row r="770586" spans="16:16" x14ac:dyDescent="0.3">
      <c r="P770586" s="83"/>
    </row>
    <row r="770587" spans="16:16" x14ac:dyDescent="0.3">
      <c r="P770587" s="83"/>
    </row>
    <row r="770588" spans="16:16" x14ac:dyDescent="0.3">
      <c r="P770588" s="83"/>
    </row>
    <row r="770589" spans="16:16" x14ac:dyDescent="0.3">
      <c r="P770589" s="83"/>
    </row>
    <row r="770590" spans="16:16" x14ac:dyDescent="0.3">
      <c r="P770590" s="83"/>
    </row>
    <row r="770591" spans="16:16" x14ac:dyDescent="0.3">
      <c r="P770591" s="83"/>
    </row>
    <row r="770592" spans="16:16" x14ac:dyDescent="0.3">
      <c r="P770592" s="83"/>
    </row>
    <row r="770593" spans="16:16" x14ac:dyDescent="0.3">
      <c r="P770593" s="83"/>
    </row>
    <row r="770594" spans="16:16" x14ac:dyDescent="0.3">
      <c r="P770594" s="83"/>
    </row>
    <row r="770595" spans="16:16" x14ac:dyDescent="0.3">
      <c r="P770595" s="83"/>
    </row>
    <row r="770596" spans="16:16" x14ac:dyDescent="0.3">
      <c r="P770596" s="83"/>
    </row>
    <row r="770597" spans="16:16" x14ac:dyDescent="0.3">
      <c r="P770597" s="83"/>
    </row>
    <row r="770598" spans="16:16" x14ac:dyDescent="0.3">
      <c r="P770598" s="83"/>
    </row>
    <row r="770599" spans="16:16" x14ac:dyDescent="0.3">
      <c r="P770599" s="83"/>
    </row>
    <row r="770600" spans="16:16" x14ac:dyDescent="0.3">
      <c r="P770600" s="83"/>
    </row>
    <row r="770601" spans="16:16" x14ac:dyDescent="0.3">
      <c r="P770601" s="83"/>
    </row>
    <row r="770602" spans="16:16" x14ac:dyDescent="0.3">
      <c r="P770602" s="83"/>
    </row>
    <row r="770603" spans="16:16" x14ac:dyDescent="0.3">
      <c r="P770603" s="83"/>
    </row>
    <row r="770604" spans="16:16" x14ac:dyDescent="0.3">
      <c r="P770604" s="83"/>
    </row>
    <row r="770605" spans="16:16" x14ac:dyDescent="0.3">
      <c r="P770605" s="83"/>
    </row>
    <row r="770606" spans="16:16" x14ac:dyDescent="0.3">
      <c r="P770606" s="83"/>
    </row>
    <row r="770607" spans="16:16" x14ac:dyDescent="0.3">
      <c r="P770607" s="83"/>
    </row>
    <row r="770608" spans="16:16" x14ac:dyDescent="0.3">
      <c r="P770608" s="83"/>
    </row>
    <row r="770609" spans="16:16" x14ac:dyDescent="0.3">
      <c r="P770609" s="83"/>
    </row>
    <row r="770610" spans="16:16" x14ac:dyDescent="0.3">
      <c r="P770610" s="83"/>
    </row>
    <row r="770611" spans="16:16" x14ac:dyDescent="0.3">
      <c r="P770611" s="83"/>
    </row>
    <row r="770612" spans="16:16" x14ac:dyDescent="0.3">
      <c r="P770612" s="83"/>
    </row>
    <row r="770613" spans="16:16" x14ac:dyDescent="0.3">
      <c r="P770613" s="83"/>
    </row>
    <row r="770614" spans="16:16" x14ac:dyDescent="0.3">
      <c r="P770614" s="83"/>
    </row>
    <row r="770615" spans="16:16" x14ac:dyDescent="0.3">
      <c r="P770615" s="83"/>
    </row>
    <row r="770616" spans="16:16" x14ac:dyDescent="0.3">
      <c r="P770616" s="83"/>
    </row>
    <row r="770617" spans="16:16" x14ac:dyDescent="0.3">
      <c r="P770617" s="83"/>
    </row>
    <row r="770618" spans="16:16" x14ac:dyDescent="0.3">
      <c r="P770618" s="83"/>
    </row>
    <row r="770619" spans="16:16" x14ac:dyDescent="0.3">
      <c r="P770619" s="83"/>
    </row>
    <row r="770620" spans="16:16" x14ac:dyDescent="0.3">
      <c r="P770620" s="83"/>
    </row>
    <row r="770621" spans="16:16" x14ac:dyDescent="0.3">
      <c r="P770621" s="83"/>
    </row>
    <row r="770622" spans="16:16" x14ac:dyDescent="0.3">
      <c r="P770622" s="83"/>
    </row>
    <row r="770623" spans="16:16" x14ac:dyDescent="0.3">
      <c r="P770623" s="83"/>
    </row>
    <row r="770624" spans="16:16" x14ac:dyDescent="0.3">
      <c r="P770624" s="83"/>
    </row>
    <row r="770625" spans="16:16" x14ac:dyDescent="0.3">
      <c r="P770625" s="83"/>
    </row>
    <row r="770626" spans="16:16" x14ac:dyDescent="0.3">
      <c r="P770626" s="83"/>
    </row>
    <row r="770627" spans="16:16" x14ac:dyDescent="0.3">
      <c r="P770627" s="83"/>
    </row>
    <row r="770628" spans="16:16" x14ac:dyDescent="0.3">
      <c r="P770628" s="83"/>
    </row>
    <row r="770629" spans="16:16" x14ac:dyDescent="0.3">
      <c r="P770629" s="83"/>
    </row>
    <row r="770630" spans="16:16" x14ac:dyDescent="0.3">
      <c r="P770630" s="83"/>
    </row>
    <row r="770631" spans="16:16" x14ac:dyDescent="0.3">
      <c r="P770631" s="83"/>
    </row>
    <row r="770632" spans="16:16" x14ac:dyDescent="0.3">
      <c r="P770632" s="83"/>
    </row>
    <row r="770633" spans="16:16" x14ac:dyDescent="0.3">
      <c r="P770633" s="83"/>
    </row>
    <row r="770634" spans="16:16" x14ac:dyDescent="0.3">
      <c r="P770634" s="83"/>
    </row>
    <row r="770635" spans="16:16" x14ac:dyDescent="0.3">
      <c r="P770635" s="83"/>
    </row>
    <row r="770636" spans="16:16" x14ac:dyDescent="0.3">
      <c r="P770636" s="83"/>
    </row>
    <row r="770637" spans="16:16" x14ac:dyDescent="0.3">
      <c r="P770637" s="83"/>
    </row>
    <row r="770638" spans="16:16" x14ac:dyDescent="0.3">
      <c r="P770638" s="83"/>
    </row>
    <row r="770639" spans="16:16" x14ac:dyDescent="0.3">
      <c r="P770639" s="83"/>
    </row>
    <row r="770640" spans="16:16" x14ac:dyDescent="0.3">
      <c r="P770640" s="83"/>
    </row>
    <row r="770641" spans="16:16" x14ac:dyDescent="0.3">
      <c r="P770641" s="83"/>
    </row>
    <row r="770642" spans="16:16" x14ac:dyDescent="0.3">
      <c r="P770642" s="83"/>
    </row>
    <row r="770643" spans="16:16" x14ac:dyDescent="0.3">
      <c r="P770643" s="83"/>
    </row>
    <row r="770644" spans="16:16" x14ac:dyDescent="0.3">
      <c r="P770644" s="83"/>
    </row>
    <row r="770645" spans="16:16" x14ac:dyDescent="0.3">
      <c r="P770645" s="83"/>
    </row>
    <row r="770646" spans="16:16" x14ac:dyDescent="0.3">
      <c r="P770646" s="83"/>
    </row>
    <row r="770647" spans="16:16" x14ac:dyDescent="0.3">
      <c r="P770647" s="83"/>
    </row>
    <row r="770648" spans="16:16" x14ac:dyDescent="0.3">
      <c r="P770648" s="83"/>
    </row>
    <row r="770649" spans="16:16" x14ac:dyDescent="0.3">
      <c r="P770649" s="83"/>
    </row>
    <row r="770650" spans="16:16" x14ac:dyDescent="0.3">
      <c r="P770650" s="83"/>
    </row>
    <row r="770651" spans="16:16" x14ac:dyDescent="0.3">
      <c r="P770651" s="83"/>
    </row>
    <row r="770652" spans="16:16" x14ac:dyDescent="0.3">
      <c r="P770652" s="83"/>
    </row>
    <row r="770653" spans="16:16" x14ac:dyDescent="0.3">
      <c r="P770653" s="83"/>
    </row>
    <row r="770654" spans="16:16" x14ac:dyDescent="0.3">
      <c r="P770654" s="83"/>
    </row>
    <row r="770655" spans="16:16" x14ac:dyDescent="0.3">
      <c r="P770655" s="83"/>
    </row>
    <row r="770656" spans="16:16" x14ac:dyDescent="0.3">
      <c r="P770656" s="83"/>
    </row>
    <row r="770657" spans="16:16" x14ac:dyDescent="0.3">
      <c r="P770657" s="83"/>
    </row>
    <row r="770658" spans="16:16" x14ac:dyDescent="0.3">
      <c r="P770658" s="83"/>
    </row>
    <row r="770659" spans="16:16" x14ac:dyDescent="0.3">
      <c r="P770659" s="83"/>
    </row>
    <row r="770660" spans="16:16" x14ac:dyDescent="0.3">
      <c r="P770660" s="83"/>
    </row>
    <row r="770661" spans="16:16" x14ac:dyDescent="0.3">
      <c r="P770661" s="83"/>
    </row>
    <row r="770662" spans="16:16" x14ac:dyDescent="0.3">
      <c r="P770662" s="83"/>
    </row>
    <row r="770663" spans="16:16" x14ac:dyDescent="0.3">
      <c r="P770663" s="83"/>
    </row>
    <row r="770664" spans="16:16" x14ac:dyDescent="0.3">
      <c r="P770664" s="83"/>
    </row>
    <row r="770665" spans="16:16" x14ac:dyDescent="0.3">
      <c r="P770665" s="83"/>
    </row>
    <row r="770666" spans="16:16" x14ac:dyDescent="0.3">
      <c r="P770666" s="83"/>
    </row>
    <row r="770667" spans="16:16" x14ac:dyDescent="0.3">
      <c r="P770667" s="83"/>
    </row>
    <row r="770668" spans="16:16" x14ac:dyDescent="0.3">
      <c r="P770668" s="83"/>
    </row>
    <row r="770669" spans="16:16" x14ac:dyDescent="0.3">
      <c r="P770669" s="83"/>
    </row>
    <row r="770670" spans="16:16" x14ac:dyDescent="0.3">
      <c r="P770670" s="83"/>
    </row>
    <row r="770671" spans="16:16" x14ac:dyDescent="0.3">
      <c r="P770671" s="83"/>
    </row>
    <row r="770672" spans="16:16" x14ac:dyDescent="0.3">
      <c r="P770672" s="83"/>
    </row>
    <row r="770673" spans="16:16" x14ac:dyDescent="0.3">
      <c r="P770673" s="83"/>
    </row>
    <row r="770674" spans="16:16" x14ac:dyDescent="0.3">
      <c r="P770674" s="83"/>
    </row>
    <row r="770675" spans="16:16" x14ac:dyDescent="0.3">
      <c r="P770675" s="83"/>
    </row>
    <row r="770676" spans="16:16" x14ac:dyDescent="0.3">
      <c r="P770676" s="83"/>
    </row>
    <row r="770677" spans="16:16" x14ac:dyDescent="0.3">
      <c r="P770677" s="83"/>
    </row>
    <row r="770678" spans="16:16" x14ac:dyDescent="0.3">
      <c r="P770678" s="83"/>
    </row>
    <row r="770679" spans="16:16" x14ac:dyDescent="0.3">
      <c r="P770679" s="83"/>
    </row>
    <row r="770680" spans="16:16" x14ac:dyDescent="0.3">
      <c r="P770680" s="83"/>
    </row>
    <row r="770681" spans="16:16" x14ac:dyDescent="0.3">
      <c r="P770681" s="83"/>
    </row>
    <row r="770682" spans="16:16" x14ac:dyDescent="0.3">
      <c r="P770682" s="83"/>
    </row>
    <row r="770683" spans="16:16" x14ac:dyDescent="0.3">
      <c r="P770683" s="83"/>
    </row>
    <row r="770684" spans="16:16" x14ac:dyDescent="0.3">
      <c r="P770684" s="83"/>
    </row>
    <row r="770685" spans="16:16" x14ac:dyDescent="0.3">
      <c r="P770685" s="83"/>
    </row>
    <row r="770686" spans="16:16" x14ac:dyDescent="0.3">
      <c r="P770686" s="83"/>
    </row>
    <row r="770687" spans="16:16" x14ac:dyDescent="0.3">
      <c r="P770687" s="83"/>
    </row>
    <row r="770688" spans="16:16" x14ac:dyDescent="0.3">
      <c r="P770688" s="83"/>
    </row>
    <row r="770689" spans="16:16" x14ac:dyDescent="0.3">
      <c r="P770689" s="83"/>
    </row>
    <row r="770690" spans="16:16" x14ac:dyDescent="0.3">
      <c r="P770690" s="83"/>
    </row>
    <row r="770691" spans="16:16" x14ac:dyDescent="0.3">
      <c r="P770691" s="83"/>
    </row>
    <row r="770692" spans="16:16" x14ac:dyDescent="0.3">
      <c r="P770692" s="83"/>
    </row>
    <row r="770693" spans="16:16" x14ac:dyDescent="0.3">
      <c r="P770693" s="83"/>
    </row>
    <row r="770694" spans="16:16" x14ac:dyDescent="0.3">
      <c r="P770694" s="83"/>
    </row>
    <row r="770695" spans="16:16" x14ac:dyDescent="0.3">
      <c r="P770695" s="83"/>
    </row>
    <row r="770696" spans="16:16" x14ac:dyDescent="0.3">
      <c r="P770696" s="83"/>
    </row>
    <row r="770697" spans="16:16" x14ac:dyDescent="0.3">
      <c r="P770697" s="83"/>
    </row>
    <row r="770698" spans="16:16" x14ac:dyDescent="0.3">
      <c r="P770698" s="83"/>
    </row>
    <row r="770699" spans="16:16" x14ac:dyDescent="0.3">
      <c r="P770699" s="83"/>
    </row>
    <row r="770700" spans="16:16" x14ac:dyDescent="0.3">
      <c r="P770700" s="83"/>
    </row>
    <row r="770701" spans="16:16" x14ac:dyDescent="0.3">
      <c r="P770701" s="83"/>
    </row>
    <row r="770702" spans="16:16" x14ac:dyDescent="0.3">
      <c r="P770702" s="83"/>
    </row>
    <row r="770703" spans="16:16" x14ac:dyDescent="0.3">
      <c r="P770703" s="83"/>
    </row>
    <row r="770704" spans="16:16" x14ac:dyDescent="0.3">
      <c r="P770704" s="83"/>
    </row>
    <row r="770705" spans="16:16" x14ac:dyDescent="0.3">
      <c r="P770705" s="83"/>
    </row>
    <row r="770706" spans="16:16" x14ac:dyDescent="0.3">
      <c r="P770706" s="83"/>
    </row>
    <row r="770707" spans="16:16" x14ac:dyDescent="0.3">
      <c r="P770707" s="83"/>
    </row>
    <row r="770708" spans="16:16" x14ac:dyDescent="0.3">
      <c r="P770708" s="83"/>
    </row>
    <row r="770709" spans="16:16" x14ac:dyDescent="0.3">
      <c r="P770709" s="83"/>
    </row>
    <row r="770710" spans="16:16" x14ac:dyDescent="0.3">
      <c r="P770710" s="83"/>
    </row>
    <row r="770711" spans="16:16" x14ac:dyDescent="0.3">
      <c r="P770711" s="83"/>
    </row>
    <row r="770712" spans="16:16" x14ac:dyDescent="0.3">
      <c r="P770712" s="83"/>
    </row>
    <row r="770713" spans="16:16" x14ac:dyDescent="0.3">
      <c r="P770713" s="83"/>
    </row>
    <row r="770714" spans="16:16" x14ac:dyDescent="0.3">
      <c r="P770714" s="83"/>
    </row>
    <row r="770715" spans="16:16" x14ac:dyDescent="0.3">
      <c r="P770715" s="83"/>
    </row>
    <row r="770716" spans="16:16" x14ac:dyDescent="0.3">
      <c r="P770716" s="83"/>
    </row>
    <row r="770717" spans="16:16" x14ac:dyDescent="0.3">
      <c r="P770717" s="83"/>
    </row>
    <row r="770718" spans="16:16" x14ac:dyDescent="0.3">
      <c r="P770718" s="83"/>
    </row>
    <row r="770719" spans="16:16" x14ac:dyDescent="0.3">
      <c r="P770719" s="83"/>
    </row>
    <row r="770720" spans="16:16" x14ac:dyDescent="0.3">
      <c r="P770720" s="83"/>
    </row>
    <row r="770721" spans="16:16" x14ac:dyDescent="0.3">
      <c r="P770721" s="83"/>
    </row>
    <row r="770722" spans="16:16" x14ac:dyDescent="0.3">
      <c r="P770722" s="83"/>
    </row>
    <row r="770723" spans="16:16" x14ac:dyDescent="0.3">
      <c r="P770723" s="83"/>
    </row>
    <row r="770724" spans="16:16" x14ac:dyDescent="0.3">
      <c r="P770724" s="83"/>
    </row>
    <row r="770725" spans="16:16" x14ac:dyDescent="0.3">
      <c r="P770725" s="83"/>
    </row>
    <row r="770726" spans="16:16" x14ac:dyDescent="0.3">
      <c r="P770726" s="83"/>
    </row>
    <row r="770727" spans="16:16" x14ac:dyDescent="0.3">
      <c r="P770727" s="83"/>
    </row>
    <row r="770728" spans="16:16" x14ac:dyDescent="0.3">
      <c r="P770728" s="83"/>
    </row>
    <row r="770729" spans="16:16" x14ac:dyDescent="0.3">
      <c r="P770729" s="83"/>
    </row>
    <row r="770730" spans="16:16" x14ac:dyDescent="0.3">
      <c r="P770730" s="83"/>
    </row>
    <row r="770731" spans="16:16" x14ac:dyDescent="0.3">
      <c r="P770731" s="83"/>
    </row>
    <row r="770732" spans="16:16" x14ac:dyDescent="0.3">
      <c r="P770732" s="83"/>
    </row>
    <row r="770733" spans="16:16" x14ac:dyDescent="0.3">
      <c r="P770733" s="83"/>
    </row>
    <row r="770734" spans="16:16" x14ac:dyDescent="0.3">
      <c r="P770734" s="83"/>
    </row>
    <row r="770735" spans="16:16" x14ac:dyDescent="0.3">
      <c r="P770735" s="83"/>
    </row>
    <row r="770736" spans="16:16" x14ac:dyDescent="0.3">
      <c r="P770736" s="83"/>
    </row>
    <row r="770737" spans="16:16" x14ac:dyDescent="0.3">
      <c r="P770737" s="83"/>
    </row>
    <row r="770738" spans="16:16" x14ac:dyDescent="0.3">
      <c r="P770738" s="83"/>
    </row>
    <row r="770739" spans="16:16" x14ac:dyDescent="0.3">
      <c r="P770739" s="83"/>
    </row>
    <row r="770740" spans="16:16" x14ac:dyDescent="0.3">
      <c r="P770740" s="83"/>
    </row>
    <row r="770741" spans="16:16" x14ac:dyDescent="0.3">
      <c r="P770741" s="83"/>
    </row>
    <row r="770742" spans="16:16" x14ac:dyDescent="0.3">
      <c r="P770742" s="83"/>
    </row>
    <row r="770743" spans="16:16" x14ac:dyDescent="0.3">
      <c r="P770743" s="83"/>
    </row>
    <row r="770744" spans="16:16" x14ac:dyDescent="0.3">
      <c r="P770744" s="83"/>
    </row>
    <row r="770745" spans="16:16" x14ac:dyDescent="0.3">
      <c r="P770745" s="83"/>
    </row>
    <row r="770746" spans="16:16" x14ac:dyDescent="0.3">
      <c r="P770746" s="83"/>
    </row>
    <row r="770747" spans="16:16" x14ac:dyDescent="0.3">
      <c r="P770747" s="83"/>
    </row>
    <row r="770748" spans="16:16" x14ac:dyDescent="0.3">
      <c r="P770748" s="83"/>
    </row>
    <row r="770749" spans="16:16" x14ac:dyDescent="0.3">
      <c r="P770749" s="83"/>
    </row>
    <row r="770750" spans="16:16" x14ac:dyDescent="0.3">
      <c r="P770750" s="83"/>
    </row>
    <row r="770751" spans="16:16" x14ac:dyDescent="0.3">
      <c r="P770751" s="83"/>
    </row>
    <row r="770752" spans="16:16" x14ac:dyDescent="0.3">
      <c r="P770752" s="83"/>
    </row>
    <row r="770753" spans="16:16" x14ac:dyDescent="0.3">
      <c r="P770753" s="83"/>
    </row>
    <row r="770754" spans="16:16" x14ac:dyDescent="0.3">
      <c r="P770754" s="83"/>
    </row>
    <row r="770755" spans="16:16" x14ac:dyDescent="0.3">
      <c r="P770755" s="83"/>
    </row>
    <row r="770756" spans="16:16" x14ac:dyDescent="0.3">
      <c r="P770756" s="83"/>
    </row>
    <row r="770757" spans="16:16" x14ac:dyDescent="0.3">
      <c r="P770757" s="83"/>
    </row>
    <row r="770758" spans="16:16" x14ac:dyDescent="0.3">
      <c r="P770758" s="83"/>
    </row>
    <row r="770759" spans="16:16" x14ac:dyDescent="0.3">
      <c r="P770759" s="83"/>
    </row>
    <row r="770760" spans="16:16" x14ac:dyDescent="0.3">
      <c r="P770760" s="83"/>
    </row>
    <row r="770761" spans="16:16" x14ac:dyDescent="0.3">
      <c r="P770761" s="83"/>
    </row>
    <row r="770762" spans="16:16" x14ac:dyDescent="0.3">
      <c r="P770762" s="83"/>
    </row>
    <row r="770763" spans="16:16" x14ac:dyDescent="0.3">
      <c r="P770763" s="83"/>
    </row>
    <row r="770764" spans="16:16" x14ac:dyDescent="0.3">
      <c r="P770764" s="83"/>
    </row>
    <row r="770765" spans="16:16" x14ac:dyDescent="0.3">
      <c r="P770765" s="83"/>
    </row>
    <row r="770766" spans="16:16" x14ac:dyDescent="0.3">
      <c r="P770766" s="83"/>
    </row>
    <row r="770767" spans="16:16" x14ac:dyDescent="0.3">
      <c r="P770767" s="83"/>
    </row>
    <row r="770768" spans="16:16" x14ac:dyDescent="0.3">
      <c r="P770768" s="83"/>
    </row>
    <row r="770769" spans="16:16" x14ac:dyDescent="0.3">
      <c r="P770769" s="83"/>
    </row>
    <row r="770770" spans="16:16" x14ac:dyDescent="0.3">
      <c r="P770770" s="83"/>
    </row>
    <row r="770771" spans="16:16" x14ac:dyDescent="0.3">
      <c r="P770771" s="83"/>
    </row>
    <row r="770772" spans="16:16" x14ac:dyDescent="0.3">
      <c r="P770772" s="83"/>
    </row>
    <row r="770773" spans="16:16" x14ac:dyDescent="0.3">
      <c r="P770773" s="83"/>
    </row>
    <row r="770774" spans="16:16" x14ac:dyDescent="0.3">
      <c r="P770774" s="83"/>
    </row>
    <row r="770775" spans="16:16" x14ac:dyDescent="0.3">
      <c r="P770775" s="83"/>
    </row>
    <row r="770776" spans="16:16" x14ac:dyDescent="0.3">
      <c r="P770776" s="83"/>
    </row>
    <row r="770777" spans="16:16" x14ac:dyDescent="0.3">
      <c r="P770777" s="83"/>
    </row>
    <row r="770778" spans="16:16" x14ac:dyDescent="0.3">
      <c r="P770778" s="83"/>
    </row>
    <row r="770779" spans="16:16" x14ac:dyDescent="0.3">
      <c r="P770779" s="83"/>
    </row>
    <row r="770780" spans="16:16" x14ac:dyDescent="0.3">
      <c r="P770780" s="83"/>
    </row>
    <row r="770781" spans="16:16" x14ac:dyDescent="0.3">
      <c r="P770781" s="83"/>
    </row>
    <row r="770782" spans="16:16" x14ac:dyDescent="0.3">
      <c r="P770782" s="83"/>
    </row>
    <row r="770783" spans="16:16" x14ac:dyDescent="0.3">
      <c r="P770783" s="83"/>
    </row>
    <row r="770784" spans="16:16" x14ac:dyDescent="0.3">
      <c r="P770784" s="83"/>
    </row>
    <row r="770785" spans="16:16" x14ac:dyDescent="0.3">
      <c r="P770785" s="83"/>
    </row>
    <row r="770786" spans="16:16" x14ac:dyDescent="0.3">
      <c r="P770786" s="83"/>
    </row>
    <row r="770787" spans="16:16" x14ac:dyDescent="0.3">
      <c r="P770787" s="83"/>
    </row>
    <row r="770788" spans="16:16" x14ac:dyDescent="0.3">
      <c r="P770788" s="83"/>
    </row>
    <row r="770789" spans="16:16" x14ac:dyDescent="0.3">
      <c r="P770789" s="83"/>
    </row>
    <row r="770790" spans="16:16" x14ac:dyDescent="0.3">
      <c r="P770790" s="83"/>
    </row>
    <row r="770791" spans="16:16" x14ac:dyDescent="0.3">
      <c r="P770791" s="83"/>
    </row>
    <row r="770792" spans="16:16" x14ac:dyDescent="0.3">
      <c r="P770792" s="83"/>
    </row>
    <row r="770793" spans="16:16" x14ac:dyDescent="0.3">
      <c r="P770793" s="83"/>
    </row>
    <row r="770794" spans="16:16" x14ac:dyDescent="0.3">
      <c r="P770794" s="83"/>
    </row>
    <row r="770795" spans="16:16" x14ac:dyDescent="0.3">
      <c r="P770795" s="83"/>
    </row>
    <row r="770796" spans="16:16" x14ac:dyDescent="0.3">
      <c r="P770796" s="83"/>
    </row>
    <row r="770797" spans="16:16" x14ac:dyDescent="0.3">
      <c r="P770797" s="83"/>
    </row>
    <row r="770798" spans="16:16" x14ac:dyDescent="0.3">
      <c r="P770798" s="83"/>
    </row>
    <row r="770799" spans="16:16" x14ac:dyDescent="0.3">
      <c r="P770799" s="83"/>
    </row>
    <row r="770800" spans="16:16" x14ac:dyDescent="0.3">
      <c r="P770800" s="83"/>
    </row>
    <row r="770801" spans="16:16" x14ac:dyDescent="0.3">
      <c r="P770801" s="83"/>
    </row>
    <row r="770802" spans="16:16" x14ac:dyDescent="0.3">
      <c r="P770802" s="83"/>
    </row>
    <row r="770803" spans="16:16" x14ac:dyDescent="0.3">
      <c r="P770803" s="83"/>
    </row>
    <row r="770804" spans="16:16" x14ac:dyDescent="0.3">
      <c r="P770804" s="83"/>
    </row>
    <row r="770805" spans="16:16" x14ac:dyDescent="0.3">
      <c r="P770805" s="83"/>
    </row>
    <row r="770806" spans="16:16" x14ac:dyDescent="0.3">
      <c r="P770806" s="83"/>
    </row>
    <row r="770807" spans="16:16" x14ac:dyDescent="0.3">
      <c r="P770807" s="83"/>
    </row>
    <row r="770808" spans="16:16" x14ac:dyDescent="0.3">
      <c r="P770808" s="83"/>
    </row>
    <row r="770809" spans="16:16" x14ac:dyDescent="0.3">
      <c r="P770809" s="83"/>
    </row>
    <row r="770810" spans="16:16" x14ac:dyDescent="0.3">
      <c r="P770810" s="83"/>
    </row>
    <row r="770811" spans="16:16" x14ac:dyDescent="0.3">
      <c r="P770811" s="83"/>
    </row>
    <row r="770812" spans="16:16" x14ac:dyDescent="0.3">
      <c r="P770812" s="83"/>
    </row>
    <row r="770813" spans="16:16" x14ac:dyDescent="0.3">
      <c r="P770813" s="83"/>
    </row>
    <row r="770814" spans="16:16" x14ac:dyDescent="0.3">
      <c r="P770814" s="83"/>
    </row>
    <row r="770815" spans="16:16" x14ac:dyDescent="0.3">
      <c r="P770815" s="83"/>
    </row>
    <row r="770816" spans="16:16" x14ac:dyDescent="0.3">
      <c r="P770816" s="83"/>
    </row>
    <row r="770817" spans="16:16" x14ac:dyDescent="0.3">
      <c r="P770817" s="83"/>
    </row>
    <row r="770818" spans="16:16" x14ac:dyDescent="0.3">
      <c r="P770818" s="83"/>
    </row>
    <row r="770819" spans="16:16" x14ac:dyDescent="0.3">
      <c r="P770819" s="83"/>
    </row>
    <row r="770820" spans="16:16" x14ac:dyDescent="0.3">
      <c r="P770820" s="83"/>
    </row>
    <row r="770821" spans="16:16" x14ac:dyDescent="0.3">
      <c r="P770821" s="83"/>
    </row>
    <row r="770822" spans="16:16" x14ac:dyDescent="0.3">
      <c r="P770822" s="83"/>
    </row>
    <row r="770823" spans="16:16" x14ac:dyDescent="0.3">
      <c r="P770823" s="83"/>
    </row>
    <row r="770824" spans="16:16" x14ac:dyDescent="0.3">
      <c r="P770824" s="83"/>
    </row>
    <row r="770825" spans="16:16" x14ac:dyDescent="0.3">
      <c r="P770825" s="83"/>
    </row>
    <row r="770826" spans="16:16" x14ac:dyDescent="0.3">
      <c r="P770826" s="83"/>
    </row>
    <row r="770827" spans="16:16" x14ac:dyDescent="0.3">
      <c r="P770827" s="83"/>
    </row>
    <row r="770828" spans="16:16" x14ac:dyDescent="0.3">
      <c r="P770828" s="83"/>
    </row>
    <row r="770829" spans="16:16" x14ac:dyDescent="0.3">
      <c r="P770829" s="83"/>
    </row>
    <row r="770830" spans="16:16" x14ac:dyDescent="0.3">
      <c r="P770830" s="83"/>
    </row>
    <row r="770831" spans="16:16" x14ac:dyDescent="0.3">
      <c r="P770831" s="83"/>
    </row>
    <row r="770832" spans="16:16" x14ac:dyDescent="0.3">
      <c r="P770832" s="83"/>
    </row>
    <row r="770833" spans="16:16" x14ac:dyDescent="0.3">
      <c r="P770833" s="83"/>
    </row>
    <row r="770834" spans="16:16" x14ac:dyDescent="0.3">
      <c r="P770834" s="83"/>
    </row>
    <row r="770835" spans="16:16" x14ac:dyDescent="0.3">
      <c r="P770835" s="83"/>
    </row>
    <row r="770836" spans="16:16" x14ac:dyDescent="0.3">
      <c r="P770836" s="83"/>
    </row>
    <row r="770837" spans="16:16" x14ac:dyDescent="0.3">
      <c r="P770837" s="83"/>
    </row>
    <row r="770838" spans="16:16" x14ac:dyDescent="0.3">
      <c r="P770838" s="83"/>
    </row>
    <row r="770839" spans="16:16" x14ac:dyDescent="0.3">
      <c r="P770839" s="83"/>
    </row>
    <row r="770840" spans="16:16" x14ac:dyDescent="0.3">
      <c r="P770840" s="83"/>
    </row>
    <row r="770841" spans="16:16" x14ac:dyDescent="0.3">
      <c r="P770841" s="83"/>
    </row>
    <row r="770842" spans="16:16" x14ac:dyDescent="0.3">
      <c r="P770842" s="83"/>
    </row>
    <row r="770843" spans="16:16" x14ac:dyDescent="0.3">
      <c r="P770843" s="83"/>
    </row>
    <row r="770844" spans="16:16" x14ac:dyDescent="0.3">
      <c r="P770844" s="83"/>
    </row>
    <row r="770845" spans="16:16" x14ac:dyDescent="0.3">
      <c r="P770845" s="83"/>
    </row>
    <row r="770846" spans="16:16" x14ac:dyDescent="0.3">
      <c r="P770846" s="83"/>
    </row>
    <row r="770847" spans="16:16" x14ac:dyDescent="0.3">
      <c r="P770847" s="83"/>
    </row>
    <row r="770848" spans="16:16" x14ac:dyDescent="0.3">
      <c r="P770848" s="83"/>
    </row>
    <row r="770849" spans="16:16" x14ac:dyDescent="0.3">
      <c r="P770849" s="83"/>
    </row>
    <row r="770850" spans="16:16" x14ac:dyDescent="0.3">
      <c r="P770850" s="83"/>
    </row>
    <row r="770851" spans="16:16" x14ac:dyDescent="0.3">
      <c r="P770851" s="83"/>
    </row>
    <row r="770852" spans="16:16" x14ac:dyDescent="0.3">
      <c r="P770852" s="83"/>
    </row>
    <row r="770853" spans="16:16" x14ac:dyDescent="0.3">
      <c r="P770853" s="83"/>
    </row>
    <row r="770854" spans="16:16" x14ac:dyDescent="0.3">
      <c r="P770854" s="83"/>
    </row>
    <row r="770855" spans="16:16" x14ac:dyDescent="0.3">
      <c r="P770855" s="83"/>
    </row>
    <row r="770856" spans="16:16" x14ac:dyDescent="0.3">
      <c r="P770856" s="83"/>
    </row>
    <row r="770857" spans="16:16" x14ac:dyDescent="0.3">
      <c r="P770857" s="83"/>
    </row>
    <row r="770858" spans="16:16" x14ac:dyDescent="0.3">
      <c r="P770858" s="83"/>
    </row>
    <row r="770859" spans="16:16" x14ac:dyDescent="0.3">
      <c r="P770859" s="83"/>
    </row>
    <row r="770860" spans="16:16" x14ac:dyDescent="0.3">
      <c r="P770860" s="83"/>
    </row>
    <row r="770861" spans="16:16" x14ac:dyDescent="0.3">
      <c r="P770861" s="83"/>
    </row>
    <row r="770862" spans="16:16" x14ac:dyDescent="0.3">
      <c r="P770862" s="83"/>
    </row>
    <row r="770863" spans="16:16" x14ac:dyDescent="0.3">
      <c r="P770863" s="83"/>
    </row>
    <row r="770864" spans="16:16" x14ac:dyDescent="0.3">
      <c r="P770864" s="83"/>
    </row>
    <row r="770865" spans="16:16" x14ac:dyDescent="0.3">
      <c r="P770865" s="83"/>
    </row>
    <row r="770866" spans="16:16" x14ac:dyDescent="0.3">
      <c r="P770866" s="83"/>
    </row>
    <row r="770867" spans="16:16" x14ac:dyDescent="0.3">
      <c r="P770867" s="83"/>
    </row>
    <row r="770868" spans="16:16" x14ac:dyDescent="0.3">
      <c r="P770868" s="83"/>
    </row>
    <row r="770869" spans="16:16" x14ac:dyDescent="0.3">
      <c r="P770869" s="83"/>
    </row>
    <row r="770870" spans="16:16" x14ac:dyDescent="0.3">
      <c r="P770870" s="83"/>
    </row>
    <row r="770871" spans="16:16" x14ac:dyDescent="0.3">
      <c r="P770871" s="83"/>
    </row>
    <row r="770872" spans="16:16" x14ac:dyDescent="0.3">
      <c r="P770872" s="83"/>
    </row>
    <row r="770873" spans="16:16" x14ac:dyDescent="0.3">
      <c r="P770873" s="83"/>
    </row>
    <row r="770874" spans="16:16" x14ac:dyDescent="0.3">
      <c r="P770874" s="83"/>
    </row>
    <row r="770875" spans="16:16" x14ac:dyDescent="0.3">
      <c r="P770875" s="83"/>
    </row>
    <row r="770876" spans="16:16" x14ac:dyDescent="0.3">
      <c r="P770876" s="83"/>
    </row>
    <row r="770877" spans="16:16" x14ac:dyDescent="0.3">
      <c r="P770877" s="83"/>
    </row>
    <row r="770878" spans="16:16" x14ac:dyDescent="0.3">
      <c r="P770878" s="83"/>
    </row>
    <row r="770879" spans="16:16" x14ac:dyDescent="0.3">
      <c r="P770879" s="83"/>
    </row>
    <row r="770880" spans="16:16" x14ac:dyDescent="0.3">
      <c r="P770880" s="83"/>
    </row>
    <row r="770881" spans="16:16" x14ac:dyDescent="0.3">
      <c r="P770881" s="83"/>
    </row>
    <row r="770882" spans="16:16" x14ac:dyDescent="0.3">
      <c r="P770882" s="83"/>
    </row>
    <row r="770883" spans="16:16" x14ac:dyDescent="0.3">
      <c r="P770883" s="83"/>
    </row>
    <row r="770884" spans="16:16" x14ac:dyDescent="0.3">
      <c r="P770884" s="83"/>
    </row>
    <row r="770885" spans="16:16" x14ac:dyDescent="0.3">
      <c r="P770885" s="83"/>
    </row>
    <row r="770886" spans="16:16" x14ac:dyDescent="0.3">
      <c r="P770886" s="83"/>
    </row>
    <row r="770887" spans="16:16" x14ac:dyDescent="0.3">
      <c r="P770887" s="83"/>
    </row>
    <row r="770888" spans="16:16" x14ac:dyDescent="0.3">
      <c r="P770888" s="83"/>
    </row>
    <row r="770889" spans="16:16" x14ac:dyDescent="0.3">
      <c r="P770889" s="83"/>
    </row>
    <row r="770890" spans="16:16" x14ac:dyDescent="0.3">
      <c r="P770890" s="83"/>
    </row>
    <row r="770891" spans="16:16" x14ac:dyDescent="0.3">
      <c r="P770891" s="83"/>
    </row>
    <row r="770892" spans="16:16" x14ac:dyDescent="0.3">
      <c r="P770892" s="83"/>
    </row>
    <row r="770893" spans="16:16" x14ac:dyDescent="0.3">
      <c r="P770893" s="83"/>
    </row>
    <row r="770894" spans="16:16" x14ac:dyDescent="0.3">
      <c r="P770894" s="83"/>
    </row>
    <row r="770895" spans="16:16" x14ac:dyDescent="0.3">
      <c r="P770895" s="83"/>
    </row>
    <row r="770896" spans="16:16" x14ac:dyDescent="0.3">
      <c r="P770896" s="83"/>
    </row>
    <row r="770897" spans="16:16" x14ac:dyDescent="0.3">
      <c r="P770897" s="83"/>
    </row>
    <row r="770898" spans="16:16" x14ac:dyDescent="0.3">
      <c r="P770898" s="83"/>
    </row>
    <row r="770899" spans="16:16" x14ac:dyDescent="0.3">
      <c r="P770899" s="83"/>
    </row>
    <row r="770900" spans="16:16" x14ac:dyDescent="0.3">
      <c r="P770900" s="83"/>
    </row>
    <row r="770901" spans="16:16" x14ac:dyDescent="0.3">
      <c r="P770901" s="83"/>
    </row>
    <row r="770902" spans="16:16" x14ac:dyDescent="0.3">
      <c r="P770902" s="83"/>
    </row>
    <row r="770903" spans="16:16" x14ac:dyDescent="0.3">
      <c r="P770903" s="83"/>
    </row>
    <row r="770904" spans="16:16" x14ac:dyDescent="0.3">
      <c r="P770904" s="83"/>
    </row>
    <row r="770905" spans="16:16" x14ac:dyDescent="0.3">
      <c r="P770905" s="83"/>
    </row>
    <row r="770906" spans="16:16" x14ac:dyDescent="0.3">
      <c r="P770906" s="83"/>
    </row>
    <row r="770907" spans="16:16" x14ac:dyDescent="0.3">
      <c r="P770907" s="83"/>
    </row>
    <row r="770908" spans="16:16" x14ac:dyDescent="0.3">
      <c r="P770908" s="83"/>
    </row>
    <row r="770909" spans="16:16" x14ac:dyDescent="0.3">
      <c r="P770909" s="83"/>
    </row>
    <row r="770910" spans="16:16" x14ac:dyDescent="0.3">
      <c r="P770910" s="83"/>
    </row>
    <row r="770911" spans="16:16" x14ac:dyDescent="0.3">
      <c r="P770911" s="83"/>
    </row>
    <row r="770912" spans="16:16" x14ac:dyDescent="0.3">
      <c r="P770912" s="83"/>
    </row>
    <row r="770913" spans="16:16" x14ac:dyDescent="0.3">
      <c r="P770913" s="83"/>
    </row>
    <row r="770914" spans="16:16" x14ac:dyDescent="0.3">
      <c r="P770914" s="83"/>
    </row>
    <row r="770915" spans="16:16" x14ac:dyDescent="0.3">
      <c r="P770915" s="83"/>
    </row>
    <row r="770916" spans="16:16" x14ac:dyDescent="0.3">
      <c r="P770916" s="83"/>
    </row>
    <row r="770917" spans="16:16" x14ac:dyDescent="0.3">
      <c r="P770917" s="83"/>
    </row>
    <row r="770918" spans="16:16" x14ac:dyDescent="0.3">
      <c r="P770918" s="83"/>
    </row>
    <row r="770919" spans="16:16" x14ac:dyDescent="0.3">
      <c r="P770919" s="83"/>
    </row>
    <row r="770920" spans="16:16" x14ac:dyDescent="0.3">
      <c r="P770920" s="83"/>
    </row>
    <row r="770921" spans="16:16" x14ac:dyDescent="0.3">
      <c r="P770921" s="83"/>
    </row>
    <row r="770922" spans="16:16" x14ac:dyDescent="0.3">
      <c r="P770922" s="83"/>
    </row>
    <row r="770923" spans="16:16" x14ac:dyDescent="0.3">
      <c r="P770923" s="83"/>
    </row>
    <row r="770924" spans="16:16" x14ac:dyDescent="0.3">
      <c r="P770924" s="83"/>
    </row>
    <row r="770925" spans="16:16" x14ac:dyDescent="0.3">
      <c r="P770925" s="83"/>
    </row>
    <row r="770926" spans="16:16" x14ac:dyDescent="0.3">
      <c r="P770926" s="83"/>
    </row>
    <row r="770927" spans="16:16" x14ac:dyDescent="0.3">
      <c r="P770927" s="83"/>
    </row>
    <row r="770928" spans="16:16" x14ac:dyDescent="0.3">
      <c r="P770928" s="83"/>
    </row>
    <row r="770929" spans="16:16" x14ac:dyDescent="0.3">
      <c r="P770929" s="83"/>
    </row>
    <row r="770930" spans="16:16" x14ac:dyDescent="0.3">
      <c r="P770930" s="83"/>
    </row>
    <row r="770931" spans="16:16" x14ac:dyDescent="0.3">
      <c r="P770931" s="83"/>
    </row>
    <row r="770932" spans="16:16" x14ac:dyDescent="0.3">
      <c r="P770932" s="83"/>
    </row>
    <row r="770933" spans="16:16" x14ac:dyDescent="0.3">
      <c r="P770933" s="83"/>
    </row>
    <row r="770934" spans="16:16" x14ac:dyDescent="0.3">
      <c r="P770934" s="83"/>
    </row>
    <row r="770935" spans="16:16" x14ac:dyDescent="0.3">
      <c r="P770935" s="83"/>
    </row>
    <row r="770936" spans="16:16" x14ac:dyDescent="0.3">
      <c r="P770936" s="83"/>
    </row>
    <row r="770937" spans="16:16" x14ac:dyDescent="0.3">
      <c r="P770937" s="83"/>
    </row>
    <row r="770938" spans="16:16" x14ac:dyDescent="0.3">
      <c r="P770938" s="83"/>
    </row>
    <row r="770939" spans="16:16" x14ac:dyDescent="0.3">
      <c r="P770939" s="83"/>
    </row>
    <row r="770940" spans="16:16" x14ac:dyDescent="0.3">
      <c r="P770940" s="83"/>
    </row>
    <row r="770941" spans="16:16" x14ac:dyDescent="0.3">
      <c r="P770941" s="83"/>
    </row>
    <row r="770942" spans="16:16" x14ac:dyDescent="0.3">
      <c r="P770942" s="83"/>
    </row>
    <row r="770943" spans="16:16" x14ac:dyDescent="0.3">
      <c r="P770943" s="83"/>
    </row>
    <row r="770944" spans="16:16" x14ac:dyDescent="0.3">
      <c r="P770944" s="83"/>
    </row>
    <row r="770945" spans="16:16" x14ac:dyDescent="0.3">
      <c r="P770945" s="83"/>
    </row>
    <row r="770946" spans="16:16" x14ac:dyDescent="0.3">
      <c r="P770946" s="83"/>
    </row>
    <row r="770947" spans="16:16" x14ac:dyDescent="0.3">
      <c r="P770947" s="83"/>
    </row>
    <row r="770948" spans="16:16" x14ac:dyDescent="0.3">
      <c r="P770948" s="83"/>
    </row>
    <row r="770949" spans="16:16" x14ac:dyDescent="0.3">
      <c r="P770949" s="83"/>
    </row>
    <row r="770950" spans="16:16" x14ac:dyDescent="0.3">
      <c r="P770950" s="83"/>
    </row>
    <row r="770951" spans="16:16" x14ac:dyDescent="0.3">
      <c r="P770951" s="83"/>
    </row>
    <row r="770952" spans="16:16" x14ac:dyDescent="0.3">
      <c r="P770952" s="83"/>
    </row>
    <row r="770953" spans="16:16" x14ac:dyDescent="0.3">
      <c r="P770953" s="83"/>
    </row>
    <row r="770954" spans="16:16" x14ac:dyDescent="0.3">
      <c r="P770954" s="83"/>
    </row>
    <row r="770955" spans="16:16" x14ac:dyDescent="0.3">
      <c r="P770955" s="83"/>
    </row>
    <row r="770956" spans="16:16" x14ac:dyDescent="0.3">
      <c r="P770956" s="83"/>
    </row>
    <row r="770957" spans="16:16" x14ac:dyDescent="0.3">
      <c r="P770957" s="83"/>
    </row>
    <row r="770958" spans="16:16" x14ac:dyDescent="0.3">
      <c r="P770958" s="83"/>
    </row>
    <row r="770959" spans="16:16" x14ac:dyDescent="0.3">
      <c r="P770959" s="83"/>
    </row>
    <row r="770960" spans="16:16" x14ac:dyDescent="0.3">
      <c r="P770960" s="83"/>
    </row>
    <row r="770961" spans="16:16" x14ac:dyDescent="0.3">
      <c r="P770961" s="83"/>
    </row>
    <row r="770962" spans="16:16" x14ac:dyDescent="0.3">
      <c r="P770962" s="83"/>
    </row>
    <row r="770963" spans="16:16" x14ac:dyDescent="0.3">
      <c r="P770963" s="83"/>
    </row>
    <row r="770964" spans="16:16" x14ac:dyDescent="0.3">
      <c r="P770964" s="83"/>
    </row>
    <row r="770965" spans="16:16" x14ac:dyDescent="0.3">
      <c r="P770965" s="83"/>
    </row>
    <row r="770966" spans="16:16" x14ac:dyDescent="0.3">
      <c r="P770966" s="83"/>
    </row>
    <row r="770967" spans="16:16" x14ac:dyDescent="0.3">
      <c r="P770967" s="83"/>
    </row>
    <row r="770968" spans="16:16" x14ac:dyDescent="0.3">
      <c r="P770968" s="83"/>
    </row>
    <row r="770969" spans="16:16" x14ac:dyDescent="0.3">
      <c r="P770969" s="83"/>
    </row>
    <row r="770970" spans="16:16" x14ac:dyDescent="0.3">
      <c r="P770970" s="83"/>
    </row>
    <row r="770971" spans="16:16" x14ac:dyDescent="0.3">
      <c r="P770971" s="83"/>
    </row>
    <row r="770972" spans="16:16" x14ac:dyDescent="0.3">
      <c r="P770972" s="83"/>
    </row>
    <row r="770973" spans="16:16" x14ac:dyDescent="0.3">
      <c r="P770973" s="83"/>
    </row>
    <row r="770974" spans="16:16" x14ac:dyDescent="0.3">
      <c r="P770974" s="83"/>
    </row>
    <row r="770975" spans="16:16" x14ac:dyDescent="0.3">
      <c r="P770975" s="83"/>
    </row>
    <row r="770976" spans="16:16" x14ac:dyDescent="0.3">
      <c r="P770976" s="83"/>
    </row>
    <row r="770977" spans="16:16" x14ac:dyDescent="0.3">
      <c r="P770977" s="83"/>
    </row>
    <row r="770978" spans="16:16" x14ac:dyDescent="0.3">
      <c r="P770978" s="83"/>
    </row>
    <row r="770979" spans="16:16" x14ac:dyDescent="0.3">
      <c r="P770979" s="83"/>
    </row>
    <row r="770980" spans="16:16" x14ac:dyDescent="0.3">
      <c r="P770980" s="83"/>
    </row>
    <row r="770981" spans="16:16" x14ac:dyDescent="0.3">
      <c r="P770981" s="83"/>
    </row>
    <row r="770982" spans="16:16" x14ac:dyDescent="0.3">
      <c r="P770982" s="83"/>
    </row>
    <row r="770983" spans="16:16" x14ac:dyDescent="0.3">
      <c r="P770983" s="83"/>
    </row>
    <row r="770984" spans="16:16" x14ac:dyDescent="0.3">
      <c r="P770984" s="83"/>
    </row>
    <row r="770985" spans="16:16" x14ac:dyDescent="0.3">
      <c r="P770985" s="83"/>
    </row>
    <row r="770986" spans="16:16" x14ac:dyDescent="0.3">
      <c r="P770986" s="83"/>
    </row>
    <row r="770987" spans="16:16" x14ac:dyDescent="0.3">
      <c r="P770987" s="83"/>
    </row>
    <row r="770988" spans="16:16" x14ac:dyDescent="0.3">
      <c r="P770988" s="83"/>
    </row>
    <row r="770989" spans="16:16" x14ac:dyDescent="0.3">
      <c r="P770989" s="83"/>
    </row>
    <row r="770990" spans="16:16" x14ac:dyDescent="0.3">
      <c r="P770990" s="83"/>
    </row>
    <row r="770991" spans="16:16" x14ac:dyDescent="0.3">
      <c r="P770991" s="83"/>
    </row>
    <row r="770992" spans="16:16" x14ac:dyDescent="0.3">
      <c r="P770992" s="83"/>
    </row>
    <row r="770993" spans="16:16" x14ac:dyDescent="0.3">
      <c r="P770993" s="83"/>
    </row>
    <row r="770994" spans="16:16" x14ac:dyDescent="0.3">
      <c r="P770994" s="83"/>
    </row>
    <row r="770995" spans="16:16" x14ac:dyDescent="0.3">
      <c r="P770995" s="83"/>
    </row>
    <row r="770996" spans="16:16" x14ac:dyDescent="0.3">
      <c r="P770996" s="83"/>
    </row>
    <row r="770997" spans="16:16" x14ac:dyDescent="0.3">
      <c r="P770997" s="83"/>
    </row>
    <row r="770998" spans="16:16" x14ac:dyDescent="0.3">
      <c r="P770998" s="83"/>
    </row>
    <row r="770999" spans="16:16" x14ac:dyDescent="0.3">
      <c r="P770999" s="83"/>
    </row>
    <row r="771000" spans="16:16" x14ac:dyDescent="0.3">
      <c r="P771000" s="83"/>
    </row>
    <row r="771001" spans="16:16" x14ac:dyDescent="0.3">
      <c r="P771001" s="83"/>
    </row>
    <row r="771002" spans="16:16" x14ac:dyDescent="0.3">
      <c r="P771002" s="83"/>
    </row>
    <row r="771003" spans="16:16" x14ac:dyDescent="0.3">
      <c r="P771003" s="83"/>
    </row>
    <row r="771004" spans="16:16" x14ac:dyDescent="0.3">
      <c r="P771004" s="83"/>
    </row>
    <row r="771005" spans="16:16" x14ac:dyDescent="0.3">
      <c r="P771005" s="83"/>
    </row>
    <row r="771006" spans="16:16" x14ac:dyDescent="0.3">
      <c r="P771006" s="83"/>
    </row>
    <row r="771007" spans="16:16" x14ac:dyDescent="0.3">
      <c r="P771007" s="83"/>
    </row>
    <row r="771008" spans="16:16" x14ac:dyDescent="0.3">
      <c r="P771008" s="83"/>
    </row>
    <row r="771009" spans="16:16" x14ac:dyDescent="0.3">
      <c r="P771009" s="83"/>
    </row>
    <row r="771010" spans="16:16" x14ac:dyDescent="0.3">
      <c r="P771010" s="83"/>
    </row>
    <row r="771011" spans="16:16" x14ac:dyDescent="0.3">
      <c r="P771011" s="83"/>
    </row>
    <row r="771012" spans="16:16" x14ac:dyDescent="0.3">
      <c r="P771012" s="83"/>
    </row>
    <row r="771013" spans="16:16" x14ac:dyDescent="0.3">
      <c r="P771013" s="83"/>
    </row>
    <row r="771014" spans="16:16" x14ac:dyDescent="0.3">
      <c r="P771014" s="83"/>
    </row>
    <row r="771015" spans="16:16" x14ac:dyDescent="0.3">
      <c r="P771015" s="83"/>
    </row>
    <row r="771016" spans="16:16" x14ac:dyDescent="0.3">
      <c r="P771016" s="83"/>
    </row>
    <row r="771017" spans="16:16" x14ac:dyDescent="0.3">
      <c r="P771017" s="83"/>
    </row>
    <row r="771018" spans="16:16" x14ac:dyDescent="0.3">
      <c r="P771018" s="83"/>
    </row>
    <row r="771019" spans="16:16" x14ac:dyDescent="0.3">
      <c r="P771019" s="83"/>
    </row>
    <row r="771020" spans="16:16" x14ac:dyDescent="0.3">
      <c r="P771020" s="83"/>
    </row>
    <row r="771021" spans="16:16" x14ac:dyDescent="0.3">
      <c r="P771021" s="83"/>
    </row>
    <row r="771022" spans="16:16" x14ac:dyDescent="0.3">
      <c r="P771022" s="83"/>
    </row>
    <row r="771023" spans="16:16" x14ac:dyDescent="0.3">
      <c r="P771023" s="83"/>
    </row>
    <row r="771024" spans="16:16" x14ac:dyDescent="0.3">
      <c r="P771024" s="83"/>
    </row>
    <row r="771025" spans="16:16" x14ac:dyDescent="0.3">
      <c r="P771025" s="83"/>
    </row>
    <row r="771026" spans="16:16" x14ac:dyDescent="0.3">
      <c r="P771026" s="83"/>
    </row>
    <row r="771027" spans="16:16" x14ac:dyDescent="0.3">
      <c r="P771027" s="83"/>
    </row>
    <row r="771028" spans="16:16" x14ac:dyDescent="0.3">
      <c r="P771028" s="83"/>
    </row>
    <row r="771029" spans="16:16" x14ac:dyDescent="0.3">
      <c r="P771029" s="83"/>
    </row>
    <row r="771030" spans="16:16" x14ac:dyDescent="0.3">
      <c r="P771030" s="83"/>
    </row>
    <row r="771031" spans="16:16" x14ac:dyDescent="0.3">
      <c r="P771031" s="83"/>
    </row>
    <row r="771032" spans="16:16" x14ac:dyDescent="0.3">
      <c r="P771032" s="83"/>
    </row>
    <row r="771033" spans="16:16" x14ac:dyDescent="0.3">
      <c r="P771033" s="83"/>
    </row>
    <row r="771034" spans="16:16" x14ac:dyDescent="0.3">
      <c r="P771034" s="83"/>
    </row>
    <row r="771035" spans="16:16" x14ac:dyDescent="0.3">
      <c r="P771035" s="83"/>
    </row>
    <row r="771036" spans="16:16" x14ac:dyDescent="0.3">
      <c r="P771036" s="83"/>
    </row>
    <row r="771037" spans="16:16" x14ac:dyDescent="0.3">
      <c r="P771037" s="83"/>
    </row>
    <row r="771038" spans="16:16" x14ac:dyDescent="0.3">
      <c r="P771038" s="83"/>
    </row>
    <row r="771039" spans="16:16" x14ac:dyDescent="0.3">
      <c r="P771039" s="83"/>
    </row>
    <row r="771040" spans="16:16" x14ac:dyDescent="0.3">
      <c r="P771040" s="83"/>
    </row>
    <row r="771041" spans="16:16" x14ac:dyDescent="0.3">
      <c r="P771041" s="83"/>
    </row>
    <row r="771042" spans="16:16" x14ac:dyDescent="0.3">
      <c r="P771042" s="83"/>
    </row>
    <row r="771043" spans="16:16" x14ac:dyDescent="0.3">
      <c r="P771043" s="83"/>
    </row>
    <row r="771044" spans="16:16" x14ac:dyDescent="0.3">
      <c r="P771044" s="83"/>
    </row>
    <row r="771045" spans="16:16" x14ac:dyDescent="0.3">
      <c r="P771045" s="83"/>
    </row>
    <row r="771046" spans="16:16" x14ac:dyDescent="0.3">
      <c r="P771046" s="83"/>
    </row>
    <row r="771047" spans="16:16" x14ac:dyDescent="0.3">
      <c r="P771047" s="83"/>
    </row>
    <row r="771048" spans="16:16" x14ac:dyDescent="0.3">
      <c r="P771048" s="83"/>
    </row>
    <row r="771049" spans="16:16" x14ac:dyDescent="0.3">
      <c r="P771049" s="83"/>
    </row>
    <row r="771050" spans="16:16" x14ac:dyDescent="0.3">
      <c r="P771050" s="83"/>
    </row>
    <row r="771051" spans="16:16" x14ac:dyDescent="0.3">
      <c r="P771051" s="83"/>
    </row>
    <row r="771052" spans="16:16" x14ac:dyDescent="0.3">
      <c r="P771052" s="83"/>
    </row>
    <row r="771053" spans="16:16" x14ac:dyDescent="0.3">
      <c r="P771053" s="83"/>
    </row>
    <row r="771054" spans="16:16" x14ac:dyDescent="0.3">
      <c r="P771054" s="83"/>
    </row>
    <row r="771055" spans="16:16" x14ac:dyDescent="0.3">
      <c r="P771055" s="83"/>
    </row>
    <row r="771056" spans="16:16" x14ac:dyDescent="0.3">
      <c r="P771056" s="83"/>
    </row>
    <row r="771057" spans="16:16" x14ac:dyDescent="0.3">
      <c r="P771057" s="83"/>
    </row>
    <row r="771058" spans="16:16" x14ac:dyDescent="0.3">
      <c r="P771058" s="83"/>
    </row>
    <row r="771059" spans="16:16" x14ac:dyDescent="0.3">
      <c r="P771059" s="83"/>
    </row>
    <row r="771060" spans="16:16" x14ac:dyDescent="0.3">
      <c r="P771060" s="83"/>
    </row>
    <row r="771061" spans="16:16" x14ac:dyDescent="0.3">
      <c r="P771061" s="83"/>
    </row>
    <row r="771062" spans="16:16" x14ac:dyDescent="0.3">
      <c r="P771062" s="83"/>
    </row>
    <row r="771063" spans="16:16" x14ac:dyDescent="0.3">
      <c r="P771063" s="83"/>
    </row>
    <row r="771064" spans="16:16" x14ac:dyDescent="0.3">
      <c r="P771064" s="83"/>
    </row>
    <row r="771065" spans="16:16" x14ac:dyDescent="0.3">
      <c r="P771065" s="83"/>
    </row>
    <row r="771066" spans="16:16" x14ac:dyDescent="0.3">
      <c r="P771066" s="83"/>
    </row>
    <row r="771067" spans="16:16" x14ac:dyDescent="0.3">
      <c r="P771067" s="83"/>
    </row>
    <row r="771068" spans="16:16" x14ac:dyDescent="0.3">
      <c r="P771068" s="83"/>
    </row>
    <row r="771069" spans="16:16" x14ac:dyDescent="0.3">
      <c r="P771069" s="83"/>
    </row>
    <row r="771070" spans="16:16" x14ac:dyDescent="0.3">
      <c r="P771070" s="83"/>
    </row>
    <row r="771071" spans="16:16" x14ac:dyDescent="0.3">
      <c r="P771071" s="83"/>
    </row>
    <row r="771072" spans="16:16" x14ac:dyDescent="0.3">
      <c r="P771072" s="83"/>
    </row>
    <row r="771073" spans="16:16" x14ac:dyDescent="0.3">
      <c r="P771073" s="83"/>
    </row>
    <row r="771074" spans="16:16" x14ac:dyDescent="0.3">
      <c r="P771074" s="83"/>
    </row>
    <row r="771075" spans="16:16" x14ac:dyDescent="0.3">
      <c r="P771075" s="83"/>
    </row>
    <row r="771076" spans="16:16" x14ac:dyDescent="0.3">
      <c r="P771076" s="83"/>
    </row>
    <row r="771077" spans="16:16" x14ac:dyDescent="0.3">
      <c r="P771077" s="83"/>
    </row>
    <row r="771078" spans="16:16" x14ac:dyDescent="0.3">
      <c r="P771078" s="83"/>
    </row>
    <row r="771079" spans="16:16" x14ac:dyDescent="0.3">
      <c r="P771079" s="83"/>
    </row>
    <row r="771080" spans="16:16" x14ac:dyDescent="0.3">
      <c r="P771080" s="83"/>
    </row>
    <row r="771081" spans="16:16" x14ac:dyDescent="0.3">
      <c r="P771081" s="83"/>
    </row>
    <row r="771082" spans="16:16" x14ac:dyDescent="0.3">
      <c r="P771082" s="83"/>
    </row>
    <row r="771083" spans="16:16" x14ac:dyDescent="0.3">
      <c r="P771083" s="83"/>
    </row>
    <row r="771084" spans="16:16" x14ac:dyDescent="0.3">
      <c r="P771084" s="83"/>
    </row>
    <row r="771085" spans="16:16" x14ac:dyDescent="0.3">
      <c r="P771085" s="83"/>
    </row>
    <row r="771086" spans="16:16" x14ac:dyDescent="0.3">
      <c r="P771086" s="83"/>
    </row>
    <row r="771087" spans="16:16" x14ac:dyDescent="0.3">
      <c r="P771087" s="83"/>
    </row>
    <row r="771088" spans="16:16" x14ac:dyDescent="0.3">
      <c r="P771088" s="83"/>
    </row>
    <row r="771089" spans="16:16" x14ac:dyDescent="0.3">
      <c r="P771089" s="83"/>
    </row>
    <row r="771090" spans="16:16" x14ac:dyDescent="0.3">
      <c r="P771090" s="83"/>
    </row>
    <row r="771091" spans="16:16" x14ac:dyDescent="0.3">
      <c r="P771091" s="83"/>
    </row>
    <row r="771092" spans="16:16" x14ac:dyDescent="0.3">
      <c r="P771092" s="83"/>
    </row>
    <row r="771093" spans="16:16" x14ac:dyDescent="0.3">
      <c r="P771093" s="83"/>
    </row>
    <row r="771094" spans="16:16" x14ac:dyDescent="0.3">
      <c r="P771094" s="83"/>
    </row>
    <row r="771095" spans="16:16" x14ac:dyDescent="0.3">
      <c r="P771095" s="83"/>
    </row>
    <row r="771096" spans="16:16" x14ac:dyDescent="0.3">
      <c r="P771096" s="83"/>
    </row>
    <row r="771097" spans="16:16" x14ac:dyDescent="0.3">
      <c r="P771097" s="83"/>
    </row>
    <row r="771098" spans="16:16" x14ac:dyDescent="0.3">
      <c r="P771098" s="83"/>
    </row>
    <row r="771099" spans="16:16" x14ac:dyDescent="0.3">
      <c r="P771099" s="83"/>
    </row>
    <row r="771100" spans="16:16" x14ac:dyDescent="0.3">
      <c r="P771100" s="83"/>
    </row>
    <row r="771101" spans="16:16" x14ac:dyDescent="0.3">
      <c r="P771101" s="83"/>
    </row>
    <row r="771102" spans="16:16" x14ac:dyDescent="0.3">
      <c r="P771102" s="83"/>
    </row>
    <row r="771103" spans="16:16" x14ac:dyDescent="0.3">
      <c r="P771103" s="83"/>
    </row>
    <row r="771104" spans="16:16" x14ac:dyDescent="0.3">
      <c r="P771104" s="83"/>
    </row>
    <row r="771105" spans="16:16" x14ac:dyDescent="0.3">
      <c r="P771105" s="83"/>
    </row>
    <row r="771106" spans="16:16" x14ac:dyDescent="0.3">
      <c r="P771106" s="83"/>
    </row>
    <row r="771107" spans="16:16" x14ac:dyDescent="0.3">
      <c r="P771107" s="83"/>
    </row>
    <row r="771108" spans="16:16" x14ac:dyDescent="0.3">
      <c r="P771108" s="83"/>
    </row>
    <row r="771109" spans="16:16" x14ac:dyDescent="0.3">
      <c r="P771109" s="83"/>
    </row>
    <row r="771110" spans="16:16" x14ac:dyDescent="0.3">
      <c r="P771110" s="83"/>
    </row>
    <row r="771111" spans="16:16" x14ac:dyDescent="0.3">
      <c r="P771111" s="83"/>
    </row>
    <row r="771112" spans="16:16" x14ac:dyDescent="0.3">
      <c r="P771112" s="83"/>
    </row>
    <row r="771113" spans="16:16" x14ac:dyDescent="0.3">
      <c r="P771113" s="83"/>
    </row>
    <row r="771114" spans="16:16" x14ac:dyDescent="0.3">
      <c r="P771114" s="83"/>
    </row>
    <row r="771115" spans="16:16" x14ac:dyDescent="0.3">
      <c r="P771115" s="83"/>
    </row>
    <row r="771116" spans="16:16" x14ac:dyDescent="0.3">
      <c r="P771116" s="83"/>
    </row>
    <row r="771117" spans="16:16" x14ac:dyDescent="0.3">
      <c r="P771117" s="83"/>
    </row>
    <row r="771118" spans="16:16" x14ac:dyDescent="0.3">
      <c r="P771118" s="83"/>
    </row>
    <row r="771119" spans="16:16" x14ac:dyDescent="0.3">
      <c r="P771119" s="83"/>
    </row>
    <row r="771120" spans="16:16" x14ac:dyDescent="0.3">
      <c r="P771120" s="83"/>
    </row>
    <row r="771121" spans="16:16" x14ac:dyDescent="0.3">
      <c r="P771121" s="83"/>
    </row>
    <row r="771122" spans="16:16" x14ac:dyDescent="0.3">
      <c r="P771122" s="83"/>
    </row>
    <row r="771123" spans="16:16" x14ac:dyDescent="0.3">
      <c r="P771123" s="83"/>
    </row>
    <row r="771124" spans="16:16" x14ac:dyDescent="0.3">
      <c r="P771124" s="83"/>
    </row>
    <row r="771125" spans="16:16" x14ac:dyDescent="0.3">
      <c r="P771125" s="83"/>
    </row>
    <row r="771126" spans="16:16" x14ac:dyDescent="0.3">
      <c r="P771126" s="83"/>
    </row>
    <row r="771127" spans="16:16" x14ac:dyDescent="0.3">
      <c r="P771127" s="83"/>
    </row>
    <row r="771128" spans="16:16" x14ac:dyDescent="0.3">
      <c r="P771128" s="83"/>
    </row>
    <row r="771129" spans="16:16" x14ac:dyDescent="0.3">
      <c r="P771129" s="83"/>
    </row>
    <row r="771130" spans="16:16" x14ac:dyDescent="0.3">
      <c r="P771130" s="83"/>
    </row>
    <row r="771131" spans="16:16" x14ac:dyDescent="0.3">
      <c r="P771131" s="83"/>
    </row>
    <row r="771132" spans="16:16" x14ac:dyDescent="0.3">
      <c r="P771132" s="83"/>
    </row>
    <row r="771133" spans="16:16" x14ac:dyDescent="0.3">
      <c r="P771133" s="83"/>
    </row>
    <row r="771134" spans="16:16" x14ac:dyDescent="0.3">
      <c r="P771134" s="83"/>
    </row>
    <row r="771135" spans="16:16" x14ac:dyDescent="0.3">
      <c r="P771135" s="83"/>
    </row>
    <row r="771136" spans="16:16" x14ac:dyDescent="0.3">
      <c r="P771136" s="83"/>
    </row>
    <row r="771137" spans="16:16" x14ac:dyDescent="0.3">
      <c r="P771137" s="83"/>
    </row>
    <row r="771138" spans="16:16" x14ac:dyDescent="0.3">
      <c r="P771138" s="83"/>
    </row>
    <row r="771139" spans="16:16" x14ac:dyDescent="0.3">
      <c r="P771139" s="83"/>
    </row>
    <row r="771140" spans="16:16" x14ac:dyDescent="0.3">
      <c r="P771140" s="83"/>
    </row>
    <row r="771141" spans="16:16" x14ac:dyDescent="0.3">
      <c r="P771141" s="83"/>
    </row>
    <row r="771142" spans="16:16" x14ac:dyDescent="0.3">
      <c r="P771142" s="83"/>
    </row>
    <row r="771143" spans="16:16" x14ac:dyDescent="0.3">
      <c r="P771143" s="83"/>
    </row>
    <row r="771144" spans="16:16" x14ac:dyDescent="0.3">
      <c r="P771144" s="83"/>
    </row>
    <row r="771145" spans="16:16" x14ac:dyDescent="0.3">
      <c r="P771145" s="83"/>
    </row>
    <row r="771146" spans="16:16" x14ac:dyDescent="0.3">
      <c r="P771146" s="83"/>
    </row>
    <row r="771147" spans="16:16" x14ac:dyDescent="0.3">
      <c r="P771147" s="83"/>
    </row>
    <row r="771148" spans="16:16" x14ac:dyDescent="0.3">
      <c r="P771148" s="83"/>
    </row>
    <row r="771149" spans="16:16" x14ac:dyDescent="0.3">
      <c r="P771149" s="83"/>
    </row>
    <row r="771150" spans="16:16" x14ac:dyDescent="0.3">
      <c r="P771150" s="83"/>
    </row>
    <row r="771151" spans="16:16" x14ac:dyDescent="0.3">
      <c r="P771151" s="83"/>
    </row>
    <row r="771152" spans="16:16" x14ac:dyDescent="0.3">
      <c r="P771152" s="83"/>
    </row>
    <row r="771153" spans="16:16" x14ac:dyDescent="0.3">
      <c r="P771153" s="83"/>
    </row>
    <row r="771154" spans="16:16" x14ac:dyDescent="0.3">
      <c r="P771154" s="83"/>
    </row>
    <row r="771155" spans="16:16" x14ac:dyDescent="0.3">
      <c r="P771155" s="83"/>
    </row>
    <row r="771156" spans="16:16" x14ac:dyDescent="0.3">
      <c r="P771156" s="83"/>
    </row>
    <row r="771157" spans="16:16" x14ac:dyDescent="0.3">
      <c r="P771157" s="83"/>
    </row>
    <row r="771158" spans="16:16" x14ac:dyDescent="0.3">
      <c r="P771158" s="83"/>
    </row>
    <row r="771159" spans="16:16" x14ac:dyDescent="0.3">
      <c r="P771159" s="83"/>
    </row>
    <row r="771160" spans="16:16" x14ac:dyDescent="0.3">
      <c r="P771160" s="83"/>
    </row>
    <row r="771161" spans="16:16" x14ac:dyDescent="0.3">
      <c r="P771161" s="83"/>
    </row>
    <row r="771162" spans="16:16" x14ac:dyDescent="0.3">
      <c r="P771162" s="83"/>
    </row>
    <row r="771163" spans="16:16" x14ac:dyDescent="0.3">
      <c r="P771163" s="83"/>
    </row>
    <row r="771164" spans="16:16" x14ac:dyDescent="0.3">
      <c r="P771164" s="83"/>
    </row>
    <row r="771165" spans="16:16" x14ac:dyDescent="0.3">
      <c r="P771165" s="83"/>
    </row>
    <row r="771166" spans="16:16" x14ac:dyDescent="0.3">
      <c r="P771166" s="83"/>
    </row>
    <row r="771167" spans="16:16" x14ac:dyDescent="0.3">
      <c r="P771167" s="83"/>
    </row>
    <row r="771168" spans="16:16" x14ac:dyDescent="0.3">
      <c r="P771168" s="83"/>
    </row>
    <row r="771169" spans="16:16" x14ac:dyDescent="0.3">
      <c r="P771169" s="83"/>
    </row>
    <row r="771170" spans="16:16" x14ac:dyDescent="0.3">
      <c r="P771170" s="83"/>
    </row>
    <row r="771171" spans="16:16" x14ac:dyDescent="0.3">
      <c r="P771171" s="83"/>
    </row>
    <row r="771172" spans="16:16" x14ac:dyDescent="0.3">
      <c r="P771172" s="83"/>
    </row>
    <row r="771173" spans="16:16" x14ac:dyDescent="0.3">
      <c r="P771173" s="83"/>
    </row>
    <row r="771174" spans="16:16" x14ac:dyDescent="0.3">
      <c r="P771174" s="83"/>
    </row>
    <row r="771175" spans="16:16" x14ac:dyDescent="0.3">
      <c r="P771175" s="83"/>
    </row>
    <row r="771176" spans="16:16" x14ac:dyDescent="0.3">
      <c r="P771176" s="83"/>
    </row>
    <row r="771177" spans="16:16" x14ac:dyDescent="0.3">
      <c r="P771177" s="83"/>
    </row>
    <row r="771178" spans="16:16" x14ac:dyDescent="0.3">
      <c r="P771178" s="83"/>
    </row>
    <row r="771179" spans="16:16" x14ac:dyDescent="0.3">
      <c r="P771179" s="83"/>
    </row>
    <row r="771180" spans="16:16" x14ac:dyDescent="0.3">
      <c r="P771180" s="83"/>
    </row>
    <row r="771181" spans="16:16" x14ac:dyDescent="0.3">
      <c r="P771181" s="83"/>
    </row>
    <row r="771182" spans="16:16" x14ac:dyDescent="0.3">
      <c r="P771182" s="83"/>
    </row>
    <row r="771183" spans="16:16" x14ac:dyDescent="0.3">
      <c r="P771183" s="83"/>
    </row>
    <row r="771184" spans="16:16" x14ac:dyDescent="0.3">
      <c r="P771184" s="83"/>
    </row>
    <row r="771185" spans="16:16" x14ac:dyDescent="0.3">
      <c r="P771185" s="83"/>
    </row>
    <row r="771186" spans="16:16" x14ac:dyDescent="0.3">
      <c r="P771186" s="83"/>
    </row>
    <row r="771187" spans="16:16" x14ac:dyDescent="0.3">
      <c r="P771187" s="83"/>
    </row>
    <row r="771188" spans="16:16" x14ac:dyDescent="0.3">
      <c r="P771188" s="83"/>
    </row>
    <row r="771189" spans="16:16" x14ac:dyDescent="0.3">
      <c r="P771189" s="83"/>
    </row>
    <row r="771190" spans="16:16" x14ac:dyDescent="0.3">
      <c r="P771190" s="83"/>
    </row>
    <row r="771191" spans="16:16" x14ac:dyDescent="0.3">
      <c r="P771191" s="83"/>
    </row>
    <row r="771192" spans="16:16" x14ac:dyDescent="0.3">
      <c r="P771192" s="83"/>
    </row>
    <row r="771193" spans="16:16" x14ac:dyDescent="0.3">
      <c r="P771193" s="83"/>
    </row>
    <row r="771194" spans="16:16" x14ac:dyDescent="0.3">
      <c r="P771194" s="83"/>
    </row>
    <row r="771195" spans="16:16" x14ac:dyDescent="0.3">
      <c r="P771195" s="83"/>
    </row>
    <row r="771196" spans="16:16" x14ac:dyDescent="0.3">
      <c r="P771196" s="83"/>
    </row>
    <row r="771197" spans="16:16" x14ac:dyDescent="0.3">
      <c r="P771197" s="83"/>
    </row>
    <row r="771198" spans="16:16" x14ac:dyDescent="0.3">
      <c r="P771198" s="83"/>
    </row>
    <row r="771199" spans="16:16" x14ac:dyDescent="0.3">
      <c r="P771199" s="83"/>
    </row>
    <row r="771200" spans="16:16" x14ac:dyDescent="0.3">
      <c r="P771200" s="83"/>
    </row>
    <row r="771201" spans="16:16" x14ac:dyDescent="0.3">
      <c r="P771201" s="83"/>
    </row>
    <row r="771202" spans="16:16" x14ac:dyDescent="0.3">
      <c r="P771202" s="83"/>
    </row>
    <row r="771203" spans="16:16" x14ac:dyDescent="0.3">
      <c r="P771203" s="83"/>
    </row>
    <row r="771204" spans="16:16" x14ac:dyDescent="0.3">
      <c r="P771204" s="83"/>
    </row>
    <row r="771205" spans="16:16" x14ac:dyDescent="0.3">
      <c r="P771205" s="83"/>
    </row>
    <row r="771206" spans="16:16" x14ac:dyDescent="0.3">
      <c r="P771206" s="83"/>
    </row>
    <row r="771207" spans="16:16" x14ac:dyDescent="0.3">
      <c r="P771207" s="83"/>
    </row>
    <row r="771208" spans="16:16" x14ac:dyDescent="0.3">
      <c r="P771208" s="83"/>
    </row>
    <row r="771209" spans="16:16" x14ac:dyDescent="0.3">
      <c r="P771209" s="83"/>
    </row>
    <row r="771210" spans="16:16" x14ac:dyDescent="0.3">
      <c r="P771210" s="83"/>
    </row>
    <row r="771211" spans="16:16" x14ac:dyDescent="0.3">
      <c r="P771211" s="83"/>
    </row>
    <row r="771212" spans="16:16" x14ac:dyDescent="0.3">
      <c r="P771212" s="83"/>
    </row>
    <row r="771213" spans="16:16" x14ac:dyDescent="0.3">
      <c r="P771213" s="83"/>
    </row>
    <row r="771214" spans="16:16" x14ac:dyDescent="0.3">
      <c r="P771214" s="83"/>
    </row>
    <row r="771215" spans="16:16" x14ac:dyDescent="0.3">
      <c r="P771215" s="83"/>
    </row>
    <row r="771216" spans="16:16" x14ac:dyDescent="0.3">
      <c r="P771216" s="83"/>
    </row>
    <row r="771217" spans="16:16" x14ac:dyDescent="0.3">
      <c r="P771217" s="83"/>
    </row>
    <row r="771218" spans="16:16" x14ac:dyDescent="0.3">
      <c r="P771218" s="83"/>
    </row>
    <row r="771219" spans="16:16" x14ac:dyDescent="0.3">
      <c r="P771219" s="83"/>
    </row>
    <row r="771220" spans="16:16" x14ac:dyDescent="0.3">
      <c r="P771220" s="83"/>
    </row>
    <row r="771221" spans="16:16" x14ac:dyDescent="0.3">
      <c r="P771221" s="83"/>
    </row>
    <row r="771222" spans="16:16" x14ac:dyDescent="0.3">
      <c r="P771222" s="83"/>
    </row>
    <row r="771223" spans="16:16" x14ac:dyDescent="0.3">
      <c r="P771223" s="83"/>
    </row>
    <row r="771224" spans="16:16" x14ac:dyDescent="0.3">
      <c r="P771224" s="83"/>
    </row>
    <row r="771225" spans="16:16" x14ac:dyDescent="0.3">
      <c r="P771225" s="83"/>
    </row>
    <row r="771226" spans="16:16" x14ac:dyDescent="0.3">
      <c r="P771226" s="83"/>
    </row>
    <row r="771227" spans="16:16" x14ac:dyDescent="0.3">
      <c r="P771227" s="83"/>
    </row>
    <row r="771228" spans="16:16" x14ac:dyDescent="0.3">
      <c r="P771228" s="83"/>
    </row>
    <row r="771229" spans="16:16" x14ac:dyDescent="0.3">
      <c r="P771229" s="83"/>
    </row>
    <row r="771230" spans="16:16" x14ac:dyDescent="0.3">
      <c r="P771230" s="83"/>
    </row>
    <row r="771231" spans="16:16" x14ac:dyDescent="0.3">
      <c r="P771231" s="83"/>
    </row>
    <row r="771232" spans="16:16" x14ac:dyDescent="0.3">
      <c r="P771232" s="83"/>
    </row>
    <row r="771233" spans="16:16" x14ac:dyDescent="0.3">
      <c r="P771233" s="83"/>
    </row>
    <row r="771234" spans="16:16" x14ac:dyDescent="0.3">
      <c r="P771234" s="83"/>
    </row>
    <row r="771235" spans="16:16" x14ac:dyDescent="0.3">
      <c r="P771235" s="83"/>
    </row>
    <row r="771236" spans="16:16" x14ac:dyDescent="0.3">
      <c r="P771236" s="83"/>
    </row>
    <row r="771237" spans="16:16" x14ac:dyDescent="0.3">
      <c r="P771237" s="83"/>
    </row>
    <row r="771238" spans="16:16" x14ac:dyDescent="0.3">
      <c r="P771238" s="83"/>
    </row>
    <row r="771239" spans="16:16" x14ac:dyDescent="0.3">
      <c r="P771239" s="83"/>
    </row>
    <row r="771240" spans="16:16" x14ac:dyDescent="0.3">
      <c r="P771240" s="83"/>
    </row>
    <row r="771241" spans="16:16" x14ac:dyDescent="0.3">
      <c r="P771241" s="83"/>
    </row>
    <row r="771242" spans="16:16" x14ac:dyDescent="0.3">
      <c r="P771242" s="83"/>
    </row>
    <row r="771243" spans="16:16" x14ac:dyDescent="0.3">
      <c r="P771243" s="83"/>
    </row>
    <row r="771244" spans="16:16" x14ac:dyDescent="0.3">
      <c r="P771244" s="83"/>
    </row>
    <row r="771245" spans="16:16" x14ac:dyDescent="0.3">
      <c r="P771245" s="83"/>
    </row>
    <row r="771246" spans="16:16" x14ac:dyDescent="0.3">
      <c r="P771246" s="83"/>
    </row>
    <row r="771247" spans="16:16" x14ac:dyDescent="0.3">
      <c r="P771247" s="83"/>
    </row>
    <row r="771248" spans="16:16" x14ac:dyDescent="0.3">
      <c r="P771248" s="83"/>
    </row>
    <row r="771249" spans="16:16" x14ac:dyDescent="0.3">
      <c r="P771249" s="83"/>
    </row>
    <row r="771250" spans="16:16" x14ac:dyDescent="0.3">
      <c r="P771250" s="83"/>
    </row>
    <row r="771251" spans="16:16" x14ac:dyDescent="0.3">
      <c r="P771251" s="83"/>
    </row>
    <row r="771252" spans="16:16" x14ac:dyDescent="0.3">
      <c r="P771252" s="83"/>
    </row>
    <row r="771253" spans="16:16" x14ac:dyDescent="0.3">
      <c r="P771253" s="83"/>
    </row>
    <row r="771254" spans="16:16" x14ac:dyDescent="0.3">
      <c r="P771254" s="83"/>
    </row>
    <row r="771255" spans="16:16" x14ac:dyDescent="0.3">
      <c r="P771255" s="83"/>
    </row>
    <row r="771256" spans="16:16" x14ac:dyDescent="0.3">
      <c r="P771256" s="83"/>
    </row>
    <row r="771257" spans="16:16" x14ac:dyDescent="0.3">
      <c r="P771257" s="83"/>
    </row>
    <row r="771258" spans="16:16" x14ac:dyDescent="0.3">
      <c r="P771258" s="83"/>
    </row>
    <row r="771259" spans="16:16" x14ac:dyDescent="0.3">
      <c r="P771259" s="83"/>
    </row>
    <row r="771260" spans="16:16" x14ac:dyDescent="0.3">
      <c r="P771260" s="83"/>
    </row>
    <row r="771261" spans="16:16" x14ac:dyDescent="0.3">
      <c r="P771261" s="83"/>
    </row>
    <row r="771262" spans="16:16" x14ac:dyDescent="0.3">
      <c r="P771262" s="83"/>
    </row>
    <row r="771263" spans="16:16" x14ac:dyDescent="0.3">
      <c r="P771263" s="83"/>
    </row>
    <row r="771264" spans="16:16" x14ac:dyDescent="0.3">
      <c r="P771264" s="83"/>
    </row>
    <row r="771265" spans="16:16" x14ac:dyDescent="0.3">
      <c r="P771265" s="83"/>
    </row>
    <row r="771266" spans="16:16" x14ac:dyDescent="0.3">
      <c r="P771266" s="83"/>
    </row>
    <row r="771267" spans="16:16" x14ac:dyDescent="0.3">
      <c r="P771267" s="83"/>
    </row>
    <row r="771268" spans="16:16" x14ac:dyDescent="0.3">
      <c r="P771268" s="83"/>
    </row>
    <row r="771269" spans="16:16" x14ac:dyDescent="0.3">
      <c r="P771269" s="83"/>
    </row>
    <row r="771270" spans="16:16" x14ac:dyDescent="0.3">
      <c r="P771270" s="83"/>
    </row>
    <row r="771271" spans="16:16" x14ac:dyDescent="0.3">
      <c r="P771271" s="83"/>
    </row>
    <row r="771272" spans="16:16" x14ac:dyDescent="0.3">
      <c r="P771272" s="83"/>
    </row>
    <row r="771273" spans="16:16" x14ac:dyDescent="0.3">
      <c r="P771273" s="83"/>
    </row>
    <row r="771274" spans="16:16" x14ac:dyDescent="0.3">
      <c r="P771274" s="83"/>
    </row>
    <row r="771275" spans="16:16" x14ac:dyDescent="0.3">
      <c r="P771275" s="83"/>
    </row>
    <row r="771276" spans="16:16" x14ac:dyDescent="0.3">
      <c r="P771276" s="83"/>
    </row>
    <row r="771277" spans="16:16" x14ac:dyDescent="0.3">
      <c r="P771277" s="83"/>
    </row>
    <row r="771278" spans="16:16" x14ac:dyDescent="0.3">
      <c r="P771278" s="83"/>
    </row>
    <row r="771279" spans="16:16" x14ac:dyDescent="0.3">
      <c r="P771279" s="83"/>
    </row>
    <row r="771280" spans="16:16" x14ac:dyDescent="0.3">
      <c r="P771280" s="83"/>
    </row>
    <row r="771281" spans="16:16" x14ac:dyDescent="0.3">
      <c r="P771281" s="83"/>
    </row>
    <row r="771282" spans="16:16" x14ac:dyDescent="0.3">
      <c r="P771282" s="83"/>
    </row>
    <row r="771283" spans="16:16" x14ac:dyDescent="0.3">
      <c r="P771283" s="83"/>
    </row>
    <row r="771284" spans="16:16" x14ac:dyDescent="0.3">
      <c r="P771284" s="83"/>
    </row>
    <row r="771285" spans="16:16" x14ac:dyDescent="0.3">
      <c r="P771285" s="83"/>
    </row>
    <row r="771286" spans="16:16" x14ac:dyDescent="0.3">
      <c r="P771286" s="83"/>
    </row>
    <row r="771287" spans="16:16" x14ac:dyDescent="0.3">
      <c r="P771287" s="83"/>
    </row>
    <row r="771288" spans="16:16" x14ac:dyDescent="0.3">
      <c r="P771288" s="83"/>
    </row>
    <row r="771289" spans="16:16" x14ac:dyDescent="0.3">
      <c r="P771289" s="83"/>
    </row>
    <row r="771290" spans="16:16" x14ac:dyDescent="0.3">
      <c r="P771290" s="83"/>
    </row>
    <row r="771291" spans="16:16" x14ac:dyDescent="0.3">
      <c r="P771291" s="83"/>
    </row>
    <row r="771292" spans="16:16" x14ac:dyDescent="0.3">
      <c r="P771292" s="83"/>
    </row>
    <row r="771293" spans="16:16" x14ac:dyDescent="0.3">
      <c r="P771293" s="83"/>
    </row>
    <row r="771294" spans="16:16" x14ac:dyDescent="0.3">
      <c r="P771294" s="83"/>
    </row>
    <row r="771295" spans="16:16" x14ac:dyDescent="0.3">
      <c r="P771295" s="83"/>
    </row>
    <row r="771296" spans="16:16" x14ac:dyDescent="0.3">
      <c r="P771296" s="83"/>
    </row>
    <row r="771297" spans="16:16" x14ac:dyDescent="0.3">
      <c r="P771297" s="83"/>
    </row>
    <row r="771298" spans="16:16" x14ac:dyDescent="0.3">
      <c r="P771298" s="83"/>
    </row>
    <row r="771299" spans="16:16" x14ac:dyDescent="0.3">
      <c r="P771299" s="83"/>
    </row>
    <row r="771300" spans="16:16" x14ac:dyDescent="0.3">
      <c r="P771300" s="83"/>
    </row>
    <row r="771301" spans="16:16" x14ac:dyDescent="0.3">
      <c r="P771301" s="83"/>
    </row>
    <row r="771302" spans="16:16" x14ac:dyDescent="0.3">
      <c r="P771302" s="83"/>
    </row>
    <row r="771303" spans="16:16" x14ac:dyDescent="0.3">
      <c r="P771303" s="83"/>
    </row>
    <row r="771304" spans="16:16" x14ac:dyDescent="0.3">
      <c r="P771304" s="83"/>
    </row>
    <row r="771305" spans="16:16" x14ac:dyDescent="0.3">
      <c r="P771305" s="83"/>
    </row>
    <row r="771306" spans="16:16" x14ac:dyDescent="0.3">
      <c r="P771306" s="83"/>
    </row>
    <row r="771307" spans="16:16" x14ac:dyDescent="0.3">
      <c r="P771307" s="83"/>
    </row>
    <row r="771308" spans="16:16" x14ac:dyDescent="0.3">
      <c r="P771308" s="83"/>
    </row>
    <row r="771309" spans="16:16" x14ac:dyDescent="0.3">
      <c r="P771309" s="83"/>
    </row>
    <row r="771310" spans="16:16" x14ac:dyDescent="0.3">
      <c r="P771310" s="83"/>
    </row>
    <row r="771311" spans="16:16" x14ac:dyDescent="0.3">
      <c r="P771311" s="83"/>
    </row>
    <row r="771312" spans="16:16" x14ac:dyDescent="0.3">
      <c r="P771312" s="83"/>
    </row>
    <row r="771313" spans="16:16" x14ac:dyDescent="0.3">
      <c r="P771313" s="83"/>
    </row>
    <row r="771314" spans="16:16" x14ac:dyDescent="0.3">
      <c r="P771314" s="83"/>
    </row>
    <row r="771315" spans="16:16" x14ac:dyDescent="0.3">
      <c r="P771315" s="83"/>
    </row>
    <row r="771316" spans="16:16" x14ac:dyDescent="0.3">
      <c r="P771316" s="83"/>
    </row>
    <row r="771317" spans="16:16" x14ac:dyDescent="0.3">
      <c r="P771317" s="83"/>
    </row>
    <row r="771318" spans="16:16" x14ac:dyDescent="0.3">
      <c r="P771318" s="83"/>
    </row>
    <row r="771319" spans="16:16" x14ac:dyDescent="0.3">
      <c r="P771319" s="83"/>
    </row>
    <row r="771320" spans="16:16" x14ac:dyDescent="0.3">
      <c r="P771320" s="83"/>
    </row>
    <row r="771321" spans="16:16" x14ac:dyDescent="0.3">
      <c r="P771321" s="83"/>
    </row>
    <row r="771322" spans="16:16" x14ac:dyDescent="0.3">
      <c r="P771322" s="83"/>
    </row>
    <row r="771323" spans="16:16" x14ac:dyDescent="0.3">
      <c r="P771323" s="83"/>
    </row>
    <row r="771324" spans="16:16" x14ac:dyDescent="0.3">
      <c r="P771324" s="83"/>
    </row>
    <row r="771325" spans="16:16" x14ac:dyDescent="0.3">
      <c r="P771325" s="83"/>
    </row>
    <row r="771326" spans="16:16" x14ac:dyDescent="0.3">
      <c r="P771326" s="83"/>
    </row>
    <row r="771327" spans="16:16" x14ac:dyDescent="0.3">
      <c r="P771327" s="83"/>
    </row>
    <row r="771328" spans="16:16" x14ac:dyDescent="0.3">
      <c r="P771328" s="83"/>
    </row>
    <row r="771329" spans="16:16" x14ac:dyDescent="0.3">
      <c r="P771329" s="83"/>
    </row>
    <row r="771330" spans="16:16" x14ac:dyDescent="0.3">
      <c r="P771330" s="83"/>
    </row>
    <row r="771331" spans="16:16" x14ac:dyDescent="0.3">
      <c r="P771331" s="83"/>
    </row>
    <row r="771332" spans="16:16" x14ac:dyDescent="0.3">
      <c r="P771332" s="83"/>
    </row>
    <row r="771333" spans="16:16" x14ac:dyDescent="0.3">
      <c r="P771333" s="83"/>
    </row>
    <row r="771334" spans="16:16" x14ac:dyDescent="0.3">
      <c r="P771334" s="83"/>
    </row>
    <row r="771335" spans="16:16" x14ac:dyDescent="0.3">
      <c r="P771335" s="83"/>
    </row>
    <row r="771336" spans="16:16" x14ac:dyDescent="0.3">
      <c r="P771336" s="83"/>
    </row>
    <row r="771337" spans="16:16" x14ac:dyDescent="0.3">
      <c r="P771337" s="83"/>
    </row>
    <row r="771338" spans="16:16" x14ac:dyDescent="0.3">
      <c r="P771338" s="83"/>
    </row>
    <row r="771339" spans="16:16" x14ac:dyDescent="0.3">
      <c r="P771339" s="83"/>
    </row>
    <row r="771340" spans="16:16" x14ac:dyDescent="0.3">
      <c r="P771340" s="83"/>
    </row>
    <row r="771341" spans="16:16" x14ac:dyDescent="0.3">
      <c r="P771341" s="83"/>
    </row>
    <row r="771342" spans="16:16" x14ac:dyDescent="0.3">
      <c r="P771342" s="83"/>
    </row>
    <row r="771343" spans="16:16" x14ac:dyDescent="0.3">
      <c r="P771343" s="83"/>
    </row>
    <row r="771344" spans="16:16" x14ac:dyDescent="0.3">
      <c r="P771344" s="83"/>
    </row>
    <row r="771345" spans="16:16" x14ac:dyDescent="0.3">
      <c r="P771345" s="83"/>
    </row>
    <row r="771346" spans="16:16" x14ac:dyDescent="0.3">
      <c r="P771346" s="83"/>
    </row>
    <row r="771347" spans="16:16" x14ac:dyDescent="0.3">
      <c r="P771347" s="83"/>
    </row>
    <row r="771348" spans="16:16" x14ac:dyDescent="0.3">
      <c r="P771348" s="83"/>
    </row>
    <row r="771349" spans="16:16" x14ac:dyDescent="0.3">
      <c r="P771349" s="83"/>
    </row>
    <row r="771350" spans="16:16" x14ac:dyDescent="0.3">
      <c r="P771350" s="83"/>
    </row>
    <row r="771351" spans="16:16" x14ac:dyDescent="0.3">
      <c r="P771351" s="83"/>
    </row>
    <row r="771352" spans="16:16" x14ac:dyDescent="0.3">
      <c r="P771352" s="83"/>
    </row>
    <row r="771353" spans="16:16" x14ac:dyDescent="0.3">
      <c r="P771353" s="83"/>
    </row>
    <row r="771354" spans="16:16" x14ac:dyDescent="0.3">
      <c r="P771354" s="83"/>
    </row>
    <row r="771355" spans="16:16" x14ac:dyDescent="0.3">
      <c r="P771355" s="83"/>
    </row>
    <row r="771356" spans="16:16" x14ac:dyDescent="0.3">
      <c r="P771356" s="83"/>
    </row>
    <row r="771357" spans="16:16" x14ac:dyDescent="0.3">
      <c r="P771357" s="83"/>
    </row>
    <row r="771358" spans="16:16" x14ac:dyDescent="0.3">
      <c r="P771358" s="83"/>
    </row>
    <row r="771359" spans="16:16" x14ac:dyDescent="0.3">
      <c r="P771359" s="83"/>
    </row>
    <row r="771360" spans="16:16" x14ac:dyDescent="0.3">
      <c r="P771360" s="83"/>
    </row>
    <row r="771361" spans="16:16" x14ac:dyDescent="0.3">
      <c r="P771361" s="83"/>
    </row>
    <row r="771362" spans="16:16" x14ac:dyDescent="0.3">
      <c r="P771362" s="83"/>
    </row>
    <row r="771363" spans="16:16" x14ac:dyDescent="0.3">
      <c r="P771363" s="83"/>
    </row>
    <row r="771364" spans="16:16" x14ac:dyDescent="0.3">
      <c r="P771364" s="83"/>
    </row>
    <row r="771365" spans="16:16" x14ac:dyDescent="0.3">
      <c r="P771365" s="83"/>
    </row>
    <row r="771366" spans="16:16" x14ac:dyDescent="0.3">
      <c r="P771366" s="83"/>
    </row>
    <row r="771367" spans="16:16" x14ac:dyDescent="0.3">
      <c r="P771367" s="83"/>
    </row>
    <row r="771368" spans="16:16" x14ac:dyDescent="0.3">
      <c r="P771368" s="83"/>
    </row>
    <row r="771369" spans="16:16" x14ac:dyDescent="0.3">
      <c r="P771369" s="83"/>
    </row>
    <row r="771370" spans="16:16" x14ac:dyDescent="0.3">
      <c r="P771370" s="83"/>
    </row>
    <row r="771371" spans="16:16" x14ac:dyDescent="0.3">
      <c r="P771371" s="83"/>
    </row>
    <row r="771372" spans="16:16" x14ac:dyDescent="0.3">
      <c r="P771372" s="83"/>
    </row>
    <row r="771373" spans="16:16" x14ac:dyDescent="0.3">
      <c r="P771373" s="83"/>
    </row>
    <row r="771374" spans="16:16" x14ac:dyDescent="0.3">
      <c r="P771374" s="83"/>
    </row>
    <row r="771375" spans="16:16" x14ac:dyDescent="0.3">
      <c r="P771375" s="83"/>
    </row>
    <row r="771376" spans="16:16" x14ac:dyDescent="0.3">
      <c r="P771376" s="83"/>
    </row>
    <row r="771377" spans="16:16" x14ac:dyDescent="0.3">
      <c r="P771377" s="83"/>
    </row>
    <row r="771378" spans="16:16" x14ac:dyDescent="0.3">
      <c r="P771378" s="83"/>
    </row>
    <row r="771379" spans="16:16" x14ac:dyDescent="0.3">
      <c r="P771379" s="83"/>
    </row>
    <row r="771380" spans="16:16" x14ac:dyDescent="0.3">
      <c r="P771380" s="83"/>
    </row>
    <row r="771381" spans="16:16" x14ac:dyDescent="0.3">
      <c r="P771381" s="83"/>
    </row>
    <row r="771382" spans="16:16" x14ac:dyDescent="0.3">
      <c r="P771382" s="83"/>
    </row>
    <row r="771383" spans="16:16" x14ac:dyDescent="0.3">
      <c r="P771383" s="83"/>
    </row>
    <row r="771384" spans="16:16" x14ac:dyDescent="0.3">
      <c r="P771384" s="83"/>
    </row>
    <row r="771385" spans="16:16" x14ac:dyDescent="0.3">
      <c r="P771385" s="83"/>
    </row>
    <row r="771386" spans="16:16" x14ac:dyDescent="0.3">
      <c r="P771386" s="83"/>
    </row>
    <row r="771387" spans="16:16" x14ac:dyDescent="0.3">
      <c r="P771387" s="83"/>
    </row>
    <row r="771388" spans="16:16" x14ac:dyDescent="0.3">
      <c r="P771388" s="83"/>
    </row>
    <row r="771389" spans="16:16" x14ac:dyDescent="0.3">
      <c r="P771389" s="83"/>
    </row>
    <row r="771390" spans="16:16" x14ac:dyDescent="0.3">
      <c r="P771390" s="83"/>
    </row>
    <row r="771391" spans="16:16" x14ac:dyDescent="0.3">
      <c r="P771391" s="83"/>
    </row>
    <row r="771392" spans="16:16" x14ac:dyDescent="0.3">
      <c r="P771392" s="83"/>
    </row>
    <row r="771393" spans="16:16" x14ac:dyDescent="0.3">
      <c r="P771393" s="83"/>
    </row>
    <row r="771394" spans="16:16" x14ac:dyDescent="0.3">
      <c r="P771394" s="83"/>
    </row>
    <row r="771395" spans="16:16" x14ac:dyDescent="0.3">
      <c r="P771395" s="83"/>
    </row>
    <row r="771396" spans="16:16" x14ac:dyDescent="0.3">
      <c r="P771396" s="83"/>
    </row>
    <row r="771397" spans="16:16" x14ac:dyDescent="0.3">
      <c r="P771397" s="83"/>
    </row>
    <row r="771398" spans="16:16" x14ac:dyDescent="0.3">
      <c r="P771398" s="83"/>
    </row>
    <row r="771399" spans="16:16" x14ac:dyDescent="0.3">
      <c r="P771399" s="83"/>
    </row>
    <row r="771400" spans="16:16" x14ac:dyDescent="0.3">
      <c r="P771400" s="83"/>
    </row>
    <row r="771401" spans="16:16" x14ac:dyDescent="0.3">
      <c r="P771401" s="83"/>
    </row>
    <row r="771402" spans="16:16" x14ac:dyDescent="0.3">
      <c r="P771402" s="83"/>
    </row>
    <row r="771403" spans="16:16" x14ac:dyDescent="0.3">
      <c r="P771403" s="83"/>
    </row>
    <row r="771404" spans="16:16" x14ac:dyDescent="0.3">
      <c r="P771404" s="83"/>
    </row>
    <row r="771405" spans="16:16" x14ac:dyDescent="0.3">
      <c r="P771405" s="83"/>
    </row>
    <row r="771406" spans="16:16" x14ac:dyDescent="0.3">
      <c r="P771406" s="83"/>
    </row>
    <row r="771407" spans="16:16" x14ac:dyDescent="0.3">
      <c r="P771407" s="83"/>
    </row>
    <row r="771408" spans="16:16" x14ac:dyDescent="0.3">
      <c r="P771408" s="83"/>
    </row>
    <row r="771409" spans="16:16" x14ac:dyDescent="0.3">
      <c r="P771409" s="83"/>
    </row>
    <row r="771410" spans="16:16" x14ac:dyDescent="0.3">
      <c r="P771410" s="83"/>
    </row>
    <row r="771411" spans="16:16" x14ac:dyDescent="0.3">
      <c r="P771411" s="83"/>
    </row>
    <row r="771412" spans="16:16" x14ac:dyDescent="0.3">
      <c r="P771412" s="83"/>
    </row>
    <row r="771413" spans="16:16" x14ac:dyDescent="0.3">
      <c r="P771413" s="83"/>
    </row>
    <row r="771414" spans="16:16" x14ac:dyDescent="0.3">
      <c r="P771414" s="83"/>
    </row>
    <row r="771415" spans="16:16" x14ac:dyDescent="0.3">
      <c r="P771415" s="83"/>
    </row>
    <row r="771416" spans="16:16" x14ac:dyDescent="0.3">
      <c r="P771416" s="83"/>
    </row>
    <row r="771417" spans="16:16" x14ac:dyDescent="0.3">
      <c r="P771417" s="83"/>
    </row>
    <row r="771418" spans="16:16" x14ac:dyDescent="0.3">
      <c r="P771418" s="83"/>
    </row>
    <row r="771419" spans="16:16" x14ac:dyDescent="0.3">
      <c r="P771419" s="83"/>
    </row>
    <row r="771420" spans="16:16" x14ac:dyDescent="0.3">
      <c r="P771420" s="83"/>
    </row>
    <row r="771421" spans="16:16" x14ac:dyDescent="0.3">
      <c r="P771421" s="83"/>
    </row>
    <row r="771422" spans="16:16" x14ac:dyDescent="0.3">
      <c r="P771422" s="83"/>
    </row>
    <row r="771423" spans="16:16" x14ac:dyDescent="0.3">
      <c r="P771423" s="83"/>
    </row>
    <row r="771424" spans="16:16" x14ac:dyDescent="0.3">
      <c r="P771424" s="83"/>
    </row>
    <row r="771425" spans="16:16" x14ac:dyDescent="0.3">
      <c r="P771425" s="83"/>
    </row>
    <row r="771426" spans="16:16" x14ac:dyDescent="0.3">
      <c r="P771426" s="83"/>
    </row>
    <row r="771427" spans="16:16" x14ac:dyDescent="0.3">
      <c r="P771427" s="83"/>
    </row>
    <row r="771428" spans="16:16" x14ac:dyDescent="0.3">
      <c r="P771428" s="83"/>
    </row>
    <row r="771429" spans="16:16" x14ac:dyDescent="0.3">
      <c r="P771429" s="83"/>
    </row>
    <row r="771430" spans="16:16" x14ac:dyDescent="0.3">
      <c r="P771430" s="83"/>
    </row>
    <row r="771431" spans="16:16" x14ac:dyDescent="0.3">
      <c r="P771431" s="83"/>
    </row>
    <row r="771432" spans="16:16" x14ac:dyDescent="0.3">
      <c r="P771432" s="83"/>
    </row>
    <row r="771433" spans="16:16" x14ac:dyDescent="0.3">
      <c r="P771433" s="83"/>
    </row>
    <row r="771434" spans="16:16" x14ac:dyDescent="0.3">
      <c r="P771434" s="83"/>
    </row>
    <row r="771435" spans="16:16" x14ac:dyDescent="0.3">
      <c r="P771435" s="83"/>
    </row>
    <row r="771436" spans="16:16" x14ac:dyDescent="0.3">
      <c r="P771436" s="83"/>
    </row>
    <row r="771437" spans="16:16" x14ac:dyDescent="0.3">
      <c r="P771437" s="83"/>
    </row>
    <row r="771438" spans="16:16" x14ac:dyDescent="0.3">
      <c r="P771438" s="83"/>
    </row>
    <row r="771439" spans="16:16" x14ac:dyDescent="0.3">
      <c r="P771439" s="83"/>
    </row>
    <row r="771440" spans="16:16" x14ac:dyDescent="0.3">
      <c r="P771440" s="83"/>
    </row>
    <row r="771441" spans="16:16" x14ac:dyDescent="0.3">
      <c r="P771441" s="83"/>
    </row>
    <row r="771442" spans="16:16" x14ac:dyDescent="0.3">
      <c r="P771442" s="83"/>
    </row>
    <row r="771443" spans="16:16" x14ac:dyDescent="0.3">
      <c r="P771443" s="83"/>
    </row>
    <row r="771444" spans="16:16" x14ac:dyDescent="0.3">
      <c r="P771444" s="83"/>
    </row>
    <row r="771445" spans="16:16" x14ac:dyDescent="0.3">
      <c r="P771445" s="83"/>
    </row>
    <row r="771446" spans="16:16" x14ac:dyDescent="0.3">
      <c r="P771446" s="83"/>
    </row>
    <row r="771447" spans="16:16" x14ac:dyDescent="0.3">
      <c r="P771447" s="83"/>
    </row>
    <row r="771448" spans="16:16" x14ac:dyDescent="0.3">
      <c r="P771448" s="83"/>
    </row>
    <row r="771449" spans="16:16" x14ac:dyDescent="0.3">
      <c r="P771449" s="83"/>
    </row>
    <row r="771450" spans="16:16" x14ac:dyDescent="0.3">
      <c r="P771450" s="83"/>
    </row>
    <row r="771451" spans="16:16" x14ac:dyDescent="0.3">
      <c r="P771451" s="83"/>
    </row>
    <row r="771452" spans="16:16" x14ac:dyDescent="0.3">
      <c r="P771452" s="83"/>
    </row>
    <row r="771453" spans="16:16" x14ac:dyDescent="0.3">
      <c r="P771453" s="83"/>
    </row>
    <row r="771454" spans="16:16" x14ac:dyDescent="0.3">
      <c r="P771454" s="83"/>
    </row>
    <row r="771455" spans="16:16" x14ac:dyDescent="0.3">
      <c r="P771455" s="83"/>
    </row>
    <row r="771456" spans="16:16" x14ac:dyDescent="0.3">
      <c r="P771456" s="83"/>
    </row>
    <row r="771457" spans="16:16" x14ac:dyDescent="0.3">
      <c r="P771457" s="83"/>
    </row>
    <row r="771458" spans="16:16" x14ac:dyDescent="0.3">
      <c r="P771458" s="83"/>
    </row>
    <row r="771459" spans="16:16" x14ac:dyDescent="0.3">
      <c r="P771459" s="83"/>
    </row>
    <row r="771460" spans="16:16" x14ac:dyDescent="0.3">
      <c r="P771460" s="83"/>
    </row>
    <row r="771461" spans="16:16" x14ac:dyDescent="0.3">
      <c r="P771461" s="83"/>
    </row>
    <row r="771462" spans="16:16" x14ac:dyDescent="0.3">
      <c r="P771462" s="83"/>
    </row>
    <row r="771463" spans="16:16" x14ac:dyDescent="0.3">
      <c r="P771463" s="83"/>
    </row>
    <row r="771464" spans="16:16" x14ac:dyDescent="0.3">
      <c r="P771464" s="83"/>
    </row>
    <row r="771465" spans="16:16" x14ac:dyDescent="0.3">
      <c r="P771465" s="83"/>
    </row>
    <row r="771466" spans="16:16" x14ac:dyDescent="0.3">
      <c r="P771466" s="83"/>
    </row>
    <row r="771467" spans="16:16" x14ac:dyDescent="0.3">
      <c r="P771467" s="83"/>
    </row>
    <row r="771468" spans="16:16" x14ac:dyDescent="0.3">
      <c r="P771468" s="83"/>
    </row>
    <row r="771469" spans="16:16" x14ac:dyDescent="0.3">
      <c r="P771469" s="83"/>
    </row>
    <row r="771470" spans="16:16" x14ac:dyDescent="0.3">
      <c r="P771470" s="83"/>
    </row>
    <row r="771471" spans="16:16" x14ac:dyDescent="0.3">
      <c r="P771471" s="83"/>
    </row>
    <row r="771472" spans="16:16" x14ac:dyDescent="0.3">
      <c r="P771472" s="83"/>
    </row>
    <row r="771473" spans="16:16" x14ac:dyDescent="0.3">
      <c r="P771473" s="83"/>
    </row>
    <row r="771474" spans="16:16" x14ac:dyDescent="0.3">
      <c r="P771474" s="83"/>
    </row>
    <row r="771475" spans="16:16" x14ac:dyDescent="0.3">
      <c r="P771475" s="83"/>
    </row>
    <row r="771476" spans="16:16" x14ac:dyDescent="0.3">
      <c r="P771476" s="83"/>
    </row>
    <row r="771477" spans="16:16" x14ac:dyDescent="0.3">
      <c r="P771477" s="83"/>
    </row>
    <row r="771478" spans="16:16" x14ac:dyDescent="0.3">
      <c r="P771478" s="83"/>
    </row>
    <row r="771479" spans="16:16" x14ac:dyDescent="0.3">
      <c r="P771479" s="83"/>
    </row>
    <row r="771480" spans="16:16" x14ac:dyDescent="0.3">
      <c r="P771480" s="83"/>
    </row>
    <row r="771481" spans="16:16" x14ac:dyDescent="0.3">
      <c r="P771481" s="83"/>
    </row>
    <row r="771482" spans="16:16" x14ac:dyDescent="0.3">
      <c r="P771482" s="83"/>
    </row>
    <row r="771483" spans="16:16" x14ac:dyDescent="0.3">
      <c r="P771483" s="83"/>
    </row>
    <row r="771484" spans="16:16" x14ac:dyDescent="0.3">
      <c r="P771484" s="83"/>
    </row>
    <row r="771485" spans="16:16" x14ac:dyDescent="0.3">
      <c r="P771485" s="83"/>
    </row>
    <row r="771486" spans="16:16" x14ac:dyDescent="0.3">
      <c r="P771486" s="83"/>
    </row>
    <row r="771487" spans="16:16" x14ac:dyDescent="0.3">
      <c r="P771487" s="83"/>
    </row>
    <row r="771488" spans="16:16" x14ac:dyDescent="0.3">
      <c r="P771488" s="83"/>
    </row>
    <row r="771489" spans="16:16" x14ac:dyDescent="0.3">
      <c r="P771489" s="83"/>
    </row>
    <row r="771490" spans="16:16" x14ac:dyDescent="0.3">
      <c r="P771490" s="83"/>
    </row>
    <row r="771491" spans="16:16" x14ac:dyDescent="0.3">
      <c r="P771491" s="83"/>
    </row>
    <row r="771492" spans="16:16" x14ac:dyDescent="0.3">
      <c r="P771492" s="83"/>
    </row>
    <row r="771493" spans="16:16" x14ac:dyDescent="0.3">
      <c r="P771493" s="83"/>
    </row>
    <row r="771494" spans="16:16" x14ac:dyDescent="0.3">
      <c r="P771494" s="83"/>
    </row>
    <row r="771495" spans="16:16" x14ac:dyDescent="0.3">
      <c r="P771495" s="83"/>
    </row>
    <row r="771496" spans="16:16" x14ac:dyDescent="0.3">
      <c r="P771496" s="83"/>
    </row>
    <row r="771497" spans="16:16" x14ac:dyDescent="0.3">
      <c r="P771497" s="83"/>
    </row>
    <row r="771498" spans="16:16" x14ac:dyDescent="0.3">
      <c r="P771498" s="83"/>
    </row>
    <row r="771499" spans="16:16" x14ac:dyDescent="0.3">
      <c r="P771499" s="83"/>
    </row>
    <row r="771500" spans="16:16" x14ac:dyDescent="0.3">
      <c r="P771500" s="83"/>
    </row>
    <row r="771501" spans="16:16" x14ac:dyDescent="0.3">
      <c r="P771501" s="83"/>
    </row>
    <row r="771502" spans="16:16" x14ac:dyDescent="0.3">
      <c r="P771502" s="83"/>
    </row>
    <row r="771503" spans="16:16" x14ac:dyDescent="0.3">
      <c r="P771503" s="83"/>
    </row>
    <row r="771504" spans="16:16" x14ac:dyDescent="0.3">
      <c r="P771504" s="83"/>
    </row>
    <row r="771505" spans="16:16" x14ac:dyDescent="0.3">
      <c r="P771505" s="83"/>
    </row>
    <row r="771506" spans="16:16" x14ac:dyDescent="0.3">
      <c r="P771506" s="83"/>
    </row>
    <row r="771507" spans="16:16" x14ac:dyDescent="0.3">
      <c r="P771507" s="83"/>
    </row>
    <row r="771508" spans="16:16" x14ac:dyDescent="0.3">
      <c r="P771508" s="83"/>
    </row>
    <row r="771509" spans="16:16" x14ac:dyDescent="0.3">
      <c r="P771509" s="83"/>
    </row>
    <row r="771510" spans="16:16" x14ac:dyDescent="0.3">
      <c r="P771510" s="83"/>
    </row>
    <row r="771511" spans="16:16" x14ac:dyDescent="0.3">
      <c r="P771511" s="83"/>
    </row>
    <row r="771512" spans="16:16" x14ac:dyDescent="0.3">
      <c r="P771512" s="83"/>
    </row>
    <row r="771513" spans="16:16" x14ac:dyDescent="0.3">
      <c r="P771513" s="83"/>
    </row>
    <row r="771514" spans="16:16" x14ac:dyDescent="0.3">
      <c r="P771514" s="83"/>
    </row>
    <row r="771515" spans="16:16" x14ac:dyDescent="0.3">
      <c r="P771515" s="83"/>
    </row>
    <row r="771516" spans="16:16" x14ac:dyDescent="0.3">
      <c r="P771516" s="83"/>
    </row>
    <row r="771517" spans="16:16" x14ac:dyDescent="0.3">
      <c r="P771517" s="83"/>
    </row>
    <row r="771518" spans="16:16" x14ac:dyDescent="0.3">
      <c r="P771518" s="83"/>
    </row>
    <row r="771519" spans="16:16" x14ac:dyDescent="0.3">
      <c r="P771519" s="83"/>
    </row>
    <row r="771520" spans="16:16" x14ac:dyDescent="0.3">
      <c r="P771520" s="83"/>
    </row>
    <row r="771521" spans="16:16" x14ac:dyDescent="0.3">
      <c r="P771521" s="83"/>
    </row>
    <row r="771522" spans="16:16" x14ac:dyDescent="0.3">
      <c r="P771522" s="83"/>
    </row>
    <row r="771523" spans="16:16" x14ac:dyDescent="0.3">
      <c r="P771523" s="83"/>
    </row>
    <row r="771524" spans="16:16" x14ac:dyDescent="0.3">
      <c r="P771524" s="83"/>
    </row>
    <row r="771525" spans="16:16" x14ac:dyDescent="0.3">
      <c r="P771525" s="83"/>
    </row>
    <row r="771526" spans="16:16" x14ac:dyDescent="0.3">
      <c r="P771526" s="83"/>
    </row>
    <row r="771527" spans="16:16" x14ac:dyDescent="0.3">
      <c r="P771527" s="83"/>
    </row>
    <row r="771528" spans="16:16" x14ac:dyDescent="0.3">
      <c r="P771528" s="83"/>
    </row>
    <row r="771529" spans="16:16" x14ac:dyDescent="0.3">
      <c r="P771529" s="83"/>
    </row>
    <row r="771530" spans="16:16" x14ac:dyDescent="0.3">
      <c r="P771530" s="83"/>
    </row>
    <row r="771531" spans="16:16" x14ac:dyDescent="0.3">
      <c r="P771531" s="83"/>
    </row>
    <row r="771532" spans="16:16" x14ac:dyDescent="0.3">
      <c r="P771532" s="83"/>
    </row>
    <row r="771533" spans="16:16" x14ac:dyDescent="0.3">
      <c r="P771533" s="83"/>
    </row>
    <row r="771534" spans="16:16" x14ac:dyDescent="0.3">
      <c r="P771534" s="83"/>
    </row>
    <row r="771535" spans="16:16" x14ac:dyDescent="0.3">
      <c r="P771535" s="83"/>
    </row>
    <row r="771536" spans="16:16" x14ac:dyDescent="0.3">
      <c r="P771536" s="83"/>
    </row>
    <row r="771537" spans="16:16" x14ac:dyDescent="0.3">
      <c r="P771537" s="83"/>
    </row>
    <row r="771538" spans="16:16" x14ac:dyDescent="0.3">
      <c r="P771538" s="83"/>
    </row>
    <row r="771539" spans="16:16" x14ac:dyDescent="0.3">
      <c r="P771539" s="83"/>
    </row>
    <row r="771540" spans="16:16" x14ac:dyDescent="0.3">
      <c r="P771540" s="83"/>
    </row>
    <row r="771541" spans="16:16" x14ac:dyDescent="0.3">
      <c r="P771541" s="83"/>
    </row>
    <row r="771542" spans="16:16" x14ac:dyDescent="0.3">
      <c r="P771542" s="83"/>
    </row>
    <row r="771543" spans="16:16" x14ac:dyDescent="0.3">
      <c r="P771543" s="83"/>
    </row>
    <row r="771544" spans="16:16" x14ac:dyDescent="0.3">
      <c r="P771544" s="83"/>
    </row>
    <row r="771545" spans="16:16" x14ac:dyDescent="0.3">
      <c r="P771545" s="83"/>
    </row>
    <row r="771546" spans="16:16" x14ac:dyDescent="0.3">
      <c r="P771546" s="83"/>
    </row>
    <row r="771547" spans="16:16" x14ac:dyDescent="0.3">
      <c r="P771547" s="83"/>
    </row>
    <row r="771548" spans="16:16" x14ac:dyDescent="0.3">
      <c r="P771548" s="83"/>
    </row>
    <row r="771549" spans="16:16" x14ac:dyDescent="0.3">
      <c r="P771549" s="83"/>
    </row>
    <row r="771550" spans="16:16" x14ac:dyDescent="0.3">
      <c r="P771550" s="83"/>
    </row>
    <row r="771551" spans="16:16" x14ac:dyDescent="0.3">
      <c r="P771551" s="83"/>
    </row>
    <row r="771552" spans="16:16" x14ac:dyDescent="0.3">
      <c r="P771552" s="83"/>
    </row>
    <row r="771553" spans="16:16" x14ac:dyDescent="0.3">
      <c r="P771553" s="83"/>
    </row>
    <row r="771554" spans="16:16" x14ac:dyDescent="0.3">
      <c r="P771554" s="83"/>
    </row>
    <row r="771555" spans="16:16" x14ac:dyDescent="0.3">
      <c r="P771555" s="83"/>
    </row>
    <row r="771556" spans="16:16" x14ac:dyDescent="0.3">
      <c r="P771556" s="83"/>
    </row>
    <row r="771557" spans="16:16" x14ac:dyDescent="0.3">
      <c r="P771557" s="83"/>
    </row>
    <row r="771558" spans="16:16" x14ac:dyDescent="0.3">
      <c r="P771558" s="83"/>
    </row>
    <row r="771559" spans="16:16" x14ac:dyDescent="0.3">
      <c r="P771559" s="83"/>
    </row>
    <row r="771560" spans="16:16" x14ac:dyDescent="0.3">
      <c r="P771560" s="83"/>
    </row>
    <row r="771561" spans="16:16" x14ac:dyDescent="0.3">
      <c r="P771561" s="83"/>
    </row>
    <row r="771562" spans="16:16" x14ac:dyDescent="0.3">
      <c r="P771562" s="83"/>
    </row>
    <row r="771563" spans="16:16" x14ac:dyDescent="0.3">
      <c r="P771563" s="83"/>
    </row>
    <row r="771564" spans="16:16" x14ac:dyDescent="0.3">
      <c r="P771564" s="83"/>
    </row>
    <row r="771565" spans="16:16" x14ac:dyDescent="0.3">
      <c r="P771565" s="83"/>
    </row>
    <row r="771566" spans="16:16" x14ac:dyDescent="0.3">
      <c r="P771566" s="83"/>
    </row>
    <row r="771567" spans="16:16" x14ac:dyDescent="0.3">
      <c r="P771567" s="83"/>
    </row>
    <row r="771568" spans="16:16" x14ac:dyDescent="0.3">
      <c r="P771568" s="83"/>
    </row>
    <row r="771569" spans="16:16" x14ac:dyDescent="0.3">
      <c r="P771569" s="83"/>
    </row>
    <row r="771570" spans="16:16" x14ac:dyDescent="0.3">
      <c r="P771570" s="83"/>
    </row>
    <row r="771571" spans="16:16" x14ac:dyDescent="0.3">
      <c r="P771571" s="83"/>
    </row>
    <row r="771572" spans="16:16" x14ac:dyDescent="0.3">
      <c r="P771572" s="83"/>
    </row>
    <row r="771573" spans="16:16" x14ac:dyDescent="0.3">
      <c r="P771573" s="83"/>
    </row>
    <row r="771574" spans="16:16" x14ac:dyDescent="0.3">
      <c r="P771574" s="83"/>
    </row>
    <row r="771575" spans="16:16" x14ac:dyDescent="0.3">
      <c r="P771575" s="83"/>
    </row>
    <row r="771576" spans="16:16" x14ac:dyDescent="0.3">
      <c r="P771576" s="83"/>
    </row>
    <row r="771577" spans="16:16" x14ac:dyDescent="0.3">
      <c r="P771577" s="83"/>
    </row>
    <row r="771578" spans="16:16" x14ac:dyDescent="0.3">
      <c r="P771578" s="83"/>
    </row>
    <row r="771579" spans="16:16" x14ac:dyDescent="0.3">
      <c r="P771579" s="83"/>
    </row>
    <row r="771580" spans="16:16" x14ac:dyDescent="0.3">
      <c r="P771580" s="83"/>
    </row>
    <row r="771581" spans="16:16" x14ac:dyDescent="0.3">
      <c r="P771581" s="83"/>
    </row>
    <row r="771582" spans="16:16" x14ac:dyDescent="0.3">
      <c r="P771582" s="83"/>
    </row>
    <row r="771583" spans="16:16" x14ac:dyDescent="0.3">
      <c r="P771583" s="83"/>
    </row>
    <row r="771584" spans="16:16" x14ac:dyDescent="0.3">
      <c r="P771584" s="83"/>
    </row>
    <row r="771585" spans="16:16" x14ac:dyDescent="0.3">
      <c r="P771585" s="83"/>
    </row>
    <row r="771586" spans="16:16" x14ac:dyDescent="0.3">
      <c r="P771586" s="83"/>
    </row>
    <row r="771587" spans="16:16" x14ac:dyDescent="0.3">
      <c r="P771587" s="83"/>
    </row>
    <row r="771588" spans="16:16" x14ac:dyDescent="0.3">
      <c r="P771588" s="83"/>
    </row>
    <row r="771589" spans="16:16" x14ac:dyDescent="0.3">
      <c r="P771589" s="83"/>
    </row>
    <row r="771590" spans="16:16" x14ac:dyDescent="0.3">
      <c r="P771590" s="83"/>
    </row>
    <row r="771591" spans="16:16" x14ac:dyDescent="0.3">
      <c r="P771591" s="83"/>
    </row>
    <row r="771592" spans="16:16" x14ac:dyDescent="0.3">
      <c r="P771592" s="83"/>
    </row>
    <row r="771593" spans="16:16" x14ac:dyDescent="0.3">
      <c r="P771593" s="83"/>
    </row>
    <row r="771594" spans="16:16" x14ac:dyDescent="0.3">
      <c r="P771594" s="83"/>
    </row>
    <row r="771595" spans="16:16" x14ac:dyDescent="0.3">
      <c r="P771595" s="83"/>
    </row>
    <row r="771596" spans="16:16" x14ac:dyDescent="0.3">
      <c r="P771596" s="83"/>
    </row>
    <row r="771597" spans="16:16" x14ac:dyDescent="0.3">
      <c r="P771597" s="83"/>
    </row>
    <row r="771598" spans="16:16" x14ac:dyDescent="0.3">
      <c r="P771598" s="83"/>
    </row>
    <row r="771599" spans="16:16" x14ac:dyDescent="0.3">
      <c r="P771599" s="83"/>
    </row>
    <row r="771600" spans="16:16" x14ac:dyDescent="0.3">
      <c r="P771600" s="83"/>
    </row>
    <row r="771601" spans="16:16" x14ac:dyDescent="0.3">
      <c r="P771601" s="83"/>
    </row>
    <row r="771602" spans="16:16" x14ac:dyDescent="0.3">
      <c r="P771602" s="83"/>
    </row>
    <row r="771603" spans="16:16" x14ac:dyDescent="0.3">
      <c r="P771603" s="83"/>
    </row>
    <row r="771604" spans="16:16" x14ac:dyDescent="0.3">
      <c r="P771604" s="83"/>
    </row>
    <row r="771605" spans="16:16" x14ac:dyDescent="0.3">
      <c r="P771605" s="83"/>
    </row>
    <row r="771606" spans="16:16" x14ac:dyDescent="0.3">
      <c r="P771606" s="83"/>
    </row>
    <row r="771607" spans="16:16" x14ac:dyDescent="0.3">
      <c r="P771607" s="83"/>
    </row>
    <row r="771608" spans="16:16" x14ac:dyDescent="0.3">
      <c r="P771608" s="83"/>
    </row>
    <row r="771609" spans="16:16" x14ac:dyDescent="0.3">
      <c r="P771609" s="83"/>
    </row>
    <row r="771610" spans="16:16" x14ac:dyDescent="0.3">
      <c r="P771610" s="83"/>
    </row>
    <row r="771611" spans="16:16" x14ac:dyDescent="0.3">
      <c r="P771611" s="83"/>
    </row>
    <row r="771612" spans="16:16" x14ac:dyDescent="0.3">
      <c r="P771612" s="83"/>
    </row>
    <row r="771613" spans="16:16" x14ac:dyDescent="0.3">
      <c r="P771613" s="83"/>
    </row>
    <row r="771614" spans="16:16" x14ac:dyDescent="0.3">
      <c r="P771614" s="83"/>
    </row>
    <row r="771615" spans="16:16" x14ac:dyDescent="0.3">
      <c r="P771615" s="83"/>
    </row>
    <row r="771616" spans="16:16" x14ac:dyDescent="0.3">
      <c r="P771616" s="83"/>
    </row>
    <row r="771617" spans="16:16" x14ac:dyDescent="0.3">
      <c r="P771617" s="83"/>
    </row>
    <row r="771618" spans="16:16" x14ac:dyDescent="0.3">
      <c r="P771618" s="83"/>
    </row>
    <row r="771619" spans="16:16" x14ac:dyDescent="0.3">
      <c r="P771619" s="83"/>
    </row>
    <row r="771620" spans="16:16" x14ac:dyDescent="0.3">
      <c r="P771620" s="83"/>
    </row>
    <row r="771621" spans="16:16" x14ac:dyDescent="0.3">
      <c r="P771621" s="83"/>
    </row>
    <row r="771622" spans="16:16" x14ac:dyDescent="0.3">
      <c r="P771622" s="83"/>
    </row>
    <row r="771623" spans="16:16" x14ac:dyDescent="0.3">
      <c r="P771623" s="83"/>
    </row>
    <row r="771624" spans="16:16" x14ac:dyDescent="0.3">
      <c r="P771624" s="83"/>
    </row>
    <row r="771625" spans="16:16" x14ac:dyDescent="0.3">
      <c r="P771625" s="83"/>
    </row>
    <row r="771626" spans="16:16" x14ac:dyDescent="0.3">
      <c r="P771626" s="83"/>
    </row>
    <row r="771627" spans="16:16" x14ac:dyDescent="0.3">
      <c r="P771627" s="83"/>
    </row>
    <row r="771628" spans="16:16" x14ac:dyDescent="0.3">
      <c r="P771628" s="83"/>
    </row>
    <row r="771629" spans="16:16" x14ac:dyDescent="0.3">
      <c r="P771629" s="83"/>
    </row>
    <row r="771630" spans="16:16" x14ac:dyDescent="0.3">
      <c r="P771630" s="83"/>
    </row>
    <row r="771631" spans="16:16" x14ac:dyDescent="0.3">
      <c r="P771631" s="83"/>
    </row>
    <row r="771632" spans="16:16" x14ac:dyDescent="0.3">
      <c r="P771632" s="83"/>
    </row>
    <row r="771633" spans="16:16" x14ac:dyDescent="0.3">
      <c r="P771633" s="83"/>
    </row>
    <row r="771634" spans="16:16" x14ac:dyDescent="0.3">
      <c r="P771634" s="83"/>
    </row>
    <row r="771635" spans="16:16" x14ac:dyDescent="0.3">
      <c r="P771635" s="83"/>
    </row>
    <row r="771636" spans="16:16" x14ac:dyDescent="0.3">
      <c r="P771636" s="83"/>
    </row>
    <row r="771637" spans="16:16" x14ac:dyDescent="0.3">
      <c r="P771637" s="83"/>
    </row>
    <row r="771638" spans="16:16" x14ac:dyDescent="0.3">
      <c r="P771638" s="83"/>
    </row>
    <row r="771639" spans="16:16" x14ac:dyDescent="0.3">
      <c r="P771639" s="83"/>
    </row>
    <row r="771640" spans="16:16" x14ac:dyDescent="0.3">
      <c r="P771640" s="83"/>
    </row>
    <row r="771641" spans="16:16" x14ac:dyDescent="0.3">
      <c r="P771641" s="83"/>
    </row>
    <row r="771642" spans="16:16" x14ac:dyDescent="0.3">
      <c r="P771642" s="83"/>
    </row>
    <row r="771643" spans="16:16" x14ac:dyDescent="0.3">
      <c r="P771643" s="83"/>
    </row>
    <row r="771644" spans="16:16" x14ac:dyDescent="0.3">
      <c r="P771644" s="83"/>
    </row>
    <row r="771645" spans="16:16" x14ac:dyDescent="0.3">
      <c r="P771645" s="83"/>
    </row>
    <row r="771646" spans="16:16" x14ac:dyDescent="0.3">
      <c r="P771646" s="83"/>
    </row>
    <row r="771647" spans="16:16" x14ac:dyDescent="0.3">
      <c r="P771647" s="83"/>
    </row>
    <row r="771648" spans="16:16" x14ac:dyDescent="0.3">
      <c r="P771648" s="83"/>
    </row>
    <row r="771649" spans="16:16" x14ac:dyDescent="0.3">
      <c r="P771649" s="83"/>
    </row>
    <row r="771650" spans="16:16" x14ac:dyDescent="0.3">
      <c r="P771650" s="83"/>
    </row>
    <row r="771651" spans="16:16" x14ac:dyDescent="0.3">
      <c r="P771651" s="83"/>
    </row>
    <row r="771652" spans="16:16" x14ac:dyDescent="0.3">
      <c r="P771652" s="83"/>
    </row>
    <row r="771653" spans="16:16" x14ac:dyDescent="0.3">
      <c r="P771653" s="83"/>
    </row>
    <row r="771654" spans="16:16" x14ac:dyDescent="0.3">
      <c r="P771654" s="83"/>
    </row>
    <row r="771655" spans="16:16" x14ac:dyDescent="0.3">
      <c r="P771655" s="83"/>
    </row>
    <row r="771656" spans="16:16" x14ac:dyDescent="0.3">
      <c r="P771656" s="83"/>
    </row>
    <row r="771657" spans="16:16" x14ac:dyDescent="0.3">
      <c r="P771657" s="83"/>
    </row>
    <row r="771658" spans="16:16" x14ac:dyDescent="0.3">
      <c r="P771658" s="83"/>
    </row>
    <row r="771659" spans="16:16" x14ac:dyDescent="0.3">
      <c r="P771659" s="83"/>
    </row>
    <row r="771660" spans="16:16" x14ac:dyDescent="0.3">
      <c r="P771660" s="83"/>
    </row>
    <row r="771661" spans="16:16" x14ac:dyDescent="0.3">
      <c r="P771661" s="83"/>
    </row>
    <row r="771662" spans="16:16" x14ac:dyDescent="0.3">
      <c r="P771662" s="83"/>
    </row>
    <row r="771663" spans="16:16" x14ac:dyDescent="0.3">
      <c r="P771663" s="83"/>
    </row>
    <row r="771664" spans="16:16" x14ac:dyDescent="0.3">
      <c r="P771664" s="83"/>
    </row>
    <row r="771665" spans="16:16" x14ac:dyDescent="0.3">
      <c r="P771665" s="83"/>
    </row>
    <row r="771666" spans="16:16" x14ac:dyDescent="0.3">
      <c r="P771666" s="83"/>
    </row>
    <row r="771667" spans="16:16" x14ac:dyDescent="0.3">
      <c r="P771667" s="83"/>
    </row>
    <row r="771668" spans="16:16" x14ac:dyDescent="0.3">
      <c r="P771668" s="83"/>
    </row>
    <row r="771669" spans="16:16" x14ac:dyDescent="0.3">
      <c r="P771669" s="83"/>
    </row>
    <row r="771670" spans="16:16" x14ac:dyDescent="0.3">
      <c r="P771670" s="83"/>
    </row>
    <row r="771671" spans="16:16" x14ac:dyDescent="0.3">
      <c r="P771671" s="83"/>
    </row>
    <row r="771672" spans="16:16" x14ac:dyDescent="0.3">
      <c r="P771672" s="83"/>
    </row>
    <row r="771673" spans="16:16" x14ac:dyDescent="0.3">
      <c r="P771673" s="83"/>
    </row>
    <row r="771674" spans="16:16" x14ac:dyDescent="0.3">
      <c r="P771674" s="83"/>
    </row>
    <row r="771675" spans="16:16" x14ac:dyDescent="0.3">
      <c r="P771675" s="83"/>
    </row>
    <row r="771676" spans="16:16" x14ac:dyDescent="0.3">
      <c r="P771676" s="83"/>
    </row>
    <row r="771677" spans="16:16" x14ac:dyDescent="0.3">
      <c r="P771677" s="83"/>
    </row>
    <row r="771678" spans="16:16" x14ac:dyDescent="0.3">
      <c r="P771678" s="83"/>
    </row>
    <row r="771679" spans="16:16" x14ac:dyDescent="0.3">
      <c r="P771679" s="83"/>
    </row>
    <row r="771680" spans="16:16" x14ac:dyDescent="0.3">
      <c r="P771680" s="83"/>
    </row>
    <row r="771681" spans="16:16" x14ac:dyDescent="0.3">
      <c r="P771681" s="83"/>
    </row>
    <row r="771682" spans="16:16" x14ac:dyDescent="0.3">
      <c r="P771682" s="83"/>
    </row>
    <row r="771683" spans="16:16" x14ac:dyDescent="0.3">
      <c r="P771683" s="83"/>
    </row>
    <row r="771684" spans="16:16" x14ac:dyDescent="0.3">
      <c r="P771684" s="83"/>
    </row>
    <row r="771685" spans="16:16" x14ac:dyDescent="0.3">
      <c r="P771685" s="83"/>
    </row>
    <row r="771686" spans="16:16" x14ac:dyDescent="0.3">
      <c r="P771686" s="83"/>
    </row>
    <row r="771687" spans="16:16" x14ac:dyDescent="0.3">
      <c r="P771687" s="83"/>
    </row>
    <row r="771688" spans="16:16" x14ac:dyDescent="0.3">
      <c r="P771688" s="83"/>
    </row>
    <row r="771689" spans="16:16" x14ac:dyDescent="0.3">
      <c r="P771689" s="83"/>
    </row>
    <row r="771690" spans="16:16" x14ac:dyDescent="0.3">
      <c r="P771690" s="83"/>
    </row>
    <row r="771691" spans="16:16" x14ac:dyDescent="0.3">
      <c r="P771691" s="83"/>
    </row>
    <row r="771692" spans="16:16" x14ac:dyDescent="0.3">
      <c r="P771692" s="83"/>
    </row>
    <row r="771693" spans="16:16" x14ac:dyDescent="0.3">
      <c r="P771693" s="83"/>
    </row>
    <row r="771694" spans="16:16" x14ac:dyDescent="0.3">
      <c r="P771694" s="83"/>
    </row>
    <row r="771695" spans="16:16" x14ac:dyDescent="0.3">
      <c r="P771695" s="83"/>
    </row>
    <row r="771696" spans="16:16" x14ac:dyDescent="0.3">
      <c r="P771696" s="83"/>
    </row>
    <row r="771697" spans="16:16" x14ac:dyDescent="0.3">
      <c r="P771697" s="83"/>
    </row>
    <row r="771698" spans="16:16" x14ac:dyDescent="0.3">
      <c r="P771698" s="83"/>
    </row>
    <row r="771699" spans="16:16" x14ac:dyDescent="0.3">
      <c r="P771699" s="83"/>
    </row>
    <row r="771700" spans="16:16" x14ac:dyDescent="0.3">
      <c r="P771700" s="83"/>
    </row>
    <row r="771701" spans="16:16" x14ac:dyDescent="0.3">
      <c r="P771701" s="83"/>
    </row>
    <row r="771702" spans="16:16" x14ac:dyDescent="0.3">
      <c r="P771702" s="83"/>
    </row>
    <row r="771703" spans="16:16" x14ac:dyDescent="0.3">
      <c r="P771703" s="83"/>
    </row>
    <row r="771704" spans="16:16" x14ac:dyDescent="0.3">
      <c r="P771704" s="83"/>
    </row>
    <row r="771705" spans="16:16" x14ac:dyDescent="0.3">
      <c r="P771705" s="83"/>
    </row>
    <row r="771706" spans="16:16" x14ac:dyDescent="0.3">
      <c r="P771706" s="83"/>
    </row>
    <row r="771707" spans="16:16" x14ac:dyDescent="0.3">
      <c r="P771707" s="83"/>
    </row>
    <row r="771708" spans="16:16" x14ac:dyDescent="0.3">
      <c r="P771708" s="83"/>
    </row>
    <row r="771709" spans="16:16" x14ac:dyDescent="0.3">
      <c r="P771709" s="83"/>
    </row>
    <row r="771710" spans="16:16" x14ac:dyDescent="0.3">
      <c r="P771710" s="83"/>
    </row>
    <row r="771711" spans="16:16" x14ac:dyDescent="0.3">
      <c r="P771711" s="83"/>
    </row>
    <row r="771712" spans="16:16" x14ac:dyDescent="0.3">
      <c r="P771712" s="83"/>
    </row>
    <row r="771713" spans="16:16" x14ac:dyDescent="0.3">
      <c r="P771713" s="83"/>
    </row>
    <row r="771714" spans="16:16" x14ac:dyDescent="0.3">
      <c r="P771714" s="83"/>
    </row>
    <row r="771715" spans="16:16" x14ac:dyDescent="0.3">
      <c r="P771715" s="83"/>
    </row>
    <row r="771716" spans="16:16" x14ac:dyDescent="0.3">
      <c r="P771716" s="83"/>
    </row>
    <row r="771717" spans="16:16" x14ac:dyDescent="0.3">
      <c r="P771717" s="83"/>
    </row>
    <row r="771718" spans="16:16" x14ac:dyDescent="0.3">
      <c r="P771718" s="83"/>
    </row>
    <row r="771719" spans="16:16" x14ac:dyDescent="0.3">
      <c r="P771719" s="83"/>
    </row>
    <row r="771720" spans="16:16" x14ac:dyDescent="0.3">
      <c r="P771720" s="83"/>
    </row>
    <row r="771721" spans="16:16" x14ac:dyDescent="0.3">
      <c r="P771721" s="83"/>
    </row>
    <row r="771722" spans="16:16" x14ac:dyDescent="0.3">
      <c r="P771722" s="83"/>
    </row>
    <row r="771723" spans="16:16" x14ac:dyDescent="0.3">
      <c r="P771723" s="83"/>
    </row>
    <row r="771724" spans="16:16" x14ac:dyDescent="0.3">
      <c r="P771724" s="83"/>
    </row>
    <row r="771725" spans="16:16" x14ac:dyDescent="0.3">
      <c r="P771725" s="83"/>
    </row>
    <row r="771726" spans="16:16" x14ac:dyDescent="0.3">
      <c r="P771726" s="83"/>
    </row>
    <row r="771727" spans="16:16" x14ac:dyDescent="0.3">
      <c r="P771727" s="83"/>
    </row>
    <row r="771728" spans="16:16" x14ac:dyDescent="0.3">
      <c r="P771728" s="83"/>
    </row>
    <row r="771729" spans="16:16" x14ac:dyDescent="0.3">
      <c r="P771729" s="83"/>
    </row>
    <row r="771730" spans="16:16" x14ac:dyDescent="0.3">
      <c r="P771730" s="83"/>
    </row>
    <row r="771731" spans="16:16" x14ac:dyDescent="0.3">
      <c r="P771731" s="83"/>
    </row>
    <row r="771732" spans="16:16" x14ac:dyDescent="0.3">
      <c r="P771732" s="83"/>
    </row>
    <row r="771733" spans="16:16" x14ac:dyDescent="0.3">
      <c r="P771733" s="83"/>
    </row>
    <row r="771734" spans="16:16" x14ac:dyDescent="0.3">
      <c r="P771734" s="83"/>
    </row>
    <row r="771735" spans="16:16" x14ac:dyDescent="0.3">
      <c r="P771735" s="83"/>
    </row>
    <row r="771736" spans="16:16" x14ac:dyDescent="0.3">
      <c r="P771736" s="83"/>
    </row>
    <row r="771737" spans="16:16" x14ac:dyDescent="0.3">
      <c r="P771737" s="83"/>
    </row>
    <row r="771738" spans="16:16" x14ac:dyDescent="0.3">
      <c r="P771738" s="83"/>
    </row>
    <row r="771739" spans="16:16" x14ac:dyDescent="0.3">
      <c r="P771739" s="83"/>
    </row>
    <row r="771740" spans="16:16" x14ac:dyDescent="0.3">
      <c r="P771740" s="83"/>
    </row>
    <row r="771741" spans="16:16" x14ac:dyDescent="0.3">
      <c r="P771741" s="83"/>
    </row>
    <row r="771742" spans="16:16" x14ac:dyDescent="0.3">
      <c r="P771742" s="83"/>
    </row>
    <row r="771743" spans="16:16" x14ac:dyDescent="0.3">
      <c r="P771743" s="83"/>
    </row>
    <row r="771744" spans="16:16" x14ac:dyDescent="0.3">
      <c r="P771744" s="83"/>
    </row>
    <row r="771745" spans="16:16" x14ac:dyDescent="0.3">
      <c r="P771745" s="83"/>
    </row>
    <row r="771746" spans="16:16" x14ac:dyDescent="0.3">
      <c r="P771746" s="83"/>
    </row>
    <row r="771747" spans="16:16" x14ac:dyDescent="0.3">
      <c r="P771747" s="83"/>
    </row>
    <row r="771748" spans="16:16" x14ac:dyDescent="0.3">
      <c r="P771748" s="83"/>
    </row>
    <row r="771749" spans="16:16" x14ac:dyDescent="0.3">
      <c r="P771749" s="83"/>
    </row>
    <row r="771750" spans="16:16" x14ac:dyDescent="0.3">
      <c r="P771750" s="83"/>
    </row>
    <row r="771751" spans="16:16" x14ac:dyDescent="0.3">
      <c r="P771751" s="83"/>
    </row>
    <row r="771752" spans="16:16" x14ac:dyDescent="0.3">
      <c r="P771752" s="83"/>
    </row>
    <row r="771753" spans="16:16" x14ac:dyDescent="0.3">
      <c r="P771753" s="83"/>
    </row>
    <row r="771754" spans="16:16" x14ac:dyDescent="0.3">
      <c r="P771754" s="83"/>
    </row>
    <row r="771755" spans="16:16" x14ac:dyDescent="0.3">
      <c r="P771755" s="83"/>
    </row>
    <row r="771756" spans="16:16" x14ac:dyDescent="0.3">
      <c r="P771756" s="83"/>
    </row>
    <row r="771757" spans="16:16" x14ac:dyDescent="0.3">
      <c r="P771757" s="83"/>
    </row>
    <row r="771758" spans="16:16" x14ac:dyDescent="0.3">
      <c r="P771758" s="83"/>
    </row>
    <row r="771759" spans="16:16" x14ac:dyDescent="0.3">
      <c r="P771759" s="83"/>
    </row>
    <row r="771760" spans="16:16" x14ac:dyDescent="0.3">
      <c r="P771760" s="83"/>
    </row>
    <row r="771761" spans="16:16" x14ac:dyDescent="0.3">
      <c r="P771761" s="83"/>
    </row>
    <row r="771762" spans="16:16" x14ac:dyDescent="0.3">
      <c r="P771762" s="83"/>
    </row>
    <row r="771763" spans="16:16" x14ac:dyDescent="0.3">
      <c r="P771763" s="83"/>
    </row>
    <row r="771764" spans="16:16" x14ac:dyDescent="0.3">
      <c r="P771764" s="83"/>
    </row>
    <row r="771765" spans="16:16" x14ac:dyDescent="0.3">
      <c r="P771765" s="83"/>
    </row>
    <row r="771766" spans="16:16" x14ac:dyDescent="0.3">
      <c r="P771766" s="83"/>
    </row>
    <row r="771767" spans="16:16" x14ac:dyDescent="0.3">
      <c r="P771767" s="83"/>
    </row>
    <row r="771768" spans="16:16" x14ac:dyDescent="0.3">
      <c r="P771768" s="83"/>
    </row>
    <row r="771769" spans="16:16" x14ac:dyDescent="0.3">
      <c r="P771769" s="83"/>
    </row>
    <row r="771770" spans="16:16" x14ac:dyDescent="0.3">
      <c r="P771770" s="83"/>
    </row>
    <row r="771771" spans="16:16" x14ac:dyDescent="0.3">
      <c r="P771771" s="83"/>
    </row>
    <row r="771772" spans="16:16" x14ac:dyDescent="0.3">
      <c r="P771772" s="83"/>
    </row>
    <row r="771773" spans="16:16" x14ac:dyDescent="0.3">
      <c r="P771773" s="83"/>
    </row>
    <row r="771774" spans="16:16" x14ac:dyDescent="0.3">
      <c r="P771774" s="83"/>
    </row>
    <row r="771775" spans="16:16" x14ac:dyDescent="0.3">
      <c r="P771775" s="83"/>
    </row>
    <row r="771776" spans="16:16" x14ac:dyDescent="0.3">
      <c r="P771776" s="83"/>
    </row>
    <row r="771777" spans="16:16" x14ac:dyDescent="0.3">
      <c r="P771777" s="83"/>
    </row>
    <row r="771778" spans="16:16" x14ac:dyDescent="0.3">
      <c r="P771778" s="83"/>
    </row>
    <row r="771779" spans="16:16" x14ac:dyDescent="0.3">
      <c r="P771779" s="83"/>
    </row>
    <row r="771780" spans="16:16" x14ac:dyDescent="0.3">
      <c r="P771780" s="83"/>
    </row>
    <row r="771781" spans="16:16" x14ac:dyDescent="0.3">
      <c r="P771781" s="83"/>
    </row>
    <row r="771782" spans="16:16" x14ac:dyDescent="0.3">
      <c r="P771782" s="83"/>
    </row>
    <row r="771783" spans="16:16" x14ac:dyDescent="0.3">
      <c r="P771783" s="83"/>
    </row>
    <row r="771784" spans="16:16" x14ac:dyDescent="0.3">
      <c r="P771784" s="83"/>
    </row>
    <row r="771785" spans="16:16" x14ac:dyDescent="0.3">
      <c r="P771785" s="83"/>
    </row>
    <row r="771786" spans="16:16" x14ac:dyDescent="0.3">
      <c r="P771786" s="83"/>
    </row>
    <row r="771787" spans="16:16" x14ac:dyDescent="0.3">
      <c r="P771787" s="83"/>
    </row>
    <row r="771788" spans="16:16" x14ac:dyDescent="0.3">
      <c r="P771788" s="83"/>
    </row>
    <row r="771789" spans="16:16" x14ac:dyDescent="0.3">
      <c r="P771789" s="83"/>
    </row>
    <row r="771790" spans="16:16" x14ac:dyDescent="0.3">
      <c r="P771790" s="83"/>
    </row>
    <row r="771791" spans="16:16" x14ac:dyDescent="0.3">
      <c r="P771791" s="83"/>
    </row>
    <row r="771792" spans="16:16" x14ac:dyDescent="0.3">
      <c r="P771792" s="83"/>
    </row>
    <row r="771793" spans="16:16" x14ac:dyDescent="0.3">
      <c r="P771793" s="83"/>
    </row>
    <row r="771794" spans="16:16" x14ac:dyDescent="0.3">
      <c r="P771794" s="83"/>
    </row>
    <row r="771795" spans="16:16" x14ac:dyDescent="0.3">
      <c r="P771795" s="83"/>
    </row>
    <row r="771796" spans="16:16" x14ac:dyDescent="0.3">
      <c r="P771796" s="83"/>
    </row>
    <row r="771797" spans="16:16" x14ac:dyDescent="0.3">
      <c r="P771797" s="83"/>
    </row>
    <row r="771798" spans="16:16" x14ac:dyDescent="0.3">
      <c r="P771798" s="83"/>
    </row>
    <row r="771799" spans="16:16" x14ac:dyDescent="0.3">
      <c r="P771799" s="83"/>
    </row>
    <row r="771800" spans="16:16" x14ac:dyDescent="0.3">
      <c r="P771800" s="83"/>
    </row>
    <row r="771801" spans="16:16" x14ac:dyDescent="0.3">
      <c r="P771801" s="83"/>
    </row>
    <row r="771802" spans="16:16" x14ac:dyDescent="0.3">
      <c r="P771802" s="83"/>
    </row>
    <row r="771803" spans="16:16" x14ac:dyDescent="0.3">
      <c r="P771803" s="83"/>
    </row>
    <row r="771804" spans="16:16" x14ac:dyDescent="0.3">
      <c r="P771804" s="83"/>
    </row>
    <row r="771805" spans="16:16" x14ac:dyDescent="0.3">
      <c r="P771805" s="83"/>
    </row>
    <row r="771806" spans="16:16" x14ac:dyDescent="0.3">
      <c r="P771806" s="83"/>
    </row>
    <row r="771807" spans="16:16" x14ac:dyDescent="0.3">
      <c r="P771807" s="83"/>
    </row>
    <row r="771808" spans="16:16" x14ac:dyDescent="0.3">
      <c r="P771808" s="83"/>
    </row>
    <row r="771809" spans="16:16" x14ac:dyDescent="0.3">
      <c r="P771809" s="83"/>
    </row>
    <row r="771810" spans="16:16" x14ac:dyDescent="0.3">
      <c r="P771810" s="83"/>
    </row>
    <row r="771811" spans="16:16" x14ac:dyDescent="0.3">
      <c r="P771811" s="83"/>
    </row>
    <row r="771812" spans="16:16" x14ac:dyDescent="0.3">
      <c r="P771812" s="83"/>
    </row>
    <row r="771813" spans="16:16" x14ac:dyDescent="0.3">
      <c r="P771813" s="83"/>
    </row>
    <row r="771814" spans="16:16" x14ac:dyDescent="0.3">
      <c r="P771814" s="83"/>
    </row>
    <row r="771815" spans="16:16" x14ac:dyDescent="0.3">
      <c r="P771815" s="83"/>
    </row>
    <row r="771816" spans="16:16" x14ac:dyDescent="0.3">
      <c r="P771816" s="83"/>
    </row>
    <row r="771817" spans="16:16" x14ac:dyDescent="0.3">
      <c r="P771817" s="83"/>
    </row>
    <row r="771818" spans="16:16" x14ac:dyDescent="0.3">
      <c r="P771818" s="83"/>
    </row>
    <row r="771819" spans="16:16" x14ac:dyDescent="0.3">
      <c r="P771819" s="83"/>
    </row>
    <row r="771820" spans="16:16" x14ac:dyDescent="0.3">
      <c r="P771820" s="83"/>
    </row>
    <row r="771821" spans="16:16" x14ac:dyDescent="0.3">
      <c r="P771821" s="83"/>
    </row>
    <row r="771822" spans="16:16" x14ac:dyDescent="0.3">
      <c r="P771822" s="83"/>
    </row>
    <row r="771823" spans="16:16" x14ac:dyDescent="0.3">
      <c r="P771823" s="83"/>
    </row>
    <row r="771824" spans="16:16" x14ac:dyDescent="0.3">
      <c r="P771824" s="83"/>
    </row>
    <row r="771825" spans="16:16" x14ac:dyDescent="0.3">
      <c r="P771825" s="83"/>
    </row>
    <row r="771826" spans="16:16" x14ac:dyDescent="0.3">
      <c r="P771826" s="83"/>
    </row>
    <row r="771827" spans="16:16" x14ac:dyDescent="0.3">
      <c r="P771827" s="83"/>
    </row>
    <row r="771828" spans="16:16" x14ac:dyDescent="0.3">
      <c r="P771828" s="83"/>
    </row>
    <row r="771829" spans="16:16" x14ac:dyDescent="0.3">
      <c r="P771829" s="83"/>
    </row>
    <row r="771830" spans="16:16" x14ac:dyDescent="0.3">
      <c r="P771830" s="83"/>
    </row>
    <row r="771831" spans="16:16" x14ac:dyDescent="0.3">
      <c r="P771831" s="83"/>
    </row>
    <row r="771832" spans="16:16" x14ac:dyDescent="0.3">
      <c r="P771832" s="83"/>
    </row>
    <row r="771833" spans="16:16" x14ac:dyDescent="0.3">
      <c r="P771833" s="83"/>
    </row>
    <row r="771834" spans="16:16" x14ac:dyDescent="0.3">
      <c r="P771834" s="83"/>
    </row>
    <row r="771835" spans="16:16" x14ac:dyDescent="0.3">
      <c r="P771835" s="83"/>
    </row>
    <row r="771836" spans="16:16" x14ac:dyDescent="0.3">
      <c r="P771836" s="83"/>
    </row>
    <row r="771837" spans="16:16" x14ac:dyDescent="0.3">
      <c r="P771837" s="83"/>
    </row>
    <row r="771838" spans="16:16" x14ac:dyDescent="0.3">
      <c r="P771838" s="83"/>
    </row>
    <row r="771839" spans="16:16" x14ac:dyDescent="0.3">
      <c r="P771839" s="83"/>
    </row>
    <row r="771840" spans="16:16" x14ac:dyDescent="0.3">
      <c r="P771840" s="83"/>
    </row>
    <row r="771841" spans="16:16" x14ac:dyDescent="0.3">
      <c r="P771841" s="83"/>
    </row>
    <row r="771842" spans="16:16" x14ac:dyDescent="0.3">
      <c r="P771842" s="83"/>
    </row>
    <row r="771843" spans="16:16" x14ac:dyDescent="0.3">
      <c r="P771843" s="83"/>
    </row>
    <row r="771844" spans="16:16" x14ac:dyDescent="0.3">
      <c r="P771844" s="83"/>
    </row>
    <row r="771845" spans="16:16" x14ac:dyDescent="0.3">
      <c r="P771845" s="83"/>
    </row>
    <row r="771846" spans="16:16" x14ac:dyDescent="0.3">
      <c r="P771846" s="83"/>
    </row>
    <row r="771847" spans="16:16" x14ac:dyDescent="0.3">
      <c r="P771847" s="83"/>
    </row>
    <row r="771848" spans="16:16" x14ac:dyDescent="0.3">
      <c r="P771848" s="83"/>
    </row>
    <row r="771849" spans="16:16" x14ac:dyDescent="0.3">
      <c r="P771849" s="83"/>
    </row>
    <row r="771850" spans="16:16" x14ac:dyDescent="0.3">
      <c r="P771850" s="83"/>
    </row>
    <row r="771851" spans="16:16" x14ac:dyDescent="0.3">
      <c r="P771851" s="83"/>
    </row>
    <row r="771852" spans="16:16" x14ac:dyDescent="0.3">
      <c r="P771852" s="83"/>
    </row>
    <row r="771853" spans="16:16" x14ac:dyDescent="0.3">
      <c r="P771853" s="83"/>
    </row>
    <row r="771854" spans="16:16" x14ac:dyDescent="0.3">
      <c r="P771854" s="83"/>
    </row>
    <row r="771855" spans="16:16" x14ac:dyDescent="0.3">
      <c r="P771855" s="83"/>
    </row>
    <row r="771856" spans="16:16" x14ac:dyDescent="0.3">
      <c r="P771856" s="83"/>
    </row>
    <row r="771857" spans="16:16" x14ac:dyDescent="0.3">
      <c r="P771857" s="83"/>
    </row>
    <row r="771858" spans="16:16" x14ac:dyDescent="0.3">
      <c r="P771858" s="83"/>
    </row>
    <row r="771859" spans="16:16" x14ac:dyDescent="0.3">
      <c r="P771859" s="83"/>
    </row>
    <row r="771860" spans="16:16" x14ac:dyDescent="0.3">
      <c r="P771860" s="83"/>
    </row>
    <row r="771861" spans="16:16" x14ac:dyDescent="0.3">
      <c r="P771861" s="83"/>
    </row>
    <row r="771862" spans="16:16" x14ac:dyDescent="0.3">
      <c r="P771862" s="83"/>
    </row>
    <row r="771863" spans="16:16" x14ac:dyDescent="0.3">
      <c r="P771863" s="83"/>
    </row>
    <row r="771864" spans="16:16" x14ac:dyDescent="0.3">
      <c r="P771864" s="83"/>
    </row>
    <row r="771865" spans="16:16" x14ac:dyDescent="0.3">
      <c r="P771865" s="83"/>
    </row>
    <row r="771866" spans="16:16" x14ac:dyDescent="0.3">
      <c r="P771866" s="83"/>
    </row>
    <row r="771867" spans="16:16" x14ac:dyDescent="0.3">
      <c r="P771867" s="83"/>
    </row>
    <row r="771868" spans="16:16" x14ac:dyDescent="0.3">
      <c r="P771868" s="83"/>
    </row>
    <row r="771869" spans="16:16" x14ac:dyDescent="0.3">
      <c r="P771869" s="83"/>
    </row>
    <row r="771870" spans="16:16" x14ac:dyDescent="0.3">
      <c r="P771870" s="83"/>
    </row>
    <row r="771871" spans="16:16" x14ac:dyDescent="0.3">
      <c r="P771871" s="83"/>
    </row>
    <row r="771872" spans="16:16" x14ac:dyDescent="0.3">
      <c r="P771872" s="83"/>
    </row>
    <row r="771873" spans="16:16" x14ac:dyDescent="0.3">
      <c r="P771873" s="83"/>
    </row>
    <row r="771874" spans="16:16" x14ac:dyDescent="0.3">
      <c r="P771874" s="83"/>
    </row>
    <row r="771875" spans="16:16" x14ac:dyDescent="0.3">
      <c r="P771875" s="83"/>
    </row>
    <row r="771876" spans="16:16" x14ac:dyDescent="0.3">
      <c r="P771876" s="83"/>
    </row>
    <row r="771877" spans="16:16" x14ac:dyDescent="0.3">
      <c r="P771877" s="83"/>
    </row>
    <row r="771878" spans="16:16" x14ac:dyDescent="0.3">
      <c r="P771878" s="83"/>
    </row>
    <row r="771879" spans="16:16" x14ac:dyDescent="0.3">
      <c r="P771879" s="83"/>
    </row>
    <row r="771880" spans="16:16" x14ac:dyDescent="0.3">
      <c r="P771880" s="83"/>
    </row>
    <row r="771881" spans="16:16" x14ac:dyDescent="0.3">
      <c r="P771881" s="83"/>
    </row>
    <row r="771882" spans="16:16" x14ac:dyDescent="0.3">
      <c r="P771882" s="83"/>
    </row>
    <row r="771883" spans="16:16" x14ac:dyDescent="0.3">
      <c r="P771883" s="83"/>
    </row>
    <row r="771884" spans="16:16" x14ac:dyDescent="0.3">
      <c r="P771884" s="83"/>
    </row>
    <row r="771885" spans="16:16" x14ac:dyDescent="0.3">
      <c r="P771885" s="83"/>
    </row>
    <row r="771886" spans="16:16" x14ac:dyDescent="0.3">
      <c r="P771886" s="83"/>
    </row>
    <row r="771887" spans="16:16" x14ac:dyDescent="0.3">
      <c r="P771887" s="83"/>
    </row>
    <row r="771888" spans="16:16" x14ac:dyDescent="0.3">
      <c r="P771888" s="83"/>
    </row>
    <row r="771889" spans="16:16" x14ac:dyDescent="0.3">
      <c r="P771889" s="83"/>
    </row>
    <row r="771890" spans="16:16" x14ac:dyDescent="0.3">
      <c r="P771890" s="83"/>
    </row>
    <row r="771891" spans="16:16" x14ac:dyDescent="0.3">
      <c r="P771891" s="83"/>
    </row>
    <row r="771892" spans="16:16" x14ac:dyDescent="0.3">
      <c r="P771892" s="83"/>
    </row>
    <row r="771893" spans="16:16" x14ac:dyDescent="0.3">
      <c r="P771893" s="83"/>
    </row>
    <row r="771894" spans="16:16" x14ac:dyDescent="0.3">
      <c r="P771894" s="83"/>
    </row>
    <row r="771895" spans="16:16" x14ac:dyDescent="0.3">
      <c r="P771895" s="83"/>
    </row>
    <row r="771896" spans="16:16" x14ac:dyDescent="0.3">
      <c r="P771896" s="83"/>
    </row>
    <row r="771897" spans="16:16" x14ac:dyDescent="0.3">
      <c r="P771897" s="83"/>
    </row>
    <row r="771898" spans="16:16" x14ac:dyDescent="0.3">
      <c r="P771898" s="83"/>
    </row>
    <row r="771899" spans="16:16" x14ac:dyDescent="0.3">
      <c r="P771899" s="83"/>
    </row>
    <row r="771900" spans="16:16" x14ac:dyDescent="0.3">
      <c r="P771900" s="83"/>
    </row>
    <row r="771901" spans="16:16" x14ac:dyDescent="0.3">
      <c r="P771901" s="83"/>
    </row>
    <row r="771902" spans="16:16" x14ac:dyDescent="0.3">
      <c r="P771902" s="83"/>
    </row>
    <row r="771903" spans="16:16" x14ac:dyDescent="0.3">
      <c r="P771903" s="83"/>
    </row>
    <row r="771904" spans="16:16" x14ac:dyDescent="0.3">
      <c r="P771904" s="83"/>
    </row>
    <row r="771905" spans="16:16" x14ac:dyDescent="0.3">
      <c r="P771905" s="83"/>
    </row>
    <row r="771906" spans="16:16" x14ac:dyDescent="0.3">
      <c r="P771906" s="83"/>
    </row>
    <row r="771907" spans="16:16" x14ac:dyDescent="0.3">
      <c r="P771907" s="83"/>
    </row>
    <row r="771908" spans="16:16" x14ac:dyDescent="0.3">
      <c r="P771908" s="83"/>
    </row>
    <row r="771909" spans="16:16" x14ac:dyDescent="0.3">
      <c r="P771909" s="83"/>
    </row>
    <row r="771910" spans="16:16" x14ac:dyDescent="0.3">
      <c r="P771910" s="83"/>
    </row>
    <row r="771911" spans="16:16" x14ac:dyDescent="0.3">
      <c r="P771911" s="83"/>
    </row>
    <row r="771912" spans="16:16" x14ac:dyDescent="0.3">
      <c r="P771912" s="83"/>
    </row>
    <row r="771913" spans="16:16" x14ac:dyDescent="0.3">
      <c r="P771913" s="83"/>
    </row>
    <row r="771914" spans="16:16" x14ac:dyDescent="0.3">
      <c r="P771914" s="83"/>
    </row>
    <row r="771915" spans="16:16" x14ac:dyDescent="0.3">
      <c r="P771915" s="83"/>
    </row>
    <row r="771916" spans="16:16" x14ac:dyDescent="0.3">
      <c r="P771916" s="83"/>
    </row>
    <row r="771917" spans="16:16" x14ac:dyDescent="0.3">
      <c r="P771917" s="83"/>
    </row>
    <row r="771918" spans="16:16" x14ac:dyDescent="0.3">
      <c r="P771918" s="83"/>
    </row>
    <row r="771919" spans="16:16" x14ac:dyDescent="0.3">
      <c r="P771919" s="83"/>
    </row>
    <row r="771920" spans="16:16" x14ac:dyDescent="0.3">
      <c r="P771920" s="83"/>
    </row>
    <row r="771921" spans="16:16" x14ac:dyDescent="0.3">
      <c r="P771921" s="83"/>
    </row>
    <row r="771922" spans="16:16" x14ac:dyDescent="0.3">
      <c r="P771922" s="83"/>
    </row>
    <row r="771923" spans="16:16" x14ac:dyDescent="0.3">
      <c r="P771923" s="83"/>
    </row>
    <row r="771924" spans="16:16" x14ac:dyDescent="0.3">
      <c r="P771924" s="83"/>
    </row>
    <row r="771925" spans="16:16" x14ac:dyDescent="0.3">
      <c r="P771925" s="83"/>
    </row>
    <row r="771926" spans="16:16" x14ac:dyDescent="0.3">
      <c r="P771926" s="83"/>
    </row>
    <row r="771927" spans="16:16" x14ac:dyDescent="0.3">
      <c r="P771927" s="83"/>
    </row>
    <row r="771928" spans="16:16" x14ac:dyDescent="0.3">
      <c r="P771928" s="83"/>
    </row>
    <row r="771929" spans="16:16" x14ac:dyDescent="0.3">
      <c r="P771929" s="83"/>
    </row>
    <row r="771930" spans="16:16" x14ac:dyDescent="0.3">
      <c r="P771930" s="83"/>
    </row>
    <row r="771931" spans="16:16" x14ac:dyDescent="0.3">
      <c r="P771931" s="83"/>
    </row>
    <row r="771932" spans="16:16" x14ac:dyDescent="0.3">
      <c r="P771932" s="83"/>
    </row>
    <row r="771933" spans="16:16" x14ac:dyDescent="0.3">
      <c r="P771933" s="83"/>
    </row>
    <row r="771934" spans="16:16" x14ac:dyDescent="0.3">
      <c r="P771934" s="83"/>
    </row>
    <row r="771935" spans="16:16" x14ac:dyDescent="0.3">
      <c r="P771935" s="83"/>
    </row>
    <row r="771936" spans="16:16" x14ac:dyDescent="0.3">
      <c r="P771936" s="83"/>
    </row>
    <row r="771937" spans="16:16" x14ac:dyDescent="0.3">
      <c r="P771937" s="83"/>
    </row>
    <row r="771938" spans="16:16" x14ac:dyDescent="0.3">
      <c r="P771938" s="83"/>
    </row>
    <row r="771939" spans="16:16" x14ac:dyDescent="0.3">
      <c r="P771939" s="83"/>
    </row>
    <row r="771940" spans="16:16" x14ac:dyDescent="0.3">
      <c r="P771940" s="83"/>
    </row>
    <row r="771941" spans="16:16" x14ac:dyDescent="0.3">
      <c r="P771941" s="83"/>
    </row>
    <row r="771942" spans="16:16" x14ac:dyDescent="0.3">
      <c r="P771942" s="83"/>
    </row>
    <row r="771943" spans="16:16" x14ac:dyDescent="0.3">
      <c r="P771943" s="83"/>
    </row>
    <row r="771944" spans="16:16" x14ac:dyDescent="0.3">
      <c r="P771944" s="83"/>
    </row>
    <row r="771945" spans="16:16" x14ac:dyDescent="0.3">
      <c r="P771945" s="83"/>
    </row>
    <row r="771946" spans="16:16" x14ac:dyDescent="0.3">
      <c r="P771946" s="83"/>
    </row>
    <row r="771947" spans="16:16" x14ac:dyDescent="0.3">
      <c r="P771947" s="83"/>
    </row>
    <row r="771948" spans="16:16" x14ac:dyDescent="0.3">
      <c r="P771948" s="83"/>
    </row>
    <row r="771949" spans="16:16" x14ac:dyDescent="0.3">
      <c r="P771949" s="83"/>
    </row>
    <row r="771950" spans="16:16" x14ac:dyDescent="0.3">
      <c r="P771950" s="83"/>
    </row>
    <row r="771951" spans="16:16" x14ac:dyDescent="0.3">
      <c r="P771951" s="83"/>
    </row>
    <row r="771952" spans="16:16" x14ac:dyDescent="0.3">
      <c r="P771952" s="83"/>
    </row>
    <row r="771953" spans="16:16" x14ac:dyDescent="0.3">
      <c r="P771953" s="83"/>
    </row>
    <row r="771954" spans="16:16" x14ac:dyDescent="0.3">
      <c r="P771954" s="83"/>
    </row>
    <row r="771955" spans="16:16" x14ac:dyDescent="0.3">
      <c r="P771955" s="83"/>
    </row>
    <row r="771956" spans="16:16" x14ac:dyDescent="0.3">
      <c r="P771956" s="83"/>
    </row>
    <row r="771957" spans="16:16" x14ac:dyDescent="0.3">
      <c r="P771957" s="83"/>
    </row>
    <row r="771958" spans="16:16" x14ac:dyDescent="0.3">
      <c r="P771958" s="83"/>
    </row>
    <row r="771959" spans="16:16" x14ac:dyDescent="0.3">
      <c r="P771959" s="83"/>
    </row>
    <row r="771960" spans="16:16" x14ac:dyDescent="0.3">
      <c r="P771960" s="83"/>
    </row>
    <row r="771961" spans="16:16" x14ac:dyDescent="0.3">
      <c r="P771961" s="83"/>
    </row>
    <row r="771962" spans="16:16" x14ac:dyDescent="0.3">
      <c r="P771962" s="83"/>
    </row>
    <row r="771963" spans="16:16" x14ac:dyDescent="0.3">
      <c r="P771963" s="83"/>
    </row>
    <row r="771964" spans="16:16" x14ac:dyDescent="0.3">
      <c r="P771964" s="83"/>
    </row>
    <row r="771965" spans="16:16" x14ac:dyDescent="0.3">
      <c r="P771965" s="83"/>
    </row>
    <row r="771966" spans="16:16" x14ac:dyDescent="0.3">
      <c r="P771966" s="83"/>
    </row>
    <row r="771967" spans="16:16" x14ac:dyDescent="0.3">
      <c r="P771967" s="83"/>
    </row>
    <row r="771968" spans="16:16" x14ac:dyDescent="0.3">
      <c r="P771968" s="83"/>
    </row>
    <row r="771969" spans="16:16" x14ac:dyDescent="0.3">
      <c r="P771969" s="83"/>
    </row>
    <row r="771970" spans="16:16" x14ac:dyDescent="0.3">
      <c r="P771970" s="83"/>
    </row>
    <row r="771971" spans="16:16" x14ac:dyDescent="0.3">
      <c r="P771971" s="83"/>
    </row>
    <row r="771972" spans="16:16" x14ac:dyDescent="0.3">
      <c r="P771972" s="83"/>
    </row>
    <row r="771973" spans="16:16" x14ac:dyDescent="0.3">
      <c r="P771973" s="83"/>
    </row>
    <row r="771974" spans="16:16" x14ac:dyDescent="0.3">
      <c r="P771974" s="83"/>
    </row>
    <row r="771975" spans="16:16" x14ac:dyDescent="0.3">
      <c r="P771975" s="83"/>
    </row>
    <row r="771976" spans="16:16" x14ac:dyDescent="0.3">
      <c r="P771976" s="83"/>
    </row>
    <row r="771977" spans="16:16" x14ac:dyDescent="0.3">
      <c r="P771977" s="83"/>
    </row>
    <row r="771978" spans="16:16" x14ac:dyDescent="0.3">
      <c r="P771978" s="83"/>
    </row>
    <row r="771979" spans="16:16" x14ac:dyDescent="0.3">
      <c r="P771979" s="83"/>
    </row>
    <row r="771980" spans="16:16" x14ac:dyDescent="0.3">
      <c r="P771980" s="83"/>
    </row>
    <row r="771981" spans="16:16" x14ac:dyDescent="0.3">
      <c r="P771981" s="83"/>
    </row>
    <row r="771982" spans="16:16" x14ac:dyDescent="0.3">
      <c r="P771982" s="83"/>
    </row>
    <row r="771983" spans="16:16" x14ac:dyDescent="0.3">
      <c r="P771983" s="83"/>
    </row>
    <row r="771984" spans="16:16" x14ac:dyDescent="0.3">
      <c r="P771984" s="83"/>
    </row>
    <row r="771985" spans="16:16" x14ac:dyDescent="0.3">
      <c r="P771985" s="83"/>
    </row>
    <row r="771986" spans="16:16" x14ac:dyDescent="0.3">
      <c r="P771986" s="83"/>
    </row>
    <row r="771987" spans="16:16" x14ac:dyDescent="0.3">
      <c r="P771987" s="83"/>
    </row>
    <row r="771988" spans="16:16" x14ac:dyDescent="0.3">
      <c r="P771988" s="83"/>
    </row>
    <row r="771989" spans="16:16" x14ac:dyDescent="0.3">
      <c r="P771989" s="83"/>
    </row>
    <row r="771990" spans="16:16" x14ac:dyDescent="0.3">
      <c r="P771990" s="83"/>
    </row>
    <row r="771991" spans="16:16" x14ac:dyDescent="0.3">
      <c r="P771991" s="83"/>
    </row>
    <row r="771992" spans="16:16" x14ac:dyDescent="0.3">
      <c r="P771992" s="83"/>
    </row>
    <row r="771993" spans="16:16" x14ac:dyDescent="0.3">
      <c r="P771993" s="83"/>
    </row>
    <row r="771994" spans="16:16" x14ac:dyDescent="0.3">
      <c r="P771994" s="83"/>
    </row>
    <row r="771995" spans="16:16" x14ac:dyDescent="0.3">
      <c r="P771995" s="83"/>
    </row>
    <row r="771996" spans="16:16" x14ac:dyDescent="0.3">
      <c r="P771996" s="83"/>
    </row>
    <row r="771997" spans="16:16" x14ac:dyDescent="0.3">
      <c r="P771997" s="83"/>
    </row>
    <row r="771998" spans="16:16" x14ac:dyDescent="0.3">
      <c r="P771998" s="83"/>
    </row>
    <row r="771999" spans="16:16" x14ac:dyDescent="0.3">
      <c r="P771999" s="83"/>
    </row>
    <row r="772000" spans="16:16" x14ac:dyDescent="0.3">
      <c r="P772000" s="83"/>
    </row>
    <row r="772001" spans="16:16" x14ac:dyDescent="0.3">
      <c r="P772001" s="83"/>
    </row>
    <row r="772002" spans="16:16" x14ac:dyDescent="0.3">
      <c r="P772002" s="83"/>
    </row>
    <row r="772003" spans="16:16" x14ac:dyDescent="0.3">
      <c r="P772003" s="83"/>
    </row>
    <row r="772004" spans="16:16" x14ac:dyDescent="0.3">
      <c r="P772004" s="83"/>
    </row>
    <row r="772005" spans="16:16" x14ac:dyDescent="0.3">
      <c r="P772005" s="83"/>
    </row>
    <row r="772006" spans="16:16" x14ac:dyDescent="0.3">
      <c r="P772006" s="83"/>
    </row>
    <row r="772007" spans="16:16" x14ac:dyDescent="0.3">
      <c r="P772007" s="83"/>
    </row>
    <row r="772008" spans="16:16" x14ac:dyDescent="0.3">
      <c r="P772008" s="83"/>
    </row>
    <row r="772009" spans="16:16" x14ac:dyDescent="0.3">
      <c r="P772009" s="83"/>
    </row>
    <row r="772010" spans="16:16" x14ac:dyDescent="0.3">
      <c r="P772010" s="83"/>
    </row>
    <row r="772011" spans="16:16" x14ac:dyDescent="0.3">
      <c r="P772011" s="83"/>
    </row>
    <row r="772012" spans="16:16" x14ac:dyDescent="0.3">
      <c r="P772012" s="83"/>
    </row>
    <row r="772013" spans="16:16" x14ac:dyDescent="0.3">
      <c r="P772013" s="83"/>
    </row>
    <row r="772014" spans="16:16" x14ac:dyDescent="0.3">
      <c r="P772014" s="83"/>
    </row>
    <row r="772015" spans="16:16" x14ac:dyDescent="0.3">
      <c r="P772015" s="83"/>
    </row>
    <row r="772016" spans="16:16" x14ac:dyDescent="0.3">
      <c r="P772016" s="83"/>
    </row>
    <row r="772017" spans="16:16" x14ac:dyDescent="0.3">
      <c r="P772017" s="83"/>
    </row>
    <row r="772018" spans="16:16" x14ac:dyDescent="0.3">
      <c r="P772018" s="83"/>
    </row>
    <row r="772019" spans="16:16" x14ac:dyDescent="0.3">
      <c r="P772019" s="83"/>
    </row>
    <row r="772020" spans="16:16" x14ac:dyDescent="0.3">
      <c r="P772020" s="83"/>
    </row>
    <row r="772021" spans="16:16" x14ac:dyDescent="0.3">
      <c r="P772021" s="83"/>
    </row>
    <row r="772022" spans="16:16" x14ac:dyDescent="0.3">
      <c r="P772022" s="83"/>
    </row>
    <row r="772023" spans="16:16" x14ac:dyDescent="0.3">
      <c r="P772023" s="83"/>
    </row>
    <row r="772024" spans="16:16" x14ac:dyDescent="0.3">
      <c r="P772024" s="83"/>
    </row>
    <row r="772025" spans="16:16" x14ac:dyDescent="0.3">
      <c r="P772025" s="83"/>
    </row>
    <row r="772026" spans="16:16" x14ac:dyDescent="0.3">
      <c r="P772026" s="83"/>
    </row>
    <row r="772027" spans="16:16" x14ac:dyDescent="0.3">
      <c r="P772027" s="83"/>
    </row>
    <row r="772028" spans="16:16" x14ac:dyDescent="0.3">
      <c r="P772028" s="83"/>
    </row>
    <row r="772029" spans="16:16" x14ac:dyDescent="0.3">
      <c r="P772029" s="83"/>
    </row>
    <row r="772030" spans="16:16" x14ac:dyDescent="0.3">
      <c r="P772030" s="83"/>
    </row>
    <row r="772031" spans="16:16" x14ac:dyDescent="0.3">
      <c r="P772031" s="83"/>
    </row>
    <row r="772032" spans="16:16" x14ac:dyDescent="0.3">
      <c r="P772032" s="83"/>
    </row>
    <row r="772033" spans="16:16" x14ac:dyDescent="0.3">
      <c r="P772033" s="83"/>
    </row>
    <row r="772034" spans="16:16" x14ac:dyDescent="0.3">
      <c r="P772034" s="83"/>
    </row>
    <row r="772035" spans="16:16" x14ac:dyDescent="0.3">
      <c r="P772035" s="83"/>
    </row>
    <row r="772036" spans="16:16" x14ac:dyDescent="0.3">
      <c r="P772036" s="83"/>
    </row>
    <row r="772037" spans="16:16" x14ac:dyDescent="0.3">
      <c r="P772037" s="83"/>
    </row>
    <row r="772038" spans="16:16" x14ac:dyDescent="0.3">
      <c r="P772038" s="83"/>
    </row>
    <row r="772039" spans="16:16" x14ac:dyDescent="0.3">
      <c r="P772039" s="83"/>
    </row>
    <row r="772040" spans="16:16" x14ac:dyDescent="0.3">
      <c r="P772040" s="83"/>
    </row>
    <row r="772041" spans="16:16" x14ac:dyDescent="0.3">
      <c r="P772041" s="83"/>
    </row>
    <row r="772042" spans="16:16" x14ac:dyDescent="0.3">
      <c r="P772042" s="83"/>
    </row>
    <row r="772043" spans="16:16" x14ac:dyDescent="0.3">
      <c r="P772043" s="83"/>
    </row>
    <row r="772044" spans="16:16" x14ac:dyDescent="0.3">
      <c r="P772044" s="83"/>
    </row>
    <row r="772045" spans="16:16" x14ac:dyDescent="0.3">
      <c r="P772045" s="83"/>
    </row>
    <row r="772046" spans="16:16" x14ac:dyDescent="0.3">
      <c r="P772046" s="83"/>
    </row>
    <row r="772047" spans="16:16" x14ac:dyDescent="0.3">
      <c r="P772047" s="83"/>
    </row>
    <row r="772048" spans="16:16" x14ac:dyDescent="0.3">
      <c r="P772048" s="83"/>
    </row>
    <row r="772049" spans="16:16" x14ac:dyDescent="0.3">
      <c r="P772049" s="83"/>
    </row>
    <row r="772050" spans="16:16" x14ac:dyDescent="0.3">
      <c r="P772050" s="83"/>
    </row>
    <row r="772051" spans="16:16" x14ac:dyDescent="0.3">
      <c r="P772051" s="83"/>
    </row>
    <row r="772052" spans="16:16" x14ac:dyDescent="0.3">
      <c r="P772052" s="83"/>
    </row>
    <row r="772053" spans="16:16" x14ac:dyDescent="0.3">
      <c r="P772053" s="83"/>
    </row>
    <row r="772054" spans="16:16" x14ac:dyDescent="0.3">
      <c r="P772054" s="83"/>
    </row>
    <row r="772055" spans="16:16" x14ac:dyDescent="0.3">
      <c r="P772055" s="83"/>
    </row>
    <row r="772056" spans="16:16" x14ac:dyDescent="0.3">
      <c r="P772056" s="83"/>
    </row>
    <row r="772057" spans="16:16" x14ac:dyDescent="0.3">
      <c r="P772057" s="83"/>
    </row>
    <row r="772058" spans="16:16" x14ac:dyDescent="0.3">
      <c r="P772058" s="83"/>
    </row>
    <row r="772059" spans="16:16" x14ac:dyDescent="0.3">
      <c r="P772059" s="83"/>
    </row>
    <row r="772060" spans="16:16" x14ac:dyDescent="0.3">
      <c r="P772060" s="83"/>
    </row>
    <row r="772061" spans="16:16" x14ac:dyDescent="0.3">
      <c r="P772061" s="83"/>
    </row>
    <row r="772062" spans="16:16" x14ac:dyDescent="0.3">
      <c r="P772062" s="83"/>
    </row>
    <row r="772063" spans="16:16" x14ac:dyDescent="0.3">
      <c r="P772063" s="83"/>
    </row>
    <row r="772064" spans="16:16" x14ac:dyDescent="0.3">
      <c r="P772064" s="83"/>
    </row>
    <row r="772065" spans="16:16" x14ac:dyDescent="0.3">
      <c r="P772065" s="83"/>
    </row>
    <row r="772066" spans="16:16" x14ac:dyDescent="0.3">
      <c r="P772066" s="83"/>
    </row>
    <row r="772067" spans="16:16" x14ac:dyDescent="0.3">
      <c r="P772067" s="83"/>
    </row>
    <row r="772068" spans="16:16" x14ac:dyDescent="0.3">
      <c r="P772068" s="83"/>
    </row>
    <row r="772069" spans="16:16" x14ac:dyDescent="0.3">
      <c r="P772069" s="83"/>
    </row>
    <row r="772070" spans="16:16" x14ac:dyDescent="0.3">
      <c r="P772070" s="83"/>
    </row>
    <row r="772071" spans="16:16" x14ac:dyDescent="0.3">
      <c r="P772071" s="83"/>
    </row>
    <row r="772072" spans="16:16" x14ac:dyDescent="0.3">
      <c r="P772072" s="83"/>
    </row>
    <row r="772073" spans="16:16" x14ac:dyDescent="0.3">
      <c r="P772073" s="83"/>
    </row>
    <row r="772074" spans="16:16" x14ac:dyDescent="0.3">
      <c r="P772074" s="83"/>
    </row>
    <row r="772075" spans="16:16" x14ac:dyDescent="0.3">
      <c r="P772075" s="83"/>
    </row>
    <row r="772076" spans="16:16" x14ac:dyDescent="0.3">
      <c r="P772076" s="83"/>
    </row>
    <row r="772077" spans="16:16" x14ac:dyDescent="0.3">
      <c r="P772077" s="83"/>
    </row>
    <row r="772078" spans="16:16" x14ac:dyDescent="0.3">
      <c r="P772078" s="83"/>
    </row>
    <row r="772079" spans="16:16" x14ac:dyDescent="0.3">
      <c r="P772079" s="83"/>
    </row>
    <row r="772080" spans="16:16" x14ac:dyDescent="0.3">
      <c r="P772080" s="83"/>
    </row>
    <row r="772081" spans="16:16" x14ac:dyDescent="0.3">
      <c r="P772081" s="83"/>
    </row>
    <row r="772082" spans="16:16" x14ac:dyDescent="0.3">
      <c r="P772082" s="83"/>
    </row>
    <row r="772083" spans="16:16" x14ac:dyDescent="0.3">
      <c r="P772083" s="83"/>
    </row>
    <row r="772084" spans="16:16" x14ac:dyDescent="0.3">
      <c r="P772084" s="83"/>
    </row>
    <row r="772085" spans="16:16" x14ac:dyDescent="0.3">
      <c r="P772085" s="83"/>
    </row>
    <row r="772086" spans="16:16" x14ac:dyDescent="0.3">
      <c r="P772086" s="83"/>
    </row>
    <row r="772087" spans="16:16" x14ac:dyDescent="0.3">
      <c r="P772087" s="83"/>
    </row>
    <row r="772088" spans="16:16" x14ac:dyDescent="0.3">
      <c r="P772088" s="83"/>
    </row>
    <row r="772089" spans="16:16" x14ac:dyDescent="0.3">
      <c r="P772089" s="83"/>
    </row>
    <row r="772090" spans="16:16" x14ac:dyDescent="0.3">
      <c r="P772090" s="83"/>
    </row>
    <row r="772091" spans="16:16" x14ac:dyDescent="0.3">
      <c r="P772091" s="83"/>
    </row>
    <row r="772092" spans="16:16" x14ac:dyDescent="0.3">
      <c r="P772092" s="83"/>
    </row>
    <row r="772093" spans="16:16" x14ac:dyDescent="0.3">
      <c r="P772093" s="83"/>
    </row>
    <row r="772094" spans="16:16" x14ac:dyDescent="0.3">
      <c r="P772094" s="83"/>
    </row>
    <row r="772095" spans="16:16" x14ac:dyDescent="0.3">
      <c r="P772095" s="83"/>
    </row>
    <row r="772096" spans="16:16" x14ac:dyDescent="0.3">
      <c r="P772096" s="83"/>
    </row>
    <row r="772097" spans="16:16" x14ac:dyDescent="0.3">
      <c r="P772097" s="83"/>
    </row>
    <row r="772098" spans="16:16" x14ac:dyDescent="0.3">
      <c r="P772098" s="83"/>
    </row>
    <row r="772099" spans="16:16" x14ac:dyDescent="0.3">
      <c r="P772099" s="83"/>
    </row>
    <row r="772100" spans="16:16" x14ac:dyDescent="0.3">
      <c r="P772100" s="83"/>
    </row>
    <row r="772101" spans="16:16" x14ac:dyDescent="0.3">
      <c r="P772101" s="83"/>
    </row>
    <row r="772102" spans="16:16" x14ac:dyDescent="0.3">
      <c r="P772102" s="83"/>
    </row>
    <row r="772103" spans="16:16" x14ac:dyDescent="0.3">
      <c r="P772103" s="83"/>
    </row>
    <row r="772104" spans="16:16" x14ac:dyDescent="0.3">
      <c r="P772104" s="83"/>
    </row>
    <row r="772105" spans="16:16" x14ac:dyDescent="0.3">
      <c r="P772105" s="83"/>
    </row>
    <row r="772106" spans="16:16" x14ac:dyDescent="0.3">
      <c r="P772106" s="83"/>
    </row>
    <row r="772107" spans="16:16" x14ac:dyDescent="0.3">
      <c r="P772107" s="83"/>
    </row>
    <row r="772108" spans="16:16" x14ac:dyDescent="0.3">
      <c r="P772108" s="83"/>
    </row>
    <row r="772109" spans="16:16" x14ac:dyDescent="0.3">
      <c r="P772109" s="83"/>
    </row>
    <row r="772110" spans="16:16" x14ac:dyDescent="0.3">
      <c r="P772110" s="83"/>
    </row>
    <row r="772111" spans="16:16" x14ac:dyDescent="0.3">
      <c r="P772111" s="83"/>
    </row>
    <row r="772112" spans="16:16" x14ac:dyDescent="0.3">
      <c r="P772112" s="83"/>
    </row>
    <row r="772113" spans="16:16" x14ac:dyDescent="0.3">
      <c r="P772113" s="83"/>
    </row>
    <row r="772114" spans="16:16" x14ac:dyDescent="0.3">
      <c r="P772114" s="83"/>
    </row>
    <row r="772115" spans="16:16" x14ac:dyDescent="0.3">
      <c r="P772115" s="83"/>
    </row>
    <row r="772116" spans="16:16" x14ac:dyDescent="0.3">
      <c r="P772116" s="83"/>
    </row>
    <row r="772117" spans="16:16" x14ac:dyDescent="0.3">
      <c r="P772117" s="83"/>
    </row>
    <row r="772118" spans="16:16" x14ac:dyDescent="0.3">
      <c r="P772118" s="83"/>
    </row>
    <row r="772119" spans="16:16" x14ac:dyDescent="0.3">
      <c r="P772119" s="83"/>
    </row>
    <row r="772120" spans="16:16" x14ac:dyDescent="0.3">
      <c r="P772120" s="83"/>
    </row>
    <row r="772121" spans="16:16" x14ac:dyDescent="0.3">
      <c r="P772121" s="83"/>
    </row>
    <row r="772122" spans="16:16" x14ac:dyDescent="0.3">
      <c r="P772122" s="83"/>
    </row>
    <row r="772123" spans="16:16" x14ac:dyDescent="0.3">
      <c r="P772123" s="83"/>
    </row>
    <row r="772124" spans="16:16" x14ac:dyDescent="0.3">
      <c r="P772124" s="83"/>
    </row>
    <row r="772125" spans="16:16" x14ac:dyDescent="0.3">
      <c r="P772125" s="83"/>
    </row>
    <row r="772126" spans="16:16" x14ac:dyDescent="0.3">
      <c r="P772126" s="83"/>
    </row>
    <row r="772127" spans="16:16" x14ac:dyDescent="0.3">
      <c r="P772127" s="83"/>
    </row>
    <row r="772128" spans="16:16" x14ac:dyDescent="0.3">
      <c r="P772128" s="83"/>
    </row>
    <row r="772129" spans="16:16" x14ac:dyDescent="0.3">
      <c r="P772129" s="83"/>
    </row>
    <row r="772130" spans="16:16" x14ac:dyDescent="0.3">
      <c r="P772130" s="83"/>
    </row>
    <row r="772131" spans="16:16" x14ac:dyDescent="0.3">
      <c r="P772131" s="83"/>
    </row>
    <row r="772132" spans="16:16" x14ac:dyDescent="0.3">
      <c r="P772132" s="83"/>
    </row>
    <row r="772133" spans="16:16" x14ac:dyDescent="0.3">
      <c r="P772133" s="83"/>
    </row>
    <row r="772134" spans="16:16" x14ac:dyDescent="0.3">
      <c r="P772134" s="83"/>
    </row>
    <row r="772135" spans="16:16" x14ac:dyDescent="0.3">
      <c r="P772135" s="83"/>
    </row>
    <row r="772136" spans="16:16" x14ac:dyDescent="0.3">
      <c r="P772136" s="83"/>
    </row>
    <row r="772137" spans="16:16" x14ac:dyDescent="0.3">
      <c r="P772137" s="83"/>
    </row>
    <row r="772138" spans="16:16" x14ac:dyDescent="0.3">
      <c r="P772138" s="83"/>
    </row>
    <row r="772139" spans="16:16" x14ac:dyDescent="0.3">
      <c r="P772139" s="83"/>
    </row>
    <row r="772140" spans="16:16" x14ac:dyDescent="0.3">
      <c r="P772140" s="83"/>
    </row>
    <row r="772141" spans="16:16" x14ac:dyDescent="0.3">
      <c r="P772141" s="83"/>
    </row>
    <row r="772142" spans="16:16" x14ac:dyDescent="0.3">
      <c r="P772142" s="83"/>
    </row>
    <row r="772143" spans="16:16" x14ac:dyDescent="0.3">
      <c r="P772143" s="83"/>
    </row>
    <row r="772144" spans="16:16" x14ac:dyDescent="0.3">
      <c r="P772144" s="83"/>
    </row>
    <row r="772145" spans="16:16" x14ac:dyDescent="0.3">
      <c r="P772145" s="83"/>
    </row>
    <row r="772146" spans="16:16" x14ac:dyDescent="0.3">
      <c r="P772146" s="83"/>
    </row>
    <row r="772147" spans="16:16" x14ac:dyDescent="0.3">
      <c r="P772147" s="83"/>
    </row>
    <row r="772148" spans="16:16" x14ac:dyDescent="0.3">
      <c r="P772148" s="83"/>
    </row>
    <row r="772149" spans="16:16" x14ac:dyDescent="0.3">
      <c r="P772149" s="83"/>
    </row>
    <row r="772150" spans="16:16" x14ac:dyDescent="0.3">
      <c r="P772150" s="83"/>
    </row>
    <row r="772151" spans="16:16" x14ac:dyDescent="0.3">
      <c r="P772151" s="83"/>
    </row>
    <row r="772152" spans="16:16" x14ac:dyDescent="0.3">
      <c r="P772152" s="83"/>
    </row>
    <row r="772153" spans="16:16" x14ac:dyDescent="0.3">
      <c r="P772153" s="83"/>
    </row>
    <row r="772154" spans="16:16" x14ac:dyDescent="0.3">
      <c r="P772154" s="83"/>
    </row>
    <row r="772155" spans="16:16" x14ac:dyDescent="0.3">
      <c r="P772155" s="83"/>
    </row>
    <row r="772156" spans="16:16" x14ac:dyDescent="0.3">
      <c r="P772156" s="83"/>
    </row>
    <row r="772157" spans="16:16" x14ac:dyDescent="0.3">
      <c r="P772157" s="83"/>
    </row>
    <row r="772158" spans="16:16" x14ac:dyDescent="0.3">
      <c r="P772158" s="83"/>
    </row>
    <row r="772159" spans="16:16" x14ac:dyDescent="0.3">
      <c r="P772159" s="83"/>
    </row>
    <row r="772160" spans="16:16" x14ac:dyDescent="0.3">
      <c r="P772160" s="83"/>
    </row>
    <row r="772161" spans="16:16" x14ac:dyDescent="0.3">
      <c r="P772161" s="83"/>
    </row>
    <row r="772162" spans="16:16" x14ac:dyDescent="0.3">
      <c r="P772162" s="83"/>
    </row>
    <row r="772163" spans="16:16" x14ac:dyDescent="0.3">
      <c r="P772163" s="83"/>
    </row>
    <row r="772164" spans="16:16" x14ac:dyDescent="0.3">
      <c r="P772164" s="83"/>
    </row>
    <row r="772165" spans="16:16" x14ac:dyDescent="0.3">
      <c r="P772165" s="83"/>
    </row>
    <row r="772166" spans="16:16" x14ac:dyDescent="0.3">
      <c r="P772166" s="83"/>
    </row>
    <row r="772167" spans="16:16" x14ac:dyDescent="0.3">
      <c r="P772167" s="83"/>
    </row>
    <row r="772168" spans="16:16" x14ac:dyDescent="0.3">
      <c r="P772168" s="83"/>
    </row>
    <row r="772169" spans="16:16" x14ac:dyDescent="0.3">
      <c r="P772169" s="83"/>
    </row>
    <row r="772170" spans="16:16" x14ac:dyDescent="0.3">
      <c r="P772170" s="83"/>
    </row>
    <row r="772171" spans="16:16" x14ac:dyDescent="0.3">
      <c r="P772171" s="83"/>
    </row>
    <row r="772172" spans="16:16" x14ac:dyDescent="0.3">
      <c r="P772172" s="83"/>
    </row>
    <row r="772173" spans="16:16" x14ac:dyDescent="0.3">
      <c r="P772173" s="83"/>
    </row>
    <row r="772174" spans="16:16" x14ac:dyDescent="0.3">
      <c r="P772174" s="83"/>
    </row>
    <row r="772175" spans="16:16" x14ac:dyDescent="0.3">
      <c r="P772175" s="83"/>
    </row>
    <row r="772176" spans="16:16" x14ac:dyDescent="0.3">
      <c r="P772176" s="83"/>
    </row>
    <row r="772177" spans="16:16" x14ac:dyDescent="0.3">
      <c r="P772177" s="83"/>
    </row>
    <row r="772178" spans="16:16" x14ac:dyDescent="0.3">
      <c r="P772178" s="83"/>
    </row>
    <row r="772179" spans="16:16" x14ac:dyDescent="0.3">
      <c r="P772179" s="83"/>
    </row>
    <row r="772180" spans="16:16" x14ac:dyDescent="0.3">
      <c r="P772180" s="83"/>
    </row>
    <row r="772181" spans="16:16" x14ac:dyDescent="0.3">
      <c r="P772181" s="83"/>
    </row>
    <row r="772182" spans="16:16" x14ac:dyDescent="0.3">
      <c r="P772182" s="83"/>
    </row>
    <row r="772183" spans="16:16" x14ac:dyDescent="0.3">
      <c r="P772183" s="83"/>
    </row>
    <row r="772184" spans="16:16" x14ac:dyDescent="0.3">
      <c r="P772184" s="83"/>
    </row>
    <row r="772185" spans="16:16" x14ac:dyDescent="0.3">
      <c r="P772185" s="83"/>
    </row>
    <row r="772186" spans="16:16" x14ac:dyDescent="0.3">
      <c r="P772186" s="83"/>
    </row>
    <row r="772187" spans="16:16" x14ac:dyDescent="0.3">
      <c r="P772187" s="83"/>
    </row>
    <row r="772188" spans="16:16" x14ac:dyDescent="0.3">
      <c r="P772188" s="83"/>
    </row>
    <row r="772189" spans="16:16" x14ac:dyDescent="0.3">
      <c r="P772189" s="83"/>
    </row>
    <row r="772190" spans="16:16" x14ac:dyDescent="0.3">
      <c r="P772190" s="83"/>
    </row>
    <row r="772191" spans="16:16" x14ac:dyDescent="0.3">
      <c r="P772191" s="83"/>
    </row>
    <row r="772192" spans="16:16" x14ac:dyDescent="0.3">
      <c r="P772192" s="83"/>
    </row>
    <row r="772193" spans="16:16" x14ac:dyDescent="0.3">
      <c r="P772193" s="83"/>
    </row>
    <row r="772194" spans="16:16" x14ac:dyDescent="0.3">
      <c r="P772194" s="83"/>
    </row>
    <row r="772195" spans="16:16" x14ac:dyDescent="0.3">
      <c r="P772195" s="83"/>
    </row>
    <row r="772196" spans="16:16" x14ac:dyDescent="0.3">
      <c r="P772196" s="83"/>
    </row>
    <row r="772197" spans="16:16" x14ac:dyDescent="0.3">
      <c r="P772197" s="83"/>
    </row>
    <row r="772198" spans="16:16" x14ac:dyDescent="0.3">
      <c r="P772198" s="83"/>
    </row>
    <row r="772199" spans="16:16" x14ac:dyDescent="0.3">
      <c r="P772199" s="83"/>
    </row>
    <row r="772200" spans="16:16" x14ac:dyDescent="0.3">
      <c r="P772200" s="83"/>
    </row>
    <row r="772201" spans="16:16" x14ac:dyDescent="0.3">
      <c r="P772201" s="83"/>
    </row>
    <row r="772202" spans="16:16" x14ac:dyDescent="0.3">
      <c r="P772202" s="83"/>
    </row>
    <row r="772203" spans="16:16" x14ac:dyDescent="0.3">
      <c r="P772203" s="83"/>
    </row>
    <row r="772204" spans="16:16" x14ac:dyDescent="0.3">
      <c r="P772204" s="83"/>
    </row>
    <row r="772205" spans="16:16" x14ac:dyDescent="0.3">
      <c r="P772205" s="83"/>
    </row>
    <row r="772206" spans="16:16" x14ac:dyDescent="0.3">
      <c r="P772206" s="83"/>
    </row>
    <row r="772207" spans="16:16" x14ac:dyDescent="0.3">
      <c r="P772207" s="83"/>
    </row>
    <row r="772208" spans="16:16" x14ac:dyDescent="0.3">
      <c r="P772208" s="83"/>
    </row>
    <row r="772209" spans="16:16" x14ac:dyDescent="0.3">
      <c r="P772209" s="83"/>
    </row>
    <row r="772210" spans="16:16" x14ac:dyDescent="0.3">
      <c r="P772210" s="83"/>
    </row>
    <row r="772211" spans="16:16" x14ac:dyDescent="0.3">
      <c r="P772211" s="83"/>
    </row>
    <row r="772212" spans="16:16" x14ac:dyDescent="0.3">
      <c r="P772212" s="83"/>
    </row>
    <row r="772213" spans="16:16" x14ac:dyDescent="0.3">
      <c r="P772213" s="83"/>
    </row>
    <row r="772214" spans="16:16" x14ac:dyDescent="0.3">
      <c r="P772214" s="83"/>
    </row>
    <row r="772215" spans="16:16" x14ac:dyDescent="0.3">
      <c r="P772215" s="83"/>
    </row>
    <row r="772216" spans="16:16" x14ac:dyDescent="0.3">
      <c r="P772216" s="83"/>
    </row>
    <row r="772217" spans="16:16" x14ac:dyDescent="0.3">
      <c r="P772217" s="83"/>
    </row>
    <row r="772218" spans="16:16" x14ac:dyDescent="0.3">
      <c r="P772218" s="83"/>
    </row>
    <row r="772219" spans="16:16" x14ac:dyDescent="0.3">
      <c r="P772219" s="83"/>
    </row>
    <row r="772220" spans="16:16" x14ac:dyDescent="0.3">
      <c r="P772220" s="83"/>
    </row>
    <row r="772221" spans="16:16" x14ac:dyDescent="0.3">
      <c r="P772221" s="83"/>
    </row>
    <row r="772222" spans="16:16" x14ac:dyDescent="0.3">
      <c r="P772222" s="83"/>
    </row>
    <row r="772223" spans="16:16" x14ac:dyDescent="0.3">
      <c r="P772223" s="83"/>
    </row>
    <row r="772224" spans="16:16" x14ac:dyDescent="0.3">
      <c r="P772224" s="83"/>
    </row>
    <row r="772225" spans="16:16" x14ac:dyDescent="0.3">
      <c r="P772225" s="83"/>
    </row>
    <row r="772226" spans="16:16" x14ac:dyDescent="0.3">
      <c r="P772226" s="83"/>
    </row>
    <row r="772227" spans="16:16" x14ac:dyDescent="0.3">
      <c r="P772227" s="83"/>
    </row>
    <row r="772228" spans="16:16" x14ac:dyDescent="0.3">
      <c r="P772228" s="83"/>
    </row>
    <row r="772229" spans="16:16" x14ac:dyDescent="0.3">
      <c r="P772229" s="83"/>
    </row>
    <row r="772230" spans="16:16" x14ac:dyDescent="0.3">
      <c r="P772230" s="83"/>
    </row>
    <row r="772231" spans="16:16" x14ac:dyDescent="0.3">
      <c r="P772231" s="83"/>
    </row>
    <row r="772232" spans="16:16" x14ac:dyDescent="0.3">
      <c r="P772232" s="83"/>
    </row>
    <row r="772233" spans="16:16" x14ac:dyDescent="0.3">
      <c r="P772233" s="83"/>
    </row>
    <row r="772234" spans="16:16" x14ac:dyDescent="0.3">
      <c r="P772234" s="83"/>
    </row>
    <row r="772235" spans="16:16" x14ac:dyDescent="0.3">
      <c r="P772235" s="83"/>
    </row>
    <row r="772236" spans="16:16" x14ac:dyDescent="0.3">
      <c r="P772236" s="83"/>
    </row>
    <row r="772237" spans="16:16" x14ac:dyDescent="0.3">
      <c r="P772237" s="83"/>
    </row>
    <row r="772238" spans="16:16" x14ac:dyDescent="0.3">
      <c r="P772238" s="83"/>
    </row>
    <row r="772239" spans="16:16" x14ac:dyDescent="0.3">
      <c r="P772239" s="83"/>
    </row>
    <row r="772240" spans="16:16" x14ac:dyDescent="0.3">
      <c r="P772240" s="83"/>
    </row>
    <row r="772241" spans="16:16" x14ac:dyDescent="0.3">
      <c r="P772241" s="83"/>
    </row>
    <row r="772242" spans="16:16" x14ac:dyDescent="0.3">
      <c r="P772242" s="83"/>
    </row>
    <row r="772243" spans="16:16" x14ac:dyDescent="0.3">
      <c r="P772243" s="83"/>
    </row>
    <row r="772244" spans="16:16" x14ac:dyDescent="0.3">
      <c r="P772244" s="83"/>
    </row>
    <row r="772245" spans="16:16" x14ac:dyDescent="0.3">
      <c r="P772245" s="83"/>
    </row>
    <row r="772246" spans="16:16" x14ac:dyDescent="0.3">
      <c r="P772246" s="83"/>
    </row>
    <row r="772247" spans="16:16" x14ac:dyDescent="0.3">
      <c r="P772247" s="83"/>
    </row>
    <row r="772248" spans="16:16" x14ac:dyDescent="0.3">
      <c r="P772248" s="83"/>
    </row>
    <row r="772249" spans="16:16" x14ac:dyDescent="0.3">
      <c r="P772249" s="83"/>
    </row>
    <row r="772250" spans="16:16" x14ac:dyDescent="0.3">
      <c r="P772250" s="83"/>
    </row>
    <row r="772251" spans="16:16" x14ac:dyDescent="0.3">
      <c r="P772251" s="83"/>
    </row>
    <row r="772252" spans="16:16" x14ac:dyDescent="0.3">
      <c r="P772252" s="83"/>
    </row>
    <row r="772253" spans="16:16" x14ac:dyDescent="0.3">
      <c r="P772253" s="83"/>
    </row>
    <row r="772254" spans="16:16" x14ac:dyDescent="0.3">
      <c r="P772254" s="83"/>
    </row>
    <row r="772255" spans="16:16" x14ac:dyDescent="0.3">
      <c r="P772255" s="83"/>
    </row>
    <row r="772256" spans="16:16" x14ac:dyDescent="0.3">
      <c r="P772256" s="83"/>
    </row>
    <row r="772257" spans="16:16" x14ac:dyDescent="0.3">
      <c r="P772257" s="83"/>
    </row>
    <row r="772258" spans="16:16" x14ac:dyDescent="0.3">
      <c r="P772258" s="83"/>
    </row>
    <row r="772259" spans="16:16" x14ac:dyDescent="0.3">
      <c r="P772259" s="83"/>
    </row>
    <row r="772260" spans="16:16" x14ac:dyDescent="0.3">
      <c r="P772260" s="83"/>
    </row>
    <row r="772261" spans="16:16" x14ac:dyDescent="0.3">
      <c r="P772261" s="83"/>
    </row>
    <row r="772262" spans="16:16" x14ac:dyDescent="0.3">
      <c r="P772262" s="83"/>
    </row>
    <row r="772263" spans="16:16" x14ac:dyDescent="0.3">
      <c r="P772263" s="83"/>
    </row>
    <row r="772264" spans="16:16" x14ac:dyDescent="0.3">
      <c r="P772264" s="83"/>
    </row>
    <row r="772265" spans="16:16" x14ac:dyDescent="0.3">
      <c r="P772265" s="83"/>
    </row>
    <row r="772266" spans="16:16" x14ac:dyDescent="0.3">
      <c r="P772266" s="83"/>
    </row>
    <row r="772267" spans="16:16" x14ac:dyDescent="0.3">
      <c r="P772267" s="83"/>
    </row>
    <row r="772268" spans="16:16" x14ac:dyDescent="0.3">
      <c r="P772268" s="83"/>
    </row>
    <row r="772269" spans="16:16" x14ac:dyDescent="0.3">
      <c r="P772269" s="83"/>
    </row>
    <row r="772270" spans="16:16" x14ac:dyDescent="0.3">
      <c r="P772270" s="83"/>
    </row>
    <row r="772271" spans="16:16" x14ac:dyDescent="0.3">
      <c r="P772271" s="83"/>
    </row>
    <row r="772272" spans="16:16" x14ac:dyDescent="0.3">
      <c r="P772272" s="83"/>
    </row>
    <row r="772273" spans="16:16" x14ac:dyDescent="0.3">
      <c r="P772273" s="83"/>
    </row>
    <row r="772274" spans="16:16" x14ac:dyDescent="0.3">
      <c r="P772274" s="83"/>
    </row>
    <row r="772275" spans="16:16" x14ac:dyDescent="0.3">
      <c r="P772275" s="83"/>
    </row>
    <row r="772276" spans="16:16" x14ac:dyDescent="0.3">
      <c r="P772276" s="83"/>
    </row>
    <row r="772277" spans="16:16" x14ac:dyDescent="0.3">
      <c r="P772277" s="83"/>
    </row>
    <row r="772278" spans="16:16" x14ac:dyDescent="0.3">
      <c r="P772278" s="83"/>
    </row>
    <row r="772279" spans="16:16" x14ac:dyDescent="0.3">
      <c r="P772279" s="83"/>
    </row>
    <row r="772280" spans="16:16" x14ac:dyDescent="0.3">
      <c r="P772280" s="83"/>
    </row>
    <row r="772281" spans="16:16" x14ac:dyDescent="0.3">
      <c r="P772281" s="83"/>
    </row>
    <row r="772282" spans="16:16" x14ac:dyDescent="0.3">
      <c r="P772282" s="83"/>
    </row>
    <row r="772283" spans="16:16" x14ac:dyDescent="0.3">
      <c r="P772283" s="83"/>
    </row>
    <row r="772284" spans="16:16" x14ac:dyDescent="0.3">
      <c r="P772284" s="83"/>
    </row>
    <row r="772285" spans="16:16" x14ac:dyDescent="0.3">
      <c r="P772285" s="83"/>
    </row>
    <row r="772286" spans="16:16" x14ac:dyDescent="0.3">
      <c r="P772286" s="83"/>
    </row>
    <row r="772287" spans="16:16" x14ac:dyDescent="0.3">
      <c r="P772287" s="83"/>
    </row>
    <row r="772288" spans="16:16" x14ac:dyDescent="0.3">
      <c r="P772288" s="83"/>
    </row>
    <row r="772289" spans="16:16" x14ac:dyDescent="0.3">
      <c r="P772289" s="83"/>
    </row>
    <row r="772290" spans="16:16" x14ac:dyDescent="0.3">
      <c r="P772290" s="83"/>
    </row>
    <row r="772291" spans="16:16" x14ac:dyDescent="0.3">
      <c r="P772291" s="83"/>
    </row>
    <row r="772292" spans="16:16" x14ac:dyDescent="0.3">
      <c r="P772292" s="83"/>
    </row>
    <row r="772293" spans="16:16" x14ac:dyDescent="0.3">
      <c r="P772293" s="83"/>
    </row>
    <row r="772294" spans="16:16" x14ac:dyDescent="0.3">
      <c r="P772294" s="83"/>
    </row>
    <row r="772295" spans="16:16" x14ac:dyDescent="0.3">
      <c r="P772295" s="83"/>
    </row>
    <row r="772296" spans="16:16" x14ac:dyDescent="0.3">
      <c r="P772296" s="83"/>
    </row>
    <row r="772297" spans="16:16" x14ac:dyDescent="0.3">
      <c r="P772297" s="83"/>
    </row>
    <row r="772298" spans="16:16" x14ac:dyDescent="0.3">
      <c r="P772298" s="83"/>
    </row>
    <row r="772299" spans="16:16" x14ac:dyDescent="0.3">
      <c r="P772299" s="83"/>
    </row>
    <row r="772300" spans="16:16" x14ac:dyDescent="0.3">
      <c r="P772300" s="83"/>
    </row>
    <row r="772301" spans="16:16" x14ac:dyDescent="0.3">
      <c r="P772301" s="83"/>
    </row>
    <row r="772302" spans="16:16" x14ac:dyDescent="0.3">
      <c r="P772302" s="83"/>
    </row>
    <row r="772303" spans="16:16" x14ac:dyDescent="0.3">
      <c r="P772303" s="83"/>
    </row>
    <row r="772304" spans="16:16" x14ac:dyDescent="0.3">
      <c r="P772304" s="83"/>
    </row>
    <row r="772305" spans="16:16" x14ac:dyDescent="0.3">
      <c r="P772305" s="83"/>
    </row>
    <row r="772306" spans="16:16" x14ac:dyDescent="0.3">
      <c r="P772306" s="83"/>
    </row>
    <row r="772307" spans="16:16" x14ac:dyDescent="0.3">
      <c r="P772307" s="83"/>
    </row>
    <row r="772308" spans="16:16" x14ac:dyDescent="0.3">
      <c r="P772308" s="83"/>
    </row>
    <row r="772309" spans="16:16" x14ac:dyDescent="0.3">
      <c r="P772309" s="83"/>
    </row>
    <row r="772310" spans="16:16" x14ac:dyDescent="0.3">
      <c r="P772310" s="83"/>
    </row>
    <row r="772311" spans="16:16" x14ac:dyDescent="0.3">
      <c r="P772311" s="83"/>
    </row>
    <row r="772312" spans="16:16" x14ac:dyDescent="0.3">
      <c r="P772312" s="83"/>
    </row>
    <row r="772313" spans="16:16" x14ac:dyDescent="0.3">
      <c r="P772313" s="83"/>
    </row>
    <row r="772314" spans="16:16" x14ac:dyDescent="0.3">
      <c r="P772314" s="83"/>
    </row>
    <row r="772315" spans="16:16" x14ac:dyDescent="0.3">
      <c r="P772315" s="83"/>
    </row>
    <row r="772316" spans="16:16" x14ac:dyDescent="0.3">
      <c r="P772316" s="83"/>
    </row>
    <row r="772317" spans="16:16" x14ac:dyDescent="0.3">
      <c r="P772317" s="83"/>
    </row>
    <row r="772318" spans="16:16" x14ac:dyDescent="0.3">
      <c r="P772318" s="83"/>
    </row>
    <row r="772319" spans="16:16" x14ac:dyDescent="0.3">
      <c r="P772319" s="83"/>
    </row>
    <row r="772320" spans="16:16" x14ac:dyDescent="0.3">
      <c r="P772320" s="83"/>
    </row>
    <row r="772321" spans="16:16" x14ac:dyDescent="0.3">
      <c r="P772321" s="83"/>
    </row>
    <row r="772322" spans="16:16" x14ac:dyDescent="0.3">
      <c r="P772322" s="83"/>
    </row>
    <row r="772323" spans="16:16" x14ac:dyDescent="0.3">
      <c r="P772323" s="83"/>
    </row>
    <row r="772324" spans="16:16" x14ac:dyDescent="0.3">
      <c r="P772324" s="83"/>
    </row>
    <row r="772325" spans="16:16" x14ac:dyDescent="0.3">
      <c r="P772325" s="83"/>
    </row>
    <row r="772326" spans="16:16" x14ac:dyDescent="0.3">
      <c r="P772326" s="83"/>
    </row>
    <row r="772327" spans="16:16" x14ac:dyDescent="0.3">
      <c r="P772327" s="83"/>
    </row>
    <row r="772328" spans="16:16" x14ac:dyDescent="0.3">
      <c r="P772328" s="83"/>
    </row>
    <row r="772329" spans="16:16" x14ac:dyDescent="0.3">
      <c r="P772329" s="83"/>
    </row>
    <row r="772330" spans="16:16" x14ac:dyDescent="0.3">
      <c r="P772330" s="83"/>
    </row>
    <row r="772331" spans="16:16" x14ac:dyDescent="0.3">
      <c r="P772331" s="83"/>
    </row>
    <row r="772332" spans="16:16" x14ac:dyDescent="0.3">
      <c r="P772332" s="83"/>
    </row>
    <row r="772333" spans="16:16" x14ac:dyDescent="0.3">
      <c r="P772333" s="83"/>
    </row>
    <row r="772334" spans="16:16" x14ac:dyDescent="0.3">
      <c r="P772334" s="83"/>
    </row>
    <row r="772335" spans="16:16" x14ac:dyDescent="0.3">
      <c r="P772335" s="83"/>
    </row>
    <row r="772336" spans="16:16" x14ac:dyDescent="0.3">
      <c r="P772336" s="83"/>
    </row>
    <row r="772337" spans="16:16" x14ac:dyDescent="0.3">
      <c r="P772337" s="83"/>
    </row>
    <row r="772338" spans="16:16" x14ac:dyDescent="0.3">
      <c r="P772338" s="83"/>
    </row>
    <row r="772339" spans="16:16" x14ac:dyDescent="0.3">
      <c r="P772339" s="83"/>
    </row>
    <row r="772340" spans="16:16" x14ac:dyDescent="0.3">
      <c r="P772340" s="83"/>
    </row>
    <row r="772341" spans="16:16" x14ac:dyDescent="0.3">
      <c r="P772341" s="83"/>
    </row>
    <row r="772342" spans="16:16" x14ac:dyDescent="0.3">
      <c r="P772342" s="83"/>
    </row>
    <row r="772343" spans="16:16" x14ac:dyDescent="0.3">
      <c r="P772343" s="83"/>
    </row>
    <row r="772344" spans="16:16" x14ac:dyDescent="0.3">
      <c r="P772344" s="83"/>
    </row>
    <row r="772345" spans="16:16" x14ac:dyDescent="0.3">
      <c r="P772345" s="83"/>
    </row>
    <row r="772346" spans="16:16" x14ac:dyDescent="0.3">
      <c r="P772346" s="83"/>
    </row>
    <row r="772347" spans="16:16" x14ac:dyDescent="0.3">
      <c r="P772347" s="83"/>
    </row>
    <row r="772348" spans="16:16" x14ac:dyDescent="0.3">
      <c r="P772348" s="83"/>
    </row>
    <row r="772349" spans="16:16" x14ac:dyDescent="0.3">
      <c r="P772349" s="83"/>
    </row>
    <row r="772350" spans="16:16" x14ac:dyDescent="0.3">
      <c r="P772350" s="83"/>
    </row>
    <row r="772351" spans="16:16" x14ac:dyDescent="0.3">
      <c r="P772351" s="83"/>
    </row>
    <row r="772352" spans="16:16" x14ac:dyDescent="0.3">
      <c r="P772352" s="83"/>
    </row>
    <row r="772353" spans="16:16" x14ac:dyDescent="0.3">
      <c r="P772353" s="83"/>
    </row>
    <row r="772354" spans="16:16" x14ac:dyDescent="0.3">
      <c r="P772354" s="83"/>
    </row>
    <row r="772355" spans="16:16" x14ac:dyDescent="0.3">
      <c r="P772355" s="83"/>
    </row>
    <row r="772356" spans="16:16" x14ac:dyDescent="0.3">
      <c r="P772356" s="83"/>
    </row>
    <row r="772357" spans="16:16" x14ac:dyDescent="0.3">
      <c r="P772357" s="83"/>
    </row>
    <row r="772358" spans="16:16" x14ac:dyDescent="0.3">
      <c r="P772358" s="83"/>
    </row>
    <row r="772359" spans="16:16" x14ac:dyDescent="0.3">
      <c r="P772359" s="83"/>
    </row>
    <row r="772360" spans="16:16" x14ac:dyDescent="0.3">
      <c r="P772360" s="83"/>
    </row>
    <row r="772361" spans="16:16" x14ac:dyDescent="0.3">
      <c r="P772361" s="83"/>
    </row>
    <row r="772362" spans="16:16" x14ac:dyDescent="0.3">
      <c r="P772362" s="83"/>
    </row>
    <row r="772363" spans="16:16" x14ac:dyDescent="0.3">
      <c r="P772363" s="83"/>
    </row>
    <row r="772364" spans="16:16" x14ac:dyDescent="0.3">
      <c r="P772364" s="83"/>
    </row>
    <row r="772365" spans="16:16" x14ac:dyDescent="0.3">
      <c r="P772365" s="83"/>
    </row>
    <row r="772366" spans="16:16" x14ac:dyDescent="0.3">
      <c r="P772366" s="83"/>
    </row>
    <row r="772367" spans="16:16" x14ac:dyDescent="0.3">
      <c r="P772367" s="83"/>
    </row>
    <row r="772368" spans="16:16" x14ac:dyDescent="0.3">
      <c r="P772368" s="83"/>
    </row>
    <row r="772369" spans="16:16" x14ac:dyDescent="0.3">
      <c r="P772369" s="83"/>
    </row>
    <row r="772370" spans="16:16" x14ac:dyDescent="0.3">
      <c r="P772370" s="83"/>
    </row>
    <row r="772371" spans="16:16" x14ac:dyDescent="0.3">
      <c r="P772371" s="83"/>
    </row>
    <row r="772372" spans="16:16" x14ac:dyDescent="0.3">
      <c r="P772372" s="83"/>
    </row>
    <row r="772373" spans="16:16" x14ac:dyDescent="0.3">
      <c r="P772373" s="83"/>
    </row>
    <row r="772374" spans="16:16" x14ac:dyDescent="0.3">
      <c r="P772374" s="83"/>
    </row>
    <row r="772375" spans="16:16" x14ac:dyDescent="0.3">
      <c r="P772375" s="83"/>
    </row>
    <row r="772376" spans="16:16" x14ac:dyDescent="0.3">
      <c r="P772376" s="83"/>
    </row>
    <row r="772377" spans="16:16" x14ac:dyDescent="0.3">
      <c r="P772377" s="83"/>
    </row>
    <row r="772378" spans="16:16" x14ac:dyDescent="0.3">
      <c r="P772378" s="83"/>
    </row>
    <row r="772379" spans="16:16" x14ac:dyDescent="0.3">
      <c r="P772379" s="83"/>
    </row>
    <row r="772380" spans="16:16" x14ac:dyDescent="0.3">
      <c r="P772380" s="83"/>
    </row>
    <row r="772381" spans="16:16" x14ac:dyDescent="0.3">
      <c r="P772381" s="83"/>
    </row>
    <row r="772382" spans="16:16" x14ac:dyDescent="0.3">
      <c r="P772382" s="83"/>
    </row>
    <row r="772383" spans="16:16" x14ac:dyDescent="0.3">
      <c r="P772383" s="83"/>
    </row>
    <row r="772384" spans="16:16" x14ac:dyDescent="0.3">
      <c r="P772384" s="83"/>
    </row>
    <row r="772385" spans="16:16" x14ac:dyDescent="0.3">
      <c r="P772385" s="83"/>
    </row>
    <row r="772386" spans="16:16" x14ac:dyDescent="0.3">
      <c r="P772386" s="83"/>
    </row>
    <row r="772387" spans="16:16" x14ac:dyDescent="0.3">
      <c r="P772387" s="83"/>
    </row>
    <row r="772388" spans="16:16" x14ac:dyDescent="0.3">
      <c r="P772388" s="83"/>
    </row>
    <row r="772389" spans="16:16" x14ac:dyDescent="0.3">
      <c r="P772389" s="83"/>
    </row>
    <row r="772390" spans="16:16" x14ac:dyDescent="0.3">
      <c r="P772390" s="83"/>
    </row>
    <row r="772391" spans="16:16" x14ac:dyDescent="0.3">
      <c r="P772391" s="83"/>
    </row>
    <row r="772392" spans="16:16" x14ac:dyDescent="0.3">
      <c r="P772392" s="83"/>
    </row>
    <row r="772393" spans="16:16" x14ac:dyDescent="0.3">
      <c r="P772393" s="83"/>
    </row>
    <row r="772394" spans="16:16" x14ac:dyDescent="0.3">
      <c r="P772394" s="83"/>
    </row>
    <row r="772395" spans="16:16" x14ac:dyDescent="0.3">
      <c r="P772395" s="83"/>
    </row>
    <row r="772396" spans="16:16" x14ac:dyDescent="0.3">
      <c r="P772396" s="83"/>
    </row>
    <row r="772397" spans="16:16" x14ac:dyDescent="0.3">
      <c r="P772397" s="83"/>
    </row>
    <row r="772398" spans="16:16" x14ac:dyDescent="0.3">
      <c r="P772398" s="83"/>
    </row>
    <row r="772399" spans="16:16" x14ac:dyDescent="0.3">
      <c r="P772399" s="83"/>
    </row>
    <row r="772400" spans="16:16" x14ac:dyDescent="0.3">
      <c r="P772400" s="83"/>
    </row>
    <row r="772401" spans="16:16" x14ac:dyDescent="0.3">
      <c r="P772401" s="83"/>
    </row>
    <row r="772402" spans="16:16" x14ac:dyDescent="0.3">
      <c r="P772402" s="83"/>
    </row>
    <row r="772403" spans="16:16" x14ac:dyDescent="0.3">
      <c r="P772403" s="83"/>
    </row>
    <row r="772404" spans="16:16" x14ac:dyDescent="0.3">
      <c r="P772404" s="83"/>
    </row>
    <row r="772405" spans="16:16" x14ac:dyDescent="0.3">
      <c r="P772405" s="83"/>
    </row>
    <row r="772406" spans="16:16" x14ac:dyDescent="0.3">
      <c r="P772406" s="83"/>
    </row>
    <row r="772407" spans="16:16" x14ac:dyDescent="0.3">
      <c r="P772407" s="83"/>
    </row>
    <row r="772408" spans="16:16" x14ac:dyDescent="0.3">
      <c r="P772408" s="83"/>
    </row>
    <row r="772409" spans="16:16" x14ac:dyDescent="0.3">
      <c r="P772409" s="83"/>
    </row>
    <row r="772410" spans="16:16" x14ac:dyDescent="0.3">
      <c r="P772410" s="83"/>
    </row>
    <row r="772411" spans="16:16" x14ac:dyDescent="0.3">
      <c r="P772411" s="83"/>
    </row>
    <row r="772412" spans="16:16" x14ac:dyDescent="0.3">
      <c r="P772412" s="83"/>
    </row>
    <row r="772413" spans="16:16" x14ac:dyDescent="0.3">
      <c r="P772413" s="83"/>
    </row>
    <row r="772414" spans="16:16" x14ac:dyDescent="0.3">
      <c r="P772414" s="83"/>
    </row>
    <row r="772415" spans="16:16" x14ac:dyDescent="0.3">
      <c r="P772415" s="83"/>
    </row>
    <row r="772416" spans="16:16" x14ac:dyDescent="0.3">
      <c r="P772416" s="83"/>
    </row>
    <row r="772417" spans="16:16" x14ac:dyDescent="0.3">
      <c r="P772417" s="83"/>
    </row>
    <row r="772418" spans="16:16" x14ac:dyDescent="0.3">
      <c r="P772418" s="83"/>
    </row>
    <row r="772419" spans="16:16" x14ac:dyDescent="0.3">
      <c r="P772419" s="83"/>
    </row>
    <row r="772420" spans="16:16" x14ac:dyDescent="0.3">
      <c r="P772420" s="83"/>
    </row>
    <row r="772421" spans="16:16" x14ac:dyDescent="0.3">
      <c r="P772421" s="83"/>
    </row>
    <row r="772422" spans="16:16" x14ac:dyDescent="0.3">
      <c r="P772422" s="83"/>
    </row>
    <row r="772423" spans="16:16" x14ac:dyDescent="0.3">
      <c r="P772423" s="83"/>
    </row>
    <row r="772424" spans="16:16" x14ac:dyDescent="0.3">
      <c r="P772424" s="83"/>
    </row>
    <row r="772425" spans="16:16" x14ac:dyDescent="0.3">
      <c r="P772425" s="83"/>
    </row>
    <row r="772426" spans="16:16" x14ac:dyDescent="0.3">
      <c r="P772426" s="83"/>
    </row>
    <row r="772427" spans="16:16" x14ac:dyDescent="0.3">
      <c r="P772427" s="83"/>
    </row>
    <row r="772428" spans="16:16" x14ac:dyDescent="0.3">
      <c r="P772428" s="83"/>
    </row>
    <row r="772429" spans="16:16" x14ac:dyDescent="0.3">
      <c r="P772429" s="83"/>
    </row>
    <row r="772430" spans="16:16" x14ac:dyDescent="0.3">
      <c r="P772430" s="83"/>
    </row>
    <row r="772431" spans="16:16" x14ac:dyDescent="0.3">
      <c r="P772431" s="83"/>
    </row>
    <row r="772432" spans="16:16" x14ac:dyDescent="0.3">
      <c r="P772432" s="83"/>
    </row>
    <row r="772433" spans="16:16" x14ac:dyDescent="0.3">
      <c r="P772433" s="83"/>
    </row>
    <row r="772434" spans="16:16" x14ac:dyDescent="0.3">
      <c r="P772434" s="83"/>
    </row>
    <row r="772435" spans="16:16" x14ac:dyDescent="0.3">
      <c r="P772435" s="83"/>
    </row>
    <row r="772436" spans="16:16" x14ac:dyDescent="0.3">
      <c r="P772436" s="83"/>
    </row>
    <row r="772437" spans="16:16" x14ac:dyDescent="0.3">
      <c r="P772437" s="83"/>
    </row>
    <row r="772438" spans="16:16" x14ac:dyDescent="0.3">
      <c r="P772438" s="83"/>
    </row>
    <row r="772439" spans="16:16" x14ac:dyDescent="0.3">
      <c r="P772439" s="83"/>
    </row>
    <row r="772440" spans="16:16" x14ac:dyDescent="0.3">
      <c r="P772440" s="83"/>
    </row>
    <row r="772441" spans="16:16" x14ac:dyDescent="0.3">
      <c r="P772441" s="83"/>
    </row>
    <row r="772442" spans="16:16" x14ac:dyDescent="0.3">
      <c r="P772442" s="83"/>
    </row>
    <row r="772443" spans="16:16" x14ac:dyDescent="0.3">
      <c r="P772443" s="83"/>
    </row>
    <row r="772444" spans="16:16" x14ac:dyDescent="0.3">
      <c r="P772444" s="83"/>
    </row>
    <row r="772445" spans="16:16" x14ac:dyDescent="0.3">
      <c r="P772445" s="83"/>
    </row>
    <row r="772446" spans="16:16" x14ac:dyDescent="0.3">
      <c r="P772446" s="83"/>
    </row>
    <row r="772447" spans="16:16" x14ac:dyDescent="0.3">
      <c r="P772447" s="83"/>
    </row>
    <row r="772448" spans="16:16" x14ac:dyDescent="0.3">
      <c r="P772448" s="83"/>
    </row>
    <row r="772449" spans="16:16" x14ac:dyDescent="0.3">
      <c r="P772449" s="83"/>
    </row>
    <row r="772450" spans="16:16" x14ac:dyDescent="0.3">
      <c r="P772450" s="83"/>
    </row>
    <row r="772451" spans="16:16" x14ac:dyDescent="0.3">
      <c r="P772451" s="83"/>
    </row>
    <row r="772452" spans="16:16" x14ac:dyDescent="0.3">
      <c r="P772452" s="83"/>
    </row>
    <row r="772453" spans="16:16" x14ac:dyDescent="0.3">
      <c r="P772453" s="83"/>
    </row>
    <row r="772454" spans="16:16" x14ac:dyDescent="0.3">
      <c r="P772454" s="83"/>
    </row>
    <row r="772455" spans="16:16" x14ac:dyDescent="0.3">
      <c r="P772455" s="83"/>
    </row>
    <row r="772456" spans="16:16" x14ac:dyDescent="0.3">
      <c r="P772456" s="83"/>
    </row>
    <row r="772457" spans="16:16" x14ac:dyDescent="0.3">
      <c r="P772457" s="83"/>
    </row>
    <row r="772458" spans="16:16" x14ac:dyDescent="0.3">
      <c r="P772458" s="83"/>
    </row>
    <row r="772459" spans="16:16" x14ac:dyDescent="0.3">
      <c r="P772459" s="83"/>
    </row>
    <row r="772460" spans="16:16" x14ac:dyDescent="0.3">
      <c r="P772460" s="83"/>
    </row>
    <row r="772461" spans="16:16" x14ac:dyDescent="0.3">
      <c r="P772461" s="83"/>
    </row>
    <row r="772462" spans="16:16" x14ac:dyDescent="0.3">
      <c r="P772462" s="83"/>
    </row>
    <row r="772463" spans="16:16" x14ac:dyDescent="0.3">
      <c r="P772463" s="83"/>
    </row>
    <row r="772464" spans="16:16" x14ac:dyDescent="0.3">
      <c r="P772464" s="83"/>
    </row>
    <row r="772465" spans="16:16" x14ac:dyDescent="0.3">
      <c r="P772465" s="83"/>
    </row>
    <row r="772466" spans="16:16" x14ac:dyDescent="0.3">
      <c r="P772466" s="83"/>
    </row>
    <row r="772467" spans="16:16" x14ac:dyDescent="0.3">
      <c r="P772467" s="83"/>
    </row>
    <row r="772468" spans="16:16" x14ac:dyDescent="0.3">
      <c r="P772468" s="83"/>
    </row>
    <row r="772469" spans="16:16" x14ac:dyDescent="0.3">
      <c r="P772469" s="83"/>
    </row>
    <row r="772470" spans="16:16" x14ac:dyDescent="0.3">
      <c r="P772470" s="83"/>
    </row>
    <row r="772471" spans="16:16" x14ac:dyDescent="0.3">
      <c r="P772471" s="83"/>
    </row>
    <row r="772472" spans="16:16" x14ac:dyDescent="0.3">
      <c r="P772472" s="83"/>
    </row>
    <row r="772473" spans="16:16" x14ac:dyDescent="0.3">
      <c r="P772473" s="83"/>
    </row>
    <row r="772474" spans="16:16" x14ac:dyDescent="0.3">
      <c r="P772474" s="83"/>
    </row>
    <row r="772475" spans="16:16" x14ac:dyDescent="0.3">
      <c r="P772475" s="83"/>
    </row>
    <row r="772476" spans="16:16" x14ac:dyDescent="0.3">
      <c r="P772476" s="83"/>
    </row>
    <row r="772477" spans="16:16" x14ac:dyDescent="0.3">
      <c r="P772477" s="83"/>
    </row>
    <row r="772478" spans="16:16" x14ac:dyDescent="0.3">
      <c r="P772478" s="83"/>
    </row>
    <row r="772479" spans="16:16" x14ac:dyDescent="0.3">
      <c r="P772479" s="83"/>
    </row>
    <row r="772480" spans="16:16" x14ac:dyDescent="0.3">
      <c r="P772480" s="83"/>
    </row>
    <row r="772481" spans="16:16" x14ac:dyDescent="0.3">
      <c r="P772481" s="83"/>
    </row>
    <row r="772482" spans="16:16" x14ac:dyDescent="0.3">
      <c r="P772482" s="83"/>
    </row>
    <row r="772483" spans="16:16" x14ac:dyDescent="0.3">
      <c r="P772483" s="83"/>
    </row>
    <row r="772484" spans="16:16" x14ac:dyDescent="0.3">
      <c r="P772484" s="83"/>
    </row>
    <row r="772485" spans="16:16" x14ac:dyDescent="0.3">
      <c r="P772485" s="83"/>
    </row>
    <row r="772486" spans="16:16" x14ac:dyDescent="0.3">
      <c r="P772486" s="83"/>
    </row>
    <row r="772487" spans="16:16" x14ac:dyDescent="0.3">
      <c r="P772487" s="83"/>
    </row>
    <row r="772488" spans="16:16" x14ac:dyDescent="0.3">
      <c r="P772488" s="83"/>
    </row>
    <row r="772489" spans="16:16" x14ac:dyDescent="0.3">
      <c r="P772489" s="83"/>
    </row>
    <row r="772490" spans="16:16" x14ac:dyDescent="0.3">
      <c r="P772490" s="83"/>
    </row>
    <row r="772491" spans="16:16" x14ac:dyDescent="0.3">
      <c r="P772491" s="83"/>
    </row>
    <row r="772492" spans="16:16" x14ac:dyDescent="0.3">
      <c r="P772492" s="83"/>
    </row>
    <row r="772493" spans="16:16" x14ac:dyDescent="0.3">
      <c r="P772493" s="83"/>
    </row>
    <row r="772494" spans="16:16" x14ac:dyDescent="0.3">
      <c r="P772494" s="83"/>
    </row>
    <row r="772495" spans="16:16" x14ac:dyDescent="0.3">
      <c r="P772495" s="83"/>
    </row>
    <row r="772496" spans="16:16" x14ac:dyDescent="0.3">
      <c r="P772496" s="83"/>
    </row>
    <row r="772497" spans="16:16" x14ac:dyDescent="0.3">
      <c r="P772497" s="83"/>
    </row>
    <row r="772498" spans="16:16" x14ac:dyDescent="0.3">
      <c r="P772498" s="83"/>
    </row>
    <row r="772499" spans="16:16" x14ac:dyDescent="0.3">
      <c r="P772499" s="83"/>
    </row>
    <row r="772500" spans="16:16" x14ac:dyDescent="0.3">
      <c r="P772500" s="83"/>
    </row>
    <row r="772501" spans="16:16" x14ac:dyDescent="0.3">
      <c r="P772501" s="83"/>
    </row>
    <row r="772502" spans="16:16" x14ac:dyDescent="0.3">
      <c r="P772502" s="83"/>
    </row>
    <row r="772503" spans="16:16" x14ac:dyDescent="0.3">
      <c r="P772503" s="83"/>
    </row>
    <row r="772504" spans="16:16" x14ac:dyDescent="0.3">
      <c r="P772504" s="83"/>
    </row>
    <row r="772505" spans="16:16" x14ac:dyDescent="0.3">
      <c r="P772505" s="83"/>
    </row>
    <row r="772506" spans="16:16" x14ac:dyDescent="0.3">
      <c r="P772506" s="83"/>
    </row>
    <row r="772507" spans="16:16" x14ac:dyDescent="0.3">
      <c r="P772507" s="83"/>
    </row>
    <row r="772508" spans="16:16" x14ac:dyDescent="0.3">
      <c r="P772508" s="83"/>
    </row>
    <row r="772509" spans="16:16" x14ac:dyDescent="0.3">
      <c r="P772509" s="83"/>
    </row>
    <row r="772510" spans="16:16" x14ac:dyDescent="0.3">
      <c r="P772510" s="83"/>
    </row>
    <row r="772511" spans="16:16" x14ac:dyDescent="0.3">
      <c r="P772511" s="83"/>
    </row>
    <row r="772512" spans="16:16" x14ac:dyDescent="0.3">
      <c r="P772512" s="83"/>
    </row>
    <row r="772513" spans="16:16" x14ac:dyDescent="0.3">
      <c r="P772513" s="83"/>
    </row>
    <row r="772514" spans="16:16" x14ac:dyDescent="0.3">
      <c r="P772514" s="83"/>
    </row>
    <row r="772515" spans="16:16" x14ac:dyDescent="0.3">
      <c r="P772515" s="83"/>
    </row>
    <row r="772516" spans="16:16" x14ac:dyDescent="0.3">
      <c r="P772516" s="83"/>
    </row>
    <row r="772517" spans="16:16" x14ac:dyDescent="0.3">
      <c r="P772517" s="83"/>
    </row>
    <row r="772518" spans="16:16" x14ac:dyDescent="0.3">
      <c r="P772518" s="83"/>
    </row>
    <row r="772519" spans="16:16" x14ac:dyDescent="0.3">
      <c r="P772519" s="83"/>
    </row>
    <row r="772520" spans="16:16" x14ac:dyDescent="0.3">
      <c r="P772520" s="83"/>
    </row>
    <row r="772521" spans="16:16" x14ac:dyDescent="0.3">
      <c r="P772521" s="83"/>
    </row>
    <row r="772522" spans="16:16" x14ac:dyDescent="0.3">
      <c r="P772522" s="83"/>
    </row>
    <row r="772523" spans="16:16" x14ac:dyDescent="0.3">
      <c r="P772523" s="83"/>
    </row>
    <row r="772524" spans="16:16" x14ac:dyDescent="0.3">
      <c r="P772524" s="83"/>
    </row>
    <row r="772525" spans="16:16" x14ac:dyDescent="0.3">
      <c r="P772525" s="83"/>
    </row>
    <row r="772526" spans="16:16" x14ac:dyDescent="0.3">
      <c r="P772526" s="83"/>
    </row>
    <row r="772527" spans="16:16" x14ac:dyDescent="0.3">
      <c r="P772527" s="83"/>
    </row>
    <row r="772528" spans="16:16" x14ac:dyDescent="0.3">
      <c r="P772528" s="83"/>
    </row>
    <row r="772529" spans="16:16" x14ac:dyDescent="0.3">
      <c r="P772529" s="83"/>
    </row>
    <row r="772530" spans="16:16" x14ac:dyDescent="0.3">
      <c r="P772530" s="83"/>
    </row>
    <row r="772531" spans="16:16" x14ac:dyDescent="0.3">
      <c r="P772531" s="83"/>
    </row>
    <row r="772532" spans="16:16" x14ac:dyDescent="0.3">
      <c r="P772532" s="83"/>
    </row>
    <row r="772533" spans="16:16" x14ac:dyDescent="0.3">
      <c r="P772533" s="83"/>
    </row>
    <row r="772534" spans="16:16" x14ac:dyDescent="0.3">
      <c r="P772534" s="83"/>
    </row>
    <row r="772535" spans="16:16" x14ac:dyDescent="0.3">
      <c r="P772535" s="83"/>
    </row>
    <row r="772536" spans="16:16" x14ac:dyDescent="0.3">
      <c r="P772536" s="83"/>
    </row>
    <row r="772537" spans="16:16" x14ac:dyDescent="0.3">
      <c r="P772537" s="83"/>
    </row>
    <row r="772538" spans="16:16" x14ac:dyDescent="0.3">
      <c r="P772538" s="83"/>
    </row>
    <row r="772539" spans="16:16" x14ac:dyDescent="0.3">
      <c r="P772539" s="83"/>
    </row>
    <row r="772540" spans="16:16" x14ac:dyDescent="0.3">
      <c r="P772540" s="83"/>
    </row>
    <row r="772541" spans="16:16" x14ac:dyDescent="0.3">
      <c r="P772541" s="83"/>
    </row>
    <row r="772542" spans="16:16" x14ac:dyDescent="0.3">
      <c r="P772542" s="83"/>
    </row>
    <row r="772543" spans="16:16" x14ac:dyDescent="0.3">
      <c r="P772543" s="83"/>
    </row>
    <row r="772544" spans="16:16" x14ac:dyDescent="0.3">
      <c r="P772544" s="83"/>
    </row>
    <row r="772545" spans="16:16" x14ac:dyDescent="0.3">
      <c r="P772545" s="83"/>
    </row>
    <row r="772546" spans="16:16" x14ac:dyDescent="0.3">
      <c r="P772546" s="83"/>
    </row>
    <row r="772547" spans="16:16" x14ac:dyDescent="0.3">
      <c r="P772547" s="83"/>
    </row>
    <row r="772548" spans="16:16" x14ac:dyDescent="0.3">
      <c r="P772548" s="83"/>
    </row>
    <row r="772549" spans="16:16" x14ac:dyDescent="0.3">
      <c r="P772549" s="83"/>
    </row>
    <row r="772550" spans="16:16" x14ac:dyDescent="0.3">
      <c r="P772550" s="83"/>
    </row>
    <row r="772551" spans="16:16" x14ac:dyDescent="0.3">
      <c r="P772551" s="83"/>
    </row>
    <row r="772552" spans="16:16" x14ac:dyDescent="0.3">
      <c r="P772552" s="83"/>
    </row>
    <row r="772553" spans="16:16" x14ac:dyDescent="0.3">
      <c r="P772553" s="83"/>
    </row>
    <row r="772554" spans="16:16" x14ac:dyDescent="0.3">
      <c r="P772554" s="83"/>
    </row>
    <row r="772555" spans="16:16" x14ac:dyDescent="0.3">
      <c r="P772555" s="83"/>
    </row>
    <row r="772556" spans="16:16" x14ac:dyDescent="0.3">
      <c r="P772556" s="83"/>
    </row>
    <row r="772557" spans="16:16" x14ac:dyDescent="0.3">
      <c r="P772557" s="83"/>
    </row>
    <row r="772558" spans="16:16" x14ac:dyDescent="0.3">
      <c r="P772558" s="83"/>
    </row>
    <row r="772559" spans="16:16" x14ac:dyDescent="0.3">
      <c r="P772559" s="83"/>
    </row>
    <row r="772560" spans="16:16" x14ac:dyDescent="0.3">
      <c r="P772560" s="83"/>
    </row>
    <row r="772561" spans="16:16" x14ac:dyDescent="0.3">
      <c r="P772561" s="83"/>
    </row>
    <row r="772562" spans="16:16" x14ac:dyDescent="0.3">
      <c r="P772562" s="83"/>
    </row>
    <row r="772563" spans="16:16" x14ac:dyDescent="0.3">
      <c r="P772563" s="83"/>
    </row>
    <row r="772564" spans="16:16" x14ac:dyDescent="0.3">
      <c r="P772564" s="83"/>
    </row>
    <row r="772565" spans="16:16" x14ac:dyDescent="0.3">
      <c r="P772565" s="83"/>
    </row>
    <row r="772566" spans="16:16" x14ac:dyDescent="0.3">
      <c r="P772566" s="83"/>
    </row>
    <row r="772567" spans="16:16" x14ac:dyDescent="0.3">
      <c r="P772567" s="83"/>
    </row>
    <row r="772568" spans="16:16" x14ac:dyDescent="0.3">
      <c r="P772568" s="83"/>
    </row>
    <row r="772569" spans="16:16" x14ac:dyDescent="0.3">
      <c r="P772569" s="83"/>
    </row>
    <row r="772570" spans="16:16" x14ac:dyDescent="0.3">
      <c r="P772570" s="83"/>
    </row>
    <row r="772571" spans="16:16" x14ac:dyDescent="0.3">
      <c r="P772571" s="83"/>
    </row>
    <row r="772572" spans="16:16" x14ac:dyDescent="0.3">
      <c r="P772572" s="83"/>
    </row>
    <row r="772573" spans="16:16" x14ac:dyDescent="0.3">
      <c r="P772573" s="83"/>
    </row>
    <row r="772574" spans="16:16" x14ac:dyDescent="0.3">
      <c r="P772574" s="83"/>
    </row>
    <row r="772575" spans="16:16" x14ac:dyDescent="0.3">
      <c r="P772575" s="83"/>
    </row>
    <row r="772576" spans="16:16" x14ac:dyDescent="0.3">
      <c r="P772576" s="83"/>
    </row>
    <row r="772577" spans="16:16" x14ac:dyDescent="0.3">
      <c r="P772577" s="83"/>
    </row>
    <row r="772578" spans="16:16" x14ac:dyDescent="0.3">
      <c r="P772578" s="83"/>
    </row>
    <row r="772579" spans="16:16" x14ac:dyDescent="0.3">
      <c r="P772579" s="83"/>
    </row>
    <row r="772580" spans="16:16" x14ac:dyDescent="0.3">
      <c r="P772580" s="83"/>
    </row>
    <row r="772581" spans="16:16" x14ac:dyDescent="0.3">
      <c r="P772581" s="83"/>
    </row>
    <row r="772582" spans="16:16" x14ac:dyDescent="0.3">
      <c r="P772582" s="83"/>
    </row>
    <row r="772583" spans="16:16" x14ac:dyDescent="0.3">
      <c r="P772583" s="83"/>
    </row>
    <row r="772584" spans="16:16" x14ac:dyDescent="0.3">
      <c r="P772584" s="83"/>
    </row>
    <row r="772585" spans="16:16" x14ac:dyDescent="0.3">
      <c r="P772585" s="83"/>
    </row>
    <row r="772586" spans="16:16" x14ac:dyDescent="0.3">
      <c r="P772586" s="83"/>
    </row>
    <row r="772587" spans="16:16" x14ac:dyDescent="0.3">
      <c r="P772587" s="83"/>
    </row>
    <row r="772588" spans="16:16" x14ac:dyDescent="0.3">
      <c r="P772588" s="83"/>
    </row>
    <row r="772589" spans="16:16" x14ac:dyDescent="0.3">
      <c r="P772589" s="83"/>
    </row>
    <row r="772590" spans="16:16" x14ac:dyDescent="0.3">
      <c r="P772590" s="83"/>
    </row>
    <row r="772591" spans="16:16" x14ac:dyDescent="0.3">
      <c r="P772591" s="83"/>
    </row>
    <row r="772592" spans="16:16" x14ac:dyDescent="0.3">
      <c r="P772592" s="83"/>
    </row>
    <row r="772593" spans="16:16" x14ac:dyDescent="0.3">
      <c r="P772593" s="83"/>
    </row>
    <row r="772594" spans="16:16" x14ac:dyDescent="0.3">
      <c r="P772594" s="83"/>
    </row>
    <row r="772595" spans="16:16" x14ac:dyDescent="0.3">
      <c r="P772595" s="83"/>
    </row>
    <row r="772596" spans="16:16" x14ac:dyDescent="0.3">
      <c r="P772596" s="83"/>
    </row>
    <row r="772597" spans="16:16" x14ac:dyDescent="0.3">
      <c r="P772597" s="83"/>
    </row>
    <row r="772598" spans="16:16" x14ac:dyDescent="0.3">
      <c r="P772598" s="83"/>
    </row>
    <row r="772599" spans="16:16" x14ac:dyDescent="0.3">
      <c r="P772599" s="83"/>
    </row>
    <row r="772600" spans="16:16" x14ac:dyDescent="0.3">
      <c r="P772600" s="83"/>
    </row>
    <row r="772601" spans="16:16" x14ac:dyDescent="0.3">
      <c r="P772601" s="83"/>
    </row>
    <row r="772602" spans="16:16" x14ac:dyDescent="0.3">
      <c r="P772602" s="83"/>
    </row>
    <row r="772603" spans="16:16" x14ac:dyDescent="0.3">
      <c r="P772603" s="83"/>
    </row>
    <row r="772604" spans="16:16" x14ac:dyDescent="0.3">
      <c r="P772604" s="83"/>
    </row>
    <row r="772605" spans="16:16" x14ac:dyDescent="0.3">
      <c r="P772605" s="83"/>
    </row>
    <row r="772606" spans="16:16" x14ac:dyDescent="0.3">
      <c r="P772606" s="83"/>
    </row>
    <row r="772607" spans="16:16" x14ac:dyDescent="0.3">
      <c r="P772607" s="83"/>
    </row>
    <row r="772608" spans="16:16" x14ac:dyDescent="0.3">
      <c r="P772608" s="83"/>
    </row>
    <row r="772609" spans="16:16" x14ac:dyDescent="0.3">
      <c r="P772609" s="83"/>
    </row>
    <row r="772610" spans="16:16" x14ac:dyDescent="0.3">
      <c r="P772610" s="83"/>
    </row>
    <row r="772611" spans="16:16" x14ac:dyDescent="0.3">
      <c r="P772611" s="83"/>
    </row>
    <row r="772612" spans="16:16" x14ac:dyDescent="0.3">
      <c r="P772612" s="83"/>
    </row>
    <row r="772613" spans="16:16" x14ac:dyDescent="0.3">
      <c r="P772613" s="83"/>
    </row>
    <row r="772614" spans="16:16" x14ac:dyDescent="0.3">
      <c r="P772614" s="83"/>
    </row>
    <row r="772615" spans="16:16" x14ac:dyDescent="0.3">
      <c r="P772615" s="83"/>
    </row>
    <row r="772616" spans="16:16" x14ac:dyDescent="0.3">
      <c r="P772616" s="83"/>
    </row>
    <row r="772617" spans="16:16" x14ac:dyDescent="0.3">
      <c r="P772617" s="83"/>
    </row>
    <row r="772618" spans="16:16" x14ac:dyDescent="0.3">
      <c r="P772618" s="83"/>
    </row>
    <row r="772619" spans="16:16" x14ac:dyDescent="0.3">
      <c r="P772619" s="83"/>
    </row>
    <row r="772620" spans="16:16" x14ac:dyDescent="0.3">
      <c r="P772620" s="83"/>
    </row>
    <row r="772621" spans="16:16" x14ac:dyDescent="0.3">
      <c r="P772621" s="83"/>
    </row>
    <row r="772622" spans="16:16" x14ac:dyDescent="0.3">
      <c r="P772622" s="83"/>
    </row>
    <row r="772623" spans="16:16" x14ac:dyDescent="0.3">
      <c r="P772623" s="83"/>
    </row>
    <row r="772624" spans="16:16" x14ac:dyDescent="0.3">
      <c r="P772624" s="83"/>
    </row>
    <row r="772625" spans="16:16" x14ac:dyDescent="0.3">
      <c r="P772625" s="83"/>
    </row>
    <row r="772626" spans="16:16" x14ac:dyDescent="0.3">
      <c r="P772626" s="83"/>
    </row>
    <row r="772627" spans="16:16" x14ac:dyDescent="0.3">
      <c r="P772627" s="83"/>
    </row>
    <row r="772628" spans="16:16" x14ac:dyDescent="0.3">
      <c r="P772628" s="83"/>
    </row>
    <row r="772629" spans="16:16" x14ac:dyDescent="0.3">
      <c r="P772629" s="83"/>
    </row>
    <row r="772630" spans="16:16" x14ac:dyDescent="0.3">
      <c r="P772630" s="83"/>
    </row>
    <row r="772631" spans="16:16" x14ac:dyDescent="0.3">
      <c r="P772631" s="83"/>
    </row>
    <row r="772632" spans="16:16" x14ac:dyDescent="0.3">
      <c r="P772632" s="83"/>
    </row>
    <row r="772633" spans="16:16" x14ac:dyDescent="0.3">
      <c r="P772633" s="83"/>
    </row>
    <row r="772634" spans="16:16" x14ac:dyDescent="0.3">
      <c r="P772634" s="83"/>
    </row>
    <row r="772635" spans="16:16" x14ac:dyDescent="0.3">
      <c r="P772635" s="83"/>
    </row>
    <row r="772636" spans="16:16" x14ac:dyDescent="0.3">
      <c r="P772636" s="83"/>
    </row>
    <row r="772637" spans="16:16" x14ac:dyDescent="0.3">
      <c r="P772637" s="83"/>
    </row>
    <row r="772638" spans="16:16" x14ac:dyDescent="0.3">
      <c r="P772638" s="83"/>
    </row>
    <row r="772639" spans="16:16" x14ac:dyDescent="0.3">
      <c r="P772639" s="83"/>
    </row>
    <row r="772640" spans="16:16" x14ac:dyDescent="0.3">
      <c r="P772640" s="83"/>
    </row>
    <row r="772641" spans="16:16" x14ac:dyDescent="0.3">
      <c r="P772641" s="83"/>
    </row>
    <row r="772642" spans="16:16" x14ac:dyDescent="0.3">
      <c r="P772642" s="83"/>
    </row>
    <row r="772643" spans="16:16" x14ac:dyDescent="0.3">
      <c r="P772643" s="83"/>
    </row>
    <row r="772644" spans="16:16" x14ac:dyDescent="0.3">
      <c r="P772644" s="83"/>
    </row>
    <row r="772645" spans="16:16" x14ac:dyDescent="0.3">
      <c r="P772645" s="83"/>
    </row>
    <row r="772646" spans="16:16" x14ac:dyDescent="0.3">
      <c r="P772646" s="83"/>
    </row>
    <row r="772647" spans="16:16" x14ac:dyDescent="0.3">
      <c r="P772647" s="83"/>
    </row>
    <row r="772648" spans="16:16" x14ac:dyDescent="0.3">
      <c r="P772648" s="83"/>
    </row>
    <row r="772649" spans="16:16" x14ac:dyDescent="0.3">
      <c r="P772649" s="83"/>
    </row>
    <row r="772650" spans="16:16" x14ac:dyDescent="0.3">
      <c r="P772650" s="83"/>
    </row>
    <row r="772651" spans="16:16" x14ac:dyDescent="0.3">
      <c r="P772651" s="83"/>
    </row>
    <row r="772652" spans="16:16" x14ac:dyDescent="0.3">
      <c r="P772652" s="83"/>
    </row>
    <row r="772653" spans="16:16" x14ac:dyDescent="0.3">
      <c r="P772653" s="83"/>
    </row>
    <row r="772654" spans="16:16" x14ac:dyDescent="0.3">
      <c r="P772654" s="83"/>
    </row>
    <row r="772655" spans="16:16" x14ac:dyDescent="0.3">
      <c r="P772655" s="83"/>
    </row>
    <row r="772656" spans="16:16" x14ac:dyDescent="0.3">
      <c r="P772656" s="83"/>
    </row>
    <row r="772657" spans="16:16" x14ac:dyDescent="0.3">
      <c r="P772657" s="83"/>
    </row>
    <row r="772658" spans="16:16" x14ac:dyDescent="0.3">
      <c r="P772658" s="83"/>
    </row>
    <row r="772659" spans="16:16" x14ac:dyDescent="0.3">
      <c r="P772659" s="83"/>
    </row>
    <row r="772660" spans="16:16" x14ac:dyDescent="0.3">
      <c r="P772660" s="83"/>
    </row>
    <row r="772661" spans="16:16" x14ac:dyDescent="0.3">
      <c r="P772661" s="83"/>
    </row>
    <row r="772662" spans="16:16" x14ac:dyDescent="0.3">
      <c r="P772662" s="83"/>
    </row>
    <row r="772663" spans="16:16" x14ac:dyDescent="0.3">
      <c r="P772663" s="83"/>
    </row>
    <row r="772664" spans="16:16" x14ac:dyDescent="0.3">
      <c r="P772664" s="83"/>
    </row>
    <row r="772665" spans="16:16" x14ac:dyDescent="0.3">
      <c r="P772665" s="83"/>
    </row>
    <row r="772666" spans="16:16" x14ac:dyDescent="0.3">
      <c r="P772666" s="83"/>
    </row>
    <row r="772667" spans="16:16" x14ac:dyDescent="0.3">
      <c r="P772667" s="83"/>
    </row>
    <row r="772668" spans="16:16" x14ac:dyDescent="0.3">
      <c r="P772668" s="83"/>
    </row>
    <row r="772669" spans="16:16" x14ac:dyDescent="0.3">
      <c r="P772669" s="83"/>
    </row>
    <row r="772670" spans="16:16" x14ac:dyDescent="0.3">
      <c r="P772670" s="83"/>
    </row>
    <row r="772671" spans="16:16" x14ac:dyDescent="0.3">
      <c r="P772671" s="83"/>
    </row>
    <row r="772672" spans="16:16" x14ac:dyDescent="0.3">
      <c r="P772672" s="83"/>
    </row>
    <row r="772673" spans="16:16" x14ac:dyDescent="0.3">
      <c r="P772673" s="83"/>
    </row>
    <row r="772674" spans="16:16" x14ac:dyDescent="0.3">
      <c r="P772674" s="83"/>
    </row>
    <row r="772675" spans="16:16" x14ac:dyDescent="0.3">
      <c r="P772675" s="83"/>
    </row>
    <row r="772676" spans="16:16" x14ac:dyDescent="0.3">
      <c r="P772676" s="83"/>
    </row>
    <row r="772677" spans="16:16" x14ac:dyDescent="0.3">
      <c r="P772677" s="83"/>
    </row>
    <row r="772678" spans="16:16" x14ac:dyDescent="0.3">
      <c r="P772678" s="83"/>
    </row>
    <row r="772679" spans="16:16" x14ac:dyDescent="0.3">
      <c r="P772679" s="83"/>
    </row>
    <row r="772680" spans="16:16" x14ac:dyDescent="0.3">
      <c r="P772680" s="83"/>
    </row>
    <row r="772681" spans="16:16" x14ac:dyDescent="0.3">
      <c r="P772681" s="83"/>
    </row>
    <row r="772682" spans="16:16" x14ac:dyDescent="0.3">
      <c r="P772682" s="83"/>
    </row>
    <row r="772683" spans="16:16" x14ac:dyDescent="0.3">
      <c r="P772683" s="83"/>
    </row>
    <row r="772684" spans="16:16" x14ac:dyDescent="0.3">
      <c r="P772684" s="83"/>
    </row>
    <row r="772685" spans="16:16" x14ac:dyDescent="0.3">
      <c r="P772685" s="83"/>
    </row>
    <row r="772686" spans="16:16" x14ac:dyDescent="0.3">
      <c r="P772686" s="83"/>
    </row>
    <row r="772687" spans="16:16" x14ac:dyDescent="0.3">
      <c r="P772687" s="83"/>
    </row>
    <row r="772688" spans="16:16" x14ac:dyDescent="0.3">
      <c r="P772688" s="83"/>
    </row>
    <row r="772689" spans="16:16" x14ac:dyDescent="0.3">
      <c r="P772689" s="83"/>
    </row>
    <row r="772690" spans="16:16" x14ac:dyDescent="0.3">
      <c r="P772690" s="83"/>
    </row>
    <row r="772691" spans="16:16" x14ac:dyDescent="0.3">
      <c r="P772691" s="83"/>
    </row>
    <row r="772692" spans="16:16" x14ac:dyDescent="0.3">
      <c r="P772692" s="83"/>
    </row>
    <row r="772693" spans="16:16" x14ac:dyDescent="0.3">
      <c r="P772693" s="83"/>
    </row>
    <row r="772694" spans="16:16" x14ac:dyDescent="0.3">
      <c r="P772694" s="83"/>
    </row>
    <row r="772695" spans="16:16" x14ac:dyDescent="0.3">
      <c r="P772695" s="83"/>
    </row>
    <row r="772696" spans="16:16" x14ac:dyDescent="0.3">
      <c r="P772696" s="83"/>
    </row>
    <row r="772697" spans="16:16" x14ac:dyDescent="0.3">
      <c r="P772697" s="83"/>
    </row>
    <row r="772698" spans="16:16" x14ac:dyDescent="0.3">
      <c r="P772698" s="83"/>
    </row>
    <row r="772699" spans="16:16" x14ac:dyDescent="0.3">
      <c r="P772699" s="83"/>
    </row>
    <row r="772700" spans="16:16" x14ac:dyDescent="0.3">
      <c r="P772700" s="83"/>
    </row>
    <row r="772701" spans="16:16" x14ac:dyDescent="0.3">
      <c r="P772701" s="83"/>
    </row>
    <row r="772702" spans="16:16" x14ac:dyDescent="0.3">
      <c r="P772702" s="83"/>
    </row>
    <row r="772703" spans="16:16" x14ac:dyDescent="0.3">
      <c r="P772703" s="83"/>
    </row>
    <row r="772704" spans="16:16" x14ac:dyDescent="0.3">
      <c r="P772704" s="83"/>
    </row>
    <row r="772705" spans="16:16" x14ac:dyDescent="0.3">
      <c r="P772705" s="83"/>
    </row>
    <row r="772706" spans="16:16" x14ac:dyDescent="0.3">
      <c r="P772706" s="83"/>
    </row>
    <row r="772707" spans="16:16" x14ac:dyDescent="0.3">
      <c r="P772707" s="83"/>
    </row>
    <row r="772708" spans="16:16" x14ac:dyDescent="0.3">
      <c r="P772708" s="83"/>
    </row>
    <row r="772709" spans="16:16" x14ac:dyDescent="0.3">
      <c r="P772709" s="83"/>
    </row>
    <row r="772710" spans="16:16" x14ac:dyDescent="0.3">
      <c r="P772710" s="83"/>
    </row>
    <row r="772711" spans="16:16" x14ac:dyDescent="0.3">
      <c r="P772711" s="83"/>
    </row>
    <row r="772712" spans="16:16" x14ac:dyDescent="0.3">
      <c r="P772712" s="83"/>
    </row>
    <row r="772713" spans="16:16" x14ac:dyDescent="0.3">
      <c r="P772713" s="83"/>
    </row>
    <row r="772714" spans="16:16" x14ac:dyDescent="0.3">
      <c r="P772714" s="83"/>
    </row>
    <row r="772715" spans="16:16" x14ac:dyDescent="0.3">
      <c r="P772715" s="83"/>
    </row>
    <row r="772716" spans="16:16" x14ac:dyDescent="0.3">
      <c r="P772716" s="83"/>
    </row>
    <row r="772717" spans="16:16" x14ac:dyDescent="0.3">
      <c r="P772717" s="83"/>
    </row>
    <row r="772718" spans="16:16" x14ac:dyDescent="0.3">
      <c r="P772718" s="83"/>
    </row>
    <row r="772719" spans="16:16" x14ac:dyDescent="0.3">
      <c r="P772719" s="83"/>
    </row>
    <row r="772720" spans="16:16" x14ac:dyDescent="0.3">
      <c r="P772720" s="83"/>
    </row>
    <row r="772721" spans="16:16" x14ac:dyDescent="0.3">
      <c r="P772721" s="83"/>
    </row>
    <row r="772722" spans="16:16" x14ac:dyDescent="0.3">
      <c r="P772722" s="83"/>
    </row>
    <row r="772723" spans="16:16" x14ac:dyDescent="0.3">
      <c r="P772723" s="83"/>
    </row>
    <row r="772724" spans="16:16" x14ac:dyDescent="0.3">
      <c r="P772724" s="83"/>
    </row>
    <row r="772725" spans="16:16" x14ac:dyDescent="0.3">
      <c r="P772725" s="83"/>
    </row>
    <row r="772726" spans="16:16" x14ac:dyDescent="0.3">
      <c r="P772726" s="83"/>
    </row>
    <row r="772727" spans="16:16" x14ac:dyDescent="0.3">
      <c r="P772727" s="83"/>
    </row>
    <row r="772728" spans="16:16" x14ac:dyDescent="0.3">
      <c r="P772728" s="83"/>
    </row>
    <row r="772729" spans="16:16" x14ac:dyDescent="0.3">
      <c r="P772729" s="83"/>
    </row>
    <row r="772730" spans="16:16" x14ac:dyDescent="0.3">
      <c r="P772730" s="83"/>
    </row>
    <row r="772731" spans="16:16" x14ac:dyDescent="0.3">
      <c r="P772731" s="83"/>
    </row>
    <row r="772732" spans="16:16" x14ac:dyDescent="0.3">
      <c r="P772732" s="83"/>
    </row>
    <row r="772733" spans="16:16" x14ac:dyDescent="0.3">
      <c r="P772733" s="83"/>
    </row>
    <row r="772734" spans="16:16" x14ac:dyDescent="0.3">
      <c r="P772734" s="83"/>
    </row>
    <row r="772735" spans="16:16" x14ac:dyDescent="0.3">
      <c r="P772735" s="83"/>
    </row>
    <row r="772736" spans="16:16" x14ac:dyDescent="0.3">
      <c r="P772736" s="83"/>
    </row>
    <row r="772737" spans="16:16" x14ac:dyDescent="0.3">
      <c r="P772737" s="83"/>
    </row>
    <row r="772738" spans="16:16" x14ac:dyDescent="0.3">
      <c r="P772738" s="83"/>
    </row>
    <row r="772739" spans="16:16" x14ac:dyDescent="0.3">
      <c r="P772739" s="83"/>
    </row>
    <row r="772740" spans="16:16" x14ac:dyDescent="0.3">
      <c r="P772740" s="83"/>
    </row>
    <row r="772741" spans="16:16" x14ac:dyDescent="0.3">
      <c r="P772741" s="83"/>
    </row>
    <row r="772742" spans="16:16" x14ac:dyDescent="0.3">
      <c r="P772742" s="83"/>
    </row>
    <row r="772743" spans="16:16" x14ac:dyDescent="0.3">
      <c r="P772743" s="83"/>
    </row>
    <row r="772744" spans="16:16" x14ac:dyDescent="0.3">
      <c r="P772744" s="83"/>
    </row>
    <row r="772745" spans="16:16" x14ac:dyDescent="0.3">
      <c r="P772745" s="83"/>
    </row>
    <row r="772746" spans="16:16" x14ac:dyDescent="0.3">
      <c r="P772746" s="83"/>
    </row>
    <row r="772747" spans="16:16" x14ac:dyDescent="0.3">
      <c r="P772747" s="83"/>
    </row>
    <row r="772748" spans="16:16" x14ac:dyDescent="0.3">
      <c r="P772748" s="83"/>
    </row>
    <row r="772749" spans="16:16" x14ac:dyDescent="0.3">
      <c r="P772749" s="83"/>
    </row>
    <row r="772750" spans="16:16" x14ac:dyDescent="0.3">
      <c r="P772750" s="83"/>
    </row>
    <row r="772751" spans="16:16" x14ac:dyDescent="0.3">
      <c r="P772751" s="83"/>
    </row>
    <row r="772752" spans="16:16" x14ac:dyDescent="0.3">
      <c r="P772752" s="83"/>
    </row>
    <row r="772753" spans="16:16" x14ac:dyDescent="0.3">
      <c r="P772753" s="83"/>
    </row>
    <row r="772754" spans="16:16" x14ac:dyDescent="0.3">
      <c r="P772754" s="83"/>
    </row>
    <row r="772755" spans="16:16" x14ac:dyDescent="0.3">
      <c r="P772755" s="83"/>
    </row>
    <row r="772756" spans="16:16" x14ac:dyDescent="0.3">
      <c r="P772756" s="83"/>
    </row>
    <row r="772757" spans="16:16" x14ac:dyDescent="0.3">
      <c r="P772757" s="83"/>
    </row>
    <row r="772758" spans="16:16" x14ac:dyDescent="0.3">
      <c r="P772758" s="83"/>
    </row>
    <row r="772759" spans="16:16" x14ac:dyDescent="0.3">
      <c r="P772759" s="83"/>
    </row>
    <row r="772760" spans="16:16" x14ac:dyDescent="0.3">
      <c r="P772760" s="83"/>
    </row>
    <row r="772761" spans="16:16" x14ac:dyDescent="0.3">
      <c r="P772761" s="83"/>
    </row>
    <row r="772762" spans="16:16" x14ac:dyDescent="0.3">
      <c r="P772762" s="83"/>
    </row>
    <row r="772763" spans="16:16" x14ac:dyDescent="0.3">
      <c r="P772763" s="83"/>
    </row>
    <row r="772764" spans="16:16" x14ac:dyDescent="0.3">
      <c r="P772764" s="83"/>
    </row>
    <row r="772765" spans="16:16" x14ac:dyDescent="0.3">
      <c r="P772765" s="83"/>
    </row>
    <row r="772766" spans="16:16" x14ac:dyDescent="0.3">
      <c r="P772766" s="83"/>
    </row>
    <row r="772767" spans="16:16" x14ac:dyDescent="0.3">
      <c r="P772767" s="83"/>
    </row>
    <row r="772768" spans="16:16" x14ac:dyDescent="0.3">
      <c r="P772768" s="83"/>
    </row>
    <row r="772769" spans="16:16" x14ac:dyDescent="0.3">
      <c r="P772769" s="83"/>
    </row>
    <row r="772770" spans="16:16" x14ac:dyDescent="0.3">
      <c r="P772770" s="83"/>
    </row>
    <row r="772771" spans="16:16" x14ac:dyDescent="0.3">
      <c r="P772771" s="83"/>
    </row>
    <row r="772772" spans="16:16" x14ac:dyDescent="0.3">
      <c r="P772772" s="83"/>
    </row>
    <row r="772773" spans="16:16" x14ac:dyDescent="0.3">
      <c r="P772773" s="83"/>
    </row>
    <row r="772774" spans="16:16" x14ac:dyDescent="0.3">
      <c r="P772774" s="83"/>
    </row>
    <row r="772775" spans="16:16" x14ac:dyDescent="0.3">
      <c r="P772775" s="83"/>
    </row>
    <row r="772776" spans="16:16" x14ac:dyDescent="0.3">
      <c r="P772776" s="83"/>
    </row>
    <row r="772777" spans="16:16" x14ac:dyDescent="0.3">
      <c r="P772777" s="83"/>
    </row>
    <row r="772778" spans="16:16" x14ac:dyDescent="0.3">
      <c r="P772778" s="83"/>
    </row>
    <row r="772779" spans="16:16" x14ac:dyDescent="0.3">
      <c r="P772779" s="83"/>
    </row>
    <row r="772780" spans="16:16" x14ac:dyDescent="0.3">
      <c r="P772780" s="83"/>
    </row>
    <row r="772781" spans="16:16" x14ac:dyDescent="0.3">
      <c r="P772781" s="83"/>
    </row>
    <row r="772782" spans="16:16" x14ac:dyDescent="0.3">
      <c r="P772782" s="83"/>
    </row>
    <row r="772783" spans="16:16" x14ac:dyDescent="0.3">
      <c r="P772783" s="83"/>
    </row>
    <row r="772784" spans="16:16" x14ac:dyDescent="0.3">
      <c r="P772784" s="83"/>
    </row>
    <row r="772785" spans="16:16" x14ac:dyDescent="0.3">
      <c r="P772785" s="83"/>
    </row>
    <row r="772786" spans="16:16" x14ac:dyDescent="0.3">
      <c r="P772786" s="83"/>
    </row>
    <row r="772787" spans="16:16" x14ac:dyDescent="0.3">
      <c r="P772787" s="83"/>
    </row>
    <row r="772788" spans="16:16" x14ac:dyDescent="0.3">
      <c r="P772788" s="83"/>
    </row>
    <row r="772789" spans="16:16" x14ac:dyDescent="0.3">
      <c r="P772789" s="83"/>
    </row>
    <row r="772790" spans="16:16" x14ac:dyDescent="0.3">
      <c r="P772790" s="83"/>
    </row>
    <row r="772791" spans="16:16" x14ac:dyDescent="0.3">
      <c r="P772791" s="83"/>
    </row>
    <row r="772792" spans="16:16" x14ac:dyDescent="0.3">
      <c r="P772792" s="83"/>
    </row>
    <row r="772793" spans="16:16" x14ac:dyDescent="0.3">
      <c r="P772793" s="83"/>
    </row>
    <row r="772794" spans="16:16" x14ac:dyDescent="0.3">
      <c r="P772794" s="83"/>
    </row>
    <row r="772795" spans="16:16" x14ac:dyDescent="0.3">
      <c r="P772795" s="83"/>
    </row>
    <row r="772796" spans="16:16" x14ac:dyDescent="0.3">
      <c r="P772796" s="83"/>
    </row>
    <row r="772797" spans="16:16" x14ac:dyDescent="0.3">
      <c r="P772797" s="83"/>
    </row>
    <row r="772798" spans="16:16" x14ac:dyDescent="0.3">
      <c r="P772798" s="83"/>
    </row>
    <row r="772799" spans="16:16" x14ac:dyDescent="0.3">
      <c r="P772799" s="83"/>
    </row>
    <row r="772800" spans="16:16" x14ac:dyDescent="0.3">
      <c r="P772800" s="83"/>
    </row>
    <row r="772801" spans="16:16" x14ac:dyDescent="0.3">
      <c r="P772801" s="83"/>
    </row>
    <row r="772802" spans="16:16" x14ac:dyDescent="0.3">
      <c r="P772802" s="83"/>
    </row>
    <row r="772803" spans="16:16" x14ac:dyDescent="0.3">
      <c r="P772803" s="83"/>
    </row>
    <row r="772804" spans="16:16" x14ac:dyDescent="0.3">
      <c r="P772804" s="83"/>
    </row>
    <row r="772805" spans="16:16" x14ac:dyDescent="0.3">
      <c r="P772805" s="83"/>
    </row>
    <row r="772806" spans="16:16" x14ac:dyDescent="0.3">
      <c r="P772806" s="83"/>
    </row>
    <row r="772807" spans="16:16" x14ac:dyDescent="0.3">
      <c r="P772807" s="83"/>
    </row>
    <row r="772808" spans="16:16" x14ac:dyDescent="0.3">
      <c r="P772808" s="83"/>
    </row>
    <row r="772809" spans="16:16" x14ac:dyDescent="0.3">
      <c r="P772809" s="83"/>
    </row>
    <row r="772810" spans="16:16" x14ac:dyDescent="0.3">
      <c r="P772810" s="83"/>
    </row>
    <row r="772811" spans="16:16" x14ac:dyDescent="0.3">
      <c r="P772811" s="83"/>
    </row>
    <row r="772812" spans="16:16" x14ac:dyDescent="0.3">
      <c r="P772812" s="83"/>
    </row>
    <row r="772813" spans="16:16" x14ac:dyDescent="0.3">
      <c r="P772813" s="83"/>
    </row>
    <row r="772814" spans="16:16" x14ac:dyDescent="0.3">
      <c r="P772814" s="83"/>
    </row>
    <row r="772815" spans="16:16" x14ac:dyDescent="0.3">
      <c r="P772815" s="83"/>
    </row>
    <row r="772816" spans="16:16" x14ac:dyDescent="0.3">
      <c r="P772816" s="83"/>
    </row>
    <row r="772817" spans="16:16" x14ac:dyDescent="0.3">
      <c r="P772817" s="83"/>
    </row>
    <row r="772818" spans="16:16" x14ac:dyDescent="0.3">
      <c r="P772818" s="83"/>
    </row>
    <row r="772819" spans="16:16" x14ac:dyDescent="0.3">
      <c r="P772819" s="83"/>
    </row>
    <row r="772820" spans="16:16" x14ac:dyDescent="0.3">
      <c r="P772820" s="83"/>
    </row>
    <row r="772821" spans="16:16" x14ac:dyDescent="0.3">
      <c r="P772821" s="83"/>
    </row>
    <row r="772822" spans="16:16" x14ac:dyDescent="0.3">
      <c r="P772822" s="83"/>
    </row>
    <row r="772823" spans="16:16" x14ac:dyDescent="0.3">
      <c r="P772823" s="83"/>
    </row>
    <row r="772824" spans="16:16" x14ac:dyDescent="0.3">
      <c r="P772824" s="83"/>
    </row>
    <row r="772825" spans="16:16" x14ac:dyDescent="0.3">
      <c r="P772825" s="83"/>
    </row>
    <row r="772826" spans="16:16" x14ac:dyDescent="0.3">
      <c r="P772826" s="83"/>
    </row>
    <row r="772827" spans="16:16" x14ac:dyDescent="0.3">
      <c r="P772827" s="83"/>
    </row>
    <row r="772828" spans="16:16" x14ac:dyDescent="0.3">
      <c r="P772828" s="83"/>
    </row>
    <row r="772829" spans="16:16" x14ac:dyDescent="0.3">
      <c r="P772829" s="83"/>
    </row>
    <row r="772830" spans="16:16" x14ac:dyDescent="0.3">
      <c r="P772830" s="83"/>
    </row>
    <row r="772831" spans="16:16" x14ac:dyDescent="0.3">
      <c r="P772831" s="83"/>
    </row>
    <row r="772832" spans="16:16" x14ac:dyDescent="0.3">
      <c r="P772832" s="83"/>
    </row>
    <row r="772833" spans="16:16" x14ac:dyDescent="0.3">
      <c r="P772833" s="83"/>
    </row>
    <row r="772834" spans="16:16" x14ac:dyDescent="0.3">
      <c r="P772834" s="83"/>
    </row>
    <row r="772835" spans="16:16" x14ac:dyDescent="0.3">
      <c r="P772835" s="83"/>
    </row>
    <row r="772836" spans="16:16" x14ac:dyDescent="0.3">
      <c r="P772836" s="83"/>
    </row>
    <row r="772837" spans="16:16" x14ac:dyDescent="0.3">
      <c r="P772837" s="83"/>
    </row>
    <row r="772838" spans="16:16" x14ac:dyDescent="0.3">
      <c r="P772838" s="83"/>
    </row>
    <row r="772839" spans="16:16" x14ac:dyDescent="0.3">
      <c r="P772839" s="83"/>
    </row>
    <row r="772840" spans="16:16" x14ac:dyDescent="0.3">
      <c r="P772840" s="83"/>
    </row>
    <row r="772841" spans="16:16" x14ac:dyDescent="0.3">
      <c r="P772841" s="83"/>
    </row>
    <row r="772842" spans="16:16" x14ac:dyDescent="0.3">
      <c r="P772842" s="83"/>
    </row>
    <row r="772843" spans="16:16" x14ac:dyDescent="0.3">
      <c r="P772843" s="83"/>
    </row>
    <row r="772844" spans="16:16" x14ac:dyDescent="0.3">
      <c r="P772844" s="83"/>
    </row>
    <row r="772845" spans="16:16" x14ac:dyDescent="0.3">
      <c r="P772845" s="83"/>
    </row>
    <row r="772846" spans="16:16" x14ac:dyDescent="0.3">
      <c r="P772846" s="83"/>
    </row>
    <row r="772847" spans="16:16" x14ac:dyDescent="0.3">
      <c r="P772847" s="83"/>
    </row>
    <row r="772848" spans="16:16" x14ac:dyDescent="0.3">
      <c r="P772848" s="83"/>
    </row>
    <row r="772849" spans="16:16" x14ac:dyDescent="0.3">
      <c r="P772849" s="83"/>
    </row>
    <row r="772850" spans="16:16" x14ac:dyDescent="0.3">
      <c r="P772850" s="83"/>
    </row>
    <row r="772851" spans="16:16" x14ac:dyDescent="0.3">
      <c r="P772851" s="83"/>
    </row>
    <row r="772852" spans="16:16" x14ac:dyDescent="0.3">
      <c r="P772852" s="83"/>
    </row>
    <row r="772853" spans="16:16" x14ac:dyDescent="0.3">
      <c r="P772853" s="83"/>
    </row>
    <row r="772854" spans="16:16" x14ac:dyDescent="0.3">
      <c r="P772854" s="83"/>
    </row>
    <row r="772855" spans="16:16" x14ac:dyDescent="0.3">
      <c r="P772855" s="83"/>
    </row>
    <row r="772856" spans="16:16" x14ac:dyDescent="0.3">
      <c r="P772856" s="83"/>
    </row>
    <row r="772857" spans="16:16" x14ac:dyDescent="0.3">
      <c r="P772857" s="83"/>
    </row>
    <row r="772858" spans="16:16" x14ac:dyDescent="0.3">
      <c r="P772858" s="83"/>
    </row>
    <row r="772859" spans="16:16" x14ac:dyDescent="0.3">
      <c r="P772859" s="83"/>
    </row>
    <row r="772860" spans="16:16" x14ac:dyDescent="0.3">
      <c r="P772860" s="83"/>
    </row>
    <row r="772861" spans="16:16" x14ac:dyDescent="0.3">
      <c r="P772861" s="83"/>
    </row>
    <row r="772862" spans="16:16" x14ac:dyDescent="0.3">
      <c r="P772862" s="83"/>
    </row>
    <row r="772863" spans="16:16" x14ac:dyDescent="0.3">
      <c r="P772863" s="83"/>
    </row>
    <row r="772864" spans="16:16" x14ac:dyDescent="0.3">
      <c r="P772864" s="83"/>
    </row>
    <row r="772865" spans="16:16" x14ac:dyDescent="0.3">
      <c r="P772865" s="83"/>
    </row>
    <row r="772866" spans="16:16" x14ac:dyDescent="0.3">
      <c r="P772866" s="83"/>
    </row>
    <row r="772867" spans="16:16" x14ac:dyDescent="0.3">
      <c r="P772867" s="83"/>
    </row>
    <row r="772868" spans="16:16" x14ac:dyDescent="0.3">
      <c r="P772868" s="83"/>
    </row>
    <row r="772869" spans="16:16" x14ac:dyDescent="0.3">
      <c r="P772869" s="83"/>
    </row>
    <row r="772870" spans="16:16" x14ac:dyDescent="0.3">
      <c r="P772870" s="83"/>
    </row>
    <row r="772871" spans="16:16" x14ac:dyDescent="0.3">
      <c r="P772871" s="83"/>
    </row>
    <row r="772872" spans="16:16" x14ac:dyDescent="0.3">
      <c r="P772872" s="83"/>
    </row>
    <row r="772873" spans="16:16" x14ac:dyDescent="0.3">
      <c r="P772873" s="83"/>
    </row>
    <row r="772874" spans="16:16" x14ac:dyDescent="0.3">
      <c r="P772874" s="83"/>
    </row>
    <row r="772875" spans="16:16" x14ac:dyDescent="0.3">
      <c r="P772875" s="83"/>
    </row>
    <row r="772876" spans="16:16" x14ac:dyDescent="0.3">
      <c r="P772876" s="83"/>
    </row>
    <row r="772877" spans="16:16" x14ac:dyDescent="0.3">
      <c r="P772877" s="83"/>
    </row>
    <row r="772878" spans="16:16" x14ac:dyDescent="0.3">
      <c r="P772878" s="83"/>
    </row>
    <row r="772879" spans="16:16" x14ac:dyDescent="0.3">
      <c r="P772879" s="83"/>
    </row>
    <row r="772880" spans="16:16" x14ac:dyDescent="0.3">
      <c r="P772880" s="83"/>
    </row>
    <row r="772881" spans="16:16" x14ac:dyDescent="0.3">
      <c r="P772881" s="83"/>
    </row>
    <row r="772882" spans="16:16" x14ac:dyDescent="0.3">
      <c r="P772882" s="83"/>
    </row>
    <row r="772883" spans="16:16" x14ac:dyDescent="0.3">
      <c r="P772883" s="83"/>
    </row>
    <row r="772884" spans="16:16" x14ac:dyDescent="0.3">
      <c r="P772884" s="83"/>
    </row>
    <row r="772885" spans="16:16" x14ac:dyDescent="0.3">
      <c r="P772885" s="83"/>
    </row>
    <row r="772886" spans="16:16" x14ac:dyDescent="0.3">
      <c r="P772886" s="83"/>
    </row>
    <row r="772887" spans="16:16" x14ac:dyDescent="0.3">
      <c r="P772887" s="83"/>
    </row>
    <row r="772888" spans="16:16" x14ac:dyDescent="0.3">
      <c r="P772888" s="83"/>
    </row>
    <row r="772889" spans="16:16" x14ac:dyDescent="0.3">
      <c r="P772889" s="83"/>
    </row>
    <row r="772890" spans="16:16" x14ac:dyDescent="0.3">
      <c r="P772890" s="83"/>
    </row>
    <row r="772891" spans="16:16" x14ac:dyDescent="0.3">
      <c r="P772891" s="83"/>
    </row>
    <row r="772892" spans="16:16" x14ac:dyDescent="0.3">
      <c r="P772892" s="83"/>
    </row>
    <row r="772893" spans="16:16" x14ac:dyDescent="0.3">
      <c r="P772893" s="83"/>
    </row>
    <row r="772894" spans="16:16" x14ac:dyDescent="0.3">
      <c r="P772894" s="83"/>
    </row>
    <row r="772895" spans="16:16" x14ac:dyDescent="0.3">
      <c r="P772895" s="83"/>
    </row>
    <row r="772896" spans="16:16" x14ac:dyDescent="0.3">
      <c r="P772896" s="83"/>
    </row>
    <row r="772897" spans="16:16" x14ac:dyDescent="0.3">
      <c r="P772897" s="83"/>
    </row>
    <row r="772898" spans="16:16" x14ac:dyDescent="0.3">
      <c r="P772898" s="83"/>
    </row>
    <row r="772899" spans="16:16" x14ac:dyDescent="0.3">
      <c r="P772899" s="83"/>
    </row>
    <row r="772900" spans="16:16" x14ac:dyDescent="0.3">
      <c r="P772900" s="83"/>
    </row>
    <row r="772901" spans="16:16" x14ac:dyDescent="0.3">
      <c r="P772901" s="83"/>
    </row>
    <row r="772902" spans="16:16" x14ac:dyDescent="0.3">
      <c r="P772902" s="83"/>
    </row>
    <row r="772903" spans="16:16" x14ac:dyDescent="0.3">
      <c r="P772903" s="83"/>
    </row>
    <row r="772904" spans="16:16" x14ac:dyDescent="0.3">
      <c r="P772904" s="83"/>
    </row>
    <row r="772905" spans="16:16" x14ac:dyDescent="0.3">
      <c r="P772905" s="83"/>
    </row>
    <row r="772906" spans="16:16" x14ac:dyDescent="0.3">
      <c r="P772906" s="83"/>
    </row>
    <row r="772907" spans="16:16" x14ac:dyDescent="0.3">
      <c r="P772907" s="83"/>
    </row>
    <row r="772908" spans="16:16" x14ac:dyDescent="0.3">
      <c r="P772908" s="83"/>
    </row>
    <row r="772909" spans="16:16" x14ac:dyDescent="0.3">
      <c r="P772909" s="83"/>
    </row>
    <row r="772910" spans="16:16" x14ac:dyDescent="0.3">
      <c r="P772910" s="83"/>
    </row>
    <row r="772911" spans="16:16" x14ac:dyDescent="0.3">
      <c r="P772911" s="83"/>
    </row>
    <row r="772912" spans="16:16" x14ac:dyDescent="0.3">
      <c r="P772912" s="83"/>
    </row>
    <row r="772913" spans="16:16" x14ac:dyDescent="0.3">
      <c r="P772913" s="83"/>
    </row>
    <row r="772914" spans="16:16" x14ac:dyDescent="0.3">
      <c r="P772914" s="83"/>
    </row>
    <row r="772915" spans="16:16" x14ac:dyDescent="0.3">
      <c r="P772915" s="83"/>
    </row>
    <row r="772916" spans="16:16" x14ac:dyDescent="0.3">
      <c r="P772916" s="83"/>
    </row>
    <row r="772917" spans="16:16" x14ac:dyDescent="0.3">
      <c r="P772917" s="83"/>
    </row>
    <row r="772918" spans="16:16" x14ac:dyDescent="0.3">
      <c r="P772918" s="83"/>
    </row>
    <row r="772919" spans="16:16" x14ac:dyDescent="0.3">
      <c r="P772919" s="83"/>
    </row>
    <row r="772920" spans="16:16" x14ac:dyDescent="0.3">
      <c r="P772920" s="83"/>
    </row>
    <row r="772921" spans="16:16" x14ac:dyDescent="0.3">
      <c r="P772921" s="83"/>
    </row>
    <row r="772922" spans="16:16" x14ac:dyDescent="0.3">
      <c r="P772922" s="83"/>
    </row>
    <row r="772923" spans="16:16" x14ac:dyDescent="0.3">
      <c r="P772923" s="83"/>
    </row>
    <row r="772924" spans="16:16" x14ac:dyDescent="0.3">
      <c r="P772924" s="83"/>
    </row>
    <row r="772925" spans="16:16" x14ac:dyDescent="0.3">
      <c r="P772925" s="83"/>
    </row>
    <row r="772926" spans="16:16" x14ac:dyDescent="0.3">
      <c r="P772926" s="83"/>
    </row>
    <row r="772927" spans="16:16" x14ac:dyDescent="0.3">
      <c r="P772927" s="83"/>
    </row>
    <row r="772928" spans="16:16" x14ac:dyDescent="0.3">
      <c r="P772928" s="83"/>
    </row>
    <row r="772929" spans="16:16" x14ac:dyDescent="0.3">
      <c r="P772929" s="83"/>
    </row>
    <row r="772930" spans="16:16" x14ac:dyDescent="0.3">
      <c r="P772930" s="83"/>
    </row>
    <row r="772931" spans="16:16" x14ac:dyDescent="0.3">
      <c r="P772931" s="83"/>
    </row>
    <row r="772932" spans="16:16" x14ac:dyDescent="0.3">
      <c r="P772932" s="83"/>
    </row>
    <row r="772933" spans="16:16" x14ac:dyDescent="0.3">
      <c r="P772933" s="83"/>
    </row>
    <row r="772934" spans="16:16" x14ac:dyDescent="0.3">
      <c r="P772934" s="83"/>
    </row>
    <row r="772935" spans="16:16" x14ac:dyDescent="0.3">
      <c r="P772935" s="83"/>
    </row>
    <row r="772936" spans="16:16" x14ac:dyDescent="0.3">
      <c r="P772936" s="83"/>
    </row>
    <row r="772937" spans="16:16" x14ac:dyDescent="0.3">
      <c r="P772937" s="83"/>
    </row>
    <row r="772938" spans="16:16" x14ac:dyDescent="0.3">
      <c r="P772938" s="83"/>
    </row>
    <row r="772939" spans="16:16" x14ac:dyDescent="0.3">
      <c r="P772939" s="83"/>
    </row>
    <row r="772940" spans="16:16" x14ac:dyDescent="0.3">
      <c r="P772940" s="83"/>
    </row>
    <row r="772941" spans="16:16" x14ac:dyDescent="0.3">
      <c r="P772941" s="83"/>
    </row>
    <row r="772942" spans="16:16" x14ac:dyDescent="0.3">
      <c r="P772942" s="83"/>
    </row>
    <row r="772943" spans="16:16" x14ac:dyDescent="0.3">
      <c r="P772943" s="83"/>
    </row>
    <row r="772944" spans="16:16" x14ac:dyDescent="0.3">
      <c r="P772944" s="83"/>
    </row>
    <row r="772945" spans="16:16" x14ac:dyDescent="0.3">
      <c r="P772945" s="83"/>
    </row>
    <row r="772946" spans="16:16" x14ac:dyDescent="0.3">
      <c r="P772946" s="83"/>
    </row>
    <row r="772947" spans="16:16" x14ac:dyDescent="0.3">
      <c r="P772947" s="83"/>
    </row>
    <row r="772948" spans="16:16" x14ac:dyDescent="0.3">
      <c r="P772948" s="83"/>
    </row>
    <row r="772949" spans="16:16" x14ac:dyDescent="0.3">
      <c r="P772949" s="83"/>
    </row>
    <row r="772950" spans="16:16" x14ac:dyDescent="0.3">
      <c r="P772950" s="83"/>
    </row>
    <row r="772951" spans="16:16" x14ac:dyDescent="0.3">
      <c r="P772951" s="83"/>
    </row>
    <row r="772952" spans="16:16" x14ac:dyDescent="0.3">
      <c r="P772952" s="83"/>
    </row>
    <row r="772953" spans="16:16" x14ac:dyDescent="0.3">
      <c r="P772953" s="83"/>
    </row>
    <row r="772954" spans="16:16" x14ac:dyDescent="0.3">
      <c r="P772954" s="83"/>
    </row>
    <row r="772955" spans="16:16" x14ac:dyDescent="0.3">
      <c r="P772955" s="83"/>
    </row>
    <row r="772956" spans="16:16" x14ac:dyDescent="0.3">
      <c r="P772956" s="83"/>
    </row>
    <row r="772957" spans="16:16" x14ac:dyDescent="0.3">
      <c r="P772957" s="83"/>
    </row>
    <row r="772958" spans="16:16" x14ac:dyDescent="0.3">
      <c r="P772958" s="83"/>
    </row>
    <row r="772959" spans="16:16" x14ac:dyDescent="0.3">
      <c r="P772959" s="83"/>
    </row>
    <row r="772960" spans="16:16" x14ac:dyDescent="0.3">
      <c r="P772960" s="83"/>
    </row>
    <row r="772961" spans="16:16" x14ac:dyDescent="0.3">
      <c r="P772961" s="83"/>
    </row>
    <row r="772962" spans="16:16" x14ac:dyDescent="0.3">
      <c r="P772962" s="83"/>
    </row>
    <row r="772963" spans="16:16" x14ac:dyDescent="0.3">
      <c r="P772963" s="83"/>
    </row>
    <row r="772964" spans="16:16" x14ac:dyDescent="0.3">
      <c r="P772964" s="83"/>
    </row>
    <row r="772965" spans="16:16" x14ac:dyDescent="0.3">
      <c r="P772965" s="83"/>
    </row>
    <row r="772966" spans="16:16" x14ac:dyDescent="0.3">
      <c r="P772966" s="83"/>
    </row>
    <row r="772967" spans="16:16" x14ac:dyDescent="0.3">
      <c r="P772967" s="83"/>
    </row>
    <row r="772968" spans="16:16" x14ac:dyDescent="0.3">
      <c r="P772968" s="83"/>
    </row>
    <row r="772969" spans="16:16" x14ac:dyDescent="0.3">
      <c r="P772969" s="83"/>
    </row>
    <row r="772970" spans="16:16" x14ac:dyDescent="0.3">
      <c r="P772970" s="83"/>
    </row>
    <row r="772971" spans="16:16" x14ac:dyDescent="0.3">
      <c r="P772971" s="83"/>
    </row>
    <row r="772972" spans="16:16" x14ac:dyDescent="0.3">
      <c r="P772972" s="83"/>
    </row>
    <row r="772973" spans="16:16" x14ac:dyDescent="0.3">
      <c r="P772973" s="83"/>
    </row>
    <row r="772974" spans="16:16" x14ac:dyDescent="0.3">
      <c r="P772974" s="83"/>
    </row>
    <row r="772975" spans="16:16" x14ac:dyDescent="0.3">
      <c r="P772975" s="83"/>
    </row>
    <row r="772976" spans="16:16" x14ac:dyDescent="0.3">
      <c r="P772976" s="83"/>
    </row>
    <row r="772977" spans="16:16" x14ac:dyDescent="0.3">
      <c r="P772977" s="83"/>
    </row>
    <row r="772978" spans="16:16" x14ac:dyDescent="0.3">
      <c r="P772978" s="83"/>
    </row>
    <row r="772979" spans="16:16" x14ac:dyDescent="0.3">
      <c r="P772979" s="83"/>
    </row>
    <row r="772980" spans="16:16" x14ac:dyDescent="0.3">
      <c r="P772980" s="83"/>
    </row>
    <row r="772981" spans="16:16" x14ac:dyDescent="0.3">
      <c r="P772981" s="83"/>
    </row>
    <row r="772982" spans="16:16" x14ac:dyDescent="0.3">
      <c r="P772982" s="83"/>
    </row>
    <row r="772983" spans="16:16" x14ac:dyDescent="0.3">
      <c r="P772983" s="83"/>
    </row>
    <row r="772984" spans="16:16" x14ac:dyDescent="0.3">
      <c r="P772984" s="83"/>
    </row>
    <row r="772985" spans="16:16" x14ac:dyDescent="0.3">
      <c r="P772985" s="83"/>
    </row>
    <row r="772986" spans="16:16" x14ac:dyDescent="0.3">
      <c r="P772986" s="83"/>
    </row>
    <row r="772987" spans="16:16" x14ac:dyDescent="0.3">
      <c r="P772987" s="83"/>
    </row>
    <row r="772988" spans="16:16" x14ac:dyDescent="0.3">
      <c r="P772988" s="83"/>
    </row>
    <row r="772989" spans="16:16" x14ac:dyDescent="0.3">
      <c r="P772989" s="83"/>
    </row>
    <row r="772990" spans="16:16" x14ac:dyDescent="0.3">
      <c r="P772990" s="83"/>
    </row>
    <row r="772991" spans="16:16" x14ac:dyDescent="0.3">
      <c r="P772991" s="83"/>
    </row>
    <row r="772992" spans="16:16" x14ac:dyDescent="0.3">
      <c r="P772992" s="83"/>
    </row>
    <row r="772993" spans="16:16" x14ac:dyDescent="0.3">
      <c r="P772993" s="83"/>
    </row>
    <row r="772994" spans="16:16" x14ac:dyDescent="0.3">
      <c r="P772994" s="83"/>
    </row>
    <row r="772995" spans="16:16" x14ac:dyDescent="0.3">
      <c r="P772995" s="83"/>
    </row>
    <row r="772996" spans="16:16" x14ac:dyDescent="0.3">
      <c r="P772996" s="83"/>
    </row>
    <row r="772997" spans="16:16" x14ac:dyDescent="0.3">
      <c r="P772997" s="83"/>
    </row>
    <row r="772998" spans="16:16" x14ac:dyDescent="0.3">
      <c r="P772998" s="83"/>
    </row>
    <row r="772999" spans="16:16" x14ac:dyDescent="0.3">
      <c r="P772999" s="83"/>
    </row>
    <row r="773000" spans="16:16" x14ac:dyDescent="0.3">
      <c r="P773000" s="83"/>
    </row>
    <row r="773001" spans="16:16" x14ac:dyDescent="0.3">
      <c r="P773001" s="83"/>
    </row>
    <row r="773002" spans="16:16" x14ac:dyDescent="0.3">
      <c r="P773002" s="83"/>
    </row>
    <row r="773003" spans="16:16" x14ac:dyDescent="0.3">
      <c r="P773003" s="83"/>
    </row>
    <row r="773004" spans="16:16" x14ac:dyDescent="0.3">
      <c r="P773004" s="83"/>
    </row>
    <row r="773005" spans="16:16" x14ac:dyDescent="0.3">
      <c r="P773005" s="83"/>
    </row>
    <row r="773006" spans="16:16" x14ac:dyDescent="0.3">
      <c r="P773006" s="83"/>
    </row>
    <row r="773007" spans="16:16" x14ac:dyDescent="0.3">
      <c r="P773007" s="83"/>
    </row>
    <row r="773008" spans="16:16" x14ac:dyDescent="0.3">
      <c r="P773008" s="83"/>
    </row>
    <row r="773009" spans="16:16" x14ac:dyDescent="0.3">
      <c r="P773009" s="83"/>
    </row>
    <row r="773010" spans="16:16" x14ac:dyDescent="0.3">
      <c r="P773010" s="83"/>
    </row>
    <row r="773011" spans="16:16" x14ac:dyDescent="0.3">
      <c r="P773011" s="83"/>
    </row>
    <row r="773012" spans="16:16" x14ac:dyDescent="0.3">
      <c r="P773012" s="83"/>
    </row>
    <row r="773013" spans="16:16" x14ac:dyDescent="0.3">
      <c r="P773013" s="83"/>
    </row>
    <row r="773014" spans="16:16" x14ac:dyDescent="0.3">
      <c r="P773014" s="83"/>
    </row>
    <row r="773015" spans="16:16" x14ac:dyDescent="0.3">
      <c r="P773015" s="83"/>
    </row>
    <row r="773016" spans="16:16" x14ac:dyDescent="0.3">
      <c r="P773016" s="83"/>
    </row>
    <row r="773017" spans="16:16" x14ac:dyDescent="0.3">
      <c r="P773017" s="83"/>
    </row>
    <row r="773018" spans="16:16" x14ac:dyDescent="0.3">
      <c r="P773018" s="83"/>
    </row>
    <row r="773019" spans="16:16" x14ac:dyDescent="0.3">
      <c r="P773019" s="83"/>
    </row>
    <row r="773020" spans="16:16" x14ac:dyDescent="0.3">
      <c r="P773020" s="83"/>
    </row>
    <row r="773021" spans="16:16" x14ac:dyDescent="0.3">
      <c r="P773021" s="83"/>
    </row>
    <row r="773022" spans="16:16" x14ac:dyDescent="0.3">
      <c r="P773022" s="83"/>
    </row>
    <row r="773023" spans="16:16" x14ac:dyDescent="0.3">
      <c r="P773023" s="83"/>
    </row>
    <row r="773024" spans="16:16" x14ac:dyDescent="0.3">
      <c r="P773024" s="83"/>
    </row>
    <row r="773025" spans="16:16" x14ac:dyDescent="0.3">
      <c r="P773025" s="83"/>
    </row>
    <row r="773026" spans="16:16" x14ac:dyDescent="0.3">
      <c r="P773026" s="83"/>
    </row>
    <row r="773027" spans="16:16" x14ac:dyDescent="0.3">
      <c r="P773027" s="83"/>
    </row>
    <row r="773028" spans="16:16" x14ac:dyDescent="0.3">
      <c r="P773028" s="83"/>
    </row>
    <row r="773029" spans="16:16" x14ac:dyDescent="0.3">
      <c r="P773029" s="83"/>
    </row>
    <row r="773030" spans="16:16" x14ac:dyDescent="0.3">
      <c r="P773030" s="83"/>
    </row>
    <row r="773031" spans="16:16" x14ac:dyDescent="0.3">
      <c r="P773031" s="83"/>
    </row>
    <row r="773032" spans="16:16" x14ac:dyDescent="0.3">
      <c r="P773032" s="83"/>
    </row>
    <row r="773033" spans="16:16" x14ac:dyDescent="0.3">
      <c r="P773033" s="83"/>
    </row>
    <row r="773034" spans="16:16" x14ac:dyDescent="0.3">
      <c r="P773034" s="83"/>
    </row>
    <row r="773035" spans="16:16" x14ac:dyDescent="0.3">
      <c r="P773035" s="83"/>
    </row>
    <row r="773036" spans="16:16" x14ac:dyDescent="0.3">
      <c r="P773036" s="83"/>
    </row>
    <row r="773037" spans="16:16" x14ac:dyDescent="0.3">
      <c r="P773037" s="83"/>
    </row>
    <row r="773038" spans="16:16" x14ac:dyDescent="0.3">
      <c r="P773038" s="83"/>
    </row>
    <row r="773039" spans="16:16" x14ac:dyDescent="0.3">
      <c r="P773039" s="83"/>
    </row>
    <row r="773040" spans="16:16" x14ac:dyDescent="0.3">
      <c r="P773040" s="83"/>
    </row>
    <row r="773041" spans="16:16" x14ac:dyDescent="0.3">
      <c r="P773041" s="83"/>
    </row>
    <row r="773042" spans="16:16" x14ac:dyDescent="0.3">
      <c r="P773042" s="83"/>
    </row>
    <row r="773043" spans="16:16" x14ac:dyDescent="0.3">
      <c r="P773043" s="83"/>
    </row>
    <row r="773044" spans="16:16" x14ac:dyDescent="0.3">
      <c r="P773044" s="83"/>
    </row>
    <row r="773045" spans="16:16" x14ac:dyDescent="0.3">
      <c r="P773045" s="83"/>
    </row>
    <row r="773046" spans="16:16" x14ac:dyDescent="0.3">
      <c r="P773046" s="83"/>
    </row>
    <row r="773047" spans="16:16" x14ac:dyDescent="0.3">
      <c r="P773047" s="83"/>
    </row>
    <row r="773048" spans="16:16" x14ac:dyDescent="0.3">
      <c r="P773048" s="83"/>
    </row>
    <row r="773049" spans="16:16" x14ac:dyDescent="0.3">
      <c r="P773049" s="83"/>
    </row>
    <row r="773050" spans="16:16" x14ac:dyDescent="0.3">
      <c r="P773050" s="83"/>
    </row>
    <row r="773051" spans="16:16" x14ac:dyDescent="0.3">
      <c r="P773051" s="83"/>
    </row>
    <row r="773052" spans="16:16" x14ac:dyDescent="0.3">
      <c r="P773052" s="83"/>
    </row>
    <row r="773053" spans="16:16" x14ac:dyDescent="0.3">
      <c r="P773053" s="83"/>
    </row>
    <row r="773054" spans="16:16" x14ac:dyDescent="0.3">
      <c r="P773054" s="83"/>
    </row>
    <row r="773055" spans="16:16" x14ac:dyDescent="0.3">
      <c r="P773055" s="83"/>
    </row>
    <row r="773056" spans="16:16" x14ac:dyDescent="0.3">
      <c r="P773056" s="83"/>
    </row>
    <row r="773057" spans="16:16" x14ac:dyDescent="0.3">
      <c r="P773057" s="83"/>
    </row>
    <row r="773058" spans="16:16" x14ac:dyDescent="0.3">
      <c r="P773058" s="83"/>
    </row>
    <row r="773059" spans="16:16" x14ac:dyDescent="0.3">
      <c r="P773059" s="83"/>
    </row>
    <row r="773060" spans="16:16" x14ac:dyDescent="0.3">
      <c r="P773060" s="83"/>
    </row>
    <row r="773061" spans="16:16" x14ac:dyDescent="0.3">
      <c r="P773061" s="83"/>
    </row>
    <row r="773062" spans="16:16" x14ac:dyDescent="0.3">
      <c r="P773062" s="83"/>
    </row>
    <row r="773063" spans="16:16" x14ac:dyDescent="0.3">
      <c r="P773063" s="83"/>
    </row>
    <row r="773064" spans="16:16" x14ac:dyDescent="0.3">
      <c r="P773064" s="83"/>
    </row>
    <row r="773065" spans="16:16" x14ac:dyDescent="0.3">
      <c r="P773065" s="83"/>
    </row>
    <row r="773066" spans="16:16" x14ac:dyDescent="0.3">
      <c r="P773066" s="83"/>
    </row>
    <row r="773067" spans="16:16" x14ac:dyDescent="0.3">
      <c r="P773067" s="83"/>
    </row>
    <row r="773068" spans="16:16" x14ac:dyDescent="0.3">
      <c r="P773068" s="83"/>
    </row>
    <row r="773069" spans="16:16" x14ac:dyDescent="0.3">
      <c r="P773069" s="83"/>
    </row>
    <row r="773070" spans="16:16" x14ac:dyDescent="0.3">
      <c r="P773070" s="83"/>
    </row>
    <row r="773071" spans="16:16" x14ac:dyDescent="0.3">
      <c r="P773071" s="83"/>
    </row>
    <row r="773072" spans="16:16" x14ac:dyDescent="0.3">
      <c r="P773072" s="83"/>
    </row>
    <row r="773073" spans="16:16" x14ac:dyDescent="0.3">
      <c r="P773073" s="83"/>
    </row>
    <row r="773074" spans="16:16" x14ac:dyDescent="0.3">
      <c r="P773074" s="83"/>
    </row>
    <row r="773075" spans="16:16" x14ac:dyDescent="0.3">
      <c r="P773075" s="83"/>
    </row>
    <row r="773076" spans="16:16" x14ac:dyDescent="0.3">
      <c r="P773076" s="83"/>
    </row>
    <row r="773077" spans="16:16" x14ac:dyDescent="0.3">
      <c r="P773077" s="83"/>
    </row>
    <row r="773078" spans="16:16" x14ac:dyDescent="0.3">
      <c r="P773078" s="83"/>
    </row>
    <row r="773079" spans="16:16" x14ac:dyDescent="0.3">
      <c r="P773079" s="83"/>
    </row>
    <row r="773080" spans="16:16" x14ac:dyDescent="0.3">
      <c r="P773080" s="83"/>
    </row>
    <row r="773081" spans="16:16" x14ac:dyDescent="0.3">
      <c r="P773081" s="83"/>
    </row>
    <row r="773082" spans="16:16" x14ac:dyDescent="0.3">
      <c r="P773082" s="83"/>
    </row>
    <row r="773083" spans="16:16" x14ac:dyDescent="0.3">
      <c r="P773083" s="83"/>
    </row>
    <row r="773084" spans="16:16" x14ac:dyDescent="0.3">
      <c r="P773084" s="83"/>
    </row>
    <row r="773085" spans="16:16" x14ac:dyDescent="0.3">
      <c r="P773085" s="83"/>
    </row>
    <row r="773086" spans="16:16" x14ac:dyDescent="0.3">
      <c r="P773086" s="83"/>
    </row>
    <row r="773087" spans="16:16" x14ac:dyDescent="0.3">
      <c r="P773087" s="83"/>
    </row>
    <row r="773088" spans="16:16" x14ac:dyDescent="0.3">
      <c r="P773088" s="83"/>
    </row>
    <row r="773089" spans="16:16" x14ac:dyDescent="0.3">
      <c r="P773089" s="83"/>
    </row>
    <row r="773090" spans="16:16" x14ac:dyDescent="0.3">
      <c r="P773090" s="83"/>
    </row>
    <row r="773091" spans="16:16" x14ac:dyDescent="0.3">
      <c r="P773091" s="83"/>
    </row>
    <row r="773092" spans="16:16" x14ac:dyDescent="0.3">
      <c r="P773092" s="83"/>
    </row>
    <row r="773093" spans="16:16" x14ac:dyDescent="0.3">
      <c r="P773093" s="83"/>
    </row>
    <row r="773094" spans="16:16" x14ac:dyDescent="0.3">
      <c r="P773094" s="83"/>
    </row>
    <row r="773095" spans="16:16" x14ac:dyDescent="0.3">
      <c r="P773095" s="83"/>
    </row>
    <row r="773096" spans="16:16" x14ac:dyDescent="0.3">
      <c r="P773096" s="83"/>
    </row>
    <row r="773097" spans="16:16" x14ac:dyDescent="0.3">
      <c r="P773097" s="83"/>
    </row>
    <row r="773098" spans="16:16" x14ac:dyDescent="0.3">
      <c r="P773098" s="83"/>
    </row>
    <row r="773099" spans="16:16" x14ac:dyDescent="0.3">
      <c r="P773099" s="83"/>
    </row>
    <row r="773100" spans="16:16" x14ac:dyDescent="0.3">
      <c r="P773100" s="83"/>
    </row>
    <row r="773101" spans="16:16" x14ac:dyDescent="0.3">
      <c r="P773101" s="83"/>
    </row>
    <row r="773102" spans="16:16" x14ac:dyDescent="0.3">
      <c r="P773102" s="83"/>
    </row>
    <row r="773103" spans="16:16" x14ac:dyDescent="0.3">
      <c r="P773103" s="83"/>
    </row>
    <row r="773104" spans="16:16" x14ac:dyDescent="0.3">
      <c r="P773104" s="83"/>
    </row>
    <row r="773105" spans="16:16" x14ac:dyDescent="0.3">
      <c r="P773105" s="83"/>
    </row>
    <row r="773106" spans="16:16" x14ac:dyDescent="0.3">
      <c r="P773106" s="83"/>
    </row>
    <row r="773107" spans="16:16" x14ac:dyDescent="0.3">
      <c r="P773107" s="83"/>
    </row>
    <row r="773108" spans="16:16" x14ac:dyDescent="0.3">
      <c r="P773108" s="83"/>
    </row>
    <row r="773109" spans="16:16" x14ac:dyDescent="0.3">
      <c r="P773109" s="83"/>
    </row>
    <row r="773110" spans="16:16" x14ac:dyDescent="0.3">
      <c r="P773110" s="83"/>
    </row>
    <row r="773111" spans="16:16" x14ac:dyDescent="0.3">
      <c r="P773111" s="83"/>
    </row>
    <row r="773112" spans="16:16" x14ac:dyDescent="0.3">
      <c r="P773112" s="83"/>
    </row>
    <row r="773113" spans="16:16" x14ac:dyDescent="0.3">
      <c r="P773113" s="83"/>
    </row>
    <row r="773114" spans="16:16" x14ac:dyDescent="0.3">
      <c r="P773114" s="83"/>
    </row>
    <row r="773115" spans="16:16" x14ac:dyDescent="0.3">
      <c r="P773115" s="83"/>
    </row>
    <row r="773116" spans="16:16" x14ac:dyDescent="0.3">
      <c r="P773116" s="83"/>
    </row>
    <row r="773117" spans="16:16" x14ac:dyDescent="0.3">
      <c r="P773117" s="83"/>
    </row>
    <row r="773118" spans="16:16" x14ac:dyDescent="0.3">
      <c r="P773118" s="83"/>
    </row>
    <row r="773119" spans="16:16" x14ac:dyDescent="0.3">
      <c r="P773119" s="83"/>
    </row>
    <row r="773120" spans="16:16" x14ac:dyDescent="0.3">
      <c r="P773120" s="83"/>
    </row>
    <row r="773121" spans="16:16" x14ac:dyDescent="0.3">
      <c r="P773121" s="83"/>
    </row>
    <row r="773122" spans="16:16" x14ac:dyDescent="0.3">
      <c r="P773122" s="83"/>
    </row>
    <row r="773123" spans="16:16" x14ac:dyDescent="0.3">
      <c r="P773123" s="83"/>
    </row>
    <row r="773124" spans="16:16" x14ac:dyDescent="0.3">
      <c r="P773124" s="83"/>
    </row>
    <row r="773125" spans="16:16" x14ac:dyDescent="0.3">
      <c r="P773125" s="83"/>
    </row>
    <row r="773126" spans="16:16" x14ac:dyDescent="0.3">
      <c r="P773126" s="83"/>
    </row>
    <row r="773127" spans="16:16" x14ac:dyDescent="0.3">
      <c r="P773127" s="83"/>
    </row>
    <row r="773128" spans="16:16" x14ac:dyDescent="0.3">
      <c r="P773128" s="83"/>
    </row>
    <row r="773129" spans="16:16" x14ac:dyDescent="0.3">
      <c r="P773129" s="83"/>
    </row>
    <row r="773130" spans="16:16" x14ac:dyDescent="0.3">
      <c r="P773130" s="83"/>
    </row>
    <row r="773131" spans="16:16" x14ac:dyDescent="0.3">
      <c r="P773131" s="83"/>
    </row>
    <row r="773132" spans="16:16" x14ac:dyDescent="0.3">
      <c r="P773132" s="83"/>
    </row>
    <row r="773133" spans="16:16" x14ac:dyDescent="0.3">
      <c r="P773133" s="83"/>
    </row>
    <row r="773134" spans="16:16" x14ac:dyDescent="0.3">
      <c r="P773134" s="83"/>
    </row>
    <row r="773135" spans="16:16" x14ac:dyDescent="0.3">
      <c r="P773135" s="83"/>
    </row>
    <row r="773136" spans="16:16" x14ac:dyDescent="0.3">
      <c r="P773136" s="83"/>
    </row>
    <row r="773137" spans="16:16" x14ac:dyDescent="0.3">
      <c r="P773137" s="83"/>
    </row>
    <row r="773138" spans="16:16" x14ac:dyDescent="0.3">
      <c r="P773138" s="83"/>
    </row>
    <row r="773139" spans="16:16" x14ac:dyDescent="0.3">
      <c r="P773139" s="83"/>
    </row>
    <row r="773140" spans="16:16" x14ac:dyDescent="0.3">
      <c r="P773140" s="83"/>
    </row>
    <row r="773141" spans="16:16" x14ac:dyDescent="0.3">
      <c r="P773141" s="83"/>
    </row>
    <row r="773142" spans="16:16" x14ac:dyDescent="0.3">
      <c r="P773142" s="83"/>
    </row>
    <row r="773143" spans="16:16" x14ac:dyDescent="0.3">
      <c r="P773143" s="83"/>
    </row>
    <row r="773144" spans="16:16" x14ac:dyDescent="0.3">
      <c r="P773144" s="83"/>
    </row>
    <row r="773145" spans="16:16" x14ac:dyDescent="0.3">
      <c r="P773145" s="83"/>
    </row>
    <row r="773146" spans="16:16" x14ac:dyDescent="0.3">
      <c r="P773146" s="83"/>
    </row>
    <row r="773147" spans="16:16" x14ac:dyDescent="0.3">
      <c r="P773147" s="83"/>
    </row>
    <row r="773148" spans="16:16" x14ac:dyDescent="0.3">
      <c r="P773148" s="83"/>
    </row>
    <row r="773149" spans="16:16" x14ac:dyDescent="0.3">
      <c r="P773149" s="83"/>
    </row>
    <row r="773150" spans="16:16" x14ac:dyDescent="0.3">
      <c r="P773150" s="83"/>
    </row>
    <row r="773151" spans="16:16" x14ac:dyDescent="0.3">
      <c r="P773151" s="83"/>
    </row>
    <row r="773152" spans="16:16" x14ac:dyDescent="0.3">
      <c r="P773152" s="83"/>
    </row>
    <row r="773153" spans="16:16" x14ac:dyDescent="0.3">
      <c r="P773153" s="83"/>
    </row>
    <row r="773154" spans="16:16" x14ac:dyDescent="0.3">
      <c r="P773154" s="83"/>
    </row>
    <row r="773155" spans="16:16" x14ac:dyDescent="0.3">
      <c r="P773155" s="83"/>
    </row>
    <row r="773156" spans="16:16" x14ac:dyDescent="0.3">
      <c r="P773156" s="83"/>
    </row>
    <row r="773157" spans="16:16" x14ac:dyDescent="0.3">
      <c r="P773157" s="83"/>
    </row>
    <row r="773158" spans="16:16" x14ac:dyDescent="0.3">
      <c r="P773158" s="83"/>
    </row>
    <row r="773159" spans="16:16" x14ac:dyDescent="0.3">
      <c r="P773159" s="83"/>
    </row>
    <row r="773160" spans="16:16" x14ac:dyDescent="0.3">
      <c r="P773160" s="83"/>
    </row>
    <row r="773161" spans="16:16" x14ac:dyDescent="0.3">
      <c r="P773161" s="83"/>
    </row>
    <row r="773162" spans="16:16" x14ac:dyDescent="0.3">
      <c r="P773162" s="83"/>
    </row>
    <row r="773163" spans="16:16" x14ac:dyDescent="0.3">
      <c r="P773163" s="83"/>
    </row>
    <row r="773164" spans="16:16" x14ac:dyDescent="0.3">
      <c r="P773164" s="83"/>
    </row>
    <row r="773165" spans="16:16" x14ac:dyDescent="0.3">
      <c r="P773165" s="83"/>
    </row>
    <row r="773166" spans="16:16" x14ac:dyDescent="0.3">
      <c r="P773166" s="83"/>
    </row>
    <row r="773167" spans="16:16" x14ac:dyDescent="0.3">
      <c r="P773167" s="83"/>
    </row>
    <row r="773168" spans="16:16" x14ac:dyDescent="0.3">
      <c r="P773168" s="83"/>
    </row>
    <row r="773169" spans="16:16" x14ac:dyDescent="0.3">
      <c r="P773169" s="83"/>
    </row>
    <row r="773170" spans="16:16" x14ac:dyDescent="0.3">
      <c r="P773170" s="83"/>
    </row>
    <row r="773171" spans="16:16" x14ac:dyDescent="0.3">
      <c r="P773171" s="83"/>
    </row>
    <row r="773172" spans="16:16" x14ac:dyDescent="0.3">
      <c r="P773172" s="83"/>
    </row>
    <row r="773173" spans="16:16" x14ac:dyDescent="0.3">
      <c r="P773173" s="83"/>
    </row>
    <row r="773174" spans="16:16" x14ac:dyDescent="0.3">
      <c r="P773174" s="83"/>
    </row>
    <row r="773175" spans="16:16" x14ac:dyDescent="0.3">
      <c r="P773175" s="83"/>
    </row>
    <row r="773176" spans="16:16" x14ac:dyDescent="0.3">
      <c r="P773176" s="83"/>
    </row>
    <row r="773177" spans="16:16" x14ac:dyDescent="0.3">
      <c r="P773177" s="83"/>
    </row>
    <row r="773178" spans="16:16" x14ac:dyDescent="0.3">
      <c r="P773178" s="83"/>
    </row>
    <row r="773179" spans="16:16" x14ac:dyDescent="0.3">
      <c r="P773179" s="83"/>
    </row>
    <row r="773180" spans="16:16" x14ac:dyDescent="0.3">
      <c r="P773180" s="83"/>
    </row>
    <row r="773181" spans="16:16" x14ac:dyDescent="0.3">
      <c r="P773181" s="83"/>
    </row>
    <row r="773182" spans="16:16" x14ac:dyDescent="0.3">
      <c r="P773182" s="83"/>
    </row>
    <row r="773183" spans="16:16" x14ac:dyDescent="0.3">
      <c r="P773183" s="83"/>
    </row>
    <row r="773184" spans="16:16" x14ac:dyDescent="0.3">
      <c r="P773184" s="83"/>
    </row>
    <row r="773185" spans="16:16" x14ac:dyDescent="0.3">
      <c r="P773185" s="83"/>
    </row>
    <row r="773186" spans="16:16" x14ac:dyDescent="0.3">
      <c r="P773186" s="83"/>
    </row>
    <row r="773187" spans="16:16" x14ac:dyDescent="0.3">
      <c r="P773187" s="83"/>
    </row>
    <row r="773188" spans="16:16" x14ac:dyDescent="0.3">
      <c r="P773188" s="83"/>
    </row>
    <row r="773189" spans="16:16" x14ac:dyDescent="0.3">
      <c r="P773189" s="83"/>
    </row>
    <row r="773190" spans="16:16" x14ac:dyDescent="0.3">
      <c r="P773190" s="83"/>
    </row>
    <row r="773191" spans="16:16" x14ac:dyDescent="0.3">
      <c r="P773191" s="83"/>
    </row>
    <row r="773192" spans="16:16" x14ac:dyDescent="0.3">
      <c r="P773192" s="83"/>
    </row>
    <row r="773193" spans="16:16" x14ac:dyDescent="0.3">
      <c r="P773193" s="83"/>
    </row>
    <row r="773194" spans="16:16" x14ac:dyDescent="0.3">
      <c r="P773194" s="83"/>
    </row>
    <row r="773195" spans="16:16" x14ac:dyDescent="0.3">
      <c r="P773195" s="83"/>
    </row>
    <row r="773196" spans="16:16" x14ac:dyDescent="0.3">
      <c r="P773196" s="83"/>
    </row>
    <row r="773197" spans="16:16" x14ac:dyDescent="0.3">
      <c r="P773197" s="83"/>
    </row>
    <row r="773198" spans="16:16" x14ac:dyDescent="0.3">
      <c r="P773198" s="83"/>
    </row>
    <row r="773199" spans="16:16" x14ac:dyDescent="0.3">
      <c r="P773199" s="83"/>
    </row>
    <row r="773200" spans="16:16" x14ac:dyDescent="0.3">
      <c r="P773200" s="83"/>
    </row>
    <row r="773201" spans="16:16" x14ac:dyDescent="0.3">
      <c r="P773201" s="83"/>
    </row>
    <row r="773202" spans="16:16" x14ac:dyDescent="0.3">
      <c r="P773202" s="83"/>
    </row>
    <row r="773203" spans="16:16" x14ac:dyDescent="0.3">
      <c r="P773203" s="83"/>
    </row>
    <row r="773204" spans="16:16" x14ac:dyDescent="0.3">
      <c r="P773204" s="83"/>
    </row>
    <row r="773205" spans="16:16" x14ac:dyDescent="0.3">
      <c r="P773205" s="83"/>
    </row>
    <row r="773206" spans="16:16" x14ac:dyDescent="0.3">
      <c r="P773206" s="83"/>
    </row>
    <row r="773207" spans="16:16" x14ac:dyDescent="0.3">
      <c r="P773207" s="83"/>
    </row>
    <row r="773208" spans="16:16" x14ac:dyDescent="0.3">
      <c r="P773208" s="83"/>
    </row>
    <row r="773209" spans="16:16" x14ac:dyDescent="0.3">
      <c r="P773209" s="83"/>
    </row>
    <row r="773210" spans="16:16" x14ac:dyDescent="0.3">
      <c r="P773210" s="83"/>
    </row>
    <row r="773211" spans="16:16" x14ac:dyDescent="0.3">
      <c r="P773211" s="83"/>
    </row>
    <row r="773212" spans="16:16" x14ac:dyDescent="0.3">
      <c r="P773212" s="83"/>
    </row>
    <row r="773213" spans="16:16" x14ac:dyDescent="0.3">
      <c r="P773213" s="83"/>
    </row>
    <row r="773214" spans="16:16" x14ac:dyDescent="0.3">
      <c r="P773214" s="83"/>
    </row>
    <row r="773215" spans="16:16" x14ac:dyDescent="0.3">
      <c r="P773215" s="83"/>
    </row>
    <row r="773216" spans="16:16" x14ac:dyDescent="0.3">
      <c r="P773216" s="83"/>
    </row>
    <row r="773217" spans="16:16" x14ac:dyDescent="0.3">
      <c r="P773217" s="83"/>
    </row>
    <row r="773218" spans="16:16" x14ac:dyDescent="0.3">
      <c r="P773218" s="83"/>
    </row>
    <row r="773219" spans="16:16" x14ac:dyDescent="0.3">
      <c r="P773219" s="83"/>
    </row>
    <row r="773220" spans="16:16" x14ac:dyDescent="0.3">
      <c r="P773220" s="83"/>
    </row>
    <row r="773221" spans="16:16" x14ac:dyDescent="0.3">
      <c r="P773221" s="83"/>
    </row>
    <row r="773222" spans="16:16" x14ac:dyDescent="0.3">
      <c r="P773222" s="83"/>
    </row>
    <row r="773223" spans="16:16" x14ac:dyDescent="0.3">
      <c r="P773223" s="83"/>
    </row>
    <row r="773224" spans="16:16" x14ac:dyDescent="0.3">
      <c r="P773224" s="83"/>
    </row>
    <row r="773225" spans="16:16" x14ac:dyDescent="0.3">
      <c r="P773225" s="83"/>
    </row>
    <row r="773226" spans="16:16" x14ac:dyDescent="0.3">
      <c r="P773226" s="83"/>
    </row>
    <row r="773227" spans="16:16" x14ac:dyDescent="0.3">
      <c r="P773227" s="83"/>
    </row>
    <row r="773228" spans="16:16" x14ac:dyDescent="0.3">
      <c r="P773228" s="83"/>
    </row>
    <row r="773229" spans="16:16" x14ac:dyDescent="0.3">
      <c r="P773229" s="83"/>
    </row>
    <row r="773230" spans="16:16" x14ac:dyDescent="0.3">
      <c r="P773230" s="83"/>
    </row>
    <row r="773231" spans="16:16" x14ac:dyDescent="0.3">
      <c r="P773231" s="83"/>
    </row>
    <row r="773232" spans="16:16" x14ac:dyDescent="0.3">
      <c r="P773232" s="83"/>
    </row>
    <row r="773233" spans="16:16" x14ac:dyDescent="0.3">
      <c r="P773233" s="83"/>
    </row>
    <row r="773234" spans="16:16" x14ac:dyDescent="0.3">
      <c r="P773234" s="83"/>
    </row>
    <row r="773235" spans="16:16" x14ac:dyDescent="0.3">
      <c r="P773235" s="83"/>
    </row>
    <row r="773236" spans="16:16" x14ac:dyDescent="0.3">
      <c r="P773236" s="83"/>
    </row>
    <row r="773237" spans="16:16" x14ac:dyDescent="0.3">
      <c r="P773237" s="83"/>
    </row>
    <row r="773238" spans="16:16" x14ac:dyDescent="0.3">
      <c r="P773238" s="83"/>
    </row>
    <row r="773239" spans="16:16" x14ac:dyDescent="0.3">
      <c r="P773239" s="83"/>
    </row>
    <row r="773240" spans="16:16" x14ac:dyDescent="0.3">
      <c r="P773240" s="83"/>
    </row>
    <row r="773241" spans="16:16" x14ac:dyDescent="0.3">
      <c r="P773241" s="83"/>
    </row>
    <row r="773242" spans="16:16" x14ac:dyDescent="0.3">
      <c r="P773242" s="83"/>
    </row>
    <row r="773243" spans="16:16" x14ac:dyDescent="0.3">
      <c r="P773243" s="83"/>
    </row>
    <row r="773244" spans="16:16" x14ac:dyDescent="0.3">
      <c r="P773244" s="83"/>
    </row>
    <row r="773245" spans="16:16" x14ac:dyDescent="0.3">
      <c r="P773245" s="83"/>
    </row>
    <row r="773246" spans="16:16" x14ac:dyDescent="0.3">
      <c r="P773246" s="83"/>
    </row>
    <row r="773247" spans="16:16" x14ac:dyDescent="0.3">
      <c r="P773247" s="83"/>
    </row>
    <row r="773248" spans="16:16" x14ac:dyDescent="0.3">
      <c r="P773248" s="83"/>
    </row>
    <row r="773249" spans="16:16" x14ac:dyDescent="0.3">
      <c r="P773249" s="83"/>
    </row>
    <row r="773250" spans="16:16" x14ac:dyDescent="0.3">
      <c r="P773250" s="83"/>
    </row>
    <row r="773251" spans="16:16" x14ac:dyDescent="0.3">
      <c r="P773251" s="83"/>
    </row>
    <row r="773252" spans="16:16" x14ac:dyDescent="0.3">
      <c r="P773252" s="83"/>
    </row>
    <row r="773253" spans="16:16" x14ac:dyDescent="0.3">
      <c r="P773253" s="83"/>
    </row>
    <row r="773254" spans="16:16" x14ac:dyDescent="0.3">
      <c r="P773254" s="83"/>
    </row>
    <row r="773255" spans="16:16" x14ac:dyDescent="0.3">
      <c r="P773255" s="83"/>
    </row>
    <row r="773256" spans="16:16" x14ac:dyDescent="0.3">
      <c r="P773256" s="83"/>
    </row>
    <row r="773257" spans="16:16" x14ac:dyDescent="0.3">
      <c r="P773257" s="83"/>
    </row>
    <row r="773258" spans="16:16" x14ac:dyDescent="0.3">
      <c r="P773258" s="83"/>
    </row>
    <row r="773259" spans="16:16" x14ac:dyDescent="0.3">
      <c r="P773259" s="83"/>
    </row>
    <row r="773260" spans="16:16" x14ac:dyDescent="0.3">
      <c r="P773260" s="83"/>
    </row>
    <row r="773261" spans="16:16" x14ac:dyDescent="0.3">
      <c r="P773261" s="83"/>
    </row>
    <row r="773262" spans="16:16" x14ac:dyDescent="0.3">
      <c r="P773262" s="83"/>
    </row>
    <row r="773263" spans="16:16" x14ac:dyDescent="0.3">
      <c r="P773263" s="83"/>
    </row>
    <row r="773264" spans="16:16" x14ac:dyDescent="0.3">
      <c r="P773264" s="83"/>
    </row>
    <row r="773265" spans="16:16" x14ac:dyDescent="0.3">
      <c r="P773265" s="83"/>
    </row>
    <row r="773266" spans="16:16" x14ac:dyDescent="0.3">
      <c r="P773266" s="83"/>
    </row>
    <row r="773267" spans="16:16" x14ac:dyDescent="0.3">
      <c r="P773267" s="83"/>
    </row>
    <row r="773268" spans="16:16" x14ac:dyDescent="0.3">
      <c r="P773268" s="83"/>
    </row>
    <row r="773269" spans="16:16" x14ac:dyDescent="0.3">
      <c r="P773269" s="83"/>
    </row>
    <row r="773270" spans="16:16" x14ac:dyDescent="0.3">
      <c r="P773270" s="83"/>
    </row>
    <row r="773271" spans="16:16" x14ac:dyDescent="0.3">
      <c r="P773271" s="83"/>
    </row>
    <row r="773272" spans="16:16" x14ac:dyDescent="0.3">
      <c r="P773272" s="83"/>
    </row>
    <row r="773273" spans="16:16" x14ac:dyDescent="0.3">
      <c r="P773273" s="83"/>
    </row>
    <row r="773274" spans="16:16" x14ac:dyDescent="0.3">
      <c r="P773274" s="83"/>
    </row>
    <row r="773275" spans="16:16" x14ac:dyDescent="0.3">
      <c r="P773275" s="83"/>
    </row>
    <row r="773276" spans="16:16" x14ac:dyDescent="0.3">
      <c r="P773276" s="83"/>
    </row>
    <row r="773277" spans="16:16" x14ac:dyDescent="0.3">
      <c r="P773277" s="83"/>
    </row>
    <row r="773278" spans="16:16" x14ac:dyDescent="0.3">
      <c r="P773278" s="83"/>
    </row>
    <row r="773279" spans="16:16" x14ac:dyDescent="0.3">
      <c r="P773279" s="83"/>
    </row>
    <row r="773280" spans="16:16" x14ac:dyDescent="0.3">
      <c r="P773280" s="83"/>
    </row>
    <row r="773281" spans="16:16" x14ac:dyDescent="0.3">
      <c r="P773281" s="83"/>
    </row>
    <row r="773282" spans="16:16" x14ac:dyDescent="0.3">
      <c r="P773282" s="83"/>
    </row>
    <row r="773283" spans="16:16" x14ac:dyDescent="0.3">
      <c r="P773283" s="83"/>
    </row>
    <row r="773284" spans="16:16" x14ac:dyDescent="0.3">
      <c r="P773284" s="83"/>
    </row>
    <row r="773285" spans="16:16" x14ac:dyDescent="0.3">
      <c r="P773285" s="83"/>
    </row>
    <row r="773286" spans="16:16" x14ac:dyDescent="0.3">
      <c r="P773286" s="83"/>
    </row>
    <row r="773287" spans="16:16" x14ac:dyDescent="0.3">
      <c r="P773287" s="83"/>
    </row>
    <row r="773288" spans="16:16" x14ac:dyDescent="0.3">
      <c r="P773288" s="83"/>
    </row>
    <row r="773289" spans="16:16" x14ac:dyDescent="0.3">
      <c r="P773289" s="83"/>
    </row>
    <row r="773290" spans="16:16" x14ac:dyDescent="0.3">
      <c r="P773290" s="83"/>
    </row>
    <row r="773291" spans="16:16" x14ac:dyDescent="0.3">
      <c r="P773291" s="83"/>
    </row>
    <row r="773292" spans="16:16" x14ac:dyDescent="0.3">
      <c r="P773292" s="83"/>
    </row>
    <row r="773293" spans="16:16" x14ac:dyDescent="0.3">
      <c r="P773293" s="83"/>
    </row>
    <row r="773294" spans="16:16" x14ac:dyDescent="0.3">
      <c r="P773294" s="83"/>
    </row>
    <row r="773295" spans="16:16" x14ac:dyDescent="0.3">
      <c r="P773295" s="83"/>
    </row>
    <row r="773296" spans="16:16" x14ac:dyDescent="0.3">
      <c r="P773296" s="83"/>
    </row>
    <row r="773297" spans="16:16" x14ac:dyDescent="0.3">
      <c r="P773297" s="83"/>
    </row>
    <row r="773298" spans="16:16" x14ac:dyDescent="0.3">
      <c r="P773298" s="83"/>
    </row>
    <row r="773299" spans="16:16" x14ac:dyDescent="0.3">
      <c r="P773299" s="83"/>
    </row>
    <row r="773300" spans="16:16" x14ac:dyDescent="0.3">
      <c r="P773300" s="83"/>
    </row>
    <row r="773301" spans="16:16" x14ac:dyDescent="0.3">
      <c r="P773301" s="83"/>
    </row>
    <row r="773302" spans="16:16" x14ac:dyDescent="0.3">
      <c r="P773302" s="83"/>
    </row>
    <row r="773303" spans="16:16" x14ac:dyDescent="0.3">
      <c r="P773303" s="83"/>
    </row>
    <row r="773304" spans="16:16" x14ac:dyDescent="0.3">
      <c r="P773304" s="83"/>
    </row>
    <row r="773305" spans="16:16" x14ac:dyDescent="0.3">
      <c r="P773305" s="83"/>
    </row>
    <row r="773306" spans="16:16" x14ac:dyDescent="0.3">
      <c r="P773306" s="83"/>
    </row>
    <row r="773307" spans="16:16" x14ac:dyDescent="0.3">
      <c r="P773307" s="83"/>
    </row>
    <row r="773308" spans="16:16" x14ac:dyDescent="0.3">
      <c r="P773308" s="83"/>
    </row>
    <row r="773309" spans="16:16" x14ac:dyDescent="0.3">
      <c r="P773309" s="83"/>
    </row>
    <row r="773310" spans="16:16" x14ac:dyDescent="0.3">
      <c r="P773310" s="83"/>
    </row>
    <row r="773311" spans="16:16" x14ac:dyDescent="0.3">
      <c r="P773311" s="83"/>
    </row>
    <row r="773312" spans="16:16" x14ac:dyDescent="0.3">
      <c r="P773312" s="83"/>
    </row>
    <row r="773313" spans="16:16" x14ac:dyDescent="0.3">
      <c r="P773313" s="83"/>
    </row>
    <row r="773314" spans="16:16" x14ac:dyDescent="0.3">
      <c r="P773314" s="83"/>
    </row>
    <row r="773315" spans="16:16" x14ac:dyDescent="0.3">
      <c r="P773315" s="83"/>
    </row>
    <row r="773316" spans="16:16" x14ac:dyDescent="0.3">
      <c r="P773316" s="83"/>
    </row>
    <row r="773317" spans="16:16" x14ac:dyDescent="0.3">
      <c r="P773317" s="83"/>
    </row>
    <row r="773318" spans="16:16" x14ac:dyDescent="0.3">
      <c r="P773318" s="83"/>
    </row>
    <row r="773319" spans="16:16" x14ac:dyDescent="0.3">
      <c r="P773319" s="83"/>
    </row>
    <row r="773320" spans="16:16" x14ac:dyDescent="0.3">
      <c r="P773320" s="83"/>
    </row>
    <row r="773321" spans="16:16" x14ac:dyDescent="0.3">
      <c r="P773321" s="83"/>
    </row>
    <row r="773322" spans="16:16" x14ac:dyDescent="0.3">
      <c r="P773322" s="83"/>
    </row>
    <row r="773323" spans="16:16" x14ac:dyDescent="0.3">
      <c r="P773323" s="83"/>
    </row>
    <row r="773324" spans="16:16" x14ac:dyDescent="0.3">
      <c r="P773324" s="83"/>
    </row>
    <row r="773325" spans="16:16" x14ac:dyDescent="0.3">
      <c r="P773325" s="83"/>
    </row>
    <row r="773326" spans="16:16" x14ac:dyDescent="0.3">
      <c r="P773326" s="83"/>
    </row>
    <row r="773327" spans="16:16" x14ac:dyDescent="0.3">
      <c r="P773327" s="83"/>
    </row>
    <row r="773328" spans="16:16" x14ac:dyDescent="0.3">
      <c r="P773328" s="83"/>
    </row>
    <row r="773329" spans="16:16" x14ac:dyDescent="0.3">
      <c r="P773329" s="83"/>
    </row>
    <row r="773330" spans="16:16" x14ac:dyDescent="0.3">
      <c r="P773330" s="83"/>
    </row>
    <row r="773331" spans="16:16" x14ac:dyDescent="0.3">
      <c r="P773331" s="83"/>
    </row>
    <row r="773332" spans="16:16" x14ac:dyDescent="0.3">
      <c r="P773332" s="83"/>
    </row>
    <row r="773333" spans="16:16" x14ac:dyDescent="0.3">
      <c r="P773333" s="83"/>
    </row>
    <row r="773334" spans="16:16" x14ac:dyDescent="0.3">
      <c r="P773334" s="83"/>
    </row>
    <row r="773335" spans="16:16" x14ac:dyDescent="0.3">
      <c r="P773335" s="83"/>
    </row>
    <row r="773336" spans="16:16" x14ac:dyDescent="0.3">
      <c r="P773336" s="83"/>
    </row>
    <row r="773337" spans="16:16" x14ac:dyDescent="0.3">
      <c r="P773337" s="83"/>
    </row>
    <row r="773338" spans="16:16" x14ac:dyDescent="0.3">
      <c r="P773338" s="83"/>
    </row>
    <row r="773339" spans="16:16" x14ac:dyDescent="0.3">
      <c r="P773339" s="83"/>
    </row>
    <row r="773340" spans="16:16" x14ac:dyDescent="0.3">
      <c r="P773340" s="83"/>
    </row>
    <row r="773341" spans="16:16" x14ac:dyDescent="0.3">
      <c r="P773341" s="83"/>
    </row>
    <row r="773342" spans="16:16" x14ac:dyDescent="0.3">
      <c r="P773342" s="83"/>
    </row>
    <row r="773343" spans="16:16" x14ac:dyDescent="0.3">
      <c r="P773343" s="83"/>
    </row>
    <row r="773344" spans="16:16" x14ac:dyDescent="0.3">
      <c r="P773344" s="83"/>
    </row>
    <row r="773345" spans="16:16" x14ac:dyDescent="0.3">
      <c r="P773345" s="83"/>
    </row>
    <row r="773346" spans="16:16" x14ac:dyDescent="0.3">
      <c r="P773346" s="83"/>
    </row>
    <row r="773347" spans="16:16" x14ac:dyDescent="0.3">
      <c r="P773347" s="83"/>
    </row>
    <row r="773348" spans="16:16" x14ac:dyDescent="0.3">
      <c r="P773348" s="83"/>
    </row>
    <row r="773349" spans="16:16" x14ac:dyDescent="0.3">
      <c r="P773349" s="83"/>
    </row>
    <row r="773350" spans="16:16" x14ac:dyDescent="0.3">
      <c r="P773350" s="83"/>
    </row>
    <row r="773351" spans="16:16" x14ac:dyDescent="0.3">
      <c r="P773351" s="83"/>
    </row>
    <row r="773352" spans="16:16" x14ac:dyDescent="0.3">
      <c r="P773352" s="83"/>
    </row>
    <row r="773353" spans="16:16" x14ac:dyDescent="0.3">
      <c r="P773353" s="83"/>
    </row>
    <row r="773354" spans="16:16" x14ac:dyDescent="0.3">
      <c r="P773354" s="83"/>
    </row>
    <row r="773355" spans="16:16" x14ac:dyDescent="0.3">
      <c r="P773355" s="83"/>
    </row>
    <row r="773356" spans="16:16" x14ac:dyDescent="0.3">
      <c r="P773356" s="83"/>
    </row>
    <row r="773357" spans="16:16" x14ac:dyDescent="0.3">
      <c r="P773357" s="83"/>
    </row>
    <row r="773358" spans="16:16" x14ac:dyDescent="0.3">
      <c r="P773358" s="83"/>
    </row>
    <row r="773359" spans="16:16" x14ac:dyDescent="0.3">
      <c r="P773359" s="83"/>
    </row>
    <row r="773360" spans="16:16" x14ac:dyDescent="0.3">
      <c r="P773360" s="83"/>
    </row>
    <row r="773361" spans="16:16" x14ac:dyDescent="0.3">
      <c r="P773361" s="83"/>
    </row>
    <row r="773362" spans="16:16" x14ac:dyDescent="0.3">
      <c r="P773362" s="83"/>
    </row>
    <row r="773363" spans="16:16" x14ac:dyDescent="0.3">
      <c r="P773363" s="83"/>
    </row>
    <row r="773364" spans="16:16" x14ac:dyDescent="0.3">
      <c r="P773364" s="83"/>
    </row>
    <row r="773365" spans="16:16" x14ac:dyDescent="0.3">
      <c r="P773365" s="83"/>
    </row>
    <row r="773366" spans="16:16" x14ac:dyDescent="0.3">
      <c r="P773366" s="83"/>
    </row>
    <row r="773367" spans="16:16" x14ac:dyDescent="0.3">
      <c r="P773367" s="83"/>
    </row>
    <row r="773368" spans="16:16" x14ac:dyDescent="0.3">
      <c r="P773368" s="83"/>
    </row>
    <row r="773369" spans="16:16" x14ac:dyDescent="0.3">
      <c r="P773369" s="83"/>
    </row>
    <row r="773370" spans="16:16" x14ac:dyDescent="0.3">
      <c r="P773370" s="83"/>
    </row>
    <row r="773371" spans="16:16" x14ac:dyDescent="0.3">
      <c r="P773371" s="83"/>
    </row>
    <row r="773372" spans="16:16" x14ac:dyDescent="0.3">
      <c r="P773372" s="83"/>
    </row>
    <row r="773373" spans="16:16" x14ac:dyDescent="0.3">
      <c r="P773373" s="83"/>
    </row>
    <row r="773374" spans="16:16" x14ac:dyDescent="0.3">
      <c r="P773374" s="83"/>
    </row>
    <row r="773375" spans="16:16" x14ac:dyDescent="0.3">
      <c r="P773375" s="83"/>
    </row>
    <row r="773376" spans="16:16" x14ac:dyDescent="0.3">
      <c r="P773376" s="83"/>
    </row>
    <row r="773377" spans="16:16" x14ac:dyDescent="0.3">
      <c r="P773377" s="83"/>
    </row>
    <row r="773378" spans="16:16" x14ac:dyDescent="0.3">
      <c r="P773378" s="83"/>
    </row>
    <row r="773379" spans="16:16" x14ac:dyDescent="0.3">
      <c r="P773379" s="83"/>
    </row>
    <row r="773380" spans="16:16" x14ac:dyDescent="0.3">
      <c r="P773380" s="83"/>
    </row>
    <row r="773381" spans="16:16" x14ac:dyDescent="0.3">
      <c r="P773381" s="83"/>
    </row>
    <row r="773382" spans="16:16" x14ac:dyDescent="0.3">
      <c r="P773382" s="83"/>
    </row>
    <row r="773383" spans="16:16" x14ac:dyDescent="0.3">
      <c r="P773383" s="83"/>
    </row>
    <row r="773384" spans="16:16" x14ac:dyDescent="0.3">
      <c r="P773384" s="83"/>
    </row>
    <row r="773385" spans="16:16" x14ac:dyDescent="0.3">
      <c r="P773385" s="83"/>
    </row>
    <row r="773386" spans="16:16" x14ac:dyDescent="0.3">
      <c r="P773386" s="83"/>
    </row>
    <row r="773387" spans="16:16" x14ac:dyDescent="0.3">
      <c r="P773387" s="83"/>
    </row>
    <row r="773388" spans="16:16" x14ac:dyDescent="0.3">
      <c r="P773388" s="83"/>
    </row>
    <row r="773389" spans="16:16" x14ac:dyDescent="0.3">
      <c r="P773389" s="83"/>
    </row>
    <row r="773390" spans="16:16" x14ac:dyDescent="0.3">
      <c r="P773390" s="83"/>
    </row>
    <row r="773391" spans="16:16" x14ac:dyDescent="0.3">
      <c r="P773391" s="83"/>
    </row>
    <row r="773392" spans="16:16" x14ac:dyDescent="0.3">
      <c r="P773392" s="83"/>
    </row>
    <row r="773393" spans="16:16" x14ac:dyDescent="0.3">
      <c r="P773393" s="83"/>
    </row>
    <row r="773394" spans="16:16" x14ac:dyDescent="0.3">
      <c r="P773394" s="83"/>
    </row>
    <row r="773395" spans="16:16" x14ac:dyDescent="0.3">
      <c r="P773395" s="83"/>
    </row>
    <row r="773396" spans="16:16" x14ac:dyDescent="0.3">
      <c r="P773396" s="83"/>
    </row>
    <row r="773397" spans="16:16" x14ac:dyDescent="0.3">
      <c r="P773397" s="83"/>
    </row>
    <row r="773398" spans="16:16" x14ac:dyDescent="0.3">
      <c r="P773398" s="83"/>
    </row>
    <row r="773399" spans="16:16" x14ac:dyDescent="0.3">
      <c r="P773399" s="83"/>
    </row>
    <row r="773400" spans="16:16" x14ac:dyDescent="0.3">
      <c r="P773400" s="83"/>
    </row>
    <row r="773401" spans="16:16" x14ac:dyDescent="0.3">
      <c r="P773401" s="83"/>
    </row>
    <row r="773402" spans="16:16" x14ac:dyDescent="0.3">
      <c r="P773402" s="83"/>
    </row>
    <row r="773403" spans="16:16" x14ac:dyDescent="0.3">
      <c r="P773403" s="83"/>
    </row>
    <row r="773404" spans="16:16" x14ac:dyDescent="0.3">
      <c r="P773404" s="83"/>
    </row>
    <row r="773405" spans="16:16" x14ac:dyDescent="0.3">
      <c r="P773405" s="83"/>
    </row>
    <row r="773406" spans="16:16" x14ac:dyDescent="0.3">
      <c r="P773406" s="83"/>
    </row>
    <row r="773407" spans="16:16" x14ac:dyDescent="0.3">
      <c r="P773407" s="83"/>
    </row>
    <row r="773408" spans="16:16" x14ac:dyDescent="0.3">
      <c r="P773408" s="83"/>
    </row>
    <row r="773409" spans="16:16" x14ac:dyDescent="0.3">
      <c r="P773409" s="83"/>
    </row>
    <row r="773410" spans="16:16" x14ac:dyDescent="0.3">
      <c r="P773410" s="83"/>
    </row>
    <row r="773411" spans="16:16" x14ac:dyDescent="0.3">
      <c r="P773411" s="83"/>
    </row>
    <row r="773412" spans="16:16" x14ac:dyDescent="0.3">
      <c r="P773412" s="83"/>
    </row>
    <row r="773413" spans="16:16" x14ac:dyDescent="0.3">
      <c r="P773413" s="83"/>
    </row>
    <row r="773414" spans="16:16" x14ac:dyDescent="0.3">
      <c r="P773414" s="83"/>
    </row>
    <row r="773415" spans="16:16" x14ac:dyDescent="0.3">
      <c r="P773415" s="83"/>
    </row>
    <row r="773416" spans="16:16" x14ac:dyDescent="0.3">
      <c r="P773416" s="83"/>
    </row>
    <row r="773417" spans="16:16" x14ac:dyDescent="0.3">
      <c r="P773417" s="83"/>
    </row>
    <row r="773418" spans="16:16" x14ac:dyDescent="0.3">
      <c r="P773418" s="83"/>
    </row>
    <row r="773419" spans="16:16" x14ac:dyDescent="0.3">
      <c r="P773419" s="83"/>
    </row>
    <row r="773420" spans="16:16" x14ac:dyDescent="0.3">
      <c r="P773420" s="83"/>
    </row>
    <row r="773421" spans="16:16" x14ac:dyDescent="0.3">
      <c r="P773421" s="83"/>
    </row>
    <row r="773422" spans="16:16" x14ac:dyDescent="0.3">
      <c r="P773422" s="83"/>
    </row>
    <row r="773423" spans="16:16" x14ac:dyDescent="0.3">
      <c r="P773423" s="83"/>
    </row>
    <row r="773424" spans="16:16" x14ac:dyDescent="0.3">
      <c r="P773424" s="83"/>
    </row>
    <row r="773425" spans="16:16" x14ac:dyDescent="0.3">
      <c r="P773425" s="83"/>
    </row>
    <row r="773426" spans="16:16" x14ac:dyDescent="0.3">
      <c r="P773426" s="83"/>
    </row>
    <row r="773427" spans="16:16" x14ac:dyDescent="0.3">
      <c r="P773427" s="83"/>
    </row>
    <row r="773428" spans="16:16" x14ac:dyDescent="0.3">
      <c r="P773428" s="83"/>
    </row>
    <row r="773429" spans="16:16" x14ac:dyDescent="0.3">
      <c r="P773429" s="83"/>
    </row>
    <row r="773430" spans="16:16" x14ac:dyDescent="0.3">
      <c r="P773430" s="83"/>
    </row>
    <row r="773431" spans="16:16" x14ac:dyDescent="0.3">
      <c r="P773431" s="83"/>
    </row>
    <row r="773432" spans="16:16" x14ac:dyDescent="0.3">
      <c r="P773432" s="83"/>
    </row>
    <row r="773433" spans="16:16" x14ac:dyDescent="0.3">
      <c r="P773433" s="83"/>
    </row>
    <row r="773434" spans="16:16" x14ac:dyDescent="0.3">
      <c r="P773434" s="83"/>
    </row>
    <row r="773435" spans="16:16" x14ac:dyDescent="0.3">
      <c r="P773435" s="83"/>
    </row>
    <row r="773436" spans="16:16" x14ac:dyDescent="0.3">
      <c r="P773436" s="83"/>
    </row>
    <row r="773437" spans="16:16" x14ac:dyDescent="0.3">
      <c r="P773437" s="83"/>
    </row>
    <row r="773438" spans="16:16" x14ac:dyDescent="0.3">
      <c r="P773438" s="83"/>
    </row>
    <row r="773439" spans="16:16" x14ac:dyDescent="0.3">
      <c r="P773439" s="83"/>
    </row>
    <row r="773440" spans="16:16" x14ac:dyDescent="0.3">
      <c r="P773440" s="83"/>
    </row>
    <row r="773441" spans="16:16" x14ac:dyDescent="0.3">
      <c r="P773441" s="83"/>
    </row>
    <row r="773442" spans="16:16" x14ac:dyDescent="0.3">
      <c r="P773442" s="83"/>
    </row>
    <row r="773443" spans="16:16" x14ac:dyDescent="0.3">
      <c r="P773443" s="83"/>
    </row>
    <row r="773444" spans="16:16" x14ac:dyDescent="0.3">
      <c r="P773444" s="83"/>
    </row>
    <row r="773445" spans="16:16" x14ac:dyDescent="0.3">
      <c r="P773445" s="83"/>
    </row>
    <row r="773446" spans="16:16" x14ac:dyDescent="0.3">
      <c r="P773446" s="83"/>
    </row>
    <row r="773447" spans="16:16" x14ac:dyDescent="0.3">
      <c r="P773447" s="83"/>
    </row>
    <row r="773448" spans="16:16" x14ac:dyDescent="0.3">
      <c r="P773448" s="83"/>
    </row>
    <row r="773449" spans="16:16" x14ac:dyDescent="0.3">
      <c r="P773449" s="83"/>
    </row>
    <row r="773450" spans="16:16" x14ac:dyDescent="0.3">
      <c r="P773450" s="83"/>
    </row>
    <row r="773451" spans="16:16" x14ac:dyDescent="0.3">
      <c r="P773451" s="83"/>
    </row>
    <row r="773452" spans="16:16" x14ac:dyDescent="0.3">
      <c r="P773452" s="83"/>
    </row>
    <row r="773453" spans="16:16" x14ac:dyDescent="0.3">
      <c r="P773453" s="83"/>
    </row>
    <row r="773454" spans="16:16" x14ac:dyDescent="0.3">
      <c r="P773454" s="83"/>
    </row>
    <row r="773455" spans="16:16" x14ac:dyDescent="0.3">
      <c r="P773455" s="83"/>
    </row>
    <row r="773456" spans="16:16" x14ac:dyDescent="0.3">
      <c r="P773456" s="83"/>
    </row>
    <row r="773457" spans="16:16" x14ac:dyDescent="0.3">
      <c r="P773457" s="83"/>
    </row>
    <row r="773458" spans="16:16" x14ac:dyDescent="0.3">
      <c r="P773458" s="83"/>
    </row>
    <row r="773459" spans="16:16" x14ac:dyDescent="0.3">
      <c r="P773459" s="83"/>
    </row>
    <row r="773460" spans="16:16" x14ac:dyDescent="0.3">
      <c r="P773460" s="83"/>
    </row>
    <row r="773461" spans="16:16" x14ac:dyDescent="0.3">
      <c r="P773461" s="83"/>
    </row>
    <row r="773462" spans="16:16" x14ac:dyDescent="0.3">
      <c r="P773462" s="83"/>
    </row>
    <row r="773463" spans="16:16" x14ac:dyDescent="0.3">
      <c r="P773463" s="83"/>
    </row>
    <row r="773464" spans="16:16" x14ac:dyDescent="0.3">
      <c r="P773464" s="83"/>
    </row>
    <row r="773465" spans="16:16" x14ac:dyDescent="0.3">
      <c r="P773465" s="83"/>
    </row>
    <row r="773466" spans="16:16" x14ac:dyDescent="0.3">
      <c r="P773466" s="83"/>
    </row>
    <row r="773467" spans="16:16" x14ac:dyDescent="0.3">
      <c r="P773467" s="83"/>
    </row>
    <row r="773468" spans="16:16" x14ac:dyDescent="0.3">
      <c r="P773468" s="83"/>
    </row>
    <row r="773469" spans="16:16" x14ac:dyDescent="0.3">
      <c r="P773469" s="83"/>
    </row>
    <row r="773470" spans="16:16" x14ac:dyDescent="0.3">
      <c r="P773470" s="83"/>
    </row>
    <row r="773471" spans="16:16" x14ac:dyDescent="0.3">
      <c r="P773471" s="83"/>
    </row>
    <row r="773472" spans="16:16" x14ac:dyDescent="0.3">
      <c r="P773472" s="83"/>
    </row>
    <row r="773473" spans="16:16" x14ac:dyDescent="0.3">
      <c r="P773473" s="83"/>
    </row>
    <row r="773474" spans="16:16" x14ac:dyDescent="0.3">
      <c r="P773474" s="83"/>
    </row>
    <row r="773475" spans="16:16" x14ac:dyDescent="0.3">
      <c r="P773475" s="83"/>
    </row>
    <row r="773476" spans="16:16" x14ac:dyDescent="0.3">
      <c r="P773476" s="83"/>
    </row>
    <row r="773477" spans="16:16" x14ac:dyDescent="0.3">
      <c r="P773477" s="83"/>
    </row>
    <row r="773478" spans="16:16" x14ac:dyDescent="0.3">
      <c r="P773478" s="83"/>
    </row>
    <row r="773479" spans="16:16" x14ac:dyDescent="0.3">
      <c r="P773479" s="83"/>
    </row>
    <row r="773480" spans="16:16" x14ac:dyDescent="0.3">
      <c r="P773480" s="83"/>
    </row>
    <row r="773481" spans="16:16" x14ac:dyDescent="0.3">
      <c r="P773481" s="83"/>
    </row>
    <row r="773482" spans="16:16" x14ac:dyDescent="0.3">
      <c r="P773482" s="83"/>
    </row>
    <row r="773483" spans="16:16" x14ac:dyDescent="0.3">
      <c r="P773483" s="83"/>
    </row>
    <row r="773484" spans="16:16" x14ac:dyDescent="0.3">
      <c r="P773484" s="83"/>
    </row>
    <row r="773485" spans="16:16" x14ac:dyDescent="0.3">
      <c r="P773485" s="83"/>
    </row>
    <row r="773486" spans="16:16" x14ac:dyDescent="0.3">
      <c r="P773486" s="83"/>
    </row>
    <row r="773487" spans="16:16" x14ac:dyDescent="0.3">
      <c r="P773487" s="83"/>
    </row>
    <row r="773488" spans="16:16" x14ac:dyDescent="0.3">
      <c r="P773488" s="83"/>
    </row>
    <row r="773489" spans="16:16" x14ac:dyDescent="0.3">
      <c r="P773489" s="83"/>
    </row>
    <row r="773490" spans="16:16" x14ac:dyDescent="0.3">
      <c r="P773490" s="83"/>
    </row>
    <row r="773491" spans="16:16" x14ac:dyDescent="0.3">
      <c r="P773491" s="83"/>
    </row>
    <row r="773492" spans="16:16" x14ac:dyDescent="0.3">
      <c r="P773492" s="83"/>
    </row>
    <row r="773493" spans="16:16" x14ac:dyDescent="0.3">
      <c r="P773493" s="83"/>
    </row>
    <row r="773494" spans="16:16" x14ac:dyDescent="0.3">
      <c r="P773494" s="83"/>
    </row>
    <row r="773495" spans="16:16" x14ac:dyDescent="0.3">
      <c r="P773495" s="83"/>
    </row>
    <row r="773496" spans="16:16" x14ac:dyDescent="0.3">
      <c r="P773496" s="83"/>
    </row>
    <row r="773497" spans="16:16" x14ac:dyDescent="0.3">
      <c r="P773497" s="83"/>
    </row>
    <row r="773498" spans="16:16" x14ac:dyDescent="0.3">
      <c r="P773498" s="83"/>
    </row>
    <row r="773499" spans="16:16" x14ac:dyDescent="0.3">
      <c r="P773499" s="83"/>
    </row>
    <row r="773500" spans="16:16" x14ac:dyDescent="0.3">
      <c r="P773500" s="83"/>
    </row>
    <row r="773501" spans="16:16" x14ac:dyDescent="0.3">
      <c r="P773501" s="83"/>
    </row>
    <row r="773502" spans="16:16" x14ac:dyDescent="0.3">
      <c r="P773502" s="83"/>
    </row>
    <row r="773503" spans="16:16" x14ac:dyDescent="0.3">
      <c r="P773503" s="83"/>
    </row>
    <row r="773504" spans="16:16" x14ac:dyDescent="0.3">
      <c r="P773504" s="83"/>
    </row>
    <row r="773505" spans="16:16" x14ac:dyDescent="0.3">
      <c r="P773505" s="83"/>
    </row>
    <row r="773506" spans="16:16" x14ac:dyDescent="0.3">
      <c r="P773506" s="83"/>
    </row>
    <row r="773507" spans="16:16" x14ac:dyDescent="0.3">
      <c r="P773507" s="83"/>
    </row>
    <row r="773508" spans="16:16" x14ac:dyDescent="0.3">
      <c r="P773508" s="83"/>
    </row>
    <row r="773509" spans="16:16" x14ac:dyDescent="0.3">
      <c r="P773509" s="83"/>
    </row>
    <row r="773510" spans="16:16" x14ac:dyDescent="0.3">
      <c r="P773510" s="83"/>
    </row>
    <row r="773511" spans="16:16" x14ac:dyDescent="0.3">
      <c r="P773511" s="83"/>
    </row>
    <row r="773512" spans="16:16" x14ac:dyDescent="0.3">
      <c r="P773512" s="83"/>
    </row>
    <row r="773513" spans="16:16" x14ac:dyDescent="0.3">
      <c r="P773513" s="83"/>
    </row>
    <row r="773514" spans="16:16" x14ac:dyDescent="0.3">
      <c r="P773514" s="83"/>
    </row>
    <row r="773515" spans="16:16" x14ac:dyDescent="0.3">
      <c r="P773515" s="83"/>
    </row>
    <row r="773516" spans="16:16" x14ac:dyDescent="0.3">
      <c r="P773516" s="83"/>
    </row>
    <row r="773517" spans="16:16" x14ac:dyDescent="0.3">
      <c r="P773517" s="83"/>
    </row>
    <row r="773518" spans="16:16" x14ac:dyDescent="0.3">
      <c r="P773518" s="83"/>
    </row>
    <row r="773519" spans="16:16" x14ac:dyDescent="0.3">
      <c r="P773519" s="83"/>
    </row>
    <row r="773520" spans="16:16" x14ac:dyDescent="0.3">
      <c r="P773520" s="83"/>
    </row>
    <row r="773521" spans="16:16" x14ac:dyDescent="0.3">
      <c r="P773521" s="83"/>
    </row>
    <row r="773522" spans="16:16" x14ac:dyDescent="0.3">
      <c r="P773522" s="83"/>
    </row>
    <row r="773523" spans="16:16" x14ac:dyDescent="0.3">
      <c r="P773523" s="83"/>
    </row>
    <row r="773524" spans="16:16" x14ac:dyDescent="0.3">
      <c r="P773524" s="83"/>
    </row>
    <row r="773525" spans="16:16" x14ac:dyDescent="0.3">
      <c r="P773525" s="83"/>
    </row>
    <row r="773526" spans="16:16" x14ac:dyDescent="0.3">
      <c r="P773526" s="83"/>
    </row>
    <row r="773527" spans="16:16" x14ac:dyDescent="0.3">
      <c r="P773527" s="83"/>
    </row>
    <row r="773528" spans="16:16" x14ac:dyDescent="0.3">
      <c r="P773528" s="83"/>
    </row>
    <row r="773529" spans="16:16" x14ac:dyDescent="0.3">
      <c r="P773529" s="83"/>
    </row>
    <row r="773530" spans="16:16" x14ac:dyDescent="0.3">
      <c r="P773530" s="83"/>
    </row>
    <row r="773531" spans="16:16" x14ac:dyDescent="0.3">
      <c r="P773531" s="83"/>
    </row>
    <row r="773532" spans="16:16" x14ac:dyDescent="0.3">
      <c r="P773532" s="83"/>
    </row>
    <row r="773533" spans="16:16" x14ac:dyDescent="0.3">
      <c r="P773533" s="83"/>
    </row>
    <row r="773534" spans="16:16" x14ac:dyDescent="0.3">
      <c r="P773534" s="83"/>
    </row>
    <row r="773535" spans="16:16" x14ac:dyDescent="0.3">
      <c r="P773535" s="83"/>
    </row>
    <row r="773536" spans="16:16" x14ac:dyDescent="0.3">
      <c r="P773536" s="83"/>
    </row>
    <row r="773537" spans="16:16" x14ac:dyDescent="0.3">
      <c r="P773537" s="83"/>
    </row>
    <row r="773538" spans="16:16" x14ac:dyDescent="0.3">
      <c r="P773538" s="83"/>
    </row>
    <row r="773539" spans="16:16" x14ac:dyDescent="0.3">
      <c r="P773539" s="83"/>
    </row>
    <row r="773540" spans="16:16" x14ac:dyDescent="0.3">
      <c r="P773540" s="83"/>
    </row>
    <row r="773541" spans="16:16" x14ac:dyDescent="0.3">
      <c r="P773541" s="83"/>
    </row>
    <row r="773542" spans="16:16" x14ac:dyDescent="0.3">
      <c r="P773542" s="83"/>
    </row>
    <row r="773543" spans="16:16" x14ac:dyDescent="0.3">
      <c r="P773543" s="83"/>
    </row>
    <row r="773544" spans="16:16" x14ac:dyDescent="0.3">
      <c r="P773544" s="83"/>
    </row>
    <row r="773545" spans="16:16" x14ac:dyDescent="0.3">
      <c r="P773545" s="83"/>
    </row>
    <row r="773546" spans="16:16" x14ac:dyDescent="0.3">
      <c r="P773546" s="83"/>
    </row>
    <row r="773547" spans="16:16" x14ac:dyDescent="0.3">
      <c r="P773547" s="83"/>
    </row>
    <row r="773548" spans="16:16" x14ac:dyDescent="0.3">
      <c r="P773548" s="83"/>
    </row>
    <row r="773549" spans="16:16" x14ac:dyDescent="0.3">
      <c r="P773549" s="83"/>
    </row>
    <row r="773550" spans="16:16" x14ac:dyDescent="0.3">
      <c r="P773550" s="83"/>
    </row>
    <row r="773551" spans="16:16" x14ac:dyDescent="0.3">
      <c r="P773551" s="83"/>
    </row>
    <row r="773552" spans="16:16" x14ac:dyDescent="0.3">
      <c r="P773552" s="83"/>
    </row>
    <row r="773553" spans="16:16" x14ac:dyDescent="0.3">
      <c r="P773553" s="83"/>
    </row>
    <row r="773554" spans="16:16" x14ac:dyDescent="0.3">
      <c r="P773554" s="83"/>
    </row>
    <row r="773555" spans="16:16" x14ac:dyDescent="0.3">
      <c r="P773555" s="83"/>
    </row>
    <row r="773556" spans="16:16" x14ac:dyDescent="0.3">
      <c r="P773556" s="83"/>
    </row>
    <row r="773557" spans="16:16" x14ac:dyDescent="0.3">
      <c r="P773557" s="83"/>
    </row>
    <row r="773558" spans="16:16" x14ac:dyDescent="0.3">
      <c r="P773558" s="83"/>
    </row>
    <row r="773559" spans="16:16" x14ac:dyDescent="0.3">
      <c r="P773559" s="83"/>
    </row>
    <row r="773560" spans="16:16" x14ac:dyDescent="0.3">
      <c r="P773560" s="83"/>
    </row>
    <row r="773561" spans="16:16" x14ac:dyDescent="0.3">
      <c r="P773561" s="83"/>
    </row>
    <row r="773562" spans="16:16" x14ac:dyDescent="0.3">
      <c r="P773562" s="83"/>
    </row>
    <row r="773563" spans="16:16" x14ac:dyDescent="0.3">
      <c r="P773563" s="83"/>
    </row>
    <row r="773564" spans="16:16" x14ac:dyDescent="0.3">
      <c r="P773564" s="83"/>
    </row>
    <row r="773565" spans="16:16" x14ac:dyDescent="0.3">
      <c r="P773565" s="83"/>
    </row>
    <row r="773566" spans="16:16" x14ac:dyDescent="0.3">
      <c r="P773566" s="83"/>
    </row>
    <row r="773567" spans="16:16" x14ac:dyDescent="0.3">
      <c r="P773567" s="83"/>
    </row>
    <row r="773568" spans="16:16" x14ac:dyDescent="0.3">
      <c r="P773568" s="83"/>
    </row>
    <row r="773569" spans="16:16" x14ac:dyDescent="0.3">
      <c r="P773569" s="83"/>
    </row>
    <row r="773570" spans="16:16" x14ac:dyDescent="0.3">
      <c r="P773570" s="83"/>
    </row>
    <row r="773571" spans="16:16" x14ac:dyDescent="0.3">
      <c r="P773571" s="83"/>
    </row>
    <row r="773572" spans="16:16" x14ac:dyDescent="0.3">
      <c r="P773572" s="83"/>
    </row>
    <row r="773573" spans="16:16" x14ac:dyDescent="0.3">
      <c r="P773573" s="83"/>
    </row>
    <row r="773574" spans="16:16" x14ac:dyDescent="0.3">
      <c r="P773574" s="83"/>
    </row>
    <row r="773575" spans="16:16" x14ac:dyDescent="0.3">
      <c r="P773575" s="83"/>
    </row>
    <row r="773576" spans="16:16" x14ac:dyDescent="0.3">
      <c r="P773576" s="83"/>
    </row>
    <row r="773577" spans="16:16" x14ac:dyDescent="0.3">
      <c r="P773577" s="83"/>
    </row>
    <row r="773578" spans="16:16" x14ac:dyDescent="0.3">
      <c r="P773578" s="83"/>
    </row>
    <row r="773579" spans="16:16" x14ac:dyDescent="0.3">
      <c r="P773579" s="83"/>
    </row>
    <row r="773580" spans="16:16" x14ac:dyDescent="0.3">
      <c r="P773580" s="83"/>
    </row>
    <row r="773581" spans="16:16" x14ac:dyDescent="0.3">
      <c r="P773581" s="83"/>
    </row>
    <row r="773582" spans="16:16" x14ac:dyDescent="0.3">
      <c r="P773582" s="83"/>
    </row>
    <row r="773583" spans="16:16" x14ac:dyDescent="0.3">
      <c r="P773583" s="83"/>
    </row>
    <row r="773584" spans="16:16" x14ac:dyDescent="0.3">
      <c r="P773584" s="83"/>
    </row>
    <row r="773585" spans="16:16" x14ac:dyDescent="0.3">
      <c r="P773585" s="83"/>
    </row>
    <row r="773586" spans="16:16" x14ac:dyDescent="0.3">
      <c r="P773586" s="83"/>
    </row>
    <row r="773587" spans="16:16" x14ac:dyDescent="0.3">
      <c r="P773587" s="83"/>
    </row>
    <row r="773588" spans="16:16" x14ac:dyDescent="0.3">
      <c r="P773588" s="83"/>
    </row>
    <row r="773589" spans="16:16" x14ac:dyDescent="0.3">
      <c r="P773589" s="83"/>
    </row>
    <row r="773590" spans="16:16" x14ac:dyDescent="0.3">
      <c r="P773590" s="83"/>
    </row>
    <row r="773591" spans="16:16" x14ac:dyDescent="0.3">
      <c r="P773591" s="83"/>
    </row>
    <row r="773592" spans="16:16" x14ac:dyDescent="0.3">
      <c r="P773592" s="83"/>
    </row>
    <row r="773593" spans="16:16" x14ac:dyDescent="0.3">
      <c r="P773593" s="83"/>
    </row>
    <row r="773594" spans="16:16" x14ac:dyDescent="0.3">
      <c r="P773594" s="83"/>
    </row>
    <row r="773595" spans="16:16" x14ac:dyDescent="0.3">
      <c r="P773595" s="83"/>
    </row>
    <row r="773596" spans="16:16" x14ac:dyDescent="0.3">
      <c r="P773596" s="83"/>
    </row>
    <row r="773597" spans="16:16" x14ac:dyDescent="0.3">
      <c r="P773597" s="83"/>
    </row>
    <row r="773598" spans="16:16" x14ac:dyDescent="0.3">
      <c r="P773598" s="83"/>
    </row>
    <row r="773599" spans="16:16" x14ac:dyDescent="0.3">
      <c r="P773599" s="83"/>
    </row>
    <row r="773600" spans="16:16" x14ac:dyDescent="0.3">
      <c r="P773600" s="83"/>
    </row>
    <row r="773601" spans="16:16" x14ac:dyDescent="0.3">
      <c r="P773601" s="83"/>
    </row>
    <row r="773602" spans="16:16" x14ac:dyDescent="0.3">
      <c r="P773602" s="83"/>
    </row>
    <row r="773603" spans="16:16" x14ac:dyDescent="0.3">
      <c r="P773603" s="83"/>
    </row>
    <row r="773604" spans="16:16" x14ac:dyDescent="0.3">
      <c r="P773604" s="83"/>
    </row>
    <row r="773605" spans="16:16" x14ac:dyDescent="0.3">
      <c r="P773605" s="83"/>
    </row>
    <row r="773606" spans="16:16" x14ac:dyDescent="0.3">
      <c r="P773606" s="83"/>
    </row>
    <row r="773607" spans="16:16" x14ac:dyDescent="0.3">
      <c r="P773607" s="83"/>
    </row>
    <row r="773608" spans="16:16" x14ac:dyDescent="0.3">
      <c r="P773608" s="83"/>
    </row>
    <row r="773609" spans="16:16" x14ac:dyDescent="0.3">
      <c r="P773609" s="83"/>
    </row>
    <row r="773610" spans="16:16" x14ac:dyDescent="0.3">
      <c r="P773610" s="83"/>
    </row>
    <row r="773611" spans="16:16" x14ac:dyDescent="0.3">
      <c r="P773611" s="83"/>
    </row>
    <row r="773612" spans="16:16" x14ac:dyDescent="0.3">
      <c r="P773612" s="83"/>
    </row>
    <row r="773613" spans="16:16" x14ac:dyDescent="0.3">
      <c r="P773613" s="83"/>
    </row>
    <row r="773614" spans="16:16" x14ac:dyDescent="0.3">
      <c r="P773614" s="83"/>
    </row>
    <row r="773615" spans="16:16" x14ac:dyDescent="0.3">
      <c r="P773615" s="83"/>
    </row>
    <row r="773616" spans="16:16" x14ac:dyDescent="0.3">
      <c r="P773616" s="83"/>
    </row>
    <row r="773617" spans="16:16" x14ac:dyDescent="0.3">
      <c r="P773617" s="83"/>
    </row>
    <row r="773618" spans="16:16" x14ac:dyDescent="0.3">
      <c r="P773618" s="83"/>
    </row>
    <row r="773619" spans="16:16" x14ac:dyDescent="0.3">
      <c r="P773619" s="83"/>
    </row>
    <row r="773620" spans="16:16" x14ac:dyDescent="0.3">
      <c r="P773620" s="83"/>
    </row>
    <row r="773621" spans="16:16" x14ac:dyDescent="0.3">
      <c r="P773621" s="83"/>
    </row>
    <row r="773622" spans="16:16" x14ac:dyDescent="0.3">
      <c r="P773622" s="83"/>
    </row>
    <row r="773623" spans="16:16" x14ac:dyDescent="0.3">
      <c r="P773623" s="83"/>
    </row>
    <row r="773624" spans="16:16" x14ac:dyDescent="0.3">
      <c r="P773624" s="83"/>
    </row>
    <row r="773625" spans="16:16" x14ac:dyDescent="0.3">
      <c r="P773625" s="83"/>
    </row>
    <row r="773626" spans="16:16" x14ac:dyDescent="0.3">
      <c r="P773626" s="83"/>
    </row>
    <row r="773627" spans="16:16" x14ac:dyDescent="0.3">
      <c r="P773627" s="83"/>
    </row>
    <row r="773628" spans="16:16" x14ac:dyDescent="0.3">
      <c r="P773628" s="83"/>
    </row>
    <row r="773629" spans="16:16" x14ac:dyDescent="0.3">
      <c r="P773629" s="83"/>
    </row>
    <row r="773630" spans="16:16" x14ac:dyDescent="0.3">
      <c r="P773630" s="83"/>
    </row>
    <row r="773631" spans="16:16" x14ac:dyDescent="0.3">
      <c r="P773631" s="83"/>
    </row>
    <row r="773632" spans="16:16" x14ac:dyDescent="0.3">
      <c r="P773632" s="83"/>
    </row>
    <row r="773633" spans="16:16" x14ac:dyDescent="0.3">
      <c r="P773633" s="83"/>
    </row>
    <row r="773634" spans="16:16" x14ac:dyDescent="0.3">
      <c r="P773634" s="83"/>
    </row>
    <row r="773635" spans="16:16" x14ac:dyDescent="0.3">
      <c r="P773635" s="83"/>
    </row>
    <row r="773636" spans="16:16" x14ac:dyDescent="0.3">
      <c r="P773636" s="83"/>
    </row>
    <row r="773637" spans="16:16" x14ac:dyDescent="0.3">
      <c r="P773637" s="83"/>
    </row>
    <row r="773638" spans="16:16" x14ac:dyDescent="0.3">
      <c r="P773638" s="83"/>
    </row>
    <row r="773639" spans="16:16" x14ac:dyDescent="0.3">
      <c r="P773639" s="83"/>
    </row>
    <row r="773640" spans="16:16" x14ac:dyDescent="0.3">
      <c r="P773640" s="83"/>
    </row>
    <row r="773641" spans="16:16" x14ac:dyDescent="0.3">
      <c r="P773641" s="83"/>
    </row>
    <row r="773642" spans="16:16" x14ac:dyDescent="0.3">
      <c r="P773642" s="83"/>
    </row>
    <row r="773643" spans="16:16" x14ac:dyDescent="0.3">
      <c r="P773643" s="83"/>
    </row>
    <row r="773644" spans="16:16" x14ac:dyDescent="0.3">
      <c r="P773644" s="83"/>
    </row>
    <row r="773645" spans="16:16" x14ac:dyDescent="0.3">
      <c r="P773645" s="83"/>
    </row>
    <row r="773646" spans="16:16" x14ac:dyDescent="0.3">
      <c r="P773646" s="83"/>
    </row>
    <row r="773647" spans="16:16" x14ac:dyDescent="0.3">
      <c r="P773647" s="83"/>
    </row>
    <row r="773648" spans="16:16" x14ac:dyDescent="0.3">
      <c r="P773648" s="83"/>
    </row>
    <row r="773649" spans="16:16" x14ac:dyDescent="0.3">
      <c r="P773649" s="83"/>
    </row>
    <row r="773650" spans="16:16" x14ac:dyDescent="0.3">
      <c r="P773650" s="83"/>
    </row>
    <row r="773651" spans="16:16" x14ac:dyDescent="0.3">
      <c r="P773651" s="83"/>
    </row>
    <row r="773652" spans="16:16" x14ac:dyDescent="0.3">
      <c r="P773652" s="83"/>
    </row>
    <row r="773653" spans="16:16" x14ac:dyDescent="0.3">
      <c r="P773653" s="83"/>
    </row>
    <row r="773654" spans="16:16" x14ac:dyDescent="0.3">
      <c r="P773654" s="83"/>
    </row>
    <row r="773655" spans="16:16" x14ac:dyDescent="0.3">
      <c r="P773655" s="83"/>
    </row>
    <row r="773656" spans="16:16" x14ac:dyDescent="0.3">
      <c r="P773656" s="83"/>
    </row>
    <row r="773657" spans="16:16" x14ac:dyDescent="0.3">
      <c r="P773657" s="83"/>
    </row>
    <row r="773658" spans="16:16" x14ac:dyDescent="0.3">
      <c r="P773658" s="83"/>
    </row>
    <row r="773659" spans="16:16" x14ac:dyDescent="0.3">
      <c r="P773659" s="83"/>
    </row>
    <row r="773660" spans="16:16" x14ac:dyDescent="0.3">
      <c r="P773660" s="83"/>
    </row>
    <row r="773661" spans="16:16" x14ac:dyDescent="0.3">
      <c r="P773661" s="83"/>
    </row>
    <row r="773662" spans="16:16" x14ac:dyDescent="0.3">
      <c r="P773662" s="83"/>
    </row>
    <row r="773663" spans="16:16" x14ac:dyDescent="0.3">
      <c r="P773663" s="83"/>
    </row>
    <row r="773664" spans="16:16" x14ac:dyDescent="0.3">
      <c r="P773664" s="83"/>
    </row>
    <row r="773665" spans="16:16" x14ac:dyDescent="0.3">
      <c r="P773665" s="83"/>
    </row>
    <row r="773666" spans="16:16" x14ac:dyDescent="0.3">
      <c r="P773666" s="83"/>
    </row>
    <row r="773667" spans="16:16" x14ac:dyDescent="0.3">
      <c r="P773667" s="83"/>
    </row>
    <row r="773668" spans="16:16" x14ac:dyDescent="0.3">
      <c r="P773668" s="83"/>
    </row>
    <row r="773669" spans="16:16" x14ac:dyDescent="0.3">
      <c r="P773669" s="83"/>
    </row>
    <row r="773670" spans="16:16" x14ac:dyDescent="0.3">
      <c r="P773670" s="83"/>
    </row>
    <row r="773671" spans="16:16" x14ac:dyDescent="0.3">
      <c r="P773671" s="83"/>
    </row>
    <row r="773672" spans="16:16" x14ac:dyDescent="0.3">
      <c r="P773672" s="83"/>
    </row>
    <row r="773673" spans="16:16" x14ac:dyDescent="0.3">
      <c r="P773673" s="83"/>
    </row>
    <row r="773674" spans="16:16" x14ac:dyDescent="0.3">
      <c r="P773674" s="83"/>
    </row>
    <row r="773675" spans="16:16" x14ac:dyDescent="0.3">
      <c r="P773675" s="83"/>
    </row>
    <row r="773676" spans="16:16" x14ac:dyDescent="0.3">
      <c r="P773676" s="83"/>
    </row>
    <row r="773677" spans="16:16" x14ac:dyDescent="0.3">
      <c r="P773677" s="83"/>
    </row>
    <row r="773678" spans="16:16" x14ac:dyDescent="0.3">
      <c r="P773678" s="83"/>
    </row>
    <row r="773679" spans="16:16" x14ac:dyDescent="0.3">
      <c r="P773679" s="83"/>
    </row>
    <row r="773680" spans="16:16" x14ac:dyDescent="0.3">
      <c r="P773680" s="83"/>
    </row>
    <row r="773681" spans="16:16" x14ac:dyDescent="0.3">
      <c r="P773681" s="83"/>
    </row>
    <row r="773682" spans="16:16" x14ac:dyDescent="0.3">
      <c r="P773682" s="83"/>
    </row>
    <row r="773683" spans="16:16" x14ac:dyDescent="0.3">
      <c r="P773683" s="83"/>
    </row>
    <row r="773684" spans="16:16" x14ac:dyDescent="0.3">
      <c r="P773684" s="83"/>
    </row>
    <row r="773685" spans="16:16" x14ac:dyDescent="0.3">
      <c r="P773685" s="83"/>
    </row>
    <row r="773686" spans="16:16" x14ac:dyDescent="0.3">
      <c r="P773686" s="83"/>
    </row>
    <row r="773687" spans="16:16" x14ac:dyDescent="0.3">
      <c r="P773687" s="83"/>
    </row>
    <row r="773688" spans="16:16" x14ac:dyDescent="0.3">
      <c r="P773688" s="83"/>
    </row>
    <row r="773689" spans="16:16" x14ac:dyDescent="0.3">
      <c r="P773689" s="83"/>
    </row>
    <row r="773690" spans="16:16" x14ac:dyDescent="0.3">
      <c r="P773690" s="83"/>
    </row>
    <row r="773691" spans="16:16" x14ac:dyDescent="0.3">
      <c r="P773691" s="83"/>
    </row>
    <row r="773692" spans="16:16" x14ac:dyDescent="0.3">
      <c r="P773692" s="83"/>
    </row>
    <row r="773693" spans="16:16" x14ac:dyDescent="0.3">
      <c r="P773693" s="83"/>
    </row>
    <row r="773694" spans="16:16" x14ac:dyDescent="0.3">
      <c r="P773694" s="83"/>
    </row>
    <row r="773695" spans="16:16" x14ac:dyDescent="0.3">
      <c r="P773695" s="83"/>
    </row>
    <row r="773696" spans="16:16" x14ac:dyDescent="0.3">
      <c r="P773696" s="83"/>
    </row>
    <row r="773697" spans="16:16" x14ac:dyDescent="0.3">
      <c r="P773697" s="83"/>
    </row>
    <row r="773698" spans="16:16" x14ac:dyDescent="0.3">
      <c r="P773698" s="83"/>
    </row>
    <row r="773699" spans="16:16" x14ac:dyDescent="0.3">
      <c r="P773699" s="83"/>
    </row>
    <row r="773700" spans="16:16" x14ac:dyDescent="0.3">
      <c r="P773700" s="83"/>
    </row>
    <row r="773701" spans="16:16" x14ac:dyDescent="0.3">
      <c r="P773701" s="83"/>
    </row>
    <row r="773702" spans="16:16" x14ac:dyDescent="0.3">
      <c r="P773702" s="83"/>
    </row>
    <row r="773703" spans="16:16" x14ac:dyDescent="0.3">
      <c r="P773703" s="83"/>
    </row>
    <row r="773704" spans="16:16" x14ac:dyDescent="0.3">
      <c r="P773704" s="83"/>
    </row>
    <row r="773705" spans="16:16" x14ac:dyDescent="0.3">
      <c r="P773705" s="83"/>
    </row>
    <row r="773706" spans="16:16" x14ac:dyDescent="0.3">
      <c r="P773706" s="83"/>
    </row>
    <row r="773707" spans="16:16" x14ac:dyDescent="0.3">
      <c r="P773707" s="83"/>
    </row>
    <row r="773708" spans="16:16" x14ac:dyDescent="0.3">
      <c r="P773708" s="83"/>
    </row>
    <row r="773709" spans="16:16" x14ac:dyDescent="0.3">
      <c r="P773709" s="83"/>
    </row>
    <row r="773710" spans="16:16" x14ac:dyDescent="0.3">
      <c r="P773710" s="83"/>
    </row>
    <row r="773711" spans="16:16" x14ac:dyDescent="0.3">
      <c r="P773711" s="83"/>
    </row>
    <row r="773712" spans="16:16" x14ac:dyDescent="0.3">
      <c r="P773712" s="83"/>
    </row>
    <row r="773713" spans="16:16" x14ac:dyDescent="0.3">
      <c r="P773713" s="83"/>
    </row>
    <row r="773714" spans="16:16" x14ac:dyDescent="0.3">
      <c r="P773714" s="83"/>
    </row>
    <row r="773715" spans="16:16" x14ac:dyDescent="0.3">
      <c r="P773715" s="83"/>
    </row>
    <row r="773716" spans="16:16" x14ac:dyDescent="0.3">
      <c r="P773716" s="83"/>
    </row>
    <row r="773717" spans="16:16" x14ac:dyDescent="0.3">
      <c r="P773717" s="83"/>
    </row>
    <row r="773718" spans="16:16" x14ac:dyDescent="0.3">
      <c r="P773718" s="83"/>
    </row>
    <row r="773719" spans="16:16" x14ac:dyDescent="0.3">
      <c r="P773719" s="83"/>
    </row>
    <row r="773720" spans="16:16" x14ac:dyDescent="0.3">
      <c r="P773720" s="83"/>
    </row>
    <row r="773721" spans="16:16" x14ac:dyDescent="0.3">
      <c r="P773721" s="83"/>
    </row>
    <row r="773722" spans="16:16" x14ac:dyDescent="0.3">
      <c r="P773722" s="83"/>
    </row>
    <row r="773723" spans="16:16" x14ac:dyDescent="0.3">
      <c r="P773723" s="83"/>
    </row>
    <row r="773724" spans="16:16" x14ac:dyDescent="0.3">
      <c r="P773724" s="83"/>
    </row>
    <row r="773725" spans="16:16" x14ac:dyDescent="0.3">
      <c r="P773725" s="83"/>
    </row>
    <row r="773726" spans="16:16" x14ac:dyDescent="0.3">
      <c r="P773726" s="83"/>
    </row>
    <row r="773727" spans="16:16" x14ac:dyDescent="0.3">
      <c r="P773727" s="83"/>
    </row>
    <row r="773728" spans="16:16" x14ac:dyDescent="0.3">
      <c r="P773728" s="83"/>
    </row>
    <row r="773729" spans="16:16" x14ac:dyDescent="0.3">
      <c r="P773729" s="83"/>
    </row>
    <row r="773730" spans="16:16" x14ac:dyDescent="0.3">
      <c r="P773730" s="83"/>
    </row>
    <row r="773731" spans="16:16" x14ac:dyDescent="0.3">
      <c r="P773731" s="83"/>
    </row>
    <row r="773732" spans="16:16" x14ac:dyDescent="0.3">
      <c r="P773732" s="83"/>
    </row>
    <row r="773733" spans="16:16" x14ac:dyDescent="0.3">
      <c r="P773733" s="83"/>
    </row>
    <row r="773734" spans="16:16" x14ac:dyDescent="0.3">
      <c r="P773734" s="83"/>
    </row>
    <row r="773735" spans="16:16" x14ac:dyDescent="0.3">
      <c r="P773735" s="83"/>
    </row>
    <row r="773736" spans="16:16" x14ac:dyDescent="0.3">
      <c r="P773736" s="83"/>
    </row>
    <row r="773737" spans="16:16" x14ac:dyDescent="0.3">
      <c r="P773737" s="83"/>
    </row>
    <row r="773738" spans="16:16" x14ac:dyDescent="0.3">
      <c r="P773738" s="83"/>
    </row>
    <row r="773739" spans="16:16" x14ac:dyDescent="0.3">
      <c r="P773739" s="83"/>
    </row>
    <row r="773740" spans="16:16" x14ac:dyDescent="0.3">
      <c r="P773740" s="83"/>
    </row>
    <row r="773741" spans="16:16" x14ac:dyDescent="0.3">
      <c r="P773741" s="83"/>
    </row>
    <row r="773742" spans="16:16" x14ac:dyDescent="0.3">
      <c r="P773742" s="83"/>
    </row>
    <row r="773743" spans="16:16" x14ac:dyDescent="0.3">
      <c r="P773743" s="83"/>
    </row>
    <row r="773744" spans="16:16" x14ac:dyDescent="0.3">
      <c r="P773744" s="83"/>
    </row>
    <row r="773745" spans="16:16" x14ac:dyDescent="0.3">
      <c r="P773745" s="83"/>
    </row>
    <row r="773746" spans="16:16" x14ac:dyDescent="0.3">
      <c r="P773746" s="83"/>
    </row>
    <row r="773747" spans="16:16" x14ac:dyDescent="0.3">
      <c r="P773747" s="83"/>
    </row>
    <row r="773748" spans="16:16" x14ac:dyDescent="0.3">
      <c r="P773748" s="83"/>
    </row>
    <row r="773749" spans="16:16" x14ac:dyDescent="0.3">
      <c r="P773749" s="83"/>
    </row>
    <row r="773750" spans="16:16" x14ac:dyDescent="0.3">
      <c r="P773750" s="83"/>
    </row>
    <row r="773751" spans="16:16" x14ac:dyDescent="0.3">
      <c r="P773751" s="83"/>
    </row>
    <row r="773752" spans="16:16" x14ac:dyDescent="0.3">
      <c r="P773752" s="83"/>
    </row>
    <row r="773753" spans="16:16" x14ac:dyDescent="0.3">
      <c r="P773753" s="83"/>
    </row>
    <row r="773754" spans="16:16" x14ac:dyDescent="0.3">
      <c r="P773754" s="83"/>
    </row>
    <row r="773755" spans="16:16" x14ac:dyDescent="0.3">
      <c r="P773755" s="83"/>
    </row>
    <row r="773756" spans="16:16" x14ac:dyDescent="0.3">
      <c r="P773756" s="83"/>
    </row>
    <row r="773757" spans="16:16" x14ac:dyDescent="0.3">
      <c r="P773757" s="83"/>
    </row>
    <row r="773758" spans="16:16" x14ac:dyDescent="0.3">
      <c r="P773758" s="83"/>
    </row>
    <row r="773759" spans="16:16" x14ac:dyDescent="0.3">
      <c r="P773759" s="83"/>
    </row>
    <row r="773760" spans="16:16" x14ac:dyDescent="0.3">
      <c r="P773760" s="83"/>
    </row>
    <row r="773761" spans="16:16" x14ac:dyDescent="0.3">
      <c r="P773761" s="83"/>
    </row>
    <row r="773762" spans="16:16" x14ac:dyDescent="0.3">
      <c r="P773762" s="83"/>
    </row>
    <row r="773763" spans="16:16" x14ac:dyDescent="0.3">
      <c r="P773763" s="83"/>
    </row>
    <row r="773764" spans="16:16" x14ac:dyDescent="0.3">
      <c r="P773764" s="83"/>
    </row>
    <row r="773765" spans="16:16" x14ac:dyDescent="0.3">
      <c r="P773765" s="83"/>
    </row>
    <row r="773766" spans="16:16" x14ac:dyDescent="0.3">
      <c r="P773766" s="83"/>
    </row>
    <row r="773767" spans="16:16" x14ac:dyDescent="0.3">
      <c r="P773767" s="83"/>
    </row>
    <row r="773768" spans="16:16" x14ac:dyDescent="0.3">
      <c r="P773768" s="83"/>
    </row>
    <row r="773769" spans="16:16" x14ac:dyDescent="0.3">
      <c r="P773769" s="83"/>
    </row>
    <row r="773770" spans="16:16" x14ac:dyDescent="0.3">
      <c r="P773770" s="83"/>
    </row>
    <row r="773771" spans="16:16" x14ac:dyDescent="0.3">
      <c r="P773771" s="83"/>
    </row>
    <row r="773772" spans="16:16" x14ac:dyDescent="0.3">
      <c r="P773772" s="83"/>
    </row>
    <row r="773773" spans="16:16" x14ac:dyDescent="0.3">
      <c r="P773773" s="83"/>
    </row>
    <row r="773774" spans="16:16" x14ac:dyDescent="0.3">
      <c r="P773774" s="83"/>
    </row>
    <row r="773775" spans="16:16" x14ac:dyDescent="0.3">
      <c r="P773775" s="83"/>
    </row>
    <row r="773776" spans="16:16" x14ac:dyDescent="0.3">
      <c r="P773776" s="83"/>
    </row>
    <row r="773777" spans="16:16" x14ac:dyDescent="0.3">
      <c r="P773777" s="83"/>
    </row>
    <row r="773778" spans="16:16" x14ac:dyDescent="0.3">
      <c r="P773778" s="83"/>
    </row>
    <row r="773779" spans="16:16" x14ac:dyDescent="0.3">
      <c r="P773779" s="83"/>
    </row>
    <row r="773780" spans="16:16" x14ac:dyDescent="0.3">
      <c r="P773780" s="83"/>
    </row>
    <row r="773781" spans="16:16" x14ac:dyDescent="0.3">
      <c r="P773781" s="83"/>
    </row>
    <row r="773782" spans="16:16" x14ac:dyDescent="0.3">
      <c r="P773782" s="83"/>
    </row>
    <row r="773783" spans="16:16" x14ac:dyDescent="0.3">
      <c r="P773783" s="83"/>
    </row>
    <row r="773784" spans="16:16" x14ac:dyDescent="0.3">
      <c r="P773784" s="83"/>
    </row>
    <row r="773785" spans="16:16" x14ac:dyDescent="0.3">
      <c r="P773785" s="83"/>
    </row>
    <row r="773786" spans="16:16" x14ac:dyDescent="0.3">
      <c r="P773786" s="83"/>
    </row>
    <row r="773787" spans="16:16" x14ac:dyDescent="0.3">
      <c r="P773787" s="83"/>
    </row>
    <row r="773788" spans="16:16" x14ac:dyDescent="0.3">
      <c r="P773788" s="83"/>
    </row>
    <row r="773789" spans="16:16" x14ac:dyDescent="0.3">
      <c r="P773789" s="83"/>
    </row>
    <row r="773790" spans="16:16" x14ac:dyDescent="0.3">
      <c r="P773790" s="83"/>
    </row>
    <row r="773791" spans="16:16" x14ac:dyDescent="0.3">
      <c r="P773791" s="83"/>
    </row>
    <row r="773792" spans="16:16" x14ac:dyDescent="0.3">
      <c r="P773792" s="83"/>
    </row>
    <row r="773793" spans="16:16" x14ac:dyDescent="0.3">
      <c r="P773793" s="83"/>
    </row>
    <row r="773794" spans="16:16" x14ac:dyDescent="0.3">
      <c r="P773794" s="83"/>
    </row>
    <row r="773795" spans="16:16" x14ac:dyDescent="0.3">
      <c r="P773795" s="83"/>
    </row>
    <row r="773796" spans="16:16" x14ac:dyDescent="0.3">
      <c r="P773796" s="83"/>
    </row>
    <row r="773797" spans="16:16" x14ac:dyDescent="0.3">
      <c r="P773797" s="83"/>
    </row>
    <row r="773798" spans="16:16" x14ac:dyDescent="0.3">
      <c r="P773798" s="83"/>
    </row>
    <row r="773799" spans="16:16" x14ac:dyDescent="0.3">
      <c r="P773799" s="83"/>
    </row>
    <row r="773800" spans="16:16" x14ac:dyDescent="0.3">
      <c r="P773800" s="83"/>
    </row>
    <row r="773801" spans="16:16" x14ac:dyDescent="0.3">
      <c r="P773801" s="83"/>
    </row>
    <row r="773802" spans="16:16" x14ac:dyDescent="0.3">
      <c r="P773802" s="83"/>
    </row>
    <row r="773803" spans="16:16" x14ac:dyDescent="0.3">
      <c r="P773803" s="83"/>
    </row>
    <row r="773804" spans="16:16" x14ac:dyDescent="0.3">
      <c r="P773804" s="83"/>
    </row>
    <row r="773805" spans="16:16" x14ac:dyDescent="0.3">
      <c r="P773805" s="83"/>
    </row>
    <row r="773806" spans="16:16" x14ac:dyDescent="0.3">
      <c r="P773806" s="83"/>
    </row>
    <row r="773807" spans="16:16" x14ac:dyDescent="0.3">
      <c r="P773807" s="83"/>
    </row>
    <row r="773808" spans="16:16" x14ac:dyDescent="0.3">
      <c r="P773808" s="83"/>
    </row>
    <row r="773809" spans="16:16" x14ac:dyDescent="0.3">
      <c r="P773809" s="83"/>
    </row>
    <row r="773810" spans="16:16" x14ac:dyDescent="0.3">
      <c r="P773810" s="83"/>
    </row>
    <row r="773811" spans="16:16" x14ac:dyDescent="0.3">
      <c r="P773811" s="83"/>
    </row>
    <row r="773812" spans="16:16" x14ac:dyDescent="0.3">
      <c r="P773812" s="83"/>
    </row>
    <row r="773813" spans="16:16" x14ac:dyDescent="0.3">
      <c r="P773813" s="83"/>
    </row>
    <row r="773814" spans="16:16" x14ac:dyDescent="0.3">
      <c r="P773814" s="83"/>
    </row>
    <row r="773815" spans="16:16" x14ac:dyDescent="0.3">
      <c r="P773815" s="83"/>
    </row>
    <row r="773816" spans="16:16" x14ac:dyDescent="0.3">
      <c r="P773816" s="83"/>
    </row>
    <row r="773817" spans="16:16" x14ac:dyDescent="0.3">
      <c r="P773817" s="83"/>
    </row>
    <row r="773818" spans="16:16" x14ac:dyDescent="0.3">
      <c r="P773818" s="83"/>
    </row>
    <row r="773819" spans="16:16" x14ac:dyDescent="0.3">
      <c r="P773819" s="83"/>
    </row>
    <row r="773820" spans="16:16" x14ac:dyDescent="0.3">
      <c r="P773820" s="83"/>
    </row>
    <row r="773821" spans="16:16" x14ac:dyDescent="0.3">
      <c r="P773821" s="83"/>
    </row>
    <row r="773822" spans="16:16" x14ac:dyDescent="0.3">
      <c r="P773822" s="83"/>
    </row>
    <row r="773823" spans="16:16" x14ac:dyDescent="0.3">
      <c r="P773823" s="83"/>
    </row>
    <row r="773824" spans="16:16" x14ac:dyDescent="0.3">
      <c r="P773824" s="83"/>
    </row>
    <row r="773825" spans="16:16" x14ac:dyDescent="0.3">
      <c r="P773825" s="83"/>
    </row>
    <row r="773826" spans="16:16" x14ac:dyDescent="0.3">
      <c r="P773826" s="83"/>
    </row>
    <row r="773827" spans="16:16" x14ac:dyDescent="0.3">
      <c r="P773827" s="83"/>
    </row>
    <row r="773828" spans="16:16" x14ac:dyDescent="0.3">
      <c r="P773828" s="83"/>
    </row>
    <row r="773829" spans="16:16" x14ac:dyDescent="0.3">
      <c r="P773829" s="83"/>
    </row>
    <row r="773830" spans="16:16" x14ac:dyDescent="0.3">
      <c r="P773830" s="83"/>
    </row>
    <row r="773831" spans="16:16" x14ac:dyDescent="0.3">
      <c r="P773831" s="83"/>
    </row>
    <row r="773832" spans="16:16" x14ac:dyDescent="0.3">
      <c r="P773832" s="83"/>
    </row>
    <row r="773833" spans="16:16" x14ac:dyDescent="0.3">
      <c r="P773833" s="83"/>
    </row>
    <row r="773834" spans="16:16" x14ac:dyDescent="0.3">
      <c r="P773834" s="83"/>
    </row>
    <row r="773835" spans="16:16" x14ac:dyDescent="0.3">
      <c r="P773835" s="83"/>
    </row>
    <row r="773836" spans="16:16" x14ac:dyDescent="0.3">
      <c r="P773836" s="83"/>
    </row>
    <row r="773837" spans="16:16" x14ac:dyDescent="0.3">
      <c r="P773837" s="83"/>
    </row>
    <row r="773838" spans="16:16" x14ac:dyDescent="0.3">
      <c r="P773838" s="83"/>
    </row>
    <row r="773839" spans="16:16" x14ac:dyDescent="0.3">
      <c r="P773839" s="83"/>
    </row>
    <row r="773840" spans="16:16" x14ac:dyDescent="0.3">
      <c r="P773840" s="83"/>
    </row>
    <row r="773841" spans="16:16" x14ac:dyDescent="0.3">
      <c r="P773841" s="83"/>
    </row>
    <row r="773842" spans="16:16" x14ac:dyDescent="0.3">
      <c r="P773842" s="83"/>
    </row>
    <row r="773843" spans="16:16" x14ac:dyDescent="0.3">
      <c r="P773843" s="83"/>
    </row>
    <row r="773844" spans="16:16" x14ac:dyDescent="0.3">
      <c r="P773844" s="83"/>
    </row>
    <row r="773845" spans="16:16" x14ac:dyDescent="0.3">
      <c r="P773845" s="83"/>
    </row>
    <row r="773846" spans="16:16" x14ac:dyDescent="0.3">
      <c r="P773846" s="83"/>
    </row>
    <row r="773847" spans="16:16" x14ac:dyDescent="0.3">
      <c r="P773847" s="83"/>
    </row>
    <row r="773848" spans="16:16" x14ac:dyDescent="0.3">
      <c r="P773848" s="83"/>
    </row>
    <row r="773849" spans="16:16" x14ac:dyDescent="0.3">
      <c r="P773849" s="83"/>
    </row>
    <row r="773850" spans="16:16" x14ac:dyDescent="0.3">
      <c r="P773850" s="83"/>
    </row>
    <row r="773851" spans="16:16" x14ac:dyDescent="0.3">
      <c r="P773851" s="83"/>
    </row>
    <row r="773852" spans="16:16" x14ac:dyDescent="0.3">
      <c r="P773852" s="83"/>
    </row>
    <row r="773853" spans="16:16" x14ac:dyDescent="0.3">
      <c r="P773853" s="83"/>
    </row>
    <row r="773854" spans="16:16" x14ac:dyDescent="0.3">
      <c r="P773854" s="83"/>
    </row>
    <row r="773855" spans="16:16" x14ac:dyDescent="0.3">
      <c r="P773855" s="83"/>
    </row>
    <row r="773856" spans="16:16" x14ac:dyDescent="0.3">
      <c r="P773856" s="83"/>
    </row>
    <row r="773857" spans="16:16" x14ac:dyDescent="0.3">
      <c r="P773857" s="83"/>
    </row>
    <row r="773858" spans="16:16" x14ac:dyDescent="0.3">
      <c r="P773858" s="83"/>
    </row>
    <row r="773859" spans="16:16" x14ac:dyDescent="0.3">
      <c r="P773859" s="83"/>
    </row>
    <row r="773860" spans="16:16" x14ac:dyDescent="0.3">
      <c r="P773860" s="83"/>
    </row>
    <row r="773861" spans="16:16" x14ac:dyDescent="0.3">
      <c r="P773861" s="83"/>
    </row>
    <row r="773862" spans="16:16" x14ac:dyDescent="0.3">
      <c r="P773862" s="83"/>
    </row>
    <row r="773863" spans="16:16" x14ac:dyDescent="0.3">
      <c r="P773863" s="83"/>
    </row>
    <row r="773864" spans="16:16" x14ac:dyDescent="0.3">
      <c r="P773864" s="83"/>
    </row>
    <row r="773865" spans="16:16" x14ac:dyDescent="0.3">
      <c r="P773865" s="83"/>
    </row>
    <row r="773866" spans="16:16" x14ac:dyDescent="0.3">
      <c r="P773866" s="83"/>
    </row>
    <row r="773867" spans="16:16" x14ac:dyDescent="0.3">
      <c r="P773867" s="83"/>
    </row>
    <row r="773868" spans="16:16" x14ac:dyDescent="0.3">
      <c r="P773868" s="83"/>
    </row>
    <row r="773869" spans="16:16" x14ac:dyDescent="0.3">
      <c r="P773869" s="83"/>
    </row>
    <row r="773870" spans="16:16" x14ac:dyDescent="0.3">
      <c r="P773870" s="83"/>
    </row>
    <row r="773871" spans="16:16" x14ac:dyDescent="0.3">
      <c r="P773871" s="83"/>
    </row>
    <row r="773872" spans="16:16" x14ac:dyDescent="0.3">
      <c r="P773872" s="83"/>
    </row>
    <row r="773873" spans="16:16" x14ac:dyDescent="0.3">
      <c r="P773873" s="83"/>
    </row>
    <row r="773874" spans="16:16" x14ac:dyDescent="0.3">
      <c r="P773874" s="83"/>
    </row>
    <row r="773875" spans="16:16" x14ac:dyDescent="0.3">
      <c r="P773875" s="83"/>
    </row>
    <row r="773876" spans="16:16" x14ac:dyDescent="0.3">
      <c r="P773876" s="83"/>
    </row>
    <row r="773877" spans="16:16" x14ac:dyDescent="0.3">
      <c r="P773877" s="83"/>
    </row>
    <row r="773878" spans="16:16" x14ac:dyDescent="0.3">
      <c r="P773878" s="83"/>
    </row>
    <row r="773879" spans="16:16" x14ac:dyDescent="0.3">
      <c r="P773879" s="83"/>
    </row>
    <row r="773880" spans="16:16" x14ac:dyDescent="0.3">
      <c r="P773880" s="83"/>
    </row>
    <row r="773881" spans="16:16" x14ac:dyDescent="0.3">
      <c r="P773881" s="83"/>
    </row>
    <row r="773882" spans="16:16" x14ac:dyDescent="0.3">
      <c r="P773882" s="83"/>
    </row>
    <row r="773883" spans="16:16" x14ac:dyDescent="0.3">
      <c r="P773883" s="83"/>
    </row>
    <row r="773884" spans="16:16" x14ac:dyDescent="0.3">
      <c r="P773884" s="83"/>
    </row>
    <row r="773885" spans="16:16" x14ac:dyDescent="0.3">
      <c r="P773885" s="83"/>
    </row>
    <row r="773886" spans="16:16" x14ac:dyDescent="0.3">
      <c r="P773886" s="83"/>
    </row>
    <row r="773887" spans="16:16" x14ac:dyDescent="0.3">
      <c r="P773887" s="83"/>
    </row>
    <row r="773888" spans="16:16" x14ac:dyDescent="0.3">
      <c r="P773888" s="83"/>
    </row>
    <row r="773889" spans="16:16" x14ac:dyDescent="0.3">
      <c r="P773889" s="83"/>
    </row>
    <row r="773890" spans="16:16" x14ac:dyDescent="0.3">
      <c r="P773890" s="83"/>
    </row>
    <row r="773891" spans="16:16" x14ac:dyDescent="0.3">
      <c r="P773891" s="83"/>
    </row>
    <row r="773892" spans="16:16" x14ac:dyDescent="0.3">
      <c r="P773892" s="83"/>
    </row>
    <row r="773893" spans="16:16" x14ac:dyDescent="0.3">
      <c r="P773893" s="83"/>
    </row>
    <row r="773894" spans="16:16" x14ac:dyDescent="0.3">
      <c r="P773894" s="83"/>
    </row>
    <row r="773895" spans="16:16" x14ac:dyDescent="0.3">
      <c r="P773895" s="83"/>
    </row>
    <row r="773896" spans="16:16" x14ac:dyDescent="0.3">
      <c r="P773896" s="83"/>
    </row>
    <row r="773897" spans="16:16" x14ac:dyDescent="0.3">
      <c r="P773897" s="83"/>
    </row>
    <row r="773898" spans="16:16" x14ac:dyDescent="0.3">
      <c r="P773898" s="83"/>
    </row>
    <row r="773899" spans="16:16" x14ac:dyDescent="0.3">
      <c r="P773899" s="83"/>
    </row>
    <row r="773900" spans="16:16" x14ac:dyDescent="0.3">
      <c r="P773900" s="83"/>
    </row>
    <row r="773901" spans="16:16" x14ac:dyDescent="0.3">
      <c r="P773901" s="83"/>
    </row>
    <row r="773902" spans="16:16" x14ac:dyDescent="0.3">
      <c r="P773902" s="83"/>
    </row>
    <row r="773903" spans="16:16" x14ac:dyDescent="0.3">
      <c r="P773903" s="83"/>
    </row>
    <row r="773904" spans="16:16" x14ac:dyDescent="0.3">
      <c r="P773904" s="83"/>
    </row>
    <row r="773905" spans="16:16" x14ac:dyDescent="0.3">
      <c r="P773905" s="83"/>
    </row>
    <row r="773906" spans="16:16" x14ac:dyDescent="0.3">
      <c r="P773906" s="83"/>
    </row>
    <row r="773907" spans="16:16" x14ac:dyDescent="0.3">
      <c r="P773907" s="83"/>
    </row>
    <row r="773908" spans="16:16" x14ac:dyDescent="0.3">
      <c r="P773908" s="83"/>
    </row>
    <row r="773909" spans="16:16" x14ac:dyDescent="0.3">
      <c r="P773909" s="83"/>
    </row>
    <row r="773910" spans="16:16" x14ac:dyDescent="0.3">
      <c r="P773910" s="83"/>
    </row>
    <row r="773911" spans="16:16" x14ac:dyDescent="0.3">
      <c r="P773911" s="83"/>
    </row>
    <row r="773912" spans="16:16" x14ac:dyDescent="0.3">
      <c r="P773912" s="83"/>
    </row>
    <row r="773913" spans="16:16" x14ac:dyDescent="0.3">
      <c r="P773913" s="83"/>
    </row>
    <row r="773914" spans="16:16" x14ac:dyDescent="0.3">
      <c r="P773914" s="83"/>
    </row>
    <row r="773915" spans="16:16" x14ac:dyDescent="0.3">
      <c r="P773915" s="83"/>
    </row>
    <row r="773916" spans="16:16" x14ac:dyDescent="0.3">
      <c r="P773916" s="83"/>
    </row>
    <row r="773917" spans="16:16" x14ac:dyDescent="0.3">
      <c r="P773917" s="83"/>
    </row>
    <row r="773918" spans="16:16" x14ac:dyDescent="0.3">
      <c r="P773918" s="83"/>
    </row>
    <row r="773919" spans="16:16" x14ac:dyDescent="0.3">
      <c r="P773919" s="83"/>
    </row>
    <row r="773920" spans="16:16" x14ac:dyDescent="0.3">
      <c r="P773920" s="83"/>
    </row>
    <row r="773921" spans="16:16" x14ac:dyDescent="0.3">
      <c r="P773921" s="83"/>
    </row>
    <row r="773922" spans="16:16" x14ac:dyDescent="0.3">
      <c r="P773922" s="83"/>
    </row>
    <row r="773923" spans="16:16" x14ac:dyDescent="0.3">
      <c r="P773923" s="83"/>
    </row>
    <row r="773924" spans="16:16" x14ac:dyDescent="0.3">
      <c r="P773924" s="83"/>
    </row>
    <row r="773925" spans="16:16" x14ac:dyDescent="0.3">
      <c r="P773925" s="83"/>
    </row>
    <row r="773926" spans="16:16" x14ac:dyDescent="0.3">
      <c r="P773926" s="83"/>
    </row>
    <row r="773927" spans="16:16" x14ac:dyDescent="0.3">
      <c r="P773927" s="83"/>
    </row>
    <row r="773928" spans="16:16" x14ac:dyDescent="0.3">
      <c r="P773928" s="83"/>
    </row>
    <row r="773929" spans="16:16" x14ac:dyDescent="0.3">
      <c r="P773929" s="83"/>
    </row>
    <row r="773930" spans="16:16" x14ac:dyDescent="0.3">
      <c r="P773930" s="83"/>
    </row>
    <row r="773931" spans="16:16" x14ac:dyDescent="0.3">
      <c r="P773931" s="83"/>
    </row>
    <row r="773932" spans="16:16" x14ac:dyDescent="0.3">
      <c r="P773932" s="83"/>
    </row>
    <row r="773933" spans="16:16" x14ac:dyDescent="0.3">
      <c r="P773933" s="83"/>
    </row>
    <row r="773934" spans="16:16" x14ac:dyDescent="0.3">
      <c r="P773934" s="83"/>
    </row>
    <row r="773935" spans="16:16" x14ac:dyDescent="0.3">
      <c r="P773935" s="83"/>
    </row>
    <row r="773936" spans="16:16" x14ac:dyDescent="0.3">
      <c r="P773936" s="83"/>
    </row>
    <row r="773937" spans="16:16" x14ac:dyDescent="0.3">
      <c r="P773937" s="83"/>
    </row>
    <row r="773938" spans="16:16" x14ac:dyDescent="0.3">
      <c r="P773938" s="83"/>
    </row>
    <row r="773939" spans="16:16" x14ac:dyDescent="0.3">
      <c r="P773939" s="83"/>
    </row>
    <row r="773940" spans="16:16" x14ac:dyDescent="0.3">
      <c r="P773940" s="83"/>
    </row>
    <row r="773941" spans="16:16" x14ac:dyDescent="0.3">
      <c r="P773941" s="83"/>
    </row>
    <row r="773942" spans="16:16" x14ac:dyDescent="0.3">
      <c r="P773942" s="83"/>
    </row>
    <row r="773943" spans="16:16" x14ac:dyDescent="0.3">
      <c r="P773943" s="83"/>
    </row>
    <row r="773944" spans="16:16" x14ac:dyDescent="0.3">
      <c r="P773944" s="83"/>
    </row>
    <row r="773945" spans="16:16" x14ac:dyDescent="0.3">
      <c r="P773945" s="83"/>
    </row>
    <row r="773946" spans="16:16" x14ac:dyDescent="0.3">
      <c r="P773946" s="83"/>
    </row>
    <row r="773947" spans="16:16" x14ac:dyDescent="0.3">
      <c r="P773947" s="83"/>
    </row>
    <row r="773948" spans="16:16" x14ac:dyDescent="0.3">
      <c r="P773948" s="83"/>
    </row>
    <row r="773949" spans="16:16" x14ac:dyDescent="0.3">
      <c r="P773949" s="83"/>
    </row>
    <row r="773950" spans="16:16" x14ac:dyDescent="0.3">
      <c r="P773950" s="83"/>
    </row>
    <row r="773951" spans="16:16" x14ac:dyDescent="0.3">
      <c r="P773951" s="83"/>
    </row>
    <row r="773952" spans="16:16" x14ac:dyDescent="0.3">
      <c r="P773952" s="83"/>
    </row>
    <row r="773953" spans="16:16" x14ac:dyDescent="0.3">
      <c r="P773953" s="83"/>
    </row>
    <row r="773954" spans="16:16" x14ac:dyDescent="0.3">
      <c r="P773954" s="83"/>
    </row>
    <row r="773955" spans="16:16" x14ac:dyDescent="0.3">
      <c r="P773955" s="83"/>
    </row>
    <row r="773956" spans="16:16" x14ac:dyDescent="0.3">
      <c r="P773956" s="83"/>
    </row>
    <row r="773957" spans="16:16" x14ac:dyDescent="0.3">
      <c r="P773957" s="83"/>
    </row>
    <row r="773958" spans="16:16" x14ac:dyDescent="0.3">
      <c r="P773958" s="83"/>
    </row>
    <row r="773959" spans="16:16" x14ac:dyDescent="0.3">
      <c r="P773959" s="83"/>
    </row>
    <row r="773960" spans="16:16" x14ac:dyDescent="0.3">
      <c r="P773960" s="83"/>
    </row>
    <row r="773961" spans="16:16" x14ac:dyDescent="0.3">
      <c r="P773961" s="83"/>
    </row>
    <row r="773962" spans="16:16" x14ac:dyDescent="0.3">
      <c r="P773962" s="83"/>
    </row>
    <row r="773963" spans="16:16" x14ac:dyDescent="0.3">
      <c r="P773963" s="83"/>
    </row>
    <row r="773964" spans="16:16" x14ac:dyDescent="0.3">
      <c r="P773964" s="83"/>
    </row>
    <row r="773965" spans="16:16" x14ac:dyDescent="0.3">
      <c r="P773965" s="83"/>
    </row>
    <row r="773966" spans="16:16" x14ac:dyDescent="0.3">
      <c r="P773966" s="83"/>
    </row>
    <row r="773967" spans="16:16" x14ac:dyDescent="0.3">
      <c r="P773967" s="83"/>
    </row>
    <row r="773968" spans="16:16" x14ac:dyDescent="0.3">
      <c r="P773968" s="83"/>
    </row>
    <row r="773969" spans="16:16" x14ac:dyDescent="0.3">
      <c r="P773969" s="83"/>
    </row>
    <row r="773970" spans="16:16" x14ac:dyDescent="0.3">
      <c r="P773970" s="83"/>
    </row>
    <row r="773971" spans="16:16" x14ac:dyDescent="0.3">
      <c r="P773971" s="83"/>
    </row>
    <row r="773972" spans="16:16" x14ac:dyDescent="0.3">
      <c r="P773972" s="83"/>
    </row>
    <row r="773973" spans="16:16" x14ac:dyDescent="0.3">
      <c r="P773973" s="83"/>
    </row>
    <row r="773974" spans="16:16" x14ac:dyDescent="0.3">
      <c r="P773974" s="83"/>
    </row>
    <row r="773975" spans="16:16" x14ac:dyDescent="0.3">
      <c r="P773975" s="83"/>
    </row>
    <row r="773976" spans="16:16" x14ac:dyDescent="0.3">
      <c r="P773976" s="83"/>
    </row>
    <row r="773977" spans="16:16" x14ac:dyDescent="0.3">
      <c r="P773977" s="83"/>
    </row>
    <row r="773978" spans="16:16" x14ac:dyDescent="0.3">
      <c r="P773978" s="83"/>
    </row>
    <row r="773979" spans="16:16" x14ac:dyDescent="0.3">
      <c r="P773979" s="83"/>
    </row>
    <row r="773980" spans="16:16" x14ac:dyDescent="0.3">
      <c r="P773980" s="83"/>
    </row>
    <row r="773981" spans="16:16" x14ac:dyDescent="0.3">
      <c r="P773981" s="83"/>
    </row>
    <row r="773982" spans="16:16" x14ac:dyDescent="0.3">
      <c r="P773982" s="83"/>
    </row>
    <row r="773983" spans="16:16" x14ac:dyDescent="0.3">
      <c r="P773983" s="83"/>
    </row>
    <row r="773984" spans="16:16" x14ac:dyDescent="0.3">
      <c r="P773984" s="83"/>
    </row>
    <row r="773985" spans="16:16" x14ac:dyDescent="0.3">
      <c r="P773985" s="83"/>
    </row>
    <row r="773986" spans="16:16" x14ac:dyDescent="0.3">
      <c r="P773986" s="83"/>
    </row>
    <row r="773987" spans="16:16" x14ac:dyDescent="0.3">
      <c r="P773987" s="83"/>
    </row>
    <row r="773988" spans="16:16" x14ac:dyDescent="0.3">
      <c r="P773988" s="83"/>
    </row>
    <row r="773989" spans="16:16" x14ac:dyDescent="0.3">
      <c r="P773989" s="83"/>
    </row>
    <row r="773990" spans="16:16" x14ac:dyDescent="0.3">
      <c r="P773990" s="83"/>
    </row>
    <row r="773991" spans="16:16" x14ac:dyDescent="0.3">
      <c r="P773991" s="83"/>
    </row>
    <row r="773992" spans="16:16" x14ac:dyDescent="0.3">
      <c r="P773992" s="83"/>
    </row>
    <row r="773993" spans="16:16" x14ac:dyDescent="0.3">
      <c r="P773993" s="83"/>
    </row>
    <row r="773994" spans="16:16" x14ac:dyDescent="0.3">
      <c r="P773994" s="83"/>
    </row>
    <row r="773995" spans="16:16" x14ac:dyDescent="0.3">
      <c r="P773995" s="83"/>
    </row>
    <row r="773996" spans="16:16" x14ac:dyDescent="0.3">
      <c r="P773996" s="83"/>
    </row>
    <row r="773997" spans="16:16" x14ac:dyDescent="0.3">
      <c r="P773997" s="83"/>
    </row>
    <row r="773998" spans="16:16" x14ac:dyDescent="0.3">
      <c r="P773998" s="83"/>
    </row>
    <row r="773999" spans="16:16" x14ac:dyDescent="0.3">
      <c r="P773999" s="83"/>
    </row>
    <row r="774000" spans="16:16" x14ac:dyDescent="0.3">
      <c r="P774000" s="83"/>
    </row>
    <row r="774001" spans="16:16" x14ac:dyDescent="0.3">
      <c r="P774001" s="83"/>
    </row>
    <row r="774002" spans="16:16" x14ac:dyDescent="0.3">
      <c r="P774002" s="83"/>
    </row>
    <row r="774003" spans="16:16" x14ac:dyDescent="0.3">
      <c r="P774003" s="83"/>
    </row>
    <row r="774004" spans="16:16" x14ac:dyDescent="0.3">
      <c r="P774004" s="83"/>
    </row>
    <row r="774005" spans="16:16" x14ac:dyDescent="0.3">
      <c r="P774005" s="83"/>
    </row>
    <row r="774006" spans="16:16" x14ac:dyDescent="0.3">
      <c r="P774006" s="83"/>
    </row>
    <row r="774007" spans="16:16" x14ac:dyDescent="0.3">
      <c r="P774007" s="83"/>
    </row>
    <row r="774008" spans="16:16" x14ac:dyDescent="0.3">
      <c r="P774008" s="83"/>
    </row>
    <row r="774009" spans="16:16" x14ac:dyDescent="0.3">
      <c r="P774009" s="83"/>
    </row>
    <row r="774010" spans="16:16" x14ac:dyDescent="0.3">
      <c r="P774010" s="83"/>
    </row>
    <row r="774011" spans="16:16" x14ac:dyDescent="0.3">
      <c r="P774011" s="83"/>
    </row>
    <row r="774012" spans="16:16" x14ac:dyDescent="0.3">
      <c r="P774012" s="83"/>
    </row>
    <row r="774013" spans="16:16" x14ac:dyDescent="0.3">
      <c r="P774013" s="83"/>
    </row>
    <row r="774014" spans="16:16" x14ac:dyDescent="0.3">
      <c r="P774014" s="83"/>
    </row>
    <row r="774015" spans="16:16" x14ac:dyDescent="0.3">
      <c r="P774015" s="83"/>
    </row>
    <row r="774016" spans="16:16" x14ac:dyDescent="0.3">
      <c r="P774016" s="83"/>
    </row>
    <row r="774017" spans="16:16" x14ac:dyDescent="0.3">
      <c r="P774017" s="83"/>
    </row>
    <row r="774018" spans="16:16" x14ac:dyDescent="0.3">
      <c r="P774018" s="83"/>
    </row>
    <row r="774019" spans="16:16" x14ac:dyDescent="0.3">
      <c r="P774019" s="83"/>
    </row>
    <row r="774020" spans="16:16" x14ac:dyDescent="0.3">
      <c r="P774020" s="83"/>
    </row>
    <row r="774021" spans="16:16" x14ac:dyDescent="0.3">
      <c r="P774021" s="83"/>
    </row>
    <row r="774022" spans="16:16" x14ac:dyDescent="0.3">
      <c r="P774022" s="83"/>
    </row>
    <row r="774023" spans="16:16" x14ac:dyDescent="0.3">
      <c r="P774023" s="83"/>
    </row>
    <row r="774024" spans="16:16" x14ac:dyDescent="0.3">
      <c r="P774024" s="83"/>
    </row>
    <row r="774025" spans="16:16" x14ac:dyDescent="0.3">
      <c r="P774025" s="83"/>
    </row>
    <row r="774026" spans="16:16" x14ac:dyDescent="0.3">
      <c r="P774026" s="83"/>
    </row>
    <row r="774027" spans="16:16" x14ac:dyDescent="0.3">
      <c r="P774027" s="83"/>
    </row>
    <row r="774028" spans="16:16" x14ac:dyDescent="0.3">
      <c r="P774028" s="83"/>
    </row>
    <row r="774029" spans="16:16" x14ac:dyDescent="0.3">
      <c r="P774029" s="83"/>
    </row>
    <row r="774030" spans="16:16" x14ac:dyDescent="0.3">
      <c r="P774030" s="83"/>
    </row>
    <row r="774031" spans="16:16" x14ac:dyDescent="0.3">
      <c r="P774031" s="83"/>
    </row>
    <row r="774032" spans="16:16" x14ac:dyDescent="0.3">
      <c r="P774032" s="83"/>
    </row>
    <row r="774033" spans="16:16" x14ac:dyDescent="0.3">
      <c r="P774033" s="83"/>
    </row>
    <row r="774034" spans="16:16" x14ac:dyDescent="0.3">
      <c r="P774034" s="83"/>
    </row>
    <row r="774035" spans="16:16" x14ac:dyDescent="0.3">
      <c r="P774035" s="83"/>
    </row>
    <row r="774036" spans="16:16" x14ac:dyDescent="0.3">
      <c r="P774036" s="83"/>
    </row>
    <row r="774037" spans="16:16" x14ac:dyDescent="0.3">
      <c r="P774037" s="83"/>
    </row>
    <row r="774038" spans="16:16" x14ac:dyDescent="0.3">
      <c r="P774038" s="83"/>
    </row>
    <row r="774039" spans="16:16" x14ac:dyDescent="0.3">
      <c r="P774039" s="83"/>
    </row>
    <row r="774040" spans="16:16" x14ac:dyDescent="0.3">
      <c r="P774040" s="83"/>
    </row>
    <row r="774041" spans="16:16" x14ac:dyDescent="0.3">
      <c r="P774041" s="83"/>
    </row>
    <row r="774042" spans="16:16" x14ac:dyDescent="0.3">
      <c r="P774042" s="83"/>
    </row>
    <row r="774043" spans="16:16" x14ac:dyDescent="0.3">
      <c r="P774043" s="83"/>
    </row>
    <row r="774044" spans="16:16" x14ac:dyDescent="0.3">
      <c r="P774044" s="83"/>
    </row>
    <row r="774045" spans="16:16" x14ac:dyDescent="0.3">
      <c r="P774045" s="83"/>
    </row>
    <row r="774046" spans="16:16" x14ac:dyDescent="0.3">
      <c r="P774046" s="83"/>
    </row>
    <row r="774047" spans="16:16" x14ac:dyDescent="0.3">
      <c r="P774047" s="83"/>
    </row>
    <row r="774048" spans="16:16" x14ac:dyDescent="0.3">
      <c r="P774048" s="83"/>
    </row>
    <row r="774049" spans="16:16" x14ac:dyDescent="0.3">
      <c r="P774049" s="83"/>
    </row>
    <row r="774050" spans="16:16" x14ac:dyDescent="0.3">
      <c r="P774050" s="83"/>
    </row>
    <row r="774051" spans="16:16" x14ac:dyDescent="0.3">
      <c r="P774051" s="83"/>
    </row>
    <row r="774052" spans="16:16" x14ac:dyDescent="0.3">
      <c r="P774052" s="83"/>
    </row>
    <row r="774053" spans="16:16" x14ac:dyDescent="0.3">
      <c r="P774053" s="83"/>
    </row>
    <row r="774054" spans="16:16" x14ac:dyDescent="0.3">
      <c r="P774054" s="83"/>
    </row>
    <row r="774055" spans="16:16" x14ac:dyDescent="0.3">
      <c r="P774055" s="83"/>
    </row>
    <row r="774056" spans="16:16" x14ac:dyDescent="0.3">
      <c r="P774056" s="83"/>
    </row>
    <row r="774057" spans="16:16" x14ac:dyDescent="0.3">
      <c r="P774057" s="83"/>
    </row>
    <row r="774058" spans="16:16" x14ac:dyDescent="0.3">
      <c r="P774058" s="83"/>
    </row>
    <row r="774059" spans="16:16" x14ac:dyDescent="0.3">
      <c r="P774059" s="83"/>
    </row>
    <row r="774060" spans="16:16" x14ac:dyDescent="0.3">
      <c r="P774060" s="83"/>
    </row>
    <row r="774061" spans="16:16" x14ac:dyDescent="0.3">
      <c r="P774061" s="83"/>
    </row>
    <row r="774062" spans="16:16" x14ac:dyDescent="0.3">
      <c r="P774062" s="83"/>
    </row>
    <row r="774063" spans="16:16" x14ac:dyDescent="0.3">
      <c r="P774063" s="83"/>
    </row>
    <row r="774064" spans="16:16" x14ac:dyDescent="0.3">
      <c r="P774064" s="83"/>
    </row>
    <row r="774065" spans="16:16" x14ac:dyDescent="0.3">
      <c r="P774065" s="83"/>
    </row>
    <row r="774066" spans="16:16" x14ac:dyDescent="0.3">
      <c r="P774066" s="83"/>
    </row>
    <row r="774067" spans="16:16" x14ac:dyDescent="0.3">
      <c r="P774067" s="83"/>
    </row>
    <row r="774068" spans="16:16" x14ac:dyDescent="0.3">
      <c r="P774068" s="83"/>
    </row>
    <row r="774069" spans="16:16" x14ac:dyDescent="0.3">
      <c r="P774069" s="83"/>
    </row>
    <row r="774070" spans="16:16" x14ac:dyDescent="0.3">
      <c r="P774070" s="83"/>
    </row>
    <row r="774071" spans="16:16" x14ac:dyDescent="0.3">
      <c r="P774071" s="83"/>
    </row>
    <row r="774072" spans="16:16" x14ac:dyDescent="0.3">
      <c r="P774072" s="83"/>
    </row>
    <row r="774073" spans="16:16" x14ac:dyDescent="0.3">
      <c r="P774073" s="83"/>
    </row>
    <row r="774074" spans="16:16" x14ac:dyDescent="0.3">
      <c r="P774074" s="83"/>
    </row>
    <row r="774075" spans="16:16" x14ac:dyDescent="0.3">
      <c r="P774075" s="83"/>
    </row>
    <row r="774076" spans="16:16" x14ac:dyDescent="0.3">
      <c r="P774076" s="83"/>
    </row>
    <row r="774077" spans="16:16" x14ac:dyDescent="0.3">
      <c r="P774077" s="83"/>
    </row>
    <row r="774078" spans="16:16" x14ac:dyDescent="0.3">
      <c r="P774078" s="83"/>
    </row>
    <row r="774079" spans="16:16" x14ac:dyDescent="0.3">
      <c r="P774079" s="83"/>
    </row>
    <row r="774080" spans="16:16" x14ac:dyDescent="0.3">
      <c r="P774080" s="83"/>
    </row>
    <row r="774081" spans="16:16" x14ac:dyDescent="0.3">
      <c r="P774081" s="83"/>
    </row>
    <row r="774082" spans="16:16" x14ac:dyDescent="0.3">
      <c r="P774082" s="83"/>
    </row>
    <row r="774083" spans="16:16" x14ac:dyDescent="0.3">
      <c r="P774083" s="83"/>
    </row>
    <row r="774084" spans="16:16" x14ac:dyDescent="0.3">
      <c r="P774084" s="83"/>
    </row>
    <row r="774085" spans="16:16" x14ac:dyDescent="0.3">
      <c r="P774085" s="83"/>
    </row>
    <row r="774086" spans="16:16" x14ac:dyDescent="0.3">
      <c r="P774086" s="83"/>
    </row>
    <row r="774087" spans="16:16" x14ac:dyDescent="0.3">
      <c r="P774087" s="83"/>
    </row>
    <row r="774088" spans="16:16" x14ac:dyDescent="0.3">
      <c r="P774088" s="83"/>
    </row>
    <row r="774089" spans="16:16" x14ac:dyDescent="0.3">
      <c r="P774089" s="83"/>
    </row>
    <row r="774090" spans="16:16" x14ac:dyDescent="0.3">
      <c r="P774090" s="83"/>
    </row>
    <row r="774091" spans="16:16" x14ac:dyDescent="0.3">
      <c r="P774091" s="83"/>
    </row>
    <row r="774092" spans="16:16" x14ac:dyDescent="0.3">
      <c r="P774092" s="83"/>
    </row>
    <row r="774093" spans="16:16" x14ac:dyDescent="0.3">
      <c r="P774093" s="83"/>
    </row>
    <row r="774094" spans="16:16" x14ac:dyDescent="0.3">
      <c r="P774094" s="83"/>
    </row>
    <row r="774095" spans="16:16" x14ac:dyDescent="0.3">
      <c r="P774095" s="83"/>
    </row>
    <row r="774096" spans="16:16" x14ac:dyDescent="0.3">
      <c r="P774096" s="83"/>
    </row>
    <row r="774097" spans="16:16" x14ac:dyDescent="0.3">
      <c r="P774097" s="83"/>
    </row>
    <row r="774098" spans="16:16" x14ac:dyDescent="0.3">
      <c r="P774098" s="83"/>
    </row>
    <row r="774099" spans="16:16" x14ac:dyDescent="0.3">
      <c r="P774099" s="83"/>
    </row>
    <row r="774100" spans="16:16" x14ac:dyDescent="0.3">
      <c r="P774100" s="83"/>
    </row>
    <row r="774101" spans="16:16" x14ac:dyDescent="0.3">
      <c r="P774101" s="83"/>
    </row>
    <row r="774102" spans="16:16" x14ac:dyDescent="0.3">
      <c r="P774102" s="83"/>
    </row>
    <row r="774103" spans="16:16" x14ac:dyDescent="0.3">
      <c r="P774103" s="83"/>
    </row>
    <row r="774104" spans="16:16" x14ac:dyDescent="0.3">
      <c r="P774104" s="83"/>
    </row>
    <row r="774105" spans="16:16" x14ac:dyDescent="0.3">
      <c r="P774105" s="83"/>
    </row>
    <row r="774106" spans="16:16" x14ac:dyDescent="0.3">
      <c r="P774106" s="83"/>
    </row>
    <row r="774107" spans="16:16" x14ac:dyDescent="0.3">
      <c r="P774107" s="83"/>
    </row>
    <row r="774108" spans="16:16" x14ac:dyDescent="0.3">
      <c r="P774108" s="83"/>
    </row>
    <row r="774109" spans="16:16" x14ac:dyDescent="0.3">
      <c r="P774109" s="83"/>
    </row>
    <row r="774110" spans="16:16" x14ac:dyDescent="0.3">
      <c r="P774110" s="83"/>
    </row>
    <row r="774111" spans="16:16" x14ac:dyDescent="0.3">
      <c r="P774111" s="83"/>
    </row>
    <row r="774112" spans="16:16" x14ac:dyDescent="0.3">
      <c r="P774112" s="83"/>
    </row>
    <row r="774113" spans="16:16" x14ac:dyDescent="0.3">
      <c r="P774113" s="83"/>
    </row>
    <row r="774114" spans="16:16" x14ac:dyDescent="0.3">
      <c r="P774114" s="83"/>
    </row>
    <row r="774115" spans="16:16" x14ac:dyDescent="0.3">
      <c r="P774115" s="83"/>
    </row>
    <row r="774116" spans="16:16" x14ac:dyDescent="0.3">
      <c r="P774116" s="83"/>
    </row>
    <row r="774117" spans="16:16" x14ac:dyDescent="0.3">
      <c r="P774117" s="83"/>
    </row>
    <row r="774118" spans="16:16" x14ac:dyDescent="0.3">
      <c r="P774118" s="83"/>
    </row>
    <row r="774119" spans="16:16" x14ac:dyDescent="0.3">
      <c r="P774119" s="83"/>
    </row>
    <row r="774120" spans="16:16" x14ac:dyDescent="0.3">
      <c r="P774120" s="83"/>
    </row>
    <row r="774121" spans="16:16" x14ac:dyDescent="0.3">
      <c r="P774121" s="83"/>
    </row>
    <row r="774122" spans="16:16" x14ac:dyDescent="0.3">
      <c r="P774122" s="83"/>
    </row>
    <row r="774123" spans="16:16" x14ac:dyDescent="0.3">
      <c r="P774123" s="83"/>
    </row>
    <row r="774124" spans="16:16" x14ac:dyDescent="0.3">
      <c r="P774124" s="83"/>
    </row>
    <row r="774125" spans="16:16" x14ac:dyDescent="0.3">
      <c r="P774125" s="83"/>
    </row>
    <row r="774126" spans="16:16" x14ac:dyDescent="0.3">
      <c r="P774126" s="83"/>
    </row>
    <row r="774127" spans="16:16" x14ac:dyDescent="0.3">
      <c r="P774127" s="83"/>
    </row>
    <row r="774128" spans="16:16" x14ac:dyDescent="0.3">
      <c r="P774128" s="83"/>
    </row>
    <row r="774129" spans="16:16" x14ac:dyDescent="0.3">
      <c r="P774129" s="83"/>
    </row>
    <row r="774130" spans="16:16" x14ac:dyDescent="0.3">
      <c r="P774130" s="83"/>
    </row>
    <row r="774131" spans="16:16" x14ac:dyDescent="0.3">
      <c r="P774131" s="83"/>
    </row>
    <row r="774132" spans="16:16" x14ac:dyDescent="0.3">
      <c r="P774132" s="83"/>
    </row>
    <row r="774133" spans="16:16" x14ac:dyDescent="0.3">
      <c r="P774133" s="83"/>
    </row>
    <row r="774134" spans="16:16" x14ac:dyDescent="0.3">
      <c r="P774134" s="83"/>
    </row>
    <row r="774135" spans="16:16" x14ac:dyDescent="0.3">
      <c r="P774135" s="83"/>
    </row>
    <row r="774136" spans="16:16" x14ac:dyDescent="0.3">
      <c r="P774136" s="83"/>
    </row>
    <row r="774137" spans="16:16" x14ac:dyDescent="0.3">
      <c r="P774137" s="83"/>
    </row>
    <row r="774138" spans="16:16" x14ac:dyDescent="0.3">
      <c r="P774138" s="83"/>
    </row>
    <row r="774139" spans="16:16" x14ac:dyDescent="0.3">
      <c r="P774139" s="83"/>
    </row>
    <row r="774140" spans="16:16" x14ac:dyDescent="0.3">
      <c r="P774140" s="83"/>
    </row>
    <row r="774141" spans="16:16" x14ac:dyDescent="0.3">
      <c r="P774141" s="83"/>
    </row>
    <row r="774142" spans="16:16" x14ac:dyDescent="0.3">
      <c r="P774142" s="83"/>
    </row>
    <row r="774143" spans="16:16" x14ac:dyDescent="0.3">
      <c r="P774143" s="83"/>
    </row>
    <row r="774144" spans="16:16" x14ac:dyDescent="0.3">
      <c r="P774144" s="83"/>
    </row>
    <row r="774145" spans="16:16" x14ac:dyDescent="0.3">
      <c r="P774145" s="83"/>
    </row>
    <row r="774146" spans="16:16" x14ac:dyDescent="0.3">
      <c r="P774146" s="83"/>
    </row>
    <row r="774147" spans="16:16" x14ac:dyDescent="0.3">
      <c r="P774147" s="83"/>
    </row>
    <row r="774148" spans="16:16" x14ac:dyDescent="0.3">
      <c r="P774148" s="83"/>
    </row>
    <row r="774149" spans="16:16" x14ac:dyDescent="0.3">
      <c r="P774149" s="83"/>
    </row>
    <row r="774150" spans="16:16" x14ac:dyDescent="0.3">
      <c r="P774150" s="83"/>
    </row>
    <row r="774151" spans="16:16" x14ac:dyDescent="0.3">
      <c r="P774151" s="83"/>
    </row>
    <row r="774152" spans="16:16" x14ac:dyDescent="0.3">
      <c r="P774152" s="83"/>
    </row>
    <row r="774153" spans="16:16" x14ac:dyDescent="0.3">
      <c r="P774153" s="83"/>
    </row>
    <row r="774154" spans="16:16" x14ac:dyDescent="0.3">
      <c r="P774154" s="83"/>
    </row>
    <row r="774155" spans="16:16" x14ac:dyDescent="0.3">
      <c r="P774155" s="83"/>
    </row>
    <row r="774156" spans="16:16" x14ac:dyDescent="0.3">
      <c r="P774156" s="83"/>
    </row>
    <row r="774157" spans="16:16" x14ac:dyDescent="0.3">
      <c r="P774157" s="83"/>
    </row>
    <row r="774158" spans="16:16" x14ac:dyDescent="0.3">
      <c r="P774158" s="83"/>
    </row>
    <row r="774159" spans="16:16" x14ac:dyDescent="0.3">
      <c r="P774159" s="83"/>
    </row>
    <row r="774160" spans="16:16" x14ac:dyDescent="0.3">
      <c r="P774160" s="83"/>
    </row>
    <row r="774161" spans="16:16" x14ac:dyDescent="0.3">
      <c r="P774161" s="83"/>
    </row>
    <row r="774162" spans="16:16" x14ac:dyDescent="0.3">
      <c r="P774162" s="83"/>
    </row>
    <row r="774163" spans="16:16" x14ac:dyDescent="0.3">
      <c r="P774163" s="83"/>
    </row>
    <row r="774164" spans="16:16" x14ac:dyDescent="0.3">
      <c r="P774164" s="83"/>
    </row>
    <row r="774165" spans="16:16" x14ac:dyDescent="0.3">
      <c r="P774165" s="83"/>
    </row>
    <row r="774166" spans="16:16" x14ac:dyDescent="0.3">
      <c r="P774166" s="83"/>
    </row>
    <row r="774167" spans="16:16" x14ac:dyDescent="0.3">
      <c r="P774167" s="83"/>
    </row>
    <row r="774168" spans="16:16" x14ac:dyDescent="0.3">
      <c r="P774168" s="83"/>
    </row>
    <row r="774169" spans="16:16" x14ac:dyDescent="0.3">
      <c r="P774169" s="83"/>
    </row>
    <row r="774170" spans="16:16" x14ac:dyDescent="0.3">
      <c r="P774170" s="83"/>
    </row>
    <row r="774171" spans="16:16" x14ac:dyDescent="0.3">
      <c r="P774171" s="83"/>
    </row>
    <row r="774172" spans="16:16" x14ac:dyDescent="0.3">
      <c r="P774172" s="83"/>
    </row>
    <row r="774173" spans="16:16" x14ac:dyDescent="0.3">
      <c r="P774173" s="83"/>
    </row>
    <row r="774174" spans="16:16" x14ac:dyDescent="0.3">
      <c r="P774174" s="83"/>
    </row>
    <row r="774175" spans="16:16" x14ac:dyDescent="0.3">
      <c r="P774175" s="83"/>
    </row>
    <row r="774176" spans="16:16" x14ac:dyDescent="0.3">
      <c r="P774176" s="83"/>
    </row>
    <row r="774177" spans="16:16" x14ac:dyDescent="0.3">
      <c r="P774177" s="83"/>
    </row>
    <row r="774178" spans="16:16" x14ac:dyDescent="0.3">
      <c r="P774178" s="83"/>
    </row>
    <row r="774179" spans="16:16" x14ac:dyDescent="0.3">
      <c r="P774179" s="83"/>
    </row>
    <row r="774180" spans="16:16" x14ac:dyDescent="0.3">
      <c r="P774180" s="83"/>
    </row>
    <row r="774181" spans="16:16" x14ac:dyDescent="0.3">
      <c r="P774181" s="83"/>
    </row>
    <row r="774182" spans="16:16" x14ac:dyDescent="0.3">
      <c r="P774182" s="83"/>
    </row>
    <row r="774183" spans="16:16" x14ac:dyDescent="0.3">
      <c r="P774183" s="83"/>
    </row>
    <row r="774184" spans="16:16" x14ac:dyDescent="0.3">
      <c r="P774184" s="83"/>
    </row>
    <row r="774185" spans="16:16" x14ac:dyDescent="0.3">
      <c r="P774185" s="83"/>
    </row>
    <row r="774186" spans="16:16" x14ac:dyDescent="0.3">
      <c r="P774186" s="83"/>
    </row>
    <row r="774187" spans="16:16" x14ac:dyDescent="0.3">
      <c r="P774187" s="83"/>
    </row>
    <row r="774188" spans="16:16" x14ac:dyDescent="0.3">
      <c r="P774188" s="83"/>
    </row>
    <row r="774189" spans="16:16" x14ac:dyDescent="0.3">
      <c r="P774189" s="83"/>
    </row>
    <row r="774190" spans="16:16" x14ac:dyDescent="0.3">
      <c r="P774190" s="83"/>
    </row>
    <row r="774191" spans="16:16" x14ac:dyDescent="0.3">
      <c r="P774191" s="83"/>
    </row>
    <row r="774192" spans="16:16" x14ac:dyDescent="0.3">
      <c r="P774192" s="83"/>
    </row>
    <row r="774193" spans="16:16" x14ac:dyDescent="0.3">
      <c r="P774193" s="83"/>
    </row>
    <row r="774194" spans="16:16" x14ac:dyDescent="0.3">
      <c r="P774194" s="83"/>
    </row>
    <row r="774195" spans="16:16" x14ac:dyDescent="0.3">
      <c r="P774195" s="83"/>
    </row>
    <row r="774196" spans="16:16" x14ac:dyDescent="0.3">
      <c r="P774196" s="83"/>
    </row>
    <row r="774197" spans="16:16" x14ac:dyDescent="0.3">
      <c r="P774197" s="83"/>
    </row>
    <row r="774198" spans="16:16" x14ac:dyDescent="0.3">
      <c r="P774198" s="83"/>
    </row>
    <row r="774199" spans="16:16" x14ac:dyDescent="0.3">
      <c r="P774199" s="83"/>
    </row>
    <row r="774200" spans="16:16" x14ac:dyDescent="0.3">
      <c r="P774200" s="83"/>
    </row>
    <row r="774201" spans="16:16" x14ac:dyDescent="0.3">
      <c r="P774201" s="83"/>
    </row>
    <row r="774202" spans="16:16" x14ac:dyDescent="0.3">
      <c r="P774202" s="83"/>
    </row>
    <row r="774203" spans="16:16" x14ac:dyDescent="0.3">
      <c r="P774203" s="83"/>
    </row>
    <row r="774204" spans="16:16" x14ac:dyDescent="0.3">
      <c r="P774204" s="83"/>
    </row>
    <row r="774205" spans="16:16" x14ac:dyDescent="0.3">
      <c r="P774205" s="83"/>
    </row>
    <row r="774206" spans="16:16" x14ac:dyDescent="0.3">
      <c r="P774206" s="83"/>
    </row>
    <row r="774207" spans="16:16" x14ac:dyDescent="0.3">
      <c r="P774207" s="83"/>
    </row>
    <row r="774208" spans="16:16" x14ac:dyDescent="0.3">
      <c r="P774208" s="83"/>
    </row>
    <row r="774209" spans="16:16" x14ac:dyDescent="0.3">
      <c r="P774209" s="83"/>
    </row>
    <row r="774210" spans="16:16" x14ac:dyDescent="0.3">
      <c r="P774210" s="83"/>
    </row>
    <row r="774211" spans="16:16" x14ac:dyDescent="0.3">
      <c r="P774211" s="83"/>
    </row>
    <row r="774212" spans="16:16" x14ac:dyDescent="0.3">
      <c r="P774212" s="83"/>
    </row>
    <row r="774213" spans="16:16" x14ac:dyDescent="0.3">
      <c r="P774213" s="83"/>
    </row>
    <row r="774214" spans="16:16" x14ac:dyDescent="0.3">
      <c r="P774214" s="83"/>
    </row>
    <row r="774215" spans="16:16" x14ac:dyDescent="0.3">
      <c r="P774215" s="83"/>
    </row>
    <row r="774216" spans="16:16" x14ac:dyDescent="0.3">
      <c r="P774216" s="83"/>
    </row>
    <row r="774217" spans="16:16" x14ac:dyDescent="0.3">
      <c r="P774217" s="83"/>
    </row>
    <row r="774218" spans="16:16" x14ac:dyDescent="0.3">
      <c r="P774218" s="83"/>
    </row>
    <row r="774219" spans="16:16" x14ac:dyDescent="0.3">
      <c r="P774219" s="83"/>
    </row>
    <row r="774220" spans="16:16" x14ac:dyDescent="0.3">
      <c r="P774220" s="83"/>
    </row>
    <row r="774221" spans="16:16" x14ac:dyDescent="0.3">
      <c r="P774221" s="83"/>
    </row>
    <row r="774222" spans="16:16" x14ac:dyDescent="0.3">
      <c r="P774222" s="83"/>
    </row>
    <row r="774223" spans="16:16" x14ac:dyDescent="0.3">
      <c r="P774223" s="83"/>
    </row>
    <row r="774224" spans="16:16" x14ac:dyDescent="0.3">
      <c r="P774224" s="83"/>
    </row>
    <row r="774225" spans="16:16" x14ac:dyDescent="0.3">
      <c r="P774225" s="83"/>
    </row>
    <row r="774226" spans="16:16" x14ac:dyDescent="0.3">
      <c r="P774226" s="83"/>
    </row>
    <row r="774227" spans="16:16" x14ac:dyDescent="0.3">
      <c r="P774227" s="83"/>
    </row>
    <row r="774228" spans="16:16" x14ac:dyDescent="0.3">
      <c r="P774228" s="83"/>
    </row>
    <row r="774229" spans="16:16" x14ac:dyDescent="0.3">
      <c r="P774229" s="83"/>
    </row>
    <row r="774230" spans="16:16" x14ac:dyDescent="0.3">
      <c r="P774230" s="83"/>
    </row>
    <row r="774231" spans="16:16" x14ac:dyDescent="0.3">
      <c r="P774231" s="83"/>
    </row>
    <row r="774232" spans="16:16" x14ac:dyDescent="0.3">
      <c r="P774232" s="83"/>
    </row>
    <row r="774233" spans="16:16" x14ac:dyDescent="0.3">
      <c r="P774233" s="83"/>
    </row>
    <row r="774234" spans="16:16" x14ac:dyDescent="0.3">
      <c r="P774234" s="83"/>
    </row>
    <row r="774235" spans="16:16" x14ac:dyDescent="0.3">
      <c r="P774235" s="83"/>
    </row>
    <row r="774236" spans="16:16" x14ac:dyDescent="0.3">
      <c r="P774236" s="83"/>
    </row>
    <row r="774237" spans="16:16" x14ac:dyDescent="0.3">
      <c r="P774237" s="83"/>
    </row>
    <row r="774238" spans="16:16" x14ac:dyDescent="0.3">
      <c r="P774238" s="83"/>
    </row>
    <row r="774239" spans="16:16" x14ac:dyDescent="0.3">
      <c r="P774239" s="83"/>
    </row>
    <row r="774240" spans="16:16" x14ac:dyDescent="0.3">
      <c r="P774240" s="83"/>
    </row>
    <row r="774241" spans="16:16" x14ac:dyDescent="0.3">
      <c r="P774241" s="83"/>
    </row>
    <row r="774242" spans="16:16" x14ac:dyDescent="0.3">
      <c r="P774242" s="83"/>
    </row>
    <row r="774243" spans="16:16" x14ac:dyDescent="0.3">
      <c r="P774243" s="83"/>
    </row>
    <row r="774244" spans="16:16" x14ac:dyDescent="0.3">
      <c r="P774244" s="83"/>
    </row>
    <row r="774245" spans="16:16" x14ac:dyDescent="0.3">
      <c r="P774245" s="83"/>
    </row>
    <row r="774246" spans="16:16" x14ac:dyDescent="0.3">
      <c r="P774246" s="83"/>
    </row>
    <row r="774247" spans="16:16" x14ac:dyDescent="0.3">
      <c r="P774247" s="83"/>
    </row>
    <row r="774248" spans="16:16" x14ac:dyDescent="0.3">
      <c r="P774248" s="83"/>
    </row>
    <row r="774249" spans="16:16" x14ac:dyDescent="0.3">
      <c r="P774249" s="83"/>
    </row>
    <row r="774250" spans="16:16" x14ac:dyDescent="0.3">
      <c r="P774250" s="83"/>
    </row>
    <row r="774251" spans="16:16" x14ac:dyDescent="0.3">
      <c r="P774251" s="83"/>
    </row>
    <row r="774252" spans="16:16" x14ac:dyDescent="0.3">
      <c r="P774252" s="83"/>
    </row>
    <row r="774253" spans="16:16" x14ac:dyDescent="0.3">
      <c r="P774253" s="83"/>
    </row>
    <row r="774254" spans="16:16" x14ac:dyDescent="0.3">
      <c r="P774254" s="83"/>
    </row>
    <row r="774255" spans="16:16" x14ac:dyDescent="0.3">
      <c r="P774255" s="83"/>
    </row>
    <row r="774256" spans="16:16" x14ac:dyDescent="0.3">
      <c r="P774256" s="83"/>
    </row>
    <row r="774257" spans="16:16" x14ac:dyDescent="0.3">
      <c r="P774257" s="83"/>
    </row>
    <row r="774258" spans="16:16" x14ac:dyDescent="0.3">
      <c r="P774258" s="83"/>
    </row>
    <row r="774259" spans="16:16" x14ac:dyDescent="0.3">
      <c r="P774259" s="83"/>
    </row>
    <row r="774260" spans="16:16" x14ac:dyDescent="0.3">
      <c r="P774260" s="83"/>
    </row>
    <row r="774261" spans="16:16" x14ac:dyDescent="0.3">
      <c r="P774261" s="83"/>
    </row>
    <row r="774262" spans="16:16" x14ac:dyDescent="0.3">
      <c r="P774262" s="83"/>
    </row>
    <row r="774263" spans="16:16" x14ac:dyDescent="0.3">
      <c r="P774263" s="83"/>
    </row>
    <row r="774264" spans="16:16" x14ac:dyDescent="0.3">
      <c r="P774264" s="83"/>
    </row>
    <row r="774265" spans="16:16" x14ac:dyDescent="0.3">
      <c r="P774265" s="83"/>
    </row>
    <row r="774266" spans="16:16" x14ac:dyDescent="0.3">
      <c r="P774266" s="83"/>
    </row>
    <row r="774267" spans="16:16" x14ac:dyDescent="0.3">
      <c r="P774267" s="83"/>
    </row>
    <row r="774268" spans="16:16" x14ac:dyDescent="0.3">
      <c r="P774268" s="83"/>
    </row>
    <row r="774269" spans="16:16" x14ac:dyDescent="0.3">
      <c r="P774269" s="83"/>
    </row>
    <row r="774270" spans="16:16" x14ac:dyDescent="0.3">
      <c r="P774270" s="83"/>
    </row>
    <row r="774271" spans="16:16" x14ac:dyDescent="0.3">
      <c r="P774271" s="83"/>
    </row>
    <row r="774272" spans="16:16" x14ac:dyDescent="0.3">
      <c r="P774272" s="83"/>
    </row>
    <row r="774273" spans="16:16" x14ac:dyDescent="0.3">
      <c r="P774273" s="83"/>
    </row>
    <row r="774274" spans="16:16" x14ac:dyDescent="0.3">
      <c r="P774274" s="83"/>
    </row>
    <row r="774275" spans="16:16" x14ac:dyDescent="0.3">
      <c r="P774275" s="83"/>
    </row>
    <row r="774276" spans="16:16" x14ac:dyDescent="0.3">
      <c r="P774276" s="83"/>
    </row>
    <row r="774277" spans="16:16" x14ac:dyDescent="0.3">
      <c r="P774277" s="83"/>
    </row>
    <row r="774278" spans="16:16" x14ac:dyDescent="0.3">
      <c r="P774278" s="83"/>
    </row>
    <row r="774279" spans="16:16" x14ac:dyDescent="0.3">
      <c r="P774279" s="83"/>
    </row>
    <row r="774280" spans="16:16" x14ac:dyDescent="0.3">
      <c r="P774280" s="83"/>
    </row>
    <row r="774281" spans="16:16" x14ac:dyDescent="0.3">
      <c r="P774281" s="83"/>
    </row>
    <row r="774282" spans="16:16" x14ac:dyDescent="0.3">
      <c r="P774282" s="83"/>
    </row>
    <row r="774283" spans="16:16" x14ac:dyDescent="0.3">
      <c r="P774283" s="83"/>
    </row>
    <row r="774284" spans="16:16" x14ac:dyDescent="0.3">
      <c r="P774284" s="83"/>
    </row>
    <row r="774285" spans="16:16" x14ac:dyDescent="0.3">
      <c r="P774285" s="83"/>
    </row>
    <row r="774286" spans="16:16" x14ac:dyDescent="0.3">
      <c r="P774286" s="83"/>
    </row>
    <row r="774287" spans="16:16" x14ac:dyDescent="0.3">
      <c r="P774287" s="83"/>
    </row>
    <row r="774288" spans="16:16" x14ac:dyDescent="0.3">
      <c r="P774288" s="83"/>
    </row>
    <row r="774289" spans="16:16" x14ac:dyDescent="0.3">
      <c r="P774289" s="83"/>
    </row>
    <row r="774290" spans="16:16" x14ac:dyDescent="0.3">
      <c r="P774290" s="83"/>
    </row>
    <row r="774291" spans="16:16" x14ac:dyDescent="0.3">
      <c r="P774291" s="83"/>
    </row>
    <row r="774292" spans="16:16" x14ac:dyDescent="0.3">
      <c r="P774292" s="83"/>
    </row>
    <row r="774293" spans="16:16" x14ac:dyDescent="0.3">
      <c r="P774293" s="83"/>
    </row>
    <row r="774294" spans="16:16" x14ac:dyDescent="0.3">
      <c r="P774294" s="83"/>
    </row>
    <row r="774295" spans="16:16" x14ac:dyDescent="0.3">
      <c r="P774295" s="83"/>
    </row>
    <row r="774296" spans="16:16" x14ac:dyDescent="0.3">
      <c r="P774296" s="83"/>
    </row>
    <row r="774297" spans="16:16" x14ac:dyDescent="0.3">
      <c r="P774297" s="83"/>
    </row>
    <row r="774298" spans="16:16" x14ac:dyDescent="0.3">
      <c r="P774298" s="83"/>
    </row>
    <row r="774299" spans="16:16" x14ac:dyDescent="0.3">
      <c r="P774299" s="83"/>
    </row>
    <row r="774300" spans="16:16" x14ac:dyDescent="0.3">
      <c r="P774300" s="83"/>
    </row>
    <row r="774301" spans="16:16" x14ac:dyDescent="0.3">
      <c r="P774301" s="83"/>
    </row>
    <row r="774302" spans="16:16" x14ac:dyDescent="0.3">
      <c r="P774302" s="83"/>
    </row>
    <row r="774303" spans="16:16" x14ac:dyDescent="0.3">
      <c r="P774303" s="83"/>
    </row>
    <row r="774304" spans="16:16" x14ac:dyDescent="0.3">
      <c r="P774304" s="83"/>
    </row>
    <row r="774305" spans="16:16" x14ac:dyDescent="0.3">
      <c r="P774305" s="83"/>
    </row>
    <row r="774306" spans="16:16" x14ac:dyDescent="0.3">
      <c r="P774306" s="83"/>
    </row>
    <row r="774307" spans="16:16" x14ac:dyDescent="0.3">
      <c r="P774307" s="83"/>
    </row>
    <row r="774308" spans="16:16" x14ac:dyDescent="0.3">
      <c r="P774308" s="83"/>
    </row>
    <row r="774309" spans="16:16" x14ac:dyDescent="0.3">
      <c r="P774309" s="83"/>
    </row>
    <row r="774310" spans="16:16" x14ac:dyDescent="0.3">
      <c r="P774310" s="83"/>
    </row>
    <row r="774311" spans="16:16" x14ac:dyDescent="0.3">
      <c r="P774311" s="83"/>
    </row>
    <row r="774312" spans="16:16" x14ac:dyDescent="0.3">
      <c r="P774312" s="83"/>
    </row>
    <row r="774313" spans="16:16" x14ac:dyDescent="0.3">
      <c r="P774313" s="83"/>
    </row>
    <row r="774314" spans="16:16" x14ac:dyDescent="0.3">
      <c r="P774314" s="83"/>
    </row>
    <row r="774315" spans="16:16" x14ac:dyDescent="0.3">
      <c r="P774315" s="83"/>
    </row>
    <row r="774316" spans="16:16" x14ac:dyDescent="0.3">
      <c r="P774316" s="83"/>
    </row>
    <row r="774317" spans="16:16" x14ac:dyDescent="0.3">
      <c r="P774317" s="83"/>
    </row>
    <row r="774318" spans="16:16" x14ac:dyDescent="0.3">
      <c r="P774318" s="83"/>
    </row>
    <row r="774319" spans="16:16" x14ac:dyDescent="0.3">
      <c r="P774319" s="83"/>
    </row>
    <row r="774320" spans="16:16" x14ac:dyDescent="0.3">
      <c r="P774320" s="83"/>
    </row>
    <row r="774321" spans="16:16" x14ac:dyDescent="0.3">
      <c r="P774321" s="83"/>
    </row>
    <row r="774322" spans="16:16" x14ac:dyDescent="0.3">
      <c r="P774322" s="83"/>
    </row>
    <row r="774323" spans="16:16" x14ac:dyDescent="0.3">
      <c r="P774323" s="83"/>
    </row>
    <row r="774324" spans="16:16" x14ac:dyDescent="0.3">
      <c r="P774324" s="83"/>
    </row>
    <row r="774325" spans="16:16" x14ac:dyDescent="0.3">
      <c r="P774325" s="83"/>
    </row>
    <row r="774326" spans="16:16" x14ac:dyDescent="0.3">
      <c r="P774326" s="83"/>
    </row>
    <row r="774327" spans="16:16" x14ac:dyDescent="0.3">
      <c r="P774327" s="83"/>
    </row>
    <row r="774328" spans="16:16" x14ac:dyDescent="0.3">
      <c r="P774328" s="83"/>
    </row>
    <row r="774329" spans="16:16" x14ac:dyDescent="0.3">
      <c r="P774329" s="83"/>
    </row>
    <row r="774330" spans="16:16" x14ac:dyDescent="0.3">
      <c r="P774330" s="83"/>
    </row>
    <row r="774331" spans="16:16" x14ac:dyDescent="0.3">
      <c r="P774331" s="83"/>
    </row>
    <row r="774332" spans="16:16" x14ac:dyDescent="0.3">
      <c r="P774332" s="83"/>
    </row>
    <row r="774333" spans="16:16" x14ac:dyDescent="0.3">
      <c r="P774333" s="83"/>
    </row>
    <row r="774334" spans="16:16" x14ac:dyDescent="0.3">
      <c r="P774334" s="83"/>
    </row>
    <row r="774335" spans="16:16" x14ac:dyDescent="0.3">
      <c r="P774335" s="83"/>
    </row>
    <row r="774336" spans="16:16" x14ac:dyDescent="0.3">
      <c r="P774336" s="83"/>
    </row>
    <row r="774337" spans="16:16" x14ac:dyDescent="0.3">
      <c r="P774337" s="83"/>
    </row>
    <row r="774338" spans="16:16" x14ac:dyDescent="0.3">
      <c r="P774338" s="83"/>
    </row>
    <row r="774339" spans="16:16" x14ac:dyDescent="0.3">
      <c r="P774339" s="83"/>
    </row>
    <row r="774340" spans="16:16" x14ac:dyDescent="0.3">
      <c r="P774340" s="83"/>
    </row>
    <row r="774341" spans="16:16" x14ac:dyDescent="0.3">
      <c r="P774341" s="83"/>
    </row>
    <row r="774342" spans="16:16" x14ac:dyDescent="0.3">
      <c r="P774342" s="83"/>
    </row>
    <row r="774343" spans="16:16" x14ac:dyDescent="0.3">
      <c r="P774343" s="83"/>
    </row>
    <row r="774344" spans="16:16" x14ac:dyDescent="0.3">
      <c r="P774344" s="83"/>
    </row>
    <row r="774345" spans="16:16" x14ac:dyDescent="0.3">
      <c r="P774345" s="83"/>
    </row>
    <row r="774346" spans="16:16" x14ac:dyDescent="0.3">
      <c r="P774346" s="83"/>
    </row>
    <row r="774347" spans="16:16" x14ac:dyDescent="0.3">
      <c r="P774347" s="83"/>
    </row>
    <row r="774348" spans="16:16" x14ac:dyDescent="0.3">
      <c r="P774348" s="83"/>
    </row>
    <row r="774349" spans="16:16" x14ac:dyDescent="0.3">
      <c r="P774349" s="83"/>
    </row>
    <row r="774350" spans="16:16" x14ac:dyDescent="0.3">
      <c r="P774350" s="83"/>
    </row>
    <row r="774351" spans="16:16" x14ac:dyDescent="0.3">
      <c r="P774351" s="83"/>
    </row>
    <row r="774352" spans="16:16" x14ac:dyDescent="0.3">
      <c r="P774352" s="83"/>
    </row>
    <row r="774353" spans="16:16" x14ac:dyDescent="0.3">
      <c r="P774353" s="83"/>
    </row>
    <row r="774354" spans="16:16" x14ac:dyDescent="0.3">
      <c r="P774354" s="83"/>
    </row>
    <row r="774355" spans="16:16" x14ac:dyDescent="0.3">
      <c r="P774355" s="83"/>
    </row>
    <row r="774356" spans="16:16" x14ac:dyDescent="0.3">
      <c r="P774356" s="83"/>
    </row>
    <row r="774357" spans="16:16" x14ac:dyDescent="0.3">
      <c r="P774357" s="83"/>
    </row>
    <row r="774358" spans="16:16" x14ac:dyDescent="0.3">
      <c r="P774358" s="83"/>
    </row>
    <row r="774359" spans="16:16" x14ac:dyDescent="0.3">
      <c r="P774359" s="83"/>
    </row>
    <row r="774360" spans="16:16" x14ac:dyDescent="0.3">
      <c r="P774360" s="83"/>
    </row>
    <row r="774361" spans="16:16" x14ac:dyDescent="0.3">
      <c r="P774361" s="83"/>
    </row>
    <row r="774362" spans="16:16" x14ac:dyDescent="0.3">
      <c r="P774362" s="83"/>
    </row>
    <row r="774363" spans="16:16" x14ac:dyDescent="0.3">
      <c r="P774363" s="83"/>
    </row>
    <row r="774364" spans="16:16" x14ac:dyDescent="0.3">
      <c r="P774364" s="83"/>
    </row>
    <row r="774365" spans="16:16" x14ac:dyDescent="0.3">
      <c r="P774365" s="83"/>
    </row>
    <row r="774366" spans="16:16" x14ac:dyDescent="0.3">
      <c r="P774366" s="83"/>
    </row>
    <row r="774367" spans="16:16" x14ac:dyDescent="0.3">
      <c r="P774367" s="83"/>
    </row>
    <row r="774368" spans="16:16" x14ac:dyDescent="0.3">
      <c r="P774368" s="83"/>
    </row>
    <row r="774369" spans="16:16" x14ac:dyDescent="0.3">
      <c r="P774369" s="83"/>
    </row>
    <row r="774370" spans="16:16" x14ac:dyDescent="0.3">
      <c r="P774370" s="83"/>
    </row>
    <row r="774371" spans="16:16" x14ac:dyDescent="0.3">
      <c r="P774371" s="83"/>
    </row>
    <row r="774372" spans="16:16" x14ac:dyDescent="0.3">
      <c r="P774372" s="83"/>
    </row>
    <row r="774373" spans="16:16" x14ac:dyDescent="0.3">
      <c r="P774373" s="83"/>
    </row>
    <row r="774374" spans="16:16" x14ac:dyDescent="0.3">
      <c r="P774374" s="83"/>
    </row>
    <row r="774375" spans="16:16" x14ac:dyDescent="0.3">
      <c r="P774375" s="83"/>
    </row>
    <row r="774376" spans="16:16" x14ac:dyDescent="0.3">
      <c r="P774376" s="83"/>
    </row>
    <row r="774377" spans="16:16" x14ac:dyDescent="0.3">
      <c r="P774377" s="83"/>
    </row>
    <row r="774378" spans="16:16" x14ac:dyDescent="0.3">
      <c r="P774378" s="83"/>
    </row>
    <row r="774379" spans="16:16" x14ac:dyDescent="0.3">
      <c r="P774379" s="83"/>
    </row>
    <row r="774380" spans="16:16" x14ac:dyDescent="0.3">
      <c r="P774380" s="83"/>
    </row>
    <row r="774381" spans="16:16" x14ac:dyDescent="0.3">
      <c r="P774381" s="83"/>
    </row>
    <row r="774382" spans="16:16" x14ac:dyDescent="0.3">
      <c r="P774382" s="83"/>
    </row>
    <row r="774383" spans="16:16" x14ac:dyDescent="0.3">
      <c r="P774383" s="83"/>
    </row>
    <row r="774384" spans="16:16" x14ac:dyDescent="0.3">
      <c r="P774384" s="83"/>
    </row>
    <row r="774385" spans="16:16" x14ac:dyDescent="0.3">
      <c r="P774385" s="83"/>
    </row>
    <row r="774386" spans="16:16" x14ac:dyDescent="0.3">
      <c r="P774386" s="83"/>
    </row>
    <row r="774387" spans="16:16" x14ac:dyDescent="0.3">
      <c r="P774387" s="83"/>
    </row>
    <row r="774388" spans="16:16" x14ac:dyDescent="0.3">
      <c r="P774388" s="83"/>
    </row>
    <row r="774389" spans="16:16" x14ac:dyDescent="0.3">
      <c r="P774389" s="83"/>
    </row>
    <row r="774390" spans="16:16" x14ac:dyDescent="0.3">
      <c r="P774390" s="83"/>
    </row>
    <row r="774391" spans="16:16" x14ac:dyDescent="0.3">
      <c r="P774391" s="83"/>
    </row>
    <row r="774392" spans="16:16" x14ac:dyDescent="0.3">
      <c r="P774392" s="83"/>
    </row>
    <row r="774393" spans="16:16" x14ac:dyDescent="0.3">
      <c r="P774393" s="83"/>
    </row>
    <row r="774394" spans="16:16" x14ac:dyDescent="0.3">
      <c r="P774394" s="83"/>
    </row>
    <row r="774395" spans="16:16" x14ac:dyDescent="0.3">
      <c r="P774395" s="83"/>
    </row>
    <row r="774396" spans="16:16" x14ac:dyDescent="0.3">
      <c r="P774396" s="83"/>
    </row>
    <row r="774397" spans="16:16" x14ac:dyDescent="0.3">
      <c r="P774397" s="83"/>
    </row>
    <row r="774398" spans="16:16" x14ac:dyDescent="0.3">
      <c r="P774398" s="83"/>
    </row>
    <row r="774399" spans="16:16" x14ac:dyDescent="0.3">
      <c r="P774399" s="83"/>
    </row>
    <row r="774400" spans="16:16" x14ac:dyDescent="0.3">
      <c r="P774400" s="83"/>
    </row>
    <row r="774401" spans="16:16" x14ac:dyDescent="0.3">
      <c r="P774401" s="83"/>
    </row>
    <row r="774402" spans="16:16" x14ac:dyDescent="0.3">
      <c r="P774402" s="83"/>
    </row>
    <row r="774403" spans="16:16" x14ac:dyDescent="0.3">
      <c r="P774403" s="83"/>
    </row>
    <row r="774404" spans="16:16" x14ac:dyDescent="0.3">
      <c r="P774404" s="83"/>
    </row>
    <row r="774405" spans="16:16" x14ac:dyDescent="0.3">
      <c r="P774405" s="83"/>
    </row>
    <row r="774406" spans="16:16" x14ac:dyDescent="0.3">
      <c r="P774406" s="83"/>
    </row>
    <row r="774407" spans="16:16" x14ac:dyDescent="0.3">
      <c r="P774407" s="83"/>
    </row>
    <row r="774408" spans="16:16" x14ac:dyDescent="0.3">
      <c r="P774408" s="83"/>
    </row>
    <row r="774409" spans="16:16" x14ac:dyDescent="0.3">
      <c r="P774409" s="83"/>
    </row>
    <row r="774410" spans="16:16" x14ac:dyDescent="0.3">
      <c r="P774410" s="83"/>
    </row>
    <row r="774411" spans="16:16" x14ac:dyDescent="0.3">
      <c r="P774411" s="83"/>
    </row>
    <row r="774412" spans="16:16" x14ac:dyDescent="0.3">
      <c r="P774412" s="83"/>
    </row>
    <row r="774413" spans="16:16" x14ac:dyDescent="0.3">
      <c r="P774413" s="83"/>
    </row>
    <row r="774414" spans="16:16" x14ac:dyDescent="0.3">
      <c r="P774414" s="83"/>
    </row>
    <row r="774415" spans="16:16" x14ac:dyDescent="0.3">
      <c r="P774415" s="83"/>
    </row>
    <row r="774416" spans="16:16" x14ac:dyDescent="0.3">
      <c r="P774416" s="83"/>
    </row>
    <row r="774417" spans="16:16" x14ac:dyDescent="0.3">
      <c r="P774417" s="83"/>
    </row>
    <row r="774418" spans="16:16" x14ac:dyDescent="0.3">
      <c r="P774418" s="83"/>
    </row>
    <row r="774419" spans="16:16" x14ac:dyDescent="0.3">
      <c r="P774419" s="83"/>
    </row>
    <row r="774420" spans="16:16" x14ac:dyDescent="0.3">
      <c r="P774420" s="83"/>
    </row>
    <row r="774421" spans="16:16" x14ac:dyDescent="0.3">
      <c r="P774421" s="83"/>
    </row>
    <row r="774422" spans="16:16" x14ac:dyDescent="0.3">
      <c r="P774422" s="83"/>
    </row>
    <row r="774423" spans="16:16" x14ac:dyDescent="0.3">
      <c r="P774423" s="83"/>
    </row>
    <row r="774424" spans="16:16" x14ac:dyDescent="0.3">
      <c r="P774424" s="83"/>
    </row>
    <row r="774425" spans="16:16" x14ac:dyDescent="0.3">
      <c r="P774425" s="83"/>
    </row>
    <row r="774426" spans="16:16" x14ac:dyDescent="0.3">
      <c r="P774426" s="83"/>
    </row>
    <row r="774427" spans="16:16" x14ac:dyDescent="0.3">
      <c r="P774427" s="83"/>
    </row>
    <row r="774428" spans="16:16" x14ac:dyDescent="0.3">
      <c r="P774428" s="83"/>
    </row>
    <row r="774429" spans="16:16" x14ac:dyDescent="0.3">
      <c r="P774429" s="83"/>
    </row>
    <row r="774430" spans="16:16" x14ac:dyDescent="0.3">
      <c r="P774430" s="83"/>
    </row>
    <row r="774431" spans="16:16" x14ac:dyDescent="0.3">
      <c r="P774431" s="83"/>
    </row>
    <row r="774432" spans="16:16" x14ac:dyDescent="0.3">
      <c r="P774432" s="83"/>
    </row>
    <row r="774433" spans="16:16" x14ac:dyDescent="0.3">
      <c r="P774433" s="83"/>
    </row>
    <row r="774434" spans="16:16" x14ac:dyDescent="0.3">
      <c r="P774434" s="83"/>
    </row>
    <row r="774435" spans="16:16" x14ac:dyDescent="0.3">
      <c r="P774435" s="83"/>
    </row>
    <row r="774436" spans="16:16" x14ac:dyDescent="0.3">
      <c r="P774436" s="83"/>
    </row>
    <row r="774437" spans="16:16" x14ac:dyDescent="0.3">
      <c r="P774437" s="83"/>
    </row>
    <row r="774438" spans="16:16" x14ac:dyDescent="0.3">
      <c r="P774438" s="83"/>
    </row>
    <row r="774439" spans="16:16" x14ac:dyDescent="0.3">
      <c r="P774439" s="83"/>
    </row>
    <row r="774440" spans="16:16" x14ac:dyDescent="0.3">
      <c r="P774440" s="83"/>
    </row>
    <row r="774441" spans="16:16" x14ac:dyDescent="0.3">
      <c r="P774441" s="83"/>
    </row>
    <row r="774442" spans="16:16" x14ac:dyDescent="0.3">
      <c r="P774442" s="83"/>
    </row>
    <row r="774443" spans="16:16" x14ac:dyDescent="0.3">
      <c r="P774443" s="83"/>
    </row>
    <row r="774444" spans="16:16" x14ac:dyDescent="0.3">
      <c r="P774444" s="83"/>
    </row>
    <row r="774445" spans="16:16" x14ac:dyDescent="0.3">
      <c r="P774445" s="83"/>
    </row>
    <row r="774446" spans="16:16" x14ac:dyDescent="0.3">
      <c r="P774446" s="83"/>
    </row>
    <row r="774447" spans="16:16" x14ac:dyDescent="0.3">
      <c r="P774447" s="83"/>
    </row>
    <row r="774448" spans="16:16" x14ac:dyDescent="0.3">
      <c r="P774448" s="83"/>
    </row>
    <row r="774449" spans="16:16" x14ac:dyDescent="0.3">
      <c r="P774449" s="83"/>
    </row>
    <row r="774450" spans="16:16" x14ac:dyDescent="0.3">
      <c r="P774450" s="83"/>
    </row>
    <row r="774451" spans="16:16" x14ac:dyDescent="0.3">
      <c r="P774451" s="83"/>
    </row>
    <row r="774452" spans="16:16" x14ac:dyDescent="0.3">
      <c r="P774452" s="83"/>
    </row>
    <row r="774453" spans="16:16" x14ac:dyDescent="0.3">
      <c r="P774453" s="83"/>
    </row>
    <row r="774454" spans="16:16" x14ac:dyDescent="0.3">
      <c r="P774454" s="83"/>
    </row>
    <row r="774455" spans="16:16" x14ac:dyDescent="0.3">
      <c r="P774455" s="83"/>
    </row>
    <row r="774456" spans="16:16" x14ac:dyDescent="0.3">
      <c r="P774456" s="83"/>
    </row>
    <row r="774457" spans="16:16" x14ac:dyDescent="0.3">
      <c r="P774457" s="83"/>
    </row>
    <row r="774458" spans="16:16" x14ac:dyDescent="0.3">
      <c r="P774458" s="83"/>
    </row>
    <row r="774459" spans="16:16" x14ac:dyDescent="0.3">
      <c r="P774459" s="83"/>
    </row>
    <row r="774460" spans="16:16" x14ac:dyDescent="0.3">
      <c r="P774460" s="83"/>
    </row>
    <row r="774461" spans="16:16" x14ac:dyDescent="0.3">
      <c r="P774461" s="83"/>
    </row>
    <row r="774462" spans="16:16" x14ac:dyDescent="0.3">
      <c r="P774462" s="83"/>
    </row>
    <row r="774463" spans="16:16" x14ac:dyDescent="0.3">
      <c r="P774463" s="83"/>
    </row>
    <row r="774464" spans="16:16" x14ac:dyDescent="0.3">
      <c r="P774464" s="83"/>
    </row>
    <row r="774465" spans="16:16" x14ac:dyDescent="0.3">
      <c r="P774465" s="83"/>
    </row>
    <row r="774466" spans="16:16" x14ac:dyDescent="0.3">
      <c r="P774466" s="83"/>
    </row>
    <row r="774467" spans="16:16" x14ac:dyDescent="0.3">
      <c r="P774467" s="83"/>
    </row>
    <row r="774468" spans="16:16" x14ac:dyDescent="0.3">
      <c r="P774468" s="83"/>
    </row>
    <row r="774469" spans="16:16" x14ac:dyDescent="0.3">
      <c r="P774469" s="83"/>
    </row>
    <row r="774470" spans="16:16" x14ac:dyDescent="0.3">
      <c r="P774470" s="83"/>
    </row>
    <row r="774471" spans="16:16" x14ac:dyDescent="0.3">
      <c r="P774471" s="83"/>
    </row>
    <row r="774472" spans="16:16" x14ac:dyDescent="0.3">
      <c r="P774472" s="83"/>
    </row>
    <row r="774473" spans="16:16" x14ac:dyDescent="0.3">
      <c r="P774473" s="83"/>
    </row>
    <row r="774474" spans="16:16" x14ac:dyDescent="0.3">
      <c r="P774474" s="83"/>
    </row>
    <row r="774475" spans="16:16" x14ac:dyDescent="0.3">
      <c r="P774475" s="83"/>
    </row>
    <row r="774476" spans="16:16" x14ac:dyDescent="0.3">
      <c r="P774476" s="83"/>
    </row>
    <row r="774477" spans="16:16" x14ac:dyDescent="0.3">
      <c r="P774477" s="83"/>
    </row>
    <row r="774478" spans="16:16" x14ac:dyDescent="0.3">
      <c r="P774478" s="83"/>
    </row>
    <row r="774479" spans="16:16" x14ac:dyDescent="0.3">
      <c r="P774479" s="83"/>
    </row>
    <row r="774480" spans="16:16" x14ac:dyDescent="0.3">
      <c r="P774480" s="83"/>
    </row>
    <row r="774481" spans="16:16" x14ac:dyDescent="0.3">
      <c r="P774481" s="83"/>
    </row>
    <row r="774482" spans="16:16" x14ac:dyDescent="0.3">
      <c r="P774482" s="83"/>
    </row>
    <row r="774483" spans="16:16" x14ac:dyDescent="0.3">
      <c r="P774483" s="83"/>
    </row>
    <row r="774484" spans="16:16" x14ac:dyDescent="0.3">
      <c r="P774484" s="83"/>
    </row>
    <row r="774485" spans="16:16" x14ac:dyDescent="0.3">
      <c r="P774485" s="83"/>
    </row>
    <row r="774486" spans="16:16" x14ac:dyDescent="0.3">
      <c r="P774486" s="83"/>
    </row>
    <row r="774487" spans="16:16" x14ac:dyDescent="0.3">
      <c r="P774487" s="83"/>
    </row>
    <row r="774488" spans="16:16" x14ac:dyDescent="0.3">
      <c r="P774488" s="83"/>
    </row>
    <row r="774489" spans="16:16" x14ac:dyDescent="0.3">
      <c r="P774489" s="83"/>
    </row>
    <row r="774490" spans="16:16" x14ac:dyDescent="0.3">
      <c r="P774490" s="83"/>
    </row>
    <row r="774491" spans="16:16" x14ac:dyDescent="0.3">
      <c r="P774491" s="83"/>
    </row>
    <row r="774492" spans="16:16" x14ac:dyDescent="0.3">
      <c r="P774492" s="83"/>
    </row>
    <row r="774493" spans="16:16" x14ac:dyDescent="0.3">
      <c r="P774493" s="83"/>
    </row>
    <row r="774494" spans="16:16" x14ac:dyDescent="0.3">
      <c r="P774494" s="83"/>
    </row>
    <row r="774495" spans="16:16" x14ac:dyDescent="0.3">
      <c r="P774495" s="83"/>
    </row>
    <row r="774496" spans="16:16" x14ac:dyDescent="0.3">
      <c r="P774496" s="83"/>
    </row>
    <row r="774497" spans="16:16" x14ac:dyDescent="0.3">
      <c r="P774497" s="83"/>
    </row>
    <row r="774498" spans="16:16" x14ac:dyDescent="0.3">
      <c r="P774498" s="83"/>
    </row>
    <row r="774499" spans="16:16" x14ac:dyDescent="0.3">
      <c r="P774499" s="83"/>
    </row>
    <row r="774500" spans="16:16" x14ac:dyDescent="0.3">
      <c r="P774500" s="83"/>
    </row>
    <row r="774501" spans="16:16" x14ac:dyDescent="0.3">
      <c r="P774501" s="83"/>
    </row>
    <row r="774502" spans="16:16" x14ac:dyDescent="0.3">
      <c r="P774502" s="83"/>
    </row>
    <row r="774503" spans="16:16" x14ac:dyDescent="0.3">
      <c r="P774503" s="83"/>
    </row>
    <row r="774504" spans="16:16" x14ac:dyDescent="0.3">
      <c r="P774504" s="83"/>
    </row>
    <row r="774505" spans="16:16" x14ac:dyDescent="0.3">
      <c r="P774505" s="83"/>
    </row>
    <row r="774506" spans="16:16" x14ac:dyDescent="0.3">
      <c r="P774506" s="83"/>
    </row>
    <row r="774507" spans="16:16" x14ac:dyDescent="0.3">
      <c r="P774507" s="83"/>
    </row>
    <row r="774508" spans="16:16" x14ac:dyDescent="0.3">
      <c r="P774508" s="83"/>
    </row>
    <row r="774509" spans="16:16" x14ac:dyDescent="0.3">
      <c r="P774509" s="83"/>
    </row>
    <row r="774510" spans="16:16" x14ac:dyDescent="0.3">
      <c r="P774510" s="83"/>
    </row>
    <row r="774511" spans="16:16" x14ac:dyDescent="0.3">
      <c r="P774511" s="83"/>
    </row>
    <row r="774512" spans="16:16" x14ac:dyDescent="0.3">
      <c r="P774512" s="83"/>
    </row>
    <row r="774513" spans="16:16" x14ac:dyDescent="0.3">
      <c r="P774513" s="83"/>
    </row>
    <row r="774514" spans="16:16" x14ac:dyDescent="0.3">
      <c r="P774514" s="83"/>
    </row>
    <row r="774515" spans="16:16" x14ac:dyDescent="0.3">
      <c r="P774515" s="83"/>
    </row>
    <row r="774516" spans="16:16" x14ac:dyDescent="0.3">
      <c r="P774516" s="83"/>
    </row>
    <row r="774517" spans="16:16" x14ac:dyDescent="0.3">
      <c r="P774517" s="83"/>
    </row>
    <row r="774518" spans="16:16" x14ac:dyDescent="0.3">
      <c r="P774518" s="83"/>
    </row>
    <row r="774519" spans="16:16" x14ac:dyDescent="0.3">
      <c r="P774519" s="83"/>
    </row>
    <row r="774520" spans="16:16" x14ac:dyDescent="0.3">
      <c r="P774520" s="83"/>
    </row>
    <row r="774521" spans="16:16" x14ac:dyDescent="0.3">
      <c r="P774521" s="83"/>
    </row>
    <row r="774522" spans="16:16" x14ac:dyDescent="0.3">
      <c r="P774522" s="83"/>
    </row>
    <row r="774523" spans="16:16" x14ac:dyDescent="0.3">
      <c r="P774523" s="83"/>
    </row>
    <row r="774524" spans="16:16" x14ac:dyDescent="0.3">
      <c r="P774524" s="83"/>
    </row>
    <row r="774525" spans="16:16" x14ac:dyDescent="0.3">
      <c r="P774525" s="83"/>
    </row>
    <row r="774526" spans="16:16" x14ac:dyDescent="0.3">
      <c r="P774526" s="83"/>
    </row>
    <row r="774527" spans="16:16" x14ac:dyDescent="0.3">
      <c r="P774527" s="83"/>
    </row>
    <row r="774528" spans="16:16" x14ac:dyDescent="0.3">
      <c r="P774528" s="83"/>
    </row>
    <row r="774529" spans="16:16" x14ac:dyDescent="0.3">
      <c r="P774529" s="83"/>
    </row>
    <row r="774530" spans="16:16" x14ac:dyDescent="0.3">
      <c r="P774530" s="83"/>
    </row>
    <row r="774531" spans="16:16" x14ac:dyDescent="0.3">
      <c r="P774531" s="83"/>
    </row>
    <row r="774532" spans="16:16" x14ac:dyDescent="0.3">
      <c r="P774532" s="83"/>
    </row>
    <row r="774533" spans="16:16" x14ac:dyDescent="0.3">
      <c r="P774533" s="83"/>
    </row>
    <row r="774534" spans="16:16" x14ac:dyDescent="0.3">
      <c r="P774534" s="83"/>
    </row>
    <row r="774535" spans="16:16" x14ac:dyDescent="0.3">
      <c r="P774535" s="83"/>
    </row>
    <row r="774536" spans="16:16" x14ac:dyDescent="0.3">
      <c r="P774536" s="83"/>
    </row>
    <row r="774537" spans="16:16" x14ac:dyDescent="0.3">
      <c r="P774537" s="83"/>
    </row>
    <row r="774538" spans="16:16" x14ac:dyDescent="0.3">
      <c r="P774538" s="83"/>
    </row>
    <row r="774539" spans="16:16" x14ac:dyDescent="0.3">
      <c r="P774539" s="83"/>
    </row>
    <row r="774540" spans="16:16" x14ac:dyDescent="0.3">
      <c r="P774540" s="83"/>
    </row>
    <row r="774541" spans="16:16" x14ac:dyDescent="0.3">
      <c r="P774541" s="83"/>
    </row>
    <row r="774542" spans="16:16" x14ac:dyDescent="0.3">
      <c r="P774542" s="83"/>
    </row>
    <row r="774543" spans="16:16" x14ac:dyDescent="0.3">
      <c r="P774543" s="83"/>
    </row>
    <row r="774544" spans="16:16" x14ac:dyDescent="0.3">
      <c r="P774544" s="83"/>
    </row>
    <row r="774545" spans="16:16" x14ac:dyDescent="0.3">
      <c r="P774545" s="83"/>
    </row>
    <row r="774546" spans="16:16" x14ac:dyDescent="0.3">
      <c r="P774546" s="83"/>
    </row>
    <row r="774547" spans="16:16" x14ac:dyDescent="0.3">
      <c r="P774547" s="83"/>
    </row>
    <row r="774548" spans="16:16" x14ac:dyDescent="0.3">
      <c r="P774548" s="83"/>
    </row>
    <row r="774549" spans="16:16" x14ac:dyDescent="0.3">
      <c r="P774549" s="83"/>
    </row>
    <row r="774550" spans="16:16" x14ac:dyDescent="0.3">
      <c r="P774550" s="83"/>
    </row>
    <row r="774551" spans="16:16" x14ac:dyDescent="0.3">
      <c r="P774551" s="83"/>
    </row>
    <row r="774552" spans="16:16" x14ac:dyDescent="0.3">
      <c r="P774552" s="83"/>
    </row>
    <row r="774553" spans="16:16" x14ac:dyDescent="0.3">
      <c r="P774553" s="83"/>
    </row>
    <row r="774554" spans="16:16" x14ac:dyDescent="0.3">
      <c r="P774554" s="83"/>
    </row>
    <row r="774555" spans="16:16" x14ac:dyDescent="0.3">
      <c r="P774555" s="83"/>
    </row>
    <row r="774556" spans="16:16" x14ac:dyDescent="0.3">
      <c r="P774556" s="83"/>
    </row>
    <row r="774557" spans="16:16" x14ac:dyDescent="0.3">
      <c r="P774557" s="83"/>
    </row>
    <row r="774558" spans="16:16" x14ac:dyDescent="0.3">
      <c r="P774558" s="83"/>
    </row>
    <row r="774559" spans="16:16" x14ac:dyDescent="0.3">
      <c r="P774559" s="83"/>
    </row>
    <row r="774560" spans="16:16" x14ac:dyDescent="0.3">
      <c r="P774560" s="83"/>
    </row>
    <row r="774561" spans="16:16" x14ac:dyDescent="0.3">
      <c r="P774561" s="83"/>
    </row>
    <row r="774562" spans="16:16" x14ac:dyDescent="0.3">
      <c r="P774562" s="83"/>
    </row>
    <row r="774563" spans="16:16" x14ac:dyDescent="0.3">
      <c r="P774563" s="83"/>
    </row>
    <row r="774564" spans="16:16" x14ac:dyDescent="0.3">
      <c r="P774564" s="83"/>
    </row>
    <row r="774565" spans="16:16" x14ac:dyDescent="0.3">
      <c r="P774565" s="83"/>
    </row>
    <row r="774566" spans="16:16" x14ac:dyDescent="0.3">
      <c r="P774566" s="83"/>
    </row>
    <row r="774567" spans="16:16" x14ac:dyDescent="0.3">
      <c r="P774567" s="83"/>
    </row>
    <row r="774568" spans="16:16" x14ac:dyDescent="0.3">
      <c r="P774568" s="83"/>
    </row>
    <row r="774569" spans="16:16" x14ac:dyDescent="0.3">
      <c r="P774569" s="83"/>
    </row>
    <row r="774570" spans="16:16" x14ac:dyDescent="0.3">
      <c r="P774570" s="83"/>
    </row>
    <row r="774571" spans="16:16" x14ac:dyDescent="0.3">
      <c r="P774571" s="83"/>
    </row>
    <row r="774572" spans="16:16" x14ac:dyDescent="0.3">
      <c r="P774572" s="83"/>
    </row>
    <row r="774573" spans="16:16" x14ac:dyDescent="0.3">
      <c r="P774573" s="83"/>
    </row>
    <row r="774574" spans="16:16" x14ac:dyDescent="0.3">
      <c r="P774574" s="83"/>
    </row>
    <row r="774575" spans="16:16" x14ac:dyDescent="0.3">
      <c r="P774575" s="83"/>
    </row>
    <row r="774576" spans="16:16" x14ac:dyDescent="0.3">
      <c r="P774576" s="83"/>
    </row>
    <row r="774577" spans="16:16" x14ac:dyDescent="0.3">
      <c r="P774577" s="83"/>
    </row>
    <row r="774578" spans="16:16" x14ac:dyDescent="0.3">
      <c r="P774578" s="83"/>
    </row>
    <row r="774579" spans="16:16" x14ac:dyDescent="0.3">
      <c r="P774579" s="83"/>
    </row>
    <row r="774580" spans="16:16" x14ac:dyDescent="0.3">
      <c r="P774580" s="83"/>
    </row>
    <row r="774581" spans="16:16" x14ac:dyDescent="0.3">
      <c r="P774581" s="83"/>
    </row>
    <row r="774582" spans="16:16" x14ac:dyDescent="0.3">
      <c r="P774582" s="83"/>
    </row>
    <row r="774583" spans="16:16" x14ac:dyDescent="0.3">
      <c r="P774583" s="83"/>
    </row>
    <row r="774584" spans="16:16" x14ac:dyDescent="0.3">
      <c r="P774584" s="83"/>
    </row>
    <row r="774585" spans="16:16" x14ac:dyDescent="0.3">
      <c r="P774585" s="83"/>
    </row>
    <row r="774586" spans="16:16" x14ac:dyDescent="0.3">
      <c r="P774586" s="83"/>
    </row>
    <row r="774587" spans="16:16" x14ac:dyDescent="0.3">
      <c r="P774587" s="83"/>
    </row>
    <row r="774588" spans="16:16" x14ac:dyDescent="0.3">
      <c r="P774588" s="83"/>
    </row>
    <row r="774589" spans="16:16" x14ac:dyDescent="0.3">
      <c r="P774589" s="83"/>
    </row>
    <row r="774590" spans="16:16" x14ac:dyDescent="0.3">
      <c r="P774590" s="83"/>
    </row>
    <row r="774591" spans="16:16" x14ac:dyDescent="0.3">
      <c r="P774591" s="83"/>
    </row>
    <row r="774592" spans="16:16" x14ac:dyDescent="0.3">
      <c r="P774592" s="83"/>
    </row>
    <row r="774593" spans="16:16" x14ac:dyDescent="0.3">
      <c r="P774593" s="83"/>
    </row>
    <row r="774594" spans="16:16" x14ac:dyDescent="0.3">
      <c r="P774594" s="83"/>
    </row>
    <row r="774595" spans="16:16" x14ac:dyDescent="0.3">
      <c r="P774595" s="83"/>
    </row>
    <row r="774596" spans="16:16" x14ac:dyDescent="0.3">
      <c r="P774596" s="83"/>
    </row>
    <row r="774597" spans="16:16" x14ac:dyDescent="0.3">
      <c r="P774597" s="83"/>
    </row>
    <row r="774598" spans="16:16" x14ac:dyDescent="0.3">
      <c r="P774598" s="83"/>
    </row>
    <row r="774599" spans="16:16" x14ac:dyDescent="0.3">
      <c r="P774599" s="83"/>
    </row>
    <row r="774600" spans="16:16" x14ac:dyDescent="0.3">
      <c r="P774600" s="83"/>
    </row>
    <row r="774601" spans="16:16" x14ac:dyDescent="0.3">
      <c r="P774601" s="83"/>
    </row>
    <row r="774602" spans="16:16" x14ac:dyDescent="0.3">
      <c r="P774602" s="83"/>
    </row>
    <row r="774603" spans="16:16" x14ac:dyDescent="0.3">
      <c r="P774603" s="83"/>
    </row>
    <row r="774604" spans="16:16" x14ac:dyDescent="0.3">
      <c r="P774604" s="83"/>
    </row>
    <row r="774605" spans="16:16" x14ac:dyDescent="0.3">
      <c r="P774605" s="83"/>
    </row>
    <row r="774606" spans="16:16" x14ac:dyDescent="0.3">
      <c r="P774606" s="83"/>
    </row>
    <row r="774607" spans="16:16" x14ac:dyDescent="0.3">
      <c r="P774607" s="83"/>
    </row>
    <row r="774608" spans="16:16" x14ac:dyDescent="0.3">
      <c r="P774608" s="83"/>
    </row>
    <row r="774609" spans="16:16" x14ac:dyDescent="0.3">
      <c r="P774609" s="83"/>
    </row>
    <row r="774610" spans="16:16" x14ac:dyDescent="0.3">
      <c r="P774610" s="83"/>
    </row>
    <row r="774611" spans="16:16" x14ac:dyDescent="0.3">
      <c r="P774611" s="83"/>
    </row>
    <row r="774612" spans="16:16" x14ac:dyDescent="0.3">
      <c r="P774612" s="83"/>
    </row>
    <row r="774613" spans="16:16" x14ac:dyDescent="0.3">
      <c r="P774613" s="83"/>
    </row>
    <row r="774614" spans="16:16" x14ac:dyDescent="0.3">
      <c r="P774614" s="83"/>
    </row>
    <row r="774615" spans="16:16" x14ac:dyDescent="0.3">
      <c r="P774615" s="83"/>
    </row>
    <row r="774616" spans="16:16" x14ac:dyDescent="0.3">
      <c r="P774616" s="83"/>
    </row>
    <row r="774617" spans="16:16" x14ac:dyDescent="0.3">
      <c r="P774617" s="83"/>
    </row>
    <row r="774618" spans="16:16" x14ac:dyDescent="0.3">
      <c r="P774618" s="83"/>
    </row>
    <row r="774619" spans="16:16" x14ac:dyDescent="0.3">
      <c r="P774619" s="83"/>
    </row>
    <row r="774620" spans="16:16" x14ac:dyDescent="0.3">
      <c r="P774620" s="83"/>
    </row>
    <row r="774621" spans="16:16" x14ac:dyDescent="0.3">
      <c r="P774621" s="83"/>
    </row>
    <row r="774622" spans="16:16" x14ac:dyDescent="0.3">
      <c r="P774622" s="83"/>
    </row>
    <row r="774623" spans="16:16" x14ac:dyDescent="0.3">
      <c r="P774623" s="83"/>
    </row>
    <row r="774624" spans="16:16" x14ac:dyDescent="0.3">
      <c r="P774624" s="83"/>
    </row>
    <row r="774625" spans="16:16" x14ac:dyDescent="0.3">
      <c r="P774625" s="83"/>
    </row>
    <row r="774626" spans="16:16" x14ac:dyDescent="0.3">
      <c r="P774626" s="83"/>
    </row>
    <row r="774627" spans="16:16" x14ac:dyDescent="0.3">
      <c r="P774627" s="83"/>
    </row>
    <row r="774628" spans="16:16" x14ac:dyDescent="0.3">
      <c r="P774628" s="83"/>
    </row>
    <row r="774629" spans="16:16" x14ac:dyDescent="0.3">
      <c r="P774629" s="83"/>
    </row>
    <row r="774630" spans="16:16" x14ac:dyDescent="0.3">
      <c r="P774630" s="83"/>
    </row>
    <row r="774631" spans="16:16" x14ac:dyDescent="0.3">
      <c r="P774631" s="83"/>
    </row>
    <row r="774632" spans="16:16" x14ac:dyDescent="0.3">
      <c r="P774632" s="83"/>
    </row>
    <row r="774633" spans="16:16" x14ac:dyDescent="0.3">
      <c r="P774633" s="83"/>
    </row>
    <row r="774634" spans="16:16" x14ac:dyDescent="0.3">
      <c r="P774634" s="83"/>
    </row>
    <row r="774635" spans="16:16" x14ac:dyDescent="0.3">
      <c r="P774635" s="83"/>
    </row>
    <row r="774636" spans="16:16" x14ac:dyDescent="0.3">
      <c r="P774636" s="83"/>
    </row>
    <row r="774637" spans="16:16" x14ac:dyDescent="0.3">
      <c r="P774637" s="83"/>
    </row>
    <row r="774638" spans="16:16" x14ac:dyDescent="0.3">
      <c r="P774638" s="83"/>
    </row>
    <row r="774639" spans="16:16" x14ac:dyDescent="0.3">
      <c r="P774639" s="83"/>
    </row>
    <row r="774640" spans="16:16" x14ac:dyDescent="0.3">
      <c r="P774640" s="83"/>
    </row>
    <row r="774641" spans="16:16" x14ac:dyDescent="0.3">
      <c r="P774641" s="83"/>
    </row>
    <row r="774642" spans="16:16" x14ac:dyDescent="0.3">
      <c r="P774642" s="83"/>
    </row>
    <row r="774643" spans="16:16" x14ac:dyDescent="0.3">
      <c r="P774643" s="83"/>
    </row>
    <row r="774644" spans="16:16" x14ac:dyDescent="0.3">
      <c r="P774644" s="83"/>
    </row>
    <row r="774645" spans="16:16" x14ac:dyDescent="0.3">
      <c r="P774645" s="83"/>
    </row>
    <row r="774646" spans="16:16" x14ac:dyDescent="0.3">
      <c r="P774646" s="83"/>
    </row>
    <row r="774647" spans="16:16" x14ac:dyDescent="0.3">
      <c r="P774647" s="83"/>
    </row>
    <row r="774648" spans="16:16" x14ac:dyDescent="0.3">
      <c r="P774648" s="83"/>
    </row>
    <row r="774649" spans="16:16" x14ac:dyDescent="0.3">
      <c r="P774649" s="83"/>
    </row>
    <row r="774650" spans="16:16" x14ac:dyDescent="0.3">
      <c r="P774650" s="83"/>
    </row>
    <row r="774651" spans="16:16" x14ac:dyDescent="0.3">
      <c r="P774651" s="83"/>
    </row>
    <row r="774652" spans="16:16" x14ac:dyDescent="0.3">
      <c r="P774652" s="83"/>
    </row>
    <row r="774653" spans="16:16" x14ac:dyDescent="0.3">
      <c r="P774653" s="83"/>
    </row>
    <row r="774654" spans="16:16" x14ac:dyDescent="0.3">
      <c r="P774654" s="83"/>
    </row>
    <row r="774655" spans="16:16" x14ac:dyDescent="0.3">
      <c r="P774655" s="83"/>
    </row>
    <row r="774656" spans="16:16" x14ac:dyDescent="0.3">
      <c r="P774656" s="83"/>
    </row>
    <row r="774657" spans="16:16" x14ac:dyDescent="0.3">
      <c r="P774657" s="83"/>
    </row>
    <row r="774658" spans="16:16" x14ac:dyDescent="0.3">
      <c r="P774658" s="83"/>
    </row>
    <row r="774659" spans="16:16" x14ac:dyDescent="0.3">
      <c r="P774659" s="83"/>
    </row>
    <row r="774660" spans="16:16" x14ac:dyDescent="0.3">
      <c r="P774660" s="83"/>
    </row>
    <row r="774661" spans="16:16" x14ac:dyDescent="0.3">
      <c r="P774661" s="83"/>
    </row>
    <row r="774662" spans="16:16" x14ac:dyDescent="0.3">
      <c r="P774662" s="83"/>
    </row>
    <row r="774663" spans="16:16" x14ac:dyDescent="0.3">
      <c r="P774663" s="83"/>
    </row>
    <row r="774664" spans="16:16" x14ac:dyDescent="0.3">
      <c r="P774664" s="83"/>
    </row>
    <row r="774665" spans="16:16" x14ac:dyDescent="0.3">
      <c r="P774665" s="83"/>
    </row>
    <row r="774666" spans="16:16" x14ac:dyDescent="0.3">
      <c r="P774666" s="83"/>
    </row>
    <row r="774667" spans="16:16" x14ac:dyDescent="0.3">
      <c r="P774667" s="83"/>
    </row>
    <row r="774668" spans="16:16" x14ac:dyDescent="0.3">
      <c r="P774668" s="83"/>
    </row>
    <row r="774669" spans="16:16" x14ac:dyDescent="0.3">
      <c r="P774669" s="83"/>
    </row>
    <row r="774670" spans="16:16" x14ac:dyDescent="0.3">
      <c r="P774670" s="83"/>
    </row>
    <row r="774671" spans="16:16" x14ac:dyDescent="0.3">
      <c r="P774671" s="83"/>
    </row>
    <row r="774672" spans="16:16" x14ac:dyDescent="0.3">
      <c r="P774672" s="83"/>
    </row>
    <row r="774673" spans="16:16" x14ac:dyDescent="0.3">
      <c r="P774673" s="83"/>
    </row>
    <row r="774674" spans="16:16" x14ac:dyDescent="0.3">
      <c r="P774674" s="83"/>
    </row>
    <row r="774675" spans="16:16" x14ac:dyDescent="0.3">
      <c r="P774675" s="83"/>
    </row>
    <row r="774676" spans="16:16" x14ac:dyDescent="0.3">
      <c r="P774676" s="83"/>
    </row>
    <row r="774677" spans="16:16" x14ac:dyDescent="0.3">
      <c r="P774677" s="83"/>
    </row>
    <row r="774678" spans="16:16" x14ac:dyDescent="0.3">
      <c r="P774678" s="83"/>
    </row>
    <row r="774679" spans="16:16" x14ac:dyDescent="0.3">
      <c r="P774679" s="83"/>
    </row>
    <row r="774680" spans="16:16" x14ac:dyDescent="0.3">
      <c r="P774680" s="83"/>
    </row>
    <row r="774681" spans="16:16" x14ac:dyDescent="0.3">
      <c r="P774681" s="83"/>
    </row>
    <row r="774682" spans="16:16" x14ac:dyDescent="0.3">
      <c r="P774682" s="83"/>
    </row>
    <row r="774683" spans="16:16" x14ac:dyDescent="0.3">
      <c r="P774683" s="83"/>
    </row>
    <row r="774684" spans="16:16" x14ac:dyDescent="0.3">
      <c r="P774684" s="83"/>
    </row>
    <row r="774685" spans="16:16" x14ac:dyDescent="0.3">
      <c r="P774685" s="83"/>
    </row>
    <row r="774686" spans="16:16" x14ac:dyDescent="0.3">
      <c r="P774686" s="83"/>
    </row>
    <row r="774687" spans="16:16" x14ac:dyDescent="0.3">
      <c r="P774687" s="83"/>
    </row>
    <row r="774688" spans="16:16" x14ac:dyDescent="0.3">
      <c r="P774688" s="83"/>
    </row>
    <row r="774689" spans="16:16" x14ac:dyDescent="0.3">
      <c r="P774689" s="83"/>
    </row>
    <row r="774690" spans="16:16" x14ac:dyDescent="0.3">
      <c r="P774690" s="83"/>
    </row>
    <row r="774691" spans="16:16" x14ac:dyDescent="0.3">
      <c r="P774691" s="83"/>
    </row>
    <row r="774692" spans="16:16" x14ac:dyDescent="0.3">
      <c r="P774692" s="83"/>
    </row>
    <row r="774693" spans="16:16" x14ac:dyDescent="0.3">
      <c r="P774693" s="83"/>
    </row>
    <row r="774694" spans="16:16" x14ac:dyDescent="0.3">
      <c r="P774694" s="83"/>
    </row>
    <row r="774695" spans="16:16" x14ac:dyDescent="0.3">
      <c r="P774695" s="83"/>
    </row>
    <row r="774696" spans="16:16" x14ac:dyDescent="0.3">
      <c r="P774696" s="83"/>
    </row>
    <row r="774697" spans="16:16" x14ac:dyDescent="0.3">
      <c r="P774697" s="83"/>
    </row>
    <row r="774698" spans="16:16" x14ac:dyDescent="0.3">
      <c r="P774698" s="83"/>
    </row>
    <row r="774699" spans="16:16" x14ac:dyDescent="0.3">
      <c r="P774699" s="83"/>
    </row>
    <row r="774700" spans="16:16" x14ac:dyDescent="0.3">
      <c r="P774700" s="83"/>
    </row>
    <row r="774701" spans="16:16" x14ac:dyDescent="0.3">
      <c r="P774701" s="83"/>
    </row>
    <row r="774702" spans="16:16" x14ac:dyDescent="0.3">
      <c r="P774702" s="83"/>
    </row>
    <row r="774703" spans="16:16" x14ac:dyDescent="0.3">
      <c r="P774703" s="83"/>
    </row>
    <row r="774704" spans="16:16" x14ac:dyDescent="0.3">
      <c r="P774704" s="83"/>
    </row>
    <row r="774705" spans="16:16" x14ac:dyDescent="0.3">
      <c r="P774705" s="83"/>
    </row>
    <row r="774706" spans="16:16" x14ac:dyDescent="0.3">
      <c r="P774706" s="83"/>
    </row>
    <row r="774707" spans="16:16" x14ac:dyDescent="0.3">
      <c r="P774707" s="83"/>
    </row>
    <row r="774708" spans="16:16" x14ac:dyDescent="0.3">
      <c r="P774708" s="83"/>
    </row>
    <row r="774709" spans="16:16" x14ac:dyDescent="0.3">
      <c r="P774709" s="83"/>
    </row>
    <row r="774710" spans="16:16" x14ac:dyDescent="0.3">
      <c r="P774710" s="83"/>
    </row>
    <row r="774711" spans="16:16" x14ac:dyDescent="0.3">
      <c r="P774711" s="83"/>
    </row>
    <row r="774712" spans="16:16" x14ac:dyDescent="0.3">
      <c r="P774712" s="83"/>
    </row>
    <row r="774713" spans="16:16" x14ac:dyDescent="0.3">
      <c r="P774713" s="83"/>
    </row>
    <row r="774714" spans="16:16" x14ac:dyDescent="0.3">
      <c r="P774714" s="83"/>
    </row>
    <row r="774715" spans="16:16" x14ac:dyDescent="0.3">
      <c r="P774715" s="83"/>
    </row>
    <row r="774716" spans="16:16" x14ac:dyDescent="0.3">
      <c r="P774716" s="83"/>
    </row>
    <row r="774717" spans="16:16" x14ac:dyDescent="0.3">
      <c r="P774717" s="83"/>
    </row>
    <row r="774718" spans="16:16" x14ac:dyDescent="0.3">
      <c r="P774718" s="83"/>
    </row>
    <row r="774719" spans="16:16" x14ac:dyDescent="0.3">
      <c r="P774719" s="83"/>
    </row>
    <row r="774720" spans="16:16" x14ac:dyDescent="0.3">
      <c r="P774720" s="83"/>
    </row>
    <row r="774721" spans="16:16" x14ac:dyDescent="0.3">
      <c r="P774721" s="83"/>
    </row>
    <row r="774722" spans="16:16" x14ac:dyDescent="0.3">
      <c r="P774722" s="83"/>
    </row>
    <row r="774723" spans="16:16" x14ac:dyDescent="0.3">
      <c r="P774723" s="83"/>
    </row>
    <row r="774724" spans="16:16" x14ac:dyDescent="0.3">
      <c r="P774724" s="83"/>
    </row>
    <row r="774725" spans="16:16" x14ac:dyDescent="0.3">
      <c r="P774725" s="83"/>
    </row>
    <row r="774726" spans="16:16" x14ac:dyDescent="0.3">
      <c r="P774726" s="83"/>
    </row>
    <row r="774727" spans="16:16" x14ac:dyDescent="0.3">
      <c r="P774727" s="83"/>
    </row>
    <row r="774728" spans="16:16" x14ac:dyDescent="0.3">
      <c r="P774728" s="83"/>
    </row>
    <row r="774729" spans="16:16" x14ac:dyDescent="0.3">
      <c r="P774729" s="83"/>
    </row>
    <row r="774730" spans="16:16" x14ac:dyDescent="0.3">
      <c r="P774730" s="83"/>
    </row>
    <row r="774731" spans="16:16" x14ac:dyDescent="0.3">
      <c r="P774731" s="83"/>
    </row>
    <row r="774732" spans="16:16" x14ac:dyDescent="0.3">
      <c r="P774732" s="83"/>
    </row>
    <row r="774733" spans="16:16" x14ac:dyDescent="0.3">
      <c r="P774733" s="83"/>
    </row>
    <row r="774734" spans="16:16" x14ac:dyDescent="0.3">
      <c r="P774734" s="83"/>
    </row>
    <row r="774735" spans="16:16" x14ac:dyDescent="0.3">
      <c r="P774735" s="83"/>
    </row>
    <row r="774736" spans="16:16" x14ac:dyDescent="0.3">
      <c r="P774736" s="83"/>
    </row>
    <row r="774737" spans="16:16" x14ac:dyDescent="0.3">
      <c r="P774737" s="83"/>
    </row>
    <row r="774738" spans="16:16" x14ac:dyDescent="0.3">
      <c r="P774738" s="83"/>
    </row>
    <row r="774739" spans="16:16" x14ac:dyDescent="0.3">
      <c r="P774739" s="83"/>
    </row>
    <row r="774740" spans="16:16" x14ac:dyDescent="0.3">
      <c r="P774740" s="83"/>
    </row>
    <row r="774741" spans="16:16" x14ac:dyDescent="0.3">
      <c r="P774741" s="83"/>
    </row>
    <row r="774742" spans="16:16" x14ac:dyDescent="0.3">
      <c r="P774742" s="83"/>
    </row>
    <row r="774743" spans="16:16" x14ac:dyDescent="0.3">
      <c r="P774743" s="83"/>
    </row>
    <row r="774744" spans="16:16" x14ac:dyDescent="0.3">
      <c r="P774744" s="83"/>
    </row>
    <row r="774745" spans="16:16" x14ac:dyDescent="0.3">
      <c r="P774745" s="83"/>
    </row>
    <row r="774746" spans="16:16" x14ac:dyDescent="0.3">
      <c r="P774746" s="83"/>
    </row>
    <row r="774747" spans="16:16" x14ac:dyDescent="0.3">
      <c r="P774747" s="83"/>
    </row>
    <row r="774748" spans="16:16" x14ac:dyDescent="0.3">
      <c r="P774748" s="83"/>
    </row>
    <row r="774749" spans="16:16" x14ac:dyDescent="0.3">
      <c r="P774749" s="83"/>
    </row>
    <row r="774750" spans="16:16" x14ac:dyDescent="0.3">
      <c r="P774750" s="83"/>
    </row>
    <row r="774751" spans="16:16" x14ac:dyDescent="0.3">
      <c r="P774751" s="83"/>
    </row>
    <row r="774752" spans="16:16" x14ac:dyDescent="0.3">
      <c r="P774752" s="83"/>
    </row>
    <row r="774753" spans="16:16" x14ac:dyDescent="0.3">
      <c r="P774753" s="83"/>
    </row>
    <row r="774754" spans="16:16" x14ac:dyDescent="0.3">
      <c r="P774754" s="83"/>
    </row>
    <row r="774755" spans="16:16" x14ac:dyDescent="0.3">
      <c r="P774755" s="83"/>
    </row>
    <row r="774756" spans="16:16" x14ac:dyDescent="0.3">
      <c r="P774756" s="83"/>
    </row>
    <row r="774757" spans="16:16" x14ac:dyDescent="0.3">
      <c r="P774757" s="83"/>
    </row>
    <row r="774758" spans="16:16" x14ac:dyDescent="0.3">
      <c r="P774758" s="83"/>
    </row>
    <row r="774759" spans="16:16" x14ac:dyDescent="0.3">
      <c r="P774759" s="83"/>
    </row>
    <row r="774760" spans="16:16" x14ac:dyDescent="0.3">
      <c r="P774760" s="83"/>
    </row>
    <row r="774761" spans="16:16" x14ac:dyDescent="0.3">
      <c r="P774761" s="83"/>
    </row>
    <row r="774762" spans="16:16" x14ac:dyDescent="0.3">
      <c r="P774762" s="83"/>
    </row>
    <row r="774763" spans="16:16" x14ac:dyDescent="0.3">
      <c r="P774763" s="83"/>
    </row>
    <row r="774764" spans="16:16" x14ac:dyDescent="0.3">
      <c r="P774764" s="83"/>
    </row>
    <row r="774765" spans="16:16" x14ac:dyDescent="0.3">
      <c r="P774765" s="83"/>
    </row>
    <row r="774766" spans="16:16" x14ac:dyDescent="0.3">
      <c r="P774766" s="83"/>
    </row>
    <row r="774767" spans="16:16" x14ac:dyDescent="0.3">
      <c r="P774767" s="83"/>
    </row>
    <row r="774768" spans="16:16" x14ac:dyDescent="0.3">
      <c r="P774768" s="83"/>
    </row>
    <row r="774769" spans="16:16" x14ac:dyDescent="0.3">
      <c r="P774769" s="83"/>
    </row>
    <row r="774770" spans="16:16" x14ac:dyDescent="0.3">
      <c r="P774770" s="83"/>
    </row>
    <row r="774771" spans="16:16" x14ac:dyDescent="0.3">
      <c r="P774771" s="83"/>
    </row>
    <row r="774772" spans="16:16" x14ac:dyDescent="0.3">
      <c r="P774772" s="83"/>
    </row>
    <row r="774773" spans="16:16" x14ac:dyDescent="0.3">
      <c r="P774773" s="83"/>
    </row>
    <row r="774774" spans="16:16" x14ac:dyDescent="0.3">
      <c r="P774774" s="83"/>
    </row>
    <row r="774775" spans="16:16" x14ac:dyDescent="0.3">
      <c r="P774775" s="83"/>
    </row>
    <row r="774776" spans="16:16" x14ac:dyDescent="0.3">
      <c r="P774776" s="83"/>
    </row>
    <row r="774777" spans="16:16" x14ac:dyDescent="0.3">
      <c r="P774777" s="83"/>
    </row>
    <row r="774778" spans="16:16" x14ac:dyDescent="0.3">
      <c r="P774778" s="83"/>
    </row>
    <row r="774779" spans="16:16" x14ac:dyDescent="0.3">
      <c r="P774779" s="83"/>
    </row>
    <row r="774780" spans="16:16" x14ac:dyDescent="0.3">
      <c r="P774780" s="83"/>
    </row>
    <row r="774781" spans="16:16" x14ac:dyDescent="0.3">
      <c r="P774781" s="83"/>
    </row>
    <row r="774782" spans="16:16" x14ac:dyDescent="0.3">
      <c r="P774782" s="83"/>
    </row>
    <row r="774783" spans="16:16" x14ac:dyDescent="0.3">
      <c r="P774783" s="83"/>
    </row>
    <row r="774784" spans="16:16" x14ac:dyDescent="0.3">
      <c r="P774784" s="83"/>
    </row>
    <row r="774785" spans="16:16" x14ac:dyDescent="0.3">
      <c r="P774785" s="83"/>
    </row>
    <row r="774786" spans="16:16" x14ac:dyDescent="0.3">
      <c r="P774786" s="83"/>
    </row>
    <row r="774787" spans="16:16" x14ac:dyDescent="0.3">
      <c r="P774787" s="83"/>
    </row>
    <row r="774788" spans="16:16" x14ac:dyDescent="0.3">
      <c r="P774788" s="83"/>
    </row>
    <row r="774789" spans="16:16" x14ac:dyDescent="0.3">
      <c r="P774789" s="83"/>
    </row>
    <row r="774790" spans="16:16" x14ac:dyDescent="0.3">
      <c r="P774790" s="83"/>
    </row>
    <row r="774791" spans="16:16" x14ac:dyDescent="0.3">
      <c r="P774791" s="83"/>
    </row>
    <row r="774792" spans="16:16" x14ac:dyDescent="0.3">
      <c r="P774792" s="83"/>
    </row>
    <row r="774793" spans="16:16" x14ac:dyDescent="0.3">
      <c r="P774793" s="83"/>
    </row>
    <row r="774794" spans="16:16" x14ac:dyDescent="0.3">
      <c r="P774794" s="83"/>
    </row>
    <row r="774795" spans="16:16" x14ac:dyDescent="0.3">
      <c r="P774795" s="83"/>
    </row>
    <row r="774796" spans="16:16" x14ac:dyDescent="0.3">
      <c r="P774796" s="83"/>
    </row>
    <row r="774797" spans="16:16" x14ac:dyDescent="0.3">
      <c r="P774797" s="83"/>
    </row>
    <row r="774798" spans="16:16" x14ac:dyDescent="0.3">
      <c r="P774798" s="83"/>
    </row>
    <row r="774799" spans="16:16" x14ac:dyDescent="0.3">
      <c r="P774799" s="83"/>
    </row>
    <row r="774800" spans="16:16" x14ac:dyDescent="0.3">
      <c r="P774800" s="83"/>
    </row>
    <row r="774801" spans="16:16" x14ac:dyDescent="0.3">
      <c r="P774801" s="83"/>
    </row>
    <row r="774802" spans="16:16" x14ac:dyDescent="0.3">
      <c r="P774802" s="83"/>
    </row>
    <row r="774803" spans="16:16" x14ac:dyDescent="0.3">
      <c r="P774803" s="83"/>
    </row>
    <row r="774804" spans="16:16" x14ac:dyDescent="0.3">
      <c r="P774804" s="83"/>
    </row>
    <row r="774805" spans="16:16" x14ac:dyDescent="0.3">
      <c r="P774805" s="83"/>
    </row>
    <row r="774806" spans="16:16" x14ac:dyDescent="0.3">
      <c r="P774806" s="83"/>
    </row>
    <row r="774807" spans="16:16" x14ac:dyDescent="0.3">
      <c r="P774807" s="83"/>
    </row>
    <row r="774808" spans="16:16" x14ac:dyDescent="0.3">
      <c r="P774808" s="83"/>
    </row>
    <row r="774809" spans="16:16" x14ac:dyDescent="0.3">
      <c r="P774809" s="83"/>
    </row>
    <row r="774810" spans="16:16" x14ac:dyDescent="0.3">
      <c r="P774810" s="83"/>
    </row>
    <row r="774811" spans="16:16" x14ac:dyDescent="0.3">
      <c r="P774811" s="83"/>
    </row>
    <row r="774812" spans="16:16" x14ac:dyDescent="0.3">
      <c r="P774812" s="83"/>
    </row>
    <row r="774813" spans="16:16" x14ac:dyDescent="0.3">
      <c r="P774813" s="83"/>
    </row>
    <row r="774814" spans="16:16" x14ac:dyDescent="0.3">
      <c r="P774814" s="83"/>
    </row>
    <row r="774815" spans="16:16" x14ac:dyDescent="0.3">
      <c r="P774815" s="83"/>
    </row>
    <row r="774816" spans="16:16" x14ac:dyDescent="0.3">
      <c r="P774816" s="83"/>
    </row>
    <row r="774817" spans="16:16" x14ac:dyDescent="0.3">
      <c r="P774817" s="83"/>
    </row>
    <row r="774818" spans="16:16" x14ac:dyDescent="0.3">
      <c r="P774818" s="83"/>
    </row>
    <row r="774819" spans="16:16" x14ac:dyDescent="0.3">
      <c r="P774819" s="83"/>
    </row>
    <row r="774820" spans="16:16" x14ac:dyDescent="0.3">
      <c r="P774820" s="83"/>
    </row>
    <row r="774821" spans="16:16" x14ac:dyDescent="0.3">
      <c r="P774821" s="83"/>
    </row>
    <row r="774822" spans="16:16" x14ac:dyDescent="0.3">
      <c r="P774822" s="83"/>
    </row>
    <row r="774823" spans="16:16" x14ac:dyDescent="0.3">
      <c r="P774823" s="83"/>
    </row>
    <row r="774824" spans="16:16" x14ac:dyDescent="0.3">
      <c r="P774824" s="83"/>
    </row>
    <row r="774825" spans="16:16" x14ac:dyDescent="0.3">
      <c r="P774825" s="83"/>
    </row>
    <row r="774826" spans="16:16" x14ac:dyDescent="0.3">
      <c r="P774826" s="83"/>
    </row>
    <row r="774827" spans="16:16" x14ac:dyDescent="0.3">
      <c r="P774827" s="83"/>
    </row>
    <row r="774828" spans="16:16" x14ac:dyDescent="0.3">
      <c r="P774828" s="83"/>
    </row>
    <row r="774829" spans="16:16" x14ac:dyDescent="0.3">
      <c r="P774829" s="83"/>
    </row>
    <row r="774830" spans="16:16" x14ac:dyDescent="0.3">
      <c r="P774830" s="83"/>
    </row>
    <row r="774831" spans="16:16" x14ac:dyDescent="0.3">
      <c r="P774831" s="83"/>
    </row>
    <row r="774832" spans="16:16" x14ac:dyDescent="0.3">
      <c r="P774832" s="83"/>
    </row>
    <row r="774833" spans="16:16" x14ac:dyDescent="0.3">
      <c r="P774833" s="83"/>
    </row>
    <row r="774834" spans="16:16" x14ac:dyDescent="0.3">
      <c r="P774834" s="83"/>
    </row>
    <row r="774835" spans="16:16" x14ac:dyDescent="0.3">
      <c r="P774835" s="83"/>
    </row>
    <row r="774836" spans="16:16" x14ac:dyDescent="0.3">
      <c r="P774836" s="83"/>
    </row>
    <row r="774837" spans="16:16" x14ac:dyDescent="0.3">
      <c r="P774837" s="83"/>
    </row>
    <row r="774838" spans="16:16" x14ac:dyDescent="0.3">
      <c r="P774838" s="83"/>
    </row>
    <row r="774839" spans="16:16" x14ac:dyDescent="0.3">
      <c r="P774839" s="83"/>
    </row>
    <row r="774840" spans="16:16" x14ac:dyDescent="0.3">
      <c r="P774840" s="83"/>
    </row>
    <row r="774841" spans="16:16" x14ac:dyDescent="0.3">
      <c r="P774841" s="83"/>
    </row>
    <row r="774842" spans="16:16" x14ac:dyDescent="0.3">
      <c r="P774842" s="83"/>
    </row>
    <row r="774843" spans="16:16" x14ac:dyDescent="0.3">
      <c r="P774843" s="83"/>
    </row>
    <row r="774844" spans="16:16" x14ac:dyDescent="0.3">
      <c r="P774844" s="83"/>
    </row>
    <row r="774845" spans="16:16" x14ac:dyDescent="0.3">
      <c r="P774845" s="83"/>
    </row>
    <row r="774846" spans="16:16" x14ac:dyDescent="0.3">
      <c r="P774846" s="83"/>
    </row>
    <row r="774847" spans="16:16" x14ac:dyDescent="0.3">
      <c r="P774847" s="83"/>
    </row>
    <row r="774848" spans="16:16" x14ac:dyDescent="0.3">
      <c r="P774848" s="83"/>
    </row>
    <row r="774849" spans="16:16" x14ac:dyDescent="0.3">
      <c r="P774849" s="83"/>
    </row>
    <row r="774850" spans="16:16" x14ac:dyDescent="0.3">
      <c r="P774850" s="83"/>
    </row>
    <row r="774851" spans="16:16" x14ac:dyDescent="0.3">
      <c r="P774851" s="83"/>
    </row>
    <row r="774852" spans="16:16" x14ac:dyDescent="0.3">
      <c r="P774852" s="83"/>
    </row>
    <row r="774853" spans="16:16" x14ac:dyDescent="0.3">
      <c r="P774853" s="83"/>
    </row>
    <row r="774854" spans="16:16" x14ac:dyDescent="0.3">
      <c r="P774854" s="83"/>
    </row>
    <row r="774855" spans="16:16" x14ac:dyDescent="0.3">
      <c r="P774855" s="83"/>
    </row>
    <row r="774856" spans="16:16" x14ac:dyDescent="0.3">
      <c r="P774856" s="83"/>
    </row>
    <row r="774857" spans="16:16" x14ac:dyDescent="0.3">
      <c r="P774857" s="83"/>
    </row>
    <row r="774858" spans="16:16" x14ac:dyDescent="0.3">
      <c r="P774858" s="83"/>
    </row>
    <row r="774859" spans="16:16" x14ac:dyDescent="0.3">
      <c r="P774859" s="83"/>
    </row>
    <row r="774860" spans="16:16" x14ac:dyDescent="0.3">
      <c r="P774860" s="83"/>
    </row>
    <row r="774861" spans="16:16" x14ac:dyDescent="0.3">
      <c r="P774861" s="83"/>
    </row>
    <row r="774862" spans="16:16" x14ac:dyDescent="0.3">
      <c r="P774862" s="83"/>
    </row>
    <row r="774863" spans="16:16" x14ac:dyDescent="0.3">
      <c r="P774863" s="83"/>
    </row>
    <row r="774864" spans="16:16" x14ac:dyDescent="0.3">
      <c r="P774864" s="83"/>
    </row>
    <row r="774865" spans="16:16" x14ac:dyDescent="0.3">
      <c r="P774865" s="83"/>
    </row>
    <row r="774866" spans="16:16" x14ac:dyDescent="0.3">
      <c r="P774866" s="83"/>
    </row>
    <row r="774867" spans="16:16" x14ac:dyDescent="0.3">
      <c r="P774867" s="83"/>
    </row>
    <row r="774868" spans="16:16" x14ac:dyDescent="0.3">
      <c r="P774868" s="83"/>
    </row>
    <row r="774869" spans="16:16" x14ac:dyDescent="0.3">
      <c r="P774869" s="83"/>
    </row>
    <row r="774870" spans="16:16" x14ac:dyDescent="0.3">
      <c r="P774870" s="83"/>
    </row>
    <row r="774871" spans="16:16" x14ac:dyDescent="0.3">
      <c r="P774871" s="83"/>
    </row>
    <row r="774872" spans="16:16" x14ac:dyDescent="0.3">
      <c r="P774872" s="83"/>
    </row>
    <row r="774873" spans="16:16" x14ac:dyDescent="0.3">
      <c r="P774873" s="83"/>
    </row>
    <row r="774874" spans="16:16" x14ac:dyDescent="0.3">
      <c r="P774874" s="83"/>
    </row>
    <row r="774875" spans="16:16" x14ac:dyDescent="0.3">
      <c r="P774875" s="83"/>
    </row>
    <row r="774876" spans="16:16" x14ac:dyDescent="0.3">
      <c r="P774876" s="83"/>
    </row>
    <row r="774877" spans="16:16" x14ac:dyDescent="0.3">
      <c r="P774877" s="83"/>
    </row>
    <row r="774878" spans="16:16" x14ac:dyDescent="0.3">
      <c r="P774878" s="83"/>
    </row>
    <row r="774879" spans="16:16" x14ac:dyDescent="0.3">
      <c r="P774879" s="83"/>
    </row>
    <row r="774880" spans="16:16" x14ac:dyDescent="0.3">
      <c r="P774880" s="83"/>
    </row>
    <row r="774881" spans="16:16" x14ac:dyDescent="0.3">
      <c r="P774881" s="83"/>
    </row>
    <row r="774882" spans="16:16" x14ac:dyDescent="0.3">
      <c r="P774882" s="83"/>
    </row>
    <row r="774883" spans="16:16" x14ac:dyDescent="0.3">
      <c r="P774883" s="83"/>
    </row>
    <row r="774884" spans="16:16" x14ac:dyDescent="0.3">
      <c r="P774884" s="83"/>
    </row>
    <row r="774885" spans="16:16" x14ac:dyDescent="0.3">
      <c r="P774885" s="83"/>
    </row>
    <row r="774886" spans="16:16" x14ac:dyDescent="0.3">
      <c r="P774886" s="83"/>
    </row>
    <row r="774887" spans="16:16" x14ac:dyDescent="0.3">
      <c r="P774887" s="83"/>
    </row>
    <row r="774888" spans="16:16" x14ac:dyDescent="0.3">
      <c r="P774888" s="83"/>
    </row>
    <row r="774889" spans="16:16" x14ac:dyDescent="0.3">
      <c r="P774889" s="83"/>
    </row>
    <row r="774890" spans="16:16" x14ac:dyDescent="0.3">
      <c r="P774890" s="83"/>
    </row>
    <row r="774891" spans="16:16" x14ac:dyDescent="0.3">
      <c r="P774891" s="83"/>
    </row>
    <row r="774892" spans="16:16" x14ac:dyDescent="0.3">
      <c r="P774892" s="83"/>
    </row>
    <row r="774893" spans="16:16" x14ac:dyDescent="0.3">
      <c r="P774893" s="83"/>
    </row>
    <row r="774894" spans="16:16" x14ac:dyDescent="0.3">
      <c r="P774894" s="83"/>
    </row>
    <row r="774895" spans="16:16" x14ac:dyDescent="0.3">
      <c r="P774895" s="83"/>
    </row>
    <row r="774896" spans="16:16" x14ac:dyDescent="0.3">
      <c r="P774896" s="83"/>
    </row>
    <row r="774897" spans="16:16" x14ac:dyDescent="0.3">
      <c r="P774897" s="83"/>
    </row>
    <row r="774898" spans="16:16" x14ac:dyDescent="0.3">
      <c r="P774898" s="83"/>
    </row>
    <row r="774899" spans="16:16" x14ac:dyDescent="0.3">
      <c r="P774899" s="83"/>
    </row>
    <row r="774900" spans="16:16" x14ac:dyDescent="0.3">
      <c r="P774900" s="83"/>
    </row>
    <row r="774901" spans="16:16" x14ac:dyDescent="0.3">
      <c r="P774901" s="83"/>
    </row>
    <row r="774902" spans="16:16" x14ac:dyDescent="0.3">
      <c r="P774902" s="83"/>
    </row>
    <row r="774903" spans="16:16" x14ac:dyDescent="0.3">
      <c r="P774903" s="83"/>
    </row>
    <row r="774904" spans="16:16" x14ac:dyDescent="0.3">
      <c r="P774904" s="83"/>
    </row>
    <row r="774905" spans="16:16" x14ac:dyDescent="0.3">
      <c r="P774905" s="83"/>
    </row>
    <row r="774906" spans="16:16" x14ac:dyDescent="0.3">
      <c r="P774906" s="83"/>
    </row>
    <row r="774907" spans="16:16" x14ac:dyDescent="0.3">
      <c r="P774907" s="83"/>
    </row>
    <row r="774908" spans="16:16" x14ac:dyDescent="0.3">
      <c r="P774908" s="83"/>
    </row>
    <row r="774909" spans="16:16" x14ac:dyDescent="0.3">
      <c r="P774909" s="83"/>
    </row>
    <row r="774910" spans="16:16" x14ac:dyDescent="0.3">
      <c r="P774910" s="83"/>
    </row>
    <row r="774911" spans="16:16" x14ac:dyDescent="0.3">
      <c r="P774911" s="83"/>
    </row>
    <row r="774912" spans="16:16" x14ac:dyDescent="0.3">
      <c r="P774912" s="83"/>
    </row>
    <row r="774913" spans="16:16" x14ac:dyDescent="0.3">
      <c r="P774913" s="83"/>
    </row>
    <row r="774914" spans="16:16" x14ac:dyDescent="0.3">
      <c r="P774914" s="83"/>
    </row>
    <row r="774915" spans="16:16" x14ac:dyDescent="0.3">
      <c r="P774915" s="83"/>
    </row>
    <row r="774916" spans="16:16" x14ac:dyDescent="0.3">
      <c r="P774916" s="83"/>
    </row>
    <row r="774917" spans="16:16" x14ac:dyDescent="0.3">
      <c r="P774917" s="83"/>
    </row>
    <row r="774918" spans="16:16" x14ac:dyDescent="0.3">
      <c r="P774918" s="83"/>
    </row>
    <row r="774919" spans="16:16" x14ac:dyDescent="0.3">
      <c r="P774919" s="83"/>
    </row>
    <row r="774920" spans="16:16" x14ac:dyDescent="0.3">
      <c r="P774920" s="83"/>
    </row>
    <row r="774921" spans="16:16" x14ac:dyDescent="0.3">
      <c r="P774921" s="83"/>
    </row>
    <row r="774922" spans="16:16" x14ac:dyDescent="0.3">
      <c r="P774922" s="83"/>
    </row>
    <row r="774923" spans="16:16" x14ac:dyDescent="0.3">
      <c r="P774923" s="83"/>
    </row>
    <row r="774924" spans="16:16" x14ac:dyDescent="0.3">
      <c r="P774924" s="83"/>
    </row>
    <row r="774925" spans="16:16" x14ac:dyDescent="0.3">
      <c r="P774925" s="83"/>
    </row>
    <row r="774926" spans="16:16" x14ac:dyDescent="0.3">
      <c r="P774926" s="83"/>
    </row>
    <row r="774927" spans="16:16" x14ac:dyDescent="0.3">
      <c r="P774927" s="83"/>
    </row>
    <row r="774928" spans="16:16" x14ac:dyDescent="0.3">
      <c r="P774928" s="83"/>
    </row>
    <row r="774929" spans="16:16" x14ac:dyDescent="0.3">
      <c r="P774929" s="83"/>
    </row>
    <row r="774930" spans="16:16" x14ac:dyDescent="0.3">
      <c r="P774930" s="83"/>
    </row>
    <row r="774931" spans="16:16" x14ac:dyDescent="0.3">
      <c r="P774931" s="83"/>
    </row>
    <row r="774932" spans="16:16" x14ac:dyDescent="0.3">
      <c r="P774932" s="83"/>
    </row>
    <row r="774933" spans="16:16" x14ac:dyDescent="0.3">
      <c r="P774933" s="83"/>
    </row>
    <row r="774934" spans="16:16" x14ac:dyDescent="0.3">
      <c r="P774934" s="83"/>
    </row>
    <row r="774935" spans="16:16" x14ac:dyDescent="0.3">
      <c r="P774935" s="83"/>
    </row>
    <row r="774936" spans="16:16" x14ac:dyDescent="0.3">
      <c r="P774936" s="83"/>
    </row>
    <row r="774937" spans="16:16" x14ac:dyDescent="0.3">
      <c r="P774937" s="83"/>
    </row>
    <row r="774938" spans="16:16" x14ac:dyDescent="0.3">
      <c r="P774938" s="83"/>
    </row>
    <row r="774939" spans="16:16" x14ac:dyDescent="0.3">
      <c r="P774939" s="83"/>
    </row>
    <row r="774940" spans="16:16" x14ac:dyDescent="0.3">
      <c r="P774940" s="83"/>
    </row>
    <row r="774941" spans="16:16" x14ac:dyDescent="0.3">
      <c r="P774941" s="83"/>
    </row>
    <row r="774942" spans="16:16" x14ac:dyDescent="0.3">
      <c r="P774942" s="83"/>
    </row>
    <row r="774943" spans="16:16" x14ac:dyDescent="0.3">
      <c r="P774943" s="83"/>
    </row>
    <row r="774944" spans="16:16" x14ac:dyDescent="0.3">
      <c r="P774944" s="83"/>
    </row>
    <row r="774945" spans="16:16" x14ac:dyDescent="0.3">
      <c r="P774945" s="83"/>
    </row>
    <row r="774946" spans="16:16" x14ac:dyDescent="0.3">
      <c r="P774946" s="83"/>
    </row>
    <row r="774947" spans="16:16" x14ac:dyDescent="0.3">
      <c r="P774947" s="83"/>
    </row>
    <row r="774948" spans="16:16" x14ac:dyDescent="0.3">
      <c r="P774948" s="83"/>
    </row>
    <row r="774949" spans="16:16" x14ac:dyDescent="0.3">
      <c r="P774949" s="83"/>
    </row>
    <row r="774950" spans="16:16" x14ac:dyDescent="0.3">
      <c r="P774950" s="83"/>
    </row>
    <row r="774951" spans="16:16" x14ac:dyDescent="0.3">
      <c r="P774951" s="83"/>
    </row>
    <row r="774952" spans="16:16" x14ac:dyDescent="0.3">
      <c r="P774952" s="83"/>
    </row>
    <row r="774953" spans="16:16" x14ac:dyDescent="0.3">
      <c r="P774953" s="83"/>
    </row>
    <row r="774954" spans="16:16" x14ac:dyDescent="0.3">
      <c r="P774954" s="83"/>
    </row>
    <row r="774955" spans="16:16" x14ac:dyDescent="0.3">
      <c r="P774955" s="83"/>
    </row>
    <row r="774956" spans="16:16" x14ac:dyDescent="0.3">
      <c r="P774956" s="83"/>
    </row>
    <row r="774957" spans="16:16" x14ac:dyDescent="0.3">
      <c r="P774957" s="83"/>
    </row>
    <row r="774958" spans="16:16" x14ac:dyDescent="0.3">
      <c r="P774958" s="83"/>
    </row>
    <row r="774959" spans="16:16" x14ac:dyDescent="0.3">
      <c r="P774959" s="83"/>
    </row>
    <row r="774960" spans="16:16" x14ac:dyDescent="0.3">
      <c r="P774960" s="83"/>
    </row>
    <row r="774961" spans="16:16" x14ac:dyDescent="0.3">
      <c r="P774961" s="83"/>
    </row>
    <row r="774962" spans="16:16" x14ac:dyDescent="0.3">
      <c r="P774962" s="83"/>
    </row>
    <row r="774963" spans="16:16" x14ac:dyDescent="0.3">
      <c r="P774963" s="83"/>
    </row>
    <row r="774964" spans="16:16" x14ac:dyDescent="0.3">
      <c r="P774964" s="83"/>
    </row>
    <row r="774965" spans="16:16" x14ac:dyDescent="0.3">
      <c r="P774965" s="83"/>
    </row>
    <row r="774966" spans="16:16" x14ac:dyDescent="0.3">
      <c r="P774966" s="83"/>
    </row>
    <row r="774967" spans="16:16" x14ac:dyDescent="0.3">
      <c r="P774967" s="83"/>
    </row>
    <row r="774968" spans="16:16" x14ac:dyDescent="0.3">
      <c r="P774968" s="83"/>
    </row>
    <row r="774969" spans="16:16" x14ac:dyDescent="0.3">
      <c r="P774969" s="83"/>
    </row>
    <row r="774970" spans="16:16" x14ac:dyDescent="0.3">
      <c r="P774970" s="83"/>
    </row>
    <row r="774971" spans="16:16" x14ac:dyDescent="0.3">
      <c r="P774971" s="83"/>
    </row>
    <row r="774972" spans="16:16" x14ac:dyDescent="0.3">
      <c r="P774972" s="83"/>
    </row>
    <row r="774973" spans="16:16" x14ac:dyDescent="0.3">
      <c r="P774973" s="83"/>
    </row>
    <row r="774974" spans="16:16" x14ac:dyDescent="0.3">
      <c r="P774974" s="83"/>
    </row>
    <row r="774975" spans="16:16" x14ac:dyDescent="0.3">
      <c r="P774975" s="83"/>
    </row>
    <row r="774976" spans="16:16" x14ac:dyDescent="0.3">
      <c r="P774976" s="83"/>
    </row>
    <row r="774977" spans="16:16" x14ac:dyDescent="0.3">
      <c r="P774977" s="83"/>
    </row>
    <row r="774978" spans="16:16" x14ac:dyDescent="0.3">
      <c r="P774978" s="83"/>
    </row>
    <row r="774979" spans="16:16" x14ac:dyDescent="0.3">
      <c r="P774979" s="83"/>
    </row>
    <row r="774980" spans="16:16" x14ac:dyDescent="0.3">
      <c r="P774980" s="83"/>
    </row>
    <row r="774981" spans="16:16" x14ac:dyDescent="0.3">
      <c r="P774981" s="83"/>
    </row>
    <row r="774982" spans="16:16" x14ac:dyDescent="0.3">
      <c r="P774982" s="83"/>
    </row>
    <row r="774983" spans="16:16" x14ac:dyDescent="0.3">
      <c r="P774983" s="83"/>
    </row>
    <row r="774984" spans="16:16" x14ac:dyDescent="0.3">
      <c r="P774984" s="83"/>
    </row>
    <row r="774985" spans="16:16" x14ac:dyDescent="0.3">
      <c r="P774985" s="83"/>
    </row>
    <row r="774986" spans="16:16" x14ac:dyDescent="0.3">
      <c r="P774986" s="83"/>
    </row>
    <row r="774987" spans="16:16" x14ac:dyDescent="0.3">
      <c r="P774987" s="83"/>
    </row>
    <row r="774988" spans="16:16" x14ac:dyDescent="0.3">
      <c r="P774988" s="83"/>
    </row>
    <row r="774989" spans="16:16" x14ac:dyDescent="0.3">
      <c r="P774989" s="83"/>
    </row>
    <row r="774990" spans="16:16" x14ac:dyDescent="0.3">
      <c r="P774990" s="83"/>
    </row>
    <row r="774991" spans="16:16" x14ac:dyDescent="0.3">
      <c r="P774991" s="83"/>
    </row>
    <row r="774992" spans="16:16" x14ac:dyDescent="0.3">
      <c r="P774992" s="83"/>
    </row>
    <row r="774993" spans="16:16" x14ac:dyDescent="0.3">
      <c r="P774993" s="83"/>
    </row>
    <row r="774994" spans="16:16" x14ac:dyDescent="0.3">
      <c r="P774994" s="83"/>
    </row>
    <row r="774995" spans="16:16" x14ac:dyDescent="0.3">
      <c r="P774995" s="83"/>
    </row>
    <row r="774996" spans="16:16" x14ac:dyDescent="0.3">
      <c r="P774996" s="83"/>
    </row>
    <row r="774997" spans="16:16" x14ac:dyDescent="0.3">
      <c r="P774997" s="83"/>
    </row>
    <row r="774998" spans="16:16" x14ac:dyDescent="0.3">
      <c r="P774998" s="83"/>
    </row>
    <row r="774999" spans="16:16" x14ac:dyDescent="0.3">
      <c r="P774999" s="83"/>
    </row>
    <row r="775000" spans="16:16" x14ac:dyDescent="0.3">
      <c r="P775000" s="83"/>
    </row>
    <row r="775001" spans="16:16" x14ac:dyDescent="0.3">
      <c r="P775001" s="83"/>
    </row>
    <row r="775002" spans="16:16" x14ac:dyDescent="0.3">
      <c r="P775002" s="83"/>
    </row>
    <row r="775003" spans="16:16" x14ac:dyDescent="0.3">
      <c r="P775003" s="83"/>
    </row>
    <row r="775004" spans="16:16" x14ac:dyDescent="0.3">
      <c r="P775004" s="83"/>
    </row>
    <row r="775005" spans="16:16" x14ac:dyDescent="0.3">
      <c r="P775005" s="83"/>
    </row>
    <row r="775006" spans="16:16" x14ac:dyDescent="0.3">
      <c r="P775006" s="83"/>
    </row>
    <row r="775007" spans="16:16" x14ac:dyDescent="0.3">
      <c r="P775007" s="83"/>
    </row>
    <row r="775008" spans="16:16" x14ac:dyDescent="0.3">
      <c r="P775008" s="83"/>
    </row>
    <row r="775009" spans="16:16" x14ac:dyDescent="0.3">
      <c r="P775009" s="83"/>
    </row>
    <row r="775010" spans="16:16" x14ac:dyDescent="0.3">
      <c r="P775010" s="83"/>
    </row>
    <row r="775011" spans="16:16" x14ac:dyDescent="0.3">
      <c r="P775011" s="83"/>
    </row>
    <row r="775012" spans="16:16" x14ac:dyDescent="0.3">
      <c r="P775012" s="83"/>
    </row>
    <row r="775013" spans="16:16" x14ac:dyDescent="0.3">
      <c r="P775013" s="83"/>
    </row>
    <row r="775014" spans="16:16" x14ac:dyDescent="0.3">
      <c r="P775014" s="83"/>
    </row>
    <row r="775015" spans="16:16" x14ac:dyDescent="0.3">
      <c r="P775015" s="83"/>
    </row>
    <row r="775016" spans="16:16" x14ac:dyDescent="0.3">
      <c r="P775016" s="83"/>
    </row>
    <row r="775017" spans="16:16" x14ac:dyDescent="0.3">
      <c r="P775017" s="83"/>
    </row>
    <row r="775018" spans="16:16" x14ac:dyDescent="0.3">
      <c r="P775018" s="83"/>
    </row>
    <row r="775019" spans="16:16" x14ac:dyDescent="0.3">
      <c r="P775019" s="83"/>
    </row>
    <row r="775020" spans="16:16" x14ac:dyDescent="0.3">
      <c r="P775020" s="83"/>
    </row>
    <row r="775021" spans="16:16" x14ac:dyDescent="0.3">
      <c r="P775021" s="83"/>
    </row>
    <row r="775022" spans="16:16" x14ac:dyDescent="0.3">
      <c r="P775022" s="83"/>
    </row>
    <row r="775023" spans="16:16" x14ac:dyDescent="0.3">
      <c r="P775023" s="83"/>
    </row>
    <row r="775024" spans="16:16" x14ac:dyDescent="0.3">
      <c r="P775024" s="83"/>
    </row>
    <row r="775025" spans="16:16" x14ac:dyDescent="0.3">
      <c r="P775025" s="83"/>
    </row>
    <row r="775026" spans="16:16" x14ac:dyDescent="0.3">
      <c r="P775026" s="83"/>
    </row>
    <row r="775027" spans="16:16" x14ac:dyDescent="0.3">
      <c r="P775027" s="83"/>
    </row>
    <row r="775028" spans="16:16" x14ac:dyDescent="0.3">
      <c r="P775028" s="83"/>
    </row>
    <row r="775029" spans="16:16" x14ac:dyDescent="0.3">
      <c r="P775029" s="83"/>
    </row>
    <row r="775030" spans="16:16" x14ac:dyDescent="0.3">
      <c r="P775030" s="83"/>
    </row>
    <row r="775031" spans="16:16" x14ac:dyDescent="0.3">
      <c r="P775031" s="83"/>
    </row>
    <row r="775032" spans="16:16" x14ac:dyDescent="0.3">
      <c r="P775032" s="83"/>
    </row>
    <row r="775033" spans="16:16" x14ac:dyDescent="0.3">
      <c r="P775033" s="83"/>
    </row>
    <row r="775034" spans="16:16" x14ac:dyDescent="0.3">
      <c r="P775034" s="83"/>
    </row>
    <row r="775035" spans="16:16" x14ac:dyDescent="0.3">
      <c r="P775035" s="83"/>
    </row>
    <row r="775036" spans="16:16" x14ac:dyDescent="0.3">
      <c r="P775036" s="83"/>
    </row>
    <row r="775037" spans="16:16" x14ac:dyDescent="0.3">
      <c r="P775037" s="83"/>
    </row>
    <row r="775038" spans="16:16" x14ac:dyDescent="0.3">
      <c r="P775038" s="83"/>
    </row>
    <row r="775039" spans="16:16" x14ac:dyDescent="0.3">
      <c r="P775039" s="83"/>
    </row>
    <row r="775040" spans="16:16" x14ac:dyDescent="0.3">
      <c r="P775040" s="83"/>
    </row>
    <row r="775041" spans="16:16" x14ac:dyDescent="0.3">
      <c r="P775041" s="83"/>
    </row>
    <row r="775042" spans="16:16" x14ac:dyDescent="0.3">
      <c r="P775042" s="83"/>
    </row>
    <row r="775043" spans="16:16" x14ac:dyDescent="0.3">
      <c r="P775043" s="83"/>
    </row>
    <row r="775044" spans="16:16" x14ac:dyDescent="0.3">
      <c r="P775044" s="83"/>
    </row>
    <row r="775045" spans="16:16" x14ac:dyDescent="0.3">
      <c r="P775045" s="83"/>
    </row>
    <row r="775046" spans="16:16" x14ac:dyDescent="0.3">
      <c r="P775046" s="83"/>
    </row>
    <row r="775047" spans="16:16" x14ac:dyDescent="0.3">
      <c r="P775047" s="83"/>
    </row>
    <row r="775048" spans="16:16" x14ac:dyDescent="0.3">
      <c r="P775048" s="83"/>
    </row>
    <row r="775049" spans="16:16" x14ac:dyDescent="0.3">
      <c r="P775049" s="83"/>
    </row>
    <row r="775050" spans="16:16" x14ac:dyDescent="0.3">
      <c r="P775050" s="83"/>
    </row>
    <row r="775051" spans="16:16" x14ac:dyDescent="0.3">
      <c r="P775051" s="83"/>
    </row>
    <row r="775052" spans="16:16" x14ac:dyDescent="0.3">
      <c r="P775052" s="83"/>
    </row>
    <row r="775053" spans="16:16" x14ac:dyDescent="0.3">
      <c r="P775053" s="83"/>
    </row>
    <row r="775054" spans="16:16" x14ac:dyDescent="0.3">
      <c r="P775054" s="83"/>
    </row>
    <row r="775055" spans="16:16" x14ac:dyDescent="0.3">
      <c r="P775055" s="83"/>
    </row>
    <row r="775056" spans="16:16" x14ac:dyDescent="0.3">
      <c r="P775056" s="83"/>
    </row>
    <row r="775057" spans="16:16" x14ac:dyDescent="0.3">
      <c r="P775057" s="83"/>
    </row>
    <row r="775058" spans="16:16" x14ac:dyDescent="0.3">
      <c r="P775058" s="83"/>
    </row>
    <row r="775059" spans="16:16" x14ac:dyDescent="0.3">
      <c r="P775059" s="83"/>
    </row>
    <row r="775060" spans="16:16" x14ac:dyDescent="0.3">
      <c r="P775060" s="83"/>
    </row>
    <row r="775061" spans="16:16" x14ac:dyDescent="0.3">
      <c r="P775061" s="83"/>
    </row>
    <row r="775062" spans="16:16" x14ac:dyDescent="0.3">
      <c r="P775062" s="83"/>
    </row>
    <row r="775063" spans="16:16" x14ac:dyDescent="0.3">
      <c r="P775063" s="83"/>
    </row>
    <row r="775064" spans="16:16" x14ac:dyDescent="0.3">
      <c r="P775064" s="83"/>
    </row>
    <row r="775065" spans="16:16" x14ac:dyDescent="0.3">
      <c r="P775065" s="83"/>
    </row>
    <row r="775066" spans="16:16" x14ac:dyDescent="0.3">
      <c r="P775066" s="83"/>
    </row>
    <row r="775067" spans="16:16" x14ac:dyDescent="0.3">
      <c r="P775067" s="83"/>
    </row>
    <row r="775068" spans="16:16" x14ac:dyDescent="0.3">
      <c r="P775068" s="83"/>
    </row>
    <row r="775069" spans="16:16" x14ac:dyDescent="0.3">
      <c r="P775069" s="83"/>
    </row>
    <row r="775070" spans="16:16" x14ac:dyDescent="0.3">
      <c r="P775070" s="83"/>
    </row>
    <row r="775071" spans="16:16" x14ac:dyDescent="0.3">
      <c r="P775071" s="83"/>
    </row>
    <row r="775072" spans="16:16" x14ac:dyDescent="0.3">
      <c r="P775072" s="83"/>
    </row>
    <row r="775073" spans="16:16" x14ac:dyDescent="0.3">
      <c r="P775073" s="83"/>
    </row>
    <row r="775074" spans="16:16" x14ac:dyDescent="0.3">
      <c r="P775074" s="83"/>
    </row>
    <row r="775075" spans="16:16" x14ac:dyDescent="0.3">
      <c r="P775075" s="83"/>
    </row>
    <row r="775076" spans="16:16" x14ac:dyDescent="0.3">
      <c r="P775076" s="83"/>
    </row>
    <row r="775077" spans="16:16" x14ac:dyDescent="0.3">
      <c r="P775077" s="83"/>
    </row>
    <row r="775078" spans="16:16" x14ac:dyDescent="0.3">
      <c r="P775078" s="83"/>
    </row>
    <row r="775079" spans="16:16" x14ac:dyDescent="0.3">
      <c r="P775079" s="83"/>
    </row>
    <row r="775080" spans="16:16" x14ac:dyDescent="0.3">
      <c r="P775080" s="83"/>
    </row>
    <row r="775081" spans="16:16" x14ac:dyDescent="0.3">
      <c r="P775081" s="83"/>
    </row>
    <row r="775082" spans="16:16" x14ac:dyDescent="0.3">
      <c r="P775082" s="83"/>
    </row>
    <row r="775083" spans="16:16" x14ac:dyDescent="0.3">
      <c r="P775083" s="83"/>
    </row>
    <row r="775084" spans="16:16" x14ac:dyDescent="0.3">
      <c r="P775084" s="83"/>
    </row>
    <row r="775085" spans="16:16" x14ac:dyDescent="0.3">
      <c r="P775085" s="83"/>
    </row>
    <row r="775086" spans="16:16" x14ac:dyDescent="0.3">
      <c r="P775086" s="83"/>
    </row>
    <row r="775087" spans="16:16" x14ac:dyDescent="0.3">
      <c r="P775087" s="83"/>
    </row>
    <row r="775088" spans="16:16" x14ac:dyDescent="0.3">
      <c r="P775088" s="83"/>
    </row>
    <row r="775089" spans="16:16" x14ac:dyDescent="0.3">
      <c r="P775089" s="83"/>
    </row>
    <row r="775090" spans="16:16" x14ac:dyDescent="0.3">
      <c r="P775090" s="83"/>
    </row>
    <row r="775091" spans="16:16" x14ac:dyDescent="0.3">
      <c r="P775091" s="83"/>
    </row>
    <row r="775092" spans="16:16" x14ac:dyDescent="0.3">
      <c r="P775092" s="83"/>
    </row>
    <row r="775093" spans="16:16" x14ac:dyDescent="0.3">
      <c r="P775093" s="83"/>
    </row>
    <row r="775094" spans="16:16" x14ac:dyDescent="0.3">
      <c r="P775094" s="83"/>
    </row>
    <row r="775095" spans="16:16" x14ac:dyDescent="0.3">
      <c r="P775095" s="83"/>
    </row>
    <row r="775096" spans="16:16" x14ac:dyDescent="0.3">
      <c r="P775096" s="83"/>
    </row>
    <row r="775097" spans="16:16" x14ac:dyDescent="0.3">
      <c r="P775097" s="83"/>
    </row>
    <row r="775098" spans="16:16" x14ac:dyDescent="0.3">
      <c r="P775098" s="83"/>
    </row>
    <row r="775099" spans="16:16" x14ac:dyDescent="0.3">
      <c r="P775099" s="83"/>
    </row>
    <row r="775100" spans="16:16" x14ac:dyDescent="0.3">
      <c r="P775100" s="83"/>
    </row>
    <row r="775101" spans="16:16" x14ac:dyDescent="0.3">
      <c r="P775101" s="83"/>
    </row>
    <row r="775102" spans="16:16" x14ac:dyDescent="0.3">
      <c r="P775102" s="83"/>
    </row>
    <row r="775103" spans="16:16" x14ac:dyDescent="0.3">
      <c r="P775103" s="83"/>
    </row>
    <row r="775104" spans="16:16" x14ac:dyDescent="0.3">
      <c r="P775104" s="83"/>
    </row>
    <row r="775105" spans="16:16" x14ac:dyDescent="0.3">
      <c r="P775105" s="83"/>
    </row>
    <row r="775106" spans="16:16" x14ac:dyDescent="0.3">
      <c r="P775106" s="83"/>
    </row>
    <row r="775107" spans="16:16" x14ac:dyDescent="0.3">
      <c r="P775107" s="83"/>
    </row>
    <row r="775108" spans="16:16" x14ac:dyDescent="0.3">
      <c r="P775108" s="83"/>
    </row>
    <row r="775109" spans="16:16" x14ac:dyDescent="0.3">
      <c r="P775109" s="83"/>
    </row>
    <row r="775110" spans="16:16" x14ac:dyDescent="0.3">
      <c r="P775110" s="83"/>
    </row>
    <row r="775111" spans="16:16" x14ac:dyDescent="0.3">
      <c r="P775111" s="83"/>
    </row>
    <row r="775112" spans="16:16" x14ac:dyDescent="0.3">
      <c r="P775112" s="83"/>
    </row>
    <row r="775113" spans="16:16" x14ac:dyDescent="0.3">
      <c r="P775113" s="83"/>
    </row>
    <row r="775114" spans="16:16" x14ac:dyDescent="0.3">
      <c r="P775114" s="83"/>
    </row>
    <row r="775115" spans="16:16" x14ac:dyDescent="0.3">
      <c r="P775115" s="83"/>
    </row>
    <row r="775116" spans="16:16" x14ac:dyDescent="0.3">
      <c r="P775116" s="83"/>
    </row>
    <row r="775117" spans="16:16" x14ac:dyDescent="0.3">
      <c r="P775117" s="83"/>
    </row>
    <row r="775118" spans="16:16" x14ac:dyDescent="0.3">
      <c r="P775118" s="83"/>
    </row>
    <row r="775119" spans="16:16" x14ac:dyDescent="0.3">
      <c r="P775119" s="83"/>
    </row>
    <row r="775120" spans="16:16" x14ac:dyDescent="0.3">
      <c r="P775120" s="83"/>
    </row>
    <row r="775121" spans="16:16" x14ac:dyDescent="0.3">
      <c r="P775121" s="83"/>
    </row>
    <row r="775122" spans="16:16" x14ac:dyDescent="0.3">
      <c r="P775122" s="83"/>
    </row>
    <row r="775123" spans="16:16" x14ac:dyDescent="0.3">
      <c r="P775123" s="83"/>
    </row>
    <row r="775124" spans="16:16" x14ac:dyDescent="0.3">
      <c r="P775124" s="83"/>
    </row>
    <row r="775125" spans="16:16" x14ac:dyDescent="0.3">
      <c r="P775125" s="83"/>
    </row>
    <row r="775126" spans="16:16" x14ac:dyDescent="0.3">
      <c r="P775126" s="83"/>
    </row>
    <row r="775127" spans="16:16" x14ac:dyDescent="0.3">
      <c r="P775127" s="83"/>
    </row>
    <row r="775128" spans="16:16" x14ac:dyDescent="0.3">
      <c r="P775128" s="83"/>
    </row>
    <row r="775129" spans="16:16" x14ac:dyDescent="0.3">
      <c r="P775129" s="83"/>
    </row>
    <row r="775130" spans="16:16" x14ac:dyDescent="0.3">
      <c r="P775130" s="83"/>
    </row>
    <row r="775131" spans="16:16" x14ac:dyDescent="0.3">
      <c r="P775131" s="83"/>
    </row>
    <row r="775132" spans="16:16" x14ac:dyDescent="0.3">
      <c r="P775132" s="83"/>
    </row>
    <row r="775133" spans="16:16" x14ac:dyDescent="0.3">
      <c r="P775133" s="83"/>
    </row>
    <row r="775134" spans="16:16" x14ac:dyDescent="0.3">
      <c r="P775134" s="83"/>
    </row>
    <row r="775135" spans="16:16" x14ac:dyDescent="0.3">
      <c r="P775135" s="83"/>
    </row>
    <row r="775136" spans="16:16" x14ac:dyDescent="0.3">
      <c r="P775136" s="83"/>
    </row>
    <row r="775137" spans="16:16" x14ac:dyDescent="0.3">
      <c r="P775137" s="83"/>
    </row>
    <row r="775138" spans="16:16" x14ac:dyDescent="0.3">
      <c r="P775138" s="83"/>
    </row>
    <row r="775139" spans="16:16" x14ac:dyDescent="0.3">
      <c r="P775139" s="83"/>
    </row>
    <row r="775140" spans="16:16" x14ac:dyDescent="0.3">
      <c r="P775140" s="83"/>
    </row>
    <row r="775141" spans="16:16" x14ac:dyDescent="0.3">
      <c r="P775141" s="83"/>
    </row>
    <row r="775142" spans="16:16" x14ac:dyDescent="0.3">
      <c r="P775142" s="83"/>
    </row>
    <row r="775143" spans="16:16" x14ac:dyDescent="0.3">
      <c r="P775143" s="83"/>
    </row>
    <row r="775144" spans="16:16" x14ac:dyDescent="0.3">
      <c r="P775144" s="83"/>
    </row>
    <row r="775145" spans="16:16" x14ac:dyDescent="0.3">
      <c r="P775145" s="83"/>
    </row>
    <row r="775146" spans="16:16" x14ac:dyDescent="0.3">
      <c r="P775146" s="83"/>
    </row>
    <row r="775147" spans="16:16" x14ac:dyDescent="0.3">
      <c r="P775147" s="83"/>
    </row>
    <row r="775148" spans="16:16" x14ac:dyDescent="0.3">
      <c r="P775148" s="83"/>
    </row>
    <row r="775149" spans="16:16" x14ac:dyDescent="0.3">
      <c r="P775149" s="83"/>
    </row>
    <row r="775150" spans="16:16" x14ac:dyDescent="0.3">
      <c r="P775150" s="83"/>
    </row>
    <row r="775151" spans="16:16" x14ac:dyDescent="0.3">
      <c r="P775151" s="83"/>
    </row>
    <row r="775152" spans="16:16" x14ac:dyDescent="0.3">
      <c r="P775152" s="83"/>
    </row>
    <row r="775153" spans="16:16" x14ac:dyDescent="0.3">
      <c r="P775153" s="83"/>
    </row>
    <row r="775154" spans="16:16" x14ac:dyDescent="0.3">
      <c r="P775154" s="83"/>
    </row>
    <row r="775155" spans="16:16" x14ac:dyDescent="0.3">
      <c r="P775155" s="83"/>
    </row>
    <row r="775156" spans="16:16" x14ac:dyDescent="0.3">
      <c r="P775156" s="83"/>
    </row>
    <row r="775157" spans="16:16" x14ac:dyDescent="0.3">
      <c r="P775157" s="83"/>
    </row>
    <row r="775158" spans="16:16" x14ac:dyDescent="0.3">
      <c r="P775158" s="83"/>
    </row>
    <row r="775159" spans="16:16" x14ac:dyDescent="0.3">
      <c r="P775159" s="83"/>
    </row>
    <row r="775160" spans="16:16" x14ac:dyDescent="0.3">
      <c r="P775160" s="83"/>
    </row>
    <row r="775161" spans="16:16" x14ac:dyDescent="0.3">
      <c r="P775161" s="83"/>
    </row>
    <row r="775162" spans="16:16" x14ac:dyDescent="0.3">
      <c r="P775162" s="83"/>
    </row>
    <row r="775163" spans="16:16" x14ac:dyDescent="0.3">
      <c r="P775163" s="83"/>
    </row>
    <row r="775164" spans="16:16" x14ac:dyDescent="0.3">
      <c r="P775164" s="83"/>
    </row>
    <row r="775165" spans="16:16" x14ac:dyDescent="0.3">
      <c r="P775165" s="83"/>
    </row>
    <row r="775166" spans="16:16" x14ac:dyDescent="0.3">
      <c r="P775166" s="83"/>
    </row>
    <row r="775167" spans="16:16" x14ac:dyDescent="0.3">
      <c r="P775167" s="83"/>
    </row>
    <row r="775168" spans="16:16" x14ac:dyDescent="0.3">
      <c r="P775168" s="83"/>
    </row>
    <row r="775169" spans="16:16" x14ac:dyDescent="0.3">
      <c r="P775169" s="83"/>
    </row>
    <row r="775170" spans="16:16" x14ac:dyDescent="0.3">
      <c r="P775170" s="83"/>
    </row>
    <row r="775171" spans="16:16" x14ac:dyDescent="0.3">
      <c r="P775171" s="83"/>
    </row>
    <row r="775172" spans="16:16" x14ac:dyDescent="0.3">
      <c r="P775172" s="83"/>
    </row>
    <row r="775173" spans="16:16" x14ac:dyDescent="0.3">
      <c r="P775173" s="83"/>
    </row>
    <row r="775174" spans="16:16" x14ac:dyDescent="0.3">
      <c r="P775174" s="83"/>
    </row>
    <row r="775175" spans="16:16" x14ac:dyDescent="0.3">
      <c r="P775175" s="83"/>
    </row>
    <row r="775176" spans="16:16" x14ac:dyDescent="0.3">
      <c r="P775176" s="83"/>
    </row>
    <row r="775177" spans="16:16" x14ac:dyDescent="0.3">
      <c r="P775177" s="83"/>
    </row>
    <row r="775178" spans="16:16" x14ac:dyDescent="0.3">
      <c r="P775178" s="83"/>
    </row>
    <row r="775179" spans="16:16" x14ac:dyDescent="0.3">
      <c r="P775179" s="83"/>
    </row>
    <row r="775180" spans="16:16" x14ac:dyDescent="0.3">
      <c r="P775180" s="83"/>
    </row>
    <row r="775181" spans="16:16" x14ac:dyDescent="0.3">
      <c r="P775181" s="83"/>
    </row>
    <row r="775182" spans="16:16" x14ac:dyDescent="0.3">
      <c r="P775182" s="83"/>
    </row>
    <row r="775183" spans="16:16" x14ac:dyDescent="0.3">
      <c r="P775183" s="83"/>
    </row>
    <row r="775184" spans="16:16" x14ac:dyDescent="0.3">
      <c r="P775184" s="83"/>
    </row>
    <row r="775185" spans="16:16" x14ac:dyDescent="0.3">
      <c r="P775185" s="83"/>
    </row>
    <row r="775186" spans="16:16" x14ac:dyDescent="0.3">
      <c r="P775186" s="83"/>
    </row>
    <row r="775187" spans="16:16" x14ac:dyDescent="0.3">
      <c r="P775187" s="83"/>
    </row>
    <row r="775188" spans="16:16" x14ac:dyDescent="0.3">
      <c r="P775188" s="83"/>
    </row>
    <row r="775189" spans="16:16" x14ac:dyDescent="0.3">
      <c r="P775189" s="83"/>
    </row>
    <row r="775190" spans="16:16" x14ac:dyDescent="0.3">
      <c r="P775190" s="83"/>
    </row>
    <row r="775191" spans="16:16" x14ac:dyDescent="0.3">
      <c r="P775191" s="83"/>
    </row>
    <row r="775192" spans="16:16" x14ac:dyDescent="0.3">
      <c r="P775192" s="83"/>
    </row>
    <row r="775193" spans="16:16" x14ac:dyDescent="0.3">
      <c r="P775193" s="83"/>
    </row>
    <row r="775194" spans="16:16" x14ac:dyDescent="0.3">
      <c r="P775194" s="83"/>
    </row>
    <row r="775195" spans="16:16" x14ac:dyDescent="0.3">
      <c r="P775195" s="83"/>
    </row>
    <row r="775196" spans="16:16" x14ac:dyDescent="0.3">
      <c r="P775196" s="83"/>
    </row>
    <row r="775197" spans="16:16" x14ac:dyDescent="0.3">
      <c r="P775197" s="83"/>
    </row>
    <row r="775198" spans="16:16" x14ac:dyDescent="0.3">
      <c r="P775198" s="83"/>
    </row>
    <row r="775199" spans="16:16" x14ac:dyDescent="0.3">
      <c r="P775199" s="83"/>
    </row>
    <row r="775200" spans="16:16" x14ac:dyDescent="0.3">
      <c r="P775200" s="83"/>
    </row>
    <row r="775201" spans="16:16" x14ac:dyDescent="0.3">
      <c r="P775201" s="83"/>
    </row>
    <row r="775202" spans="16:16" x14ac:dyDescent="0.3">
      <c r="P775202" s="83"/>
    </row>
    <row r="775203" spans="16:16" x14ac:dyDescent="0.3">
      <c r="P775203" s="83"/>
    </row>
    <row r="775204" spans="16:16" x14ac:dyDescent="0.3">
      <c r="P775204" s="83"/>
    </row>
    <row r="775205" spans="16:16" x14ac:dyDescent="0.3">
      <c r="P775205" s="83"/>
    </row>
    <row r="775206" spans="16:16" x14ac:dyDescent="0.3">
      <c r="P775206" s="83"/>
    </row>
    <row r="775207" spans="16:16" x14ac:dyDescent="0.3">
      <c r="P775207" s="83"/>
    </row>
    <row r="775208" spans="16:16" x14ac:dyDescent="0.3">
      <c r="P775208" s="83"/>
    </row>
    <row r="775209" spans="16:16" x14ac:dyDescent="0.3">
      <c r="P775209" s="83"/>
    </row>
    <row r="775210" spans="16:16" x14ac:dyDescent="0.3">
      <c r="P775210" s="83"/>
    </row>
    <row r="775211" spans="16:16" x14ac:dyDescent="0.3">
      <c r="P775211" s="83"/>
    </row>
    <row r="775212" spans="16:16" x14ac:dyDescent="0.3">
      <c r="P775212" s="83"/>
    </row>
    <row r="775213" spans="16:16" x14ac:dyDescent="0.3">
      <c r="P775213" s="83"/>
    </row>
    <row r="775214" spans="16:16" x14ac:dyDescent="0.3">
      <c r="P775214" s="83"/>
    </row>
    <row r="775215" spans="16:16" x14ac:dyDescent="0.3">
      <c r="P775215" s="83"/>
    </row>
    <row r="775216" spans="16:16" x14ac:dyDescent="0.3">
      <c r="P775216" s="83"/>
    </row>
    <row r="775217" spans="16:16" x14ac:dyDescent="0.3">
      <c r="P775217" s="83"/>
    </row>
    <row r="775218" spans="16:16" x14ac:dyDescent="0.3">
      <c r="P775218" s="83"/>
    </row>
    <row r="775219" spans="16:16" x14ac:dyDescent="0.3">
      <c r="P775219" s="83"/>
    </row>
    <row r="775220" spans="16:16" x14ac:dyDescent="0.3">
      <c r="P775220" s="83"/>
    </row>
    <row r="775221" spans="16:16" x14ac:dyDescent="0.3">
      <c r="P775221" s="83"/>
    </row>
    <row r="775222" spans="16:16" x14ac:dyDescent="0.3">
      <c r="P775222" s="83"/>
    </row>
    <row r="775223" spans="16:16" x14ac:dyDescent="0.3">
      <c r="P775223" s="83"/>
    </row>
    <row r="775224" spans="16:16" x14ac:dyDescent="0.3">
      <c r="P775224" s="83"/>
    </row>
    <row r="775225" spans="16:16" x14ac:dyDescent="0.3">
      <c r="P775225" s="83"/>
    </row>
    <row r="775226" spans="16:16" x14ac:dyDescent="0.3">
      <c r="P775226" s="83"/>
    </row>
    <row r="775227" spans="16:16" x14ac:dyDescent="0.3">
      <c r="P775227" s="83"/>
    </row>
    <row r="775228" spans="16:16" x14ac:dyDescent="0.3">
      <c r="P775228" s="83"/>
    </row>
    <row r="775229" spans="16:16" x14ac:dyDescent="0.3">
      <c r="P775229" s="83"/>
    </row>
    <row r="775230" spans="16:16" x14ac:dyDescent="0.3">
      <c r="P775230" s="83"/>
    </row>
    <row r="775231" spans="16:16" x14ac:dyDescent="0.3">
      <c r="P775231" s="83"/>
    </row>
    <row r="775232" spans="16:16" x14ac:dyDescent="0.3">
      <c r="P775232" s="83"/>
    </row>
    <row r="775233" spans="16:16" x14ac:dyDescent="0.3">
      <c r="P775233" s="83"/>
    </row>
    <row r="775234" spans="16:16" x14ac:dyDescent="0.3">
      <c r="P775234" s="83"/>
    </row>
    <row r="775235" spans="16:16" x14ac:dyDescent="0.3">
      <c r="P775235" s="83"/>
    </row>
    <row r="775236" spans="16:16" x14ac:dyDescent="0.3">
      <c r="P775236" s="83"/>
    </row>
    <row r="775237" spans="16:16" x14ac:dyDescent="0.3">
      <c r="P775237" s="83"/>
    </row>
    <row r="775238" spans="16:16" x14ac:dyDescent="0.3">
      <c r="P775238" s="83"/>
    </row>
    <row r="775239" spans="16:16" x14ac:dyDescent="0.3">
      <c r="P775239" s="83"/>
    </row>
    <row r="775240" spans="16:16" x14ac:dyDescent="0.3">
      <c r="P775240" s="83"/>
    </row>
    <row r="775241" spans="16:16" x14ac:dyDescent="0.3">
      <c r="P775241" s="83"/>
    </row>
    <row r="775242" spans="16:16" x14ac:dyDescent="0.3">
      <c r="P775242" s="83"/>
    </row>
    <row r="775243" spans="16:16" x14ac:dyDescent="0.3">
      <c r="P775243" s="83"/>
    </row>
    <row r="775244" spans="16:16" x14ac:dyDescent="0.3">
      <c r="P775244" s="83"/>
    </row>
    <row r="775245" spans="16:16" x14ac:dyDescent="0.3">
      <c r="P775245" s="83"/>
    </row>
    <row r="775246" spans="16:16" x14ac:dyDescent="0.3">
      <c r="P775246" s="83"/>
    </row>
    <row r="775247" spans="16:16" x14ac:dyDescent="0.3">
      <c r="P775247" s="83"/>
    </row>
    <row r="775248" spans="16:16" x14ac:dyDescent="0.3">
      <c r="P775248" s="83"/>
    </row>
    <row r="775249" spans="16:16" x14ac:dyDescent="0.3">
      <c r="P775249" s="83"/>
    </row>
    <row r="775250" spans="16:16" x14ac:dyDescent="0.3">
      <c r="P775250" s="83"/>
    </row>
    <row r="775251" spans="16:16" x14ac:dyDescent="0.3">
      <c r="P775251" s="83"/>
    </row>
    <row r="775252" spans="16:16" x14ac:dyDescent="0.3">
      <c r="P775252" s="83"/>
    </row>
    <row r="775253" spans="16:16" x14ac:dyDescent="0.3">
      <c r="P775253" s="83"/>
    </row>
    <row r="775254" spans="16:16" x14ac:dyDescent="0.3">
      <c r="P775254" s="83"/>
    </row>
    <row r="775255" spans="16:16" x14ac:dyDescent="0.3">
      <c r="P775255" s="83"/>
    </row>
    <row r="775256" spans="16:16" x14ac:dyDescent="0.3">
      <c r="P775256" s="83"/>
    </row>
    <row r="775257" spans="16:16" x14ac:dyDescent="0.3">
      <c r="P775257" s="83"/>
    </row>
    <row r="775258" spans="16:16" x14ac:dyDescent="0.3">
      <c r="P775258" s="83"/>
    </row>
    <row r="775259" spans="16:16" x14ac:dyDescent="0.3">
      <c r="P775259" s="83"/>
    </row>
    <row r="775260" spans="16:16" x14ac:dyDescent="0.3">
      <c r="P775260" s="83"/>
    </row>
    <row r="775261" spans="16:16" x14ac:dyDescent="0.3">
      <c r="P775261" s="83"/>
    </row>
    <row r="775262" spans="16:16" x14ac:dyDescent="0.3">
      <c r="P775262" s="83"/>
    </row>
    <row r="775263" spans="16:16" x14ac:dyDescent="0.3">
      <c r="P775263" s="83"/>
    </row>
    <row r="775264" spans="16:16" x14ac:dyDescent="0.3">
      <c r="P775264" s="83"/>
    </row>
    <row r="775265" spans="16:16" x14ac:dyDescent="0.3">
      <c r="P775265" s="83"/>
    </row>
    <row r="775266" spans="16:16" x14ac:dyDescent="0.3">
      <c r="P775266" s="83"/>
    </row>
    <row r="775267" spans="16:16" x14ac:dyDescent="0.3">
      <c r="P775267" s="83"/>
    </row>
    <row r="775268" spans="16:16" x14ac:dyDescent="0.3">
      <c r="P775268" s="83"/>
    </row>
    <row r="775269" spans="16:16" x14ac:dyDescent="0.3">
      <c r="P775269" s="83"/>
    </row>
    <row r="775270" spans="16:16" x14ac:dyDescent="0.3">
      <c r="P775270" s="83"/>
    </row>
    <row r="775271" spans="16:16" x14ac:dyDescent="0.3">
      <c r="P775271" s="83"/>
    </row>
    <row r="775272" spans="16:16" x14ac:dyDescent="0.3">
      <c r="P775272" s="83"/>
    </row>
    <row r="775273" spans="16:16" x14ac:dyDescent="0.3">
      <c r="P775273" s="83"/>
    </row>
    <row r="775274" spans="16:16" x14ac:dyDescent="0.3">
      <c r="P775274" s="83"/>
    </row>
    <row r="775275" spans="16:16" x14ac:dyDescent="0.3">
      <c r="P775275" s="83"/>
    </row>
    <row r="775276" spans="16:16" x14ac:dyDescent="0.3">
      <c r="P775276" s="83"/>
    </row>
    <row r="775277" spans="16:16" x14ac:dyDescent="0.3">
      <c r="P775277" s="83"/>
    </row>
    <row r="775278" spans="16:16" x14ac:dyDescent="0.3">
      <c r="P775278" s="83"/>
    </row>
    <row r="775279" spans="16:16" x14ac:dyDescent="0.3">
      <c r="P775279" s="83"/>
    </row>
    <row r="775280" spans="16:16" x14ac:dyDescent="0.3">
      <c r="P775280" s="83"/>
    </row>
    <row r="775281" spans="16:16" x14ac:dyDescent="0.3">
      <c r="P775281" s="83"/>
    </row>
    <row r="775282" spans="16:16" x14ac:dyDescent="0.3">
      <c r="P775282" s="83"/>
    </row>
    <row r="775283" spans="16:16" x14ac:dyDescent="0.3">
      <c r="P775283" s="83"/>
    </row>
    <row r="775284" spans="16:16" x14ac:dyDescent="0.3">
      <c r="P775284" s="83"/>
    </row>
    <row r="775285" spans="16:16" x14ac:dyDescent="0.3">
      <c r="P775285" s="83"/>
    </row>
    <row r="775286" spans="16:16" x14ac:dyDescent="0.3">
      <c r="P775286" s="83"/>
    </row>
    <row r="775287" spans="16:16" x14ac:dyDescent="0.3">
      <c r="P775287" s="83"/>
    </row>
    <row r="775288" spans="16:16" x14ac:dyDescent="0.3">
      <c r="P775288" s="83"/>
    </row>
    <row r="775289" spans="16:16" x14ac:dyDescent="0.3">
      <c r="P775289" s="83"/>
    </row>
    <row r="775290" spans="16:16" x14ac:dyDescent="0.3">
      <c r="P775290" s="83"/>
    </row>
    <row r="775291" spans="16:16" x14ac:dyDescent="0.3">
      <c r="P775291" s="83"/>
    </row>
    <row r="775292" spans="16:16" x14ac:dyDescent="0.3">
      <c r="P775292" s="83"/>
    </row>
    <row r="775293" spans="16:16" x14ac:dyDescent="0.3">
      <c r="P775293" s="83"/>
    </row>
    <row r="775294" spans="16:16" x14ac:dyDescent="0.3">
      <c r="P775294" s="83"/>
    </row>
    <row r="775295" spans="16:16" x14ac:dyDescent="0.3">
      <c r="P775295" s="83"/>
    </row>
    <row r="775296" spans="16:16" x14ac:dyDescent="0.3">
      <c r="P775296" s="83"/>
    </row>
    <row r="775297" spans="16:16" x14ac:dyDescent="0.3">
      <c r="P775297" s="83"/>
    </row>
    <row r="775298" spans="16:16" x14ac:dyDescent="0.3">
      <c r="P775298" s="83"/>
    </row>
    <row r="775299" spans="16:16" x14ac:dyDescent="0.3">
      <c r="P775299" s="83"/>
    </row>
    <row r="775300" spans="16:16" x14ac:dyDescent="0.3">
      <c r="P775300" s="83"/>
    </row>
    <row r="775301" spans="16:16" x14ac:dyDescent="0.3">
      <c r="P775301" s="83"/>
    </row>
    <row r="775302" spans="16:16" x14ac:dyDescent="0.3">
      <c r="P775302" s="83"/>
    </row>
    <row r="775303" spans="16:16" x14ac:dyDescent="0.3">
      <c r="P775303" s="83"/>
    </row>
    <row r="775304" spans="16:16" x14ac:dyDescent="0.3">
      <c r="P775304" s="83"/>
    </row>
    <row r="775305" spans="16:16" x14ac:dyDescent="0.3">
      <c r="P775305" s="83"/>
    </row>
    <row r="775306" spans="16:16" x14ac:dyDescent="0.3">
      <c r="P775306" s="83"/>
    </row>
    <row r="775307" spans="16:16" x14ac:dyDescent="0.3">
      <c r="P775307" s="83"/>
    </row>
    <row r="775308" spans="16:16" x14ac:dyDescent="0.3">
      <c r="P775308" s="83"/>
    </row>
    <row r="775309" spans="16:16" x14ac:dyDescent="0.3">
      <c r="P775309" s="83"/>
    </row>
    <row r="775310" spans="16:16" x14ac:dyDescent="0.3">
      <c r="P775310" s="83"/>
    </row>
    <row r="775311" spans="16:16" x14ac:dyDescent="0.3">
      <c r="P775311" s="83"/>
    </row>
    <row r="775312" spans="16:16" x14ac:dyDescent="0.3">
      <c r="P775312" s="83"/>
    </row>
    <row r="775313" spans="16:16" x14ac:dyDescent="0.3">
      <c r="P775313" s="83"/>
    </row>
    <row r="775314" spans="16:16" x14ac:dyDescent="0.3">
      <c r="P775314" s="83"/>
    </row>
    <row r="775315" spans="16:16" x14ac:dyDescent="0.3">
      <c r="P775315" s="83"/>
    </row>
    <row r="775316" spans="16:16" x14ac:dyDescent="0.3">
      <c r="P775316" s="83"/>
    </row>
    <row r="775317" spans="16:16" x14ac:dyDescent="0.3">
      <c r="P775317" s="83"/>
    </row>
    <row r="775318" spans="16:16" x14ac:dyDescent="0.3">
      <c r="P775318" s="83"/>
    </row>
    <row r="775319" spans="16:16" x14ac:dyDescent="0.3">
      <c r="P775319" s="83"/>
    </row>
    <row r="775320" spans="16:16" x14ac:dyDescent="0.3">
      <c r="P775320" s="83"/>
    </row>
    <row r="775321" spans="16:16" x14ac:dyDescent="0.3">
      <c r="P775321" s="83"/>
    </row>
    <row r="775322" spans="16:16" x14ac:dyDescent="0.3">
      <c r="P775322" s="83"/>
    </row>
    <row r="775323" spans="16:16" x14ac:dyDescent="0.3">
      <c r="P775323" s="83"/>
    </row>
    <row r="775324" spans="16:16" x14ac:dyDescent="0.3">
      <c r="P775324" s="83"/>
    </row>
    <row r="775325" spans="16:16" x14ac:dyDescent="0.3">
      <c r="P775325" s="83"/>
    </row>
    <row r="775326" spans="16:16" x14ac:dyDescent="0.3">
      <c r="P775326" s="83"/>
    </row>
    <row r="775327" spans="16:16" x14ac:dyDescent="0.3">
      <c r="P775327" s="83"/>
    </row>
    <row r="775328" spans="16:16" x14ac:dyDescent="0.3">
      <c r="P775328" s="83"/>
    </row>
    <row r="775329" spans="16:16" x14ac:dyDescent="0.3">
      <c r="P775329" s="83"/>
    </row>
    <row r="775330" spans="16:16" x14ac:dyDescent="0.3">
      <c r="P775330" s="83"/>
    </row>
    <row r="775331" spans="16:16" x14ac:dyDescent="0.3">
      <c r="P775331" s="83"/>
    </row>
    <row r="775332" spans="16:16" x14ac:dyDescent="0.3">
      <c r="P775332" s="83"/>
    </row>
    <row r="775333" spans="16:16" x14ac:dyDescent="0.3">
      <c r="P775333" s="83"/>
    </row>
    <row r="775334" spans="16:16" x14ac:dyDescent="0.3">
      <c r="P775334" s="83"/>
    </row>
    <row r="775335" spans="16:16" x14ac:dyDescent="0.3">
      <c r="P775335" s="83"/>
    </row>
    <row r="775336" spans="16:16" x14ac:dyDescent="0.3">
      <c r="P775336" s="83"/>
    </row>
    <row r="775337" spans="16:16" x14ac:dyDescent="0.3">
      <c r="P775337" s="83"/>
    </row>
    <row r="775338" spans="16:16" x14ac:dyDescent="0.3">
      <c r="P775338" s="83"/>
    </row>
    <row r="775339" spans="16:16" x14ac:dyDescent="0.3">
      <c r="P775339" s="83"/>
    </row>
    <row r="775340" spans="16:16" x14ac:dyDescent="0.3">
      <c r="P775340" s="83"/>
    </row>
    <row r="775341" spans="16:16" x14ac:dyDescent="0.3">
      <c r="P775341" s="83"/>
    </row>
    <row r="775342" spans="16:16" x14ac:dyDescent="0.3">
      <c r="P775342" s="83"/>
    </row>
    <row r="775343" spans="16:16" x14ac:dyDescent="0.3">
      <c r="P775343" s="83"/>
    </row>
    <row r="775344" spans="16:16" x14ac:dyDescent="0.3">
      <c r="P775344" s="83"/>
    </row>
    <row r="775345" spans="16:16" x14ac:dyDescent="0.3">
      <c r="P775345" s="83"/>
    </row>
    <row r="775346" spans="16:16" x14ac:dyDescent="0.3">
      <c r="P775346" s="83"/>
    </row>
    <row r="775347" spans="16:16" x14ac:dyDescent="0.3">
      <c r="P775347" s="83"/>
    </row>
    <row r="775348" spans="16:16" x14ac:dyDescent="0.3">
      <c r="P775348" s="83"/>
    </row>
    <row r="775349" spans="16:16" x14ac:dyDescent="0.3">
      <c r="P775349" s="83"/>
    </row>
    <row r="775350" spans="16:16" x14ac:dyDescent="0.3">
      <c r="P775350" s="83"/>
    </row>
    <row r="775351" spans="16:16" x14ac:dyDescent="0.3">
      <c r="P775351" s="83"/>
    </row>
    <row r="775352" spans="16:16" x14ac:dyDescent="0.3">
      <c r="P775352" s="83"/>
    </row>
    <row r="775353" spans="16:16" x14ac:dyDescent="0.3">
      <c r="P775353" s="83"/>
    </row>
    <row r="775354" spans="16:16" x14ac:dyDescent="0.3">
      <c r="P775354" s="83"/>
    </row>
    <row r="775355" spans="16:16" x14ac:dyDescent="0.3">
      <c r="P775355" s="83"/>
    </row>
    <row r="775356" spans="16:16" x14ac:dyDescent="0.3">
      <c r="P775356" s="83"/>
    </row>
    <row r="775357" spans="16:16" x14ac:dyDescent="0.3">
      <c r="P775357" s="83"/>
    </row>
    <row r="775358" spans="16:16" x14ac:dyDescent="0.3">
      <c r="P775358" s="83"/>
    </row>
    <row r="775359" spans="16:16" x14ac:dyDescent="0.3">
      <c r="P775359" s="83"/>
    </row>
    <row r="775360" spans="16:16" x14ac:dyDescent="0.3">
      <c r="P775360" s="83"/>
    </row>
    <row r="775361" spans="16:16" x14ac:dyDescent="0.3">
      <c r="P775361" s="83"/>
    </row>
    <row r="775362" spans="16:16" x14ac:dyDescent="0.3">
      <c r="P775362" s="83"/>
    </row>
    <row r="775363" spans="16:16" x14ac:dyDescent="0.3">
      <c r="P775363" s="83"/>
    </row>
    <row r="775364" spans="16:16" x14ac:dyDescent="0.3">
      <c r="P775364" s="83"/>
    </row>
    <row r="775365" spans="16:16" x14ac:dyDescent="0.3">
      <c r="P775365" s="83"/>
    </row>
    <row r="775366" spans="16:16" x14ac:dyDescent="0.3">
      <c r="P775366" s="83"/>
    </row>
    <row r="775367" spans="16:16" x14ac:dyDescent="0.3">
      <c r="P775367" s="83"/>
    </row>
    <row r="775368" spans="16:16" x14ac:dyDescent="0.3">
      <c r="P775368" s="83"/>
    </row>
    <row r="775369" spans="16:16" x14ac:dyDescent="0.3">
      <c r="P775369" s="83"/>
    </row>
    <row r="775370" spans="16:16" x14ac:dyDescent="0.3">
      <c r="P775370" s="83"/>
    </row>
    <row r="775371" spans="16:16" x14ac:dyDescent="0.3">
      <c r="P775371" s="83"/>
    </row>
    <row r="775372" spans="16:16" x14ac:dyDescent="0.3">
      <c r="P775372" s="83"/>
    </row>
    <row r="775373" spans="16:16" x14ac:dyDescent="0.3">
      <c r="P775373" s="83"/>
    </row>
    <row r="775374" spans="16:16" x14ac:dyDescent="0.3">
      <c r="P775374" s="83"/>
    </row>
    <row r="775375" spans="16:16" x14ac:dyDescent="0.3">
      <c r="P775375" s="83"/>
    </row>
    <row r="775376" spans="16:16" x14ac:dyDescent="0.3">
      <c r="P775376" s="83"/>
    </row>
    <row r="775377" spans="16:16" x14ac:dyDescent="0.3">
      <c r="P775377" s="83"/>
    </row>
    <row r="775378" spans="16:16" x14ac:dyDescent="0.3">
      <c r="P775378" s="83"/>
    </row>
    <row r="775379" spans="16:16" x14ac:dyDescent="0.3">
      <c r="P775379" s="83"/>
    </row>
    <row r="775380" spans="16:16" x14ac:dyDescent="0.3">
      <c r="P775380" s="83"/>
    </row>
    <row r="775381" spans="16:16" x14ac:dyDescent="0.3">
      <c r="P775381" s="83"/>
    </row>
    <row r="775382" spans="16:16" x14ac:dyDescent="0.3">
      <c r="P775382" s="83"/>
    </row>
    <row r="775383" spans="16:16" x14ac:dyDescent="0.3">
      <c r="P775383" s="83"/>
    </row>
    <row r="775384" spans="16:16" x14ac:dyDescent="0.3">
      <c r="P775384" s="83"/>
    </row>
    <row r="775385" spans="16:16" x14ac:dyDescent="0.3">
      <c r="P775385" s="83"/>
    </row>
    <row r="775386" spans="16:16" x14ac:dyDescent="0.3">
      <c r="P775386" s="83"/>
    </row>
    <row r="775387" spans="16:16" x14ac:dyDescent="0.3">
      <c r="P775387" s="83"/>
    </row>
    <row r="775388" spans="16:16" x14ac:dyDescent="0.3">
      <c r="P775388" s="83"/>
    </row>
    <row r="775389" spans="16:16" x14ac:dyDescent="0.3">
      <c r="P775389" s="83"/>
    </row>
    <row r="775390" spans="16:16" x14ac:dyDescent="0.3">
      <c r="P775390" s="83"/>
    </row>
    <row r="775391" spans="16:16" x14ac:dyDescent="0.3">
      <c r="P775391" s="83"/>
    </row>
    <row r="775392" spans="16:16" x14ac:dyDescent="0.3">
      <c r="P775392" s="83"/>
    </row>
    <row r="775393" spans="16:16" x14ac:dyDescent="0.3">
      <c r="P775393" s="83"/>
    </row>
    <row r="775394" spans="16:16" x14ac:dyDescent="0.3">
      <c r="P775394" s="83"/>
    </row>
    <row r="775395" spans="16:16" x14ac:dyDescent="0.3">
      <c r="P775395" s="83"/>
    </row>
    <row r="775396" spans="16:16" x14ac:dyDescent="0.3">
      <c r="P775396" s="83"/>
    </row>
    <row r="775397" spans="16:16" x14ac:dyDescent="0.3">
      <c r="P775397" s="83"/>
    </row>
    <row r="775398" spans="16:16" x14ac:dyDescent="0.3">
      <c r="P775398" s="83"/>
    </row>
    <row r="775399" spans="16:16" x14ac:dyDescent="0.3">
      <c r="P775399" s="83"/>
    </row>
    <row r="775400" spans="16:16" x14ac:dyDescent="0.3">
      <c r="P775400" s="83"/>
    </row>
    <row r="775401" spans="16:16" x14ac:dyDescent="0.3">
      <c r="P775401" s="83"/>
    </row>
    <row r="775402" spans="16:16" x14ac:dyDescent="0.3">
      <c r="P775402" s="83"/>
    </row>
    <row r="775403" spans="16:16" x14ac:dyDescent="0.3">
      <c r="P775403" s="83"/>
    </row>
    <row r="775404" spans="16:16" x14ac:dyDescent="0.3">
      <c r="P775404" s="83"/>
    </row>
    <row r="775405" spans="16:16" x14ac:dyDescent="0.3">
      <c r="P775405" s="83"/>
    </row>
    <row r="775406" spans="16:16" x14ac:dyDescent="0.3">
      <c r="P775406" s="83"/>
    </row>
    <row r="775407" spans="16:16" x14ac:dyDescent="0.3">
      <c r="P775407" s="83"/>
    </row>
    <row r="775408" spans="16:16" x14ac:dyDescent="0.3">
      <c r="P775408" s="83"/>
    </row>
    <row r="775409" spans="16:16" x14ac:dyDescent="0.3">
      <c r="P775409" s="83"/>
    </row>
    <row r="775410" spans="16:16" x14ac:dyDescent="0.3">
      <c r="P775410" s="83"/>
    </row>
    <row r="775411" spans="16:16" x14ac:dyDescent="0.3">
      <c r="P775411" s="83"/>
    </row>
    <row r="775412" spans="16:16" x14ac:dyDescent="0.3">
      <c r="P775412" s="83"/>
    </row>
    <row r="775413" spans="16:16" x14ac:dyDescent="0.3">
      <c r="P775413" s="83"/>
    </row>
    <row r="775414" spans="16:16" x14ac:dyDescent="0.3">
      <c r="P775414" s="83"/>
    </row>
    <row r="775415" spans="16:16" x14ac:dyDescent="0.3">
      <c r="P775415" s="83"/>
    </row>
    <row r="775416" spans="16:16" x14ac:dyDescent="0.3">
      <c r="P775416" s="83"/>
    </row>
    <row r="775417" spans="16:16" x14ac:dyDescent="0.3">
      <c r="P775417" s="83"/>
    </row>
    <row r="775418" spans="16:16" x14ac:dyDescent="0.3">
      <c r="P775418" s="83"/>
    </row>
    <row r="775419" spans="16:16" x14ac:dyDescent="0.3">
      <c r="P775419" s="83"/>
    </row>
    <row r="775420" spans="16:16" x14ac:dyDescent="0.3">
      <c r="P775420" s="83"/>
    </row>
    <row r="775421" spans="16:16" x14ac:dyDescent="0.3">
      <c r="P775421" s="83"/>
    </row>
    <row r="775422" spans="16:16" x14ac:dyDescent="0.3">
      <c r="P775422" s="83"/>
    </row>
    <row r="775423" spans="16:16" x14ac:dyDescent="0.3">
      <c r="P775423" s="83"/>
    </row>
    <row r="775424" spans="16:16" x14ac:dyDescent="0.3">
      <c r="P775424" s="83"/>
    </row>
    <row r="775425" spans="16:16" x14ac:dyDescent="0.3">
      <c r="P775425" s="83"/>
    </row>
    <row r="775426" spans="16:16" x14ac:dyDescent="0.3">
      <c r="P775426" s="83"/>
    </row>
    <row r="775427" spans="16:16" x14ac:dyDescent="0.3">
      <c r="P775427" s="83"/>
    </row>
    <row r="775428" spans="16:16" x14ac:dyDescent="0.3">
      <c r="P775428" s="83"/>
    </row>
    <row r="775429" spans="16:16" x14ac:dyDescent="0.3">
      <c r="P775429" s="83"/>
    </row>
    <row r="775430" spans="16:16" x14ac:dyDescent="0.3">
      <c r="P775430" s="83"/>
    </row>
    <row r="775431" spans="16:16" x14ac:dyDescent="0.3">
      <c r="P775431" s="83"/>
    </row>
    <row r="775432" spans="16:16" x14ac:dyDescent="0.3">
      <c r="P775432" s="83"/>
    </row>
    <row r="775433" spans="16:16" x14ac:dyDescent="0.3">
      <c r="P775433" s="83"/>
    </row>
    <row r="775434" spans="16:16" x14ac:dyDescent="0.3">
      <c r="P775434" s="83"/>
    </row>
    <row r="775435" spans="16:16" x14ac:dyDescent="0.3">
      <c r="P775435" s="83"/>
    </row>
    <row r="775436" spans="16:16" x14ac:dyDescent="0.3">
      <c r="P775436" s="83"/>
    </row>
    <row r="775437" spans="16:16" x14ac:dyDescent="0.3">
      <c r="P775437" s="83"/>
    </row>
    <row r="775438" spans="16:16" x14ac:dyDescent="0.3">
      <c r="P775438" s="83"/>
    </row>
    <row r="775439" spans="16:16" x14ac:dyDescent="0.3">
      <c r="P775439" s="83"/>
    </row>
    <row r="775440" spans="16:16" x14ac:dyDescent="0.3">
      <c r="P775440" s="83"/>
    </row>
    <row r="775441" spans="16:16" x14ac:dyDescent="0.3">
      <c r="P775441" s="83"/>
    </row>
    <row r="775442" spans="16:16" x14ac:dyDescent="0.3">
      <c r="P775442" s="83"/>
    </row>
    <row r="775443" spans="16:16" x14ac:dyDescent="0.3">
      <c r="P775443" s="83"/>
    </row>
    <row r="775444" spans="16:16" x14ac:dyDescent="0.3">
      <c r="P775444" s="83"/>
    </row>
    <row r="775445" spans="16:16" x14ac:dyDescent="0.3">
      <c r="P775445" s="83"/>
    </row>
    <row r="775446" spans="16:16" x14ac:dyDescent="0.3">
      <c r="P775446" s="83"/>
    </row>
    <row r="775447" spans="16:16" x14ac:dyDescent="0.3">
      <c r="P775447" s="83"/>
    </row>
    <row r="775448" spans="16:16" x14ac:dyDescent="0.3">
      <c r="P775448" s="83"/>
    </row>
    <row r="775449" spans="16:16" x14ac:dyDescent="0.3">
      <c r="P775449" s="83"/>
    </row>
    <row r="775450" spans="16:16" x14ac:dyDescent="0.3">
      <c r="P775450" s="83"/>
    </row>
    <row r="775451" spans="16:16" x14ac:dyDescent="0.3">
      <c r="P775451" s="83"/>
    </row>
    <row r="775452" spans="16:16" x14ac:dyDescent="0.3">
      <c r="P775452" s="83"/>
    </row>
    <row r="775453" spans="16:16" x14ac:dyDescent="0.3">
      <c r="P775453" s="83"/>
    </row>
    <row r="775454" spans="16:16" x14ac:dyDescent="0.3">
      <c r="P775454" s="83"/>
    </row>
    <row r="775455" spans="16:16" x14ac:dyDescent="0.3">
      <c r="P775455" s="83"/>
    </row>
    <row r="775456" spans="16:16" x14ac:dyDescent="0.3">
      <c r="P775456" s="83"/>
    </row>
    <row r="775457" spans="16:16" x14ac:dyDescent="0.3">
      <c r="P775457" s="83"/>
    </row>
    <row r="775458" spans="16:16" x14ac:dyDescent="0.3">
      <c r="P775458" s="83"/>
    </row>
    <row r="775459" spans="16:16" x14ac:dyDescent="0.3">
      <c r="P775459" s="83"/>
    </row>
    <row r="775460" spans="16:16" x14ac:dyDescent="0.3">
      <c r="P775460" s="83"/>
    </row>
    <row r="775461" spans="16:16" x14ac:dyDescent="0.3">
      <c r="P775461" s="83"/>
    </row>
    <row r="775462" spans="16:16" x14ac:dyDescent="0.3">
      <c r="P775462" s="83"/>
    </row>
    <row r="775463" spans="16:16" x14ac:dyDescent="0.3">
      <c r="P775463" s="83"/>
    </row>
    <row r="775464" spans="16:16" x14ac:dyDescent="0.3">
      <c r="P775464" s="83"/>
    </row>
    <row r="775465" spans="16:16" x14ac:dyDescent="0.3">
      <c r="P775465" s="83"/>
    </row>
    <row r="775466" spans="16:16" x14ac:dyDescent="0.3">
      <c r="P775466" s="83"/>
    </row>
    <row r="775467" spans="16:16" x14ac:dyDescent="0.3">
      <c r="P775467" s="83"/>
    </row>
    <row r="775468" spans="16:16" x14ac:dyDescent="0.3">
      <c r="P775468" s="83"/>
    </row>
    <row r="775469" spans="16:16" x14ac:dyDescent="0.3">
      <c r="P775469" s="83"/>
    </row>
    <row r="775470" spans="16:16" x14ac:dyDescent="0.3">
      <c r="P775470" s="83"/>
    </row>
    <row r="775471" spans="16:16" x14ac:dyDescent="0.3">
      <c r="P775471" s="83"/>
    </row>
    <row r="775472" spans="16:16" x14ac:dyDescent="0.3">
      <c r="P775472" s="83"/>
    </row>
    <row r="775473" spans="16:16" x14ac:dyDescent="0.3">
      <c r="P775473" s="83"/>
    </row>
    <row r="775474" spans="16:16" x14ac:dyDescent="0.3">
      <c r="P775474" s="83"/>
    </row>
    <row r="775475" spans="16:16" x14ac:dyDescent="0.3">
      <c r="P775475" s="83"/>
    </row>
    <row r="775476" spans="16:16" x14ac:dyDescent="0.3">
      <c r="P775476" s="83"/>
    </row>
    <row r="775477" spans="16:16" x14ac:dyDescent="0.3">
      <c r="P775477" s="83"/>
    </row>
    <row r="775478" spans="16:16" x14ac:dyDescent="0.3">
      <c r="P775478" s="83"/>
    </row>
    <row r="775479" spans="16:16" x14ac:dyDescent="0.3">
      <c r="P775479" s="83"/>
    </row>
    <row r="775480" spans="16:16" x14ac:dyDescent="0.3">
      <c r="P775480" s="83"/>
    </row>
    <row r="775481" spans="16:16" x14ac:dyDescent="0.3">
      <c r="P775481" s="83"/>
    </row>
    <row r="775482" spans="16:16" x14ac:dyDescent="0.3">
      <c r="P775482" s="83"/>
    </row>
    <row r="775483" spans="16:16" x14ac:dyDescent="0.3">
      <c r="P775483" s="83"/>
    </row>
    <row r="775484" spans="16:16" x14ac:dyDescent="0.3">
      <c r="P775484" s="83"/>
    </row>
    <row r="775485" spans="16:16" x14ac:dyDescent="0.3">
      <c r="P775485" s="83"/>
    </row>
    <row r="775486" spans="16:16" x14ac:dyDescent="0.3">
      <c r="P775486" s="83"/>
    </row>
    <row r="775487" spans="16:16" x14ac:dyDescent="0.3">
      <c r="P775487" s="83"/>
    </row>
    <row r="775488" spans="16:16" x14ac:dyDescent="0.3">
      <c r="P775488" s="83"/>
    </row>
    <row r="775489" spans="16:16" x14ac:dyDescent="0.3">
      <c r="P775489" s="83"/>
    </row>
    <row r="775490" spans="16:16" x14ac:dyDescent="0.3">
      <c r="P775490" s="83"/>
    </row>
    <row r="775491" spans="16:16" x14ac:dyDescent="0.3">
      <c r="P775491" s="83"/>
    </row>
    <row r="775492" spans="16:16" x14ac:dyDescent="0.3">
      <c r="P775492" s="83"/>
    </row>
    <row r="775493" spans="16:16" x14ac:dyDescent="0.3">
      <c r="P775493" s="83"/>
    </row>
    <row r="775494" spans="16:16" x14ac:dyDescent="0.3">
      <c r="P775494" s="83"/>
    </row>
    <row r="775495" spans="16:16" x14ac:dyDescent="0.3">
      <c r="P775495" s="83"/>
    </row>
    <row r="775496" spans="16:16" x14ac:dyDescent="0.3">
      <c r="P775496" s="83"/>
    </row>
    <row r="775497" spans="16:16" x14ac:dyDescent="0.3">
      <c r="P775497" s="83"/>
    </row>
    <row r="775498" spans="16:16" x14ac:dyDescent="0.3">
      <c r="P775498" s="83"/>
    </row>
    <row r="775499" spans="16:16" x14ac:dyDescent="0.3">
      <c r="P775499" s="83"/>
    </row>
    <row r="775500" spans="16:16" x14ac:dyDescent="0.3">
      <c r="P775500" s="83"/>
    </row>
    <row r="775501" spans="16:16" x14ac:dyDescent="0.3">
      <c r="P775501" s="83"/>
    </row>
    <row r="775502" spans="16:16" x14ac:dyDescent="0.3">
      <c r="P775502" s="83"/>
    </row>
    <row r="775503" spans="16:16" x14ac:dyDescent="0.3">
      <c r="P775503" s="83"/>
    </row>
    <row r="775504" spans="16:16" x14ac:dyDescent="0.3">
      <c r="P775504" s="83"/>
    </row>
    <row r="775505" spans="16:16" x14ac:dyDescent="0.3">
      <c r="P775505" s="83"/>
    </row>
    <row r="775506" spans="16:16" x14ac:dyDescent="0.3">
      <c r="P775506" s="83"/>
    </row>
    <row r="775507" spans="16:16" x14ac:dyDescent="0.3">
      <c r="P775507" s="83"/>
    </row>
    <row r="775508" spans="16:16" x14ac:dyDescent="0.3">
      <c r="P775508" s="83"/>
    </row>
    <row r="775509" spans="16:16" x14ac:dyDescent="0.3">
      <c r="P775509" s="83"/>
    </row>
    <row r="775510" spans="16:16" x14ac:dyDescent="0.3">
      <c r="P775510" s="83"/>
    </row>
    <row r="775511" spans="16:16" x14ac:dyDescent="0.3">
      <c r="P775511" s="83"/>
    </row>
    <row r="775512" spans="16:16" x14ac:dyDescent="0.3">
      <c r="P775512" s="83"/>
    </row>
    <row r="775513" spans="16:16" x14ac:dyDescent="0.3">
      <c r="P775513" s="83"/>
    </row>
    <row r="775514" spans="16:16" x14ac:dyDescent="0.3">
      <c r="P775514" s="83"/>
    </row>
    <row r="775515" spans="16:16" x14ac:dyDescent="0.3">
      <c r="P775515" s="83"/>
    </row>
    <row r="775516" spans="16:16" x14ac:dyDescent="0.3">
      <c r="P775516" s="83"/>
    </row>
    <row r="775517" spans="16:16" x14ac:dyDescent="0.3">
      <c r="P775517" s="83"/>
    </row>
    <row r="775518" spans="16:16" x14ac:dyDescent="0.3">
      <c r="P775518" s="83"/>
    </row>
    <row r="775519" spans="16:16" x14ac:dyDescent="0.3">
      <c r="P775519" s="83"/>
    </row>
    <row r="775520" spans="16:16" x14ac:dyDescent="0.3">
      <c r="P775520" s="83"/>
    </row>
    <row r="775521" spans="16:16" x14ac:dyDescent="0.3">
      <c r="P775521" s="83"/>
    </row>
    <row r="775522" spans="16:16" x14ac:dyDescent="0.3">
      <c r="P775522" s="83"/>
    </row>
    <row r="775523" spans="16:16" x14ac:dyDescent="0.3">
      <c r="P775523" s="83"/>
    </row>
    <row r="775524" spans="16:16" x14ac:dyDescent="0.3">
      <c r="P775524" s="83"/>
    </row>
    <row r="775525" spans="16:16" x14ac:dyDescent="0.3">
      <c r="P775525" s="83"/>
    </row>
    <row r="775526" spans="16:16" x14ac:dyDescent="0.3">
      <c r="P775526" s="83"/>
    </row>
    <row r="775527" spans="16:16" x14ac:dyDescent="0.3">
      <c r="P775527" s="83"/>
    </row>
    <row r="775528" spans="16:16" x14ac:dyDescent="0.3">
      <c r="P775528" s="83"/>
    </row>
    <row r="775529" spans="16:16" x14ac:dyDescent="0.3">
      <c r="P775529" s="83"/>
    </row>
    <row r="775530" spans="16:16" x14ac:dyDescent="0.3">
      <c r="P775530" s="83"/>
    </row>
    <row r="775531" spans="16:16" x14ac:dyDescent="0.3">
      <c r="P775531" s="83"/>
    </row>
    <row r="775532" spans="16:16" x14ac:dyDescent="0.3">
      <c r="P775532" s="83"/>
    </row>
    <row r="775533" spans="16:16" x14ac:dyDescent="0.3">
      <c r="P775533" s="83"/>
    </row>
    <row r="775534" spans="16:16" x14ac:dyDescent="0.3">
      <c r="P775534" s="83"/>
    </row>
    <row r="775535" spans="16:16" x14ac:dyDescent="0.3">
      <c r="P775535" s="83"/>
    </row>
    <row r="775536" spans="16:16" x14ac:dyDescent="0.3">
      <c r="P775536" s="83"/>
    </row>
    <row r="775537" spans="16:16" x14ac:dyDescent="0.3">
      <c r="P775537" s="83"/>
    </row>
    <row r="775538" spans="16:16" x14ac:dyDescent="0.3">
      <c r="P775538" s="83"/>
    </row>
    <row r="775539" spans="16:16" x14ac:dyDescent="0.3">
      <c r="P775539" s="83"/>
    </row>
    <row r="775540" spans="16:16" x14ac:dyDescent="0.3">
      <c r="P775540" s="83"/>
    </row>
    <row r="775541" spans="16:16" x14ac:dyDescent="0.3">
      <c r="P775541" s="83"/>
    </row>
    <row r="775542" spans="16:16" x14ac:dyDescent="0.3">
      <c r="P775542" s="83"/>
    </row>
    <row r="775543" spans="16:16" x14ac:dyDescent="0.3">
      <c r="P775543" s="83"/>
    </row>
    <row r="775544" spans="16:16" x14ac:dyDescent="0.3">
      <c r="P775544" s="83"/>
    </row>
    <row r="775545" spans="16:16" x14ac:dyDescent="0.3">
      <c r="P775545" s="83"/>
    </row>
    <row r="775546" spans="16:16" x14ac:dyDescent="0.3">
      <c r="P775546" s="83"/>
    </row>
    <row r="775547" spans="16:16" x14ac:dyDescent="0.3">
      <c r="P775547" s="83"/>
    </row>
    <row r="775548" spans="16:16" x14ac:dyDescent="0.3">
      <c r="P775548" s="83"/>
    </row>
    <row r="775549" spans="16:16" x14ac:dyDescent="0.3">
      <c r="P775549" s="83"/>
    </row>
    <row r="775550" spans="16:16" x14ac:dyDescent="0.3">
      <c r="P775550" s="83"/>
    </row>
    <row r="775551" spans="16:16" x14ac:dyDescent="0.3">
      <c r="P775551" s="83"/>
    </row>
    <row r="775552" spans="16:16" x14ac:dyDescent="0.3">
      <c r="P775552" s="83"/>
    </row>
    <row r="775553" spans="16:16" x14ac:dyDescent="0.3">
      <c r="P775553" s="83"/>
    </row>
    <row r="775554" spans="16:16" x14ac:dyDescent="0.3">
      <c r="P775554" s="83"/>
    </row>
    <row r="775555" spans="16:16" x14ac:dyDescent="0.3">
      <c r="P775555" s="83"/>
    </row>
    <row r="775556" spans="16:16" x14ac:dyDescent="0.3">
      <c r="P775556" s="83"/>
    </row>
    <row r="775557" spans="16:16" x14ac:dyDescent="0.3">
      <c r="P775557" s="83"/>
    </row>
    <row r="775558" spans="16:16" x14ac:dyDescent="0.3">
      <c r="P775558" s="83"/>
    </row>
    <row r="775559" spans="16:16" x14ac:dyDescent="0.3">
      <c r="P775559" s="83"/>
    </row>
    <row r="775560" spans="16:16" x14ac:dyDescent="0.3">
      <c r="P775560" s="83"/>
    </row>
    <row r="775561" spans="16:16" x14ac:dyDescent="0.3">
      <c r="P775561" s="83"/>
    </row>
    <row r="775562" spans="16:16" x14ac:dyDescent="0.3">
      <c r="P775562" s="83"/>
    </row>
    <row r="775563" spans="16:16" x14ac:dyDescent="0.3">
      <c r="P775563" s="83"/>
    </row>
    <row r="775564" spans="16:16" x14ac:dyDescent="0.3">
      <c r="P775564" s="83"/>
    </row>
    <row r="775565" spans="16:16" x14ac:dyDescent="0.3">
      <c r="P775565" s="83"/>
    </row>
    <row r="775566" spans="16:16" x14ac:dyDescent="0.3">
      <c r="P775566" s="83"/>
    </row>
    <row r="775567" spans="16:16" x14ac:dyDescent="0.3">
      <c r="P775567" s="83"/>
    </row>
    <row r="775568" spans="16:16" x14ac:dyDescent="0.3">
      <c r="P775568" s="83"/>
    </row>
    <row r="775569" spans="16:16" x14ac:dyDescent="0.3">
      <c r="P775569" s="83"/>
    </row>
    <row r="775570" spans="16:16" x14ac:dyDescent="0.3">
      <c r="P775570" s="83"/>
    </row>
    <row r="775571" spans="16:16" x14ac:dyDescent="0.3">
      <c r="P775571" s="83"/>
    </row>
    <row r="775572" spans="16:16" x14ac:dyDescent="0.3">
      <c r="P775572" s="83"/>
    </row>
    <row r="775573" spans="16:16" x14ac:dyDescent="0.3">
      <c r="P775573" s="83"/>
    </row>
    <row r="775574" spans="16:16" x14ac:dyDescent="0.3">
      <c r="P775574" s="83"/>
    </row>
    <row r="775575" spans="16:16" x14ac:dyDescent="0.3">
      <c r="P775575" s="83"/>
    </row>
    <row r="775576" spans="16:16" x14ac:dyDescent="0.3">
      <c r="P775576" s="83"/>
    </row>
    <row r="775577" spans="16:16" x14ac:dyDescent="0.3">
      <c r="P775577" s="83"/>
    </row>
    <row r="775578" spans="16:16" x14ac:dyDescent="0.3">
      <c r="P775578" s="83"/>
    </row>
    <row r="775579" spans="16:16" x14ac:dyDescent="0.3">
      <c r="P775579" s="83"/>
    </row>
    <row r="775580" spans="16:16" x14ac:dyDescent="0.3">
      <c r="P775580" s="83"/>
    </row>
    <row r="775581" spans="16:16" x14ac:dyDescent="0.3">
      <c r="P775581" s="83"/>
    </row>
    <row r="775582" spans="16:16" x14ac:dyDescent="0.3">
      <c r="P775582" s="83"/>
    </row>
    <row r="775583" spans="16:16" x14ac:dyDescent="0.3">
      <c r="P775583" s="83"/>
    </row>
    <row r="775584" spans="16:16" x14ac:dyDescent="0.3">
      <c r="P775584" s="83"/>
    </row>
    <row r="775585" spans="16:16" x14ac:dyDescent="0.3">
      <c r="P775585" s="83"/>
    </row>
    <row r="775586" spans="16:16" x14ac:dyDescent="0.3">
      <c r="P775586" s="83"/>
    </row>
    <row r="775587" spans="16:16" x14ac:dyDescent="0.3">
      <c r="P775587" s="83"/>
    </row>
    <row r="775588" spans="16:16" x14ac:dyDescent="0.3">
      <c r="P775588" s="83"/>
    </row>
    <row r="775589" spans="16:16" x14ac:dyDescent="0.3">
      <c r="P775589" s="83"/>
    </row>
    <row r="775590" spans="16:16" x14ac:dyDescent="0.3">
      <c r="P775590" s="83"/>
    </row>
    <row r="775591" spans="16:16" x14ac:dyDescent="0.3">
      <c r="P775591" s="83"/>
    </row>
    <row r="775592" spans="16:16" x14ac:dyDescent="0.3">
      <c r="P775592" s="83"/>
    </row>
    <row r="775593" spans="16:16" x14ac:dyDescent="0.3">
      <c r="P775593" s="83"/>
    </row>
    <row r="775594" spans="16:16" x14ac:dyDescent="0.3">
      <c r="P775594" s="83"/>
    </row>
    <row r="775595" spans="16:16" x14ac:dyDescent="0.3">
      <c r="P775595" s="83"/>
    </row>
    <row r="775596" spans="16:16" x14ac:dyDescent="0.3">
      <c r="P775596" s="83"/>
    </row>
    <row r="775597" spans="16:16" x14ac:dyDescent="0.3">
      <c r="P775597" s="83"/>
    </row>
    <row r="775598" spans="16:16" x14ac:dyDescent="0.3">
      <c r="P775598" s="83"/>
    </row>
    <row r="775599" spans="16:16" x14ac:dyDescent="0.3">
      <c r="P775599" s="83"/>
    </row>
    <row r="775600" spans="16:16" x14ac:dyDescent="0.3">
      <c r="P775600" s="83"/>
    </row>
    <row r="775601" spans="16:16" x14ac:dyDescent="0.3">
      <c r="P775601" s="83"/>
    </row>
    <row r="775602" spans="16:16" x14ac:dyDescent="0.3">
      <c r="P775602" s="83"/>
    </row>
    <row r="775603" spans="16:16" x14ac:dyDescent="0.3">
      <c r="P775603" s="83"/>
    </row>
    <row r="775604" spans="16:16" x14ac:dyDescent="0.3">
      <c r="P775604" s="83"/>
    </row>
    <row r="775605" spans="16:16" x14ac:dyDescent="0.3">
      <c r="P775605" s="83"/>
    </row>
    <row r="775606" spans="16:16" x14ac:dyDescent="0.3">
      <c r="P775606" s="83"/>
    </row>
    <row r="775607" spans="16:16" x14ac:dyDescent="0.3">
      <c r="P775607" s="83"/>
    </row>
    <row r="775608" spans="16:16" x14ac:dyDescent="0.3">
      <c r="P775608" s="83"/>
    </row>
    <row r="775609" spans="16:16" x14ac:dyDescent="0.3">
      <c r="P775609" s="83"/>
    </row>
    <row r="775610" spans="16:16" x14ac:dyDescent="0.3">
      <c r="P775610" s="83"/>
    </row>
    <row r="775611" spans="16:16" x14ac:dyDescent="0.3">
      <c r="P775611" s="83"/>
    </row>
    <row r="775612" spans="16:16" x14ac:dyDescent="0.3">
      <c r="P775612" s="83"/>
    </row>
    <row r="775613" spans="16:16" x14ac:dyDescent="0.3">
      <c r="P775613" s="83"/>
    </row>
    <row r="775614" spans="16:16" x14ac:dyDescent="0.3">
      <c r="P775614" s="83"/>
    </row>
    <row r="775615" spans="16:16" x14ac:dyDescent="0.3">
      <c r="P775615" s="83"/>
    </row>
    <row r="775616" spans="16:16" x14ac:dyDescent="0.3">
      <c r="P775616" s="83"/>
    </row>
    <row r="775617" spans="16:16" x14ac:dyDescent="0.3">
      <c r="P775617" s="83"/>
    </row>
    <row r="775618" spans="16:16" x14ac:dyDescent="0.3">
      <c r="P775618" s="83"/>
    </row>
    <row r="775619" spans="16:16" x14ac:dyDescent="0.3">
      <c r="P775619" s="83"/>
    </row>
    <row r="775620" spans="16:16" x14ac:dyDescent="0.3">
      <c r="P775620" s="83"/>
    </row>
    <row r="775621" spans="16:16" x14ac:dyDescent="0.3">
      <c r="P775621" s="83"/>
    </row>
    <row r="775622" spans="16:16" x14ac:dyDescent="0.3">
      <c r="P775622" s="83"/>
    </row>
    <row r="775623" spans="16:16" x14ac:dyDescent="0.3">
      <c r="P775623" s="83"/>
    </row>
    <row r="775624" spans="16:16" x14ac:dyDescent="0.3">
      <c r="P775624" s="83"/>
    </row>
    <row r="775625" spans="16:16" x14ac:dyDescent="0.3">
      <c r="P775625" s="83"/>
    </row>
    <row r="775626" spans="16:16" x14ac:dyDescent="0.3">
      <c r="P775626" s="83"/>
    </row>
    <row r="775627" spans="16:16" x14ac:dyDescent="0.3">
      <c r="P775627" s="83"/>
    </row>
    <row r="775628" spans="16:16" x14ac:dyDescent="0.3">
      <c r="P775628" s="83"/>
    </row>
    <row r="775629" spans="16:16" x14ac:dyDescent="0.3">
      <c r="P775629" s="83"/>
    </row>
    <row r="775630" spans="16:16" x14ac:dyDescent="0.3">
      <c r="P775630" s="83"/>
    </row>
    <row r="775631" spans="16:16" x14ac:dyDescent="0.3">
      <c r="P775631" s="83"/>
    </row>
    <row r="775632" spans="16:16" x14ac:dyDescent="0.3">
      <c r="P775632" s="83"/>
    </row>
    <row r="775633" spans="16:16" x14ac:dyDescent="0.3">
      <c r="P775633" s="83"/>
    </row>
    <row r="775634" spans="16:16" x14ac:dyDescent="0.3">
      <c r="P775634" s="83"/>
    </row>
    <row r="775635" spans="16:16" x14ac:dyDescent="0.3">
      <c r="P775635" s="83"/>
    </row>
    <row r="775636" spans="16:16" x14ac:dyDescent="0.3">
      <c r="P775636" s="83"/>
    </row>
    <row r="775637" spans="16:16" x14ac:dyDescent="0.3">
      <c r="P775637" s="83"/>
    </row>
    <row r="775638" spans="16:16" x14ac:dyDescent="0.3">
      <c r="P775638" s="83"/>
    </row>
    <row r="775639" spans="16:16" x14ac:dyDescent="0.3">
      <c r="P775639" s="83"/>
    </row>
    <row r="775640" spans="16:16" x14ac:dyDescent="0.3">
      <c r="P775640" s="83"/>
    </row>
    <row r="775641" spans="16:16" x14ac:dyDescent="0.3">
      <c r="P775641" s="83"/>
    </row>
    <row r="775642" spans="16:16" x14ac:dyDescent="0.3">
      <c r="P775642" s="83"/>
    </row>
    <row r="775643" spans="16:16" x14ac:dyDescent="0.3">
      <c r="P775643" s="83"/>
    </row>
    <row r="775644" spans="16:16" x14ac:dyDescent="0.3">
      <c r="P775644" s="83"/>
    </row>
    <row r="775645" spans="16:16" x14ac:dyDescent="0.3">
      <c r="P775645" s="83"/>
    </row>
    <row r="775646" spans="16:16" x14ac:dyDescent="0.3">
      <c r="P775646" s="83"/>
    </row>
    <row r="775647" spans="16:16" x14ac:dyDescent="0.3">
      <c r="P775647" s="83"/>
    </row>
    <row r="775648" spans="16:16" x14ac:dyDescent="0.3">
      <c r="P775648" s="83"/>
    </row>
    <row r="775649" spans="16:16" x14ac:dyDescent="0.3">
      <c r="P775649" s="83"/>
    </row>
    <row r="775650" spans="16:16" x14ac:dyDescent="0.3">
      <c r="P775650" s="83"/>
    </row>
    <row r="775651" spans="16:16" x14ac:dyDescent="0.3">
      <c r="P775651" s="83"/>
    </row>
    <row r="775652" spans="16:16" x14ac:dyDescent="0.3">
      <c r="P775652" s="83"/>
    </row>
    <row r="775653" spans="16:16" x14ac:dyDescent="0.3">
      <c r="P775653" s="83"/>
    </row>
    <row r="775654" spans="16:16" x14ac:dyDescent="0.3">
      <c r="P775654" s="83"/>
    </row>
    <row r="775655" spans="16:16" x14ac:dyDescent="0.3">
      <c r="P775655" s="83"/>
    </row>
    <row r="775656" spans="16:16" x14ac:dyDescent="0.3">
      <c r="P775656" s="83"/>
    </row>
    <row r="775657" spans="16:16" x14ac:dyDescent="0.3">
      <c r="P775657" s="83"/>
    </row>
    <row r="775658" spans="16:16" x14ac:dyDescent="0.3">
      <c r="P775658" s="83"/>
    </row>
    <row r="775659" spans="16:16" x14ac:dyDescent="0.3">
      <c r="P775659" s="83"/>
    </row>
    <row r="775660" spans="16:16" x14ac:dyDescent="0.3">
      <c r="P775660" s="83"/>
    </row>
    <row r="775661" spans="16:16" x14ac:dyDescent="0.3">
      <c r="P775661" s="83"/>
    </row>
    <row r="775662" spans="16:16" x14ac:dyDescent="0.3">
      <c r="P775662" s="83"/>
    </row>
    <row r="775663" spans="16:16" x14ac:dyDescent="0.3">
      <c r="P775663" s="83"/>
    </row>
    <row r="775664" spans="16:16" x14ac:dyDescent="0.3">
      <c r="P775664" s="83"/>
    </row>
    <row r="775665" spans="16:16" x14ac:dyDescent="0.3">
      <c r="P775665" s="83"/>
    </row>
    <row r="775666" spans="16:16" x14ac:dyDescent="0.3">
      <c r="P775666" s="83"/>
    </row>
    <row r="775667" spans="16:16" x14ac:dyDescent="0.3">
      <c r="P775667" s="83"/>
    </row>
    <row r="775668" spans="16:16" x14ac:dyDescent="0.3">
      <c r="P775668" s="83"/>
    </row>
    <row r="775669" spans="16:16" x14ac:dyDescent="0.3">
      <c r="P775669" s="83"/>
    </row>
    <row r="775670" spans="16:16" x14ac:dyDescent="0.3">
      <c r="P775670" s="83"/>
    </row>
    <row r="775671" spans="16:16" x14ac:dyDescent="0.3">
      <c r="P775671" s="83"/>
    </row>
    <row r="775672" spans="16:16" x14ac:dyDescent="0.3">
      <c r="P775672" s="83"/>
    </row>
    <row r="775673" spans="16:16" x14ac:dyDescent="0.3">
      <c r="P775673" s="83"/>
    </row>
    <row r="775674" spans="16:16" x14ac:dyDescent="0.3">
      <c r="P775674" s="83"/>
    </row>
    <row r="775675" spans="16:16" x14ac:dyDescent="0.3">
      <c r="P775675" s="83"/>
    </row>
    <row r="775676" spans="16:16" x14ac:dyDescent="0.3">
      <c r="P775676" s="83"/>
    </row>
    <row r="775677" spans="16:16" x14ac:dyDescent="0.3">
      <c r="P775677" s="83"/>
    </row>
    <row r="775678" spans="16:16" x14ac:dyDescent="0.3">
      <c r="P775678" s="83"/>
    </row>
    <row r="775679" spans="16:16" x14ac:dyDescent="0.3">
      <c r="P775679" s="83"/>
    </row>
    <row r="775680" spans="16:16" x14ac:dyDescent="0.3">
      <c r="P775680" s="83"/>
    </row>
    <row r="775681" spans="16:16" x14ac:dyDescent="0.3">
      <c r="P775681" s="83"/>
    </row>
    <row r="775682" spans="16:16" x14ac:dyDescent="0.3">
      <c r="P775682" s="83"/>
    </row>
    <row r="775683" spans="16:16" x14ac:dyDescent="0.3">
      <c r="P775683" s="83"/>
    </row>
    <row r="775684" spans="16:16" x14ac:dyDescent="0.3">
      <c r="P775684" s="83"/>
    </row>
    <row r="775685" spans="16:16" x14ac:dyDescent="0.3">
      <c r="P775685" s="83"/>
    </row>
    <row r="775686" spans="16:16" x14ac:dyDescent="0.3">
      <c r="P775686" s="83"/>
    </row>
    <row r="775687" spans="16:16" x14ac:dyDescent="0.3">
      <c r="P775687" s="83"/>
    </row>
    <row r="775688" spans="16:16" x14ac:dyDescent="0.3">
      <c r="P775688" s="83"/>
    </row>
    <row r="775689" spans="16:16" x14ac:dyDescent="0.3">
      <c r="P775689" s="83"/>
    </row>
    <row r="775690" spans="16:16" x14ac:dyDescent="0.3">
      <c r="P775690" s="83"/>
    </row>
    <row r="775691" spans="16:16" x14ac:dyDescent="0.3">
      <c r="P775691" s="83"/>
    </row>
    <row r="775692" spans="16:16" x14ac:dyDescent="0.3">
      <c r="P775692" s="83"/>
    </row>
    <row r="775693" spans="16:16" x14ac:dyDescent="0.3">
      <c r="P775693" s="83"/>
    </row>
    <row r="775694" spans="16:16" x14ac:dyDescent="0.3">
      <c r="P775694" s="83"/>
    </row>
    <row r="775695" spans="16:16" x14ac:dyDescent="0.3">
      <c r="P775695" s="83"/>
    </row>
    <row r="775696" spans="16:16" x14ac:dyDescent="0.3">
      <c r="P775696" s="83"/>
    </row>
    <row r="775697" spans="16:16" x14ac:dyDescent="0.3">
      <c r="P775697" s="83"/>
    </row>
    <row r="775698" spans="16:16" x14ac:dyDescent="0.3">
      <c r="P775698" s="83"/>
    </row>
    <row r="775699" spans="16:16" x14ac:dyDescent="0.3">
      <c r="P775699" s="83"/>
    </row>
    <row r="775700" spans="16:16" x14ac:dyDescent="0.3">
      <c r="P775700" s="83"/>
    </row>
    <row r="775701" spans="16:16" x14ac:dyDescent="0.3">
      <c r="P775701" s="83"/>
    </row>
    <row r="775702" spans="16:16" x14ac:dyDescent="0.3">
      <c r="P775702" s="83"/>
    </row>
    <row r="775703" spans="16:16" x14ac:dyDescent="0.3">
      <c r="P775703" s="83"/>
    </row>
    <row r="775704" spans="16:16" x14ac:dyDescent="0.3">
      <c r="P775704" s="83"/>
    </row>
    <row r="775705" spans="16:16" x14ac:dyDescent="0.3">
      <c r="P775705" s="83"/>
    </row>
    <row r="775706" spans="16:16" x14ac:dyDescent="0.3">
      <c r="P775706" s="83"/>
    </row>
    <row r="775707" spans="16:16" x14ac:dyDescent="0.3">
      <c r="P775707" s="83"/>
    </row>
    <row r="775708" spans="16:16" x14ac:dyDescent="0.3">
      <c r="P775708" s="83"/>
    </row>
    <row r="775709" spans="16:16" x14ac:dyDescent="0.3">
      <c r="P775709" s="83"/>
    </row>
    <row r="775710" spans="16:16" x14ac:dyDescent="0.3">
      <c r="P775710" s="83"/>
    </row>
    <row r="775711" spans="16:16" x14ac:dyDescent="0.3">
      <c r="P775711" s="83"/>
    </row>
    <row r="775712" spans="16:16" x14ac:dyDescent="0.3">
      <c r="P775712" s="83"/>
    </row>
    <row r="775713" spans="16:16" x14ac:dyDescent="0.3">
      <c r="P775713" s="83"/>
    </row>
    <row r="775714" spans="16:16" x14ac:dyDescent="0.3">
      <c r="P775714" s="83"/>
    </row>
    <row r="775715" spans="16:16" x14ac:dyDescent="0.3">
      <c r="P775715" s="83"/>
    </row>
    <row r="775716" spans="16:16" x14ac:dyDescent="0.3">
      <c r="P775716" s="83"/>
    </row>
    <row r="775717" spans="16:16" x14ac:dyDescent="0.3">
      <c r="P775717" s="83"/>
    </row>
    <row r="775718" spans="16:16" x14ac:dyDescent="0.3">
      <c r="P775718" s="83"/>
    </row>
    <row r="775719" spans="16:16" x14ac:dyDescent="0.3">
      <c r="P775719" s="83"/>
    </row>
    <row r="775720" spans="16:16" x14ac:dyDescent="0.3">
      <c r="P775720" s="83"/>
    </row>
    <row r="775721" spans="16:16" x14ac:dyDescent="0.3">
      <c r="P775721" s="83"/>
    </row>
    <row r="775722" spans="16:16" x14ac:dyDescent="0.3">
      <c r="P775722" s="83"/>
    </row>
    <row r="775723" spans="16:16" x14ac:dyDescent="0.3">
      <c r="P775723" s="83"/>
    </row>
    <row r="775724" spans="16:16" x14ac:dyDescent="0.3">
      <c r="P775724" s="83"/>
    </row>
    <row r="775725" spans="16:16" x14ac:dyDescent="0.3">
      <c r="P775725" s="83"/>
    </row>
    <row r="775726" spans="16:16" x14ac:dyDescent="0.3">
      <c r="P775726" s="83"/>
    </row>
    <row r="775727" spans="16:16" x14ac:dyDescent="0.3">
      <c r="P775727" s="83"/>
    </row>
    <row r="775728" spans="16:16" x14ac:dyDescent="0.3">
      <c r="P775728" s="83"/>
    </row>
    <row r="775729" spans="16:16" x14ac:dyDescent="0.3">
      <c r="P775729" s="83"/>
    </row>
    <row r="775730" spans="16:16" x14ac:dyDescent="0.3">
      <c r="P775730" s="83"/>
    </row>
    <row r="775731" spans="16:16" x14ac:dyDescent="0.3">
      <c r="P775731" s="83"/>
    </row>
    <row r="775732" spans="16:16" x14ac:dyDescent="0.3">
      <c r="P775732" s="83"/>
    </row>
    <row r="775733" spans="16:16" x14ac:dyDescent="0.3">
      <c r="P775733" s="83"/>
    </row>
    <row r="775734" spans="16:16" x14ac:dyDescent="0.3">
      <c r="P775734" s="83"/>
    </row>
    <row r="775735" spans="16:16" x14ac:dyDescent="0.3">
      <c r="P775735" s="83"/>
    </row>
    <row r="775736" spans="16:16" x14ac:dyDescent="0.3">
      <c r="P775736" s="83"/>
    </row>
    <row r="775737" spans="16:16" x14ac:dyDescent="0.3">
      <c r="P775737" s="83"/>
    </row>
    <row r="775738" spans="16:16" x14ac:dyDescent="0.3">
      <c r="P775738" s="83"/>
    </row>
    <row r="775739" spans="16:16" x14ac:dyDescent="0.3">
      <c r="P775739" s="83"/>
    </row>
    <row r="775740" spans="16:16" x14ac:dyDescent="0.3">
      <c r="P775740" s="83"/>
    </row>
    <row r="775741" spans="16:16" x14ac:dyDescent="0.3">
      <c r="P775741" s="83"/>
    </row>
    <row r="775742" spans="16:16" x14ac:dyDescent="0.3">
      <c r="P775742" s="83"/>
    </row>
    <row r="775743" spans="16:16" x14ac:dyDescent="0.3">
      <c r="P775743" s="83"/>
    </row>
    <row r="775744" spans="16:16" x14ac:dyDescent="0.3">
      <c r="P775744" s="83"/>
    </row>
    <row r="775745" spans="16:16" x14ac:dyDescent="0.3">
      <c r="P775745" s="83"/>
    </row>
    <row r="775746" spans="16:16" x14ac:dyDescent="0.3">
      <c r="P775746" s="83"/>
    </row>
    <row r="775747" spans="16:16" x14ac:dyDescent="0.3">
      <c r="P775747" s="83"/>
    </row>
    <row r="775748" spans="16:16" x14ac:dyDescent="0.3">
      <c r="P775748" s="83"/>
    </row>
    <row r="775749" spans="16:16" x14ac:dyDescent="0.3">
      <c r="P775749" s="83"/>
    </row>
    <row r="775750" spans="16:16" x14ac:dyDescent="0.3">
      <c r="P775750" s="83"/>
    </row>
    <row r="775751" spans="16:16" x14ac:dyDescent="0.3">
      <c r="P775751" s="83"/>
    </row>
    <row r="775752" spans="16:16" x14ac:dyDescent="0.3">
      <c r="P775752" s="83"/>
    </row>
    <row r="775753" spans="16:16" x14ac:dyDescent="0.3">
      <c r="P775753" s="83"/>
    </row>
    <row r="775754" spans="16:16" x14ac:dyDescent="0.3">
      <c r="P775754" s="83"/>
    </row>
    <row r="775755" spans="16:16" x14ac:dyDescent="0.3">
      <c r="P775755" s="83"/>
    </row>
    <row r="775756" spans="16:16" x14ac:dyDescent="0.3">
      <c r="P775756" s="83"/>
    </row>
    <row r="775757" spans="16:16" x14ac:dyDescent="0.3">
      <c r="P775757" s="83"/>
    </row>
    <row r="775758" spans="16:16" x14ac:dyDescent="0.3">
      <c r="P775758" s="83"/>
    </row>
    <row r="775759" spans="16:16" x14ac:dyDescent="0.3">
      <c r="P775759" s="83"/>
    </row>
    <row r="775760" spans="16:16" x14ac:dyDescent="0.3">
      <c r="P775760" s="83"/>
    </row>
    <row r="775761" spans="16:16" x14ac:dyDescent="0.3">
      <c r="P775761" s="83"/>
    </row>
    <row r="775762" spans="16:16" x14ac:dyDescent="0.3">
      <c r="P775762" s="83"/>
    </row>
    <row r="775763" spans="16:16" x14ac:dyDescent="0.3">
      <c r="P775763" s="83"/>
    </row>
    <row r="775764" spans="16:16" x14ac:dyDescent="0.3">
      <c r="P775764" s="83"/>
    </row>
    <row r="775765" spans="16:16" x14ac:dyDescent="0.3">
      <c r="P775765" s="83"/>
    </row>
    <row r="775766" spans="16:16" x14ac:dyDescent="0.3">
      <c r="P775766" s="83"/>
    </row>
    <row r="775767" spans="16:16" x14ac:dyDescent="0.3">
      <c r="P775767" s="83"/>
    </row>
    <row r="775768" spans="16:16" x14ac:dyDescent="0.3">
      <c r="P775768" s="83"/>
    </row>
    <row r="775769" spans="16:16" x14ac:dyDescent="0.3">
      <c r="P775769" s="83"/>
    </row>
    <row r="775770" spans="16:16" x14ac:dyDescent="0.3">
      <c r="P775770" s="83"/>
    </row>
    <row r="775771" spans="16:16" x14ac:dyDescent="0.3">
      <c r="P775771" s="83"/>
    </row>
    <row r="775772" spans="16:16" x14ac:dyDescent="0.3">
      <c r="P775772" s="83"/>
    </row>
    <row r="775773" spans="16:16" x14ac:dyDescent="0.3">
      <c r="P775773" s="83"/>
    </row>
    <row r="775774" spans="16:16" x14ac:dyDescent="0.3">
      <c r="P775774" s="83"/>
    </row>
    <row r="775775" spans="16:16" x14ac:dyDescent="0.3">
      <c r="P775775" s="83"/>
    </row>
    <row r="775776" spans="16:16" x14ac:dyDescent="0.3">
      <c r="P775776" s="83"/>
    </row>
    <row r="775777" spans="16:16" x14ac:dyDescent="0.3">
      <c r="P775777" s="83"/>
    </row>
    <row r="775778" spans="16:16" x14ac:dyDescent="0.3">
      <c r="P775778" s="83"/>
    </row>
    <row r="775779" spans="16:16" x14ac:dyDescent="0.3">
      <c r="P775779" s="83"/>
    </row>
    <row r="775780" spans="16:16" x14ac:dyDescent="0.3">
      <c r="P775780" s="83"/>
    </row>
    <row r="775781" spans="16:16" x14ac:dyDescent="0.3">
      <c r="P775781" s="83"/>
    </row>
    <row r="775782" spans="16:16" x14ac:dyDescent="0.3">
      <c r="P775782" s="83"/>
    </row>
    <row r="775783" spans="16:16" x14ac:dyDescent="0.3">
      <c r="P775783" s="83"/>
    </row>
    <row r="775784" spans="16:16" x14ac:dyDescent="0.3">
      <c r="P775784" s="83"/>
    </row>
    <row r="775785" spans="16:16" x14ac:dyDescent="0.3">
      <c r="P775785" s="83"/>
    </row>
    <row r="775786" spans="16:16" x14ac:dyDescent="0.3">
      <c r="P775786" s="83"/>
    </row>
    <row r="775787" spans="16:16" x14ac:dyDescent="0.3">
      <c r="P775787" s="83"/>
    </row>
    <row r="775788" spans="16:16" x14ac:dyDescent="0.3">
      <c r="P775788" s="83"/>
    </row>
    <row r="775789" spans="16:16" x14ac:dyDescent="0.3">
      <c r="P775789" s="83"/>
    </row>
    <row r="775790" spans="16:16" x14ac:dyDescent="0.3">
      <c r="P775790" s="83"/>
    </row>
    <row r="775791" spans="16:16" x14ac:dyDescent="0.3">
      <c r="P775791" s="83"/>
    </row>
    <row r="775792" spans="16:16" x14ac:dyDescent="0.3">
      <c r="P775792" s="83"/>
    </row>
    <row r="775793" spans="16:16" x14ac:dyDescent="0.3">
      <c r="P775793" s="83"/>
    </row>
    <row r="775794" spans="16:16" x14ac:dyDescent="0.3">
      <c r="P775794" s="83"/>
    </row>
    <row r="775795" spans="16:16" x14ac:dyDescent="0.3">
      <c r="P775795" s="83"/>
    </row>
    <row r="775796" spans="16:16" x14ac:dyDescent="0.3">
      <c r="P775796" s="83"/>
    </row>
    <row r="775797" spans="16:16" x14ac:dyDescent="0.3">
      <c r="P775797" s="83"/>
    </row>
    <row r="775798" spans="16:16" x14ac:dyDescent="0.3">
      <c r="P775798" s="83"/>
    </row>
    <row r="775799" spans="16:16" x14ac:dyDescent="0.3">
      <c r="P775799" s="83"/>
    </row>
    <row r="775800" spans="16:16" x14ac:dyDescent="0.3">
      <c r="P775800" s="83"/>
    </row>
    <row r="775801" spans="16:16" x14ac:dyDescent="0.3">
      <c r="P775801" s="83"/>
    </row>
    <row r="775802" spans="16:16" x14ac:dyDescent="0.3">
      <c r="P775802" s="83"/>
    </row>
    <row r="775803" spans="16:16" x14ac:dyDescent="0.3">
      <c r="P775803" s="83"/>
    </row>
    <row r="775804" spans="16:16" x14ac:dyDescent="0.3">
      <c r="P775804" s="83"/>
    </row>
    <row r="775805" spans="16:16" x14ac:dyDescent="0.3">
      <c r="P775805" s="83"/>
    </row>
    <row r="775806" spans="16:16" x14ac:dyDescent="0.3">
      <c r="P775806" s="83"/>
    </row>
    <row r="775807" spans="16:16" x14ac:dyDescent="0.3">
      <c r="P775807" s="83"/>
    </row>
    <row r="775808" spans="16:16" x14ac:dyDescent="0.3">
      <c r="P775808" s="83"/>
    </row>
    <row r="775809" spans="16:16" x14ac:dyDescent="0.3">
      <c r="P775809" s="83"/>
    </row>
    <row r="775810" spans="16:16" x14ac:dyDescent="0.3">
      <c r="P775810" s="83"/>
    </row>
    <row r="775811" spans="16:16" x14ac:dyDescent="0.3">
      <c r="P775811" s="83"/>
    </row>
    <row r="775812" spans="16:16" x14ac:dyDescent="0.3">
      <c r="P775812" s="83"/>
    </row>
    <row r="775813" spans="16:16" x14ac:dyDescent="0.3">
      <c r="P775813" s="83"/>
    </row>
    <row r="775814" spans="16:16" x14ac:dyDescent="0.3">
      <c r="P775814" s="83"/>
    </row>
    <row r="775815" spans="16:16" x14ac:dyDescent="0.3">
      <c r="P775815" s="83"/>
    </row>
    <row r="775816" spans="16:16" x14ac:dyDescent="0.3">
      <c r="P775816" s="83"/>
    </row>
    <row r="775817" spans="16:16" x14ac:dyDescent="0.3">
      <c r="P775817" s="83"/>
    </row>
    <row r="775818" spans="16:16" x14ac:dyDescent="0.3">
      <c r="P775818" s="83"/>
    </row>
    <row r="775819" spans="16:16" x14ac:dyDescent="0.3">
      <c r="P775819" s="83"/>
    </row>
    <row r="775820" spans="16:16" x14ac:dyDescent="0.3">
      <c r="P775820" s="83"/>
    </row>
    <row r="775821" spans="16:16" x14ac:dyDescent="0.3">
      <c r="P775821" s="83"/>
    </row>
    <row r="775822" spans="16:16" x14ac:dyDescent="0.3">
      <c r="P775822" s="83"/>
    </row>
    <row r="775823" spans="16:16" x14ac:dyDescent="0.3">
      <c r="P775823" s="83"/>
    </row>
    <row r="775824" spans="16:16" x14ac:dyDescent="0.3">
      <c r="P775824" s="83"/>
    </row>
    <row r="775825" spans="16:16" x14ac:dyDescent="0.3">
      <c r="P775825" s="83"/>
    </row>
    <row r="775826" spans="16:16" x14ac:dyDescent="0.3">
      <c r="P775826" s="83"/>
    </row>
    <row r="775827" spans="16:16" x14ac:dyDescent="0.3">
      <c r="P775827" s="83"/>
    </row>
    <row r="775828" spans="16:16" x14ac:dyDescent="0.3">
      <c r="P775828" s="83"/>
    </row>
    <row r="775829" spans="16:16" x14ac:dyDescent="0.3">
      <c r="P775829" s="83"/>
    </row>
    <row r="775830" spans="16:16" x14ac:dyDescent="0.3">
      <c r="P775830" s="83"/>
    </row>
    <row r="775831" spans="16:16" x14ac:dyDescent="0.3">
      <c r="P775831" s="83"/>
    </row>
    <row r="775832" spans="16:16" x14ac:dyDescent="0.3">
      <c r="P775832" s="83"/>
    </row>
    <row r="775833" spans="16:16" x14ac:dyDescent="0.3">
      <c r="P775833" s="83"/>
    </row>
    <row r="775834" spans="16:16" x14ac:dyDescent="0.3">
      <c r="P775834" s="83"/>
    </row>
    <row r="775835" spans="16:16" x14ac:dyDescent="0.3">
      <c r="P775835" s="83"/>
    </row>
    <row r="775836" spans="16:16" x14ac:dyDescent="0.3">
      <c r="P775836" s="83"/>
    </row>
    <row r="775837" spans="16:16" x14ac:dyDescent="0.3">
      <c r="P775837" s="83"/>
    </row>
    <row r="775838" spans="16:16" x14ac:dyDescent="0.3">
      <c r="P775838" s="83"/>
    </row>
    <row r="775839" spans="16:16" x14ac:dyDescent="0.3">
      <c r="P775839" s="83"/>
    </row>
    <row r="775840" spans="16:16" x14ac:dyDescent="0.3">
      <c r="P775840" s="83"/>
    </row>
    <row r="775841" spans="16:16" x14ac:dyDescent="0.3">
      <c r="P775841" s="83"/>
    </row>
    <row r="775842" spans="16:16" x14ac:dyDescent="0.3">
      <c r="P775842" s="83"/>
    </row>
    <row r="775843" spans="16:16" x14ac:dyDescent="0.3">
      <c r="P775843" s="83"/>
    </row>
    <row r="775844" spans="16:16" x14ac:dyDescent="0.3">
      <c r="P775844" s="83"/>
    </row>
    <row r="775845" spans="16:16" x14ac:dyDescent="0.3">
      <c r="P775845" s="83"/>
    </row>
    <row r="775846" spans="16:16" x14ac:dyDescent="0.3">
      <c r="P775846" s="83"/>
    </row>
    <row r="775847" spans="16:16" x14ac:dyDescent="0.3">
      <c r="P775847" s="83"/>
    </row>
    <row r="775848" spans="16:16" x14ac:dyDescent="0.3">
      <c r="P775848" s="83"/>
    </row>
    <row r="775849" spans="16:16" x14ac:dyDescent="0.3">
      <c r="P775849" s="83"/>
    </row>
    <row r="775850" spans="16:16" x14ac:dyDescent="0.3">
      <c r="P775850" s="83"/>
    </row>
    <row r="775851" spans="16:16" x14ac:dyDescent="0.3">
      <c r="P775851" s="83"/>
    </row>
    <row r="775852" spans="16:16" x14ac:dyDescent="0.3">
      <c r="P775852" s="83"/>
    </row>
    <row r="775853" spans="16:16" x14ac:dyDescent="0.3">
      <c r="P775853" s="83"/>
    </row>
    <row r="775854" spans="16:16" x14ac:dyDescent="0.3">
      <c r="P775854" s="83"/>
    </row>
    <row r="775855" spans="16:16" x14ac:dyDescent="0.3">
      <c r="P775855" s="83"/>
    </row>
    <row r="775856" spans="16:16" x14ac:dyDescent="0.3">
      <c r="P775856" s="83"/>
    </row>
    <row r="775857" spans="16:16" x14ac:dyDescent="0.3">
      <c r="P775857" s="83"/>
    </row>
    <row r="775858" spans="16:16" x14ac:dyDescent="0.3">
      <c r="P775858" s="83"/>
    </row>
    <row r="775859" spans="16:16" x14ac:dyDescent="0.3">
      <c r="P775859" s="83"/>
    </row>
    <row r="775860" spans="16:16" x14ac:dyDescent="0.3">
      <c r="P775860" s="83"/>
    </row>
    <row r="775861" spans="16:16" x14ac:dyDescent="0.3">
      <c r="P775861" s="83"/>
    </row>
    <row r="775862" spans="16:16" x14ac:dyDescent="0.3">
      <c r="P775862" s="83"/>
    </row>
    <row r="775863" spans="16:16" x14ac:dyDescent="0.3">
      <c r="P775863" s="83"/>
    </row>
    <row r="775864" spans="16:16" x14ac:dyDescent="0.3">
      <c r="P775864" s="83"/>
    </row>
    <row r="775865" spans="16:16" x14ac:dyDescent="0.3">
      <c r="P775865" s="83"/>
    </row>
    <row r="775866" spans="16:16" x14ac:dyDescent="0.3">
      <c r="P775866" s="83"/>
    </row>
    <row r="775867" spans="16:16" x14ac:dyDescent="0.3">
      <c r="P775867" s="83"/>
    </row>
    <row r="775868" spans="16:16" x14ac:dyDescent="0.3">
      <c r="P775868" s="83"/>
    </row>
    <row r="775869" spans="16:16" x14ac:dyDescent="0.3">
      <c r="P775869" s="83"/>
    </row>
    <row r="775870" spans="16:16" x14ac:dyDescent="0.3">
      <c r="P775870" s="83"/>
    </row>
    <row r="775871" spans="16:16" x14ac:dyDescent="0.3">
      <c r="P775871" s="83"/>
    </row>
    <row r="775872" spans="16:16" x14ac:dyDescent="0.3">
      <c r="P775872" s="83"/>
    </row>
    <row r="775873" spans="16:16" x14ac:dyDescent="0.3">
      <c r="P775873" s="83"/>
    </row>
    <row r="775874" spans="16:16" x14ac:dyDescent="0.3">
      <c r="P775874" s="83"/>
    </row>
    <row r="775875" spans="16:16" x14ac:dyDescent="0.3">
      <c r="P775875" s="83"/>
    </row>
    <row r="775876" spans="16:16" x14ac:dyDescent="0.3">
      <c r="P775876" s="83"/>
    </row>
    <row r="775877" spans="16:16" x14ac:dyDescent="0.3">
      <c r="P775877" s="83"/>
    </row>
    <row r="775878" spans="16:16" x14ac:dyDescent="0.3">
      <c r="P775878" s="83"/>
    </row>
    <row r="775879" spans="16:16" x14ac:dyDescent="0.3">
      <c r="P775879" s="83"/>
    </row>
    <row r="775880" spans="16:16" x14ac:dyDescent="0.3">
      <c r="P775880" s="83"/>
    </row>
    <row r="775881" spans="16:16" x14ac:dyDescent="0.3">
      <c r="P775881" s="83"/>
    </row>
    <row r="775882" spans="16:16" x14ac:dyDescent="0.3">
      <c r="P775882" s="83"/>
    </row>
    <row r="775883" spans="16:16" x14ac:dyDescent="0.3">
      <c r="P775883" s="83"/>
    </row>
    <row r="775884" spans="16:16" x14ac:dyDescent="0.3">
      <c r="P775884" s="83"/>
    </row>
    <row r="775885" spans="16:16" x14ac:dyDescent="0.3">
      <c r="P775885" s="83"/>
    </row>
    <row r="775886" spans="16:16" x14ac:dyDescent="0.3">
      <c r="P775886" s="83"/>
    </row>
    <row r="775887" spans="16:16" x14ac:dyDescent="0.3">
      <c r="P775887" s="83"/>
    </row>
    <row r="775888" spans="16:16" x14ac:dyDescent="0.3">
      <c r="P775888" s="83"/>
    </row>
    <row r="775889" spans="16:16" x14ac:dyDescent="0.3">
      <c r="P775889" s="83"/>
    </row>
    <row r="775890" spans="16:16" x14ac:dyDescent="0.3">
      <c r="P775890" s="83"/>
    </row>
    <row r="775891" spans="16:16" x14ac:dyDescent="0.3">
      <c r="P775891" s="83"/>
    </row>
    <row r="775892" spans="16:16" x14ac:dyDescent="0.3">
      <c r="P775892" s="83"/>
    </row>
    <row r="775893" spans="16:16" x14ac:dyDescent="0.3">
      <c r="P775893" s="83"/>
    </row>
    <row r="775894" spans="16:16" x14ac:dyDescent="0.3">
      <c r="P775894" s="83"/>
    </row>
    <row r="775895" spans="16:16" x14ac:dyDescent="0.3">
      <c r="P775895" s="83"/>
    </row>
    <row r="775896" spans="16:16" x14ac:dyDescent="0.3">
      <c r="P775896" s="83"/>
    </row>
    <row r="775897" spans="16:16" x14ac:dyDescent="0.3">
      <c r="P775897" s="83"/>
    </row>
    <row r="775898" spans="16:16" x14ac:dyDescent="0.3">
      <c r="P775898" s="83"/>
    </row>
    <row r="775899" spans="16:16" x14ac:dyDescent="0.3">
      <c r="P775899" s="83"/>
    </row>
    <row r="775900" spans="16:16" x14ac:dyDescent="0.3">
      <c r="P775900" s="83"/>
    </row>
    <row r="775901" spans="16:16" x14ac:dyDescent="0.3">
      <c r="P775901" s="83"/>
    </row>
    <row r="775902" spans="16:16" x14ac:dyDescent="0.3">
      <c r="P775902" s="83"/>
    </row>
    <row r="775903" spans="16:16" x14ac:dyDescent="0.3">
      <c r="P775903" s="83"/>
    </row>
    <row r="775904" spans="16:16" x14ac:dyDescent="0.3">
      <c r="P775904" s="83"/>
    </row>
    <row r="775905" spans="16:16" x14ac:dyDescent="0.3">
      <c r="P775905" s="83"/>
    </row>
    <row r="775906" spans="16:16" x14ac:dyDescent="0.3">
      <c r="P775906" s="83"/>
    </row>
    <row r="775907" spans="16:16" x14ac:dyDescent="0.3">
      <c r="P775907" s="83"/>
    </row>
    <row r="775908" spans="16:16" x14ac:dyDescent="0.3">
      <c r="P775908" s="83"/>
    </row>
    <row r="775909" spans="16:16" x14ac:dyDescent="0.3">
      <c r="P775909" s="83"/>
    </row>
    <row r="775910" spans="16:16" x14ac:dyDescent="0.3">
      <c r="P775910" s="83"/>
    </row>
    <row r="775911" spans="16:16" x14ac:dyDescent="0.3">
      <c r="P775911" s="83"/>
    </row>
    <row r="775912" spans="16:16" x14ac:dyDescent="0.3">
      <c r="P775912" s="83"/>
    </row>
    <row r="775913" spans="16:16" x14ac:dyDescent="0.3">
      <c r="P775913" s="83"/>
    </row>
    <row r="775914" spans="16:16" x14ac:dyDescent="0.3">
      <c r="P775914" s="83"/>
    </row>
    <row r="775915" spans="16:16" x14ac:dyDescent="0.3">
      <c r="P775915" s="83"/>
    </row>
    <row r="775916" spans="16:16" x14ac:dyDescent="0.3">
      <c r="P775916" s="83"/>
    </row>
    <row r="775917" spans="16:16" x14ac:dyDescent="0.3">
      <c r="P775917" s="83"/>
    </row>
    <row r="775918" spans="16:16" x14ac:dyDescent="0.3">
      <c r="P775918" s="83"/>
    </row>
    <row r="775919" spans="16:16" x14ac:dyDescent="0.3">
      <c r="P775919" s="83"/>
    </row>
    <row r="775920" spans="16:16" x14ac:dyDescent="0.3">
      <c r="P775920" s="83"/>
    </row>
    <row r="775921" spans="16:16" x14ac:dyDescent="0.3">
      <c r="P775921" s="83"/>
    </row>
    <row r="775922" spans="16:16" x14ac:dyDescent="0.3">
      <c r="P775922" s="83"/>
    </row>
    <row r="775923" spans="16:16" x14ac:dyDescent="0.3">
      <c r="P775923" s="83"/>
    </row>
    <row r="775924" spans="16:16" x14ac:dyDescent="0.3">
      <c r="P775924" s="83"/>
    </row>
    <row r="775925" spans="16:16" x14ac:dyDescent="0.3">
      <c r="P775925" s="83"/>
    </row>
    <row r="775926" spans="16:16" x14ac:dyDescent="0.3">
      <c r="P775926" s="83"/>
    </row>
    <row r="775927" spans="16:16" x14ac:dyDescent="0.3">
      <c r="P775927" s="83"/>
    </row>
    <row r="775928" spans="16:16" x14ac:dyDescent="0.3">
      <c r="P775928" s="83"/>
    </row>
    <row r="775929" spans="16:16" x14ac:dyDescent="0.3">
      <c r="P775929" s="83"/>
    </row>
    <row r="775930" spans="16:16" x14ac:dyDescent="0.3">
      <c r="P775930" s="83"/>
    </row>
    <row r="775931" spans="16:16" x14ac:dyDescent="0.3">
      <c r="P775931" s="83"/>
    </row>
    <row r="775932" spans="16:16" x14ac:dyDescent="0.3">
      <c r="P775932" s="83"/>
    </row>
    <row r="775933" spans="16:16" x14ac:dyDescent="0.3">
      <c r="P775933" s="83"/>
    </row>
    <row r="775934" spans="16:16" x14ac:dyDescent="0.3">
      <c r="P775934" s="83"/>
    </row>
    <row r="775935" spans="16:16" x14ac:dyDescent="0.3">
      <c r="P775935" s="83"/>
    </row>
    <row r="775936" spans="16:16" x14ac:dyDescent="0.3">
      <c r="P775936" s="83"/>
    </row>
    <row r="775937" spans="16:16" x14ac:dyDescent="0.3">
      <c r="P775937" s="83"/>
    </row>
    <row r="775938" spans="16:16" x14ac:dyDescent="0.3">
      <c r="P775938" s="83"/>
    </row>
    <row r="775939" spans="16:16" x14ac:dyDescent="0.3">
      <c r="P775939" s="83"/>
    </row>
    <row r="775940" spans="16:16" x14ac:dyDescent="0.3">
      <c r="P775940" s="83"/>
    </row>
    <row r="775941" spans="16:16" x14ac:dyDescent="0.3">
      <c r="P775941" s="83"/>
    </row>
    <row r="775942" spans="16:16" x14ac:dyDescent="0.3">
      <c r="P775942" s="83"/>
    </row>
    <row r="775943" spans="16:16" x14ac:dyDescent="0.3">
      <c r="P775943" s="83"/>
    </row>
    <row r="775944" spans="16:16" x14ac:dyDescent="0.3">
      <c r="P775944" s="83"/>
    </row>
    <row r="775945" spans="16:16" x14ac:dyDescent="0.3">
      <c r="P775945" s="83"/>
    </row>
    <row r="775946" spans="16:16" x14ac:dyDescent="0.3">
      <c r="P775946" s="83"/>
    </row>
    <row r="775947" spans="16:16" x14ac:dyDescent="0.3">
      <c r="P775947" s="83"/>
    </row>
    <row r="775948" spans="16:16" x14ac:dyDescent="0.3">
      <c r="P775948" s="83"/>
    </row>
    <row r="775949" spans="16:16" x14ac:dyDescent="0.3">
      <c r="P775949" s="83"/>
    </row>
    <row r="775950" spans="16:16" x14ac:dyDescent="0.3">
      <c r="P775950" s="83"/>
    </row>
    <row r="775951" spans="16:16" x14ac:dyDescent="0.3">
      <c r="P775951" s="83"/>
    </row>
    <row r="775952" spans="16:16" x14ac:dyDescent="0.3">
      <c r="P775952" s="83"/>
    </row>
    <row r="775953" spans="16:16" x14ac:dyDescent="0.3">
      <c r="P775953" s="83"/>
    </row>
    <row r="775954" spans="16:16" x14ac:dyDescent="0.3">
      <c r="P775954" s="83"/>
    </row>
    <row r="775955" spans="16:16" x14ac:dyDescent="0.3">
      <c r="P775955" s="83"/>
    </row>
    <row r="775956" spans="16:16" x14ac:dyDescent="0.3">
      <c r="P775956" s="83"/>
    </row>
    <row r="775957" spans="16:16" x14ac:dyDescent="0.3">
      <c r="P775957" s="83"/>
    </row>
    <row r="775958" spans="16:16" x14ac:dyDescent="0.3">
      <c r="P775958" s="83"/>
    </row>
    <row r="775959" spans="16:16" x14ac:dyDescent="0.3">
      <c r="P775959" s="83"/>
    </row>
    <row r="775960" spans="16:16" x14ac:dyDescent="0.3">
      <c r="P775960" s="83"/>
    </row>
    <row r="775961" spans="16:16" x14ac:dyDescent="0.3">
      <c r="P775961" s="83"/>
    </row>
    <row r="775962" spans="16:16" x14ac:dyDescent="0.3">
      <c r="P775962" s="83"/>
    </row>
    <row r="775963" spans="16:16" x14ac:dyDescent="0.3">
      <c r="P775963" s="83"/>
    </row>
    <row r="775964" spans="16:16" x14ac:dyDescent="0.3">
      <c r="P775964" s="83"/>
    </row>
    <row r="775965" spans="16:16" x14ac:dyDescent="0.3">
      <c r="P775965" s="83"/>
    </row>
    <row r="775966" spans="16:16" x14ac:dyDescent="0.3">
      <c r="P775966" s="83"/>
    </row>
    <row r="775967" spans="16:16" x14ac:dyDescent="0.3">
      <c r="P775967" s="83"/>
    </row>
    <row r="775968" spans="16:16" x14ac:dyDescent="0.3">
      <c r="P775968" s="83"/>
    </row>
    <row r="775969" spans="16:16" x14ac:dyDescent="0.3">
      <c r="P775969" s="83"/>
    </row>
    <row r="775970" spans="16:16" x14ac:dyDescent="0.3">
      <c r="P775970" s="83"/>
    </row>
    <row r="775971" spans="16:16" x14ac:dyDescent="0.3">
      <c r="P775971" s="83"/>
    </row>
    <row r="775972" spans="16:16" x14ac:dyDescent="0.3">
      <c r="P775972" s="83"/>
    </row>
    <row r="775973" spans="16:16" x14ac:dyDescent="0.3">
      <c r="P775973" s="83"/>
    </row>
    <row r="775974" spans="16:16" x14ac:dyDescent="0.3">
      <c r="P775974" s="83"/>
    </row>
    <row r="775975" spans="16:16" x14ac:dyDescent="0.3">
      <c r="P775975" s="83"/>
    </row>
    <row r="775976" spans="16:16" x14ac:dyDescent="0.3">
      <c r="P775976" s="83"/>
    </row>
    <row r="775977" spans="16:16" x14ac:dyDescent="0.3">
      <c r="P775977" s="83"/>
    </row>
    <row r="775978" spans="16:16" x14ac:dyDescent="0.3">
      <c r="P775978" s="83"/>
    </row>
    <row r="775979" spans="16:16" x14ac:dyDescent="0.3">
      <c r="P775979" s="83"/>
    </row>
    <row r="775980" spans="16:16" x14ac:dyDescent="0.3">
      <c r="P775980" s="83"/>
    </row>
    <row r="775981" spans="16:16" x14ac:dyDescent="0.3">
      <c r="P775981" s="83"/>
    </row>
    <row r="775982" spans="16:16" x14ac:dyDescent="0.3">
      <c r="P775982" s="83"/>
    </row>
    <row r="775983" spans="16:16" x14ac:dyDescent="0.3">
      <c r="P775983" s="83"/>
    </row>
    <row r="775984" spans="16:16" x14ac:dyDescent="0.3">
      <c r="P775984" s="83"/>
    </row>
    <row r="775985" spans="16:16" x14ac:dyDescent="0.3">
      <c r="P775985" s="83"/>
    </row>
    <row r="775986" spans="16:16" x14ac:dyDescent="0.3">
      <c r="P775986" s="83"/>
    </row>
    <row r="775987" spans="16:16" x14ac:dyDescent="0.3">
      <c r="P775987" s="83"/>
    </row>
    <row r="775988" spans="16:16" x14ac:dyDescent="0.3">
      <c r="P775988" s="83"/>
    </row>
    <row r="775989" spans="16:16" x14ac:dyDescent="0.3">
      <c r="P775989" s="83"/>
    </row>
    <row r="775990" spans="16:16" x14ac:dyDescent="0.3">
      <c r="P775990" s="83"/>
    </row>
    <row r="775991" spans="16:16" x14ac:dyDescent="0.3">
      <c r="P775991" s="83"/>
    </row>
    <row r="775992" spans="16:16" x14ac:dyDescent="0.3">
      <c r="P775992" s="83"/>
    </row>
    <row r="775993" spans="16:16" x14ac:dyDescent="0.3">
      <c r="P775993" s="83"/>
    </row>
    <row r="775994" spans="16:16" x14ac:dyDescent="0.3">
      <c r="P775994" s="83"/>
    </row>
    <row r="775995" spans="16:16" x14ac:dyDescent="0.3">
      <c r="P775995" s="83"/>
    </row>
    <row r="775996" spans="16:16" x14ac:dyDescent="0.3">
      <c r="P775996" s="83"/>
    </row>
    <row r="775997" spans="16:16" x14ac:dyDescent="0.3">
      <c r="P775997" s="83"/>
    </row>
    <row r="775998" spans="16:16" x14ac:dyDescent="0.3">
      <c r="P775998" s="83"/>
    </row>
    <row r="775999" spans="16:16" x14ac:dyDescent="0.3">
      <c r="P775999" s="83"/>
    </row>
    <row r="776000" spans="16:16" x14ac:dyDescent="0.3">
      <c r="P776000" s="83"/>
    </row>
    <row r="776001" spans="16:16" x14ac:dyDescent="0.3">
      <c r="P776001" s="83"/>
    </row>
    <row r="776002" spans="16:16" x14ac:dyDescent="0.3">
      <c r="P776002" s="83"/>
    </row>
    <row r="776003" spans="16:16" x14ac:dyDescent="0.3">
      <c r="P776003" s="83"/>
    </row>
    <row r="776004" spans="16:16" x14ac:dyDescent="0.3">
      <c r="P776004" s="83"/>
    </row>
    <row r="776005" spans="16:16" x14ac:dyDescent="0.3">
      <c r="P776005" s="83"/>
    </row>
    <row r="776006" spans="16:16" x14ac:dyDescent="0.3">
      <c r="P776006" s="83"/>
    </row>
    <row r="776007" spans="16:16" x14ac:dyDescent="0.3">
      <c r="P776007" s="83"/>
    </row>
    <row r="776008" spans="16:16" x14ac:dyDescent="0.3">
      <c r="P776008" s="83"/>
    </row>
    <row r="776009" spans="16:16" x14ac:dyDescent="0.3">
      <c r="P776009" s="83"/>
    </row>
    <row r="776010" spans="16:16" x14ac:dyDescent="0.3">
      <c r="P776010" s="83"/>
    </row>
    <row r="776011" spans="16:16" x14ac:dyDescent="0.3">
      <c r="P776011" s="83"/>
    </row>
    <row r="776012" spans="16:16" x14ac:dyDescent="0.3">
      <c r="P776012" s="83"/>
    </row>
    <row r="776013" spans="16:16" x14ac:dyDescent="0.3">
      <c r="P776013" s="83"/>
    </row>
    <row r="776014" spans="16:16" x14ac:dyDescent="0.3">
      <c r="P776014" s="83"/>
    </row>
    <row r="776015" spans="16:16" x14ac:dyDescent="0.3">
      <c r="P776015" s="83"/>
    </row>
    <row r="776016" spans="16:16" x14ac:dyDescent="0.3">
      <c r="P776016" s="83"/>
    </row>
    <row r="776017" spans="16:16" x14ac:dyDescent="0.3">
      <c r="P776017" s="83"/>
    </row>
    <row r="776018" spans="16:16" x14ac:dyDescent="0.3">
      <c r="P776018" s="83"/>
    </row>
    <row r="776019" spans="16:16" x14ac:dyDescent="0.3">
      <c r="P776019" s="83"/>
    </row>
    <row r="776020" spans="16:16" x14ac:dyDescent="0.3">
      <c r="P776020" s="83"/>
    </row>
    <row r="776021" spans="16:16" x14ac:dyDescent="0.3">
      <c r="P776021" s="83"/>
    </row>
    <row r="776022" spans="16:16" x14ac:dyDescent="0.3">
      <c r="P776022" s="83"/>
    </row>
    <row r="776023" spans="16:16" x14ac:dyDescent="0.3">
      <c r="P776023" s="83"/>
    </row>
    <row r="776024" spans="16:16" x14ac:dyDescent="0.3">
      <c r="P776024" s="83"/>
    </row>
    <row r="776025" spans="16:16" x14ac:dyDescent="0.3">
      <c r="P776025" s="83"/>
    </row>
    <row r="776026" spans="16:16" x14ac:dyDescent="0.3">
      <c r="P776026" s="83"/>
    </row>
    <row r="776027" spans="16:16" x14ac:dyDescent="0.3">
      <c r="P776027" s="83"/>
    </row>
    <row r="776028" spans="16:16" x14ac:dyDescent="0.3">
      <c r="P776028" s="83"/>
    </row>
    <row r="776029" spans="16:16" x14ac:dyDescent="0.3">
      <c r="P776029" s="83"/>
    </row>
    <row r="776030" spans="16:16" x14ac:dyDescent="0.3">
      <c r="P776030" s="83"/>
    </row>
    <row r="776031" spans="16:16" x14ac:dyDescent="0.3">
      <c r="P776031" s="83"/>
    </row>
    <row r="776032" spans="16:16" x14ac:dyDescent="0.3">
      <c r="P776032" s="83"/>
    </row>
    <row r="776033" spans="16:16" x14ac:dyDescent="0.3">
      <c r="P776033" s="83"/>
    </row>
    <row r="776034" spans="16:16" x14ac:dyDescent="0.3">
      <c r="P776034" s="83"/>
    </row>
    <row r="776035" spans="16:16" x14ac:dyDescent="0.3">
      <c r="P776035" s="83"/>
    </row>
    <row r="776036" spans="16:16" x14ac:dyDescent="0.3">
      <c r="P776036" s="83"/>
    </row>
    <row r="776037" spans="16:16" x14ac:dyDescent="0.3">
      <c r="P776037" s="83"/>
    </row>
    <row r="776038" spans="16:16" x14ac:dyDescent="0.3">
      <c r="P776038" s="83"/>
    </row>
    <row r="776039" spans="16:16" x14ac:dyDescent="0.3">
      <c r="P776039" s="83"/>
    </row>
    <row r="776040" spans="16:16" x14ac:dyDescent="0.3">
      <c r="P776040" s="83"/>
    </row>
    <row r="776041" spans="16:16" x14ac:dyDescent="0.3">
      <c r="P776041" s="83"/>
    </row>
    <row r="776042" spans="16:16" x14ac:dyDescent="0.3">
      <c r="P776042" s="83"/>
    </row>
    <row r="776043" spans="16:16" x14ac:dyDescent="0.3">
      <c r="P776043" s="83"/>
    </row>
    <row r="776044" spans="16:16" x14ac:dyDescent="0.3">
      <c r="P776044" s="83"/>
    </row>
    <row r="776045" spans="16:16" x14ac:dyDescent="0.3">
      <c r="P776045" s="83"/>
    </row>
    <row r="776046" spans="16:16" x14ac:dyDescent="0.3">
      <c r="P776046" s="83"/>
    </row>
    <row r="776047" spans="16:16" x14ac:dyDescent="0.3">
      <c r="P776047" s="83"/>
    </row>
    <row r="776048" spans="16:16" x14ac:dyDescent="0.3">
      <c r="P776048" s="83"/>
    </row>
    <row r="776049" spans="16:16" x14ac:dyDescent="0.3">
      <c r="P776049" s="83"/>
    </row>
    <row r="776050" spans="16:16" x14ac:dyDescent="0.3">
      <c r="P776050" s="83"/>
    </row>
    <row r="776051" spans="16:16" x14ac:dyDescent="0.3">
      <c r="P776051" s="83"/>
    </row>
    <row r="776052" spans="16:16" x14ac:dyDescent="0.3">
      <c r="P776052" s="83"/>
    </row>
    <row r="776053" spans="16:16" x14ac:dyDescent="0.3">
      <c r="P776053" s="83"/>
    </row>
    <row r="776054" spans="16:16" x14ac:dyDescent="0.3">
      <c r="P776054" s="83"/>
    </row>
    <row r="776055" spans="16:16" x14ac:dyDescent="0.3">
      <c r="P776055" s="83"/>
    </row>
    <row r="776056" spans="16:16" x14ac:dyDescent="0.3">
      <c r="P776056" s="83"/>
    </row>
    <row r="776057" spans="16:16" x14ac:dyDescent="0.3">
      <c r="P776057" s="83"/>
    </row>
    <row r="776058" spans="16:16" x14ac:dyDescent="0.3">
      <c r="P776058" s="83"/>
    </row>
    <row r="776059" spans="16:16" x14ac:dyDescent="0.3">
      <c r="P776059" s="83"/>
    </row>
    <row r="776060" spans="16:16" x14ac:dyDescent="0.3">
      <c r="P776060" s="83"/>
    </row>
    <row r="776061" spans="16:16" x14ac:dyDescent="0.3">
      <c r="P776061" s="83"/>
    </row>
    <row r="776062" spans="16:16" x14ac:dyDescent="0.3">
      <c r="P776062" s="83"/>
    </row>
    <row r="776063" spans="16:16" x14ac:dyDescent="0.3">
      <c r="P776063" s="83"/>
    </row>
    <row r="776064" spans="16:16" x14ac:dyDescent="0.3">
      <c r="P776064" s="83"/>
    </row>
    <row r="776065" spans="16:16" x14ac:dyDescent="0.3">
      <c r="P776065" s="83"/>
    </row>
    <row r="776066" spans="16:16" x14ac:dyDescent="0.3">
      <c r="P776066" s="83"/>
    </row>
    <row r="776067" spans="16:16" x14ac:dyDescent="0.3">
      <c r="P776067" s="83"/>
    </row>
    <row r="776068" spans="16:16" x14ac:dyDescent="0.3">
      <c r="P776068" s="83"/>
    </row>
    <row r="776069" spans="16:16" x14ac:dyDescent="0.3">
      <c r="P776069" s="83"/>
    </row>
    <row r="776070" spans="16:16" x14ac:dyDescent="0.3">
      <c r="P776070" s="83"/>
    </row>
    <row r="776071" spans="16:16" x14ac:dyDescent="0.3">
      <c r="P776071" s="83"/>
    </row>
    <row r="776072" spans="16:16" x14ac:dyDescent="0.3">
      <c r="P776072" s="83"/>
    </row>
    <row r="776073" spans="16:16" x14ac:dyDescent="0.3">
      <c r="P776073" s="83"/>
    </row>
    <row r="776074" spans="16:16" x14ac:dyDescent="0.3">
      <c r="P776074" s="83"/>
    </row>
    <row r="776075" spans="16:16" x14ac:dyDescent="0.3">
      <c r="P776075" s="83"/>
    </row>
    <row r="776076" spans="16:16" x14ac:dyDescent="0.3">
      <c r="P776076" s="83"/>
    </row>
    <row r="776077" spans="16:16" x14ac:dyDescent="0.3">
      <c r="P776077" s="83"/>
    </row>
    <row r="776078" spans="16:16" x14ac:dyDescent="0.3">
      <c r="P776078" s="83"/>
    </row>
    <row r="776079" spans="16:16" x14ac:dyDescent="0.3">
      <c r="P776079" s="83"/>
    </row>
    <row r="776080" spans="16:16" x14ac:dyDescent="0.3">
      <c r="P776080" s="83"/>
    </row>
    <row r="776081" spans="16:16" x14ac:dyDescent="0.3">
      <c r="P776081" s="83"/>
    </row>
    <row r="776082" spans="16:16" x14ac:dyDescent="0.3">
      <c r="P776082" s="83"/>
    </row>
    <row r="776083" spans="16:16" x14ac:dyDescent="0.3">
      <c r="P776083" s="83"/>
    </row>
    <row r="776084" spans="16:16" x14ac:dyDescent="0.3">
      <c r="P776084" s="83"/>
    </row>
    <row r="776085" spans="16:16" x14ac:dyDescent="0.3">
      <c r="P776085" s="83"/>
    </row>
    <row r="776086" spans="16:16" x14ac:dyDescent="0.3">
      <c r="P776086" s="83"/>
    </row>
    <row r="776087" spans="16:16" x14ac:dyDescent="0.3">
      <c r="P776087" s="83"/>
    </row>
    <row r="776088" spans="16:16" x14ac:dyDescent="0.3">
      <c r="P776088" s="83"/>
    </row>
    <row r="776089" spans="16:16" x14ac:dyDescent="0.3">
      <c r="P776089" s="83"/>
    </row>
    <row r="776090" spans="16:16" x14ac:dyDescent="0.3">
      <c r="P776090" s="83"/>
    </row>
    <row r="776091" spans="16:16" x14ac:dyDescent="0.3">
      <c r="P776091" s="83"/>
    </row>
    <row r="776092" spans="16:16" x14ac:dyDescent="0.3">
      <c r="P776092" s="83"/>
    </row>
    <row r="776093" spans="16:16" x14ac:dyDescent="0.3">
      <c r="P776093" s="83"/>
    </row>
    <row r="776094" spans="16:16" x14ac:dyDescent="0.3">
      <c r="P776094" s="83"/>
    </row>
    <row r="776095" spans="16:16" x14ac:dyDescent="0.3">
      <c r="P776095" s="83"/>
    </row>
    <row r="776096" spans="16:16" x14ac:dyDescent="0.3">
      <c r="P776096" s="83"/>
    </row>
    <row r="776097" spans="16:16" x14ac:dyDescent="0.3">
      <c r="P776097" s="83"/>
    </row>
    <row r="776098" spans="16:16" x14ac:dyDescent="0.3">
      <c r="P776098" s="83"/>
    </row>
    <row r="776099" spans="16:16" x14ac:dyDescent="0.3">
      <c r="P776099" s="83"/>
    </row>
    <row r="776100" spans="16:16" x14ac:dyDescent="0.3">
      <c r="P776100" s="83"/>
    </row>
    <row r="776101" spans="16:16" x14ac:dyDescent="0.3">
      <c r="P776101" s="83"/>
    </row>
    <row r="776102" spans="16:16" x14ac:dyDescent="0.3">
      <c r="P776102" s="83"/>
    </row>
    <row r="776103" spans="16:16" x14ac:dyDescent="0.3">
      <c r="P776103" s="83"/>
    </row>
    <row r="776104" spans="16:16" x14ac:dyDescent="0.3">
      <c r="P776104" s="83"/>
    </row>
    <row r="776105" spans="16:16" x14ac:dyDescent="0.3">
      <c r="P776105" s="83"/>
    </row>
    <row r="776106" spans="16:16" x14ac:dyDescent="0.3">
      <c r="P776106" s="83"/>
    </row>
    <row r="776107" spans="16:16" x14ac:dyDescent="0.3">
      <c r="P776107" s="83"/>
    </row>
    <row r="776108" spans="16:16" x14ac:dyDescent="0.3">
      <c r="P776108" s="83"/>
    </row>
    <row r="776109" spans="16:16" x14ac:dyDescent="0.3">
      <c r="P776109" s="83"/>
    </row>
    <row r="776110" spans="16:16" x14ac:dyDescent="0.3">
      <c r="P776110" s="83"/>
    </row>
    <row r="776111" spans="16:16" x14ac:dyDescent="0.3">
      <c r="P776111" s="83"/>
    </row>
    <row r="776112" spans="16:16" x14ac:dyDescent="0.3">
      <c r="P776112" s="83"/>
    </row>
    <row r="776113" spans="16:16" x14ac:dyDescent="0.3">
      <c r="P776113" s="83"/>
    </row>
    <row r="776114" spans="16:16" x14ac:dyDescent="0.3">
      <c r="P776114" s="83"/>
    </row>
    <row r="776115" spans="16:16" x14ac:dyDescent="0.3">
      <c r="P776115" s="83"/>
    </row>
    <row r="776116" spans="16:16" x14ac:dyDescent="0.3">
      <c r="P776116" s="83"/>
    </row>
    <row r="776117" spans="16:16" x14ac:dyDescent="0.3">
      <c r="P776117" s="83"/>
    </row>
    <row r="776118" spans="16:16" x14ac:dyDescent="0.3">
      <c r="P776118" s="83"/>
    </row>
    <row r="776119" spans="16:16" x14ac:dyDescent="0.3">
      <c r="P776119" s="83"/>
    </row>
    <row r="776120" spans="16:16" x14ac:dyDescent="0.3">
      <c r="P776120" s="83"/>
    </row>
    <row r="776121" spans="16:16" x14ac:dyDescent="0.3">
      <c r="P776121" s="83"/>
    </row>
    <row r="776122" spans="16:16" x14ac:dyDescent="0.3">
      <c r="P776122" s="83"/>
    </row>
    <row r="776123" spans="16:16" x14ac:dyDescent="0.3">
      <c r="P776123" s="83"/>
    </row>
    <row r="776124" spans="16:16" x14ac:dyDescent="0.3">
      <c r="P776124" s="83"/>
    </row>
    <row r="776125" spans="16:16" x14ac:dyDescent="0.3">
      <c r="P776125" s="83"/>
    </row>
    <row r="776126" spans="16:16" x14ac:dyDescent="0.3">
      <c r="P776126" s="83"/>
    </row>
    <row r="776127" spans="16:16" x14ac:dyDescent="0.3">
      <c r="P776127" s="83"/>
    </row>
    <row r="776128" spans="16:16" x14ac:dyDescent="0.3">
      <c r="P776128" s="83"/>
    </row>
    <row r="776129" spans="16:16" x14ac:dyDescent="0.3">
      <c r="P776129" s="83"/>
    </row>
    <row r="776130" spans="16:16" x14ac:dyDescent="0.3">
      <c r="P776130" s="83"/>
    </row>
    <row r="776131" spans="16:16" x14ac:dyDescent="0.3">
      <c r="P776131" s="83"/>
    </row>
    <row r="776132" spans="16:16" x14ac:dyDescent="0.3">
      <c r="P776132" s="83"/>
    </row>
    <row r="776133" spans="16:16" x14ac:dyDescent="0.3">
      <c r="P776133" s="83"/>
    </row>
    <row r="776134" spans="16:16" x14ac:dyDescent="0.3">
      <c r="P776134" s="83"/>
    </row>
    <row r="776135" spans="16:16" x14ac:dyDescent="0.3">
      <c r="P776135" s="83"/>
    </row>
    <row r="776136" spans="16:16" x14ac:dyDescent="0.3">
      <c r="P776136" s="83"/>
    </row>
    <row r="776137" spans="16:16" x14ac:dyDescent="0.3">
      <c r="P776137" s="83"/>
    </row>
    <row r="776138" spans="16:16" x14ac:dyDescent="0.3">
      <c r="P776138" s="83"/>
    </row>
    <row r="776139" spans="16:16" x14ac:dyDescent="0.3">
      <c r="P776139" s="83"/>
    </row>
    <row r="776140" spans="16:16" x14ac:dyDescent="0.3">
      <c r="P776140" s="83"/>
    </row>
    <row r="776141" spans="16:16" x14ac:dyDescent="0.3">
      <c r="P776141" s="83"/>
    </row>
    <row r="776142" spans="16:16" x14ac:dyDescent="0.3">
      <c r="P776142" s="83"/>
    </row>
    <row r="776143" spans="16:16" x14ac:dyDescent="0.3">
      <c r="P776143" s="83"/>
    </row>
    <row r="776144" spans="16:16" x14ac:dyDescent="0.3">
      <c r="P776144" s="83"/>
    </row>
    <row r="776145" spans="16:16" x14ac:dyDescent="0.3">
      <c r="P776145" s="83"/>
    </row>
    <row r="776146" spans="16:16" x14ac:dyDescent="0.3">
      <c r="P776146" s="83"/>
    </row>
    <row r="776147" spans="16:16" x14ac:dyDescent="0.3">
      <c r="P776147" s="83"/>
    </row>
    <row r="776148" spans="16:16" x14ac:dyDescent="0.3">
      <c r="P776148" s="83"/>
    </row>
    <row r="776149" spans="16:16" x14ac:dyDescent="0.3">
      <c r="P776149" s="83"/>
    </row>
    <row r="776150" spans="16:16" x14ac:dyDescent="0.3">
      <c r="P776150" s="83"/>
    </row>
    <row r="776151" spans="16:16" x14ac:dyDescent="0.3">
      <c r="P776151" s="83"/>
    </row>
    <row r="776152" spans="16:16" x14ac:dyDescent="0.3">
      <c r="P776152" s="83"/>
    </row>
    <row r="776153" spans="16:16" x14ac:dyDescent="0.3">
      <c r="P776153" s="83"/>
    </row>
    <row r="776154" spans="16:16" x14ac:dyDescent="0.3">
      <c r="P776154" s="83"/>
    </row>
    <row r="776155" spans="16:16" x14ac:dyDescent="0.3">
      <c r="P776155" s="83"/>
    </row>
    <row r="776156" spans="16:16" x14ac:dyDescent="0.3">
      <c r="P776156" s="83"/>
    </row>
    <row r="776157" spans="16:16" x14ac:dyDescent="0.3">
      <c r="P776157" s="83"/>
    </row>
    <row r="776158" spans="16:16" x14ac:dyDescent="0.3">
      <c r="P776158" s="83"/>
    </row>
    <row r="776159" spans="16:16" x14ac:dyDescent="0.3">
      <c r="P776159" s="83"/>
    </row>
    <row r="776160" spans="16:16" x14ac:dyDescent="0.3">
      <c r="P776160" s="83"/>
    </row>
    <row r="776161" spans="16:16" x14ac:dyDescent="0.3">
      <c r="P776161" s="83"/>
    </row>
    <row r="776162" spans="16:16" x14ac:dyDescent="0.3">
      <c r="P776162" s="83"/>
    </row>
    <row r="776163" spans="16:16" x14ac:dyDescent="0.3">
      <c r="P776163" s="83"/>
    </row>
    <row r="776164" spans="16:16" x14ac:dyDescent="0.3">
      <c r="P776164" s="83"/>
    </row>
    <row r="776165" spans="16:16" x14ac:dyDescent="0.3">
      <c r="P776165" s="83"/>
    </row>
    <row r="776166" spans="16:16" x14ac:dyDescent="0.3">
      <c r="P776166" s="83"/>
    </row>
    <row r="776167" spans="16:16" x14ac:dyDescent="0.3">
      <c r="P776167" s="83"/>
    </row>
    <row r="776168" spans="16:16" x14ac:dyDescent="0.3">
      <c r="P776168" s="83"/>
    </row>
    <row r="776169" spans="16:16" x14ac:dyDescent="0.3">
      <c r="P776169" s="83"/>
    </row>
    <row r="776170" spans="16:16" x14ac:dyDescent="0.3">
      <c r="P776170" s="83"/>
    </row>
    <row r="776171" spans="16:16" x14ac:dyDescent="0.3">
      <c r="P776171" s="83"/>
    </row>
    <row r="776172" spans="16:16" x14ac:dyDescent="0.3">
      <c r="P776172" s="83"/>
    </row>
    <row r="776173" spans="16:16" x14ac:dyDescent="0.3">
      <c r="P776173" s="83"/>
    </row>
    <row r="776174" spans="16:16" x14ac:dyDescent="0.3">
      <c r="P776174" s="83"/>
    </row>
    <row r="776175" spans="16:16" x14ac:dyDescent="0.3">
      <c r="P776175" s="83"/>
    </row>
    <row r="776176" spans="16:16" x14ac:dyDescent="0.3">
      <c r="P776176" s="83"/>
    </row>
    <row r="776177" spans="16:16" x14ac:dyDescent="0.3">
      <c r="P776177" s="83"/>
    </row>
    <row r="776178" spans="16:16" x14ac:dyDescent="0.3">
      <c r="P776178" s="83"/>
    </row>
    <row r="776179" spans="16:16" x14ac:dyDescent="0.3">
      <c r="P776179" s="83"/>
    </row>
    <row r="776180" spans="16:16" x14ac:dyDescent="0.3">
      <c r="P776180" s="83"/>
    </row>
    <row r="776181" spans="16:16" x14ac:dyDescent="0.3">
      <c r="P776181" s="83"/>
    </row>
    <row r="776182" spans="16:16" x14ac:dyDescent="0.3">
      <c r="P776182" s="83"/>
    </row>
    <row r="776183" spans="16:16" x14ac:dyDescent="0.3">
      <c r="P776183" s="83"/>
    </row>
    <row r="776184" spans="16:16" x14ac:dyDescent="0.3">
      <c r="P776184" s="83"/>
    </row>
    <row r="776185" spans="16:16" x14ac:dyDescent="0.3">
      <c r="P776185" s="83"/>
    </row>
    <row r="776186" spans="16:16" x14ac:dyDescent="0.3">
      <c r="P776186" s="83"/>
    </row>
    <row r="776187" spans="16:16" x14ac:dyDescent="0.3">
      <c r="P776187" s="83"/>
    </row>
    <row r="776188" spans="16:16" x14ac:dyDescent="0.3">
      <c r="P776188" s="83"/>
    </row>
    <row r="776189" spans="16:16" x14ac:dyDescent="0.3">
      <c r="P776189" s="83"/>
    </row>
    <row r="776190" spans="16:16" x14ac:dyDescent="0.3">
      <c r="P776190" s="83"/>
    </row>
    <row r="776191" spans="16:16" x14ac:dyDescent="0.3">
      <c r="P776191" s="83"/>
    </row>
    <row r="776192" spans="16:16" x14ac:dyDescent="0.3">
      <c r="P776192" s="83"/>
    </row>
    <row r="776193" spans="16:16" x14ac:dyDescent="0.3">
      <c r="P776193" s="83"/>
    </row>
    <row r="776194" spans="16:16" x14ac:dyDescent="0.3">
      <c r="P776194" s="83"/>
    </row>
    <row r="776195" spans="16:16" x14ac:dyDescent="0.3">
      <c r="P776195" s="83"/>
    </row>
    <row r="776196" spans="16:16" x14ac:dyDescent="0.3">
      <c r="P776196" s="83"/>
    </row>
    <row r="776197" spans="16:16" x14ac:dyDescent="0.3">
      <c r="P776197" s="83"/>
    </row>
    <row r="776198" spans="16:16" x14ac:dyDescent="0.3">
      <c r="P776198" s="83"/>
    </row>
    <row r="776199" spans="16:16" x14ac:dyDescent="0.3">
      <c r="P776199" s="83"/>
    </row>
    <row r="776200" spans="16:16" x14ac:dyDescent="0.3">
      <c r="P776200" s="83"/>
    </row>
    <row r="776201" spans="16:16" x14ac:dyDescent="0.3">
      <c r="P776201" s="83"/>
    </row>
    <row r="776202" spans="16:16" x14ac:dyDescent="0.3">
      <c r="P776202" s="83"/>
    </row>
    <row r="776203" spans="16:16" x14ac:dyDescent="0.3">
      <c r="P776203" s="83"/>
    </row>
    <row r="776204" spans="16:16" x14ac:dyDescent="0.3">
      <c r="P776204" s="83"/>
    </row>
    <row r="776205" spans="16:16" x14ac:dyDescent="0.3">
      <c r="P776205" s="83"/>
    </row>
    <row r="776206" spans="16:16" x14ac:dyDescent="0.3">
      <c r="P776206" s="83"/>
    </row>
    <row r="776207" spans="16:16" x14ac:dyDescent="0.3">
      <c r="P776207" s="83"/>
    </row>
    <row r="776208" spans="16:16" x14ac:dyDescent="0.3">
      <c r="P776208" s="83"/>
    </row>
    <row r="776209" spans="16:16" x14ac:dyDescent="0.3">
      <c r="P776209" s="83"/>
    </row>
    <row r="776210" spans="16:16" x14ac:dyDescent="0.3">
      <c r="P776210" s="83"/>
    </row>
    <row r="776211" spans="16:16" x14ac:dyDescent="0.3">
      <c r="P776211" s="83"/>
    </row>
    <row r="776212" spans="16:16" x14ac:dyDescent="0.3">
      <c r="P776212" s="83"/>
    </row>
    <row r="776213" spans="16:16" x14ac:dyDescent="0.3">
      <c r="P776213" s="83"/>
    </row>
    <row r="776214" spans="16:16" x14ac:dyDescent="0.3">
      <c r="P776214" s="83"/>
    </row>
    <row r="776215" spans="16:16" x14ac:dyDescent="0.3">
      <c r="P776215" s="83"/>
    </row>
    <row r="776216" spans="16:16" x14ac:dyDescent="0.3">
      <c r="P776216" s="83"/>
    </row>
    <row r="776217" spans="16:16" x14ac:dyDescent="0.3">
      <c r="P776217" s="83"/>
    </row>
    <row r="776218" spans="16:16" x14ac:dyDescent="0.3">
      <c r="P776218" s="83"/>
    </row>
    <row r="776219" spans="16:16" x14ac:dyDescent="0.3">
      <c r="P776219" s="83"/>
    </row>
    <row r="776220" spans="16:16" x14ac:dyDescent="0.3">
      <c r="P776220" s="83"/>
    </row>
    <row r="776221" spans="16:16" x14ac:dyDescent="0.3">
      <c r="P776221" s="83"/>
    </row>
    <row r="776222" spans="16:16" x14ac:dyDescent="0.3">
      <c r="P776222" s="83"/>
    </row>
    <row r="776223" spans="16:16" x14ac:dyDescent="0.3">
      <c r="P776223" s="83"/>
    </row>
    <row r="776224" spans="16:16" x14ac:dyDescent="0.3">
      <c r="P776224" s="83"/>
    </row>
    <row r="776225" spans="16:16" x14ac:dyDescent="0.3">
      <c r="P776225" s="83"/>
    </row>
    <row r="776226" spans="16:16" x14ac:dyDescent="0.3">
      <c r="P776226" s="83"/>
    </row>
    <row r="776227" spans="16:16" x14ac:dyDescent="0.3">
      <c r="P776227" s="83"/>
    </row>
    <row r="776228" spans="16:16" x14ac:dyDescent="0.3">
      <c r="P776228" s="83"/>
    </row>
    <row r="776229" spans="16:16" x14ac:dyDescent="0.3">
      <c r="P776229" s="83"/>
    </row>
    <row r="776230" spans="16:16" x14ac:dyDescent="0.3">
      <c r="P776230" s="83"/>
    </row>
    <row r="776231" spans="16:16" x14ac:dyDescent="0.3">
      <c r="P776231" s="83"/>
    </row>
    <row r="776232" spans="16:16" x14ac:dyDescent="0.3">
      <c r="P776232" s="83"/>
    </row>
    <row r="776233" spans="16:16" x14ac:dyDescent="0.3">
      <c r="P776233" s="83"/>
    </row>
    <row r="776234" spans="16:16" x14ac:dyDescent="0.3">
      <c r="P776234" s="83"/>
    </row>
    <row r="776235" spans="16:16" x14ac:dyDescent="0.3">
      <c r="P776235" s="83"/>
    </row>
    <row r="776236" spans="16:16" x14ac:dyDescent="0.3">
      <c r="P776236" s="83"/>
    </row>
    <row r="776237" spans="16:16" x14ac:dyDescent="0.3">
      <c r="P776237" s="83"/>
    </row>
    <row r="776238" spans="16:16" x14ac:dyDescent="0.3">
      <c r="P776238" s="83"/>
    </row>
    <row r="776239" spans="16:16" x14ac:dyDescent="0.3">
      <c r="P776239" s="83"/>
    </row>
    <row r="776240" spans="16:16" x14ac:dyDescent="0.3">
      <c r="P776240" s="83"/>
    </row>
    <row r="776241" spans="16:16" x14ac:dyDescent="0.3">
      <c r="P776241" s="83"/>
    </row>
    <row r="776242" spans="16:16" x14ac:dyDescent="0.3">
      <c r="P776242" s="83"/>
    </row>
    <row r="776243" spans="16:16" x14ac:dyDescent="0.3">
      <c r="P776243" s="83"/>
    </row>
    <row r="776244" spans="16:16" x14ac:dyDescent="0.3">
      <c r="P776244" s="83"/>
    </row>
    <row r="776245" spans="16:16" x14ac:dyDescent="0.3">
      <c r="P776245" s="83"/>
    </row>
    <row r="776246" spans="16:16" x14ac:dyDescent="0.3">
      <c r="P776246" s="83"/>
    </row>
    <row r="776247" spans="16:16" x14ac:dyDescent="0.3">
      <c r="P776247" s="83"/>
    </row>
    <row r="776248" spans="16:16" x14ac:dyDescent="0.3">
      <c r="P776248" s="83"/>
    </row>
    <row r="776249" spans="16:16" x14ac:dyDescent="0.3">
      <c r="P776249" s="83"/>
    </row>
    <row r="776250" spans="16:16" x14ac:dyDescent="0.3">
      <c r="P776250" s="83"/>
    </row>
    <row r="776251" spans="16:16" x14ac:dyDescent="0.3">
      <c r="P776251" s="83"/>
    </row>
    <row r="776252" spans="16:16" x14ac:dyDescent="0.3">
      <c r="P776252" s="83"/>
    </row>
    <row r="776253" spans="16:16" x14ac:dyDescent="0.3">
      <c r="P776253" s="83"/>
    </row>
    <row r="776254" spans="16:16" x14ac:dyDescent="0.3">
      <c r="P776254" s="83"/>
    </row>
    <row r="776255" spans="16:16" x14ac:dyDescent="0.3">
      <c r="P776255" s="83"/>
    </row>
    <row r="776256" spans="16:16" x14ac:dyDescent="0.3">
      <c r="P776256" s="83"/>
    </row>
    <row r="776257" spans="16:16" x14ac:dyDescent="0.3">
      <c r="P776257" s="83"/>
    </row>
    <row r="776258" spans="16:16" x14ac:dyDescent="0.3">
      <c r="P776258" s="83"/>
    </row>
    <row r="776259" spans="16:16" x14ac:dyDescent="0.3">
      <c r="P776259" s="83"/>
    </row>
    <row r="776260" spans="16:16" x14ac:dyDescent="0.3">
      <c r="P776260" s="83"/>
    </row>
    <row r="776261" spans="16:16" x14ac:dyDescent="0.3">
      <c r="P776261" s="83"/>
    </row>
    <row r="776262" spans="16:16" x14ac:dyDescent="0.3">
      <c r="P776262" s="83"/>
    </row>
    <row r="776263" spans="16:16" x14ac:dyDescent="0.3">
      <c r="P776263" s="83"/>
    </row>
    <row r="776264" spans="16:16" x14ac:dyDescent="0.3">
      <c r="P776264" s="83"/>
    </row>
    <row r="776265" spans="16:16" x14ac:dyDescent="0.3">
      <c r="P776265" s="83"/>
    </row>
    <row r="776266" spans="16:16" x14ac:dyDescent="0.3">
      <c r="P776266" s="83"/>
    </row>
    <row r="776267" spans="16:16" x14ac:dyDescent="0.3">
      <c r="P776267" s="83"/>
    </row>
    <row r="776268" spans="16:16" x14ac:dyDescent="0.3">
      <c r="P776268" s="83"/>
    </row>
    <row r="776269" spans="16:16" x14ac:dyDescent="0.3">
      <c r="P776269" s="83"/>
    </row>
    <row r="776270" spans="16:16" x14ac:dyDescent="0.3">
      <c r="P776270" s="83"/>
    </row>
    <row r="776271" spans="16:16" x14ac:dyDescent="0.3">
      <c r="P776271" s="83"/>
    </row>
    <row r="776272" spans="16:16" x14ac:dyDescent="0.3">
      <c r="P776272" s="83"/>
    </row>
    <row r="776273" spans="16:16" x14ac:dyDescent="0.3">
      <c r="P776273" s="83"/>
    </row>
    <row r="776274" spans="16:16" x14ac:dyDescent="0.3">
      <c r="P776274" s="83"/>
    </row>
    <row r="776275" spans="16:16" x14ac:dyDescent="0.3">
      <c r="P776275" s="83"/>
    </row>
    <row r="776276" spans="16:16" x14ac:dyDescent="0.3">
      <c r="P776276" s="83"/>
    </row>
    <row r="776277" spans="16:16" x14ac:dyDescent="0.3">
      <c r="P776277" s="83"/>
    </row>
    <row r="776278" spans="16:16" x14ac:dyDescent="0.3">
      <c r="P776278" s="83"/>
    </row>
    <row r="776279" spans="16:16" x14ac:dyDescent="0.3">
      <c r="P776279" s="83"/>
    </row>
    <row r="776280" spans="16:16" x14ac:dyDescent="0.3">
      <c r="P776280" s="83"/>
    </row>
    <row r="776281" spans="16:16" x14ac:dyDescent="0.3">
      <c r="P776281" s="83"/>
    </row>
    <row r="776282" spans="16:16" x14ac:dyDescent="0.3">
      <c r="P776282" s="83"/>
    </row>
    <row r="776283" spans="16:16" x14ac:dyDescent="0.3">
      <c r="P776283" s="83"/>
    </row>
    <row r="776284" spans="16:16" x14ac:dyDescent="0.3">
      <c r="P776284" s="83"/>
    </row>
    <row r="776285" spans="16:16" x14ac:dyDescent="0.3">
      <c r="P776285" s="83"/>
    </row>
    <row r="776286" spans="16:16" x14ac:dyDescent="0.3">
      <c r="P776286" s="83"/>
    </row>
    <row r="776287" spans="16:16" x14ac:dyDescent="0.3">
      <c r="P776287" s="83"/>
    </row>
    <row r="776288" spans="16:16" x14ac:dyDescent="0.3">
      <c r="P776288" s="83"/>
    </row>
    <row r="776289" spans="16:16" x14ac:dyDescent="0.3">
      <c r="P776289" s="83"/>
    </row>
    <row r="776290" spans="16:16" x14ac:dyDescent="0.3">
      <c r="P776290" s="83"/>
    </row>
    <row r="776291" spans="16:16" x14ac:dyDescent="0.3">
      <c r="P776291" s="83"/>
    </row>
    <row r="776292" spans="16:16" x14ac:dyDescent="0.3">
      <c r="P776292" s="83"/>
    </row>
    <row r="776293" spans="16:16" x14ac:dyDescent="0.3">
      <c r="P776293" s="83"/>
    </row>
    <row r="776294" spans="16:16" x14ac:dyDescent="0.3">
      <c r="P776294" s="83"/>
    </row>
    <row r="776295" spans="16:16" x14ac:dyDescent="0.3">
      <c r="P776295" s="83"/>
    </row>
    <row r="776296" spans="16:16" x14ac:dyDescent="0.3">
      <c r="P776296" s="83"/>
    </row>
    <row r="776297" spans="16:16" x14ac:dyDescent="0.3">
      <c r="P776297" s="83"/>
    </row>
    <row r="776298" spans="16:16" x14ac:dyDescent="0.3">
      <c r="P776298" s="83"/>
    </row>
    <row r="776299" spans="16:16" x14ac:dyDescent="0.3">
      <c r="P776299" s="83"/>
    </row>
    <row r="776300" spans="16:16" x14ac:dyDescent="0.3">
      <c r="P776300" s="83"/>
    </row>
    <row r="776301" spans="16:16" x14ac:dyDescent="0.3">
      <c r="P776301" s="83"/>
    </row>
    <row r="776302" spans="16:16" x14ac:dyDescent="0.3">
      <c r="P776302" s="83"/>
    </row>
    <row r="776303" spans="16:16" x14ac:dyDescent="0.3">
      <c r="P776303" s="83"/>
    </row>
    <row r="776304" spans="16:16" x14ac:dyDescent="0.3">
      <c r="P776304" s="83"/>
    </row>
    <row r="776305" spans="16:16" x14ac:dyDescent="0.3">
      <c r="P776305" s="83"/>
    </row>
    <row r="776306" spans="16:16" x14ac:dyDescent="0.3">
      <c r="P776306" s="83"/>
    </row>
    <row r="776307" spans="16:16" x14ac:dyDescent="0.3">
      <c r="P776307" s="83"/>
    </row>
    <row r="776308" spans="16:16" x14ac:dyDescent="0.3">
      <c r="P776308" s="83"/>
    </row>
    <row r="776309" spans="16:16" x14ac:dyDescent="0.3">
      <c r="P776309" s="83"/>
    </row>
    <row r="776310" spans="16:16" x14ac:dyDescent="0.3">
      <c r="P776310" s="83"/>
    </row>
    <row r="776311" spans="16:16" x14ac:dyDescent="0.3">
      <c r="P776311" s="83"/>
    </row>
    <row r="776312" spans="16:16" x14ac:dyDescent="0.3">
      <c r="P776312" s="83"/>
    </row>
    <row r="776313" spans="16:16" x14ac:dyDescent="0.3">
      <c r="P776313" s="83"/>
    </row>
    <row r="776314" spans="16:16" x14ac:dyDescent="0.3">
      <c r="P776314" s="83"/>
    </row>
    <row r="776315" spans="16:16" x14ac:dyDescent="0.3">
      <c r="P776315" s="83"/>
    </row>
    <row r="776316" spans="16:16" x14ac:dyDescent="0.3">
      <c r="P776316" s="83"/>
    </row>
    <row r="776317" spans="16:16" x14ac:dyDescent="0.3">
      <c r="P776317" s="83"/>
    </row>
    <row r="776318" spans="16:16" x14ac:dyDescent="0.3">
      <c r="P776318" s="83"/>
    </row>
    <row r="776319" spans="16:16" x14ac:dyDescent="0.3">
      <c r="P776319" s="83"/>
    </row>
    <row r="776320" spans="16:16" x14ac:dyDescent="0.3">
      <c r="P776320" s="83"/>
    </row>
    <row r="776321" spans="16:16" x14ac:dyDescent="0.3">
      <c r="P776321" s="83"/>
    </row>
    <row r="776322" spans="16:16" x14ac:dyDescent="0.3">
      <c r="P776322" s="83"/>
    </row>
    <row r="776323" spans="16:16" x14ac:dyDescent="0.3">
      <c r="P776323" s="83"/>
    </row>
    <row r="776324" spans="16:16" x14ac:dyDescent="0.3">
      <c r="P776324" s="83"/>
    </row>
    <row r="776325" spans="16:16" x14ac:dyDescent="0.3">
      <c r="P776325" s="83"/>
    </row>
    <row r="776326" spans="16:16" x14ac:dyDescent="0.3">
      <c r="P776326" s="83"/>
    </row>
    <row r="776327" spans="16:16" x14ac:dyDescent="0.3">
      <c r="P776327" s="83"/>
    </row>
    <row r="776328" spans="16:16" x14ac:dyDescent="0.3">
      <c r="P776328" s="83"/>
    </row>
    <row r="776329" spans="16:16" x14ac:dyDescent="0.3">
      <c r="P776329" s="83"/>
    </row>
    <row r="776330" spans="16:16" x14ac:dyDescent="0.3">
      <c r="P776330" s="83"/>
    </row>
    <row r="776331" spans="16:16" x14ac:dyDescent="0.3">
      <c r="P776331" s="83"/>
    </row>
    <row r="776332" spans="16:16" x14ac:dyDescent="0.3">
      <c r="P776332" s="83"/>
    </row>
    <row r="776333" spans="16:16" x14ac:dyDescent="0.3">
      <c r="P776333" s="83"/>
    </row>
    <row r="776334" spans="16:16" x14ac:dyDescent="0.3">
      <c r="P776334" s="83"/>
    </row>
    <row r="776335" spans="16:16" x14ac:dyDescent="0.3">
      <c r="P776335" s="83"/>
    </row>
    <row r="776336" spans="16:16" x14ac:dyDescent="0.3">
      <c r="P776336" s="83"/>
    </row>
    <row r="776337" spans="16:16" x14ac:dyDescent="0.3">
      <c r="P776337" s="83"/>
    </row>
    <row r="776338" spans="16:16" x14ac:dyDescent="0.3">
      <c r="P776338" s="83"/>
    </row>
    <row r="776339" spans="16:16" x14ac:dyDescent="0.3">
      <c r="P776339" s="83"/>
    </row>
    <row r="776340" spans="16:16" x14ac:dyDescent="0.3">
      <c r="P776340" s="83"/>
    </row>
    <row r="776341" spans="16:16" x14ac:dyDescent="0.3">
      <c r="P776341" s="83"/>
    </row>
    <row r="776342" spans="16:16" x14ac:dyDescent="0.3">
      <c r="P776342" s="83"/>
    </row>
    <row r="776343" spans="16:16" x14ac:dyDescent="0.3">
      <c r="P776343" s="83"/>
    </row>
    <row r="776344" spans="16:16" x14ac:dyDescent="0.3">
      <c r="P776344" s="83"/>
    </row>
    <row r="776345" spans="16:16" x14ac:dyDescent="0.3">
      <c r="P776345" s="83"/>
    </row>
    <row r="776346" spans="16:16" x14ac:dyDescent="0.3">
      <c r="P776346" s="83"/>
    </row>
    <row r="776347" spans="16:16" x14ac:dyDescent="0.3">
      <c r="P776347" s="83"/>
    </row>
    <row r="776348" spans="16:16" x14ac:dyDescent="0.3">
      <c r="P776348" s="83"/>
    </row>
    <row r="776349" spans="16:16" x14ac:dyDescent="0.3">
      <c r="P776349" s="83"/>
    </row>
    <row r="776350" spans="16:16" x14ac:dyDescent="0.3">
      <c r="P776350" s="83"/>
    </row>
    <row r="776351" spans="16:16" x14ac:dyDescent="0.3">
      <c r="P776351" s="83"/>
    </row>
    <row r="776352" spans="16:16" x14ac:dyDescent="0.3">
      <c r="P776352" s="83"/>
    </row>
    <row r="776353" spans="16:16" x14ac:dyDescent="0.3">
      <c r="P776353" s="83"/>
    </row>
    <row r="776354" spans="16:16" x14ac:dyDescent="0.3">
      <c r="P776354" s="83"/>
    </row>
    <row r="776355" spans="16:16" x14ac:dyDescent="0.3">
      <c r="P776355" s="83"/>
    </row>
    <row r="776356" spans="16:16" x14ac:dyDescent="0.3">
      <c r="P776356" s="83"/>
    </row>
    <row r="776357" spans="16:16" x14ac:dyDescent="0.3">
      <c r="P776357" s="83"/>
    </row>
    <row r="776358" spans="16:16" x14ac:dyDescent="0.3">
      <c r="P776358" s="83"/>
    </row>
    <row r="776359" spans="16:16" x14ac:dyDescent="0.3">
      <c r="P776359" s="83"/>
    </row>
    <row r="776360" spans="16:16" x14ac:dyDescent="0.3">
      <c r="P776360" s="83"/>
    </row>
    <row r="776361" spans="16:16" x14ac:dyDescent="0.3">
      <c r="P776361" s="83"/>
    </row>
    <row r="776362" spans="16:16" x14ac:dyDescent="0.3">
      <c r="P776362" s="83"/>
    </row>
    <row r="776363" spans="16:16" x14ac:dyDescent="0.3">
      <c r="P776363" s="83"/>
    </row>
    <row r="776364" spans="16:16" x14ac:dyDescent="0.3">
      <c r="P776364" s="83"/>
    </row>
    <row r="776365" spans="16:16" x14ac:dyDescent="0.3">
      <c r="P776365" s="83"/>
    </row>
    <row r="776366" spans="16:16" x14ac:dyDescent="0.3">
      <c r="P776366" s="83"/>
    </row>
    <row r="776367" spans="16:16" x14ac:dyDescent="0.3">
      <c r="P776367" s="83"/>
    </row>
    <row r="776368" spans="16:16" x14ac:dyDescent="0.3">
      <c r="P776368" s="83"/>
    </row>
    <row r="776369" spans="16:16" x14ac:dyDescent="0.3">
      <c r="P776369" s="83"/>
    </row>
    <row r="776370" spans="16:16" x14ac:dyDescent="0.3">
      <c r="P776370" s="83"/>
    </row>
    <row r="776371" spans="16:16" x14ac:dyDescent="0.3">
      <c r="P776371" s="83"/>
    </row>
    <row r="776372" spans="16:16" x14ac:dyDescent="0.3">
      <c r="P776372" s="83"/>
    </row>
    <row r="776373" spans="16:16" x14ac:dyDescent="0.3">
      <c r="P776373" s="83"/>
    </row>
    <row r="776374" spans="16:16" x14ac:dyDescent="0.3">
      <c r="P776374" s="83"/>
    </row>
    <row r="776375" spans="16:16" x14ac:dyDescent="0.3">
      <c r="P776375" s="83"/>
    </row>
    <row r="776376" spans="16:16" x14ac:dyDescent="0.3">
      <c r="P776376" s="83"/>
    </row>
    <row r="776377" spans="16:16" x14ac:dyDescent="0.3">
      <c r="P776377" s="83"/>
    </row>
    <row r="776378" spans="16:16" x14ac:dyDescent="0.3">
      <c r="P776378" s="83"/>
    </row>
    <row r="776379" spans="16:16" x14ac:dyDescent="0.3">
      <c r="P776379" s="83"/>
    </row>
    <row r="776380" spans="16:16" x14ac:dyDescent="0.3">
      <c r="P776380" s="83"/>
    </row>
    <row r="776381" spans="16:16" x14ac:dyDescent="0.3">
      <c r="P776381" s="83"/>
    </row>
    <row r="776382" spans="16:16" x14ac:dyDescent="0.3">
      <c r="P776382" s="83"/>
    </row>
    <row r="776383" spans="16:16" x14ac:dyDescent="0.3">
      <c r="P776383" s="83"/>
    </row>
    <row r="776384" spans="16:16" x14ac:dyDescent="0.3">
      <c r="P776384" s="83"/>
    </row>
    <row r="776385" spans="16:16" x14ac:dyDescent="0.3">
      <c r="P776385" s="83"/>
    </row>
    <row r="776386" spans="16:16" x14ac:dyDescent="0.3">
      <c r="P776386" s="83"/>
    </row>
    <row r="776387" spans="16:16" x14ac:dyDescent="0.3">
      <c r="P776387" s="83"/>
    </row>
    <row r="776388" spans="16:16" x14ac:dyDescent="0.3">
      <c r="P776388" s="83"/>
    </row>
    <row r="776389" spans="16:16" x14ac:dyDescent="0.3">
      <c r="P776389" s="83"/>
    </row>
    <row r="776390" spans="16:16" x14ac:dyDescent="0.3">
      <c r="P776390" s="83"/>
    </row>
    <row r="776391" spans="16:16" x14ac:dyDescent="0.3">
      <c r="P776391" s="83"/>
    </row>
    <row r="776392" spans="16:16" x14ac:dyDescent="0.3">
      <c r="P776392" s="83"/>
    </row>
    <row r="776393" spans="16:16" x14ac:dyDescent="0.3">
      <c r="P776393" s="83"/>
    </row>
    <row r="776394" spans="16:16" x14ac:dyDescent="0.3">
      <c r="P776394" s="83"/>
    </row>
    <row r="776395" spans="16:16" x14ac:dyDescent="0.3">
      <c r="P776395" s="83"/>
    </row>
    <row r="776396" spans="16:16" x14ac:dyDescent="0.3">
      <c r="P776396" s="83"/>
    </row>
    <row r="776397" spans="16:16" x14ac:dyDescent="0.3">
      <c r="P776397" s="83"/>
    </row>
    <row r="776398" spans="16:16" x14ac:dyDescent="0.3">
      <c r="P776398" s="83"/>
    </row>
    <row r="776399" spans="16:16" x14ac:dyDescent="0.3">
      <c r="P776399" s="83"/>
    </row>
    <row r="776400" spans="16:16" x14ac:dyDescent="0.3">
      <c r="P776400" s="83"/>
    </row>
    <row r="776401" spans="16:16" x14ac:dyDescent="0.3">
      <c r="P776401" s="83"/>
    </row>
    <row r="776402" spans="16:16" x14ac:dyDescent="0.3">
      <c r="P776402" s="83"/>
    </row>
    <row r="776403" spans="16:16" x14ac:dyDescent="0.3">
      <c r="P776403" s="83"/>
    </row>
    <row r="776404" spans="16:16" x14ac:dyDescent="0.3">
      <c r="P776404" s="83"/>
    </row>
    <row r="776405" spans="16:16" x14ac:dyDescent="0.3">
      <c r="P776405" s="83"/>
    </row>
    <row r="776406" spans="16:16" x14ac:dyDescent="0.3">
      <c r="P776406" s="83"/>
    </row>
    <row r="776407" spans="16:16" x14ac:dyDescent="0.3">
      <c r="P776407" s="83"/>
    </row>
    <row r="776408" spans="16:16" x14ac:dyDescent="0.3">
      <c r="P776408" s="83"/>
    </row>
    <row r="776409" spans="16:16" x14ac:dyDescent="0.3">
      <c r="P776409" s="83"/>
    </row>
    <row r="776410" spans="16:16" x14ac:dyDescent="0.3">
      <c r="P776410" s="83"/>
    </row>
    <row r="776411" spans="16:16" x14ac:dyDescent="0.3">
      <c r="P776411" s="83"/>
    </row>
    <row r="776412" spans="16:16" x14ac:dyDescent="0.3">
      <c r="P776412" s="83"/>
    </row>
    <row r="776413" spans="16:16" x14ac:dyDescent="0.3">
      <c r="P776413" s="83"/>
    </row>
    <row r="776414" spans="16:16" x14ac:dyDescent="0.3">
      <c r="P776414" s="83"/>
    </row>
    <row r="776415" spans="16:16" x14ac:dyDescent="0.3">
      <c r="P776415" s="83"/>
    </row>
    <row r="776416" spans="16:16" x14ac:dyDescent="0.3">
      <c r="P776416" s="83"/>
    </row>
    <row r="776417" spans="16:16" x14ac:dyDescent="0.3">
      <c r="P776417" s="83"/>
    </row>
    <row r="776418" spans="16:16" x14ac:dyDescent="0.3">
      <c r="P776418" s="83"/>
    </row>
    <row r="776419" spans="16:16" x14ac:dyDescent="0.3">
      <c r="P776419" s="83"/>
    </row>
    <row r="776420" spans="16:16" x14ac:dyDescent="0.3">
      <c r="P776420" s="83"/>
    </row>
    <row r="776421" spans="16:16" x14ac:dyDescent="0.3">
      <c r="P776421" s="83"/>
    </row>
    <row r="776422" spans="16:16" x14ac:dyDescent="0.3">
      <c r="P776422" s="83"/>
    </row>
    <row r="776423" spans="16:16" x14ac:dyDescent="0.3">
      <c r="P776423" s="83"/>
    </row>
    <row r="776424" spans="16:16" x14ac:dyDescent="0.3">
      <c r="P776424" s="83"/>
    </row>
    <row r="776425" spans="16:16" x14ac:dyDescent="0.3">
      <c r="P776425" s="83"/>
    </row>
    <row r="776426" spans="16:16" x14ac:dyDescent="0.3">
      <c r="P776426" s="83"/>
    </row>
    <row r="776427" spans="16:16" x14ac:dyDescent="0.3">
      <c r="P776427" s="83"/>
    </row>
    <row r="776428" spans="16:16" x14ac:dyDescent="0.3">
      <c r="P776428" s="83"/>
    </row>
    <row r="776429" spans="16:16" x14ac:dyDescent="0.3">
      <c r="P776429" s="83"/>
    </row>
    <row r="776430" spans="16:16" x14ac:dyDescent="0.3">
      <c r="P776430" s="83"/>
    </row>
    <row r="776431" spans="16:16" x14ac:dyDescent="0.3">
      <c r="P776431" s="83"/>
    </row>
    <row r="776432" spans="16:16" x14ac:dyDescent="0.3">
      <c r="P776432" s="83"/>
    </row>
    <row r="776433" spans="16:16" x14ac:dyDescent="0.3">
      <c r="P776433" s="83"/>
    </row>
    <row r="776434" spans="16:16" x14ac:dyDescent="0.3">
      <c r="P776434" s="83"/>
    </row>
    <row r="776435" spans="16:16" x14ac:dyDescent="0.3">
      <c r="P776435" s="83"/>
    </row>
    <row r="776436" spans="16:16" x14ac:dyDescent="0.3">
      <c r="P776436" s="83"/>
    </row>
    <row r="776437" spans="16:16" x14ac:dyDescent="0.3">
      <c r="P776437" s="83"/>
    </row>
    <row r="776438" spans="16:16" x14ac:dyDescent="0.3">
      <c r="P776438" s="83"/>
    </row>
    <row r="776439" spans="16:16" x14ac:dyDescent="0.3">
      <c r="P776439" s="83"/>
    </row>
    <row r="776440" spans="16:16" x14ac:dyDescent="0.3">
      <c r="P776440" s="83"/>
    </row>
    <row r="776441" spans="16:16" x14ac:dyDescent="0.3">
      <c r="P776441" s="83"/>
    </row>
    <row r="776442" spans="16:16" x14ac:dyDescent="0.3">
      <c r="P776442" s="83"/>
    </row>
    <row r="776443" spans="16:16" x14ac:dyDescent="0.3">
      <c r="P776443" s="83"/>
    </row>
    <row r="776444" spans="16:16" x14ac:dyDescent="0.3">
      <c r="P776444" s="83"/>
    </row>
    <row r="776445" spans="16:16" x14ac:dyDescent="0.3">
      <c r="P776445" s="83"/>
    </row>
    <row r="776446" spans="16:16" x14ac:dyDescent="0.3">
      <c r="P776446" s="83"/>
    </row>
    <row r="776447" spans="16:16" x14ac:dyDescent="0.3">
      <c r="P776447" s="83"/>
    </row>
    <row r="776448" spans="16:16" x14ac:dyDescent="0.3">
      <c r="P776448" s="83"/>
    </row>
    <row r="776449" spans="16:16" x14ac:dyDescent="0.3">
      <c r="P776449" s="83"/>
    </row>
    <row r="776450" spans="16:16" x14ac:dyDescent="0.3">
      <c r="P776450" s="83"/>
    </row>
    <row r="776451" spans="16:16" x14ac:dyDescent="0.3">
      <c r="P776451" s="83"/>
    </row>
    <row r="776452" spans="16:16" x14ac:dyDescent="0.3">
      <c r="P776452" s="83"/>
    </row>
    <row r="776453" spans="16:16" x14ac:dyDescent="0.3">
      <c r="P776453" s="83"/>
    </row>
    <row r="776454" spans="16:16" x14ac:dyDescent="0.3">
      <c r="P776454" s="83"/>
    </row>
    <row r="776455" spans="16:16" x14ac:dyDescent="0.3">
      <c r="P776455" s="83"/>
    </row>
    <row r="776456" spans="16:16" x14ac:dyDescent="0.3">
      <c r="P776456" s="83"/>
    </row>
    <row r="776457" spans="16:16" x14ac:dyDescent="0.3">
      <c r="P776457" s="83"/>
    </row>
    <row r="776458" spans="16:16" x14ac:dyDescent="0.3">
      <c r="P776458" s="83"/>
    </row>
    <row r="776459" spans="16:16" x14ac:dyDescent="0.3">
      <c r="P776459" s="83"/>
    </row>
    <row r="776460" spans="16:16" x14ac:dyDescent="0.3">
      <c r="P776460" s="83"/>
    </row>
    <row r="776461" spans="16:16" x14ac:dyDescent="0.3">
      <c r="P776461" s="83"/>
    </row>
    <row r="776462" spans="16:16" x14ac:dyDescent="0.3">
      <c r="P776462" s="83"/>
    </row>
    <row r="776463" spans="16:16" x14ac:dyDescent="0.3">
      <c r="P776463" s="83"/>
    </row>
    <row r="776464" spans="16:16" x14ac:dyDescent="0.3">
      <c r="P776464" s="83"/>
    </row>
    <row r="776465" spans="16:16" x14ac:dyDescent="0.3">
      <c r="P776465" s="83"/>
    </row>
    <row r="776466" spans="16:16" x14ac:dyDescent="0.3">
      <c r="P776466" s="83"/>
    </row>
    <row r="776467" spans="16:16" x14ac:dyDescent="0.3">
      <c r="P776467" s="83"/>
    </row>
    <row r="776468" spans="16:16" x14ac:dyDescent="0.3">
      <c r="P776468" s="83"/>
    </row>
    <row r="776469" spans="16:16" x14ac:dyDescent="0.3">
      <c r="P776469" s="83"/>
    </row>
    <row r="776470" spans="16:16" x14ac:dyDescent="0.3">
      <c r="P776470" s="83"/>
    </row>
    <row r="776471" spans="16:16" x14ac:dyDescent="0.3">
      <c r="P776471" s="83"/>
    </row>
    <row r="776472" spans="16:16" x14ac:dyDescent="0.3">
      <c r="P776472" s="83"/>
    </row>
    <row r="776473" spans="16:16" x14ac:dyDescent="0.3">
      <c r="P776473" s="83"/>
    </row>
    <row r="776474" spans="16:16" x14ac:dyDescent="0.3">
      <c r="P776474" s="83"/>
    </row>
    <row r="776475" spans="16:16" x14ac:dyDescent="0.3">
      <c r="P776475" s="83"/>
    </row>
    <row r="776476" spans="16:16" x14ac:dyDescent="0.3">
      <c r="P776476" s="83"/>
    </row>
    <row r="776477" spans="16:16" x14ac:dyDescent="0.3">
      <c r="P776477" s="83"/>
    </row>
    <row r="776478" spans="16:16" x14ac:dyDescent="0.3">
      <c r="P776478" s="83"/>
    </row>
    <row r="776479" spans="16:16" x14ac:dyDescent="0.3">
      <c r="P776479" s="83"/>
    </row>
    <row r="776480" spans="16:16" x14ac:dyDescent="0.3">
      <c r="P776480" s="83"/>
    </row>
    <row r="776481" spans="16:16" x14ac:dyDescent="0.3">
      <c r="P776481" s="83"/>
    </row>
    <row r="776482" spans="16:16" x14ac:dyDescent="0.3">
      <c r="P776482" s="83"/>
    </row>
    <row r="776483" spans="16:16" x14ac:dyDescent="0.3">
      <c r="P776483" s="83"/>
    </row>
    <row r="776484" spans="16:16" x14ac:dyDescent="0.3">
      <c r="P776484" s="83"/>
    </row>
    <row r="776485" spans="16:16" x14ac:dyDescent="0.3">
      <c r="P776485" s="83"/>
    </row>
    <row r="776486" spans="16:16" x14ac:dyDescent="0.3">
      <c r="P776486" s="83"/>
    </row>
    <row r="776487" spans="16:16" x14ac:dyDescent="0.3">
      <c r="P776487" s="83"/>
    </row>
    <row r="776488" spans="16:16" x14ac:dyDescent="0.3">
      <c r="P776488" s="83"/>
    </row>
    <row r="776489" spans="16:16" x14ac:dyDescent="0.3">
      <c r="P776489" s="83"/>
    </row>
    <row r="776490" spans="16:16" x14ac:dyDescent="0.3">
      <c r="P776490" s="83"/>
    </row>
    <row r="776491" spans="16:16" x14ac:dyDescent="0.3">
      <c r="P776491" s="83"/>
    </row>
    <row r="776492" spans="16:16" x14ac:dyDescent="0.3">
      <c r="P776492" s="83"/>
    </row>
    <row r="776493" spans="16:16" x14ac:dyDescent="0.3">
      <c r="P776493" s="83"/>
    </row>
    <row r="776494" spans="16:16" x14ac:dyDescent="0.3">
      <c r="P776494" s="83"/>
    </row>
    <row r="776495" spans="16:16" x14ac:dyDescent="0.3">
      <c r="P776495" s="83"/>
    </row>
    <row r="776496" spans="16:16" x14ac:dyDescent="0.3">
      <c r="P776496" s="83"/>
    </row>
    <row r="776497" spans="16:16" x14ac:dyDescent="0.3">
      <c r="P776497" s="83"/>
    </row>
    <row r="776498" spans="16:16" x14ac:dyDescent="0.3">
      <c r="P776498" s="83"/>
    </row>
    <row r="776499" spans="16:16" x14ac:dyDescent="0.3">
      <c r="P776499" s="83"/>
    </row>
    <row r="776500" spans="16:16" x14ac:dyDescent="0.3">
      <c r="P776500" s="83"/>
    </row>
    <row r="776501" spans="16:16" x14ac:dyDescent="0.3">
      <c r="P776501" s="83"/>
    </row>
    <row r="776502" spans="16:16" x14ac:dyDescent="0.3">
      <c r="P776502" s="83"/>
    </row>
    <row r="776503" spans="16:16" x14ac:dyDescent="0.3">
      <c r="P776503" s="83"/>
    </row>
    <row r="776504" spans="16:16" x14ac:dyDescent="0.3">
      <c r="P776504" s="83"/>
    </row>
    <row r="776505" spans="16:16" x14ac:dyDescent="0.3">
      <c r="P776505" s="83"/>
    </row>
    <row r="776506" spans="16:16" x14ac:dyDescent="0.3">
      <c r="P776506" s="83"/>
    </row>
    <row r="776507" spans="16:16" x14ac:dyDescent="0.3">
      <c r="P776507" s="83"/>
    </row>
    <row r="776508" spans="16:16" x14ac:dyDescent="0.3">
      <c r="P776508" s="83"/>
    </row>
    <row r="776509" spans="16:16" x14ac:dyDescent="0.3">
      <c r="P776509" s="83"/>
    </row>
    <row r="776510" spans="16:16" x14ac:dyDescent="0.3">
      <c r="P776510" s="83"/>
    </row>
    <row r="776511" spans="16:16" x14ac:dyDescent="0.3">
      <c r="P776511" s="83"/>
    </row>
    <row r="776512" spans="16:16" x14ac:dyDescent="0.3">
      <c r="P776512" s="83"/>
    </row>
    <row r="776513" spans="16:16" x14ac:dyDescent="0.3">
      <c r="P776513" s="83"/>
    </row>
    <row r="776514" spans="16:16" x14ac:dyDescent="0.3">
      <c r="P776514" s="83"/>
    </row>
    <row r="776515" spans="16:16" x14ac:dyDescent="0.3">
      <c r="P776515" s="83"/>
    </row>
    <row r="776516" spans="16:16" x14ac:dyDescent="0.3">
      <c r="P776516" s="83"/>
    </row>
    <row r="776517" spans="16:16" x14ac:dyDescent="0.3">
      <c r="P776517" s="83"/>
    </row>
    <row r="776518" spans="16:16" x14ac:dyDescent="0.3">
      <c r="P776518" s="83"/>
    </row>
    <row r="776519" spans="16:16" x14ac:dyDescent="0.3">
      <c r="P776519" s="83"/>
    </row>
    <row r="776520" spans="16:16" x14ac:dyDescent="0.3">
      <c r="P776520" s="83"/>
    </row>
    <row r="776521" spans="16:16" x14ac:dyDescent="0.3">
      <c r="P776521" s="83"/>
    </row>
    <row r="776522" spans="16:16" x14ac:dyDescent="0.3">
      <c r="P776522" s="83"/>
    </row>
    <row r="776523" spans="16:16" x14ac:dyDescent="0.3">
      <c r="P776523" s="83"/>
    </row>
    <row r="776524" spans="16:16" x14ac:dyDescent="0.3">
      <c r="P776524" s="83"/>
    </row>
    <row r="776525" spans="16:16" x14ac:dyDescent="0.3">
      <c r="P776525" s="83"/>
    </row>
    <row r="776526" spans="16:16" x14ac:dyDescent="0.3">
      <c r="P776526" s="83"/>
    </row>
    <row r="776527" spans="16:16" x14ac:dyDescent="0.3">
      <c r="P776527" s="83"/>
    </row>
    <row r="776528" spans="16:16" x14ac:dyDescent="0.3">
      <c r="P776528" s="83"/>
    </row>
    <row r="776529" spans="16:16" x14ac:dyDescent="0.3">
      <c r="P776529" s="83"/>
    </row>
    <row r="776530" spans="16:16" x14ac:dyDescent="0.3">
      <c r="P776530" s="83"/>
    </row>
    <row r="776531" spans="16:16" x14ac:dyDescent="0.3">
      <c r="P776531" s="83"/>
    </row>
    <row r="776532" spans="16:16" x14ac:dyDescent="0.3">
      <c r="P776532" s="83"/>
    </row>
    <row r="776533" spans="16:16" x14ac:dyDescent="0.3">
      <c r="P776533" s="83"/>
    </row>
    <row r="776534" spans="16:16" x14ac:dyDescent="0.3">
      <c r="P776534" s="83"/>
    </row>
    <row r="776535" spans="16:16" x14ac:dyDescent="0.3">
      <c r="P776535" s="83"/>
    </row>
    <row r="776536" spans="16:16" x14ac:dyDescent="0.3">
      <c r="P776536" s="83"/>
    </row>
    <row r="776537" spans="16:16" x14ac:dyDescent="0.3">
      <c r="P776537" s="83"/>
    </row>
    <row r="776538" spans="16:16" x14ac:dyDescent="0.3">
      <c r="P776538" s="83"/>
    </row>
    <row r="776539" spans="16:16" x14ac:dyDescent="0.3">
      <c r="P776539" s="83"/>
    </row>
    <row r="776540" spans="16:16" x14ac:dyDescent="0.3">
      <c r="P776540" s="83"/>
    </row>
    <row r="776541" spans="16:16" x14ac:dyDescent="0.3">
      <c r="P776541" s="83"/>
    </row>
    <row r="776542" spans="16:16" x14ac:dyDescent="0.3">
      <c r="P776542" s="83"/>
    </row>
    <row r="776543" spans="16:16" x14ac:dyDescent="0.3">
      <c r="P776543" s="83"/>
    </row>
    <row r="776544" spans="16:16" x14ac:dyDescent="0.3">
      <c r="P776544" s="83"/>
    </row>
    <row r="776545" spans="16:16" x14ac:dyDescent="0.3">
      <c r="P776545" s="83"/>
    </row>
    <row r="776546" spans="16:16" x14ac:dyDescent="0.3">
      <c r="P776546" s="83"/>
    </row>
    <row r="776547" spans="16:16" x14ac:dyDescent="0.3">
      <c r="P776547" s="83"/>
    </row>
    <row r="776548" spans="16:16" x14ac:dyDescent="0.3">
      <c r="P776548" s="83"/>
    </row>
    <row r="776549" spans="16:16" x14ac:dyDescent="0.3">
      <c r="P776549" s="83"/>
    </row>
    <row r="776550" spans="16:16" x14ac:dyDescent="0.3">
      <c r="P776550" s="83"/>
    </row>
    <row r="776551" spans="16:16" x14ac:dyDescent="0.3">
      <c r="P776551" s="83"/>
    </row>
    <row r="776552" spans="16:16" x14ac:dyDescent="0.3">
      <c r="P776552" s="83"/>
    </row>
    <row r="776553" spans="16:16" x14ac:dyDescent="0.3">
      <c r="P776553" s="83"/>
    </row>
    <row r="776554" spans="16:16" x14ac:dyDescent="0.3">
      <c r="P776554" s="83"/>
    </row>
    <row r="776555" spans="16:16" x14ac:dyDescent="0.3">
      <c r="P776555" s="83"/>
    </row>
    <row r="776556" spans="16:16" x14ac:dyDescent="0.3">
      <c r="P776556" s="83"/>
    </row>
    <row r="776557" spans="16:16" x14ac:dyDescent="0.3">
      <c r="P776557" s="83"/>
    </row>
    <row r="776558" spans="16:16" x14ac:dyDescent="0.3">
      <c r="P776558" s="83"/>
    </row>
    <row r="776559" spans="16:16" x14ac:dyDescent="0.3">
      <c r="P776559" s="83"/>
    </row>
    <row r="776560" spans="16:16" x14ac:dyDescent="0.3">
      <c r="P776560" s="83"/>
    </row>
    <row r="776561" spans="16:16" x14ac:dyDescent="0.3">
      <c r="P776561" s="83"/>
    </row>
    <row r="776562" spans="16:16" x14ac:dyDescent="0.3">
      <c r="P776562" s="83"/>
    </row>
    <row r="776563" spans="16:16" x14ac:dyDescent="0.3">
      <c r="P776563" s="83"/>
    </row>
    <row r="776564" spans="16:16" x14ac:dyDescent="0.3">
      <c r="P776564" s="83"/>
    </row>
    <row r="776565" spans="16:16" x14ac:dyDescent="0.3">
      <c r="P776565" s="83"/>
    </row>
    <row r="776566" spans="16:16" x14ac:dyDescent="0.3">
      <c r="P776566" s="83"/>
    </row>
    <row r="776567" spans="16:16" x14ac:dyDescent="0.3">
      <c r="P776567" s="83"/>
    </row>
    <row r="776568" spans="16:16" x14ac:dyDescent="0.3">
      <c r="P776568" s="83"/>
    </row>
    <row r="776569" spans="16:16" x14ac:dyDescent="0.3">
      <c r="P776569" s="83"/>
    </row>
    <row r="776570" spans="16:16" x14ac:dyDescent="0.3">
      <c r="P776570" s="83"/>
    </row>
    <row r="776571" spans="16:16" x14ac:dyDescent="0.3">
      <c r="P776571" s="83"/>
    </row>
    <row r="776572" spans="16:16" x14ac:dyDescent="0.3">
      <c r="P776572" s="83"/>
    </row>
    <row r="776573" spans="16:16" x14ac:dyDescent="0.3">
      <c r="P776573" s="83"/>
    </row>
    <row r="776574" spans="16:16" x14ac:dyDescent="0.3">
      <c r="P776574" s="83"/>
    </row>
    <row r="776575" spans="16:16" x14ac:dyDescent="0.3">
      <c r="P776575" s="83"/>
    </row>
    <row r="776576" spans="16:16" x14ac:dyDescent="0.3">
      <c r="P776576" s="83"/>
    </row>
    <row r="776577" spans="16:16" x14ac:dyDescent="0.3">
      <c r="P776577" s="83"/>
    </row>
    <row r="776578" spans="16:16" x14ac:dyDescent="0.3">
      <c r="P776578" s="83"/>
    </row>
    <row r="776579" spans="16:16" x14ac:dyDescent="0.3">
      <c r="P776579" s="83"/>
    </row>
    <row r="776580" spans="16:16" x14ac:dyDescent="0.3">
      <c r="P776580" s="83"/>
    </row>
    <row r="776581" spans="16:16" x14ac:dyDescent="0.3">
      <c r="P776581" s="83"/>
    </row>
    <row r="776582" spans="16:16" x14ac:dyDescent="0.3">
      <c r="P776582" s="83"/>
    </row>
    <row r="776583" spans="16:16" x14ac:dyDescent="0.3">
      <c r="P776583" s="83"/>
    </row>
    <row r="776584" spans="16:16" x14ac:dyDescent="0.3">
      <c r="P776584" s="83"/>
    </row>
    <row r="776585" spans="16:16" x14ac:dyDescent="0.3">
      <c r="P776585" s="83"/>
    </row>
    <row r="776586" spans="16:16" x14ac:dyDescent="0.3">
      <c r="P776586" s="83"/>
    </row>
    <row r="776587" spans="16:16" x14ac:dyDescent="0.3">
      <c r="P776587" s="83"/>
    </row>
    <row r="776588" spans="16:16" x14ac:dyDescent="0.3">
      <c r="P776588" s="83"/>
    </row>
    <row r="776589" spans="16:16" x14ac:dyDescent="0.3">
      <c r="P776589" s="83"/>
    </row>
    <row r="776590" spans="16:16" x14ac:dyDescent="0.3">
      <c r="P776590" s="83"/>
    </row>
    <row r="776591" spans="16:16" x14ac:dyDescent="0.3">
      <c r="P776591" s="83"/>
    </row>
    <row r="776592" spans="16:16" x14ac:dyDescent="0.3">
      <c r="P776592" s="83"/>
    </row>
    <row r="776593" spans="16:16" x14ac:dyDescent="0.3">
      <c r="P776593" s="83"/>
    </row>
    <row r="776594" spans="16:16" x14ac:dyDescent="0.3">
      <c r="P776594" s="83"/>
    </row>
    <row r="776595" spans="16:16" x14ac:dyDescent="0.3">
      <c r="P776595" s="83"/>
    </row>
    <row r="776596" spans="16:16" x14ac:dyDescent="0.3">
      <c r="P776596" s="83"/>
    </row>
    <row r="776597" spans="16:16" x14ac:dyDescent="0.3">
      <c r="P776597" s="83"/>
    </row>
    <row r="776598" spans="16:16" x14ac:dyDescent="0.3">
      <c r="P776598" s="83"/>
    </row>
    <row r="776599" spans="16:16" x14ac:dyDescent="0.3">
      <c r="P776599" s="83"/>
    </row>
    <row r="776600" spans="16:16" x14ac:dyDescent="0.3">
      <c r="P776600" s="83"/>
    </row>
    <row r="776601" spans="16:16" x14ac:dyDescent="0.3">
      <c r="P776601" s="83"/>
    </row>
    <row r="776602" spans="16:16" x14ac:dyDescent="0.3">
      <c r="P776602" s="83"/>
    </row>
    <row r="776603" spans="16:16" x14ac:dyDescent="0.3">
      <c r="P776603" s="83"/>
    </row>
    <row r="776604" spans="16:16" x14ac:dyDescent="0.3">
      <c r="P776604" s="83"/>
    </row>
    <row r="776605" spans="16:16" x14ac:dyDescent="0.3">
      <c r="P776605" s="83"/>
    </row>
    <row r="776606" spans="16:16" x14ac:dyDescent="0.3">
      <c r="P776606" s="83"/>
    </row>
    <row r="776607" spans="16:16" x14ac:dyDescent="0.3">
      <c r="P776607" s="83"/>
    </row>
    <row r="776608" spans="16:16" x14ac:dyDescent="0.3">
      <c r="P776608" s="83"/>
    </row>
    <row r="776609" spans="16:16" x14ac:dyDescent="0.3">
      <c r="P776609" s="83"/>
    </row>
    <row r="776610" spans="16:16" x14ac:dyDescent="0.3">
      <c r="P776610" s="83"/>
    </row>
    <row r="776611" spans="16:16" x14ac:dyDescent="0.3">
      <c r="P776611" s="83"/>
    </row>
    <row r="776612" spans="16:16" x14ac:dyDescent="0.3">
      <c r="P776612" s="83"/>
    </row>
    <row r="776613" spans="16:16" x14ac:dyDescent="0.3">
      <c r="P776613" s="83"/>
    </row>
    <row r="776614" spans="16:16" x14ac:dyDescent="0.3">
      <c r="P776614" s="83"/>
    </row>
    <row r="776615" spans="16:16" x14ac:dyDescent="0.3">
      <c r="P776615" s="83"/>
    </row>
    <row r="776616" spans="16:16" x14ac:dyDescent="0.3">
      <c r="P776616" s="83"/>
    </row>
    <row r="776617" spans="16:16" x14ac:dyDescent="0.3">
      <c r="P776617" s="83"/>
    </row>
    <row r="776618" spans="16:16" x14ac:dyDescent="0.3">
      <c r="P776618" s="83"/>
    </row>
    <row r="776619" spans="16:16" x14ac:dyDescent="0.3">
      <c r="P776619" s="83"/>
    </row>
    <row r="776620" spans="16:16" x14ac:dyDescent="0.3">
      <c r="P776620" s="83"/>
    </row>
    <row r="776621" spans="16:16" x14ac:dyDescent="0.3">
      <c r="P776621" s="83"/>
    </row>
    <row r="776622" spans="16:16" x14ac:dyDescent="0.3">
      <c r="P776622" s="83"/>
    </row>
    <row r="776623" spans="16:16" x14ac:dyDescent="0.3">
      <c r="P776623" s="83"/>
    </row>
    <row r="776624" spans="16:16" x14ac:dyDescent="0.3">
      <c r="P776624" s="83"/>
    </row>
    <row r="776625" spans="16:16" x14ac:dyDescent="0.3">
      <c r="P776625" s="83"/>
    </row>
    <row r="776626" spans="16:16" x14ac:dyDescent="0.3">
      <c r="P776626" s="83"/>
    </row>
    <row r="776627" spans="16:16" x14ac:dyDescent="0.3">
      <c r="P776627" s="83"/>
    </row>
    <row r="776628" spans="16:16" x14ac:dyDescent="0.3">
      <c r="P776628" s="83"/>
    </row>
    <row r="776629" spans="16:16" x14ac:dyDescent="0.3">
      <c r="P776629" s="83"/>
    </row>
    <row r="776630" spans="16:16" x14ac:dyDescent="0.3">
      <c r="P776630" s="83"/>
    </row>
    <row r="776631" spans="16:16" x14ac:dyDescent="0.3">
      <c r="P776631" s="83"/>
    </row>
    <row r="776632" spans="16:16" x14ac:dyDescent="0.3">
      <c r="P776632" s="83"/>
    </row>
    <row r="776633" spans="16:16" x14ac:dyDescent="0.3">
      <c r="P776633" s="83"/>
    </row>
    <row r="776634" spans="16:16" x14ac:dyDescent="0.3">
      <c r="P776634" s="83"/>
    </row>
    <row r="776635" spans="16:16" x14ac:dyDescent="0.3">
      <c r="P776635" s="83"/>
    </row>
    <row r="776636" spans="16:16" x14ac:dyDescent="0.3">
      <c r="P776636" s="83"/>
    </row>
    <row r="776637" spans="16:16" x14ac:dyDescent="0.3">
      <c r="P776637" s="83"/>
    </row>
    <row r="776638" spans="16:16" x14ac:dyDescent="0.3">
      <c r="P776638" s="83"/>
    </row>
    <row r="776639" spans="16:16" x14ac:dyDescent="0.3">
      <c r="P776639" s="83"/>
    </row>
    <row r="776640" spans="16:16" x14ac:dyDescent="0.3">
      <c r="P776640" s="83"/>
    </row>
    <row r="776641" spans="16:16" x14ac:dyDescent="0.3">
      <c r="P776641" s="83"/>
    </row>
    <row r="776642" spans="16:16" x14ac:dyDescent="0.3">
      <c r="P776642" s="83"/>
    </row>
    <row r="776643" spans="16:16" x14ac:dyDescent="0.3">
      <c r="P776643" s="83"/>
    </row>
    <row r="776644" spans="16:16" x14ac:dyDescent="0.3">
      <c r="P776644" s="83"/>
    </row>
    <row r="776645" spans="16:16" x14ac:dyDescent="0.3">
      <c r="P776645" s="83"/>
    </row>
    <row r="776646" spans="16:16" x14ac:dyDescent="0.3">
      <c r="P776646" s="83"/>
    </row>
    <row r="776647" spans="16:16" x14ac:dyDescent="0.3">
      <c r="P776647" s="83"/>
    </row>
    <row r="776648" spans="16:16" x14ac:dyDescent="0.3">
      <c r="P776648" s="83"/>
    </row>
    <row r="776649" spans="16:16" x14ac:dyDescent="0.3">
      <c r="P776649" s="83"/>
    </row>
    <row r="776650" spans="16:16" x14ac:dyDescent="0.3">
      <c r="P776650" s="83"/>
    </row>
    <row r="776651" spans="16:16" x14ac:dyDescent="0.3">
      <c r="P776651" s="83"/>
    </row>
    <row r="776652" spans="16:16" x14ac:dyDescent="0.3">
      <c r="P776652" s="83"/>
    </row>
    <row r="776653" spans="16:16" x14ac:dyDescent="0.3">
      <c r="P776653" s="83"/>
    </row>
    <row r="776654" spans="16:16" x14ac:dyDescent="0.3">
      <c r="P776654" s="83"/>
    </row>
    <row r="776655" spans="16:16" x14ac:dyDescent="0.3">
      <c r="P776655" s="83"/>
    </row>
    <row r="776656" spans="16:16" x14ac:dyDescent="0.3">
      <c r="P776656" s="83"/>
    </row>
    <row r="776657" spans="16:16" x14ac:dyDescent="0.3">
      <c r="P776657" s="83"/>
    </row>
    <row r="776658" spans="16:16" x14ac:dyDescent="0.3">
      <c r="P776658" s="83"/>
    </row>
    <row r="776659" spans="16:16" x14ac:dyDescent="0.3">
      <c r="P776659" s="83"/>
    </row>
    <row r="776660" spans="16:16" x14ac:dyDescent="0.3">
      <c r="P776660" s="83"/>
    </row>
    <row r="776661" spans="16:16" x14ac:dyDescent="0.3">
      <c r="P776661" s="83"/>
    </row>
    <row r="776662" spans="16:16" x14ac:dyDescent="0.3">
      <c r="P776662" s="83"/>
    </row>
    <row r="776663" spans="16:16" x14ac:dyDescent="0.3">
      <c r="P776663" s="83"/>
    </row>
    <row r="776664" spans="16:16" x14ac:dyDescent="0.3">
      <c r="P776664" s="83"/>
    </row>
    <row r="776665" spans="16:16" x14ac:dyDescent="0.3">
      <c r="P776665" s="83"/>
    </row>
    <row r="776666" spans="16:16" x14ac:dyDescent="0.3">
      <c r="P776666" s="83"/>
    </row>
    <row r="776667" spans="16:16" x14ac:dyDescent="0.3">
      <c r="P776667" s="83"/>
    </row>
    <row r="776668" spans="16:16" x14ac:dyDescent="0.3">
      <c r="P776668" s="83"/>
    </row>
    <row r="776669" spans="16:16" x14ac:dyDescent="0.3">
      <c r="P776669" s="83"/>
    </row>
    <row r="776670" spans="16:16" x14ac:dyDescent="0.3">
      <c r="P776670" s="83"/>
    </row>
    <row r="776671" spans="16:16" x14ac:dyDescent="0.3">
      <c r="P776671" s="83"/>
    </row>
    <row r="776672" spans="16:16" x14ac:dyDescent="0.3">
      <c r="P776672" s="83"/>
    </row>
    <row r="776673" spans="16:16" x14ac:dyDescent="0.3">
      <c r="P776673" s="83"/>
    </row>
    <row r="776674" spans="16:16" x14ac:dyDescent="0.3">
      <c r="P776674" s="83"/>
    </row>
    <row r="776675" spans="16:16" x14ac:dyDescent="0.3">
      <c r="P776675" s="83"/>
    </row>
    <row r="776676" spans="16:16" x14ac:dyDescent="0.3">
      <c r="P776676" s="83"/>
    </row>
    <row r="776677" spans="16:16" x14ac:dyDescent="0.3">
      <c r="P776677" s="83"/>
    </row>
    <row r="776678" spans="16:16" x14ac:dyDescent="0.3">
      <c r="P776678" s="83"/>
    </row>
    <row r="776679" spans="16:16" x14ac:dyDescent="0.3">
      <c r="P776679" s="83"/>
    </row>
    <row r="776680" spans="16:16" x14ac:dyDescent="0.3">
      <c r="P776680" s="83"/>
    </row>
    <row r="776681" spans="16:16" x14ac:dyDescent="0.3">
      <c r="P776681" s="83"/>
    </row>
    <row r="776682" spans="16:16" x14ac:dyDescent="0.3">
      <c r="P776682" s="83"/>
    </row>
    <row r="776683" spans="16:16" x14ac:dyDescent="0.3">
      <c r="P776683" s="83"/>
    </row>
    <row r="776684" spans="16:16" x14ac:dyDescent="0.3">
      <c r="P776684" s="83"/>
    </row>
    <row r="776685" spans="16:16" x14ac:dyDescent="0.3">
      <c r="P776685" s="83"/>
    </row>
    <row r="776686" spans="16:16" x14ac:dyDescent="0.3">
      <c r="P776686" s="83"/>
    </row>
    <row r="776687" spans="16:16" x14ac:dyDescent="0.3">
      <c r="P776687" s="83"/>
    </row>
    <row r="776688" spans="16:16" x14ac:dyDescent="0.3">
      <c r="P776688" s="83"/>
    </row>
    <row r="776689" spans="16:16" x14ac:dyDescent="0.3">
      <c r="P776689" s="83"/>
    </row>
    <row r="776690" spans="16:16" x14ac:dyDescent="0.3">
      <c r="P776690" s="83"/>
    </row>
    <row r="776691" spans="16:16" x14ac:dyDescent="0.3">
      <c r="P776691" s="83"/>
    </row>
    <row r="776692" spans="16:16" x14ac:dyDescent="0.3">
      <c r="P776692" s="83"/>
    </row>
    <row r="776693" spans="16:16" x14ac:dyDescent="0.3">
      <c r="P776693" s="83"/>
    </row>
    <row r="776694" spans="16:16" x14ac:dyDescent="0.3">
      <c r="P776694" s="83"/>
    </row>
    <row r="776695" spans="16:16" x14ac:dyDescent="0.3">
      <c r="P776695" s="83"/>
    </row>
    <row r="776696" spans="16:16" x14ac:dyDescent="0.3">
      <c r="P776696" s="83"/>
    </row>
    <row r="776697" spans="16:16" x14ac:dyDescent="0.3">
      <c r="P776697" s="83"/>
    </row>
    <row r="776698" spans="16:16" x14ac:dyDescent="0.3">
      <c r="P776698" s="83"/>
    </row>
    <row r="776699" spans="16:16" x14ac:dyDescent="0.3">
      <c r="P776699" s="83"/>
    </row>
    <row r="776700" spans="16:16" x14ac:dyDescent="0.3">
      <c r="P776700" s="83"/>
    </row>
    <row r="776701" spans="16:16" x14ac:dyDescent="0.3">
      <c r="P776701" s="83"/>
    </row>
    <row r="776702" spans="16:16" x14ac:dyDescent="0.3">
      <c r="P776702" s="83"/>
    </row>
    <row r="776703" spans="16:16" x14ac:dyDescent="0.3">
      <c r="P776703" s="83"/>
    </row>
    <row r="776704" spans="16:16" x14ac:dyDescent="0.3">
      <c r="P776704" s="83"/>
    </row>
    <row r="776705" spans="16:16" x14ac:dyDescent="0.3">
      <c r="P776705" s="83"/>
    </row>
    <row r="776706" spans="16:16" x14ac:dyDescent="0.3">
      <c r="P776706" s="83"/>
    </row>
    <row r="776707" spans="16:16" x14ac:dyDescent="0.3">
      <c r="P776707" s="83"/>
    </row>
    <row r="776708" spans="16:16" x14ac:dyDescent="0.3">
      <c r="P776708" s="83"/>
    </row>
    <row r="776709" spans="16:16" x14ac:dyDescent="0.3">
      <c r="P776709" s="83"/>
    </row>
    <row r="776710" spans="16:16" x14ac:dyDescent="0.3">
      <c r="P776710" s="83"/>
    </row>
    <row r="776711" spans="16:16" x14ac:dyDescent="0.3">
      <c r="P776711" s="83"/>
    </row>
    <row r="776712" spans="16:16" x14ac:dyDescent="0.3">
      <c r="P776712" s="83"/>
    </row>
    <row r="776713" spans="16:16" x14ac:dyDescent="0.3">
      <c r="P776713" s="83"/>
    </row>
    <row r="776714" spans="16:16" x14ac:dyDescent="0.3">
      <c r="P776714" s="83"/>
    </row>
    <row r="776715" spans="16:16" x14ac:dyDescent="0.3">
      <c r="P776715" s="83"/>
    </row>
    <row r="776716" spans="16:16" x14ac:dyDescent="0.3">
      <c r="P776716" s="83"/>
    </row>
    <row r="776717" spans="16:16" x14ac:dyDescent="0.3">
      <c r="P776717" s="83"/>
    </row>
    <row r="776718" spans="16:16" x14ac:dyDescent="0.3">
      <c r="P776718" s="83"/>
    </row>
    <row r="776719" spans="16:16" x14ac:dyDescent="0.3">
      <c r="P776719" s="83"/>
    </row>
    <row r="776720" spans="16:16" x14ac:dyDescent="0.3">
      <c r="P776720" s="83"/>
    </row>
    <row r="776721" spans="16:16" x14ac:dyDescent="0.3">
      <c r="P776721" s="83"/>
    </row>
    <row r="776722" spans="16:16" x14ac:dyDescent="0.3">
      <c r="P776722" s="83"/>
    </row>
    <row r="776723" spans="16:16" x14ac:dyDescent="0.3">
      <c r="P776723" s="83"/>
    </row>
    <row r="776724" spans="16:16" x14ac:dyDescent="0.3">
      <c r="P776724" s="83"/>
    </row>
    <row r="776725" spans="16:16" x14ac:dyDescent="0.3">
      <c r="P776725" s="83"/>
    </row>
    <row r="776726" spans="16:16" x14ac:dyDescent="0.3">
      <c r="P776726" s="83"/>
    </row>
    <row r="776727" spans="16:16" x14ac:dyDescent="0.3">
      <c r="P776727" s="83"/>
    </row>
    <row r="776728" spans="16:16" x14ac:dyDescent="0.3">
      <c r="P776728" s="83"/>
    </row>
    <row r="776729" spans="16:16" x14ac:dyDescent="0.3">
      <c r="P776729" s="83"/>
    </row>
    <row r="776730" spans="16:16" x14ac:dyDescent="0.3">
      <c r="P776730" s="83"/>
    </row>
    <row r="776731" spans="16:16" x14ac:dyDescent="0.3">
      <c r="P776731" s="83"/>
    </row>
    <row r="776732" spans="16:16" x14ac:dyDescent="0.3">
      <c r="P776732" s="83"/>
    </row>
    <row r="776733" spans="16:16" x14ac:dyDescent="0.3">
      <c r="P776733" s="83"/>
    </row>
    <row r="776734" spans="16:16" x14ac:dyDescent="0.3">
      <c r="P776734" s="83"/>
    </row>
    <row r="776735" spans="16:16" x14ac:dyDescent="0.3">
      <c r="P776735" s="83"/>
    </row>
    <row r="776736" spans="16:16" x14ac:dyDescent="0.3">
      <c r="P776736" s="83"/>
    </row>
    <row r="776737" spans="16:16" x14ac:dyDescent="0.3">
      <c r="P776737" s="83"/>
    </row>
    <row r="776738" spans="16:16" x14ac:dyDescent="0.3">
      <c r="P776738" s="83"/>
    </row>
    <row r="776739" spans="16:16" x14ac:dyDescent="0.3">
      <c r="P776739" s="83"/>
    </row>
    <row r="776740" spans="16:16" x14ac:dyDescent="0.3">
      <c r="P776740" s="83"/>
    </row>
    <row r="776741" spans="16:16" x14ac:dyDescent="0.3">
      <c r="P776741" s="83"/>
    </row>
    <row r="776742" spans="16:16" x14ac:dyDescent="0.3">
      <c r="P776742" s="83"/>
    </row>
    <row r="776743" spans="16:16" x14ac:dyDescent="0.3">
      <c r="P776743" s="83"/>
    </row>
    <row r="776744" spans="16:16" x14ac:dyDescent="0.3">
      <c r="P776744" s="83"/>
    </row>
    <row r="776745" spans="16:16" x14ac:dyDescent="0.3">
      <c r="P776745" s="83"/>
    </row>
    <row r="776746" spans="16:16" x14ac:dyDescent="0.3">
      <c r="P776746" s="83"/>
    </row>
    <row r="776747" spans="16:16" x14ac:dyDescent="0.3">
      <c r="P776747" s="83"/>
    </row>
    <row r="776748" spans="16:16" x14ac:dyDescent="0.3">
      <c r="P776748" s="83"/>
    </row>
    <row r="776749" spans="16:16" x14ac:dyDescent="0.3">
      <c r="P776749" s="83"/>
    </row>
    <row r="776750" spans="16:16" x14ac:dyDescent="0.3">
      <c r="P776750" s="83"/>
    </row>
    <row r="776751" spans="16:16" x14ac:dyDescent="0.3">
      <c r="P776751" s="83"/>
    </row>
    <row r="776752" spans="16:16" x14ac:dyDescent="0.3">
      <c r="P776752" s="83"/>
    </row>
    <row r="776753" spans="16:16" x14ac:dyDescent="0.3">
      <c r="P776753" s="83"/>
    </row>
    <row r="776754" spans="16:16" x14ac:dyDescent="0.3">
      <c r="P776754" s="83"/>
    </row>
    <row r="776755" spans="16:16" x14ac:dyDescent="0.3">
      <c r="P776755" s="83"/>
    </row>
    <row r="776756" spans="16:16" x14ac:dyDescent="0.3">
      <c r="P776756" s="83"/>
    </row>
    <row r="776757" spans="16:16" x14ac:dyDescent="0.3">
      <c r="P776757" s="83"/>
    </row>
    <row r="776758" spans="16:16" x14ac:dyDescent="0.3">
      <c r="P776758" s="83"/>
    </row>
    <row r="776759" spans="16:16" x14ac:dyDescent="0.3">
      <c r="P776759" s="83"/>
    </row>
    <row r="776760" spans="16:16" x14ac:dyDescent="0.3">
      <c r="P776760" s="83"/>
    </row>
    <row r="776761" spans="16:16" x14ac:dyDescent="0.3">
      <c r="P776761" s="83"/>
    </row>
    <row r="776762" spans="16:16" x14ac:dyDescent="0.3">
      <c r="P776762" s="83"/>
    </row>
    <row r="776763" spans="16:16" x14ac:dyDescent="0.3">
      <c r="P776763" s="83"/>
    </row>
    <row r="776764" spans="16:16" x14ac:dyDescent="0.3">
      <c r="P776764" s="83"/>
    </row>
    <row r="776765" spans="16:16" x14ac:dyDescent="0.3">
      <c r="P776765" s="83"/>
    </row>
    <row r="776766" spans="16:16" x14ac:dyDescent="0.3">
      <c r="P776766" s="83"/>
    </row>
    <row r="776767" spans="16:16" x14ac:dyDescent="0.3">
      <c r="P776767" s="83"/>
    </row>
    <row r="776768" spans="16:16" x14ac:dyDescent="0.3">
      <c r="P776768" s="83"/>
    </row>
    <row r="776769" spans="16:16" x14ac:dyDescent="0.3">
      <c r="P776769" s="83"/>
    </row>
    <row r="776770" spans="16:16" x14ac:dyDescent="0.3">
      <c r="P776770" s="83"/>
    </row>
    <row r="776771" spans="16:16" x14ac:dyDescent="0.3">
      <c r="P776771" s="83"/>
    </row>
    <row r="776772" spans="16:16" x14ac:dyDescent="0.3">
      <c r="P776772" s="83"/>
    </row>
    <row r="776773" spans="16:16" x14ac:dyDescent="0.3">
      <c r="P776773" s="83"/>
    </row>
    <row r="776774" spans="16:16" x14ac:dyDescent="0.3">
      <c r="P776774" s="83"/>
    </row>
    <row r="776775" spans="16:16" x14ac:dyDescent="0.3">
      <c r="P776775" s="83"/>
    </row>
    <row r="776776" spans="16:16" x14ac:dyDescent="0.3">
      <c r="P776776" s="83"/>
    </row>
    <row r="776777" spans="16:16" x14ac:dyDescent="0.3">
      <c r="P776777" s="83"/>
    </row>
    <row r="776778" spans="16:16" x14ac:dyDescent="0.3">
      <c r="P776778" s="83"/>
    </row>
    <row r="776779" spans="16:16" x14ac:dyDescent="0.3">
      <c r="P776779" s="83"/>
    </row>
    <row r="776780" spans="16:16" x14ac:dyDescent="0.3">
      <c r="P776780" s="83"/>
    </row>
    <row r="776781" spans="16:16" x14ac:dyDescent="0.3">
      <c r="P776781" s="83"/>
    </row>
    <row r="776782" spans="16:16" x14ac:dyDescent="0.3">
      <c r="P776782" s="83"/>
    </row>
    <row r="776783" spans="16:16" x14ac:dyDescent="0.3">
      <c r="P776783" s="83"/>
    </row>
    <row r="776784" spans="16:16" x14ac:dyDescent="0.3">
      <c r="P776784" s="83"/>
    </row>
    <row r="776785" spans="16:16" x14ac:dyDescent="0.3">
      <c r="P776785" s="83"/>
    </row>
    <row r="776786" spans="16:16" x14ac:dyDescent="0.3">
      <c r="P776786" s="83"/>
    </row>
    <row r="776787" spans="16:16" x14ac:dyDescent="0.3">
      <c r="P776787" s="83"/>
    </row>
    <row r="776788" spans="16:16" x14ac:dyDescent="0.3">
      <c r="P776788" s="83"/>
    </row>
    <row r="776789" spans="16:16" x14ac:dyDescent="0.3">
      <c r="P776789" s="83"/>
    </row>
    <row r="776790" spans="16:16" x14ac:dyDescent="0.3">
      <c r="P776790" s="83"/>
    </row>
    <row r="776791" spans="16:16" x14ac:dyDescent="0.3">
      <c r="P776791" s="83"/>
    </row>
    <row r="776792" spans="16:16" x14ac:dyDescent="0.3">
      <c r="P776792" s="83"/>
    </row>
    <row r="776793" spans="16:16" x14ac:dyDescent="0.3">
      <c r="P776793" s="83"/>
    </row>
    <row r="776794" spans="16:16" x14ac:dyDescent="0.3">
      <c r="P776794" s="83"/>
    </row>
    <row r="776795" spans="16:16" x14ac:dyDescent="0.3">
      <c r="P776795" s="83"/>
    </row>
    <row r="776796" spans="16:16" x14ac:dyDescent="0.3">
      <c r="P776796" s="83"/>
    </row>
    <row r="776797" spans="16:16" x14ac:dyDescent="0.3">
      <c r="P776797" s="83"/>
    </row>
    <row r="776798" spans="16:16" x14ac:dyDescent="0.3">
      <c r="P776798" s="83"/>
    </row>
    <row r="776799" spans="16:16" x14ac:dyDescent="0.3">
      <c r="P776799" s="83"/>
    </row>
    <row r="776800" spans="16:16" x14ac:dyDescent="0.3">
      <c r="P776800" s="83"/>
    </row>
    <row r="776801" spans="16:16" x14ac:dyDescent="0.3">
      <c r="P776801" s="83"/>
    </row>
    <row r="776802" spans="16:16" x14ac:dyDescent="0.3">
      <c r="P776802" s="83"/>
    </row>
    <row r="776803" spans="16:16" x14ac:dyDescent="0.3">
      <c r="P776803" s="83"/>
    </row>
    <row r="776804" spans="16:16" x14ac:dyDescent="0.3">
      <c r="P776804" s="83"/>
    </row>
    <row r="776805" spans="16:16" x14ac:dyDescent="0.3">
      <c r="P776805" s="83"/>
    </row>
    <row r="776806" spans="16:16" x14ac:dyDescent="0.3">
      <c r="P776806" s="83"/>
    </row>
    <row r="776807" spans="16:16" x14ac:dyDescent="0.3">
      <c r="P776807" s="83"/>
    </row>
    <row r="776808" spans="16:16" x14ac:dyDescent="0.3">
      <c r="P776808" s="83"/>
    </row>
    <row r="776809" spans="16:16" x14ac:dyDescent="0.3">
      <c r="P776809" s="83"/>
    </row>
    <row r="776810" spans="16:16" x14ac:dyDescent="0.3">
      <c r="P776810" s="83"/>
    </row>
    <row r="776811" spans="16:16" x14ac:dyDescent="0.3">
      <c r="P776811" s="83"/>
    </row>
    <row r="776812" spans="16:16" x14ac:dyDescent="0.3">
      <c r="P776812" s="83"/>
    </row>
    <row r="776813" spans="16:16" x14ac:dyDescent="0.3">
      <c r="P776813" s="83"/>
    </row>
    <row r="776814" spans="16:16" x14ac:dyDescent="0.3">
      <c r="P776814" s="83"/>
    </row>
    <row r="776815" spans="16:16" x14ac:dyDescent="0.3">
      <c r="P776815" s="83"/>
    </row>
    <row r="776816" spans="16:16" x14ac:dyDescent="0.3">
      <c r="P776816" s="83"/>
    </row>
    <row r="776817" spans="16:16" x14ac:dyDescent="0.3">
      <c r="P776817" s="83"/>
    </row>
    <row r="776818" spans="16:16" x14ac:dyDescent="0.3">
      <c r="P776818" s="83"/>
    </row>
    <row r="776819" spans="16:16" x14ac:dyDescent="0.3">
      <c r="P776819" s="83"/>
    </row>
    <row r="776820" spans="16:16" x14ac:dyDescent="0.3">
      <c r="P776820" s="83"/>
    </row>
    <row r="776821" spans="16:16" x14ac:dyDescent="0.3">
      <c r="P776821" s="83"/>
    </row>
    <row r="776822" spans="16:16" x14ac:dyDescent="0.3">
      <c r="P776822" s="83"/>
    </row>
    <row r="776823" spans="16:16" x14ac:dyDescent="0.3">
      <c r="P776823" s="83"/>
    </row>
    <row r="776824" spans="16:16" x14ac:dyDescent="0.3">
      <c r="P776824" s="83"/>
    </row>
    <row r="776825" spans="16:16" x14ac:dyDescent="0.3">
      <c r="P776825" s="83"/>
    </row>
    <row r="776826" spans="16:16" x14ac:dyDescent="0.3">
      <c r="P776826" s="83"/>
    </row>
    <row r="776827" spans="16:16" x14ac:dyDescent="0.3">
      <c r="P776827" s="83"/>
    </row>
    <row r="776828" spans="16:16" x14ac:dyDescent="0.3">
      <c r="P776828" s="83"/>
    </row>
    <row r="776829" spans="16:16" x14ac:dyDescent="0.3">
      <c r="P776829" s="83"/>
    </row>
    <row r="776830" spans="16:16" x14ac:dyDescent="0.3">
      <c r="P776830" s="83"/>
    </row>
    <row r="776831" spans="16:16" x14ac:dyDescent="0.3">
      <c r="P776831" s="83"/>
    </row>
    <row r="776832" spans="16:16" x14ac:dyDescent="0.3">
      <c r="P776832" s="83"/>
    </row>
    <row r="776833" spans="16:16" x14ac:dyDescent="0.3">
      <c r="P776833" s="83"/>
    </row>
    <row r="776834" spans="16:16" x14ac:dyDescent="0.3">
      <c r="P776834" s="83"/>
    </row>
    <row r="776835" spans="16:16" x14ac:dyDescent="0.3">
      <c r="P776835" s="83"/>
    </row>
    <row r="776836" spans="16:16" x14ac:dyDescent="0.3">
      <c r="P776836" s="83"/>
    </row>
    <row r="776837" spans="16:16" x14ac:dyDescent="0.3">
      <c r="P776837" s="83"/>
    </row>
    <row r="776838" spans="16:16" x14ac:dyDescent="0.3">
      <c r="P776838" s="83"/>
    </row>
    <row r="776839" spans="16:16" x14ac:dyDescent="0.3">
      <c r="P776839" s="83"/>
    </row>
    <row r="776840" spans="16:16" x14ac:dyDescent="0.3">
      <c r="P776840" s="83"/>
    </row>
    <row r="776841" spans="16:16" x14ac:dyDescent="0.3">
      <c r="P776841" s="83"/>
    </row>
    <row r="776842" spans="16:16" x14ac:dyDescent="0.3">
      <c r="P776842" s="83"/>
    </row>
    <row r="776843" spans="16:16" x14ac:dyDescent="0.3">
      <c r="P776843" s="83"/>
    </row>
    <row r="776844" spans="16:16" x14ac:dyDescent="0.3">
      <c r="P776844" s="83"/>
    </row>
    <row r="776845" spans="16:16" x14ac:dyDescent="0.3">
      <c r="P776845" s="83"/>
    </row>
    <row r="776846" spans="16:16" x14ac:dyDescent="0.3">
      <c r="P776846" s="83"/>
    </row>
    <row r="776847" spans="16:16" x14ac:dyDescent="0.3">
      <c r="P776847" s="83"/>
    </row>
    <row r="776848" spans="16:16" x14ac:dyDescent="0.3">
      <c r="P776848" s="83"/>
    </row>
    <row r="776849" spans="16:16" x14ac:dyDescent="0.3">
      <c r="P776849" s="83"/>
    </row>
    <row r="776850" spans="16:16" x14ac:dyDescent="0.3">
      <c r="P776850" s="83"/>
    </row>
    <row r="776851" spans="16:16" x14ac:dyDescent="0.3">
      <c r="P776851" s="83"/>
    </row>
    <row r="776852" spans="16:16" x14ac:dyDescent="0.3">
      <c r="P776852" s="83"/>
    </row>
    <row r="776853" spans="16:16" x14ac:dyDescent="0.3">
      <c r="P776853" s="83"/>
    </row>
    <row r="776854" spans="16:16" x14ac:dyDescent="0.3">
      <c r="P776854" s="83"/>
    </row>
    <row r="776855" spans="16:16" x14ac:dyDescent="0.3">
      <c r="P776855" s="83"/>
    </row>
    <row r="776856" spans="16:16" x14ac:dyDescent="0.3">
      <c r="P776856" s="83"/>
    </row>
    <row r="776857" spans="16:16" x14ac:dyDescent="0.3">
      <c r="P776857" s="83"/>
    </row>
    <row r="776858" spans="16:16" x14ac:dyDescent="0.3">
      <c r="P776858" s="83"/>
    </row>
    <row r="776859" spans="16:16" x14ac:dyDescent="0.3">
      <c r="P776859" s="83"/>
    </row>
    <row r="776860" spans="16:16" x14ac:dyDescent="0.3">
      <c r="P776860" s="83"/>
    </row>
    <row r="776861" spans="16:16" x14ac:dyDescent="0.3">
      <c r="P776861" s="83"/>
    </row>
    <row r="776862" spans="16:16" x14ac:dyDescent="0.3">
      <c r="P776862" s="83"/>
    </row>
    <row r="776863" spans="16:16" x14ac:dyDescent="0.3">
      <c r="P776863" s="83"/>
    </row>
    <row r="776864" spans="16:16" x14ac:dyDescent="0.3">
      <c r="P776864" s="83"/>
    </row>
    <row r="776865" spans="16:16" x14ac:dyDescent="0.3">
      <c r="P776865" s="83"/>
    </row>
    <row r="776866" spans="16:16" x14ac:dyDescent="0.3">
      <c r="P776866" s="83"/>
    </row>
    <row r="776867" spans="16:16" x14ac:dyDescent="0.3">
      <c r="P776867" s="83"/>
    </row>
    <row r="776868" spans="16:16" x14ac:dyDescent="0.3">
      <c r="P776868" s="83"/>
    </row>
    <row r="776869" spans="16:16" x14ac:dyDescent="0.3">
      <c r="P776869" s="83"/>
    </row>
    <row r="776870" spans="16:16" x14ac:dyDescent="0.3">
      <c r="P776870" s="83"/>
    </row>
    <row r="776871" spans="16:16" x14ac:dyDescent="0.3">
      <c r="P776871" s="83"/>
    </row>
    <row r="776872" spans="16:16" x14ac:dyDescent="0.3">
      <c r="P776872" s="83"/>
    </row>
    <row r="776873" spans="16:16" x14ac:dyDescent="0.3">
      <c r="P776873" s="83"/>
    </row>
    <row r="776874" spans="16:16" x14ac:dyDescent="0.3">
      <c r="P776874" s="83"/>
    </row>
    <row r="776875" spans="16:16" x14ac:dyDescent="0.3">
      <c r="P776875" s="83"/>
    </row>
    <row r="776876" spans="16:16" x14ac:dyDescent="0.3">
      <c r="P776876" s="83"/>
    </row>
    <row r="776877" spans="16:16" x14ac:dyDescent="0.3">
      <c r="P776877" s="83"/>
    </row>
    <row r="776878" spans="16:16" x14ac:dyDescent="0.3">
      <c r="P776878" s="83"/>
    </row>
    <row r="776879" spans="16:16" x14ac:dyDescent="0.3">
      <c r="P776879" s="83"/>
    </row>
    <row r="776880" spans="16:16" x14ac:dyDescent="0.3">
      <c r="P776880" s="83"/>
    </row>
    <row r="776881" spans="16:16" x14ac:dyDescent="0.3">
      <c r="P776881" s="83"/>
    </row>
    <row r="776882" spans="16:16" x14ac:dyDescent="0.3">
      <c r="P776882" s="83"/>
    </row>
    <row r="776883" spans="16:16" x14ac:dyDescent="0.3">
      <c r="P776883" s="83"/>
    </row>
    <row r="776884" spans="16:16" x14ac:dyDescent="0.3">
      <c r="P776884" s="83"/>
    </row>
    <row r="776885" spans="16:16" x14ac:dyDescent="0.3">
      <c r="P776885" s="83"/>
    </row>
    <row r="776886" spans="16:16" x14ac:dyDescent="0.3">
      <c r="P776886" s="83"/>
    </row>
    <row r="776887" spans="16:16" x14ac:dyDescent="0.3">
      <c r="P776887" s="83"/>
    </row>
    <row r="776888" spans="16:16" x14ac:dyDescent="0.3">
      <c r="P776888" s="83"/>
    </row>
    <row r="776889" spans="16:16" x14ac:dyDescent="0.3">
      <c r="P776889" s="83"/>
    </row>
    <row r="776890" spans="16:16" x14ac:dyDescent="0.3">
      <c r="P776890" s="83"/>
    </row>
    <row r="776891" spans="16:16" x14ac:dyDescent="0.3">
      <c r="P776891" s="83"/>
    </row>
    <row r="776892" spans="16:16" x14ac:dyDescent="0.3">
      <c r="P776892" s="83"/>
    </row>
    <row r="776893" spans="16:16" x14ac:dyDescent="0.3">
      <c r="P776893" s="83"/>
    </row>
    <row r="776894" spans="16:16" x14ac:dyDescent="0.3">
      <c r="P776894" s="83"/>
    </row>
    <row r="776895" spans="16:16" x14ac:dyDescent="0.3">
      <c r="P776895" s="83"/>
    </row>
    <row r="776896" spans="16:16" x14ac:dyDescent="0.3">
      <c r="P776896" s="83"/>
    </row>
    <row r="776897" spans="16:16" x14ac:dyDescent="0.3">
      <c r="P776897" s="83"/>
    </row>
    <row r="776898" spans="16:16" x14ac:dyDescent="0.3">
      <c r="P776898" s="83"/>
    </row>
    <row r="776899" spans="16:16" x14ac:dyDescent="0.3">
      <c r="P776899" s="83"/>
    </row>
    <row r="776900" spans="16:16" x14ac:dyDescent="0.3">
      <c r="P776900" s="83"/>
    </row>
    <row r="776901" spans="16:16" x14ac:dyDescent="0.3">
      <c r="P776901" s="83"/>
    </row>
    <row r="776902" spans="16:16" x14ac:dyDescent="0.3">
      <c r="P776902" s="83"/>
    </row>
    <row r="776903" spans="16:16" x14ac:dyDescent="0.3">
      <c r="P776903" s="83"/>
    </row>
    <row r="776904" spans="16:16" x14ac:dyDescent="0.3">
      <c r="P776904" s="83"/>
    </row>
    <row r="776905" spans="16:16" x14ac:dyDescent="0.3">
      <c r="P776905" s="83"/>
    </row>
    <row r="776906" spans="16:16" x14ac:dyDescent="0.3">
      <c r="P776906" s="83"/>
    </row>
    <row r="776907" spans="16:16" x14ac:dyDescent="0.3">
      <c r="P776907" s="83"/>
    </row>
    <row r="776908" spans="16:16" x14ac:dyDescent="0.3">
      <c r="P776908" s="83"/>
    </row>
    <row r="776909" spans="16:16" x14ac:dyDescent="0.3">
      <c r="P776909" s="83"/>
    </row>
    <row r="776910" spans="16:16" x14ac:dyDescent="0.3">
      <c r="P776910" s="83"/>
    </row>
    <row r="776911" spans="16:16" x14ac:dyDescent="0.3">
      <c r="P776911" s="83"/>
    </row>
    <row r="776912" spans="16:16" x14ac:dyDescent="0.3">
      <c r="P776912" s="83"/>
    </row>
    <row r="776913" spans="16:16" x14ac:dyDescent="0.3">
      <c r="P776913" s="83"/>
    </row>
    <row r="776914" spans="16:16" x14ac:dyDescent="0.3">
      <c r="P776914" s="83"/>
    </row>
    <row r="776915" spans="16:16" x14ac:dyDescent="0.3">
      <c r="P776915" s="83"/>
    </row>
    <row r="776916" spans="16:16" x14ac:dyDescent="0.3">
      <c r="P776916" s="83"/>
    </row>
    <row r="776917" spans="16:16" x14ac:dyDescent="0.3">
      <c r="P776917" s="83"/>
    </row>
    <row r="776918" spans="16:16" x14ac:dyDescent="0.3">
      <c r="P776918" s="83"/>
    </row>
    <row r="776919" spans="16:16" x14ac:dyDescent="0.3">
      <c r="P776919" s="83"/>
    </row>
    <row r="776920" spans="16:16" x14ac:dyDescent="0.3">
      <c r="P776920" s="83"/>
    </row>
    <row r="776921" spans="16:16" x14ac:dyDescent="0.3">
      <c r="P776921" s="83"/>
    </row>
    <row r="776922" spans="16:16" x14ac:dyDescent="0.3">
      <c r="P776922" s="83"/>
    </row>
    <row r="776923" spans="16:16" x14ac:dyDescent="0.3">
      <c r="P776923" s="83"/>
    </row>
    <row r="776924" spans="16:16" x14ac:dyDescent="0.3">
      <c r="P776924" s="83"/>
    </row>
    <row r="776925" spans="16:16" x14ac:dyDescent="0.3">
      <c r="P776925" s="83"/>
    </row>
    <row r="776926" spans="16:16" x14ac:dyDescent="0.3">
      <c r="P776926" s="83"/>
    </row>
    <row r="776927" spans="16:16" x14ac:dyDescent="0.3">
      <c r="P776927" s="83"/>
    </row>
    <row r="776928" spans="16:16" x14ac:dyDescent="0.3">
      <c r="P776928" s="83"/>
    </row>
    <row r="776929" spans="16:16" x14ac:dyDescent="0.3">
      <c r="P776929" s="83"/>
    </row>
    <row r="776930" spans="16:16" x14ac:dyDescent="0.3">
      <c r="P776930" s="83"/>
    </row>
    <row r="776931" spans="16:16" x14ac:dyDescent="0.3">
      <c r="P776931" s="83"/>
    </row>
    <row r="776932" spans="16:16" x14ac:dyDescent="0.3">
      <c r="P776932" s="83"/>
    </row>
    <row r="776933" spans="16:16" x14ac:dyDescent="0.3">
      <c r="P776933" s="83"/>
    </row>
    <row r="776934" spans="16:16" x14ac:dyDescent="0.3">
      <c r="P776934" s="83"/>
    </row>
    <row r="776935" spans="16:16" x14ac:dyDescent="0.3">
      <c r="P776935" s="83"/>
    </row>
    <row r="776936" spans="16:16" x14ac:dyDescent="0.3">
      <c r="P776936" s="83"/>
    </row>
    <row r="776937" spans="16:16" x14ac:dyDescent="0.3">
      <c r="P776937" s="83"/>
    </row>
    <row r="776938" spans="16:16" x14ac:dyDescent="0.3">
      <c r="P776938" s="83"/>
    </row>
    <row r="776939" spans="16:16" x14ac:dyDescent="0.3">
      <c r="P776939" s="83"/>
    </row>
    <row r="776940" spans="16:16" x14ac:dyDescent="0.3">
      <c r="P776940" s="83"/>
    </row>
    <row r="776941" spans="16:16" x14ac:dyDescent="0.3">
      <c r="P776941" s="83"/>
    </row>
    <row r="776942" spans="16:16" x14ac:dyDescent="0.3">
      <c r="P776942" s="83"/>
    </row>
    <row r="776943" spans="16:16" x14ac:dyDescent="0.3">
      <c r="P776943" s="83"/>
    </row>
    <row r="776944" spans="16:16" x14ac:dyDescent="0.3">
      <c r="P776944" s="83"/>
    </row>
    <row r="776945" spans="16:16" x14ac:dyDescent="0.3">
      <c r="P776945" s="83"/>
    </row>
    <row r="776946" spans="16:16" x14ac:dyDescent="0.3">
      <c r="P776946" s="83"/>
    </row>
    <row r="776947" spans="16:16" x14ac:dyDescent="0.3">
      <c r="P776947" s="83"/>
    </row>
    <row r="776948" spans="16:16" x14ac:dyDescent="0.3">
      <c r="P776948" s="83"/>
    </row>
    <row r="776949" spans="16:16" x14ac:dyDescent="0.3">
      <c r="P776949" s="83"/>
    </row>
    <row r="776950" spans="16:16" x14ac:dyDescent="0.3">
      <c r="P776950" s="83"/>
    </row>
    <row r="776951" spans="16:16" x14ac:dyDescent="0.3">
      <c r="P776951" s="83"/>
    </row>
    <row r="776952" spans="16:16" x14ac:dyDescent="0.3">
      <c r="P776952" s="83"/>
    </row>
    <row r="776953" spans="16:16" x14ac:dyDescent="0.3">
      <c r="P776953" s="83"/>
    </row>
    <row r="776954" spans="16:16" x14ac:dyDescent="0.3">
      <c r="P776954" s="83"/>
    </row>
    <row r="776955" spans="16:16" x14ac:dyDescent="0.3">
      <c r="P776955" s="83"/>
    </row>
    <row r="776956" spans="16:16" x14ac:dyDescent="0.3">
      <c r="P776956" s="83"/>
    </row>
    <row r="776957" spans="16:16" x14ac:dyDescent="0.3">
      <c r="P776957" s="83"/>
    </row>
    <row r="776958" spans="16:16" x14ac:dyDescent="0.3">
      <c r="P776958" s="83"/>
    </row>
    <row r="776959" spans="16:16" x14ac:dyDescent="0.3">
      <c r="P776959" s="83"/>
    </row>
    <row r="776960" spans="16:16" x14ac:dyDescent="0.3">
      <c r="P776960" s="83"/>
    </row>
    <row r="776961" spans="16:16" x14ac:dyDescent="0.3">
      <c r="P776961" s="83"/>
    </row>
    <row r="776962" spans="16:16" x14ac:dyDescent="0.3">
      <c r="P776962" s="83"/>
    </row>
    <row r="776963" spans="16:16" x14ac:dyDescent="0.3">
      <c r="P776963" s="83"/>
    </row>
    <row r="776964" spans="16:16" x14ac:dyDescent="0.3">
      <c r="P776964" s="83"/>
    </row>
    <row r="776965" spans="16:16" x14ac:dyDescent="0.3">
      <c r="P776965" s="83"/>
    </row>
    <row r="776966" spans="16:16" x14ac:dyDescent="0.3">
      <c r="P776966" s="83"/>
    </row>
    <row r="776967" spans="16:16" x14ac:dyDescent="0.3">
      <c r="P776967" s="83"/>
    </row>
    <row r="776968" spans="16:16" x14ac:dyDescent="0.3">
      <c r="P776968" s="83"/>
    </row>
    <row r="776969" spans="16:16" x14ac:dyDescent="0.3">
      <c r="P776969" s="83"/>
    </row>
    <row r="776970" spans="16:16" x14ac:dyDescent="0.3">
      <c r="P776970" s="83"/>
    </row>
    <row r="776971" spans="16:16" x14ac:dyDescent="0.3">
      <c r="P776971" s="83"/>
    </row>
    <row r="776972" spans="16:16" x14ac:dyDescent="0.3">
      <c r="P776972" s="83"/>
    </row>
    <row r="776973" spans="16:16" x14ac:dyDescent="0.3">
      <c r="P776973" s="83"/>
    </row>
    <row r="776974" spans="16:16" x14ac:dyDescent="0.3">
      <c r="P776974" s="83"/>
    </row>
    <row r="776975" spans="16:16" x14ac:dyDescent="0.3">
      <c r="P776975" s="83"/>
    </row>
    <row r="776976" spans="16:16" x14ac:dyDescent="0.3">
      <c r="P776976" s="83"/>
    </row>
    <row r="776977" spans="16:16" x14ac:dyDescent="0.3">
      <c r="P776977" s="83"/>
    </row>
    <row r="776978" spans="16:16" x14ac:dyDescent="0.3">
      <c r="P776978" s="83"/>
    </row>
    <row r="776979" spans="16:16" x14ac:dyDescent="0.3">
      <c r="P776979" s="83"/>
    </row>
    <row r="776980" spans="16:16" x14ac:dyDescent="0.3">
      <c r="P776980" s="83"/>
    </row>
    <row r="776981" spans="16:16" x14ac:dyDescent="0.3">
      <c r="P776981" s="83"/>
    </row>
    <row r="776982" spans="16:16" x14ac:dyDescent="0.3">
      <c r="P776982" s="83"/>
    </row>
    <row r="776983" spans="16:16" x14ac:dyDescent="0.3">
      <c r="P776983" s="83"/>
    </row>
    <row r="776984" spans="16:16" x14ac:dyDescent="0.3">
      <c r="P776984" s="83"/>
    </row>
    <row r="776985" spans="16:16" x14ac:dyDescent="0.3">
      <c r="P776985" s="83"/>
    </row>
    <row r="776986" spans="16:16" x14ac:dyDescent="0.3">
      <c r="P776986" s="83"/>
    </row>
    <row r="776987" spans="16:16" x14ac:dyDescent="0.3">
      <c r="P776987" s="83"/>
    </row>
    <row r="776988" spans="16:16" x14ac:dyDescent="0.3">
      <c r="P776988" s="83"/>
    </row>
    <row r="776989" spans="16:16" x14ac:dyDescent="0.3">
      <c r="P776989" s="83"/>
    </row>
    <row r="776990" spans="16:16" x14ac:dyDescent="0.3">
      <c r="P776990" s="83"/>
    </row>
    <row r="776991" spans="16:16" x14ac:dyDescent="0.3">
      <c r="P776991" s="83"/>
    </row>
    <row r="776992" spans="16:16" x14ac:dyDescent="0.3">
      <c r="P776992" s="83"/>
    </row>
    <row r="776993" spans="16:16" x14ac:dyDescent="0.3">
      <c r="P776993" s="83"/>
    </row>
    <row r="776994" spans="16:16" x14ac:dyDescent="0.3">
      <c r="P776994" s="83"/>
    </row>
    <row r="776995" spans="16:16" x14ac:dyDescent="0.3">
      <c r="P776995" s="83"/>
    </row>
    <row r="776996" spans="16:16" x14ac:dyDescent="0.3">
      <c r="P776996" s="83"/>
    </row>
    <row r="776997" spans="16:16" x14ac:dyDescent="0.3">
      <c r="P776997" s="83"/>
    </row>
    <row r="776998" spans="16:16" x14ac:dyDescent="0.3">
      <c r="P776998" s="83"/>
    </row>
    <row r="776999" spans="16:16" x14ac:dyDescent="0.3">
      <c r="P776999" s="83"/>
    </row>
    <row r="777000" spans="16:16" x14ac:dyDescent="0.3">
      <c r="P777000" s="83"/>
    </row>
    <row r="777001" spans="16:16" x14ac:dyDescent="0.3">
      <c r="P777001" s="83"/>
    </row>
    <row r="777002" spans="16:16" x14ac:dyDescent="0.3">
      <c r="P777002" s="83"/>
    </row>
    <row r="777003" spans="16:16" x14ac:dyDescent="0.3">
      <c r="P777003" s="83"/>
    </row>
    <row r="777004" spans="16:16" x14ac:dyDescent="0.3">
      <c r="P777004" s="83"/>
    </row>
    <row r="777005" spans="16:16" x14ac:dyDescent="0.3">
      <c r="P777005" s="83"/>
    </row>
    <row r="777006" spans="16:16" x14ac:dyDescent="0.3">
      <c r="P777006" s="83"/>
    </row>
    <row r="777007" spans="16:16" x14ac:dyDescent="0.3">
      <c r="P777007" s="83"/>
    </row>
    <row r="777008" spans="16:16" x14ac:dyDescent="0.3">
      <c r="P777008" s="83"/>
    </row>
    <row r="777009" spans="16:16" x14ac:dyDescent="0.3">
      <c r="P777009" s="83"/>
    </row>
    <row r="777010" spans="16:16" x14ac:dyDescent="0.3">
      <c r="P777010" s="83"/>
    </row>
    <row r="777011" spans="16:16" x14ac:dyDescent="0.3">
      <c r="P777011" s="83"/>
    </row>
    <row r="777012" spans="16:16" x14ac:dyDescent="0.3">
      <c r="P777012" s="83"/>
    </row>
    <row r="777013" spans="16:16" x14ac:dyDescent="0.3">
      <c r="P777013" s="83"/>
    </row>
    <row r="777014" spans="16:16" x14ac:dyDescent="0.3">
      <c r="P777014" s="83"/>
    </row>
    <row r="777015" spans="16:16" x14ac:dyDescent="0.3">
      <c r="P777015" s="83"/>
    </row>
    <row r="777016" spans="16:16" x14ac:dyDescent="0.3">
      <c r="P777016" s="83"/>
    </row>
    <row r="777017" spans="16:16" x14ac:dyDescent="0.3">
      <c r="P777017" s="83"/>
    </row>
    <row r="777018" spans="16:16" x14ac:dyDescent="0.3">
      <c r="P777018" s="83"/>
    </row>
    <row r="777019" spans="16:16" x14ac:dyDescent="0.3">
      <c r="P777019" s="83"/>
    </row>
    <row r="777020" spans="16:16" x14ac:dyDescent="0.3">
      <c r="P777020" s="83"/>
    </row>
    <row r="777021" spans="16:16" x14ac:dyDescent="0.3">
      <c r="P777021" s="83"/>
    </row>
    <row r="777022" spans="16:16" x14ac:dyDescent="0.3">
      <c r="P777022" s="83"/>
    </row>
    <row r="777023" spans="16:16" x14ac:dyDescent="0.3">
      <c r="P777023" s="83"/>
    </row>
    <row r="777024" spans="16:16" x14ac:dyDescent="0.3">
      <c r="P777024" s="83"/>
    </row>
    <row r="777025" spans="16:16" x14ac:dyDescent="0.3">
      <c r="P777025" s="83"/>
    </row>
    <row r="777026" spans="16:16" x14ac:dyDescent="0.3">
      <c r="P777026" s="83"/>
    </row>
    <row r="777027" spans="16:16" x14ac:dyDescent="0.3">
      <c r="P777027" s="83"/>
    </row>
    <row r="777028" spans="16:16" x14ac:dyDescent="0.3">
      <c r="P777028" s="83"/>
    </row>
    <row r="777029" spans="16:16" x14ac:dyDescent="0.3">
      <c r="P777029" s="83"/>
    </row>
    <row r="777030" spans="16:16" x14ac:dyDescent="0.3">
      <c r="P777030" s="83"/>
    </row>
    <row r="777031" spans="16:16" x14ac:dyDescent="0.3">
      <c r="P777031" s="83"/>
    </row>
    <row r="777032" spans="16:16" x14ac:dyDescent="0.3">
      <c r="P777032" s="83"/>
    </row>
    <row r="777033" spans="16:16" x14ac:dyDescent="0.3">
      <c r="P777033" s="83"/>
    </row>
    <row r="777034" spans="16:16" x14ac:dyDescent="0.3">
      <c r="P777034" s="83"/>
    </row>
    <row r="777035" spans="16:16" x14ac:dyDescent="0.3">
      <c r="P777035" s="83"/>
    </row>
    <row r="777036" spans="16:16" x14ac:dyDescent="0.3">
      <c r="P777036" s="83"/>
    </row>
    <row r="777037" spans="16:16" x14ac:dyDescent="0.3">
      <c r="P777037" s="83"/>
    </row>
    <row r="777038" spans="16:16" x14ac:dyDescent="0.3">
      <c r="P777038" s="83"/>
    </row>
    <row r="777039" spans="16:16" x14ac:dyDescent="0.3">
      <c r="P777039" s="83"/>
    </row>
    <row r="777040" spans="16:16" x14ac:dyDescent="0.3">
      <c r="P777040" s="83"/>
    </row>
    <row r="777041" spans="16:16" x14ac:dyDescent="0.3">
      <c r="P777041" s="83"/>
    </row>
    <row r="777042" spans="16:16" x14ac:dyDescent="0.3">
      <c r="P777042" s="83"/>
    </row>
    <row r="777043" spans="16:16" x14ac:dyDescent="0.3">
      <c r="P777043" s="83"/>
    </row>
    <row r="777044" spans="16:16" x14ac:dyDescent="0.3">
      <c r="P777044" s="83"/>
    </row>
    <row r="777045" spans="16:16" x14ac:dyDescent="0.3">
      <c r="P777045" s="83"/>
    </row>
    <row r="777046" spans="16:16" x14ac:dyDescent="0.3">
      <c r="P777046" s="83"/>
    </row>
    <row r="777047" spans="16:16" x14ac:dyDescent="0.3">
      <c r="P777047" s="83"/>
    </row>
    <row r="777048" spans="16:16" x14ac:dyDescent="0.3">
      <c r="P777048" s="83"/>
    </row>
    <row r="777049" spans="16:16" x14ac:dyDescent="0.3">
      <c r="P777049" s="83"/>
    </row>
    <row r="777050" spans="16:16" x14ac:dyDescent="0.3">
      <c r="P777050" s="83"/>
    </row>
    <row r="777051" spans="16:16" x14ac:dyDescent="0.3">
      <c r="P777051" s="83"/>
    </row>
    <row r="777052" spans="16:16" x14ac:dyDescent="0.3">
      <c r="P777052" s="83"/>
    </row>
    <row r="777053" spans="16:16" x14ac:dyDescent="0.3">
      <c r="P777053" s="83"/>
    </row>
    <row r="777054" spans="16:16" x14ac:dyDescent="0.3">
      <c r="P777054" s="83"/>
    </row>
    <row r="777055" spans="16:16" x14ac:dyDescent="0.3">
      <c r="P777055" s="83"/>
    </row>
    <row r="777056" spans="16:16" x14ac:dyDescent="0.3">
      <c r="P777056" s="83"/>
    </row>
    <row r="777057" spans="16:16" x14ac:dyDescent="0.3">
      <c r="P777057" s="83"/>
    </row>
    <row r="777058" spans="16:16" x14ac:dyDescent="0.3">
      <c r="P777058" s="83"/>
    </row>
    <row r="777059" spans="16:16" x14ac:dyDescent="0.3">
      <c r="P777059" s="83"/>
    </row>
    <row r="777060" spans="16:16" x14ac:dyDescent="0.3">
      <c r="P777060" s="83"/>
    </row>
    <row r="777061" spans="16:16" x14ac:dyDescent="0.3">
      <c r="P777061" s="83"/>
    </row>
    <row r="777062" spans="16:16" x14ac:dyDescent="0.3">
      <c r="P777062" s="83"/>
    </row>
    <row r="777063" spans="16:16" x14ac:dyDescent="0.3">
      <c r="P777063" s="83"/>
    </row>
    <row r="777064" spans="16:16" x14ac:dyDescent="0.3">
      <c r="P777064" s="83"/>
    </row>
    <row r="777065" spans="16:16" x14ac:dyDescent="0.3">
      <c r="P777065" s="83"/>
    </row>
    <row r="777066" spans="16:16" x14ac:dyDescent="0.3">
      <c r="P777066" s="83"/>
    </row>
    <row r="777067" spans="16:16" x14ac:dyDescent="0.3">
      <c r="P777067" s="83"/>
    </row>
    <row r="777068" spans="16:16" x14ac:dyDescent="0.3">
      <c r="P777068" s="83"/>
    </row>
    <row r="777069" spans="16:16" x14ac:dyDescent="0.3">
      <c r="P777069" s="83"/>
    </row>
    <row r="777070" spans="16:16" x14ac:dyDescent="0.3">
      <c r="P777070" s="83"/>
    </row>
    <row r="777071" spans="16:16" x14ac:dyDescent="0.3">
      <c r="P777071" s="83"/>
    </row>
    <row r="777072" spans="16:16" x14ac:dyDescent="0.3">
      <c r="P777072" s="83"/>
    </row>
    <row r="777073" spans="16:16" x14ac:dyDescent="0.3">
      <c r="P777073" s="83"/>
    </row>
    <row r="777074" spans="16:16" x14ac:dyDescent="0.3">
      <c r="P777074" s="83"/>
    </row>
    <row r="777075" spans="16:16" x14ac:dyDescent="0.3">
      <c r="P777075" s="83"/>
    </row>
    <row r="777076" spans="16:16" x14ac:dyDescent="0.3">
      <c r="P777076" s="83"/>
    </row>
    <row r="777077" spans="16:16" x14ac:dyDescent="0.3">
      <c r="P777077" s="83"/>
    </row>
    <row r="777078" spans="16:16" x14ac:dyDescent="0.3">
      <c r="P777078" s="83"/>
    </row>
    <row r="777079" spans="16:16" x14ac:dyDescent="0.3">
      <c r="P777079" s="83"/>
    </row>
    <row r="777080" spans="16:16" x14ac:dyDescent="0.3">
      <c r="P777080" s="83"/>
    </row>
    <row r="777081" spans="16:16" x14ac:dyDescent="0.3">
      <c r="P777081" s="83"/>
    </row>
    <row r="777082" spans="16:16" x14ac:dyDescent="0.3">
      <c r="P777082" s="83"/>
    </row>
    <row r="777083" spans="16:16" x14ac:dyDescent="0.3">
      <c r="P777083" s="83"/>
    </row>
    <row r="777084" spans="16:16" x14ac:dyDescent="0.3">
      <c r="P777084" s="83"/>
    </row>
    <row r="777085" spans="16:16" x14ac:dyDescent="0.3">
      <c r="P777085" s="83"/>
    </row>
    <row r="777086" spans="16:16" x14ac:dyDescent="0.3">
      <c r="P777086" s="83"/>
    </row>
    <row r="777087" spans="16:16" x14ac:dyDescent="0.3">
      <c r="P777087" s="83"/>
    </row>
    <row r="777088" spans="16:16" x14ac:dyDescent="0.3">
      <c r="P777088" s="83"/>
    </row>
    <row r="777089" spans="16:16" x14ac:dyDescent="0.3">
      <c r="P777089" s="83"/>
    </row>
    <row r="777090" spans="16:16" x14ac:dyDescent="0.3">
      <c r="P777090" s="83"/>
    </row>
    <row r="777091" spans="16:16" x14ac:dyDescent="0.3">
      <c r="P777091" s="83"/>
    </row>
    <row r="777092" spans="16:16" x14ac:dyDescent="0.3">
      <c r="P777092" s="83"/>
    </row>
    <row r="777093" spans="16:16" x14ac:dyDescent="0.3">
      <c r="P777093" s="83"/>
    </row>
    <row r="777094" spans="16:16" x14ac:dyDescent="0.3">
      <c r="P777094" s="83"/>
    </row>
    <row r="777095" spans="16:16" x14ac:dyDescent="0.3">
      <c r="P777095" s="83"/>
    </row>
    <row r="777096" spans="16:16" x14ac:dyDescent="0.3">
      <c r="P777096" s="83"/>
    </row>
    <row r="777097" spans="16:16" x14ac:dyDescent="0.3">
      <c r="P777097" s="83"/>
    </row>
    <row r="777098" spans="16:16" x14ac:dyDescent="0.3">
      <c r="P777098" s="83"/>
    </row>
    <row r="777099" spans="16:16" x14ac:dyDescent="0.3">
      <c r="P777099" s="83"/>
    </row>
    <row r="777100" spans="16:16" x14ac:dyDescent="0.3">
      <c r="P777100" s="83"/>
    </row>
    <row r="777101" spans="16:16" x14ac:dyDescent="0.3">
      <c r="P777101" s="83"/>
    </row>
    <row r="777102" spans="16:16" x14ac:dyDescent="0.3">
      <c r="P777102" s="83"/>
    </row>
    <row r="777103" spans="16:16" x14ac:dyDescent="0.3">
      <c r="P777103" s="83"/>
    </row>
    <row r="777104" spans="16:16" x14ac:dyDescent="0.3">
      <c r="P777104" s="83"/>
    </row>
    <row r="777105" spans="16:16" x14ac:dyDescent="0.3">
      <c r="P777105" s="83"/>
    </row>
    <row r="777106" spans="16:16" x14ac:dyDescent="0.3">
      <c r="P777106" s="83"/>
    </row>
    <row r="777107" spans="16:16" x14ac:dyDescent="0.3">
      <c r="P777107" s="83"/>
    </row>
    <row r="777108" spans="16:16" x14ac:dyDescent="0.3">
      <c r="P777108" s="83"/>
    </row>
    <row r="777109" spans="16:16" x14ac:dyDescent="0.3">
      <c r="P777109" s="83"/>
    </row>
    <row r="777110" spans="16:16" x14ac:dyDescent="0.3">
      <c r="P777110" s="83"/>
    </row>
    <row r="777111" spans="16:16" x14ac:dyDescent="0.3">
      <c r="P777111" s="83"/>
    </row>
    <row r="777112" spans="16:16" x14ac:dyDescent="0.3">
      <c r="P777112" s="83"/>
    </row>
    <row r="777113" spans="16:16" x14ac:dyDescent="0.3">
      <c r="P777113" s="83"/>
    </row>
    <row r="777114" spans="16:16" x14ac:dyDescent="0.3">
      <c r="P777114" s="83"/>
    </row>
    <row r="777115" spans="16:16" x14ac:dyDescent="0.3">
      <c r="P777115" s="83"/>
    </row>
    <row r="777116" spans="16:16" x14ac:dyDescent="0.3">
      <c r="P777116" s="83"/>
    </row>
    <row r="777117" spans="16:16" x14ac:dyDescent="0.3">
      <c r="P777117" s="83"/>
    </row>
    <row r="777118" spans="16:16" x14ac:dyDescent="0.3">
      <c r="P777118" s="83"/>
    </row>
    <row r="777119" spans="16:16" x14ac:dyDescent="0.3">
      <c r="P777119" s="83"/>
    </row>
    <row r="777120" spans="16:16" x14ac:dyDescent="0.3">
      <c r="P777120" s="83"/>
    </row>
    <row r="777121" spans="16:16" x14ac:dyDescent="0.3">
      <c r="P777121" s="83"/>
    </row>
    <row r="777122" spans="16:16" x14ac:dyDescent="0.3">
      <c r="P777122" s="83"/>
    </row>
    <row r="777123" spans="16:16" x14ac:dyDescent="0.3">
      <c r="P777123" s="83"/>
    </row>
    <row r="777124" spans="16:16" x14ac:dyDescent="0.3">
      <c r="P777124" s="83"/>
    </row>
    <row r="777125" spans="16:16" x14ac:dyDescent="0.3">
      <c r="P777125" s="83"/>
    </row>
    <row r="777126" spans="16:16" x14ac:dyDescent="0.3">
      <c r="P777126" s="83"/>
    </row>
    <row r="777127" spans="16:16" x14ac:dyDescent="0.3">
      <c r="P777127" s="83"/>
    </row>
    <row r="777128" spans="16:16" x14ac:dyDescent="0.3">
      <c r="P777128" s="83"/>
    </row>
    <row r="777129" spans="16:16" x14ac:dyDescent="0.3">
      <c r="P777129" s="83"/>
    </row>
    <row r="777130" spans="16:16" x14ac:dyDescent="0.3">
      <c r="P777130" s="83"/>
    </row>
    <row r="777131" spans="16:16" x14ac:dyDescent="0.3">
      <c r="P777131" s="83"/>
    </row>
    <row r="777132" spans="16:16" x14ac:dyDescent="0.3">
      <c r="P777132" s="83"/>
    </row>
    <row r="777133" spans="16:16" x14ac:dyDescent="0.3">
      <c r="P777133" s="83"/>
    </row>
    <row r="777134" spans="16:16" x14ac:dyDescent="0.3">
      <c r="P777134" s="83"/>
    </row>
    <row r="777135" spans="16:16" x14ac:dyDescent="0.3">
      <c r="P777135" s="83"/>
    </row>
    <row r="777136" spans="16:16" x14ac:dyDescent="0.3">
      <c r="P777136" s="83"/>
    </row>
    <row r="777137" spans="16:16" x14ac:dyDescent="0.3">
      <c r="P777137" s="83"/>
    </row>
    <row r="777138" spans="16:16" x14ac:dyDescent="0.3">
      <c r="P777138" s="83"/>
    </row>
    <row r="777139" spans="16:16" x14ac:dyDescent="0.3">
      <c r="P777139" s="83"/>
    </row>
    <row r="777140" spans="16:16" x14ac:dyDescent="0.3">
      <c r="P777140" s="83"/>
    </row>
    <row r="777141" spans="16:16" x14ac:dyDescent="0.3">
      <c r="P777141" s="83"/>
    </row>
    <row r="777142" spans="16:16" x14ac:dyDescent="0.3">
      <c r="P777142" s="83"/>
    </row>
    <row r="777143" spans="16:16" x14ac:dyDescent="0.3">
      <c r="P777143" s="83"/>
    </row>
    <row r="777144" spans="16:16" x14ac:dyDescent="0.3">
      <c r="P777144" s="83"/>
    </row>
    <row r="777145" spans="16:16" x14ac:dyDescent="0.3">
      <c r="P777145" s="83"/>
    </row>
    <row r="777146" spans="16:16" x14ac:dyDescent="0.3">
      <c r="P777146" s="83"/>
    </row>
    <row r="777147" spans="16:16" x14ac:dyDescent="0.3">
      <c r="P777147" s="83"/>
    </row>
    <row r="777148" spans="16:16" x14ac:dyDescent="0.3">
      <c r="P777148" s="83"/>
    </row>
    <row r="777149" spans="16:16" x14ac:dyDescent="0.3">
      <c r="P777149" s="83"/>
    </row>
    <row r="777150" spans="16:16" x14ac:dyDescent="0.3">
      <c r="P777150" s="83"/>
    </row>
    <row r="777151" spans="16:16" x14ac:dyDescent="0.3">
      <c r="P777151" s="83"/>
    </row>
    <row r="777152" spans="16:16" x14ac:dyDescent="0.3">
      <c r="P777152" s="83"/>
    </row>
    <row r="777153" spans="16:16" x14ac:dyDescent="0.3">
      <c r="P777153" s="83"/>
    </row>
    <row r="777154" spans="16:16" x14ac:dyDescent="0.3">
      <c r="P777154" s="83"/>
    </row>
    <row r="777155" spans="16:16" x14ac:dyDescent="0.3">
      <c r="P777155" s="83"/>
    </row>
    <row r="777156" spans="16:16" x14ac:dyDescent="0.3">
      <c r="P777156" s="83"/>
    </row>
    <row r="777157" spans="16:16" x14ac:dyDescent="0.3">
      <c r="P777157" s="83"/>
    </row>
    <row r="777158" spans="16:16" x14ac:dyDescent="0.3">
      <c r="P777158" s="83"/>
    </row>
    <row r="777159" spans="16:16" x14ac:dyDescent="0.3">
      <c r="P777159" s="83"/>
    </row>
    <row r="777160" spans="16:16" x14ac:dyDescent="0.3">
      <c r="P777160" s="83"/>
    </row>
    <row r="777161" spans="16:16" x14ac:dyDescent="0.3">
      <c r="P777161" s="83"/>
    </row>
    <row r="777162" spans="16:16" x14ac:dyDescent="0.3">
      <c r="P777162" s="83"/>
    </row>
    <row r="777163" spans="16:16" x14ac:dyDescent="0.3">
      <c r="P777163" s="83"/>
    </row>
    <row r="777164" spans="16:16" x14ac:dyDescent="0.3">
      <c r="P777164" s="83"/>
    </row>
    <row r="777165" spans="16:16" x14ac:dyDescent="0.3">
      <c r="P777165" s="83"/>
    </row>
    <row r="777166" spans="16:16" x14ac:dyDescent="0.3">
      <c r="P777166" s="83"/>
    </row>
    <row r="777167" spans="16:16" x14ac:dyDescent="0.3">
      <c r="P777167" s="83"/>
    </row>
    <row r="777168" spans="16:16" x14ac:dyDescent="0.3">
      <c r="P777168" s="83"/>
    </row>
    <row r="777169" spans="16:16" x14ac:dyDescent="0.3">
      <c r="P777169" s="83"/>
    </row>
    <row r="777170" spans="16:16" x14ac:dyDescent="0.3">
      <c r="P777170" s="83"/>
    </row>
    <row r="777171" spans="16:16" x14ac:dyDescent="0.3">
      <c r="P777171" s="83"/>
    </row>
    <row r="777172" spans="16:16" x14ac:dyDescent="0.3">
      <c r="P777172" s="83"/>
    </row>
    <row r="777173" spans="16:16" x14ac:dyDescent="0.3">
      <c r="P777173" s="83"/>
    </row>
    <row r="777174" spans="16:16" x14ac:dyDescent="0.3">
      <c r="P777174" s="83"/>
    </row>
    <row r="777175" spans="16:16" x14ac:dyDescent="0.3">
      <c r="P777175" s="83"/>
    </row>
    <row r="777176" spans="16:16" x14ac:dyDescent="0.3">
      <c r="P777176" s="83"/>
    </row>
    <row r="777177" spans="16:16" x14ac:dyDescent="0.3">
      <c r="P777177" s="83"/>
    </row>
    <row r="777178" spans="16:16" x14ac:dyDescent="0.3">
      <c r="P777178" s="83"/>
    </row>
    <row r="777179" spans="16:16" x14ac:dyDescent="0.3">
      <c r="P777179" s="83"/>
    </row>
    <row r="777180" spans="16:16" x14ac:dyDescent="0.3">
      <c r="P777180" s="83"/>
    </row>
    <row r="777181" spans="16:16" x14ac:dyDescent="0.3">
      <c r="P777181" s="83"/>
    </row>
    <row r="777182" spans="16:16" x14ac:dyDescent="0.3">
      <c r="P777182" s="83"/>
    </row>
    <row r="777183" spans="16:16" x14ac:dyDescent="0.3">
      <c r="P777183" s="83"/>
    </row>
    <row r="777184" spans="16:16" x14ac:dyDescent="0.3">
      <c r="P777184" s="83"/>
    </row>
    <row r="777185" spans="16:16" x14ac:dyDescent="0.3">
      <c r="P777185" s="83"/>
    </row>
    <row r="777186" spans="16:16" x14ac:dyDescent="0.3">
      <c r="P777186" s="83"/>
    </row>
    <row r="777187" spans="16:16" x14ac:dyDescent="0.3">
      <c r="P777187" s="83"/>
    </row>
    <row r="777188" spans="16:16" x14ac:dyDescent="0.3">
      <c r="P777188" s="83"/>
    </row>
    <row r="777189" spans="16:16" x14ac:dyDescent="0.3">
      <c r="P777189" s="83"/>
    </row>
    <row r="777190" spans="16:16" x14ac:dyDescent="0.3">
      <c r="P777190" s="83"/>
    </row>
    <row r="777191" spans="16:16" x14ac:dyDescent="0.3">
      <c r="P777191" s="83"/>
    </row>
    <row r="777192" spans="16:16" x14ac:dyDescent="0.3">
      <c r="P777192" s="83"/>
    </row>
    <row r="777193" spans="16:16" x14ac:dyDescent="0.3">
      <c r="P777193" s="83"/>
    </row>
    <row r="777194" spans="16:16" x14ac:dyDescent="0.3">
      <c r="P777194" s="83"/>
    </row>
    <row r="777195" spans="16:16" x14ac:dyDescent="0.3">
      <c r="P777195" s="83"/>
    </row>
    <row r="777196" spans="16:16" x14ac:dyDescent="0.3">
      <c r="P777196" s="83"/>
    </row>
    <row r="777197" spans="16:16" x14ac:dyDescent="0.3">
      <c r="P777197" s="83"/>
    </row>
    <row r="777198" spans="16:16" x14ac:dyDescent="0.3">
      <c r="P777198" s="83"/>
    </row>
    <row r="777199" spans="16:16" x14ac:dyDescent="0.3">
      <c r="P777199" s="83"/>
    </row>
    <row r="777200" spans="16:16" x14ac:dyDescent="0.3">
      <c r="P777200" s="83"/>
    </row>
    <row r="777201" spans="16:16" x14ac:dyDescent="0.3">
      <c r="P777201" s="83"/>
    </row>
    <row r="777202" spans="16:16" x14ac:dyDescent="0.3">
      <c r="P777202" s="83"/>
    </row>
    <row r="777203" spans="16:16" x14ac:dyDescent="0.3">
      <c r="P777203" s="83"/>
    </row>
    <row r="777204" spans="16:16" x14ac:dyDescent="0.3">
      <c r="P777204" s="83"/>
    </row>
    <row r="777205" spans="16:16" x14ac:dyDescent="0.3">
      <c r="P777205" s="83"/>
    </row>
    <row r="777206" spans="16:16" x14ac:dyDescent="0.3">
      <c r="P777206" s="83"/>
    </row>
    <row r="777207" spans="16:16" x14ac:dyDescent="0.3">
      <c r="P777207" s="83"/>
    </row>
    <row r="777208" spans="16:16" x14ac:dyDescent="0.3">
      <c r="P777208" s="83"/>
    </row>
    <row r="777209" spans="16:16" x14ac:dyDescent="0.3">
      <c r="P777209" s="83"/>
    </row>
    <row r="777210" spans="16:16" x14ac:dyDescent="0.3">
      <c r="P777210" s="83"/>
    </row>
    <row r="777211" spans="16:16" x14ac:dyDescent="0.3">
      <c r="P777211" s="83"/>
    </row>
    <row r="777212" spans="16:16" x14ac:dyDescent="0.3">
      <c r="P777212" s="83"/>
    </row>
    <row r="777213" spans="16:16" x14ac:dyDescent="0.3">
      <c r="P777213" s="83"/>
    </row>
    <row r="777214" spans="16:16" x14ac:dyDescent="0.3">
      <c r="P777214" s="83"/>
    </row>
    <row r="777215" spans="16:16" x14ac:dyDescent="0.3">
      <c r="P777215" s="83"/>
    </row>
    <row r="777216" spans="16:16" x14ac:dyDescent="0.3">
      <c r="P777216" s="83"/>
    </row>
    <row r="777217" spans="16:16" x14ac:dyDescent="0.3">
      <c r="P777217" s="83"/>
    </row>
    <row r="777218" spans="16:16" x14ac:dyDescent="0.3">
      <c r="P777218" s="83"/>
    </row>
    <row r="777219" spans="16:16" x14ac:dyDescent="0.3">
      <c r="P777219" s="83"/>
    </row>
    <row r="777220" spans="16:16" x14ac:dyDescent="0.3">
      <c r="P777220" s="83"/>
    </row>
    <row r="777221" spans="16:16" x14ac:dyDescent="0.3">
      <c r="P777221" s="83"/>
    </row>
    <row r="777222" spans="16:16" x14ac:dyDescent="0.3">
      <c r="P777222" s="83"/>
    </row>
    <row r="777223" spans="16:16" x14ac:dyDescent="0.3">
      <c r="P777223" s="83"/>
    </row>
    <row r="777224" spans="16:16" x14ac:dyDescent="0.3">
      <c r="P777224" s="83"/>
    </row>
    <row r="777225" spans="16:16" x14ac:dyDescent="0.3">
      <c r="P777225" s="83"/>
    </row>
    <row r="777226" spans="16:16" x14ac:dyDescent="0.3">
      <c r="P777226" s="83"/>
    </row>
    <row r="777227" spans="16:16" x14ac:dyDescent="0.3">
      <c r="P777227" s="83"/>
    </row>
    <row r="777228" spans="16:16" x14ac:dyDescent="0.3">
      <c r="P777228" s="83"/>
    </row>
    <row r="777229" spans="16:16" x14ac:dyDescent="0.3">
      <c r="P777229" s="83"/>
    </row>
    <row r="777230" spans="16:16" x14ac:dyDescent="0.3">
      <c r="P777230" s="83"/>
    </row>
    <row r="777231" spans="16:16" x14ac:dyDescent="0.3">
      <c r="P777231" s="83"/>
    </row>
    <row r="777232" spans="16:16" x14ac:dyDescent="0.3">
      <c r="P777232" s="83"/>
    </row>
    <row r="777233" spans="16:16" x14ac:dyDescent="0.3">
      <c r="P777233" s="83"/>
    </row>
    <row r="777234" spans="16:16" x14ac:dyDescent="0.3">
      <c r="P777234" s="83"/>
    </row>
    <row r="777235" spans="16:16" x14ac:dyDescent="0.3">
      <c r="P777235" s="83"/>
    </row>
    <row r="777236" spans="16:16" x14ac:dyDescent="0.3">
      <c r="P777236" s="83"/>
    </row>
    <row r="777237" spans="16:16" x14ac:dyDescent="0.3">
      <c r="P777237" s="83"/>
    </row>
    <row r="777238" spans="16:16" x14ac:dyDescent="0.3">
      <c r="P777238" s="83"/>
    </row>
    <row r="777239" spans="16:16" x14ac:dyDescent="0.3">
      <c r="P777239" s="83"/>
    </row>
    <row r="777240" spans="16:16" x14ac:dyDescent="0.3">
      <c r="P777240" s="83"/>
    </row>
    <row r="777241" spans="16:16" x14ac:dyDescent="0.3">
      <c r="P777241" s="83"/>
    </row>
    <row r="777242" spans="16:16" x14ac:dyDescent="0.3">
      <c r="P777242" s="83"/>
    </row>
    <row r="777243" spans="16:16" x14ac:dyDescent="0.3">
      <c r="P777243" s="83"/>
    </row>
    <row r="777244" spans="16:16" x14ac:dyDescent="0.3">
      <c r="P777244" s="83"/>
    </row>
    <row r="777245" spans="16:16" x14ac:dyDescent="0.3">
      <c r="P777245" s="83"/>
    </row>
    <row r="777246" spans="16:16" x14ac:dyDescent="0.3">
      <c r="P777246" s="83"/>
    </row>
    <row r="777247" spans="16:16" x14ac:dyDescent="0.3">
      <c r="P777247" s="83"/>
    </row>
    <row r="777248" spans="16:16" x14ac:dyDescent="0.3">
      <c r="P777248" s="83"/>
    </row>
    <row r="777249" spans="16:16" x14ac:dyDescent="0.3">
      <c r="P777249" s="83"/>
    </row>
    <row r="777250" spans="16:16" x14ac:dyDescent="0.3">
      <c r="P777250" s="83"/>
    </row>
    <row r="777251" spans="16:16" x14ac:dyDescent="0.3">
      <c r="P777251" s="83"/>
    </row>
    <row r="777252" spans="16:16" x14ac:dyDescent="0.3">
      <c r="P777252" s="83"/>
    </row>
    <row r="777253" spans="16:16" x14ac:dyDescent="0.3">
      <c r="P777253" s="83"/>
    </row>
    <row r="777254" spans="16:16" x14ac:dyDescent="0.3">
      <c r="P777254" s="83"/>
    </row>
    <row r="777255" spans="16:16" x14ac:dyDescent="0.3">
      <c r="P777255" s="83"/>
    </row>
    <row r="777256" spans="16:16" x14ac:dyDescent="0.3">
      <c r="P777256" s="83"/>
    </row>
    <row r="777257" spans="16:16" x14ac:dyDescent="0.3">
      <c r="P777257" s="83"/>
    </row>
    <row r="777258" spans="16:16" x14ac:dyDescent="0.3">
      <c r="P777258" s="83"/>
    </row>
    <row r="777259" spans="16:16" x14ac:dyDescent="0.3">
      <c r="P777259" s="83"/>
    </row>
    <row r="777260" spans="16:16" x14ac:dyDescent="0.3">
      <c r="P777260" s="83"/>
    </row>
    <row r="777261" spans="16:16" x14ac:dyDescent="0.3">
      <c r="P777261" s="83"/>
    </row>
    <row r="777262" spans="16:16" x14ac:dyDescent="0.3">
      <c r="P777262" s="83"/>
    </row>
    <row r="777263" spans="16:16" x14ac:dyDescent="0.3">
      <c r="P777263" s="83"/>
    </row>
    <row r="777264" spans="16:16" x14ac:dyDescent="0.3">
      <c r="P777264" s="83"/>
    </row>
    <row r="777265" spans="16:16" x14ac:dyDescent="0.3">
      <c r="P777265" s="83"/>
    </row>
    <row r="777266" spans="16:16" x14ac:dyDescent="0.3">
      <c r="P777266" s="83"/>
    </row>
    <row r="777267" spans="16:16" x14ac:dyDescent="0.3">
      <c r="P777267" s="83"/>
    </row>
    <row r="777268" spans="16:16" x14ac:dyDescent="0.3">
      <c r="P777268" s="83"/>
    </row>
    <row r="777269" spans="16:16" x14ac:dyDescent="0.3">
      <c r="P777269" s="83"/>
    </row>
    <row r="777270" spans="16:16" x14ac:dyDescent="0.3">
      <c r="P777270" s="83"/>
    </row>
    <row r="777271" spans="16:16" x14ac:dyDescent="0.3">
      <c r="P777271" s="83"/>
    </row>
    <row r="777272" spans="16:16" x14ac:dyDescent="0.3">
      <c r="P777272" s="83"/>
    </row>
    <row r="777273" spans="16:16" x14ac:dyDescent="0.3">
      <c r="P777273" s="83"/>
    </row>
    <row r="777274" spans="16:16" x14ac:dyDescent="0.3">
      <c r="P777274" s="83"/>
    </row>
    <row r="777275" spans="16:16" x14ac:dyDescent="0.3">
      <c r="P777275" s="83"/>
    </row>
    <row r="777276" spans="16:16" x14ac:dyDescent="0.3">
      <c r="P777276" s="83"/>
    </row>
    <row r="777277" spans="16:16" x14ac:dyDescent="0.3">
      <c r="P777277" s="83"/>
    </row>
    <row r="777278" spans="16:16" x14ac:dyDescent="0.3">
      <c r="P777278" s="83"/>
    </row>
    <row r="777279" spans="16:16" x14ac:dyDescent="0.3">
      <c r="P777279" s="83"/>
    </row>
    <row r="777280" spans="16:16" x14ac:dyDescent="0.3">
      <c r="P777280" s="83"/>
    </row>
    <row r="777281" spans="16:16" x14ac:dyDescent="0.3">
      <c r="P777281" s="83"/>
    </row>
    <row r="777282" spans="16:16" x14ac:dyDescent="0.3">
      <c r="P777282" s="83"/>
    </row>
    <row r="777283" spans="16:16" x14ac:dyDescent="0.3">
      <c r="P777283" s="83"/>
    </row>
    <row r="777284" spans="16:16" x14ac:dyDescent="0.3">
      <c r="P777284" s="83"/>
    </row>
    <row r="777285" spans="16:16" x14ac:dyDescent="0.3">
      <c r="P777285" s="83"/>
    </row>
    <row r="777286" spans="16:16" x14ac:dyDescent="0.3">
      <c r="P777286" s="83"/>
    </row>
    <row r="777287" spans="16:16" x14ac:dyDescent="0.3">
      <c r="P777287" s="83"/>
    </row>
    <row r="777288" spans="16:16" x14ac:dyDescent="0.3">
      <c r="P777288" s="83"/>
    </row>
    <row r="777289" spans="16:16" x14ac:dyDescent="0.3">
      <c r="P777289" s="83"/>
    </row>
    <row r="777290" spans="16:16" x14ac:dyDescent="0.3">
      <c r="P777290" s="83"/>
    </row>
    <row r="777291" spans="16:16" x14ac:dyDescent="0.3">
      <c r="P777291" s="83"/>
    </row>
    <row r="777292" spans="16:16" x14ac:dyDescent="0.3">
      <c r="P777292" s="83"/>
    </row>
    <row r="777293" spans="16:16" x14ac:dyDescent="0.3">
      <c r="P777293" s="83"/>
    </row>
    <row r="777294" spans="16:16" x14ac:dyDescent="0.3">
      <c r="P777294" s="83"/>
    </row>
    <row r="777295" spans="16:16" x14ac:dyDescent="0.3">
      <c r="P777295" s="83"/>
    </row>
    <row r="777296" spans="16:16" x14ac:dyDescent="0.3">
      <c r="P777296" s="83"/>
    </row>
    <row r="777297" spans="16:16" x14ac:dyDescent="0.3">
      <c r="P777297" s="83"/>
    </row>
    <row r="777298" spans="16:16" x14ac:dyDescent="0.3">
      <c r="P777298" s="83"/>
    </row>
    <row r="777299" spans="16:16" x14ac:dyDescent="0.3">
      <c r="P777299" s="83"/>
    </row>
    <row r="777300" spans="16:16" x14ac:dyDescent="0.3">
      <c r="P777300" s="83"/>
    </row>
    <row r="777301" spans="16:16" x14ac:dyDescent="0.3">
      <c r="P777301" s="83"/>
    </row>
    <row r="777302" spans="16:16" x14ac:dyDescent="0.3">
      <c r="P777302" s="83"/>
    </row>
    <row r="777303" spans="16:16" x14ac:dyDescent="0.3">
      <c r="P777303" s="83"/>
    </row>
    <row r="777304" spans="16:16" x14ac:dyDescent="0.3">
      <c r="P777304" s="83"/>
    </row>
    <row r="777305" spans="16:16" x14ac:dyDescent="0.3">
      <c r="P777305" s="83"/>
    </row>
    <row r="777306" spans="16:16" x14ac:dyDescent="0.3">
      <c r="P777306" s="83"/>
    </row>
    <row r="777307" spans="16:16" x14ac:dyDescent="0.3">
      <c r="P777307" s="83"/>
    </row>
    <row r="777308" spans="16:16" x14ac:dyDescent="0.3">
      <c r="P777308" s="83"/>
    </row>
    <row r="777309" spans="16:16" x14ac:dyDescent="0.3">
      <c r="P777309" s="83"/>
    </row>
    <row r="777310" spans="16:16" x14ac:dyDescent="0.3">
      <c r="P777310" s="83"/>
    </row>
    <row r="777311" spans="16:16" x14ac:dyDescent="0.3">
      <c r="P777311" s="83"/>
    </row>
    <row r="777312" spans="16:16" x14ac:dyDescent="0.3">
      <c r="P777312" s="83"/>
    </row>
    <row r="777313" spans="16:16" x14ac:dyDescent="0.3">
      <c r="P777313" s="83"/>
    </row>
    <row r="777314" spans="16:16" x14ac:dyDescent="0.3">
      <c r="P777314" s="83"/>
    </row>
    <row r="777315" spans="16:16" x14ac:dyDescent="0.3">
      <c r="P777315" s="83"/>
    </row>
    <row r="777316" spans="16:16" x14ac:dyDescent="0.3">
      <c r="P777316" s="83"/>
    </row>
    <row r="777317" spans="16:16" x14ac:dyDescent="0.3">
      <c r="P777317" s="83"/>
    </row>
    <row r="777318" spans="16:16" x14ac:dyDescent="0.3">
      <c r="P777318" s="83"/>
    </row>
    <row r="777319" spans="16:16" x14ac:dyDescent="0.3">
      <c r="P777319" s="83"/>
    </row>
    <row r="777320" spans="16:16" x14ac:dyDescent="0.3">
      <c r="P777320" s="83"/>
    </row>
    <row r="777321" spans="16:16" x14ac:dyDescent="0.3">
      <c r="P777321" s="83"/>
    </row>
    <row r="777322" spans="16:16" x14ac:dyDescent="0.3">
      <c r="P777322" s="83"/>
    </row>
    <row r="777323" spans="16:16" x14ac:dyDescent="0.3">
      <c r="P777323" s="83"/>
    </row>
    <row r="777324" spans="16:16" x14ac:dyDescent="0.3">
      <c r="P777324" s="83"/>
    </row>
    <row r="777325" spans="16:16" x14ac:dyDescent="0.3">
      <c r="P777325" s="83"/>
    </row>
    <row r="777326" spans="16:16" x14ac:dyDescent="0.3">
      <c r="P777326" s="83"/>
    </row>
    <row r="777327" spans="16:16" x14ac:dyDescent="0.3">
      <c r="P777327" s="83"/>
    </row>
    <row r="777328" spans="16:16" x14ac:dyDescent="0.3">
      <c r="P777328" s="83"/>
    </row>
    <row r="777329" spans="16:16" x14ac:dyDescent="0.3">
      <c r="P777329" s="83"/>
    </row>
    <row r="777330" spans="16:16" x14ac:dyDescent="0.3">
      <c r="P777330" s="83"/>
    </row>
    <row r="777331" spans="16:16" x14ac:dyDescent="0.3">
      <c r="P777331" s="83"/>
    </row>
    <row r="777332" spans="16:16" x14ac:dyDescent="0.3">
      <c r="P777332" s="83"/>
    </row>
    <row r="777333" spans="16:16" x14ac:dyDescent="0.3">
      <c r="P777333" s="83"/>
    </row>
    <row r="777334" spans="16:16" x14ac:dyDescent="0.3">
      <c r="P777334" s="83"/>
    </row>
    <row r="777335" spans="16:16" x14ac:dyDescent="0.3">
      <c r="P777335" s="83"/>
    </row>
    <row r="777336" spans="16:16" x14ac:dyDescent="0.3">
      <c r="P777336" s="83"/>
    </row>
    <row r="777337" spans="16:16" x14ac:dyDescent="0.3">
      <c r="P777337" s="83"/>
    </row>
    <row r="777338" spans="16:16" x14ac:dyDescent="0.3">
      <c r="P777338" s="83"/>
    </row>
    <row r="777339" spans="16:16" x14ac:dyDescent="0.3">
      <c r="P777339" s="83"/>
    </row>
    <row r="777340" spans="16:16" x14ac:dyDescent="0.3">
      <c r="P777340" s="83"/>
    </row>
    <row r="777341" spans="16:16" x14ac:dyDescent="0.3">
      <c r="P777341" s="83"/>
    </row>
    <row r="777342" spans="16:16" x14ac:dyDescent="0.3">
      <c r="P777342" s="83"/>
    </row>
    <row r="777343" spans="16:16" x14ac:dyDescent="0.3">
      <c r="P777343" s="83"/>
    </row>
    <row r="777344" spans="16:16" x14ac:dyDescent="0.3">
      <c r="P777344" s="83"/>
    </row>
    <row r="777345" spans="16:16" x14ac:dyDescent="0.3">
      <c r="P777345" s="83"/>
    </row>
    <row r="777346" spans="16:16" x14ac:dyDescent="0.3">
      <c r="P777346" s="83"/>
    </row>
    <row r="777347" spans="16:16" x14ac:dyDescent="0.3">
      <c r="P777347" s="83"/>
    </row>
    <row r="777348" spans="16:16" x14ac:dyDescent="0.3">
      <c r="P777348" s="83"/>
    </row>
    <row r="777349" spans="16:16" x14ac:dyDescent="0.3">
      <c r="P777349" s="83"/>
    </row>
    <row r="777350" spans="16:16" x14ac:dyDescent="0.3">
      <c r="P777350" s="83"/>
    </row>
    <row r="777351" spans="16:16" x14ac:dyDescent="0.3">
      <c r="P777351" s="83"/>
    </row>
    <row r="777352" spans="16:16" x14ac:dyDescent="0.3">
      <c r="P777352" s="83"/>
    </row>
    <row r="777353" spans="16:16" x14ac:dyDescent="0.3">
      <c r="P777353" s="83"/>
    </row>
    <row r="777354" spans="16:16" x14ac:dyDescent="0.3">
      <c r="P777354" s="83"/>
    </row>
    <row r="777355" spans="16:16" x14ac:dyDescent="0.3">
      <c r="P777355" s="83"/>
    </row>
    <row r="777356" spans="16:16" x14ac:dyDescent="0.3">
      <c r="P777356" s="83"/>
    </row>
    <row r="777357" spans="16:16" x14ac:dyDescent="0.3">
      <c r="P777357" s="83"/>
    </row>
    <row r="777358" spans="16:16" x14ac:dyDescent="0.3">
      <c r="P777358" s="83"/>
    </row>
    <row r="777359" spans="16:16" x14ac:dyDescent="0.3">
      <c r="P777359" s="83"/>
    </row>
    <row r="777360" spans="16:16" x14ac:dyDescent="0.3">
      <c r="P777360" s="83"/>
    </row>
    <row r="777361" spans="16:16" x14ac:dyDescent="0.3">
      <c r="P777361" s="83"/>
    </row>
    <row r="777362" spans="16:16" x14ac:dyDescent="0.3">
      <c r="P777362" s="83"/>
    </row>
    <row r="777363" spans="16:16" x14ac:dyDescent="0.3">
      <c r="P777363" s="83"/>
    </row>
    <row r="777364" spans="16:16" x14ac:dyDescent="0.3">
      <c r="P777364" s="83"/>
    </row>
    <row r="777365" spans="16:16" x14ac:dyDescent="0.3">
      <c r="P777365" s="83"/>
    </row>
    <row r="777366" spans="16:16" x14ac:dyDescent="0.3">
      <c r="P777366" s="83"/>
    </row>
    <row r="777367" spans="16:16" x14ac:dyDescent="0.3">
      <c r="P777367" s="83"/>
    </row>
    <row r="777368" spans="16:16" x14ac:dyDescent="0.3">
      <c r="P777368" s="83"/>
    </row>
    <row r="777369" spans="16:16" x14ac:dyDescent="0.3">
      <c r="P777369" s="83"/>
    </row>
    <row r="777370" spans="16:16" x14ac:dyDescent="0.3">
      <c r="P777370" s="83"/>
    </row>
    <row r="777371" spans="16:16" x14ac:dyDescent="0.3">
      <c r="P777371" s="83"/>
    </row>
    <row r="777372" spans="16:16" x14ac:dyDescent="0.3">
      <c r="P777372" s="83"/>
    </row>
    <row r="777373" spans="16:16" x14ac:dyDescent="0.3">
      <c r="P777373" s="83"/>
    </row>
    <row r="777374" spans="16:16" x14ac:dyDescent="0.3">
      <c r="P777374" s="83"/>
    </row>
    <row r="777375" spans="16:16" x14ac:dyDescent="0.3">
      <c r="P777375" s="83"/>
    </row>
    <row r="777376" spans="16:16" x14ac:dyDescent="0.3">
      <c r="P777376" s="83"/>
    </row>
    <row r="777377" spans="16:16" x14ac:dyDescent="0.3">
      <c r="P777377" s="83"/>
    </row>
    <row r="777378" spans="16:16" x14ac:dyDescent="0.3">
      <c r="P777378" s="83"/>
    </row>
    <row r="777379" spans="16:16" x14ac:dyDescent="0.3">
      <c r="P777379" s="83"/>
    </row>
    <row r="777380" spans="16:16" x14ac:dyDescent="0.3">
      <c r="P777380" s="83"/>
    </row>
    <row r="777381" spans="16:16" x14ac:dyDescent="0.3">
      <c r="P777381" s="83"/>
    </row>
    <row r="777382" spans="16:16" x14ac:dyDescent="0.3">
      <c r="P777382" s="83"/>
    </row>
    <row r="777383" spans="16:16" x14ac:dyDescent="0.3">
      <c r="P777383" s="83"/>
    </row>
    <row r="777384" spans="16:16" x14ac:dyDescent="0.3">
      <c r="P777384" s="83"/>
    </row>
    <row r="777385" spans="16:16" x14ac:dyDescent="0.3">
      <c r="P777385" s="83"/>
    </row>
    <row r="777386" spans="16:16" x14ac:dyDescent="0.3">
      <c r="P777386" s="83"/>
    </row>
    <row r="777387" spans="16:16" x14ac:dyDescent="0.3">
      <c r="P777387" s="83"/>
    </row>
    <row r="777388" spans="16:16" x14ac:dyDescent="0.3">
      <c r="P777388" s="83"/>
    </row>
    <row r="777389" spans="16:16" x14ac:dyDescent="0.3">
      <c r="P777389" s="83"/>
    </row>
    <row r="777390" spans="16:16" x14ac:dyDescent="0.3">
      <c r="P777390" s="83"/>
    </row>
    <row r="777391" spans="16:16" x14ac:dyDescent="0.3">
      <c r="P777391" s="83"/>
    </row>
    <row r="777392" spans="16:16" x14ac:dyDescent="0.3">
      <c r="P777392" s="83"/>
    </row>
    <row r="777393" spans="16:16" x14ac:dyDescent="0.3">
      <c r="P777393" s="83"/>
    </row>
    <row r="777394" spans="16:16" x14ac:dyDescent="0.3">
      <c r="P777394" s="83"/>
    </row>
    <row r="777395" spans="16:16" x14ac:dyDescent="0.3">
      <c r="P777395" s="83"/>
    </row>
    <row r="777396" spans="16:16" x14ac:dyDescent="0.3">
      <c r="P777396" s="83"/>
    </row>
    <row r="777397" spans="16:16" x14ac:dyDescent="0.3">
      <c r="P777397" s="83"/>
    </row>
    <row r="777398" spans="16:16" x14ac:dyDescent="0.3">
      <c r="P777398" s="83"/>
    </row>
    <row r="777399" spans="16:16" x14ac:dyDescent="0.3">
      <c r="P777399" s="83"/>
    </row>
    <row r="777400" spans="16:16" x14ac:dyDescent="0.3">
      <c r="P777400" s="83"/>
    </row>
    <row r="777401" spans="16:16" x14ac:dyDescent="0.3">
      <c r="P777401" s="83"/>
    </row>
    <row r="777402" spans="16:16" x14ac:dyDescent="0.3">
      <c r="P777402" s="83"/>
    </row>
    <row r="777403" spans="16:16" x14ac:dyDescent="0.3">
      <c r="P777403" s="83"/>
    </row>
    <row r="777404" spans="16:16" x14ac:dyDescent="0.3">
      <c r="P777404" s="83"/>
    </row>
    <row r="777405" spans="16:16" x14ac:dyDescent="0.3">
      <c r="P777405" s="83"/>
    </row>
    <row r="777406" spans="16:16" x14ac:dyDescent="0.3">
      <c r="P777406" s="83"/>
    </row>
    <row r="777407" spans="16:16" x14ac:dyDescent="0.3">
      <c r="P777407" s="83"/>
    </row>
    <row r="777408" spans="16:16" x14ac:dyDescent="0.3">
      <c r="P777408" s="83"/>
    </row>
    <row r="777409" spans="16:16" x14ac:dyDescent="0.3">
      <c r="P777409" s="83"/>
    </row>
    <row r="777410" spans="16:16" x14ac:dyDescent="0.3">
      <c r="P777410" s="83"/>
    </row>
    <row r="777411" spans="16:16" x14ac:dyDescent="0.3">
      <c r="P777411" s="83"/>
    </row>
    <row r="777412" spans="16:16" x14ac:dyDescent="0.3">
      <c r="P777412" s="83"/>
    </row>
    <row r="777413" spans="16:16" x14ac:dyDescent="0.3">
      <c r="P777413" s="83"/>
    </row>
    <row r="777414" spans="16:16" x14ac:dyDescent="0.3">
      <c r="P777414" s="83"/>
    </row>
    <row r="777415" spans="16:16" x14ac:dyDescent="0.3">
      <c r="P777415" s="83"/>
    </row>
    <row r="777416" spans="16:16" x14ac:dyDescent="0.3">
      <c r="P777416" s="83"/>
    </row>
    <row r="777417" spans="16:16" x14ac:dyDescent="0.3">
      <c r="P777417" s="83"/>
    </row>
    <row r="777418" spans="16:16" x14ac:dyDescent="0.3">
      <c r="P777418" s="83"/>
    </row>
    <row r="777419" spans="16:16" x14ac:dyDescent="0.3">
      <c r="P777419" s="83"/>
    </row>
    <row r="777420" spans="16:16" x14ac:dyDescent="0.3">
      <c r="P777420" s="83"/>
    </row>
    <row r="777421" spans="16:16" x14ac:dyDescent="0.3">
      <c r="P777421" s="83"/>
    </row>
    <row r="777422" spans="16:16" x14ac:dyDescent="0.3">
      <c r="P777422" s="83"/>
    </row>
    <row r="777423" spans="16:16" x14ac:dyDescent="0.3">
      <c r="P777423" s="83"/>
    </row>
    <row r="777424" spans="16:16" x14ac:dyDescent="0.3">
      <c r="P777424" s="83"/>
    </row>
    <row r="777425" spans="16:16" x14ac:dyDescent="0.3">
      <c r="P777425" s="83"/>
    </row>
    <row r="777426" spans="16:16" x14ac:dyDescent="0.3">
      <c r="P777426" s="83"/>
    </row>
    <row r="777427" spans="16:16" x14ac:dyDescent="0.3">
      <c r="P777427" s="83"/>
    </row>
    <row r="777428" spans="16:16" x14ac:dyDescent="0.3">
      <c r="P777428" s="83"/>
    </row>
    <row r="777429" spans="16:16" x14ac:dyDescent="0.3">
      <c r="P777429" s="83"/>
    </row>
    <row r="777430" spans="16:16" x14ac:dyDescent="0.3">
      <c r="P777430" s="83"/>
    </row>
    <row r="777431" spans="16:16" x14ac:dyDescent="0.3">
      <c r="P777431" s="83"/>
    </row>
    <row r="777432" spans="16:16" x14ac:dyDescent="0.3">
      <c r="P777432" s="83"/>
    </row>
    <row r="777433" spans="16:16" x14ac:dyDescent="0.3">
      <c r="P777433" s="83"/>
    </row>
    <row r="777434" spans="16:16" x14ac:dyDescent="0.3">
      <c r="P777434" s="83"/>
    </row>
    <row r="777435" spans="16:16" x14ac:dyDescent="0.3">
      <c r="P777435" s="83"/>
    </row>
    <row r="777436" spans="16:16" x14ac:dyDescent="0.3">
      <c r="P777436" s="83"/>
    </row>
    <row r="777437" spans="16:16" x14ac:dyDescent="0.3">
      <c r="P777437" s="83"/>
    </row>
    <row r="777438" spans="16:16" x14ac:dyDescent="0.3">
      <c r="P777438" s="83"/>
    </row>
    <row r="777439" spans="16:16" x14ac:dyDescent="0.3">
      <c r="P777439" s="83"/>
    </row>
    <row r="777440" spans="16:16" x14ac:dyDescent="0.3">
      <c r="P777440" s="83"/>
    </row>
    <row r="777441" spans="16:16" x14ac:dyDescent="0.3">
      <c r="P777441" s="83"/>
    </row>
    <row r="777442" spans="16:16" x14ac:dyDescent="0.3">
      <c r="P777442" s="83"/>
    </row>
    <row r="777443" spans="16:16" x14ac:dyDescent="0.3">
      <c r="P777443" s="83"/>
    </row>
    <row r="777444" spans="16:16" x14ac:dyDescent="0.3">
      <c r="P777444" s="83"/>
    </row>
    <row r="777445" spans="16:16" x14ac:dyDescent="0.3">
      <c r="P777445" s="83"/>
    </row>
    <row r="777446" spans="16:16" x14ac:dyDescent="0.3">
      <c r="P777446" s="83"/>
    </row>
    <row r="777447" spans="16:16" x14ac:dyDescent="0.3">
      <c r="P777447" s="83"/>
    </row>
    <row r="777448" spans="16:16" x14ac:dyDescent="0.3">
      <c r="P777448" s="83"/>
    </row>
    <row r="777449" spans="16:16" x14ac:dyDescent="0.3">
      <c r="P777449" s="83"/>
    </row>
    <row r="777450" spans="16:16" x14ac:dyDescent="0.3">
      <c r="P777450" s="83"/>
    </row>
    <row r="777451" spans="16:16" x14ac:dyDescent="0.3">
      <c r="P777451" s="83"/>
    </row>
    <row r="777452" spans="16:16" x14ac:dyDescent="0.3">
      <c r="P777452" s="83"/>
    </row>
    <row r="777453" spans="16:16" x14ac:dyDescent="0.3">
      <c r="P777453" s="83"/>
    </row>
    <row r="777454" spans="16:16" x14ac:dyDescent="0.3">
      <c r="P777454" s="83"/>
    </row>
    <row r="777455" spans="16:16" x14ac:dyDescent="0.3">
      <c r="P777455" s="83"/>
    </row>
    <row r="777456" spans="16:16" x14ac:dyDescent="0.3">
      <c r="P777456" s="83"/>
    </row>
    <row r="777457" spans="16:16" x14ac:dyDescent="0.3">
      <c r="P777457" s="83"/>
    </row>
    <row r="777458" spans="16:16" x14ac:dyDescent="0.3">
      <c r="P777458" s="83"/>
    </row>
    <row r="777459" spans="16:16" x14ac:dyDescent="0.3">
      <c r="P777459" s="83"/>
    </row>
    <row r="777460" spans="16:16" x14ac:dyDescent="0.3">
      <c r="P777460" s="83"/>
    </row>
    <row r="777461" spans="16:16" x14ac:dyDescent="0.3">
      <c r="P777461" s="83"/>
    </row>
    <row r="777462" spans="16:16" x14ac:dyDescent="0.3">
      <c r="P777462" s="83"/>
    </row>
    <row r="777463" spans="16:16" x14ac:dyDescent="0.3">
      <c r="P777463" s="83"/>
    </row>
    <row r="777464" spans="16:16" x14ac:dyDescent="0.3">
      <c r="P777464" s="83"/>
    </row>
    <row r="777465" spans="16:16" x14ac:dyDescent="0.3">
      <c r="P777465" s="83"/>
    </row>
    <row r="777466" spans="16:16" x14ac:dyDescent="0.3">
      <c r="P777466" s="83"/>
    </row>
    <row r="777467" spans="16:16" x14ac:dyDescent="0.3">
      <c r="P777467" s="83"/>
    </row>
    <row r="777468" spans="16:16" x14ac:dyDescent="0.3">
      <c r="P777468" s="83"/>
    </row>
    <row r="777469" spans="16:16" x14ac:dyDescent="0.3">
      <c r="P777469" s="83"/>
    </row>
    <row r="777470" spans="16:16" x14ac:dyDescent="0.3">
      <c r="P777470" s="83"/>
    </row>
    <row r="777471" spans="16:16" x14ac:dyDescent="0.3">
      <c r="P777471" s="83"/>
    </row>
    <row r="777472" spans="16:16" x14ac:dyDescent="0.3">
      <c r="P777472" s="83"/>
    </row>
    <row r="777473" spans="16:16" x14ac:dyDescent="0.3">
      <c r="P777473" s="83"/>
    </row>
    <row r="777474" spans="16:16" x14ac:dyDescent="0.3">
      <c r="P777474" s="83"/>
    </row>
    <row r="777475" spans="16:16" x14ac:dyDescent="0.3">
      <c r="P777475" s="83"/>
    </row>
    <row r="777476" spans="16:16" x14ac:dyDescent="0.3">
      <c r="P777476" s="83"/>
    </row>
    <row r="777477" spans="16:16" x14ac:dyDescent="0.3">
      <c r="P777477" s="83"/>
    </row>
    <row r="777478" spans="16:16" x14ac:dyDescent="0.3">
      <c r="P777478" s="83"/>
    </row>
    <row r="777479" spans="16:16" x14ac:dyDescent="0.3">
      <c r="P777479" s="83"/>
    </row>
    <row r="777480" spans="16:16" x14ac:dyDescent="0.3">
      <c r="P777480" s="83"/>
    </row>
    <row r="777481" spans="16:16" x14ac:dyDescent="0.3">
      <c r="P777481" s="83"/>
    </row>
    <row r="777482" spans="16:16" x14ac:dyDescent="0.3">
      <c r="P777482" s="83"/>
    </row>
    <row r="777483" spans="16:16" x14ac:dyDescent="0.3">
      <c r="P777483" s="83"/>
    </row>
    <row r="777484" spans="16:16" x14ac:dyDescent="0.3">
      <c r="P777484" s="83"/>
    </row>
    <row r="777485" spans="16:16" x14ac:dyDescent="0.3">
      <c r="P777485" s="83"/>
    </row>
    <row r="777486" spans="16:16" x14ac:dyDescent="0.3">
      <c r="P777486" s="83"/>
    </row>
    <row r="777487" spans="16:16" x14ac:dyDescent="0.3">
      <c r="P777487" s="83"/>
    </row>
    <row r="777488" spans="16:16" x14ac:dyDescent="0.3">
      <c r="P777488" s="83"/>
    </row>
    <row r="777489" spans="16:16" x14ac:dyDescent="0.3">
      <c r="P777489" s="83"/>
    </row>
    <row r="777490" spans="16:16" x14ac:dyDescent="0.3">
      <c r="P777490" s="83"/>
    </row>
    <row r="777491" spans="16:16" x14ac:dyDescent="0.3">
      <c r="P777491" s="83"/>
    </row>
    <row r="777492" spans="16:16" x14ac:dyDescent="0.3">
      <c r="P777492" s="83"/>
    </row>
    <row r="777493" spans="16:16" x14ac:dyDescent="0.3">
      <c r="P777493" s="83"/>
    </row>
    <row r="777494" spans="16:16" x14ac:dyDescent="0.3">
      <c r="P777494" s="83"/>
    </row>
    <row r="777495" spans="16:16" x14ac:dyDescent="0.3">
      <c r="P777495" s="83"/>
    </row>
    <row r="777496" spans="16:16" x14ac:dyDescent="0.3">
      <c r="P777496" s="83"/>
    </row>
    <row r="777497" spans="16:16" x14ac:dyDescent="0.3">
      <c r="P777497" s="83"/>
    </row>
    <row r="777498" spans="16:16" x14ac:dyDescent="0.3">
      <c r="P777498" s="83"/>
    </row>
    <row r="777499" spans="16:16" x14ac:dyDescent="0.3">
      <c r="P777499" s="83"/>
    </row>
    <row r="777500" spans="16:16" x14ac:dyDescent="0.3">
      <c r="P777500" s="83"/>
    </row>
    <row r="777501" spans="16:16" x14ac:dyDescent="0.3">
      <c r="P777501" s="83"/>
    </row>
    <row r="777502" spans="16:16" x14ac:dyDescent="0.3">
      <c r="P777502" s="83"/>
    </row>
    <row r="777503" spans="16:16" x14ac:dyDescent="0.3">
      <c r="P777503" s="83"/>
    </row>
    <row r="777504" spans="16:16" x14ac:dyDescent="0.3">
      <c r="P777504" s="83"/>
    </row>
    <row r="777505" spans="16:16" x14ac:dyDescent="0.3">
      <c r="P777505" s="83"/>
    </row>
    <row r="777506" spans="16:16" x14ac:dyDescent="0.3">
      <c r="P777506" s="83"/>
    </row>
    <row r="777507" spans="16:16" x14ac:dyDescent="0.3">
      <c r="P777507" s="83"/>
    </row>
    <row r="777508" spans="16:16" x14ac:dyDescent="0.3">
      <c r="P777508" s="83"/>
    </row>
    <row r="777509" spans="16:16" x14ac:dyDescent="0.3">
      <c r="P777509" s="83"/>
    </row>
    <row r="777510" spans="16:16" x14ac:dyDescent="0.3">
      <c r="P777510" s="83"/>
    </row>
    <row r="777511" spans="16:16" x14ac:dyDescent="0.3">
      <c r="P777511" s="83"/>
    </row>
    <row r="777512" spans="16:16" x14ac:dyDescent="0.3">
      <c r="P777512" s="83"/>
    </row>
    <row r="777513" spans="16:16" x14ac:dyDescent="0.3">
      <c r="P777513" s="83"/>
    </row>
    <row r="777514" spans="16:16" x14ac:dyDescent="0.3">
      <c r="P777514" s="83"/>
    </row>
    <row r="777515" spans="16:16" x14ac:dyDescent="0.3">
      <c r="P777515" s="83"/>
    </row>
    <row r="777516" spans="16:16" x14ac:dyDescent="0.3">
      <c r="P777516" s="83"/>
    </row>
    <row r="777517" spans="16:16" x14ac:dyDescent="0.3">
      <c r="P777517" s="83"/>
    </row>
    <row r="777518" spans="16:16" x14ac:dyDescent="0.3">
      <c r="P777518" s="83"/>
    </row>
    <row r="777519" spans="16:16" x14ac:dyDescent="0.3">
      <c r="P777519" s="83"/>
    </row>
    <row r="777520" spans="16:16" x14ac:dyDescent="0.3">
      <c r="P777520" s="83"/>
    </row>
    <row r="777521" spans="16:16" x14ac:dyDescent="0.3">
      <c r="P777521" s="83"/>
    </row>
    <row r="777522" spans="16:16" x14ac:dyDescent="0.3">
      <c r="P777522" s="83"/>
    </row>
    <row r="777523" spans="16:16" x14ac:dyDescent="0.3">
      <c r="P777523" s="83"/>
    </row>
    <row r="777524" spans="16:16" x14ac:dyDescent="0.3">
      <c r="P777524" s="83"/>
    </row>
    <row r="777525" spans="16:16" x14ac:dyDescent="0.3">
      <c r="P777525" s="83"/>
    </row>
    <row r="777526" spans="16:16" x14ac:dyDescent="0.3">
      <c r="P777526" s="83"/>
    </row>
    <row r="777527" spans="16:16" x14ac:dyDescent="0.3">
      <c r="P777527" s="83"/>
    </row>
    <row r="777528" spans="16:16" x14ac:dyDescent="0.3">
      <c r="P777528" s="83"/>
    </row>
    <row r="777529" spans="16:16" x14ac:dyDescent="0.3">
      <c r="P777529" s="83"/>
    </row>
    <row r="777530" spans="16:16" x14ac:dyDescent="0.3">
      <c r="P777530" s="83"/>
    </row>
    <row r="777531" spans="16:16" x14ac:dyDescent="0.3">
      <c r="P777531" s="83"/>
    </row>
    <row r="777532" spans="16:16" x14ac:dyDescent="0.3">
      <c r="P777532" s="83"/>
    </row>
    <row r="777533" spans="16:16" x14ac:dyDescent="0.3">
      <c r="P777533" s="83"/>
    </row>
    <row r="777534" spans="16:16" x14ac:dyDescent="0.3">
      <c r="P777534" s="83"/>
    </row>
    <row r="777535" spans="16:16" x14ac:dyDescent="0.3">
      <c r="P777535" s="83"/>
    </row>
    <row r="777536" spans="16:16" x14ac:dyDescent="0.3">
      <c r="P777536" s="83"/>
    </row>
    <row r="777537" spans="16:16" x14ac:dyDescent="0.3">
      <c r="P777537" s="83"/>
    </row>
    <row r="777538" spans="16:16" x14ac:dyDescent="0.3">
      <c r="P777538" s="83"/>
    </row>
    <row r="777539" spans="16:16" x14ac:dyDescent="0.3">
      <c r="P777539" s="83"/>
    </row>
    <row r="777540" spans="16:16" x14ac:dyDescent="0.3">
      <c r="P777540" s="83"/>
    </row>
    <row r="777541" spans="16:16" x14ac:dyDescent="0.3">
      <c r="P777541" s="83"/>
    </row>
    <row r="777542" spans="16:16" x14ac:dyDescent="0.3">
      <c r="P777542" s="83"/>
    </row>
    <row r="777543" spans="16:16" x14ac:dyDescent="0.3">
      <c r="P777543" s="83"/>
    </row>
    <row r="777544" spans="16:16" x14ac:dyDescent="0.3">
      <c r="P777544" s="83"/>
    </row>
    <row r="777545" spans="16:16" x14ac:dyDescent="0.3">
      <c r="P777545" s="83"/>
    </row>
    <row r="777546" spans="16:16" x14ac:dyDescent="0.3">
      <c r="P777546" s="83"/>
    </row>
    <row r="777547" spans="16:16" x14ac:dyDescent="0.3">
      <c r="P777547" s="83"/>
    </row>
    <row r="777548" spans="16:16" x14ac:dyDescent="0.3">
      <c r="P777548" s="83"/>
    </row>
    <row r="777549" spans="16:16" x14ac:dyDescent="0.3">
      <c r="P777549" s="83"/>
    </row>
    <row r="777550" spans="16:16" x14ac:dyDescent="0.3">
      <c r="P777550" s="83"/>
    </row>
    <row r="777551" spans="16:16" x14ac:dyDescent="0.3">
      <c r="P777551" s="83"/>
    </row>
    <row r="777552" spans="16:16" x14ac:dyDescent="0.3">
      <c r="P777552" s="83"/>
    </row>
    <row r="777553" spans="16:16" x14ac:dyDescent="0.3">
      <c r="P777553" s="83"/>
    </row>
    <row r="777554" spans="16:16" x14ac:dyDescent="0.3">
      <c r="P777554" s="83"/>
    </row>
    <row r="777555" spans="16:16" x14ac:dyDescent="0.3">
      <c r="P777555" s="83"/>
    </row>
    <row r="777556" spans="16:16" x14ac:dyDescent="0.3">
      <c r="P777556" s="83"/>
    </row>
    <row r="777557" spans="16:16" x14ac:dyDescent="0.3">
      <c r="P777557" s="83"/>
    </row>
    <row r="777558" spans="16:16" x14ac:dyDescent="0.3">
      <c r="P777558" s="83"/>
    </row>
    <row r="777559" spans="16:16" x14ac:dyDescent="0.3">
      <c r="P777559" s="83"/>
    </row>
    <row r="777560" spans="16:16" x14ac:dyDescent="0.3">
      <c r="P777560" s="83"/>
    </row>
    <row r="777561" spans="16:16" x14ac:dyDescent="0.3">
      <c r="P777561" s="83"/>
    </row>
    <row r="777562" spans="16:16" x14ac:dyDescent="0.3">
      <c r="P777562" s="83"/>
    </row>
    <row r="777563" spans="16:16" x14ac:dyDescent="0.3">
      <c r="P777563" s="83"/>
    </row>
    <row r="777564" spans="16:16" x14ac:dyDescent="0.3">
      <c r="P777564" s="83"/>
    </row>
    <row r="777565" spans="16:16" x14ac:dyDescent="0.3">
      <c r="P777565" s="83"/>
    </row>
    <row r="777566" spans="16:16" x14ac:dyDescent="0.3">
      <c r="P777566" s="83"/>
    </row>
    <row r="777567" spans="16:16" x14ac:dyDescent="0.3">
      <c r="P777567" s="83"/>
    </row>
    <row r="777568" spans="16:16" x14ac:dyDescent="0.3">
      <c r="P777568" s="83"/>
    </row>
    <row r="777569" spans="16:16" x14ac:dyDescent="0.3">
      <c r="P777569" s="83"/>
    </row>
    <row r="777570" spans="16:16" x14ac:dyDescent="0.3">
      <c r="P777570" s="83"/>
    </row>
    <row r="777571" spans="16:16" x14ac:dyDescent="0.3">
      <c r="P777571" s="83"/>
    </row>
    <row r="777572" spans="16:16" x14ac:dyDescent="0.3">
      <c r="P777572" s="83"/>
    </row>
    <row r="777573" spans="16:16" x14ac:dyDescent="0.3">
      <c r="P777573" s="83"/>
    </row>
    <row r="777574" spans="16:16" x14ac:dyDescent="0.3">
      <c r="P777574" s="83"/>
    </row>
    <row r="777575" spans="16:16" x14ac:dyDescent="0.3">
      <c r="P777575" s="83"/>
    </row>
    <row r="777576" spans="16:16" x14ac:dyDescent="0.3">
      <c r="P777576" s="83"/>
    </row>
    <row r="777577" spans="16:16" x14ac:dyDescent="0.3">
      <c r="P777577" s="83"/>
    </row>
    <row r="777578" spans="16:16" x14ac:dyDescent="0.3">
      <c r="P777578" s="83"/>
    </row>
    <row r="777579" spans="16:16" x14ac:dyDescent="0.3">
      <c r="P777579" s="83"/>
    </row>
    <row r="777580" spans="16:16" x14ac:dyDescent="0.3">
      <c r="P777580" s="83"/>
    </row>
    <row r="777581" spans="16:16" x14ac:dyDescent="0.3">
      <c r="P777581" s="83"/>
    </row>
    <row r="777582" spans="16:16" x14ac:dyDescent="0.3">
      <c r="P777582" s="83"/>
    </row>
    <row r="777583" spans="16:16" x14ac:dyDescent="0.3">
      <c r="P777583" s="83"/>
    </row>
    <row r="777584" spans="16:16" x14ac:dyDescent="0.3">
      <c r="P777584" s="83"/>
    </row>
    <row r="777585" spans="16:16" x14ac:dyDescent="0.3">
      <c r="P777585" s="83"/>
    </row>
    <row r="777586" spans="16:16" x14ac:dyDescent="0.3">
      <c r="P777586" s="83"/>
    </row>
    <row r="777587" spans="16:16" x14ac:dyDescent="0.3">
      <c r="P777587" s="83"/>
    </row>
    <row r="777588" spans="16:16" x14ac:dyDescent="0.3">
      <c r="P777588" s="83"/>
    </row>
    <row r="777589" spans="16:16" x14ac:dyDescent="0.3">
      <c r="P777589" s="83"/>
    </row>
    <row r="777590" spans="16:16" x14ac:dyDescent="0.3">
      <c r="P777590" s="83"/>
    </row>
    <row r="777591" spans="16:16" x14ac:dyDescent="0.3">
      <c r="P777591" s="83"/>
    </row>
    <row r="777592" spans="16:16" x14ac:dyDescent="0.3">
      <c r="P777592" s="83"/>
    </row>
    <row r="777593" spans="16:16" x14ac:dyDescent="0.3">
      <c r="P777593" s="83"/>
    </row>
    <row r="777594" spans="16:16" x14ac:dyDescent="0.3">
      <c r="P777594" s="83"/>
    </row>
    <row r="777595" spans="16:16" x14ac:dyDescent="0.3">
      <c r="P777595" s="83"/>
    </row>
    <row r="777596" spans="16:16" x14ac:dyDescent="0.3">
      <c r="P777596" s="83"/>
    </row>
    <row r="777597" spans="16:16" x14ac:dyDescent="0.3">
      <c r="P777597" s="83"/>
    </row>
    <row r="777598" spans="16:16" x14ac:dyDescent="0.3">
      <c r="P777598" s="83"/>
    </row>
    <row r="777599" spans="16:16" x14ac:dyDescent="0.3">
      <c r="P777599" s="83"/>
    </row>
    <row r="777600" spans="16:16" x14ac:dyDescent="0.3">
      <c r="P777600" s="83"/>
    </row>
    <row r="777601" spans="16:16" x14ac:dyDescent="0.3">
      <c r="P777601" s="83"/>
    </row>
    <row r="777602" spans="16:16" x14ac:dyDescent="0.3">
      <c r="P777602" s="83"/>
    </row>
    <row r="777603" spans="16:16" x14ac:dyDescent="0.3">
      <c r="P777603" s="83"/>
    </row>
    <row r="777604" spans="16:16" x14ac:dyDescent="0.3">
      <c r="P777604" s="83"/>
    </row>
    <row r="777605" spans="16:16" x14ac:dyDescent="0.3">
      <c r="P777605" s="83"/>
    </row>
    <row r="777606" spans="16:16" x14ac:dyDescent="0.3">
      <c r="P777606" s="83"/>
    </row>
    <row r="777607" spans="16:16" x14ac:dyDescent="0.3">
      <c r="P777607" s="83"/>
    </row>
    <row r="777608" spans="16:16" x14ac:dyDescent="0.3">
      <c r="P777608" s="83"/>
    </row>
    <row r="777609" spans="16:16" x14ac:dyDescent="0.3">
      <c r="P777609" s="83"/>
    </row>
    <row r="777610" spans="16:16" x14ac:dyDescent="0.3">
      <c r="P777610" s="83"/>
    </row>
    <row r="777611" spans="16:16" x14ac:dyDescent="0.3">
      <c r="P777611" s="83"/>
    </row>
    <row r="777612" spans="16:16" x14ac:dyDescent="0.3">
      <c r="P777612" s="83"/>
    </row>
    <row r="777613" spans="16:16" x14ac:dyDescent="0.3">
      <c r="P777613" s="83"/>
    </row>
    <row r="777614" spans="16:16" x14ac:dyDescent="0.3">
      <c r="P777614" s="83"/>
    </row>
    <row r="777615" spans="16:16" x14ac:dyDescent="0.3">
      <c r="P777615" s="83"/>
    </row>
    <row r="777616" spans="16:16" x14ac:dyDescent="0.3">
      <c r="P777616" s="83"/>
    </row>
    <row r="777617" spans="16:16" x14ac:dyDescent="0.3">
      <c r="P777617" s="83"/>
    </row>
    <row r="777618" spans="16:16" x14ac:dyDescent="0.3">
      <c r="P777618" s="83"/>
    </row>
    <row r="777619" spans="16:16" x14ac:dyDescent="0.3">
      <c r="P777619" s="83"/>
    </row>
    <row r="777620" spans="16:16" x14ac:dyDescent="0.3">
      <c r="P777620" s="83"/>
    </row>
    <row r="777621" spans="16:16" x14ac:dyDescent="0.3">
      <c r="P777621" s="83"/>
    </row>
    <row r="777622" spans="16:16" x14ac:dyDescent="0.3">
      <c r="P777622" s="83"/>
    </row>
    <row r="777623" spans="16:16" x14ac:dyDescent="0.3">
      <c r="P777623" s="83"/>
    </row>
    <row r="777624" spans="16:16" x14ac:dyDescent="0.3">
      <c r="P777624" s="83"/>
    </row>
    <row r="777625" spans="16:16" x14ac:dyDescent="0.3">
      <c r="P777625" s="83"/>
    </row>
    <row r="777626" spans="16:16" x14ac:dyDescent="0.3">
      <c r="P777626" s="83"/>
    </row>
    <row r="777627" spans="16:16" x14ac:dyDescent="0.3">
      <c r="P777627" s="83"/>
    </row>
    <row r="777628" spans="16:16" x14ac:dyDescent="0.3">
      <c r="P777628" s="83"/>
    </row>
    <row r="777629" spans="16:16" x14ac:dyDescent="0.3">
      <c r="P777629" s="83"/>
    </row>
    <row r="777630" spans="16:16" x14ac:dyDescent="0.3">
      <c r="P777630" s="83"/>
    </row>
    <row r="777631" spans="16:16" x14ac:dyDescent="0.3">
      <c r="P777631" s="83"/>
    </row>
    <row r="777632" spans="16:16" x14ac:dyDescent="0.3">
      <c r="P777632" s="83"/>
    </row>
    <row r="777633" spans="16:16" x14ac:dyDescent="0.3">
      <c r="P777633" s="83"/>
    </row>
    <row r="777634" spans="16:16" x14ac:dyDescent="0.3">
      <c r="P777634" s="83"/>
    </row>
    <row r="777635" spans="16:16" x14ac:dyDescent="0.3">
      <c r="P777635" s="83"/>
    </row>
    <row r="777636" spans="16:16" x14ac:dyDescent="0.3">
      <c r="P777636" s="83"/>
    </row>
    <row r="777637" spans="16:16" x14ac:dyDescent="0.3">
      <c r="P777637" s="83"/>
    </row>
    <row r="777638" spans="16:16" x14ac:dyDescent="0.3">
      <c r="P777638" s="83"/>
    </row>
    <row r="777639" spans="16:16" x14ac:dyDescent="0.3">
      <c r="P777639" s="83"/>
    </row>
    <row r="777640" spans="16:16" x14ac:dyDescent="0.3">
      <c r="P777640" s="83"/>
    </row>
    <row r="777641" spans="16:16" x14ac:dyDescent="0.3">
      <c r="P777641" s="83"/>
    </row>
    <row r="777642" spans="16:16" x14ac:dyDescent="0.3">
      <c r="P777642" s="83"/>
    </row>
    <row r="777643" spans="16:16" x14ac:dyDescent="0.3">
      <c r="P777643" s="83"/>
    </row>
    <row r="777644" spans="16:16" x14ac:dyDescent="0.3">
      <c r="P777644" s="83"/>
    </row>
    <row r="777645" spans="16:16" x14ac:dyDescent="0.3">
      <c r="P777645" s="83"/>
    </row>
    <row r="777646" spans="16:16" x14ac:dyDescent="0.3">
      <c r="P777646" s="83"/>
    </row>
    <row r="777647" spans="16:16" x14ac:dyDescent="0.3">
      <c r="P777647" s="83"/>
    </row>
    <row r="777648" spans="16:16" x14ac:dyDescent="0.3">
      <c r="P777648" s="83"/>
    </row>
    <row r="777649" spans="16:16" x14ac:dyDescent="0.3">
      <c r="P777649" s="83"/>
    </row>
    <row r="777650" spans="16:16" x14ac:dyDescent="0.3">
      <c r="P777650" s="83"/>
    </row>
    <row r="777651" spans="16:16" x14ac:dyDescent="0.3">
      <c r="P777651" s="83"/>
    </row>
    <row r="777652" spans="16:16" x14ac:dyDescent="0.3">
      <c r="P777652" s="83"/>
    </row>
    <row r="777653" spans="16:16" x14ac:dyDescent="0.3">
      <c r="P777653" s="83"/>
    </row>
    <row r="777654" spans="16:16" x14ac:dyDescent="0.3">
      <c r="P777654" s="83"/>
    </row>
    <row r="777655" spans="16:16" x14ac:dyDescent="0.3">
      <c r="P777655" s="83"/>
    </row>
    <row r="777656" spans="16:16" x14ac:dyDescent="0.3">
      <c r="P777656" s="83"/>
    </row>
    <row r="777657" spans="16:16" x14ac:dyDescent="0.3">
      <c r="P777657" s="83"/>
    </row>
    <row r="777658" spans="16:16" x14ac:dyDescent="0.3">
      <c r="P777658" s="83"/>
    </row>
    <row r="777659" spans="16:16" x14ac:dyDescent="0.3">
      <c r="P777659" s="83"/>
    </row>
    <row r="777660" spans="16:16" x14ac:dyDescent="0.3">
      <c r="P777660" s="83"/>
    </row>
    <row r="777661" spans="16:16" x14ac:dyDescent="0.3">
      <c r="P777661" s="83"/>
    </row>
    <row r="777662" spans="16:16" x14ac:dyDescent="0.3">
      <c r="P777662" s="83"/>
    </row>
    <row r="777663" spans="16:16" x14ac:dyDescent="0.3">
      <c r="P777663" s="83"/>
    </row>
    <row r="777664" spans="16:16" x14ac:dyDescent="0.3">
      <c r="P777664" s="83"/>
    </row>
    <row r="777665" spans="16:16" x14ac:dyDescent="0.3">
      <c r="P777665" s="83"/>
    </row>
    <row r="777666" spans="16:16" x14ac:dyDescent="0.3">
      <c r="P777666" s="83"/>
    </row>
    <row r="777667" spans="16:16" x14ac:dyDescent="0.3">
      <c r="P777667" s="83"/>
    </row>
    <row r="777668" spans="16:16" x14ac:dyDescent="0.3">
      <c r="P777668" s="83"/>
    </row>
    <row r="777669" spans="16:16" x14ac:dyDescent="0.3">
      <c r="P777669" s="83"/>
    </row>
    <row r="777670" spans="16:16" x14ac:dyDescent="0.3">
      <c r="P777670" s="83"/>
    </row>
    <row r="777671" spans="16:16" x14ac:dyDescent="0.3">
      <c r="P777671" s="83"/>
    </row>
    <row r="777672" spans="16:16" x14ac:dyDescent="0.3">
      <c r="P777672" s="83"/>
    </row>
    <row r="777673" spans="16:16" x14ac:dyDescent="0.3">
      <c r="P777673" s="83"/>
    </row>
    <row r="777674" spans="16:16" x14ac:dyDescent="0.3">
      <c r="P777674" s="83"/>
    </row>
    <row r="777675" spans="16:16" x14ac:dyDescent="0.3">
      <c r="P777675" s="83"/>
    </row>
    <row r="777676" spans="16:16" x14ac:dyDescent="0.3">
      <c r="P777676" s="83"/>
    </row>
    <row r="777677" spans="16:16" x14ac:dyDescent="0.3">
      <c r="P777677" s="83"/>
    </row>
    <row r="777678" spans="16:16" x14ac:dyDescent="0.3">
      <c r="P777678" s="83"/>
    </row>
    <row r="777679" spans="16:16" x14ac:dyDescent="0.3">
      <c r="P777679" s="83"/>
    </row>
    <row r="777680" spans="16:16" x14ac:dyDescent="0.3">
      <c r="P777680" s="83"/>
    </row>
    <row r="777681" spans="16:16" x14ac:dyDescent="0.3">
      <c r="P777681" s="83"/>
    </row>
    <row r="777682" spans="16:16" x14ac:dyDescent="0.3">
      <c r="P777682" s="83"/>
    </row>
    <row r="777683" spans="16:16" x14ac:dyDescent="0.3">
      <c r="P777683" s="83"/>
    </row>
    <row r="777684" spans="16:16" x14ac:dyDescent="0.3">
      <c r="P777684" s="83"/>
    </row>
    <row r="777685" spans="16:16" x14ac:dyDescent="0.3">
      <c r="P777685" s="83"/>
    </row>
    <row r="777686" spans="16:16" x14ac:dyDescent="0.3">
      <c r="P777686" s="83"/>
    </row>
    <row r="777687" spans="16:16" x14ac:dyDescent="0.3">
      <c r="P777687" s="83"/>
    </row>
    <row r="777688" spans="16:16" x14ac:dyDescent="0.3">
      <c r="P777688" s="83"/>
    </row>
    <row r="777689" spans="16:16" x14ac:dyDescent="0.3">
      <c r="P777689" s="83"/>
    </row>
    <row r="777690" spans="16:16" x14ac:dyDescent="0.3">
      <c r="P777690" s="83"/>
    </row>
    <row r="777691" spans="16:16" x14ac:dyDescent="0.3">
      <c r="P777691" s="83"/>
    </row>
    <row r="777692" spans="16:16" x14ac:dyDescent="0.3">
      <c r="P777692" s="83"/>
    </row>
    <row r="777693" spans="16:16" x14ac:dyDescent="0.3">
      <c r="P777693" s="83"/>
    </row>
    <row r="777694" spans="16:16" x14ac:dyDescent="0.3">
      <c r="P777694" s="83"/>
    </row>
    <row r="777695" spans="16:16" x14ac:dyDescent="0.3">
      <c r="P777695" s="83"/>
    </row>
    <row r="777696" spans="16:16" x14ac:dyDescent="0.3">
      <c r="P777696" s="83"/>
    </row>
    <row r="777697" spans="16:16" x14ac:dyDescent="0.3">
      <c r="P777697" s="83"/>
    </row>
    <row r="777698" spans="16:16" x14ac:dyDescent="0.3">
      <c r="P777698" s="83"/>
    </row>
    <row r="777699" spans="16:16" x14ac:dyDescent="0.3">
      <c r="P777699" s="83"/>
    </row>
    <row r="777700" spans="16:16" x14ac:dyDescent="0.3">
      <c r="P777700" s="83"/>
    </row>
    <row r="777701" spans="16:16" x14ac:dyDescent="0.3">
      <c r="P777701" s="83"/>
    </row>
    <row r="777702" spans="16:16" x14ac:dyDescent="0.3">
      <c r="P777702" s="83"/>
    </row>
    <row r="777703" spans="16:16" x14ac:dyDescent="0.3">
      <c r="P777703" s="83"/>
    </row>
    <row r="777704" spans="16:16" x14ac:dyDescent="0.3">
      <c r="P777704" s="83"/>
    </row>
    <row r="777705" spans="16:16" x14ac:dyDescent="0.3">
      <c r="P777705" s="83"/>
    </row>
    <row r="777706" spans="16:16" x14ac:dyDescent="0.3">
      <c r="P777706" s="83"/>
    </row>
    <row r="777707" spans="16:16" x14ac:dyDescent="0.3">
      <c r="P777707" s="83"/>
    </row>
    <row r="777708" spans="16:16" x14ac:dyDescent="0.3">
      <c r="P777708" s="83"/>
    </row>
    <row r="777709" spans="16:16" x14ac:dyDescent="0.3">
      <c r="P777709" s="83"/>
    </row>
    <row r="777710" spans="16:16" x14ac:dyDescent="0.3">
      <c r="P777710" s="83"/>
    </row>
    <row r="777711" spans="16:16" x14ac:dyDescent="0.3">
      <c r="P777711" s="83"/>
    </row>
    <row r="777712" spans="16:16" x14ac:dyDescent="0.3">
      <c r="P777712" s="83"/>
    </row>
    <row r="777713" spans="16:16" x14ac:dyDescent="0.3">
      <c r="P777713" s="83"/>
    </row>
    <row r="777714" spans="16:16" x14ac:dyDescent="0.3">
      <c r="P777714" s="83"/>
    </row>
    <row r="777715" spans="16:16" x14ac:dyDescent="0.3">
      <c r="P777715" s="83"/>
    </row>
    <row r="777716" spans="16:16" x14ac:dyDescent="0.3">
      <c r="P777716" s="83"/>
    </row>
    <row r="777717" spans="16:16" x14ac:dyDescent="0.3">
      <c r="P777717" s="83"/>
    </row>
    <row r="777718" spans="16:16" x14ac:dyDescent="0.3">
      <c r="P777718" s="83"/>
    </row>
    <row r="777719" spans="16:16" x14ac:dyDescent="0.3">
      <c r="P777719" s="83"/>
    </row>
    <row r="777720" spans="16:16" x14ac:dyDescent="0.3">
      <c r="P777720" s="83"/>
    </row>
    <row r="777721" spans="16:16" x14ac:dyDescent="0.3">
      <c r="P777721" s="83"/>
    </row>
    <row r="777722" spans="16:16" x14ac:dyDescent="0.3">
      <c r="P777722" s="83"/>
    </row>
    <row r="777723" spans="16:16" x14ac:dyDescent="0.3">
      <c r="P777723" s="83"/>
    </row>
    <row r="777724" spans="16:16" x14ac:dyDescent="0.3">
      <c r="P777724" s="83"/>
    </row>
    <row r="777725" spans="16:16" x14ac:dyDescent="0.3">
      <c r="P777725" s="83"/>
    </row>
    <row r="777726" spans="16:16" x14ac:dyDescent="0.3">
      <c r="P777726" s="83"/>
    </row>
    <row r="777727" spans="16:16" x14ac:dyDescent="0.3">
      <c r="P777727" s="83"/>
    </row>
    <row r="777728" spans="16:16" x14ac:dyDescent="0.3">
      <c r="P777728" s="83"/>
    </row>
    <row r="777729" spans="16:16" x14ac:dyDescent="0.3">
      <c r="P777729" s="83"/>
    </row>
    <row r="777730" spans="16:16" x14ac:dyDescent="0.3">
      <c r="P777730" s="83"/>
    </row>
    <row r="777731" spans="16:16" x14ac:dyDescent="0.3">
      <c r="P777731" s="83"/>
    </row>
    <row r="777732" spans="16:16" x14ac:dyDescent="0.3">
      <c r="P777732" s="83"/>
    </row>
    <row r="777733" spans="16:16" x14ac:dyDescent="0.3">
      <c r="P777733" s="83"/>
    </row>
    <row r="777734" spans="16:16" x14ac:dyDescent="0.3">
      <c r="P777734" s="83"/>
    </row>
    <row r="777735" spans="16:16" x14ac:dyDescent="0.3">
      <c r="P777735" s="83"/>
    </row>
    <row r="777736" spans="16:16" x14ac:dyDescent="0.3">
      <c r="P777736" s="83"/>
    </row>
    <row r="777737" spans="16:16" x14ac:dyDescent="0.3">
      <c r="P777737" s="83"/>
    </row>
    <row r="777738" spans="16:16" x14ac:dyDescent="0.3">
      <c r="P777738" s="83"/>
    </row>
    <row r="777739" spans="16:16" x14ac:dyDescent="0.3">
      <c r="P777739" s="83"/>
    </row>
    <row r="777740" spans="16:16" x14ac:dyDescent="0.3">
      <c r="P777740" s="83"/>
    </row>
    <row r="777741" spans="16:16" x14ac:dyDescent="0.3">
      <c r="P777741" s="83"/>
    </row>
    <row r="777742" spans="16:16" x14ac:dyDescent="0.3">
      <c r="P777742" s="83"/>
    </row>
    <row r="777743" spans="16:16" x14ac:dyDescent="0.3">
      <c r="P777743" s="83"/>
    </row>
    <row r="777744" spans="16:16" x14ac:dyDescent="0.3">
      <c r="P777744" s="83"/>
    </row>
    <row r="777745" spans="16:16" x14ac:dyDescent="0.3">
      <c r="P777745" s="83"/>
    </row>
    <row r="777746" spans="16:16" x14ac:dyDescent="0.3">
      <c r="P777746" s="83"/>
    </row>
    <row r="777747" spans="16:16" x14ac:dyDescent="0.3">
      <c r="P777747" s="83"/>
    </row>
    <row r="777748" spans="16:16" x14ac:dyDescent="0.3">
      <c r="P777748" s="83"/>
    </row>
    <row r="777749" spans="16:16" x14ac:dyDescent="0.3">
      <c r="P777749" s="83"/>
    </row>
    <row r="777750" spans="16:16" x14ac:dyDescent="0.3">
      <c r="P777750" s="83"/>
    </row>
    <row r="777751" spans="16:16" x14ac:dyDescent="0.3">
      <c r="P777751" s="83"/>
    </row>
    <row r="777752" spans="16:16" x14ac:dyDescent="0.3">
      <c r="P777752" s="83"/>
    </row>
    <row r="777753" spans="16:16" x14ac:dyDescent="0.3">
      <c r="P777753" s="83"/>
    </row>
    <row r="777754" spans="16:16" x14ac:dyDescent="0.3">
      <c r="P777754" s="83"/>
    </row>
    <row r="777755" spans="16:16" x14ac:dyDescent="0.3">
      <c r="P777755" s="83"/>
    </row>
    <row r="777756" spans="16:16" x14ac:dyDescent="0.3">
      <c r="P777756" s="83"/>
    </row>
    <row r="777757" spans="16:16" x14ac:dyDescent="0.3">
      <c r="P777757" s="83"/>
    </row>
    <row r="777758" spans="16:16" x14ac:dyDescent="0.3">
      <c r="P777758" s="83"/>
    </row>
    <row r="777759" spans="16:16" x14ac:dyDescent="0.3">
      <c r="P777759" s="83"/>
    </row>
    <row r="777760" spans="16:16" x14ac:dyDescent="0.3">
      <c r="P777760" s="83"/>
    </row>
    <row r="777761" spans="16:16" x14ac:dyDescent="0.3">
      <c r="P777761" s="83"/>
    </row>
    <row r="777762" spans="16:16" x14ac:dyDescent="0.3">
      <c r="P777762" s="83"/>
    </row>
    <row r="777763" spans="16:16" x14ac:dyDescent="0.3">
      <c r="P777763" s="83"/>
    </row>
    <row r="777764" spans="16:16" x14ac:dyDescent="0.3">
      <c r="P777764" s="83"/>
    </row>
    <row r="777765" spans="16:16" x14ac:dyDescent="0.3">
      <c r="P777765" s="83"/>
    </row>
    <row r="777766" spans="16:16" x14ac:dyDescent="0.3">
      <c r="P777766" s="83"/>
    </row>
    <row r="777767" spans="16:16" x14ac:dyDescent="0.3">
      <c r="P777767" s="83"/>
    </row>
    <row r="777768" spans="16:16" x14ac:dyDescent="0.3">
      <c r="P777768" s="83"/>
    </row>
    <row r="777769" spans="16:16" x14ac:dyDescent="0.3">
      <c r="P777769" s="83"/>
    </row>
    <row r="777770" spans="16:16" x14ac:dyDescent="0.3">
      <c r="P777770" s="83"/>
    </row>
    <row r="777771" spans="16:16" x14ac:dyDescent="0.3">
      <c r="P777771" s="83"/>
    </row>
    <row r="777772" spans="16:16" x14ac:dyDescent="0.3">
      <c r="P777772" s="83"/>
    </row>
    <row r="777773" spans="16:16" x14ac:dyDescent="0.3">
      <c r="P777773" s="83"/>
    </row>
    <row r="777774" spans="16:16" x14ac:dyDescent="0.3">
      <c r="P777774" s="83"/>
    </row>
    <row r="777775" spans="16:16" x14ac:dyDescent="0.3">
      <c r="P777775" s="83"/>
    </row>
    <row r="777776" spans="16:16" x14ac:dyDescent="0.3">
      <c r="P777776" s="83"/>
    </row>
    <row r="777777" spans="16:16" x14ac:dyDescent="0.3">
      <c r="P777777" s="83"/>
    </row>
    <row r="777778" spans="16:16" x14ac:dyDescent="0.3">
      <c r="P777778" s="83"/>
    </row>
    <row r="777779" spans="16:16" x14ac:dyDescent="0.3">
      <c r="P777779" s="83"/>
    </row>
    <row r="777780" spans="16:16" x14ac:dyDescent="0.3">
      <c r="P777780" s="83"/>
    </row>
    <row r="777781" spans="16:16" x14ac:dyDescent="0.3">
      <c r="P777781" s="83"/>
    </row>
    <row r="777782" spans="16:16" x14ac:dyDescent="0.3">
      <c r="P777782" s="83"/>
    </row>
    <row r="777783" spans="16:16" x14ac:dyDescent="0.3">
      <c r="P777783" s="83"/>
    </row>
    <row r="777784" spans="16:16" x14ac:dyDescent="0.3">
      <c r="P777784" s="83"/>
    </row>
    <row r="777785" spans="16:16" x14ac:dyDescent="0.3">
      <c r="P777785" s="83"/>
    </row>
    <row r="777786" spans="16:16" x14ac:dyDescent="0.3">
      <c r="P777786" s="83"/>
    </row>
    <row r="777787" spans="16:16" x14ac:dyDescent="0.3">
      <c r="P777787" s="83"/>
    </row>
    <row r="777788" spans="16:16" x14ac:dyDescent="0.3">
      <c r="P777788" s="83"/>
    </row>
    <row r="777789" spans="16:16" x14ac:dyDescent="0.3">
      <c r="P777789" s="83"/>
    </row>
    <row r="777790" spans="16:16" x14ac:dyDescent="0.3">
      <c r="P777790" s="83"/>
    </row>
    <row r="777791" spans="16:16" x14ac:dyDescent="0.3">
      <c r="P777791" s="83"/>
    </row>
    <row r="777792" spans="16:16" x14ac:dyDescent="0.3">
      <c r="P777792" s="83"/>
    </row>
    <row r="777793" spans="16:16" x14ac:dyDescent="0.3">
      <c r="P777793" s="83"/>
    </row>
    <row r="777794" spans="16:16" x14ac:dyDescent="0.3">
      <c r="P777794" s="83"/>
    </row>
    <row r="777795" spans="16:16" x14ac:dyDescent="0.3">
      <c r="P777795" s="83"/>
    </row>
    <row r="777796" spans="16:16" x14ac:dyDescent="0.3">
      <c r="P777796" s="83"/>
    </row>
    <row r="777797" spans="16:16" x14ac:dyDescent="0.3">
      <c r="P777797" s="83"/>
    </row>
    <row r="777798" spans="16:16" x14ac:dyDescent="0.3">
      <c r="P777798" s="83"/>
    </row>
    <row r="777799" spans="16:16" x14ac:dyDescent="0.3">
      <c r="P777799" s="83"/>
    </row>
    <row r="777800" spans="16:16" x14ac:dyDescent="0.3">
      <c r="P777800" s="83"/>
    </row>
    <row r="777801" spans="16:16" x14ac:dyDescent="0.3">
      <c r="P777801" s="83"/>
    </row>
    <row r="777802" spans="16:16" x14ac:dyDescent="0.3">
      <c r="P777802" s="83"/>
    </row>
    <row r="777803" spans="16:16" x14ac:dyDescent="0.3">
      <c r="P777803" s="83"/>
    </row>
    <row r="777804" spans="16:16" x14ac:dyDescent="0.3">
      <c r="P777804" s="83"/>
    </row>
    <row r="777805" spans="16:16" x14ac:dyDescent="0.3">
      <c r="P777805" s="83"/>
    </row>
    <row r="777806" spans="16:16" x14ac:dyDescent="0.3">
      <c r="P777806" s="83"/>
    </row>
    <row r="777807" spans="16:16" x14ac:dyDescent="0.3">
      <c r="P777807" s="83"/>
    </row>
    <row r="777808" spans="16:16" x14ac:dyDescent="0.3">
      <c r="P777808" s="83"/>
    </row>
    <row r="777809" spans="16:16" x14ac:dyDescent="0.3">
      <c r="P777809" s="83"/>
    </row>
    <row r="777810" spans="16:16" x14ac:dyDescent="0.3">
      <c r="P777810" s="83"/>
    </row>
    <row r="777811" spans="16:16" x14ac:dyDescent="0.3">
      <c r="P777811" s="83"/>
    </row>
    <row r="777812" spans="16:16" x14ac:dyDescent="0.3">
      <c r="P777812" s="83"/>
    </row>
    <row r="777813" spans="16:16" x14ac:dyDescent="0.3">
      <c r="P777813" s="83"/>
    </row>
    <row r="777814" spans="16:16" x14ac:dyDescent="0.3">
      <c r="P777814" s="83"/>
    </row>
    <row r="777815" spans="16:16" x14ac:dyDescent="0.3">
      <c r="P777815" s="83"/>
    </row>
    <row r="777816" spans="16:16" x14ac:dyDescent="0.3">
      <c r="P777816" s="83"/>
    </row>
    <row r="777817" spans="16:16" x14ac:dyDescent="0.3">
      <c r="P777817" s="83"/>
    </row>
    <row r="777818" spans="16:16" x14ac:dyDescent="0.3">
      <c r="P777818" s="83"/>
    </row>
    <row r="777819" spans="16:16" x14ac:dyDescent="0.3">
      <c r="P777819" s="83"/>
    </row>
    <row r="777820" spans="16:16" x14ac:dyDescent="0.3">
      <c r="P777820" s="83"/>
    </row>
    <row r="777821" spans="16:16" x14ac:dyDescent="0.3">
      <c r="P777821" s="83"/>
    </row>
    <row r="777822" spans="16:16" x14ac:dyDescent="0.3">
      <c r="P777822" s="83"/>
    </row>
    <row r="777823" spans="16:16" x14ac:dyDescent="0.3">
      <c r="P777823" s="83"/>
    </row>
    <row r="777824" spans="16:16" x14ac:dyDescent="0.3">
      <c r="P777824" s="83"/>
    </row>
    <row r="777825" spans="16:16" x14ac:dyDescent="0.3">
      <c r="P777825" s="83"/>
    </row>
    <row r="777826" spans="16:16" x14ac:dyDescent="0.3">
      <c r="P777826" s="83"/>
    </row>
    <row r="777827" spans="16:16" x14ac:dyDescent="0.3">
      <c r="P777827" s="83"/>
    </row>
    <row r="777828" spans="16:16" x14ac:dyDescent="0.3">
      <c r="P777828" s="83"/>
    </row>
    <row r="777829" spans="16:16" x14ac:dyDescent="0.3">
      <c r="P777829" s="83"/>
    </row>
    <row r="777830" spans="16:16" x14ac:dyDescent="0.3">
      <c r="P777830" s="83"/>
    </row>
    <row r="777831" spans="16:16" x14ac:dyDescent="0.3">
      <c r="P777831" s="83"/>
    </row>
    <row r="777832" spans="16:16" x14ac:dyDescent="0.3">
      <c r="P777832" s="83"/>
    </row>
    <row r="777833" spans="16:16" x14ac:dyDescent="0.3">
      <c r="P777833" s="83"/>
    </row>
    <row r="777834" spans="16:16" x14ac:dyDescent="0.3">
      <c r="P777834" s="83"/>
    </row>
    <row r="777835" spans="16:16" x14ac:dyDescent="0.3">
      <c r="P777835" s="83"/>
    </row>
    <row r="777836" spans="16:16" x14ac:dyDescent="0.3">
      <c r="P777836" s="83"/>
    </row>
    <row r="777837" spans="16:16" x14ac:dyDescent="0.3">
      <c r="P777837" s="83"/>
    </row>
    <row r="777838" spans="16:16" x14ac:dyDescent="0.3">
      <c r="P777838" s="83"/>
    </row>
    <row r="777839" spans="16:16" x14ac:dyDescent="0.3">
      <c r="P777839" s="83"/>
    </row>
    <row r="777840" spans="16:16" x14ac:dyDescent="0.3">
      <c r="P777840" s="83"/>
    </row>
    <row r="777841" spans="16:16" x14ac:dyDescent="0.3">
      <c r="P777841" s="83"/>
    </row>
    <row r="777842" spans="16:16" x14ac:dyDescent="0.3">
      <c r="P777842" s="83"/>
    </row>
    <row r="777843" spans="16:16" x14ac:dyDescent="0.3">
      <c r="P777843" s="83"/>
    </row>
    <row r="777844" spans="16:16" x14ac:dyDescent="0.3">
      <c r="P777844" s="83"/>
    </row>
    <row r="777845" spans="16:16" x14ac:dyDescent="0.3">
      <c r="P777845" s="83"/>
    </row>
    <row r="777846" spans="16:16" x14ac:dyDescent="0.3">
      <c r="P777846" s="83"/>
    </row>
    <row r="777847" spans="16:16" x14ac:dyDescent="0.3">
      <c r="P777847" s="83"/>
    </row>
    <row r="777848" spans="16:16" x14ac:dyDescent="0.3">
      <c r="P777848" s="83"/>
    </row>
    <row r="777849" spans="16:16" x14ac:dyDescent="0.3">
      <c r="P777849" s="83"/>
    </row>
    <row r="777850" spans="16:16" x14ac:dyDescent="0.3">
      <c r="P777850" s="83"/>
    </row>
    <row r="777851" spans="16:16" x14ac:dyDescent="0.3">
      <c r="P777851" s="83"/>
    </row>
    <row r="777852" spans="16:16" x14ac:dyDescent="0.3">
      <c r="P777852" s="83"/>
    </row>
    <row r="777853" spans="16:16" x14ac:dyDescent="0.3">
      <c r="P777853" s="83"/>
    </row>
    <row r="777854" spans="16:16" x14ac:dyDescent="0.3">
      <c r="P777854" s="83"/>
    </row>
    <row r="777855" spans="16:16" x14ac:dyDescent="0.3">
      <c r="P777855" s="83"/>
    </row>
    <row r="777856" spans="16:16" x14ac:dyDescent="0.3">
      <c r="P777856" s="83"/>
    </row>
    <row r="777857" spans="16:16" x14ac:dyDescent="0.3">
      <c r="P777857" s="83"/>
    </row>
    <row r="777858" spans="16:16" x14ac:dyDescent="0.3">
      <c r="P777858" s="83"/>
    </row>
    <row r="777859" spans="16:16" x14ac:dyDescent="0.3">
      <c r="P777859" s="83"/>
    </row>
    <row r="777860" spans="16:16" x14ac:dyDescent="0.3">
      <c r="P777860" s="83"/>
    </row>
    <row r="777861" spans="16:16" x14ac:dyDescent="0.3">
      <c r="P777861" s="83"/>
    </row>
    <row r="777862" spans="16:16" x14ac:dyDescent="0.3">
      <c r="P777862" s="83"/>
    </row>
    <row r="777863" spans="16:16" x14ac:dyDescent="0.3">
      <c r="P777863" s="83"/>
    </row>
    <row r="777864" spans="16:16" x14ac:dyDescent="0.3">
      <c r="P777864" s="83"/>
    </row>
    <row r="777865" spans="16:16" x14ac:dyDescent="0.3">
      <c r="P777865" s="83"/>
    </row>
    <row r="777866" spans="16:16" x14ac:dyDescent="0.3">
      <c r="P777866" s="83"/>
    </row>
    <row r="777867" spans="16:16" x14ac:dyDescent="0.3">
      <c r="P777867" s="83"/>
    </row>
    <row r="777868" spans="16:16" x14ac:dyDescent="0.3">
      <c r="P777868" s="83"/>
    </row>
    <row r="777869" spans="16:16" x14ac:dyDescent="0.3">
      <c r="P777869" s="83"/>
    </row>
    <row r="777870" spans="16:16" x14ac:dyDescent="0.3">
      <c r="P777870" s="83"/>
    </row>
    <row r="777871" spans="16:16" x14ac:dyDescent="0.3">
      <c r="P777871" s="83"/>
    </row>
    <row r="777872" spans="16:16" x14ac:dyDescent="0.3">
      <c r="P777872" s="83"/>
    </row>
    <row r="777873" spans="16:16" x14ac:dyDescent="0.3">
      <c r="P777873" s="83"/>
    </row>
    <row r="777874" spans="16:16" x14ac:dyDescent="0.3">
      <c r="P777874" s="83"/>
    </row>
    <row r="777875" spans="16:16" x14ac:dyDescent="0.3">
      <c r="P777875" s="83"/>
    </row>
    <row r="777876" spans="16:16" x14ac:dyDescent="0.3">
      <c r="P777876" s="83"/>
    </row>
    <row r="777877" spans="16:16" x14ac:dyDescent="0.3">
      <c r="P777877" s="83"/>
    </row>
    <row r="777878" spans="16:16" x14ac:dyDescent="0.3">
      <c r="P777878" s="83"/>
    </row>
    <row r="777879" spans="16:16" x14ac:dyDescent="0.3">
      <c r="P777879" s="83"/>
    </row>
    <row r="777880" spans="16:16" x14ac:dyDescent="0.3">
      <c r="P777880" s="83"/>
    </row>
    <row r="777881" spans="16:16" x14ac:dyDescent="0.3">
      <c r="P777881" s="83"/>
    </row>
    <row r="777882" spans="16:16" x14ac:dyDescent="0.3">
      <c r="P777882" s="83"/>
    </row>
    <row r="777883" spans="16:16" x14ac:dyDescent="0.3">
      <c r="P777883" s="83"/>
    </row>
    <row r="777884" spans="16:16" x14ac:dyDescent="0.3">
      <c r="P777884" s="83"/>
    </row>
    <row r="777885" spans="16:16" x14ac:dyDescent="0.3">
      <c r="P777885" s="83"/>
    </row>
    <row r="777886" spans="16:16" x14ac:dyDescent="0.3">
      <c r="P777886" s="83"/>
    </row>
    <row r="777887" spans="16:16" x14ac:dyDescent="0.3">
      <c r="P777887" s="83"/>
    </row>
    <row r="777888" spans="16:16" x14ac:dyDescent="0.3">
      <c r="P777888" s="83"/>
    </row>
    <row r="777889" spans="16:16" x14ac:dyDescent="0.3">
      <c r="P777889" s="83"/>
    </row>
    <row r="777890" spans="16:16" x14ac:dyDescent="0.3">
      <c r="P777890" s="83"/>
    </row>
    <row r="777891" spans="16:16" x14ac:dyDescent="0.3">
      <c r="P777891" s="83"/>
    </row>
    <row r="777892" spans="16:16" x14ac:dyDescent="0.3">
      <c r="P777892" s="83"/>
    </row>
    <row r="777893" spans="16:16" x14ac:dyDescent="0.3">
      <c r="P777893" s="83"/>
    </row>
    <row r="777894" spans="16:16" x14ac:dyDescent="0.3">
      <c r="P777894" s="83"/>
    </row>
    <row r="777895" spans="16:16" x14ac:dyDescent="0.3">
      <c r="P777895" s="83"/>
    </row>
    <row r="777896" spans="16:16" x14ac:dyDescent="0.3">
      <c r="P777896" s="83"/>
    </row>
    <row r="777897" spans="16:16" x14ac:dyDescent="0.3">
      <c r="P777897" s="83"/>
    </row>
    <row r="777898" spans="16:16" x14ac:dyDescent="0.3">
      <c r="P777898" s="83"/>
    </row>
    <row r="777899" spans="16:16" x14ac:dyDescent="0.3">
      <c r="P777899" s="83"/>
    </row>
    <row r="777900" spans="16:16" x14ac:dyDescent="0.3">
      <c r="P777900" s="83"/>
    </row>
    <row r="777901" spans="16:16" x14ac:dyDescent="0.3">
      <c r="P777901" s="83"/>
    </row>
    <row r="777902" spans="16:16" x14ac:dyDescent="0.3">
      <c r="P777902" s="83"/>
    </row>
    <row r="777903" spans="16:16" x14ac:dyDescent="0.3">
      <c r="P777903" s="83"/>
    </row>
    <row r="777904" spans="16:16" x14ac:dyDescent="0.3">
      <c r="P777904" s="83"/>
    </row>
    <row r="777905" spans="16:16" x14ac:dyDescent="0.3">
      <c r="P777905" s="83"/>
    </row>
    <row r="777906" spans="16:16" x14ac:dyDescent="0.3">
      <c r="P777906" s="83"/>
    </row>
    <row r="777907" spans="16:16" x14ac:dyDescent="0.3">
      <c r="P777907" s="83"/>
    </row>
    <row r="777908" spans="16:16" x14ac:dyDescent="0.3">
      <c r="P777908" s="83"/>
    </row>
    <row r="777909" spans="16:16" x14ac:dyDescent="0.3">
      <c r="P777909" s="83"/>
    </row>
    <row r="777910" spans="16:16" x14ac:dyDescent="0.3">
      <c r="P777910" s="83"/>
    </row>
    <row r="777911" spans="16:16" x14ac:dyDescent="0.3">
      <c r="P777911" s="83"/>
    </row>
    <row r="777912" spans="16:16" x14ac:dyDescent="0.3">
      <c r="P777912" s="83"/>
    </row>
    <row r="777913" spans="16:16" x14ac:dyDescent="0.3">
      <c r="P777913" s="83"/>
    </row>
    <row r="777914" spans="16:16" x14ac:dyDescent="0.3">
      <c r="P777914" s="83"/>
    </row>
    <row r="777915" spans="16:16" x14ac:dyDescent="0.3">
      <c r="P777915" s="83"/>
    </row>
    <row r="777916" spans="16:16" x14ac:dyDescent="0.3">
      <c r="P777916" s="83"/>
    </row>
    <row r="777917" spans="16:16" x14ac:dyDescent="0.3">
      <c r="P777917" s="83"/>
    </row>
    <row r="777918" spans="16:16" x14ac:dyDescent="0.3">
      <c r="P777918" s="83"/>
    </row>
    <row r="777919" spans="16:16" x14ac:dyDescent="0.3">
      <c r="P777919" s="83"/>
    </row>
    <row r="777920" spans="16:16" x14ac:dyDescent="0.3">
      <c r="P777920" s="83"/>
    </row>
    <row r="777921" spans="16:16" x14ac:dyDescent="0.3">
      <c r="P777921" s="83"/>
    </row>
    <row r="777922" spans="16:16" x14ac:dyDescent="0.3">
      <c r="P777922" s="83"/>
    </row>
    <row r="777923" spans="16:16" x14ac:dyDescent="0.3">
      <c r="P777923" s="83"/>
    </row>
    <row r="777924" spans="16:16" x14ac:dyDescent="0.3">
      <c r="P777924" s="83"/>
    </row>
    <row r="777925" spans="16:16" x14ac:dyDescent="0.3">
      <c r="P777925" s="83"/>
    </row>
    <row r="777926" spans="16:16" x14ac:dyDescent="0.3">
      <c r="P777926" s="83"/>
    </row>
    <row r="777927" spans="16:16" x14ac:dyDescent="0.3">
      <c r="P777927" s="83"/>
    </row>
    <row r="777928" spans="16:16" x14ac:dyDescent="0.3">
      <c r="P777928" s="83"/>
    </row>
    <row r="777929" spans="16:16" x14ac:dyDescent="0.3">
      <c r="P777929" s="83"/>
    </row>
    <row r="777930" spans="16:16" x14ac:dyDescent="0.3">
      <c r="P777930" s="83"/>
    </row>
    <row r="777931" spans="16:16" x14ac:dyDescent="0.3">
      <c r="P777931" s="83"/>
    </row>
    <row r="777932" spans="16:16" x14ac:dyDescent="0.3">
      <c r="P777932" s="83"/>
    </row>
    <row r="777933" spans="16:16" x14ac:dyDescent="0.3">
      <c r="P777933" s="83"/>
    </row>
    <row r="777934" spans="16:16" x14ac:dyDescent="0.3">
      <c r="P777934" s="83"/>
    </row>
    <row r="777935" spans="16:16" x14ac:dyDescent="0.3">
      <c r="P777935" s="83"/>
    </row>
    <row r="777936" spans="16:16" x14ac:dyDescent="0.3">
      <c r="P777936" s="83"/>
    </row>
    <row r="777937" spans="16:16" x14ac:dyDescent="0.3">
      <c r="P777937" s="83"/>
    </row>
    <row r="777938" spans="16:16" x14ac:dyDescent="0.3">
      <c r="P777938" s="83"/>
    </row>
    <row r="777939" spans="16:16" x14ac:dyDescent="0.3">
      <c r="P777939" s="83"/>
    </row>
    <row r="777940" spans="16:16" x14ac:dyDescent="0.3">
      <c r="P777940" s="83"/>
    </row>
    <row r="777941" spans="16:16" x14ac:dyDescent="0.3">
      <c r="P777941" s="83"/>
    </row>
    <row r="777942" spans="16:16" x14ac:dyDescent="0.3">
      <c r="P777942" s="83"/>
    </row>
    <row r="777943" spans="16:16" x14ac:dyDescent="0.3">
      <c r="P777943" s="83"/>
    </row>
    <row r="777944" spans="16:16" x14ac:dyDescent="0.3">
      <c r="P777944" s="83"/>
    </row>
    <row r="777945" spans="16:16" x14ac:dyDescent="0.3">
      <c r="P777945" s="83"/>
    </row>
    <row r="777946" spans="16:16" x14ac:dyDescent="0.3">
      <c r="P777946" s="83"/>
    </row>
    <row r="777947" spans="16:16" x14ac:dyDescent="0.3">
      <c r="P777947" s="83"/>
    </row>
    <row r="777948" spans="16:16" x14ac:dyDescent="0.3">
      <c r="P777948" s="83"/>
    </row>
    <row r="777949" spans="16:16" x14ac:dyDescent="0.3">
      <c r="P777949" s="83"/>
    </row>
    <row r="777950" spans="16:16" x14ac:dyDescent="0.3">
      <c r="P777950" s="83"/>
    </row>
    <row r="777951" spans="16:16" x14ac:dyDescent="0.3">
      <c r="P777951" s="83"/>
    </row>
    <row r="777952" spans="16:16" x14ac:dyDescent="0.3">
      <c r="P777952" s="83"/>
    </row>
    <row r="777953" spans="16:16" x14ac:dyDescent="0.3">
      <c r="P777953" s="83"/>
    </row>
    <row r="777954" spans="16:16" x14ac:dyDescent="0.3">
      <c r="P777954" s="83"/>
    </row>
    <row r="777955" spans="16:16" x14ac:dyDescent="0.3">
      <c r="P777955" s="83"/>
    </row>
    <row r="777956" spans="16:16" x14ac:dyDescent="0.3">
      <c r="P777956" s="83"/>
    </row>
    <row r="777957" spans="16:16" x14ac:dyDescent="0.3">
      <c r="P777957" s="83"/>
    </row>
    <row r="777958" spans="16:16" x14ac:dyDescent="0.3">
      <c r="P777958" s="83"/>
    </row>
    <row r="777959" spans="16:16" x14ac:dyDescent="0.3">
      <c r="P777959" s="83"/>
    </row>
    <row r="777960" spans="16:16" x14ac:dyDescent="0.3">
      <c r="P777960" s="83"/>
    </row>
    <row r="777961" spans="16:16" x14ac:dyDescent="0.3">
      <c r="P777961" s="83"/>
    </row>
    <row r="777962" spans="16:16" x14ac:dyDescent="0.3">
      <c r="P777962" s="83"/>
    </row>
    <row r="777963" spans="16:16" x14ac:dyDescent="0.3">
      <c r="P777963" s="83"/>
    </row>
    <row r="777964" spans="16:16" x14ac:dyDescent="0.3">
      <c r="P777964" s="83"/>
    </row>
    <row r="777965" spans="16:16" x14ac:dyDescent="0.3">
      <c r="P777965" s="83"/>
    </row>
    <row r="777966" spans="16:16" x14ac:dyDescent="0.3">
      <c r="P777966" s="83"/>
    </row>
    <row r="777967" spans="16:16" x14ac:dyDescent="0.3">
      <c r="P777967" s="83"/>
    </row>
    <row r="777968" spans="16:16" x14ac:dyDescent="0.3">
      <c r="P777968" s="83"/>
    </row>
    <row r="777969" spans="16:16" x14ac:dyDescent="0.3">
      <c r="P777969" s="83"/>
    </row>
    <row r="777970" spans="16:16" x14ac:dyDescent="0.3">
      <c r="P777970" s="83"/>
    </row>
    <row r="777971" spans="16:16" x14ac:dyDescent="0.3">
      <c r="P777971" s="83"/>
    </row>
    <row r="777972" spans="16:16" x14ac:dyDescent="0.3">
      <c r="P777972" s="83"/>
    </row>
    <row r="777973" spans="16:16" x14ac:dyDescent="0.3">
      <c r="P777973" s="83"/>
    </row>
    <row r="777974" spans="16:16" x14ac:dyDescent="0.3">
      <c r="P777974" s="83"/>
    </row>
    <row r="777975" spans="16:16" x14ac:dyDescent="0.3">
      <c r="P777975" s="83"/>
    </row>
    <row r="777976" spans="16:16" x14ac:dyDescent="0.3">
      <c r="P777976" s="83"/>
    </row>
    <row r="777977" spans="16:16" x14ac:dyDescent="0.3">
      <c r="P777977" s="83"/>
    </row>
    <row r="777978" spans="16:16" x14ac:dyDescent="0.3">
      <c r="P777978" s="83"/>
    </row>
    <row r="777979" spans="16:16" x14ac:dyDescent="0.3">
      <c r="P777979" s="83"/>
    </row>
    <row r="777980" spans="16:16" x14ac:dyDescent="0.3">
      <c r="P777980" s="83"/>
    </row>
    <row r="777981" spans="16:16" x14ac:dyDescent="0.3">
      <c r="P777981" s="83"/>
    </row>
    <row r="777982" spans="16:16" x14ac:dyDescent="0.3">
      <c r="P777982" s="83"/>
    </row>
    <row r="777983" spans="16:16" x14ac:dyDescent="0.3">
      <c r="P777983" s="83"/>
    </row>
    <row r="777984" spans="16:16" x14ac:dyDescent="0.3">
      <c r="P777984" s="83"/>
    </row>
    <row r="777985" spans="16:16" x14ac:dyDescent="0.3">
      <c r="P777985" s="83"/>
    </row>
    <row r="777986" spans="16:16" x14ac:dyDescent="0.3">
      <c r="P777986" s="83"/>
    </row>
    <row r="777987" spans="16:16" x14ac:dyDescent="0.3">
      <c r="P777987" s="83"/>
    </row>
    <row r="777988" spans="16:16" x14ac:dyDescent="0.3">
      <c r="P777988" s="83"/>
    </row>
    <row r="777989" spans="16:16" x14ac:dyDescent="0.3">
      <c r="P777989" s="83"/>
    </row>
    <row r="777990" spans="16:16" x14ac:dyDescent="0.3">
      <c r="P777990" s="83"/>
    </row>
    <row r="777991" spans="16:16" x14ac:dyDescent="0.3">
      <c r="P777991" s="83"/>
    </row>
    <row r="777992" spans="16:16" x14ac:dyDescent="0.3">
      <c r="P777992" s="83"/>
    </row>
    <row r="777993" spans="16:16" x14ac:dyDescent="0.3">
      <c r="P777993" s="83"/>
    </row>
    <row r="777994" spans="16:16" x14ac:dyDescent="0.3">
      <c r="P777994" s="83"/>
    </row>
    <row r="777995" spans="16:16" x14ac:dyDescent="0.3">
      <c r="P777995" s="83"/>
    </row>
    <row r="777996" spans="16:16" x14ac:dyDescent="0.3">
      <c r="P777996" s="83"/>
    </row>
    <row r="777997" spans="16:16" x14ac:dyDescent="0.3">
      <c r="P777997" s="83"/>
    </row>
    <row r="777998" spans="16:16" x14ac:dyDescent="0.3">
      <c r="P777998" s="83"/>
    </row>
    <row r="777999" spans="16:16" x14ac:dyDescent="0.3">
      <c r="P777999" s="83"/>
    </row>
    <row r="778000" spans="16:16" x14ac:dyDescent="0.3">
      <c r="P778000" s="83"/>
    </row>
    <row r="778001" spans="16:16" x14ac:dyDescent="0.3">
      <c r="P778001" s="83"/>
    </row>
    <row r="778002" spans="16:16" x14ac:dyDescent="0.3">
      <c r="P778002" s="83"/>
    </row>
    <row r="778003" spans="16:16" x14ac:dyDescent="0.3">
      <c r="P778003" s="83"/>
    </row>
    <row r="778004" spans="16:16" x14ac:dyDescent="0.3">
      <c r="P778004" s="83"/>
    </row>
    <row r="778005" spans="16:16" x14ac:dyDescent="0.3">
      <c r="P778005" s="83"/>
    </row>
    <row r="778006" spans="16:16" x14ac:dyDescent="0.3">
      <c r="P778006" s="83"/>
    </row>
    <row r="778007" spans="16:16" x14ac:dyDescent="0.3">
      <c r="P778007" s="83"/>
    </row>
    <row r="778008" spans="16:16" x14ac:dyDescent="0.3">
      <c r="P778008" s="83"/>
    </row>
    <row r="778009" spans="16:16" x14ac:dyDescent="0.3">
      <c r="P778009" s="83"/>
    </row>
    <row r="778010" spans="16:16" x14ac:dyDescent="0.3">
      <c r="P778010" s="83"/>
    </row>
    <row r="778011" spans="16:16" x14ac:dyDescent="0.3">
      <c r="P778011" s="83"/>
    </row>
    <row r="778012" spans="16:16" x14ac:dyDescent="0.3">
      <c r="P778012" s="83"/>
    </row>
    <row r="778013" spans="16:16" x14ac:dyDescent="0.3">
      <c r="P778013" s="83"/>
    </row>
    <row r="778014" spans="16:16" x14ac:dyDescent="0.3">
      <c r="P778014" s="83"/>
    </row>
    <row r="778015" spans="16:16" x14ac:dyDescent="0.3">
      <c r="P778015" s="83"/>
    </row>
    <row r="778016" spans="16:16" x14ac:dyDescent="0.3">
      <c r="P778016" s="83"/>
    </row>
    <row r="778017" spans="16:16" x14ac:dyDescent="0.3">
      <c r="P778017" s="83"/>
    </row>
    <row r="778018" spans="16:16" x14ac:dyDescent="0.3">
      <c r="P778018" s="83"/>
    </row>
    <row r="778019" spans="16:16" x14ac:dyDescent="0.3">
      <c r="P778019" s="83"/>
    </row>
    <row r="778020" spans="16:16" x14ac:dyDescent="0.3">
      <c r="P778020" s="83"/>
    </row>
    <row r="778021" spans="16:16" x14ac:dyDescent="0.3">
      <c r="P778021" s="83"/>
    </row>
    <row r="778022" spans="16:16" x14ac:dyDescent="0.3">
      <c r="P778022" s="83"/>
    </row>
    <row r="778023" spans="16:16" x14ac:dyDescent="0.3">
      <c r="P778023" s="83"/>
    </row>
    <row r="778024" spans="16:16" x14ac:dyDescent="0.3">
      <c r="P778024" s="83"/>
    </row>
    <row r="778025" spans="16:16" x14ac:dyDescent="0.3">
      <c r="P778025" s="83"/>
    </row>
    <row r="778026" spans="16:16" x14ac:dyDescent="0.3">
      <c r="P778026" s="83"/>
    </row>
    <row r="778027" spans="16:16" x14ac:dyDescent="0.3">
      <c r="P778027" s="83"/>
    </row>
    <row r="778028" spans="16:16" x14ac:dyDescent="0.3">
      <c r="P778028" s="83"/>
    </row>
    <row r="778029" spans="16:16" x14ac:dyDescent="0.3">
      <c r="P778029" s="83"/>
    </row>
    <row r="778030" spans="16:16" x14ac:dyDescent="0.3">
      <c r="P778030" s="83"/>
    </row>
    <row r="778031" spans="16:16" x14ac:dyDescent="0.3">
      <c r="P778031" s="83"/>
    </row>
    <row r="778032" spans="16:16" x14ac:dyDescent="0.3">
      <c r="P778032" s="83"/>
    </row>
    <row r="778033" spans="16:16" x14ac:dyDescent="0.3">
      <c r="P778033" s="83"/>
    </row>
    <row r="778034" spans="16:16" x14ac:dyDescent="0.3">
      <c r="P778034" s="83"/>
    </row>
    <row r="778035" spans="16:16" x14ac:dyDescent="0.3">
      <c r="P778035" s="83"/>
    </row>
    <row r="778036" spans="16:16" x14ac:dyDescent="0.3">
      <c r="P778036" s="83"/>
    </row>
    <row r="778037" spans="16:16" x14ac:dyDescent="0.3">
      <c r="P778037" s="83"/>
    </row>
    <row r="778038" spans="16:16" x14ac:dyDescent="0.3">
      <c r="P778038" s="83"/>
    </row>
    <row r="778039" spans="16:16" x14ac:dyDescent="0.3">
      <c r="P778039" s="83"/>
    </row>
    <row r="778040" spans="16:16" x14ac:dyDescent="0.3">
      <c r="P778040" s="83"/>
    </row>
    <row r="778041" spans="16:16" x14ac:dyDescent="0.3">
      <c r="P778041" s="83"/>
    </row>
    <row r="778042" spans="16:16" x14ac:dyDescent="0.3">
      <c r="P778042" s="83"/>
    </row>
    <row r="778043" spans="16:16" x14ac:dyDescent="0.3">
      <c r="P778043" s="83"/>
    </row>
    <row r="778044" spans="16:16" x14ac:dyDescent="0.3">
      <c r="P778044" s="83"/>
    </row>
    <row r="778045" spans="16:16" x14ac:dyDescent="0.3">
      <c r="P778045" s="83"/>
    </row>
    <row r="778046" spans="16:16" x14ac:dyDescent="0.3">
      <c r="P778046" s="83"/>
    </row>
    <row r="778047" spans="16:16" x14ac:dyDescent="0.3">
      <c r="P778047" s="83"/>
    </row>
    <row r="778048" spans="16:16" x14ac:dyDescent="0.3">
      <c r="P778048" s="83"/>
    </row>
    <row r="778049" spans="16:16" x14ac:dyDescent="0.3">
      <c r="P778049" s="83"/>
    </row>
    <row r="778050" spans="16:16" x14ac:dyDescent="0.3">
      <c r="P778050" s="83"/>
    </row>
    <row r="778051" spans="16:16" x14ac:dyDescent="0.3">
      <c r="P778051" s="83"/>
    </row>
    <row r="778052" spans="16:16" x14ac:dyDescent="0.3">
      <c r="P778052" s="83"/>
    </row>
    <row r="778053" spans="16:16" x14ac:dyDescent="0.3">
      <c r="P778053" s="83"/>
    </row>
    <row r="778054" spans="16:16" x14ac:dyDescent="0.3">
      <c r="P778054" s="83"/>
    </row>
    <row r="778055" spans="16:16" x14ac:dyDescent="0.3">
      <c r="P778055" s="83"/>
    </row>
    <row r="778056" spans="16:16" x14ac:dyDescent="0.3">
      <c r="P778056" s="83"/>
    </row>
    <row r="778057" spans="16:16" x14ac:dyDescent="0.3">
      <c r="P778057" s="83"/>
    </row>
    <row r="778058" spans="16:16" x14ac:dyDescent="0.3">
      <c r="P778058" s="83"/>
    </row>
    <row r="778059" spans="16:16" x14ac:dyDescent="0.3">
      <c r="P778059" s="83"/>
    </row>
    <row r="778060" spans="16:16" x14ac:dyDescent="0.3">
      <c r="P778060" s="83"/>
    </row>
    <row r="778061" spans="16:16" x14ac:dyDescent="0.3">
      <c r="P778061" s="83"/>
    </row>
    <row r="778062" spans="16:16" x14ac:dyDescent="0.3">
      <c r="P778062" s="83"/>
    </row>
    <row r="778063" spans="16:16" x14ac:dyDescent="0.3">
      <c r="P778063" s="83"/>
    </row>
    <row r="778064" spans="16:16" x14ac:dyDescent="0.3">
      <c r="P778064" s="83"/>
    </row>
    <row r="778065" spans="16:16" x14ac:dyDescent="0.3">
      <c r="P778065" s="83"/>
    </row>
    <row r="778066" spans="16:16" x14ac:dyDescent="0.3">
      <c r="P778066" s="83"/>
    </row>
    <row r="778067" spans="16:16" x14ac:dyDescent="0.3">
      <c r="P778067" s="83"/>
    </row>
    <row r="778068" spans="16:16" x14ac:dyDescent="0.3">
      <c r="P778068" s="83"/>
    </row>
    <row r="778069" spans="16:16" x14ac:dyDescent="0.3">
      <c r="P778069" s="83"/>
    </row>
    <row r="778070" spans="16:16" x14ac:dyDescent="0.3">
      <c r="P778070" s="83"/>
    </row>
    <row r="778071" spans="16:16" x14ac:dyDescent="0.3">
      <c r="P778071" s="83"/>
    </row>
    <row r="778072" spans="16:16" x14ac:dyDescent="0.3">
      <c r="P778072" s="83"/>
    </row>
    <row r="778073" spans="16:16" x14ac:dyDescent="0.3">
      <c r="P778073" s="83"/>
    </row>
    <row r="778074" spans="16:16" x14ac:dyDescent="0.3">
      <c r="P778074" s="83"/>
    </row>
    <row r="778075" spans="16:16" x14ac:dyDescent="0.3">
      <c r="P778075" s="83"/>
    </row>
    <row r="778076" spans="16:16" x14ac:dyDescent="0.3">
      <c r="P778076" s="83"/>
    </row>
    <row r="778077" spans="16:16" x14ac:dyDescent="0.3">
      <c r="P778077" s="83"/>
    </row>
    <row r="778078" spans="16:16" x14ac:dyDescent="0.3">
      <c r="P778078" s="83"/>
    </row>
    <row r="778079" spans="16:16" x14ac:dyDescent="0.3">
      <c r="P778079" s="83"/>
    </row>
    <row r="778080" spans="16:16" x14ac:dyDescent="0.3">
      <c r="P778080" s="83"/>
    </row>
    <row r="778081" spans="16:16" x14ac:dyDescent="0.3">
      <c r="P778081" s="83"/>
    </row>
    <row r="778082" spans="16:16" x14ac:dyDescent="0.3">
      <c r="P778082" s="83"/>
    </row>
    <row r="778083" spans="16:16" x14ac:dyDescent="0.3">
      <c r="P778083" s="83"/>
    </row>
    <row r="778084" spans="16:16" x14ac:dyDescent="0.3">
      <c r="P778084" s="83"/>
    </row>
    <row r="778085" spans="16:16" x14ac:dyDescent="0.3">
      <c r="P778085" s="83"/>
    </row>
    <row r="778086" spans="16:16" x14ac:dyDescent="0.3">
      <c r="P778086" s="83"/>
    </row>
    <row r="778087" spans="16:16" x14ac:dyDescent="0.3">
      <c r="P778087" s="83"/>
    </row>
    <row r="778088" spans="16:16" x14ac:dyDescent="0.3">
      <c r="P778088" s="83"/>
    </row>
    <row r="778089" spans="16:16" x14ac:dyDescent="0.3">
      <c r="P778089" s="83"/>
    </row>
    <row r="778090" spans="16:16" x14ac:dyDescent="0.3">
      <c r="P778090" s="83"/>
    </row>
    <row r="778091" spans="16:16" x14ac:dyDescent="0.3">
      <c r="P778091" s="83"/>
    </row>
    <row r="778092" spans="16:16" x14ac:dyDescent="0.3">
      <c r="P778092" s="83"/>
    </row>
    <row r="778093" spans="16:16" x14ac:dyDescent="0.3">
      <c r="P778093" s="83"/>
    </row>
    <row r="778094" spans="16:16" x14ac:dyDescent="0.3">
      <c r="P778094" s="83"/>
    </row>
    <row r="778095" spans="16:16" x14ac:dyDescent="0.3">
      <c r="P778095" s="83"/>
    </row>
    <row r="778096" spans="16:16" x14ac:dyDescent="0.3">
      <c r="P778096" s="83"/>
    </row>
    <row r="778097" spans="16:16" x14ac:dyDescent="0.3">
      <c r="P778097" s="83"/>
    </row>
    <row r="778098" spans="16:16" x14ac:dyDescent="0.3">
      <c r="P778098" s="83"/>
    </row>
    <row r="778099" spans="16:16" x14ac:dyDescent="0.3">
      <c r="P778099" s="83"/>
    </row>
    <row r="778100" spans="16:16" x14ac:dyDescent="0.3">
      <c r="P778100" s="83"/>
    </row>
    <row r="778101" spans="16:16" x14ac:dyDescent="0.3">
      <c r="P778101" s="83"/>
    </row>
    <row r="778102" spans="16:16" x14ac:dyDescent="0.3">
      <c r="P778102" s="83"/>
    </row>
    <row r="778103" spans="16:16" x14ac:dyDescent="0.3">
      <c r="P778103" s="83"/>
    </row>
    <row r="778104" spans="16:16" x14ac:dyDescent="0.3">
      <c r="P778104" s="83"/>
    </row>
    <row r="778105" spans="16:16" x14ac:dyDescent="0.3">
      <c r="P778105" s="83"/>
    </row>
    <row r="778106" spans="16:16" x14ac:dyDescent="0.3">
      <c r="P778106" s="83"/>
    </row>
    <row r="778107" spans="16:16" x14ac:dyDescent="0.3">
      <c r="P778107" s="83"/>
    </row>
    <row r="778108" spans="16:16" x14ac:dyDescent="0.3">
      <c r="P778108" s="83"/>
    </row>
    <row r="778109" spans="16:16" x14ac:dyDescent="0.3">
      <c r="P778109" s="83"/>
    </row>
    <row r="778110" spans="16:16" x14ac:dyDescent="0.3">
      <c r="P778110" s="83"/>
    </row>
    <row r="778111" spans="16:16" x14ac:dyDescent="0.3">
      <c r="P778111" s="83"/>
    </row>
    <row r="778112" spans="16:16" x14ac:dyDescent="0.3">
      <c r="P778112" s="83"/>
    </row>
    <row r="778113" spans="16:16" x14ac:dyDescent="0.3">
      <c r="P778113" s="83"/>
    </row>
    <row r="778114" spans="16:16" x14ac:dyDescent="0.3">
      <c r="P778114" s="83"/>
    </row>
    <row r="778115" spans="16:16" x14ac:dyDescent="0.3">
      <c r="P778115" s="83"/>
    </row>
    <row r="778116" spans="16:16" x14ac:dyDescent="0.3">
      <c r="P778116" s="83"/>
    </row>
    <row r="778117" spans="16:16" x14ac:dyDescent="0.3">
      <c r="P778117" s="83"/>
    </row>
    <row r="778118" spans="16:16" x14ac:dyDescent="0.3">
      <c r="P778118" s="83"/>
    </row>
    <row r="778119" spans="16:16" x14ac:dyDescent="0.3">
      <c r="P778119" s="83"/>
    </row>
    <row r="778120" spans="16:16" x14ac:dyDescent="0.3">
      <c r="P778120" s="83"/>
    </row>
    <row r="778121" spans="16:16" x14ac:dyDescent="0.3">
      <c r="P778121" s="83"/>
    </row>
    <row r="778122" spans="16:16" x14ac:dyDescent="0.3">
      <c r="P778122" s="83"/>
    </row>
    <row r="778123" spans="16:16" x14ac:dyDescent="0.3">
      <c r="P778123" s="83"/>
    </row>
    <row r="778124" spans="16:16" x14ac:dyDescent="0.3">
      <c r="P778124" s="83"/>
    </row>
    <row r="778125" spans="16:16" x14ac:dyDescent="0.3">
      <c r="P778125" s="83"/>
    </row>
    <row r="778126" spans="16:16" x14ac:dyDescent="0.3">
      <c r="P778126" s="83"/>
    </row>
    <row r="778127" spans="16:16" x14ac:dyDescent="0.3">
      <c r="P778127" s="83"/>
    </row>
    <row r="778128" spans="16:16" x14ac:dyDescent="0.3">
      <c r="P778128" s="83"/>
    </row>
    <row r="778129" spans="16:16" x14ac:dyDescent="0.3">
      <c r="P778129" s="83"/>
    </row>
    <row r="778130" spans="16:16" x14ac:dyDescent="0.3">
      <c r="P778130" s="83"/>
    </row>
    <row r="778131" spans="16:16" x14ac:dyDescent="0.3">
      <c r="P778131" s="83"/>
    </row>
    <row r="778132" spans="16:16" x14ac:dyDescent="0.3">
      <c r="P778132" s="83"/>
    </row>
    <row r="778133" spans="16:16" x14ac:dyDescent="0.3">
      <c r="P778133" s="83"/>
    </row>
    <row r="778134" spans="16:16" x14ac:dyDescent="0.3">
      <c r="P778134" s="83"/>
    </row>
    <row r="778135" spans="16:16" x14ac:dyDescent="0.3">
      <c r="P778135" s="83"/>
    </row>
    <row r="778136" spans="16:16" x14ac:dyDescent="0.3">
      <c r="P778136" s="83"/>
    </row>
    <row r="778137" spans="16:16" x14ac:dyDescent="0.3">
      <c r="P778137" s="83"/>
    </row>
    <row r="778138" spans="16:16" x14ac:dyDescent="0.3">
      <c r="P778138" s="83"/>
    </row>
    <row r="778139" spans="16:16" x14ac:dyDescent="0.3">
      <c r="P778139" s="83"/>
    </row>
    <row r="778140" spans="16:16" x14ac:dyDescent="0.3">
      <c r="P778140" s="83"/>
    </row>
    <row r="778141" spans="16:16" x14ac:dyDescent="0.3">
      <c r="P778141" s="83"/>
    </row>
    <row r="778142" spans="16:16" x14ac:dyDescent="0.3">
      <c r="P778142" s="83"/>
    </row>
    <row r="778143" spans="16:16" x14ac:dyDescent="0.3">
      <c r="P778143" s="83"/>
    </row>
    <row r="778144" spans="16:16" x14ac:dyDescent="0.3">
      <c r="P778144" s="83"/>
    </row>
    <row r="778145" spans="16:16" x14ac:dyDescent="0.3">
      <c r="P778145" s="83"/>
    </row>
    <row r="778146" spans="16:16" x14ac:dyDescent="0.3">
      <c r="P778146" s="83"/>
    </row>
    <row r="778147" spans="16:16" x14ac:dyDescent="0.3">
      <c r="P778147" s="83"/>
    </row>
    <row r="778148" spans="16:16" x14ac:dyDescent="0.3">
      <c r="P778148" s="83"/>
    </row>
    <row r="778149" spans="16:16" x14ac:dyDescent="0.3">
      <c r="P778149" s="83"/>
    </row>
    <row r="778150" spans="16:16" x14ac:dyDescent="0.3">
      <c r="P778150" s="83"/>
    </row>
    <row r="778151" spans="16:16" x14ac:dyDescent="0.3">
      <c r="P778151" s="83"/>
    </row>
    <row r="778152" spans="16:16" x14ac:dyDescent="0.3">
      <c r="P778152" s="83"/>
    </row>
    <row r="778153" spans="16:16" x14ac:dyDescent="0.3">
      <c r="P778153" s="83"/>
    </row>
    <row r="778154" spans="16:16" x14ac:dyDescent="0.3">
      <c r="P778154" s="83"/>
    </row>
    <row r="778155" spans="16:16" x14ac:dyDescent="0.3">
      <c r="P778155" s="83"/>
    </row>
    <row r="778156" spans="16:16" x14ac:dyDescent="0.3">
      <c r="P778156" s="83"/>
    </row>
    <row r="778157" spans="16:16" x14ac:dyDescent="0.3">
      <c r="P778157" s="83"/>
    </row>
    <row r="778158" spans="16:16" x14ac:dyDescent="0.3">
      <c r="P778158" s="83"/>
    </row>
    <row r="778159" spans="16:16" x14ac:dyDescent="0.3">
      <c r="P778159" s="83"/>
    </row>
    <row r="778160" spans="16:16" x14ac:dyDescent="0.3">
      <c r="P778160" s="83"/>
    </row>
    <row r="778161" spans="16:16" x14ac:dyDescent="0.3">
      <c r="P778161" s="83"/>
    </row>
    <row r="778162" spans="16:16" x14ac:dyDescent="0.3">
      <c r="P778162" s="83"/>
    </row>
    <row r="778163" spans="16:16" x14ac:dyDescent="0.3">
      <c r="P778163" s="83"/>
    </row>
    <row r="778164" spans="16:16" x14ac:dyDescent="0.3">
      <c r="P778164" s="83"/>
    </row>
    <row r="778165" spans="16:16" x14ac:dyDescent="0.3">
      <c r="P778165" s="83"/>
    </row>
    <row r="778166" spans="16:16" x14ac:dyDescent="0.3">
      <c r="P778166" s="83"/>
    </row>
    <row r="778167" spans="16:16" x14ac:dyDescent="0.3">
      <c r="P778167" s="83"/>
    </row>
    <row r="778168" spans="16:16" x14ac:dyDescent="0.3">
      <c r="P778168" s="83"/>
    </row>
    <row r="778169" spans="16:16" x14ac:dyDescent="0.3">
      <c r="P778169" s="83"/>
    </row>
    <row r="778170" spans="16:16" x14ac:dyDescent="0.3">
      <c r="P778170" s="83"/>
    </row>
    <row r="778171" spans="16:16" x14ac:dyDescent="0.3">
      <c r="P778171" s="83"/>
    </row>
    <row r="778172" spans="16:16" x14ac:dyDescent="0.3">
      <c r="P778172" s="83"/>
    </row>
    <row r="778173" spans="16:16" x14ac:dyDescent="0.3">
      <c r="P778173" s="83"/>
    </row>
    <row r="778174" spans="16:16" x14ac:dyDescent="0.3">
      <c r="P778174" s="83"/>
    </row>
    <row r="778175" spans="16:16" x14ac:dyDescent="0.3">
      <c r="P778175" s="83"/>
    </row>
    <row r="778176" spans="16:16" x14ac:dyDescent="0.3">
      <c r="P778176" s="83"/>
    </row>
    <row r="778177" spans="16:16" x14ac:dyDescent="0.3">
      <c r="P778177" s="83"/>
    </row>
    <row r="778178" spans="16:16" x14ac:dyDescent="0.3">
      <c r="P778178" s="83"/>
    </row>
    <row r="778179" spans="16:16" x14ac:dyDescent="0.3">
      <c r="P778179" s="83"/>
    </row>
    <row r="778180" spans="16:16" x14ac:dyDescent="0.3">
      <c r="P778180" s="83"/>
    </row>
    <row r="778181" spans="16:16" x14ac:dyDescent="0.3">
      <c r="P778181" s="83"/>
    </row>
    <row r="778182" spans="16:16" x14ac:dyDescent="0.3">
      <c r="P778182" s="83"/>
    </row>
    <row r="778183" spans="16:16" x14ac:dyDescent="0.3">
      <c r="P778183" s="83"/>
    </row>
    <row r="778184" spans="16:16" x14ac:dyDescent="0.3">
      <c r="P778184" s="83"/>
    </row>
    <row r="778185" spans="16:16" x14ac:dyDescent="0.3">
      <c r="P778185" s="83"/>
    </row>
    <row r="778186" spans="16:16" x14ac:dyDescent="0.3">
      <c r="P778186" s="83"/>
    </row>
    <row r="778187" spans="16:16" x14ac:dyDescent="0.3">
      <c r="P778187" s="83"/>
    </row>
    <row r="778188" spans="16:16" x14ac:dyDescent="0.3">
      <c r="P778188" s="83"/>
    </row>
    <row r="778189" spans="16:16" x14ac:dyDescent="0.3">
      <c r="P778189" s="83"/>
    </row>
    <row r="778190" spans="16:16" x14ac:dyDescent="0.3">
      <c r="P778190" s="83"/>
    </row>
    <row r="778191" spans="16:16" x14ac:dyDescent="0.3">
      <c r="P778191" s="83"/>
    </row>
    <row r="778192" spans="16:16" x14ac:dyDescent="0.3">
      <c r="P778192" s="83"/>
    </row>
    <row r="778193" spans="16:16" x14ac:dyDescent="0.3">
      <c r="P778193" s="83"/>
    </row>
    <row r="778194" spans="16:16" x14ac:dyDescent="0.3">
      <c r="P778194" s="83"/>
    </row>
    <row r="778195" spans="16:16" x14ac:dyDescent="0.3">
      <c r="P778195" s="83"/>
    </row>
    <row r="778196" spans="16:16" x14ac:dyDescent="0.3">
      <c r="P778196" s="83"/>
    </row>
    <row r="778197" spans="16:16" x14ac:dyDescent="0.3">
      <c r="P778197" s="83"/>
    </row>
    <row r="778198" spans="16:16" x14ac:dyDescent="0.3">
      <c r="P778198" s="83"/>
    </row>
    <row r="778199" spans="16:16" x14ac:dyDescent="0.3">
      <c r="P778199" s="83"/>
    </row>
    <row r="778200" spans="16:16" x14ac:dyDescent="0.3">
      <c r="P778200" s="83"/>
    </row>
    <row r="778201" spans="16:16" x14ac:dyDescent="0.3">
      <c r="P778201" s="83"/>
    </row>
    <row r="778202" spans="16:16" x14ac:dyDescent="0.3">
      <c r="P778202" s="83"/>
    </row>
    <row r="778203" spans="16:16" x14ac:dyDescent="0.3">
      <c r="P778203" s="83"/>
    </row>
    <row r="778204" spans="16:16" x14ac:dyDescent="0.3">
      <c r="P778204" s="83"/>
    </row>
    <row r="778205" spans="16:16" x14ac:dyDescent="0.3">
      <c r="P778205" s="83"/>
    </row>
    <row r="778206" spans="16:16" x14ac:dyDescent="0.3">
      <c r="P778206" s="83"/>
    </row>
    <row r="778207" spans="16:16" x14ac:dyDescent="0.3">
      <c r="P778207" s="83"/>
    </row>
    <row r="778208" spans="16:16" x14ac:dyDescent="0.3">
      <c r="P778208" s="83"/>
    </row>
    <row r="778209" spans="16:16" x14ac:dyDescent="0.3">
      <c r="P778209" s="83"/>
    </row>
    <row r="778210" spans="16:16" x14ac:dyDescent="0.3">
      <c r="P778210" s="83"/>
    </row>
    <row r="778211" spans="16:16" x14ac:dyDescent="0.3">
      <c r="P778211" s="83"/>
    </row>
    <row r="778212" spans="16:16" x14ac:dyDescent="0.3">
      <c r="P778212" s="83"/>
    </row>
    <row r="778213" spans="16:16" x14ac:dyDescent="0.3">
      <c r="P778213" s="83"/>
    </row>
    <row r="778214" spans="16:16" x14ac:dyDescent="0.3">
      <c r="P778214" s="83"/>
    </row>
    <row r="778215" spans="16:16" x14ac:dyDescent="0.3">
      <c r="P778215" s="83"/>
    </row>
    <row r="778216" spans="16:16" x14ac:dyDescent="0.3">
      <c r="P778216" s="83"/>
    </row>
    <row r="778217" spans="16:16" x14ac:dyDescent="0.3">
      <c r="P778217" s="83"/>
    </row>
    <row r="778218" spans="16:16" x14ac:dyDescent="0.3">
      <c r="P778218" s="83"/>
    </row>
    <row r="778219" spans="16:16" x14ac:dyDescent="0.3">
      <c r="P778219" s="83"/>
    </row>
    <row r="778220" spans="16:16" x14ac:dyDescent="0.3">
      <c r="P778220" s="83"/>
    </row>
    <row r="778221" spans="16:16" x14ac:dyDescent="0.3">
      <c r="P778221" s="83"/>
    </row>
    <row r="778222" spans="16:16" x14ac:dyDescent="0.3">
      <c r="P778222" s="83"/>
    </row>
    <row r="778223" spans="16:16" x14ac:dyDescent="0.3">
      <c r="P778223" s="83"/>
    </row>
    <row r="778224" spans="16:16" x14ac:dyDescent="0.3">
      <c r="P778224" s="83"/>
    </row>
    <row r="778225" spans="16:16" x14ac:dyDescent="0.3">
      <c r="P778225" s="83"/>
    </row>
    <row r="778226" spans="16:16" x14ac:dyDescent="0.3">
      <c r="P778226" s="83"/>
    </row>
    <row r="778227" spans="16:16" x14ac:dyDescent="0.3">
      <c r="P778227" s="83"/>
    </row>
    <row r="778228" spans="16:16" x14ac:dyDescent="0.3">
      <c r="P778228" s="83"/>
    </row>
    <row r="778229" spans="16:16" x14ac:dyDescent="0.3">
      <c r="P778229" s="83"/>
    </row>
    <row r="778230" spans="16:16" x14ac:dyDescent="0.3">
      <c r="P778230" s="83"/>
    </row>
    <row r="778231" spans="16:16" x14ac:dyDescent="0.3">
      <c r="P778231" s="83"/>
    </row>
    <row r="778232" spans="16:16" x14ac:dyDescent="0.3">
      <c r="P778232" s="83"/>
    </row>
    <row r="778233" spans="16:16" x14ac:dyDescent="0.3">
      <c r="P778233" s="83"/>
    </row>
    <row r="778234" spans="16:16" x14ac:dyDescent="0.3">
      <c r="P778234" s="83"/>
    </row>
    <row r="778235" spans="16:16" x14ac:dyDescent="0.3">
      <c r="P778235" s="83"/>
    </row>
    <row r="778236" spans="16:16" x14ac:dyDescent="0.3">
      <c r="P778236" s="83"/>
    </row>
    <row r="778237" spans="16:16" x14ac:dyDescent="0.3">
      <c r="P778237" s="83"/>
    </row>
    <row r="778238" spans="16:16" x14ac:dyDescent="0.3">
      <c r="P778238" s="83"/>
    </row>
    <row r="778239" spans="16:16" x14ac:dyDescent="0.3">
      <c r="P778239" s="83"/>
    </row>
    <row r="778240" spans="16:16" x14ac:dyDescent="0.3">
      <c r="P778240" s="83"/>
    </row>
    <row r="778241" spans="16:16" x14ac:dyDescent="0.3">
      <c r="P778241" s="83"/>
    </row>
    <row r="778242" spans="16:16" x14ac:dyDescent="0.3">
      <c r="P778242" s="83"/>
    </row>
    <row r="778243" spans="16:16" x14ac:dyDescent="0.3">
      <c r="P778243" s="83"/>
    </row>
    <row r="778244" spans="16:16" x14ac:dyDescent="0.3">
      <c r="P778244" s="83"/>
    </row>
    <row r="778245" spans="16:16" x14ac:dyDescent="0.3">
      <c r="P778245" s="83"/>
    </row>
    <row r="778246" spans="16:16" x14ac:dyDescent="0.3">
      <c r="P778246" s="83"/>
    </row>
    <row r="778247" spans="16:16" x14ac:dyDescent="0.3">
      <c r="P778247" s="83"/>
    </row>
    <row r="778248" spans="16:16" x14ac:dyDescent="0.3">
      <c r="P778248" s="83"/>
    </row>
    <row r="778249" spans="16:16" x14ac:dyDescent="0.3">
      <c r="P778249" s="83"/>
    </row>
    <row r="778250" spans="16:16" x14ac:dyDescent="0.3">
      <c r="P778250" s="83"/>
    </row>
    <row r="778251" spans="16:16" x14ac:dyDescent="0.3">
      <c r="P778251" s="83"/>
    </row>
    <row r="778252" spans="16:16" x14ac:dyDescent="0.3">
      <c r="P778252" s="83"/>
    </row>
    <row r="778253" spans="16:16" x14ac:dyDescent="0.3">
      <c r="P778253" s="83"/>
    </row>
    <row r="778254" spans="16:16" x14ac:dyDescent="0.3">
      <c r="P778254" s="83"/>
    </row>
    <row r="778255" spans="16:16" x14ac:dyDescent="0.3">
      <c r="P778255" s="83"/>
    </row>
    <row r="778256" spans="16:16" x14ac:dyDescent="0.3">
      <c r="P778256" s="83"/>
    </row>
    <row r="778257" spans="16:16" x14ac:dyDescent="0.3">
      <c r="P778257" s="83"/>
    </row>
    <row r="778258" spans="16:16" x14ac:dyDescent="0.3">
      <c r="P778258" s="83"/>
    </row>
    <row r="778259" spans="16:16" x14ac:dyDescent="0.3">
      <c r="P778259" s="83"/>
    </row>
    <row r="778260" spans="16:16" x14ac:dyDescent="0.3">
      <c r="P778260" s="83"/>
    </row>
    <row r="778261" spans="16:16" x14ac:dyDescent="0.3">
      <c r="P778261" s="83"/>
    </row>
    <row r="778262" spans="16:16" x14ac:dyDescent="0.3">
      <c r="P778262" s="83"/>
    </row>
    <row r="778263" spans="16:16" x14ac:dyDescent="0.3">
      <c r="P778263" s="83"/>
    </row>
    <row r="778264" spans="16:16" x14ac:dyDescent="0.3">
      <c r="P778264" s="83"/>
    </row>
    <row r="778265" spans="16:16" x14ac:dyDescent="0.3">
      <c r="P778265" s="83"/>
    </row>
    <row r="778266" spans="16:16" x14ac:dyDescent="0.3">
      <c r="P778266" s="83"/>
    </row>
    <row r="778267" spans="16:16" x14ac:dyDescent="0.3">
      <c r="P778267" s="83"/>
    </row>
    <row r="778268" spans="16:16" x14ac:dyDescent="0.3">
      <c r="P778268" s="83"/>
    </row>
    <row r="778269" spans="16:16" x14ac:dyDescent="0.3">
      <c r="P778269" s="83"/>
    </row>
    <row r="778270" spans="16:16" x14ac:dyDescent="0.3">
      <c r="P778270" s="83"/>
    </row>
    <row r="778271" spans="16:16" x14ac:dyDescent="0.3">
      <c r="P778271" s="83"/>
    </row>
    <row r="778272" spans="16:16" x14ac:dyDescent="0.3">
      <c r="P778272" s="83"/>
    </row>
    <row r="778273" spans="16:16" x14ac:dyDescent="0.3">
      <c r="P778273" s="83"/>
    </row>
    <row r="778274" spans="16:16" x14ac:dyDescent="0.3">
      <c r="P778274" s="83"/>
    </row>
    <row r="778275" spans="16:16" x14ac:dyDescent="0.3">
      <c r="P778275" s="83"/>
    </row>
    <row r="778276" spans="16:16" x14ac:dyDescent="0.3">
      <c r="P778276" s="83"/>
    </row>
    <row r="778277" spans="16:16" x14ac:dyDescent="0.3">
      <c r="P778277" s="83"/>
    </row>
    <row r="778278" spans="16:16" x14ac:dyDescent="0.3">
      <c r="P778278" s="83"/>
    </row>
    <row r="778279" spans="16:16" x14ac:dyDescent="0.3">
      <c r="P778279" s="83"/>
    </row>
    <row r="778280" spans="16:16" x14ac:dyDescent="0.3">
      <c r="P778280" s="83"/>
    </row>
    <row r="778281" spans="16:16" x14ac:dyDescent="0.3">
      <c r="P778281" s="83"/>
    </row>
    <row r="778282" spans="16:16" x14ac:dyDescent="0.3">
      <c r="P778282" s="83"/>
    </row>
    <row r="778283" spans="16:16" x14ac:dyDescent="0.3">
      <c r="P778283" s="83"/>
    </row>
    <row r="778284" spans="16:16" x14ac:dyDescent="0.3">
      <c r="P778284" s="83"/>
    </row>
    <row r="778285" spans="16:16" x14ac:dyDescent="0.3">
      <c r="P778285" s="83"/>
    </row>
    <row r="778286" spans="16:16" x14ac:dyDescent="0.3">
      <c r="P778286" s="83"/>
    </row>
    <row r="778287" spans="16:16" x14ac:dyDescent="0.3">
      <c r="P778287" s="83"/>
    </row>
    <row r="778288" spans="16:16" x14ac:dyDescent="0.3">
      <c r="P778288" s="83"/>
    </row>
    <row r="778289" spans="16:16" x14ac:dyDescent="0.3">
      <c r="P778289" s="83"/>
    </row>
    <row r="778290" spans="16:16" x14ac:dyDescent="0.3">
      <c r="P778290" s="83"/>
    </row>
    <row r="778291" spans="16:16" x14ac:dyDescent="0.3">
      <c r="P778291" s="83"/>
    </row>
    <row r="778292" spans="16:16" x14ac:dyDescent="0.3">
      <c r="P778292" s="83"/>
    </row>
    <row r="778293" spans="16:16" x14ac:dyDescent="0.3">
      <c r="P778293" s="83"/>
    </row>
    <row r="778294" spans="16:16" x14ac:dyDescent="0.3">
      <c r="P778294" s="83"/>
    </row>
    <row r="778295" spans="16:16" x14ac:dyDescent="0.3">
      <c r="P778295" s="83"/>
    </row>
    <row r="778296" spans="16:16" x14ac:dyDescent="0.3">
      <c r="P778296" s="83"/>
    </row>
    <row r="778297" spans="16:16" x14ac:dyDescent="0.3">
      <c r="P778297" s="83"/>
    </row>
    <row r="778298" spans="16:16" x14ac:dyDescent="0.3">
      <c r="P778298" s="83"/>
    </row>
    <row r="778299" spans="16:16" x14ac:dyDescent="0.3">
      <c r="P778299" s="83"/>
    </row>
    <row r="778300" spans="16:16" x14ac:dyDescent="0.3">
      <c r="P778300" s="83"/>
    </row>
    <row r="778301" spans="16:16" x14ac:dyDescent="0.3">
      <c r="P778301" s="83"/>
    </row>
    <row r="778302" spans="16:16" x14ac:dyDescent="0.3">
      <c r="P778302" s="83"/>
    </row>
    <row r="778303" spans="16:16" x14ac:dyDescent="0.3">
      <c r="P778303" s="83"/>
    </row>
    <row r="778304" spans="16:16" x14ac:dyDescent="0.3">
      <c r="P778304" s="83"/>
    </row>
    <row r="778305" spans="16:16" x14ac:dyDescent="0.3">
      <c r="P778305" s="83"/>
    </row>
    <row r="778306" spans="16:16" x14ac:dyDescent="0.3">
      <c r="P778306" s="83"/>
    </row>
    <row r="778307" spans="16:16" x14ac:dyDescent="0.3">
      <c r="P778307" s="83"/>
    </row>
    <row r="778308" spans="16:16" x14ac:dyDescent="0.3">
      <c r="P778308" s="83"/>
    </row>
    <row r="778309" spans="16:16" x14ac:dyDescent="0.3">
      <c r="P778309" s="83"/>
    </row>
    <row r="778310" spans="16:16" x14ac:dyDescent="0.3">
      <c r="P778310" s="83"/>
    </row>
    <row r="778311" spans="16:16" x14ac:dyDescent="0.3">
      <c r="P778311" s="83"/>
    </row>
    <row r="778312" spans="16:16" x14ac:dyDescent="0.3">
      <c r="P778312" s="83"/>
    </row>
    <row r="778313" spans="16:16" x14ac:dyDescent="0.3">
      <c r="P778313" s="83"/>
    </row>
    <row r="778314" spans="16:16" x14ac:dyDescent="0.3">
      <c r="P778314" s="83"/>
    </row>
    <row r="778315" spans="16:16" x14ac:dyDescent="0.3">
      <c r="P778315" s="83"/>
    </row>
    <row r="778316" spans="16:16" x14ac:dyDescent="0.3">
      <c r="P778316" s="83"/>
    </row>
    <row r="778317" spans="16:16" x14ac:dyDescent="0.3">
      <c r="P778317" s="83"/>
    </row>
    <row r="778318" spans="16:16" x14ac:dyDescent="0.3">
      <c r="P778318" s="83"/>
    </row>
    <row r="778319" spans="16:16" x14ac:dyDescent="0.3">
      <c r="P778319" s="83"/>
    </row>
    <row r="778320" spans="16:16" x14ac:dyDescent="0.3">
      <c r="P778320" s="83"/>
    </row>
    <row r="778321" spans="16:16" x14ac:dyDescent="0.3">
      <c r="P778321" s="83"/>
    </row>
    <row r="778322" spans="16:16" x14ac:dyDescent="0.3">
      <c r="P778322" s="83"/>
    </row>
    <row r="778323" spans="16:16" x14ac:dyDescent="0.3">
      <c r="P778323" s="83"/>
    </row>
    <row r="778324" spans="16:16" x14ac:dyDescent="0.3">
      <c r="P778324" s="83"/>
    </row>
    <row r="778325" spans="16:16" x14ac:dyDescent="0.3">
      <c r="P778325" s="83"/>
    </row>
    <row r="778326" spans="16:16" x14ac:dyDescent="0.3">
      <c r="P778326" s="83"/>
    </row>
    <row r="778327" spans="16:16" x14ac:dyDescent="0.3">
      <c r="P778327" s="83"/>
    </row>
    <row r="778328" spans="16:16" x14ac:dyDescent="0.3">
      <c r="P778328" s="83"/>
    </row>
    <row r="778329" spans="16:16" x14ac:dyDescent="0.3">
      <c r="P778329" s="83"/>
    </row>
    <row r="778330" spans="16:16" x14ac:dyDescent="0.3">
      <c r="P778330" s="83"/>
    </row>
    <row r="778331" spans="16:16" x14ac:dyDescent="0.3">
      <c r="P778331" s="83"/>
    </row>
    <row r="778332" spans="16:16" x14ac:dyDescent="0.3">
      <c r="P778332" s="83"/>
    </row>
    <row r="778333" spans="16:16" x14ac:dyDescent="0.3">
      <c r="P778333" s="83"/>
    </row>
    <row r="778334" spans="16:16" x14ac:dyDescent="0.3">
      <c r="P778334" s="83"/>
    </row>
    <row r="778335" spans="16:16" x14ac:dyDescent="0.3">
      <c r="P778335" s="83"/>
    </row>
    <row r="778336" spans="16:16" x14ac:dyDescent="0.3">
      <c r="P778336" s="83"/>
    </row>
    <row r="778337" spans="16:16" x14ac:dyDescent="0.3">
      <c r="P778337" s="83"/>
    </row>
    <row r="778338" spans="16:16" x14ac:dyDescent="0.3">
      <c r="P778338" s="83"/>
    </row>
    <row r="778339" spans="16:16" x14ac:dyDescent="0.3">
      <c r="P778339" s="83"/>
    </row>
    <row r="778340" spans="16:16" x14ac:dyDescent="0.3">
      <c r="P778340" s="83"/>
    </row>
    <row r="778341" spans="16:16" x14ac:dyDescent="0.3">
      <c r="P778341" s="83"/>
    </row>
    <row r="778342" spans="16:16" x14ac:dyDescent="0.3">
      <c r="P778342" s="83"/>
    </row>
    <row r="778343" spans="16:16" x14ac:dyDescent="0.3">
      <c r="P778343" s="83"/>
    </row>
    <row r="778344" spans="16:16" x14ac:dyDescent="0.3">
      <c r="P778344" s="83"/>
    </row>
    <row r="778345" spans="16:16" x14ac:dyDescent="0.3">
      <c r="P778345" s="83"/>
    </row>
    <row r="778346" spans="16:16" x14ac:dyDescent="0.3">
      <c r="P778346" s="83"/>
    </row>
    <row r="778347" spans="16:16" x14ac:dyDescent="0.3">
      <c r="P778347" s="83"/>
    </row>
    <row r="778348" spans="16:16" x14ac:dyDescent="0.3">
      <c r="P778348" s="83"/>
    </row>
    <row r="778349" spans="16:16" x14ac:dyDescent="0.3">
      <c r="P778349" s="83"/>
    </row>
    <row r="778350" spans="16:16" x14ac:dyDescent="0.3">
      <c r="P778350" s="83"/>
    </row>
    <row r="778351" spans="16:16" x14ac:dyDescent="0.3">
      <c r="P778351" s="83"/>
    </row>
    <row r="778352" spans="16:16" x14ac:dyDescent="0.3">
      <c r="P778352" s="83"/>
    </row>
    <row r="778353" spans="16:16" x14ac:dyDescent="0.3">
      <c r="P778353" s="83"/>
    </row>
    <row r="778354" spans="16:16" x14ac:dyDescent="0.3">
      <c r="P778354" s="83"/>
    </row>
    <row r="778355" spans="16:16" x14ac:dyDescent="0.3">
      <c r="P778355" s="83"/>
    </row>
    <row r="778356" spans="16:16" x14ac:dyDescent="0.3">
      <c r="P778356" s="83"/>
    </row>
    <row r="778357" spans="16:16" x14ac:dyDescent="0.3">
      <c r="P778357" s="83"/>
    </row>
    <row r="778358" spans="16:16" x14ac:dyDescent="0.3">
      <c r="P778358" s="83"/>
    </row>
    <row r="778359" spans="16:16" x14ac:dyDescent="0.3">
      <c r="P778359" s="83"/>
    </row>
    <row r="778360" spans="16:16" x14ac:dyDescent="0.3">
      <c r="P778360" s="83"/>
    </row>
    <row r="778361" spans="16:16" x14ac:dyDescent="0.3">
      <c r="P778361" s="83"/>
    </row>
    <row r="778362" spans="16:16" x14ac:dyDescent="0.3">
      <c r="P778362" s="83"/>
    </row>
    <row r="778363" spans="16:16" x14ac:dyDescent="0.3">
      <c r="P778363" s="83"/>
    </row>
    <row r="778364" spans="16:16" x14ac:dyDescent="0.3">
      <c r="P778364" s="83"/>
    </row>
    <row r="778365" spans="16:16" x14ac:dyDescent="0.3">
      <c r="P778365" s="83"/>
    </row>
    <row r="778366" spans="16:16" x14ac:dyDescent="0.3">
      <c r="P778366" s="83"/>
    </row>
    <row r="778367" spans="16:16" x14ac:dyDescent="0.3">
      <c r="P778367" s="83"/>
    </row>
    <row r="778368" spans="16:16" x14ac:dyDescent="0.3">
      <c r="P778368" s="83"/>
    </row>
    <row r="778369" spans="16:16" x14ac:dyDescent="0.3">
      <c r="P778369" s="83"/>
    </row>
    <row r="778370" spans="16:16" x14ac:dyDescent="0.3">
      <c r="P778370" s="83"/>
    </row>
    <row r="778371" spans="16:16" x14ac:dyDescent="0.3">
      <c r="P778371" s="83"/>
    </row>
    <row r="778372" spans="16:16" x14ac:dyDescent="0.3">
      <c r="P778372" s="83"/>
    </row>
    <row r="778373" spans="16:16" x14ac:dyDescent="0.3">
      <c r="P778373" s="83"/>
    </row>
    <row r="778374" spans="16:16" x14ac:dyDescent="0.3">
      <c r="P778374" s="83"/>
    </row>
    <row r="778375" spans="16:16" x14ac:dyDescent="0.3">
      <c r="P778375" s="83"/>
    </row>
    <row r="778376" spans="16:16" x14ac:dyDescent="0.3">
      <c r="P778376" s="83"/>
    </row>
    <row r="778377" spans="16:16" x14ac:dyDescent="0.3">
      <c r="P778377" s="83"/>
    </row>
    <row r="778378" spans="16:16" x14ac:dyDescent="0.3">
      <c r="P778378" s="83"/>
    </row>
    <row r="778379" spans="16:16" x14ac:dyDescent="0.3">
      <c r="P778379" s="83"/>
    </row>
    <row r="778380" spans="16:16" x14ac:dyDescent="0.3">
      <c r="P778380" s="83"/>
    </row>
    <row r="778381" spans="16:16" x14ac:dyDescent="0.3">
      <c r="P778381" s="83"/>
    </row>
    <row r="778382" spans="16:16" x14ac:dyDescent="0.3">
      <c r="P778382" s="83"/>
    </row>
    <row r="778383" spans="16:16" x14ac:dyDescent="0.3">
      <c r="P778383" s="83"/>
    </row>
    <row r="778384" spans="16:16" x14ac:dyDescent="0.3">
      <c r="P778384" s="83"/>
    </row>
    <row r="778385" spans="16:16" x14ac:dyDescent="0.3">
      <c r="P778385" s="83"/>
    </row>
    <row r="778386" spans="16:16" x14ac:dyDescent="0.3">
      <c r="P778386" s="83"/>
    </row>
    <row r="778387" spans="16:16" x14ac:dyDescent="0.3">
      <c r="P778387" s="83"/>
    </row>
    <row r="778388" spans="16:16" x14ac:dyDescent="0.3">
      <c r="P778388" s="83"/>
    </row>
    <row r="778389" spans="16:16" x14ac:dyDescent="0.3">
      <c r="P778389" s="83"/>
    </row>
    <row r="778390" spans="16:16" x14ac:dyDescent="0.3">
      <c r="P778390" s="83"/>
    </row>
    <row r="778391" spans="16:16" x14ac:dyDescent="0.3">
      <c r="P778391" s="83"/>
    </row>
    <row r="778392" spans="16:16" x14ac:dyDescent="0.3">
      <c r="P778392" s="83"/>
    </row>
    <row r="778393" spans="16:16" x14ac:dyDescent="0.3">
      <c r="P778393" s="83"/>
    </row>
    <row r="778394" spans="16:16" x14ac:dyDescent="0.3">
      <c r="P778394" s="83"/>
    </row>
    <row r="778395" spans="16:16" x14ac:dyDescent="0.3">
      <c r="P778395" s="83"/>
    </row>
    <row r="778396" spans="16:16" x14ac:dyDescent="0.3">
      <c r="P778396" s="83"/>
    </row>
    <row r="778397" spans="16:16" x14ac:dyDescent="0.3">
      <c r="P778397" s="83"/>
    </row>
    <row r="778398" spans="16:16" x14ac:dyDescent="0.3">
      <c r="P778398" s="83"/>
    </row>
    <row r="778399" spans="16:16" x14ac:dyDescent="0.3">
      <c r="P778399" s="83"/>
    </row>
    <row r="778400" spans="16:16" x14ac:dyDescent="0.3">
      <c r="P778400" s="83"/>
    </row>
    <row r="778401" spans="16:16" x14ac:dyDescent="0.3">
      <c r="P778401" s="83"/>
    </row>
    <row r="778402" spans="16:16" x14ac:dyDescent="0.3">
      <c r="P778402" s="83"/>
    </row>
    <row r="778403" spans="16:16" x14ac:dyDescent="0.3">
      <c r="P778403" s="83"/>
    </row>
    <row r="778404" spans="16:16" x14ac:dyDescent="0.3">
      <c r="P778404" s="83"/>
    </row>
    <row r="778405" spans="16:16" x14ac:dyDescent="0.3">
      <c r="P778405" s="83"/>
    </row>
    <row r="778406" spans="16:16" x14ac:dyDescent="0.3">
      <c r="P778406" s="83"/>
    </row>
    <row r="778407" spans="16:16" x14ac:dyDescent="0.3">
      <c r="P778407" s="83"/>
    </row>
    <row r="778408" spans="16:16" x14ac:dyDescent="0.3">
      <c r="P778408" s="83"/>
    </row>
    <row r="778409" spans="16:16" x14ac:dyDescent="0.3">
      <c r="P778409" s="83"/>
    </row>
    <row r="778410" spans="16:16" x14ac:dyDescent="0.3">
      <c r="P778410" s="83"/>
    </row>
    <row r="778411" spans="16:16" x14ac:dyDescent="0.3">
      <c r="P778411" s="83"/>
    </row>
    <row r="778412" spans="16:16" x14ac:dyDescent="0.3">
      <c r="P778412" s="83"/>
    </row>
    <row r="778413" spans="16:16" x14ac:dyDescent="0.3">
      <c r="P778413" s="83"/>
    </row>
    <row r="778414" spans="16:16" x14ac:dyDescent="0.3">
      <c r="P778414" s="83"/>
    </row>
    <row r="778415" spans="16:16" x14ac:dyDescent="0.3">
      <c r="P778415" s="83"/>
    </row>
    <row r="778416" spans="16:16" x14ac:dyDescent="0.3">
      <c r="P778416" s="83"/>
    </row>
    <row r="778417" spans="16:16" x14ac:dyDescent="0.3">
      <c r="P778417" s="83"/>
    </row>
    <row r="778418" spans="16:16" x14ac:dyDescent="0.3">
      <c r="P778418" s="83"/>
    </row>
    <row r="778419" spans="16:16" x14ac:dyDescent="0.3">
      <c r="P778419" s="83"/>
    </row>
    <row r="778420" spans="16:16" x14ac:dyDescent="0.3">
      <c r="P778420" s="83"/>
    </row>
    <row r="778421" spans="16:16" x14ac:dyDescent="0.3">
      <c r="P778421" s="83"/>
    </row>
    <row r="778422" spans="16:16" x14ac:dyDescent="0.3">
      <c r="P778422" s="83"/>
    </row>
    <row r="778423" spans="16:16" x14ac:dyDescent="0.3">
      <c r="P778423" s="83"/>
    </row>
    <row r="778424" spans="16:16" x14ac:dyDescent="0.3">
      <c r="P778424" s="83"/>
    </row>
    <row r="778425" spans="16:16" x14ac:dyDescent="0.3">
      <c r="P778425" s="83"/>
    </row>
    <row r="778426" spans="16:16" x14ac:dyDescent="0.3">
      <c r="P778426" s="83"/>
    </row>
    <row r="778427" spans="16:16" x14ac:dyDescent="0.3">
      <c r="P778427" s="83"/>
    </row>
    <row r="778428" spans="16:16" x14ac:dyDescent="0.3">
      <c r="P778428" s="83"/>
    </row>
    <row r="778429" spans="16:16" x14ac:dyDescent="0.3">
      <c r="P778429" s="83"/>
    </row>
    <row r="778430" spans="16:16" x14ac:dyDescent="0.3">
      <c r="P778430" s="83"/>
    </row>
    <row r="778431" spans="16:16" x14ac:dyDescent="0.3">
      <c r="P778431" s="83"/>
    </row>
    <row r="778432" spans="16:16" x14ac:dyDescent="0.3">
      <c r="P778432" s="83"/>
    </row>
    <row r="778433" spans="16:16" x14ac:dyDescent="0.3">
      <c r="P778433" s="83"/>
    </row>
    <row r="778434" spans="16:16" x14ac:dyDescent="0.3">
      <c r="P778434" s="83"/>
    </row>
    <row r="778435" spans="16:16" x14ac:dyDescent="0.3">
      <c r="P778435" s="83"/>
    </row>
    <row r="778436" spans="16:16" x14ac:dyDescent="0.3">
      <c r="P778436" s="83"/>
    </row>
    <row r="778437" spans="16:16" x14ac:dyDescent="0.3">
      <c r="P778437" s="83"/>
    </row>
    <row r="778438" spans="16:16" x14ac:dyDescent="0.3">
      <c r="P778438" s="83"/>
    </row>
    <row r="778439" spans="16:16" x14ac:dyDescent="0.3">
      <c r="P778439" s="83"/>
    </row>
    <row r="778440" spans="16:16" x14ac:dyDescent="0.3">
      <c r="P778440" s="83"/>
    </row>
    <row r="778441" spans="16:16" x14ac:dyDescent="0.3">
      <c r="P778441" s="83"/>
    </row>
    <row r="778442" spans="16:16" x14ac:dyDescent="0.3">
      <c r="P778442" s="83"/>
    </row>
    <row r="778443" spans="16:16" x14ac:dyDescent="0.3">
      <c r="P778443" s="83"/>
    </row>
    <row r="778444" spans="16:16" x14ac:dyDescent="0.3">
      <c r="P778444" s="83"/>
    </row>
    <row r="778445" spans="16:16" x14ac:dyDescent="0.3">
      <c r="P778445" s="83"/>
    </row>
    <row r="778446" spans="16:16" x14ac:dyDescent="0.3">
      <c r="P778446" s="83"/>
    </row>
    <row r="778447" spans="16:16" x14ac:dyDescent="0.3">
      <c r="P778447" s="83"/>
    </row>
    <row r="778448" spans="16:16" x14ac:dyDescent="0.3">
      <c r="P778448" s="83"/>
    </row>
    <row r="778449" spans="16:16" x14ac:dyDescent="0.3">
      <c r="P778449" s="83"/>
    </row>
    <row r="778450" spans="16:16" x14ac:dyDescent="0.3">
      <c r="P778450" s="83"/>
    </row>
    <row r="778451" spans="16:16" x14ac:dyDescent="0.3">
      <c r="P778451" s="83"/>
    </row>
    <row r="778452" spans="16:16" x14ac:dyDescent="0.3">
      <c r="P778452" s="83"/>
    </row>
    <row r="778453" spans="16:16" x14ac:dyDescent="0.3">
      <c r="P778453" s="83"/>
    </row>
    <row r="778454" spans="16:16" x14ac:dyDescent="0.3">
      <c r="P778454" s="83"/>
    </row>
    <row r="778455" spans="16:16" x14ac:dyDescent="0.3">
      <c r="P778455" s="83"/>
    </row>
    <row r="778456" spans="16:16" x14ac:dyDescent="0.3">
      <c r="P778456" s="83"/>
    </row>
    <row r="778457" spans="16:16" x14ac:dyDescent="0.3">
      <c r="P778457" s="83"/>
    </row>
    <row r="778458" spans="16:16" x14ac:dyDescent="0.3">
      <c r="P778458" s="83"/>
    </row>
    <row r="778459" spans="16:16" x14ac:dyDescent="0.3">
      <c r="P778459" s="83"/>
    </row>
    <row r="778460" spans="16:16" x14ac:dyDescent="0.3">
      <c r="P778460" s="83"/>
    </row>
    <row r="778461" spans="16:16" x14ac:dyDescent="0.3">
      <c r="P778461" s="83"/>
    </row>
    <row r="778462" spans="16:16" x14ac:dyDescent="0.3">
      <c r="P778462" s="83"/>
    </row>
    <row r="778463" spans="16:16" x14ac:dyDescent="0.3">
      <c r="P778463" s="83"/>
    </row>
    <row r="778464" spans="16:16" x14ac:dyDescent="0.3">
      <c r="P778464" s="83"/>
    </row>
    <row r="778465" spans="16:16" x14ac:dyDescent="0.3">
      <c r="P778465" s="83"/>
    </row>
    <row r="778466" spans="16:16" x14ac:dyDescent="0.3">
      <c r="P778466" s="83"/>
    </row>
    <row r="778467" spans="16:16" x14ac:dyDescent="0.3">
      <c r="P778467" s="83"/>
    </row>
    <row r="778468" spans="16:16" x14ac:dyDescent="0.3">
      <c r="P778468" s="83"/>
    </row>
    <row r="778469" spans="16:16" x14ac:dyDescent="0.3">
      <c r="P778469" s="83"/>
    </row>
    <row r="778470" spans="16:16" x14ac:dyDescent="0.3">
      <c r="P778470" s="83"/>
    </row>
    <row r="778471" spans="16:16" x14ac:dyDescent="0.3">
      <c r="P778471" s="83"/>
    </row>
    <row r="778472" spans="16:16" x14ac:dyDescent="0.3">
      <c r="P778472" s="83"/>
    </row>
    <row r="778473" spans="16:16" x14ac:dyDescent="0.3">
      <c r="P778473" s="83"/>
    </row>
    <row r="778474" spans="16:16" x14ac:dyDescent="0.3">
      <c r="P778474" s="83"/>
    </row>
    <row r="778475" spans="16:16" x14ac:dyDescent="0.3">
      <c r="P778475" s="83"/>
    </row>
    <row r="778476" spans="16:16" x14ac:dyDescent="0.3">
      <c r="P778476" s="83"/>
    </row>
    <row r="778477" spans="16:16" x14ac:dyDescent="0.3">
      <c r="P778477" s="83"/>
    </row>
    <row r="778478" spans="16:16" x14ac:dyDescent="0.3">
      <c r="P778478" s="83"/>
    </row>
    <row r="778479" spans="16:16" x14ac:dyDescent="0.3">
      <c r="P778479" s="83"/>
    </row>
    <row r="778480" spans="16:16" x14ac:dyDescent="0.3">
      <c r="P778480" s="83"/>
    </row>
    <row r="778481" spans="16:16" x14ac:dyDescent="0.3">
      <c r="P778481" s="83"/>
    </row>
    <row r="778482" spans="16:16" x14ac:dyDescent="0.3">
      <c r="P778482" s="83"/>
    </row>
    <row r="778483" spans="16:16" x14ac:dyDescent="0.3">
      <c r="P778483" s="83"/>
    </row>
    <row r="778484" spans="16:16" x14ac:dyDescent="0.3">
      <c r="P778484" s="83"/>
    </row>
    <row r="778485" spans="16:16" x14ac:dyDescent="0.3">
      <c r="P778485" s="83"/>
    </row>
    <row r="778486" spans="16:16" x14ac:dyDescent="0.3">
      <c r="P778486" s="83"/>
    </row>
    <row r="778487" spans="16:16" x14ac:dyDescent="0.3">
      <c r="P778487" s="83"/>
    </row>
    <row r="778488" spans="16:16" x14ac:dyDescent="0.3">
      <c r="P778488" s="83"/>
    </row>
    <row r="778489" spans="16:16" x14ac:dyDescent="0.3">
      <c r="P778489" s="83"/>
    </row>
    <row r="778490" spans="16:16" x14ac:dyDescent="0.3">
      <c r="P778490" s="83"/>
    </row>
    <row r="778491" spans="16:16" x14ac:dyDescent="0.3">
      <c r="P778491" s="83"/>
    </row>
    <row r="778492" spans="16:16" x14ac:dyDescent="0.3">
      <c r="P778492" s="83"/>
    </row>
    <row r="778493" spans="16:16" x14ac:dyDescent="0.3">
      <c r="P778493" s="83"/>
    </row>
    <row r="778494" spans="16:16" x14ac:dyDescent="0.3">
      <c r="P778494" s="83"/>
    </row>
    <row r="778495" spans="16:16" x14ac:dyDescent="0.3">
      <c r="P778495" s="83"/>
    </row>
    <row r="778496" spans="16:16" x14ac:dyDescent="0.3">
      <c r="P778496" s="83"/>
    </row>
    <row r="778497" spans="16:16" x14ac:dyDescent="0.3">
      <c r="P778497" s="83"/>
    </row>
    <row r="778498" spans="16:16" x14ac:dyDescent="0.3">
      <c r="P778498" s="83"/>
    </row>
    <row r="778499" spans="16:16" x14ac:dyDescent="0.3">
      <c r="P778499" s="83"/>
    </row>
    <row r="778500" spans="16:16" x14ac:dyDescent="0.3">
      <c r="P778500" s="83"/>
    </row>
    <row r="778501" spans="16:16" x14ac:dyDescent="0.3">
      <c r="P778501" s="83"/>
    </row>
    <row r="778502" spans="16:16" x14ac:dyDescent="0.3">
      <c r="P778502" s="83"/>
    </row>
    <row r="778503" spans="16:16" x14ac:dyDescent="0.3">
      <c r="P778503" s="83"/>
    </row>
    <row r="778504" spans="16:16" x14ac:dyDescent="0.3">
      <c r="P778504" s="83"/>
    </row>
    <row r="778505" spans="16:16" x14ac:dyDescent="0.3">
      <c r="P778505" s="83"/>
    </row>
    <row r="778506" spans="16:16" x14ac:dyDescent="0.3">
      <c r="P778506" s="83"/>
    </row>
    <row r="778507" spans="16:16" x14ac:dyDescent="0.3">
      <c r="P778507" s="83"/>
    </row>
    <row r="778508" spans="16:16" x14ac:dyDescent="0.3">
      <c r="P778508" s="83"/>
    </row>
    <row r="778509" spans="16:16" x14ac:dyDescent="0.3">
      <c r="P778509" s="83"/>
    </row>
    <row r="778510" spans="16:16" x14ac:dyDescent="0.3">
      <c r="P778510" s="83"/>
    </row>
    <row r="778511" spans="16:16" x14ac:dyDescent="0.3">
      <c r="P778511" s="83"/>
    </row>
    <row r="778512" spans="16:16" x14ac:dyDescent="0.3">
      <c r="P778512" s="83"/>
    </row>
    <row r="778513" spans="16:16" x14ac:dyDescent="0.3">
      <c r="P778513" s="83"/>
    </row>
    <row r="778514" spans="16:16" x14ac:dyDescent="0.3">
      <c r="P778514" s="83"/>
    </row>
    <row r="778515" spans="16:16" x14ac:dyDescent="0.3">
      <c r="P778515" s="83"/>
    </row>
    <row r="778516" spans="16:16" x14ac:dyDescent="0.3">
      <c r="P778516" s="83"/>
    </row>
    <row r="778517" spans="16:16" x14ac:dyDescent="0.3">
      <c r="P778517" s="83"/>
    </row>
    <row r="778518" spans="16:16" x14ac:dyDescent="0.3">
      <c r="P778518" s="83"/>
    </row>
    <row r="778519" spans="16:16" x14ac:dyDescent="0.3">
      <c r="P778519" s="83"/>
    </row>
    <row r="778520" spans="16:16" x14ac:dyDescent="0.3">
      <c r="P778520" s="83"/>
    </row>
    <row r="778521" spans="16:16" x14ac:dyDescent="0.3">
      <c r="P778521" s="83"/>
    </row>
    <row r="778522" spans="16:16" x14ac:dyDescent="0.3">
      <c r="P778522" s="83"/>
    </row>
    <row r="778523" spans="16:16" x14ac:dyDescent="0.3">
      <c r="P778523" s="83"/>
    </row>
    <row r="778524" spans="16:16" x14ac:dyDescent="0.3">
      <c r="P778524" s="83"/>
    </row>
    <row r="778525" spans="16:16" x14ac:dyDescent="0.3">
      <c r="P778525" s="83"/>
    </row>
    <row r="778526" spans="16:16" x14ac:dyDescent="0.3">
      <c r="P778526" s="83"/>
    </row>
    <row r="778527" spans="16:16" x14ac:dyDescent="0.3">
      <c r="P778527" s="83"/>
    </row>
    <row r="778528" spans="16:16" x14ac:dyDescent="0.3">
      <c r="P778528" s="83"/>
    </row>
    <row r="778529" spans="16:16" x14ac:dyDescent="0.3">
      <c r="P778529" s="83"/>
    </row>
    <row r="778530" spans="16:16" x14ac:dyDescent="0.3">
      <c r="P778530" s="83"/>
    </row>
    <row r="778531" spans="16:16" x14ac:dyDescent="0.3">
      <c r="P778531" s="83"/>
    </row>
    <row r="778532" spans="16:16" x14ac:dyDescent="0.3">
      <c r="P778532" s="83"/>
    </row>
    <row r="778533" spans="16:16" x14ac:dyDescent="0.3">
      <c r="P778533" s="83"/>
    </row>
    <row r="778534" spans="16:16" x14ac:dyDescent="0.3">
      <c r="P778534" s="83"/>
    </row>
    <row r="778535" spans="16:16" x14ac:dyDescent="0.3">
      <c r="P778535" s="83"/>
    </row>
    <row r="778536" spans="16:16" x14ac:dyDescent="0.3">
      <c r="P778536" s="83"/>
    </row>
    <row r="778537" spans="16:16" x14ac:dyDescent="0.3">
      <c r="P778537" s="83"/>
    </row>
    <row r="778538" spans="16:16" x14ac:dyDescent="0.3">
      <c r="P778538" s="83"/>
    </row>
    <row r="778539" spans="16:16" x14ac:dyDescent="0.3">
      <c r="P778539" s="83"/>
    </row>
    <row r="778540" spans="16:16" x14ac:dyDescent="0.3">
      <c r="P778540" s="83"/>
    </row>
    <row r="778541" spans="16:16" x14ac:dyDescent="0.3">
      <c r="P778541" s="83"/>
    </row>
    <row r="778542" spans="16:16" x14ac:dyDescent="0.3">
      <c r="P778542" s="83"/>
    </row>
    <row r="778543" spans="16:16" x14ac:dyDescent="0.3">
      <c r="P778543" s="83"/>
    </row>
    <row r="778544" spans="16:16" x14ac:dyDescent="0.3">
      <c r="P778544" s="83"/>
    </row>
    <row r="778545" spans="16:16" x14ac:dyDescent="0.3">
      <c r="P778545" s="83"/>
    </row>
    <row r="778546" spans="16:16" x14ac:dyDescent="0.3">
      <c r="P778546" s="83"/>
    </row>
    <row r="778547" spans="16:16" x14ac:dyDescent="0.3">
      <c r="P778547" s="83"/>
    </row>
    <row r="778548" spans="16:16" x14ac:dyDescent="0.3">
      <c r="P778548" s="83"/>
    </row>
    <row r="778549" spans="16:16" x14ac:dyDescent="0.3">
      <c r="P778549" s="83"/>
    </row>
    <row r="778550" spans="16:16" x14ac:dyDescent="0.3">
      <c r="P778550" s="83"/>
    </row>
    <row r="778551" spans="16:16" x14ac:dyDescent="0.3">
      <c r="P778551" s="83"/>
    </row>
    <row r="778552" spans="16:16" x14ac:dyDescent="0.3">
      <c r="P778552" s="83"/>
    </row>
    <row r="778553" spans="16:16" x14ac:dyDescent="0.3">
      <c r="P778553" s="83"/>
    </row>
    <row r="778554" spans="16:16" x14ac:dyDescent="0.3">
      <c r="P778554" s="83"/>
    </row>
    <row r="778555" spans="16:16" x14ac:dyDescent="0.3">
      <c r="P778555" s="83"/>
    </row>
    <row r="778556" spans="16:16" x14ac:dyDescent="0.3">
      <c r="P778556" s="83"/>
    </row>
    <row r="778557" spans="16:16" x14ac:dyDescent="0.3">
      <c r="P778557" s="83"/>
    </row>
    <row r="778558" spans="16:16" x14ac:dyDescent="0.3">
      <c r="P778558" s="83"/>
    </row>
    <row r="778559" spans="16:16" x14ac:dyDescent="0.3">
      <c r="P778559" s="83"/>
    </row>
    <row r="778560" spans="16:16" x14ac:dyDescent="0.3">
      <c r="P778560" s="83"/>
    </row>
    <row r="778561" spans="16:16" x14ac:dyDescent="0.3">
      <c r="P778561" s="83"/>
    </row>
    <row r="778562" spans="16:16" x14ac:dyDescent="0.3">
      <c r="P778562" s="83"/>
    </row>
    <row r="778563" spans="16:16" x14ac:dyDescent="0.3">
      <c r="P778563" s="83"/>
    </row>
    <row r="778564" spans="16:16" x14ac:dyDescent="0.3">
      <c r="P778564" s="83"/>
    </row>
    <row r="778565" spans="16:16" x14ac:dyDescent="0.3">
      <c r="P778565" s="83"/>
    </row>
    <row r="778566" spans="16:16" x14ac:dyDescent="0.3">
      <c r="P778566" s="83"/>
    </row>
    <row r="778567" spans="16:16" x14ac:dyDescent="0.3">
      <c r="P778567" s="83"/>
    </row>
    <row r="778568" spans="16:16" x14ac:dyDescent="0.3">
      <c r="P778568" s="83"/>
    </row>
    <row r="778569" spans="16:16" x14ac:dyDescent="0.3">
      <c r="P778569" s="83"/>
    </row>
    <row r="778570" spans="16:16" x14ac:dyDescent="0.3">
      <c r="P778570" s="83"/>
    </row>
    <row r="778571" spans="16:16" x14ac:dyDescent="0.3">
      <c r="P778571" s="83"/>
    </row>
    <row r="778572" spans="16:16" x14ac:dyDescent="0.3">
      <c r="P778572" s="83"/>
    </row>
    <row r="778573" spans="16:16" x14ac:dyDescent="0.3">
      <c r="P778573" s="83"/>
    </row>
    <row r="778574" spans="16:16" x14ac:dyDescent="0.3">
      <c r="P778574" s="83"/>
    </row>
    <row r="778575" spans="16:16" x14ac:dyDescent="0.3">
      <c r="P778575" s="83"/>
    </row>
    <row r="778576" spans="16:16" x14ac:dyDescent="0.3">
      <c r="P778576" s="83"/>
    </row>
    <row r="778577" spans="16:16" x14ac:dyDescent="0.3">
      <c r="P778577" s="83"/>
    </row>
    <row r="778578" spans="16:16" x14ac:dyDescent="0.3">
      <c r="P778578" s="83"/>
    </row>
    <row r="778579" spans="16:16" x14ac:dyDescent="0.3">
      <c r="P778579" s="83"/>
    </row>
    <row r="778580" spans="16:16" x14ac:dyDescent="0.3">
      <c r="P778580" s="83"/>
    </row>
    <row r="778581" spans="16:16" x14ac:dyDescent="0.3">
      <c r="P778581" s="83"/>
    </row>
    <row r="778582" spans="16:16" x14ac:dyDescent="0.3">
      <c r="P778582" s="83"/>
    </row>
    <row r="778583" spans="16:16" x14ac:dyDescent="0.3">
      <c r="P778583" s="83"/>
    </row>
    <row r="778584" spans="16:16" x14ac:dyDescent="0.3">
      <c r="P778584" s="83"/>
    </row>
    <row r="778585" spans="16:16" x14ac:dyDescent="0.3">
      <c r="P778585" s="83"/>
    </row>
    <row r="778586" spans="16:16" x14ac:dyDescent="0.3">
      <c r="P778586" s="83"/>
    </row>
    <row r="778587" spans="16:16" x14ac:dyDescent="0.3">
      <c r="P778587" s="83"/>
    </row>
    <row r="778588" spans="16:16" x14ac:dyDescent="0.3">
      <c r="P778588" s="83"/>
    </row>
    <row r="778589" spans="16:16" x14ac:dyDescent="0.3">
      <c r="P778589" s="83"/>
    </row>
    <row r="778590" spans="16:16" x14ac:dyDescent="0.3">
      <c r="P778590" s="83"/>
    </row>
    <row r="778591" spans="16:16" x14ac:dyDescent="0.3">
      <c r="P778591" s="83"/>
    </row>
    <row r="778592" spans="16:16" x14ac:dyDescent="0.3">
      <c r="P778592" s="83"/>
    </row>
    <row r="778593" spans="16:16" x14ac:dyDescent="0.3">
      <c r="P778593" s="83"/>
    </row>
    <row r="778594" spans="16:16" x14ac:dyDescent="0.3">
      <c r="P778594" s="83"/>
    </row>
    <row r="778595" spans="16:16" x14ac:dyDescent="0.3">
      <c r="P778595" s="83"/>
    </row>
    <row r="778596" spans="16:16" x14ac:dyDescent="0.3">
      <c r="P778596" s="83"/>
    </row>
    <row r="778597" spans="16:16" x14ac:dyDescent="0.3">
      <c r="P778597" s="83"/>
    </row>
    <row r="778598" spans="16:16" x14ac:dyDescent="0.3">
      <c r="P778598" s="83"/>
    </row>
    <row r="778599" spans="16:16" x14ac:dyDescent="0.3">
      <c r="P778599" s="83"/>
    </row>
    <row r="778600" spans="16:16" x14ac:dyDescent="0.3">
      <c r="P778600" s="83"/>
    </row>
    <row r="778601" spans="16:16" x14ac:dyDescent="0.3">
      <c r="P778601" s="83"/>
    </row>
    <row r="778602" spans="16:16" x14ac:dyDescent="0.3">
      <c r="P778602" s="83"/>
    </row>
    <row r="778603" spans="16:16" x14ac:dyDescent="0.3">
      <c r="P778603" s="83"/>
    </row>
    <row r="778604" spans="16:16" x14ac:dyDescent="0.3">
      <c r="P778604" s="83"/>
    </row>
    <row r="778605" spans="16:16" x14ac:dyDescent="0.3">
      <c r="P778605" s="83"/>
    </row>
    <row r="778606" spans="16:16" x14ac:dyDescent="0.3">
      <c r="P778606" s="83"/>
    </row>
    <row r="778607" spans="16:16" x14ac:dyDescent="0.3">
      <c r="P778607" s="83"/>
    </row>
    <row r="778608" spans="16:16" x14ac:dyDescent="0.3">
      <c r="P778608" s="83"/>
    </row>
    <row r="778609" spans="16:16" x14ac:dyDescent="0.3">
      <c r="P778609" s="83"/>
    </row>
    <row r="778610" spans="16:16" x14ac:dyDescent="0.3">
      <c r="P778610" s="83"/>
    </row>
    <row r="778611" spans="16:16" x14ac:dyDescent="0.3">
      <c r="P778611" s="83"/>
    </row>
    <row r="778612" spans="16:16" x14ac:dyDescent="0.3">
      <c r="P778612" s="83"/>
    </row>
    <row r="778613" spans="16:16" x14ac:dyDescent="0.3">
      <c r="P778613" s="83"/>
    </row>
    <row r="778614" spans="16:16" x14ac:dyDescent="0.3">
      <c r="P778614" s="83"/>
    </row>
    <row r="778615" spans="16:16" x14ac:dyDescent="0.3">
      <c r="P778615" s="83"/>
    </row>
    <row r="778616" spans="16:16" x14ac:dyDescent="0.3">
      <c r="P778616" s="83"/>
    </row>
    <row r="778617" spans="16:16" x14ac:dyDescent="0.3">
      <c r="P778617" s="83"/>
    </row>
    <row r="778618" spans="16:16" x14ac:dyDescent="0.3">
      <c r="P778618" s="83"/>
    </row>
    <row r="778619" spans="16:16" x14ac:dyDescent="0.3">
      <c r="P778619" s="83"/>
    </row>
    <row r="778620" spans="16:16" x14ac:dyDescent="0.3">
      <c r="P778620" s="83"/>
    </row>
    <row r="778621" spans="16:16" x14ac:dyDescent="0.3">
      <c r="P778621" s="83"/>
    </row>
    <row r="778622" spans="16:16" x14ac:dyDescent="0.3">
      <c r="P778622" s="83"/>
    </row>
    <row r="778623" spans="16:16" x14ac:dyDescent="0.3">
      <c r="P778623" s="83"/>
    </row>
    <row r="778624" spans="16:16" x14ac:dyDescent="0.3">
      <c r="P778624" s="83"/>
    </row>
    <row r="778625" spans="16:16" x14ac:dyDescent="0.3">
      <c r="P778625" s="83"/>
    </row>
    <row r="778626" spans="16:16" x14ac:dyDescent="0.3">
      <c r="P778626" s="83"/>
    </row>
    <row r="778627" spans="16:16" x14ac:dyDescent="0.3">
      <c r="P778627" s="83"/>
    </row>
    <row r="778628" spans="16:16" x14ac:dyDescent="0.3">
      <c r="P778628" s="83"/>
    </row>
    <row r="778629" spans="16:16" x14ac:dyDescent="0.3">
      <c r="P778629" s="83"/>
    </row>
    <row r="778630" spans="16:16" x14ac:dyDescent="0.3">
      <c r="P778630" s="83"/>
    </row>
    <row r="778631" spans="16:16" x14ac:dyDescent="0.3">
      <c r="P778631" s="83"/>
    </row>
    <row r="778632" spans="16:16" x14ac:dyDescent="0.3">
      <c r="P778632" s="83"/>
    </row>
    <row r="778633" spans="16:16" x14ac:dyDescent="0.3">
      <c r="P778633" s="83"/>
    </row>
    <row r="778634" spans="16:16" x14ac:dyDescent="0.3">
      <c r="P778634" s="83"/>
    </row>
    <row r="778635" spans="16:16" x14ac:dyDescent="0.3">
      <c r="P778635" s="83"/>
    </row>
    <row r="778636" spans="16:16" x14ac:dyDescent="0.3">
      <c r="P778636" s="83"/>
    </row>
    <row r="778637" spans="16:16" x14ac:dyDescent="0.3">
      <c r="P778637" s="83"/>
    </row>
    <row r="778638" spans="16:16" x14ac:dyDescent="0.3">
      <c r="P778638" s="83"/>
    </row>
    <row r="778639" spans="16:16" x14ac:dyDescent="0.3">
      <c r="P778639" s="83"/>
    </row>
    <row r="778640" spans="16:16" x14ac:dyDescent="0.3">
      <c r="P778640" s="83"/>
    </row>
    <row r="778641" spans="16:16" x14ac:dyDescent="0.3">
      <c r="P778641" s="83"/>
    </row>
    <row r="778642" spans="16:16" x14ac:dyDescent="0.3">
      <c r="P778642" s="83"/>
    </row>
    <row r="778643" spans="16:16" x14ac:dyDescent="0.3">
      <c r="P778643" s="83"/>
    </row>
    <row r="778644" spans="16:16" x14ac:dyDescent="0.3">
      <c r="P778644" s="83"/>
    </row>
    <row r="778645" spans="16:16" x14ac:dyDescent="0.3">
      <c r="P778645" s="83"/>
    </row>
    <row r="778646" spans="16:16" x14ac:dyDescent="0.3">
      <c r="P778646" s="83"/>
    </row>
    <row r="778647" spans="16:16" x14ac:dyDescent="0.3">
      <c r="P778647" s="83"/>
    </row>
    <row r="778648" spans="16:16" x14ac:dyDescent="0.3">
      <c r="P778648" s="83"/>
    </row>
    <row r="778649" spans="16:16" x14ac:dyDescent="0.3">
      <c r="P778649" s="83"/>
    </row>
    <row r="778650" spans="16:16" x14ac:dyDescent="0.3">
      <c r="P778650" s="83"/>
    </row>
    <row r="778651" spans="16:16" x14ac:dyDescent="0.3">
      <c r="P778651" s="83"/>
    </row>
    <row r="778652" spans="16:16" x14ac:dyDescent="0.3">
      <c r="P778652" s="83"/>
    </row>
    <row r="778653" spans="16:16" x14ac:dyDescent="0.3">
      <c r="P778653" s="83"/>
    </row>
    <row r="778654" spans="16:16" x14ac:dyDescent="0.3">
      <c r="P778654" s="83"/>
    </row>
    <row r="778655" spans="16:16" x14ac:dyDescent="0.3">
      <c r="P778655" s="83"/>
    </row>
    <row r="778656" spans="16:16" x14ac:dyDescent="0.3">
      <c r="P778656" s="83"/>
    </row>
    <row r="778657" spans="16:16" x14ac:dyDescent="0.3">
      <c r="P778657" s="83"/>
    </row>
    <row r="778658" spans="16:16" x14ac:dyDescent="0.3">
      <c r="P778658" s="83"/>
    </row>
    <row r="778659" spans="16:16" x14ac:dyDescent="0.3">
      <c r="P778659" s="83"/>
    </row>
    <row r="778660" spans="16:16" x14ac:dyDescent="0.3">
      <c r="P778660" s="83"/>
    </row>
    <row r="778661" spans="16:16" x14ac:dyDescent="0.3">
      <c r="P778661" s="83"/>
    </row>
    <row r="778662" spans="16:16" x14ac:dyDescent="0.3">
      <c r="P778662" s="83"/>
    </row>
    <row r="778663" spans="16:16" x14ac:dyDescent="0.3">
      <c r="P778663" s="83"/>
    </row>
    <row r="778664" spans="16:16" x14ac:dyDescent="0.3">
      <c r="P778664" s="83"/>
    </row>
    <row r="778665" spans="16:16" x14ac:dyDescent="0.3">
      <c r="P778665" s="83"/>
    </row>
    <row r="778666" spans="16:16" x14ac:dyDescent="0.3">
      <c r="P778666" s="83"/>
    </row>
    <row r="778667" spans="16:16" x14ac:dyDescent="0.3">
      <c r="P778667" s="83"/>
    </row>
    <row r="778668" spans="16:16" x14ac:dyDescent="0.3">
      <c r="P778668" s="83"/>
    </row>
    <row r="778669" spans="16:16" x14ac:dyDescent="0.3">
      <c r="P778669" s="83"/>
    </row>
    <row r="778670" spans="16:16" x14ac:dyDescent="0.3">
      <c r="P778670" s="83"/>
    </row>
    <row r="778671" spans="16:16" x14ac:dyDescent="0.3">
      <c r="P778671" s="83"/>
    </row>
    <row r="778672" spans="16:16" x14ac:dyDescent="0.3">
      <c r="P778672" s="83"/>
    </row>
    <row r="778673" spans="16:16" x14ac:dyDescent="0.3">
      <c r="P778673" s="83"/>
    </row>
    <row r="778674" spans="16:16" x14ac:dyDescent="0.3">
      <c r="P778674" s="83"/>
    </row>
    <row r="778675" spans="16:16" x14ac:dyDescent="0.3">
      <c r="P778675" s="83"/>
    </row>
    <row r="778676" spans="16:16" x14ac:dyDescent="0.3">
      <c r="P778676" s="83"/>
    </row>
    <row r="778677" spans="16:16" x14ac:dyDescent="0.3">
      <c r="P778677" s="83"/>
    </row>
    <row r="778678" spans="16:16" x14ac:dyDescent="0.3">
      <c r="P778678" s="83"/>
    </row>
    <row r="778679" spans="16:16" x14ac:dyDescent="0.3">
      <c r="P778679" s="83"/>
    </row>
    <row r="778680" spans="16:16" x14ac:dyDescent="0.3">
      <c r="P778680" s="83"/>
    </row>
    <row r="778681" spans="16:16" x14ac:dyDescent="0.3">
      <c r="P778681" s="83"/>
    </row>
    <row r="778682" spans="16:16" x14ac:dyDescent="0.3">
      <c r="P778682" s="83"/>
    </row>
    <row r="778683" spans="16:16" x14ac:dyDescent="0.3">
      <c r="P778683" s="83"/>
    </row>
    <row r="778684" spans="16:16" x14ac:dyDescent="0.3">
      <c r="P778684" s="83"/>
    </row>
    <row r="778685" spans="16:16" x14ac:dyDescent="0.3">
      <c r="P778685" s="83"/>
    </row>
    <row r="778686" spans="16:16" x14ac:dyDescent="0.3">
      <c r="P778686" s="83"/>
    </row>
    <row r="778687" spans="16:16" x14ac:dyDescent="0.3">
      <c r="P778687" s="83"/>
    </row>
    <row r="778688" spans="16:16" x14ac:dyDescent="0.3">
      <c r="P778688" s="83"/>
    </row>
    <row r="778689" spans="16:16" x14ac:dyDescent="0.3">
      <c r="P778689" s="83"/>
    </row>
    <row r="778690" spans="16:16" x14ac:dyDescent="0.3">
      <c r="P778690" s="83"/>
    </row>
    <row r="778691" spans="16:16" x14ac:dyDescent="0.3">
      <c r="P778691" s="83"/>
    </row>
    <row r="778692" spans="16:16" x14ac:dyDescent="0.3">
      <c r="P778692" s="83"/>
    </row>
    <row r="778693" spans="16:16" x14ac:dyDescent="0.3">
      <c r="P778693" s="83"/>
    </row>
    <row r="778694" spans="16:16" x14ac:dyDescent="0.3">
      <c r="P778694" s="83"/>
    </row>
    <row r="778695" spans="16:16" x14ac:dyDescent="0.3">
      <c r="P778695" s="83"/>
    </row>
    <row r="778696" spans="16:16" x14ac:dyDescent="0.3">
      <c r="P778696" s="83"/>
    </row>
    <row r="778697" spans="16:16" x14ac:dyDescent="0.3">
      <c r="P778697" s="83"/>
    </row>
    <row r="778698" spans="16:16" x14ac:dyDescent="0.3">
      <c r="P778698" s="83"/>
    </row>
    <row r="778699" spans="16:16" x14ac:dyDescent="0.3">
      <c r="P778699" s="83"/>
    </row>
    <row r="778700" spans="16:16" x14ac:dyDescent="0.3">
      <c r="P778700" s="83"/>
    </row>
    <row r="778701" spans="16:16" x14ac:dyDescent="0.3">
      <c r="P778701" s="83"/>
    </row>
    <row r="778702" spans="16:16" x14ac:dyDescent="0.3">
      <c r="P778702" s="83"/>
    </row>
    <row r="778703" spans="16:16" x14ac:dyDescent="0.3">
      <c r="P778703" s="83"/>
    </row>
    <row r="778704" spans="16:16" x14ac:dyDescent="0.3">
      <c r="P778704" s="83"/>
    </row>
    <row r="778705" spans="16:16" x14ac:dyDescent="0.3">
      <c r="P778705" s="83"/>
    </row>
    <row r="778706" spans="16:16" x14ac:dyDescent="0.3">
      <c r="P778706" s="83"/>
    </row>
    <row r="778707" spans="16:16" x14ac:dyDescent="0.3">
      <c r="P778707" s="83"/>
    </row>
    <row r="778708" spans="16:16" x14ac:dyDescent="0.3">
      <c r="P778708" s="83"/>
    </row>
    <row r="778709" spans="16:16" x14ac:dyDescent="0.3">
      <c r="P778709" s="83"/>
    </row>
    <row r="778710" spans="16:16" x14ac:dyDescent="0.3">
      <c r="P778710" s="83"/>
    </row>
    <row r="778711" spans="16:16" x14ac:dyDescent="0.3">
      <c r="P778711" s="83"/>
    </row>
    <row r="778712" spans="16:16" x14ac:dyDescent="0.3">
      <c r="P778712" s="83"/>
    </row>
    <row r="778713" spans="16:16" x14ac:dyDescent="0.3">
      <c r="P778713" s="83"/>
    </row>
    <row r="778714" spans="16:16" x14ac:dyDescent="0.3">
      <c r="P778714" s="83"/>
    </row>
    <row r="778715" spans="16:16" x14ac:dyDescent="0.3">
      <c r="P778715" s="83"/>
    </row>
    <row r="778716" spans="16:16" x14ac:dyDescent="0.3">
      <c r="P778716" s="83"/>
    </row>
    <row r="778717" spans="16:16" x14ac:dyDescent="0.3">
      <c r="P778717" s="83"/>
    </row>
    <row r="778718" spans="16:16" x14ac:dyDescent="0.3">
      <c r="P778718" s="83"/>
    </row>
    <row r="778719" spans="16:16" x14ac:dyDescent="0.3">
      <c r="P778719" s="83"/>
    </row>
    <row r="778720" spans="16:16" x14ac:dyDescent="0.3">
      <c r="P778720" s="83"/>
    </row>
    <row r="778721" spans="16:16" x14ac:dyDescent="0.3">
      <c r="P778721" s="83"/>
    </row>
    <row r="778722" spans="16:16" x14ac:dyDescent="0.3">
      <c r="P778722" s="83"/>
    </row>
    <row r="778723" spans="16:16" x14ac:dyDescent="0.3">
      <c r="P778723" s="83"/>
    </row>
    <row r="778724" spans="16:16" x14ac:dyDescent="0.3">
      <c r="P778724" s="83"/>
    </row>
    <row r="778725" spans="16:16" x14ac:dyDescent="0.3">
      <c r="P778725" s="83"/>
    </row>
    <row r="778726" spans="16:16" x14ac:dyDescent="0.3">
      <c r="P778726" s="83"/>
    </row>
    <row r="778727" spans="16:16" x14ac:dyDescent="0.3">
      <c r="P778727" s="83"/>
    </row>
    <row r="778728" spans="16:16" x14ac:dyDescent="0.3">
      <c r="P778728" s="83"/>
    </row>
    <row r="778729" spans="16:16" x14ac:dyDescent="0.3">
      <c r="P778729" s="83"/>
    </row>
    <row r="778730" spans="16:16" x14ac:dyDescent="0.3">
      <c r="P778730" s="83"/>
    </row>
    <row r="778731" spans="16:16" x14ac:dyDescent="0.3">
      <c r="P778731" s="83"/>
    </row>
    <row r="778732" spans="16:16" x14ac:dyDescent="0.3">
      <c r="P778732" s="83"/>
    </row>
    <row r="778733" spans="16:16" x14ac:dyDescent="0.3">
      <c r="P778733" s="83"/>
    </row>
    <row r="778734" spans="16:16" x14ac:dyDescent="0.3">
      <c r="P778734" s="83"/>
    </row>
    <row r="778735" spans="16:16" x14ac:dyDescent="0.3">
      <c r="P778735" s="83"/>
    </row>
    <row r="778736" spans="16:16" x14ac:dyDescent="0.3">
      <c r="P778736" s="83"/>
    </row>
    <row r="778737" spans="16:16" x14ac:dyDescent="0.3">
      <c r="P778737" s="83"/>
    </row>
    <row r="778738" spans="16:16" x14ac:dyDescent="0.3">
      <c r="P778738" s="83"/>
    </row>
    <row r="778739" spans="16:16" x14ac:dyDescent="0.3">
      <c r="P778739" s="83"/>
    </row>
    <row r="778740" spans="16:16" x14ac:dyDescent="0.3">
      <c r="P778740" s="83"/>
    </row>
    <row r="778741" spans="16:16" x14ac:dyDescent="0.3">
      <c r="P778741" s="83"/>
    </row>
    <row r="778742" spans="16:16" x14ac:dyDescent="0.3">
      <c r="P778742" s="83"/>
    </row>
    <row r="778743" spans="16:16" x14ac:dyDescent="0.3">
      <c r="P778743" s="83"/>
    </row>
    <row r="778744" spans="16:16" x14ac:dyDescent="0.3">
      <c r="P778744" s="83"/>
    </row>
    <row r="778745" spans="16:16" x14ac:dyDescent="0.3">
      <c r="P778745" s="83"/>
    </row>
    <row r="778746" spans="16:16" x14ac:dyDescent="0.3">
      <c r="P778746" s="83"/>
    </row>
    <row r="778747" spans="16:16" x14ac:dyDescent="0.3">
      <c r="P778747" s="83"/>
    </row>
    <row r="778748" spans="16:16" x14ac:dyDescent="0.3">
      <c r="P778748" s="83"/>
    </row>
    <row r="778749" spans="16:16" x14ac:dyDescent="0.3">
      <c r="P778749" s="83"/>
    </row>
    <row r="778750" spans="16:16" x14ac:dyDescent="0.3">
      <c r="P778750" s="83"/>
    </row>
    <row r="778751" spans="16:16" x14ac:dyDescent="0.3">
      <c r="P778751" s="83"/>
    </row>
    <row r="778752" spans="16:16" x14ac:dyDescent="0.3">
      <c r="P778752" s="83"/>
    </row>
    <row r="778753" spans="16:16" x14ac:dyDescent="0.3">
      <c r="P778753" s="83"/>
    </row>
    <row r="778754" spans="16:16" x14ac:dyDescent="0.3">
      <c r="P778754" s="83"/>
    </row>
    <row r="778755" spans="16:16" x14ac:dyDescent="0.3">
      <c r="P778755" s="83"/>
    </row>
    <row r="778756" spans="16:16" x14ac:dyDescent="0.3">
      <c r="P778756" s="83"/>
    </row>
    <row r="778757" spans="16:16" x14ac:dyDescent="0.3">
      <c r="P778757" s="83"/>
    </row>
    <row r="778758" spans="16:16" x14ac:dyDescent="0.3">
      <c r="P778758" s="83"/>
    </row>
    <row r="778759" spans="16:16" x14ac:dyDescent="0.3">
      <c r="P778759" s="83"/>
    </row>
    <row r="778760" spans="16:16" x14ac:dyDescent="0.3">
      <c r="P778760" s="83"/>
    </row>
    <row r="778761" spans="16:16" x14ac:dyDescent="0.3">
      <c r="P778761" s="83"/>
    </row>
    <row r="778762" spans="16:16" x14ac:dyDescent="0.3">
      <c r="P778762" s="83"/>
    </row>
    <row r="778763" spans="16:16" x14ac:dyDescent="0.3">
      <c r="P778763" s="83"/>
    </row>
    <row r="778764" spans="16:16" x14ac:dyDescent="0.3">
      <c r="P778764" s="83"/>
    </row>
    <row r="778765" spans="16:16" x14ac:dyDescent="0.3">
      <c r="P778765" s="83"/>
    </row>
    <row r="778766" spans="16:16" x14ac:dyDescent="0.3">
      <c r="P778766" s="83"/>
    </row>
    <row r="778767" spans="16:16" x14ac:dyDescent="0.3">
      <c r="P778767" s="83"/>
    </row>
    <row r="778768" spans="16:16" x14ac:dyDescent="0.3">
      <c r="P778768" s="83"/>
    </row>
    <row r="778769" spans="16:16" x14ac:dyDescent="0.3">
      <c r="P778769" s="83"/>
    </row>
    <row r="778770" spans="16:16" x14ac:dyDescent="0.3">
      <c r="P778770" s="83"/>
    </row>
    <row r="778771" spans="16:16" x14ac:dyDescent="0.3">
      <c r="P778771" s="83"/>
    </row>
    <row r="778772" spans="16:16" x14ac:dyDescent="0.3">
      <c r="P778772" s="83"/>
    </row>
    <row r="778773" spans="16:16" x14ac:dyDescent="0.3">
      <c r="P778773" s="83"/>
    </row>
    <row r="778774" spans="16:16" x14ac:dyDescent="0.3">
      <c r="P778774" s="83"/>
    </row>
    <row r="778775" spans="16:16" x14ac:dyDescent="0.3">
      <c r="P778775" s="83"/>
    </row>
    <row r="778776" spans="16:16" x14ac:dyDescent="0.3">
      <c r="P778776" s="83"/>
    </row>
    <row r="778777" spans="16:16" x14ac:dyDescent="0.3">
      <c r="P778777" s="83"/>
    </row>
    <row r="778778" spans="16:16" x14ac:dyDescent="0.3">
      <c r="P778778" s="83"/>
    </row>
    <row r="778779" spans="16:16" x14ac:dyDescent="0.3">
      <c r="P778779" s="83"/>
    </row>
    <row r="778780" spans="16:16" x14ac:dyDescent="0.3">
      <c r="P778780" s="83"/>
    </row>
    <row r="778781" spans="16:16" x14ac:dyDescent="0.3">
      <c r="P778781" s="83"/>
    </row>
    <row r="778782" spans="16:16" x14ac:dyDescent="0.3">
      <c r="P778782" s="83"/>
    </row>
    <row r="778783" spans="16:16" x14ac:dyDescent="0.3">
      <c r="P778783" s="83"/>
    </row>
    <row r="778784" spans="16:16" x14ac:dyDescent="0.3">
      <c r="P778784" s="83"/>
    </row>
    <row r="778785" spans="16:16" x14ac:dyDescent="0.3">
      <c r="P778785" s="83"/>
    </row>
    <row r="778786" spans="16:16" x14ac:dyDescent="0.3">
      <c r="P778786" s="83"/>
    </row>
    <row r="778787" spans="16:16" x14ac:dyDescent="0.3">
      <c r="P778787" s="83"/>
    </row>
    <row r="778788" spans="16:16" x14ac:dyDescent="0.3">
      <c r="P778788" s="83"/>
    </row>
    <row r="778789" spans="16:16" x14ac:dyDescent="0.3">
      <c r="P778789" s="83"/>
    </row>
    <row r="778790" spans="16:16" x14ac:dyDescent="0.3">
      <c r="P778790" s="83"/>
    </row>
    <row r="778791" spans="16:16" x14ac:dyDescent="0.3">
      <c r="P778791" s="83"/>
    </row>
    <row r="778792" spans="16:16" x14ac:dyDescent="0.3">
      <c r="P778792" s="83"/>
    </row>
    <row r="778793" spans="16:16" x14ac:dyDescent="0.3">
      <c r="P778793" s="83"/>
    </row>
    <row r="778794" spans="16:16" x14ac:dyDescent="0.3">
      <c r="P778794" s="83"/>
    </row>
    <row r="778795" spans="16:16" x14ac:dyDescent="0.3">
      <c r="P778795" s="83"/>
    </row>
    <row r="778796" spans="16:16" x14ac:dyDescent="0.3">
      <c r="P778796" s="83"/>
    </row>
    <row r="778797" spans="16:16" x14ac:dyDescent="0.3">
      <c r="P778797" s="83"/>
    </row>
    <row r="778798" spans="16:16" x14ac:dyDescent="0.3">
      <c r="P778798" s="83"/>
    </row>
    <row r="778799" spans="16:16" x14ac:dyDescent="0.3">
      <c r="P778799" s="83"/>
    </row>
    <row r="778800" spans="16:16" x14ac:dyDescent="0.3">
      <c r="P778800" s="83"/>
    </row>
    <row r="778801" spans="16:16" x14ac:dyDescent="0.3">
      <c r="P778801" s="83"/>
    </row>
    <row r="778802" spans="16:16" x14ac:dyDescent="0.3">
      <c r="P778802" s="83"/>
    </row>
    <row r="778803" spans="16:16" x14ac:dyDescent="0.3">
      <c r="P778803" s="83"/>
    </row>
    <row r="778804" spans="16:16" x14ac:dyDescent="0.3">
      <c r="P778804" s="83"/>
    </row>
    <row r="778805" spans="16:16" x14ac:dyDescent="0.3">
      <c r="P778805" s="83"/>
    </row>
    <row r="778806" spans="16:16" x14ac:dyDescent="0.3">
      <c r="P778806" s="83"/>
    </row>
    <row r="778807" spans="16:16" x14ac:dyDescent="0.3">
      <c r="P778807" s="83"/>
    </row>
    <row r="778808" spans="16:16" x14ac:dyDescent="0.3">
      <c r="P778808" s="83"/>
    </row>
    <row r="778809" spans="16:16" x14ac:dyDescent="0.3">
      <c r="P778809" s="83"/>
    </row>
    <row r="778810" spans="16:16" x14ac:dyDescent="0.3">
      <c r="P778810" s="83"/>
    </row>
    <row r="778811" spans="16:16" x14ac:dyDescent="0.3">
      <c r="P778811" s="83"/>
    </row>
    <row r="778812" spans="16:16" x14ac:dyDescent="0.3">
      <c r="P778812" s="83"/>
    </row>
    <row r="778813" spans="16:16" x14ac:dyDescent="0.3">
      <c r="P778813" s="83"/>
    </row>
    <row r="778814" spans="16:16" x14ac:dyDescent="0.3">
      <c r="P778814" s="83"/>
    </row>
    <row r="778815" spans="16:16" x14ac:dyDescent="0.3">
      <c r="P778815" s="83"/>
    </row>
    <row r="778816" spans="16:16" x14ac:dyDescent="0.3">
      <c r="P778816" s="83"/>
    </row>
    <row r="778817" spans="16:16" x14ac:dyDescent="0.3">
      <c r="P778817" s="83"/>
    </row>
    <row r="778818" spans="16:16" x14ac:dyDescent="0.3">
      <c r="P778818" s="83"/>
    </row>
    <row r="778819" spans="16:16" x14ac:dyDescent="0.3">
      <c r="P778819" s="83"/>
    </row>
    <row r="778820" spans="16:16" x14ac:dyDescent="0.3">
      <c r="P778820" s="83"/>
    </row>
    <row r="778821" spans="16:16" x14ac:dyDescent="0.3">
      <c r="P778821" s="83"/>
    </row>
    <row r="778822" spans="16:16" x14ac:dyDescent="0.3">
      <c r="P778822" s="83"/>
    </row>
    <row r="778823" spans="16:16" x14ac:dyDescent="0.3">
      <c r="P778823" s="83"/>
    </row>
    <row r="778824" spans="16:16" x14ac:dyDescent="0.3">
      <c r="P778824" s="83"/>
    </row>
    <row r="778825" spans="16:16" x14ac:dyDescent="0.3">
      <c r="P778825" s="83"/>
    </row>
    <row r="778826" spans="16:16" x14ac:dyDescent="0.3">
      <c r="P778826" s="83"/>
    </row>
    <row r="778827" spans="16:16" x14ac:dyDescent="0.3">
      <c r="P778827" s="83"/>
    </row>
    <row r="778828" spans="16:16" x14ac:dyDescent="0.3">
      <c r="P778828" s="83"/>
    </row>
    <row r="778829" spans="16:16" x14ac:dyDescent="0.3">
      <c r="P778829" s="83"/>
    </row>
    <row r="778830" spans="16:16" x14ac:dyDescent="0.3">
      <c r="P778830" s="83"/>
    </row>
    <row r="778831" spans="16:16" x14ac:dyDescent="0.3">
      <c r="P778831" s="83"/>
    </row>
    <row r="778832" spans="16:16" x14ac:dyDescent="0.3">
      <c r="P778832" s="83"/>
    </row>
    <row r="778833" spans="16:16" x14ac:dyDescent="0.3">
      <c r="P778833" s="83"/>
    </row>
    <row r="778834" spans="16:16" x14ac:dyDescent="0.3">
      <c r="P778834" s="83"/>
    </row>
    <row r="778835" spans="16:16" x14ac:dyDescent="0.3">
      <c r="P778835" s="83"/>
    </row>
    <row r="778836" spans="16:16" x14ac:dyDescent="0.3">
      <c r="P778836" s="83"/>
    </row>
    <row r="778837" spans="16:16" x14ac:dyDescent="0.3">
      <c r="P778837" s="83"/>
    </row>
    <row r="778838" spans="16:16" x14ac:dyDescent="0.3">
      <c r="P778838" s="83"/>
    </row>
    <row r="778839" spans="16:16" x14ac:dyDescent="0.3">
      <c r="P778839" s="83"/>
    </row>
    <row r="778840" spans="16:16" x14ac:dyDescent="0.3">
      <c r="P778840" s="83"/>
    </row>
    <row r="778841" spans="16:16" x14ac:dyDescent="0.3">
      <c r="P778841" s="83"/>
    </row>
    <row r="778842" spans="16:16" x14ac:dyDescent="0.3">
      <c r="P778842" s="83"/>
    </row>
    <row r="778843" spans="16:16" x14ac:dyDescent="0.3">
      <c r="P778843" s="83"/>
    </row>
    <row r="778844" spans="16:16" x14ac:dyDescent="0.3">
      <c r="P778844" s="83"/>
    </row>
    <row r="778845" spans="16:16" x14ac:dyDescent="0.3">
      <c r="P778845" s="83"/>
    </row>
    <row r="778846" spans="16:16" x14ac:dyDescent="0.3">
      <c r="P778846" s="83"/>
    </row>
    <row r="778847" spans="16:16" x14ac:dyDescent="0.3">
      <c r="P778847" s="83"/>
    </row>
    <row r="778848" spans="16:16" x14ac:dyDescent="0.3">
      <c r="P778848" s="83"/>
    </row>
    <row r="778849" spans="16:16" x14ac:dyDescent="0.3">
      <c r="P778849" s="83"/>
    </row>
    <row r="778850" spans="16:16" x14ac:dyDescent="0.3">
      <c r="P778850" s="83"/>
    </row>
    <row r="778851" spans="16:16" x14ac:dyDescent="0.3">
      <c r="P778851" s="83"/>
    </row>
    <row r="778852" spans="16:16" x14ac:dyDescent="0.3">
      <c r="P778852" s="83"/>
    </row>
    <row r="778853" spans="16:16" x14ac:dyDescent="0.3">
      <c r="P778853" s="83"/>
    </row>
    <row r="778854" spans="16:16" x14ac:dyDescent="0.3">
      <c r="P778854" s="83"/>
    </row>
    <row r="778855" spans="16:16" x14ac:dyDescent="0.3">
      <c r="P778855" s="83"/>
    </row>
    <row r="778856" spans="16:16" x14ac:dyDescent="0.3">
      <c r="P778856" s="83"/>
    </row>
    <row r="778857" spans="16:16" x14ac:dyDescent="0.3">
      <c r="P778857" s="83"/>
    </row>
    <row r="778858" spans="16:16" x14ac:dyDescent="0.3">
      <c r="P778858" s="83"/>
    </row>
    <row r="778859" spans="16:16" x14ac:dyDescent="0.3">
      <c r="P778859" s="83"/>
    </row>
    <row r="778860" spans="16:16" x14ac:dyDescent="0.3">
      <c r="P778860" s="83"/>
    </row>
    <row r="778861" spans="16:16" x14ac:dyDescent="0.3">
      <c r="P778861" s="83"/>
    </row>
    <row r="778862" spans="16:16" x14ac:dyDescent="0.3">
      <c r="P778862" s="83"/>
    </row>
    <row r="778863" spans="16:16" x14ac:dyDescent="0.3">
      <c r="P778863" s="83"/>
    </row>
    <row r="778864" spans="16:16" x14ac:dyDescent="0.3">
      <c r="P778864" s="83"/>
    </row>
    <row r="778865" spans="16:16" x14ac:dyDescent="0.3">
      <c r="P778865" s="83"/>
    </row>
    <row r="778866" spans="16:16" x14ac:dyDescent="0.3">
      <c r="P778866" s="83"/>
    </row>
    <row r="778867" spans="16:16" x14ac:dyDescent="0.3">
      <c r="P778867" s="83"/>
    </row>
    <row r="778868" spans="16:16" x14ac:dyDescent="0.3">
      <c r="P778868" s="83"/>
    </row>
    <row r="778869" spans="16:16" x14ac:dyDescent="0.3">
      <c r="P778869" s="83"/>
    </row>
    <row r="778870" spans="16:16" x14ac:dyDescent="0.3">
      <c r="P778870" s="83"/>
    </row>
    <row r="778871" spans="16:16" x14ac:dyDescent="0.3">
      <c r="P778871" s="83"/>
    </row>
    <row r="778872" spans="16:16" x14ac:dyDescent="0.3">
      <c r="P778872" s="83"/>
    </row>
    <row r="778873" spans="16:16" x14ac:dyDescent="0.3">
      <c r="P778873" s="83"/>
    </row>
    <row r="778874" spans="16:16" x14ac:dyDescent="0.3">
      <c r="P778874" s="83"/>
    </row>
    <row r="778875" spans="16:16" x14ac:dyDescent="0.3">
      <c r="P778875" s="83"/>
    </row>
    <row r="778876" spans="16:16" x14ac:dyDescent="0.3">
      <c r="P778876" s="83"/>
    </row>
    <row r="778877" spans="16:16" x14ac:dyDescent="0.3">
      <c r="P778877" s="83"/>
    </row>
    <row r="778878" spans="16:16" x14ac:dyDescent="0.3">
      <c r="P778878" s="83"/>
    </row>
    <row r="778879" spans="16:16" x14ac:dyDescent="0.3">
      <c r="P778879" s="83"/>
    </row>
    <row r="778880" spans="16:16" x14ac:dyDescent="0.3">
      <c r="P778880" s="83"/>
    </row>
    <row r="778881" spans="16:16" x14ac:dyDescent="0.3">
      <c r="P778881" s="83"/>
    </row>
    <row r="778882" spans="16:16" x14ac:dyDescent="0.3">
      <c r="P778882" s="83"/>
    </row>
    <row r="778883" spans="16:16" x14ac:dyDescent="0.3">
      <c r="P778883" s="83"/>
    </row>
    <row r="778884" spans="16:16" x14ac:dyDescent="0.3">
      <c r="P778884" s="83"/>
    </row>
    <row r="778885" spans="16:16" x14ac:dyDescent="0.3">
      <c r="P778885" s="83"/>
    </row>
    <row r="778886" spans="16:16" x14ac:dyDescent="0.3">
      <c r="P778886" s="83"/>
    </row>
    <row r="778887" spans="16:16" x14ac:dyDescent="0.3">
      <c r="P778887" s="83"/>
    </row>
    <row r="778888" spans="16:16" x14ac:dyDescent="0.3">
      <c r="P778888" s="83"/>
    </row>
    <row r="778889" spans="16:16" x14ac:dyDescent="0.3">
      <c r="P778889" s="83"/>
    </row>
    <row r="778890" spans="16:16" x14ac:dyDescent="0.3">
      <c r="P778890" s="83"/>
    </row>
    <row r="778891" spans="16:16" x14ac:dyDescent="0.3">
      <c r="P778891" s="83"/>
    </row>
    <row r="778892" spans="16:16" x14ac:dyDescent="0.3">
      <c r="P778892" s="83"/>
    </row>
    <row r="778893" spans="16:16" x14ac:dyDescent="0.3">
      <c r="P778893" s="83"/>
    </row>
    <row r="778894" spans="16:16" x14ac:dyDescent="0.3">
      <c r="P778894" s="83"/>
    </row>
    <row r="778895" spans="16:16" x14ac:dyDescent="0.3">
      <c r="P778895" s="83"/>
    </row>
    <row r="778896" spans="16:16" x14ac:dyDescent="0.3">
      <c r="P778896" s="83"/>
    </row>
    <row r="778897" spans="16:16" x14ac:dyDescent="0.3">
      <c r="P778897" s="83"/>
    </row>
    <row r="778898" spans="16:16" x14ac:dyDescent="0.3">
      <c r="P778898" s="83"/>
    </row>
    <row r="778899" spans="16:16" x14ac:dyDescent="0.3">
      <c r="P778899" s="83"/>
    </row>
    <row r="778900" spans="16:16" x14ac:dyDescent="0.3">
      <c r="P778900" s="83"/>
    </row>
    <row r="778901" spans="16:16" x14ac:dyDescent="0.3">
      <c r="P778901" s="83"/>
    </row>
    <row r="778902" spans="16:16" x14ac:dyDescent="0.3">
      <c r="P778902" s="83"/>
    </row>
    <row r="778903" spans="16:16" x14ac:dyDescent="0.3">
      <c r="P778903" s="83"/>
    </row>
    <row r="778904" spans="16:16" x14ac:dyDescent="0.3">
      <c r="P778904" s="83"/>
    </row>
    <row r="778905" spans="16:16" x14ac:dyDescent="0.3">
      <c r="P778905" s="83"/>
    </row>
    <row r="778906" spans="16:16" x14ac:dyDescent="0.3">
      <c r="P778906" s="83"/>
    </row>
    <row r="778907" spans="16:16" x14ac:dyDescent="0.3">
      <c r="P778907" s="83"/>
    </row>
    <row r="778908" spans="16:16" x14ac:dyDescent="0.3">
      <c r="P778908" s="83"/>
    </row>
    <row r="778909" spans="16:16" x14ac:dyDescent="0.3">
      <c r="P778909" s="83"/>
    </row>
    <row r="778910" spans="16:16" x14ac:dyDescent="0.3">
      <c r="P778910" s="83"/>
    </row>
    <row r="778911" spans="16:16" x14ac:dyDescent="0.3">
      <c r="P778911" s="83"/>
    </row>
    <row r="778912" spans="16:16" x14ac:dyDescent="0.3">
      <c r="P778912" s="83"/>
    </row>
    <row r="778913" spans="16:16" x14ac:dyDescent="0.3">
      <c r="P778913" s="83"/>
    </row>
    <row r="778914" spans="16:16" x14ac:dyDescent="0.3">
      <c r="P778914" s="83"/>
    </row>
    <row r="778915" spans="16:16" x14ac:dyDescent="0.3">
      <c r="P778915" s="83"/>
    </row>
    <row r="778916" spans="16:16" x14ac:dyDescent="0.3">
      <c r="P778916" s="83"/>
    </row>
    <row r="778917" spans="16:16" x14ac:dyDescent="0.3">
      <c r="P778917" s="83"/>
    </row>
    <row r="778918" spans="16:16" x14ac:dyDescent="0.3">
      <c r="P778918" s="83"/>
    </row>
    <row r="778919" spans="16:16" x14ac:dyDescent="0.3">
      <c r="P778919" s="83"/>
    </row>
    <row r="778920" spans="16:16" x14ac:dyDescent="0.3">
      <c r="P778920" s="83"/>
    </row>
    <row r="778921" spans="16:16" x14ac:dyDescent="0.3">
      <c r="P778921" s="83"/>
    </row>
    <row r="778922" spans="16:16" x14ac:dyDescent="0.3">
      <c r="P778922" s="83"/>
    </row>
    <row r="778923" spans="16:16" x14ac:dyDescent="0.3">
      <c r="P778923" s="83"/>
    </row>
    <row r="778924" spans="16:16" x14ac:dyDescent="0.3">
      <c r="P778924" s="83"/>
    </row>
    <row r="778925" spans="16:16" x14ac:dyDescent="0.3">
      <c r="P778925" s="83"/>
    </row>
    <row r="778926" spans="16:16" x14ac:dyDescent="0.3">
      <c r="P778926" s="83"/>
    </row>
    <row r="778927" spans="16:16" x14ac:dyDescent="0.3">
      <c r="P778927" s="83"/>
    </row>
    <row r="778928" spans="16:16" x14ac:dyDescent="0.3">
      <c r="P778928" s="83"/>
    </row>
    <row r="778929" spans="16:16" x14ac:dyDescent="0.3">
      <c r="P778929" s="83"/>
    </row>
    <row r="778930" spans="16:16" x14ac:dyDescent="0.3">
      <c r="P778930" s="83"/>
    </row>
    <row r="778931" spans="16:16" x14ac:dyDescent="0.3">
      <c r="P778931" s="83"/>
    </row>
    <row r="778932" spans="16:16" x14ac:dyDescent="0.3">
      <c r="P778932" s="83"/>
    </row>
    <row r="778933" spans="16:16" x14ac:dyDescent="0.3">
      <c r="P778933" s="83"/>
    </row>
    <row r="778934" spans="16:16" x14ac:dyDescent="0.3">
      <c r="P778934" s="83"/>
    </row>
    <row r="778935" spans="16:16" x14ac:dyDescent="0.3">
      <c r="P778935" s="83"/>
    </row>
    <row r="778936" spans="16:16" x14ac:dyDescent="0.3">
      <c r="P778936" s="83"/>
    </row>
    <row r="778937" spans="16:16" x14ac:dyDescent="0.3">
      <c r="P778937" s="83"/>
    </row>
    <row r="778938" spans="16:16" x14ac:dyDescent="0.3">
      <c r="P778938" s="83"/>
    </row>
    <row r="778939" spans="16:16" x14ac:dyDescent="0.3">
      <c r="P778939" s="83"/>
    </row>
    <row r="778940" spans="16:16" x14ac:dyDescent="0.3">
      <c r="P778940" s="83"/>
    </row>
    <row r="778941" spans="16:16" x14ac:dyDescent="0.3">
      <c r="P778941" s="83"/>
    </row>
    <row r="778942" spans="16:16" x14ac:dyDescent="0.3">
      <c r="P778942" s="83"/>
    </row>
    <row r="778943" spans="16:16" x14ac:dyDescent="0.3">
      <c r="P778943" s="83"/>
    </row>
    <row r="778944" spans="16:16" x14ac:dyDescent="0.3">
      <c r="P778944" s="83"/>
    </row>
    <row r="778945" spans="16:16" x14ac:dyDescent="0.3">
      <c r="P778945" s="83"/>
    </row>
    <row r="778946" spans="16:16" x14ac:dyDescent="0.3">
      <c r="P778946" s="83"/>
    </row>
    <row r="778947" spans="16:16" x14ac:dyDescent="0.3">
      <c r="P778947" s="83"/>
    </row>
    <row r="778948" spans="16:16" x14ac:dyDescent="0.3">
      <c r="P778948" s="83"/>
    </row>
    <row r="778949" spans="16:16" x14ac:dyDescent="0.3">
      <c r="P778949" s="83"/>
    </row>
    <row r="778950" spans="16:16" x14ac:dyDescent="0.3">
      <c r="P778950" s="83"/>
    </row>
    <row r="778951" spans="16:16" x14ac:dyDescent="0.3">
      <c r="P778951" s="83"/>
    </row>
    <row r="778952" spans="16:16" x14ac:dyDescent="0.3">
      <c r="P778952" s="83"/>
    </row>
    <row r="778953" spans="16:16" x14ac:dyDescent="0.3">
      <c r="P778953" s="83"/>
    </row>
    <row r="778954" spans="16:16" x14ac:dyDescent="0.3">
      <c r="P778954" s="83"/>
    </row>
    <row r="778955" spans="16:16" x14ac:dyDescent="0.3">
      <c r="P778955" s="83"/>
    </row>
    <row r="778956" spans="16:16" x14ac:dyDescent="0.3">
      <c r="P778956" s="83"/>
    </row>
    <row r="778957" spans="16:16" x14ac:dyDescent="0.3">
      <c r="P778957" s="83"/>
    </row>
    <row r="778958" spans="16:16" x14ac:dyDescent="0.3">
      <c r="P778958" s="83"/>
    </row>
    <row r="778959" spans="16:16" x14ac:dyDescent="0.3">
      <c r="P778959" s="83"/>
    </row>
    <row r="778960" spans="16:16" x14ac:dyDescent="0.3">
      <c r="P778960" s="83"/>
    </row>
    <row r="778961" spans="16:16" x14ac:dyDescent="0.3">
      <c r="P778961" s="83"/>
    </row>
    <row r="778962" spans="16:16" x14ac:dyDescent="0.3">
      <c r="P778962" s="83"/>
    </row>
    <row r="778963" spans="16:16" x14ac:dyDescent="0.3">
      <c r="P778963" s="83"/>
    </row>
    <row r="778964" spans="16:16" x14ac:dyDescent="0.3">
      <c r="P778964" s="83"/>
    </row>
    <row r="778965" spans="16:16" x14ac:dyDescent="0.3">
      <c r="P778965" s="83"/>
    </row>
    <row r="778966" spans="16:16" x14ac:dyDescent="0.3">
      <c r="P778966" s="83"/>
    </row>
    <row r="778967" spans="16:16" x14ac:dyDescent="0.3">
      <c r="P778967" s="83"/>
    </row>
    <row r="778968" spans="16:16" x14ac:dyDescent="0.3">
      <c r="P778968" s="83"/>
    </row>
    <row r="778969" spans="16:16" x14ac:dyDescent="0.3">
      <c r="P778969" s="83"/>
    </row>
    <row r="778970" spans="16:16" x14ac:dyDescent="0.3">
      <c r="P778970" s="83"/>
    </row>
    <row r="778971" spans="16:16" x14ac:dyDescent="0.3">
      <c r="P778971" s="83"/>
    </row>
    <row r="778972" spans="16:16" x14ac:dyDescent="0.3">
      <c r="P778972" s="83"/>
    </row>
    <row r="778973" spans="16:16" x14ac:dyDescent="0.3">
      <c r="P778973" s="83"/>
    </row>
    <row r="778974" spans="16:16" x14ac:dyDescent="0.3">
      <c r="P778974" s="83"/>
    </row>
    <row r="778975" spans="16:16" x14ac:dyDescent="0.3">
      <c r="P778975" s="83"/>
    </row>
    <row r="778976" spans="16:16" x14ac:dyDescent="0.3">
      <c r="P778976" s="83"/>
    </row>
    <row r="778977" spans="16:16" x14ac:dyDescent="0.3">
      <c r="P778977" s="83"/>
    </row>
    <row r="778978" spans="16:16" x14ac:dyDescent="0.3">
      <c r="P778978" s="83"/>
    </row>
    <row r="778979" spans="16:16" x14ac:dyDescent="0.3">
      <c r="P778979" s="83"/>
    </row>
    <row r="778980" spans="16:16" x14ac:dyDescent="0.3">
      <c r="P778980" s="83"/>
    </row>
    <row r="778981" spans="16:16" x14ac:dyDescent="0.3">
      <c r="P778981" s="83"/>
    </row>
    <row r="778982" spans="16:16" x14ac:dyDescent="0.3">
      <c r="P778982" s="83"/>
    </row>
    <row r="778983" spans="16:16" x14ac:dyDescent="0.3">
      <c r="P778983" s="83"/>
    </row>
    <row r="778984" spans="16:16" x14ac:dyDescent="0.3">
      <c r="P778984" s="83"/>
    </row>
    <row r="778985" spans="16:16" x14ac:dyDescent="0.3">
      <c r="P778985" s="83"/>
    </row>
    <row r="778986" spans="16:16" x14ac:dyDescent="0.3">
      <c r="P778986" s="83"/>
    </row>
    <row r="778987" spans="16:16" x14ac:dyDescent="0.3">
      <c r="P778987" s="83"/>
    </row>
    <row r="778988" spans="16:16" x14ac:dyDescent="0.3">
      <c r="P778988" s="83"/>
    </row>
    <row r="778989" spans="16:16" x14ac:dyDescent="0.3">
      <c r="P778989" s="83"/>
    </row>
    <row r="778990" spans="16:16" x14ac:dyDescent="0.3">
      <c r="P778990" s="83"/>
    </row>
    <row r="778991" spans="16:16" x14ac:dyDescent="0.3">
      <c r="P778991" s="83"/>
    </row>
    <row r="778992" spans="16:16" x14ac:dyDescent="0.3">
      <c r="P778992" s="83"/>
    </row>
    <row r="778993" spans="16:16" x14ac:dyDescent="0.3">
      <c r="P778993" s="83"/>
    </row>
    <row r="778994" spans="16:16" x14ac:dyDescent="0.3">
      <c r="P778994" s="83"/>
    </row>
    <row r="778995" spans="16:16" x14ac:dyDescent="0.3">
      <c r="P778995" s="83"/>
    </row>
    <row r="778996" spans="16:16" x14ac:dyDescent="0.3">
      <c r="P778996" s="83"/>
    </row>
    <row r="778997" spans="16:16" x14ac:dyDescent="0.3">
      <c r="P778997" s="83"/>
    </row>
    <row r="778998" spans="16:16" x14ac:dyDescent="0.3">
      <c r="P778998" s="83"/>
    </row>
    <row r="778999" spans="16:16" x14ac:dyDescent="0.3">
      <c r="P778999" s="83"/>
    </row>
    <row r="779000" spans="16:16" x14ac:dyDescent="0.3">
      <c r="P779000" s="83"/>
    </row>
    <row r="779001" spans="16:16" x14ac:dyDescent="0.3">
      <c r="P779001" s="83"/>
    </row>
    <row r="779002" spans="16:16" x14ac:dyDescent="0.3">
      <c r="P779002" s="83"/>
    </row>
    <row r="779003" spans="16:16" x14ac:dyDescent="0.3">
      <c r="P779003" s="83"/>
    </row>
    <row r="779004" spans="16:16" x14ac:dyDescent="0.3">
      <c r="P779004" s="83"/>
    </row>
    <row r="779005" spans="16:16" x14ac:dyDescent="0.3">
      <c r="P779005" s="83"/>
    </row>
    <row r="779006" spans="16:16" x14ac:dyDescent="0.3">
      <c r="P779006" s="83"/>
    </row>
    <row r="779007" spans="16:16" x14ac:dyDescent="0.3">
      <c r="P779007" s="83"/>
    </row>
    <row r="779008" spans="16:16" x14ac:dyDescent="0.3">
      <c r="P779008" s="83"/>
    </row>
    <row r="779009" spans="16:16" x14ac:dyDescent="0.3">
      <c r="P779009" s="83"/>
    </row>
    <row r="779010" spans="16:16" x14ac:dyDescent="0.3">
      <c r="P779010" s="83"/>
    </row>
    <row r="779011" spans="16:16" x14ac:dyDescent="0.3">
      <c r="P779011" s="83"/>
    </row>
    <row r="779012" spans="16:16" x14ac:dyDescent="0.3">
      <c r="P779012" s="83"/>
    </row>
    <row r="779013" spans="16:16" x14ac:dyDescent="0.3">
      <c r="P779013" s="83"/>
    </row>
    <row r="779014" spans="16:16" x14ac:dyDescent="0.3">
      <c r="P779014" s="83"/>
    </row>
    <row r="779015" spans="16:16" x14ac:dyDescent="0.3">
      <c r="P779015" s="83"/>
    </row>
    <row r="779016" spans="16:16" x14ac:dyDescent="0.3">
      <c r="P779016" s="83"/>
    </row>
    <row r="779017" spans="16:16" x14ac:dyDescent="0.3">
      <c r="P779017" s="83"/>
    </row>
    <row r="779018" spans="16:16" x14ac:dyDescent="0.3">
      <c r="P779018" s="83"/>
    </row>
    <row r="779019" spans="16:16" x14ac:dyDescent="0.3">
      <c r="P779019" s="83"/>
    </row>
    <row r="779020" spans="16:16" x14ac:dyDescent="0.3">
      <c r="P779020" s="83"/>
    </row>
    <row r="779021" spans="16:16" x14ac:dyDescent="0.3">
      <c r="P779021" s="83"/>
    </row>
    <row r="779022" spans="16:16" x14ac:dyDescent="0.3">
      <c r="P779022" s="83"/>
    </row>
    <row r="779023" spans="16:16" x14ac:dyDescent="0.3">
      <c r="P779023" s="83"/>
    </row>
    <row r="779024" spans="16:16" x14ac:dyDescent="0.3">
      <c r="P779024" s="83"/>
    </row>
    <row r="779025" spans="16:16" x14ac:dyDescent="0.3">
      <c r="P779025" s="83"/>
    </row>
    <row r="779026" spans="16:16" x14ac:dyDescent="0.3">
      <c r="P779026" s="83"/>
    </row>
    <row r="779027" spans="16:16" x14ac:dyDescent="0.3">
      <c r="P779027" s="83"/>
    </row>
    <row r="779028" spans="16:16" x14ac:dyDescent="0.3">
      <c r="P779028" s="83"/>
    </row>
    <row r="779029" spans="16:16" x14ac:dyDescent="0.3">
      <c r="P779029" s="83"/>
    </row>
    <row r="779030" spans="16:16" x14ac:dyDescent="0.3">
      <c r="P779030" s="83"/>
    </row>
    <row r="779031" spans="16:16" x14ac:dyDescent="0.3">
      <c r="P779031" s="83"/>
    </row>
    <row r="779032" spans="16:16" x14ac:dyDescent="0.3">
      <c r="P779032" s="83"/>
    </row>
    <row r="779033" spans="16:16" x14ac:dyDescent="0.3">
      <c r="P779033" s="83"/>
    </row>
    <row r="779034" spans="16:16" x14ac:dyDescent="0.3">
      <c r="P779034" s="83"/>
    </row>
    <row r="779035" spans="16:16" x14ac:dyDescent="0.3">
      <c r="P779035" s="83"/>
    </row>
    <row r="779036" spans="16:16" x14ac:dyDescent="0.3">
      <c r="P779036" s="83"/>
    </row>
    <row r="779037" spans="16:16" x14ac:dyDescent="0.3">
      <c r="P779037" s="83"/>
    </row>
    <row r="779038" spans="16:16" x14ac:dyDescent="0.3">
      <c r="P779038" s="83"/>
    </row>
    <row r="779039" spans="16:16" x14ac:dyDescent="0.3">
      <c r="P779039" s="83"/>
    </row>
    <row r="779040" spans="16:16" x14ac:dyDescent="0.3">
      <c r="P779040" s="83"/>
    </row>
    <row r="779041" spans="16:16" x14ac:dyDescent="0.3">
      <c r="P779041" s="83"/>
    </row>
    <row r="779042" spans="16:16" x14ac:dyDescent="0.3">
      <c r="P779042" s="83"/>
    </row>
    <row r="779043" spans="16:16" x14ac:dyDescent="0.3">
      <c r="P779043" s="83"/>
    </row>
    <row r="779044" spans="16:16" x14ac:dyDescent="0.3">
      <c r="P779044" s="83"/>
    </row>
    <row r="779045" spans="16:16" x14ac:dyDescent="0.3">
      <c r="P779045" s="83"/>
    </row>
    <row r="779046" spans="16:16" x14ac:dyDescent="0.3">
      <c r="P779046" s="83"/>
    </row>
    <row r="779047" spans="16:16" x14ac:dyDescent="0.3">
      <c r="P779047" s="83"/>
    </row>
    <row r="779048" spans="16:16" x14ac:dyDescent="0.3">
      <c r="P779048" s="83"/>
    </row>
    <row r="779049" spans="16:16" x14ac:dyDescent="0.3">
      <c r="P779049" s="83"/>
    </row>
    <row r="779050" spans="16:16" x14ac:dyDescent="0.3">
      <c r="P779050" s="83"/>
    </row>
    <row r="779051" spans="16:16" x14ac:dyDescent="0.3">
      <c r="P779051" s="83"/>
    </row>
    <row r="779052" spans="16:16" x14ac:dyDescent="0.3">
      <c r="P779052" s="83"/>
    </row>
    <row r="779053" spans="16:16" x14ac:dyDescent="0.3">
      <c r="P779053" s="83"/>
    </row>
    <row r="779054" spans="16:16" x14ac:dyDescent="0.3">
      <c r="P779054" s="83"/>
    </row>
    <row r="779055" spans="16:16" x14ac:dyDescent="0.3">
      <c r="P779055" s="83"/>
    </row>
    <row r="779056" spans="16:16" x14ac:dyDescent="0.3">
      <c r="P779056" s="83"/>
    </row>
    <row r="779057" spans="16:16" x14ac:dyDescent="0.3">
      <c r="P779057" s="83"/>
    </row>
    <row r="779058" spans="16:16" x14ac:dyDescent="0.3">
      <c r="P779058" s="83"/>
    </row>
    <row r="779059" spans="16:16" x14ac:dyDescent="0.3">
      <c r="P779059" s="83"/>
    </row>
    <row r="779060" spans="16:16" x14ac:dyDescent="0.3">
      <c r="P779060" s="83"/>
    </row>
    <row r="779061" spans="16:16" x14ac:dyDescent="0.3">
      <c r="P779061" s="83"/>
    </row>
    <row r="779062" spans="16:16" x14ac:dyDescent="0.3">
      <c r="P779062" s="83"/>
    </row>
    <row r="779063" spans="16:16" x14ac:dyDescent="0.3">
      <c r="P779063" s="83"/>
    </row>
    <row r="779064" spans="16:16" x14ac:dyDescent="0.3">
      <c r="P779064" s="83"/>
    </row>
    <row r="779065" spans="16:16" x14ac:dyDescent="0.3">
      <c r="P779065" s="83"/>
    </row>
    <row r="779066" spans="16:16" x14ac:dyDescent="0.3">
      <c r="P779066" s="83"/>
    </row>
    <row r="779067" spans="16:16" x14ac:dyDescent="0.3">
      <c r="P779067" s="83"/>
    </row>
    <row r="779068" spans="16:16" x14ac:dyDescent="0.3">
      <c r="P779068" s="83"/>
    </row>
    <row r="779069" spans="16:16" x14ac:dyDescent="0.3">
      <c r="P779069" s="83"/>
    </row>
    <row r="779070" spans="16:16" x14ac:dyDescent="0.3">
      <c r="P779070" s="83"/>
    </row>
    <row r="779071" spans="16:16" x14ac:dyDescent="0.3">
      <c r="P779071" s="83"/>
    </row>
    <row r="779072" spans="16:16" x14ac:dyDescent="0.3">
      <c r="P779072" s="83"/>
    </row>
    <row r="779073" spans="16:16" x14ac:dyDescent="0.3">
      <c r="P779073" s="83"/>
    </row>
    <row r="779074" spans="16:16" x14ac:dyDescent="0.3">
      <c r="P779074" s="83"/>
    </row>
    <row r="779075" spans="16:16" x14ac:dyDescent="0.3">
      <c r="P779075" s="83"/>
    </row>
    <row r="779076" spans="16:16" x14ac:dyDescent="0.3">
      <c r="P779076" s="83"/>
    </row>
    <row r="779077" spans="16:16" x14ac:dyDescent="0.3">
      <c r="P779077" s="83"/>
    </row>
    <row r="779078" spans="16:16" x14ac:dyDescent="0.3">
      <c r="P779078" s="83"/>
    </row>
    <row r="779079" spans="16:16" x14ac:dyDescent="0.3">
      <c r="P779079" s="83"/>
    </row>
    <row r="779080" spans="16:16" x14ac:dyDescent="0.3">
      <c r="P779080" s="83"/>
    </row>
    <row r="779081" spans="16:16" x14ac:dyDescent="0.3">
      <c r="P779081" s="83"/>
    </row>
    <row r="779082" spans="16:16" x14ac:dyDescent="0.3">
      <c r="P779082" s="83"/>
    </row>
    <row r="779083" spans="16:16" x14ac:dyDescent="0.3">
      <c r="P779083" s="83"/>
    </row>
    <row r="779084" spans="16:16" x14ac:dyDescent="0.3">
      <c r="P779084" s="83"/>
    </row>
    <row r="779085" spans="16:16" x14ac:dyDescent="0.3">
      <c r="P779085" s="83"/>
    </row>
    <row r="779086" spans="16:16" x14ac:dyDescent="0.3">
      <c r="P779086" s="83"/>
    </row>
    <row r="779087" spans="16:16" x14ac:dyDescent="0.3">
      <c r="P779087" s="83"/>
    </row>
    <row r="779088" spans="16:16" x14ac:dyDescent="0.3">
      <c r="P779088" s="83"/>
    </row>
    <row r="779089" spans="16:16" x14ac:dyDescent="0.3">
      <c r="P779089" s="83"/>
    </row>
    <row r="779090" spans="16:16" x14ac:dyDescent="0.3">
      <c r="P779090" s="83"/>
    </row>
    <row r="779091" spans="16:16" x14ac:dyDescent="0.3">
      <c r="P779091" s="83"/>
    </row>
    <row r="779092" spans="16:16" x14ac:dyDescent="0.3">
      <c r="P779092" s="83"/>
    </row>
    <row r="779093" spans="16:16" x14ac:dyDescent="0.3">
      <c r="P779093" s="83"/>
    </row>
    <row r="779094" spans="16:16" x14ac:dyDescent="0.3">
      <c r="P779094" s="83"/>
    </row>
    <row r="779095" spans="16:16" x14ac:dyDescent="0.3">
      <c r="P779095" s="83"/>
    </row>
    <row r="779096" spans="16:16" x14ac:dyDescent="0.3">
      <c r="P779096" s="83"/>
    </row>
    <row r="779097" spans="16:16" x14ac:dyDescent="0.3">
      <c r="P779097" s="83"/>
    </row>
    <row r="779098" spans="16:16" x14ac:dyDescent="0.3">
      <c r="P779098" s="83"/>
    </row>
    <row r="779099" spans="16:16" x14ac:dyDescent="0.3">
      <c r="P779099" s="83"/>
    </row>
    <row r="779100" spans="16:16" x14ac:dyDescent="0.3">
      <c r="P779100" s="83"/>
    </row>
    <row r="779101" spans="16:16" x14ac:dyDescent="0.3">
      <c r="P779101" s="83"/>
    </row>
    <row r="779102" spans="16:16" x14ac:dyDescent="0.3">
      <c r="P779102" s="83"/>
    </row>
    <row r="779103" spans="16:16" x14ac:dyDescent="0.3">
      <c r="P779103" s="83"/>
    </row>
    <row r="779104" spans="16:16" x14ac:dyDescent="0.3">
      <c r="P779104" s="83"/>
    </row>
    <row r="779105" spans="16:16" x14ac:dyDescent="0.3">
      <c r="P779105" s="83"/>
    </row>
    <row r="779106" spans="16:16" x14ac:dyDescent="0.3">
      <c r="P779106" s="83"/>
    </row>
    <row r="779107" spans="16:16" x14ac:dyDescent="0.3">
      <c r="P779107" s="83"/>
    </row>
    <row r="779108" spans="16:16" x14ac:dyDescent="0.3">
      <c r="P779108" s="83"/>
    </row>
    <row r="779109" spans="16:16" x14ac:dyDescent="0.3">
      <c r="P779109" s="83"/>
    </row>
    <row r="779110" spans="16:16" x14ac:dyDescent="0.3">
      <c r="P779110" s="83"/>
    </row>
    <row r="779111" spans="16:16" x14ac:dyDescent="0.3">
      <c r="P779111" s="83"/>
    </row>
    <row r="779112" spans="16:16" x14ac:dyDescent="0.3">
      <c r="P779112" s="83"/>
    </row>
    <row r="779113" spans="16:16" x14ac:dyDescent="0.3">
      <c r="P779113" s="83"/>
    </row>
    <row r="779114" spans="16:16" x14ac:dyDescent="0.3">
      <c r="P779114" s="83"/>
    </row>
    <row r="779115" spans="16:16" x14ac:dyDescent="0.3">
      <c r="P779115" s="83"/>
    </row>
    <row r="779116" spans="16:16" x14ac:dyDescent="0.3">
      <c r="P779116" s="83"/>
    </row>
    <row r="779117" spans="16:16" x14ac:dyDescent="0.3">
      <c r="P779117" s="83"/>
    </row>
    <row r="779118" spans="16:16" x14ac:dyDescent="0.3">
      <c r="P779118" s="83"/>
    </row>
    <row r="779119" spans="16:16" x14ac:dyDescent="0.3">
      <c r="P779119" s="83"/>
    </row>
    <row r="779120" spans="16:16" x14ac:dyDescent="0.3">
      <c r="P779120" s="83"/>
    </row>
    <row r="779121" spans="16:16" x14ac:dyDescent="0.3">
      <c r="P779121" s="83"/>
    </row>
    <row r="779122" spans="16:16" x14ac:dyDescent="0.3">
      <c r="P779122" s="83"/>
    </row>
    <row r="779123" spans="16:16" x14ac:dyDescent="0.3">
      <c r="P779123" s="83"/>
    </row>
    <row r="779124" spans="16:16" x14ac:dyDescent="0.3">
      <c r="P779124" s="83"/>
    </row>
    <row r="779125" spans="16:16" x14ac:dyDescent="0.3">
      <c r="P779125" s="83"/>
    </row>
    <row r="779126" spans="16:16" x14ac:dyDescent="0.3">
      <c r="P779126" s="83"/>
    </row>
    <row r="779127" spans="16:16" x14ac:dyDescent="0.3">
      <c r="P779127" s="83"/>
    </row>
    <row r="779128" spans="16:16" x14ac:dyDescent="0.3">
      <c r="P779128" s="83"/>
    </row>
    <row r="779129" spans="16:16" x14ac:dyDescent="0.3">
      <c r="P779129" s="83"/>
    </row>
    <row r="779130" spans="16:16" x14ac:dyDescent="0.3">
      <c r="P779130" s="83"/>
    </row>
    <row r="779131" spans="16:16" x14ac:dyDescent="0.3">
      <c r="P779131" s="83"/>
    </row>
    <row r="779132" spans="16:16" x14ac:dyDescent="0.3">
      <c r="P779132" s="83"/>
    </row>
    <row r="779133" spans="16:16" x14ac:dyDescent="0.3">
      <c r="P779133" s="83"/>
    </row>
    <row r="779134" spans="16:16" x14ac:dyDescent="0.3">
      <c r="P779134" s="83"/>
    </row>
    <row r="779135" spans="16:16" x14ac:dyDescent="0.3">
      <c r="P779135" s="83"/>
    </row>
    <row r="779136" spans="16:16" x14ac:dyDescent="0.3">
      <c r="P779136" s="83"/>
    </row>
    <row r="779137" spans="16:16" x14ac:dyDescent="0.3">
      <c r="P779137" s="83"/>
    </row>
    <row r="779138" spans="16:16" x14ac:dyDescent="0.3">
      <c r="P779138" s="83"/>
    </row>
    <row r="779139" spans="16:16" x14ac:dyDescent="0.3">
      <c r="P779139" s="83"/>
    </row>
    <row r="779140" spans="16:16" x14ac:dyDescent="0.3">
      <c r="P779140" s="83"/>
    </row>
    <row r="779141" spans="16:16" x14ac:dyDescent="0.3">
      <c r="P779141" s="83"/>
    </row>
    <row r="779142" spans="16:16" x14ac:dyDescent="0.3">
      <c r="P779142" s="83"/>
    </row>
    <row r="779143" spans="16:16" x14ac:dyDescent="0.3">
      <c r="P779143" s="83"/>
    </row>
    <row r="779144" spans="16:16" x14ac:dyDescent="0.3">
      <c r="P779144" s="83"/>
    </row>
    <row r="779145" spans="16:16" x14ac:dyDescent="0.3">
      <c r="P779145" s="83"/>
    </row>
    <row r="779146" spans="16:16" x14ac:dyDescent="0.3">
      <c r="P779146" s="83"/>
    </row>
    <row r="779147" spans="16:16" x14ac:dyDescent="0.3">
      <c r="P779147" s="83"/>
    </row>
    <row r="779148" spans="16:16" x14ac:dyDescent="0.3">
      <c r="P779148" s="83"/>
    </row>
    <row r="779149" spans="16:16" x14ac:dyDescent="0.3">
      <c r="P779149" s="83"/>
    </row>
    <row r="779150" spans="16:16" x14ac:dyDescent="0.3">
      <c r="P779150" s="83"/>
    </row>
    <row r="779151" spans="16:16" x14ac:dyDescent="0.3">
      <c r="P779151" s="83"/>
    </row>
    <row r="779152" spans="16:16" x14ac:dyDescent="0.3">
      <c r="P779152" s="83"/>
    </row>
    <row r="779153" spans="16:16" x14ac:dyDescent="0.3">
      <c r="P779153" s="83"/>
    </row>
    <row r="779154" spans="16:16" x14ac:dyDescent="0.3">
      <c r="P779154" s="83"/>
    </row>
    <row r="779155" spans="16:16" x14ac:dyDescent="0.3">
      <c r="P779155" s="83"/>
    </row>
    <row r="779156" spans="16:16" x14ac:dyDescent="0.3">
      <c r="P779156" s="83"/>
    </row>
    <row r="779157" spans="16:16" x14ac:dyDescent="0.3">
      <c r="P779157" s="83"/>
    </row>
    <row r="779158" spans="16:16" x14ac:dyDescent="0.3">
      <c r="P779158" s="83"/>
    </row>
    <row r="779159" spans="16:16" x14ac:dyDescent="0.3">
      <c r="P779159" s="83"/>
    </row>
    <row r="779160" spans="16:16" x14ac:dyDescent="0.3">
      <c r="P779160" s="83"/>
    </row>
    <row r="779161" spans="16:16" x14ac:dyDescent="0.3">
      <c r="P779161" s="83"/>
    </row>
    <row r="779162" spans="16:16" x14ac:dyDescent="0.3">
      <c r="P779162" s="83"/>
    </row>
    <row r="779163" spans="16:16" x14ac:dyDescent="0.3">
      <c r="P779163" s="83"/>
    </row>
    <row r="779164" spans="16:16" x14ac:dyDescent="0.3">
      <c r="P779164" s="83"/>
    </row>
    <row r="779165" spans="16:16" x14ac:dyDescent="0.3">
      <c r="P779165" s="83"/>
    </row>
    <row r="779166" spans="16:16" x14ac:dyDescent="0.3">
      <c r="P779166" s="83"/>
    </row>
    <row r="779167" spans="16:16" x14ac:dyDescent="0.3">
      <c r="P779167" s="83"/>
    </row>
    <row r="779168" spans="16:16" x14ac:dyDescent="0.3">
      <c r="P779168" s="83"/>
    </row>
    <row r="779169" spans="16:16" x14ac:dyDescent="0.3">
      <c r="P779169" s="83"/>
    </row>
    <row r="779170" spans="16:16" x14ac:dyDescent="0.3">
      <c r="P779170" s="83"/>
    </row>
    <row r="779171" spans="16:16" x14ac:dyDescent="0.3">
      <c r="P779171" s="83"/>
    </row>
    <row r="779172" spans="16:16" x14ac:dyDescent="0.3">
      <c r="P779172" s="83"/>
    </row>
    <row r="779173" spans="16:16" x14ac:dyDescent="0.3">
      <c r="P779173" s="83"/>
    </row>
    <row r="779174" spans="16:16" x14ac:dyDescent="0.3">
      <c r="P779174" s="83"/>
    </row>
    <row r="779175" spans="16:16" x14ac:dyDescent="0.3">
      <c r="P779175" s="83"/>
    </row>
    <row r="779176" spans="16:16" x14ac:dyDescent="0.3">
      <c r="P779176" s="83"/>
    </row>
    <row r="779177" spans="16:16" x14ac:dyDescent="0.3">
      <c r="P779177" s="83"/>
    </row>
    <row r="779178" spans="16:16" x14ac:dyDescent="0.3">
      <c r="P779178" s="83"/>
    </row>
    <row r="779179" spans="16:16" x14ac:dyDescent="0.3">
      <c r="P779179" s="83"/>
    </row>
    <row r="779180" spans="16:16" x14ac:dyDescent="0.3">
      <c r="P779180" s="83"/>
    </row>
    <row r="779181" spans="16:16" x14ac:dyDescent="0.3">
      <c r="P779181" s="83"/>
    </row>
    <row r="779182" spans="16:16" x14ac:dyDescent="0.3">
      <c r="P779182" s="83"/>
    </row>
    <row r="779183" spans="16:16" x14ac:dyDescent="0.3">
      <c r="P779183" s="83"/>
    </row>
    <row r="779184" spans="16:16" x14ac:dyDescent="0.3">
      <c r="P779184" s="83"/>
    </row>
    <row r="779185" spans="16:16" x14ac:dyDescent="0.3">
      <c r="P779185" s="83"/>
    </row>
    <row r="779186" spans="16:16" x14ac:dyDescent="0.3">
      <c r="P779186" s="83"/>
    </row>
    <row r="779187" spans="16:16" x14ac:dyDescent="0.3">
      <c r="P779187" s="83"/>
    </row>
    <row r="779188" spans="16:16" x14ac:dyDescent="0.3">
      <c r="P779188" s="83"/>
    </row>
    <row r="779189" spans="16:16" x14ac:dyDescent="0.3">
      <c r="P779189" s="83"/>
    </row>
    <row r="779190" spans="16:16" x14ac:dyDescent="0.3">
      <c r="P779190" s="83"/>
    </row>
    <row r="779191" spans="16:16" x14ac:dyDescent="0.3">
      <c r="P779191" s="83"/>
    </row>
    <row r="779192" spans="16:16" x14ac:dyDescent="0.3">
      <c r="P779192" s="83"/>
    </row>
    <row r="779193" spans="16:16" x14ac:dyDescent="0.3">
      <c r="P779193" s="83"/>
    </row>
    <row r="779194" spans="16:16" x14ac:dyDescent="0.3">
      <c r="P779194" s="83"/>
    </row>
    <row r="779195" spans="16:16" x14ac:dyDescent="0.3">
      <c r="P779195" s="83"/>
    </row>
    <row r="779196" spans="16:16" x14ac:dyDescent="0.3">
      <c r="P779196" s="83"/>
    </row>
    <row r="779197" spans="16:16" x14ac:dyDescent="0.3">
      <c r="P779197" s="83"/>
    </row>
    <row r="779198" spans="16:16" x14ac:dyDescent="0.3">
      <c r="P779198" s="83"/>
    </row>
    <row r="779199" spans="16:16" x14ac:dyDescent="0.3">
      <c r="P779199" s="83"/>
    </row>
    <row r="779200" spans="16:16" x14ac:dyDescent="0.3">
      <c r="P779200" s="83"/>
    </row>
    <row r="779201" spans="16:16" x14ac:dyDescent="0.3">
      <c r="P779201" s="83"/>
    </row>
    <row r="779202" spans="16:16" x14ac:dyDescent="0.3">
      <c r="P779202" s="83"/>
    </row>
    <row r="779203" spans="16:16" x14ac:dyDescent="0.3">
      <c r="P779203" s="83"/>
    </row>
    <row r="779204" spans="16:16" x14ac:dyDescent="0.3">
      <c r="P779204" s="83"/>
    </row>
    <row r="779205" spans="16:16" x14ac:dyDescent="0.3">
      <c r="P779205" s="83"/>
    </row>
    <row r="779206" spans="16:16" x14ac:dyDescent="0.3">
      <c r="P779206" s="83"/>
    </row>
    <row r="779207" spans="16:16" x14ac:dyDescent="0.3">
      <c r="P779207" s="83"/>
    </row>
    <row r="779208" spans="16:16" x14ac:dyDescent="0.3">
      <c r="P779208" s="83"/>
    </row>
    <row r="779209" spans="16:16" x14ac:dyDescent="0.3">
      <c r="P779209" s="83"/>
    </row>
    <row r="779210" spans="16:16" x14ac:dyDescent="0.3">
      <c r="P779210" s="83"/>
    </row>
    <row r="779211" spans="16:16" x14ac:dyDescent="0.3">
      <c r="P779211" s="83"/>
    </row>
    <row r="779212" spans="16:16" x14ac:dyDescent="0.3">
      <c r="P779212" s="83"/>
    </row>
    <row r="779213" spans="16:16" x14ac:dyDescent="0.3">
      <c r="P779213" s="83"/>
    </row>
    <row r="779214" spans="16:16" x14ac:dyDescent="0.3">
      <c r="P779214" s="83"/>
    </row>
    <row r="779215" spans="16:16" x14ac:dyDescent="0.3">
      <c r="P779215" s="83"/>
    </row>
    <row r="779216" spans="16:16" x14ac:dyDescent="0.3">
      <c r="P779216" s="83"/>
    </row>
    <row r="779217" spans="16:16" x14ac:dyDescent="0.3">
      <c r="P779217" s="83"/>
    </row>
    <row r="779218" spans="16:16" x14ac:dyDescent="0.3">
      <c r="P779218" s="83"/>
    </row>
    <row r="779219" spans="16:16" x14ac:dyDescent="0.3">
      <c r="P779219" s="83"/>
    </row>
    <row r="779220" spans="16:16" x14ac:dyDescent="0.3">
      <c r="P779220" s="83"/>
    </row>
    <row r="779221" spans="16:16" x14ac:dyDescent="0.3">
      <c r="P779221" s="83"/>
    </row>
    <row r="779222" spans="16:16" x14ac:dyDescent="0.3">
      <c r="P779222" s="83"/>
    </row>
    <row r="779223" spans="16:16" x14ac:dyDescent="0.3">
      <c r="P779223" s="83"/>
    </row>
    <row r="779224" spans="16:16" x14ac:dyDescent="0.3">
      <c r="P779224" s="83"/>
    </row>
    <row r="779225" spans="16:16" x14ac:dyDescent="0.3">
      <c r="P779225" s="83"/>
    </row>
    <row r="779226" spans="16:16" x14ac:dyDescent="0.3">
      <c r="P779226" s="83"/>
    </row>
    <row r="779227" spans="16:16" x14ac:dyDescent="0.3">
      <c r="P779227" s="83"/>
    </row>
    <row r="779228" spans="16:16" x14ac:dyDescent="0.3">
      <c r="P779228" s="83"/>
    </row>
    <row r="779229" spans="16:16" x14ac:dyDescent="0.3">
      <c r="P779229" s="83"/>
    </row>
    <row r="779230" spans="16:16" x14ac:dyDescent="0.3">
      <c r="P779230" s="83"/>
    </row>
    <row r="779231" spans="16:16" x14ac:dyDescent="0.3">
      <c r="P779231" s="83"/>
    </row>
    <row r="779232" spans="16:16" x14ac:dyDescent="0.3">
      <c r="P779232" s="83"/>
    </row>
    <row r="779233" spans="16:16" x14ac:dyDescent="0.3">
      <c r="P779233" s="83"/>
    </row>
    <row r="779234" spans="16:16" x14ac:dyDescent="0.3">
      <c r="P779234" s="83"/>
    </row>
    <row r="779235" spans="16:16" x14ac:dyDescent="0.3">
      <c r="P779235" s="83"/>
    </row>
    <row r="779236" spans="16:16" x14ac:dyDescent="0.3">
      <c r="P779236" s="83"/>
    </row>
    <row r="779237" spans="16:16" x14ac:dyDescent="0.3">
      <c r="P779237" s="83"/>
    </row>
    <row r="779238" spans="16:16" x14ac:dyDescent="0.3">
      <c r="P779238" s="83"/>
    </row>
    <row r="779239" spans="16:16" x14ac:dyDescent="0.3">
      <c r="P779239" s="83"/>
    </row>
    <row r="779240" spans="16:16" x14ac:dyDescent="0.3">
      <c r="P779240" s="83"/>
    </row>
    <row r="779241" spans="16:16" x14ac:dyDescent="0.3">
      <c r="P779241" s="83"/>
    </row>
    <row r="779242" spans="16:16" x14ac:dyDescent="0.3">
      <c r="P779242" s="83"/>
    </row>
    <row r="779243" spans="16:16" x14ac:dyDescent="0.3">
      <c r="P779243" s="83"/>
    </row>
    <row r="779244" spans="16:16" x14ac:dyDescent="0.3">
      <c r="P779244" s="83"/>
    </row>
    <row r="779245" spans="16:16" x14ac:dyDescent="0.3">
      <c r="P779245" s="83"/>
    </row>
    <row r="779246" spans="16:16" x14ac:dyDescent="0.3">
      <c r="P779246" s="83"/>
    </row>
    <row r="779247" spans="16:16" x14ac:dyDescent="0.3">
      <c r="P779247" s="83"/>
    </row>
    <row r="779248" spans="16:16" x14ac:dyDescent="0.3">
      <c r="P779248" s="83"/>
    </row>
    <row r="779249" spans="16:16" x14ac:dyDescent="0.3">
      <c r="P779249" s="83"/>
    </row>
    <row r="779250" spans="16:16" x14ac:dyDescent="0.3">
      <c r="P779250" s="83"/>
    </row>
    <row r="779251" spans="16:16" x14ac:dyDescent="0.3">
      <c r="P779251" s="83"/>
    </row>
    <row r="779252" spans="16:16" x14ac:dyDescent="0.3">
      <c r="P779252" s="83"/>
    </row>
    <row r="779253" spans="16:16" x14ac:dyDescent="0.3">
      <c r="P779253" s="83"/>
    </row>
    <row r="779254" spans="16:16" x14ac:dyDescent="0.3">
      <c r="P779254" s="83"/>
    </row>
    <row r="779255" spans="16:16" x14ac:dyDescent="0.3">
      <c r="P779255" s="83"/>
    </row>
    <row r="779256" spans="16:16" x14ac:dyDescent="0.3">
      <c r="P779256" s="83"/>
    </row>
    <row r="779257" spans="16:16" x14ac:dyDescent="0.3">
      <c r="P779257" s="83"/>
    </row>
    <row r="779258" spans="16:16" x14ac:dyDescent="0.3">
      <c r="P779258" s="83"/>
    </row>
    <row r="779259" spans="16:16" x14ac:dyDescent="0.3">
      <c r="P779259" s="83"/>
    </row>
    <row r="779260" spans="16:16" x14ac:dyDescent="0.3">
      <c r="P779260" s="83"/>
    </row>
    <row r="779261" spans="16:16" x14ac:dyDescent="0.3">
      <c r="P779261" s="83"/>
    </row>
    <row r="779262" spans="16:16" x14ac:dyDescent="0.3">
      <c r="P779262" s="83"/>
    </row>
    <row r="779263" spans="16:16" x14ac:dyDescent="0.3">
      <c r="P779263" s="83"/>
    </row>
    <row r="779264" spans="16:16" x14ac:dyDescent="0.3">
      <c r="P779264" s="83"/>
    </row>
    <row r="779265" spans="16:16" x14ac:dyDescent="0.3">
      <c r="P779265" s="83"/>
    </row>
    <row r="779266" spans="16:16" x14ac:dyDescent="0.3">
      <c r="P779266" s="83"/>
    </row>
    <row r="779267" spans="16:16" x14ac:dyDescent="0.3">
      <c r="P779267" s="83"/>
    </row>
    <row r="779268" spans="16:16" x14ac:dyDescent="0.3">
      <c r="P779268" s="83"/>
    </row>
    <row r="779269" spans="16:16" x14ac:dyDescent="0.3">
      <c r="P779269" s="83"/>
    </row>
    <row r="779270" spans="16:16" x14ac:dyDescent="0.3">
      <c r="P779270" s="83"/>
    </row>
    <row r="779271" spans="16:16" x14ac:dyDescent="0.3">
      <c r="P779271" s="83"/>
    </row>
    <row r="779272" spans="16:16" x14ac:dyDescent="0.3">
      <c r="P779272" s="83"/>
    </row>
    <row r="779273" spans="16:16" x14ac:dyDescent="0.3">
      <c r="P779273" s="83"/>
    </row>
    <row r="779274" spans="16:16" x14ac:dyDescent="0.3">
      <c r="P779274" s="83"/>
    </row>
    <row r="779275" spans="16:16" x14ac:dyDescent="0.3">
      <c r="P779275" s="83"/>
    </row>
    <row r="779276" spans="16:16" x14ac:dyDescent="0.3">
      <c r="P779276" s="83"/>
    </row>
    <row r="779277" spans="16:16" x14ac:dyDescent="0.3">
      <c r="P779277" s="83"/>
    </row>
    <row r="779278" spans="16:16" x14ac:dyDescent="0.3">
      <c r="P779278" s="83"/>
    </row>
    <row r="779279" spans="16:16" x14ac:dyDescent="0.3">
      <c r="P779279" s="83"/>
    </row>
    <row r="779280" spans="16:16" x14ac:dyDescent="0.3">
      <c r="P779280" s="83"/>
    </row>
    <row r="779281" spans="16:16" x14ac:dyDescent="0.3">
      <c r="P779281" s="83"/>
    </row>
    <row r="779282" spans="16:16" x14ac:dyDescent="0.3">
      <c r="P779282" s="83"/>
    </row>
    <row r="779283" spans="16:16" x14ac:dyDescent="0.3">
      <c r="P779283" s="83"/>
    </row>
    <row r="779284" spans="16:16" x14ac:dyDescent="0.3">
      <c r="P779284" s="83"/>
    </row>
    <row r="779285" spans="16:16" x14ac:dyDescent="0.3">
      <c r="P779285" s="83"/>
    </row>
    <row r="779286" spans="16:16" x14ac:dyDescent="0.3">
      <c r="P779286" s="83"/>
    </row>
    <row r="779287" spans="16:16" x14ac:dyDescent="0.3">
      <c r="P779287" s="83"/>
    </row>
    <row r="779288" spans="16:16" x14ac:dyDescent="0.3">
      <c r="P779288" s="83"/>
    </row>
    <row r="779289" spans="16:16" x14ac:dyDescent="0.3">
      <c r="P779289" s="83"/>
    </row>
    <row r="779290" spans="16:16" x14ac:dyDescent="0.3">
      <c r="P779290" s="83"/>
    </row>
    <row r="779291" spans="16:16" x14ac:dyDescent="0.3">
      <c r="P779291" s="83"/>
    </row>
    <row r="779292" spans="16:16" x14ac:dyDescent="0.3">
      <c r="P779292" s="83"/>
    </row>
    <row r="779293" spans="16:16" x14ac:dyDescent="0.3">
      <c r="P779293" s="83"/>
    </row>
    <row r="779294" spans="16:16" x14ac:dyDescent="0.3">
      <c r="P779294" s="83"/>
    </row>
    <row r="779295" spans="16:16" x14ac:dyDescent="0.3">
      <c r="P779295" s="83"/>
    </row>
    <row r="779296" spans="16:16" x14ac:dyDescent="0.3">
      <c r="P779296" s="83"/>
    </row>
    <row r="779297" spans="16:16" x14ac:dyDescent="0.3">
      <c r="P779297" s="83"/>
    </row>
    <row r="779298" spans="16:16" x14ac:dyDescent="0.3">
      <c r="P779298" s="83"/>
    </row>
    <row r="779299" spans="16:16" x14ac:dyDescent="0.3">
      <c r="P779299" s="83"/>
    </row>
    <row r="779300" spans="16:16" x14ac:dyDescent="0.3">
      <c r="P779300" s="83"/>
    </row>
    <row r="779301" spans="16:16" x14ac:dyDescent="0.3">
      <c r="P779301" s="83"/>
    </row>
    <row r="779302" spans="16:16" x14ac:dyDescent="0.3">
      <c r="P779302" s="83"/>
    </row>
    <row r="779303" spans="16:16" x14ac:dyDescent="0.3">
      <c r="P779303" s="83"/>
    </row>
    <row r="779304" spans="16:16" x14ac:dyDescent="0.3">
      <c r="P779304" s="83"/>
    </row>
    <row r="779305" spans="16:16" x14ac:dyDescent="0.3">
      <c r="P779305" s="83"/>
    </row>
    <row r="779306" spans="16:16" x14ac:dyDescent="0.3">
      <c r="P779306" s="83"/>
    </row>
    <row r="779307" spans="16:16" x14ac:dyDescent="0.3">
      <c r="P779307" s="83"/>
    </row>
    <row r="779308" spans="16:16" x14ac:dyDescent="0.3">
      <c r="P779308" s="83"/>
    </row>
    <row r="779309" spans="16:16" x14ac:dyDescent="0.3">
      <c r="P779309" s="83"/>
    </row>
    <row r="779310" spans="16:16" x14ac:dyDescent="0.3">
      <c r="P779310" s="83"/>
    </row>
    <row r="779311" spans="16:16" x14ac:dyDescent="0.3">
      <c r="P779311" s="83"/>
    </row>
    <row r="779312" spans="16:16" x14ac:dyDescent="0.3">
      <c r="P779312" s="83"/>
    </row>
    <row r="779313" spans="16:16" x14ac:dyDescent="0.3">
      <c r="P779313" s="83"/>
    </row>
    <row r="779314" spans="16:16" x14ac:dyDescent="0.3">
      <c r="P779314" s="83"/>
    </row>
    <row r="779315" spans="16:16" x14ac:dyDescent="0.3">
      <c r="P779315" s="83"/>
    </row>
    <row r="779316" spans="16:16" x14ac:dyDescent="0.3">
      <c r="P779316" s="83"/>
    </row>
    <row r="779317" spans="16:16" x14ac:dyDescent="0.3">
      <c r="P779317" s="83"/>
    </row>
    <row r="779318" spans="16:16" x14ac:dyDescent="0.3">
      <c r="P779318" s="83"/>
    </row>
    <row r="779319" spans="16:16" x14ac:dyDescent="0.3">
      <c r="P779319" s="83"/>
    </row>
    <row r="779320" spans="16:16" x14ac:dyDescent="0.3">
      <c r="P779320" s="83"/>
    </row>
    <row r="779321" spans="16:16" x14ac:dyDescent="0.3">
      <c r="P779321" s="83"/>
    </row>
    <row r="779322" spans="16:16" x14ac:dyDescent="0.3">
      <c r="P779322" s="83"/>
    </row>
    <row r="779323" spans="16:16" x14ac:dyDescent="0.3">
      <c r="P779323" s="83"/>
    </row>
    <row r="779324" spans="16:16" x14ac:dyDescent="0.3">
      <c r="P779324" s="83"/>
    </row>
    <row r="779325" spans="16:16" x14ac:dyDescent="0.3">
      <c r="P779325" s="83"/>
    </row>
    <row r="779326" spans="16:16" x14ac:dyDescent="0.3">
      <c r="P779326" s="83"/>
    </row>
    <row r="779327" spans="16:16" x14ac:dyDescent="0.3">
      <c r="P779327" s="83"/>
    </row>
    <row r="779328" spans="16:16" x14ac:dyDescent="0.3">
      <c r="P779328" s="83"/>
    </row>
    <row r="779329" spans="16:16" x14ac:dyDescent="0.3">
      <c r="P779329" s="83"/>
    </row>
    <row r="779330" spans="16:16" x14ac:dyDescent="0.3">
      <c r="P779330" s="83"/>
    </row>
    <row r="779331" spans="16:16" x14ac:dyDescent="0.3">
      <c r="P779331" s="83"/>
    </row>
    <row r="779332" spans="16:16" x14ac:dyDescent="0.3">
      <c r="P779332" s="83"/>
    </row>
    <row r="779333" spans="16:16" x14ac:dyDescent="0.3">
      <c r="P779333" s="83"/>
    </row>
    <row r="779334" spans="16:16" x14ac:dyDescent="0.3">
      <c r="P779334" s="83"/>
    </row>
    <row r="779335" spans="16:16" x14ac:dyDescent="0.3">
      <c r="P779335" s="83"/>
    </row>
    <row r="779336" spans="16:16" x14ac:dyDescent="0.3">
      <c r="P779336" s="83"/>
    </row>
    <row r="779337" spans="16:16" x14ac:dyDescent="0.3">
      <c r="P779337" s="83"/>
    </row>
    <row r="779338" spans="16:16" x14ac:dyDescent="0.3">
      <c r="P779338" s="83"/>
    </row>
    <row r="779339" spans="16:16" x14ac:dyDescent="0.3">
      <c r="P779339" s="83"/>
    </row>
    <row r="779340" spans="16:16" x14ac:dyDescent="0.3">
      <c r="P779340" s="83"/>
    </row>
    <row r="779341" spans="16:16" x14ac:dyDescent="0.3">
      <c r="P779341" s="83"/>
    </row>
    <row r="779342" spans="16:16" x14ac:dyDescent="0.3">
      <c r="P779342" s="83"/>
    </row>
    <row r="779343" spans="16:16" x14ac:dyDescent="0.3">
      <c r="P779343" s="83"/>
    </row>
    <row r="779344" spans="16:16" x14ac:dyDescent="0.3">
      <c r="P779344" s="83"/>
    </row>
    <row r="779345" spans="16:16" x14ac:dyDescent="0.3">
      <c r="P779345" s="83"/>
    </row>
    <row r="779346" spans="16:16" x14ac:dyDescent="0.3">
      <c r="P779346" s="83"/>
    </row>
    <row r="779347" spans="16:16" x14ac:dyDescent="0.3">
      <c r="P779347" s="83"/>
    </row>
    <row r="779348" spans="16:16" x14ac:dyDescent="0.3">
      <c r="P779348" s="83"/>
    </row>
    <row r="779349" spans="16:16" x14ac:dyDescent="0.3">
      <c r="P779349" s="83"/>
    </row>
    <row r="779350" spans="16:16" x14ac:dyDescent="0.3">
      <c r="P779350" s="83"/>
    </row>
    <row r="779351" spans="16:16" x14ac:dyDescent="0.3">
      <c r="P779351" s="83"/>
    </row>
    <row r="779352" spans="16:16" x14ac:dyDescent="0.3">
      <c r="P779352" s="83"/>
    </row>
    <row r="779353" spans="16:16" x14ac:dyDescent="0.3">
      <c r="P779353" s="83"/>
    </row>
    <row r="779354" spans="16:16" x14ac:dyDescent="0.3">
      <c r="P779354" s="83"/>
    </row>
    <row r="779355" spans="16:16" x14ac:dyDescent="0.3">
      <c r="P779355" s="83"/>
    </row>
    <row r="779356" spans="16:16" x14ac:dyDescent="0.3">
      <c r="P779356" s="83"/>
    </row>
    <row r="779357" spans="16:16" x14ac:dyDescent="0.3">
      <c r="P779357" s="83"/>
    </row>
    <row r="779358" spans="16:16" x14ac:dyDescent="0.3">
      <c r="P779358" s="83"/>
    </row>
    <row r="779359" spans="16:16" x14ac:dyDescent="0.3">
      <c r="P779359" s="83"/>
    </row>
    <row r="779360" spans="16:16" x14ac:dyDescent="0.3">
      <c r="P779360" s="83"/>
    </row>
    <row r="779361" spans="16:16" x14ac:dyDescent="0.3">
      <c r="P779361" s="83"/>
    </row>
    <row r="779362" spans="16:16" x14ac:dyDescent="0.3">
      <c r="P779362" s="83"/>
    </row>
    <row r="779363" spans="16:16" x14ac:dyDescent="0.3">
      <c r="P779363" s="83"/>
    </row>
    <row r="779364" spans="16:16" x14ac:dyDescent="0.3">
      <c r="P779364" s="83"/>
    </row>
    <row r="779365" spans="16:16" x14ac:dyDescent="0.3">
      <c r="P779365" s="83"/>
    </row>
    <row r="779366" spans="16:16" x14ac:dyDescent="0.3">
      <c r="P779366" s="83"/>
    </row>
    <row r="779367" spans="16:16" x14ac:dyDescent="0.3">
      <c r="P779367" s="83"/>
    </row>
    <row r="779368" spans="16:16" x14ac:dyDescent="0.3">
      <c r="P779368" s="83"/>
    </row>
    <row r="779369" spans="16:16" x14ac:dyDescent="0.3">
      <c r="P779369" s="83"/>
    </row>
    <row r="779370" spans="16:16" x14ac:dyDescent="0.3">
      <c r="P779370" s="83"/>
    </row>
    <row r="779371" spans="16:16" x14ac:dyDescent="0.3">
      <c r="P779371" s="83"/>
    </row>
    <row r="779372" spans="16:16" x14ac:dyDescent="0.3">
      <c r="P779372" s="83"/>
    </row>
    <row r="779373" spans="16:16" x14ac:dyDescent="0.3">
      <c r="P779373" s="83"/>
    </row>
    <row r="779374" spans="16:16" x14ac:dyDescent="0.3">
      <c r="P779374" s="83"/>
    </row>
    <row r="779375" spans="16:16" x14ac:dyDescent="0.3">
      <c r="P779375" s="83"/>
    </row>
    <row r="779376" spans="16:16" x14ac:dyDescent="0.3">
      <c r="P779376" s="83"/>
    </row>
    <row r="779377" spans="16:16" x14ac:dyDescent="0.3">
      <c r="P779377" s="83"/>
    </row>
    <row r="779378" spans="16:16" x14ac:dyDescent="0.3">
      <c r="P779378" s="83"/>
    </row>
    <row r="779379" spans="16:16" x14ac:dyDescent="0.3">
      <c r="P779379" s="83"/>
    </row>
    <row r="779380" spans="16:16" x14ac:dyDescent="0.3">
      <c r="P779380" s="83"/>
    </row>
    <row r="779381" spans="16:16" x14ac:dyDescent="0.3">
      <c r="P779381" s="83"/>
    </row>
    <row r="779382" spans="16:16" x14ac:dyDescent="0.3">
      <c r="P779382" s="83"/>
    </row>
    <row r="779383" spans="16:16" x14ac:dyDescent="0.3">
      <c r="P779383" s="83"/>
    </row>
    <row r="779384" spans="16:16" x14ac:dyDescent="0.3">
      <c r="P779384" s="83"/>
    </row>
    <row r="779385" spans="16:16" x14ac:dyDescent="0.3">
      <c r="P779385" s="83"/>
    </row>
    <row r="779386" spans="16:16" x14ac:dyDescent="0.3">
      <c r="P779386" s="83"/>
    </row>
    <row r="779387" spans="16:16" x14ac:dyDescent="0.3">
      <c r="P779387" s="83"/>
    </row>
    <row r="779388" spans="16:16" x14ac:dyDescent="0.3">
      <c r="P779388" s="83"/>
    </row>
    <row r="779389" spans="16:16" x14ac:dyDescent="0.3">
      <c r="P779389" s="83"/>
    </row>
    <row r="779390" spans="16:16" x14ac:dyDescent="0.3">
      <c r="P779390" s="83"/>
    </row>
    <row r="779391" spans="16:16" x14ac:dyDescent="0.3">
      <c r="P779391" s="83"/>
    </row>
    <row r="779392" spans="16:16" x14ac:dyDescent="0.3">
      <c r="P779392" s="83"/>
    </row>
    <row r="779393" spans="16:16" x14ac:dyDescent="0.3">
      <c r="P779393" s="83"/>
    </row>
    <row r="779394" spans="16:16" x14ac:dyDescent="0.3">
      <c r="P779394" s="83"/>
    </row>
    <row r="779395" spans="16:16" x14ac:dyDescent="0.3">
      <c r="P779395" s="83"/>
    </row>
    <row r="779396" spans="16:16" x14ac:dyDescent="0.3">
      <c r="P779396" s="83"/>
    </row>
    <row r="779397" spans="16:16" x14ac:dyDescent="0.3">
      <c r="P779397" s="83"/>
    </row>
    <row r="779398" spans="16:16" x14ac:dyDescent="0.3">
      <c r="P779398" s="83"/>
    </row>
    <row r="779399" spans="16:16" x14ac:dyDescent="0.3">
      <c r="P779399" s="83"/>
    </row>
    <row r="779400" spans="16:16" x14ac:dyDescent="0.3">
      <c r="P779400" s="83"/>
    </row>
    <row r="779401" spans="16:16" x14ac:dyDescent="0.3">
      <c r="P779401" s="83"/>
    </row>
    <row r="779402" spans="16:16" x14ac:dyDescent="0.3">
      <c r="P779402" s="83"/>
    </row>
    <row r="779403" spans="16:16" x14ac:dyDescent="0.3">
      <c r="P779403" s="83"/>
    </row>
    <row r="779404" spans="16:16" x14ac:dyDescent="0.3">
      <c r="P779404" s="83"/>
    </row>
    <row r="779405" spans="16:16" x14ac:dyDescent="0.3">
      <c r="P779405" s="83"/>
    </row>
    <row r="779406" spans="16:16" x14ac:dyDescent="0.3">
      <c r="P779406" s="83"/>
    </row>
    <row r="779407" spans="16:16" x14ac:dyDescent="0.3">
      <c r="P779407" s="83"/>
    </row>
    <row r="779408" spans="16:16" x14ac:dyDescent="0.3">
      <c r="P779408" s="83"/>
    </row>
    <row r="779409" spans="16:16" x14ac:dyDescent="0.3">
      <c r="P779409" s="83"/>
    </row>
    <row r="779410" spans="16:16" x14ac:dyDescent="0.3">
      <c r="P779410" s="83"/>
    </row>
    <row r="779411" spans="16:16" x14ac:dyDescent="0.3">
      <c r="P779411" s="83"/>
    </row>
    <row r="779412" spans="16:16" x14ac:dyDescent="0.3">
      <c r="P779412" s="83"/>
    </row>
    <row r="779413" spans="16:16" x14ac:dyDescent="0.3">
      <c r="P779413" s="83"/>
    </row>
    <row r="779414" spans="16:16" x14ac:dyDescent="0.3">
      <c r="P779414" s="83"/>
    </row>
    <row r="779415" spans="16:16" x14ac:dyDescent="0.3">
      <c r="P779415" s="83"/>
    </row>
    <row r="779416" spans="16:16" x14ac:dyDescent="0.3">
      <c r="P779416" s="83"/>
    </row>
    <row r="779417" spans="16:16" x14ac:dyDescent="0.3">
      <c r="P779417" s="83"/>
    </row>
    <row r="779418" spans="16:16" x14ac:dyDescent="0.3">
      <c r="P779418" s="83"/>
    </row>
    <row r="779419" spans="16:16" x14ac:dyDescent="0.3">
      <c r="P779419" s="83"/>
    </row>
    <row r="779420" spans="16:16" x14ac:dyDescent="0.3">
      <c r="P779420" s="83"/>
    </row>
    <row r="779421" spans="16:16" x14ac:dyDescent="0.3">
      <c r="P779421" s="83"/>
    </row>
    <row r="779422" spans="16:16" x14ac:dyDescent="0.3">
      <c r="P779422" s="83"/>
    </row>
    <row r="779423" spans="16:16" x14ac:dyDescent="0.3">
      <c r="P779423" s="83"/>
    </row>
    <row r="779424" spans="16:16" x14ac:dyDescent="0.3">
      <c r="P779424" s="83"/>
    </row>
    <row r="779425" spans="16:16" x14ac:dyDescent="0.3">
      <c r="P779425" s="83"/>
    </row>
    <row r="779426" spans="16:16" x14ac:dyDescent="0.3">
      <c r="P779426" s="83"/>
    </row>
    <row r="779427" spans="16:16" x14ac:dyDescent="0.3">
      <c r="P779427" s="83"/>
    </row>
    <row r="779428" spans="16:16" x14ac:dyDescent="0.3">
      <c r="P779428" s="83"/>
    </row>
    <row r="779429" spans="16:16" x14ac:dyDescent="0.3">
      <c r="P779429" s="83"/>
    </row>
    <row r="779430" spans="16:16" x14ac:dyDescent="0.3">
      <c r="P779430" s="83"/>
    </row>
    <row r="779431" spans="16:16" x14ac:dyDescent="0.3">
      <c r="P779431" s="83"/>
    </row>
    <row r="779432" spans="16:16" x14ac:dyDescent="0.3">
      <c r="P779432" s="83"/>
    </row>
    <row r="779433" spans="16:16" x14ac:dyDescent="0.3">
      <c r="P779433" s="83"/>
    </row>
    <row r="779434" spans="16:16" x14ac:dyDescent="0.3">
      <c r="P779434" s="83"/>
    </row>
    <row r="779435" spans="16:16" x14ac:dyDescent="0.3">
      <c r="P779435" s="83"/>
    </row>
    <row r="779436" spans="16:16" x14ac:dyDescent="0.3">
      <c r="P779436" s="83"/>
    </row>
    <row r="779437" spans="16:16" x14ac:dyDescent="0.3">
      <c r="P779437" s="83"/>
    </row>
    <row r="779438" spans="16:16" x14ac:dyDescent="0.3">
      <c r="P779438" s="83"/>
    </row>
    <row r="779439" spans="16:16" x14ac:dyDescent="0.3">
      <c r="P779439" s="83"/>
    </row>
    <row r="779440" spans="16:16" x14ac:dyDescent="0.3">
      <c r="P779440" s="83"/>
    </row>
    <row r="779441" spans="16:16" x14ac:dyDescent="0.3">
      <c r="P779441" s="83"/>
    </row>
    <row r="779442" spans="16:16" x14ac:dyDescent="0.3">
      <c r="P779442" s="83"/>
    </row>
    <row r="779443" spans="16:16" x14ac:dyDescent="0.3">
      <c r="P779443" s="83"/>
    </row>
    <row r="779444" spans="16:16" x14ac:dyDescent="0.3">
      <c r="P779444" s="83"/>
    </row>
    <row r="779445" spans="16:16" x14ac:dyDescent="0.3">
      <c r="P779445" s="83"/>
    </row>
    <row r="779446" spans="16:16" x14ac:dyDescent="0.3">
      <c r="P779446" s="83"/>
    </row>
    <row r="779447" spans="16:16" x14ac:dyDescent="0.3">
      <c r="P779447" s="83"/>
    </row>
    <row r="779448" spans="16:16" x14ac:dyDescent="0.3">
      <c r="P779448" s="83"/>
    </row>
    <row r="779449" spans="16:16" x14ac:dyDescent="0.3">
      <c r="P779449" s="83"/>
    </row>
    <row r="779450" spans="16:16" x14ac:dyDescent="0.3">
      <c r="P779450" s="83"/>
    </row>
    <row r="779451" spans="16:16" x14ac:dyDescent="0.3">
      <c r="P779451" s="83"/>
    </row>
    <row r="779452" spans="16:16" x14ac:dyDescent="0.3">
      <c r="P779452" s="83"/>
    </row>
    <row r="779453" spans="16:16" x14ac:dyDescent="0.3">
      <c r="P779453" s="83"/>
    </row>
    <row r="779454" spans="16:16" x14ac:dyDescent="0.3">
      <c r="P779454" s="83"/>
    </row>
    <row r="779455" spans="16:16" x14ac:dyDescent="0.3">
      <c r="P779455" s="83"/>
    </row>
    <row r="779456" spans="16:16" x14ac:dyDescent="0.3">
      <c r="P779456" s="83"/>
    </row>
    <row r="779457" spans="16:16" x14ac:dyDescent="0.3">
      <c r="P779457" s="83"/>
    </row>
    <row r="779458" spans="16:16" x14ac:dyDescent="0.3">
      <c r="P779458" s="83"/>
    </row>
    <row r="779459" spans="16:16" x14ac:dyDescent="0.3">
      <c r="P779459" s="83"/>
    </row>
    <row r="779460" spans="16:16" x14ac:dyDescent="0.3">
      <c r="P779460" s="83"/>
    </row>
    <row r="779461" spans="16:16" x14ac:dyDescent="0.3">
      <c r="P779461" s="83"/>
    </row>
    <row r="779462" spans="16:16" x14ac:dyDescent="0.3">
      <c r="P779462" s="83"/>
    </row>
    <row r="779463" spans="16:16" x14ac:dyDescent="0.3">
      <c r="P779463" s="83"/>
    </row>
    <row r="779464" spans="16:16" x14ac:dyDescent="0.3">
      <c r="P779464" s="83"/>
    </row>
    <row r="779465" spans="16:16" x14ac:dyDescent="0.3">
      <c r="P779465" s="83"/>
    </row>
    <row r="779466" spans="16:16" x14ac:dyDescent="0.3">
      <c r="P779466" s="83"/>
    </row>
    <row r="779467" spans="16:16" x14ac:dyDescent="0.3">
      <c r="P779467" s="83"/>
    </row>
    <row r="779468" spans="16:16" x14ac:dyDescent="0.3">
      <c r="P779468" s="83"/>
    </row>
    <row r="779469" spans="16:16" x14ac:dyDescent="0.3">
      <c r="P779469" s="83"/>
    </row>
    <row r="779470" spans="16:16" x14ac:dyDescent="0.3">
      <c r="P779470" s="83"/>
    </row>
    <row r="779471" spans="16:16" x14ac:dyDescent="0.3">
      <c r="P779471" s="83"/>
    </row>
    <row r="779472" spans="16:16" x14ac:dyDescent="0.3">
      <c r="P779472" s="83"/>
    </row>
    <row r="779473" spans="16:16" x14ac:dyDescent="0.3">
      <c r="P779473" s="83"/>
    </row>
    <row r="779474" spans="16:16" x14ac:dyDescent="0.3">
      <c r="P779474" s="83"/>
    </row>
    <row r="779475" spans="16:16" x14ac:dyDescent="0.3">
      <c r="P779475" s="83"/>
    </row>
    <row r="779476" spans="16:16" x14ac:dyDescent="0.3">
      <c r="P779476" s="83"/>
    </row>
    <row r="779477" spans="16:16" x14ac:dyDescent="0.3">
      <c r="P779477" s="83"/>
    </row>
    <row r="779478" spans="16:16" x14ac:dyDescent="0.3">
      <c r="P779478" s="83"/>
    </row>
    <row r="779479" spans="16:16" x14ac:dyDescent="0.3">
      <c r="P779479" s="83"/>
    </row>
    <row r="779480" spans="16:16" x14ac:dyDescent="0.3">
      <c r="P779480" s="83"/>
    </row>
    <row r="779481" spans="16:16" x14ac:dyDescent="0.3">
      <c r="P779481" s="83"/>
    </row>
    <row r="779482" spans="16:16" x14ac:dyDescent="0.3">
      <c r="P779482" s="83"/>
    </row>
    <row r="779483" spans="16:16" x14ac:dyDescent="0.3">
      <c r="P779483" s="83"/>
    </row>
    <row r="779484" spans="16:16" x14ac:dyDescent="0.3">
      <c r="P779484" s="83"/>
    </row>
    <row r="779485" spans="16:16" x14ac:dyDescent="0.3">
      <c r="P779485" s="83"/>
    </row>
    <row r="779486" spans="16:16" x14ac:dyDescent="0.3">
      <c r="P779486" s="83"/>
    </row>
    <row r="779487" spans="16:16" x14ac:dyDescent="0.3">
      <c r="P779487" s="83"/>
    </row>
    <row r="779488" spans="16:16" x14ac:dyDescent="0.3">
      <c r="P779488" s="83"/>
    </row>
    <row r="779489" spans="16:16" x14ac:dyDescent="0.3">
      <c r="P779489" s="83"/>
    </row>
    <row r="779490" spans="16:16" x14ac:dyDescent="0.3">
      <c r="P779490" s="83"/>
    </row>
    <row r="779491" spans="16:16" x14ac:dyDescent="0.3">
      <c r="P779491" s="83"/>
    </row>
    <row r="779492" spans="16:16" x14ac:dyDescent="0.3">
      <c r="P779492" s="83"/>
    </row>
    <row r="779493" spans="16:16" x14ac:dyDescent="0.3">
      <c r="P779493" s="83"/>
    </row>
    <row r="779494" spans="16:16" x14ac:dyDescent="0.3">
      <c r="P779494" s="83"/>
    </row>
    <row r="779495" spans="16:16" x14ac:dyDescent="0.3">
      <c r="P779495" s="83"/>
    </row>
    <row r="779496" spans="16:16" x14ac:dyDescent="0.3">
      <c r="P779496" s="83"/>
    </row>
    <row r="779497" spans="16:16" x14ac:dyDescent="0.3">
      <c r="P779497" s="83"/>
    </row>
    <row r="779498" spans="16:16" x14ac:dyDescent="0.3">
      <c r="P779498" s="83"/>
    </row>
    <row r="779499" spans="16:16" x14ac:dyDescent="0.3">
      <c r="P779499" s="83"/>
    </row>
    <row r="779500" spans="16:16" x14ac:dyDescent="0.3">
      <c r="P779500" s="83"/>
    </row>
    <row r="779501" spans="16:16" x14ac:dyDescent="0.3">
      <c r="P779501" s="83"/>
    </row>
    <row r="779502" spans="16:16" x14ac:dyDescent="0.3">
      <c r="P779502" s="83"/>
    </row>
    <row r="779503" spans="16:16" x14ac:dyDescent="0.3">
      <c r="P779503" s="83"/>
    </row>
    <row r="779504" spans="16:16" x14ac:dyDescent="0.3">
      <c r="P779504" s="83"/>
    </row>
    <row r="779505" spans="16:16" x14ac:dyDescent="0.3">
      <c r="P779505" s="83"/>
    </row>
    <row r="779506" spans="16:16" x14ac:dyDescent="0.3">
      <c r="P779506" s="83"/>
    </row>
    <row r="779507" spans="16:16" x14ac:dyDescent="0.3">
      <c r="P779507" s="83"/>
    </row>
    <row r="779508" spans="16:16" x14ac:dyDescent="0.3">
      <c r="P779508" s="83"/>
    </row>
    <row r="779509" spans="16:16" x14ac:dyDescent="0.3">
      <c r="P779509" s="83"/>
    </row>
    <row r="779510" spans="16:16" x14ac:dyDescent="0.3">
      <c r="P779510" s="83"/>
    </row>
    <row r="779511" spans="16:16" x14ac:dyDescent="0.3">
      <c r="P779511" s="83"/>
    </row>
    <row r="779512" spans="16:16" x14ac:dyDescent="0.3">
      <c r="P779512" s="83"/>
    </row>
    <row r="779513" spans="16:16" x14ac:dyDescent="0.3">
      <c r="P779513" s="83"/>
    </row>
    <row r="779514" spans="16:16" x14ac:dyDescent="0.3">
      <c r="P779514" s="83"/>
    </row>
    <row r="779515" spans="16:16" x14ac:dyDescent="0.3">
      <c r="P779515" s="83"/>
    </row>
    <row r="779516" spans="16:16" x14ac:dyDescent="0.3">
      <c r="P779516" s="83"/>
    </row>
    <row r="779517" spans="16:16" x14ac:dyDescent="0.3">
      <c r="P779517" s="83"/>
    </row>
    <row r="779518" spans="16:16" x14ac:dyDescent="0.3">
      <c r="P779518" s="83"/>
    </row>
    <row r="779519" spans="16:16" x14ac:dyDescent="0.3">
      <c r="P779519" s="83"/>
    </row>
    <row r="779520" spans="16:16" x14ac:dyDescent="0.3">
      <c r="P779520" s="83"/>
    </row>
    <row r="779521" spans="16:16" x14ac:dyDescent="0.3">
      <c r="P779521" s="83"/>
    </row>
    <row r="779522" spans="16:16" x14ac:dyDescent="0.3">
      <c r="P779522" s="83"/>
    </row>
    <row r="779523" spans="16:16" x14ac:dyDescent="0.3">
      <c r="P779523" s="83"/>
    </row>
    <row r="779524" spans="16:16" x14ac:dyDescent="0.3">
      <c r="P779524" s="83"/>
    </row>
    <row r="779525" spans="16:16" x14ac:dyDescent="0.3">
      <c r="P779525" s="83"/>
    </row>
    <row r="779526" spans="16:16" x14ac:dyDescent="0.3">
      <c r="P779526" s="83"/>
    </row>
    <row r="779527" spans="16:16" x14ac:dyDescent="0.3">
      <c r="P779527" s="83"/>
    </row>
    <row r="779528" spans="16:16" x14ac:dyDescent="0.3">
      <c r="P779528" s="83"/>
    </row>
    <row r="779529" spans="16:16" x14ac:dyDescent="0.3">
      <c r="P779529" s="83"/>
    </row>
    <row r="779530" spans="16:16" x14ac:dyDescent="0.3">
      <c r="P779530" s="83"/>
    </row>
    <row r="779531" spans="16:16" x14ac:dyDescent="0.3">
      <c r="P779531" s="83"/>
    </row>
    <row r="779532" spans="16:16" x14ac:dyDescent="0.3">
      <c r="P779532" s="83"/>
    </row>
    <row r="779533" spans="16:16" x14ac:dyDescent="0.3">
      <c r="P779533" s="83"/>
    </row>
    <row r="779534" spans="16:16" x14ac:dyDescent="0.3">
      <c r="P779534" s="83"/>
    </row>
    <row r="779535" spans="16:16" x14ac:dyDescent="0.3">
      <c r="P779535" s="83"/>
    </row>
    <row r="779536" spans="16:16" x14ac:dyDescent="0.3">
      <c r="P779536" s="83"/>
    </row>
    <row r="779537" spans="16:16" x14ac:dyDescent="0.3">
      <c r="P779537" s="83"/>
    </row>
    <row r="779538" spans="16:16" x14ac:dyDescent="0.3">
      <c r="P779538" s="83"/>
    </row>
    <row r="779539" spans="16:16" x14ac:dyDescent="0.3">
      <c r="P779539" s="83"/>
    </row>
    <row r="779540" spans="16:16" x14ac:dyDescent="0.3">
      <c r="P779540" s="83"/>
    </row>
    <row r="779541" spans="16:16" x14ac:dyDescent="0.3">
      <c r="P779541" s="83"/>
    </row>
    <row r="779542" spans="16:16" x14ac:dyDescent="0.3">
      <c r="P779542" s="83"/>
    </row>
    <row r="779543" spans="16:16" x14ac:dyDescent="0.3">
      <c r="P779543" s="83"/>
    </row>
    <row r="779544" spans="16:16" x14ac:dyDescent="0.3">
      <c r="P779544" s="83"/>
    </row>
    <row r="779545" spans="16:16" x14ac:dyDescent="0.3">
      <c r="P779545" s="83"/>
    </row>
    <row r="779546" spans="16:16" x14ac:dyDescent="0.3">
      <c r="P779546" s="83"/>
    </row>
    <row r="779547" spans="16:16" x14ac:dyDescent="0.3">
      <c r="P779547" s="83"/>
    </row>
    <row r="779548" spans="16:16" x14ac:dyDescent="0.3">
      <c r="P779548" s="83"/>
    </row>
    <row r="779549" spans="16:16" x14ac:dyDescent="0.3">
      <c r="P779549" s="83"/>
    </row>
    <row r="779550" spans="16:16" x14ac:dyDescent="0.3">
      <c r="P779550" s="83"/>
    </row>
    <row r="779551" spans="16:16" x14ac:dyDescent="0.3">
      <c r="P779551" s="83"/>
    </row>
    <row r="779552" spans="16:16" x14ac:dyDescent="0.3">
      <c r="P779552" s="83"/>
    </row>
    <row r="779553" spans="16:16" x14ac:dyDescent="0.3">
      <c r="P779553" s="83"/>
    </row>
    <row r="779554" spans="16:16" x14ac:dyDescent="0.3">
      <c r="P779554" s="83"/>
    </row>
    <row r="779555" spans="16:16" x14ac:dyDescent="0.3">
      <c r="P779555" s="83"/>
    </row>
    <row r="779556" spans="16:16" x14ac:dyDescent="0.3">
      <c r="P779556" s="83"/>
    </row>
    <row r="779557" spans="16:16" x14ac:dyDescent="0.3">
      <c r="P779557" s="83"/>
    </row>
    <row r="779558" spans="16:16" x14ac:dyDescent="0.3">
      <c r="P779558" s="83"/>
    </row>
    <row r="779559" spans="16:16" x14ac:dyDescent="0.3">
      <c r="P779559" s="83"/>
    </row>
    <row r="779560" spans="16:16" x14ac:dyDescent="0.3">
      <c r="P779560" s="83"/>
    </row>
    <row r="779561" spans="16:16" x14ac:dyDescent="0.3">
      <c r="P779561" s="83"/>
    </row>
    <row r="779562" spans="16:16" x14ac:dyDescent="0.3">
      <c r="P779562" s="83"/>
    </row>
    <row r="779563" spans="16:16" x14ac:dyDescent="0.3">
      <c r="P779563" s="83"/>
    </row>
    <row r="779564" spans="16:16" x14ac:dyDescent="0.3">
      <c r="P779564" s="83"/>
    </row>
    <row r="779565" spans="16:16" x14ac:dyDescent="0.3">
      <c r="P779565" s="83"/>
    </row>
    <row r="779566" spans="16:16" x14ac:dyDescent="0.3">
      <c r="P779566" s="83"/>
    </row>
    <row r="779567" spans="16:16" x14ac:dyDescent="0.3">
      <c r="P779567" s="83"/>
    </row>
    <row r="779568" spans="16:16" x14ac:dyDescent="0.3">
      <c r="P779568" s="83"/>
    </row>
    <row r="779569" spans="16:16" x14ac:dyDescent="0.3">
      <c r="P779569" s="83"/>
    </row>
    <row r="779570" spans="16:16" x14ac:dyDescent="0.3">
      <c r="P779570" s="83"/>
    </row>
    <row r="779571" spans="16:16" x14ac:dyDescent="0.3">
      <c r="P779571" s="83"/>
    </row>
    <row r="779572" spans="16:16" x14ac:dyDescent="0.3">
      <c r="P779572" s="83"/>
    </row>
    <row r="779573" spans="16:16" x14ac:dyDescent="0.3">
      <c r="P779573" s="83"/>
    </row>
    <row r="779574" spans="16:16" x14ac:dyDescent="0.3">
      <c r="P779574" s="83"/>
    </row>
    <row r="779575" spans="16:16" x14ac:dyDescent="0.3">
      <c r="P779575" s="83"/>
    </row>
    <row r="779576" spans="16:16" x14ac:dyDescent="0.3">
      <c r="P779576" s="83"/>
    </row>
    <row r="779577" spans="16:16" x14ac:dyDescent="0.3">
      <c r="P779577" s="83"/>
    </row>
    <row r="779578" spans="16:16" x14ac:dyDescent="0.3">
      <c r="P779578" s="83"/>
    </row>
    <row r="779579" spans="16:16" x14ac:dyDescent="0.3">
      <c r="P779579" s="83"/>
    </row>
    <row r="779580" spans="16:16" x14ac:dyDescent="0.3">
      <c r="P779580" s="83"/>
    </row>
    <row r="779581" spans="16:16" x14ac:dyDescent="0.3">
      <c r="P779581" s="83"/>
    </row>
    <row r="779582" spans="16:16" x14ac:dyDescent="0.3">
      <c r="P779582" s="83"/>
    </row>
    <row r="779583" spans="16:16" x14ac:dyDescent="0.3">
      <c r="P779583" s="83"/>
    </row>
    <row r="779584" spans="16:16" x14ac:dyDescent="0.3">
      <c r="P779584" s="83"/>
    </row>
    <row r="779585" spans="16:16" x14ac:dyDescent="0.3">
      <c r="P779585" s="83"/>
    </row>
    <row r="779586" spans="16:16" x14ac:dyDescent="0.3">
      <c r="P779586" s="83"/>
    </row>
    <row r="779587" spans="16:16" x14ac:dyDescent="0.3">
      <c r="P779587" s="83"/>
    </row>
    <row r="779588" spans="16:16" x14ac:dyDescent="0.3">
      <c r="P779588" s="83"/>
    </row>
    <row r="779589" spans="16:16" x14ac:dyDescent="0.3">
      <c r="P779589" s="83"/>
    </row>
    <row r="779590" spans="16:16" x14ac:dyDescent="0.3">
      <c r="P779590" s="83"/>
    </row>
    <row r="779591" spans="16:16" x14ac:dyDescent="0.3">
      <c r="P779591" s="83"/>
    </row>
    <row r="779592" spans="16:16" x14ac:dyDescent="0.3">
      <c r="P779592" s="83"/>
    </row>
    <row r="779593" spans="16:16" x14ac:dyDescent="0.3">
      <c r="P779593" s="83"/>
    </row>
    <row r="779594" spans="16:16" x14ac:dyDescent="0.3">
      <c r="P779594" s="83"/>
    </row>
    <row r="779595" spans="16:16" x14ac:dyDescent="0.3">
      <c r="P779595" s="83"/>
    </row>
    <row r="779596" spans="16:16" x14ac:dyDescent="0.3">
      <c r="P779596" s="83"/>
    </row>
    <row r="779597" spans="16:16" x14ac:dyDescent="0.3">
      <c r="P779597" s="83"/>
    </row>
    <row r="779598" spans="16:16" x14ac:dyDescent="0.3">
      <c r="P779598" s="83"/>
    </row>
    <row r="779599" spans="16:16" x14ac:dyDescent="0.3">
      <c r="P779599" s="83"/>
    </row>
    <row r="779600" spans="16:16" x14ac:dyDescent="0.3">
      <c r="P779600" s="83"/>
    </row>
    <row r="779601" spans="16:16" x14ac:dyDescent="0.3">
      <c r="P779601" s="83"/>
    </row>
    <row r="779602" spans="16:16" x14ac:dyDescent="0.3">
      <c r="P779602" s="83"/>
    </row>
    <row r="779603" spans="16:16" x14ac:dyDescent="0.3">
      <c r="P779603" s="83"/>
    </row>
    <row r="779604" spans="16:16" x14ac:dyDescent="0.3">
      <c r="P779604" s="83"/>
    </row>
    <row r="779605" spans="16:16" x14ac:dyDescent="0.3">
      <c r="P779605" s="83"/>
    </row>
    <row r="779606" spans="16:16" x14ac:dyDescent="0.3">
      <c r="P779606" s="83"/>
    </row>
    <row r="779607" spans="16:16" x14ac:dyDescent="0.3">
      <c r="P779607" s="83"/>
    </row>
    <row r="779608" spans="16:16" x14ac:dyDescent="0.3">
      <c r="P779608" s="83"/>
    </row>
    <row r="779609" spans="16:16" x14ac:dyDescent="0.3">
      <c r="P779609" s="83"/>
    </row>
    <row r="779610" spans="16:16" x14ac:dyDescent="0.3">
      <c r="P779610" s="83"/>
    </row>
    <row r="779611" spans="16:16" x14ac:dyDescent="0.3">
      <c r="P779611" s="83"/>
    </row>
    <row r="779612" spans="16:16" x14ac:dyDescent="0.3">
      <c r="P779612" s="83"/>
    </row>
    <row r="779613" spans="16:16" x14ac:dyDescent="0.3">
      <c r="P779613" s="83"/>
    </row>
    <row r="779614" spans="16:16" x14ac:dyDescent="0.3">
      <c r="P779614" s="83"/>
    </row>
    <row r="779615" spans="16:16" x14ac:dyDescent="0.3">
      <c r="P779615" s="83"/>
    </row>
    <row r="779616" spans="16:16" x14ac:dyDescent="0.3">
      <c r="P779616" s="83"/>
    </row>
    <row r="779617" spans="16:16" x14ac:dyDescent="0.3">
      <c r="P779617" s="83"/>
    </row>
    <row r="779618" spans="16:16" x14ac:dyDescent="0.3">
      <c r="P779618" s="83"/>
    </row>
    <row r="779619" spans="16:16" x14ac:dyDescent="0.3">
      <c r="P779619" s="83"/>
    </row>
    <row r="779620" spans="16:16" x14ac:dyDescent="0.3">
      <c r="P779620" s="83"/>
    </row>
    <row r="779621" spans="16:16" x14ac:dyDescent="0.3">
      <c r="P779621" s="83"/>
    </row>
    <row r="779622" spans="16:16" x14ac:dyDescent="0.3">
      <c r="P779622" s="83"/>
    </row>
    <row r="779623" spans="16:16" x14ac:dyDescent="0.3">
      <c r="P779623" s="83"/>
    </row>
    <row r="779624" spans="16:16" x14ac:dyDescent="0.3">
      <c r="P779624" s="83"/>
    </row>
    <row r="779625" spans="16:16" x14ac:dyDescent="0.3">
      <c r="P779625" s="83"/>
    </row>
    <row r="779626" spans="16:16" x14ac:dyDescent="0.3">
      <c r="P779626" s="83"/>
    </row>
    <row r="779627" spans="16:16" x14ac:dyDescent="0.3">
      <c r="P779627" s="83"/>
    </row>
    <row r="779628" spans="16:16" x14ac:dyDescent="0.3">
      <c r="P779628" s="83"/>
    </row>
    <row r="779629" spans="16:16" x14ac:dyDescent="0.3">
      <c r="P779629" s="83"/>
    </row>
    <row r="779630" spans="16:16" x14ac:dyDescent="0.3">
      <c r="P779630" s="83"/>
    </row>
    <row r="779631" spans="16:16" x14ac:dyDescent="0.3">
      <c r="P779631" s="83"/>
    </row>
    <row r="779632" spans="16:16" x14ac:dyDescent="0.3">
      <c r="P779632" s="83"/>
    </row>
    <row r="779633" spans="16:16" x14ac:dyDescent="0.3">
      <c r="P779633" s="83"/>
    </row>
    <row r="779634" spans="16:16" x14ac:dyDescent="0.3">
      <c r="P779634" s="83"/>
    </row>
    <row r="779635" spans="16:16" x14ac:dyDescent="0.3">
      <c r="P779635" s="83"/>
    </row>
    <row r="779636" spans="16:16" x14ac:dyDescent="0.3">
      <c r="P779636" s="83"/>
    </row>
    <row r="779637" spans="16:16" x14ac:dyDescent="0.3">
      <c r="P779637" s="83"/>
    </row>
    <row r="779638" spans="16:16" x14ac:dyDescent="0.3">
      <c r="P779638" s="83"/>
    </row>
    <row r="779639" spans="16:16" x14ac:dyDescent="0.3">
      <c r="P779639" s="83"/>
    </row>
    <row r="779640" spans="16:16" x14ac:dyDescent="0.3">
      <c r="P779640" s="83"/>
    </row>
    <row r="779641" spans="16:16" x14ac:dyDescent="0.3">
      <c r="P779641" s="83"/>
    </row>
    <row r="779642" spans="16:16" x14ac:dyDescent="0.3">
      <c r="P779642" s="83"/>
    </row>
    <row r="779643" spans="16:16" x14ac:dyDescent="0.3">
      <c r="P779643" s="83"/>
    </row>
    <row r="779644" spans="16:16" x14ac:dyDescent="0.3">
      <c r="P779644" s="83"/>
    </row>
    <row r="779645" spans="16:16" x14ac:dyDescent="0.3">
      <c r="P779645" s="83"/>
    </row>
    <row r="779646" spans="16:16" x14ac:dyDescent="0.3">
      <c r="P779646" s="83"/>
    </row>
    <row r="779647" spans="16:16" x14ac:dyDescent="0.3">
      <c r="P779647" s="83"/>
    </row>
    <row r="779648" spans="16:16" x14ac:dyDescent="0.3">
      <c r="P779648" s="83"/>
    </row>
    <row r="779649" spans="16:16" x14ac:dyDescent="0.3">
      <c r="P779649" s="83"/>
    </row>
    <row r="779650" spans="16:16" x14ac:dyDescent="0.3">
      <c r="P779650" s="83"/>
    </row>
    <row r="779651" spans="16:16" x14ac:dyDescent="0.3">
      <c r="P779651" s="83"/>
    </row>
    <row r="779652" spans="16:16" x14ac:dyDescent="0.3">
      <c r="P779652" s="83"/>
    </row>
    <row r="779653" spans="16:16" x14ac:dyDescent="0.3">
      <c r="P779653" s="83"/>
    </row>
    <row r="779654" spans="16:16" x14ac:dyDescent="0.3">
      <c r="P779654" s="83"/>
    </row>
    <row r="779655" spans="16:16" x14ac:dyDescent="0.3">
      <c r="P779655" s="83"/>
    </row>
    <row r="779656" spans="16:16" x14ac:dyDescent="0.3">
      <c r="P779656" s="83"/>
    </row>
    <row r="779657" spans="16:16" x14ac:dyDescent="0.3">
      <c r="P779657" s="83"/>
    </row>
    <row r="779658" spans="16:16" x14ac:dyDescent="0.3">
      <c r="P779658" s="83"/>
    </row>
    <row r="779659" spans="16:16" x14ac:dyDescent="0.3">
      <c r="P779659" s="83"/>
    </row>
    <row r="779660" spans="16:16" x14ac:dyDescent="0.3">
      <c r="P779660" s="83"/>
    </row>
    <row r="779661" spans="16:16" x14ac:dyDescent="0.3">
      <c r="P779661" s="83"/>
    </row>
    <row r="779662" spans="16:16" x14ac:dyDescent="0.3">
      <c r="P779662" s="83"/>
    </row>
    <row r="779663" spans="16:16" x14ac:dyDescent="0.3">
      <c r="P779663" s="83"/>
    </row>
    <row r="779664" spans="16:16" x14ac:dyDescent="0.3">
      <c r="P779664" s="83"/>
    </row>
    <row r="779665" spans="16:16" x14ac:dyDescent="0.3">
      <c r="P779665" s="83"/>
    </row>
    <row r="779666" spans="16:16" x14ac:dyDescent="0.3">
      <c r="P779666" s="83"/>
    </row>
    <row r="779667" spans="16:16" x14ac:dyDescent="0.3">
      <c r="P779667" s="83"/>
    </row>
    <row r="779668" spans="16:16" x14ac:dyDescent="0.3">
      <c r="P779668" s="83"/>
    </row>
    <row r="779669" spans="16:16" x14ac:dyDescent="0.3">
      <c r="P779669" s="83"/>
    </row>
    <row r="779670" spans="16:16" x14ac:dyDescent="0.3">
      <c r="P779670" s="83"/>
    </row>
    <row r="779671" spans="16:16" x14ac:dyDescent="0.3">
      <c r="P779671" s="83"/>
    </row>
    <row r="779672" spans="16:16" x14ac:dyDescent="0.3">
      <c r="P779672" s="83"/>
    </row>
    <row r="779673" spans="16:16" x14ac:dyDescent="0.3">
      <c r="P779673" s="83"/>
    </row>
    <row r="779674" spans="16:16" x14ac:dyDescent="0.3">
      <c r="P779674" s="83"/>
    </row>
    <row r="779675" spans="16:16" x14ac:dyDescent="0.3">
      <c r="P779675" s="83"/>
    </row>
    <row r="779676" spans="16:16" x14ac:dyDescent="0.3">
      <c r="P779676" s="83"/>
    </row>
    <row r="779677" spans="16:16" x14ac:dyDescent="0.3">
      <c r="P779677" s="83"/>
    </row>
    <row r="779678" spans="16:16" x14ac:dyDescent="0.3">
      <c r="P779678" s="83"/>
    </row>
    <row r="779679" spans="16:16" x14ac:dyDescent="0.3">
      <c r="P779679" s="83"/>
    </row>
    <row r="779680" spans="16:16" x14ac:dyDescent="0.3">
      <c r="P779680" s="83"/>
    </row>
    <row r="779681" spans="16:16" x14ac:dyDescent="0.3">
      <c r="P779681" s="83"/>
    </row>
    <row r="779682" spans="16:16" x14ac:dyDescent="0.3">
      <c r="P779682" s="83"/>
    </row>
    <row r="779683" spans="16:16" x14ac:dyDescent="0.3">
      <c r="P779683" s="83"/>
    </row>
    <row r="779684" spans="16:16" x14ac:dyDescent="0.3">
      <c r="P779684" s="83"/>
    </row>
    <row r="779685" spans="16:16" x14ac:dyDescent="0.3">
      <c r="P779685" s="83"/>
    </row>
    <row r="779686" spans="16:16" x14ac:dyDescent="0.3">
      <c r="P779686" s="83"/>
    </row>
    <row r="779687" spans="16:16" x14ac:dyDescent="0.3">
      <c r="P779687" s="83"/>
    </row>
    <row r="779688" spans="16:16" x14ac:dyDescent="0.3">
      <c r="P779688" s="83"/>
    </row>
    <row r="779689" spans="16:16" x14ac:dyDescent="0.3">
      <c r="P779689" s="83"/>
    </row>
    <row r="779690" spans="16:16" x14ac:dyDescent="0.3">
      <c r="P779690" s="83"/>
    </row>
    <row r="779691" spans="16:16" x14ac:dyDescent="0.3">
      <c r="P779691" s="83"/>
    </row>
    <row r="779692" spans="16:16" x14ac:dyDescent="0.3">
      <c r="P779692" s="83"/>
    </row>
    <row r="779693" spans="16:16" x14ac:dyDescent="0.3">
      <c r="P779693" s="83"/>
    </row>
    <row r="779694" spans="16:16" x14ac:dyDescent="0.3">
      <c r="P779694" s="83"/>
    </row>
    <row r="779695" spans="16:16" x14ac:dyDescent="0.3">
      <c r="P779695" s="83"/>
    </row>
    <row r="779696" spans="16:16" x14ac:dyDescent="0.3">
      <c r="P779696" s="83"/>
    </row>
    <row r="779697" spans="16:16" x14ac:dyDescent="0.3">
      <c r="P779697" s="83"/>
    </row>
    <row r="779698" spans="16:16" x14ac:dyDescent="0.3">
      <c r="P779698" s="83"/>
    </row>
    <row r="779699" spans="16:16" x14ac:dyDescent="0.3">
      <c r="P779699" s="83"/>
    </row>
    <row r="779700" spans="16:16" x14ac:dyDescent="0.3">
      <c r="P779700" s="83"/>
    </row>
    <row r="779701" spans="16:16" x14ac:dyDescent="0.3">
      <c r="P779701" s="83"/>
    </row>
    <row r="779702" spans="16:16" x14ac:dyDescent="0.3">
      <c r="P779702" s="83"/>
    </row>
    <row r="779703" spans="16:16" x14ac:dyDescent="0.3">
      <c r="P779703" s="83"/>
    </row>
    <row r="779704" spans="16:16" x14ac:dyDescent="0.3">
      <c r="P779704" s="83"/>
    </row>
    <row r="779705" spans="16:16" x14ac:dyDescent="0.3">
      <c r="P779705" s="83"/>
    </row>
    <row r="779706" spans="16:16" x14ac:dyDescent="0.3">
      <c r="P779706" s="83"/>
    </row>
    <row r="779707" spans="16:16" x14ac:dyDescent="0.3">
      <c r="P779707" s="83"/>
    </row>
    <row r="779708" spans="16:16" x14ac:dyDescent="0.3">
      <c r="P779708" s="83"/>
    </row>
    <row r="779709" spans="16:16" x14ac:dyDescent="0.3">
      <c r="P779709" s="83"/>
    </row>
    <row r="779710" spans="16:16" x14ac:dyDescent="0.3">
      <c r="P779710" s="83"/>
    </row>
    <row r="779711" spans="16:16" x14ac:dyDescent="0.3">
      <c r="P779711" s="83"/>
    </row>
    <row r="779712" spans="16:16" x14ac:dyDescent="0.3">
      <c r="P779712" s="83"/>
    </row>
    <row r="779713" spans="16:16" x14ac:dyDescent="0.3">
      <c r="P779713" s="83"/>
    </row>
    <row r="779714" spans="16:16" x14ac:dyDescent="0.3">
      <c r="P779714" s="83"/>
    </row>
    <row r="779715" spans="16:16" x14ac:dyDescent="0.3">
      <c r="P779715" s="83"/>
    </row>
    <row r="779716" spans="16:16" x14ac:dyDescent="0.3">
      <c r="P779716" s="83"/>
    </row>
    <row r="779717" spans="16:16" x14ac:dyDescent="0.3">
      <c r="P779717" s="83"/>
    </row>
    <row r="779718" spans="16:16" x14ac:dyDescent="0.3">
      <c r="P779718" s="83"/>
    </row>
    <row r="779719" spans="16:16" x14ac:dyDescent="0.3">
      <c r="P779719" s="83"/>
    </row>
    <row r="779720" spans="16:16" x14ac:dyDescent="0.3">
      <c r="P779720" s="83"/>
    </row>
    <row r="779721" spans="16:16" x14ac:dyDescent="0.3">
      <c r="P779721" s="83"/>
    </row>
    <row r="779722" spans="16:16" x14ac:dyDescent="0.3">
      <c r="P779722" s="83"/>
    </row>
    <row r="779723" spans="16:16" x14ac:dyDescent="0.3">
      <c r="P779723" s="83"/>
    </row>
    <row r="779724" spans="16:16" x14ac:dyDescent="0.3">
      <c r="P779724" s="83"/>
    </row>
    <row r="779725" spans="16:16" x14ac:dyDescent="0.3">
      <c r="P779725" s="83"/>
    </row>
    <row r="779726" spans="16:16" x14ac:dyDescent="0.3">
      <c r="P779726" s="83"/>
    </row>
    <row r="779727" spans="16:16" x14ac:dyDescent="0.3">
      <c r="P779727" s="83"/>
    </row>
    <row r="779728" spans="16:16" x14ac:dyDescent="0.3">
      <c r="P779728" s="83"/>
    </row>
    <row r="779729" spans="16:16" x14ac:dyDescent="0.3">
      <c r="P779729" s="83"/>
    </row>
    <row r="779730" spans="16:16" x14ac:dyDescent="0.3">
      <c r="P779730" s="83"/>
    </row>
    <row r="779731" spans="16:16" x14ac:dyDescent="0.3">
      <c r="P779731" s="83"/>
    </row>
    <row r="779732" spans="16:16" x14ac:dyDescent="0.3">
      <c r="P779732" s="83"/>
    </row>
    <row r="779733" spans="16:16" x14ac:dyDescent="0.3">
      <c r="P779733" s="83"/>
    </row>
    <row r="779734" spans="16:16" x14ac:dyDescent="0.3">
      <c r="P779734" s="83"/>
    </row>
    <row r="779735" spans="16:16" x14ac:dyDescent="0.3">
      <c r="P779735" s="83"/>
    </row>
    <row r="779736" spans="16:16" x14ac:dyDescent="0.3">
      <c r="P779736" s="83"/>
    </row>
    <row r="779737" spans="16:16" x14ac:dyDescent="0.3">
      <c r="P779737" s="83"/>
    </row>
    <row r="779738" spans="16:16" x14ac:dyDescent="0.3">
      <c r="P779738" s="83"/>
    </row>
    <row r="779739" spans="16:16" x14ac:dyDescent="0.3">
      <c r="P779739" s="83"/>
    </row>
    <row r="779740" spans="16:16" x14ac:dyDescent="0.3">
      <c r="P779740" s="83"/>
    </row>
    <row r="779741" spans="16:16" x14ac:dyDescent="0.3">
      <c r="P779741" s="83"/>
    </row>
    <row r="779742" spans="16:16" x14ac:dyDescent="0.3">
      <c r="P779742" s="83"/>
    </row>
    <row r="779743" spans="16:16" x14ac:dyDescent="0.3">
      <c r="P779743" s="83"/>
    </row>
    <row r="779744" spans="16:16" x14ac:dyDescent="0.3">
      <c r="P779744" s="83"/>
    </row>
    <row r="779745" spans="16:16" x14ac:dyDescent="0.3">
      <c r="P779745" s="83"/>
    </row>
    <row r="779746" spans="16:16" x14ac:dyDescent="0.3">
      <c r="P779746" s="83"/>
    </row>
    <row r="779747" spans="16:16" x14ac:dyDescent="0.3">
      <c r="P779747" s="83"/>
    </row>
    <row r="779748" spans="16:16" x14ac:dyDescent="0.3">
      <c r="P779748" s="83"/>
    </row>
    <row r="779749" spans="16:16" x14ac:dyDescent="0.3">
      <c r="P779749" s="83"/>
    </row>
    <row r="779750" spans="16:16" x14ac:dyDescent="0.3">
      <c r="P779750" s="83"/>
    </row>
    <row r="779751" spans="16:16" x14ac:dyDescent="0.3">
      <c r="P779751" s="83"/>
    </row>
    <row r="779752" spans="16:16" x14ac:dyDescent="0.3">
      <c r="P779752" s="83"/>
    </row>
    <row r="779753" spans="16:16" x14ac:dyDescent="0.3">
      <c r="P779753" s="83"/>
    </row>
    <row r="779754" spans="16:16" x14ac:dyDescent="0.3">
      <c r="P779754" s="83"/>
    </row>
    <row r="779755" spans="16:16" x14ac:dyDescent="0.3">
      <c r="P779755" s="83"/>
    </row>
    <row r="779756" spans="16:16" x14ac:dyDescent="0.3">
      <c r="P779756" s="83"/>
    </row>
    <row r="779757" spans="16:16" x14ac:dyDescent="0.3">
      <c r="P779757" s="83"/>
    </row>
    <row r="779758" spans="16:16" x14ac:dyDescent="0.3">
      <c r="P779758" s="83"/>
    </row>
    <row r="779759" spans="16:16" x14ac:dyDescent="0.3">
      <c r="P779759" s="83"/>
    </row>
    <row r="779760" spans="16:16" x14ac:dyDescent="0.3">
      <c r="P779760" s="83"/>
    </row>
    <row r="779761" spans="16:16" x14ac:dyDescent="0.3">
      <c r="P779761" s="83"/>
    </row>
    <row r="779762" spans="16:16" x14ac:dyDescent="0.3">
      <c r="P779762" s="83"/>
    </row>
    <row r="779763" spans="16:16" x14ac:dyDescent="0.3">
      <c r="P779763" s="83"/>
    </row>
    <row r="779764" spans="16:16" x14ac:dyDescent="0.3">
      <c r="P779764" s="83"/>
    </row>
    <row r="779765" spans="16:16" x14ac:dyDescent="0.3">
      <c r="P779765" s="83"/>
    </row>
    <row r="779766" spans="16:16" x14ac:dyDescent="0.3">
      <c r="P779766" s="83"/>
    </row>
    <row r="779767" spans="16:16" x14ac:dyDescent="0.3">
      <c r="P779767" s="83"/>
    </row>
    <row r="779768" spans="16:16" x14ac:dyDescent="0.3">
      <c r="P779768" s="83"/>
    </row>
    <row r="779769" spans="16:16" x14ac:dyDescent="0.3">
      <c r="P779769" s="83"/>
    </row>
    <row r="779770" spans="16:16" x14ac:dyDescent="0.3">
      <c r="P779770" s="83"/>
    </row>
    <row r="779771" spans="16:16" x14ac:dyDescent="0.3">
      <c r="P779771" s="83"/>
    </row>
    <row r="779772" spans="16:16" x14ac:dyDescent="0.3">
      <c r="P779772" s="83"/>
    </row>
    <row r="779773" spans="16:16" x14ac:dyDescent="0.3">
      <c r="P779773" s="83"/>
    </row>
    <row r="779774" spans="16:16" x14ac:dyDescent="0.3">
      <c r="P779774" s="83"/>
    </row>
    <row r="779775" spans="16:16" x14ac:dyDescent="0.3">
      <c r="P779775" s="83"/>
    </row>
    <row r="779776" spans="16:16" x14ac:dyDescent="0.3">
      <c r="P779776" s="83"/>
    </row>
    <row r="779777" spans="16:16" x14ac:dyDescent="0.3">
      <c r="P779777" s="83"/>
    </row>
    <row r="779778" spans="16:16" x14ac:dyDescent="0.3">
      <c r="P779778" s="83"/>
    </row>
    <row r="779779" spans="16:16" x14ac:dyDescent="0.3">
      <c r="P779779" s="83"/>
    </row>
    <row r="779780" spans="16:16" x14ac:dyDescent="0.3">
      <c r="P779780" s="83"/>
    </row>
    <row r="779781" spans="16:16" x14ac:dyDescent="0.3">
      <c r="P779781" s="83"/>
    </row>
    <row r="779782" spans="16:16" x14ac:dyDescent="0.3">
      <c r="P779782" s="83"/>
    </row>
    <row r="779783" spans="16:16" x14ac:dyDescent="0.3">
      <c r="P779783" s="83"/>
    </row>
    <row r="779784" spans="16:16" x14ac:dyDescent="0.3">
      <c r="P779784" s="83"/>
    </row>
    <row r="779785" spans="16:16" x14ac:dyDescent="0.3">
      <c r="P779785" s="83"/>
    </row>
    <row r="779786" spans="16:16" x14ac:dyDescent="0.3">
      <c r="P779786" s="83"/>
    </row>
    <row r="779787" spans="16:16" x14ac:dyDescent="0.3">
      <c r="P779787" s="83"/>
    </row>
    <row r="779788" spans="16:16" x14ac:dyDescent="0.3">
      <c r="P779788" s="83"/>
    </row>
    <row r="779789" spans="16:16" x14ac:dyDescent="0.3">
      <c r="P779789" s="83"/>
    </row>
    <row r="779790" spans="16:16" x14ac:dyDescent="0.3">
      <c r="P779790" s="83"/>
    </row>
    <row r="779791" spans="16:16" x14ac:dyDescent="0.3">
      <c r="P779791" s="83"/>
    </row>
    <row r="779792" spans="16:16" x14ac:dyDescent="0.3">
      <c r="P779792" s="83"/>
    </row>
    <row r="779793" spans="16:16" x14ac:dyDescent="0.3">
      <c r="P779793" s="83"/>
    </row>
    <row r="779794" spans="16:16" x14ac:dyDescent="0.3">
      <c r="P779794" s="83"/>
    </row>
    <row r="779795" spans="16:16" x14ac:dyDescent="0.3">
      <c r="P779795" s="83"/>
    </row>
    <row r="779796" spans="16:16" x14ac:dyDescent="0.3">
      <c r="P779796" s="83"/>
    </row>
    <row r="779797" spans="16:16" x14ac:dyDescent="0.3">
      <c r="P779797" s="83"/>
    </row>
    <row r="779798" spans="16:16" x14ac:dyDescent="0.3">
      <c r="P779798" s="83"/>
    </row>
    <row r="779799" spans="16:16" x14ac:dyDescent="0.3">
      <c r="P779799" s="83"/>
    </row>
    <row r="779800" spans="16:16" x14ac:dyDescent="0.3">
      <c r="P779800" s="83"/>
    </row>
    <row r="779801" spans="16:16" x14ac:dyDescent="0.3">
      <c r="P779801" s="83"/>
    </row>
    <row r="779802" spans="16:16" x14ac:dyDescent="0.3">
      <c r="P779802" s="83"/>
    </row>
    <row r="779803" spans="16:16" x14ac:dyDescent="0.3">
      <c r="P779803" s="83"/>
    </row>
    <row r="779804" spans="16:16" x14ac:dyDescent="0.3">
      <c r="P779804" s="83"/>
    </row>
    <row r="779805" spans="16:16" x14ac:dyDescent="0.3">
      <c r="P779805" s="83"/>
    </row>
    <row r="779806" spans="16:16" x14ac:dyDescent="0.3">
      <c r="P779806" s="83"/>
    </row>
    <row r="779807" spans="16:16" x14ac:dyDescent="0.3">
      <c r="P779807" s="83"/>
    </row>
    <row r="779808" spans="16:16" x14ac:dyDescent="0.3">
      <c r="P779808" s="83"/>
    </row>
    <row r="779809" spans="16:16" x14ac:dyDescent="0.3">
      <c r="P779809" s="83"/>
    </row>
    <row r="779810" spans="16:16" x14ac:dyDescent="0.3">
      <c r="P779810" s="83"/>
    </row>
    <row r="779811" spans="16:16" x14ac:dyDescent="0.3">
      <c r="P779811" s="83"/>
    </row>
    <row r="779812" spans="16:16" x14ac:dyDescent="0.3">
      <c r="P779812" s="83"/>
    </row>
    <row r="779813" spans="16:16" x14ac:dyDescent="0.3">
      <c r="P779813" s="83"/>
    </row>
    <row r="779814" spans="16:16" x14ac:dyDescent="0.3">
      <c r="P779814" s="83"/>
    </row>
    <row r="779815" spans="16:16" x14ac:dyDescent="0.3">
      <c r="P779815" s="83"/>
    </row>
    <row r="779816" spans="16:16" x14ac:dyDescent="0.3">
      <c r="P779816" s="83"/>
    </row>
    <row r="779817" spans="16:16" x14ac:dyDescent="0.3">
      <c r="P779817" s="83"/>
    </row>
    <row r="779818" spans="16:16" x14ac:dyDescent="0.3">
      <c r="P779818" s="83"/>
    </row>
    <row r="779819" spans="16:16" x14ac:dyDescent="0.3">
      <c r="P779819" s="83"/>
    </row>
    <row r="779820" spans="16:16" x14ac:dyDescent="0.3">
      <c r="P779820" s="83"/>
    </row>
    <row r="779821" spans="16:16" x14ac:dyDescent="0.3">
      <c r="P779821" s="83"/>
    </row>
    <row r="779822" spans="16:16" x14ac:dyDescent="0.3">
      <c r="P779822" s="83"/>
    </row>
    <row r="779823" spans="16:16" x14ac:dyDescent="0.3">
      <c r="P779823" s="83"/>
    </row>
    <row r="779824" spans="16:16" x14ac:dyDescent="0.3">
      <c r="P779824" s="83"/>
    </row>
    <row r="779825" spans="16:16" x14ac:dyDescent="0.3">
      <c r="P779825" s="83"/>
    </row>
    <row r="779826" spans="16:16" x14ac:dyDescent="0.3">
      <c r="P779826" s="83"/>
    </row>
    <row r="779827" spans="16:16" x14ac:dyDescent="0.3">
      <c r="P779827" s="83"/>
    </row>
    <row r="779828" spans="16:16" x14ac:dyDescent="0.3">
      <c r="P779828" s="83"/>
    </row>
    <row r="779829" spans="16:16" x14ac:dyDescent="0.3">
      <c r="P779829" s="83"/>
    </row>
    <row r="779830" spans="16:16" x14ac:dyDescent="0.3">
      <c r="P779830" s="83"/>
    </row>
    <row r="779831" spans="16:16" x14ac:dyDescent="0.3">
      <c r="P779831" s="83"/>
    </row>
    <row r="779832" spans="16:16" x14ac:dyDescent="0.3">
      <c r="P779832" s="83"/>
    </row>
    <row r="779833" spans="16:16" x14ac:dyDescent="0.3">
      <c r="P779833" s="83"/>
    </row>
    <row r="779834" spans="16:16" x14ac:dyDescent="0.3">
      <c r="P779834" s="83"/>
    </row>
    <row r="779835" spans="16:16" x14ac:dyDescent="0.3">
      <c r="P779835" s="83"/>
    </row>
    <row r="779836" spans="16:16" x14ac:dyDescent="0.3">
      <c r="P779836" s="83"/>
    </row>
    <row r="779837" spans="16:16" x14ac:dyDescent="0.3">
      <c r="P779837" s="83"/>
    </row>
    <row r="779838" spans="16:16" x14ac:dyDescent="0.3">
      <c r="P779838" s="83"/>
    </row>
    <row r="779839" spans="16:16" x14ac:dyDescent="0.3">
      <c r="P779839" s="83"/>
    </row>
    <row r="779840" spans="16:16" x14ac:dyDescent="0.3">
      <c r="P779840" s="83"/>
    </row>
    <row r="779841" spans="16:16" x14ac:dyDescent="0.3">
      <c r="P779841" s="83"/>
    </row>
    <row r="779842" spans="16:16" x14ac:dyDescent="0.3">
      <c r="P779842" s="83"/>
    </row>
    <row r="779843" spans="16:16" x14ac:dyDescent="0.3">
      <c r="P779843" s="83"/>
    </row>
    <row r="779844" spans="16:16" x14ac:dyDescent="0.3">
      <c r="P779844" s="83"/>
    </row>
    <row r="779845" spans="16:16" x14ac:dyDescent="0.3">
      <c r="P779845" s="83"/>
    </row>
    <row r="779846" spans="16:16" x14ac:dyDescent="0.3">
      <c r="P779846" s="83"/>
    </row>
    <row r="779847" spans="16:16" x14ac:dyDescent="0.3">
      <c r="P779847" s="83"/>
    </row>
    <row r="779848" spans="16:16" x14ac:dyDescent="0.3">
      <c r="P779848" s="83"/>
    </row>
    <row r="779849" spans="16:16" x14ac:dyDescent="0.3">
      <c r="P779849" s="83"/>
    </row>
    <row r="779850" spans="16:16" x14ac:dyDescent="0.3">
      <c r="P779850" s="83"/>
    </row>
    <row r="779851" spans="16:16" x14ac:dyDescent="0.3">
      <c r="P779851" s="83"/>
    </row>
    <row r="779852" spans="16:16" x14ac:dyDescent="0.3">
      <c r="P779852" s="83"/>
    </row>
    <row r="779853" spans="16:16" x14ac:dyDescent="0.3">
      <c r="P779853" s="83"/>
    </row>
    <row r="779854" spans="16:16" x14ac:dyDescent="0.3">
      <c r="P779854" s="83"/>
    </row>
    <row r="779855" spans="16:16" x14ac:dyDescent="0.3">
      <c r="P779855" s="83"/>
    </row>
    <row r="779856" spans="16:16" x14ac:dyDescent="0.3">
      <c r="P779856" s="83"/>
    </row>
    <row r="779857" spans="16:16" x14ac:dyDescent="0.3">
      <c r="P779857" s="83"/>
    </row>
    <row r="779858" spans="16:16" x14ac:dyDescent="0.3">
      <c r="P779858" s="83"/>
    </row>
    <row r="779859" spans="16:16" x14ac:dyDescent="0.3">
      <c r="P779859" s="83"/>
    </row>
    <row r="779860" spans="16:16" x14ac:dyDescent="0.3">
      <c r="P779860" s="83"/>
    </row>
    <row r="779861" spans="16:16" x14ac:dyDescent="0.3">
      <c r="P779861" s="83"/>
    </row>
    <row r="779862" spans="16:16" x14ac:dyDescent="0.3">
      <c r="P779862" s="83"/>
    </row>
    <row r="779863" spans="16:16" x14ac:dyDescent="0.3">
      <c r="P779863" s="83"/>
    </row>
    <row r="779864" spans="16:16" x14ac:dyDescent="0.3">
      <c r="P779864" s="83"/>
    </row>
    <row r="779865" spans="16:16" x14ac:dyDescent="0.3">
      <c r="P779865" s="83"/>
    </row>
    <row r="779866" spans="16:16" x14ac:dyDescent="0.3">
      <c r="P779866" s="83"/>
    </row>
    <row r="779867" spans="16:16" x14ac:dyDescent="0.3">
      <c r="P779867" s="83"/>
    </row>
    <row r="779868" spans="16:16" x14ac:dyDescent="0.3">
      <c r="P779868" s="83"/>
    </row>
    <row r="779869" spans="16:16" x14ac:dyDescent="0.3">
      <c r="P779869" s="83"/>
    </row>
    <row r="779870" spans="16:16" x14ac:dyDescent="0.3">
      <c r="P779870" s="83"/>
    </row>
    <row r="779871" spans="16:16" x14ac:dyDescent="0.3">
      <c r="P779871" s="83"/>
    </row>
    <row r="779872" spans="16:16" x14ac:dyDescent="0.3">
      <c r="P779872" s="83"/>
    </row>
    <row r="779873" spans="16:16" x14ac:dyDescent="0.3">
      <c r="P779873" s="83"/>
    </row>
    <row r="779874" spans="16:16" x14ac:dyDescent="0.3">
      <c r="P779874" s="83"/>
    </row>
    <row r="779875" spans="16:16" x14ac:dyDescent="0.3">
      <c r="P779875" s="83"/>
    </row>
    <row r="779876" spans="16:16" x14ac:dyDescent="0.3">
      <c r="P779876" s="83"/>
    </row>
    <row r="779877" spans="16:16" x14ac:dyDescent="0.3">
      <c r="P779877" s="83"/>
    </row>
    <row r="779878" spans="16:16" x14ac:dyDescent="0.3">
      <c r="P779878" s="83"/>
    </row>
    <row r="779879" spans="16:16" x14ac:dyDescent="0.3">
      <c r="P779879" s="83"/>
    </row>
    <row r="779880" spans="16:16" x14ac:dyDescent="0.3">
      <c r="P779880" s="83"/>
    </row>
    <row r="779881" spans="16:16" x14ac:dyDescent="0.3">
      <c r="P779881" s="83"/>
    </row>
    <row r="779882" spans="16:16" x14ac:dyDescent="0.3">
      <c r="P779882" s="83"/>
    </row>
    <row r="779883" spans="16:16" x14ac:dyDescent="0.3">
      <c r="P779883" s="83"/>
    </row>
    <row r="779884" spans="16:16" x14ac:dyDescent="0.3">
      <c r="P779884" s="83"/>
    </row>
    <row r="779885" spans="16:16" x14ac:dyDescent="0.3">
      <c r="P779885" s="83"/>
    </row>
    <row r="779886" spans="16:16" x14ac:dyDescent="0.3">
      <c r="P779886" s="83"/>
    </row>
    <row r="779887" spans="16:16" x14ac:dyDescent="0.3">
      <c r="P779887" s="83"/>
    </row>
    <row r="779888" spans="16:16" x14ac:dyDescent="0.3">
      <c r="P779888" s="83"/>
    </row>
    <row r="779889" spans="16:16" x14ac:dyDescent="0.3">
      <c r="P779889" s="83"/>
    </row>
    <row r="779890" spans="16:16" x14ac:dyDescent="0.3">
      <c r="P779890" s="83"/>
    </row>
    <row r="779891" spans="16:16" x14ac:dyDescent="0.3">
      <c r="P779891" s="83"/>
    </row>
    <row r="779892" spans="16:16" x14ac:dyDescent="0.3">
      <c r="P779892" s="83"/>
    </row>
    <row r="779893" spans="16:16" x14ac:dyDescent="0.3">
      <c r="P779893" s="83"/>
    </row>
    <row r="779894" spans="16:16" x14ac:dyDescent="0.3">
      <c r="P779894" s="83"/>
    </row>
    <row r="779895" spans="16:16" x14ac:dyDescent="0.3">
      <c r="P779895" s="83"/>
    </row>
    <row r="779896" spans="16:16" x14ac:dyDescent="0.3">
      <c r="P779896" s="83"/>
    </row>
    <row r="779897" spans="16:16" x14ac:dyDescent="0.3">
      <c r="P779897" s="83"/>
    </row>
    <row r="779898" spans="16:16" x14ac:dyDescent="0.3">
      <c r="P779898" s="83"/>
    </row>
    <row r="779899" spans="16:16" x14ac:dyDescent="0.3">
      <c r="P779899" s="83"/>
    </row>
    <row r="779900" spans="16:16" x14ac:dyDescent="0.3">
      <c r="P779900" s="83"/>
    </row>
    <row r="779901" spans="16:16" x14ac:dyDescent="0.3">
      <c r="P779901" s="83"/>
    </row>
    <row r="779902" spans="16:16" x14ac:dyDescent="0.3">
      <c r="P779902" s="83"/>
    </row>
    <row r="779903" spans="16:16" x14ac:dyDescent="0.3">
      <c r="P779903" s="83"/>
    </row>
    <row r="779904" spans="16:16" x14ac:dyDescent="0.3">
      <c r="P779904" s="83"/>
    </row>
    <row r="779905" spans="16:16" x14ac:dyDescent="0.3">
      <c r="P779905" s="83"/>
    </row>
    <row r="779906" spans="16:16" x14ac:dyDescent="0.3">
      <c r="P779906" s="83"/>
    </row>
    <row r="779907" spans="16:16" x14ac:dyDescent="0.3">
      <c r="P779907" s="83"/>
    </row>
    <row r="779908" spans="16:16" x14ac:dyDescent="0.3">
      <c r="P779908" s="83"/>
    </row>
    <row r="779909" spans="16:16" x14ac:dyDescent="0.3">
      <c r="P779909" s="83"/>
    </row>
    <row r="779910" spans="16:16" x14ac:dyDescent="0.3">
      <c r="P779910" s="83"/>
    </row>
    <row r="779911" spans="16:16" x14ac:dyDescent="0.3">
      <c r="P779911" s="83"/>
    </row>
    <row r="779912" spans="16:16" x14ac:dyDescent="0.3">
      <c r="P779912" s="83"/>
    </row>
    <row r="779913" spans="16:16" x14ac:dyDescent="0.3">
      <c r="P779913" s="83"/>
    </row>
    <row r="779914" spans="16:16" x14ac:dyDescent="0.3">
      <c r="P779914" s="83"/>
    </row>
    <row r="779915" spans="16:16" x14ac:dyDescent="0.3">
      <c r="P779915" s="83"/>
    </row>
    <row r="779916" spans="16:16" x14ac:dyDescent="0.3">
      <c r="P779916" s="83"/>
    </row>
    <row r="779917" spans="16:16" x14ac:dyDescent="0.3">
      <c r="P779917" s="83"/>
    </row>
    <row r="779918" spans="16:16" x14ac:dyDescent="0.3">
      <c r="P779918" s="83"/>
    </row>
    <row r="779919" spans="16:16" x14ac:dyDescent="0.3">
      <c r="P779919" s="83"/>
    </row>
    <row r="779920" spans="16:16" x14ac:dyDescent="0.3">
      <c r="P779920" s="83"/>
    </row>
    <row r="779921" spans="16:16" x14ac:dyDescent="0.3">
      <c r="P779921" s="83"/>
    </row>
    <row r="779922" spans="16:16" x14ac:dyDescent="0.3">
      <c r="P779922" s="83"/>
    </row>
    <row r="779923" spans="16:16" x14ac:dyDescent="0.3">
      <c r="P779923" s="83"/>
    </row>
    <row r="779924" spans="16:16" x14ac:dyDescent="0.3">
      <c r="P779924" s="83"/>
    </row>
    <row r="779925" spans="16:16" x14ac:dyDescent="0.3">
      <c r="P779925" s="83"/>
    </row>
    <row r="779926" spans="16:16" x14ac:dyDescent="0.3">
      <c r="P779926" s="83"/>
    </row>
    <row r="779927" spans="16:16" x14ac:dyDescent="0.3">
      <c r="P779927" s="83"/>
    </row>
    <row r="779928" spans="16:16" x14ac:dyDescent="0.3">
      <c r="P779928" s="83"/>
    </row>
    <row r="779929" spans="16:16" x14ac:dyDescent="0.3">
      <c r="P779929" s="83"/>
    </row>
    <row r="779930" spans="16:16" x14ac:dyDescent="0.3">
      <c r="P779930" s="83"/>
    </row>
    <row r="779931" spans="16:16" x14ac:dyDescent="0.3">
      <c r="P779931" s="83"/>
    </row>
    <row r="779932" spans="16:16" x14ac:dyDescent="0.3">
      <c r="P779932" s="83"/>
    </row>
    <row r="779933" spans="16:16" x14ac:dyDescent="0.3">
      <c r="P779933" s="83"/>
    </row>
    <row r="779934" spans="16:16" x14ac:dyDescent="0.3">
      <c r="P779934" s="83"/>
    </row>
    <row r="779935" spans="16:16" x14ac:dyDescent="0.3">
      <c r="P779935" s="83"/>
    </row>
    <row r="779936" spans="16:16" x14ac:dyDescent="0.3">
      <c r="P779936" s="83"/>
    </row>
    <row r="779937" spans="16:16" x14ac:dyDescent="0.3">
      <c r="P779937" s="83"/>
    </row>
    <row r="779938" spans="16:16" x14ac:dyDescent="0.3">
      <c r="P779938" s="83"/>
    </row>
    <row r="779939" spans="16:16" x14ac:dyDescent="0.3">
      <c r="P779939" s="83"/>
    </row>
    <row r="779940" spans="16:16" x14ac:dyDescent="0.3">
      <c r="P779940" s="83"/>
    </row>
    <row r="779941" spans="16:16" x14ac:dyDescent="0.3">
      <c r="P779941" s="83"/>
    </row>
    <row r="779942" spans="16:16" x14ac:dyDescent="0.3">
      <c r="P779942" s="83"/>
    </row>
    <row r="779943" spans="16:16" x14ac:dyDescent="0.3">
      <c r="P779943" s="83"/>
    </row>
    <row r="779944" spans="16:16" x14ac:dyDescent="0.3">
      <c r="P779944" s="83"/>
    </row>
    <row r="779945" spans="16:16" x14ac:dyDescent="0.3">
      <c r="P779945" s="83"/>
    </row>
    <row r="779946" spans="16:16" x14ac:dyDescent="0.3">
      <c r="P779946" s="83"/>
    </row>
    <row r="779947" spans="16:16" x14ac:dyDescent="0.3">
      <c r="P779947" s="83"/>
    </row>
    <row r="779948" spans="16:16" x14ac:dyDescent="0.3">
      <c r="P779948" s="83"/>
    </row>
    <row r="779949" spans="16:16" x14ac:dyDescent="0.3">
      <c r="P779949" s="83"/>
    </row>
    <row r="779950" spans="16:16" x14ac:dyDescent="0.3">
      <c r="P779950" s="83"/>
    </row>
    <row r="779951" spans="16:16" x14ac:dyDescent="0.3">
      <c r="P779951" s="83"/>
    </row>
    <row r="779952" spans="16:16" x14ac:dyDescent="0.3">
      <c r="P779952" s="83"/>
    </row>
    <row r="779953" spans="16:16" x14ac:dyDescent="0.3">
      <c r="P779953" s="83"/>
    </row>
    <row r="779954" spans="16:16" x14ac:dyDescent="0.3">
      <c r="P779954" s="83"/>
    </row>
    <row r="779955" spans="16:16" x14ac:dyDescent="0.3">
      <c r="P779955" s="83"/>
    </row>
    <row r="779956" spans="16:16" x14ac:dyDescent="0.3">
      <c r="P779956" s="83"/>
    </row>
    <row r="779957" spans="16:16" x14ac:dyDescent="0.3">
      <c r="P779957" s="83"/>
    </row>
    <row r="779958" spans="16:16" x14ac:dyDescent="0.3">
      <c r="P779958" s="83"/>
    </row>
    <row r="779959" spans="16:16" x14ac:dyDescent="0.3">
      <c r="P779959" s="83"/>
    </row>
    <row r="779960" spans="16:16" x14ac:dyDescent="0.3">
      <c r="P779960" s="83"/>
    </row>
    <row r="779961" spans="16:16" x14ac:dyDescent="0.3">
      <c r="P779961" s="83"/>
    </row>
    <row r="779962" spans="16:16" x14ac:dyDescent="0.3">
      <c r="P779962" s="83"/>
    </row>
    <row r="779963" spans="16:16" x14ac:dyDescent="0.3">
      <c r="P779963" s="83"/>
    </row>
    <row r="779964" spans="16:16" x14ac:dyDescent="0.3">
      <c r="P779964" s="83"/>
    </row>
    <row r="779965" spans="16:16" x14ac:dyDescent="0.3">
      <c r="P779965" s="83"/>
    </row>
    <row r="779966" spans="16:16" x14ac:dyDescent="0.3">
      <c r="P779966" s="83"/>
    </row>
    <row r="779967" spans="16:16" x14ac:dyDescent="0.3">
      <c r="P779967" s="83"/>
    </row>
    <row r="779968" spans="16:16" x14ac:dyDescent="0.3">
      <c r="P779968" s="83"/>
    </row>
    <row r="779969" spans="16:16" x14ac:dyDescent="0.3">
      <c r="P779969" s="83"/>
    </row>
    <row r="779970" spans="16:16" x14ac:dyDescent="0.3">
      <c r="P779970" s="83"/>
    </row>
    <row r="779971" spans="16:16" x14ac:dyDescent="0.3">
      <c r="P779971" s="83"/>
    </row>
    <row r="779972" spans="16:16" x14ac:dyDescent="0.3">
      <c r="P779972" s="83"/>
    </row>
    <row r="779973" spans="16:16" x14ac:dyDescent="0.3">
      <c r="P779973" s="83"/>
    </row>
    <row r="779974" spans="16:16" x14ac:dyDescent="0.3">
      <c r="P779974" s="83"/>
    </row>
    <row r="779975" spans="16:16" x14ac:dyDescent="0.3">
      <c r="P779975" s="83"/>
    </row>
    <row r="779976" spans="16:16" x14ac:dyDescent="0.3">
      <c r="P779976" s="83"/>
    </row>
    <row r="779977" spans="16:16" x14ac:dyDescent="0.3">
      <c r="P779977" s="83"/>
    </row>
    <row r="779978" spans="16:16" x14ac:dyDescent="0.3">
      <c r="P779978" s="83"/>
    </row>
    <row r="779979" spans="16:16" x14ac:dyDescent="0.3">
      <c r="P779979" s="83"/>
    </row>
    <row r="779980" spans="16:16" x14ac:dyDescent="0.3">
      <c r="P779980" s="83"/>
    </row>
    <row r="779981" spans="16:16" x14ac:dyDescent="0.3">
      <c r="P779981" s="83"/>
    </row>
    <row r="779982" spans="16:16" x14ac:dyDescent="0.3">
      <c r="P779982" s="83"/>
    </row>
    <row r="779983" spans="16:16" x14ac:dyDescent="0.3">
      <c r="P779983" s="83"/>
    </row>
    <row r="779984" spans="16:16" x14ac:dyDescent="0.3">
      <c r="P779984" s="83"/>
    </row>
    <row r="779985" spans="16:16" x14ac:dyDescent="0.3">
      <c r="P779985" s="83"/>
    </row>
    <row r="779986" spans="16:16" x14ac:dyDescent="0.3">
      <c r="P779986" s="83"/>
    </row>
    <row r="779987" spans="16:16" x14ac:dyDescent="0.3">
      <c r="P779987" s="83"/>
    </row>
    <row r="779988" spans="16:16" x14ac:dyDescent="0.3">
      <c r="P779988" s="83"/>
    </row>
    <row r="779989" spans="16:16" x14ac:dyDescent="0.3">
      <c r="P779989" s="83"/>
    </row>
    <row r="779990" spans="16:16" x14ac:dyDescent="0.3">
      <c r="P779990" s="83"/>
    </row>
    <row r="779991" spans="16:16" x14ac:dyDescent="0.3">
      <c r="P779991" s="83"/>
    </row>
    <row r="779992" spans="16:16" x14ac:dyDescent="0.3">
      <c r="P779992" s="83"/>
    </row>
    <row r="779993" spans="16:16" x14ac:dyDescent="0.3">
      <c r="P779993" s="83"/>
    </row>
    <row r="779994" spans="16:16" x14ac:dyDescent="0.3">
      <c r="P779994" s="83"/>
    </row>
    <row r="779995" spans="16:16" x14ac:dyDescent="0.3">
      <c r="P779995" s="83"/>
    </row>
    <row r="779996" spans="16:16" x14ac:dyDescent="0.3">
      <c r="P779996" s="83"/>
    </row>
    <row r="779997" spans="16:16" x14ac:dyDescent="0.3">
      <c r="P779997" s="83"/>
    </row>
    <row r="779998" spans="16:16" x14ac:dyDescent="0.3">
      <c r="P779998" s="83"/>
    </row>
    <row r="779999" spans="16:16" x14ac:dyDescent="0.3">
      <c r="P779999" s="83"/>
    </row>
    <row r="780000" spans="16:16" x14ac:dyDescent="0.3">
      <c r="P780000" s="83"/>
    </row>
    <row r="780001" spans="16:16" x14ac:dyDescent="0.3">
      <c r="P780001" s="83"/>
    </row>
    <row r="780002" spans="16:16" x14ac:dyDescent="0.3">
      <c r="P780002" s="83"/>
    </row>
    <row r="780003" spans="16:16" x14ac:dyDescent="0.3">
      <c r="P780003" s="83"/>
    </row>
    <row r="780004" spans="16:16" x14ac:dyDescent="0.3">
      <c r="P780004" s="83"/>
    </row>
    <row r="780005" spans="16:16" x14ac:dyDescent="0.3">
      <c r="P780005" s="83"/>
    </row>
    <row r="780006" spans="16:16" x14ac:dyDescent="0.3">
      <c r="P780006" s="83"/>
    </row>
    <row r="780007" spans="16:16" x14ac:dyDescent="0.3">
      <c r="P780007" s="83"/>
    </row>
    <row r="780008" spans="16:16" x14ac:dyDescent="0.3">
      <c r="P780008" s="83"/>
    </row>
    <row r="780009" spans="16:16" x14ac:dyDescent="0.3">
      <c r="P780009" s="83"/>
    </row>
    <row r="780010" spans="16:16" x14ac:dyDescent="0.3">
      <c r="P780010" s="83"/>
    </row>
    <row r="780011" spans="16:16" x14ac:dyDescent="0.3">
      <c r="P780011" s="83"/>
    </row>
    <row r="780012" spans="16:16" x14ac:dyDescent="0.3">
      <c r="P780012" s="83"/>
    </row>
    <row r="780013" spans="16:16" x14ac:dyDescent="0.3">
      <c r="P780013" s="83"/>
    </row>
    <row r="780014" spans="16:16" x14ac:dyDescent="0.3">
      <c r="P780014" s="83"/>
    </row>
    <row r="780015" spans="16:16" x14ac:dyDescent="0.3">
      <c r="P780015" s="83"/>
    </row>
    <row r="780016" spans="16:16" x14ac:dyDescent="0.3">
      <c r="P780016" s="83"/>
    </row>
    <row r="780017" spans="16:16" x14ac:dyDescent="0.3">
      <c r="P780017" s="83"/>
    </row>
    <row r="780018" spans="16:16" x14ac:dyDescent="0.3">
      <c r="P780018" s="83"/>
    </row>
    <row r="780019" spans="16:16" x14ac:dyDescent="0.3">
      <c r="P780019" s="83"/>
    </row>
    <row r="780020" spans="16:16" x14ac:dyDescent="0.3">
      <c r="P780020" s="83"/>
    </row>
    <row r="780021" spans="16:16" x14ac:dyDescent="0.3">
      <c r="P780021" s="83"/>
    </row>
    <row r="780022" spans="16:16" x14ac:dyDescent="0.3">
      <c r="P780022" s="83"/>
    </row>
    <row r="780023" spans="16:16" x14ac:dyDescent="0.3">
      <c r="P780023" s="83"/>
    </row>
    <row r="780024" spans="16:16" x14ac:dyDescent="0.3">
      <c r="P780024" s="83"/>
    </row>
    <row r="780025" spans="16:16" x14ac:dyDescent="0.3">
      <c r="P780025" s="83"/>
    </row>
    <row r="780026" spans="16:16" x14ac:dyDescent="0.3">
      <c r="P780026" s="83"/>
    </row>
    <row r="780027" spans="16:16" x14ac:dyDescent="0.3">
      <c r="P780027" s="83"/>
    </row>
    <row r="780028" spans="16:16" x14ac:dyDescent="0.3">
      <c r="P780028" s="83"/>
    </row>
    <row r="780029" spans="16:16" x14ac:dyDescent="0.3">
      <c r="P780029" s="83"/>
    </row>
    <row r="780030" spans="16:16" x14ac:dyDescent="0.3">
      <c r="P780030" s="83"/>
    </row>
    <row r="780031" spans="16:16" x14ac:dyDescent="0.3">
      <c r="P780031" s="83"/>
    </row>
    <row r="780032" spans="16:16" x14ac:dyDescent="0.3">
      <c r="P780032" s="83"/>
    </row>
    <row r="780033" spans="16:16" x14ac:dyDescent="0.3">
      <c r="P780033" s="83"/>
    </row>
    <row r="780034" spans="16:16" x14ac:dyDescent="0.3">
      <c r="P780034" s="83"/>
    </row>
    <row r="780035" spans="16:16" x14ac:dyDescent="0.3">
      <c r="P780035" s="83"/>
    </row>
    <row r="780036" spans="16:16" x14ac:dyDescent="0.3">
      <c r="P780036" s="83"/>
    </row>
    <row r="780037" spans="16:16" x14ac:dyDescent="0.3">
      <c r="P780037" s="83"/>
    </row>
    <row r="780038" spans="16:16" x14ac:dyDescent="0.3">
      <c r="P780038" s="83"/>
    </row>
    <row r="780039" spans="16:16" x14ac:dyDescent="0.3">
      <c r="P780039" s="83"/>
    </row>
    <row r="780040" spans="16:16" x14ac:dyDescent="0.3">
      <c r="P780040" s="83"/>
    </row>
    <row r="780041" spans="16:16" x14ac:dyDescent="0.3">
      <c r="P780041" s="83"/>
    </row>
    <row r="780042" spans="16:16" x14ac:dyDescent="0.3">
      <c r="P780042" s="83"/>
    </row>
    <row r="780043" spans="16:16" x14ac:dyDescent="0.3">
      <c r="P780043" s="83"/>
    </row>
    <row r="780044" spans="16:16" x14ac:dyDescent="0.3">
      <c r="P780044" s="83"/>
    </row>
    <row r="780045" spans="16:16" x14ac:dyDescent="0.3">
      <c r="P780045" s="83"/>
    </row>
    <row r="780046" spans="16:16" x14ac:dyDescent="0.3">
      <c r="P780046" s="83"/>
    </row>
    <row r="780047" spans="16:16" x14ac:dyDescent="0.3">
      <c r="P780047" s="83"/>
    </row>
    <row r="780048" spans="16:16" x14ac:dyDescent="0.3">
      <c r="P780048" s="83"/>
    </row>
    <row r="780049" spans="16:16" x14ac:dyDescent="0.3">
      <c r="P780049" s="83"/>
    </row>
    <row r="780050" spans="16:16" x14ac:dyDescent="0.3">
      <c r="P780050" s="83"/>
    </row>
    <row r="780051" spans="16:16" x14ac:dyDescent="0.3">
      <c r="P780051" s="83"/>
    </row>
    <row r="780052" spans="16:16" x14ac:dyDescent="0.3">
      <c r="P780052" s="83"/>
    </row>
    <row r="780053" spans="16:16" x14ac:dyDescent="0.3">
      <c r="P780053" s="83"/>
    </row>
    <row r="780054" spans="16:16" x14ac:dyDescent="0.3">
      <c r="P780054" s="83"/>
    </row>
    <row r="780055" spans="16:16" x14ac:dyDescent="0.3">
      <c r="P780055" s="83"/>
    </row>
    <row r="780056" spans="16:16" x14ac:dyDescent="0.3">
      <c r="P780056" s="83"/>
    </row>
    <row r="780057" spans="16:16" x14ac:dyDescent="0.3">
      <c r="P780057" s="83"/>
    </row>
    <row r="780058" spans="16:16" x14ac:dyDescent="0.3">
      <c r="P780058" s="83"/>
    </row>
    <row r="780059" spans="16:16" x14ac:dyDescent="0.3">
      <c r="P780059" s="83"/>
    </row>
    <row r="780060" spans="16:16" x14ac:dyDescent="0.3">
      <c r="P780060" s="83"/>
    </row>
    <row r="780061" spans="16:16" x14ac:dyDescent="0.3">
      <c r="P780061" s="83"/>
    </row>
    <row r="780062" spans="16:16" x14ac:dyDescent="0.3">
      <c r="P780062" s="83"/>
    </row>
    <row r="780063" spans="16:16" x14ac:dyDescent="0.3">
      <c r="P780063" s="83"/>
    </row>
    <row r="780064" spans="16:16" x14ac:dyDescent="0.3">
      <c r="P780064" s="83"/>
    </row>
    <row r="780065" spans="16:16" x14ac:dyDescent="0.3">
      <c r="P780065" s="83"/>
    </row>
    <row r="780066" spans="16:16" x14ac:dyDescent="0.3">
      <c r="P780066" s="83"/>
    </row>
    <row r="780067" spans="16:16" x14ac:dyDescent="0.3">
      <c r="P780067" s="83"/>
    </row>
    <row r="780068" spans="16:16" x14ac:dyDescent="0.3">
      <c r="P780068" s="83"/>
    </row>
    <row r="780069" spans="16:16" x14ac:dyDescent="0.3">
      <c r="P780069" s="83"/>
    </row>
    <row r="780070" spans="16:16" x14ac:dyDescent="0.3">
      <c r="P780070" s="83"/>
    </row>
    <row r="780071" spans="16:16" x14ac:dyDescent="0.3">
      <c r="P780071" s="83"/>
    </row>
    <row r="780072" spans="16:16" x14ac:dyDescent="0.3">
      <c r="P780072" s="83"/>
    </row>
    <row r="780073" spans="16:16" x14ac:dyDescent="0.3">
      <c r="P780073" s="83"/>
    </row>
    <row r="780074" spans="16:16" x14ac:dyDescent="0.3">
      <c r="P780074" s="83"/>
    </row>
    <row r="780075" spans="16:16" x14ac:dyDescent="0.3">
      <c r="P780075" s="83"/>
    </row>
    <row r="780076" spans="16:16" x14ac:dyDescent="0.3">
      <c r="P780076" s="83"/>
    </row>
    <row r="780077" spans="16:16" x14ac:dyDescent="0.3">
      <c r="P780077" s="83"/>
    </row>
    <row r="780078" spans="16:16" x14ac:dyDescent="0.3">
      <c r="P780078" s="83"/>
    </row>
    <row r="780079" spans="16:16" x14ac:dyDescent="0.3">
      <c r="P780079" s="83"/>
    </row>
    <row r="780080" spans="16:16" x14ac:dyDescent="0.3">
      <c r="P780080" s="83"/>
    </row>
    <row r="780081" spans="16:16" x14ac:dyDescent="0.3">
      <c r="P780081" s="83"/>
    </row>
    <row r="780082" spans="16:16" x14ac:dyDescent="0.3">
      <c r="P780082" s="83"/>
    </row>
    <row r="780083" spans="16:16" x14ac:dyDescent="0.3">
      <c r="P780083" s="83"/>
    </row>
    <row r="780084" spans="16:16" x14ac:dyDescent="0.3">
      <c r="P780084" s="83"/>
    </row>
    <row r="780085" spans="16:16" x14ac:dyDescent="0.3">
      <c r="P780085" s="83"/>
    </row>
    <row r="780086" spans="16:16" x14ac:dyDescent="0.3">
      <c r="P780086" s="83"/>
    </row>
    <row r="780087" spans="16:16" x14ac:dyDescent="0.3">
      <c r="P780087" s="83"/>
    </row>
    <row r="780088" spans="16:16" x14ac:dyDescent="0.3">
      <c r="P780088" s="83"/>
    </row>
    <row r="780089" spans="16:16" x14ac:dyDescent="0.3">
      <c r="P780089" s="83"/>
    </row>
    <row r="780090" spans="16:16" x14ac:dyDescent="0.3">
      <c r="P780090" s="83"/>
    </row>
    <row r="780091" spans="16:16" x14ac:dyDescent="0.3">
      <c r="P780091" s="83"/>
    </row>
    <row r="780092" spans="16:16" x14ac:dyDescent="0.3">
      <c r="P780092" s="83"/>
    </row>
    <row r="780093" spans="16:16" x14ac:dyDescent="0.3">
      <c r="P780093" s="83"/>
    </row>
    <row r="780094" spans="16:16" x14ac:dyDescent="0.3">
      <c r="P780094" s="83"/>
    </row>
    <row r="780095" spans="16:16" x14ac:dyDescent="0.3">
      <c r="P780095" s="83"/>
    </row>
    <row r="780096" spans="16:16" x14ac:dyDescent="0.3">
      <c r="P780096" s="83"/>
    </row>
    <row r="780097" spans="16:16" x14ac:dyDescent="0.3">
      <c r="P780097" s="83"/>
    </row>
    <row r="780098" spans="16:16" x14ac:dyDescent="0.3">
      <c r="P780098" s="83"/>
    </row>
    <row r="780099" spans="16:16" x14ac:dyDescent="0.3">
      <c r="P780099" s="83"/>
    </row>
    <row r="780100" spans="16:16" x14ac:dyDescent="0.3">
      <c r="P780100" s="83"/>
    </row>
    <row r="780101" spans="16:16" x14ac:dyDescent="0.3">
      <c r="P780101" s="83"/>
    </row>
    <row r="780102" spans="16:16" x14ac:dyDescent="0.3">
      <c r="P780102" s="83"/>
    </row>
    <row r="780103" spans="16:16" x14ac:dyDescent="0.3">
      <c r="P780103" s="83"/>
    </row>
    <row r="780104" spans="16:16" x14ac:dyDescent="0.3">
      <c r="P780104" s="83"/>
    </row>
    <row r="780105" spans="16:16" x14ac:dyDescent="0.3">
      <c r="P780105" s="83"/>
    </row>
    <row r="780106" spans="16:16" x14ac:dyDescent="0.3">
      <c r="P780106" s="83"/>
    </row>
    <row r="780107" spans="16:16" x14ac:dyDescent="0.3">
      <c r="P780107" s="83"/>
    </row>
    <row r="780108" spans="16:16" x14ac:dyDescent="0.3">
      <c r="P780108" s="83"/>
    </row>
    <row r="780109" spans="16:16" x14ac:dyDescent="0.3">
      <c r="P780109" s="83"/>
    </row>
    <row r="780110" spans="16:16" x14ac:dyDescent="0.3">
      <c r="P780110" s="83"/>
    </row>
    <row r="780111" spans="16:16" x14ac:dyDescent="0.3">
      <c r="P780111" s="83"/>
    </row>
    <row r="780112" spans="16:16" x14ac:dyDescent="0.3">
      <c r="P780112" s="83"/>
    </row>
    <row r="780113" spans="16:16" x14ac:dyDescent="0.3">
      <c r="P780113" s="83"/>
    </row>
    <row r="780114" spans="16:16" x14ac:dyDescent="0.3">
      <c r="P780114" s="83"/>
    </row>
    <row r="780115" spans="16:16" x14ac:dyDescent="0.3">
      <c r="P780115" s="83"/>
    </row>
    <row r="780116" spans="16:16" x14ac:dyDescent="0.3">
      <c r="P780116" s="83"/>
    </row>
    <row r="780117" spans="16:16" x14ac:dyDescent="0.3">
      <c r="P780117" s="83"/>
    </row>
    <row r="780118" spans="16:16" x14ac:dyDescent="0.3">
      <c r="P780118" s="83"/>
    </row>
    <row r="780119" spans="16:16" x14ac:dyDescent="0.3">
      <c r="P780119" s="83"/>
    </row>
    <row r="780120" spans="16:16" x14ac:dyDescent="0.3">
      <c r="P780120" s="83"/>
    </row>
    <row r="780121" spans="16:16" x14ac:dyDescent="0.3">
      <c r="P780121" s="83"/>
    </row>
    <row r="780122" spans="16:16" x14ac:dyDescent="0.3">
      <c r="P780122" s="83"/>
    </row>
    <row r="780123" spans="16:16" x14ac:dyDescent="0.3">
      <c r="P780123" s="83"/>
    </row>
    <row r="780124" spans="16:16" x14ac:dyDescent="0.3">
      <c r="P780124" s="83"/>
    </row>
    <row r="780125" spans="16:16" x14ac:dyDescent="0.3">
      <c r="P780125" s="83"/>
    </row>
    <row r="780126" spans="16:16" x14ac:dyDescent="0.3">
      <c r="P780126" s="83"/>
    </row>
    <row r="780127" spans="16:16" x14ac:dyDescent="0.3">
      <c r="P780127" s="83"/>
    </row>
    <row r="780128" spans="16:16" x14ac:dyDescent="0.3">
      <c r="P780128" s="83"/>
    </row>
    <row r="780129" spans="16:16" x14ac:dyDescent="0.3">
      <c r="P780129" s="83"/>
    </row>
    <row r="780130" spans="16:16" x14ac:dyDescent="0.3">
      <c r="P780130" s="83"/>
    </row>
    <row r="780131" spans="16:16" x14ac:dyDescent="0.3">
      <c r="P780131" s="83"/>
    </row>
    <row r="780132" spans="16:16" x14ac:dyDescent="0.3">
      <c r="P780132" s="83"/>
    </row>
    <row r="780133" spans="16:16" x14ac:dyDescent="0.3">
      <c r="P780133" s="83"/>
    </row>
    <row r="780134" spans="16:16" x14ac:dyDescent="0.3">
      <c r="P780134" s="83"/>
    </row>
    <row r="780135" spans="16:16" x14ac:dyDescent="0.3">
      <c r="P780135" s="83"/>
    </row>
    <row r="780136" spans="16:16" x14ac:dyDescent="0.3">
      <c r="P780136" s="83"/>
    </row>
    <row r="780137" spans="16:16" x14ac:dyDescent="0.3">
      <c r="P780137" s="83"/>
    </row>
    <row r="780138" spans="16:16" x14ac:dyDescent="0.3">
      <c r="P780138" s="83"/>
    </row>
    <row r="780139" spans="16:16" x14ac:dyDescent="0.3">
      <c r="P780139" s="83"/>
    </row>
    <row r="780140" spans="16:16" x14ac:dyDescent="0.3">
      <c r="P780140" s="83"/>
    </row>
    <row r="780141" spans="16:16" x14ac:dyDescent="0.3">
      <c r="P780141" s="83"/>
    </row>
    <row r="780142" spans="16:16" x14ac:dyDescent="0.3">
      <c r="P780142" s="83"/>
    </row>
    <row r="780143" spans="16:16" x14ac:dyDescent="0.3">
      <c r="P780143" s="83"/>
    </row>
    <row r="780144" spans="16:16" x14ac:dyDescent="0.3">
      <c r="P780144" s="83"/>
    </row>
    <row r="780145" spans="16:16" x14ac:dyDescent="0.3">
      <c r="P780145" s="83"/>
    </row>
    <row r="780146" spans="16:16" x14ac:dyDescent="0.3">
      <c r="P780146" s="83"/>
    </row>
    <row r="780147" spans="16:16" x14ac:dyDescent="0.3">
      <c r="P780147" s="83"/>
    </row>
    <row r="780148" spans="16:16" x14ac:dyDescent="0.3">
      <c r="P780148" s="83"/>
    </row>
    <row r="780149" spans="16:16" x14ac:dyDescent="0.3">
      <c r="P780149" s="83"/>
    </row>
    <row r="780150" spans="16:16" x14ac:dyDescent="0.3">
      <c r="P780150" s="83"/>
    </row>
    <row r="780151" spans="16:16" x14ac:dyDescent="0.3">
      <c r="P780151" s="83"/>
    </row>
    <row r="780152" spans="16:16" x14ac:dyDescent="0.3">
      <c r="P780152" s="83"/>
    </row>
    <row r="780153" spans="16:16" x14ac:dyDescent="0.3">
      <c r="P780153" s="83"/>
    </row>
    <row r="780154" spans="16:16" x14ac:dyDescent="0.3">
      <c r="P780154" s="83"/>
    </row>
    <row r="780155" spans="16:16" x14ac:dyDescent="0.3">
      <c r="P780155" s="83"/>
    </row>
    <row r="780156" spans="16:16" x14ac:dyDescent="0.3">
      <c r="P780156" s="83"/>
    </row>
    <row r="780157" spans="16:16" x14ac:dyDescent="0.3">
      <c r="P780157" s="83"/>
    </row>
    <row r="780158" spans="16:16" x14ac:dyDescent="0.3">
      <c r="P780158" s="83"/>
    </row>
    <row r="780159" spans="16:16" x14ac:dyDescent="0.3">
      <c r="P780159" s="83"/>
    </row>
    <row r="780160" spans="16:16" x14ac:dyDescent="0.3">
      <c r="P780160" s="83"/>
    </row>
    <row r="780161" spans="16:16" x14ac:dyDescent="0.3">
      <c r="P780161" s="83"/>
    </row>
    <row r="780162" spans="16:16" x14ac:dyDescent="0.3">
      <c r="P780162" s="83"/>
    </row>
    <row r="780163" spans="16:16" x14ac:dyDescent="0.3">
      <c r="P780163" s="83"/>
    </row>
    <row r="780164" spans="16:16" x14ac:dyDescent="0.3">
      <c r="P780164" s="83"/>
    </row>
    <row r="780165" spans="16:16" x14ac:dyDescent="0.3">
      <c r="P780165" s="83"/>
    </row>
    <row r="780166" spans="16:16" x14ac:dyDescent="0.3">
      <c r="P780166" s="83"/>
    </row>
    <row r="780167" spans="16:16" x14ac:dyDescent="0.3">
      <c r="P780167" s="83"/>
    </row>
    <row r="780168" spans="16:16" x14ac:dyDescent="0.3">
      <c r="P780168" s="83"/>
    </row>
    <row r="780169" spans="16:16" x14ac:dyDescent="0.3">
      <c r="P780169" s="83"/>
    </row>
    <row r="780170" spans="16:16" x14ac:dyDescent="0.3">
      <c r="P780170" s="83"/>
    </row>
    <row r="780171" spans="16:16" x14ac:dyDescent="0.3">
      <c r="P780171" s="83"/>
    </row>
    <row r="780172" spans="16:16" x14ac:dyDescent="0.3">
      <c r="P780172" s="83"/>
    </row>
    <row r="780173" spans="16:16" x14ac:dyDescent="0.3">
      <c r="P780173" s="83"/>
    </row>
    <row r="780174" spans="16:16" x14ac:dyDescent="0.3">
      <c r="P780174" s="83"/>
    </row>
    <row r="780175" spans="16:16" x14ac:dyDescent="0.3">
      <c r="P780175" s="83"/>
    </row>
    <row r="780176" spans="16:16" x14ac:dyDescent="0.3">
      <c r="P780176" s="83"/>
    </row>
    <row r="780177" spans="16:16" x14ac:dyDescent="0.3">
      <c r="P780177" s="83"/>
    </row>
    <row r="780178" spans="16:16" x14ac:dyDescent="0.3">
      <c r="P780178" s="83"/>
    </row>
    <row r="780179" spans="16:16" x14ac:dyDescent="0.3">
      <c r="P780179" s="83"/>
    </row>
    <row r="780180" spans="16:16" x14ac:dyDescent="0.3">
      <c r="P780180" s="83"/>
    </row>
    <row r="780181" spans="16:16" x14ac:dyDescent="0.3">
      <c r="P780181" s="83"/>
    </row>
    <row r="780182" spans="16:16" x14ac:dyDescent="0.3">
      <c r="P780182" s="83"/>
    </row>
    <row r="780183" spans="16:16" x14ac:dyDescent="0.3">
      <c r="P780183" s="83"/>
    </row>
    <row r="780184" spans="16:16" x14ac:dyDescent="0.3">
      <c r="P780184" s="83"/>
    </row>
    <row r="780185" spans="16:16" x14ac:dyDescent="0.3">
      <c r="P780185" s="83"/>
    </row>
    <row r="780186" spans="16:16" x14ac:dyDescent="0.3">
      <c r="P780186" s="83"/>
    </row>
    <row r="780187" spans="16:16" x14ac:dyDescent="0.3">
      <c r="P780187" s="83"/>
    </row>
    <row r="780188" spans="16:16" x14ac:dyDescent="0.3">
      <c r="P780188" s="83"/>
    </row>
    <row r="780189" spans="16:16" x14ac:dyDescent="0.3">
      <c r="P780189" s="83"/>
    </row>
    <row r="780190" spans="16:16" x14ac:dyDescent="0.3">
      <c r="P780190" s="83"/>
    </row>
    <row r="780191" spans="16:16" x14ac:dyDescent="0.3">
      <c r="P780191" s="83"/>
    </row>
    <row r="780192" spans="16:16" x14ac:dyDescent="0.3">
      <c r="P780192" s="83"/>
    </row>
    <row r="780193" spans="16:16" x14ac:dyDescent="0.3">
      <c r="P780193" s="83"/>
    </row>
    <row r="780194" spans="16:16" x14ac:dyDescent="0.3">
      <c r="P780194" s="83"/>
    </row>
    <row r="780195" spans="16:16" x14ac:dyDescent="0.3">
      <c r="P780195" s="83"/>
    </row>
    <row r="780196" spans="16:16" x14ac:dyDescent="0.3">
      <c r="P780196" s="83"/>
    </row>
    <row r="780197" spans="16:16" x14ac:dyDescent="0.3">
      <c r="P780197" s="83"/>
    </row>
    <row r="780198" spans="16:16" x14ac:dyDescent="0.3">
      <c r="P780198" s="83"/>
    </row>
    <row r="780199" spans="16:16" x14ac:dyDescent="0.3">
      <c r="P780199" s="83"/>
    </row>
    <row r="780200" spans="16:16" x14ac:dyDescent="0.3">
      <c r="P780200" s="83"/>
    </row>
    <row r="780201" spans="16:16" x14ac:dyDescent="0.3">
      <c r="P780201" s="83"/>
    </row>
    <row r="780202" spans="16:16" x14ac:dyDescent="0.3">
      <c r="P780202" s="83"/>
    </row>
    <row r="780203" spans="16:16" x14ac:dyDescent="0.3">
      <c r="P780203" s="83"/>
    </row>
    <row r="780204" spans="16:16" x14ac:dyDescent="0.3">
      <c r="P780204" s="83"/>
    </row>
    <row r="780205" spans="16:16" x14ac:dyDescent="0.3">
      <c r="P780205" s="83"/>
    </row>
    <row r="780206" spans="16:16" x14ac:dyDescent="0.3">
      <c r="P780206" s="83"/>
    </row>
    <row r="780207" spans="16:16" x14ac:dyDescent="0.3">
      <c r="P780207" s="83"/>
    </row>
    <row r="780208" spans="16:16" x14ac:dyDescent="0.3">
      <c r="P780208" s="83"/>
    </row>
    <row r="780209" spans="16:16" x14ac:dyDescent="0.3">
      <c r="P780209" s="83"/>
    </row>
    <row r="780210" spans="16:16" x14ac:dyDescent="0.3">
      <c r="P780210" s="83"/>
    </row>
    <row r="780211" spans="16:16" x14ac:dyDescent="0.3">
      <c r="P780211" s="83"/>
    </row>
    <row r="780212" spans="16:16" x14ac:dyDescent="0.3">
      <c r="P780212" s="83"/>
    </row>
    <row r="780213" spans="16:16" x14ac:dyDescent="0.3">
      <c r="P780213" s="83"/>
    </row>
    <row r="780214" spans="16:16" x14ac:dyDescent="0.3">
      <c r="P780214" s="83"/>
    </row>
    <row r="780215" spans="16:16" x14ac:dyDescent="0.3">
      <c r="P780215" s="83"/>
    </row>
    <row r="780216" spans="16:16" x14ac:dyDescent="0.3">
      <c r="P780216" s="83"/>
    </row>
    <row r="780217" spans="16:16" x14ac:dyDescent="0.3">
      <c r="P780217" s="83"/>
    </row>
    <row r="780218" spans="16:16" x14ac:dyDescent="0.3">
      <c r="P780218" s="83"/>
    </row>
    <row r="780219" spans="16:16" x14ac:dyDescent="0.3">
      <c r="P780219" s="83"/>
    </row>
    <row r="780220" spans="16:16" x14ac:dyDescent="0.3">
      <c r="P780220" s="83"/>
    </row>
    <row r="780221" spans="16:16" x14ac:dyDescent="0.3">
      <c r="P780221" s="83"/>
    </row>
    <row r="780222" spans="16:16" x14ac:dyDescent="0.3">
      <c r="P780222" s="83"/>
    </row>
    <row r="780223" spans="16:16" x14ac:dyDescent="0.3">
      <c r="P780223" s="83"/>
    </row>
    <row r="780224" spans="16:16" x14ac:dyDescent="0.3">
      <c r="P780224" s="83"/>
    </row>
    <row r="780225" spans="16:16" x14ac:dyDescent="0.3">
      <c r="P780225" s="83"/>
    </row>
    <row r="780226" spans="16:16" x14ac:dyDescent="0.3">
      <c r="P780226" s="83"/>
    </row>
    <row r="780227" spans="16:16" x14ac:dyDescent="0.3">
      <c r="P780227" s="83"/>
    </row>
    <row r="780228" spans="16:16" x14ac:dyDescent="0.3">
      <c r="P780228" s="83"/>
    </row>
    <row r="780229" spans="16:16" x14ac:dyDescent="0.3">
      <c r="P780229" s="83"/>
    </row>
    <row r="780230" spans="16:16" x14ac:dyDescent="0.3">
      <c r="P780230" s="83"/>
    </row>
    <row r="780231" spans="16:16" x14ac:dyDescent="0.3">
      <c r="P780231" s="83"/>
    </row>
    <row r="780232" spans="16:16" x14ac:dyDescent="0.3">
      <c r="P780232" s="83"/>
    </row>
    <row r="780233" spans="16:16" x14ac:dyDescent="0.3">
      <c r="P780233" s="83"/>
    </row>
    <row r="780234" spans="16:16" x14ac:dyDescent="0.3">
      <c r="P780234" s="83"/>
    </row>
    <row r="780235" spans="16:16" x14ac:dyDescent="0.3">
      <c r="P780235" s="83"/>
    </row>
    <row r="780236" spans="16:16" x14ac:dyDescent="0.3">
      <c r="P780236" s="83"/>
    </row>
    <row r="780237" spans="16:16" x14ac:dyDescent="0.3">
      <c r="P780237" s="83"/>
    </row>
    <row r="780238" spans="16:16" x14ac:dyDescent="0.3">
      <c r="P780238" s="83"/>
    </row>
    <row r="780239" spans="16:16" x14ac:dyDescent="0.3">
      <c r="P780239" s="83"/>
    </row>
    <row r="780240" spans="16:16" x14ac:dyDescent="0.3">
      <c r="P780240" s="83"/>
    </row>
    <row r="780241" spans="16:16" x14ac:dyDescent="0.3">
      <c r="P780241" s="83"/>
    </row>
    <row r="780242" spans="16:16" x14ac:dyDescent="0.3">
      <c r="P780242" s="83"/>
    </row>
    <row r="780243" spans="16:16" x14ac:dyDescent="0.3">
      <c r="P780243" s="83"/>
    </row>
    <row r="780244" spans="16:16" x14ac:dyDescent="0.3">
      <c r="P780244" s="83"/>
    </row>
    <row r="780245" spans="16:16" x14ac:dyDescent="0.3">
      <c r="P780245" s="83"/>
    </row>
    <row r="780246" spans="16:16" x14ac:dyDescent="0.3">
      <c r="P780246" s="83"/>
    </row>
    <row r="780247" spans="16:16" x14ac:dyDescent="0.3">
      <c r="P780247" s="83"/>
    </row>
    <row r="780248" spans="16:16" x14ac:dyDescent="0.3">
      <c r="P780248" s="83"/>
    </row>
    <row r="780249" spans="16:16" x14ac:dyDescent="0.3">
      <c r="P780249" s="83"/>
    </row>
    <row r="780250" spans="16:16" x14ac:dyDescent="0.3">
      <c r="P780250" s="83"/>
    </row>
    <row r="780251" spans="16:16" x14ac:dyDescent="0.3">
      <c r="P780251" s="83"/>
    </row>
    <row r="780252" spans="16:16" x14ac:dyDescent="0.3">
      <c r="P780252" s="83"/>
    </row>
    <row r="780253" spans="16:16" x14ac:dyDescent="0.3">
      <c r="P780253" s="83"/>
    </row>
    <row r="780254" spans="16:16" x14ac:dyDescent="0.3">
      <c r="P780254" s="83"/>
    </row>
    <row r="780255" spans="16:16" x14ac:dyDescent="0.3">
      <c r="P780255" s="83"/>
    </row>
    <row r="780256" spans="16:16" x14ac:dyDescent="0.3">
      <c r="P780256" s="83"/>
    </row>
    <row r="780257" spans="16:16" x14ac:dyDescent="0.3">
      <c r="P780257" s="83"/>
    </row>
    <row r="780258" spans="16:16" x14ac:dyDescent="0.3">
      <c r="P780258" s="83"/>
    </row>
    <row r="780259" spans="16:16" x14ac:dyDescent="0.3">
      <c r="P780259" s="83"/>
    </row>
    <row r="780260" spans="16:16" x14ac:dyDescent="0.3">
      <c r="P780260" s="83"/>
    </row>
    <row r="780261" spans="16:16" x14ac:dyDescent="0.3">
      <c r="P780261" s="83"/>
    </row>
    <row r="780262" spans="16:16" x14ac:dyDescent="0.3">
      <c r="P780262" s="83"/>
    </row>
    <row r="780263" spans="16:16" x14ac:dyDescent="0.3">
      <c r="P780263" s="83"/>
    </row>
    <row r="780264" spans="16:16" x14ac:dyDescent="0.3">
      <c r="P780264" s="83"/>
    </row>
    <row r="780265" spans="16:16" x14ac:dyDescent="0.3">
      <c r="P780265" s="83"/>
    </row>
    <row r="780266" spans="16:16" x14ac:dyDescent="0.3">
      <c r="P780266" s="83"/>
    </row>
    <row r="780267" spans="16:16" x14ac:dyDescent="0.3">
      <c r="P780267" s="83"/>
    </row>
    <row r="780268" spans="16:16" x14ac:dyDescent="0.3">
      <c r="P780268" s="83"/>
    </row>
    <row r="780269" spans="16:16" x14ac:dyDescent="0.3">
      <c r="P780269" s="83"/>
    </row>
    <row r="780270" spans="16:16" x14ac:dyDescent="0.3">
      <c r="P780270" s="83"/>
    </row>
    <row r="780271" spans="16:16" x14ac:dyDescent="0.3">
      <c r="P780271" s="83"/>
    </row>
    <row r="780272" spans="16:16" x14ac:dyDescent="0.3">
      <c r="P780272" s="83"/>
    </row>
    <row r="780273" spans="16:16" x14ac:dyDescent="0.3">
      <c r="P780273" s="83"/>
    </row>
    <row r="780274" spans="16:16" x14ac:dyDescent="0.3">
      <c r="P780274" s="83"/>
    </row>
    <row r="780275" spans="16:16" x14ac:dyDescent="0.3">
      <c r="P780275" s="83"/>
    </row>
    <row r="780276" spans="16:16" x14ac:dyDescent="0.3">
      <c r="P780276" s="83"/>
    </row>
    <row r="780277" spans="16:16" x14ac:dyDescent="0.3">
      <c r="P780277" s="83"/>
    </row>
    <row r="780278" spans="16:16" x14ac:dyDescent="0.3">
      <c r="P780278" s="83"/>
    </row>
    <row r="780279" spans="16:16" x14ac:dyDescent="0.3">
      <c r="P780279" s="83"/>
    </row>
    <row r="780280" spans="16:16" x14ac:dyDescent="0.3">
      <c r="P780280" s="83"/>
    </row>
    <row r="780281" spans="16:16" x14ac:dyDescent="0.3">
      <c r="P780281" s="83"/>
    </row>
    <row r="780282" spans="16:16" x14ac:dyDescent="0.3">
      <c r="P780282" s="83"/>
    </row>
    <row r="780283" spans="16:16" x14ac:dyDescent="0.3">
      <c r="P780283" s="83"/>
    </row>
    <row r="780284" spans="16:16" x14ac:dyDescent="0.3">
      <c r="P780284" s="83"/>
    </row>
    <row r="780285" spans="16:16" x14ac:dyDescent="0.3">
      <c r="P780285" s="83"/>
    </row>
    <row r="780286" spans="16:16" x14ac:dyDescent="0.3">
      <c r="P780286" s="83"/>
    </row>
    <row r="780287" spans="16:16" x14ac:dyDescent="0.3">
      <c r="P780287" s="83"/>
    </row>
    <row r="780288" spans="16:16" x14ac:dyDescent="0.3">
      <c r="P780288" s="83"/>
    </row>
    <row r="780289" spans="16:16" x14ac:dyDescent="0.3">
      <c r="P780289" s="83"/>
    </row>
    <row r="780290" spans="16:16" x14ac:dyDescent="0.3">
      <c r="P780290" s="83"/>
    </row>
    <row r="780291" spans="16:16" x14ac:dyDescent="0.3">
      <c r="P780291" s="83"/>
    </row>
    <row r="780292" spans="16:16" x14ac:dyDescent="0.3">
      <c r="P780292" s="83"/>
    </row>
    <row r="780293" spans="16:16" x14ac:dyDescent="0.3">
      <c r="P780293" s="83"/>
    </row>
    <row r="780294" spans="16:16" x14ac:dyDescent="0.3">
      <c r="P780294" s="83"/>
    </row>
    <row r="780295" spans="16:16" x14ac:dyDescent="0.3">
      <c r="P780295" s="83"/>
    </row>
    <row r="780296" spans="16:16" x14ac:dyDescent="0.3">
      <c r="P780296" s="83"/>
    </row>
    <row r="780297" spans="16:16" x14ac:dyDescent="0.3">
      <c r="P780297" s="83"/>
    </row>
    <row r="780298" spans="16:16" x14ac:dyDescent="0.3">
      <c r="P780298" s="83"/>
    </row>
    <row r="780299" spans="16:16" x14ac:dyDescent="0.3">
      <c r="P780299" s="83"/>
    </row>
    <row r="780300" spans="16:16" x14ac:dyDescent="0.3">
      <c r="P780300" s="83"/>
    </row>
    <row r="780301" spans="16:16" x14ac:dyDescent="0.3">
      <c r="P780301" s="83"/>
    </row>
    <row r="780302" spans="16:16" x14ac:dyDescent="0.3">
      <c r="P780302" s="83"/>
    </row>
    <row r="780303" spans="16:16" x14ac:dyDescent="0.3">
      <c r="P780303" s="83"/>
    </row>
    <row r="780304" spans="16:16" x14ac:dyDescent="0.3">
      <c r="P780304" s="83"/>
    </row>
    <row r="780305" spans="16:16" x14ac:dyDescent="0.3">
      <c r="P780305" s="83"/>
    </row>
    <row r="780306" spans="16:16" x14ac:dyDescent="0.3">
      <c r="P780306" s="83"/>
    </row>
    <row r="780307" spans="16:16" x14ac:dyDescent="0.3">
      <c r="P780307" s="83"/>
    </row>
    <row r="780308" spans="16:16" x14ac:dyDescent="0.3">
      <c r="P780308" s="83"/>
    </row>
    <row r="780309" spans="16:16" x14ac:dyDescent="0.3">
      <c r="P780309" s="83"/>
    </row>
    <row r="780310" spans="16:16" x14ac:dyDescent="0.3">
      <c r="P780310" s="83"/>
    </row>
    <row r="780311" spans="16:16" x14ac:dyDescent="0.3">
      <c r="P780311" s="83"/>
    </row>
    <row r="780312" spans="16:16" x14ac:dyDescent="0.3">
      <c r="P780312" s="83"/>
    </row>
    <row r="780313" spans="16:16" x14ac:dyDescent="0.3">
      <c r="P780313" s="83"/>
    </row>
    <row r="780314" spans="16:16" x14ac:dyDescent="0.3">
      <c r="P780314" s="83"/>
    </row>
    <row r="780315" spans="16:16" x14ac:dyDescent="0.3">
      <c r="P780315" s="83"/>
    </row>
    <row r="780316" spans="16:16" x14ac:dyDescent="0.3">
      <c r="P780316" s="83"/>
    </row>
    <row r="780317" spans="16:16" x14ac:dyDescent="0.3">
      <c r="P780317" s="83"/>
    </row>
    <row r="780318" spans="16:16" x14ac:dyDescent="0.3">
      <c r="P780318" s="83"/>
    </row>
    <row r="780319" spans="16:16" x14ac:dyDescent="0.3">
      <c r="P780319" s="83"/>
    </row>
    <row r="780320" spans="16:16" x14ac:dyDescent="0.3">
      <c r="P780320" s="83"/>
    </row>
    <row r="780321" spans="16:16" x14ac:dyDescent="0.3">
      <c r="P780321" s="83"/>
    </row>
    <row r="780322" spans="16:16" x14ac:dyDescent="0.3">
      <c r="P780322" s="83"/>
    </row>
    <row r="780323" spans="16:16" x14ac:dyDescent="0.3">
      <c r="P780323" s="83"/>
    </row>
    <row r="780324" spans="16:16" x14ac:dyDescent="0.3">
      <c r="P780324" s="83"/>
    </row>
    <row r="780325" spans="16:16" x14ac:dyDescent="0.3">
      <c r="P780325" s="83"/>
    </row>
    <row r="780326" spans="16:16" x14ac:dyDescent="0.3">
      <c r="P780326" s="83"/>
    </row>
    <row r="780327" spans="16:16" x14ac:dyDescent="0.3">
      <c r="P780327" s="83"/>
    </row>
    <row r="780328" spans="16:16" x14ac:dyDescent="0.3">
      <c r="P780328" s="83"/>
    </row>
    <row r="780329" spans="16:16" x14ac:dyDescent="0.3">
      <c r="P780329" s="83"/>
    </row>
    <row r="780330" spans="16:16" x14ac:dyDescent="0.3">
      <c r="P780330" s="83"/>
    </row>
    <row r="780331" spans="16:16" x14ac:dyDescent="0.3">
      <c r="P780331" s="83"/>
    </row>
    <row r="780332" spans="16:16" x14ac:dyDescent="0.3">
      <c r="P780332" s="83"/>
    </row>
    <row r="780333" spans="16:16" x14ac:dyDescent="0.3">
      <c r="P780333" s="83"/>
    </row>
    <row r="780334" spans="16:16" x14ac:dyDescent="0.3">
      <c r="P780334" s="83"/>
    </row>
    <row r="780335" spans="16:16" x14ac:dyDescent="0.3">
      <c r="P780335" s="83"/>
    </row>
    <row r="780336" spans="16:16" x14ac:dyDescent="0.3">
      <c r="P780336" s="83"/>
    </row>
    <row r="780337" spans="16:16" x14ac:dyDescent="0.3">
      <c r="P780337" s="83"/>
    </row>
    <row r="780338" spans="16:16" x14ac:dyDescent="0.3">
      <c r="P780338" s="83"/>
    </row>
    <row r="780339" spans="16:16" x14ac:dyDescent="0.3">
      <c r="P780339" s="83"/>
    </row>
    <row r="780340" spans="16:16" x14ac:dyDescent="0.3">
      <c r="P780340" s="83"/>
    </row>
    <row r="780341" spans="16:16" x14ac:dyDescent="0.3">
      <c r="P780341" s="83"/>
    </row>
    <row r="780342" spans="16:16" x14ac:dyDescent="0.3">
      <c r="P780342" s="83"/>
    </row>
    <row r="780343" spans="16:16" x14ac:dyDescent="0.3">
      <c r="P780343" s="83"/>
    </row>
    <row r="780344" spans="16:16" x14ac:dyDescent="0.3">
      <c r="P780344" s="83"/>
    </row>
    <row r="780345" spans="16:16" x14ac:dyDescent="0.3">
      <c r="P780345" s="83"/>
    </row>
    <row r="780346" spans="16:16" x14ac:dyDescent="0.3">
      <c r="P780346" s="83"/>
    </row>
    <row r="780347" spans="16:16" x14ac:dyDescent="0.3">
      <c r="P780347" s="83"/>
    </row>
    <row r="780348" spans="16:16" x14ac:dyDescent="0.3">
      <c r="P780348" s="83"/>
    </row>
    <row r="780349" spans="16:16" x14ac:dyDescent="0.3">
      <c r="P780349" s="83"/>
    </row>
    <row r="780350" spans="16:16" x14ac:dyDescent="0.3">
      <c r="P780350" s="83"/>
    </row>
    <row r="780351" spans="16:16" x14ac:dyDescent="0.3">
      <c r="P780351" s="83"/>
    </row>
    <row r="780352" spans="16:16" x14ac:dyDescent="0.3">
      <c r="P780352" s="83"/>
    </row>
    <row r="780353" spans="16:16" x14ac:dyDescent="0.3">
      <c r="P780353" s="83"/>
    </row>
    <row r="780354" spans="16:16" x14ac:dyDescent="0.3">
      <c r="P780354" s="83"/>
    </row>
    <row r="780355" spans="16:16" x14ac:dyDescent="0.3">
      <c r="P780355" s="83"/>
    </row>
    <row r="780356" spans="16:16" x14ac:dyDescent="0.3">
      <c r="P780356" s="83"/>
    </row>
    <row r="780357" spans="16:16" x14ac:dyDescent="0.3">
      <c r="P780357" s="83"/>
    </row>
    <row r="780358" spans="16:16" x14ac:dyDescent="0.3">
      <c r="P780358" s="83"/>
    </row>
    <row r="780359" spans="16:16" x14ac:dyDescent="0.3">
      <c r="P780359" s="83"/>
    </row>
    <row r="780360" spans="16:16" x14ac:dyDescent="0.3">
      <c r="P780360" s="83"/>
    </row>
    <row r="780361" spans="16:16" x14ac:dyDescent="0.3">
      <c r="P780361" s="83"/>
    </row>
    <row r="780362" spans="16:16" x14ac:dyDescent="0.3">
      <c r="P780362" s="83"/>
    </row>
    <row r="780363" spans="16:16" x14ac:dyDescent="0.3">
      <c r="P780363" s="83"/>
    </row>
    <row r="780364" spans="16:16" x14ac:dyDescent="0.3">
      <c r="P780364" s="83"/>
    </row>
    <row r="780365" spans="16:16" x14ac:dyDescent="0.3">
      <c r="P780365" s="83"/>
    </row>
    <row r="780366" spans="16:16" x14ac:dyDescent="0.3">
      <c r="P780366" s="83"/>
    </row>
    <row r="780367" spans="16:16" x14ac:dyDescent="0.3">
      <c r="P780367" s="83"/>
    </row>
    <row r="780368" spans="16:16" x14ac:dyDescent="0.3">
      <c r="P780368" s="83"/>
    </row>
    <row r="780369" spans="16:16" x14ac:dyDescent="0.3">
      <c r="P780369" s="83"/>
    </row>
    <row r="780370" spans="16:16" x14ac:dyDescent="0.3">
      <c r="P780370" s="83"/>
    </row>
    <row r="780371" spans="16:16" x14ac:dyDescent="0.3">
      <c r="P780371" s="83"/>
    </row>
    <row r="780372" spans="16:16" x14ac:dyDescent="0.3">
      <c r="P780372" s="83"/>
    </row>
    <row r="780373" spans="16:16" x14ac:dyDescent="0.3">
      <c r="P780373" s="83"/>
    </row>
    <row r="780374" spans="16:16" x14ac:dyDescent="0.3">
      <c r="P780374" s="83"/>
    </row>
    <row r="780375" spans="16:16" x14ac:dyDescent="0.3">
      <c r="P780375" s="83"/>
    </row>
    <row r="780376" spans="16:16" x14ac:dyDescent="0.3">
      <c r="P780376" s="83"/>
    </row>
    <row r="780377" spans="16:16" x14ac:dyDescent="0.3">
      <c r="P780377" s="83"/>
    </row>
    <row r="780378" spans="16:16" x14ac:dyDescent="0.3">
      <c r="P780378" s="83"/>
    </row>
    <row r="780379" spans="16:16" x14ac:dyDescent="0.3">
      <c r="P780379" s="83"/>
    </row>
    <row r="780380" spans="16:16" x14ac:dyDescent="0.3">
      <c r="P780380" s="83"/>
    </row>
    <row r="780381" spans="16:16" x14ac:dyDescent="0.3">
      <c r="P780381" s="83"/>
    </row>
    <row r="780382" spans="16:16" x14ac:dyDescent="0.3">
      <c r="P780382" s="83"/>
    </row>
    <row r="780383" spans="16:16" x14ac:dyDescent="0.3">
      <c r="P780383" s="83"/>
    </row>
    <row r="780384" spans="16:16" x14ac:dyDescent="0.3">
      <c r="P780384" s="83"/>
    </row>
    <row r="780385" spans="16:16" x14ac:dyDescent="0.3">
      <c r="P780385" s="83"/>
    </row>
    <row r="780386" spans="16:16" x14ac:dyDescent="0.3">
      <c r="P780386" s="83"/>
    </row>
    <row r="780387" spans="16:16" x14ac:dyDescent="0.3">
      <c r="P780387" s="83"/>
    </row>
    <row r="780388" spans="16:16" x14ac:dyDescent="0.3">
      <c r="P780388" s="83"/>
    </row>
    <row r="780389" spans="16:16" x14ac:dyDescent="0.3">
      <c r="P780389" s="83"/>
    </row>
    <row r="780390" spans="16:16" x14ac:dyDescent="0.3">
      <c r="P780390" s="83"/>
    </row>
    <row r="780391" spans="16:16" x14ac:dyDescent="0.3">
      <c r="P780391" s="83"/>
    </row>
    <row r="780392" spans="16:16" x14ac:dyDescent="0.3">
      <c r="P780392" s="83"/>
    </row>
    <row r="780393" spans="16:16" x14ac:dyDescent="0.3">
      <c r="P780393" s="83"/>
    </row>
    <row r="780394" spans="16:16" x14ac:dyDescent="0.3">
      <c r="P780394" s="83"/>
    </row>
    <row r="780395" spans="16:16" x14ac:dyDescent="0.3">
      <c r="P780395" s="83"/>
    </row>
    <row r="780396" spans="16:16" x14ac:dyDescent="0.3">
      <c r="P780396" s="83"/>
    </row>
    <row r="780397" spans="16:16" x14ac:dyDescent="0.3">
      <c r="P780397" s="83"/>
    </row>
    <row r="780398" spans="16:16" x14ac:dyDescent="0.3">
      <c r="P780398" s="83"/>
    </row>
    <row r="780399" spans="16:16" x14ac:dyDescent="0.3">
      <c r="P780399" s="83"/>
    </row>
    <row r="780400" spans="16:16" x14ac:dyDescent="0.3">
      <c r="P780400" s="83"/>
    </row>
    <row r="780401" spans="16:16" x14ac:dyDescent="0.3">
      <c r="P780401" s="83"/>
    </row>
    <row r="780402" spans="16:16" x14ac:dyDescent="0.3">
      <c r="P780402" s="83"/>
    </row>
    <row r="780403" spans="16:16" x14ac:dyDescent="0.3">
      <c r="P780403" s="83"/>
    </row>
    <row r="780404" spans="16:16" x14ac:dyDescent="0.3">
      <c r="P780404" s="83"/>
    </row>
    <row r="780405" spans="16:16" x14ac:dyDescent="0.3">
      <c r="P780405" s="83"/>
    </row>
    <row r="780406" spans="16:16" x14ac:dyDescent="0.3">
      <c r="P780406" s="83"/>
    </row>
    <row r="780407" spans="16:16" x14ac:dyDescent="0.3">
      <c r="P780407" s="83"/>
    </row>
    <row r="780408" spans="16:16" x14ac:dyDescent="0.3">
      <c r="P780408" s="83"/>
    </row>
    <row r="780409" spans="16:16" x14ac:dyDescent="0.3">
      <c r="P780409" s="83"/>
    </row>
    <row r="780410" spans="16:16" x14ac:dyDescent="0.3">
      <c r="P780410" s="83"/>
    </row>
    <row r="780411" spans="16:16" x14ac:dyDescent="0.3">
      <c r="P780411" s="83"/>
    </row>
    <row r="780412" spans="16:16" x14ac:dyDescent="0.3">
      <c r="P780412" s="83"/>
    </row>
    <row r="780413" spans="16:16" x14ac:dyDescent="0.3">
      <c r="P780413" s="83"/>
    </row>
    <row r="780414" spans="16:16" x14ac:dyDescent="0.3">
      <c r="P780414" s="83"/>
    </row>
    <row r="780415" spans="16:16" x14ac:dyDescent="0.3">
      <c r="P780415" s="83"/>
    </row>
    <row r="780416" spans="16:16" x14ac:dyDescent="0.3">
      <c r="P780416" s="83"/>
    </row>
    <row r="780417" spans="16:16" x14ac:dyDescent="0.3">
      <c r="P780417" s="83"/>
    </row>
    <row r="780418" spans="16:16" x14ac:dyDescent="0.3">
      <c r="P780418" s="83"/>
    </row>
    <row r="780419" spans="16:16" x14ac:dyDescent="0.3">
      <c r="P780419" s="83"/>
    </row>
    <row r="780420" spans="16:16" x14ac:dyDescent="0.3">
      <c r="P780420" s="83"/>
    </row>
    <row r="780421" spans="16:16" x14ac:dyDescent="0.3">
      <c r="P780421" s="83"/>
    </row>
    <row r="780422" spans="16:16" x14ac:dyDescent="0.3">
      <c r="P780422" s="83"/>
    </row>
    <row r="780423" spans="16:16" x14ac:dyDescent="0.3">
      <c r="P780423" s="83"/>
    </row>
    <row r="780424" spans="16:16" x14ac:dyDescent="0.3">
      <c r="P780424" s="83"/>
    </row>
    <row r="780425" spans="16:16" x14ac:dyDescent="0.3">
      <c r="P780425" s="83"/>
    </row>
    <row r="780426" spans="16:16" x14ac:dyDescent="0.3">
      <c r="P780426" s="83"/>
    </row>
    <row r="780427" spans="16:16" x14ac:dyDescent="0.3">
      <c r="P780427" s="83"/>
    </row>
    <row r="780428" spans="16:16" x14ac:dyDescent="0.3">
      <c r="P780428" s="83"/>
    </row>
    <row r="780429" spans="16:16" x14ac:dyDescent="0.3">
      <c r="P780429" s="83"/>
    </row>
    <row r="780430" spans="16:16" x14ac:dyDescent="0.3">
      <c r="P780430" s="83"/>
    </row>
    <row r="780431" spans="16:16" x14ac:dyDescent="0.3">
      <c r="P780431" s="83"/>
    </row>
    <row r="780432" spans="16:16" x14ac:dyDescent="0.3">
      <c r="P780432" s="83"/>
    </row>
    <row r="780433" spans="16:16" x14ac:dyDescent="0.3">
      <c r="P780433" s="83"/>
    </row>
    <row r="780434" spans="16:16" x14ac:dyDescent="0.3">
      <c r="P780434" s="83"/>
    </row>
    <row r="780435" spans="16:16" x14ac:dyDescent="0.3">
      <c r="P780435" s="83"/>
    </row>
    <row r="780436" spans="16:16" x14ac:dyDescent="0.3">
      <c r="P780436" s="83"/>
    </row>
    <row r="780437" spans="16:16" x14ac:dyDescent="0.3">
      <c r="P780437" s="83"/>
    </row>
    <row r="780438" spans="16:16" x14ac:dyDescent="0.3">
      <c r="P780438" s="83"/>
    </row>
    <row r="780439" spans="16:16" x14ac:dyDescent="0.3">
      <c r="P780439" s="83"/>
    </row>
    <row r="780440" spans="16:16" x14ac:dyDescent="0.3">
      <c r="P780440" s="83"/>
    </row>
    <row r="780441" spans="16:16" x14ac:dyDescent="0.3">
      <c r="P780441" s="83"/>
    </row>
    <row r="780442" spans="16:16" x14ac:dyDescent="0.3">
      <c r="P780442" s="83"/>
    </row>
    <row r="780443" spans="16:16" x14ac:dyDescent="0.3">
      <c r="P780443" s="83"/>
    </row>
    <row r="780444" spans="16:16" x14ac:dyDescent="0.3">
      <c r="P780444" s="83"/>
    </row>
    <row r="780445" spans="16:16" x14ac:dyDescent="0.3">
      <c r="P780445" s="83"/>
    </row>
    <row r="780446" spans="16:16" x14ac:dyDescent="0.3">
      <c r="P780446" s="83"/>
    </row>
    <row r="780447" spans="16:16" x14ac:dyDescent="0.3">
      <c r="P780447" s="83"/>
    </row>
    <row r="780448" spans="16:16" x14ac:dyDescent="0.3">
      <c r="P780448" s="83"/>
    </row>
    <row r="780449" spans="16:16" x14ac:dyDescent="0.3">
      <c r="P780449" s="83"/>
    </row>
    <row r="780450" spans="16:16" x14ac:dyDescent="0.3">
      <c r="P780450" s="83"/>
    </row>
    <row r="780451" spans="16:16" x14ac:dyDescent="0.3">
      <c r="P780451" s="83"/>
    </row>
    <row r="780452" spans="16:16" x14ac:dyDescent="0.3">
      <c r="P780452" s="83"/>
    </row>
    <row r="780453" spans="16:16" x14ac:dyDescent="0.3">
      <c r="P780453" s="83"/>
    </row>
    <row r="780454" spans="16:16" x14ac:dyDescent="0.3">
      <c r="P780454" s="83"/>
    </row>
    <row r="780455" spans="16:16" x14ac:dyDescent="0.3">
      <c r="P780455" s="83"/>
    </row>
    <row r="780456" spans="16:16" x14ac:dyDescent="0.3">
      <c r="P780456" s="83"/>
    </row>
    <row r="780457" spans="16:16" x14ac:dyDescent="0.3">
      <c r="P780457" s="83"/>
    </row>
    <row r="780458" spans="16:16" x14ac:dyDescent="0.3">
      <c r="P780458" s="83"/>
    </row>
    <row r="780459" spans="16:16" x14ac:dyDescent="0.3">
      <c r="P780459" s="83"/>
    </row>
    <row r="780460" spans="16:16" x14ac:dyDescent="0.3">
      <c r="P780460" s="83"/>
    </row>
    <row r="780461" spans="16:16" x14ac:dyDescent="0.3">
      <c r="P780461" s="83"/>
    </row>
    <row r="780462" spans="16:16" x14ac:dyDescent="0.3">
      <c r="P780462" s="83"/>
    </row>
    <row r="780463" spans="16:16" x14ac:dyDescent="0.3">
      <c r="P780463" s="83"/>
    </row>
    <row r="780464" spans="16:16" x14ac:dyDescent="0.3">
      <c r="P780464" s="83"/>
    </row>
    <row r="780465" spans="16:16" x14ac:dyDescent="0.3">
      <c r="P780465" s="83"/>
    </row>
    <row r="780466" spans="16:16" x14ac:dyDescent="0.3">
      <c r="P780466" s="83"/>
    </row>
    <row r="780467" spans="16:16" x14ac:dyDescent="0.3">
      <c r="P780467" s="83"/>
    </row>
    <row r="780468" spans="16:16" x14ac:dyDescent="0.3">
      <c r="P780468" s="83"/>
    </row>
    <row r="780469" spans="16:16" x14ac:dyDescent="0.3">
      <c r="P780469" s="83"/>
    </row>
    <row r="780470" spans="16:16" x14ac:dyDescent="0.3">
      <c r="P780470" s="83"/>
    </row>
    <row r="780471" spans="16:16" x14ac:dyDescent="0.3">
      <c r="P780471" s="83"/>
    </row>
    <row r="780472" spans="16:16" x14ac:dyDescent="0.3">
      <c r="P780472" s="83"/>
    </row>
    <row r="780473" spans="16:16" x14ac:dyDescent="0.3">
      <c r="P780473" s="83"/>
    </row>
    <row r="780474" spans="16:16" x14ac:dyDescent="0.3">
      <c r="P780474" s="83"/>
    </row>
    <row r="780475" spans="16:16" x14ac:dyDescent="0.3">
      <c r="P780475" s="83"/>
    </row>
    <row r="780476" spans="16:16" x14ac:dyDescent="0.3">
      <c r="P780476" s="83"/>
    </row>
    <row r="780477" spans="16:16" x14ac:dyDescent="0.3">
      <c r="P780477" s="83"/>
    </row>
    <row r="780478" spans="16:16" x14ac:dyDescent="0.3">
      <c r="P780478" s="83"/>
    </row>
    <row r="780479" spans="16:16" x14ac:dyDescent="0.3">
      <c r="P780479" s="83"/>
    </row>
    <row r="780480" spans="16:16" x14ac:dyDescent="0.3">
      <c r="P780480" s="83"/>
    </row>
    <row r="780481" spans="16:16" x14ac:dyDescent="0.3">
      <c r="P780481" s="83"/>
    </row>
    <row r="780482" spans="16:16" x14ac:dyDescent="0.3">
      <c r="P780482" s="83"/>
    </row>
    <row r="780483" spans="16:16" x14ac:dyDescent="0.3">
      <c r="P780483" s="83"/>
    </row>
    <row r="780484" spans="16:16" x14ac:dyDescent="0.3">
      <c r="P780484" s="83"/>
    </row>
    <row r="780485" spans="16:16" x14ac:dyDescent="0.3">
      <c r="P780485" s="83"/>
    </row>
    <row r="780486" spans="16:16" x14ac:dyDescent="0.3">
      <c r="P780486" s="83"/>
    </row>
    <row r="780487" spans="16:16" x14ac:dyDescent="0.3">
      <c r="P780487" s="83"/>
    </row>
    <row r="780488" spans="16:16" x14ac:dyDescent="0.3">
      <c r="P780488" s="83"/>
    </row>
    <row r="780489" spans="16:16" x14ac:dyDescent="0.3">
      <c r="P780489" s="83"/>
    </row>
    <row r="780490" spans="16:16" x14ac:dyDescent="0.3">
      <c r="P780490" s="83"/>
    </row>
    <row r="780491" spans="16:16" x14ac:dyDescent="0.3">
      <c r="P780491" s="83"/>
    </row>
    <row r="780492" spans="16:16" x14ac:dyDescent="0.3">
      <c r="P780492" s="83"/>
    </row>
    <row r="780493" spans="16:16" x14ac:dyDescent="0.3">
      <c r="P780493" s="83"/>
    </row>
    <row r="780494" spans="16:16" x14ac:dyDescent="0.3">
      <c r="P780494" s="83"/>
    </row>
    <row r="780495" spans="16:16" x14ac:dyDescent="0.3">
      <c r="P780495" s="83"/>
    </row>
    <row r="780496" spans="16:16" x14ac:dyDescent="0.3">
      <c r="P780496" s="83"/>
    </row>
    <row r="780497" spans="16:16" x14ac:dyDescent="0.3">
      <c r="P780497" s="83"/>
    </row>
    <row r="780498" spans="16:16" x14ac:dyDescent="0.3">
      <c r="P780498" s="83"/>
    </row>
    <row r="780499" spans="16:16" x14ac:dyDescent="0.3">
      <c r="P780499" s="83"/>
    </row>
    <row r="780500" spans="16:16" x14ac:dyDescent="0.3">
      <c r="P780500" s="83"/>
    </row>
    <row r="780501" spans="16:16" x14ac:dyDescent="0.3">
      <c r="P780501" s="83"/>
    </row>
    <row r="780502" spans="16:16" x14ac:dyDescent="0.3">
      <c r="P780502" s="83"/>
    </row>
    <row r="780503" spans="16:16" x14ac:dyDescent="0.3">
      <c r="P780503" s="83"/>
    </row>
    <row r="780504" spans="16:16" x14ac:dyDescent="0.3">
      <c r="P780504" s="83"/>
    </row>
    <row r="780505" spans="16:16" x14ac:dyDescent="0.3">
      <c r="P780505" s="83"/>
    </row>
    <row r="780506" spans="16:16" x14ac:dyDescent="0.3">
      <c r="P780506" s="83"/>
    </row>
    <row r="780507" spans="16:16" x14ac:dyDescent="0.3">
      <c r="P780507" s="83"/>
    </row>
    <row r="780508" spans="16:16" x14ac:dyDescent="0.3">
      <c r="P780508" s="83"/>
    </row>
    <row r="780509" spans="16:16" x14ac:dyDescent="0.3">
      <c r="P780509" s="83"/>
    </row>
    <row r="780510" spans="16:16" x14ac:dyDescent="0.3">
      <c r="P780510" s="83"/>
    </row>
    <row r="780511" spans="16:16" x14ac:dyDescent="0.3">
      <c r="P780511" s="83"/>
    </row>
    <row r="780512" spans="16:16" x14ac:dyDescent="0.3">
      <c r="P780512" s="83"/>
    </row>
    <row r="780513" spans="16:16" x14ac:dyDescent="0.3">
      <c r="P780513" s="83"/>
    </row>
    <row r="780514" spans="16:16" x14ac:dyDescent="0.3">
      <c r="P780514" s="83"/>
    </row>
    <row r="780515" spans="16:16" x14ac:dyDescent="0.3">
      <c r="P780515" s="83"/>
    </row>
    <row r="780516" spans="16:16" x14ac:dyDescent="0.3">
      <c r="P780516" s="83"/>
    </row>
    <row r="780517" spans="16:16" x14ac:dyDescent="0.3">
      <c r="P780517" s="83"/>
    </row>
    <row r="780518" spans="16:16" x14ac:dyDescent="0.3">
      <c r="P780518" s="83"/>
    </row>
    <row r="780519" spans="16:16" x14ac:dyDescent="0.3">
      <c r="P780519" s="83"/>
    </row>
    <row r="780520" spans="16:16" x14ac:dyDescent="0.3">
      <c r="P780520" s="83"/>
    </row>
    <row r="780521" spans="16:16" x14ac:dyDescent="0.3">
      <c r="P780521" s="83"/>
    </row>
    <row r="780522" spans="16:16" x14ac:dyDescent="0.3">
      <c r="P780522" s="83"/>
    </row>
    <row r="780523" spans="16:16" x14ac:dyDescent="0.3">
      <c r="P780523" s="83"/>
    </row>
    <row r="780524" spans="16:16" x14ac:dyDescent="0.3">
      <c r="P780524" s="83"/>
    </row>
    <row r="780525" spans="16:16" x14ac:dyDescent="0.3">
      <c r="P780525" s="83"/>
    </row>
    <row r="780526" spans="16:16" x14ac:dyDescent="0.3">
      <c r="P780526" s="83"/>
    </row>
    <row r="780527" spans="16:16" x14ac:dyDescent="0.3">
      <c r="P780527" s="83"/>
    </row>
    <row r="780528" spans="16:16" x14ac:dyDescent="0.3">
      <c r="P780528" s="83"/>
    </row>
    <row r="780529" spans="16:16" x14ac:dyDescent="0.3">
      <c r="P780529" s="83"/>
    </row>
    <row r="780530" spans="16:16" x14ac:dyDescent="0.3">
      <c r="P780530" s="83"/>
    </row>
    <row r="780531" spans="16:16" x14ac:dyDescent="0.3">
      <c r="P780531" s="83"/>
    </row>
    <row r="780532" spans="16:16" x14ac:dyDescent="0.3">
      <c r="P780532" s="83"/>
    </row>
    <row r="780533" spans="16:16" x14ac:dyDescent="0.3">
      <c r="P780533" s="83"/>
    </row>
    <row r="780534" spans="16:16" x14ac:dyDescent="0.3">
      <c r="P780534" s="83"/>
    </row>
    <row r="780535" spans="16:16" x14ac:dyDescent="0.3">
      <c r="P780535" s="83"/>
    </row>
    <row r="780536" spans="16:16" x14ac:dyDescent="0.3">
      <c r="P780536" s="83"/>
    </row>
    <row r="780537" spans="16:16" x14ac:dyDescent="0.3">
      <c r="P780537" s="83"/>
    </row>
    <row r="780538" spans="16:16" x14ac:dyDescent="0.3">
      <c r="P780538" s="83"/>
    </row>
    <row r="780539" spans="16:16" x14ac:dyDescent="0.3">
      <c r="P780539" s="83"/>
    </row>
    <row r="780540" spans="16:16" x14ac:dyDescent="0.3">
      <c r="P780540" s="83"/>
    </row>
    <row r="780541" spans="16:16" x14ac:dyDescent="0.3">
      <c r="P780541" s="83"/>
    </row>
    <row r="780542" spans="16:16" x14ac:dyDescent="0.3">
      <c r="P780542" s="83"/>
    </row>
    <row r="780543" spans="16:16" x14ac:dyDescent="0.3">
      <c r="P780543" s="83"/>
    </row>
    <row r="780544" spans="16:16" x14ac:dyDescent="0.3">
      <c r="P780544" s="83"/>
    </row>
    <row r="780545" spans="16:16" x14ac:dyDescent="0.3">
      <c r="P780545" s="83"/>
    </row>
    <row r="780546" spans="16:16" x14ac:dyDescent="0.3">
      <c r="P780546" s="83"/>
    </row>
    <row r="780547" spans="16:16" x14ac:dyDescent="0.3">
      <c r="P780547" s="83"/>
    </row>
    <row r="780548" spans="16:16" x14ac:dyDescent="0.3">
      <c r="P780548" s="83"/>
    </row>
    <row r="780549" spans="16:16" x14ac:dyDescent="0.3">
      <c r="P780549" s="83"/>
    </row>
    <row r="780550" spans="16:16" x14ac:dyDescent="0.3">
      <c r="P780550" s="83"/>
    </row>
    <row r="780551" spans="16:16" x14ac:dyDescent="0.3">
      <c r="P780551" s="83"/>
    </row>
    <row r="780552" spans="16:16" x14ac:dyDescent="0.3">
      <c r="P780552" s="83"/>
    </row>
    <row r="780553" spans="16:16" x14ac:dyDescent="0.3">
      <c r="P780553" s="83"/>
    </row>
    <row r="780554" spans="16:16" x14ac:dyDescent="0.3">
      <c r="P780554" s="83"/>
    </row>
    <row r="780555" spans="16:16" x14ac:dyDescent="0.3">
      <c r="P780555" s="83"/>
    </row>
    <row r="780556" spans="16:16" x14ac:dyDescent="0.3">
      <c r="P780556" s="83"/>
    </row>
    <row r="780557" spans="16:16" x14ac:dyDescent="0.3">
      <c r="P780557" s="83"/>
    </row>
    <row r="780558" spans="16:16" x14ac:dyDescent="0.3">
      <c r="P780558" s="83"/>
    </row>
    <row r="780559" spans="16:16" x14ac:dyDescent="0.3">
      <c r="P780559" s="83"/>
    </row>
    <row r="780560" spans="16:16" x14ac:dyDescent="0.3">
      <c r="P780560" s="83"/>
    </row>
    <row r="780561" spans="16:16" x14ac:dyDescent="0.3">
      <c r="P780561" s="83"/>
    </row>
    <row r="780562" spans="16:16" x14ac:dyDescent="0.3">
      <c r="P780562" s="83"/>
    </row>
    <row r="780563" spans="16:16" x14ac:dyDescent="0.3">
      <c r="P780563" s="83"/>
    </row>
    <row r="780564" spans="16:16" x14ac:dyDescent="0.3">
      <c r="P780564" s="83"/>
    </row>
    <row r="780565" spans="16:16" x14ac:dyDescent="0.3">
      <c r="P780565" s="83"/>
    </row>
    <row r="780566" spans="16:16" x14ac:dyDescent="0.3">
      <c r="P780566" s="83"/>
    </row>
    <row r="780567" spans="16:16" x14ac:dyDescent="0.3">
      <c r="P780567" s="83"/>
    </row>
    <row r="780568" spans="16:16" x14ac:dyDescent="0.3">
      <c r="P780568" s="83"/>
    </row>
    <row r="780569" spans="16:16" x14ac:dyDescent="0.3">
      <c r="P780569" s="83"/>
    </row>
    <row r="780570" spans="16:16" x14ac:dyDescent="0.3">
      <c r="P780570" s="83"/>
    </row>
    <row r="780571" spans="16:16" x14ac:dyDescent="0.3">
      <c r="P780571" s="83"/>
    </row>
    <row r="780572" spans="16:16" x14ac:dyDescent="0.3">
      <c r="P780572" s="83"/>
    </row>
    <row r="780573" spans="16:16" x14ac:dyDescent="0.3">
      <c r="P780573" s="83"/>
    </row>
    <row r="780574" spans="16:16" x14ac:dyDescent="0.3">
      <c r="P780574" s="83"/>
    </row>
    <row r="780575" spans="16:16" x14ac:dyDescent="0.3">
      <c r="P780575" s="83"/>
    </row>
    <row r="780576" spans="16:16" x14ac:dyDescent="0.3">
      <c r="P780576" s="83"/>
    </row>
    <row r="780577" spans="16:16" x14ac:dyDescent="0.3">
      <c r="P780577" s="83"/>
    </row>
    <row r="780578" spans="16:16" x14ac:dyDescent="0.3">
      <c r="P780578" s="83"/>
    </row>
    <row r="780579" spans="16:16" x14ac:dyDescent="0.3">
      <c r="P780579" s="83"/>
    </row>
    <row r="780580" spans="16:16" x14ac:dyDescent="0.3">
      <c r="P780580" s="83"/>
    </row>
    <row r="780581" spans="16:16" x14ac:dyDescent="0.3">
      <c r="P780581" s="83"/>
    </row>
    <row r="780582" spans="16:16" x14ac:dyDescent="0.3">
      <c r="P780582" s="83"/>
    </row>
    <row r="780583" spans="16:16" x14ac:dyDescent="0.3">
      <c r="P780583" s="83"/>
    </row>
    <row r="780584" spans="16:16" x14ac:dyDescent="0.3">
      <c r="P780584" s="83"/>
    </row>
    <row r="780585" spans="16:16" x14ac:dyDescent="0.3">
      <c r="P780585" s="83"/>
    </row>
    <row r="780586" spans="16:16" x14ac:dyDescent="0.3">
      <c r="P780586" s="83"/>
    </row>
    <row r="780587" spans="16:16" x14ac:dyDescent="0.3">
      <c r="P780587" s="83"/>
    </row>
    <row r="780588" spans="16:16" x14ac:dyDescent="0.3">
      <c r="P780588" s="83"/>
    </row>
    <row r="780589" spans="16:16" x14ac:dyDescent="0.3">
      <c r="P780589" s="83"/>
    </row>
    <row r="780590" spans="16:16" x14ac:dyDescent="0.3">
      <c r="P780590" s="83"/>
    </row>
    <row r="780591" spans="16:16" x14ac:dyDescent="0.3">
      <c r="P780591" s="83"/>
    </row>
    <row r="780592" spans="16:16" x14ac:dyDescent="0.3">
      <c r="P780592" s="83"/>
    </row>
    <row r="780593" spans="16:16" x14ac:dyDescent="0.3">
      <c r="P780593" s="83"/>
    </row>
    <row r="780594" spans="16:16" x14ac:dyDescent="0.3">
      <c r="P780594" s="83"/>
    </row>
    <row r="780595" spans="16:16" x14ac:dyDescent="0.3">
      <c r="P780595" s="83"/>
    </row>
    <row r="780596" spans="16:16" x14ac:dyDescent="0.3">
      <c r="P780596" s="83"/>
    </row>
    <row r="780597" spans="16:16" x14ac:dyDescent="0.3">
      <c r="P780597" s="83"/>
    </row>
    <row r="780598" spans="16:16" x14ac:dyDescent="0.3">
      <c r="P780598" s="83"/>
    </row>
    <row r="780599" spans="16:16" x14ac:dyDescent="0.3">
      <c r="P780599" s="83"/>
    </row>
    <row r="780600" spans="16:16" x14ac:dyDescent="0.3">
      <c r="P780600" s="83"/>
    </row>
    <row r="780601" spans="16:16" x14ac:dyDescent="0.3">
      <c r="P780601" s="83"/>
    </row>
    <row r="780602" spans="16:16" x14ac:dyDescent="0.3">
      <c r="P780602" s="83"/>
    </row>
    <row r="780603" spans="16:16" x14ac:dyDescent="0.3">
      <c r="P780603" s="83"/>
    </row>
    <row r="780604" spans="16:16" x14ac:dyDescent="0.3">
      <c r="P780604" s="83"/>
    </row>
    <row r="780605" spans="16:16" x14ac:dyDescent="0.3">
      <c r="P780605" s="83"/>
    </row>
    <row r="780606" spans="16:16" x14ac:dyDescent="0.3">
      <c r="P780606" s="83"/>
    </row>
    <row r="780607" spans="16:16" x14ac:dyDescent="0.3">
      <c r="P780607" s="83"/>
    </row>
    <row r="780608" spans="16:16" x14ac:dyDescent="0.3">
      <c r="P780608" s="83"/>
    </row>
    <row r="780609" spans="16:16" x14ac:dyDescent="0.3">
      <c r="P780609" s="83"/>
    </row>
    <row r="780610" spans="16:16" x14ac:dyDescent="0.3">
      <c r="P780610" s="83"/>
    </row>
    <row r="780611" spans="16:16" x14ac:dyDescent="0.3">
      <c r="P780611" s="83"/>
    </row>
    <row r="780612" spans="16:16" x14ac:dyDescent="0.3">
      <c r="P780612" s="83"/>
    </row>
    <row r="780613" spans="16:16" x14ac:dyDescent="0.3">
      <c r="P780613" s="83"/>
    </row>
    <row r="780614" spans="16:16" x14ac:dyDescent="0.3">
      <c r="P780614" s="83"/>
    </row>
    <row r="780615" spans="16:16" x14ac:dyDescent="0.3">
      <c r="P780615" s="83"/>
    </row>
    <row r="780616" spans="16:16" x14ac:dyDescent="0.3">
      <c r="P780616" s="83"/>
    </row>
    <row r="780617" spans="16:16" x14ac:dyDescent="0.3">
      <c r="P780617" s="83"/>
    </row>
    <row r="780618" spans="16:16" x14ac:dyDescent="0.3">
      <c r="P780618" s="83"/>
    </row>
    <row r="780619" spans="16:16" x14ac:dyDescent="0.3">
      <c r="P780619" s="83"/>
    </row>
    <row r="780620" spans="16:16" x14ac:dyDescent="0.3">
      <c r="P780620" s="83"/>
    </row>
    <row r="780621" spans="16:16" x14ac:dyDescent="0.3">
      <c r="P780621" s="83"/>
    </row>
    <row r="780622" spans="16:16" x14ac:dyDescent="0.3">
      <c r="P780622" s="83"/>
    </row>
    <row r="780623" spans="16:16" x14ac:dyDescent="0.3">
      <c r="P780623" s="83"/>
    </row>
    <row r="780624" spans="16:16" x14ac:dyDescent="0.3">
      <c r="P780624" s="83"/>
    </row>
    <row r="780625" spans="16:16" x14ac:dyDescent="0.3">
      <c r="P780625" s="83"/>
    </row>
    <row r="780626" spans="16:16" x14ac:dyDescent="0.3">
      <c r="P780626" s="83"/>
    </row>
    <row r="780627" spans="16:16" x14ac:dyDescent="0.3">
      <c r="P780627" s="83"/>
    </row>
    <row r="780628" spans="16:16" x14ac:dyDescent="0.3">
      <c r="P780628" s="83"/>
    </row>
    <row r="780629" spans="16:16" x14ac:dyDescent="0.3">
      <c r="P780629" s="83"/>
    </row>
    <row r="780630" spans="16:16" x14ac:dyDescent="0.3">
      <c r="P780630" s="83"/>
    </row>
    <row r="780631" spans="16:16" x14ac:dyDescent="0.3">
      <c r="P780631" s="83"/>
    </row>
    <row r="780632" spans="16:16" x14ac:dyDescent="0.3">
      <c r="P780632" s="83"/>
    </row>
    <row r="780633" spans="16:16" x14ac:dyDescent="0.3">
      <c r="P780633" s="83"/>
    </row>
    <row r="780634" spans="16:16" x14ac:dyDescent="0.3">
      <c r="P780634" s="83"/>
    </row>
    <row r="780635" spans="16:16" x14ac:dyDescent="0.3">
      <c r="P780635" s="83"/>
    </row>
    <row r="780636" spans="16:16" x14ac:dyDescent="0.3">
      <c r="P780636" s="83"/>
    </row>
    <row r="780637" spans="16:16" x14ac:dyDescent="0.3">
      <c r="P780637" s="83"/>
    </row>
    <row r="780638" spans="16:16" x14ac:dyDescent="0.3">
      <c r="P780638" s="83"/>
    </row>
    <row r="780639" spans="16:16" x14ac:dyDescent="0.3">
      <c r="P780639" s="83"/>
    </row>
    <row r="780640" spans="16:16" x14ac:dyDescent="0.3">
      <c r="P780640" s="83"/>
    </row>
    <row r="780641" spans="16:16" x14ac:dyDescent="0.3">
      <c r="P780641" s="83"/>
    </row>
    <row r="780642" spans="16:16" x14ac:dyDescent="0.3">
      <c r="P780642" s="83"/>
    </row>
    <row r="780643" spans="16:16" x14ac:dyDescent="0.3">
      <c r="P780643" s="83"/>
    </row>
    <row r="780644" spans="16:16" x14ac:dyDescent="0.3">
      <c r="P780644" s="83"/>
    </row>
    <row r="780645" spans="16:16" x14ac:dyDescent="0.3">
      <c r="P780645" s="83"/>
    </row>
    <row r="780646" spans="16:16" x14ac:dyDescent="0.3">
      <c r="P780646" s="83"/>
    </row>
    <row r="780647" spans="16:16" x14ac:dyDescent="0.3">
      <c r="P780647" s="83"/>
    </row>
    <row r="780648" spans="16:16" x14ac:dyDescent="0.3">
      <c r="P780648" s="83"/>
    </row>
    <row r="780649" spans="16:16" x14ac:dyDescent="0.3">
      <c r="P780649" s="83"/>
    </row>
    <row r="780650" spans="16:16" x14ac:dyDescent="0.3">
      <c r="P780650" s="83"/>
    </row>
    <row r="780651" spans="16:16" x14ac:dyDescent="0.3">
      <c r="P780651" s="83"/>
    </row>
    <row r="780652" spans="16:16" x14ac:dyDescent="0.3">
      <c r="P780652" s="83"/>
    </row>
    <row r="780653" spans="16:16" x14ac:dyDescent="0.3">
      <c r="P780653" s="83"/>
    </row>
    <row r="780654" spans="16:16" x14ac:dyDescent="0.3">
      <c r="P780654" s="83"/>
    </row>
    <row r="780655" spans="16:16" x14ac:dyDescent="0.3">
      <c r="P780655" s="83"/>
    </row>
    <row r="780656" spans="16:16" x14ac:dyDescent="0.3">
      <c r="P780656" s="83"/>
    </row>
    <row r="780657" spans="16:16" x14ac:dyDescent="0.3">
      <c r="P780657" s="83"/>
    </row>
    <row r="780658" spans="16:16" x14ac:dyDescent="0.3">
      <c r="P780658" s="83"/>
    </row>
    <row r="780659" spans="16:16" x14ac:dyDescent="0.3">
      <c r="P780659" s="83"/>
    </row>
    <row r="780660" spans="16:16" x14ac:dyDescent="0.3">
      <c r="P780660" s="83"/>
    </row>
    <row r="780661" spans="16:16" x14ac:dyDescent="0.3">
      <c r="P780661" s="83"/>
    </row>
    <row r="780662" spans="16:16" x14ac:dyDescent="0.3">
      <c r="P780662" s="83"/>
    </row>
    <row r="780663" spans="16:16" x14ac:dyDescent="0.3">
      <c r="P780663" s="83"/>
    </row>
    <row r="780664" spans="16:16" x14ac:dyDescent="0.3">
      <c r="P780664" s="83"/>
    </row>
    <row r="780665" spans="16:16" x14ac:dyDescent="0.3">
      <c r="P780665" s="83"/>
    </row>
    <row r="780666" spans="16:16" x14ac:dyDescent="0.3">
      <c r="P780666" s="83"/>
    </row>
    <row r="780667" spans="16:16" x14ac:dyDescent="0.3">
      <c r="P780667" s="83"/>
    </row>
    <row r="780668" spans="16:16" x14ac:dyDescent="0.3">
      <c r="P780668" s="83"/>
    </row>
    <row r="780669" spans="16:16" x14ac:dyDescent="0.3">
      <c r="P780669" s="83"/>
    </row>
    <row r="780670" spans="16:16" x14ac:dyDescent="0.3">
      <c r="P780670" s="83"/>
    </row>
    <row r="780671" spans="16:16" x14ac:dyDescent="0.3">
      <c r="P780671" s="83"/>
    </row>
    <row r="780672" spans="16:16" x14ac:dyDescent="0.3">
      <c r="P780672" s="83"/>
    </row>
    <row r="780673" spans="16:16" x14ac:dyDescent="0.3">
      <c r="P780673" s="83"/>
    </row>
    <row r="780674" spans="16:16" x14ac:dyDescent="0.3">
      <c r="P780674" s="83"/>
    </row>
    <row r="780675" spans="16:16" x14ac:dyDescent="0.3">
      <c r="P780675" s="83"/>
    </row>
    <row r="780676" spans="16:16" x14ac:dyDescent="0.3">
      <c r="P780676" s="83"/>
    </row>
    <row r="780677" spans="16:16" x14ac:dyDescent="0.3">
      <c r="P780677" s="83"/>
    </row>
    <row r="780678" spans="16:16" x14ac:dyDescent="0.3">
      <c r="P780678" s="83"/>
    </row>
    <row r="780679" spans="16:16" x14ac:dyDescent="0.3">
      <c r="P780679" s="83"/>
    </row>
    <row r="780680" spans="16:16" x14ac:dyDescent="0.3">
      <c r="P780680" s="83"/>
    </row>
    <row r="780681" spans="16:16" x14ac:dyDescent="0.3">
      <c r="P780681" s="83"/>
    </row>
    <row r="780682" spans="16:16" x14ac:dyDescent="0.3">
      <c r="P780682" s="83"/>
    </row>
    <row r="780683" spans="16:16" x14ac:dyDescent="0.3">
      <c r="P780683" s="83"/>
    </row>
    <row r="780684" spans="16:16" x14ac:dyDescent="0.3">
      <c r="P780684" s="83"/>
    </row>
    <row r="780685" spans="16:16" x14ac:dyDescent="0.3">
      <c r="P780685" s="83"/>
    </row>
    <row r="780686" spans="16:16" x14ac:dyDescent="0.3">
      <c r="P780686" s="83"/>
    </row>
    <row r="780687" spans="16:16" x14ac:dyDescent="0.3">
      <c r="P780687" s="83"/>
    </row>
    <row r="780688" spans="16:16" x14ac:dyDescent="0.3">
      <c r="P780688" s="83"/>
    </row>
    <row r="780689" spans="16:16" x14ac:dyDescent="0.3">
      <c r="P780689" s="83"/>
    </row>
    <row r="780690" spans="16:16" x14ac:dyDescent="0.3">
      <c r="P780690" s="83"/>
    </row>
    <row r="780691" spans="16:16" x14ac:dyDescent="0.3">
      <c r="P780691" s="83"/>
    </row>
    <row r="780692" spans="16:16" x14ac:dyDescent="0.3">
      <c r="P780692" s="83"/>
    </row>
    <row r="780693" spans="16:16" x14ac:dyDescent="0.3">
      <c r="P780693" s="83"/>
    </row>
    <row r="780694" spans="16:16" x14ac:dyDescent="0.3">
      <c r="P780694" s="83"/>
    </row>
    <row r="780695" spans="16:16" x14ac:dyDescent="0.3">
      <c r="P780695" s="83"/>
    </row>
    <row r="780696" spans="16:16" x14ac:dyDescent="0.3">
      <c r="P780696" s="83"/>
    </row>
    <row r="780697" spans="16:16" x14ac:dyDescent="0.3">
      <c r="P780697" s="83"/>
    </row>
    <row r="780698" spans="16:16" x14ac:dyDescent="0.3">
      <c r="P780698" s="83"/>
    </row>
    <row r="780699" spans="16:16" x14ac:dyDescent="0.3">
      <c r="P780699" s="83"/>
    </row>
    <row r="780700" spans="16:16" x14ac:dyDescent="0.3">
      <c r="P780700" s="83"/>
    </row>
    <row r="780701" spans="16:16" x14ac:dyDescent="0.3">
      <c r="P780701" s="83"/>
    </row>
    <row r="780702" spans="16:16" x14ac:dyDescent="0.3">
      <c r="P780702" s="83"/>
    </row>
    <row r="780703" spans="16:16" x14ac:dyDescent="0.3">
      <c r="P780703" s="83"/>
    </row>
    <row r="780704" spans="16:16" x14ac:dyDescent="0.3">
      <c r="P780704" s="83"/>
    </row>
    <row r="780705" spans="16:16" x14ac:dyDescent="0.3">
      <c r="P780705" s="83"/>
    </row>
    <row r="780706" spans="16:16" x14ac:dyDescent="0.3">
      <c r="P780706" s="83"/>
    </row>
    <row r="780707" spans="16:16" x14ac:dyDescent="0.3">
      <c r="P780707" s="83"/>
    </row>
    <row r="780708" spans="16:16" x14ac:dyDescent="0.3">
      <c r="P780708" s="83"/>
    </row>
    <row r="780709" spans="16:16" x14ac:dyDescent="0.3">
      <c r="P780709" s="83"/>
    </row>
    <row r="780710" spans="16:16" x14ac:dyDescent="0.3">
      <c r="P780710" s="83"/>
    </row>
    <row r="780711" spans="16:16" x14ac:dyDescent="0.3">
      <c r="P780711" s="83"/>
    </row>
    <row r="780712" spans="16:16" x14ac:dyDescent="0.3">
      <c r="P780712" s="83"/>
    </row>
    <row r="780713" spans="16:16" x14ac:dyDescent="0.3">
      <c r="P780713" s="83"/>
    </row>
    <row r="780714" spans="16:16" x14ac:dyDescent="0.3">
      <c r="P780714" s="83"/>
    </row>
    <row r="780715" spans="16:16" x14ac:dyDescent="0.3">
      <c r="P780715" s="83"/>
    </row>
    <row r="780716" spans="16:16" x14ac:dyDescent="0.3">
      <c r="P780716" s="83"/>
    </row>
    <row r="780717" spans="16:16" x14ac:dyDescent="0.3">
      <c r="P780717" s="83"/>
    </row>
    <row r="780718" spans="16:16" x14ac:dyDescent="0.3">
      <c r="P780718" s="83"/>
    </row>
    <row r="780719" spans="16:16" x14ac:dyDescent="0.3">
      <c r="P780719" s="83"/>
    </row>
    <row r="780720" spans="16:16" x14ac:dyDescent="0.3">
      <c r="P780720" s="83"/>
    </row>
    <row r="780721" spans="16:16" x14ac:dyDescent="0.3">
      <c r="P780721" s="83"/>
    </row>
    <row r="780722" spans="16:16" x14ac:dyDescent="0.3">
      <c r="P780722" s="83"/>
    </row>
    <row r="780723" spans="16:16" x14ac:dyDescent="0.3">
      <c r="P780723" s="83"/>
    </row>
    <row r="780724" spans="16:16" x14ac:dyDescent="0.3">
      <c r="P780724" s="83"/>
    </row>
    <row r="780725" spans="16:16" x14ac:dyDescent="0.3">
      <c r="P780725" s="83"/>
    </row>
    <row r="780726" spans="16:16" x14ac:dyDescent="0.3">
      <c r="P780726" s="83"/>
    </row>
    <row r="780727" spans="16:16" x14ac:dyDescent="0.3">
      <c r="P780727" s="83"/>
    </row>
    <row r="780728" spans="16:16" x14ac:dyDescent="0.3">
      <c r="P780728" s="83"/>
    </row>
    <row r="780729" spans="16:16" x14ac:dyDescent="0.3">
      <c r="P780729" s="83"/>
    </row>
    <row r="780730" spans="16:16" x14ac:dyDescent="0.3">
      <c r="P780730" s="83"/>
    </row>
    <row r="780731" spans="16:16" x14ac:dyDescent="0.3">
      <c r="P780731" s="83"/>
    </row>
    <row r="780732" spans="16:16" x14ac:dyDescent="0.3">
      <c r="P780732" s="83"/>
    </row>
    <row r="780733" spans="16:16" x14ac:dyDescent="0.3">
      <c r="P780733" s="83"/>
    </row>
    <row r="780734" spans="16:16" x14ac:dyDescent="0.3">
      <c r="P780734" s="83"/>
    </row>
    <row r="780735" spans="16:16" x14ac:dyDescent="0.3">
      <c r="P780735" s="83"/>
    </row>
    <row r="780736" spans="16:16" x14ac:dyDescent="0.3">
      <c r="P780736" s="83"/>
    </row>
    <row r="780737" spans="16:16" x14ac:dyDescent="0.3">
      <c r="P780737" s="83"/>
    </row>
    <row r="780738" spans="16:16" x14ac:dyDescent="0.3">
      <c r="P780738" s="83"/>
    </row>
    <row r="780739" spans="16:16" x14ac:dyDescent="0.3">
      <c r="P780739" s="83"/>
    </row>
    <row r="780740" spans="16:16" x14ac:dyDescent="0.3">
      <c r="P780740" s="83"/>
    </row>
    <row r="780741" spans="16:16" x14ac:dyDescent="0.3">
      <c r="P780741" s="83"/>
    </row>
    <row r="780742" spans="16:16" x14ac:dyDescent="0.3">
      <c r="P780742" s="83"/>
    </row>
    <row r="780743" spans="16:16" x14ac:dyDescent="0.3">
      <c r="P780743" s="83"/>
    </row>
    <row r="780744" spans="16:16" x14ac:dyDescent="0.3">
      <c r="P780744" s="83"/>
    </row>
    <row r="780745" spans="16:16" x14ac:dyDescent="0.3">
      <c r="P780745" s="83"/>
    </row>
    <row r="780746" spans="16:16" x14ac:dyDescent="0.3">
      <c r="P780746" s="83"/>
    </row>
    <row r="780747" spans="16:16" x14ac:dyDescent="0.3">
      <c r="P780747" s="83"/>
    </row>
    <row r="780748" spans="16:16" x14ac:dyDescent="0.3">
      <c r="P780748" s="83"/>
    </row>
    <row r="780749" spans="16:16" x14ac:dyDescent="0.3">
      <c r="P780749" s="83"/>
    </row>
    <row r="780750" spans="16:16" x14ac:dyDescent="0.3">
      <c r="P780750" s="83"/>
    </row>
    <row r="780751" spans="16:16" x14ac:dyDescent="0.3">
      <c r="P780751" s="83"/>
    </row>
    <row r="780752" spans="16:16" x14ac:dyDescent="0.3">
      <c r="P780752" s="83"/>
    </row>
    <row r="780753" spans="16:16" x14ac:dyDescent="0.3">
      <c r="P780753" s="83"/>
    </row>
    <row r="780754" spans="16:16" x14ac:dyDescent="0.3">
      <c r="P780754" s="83"/>
    </row>
    <row r="780755" spans="16:16" x14ac:dyDescent="0.3">
      <c r="P780755" s="83"/>
    </row>
    <row r="780756" spans="16:16" x14ac:dyDescent="0.3">
      <c r="P780756" s="83"/>
    </row>
    <row r="780757" spans="16:16" x14ac:dyDescent="0.3">
      <c r="P780757" s="83"/>
    </row>
    <row r="780758" spans="16:16" x14ac:dyDescent="0.3">
      <c r="P780758" s="83"/>
    </row>
    <row r="780759" spans="16:16" x14ac:dyDescent="0.3">
      <c r="P780759" s="83"/>
    </row>
    <row r="780760" spans="16:16" x14ac:dyDescent="0.3">
      <c r="P780760" s="83"/>
    </row>
    <row r="780761" spans="16:16" x14ac:dyDescent="0.3">
      <c r="P780761" s="83"/>
    </row>
    <row r="780762" spans="16:16" x14ac:dyDescent="0.3">
      <c r="P780762" s="83"/>
    </row>
    <row r="780763" spans="16:16" x14ac:dyDescent="0.3">
      <c r="P780763" s="83"/>
    </row>
    <row r="780764" spans="16:16" x14ac:dyDescent="0.3">
      <c r="P780764" s="83"/>
    </row>
    <row r="780765" spans="16:16" x14ac:dyDescent="0.3">
      <c r="P780765" s="83"/>
    </row>
    <row r="780766" spans="16:16" x14ac:dyDescent="0.3">
      <c r="P780766" s="83"/>
    </row>
    <row r="780767" spans="16:16" x14ac:dyDescent="0.3">
      <c r="P780767" s="83"/>
    </row>
    <row r="780768" spans="16:16" x14ac:dyDescent="0.3">
      <c r="P780768" s="83"/>
    </row>
    <row r="780769" spans="16:16" x14ac:dyDescent="0.3">
      <c r="P780769" s="83"/>
    </row>
    <row r="780770" spans="16:16" x14ac:dyDescent="0.3">
      <c r="P780770" s="83"/>
    </row>
    <row r="780771" spans="16:16" x14ac:dyDescent="0.3">
      <c r="P780771" s="83"/>
    </row>
    <row r="780772" spans="16:16" x14ac:dyDescent="0.3">
      <c r="P780772" s="83"/>
    </row>
    <row r="780773" spans="16:16" x14ac:dyDescent="0.3">
      <c r="P780773" s="83"/>
    </row>
    <row r="780774" spans="16:16" x14ac:dyDescent="0.3">
      <c r="P780774" s="83"/>
    </row>
    <row r="780775" spans="16:16" x14ac:dyDescent="0.3">
      <c r="P780775" s="83"/>
    </row>
    <row r="780776" spans="16:16" x14ac:dyDescent="0.3">
      <c r="P780776" s="83"/>
    </row>
    <row r="780777" spans="16:16" x14ac:dyDescent="0.3">
      <c r="P780777" s="83"/>
    </row>
    <row r="780778" spans="16:16" x14ac:dyDescent="0.3">
      <c r="P780778" s="83"/>
    </row>
    <row r="780779" spans="16:16" x14ac:dyDescent="0.3">
      <c r="P780779" s="83"/>
    </row>
    <row r="780780" spans="16:16" x14ac:dyDescent="0.3">
      <c r="P780780" s="83"/>
    </row>
    <row r="780781" spans="16:16" x14ac:dyDescent="0.3">
      <c r="P780781" s="83"/>
    </row>
    <row r="780782" spans="16:16" x14ac:dyDescent="0.3">
      <c r="P780782" s="83"/>
    </row>
    <row r="780783" spans="16:16" x14ac:dyDescent="0.3">
      <c r="P780783" s="83"/>
    </row>
    <row r="780784" spans="16:16" x14ac:dyDescent="0.3">
      <c r="P780784" s="83"/>
    </row>
    <row r="780785" spans="16:16" x14ac:dyDescent="0.3">
      <c r="P780785" s="83"/>
    </row>
    <row r="780786" spans="16:16" x14ac:dyDescent="0.3">
      <c r="P780786" s="83"/>
    </row>
    <row r="780787" spans="16:16" x14ac:dyDescent="0.3">
      <c r="P780787" s="83"/>
    </row>
    <row r="780788" spans="16:16" x14ac:dyDescent="0.3">
      <c r="P780788" s="83"/>
    </row>
    <row r="780789" spans="16:16" x14ac:dyDescent="0.3">
      <c r="P780789" s="83"/>
    </row>
    <row r="780790" spans="16:16" x14ac:dyDescent="0.3">
      <c r="P780790" s="83"/>
    </row>
    <row r="780791" spans="16:16" x14ac:dyDescent="0.3">
      <c r="P780791" s="83"/>
    </row>
    <row r="780792" spans="16:16" x14ac:dyDescent="0.3">
      <c r="P780792" s="83"/>
    </row>
    <row r="780793" spans="16:16" x14ac:dyDescent="0.3">
      <c r="P780793" s="83"/>
    </row>
    <row r="780794" spans="16:16" x14ac:dyDescent="0.3">
      <c r="P780794" s="83"/>
    </row>
    <row r="780795" spans="16:16" x14ac:dyDescent="0.3">
      <c r="P780795" s="83"/>
    </row>
    <row r="780796" spans="16:16" x14ac:dyDescent="0.3">
      <c r="P780796" s="83"/>
    </row>
    <row r="780797" spans="16:16" x14ac:dyDescent="0.3">
      <c r="P780797" s="83"/>
    </row>
    <row r="780798" spans="16:16" x14ac:dyDescent="0.3">
      <c r="P780798" s="83"/>
    </row>
    <row r="780799" spans="16:16" x14ac:dyDescent="0.3">
      <c r="P780799" s="83"/>
    </row>
    <row r="780800" spans="16:16" x14ac:dyDescent="0.3">
      <c r="P780800" s="83"/>
    </row>
    <row r="780801" spans="16:16" x14ac:dyDescent="0.3">
      <c r="P780801" s="83"/>
    </row>
    <row r="780802" spans="16:16" x14ac:dyDescent="0.3">
      <c r="P780802" s="83"/>
    </row>
    <row r="780803" spans="16:16" x14ac:dyDescent="0.3">
      <c r="P780803" s="83"/>
    </row>
    <row r="780804" spans="16:16" x14ac:dyDescent="0.3">
      <c r="P780804" s="83"/>
    </row>
    <row r="780805" spans="16:16" x14ac:dyDescent="0.3">
      <c r="P780805" s="83"/>
    </row>
    <row r="780806" spans="16:16" x14ac:dyDescent="0.3">
      <c r="P780806" s="83"/>
    </row>
    <row r="780807" spans="16:16" x14ac:dyDescent="0.3">
      <c r="P780807" s="83"/>
    </row>
    <row r="780808" spans="16:16" x14ac:dyDescent="0.3">
      <c r="P780808" s="83"/>
    </row>
    <row r="780809" spans="16:16" x14ac:dyDescent="0.3">
      <c r="P780809" s="83"/>
    </row>
    <row r="780810" spans="16:16" x14ac:dyDescent="0.3">
      <c r="P780810" s="83"/>
    </row>
    <row r="780811" spans="16:16" x14ac:dyDescent="0.3">
      <c r="P780811" s="83"/>
    </row>
    <row r="780812" spans="16:16" x14ac:dyDescent="0.3">
      <c r="P780812" s="83"/>
    </row>
    <row r="780813" spans="16:16" x14ac:dyDescent="0.3">
      <c r="P780813" s="83"/>
    </row>
    <row r="780814" spans="16:16" x14ac:dyDescent="0.3">
      <c r="P780814" s="83"/>
    </row>
    <row r="780815" spans="16:16" x14ac:dyDescent="0.3">
      <c r="P780815" s="83"/>
    </row>
    <row r="780816" spans="16:16" x14ac:dyDescent="0.3">
      <c r="P780816" s="83"/>
    </row>
    <row r="780817" spans="16:16" x14ac:dyDescent="0.3">
      <c r="P780817" s="83"/>
    </row>
    <row r="780818" spans="16:16" x14ac:dyDescent="0.3">
      <c r="P780818" s="83"/>
    </row>
    <row r="780819" spans="16:16" x14ac:dyDescent="0.3">
      <c r="P780819" s="83"/>
    </row>
    <row r="780820" spans="16:16" x14ac:dyDescent="0.3">
      <c r="P780820" s="83"/>
    </row>
    <row r="780821" spans="16:16" x14ac:dyDescent="0.3">
      <c r="P780821" s="83"/>
    </row>
    <row r="780822" spans="16:16" x14ac:dyDescent="0.3">
      <c r="P780822" s="83"/>
    </row>
    <row r="780823" spans="16:16" x14ac:dyDescent="0.3">
      <c r="P780823" s="83"/>
    </row>
    <row r="780824" spans="16:16" x14ac:dyDescent="0.3">
      <c r="P780824" s="83"/>
    </row>
    <row r="780825" spans="16:16" x14ac:dyDescent="0.3">
      <c r="P780825" s="83"/>
    </row>
    <row r="780826" spans="16:16" x14ac:dyDescent="0.3">
      <c r="P780826" s="83"/>
    </row>
    <row r="780827" spans="16:16" x14ac:dyDescent="0.3">
      <c r="P780827" s="83"/>
    </row>
    <row r="780828" spans="16:16" x14ac:dyDescent="0.3">
      <c r="P780828" s="83"/>
    </row>
    <row r="780829" spans="16:16" x14ac:dyDescent="0.3">
      <c r="P780829" s="83"/>
    </row>
    <row r="780830" spans="16:16" x14ac:dyDescent="0.3">
      <c r="P780830" s="83"/>
    </row>
    <row r="780831" spans="16:16" x14ac:dyDescent="0.3">
      <c r="P780831" s="83"/>
    </row>
    <row r="780832" spans="16:16" x14ac:dyDescent="0.3">
      <c r="P780832" s="83"/>
    </row>
    <row r="780833" spans="16:16" x14ac:dyDescent="0.3">
      <c r="P780833" s="83"/>
    </row>
    <row r="780834" spans="16:16" x14ac:dyDescent="0.3">
      <c r="P780834" s="83"/>
    </row>
    <row r="780835" spans="16:16" x14ac:dyDescent="0.3">
      <c r="P780835" s="83"/>
    </row>
    <row r="780836" spans="16:16" x14ac:dyDescent="0.3">
      <c r="P780836" s="83"/>
    </row>
    <row r="780837" spans="16:16" x14ac:dyDescent="0.3">
      <c r="P780837" s="83"/>
    </row>
    <row r="780838" spans="16:16" x14ac:dyDescent="0.3">
      <c r="P780838" s="83"/>
    </row>
    <row r="780839" spans="16:16" x14ac:dyDescent="0.3">
      <c r="P780839" s="83"/>
    </row>
    <row r="780840" spans="16:16" x14ac:dyDescent="0.3">
      <c r="P780840" s="83"/>
    </row>
    <row r="780841" spans="16:16" x14ac:dyDescent="0.3">
      <c r="P780841" s="83"/>
    </row>
    <row r="780842" spans="16:16" x14ac:dyDescent="0.3">
      <c r="P780842" s="83"/>
    </row>
    <row r="780843" spans="16:16" x14ac:dyDescent="0.3">
      <c r="P780843" s="83"/>
    </row>
    <row r="780844" spans="16:16" x14ac:dyDescent="0.3">
      <c r="P780844" s="83"/>
    </row>
    <row r="780845" spans="16:16" x14ac:dyDescent="0.3">
      <c r="P780845" s="83"/>
    </row>
    <row r="780846" spans="16:16" x14ac:dyDescent="0.3">
      <c r="P780846" s="83"/>
    </row>
    <row r="780847" spans="16:16" x14ac:dyDescent="0.3">
      <c r="P780847" s="83"/>
    </row>
    <row r="780848" spans="16:16" x14ac:dyDescent="0.3">
      <c r="P780848" s="83"/>
    </row>
    <row r="780849" spans="16:16" x14ac:dyDescent="0.3">
      <c r="P780849" s="83"/>
    </row>
    <row r="780850" spans="16:16" x14ac:dyDescent="0.3">
      <c r="P780850" s="83"/>
    </row>
    <row r="780851" spans="16:16" x14ac:dyDescent="0.3">
      <c r="P780851" s="83"/>
    </row>
    <row r="780852" spans="16:16" x14ac:dyDescent="0.3">
      <c r="P780852" s="83"/>
    </row>
    <row r="780853" spans="16:16" x14ac:dyDescent="0.3">
      <c r="P780853" s="83"/>
    </row>
    <row r="780854" spans="16:16" x14ac:dyDescent="0.3">
      <c r="P780854" s="83"/>
    </row>
    <row r="780855" spans="16:16" x14ac:dyDescent="0.3">
      <c r="P780855" s="83"/>
    </row>
    <row r="780856" spans="16:16" x14ac:dyDescent="0.3">
      <c r="P780856" s="83"/>
    </row>
    <row r="780857" spans="16:16" x14ac:dyDescent="0.3">
      <c r="P780857" s="83"/>
    </row>
    <row r="780858" spans="16:16" x14ac:dyDescent="0.3">
      <c r="P780858" s="83"/>
    </row>
    <row r="780859" spans="16:16" x14ac:dyDescent="0.3">
      <c r="P780859" s="83"/>
    </row>
    <row r="780860" spans="16:16" x14ac:dyDescent="0.3">
      <c r="P780860" s="83"/>
    </row>
    <row r="780861" spans="16:16" x14ac:dyDescent="0.3">
      <c r="P780861" s="83"/>
    </row>
    <row r="780862" spans="16:16" x14ac:dyDescent="0.3">
      <c r="P780862" s="83"/>
    </row>
    <row r="780863" spans="16:16" x14ac:dyDescent="0.3">
      <c r="P780863" s="83"/>
    </row>
    <row r="780864" spans="16:16" x14ac:dyDescent="0.3">
      <c r="P780864" s="83"/>
    </row>
    <row r="780865" spans="16:16" x14ac:dyDescent="0.3">
      <c r="P780865" s="83"/>
    </row>
    <row r="780866" spans="16:16" x14ac:dyDescent="0.3">
      <c r="P780866" s="83"/>
    </row>
    <row r="780867" spans="16:16" x14ac:dyDescent="0.3">
      <c r="P780867" s="83"/>
    </row>
    <row r="780868" spans="16:16" x14ac:dyDescent="0.3">
      <c r="P780868" s="83"/>
    </row>
    <row r="780869" spans="16:16" x14ac:dyDescent="0.3">
      <c r="P780869" s="83"/>
    </row>
    <row r="780870" spans="16:16" x14ac:dyDescent="0.3">
      <c r="P780870" s="83"/>
    </row>
    <row r="780871" spans="16:16" x14ac:dyDescent="0.3">
      <c r="P780871" s="83"/>
    </row>
    <row r="780872" spans="16:16" x14ac:dyDescent="0.3">
      <c r="P780872" s="83"/>
    </row>
    <row r="780873" spans="16:16" x14ac:dyDescent="0.3">
      <c r="P780873" s="83"/>
    </row>
    <row r="780874" spans="16:16" x14ac:dyDescent="0.3">
      <c r="P780874" s="83"/>
    </row>
    <row r="780875" spans="16:16" x14ac:dyDescent="0.3">
      <c r="P780875" s="83"/>
    </row>
    <row r="780876" spans="16:16" x14ac:dyDescent="0.3">
      <c r="P780876" s="83"/>
    </row>
    <row r="780877" spans="16:16" x14ac:dyDescent="0.3">
      <c r="P780877" s="83"/>
    </row>
    <row r="780878" spans="16:16" x14ac:dyDescent="0.3">
      <c r="P780878" s="83"/>
    </row>
    <row r="780879" spans="16:16" x14ac:dyDescent="0.3">
      <c r="P780879" s="83"/>
    </row>
    <row r="780880" spans="16:16" x14ac:dyDescent="0.3">
      <c r="P780880" s="83"/>
    </row>
    <row r="780881" spans="16:16" x14ac:dyDescent="0.3">
      <c r="P780881" s="83"/>
    </row>
    <row r="780882" spans="16:16" x14ac:dyDescent="0.3">
      <c r="P780882" s="83"/>
    </row>
    <row r="780883" spans="16:16" x14ac:dyDescent="0.3">
      <c r="P780883" s="83"/>
    </row>
    <row r="780884" spans="16:16" x14ac:dyDescent="0.3">
      <c r="P780884" s="83"/>
    </row>
    <row r="780885" spans="16:16" x14ac:dyDescent="0.3">
      <c r="P780885" s="83"/>
    </row>
    <row r="780886" spans="16:16" x14ac:dyDescent="0.3">
      <c r="P780886" s="83"/>
    </row>
    <row r="780887" spans="16:16" x14ac:dyDescent="0.3">
      <c r="P780887" s="83"/>
    </row>
    <row r="780888" spans="16:16" x14ac:dyDescent="0.3">
      <c r="P780888" s="83"/>
    </row>
    <row r="780889" spans="16:16" x14ac:dyDescent="0.3">
      <c r="P780889" s="83"/>
    </row>
    <row r="780890" spans="16:16" x14ac:dyDescent="0.3">
      <c r="P780890" s="83"/>
    </row>
    <row r="780891" spans="16:16" x14ac:dyDescent="0.3">
      <c r="P780891" s="83"/>
    </row>
    <row r="780892" spans="16:16" x14ac:dyDescent="0.3">
      <c r="P780892" s="83"/>
    </row>
    <row r="780893" spans="16:16" x14ac:dyDescent="0.3">
      <c r="P780893" s="83"/>
    </row>
    <row r="780894" spans="16:16" x14ac:dyDescent="0.3">
      <c r="P780894" s="83"/>
    </row>
    <row r="780895" spans="16:16" x14ac:dyDescent="0.3">
      <c r="P780895" s="83"/>
    </row>
    <row r="780896" spans="16:16" x14ac:dyDescent="0.3">
      <c r="P780896" s="83"/>
    </row>
    <row r="780897" spans="16:16" x14ac:dyDescent="0.3">
      <c r="P780897" s="83"/>
    </row>
    <row r="780898" spans="16:16" x14ac:dyDescent="0.3">
      <c r="P780898" s="83"/>
    </row>
    <row r="780899" spans="16:16" x14ac:dyDescent="0.3">
      <c r="P780899" s="83"/>
    </row>
    <row r="780900" spans="16:16" x14ac:dyDescent="0.3">
      <c r="P780900" s="83"/>
    </row>
    <row r="780901" spans="16:16" x14ac:dyDescent="0.3">
      <c r="P780901" s="83"/>
    </row>
    <row r="780902" spans="16:16" x14ac:dyDescent="0.3">
      <c r="P780902" s="83"/>
    </row>
    <row r="780903" spans="16:16" x14ac:dyDescent="0.3">
      <c r="P780903" s="83"/>
    </row>
    <row r="780904" spans="16:16" x14ac:dyDescent="0.3">
      <c r="P780904" s="83"/>
    </row>
    <row r="780905" spans="16:16" x14ac:dyDescent="0.3">
      <c r="P780905" s="83"/>
    </row>
    <row r="780906" spans="16:16" x14ac:dyDescent="0.3">
      <c r="P780906" s="83"/>
    </row>
    <row r="780907" spans="16:16" x14ac:dyDescent="0.3">
      <c r="P780907" s="83"/>
    </row>
    <row r="780908" spans="16:16" x14ac:dyDescent="0.3">
      <c r="P780908" s="83"/>
    </row>
    <row r="780909" spans="16:16" x14ac:dyDescent="0.3">
      <c r="P780909" s="83"/>
    </row>
    <row r="780910" spans="16:16" x14ac:dyDescent="0.3">
      <c r="P780910" s="83"/>
    </row>
    <row r="780911" spans="16:16" x14ac:dyDescent="0.3">
      <c r="P780911" s="83"/>
    </row>
    <row r="780912" spans="16:16" x14ac:dyDescent="0.3">
      <c r="P780912" s="83"/>
    </row>
    <row r="780913" spans="16:16" x14ac:dyDescent="0.3">
      <c r="P780913" s="83"/>
    </row>
    <row r="780914" spans="16:16" x14ac:dyDescent="0.3">
      <c r="P780914" s="83"/>
    </row>
    <row r="780915" spans="16:16" x14ac:dyDescent="0.3">
      <c r="P780915" s="83"/>
    </row>
    <row r="780916" spans="16:16" x14ac:dyDescent="0.3">
      <c r="P780916" s="83"/>
    </row>
    <row r="780917" spans="16:16" x14ac:dyDescent="0.3">
      <c r="P780917" s="83"/>
    </row>
    <row r="780918" spans="16:16" x14ac:dyDescent="0.3">
      <c r="P780918" s="83"/>
    </row>
    <row r="780919" spans="16:16" x14ac:dyDescent="0.3">
      <c r="P780919" s="83"/>
    </row>
    <row r="780920" spans="16:16" x14ac:dyDescent="0.3">
      <c r="P780920" s="83"/>
    </row>
    <row r="780921" spans="16:16" x14ac:dyDescent="0.3">
      <c r="P780921" s="83"/>
    </row>
    <row r="780922" spans="16:16" x14ac:dyDescent="0.3">
      <c r="P780922" s="83"/>
    </row>
    <row r="780923" spans="16:16" x14ac:dyDescent="0.3">
      <c r="P780923" s="83"/>
    </row>
    <row r="780924" spans="16:16" x14ac:dyDescent="0.3">
      <c r="P780924" s="83"/>
    </row>
    <row r="780925" spans="16:16" x14ac:dyDescent="0.3">
      <c r="P780925" s="83"/>
    </row>
    <row r="780926" spans="16:16" x14ac:dyDescent="0.3">
      <c r="P780926" s="83"/>
    </row>
    <row r="780927" spans="16:16" x14ac:dyDescent="0.3">
      <c r="P780927" s="83"/>
    </row>
    <row r="780928" spans="16:16" x14ac:dyDescent="0.3">
      <c r="P780928" s="83"/>
    </row>
    <row r="780929" spans="16:16" x14ac:dyDescent="0.3">
      <c r="P780929" s="83"/>
    </row>
    <row r="780930" spans="16:16" x14ac:dyDescent="0.3">
      <c r="P780930" s="83"/>
    </row>
    <row r="780931" spans="16:16" x14ac:dyDescent="0.3">
      <c r="P780931" s="83"/>
    </row>
    <row r="780932" spans="16:16" x14ac:dyDescent="0.3">
      <c r="P780932" s="83"/>
    </row>
    <row r="780933" spans="16:16" x14ac:dyDescent="0.3">
      <c r="P780933" s="83"/>
    </row>
    <row r="780934" spans="16:16" x14ac:dyDescent="0.3">
      <c r="P780934" s="83"/>
    </row>
    <row r="780935" spans="16:16" x14ac:dyDescent="0.3">
      <c r="P780935" s="83"/>
    </row>
    <row r="780936" spans="16:16" x14ac:dyDescent="0.3">
      <c r="P780936" s="83"/>
    </row>
    <row r="780937" spans="16:16" x14ac:dyDescent="0.3">
      <c r="P780937" s="83"/>
    </row>
    <row r="780938" spans="16:16" x14ac:dyDescent="0.3">
      <c r="P780938" s="83"/>
    </row>
    <row r="780939" spans="16:16" x14ac:dyDescent="0.3">
      <c r="P780939" s="83"/>
    </row>
    <row r="780940" spans="16:16" x14ac:dyDescent="0.3">
      <c r="P780940" s="83"/>
    </row>
    <row r="780941" spans="16:16" x14ac:dyDescent="0.3">
      <c r="P780941" s="83"/>
    </row>
    <row r="780942" spans="16:16" x14ac:dyDescent="0.3">
      <c r="P780942" s="83"/>
    </row>
    <row r="780943" spans="16:16" x14ac:dyDescent="0.3">
      <c r="P780943" s="83"/>
    </row>
    <row r="780944" spans="16:16" x14ac:dyDescent="0.3">
      <c r="P780944" s="83"/>
    </row>
    <row r="780945" spans="16:16" x14ac:dyDescent="0.3">
      <c r="P780945" s="83"/>
    </row>
    <row r="780946" spans="16:16" x14ac:dyDescent="0.3">
      <c r="P780946" s="83"/>
    </row>
    <row r="780947" spans="16:16" x14ac:dyDescent="0.3">
      <c r="P780947" s="83"/>
    </row>
    <row r="780948" spans="16:16" x14ac:dyDescent="0.3">
      <c r="P780948" s="83"/>
    </row>
    <row r="780949" spans="16:16" x14ac:dyDescent="0.3">
      <c r="P780949" s="83"/>
    </row>
    <row r="780950" spans="16:16" x14ac:dyDescent="0.3">
      <c r="P780950" s="83"/>
    </row>
    <row r="780951" spans="16:16" x14ac:dyDescent="0.3">
      <c r="P780951" s="83"/>
    </row>
    <row r="780952" spans="16:16" x14ac:dyDescent="0.3">
      <c r="P780952" s="83"/>
    </row>
    <row r="780953" spans="16:16" x14ac:dyDescent="0.3">
      <c r="P780953" s="83"/>
    </row>
    <row r="780954" spans="16:16" x14ac:dyDescent="0.3">
      <c r="P780954" s="83"/>
    </row>
    <row r="780955" spans="16:16" x14ac:dyDescent="0.3">
      <c r="P780955" s="83"/>
    </row>
    <row r="780956" spans="16:16" x14ac:dyDescent="0.3">
      <c r="P780956" s="83"/>
    </row>
    <row r="780957" spans="16:16" x14ac:dyDescent="0.3">
      <c r="P780957" s="83"/>
    </row>
    <row r="780958" spans="16:16" x14ac:dyDescent="0.3">
      <c r="P780958" s="83"/>
    </row>
    <row r="780959" spans="16:16" x14ac:dyDescent="0.3">
      <c r="P780959" s="83"/>
    </row>
    <row r="780960" spans="16:16" x14ac:dyDescent="0.3">
      <c r="P780960" s="83"/>
    </row>
    <row r="780961" spans="16:16" x14ac:dyDescent="0.3">
      <c r="P780961" s="83"/>
    </row>
    <row r="780962" spans="16:16" x14ac:dyDescent="0.3">
      <c r="P780962" s="83"/>
    </row>
    <row r="780963" spans="16:16" x14ac:dyDescent="0.3">
      <c r="P780963" s="83"/>
    </row>
    <row r="780964" spans="16:16" x14ac:dyDescent="0.3">
      <c r="P780964" s="83"/>
    </row>
    <row r="780965" spans="16:16" x14ac:dyDescent="0.3">
      <c r="P780965" s="83"/>
    </row>
    <row r="780966" spans="16:16" x14ac:dyDescent="0.3">
      <c r="P780966" s="83"/>
    </row>
    <row r="780967" spans="16:16" x14ac:dyDescent="0.3">
      <c r="P780967" s="83"/>
    </row>
    <row r="780968" spans="16:16" x14ac:dyDescent="0.3">
      <c r="P780968" s="83"/>
    </row>
    <row r="780969" spans="16:16" x14ac:dyDescent="0.3">
      <c r="P780969" s="83"/>
    </row>
    <row r="780970" spans="16:16" x14ac:dyDescent="0.3">
      <c r="P780970" s="83"/>
    </row>
    <row r="780971" spans="16:16" x14ac:dyDescent="0.3">
      <c r="P780971" s="83"/>
    </row>
    <row r="780972" spans="16:16" x14ac:dyDescent="0.3">
      <c r="P780972" s="83"/>
    </row>
    <row r="780973" spans="16:16" x14ac:dyDescent="0.3">
      <c r="P780973" s="83"/>
    </row>
    <row r="780974" spans="16:16" x14ac:dyDescent="0.3">
      <c r="P780974" s="83"/>
    </row>
    <row r="780975" spans="16:16" x14ac:dyDescent="0.3">
      <c r="P780975" s="83"/>
    </row>
    <row r="780976" spans="16:16" x14ac:dyDescent="0.3">
      <c r="P780976" s="83"/>
    </row>
    <row r="780977" spans="16:16" x14ac:dyDescent="0.3">
      <c r="P780977" s="83"/>
    </row>
    <row r="780978" spans="16:16" x14ac:dyDescent="0.3">
      <c r="P780978" s="83"/>
    </row>
    <row r="780979" spans="16:16" x14ac:dyDescent="0.3">
      <c r="P780979" s="83"/>
    </row>
    <row r="780980" spans="16:16" x14ac:dyDescent="0.3">
      <c r="P780980" s="83"/>
    </row>
    <row r="780981" spans="16:16" x14ac:dyDescent="0.3">
      <c r="P780981" s="83"/>
    </row>
    <row r="780982" spans="16:16" x14ac:dyDescent="0.3">
      <c r="P780982" s="83"/>
    </row>
    <row r="780983" spans="16:16" x14ac:dyDescent="0.3">
      <c r="P780983" s="83"/>
    </row>
    <row r="780984" spans="16:16" x14ac:dyDescent="0.3">
      <c r="P780984" s="83"/>
    </row>
    <row r="780985" spans="16:16" x14ac:dyDescent="0.3">
      <c r="P780985" s="83"/>
    </row>
    <row r="780986" spans="16:16" x14ac:dyDescent="0.3">
      <c r="P780986" s="83"/>
    </row>
    <row r="780987" spans="16:16" x14ac:dyDescent="0.3">
      <c r="P780987" s="83"/>
    </row>
    <row r="780988" spans="16:16" x14ac:dyDescent="0.3">
      <c r="P780988" s="83"/>
    </row>
    <row r="780989" spans="16:16" x14ac:dyDescent="0.3">
      <c r="P780989" s="83"/>
    </row>
    <row r="780990" spans="16:16" x14ac:dyDescent="0.3">
      <c r="P780990" s="83"/>
    </row>
    <row r="780991" spans="16:16" x14ac:dyDescent="0.3">
      <c r="P780991" s="83"/>
    </row>
    <row r="780992" spans="16:16" x14ac:dyDescent="0.3">
      <c r="P780992" s="83"/>
    </row>
    <row r="780993" spans="16:16" x14ac:dyDescent="0.3">
      <c r="P780993" s="83"/>
    </row>
    <row r="780994" spans="16:16" x14ac:dyDescent="0.3">
      <c r="P780994" s="83"/>
    </row>
    <row r="780995" spans="16:16" x14ac:dyDescent="0.3">
      <c r="P780995" s="83"/>
    </row>
    <row r="780996" spans="16:16" x14ac:dyDescent="0.3">
      <c r="P780996" s="83"/>
    </row>
    <row r="780997" spans="16:16" x14ac:dyDescent="0.3">
      <c r="P780997" s="83"/>
    </row>
    <row r="780998" spans="16:16" x14ac:dyDescent="0.3">
      <c r="P780998" s="83"/>
    </row>
    <row r="780999" spans="16:16" x14ac:dyDescent="0.3">
      <c r="P780999" s="83"/>
    </row>
    <row r="781000" spans="16:16" x14ac:dyDescent="0.3">
      <c r="P781000" s="83"/>
    </row>
    <row r="781001" spans="16:16" x14ac:dyDescent="0.3">
      <c r="P781001" s="83"/>
    </row>
    <row r="781002" spans="16:16" x14ac:dyDescent="0.3">
      <c r="P781002" s="83"/>
    </row>
    <row r="781003" spans="16:16" x14ac:dyDescent="0.3">
      <c r="P781003" s="83"/>
    </row>
    <row r="781004" spans="16:16" x14ac:dyDescent="0.3">
      <c r="P781004" s="83"/>
    </row>
    <row r="781005" spans="16:16" x14ac:dyDescent="0.3">
      <c r="P781005" s="83"/>
    </row>
    <row r="781006" spans="16:16" x14ac:dyDescent="0.3">
      <c r="P781006" s="83"/>
    </row>
    <row r="781007" spans="16:16" x14ac:dyDescent="0.3">
      <c r="P781007" s="83"/>
    </row>
    <row r="781008" spans="16:16" x14ac:dyDescent="0.3">
      <c r="P781008" s="83"/>
    </row>
    <row r="781009" spans="16:16" x14ac:dyDescent="0.3">
      <c r="P781009" s="83"/>
    </row>
    <row r="781010" spans="16:16" x14ac:dyDescent="0.3">
      <c r="P781010" s="83"/>
    </row>
    <row r="781011" spans="16:16" x14ac:dyDescent="0.3">
      <c r="P781011" s="83"/>
    </row>
    <row r="781012" spans="16:16" x14ac:dyDescent="0.3">
      <c r="P781012" s="83"/>
    </row>
    <row r="781013" spans="16:16" x14ac:dyDescent="0.3">
      <c r="P781013" s="83"/>
    </row>
    <row r="781014" spans="16:16" x14ac:dyDescent="0.3">
      <c r="P781014" s="83"/>
    </row>
    <row r="781015" spans="16:16" x14ac:dyDescent="0.3">
      <c r="P781015" s="83"/>
    </row>
    <row r="781016" spans="16:16" x14ac:dyDescent="0.3">
      <c r="P781016" s="83"/>
    </row>
    <row r="781017" spans="16:16" x14ac:dyDescent="0.3">
      <c r="P781017" s="83"/>
    </row>
    <row r="781018" spans="16:16" x14ac:dyDescent="0.3">
      <c r="P781018" s="83"/>
    </row>
    <row r="781019" spans="16:16" x14ac:dyDescent="0.3">
      <c r="P781019" s="83"/>
    </row>
    <row r="781020" spans="16:16" x14ac:dyDescent="0.3">
      <c r="P781020" s="83"/>
    </row>
    <row r="781021" spans="16:16" x14ac:dyDescent="0.3">
      <c r="P781021" s="83"/>
    </row>
    <row r="781022" spans="16:16" x14ac:dyDescent="0.3">
      <c r="P781022" s="83"/>
    </row>
    <row r="781023" spans="16:16" x14ac:dyDescent="0.3">
      <c r="P781023" s="83"/>
    </row>
    <row r="781024" spans="16:16" x14ac:dyDescent="0.3">
      <c r="P781024" s="83"/>
    </row>
    <row r="781025" spans="16:16" x14ac:dyDescent="0.3">
      <c r="P781025" s="83"/>
    </row>
    <row r="781026" spans="16:16" x14ac:dyDescent="0.3">
      <c r="P781026" s="83"/>
    </row>
    <row r="781027" spans="16:16" x14ac:dyDescent="0.3">
      <c r="P781027" s="83"/>
    </row>
    <row r="781028" spans="16:16" x14ac:dyDescent="0.3">
      <c r="P781028" s="83"/>
    </row>
    <row r="781029" spans="16:16" x14ac:dyDescent="0.3">
      <c r="P781029" s="83"/>
    </row>
    <row r="781030" spans="16:16" x14ac:dyDescent="0.3">
      <c r="P781030" s="83"/>
    </row>
    <row r="781031" spans="16:16" x14ac:dyDescent="0.3">
      <c r="P781031" s="83"/>
    </row>
    <row r="781032" spans="16:16" x14ac:dyDescent="0.3">
      <c r="P781032" s="83"/>
    </row>
    <row r="781033" spans="16:16" x14ac:dyDescent="0.3">
      <c r="P781033" s="83"/>
    </row>
    <row r="781034" spans="16:16" x14ac:dyDescent="0.3">
      <c r="P781034" s="83"/>
    </row>
    <row r="781035" spans="16:16" x14ac:dyDescent="0.3">
      <c r="P781035" s="83"/>
    </row>
    <row r="781036" spans="16:16" x14ac:dyDescent="0.3">
      <c r="P781036" s="83"/>
    </row>
    <row r="781037" spans="16:16" x14ac:dyDescent="0.3">
      <c r="P781037" s="83"/>
    </row>
    <row r="781038" spans="16:16" x14ac:dyDescent="0.3">
      <c r="P781038" s="83"/>
    </row>
    <row r="781039" spans="16:16" x14ac:dyDescent="0.3">
      <c r="P781039" s="83"/>
    </row>
    <row r="781040" spans="16:16" x14ac:dyDescent="0.3">
      <c r="P781040" s="83"/>
    </row>
    <row r="781041" spans="16:16" x14ac:dyDescent="0.3">
      <c r="P781041" s="83"/>
    </row>
    <row r="781042" spans="16:16" x14ac:dyDescent="0.3">
      <c r="P781042" s="83"/>
    </row>
    <row r="781043" spans="16:16" x14ac:dyDescent="0.3">
      <c r="P781043" s="83"/>
    </row>
    <row r="781044" spans="16:16" x14ac:dyDescent="0.3">
      <c r="P781044" s="83"/>
    </row>
    <row r="781045" spans="16:16" x14ac:dyDescent="0.3">
      <c r="P781045" s="83"/>
    </row>
    <row r="781046" spans="16:16" x14ac:dyDescent="0.3">
      <c r="P781046" s="83"/>
    </row>
    <row r="781047" spans="16:16" x14ac:dyDescent="0.3">
      <c r="P781047" s="83"/>
    </row>
    <row r="781048" spans="16:16" x14ac:dyDescent="0.3">
      <c r="P781048" s="83"/>
    </row>
    <row r="781049" spans="16:16" x14ac:dyDescent="0.3">
      <c r="P781049" s="83"/>
    </row>
    <row r="781050" spans="16:16" x14ac:dyDescent="0.3">
      <c r="P781050" s="83"/>
    </row>
    <row r="781051" spans="16:16" x14ac:dyDescent="0.3">
      <c r="P781051" s="83"/>
    </row>
    <row r="781052" spans="16:16" x14ac:dyDescent="0.3">
      <c r="P781052" s="83"/>
    </row>
    <row r="781053" spans="16:16" x14ac:dyDescent="0.3">
      <c r="P781053" s="83"/>
    </row>
    <row r="781054" spans="16:16" x14ac:dyDescent="0.3">
      <c r="P781054" s="83"/>
    </row>
    <row r="781055" spans="16:16" x14ac:dyDescent="0.3">
      <c r="P781055" s="83"/>
    </row>
    <row r="781056" spans="16:16" x14ac:dyDescent="0.3">
      <c r="P781056" s="83"/>
    </row>
    <row r="781057" spans="16:16" x14ac:dyDescent="0.3">
      <c r="P781057" s="83"/>
    </row>
    <row r="781058" spans="16:16" x14ac:dyDescent="0.3">
      <c r="P781058" s="83"/>
    </row>
    <row r="781059" spans="16:16" x14ac:dyDescent="0.3">
      <c r="P781059" s="83"/>
    </row>
    <row r="781060" spans="16:16" x14ac:dyDescent="0.3">
      <c r="P781060" s="83"/>
    </row>
    <row r="781061" spans="16:16" x14ac:dyDescent="0.3">
      <c r="P781061" s="83"/>
    </row>
    <row r="781062" spans="16:16" x14ac:dyDescent="0.3">
      <c r="P781062" s="83"/>
    </row>
    <row r="781063" spans="16:16" x14ac:dyDescent="0.3">
      <c r="P781063" s="83"/>
    </row>
    <row r="781064" spans="16:16" x14ac:dyDescent="0.3">
      <c r="P781064" s="83"/>
    </row>
    <row r="781065" spans="16:16" x14ac:dyDescent="0.3">
      <c r="P781065" s="83"/>
    </row>
    <row r="781066" spans="16:16" x14ac:dyDescent="0.3">
      <c r="P781066" s="83"/>
    </row>
    <row r="781067" spans="16:16" x14ac:dyDescent="0.3">
      <c r="P781067" s="83"/>
    </row>
    <row r="781068" spans="16:16" x14ac:dyDescent="0.3">
      <c r="P781068" s="83"/>
    </row>
    <row r="781069" spans="16:16" x14ac:dyDescent="0.3">
      <c r="P781069" s="83"/>
    </row>
    <row r="781070" spans="16:16" x14ac:dyDescent="0.3">
      <c r="P781070" s="83"/>
    </row>
    <row r="781071" spans="16:16" x14ac:dyDescent="0.3">
      <c r="P781071" s="83"/>
    </row>
    <row r="781072" spans="16:16" x14ac:dyDescent="0.3">
      <c r="P781072" s="83"/>
    </row>
    <row r="781073" spans="16:16" x14ac:dyDescent="0.3">
      <c r="P781073" s="83"/>
    </row>
    <row r="781074" spans="16:16" x14ac:dyDescent="0.3">
      <c r="P781074" s="83"/>
    </row>
    <row r="781075" spans="16:16" x14ac:dyDescent="0.3">
      <c r="P781075" s="83"/>
    </row>
    <row r="781076" spans="16:16" x14ac:dyDescent="0.3">
      <c r="P781076" s="83"/>
    </row>
    <row r="781077" spans="16:16" x14ac:dyDescent="0.3">
      <c r="P781077" s="83"/>
    </row>
    <row r="781078" spans="16:16" x14ac:dyDescent="0.3">
      <c r="P781078" s="83"/>
    </row>
    <row r="781079" spans="16:16" x14ac:dyDescent="0.3">
      <c r="P781079" s="83"/>
    </row>
    <row r="781080" spans="16:16" x14ac:dyDescent="0.3">
      <c r="P781080" s="83"/>
    </row>
    <row r="781081" spans="16:16" x14ac:dyDescent="0.3">
      <c r="P781081" s="83"/>
    </row>
    <row r="781082" spans="16:16" x14ac:dyDescent="0.3">
      <c r="P781082" s="83"/>
    </row>
    <row r="781083" spans="16:16" x14ac:dyDescent="0.3">
      <c r="P781083" s="83"/>
    </row>
    <row r="781084" spans="16:16" x14ac:dyDescent="0.3">
      <c r="P781084" s="83"/>
    </row>
    <row r="781085" spans="16:16" x14ac:dyDescent="0.3">
      <c r="P781085" s="83"/>
    </row>
    <row r="781086" spans="16:16" x14ac:dyDescent="0.3">
      <c r="P781086" s="83"/>
    </row>
    <row r="781087" spans="16:16" x14ac:dyDescent="0.3">
      <c r="P781087" s="83"/>
    </row>
    <row r="781088" spans="16:16" x14ac:dyDescent="0.3">
      <c r="P781088" s="83"/>
    </row>
    <row r="781089" spans="16:16" x14ac:dyDescent="0.3">
      <c r="P781089" s="83"/>
    </row>
    <row r="781090" spans="16:16" x14ac:dyDescent="0.3">
      <c r="P781090" s="83"/>
    </row>
    <row r="781091" spans="16:16" x14ac:dyDescent="0.3">
      <c r="P781091" s="83"/>
    </row>
    <row r="781092" spans="16:16" x14ac:dyDescent="0.3">
      <c r="P781092" s="83"/>
    </row>
    <row r="781093" spans="16:16" x14ac:dyDescent="0.3">
      <c r="P781093" s="83"/>
    </row>
    <row r="781094" spans="16:16" x14ac:dyDescent="0.3">
      <c r="P781094" s="83"/>
    </row>
    <row r="781095" spans="16:16" x14ac:dyDescent="0.3">
      <c r="P781095" s="83"/>
    </row>
    <row r="781096" spans="16:16" x14ac:dyDescent="0.3">
      <c r="P781096" s="83"/>
    </row>
    <row r="781097" spans="16:16" x14ac:dyDescent="0.3">
      <c r="P781097" s="83"/>
    </row>
    <row r="781098" spans="16:16" x14ac:dyDescent="0.3">
      <c r="P781098" s="83"/>
    </row>
    <row r="781099" spans="16:16" x14ac:dyDescent="0.3">
      <c r="P781099" s="83"/>
    </row>
    <row r="781100" spans="16:16" x14ac:dyDescent="0.3">
      <c r="P781100" s="83"/>
    </row>
    <row r="781101" spans="16:16" x14ac:dyDescent="0.3">
      <c r="P781101" s="83"/>
    </row>
    <row r="781102" spans="16:16" x14ac:dyDescent="0.3">
      <c r="P781102" s="83"/>
    </row>
    <row r="781103" spans="16:16" x14ac:dyDescent="0.3">
      <c r="P781103" s="83"/>
    </row>
    <row r="781104" spans="16:16" x14ac:dyDescent="0.3">
      <c r="P781104" s="83"/>
    </row>
    <row r="781105" spans="16:16" x14ac:dyDescent="0.3">
      <c r="P781105" s="83"/>
    </row>
    <row r="781106" spans="16:16" x14ac:dyDescent="0.3">
      <c r="P781106" s="83"/>
    </row>
    <row r="781107" spans="16:16" x14ac:dyDescent="0.3">
      <c r="P781107" s="83"/>
    </row>
    <row r="781108" spans="16:16" x14ac:dyDescent="0.3">
      <c r="P781108" s="83"/>
    </row>
    <row r="781109" spans="16:16" x14ac:dyDescent="0.3">
      <c r="P781109" s="83"/>
    </row>
    <row r="781110" spans="16:16" x14ac:dyDescent="0.3">
      <c r="P781110" s="83"/>
    </row>
    <row r="781111" spans="16:16" x14ac:dyDescent="0.3">
      <c r="P781111" s="83"/>
    </row>
    <row r="781112" spans="16:16" x14ac:dyDescent="0.3">
      <c r="P781112" s="83"/>
    </row>
    <row r="781113" spans="16:16" x14ac:dyDescent="0.3">
      <c r="P781113" s="83"/>
    </row>
    <row r="781114" spans="16:16" x14ac:dyDescent="0.3">
      <c r="P781114" s="83"/>
    </row>
    <row r="781115" spans="16:16" x14ac:dyDescent="0.3">
      <c r="P781115" s="83"/>
    </row>
    <row r="781116" spans="16:16" x14ac:dyDescent="0.3">
      <c r="P781116" s="83"/>
    </row>
    <row r="781117" spans="16:16" x14ac:dyDescent="0.3">
      <c r="P781117" s="83"/>
    </row>
    <row r="781118" spans="16:16" x14ac:dyDescent="0.3">
      <c r="P781118" s="83"/>
    </row>
    <row r="781119" spans="16:16" x14ac:dyDescent="0.3">
      <c r="P781119" s="83"/>
    </row>
    <row r="781120" spans="16:16" x14ac:dyDescent="0.3">
      <c r="P781120" s="83"/>
    </row>
    <row r="781121" spans="16:16" x14ac:dyDescent="0.3">
      <c r="P781121" s="83"/>
    </row>
    <row r="781122" spans="16:16" x14ac:dyDescent="0.3">
      <c r="P781122" s="83"/>
    </row>
    <row r="781123" spans="16:16" x14ac:dyDescent="0.3">
      <c r="P781123" s="83"/>
    </row>
    <row r="781124" spans="16:16" x14ac:dyDescent="0.3">
      <c r="P781124" s="83"/>
    </row>
    <row r="781125" spans="16:16" x14ac:dyDescent="0.3">
      <c r="P781125" s="83"/>
    </row>
    <row r="781126" spans="16:16" x14ac:dyDescent="0.3">
      <c r="P781126" s="83"/>
    </row>
    <row r="781127" spans="16:16" x14ac:dyDescent="0.3">
      <c r="P781127" s="83"/>
    </row>
    <row r="781128" spans="16:16" x14ac:dyDescent="0.3">
      <c r="P781128" s="83"/>
    </row>
    <row r="781129" spans="16:16" x14ac:dyDescent="0.3">
      <c r="P781129" s="83"/>
    </row>
    <row r="781130" spans="16:16" x14ac:dyDescent="0.3">
      <c r="P781130" s="83"/>
    </row>
    <row r="781131" spans="16:16" x14ac:dyDescent="0.3">
      <c r="P781131" s="83"/>
    </row>
    <row r="781132" spans="16:16" x14ac:dyDescent="0.3">
      <c r="P781132" s="83"/>
    </row>
    <row r="781133" spans="16:16" x14ac:dyDescent="0.3">
      <c r="P781133" s="83"/>
    </row>
    <row r="781134" spans="16:16" x14ac:dyDescent="0.3">
      <c r="P781134" s="83"/>
    </row>
    <row r="781135" spans="16:16" x14ac:dyDescent="0.3">
      <c r="P781135" s="83"/>
    </row>
    <row r="781136" spans="16:16" x14ac:dyDescent="0.3">
      <c r="P781136" s="83"/>
    </row>
    <row r="781137" spans="16:16" x14ac:dyDescent="0.3">
      <c r="P781137" s="83"/>
    </row>
    <row r="781138" spans="16:16" x14ac:dyDescent="0.3">
      <c r="P781138" s="83"/>
    </row>
    <row r="781139" spans="16:16" x14ac:dyDescent="0.3">
      <c r="P781139" s="83"/>
    </row>
    <row r="781140" spans="16:16" x14ac:dyDescent="0.3">
      <c r="P781140" s="83"/>
    </row>
    <row r="781141" spans="16:16" x14ac:dyDescent="0.3">
      <c r="P781141" s="83"/>
    </row>
    <row r="781142" spans="16:16" x14ac:dyDescent="0.3">
      <c r="P781142" s="83"/>
    </row>
    <row r="781143" spans="16:16" x14ac:dyDescent="0.3">
      <c r="P781143" s="83"/>
    </row>
    <row r="781144" spans="16:16" x14ac:dyDescent="0.3">
      <c r="P781144" s="83"/>
    </row>
    <row r="781145" spans="16:16" x14ac:dyDescent="0.3">
      <c r="P781145" s="83"/>
    </row>
    <row r="781146" spans="16:16" x14ac:dyDescent="0.3">
      <c r="P781146" s="83"/>
    </row>
    <row r="781147" spans="16:16" x14ac:dyDescent="0.3">
      <c r="P781147" s="83"/>
    </row>
    <row r="781148" spans="16:16" x14ac:dyDescent="0.3">
      <c r="P781148" s="83"/>
    </row>
    <row r="781149" spans="16:16" x14ac:dyDescent="0.3">
      <c r="P781149" s="83"/>
    </row>
    <row r="781150" spans="16:16" x14ac:dyDescent="0.3">
      <c r="P781150" s="83"/>
    </row>
    <row r="781151" spans="16:16" x14ac:dyDescent="0.3">
      <c r="P781151" s="83"/>
    </row>
    <row r="781152" spans="16:16" x14ac:dyDescent="0.3">
      <c r="P781152" s="83"/>
    </row>
    <row r="781153" spans="16:16" x14ac:dyDescent="0.3">
      <c r="P781153" s="83"/>
    </row>
    <row r="781154" spans="16:16" x14ac:dyDescent="0.3">
      <c r="P781154" s="83"/>
    </row>
    <row r="781155" spans="16:16" x14ac:dyDescent="0.3">
      <c r="P781155" s="83"/>
    </row>
    <row r="781156" spans="16:16" x14ac:dyDescent="0.3">
      <c r="P781156" s="83"/>
    </row>
    <row r="781157" spans="16:16" x14ac:dyDescent="0.3">
      <c r="P781157" s="83"/>
    </row>
    <row r="781158" spans="16:16" x14ac:dyDescent="0.3">
      <c r="P781158" s="83"/>
    </row>
    <row r="781159" spans="16:16" x14ac:dyDescent="0.3">
      <c r="P781159" s="83"/>
    </row>
    <row r="781160" spans="16:16" x14ac:dyDescent="0.3">
      <c r="P781160" s="83"/>
    </row>
    <row r="781161" spans="16:16" x14ac:dyDescent="0.3">
      <c r="P781161" s="83"/>
    </row>
    <row r="781162" spans="16:16" x14ac:dyDescent="0.3">
      <c r="P781162" s="83"/>
    </row>
    <row r="781163" spans="16:16" x14ac:dyDescent="0.3">
      <c r="P781163" s="83"/>
    </row>
    <row r="781164" spans="16:16" x14ac:dyDescent="0.3">
      <c r="P781164" s="83"/>
    </row>
    <row r="781165" spans="16:16" x14ac:dyDescent="0.3">
      <c r="P781165" s="83"/>
    </row>
    <row r="781166" spans="16:16" x14ac:dyDescent="0.3">
      <c r="P781166" s="83"/>
    </row>
    <row r="781167" spans="16:16" x14ac:dyDescent="0.3">
      <c r="P781167" s="83"/>
    </row>
    <row r="781168" spans="16:16" x14ac:dyDescent="0.3">
      <c r="P781168" s="83"/>
    </row>
    <row r="781169" spans="16:16" x14ac:dyDescent="0.3">
      <c r="P781169" s="83"/>
    </row>
    <row r="781170" spans="16:16" x14ac:dyDescent="0.3">
      <c r="P781170" s="83"/>
    </row>
    <row r="781171" spans="16:16" x14ac:dyDescent="0.3">
      <c r="P781171" s="83"/>
    </row>
    <row r="781172" spans="16:16" x14ac:dyDescent="0.3">
      <c r="P781172" s="83"/>
    </row>
    <row r="781173" spans="16:16" x14ac:dyDescent="0.3">
      <c r="P781173" s="83"/>
    </row>
    <row r="781174" spans="16:16" x14ac:dyDescent="0.3">
      <c r="P781174" s="83"/>
    </row>
    <row r="781175" spans="16:16" x14ac:dyDescent="0.3">
      <c r="P781175" s="83"/>
    </row>
    <row r="781176" spans="16:16" x14ac:dyDescent="0.3">
      <c r="P781176" s="83"/>
    </row>
    <row r="781177" spans="16:16" x14ac:dyDescent="0.3">
      <c r="P781177" s="83"/>
    </row>
    <row r="781178" spans="16:16" x14ac:dyDescent="0.3">
      <c r="P781178" s="83"/>
    </row>
    <row r="781179" spans="16:16" x14ac:dyDescent="0.3">
      <c r="P781179" s="83"/>
    </row>
    <row r="781180" spans="16:16" x14ac:dyDescent="0.3">
      <c r="P781180" s="83"/>
    </row>
    <row r="781181" spans="16:16" x14ac:dyDescent="0.3">
      <c r="P781181" s="83"/>
    </row>
    <row r="781182" spans="16:16" x14ac:dyDescent="0.3">
      <c r="P781182" s="83"/>
    </row>
    <row r="781183" spans="16:16" x14ac:dyDescent="0.3">
      <c r="P781183" s="83"/>
    </row>
    <row r="781184" spans="16:16" x14ac:dyDescent="0.3">
      <c r="P781184" s="83"/>
    </row>
    <row r="781185" spans="16:16" x14ac:dyDescent="0.3">
      <c r="P781185" s="83"/>
    </row>
    <row r="781186" spans="16:16" x14ac:dyDescent="0.3">
      <c r="P781186" s="83"/>
    </row>
    <row r="781187" spans="16:16" x14ac:dyDescent="0.3">
      <c r="P781187" s="83"/>
    </row>
    <row r="781188" spans="16:16" x14ac:dyDescent="0.3">
      <c r="P781188" s="83"/>
    </row>
    <row r="781189" spans="16:16" x14ac:dyDescent="0.3">
      <c r="P781189" s="83"/>
    </row>
    <row r="781190" spans="16:16" x14ac:dyDescent="0.3">
      <c r="P781190" s="83"/>
    </row>
    <row r="781191" spans="16:16" x14ac:dyDescent="0.3">
      <c r="P781191" s="83"/>
    </row>
    <row r="781192" spans="16:16" x14ac:dyDescent="0.3">
      <c r="P781192" s="83"/>
    </row>
    <row r="781193" spans="16:16" x14ac:dyDescent="0.3">
      <c r="P781193" s="83"/>
    </row>
    <row r="781194" spans="16:16" x14ac:dyDescent="0.3">
      <c r="P781194" s="83"/>
    </row>
    <row r="781195" spans="16:16" x14ac:dyDescent="0.3">
      <c r="P781195" s="83"/>
    </row>
    <row r="781196" spans="16:16" x14ac:dyDescent="0.3">
      <c r="P781196" s="83"/>
    </row>
    <row r="781197" spans="16:16" x14ac:dyDescent="0.3">
      <c r="P781197" s="83"/>
    </row>
    <row r="781198" spans="16:16" x14ac:dyDescent="0.3">
      <c r="P781198" s="83"/>
    </row>
    <row r="781199" spans="16:16" x14ac:dyDescent="0.3">
      <c r="P781199" s="83"/>
    </row>
    <row r="781200" spans="16:16" x14ac:dyDescent="0.3">
      <c r="P781200" s="83"/>
    </row>
    <row r="781201" spans="16:16" x14ac:dyDescent="0.3">
      <c r="P781201" s="83"/>
    </row>
    <row r="781202" spans="16:16" x14ac:dyDescent="0.3">
      <c r="P781202" s="83"/>
    </row>
    <row r="781203" spans="16:16" x14ac:dyDescent="0.3">
      <c r="P781203" s="83"/>
    </row>
    <row r="781204" spans="16:16" x14ac:dyDescent="0.3">
      <c r="P781204" s="83"/>
    </row>
    <row r="781205" spans="16:16" x14ac:dyDescent="0.3">
      <c r="P781205" s="83"/>
    </row>
    <row r="781206" spans="16:16" x14ac:dyDescent="0.3">
      <c r="P781206" s="83"/>
    </row>
    <row r="781207" spans="16:16" x14ac:dyDescent="0.3">
      <c r="P781207" s="83"/>
    </row>
    <row r="781208" spans="16:16" x14ac:dyDescent="0.3">
      <c r="P781208" s="83"/>
    </row>
    <row r="781209" spans="16:16" x14ac:dyDescent="0.3">
      <c r="P781209" s="83"/>
    </row>
    <row r="781210" spans="16:16" x14ac:dyDescent="0.3">
      <c r="P781210" s="83"/>
    </row>
    <row r="781211" spans="16:16" x14ac:dyDescent="0.3">
      <c r="P781211" s="83"/>
    </row>
    <row r="781212" spans="16:16" x14ac:dyDescent="0.3">
      <c r="P781212" s="83"/>
    </row>
    <row r="781213" spans="16:16" x14ac:dyDescent="0.3">
      <c r="P781213" s="83"/>
    </row>
    <row r="781214" spans="16:16" x14ac:dyDescent="0.3">
      <c r="P781214" s="83"/>
    </row>
    <row r="781215" spans="16:16" x14ac:dyDescent="0.3">
      <c r="P781215" s="83"/>
    </row>
    <row r="781216" spans="16:16" x14ac:dyDescent="0.3">
      <c r="P781216" s="83"/>
    </row>
    <row r="781217" spans="16:16" x14ac:dyDescent="0.3">
      <c r="P781217" s="83"/>
    </row>
    <row r="781218" spans="16:16" x14ac:dyDescent="0.3">
      <c r="P781218" s="83"/>
    </row>
    <row r="781219" spans="16:16" x14ac:dyDescent="0.3">
      <c r="P781219" s="83"/>
    </row>
    <row r="781220" spans="16:16" x14ac:dyDescent="0.3">
      <c r="P781220" s="83"/>
    </row>
    <row r="781221" spans="16:16" x14ac:dyDescent="0.3">
      <c r="P781221" s="83"/>
    </row>
    <row r="781222" spans="16:16" x14ac:dyDescent="0.3">
      <c r="P781222" s="83"/>
    </row>
    <row r="781223" spans="16:16" x14ac:dyDescent="0.3">
      <c r="P781223" s="83"/>
    </row>
    <row r="781224" spans="16:16" x14ac:dyDescent="0.3">
      <c r="P781224" s="83"/>
    </row>
    <row r="781225" spans="16:16" x14ac:dyDescent="0.3">
      <c r="P781225" s="83"/>
    </row>
    <row r="781226" spans="16:16" x14ac:dyDescent="0.3">
      <c r="P781226" s="83"/>
    </row>
    <row r="781227" spans="16:16" x14ac:dyDescent="0.3">
      <c r="P781227" s="83"/>
    </row>
    <row r="781228" spans="16:16" x14ac:dyDescent="0.3">
      <c r="P781228" s="83"/>
    </row>
    <row r="781229" spans="16:16" x14ac:dyDescent="0.3">
      <c r="P781229" s="83"/>
    </row>
    <row r="781230" spans="16:16" x14ac:dyDescent="0.3">
      <c r="P781230" s="83"/>
    </row>
    <row r="781231" spans="16:16" x14ac:dyDescent="0.3">
      <c r="P781231" s="83"/>
    </row>
    <row r="781232" spans="16:16" x14ac:dyDescent="0.3">
      <c r="P781232" s="83"/>
    </row>
    <row r="781233" spans="16:16" x14ac:dyDescent="0.3">
      <c r="P781233" s="83"/>
    </row>
    <row r="781234" spans="16:16" x14ac:dyDescent="0.3">
      <c r="P781234" s="83"/>
    </row>
    <row r="781235" spans="16:16" x14ac:dyDescent="0.3">
      <c r="P781235" s="83"/>
    </row>
    <row r="781236" spans="16:16" x14ac:dyDescent="0.3">
      <c r="P781236" s="83"/>
    </row>
    <row r="781237" spans="16:16" x14ac:dyDescent="0.3">
      <c r="P781237" s="83"/>
    </row>
    <row r="781238" spans="16:16" x14ac:dyDescent="0.3">
      <c r="P781238" s="83"/>
    </row>
    <row r="781239" spans="16:16" x14ac:dyDescent="0.3">
      <c r="P781239" s="83"/>
    </row>
    <row r="781240" spans="16:16" x14ac:dyDescent="0.3">
      <c r="P781240" s="83"/>
    </row>
    <row r="781241" spans="16:16" x14ac:dyDescent="0.3">
      <c r="P781241" s="83"/>
    </row>
    <row r="781242" spans="16:16" x14ac:dyDescent="0.3">
      <c r="P781242" s="83"/>
    </row>
    <row r="781243" spans="16:16" x14ac:dyDescent="0.3">
      <c r="P781243" s="83"/>
    </row>
    <row r="781244" spans="16:16" x14ac:dyDescent="0.3">
      <c r="P781244" s="83"/>
    </row>
    <row r="781245" spans="16:16" x14ac:dyDescent="0.3">
      <c r="P781245" s="83"/>
    </row>
    <row r="781246" spans="16:16" x14ac:dyDescent="0.3">
      <c r="P781246" s="83"/>
    </row>
    <row r="781247" spans="16:16" x14ac:dyDescent="0.3">
      <c r="P781247" s="83"/>
    </row>
    <row r="781248" spans="16:16" x14ac:dyDescent="0.3">
      <c r="P781248" s="83"/>
    </row>
    <row r="781249" spans="16:16" x14ac:dyDescent="0.3">
      <c r="P781249" s="83"/>
    </row>
    <row r="781250" spans="16:16" x14ac:dyDescent="0.3">
      <c r="P781250" s="83"/>
    </row>
    <row r="781251" spans="16:16" x14ac:dyDescent="0.3">
      <c r="P781251" s="83"/>
    </row>
    <row r="781252" spans="16:16" x14ac:dyDescent="0.3">
      <c r="P781252" s="83"/>
    </row>
    <row r="781253" spans="16:16" x14ac:dyDescent="0.3">
      <c r="P781253" s="83"/>
    </row>
    <row r="781254" spans="16:16" x14ac:dyDescent="0.3">
      <c r="P781254" s="83"/>
    </row>
    <row r="781255" spans="16:16" x14ac:dyDescent="0.3">
      <c r="P781255" s="83"/>
    </row>
    <row r="781256" spans="16:16" x14ac:dyDescent="0.3">
      <c r="P781256" s="83"/>
    </row>
    <row r="781257" spans="16:16" x14ac:dyDescent="0.3">
      <c r="P781257" s="83"/>
    </row>
    <row r="781258" spans="16:16" x14ac:dyDescent="0.3">
      <c r="P781258" s="83"/>
    </row>
    <row r="781259" spans="16:16" x14ac:dyDescent="0.3">
      <c r="P781259" s="83"/>
    </row>
    <row r="781260" spans="16:16" x14ac:dyDescent="0.3">
      <c r="P781260" s="83"/>
    </row>
    <row r="781261" spans="16:16" x14ac:dyDescent="0.3">
      <c r="P781261" s="83"/>
    </row>
    <row r="781262" spans="16:16" x14ac:dyDescent="0.3">
      <c r="P781262" s="83"/>
    </row>
    <row r="781263" spans="16:16" x14ac:dyDescent="0.3">
      <c r="P781263" s="83"/>
    </row>
    <row r="781264" spans="16:16" x14ac:dyDescent="0.3">
      <c r="P781264" s="83"/>
    </row>
    <row r="781265" spans="16:16" x14ac:dyDescent="0.3">
      <c r="P781265" s="83"/>
    </row>
    <row r="781266" spans="16:16" x14ac:dyDescent="0.3">
      <c r="P781266" s="83"/>
    </row>
    <row r="781267" spans="16:16" x14ac:dyDescent="0.3">
      <c r="P781267" s="83"/>
    </row>
    <row r="781268" spans="16:16" x14ac:dyDescent="0.3">
      <c r="P781268" s="83"/>
    </row>
    <row r="781269" spans="16:16" x14ac:dyDescent="0.3">
      <c r="P781269" s="83"/>
    </row>
    <row r="781270" spans="16:16" x14ac:dyDescent="0.3">
      <c r="P781270" s="83"/>
    </row>
    <row r="781271" spans="16:16" x14ac:dyDescent="0.3">
      <c r="P781271" s="83"/>
    </row>
    <row r="781272" spans="16:16" x14ac:dyDescent="0.3">
      <c r="P781272" s="83"/>
    </row>
    <row r="781273" spans="16:16" x14ac:dyDescent="0.3">
      <c r="P781273" s="83"/>
    </row>
    <row r="781274" spans="16:16" x14ac:dyDescent="0.3">
      <c r="P781274" s="83"/>
    </row>
    <row r="781275" spans="16:16" x14ac:dyDescent="0.3">
      <c r="P781275" s="83"/>
    </row>
    <row r="781276" spans="16:16" x14ac:dyDescent="0.3">
      <c r="P781276" s="83"/>
    </row>
    <row r="781277" spans="16:16" x14ac:dyDescent="0.3">
      <c r="P781277" s="83"/>
    </row>
    <row r="781278" spans="16:16" x14ac:dyDescent="0.3">
      <c r="P781278" s="83"/>
    </row>
    <row r="781279" spans="16:16" x14ac:dyDescent="0.3">
      <c r="P781279" s="83"/>
    </row>
    <row r="781280" spans="16:16" x14ac:dyDescent="0.3">
      <c r="P781280" s="83"/>
    </row>
    <row r="781281" spans="16:16" x14ac:dyDescent="0.3">
      <c r="P781281" s="83"/>
    </row>
    <row r="781282" spans="16:16" x14ac:dyDescent="0.3">
      <c r="P781282" s="83"/>
    </row>
    <row r="781283" spans="16:16" x14ac:dyDescent="0.3">
      <c r="P781283" s="83"/>
    </row>
    <row r="781284" spans="16:16" x14ac:dyDescent="0.3">
      <c r="P781284" s="83"/>
    </row>
    <row r="781285" spans="16:16" x14ac:dyDescent="0.3">
      <c r="P781285" s="83"/>
    </row>
    <row r="781286" spans="16:16" x14ac:dyDescent="0.3">
      <c r="P781286" s="83"/>
    </row>
    <row r="781287" spans="16:16" x14ac:dyDescent="0.3">
      <c r="P781287" s="83"/>
    </row>
    <row r="781288" spans="16:16" x14ac:dyDescent="0.3">
      <c r="P781288" s="83"/>
    </row>
    <row r="781289" spans="16:16" x14ac:dyDescent="0.3">
      <c r="P781289" s="83"/>
    </row>
    <row r="781290" spans="16:16" x14ac:dyDescent="0.3">
      <c r="P781290" s="83"/>
    </row>
    <row r="781291" spans="16:16" x14ac:dyDescent="0.3">
      <c r="P781291" s="83"/>
    </row>
    <row r="781292" spans="16:16" x14ac:dyDescent="0.3">
      <c r="P781292" s="83"/>
    </row>
    <row r="781293" spans="16:16" x14ac:dyDescent="0.3">
      <c r="P781293" s="83"/>
    </row>
    <row r="781294" spans="16:16" x14ac:dyDescent="0.3">
      <c r="P781294" s="83"/>
    </row>
    <row r="781295" spans="16:16" x14ac:dyDescent="0.3">
      <c r="P781295" s="83"/>
    </row>
    <row r="781296" spans="16:16" x14ac:dyDescent="0.3">
      <c r="P781296" s="83"/>
    </row>
    <row r="781297" spans="16:16" x14ac:dyDescent="0.3">
      <c r="P781297" s="83"/>
    </row>
    <row r="781298" spans="16:16" x14ac:dyDescent="0.3">
      <c r="P781298" s="83"/>
    </row>
    <row r="781299" spans="16:16" x14ac:dyDescent="0.3">
      <c r="P781299" s="83"/>
    </row>
    <row r="781300" spans="16:16" x14ac:dyDescent="0.3">
      <c r="P781300" s="83"/>
    </row>
    <row r="781301" spans="16:16" x14ac:dyDescent="0.3">
      <c r="P781301" s="83"/>
    </row>
    <row r="781302" spans="16:16" x14ac:dyDescent="0.3">
      <c r="P781302" s="83"/>
    </row>
    <row r="781303" spans="16:16" x14ac:dyDescent="0.3">
      <c r="P781303" s="83"/>
    </row>
    <row r="781304" spans="16:16" x14ac:dyDescent="0.3">
      <c r="P781304" s="83"/>
    </row>
    <row r="781305" spans="16:16" x14ac:dyDescent="0.3">
      <c r="P781305" s="83"/>
    </row>
    <row r="781306" spans="16:16" x14ac:dyDescent="0.3">
      <c r="P781306" s="83"/>
    </row>
    <row r="781307" spans="16:16" x14ac:dyDescent="0.3">
      <c r="P781307" s="83"/>
    </row>
    <row r="781308" spans="16:16" x14ac:dyDescent="0.3">
      <c r="P781308" s="83"/>
    </row>
    <row r="781309" spans="16:16" x14ac:dyDescent="0.3">
      <c r="P781309" s="83"/>
    </row>
    <row r="781310" spans="16:16" x14ac:dyDescent="0.3">
      <c r="P781310" s="83"/>
    </row>
    <row r="781311" spans="16:16" x14ac:dyDescent="0.3">
      <c r="P781311" s="83"/>
    </row>
    <row r="781312" spans="16:16" x14ac:dyDescent="0.3">
      <c r="P781312" s="83"/>
    </row>
    <row r="781313" spans="16:16" x14ac:dyDescent="0.3">
      <c r="P781313" s="83"/>
    </row>
    <row r="781314" spans="16:16" x14ac:dyDescent="0.3">
      <c r="P781314" s="83"/>
    </row>
    <row r="781315" spans="16:16" x14ac:dyDescent="0.3">
      <c r="P781315" s="83"/>
    </row>
    <row r="781316" spans="16:16" x14ac:dyDescent="0.3">
      <c r="P781316" s="83"/>
    </row>
    <row r="781317" spans="16:16" x14ac:dyDescent="0.3">
      <c r="P781317" s="83"/>
    </row>
    <row r="781318" spans="16:16" x14ac:dyDescent="0.3">
      <c r="P781318" s="83"/>
    </row>
    <row r="781319" spans="16:16" x14ac:dyDescent="0.3">
      <c r="P781319" s="83"/>
    </row>
    <row r="781320" spans="16:16" x14ac:dyDescent="0.3">
      <c r="P781320" s="83"/>
    </row>
    <row r="781321" spans="16:16" x14ac:dyDescent="0.3">
      <c r="P781321" s="83"/>
    </row>
    <row r="781322" spans="16:16" x14ac:dyDescent="0.3">
      <c r="P781322" s="83"/>
    </row>
    <row r="781323" spans="16:16" x14ac:dyDescent="0.3">
      <c r="P781323" s="83"/>
    </row>
    <row r="781324" spans="16:16" x14ac:dyDescent="0.3">
      <c r="P781324" s="83"/>
    </row>
    <row r="781325" spans="16:16" x14ac:dyDescent="0.3">
      <c r="P781325" s="83"/>
    </row>
    <row r="781326" spans="16:16" x14ac:dyDescent="0.3">
      <c r="P781326" s="83"/>
    </row>
    <row r="781327" spans="16:16" x14ac:dyDescent="0.3">
      <c r="P781327" s="83"/>
    </row>
    <row r="781328" spans="16:16" x14ac:dyDescent="0.3">
      <c r="P781328" s="83"/>
    </row>
    <row r="781329" spans="16:16" x14ac:dyDescent="0.3">
      <c r="P781329" s="83"/>
    </row>
    <row r="781330" spans="16:16" x14ac:dyDescent="0.3">
      <c r="P781330" s="83"/>
    </row>
    <row r="781331" spans="16:16" x14ac:dyDescent="0.3">
      <c r="P781331" s="83"/>
    </row>
    <row r="781332" spans="16:16" x14ac:dyDescent="0.3">
      <c r="P781332" s="83"/>
    </row>
    <row r="781333" spans="16:16" x14ac:dyDescent="0.3">
      <c r="P781333" s="83"/>
    </row>
    <row r="781334" spans="16:16" x14ac:dyDescent="0.3">
      <c r="P781334" s="83"/>
    </row>
    <row r="781335" spans="16:16" x14ac:dyDescent="0.3">
      <c r="P781335" s="83"/>
    </row>
    <row r="781336" spans="16:16" x14ac:dyDescent="0.3">
      <c r="P781336" s="83"/>
    </row>
    <row r="781337" spans="16:16" x14ac:dyDescent="0.3">
      <c r="P781337" s="83"/>
    </row>
    <row r="781338" spans="16:16" x14ac:dyDescent="0.3">
      <c r="P781338" s="83"/>
    </row>
    <row r="781339" spans="16:16" x14ac:dyDescent="0.3">
      <c r="P781339" s="83"/>
    </row>
    <row r="781340" spans="16:16" x14ac:dyDescent="0.3">
      <c r="P781340" s="83"/>
    </row>
    <row r="781341" spans="16:16" x14ac:dyDescent="0.3">
      <c r="P781341" s="83"/>
    </row>
    <row r="781342" spans="16:16" x14ac:dyDescent="0.3">
      <c r="P781342" s="83"/>
    </row>
    <row r="781343" spans="16:16" x14ac:dyDescent="0.3">
      <c r="P781343" s="83"/>
    </row>
    <row r="781344" spans="16:16" x14ac:dyDescent="0.3">
      <c r="P781344" s="83"/>
    </row>
    <row r="781345" spans="16:16" x14ac:dyDescent="0.3">
      <c r="P781345" s="83"/>
    </row>
    <row r="781346" spans="16:16" x14ac:dyDescent="0.3">
      <c r="P781346" s="83"/>
    </row>
    <row r="781347" spans="16:16" x14ac:dyDescent="0.3">
      <c r="P781347" s="83"/>
    </row>
    <row r="781348" spans="16:16" x14ac:dyDescent="0.3">
      <c r="P781348" s="83"/>
    </row>
    <row r="781349" spans="16:16" x14ac:dyDescent="0.3">
      <c r="P781349" s="83"/>
    </row>
    <row r="781350" spans="16:16" x14ac:dyDescent="0.3">
      <c r="P781350" s="83"/>
    </row>
    <row r="781351" spans="16:16" x14ac:dyDescent="0.3">
      <c r="P781351" s="83"/>
    </row>
    <row r="781352" spans="16:16" x14ac:dyDescent="0.3">
      <c r="P781352" s="83"/>
    </row>
    <row r="781353" spans="16:16" x14ac:dyDescent="0.3">
      <c r="P781353" s="83"/>
    </row>
    <row r="781354" spans="16:16" x14ac:dyDescent="0.3">
      <c r="P781354" s="83"/>
    </row>
    <row r="781355" spans="16:16" x14ac:dyDescent="0.3">
      <c r="P781355" s="83"/>
    </row>
    <row r="781356" spans="16:16" x14ac:dyDescent="0.3">
      <c r="P781356" s="83"/>
    </row>
    <row r="781357" spans="16:16" x14ac:dyDescent="0.3">
      <c r="P781357" s="83"/>
    </row>
    <row r="781358" spans="16:16" x14ac:dyDescent="0.3">
      <c r="P781358" s="83"/>
    </row>
    <row r="781359" spans="16:16" x14ac:dyDescent="0.3">
      <c r="P781359" s="83"/>
    </row>
    <row r="781360" spans="16:16" x14ac:dyDescent="0.3">
      <c r="P781360" s="83"/>
    </row>
    <row r="781361" spans="16:16" x14ac:dyDescent="0.3">
      <c r="P781361" s="83"/>
    </row>
    <row r="781362" spans="16:16" x14ac:dyDescent="0.3">
      <c r="P781362" s="83"/>
    </row>
    <row r="781363" spans="16:16" x14ac:dyDescent="0.3">
      <c r="P781363" s="83"/>
    </row>
    <row r="781364" spans="16:16" x14ac:dyDescent="0.3">
      <c r="P781364" s="83"/>
    </row>
    <row r="781365" spans="16:16" x14ac:dyDescent="0.3">
      <c r="P781365" s="83"/>
    </row>
    <row r="781366" spans="16:16" x14ac:dyDescent="0.3">
      <c r="P781366" s="83"/>
    </row>
    <row r="781367" spans="16:16" x14ac:dyDescent="0.3">
      <c r="P781367" s="83"/>
    </row>
    <row r="781368" spans="16:16" x14ac:dyDescent="0.3">
      <c r="P781368" s="83"/>
    </row>
    <row r="781369" spans="16:16" x14ac:dyDescent="0.3">
      <c r="P781369" s="83"/>
    </row>
    <row r="781370" spans="16:16" x14ac:dyDescent="0.3">
      <c r="P781370" s="83"/>
    </row>
    <row r="781371" spans="16:16" x14ac:dyDescent="0.3">
      <c r="P781371" s="83"/>
    </row>
    <row r="781372" spans="16:16" x14ac:dyDescent="0.3">
      <c r="P781372" s="83"/>
    </row>
    <row r="781373" spans="16:16" x14ac:dyDescent="0.3">
      <c r="P781373" s="83"/>
    </row>
    <row r="781374" spans="16:16" x14ac:dyDescent="0.3">
      <c r="P781374" s="83"/>
    </row>
    <row r="781375" spans="16:16" x14ac:dyDescent="0.3">
      <c r="P781375" s="83"/>
    </row>
    <row r="781376" spans="16:16" x14ac:dyDescent="0.3">
      <c r="P781376" s="83"/>
    </row>
    <row r="781377" spans="16:16" x14ac:dyDescent="0.3">
      <c r="P781377" s="83"/>
    </row>
    <row r="781378" spans="16:16" x14ac:dyDescent="0.3">
      <c r="P781378" s="83"/>
    </row>
    <row r="781379" spans="16:16" x14ac:dyDescent="0.3">
      <c r="P781379" s="83"/>
    </row>
    <row r="781380" spans="16:16" x14ac:dyDescent="0.3">
      <c r="P781380" s="83"/>
    </row>
    <row r="781381" spans="16:16" x14ac:dyDescent="0.3">
      <c r="P781381" s="83"/>
    </row>
    <row r="781382" spans="16:16" x14ac:dyDescent="0.3">
      <c r="P781382" s="83"/>
    </row>
    <row r="781383" spans="16:16" x14ac:dyDescent="0.3">
      <c r="P781383" s="83"/>
    </row>
    <row r="781384" spans="16:16" x14ac:dyDescent="0.3">
      <c r="P781384" s="83"/>
    </row>
    <row r="781385" spans="16:16" x14ac:dyDescent="0.3">
      <c r="P781385" s="83"/>
    </row>
    <row r="781386" spans="16:16" x14ac:dyDescent="0.3">
      <c r="P781386" s="83"/>
    </row>
    <row r="781387" spans="16:16" x14ac:dyDescent="0.3">
      <c r="P781387" s="83"/>
    </row>
    <row r="781388" spans="16:16" x14ac:dyDescent="0.3">
      <c r="P781388" s="83"/>
    </row>
    <row r="781389" spans="16:16" x14ac:dyDescent="0.3">
      <c r="P781389" s="83"/>
    </row>
    <row r="781390" spans="16:16" x14ac:dyDescent="0.3">
      <c r="P781390" s="83"/>
    </row>
    <row r="781391" spans="16:16" x14ac:dyDescent="0.3">
      <c r="P781391" s="83"/>
    </row>
    <row r="781392" spans="16:16" x14ac:dyDescent="0.3">
      <c r="P781392" s="83"/>
    </row>
    <row r="781393" spans="16:16" x14ac:dyDescent="0.3">
      <c r="P781393" s="83"/>
    </row>
    <row r="781394" spans="16:16" x14ac:dyDescent="0.3">
      <c r="P781394" s="83"/>
    </row>
    <row r="781395" spans="16:16" x14ac:dyDescent="0.3">
      <c r="P781395" s="83"/>
    </row>
    <row r="781396" spans="16:16" x14ac:dyDescent="0.3">
      <c r="P781396" s="83"/>
    </row>
    <row r="781397" spans="16:16" x14ac:dyDescent="0.3">
      <c r="P781397" s="83"/>
    </row>
    <row r="781398" spans="16:16" x14ac:dyDescent="0.3">
      <c r="P781398" s="83"/>
    </row>
    <row r="781399" spans="16:16" x14ac:dyDescent="0.3">
      <c r="P781399" s="83"/>
    </row>
    <row r="781400" spans="16:16" x14ac:dyDescent="0.3">
      <c r="P781400" s="83"/>
    </row>
    <row r="781401" spans="16:16" x14ac:dyDescent="0.3">
      <c r="P781401" s="83"/>
    </row>
    <row r="781402" spans="16:16" x14ac:dyDescent="0.3">
      <c r="P781402" s="83"/>
    </row>
    <row r="781403" spans="16:16" x14ac:dyDescent="0.3">
      <c r="P781403" s="83"/>
    </row>
    <row r="781404" spans="16:16" x14ac:dyDescent="0.3">
      <c r="P781404" s="83"/>
    </row>
    <row r="781405" spans="16:16" x14ac:dyDescent="0.3">
      <c r="P781405" s="83"/>
    </row>
    <row r="781406" spans="16:16" x14ac:dyDescent="0.3">
      <c r="P781406" s="83"/>
    </row>
    <row r="781407" spans="16:16" x14ac:dyDescent="0.3">
      <c r="P781407" s="83"/>
    </row>
    <row r="781408" spans="16:16" x14ac:dyDescent="0.3">
      <c r="P781408" s="83"/>
    </row>
    <row r="781409" spans="16:16" x14ac:dyDescent="0.3">
      <c r="P781409" s="83"/>
    </row>
    <row r="781410" spans="16:16" x14ac:dyDescent="0.3">
      <c r="P781410" s="83"/>
    </row>
    <row r="781411" spans="16:16" x14ac:dyDescent="0.3">
      <c r="P781411" s="83"/>
    </row>
    <row r="781412" spans="16:16" x14ac:dyDescent="0.3">
      <c r="P781412" s="83"/>
    </row>
    <row r="781413" spans="16:16" x14ac:dyDescent="0.3">
      <c r="P781413" s="83"/>
    </row>
    <row r="781414" spans="16:16" x14ac:dyDescent="0.3">
      <c r="P781414" s="83"/>
    </row>
    <row r="781415" spans="16:16" x14ac:dyDescent="0.3">
      <c r="P781415" s="83"/>
    </row>
    <row r="781416" spans="16:16" x14ac:dyDescent="0.3">
      <c r="P781416" s="83"/>
    </row>
    <row r="781417" spans="16:16" x14ac:dyDescent="0.3">
      <c r="P781417" s="83"/>
    </row>
    <row r="781418" spans="16:16" x14ac:dyDescent="0.3">
      <c r="P781418" s="83"/>
    </row>
    <row r="781419" spans="16:16" x14ac:dyDescent="0.3">
      <c r="P781419" s="83"/>
    </row>
    <row r="781420" spans="16:16" x14ac:dyDescent="0.3">
      <c r="P781420" s="83"/>
    </row>
    <row r="781421" spans="16:16" x14ac:dyDescent="0.3">
      <c r="P781421" s="83"/>
    </row>
    <row r="781422" spans="16:16" x14ac:dyDescent="0.3">
      <c r="P781422" s="83"/>
    </row>
    <row r="781423" spans="16:16" x14ac:dyDescent="0.3">
      <c r="P781423" s="83"/>
    </row>
    <row r="781424" spans="16:16" x14ac:dyDescent="0.3">
      <c r="P781424" s="83"/>
    </row>
    <row r="781425" spans="16:16" x14ac:dyDescent="0.3">
      <c r="P781425" s="83"/>
    </row>
    <row r="781426" spans="16:16" x14ac:dyDescent="0.3">
      <c r="P781426" s="83"/>
    </row>
    <row r="781427" spans="16:16" x14ac:dyDescent="0.3">
      <c r="P781427" s="83"/>
    </row>
    <row r="781428" spans="16:16" x14ac:dyDescent="0.3">
      <c r="P781428" s="83"/>
    </row>
    <row r="781429" spans="16:16" x14ac:dyDescent="0.3">
      <c r="P781429" s="83"/>
    </row>
    <row r="781430" spans="16:16" x14ac:dyDescent="0.3">
      <c r="P781430" s="83"/>
    </row>
    <row r="781431" spans="16:16" x14ac:dyDescent="0.3">
      <c r="P781431" s="83"/>
    </row>
    <row r="781432" spans="16:16" x14ac:dyDescent="0.3">
      <c r="P781432" s="83"/>
    </row>
    <row r="781433" spans="16:16" x14ac:dyDescent="0.3">
      <c r="P781433" s="83"/>
    </row>
    <row r="781434" spans="16:16" x14ac:dyDescent="0.3">
      <c r="P781434" s="83"/>
    </row>
    <row r="781435" spans="16:16" x14ac:dyDescent="0.3">
      <c r="P781435" s="83"/>
    </row>
    <row r="781436" spans="16:16" x14ac:dyDescent="0.3">
      <c r="P781436" s="83"/>
    </row>
    <row r="781437" spans="16:16" x14ac:dyDescent="0.3">
      <c r="P781437" s="83"/>
    </row>
    <row r="781438" spans="16:16" x14ac:dyDescent="0.3">
      <c r="P781438" s="83"/>
    </row>
    <row r="781439" spans="16:16" x14ac:dyDescent="0.3">
      <c r="P781439" s="83"/>
    </row>
    <row r="781440" spans="16:16" x14ac:dyDescent="0.3">
      <c r="P781440" s="83"/>
    </row>
    <row r="781441" spans="16:16" x14ac:dyDescent="0.3">
      <c r="P781441" s="83"/>
    </row>
    <row r="781442" spans="16:16" x14ac:dyDescent="0.3">
      <c r="P781442" s="83"/>
    </row>
    <row r="781443" spans="16:16" x14ac:dyDescent="0.3">
      <c r="P781443" s="83"/>
    </row>
    <row r="781444" spans="16:16" x14ac:dyDescent="0.3">
      <c r="P781444" s="83"/>
    </row>
    <row r="781445" spans="16:16" x14ac:dyDescent="0.3">
      <c r="P781445" s="83"/>
    </row>
    <row r="781446" spans="16:16" x14ac:dyDescent="0.3">
      <c r="P781446" s="83"/>
    </row>
    <row r="781447" spans="16:16" x14ac:dyDescent="0.3">
      <c r="P781447" s="83"/>
    </row>
    <row r="781448" spans="16:16" x14ac:dyDescent="0.3">
      <c r="P781448" s="83"/>
    </row>
    <row r="781449" spans="16:16" x14ac:dyDescent="0.3">
      <c r="P781449" s="83"/>
    </row>
    <row r="781450" spans="16:16" x14ac:dyDescent="0.3">
      <c r="P781450" s="83"/>
    </row>
    <row r="781451" spans="16:16" x14ac:dyDescent="0.3">
      <c r="P781451" s="83"/>
    </row>
    <row r="781452" spans="16:16" x14ac:dyDescent="0.3">
      <c r="P781452" s="83"/>
    </row>
    <row r="781453" spans="16:16" x14ac:dyDescent="0.3">
      <c r="P781453" s="83"/>
    </row>
    <row r="781454" spans="16:16" x14ac:dyDescent="0.3">
      <c r="P781454" s="83"/>
    </row>
    <row r="781455" spans="16:16" x14ac:dyDescent="0.3">
      <c r="P781455" s="83"/>
    </row>
    <row r="781456" spans="16:16" x14ac:dyDescent="0.3">
      <c r="P781456" s="83"/>
    </row>
    <row r="781457" spans="16:16" x14ac:dyDescent="0.3">
      <c r="P781457" s="83"/>
    </row>
    <row r="781458" spans="16:16" x14ac:dyDescent="0.3">
      <c r="P781458" s="83"/>
    </row>
    <row r="781459" spans="16:16" x14ac:dyDescent="0.3">
      <c r="P781459" s="83"/>
    </row>
    <row r="781460" spans="16:16" x14ac:dyDescent="0.3">
      <c r="P781460" s="83"/>
    </row>
    <row r="781461" spans="16:16" x14ac:dyDescent="0.3">
      <c r="P781461" s="83"/>
    </row>
    <row r="781462" spans="16:16" x14ac:dyDescent="0.3">
      <c r="P781462" s="83"/>
    </row>
    <row r="781463" spans="16:16" x14ac:dyDescent="0.3">
      <c r="P781463" s="83"/>
    </row>
    <row r="781464" spans="16:16" x14ac:dyDescent="0.3">
      <c r="P781464" s="83"/>
    </row>
    <row r="781465" spans="16:16" x14ac:dyDescent="0.3">
      <c r="P781465" s="83"/>
    </row>
    <row r="781466" spans="16:16" x14ac:dyDescent="0.3">
      <c r="P781466" s="83"/>
    </row>
    <row r="781467" spans="16:16" x14ac:dyDescent="0.3">
      <c r="P781467" s="83"/>
    </row>
    <row r="781468" spans="16:16" x14ac:dyDescent="0.3">
      <c r="P781468" s="83"/>
    </row>
    <row r="781469" spans="16:16" x14ac:dyDescent="0.3">
      <c r="P781469" s="83"/>
    </row>
    <row r="781470" spans="16:16" x14ac:dyDescent="0.3">
      <c r="P781470" s="83"/>
    </row>
    <row r="781471" spans="16:16" x14ac:dyDescent="0.3">
      <c r="P781471" s="83"/>
    </row>
    <row r="781472" spans="16:16" x14ac:dyDescent="0.3">
      <c r="P781472" s="83"/>
    </row>
    <row r="781473" spans="16:16" x14ac:dyDescent="0.3">
      <c r="P781473" s="83"/>
    </row>
    <row r="781474" spans="16:16" x14ac:dyDescent="0.3">
      <c r="P781474" s="83"/>
    </row>
    <row r="781475" spans="16:16" x14ac:dyDescent="0.3">
      <c r="P781475" s="83"/>
    </row>
    <row r="781476" spans="16:16" x14ac:dyDescent="0.3">
      <c r="P781476" s="83"/>
    </row>
    <row r="781477" spans="16:16" x14ac:dyDescent="0.3">
      <c r="P781477" s="83"/>
    </row>
    <row r="781478" spans="16:16" x14ac:dyDescent="0.3">
      <c r="P781478" s="83"/>
    </row>
    <row r="781479" spans="16:16" x14ac:dyDescent="0.3">
      <c r="P781479" s="83"/>
    </row>
    <row r="781480" spans="16:16" x14ac:dyDescent="0.3">
      <c r="P781480" s="83"/>
    </row>
    <row r="781481" spans="16:16" x14ac:dyDescent="0.3">
      <c r="P781481" s="83"/>
    </row>
    <row r="781482" spans="16:16" x14ac:dyDescent="0.3">
      <c r="P781482" s="83"/>
    </row>
    <row r="781483" spans="16:16" x14ac:dyDescent="0.3">
      <c r="P781483" s="83"/>
    </row>
    <row r="781484" spans="16:16" x14ac:dyDescent="0.3">
      <c r="P781484" s="83"/>
    </row>
    <row r="781485" spans="16:16" x14ac:dyDescent="0.3">
      <c r="P781485" s="83"/>
    </row>
    <row r="781486" spans="16:16" x14ac:dyDescent="0.3">
      <c r="P781486" s="83"/>
    </row>
    <row r="781487" spans="16:16" x14ac:dyDescent="0.3">
      <c r="P781487" s="83"/>
    </row>
    <row r="781488" spans="16:16" x14ac:dyDescent="0.3">
      <c r="P781488" s="83"/>
    </row>
    <row r="781489" spans="16:16" x14ac:dyDescent="0.3">
      <c r="P781489" s="83"/>
    </row>
    <row r="781490" spans="16:16" x14ac:dyDescent="0.3">
      <c r="P781490" s="83"/>
    </row>
    <row r="781491" spans="16:16" x14ac:dyDescent="0.3">
      <c r="P781491" s="83"/>
    </row>
    <row r="781492" spans="16:16" x14ac:dyDescent="0.3">
      <c r="P781492" s="83"/>
    </row>
    <row r="781493" spans="16:16" x14ac:dyDescent="0.3">
      <c r="P781493" s="83"/>
    </row>
    <row r="781494" spans="16:16" x14ac:dyDescent="0.3">
      <c r="P781494" s="83"/>
    </row>
    <row r="781495" spans="16:16" x14ac:dyDescent="0.3">
      <c r="P781495" s="83"/>
    </row>
    <row r="781496" spans="16:16" x14ac:dyDescent="0.3">
      <c r="P781496" s="83"/>
    </row>
    <row r="781497" spans="16:16" x14ac:dyDescent="0.3">
      <c r="P781497" s="83"/>
    </row>
    <row r="781498" spans="16:16" x14ac:dyDescent="0.3">
      <c r="P781498" s="83"/>
    </row>
    <row r="781499" spans="16:16" x14ac:dyDescent="0.3">
      <c r="P781499" s="83"/>
    </row>
    <row r="781500" spans="16:16" x14ac:dyDescent="0.3">
      <c r="P781500" s="83"/>
    </row>
    <row r="781501" spans="16:16" x14ac:dyDescent="0.3">
      <c r="P781501" s="83"/>
    </row>
    <row r="781502" spans="16:16" x14ac:dyDescent="0.3">
      <c r="P781502" s="83"/>
    </row>
    <row r="781503" spans="16:16" x14ac:dyDescent="0.3">
      <c r="P781503" s="83"/>
    </row>
    <row r="781504" spans="16:16" x14ac:dyDescent="0.3">
      <c r="P781504" s="83"/>
    </row>
    <row r="781505" spans="16:16" x14ac:dyDescent="0.3">
      <c r="P781505" s="83"/>
    </row>
    <row r="781506" spans="16:16" x14ac:dyDescent="0.3">
      <c r="P781506" s="83"/>
    </row>
    <row r="781507" spans="16:16" x14ac:dyDescent="0.3">
      <c r="P781507" s="83"/>
    </row>
    <row r="781508" spans="16:16" x14ac:dyDescent="0.3">
      <c r="P781508" s="83"/>
    </row>
    <row r="781509" spans="16:16" x14ac:dyDescent="0.3">
      <c r="P781509" s="83"/>
    </row>
    <row r="781510" spans="16:16" x14ac:dyDescent="0.3">
      <c r="P781510" s="83"/>
    </row>
    <row r="781511" spans="16:16" x14ac:dyDescent="0.3">
      <c r="P781511" s="83"/>
    </row>
    <row r="781512" spans="16:16" x14ac:dyDescent="0.3">
      <c r="P781512" s="83"/>
    </row>
    <row r="781513" spans="16:16" x14ac:dyDescent="0.3">
      <c r="P781513" s="83"/>
    </row>
    <row r="781514" spans="16:16" x14ac:dyDescent="0.3">
      <c r="P781514" s="83"/>
    </row>
    <row r="781515" spans="16:16" x14ac:dyDescent="0.3">
      <c r="P781515" s="83"/>
    </row>
    <row r="781516" spans="16:16" x14ac:dyDescent="0.3">
      <c r="P781516" s="83"/>
    </row>
    <row r="781517" spans="16:16" x14ac:dyDescent="0.3">
      <c r="P781517" s="83"/>
    </row>
    <row r="781518" spans="16:16" x14ac:dyDescent="0.3">
      <c r="P781518" s="83"/>
    </row>
    <row r="781519" spans="16:16" x14ac:dyDescent="0.3">
      <c r="P781519" s="83"/>
    </row>
    <row r="781520" spans="16:16" x14ac:dyDescent="0.3">
      <c r="P781520" s="83"/>
    </row>
    <row r="781521" spans="16:16" x14ac:dyDescent="0.3">
      <c r="P781521" s="83"/>
    </row>
    <row r="781522" spans="16:16" x14ac:dyDescent="0.3">
      <c r="P781522" s="83"/>
    </row>
    <row r="781523" spans="16:16" x14ac:dyDescent="0.3">
      <c r="P781523" s="83"/>
    </row>
    <row r="781524" spans="16:16" x14ac:dyDescent="0.3">
      <c r="P781524" s="83"/>
    </row>
    <row r="781525" spans="16:16" x14ac:dyDescent="0.3">
      <c r="P781525" s="83"/>
    </row>
    <row r="781526" spans="16:16" x14ac:dyDescent="0.3">
      <c r="P781526" s="83"/>
    </row>
    <row r="781527" spans="16:16" x14ac:dyDescent="0.3">
      <c r="P781527" s="83"/>
    </row>
    <row r="781528" spans="16:16" x14ac:dyDescent="0.3">
      <c r="P781528" s="83"/>
    </row>
    <row r="781529" spans="16:16" x14ac:dyDescent="0.3">
      <c r="P781529" s="83"/>
    </row>
    <row r="781530" spans="16:16" x14ac:dyDescent="0.3">
      <c r="P781530" s="83"/>
    </row>
    <row r="781531" spans="16:16" x14ac:dyDescent="0.3">
      <c r="P781531" s="83"/>
    </row>
    <row r="781532" spans="16:16" x14ac:dyDescent="0.3">
      <c r="P781532" s="83"/>
    </row>
    <row r="781533" spans="16:16" x14ac:dyDescent="0.3">
      <c r="P781533" s="83"/>
    </row>
    <row r="781534" spans="16:16" x14ac:dyDescent="0.3">
      <c r="P781534" s="83"/>
    </row>
    <row r="781535" spans="16:16" x14ac:dyDescent="0.3">
      <c r="P781535" s="83"/>
    </row>
    <row r="781536" spans="16:16" x14ac:dyDescent="0.3">
      <c r="P781536" s="83"/>
    </row>
    <row r="781537" spans="16:16" x14ac:dyDescent="0.3">
      <c r="P781537" s="83"/>
    </row>
    <row r="781538" spans="16:16" x14ac:dyDescent="0.3">
      <c r="P781538" s="83"/>
    </row>
    <row r="781539" spans="16:16" x14ac:dyDescent="0.3">
      <c r="P781539" s="83"/>
    </row>
    <row r="781540" spans="16:16" x14ac:dyDescent="0.3">
      <c r="P781540" s="83"/>
    </row>
    <row r="781541" spans="16:16" x14ac:dyDescent="0.3">
      <c r="P781541" s="83"/>
    </row>
    <row r="781542" spans="16:16" x14ac:dyDescent="0.3">
      <c r="P781542" s="83"/>
    </row>
    <row r="781543" spans="16:16" x14ac:dyDescent="0.3">
      <c r="P781543" s="83"/>
    </row>
    <row r="781544" spans="16:16" x14ac:dyDescent="0.3">
      <c r="P781544" s="83"/>
    </row>
    <row r="781545" spans="16:16" x14ac:dyDescent="0.3">
      <c r="P781545" s="83"/>
    </row>
    <row r="781546" spans="16:16" x14ac:dyDescent="0.3">
      <c r="P781546" s="83"/>
    </row>
    <row r="781547" spans="16:16" x14ac:dyDescent="0.3">
      <c r="P781547" s="83"/>
    </row>
    <row r="781548" spans="16:16" x14ac:dyDescent="0.3">
      <c r="P781548" s="83"/>
    </row>
    <row r="781549" spans="16:16" x14ac:dyDescent="0.3">
      <c r="P781549" s="83"/>
    </row>
    <row r="781550" spans="16:16" x14ac:dyDescent="0.3">
      <c r="P781550" s="83"/>
    </row>
    <row r="781551" spans="16:16" x14ac:dyDescent="0.3">
      <c r="P781551" s="83"/>
    </row>
    <row r="781552" spans="16:16" x14ac:dyDescent="0.3">
      <c r="P781552" s="83"/>
    </row>
    <row r="781553" spans="16:16" x14ac:dyDescent="0.3">
      <c r="P781553" s="83"/>
    </row>
    <row r="781554" spans="16:16" x14ac:dyDescent="0.3">
      <c r="P781554" s="83"/>
    </row>
    <row r="781555" spans="16:16" x14ac:dyDescent="0.3">
      <c r="P781555" s="83"/>
    </row>
    <row r="781556" spans="16:16" x14ac:dyDescent="0.3">
      <c r="P781556" s="83"/>
    </row>
    <row r="781557" spans="16:16" x14ac:dyDescent="0.3">
      <c r="P781557" s="83"/>
    </row>
    <row r="781558" spans="16:16" x14ac:dyDescent="0.3">
      <c r="P781558" s="83"/>
    </row>
    <row r="781559" spans="16:16" x14ac:dyDescent="0.3">
      <c r="P781559" s="83"/>
    </row>
    <row r="781560" spans="16:16" x14ac:dyDescent="0.3">
      <c r="P781560" s="83"/>
    </row>
    <row r="781561" spans="16:16" x14ac:dyDescent="0.3">
      <c r="P781561" s="83"/>
    </row>
    <row r="781562" spans="16:16" x14ac:dyDescent="0.3">
      <c r="P781562" s="83"/>
    </row>
    <row r="781563" spans="16:16" x14ac:dyDescent="0.3">
      <c r="P781563" s="83"/>
    </row>
    <row r="781564" spans="16:16" x14ac:dyDescent="0.3">
      <c r="P781564" s="83"/>
    </row>
    <row r="781565" spans="16:16" x14ac:dyDescent="0.3">
      <c r="P781565" s="83"/>
    </row>
    <row r="781566" spans="16:16" x14ac:dyDescent="0.3">
      <c r="P781566" s="83"/>
    </row>
    <row r="781567" spans="16:16" x14ac:dyDescent="0.3">
      <c r="P781567" s="83"/>
    </row>
    <row r="781568" spans="16:16" x14ac:dyDescent="0.3">
      <c r="P781568" s="83"/>
    </row>
    <row r="781569" spans="16:16" x14ac:dyDescent="0.3">
      <c r="P781569" s="83"/>
    </row>
    <row r="781570" spans="16:16" x14ac:dyDescent="0.3">
      <c r="P781570" s="83"/>
    </row>
    <row r="781571" spans="16:16" x14ac:dyDescent="0.3">
      <c r="P781571" s="83"/>
    </row>
    <row r="781572" spans="16:16" x14ac:dyDescent="0.3">
      <c r="P781572" s="83"/>
    </row>
    <row r="781573" spans="16:16" x14ac:dyDescent="0.3">
      <c r="P781573" s="83"/>
    </row>
    <row r="781574" spans="16:16" x14ac:dyDescent="0.3">
      <c r="P781574" s="83"/>
    </row>
    <row r="781575" spans="16:16" x14ac:dyDescent="0.3">
      <c r="P781575" s="83"/>
    </row>
    <row r="781576" spans="16:16" x14ac:dyDescent="0.3">
      <c r="P781576" s="83"/>
    </row>
    <row r="781577" spans="16:16" x14ac:dyDescent="0.3">
      <c r="P781577" s="83"/>
    </row>
    <row r="781578" spans="16:16" x14ac:dyDescent="0.3">
      <c r="P781578" s="83"/>
    </row>
    <row r="781579" spans="16:16" x14ac:dyDescent="0.3">
      <c r="P781579" s="83"/>
    </row>
    <row r="781580" spans="16:16" x14ac:dyDescent="0.3">
      <c r="P781580" s="83"/>
    </row>
    <row r="781581" spans="16:16" x14ac:dyDescent="0.3">
      <c r="P781581" s="83"/>
    </row>
    <row r="781582" spans="16:16" x14ac:dyDescent="0.3">
      <c r="P781582" s="83"/>
    </row>
    <row r="781583" spans="16:16" x14ac:dyDescent="0.3">
      <c r="P781583" s="83"/>
    </row>
    <row r="781584" spans="16:16" x14ac:dyDescent="0.3">
      <c r="P781584" s="83"/>
    </row>
    <row r="781585" spans="16:16" x14ac:dyDescent="0.3">
      <c r="P781585" s="83"/>
    </row>
    <row r="781586" spans="16:16" x14ac:dyDescent="0.3">
      <c r="P781586" s="83"/>
    </row>
    <row r="781587" spans="16:16" x14ac:dyDescent="0.3">
      <c r="P781587" s="83"/>
    </row>
    <row r="781588" spans="16:16" x14ac:dyDescent="0.3">
      <c r="P781588" s="83"/>
    </row>
    <row r="781589" spans="16:16" x14ac:dyDescent="0.3">
      <c r="P781589" s="83"/>
    </row>
    <row r="781590" spans="16:16" x14ac:dyDescent="0.3">
      <c r="P781590" s="83"/>
    </row>
    <row r="781591" spans="16:16" x14ac:dyDescent="0.3">
      <c r="P781591" s="83"/>
    </row>
    <row r="781592" spans="16:16" x14ac:dyDescent="0.3">
      <c r="P781592" s="83"/>
    </row>
    <row r="781593" spans="16:16" x14ac:dyDescent="0.3">
      <c r="P781593" s="83"/>
    </row>
    <row r="781594" spans="16:16" x14ac:dyDescent="0.3">
      <c r="P781594" s="83"/>
    </row>
    <row r="781595" spans="16:16" x14ac:dyDescent="0.3">
      <c r="P781595" s="83"/>
    </row>
    <row r="781596" spans="16:16" x14ac:dyDescent="0.3">
      <c r="P781596" s="83"/>
    </row>
    <row r="781597" spans="16:16" x14ac:dyDescent="0.3">
      <c r="P781597" s="83"/>
    </row>
    <row r="781598" spans="16:16" x14ac:dyDescent="0.3">
      <c r="P781598" s="83"/>
    </row>
    <row r="781599" spans="16:16" x14ac:dyDescent="0.3">
      <c r="P781599" s="83"/>
    </row>
    <row r="781600" spans="16:16" x14ac:dyDescent="0.3">
      <c r="P781600" s="83"/>
    </row>
    <row r="781601" spans="16:16" x14ac:dyDescent="0.3">
      <c r="P781601" s="83"/>
    </row>
    <row r="781602" spans="16:16" x14ac:dyDescent="0.3">
      <c r="P781602" s="83"/>
    </row>
    <row r="781603" spans="16:16" x14ac:dyDescent="0.3">
      <c r="P781603" s="83"/>
    </row>
    <row r="781604" spans="16:16" x14ac:dyDescent="0.3">
      <c r="P781604" s="83"/>
    </row>
    <row r="781605" spans="16:16" x14ac:dyDescent="0.3">
      <c r="P781605" s="83"/>
    </row>
    <row r="781606" spans="16:16" x14ac:dyDescent="0.3">
      <c r="P781606" s="83"/>
    </row>
    <row r="781607" spans="16:16" x14ac:dyDescent="0.3">
      <c r="P781607" s="83"/>
    </row>
    <row r="781608" spans="16:16" x14ac:dyDescent="0.3">
      <c r="P781608" s="83"/>
    </row>
    <row r="781609" spans="16:16" x14ac:dyDescent="0.3">
      <c r="P781609" s="83"/>
    </row>
    <row r="781610" spans="16:16" x14ac:dyDescent="0.3">
      <c r="P781610" s="83"/>
    </row>
    <row r="781611" spans="16:16" x14ac:dyDescent="0.3">
      <c r="P781611" s="83"/>
    </row>
    <row r="781612" spans="16:16" x14ac:dyDescent="0.3">
      <c r="P781612" s="83"/>
    </row>
    <row r="781613" spans="16:16" x14ac:dyDescent="0.3">
      <c r="P781613" s="83"/>
    </row>
    <row r="781614" spans="16:16" x14ac:dyDescent="0.3">
      <c r="P781614" s="83"/>
    </row>
    <row r="781615" spans="16:16" x14ac:dyDescent="0.3">
      <c r="P781615" s="83"/>
    </row>
    <row r="781616" spans="16:16" x14ac:dyDescent="0.3">
      <c r="P781616" s="83"/>
    </row>
    <row r="781617" spans="16:16" x14ac:dyDescent="0.3">
      <c r="P781617" s="83"/>
    </row>
    <row r="781618" spans="16:16" x14ac:dyDescent="0.3">
      <c r="P781618" s="83"/>
    </row>
    <row r="781619" spans="16:16" x14ac:dyDescent="0.3">
      <c r="P781619" s="83"/>
    </row>
    <row r="781620" spans="16:16" x14ac:dyDescent="0.3">
      <c r="P781620" s="83"/>
    </row>
    <row r="781621" spans="16:16" x14ac:dyDescent="0.3">
      <c r="P781621" s="83"/>
    </row>
    <row r="781622" spans="16:16" x14ac:dyDescent="0.3">
      <c r="P781622" s="83"/>
    </row>
    <row r="781623" spans="16:16" x14ac:dyDescent="0.3">
      <c r="P781623" s="83"/>
    </row>
    <row r="781624" spans="16:16" x14ac:dyDescent="0.3">
      <c r="P781624" s="83"/>
    </row>
    <row r="781625" spans="16:16" x14ac:dyDescent="0.3">
      <c r="P781625" s="83"/>
    </row>
    <row r="781626" spans="16:16" x14ac:dyDescent="0.3">
      <c r="P781626" s="83"/>
    </row>
    <row r="781627" spans="16:16" x14ac:dyDescent="0.3">
      <c r="P781627" s="83"/>
    </row>
    <row r="781628" spans="16:16" x14ac:dyDescent="0.3">
      <c r="P781628" s="83"/>
    </row>
    <row r="781629" spans="16:16" x14ac:dyDescent="0.3">
      <c r="P781629" s="83"/>
    </row>
    <row r="781630" spans="16:16" x14ac:dyDescent="0.3">
      <c r="P781630" s="83"/>
    </row>
    <row r="781631" spans="16:16" x14ac:dyDescent="0.3">
      <c r="P781631" s="83"/>
    </row>
    <row r="781632" spans="16:16" x14ac:dyDescent="0.3">
      <c r="P781632" s="83"/>
    </row>
    <row r="781633" spans="16:16" x14ac:dyDescent="0.3">
      <c r="P781633" s="83"/>
    </row>
    <row r="781634" spans="16:16" x14ac:dyDescent="0.3">
      <c r="P781634" s="83"/>
    </row>
    <row r="781635" spans="16:16" x14ac:dyDescent="0.3">
      <c r="P781635" s="83"/>
    </row>
    <row r="781636" spans="16:16" x14ac:dyDescent="0.3">
      <c r="P781636" s="83"/>
    </row>
    <row r="781637" spans="16:16" x14ac:dyDescent="0.3">
      <c r="P781637" s="83"/>
    </row>
    <row r="781638" spans="16:16" x14ac:dyDescent="0.3">
      <c r="P781638" s="83"/>
    </row>
    <row r="781639" spans="16:16" x14ac:dyDescent="0.3">
      <c r="P781639" s="83"/>
    </row>
    <row r="781640" spans="16:16" x14ac:dyDescent="0.3">
      <c r="P781640" s="83"/>
    </row>
    <row r="781641" spans="16:16" x14ac:dyDescent="0.3">
      <c r="P781641" s="83"/>
    </row>
    <row r="781642" spans="16:16" x14ac:dyDescent="0.3">
      <c r="P781642" s="83"/>
    </row>
    <row r="781643" spans="16:16" x14ac:dyDescent="0.3">
      <c r="P781643" s="83"/>
    </row>
    <row r="781644" spans="16:16" x14ac:dyDescent="0.3">
      <c r="P781644" s="83"/>
    </row>
    <row r="781645" spans="16:16" x14ac:dyDescent="0.3">
      <c r="P781645" s="83"/>
    </row>
    <row r="781646" spans="16:16" x14ac:dyDescent="0.3">
      <c r="P781646" s="83"/>
    </row>
    <row r="781647" spans="16:16" x14ac:dyDescent="0.3">
      <c r="P781647" s="83"/>
    </row>
    <row r="781648" spans="16:16" x14ac:dyDescent="0.3">
      <c r="P781648" s="83"/>
    </row>
    <row r="781649" spans="16:16" x14ac:dyDescent="0.3">
      <c r="P781649" s="83"/>
    </row>
    <row r="781650" spans="16:16" x14ac:dyDescent="0.3">
      <c r="P781650" s="83"/>
    </row>
    <row r="781651" spans="16:16" x14ac:dyDescent="0.3">
      <c r="P781651" s="83"/>
    </row>
    <row r="781652" spans="16:16" x14ac:dyDescent="0.3">
      <c r="P781652" s="83"/>
    </row>
    <row r="781653" spans="16:16" x14ac:dyDescent="0.3">
      <c r="P781653" s="83"/>
    </row>
    <row r="781654" spans="16:16" x14ac:dyDescent="0.3">
      <c r="P781654" s="83"/>
    </row>
    <row r="781655" spans="16:16" x14ac:dyDescent="0.3">
      <c r="P781655" s="83"/>
    </row>
    <row r="781656" spans="16:16" x14ac:dyDescent="0.3">
      <c r="P781656" s="83"/>
    </row>
    <row r="781657" spans="16:16" x14ac:dyDescent="0.3">
      <c r="P781657" s="83"/>
    </row>
    <row r="781658" spans="16:16" x14ac:dyDescent="0.3">
      <c r="P781658" s="83"/>
    </row>
    <row r="781659" spans="16:16" x14ac:dyDescent="0.3">
      <c r="P781659" s="83"/>
    </row>
    <row r="781660" spans="16:16" x14ac:dyDescent="0.3">
      <c r="P781660" s="83"/>
    </row>
    <row r="781661" spans="16:16" x14ac:dyDescent="0.3">
      <c r="P781661" s="83"/>
    </row>
    <row r="781662" spans="16:16" x14ac:dyDescent="0.3">
      <c r="P781662" s="83"/>
    </row>
    <row r="781663" spans="16:16" x14ac:dyDescent="0.3">
      <c r="P781663" s="83"/>
    </row>
    <row r="781664" spans="16:16" x14ac:dyDescent="0.3">
      <c r="P781664" s="83"/>
    </row>
    <row r="781665" spans="16:16" x14ac:dyDescent="0.3">
      <c r="P781665" s="83"/>
    </row>
    <row r="781666" spans="16:16" x14ac:dyDescent="0.3">
      <c r="P781666" s="83"/>
    </row>
    <row r="781667" spans="16:16" x14ac:dyDescent="0.3">
      <c r="P781667" s="83"/>
    </row>
    <row r="781668" spans="16:16" x14ac:dyDescent="0.3">
      <c r="P781668" s="83"/>
    </row>
    <row r="781669" spans="16:16" x14ac:dyDescent="0.3">
      <c r="P781669" s="83"/>
    </row>
    <row r="781670" spans="16:16" x14ac:dyDescent="0.3">
      <c r="P781670" s="83"/>
    </row>
    <row r="781671" spans="16:16" x14ac:dyDescent="0.3">
      <c r="P781671" s="83"/>
    </row>
    <row r="781672" spans="16:16" x14ac:dyDescent="0.3">
      <c r="P781672" s="83"/>
    </row>
    <row r="781673" spans="16:16" x14ac:dyDescent="0.3">
      <c r="P781673" s="83"/>
    </row>
    <row r="781674" spans="16:16" x14ac:dyDescent="0.3">
      <c r="P781674" s="83"/>
    </row>
    <row r="781675" spans="16:16" x14ac:dyDescent="0.3">
      <c r="P781675" s="83"/>
    </row>
    <row r="781676" spans="16:16" x14ac:dyDescent="0.3">
      <c r="P781676" s="83"/>
    </row>
    <row r="781677" spans="16:16" x14ac:dyDescent="0.3">
      <c r="P781677" s="83"/>
    </row>
    <row r="781678" spans="16:16" x14ac:dyDescent="0.3">
      <c r="P781678" s="83"/>
    </row>
    <row r="781679" spans="16:16" x14ac:dyDescent="0.3">
      <c r="P781679" s="83"/>
    </row>
    <row r="781680" spans="16:16" x14ac:dyDescent="0.3">
      <c r="P781680" s="83"/>
    </row>
    <row r="781681" spans="16:16" x14ac:dyDescent="0.3">
      <c r="P781681" s="83"/>
    </row>
    <row r="781682" spans="16:16" x14ac:dyDescent="0.3">
      <c r="P781682" s="83"/>
    </row>
    <row r="781683" spans="16:16" x14ac:dyDescent="0.3">
      <c r="P781683" s="83"/>
    </row>
    <row r="781684" spans="16:16" x14ac:dyDescent="0.3">
      <c r="P781684" s="83"/>
    </row>
    <row r="781685" spans="16:16" x14ac:dyDescent="0.3">
      <c r="P781685" s="83"/>
    </row>
    <row r="781686" spans="16:16" x14ac:dyDescent="0.3">
      <c r="P781686" s="83"/>
    </row>
    <row r="781687" spans="16:16" x14ac:dyDescent="0.3">
      <c r="P781687" s="83"/>
    </row>
    <row r="781688" spans="16:16" x14ac:dyDescent="0.3">
      <c r="P781688" s="83"/>
    </row>
    <row r="781689" spans="16:16" x14ac:dyDescent="0.3">
      <c r="P781689" s="83"/>
    </row>
    <row r="781690" spans="16:16" x14ac:dyDescent="0.3">
      <c r="P781690" s="83"/>
    </row>
    <row r="781691" spans="16:16" x14ac:dyDescent="0.3">
      <c r="P781691" s="83"/>
    </row>
    <row r="781692" spans="16:16" x14ac:dyDescent="0.3">
      <c r="P781692" s="83"/>
    </row>
    <row r="781693" spans="16:16" x14ac:dyDescent="0.3">
      <c r="P781693" s="83"/>
    </row>
    <row r="781694" spans="16:16" x14ac:dyDescent="0.3">
      <c r="P781694" s="83"/>
    </row>
    <row r="781695" spans="16:16" x14ac:dyDescent="0.3">
      <c r="P781695" s="83"/>
    </row>
    <row r="781696" spans="16:16" x14ac:dyDescent="0.3">
      <c r="P781696" s="83"/>
    </row>
    <row r="781697" spans="16:16" x14ac:dyDescent="0.3">
      <c r="P781697" s="83"/>
    </row>
    <row r="781698" spans="16:16" x14ac:dyDescent="0.3">
      <c r="P781698" s="83"/>
    </row>
    <row r="781699" spans="16:16" x14ac:dyDescent="0.3">
      <c r="P781699" s="83"/>
    </row>
    <row r="781700" spans="16:16" x14ac:dyDescent="0.3">
      <c r="P781700" s="83"/>
    </row>
    <row r="781701" spans="16:16" x14ac:dyDescent="0.3">
      <c r="P781701" s="83"/>
    </row>
    <row r="781702" spans="16:16" x14ac:dyDescent="0.3">
      <c r="P781702" s="83"/>
    </row>
    <row r="781703" spans="16:16" x14ac:dyDescent="0.3">
      <c r="P781703" s="83"/>
    </row>
    <row r="781704" spans="16:16" x14ac:dyDescent="0.3">
      <c r="P781704" s="83"/>
    </row>
    <row r="781705" spans="16:16" x14ac:dyDescent="0.3">
      <c r="P781705" s="83"/>
    </row>
    <row r="781706" spans="16:16" x14ac:dyDescent="0.3">
      <c r="P781706" s="83"/>
    </row>
    <row r="781707" spans="16:16" x14ac:dyDescent="0.3">
      <c r="P781707" s="83"/>
    </row>
    <row r="781708" spans="16:16" x14ac:dyDescent="0.3">
      <c r="P781708" s="83"/>
    </row>
    <row r="781709" spans="16:16" x14ac:dyDescent="0.3">
      <c r="P781709" s="83"/>
    </row>
    <row r="781710" spans="16:16" x14ac:dyDescent="0.3">
      <c r="P781710" s="83"/>
    </row>
    <row r="781711" spans="16:16" x14ac:dyDescent="0.3">
      <c r="P781711" s="83"/>
    </row>
    <row r="781712" spans="16:16" x14ac:dyDescent="0.3">
      <c r="P781712" s="83"/>
    </row>
    <row r="781713" spans="16:16" x14ac:dyDescent="0.3">
      <c r="P781713" s="83"/>
    </row>
    <row r="781714" spans="16:16" x14ac:dyDescent="0.3">
      <c r="P781714" s="83"/>
    </row>
    <row r="781715" spans="16:16" x14ac:dyDescent="0.3">
      <c r="P781715" s="83"/>
    </row>
    <row r="781716" spans="16:16" x14ac:dyDescent="0.3">
      <c r="P781716" s="83"/>
    </row>
    <row r="781717" spans="16:16" x14ac:dyDescent="0.3">
      <c r="P781717" s="83"/>
    </row>
    <row r="781718" spans="16:16" x14ac:dyDescent="0.3">
      <c r="P781718" s="83"/>
    </row>
    <row r="781719" spans="16:16" x14ac:dyDescent="0.3">
      <c r="P781719" s="83"/>
    </row>
    <row r="781720" spans="16:16" x14ac:dyDescent="0.3">
      <c r="P781720" s="83"/>
    </row>
    <row r="781721" spans="16:16" x14ac:dyDescent="0.3">
      <c r="P781721" s="83"/>
    </row>
    <row r="781722" spans="16:16" x14ac:dyDescent="0.3">
      <c r="P781722" s="83"/>
    </row>
    <row r="781723" spans="16:16" x14ac:dyDescent="0.3">
      <c r="P781723" s="83"/>
    </row>
    <row r="781724" spans="16:16" x14ac:dyDescent="0.3">
      <c r="P781724" s="83"/>
    </row>
    <row r="781725" spans="16:16" x14ac:dyDescent="0.3">
      <c r="P781725" s="83"/>
    </row>
    <row r="781726" spans="16:16" x14ac:dyDescent="0.3">
      <c r="P781726" s="83"/>
    </row>
    <row r="781727" spans="16:16" x14ac:dyDescent="0.3">
      <c r="P781727" s="83"/>
    </row>
    <row r="781728" spans="16:16" x14ac:dyDescent="0.3">
      <c r="P781728" s="83"/>
    </row>
    <row r="781729" spans="16:16" x14ac:dyDescent="0.3">
      <c r="P781729" s="83"/>
    </row>
    <row r="781730" spans="16:16" x14ac:dyDescent="0.3">
      <c r="P781730" s="83"/>
    </row>
    <row r="781731" spans="16:16" x14ac:dyDescent="0.3">
      <c r="P781731" s="83"/>
    </row>
    <row r="781732" spans="16:16" x14ac:dyDescent="0.3">
      <c r="P781732" s="83"/>
    </row>
    <row r="781733" spans="16:16" x14ac:dyDescent="0.3">
      <c r="P781733" s="83"/>
    </row>
    <row r="781734" spans="16:16" x14ac:dyDescent="0.3">
      <c r="P781734" s="83"/>
    </row>
    <row r="781735" spans="16:16" x14ac:dyDescent="0.3">
      <c r="P781735" s="83"/>
    </row>
    <row r="781736" spans="16:16" x14ac:dyDescent="0.3">
      <c r="P781736" s="83"/>
    </row>
    <row r="781737" spans="16:16" x14ac:dyDescent="0.3">
      <c r="P781737" s="83"/>
    </row>
    <row r="781738" spans="16:16" x14ac:dyDescent="0.3">
      <c r="P781738" s="83"/>
    </row>
    <row r="781739" spans="16:16" x14ac:dyDescent="0.3">
      <c r="P781739" s="83"/>
    </row>
    <row r="781740" spans="16:16" x14ac:dyDescent="0.3">
      <c r="P781740" s="83"/>
    </row>
    <row r="781741" spans="16:16" x14ac:dyDescent="0.3">
      <c r="P781741" s="83"/>
    </row>
    <row r="781742" spans="16:16" x14ac:dyDescent="0.3">
      <c r="P781742" s="83"/>
    </row>
    <row r="781743" spans="16:16" x14ac:dyDescent="0.3">
      <c r="P781743" s="83"/>
    </row>
    <row r="781744" spans="16:16" x14ac:dyDescent="0.3">
      <c r="P781744" s="83"/>
    </row>
    <row r="781745" spans="16:16" x14ac:dyDescent="0.3">
      <c r="P781745" s="83"/>
    </row>
    <row r="781746" spans="16:16" x14ac:dyDescent="0.3">
      <c r="P781746" s="83"/>
    </row>
    <row r="781747" spans="16:16" x14ac:dyDescent="0.3">
      <c r="P781747" s="83"/>
    </row>
    <row r="781748" spans="16:16" x14ac:dyDescent="0.3">
      <c r="P781748" s="83"/>
    </row>
    <row r="781749" spans="16:16" x14ac:dyDescent="0.3">
      <c r="P781749" s="83"/>
    </row>
    <row r="781750" spans="16:16" x14ac:dyDescent="0.3">
      <c r="P781750" s="83"/>
    </row>
    <row r="781751" spans="16:16" x14ac:dyDescent="0.3">
      <c r="P781751" s="83"/>
    </row>
    <row r="781752" spans="16:16" x14ac:dyDescent="0.3">
      <c r="P781752" s="83"/>
    </row>
    <row r="781753" spans="16:16" x14ac:dyDescent="0.3">
      <c r="P781753" s="83"/>
    </row>
    <row r="781754" spans="16:16" x14ac:dyDescent="0.3">
      <c r="P781754" s="83"/>
    </row>
    <row r="781755" spans="16:16" x14ac:dyDescent="0.3">
      <c r="P781755" s="83"/>
    </row>
    <row r="781756" spans="16:16" x14ac:dyDescent="0.3">
      <c r="P781756" s="83"/>
    </row>
    <row r="781757" spans="16:16" x14ac:dyDescent="0.3">
      <c r="P781757" s="83"/>
    </row>
    <row r="781758" spans="16:16" x14ac:dyDescent="0.3">
      <c r="P781758" s="83"/>
    </row>
    <row r="781759" spans="16:16" x14ac:dyDescent="0.3">
      <c r="P781759" s="83"/>
    </row>
    <row r="781760" spans="16:16" x14ac:dyDescent="0.3">
      <c r="P781760" s="83"/>
    </row>
    <row r="781761" spans="16:16" x14ac:dyDescent="0.3">
      <c r="P781761" s="83"/>
    </row>
    <row r="781762" spans="16:16" x14ac:dyDescent="0.3">
      <c r="P781762" s="83"/>
    </row>
    <row r="781763" spans="16:16" x14ac:dyDescent="0.3">
      <c r="P781763" s="83"/>
    </row>
    <row r="781764" spans="16:16" x14ac:dyDescent="0.3">
      <c r="P781764" s="83"/>
    </row>
    <row r="781765" spans="16:16" x14ac:dyDescent="0.3">
      <c r="P781765" s="83"/>
    </row>
    <row r="781766" spans="16:16" x14ac:dyDescent="0.3">
      <c r="P781766" s="83"/>
    </row>
    <row r="781767" spans="16:16" x14ac:dyDescent="0.3">
      <c r="P781767" s="83"/>
    </row>
    <row r="781768" spans="16:16" x14ac:dyDescent="0.3">
      <c r="P781768" s="83"/>
    </row>
    <row r="781769" spans="16:16" x14ac:dyDescent="0.3">
      <c r="P781769" s="83"/>
    </row>
    <row r="781770" spans="16:16" x14ac:dyDescent="0.3">
      <c r="P781770" s="83"/>
    </row>
    <row r="781771" spans="16:16" x14ac:dyDescent="0.3">
      <c r="P781771" s="83"/>
    </row>
    <row r="781772" spans="16:16" x14ac:dyDescent="0.3">
      <c r="P781772" s="83"/>
    </row>
    <row r="781773" spans="16:16" x14ac:dyDescent="0.3">
      <c r="P781773" s="83"/>
    </row>
    <row r="781774" spans="16:16" x14ac:dyDescent="0.3">
      <c r="P781774" s="83"/>
    </row>
    <row r="781775" spans="16:16" x14ac:dyDescent="0.3">
      <c r="P781775" s="83"/>
    </row>
    <row r="781776" spans="16:16" x14ac:dyDescent="0.3">
      <c r="P781776" s="83"/>
    </row>
    <row r="781777" spans="16:16" x14ac:dyDescent="0.3">
      <c r="P781777" s="83"/>
    </row>
    <row r="781778" spans="16:16" x14ac:dyDescent="0.3">
      <c r="P781778" s="83"/>
    </row>
    <row r="781779" spans="16:16" x14ac:dyDescent="0.3">
      <c r="P781779" s="83"/>
    </row>
    <row r="781780" spans="16:16" x14ac:dyDescent="0.3">
      <c r="P781780" s="83"/>
    </row>
    <row r="781781" spans="16:16" x14ac:dyDescent="0.3">
      <c r="P781781" s="83"/>
    </row>
    <row r="781782" spans="16:16" x14ac:dyDescent="0.3">
      <c r="P781782" s="83"/>
    </row>
    <row r="781783" spans="16:16" x14ac:dyDescent="0.3">
      <c r="P781783" s="83"/>
    </row>
    <row r="781784" spans="16:16" x14ac:dyDescent="0.3">
      <c r="P781784" s="83"/>
    </row>
    <row r="781785" spans="16:16" x14ac:dyDescent="0.3">
      <c r="P781785" s="83"/>
    </row>
    <row r="781786" spans="16:16" x14ac:dyDescent="0.3">
      <c r="P781786" s="83"/>
    </row>
    <row r="781787" spans="16:16" x14ac:dyDescent="0.3">
      <c r="P781787" s="83"/>
    </row>
    <row r="781788" spans="16:16" x14ac:dyDescent="0.3">
      <c r="P781788" s="83"/>
    </row>
    <row r="781789" spans="16:16" x14ac:dyDescent="0.3">
      <c r="P781789" s="83"/>
    </row>
    <row r="781790" spans="16:16" x14ac:dyDescent="0.3">
      <c r="P781790" s="83"/>
    </row>
    <row r="781791" spans="16:16" x14ac:dyDescent="0.3">
      <c r="P781791" s="83"/>
    </row>
    <row r="781792" spans="16:16" x14ac:dyDescent="0.3">
      <c r="P781792" s="83"/>
    </row>
    <row r="781793" spans="16:16" x14ac:dyDescent="0.3">
      <c r="P781793" s="83"/>
    </row>
    <row r="781794" spans="16:16" x14ac:dyDescent="0.3">
      <c r="P781794" s="83"/>
    </row>
    <row r="781795" spans="16:16" x14ac:dyDescent="0.3">
      <c r="P781795" s="83"/>
    </row>
    <row r="781796" spans="16:16" x14ac:dyDescent="0.3">
      <c r="P781796" s="83"/>
    </row>
    <row r="781797" spans="16:16" x14ac:dyDescent="0.3">
      <c r="P781797" s="83"/>
    </row>
    <row r="781798" spans="16:16" x14ac:dyDescent="0.3">
      <c r="P781798" s="83"/>
    </row>
    <row r="781799" spans="16:16" x14ac:dyDescent="0.3">
      <c r="P781799" s="83"/>
    </row>
    <row r="781800" spans="16:16" x14ac:dyDescent="0.3">
      <c r="P781800" s="83"/>
    </row>
    <row r="781801" spans="16:16" x14ac:dyDescent="0.3">
      <c r="P781801" s="83"/>
    </row>
    <row r="781802" spans="16:16" x14ac:dyDescent="0.3">
      <c r="P781802" s="83"/>
    </row>
    <row r="781803" spans="16:16" x14ac:dyDescent="0.3">
      <c r="P781803" s="83"/>
    </row>
    <row r="781804" spans="16:16" x14ac:dyDescent="0.3">
      <c r="P781804" s="83"/>
    </row>
    <row r="781805" spans="16:16" x14ac:dyDescent="0.3">
      <c r="P781805" s="83"/>
    </row>
    <row r="781806" spans="16:16" x14ac:dyDescent="0.3">
      <c r="P781806" s="83"/>
    </row>
    <row r="781807" spans="16:16" x14ac:dyDescent="0.3">
      <c r="P781807" s="83"/>
    </row>
    <row r="781808" spans="16:16" x14ac:dyDescent="0.3">
      <c r="P781808" s="83"/>
    </row>
    <row r="781809" spans="16:16" x14ac:dyDescent="0.3">
      <c r="P781809" s="83"/>
    </row>
    <row r="781810" spans="16:16" x14ac:dyDescent="0.3">
      <c r="P781810" s="83"/>
    </row>
    <row r="781811" spans="16:16" x14ac:dyDescent="0.3">
      <c r="P781811" s="83"/>
    </row>
    <row r="781812" spans="16:16" x14ac:dyDescent="0.3">
      <c r="P781812" s="83"/>
    </row>
    <row r="781813" spans="16:16" x14ac:dyDescent="0.3">
      <c r="P781813" s="83"/>
    </row>
    <row r="781814" spans="16:16" x14ac:dyDescent="0.3">
      <c r="P781814" s="83"/>
    </row>
    <row r="781815" spans="16:16" x14ac:dyDescent="0.3">
      <c r="P781815" s="83"/>
    </row>
    <row r="781816" spans="16:16" x14ac:dyDescent="0.3">
      <c r="P781816" s="83"/>
    </row>
    <row r="781817" spans="16:16" x14ac:dyDescent="0.3">
      <c r="P781817" s="83"/>
    </row>
    <row r="781818" spans="16:16" x14ac:dyDescent="0.3">
      <c r="P781818" s="83"/>
    </row>
    <row r="781819" spans="16:16" x14ac:dyDescent="0.3">
      <c r="P781819" s="83"/>
    </row>
    <row r="781820" spans="16:16" x14ac:dyDescent="0.3">
      <c r="P781820" s="83"/>
    </row>
    <row r="781821" spans="16:16" x14ac:dyDescent="0.3">
      <c r="P781821" s="83"/>
    </row>
    <row r="781822" spans="16:16" x14ac:dyDescent="0.3">
      <c r="P781822" s="83"/>
    </row>
    <row r="781823" spans="16:16" x14ac:dyDescent="0.3">
      <c r="P781823" s="83"/>
    </row>
    <row r="781824" spans="16:16" x14ac:dyDescent="0.3">
      <c r="P781824" s="83"/>
    </row>
    <row r="781825" spans="16:16" x14ac:dyDescent="0.3">
      <c r="P781825" s="83"/>
    </row>
    <row r="781826" spans="16:16" x14ac:dyDescent="0.3">
      <c r="P781826" s="83"/>
    </row>
    <row r="781827" spans="16:16" x14ac:dyDescent="0.3">
      <c r="P781827" s="83"/>
    </row>
    <row r="781828" spans="16:16" x14ac:dyDescent="0.3">
      <c r="P781828" s="83"/>
    </row>
    <row r="781829" spans="16:16" x14ac:dyDescent="0.3">
      <c r="P781829" s="83"/>
    </row>
    <row r="781830" spans="16:16" x14ac:dyDescent="0.3">
      <c r="P781830" s="83"/>
    </row>
    <row r="781831" spans="16:16" x14ac:dyDescent="0.3">
      <c r="P781831" s="83"/>
    </row>
    <row r="781832" spans="16:16" x14ac:dyDescent="0.3">
      <c r="P781832" s="83"/>
    </row>
    <row r="781833" spans="16:16" x14ac:dyDescent="0.3">
      <c r="P781833" s="83"/>
    </row>
    <row r="781834" spans="16:16" x14ac:dyDescent="0.3">
      <c r="P781834" s="83"/>
    </row>
    <row r="781835" spans="16:16" x14ac:dyDescent="0.3">
      <c r="P781835" s="83"/>
    </row>
    <row r="781836" spans="16:16" x14ac:dyDescent="0.3">
      <c r="P781836" s="83"/>
    </row>
    <row r="781837" spans="16:16" x14ac:dyDescent="0.3">
      <c r="P781837" s="83"/>
    </row>
    <row r="781838" spans="16:16" x14ac:dyDescent="0.3">
      <c r="P781838" s="83"/>
    </row>
    <row r="781839" spans="16:16" x14ac:dyDescent="0.3">
      <c r="P781839" s="83"/>
    </row>
    <row r="781840" spans="16:16" x14ac:dyDescent="0.3">
      <c r="P781840" s="83"/>
    </row>
    <row r="781841" spans="16:16" x14ac:dyDescent="0.3">
      <c r="P781841" s="83"/>
    </row>
    <row r="781842" spans="16:16" x14ac:dyDescent="0.3">
      <c r="P781842" s="83"/>
    </row>
    <row r="781843" spans="16:16" x14ac:dyDescent="0.3">
      <c r="P781843" s="83"/>
    </row>
    <row r="781844" spans="16:16" x14ac:dyDescent="0.3">
      <c r="P781844" s="83"/>
    </row>
    <row r="781845" spans="16:16" x14ac:dyDescent="0.3">
      <c r="P781845" s="83"/>
    </row>
    <row r="781846" spans="16:16" x14ac:dyDescent="0.3">
      <c r="P781846" s="83"/>
    </row>
    <row r="781847" spans="16:16" x14ac:dyDescent="0.3">
      <c r="P781847" s="83"/>
    </row>
    <row r="781848" spans="16:16" x14ac:dyDescent="0.3">
      <c r="P781848" s="83"/>
    </row>
    <row r="781849" spans="16:16" x14ac:dyDescent="0.3">
      <c r="P781849" s="83"/>
    </row>
    <row r="781850" spans="16:16" x14ac:dyDescent="0.3">
      <c r="P781850" s="83"/>
    </row>
    <row r="781851" spans="16:16" x14ac:dyDescent="0.3">
      <c r="P781851" s="83"/>
    </row>
    <row r="781852" spans="16:16" x14ac:dyDescent="0.3">
      <c r="P781852" s="83"/>
    </row>
    <row r="781853" spans="16:16" x14ac:dyDescent="0.3">
      <c r="P781853" s="83"/>
    </row>
    <row r="781854" spans="16:16" x14ac:dyDescent="0.3">
      <c r="P781854" s="83"/>
    </row>
    <row r="781855" spans="16:16" x14ac:dyDescent="0.3">
      <c r="P781855" s="83"/>
    </row>
    <row r="781856" spans="16:16" x14ac:dyDescent="0.3">
      <c r="P781856" s="83"/>
    </row>
    <row r="781857" spans="16:16" x14ac:dyDescent="0.3">
      <c r="P781857" s="83"/>
    </row>
    <row r="781858" spans="16:16" x14ac:dyDescent="0.3">
      <c r="P781858" s="83"/>
    </row>
    <row r="781859" spans="16:16" x14ac:dyDescent="0.3">
      <c r="P781859" s="83"/>
    </row>
    <row r="781860" spans="16:16" x14ac:dyDescent="0.3">
      <c r="P781860" s="83"/>
    </row>
    <row r="781861" spans="16:16" x14ac:dyDescent="0.3">
      <c r="P781861" s="83"/>
    </row>
    <row r="781862" spans="16:16" x14ac:dyDescent="0.3">
      <c r="P781862" s="83"/>
    </row>
    <row r="781863" spans="16:16" x14ac:dyDescent="0.3">
      <c r="P781863" s="83"/>
    </row>
    <row r="781864" spans="16:16" x14ac:dyDescent="0.3">
      <c r="P781864" s="83"/>
    </row>
    <row r="781865" spans="16:16" x14ac:dyDescent="0.3">
      <c r="P781865" s="83"/>
    </row>
    <row r="781866" spans="16:16" x14ac:dyDescent="0.3">
      <c r="P781866" s="83"/>
    </row>
    <row r="781867" spans="16:16" x14ac:dyDescent="0.3">
      <c r="P781867" s="83"/>
    </row>
    <row r="781868" spans="16:16" x14ac:dyDescent="0.3">
      <c r="P781868" s="83"/>
    </row>
    <row r="781869" spans="16:16" x14ac:dyDescent="0.3">
      <c r="P781869" s="83"/>
    </row>
    <row r="781870" spans="16:16" x14ac:dyDescent="0.3">
      <c r="P781870" s="83"/>
    </row>
    <row r="781871" spans="16:16" x14ac:dyDescent="0.3">
      <c r="P781871" s="83"/>
    </row>
    <row r="781872" spans="16:16" x14ac:dyDescent="0.3">
      <c r="P781872" s="83"/>
    </row>
    <row r="781873" spans="16:16" x14ac:dyDescent="0.3">
      <c r="P781873" s="83"/>
    </row>
    <row r="781874" spans="16:16" x14ac:dyDescent="0.3">
      <c r="P781874" s="83"/>
    </row>
    <row r="781875" spans="16:16" x14ac:dyDescent="0.3">
      <c r="P781875" s="83"/>
    </row>
    <row r="781876" spans="16:16" x14ac:dyDescent="0.3">
      <c r="P781876" s="83"/>
    </row>
    <row r="781877" spans="16:16" x14ac:dyDescent="0.3">
      <c r="P781877" s="83"/>
    </row>
    <row r="781878" spans="16:16" x14ac:dyDescent="0.3">
      <c r="P781878" s="83"/>
    </row>
    <row r="781879" spans="16:16" x14ac:dyDescent="0.3">
      <c r="P781879" s="83"/>
    </row>
    <row r="781880" spans="16:16" x14ac:dyDescent="0.3">
      <c r="P781880" s="83"/>
    </row>
    <row r="781881" spans="16:16" x14ac:dyDescent="0.3">
      <c r="P781881" s="83"/>
    </row>
    <row r="781882" spans="16:16" x14ac:dyDescent="0.3">
      <c r="P781882" s="83"/>
    </row>
    <row r="781883" spans="16:16" x14ac:dyDescent="0.3">
      <c r="P781883" s="83"/>
    </row>
    <row r="781884" spans="16:16" x14ac:dyDescent="0.3">
      <c r="P781884" s="83"/>
    </row>
    <row r="781885" spans="16:16" x14ac:dyDescent="0.3">
      <c r="P781885" s="83"/>
    </row>
    <row r="781886" spans="16:16" x14ac:dyDescent="0.3">
      <c r="P781886" s="83"/>
    </row>
    <row r="781887" spans="16:16" x14ac:dyDescent="0.3">
      <c r="P781887" s="83"/>
    </row>
    <row r="781888" spans="16:16" x14ac:dyDescent="0.3">
      <c r="P781888" s="83"/>
    </row>
    <row r="781889" spans="16:16" x14ac:dyDescent="0.3">
      <c r="P781889" s="83"/>
    </row>
    <row r="781890" spans="16:16" x14ac:dyDescent="0.3">
      <c r="P781890" s="83"/>
    </row>
    <row r="781891" spans="16:16" x14ac:dyDescent="0.3">
      <c r="P781891" s="83"/>
    </row>
    <row r="781892" spans="16:16" x14ac:dyDescent="0.3">
      <c r="P781892" s="83"/>
    </row>
    <row r="781893" spans="16:16" x14ac:dyDescent="0.3">
      <c r="P781893" s="83"/>
    </row>
    <row r="781894" spans="16:16" x14ac:dyDescent="0.3">
      <c r="P781894" s="83"/>
    </row>
    <row r="781895" spans="16:16" x14ac:dyDescent="0.3">
      <c r="P781895" s="83"/>
    </row>
    <row r="781896" spans="16:16" x14ac:dyDescent="0.3">
      <c r="P781896" s="83"/>
    </row>
    <row r="781897" spans="16:16" x14ac:dyDescent="0.3">
      <c r="P781897" s="83"/>
    </row>
    <row r="781898" spans="16:16" x14ac:dyDescent="0.3">
      <c r="P781898" s="83"/>
    </row>
    <row r="781899" spans="16:16" x14ac:dyDescent="0.3">
      <c r="P781899" s="83"/>
    </row>
    <row r="781900" spans="16:16" x14ac:dyDescent="0.3">
      <c r="P781900" s="83"/>
    </row>
    <row r="781901" spans="16:16" x14ac:dyDescent="0.3">
      <c r="P781901" s="83"/>
    </row>
    <row r="781902" spans="16:16" x14ac:dyDescent="0.3">
      <c r="P781902" s="83"/>
    </row>
    <row r="781903" spans="16:16" x14ac:dyDescent="0.3">
      <c r="P781903" s="83"/>
    </row>
    <row r="781904" spans="16:16" x14ac:dyDescent="0.3">
      <c r="P781904" s="83"/>
    </row>
    <row r="781905" spans="16:16" x14ac:dyDescent="0.3">
      <c r="P781905" s="83"/>
    </row>
    <row r="781906" spans="16:16" x14ac:dyDescent="0.3">
      <c r="P781906" s="83"/>
    </row>
    <row r="781907" spans="16:16" x14ac:dyDescent="0.3">
      <c r="P781907" s="83"/>
    </row>
    <row r="781908" spans="16:16" x14ac:dyDescent="0.3">
      <c r="P781908" s="83"/>
    </row>
    <row r="781909" spans="16:16" x14ac:dyDescent="0.3">
      <c r="P781909" s="83"/>
    </row>
    <row r="781910" spans="16:16" x14ac:dyDescent="0.3">
      <c r="P781910" s="83"/>
    </row>
    <row r="781911" spans="16:16" x14ac:dyDescent="0.3">
      <c r="P781911" s="83"/>
    </row>
    <row r="781912" spans="16:16" x14ac:dyDescent="0.3">
      <c r="P781912" s="83"/>
    </row>
    <row r="781913" spans="16:16" x14ac:dyDescent="0.3">
      <c r="P781913" s="83"/>
    </row>
    <row r="781914" spans="16:16" x14ac:dyDescent="0.3">
      <c r="P781914" s="83"/>
    </row>
    <row r="781915" spans="16:16" x14ac:dyDescent="0.3">
      <c r="P781915" s="83"/>
    </row>
    <row r="781916" spans="16:16" x14ac:dyDescent="0.3">
      <c r="P781916" s="83"/>
    </row>
    <row r="781917" spans="16:16" x14ac:dyDescent="0.3">
      <c r="P781917" s="83"/>
    </row>
    <row r="781918" spans="16:16" x14ac:dyDescent="0.3">
      <c r="P781918" s="83"/>
    </row>
    <row r="781919" spans="16:16" x14ac:dyDescent="0.3">
      <c r="P781919" s="83"/>
    </row>
    <row r="781920" spans="16:16" x14ac:dyDescent="0.3">
      <c r="P781920" s="83"/>
    </row>
    <row r="781921" spans="16:16" x14ac:dyDescent="0.3">
      <c r="P781921" s="83"/>
    </row>
    <row r="781922" spans="16:16" x14ac:dyDescent="0.3">
      <c r="P781922" s="83"/>
    </row>
    <row r="781923" spans="16:16" x14ac:dyDescent="0.3">
      <c r="P781923" s="83"/>
    </row>
    <row r="781924" spans="16:16" x14ac:dyDescent="0.3">
      <c r="P781924" s="83"/>
    </row>
    <row r="781925" spans="16:16" x14ac:dyDescent="0.3">
      <c r="P781925" s="83"/>
    </row>
    <row r="781926" spans="16:16" x14ac:dyDescent="0.3">
      <c r="P781926" s="83"/>
    </row>
    <row r="781927" spans="16:16" x14ac:dyDescent="0.3">
      <c r="P781927" s="83"/>
    </row>
    <row r="781928" spans="16:16" x14ac:dyDescent="0.3">
      <c r="P781928" s="83"/>
    </row>
    <row r="781929" spans="16:16" x14ac:dyDescent="0.3">
      <c r="P781929" s="83"/>
    </row>
    <row r="781930" spans="16:16" x14ac:dyDescent="0.3">
      <c r="P781930" s="83"/>
    </row>
    <row r="781931" spans="16:16" x14ac:dyDescent="0.3">
      <c r="P781931" s="83"/>
    </row>
    <row r="781932" spans="16:16" x14ac:dyDescent="0.3">
      <c r="P781932" s="83"/>
    </row>
    <row r="781933" spans="16:16" x14ac:dyDescent="0.3">
      <c r="P781933" s="83"/>
    </row>
    <row r="781934" spans="16:16" x14ac:dyDescent="0.3">
      <c r="P781934" s="83"/>
    </row>
    <row r="781935" spans="16:16" x14ac:dyDescent="0.3">
      <c r="P781935" s="83"/>
    </row>
    <row r="781936" spans="16:16" x14ac:dyDescent="0.3">
      <c r="P781936" s="83"/>
    </row>
    <row r="781937" spans="16:16" x14ac:dyDescent="0.3">
      <c r="P781937" s="83"/>
    </row>
    <row r="781938" spans="16:16" x14ac:dyDescent="0.3">
      <c r="P781938" s="83"/>
    </row>
    <row r="781939" spans="16:16" x14ac:dyDescent="0.3">
      <c r="P781939" s="83"/>
    </row>
    <row r="781940" spans="16:16" x14ac:dyDescent="0.3">
      <c r="P781940" s="83"/>
    </row>
    <row r="781941" spans="16:16" x14ac:dyDescent="0.3">
      <c r="P781941" s="83"/>
    </row>
    <row r="781942" spans="16:16" x14ac:dyDescent="0.3">
      <c r="P781942" s="83"/>
    </row>
    <row r="781943" spans="16:16" x14ac:dyDescent="0.3">
      <c r="P781943" s="83"/>
    </row>
    <row r="781944" spans="16:16" x14ac:dyDescent="0.3">
      <c r="P781944" s="83"/>
    </row>
    <row r="781945" spans="16:16" x14ac:dyDescent="0.3">
      <c r="P781945" s="83"/>
    </row>
    <row r="781946" spans="16:16" x14ac:dyDescent="0.3">
      <c r="P781946" s="83"/>
    </row>
    <row r="781947" spans="16:16" x14ac:dyDescent="0.3">
      <c r="P781947" s="83"/>
    </row>
    <row r="781948" spans="16:16" x14ac:dyDescent="0.3">
      <c r="P781948" s="83"/>
    </row>
    <row r="781949" spans="16:16" x14ac:dyDescent="0.3">
      <c r="P781949" s="83"/>
    </row>
    <row r="781950" spans="16:16" x14ac:dyDescent="0.3">
      <c r="P781950" s="83"/>
    </row>
    <row r="781951" spans="16:16" x14ac:dyDescent="0.3">
      <c r="P781951" s="83"/>
    </row>
    <row r="781952" spans="16:16" x14ac:dyDescent="0.3">
      <c r="P781952" s="83"/>
    </row>
    <row r="781953" spans="16:16" x14ac:dyDescent="0.3">
      <c r="P781953" s="83"/>
    </row>
    <row r="781954" spans="16:16" x14ac:dyDescent="0.3">
      <c r="P781954" s="83"/>
    </row>
    <row r="781955" spans="16:16" x14ac:dyDescent="0.3">
      <c r="P781955" s="83"/>
    </row>
    <row r="781956" spans="16:16" x14ac:dyDescent="0.3">
      <c r="P781956" s="83"/>
    </row>
    <row r="781957" spans="16:16" x14ac:dyDescent="0.3">
      <c r="P781957" s="83"/>
    </row>
    <row r="781958" spans="16:16" x14ac:dyDescent="0.3">
      <c r="P781958" s="83"/>
    </row>
    <row r="781959" spans="16:16" x14ac:dyDescent="0.3">
      <c r="P781959" s="83"/>
    </row>
    <row r="781960" spans="16:16" x14ac:dyDescent="0.3">
      <c r="P781960" s="83"/>
    </row>
    <row r="781961" spans="16:16" x14ac:dyDescent="0.3">
      <c r="P781961" s="83"/>
    </row>
    <row r="781962" spans="16:16" x14ac:dyDescent="0.3">
      <c r="P781962" s="83"/>
    </row>
    <row r="781963" spans="16:16" x14ac:dyDescent="0.3">
      <c r="P781963" s="83"/>
    </row>
    <row r="781964" spans="16:16" x14ac:dyDescent="0.3">
      <c r="P781964" s="83"/>
    </row>
    <row r="781965" spans="16:16" x14ac:dyDescent="0.3">
      <c r="P781965" s="83"/>
    </row>
    <row r="781966" spans="16:16" x14ac:dyDescent="0.3">
      <c r="P781966" s="83"/>
    </row>
    <row r="781967" spans="16:16" x14ac:dyDescent="0.3">
      <c r="P781967" s="83"/>
    </row>
    <row r="781968" spans="16:16" x14ac:dyDescent="0.3">
      <c r="P781968" s="83"/>
    </row>
    <row r="781969" spans="16:16" x14ac:dyDescent="0.3">
      <c r="P781969" s="83"/>
    </row>
    <row r="781970" spans="16:16" x14ac:dyDescent="0.3">
      <c r="P781970" s="83"/>
    </row>
    <row r="781971" spans="16:16" x14ac:dyDescent="0.3">
      <c r="P781971" s="83"/>
    </row>
    <row r="781972" spans="16:16" x14ac:dyDescent="0.3">
      <c r="P781972" s="83"/>
    </row>
    <row r="781973" spans="16:16" x14ac:dyDescent="0.3">
      <c r="P781973" s="83"/>
    </row>
    <row r="781974" spans="16:16" x14ac:dyDescent="0.3">
      <c r="P781974" s="83"/>
    </row>
    <row r="781975" spans="16:16" x14ac:dyDescent="0.3">
      <c r="P781975" s="83"/>
    </row>
    <row r="781976" spans="16:16" x14ac:dyDescent="0.3">
      <c r="P781976" s="83"/>
    </row>
    <row r="781977" spans="16:16" x14ac:dyDescent="0.3">
      <c r="P781977" s="83"/>
    </row>
    <row r="781978" spans="16:16" x14ac:dyDescent="0.3">
      <c r="P781978" s="83"/>
    </row>
    <row r="781979" spans="16:16" x14ac:dyDescent="0.3">
      <c r="P781979" s="83"/>
    </row>
    <row r="781980" spans="16:16" x14ac:dyDescent="0.3">
      <c r="P781980" s="83"/>
    </row>
    <row r="781981" spans="16:16" x14ac:dyDescent="0.3">
      <c r="P781981" s="83"/>
    </row>
    <row r="781982" spans="16:16" x14ac:dyDescent="0.3">
      <c r="P781982" s="83"/>
    </row>
    <row r="781983" spans="16:16" x14ac:dyDescent="0.3">
      <c r="P781983" s="83"/>
    </row>
    <row r="781984" spans="16:16" x14ac:dyDescent="0.3">
      <c r="P781984" s="83"/>
    </row>
    <row r="781985" spans="16:16" x14ac:dyDescent="0.3">
      <c r="P781985" s="83"/>
    </row>
    <row r="781986" spans="16:16" x14ac:dyDescent="0.3">
      <c r="P781986" s="83"/>
    </row>
    <row r="781987" spans="16:16" x14ac:dyDescent="0.3">
      <c r="P781987" s="83"/>
    </row>
    <row r="781988" spans="16:16" x14ac:dyDescent="0.3">
      <c r="P781988" s="83"/>
    </row>
    <row r="781989" spans="16:16" x14ac:dyDescent="0.3">
      <c r="P781989" s="83"/>
    </row>
    <row r="781990" spans="16:16" x14ac:dyDescent="0.3">
      <c r="P781990" s="83"/>
    </row>
    <row r="781991" spans="16:16" x14ac:dyDescent="0.3">
      <c r="P781991" s="83"/>
    </row>
    <row r="781992" spans="16:16" x14ac:dyDescent="0.3">
      <c r="P781992" s="83"/>
    </row>
    <row r="781993" spans="16:16" x14ac:dyDescent="0.3">
      <c r="P781993" s="83"/>
    </row>
    <row r="781994" spans="16:16" x14ac:dyDescent="0.3">
      <c r="P781994" s="83"/>
    </row>
    <row r="781995" spans="16:16" x14ac:dyDescent="0.3">
      <c r="P781995" s="83"/>
    </row>
    <row r="781996" spans="16:16" x14ac:dyDescent="0.3">
      <c r="P781996" s="83"/>
    </row>
    <row r="781997" spans="16:16" x14ac:dyDescent="0.3">
      <c r="P781997" s="83"/>
    </row>
    <row r="781998" spans="16:16" x14ac:dyDescent="0.3">
      <c r="P781998" s="83"/>
    </row>
    <row r="781999" spans="16:16" x14ac:dyDescent="0.3">
      <c r="P781999" s="83"/>
    </row>
    <row r="782000" spans="16:16" x14ac:dyDescent="0.3">
      <c r="P782000" s="83"/>
    </row>
    <row r="782001" spans="16:16" x14ac:dyDescent="0.3">
      <c r="P782001" s="83"/>
    </row>
    <row r="782002" spans="16:16" x14ac:dyDescent="0.3">
      <c r="P782002" s="83"/>
    </row>
    <row r="782003" spans="16:16" x14ac:dyDescent="0.3">
      <c r="P782003" s="83"/>
    </row>
    <row r="782004" spans="16:16" x14ac:dyDescent="0.3">
      <c r="P782004" s="83"/>
    </row>
    <row r="782005" spans="16:16" x14ac:dyDescent="0.3">
      <c r="P782005" s="83"/>
    </row>
    <row r="782006" spans="16:16" x14ac:dyDescent="0.3">
      <c r="P782006" s="83"/>
    </row>
    <row r="782007" spans="16:16" x14ac:dyDescent="0.3">
      <c r="P782007" s="83"/>
    </row>
    <row r="782008" spans="16:16" x14ac:dyDescent="0.3">
      <c r="P782008" s="83"/>
    </row>
    <row r="782009" spans="16:16" x14ac:dyDescent="0.3">
      <c r="P782009" s="83"/>
    </row>
    <row r="782010" spans="16:16" x14ac:dyDescent="0.3">
      <c r="P782010" s="83"/>
    </row>
    <row r="782011" spans="16:16" x14ac:dyDescent="0.3">
      <c r="P782011" s="83"/>
    </row>
    <row r="782012" spans="16:16" x14ac:dyDescent="0.3">
      <c r="P782012" s="83"/>
    </row>
    <row r="782013" spans="16:16" x14ac:dyDescent="0.3">
      <c r="P782013" s="83"/>
    </row>
    <row r="782014" spans="16:16" x14ac:dyDescent="0.3">
      <c r="P782014" s="83"/>
    </row>
    <row r="782015" spans="16:16" x14ac:dyDescent="0.3">
      <c r="P782015" s="83"/>
    </row>
    <row r="782016" spans="16:16" x14ac:dyDescent="0.3">
      <c r="P782016" s="83"/>
    </row>
    <row r="782017" spans="16:16" x14ac:dyDescent="0.3">
      <c r="P782017" s="83"/>
    </row>
    <row r="782018" spans="16:16" x14ac:dyDescent="0.3">
      <c r="P782018" s="83"/>
    </row>
    <row r="782019" spans="16:16" x14ac:dyDescent="0.3">
      <c r="P782019" s="83"/>
    </row>
    <row r="782020" spans="16:16" x14ac:dyDescent="0.3">
      <c r="P782020" s="83"/>
    </row>
    <row r="782021" spans="16:16" x14ac:dyDescent="0.3">
      <c r="P782021" s="83"/>
    </row>
    <row r="782022" spans="16:16" x14ac:dyDescent="0.3">
      <c r="P782022" s="83"/>
    </row>
    <row r="782023" spans="16:16" x14ac:dyDescent="0.3">
      <c r="P782023" s="83"/>
    </row>
    <row r="782024" spans="16:16" x14ac:dyDescent="0.3">
      <c r="P782024" s="83"/>
    </row>
    <row r="782025" spans="16:16" x14ac:dyDescent="0.3">
      <c r="P782025" s="83"/>
    </row>
    <row r="782026" spans="16:16" x14ac:dyDescent="0.3">
      <c r="P782026" s="83"/>
    </row>
    <row r="782027" spans="16:16" x14ac:dyDescent="0.3">
      <c r="P782027" s="83"/>
    </row>
    <row r="782028" spans="16:16" x14ac:dyDescent="0.3">
      <c r="P782028" s="83"/>
    </row>
    <row r="782029" spans="16:16" x14ac:dyDescent="0.3">
      <c r="P782029" s="83"/>
    </row>
    <row r="782030" spans="16:16" x14ac:dyDescent="0.3">
      <c r="P782030" s="83"/>
    </row>
    <row r="782031" spans="16:16" x14ac:dyDescent="0.3">
      <c r="P782031" s="83"/>
    </row>
    <row r="782032" spans="16:16" x14ac:dyDescent="0.3">
      <c r="P782032" s="83"/>
    </row>
    <row r="782033" spans="16:16" x14ac:dyDescent="0.3">
      <c r="P782033" s="83"/>
    </row>
    <row r="782034" spans="16:16" x14ac:dyDescent="0.3">
      <c r="P782034" s="83"/>
    </row>
    <row r="782035" spans="16:16" x14ac:dyDescent="0.3">
      <c r="P782035" s="83"/>
    </row>
    <row r="782036" spans="16:16" x14ac:dyDescent="0.3">
      <c r="P782036" s="83"/>
    </row>
    <row r="782037" spans="16:16" x14ac:dyDescent="0.3">
      <c r="P782037" s="83"/>
    </row>
    <row r="782038" spans="16:16" x14ac:dyDescent="0.3">
      <c r="P782038" s="83"/>
    </row>
    <row r="782039" spans="16:16" x14ac:dyDescent="0.3">
      <c r="P782039" s="83"/>
    </row>
    <row r="782040" spans="16:16" x14ac:dyDescent="0.3">
      <c r="P782040" s="83"/>
    </row>
    <row r="782041" spans="16:16" x14ac:dyDescent="0.3">
      <c r="P782041" s="83"/>
    </row>
    <row r="782042" spans="16:16" x14ac:dyDescent="0.3">
      <c r="P782042" s="83"/>
    </row>
    <row r="782043" spans="16:16" x14ac:dyDescent="0.3">
      <c r="P782043" s="83"/>
    </row>
    <row r="782044" spans="16:16" x14ac:dyDescent="0.3">
      <c r="P782044" s="83"/>
    </row>
    <row r="782045" spans="16:16" x14ac:dyDescent="0.3">
      <c r="P782045" s="83"/>
    </row>
    <row r="782046" spans="16:16" x14ac:dyDescent="0.3">
      <c r="P782046" s="83"/>
    </row>
    <row r="782047" spans="16:16" x14ac:dyDescent="0.3">
      <c r="P782047" s="83"/>
    </row>
    <row r="782048" spans="16:16" x14ac:dyDescent="0.3">
      <c r="P782048" s="83"/>
    </row>
    <row r="782049" spans="16:16" x14ac:dyDescent="0.3">
      <c r="P782049" s="83"/>
    </row>
    <row r="782050" spans="16:16" x14ac:dyDescent="0.3">
      <c r="P782050" s="83"/>
    </row>
    <row r="782051" spans="16:16" x14ac:dyDescent="0.3">
      <c r="P782051" s="83"/>
    </row>
    <row r="782052" spans="16:16" x14ac:dyDescent="0.3">
      <c r="P782052" s="83"/>
    </row>
    <row r="782053" spans="16:16" x14ac:dyDescent="0.3">
      <c r="P782053" s="83"/>
    </row>
    <row r="782054" spans="16:16" x14ac:dyDescent="0.3">
      <c r="P782054" s="83"/>
    </row>
    <row r="782055" spans="16:16" x14ac:dyDescent="0.3">
      <c r="P782055" s="83"/>
    </row>
    <row r="782056" spans="16:16" x14ac:dyDescent="0.3">
      <c r="P782056" s="83"/>
    </row>
    <row r="782057" spans="16:16" x14ac:dyDescent="0.3">
      <c r="P782057" s="83"/>
    </row>
    <row r="782058" spans="16:16" x14ac:dyDescent="0.3">
      <c r="P782058" s="83"/>
    </row>
    <row r="782059" spans="16:16" x14ac:dyDescent="0.3">
      <c r="P782059" s="83"/>
    </row>
    <row r="782060" spans="16:16" x14ac:dyDescent="0.3">
      <c r="P782060" s="83"/>
    </row>
    <row r="782061" spans="16:16" x14ac:dyDescent="0.3">
      <c r="P782061" s="83"/>
    </row>
    <row r="782062" spans="16:16" x14ac:dyDescent="0.3">
      <c r="P782062" s="83"/>
    </row>
    <row r="782063" spans="16:16" x14ac:dyDescent="0.3">
      <c r="P782063" s="83"/>
    </row>
    <row r="782064" spans="16:16" x14ac:dyDescent="0.3">
      <c r="P782064" s="83"/>
    </row>
    <row r="782065" spans="16:16" x14ac:dyDescent="0.3">
      <c r="P782065" s="83"/>
    </row>
    <row r="782066" spans="16:16" x14ac:dyDescent="0.3">
      <c r="P782066" s="83"/>
    </row>
    <row r="782067" spans="16:16" x14ac:dyDescent="0.3">
      <c r="P782067" s="83"/>
    </row>
    <row r="782068" spans="16:16" x14ac:dyDescent="0.3">
      <c r="P782068" s="83"/>
    </row>
    <row r="782069" spans="16:16" x14ac:dyDescent="0.3">
      <c r="P782069" s="83"/>
    </row>
    <row r="782070" spans="16:16" x14ac:dyDescent="0.3">
      <c r="P782070" s="83"/>
    </row>
    <row r="782071" spans="16:16" x14ac:dyDescent="0.3">
      <c r="P782071" s="83"/>
    </row>
    <row r="782072" spans="16:16" x14ac:dyDescent="0.3">
      <c r="P782072" s="83"/>
    </row>
    <row r="782073" spans="16:16" x14ac:dyDescent="0.3">
      <c r="P782073" s="83"/>
    </row>
    <row r="782074" spans="16:16" x14ac:dyDescent="0.3">
      <c r="P782074" s="83"/>
    </row>
    <row r="782075" spans="16:16" x14ac:dyDescent="0.3">
      <c r="P782075" s="83"/>
    </row>
    <row r="782076" spans="16:16" x14ac:dyDescent="0.3">
      <c r="P782076" s="83"/>
    </row>
    <row r="782077" spans="16:16" x14ac:dyDescent="0.3">
      <c r="P782077" s="83"/>
    </row>
    <row r="782078" spans="16:16" x14ac:dyDescent="0.3">
      <c r="P782078" s="83"/>
    </row>
    <row r="782079" spans="16:16" x14ac:dyDescent="0.3">
      <c r="P782079" s="83"/>
    </row>
    <row r="782080" spans="16:16" x14ac:dyDescent="0.3">
      <c r="P782080" s="83"/>
    </row>
    <row r="782081" spans="16:16" x14ac:dyDescent="0.3">
      <c r="P782081" s="83"/>
    </row>
    <row r="782082" spans="16:16" x14ac:dyDescent="0.3">
      <c r="P782082" s="83"/>
    </row>
    <row r="782083" spans="16:16" x14ac:dyDescent="0.3">
      <c r="P782083" s="83"/>
    </row>
    <row r="782084" spans="16:16" x14ac:dyDescent="0.3">
      <c r="P782084" s="83"/>
    </row>
    <row r="782085" spans="16:16" x14ac:dyDescent="0.3">
      <c r="P782085" s="83"/>
    </row>
    <row r="782086" spans="16:16" x14ac:dyDescent="0.3">
      <c r="P782086" s="83"/>
    </row>
    <row r="782087" spans="16:16" x14ac:dyDescent="0.3">
      <c r="P782087" s="83"/>
    </row>
    <row r="782088" spans="16:16" x14ac:dyDescent="0.3">
      <c r="P782088" s="83"/>
    </row>
    <row r="782089" spans="16:16" x14ac:dyDescent="0.3">
      <c r="P782089" s="83"/>
    </row>
    <row r="782090" spans="16:16" x14ac:dyDescent="0.3">
      <c r="P782090" s="83"/>
    </row>
    <row r="782091" spans="16:16" x14ac:dyDescent="0.3">
      <c r="P782091" s="83"/>
    </row>
    <row r="782092" spans="16:16" x14ac:dyDescent="0.3">
      <c r="P782092" s="83"/>
    </row>
    <row r="782093" spans="16:16" x14ac:dyDescent="0.3">
      <c r="P782093" s="83"/>
    </row>
    <row r="782094" spans="16:16" x14ac:dyDescent="0.3">
      <c r="P782094" s="83"/>
    </row>
    <row r="782095" spans="16:16" x14ac:dyDescent="0.3">
      <c r="P782095" s="83"/>
    </row>
    <row r="782096" spans="16:16" x14ac:dyDescent="0.3">
      <c r="P782096" s="83"/>
    </row>
    <row r="782097" spans="16:16" x14ac:dyDescent="0.3">
      <c r="P782097" s="83"/>
    </row>
    <row r="782098" spans="16:16" x14ac:dyDescent="0.3">
      <c r="P782098" s="83"/>
    </row>
    <row r="782099" spans="16:16" x14ac:dyDescent="0.3">
      <c r="P782099" s="83"/>
    </row>
    <row r="782100" spans="16:16" x14ac:dyDescent="0.3">
      <c r="P782100" s="83"/>
    </row>
    <row r="782101" spans="16:16" x14ac:dyDescent="0.3">
      <c r="P782101" s="83"/>
    </row>
    <row r="782102" spans="16:16" x14ac:dyDescent="0.3">
      <c r="P782102" s="83"/>
    </row>
    <row r="782103" spans="16:16" x14ac:dyDescent="0.3">
      <c r="P782103" s="83"/>
    </row>
    <row r="782104" spans="16:16" x14ac:dyDescent="0.3">
      <c r="P782104" s="83"/>
    </row>
    <row r="782105" spans="16:16" x14ac:dyDescent="0.3">
      <c r="P782105" s="83"/>
    </row>
    <row r="782106" spans="16:16" x14ac:dyDescent="0.3">
      <c r="P782106" s="83"/>
    </row>
    <row r="782107" spans="16:16" x14ac:dyDescent="0.3">
      <c r="P782107" s="83"/>
    </row>
    <row r="782108" spans="16:16" x14ac:dyDescent="0.3">
      <c r="P782108" s="83"/>
    </row>
    <row r="782109" spans="16:16" x14ac:dyDescent="0.3">
      <c r="P782109" s="83"/>
    </row>
    <row r="782110" spans="16:16" x14ac:dyDescent="0.3">
      <c r="P782110" s="83"/>
    </row>
    <row r="782111" spans="16:16" x14ac:dyDescent="0.3">
      <c r="P782111" s="83"/>
    </row>
    <row r="782112" spans="16:16" x14ac:dyDescent="0.3">
      <c r="P782112" s="83"/>
    </row>
    <row r="782113" spans="16:16" x14ac:dyDescent="0.3">
      <c r="P782113" s="83"/>
    </row>
    <row r="782114" spans="16:16" x14ac:dyDescent="0.3">
      <c r="P782114" s="83"/>
    </row>
    <row r="782115" spans="16:16" x14ac:dyDescent="0.3">
      <c r="P782115" s="83"/>
    </row>
    <row r="782116" spans="16:16" x14ac:dyDescent="0.3">
      <c r="P782116" s="83"/>
    </row>
    <row r="782117" spans="16:16" x14ac:dyDescent="0.3">
      <c r="P782117" s="83"/>
    </row>
    <row r="782118" spans="16:16" x14ac:dyDescent="0.3">
      <c r="P782118" s="83"/>
    </row>
    <row r="782119" spans="16:16" x14ac:dyDescent="0.3">
      <c r="P782119" s="83"/>
    </row>
    <row r="782120" spans="16:16" x14ac:dyDescent="0.3">
      <c r="P782120" s="83"/>
    </row>
    <row r="782121" spans="16:16" x14ac:dyDescent="0.3">
      <c r="P782121" s="83"/>
    </row>
    <row r="782122" spans="16:16" x14ac:dyDescent="0.3">
      <c r="P782122" s="83"/>
    </row>
    <row r="782123" spans="16:16" x14ac:dyDescent="0.3">
      <c r="P782123" s="83"/>
    </row>
    <row r="782124" spans="16:16" x14ac:dyDescent="0.3">
      <c r="P782124" s="83"/>
    </row>
    <row r="782125" spans="16:16" x14ac:dyDescent="0.3">
      <c r="P782125" s="83"/>
    </row>
    <row r="782126" spans="16:16" x14ac:dyDescent="0.3">
      <c r="P782126" s="83"/>
    </row>
    <row r="782127" spans="16:16" x14ac:dyDescent="0.3">
      <c r="P782127" s="83"/>
    </row>
    <row r="782128" spans="16:16" x14ac:dyDescent="0.3">
      <c r="P782128" s="83"/>
    </row>
    <row r="782129" spans="16:16" x14ac:dyDescent="0.3">
      <c r="P782129" s="83"/>
    </row>
    <row r="782130" spans="16:16" x14ac:dyDescent="0.3">
      <c r="P782130" s="83"/>
    </row>
    <row r="782131" spans="16:16" x14ac:dyDescent="0.3">
      <c r="P782131" s="83"/>
    </row>
    <row r="782132" spans="16:16" x14ac:dyDescent="0.3">
      <c r="P782132" s="83"/>
    </row>
    <row r="782133" spans="16:16" x14ac:dyDescent="0.3">
      <c r="P782133" s="83"/>
    </row>
    <row r="782134" spans="16:16" x14ac:dyDescent="0.3">
      <c r="P782134" s="83"/>
    </row>
    <row r="782135" spans="16:16" x14ac:dyDescent="0.3">
      <c r="P782135" s="83"/>
    </row>
    <row r="782136" spans="16:16" x14ac:dyDescent="0.3">
      <c r="P782136" s="83"/>
    </row>
    <row r="782137" spans="16:16" x14ac:dyDescent="0.3">
      <c r="P782137" s="83"/>
    </row>
    <row r="782138" spans="16:16" x14ac:dyDescent="0.3">
      <c r="P782138" s="83"/>
    </row>
    <row r="782139" spans="16:16" x14ac:dyDescent="0.3">
      <c r="P782139" s="83"/>
    </row>
    <row r="782140" spans="16:16" x14ac:dyDescent="0.3">
      <c r="P782140" s="83"/>
    </row>
    <row r="782141" spans="16:16" x14ac:dyDescent="0.3">
      <c r="P782141" s="83"/>
    </row>
    <row r="782142" spans="16:16" x14ac:dyDescent="0.3">
      <c r="P782142" s="83"/>
    </row>
    <row r="782143" spans="16:16" x14ac:dyDescent="0.3">
      <c r="P782143" s="83"/>
    </row>
    <row r="782144" spans="16:16" x14ac:dyDescent="0.3">
      <c r="P782144" s="83"/>
    </row>
    <row r="782145" spans="16:16" x14ac:dyDescent="0.3">
      <c r="P782145" s="83"/>
    </row>
    <row r="782146" spans="16:16" x14ac:dyDescent="0.3">
      <c r="P782146" s="83"/>
    </row>
    <row r="782147" spans="16:16" x14ac:dyDescent="0.3">
      <c r="P782147" s="83"/>
    </row>
    <row r="782148" spans="16:16" x14ac:dyDescent="0.3">
      <c r="P782148" s="83"/>
    </row>
    <row r="782149" spans="16:16" x14ac:dyDescent="0.3">
      <c r="P782149" s="83"/>
    </row>
    <row r="782150" spans="16:16" x14ac:dyDescent="0.3">
      <c r="P782150" s="83"/>
    </row>
    <row r="782151" spans="16:16" x14ac:dyDescent="0.3">
      <c r="P782151" s="83"/>
    </row>
    <row r="782152" spans="16:16" x14ac:dyDescent="0.3">
      <c r="P782152" s="83"/>
    </row>
    <row r="782153" spans="16:16" x14ac:dyDescent="0.3">
      <c r="P782153" s="83"/>
    </row>
    <row r="782154" spans="16:16" x14ac:dyDescent="0.3">
      <c r="P782154" s="83"/>
    </row>
    <row r="782155" spans="16:16" x14ac:dyDescent="0.3">
      <c r="P782155" s="83"/>
    </row>
    <row r="782156" spans="16:16" x14ac:dyDescent="0.3">
      <c r="P782156" s="83"/>
    </row>
    <row r="782157" spans="16:16" x14ac:dyDescent="0.3">
      <c r="P782157" s="83"/>
    </row>
    <row r="782158" spans="16:16" x14ac:dyDescent="0.3">
      <c r="P782158" s="83"/>
    </row>
    <row r="782159" spans="16:16" x14ac:dyDescent="0.3">
      <c r="P782159" s="83"/>
    </row>
    <row r="782160" spans="16:16" x14ac:dyDescent="0.3">
      <c r="P782160" s="83"/>
    </row>
    <row r="782161" spans="16:16" x14ac:dyDescent="0.3">
      <c r="P782161" s="83"/>
    </row>
    <row r="782162" spans="16:16" x14ac:dyDescent="0.3">
      <c r="P782162" s="83"/>
    </row>
    <row r="782163" spans="16:16" x14ac:dyDescent="0.3">
      <c r="P782163" s="83"/>
    </row>
    <row r="782164" spans="16:16" x14ac:dyDescent="0.3">
      <c r="P782164" s="83"/>
    </row>
    <row r="782165" spans="16:16" x14ac:dyDescent="0.3">
      <c r="P782165" s="83"/>
    </row>
    <row r="782166" spans="16:16" x14ac:dyDescent="0.3">
      <c r="P782166" s="83"/>
    </row>
    <row r="782167" spans="16:16" x14ac:dyDescent="0.3">
      <c r="P782167" s="83"/>
    </row>
    <row r="782168" spans="16:16" x14ac:dyDescent="0.3">
      <c r="P782168" s="83"/>
    </row>
    <row r="782169" spans="16:16" x14ac:dyDescent="0.3">
      <c r="P782169" s="83"/>
    </row>
    <row r="782170" spans="16:16" x14ac:dyDescent="0.3">
      <c r="P782170" s="83"/>
    </row>
    <row r="782171" spans="16:16" x14ac:dyDescent="0.3">
      <c r="P782171" s="83"/>
    </row>
    <row r="782172" spans="16:16" x14ac:dyDescent="0.3">
      <c r="P782172" s="83"/>
    </row>
    <row r="782173" spans="16:16" x14ac:dyDescent="0.3">
      <c r="P782173" s="83"/>
    </row>
    <row r="782174" spans="16:16" x14ac:dyDescent="0.3">
      <c r="P782174" s="83"/>
    </row>
    <row r="782175" spans="16:16" x14ac:dyDescent="0.3">
      <c r="P782175" s="83"/>
    </row>
    <row r="782176" spans="16:16" x14ac:dyDescent="0.3">
      <c r="P782176" s="83"/>
    </row>
    <row r="782177" spans="16:16" x14ac:dyDescent="0.3">
      <c r="P782177" s="83"/>
    </row>
    <row r="782178" spans="16:16" x14ac:dyDescent="0.3">
      <c r="P782178" s="83"/>
    </row>
    <row r="782179" spans="16:16" x14ac:dyDescent="0.3">
      <c r="P782179" s="83"/>
    </row>
    <row r="782180" spans="16:16" x14ac:dyDescent="0.3">
      <c r="P782180" s="83"/>
    </row>
    <row r="782181" spans="16:16" x14ac:dyDescent="0.3">
      <c r="P782181" s="83"/>
    </row>
    <row r="782182" spans="16:16" x14ac:dyDescent="0.3">
      <c r="P782182" s="83"/>
    </row>
    <row r="782183" spans="16:16" x14ac:dyDescent="0.3">
      <c r="P782183" s="83"/>
    </row>
    <row r="782184" spans="16:16" x14ac:dyDescent="0.3">
      <c r="P782184" s="83"/>
    </row>
    <row r="782185" spans="16:16" x14ac:dyDescent="0.3">
      <c r="P782185" s="83"/>
    </row>
    <row r="782186" spans="16:16" x14ac:dyDescent="0.3">
      <c r="P782186" s="83"/>
    </row>
    <row r="782187" spans="16:16" x14ac:dyDescent="0.3">
      <c r="P782187" s="83"/>
    </row>
    <row r="782188" spans="16:16" x14ac:dyDescent="0.3">
      <c r="P782188" s="83"/>
    </row>
    <row r="782189" spans="16:16" x14ac:dyDescent="0.3">
      <c r="P782189" s="83"/>
    </row>
    <row r="782190" spans="16:16" x14ac:dyDescent="0.3">
      <c r="P782190" s="83"/>
    </row>
    <row r="782191" spans="16:16" x14ac:dyDescent="0.3">
      <c r="P782191" s="83"/>
    </row>
    <row r="782192" spans="16:16" x14ac:dyDescent="0.3">
      <c r="P782192" s="83"/>
    </row>
    <row r="782193" spans="16:16" x14ac:dyDescent="0.3">
      <c r="P782193" s="83"/>
    </row>
    <row r="782194" spans="16:16" x14ac:dyDescent="0.3">
      <c r="P782194" s="83"/>
    </row>
    <row r="782195" spans="16:16" x14ac:dyDescent="0.3">
      <c r="P782195" s="83"/>
    </row>
    <row r="782196" spans="16:16" x14ac:dyDescent="0.3">
      <c r="P782196" s="83"/>
    </row>
    <row r="782197" spans="16:16" x14ac:dyDescent="0.3">
      <c r="P782197" s="83"/>
    </row>
    <row r="782198" spans="16:16" x14ac:dyDescent="0.3">
      <c r="P782198" s="83"/>
    </row>
    <row r="782199" spans="16:16" x14ac:dyDescent="0.3">
      <c r="P782199" s="83"/>
    </row>
    <row r="782200" spans="16:16" x14ac:dyDescent="0.3">
      <c r="P782200" s="83"/>
    </row>
    <row r="782201" spans="16:16" x14ac:dyDescent="0.3">
      <c r="P782201" s="83"/>
    </row>
    <row r="782202" spans="16:16" x14ac:dyDescent="0.3">
      <c r="P782202" s="83"/>
    </row>
    <row r="782203" spans="16:16" x14ac:dyDescent="0.3">
      <c r="P782203" s="83"/>
    </row>
    <row r="782204" spans="16:16" x14ac:dyDescent="0.3">
      <c r="P782204" s="83"/>
    </row>
    <row r="782205" spans="16:16" x14ac:dyDescent="0.3">
      <c r="P782205" s="83"/>
    </row>
    <row r="782206" spans="16:16" x14ac:dyDescent="0.3">
      <c r="P782206" s="83"/>
    </row>
    <row r="782207" spans="16:16" x14ac:dyDescent="0.3">
      <c r="P782207" s="83"/>
    </row>
    <row r="782208" spans="16:16" x14ac:dyDescent="0.3">
      <c r="P782208" s="83"/>
    </row>
    <row r="782209" spans="16:16" x14ac:dyDescent="0.3">
      <c r="P782209" s="83"/>
    </row>
    <row r="782210" spans="16:16" x14ac:dyDescent="0.3">
      <c r="P782210" s="83"/>
    </row>
    <row r="782211" spans="16:16" x14ac:dyDescent="0.3">
      <c r="P782211" s="83"/>
    </row>
    <row r="782212" spans="16:16" x14ac:dyDescent="0.3">
      <c r="P782212" s="83"/>
    </row>
    <row r="782213" spans="16:16" x14ac:dyDescent="0.3">
      <c r="P782213" s="83"/>
    </row>
    <row r="782214" spans="16:16" x14ac:dyDescent="0.3">
      <c r="P782214" s="83"/>
    </row>
    <row r="782215" spans="16:16" x14ac:dyDescent="0.3">
      <c r="P782215" s="83"/>
    </row>
    <row r="782216" spans="16:16" x14ac:dyDescent="0.3">
      <c r="P782216" s="83"/>
    </row>
    <row r="782217" spans="16:16" x14ac:dyDescent="0.3">
      <c r="P782217" s="83"/>
    </row>
    <row r="782218" spans="16:16" x14ac:dyDescent="0.3">
      <c r="P782218" s="83"/>
    </row>
    <row r="782219" spans="16:16" x14ac:dyDescent="0.3">
      <c r="P782219" s="83"/>
    </row>
    <row r="782220" spans="16:16" x14ac:dyDescent="0.3">
      <c r="P782220" s="83"/>
    </row>
    <row r="782221" spans="16:16" x14ac:dyDescent="0.3">
      <c r="P782221" s="83"/>
    </row>
    <row r="782222" spans="16:16" x14ac:dyDescent="0.3">
      <c r="P782222" s="83"/>
    </row>
    <row r="782223" spans="16:16" x14ac:dyDescent="0.3">
      <c r="P782223" s="83"/>
    </row>
    <row r="782224" spans="16:16" x14ac:dyDescent="0.3">
      <c r="P782224" s="83"/>
    </row>
    <row r="782225" spans="16:16" x14ac:dyDescent="0.3">
      <c r="P782225" s="83"/>
    </row>
    <row r="782226" spans="16:16" x14ac:dyDescent="0.3">
      <c r="P782226" s="83"/>
    </row>
    <row r="782227" spans="16:16" x14ac:dyDescent="0.3">
      <c r="P782227" s="83"/>
    </row>
    <row r="782228" spans="16:16" x14ac:dyDescent="0.3">
      <c r="P782228" s="83"/>
    </row>
    <row r="782229" spans="16:16" x14ac:dyDescent="0.3">
      <c r="P782229" s="83"/>
    </row>
    <row r="782230" spans="16:16" x14ac:dyDescent="0.3">
      <c r="P782230" s="83"/>
    </row>
    <row r="782231" spans="16:16" x14ac:dyDescent="0.3">
      <c r="P782231" s="83"/>
    </row>
    <row r="782232" spans="16:16" x14ac:dyDescent="0.3">
      <c r="P782232" s="83"/>
    </row>
    <row r="782233" spans="16:16" x14ac:dyDescent="0.3">
      <c r="P782233" s="83"/>
    </row>
    <row r="782234" spans="16:16" x14ac:dyDescent="0.3">
      <c r="P782234" s="83"/>
    </row>
    <row r="782235" spans="16:16" x14ac:dyDescent="0.3">
      <c r="P782235" s="83"/>
    </row>
    <row r="782236" spans="16:16" x14ac:dyDescent="0.3">
      <c r="P782236" s="83"/>
    </row>
    <row r="782237" spans="16:16" x14ac:dyDescent="0.3">
      <c r="P782237" s="83"/>
    </row>
    <row r="782238" spans="16:16" x14ac:dyDescent="0.3">
      <c r="P782238" s="83"/>
    </row>
    <row r="782239" spans="16:16" x14ac:dyDescent="0.3">
      <c r="P782239" s="83"/>
    </row>
    <row r="782240" spans="16:16" x14ac:dyDescent="0.3">
      <c r="P782240" s="83"/>
    </row>
    <row r="782241" spans="16:16" x14ac:dyDescent="0.3">
      <c r="P782241" s="83"/>
    </row>
    <row r="782242" spans="16:16" x14ac:dyDescent="0.3">
      <c r="P782242" s="83"/>
    </row>
    <row r="782243" spans="16:16" x14ac:dyDescent="0.3">
      <c r="P782243" s="83"/>
    </row>
    <row r="782244" spans="16:16" x14ac:dyDescent="0.3">
      <c r="P782244" s="83"/>
    </row>
    <row r="782245" spans="16:16" x14ac:dyDescent="0.3">
      <c r="P782245" s="83"/>
    </row>
    <row r="782246" spans="16:16" x14ac:dyDescent="0.3">
      <c r="P782246" s="83"/>
    </row>
    <row r="782247" spans="16:16" x14ac:dyDescent="0.3">
      <c r="P782247" s="83"/>
    </row>
    <row r="782248" spans="16:16" x14ac:dyDescent="0.3">
      <c r="P782248" s="83"/>
    </row>
    <row r="782249" spans="16:16" x14ac:dyDescent="0.3">
      <c r="P782249" s="83"/>
    </row>
    <row r="782250" spans="16:16" x14ac:dyDescent="0.3">
      <c r="P782250" s="83"/>
    </row>
    <row r="782251" spans="16:16" x14ac:dyDescent="0.3">
      <c r="P782251" s="83"/>
    </row>
    <row r="782252" spans="16:16" x14ac:dyDescent="0.3">
      <c r="P782252" s="83"/>
    </row>
    <row r="782253" spans="16:16" x14ac:dyDescent="0.3">
      <c r="P782253" s="83"/>
    </row>
    <row r="782254" spans="16:16" x14ac:dyDescent="0.3">
      <c r="P782254" s="83"/>
    </row>
    <row r="782255" spans="16:16" x14ac:dyDescent="0.3">
      <c r="P782255" s="83"/>
    </row>
    <row r="782256" spans="16:16" x14ac:dyDescent="0.3">
      <c r="P782256" s="83"/>
    </row>
    <row r="782257" spans="16:16" x14ac:dyDescent="0.3">
      <c r="P782257" s="83"/>
    </row>
    <row r="782258" spans="16:16" x14ac:dyDescent="0.3">
      <c r="P782258" s="83"/>
    </row>
    <row r="782259" spans="16:16" x14ac:dyDescent="0.3">
      <c r="P782259" s="83"/>
    </row>
    <row r="782260" spans="16:16" x14ac:dyDescent="0.3">
      <c r="P782260" s="83"/>
    </row>
    <row r="782261" spans="16:16" x14ac:dyDescent="0.3">
      <c r="P782261" s="83"/>
    </row>
    <row r="782262" spans="16:16" x14ac:dyDescent="0.3">
      <c r="P782262" s="83"/>
    </row>
    <row r="782263" spans="16:16" x14ac:dyDescent="0.3">
      <c r="P782263" s="83"/>
    </row>
    <row r="782264" spans="16:16" x14ac:dyDescent="0.3">
      <c r="P782264" s="83"/>
    </row>
    <row r="782265" spans="16:16" x14ac:dyDescent="0.3">
      <c r="P782265" s="83"/>
    </row>
    <row r="782266" spans="16:16" x14ac:dyDescent="0.3">
      <c r="P782266" s="83"/>
    </row>
    <row r="782267" spans="16:16" x14ac:dyDescent="0.3">
      <c r="P782267" s="83"/>
    </row>
    <row r="782268" spans="16:16" x14ac:dyDescent="0.3">
      <c r="P782268" s="83"/>
    </row>
    <row r="782269" spans="16:16" x14ac:dyDescent="0.3">
      <c r="P782269" s="83"/>
    </row>
    <row r="782270" spans="16:16" x14ac:dyDescent="0.3">
      <c r="P782270" s="83"/>
    </row>
    <row r="782271" spans="16:16" x14ac:dyDescent="0.3">
      <c r="P782271" s="83"/>
    </row>
    <row r="782272" spans="16:16" x14ac:dyDescent="0.3">
      <c r="P782272" s="83"/>
    </row>
    <row r="782273" spans="16:16" x14ac:dyDescent="0.3">
      <c r="P782273" s="83"/>
    </row>
    <row r="782274" spans="16:16" x14ac:dyDescent="0.3">
      <c r="P782274" s="83"/>
    </row>
    <row r="782275" spans="16:16" x14ac:dyDescent="0.3">
      <c r="P782275" s="83"/>
    </row>
    <row r="782276" spans="16:16" x14ac:dyDescent="0.3">
      <c r="P782276" s="83"/>
    </row>
    <row r="782277" spans="16:16" x14ac:dyDescent="0.3">
      <c r="P782277" s="83"/>
    </row>
    <row r="782278" spans="16:16" x14ac:dyDescent="0.3">
      <c r="P782278" s="83"/>
    </row>
    <row r="782279" spans="16:16" x14ac:dyDescent="0.3">
      <c r="P782279" s="83"/>
    </row>
    <row r="782280" spans="16:16" x14ac:dyDescent="0.3">
      <c r="P782280" s="83"/>
    </row>
    <row r="782281" spans="16:16" x14ac:dyDescent="0.3">
      <c r="P782281" s="83"/>
    </row>
    <row r="782282" spans="16:16" x14ac:dyDescent="0.3">
      <c r="P782282" s="83"/>
    </row>
    <row r="782283" spans="16:16" x14ac:dyDescent="0.3">
      <c r="P782283" s="83"/>
    </row>
    <row r="782284" spans="16:16" x14ac:dyDescent="0.3">
      <c r="P782284" s="83"/>
    </row>
    <row r="782285" spans="16:16" x14ac:dyDescent="0.3">
      <c r="P782285" s="83"/>
    </row>
    <row r="782286" spans="16:16" x14ac:dyDescent="0.3">
      <c r="P782286" s="83"/>
    </row>
    <row r="782287" spans="16:16" x14ac:dyDescent="0.3">
      <c r="P782287" s="83"/>
    </row>
    <row r="782288" spans="16:16" x14ac:dyDescent="0.3">
      <c r="P782288" s="83"/>
    </row>
    <row r="782289" spans="16:16" x14ac:dyDescent="0.3">
      <c r="P782289" s="83"/>
    </row>
    <row r="782290" spans="16:16" x14ac:dyDescent="0.3">
      <c r="P782290" s="83"/>
    </row>
    <row r="782291" spans="16:16" x14ac:dyDescent="0.3">
      <c r="P782291" s="83"/>
    </row>
    <row r="782292" spans="16:16" x14ac:dyDescent="0.3">
      <c r="P782292" s="83"/>
    </row>
    <row r="782293" spans="16:16" x14ac:dyDescent="0.3">
      <c r="P782293" s="83"/>
    </row>
    <row r="782294" spans="16:16" x14ac:dyDescent="0.3">
      <c r="P782294" s="83"/>
    </row>
    <row r="782295" spans="16:16" x14ac:dyDescent="0.3">
      <c r="P782295" s="83"/>
    </row>
    <row r="782296" spans="16:16" x14ac:dyDescent="0.3">
      <c r="P782296" s="83"/>
    </row>
    <row r="782297" spans="16:16" x14ac:dyDescent="0.3">
      <c r="P782297" s="83"/>
    </row>
    <row r="782298" spans="16:16" x14ac:dyDescent="0.3">
      <c r="P782298" s="83"/>
    </row>
    <row r="782299" spans="16:16" x14ac:dyDescent="0.3">
      <c r="P782299" s="83"/>
    </row>
    <row r="782300" spans="16:16" x14ac:dyDescent="0.3">
      <c r="P782300" s="83"/>
    </row>
    <row r="782301" spans="16:16" x14ac:dyDescent="0.3">
      <c r="P782301" s="83"/>
    </row>
    <row r="782302" spans="16:16" x14ac:dyDescent="0.3">
      <c r="P782302" s="83"/>
    </row>
    <row r="782303" spans="16:16" x14ac:dyDescent="0.3">
      <c r="P782303" s="83"/>
    </row>
    <row r="782304" spans="16:16" x14ac:dyDescent="0.3">
      <c r="P782304" s="83"/>
    </row>
    <row r="782305" spans="16:16" x14ac:dyDescent="0.3">
      <c r="P782305" s="83"/>
    </row>
    <row r="782306" spans="16:16" x14ac:dyDescent="0.3">
      <c r="P782306" s="83"/>
    </row>
    <row r="782307" spans="16:16" x14ac:dyDescent="0.3">
      <c r="P782307" s="83"/>
    </row>
    <row r="782308" spans="16:16" x14ac:dyDescent="0.3">
      <c r="P782308" s="83"/>
    </row>
    <row r="782309" spans="16:16" x14ac:dyDescent="0.3">
      <c r="P782309" s="83"/>
    </row>
    <row r="782310" spans="16:16" x14ac:dyDescent="0.3">
      <c r="P782310" s="83"/>
    </row>
    <row r="782311" spans="16:16" x14ac:dyDescent="0.3">
      <c r="P782311" s="83"/>
    </row>
    <row r="782312" spans="16:16" x14ac:dyDescent="0.3">
      <c r="P782312" s="83"/>
    </row>
    <row r="782313" spans="16:16" x14ac:dyDescent="0.3">
      <c r="P782313" s="83"/>
    </row>
    <row r="782314" spans="16:16" x14ac:dyDescent="0.3">
      <c r="P782314" s="83"/>
    </row>
    <row r="782315" spans="16:16" x14ac:dyDescent="0.3">
      <c r="P782315" s="83"/>
    </row>
    <row r="782316" spans="16:16" x14ac:dyDescent="0.3">
      <c r="P782316" s="83"/>
    </row>
    <row r="782317" spans="16:16" x14ac:dyDescent="0.3">
      <c r="P782317" s="83"/>
    </row>
    <row r="782318" spans="16:16" x14ac:dyDescent="0.3">
      <c r="P782318" s="83"/>
    </row>
    <row r="782319" spans="16:16" x14ac:dyDescent="0.3">
      <c r="P782319" s="83"/>
    </row>
    <row r="782320" spans="16:16" x14ac:dyDescent="0.3">
      <c r="P782320" s="83"/>
    </row>
    <row r="782321" spans="16:16" x14ac:dyDescent="0.3">
      <c r="P782321" s="83"/>
    </row>
    <row r="782322" spans="16:16" x14ac:dyDescent="0.3">
      <c r="P782322" s="83"/>
    </row>
    <row r="782323" spans="16:16" x14ac:dyDescent="0.3">
      <c r="P782323" s="83"/>
    </row>
    <row r="782324" spans="16:16" x14ac:dyDescent="0.3">
      <c r="P782324" s="83"/>
    </row>
    <row r="782325" spans="16:16" x14ac:dyDescent="0.3">
      <c r="P782325" s="83"/>
    </row>
    <row r="782326" spans="16:16" x14ac:dyDescent="0.3">
      <c r="P782326" s="83"/>
    </row>
    <row r="782327" spans="16:16" x14ac:dyDescent="0.3">
      <c r="P782327" s="83"/>
    </row>
    <row r="782328" spans="16:16" x14ac:dyDescent="0.3">
      <c r="P782328" s="83"/>
    </row>
    <row r="782329" spans="16:16" x14ac:dyDescent="0.3">
      <c r="P782329" s="83"/>
    </row>
    <row r="782330" spans="16:16" x14ac:dyDescent="0.3">
      <c r="P782330" s="83"/>
    </row>
    <row r="782331" spans="16:16" x14ac:dyDescent="0.3">
      <c r="P782331" s="83"/>
    </row>
    <row r="782332" spans="16:16" x14ac:dyDescent="0.3">
      <c r="P782332" s="83"/>
    </row>
    <row r="782333" spans="16:16" x14ac:dyDescent="0.3">
      <c r="P782333" s="83"/>
    </row>
    <row r="782334" spans="16:16" x14ac:dyDescent="0.3">
      <c r="P782334" s="83"/>
    </row>
    <row r="782335" spans="16:16" x14ac:dyDescent="0.3">
      <c r="P782335" s="83"/>
    </row>
    <row r="782336" spans="16:16" x14ac:dyDescent="0.3">
      <c r="P782336" s="83"/>
    </row>
    <row r="782337" spans="16:16" x14ac:dyDescent="0.3">
      <c r="P782337" s="83"/>
    </row>
    <row r="782338" spans="16:16" x14ac:dyDescent="0.3">
      <c r="P782338" s="83"/>
    </row>
    <row r="782339" spans="16:16" x14ac:dyDescent="0.3">
      <c r="P782339" s="83"/>
    </row>
    <row r="782340" spans="16:16" x14ac:dyDescent="0.3">
      <c r="P782340" s="83"/>
    </row>
    <row r="782341" spans="16:16" x14ac:dyDescent="0.3">
      <c r="P782341" s="83"/>
    </row>
    <row r="782342" spans="16:16" x14ac:dyDescent="0.3">
      <c r="P782342" s="83"/>
    </row>
    <row r="782343" spans="16:16" x14ac:dyDescent="0.3">
      <c r="P782343" s="83"/>
    </row>
    <row r="782344" spans="16:16" x14ac:dyDescent="0.3">
      <c r="P782344" s="83"/>
    </row>
    <row r="782345" spans="16:16" x14ac:dyDescent="0.3">
      <c r="P782345" s="83"/>
    </row>
    <row r="782346" spans="16:16" x14ac:dyDescent="0.3">
      <c r="P782346" s="83"/>
    </row>
    <row r="782347" spans="16:16" x14ac:dyDescent="0.3">
      <c r="P782347" s="83"/>
    </row>
    <row r="782348" spans="16:16" x14ac:dyDescent="0.3">
      <c r="P782348" s="83"/>
    </row>
    <row r="782349" spans="16:16" x14ac:dyDescent="0.3">
      <c r="P782349" s="83"/>
    </row>
    <row r="782350" spans="16:16" x14ac:dyDescent="0.3">
      <c r="P782350" s="83"/>
    </row>
    <row r="782351" spans="16:16" x14ac:dyDescent="0.3">
      <c r="P782351" s="83"/>
    </row>
    <row r="782352" spans="16:16" x14ac:dyDescent="0.3">
      <c r="P782352" s="83"/>
    </row>
    <row r="782353" spans="16:16" x14ac:dyDescent="0.3">
      <c r="P782353" s="83"/>
    </row>
    <row r="782354" spans="16:16" x14ac:dyDescent="0.3">
      <c r="P782354" s="83"/>
    </row>
    <row r="782355" spans="16:16" x14ac:dyDescent="0.3">
      <c r="P782355" s="83"/>
    </row>
    <row r="782356" spans="16:16" x14ac:dyDescent="0.3">
      <c r="P782356" s="83"/>
    </row>
    <row r="782357" spans="16:16" x14ac:dyDescent="0.3">
      <c r="P782357" s="83"/>
    </row>
    <row r="782358" spans="16:16" x14ac:dyDescent="0.3">
      <c r="P782358" s="83"/>
    </row>
    <row r="782359" spans="16:16" x14ac:dyDescent="0.3">
      <c r="P782359" s="83"/>
    </row>
    <row r="782360" spans="16:16" x14ac:dyDescent="0.3">
      <c r="P782360" s="83"/>
    </row>
    <row r="782361" spans="16:16" x14ac:dyDescent="0.3">
      <c r="P782361" s="83"/>
    </row>
    <row r="782362" spans="16:16" x14ac:dyDescent="0.3">
      <c r="P782362" s="83"/>
    </row>
    <row r="782363" spans="16:16" x14ac:dyDescent="0.3">
      <c r="P782363" s="83"/>
    </row>
    <row r="782364" spans="16:16" x14ac:dyDescent="0.3">
      <c r="P782364" s="83"/>
    </row>
    <row r="782365" spans="16:16" x14ac:dyDescent="0.3">
      <c r="P782365" s="83"/>
    </row>
    <row r="782366" spans="16:16" x14ac:dyDescent="0.3">
      <c r="P782366" s="83"/>
    </row>
    <row r="782367" spans="16:16" x14ac:dyDescent="0.3">
      <c r="P782367" s="83"/>
    </row>
    <row r="782368" spans="16:16" x14ac:dyDescent="0.3">
      <c r="P782368" s="83"/>
    </row>
    <row r="782369" spans="16:16" x14ac:dyDescent="0.3">
      <c r="P782369" s="83"/>
    </row>
    <row r="782370" spans="16:16" x14ac:dyDescent="0.3">
      <c r="P782370" s="83"/>
    </row>
    <row r="782371" spans="16:16" x14ac:dyDescent="0.3">
      <c r="P782371" s="83"/>
    </row>
    <row r="782372" spans="16:16" x14ac:dyDescent="0.3">
      <c r="P782372" s="83"/>
    </row>
    <row r="782373" spans="16:16" x14ac:dyDescent="0.3">
      <c r="P782373" s="83"/>
    </row>
    <row r="782374" spans="16:16" x14ac:dyDescent="0.3">
      <c r="P782374" s="83"/>
    </row>
    <row r="782375" spans="16:16" x14ac:dyDescent="0.3">
      <c r="P782375" s="83"/>
    </row>
    <row r="782376" spans="16:16" x14ac:dyDescent="0.3">
      <c r="P782376" s="83"/>
    </row>
    <row r="782377" spans="16:16" x14ac:dyDescent="0.3">
      <c r="P782377" s="83"/>
    </row>
    <row r="782378" spans="16:16" x14ac:dyDescent="0.3">
      <c r="P782378" s="83"/>
    </row>
    <row r="782379" spans="16:16" x14ac:dyDescent="0.3">
      <c r="P782379" s="83"/>
    </row>
    <row r="782380" spans="16:16" x14ac:dyDescent="0.3">
      <c r="P782380" s="83"/>
    </row>
    <row r="782381" spans="16:16" x14ac:dyDescent="0.3">
      <c r="P782381" s="83"/>
    </row>
    <row r="782382" spans="16:16" x14ac:dyDescent="0.3">
      <c r="P782382" s="83"/>
    </row>
    <row r="782383" spans="16:16" x14ac:dyDescent="0.3">
      <c r="P782383" s="83"/>
    </row>
    <row r="782384" spans="16:16" x14ac:dyDescent="0.3">
      <c r="P782384" s="83"/>
    </row>
    <row r="782385" spans="16:16" x14ac:dyDescent="0.3">
      <c r="P782385" s="83"/>
    </row>
    <row r="782386" spans="16:16" x14ac:dyDescent="0.3">
      <c r="P782386" s="83"/>
    </row>
    <row r="782387" spans="16:16" x14ac:dyDescent="0.3">
      <c r="P782387" s="83"/>
    </row>
    <row r="782388" spans="16:16" x14ac:dyDescent="0.3">
      <c r="P782388" s="83"/>
    </row>
    <row r="782389" spans="16:16" x14ac:dyDescent="0.3">
      <c r="P782389" s="83"/>
    </row>
    <row r="782390" spans="16:16" x14ac:dyDescent="0.3">
      <c r="P782390" s="83"/>
    </row>
    <row r="782391" spans="16:16" x14ac:dyDescent="0.3">
      <c r="P782391" s="83"/>
    </row>
    <row r="782392" spans="16:16" x14ac:dyDescent="0.3">
      <c r="P782392" s="83"/>
    </row>
    <row r="782393" spans="16:16" x14ac:dyDescent="0.3">
      <c r="P782393" s="83"/>
    </row>
    <row r="782394" spans="16:16" x14ac:dyDescent="0.3">
      <c r="P782394" s="83"/>
    </row>
    <row r="782395" spans="16:16" x14ac:dyDescent="0.3">
      <c r="P782395" s="83"/>
    </row>
    <row r="782396" spans="16:16" x14ac:dyDescent="0.3">
      <c r="P782396" s="83"/>
    </row>
    <row r="782397" spans="16:16" x14ac:dyDescent="0.3">
      <c r="P782397" s="83"/>
    </row>
    <row r="782398" spans="16:16" x14ac:dyDescent="0.3">
      <c r="P782398" s="83"/>
    </row>
    <row r="782399" spans="16:16" x14ac:dyDescent="0.3">
      <c r="P782399" s="83"/>
    </row>
    <row r="782400" spans="16:16" x14ac:dyDescent="0.3">
      <c r="P782400" s="83"/>
    </row>
    <row r="782401" spans="16:16" x14ac:dyDescent="0.3">
      <c r="P782401" s="83"/>
    </row>
    <row r="782402" spans="16:16" x14ac:dyDescent="0.3">
      <c r="P782402" s="83"/>
    </row>
    <row r="782403" spans="16:16" x14ac:dyDescent="0.3">
      <c r="P782403" s="83"/>
    </row>
    <row r="782404" spans="16:16" x14ac:dyDescent="0.3">
      <c r="P782404" s="83"/>
    </row>
    <row r="782405" spans="16:16" x14ac:dyDescent="0.3">
      <c r="P782405" s="83"/>
    </row>
    <row r="782406" spans="16:16" x14ac:dyDescent="0.3">
      <c r="P782406" s="83"/>
    </row>
    <row r="782407" spans="16:16" x14ac:dyDescent="0.3">
      <c r="P782407" s="83"/>
    </row>
    <row r="782408" spans="16:16" x14ac:dyDescent="0.3">
      <c r="P782408" s="83"/>
    </row>
    <row r="782409" spans="16:16" x14ac:dyDescent="0.3">
      <c r="P782409" s="83"/>
    </row>
    <row r="782410" spans="16:16" x14ac:dyDescent="0.3">
      <c r="P782410" s="83"/>
    </row>
    <row r="782411" spans="16:16" x14ac:dyDescent="0.3">
      <c r="P782411" s="83"/>
    </row>
    <row r="782412" spans="16:16" x14ac:dyDescent="0.3">
      <c r="P782412" s="83"/>
    </row>
    <row r="782413" spans="16:16" x14ac:dyDescent="0.3">
      <c r="P782413" s="83"/>
    </row>
    <row r="782414" spans="16:16" x14ac:dyDescent="0.3">
      <c r="P782414" s="83"/>
    </row>
    <row r="782415" spans="16:16" x14ac:dyDescent="0.3">
      <c r="P782415" s="83"/>
    </row>
    <row r="782416" spans="16:16" x14ac:dyDescent="0.3">
      <c r="P782416" s="83"/>
    </row>
    <row r="782417" spans="16:16" x14ac:dyDescent="0.3">
      <c r="P782417" s="83"/>
    </row>
    <row r="782418" spans="16:16" x14ac:dyDescent="0.3">
      <c r="P782418" s="83"/>
    </row>
    <row r="782419" spans="16:16" x14ac:dyDescent="0.3">
      <c r="P782419" s="83"/>
    </row>
    <row r="782420" spans="16:16" x14ac:dyDescent="0.3">
      <c r="P782420" s="83"/>
    </row>
    <row r="782421" spans="16:16" x14ac:dyDescent="0.3">
      <c r="P782421" s="83"/>
    </row>
    <row r="782422" spans="16:16" x14ac:dyDescent="0.3">
      <c r="P782422" s="83"/>
    </row>
    <row r="782423" spans="16:16" x14ac:dyDescent="0.3">
      <c r="P782423" s="83"/>
    </row>
    <row r="782424" spans="16:16" x14ac:dyDescent="0.3">
      <c r="P782424" s="83"/>
    </row>
    <row r="782425" spans="16:16" x14ac:dyDescent="0.3">
      <c r="P782425" s="83"/>
    </row>
    <row r="782426" spans="16:16" x14ac:dyDescent="0.3">
      <c r="P782426" s="83"/>
    </row>
    <row r="782427" spans="16:16" x14ac:dyDescent="0.3">
      <c r="P782427" s="83"/>
    </row>
    <row r="782428" spans="16:16" x14ac:dyDescent="0.3">
      <c r="P782428" s="83"/>
    </row>
    <row r="782429" spans="16:16" x14ac:dyDescent="0.3">
      <c r="P782429" s="83"/>
    </row>
    <row r="782430" spans="16:16" x14ac:dyDescent="0.3">
      <c r="P782430" s="83"/>
    </row>
    <row r="782431" spans="16:16" x14ac:dyDescent="0.3">
      <c r="P782431" s="83"/>
    </row>
    <row r="782432" spans="16:16" x14ac:dyDescent="0.3">
      <c r="P782432" s="83"/>
    </row>
    <row r="782433" spans="16:16" x14ac:dyDescent="0.3">
      <c r="P782433" s="83"/>
    </row>
    <row r="782434" spans="16:16" x14ac:dyDescent="0.3">
      <c r="P782434" s="83"/>
    </row>
    <row r="782435" spans="16:16" x14ac:dyDescent="0.3">
      <c r="P782435" s="83"/>
    </row>
    <row r="782436" spans="16:16" x14ac:dyDescent="0.3">
      <c r="P782436" s="83"/>
    </row>
    <row r="782437" spans="16:16" x14ac:dyDescent="0.3">
      <c r="P782437" s="83"/>
    </row>
    <row r="782438" spans="16:16" x14ac:dyDescent="0.3">
      <c r="P782438" s="83"/>
    </row>
    <row r="782439" spans="16:16" x14ac:dyDescent="0.3">
      <c r="P782439" s="83"/>
    </row>
    <row r="782440" spans="16:16" x14ac:dyDescent="0.3">
      <c r="P782440" s="83"/>
    </row>
    <row r="782441" spans="16:16" x14ac:dyDescent="0.3">
      <c r="P782441" s="83"/>
    </row>
    <row r="782442" spans="16:16" x14ac:dyDescent="0.3">
      <c r="P782442" s="83"/>
    </row>
    <row r="782443" spans="16:16" x14ac:dyDescent="0.3">
      <c r="P782443" s="83"/>
    </row>
    <row r="782444" spans="16:16" x14ac:dyDescent="0.3">
      <c r="P782444" s="83"/>
    </row>
    <row r="782445" spans="16:16" x14ac:dyDescent="0.3">
      <c r="P782445" s="83"/>
    </row>
    <row r="782446" spans="16:16" x14ac:dyDescent="0.3">
      <c r="P782446" s="83"/>
    </row>
    <row r="782447" spans="16:16" x14ac:dyDescent="0.3">
      <c r="P782447" s="83"/>
    </row>
    <row r="782448" spans="16:16" x14ac:dyDescent="0.3">
      <c r="P782448" s="83"/>
    </row>
    <row r="782449" spans="16:16" x14ac:dyDescent="0.3">
      <c r="P782449" s="83"/>
    </row>
    <row r="782450" spans="16:16" x14ac:dyDescent="0.3">
      <c r="P782450" s="83"/>
    </row>
    <row r="782451" spans="16:16" x14ac:dyDescent="0.3">
      <c r="P782451" s="83"/>
    </row>
    <row r="782452" spans="16:16" x14ac:dyDescent="0.3">
      <c r="P782452" s="83"/>
    </row>
    <row r="782453" spans="16:16" x14ac:dyDescent="0.3">
      <c r="P782453" s="83"/>
    </row>
    <row r="782454" spans="16:16" x14ac:dyDescent="0.3">
      <c r="P782454" s="83"/>
    </row>
    <row r="782455" spans="16:16" x14ac:dyDescent="0.3">
      <c r="P782455" s="83"/>
    </row>
    <row r="782456" spans="16:16" x14ac:dyDescent="0.3">
      <c r="P782456" s="83"/>
    </row>
    <row r="782457" spans="16:16" x14ac:dyDescent="0.3">
      <c r="P782457" s="83"/>
    </row>
    <row r="782458" spans="16:16" x14ac:dyDescent="0.3">
      <c r="P782458" s="83"/>
    </row>
    <row r="782459" spans="16:16" x14ac:dyDescent="0.3">
      <c r="P782459" s="83"/>
    </row>
    <row r="782460" spans="16:16" x14ac:dyDescent="0.3">
      <c r="P782460" s="83"/>
    </row>
    <row r="782461" spans="16:16" x14ac:dyDescent="0.3">
      <c r="P782461" s="83"/>
    </row>
    <row r="782462" spans="16:16" x14ac:dyDescent="0.3">
      <c r="P782462" s="83"/>
    </row>
    <row r="782463" spans="16:16" x14ac:dyDescent="0.3">
      <c r="P782463" s="83"/>
    </row>
    <row r="782464" spans="16:16" x14ac:dyDescent="0.3">
      <c r="P782464" s="83"/>
    </row>
    <row r="782465" spans="16:16" x14ac:dyDescent="0.3">
      <c r="P782465" s="83"/>
    </row>
    <row r="782466" spans="16:16" x14ac:dyDescent="0.3">
      <c r="P782466" s="83"/>
    </row>
    <row r="782467" spans="16:16" x14ac:dyDescent="0.3">
      <c r="P782467" s="83"/>
    </row>
    <row r="782468" spans="16:16" x14ac:dyDescent="0.3">
      <c r="P782468" s="83"/>
    </row>
    <row r="782469" spans="16:16" x14ac:dyDescent="0.3">
      <c r="P782469" s="83"/>
    </row>
    <row r="782470" spans="16:16" x14ac:dyDescent="0.3">
      <c r="P782470" s="83"/>
    </row>
    <row r="782471" spans="16:16" x14ac:dyDescent="0.3">
      <c r="P782471" s="83"/>
    </row>
    <row r="782472" spans="16:16" x14ac:dyDescent="0.3">
      <c r="P782472" s="83"/>
    </row>
    <row r="782473" spans="16:16" x14ac:dyDescent="0.3">
      <c r="P782473" s="83"/>
    </row>
    <row r="782474" spans="16:16" x14ac:dyDescent="0.3">
      <c r="P782474" s="83"/>
    </row>
    <row r="782475" spans="16:16" x14ac:dyDescent="0.3">
      <c r="P782475" s="83"/>
    </row>
    <row r="782476" spans="16:16" x14ac:dyDescent="0.3">
      <c r="P782476" s="83"/>
    </row>
    <row r="782477" spans="16:16" x14ac:dyDescent="0.3">
      <c r="P782477" s="83"/>
    </row>
    <row r="782478" spans="16:16" x14ac:dyDescent="0.3">
      <c r="P782478" s="83"/>
    </row>
    <row r="782479" spans="16:16" x14ac:dyDescent="0.3">
      <c r="P782479" s="83"/>
    </row>
    <row r="782480" spans="16:16" x14ac:dyDescent="0.3">
      <c r="P782480" s="83"/>
    </row>
    <row r="782481" spans="16:16" x14ac:dyDescent="0.3">
      <c r="P782481" s="83"/>
    </row>
    <row r="782482" spans="16:16" x14ac:dyDescent="0.3">
      <c r="P782482" s="83"/>
    </row>
    <row r="782483" spans="16:16" x14ac:dyDescent="0.3">
      <c r="P782483" s="83"/>
    </row>
    <row r="782484" spans="16:16" x14ac:dyDescent="0.3">
      <c r="P782484" s="83"/>
    </row>
    <row r="782485" spans="16:16" x14ac:dyDescent="0.3">
      <c r="P782485" s="83"/>
    </row>
    <row r="782486" spans="16:16" x14ac:dyDescent="0.3">
      <c r="P782486" s="83"/>
    </row>
    <row r="782487" spans="16:16" x14ac:dyDescent="0.3">
      <c r="P782487" s="83"/>
    </row>
    <row r="782488" spans="16:16" x14ac:dyDescent="0.3">
      <c r="P782488" s="83"/>
    </row>
    <row r="782489" spans="16:16" x14ac:dyDescent="0.3">
      <c r="P782489" s="83"/>
    </row>
    <row r="782490" spans="16:16" x14ac:dyDescent="0.3">
      <c r="P782490" s="83"/>
    </row>
    <row r="782491" spans="16:16" x14ac:dyDescent="0.3">
      <c r="P782491" s="83"/>
    </row>
    <row r="782492" spans="16:16" x14ac:dyDescent="0.3">
      <c r="P782492" s="83"/>
    </row>
    <row r="782493" spans="16:16" x14ac:dyDescent="0.3">
      <c r="P782493" s="83"/>
    </row>
    <row r="782494" spans="16:16" x14ac:dyDescent="0.3">
      <c r="P782494" s="83"/>
    </row>
    <row r="782495" spans="16:16" x14ac:dyDescent="0.3">
      <c r="P782495" s="83"/>
    </row>
    <row r="782496" spans="16:16" x14ac:dyDescent="0.3">
      <c r="P782496" s="83"/>
    </row>
    <row r="782497" spans="16:16" x14ac:dyDescent="0.3">
      <c r="P782497" s="83"/>
    </row>
    <row r="782498" spans="16:16" x14ac:dyDescent="0.3">
      <c r="P782498" s="83"/>
    </row>
    <row r="782499" spans="16:16" x14ac:dyDescent="0.3">
      <c r="P782499" s="83"/>
    </row>
    <row r="782500" spans="16:16" x14ac:dyDescent="0.3">
      <c r="P782500" s="83"/>
    </row>
    <row r="782501" spans="16:16" x14ac:dyDescent="0.3">
      <c r="P782501" s="83"/>
    </row>
    <row r="782502" spans="16:16" x14ac:dyDescent="0.3">
      <c r="P782502" s="83"/>
    </row>
    <row r="782503" spans="16:16" x14ac:dyDescent="0.3">
      <c r="P782503" s="83"/>
    </row>
    <row r="782504" spans="16:16" x14ac:dyDescent="0.3">
      <c r="P782504" s="83"/>
    </row>
    <row r="782505" spans="16:16" x14ac:dyDescent="0.3">
      <c r="P782505" s="83"/>
    </row>
    <row r="782506" spans="16:16" x14ac:dyDescent="0.3">
      <c r="P782506" s="83"/>
    </row>
    <row r="782507" spans="16:16" x14ac:dyDescent="0.3">
      <c r="P782507" s="83"/>
    </row>
    <row r="782508" spans="16:16" x14ac:dyDescent="0.3">
      <c r="P782508" s="83"/>
    </row>
    <row r="782509" spans="16:16" x14ac:dyDescent="0.3">
      <c r="P782509" s="83"/>
    </row>
    <row r="782510" spans="16:16" x14ac:dyDescent="0.3">
      <c r="P782510" s="83"/>
    </row>
    <row r="782511" spans="16:16" x14ac:dyDescent="0.3">
      <c r="P782511" s="83"/>
    </row>
    <row r="782512" spans="16:16" x14ac:dyDescent="0.3">
      <c r="P782512" s="83"/>
    </row>
    <row r="782513" spans="16:16" x14ac:dyDescent="0.3">
      <c r="P782513" s="83"/>
    </row>
    <row r="782514" spans="16:16" x14ac:dyDescent="0.3">
      <c r="P782514" s="83"/>
    </row>
    <row r="782515" spans="16:16" x14ac:dyDescent="0.3">
      <c r="P782515" s="83"/>
    </row>
    <row r="782516" spans="16:16" x14ac:dyDescent="0.3">
      <c r="P782516" s="83"/>
    </row>
    <row r="782517" spans="16:16" x14ac:dyDescent="0.3">
      <c r="P782517" s="83"/>
    </row>
    <row r="782518" spans="16:16" x14ac:dyDescent="0.3">
      <c r="P782518" s="83"/>
    </row>
    <row r="782519" spans="16:16" x14ac:dyDescent="0.3">
      <c r="P782519" s="83"/>
    </row>
    <row r="782520" spans="16:16" x14ac:dyDescent="0.3">
      <c r="P782520" s="83"/>
    </row>
    <row r="782521" spans="16:16" x14ac:dyDescent="0.3">
      <c r="P782521" s="83"/>
    </row>
    <row r="782522" spans="16:16" x14ac:dyDescent="0.3">
      <c r="P782522" s="83"/>
    </row>
    <row r="782523" spans="16:16" x14ac:dyDescent="0.3">
      <c r="P782523" s="83"/>
    </row>
    <row r="782524" spans="16:16" x14ac:dyDescent="0.3">
      <c r="P782524" s="83"/>
    </row>
    <row r="782525" spans="16:16" x14ac:dyDescent="0.3">
      <c r="P782525" s="83"/>
    </row>
    <row r="782526" spans="16:16" x14ac:dyDescent="0.3">
      <c r="P782526" s="83"/>
    </row>
    <row r="782527" spans="16:16" x14ac:dyDescent="0.3">
      <c r="P782527" s="83"/>
    </row>
    <row r="782528" spans="16:16" x14ac:dyDescent="0.3">
      <c r="P782528" s="83"/>
    </row>
    <row r="782529" spans="16:16" x14ac:dyDescent="0.3">
      <c r="P782529" s="83"/>
    </row>
    <row r="782530" spans="16:16" x14ac:dyDescent="0.3">
      <c r="P782530" s="83"/>
    </row>
    <row r="782531" spans="16:16" x14ac:dyDescent="0.3">
      <c r="P782531" s="83"/>
    </row>
    <row r="782532" spans="16:16" x14ac:dyDescent="0.3">
      <c r="P782532" s="83"/>
    </row>
    <row r="782533" spans="16:16" x14ac:dyDescent="0.3">
      <c r="P782533" s="83"/>
    </row>
    <row r="782534" spans="16:16" x14ac:dyDescent="0.3">
      <c r="P782534" s="83"/>
    </row>
    <row r="782535" spans="16:16" x14ac:dyDescent="0.3">
      <c r="P782535" s="83"/>
    </row>
    <row r="782536" spans="16:16" x14ac:dyDescent="0.3">
      <c r="P782536" s="83"/>
    </row>
    <row r="782537" spans="16:16" x14ac:dyDescent="0.3">
      <c r="P782537" s="83"/>
    </row>
    <row r="782538" spans="16:16" x14ac:dyDescent="0.3">
      <c r="P782538" s="83"/>
    </row>
    <row r="782539" spans="16:16" x14ac:dyDescent="0.3">
      <c r="P782539" s="83"/>
    </row>
    <row r="782540" spans="16:16" x14ac:dyDescent="0.3">
      <c r="P782540" s="83"/>
    </row>
    <row r="782541" spans="16:16" x14ac:dyDescent="0.3">
      <c r="P782541" s="83"/>
    </row>
    <row r="782542" spans="16:16" x14ac:dyDescent="0.3">
      <c r="P782542" s="83"/>
    </row>
    <row r="782543" spans="16:16" x14ac:dyDescent="0.3">
      <c r="P782543" s="83"/>
    </row>
    <row r="782544" spans="16:16" x14ac:dyDescent="0.3">
      <c r="P782544" s="83"/>
    </row>
    <row r="782545" spans="16:16" x14ac:dyDescent="0.3">
      <c r="P782545" s="83"/>
    </row>
    <row r="782546" spans="16:16" x14ac:dyDescent="0.3">
      <c r="P782546" s="83"/>
    </row>
    <row r="782547" spans="16:16" x14ac:dyDescent="0.3">
      <c r="P782547" s="83"/>
    </row>
    <row r="782548" spans="16:16" x14ac:dyDescent="0.3">
      <c r="P782548" s="83"/>
    </row>
    <row r="782549" spans="16:16" x14ac:dyDescent="0.3">
      <c r="P782549" s="83"/>
    </row>
    <row r="782550" spans="16:16" x14ac:dyDescent="0.3">
      <c r="P782550" s="83"/>
    </row>
    <row r="782551" spans="16:16" x14ac:dyDescent="0.3">
      <c r="P782551" s="83"/>
    </row>
    <row r="782552" spans="16:16" x14ac:dyDescent="0.3">
      <c r="P782552" s="83"/>
    </row>
    <row r="782553" spans="16:16" x14ac:dyDescent="0.3">
      <c r="P782553" s="83"/>
    </row>
    <row r="782554" spans="16:16" x14ac:dyDescent="0.3">
      <c r="P782554" s="83"/>
    </row>
    <row r="782555" spans="16:16" x14ac:dyDescent="0.3">
      <c r="P782555" s="83"/>
    </row>
    <row r="782556" spans="16:16" x14ac:dyDescent="0.3">
      <c r="P782556" s="83"/>
    </row>
    <row r="782557" spans="16:16" x14ac:dyDescent="0.3">
      <c r="P782557" s="83"/>
    </row>
    <row r="782558" spans="16:16" x14ac:dyDescent="0.3">
      <c r="P782558" s="83"/>
    </row>
    <row r="782559" spans="16:16" x14ac:dyDescent="0.3">
      <c r="P782559" s="83"/>
    </row>
    <row r="782560" spans="16:16" x14ac:dyDescent="0.3">
      <c r="P782560" s="83"/>
    </row>
    <row r="782561" spans="16:16" x14ac:dyDescent="0.3">
      <c r="P782561" s="83"/>
    </row>
    <row r="782562" spans="16:16" x14ac:dyDescent="0.3">
      <c r="P782562" s="83"/>
    </row>
    <row r="782563" spans="16:16" x14ac:dyDescent="0.3">
      <c r="P782563" s="83"/>
    </row>
    <row r="782564" spans="16:16" x14ac:dyDescent="0.3">
      <c r="P782564" s="83"/>
    </row>
    <row r="782565" spans="16:16" x14ac:dyDescent="0.3">
      <c r="P782565" s="83"/>
    </row>
    <row r="782566" spans="16:16" x14ac:dyDescent="0.3">
      <c r="P782566" s="83"/>
    </row>
    <row r="782567" spans="16:16" x14ac:dyDescent="0.3">
      <c r="P782567" s="83"/>
    </row>
    <row r="782568" spans="16:16" x14ac:dyDescent="0.3">
      <c r="P782568" s="83"/>
    </row>
    <row r="782569" spans="16:16" x14ac:dyDescent="0.3">
      <c r="P782569" s="83"/>
    </row>
    <row r="782570" spans="16:16" x14ac:dyDescent="0.3">
      <c r="P782570" s="83"/>
    </row>
    <row r="782571" spans="16:16" x14ac:dyDescent="0.3">
      <c r="P782571" s="83"/>
    </row>
    <row r="782572" spans="16:16" x14ac:dyDescent="0.3">
      <c r="P782572" s="83"/>
    </row>
    <row r="782573" spans="16:16" x14ac:dyDescent="0.3">
      <c r="P782573" s="83"/>
    </row>
    <row r="782574" spans="16:16" x14ac:dyDescent="0.3">
      <c r="P782574" s="83"/>
    </row>
    <row r="782575" spans="16:16" x14ac:dyDescent="0.3">
      <c r="P782575" s="83"/>
    </row>
    <row r="782576" spans="16:16" x14ac:dyDescent="0.3">
      <c r="P782576" s="83"/>
    </row>
    <row r="782577" spans="16:16" x14ac:dyDescent="0.3">
      <c r="P782577" s="83"/>
    </row>
    <row r="782578" spans="16:16" x14ac:dyDescent="0.3">
      <c r="P782578" s="83"/>
    </row>
    <row r="782579" spans="16:16" x14ac:dyDescent="0.3">
      <c r="P782579" s="83"/>
    </row>
    <row r="782580" spans="16:16" x14ac:dyDescent="0.3">
      <c r="P782580" s="83"/>
    </row>
    <row r="782581" spans="16:16" x14ac:dyDescent="0.3">
      <c r="P782581" s="83"/>
    </row>
    <row r="782582" spans="16:16" x14ac:dyDescent="0.3">
      <c r="P782582" s="83"/>
    </row>
    <row r="782583" spans="16:16" x14ac:dyDescent="0.3">
      <c r="P782583" s="83"/>
    </row>
    <row r="782584" spans="16:16" x14ac:dyDescent="0.3">
      <c r="P782584" s="83"/>
    </row>
    <row r="782585" spans="16:16" x14ac:dyDescent="0.3">
      <c r="P782585" s="83"/>
    </row>
    <row r="782586" spans="16:16" x14ac:dyDescent="0.3">
      <c r="P782586" s="83"/>
    </row>
    <row r="782587" spans="16:16" x14ac:dyDescent="0.3">
      <c r="P782587" s="83"/>
    </row>
    <row r="782588" spans="16:16" x14ac:dyDescent="0.3">
      <c r="P782588" s="83"/>
    </row>
    <row r="782589" spans="16:16" x14ac:dyDescent="0.3">
      <c r="P782589" s="83"/>
    </row>
    <row r="782590" spans="16:16" x14ac:dyDescent="0.3">
      <c r="P782590" s="83"/>
    </row>
    <row r="782591" spans="16:16" x14ac:dyDescent="0.3">
      <c r="P782591" s="83"/>
    </row>
    <row r="782592" spans="16:16" x14ac:dyDescent="0.3">
      <c r="P782592" s="83"/>
    </row>
    <row r="782593" spans="16:16" x14ac:dyDescent="0.3">
      <c r="P782593" s="83"/>
    </row>
    <row r="782594" spans="16:16" x14ac:dyDescent="0.3">
      <c r="P782594" s="83"/>
    </row>
    <row r="782595" spans="16:16" x14ac:dyDescent="0.3">
      <c r="P782595" s="83"/>
    </row>
    <row r="782596" spans="16:16" x14ac:dyDescent="0.3">
      <c r="P782596" s="83"/>
    </row>
    <row r="782597" spans="16:16" x14ac:dyDescent="0.3">
      <c r="P782597" s="83"/>
    </row>
    <row r="782598" spans="16:16" x14ac:dyDescent="0.3">
      <c r="P782598" s="83"/>
    </row>
    <row r="782599" spans="16:16" x14ac:dyDescent="0.3">
      <c r="P782599" s="83"/>
    </row>
    <row r="782600" spans="16:16" x14ac:dyDescent="0.3">
      <c r="P782600" s="83"/>
    </row>
    <row r="782601" spans="16:16" x14ac:dyDescent="0.3">
      <c r="P782601" s="83"/>
    </row>
    <row r="782602" spans="16:16" x14ac:dyDescent="0.3">
      <c r="P782602" s="83"/>
    </row>
    <row r="782603" spans="16:16" x14ac:dyDescent="0.3">
      <c r="P782603" s="83"/>
    </row>
    <row r="782604" spans="16:16" x14ac:dyDescent="0.3">
      <c r="P782604" s="83"/>
    </row>
    <row r="782605" spans="16:16" x14ac:dyDescent="0.3">
      <c r="P782605" s="83"/>
    </row>
    <row r="782606" spans="16:16" x14ac:dyDescent="0.3">
      <c r="P782606" s="83"/>
    </row>
    <row r="782607" spans="16:16" x14ac:dyDescent="0.3">
      <c r="P782607" s="83"/>
    </row>
    <row r="782608" spans="16:16" x14ac:dyDescent="0.3">
      <c r="P782608" s="83"/>
    </row>
    <row r="782609" spans="16:16" x14ac:dyDescent="0.3">
      <c r="P782609" s="83"/>
    </row>
    <row r="782610" spans="16:16" x14ac:dyDescent="0.3">
      <c r="P782610" s="83"/>
    </row>
    <row r="782611" spans="16:16" x14ac:dyDescent="0.3">
      <c r="P782611" s="83"/>
    </row>
    <row r="782612" spans="16:16" x14ac:dyDescent="0.3">
      <c r="P782612" s="83"/>
    </row>
    <row r="782613" spans="16:16" x14ac:dyDescent="0.3">
      <c r="P782613" s="83"/>
    </row>
    <row r="782614" spans="16:16" x14ac:dyDescent="0.3">
      <c r="P782614" s="83"/>
    </row>
    <row r="782615" spans="16:16" x14ac:dyDescent="0.3">
      <c r="P782615" s="83"/>
    </row>
    <row r="782616" spans="16:16" x14ac:dyDescent="0.3">
      <c r="P782616" s="83"/>
    </row>
    <row r="782617" spans="16:16" x14ac:dyDescent="0.3">
      <c r="P782617" s="83"/>
    </row>
    <row r="782618" spans="16:16" x14ac:dyDescent="0.3">
      <c r="P782618" s="83"/>
    </row>
    <row r="782619" spans="16:16" x14ac:dyDescent="0.3">
      <c r="P782619" s="83"/>
    </row>
    <row r="782620" spans="16:16" x14ac:dyDescent="0.3">
      <c r="P782620" s="83"/>
    </row>
    <row r="782621" spans="16:16" x14ac:dyDescent="0.3">
      <c r="P782621" s="83"/>
    </row>
    <row r="782622" spans="16:16" x14ac:dyDescent="0.3">
      <c r="P782622" s="83"/>
    </row>
    <row r="782623" spans="16:16" x14ac:dyDescent="0.3">
      <c r="P782623" s="83"/>
    </row>
    <row r="782624" spans="16:16" x14ac:dyDescent="0.3">
      <c r="P782624" s="83"/>
    </row>
    <row r="782625" spans="16:16" x14ac:dyDescent="0.3">
      <c r="P782625" s="83"/>
    </row>
    <row r="782626" spans="16:16" x14ac:dyDescent="0.3">
      <c r="P782626" s="83"/>
    </row>
    <row r="782627" spans="16:16" x14ac:dyDescent="0.3">
      <c r="P782627" s="83"/>
    </row>
    <row r="782628" spans="16:16" x14ac:dyDescent="0.3">
      <c r="P782628" s="83"/>
    </row>
    <row r="782629" spans="16:16" x14ac:dyDescent="0.3">
      <c r="P782629" s="83"/>
    </row>
    <row r="782630" spans="16:16" x14ac:dyDescent="0.3">
      <c r="P782630" s="83"/>
    </row>
    <row r="782631" spans="16:16" x14ac:dyDescent="0.3">
      <c r="P782631" s="83"/>
    </row>
    <row r="782632" spans="16:16" x14ac:dyDescent="0.3">
      <c r="P782632" s="83"/>
    </row>
    <row r="782633" spans="16:16" x14ac:dyDescent="0.3">
      <c r="P782633" s="83"/>
    </row>
    <row r="782634" spans="16:16" x14ac:dyDescent="0.3">
      <c r="P782634" s="83"/>
    </row>
    <row r="782635" spans="16:16" x14ac:dyDescent="0.3">
      <c r="P782635" s="83"/>
    </row>
    <row r="782636" spans="16:16" x14ac:dyDescent="0.3">
      <c r="P782636" s="83"/>
    </row>
    <row r="782637" spans="16:16" x14ac:dyDescent="0.3">
      <c r="P782637" s="83"/>
    </row>
    <row r="782638" spans="16:16" x14ac:dyDescent="0.3">
      <c r="P782638" s="83"/>
    </row>
    <row r="782639" spans="16:16" x14ac:dyDescent="0.3">
      <c r="P782639" s="83"/>
    </row>
    <row r="782640" spans="16:16" x14ac:dyDescent="0.3">
      <c r="P782640" s="83"/>
    </row>
    <row r="782641" spans="16:16" x14ac:dyDescent="0.3">
      <c r="P782641" s="83"/>
    </row>
    <row r="782642" spans="16:16" x14ac:dyDescent="0.3">
      <c r="P782642" s="83"/>
    </row>
    <row r="782643" spans="16:16" x14ac:dyDescent="0.3">
      <c r="P782643" s="83"/>
    </row>
    <row r="782644" spans="16:16" x14ac:dyDescent="0.3">
      <c r="P782644" s="83"/>
    </row>
    <row r="782645" spans="16:16" x14ac:dyDescent="0.3">
      <c r="P782645" s="83"/>
    </row>
    <row r="782646" spans="16:16" x14ac:dyDescent="0.3">
      <c r="P782646" s="83"/>
    </row>
    <row r="782647" spans="16:16" x14ac:dyDescent="0.3">
      <c r="P782647" s="83"/>
    </row>
    <row r="782648" spans="16:16" x14ac:dyDescent="0.3">
      <c r="P782648" s="83"/>
    </row>
    <row r="782649" spans="16:16" x14ac:dyDescent="0.3">
      <c r="P782649" s="83"/>
    </row>
    <row r="782650" spans="16:16" x14ac:dyDescent="0.3">
      <c r="P782650" s="83"/>
    </row>
    <row r="782651" spans="16:16" x14ac:dyDescent="0.3">
      <c r="P782651" s="83"/>
    </row>
    <row r="782652" spans="16:16" x14ac:dyDescent="0.3">
      <c r="P782652" s="83"/>
    </row>
    <row r="782653" spans="16:16" x14ac:dyDescent="0.3">
      <c r="P782653" s="83"/>
    </row>
    <row r="782654" spans="16:16" x14ac:dyDescent="0.3">
      <c r="P782654" s="83"/>
    </row>
    <row r="782655" spans="16:16" x14ac:dyDescent="0.3">
      <c r="P782655" s="83"/>
    </row>
    <row r="782656" spans="16:16" x14ac:dyDescent="0.3">
      <c r="P782656" s="83"/>
    </row>
    <row r="782657" spans="16:16" x14ac:dyDescent="0.3">
      <c r="P782657" s="83"/>
    </row>
    <row r="782658" spans="16:16" x14ac:dyDescent="0.3">
      <c r="P782658" s="83"/>
    </row>
    <row r="782659" spans="16:16" x14ac:dyDescent="0.3">
      <c r="P782659" s="83"/>
    </row>
    <row r="782660" spans="16:16" x14ac:dyDescent="0.3">
      <c r="P782660" s="83"/>
    </row>
    <row r="782661" spans="16:16" x14ac:dyDescent="0.3">
      <c r="P782661" s="83"/>
    </row>
    <row r="782662" spans="16:16" x14ac:dyDescent="0.3">
      <c r="P782662" s="83"/>
    </row>
    <row r="782663" spans="16:16" x14ac:dyDescent="0.3">
      <c r="P782663" s="83"/>
    </row>
    <row r="782664" spans="16:16" x14ac:dyDescent="0.3">
      <c r="P782664" s="83"/>
    </row>
    <row r="782665" spans="16:16" x14ac:dyDescent="0.3">
      <c r="P782665" s="83"/>
    </row>
    <row r="782666" spans="16:16" x14ac:dyDescent="0.3">
      <c r="P782666" s="83"/>
    </row>
    <row r="782667" spans="16:16" x14ac:dyDescent="0.3">
      <c r="P782667" s="83"/>
    </row>
    <row r="782668" spans="16:16" x14ac:dyDescent="0.3">
      <c r="P782668" s="83"/>
    </row>
    <row r="782669" spans="16:16" x14ac:dyDescent="0.3">
      <c r="P782669" s="83"/>
    </row>
    <row r="782670" spans="16:16" x14ac:dyDescent="0.3">
      <c r="P782670" s="83"/>
    </row>
    <row r="782671" spans="16:16" x14ac:dyDescent="0.3">
      <c r="P782671" s="83"/>
    </row>
    <row r="782672" spans="16:16" x14ac:dyDescent="0.3">
      <c r="P782672" s="83"/>
    </row>
    <row r="782673" spans="16:16" x14ac:dyDescent="0.3">
      <c r="P782673" s="83"/>
    </row>
    <row r="782674" spans="16:16" x14ac:dyDescent="0.3">
      <c r="P782674" s="83"/>
    </row>
    <row r="782675" spans="16:16" x14ac:dyDescent="0.3">
      <c r="P782675" s="83"/>
    </row>
    <row r="782676" spans="16:16" x14ac:dyDescent="0.3">
      <c r="P782676" s="83"/>
    </row>
    <row r="782677" spans="16:16" x14ac:dyDescent="0.3">
      <c r="P782677" s="83"/>
    </row>
    <row r="782678" spans="16:16" x14ac:dyDescent="0.3">
      <c r="P782678" s="83"/>
    </row>
    <row r="782679" spans="16:16" x14ac:dyDescent="0.3">
      <c r="P782679" s="83"/>
    </row>
    <row r="782680" spans="16:16" x14ac:dyDescent="0.3">
      <c r="P782680" s="83"/>
    </row>
    <row r="782681" spans="16:16" x14ac:dyDescent="0.3">
      <c r="P782681" s="83"/>
    </row>
    <row r="782682" spans="16:16" x14ac:dyDescent="0.3">
      <c r="P782682" s="83"/>
    </row>
    <row r="782683" spans="16:16" x14ac:dyDescent="0.3">
      <c r="P782683" s="83"/>
    </row>
    <row r="782684" spans="16:16" x14ac:dyDescent="0.3">
      <c r="P782684" s="83"/>
    </row>
    <row r="782685" spans="16:16" x14ac:dyDescent="0.3">
      <c r="P782685" s="83"/>
    </row>
    <row r="782686" spans="16:16" x14ac:dyDescent="0.3">
      <c r="P782686" s="83"/>
    </row>
    <row r="782687" spans="16:16" x14ac:dyDescent="0.3">
      <c r="P782687" s="83"/>
    </row>
    <row r="782688" spans="16:16" x14ac:dyDescent="0.3">
      <c r="P782688" s="83"/>
    </row>
    <row r="782689" spans="16:16" x14ac:dyDescent="0.3">
      <c r="P782689" s="83"/>
    </row>
    <row r="782690" spans="16:16" x14ac:dyDescent="0.3">
      <c r="P782690" s="83"/>
    </row>
    <row r="782691" spans="16:16" x14ac:dyDescent="0.3">
      <c r="P782691" s="83"/>
    </row>
    <row r="782692" spans="16:16" x14ac:dyDescent="0.3">
      <c r="P782692" s="83"/>
    </row>
    <row r="782693" spans="16:16" x14ac:dyDescent="0.3">
      <c r="P782693" s="83"/>
    </row>
    <row r="782694" spans="16:16" x14ac:dyDescent="0.3">
      <c r="P782694" s="83"/>
    </row>
    <row r="782695" spans="16:16" x14ac:dyDescent="0.3">
      <c r="P782695" s="83"/>
    </row>
    <row r="782696" spans="16:16" x14ac:dyDescent="0.3">
      <c r="P782696" s="83"/>
    </row>
    <row r="782697" spans="16:16" x14ac:dyDescent="0.3">
      <c r="P782697" s="83"/>
    </row>
    <row r="782698" spans="16:16" x14ac:dyDescent="0.3">
      <c r="P782698" s="83"/>
    </row>
    <row r="782699" spans="16:16" x14ac:dyDescent="0.3">
      <c r="P782699" s="83"/>
    </row>
    <row r="782700" spans="16:16" x14ac:dyDescent="0.3">
      <c r="P782700" s="83"/>
    </row>
    <row r="782701" spans="16:16" x14ac:dyDescent="0.3">
      <c r="P782701" s="83"/>
    </row>
    <row r="782702" spans="16:16" x14ac:dyDescent="0.3">
      <c r="P782702" s="83"/>
    </row>
    <row r="782703" spans="16:16" x14ac:dyDescent="0.3">
      <c r="P782703" s="83"/>
    </row>
    <row r="782704" spans="16:16" x14ac:dyDescent="0.3">
      <c r="P782704" s="83"/>
    </row>
    <row r="782705" spans="16:16" x14ac:dyDescent="0.3">
      <c r="P782705" s="83"/>
    </row>
    <row r="782706" spans="16:16" x14ac:dyDescent="0.3">
      <c r="P782706" s="83"/>
    </row>
    <row r="782707" spans="16:16" x14ac:dyDescent="0.3">
      <c r="P782707" s="83"/>
    </row>
    <row r="782708" spans="16:16" x14ac:dyDescent="0.3">
      <c r="P782708" s="83"/>
    </row>
    <row r="782709" spans="16:16" x14ac:dyDescent="0.3">
      <c r="P782709" s="83"/>
    </row>
    <row r="782710" spans="16:16" x14ac:dyDescent="0.3">
      <c r="P782710" s="83"/>
    </row>
    <row r="782711" spans="16:16" x14ac:dyDescent="0.3">
      <c r="P782711" s="83"/>
    </row>
    <row r="782712" spans="16:16" x14ac:dyDescent="0.3">
      <c r="P782712" s="83"/>
    </row>
    <row r="782713" spans="16:16" x14ac:dyDescent="0.3">
      <c r="P782713" s="83"/>
    </row>
    <row r="782714" spans="16:16" x14ac:dyDescent="0.3">
      <c r="P782714" s="83"/>
    </row>
    <row r="782715" spans="16:16" x14ac:dyDescent="0.3">
      <c r="P782715" s="83"/>
    </row>
    <row r="782716" spans="16:16" x14ac:dyDescent="0.3">
      <c r="P782716" s="83"/>
    </row>
    <row r="782717" spans="16:16" x14ac:dyDescent="0.3">
      <c r="P782717" s="83"/>
    </row>
    <row r="782718" spans="16:16" x14ac:dyDescent="0.3">
      <c r="P782718" s="83"/>
    </row>
    <row r="782719" spans="16:16" x14ac:dyDescent="0.3">
      <c r="P782719" s="83"/>
    </row>
    <row r="782720" spans="16:16" x14ac:dyDescent="0.3">
      <c r="P782720" s="83"/>
    </row>
    <row r="782721" spans="16:16" x14ac:dyDescent="0.3">
      <c r="P782721" s="83"/>
    </row>
    <row r="782722" spans="16:16" x14ac:dyDescent="0.3">
      <c r="P782722" s="83"/>
    </row>
    <row r="782723" spans="16:16" x14ac:dyDescent="0.3">
      <c r="P782723" s="83"/>
    </row>
    <row r="782724" spans="16:16" x14ac:dyDescent="0.3">
      <c r="P782724" s="83"/>
    </row>
    <row r="782725" spans="16:16" x14ac:dyDescent="0.3">
      <c r="P782725" s="83"/>
    </row>
    <row r="782726" spans="16:16" x14ac:dyDescent="0.3">
      <c r="P782726" s="83"/>
    </row>
    <row r="782727" spans="16:16" x14ac:dyDescent="0.3">
      <c r="P782727" s="83"/>
    </row>
    <row r="782728" spans="16:16" x14ac:dyDescent="0.3">
      <c r="P782728" s="83"/>
    </row>
    <row r="782729" spans="16:16" x14ac:dyDescent="0.3">
      <c r="P782729" s="83"/>
    </row>
    <row r="782730" spans="16:16" x14ac:dyDescent="0.3">
      <c r="P782730" s="83"/>
    </row>
    <row r="782731" spans="16:16" x14ac:dyDescent="0.3">
      <c r="P782731" s="83"/>
    </row>
    <row r="782732" spans="16:16" x14ac:dyDescent="0.3">
      <c r="P782732" s="83"/>
    </row>
    <row r="782733" spans="16:16" x14ac:dyDescent="0.3">
      <c r="P782733" s="83"/>
    </row>
    <row r="782734" spans="16:16" x14ac:dyDescent="0.3">
      <c r="P782734" s="83"/>
    </row>
    <row r="782735" spans="16:16" x14ac:dyDescent="0.3">
      <c r="P782735" s="83"/>
    </row>
    <row r="782736" spans="16:16" x14ac:dyDescent="0.3">
      <c r="P782736" s="83"/>
    </row>
    <row r="782737" spans="16:16" x14ac:dyDescent="0.3">
      <c r="P782737" s="83"/>
    </row>
    <row r="782738" spans="16:16" x14ac:dyDescent="0.3">
      <c r="P782738" s="83"/>
    </row>
    <row r="782739" spans="16:16" x14ac:dyDescent="0.3">
      <c r="P782739" s="83"/>
    </row>
    <row r="782740" spans="16:16" x14ac:dyDescent="0.3">
      <c r="P782740" s="83"/>
    </row>
    <row r="782741" spans="16:16" x14ac:dyDescent="0.3">
      <c r="P782741" s="83"/>
    </row>
    <row r="782742" spans="16:16" x14ac:dyDescent="0.3">
      <c r="P782742" s="83"/>
    </row>
    <row r="782743" spans="16:16" x14ac:dyDescent="0.3">
      <c r="P782743" s="83"/>
    </row>
    <row r="782744" spans="16:16" x14ac:dyDescent="0.3">
      <c r="P782744" s="83"/>
    </row>
    <row r="782745" spans="16:16" x14ac:dyDescent="0.3">
      <c r="P782745" s="83"/>
    </row>
    <row r="782746" spans="16:16" x14ac:dyDescent="0.3">
      <c r="P782746" s="83"/>
    </row>
    <row r="782747" spans="16:16" x14ac:dyDescent="0.3">
      <c r="P782747" s="83"/>
    </row>
    <row r="782748" spans="16:16" x14ac:dyDescent="0.3">
      <c r="P782748" s="83"/>
    </row>
    <row r="782749" spans="16:16" x14ac:dyDescent="0.3">
      <c r="P782749" s="83"/>
    </row>
    <row r="782750" spans="16:16" x14ac:dyDescent="0.3">
      <c r="P782750" s="83"/>
    </row>
    <row r="782751" spans="16:16" x14ac:dyDescent="0.3">
      <c r="P782751" s="83"/>
    </row>
    <row r="782752" spans="16:16" x14ac:dyDescent="0.3">
      <c r="P782752" s="83"/>
    </row>
    <row r="782753" spans="16:16" x14ac:dyDescent="0.3">
      <c r="P782753" s="83"/>
    </row>
    <row r="782754" spans="16:16" x14ac:dyDescent="0.3">
      <c r="P782754" s="83"/>
    </row>
    <row r="782755" spans="16:16" x14ac:dyDescent="0.3">
      <c r="P782755" s="83"/>
    </row>
    <row r="782756" spans="16:16" x14ac:dyDescent="0.3">
      <c r="P782756" s="83"/>
    </row>
    <row r="782757" spans="16:16" x14ac:dyDescent="0.3">
      <c r="P782757" s="83"/>
    </row>
    <row r="782758" spans="16:16" x14ac:dyDescent="0.3">
      <c r="P782758" s="83"/>
    </row>
    <row r="782759" spans="16:16" x14ac:dyDescent="0.3">
      <c r="P782759" s="83"/>
    </row>
    <row r="782760" spans="16:16" x14ac:dyDescent="0.3">
      <c r="P782760" s="83"/>
    </row>
    <row r="782761" spans="16:16" x14ac:dyDescent="0.3">
      <c r="P782761" s="83"/>
    </row>
    <row r="782762" spans="16:16" x14ac:dyDescent="0.3">
      <c r="P782762" s="83"/>
    </row>
    <row r="782763" spans="16:16" x14ac:dyDescent="0.3">
      <c r="P782763" s="83"/>
    </row>
    <row r="782764" spans="16:16" x14ac:dyDescent="0.3">
      <c r="P782764" s="83"/>
    </row>
    <row r="782765" spans="16:16" x14ac:dyDescent="0.3">
      <c r="P782765" s="83"/>
    </row>
    <row r="782766" spans="16:16" x14ac:dyDescent="0.3">
      <c r="P782766" s="83"/>
    </row>
    <row r="782767" spans="16:16" x14ac:dyDescent="0.3">
      <c r="P782767" s="83"/>
    </row>
    <row r="782768" spans="16:16" x14ac:dyDescent="0.3">
      <c r="P782768" s="83"/>
    </row>
    <row r="782769" spans="16:16" x14ac:dyDescent="0.3">
      <c r="P782769" s="83"/>
    </row>
    <row r="782770" spans="16:16" x14ac:dyDescent="0.3">
      <c r="P782770" s="83"/>
    </row>
    <row r="782771" spans="16:16" x14ac:dyDescent="0.3">
      <c r="P782771" s="83"/>
    </row>
    <row r="782772" spans="16:16" x14ac:dyDescent="0.3">
      <c r="P782772" s="83"/>
    </row>
    <row r="782773" spans="16:16" x14ac:dyDescent="0.3">
      <c r="P782773" s="83"/>
    </row>
    <row r="782774" spans="16:16" x14ac:dyDescent="0.3">
      <c r="P782774" s="83"/>
    </row>
    <row r="782775" spans="16:16" x14ac:dyDescent="0.3">
      <c r="P782775" s="83"/>
    </row>
    <row r="782776" spans="16:16" x14ac:dyDescent="0.3">
      <c r="P782776" s="83"/>
    </row>
    <row r="782777" spans="16:16" x14ac:dyDescent="0.3">
      <c r="P782777" s="83"/>
    </row>
    <row r="782778" spans="16:16" x14ac:dyDescent="0.3">
      <c r="P782778" s="83"/>
    </row>
    <row r="782779" spans="16:16" x14ac:dyDescent="0.3">
      <c r="P782779" s="83"/>
    </row>
    <row r="782780" spans="16:16" x14ac:dyDescent="0.3">
      <c r="P782780" s="83"/>
    </row>
    <row r="782781" spans="16:16" x14ac:dyDescent="0.3">
      <c r="P782781" s="83"/>
    </row>
    <row r="782782" spans="16:16" x14ac:dyDescent="0.3">
      <c r="P782782" s="83"/>
    </row>
    <row r="782783" spans="16:16" x14ac:dyDescent="0.3">
      <c r="P782783" s="83"/>
    </row>
    <row r="782784" spans="16:16" x14ac:dyDescent="0.3">
      <c r="P782784" s="83"/>
    </row>
    <row r="782785" spans="16:16" x14ac:dyDescent="0.3">
      <c r="P782785" s="83"/>
    </row>
    <row r="782786" spans="16:16" x14ac:dyDescent="0.3">
      <c r="P782786" s="83"/>
    </row>
    <row r="782787" spans="16:16" x14ac:dyDescent="0.3">
      <c r="P782787" s="83"/>
    </row>
    <row r="782788" spans="16:16" x14ac:dyDescent="0.3">
      <c r="P782788" s="83"/>
    </row>
    <row r="782789" spans="16:16" x14ac:dyDescent="0.3">
      <c r="P782789" s="83"/>
    </row>
    <row r="782790" spans="16:16" x14ac:dyDescent="0.3">
      <c r="P782790" s="83"/>
    </row>
    <row r="782791" spans="16:16" x14ac:dyDescent="0.3">
      <c r="P782791" s="83"/>
    </row>
    <row r="782792" spans="16:16" x14ac:dyDescent="0.3">
      <c r="P782792" s="83"/>
    </row>
    <row r="782793" spans="16:16" x14ac:dyDescent="0.3">
      <c r="P782793" s="83"/>
    </row>
    <row r="782794" spans="16:16" x14ac:dyDescent="0.3">
      <c r="P782794" s="83"/>
    </row>
    <row r="782795" spans="16:16" x14ac:dyDescent="0.3">
      <c r="P782795" s="83"/>
    </row>
    <row r="782796" spans="16:16" x14ac:dyDescent="0.3">
      <c r="P782796" s="83"/>
    </row>
    <row r="782797" spans="16:16" x14ac:dyDescent="0.3">
      <c r="P782797" s="83"/>
    </row>
    <row r="782798" spans="16:16" x14ac:dyDescent="0.3">
      <c r="P782798" s="83"/>
    </row>
    <row r="782799" spans="16:16" x14ac:dyDescent="0.3">
      <c r="P782799" s="83"/>
    </row>
    <row r="782800" spans="16:16" x14ac:dyDescent="0.3">
      <c r="P782800" s="83"/>
    </row>
    <row r="782801" spans="16:16" x14ac:dyDescent="0.3">
      <c r="P782801" s="83"/>
    </row>
    <row r="782802" spans="16:16" x14ac:dyDescent="0.3">
      <c r="P782802" s="83"/>
    </row>
    <row r="782803" spans="16:16" x14ac:dyDescent="0.3">
      <c r="P782803" s="83"/>
    </row>
    <row r="782804" spans="16:16" x14ac:dyDescent="0.3">
      <c r="P782804" s="83"/>
    </row>
    <row r="782805" spans="16:16" x14ac:dyDescent="0.3">
      <c r="P782805" s="83"/>
    </row>
    <row r="782806" spans="16:16" x14ac:dyDescent="0.3">
      <c r="P782806" s="83"/>
    </row>
    <row r="782807" spans="16:16" x14ac:dyDescent="0.3">
      <c r="P782807" s="83"/>
    </row>
    <row r="782808" spans="16:16" x14ac:dyDescent="0.3">
      <c r="P782808" s="83"/>
    </row>
    <row r="782809" spans="16:16" x14ac:dyDescent="0.3">
      <c r="P782809" s="83"/>
    </row>
    <row r="782810" spans="16:16" x14ac:dyDescent="0.3">
      <c r="P782810" s="83"/>
    </row>
    <row r="782811" spans="16:16" x14ac:dyDescent="0.3">
      <c r="P782811" s="83"/>
    </row>
    <row r="782812" spans="16:16" x14ac:dyDescent="0.3">
      <c r="P782812" s="83"/>
    </row>
    <row r="782813" spans="16:16" x14ac:dyDescent="0.3">
      <c r="P782813" s="83"/>
    </row>
    <row r="782814" spans="16:16" x14ac:dyDescent="0.3">
      <c r="P782814" s="83"/>
    </row>
    <row r="782815" spans="16:16" x14ac:dyDescent="0.3">
      <c r="P782815" s="83"/>
    </row>
    <row r="782816" spans="16:16" x14ac:dyDescent="0.3">
      <c r="P782816" s="83"/>
    </row>
    <row r="782817" spans="16:16" x14ac:dyDescent="0.3">
      <c r="P782817" s="83"/>
    </row>
    <row r="782818" spans="16:16" x14ac:dyDescent="0.3">
      <c r="P782818" s="83"/>
    </row>
    <row r="782819" spans="16:16" x14ac:dyDescent="0.3">
      <c r="P782819" s="83"/>
    </row>
    <row r="782820" spans="16:16" x14ac:dyDescent="0.3">
      <c r="P782820" s="83"/>
    </row>
    <row r="782821" spans="16:16" x14ac:dyDescent="0.3">
      <c r="P782821" s="83"/>
    </row>
    <row r="782822" spans="16:16" x14ac:dyDescent="0.3">
      <c r="P782822" s="83"/>
    </row>
    <row r="782823" spans="16:16" x14ac:dyDescent="0.3">
      <c r="P782823" s="83"/>
    </row>
    <row r="782824" spans="16:16" x14ac:dyDescent="0.3">
      <c r="P782824" s="83"/>
    </row>
    <row r="782825" spans="16:16" x14ac:dyDescent="0.3">
      <c r="P782825" s="83"/>
    </row>
    <row r="782826" spans="16:16" x14ac:dyDescent="0.3">
      <c r="P782826" s="83"/>
    </row>
    <row r="782827" spans="16:16" x14ac:dyDescent="0.3">
      <c r="P782827" s="83"/>
    </row>
    <row r="782828" spans="16:16" x14ac:dyDescent="0.3">
      <c r="P782828" s="83"/>
    </row>
    <row r="782829" spans="16:16" x14ac:dyDescent="0.3">
      <c r="P782829" s="83"/>
    </row>
    <row r="782830" spans="16:16" x14ac:dyDescent="0.3">
      <c r="P782830" s="83"/>
    </row>
    <row r="782831" spans="16:16" x14ac:dyDescent="0.3">
      <c r="P782831" s="83"/>
    </row>
    <row r="782832" spans="16:16" x14ac:dyDescent="0.3">
      <c r="P782832" s="83"/>
    </row>
    <row r="782833" spans="16:16" x14ac:dyDescent="0.3">
      <c r="P782833" s="83"/>
    </row>
    <row r="782834" spans="16:16" x14ac:dyDescent="0.3">
      <c r="P782834" s="83"/>
    </row>
    <row r="782835" spans="16:16" x14ac:dyDescent="0.3">
      <c r="P782835" s="83"/>
    </row>
    <row r="782836" spans="16:16" x14ac:dyDescent="0.3">
      <c r="P782836" s="83"/>
    </row>
    <row r="782837" spans="16:16" x14ac:dyDescent="0.3">
      <c r="P782837" s="83"/>
    </row>
    <row r="782838" spans="16:16" x14ac:dyDescent="0.3">
      <c r="P782838" s="83"/>
    </row>
    <row r="782839" spans="16:16" x14ac:dyDescent="0.3">
      <c r="P782839" s="83"/>
    </row>
    <row r="782840" spans="16:16" x14ac:dyDescent="0.3">
      <c r="P782840" s="83"/>
    </row>
    <row r="782841" spans="16:16" x14ac:dyDescent="0.3">
      <c r="P782841" s="83"/>
    </row>
    <row r="782842" spans="16:16" x14ac:dyDescent="0.3">
      <c r="P782842" s="83"/>
    </row>
    <row r="782843" spans="16:16" x14ac:dyDescent="0.3">
      <c r="P782843" s="83"/>
    </row>
    <row r="782844" spans="16:16" x14ac:dyDescent="0.3">
      <c r="P782844" s="83"/>
    </row>
    <row r="782845" spans="16:16" x14ac:dyDescent="0.3">
      <c r="P782845" s="83"/>
    </row>
    <row r="782846" spans="16:16" x14ac:dyDescent="0.3">
      <c r="P782846" s="83"/>
    </row>
    <row r="782847" spans="16:16" x14ac:dyDescent="0.3">
      <c r="P782847" s="83"/>
    </row>
    <row r="782848" spans="16:16" x14ac:dyDescent="0.3">
      <c r="P782848" s="83"/>
    </row>
    <row r="782849" spans="16:16" x14ac:dyDescent="0.3">
      <c r="P782849" s="83"/>
    </row>
    <row r="782850" spans="16:16" x14ac:dyDescent="0.3">
      <c r="P782850" s="83"/>
    </row>
    <row r="782851" spans="16:16" x14ac:dyDescent="0.3">
      <c r="P782851" s="83"/>
    </row>
    <row r="782852" spans="16:16" x14ac:dyDescent="0.3">
      <c r="P782852" s="83"/>
    </row>
    <row r="782853" spans="16:16" x14ac:dyDescent="0.3">
      <c r="P782853" s="83"/>
    </row>
    <row r="782854" spans="16:16" x14ac:dyDescent="0.3">
      <c r="P782854" s="83"/>
    </row>
    <row r="782855" spans="16:16" x14ac:dyDescent="0.3">
      <c r="P782855" s="83"/>
    </row>
    <row r="782856" spans="16:16" x14ac:dyDescent="0.3">
      <c r="P782856" s="83"/>
    </row>
    <row r="782857" spans="16:16" x14ac:dyDescent="0.3">
      <c r="P782857" s="83"/>
    </row>
    <row r="782858" spans="16:16" x14ac:dyDescent="0.3">
      <c r="P782858" s="83"/>
    </row>
    <row r="782859" spans="16:16" x14ac:dyDescent="0.3">
      <c r="P782859" s="83"/>
    </row>
    <row r="782860" spans="16:16" x14ac:dyDescent="0.3">
      <c r="P782860" s="83"/>
    </row>
    <row r="782861" spans="16:16" x14ac:dyDescent="0.3">
      <c r="P782861" s="83"/>
    </row>
    <row r="782862" spans="16:16" x14ac:dyDescent="0.3">
      <c r="P782862" s="83"/>
    </row>
    <row r="782863" spans="16:16" x14ac:dyDescent="0.3">
      <c r="P782863" s="83"/>
    </row>
    <row r="782864" spans="16:16" x14ac:dyDescent="0.3">
      <c r="P782864" s="83"/>
    </row>
    <row r="782865" spans="16:16" x14ac:dyDescent="0.3">
      <c r="P782865" s="83"/>
    </row>
    <row r="782866" spans="16:16" x14ac:dyDescent="0.3">
      <c r="P782866" s="83"/>
    </row>
    <row r="782867" spans="16:16" x14ac:dyDescent="0.3">
      <c r="P782867" s="83"/>
    </row>
    <row r="782868" spans="16:16" x14ac:dyDescent="0.3">
      <c r="P782868" s="83"/>
    </row>
    <row r="782869" spans="16:16" x14ac:dyDescent="0.3">
      <c r="P782869" s="83"/>
    </row>
    <row r="782870" spans="16:16" x14ac:dyDescent="0.3">
      <c r="P782870" s="83"/>
    </row>
    <row r="782871" spans="16:16" x14ac:dyDescent="0.3">
      <c r="P782871" s="83"/>
    </row>
    <row r="782872" spans="16:16" x14ac:dyDescent="0.3">
      <c r="P782872" s="83"/>
    </row>
    <row r="782873" spans="16:16" x14ac:dyDescent="0.3">
      <c r="P782873" s="83"/>
    </row>
    <row r="782874" spans="16:16" x14ac:dyDescent="0.3">
      <c r="P782874" s="83"/>
    </row>
    <row r="782875" spans="16:16" x14ac:dyDescent="0.3">
      <c r="P782875" s="83"/>
    </row>
    <row r="782876" spans="16:16" x14ac:dyDescent="0.3">
      <c r="P782876" s="83"/>
    </row>
    <row r="782877" spans="16:16" x14ac:dyDescent="0.3">
      <c r="P782877" s="83"/>
    </row>
    <row r="782878" spans="16:16" x14ac:dyDescent="0.3">
      <c r="P782878" s="83"/>
    </row>
    <row r="782879" spans="16:16" x14ac:dyDescent="0.3">
      <c r="P782879" s="83"/>
    </row>
    <row r="782880" spans="16:16" x14ac:dyDescent="0.3">
      <c r="P782880" s="83"/>
    </row>
    <row r="782881" spans="16:16" x14ac:dyDescent="0.3">
      <c r="P782881" s="83"/>
    </row>
    <row r="782882" spans="16:16" x14ac:dyDescent="0.3">
      <c r="P782882" s="83"/>
    </row>
    <row r="782883" spans="16:16" x14ac:dyDescent="0.3">
      <c r="P782883" s="83"/>
    </row>
    <row r="782884" spans="16:16" x14ac:dyDescent="0.3">
      <c r="P782884" s="83"/>
    </row>
    <row r="782885" spans="16:16" x14ac:dyDescent="0.3">
      <c r="P782885" s="83"/>
    </row>
    <row r="782886" spans="16:16" x14ac:dyDescent="0.3">
      <c r="P782886" s="83"/>
    </row>
    <row r="782887" spans="16:16" x14ac:dyDescent="0.3">
      <c r="P782887" s="83"/>
    </row>
    <row r="782888" spans="16:16" x14ac:dyDescent="0.3">
      <c r="P782888" s="83"/>
    </row>
    <row r="782889" spans="16:16" x14ac:dyDescent="0.3">
      <c r="P782889" s="83"/>
    </row>
    <row r="782890" spans="16:16" x14ac:dyDescent="0.3">
      <c r="P782890" s="83"/>
    </row>
    <row r="782891" spans="16:16" x14ac:dyDescent="0.3">
      <c r="P782891" s="83"/>
    </row>
    <row r="782892" spans="16:16" x14ac:dyDescent="0.3">
      <c r="P782892" s="83"/>
    </row>
    <row r="782893" spans="16:16" x14ac:dyDescent="0.3">
      <c r="P782893" s="83"/>
    </row>
    <row r="782894" spans="16:16" x14ac:dyDescent="0.3">
      <c r="P782894" s="83"/>
    </row>
    <row r="782895" spans="16:16" x14ac:dyDescent="0.3">
      <c r="P782895" s="83"/>
    </row>
    <row r="782896" spans="16:16" x14ac:dyDescent="0.3">
      <c r="P782896" s="83"/>
    </row>
    <row r="782897" spans="16:16" x14ac:dyDescent="0.3">
      <c r="P782897" s="83"/>
    </row>
    <row r="782898" spans="16:16" x14ac:dyDescent="0.3">
      <c r="P782898" s="83"/>
    </row>
    <row r="782899" spans="16:16" x14ac:dyDescent="0.3">
      <c r="P782899" s="83"/>
    </row>
    <row r="782900" spans="16:16" x14ac:dyDescent="0.3">
      <c r="P782900" s="83"/>
    </row>
    <row r="782901" spans="16:16" x14ac:dyDescent="0.3">
      <c r="P782901" s="83"/>
    </row>
    <row r="782902" spans="16:16" x14ac:dyDescent="0.3">
      <c r="P782902" s="83"/>
    </row>
    <row r="782903" spans="16:16" x14ac:dyDescent="0.3">
      <c r="P782903" s="83"/>
    </row>
    <row r="782904" spans="16:16" x14ac:dyDescent="0.3">
      <c r="P782904" s="83"/>
    </row>
    <row r="782905" spans="16:16" x14ac:dyDescent="0.3">
      <c r="P782905" s="83"/>
    </row>
    <row r="782906" spans="16:16" x14ac:dyDescent="0.3">
      <c r="P782906" s="83"/>
    </row>
    <row r="782907" spans="16:16" x14ac:dyDescent="0.3">
      <c r="P782907" s="83"/>
    </row>
    <row r="782908" spans="16:16" x14ac:dyDescent="0.3">
      <c r="P782908" s="83"/>
    </row>
    <row r="782909" spans="16:16" x14ac:dyDescent="0.3">
      <c r="P782909" s="83"/>
    </row>
    <row r="782910" spans="16:16" x14ac:dyDescent="0.3">
      <c r="P782910" s="83"/>
    </row>
    <row r="782911" spans="16:16" x14ac:dyDescent="0.3">
      <c r="P782911" s="83"/>
    </row>
    <row r="782912" spans="16:16" x14ac:dyDescent="0.3">
      <c r="P782912" s="83"/>
    </row>
    <row r="782913" spans="16:16" x14ac:dyDescent="0.3">
      <c r="P782913" s="83"/>
    </row>
    <row r="782914" spans="16:16" x14ac:dyDescent="0.3">
      <c r="P782914" s="83"/>
    </row>
    <row r="782915" spans="16:16" x14ac:dyDescent="0.3">
      <c r="P782915" s="83"/>
    </row>
    <row r="782916" spans="16:16" x14ac:dyDescent="0.3">
      <c r="P782916" s="83"/>
    </row>
    <row r="782917" spans="16:16" x14ac:dyDescent="0.3">
      <c r="P782917" s="83"/>
    </row>
    <row r="782918" spans="16:16" x14ac:dyDescent="0.3">
      <c r="P782918" s="83"/>
    </row>
    <row r="782919" spans="16:16" x14ac:dyDescent="0.3">
      <c r="P782919" s="83"/>
    </row>
    <row r="782920" spans="16:16" x14ac:dyDescent="0.3">
      <c r="P782920" s="83"/>
    </row>
    <row r="782921" spans="16:16" x14ac:dyDescent="0.3">
      <c r="P782921" s="83"/>
    </row>
    <row r="782922" spans="16:16" x14ac:dyDescent="0.3">
      <c r="P782922" s="83"/>
    </row>
    <row r="782923" spans="16:16" x14ac:dyDescent="0.3">
      <c r="P782923" s="83"/>
    </row>
    <row r="782924" spans="16:16" x14ac:dyDescent="0.3">
      <c r="P782924" s="83"/>
    </row>
    <row r="782925" spans="16:16" x14ac:dyDescent="0.3">
      <c r="P782925" s="83"/>
    </row>
    <row r="782926" spans="16:16" x14ac:dyDescent="0.3">
      <c r="P782926" s="83"/>
    </row>
    <row r="782927" spans="16:16" x14ac:dyDescent="0.3">
      <c r="P782927" s="83"/>
    </row>
    <row r="782928" spans="16:16" x14ac:dyDescent="0.3">
      <c r="P782928" s="83"/>
    </row>
    <row r="782929" spans="16:16" x14ac:dyDescent="0.3">
      <c r="P782929" s="83"/>
    </row>
    <row r="782930" spans="16:16" x14ac:dyDescent="0.3">
      <c r="P782930" s="83"/>
    </row>
    <row r="782931" spans="16:16" x14ac:dyDescent="0.3">
      <c r="P782931" s="83"/>
    </row>
    <row r="782932" spans="16:16" x14ac:dyDescent="0.3">
      <c r="P782932" s="83"/>
    </row>
    <row r="782933" spans="16:16" x14ac:dyDescent="0.3">
      <c r="P782933" s="83"/>
    </row>
    <row r="782934" spans="16:16" x14ac:dyDescent="0.3">
      <c r="P782934" s="83"/>
    </row>
    <row r="782935" spans="16:16" x14ac:dyDescent="0.3">
      <c r="P782935" s="83"/>
    </row>
    <row r="782936" spans="16:16" x14ac:dyDescent="0.3">
      <c r="P782936" s="83"/>
    </row>
    <row r="782937" spans="16:16" x14ac:dyDescent="0.3">
      <c r="P782937" s="83"/>
    </row>
    <row r="782938" spans="16:16" x14ac:dyDescent="0.3">
      <c r="P782938" s="83"/>
    </row>
    <row r="782939" spans="16:16" x14ac:dyDescent="0.3">
      <c r="P782939" s="83"/>
    </row>
    <row r="782940" spans="16:16" x14ac:dyDescent="0.3">
      <c r="P782940" s="83"/>
    </row>
    <row r="782941" spans="16:16" x14ac:dyDescent="0.3">
      <c r="P782941" s="83"/>
    </row>
    <row r="782942" spans="16:16" x14ac:dyDescent="0.3">
      <c r="P782942" s="83"/>
    </row>
    <row r="782943" spans="16:16" x14ac:dyDescent="0.3">
      <c r="P782943" s="83"/>
    </row>
    <row r="782944" spans="16:16" x14ac:dyDescent="0.3">
      <c r="P782944" s="83"/>
    </row>
    <row r="782945" spans="16:16" x14ac:dyDescent="0.3">
      <c r="P782945" s="83"/>
    </row>
    <row r="782946" spans="16:16" x14ac:dyDescent="0.3">
      <c r="P782946" s="83"/>
    </row>
    <row r="782947" spans="16:16" x14ac:dyDescent="0.3">
      <c r="P782947" s="83"/>
    </row>
    <row r="782948" spans="16:16" x14ac:dyDescent="0.3">
      <c r="P782948" s="83"/>
    </row>
    <row r="782949" spans="16:16" x14ac:dyDescent="0.3">
      <c r="P782949" s="83"/>
    </row>
    <row r="782950" spans="16:16" x14ac:dyDescent="0.3">
      <c r="P782950" s="83"/>
    </row>
    <row r="782951" spans="16:16" x14ac:dyDescent="0.3">
      <c r="P782951" s="83"/>
    </row>
    <row r="782952" spans="16:16" x14ac:dyDescent="0.3">
      <c r="P782952" s="83"/>
    </row>
    <row r="782953" spans="16:16" x14ac:dyDescent="0.3">
      <c r="P782953" s="83"/>
    </row>
    <row r="782954" spans="16:16" x14ac:dyDescent="0.3">
      <c r="P782954" s="83"/>
    </row>
    <row r="782955" spans="16:16" x14ac:dyDescent="0.3">
      <c r="P782955" s="83"/>
    </row>
    <row r="782956" spans="16:16" x14ac:dyDescent="0.3">
      <c r="P782956" s="83"/>
    </row>
    <row r="782957" spans="16:16" x14ac:dyDescent="0.3">
      <c r="P782957" s="83"/>
    </row>
    <row r="782958" spans="16:16" x14ac:dyDescent="0.3">
      <c r="P782958" s="83"/>
    </row>
    <row r="782959" spans="16:16" x14ac:dyDescent="0.3">
      <c r="P782959" s="83"/>
    </row>
    <row r="782960" spans="16:16" x14ac:dyDescent="0.3">
      <c r="P782960" s="83"/>
    </row>
    <row r="782961" spans="16:16" x14ac:dyDescent="0.3">
      <c r="P782961" s="83"/>
    </row>
    <row r="782962" spans="16:16" x14ac:dyDescent="0.3">
      <c r="P782962" s="83"/>
    </row>
    <row r="782963" spans="16:16" x14ac:dyDescent="0.3">
      <c r="P782963" s="83"/>
    </row>
    <row r="782964" spans="16:16" x14ac:dyDescent="0.3">
      <c r="P782964" s="83"/>
    </row>
    <row r="782965" spans="16:16" x14ac:dyDescent="0.3">
      <c r="P782965" s="83"/>
    </row>
    <row r="782966" spans="16:16" x14ac:dyDescent="0.3">
      <c r="P782966" s="83"/>
    </row>
    <row r="782967" spans="16:16" x14ac:dyDescent="0.3">
      <c r="P782967" s="83"/>
    </row>
    <row r="782968" spans="16:16" x14ac:dyDescent="0.3">
      <c r="P782968" s="83"/>
    </row>
    <row r="782969" spans="16:16" x14ac:dyDescent="0.3">
      <c r="P782969" s="83"/>
    </row>
    <row r="782970" spans="16:16" x14ac:dyDescent="0.3">
      <c r="P782970" s="83"/>
    </row>
    <row r="782971" spans="16:16" x14ac:dyDescent="0.3">
      <c r="P782971" s="83"/>
    </row>
    <row r="782972" spans="16:16" x14ac:dyDescent="0.3">
      <c r="P782972" s="83"/>
    </row>
    <row r="782973" spans="16:16" x14ac:dyDescent="0.3">
      <c r="P782973" s="83"/>
    </row>
    <row r="782974" spans="16:16" x14ac:dyDescent="0.3">
      <c r="P782974" s="83"/>
    </row>
    <row r="782975" spans="16:16" x14ac:dyDescent="0.3">
      <c r="P782975" s="83"/>
    </row>
    <row r="782976" spans="16:16" x14ac:dyDescent="0.3">
      <c r="P782976" s="83"/>
    </row>
    <row r="782977" spans="16:16" x14ac:dyDescent="0.3">
      <c r="P782977" s="83"/>
    </row>
    <row r="782978" spans="16:16" x14ac:dyDescent="0.3">
      <c r="P782978" s="83"/>
    </row>
    <row r="782979" spans="16:16" x14ac:dyDescent="0.3">
      <c r="P782979" s="83"/>
    </row>
    <row r="782980" spans="16:16" x14ac:dyDescent="0.3">
      <c r="P782980" s="83"/>
    </row>
    <row r="782981" spans="16:16" x14ac:dyDescent="0.3">
      <c r="P782981" s="83"/>
    </row>
    <row r="782982" spans="16:16" x14ac:dyDescent="0.3">
      <c r="P782982" s="83"/>
    </row>
    <row r="782983" spans="16:16" x14ac:dyDescent="0.3">
      <c r="P782983" s="83"/>
    </row>
    <row r="782984" spans="16:16" x14ac:dyDescent="0.3">
      <c r="P782984" s="83"/>
    </row>
    <row r="782985" spans="16:16" x14ac:dyDescent="0.3">
      <c r="P782985" s="83"/>
    </row>
    <row r="782986" spans="16:16" x14ac:dyDescent="0.3">
      <c r="P782986" s="83"/>
    </row>
    <row r="782987" spans="16:16" x14ac:dyDescent="0.3">
      <c r="P782987" s="83"/>
    </row>
    <row r="782988" spans="16:16" x14ac:dyDescent="0.3">
      <c r="P782988" s="83"/>
    </row>
    <row r="782989" spans="16:16" x14ac:dyDescent="0.3">
      <c r="P782989" s="83"/>
    </row>
    <row r="782990" spans="16:16" x14ac:dyDescent="0.3">
      <c r="P782990" s="83"/>
    </row>
    <row r="782991" spans="16:16" x14ac:dyDescent="0.3">
      <c r="P782991" s="83"/>
    </row>
    <row r="782992" spans="16:16" x14ac:dyDescent="0.3">
      <c r="P782992" s="83"/>
    </row>
    <row r="782993" spans="16:16" x14ac:dyDescent="0.3">
      <c r="P782993" s="83"/>
    </row>
    <row r="782994" spans="16:16" x14ac:dyDescent="0.3">
      <c r="P782994" s="83"/>
    </row>
    <row r="782995" spans="16:16" x14ac:dyDescent="0.3">
      <c r="P782995" s="83"/>
    </row>
    <row r="782996" spans="16:16" x14ac:dyDescent="0.3">
      <c r="P782996" s="83"/>
    </row>
    <row r="782997" spans="16:16" x14ac:dyDescent="0.3">
      <c r="P782997" s="83"/>
    </row>
    <row r="782998" spans="16:16" x14ac:dyDescent="0.3">
      <c r="P782998" s="83"/>
    </row>
    <row r="782999" spans="16:16" x14ac:dyDescent="0.3">
      <c r="P782999" s="83"/>
    </row>
    <row r="783000" spans="16:16" x14ac:dyDescent="0.3">
      <c r="P783000" s="83"/>
    </row>
    <row r="783001" spans="16:16" x14ac:dyDescent="0.3">
      <c r="P783001" s="83"/>
    </row>
    <row r="783002" spans="16:16" x14ac:dyDescent="0.3">
      <c r="P783002" s="83"/>
    </row>
    <row r="783003" spans="16:16" x14ac:dyDescent="0.3">
      <c r="P783003" s="83"/>
    </row>
    <row r="783004" spans="16:16" x14ac:dyDescent="0.3">
      <c r="P783004" s="83"/>
    </row>
    <row r="783005" spans="16:16" x14ac:dyDescent="0.3">
      <c r="P783005" s="83"/>
    </row>
    <row r="783006" spans="16:16" x14ac:dyDescent="0.3">
      <c r="P783006" s="83"/>
    </row>
    <row r="783007" spans="16:16" x14ac:dyDescent="0.3">
      <c r="P783007" s="83"/>
    </row>
    <row r="783008" spans="16:16" x14ac:dyDescent="0.3">
      <c r="P783008" s="83"/>
    </row>
    <row r="783009" spans="16:16" x14ac:dyDescent="0.3">
      <c r="P783009" s="83"/>
    </row>
    <row r="783010" spans="16:16" x14ac:dyDescent="0.3">
      <c r="P783010" s="83"/>
    </row>
    <row r="783011" spans="16:16" x14ac:dyDescent="0.3">
      <c r="P783011" s="83"/>
    </row>
    <row r="783012" spans="16:16" x14ac:dyDescent="0.3">
      <c r="P783012" s="83"/>
    </row>
    <row r="783013" spans="16:16" x14ac:dyDescent="0.3">
      <c r="P783013" s="83"/>
    </row>
    <row r="783014" spans="16:16" x14ac:dyDescent="0.3">
      <c r="P783014" s="83"/>
    </row>
    <row r="783015" spans="16:16" x14ac:dyDescent="0.3">
      <c r="P783015" s="83"/>
    </row>
    <row r="783016" spans="16:16" x14ac:dyDescent="0.3">
      <c r="P783016" s="83"/>
    </row>
    <row r="783017" spans="16:16" x14ac:dyDescent="0.3">
      <c r="P783017" s="83"/>
    </row>
    <row r="783018" spans="16:16" x14ac:dyDescent="0.3">
      <c r="P783018" s="83"/>
    </row>
    <row r="783019" spans="16:16" x14ac:dyDescent="0.3">
      <c r="P783019" s="83"/>
    </row>
    <row r="783020" spans="16:16" x14ac:dyDescent="0.3">
      <c r="P783020" s="83"/>
    </row>
    <row r="783021" spans="16:16" x14ac:dyDescent="0.3">
      <c r="P783021" s="83"/>
    </row>
    <row r="783022" spans="16:16" x14ac:dyDescent="0.3">
      <c r="P783022" s="83"/>
    </row>
    <row r="783023" spans="16:16" x14ac:dyDescent="0.3">
      <c r="P783023" s="83"/>
    </row>
    <row r="783024" spans="16:16" x14ac:dyDescent="0.3">
      <c r="P783024" s="83"/>
    </row>
    <row r="783025" spans="16:16" x14ac:dyDescent="0.3">
      <c r="P783025" s="83"/>
    </row>
    <row r="783026" spans="16:16" x14ac:dyDescent="0.3">
      <c r="P783026" s="83"/>
    </row>
    <row r="783027" spans="16:16" x14ac:dyDescent="0.3">
      <c r="P783027" s="83"/>
    </row>
    <row r="783028" spans="16:16" x14ac:dyDescent="0.3">
      <c r="P783028" s="83"/>
    </row>
    <row r="783029" spans="16:16" x14ac:dyDescent="0.3">
      <c r="P783029" s="83"/>
    </row>
    <row r="783030" spans="16:16" x14ac:dyDescent="0.3">
      <c r="P783030" s="83"/>
    </row>
    <row r="783031" spans="16:16" x14ac:dyDescent="0.3">
      <c r="P783031" s="83"/>
    </row>
    <row r="783032" spans="16:16" x14ac:dyDescent="0.3">
      <c r="P783032" s="83"/>
    </row>
    <row r="783033" spans="16:16" x14ac:dyDescent="0.3">
      <c r="P783033" s="83"/>
    </row>
    <row r="783034" spans="16:16" x14ac:dyDescent="0.3">
      <c r="P783034" s="83"/>
    </row>
    <row r="783035" spans="16:16" x14ac:dyDescent="0.3">
      <c r="P783035" s="83"/>
    </row>
    <row r="783036" spans="16:16" x14ac:dyDescent="0.3">
      <c r="P783036" s="83"/>
    </row>
    <row r="783037" spans="16:16" x14ac:dyDescent="0.3">
      <c r="P783037" s="83"/>
    </row>
    <row r="783038" spans="16:16" x14ac:dyDescent="0.3">
      <c r="P783038" s="83"/>
    </row>
    <row r="783039" spans="16:16" x14ac:dyDescent="0.3">
      <c r="P783039" s="83"/>
    </row>
    <row r="783040" spans="16:16" x14ac:dyDescent="0.3">
      <c r="P783040" s="83"/>
    </row>
    <row r="783041" spans="16:16" x14ac:dyDescent="0.3">
      <c r="P783041" s="83"/>
    </row>
    <row r="783042" spans="16:16" x14ac:dyDescent="0.3">
      <c r="P783042" s="83"/>
    </row>
    <row r="783043" spans="16:16" x14ac:dyDescent="0.3">
      <c r="P783043" s="83"/>
    </row>
    <row r="783044" spans="16:16" x14ac:dyDescent="0.3">
      <c r="P783044" s="83"/>
    </row>
    <row r="783045" spans="16:16" x14ac:dyDescent="0.3">
      <c r="P783045" s="83"/>
    </row>
    <row r="783046" spans="16:16" x14ac:dyDescent="0.3">
      <c r="P783046" s="83"/>
    </row>
    <row r="783047" spans="16:16" x14ac:dyDescent="0.3">
      <c r="P783047" s="83"/>
    </row>
    <row r="783048" spans="16:16" x14ac:dyDescent="0.3">
      <c r="P783048" s="83"/>
    </row>
    <row r="783049" spans="16:16" x14ac:dyDescent="0.3">
      <c r="P783049" s="83"/>
    </row>
    <row r="783050" spans="16:16" x14ac:dyDescent="0.3">
      <c r="P783050" s="83"/>
    </row>
    <row r="783051" spans="16:16" x14ac:dyDescent="0.3">
      <c r="P783051" s="83"/>
    </row>
    <row r="783052" spans="16:16" x14ac:dyDescent="0.3">
      <c r="P783052" s="83"/>
    </row>
    <row r="783053" spans="16:16" x14ac:dyDescent="0.3">
      <c r="P783053" s="83"/>
    </row>
    <row r="783054" spans="16:16" x14ac:dyDescent="0.3">
      <c r="P783054" s="83"/>
    </row>
    <row r="783055" spans="16:16" x14ac:dyDescent="0.3">
      <c r="P783055" s="83"/>
    </row>
    <row r="783056" spans="16:16" x14ac:dyDescent="0.3">
      <c r="P783056" s="83"/>
    </row>
    <row r="783057" spans="16:16" x14ac:dyDescent="0.3">
      <c r="P783057" s="83"/>
    </row>
    <row r="783058" spans="16:16" x14ac:dyDescent="0.3">
      <c r="P783058" s="83"/>
    </row>
    <row r="783059" spans="16:16" x14ac:dyDescent="0.3">
      <c r="P783059" s="83"/>
    </row>
    <row r="783060" spans="16:16" x14ac:dyDescent="0.3">
      <c r="P783060" s="83"/>
    </row>
    <row r="783061" spans="16:16" x14ac:dyDescent="0.3">
      <c r="P783061" s="83"/>
    </row>
    <row r="783062" spans="16:16" x14ac:dyDescent="0.3">
      <c r="P783062" s="83"/>
    </row>
    <row r="783063" spans="16:16" x14ac:dyDescent="0.3">
      <c r="P783063" s="83"/>
    </row>
    <row r="783064" spans="16:16" x14ac:dyDescent="0.3">
      <c r="P783064" s="83"/>
    </row>
    <row r="783065" spans="16:16" x14ac:dyDescent="0.3">
      <c r="P783065" s="83"/>
    </row>
    <row r="783066" spans="16:16" x14ac:dyDescent="0.3">
      <c r="P783066" s="83"/>
    </row>
    <row r="783067" spans="16:16" x14ac:dyDescent="0.3">
      <c r="P783067" s="83"/>
    </row>
    <row r="783068" spans="16:16" x14ac:dyDescent="0.3">
      <c r="P783068" s="83"/>
    </row>
    <row r="783069" spans="16:16" x14ac:dyDescent="0.3">
      <c r="P783069" s="83"/>
    </row>
    <row r="783070" spans="16:16" x14ac:dyDescent="0.3">
      <c r="P783070" s="83"/>
    </row>
    <row r="783071" spans="16:16" x14ac:dyDescent="0.3">
      <c r="P783071" s="83"/>
    </row>
    <row r="783072" spans="16:16" x14ac:dyDescent="0.3">
      <c r="P783072" s="83"/>
    </row>
    <row r="783073" spans="16:16" x14ac:dyDescent="0.3">
      <c r="P783073" s="83"/>
    </row>
    <row r="783074" spans="16:16" x14ac:dyDescent="0.3">
      <c r="P783074" s="83"/>
    </row>
    <row r="783075" spans="16:16" x14ac:dyDescent="0.3">
      <c r="P783075" s="83"/>
    </row>
    <row r="783076" spans="16:16" x14ac:dyDescent="0.3">
      <c r="P783076" s="83"/>
    </row>
    <row r="783077" spans="16:16" x14ac:dyDescent="0.3">
      <c r="P783077" s="83"/>
    </row>
    <row r="783078" spans="16:16" x14ac:dyDescent="0.3">
      <c r="P783078" s="83"/>
    </row>
    <row r="783079" spans="16:16" x14ac:dyDescent="0.3">
      <c r="P783079" s="83"/>
    </row>
    <row r="783080" spans="16:16" x14ac:dyDescent="0.3">
      <c r="P783080" s="83"/>
    </row>
    <row r="783081" spans="16:16" x14ac:dyDescent="0.3">
      <c r="P783081" s="83"/>
    </row>
    <row r="783082" spans="16:16" x14ac:dyDescent="0.3">
      <c r="P783082" s="83"/>
    </row>
    <row r="783083" spans="16:16" x14ac:dyDescent="0.3">
      <c r="P783083" s="83"/>
    </row>
    <row r="783084" spans="16:16" x14ac:dyDescent="0.3">
      <c r="P783084" s="83"/>
    </row>
    <row r="783085" spans="16:16" x14ac:dyDescent="0.3">
      <c r="P783085" s="83"/>
    </row>
    <row r="783086" spans="16:16" x14ac:dyDescent="0.3">
      <c r="P783086" s="83"/>
    </row>
    <row r="783087" spans="16:16" x14ac:dyDescent="0.3">
      <c r="P783087" s="83"/>
    </row>
    <row r="783088" spans="16:16" x14ac:dyDescent="0.3">
      <c r="P783088" s="83"/>
    </row>
    <row r="783089" spans="16:16" x14ac:dyDescent="0.3">
      <c r="P783089" s="83"/>
    </row>
    <row r="783090" spans="16:16" x14ac:dyDescent="0.3">
      <c r="P783090" s="83"/>
    </row>
    <row r="783091" spans="16:16" x14ac:dyDescent="0.3">
      <c r="P783091" s="83"/>
    </row>
    <row r="783092" spans="16:16" x14ac:dyDescent="0.3">
      <c r="P783092" s="83"/>
    </row>
    <row r="783093" spans="16:16" x14ac:dyDescent="0.3">
      <c r="P783093" s="83"/>
    </row>
    <row r="783094" spans="16:16" x14ac:dyDescent="0.3">
      <c r="P783094" s="83"/>
    </row>
    <row r="783095" spans="16:16" x14ac:dyDescent="0.3">
      <c r="P783095" s="83"/>
    </row>
    <row r="783096" spans="16:16" x14ac:dyDescent="0.3">
      <c r="P783096" s="83"/>
    </row>
    <row r="783097" spans="16:16" x14ac:dyDescent="0.3">
      <c r="P783097" s="83"/>
    </row>
    <row r="783098" spans="16:16" x14ac:dyDescent="0.3">
      <c r="P783098" s="83"/>
    </row>
    <row r="783099" spans="16:16" x14ac:dyDescent="0.3">
      <c r="P783099" s="83"/>
    </row>
    <row r="783100" spans="16:16" x14ac:dyDescent="0.3">
      <c r="P783100" s="83"/>
    </row>
    <row r="783101" spans="16:16" x14ac:dyDescent="0.3">
      <c r="P783101" s="83"/>
    </row>
    <row r="783102" spans="16:16" x14ac:dyDescent="0.3">
      <c r="P783102" s="83"/>
    </row>
    <row r="783103" spans="16:16" x14ac:dyDescent="0.3">
      <c r="P783103" s="83"/>
    </row>
    <row r="783104" spans="16:16" x14ac:dyDescent="0.3">
      <c r="P783104" s="83"/>
    </row>
    <row r="783105" spans="16:16" x14ac:dyDescent="0.3">
      <c r="P783105" s="83"/>
    </row>
    <row r="783106" spans="16:16" x14ac:dyDescent="0.3">
      <c r="P783106" s="83"/>
    </row>
    <row r="783107" spans="16:16" x14ac:dyDescent="0.3">
      <c r="P783107" s="83"/>
    </row>
    <row r="783108" spans="16:16" x14ac:dyDescent="0.3">
      <c r="P783108" s="83"/>
    </row>
    <row r="783109" spans="16:16" x14ac:dyDescent="0.3">
      <c r="P783109" s="83"/>
    </row>
    <row r="783110" spans="16:16" x14ac:dyDescent="0.3">
      <c r="P783110" s="83"/>
    </row>
    <row r="783111" spans="16:16" x14ac:dyDescent="0.3">
      <c r="P783111" s="83"/>
    </row>
    <row r="783112" spans="16:16" x14ac:dyDescent="0.3">
      <c r="P783112" s="83"/>
    </row>
    <row r="783113" spans="16:16" x14ac:dyDescent="0.3">
      <c r="P783113" s="83"/>
    </row>
    <row r="783114" spans="16:16" x14ac:dyDescent="0.3">
      <c r="P783114" s="83"/>
    </row>
    <row r="783115" spans="16:16" x14ac:dyDescent="0.3">
      <c r="P783115" s="83"/>
    </row>
    <row r="783116" spans="16:16" x14ac:dyDescent="0.3">
      <c r="P783116" s="83"/>
    </row>
    <row r="783117" spans="16:16" x14ac:dyDescent="0.3">
      <c r="P783117" s="83"/>
    </row>
    <row r="783118" spans="16:16" x14ac:dyDescent="0.3">
      <c r="P783118" s="83"/>
    </row>
    <row r="783119" spans="16:16" x14ac:dyDescent="0.3">
      <c r="P783119" s="83"/>
    </row>
    <row r="783120" spans="16:16" x14ac:dyDescent="0.3">
      <c r="P783120" s="83"/>
    </row>
    <row r="783121" spans="16:16" x14ac:dyDescent="0.3">
      <c r="P783121" s="83"/>
    </row>
    <row r="783122" spans="16:16" x14ac:dyDescent="0.3">
      <c r="P783122" s="83"/>
    </row>
    <row r="783123" spans="16:16" x14ac:dyDescent="0.3">
      <c r="P783123" s="83"/>
    </row>
    <row r="783124" spans="16:16" x14ac:dyDescent="0.3">
      <c r="P783124" s="83"/>
    </row>
    <row r="783125" spans="16:16" x14ac:dyDescent="0.3">
      <c r="P783125" s="83"/>
    </row>
    <row r="783126" spans="16:16" x14ac:dyDescent="0.3">
      <c r="P783126" s="83"/>
    </row>
    <row r="783127" spans="16:16" x14ac:dyDescent="0.3">
      <c r="P783127" s="83"/>
    </row>
    <row r="783128" spans="16:16" x14ac:dyDescent="0.3">
      <c r="P783128" s="83"/>
    </row>
    <row r="783129" spans="16:16" x14ac:dyDescent="0.3">
      <c r="P783129" s="83"/>
    </row>
    <row r="783130" spans="16:16" x14ac:dyDescent="0.3">
      <c r="P783130" s="83"/>
    </row>
    <row r="783131" spans="16:16" x14ac:dyDescent="0.3">
      <c r="P783131" s="83"/>
    </row>
    <row r="783132" spans="16:16" x14ac:dyDescent="0.3">
      <c r="P783132" s="83"/>
    </row>
    <row r="783133" spans="16:16" x14ac:dyDescent="0.3">
      <c r="P783133" s="83"/>
    </row>
    <row r="783134" spans="16:16" x14ac:dyDescent="0.3">
      <c r="P783134" s="83"/>
    </row>
    <row r="783135" spans="16:16" x14ac:dyDescent="0.3">
      <c r="P783135" s="83"/>
    </row>
    <row r="783136" spans="16:16" x14ac:dyDescent="0.3">
      <c r="P783136" s="83"/>
    </row>
    <row r="783137" spans="16:16" x14ac:dyDescent="0.3">
      <c r="P783137" s="83"/>
    </row>
    <row r="783138" spans="16:16" x14ac:dyDescent="0.3">
      <c r="P783138" s="83"/>
    </row>
    <row r="783139" spans="16:16" x14ac:dyDescent="0.3">
      <c r="P783139" s="83"/>
    </row>
    <row r="783140" spans="16:16" x14ac:dyDescent="0.3">
      <c r="P783140" s="83"/>
    </row>
    <row r="783141" spans="16:16" x14ac:dyDescent="0.3">
      <c r="P783141" s="83"/>
    </row>
    <row r="783142" spans="16:16" x14ac:dyDescent="0.3">
      <c r="P783142" s="83"/>
    </row>
    <row r="783143" spans="16:16" x14ac:dyDescent="0.3">
      <c r="P783143" s="83"/>
    </row>
    <row r="783144" spans="16:16" x14ac:dyDescent="0.3">
      <c r="P783144" s="83"/>
    </row>
    <row r="783145" spans="16:16" x14ac:dyDescent="0.3">
      <c r="P783145" s="83"/>
    </row>
    <row r="783146" spans="16:16" x14ac:dyDescent="0.3">
      <c r="P783146" s="83"/>
    </row>
    <row r="783147" spans="16:16" x14ac:dyDescent="0.3">
      <c r="P783147" s="83"/>
    </row>
    <row r="783148" spans="16:16" x14ac:dyDescent="0.3">
      <c r="P783148" s="83"/>
    </row>
    <row r="783149" spans="16:16" x14ac:dyDescent="0.3">
      <c r="P783149" s="83"/>
    </row>
    <row r="783150" spans="16:16" x14ac:dyDescent="0.3">
      <c r="P783150" s="83"/>
    </row>
    <row r="783151" spans="16:16" x14ac:dyDescent="0.3">
      <c r="P783151" s="83"/>
    </row>
    <row r="783152" spans="16:16" x14ac:dyDescent="0.3">
      <c r="P783152" s="83"/>
    </row>
    <row r="783153" spans="16:16" x14ac:dyDescent="0.3">
      <c r="P783153" s="83"/>
    </row>
    <row r="783154" spans="16:16" x14ac:dyDescent="0.3">
      <c r="P783154" s="83"/>
    </row>
    <row r="783155" spans="16:16" x14ac:dyDescent="0.3">
      <c r="P783155" s="83"/>
    </row>
    <row r="783156" spans="16:16" x14ac:dyDescent="0.3">
      <c r="P783156" s="83"/>
    </row>
    <row r="783157" spans="16:16" x14ac:dyDescent="0.3">
      <c r="P783157" s="83"/>
    </row>
    <row r="783158" spans="16:16" x14ac:dyDescent="0.3">
      <c r="P783158" s="83"/>
    </row>
    <row r="783159" spans="16:16" x14ac:dyDescent="0.3">
      <c r="P783159" s="83"/>
    </row>
    <row r="783160" spans="16:16" x14ac:dyDescent="0.3">
      <c r="P783160" s="83"/>
    </row>
    <row r="783161" spans="16:16" x14ac:dyDescent="0.3">
      <c r="P783161" s="83"/>
    </row>
    <row r="783162" spans="16:16" x14ac:dyDescent="0.3">
      <c r="P783162" s="83"/>
    </row>
    <row r="783163" spans="16:16" x14ac:dyDescent="0.3">
      <c r="P783163" s="83"/>
    </row>
    <row r="783164" spans="16:16" x14ac:dyDescent="0.3">
      <c r="P783164" s="83"/>
    </row>
    <row r="783165" spans="16:16" x14ac:dyDescent="0.3">
      <c r="P783165" s="83"/>
    </row>
    <row r="783166" spans="16:16" x14ac:dyDescent="0.3">
      <c r="P783166" s="83"/>
    </row>
    <row r="783167" spans="16:16" x14ac:dyDescent="0.3">
      <c r="P783167" s="83"/>
    </row>
    <row r="783168" spans="16:16" x14ac:dyDescent="0.3">
      <c r="P783168" s="83"/>
    </row>
    <row r="783169" spans="16:16" x14ac:dyDescent="0.3">
      <c r="P783169" s="83"/>
    </row>
    <row r="783170" spans="16:16" x14ac:dyDescent="0.3">
      <c r="P783170" s="83"/>
    </row>
    <row r="783171" spans="16:16" x14ac:dyDescent="0.3">
      <c r="P783171" s="83"/>
    </row>
    <row r="783172" spans="16:16" x14ac:dyDescent="0.3">
      <c r="P783172" s="83"/>
    </row>
    <row r="783173" spans="16:16" x14ac:dyDescent="0.3">
      <c r="P783173" s="83"/>
    </row>
    <row r="783174" spans="16:16" x14ac:dyDescent="0.3">
      <c r="P783174" s="83"/>
    </row>
    <row r="783175" spans="16:16" x14ac:dyDescent="0.3">
      <c r="P783175" s="83"/>
    </row>
    <row r="783176" spans="16:16" x14ac:dyDescent="0.3">
      <c r="P783176" s="83"/>
    </row>
    <row r="783177" spans="16:16" x14ac:dyDescent="0.3">
      <c r="P783177" s="83"/>
    </row>
    <row r="783178" spans="16:16" x14ac:dyDescent="0.3">
      <c r="P783178" s="83"/>
    </row>
    <row r="783179" spans="16:16" x14ac:dyDescent="0.3">
      <c r="P783179" s="83"/>
    </row>
    <row r="783180" spans="16:16" x14ac:dyDescent="0.3">
      <c r="P783180" s="83"/>
    </row>
    <row r="783181" spans="16:16" x14ac:dyDescent="0.3">
      <c r="P783181" s="83"/>
    </row>
    <row r="783182" spans="16:16" x14ac:dyDescent="0.3">
      <c r="P783182" s="83"/>
    </row>
    <row r="783183" spans="16:16" x14ac:dyDescent="0.3">
      <c r="P783183" s="83"/>
    </row>
    <row r="783184" spans="16:16" x14ac:dyDescent="0.3">
      <c r="P783184" s="83"/>
    </row>
    <row r="783185" spans="16:16" x14ac:dyDescent="0.3">
      <c r="P783185" s="83"/>
    </row>
    <row r="783186" spans="16:16" x14ac:dyDescent="0.3">
      <c r="P783186" s="83"/>
    </row>
    <row r="783187" spans="16:16" x14ac:dyDescent="0.3">
      <c r="P783187" s="83"/>
    </row>
    <row r="783188" spans="16:16" x14ac:dyDescent="0.3">
      <c r="P783188" s="83"/>
    </row>
    <row r="783189" spans="16:16" x14ac:dyDescent="0.3">
      <c r="P783189" s="83"/>
    </row>
    <row r="783190" spans="16:16" x14ac:dyDescent="0.3">
      <c r="P783190" s="83"/>
    </row>
    <row r="783191" spans="16:16" x14ac:dyDescent="0.3">
      <c r="P783191" s="83"/>
    </row>
    <row r="783192" spans="16:16" x14ac:dyDescent="0.3">
      <c r="P783192" s="83"/>
    </row>
    <row r="783193" spans="16:16" x14ac:dyDescent="0.3">
      <c r="P783193" s="83"/>
    </row>
    <row r="783194" spans="16:16" x14ac:dyDescent="0.3">
      <c r="P783194" s="83"/>
    </row>
    <row r="783195" spans="16:16" x14ac:dyDescent="0.3">
      <c r="P783195" s="83"/>
    </row>
    <row r="783196" spans="16:16" x14ac:dyDescent="0.3">
      <c r="P783196" s="83"/>
    </row>
    <row r="783197" spans="16:16" x14ac:dyDescent="0.3">
      <c r="P783197" s="83"/>
    </row>
    <row r="783198" spans="16:16" x14ac:dyDescent="0.3">
      <c r="P783198" s="83"/>
    </row>
    <row r="783199" spans="16:16" x14ac:dyDescent="0.3">
      <c r="P783199" s="83"/>
    </row>
    <row r="783200" spans="16:16" x14ac:dyDescent="0.3">
      <c r="P783200" s="83"/>
    </row>
    <row r="783201" spans="16:16" x14ac:dyDescent="0.3">
      <c r="P783201" s="83"/>
    </row>
    <row r="783202" spans="16:16" x14ac:dyDescent="0.3">
      <c r="P783202" s="83"/>
    </row>
    <row r="783203" spans="16:16" x14ac:dyDescent="0.3">
      <c r="P783203" s="83"/>
    </row>
    <row r="783204" spans="16:16" x14ac:dyDescent="0.3">
      <c r="P783204" s="83"/>
    </row>
    <row r="783205" spans="16:16" x14ac:dyDescent="0.3">
      <c r="P783205" s="83"/>
    </row>
    <row r="783206" spans="16:16" x14ac:dyDescent="0.3">
      <c r="P783206" s="83"/>
    </row>
    <row r="783207" spans="16:16" x14ac:dyDescent="0.3">
      <c r="P783207" s="83"/>
    </row>
    <row r="783208" spans="16:16" x14ac:dyDescent="0.3">
      <c r="P783208" s="83"/>
    </row>
    <row r="783209" spans="16:16" x14ac:dyDescent="0.3">
      <c r="P783209" s="83"/>
    </row>
    <row r="783210" spans="16:16" x14ac:dyDescent="0.3">
      <c r="P783210" s="83"/>
    </row>
    <row r="783211" spans="16:16" x14ac:dyDescent="0.3">
      <c r="P783211" s="83"/>
    </row>
    <row r="783212" spans="16:16" x14ac:dyDescent="0.3">
      <c r="P783212" s="83"/>
    </row>
    <row r="783213" spans="16:16" x14ac:dyDescent="0.3">
      <c r="P783213" s="83"/>
    </row>
    <row r="783214" spans="16:16" x14ac:dyDescent="0.3">
      <c r="P783214" s="83"/>
    </row>
    <row r="783215" spans="16:16" x14ac:dyDescent="0.3">
      <c r="P783215" s="83"/>
    </row>
    <row r="783216" spans="16:16" x14ac:dyDescent="0.3">
      <c r="P783216" s="83"/>
    </row>
    <row r="783217" spans="16:16" x14ac:dyDescent="0.3">
      <c r="P783217" s="83"/>
    </row>
    <row r="783218" spans="16:16" x14ac:dyDescent="0.3">
      <c r="P783218" s="83"/>
    </row>
    <row r="783219" spans="16:16" x14ac:dyDescent="0.3">
      <c r="P783219" s="83"/>
    </row>
    <row r="783220" spans="16:16" x14ac:dyDescent="0.3">
      <c r="P783220" s="83"/>
    </row>
    <row r="783221" spans="16:16" x14ac:dyDescent="0.3">
      <c r="P783221" s="83"/>
    </row>
    <row r="783222" spans="16:16" x14ac:dyDescent="0.3">
      <c r="P783222" s="83"/>
    </row>
    <row r="783223" spans="16:16" x14ac:dyDescent="0.3">
      <c r="P783223" s="83"/>
    </row>
    <row r="783224" spans="16:16" x14ac:dyDescent="0.3">
      <c r="P783224" s="83"/>
    </row>
    <row r="783225" spans="16:16" x14ac:dyDescent="0.3">
      <c r="P783225" s="83"/>
    </row>
    <row r="783226" spans="16:16" x14ac:dyDescent="0.3">
      <c r="P783226" s="83"/>
    </row>
    <row r="783227" spans="16:16" x14ac:dyDescent="0.3">
      <c r="P783227" s="83"/>
    </row>
    <row r="783228" spans="16:16" x14ac:dyDescent="0.3">
      <c r="P783228" s="83"/>
    </row>
    <row r="783229" spans="16:16" x14ac:dyDescent="0.3">
      <c r="P783229" s="83"/>
    </row>
    <row r="783230" spans="16:16" x14ac:dyDescent="0.3">
      <c r="P783230" s="83"/>
    </row>
    <row r="783231" spans="16:16" x14ac:dyDescent="0.3">
      <c r="P783231" s="83"/>
    </row>
    <row r="783232" spans="16:16" x14ac:dyDescent="0.3">
      <c r="P783232" s="83"/>
    </row>
    <row r="783233" spans="16:16" x14ac:dyDescent="0.3">
      <c r="P783233" s="83"/>
    </row>
    <row r="783234" spans="16:16" x14ac:dyDescent="0.3">
      <c r="P783234" s="83"/>
    </row>
    <row r="783235" spans="16:16" x14ac:dyDescent="0.3">
      <c r="P783235" s="83"/>
    </row>
    <row r="783236" spans="16:16" x14ac:dyDescent="0.3">
      <c r="P783236" s="83"/>
    </row>
    <row r="783237" spans="16:16" x14ac:dyDescent="0.3">
      <c r="P783237" s="83"/>
    </row>
    <row r="783238" spans="16:16" x14ac:dyDescent="0.3">
      <c r="P783238" s="83"/>
    </row>
    <row r="783239" spans="16:16" x14ac:dyDescent="0.3">
      <c r="P783239" s="83"/>
    </row>
    <row r="783240" spans="16:16" x14ac:dyDescent="0.3">
      <c r="P783240" s="83"/>
    </row>
    <row r="783241" spans="16:16" x14ac:dyDescent="0.3">
      <c r="P783241" s="83"/>
    </row>
    <row r="783242" spans="16:16" x14ac:dyDescent="0.3">
      <c r="P783242" s="83"/>
    </row>
    <row r="783243" spans="16:16" x14ac:dyDescent="0.3">
      <c r="P783243" s="83"/>
    </row>
    <row r="783244" spans="16:16" x14ac:dyDescent="0.3">
      <c r="P783244" s="83"/>
    </row>
    <row r="783245" spans="16:16" x14ac:dyDescent="0.3">
      <c r="P783245" s="83"/>
    </row>
    <row r="783246" spans="16:16" x14ac:dyDescent="0.3">
      <c r="P783246" s="83"/>
    </row>
    <row r="783247" spans="16:16" x14ac:dyDescent="0.3">
      <c r="P783247" s="83"/>
    </row>
    <row r="783248" spans="16:16" x14ac:dyDescent="0.3">
      <c r="P783248" s="83"/>
    </row>
    <row r="783249" spans="16:16" x14ac:dyDescent="0.3">
      <c r="P783249" s="83"/>
    </row>
    <row r="783250" spans="16:16" x14ac:dyDescent="0.3">
      <c r="P783250" s="83"/>
    </row>
    <row r="783251" spans="16:16" x14ac:dyDescent="0.3">
      <c r="P783251" s="83"/>
    </row>
    <row r="783252" spans="16:16" x14ac:dyDescent="0.3">
      <c r="P783252" s="83"/>
    </row>
    <row r="783253" spans="16:16" x14ac:dyDescent="0.3">
      <c r="P783253" s="83"/>
    </row>
    <row r="783254" spans="16:16" x14ac:dyDescent="0.3">
      <c r="P783254" s="83"/>
    </row>
    <row r="783255" spans="16:16" x14ac:dyDescent="0.3">
      <c r="P783255" s="83"/>
    </row>
    <row r="783256" spans="16:16" x14ac:dyDescent="0.3">
      <c r="P783256" s="83"/>
    </row>
    <row r="783257" spans="16:16" x14ac:dyDescent="0.3">
      <c r="P783257" s="83"/>
    </row>
    <row r="783258" spans="16:16" x14ac:dyDescent="0.3">
      <c r="P783258" s="83"/>
    </row>
    <row r="783259" spans="16:16" x14ac:dyDescent="0.3">
      <c r="P783259" s="83"/>
    </row>
    <row r="783260" spans="16:16" x14ac:dyDescent="0.3">
      <c r="P783260" s="83"/>
    </row>
    <row r="783261" spans="16:16" x14ac:dyDescent="0.3">
      <c r="P783261" s="83"/>
    </row>
    <row r="783262" spans="16:16" x14ac:dyDescent="0.3">
      <c r="P783262" s="83"/>
    </row>
    <row r="783263" spans="16:16" x14ac:dyDescent="0.3">
      <c r="P783263" s="83"/>
    </row>
    <row r="783264" spans="16:16" x14ac:dyDescent="0.3">
      <c r="P783264" s="83"/>
    </row>
    <row r="783265" spans="16:16" x14ac:dyDescent="0.3">
      <c r="P783265" s="83"/>
    </row>
    <row r="783266" spans="16:16" x14ac:dyDescent="0.3">
      <c r="P783266" s="83"/>
    </row>
    <row r="783267" spans="16:16" x14ac:dyDescent="0.3">
      <c r="P783267" s="83"/>
    </row>
    <row r="783268" spans="16:16" x14ac:dyDescent="0.3">
      <c r="P783268" s="83"/>
    </row>
    <row r="783269" spans="16:16" x14ac:dyDescent="0.3">
      <c r="P783269" s="83"/>
    </row>
    <row r="783270" spans="16:16" x14ac:dyDescent="0.3">
      <c r="P783270" s="83"/>
    </row>
    <row r="783271" spans="16:16" x14ac:dyDescent="0.3">
      <c r="P783271" s="83"/>
    </row>
    <row r="783272" spans="16:16" x14ac:dyDescent="0.3">
      <c r="P783272" s="83"/>
    </row>
    <row r="783273" spans="16:16" x14ac:dyDescent="0.3">
      <c r="P783273" s="83"/>
    </row>
    <row r="783274" spans="16:16" x14ac:dyDescent="0.3">
      <c r="P783274" s="83"/>
    </row>
    <row r="783275" spans="16:16" x14ac:dyDescent="0.3">
      <c r="P783275" s="83"/>
    </row>
    <row r="783276" spans="16:16" x14ac:dyDescent="0.3">
      <c r="P783276" s="83"/>
    </row>
    <row r="783277" spans="16:16" x14ac:dyDescent="0.3">
      <c r="P783277" s="83"/>
    </row>
    <row r="783278" spans="16:16" x14ac:dyDescent="0.3">
      <c r="P783278" s="83"/>
    </row>
    <row r="783279" spans="16:16" x14ac:dyDescent="0.3">
      <c r="P783279" s="83"/>
    </row>
    <row r="783280" spans="16:16" x14ac:dyDescent="0.3">
      <c r="P783280" s="83"/>
    </row>
    <row r="783281" spans="16:16" x14ac:dyDescent="0.3">
      <c r="P783281" s="83"/>
    </row>
    <row r="783282" spans="16:16" x14ac:dyDescent="0.3">
      <c r="P783282" s="83"/>
    </row>
    <row r="783283" spans="16:16" x14ac:dyDescent="0.3">
      <c r="P783283" s="83"/>
    </row>
    <row r="783284" spans="16:16" x14ac:dyDescent="0.3">
      <c r="P783284" s="83"/>
    </row>
    <row r="783285" spans="16:16" x14ac:dyDescent="0.3">
      <c r="P783285" s="83"/>
    </row>
    <row r="783286" spans="16:16" x14ac:dyDescent="0.3">
      <c r="P783286" s="83"/>
    </row>
    <row r="783287" spans="16:16" x14ac:dyDescent="0.3">
      <c r="P783287" s="83"/>
    </row>
    <row r="783288" spans="16:16" x14ac:dyDescent="0.3">
      <c r="P783288" s="83"/>
    </row>
    <row r="783289" spans="16:16" x14ac:dyDescent="0.3">
      <c r="P783289" s="83"/>
    </row>
    <row r="783290" spans="16:16" x14ac:dyDescent="0.3">
      <c r="P783290" s="83"/>
    </row>
    <row r="783291" spans="16:16" x14ac:dyDescent="0.3">
      <c r="P783291" s="83"/>
    </row>
    <row r="783292" spans="16:16" x14ac:dyDescent="0.3">
      <c r="P783292" s="83"/>
    </row>
    <row r="783293" spans="16:16" x14ac:dyDescent="0.3">
      <c r="P783293" s="83"/>
    </row>
    <row r="783294" spans="16:16" x14ac:dyDescent="0.3">
      <c r="P783294" s="83"/>
    </row>
    <row r="783295" spans="16:16" x14ac:dyDescent="0.3">
      <c r="P783295" s="83"/>
    </row>
    <row r="783296" spans="16:16" x14ac:dyDescent="0.3">
      <c r="P783296" s="83"/>
    </row>
    <row r="783297" spans="16:16" x14ac:dyDescent="0.3">
      <c r="P783297" s="83"/>
    </row>
    <row r="783298" spans="16:16" x14ac:dyDescent="0.3">
      <c r="P783298" s="83"/>
    </row>
    <row r="783299" spans="16:16" x14ac:dyDescent="0.3">
      <c r="P783299" s="83"/>
    </row>
    <row r="783300" spans="16:16" x14ac:dyDescent="0.3">
      <c r="P783300" s="83"/>
    </row>
    <row r="783301" spans="16:16" x14ac:dyDescent="0.3">
      <c r="P783301" s="83"/>
    </row>
    <row r="783302" spans="16:16" x14ac:dyDescent="0.3">
      <c r="P783302" s="83"/>
    </row>
    <row r="783303" spans="16:16" x14ac:dyDescent="0.3">
      <c r="P783303" s="83"/>
    </row>
    <row r="783304" spans="16:16" x14ac:dyDescent="0.3">
      <c r="P783304" s="83"/>
    </row>
    <row r="783305" spans="16:16" x14ac:dyDescent="0.3">
      <c r="P783305" s="83"/>
    </row>
    <row r="783306" spans="16:16" x14ac:dyDescent="0.3">
      <c r="P783306" s="83"/>
    </row>
    <row r="783307" spans="16:16" x14ac:dyDescent="0.3">
      <c r="P783307" s="83"/>
    </row>
    <row r="783308" spans="16:16" x14ac:dyDescent="0.3">
      <c r="P783308" s="83"/>
    </row>
    <row r="783309" spans="16:16" x14ac:dyDescent="0.3">
      <c r="P783309" s="83"/>
    </row>
    <row r="783310" spans="16:16" x14ac:dyDescent="0.3">
      <c r="P783310" s="83"/>
    </row>
    <row r="783311" spans="16:16" x14ac:dyDescent="0.3">
      <c r="P783311" s="83"/>
    </row>
    <row r="783312" spans="16:16" x14ac:dyDescent="0.3">
      <c r="P783312" s="83"/>
    </row>
    <row r="783313" spans="16:16" x14ac:dyDescent="0.3">
      <c r="P783313" s="83"/>
    </row>
    <row r="783314" spans="16:16" x14ac:dyDescent="0.3">
      <c r="P783314" s="83"/>
    </row>
    <row r="783315" spans="16:16" x14ac:dyDescent="0.3">
      <c r="P783315" s="83"/>
    </row>
    <row r="783316" spans="16:16" x14ac:dyDescent="0.3">
      <c r="P783316" s="83"/>
    </row>
    <row r="783317" spans="16:16" x14ac:dyDescent="0.3">
      <c r="P783317" s="83"/>
    </row>
    <row r="783318" spans="16:16" x14ac:dyDescent="0.3">
      <c r="P783318" s="83"/>
    </row>
    <row r="783319" spans="16:16" x14ac:dyDescent="0.3">
      <c r="P783319" s="83"/>
    </row>
    <row r="783320" spans="16:16" x14ac:dyDescent="0.3">
      <c r="P783320" s="83"/>
    </row>
    <row r="783321" spans="16:16" x14ac:dyDescent="0.3">
      <c r="P783321" s="83"/>
    </row>
    <row r="783322" spans="16:16" x14ac:dyDescent="0.3">
      <c r="P783322" s="83"/>
    </row>
    <row r="783323" spans="16:16" x14ac:dyDescent="0.3">
      <c r="P783323" s="83"/>
    </row>
    <row r="783324" spans="16:16" x14ac:dyDescent="0.3">
      <c r="P783324" s="83"/>
    </row>
    <row r="783325" spans="16:16" x14ac:dyDescent="0.3">
      <c r="P783325" s="83"/>
    </row>
    <row r="783326" spans="16:16" x14ac:dyDescent="0.3">
      <c r="P783326" s="83"/>
    </row>
    <row r="783327" spans="16:16" x14ac:dyDescent="0.3">
      <c r="P783327" s="83"/>
    </row>
    <row r="783328" spans="16:16" x14ac:dyDescent="0.3">
      <c r="P783328" s="83"/>
    </row>
    <row r="783329" spans="16:16" x14ac:dyDescent="0.3">
      <c r="P783329" s="83"/>
    </row>
    <row r="783330" spans="16:16" x14ac:dyDescent="0.3">
      <c r="P783330" s="83"/>
    </row>
    <row r="783331" spans="16:16" x14ac:dyDescent="0.3">
      <c r="P783331" s="83"/>
    </row>
    <row r="783332" spans="16:16" x14ac:dyDescent="0.3">
      <c r="P783332" s="83"/>
    </row>
    <row r="783333" spans="16:16" x14ac:dyDescent="0.3">
      <c r="P783333" s="83"/>
    </row>
    <row r="783334" spans="16:16" x14ac:dyDescent="0.3">
      <c r="P783334" s="83"/>
    </row>
    <row r="783335" spans="16:16" x14ac:dyDescent="0.3">
      <c r="P783335" s="83"/>
    </row>
    <row r="783336" spans="16:16" x14ac:dyDescent="0.3">
      <c r="P783336" s="83"/>
    </row>
    <row r="783337" spans="16:16" x14ac:dyDescent="0.3">
      <c r="P783337" s="83"/>
    </row>
    <row r="783338" spans="16:16" x14ac:dyDescent="0.3">
      <c r="P783338" s="83"/>
    </row>
    <row r="783339" spans="16:16" x14ac:dyDescent="0.3">
      <c r="P783339" s="83"/>
    </row>
    <row r="783340" spans="16:16" x14ac:dyDescent="0.3">
      <c r="P783340" s="83"/>
    </row>
    <row r="783341" spans="16:16" x14ac:dyDescent="0.3">
      <c r="P783341" s="83"/>
    </row>
    <row r="783342" spans="16:16" x14ac:dyDescent="0.3">
      <c r="P783342" s="83"/>
    </row>
    <row r="783343" spans="16:16" x14ac:dyDescent="0.3">
      <c r="P783343" s="83"/>
    </row>
    <row r="783344" spans="16:16" x14ac:dyDescent="0.3">
      <c r="P783344" s="83"/>
    </row>
    <row r="783345" spans="16:16" x14ac:dyDescent="0.3">
      <c r="P783345" s="83"/>
    </row>
    <row r="783346" spans="16:16" x14ac:dyDescent="0.3">
      <c r="P783346" s="83"/>
    </row>
    <row r="783347" spans="16:16" x14ac:dyDescent="0.3">
      <c r="P783347" s="83"/>
    </row>
    <row r="783348" spans="16:16" x14ac:dyDescent="0.3">
      <c r="P783348" s="83"/>
    </row>
    <row r="783349" spans="16:16" x14ac:dyDescent="0.3">
      <c r="P783349" s="83"/>
    </row>
    <row r="783350" spans="16:16" x14ac:dyDescent="0.3">
      <c r="P783350" s="83"/>
    </row>
    <row r="783351" spans="16:16" x14ac:dyDescent="0.3">
      <c r="P783351" s="83"/>
    </row>
    <row r="783352" spans="16:16" x14ac:dyDescent="0.3">
      <c r="P783352" s="83"/>
    </row>
    <row r="783353" spans="16:16" x14ac:dyDescent="0.3">
      <c r="P783353" s="83"/>
    </row>
    <row r="783354" spans="16:16" x14ac:dyDescent="0.3">
      <c r="P783354" s="83"/>
    </row>
    <row r="783355" spans="16:16" x14ac:dyDescent="0.3">
      <c r="P783355" s="83"/>
    </row>
    <row r="783356" spans="16:16" x14ac:dyDescent="0.3">
      <c r="P783356" s="83"/>
    </row>
    <row r="783357" spans="16:16" x14ac:dyDescent="0.3">
      <c r="P783357" s="83"/>
    </row>
    <row r="783358" spans="16:16" x14ac:dyDescent="0.3">
      <c r="P783358" s="83"/>
    </row>
    <row r="783359" spans="16:16" x14ac:dyDescent="0.3">
      <c r="P783359" s="83"/>
    </row>
    <row r="783360" spans="16:16" x14ac:dyDescent="0.3">
      <c r="P783360" s="83"/>
    </row>
    <row r="783361" spans="16:16" x14ac:dyDescent="0.3">
      <c r="P783361" s="83"/>
    </row>
    <row r="783362" spans="16:16" x14ac:dyDescent="0.3">
      <c r="P783362" s="83"/>
    </row>
    <row r="783363" spans="16:16" x14ac:dyDescent="0.3">
      <c r="P783363" s="83"/>
    </row>
    <row r="783364" spans="16:16" x14ac:dyDescent="0.3">
      <c r="P783364" s="83"/>
    </row>
    <row r="783365" spans="16:16" x14ac:dyDescent="0.3">
      <c r="P783365" s="83"/>
    </row>
    <row r="783366" spans="16:16" x14ac:dyDescent="0.3">
      <c r="P783366" s="83"/>
    </row>
    <row r="783367" spans="16:16" x14ac:dyDescent="0.3">
      <c r="P783367" s="83"/>
    </row>
    <row r="783368" spans="16:16" x14ac:dyDescent="0.3">
      <c r="P783368" s="83"/>
    </row>
    <row r="783369" spans="16:16" x14ac:dyDescent="0.3">
      <c r="P783369" s="83"/>
    </row>
    <row r="783370" spans="16:16" x14ac:dyDescent="0.3">
      <c r="P783370" s="83"/>
    </row>
    <row r="783371" spans="16:16" x14ac:dyDescent="0.3">
      <c r="P783371" s="83"/>
    </row>
    <row r="783372" spans="16:16" x14ac:dyDescent="0.3">
      <c r="P783372" s="83"/>
    </row>
    <row r="783373" spans="16:16" x14ac:dyDescent="0.3">
      <c r="P783373" s="83"/>
    </row>
    <row r="783374" spans="16:16" x14ac:dyDescent="0.3">
      <c r="P783374" s="83"/>
    </row>
    <row r="783375" spans="16:16" x14ac:dyDescent="0.3">
      <c r="P783375" s="83"/>
    </row>
    <row r="783376" spans="16:16" x14ac:dyDescent="0.3">
      <c r="P783376" s="83"/>
    </row>
    <row r="783377" spans="16:16" x14ac:dyDescent="0.3">
      <c r="P783377" s="83"/>
    </row>
    <row r="783378" spans="16:16" x14ac:dyDescent="0.3">
      <c r="P783378" s="83"/>
    </row>
    <row r="783379" spans="16:16" x14ac:dyDescent="0.3">
      <c r="P783379" s="83"/>
    </row>
    <row r="783380" spans="16:16" x14ac:dyDescent="0.3">
      <c r="P783380" s="83"/>
    </row>
    <row r="783381" spans="16:16" x14ac:dyDescent="0.3">
      <c r="P783381" s="83"/>
    </row>
    <row r="783382" spans="16:16" x14ac:dyDescent="0.3">
      <c r="P783382" s="83"/>
    </row>
    <row r="783383" spans="16:16" x14ac:dyDescent="0.3">
      <c r="P783383" s="83"/>
    </row>
    <row r="783384" spans="16:16" x14ac:dyDescent="0.3">
      <c r="P783384" s="83"/>
    </row>
    <row r="783385" spans="16:16" x14ac:dyDescent="0.3">
      <c r="P783385" s="83"/>
    </row>
    <row r="783386" spans="16:16" x14ac:dyDescent="0.3">
      <c r="P783386" s="83"/>
    </row>
    <row r="783387" spans="16:16" x14ac:dyDescent="0.3">
      <c r="P783387" s="83"/>
    </row>
    <row r="783388" spans="16:16" x14ac:dyDescent="0.3">
      <c r="P783388" s="83"/>
    </row>
    <row r="783389" spans="16:16" x14ac:dyDescent="0.3">
      <c r="P783389" s="83"/>
    </row>
    <row r="783390" spans="16:16" x14ac:dyDescent="0.3">
      <c r="P783390" s="83"/>
    </row>
    <row r="783391" spans="16:16" x14ac:dyDescent="0.3">
      <c r="P783391" s="83"/>
    </row>
    <row r="783392" spans="16:16" x14ac:dyDescent="0.3">
      <c r="P783392" s="83"/>
    </row>
    <row r="783393" spans="16:16" x14ac:dyDescent="0.3">
      <c r="P783393" s="83"/>
    </row>
    <row r="783394" spans="16:16" x14ac:dyDescent="0.3">
      <c r="P783394" s="83"/>
    </row>
    <row r="783395" spans="16:16" x14ac:dyDescent="0.3">
      <c r="P783395" s="83"/>
    </row>
    <row r="783396" spans="16:16" x14ac:dyDescent="0.3">
      <c r="P783396" s="83"/>
    </row>
    <row r="783397" spans="16:16" x14ac:dyDescent="0.3">
      <c r="P783397" s="83"/>
    </row>
    <row r="783398" spans="16:16" x14ac:dyDescent="0.3">
      <c r="P783398" s="83"/>
    </row>
    <row r="783399" spans="16:16" x14ac:dyDescent="0.3">
      <c r="P783399" s="83"/>
    </row>
    <row r="783400" spans="16:16" x14ac:dyDescent="0.3">
      <c r="P783400" s="83"/>
    </row>
    <row r="783401" spans="16:16" x14ac:dyDescent="0.3">
      <c r="P783401" s="83"/>
    </row>
    <row r="783402" spans="16:16" x14ac:dyDescent="0.3">
      <c r="P783402" s="83"/>
    </row>
    <row r="783403" spans="16:16" x14ac:dyDescent="0.3">
      <c r="P783403" s="83"/>
    </row>
    <row r="783404" spans="16:16" x14ac:dyDescent="0.3">
      <c r="P783404" s="83"/>
    </row>
    <row r="783405" spans="16:16" x14ac:dyDescent="0.3">
      <c r="P783405" s="83"/>
    </row>
    <row r="783406" spans="16:16" x14ac:dyDescent="0.3">
      <c r="P783406" s="83"/>
    </row>
    <row r="783407" spans="16:16" x14ac:dyDescent="0.3">
      <c r="P783407" s="83"/>
    </row>
    <row r="783408" spans="16:16" x14ac:dyDescent="0.3">
      <c r="P783408" s="83"/>
    </row>
    <row r="783409" spans="16:16" x14ac:dyDescent="0.3">
      <c r="P783409" s="83"/>
    </row>
    <row r="783410" spans="16:16" x14ac:dyDescent="0.3">
      <c r="P783410" s="83"/>
    </row>
    <row r="783411" spans="16:16" x14ac:dyDescent="0.3">
      <c r="P783411" s="83"/>
    </row>
    <row r="783412" spans="16:16" x14ac:dyDescent="0.3">
      <c r="P783412" s="83"/>
    </row>
    <row r="783413" spans="16:16" x14ac:dyDescent="0.3">
      <c r="P783413" s="83"/>
    </row>
    <row r="783414" spans="16:16" x14ac:dyDescent="0.3">
      <c r="P783414" s="83"/>
    </row>
    <row r="783415" spans="16:16" x14ac:dyDescent="0.3">
      <c r="P783415" s="83"/>
    </row>
    <row r="783416" spans="16:16" x14ac:dyDescent="0.3">
      <c r="P783416" s="83"/>
    </row>
    <row r="783417" spans="16:16" x14ac:dyDescent="0.3">
      <c r="P783417" s="83"/>
    </row>
    <row r="783418" spans="16:16" x14ac:dyDescent="0.3">
      <c r="P783418" s="83"/>
    </row>
    <row r="783419" spans="16:16" x14ac:dyDescent="0.3">
      <c r="P783419" s="83"/>
    </row>
    <row r="783420" spans="16:16" x14ac:dyDescent="0.3">
      <c r="P783420" s="83"/>
    </row>
    <row r="783421" spans="16:16" x14ac:dyDescent="0.3">
      <c r="P783421" s="83"/>
    </row>
    <row r="783422" spans="16:16" x14ac:dyDescent="0.3">
      <c r="P783422" s="83"/>
    </row>
    <row r="783423" spans="16:16" x14ac:dyDescent="0.3">
      <c r="P783423" s="83"/>
    </row>
    <row r="783424" spans="16:16" x14ac:dyDescent="0.3">
      <c r="P783424" s="83"/>
    </row>
    <row r="783425" spans="16:16" x14ac:dyDescent="0.3">
      <c r="P783425" s="83"/>
    </row>
    <row r="783426" spans="16:16" x14ac:dyDescent="0.3">
      <c r="P783426" s="83"/>
    </row>
    <row r="783427" spans="16:16" x14ac:dyDescent="0.3">
      <c r="P783427" s="83"/>
    </row>
    <row r="783428" spans="16:16" x14ac:dyDescent="0.3">
      <c r="P783428" s="83"/>
    </row>
    <row r="783429" spans="16:16" x14ac:dyDescent="0.3">
      <c r="P783429" s="83"/>
    </row>
    <row r="783430" spans="16:16" x14ac:dyDescent="0.3">
      <c r="P783430" s="83"/>
    </row>
    <row r="783431" spans="16:16" x14ac:dyDescent="0.3">
      <c r="P783431" s="83"/>
    </row>
    <row r="783432" spans="16:16" x14ac:dyDescent="0.3">
      <c r="P783432" s="83"/>
    </row>
    <row r="783433" spans="16:16" x14ac:dyDescent="0.3">
      <c r="P783433" s="83"/>
    </row>
    <row r="783434" spans="16:16" x14ac:dyDescent="0.3">
      <c r="P783434" s="83"/>
    </row>
    <row r="783435" spans="16:16" x14ac:dyDescent="0.3">
      <c r="P783435" s="83"/>
    </row>
    <row r="783436" spans="16:16" x14ac:dyDescent="0.3">
      <c r="P783436" s="83"/>
    </row>
    <row r="783437" spans="16:16" x14ac:dyDescent="0.3">
      <c r="P783437" s="83"/>
    </row>
    <row r="783438" spans="16:16" x14ac:dyDescent="0.3">
      <c r="P783438" s="83"/>
    </row>
    <row r="783439" spans="16:16" x14ac:dyDescent="0.3">
      <c r="P783439" s="83"/>
    </row>
    <row r="783440" spans="16:16" x14ac:dyDescent="0.3">
      <c r="P783440" s="83"/>
    </row>
    <row r="783441" spans="16:16" x14ac:dyDescent="0.3">
      <c r="P783441" s="83"/>
    </row>
    <row r="783442" spans="16:16" x14ac:dyDescent="0.3">
      <c r="P783442" s="83"/>
    </row>
    <row r="783443" spans="16:16" x14ac:dyDescent="0.3">
      <c r="P783443" s="83"/>
    </row>
    <row r="783444" spans="16:16" x14ac:dyDescent="0.3">
      <c r="P783444" s="83"/>
    </row>
    <row r="783445" spans="16:16" x14ac:dyDescent="0.3">
      <c r="P783445" s="83"/>
    </row>
    <row r="783446" spans="16:16" x14ac:dyDescent="0.3">
      <c r="P783446" s="83"/>
    </row>
    <row r="783447" spans="16:16" x14ac:dyDescent="0.3">
      <c r="P783447" s="83"/>
    </row>
    <row r="783448" spans="16:16" x14ac:dyDescent="0.3">
      <c r="P783448" s="83"/>
    </row>
    <row r="783449" spans="16:16" x14ac:dyDescent="0.3">
      <c r="P783449" s="83"/>
    </row>
    <row r="783450" spans="16:16" x14ac:dyDescent="0.3">
      <c r="P783450" s="83"/>
    </row>
    <row r="783451" spans="16:16" x14ac:dyDescent="0.3">
      <c r="P783451" s="83"/>
    </row>
    <row r="783452" spans="16:16" x14ac:dyDescent="0.3">
      <c r="P783452" s="83"/>
    </row>
    <row r="783453" spans="16:16" x14ac:dyDescent="0.3">
      <c r="P783453" s="83"/>
    </row>
    <row r="783454" spans="16:16" x14ac:dyDescent="0.3">
      <c r="P783454" s="83"/>
    </row>
    <row r="783455" spans="16:16" x14ac:dyDescent="0.3">
      <c r="P783455" s="83"/>
    </row>
    <row r="783456" spans="16:16" x14ac:dyDescent="0.3">
      <c r="P783456" s="83"/>
    </row>
    <row r="783457" spans="16:16" x14ac:dyDescent="0.3">
      <c r="P783457" s="83"/>
    </row>
    <row r="783458" spans="16:16" x14ac:dyDescent="0.3">
      <c r="P783458" s="83"/>
    </row>
    <row r="783459" spans="16:16" x14ac:dyDescent="0.3">
      <c r="P783459" s="83"/>
    </row>
    <row r="783460" spans="16:16" x14ac:dyDescent="0.3">
      <c r="P783460" s="83"/>
    </row>
    <row r="783461" spans="16:16" x14ac:dyDescent="0.3">
      <c r="P783461" s="83"/>
    </row>
    <row r="783462" spans="16:16" x14ac:dyDescent="0.3">
      <c r="P783462" s="83"/>
    </row>
    <row r="783463" spans="16:16" x14ac:dyDescent="0.3">
      <c r="P783463" s="83"/>
    </row>
    <row r="783464" spans="16:16" x14ac:dyDescent="0.3">
      <c r="P783464" s="83"/>
    </row>
    <row r="783465" spans="16:16" x14ac:dyDescent="0.3">
      <c r="P783465" s="83"/>
    </row>
    <row r="783466" spans="16:16" x14ac:dyDescent="0.3">
      <c r="P783466" s="83"/>
    </row>
    <row r="783467" spans="16:16" x14ac:dyDescent="0.3">
      <c r="P783467" s="83"/>
    </row>
    <row r="783468" spans="16:16" x14ac:dyDescent="0.3">
      <c r="P783468" s="83"/>
    </row>
    <row r="783469" spans="16:16" x14ac:dyDescent="0.3">
      <c r="P783469" s="83"/>
    </row>
    <row r="783470" spans="16:16" x14ac:dyDescent="0.3">
      <c r="P783470" s="83"/>
    </row>
    <row r="783471" spans="16:16" x14ac:dyDescent="0.3">
      <c r="P783471" s="83"/>
    </row>
    <row r="783472" spans="16:16" x14ac:dyDescent="0.3">
      <c r="P783472" s="83"/>
    </row>
    <row r="783473" spans="16:16" x14ac:dyDescent="0.3">
      <c r="P783473" s="83"/>
    </row>
    <row r="783474" spans="16:16" x14ac:dyDescent="0.3">
      <c r="P783474" s="83"/>
    </row>
    <row r="783475" spans="16:16" x14ac:dyDescent="0.3">
      <c r="P783475" s="83"/>
    </row>
    <row r="783476" spans="16:16" x14ac:dyDescent="0.3">
      <c r="P783476" s="83"/>
    </row>
    <row r="783477" spans="16:16" x14ac:dyDescent="0.3">
      <c r="P783477" s="83"/>
    </row>
    <row r="783478" spans="16:16" x14ac:dyDescent="0.3">
      <c r="P783478" s="83"/>
    </row>
    <row r="783479" spans="16:16" x14ac:dyDescent="0.3">
      <c r="P783479" s="83"/>
    </row>
    <row r="783480" spans="16:16" x14ac:dyDescent="0.3">
      <c r="P783480" s="83"/>
    </row>
    <row r="783481" spans="16:16" x14ac:dyDescent="0.3">
      <c r="P783481" s="83"/>
    </row>
    <row r="783482" spans="16:16" x14ac:dyDescent="0.3">
      <c r="P783482" s="83"/>
    </row>
    <row r="783483" spans="16:16" x14ac:dyDescent="0.3">
      <c r="P783483" s="83"/>
    </row>
    <row r="783484" spans="16:16" x14ac:dyDescent="0.3">
      <c r="P783484" s="83"/>
    </row>
    <row r="783485" spans="16:16" x14ac:dyDescent="0.3">
      <c r="P783485" s="83"/>
    </row>
    <row r="783486" spans="16:16" x14ac:dyDescent="0.3">
      <c r="P783486" s="83"/>
    </row>
    <row r="783487" spans="16:16" x14ac:dyDescent="0.3">
      <c r="P783487" s="83"/>
    </row>
    <row r="783488" spans="16:16" x14ac:dyDescent="0.3">
      <c r="P783488" s="83"/>
    </row>
    <row r="783489" spans="16:16" x14ac:dyDescent="0.3">
      <c r="P783489" s="83"/>
    </row>
    <row r="783490" spans="16:16" x14ac:dyDescent="0.3">
      <c r="P783490" s="83"/>
    </row>
    <row r="783491" spans="16:16" x14ac:dyDescent="0.3">
      <c r="P783491" s="83"/>
    </row>
    <row r="783492" spans="16:16" x14ac:dyDescent="0.3">
      <c r="P783492" s="83"/>
    </row>
    <row r="783493" spans="16:16" x14ac:dyDescent="0.3">
      <c r="P783493" s="83"/>
    </row>
    <row r="783494" spans="16:16" x14ac:dyDescent="0.3">
      <c r="P783494" s="83"/>
    </row>
    <row r="783495" spans="16:16" x14ac:dyDescent="0.3">
      <c r="P783495" s="83"/>
    </row>
    <row r="783496" spans="16:16" x14ac:dyDescent="0.3">
      <c r="P783496" s="83"/>
    </row>
    <row r="783497" spans="16:16" x14ac:dyDescent="0.3">
      <c r="P783497" s="83"/>
    </row>
    <row r="783498" spans="16:16" x14ac:dyDescent="0.3">
      <c r="P783498" s="83"/>
    </row>
    <row r="783499" spans="16:16" x14ac:dyDescent="0.3">
      <c r="P783499" s="83"/>
    </row>
    <row r="783500" spans="16:16" x14ac:dyDescent="0.3">
      <c r="P783500" s="83"/>
    </row>
    <row r="783501" spans="16:16" x14ac:dyDescent="0.3">
      <c r="P783501" s="83"/>
    </row>
    <row r="783502" spans="16:16" x14ac:dyDescent="0.3">
      <c r="P783502" s="83"/>
    </row>
    <row r="783503" spans="16:16" x14ac:dyDescent="0.3">
      <c r="P783503" s="83"/>
    </row>
    <row r="783504" spans="16:16" x14ac:dyDescent="0.3">
      <c r="P783504" s="83"/>
    </row>
    <row r="783505" spans="16:16" x14ac:dyDescent="0.3">
      <c r="P783505" s="83"/>
    </row>
    <row r="783506" spans="16:16" x14ac:dyDescent="0.3">
      <c r="P783506" s="83"/>
    </row>
    <row r="783507" spans="16:16" x14ac:dyDescent="0.3">
      <c r="P783507" s="83"/>
    </row>
    <row r="783508" spans="16:16" x14ac:dyDescent="0.3">
      <c r="P783508" s="83"/>
    </row>
    <row r="783509" spans="16:16" x14ac:dyDescent="0.3">
      <c r="P783509" s="83"/>
    </row>
    <row r="783510" spans="16:16" x14ac:dyDescent="0.3">
      <c r="P783510" s="83"/>
    </row>
    <row r="783511" spans="16:16" x14ac:dyDescent="0.3">
      <c r="P783511" s="83"/>
    </row>
    <row r="783512" spans="16:16" x14ac:dyDescent="0.3">
      <c r="P783512" s="83"/>
    </row>
    <row r="783513" spans="16:16" x14ac:dyDescent="0.3">
      <c r="P783513" s="83"/>
    </row>
    <row r="783514" spans="16:16" x14ac:dyDescent="0.3">
      <c r="P783514" s="83"/>
    </row>
    <row r="783515" spans="16:16" x14ac:dyDescent="0.3">
      <c r="P783515" s="83"/>
    </row>
    <row r="783516" spans="16:16" x14ac:dyDescent="0.3">
      <c r="P783516" s="83"/>
    </row>
    <row r="783517" spans="16:16" x14ac:dyDescent="0.3">
      <c r="P783517" s="83"/>
    </row>
    <row r="783518" spans="16:16" x14ac:dyDescent="0.3">
      <c r="P783518" s="83"/>
    </row>
    <row r="783519" spans="16:16" x14ac:dyDescent="0.3">
      <c r="P783519" s="83"/>
    </row>
    <row r="783520" spans="16:16" x14ac:dyDescent="0.3">
      <c r="P783520" s="83"/>
    </row>
    <row r="783521" spans="16:16" x14ac:dyDescent="0.3">
      <c r="P783521" s="83"/>
    </row>
    <row r="783522" spans="16:16" x14ac:dyDescent="0.3">
      <c r="P783522" s="83"/>
    </row>
    <row r="783523" spans="16:16" x14ac:dyDescent="0.3">
      <c r="P783523" s="83"/>
    </row>
    <row r="783524" spans="16:16" x14ac:dyDescent="0.3">
      <c r="P783524" s="83"/>
    </row>
    <row r="783525" spans="16:16" x14ac:dyDescent="0.3">
      <c r="P783525" s="83"/>
    </row>
    <row r="783526" spans="16:16" x14ac:dyDescent="0.3">
      <c r="P783526" s="83"/>
    </row>
    <row r="783527" spans="16:16" x14ac:dyDescent="0.3">
      <c r="P783527" s="83"/>
    </row>
    <row r="783528" spans="16:16" x14ac:dyDescent="0.3">
      <c r="P783528" s="83"/>
    </row>
    <row r="783529" spans="16:16" x14ac:dyDescent="0.3">
      <c r="P783529" s="83"/>
    </row>
    <row r="783530" spans="16:16" x14ac:dyDescent="0.3">
      <c r="P783530" s="83"/>
    </row>
    <row r="783531" spans="16:16" x14ac:dyDescent="0.3">
      <c r="P783531" s="83"/>
    </row>
    <row r="783532" spans="16:16" x14ac:dyDescent="0.3">
      <c r="P783532" s="83"/>
    </row>
    <row r="783533" spans="16:16" x14ac:dyDescent="0.3">
      <c r="P783533" s="83"/>
    </row>
    <row r="783534" spans="16:16" x14ac:dyDescent="0.3">
      <c r="P783534" s="83"/>
    </row>
    <row r="783535" spans="16:16" x14ac:dyDescent="0.3">
      <c r="P783535" s="83"/>
    </row>
    <row r="783536" spans="16:16" x14ac:dyDescent="0.3">
      <c r="P783536" s="83"/>
    </row>
    <row r="783537" spans="16:16" x14ac:dyDescent="0.3">
      <c r="P783537" s="83"/>
    </row>
    <row r="783538" spans="16:16" x14ac:dyDescent="0.3">
      <c r="P783538" s="83"/>
    </row>
    <row r="783539" spans="16:16" x14ac:dyDescent="0.3">
      <c r="P783539" s="83"/>
    </row>
    <row r="783540" spans="16:16" x14ac:dyDescent="0.3">
      <c r="P783540" s="83"/>
    </row>
    <row r="783541" spans="16:16" x14ac:dyDescent="0.3">
      <c r="P783541" s="83"/>
    </row>
    <row r="783542" spans="16:16" x14ac:dyDescent="0.3">
      <c r="P783542" s="83"/>
    </row>
    <row r="783543" spans="16:16" x14ac:dyDescent="0.3">
      <c r="P783543" s="83"/>
    </row>
    <row r="783544" spans="16:16" x14ac:dyDescent="0.3">
      <c r="P783544" s="83"/>
    </row>
    <row r="783545" spans="16:16" x14ac:dyDescent="0.3">
      <c r="P783545" s="83"/>
    </row>
    <row r="783546" spans="16:16" x14ac:dyDescent="0.3">
      <c r="P783546" s="83"/>
    </row>
    <row r="783547" spans="16:16" x14ac:dyDescent="0.3">
      <c r="P783547" s="83"/>
    </row>
    <row r="783548" spans="16:16" x14ac:dyDescent="0.3">
      <c r="P783548" s="83"/>
    </row>
    <row r="783549" spans="16:16" x14ac:dyDescent="0.3">
      <c r="P783549" s="83"/>
    </row>
    <row r="783550" spans="16:16" x14ac:dyDescent="0.3">
      <c r="P783550" s="83"/>
    </row>
    <row r="783551" spans="16:16" x14ac:dyDescent="0.3">
      <c r="P783551" s="83"/>
    </row>
    <row r="783552" spans="16:16" x14ac:dyDescent="0.3">
      <c r="P783552" s="83"/>
    </row>
    <row r="783553" spans="16:16" x14ac:dyDescent="0.3">
      <c r="P783553" s="83"/>
    </row>
    <row r="783554" spans="16:16" x14ac:dyDescent="0.3">
      <c r="P783554" s="83"/>
    </row>
    <row r="783555" spans="16:16" x14ac:dyDescent="0.3">
      <c r="P783555" s="83"/>
    </row>
    <row r="783556" spans="16:16" x14ac:dyDescent="0.3">
      <c r="P783556" s="83"/>
    </row>
    <row r="783557" spans="16:16" x14ac:dyDescent="0.3">
      <c r="P783557" s="83"/>
    </row>
    <row r="783558" spans="16:16" x14ac:dyDescent="0.3">
      <c r="P783558" s="83"/>
    </row>
    <row r="783559" spans="16:16" x14ac:dyDescent="0.3">
      <c r="P783559" s="83"/>
    </row>
    <row r="783560" spans="16:16" x14ac:dyDescent="0.3">
      <c r="P783560" s="83"/>
    </row>
    <row r="783561" spans="16:16" x14ac:dyDescent="0.3">
      <c r="P783561" s="83"/>
    </row>
    <row r="783562" spans="16:16" x14ac:dyDescent="0.3">
      <c r="P783562" s="83"/>
    </row>
    <row r="783563" spans="16:16" x14ac:dyDescent="0.3">
      <c r="P783563" s="83"/>
    </row>
    <row r="783564" spans="16:16" x14ac:dyDescent="0.3">
      <c r="P783564" s="83"/>
    </row>
    <row r="783565" spans="16:16" x14ac:dyDescent="0.3">
      <c r="P783565" s="83"/>
    </row>
    <row r="783566" spans="16:16" x14ac:dyDescent="0.3">
      <c r="P783566" s="83"/>
    </row>
    <row r="783567" spans="16:16" x14ac:dyDescent="0.3">
      <c r="P783567" s="83"/>
    </row>
    <row r="783568" spans="16:16" x14ac:dyDescent="0.3">
      <c r="P783568" s="83"/>
    </row>
    <row r="783569" spans="16:16" x14ac:dyDescent="0.3">
      <c r="P783569" s="83"/>
    </row>
    <row r="783570" spans="16:16" x14ac:dyDescent="0.3">
      <c r="P783570" s="83"/>
    </row>
    <row r="783571" spans="16:16" x14ac:dyDescent="0.3">
      <c r="P783571" s="83"/>
    </row>
    <row r="783572" spans="16:16" x14ac:dyDescent="0.3">
      <c r="P783572" s="83"/>
    </row>
    <row r="783573" spans="16:16" x14ac:dyDescent="0.3">
      <c r="P783573" s="83"/>
    </row>
    <row r="783574" spans="16:16" x14ac:dyDescent="0.3">
      <c r="P783574" s="83"/>
    </row>
    <row r="783575" spans="16:16" x14ac:dyDescent="0.3">
      <c r="P783575" s="83"/>
    </row>
    <row r="783576" spans="16:16" x14ac:dyDescent="0.3">
      <c r="P783576" s="83"/>
    </row>
    <row r="783577" spans="16:16" x14ac:dyDescent="0.3">
      <c r="P783577" s="83"/>
    </row>
    <row r="783578" spans="16:16" x14ac:dyDescent="0.3">
      <c r="P783578" s="83"/>
    </row>
    <row r="783579" spans="16:16" x14ac:dyDescent="0.3">
      <c r="P783579" s="83"/>
    </row>
    <row r="783580" spans="16:16" x14ac:dyDescent="0.3">
      <c r="P783580" s="83"/>
    </row>
    <row r="783581" spans="16:16" x14ac:dyDescent="0.3">
      <c r="P783581" s="83"/>
    </row>
    <row r="783582" spans="16:16" x14ac:dyDescent="0.3">
      <c r="P783582" s="83"/>
    </row>
    <row r="783583" spans="16:16" x14ac:dyDescent="0.3">
      <c r="P783583" s="83"/>
    </row>
    <row r="783584" spans="16:16" x14ac:dyDescent="0.3">
      <c r="P783584" s="83"/>
    </row>
    <row r="783585" spans="16:16" x14ac:dyDescent="0.3">
      <c r="P783585" s="83"/>
    </row>
    <row r="783586" spans="16:16" x14ac:dyDescent="0.3">
      <c r="P783586" s="83"/>
    </row>
    <row r="783587" spans="16:16" x14ac:dyDescent="0.3">
      <c r="P783587" s="83"/>
    </row>
    <row r="783588" spans="16:16" x14ac:dyDescent="0.3">
      <c r="P783588" s="83"/>
    </row>
    <row r="783589" spans="16:16" x14ac:dyDescent="0.3">
      <c r="P783589" s="83"/>
    </row>
    <row r="783590" spans="16:16" x14ac:dyDescent="0.3">
      <c r="P783590" s="83"/>
    </row>
    <row r="783591" spans="16:16" x14ac:dyDescent="0.3">
      <c r="P783591" s="83"/>
    </row>
    <row r="783592" spans="16:16" x14ac:dyDescent="0.3">
      <c r="P783592" s="83"/>
    </row>
    <row r="783593" spans="16:16" x14ac:dyDescent="0.3">
      <c r="P783593" s="83"/>
    </row>
    <row r="783594" spans="16:16" x14ac:dyDescent="0.3">
      <c r="P783594" s="83"/>
    </row>
    <row r="783595" spans="16:16" x14ac:dyDescent="0.3">
      <c r="P783595" s="83"/>
    </row>
    <row r="783596" spans="16:16" x14ac:dyDescent="0.3">
      <c r="P783596" s="83"/>
    </row>
    <row r="783597" spans="16:16" x14ac:dyDescent="0.3">
      <c r="P783597" s="83"/>
    </row>
    <row r="783598" spans="16:16" x14ac:dyDescent="0.3">
      <c r="P783598" s="83"/>
    </row>
    <row r="783599" spans="16:16" x14ac:dyDescent="0.3">
      <c r="P783599" s="83"/>
    </row>
    <row r="783600" spans="16:16" x14ac:dyDescent="0.3">
      <c r="P783600" s="83"/>
    </row>
    <row r="783601" spans="16:16" x14ac:dyDescent="0.3">
      <c r="P783601" s="83"/>
    </row>
    <row r="783602" spans="16:16" x14ac:dyDescent="0.3">
      <c r="P783602" s="83"/>
    </row>
    <row r="783603" spans="16:16" x14ac:dyDescent="0.3">
      <c r="P783603" s="83"/>
    </row>
    <row r="783604" spans="16:16" x14ac:dyDescent="0.3">
      <c r="P783604" s="83"/>
    </row>
    <row r="783605" spans="16:16" x14ac:dyDescent="0.3">
      <c r="P783605" s="83"/>
    </row>
    <row r="783606" spans="16:16" x14ac:dyDescent="0.3">
      <c r="P783606" s="83"/>
    </row>
    <row r="783607" spans="16:16" x14ac:dyDescent="0.3">
      <c r="P783607" s="83"/>
    </row>
    <row r="783608" spans="16:16" x14ac:dyDescent="0.3">
      <c r="P783608" s="83"/>
    </row>
    <row r="783609" spans="16:16" x14ac:dyDescent="0.3">
      <c r="P783609" s="83"/>
    </row>
    <row r="783610" spans="16:16" x14ac:dyDescent="0.3">
      <c r="P783610" s="83"/>
    </row>
    <row r="783611" spans="16:16" x14ac:dyDescent="0.3">
      <c r="P783611" s="83"/>
    </row>
    <row r="783612" spans="16:16" x14ac:dyDescent="0.3">
      <c r="P783612" s="83"/>
    </row>
    <row r="783613" spans="16:16" x14ac:dyDescent="0.3">
      <c r="P783613" s="83"/>
    </row>
    <row r="783614" spans="16:16" x14ac:dyDescent="0.3">
      <c r="P783614" s="83"/>
    </row>
    <row r="783615" spans="16:16" x14ac:dyDescent="0.3">
      <c r="P783615" s="83"/>
    </row>
    <row r="783616" spans="16:16" x14ac:dyDescent="0.3">
      <c r="P783616" s="83"/>
    </row>
    <row r="783617" spans="16:16" x14ac:dyDescent="0.3">
      <c r="P783617" s="83"/>
    </row>
    <row r="783618" spans="16:16" x14ac:dyDescent="0.3">
      <c r="P783618" s="83"/>
    </row>
    <row r="783619" spans="16:16" x14ac:dyDescent="0.3">
      <c r="P783619" s="83"/>
    </row>
    <row r="783620" spans="16:16" x14ac:dyDescent="0.3">
      <c r="P783620" s="83"/>
    </row>
    <row r="783621" spans="16:16" x14ac:dyDescent="0.3">
      <c r="P783621" s="83"/>
    </row>
    <row r="783622" spans="16:16" x14ac:dyDescent="0.3">
      <c r="P783622" s="83"/>
    </row>
    <row r="783623" spans="16:16" x14ac:dyDescent="0.3">
      <c r="P783623" s="83"/>
    </row>
    <row r="783624" spans="16:16" x14ac:dyDescent="0.3">
      <c r="P783624" s="83"/>
    </row>
    <row r="783625" spans="16:16" x14ac:dyDescent="0.3">
      <c r="P783625" s="83"/>
    </row>
    <row r="783626" spans="16:16" x14ac:dyDescent="0.3">
      <c r="P783626" s="83"/>
    </row>
    <row r="783627" spans="16:16" x14ac:dyDescent="0.3">
      <c r="P783627" s="83"/>
    </row>
    <row r="783628" spans="16:16" x14ac:dyDescent="0.3">
      <c r="P783628" s="83"/>
    </row>
    <row r="783629" spans="16:16" x14ac:dyDescent="0.3">
      <c r="P783629" s="83"/>
    </row>
    <row r="783630" spans="16:16" x14ac:dyDescent="0.3">
      <c r="P783630" s="83"/>
    </row>
    <row r="783631" spans="16:16" x14ac:dyDescent="0.3">
      <c r="P783631" s="83"/>
    </row>
    <row r="783632" spans="16:16" x14ac:dyDescent="0.3">
      <c r="P783632" s="83"/>
    </row>
    <row r="783633" spans="16:16" x14ac:dyDescent="0.3">
      <c r="P783633" s="83"/>
    </row>
    <row r="783634" spans="16:16" x14ac:dyDescent="0.3">
      <c r="P783634" s="83"/>
    </row>
    <row r="783635" spans="16:16" x14ac:dyDescent="0.3">
      <c r="P783635" s="83"/>
    </row>
    <row r="783636" spans="16:16" x14ac:dyDescent="0.3">
      <c r="P783636" s="83"/>
    </row>
    <row r="783637" spans="16:16" x14ac:dyDescent="0.3">
      <c r="P783637" s="83"/>
    </row>
    <row r="783638" spans="16:16" x14ac:dyDescent="0.3">
      <c r="P783638" s="83"/>
    </row>
    <row r="783639" spans="16:16" x14ac:dyDescent="0.3">
      <c r="P783639" s="83"/>
    </row>
    <row r="783640" spans="16:16" x14ac:dyDescent="0.3">
      <c r="P783640" s="83"/>
    </row>
    <row r="783641" spans="16:16" x14ac:dyDescent="0.3">
      <c r="P783641" s="83"/>
    </row>
    <row r="783642" spans="16:16" x14ac:dyDescent="0.3">
      <c r="P783642" s="83"/>
    </row>
    <row r="783643" spans="16:16" x14ac:dyDescent="0.3">
      <c r="P783643" s="83"/>
    </row>
    <row r="783644" spans="16:16" x14ac:dyDescent="0.3">
      <c r="P783644" s="83"/>
    </row>
    <row r="783645" spans="16:16" x14ac:dyDescent="0.3">
      <c r="P783645" s="83"/>
    </row>
    <row r="783646" spans="16:16" x14ac:dyDescent="0.3">
      <c r="P783646" s="83"/>
    </row>
    <row r="783647" spans="16:16" x14ac:dyDescent="0.3">
      <c r="P783647" s="83"/>
    </row>
    <row r="783648" spans="16:16" x14ac:dyDescent="0.3">
      <c r="P783648" s="83"/>
    </row>
    <row r="783649" spans="16:16" x14ac:dyDescent="0.3">
      <c r="P783649" s="83"/>
    </row>
    <row r="783650" spans="16:16" x14ac:dyDescent="0.3">
      <c r="P783650" s="83"/>
    </row>
    <row r="783651" spans="16:16" x14ac:dyDescent="0.3">
      <c r="P783651" s="83"/>
    </row>
    <row r="783652" spans="16:16" x14ac:dyDescent="0.3">
      <c r="P783652" s="83"/>
    </row>
    <row r="783653" spans="16:16" x14ac:dyDescent="0.3">
      <c r="P783653" s="83"/>
    </row>
    <row r="783654" spans="16:16" x14ac:dyDescent="0.3">
      <c r="P783654" s="83"/>
    </row>
    <row r="783655" spans="16:16" x14ac:dyDescent="0.3">
      <c r="P783655" s="83"/>
    </row>
    <row r="783656" spans="16:16" x14ac:dyDescent="0.3">
      <c r="P783656" s="83"/>
    </row>
    <row r="783657" spans="16:16" x14ac:dyDescent="0.3">
      <c r="P783657" s="83"/>
    </row>
    <row r="783658" spans="16:16" x14ac:dyDescent="0.3">
      <c r="P783658" s="83"/>
    </row>
    <row r="783659" spans="16:16" x14ac:dyDescent="0.3">
      <c r="P783659" s="83"/>
    </row>
    <row r="783660" spans="16:16" x14ac:dyDescent="0.3">
      <c r="P783660" s="83"/>
    </row>
    <row r="783661" spans="16:16" x14ac:dyDescent="0.3">
      <c r="P783661" s="83"/>
    </row>
    <row r="783662" spans="16:16" x14ac:dyDescent="0.3">
      <c r="P783662" s="83"/>
    </row>
    <row r="783663" spans="16:16" x14ac:dyDescent="0.3">
      <c r="P783663" s="83"/>
    </row>
    <row r="783664" spans="16:16" x14ac:dyDescent="0.3">
      <c r="P783664" s="83"/>
    </row>
    <row r="783665" spans="16:16" x14ac:dyDescent="0.3">
      <c r="P783665" s="83"/>
    </row>
    <row r="783666" spans="16:16" x14ac:dyDescent="0.3">
      <c r="P783666" s="83"/>
    </row>
    <row r="783667" spans="16:16" x14ac:dyDescent="0.3">
      <c r="P783667" s="83"/>
    </row>
    <row r="783668" spans="16:16" x14ac:dyDescent="0.3">
      <c r="P783668" s="83"/>
    </row>
    <row r="783669" spans="16:16" x14ac:dyDescent="0.3">
      <c r="P783669" s="83"/>
    </row>
    <row r="783670" spans="16:16" x14ac:dyDescent="0.3">
      <c r="P783670" s="83"/>
    </row>
    <row r="783671" spans="16:16" x14ac:dyDescent="0.3">
      <c r="P783671" s="83"/>
    </row>
    <row r="783672" spans="16:16" x14ac:dyDescent="0.3">
      <c r="P783672" s="83"/>
    </row>
    <row r="783673" spans="16:16" x14ac:dyDescent="0.3">
      <c r="P783673" s="83"/>
    </row>
    <row r="783674" spans="16:16" x14ac:dyDescent="0.3">
      <c r="P783674" s="83"/>
    </row>
    <row r="783675" spans="16:16" x14ac:dyDescent="0.3">
      <c r="P783675" s="83"/>
    </row>
    <row r="783676" spans="16:16" x14ac:dyDescent="0.3">
      <c r="P783676" s="83"/>
    </row>
    <row r="783677" spans="16:16" x14ac:dyDescent="0.3">
      <c r="P783677" s="83"/>
    </row>
    <row r="783678" spans="16:16" x14ac:dyDescent="0.3">
      <c r="P783678" s="83"/>
    </row>
    <row r="783679" spans="16:16" x14ac:dyDescent="0.3">
      <c r="P783679" s="83"/>
    </row>
    <row r="783680" spans="16:16" x14ac:dyDescent="0.3">
      <c r="P783680" s="83"/>
    </row>
    <row r="783681" spans="16:16" x14ac:dyDescent="0.3">
      <c r="P783681" s="83"/>
    </row>
    <row r="783682" spans="16:16" x14ac:dyDescent="0.3">
      <c r="P783682" s="83"/>
    </row>
    <row r="783683" spans="16:16" x14ac:dyDescent="0.3">
      <c r="P783683" s="83"/>
    </row>
    <row r="783684" spans="16:16" x14ac:dyDescent="0.3">
      <c r="P783684" s="83"/>
    </row>
    <row r="783685" spans="16:16" x14ac:dyDescent="0.3">
      <c r="P783685" s="83"/>
    </row>
    <row r="783686" spans="16:16" x14ac:dyDescent="0.3">
      <c r="P783686" s="83"/>
    </row>
    <row r="783687" spans="16:16" x14ac:dyDescent="0.3">
      <c r="P783687" s="83"/>
    </row>
    <row r="783688" spans="16:16" x14ac:dyDescent="0.3">
      <c r="P783688" s="83"/>
    </row>
    <row r="783689" spans="16:16" x14ac:dyDescent="0.3">
      <c r="P783689" s="83"/>
    </row>
    <row r="783690" spans="16:16" x14ac:dyDescent="0.3">
      <c r="P783690" s="83"/>
    </row>
    <row r="783691" spans="16:16" x14ac:dyDescent="0.3">
      <c r="P783691" s="83"/>
    </row>
    <row r="783692" spans="16:16" x14ac:dyDescent="0.3">
      <c r="P783692" s="83"/>
    </row>
    <row r="783693" spans="16:16" x14ac:dyDescent="0.3">
      <c r="P783693" s="83"/>
    </row>
    <row r="783694" spans="16:16" x14ac:dyDescent="0.3">
      <c r="P783694" s="83"/>
    </row>
    <row r="783695" spans="16:16" x14ac:dyDescent="0.3">
      <c r="P783695" s="83"/>
    </row>
    <row r="783696" spans="16:16" x14ac:dyDescent="0.3">
      <c r="P783696" s="83"/>
    </row>
    <row r="783697" spans="16:16" x14ac:dyDescent="0.3">
      <c r="P783697" s="83"/>
    </row>
    <row r="783698" spans="16:16" x14ac:dyDescent="0.3">
      <c r="P783698" s="83"/>
    </row>
    <row r="783699" spans="16:16" x14ac:dyDescent="0.3">
      <c r="P783699" s="83"/>
    </row>
    <row r="783700" spans="16:16" x14ac:dyDescent="0.3">
      <c r="P783700" s="83"/>
    </row>
    <row r="783701" spans="16:16" x14ac:dyDescent="0.3">
      <c r="P783701" s="83"/>
    </row>
    <row r="783702" spans="16:16" x14ac:dyDescent="0.3">
      <c r="P783702" s="83"/>
    </row>
    <row r="783703" spans="16:16" x14ac:dyDescent="0.3">
      <c r="P783703" s="83"/>
    </row>
    <row r="783704" spans="16:16" x14ac:dyDescent="0.3">
      <c r="P783704" s="83"/>
    </row>
    <row r="783705" spans="16:16" x14ac:dyDescent="0.3">
      <c r="P783705" s="83"/>
    </row>
    <row r="783706" spans="16:16" x14ac:dyDescent="0.3">
      <c r="P783706" s="83"/>
    </row>
    <row r="783707" spans="16:16" x14ac:dyDescent="0.3">
      <c r="P783707" s="83"/>
    </row>
    <row r="783708" spans="16:16" x14ac:dyDescent="0.3">
      <c r="P783708" s="83"/>
    </row>
    <row r="783709" spans="16:16" x14ac:dyDescent="0.3">
      <c r="P783709" s="83"/>
    </row>
    <row r="783710" spans="16:16" x14ac:dyDescent="0.3">
      <c r="P783710" s="83"/>
    </row>
    <row r="783711" spans="16:16" x14ac:dyDescent="0.3">
      <c r="P783711" s="83"/>
    </row>
    <row r="783712" spans="16:16" x14ac:dyDescent="0.3">
      <c r="P783712" s="83"/>
    </row>
    <row r="783713" spans="16:16" x14ac:dyDescent="0.3">
      <c r="P783713" s="83"/>
    </row>
    <row r="783714" spans="16:16" x14ac:dyDescent="0.3">
      <c r="P783714" s="83"/>
    </row>
    <row r="783715" spans="16:16" x14ac:dyDescent="0.3">
      <c r="P783715" s="83"/>
    </row>
    <row r="783716" spans="16:16" x14ac:dyDescent="0.3">
      <c r="P783716" s="83"/>
    </row>
    <row r="783717" spans="16:16" x14ac:dyDescent="0.3">
      <c r="P783717" s="83"/>
    </row>
    <row r="783718" spans="16:16" x14ac:dyDescent="0.3">
      <c r="P783718" s="83"/>
    </row>
    <row r="783719" spans="16:16" x14ac:dyDescent="0.3">
      <c r="P783719" s="83"/>
    </row>
    <row r="783720" spans="16:16" x14ac:dyDescent="0.3">
      <c r="P783720" s="83"/>
    </row>
    <row r="783721" spans="16:16" x14ac:dyDescent="0.3">
      <c r="P783721" s="83"/>
    </row>
    <row r="783722" spans="16:16" x14ac:dyDescent="0.3">
      <c r="P783722" s="83"/>
    </row>
    <row r="783723" spans="16:16" x14ac:dyDescent="0.3">
      <c r="P783723" s="83"/>
    </row>
    <row r="783724" spans="16:16" x14ac:dyDescent="0.3">
      <c r="P783724" s="83"/>
    </row>
    <row r="783725" spans="16:16" x14ac:dyDescent="0.3">
      <c r="P783725" s="83"/>
    </row>
    <row r="783726" spans="16:16" x14ac:dyDescent="0.3">
      <c r="P783726" s="83"/>
    </row>
    <row r="783727" spans="16:16" x14ac:dyDescent="0.3">
      <c r="P783727" s="83"/>
    </row>
    <row r="783728" spans="16:16" x14ac:dyDescent="0.3">
      <c r="P783728" s="83"/>
    </row>
    <row r="783729" spans="16:16" x14ac:dyDescent="0.3">
      <c r="P783729" s="83"/>
    </row>
    <row r="783730" spans="16:16" x14ac:dyDescent="0.3">
      <c r="P783730" s="83"/>
    </row>
    <row r="783731" spans="16:16" x14ac:dyDescent="0.3">
      <c r="P783731" s="83"/>
    </row>
    <row r="783732" spans="16:16" x14ac:dyDescent="0.3">
      <c r="P783732" s="83"/>
    </row>
    <row r="783733" spans="16:16" x14ac:dyDescent="0.3">
      <c r="P783733" s="83"/>
    </row>
    <row r="783734" spans="16:16" x14ac:dyDescent="0.3">
      <c r="P783734" s="83"/>
    </row>
    <row r="783735" spans="16:16" x14ac:dyDescent="0.3">
      <c r="P783735" s="83"/>
    </row>
    <row r="783736" spans="16:16" x14ac:dyDescent="0.3">
      <c r="P783736" s="83"/>
    </row>
    <row r="783737" spans="16:16" x14ac:dyDescent="0.3">
      <c r="P783737" s="83"/>
    </row>
    <row r="783738" spans="16:16" x14ac:dyDescent="0.3">
      <c r="P783738" s="83"/>
    </row>
    <row r="783739" spans="16:16" x14ac:dyDescent="0.3">
      <c r="P783739" s="83"/>
    </row>
    <row r="783740" spans="16:16" x14ac:dyDescent="0.3">
      <c r="P783740" s="83"/>
    </row>
    <row r="783741" spans="16:16" x14ac:dyDescent="0.3">
      <c r="P783741" s="83"/>
    </row>
    <row r="783742" spans="16:16" x14ac:dyDescent="0.3">
      <c r="P783742" s="83"/>
    </row>
    <row r="783743" spans="16:16" x14ac:dyDescent="0.3">
      <c r="P783743" s="83"/>
    </row>
    <row r="783744" spans="16:16" x14ac:dyDescent="0.3">
      <c r="P783744" s="83"/>
    </row>
    <row r="783745" spans="16:16" x14ac:dyDescent="0.3">
      <c r="P783745" s="83"/>
    </row>
    <row r="783746" spans="16:16" x14ac:dyDescent="0.3">
      <c r="P783746" s="83"/>
    </row>
    <row r="783747" spans="16:16" x14ac:dyDescent="0.3">
      <c r="P783747" s="83"/>
    </row>
    <row r="783748" spans="16:16" x14ac:dyDescent="0.3">
      <c r="P783748" s="83"/>
    </row>
    <row r="783749" spans="16:16" x14ac:dyDescent="0.3">
      <c r="P783749" s="83"/>
    </row>
    <row r="783750" spans="16:16" x14ac:dyDescent="0.3">
      <c r="P783750" s="83"/>
    </row>
    <row r="783751" spans="16:16" x14ac:dyDescent="0.3">
      <c r="P783751" s="83"/>
    </row>
    <row r="783752" spans="16:16" x14ac:dyDescent="0.3">
      <c r="P783752" s="83"/>
    </row>
    <row r="783753" spans="16:16" x14ac:dyDescent="0.3">
      <c r="P783753" s="83"/>
    </row>
    <row r="783754" spans="16:16" x14ac:dyDescent="0.3">
      <c r="P783754" s="83"/>
    </row>
    <row r="783755" spans="16:16" x14ac:dyDescent="0.3">
      <c r="P783755" s="83"/>
    </row>
    <row r="783756" spans="16:16" x14ac:dyDescent="0.3">
      <c r="P783756" s="83"/>
    </row>
    <row r="783757" spans="16:16" x14ac:dyDescent="0.3">
      <c r="P783757" s="83"/>
    </row>
    <row r="783758" spans="16:16" x14ac:dyDescent="0.3">
      <c r="P783758" s="83"/>
    </row>
    <row r="783759" spans="16:16" x14ac:dyDescent="0.3">
      <c r="P783759" s="83"/>
    </row>
    <row r="783760" spans="16:16" x14ac:dyDescent="0.3">
      <c r="P783760" s="83"/>
    </row>
    <row r="783761" spans="16:16" x14ac:dyDescent="0.3">
      <c r="P783761" s="83"/>
    </row>
    <row r="783762" spans="16:16" x14ac:dyDescent="0.3">
      <c r="P783762" s="83"/>
    </row>
    <row r="783763" spans="16:16" x14ac:dyDescent="0.3">
      <c r="P783763" s="83"/>
    </row>
    <row r="783764" spans="16:16" x14ac:dyDescent="0.3">
      <c r="P783764" s="83"/>
    </row>
    <row r="783765" spans="16:16" x14ac:dyDescent="0.3">
      <c r="P783765" s="83"/>
    </row>
    <row r="783766" spans="16:16" x14ac:dyDescent="0.3">
      <c r="P783766" s="83"/>
    </row>
    <row r="783767" spans="16:16" x14ac:dyDescent="0.3">
      <c r="P783767" s="83"/>
    </row>
    <row r="783768" spans="16:16" x14ac:dyDescent="0.3">
      <c r="P783768" s="83"/>
    </row>
    <row r="783769" spans="16:16" x14ac:dyDescent="0.3">
      <c r="P783769" s="83"/>
    </row>
    <row r="783770" spans="16:16" x14ac:dyDescent="0.3">
      <c r="P783770" s="83"/>
    </row>
    <row r="783771" spans="16:16" x14ac:dyDescent="0.3">
      <c r="P783771" s="83"/>
    </row>
    <row r="783772" spans="16:16" x14ac:dyDescent="0.3">
      <c r="P783772" s="83"/>
    </row>
    <row r="783773" spans="16:16" x14ac:dyDescent="0.3">
      <c r="P783773" s="83"/>
    </row>
    <row r="783774" spans="16:16" x14ac:dyDescent="0.3">
      <c r="P783774" s="83"/>
    </row>
    <row r="783775" spans="16:16" x14ac:dyDescent="0.3">
      <c r="P783775" s="83"/>
    </row>
    <row r="783776" spans="16:16" x14ac:dyDescent="0.3">
      <c r="P783776" s="83"/>
    </row>
    <row r="783777" spans="16:16" x14ac:dyDescent="0.3">
      <c r="P783777" s="83"/>
    </row>
    <row r="783778" spans="16:16" x14ac:dyDescent="0.3">
      <c r="P783778" s="83"/>
    </row>
    <row r="783779" spans="16:16" x14ac:dyDescent="0.3">
      <c r="P783779" s="83"/>
    </row>
    <row r="783780" spans="16:16" x14ac:dyDescent="0.3">
      <c r="P783780" s="83"/>
    </row>
    <row r="783781" spans="16:16" x14ac:dyDescent="0.3">
      <c r="P783781" s="83"/>
    </row>
    <row r="783782" spans="16:16" x14ac:dyDescent="0.3">
      <c r="P783782" s="83"/>
    </row>
    <row r="783783" spans="16:16" x14ac:dyDescent="0.3">
      <c r="P783783" s="83"/>
    </row>
    <row r="783784" spans="16:16" x14ac:dyDescent="0.3">
      <c r="P783784" s="83"/>
    </row>
    <row r="783785" spans="16:16" x14ac:dyDescent="0.3">
      <c r="P783785" s="83"/>
    </row>
    <row r="783786" spans="16:16" x14ac:dyDescent="0.3">
      <c r="P783786" s="83"/>
    </row>
    <row r="783787" spans="16:16" x14ac:dyDescent="0.3">
      <c r="P783787" s="83"/>
    </row>
    <row r="783788" spans="16:16" x14ac:dyDescent="0.3">
      <c r="P783788" s="83"/>
    </row>
    <row r="783789" spans="16:16" x14ac:dyDescent="0.3">
      <c r="P783789" s="83"/>
    </row>
    <row r="783790" spans="16:16" x14ac:dyDescent="0.3">
      <c r="P783790" s="83"/>
    </row>
    <row r="783791" spans="16:16" x14ac:dyDescent="0.3">
      <c r="P783791" s="83"/>
    </row>
    <row r="783792" spans="16:16" x14ac:dyDescent="0.3">
      <c r="P783792" s="83"/>
    </row>
    <row r="783793" spans="16:16" x14ac:dyDescent="0.3">
      <c r="P783793" s="83"/>
    </row>
    <row r="783794" spans="16:16" x14ac:dyDescent="0.3">
      <c r="P783794" s="83"/>
    </row>
    <row r="783795" spans="16:16" x14ac:dyDescent="0.3">
      <c r="P783795" s="83"/>
    </row>
    <row r="783796" spans="16:16" x14ac:dyDescent="0.3">
      <c r="P783796" s="83"/>
    </row>
    <row r="783797" spans="16:16" x14ac:dyDescent="0.3">
      <c r="P783797" s="83"/>
    </row>
    <row r="783798" spans="16:16" x14ac:dyDescent="0.3">
      <c r="P783798" s="83"/>
    </row>
    <row r="783799" spans="16:16" x14ac:dyDescent="0.3">
      <c r="P783799" s="83"/>
    </row>
    <row r="783800" spans="16:16" x14ac:dyDescent="0.3">
      <c r="P783800" s="83"/>
    </row>
    <row r="783801" spans="16:16" x14ac:dyDescent="0.3">
      <c r="P783801" s="83"/>
    </row>
    <row r="783802" spans="16:16" x14ac:dyDescent="0.3">
      <c r="P783802" s="83"/>
    </row>
    <row r="783803" spans="16:16" x14ac:dyDescent="0.3">
      <c r="P783803" s="83"/>
    </row>
    <row r="783804" spans="16:16" x14ac:dyDescent="0.3">
      <c r="P783804" s="83"/>
    </row>
    <row r="783805" spans="16:16" x14ac:dyDescent="0.3">
      <c r="P783805" s="83"/>
    </row>
    <row r="783806" spans="16:16" x14ac:dyDescent="0.3">
      <c r="P783806" s="83"/>
    </row>
    <row r="783807" spans="16:16" x14ac:dyDescent="0.3">
      <c r="P783807" s="83"/>
    </row>
    <row r="783808" spans="16:16" x14ac:dyDescent="0.3">
      <c r="P783808" s="83"/>
    </row>
    <row r="783809" spans="16:16" x14ac:dyDescent="0.3">
      <c r="P783809" s="83"/>
    </row>
    <row r="783810" spans="16:16" x14ac:dyDescent="0.3">
      <c r="P783810" s="83"/>
    </row>
    <row r="783811" spans="16:16" x14ac:dyDescent="0.3">
      <c r="P783811" s="83"/>
    </row>
    <row r="783812" spans="16:16" x14ac:dyDescent="0.3">
      <c r="P783812" s="83"/>
    </row>
    <row r="783813" spans="16:16" x14ac:dyDescent="0.3">
      <c r="P783813" s="83"/>
    </row>
    <row r="783814" spans="16:16" x14ac:dyDescent="0.3">
      <c r="P783814" s="83"/>
    </row>
    <row r="783815" spans="16:16" x14ac:dyDescent="0.3">
      <c r="P783815" s="83"/>
    </row>
    <row r="783816" spans="16:16" x14ac:dyDescent="0.3">
      <c r="P783816" s="83"/>
    </row>
    <row r="783817" spans="16:16" x14ac:dyDescent="0.3">
      <c r="P783817" s="83"/>
    </row>
    <row r="783818" spans="16:16" x14ac:dyDescent="0.3">
      <c r="P783818" s="83"/>
    </row>
    <row r="783819" spans="16:16" x14ac:dyDescent="0.3">
      <c r="P783819" s="83"/>
    </row>
    <row r="783820" spans="16:16" x14ac:dyDescent="0.3">
      <c r="P783820" s="83"/>
    </row>
    <row r="783821" spans="16:16" x14ac:dyDescent="0.3">
      <c r="P783821" s="83"/>
    </row>
    <row r="783822" spans="16:16" x14ac:dyDescent="0.3">
      <c r="P783822" s="83"/>
    </row>
    <row r="783823" spans="16:16" x14ac:dyDescent="0.3">
      <c r="P783823" s="83"/>
    </row>
    <row r="783824" spans="16:16" x14ac:dyDescent="0.3">
      <c r="P783824" s="83"/>
    </row>
    <row r="783825" spans="16:16" x14ac:dyDescent="0.3">
      <c r="P783825" s="83"/>
    </row>
    <row r="783826" spans="16:16" x14ac:dyDescent="0.3">
      <c r="P783826" s="83"/>
    </row>
    <row r="783827" spans="16:16" x14ac:dyDescent="0.3">
      <c r="P783827" s="83"/>
    </row>
    <row r="783828" spans="16:16" x14ac:dyDescent="0.3">
      <c r="P783828" s="83"/>
    </row>
    <row r="783829" spans="16:16" x14ac:dyDescent="0.3">
      <c r="P783829" s="83"/>
    </row>
    <row r="783830" spans="16:16" x14ac:dyDescent="0.3">
      <c r="P783830" s="83"/>
    </row>
    <row r="783831" spans="16:16" x14ac:dyDescent="0.3">
      <c r="P783831" s="83"/>
    </row>
    <row r="783832" spans="16:16" x14ac:dyDescent="0.3">
      <c r="P783832" s="83"/>
    </row>
    <row r="783833" spans="16:16" x14ac:dyDescent="0.3">
      <c r="P783833" s="83"/>
    </row>
    <row r="783834" spans="16:16" x14ac:dyDescent="0.3">
      <c r="P783834" s="83"/>
    </row>
    <row r="783835" spans="16:16" x14ac:dyDescent="0.3">
      <c r="P783835" s="83"/>
    </row>
    <row r="783836" spans="16:16" x14ac:dyDescent="0.3">
      <c r="P783836" s="83"/>
    </row>
    <row r="783837" spans="16:16" x14ac:dyDescent="0.3">
      <c r="P783837" s="83"/>
    </row>
    <row r="783838" spans="16:16" x14ac:dyDescent="0.3">
      <c r="P783838" s="83"/>
    </row>
    <row r="783839" spans="16:16" x14ac:dyDescent="0.3">
      <c r="P783839" s="83"/>
    </row>
    <row r="783840" spans="16:16" x14ac:dyDescent="0.3">
      <c r="P783840" s="83"/>
    </row>
    <row r="783841" spans="16:16" x14ac:dyDescent="0.3">
      <c r="P783841" s="83"/>
    </row>
    <row r="783842" spans="16:16" x14ac:dyDescent="0.3">
      <c r="P783842" s="83"/>
    </row>
    <row r="783843" spans="16:16" x14ac:dyDescent="0.3">
      <c r="P783843" s="83"/>
    </row>
    <row r="783844" spans="16:16" x14ac:dyDescent="0.3">
      <c r="P783844" s="83"/>
    </row>
    <row r="783845" spans="16:16" x14ac:dyDescent="0.3">
      <c r="P783845" s="83"/>
    </row>
    <row r="783846" spans="16:16" x14ac:dyDescent="0.3">
      <c r="P783846" s="83"/>
    </row>
    <row r="783847" spans="16:16" x14ac:dyDescent="0.3">
      <c r="P783847" s="83"/>
    </row>
    <row r="783848" spans="16:16" x14ac:dyDescent="0.3">
      <c r="P783848" s="83"/>
    </row>
    <row r="783849" spans="16:16" x14ac:dyDescent="0.3">
      <c r="P783849" s="83"/>
    </row>
    <row r="783850" spans="16:16" x14ac:dyDescent="0.3">
      <c r="P783850" s="83"/>
    </row>
    <row r="783851" spans="16:16" x14ac:dyDescent="0.3">
      <c r="P783851" s="83"/>
    </row>
    <row r="783852" spans="16:16" x14ac:dyDescent="0.3">
      <c r="P783852" s="83"/>
    </row>
    <row r="783853" spans="16:16" x14ac:dyDescent="0.3">
      <c r="P783853" s="83"/>
    </row>
    <row r="783854" spans="16:16" x14ac:dyDescent="0.3">
      <c r="P783854" s="83"/>
    </row>
    <row r="783855" spans="16:16" x14ac:dyDescent="0.3">
      <c r="P783855" s="83"/>
    </row>
    <row r="783856" spans="16:16" x14ac:dyDescent="0.3">
      <c r="P783856" s="83"/>
    </row>
    <row r="783857" spans="16:16" x14ac:dyDescent="0.3">
      <c r="P783857" s="83"/>
    </row>
    <row r="783858" spans="16:16" x14ac:dyDescent="0.3">
      <c r="P783858" s="83"/>
    </row>
    <row r="783859" spans="16:16" x14ac:dyDescent="0.3">
      <c r="P783859" s="83"/>
    </row>
    <row r="783860" spans="16:16" x14ac:dyDescent="0.3">
      <c r="P783860" s="83"/>
    </row>
    <row r="783861" spans="16:16" x14ac:dyDescent="0.3">
      <c r="P783861" s="83"/>
    </row>
    <row r="783862" spans="16:16" x14ac:dyDescent="0.3">
      <c r="P783862" s="83"/>
    </row>
    <row r="783863" spans="16:16" x14ac:dyDescent="0.3">
      <c r="P783863" s="83"/>
    </row>
    <row r="783864" spans="16:16" x14ac:dyDescent="0.3">
      <c r="P783864" s="83"/>
    </row>
    <row r="783865" spans="16:16" x14ac:dyDescent="0.3">
      <c r="P783865" s="83"/>
    </row>
    <row r="783866" spans="16:16" x14ac:dyDescent="0.3">
      <c r="P783866" s="83"/>
    </row>
    <row r="783867" spans="16:16" x14ac:dyDescent="0.3">
      <c r="P783867" s="83"/>
    </row>
    <row r="783868" spans="16:16" x14ac:dyDescent="0.3">
      <c r="P783868" s="83"/>
    </row>
    <row r="783869" spans="16:16" x14ac:dyDescent="0.3">
      <c r="P783869" s="83"/>
    </row>
    <row r="783870" spans="16:16" x14ac:dyDescent="0.3">
      <c r="P783870" s="83"/>
    </row>
    <row r="783871" spans="16:16" x14ac:dyDescent="0.3">
      <c r="P783871" s="83"/>
    </row>
    <row r="783872" spans="16:16" x14ac:dyDescent="0.3">
      <c r="P783872" s="83"/>
    </row>
    <row r="783873" spans="16:16" x14ac:dyDescent="0.3">
      <c r="P783873" s="83"/>
    </row>
    <row r="783874" spans="16:16" x14ac:dyDescent="0.3">
      <c r="P783874" s="83"/>
    </row>
    <row r="783875" spans="16:16" x14ac:dyDescent="0.3">
      <c r="P783875" s="83"/>
    </row>
    <row r="783876" spans="16:16" x14ac:dyDescent="0.3">
      <c r="P783876" s="83"/>
    </row>
    <row r="783877" spans="16:16" x14ac:dyDescent="0.3">
      <c r="P783877" s="83"/>
    </row>
    <row r="783878" spans="16:16" x14ac:dyDescent="0.3">
      <c r="P783878" s="83"/>
    </row>
    <row r="783879" spans="16:16" x14ac:dyDescent="0.3">
      <c r="P783879" s="83"/>
    </row>
    <row r="783880" spans="16:16" x14ac:dyDescent="0.3">
      <c r="P783880" s="83"/>
    </row>
    <row r="783881" spans="16:16" x14ac:dyDescent="0.3">
      <c r="P783881" s="83"/>
    </row>
    <row r="783882" spans="16:16" x14ac:dyDescent="0.3">
      <c r="P783882" s="83"/>
    </row>
    <row r="783883" spans="16:16" x14ac:dyDescent="0.3">
      <c r="P783883" s="83"/>
    </row>
    <row r="783884" spans="16:16" x14ac:dyDescent="0.3">
      <c r="P783884" s="83"/>
    </row>
    <row r="783885" spans="16:16" x14ac:dyDescent="0.3">
      <c r="P783885" s="83"/>
    </row>
    <row r="783886" spans="16:16" x14ac:dyDescent="0.3">
      <c r="P783886" s="83"/>
    </row>
    <row r="783887" spans="16:16" x14ac:dyDescent="0.3">
      <c r="P783887" s="83"/>
    </row>
    <row r="783888" spans="16:16" x14ac:dyDescent="0.3">
      <c r="P783888" s="83"/>
    </row>
    <row r="783889" spans="16:16" x14ac:dyDescent="0.3">
      <c r="P783889" s="83"/>
    </row>
    <row r="783890" spans="16:16" x14ac:dyDescent="0.3">
      <c r="P783890" s="83"/>
    </row>
    <row r="783891" spans="16:16" x14ac:dyDescent="0.3">
      <c r="P783891" s="83"/>
    </row>
    <row r="783892" spans="16:16" x14ac:dyDescent="0.3">
      <c r="P783892" s="83"/>
    </row>
    <row r="783893" spans="16:16" x14ac:dyDescent="0.3">
      <c r="P783893" s="83"/>
    </row>
    <row r="783894" spans="16:16" x14ac:dyDescent="0.3">
      <c r="P783894" s="83"/>
    </row>
    <row r="783895" spans="16:16" x14ac:dyDescent="0.3">
      <c r="P783895" s="83"/>
    </row>
    <row r="783896" spans="16:16" x14ac:dyDescent="0.3">
      <c r="P783896" s="83"/>
    </row>
    <row r="783897" spans="16:16" x14ac:dyDescent="0.3">
      <c r="P783897" s="83"/>
    </row>
    <row r="783898" spans="16:16" x14ac:dyDescent="0.3">
      <c r="P783898" s="83"/>
    </row>
    <row r="783899" spans="16:16" x14ac:dyDescent="0.3">
      <c r="P783899" s="83"/>
    </row>
    <row r="783900" spans="16:16" x14ac:dyDescent="0.3">
      <c r="P783900" s="83"/>
    </row>
    <row r="783901" spans="16:16" x14ac:dyDescent="0.3">
      <c r="P783901" s="83"/>
    </row>
    <row r="783902" spans="16:16" x14ac:dyDescent="0.3">
      <c r="P783902" s="83"/>
    </row>
    <row r="783903" spans="16:16" x14ac:dyDescent="0.3">
      <c r="P783903" s="83"/>
    </row>
    <row r="783904" spans="16:16" x14ac:dyDescent="0.3">
      <c r="P783904" s="83"/>
    </row>
    <row r="783905" spans="16:16" x14ac:dyDescent="0.3">
      <c r="P783905" s="83"/>
    </row>
    <row r="783906" spans="16:16" x14ac:dyDescent="0.3">
      <c r="P783906" s="83"/>
    </row>
    <row r="783907" spans="16:16" x14ac:dyDescent="0.3">
      <c r="P783907" s="83"/>
    </row>
    <row r="783908" spans="16:16" x14ac:dyDescent="0.3">
      <c r="P783908" s="83"/>
    </row>
    <row r="783909" spans="16:16" x14ac:dyDescent="0.3">
      <c r="P783909" s="83"/>
    </row>
    <row r="783910" spans="16:16" x14ac:dyDescent="0.3">
      <c r="P783910" s="83"/>
    </row>
    <row r="783911" spans="16:16" x14ac:dyDescent="0.3">
      <c r="P783911" s="83"/>
    </row>
    <row r="783912" spans="16:16" x14ac:dyDescent="0.3">
      <c r="P783912" s="83"/>
    </row>
    <row r="783913" spans="16:16" x14ac:dyDescent="0.3">
      <c r="P783913" s="83"/>
    </row>
    <row r="783914" spans="16:16" x14ac:dyDescent="0.3">
      <c r="P783914" s="83"/>
    </row>
    <row r="783915" spans="16:16" x14ac:dyDescent="0.3">
      <c r="P783915" s="83"/>
    </row>
    <row r="783916" spans="16:16" x14ac:dyDescent="0.3">
      <c r="P783916" s="83"/>
    </row>
    <row r="783917" spans="16:16" x14ac:dyDescent="0.3">
      <c r="P783917" s="83"/>
    </row>
    <row r="783918" spans="16:16" x14ac:dyDescent="0.3">
      <c r="P783918" s="83"/>
    </row>
    <row r="783919" spans="16:16" x14ac:dyDescent="0.3">
      <c r="P783919" s="83"/>
    </row>
    <row r="783920" spans="16:16" x14ac:dyDescent="0.3">
      <c r="P783920" s="83"/>
    </row>
    <row r="783921" spans="16:16" x14ac:dyDescent="0.3">
      <c r="P783921" s="83"/>
    </row>
    <row r="783922" spans="16:16" x14ac:dyDescent="0.3">
      <c r="P783922" s="83"/>
    </row>
    <row r="783923" spans="16:16" x14ac:dyDescent="0.3">
      <c r="P783923" s="83"/>
    </row>
    <row r="783924" spans="16:16" x14ac:dyDescent="0.3">
      <c r="P783924" s="83"/>
    </row>
    <row r="783925" spans="16:16" x14ac:dyDescent="0.3">
      <c r="P783925" s="83"/>
    </row>
    <row r="783926" spans="16:16" x14ac:dyDescent="0.3">
      <c r="P783926" s="83"/>
    </row>
    <row r="783927" spans="16:16" x14ac:dyDescent="0.3">
      <c r="P783927" s="83"/>
    </row>
    <row r="783928" spans="16:16" x14ac:dyDescent="0.3">
      <c r="P783928" s="83"/>
    </row>
    <row r="783929" spans="16:16" x14ac:dyDescent="0.3">
      <c r="P783929" s="83"/>
    </row>
    <row r="783930" spans="16:16" x14ac:dyDescent="0.3">
      <c r="P783930" s="83"/>
    </row>
    <row r="783931" spans="16:16" x14ac:dyDescent="0.3">
      <c r="P783931" s="83"/>
    </row>
    <row r="783932" spans="16:16" x14ac:dyDescent="0.3">
      <c r="P783932" s="83"/>
    </row>
    <row r="783933" spans="16:16" x14ac:dyDescent="0.3">
      <c r="P783933" s="83"/>
    </row>
    <row r="783934" spans="16:16" x14ac:dyDescent="0.3">
      <c r="P783934" s="83"/>
    </row>
    <row r="783935" spans="16:16" x14ac:dyDescent="0.3">
      <c r="P783935" s="83"/>
    </row>
    <row r="783936" spans="16:16" x14ac:dyDescent="0.3">
      <c r="P783936" s="83"/>
    </row>
    <row r="783937" spans="16:16" x14ac:dyDescent="0.3">
      <c r="P783937" s="83"/>
    </row>
    <row r="783938" spans="16:16" x14ac:dyDescent="0.3">
      <c r="P783938" s="83"/>
    </row>
    <row r="783939" spans="16:16" x14ac:dyDescent="0.3">
      <c r="P783939" s="83"/>
    </row>
    <row r="783940" spans="16:16" x14ac:dyDescent="0.3">
      <c r="P783940" s="83"/>
    </row>
    <row r="783941" spans="16:16" x14ac:dyDescent="0.3">
      <c r="P783941" s="83"/>
    </row>
    <row r="783942" spans="16:16" x14ac:dyDescent="0.3">
      <c r="P783942" s="83"/>
    </row>
    <row r="783943" spans="16:16" x14ac:dyDescent="0.3">
      <c r="P783943" s="83"/>
    </row>
    <row r="783944" spans="16:16" x14ac:dyDescent="0.3">
      <c r="P783944" s="83"/>
    </row>
    <row r="783945" spans="16:16" x14ac:dyDescent="0.3">
      <c r="P783945" s="83"/>
    </row>
    <row r="783946" spans="16:16" x14ac:dyDescent="0.3">
      <c r="P783946" s="83"/>
    </row>
    <row r="783947" spans="16:16" x14ac:dyDescent="0.3">
      <c r="P783947" s="83"/>
    </row>
    <row r="783948" spans="16:16" x14ac:dyDescent="0.3">
      <c r="P783948" s="83"/>
    </row>
    <row r="783949" spans="16:16" x14ac:dyDescent="0.3">
      <c r="P783949" s="83"/>
    </row>
    <row r="783950" spans="16:16" x14ac:dyDescent="0.3">
      <c r="P783950" s="83"/>
    </row>
    <row r="783951" spans="16:16" x14ac:dyDescent="0.3">
      <c r="P783951" s="83"/>
    </row>
    <row r="783952" spans="16:16" x14ac:dyDescent="0.3">
      <c r="P783952" s="83"/>
    </row>
    <row r="783953" spans="16:16" x14ac:dyDescent="0.3">
      <c r="P783953" s="83"/>
    </row>
    <row r="783954" spans="16:16" x14ac:dyDescent="0.3">
      <c r="P783954" s="83"/>
    </row>
    <row r="783955" spans="16:16" x14ac:dyDescent="0.3">
      <c r="P783955" s="83"/>
    </row>
    <row r="783956" spans="16:16" x14ac:dyDescent="0.3">
      <c r="P783956" s="83"/>
    </row>
    <row r="783957" spans="16:16" x14ac:dyDescent="0.3">
      <c r="P783957" s="83"/>
    </row>
    <row r="783958" spans="16:16" x14ac:dyDescent="0.3">
      <c r="P783958" s="83"/>
    </row>
    <row r="783959" spans="16:16" x14ac:dyDescent="0.3">
      <c r="P783959" s="83"/>
    </row>
    <row r="783960" spans="16:16" x14ac:dyDescent="0.3">
      <c r="P783960" s="83"/>
    </row>
    <row r="783961" spans="16:16" x14ac:dyDescent="0.3">
      <c r="P783961" s="83"/>
    </row>
    <row r="783962" spans="16:16" x14ac:dyDescent="0.3">
      <c r="P783962" s="83"/>
    </row>
    <row r="783963" spans="16:16" x14ac:dyDescent="0.3">
      <c r="P783963" s="83"/>
    </row>
    <row r="783964" spans="16:16" x14ac:dyDescent="0.3">
      <c r="P783964" s="83"/>
    </row>
    <row r="783965" spans="16:16" x14ac:dyDescent="0.3">
      <c r="P783965" s="83"/>
    </row>
    <row r="783966" spans="16:16" x14ac:dyDescent="0.3">
      <c r="P783966" s="83"/>
    </row>
    <row r="783967" spans="16:16" x14ac:dyDescent="0.3">
      <c r="P783967" s="83"/>
    </row>
    <row r="783968" spans="16:16" x14ac:dyDescent="0.3">
      <c r="P783968" s="83"/>
    </row>
    <row r="783969" spans="16:16" x14ac:dyDescent="0.3">
      <c r="P783969" s="83"/>
    </row>
    <row r="783970" spans="16:16" x14ac:dyDescent="0.3">
      <c r="P783970" s="83"/>
    </row>
    <row r="783971" spans="16:16" x14ac:dyDescent="0.3">
      <c r="P783971" s="83"/>
    </row>
    <row r="783972" spans="16:16" x14ac:dyDescent="0.3">
      <c r="P783972" s="83"/>
    </row>
    <row r="783973" spans="16:16" x14ac:dyDescent="0.3">
      <c r="P783973" s="83"/>
    </row>
    <row r="783974" spans="16:16" x14ac:dyDescent="0.3">
      <c r="P783974" s="83"/>
    </row>
    <row r="783975" spans="16:16" x14ac:dyDescent="0.3">
      <c r="P783975" s="83"/>
    </row>
    <row r="783976" spans="16:16" x14ac:dyDescent="0.3">
      <c r="P783976" s="83"/>
    </row>
    <row r="783977" spans="16:16" x14ac:dyDescent="0.3">
      <c r="P783977" s="83"/>
    </row>
    <row r="783978" spans="16:16" x14ac:dyDescent="0.3">
      <c r="P783978" s="83"/>
    </row>
    <row r="783979" spans="16:16" x14ac:dyDescent="0.3">
      <c r="P783979" s="83"/>
    </row>
    <row r="783980" spans="16:16" x14ac:dyDescent="0.3">
      <c r="P783980" s="83"/>
    </row>
    <row r="783981" spans="16:16" x14ac:dyDescent="0.3">
      <c r="P783981" s="83"/>
    </row>
    <row r="783982" spans="16:16" x14ac:dyDescent="0.3">
      <c r="P783982" s="83"/>
    </row>
    <row r="783983" spans="16:16" x14ac:dyDescent="0.3">
      <c r="P783983" s="83"/>
    </row>
    <row r="783984" spans="16:16" x14ac:dyDescent="0.3">
      <c r="P783984" s="83"/>
    </row>
    <row r="783985" spans="16:16" x14ac:dyDescent="0.3">
      <c r="P783985" s="83"/>
    </row>
    <row r="783986" spans="16:16" x14ac:dyDescent="0.3">
      <c r="P783986" s="83"/>
    </row>
    <row r="783987" spans="16:16" x14ac:dyDescent="0.3">
      <c r="P783987" s="83"/>
    </row>
    <row r="783988" spans="16:16" x14ac:dyDescent="0.3">
      <c r="P783988" s="83"/>
    </row>
    <row r="783989" spans="16:16" x14ac:dyDescent="0.3">
      <c r="P783989" s="83"/>
    </row>
    <row r="783990" spans="16:16" x14ac:dyDescent="0.3">
      <c r="P783990" s="83"/>
    </row>
    <row r="783991" spans="16:16" x14ac:dyDescent="0.3">
      <c r="P783991" s="83"/>
    </row>
    <row r="783992" spans="16:16" x14ac:dyDescent="0.3">
      <c r="P783992" s="83"/>
    </row>
    <row r="783993" spans="16:16" x14ac:dyDescent="0.3">
      <c r="P783993" s="83"/>
    </row>
    <row r="783994" spans="16:16" x14ac:dyDescent="0.3">
      <c r="P783994" s="83"/>
    </row>
    <row r="783995" spans="16:16" x14ac:dyDescent="0.3">
      <c r="P783995" s="83"/>
    </row>
    <row r="783996" spans="16:16" x14ac:dyDescent="0.3">
      <c r="P783996" s="83"/>
    </row>
    <row r="783997" spans="16:16" x14ac:dyDescent="0.3">
      <c r="P783997" s="83"/>
    </row>
    <row r="783998" spans="16:16" x14ac:dyDescent="0.3">
      <c r="P783998" s="83"/>
    </row>
    <row r="783999" spans="16:16" x14ac:dyDescent="0.3">
      <c r="P783999" s="83"/>
    </row>
    <row r="784000" spans="16:16" x14ac:dyDescent="0.3">
      <c r="P784000" s="83"/>
    </row>
    <row r="784001" spans="16:16" x14ac:dyDescent="0.3">
      <c r="P784001" s="83"/>
    </row>
    <row r="784002" spans="16:16" x14ac:dyDescent="0.3">
      <c r="P784002" s="83"/>
    </row>
    <row r="784003" spans="16:16" x14ac:dyDescent="0.3">
      <c r="P784003" s="83"/>
    </row>
    <row r="784004" spans="16:16" x14ac:dyDescent="0.3">
      <c r="P784004" s="83"/>
    </row>
    <row r="784005" spans="16:16" x14ac:dyDescent="0.3">
      <c r="P784005" s="83"/>
    </row>
    <row r="784006" spans="16:16" x14ac:dyDescent="0.3">
      <c r="P784006" s="83"/>
    </row>
    <row r="784007" spans="16:16" x14ac:dyDescent="0.3">
      <c r="P784007" s="83"/>
    </row>
    <row r="784008" spans="16:16" x14ac:dyDescent="0.3">
      <c r="P784008" s="83"/>
    </row>
    <row r="784009" spans="16:16" x14ac:dyDescent="0.3">
      <c r="P784009" s="83"/>
    </row>
    <row r="784010" spans="16:16" x14ac:dyDescent="0.3">
      <c r="P784010" s="83"/>
    </row>
    <row r="784011" spans="16:16" x14ac:dyDescent="0.3">
      <c r="P784011" s="83"/>
    </row>
    <row r="784012" spans="16:16" x14ac:dyDescent="0.3">
      <c r="P784012" s="83"/>
    </row>
    <row r="784013" spans="16:16" x14ac:dyDescent="0.3">
      <c r="P784013" s="83"/>
    </row>
    <row r="784014" spans="16:16" x14ac:dyDescent="0.3">
      <c r="P784014" s="83"/>
    </row>
    <row r="784015" spans="16:16" x14ac:dyDescent="0.3">
      <c r="P784015" s="83"/>
    </row>
    <row r="784016" spans="16:16" x14ac:dyDescent="0.3">
      <c r="P784016" s="83"/>
    </row>
    <row r="784017" spans="16:16" x14ac:dyDescent="0.3">
      <c r="P784017" s="83"/>
    </row>
    <row r="784018" spans="16:16" x14ac:dyDescent="0.3">
      <c r="P784018" s="83"/>
    </row>
    <row r="784019" spans="16:16" x14ac:dyDescent="0.3">
      <c r="P784019" s="83"/>
    </row>
    <row r="784020" spans="16:16" x14ac:dyDescent="0.3">
      <c r="P784020" s="83"/>
    </row>
    <row r="784021" spans="16:16" x14ac:dyDescent="0.3">
      <c r="P784021" s="83"/>
    </row>
    <row r="784022" spans="16:16" x14ac:dyDescent="0.3">
      <c r="P784022" s="83"/>
    </row>
    <row r="784023" spans="16:16" x14ac:dyDescent="0.3">
      <c r="P784023" s="83"/>
    </row>
    <row r="784024" spans="16:16" x14ac:dyDescent="0.3">
      <c r="P784024" s="83"/>
    </row>
    <row r="784025" spans="16:16" x14ac:dyDescent="0.3">
      <c r="P784025" s="83"/>
    </row>
    <row r="784026" spans="16:16" x14ac:dyDescent="0.3">
      <c r="P784026" s="83"/>
    </row>
    <row r="784027" spans="16:16" x14ac:dyDescent="0.3">
      <c r="P784027" s="83"/>
    </row>
    <row r="784028" spans="16:16" x14ac:dyDescent="0.3">
      <c r="P784028" s="83"/>
    </row>
    <row r="784029" spans="16:16" x14ac:dyDescent="0.3">
      <c r="P784029" s="83"/>
    </row>
    <row r="784030" spans="16:16" x14ac:dyDescent="0.3">
      <c r="P784030" s="83"/>
    </row>
    <row r="784031" spans="16:16" x14ac:dyDescent="0.3">
      <c r="P784031" s="83"/>
    </row>
    <row r="784032" spans="16:16" x14ac:dyDescent="0.3">
      <c r="P784032" s="83"/>
    </row>
    <row r="784033" spans="16:16" x14ac:dyDescent="0.3">
      <c r="P784033" s="83"/>
    </row>
    <row r="784034" spans="16:16" x14ac:dyDescent="0.3">
      <c r="P784034" s="83"/>
    </row>
    <row r="784035" spans="16:16" x14ac:dyDescent="0.3">
      <c r="P784035" s="83"/>
    </row>
    <row r="784036" spans="16:16" x14ac:dyDescent="0.3">
      <c r="P784036" s="83"/>
    </row>
    <row r="784037" spans="16:16" x14ac:dyDescent="0.3">
      <c r="P784037" s="83"/>
    </row>
    <row r="784038" spans="16:16" x14ac:dyDescent="0.3">
      <c r="P784038" s="83"/>
    </row>
    <row r="784039" spans="16:16" x14ac:dyDescent="0.3">
      <c r="P784039" s="83"/>
    </row>
    <row r="784040" spans="16:16" x14ac:dyDescent="0.3">
      <c r="P784040" s="83"/>
    </row>
    <row r="784041" spans="16:16" x14ac:dyDescent="0.3">
      <c r="P784041" s="83"/>
    </row>
    <row r="784042" spans="16:16" x14ac:dyDescent="0.3">
      <c r="P784042" s="83"/>
    </row>
    <row r="784043" spans="16:16" x14ac:dyDescent="0.3">
      <c r="P784043" s="83"/>
    </row>
    <row r="784044" spans="16:16" x14ac:dyDescent="0.3">
      <c r="P784044" s="83"/>
    </row>
    <row r="784045" spans="16:16" x14ac:dyDescent="0.3">
      <c r="P784045" s="83"/>
    </row>
    <row r="784046" spans="16:16" x14ac:dyDescent="0.3">
      <c r="P784046" s="83"/>
    </row>
    <row r="784047" spans="16:16" x14ac:dyDescent="0.3">
      <c r="P784047" s="83"/>
    </row>
    <row r="784048" spans="16:16" x14ac:dyDescent="0.3">
      <c r="P784048" s="83"/>
    </row>
    <row r="784049" spans="16:16" x14ac:dyDescent="0.3">
      <c r="P784049" s="83"/>
    </row>
    <row r="784050" spans="16:16" x14ac:dyDescent="0.3">
      <c r="P784050" s="83"/>
    </row>
    <row r="784051" spans="16:16" x14ac:dyDescent="0.3">
      <c r="P784051" s="83"/>
    </row>
    <row r="784052" spans="16:16" x14ac:dyDescent="0.3">
      <c r="P784052" s="83"/>
    </row>
    <row r="784053" spans="16:16" x14ac:dyDescent="0.3">
      <c r="P784053" s="83"/>
    </row>
    <row r="784054" spans="16:16" x14ac:dyDescent="0.3">
      <c r="P784054" s="83"/>
    </row>
    <row r="784055" spans="16:16" x14ac:dyDescent="0.3">
      <c r="P784055" s="83"/>
    </row>
    <row r="784056" spans="16:16" x14ac:dyDescent="0.3">
      <c r="P784056" s="83"/>
    </row>
    <row r="784057" spans="16:16" x14ac:dyDescent="0.3">
      <c r="P784057" s="83"/>
    </row>
    <row r="784058" spans="16:16" x14ac:dyDescent="0.3">
      <c r="P784058" s="83"/>
    </row>
    <row r="784059" spans="16:16" x14ac:dyDescent="0.3">
      <c r="P784059" s="83"/>
    </row>
    <row r="784060" spans="16:16" x14ac:dyDescent="0.3">
      <c r="P784060" s="83"/>
    </row>
    <row r="784061" spans="16:16" x14ac:dyDescent="0.3">
      <c r="P784061" s="83"/>
    </row>
    <row r="784062" spans="16:16" x14ac:dyDescent="0.3">
      <c r="P784062" s="83"/>
    </row>
    <row r="784063" spans="16:16" x14ac:dyDescent="0.3">
      <c r="P784063" s="83"/>
    </row>
    <row r="784064" spans="16:16" x14ac:dyDescent="0.3">
      <c r="P784064" s="83"/>
    </row>
    <row r="784065" spans="16:16" x14ac:dyDescent="0.3">
      <c r="P784065" s="83"/>
    </row>
    <row r="784066" spans="16:16" x14ac:dyDescent="0.3">
      <c r="P784066" s="83"/>
    </row>
    <row r="784067" spans="16:16" x14ac:dyDescent="0.3">
      <c r="P784067" s="83"/>
    </row>
    <row r="784068" spans="16:16" x14ac:dyDescent="0.3">
      <c r="P784068" s="83"/>
    </row>
    <row r="784069" spans="16:16" x14ac:dyDescent="0.3">
      <c r="P784069" s="83"/>
    </row>
    <row r="784070" spans="16:16" x14ac:dyDescent="0.3">
      <c r="P784070" s="83"/>
    </row>
    <row r="784071" spans="16:16" x14ac:dyDescent="0.3">
      <c r="P784071" s="83"/>
    </row>
    <row r="784072" spans="16:16" x14ac:dyDescent="0.3">
      <c r="P784072" s="83"/>
    </row>
    <row r="784073" spans="16:16" x14ac:dyDescent="0.3">
      <c r="P784073" s="83"/>
    </row>
    <row r="784074" spans="16:16" x14ac:dyDescent="0.3">
      <c r="P784074" s="83"/>
    </row>
    <row r="784075" spans="16:16" x14ac:dyDescent="0.3">
      <c r="P784075" s="83"/>
    </row>
    <row r="784076" spans="16:16" x14ac:dyDescent="0.3">
      <c r="P784076" s="83"/>
    </row>
    <row r="784077" spans="16:16" x14ac:dyDescent="0.3">
      <c r="P784077" s="83"/>
    </row>
    <row r="784078" spans="16:16" x14ac:dyDescent="0.3">
      <c r="P784078" s="83"/>
    </row>
    <row r="784079" spans="16:16" x14ac:dyDescent="0.3">
      <c r="P784079" s="83"/>
    </row>
    <row r="784080" spans="16:16" x14ac:dyDescent="0.3">
      <c r="P784080" s="83"/>
    </row>
    <row r="784081" spans="16:16" x14ac:dyDescent="0.3">
      <c r="P784081" s="83"/>
    </row>
    <row r="784082" spans="16:16" x14ac:dyDescent="0.3">
      <c r="P784082" s="83"/>
    </row>
    <row r="784083" spans="16:16" x14ac:dyDescent="0.3">
      <c r="P784083" s="83"/>
    </row>
    <row r="784084" spans="16:16" x14ac:dyDescent="0.3">
      <c r="P784084" s="83"/>
    </row>
    <row r="784085" spans="16:16" x14ac:dyDescent="0.3">
      <c r="P784085" s="83"/>
    </row>
    <row r="784086" spans="16:16" x14ac:dyDescent="0.3">
      <c r="P784086" s="83"/>
    </row>
    <row r="784087" spans="16:16" x14ac:dyDescent="0.3">
      <c r="P784087" s="83"/>
    </row>
    <row r="784088" spans="16:16" x14ac:dyDescent="0.3">
      <c r="P784088" s="83"/>
    </row>
    <row r="784089" spans="16:16" x14ac:dyDescent="0.3">
      <c r="P784089" s="83"/>
    </row>
    <row r="784090" spans="16:16" x14ac:dyDescent="0.3">
      <c r="P784090" s="83"/>
    </row>
    <row r="784091" spans="16:16" x14ac:dyDescent="0.3">
      <c r="P784091" s="83"/>
    </row>
    <row r="784092" spans="16:16" x14ac:dyDescent="0.3">
      <c r="P784092" s="83"/>
    </row>
    <row r="784093" spans="16:16" x14ac:dyDescent="0.3">
      <c r="P784093" s="83"/>
    </row>
    <row r="784094" spans="16:16" x14ac:dyDescent="0.3">
      <c r="P784094" s="83"/>
    </row>
    <row r="784095" spans="16:16" x14ac:dyDescent="0.3">
      <c r="P784095" s="83"/>
    </row>
    <row r="784096" spans="16:16" x14ac:dyDescent="0.3">
      <c r="P784096" s="83"/>
    </row>
    <row r="784097" spans="16:16" x14ac:dyDescent="0.3">
      <c r="P784097" s="83"/>
    </row>
    <row r="784098" spans="16:16" x14ac:dyDescent="0.3">
      <c r="P784098" s="83"/>
    </row>
    <row r="784099" spans="16:16" x14ac:dyDescent="0.3">
      <c r="P784099" s="83"/>
    </row>
    <row r="784100" spans="16:16" x14ac:dyDescent="0.3">
      <c r="P784100" s="83"/>
    </row>
    <row r="784101" spans="16:16" x14ac:dyDescent="0.3">
      <c r="P784101" s="83"/>
    </row>
    <row r="784102" spans="16:16" x14ac:dyDescent="0.3">
      <c r="P784102" s="83"/>
    </row>
    <row r="784103" spans="16:16" x14ac:dyDescent="0.3">
      <c r="P784103" s="83"/>
    </row>
    <row r="784104" spans="16:16" x14ac:dyDescent="0.3">
      <c r="P784104" s="83"/>
    </row>
    <row r="784105" spans="16:16" x14ac:dyDescent="0.3">
      <c r="P784105" s="83"/>
    </row>
    <row r="784106" spans="16:16" x14ac:dyDescent="0.3">
      <c r="P784106" s="83"/>
    </row>
    <row r="784107" spans="16:16" x14ac:dyDescent="0.3">
      <c r="P784107" s="83"/>
    </row>
    <row r="784108" spans="16:16" x14ac:dyDescent="0.3">
      <c r="P784108" s="83"/>
    </row>
    <row r="784109" spans="16:16" x14ac:dyDescent="0.3">
      <c r="P784109" s="83"/>
    </row>
    <row r="784110" spans="16:16" x14ac:dyDescent="0.3">
      <c r="P784110" s="83"/>
    </row>
    <row r="784111" spans="16:16" x14ac:dyDescent="0.3">
      <c r="P784111" s="83"/>
    </row>
    <row r="784112" spans="16:16" x14ac:dyDescent="0.3">
      <c r="P784112" s="83"/>
    </row>
    <row r="784113" spans="16:16" x14ac:dyDescent="0.3">
      <c r="P784113" s="83"/>
    </row>
    <row r="784114" spans="16:16" x14ac:dyDescent="0.3">
      <c r="P784114" s="83"/>
    </row>
    <row r="784115" spans="16:16" x14ac:dyDescent="0.3">
      <c r="P784115" s="83"/>
    </row>
    <row r="784116" spans="16:16" x14ac:dyDescent="0.3">
      <c r="P784116" s="83"/>
    </row>
    <row r="784117" spans="16:16" x14ac:dyDescent="0.3">
      <c r="P784117" s="83"/>
    </row>
    <row r="784118" spans="16:16" x14ac:dyDescent="0.3">
      <c r="P784118" s="83"/>
    </row>
    <row r="784119" spans="16:16" x14ac:dyDescent="0.3">
      <c r="P784119" s="83"/>
    </row>
    <row r="784120" spans="16:16" x14ac:dyDescent="0.3">
      <c r="P784120" s="83"/>
    </row>
    <row r="784121" spans="16:16" x14ac:dyDescent="0.3">
      <c r="P784121" s="83"/>
    </row>
    <row r="784122" spans="16:16" x14ac:dyDescent="0.3">
      <c r="P784122" s="83"/>
    </row>
    <row r="784123" spans="16:16" x14ac:dyDescent="0.3">
      <c r="P784123" s="83"/>
    </row>
    <row r="784124" spans="16:16" x14ac:dyDescent="0.3">
      <c r="P784124" s="83"/>
    </row>
    <row r="784125" spans="16:16" x14ac:dyDescent="0.3">
      <c r="P784125" s="83"/>
    </row>
    <row r="784126" spans="16:16" x14ac:dyDescent="0.3">
      <c r="P784126" s="83"/>
    </row>
    <row r="784127" spans="16:16" x14ac:dyDescent="0.3">
      <c r="P784127" s="83"/>
    </row>
    <row r="784128" spans="16:16" x14ac:dyDescent="0.3">
      <c r="P784128" s="83"/>
    </row>
    <row r="784129" spans="16:16" x14ac:dyDescent="0.3">
      <c r="P784129" s="83"/>
    </row>
    <row r="784130" spans="16:16" x14ac:dyDescent="0.3">
      <c r="P784130" s="83"/>
    </row>
    <row r="784131" spans="16:16" x14ac:dyDescent="0.3">
      <c r="P784131" s="83"/>
    </row>
    <row r="784132" spans="16:16" x14ac:dyDescent="0.3">
      <c r="P784132" s="83"/>
    </row>
    <row r="784133" spans="16:16" x14ac:dyDescent="0.3">
      <c r="P784133" s="83"/>
    </row>
    <row r="784134" spans="16:16" x14ac:dyDescent="0.3">
      <c r="P784134" s="83"/>
    </row>
    <row r="784135" spans="16:16" x14ac:dyDescent="0.3">
      <c r="P784135" s="83"/>
    </row>
    <row r="784136" spans="16:16" x14ac:dyDescent="0.3">
      <c r="P784136" s="83"/>
    </row>
    <row r="784137" spans="16:16" x14ac:dyDescent="0.3">
      <c r="P784137" s="83"/>
    </row>
    <row r="784138" spans="16:16" x14ac:dyDescent="0.3">
      <c r="P784138" s="83"/>
    </row>
    <row r="784139" spans="16:16" x14ac:dyDescent="0.3">
      <c r="P784139" s="83"/>
    </row>
    <row r="784140" spans="16:16" x14ac:dyDescent="0.3">
      <c r="P784140" s="83"/>
    </row>
    <row r="784141" spans="16:16" x14ac:dyDescent="0.3">
      <c r="P784141" s="83"/>
    </row>
    <row r="784142" spans="16:16" x14ac:dyDescent="0.3">
      <c r="P784142" s="83"/>
    </row>
    <row r="784143" spans="16:16" x14ac:dyDescent="0.3">
      <c r="P784143" s="83"/>
    </row>
    <row r="784144" spans="16:16" x14ac:dyDescent="0.3">
      <c r="P784144" s="83"/>
    </row>
    <row r="784145" spans="16:16" x14ac:dyDescent="0.3">
      <c r="P784145" s="83"/>
    </row>
    <row r="784146" spans="16:16" x14ac:dyDescent="0.3">
      <c r="P784146" s="83"/>
    </row>
    <row r="784147" spans="16:16" x14ac:dyDescent="0.3">
      <c r="P784147" s="83"/>
    </row>
    <row r="784148" spans="16:16" x14ac:dyDescent="0.3">
      <c r="P784148" s="83"/>
    </row>
    <row r="784149" spans="16:16" x14ac:dyDescent="0.3">
      <c r="P784149" s="83"/>
    </row>
    <row r="784150" spans="16:16" x14ac:dyDescent="0.3">
      <c r="P784150" s="83"/>
    </row>
    <row r="784151" spans="16:16" x14ac:dyDescent="0.3">
      <c r="P784151" s="83"/>
    </row>
    <row r="784152" spans="16:16" x14ac:dyDescent="0.3">
      <c r="P784152" s="83"/>
    </row>
    <row r="784153" spans="16:16" x14ac:dyDescent="0.3">
      <c r="P784153" s="83"/>
    </row>
    <row r="784154" spans="16:16" x14ac:dyDescent="0.3">
      <c r="P784154" s="83"/>
    </row>
    <row r="784155" spans="16:16" x14ac:dyDescent="0.3">
      <c r="P784155" s="83"/>
    </row>
    <row r="784156" spans="16:16" x14ac:dyDescent="0.3">
      <c r="P784156" s="83"/>
    </row>
    <row r="784157" spans="16:16" x14ac:dyDescent="0.3">
      <c r="P784157" s="83"/>
    </row>
    <row r="784158" spans="16:16" x14ac:dyDescent="0.3">
      <c r="P784158" s="83"/>
    </row>
    <row r="784159" spans="16:16" x14ac:dyDescent="0.3">
      <c r="P784159" s="83"/>
    </row>
    <row r="784160" spans="16:16" x14ac:dyDescent="0.3">
      <c r="P784160" s="83"/>
    </row>
    <row r="784161" spans="16:16" x14ac:dyDescent="0.3">
      <c r="P784161" s="83"/>
    </row>
    <row r="784162" spans="16:16" x14ac:dyDescent="0.3">
      <c r="P784162" s="83"/>
    </row>
    <row r="784163" spans="16:16" x14ac:dyDescent="0.3">
      <c r="P784163" s="83"/>
    </row>
    <row r="784164" spans="16:16" x14ac:dyDescent="0.3">
      <c r="P784164" s="83"/>
    </row>
    <row r="784165" spans="16:16" x14ac:dyDescent="0.3">
      <c r="P784165" s="83"/>
    </row>
    <row r="784166" spans="16:16" x14ac:dyDescent="0.3">
      <c r="P784166" s="83"/>
    </row>
    <row r="784167" spans="16:16" x14ac:dyDescent="0.3">
      <c r="P784167" s="83"/>
    </row>
    <row r="784168" spans="16:16" x14ac:dyDescent="0.3">
      <c r="P784168" s="83"/>
    </row>
    <row r="784169" spans="16:16" x14ac:dyDescent="0.3">
      <c r="P784169" s="83"/>
    </row>
    <row r="784170" spans="16:16" x14ac:dyDescent="0.3">
      <c r="P784170" s="83"/>
    </row>
    <row r="784171" spans="16:16" x14ac:dyDescent="0.3">
      <c r="P784171" s="83"/>
    </row>
    <row r="784172" spans="16:16" x14ac:dyDescent="0.3">
      <c r="P784172" s="83"/>
    </row>
    <row r="784173" spans="16:16" x14ac:dyDescent="0.3">
      <c r="P784173" s="83"/>
    </row>
    <row r="784174" spans="16:16" x14ac:dyDescent="0.3">
      <c r="P784174" s="83"/>
    </row>
    <row r="784175" spans="16:16" x14ac:dyDescent="0.3">
      <c r="P784175" s="83"/>
    </row>
    <row r="784176" spans="16:16" x14ac:dyDescent="0.3">
      <c r="P784176" s="83"/>
    </row>
    <row r="784177" spans="16:16" x14ac:dyDescent="0.3">
      <c r="P784177" s="83"/>
    </row>
    <row r="784178" spans="16:16" x14ac:dyDescent="0.3">
      <c r="P784178" s="83"/>
    </row>
    <row r="784179" spans="16:16" x14ac:dyDescent="0.3">
      <c r="P784179" s="83"/>
    </row>
    <row r="784180" spans="16:16" x14ac:dyDescent="0.3">
      <c r="P784180" s="83"/>
    </row>
    <row r="784181" spans="16:16" x14ac:dyDescent="0.3">
      <c r="P784181" s="83"/>
    </row>
    <row r="784182" spans="16:16" x14ac:dyDescent="0.3">
      <c r="P784182" s="83"/>
    </row>
    <row r="784183" spans="16:16" x14ac:dyDescent="0.3">
      <c r="P784183" s="83"/>
    </row>
    <row r="784184" spans="16:16" x14ac:dyDescent="0.3">
      <c r="P784184" s="83"/>
    </row>
    <row r="784185" spans="16:16" x14ac:dyDescent="0.3">
      <c r="P784185" s="83"/>
    </row>
    <row r="784186" spans="16:16" x14ac:dyDescent="0.3">
      <c r="P784186" s="83"/>
    </row>
    <row r="784187" spans="16:16" x14ac:dyDescent="0.3">
      <c r="P784187" s="83"/>
    </row>
    <row r="784188" spans="16:16" x14ac:dyDescent="0.3">
      <c r="P784188" s="83"/>
    </row>
    <row r="784189" spans="16:16" x14ac:dyDescent="0.3">
      <c r="P784189" s="83"/>
    </row>
    <row r="784190" spans="16:16" x14ac:dyDescent="0.3">
      <c r="P784190" s="83"/>
    </row>
    <row r="784191" spans="16:16" x14ac:dyDescent="0.3">
      <c r="P784191" s="83"/>
    </row>
    <row r="784192" spans="16:16" x14ac:dyDescent="0.3">
      <c r="P784192" s="83"/>
    </row>
    <row r="784193" spans="16:16" x14ac:dyDescent="0.3">
      <c r="P784193" s="83"/>
    </row>
    <row r="784194" spans="16:16" x14ac:dyDescent="0.3">
      <c r="P784194" s="83"/>
    </row>
    <row r="784195" spans="16:16" x14ac:dyDescent="0.3">
      <c r="P784195" s="83"/>
    </row>
    <row r="784196" spans="16:16" x14ac:dyDescent="0.3">
      <c r="P784196" s="83"/>
    </row>
    <row r="784197" spans="16:16" x14ac:dyDescent="0.3">
      <c r="P784197" s="83"/>
    </row>
    <row r="784198" spans="16:16" x14ac:dyDescent="0.3">
      <c r="P784198" s="83"/>
    </row>
    <row r="784199" spans="16:16" x14ac:dyDescent="0.3">
      <c r="P784199" s="83"/>
    </row>
    <row r="784200" spans="16:16" x14ac:dyDescent="0.3">
      <c r="P784200" s="83"/>
    </row>
    <row r="784201" spans="16:16" x14ac:dyDescent="0.3">
      <c r="P784201" s="83"/>
    </row>
    <row r="784202" spans="16:16" x14ac:dyDescent="0.3">
      <c r="P784202" s="83"/>
    </row>
    <row r="784203" spans="16:16" x14ac:dyDescent="0.3">
      <c r="P784203" s="83"/>
    </row>
    <row r="784204" spans="16:16" x14ac:dyDescent="0.3">
      <c r="P784204" s="83"/>
    </row>
    <row r="784205" spans="16:16" x14ac:dyDescent="0.3">
      <c r="P784205" s="83"/>
    </row>
    <row r="784206" spans="16:16" x14ac:dyDescent="0.3">
      <c r="P784206" s="83"/>
    </row>
    <row r="784207" spans="16:16" x14ac:dyDescent="0.3">
      <c r="P784207" s="83"/>
    </row>
    <row r="784208" spans="16:16" x14ac:dyDescent="0.3">
      <c r="P784208" s="83"/>
    </row>
    <row r="784209" spans="16:16" x14ac:dyDescent="0.3">
      <c r="P784209" s="83"/>
    </row>
    <row r="784210" spans="16:16" x14ac:dyDescent="0.3">
      <c r="P784210" s="83"/>
    </row>
    <row r="784211" spans="16:16" x14ac:dyDescent="0.3">
      <c r="P784211" s="83"/>
    </row>
    <row r="784212" spans="16:16" x14ac:dyDescent="0.3">
      <c r="P784212" s="83"/>
    </row>
    <row r="784213" spans="16:16" x14ac:dyDescent="0.3">
      <c r="P784213" s="83"/>
    </row>
    <row r="784214" spans="16:16" x14ac:dyDescent="0.3">
      <c r="P784214" s="83"/>
    </row>
    <row r="784215" spans="16:16" x14ac:dyDescent="0.3">
      <c r="P784215" s="83"/>
    </row>
    <row r="784216" spans="16:16" x14ac:dyDescent="0.3">
      <c r="P784216" s="83"/>
    </row>
    <row r="784217" spans="16:16" x14ac:dyDescent="0.3">
      <c r="P784217" s="83"/>
    </row>
    <row r="784218" spans="16:16" x14ac:dyDescent="0.3">
      <c r="P784218" s="83"/>
    </row>
    <row r="784219" spans="16:16" x14ac:dyDescent="0.3">
      <c r="P784219" s="83"/>
    </row>
    <row r="784220" spans="16:16" x14ac:dyDescent="0.3">
      <c r="P784220" s="83"/>
    </row>
    <row r="784221" spans="16:16" x14ac:dyDescent="0.3">
      <c r="P784221" s="83"/>
    </row>
    <row r="784222" spans="16:16" x14ac:dyDescent="0.3">
      <c r="P784222" s="83"/>
    </row>
    <row r="784223" spans="16:16" x14ac:dyDescent="0.3">
      <c r="P784223" s="83"/>
    </row>
    <row r="784224" spans="16:16" x14ac:dyDescent="0.3">
      <c r="P784224" s="83"/>
    </row>
    <row r="784225" spans="16:16" x14ac:dyDescent="0.3">
      <c r="P784225" s="83"/>
    </row>
    <row r="784226" spans="16:16" x14ac:dyDescent="0.3">
      <c r="P784226" s="83"/>
    </row>
    <row r="784227" spans="16:16" x14ac:dyDescent="0.3">
      <c r="P784227" s="83"/>
    </row>
    <row r="784228" spans="16:16" x14ac:dyDescent="0.3">
      <c r="P784228" s="83"/>
    </row>
    <row r="784229" spans="16:16" x14ac:dyDescent="0.3">
      <c r="P784229" s="83"/>
    </row>
    <row r="784230" spans="16:16" x14ac:dyDescent="0.3">
      <c r="P784230" s="83"/>
    </row>
    <row r="784231" spans="16:16" x14ac:dyDescent="0.3">
      <c r="P784231" s="83"/>
    </row>
    <row r="784232" spans="16:16" x14ac:dyDescent="0.3">
      <c r="P784232" s="83"/>
    </row>
    <row r="784233" spans="16:16" x14ac:dyDescent="0.3">
      <c r="P784233" s="83"/>
    </row>
    <row r="784234" spans="16:16" x14ac:dyDescent="0.3">
      <c r="P784234" s="83"/>
    </row>
    <row r="784235" spans="16:16" x14ac:dyDescent="0.3">
      <c r="P784235" s="83"/>
    </row>
    <row r="784236" spans="16:16" x14ac:dyDescent="0.3">
      <c r="P784236" s="83"/>
    </row>
    <row r="784237" spans="16:16" x14ac:dyDescent="0.3">
      <c r="P784237" s="83"/>
    </row>
    <row r="784238" spans="16:16" x14ac:dyDescent="0.3">
      <c r="P784238" s="83"/>
    </row>
    <row r="784239" spans="16:16" x14ac:dyDescent="0.3">
      <c r="P784239" s="83"/>
    </row>
    <row r="784240" spans="16:16" x14ac:dyDescent="0.3">
      <c r="P784240" s="83"/>
    </row>
    <row r="784241" spans="16:16" x14ac:dyDescent="0.3">
      <c r="P784241" s="83"/>
    </row>
    <row r="784242" spans="16:16" x14ac:dyDescent="0.3">
      <c r="P784242" s="83"/>
    </row>
    <row r="784243" spans="16:16" x14ac:dyDescent="0.3">
      <c r="P784243" s="83"/>
    </row>
    <row r="784244" spans="16:16" x14ac:dyDescent="0.3">
      <c r="P784244" s="83"/>
    </row>
    <row r="784245" spans="16:16" x14ac:dyDescent="0.3">
      <c r="P784245" s="83"/>
    </row>
    <row r="784246" spans="16:16" x14ac:dyDescent="0.3">
      <c r="P784246" s="83"/>
    </row>
    <row r="784247" spans="16:16" x14ac:dyDescent="0.3">
      <c r="P784247" s="83"/>
    </row>
    <row r="784248" spans="16:16" x14ac:dyDescent="0.3">
      <c r="P784248" s="83"/>
    </row>
    <row r="784249" spans="16:16" x14ac:dyDescent="0.3">
      <c r="P784249" s="83"/>
    </row>
    <row r="784250" spans="16:16" x14ac:dyDescent="0.3">
      <c r="P784250" s="83"/>
    </row>
    <row r="784251" spans="16:16" x14ac:dyDescent="0.3">
      <c r="P784251" s="83"/>
    </row>
    <row r="784252" spans="16:16" x14ac:dyDescent="0.3">
      <c r="P784252" s="83"/>
    </row>
    <row r="784253" spans="16:16" x14ac:dyDescent="0.3">
      <c r="P784253" s="83"/>
    </row>
    <row r="784254" spans="16:16" x14ac:dyDescent="0.3">
      <c r="P784254" s="83"/>
    </row>
    <row r="784255" spans="16:16" x14ac:dyDescent="0.3">
      <c r="P784255" s="83"/>
    </row>
    <row r="784256" spans="16:16" x14ac:dyDescent="0.3">
      <c r="P784256" s="83"/>
    </row>
    <row r="784257" spans="16:16" x14ac:dyDescent="0.3">
      <c r="P784257" s="83"/>
    </row>
    <row r="784258" spans="16:16" x14ac:dyDescent="0.3">
      <c r="P784258" s="83"/>
    </row>
    <row r="784259" spans="16:16" x14ac:dyDescent="0.3">
      <c r="P784259" s="83"/>
    </row>
    <row r="784260" spans="16:16" x14ac:dyDescent="0.3">
      <c r="P784260" s="83"/>
    </row>
    <row r="784261" spans="16:16" x14ac:dyDescent="0.3">
      <c r="P784261" s="83"/>
    </row>
    <row r="784262" spans="16:16" x14ac:dyDescent="0.3">
      <c r="P784262" s="83"/>
    </row>
    <row r="784263" spans="16:16" x14ac:dyDescent="0.3">
      <c r="P784263" s="83"/>
    </row>
    <row r="784264" spans="16:16" x14ac:dyDescent="0.3">
      <c r="P784264" s="83"/>
    </row>
    <row r="784265" spans="16:16" x14ac:dyDescent="0.3">
      <c r="P784265" s="83"/>
    </row>
    <row r="784266" spans="16:16" x14ac:dyDescent="0.3">
      <c r="P784266" s="83"/>
    </row>
    <row r="784267" spans="16:16" x14ac:dyDescent="0.3">
      <c r="P784267" s="83"/>
    </row>
    <row r="784268" spans="16:16" x14ac:dyDescent="0.3">
      <c r="P784268" s="83"/>
    </row>
    <row r="784269" spans="16:16" x14ac:dyDescent="0.3">
      <c r="P784269" s="83"/>
    </row>
    <row r="784270" spans="16:16" x14ac:dyDescent="0.3">
      <c r="P784270" s="83"/>
    </row>
    <row r="784271" spans="16:16" x14ac:dyDescent="0.3">
      <c r="P784271" s="83"/>
    </row>
    <row r="784272" spans="16:16" x14ac:dyDescent="0.3">
      <c r="P784272" s="83"/>
    </row>
    <row r="784273" spans="16:16" x14ac:dyDescent="0.3">
      <c r="P784273" s="83"/>
    </row>
    <row r="784274" spans="16:16" x14ac:dyDescent="0.3">
      <c r="P784274" s="83"/>
    </row>
    <row r="784275" spans="16:16" x14ac:dyDescent="0.3">
      <c r="P784275" s="83"/>
    </row>
    <row r="784276" spans="16:16" x14ac:dyDescent="0.3">
      <c r="P784276" s="83"/>
    </row>
    <row r="784277" spans="16:16" x14ac:dyDescent="0.3">
      <c r="P784277" s="83"/>
    </row>
    <row r="784278" spans="16:16" x14ac:dyDescent="0.3">
      <c r="P784278" s="83"/>
    </row>
    <row r="784279" spans="16:16" x14ac:dyDescent="0.3">
      <c r="P784279" s="83"/>
    </row>
    <row r="784280" spans="16:16" x14ac:dyDescent="0.3">
      <c r="P784280" s="83"/>
    </row>
    <row r="784281" spans="16:16" x14ac:dyDescent="0.3">
      <c r="P784281" s="83"/>
    </row>
    <row r="784282" spans="16:16" x14ac:dyDescent="0.3">
      <c r="P784282" s="83"/>
    </row>
    <row r="784283" spans="16:16" x14ac:dyDescent="0.3">
      <c r="P784283" s="83"/>
    </row>
    <row r="784284" spans="16:16" x14ac:dyDescent="0.3">
      <c r="P784284" s="83"/>
    </row>
    <row r="784285" spans="16:16" x14ac:dyDescent="0.3">
      <c r="P784285" s="83"/>
    </row>
    <row r="784286" spans="16:16" x14ac:dyDescent="0.3">
      <c r="P784286" s="83"/>
    </row>
    <row r="784287" spans="16:16" x14ac:dyDescent="0.3">
      <c r="P784287" s="83"/>
    </row>
    <row r="784288" spans="16:16" x14ac:dyDescent="0.3">
      <c r="P784288" s="83"/>
    </row>
    <row r="784289" spans="16:16" x14ac:dyDescent="0.3">
      <c r="P784289" s="83"/>
    </row>
    <row r="784290" spans="16:16" x14ac:dyDescent="0.3">
      <c r="P784290" s="83"/>
    </row>
    <row r="784291" spans="16:16" x14ac:dyDescent="0.3">
      <c r="P784291" s="83"/>
    </row>
    <row r="784292" spans="16:16" x14ac:dyDescent="0.3">
      <c r="P784292" s="83"/>
    </row>
    <row r="784293" spans="16:16" x14ac:dyDescent="0.3">
      <c r="P784293" s="83"/>
    </row>
    <row r="784294" spans="16:16" x14ac:dyDescent="0.3">
      <c r="P784294" s="83"/>
    </row>
    <row r="784295" spans="16:16" x14ac:dyDescent="0.3">
      <c r="P784295" s="83"/>
    </row>
    <row r="784296" spans="16:16" x14ac:dyDescent="0.3">
      <c r="P784296" s="83"/>
    </row>
    <row r="784297" spans="16:16" x14ac:dyDescent="0.3">
      <c r="P784297" s="83"/>
    </row>
    <row r="784298" spans="16:16" x14ac:dyDescent="0.3">
      <c r="P784298" s="83"/>
    </row>
    <row r="784299" spans="16:16" x14ac:dyDescent="0.3">
      <c r="P784299" s="83"/>
    </row>
    <row r="784300" spans="16:16" x14ac:dyDescent="0.3">
      <c r="P784300" s="83"/>
    </row>
    <row r="784301" spans="16:16" x14ac:dyDescent="0.3">
      <c r="P784301" s="83"/>
    </row>
    <row r="784302" spans="16:16" x14ac:dyDescent="0.3">
      <c r="P784302" s="83"/>
    </row>
    <row r="784303" spans="16:16" x14ac:dyDescent="0.3">
      <c r="P784303" s="83"/>
    </row>
    <row r="784304" spans="16:16" x14ac:dyDescent="0.3">
      <c r="P784304" s="83"/>
    </row>
    <row r="784305" spans="16:16" x14ac:dyDescent="0.3">
      <c r="P784305" s="83"/>
    </row>
    <row r="784306" spans="16:16" x14ac:dyDescent="0.3">
      <c r="P784306" s="83"/>
    </row>
    <row r="784307" spans="16:16" x14ac:dyDescent="0.3">
      <c r="P784307" s="83"/>
    </row>
    <row r="784308" spans="16:16" x14ac:dyDescent="0.3">
      <c r="P784308" s="83"/>
    </row>
    <row r="784309" spans="16:16" x14ac:dyDescent="0.3">
      <c r="P784309" s="83"/>
    </row>
    <row r="784310" spans="16:16" x14ac:dyDescent="0.3">
      <c r="P784310" s="83"/>
    </row>
    <row r="784311" spans="16:16" x14ac:dyDescent="0.3">
      <c r="P784311" s="83"/>
    </row>
    <row r="784312" spans="16:16" x14ac:dyDescent="0.3">
      <c r="P784312" s="83"/>
    </row>
    <row r="784313" spans="16:16" x14ac:dyDescent="0.3">
      <c r="P784313" s="83"/>
    </row>
    <row r="784314" spans="16:16" x14ac:dyDescent="0.3">
      <c r="P784314" s="83"/>
    </row>
    <row r="784315" spans="16:16" x14ac:dyDescent="0.3">
      <c r="P784315" s="83"/>
    </row>
    <row r="784316" spans="16:16" x14ac:dyDescent="0.3">
      <c r="P784316" s="83"/>
    </row>
    <row r="784317" spans="16:16" x14ac:dyDescent="0.3">
      <c r="P784317" s="83"/>
    </row>
    <row r="784318" spans="16:16" x14ac:dyDescent="0.3">
      <c r="P784318" s="83"/>
    </row>
    <row r="784319" spans="16:16" x14ac:dyDescent="0.3">
      <c r="P784319" s="83"/>
    </row>
    <row r="784320" spans="16:16" x14ac:dyDescent="0.3">
      <c r="P784320" s="83"/>
    </row>
    <row r="784321" spans="16:16" x14ac:dyDescent="0.3">
      <c r="P784321" s="83"/>
    </row>
    <row r="784322" spans="16:16" x14ac:dyDescent="0.3">
      <c r="P784322" s="83"/>
    </row>
    <row r="784323" spans="16:16" x14ac:dyDescent="0.3">
      <c r="P784323" s="83"/>
    </row>
    <row r="784324" spans="16:16" x14ac:dyDescent="0.3">
      <c r="P784324" s="83"/>
    </row>
    <row r="784325" spans="16:16" x14ac:dyDescent="0.3">
      <c r="P784325" s="83"/>
    </row>
    <row r="784326" spans="16:16" x14ac:dyDescent="0.3">
      <c r="P784326" s="83"/>
    </row>
    <row r="784327" spans="16:16" x14ac:dyDescent="0.3">
      <c r="P784327" s="83"/>
    </row>
    <row r="784328" spans="16:16" x14ac:dyDescent="0.3">
      <c r="P784328" s="83"/>
    </row>
    <row r="784329" spans="16:16" x14ac:dyDescent="0.3">
      <c r="P784329" s="83"/>
    </row>
    <row r="784330" spans="16:16" x14ac:dyDescent="0.3">
      <c r="P784330" s="83"/>
    </row>
    <row r="784331" spans="16:16" x14ac:dyDescent="0.3">
      <c r="P784331" s="83"/>
    </row>
    <row r="784332" spans="16:16" x14ac:dyDescent="0.3">
      <c r="P784332" s="83"/>
    </row>
    <row r="784333" spans="16:16" x14ac:dyDescent="0.3">
      <c r="P784333" s="83"/>
    </row>
    <row r="784334" spans="16:16" x14ac:dyDescent="0.3">
      <c r="P784334" s="83"/>
    </row>
    <row r="784335" spans="16:16" x14ac:dyDescent="0.3">
      <c r="P784335" s="83"/>
    </row>
    <row r="784336" spans="16:16" x14ac:dyDescent="0.3">
      <c r="P784336" s="83"/>
    </row>
    <row r="784337" spans="16:16" x14ac:dyDescent="0.3">
      <c r="P784337" s="83"/>
    </row>
    <row r="784338" spans="16:16" x14ac:dyDescent="0.3">
      <c r="P784338" s="83"/>
    </row>
    <row r="784339" spans="16:16" x14ac:dyDescent="0.3">
      <c r="P784339" s="83"/>
    </row>
    <row r="784340" spans="16:16" x14ac:dyDescent="0.3">
      <c r="P784340" s="83"/>
    </row>
    <row r="784341" spans="16:16" x14ac:dyDescent="0.3">
      <c r="P784341" s="83"/>
    </row>
    <row r="784342" spans="16:16" x14ac:dyDescent="0.3">
      <c r="P784342" s="83"/>
    </row>
    <row r="784343" spans="16:16" x14ac:dyDescent="0.3">
      <c r="P784343" s="83"/>
    </row>
    <row r="784344" spans="16:16" x14ac:dyDescent="0.3">
      <c r="P784344" s="83"/>
    </row>
    <row r="784345" spans="16:16" x14ac:dyDescent="0.3">
      <c r="P784345" s="83"/>
    </row>
    <row r="784346" spans="16:16" x14ac:dyDescent="0.3">
      <c r="P784346" s="83"/>
    </row>
    <row r="784347" spans="16:16" x14ac:dyDescent="0.3">
      <c r="P784347" s="83"/>
    </row>
    <row r="784348" spans="16:16" x14ac:dyDescent="0.3">
      <c r="P784348" s="83"/>
    </row>
    <row r="784349" spans="16:16" x14ac:dyDescent="0.3">
      <c r="P784349" s="83"/>
    </row>
    <row r="784350" spans="16:16" x14ac:dyDescent="0.3">
      <c r="P784350" s="83"/>
    </row>
    <row r="784351" spans="16:16" x14ac:dyDescent="0.3">
      <c r="P784351" s="83"/>
    </row>
    <row r="784352" spans="16:16" x14ac:dyDescent="0.3">
      <c r="P784352" s="83"/>
    </row>
    <row r="784353" spans="16:16" x14ac:dyDescent="0.3">
      <c r="P784353" s="83"/>
    </row>
    <row r="784354" spans="16:16" x14ac:dyDescent="0.3">
      <c r="P784354" s="83"/>
    </row>
    <row r="784355" spans="16:16" x14ac:dyDescent="0.3">
      <c r="P784355" s="83"/>
    </row>
    <row r="784356" spans="16:16" x14ac:dyDescent="0.3">
      <c r="P784356" s="83"/>
    </row>
    <row r="784357" spans="16:16" x14ac:dyDescent="0.3">
      <c r="P784357" s="83"/>
    </row>
    <row r="784358" spans="16:16" x14ac:dyDescent="0.3">
      <c r="P784358" s="83"/>
    </row>
    <row r="784359" spans="16:16" x14ac:dyDescent="0.3">
      <c r="P784359" s="83"/>
    </row>
    <row r="784360" spans="16:16" x14ac:dyDescent="0.3">
      <c r="P784360" s="83"/>
    </row>
    <row r="784361" spans="16:16" x14ac:dyDescent="0.3">
      <c r="P784361" s="83"/>
    </row>
    <row r="784362" spans="16:16" x14ac:dyDescent="0.3">
      <c r="P784362" s="83"/>
    </row>
    <row r="784363" spans="16:16" x14ac:dyDescent="0.3">
      <c r="P784363" s="83"/>
    </row>
    <row r="784364" spans="16:16" x14ac:dyDescent="0.3">
      <c r="P784364" s="83"/>
    </row>
    <row r="784365" spans="16:16" x14ac:dyDescent="0.3">
      <c r="P784365" s="83"/>
    </row>
    <row r="784366" spans="16:16" x14ac:dyDescent="0.3">
      <c r="P784366" s="83"/>
    </row>
    <row r="784367" spans="16:16" x14ac:dyDescent="0.3">
      <c r="P784367" s="83"/>
    </row>
    <row r="784368" spans="16:16" x14ac:dyDescent="0.3">
      <c r="P784368" s="83"/>
    </row>
    <row r="784369" spans="16:16" x14ac:dyDescent="0.3">
      <c r="P784369" s="83"/>
    </row>
    <row r="784370" spans="16:16" x14ac:dyDescent="0.3">
      <c r="P784370" s="83"/>
    </row>
    <row r="784371" spans="16:16" x14ac:dyDescent="0.3">
      <c r="P784371" s="83"/>
    </row>
    <row r="784372" spans="16:16" x14ac:dyDescent="0.3">
      <c r="P784372" s="83"/>
    </row>
    <row r="784373" spans="16:16" x14ac:dyDescent="0.3">
      <c r="P784373" s="83"/>
    </row>
    <row r="784374" spans="16:16" x14ac:dyDescent="0.3">
      <c r="P784374" s="83"/>
    </row>
    <row r="784375" spans="16:16" x14ac:dyDescent="0.3">
      <c r="P784375" s="83"/>
    </row>
    <row r="784376" spans="16:16" x14ac:dyDescent="0.3">
      <c r="P784376" s="83"/>
    </row>
    <row r="784377" spans="16:16" x14ac:dyDescent="0.3">
      <c r="P784377" s="83"/>
    </row>
    <row r="784378" spans="16:16" x14ac:dyDescent="0.3">
      <c r="P784378" s="83"/>
    </row>
    <row r="784379" spans="16:16" x14ac:dyDescent="0.3">
      <c r="P784379" s="83"/>
    </row>
    <row r="784380" spans="16:16" x14ac:dyDescent="0.3">
      <c r="P784380" s="83"/>
    </row>
    <row r="784381" spans="16:16" x14ac:dyDescent="0.3">
      <c r="P784381" s="83"/>
    </row>
    <row r="784382" spans="16:16" x14ac:dyDescent="0.3">
      <c r="P784382" s="83"/>
    </row>
    <row r="784383" spans="16:16" x14ac:dyDescent="0.3">
      <c r="P784383" s="83"/>
    </row>
    <row r="784384" spans="16:16" x14ac:dyDescent="0.3">
      <c r="P784384" s="83"/>
    </row>
    <row r="784385" spans="16:16" x14ac:dyDescent="0.3">
      <c r="P784385" s="83"/>
    </row>
    <row r="784386" spans="16:16" x14ac:dyDescent="0.3">
      <c r="P784386" s="83"/>
    </row>
    <row r="784387" spans="16:16" x14ac:dyDescent="0.3">
      <c r="P784387" s="83"/>
    </row>
    <row r="784388" spans="16:16" x14ac:dyDescent="0.3">
      <c r="P784388" s="83"/>
    </row>
    <row r="784389" spans="16:16" x14ac:dyDescent="0.3">
      <c r="P784389" s="83"/>
    </row>
    <row r="784390" spans="16:16" x14ac:dyDescent="0.3">
      <c r="P784390" s="83"/>
    </row>
    <row r="784391" spans="16:16" x14ac:dyDescent="0.3">
      <c r="P784391" s="83"/>
    </row>
    <row r="784392" spans="16:16" x14ac:dyDescent="0.3">
      <c r="P784392" s="83"/>
    </row>
    <row r="784393" spans="16:16" x14ac:dyDescent="0.3">
      <c r="P784393" s="83"/>
    </row>
    <row r="784394" spans="16:16" x14ac:dyDescent="0.3">
      <c r="P784394" s="83"/>
    </row>
    <row r="784395" spans="16:16" x14ac:dyDescent="0.3">
      <c r="P784395" s="83"/>
    </row>
    <row r="784396" spans="16:16" x14ac:dyDescent="0.3">
      <c r="P784396" s="83"/>
    </row>
    <row r="784397" spans="16:16" x14ac:dyDescent="0.3">
      <c r="P784397" s="83"/>
    </row>
    <row r="784398" spans="16:16" x14ac:dyDescent="0.3">
      <c r="P784398" s="83"/>
    </row>
    <row r="784399" spans="16:16" x14ac:dyDescent="0.3">
      <c r="P784399" s="83"/>
    </row>
    <row r="784400" spans="16:16" x14ac:dyDescent="0.3">
      <c r="P784400" s="83"/>
    </row>
    <row r="784401" spans="16:16" x14ac:dyDescent="0.3">
      <c r="P784401" s="83"/>
    </row>
    <row r="784402" spans="16:16" x14ac:dyDescent="0.3">
      <c r="P784402" s="83"/>
    </row>
    <row r="784403" spans="16:16" x14ac:dyDescent="0.3">
      <c r="P784403" s="83"/>
    </row>
    <row r="784404" spans="16:16" x14ac:dyDescent="0.3">
      <c r="P784404" s="83"/>
    </row>
    <row r="784405" spans="16:16" x14ac:dyDescent="0.3">
      <c r="P784405" s="83"/>
    </row>
    <row r="784406" spans="16:16" x14ac:dyDescent="0.3">
      <c r="P784406" s="83"/>
    </row>
    <row r="784407" spans="16:16" x14ac:dyDescent="0.3">
      <c r="P784407" s="83"/>
    </row>
    <row r="784408" spans="16:16" x14ac:dyDescent="0.3">
      <c r="P784408" s="83"/>
    </row>
    <row r="784409" spans="16:16" x14ac:dyDescent="0.3">
      <c r="P784409" s="83"/>
    </row>
    <row r="784410" spans="16:16" x14ac:dyDescent="0.3">
      <c r="P784410" s="83"/>
    </row>
    <row r="784411" spans="16:16" x14ac:dyDescent="0.3">
      <c r="P784411" s="83"/>
    </row>
    <row r="784412" spans="16:16" x14ac:dyDescent="0.3">
      <c r="P784412" s="83"/>
    </row>
    <row r="784413" spans="16:16" x14ac:dyDescent="0.3">
      <c r="P784413" s="83"/>
    </row>
    <row r="784414" spans="16:16" x14ac:dyDescent="0.3">
      <c r="P784414" s="83"/>
    </row>
    <row r="784415" spans="16:16" x14ac:dyDescent="0.3">
      <c r="P784415" s="83"/>
    </row>
    <row r="784416" spans="16:16" x14ac:dyDescent="0.3">
      <c r="P784416" s="83"/>
    </row>
    <row r="784417" spans="16:16" x14ac:dyDescent="0.3">
      <c r="P784417" s="83"/>
    </row>
    <row r="784418" spans="16:16" x14ac:dyDescent="0.3">
      <c r="P784418" s="83"/>
    </row>
    <row r="784419" spans="16:16" x14ac:dyDescent="0.3">
      <c r="P784419" s="83"/>
    </row>
    <row r="784420" spans="16:16" x14ac:dyDescent="0.3">
      <c r="P784420" s="83"/>
    </row>
    <row r="784421" spans="16:16" x14ac:dyDescent="0.3">
      <c r="P784421" s="83"/>
    </row>
    <row r="784422" spans="16:16" x14ac:dyDescent="0.3">
      <c r="P784422" s="83"/>
    </row>
    <row r="784423" spans="16:16" x14ac:dyDescent="0.3">
      <c r="P784423" s="83"/>
    </row>
    <row r="784424" spans="16:16" x14ac:dyDescent="0.3">
      <c r="P784424" s="83"/>
    </row>
    <row r="784425" spans="16:16" x14ac:dyDescent="0.3">
      <c r="P784425" s="83"/>
    </row>
    <row r="784426" spans="16:16" x14ac:dyDescent="0.3">
      <c r="P784426" s="83"/>
    </row>
    <row r="784427" spans="16:16" x14ac:dyDescent="0.3">
      <c r="P784427" s="83"/>
    </row>
    <row r="784428" spans="16:16" x14ac:dyDescent="0.3">
      <c r="P784428" s="83"/>
    </row>
    <row r="784429" spans="16:16" x14ac:dyDescent="0.3">
      <c r="P784429" s="83"/>
    </row>
    <row r="784430" spans="16:16" x14ac:dyDescent="0.3">
      <c r="P784430" s="83"/>
    </row>
    <row r="784431" spans="16:16" x14ac:dyDescent="0.3">
      <c r="P784431" s="83"/>
    </row>
    <row r="784432" spans="16:16" x14ac:dyDescent="0.3">
      <c r="P784432" s="83"/>
    </row>
    <row r="784433" spans="16:16" x14ac:dyDescent="0.3">
      <c r="P784433" s="83"/>
    </row>
    <row r="784434" spans="16:16" x14ac:dyDescent="0.3">
      <c r="P784434" s="83"/>
    </row>
    <row r="784435" spans="16:16" x14ac:dyDescent="0.3">
      <c r="P784435" s="83"/>
    </row>
    <row r="784436" spans="16:16" x14ac:dyDescent="0.3">
      <c r="P784436" s="83"/>
    </row>
    <row r="784437" spans="16:16" x14ac:dyDescent="0.3">
      <c r="P784437" s="83"/>
    </row>
    <row r="784438" spans="16:16" x14ac:dyDescent="0.3">
      <c r="P784438" s="83"/>
    </row>
    <row r="784439" spans="16:16" x14ac:dyDescent="0.3">
      <c r="P784439" s="83"/>
    </row>
    <row r="784440" spans="16:16" x14ac:dyDescent="0.3">
      <c r="P784440" s="83"/>
    </row>
    <row r="784441" spans="16:16" x14ac:dyDescent="0.3">
      <c r="P784441" s="83"/>
    </row>
    <row r="784442" spans="16:16" x14ac:dyDescent="0.3">
      <c r="P784442" s="83"/>
    </row>
    <row r="784443" spans="16:16" x14ac:dyDescent="0.3">
      <c r="P784443" s="83"/>
    </row>
    <row r="784444" spans="16:16" x14ac:dyDescent="0.3">
      <c r="P784444" s="83"/>
    </row>
    <row r="784445" spans="16:16" x14ac:dyDescent="0.3">
      <c r="P784445" s="83"/>
    </row>
    <row r="784446" spans="16:16" x14ac:dyDescent="0.3">
      <c r="P784446" s="83"/>
    </row>
    <row r="784447" spans="16:16" x14ac:dyDescent="0.3">
      <c r="P784447" s="83"/>
    </row>
    <row r="784448" spans="16:16" x14ac:dyDescent="0.3">
      <c r="P784448" s="83"/>
    </row>
    <row r="784449" spans="16:16" x14ac:dyDescent="0.3">
      <c r="P784449" s="83"/>
    </row>
    <row r="784450" spans="16:16" x14ac:dyDescent="0.3">
      <c r="P784450" s="83"/>
    </row>
    <row r="784451" spans="16:16" x14ac:dyDescent="0.3">
      <c r="P784451" s="83"/>
    </row>
    <row r="784452" spans="16:16" x14ac:dyDescent="0.3">
      <c r="P784452" s="83"/>
    </row>
    <row r="784453" spans="16:16" x14ac:dyDescent="0.3">
      <c r="P784453" s="83"/>
    </row>
    <row r="784454" spans="16:16" x14ac:dyDescent="0.3">
      <c r="P784454" s="83"/>
    </row>
    <row r="784455" spans="16:16" x14ac:dyDescent="0.3">
      <c r="P784455" s="83"/>
    </row>
    <row r="784456" spans="16:16" x14ac:dyDescent="0.3">
      <c r="P784456" s="83"/>
    </row>
    <row r="784457" spans="16:16" x14ac:dyDescent="0.3">
      <c r="P784457" s="83"/>
    </row>
    <row r="784458" spans="16:16" x14ac:dyDescent="0.3">
      <c r="P784458" s="83"/>
    </row>
    <row r="784459" spans="16:16" x14ac:dyDescent="0.3">
      <c r="P784459" s="83"/>
    </row>
    <row r="784460" spans="16:16" x14ac:dyDescent="0.3">
      <c r="P784460" s="83"/>
    </row>
    <row r="784461" spans="16:16" x14ac:dyDescent="0.3">
      <c r="P784461" s="83"/>
    </row>
    <row r="784462" spans="16:16" x14ac:dyDescent="0.3">
      <c r="P784462" s="83"/>
    </row>
    <row r="784463" spans="16:16" x14ac:dyDescent="0.3">
      <c r="P784463" s="83"/>
    </row>
    <row r="784464" spans="16:16" x14ac:dyDescent="0.3">
      <c r="P784464" s="83"/>
    </row>
    <row r="784465" spans="16:16" x14ac:dyDescent="0.3">
      <c r="P784465" s="83"/>
    </row>
    <row r="784466" spans="16:16" x14ac:dyDescent="0.3">
      <c r="P784466" s="83"/>
    </row>
    <row r="784467" spans="16:16" x14ac:dyDescent="0.3">
      <c r="P784467" s="83"/>
    </row>
    <row r="784468" spans="16:16" x14ac:dyDescent="0.3">
      <c r="P784468" s="83"/>
    </row>
    <row r="784469" spans="16:16" x14ac:dyDescent="0.3">
      <c r="P784469" s="83"/>
    </row>
    <row r="784470" spans="16:16" x14ac:dyDescent="0.3">
      <c r="P784470" s="83"/>
    </row>
    <row r="784471" spans="16:16" x14ac:dyDescent="0.3">
      <c r="P784471" s="83"/>
    </row>
    <row r="784472" spans="16:16" x14ac:dyDescent="0.3">
      <c r="P784472" s="83"/>
    </row>
    <row r="784473" spans="16:16" x14ac:dyDescent="0.3">
      <c r="P784473" s="83"/>
    </row>
    <row r="784474" spans="16:16" x14ac:dyDescent="0.3">
      <c r="P784474" s="83"/>
    </row>
    <row r="784475" spans="16:16" x14ac:dyDescent="0.3">
      <c r="P784475" s="83"/>
    </row>
    <row r="784476" spans="16:16" x14ac:dyDescent="0.3">
      <c r="P784476" s="83"/>
    </row>
    <row r="784477" spans="16:16" x14ac:dyDescent="0.3">
      <c r="P784477" s="83"/>
    </row>
    <row r="784478" spans="16:16" x14ac:dyDescent="0.3">
      <c r="P784478" s="83"/>
    </row>
    <row r="784479" spans="16:16" x14ac:dyDescent="0.3">
      <c r="P784479" s="83"/>
    </row>
    <row r="784480" spans="16:16" x14ac:dyDescent="0.3">
      <c r="P784480" s="83"/>
    </row>
    <row r="784481" spans="16:16" x14ac:dyDescent="0.3">
      <c r="P784481" s="83"/>
    </row>
    <row r="784482" spans="16:16" x14ac:dyDescent="0.3">
      <c r="P784482" s="83"/>
    </row>
    <row r="784483" spans="16:16" x14ac:dyDescent="0.3">
      <c r="P784483" s="83"/>
    </row>
    <row r="784484" spans="16:16" x14ac:dyDescent="0.3">
      <c r="P784484" s="83"/>
    </row>
    <row r="784485" spans="16:16" x14ac:dyDescent="0.3">
      <c r="P784485" s="83"/>
    </row>
    <row r="784486" spans="16:16" x14ac:dyDescent="0.3">
      <c r="P784486" s="83"/>
    </row>
    <row r="784487" spans="16:16" x14ac:dyDescent="0.3">
      <c r="P784487" s="83"/>
    </row>
    <row r="784488" spans="16:16" x14ac:dyDescent="0.3">
      <c r="P784488" s="83"/>
    </row>
    <row r="784489" spans="16:16" x14ac:dyDescent="0.3">
      <c r="P784489" s="83"/>
    </row>
    <row r="784490" spans="16:16" x14ac:dyDescent="0.3">
      <c r="P784490" s="83"/>
    </row>
    <row r="784491" spans="16:16" x14ac:dyDescent="0.3">
      <c r="P784491" s="83"/>
    </row>
    <row r="784492" spans="16:16" x14ac:dyDescent="0.3">
      <c r="P784492" s="83"/>
    </row>
    <row r="784493" spans="16:16" x14ac:dyDescent="0.3">
      <c r="P784493" s="83"/>
    </row>
    <row r="784494" spans="16:16" x14ac:dyDescent="0.3">
      <c r="P784494" s="83"/>
    </row>
    <row r="784495" spans="16:16" x14ac:dyDescent="0.3">
      <c r="P784495" s="83"/>
    </row>
    <row r="784496" spans="16:16" x14ac:dyDescent="0.3">
      <c r="P784496" s="83"/>
    </row>
    <row r="784497" spans="16:16" x14ac:dyDescent="0.3">
      <c r="P784497" s="83"/>
    </row>
    <row r="784498" spans="16:16" x14ac:dyDescent="0.3">
      <c r="P784498" s="83"/>
    </row>
    <row r="784499" spans="16:16" x14ac:dyDescent="0.3">
      <c r="P784499" s="83"/>
    </row>
    <row r="784500" spans="16:16" x14ac:dyDescent="0.3">
      <c r="P784500" s="83"/>
    </row>
    <row r="784501" spans="16:16" x14ac:dyDescent="0.3">
      <c r="P784501" s="83"/>
    </row>
    <row r="784502" spans="16:16" x14ac:dyDescent="0.3">
      <c r="P784502" s="83"/>
    </row>
    <row r="784503" spans="16:16" x14ac:dyDescent="0.3">
      <c r="P784503" s="83"/>
    </row>
    <row r="784504" spans="16:16" x14ac:dyDescent="0.3">
      <c r="P784504" s="83"/>
    </row>
    <row r="784505" spans="16:16" x14ac:dyDescent="0.3">
      <c r="P784505" s="83"/>
    </row>
    <row r="784506" spans="16:16" x14ac:dyDescent="0.3">
      <c r="P784506" s="83"/>
    </row>
    <row r="784507" spans="16:16" x14ac:dyDescent="0.3">
      <c r="P784507" s="83"/>
    </row>
    <row r="784508" spans="16:16" x14ac:dyDescent="0.3">
      <c r="P784508" s="83"/>
    </row>
    <row r="784509" spans="16:16" x14ac:dyDescent="0.3">
      <c r="P784509" s="83"/>
    </row>
    <row r="784510" spans="16:16" x14ac:dyDescent="0.3">
      <c r="P784510" s="83"/>
    </row>
    <row r="784511" spans="16:16" x14ac:dyDescent="0.3">
      <c r="P784511" s="83"/>
    </row>
    <row r="784512" spans="16:16" x14ac:dyDescent="0.3">
      <c r="P784512" s="83"/>
    </row>
    <row r="784513" spans="16:16" x14ac:dyDescent="0.3">
      <c r="P784513" s="83"/>
    </row>
    <row r="784514" spans="16:16" x14ac:dyDescent="0.3">
      <c r="P784514" s="83"/>
    </row>
    <row r="784515" spans="16:16" x14ac:dyDescent="0.3">
      <c r="P784515" s="83"/>
    </row>
    <row r="784516" spans="16:16" x14ac:dyDescent="0.3">
      <c r="P784516" s="83"/>
    </row>
    <row r="784517" spans="16:16" x14ac:dyDescent="0.3">
      <c r="P784517" s="83"/>
    </row>
    <row r="784518" spans="16:16" x14ac:dyDescent="0.3">
      <c r="P784518" s="83"/>
    </row>
    <row r="784519" spans="16:16" x14ac:dyDescent="0.3">
      <c r="P784519" s="83"/>
    </row>
    <row r="784520" spans="16:16" x14ac:dyDescent="0.3">
      <c r="P784520" s="83"/>
    </row>
    <row r="784521" spans="16:16" x14ac:dyDescent="0.3">
      <c r="P784521" s="83"/>
    </row>
    <row r="784522" spans="16:16" x14ac:dyDescent="0.3">
      <c r="P784522" s="83"/>
    </row>
    <row r="784523" spans="16:16" x14ac:dyDescent="0.3">
      <c r="P784523" s="83"/>
    </row>
    <row r="784524" spans="16:16" x14ac:dyDescent="0.3">
      <c r="P784524" s="83"/>
    </row>
    <row r="784525" spans="16:16" x14ac:dyDescent="0.3">
      <c r="P784525" s="83"/>
    </row>
    <row r="784526" spans="16:16" x14ac:dyDescent="0.3">
      <c r="P784526" s="83"/>
    </row>
    <row r="784527" spans="16:16" x14ac:dyDescent="0.3">
      <c r="P784527" s="83"/>
    </row>
    <row r="784528" spans="16:16" x14ac:dyDescent="0.3">
      <c r="P784528" s="83"/>
    </row>
    <row r="784529" spans="16:16" x14ac:dyDescent="0.3">
      <c r="P784529" s="83"/>
    </row>
    <row r="784530" spans="16:16" x14ac:dyDescent="0.3">
      <c r="P784530" s="83"/>
    </row>
    <row r="784531" spans="16:16" x14ac:dyDescent="0.3">
      <c r="P784531" s="83"/>
    </row>
    <row r="784532" spans="16:16" x14ac:dyDescent="0.3">
      <c r="P784532" s="83"/>
    </row>
    <row r="784533" spans="16:16" x14ac:dyDescent="0.3">
      <c r="P784533" s="83"/>
    </row>
    <row r="784534" spans="16:16" x14ac:dyDescent="0.3">
      <c r="P784534" s="83"/>
    </row>
    <row r="784535" spans="16:16" x14ac:dyDescent="0.3">
      <c r="P784535" s="83"/>
    </row>
    <row r="784536" spans="16:16" x14ac:dyDescent="0.3">
      <c r="P784536" s="83"/>
    </row>
    <row r="784537" spans="16:16" x14ac:dyDescent="0.3">
      <c r="P784537" s="83"/>
    </row>
    <row r="784538" spans="16:16" x14ac:dyDescent="0.3">
      <c r="P784538" s="83"/>
    </row>
    <row r="784539" spans="16:16" x14ac:dyDescent="0.3">
      <c r="P784539" s="83"/>
    </row>
    <row r="784540" spans="16:16" x14ac:dyDescent="0.3">
      <c r="P784540" s="83"/>
    </row>
    <row r="784541" spans="16:16" x14ac:dyDescent="0.3">
      <c r="P784541" s="83"/>
    </row>
    <row r="784542" spans="16:16" x14ac:dyDescent="0.3">
      <c r="P784542" s="83"/>
    </row>
    <row r="784543" spans="16:16" x14ac:dyDescent="0.3">
      <c r="P784543" s="83"/>
    </row>
    <row r="784544" spans="16:16" x14ac:dyDescent="0.3">
      <c r="P784544" s="83"/>
    </row>
    <row r="784545" spans="16:16" x14ac:dyDescent="0.3">
      <c r="P784545" s="83"/>
    </row>
    <row r="784546" spans="16:16" x14ac:dyDescent="0.3">
      <c r="P784546" s="83"/>
    </row>
    <row r="784547" spans="16:16" x14ac:dyDescent="0.3">
      <c r="P784547" s="83"/>
    </row>
    <row r="784548" spans="16:16" x14ac:dyDescent="0.3">
      <c r="P784548" s="83"/>
    </row>
    <row r="784549" spans="16:16" x14ac:dyDescent="0.3">
      <c r="P784549" s="83"/>
    </row>
    <row r="784550" spans="16:16" x14ac:dyDescent="0.3">
      <c r="P784550" s="83"/>
    </row>
    <row r="784551" spans="16:16" x14ac:dyDescent="0.3">
      <c r="P784551" s="83"/>
    </row>
    <row r="784552" spans="16:16" x14ac:dyDescent="0.3">
      <c r="P784552" s="83"/>
    </row>
    <row r="784553" spans="16:16" x14ac:dyDescent="0.3">
      <c r="P784553" s="83"/>
    </row>
    <row r="784554" spans="16:16" x14ac:dyDescent="0.3">
      <c r="P784554" s="83"/>
    </row>
    <row r="784555" spans="16:16" x14ac:dyDescent="0.3">
      <c r="P784555" s="83"/>
    </row>
    <row r="784556" spans="16:16" x14ac:dyDescent="0.3">
      <c r="P784556" s="83"/>
    </row>
    <row r="784557" spans="16:16" x14ac:dyDescent="0.3">
      <c r="P784557" s="83"/>
    </row>
    <row r="784558" spans="16:16" x14ac:dyDescent="0.3">
      <c r="P784558" s="83"/>
    </row>
    <row r="784559" spans="16:16" x14ac:dyDescent="0.3">
      <c r="P784559" s="83"/>
    </row>
    <row r="784560" spans="16:16" x14ac:dyDescent="0.3">
      <c r="P784560" s="83"/>
    </row>
    <row r="784561" spans="16:16" x14ac:dyDescent="0.3">
      <c r="P784561" s="83"/>
    </row>
    <row r="784562" spans="16:16" x14ac:dyDescent="0.3">
      <c r="P784562" s="83"/>
    </row>
    <row r="784563" spans="16:16" x14ac:dyDescent="0.3">
      <c r="P784563" s="83"/>
    </row>
    <row r="784564" spans="16:16" x14ac:dyDescent="0.3">
      <c r="P784564" s="83"/>
    </row>
    <row r="784565" spans="16:16" x14ac:dyDescent="0.3">
      <c r="P784565" s="83"/>
    </row>
    <row r="784566" spans="16:16" x14ac:dyDescent="0.3">
      <c r="P784566" s="83"/>
    </row>
    <row r="784567" spans="16:16" x14ac:dyDescent="0.3">
      <c r="P784567" s="83"/>
    </row>
    <row r="784568" spans="16:16" x14ac:dyDescent="0.3">
      <c r="P784568" s="83"/>
    </row>
    <row r="784569" spans="16:16" x14ac:dyDescent="0.3">
      <c r="P784569" s="83"/>
    </row>
    <row r="784570" spans="16:16" x14ac:dyDescent="0.3">
      <c r="P784570" s="83"/>
    </row>
    <row r="784571" spans="16:16" x14ac:dyDescent="0.3">
      <c r="P784571" s="83"/>
    </row>
    <row r="784572" spans="16:16" x14ac:dyDescent="0.3">
      <c r="P784572" s="83"/>
    </row>
    <row r="784573" spans="16:16" x14ac:dyDescent="0.3">
      <c r="P784573" s="83"/>
    </row>
    <row r="784574" spans="16:16" x14ac:dyDescent="0.3">
      <c r="P784574" s="83"/>
    </row>
    <row r="784575" spans="16:16" x14ac:dyDescent="0.3">
      <c r="P784575" s="83"/>
    </row>
    <row r="784576" spans="16:16" x14ac:dyDescent="0.3">
      <c r="P784576" s="83"/>
    </row>
    <row r="784577" spans="16:16" x14ac:dyDescent="0.3">
      <c r="P784577" s="83"/>
    </row>
    <row r="784578" spans="16:16" x14ac:dyDescent="0.3">
      <c r="P784578" s="83"/>
    </row>
    <row r="784579" spans="16:16" x14ac:dyDescent="0.3">
      <c r="P784579" s="83"/>
    </row>
    <row r="784580" spans="16:16" x14ac:dyDescent="0.3">
      <c r="P784580" s="83"/>
    </row>
    <row r="784581" spans="16:16" x14ac:dyDescent="0.3">
      <c r="P784581" s="83"/>
    </row>
    <row r="784582" spans="16:16" x14ac:dyDescent="0.3">
      <c r="P784582" s="83"/>
    </row>
    <row r="784583" spans="16:16" x14ac:dyDescent="0.3">
      <c r="P784583" s="83"/>
    </row>
    <row r="784584" spans="16:16" x14ac:dyDescent="0.3">
      <c r="P784584" s="83"/>
    </row>
    <row r="784585" spans="16:16" x14ac:dyDescent="0.3">
      <c r="P784585" s="83"/>
    </row>
    <row r="784586" spans="16:16" x14ac:dyDescent="0.3">
      <c r="P784586" s="83"/>
    </row>
    <row r="784587" spans="16:16" x14ac:dyDescent="0.3">
      <c r="P784587" s="83"/>
    </row>
    <row r="784588" spans="16:16" x14ac:dyDescent="0.3">
      <c r="P784588" s="83"/>
    </row>
    <row r="784589" spans="16:16" x14ac:dyDescent="0.3">
      <c r="P784589" s="83"/>
    </row>
    <row r="784590" spans="16:16" x14ac:dyDescent="0.3">
      <c r="P784590" s="83"/>
    </row>
    <row r="784591" spans="16:16" x14ac:dyDescent="0.3">
      <c r="P784591" s="83"/>
    </row>
    <row r="784592" spans="16:16" x14ac:dyDescent="0.3">
      <c r="P784592" s="83"/>
    </row>
    <row r="784593" spans="16:16" x14ac:dyDescent="0.3">
      <c r="P784593" s="83"/>
    </row>
    <row r="784594" spans="16:16" x14ac:dyDescent="0.3">
      <c r="P784594" s="83"/>
    </row>
    <row r="784595" spans="16:16" x14ac:dyDescent="0.3">
      <c r="P784595" s="83"/>
    </row>
    <row r="784596" spans="16:16" x14ac:dyDescent="0.3">
      <c r="P784596" s="83"/>
    </row>
    <row r="784597" spans="16:16" x14ac:dyDescent="0.3">
      <c r="P784597" s="83"/>
    </row>
    <row r="784598" spans="16:16" x14ac:dyDescent="0.3">
      <c r="P784598" s="83"/>
    </row>
    <row r="784599" spans="16:16" x14ac:dyDescent="0.3">
      <c r="P784599" s="83"/>
    </row>
    <row r="784600" spans="16:16" x14ac:dyDescent="0.3">
      <c r="P784600" s="83"/>
    </row>
    <row r="784601" spans="16:16" x14ac:dyDescent="0.3">
      <c r="P784601" s="83"/>
    </row>
    <row r="784602" spans="16:16" x14ac:dyDescent="0.3">
      <c r="P784602" s="83"/>
    </row>
    <row r="784603" spans="16:16" x14ac:dyDescent="0.3">
      <c r="P784603" s="83"/>
    </row>
    <row r="784604" spans="16:16" x14ac:dyDescent="0.3">
      <c r="P784604" s="83"/>
    </row>
    <row r="784605" spans="16:16" x14ac:dyDescent="0.3">
      <c r="P784605" s="83"/>
    </row>
    <row r="784606" spans="16:16" x14ac:dyDescent="0.3">
      <c r="P784606" s="83"/>
    </row>
    <row r="784607" spans="16:16" x14ac:dyDescent="0.3">
      <c r="P784607" s="83"/>
    </row>
    <row r="784608" spans="16:16" x14ac:dyDescent="0.3">
      <c r="P784608" s="83"/>
    </row>
    <row r="784609" spans="16:16" x14ac:dyDescent="0.3">
      <c r="P784609" s="83"/>
    </row>
    <row r="784610" spans="16:16" x14ac:dyDescent="0.3">
      <c r="P784610" s="83"/>
    </row>
    <row r="784611" spans="16:16" x14ac:dyDescent="0.3">
      <c r="P784611" s="83"/>
    </row>
    <row r="784612" spans="16:16" x14ac:dyDescent="0.3">
      <c r="P784612" s="83"/>
    </row>
    <row r="784613" spans="16:16" x14ac:dyDescent="0.3">
      <c r="P784613" s="83"/>
    </row>
    <row r="784614" spans="16:16" x14ac:dyDescent="0.3">
      <c r="P784614" s="83"/>
    </row>
    <row r="784615" spans="16:16" x14ac:dyDescent="0.3">
      <c r="P784615" s="83"/>
    </row>
    <row r="784616" spans="16:16" x14ac:dyDescent="0.3">
      <c r="P784616" s="83"/>
    </row>
    <row r="784617" spans="16:16" x14ac:dyDescent="0.3">
      <c r="P784617" s="83"/>
    </row>
    <row r="784618" spans="16:16" x14ac:dyDescent="0.3">
      <c r="P784618" s="83"/>
    </row>
    <row r="784619" spans="16:16" x14ac:dyDescent="0.3">
      <c r="P784619" s="83"/>
    </row>
    <row r="784620" spans="16:16" x14ac:dyDescent="0.3">
      <c r="P784620" s="83"/>
    </row>
    <row r="784621" spans="16:16" x14ac:dyDescent="0.3">
      <c r="P784621" s="83"/>
    </row>
    <row r="784622" spans="16:16" x14ac:dyDescent="0.3">
      <c r="P784622" s="83"/>
    </row>
    <row r="784623" spans="16:16" x14ac:dyDescent="0.3">
      <c r="P784623" s="83"/>
    </row>
    <row r="784624" spans="16:16" x14ac:dyDescent="0.3">
      <c r="P784624" s="83"/>
    </row>
    <row r="784625" spans="16:16" x14ac:dyDescent="0.3">
      <c r="P784625" s="83"/>
    </row>
    <row r="784626" spans="16:16" x14ac:dyDescent="0.3">
      <c r="P784626" s="83"/>
    </row>
    <row r="784627" spans="16:16" x14ac:dyDescent="0.3">
      <c r="P784627" s="83"/>
    </row>
    <row r="784628" spans="16:16" x14ac:dyDescent="0.3">
      <c r="P784628" s="83"/>
    </row>
    <row r="784629" spans="16:16" x14ac:dyDescent="0.3">
      <c r="P784629" s="83"/>
    </row>
    <row r="784630" spans="16:16" x14ac:dyDescent="0.3">
      <c r="P784630" s="83"/>
    </row>
    <row r="784631" spans="16:16" x14ac:dyDescent="0.3">
      <c r="P784631" s="83"/>
    </row>
    <row r="784632" spans="16:16" x14ac:dyDescent="0.3">
      <c r="P784632" s="83"/>
    </row>
    <row r="784633" spans="16:16" x14ac:dyDescent="0.3">
      <c r="P784633" s="83"/>
    </row>
    <row r="784634" spans="16:16" x14ac:dyDescent="0.3">
      <c r="P784634" s="83"/>
    </row>
    <row r="784635" spans="16:16" x14ac:dyDescent="0.3">
      <c r="P784635" s="83"/>
    </row>
    <row r="784636" spans="16:16" x14ac:dyDescent="0.3">
      <c r="P784636" s="83"/>
    </row>
    <row r="784637" spans="16:16" x14ac:dyDescent="0.3">
      <c r="P784637" s="83"/>
    </row>
    <row r="784638" spans="16:16" x14ac:dyDescent="0.3">
      <c r="P784638" s="83"/>
    </row>
    <row r="784639" spans="16:16" x14ac:dyDescent="0.3">
      <c r="P784639" s="83"/>
    </row>
    <row r="784640" spans="16:16" x14ac:dyDescent="0.3">
      <c r="P784640" s="83"/>
    </row>
    <row r="784641" spans="16:16" x14ac:dyDescent="0.3">
      <c r="P784641" s="83"/>
    </row>
    <row r="784642" spans="16:16" x14ac:dyDescent="0.3">
      <c r="P784642" s="83"/>
    </row>
    <row r="784643" spans="16:16" x14ac:dyDescent="0.3">
      <c r="P784643" s="83"/>
    </row>
    <row r="784644" spans="16:16" x14ac:dyDescent="0.3">
      <c r="P784644" s="83"/>
    </row>
    <row r="784645" spans="16:16" x14ac:dyDescent="0.3">
      <c r="P784645" s="83"/>
    </row>
    <row r="784646" spans="16:16" x14ac:dyDescent="0.3">
      <c r="P784646" s="83"/>
    </row>
    <row r="784647" spans="16:16" x14ac:dyDescent="0.3">
      <c r="P784647" s="83"/>
    </row>
    <row r="784648" spans="16:16" x14ac:dyDescent="0.3">
      <c r="P784648" s="83"/>
    </row>
    <row r="784649" spans="16:16" x14ac:dyDescent="0.3">
      <c r="P784649" s="83"/>
    </row>
    <row r="784650" spans="16:16" x14ac:dyDescent="0.3">
      <c r="P784650" s="83"/>
    </row>
    <row r="784651" spans="16:16" x14ac:dyDescent="0.3">
      <c r="P784651" s="83"/>
    </row>
    <row r="784652" spans="16:16" x14ac:dyDescent="0.3">
      <c r="P784652" s="83"/>
    </row>
    <row r="784653" spans="16:16" x14ac:dyDescent="0.3">
      <c r="P784653" s="83"/>
    </row>
    <row r="784654" spans="16:16" x14ac:dyDescent="0.3">
      <c r="P784654" s="83"/>
    </row>
    <row r="784655" spans="16:16" x14ac:dyDescent="0.3">
      <c r="P784655" s="83"/>
    </row>
    <row r="784656" spans="16:16" x14ac:dyDescent="0.3">
      <c r="P784656" s="83"/>
    </row>
    <row r="784657" spans="16:16" x14ac:dyDescent="0.3">
      <c r="P784657" s="83"/>
    </row>
    <row r="784658" spans="16:16" x14ac:dyDescent="0.3">
      <c r="P784658" s="83"/>
    </row>
    <row r="784659" spans="16:16" x14ac:dyDescent="0.3">
      <c r="P784659" s="83"/>
    </row>
    <row r="784660" spans="16:16" x14ac:dyDescent="0.3">
      <c r="P784660" s="83"/>
    </row>
    <row r="784661" spans="16:16" x14ac:dyDescent="0.3">
      <c r="P784661" s="83"/>
    </row>
    <row r="784662" spans="16:16" x14ac:dyDescent="0.3">
      <c r="P784662" s="83"/>
    </row>
    <row r="784663" spans="16:16" x14ac:dyDescent="0.3">
      <c r="P784663" s="83"/>
    </row>
    <row r="784664" spans="16:16" x14ac:dyDescent="0.3">
      <c r="P784664" s="83"/>
    </row>
    <row r="784665" spans="16:16" x14ac:dyDescent="0.3">
      <c r="P784665" s="83"/>
    </row>
    <row r="784666" spans="16:16" x14ac:dyDescent="0.3">
      <c r="P784666" s="83"/>
    </row>
    <row r="784667" spans="16:16" x14ac:dyDescent="0.3">
      <c r="P784667" s="83"/>
    </row>
    <row r="784668" spans="16:16" x14ac:dyDescent="0.3">
      <c r="P784668" s="83"/>
    </row>
    <row r="784669" spans="16:16" x14ac:dyDescent="0.3">
      <c r="P784669" s="83"/>
    </row>
    <row r="784670" spans="16:16" x14ac:dyDescent="0.3">
      <c r="P784670" s="83"/>
    </row>
    <row r="784671" spans="16:16" x14ac:dyDescent="0.3">
      <c r="P784671" s="83"/>
    </row>
    <row r="784672" spans="16:16" x14ac:dyDescent="0.3">
      <c r="P784672" s="83"/>
    </row>
    <row r="784673" spans="16:16" x14ac:dyDescent="0.3">
      <c r="P784673" s="83"/>
    </row>
    <row r="784674" spans="16:16" x14ac:dyDescent="0.3">
      <c r="P784674" s="83"/>
    </row>
    <row r="784675" spans="16:16" x14ac:dyDescent="0.3">
      <c r="P784675" s="83"/>
    </row>
    <row r="784676" spans="16:16" x14ac:dyDescent="0.3">
      <c r="P784676" s="83"/>
    </row>
    <row r="784677" spans="16:16" x14ac:dyDescent="0.3">
      <c r="P784677" s="83"/>
    </row>
    <row r="784678" spans="16:16" x14ac:dyDescent="0.3">
      <c r="P784678" s="83"/>
    </row>
    <row r="784679" spans="16:16" x14ac:dyDescent="0.3">
      <c r="P784679" s="83"/>
    </row>
    <row r="784680" spans="16:16" x14ac:dyDescent="0.3">
      <c r="P784680" s="83"/>
    </row>
    <row r="784681" spans="16:16" x14ac:dyDescent="0.3">
      <c r="P784681" s="83"/>
    </row>
    <row r="784682" spans="16:16" x14ac:dyDescent="0.3">
      <c r="P784682" s="83"/>
    </row>
    <row r="784683" spans="16:16" x14ac:dyDescent="0.3">
      <c r="P784683" s="83"/>
    </row>
    <row r="784684" spans="16:16" x14ac:dyDescent="0.3">
      <c r="P784684" s="83"/>
    </row>
    <row r="784685" spans="16:16" x14ac:dyDescent="0.3">
      <c r="P784685" s="83"/>
    </row>
    <row r="784686" spans="16:16" x14ac:dyDescent="0.3">
      <c r="P784686" s="83"/>
    </row>
    <row r="784687" spans="16:16" x14ac:dyDescent="0.3">
      <c r="P784687" s="83"/>
    </row>
    <row r="784688" spans="16:16" x14ac:dyDescent="0.3">
      <c r="P784688" s="83"/>
    </row>
    <row r="784689" spans="16:16" x14ac:dyDescent="0.3">
      <c r="P784689" s="83"/>
    </row>
    <row r="784690" spans="16:16" x14ac:dyDescent="0.3">
      <c r="P784690" s="83"/>
    </row>
    <row r="784691" spans="16:16" x14ac:dyDescent="0.3">
      <c r="P784691" s="83"/>
    </row>
    <row r="784692" spans="16:16" x14ac:dyDescent="0.3">
      <c r="P784692" s="83"/>
    </row>
    <row r="784693" spans="16:16" x14ac:dyDescent="0.3">
      <c r="P784693" s="83"/>
    </row>
    <row r="784694" spans="16:16" x14ac:dyDescent="0.3">
      <c r="P784694" s="83"/>
    </row>
    <row r="784695" spans="16:16" x14ac:dyDescent="0.3">
      <c r="P784695" s="83"/>
    </row>
    <row r="784696" spans="16:16" x14ac:dyDescent="0.3">
      <c r="P784696" s="83"/>
    </row>
    <row r="784697" spans="16:16" x14ac:dyDescent="0.3">
      <c r="P784697" s="83"/>
    </row>
    <row r="784698" spans="16:16" x14ac:dyDescent="0.3">
      <c r="P784698" s="83"/>
    </row>
    <row r="784699" spans="16:16" x14ac:dyDescent="0.3">
      <c r="P784699" s="83"/>
    </row>
    <row r="784700" spans="16:16" x14ac:dyDescent="0.3">
      <c r="P784700" s="83"/>
    </row>
    <row r="784701" spans="16:16" x14ac:dyDescent="0.3">
      <c r="P784701" s="83"/>
    </row>
    <row r="784702" spans="16:16" x14ac:dyDescent="0.3">
      <c r="P784702" s="83"/>
    </row>
    <row r="784703" spans="16:16" x14ac:dyDescent="0.3">
      <c r="P784703" s="83"/>
    </row>
    <row r="784704" spans="16:16" x14ac:dyDescent="0.3">
      <c r="P784704" s="83"/>
    </row>
    <row r="784705" spans="16:16" x14ac:dyDescent="0.3">
      <c r="P784705" s="83"/>
    </row>
    <row r="784706" spans="16:16" x14ac:dyDescent="0.3">
      <c r="P784706" s="83"/>
    </row>
    <row r="784707" spans="16:16" x14ac:dyDescent="0.3">
      <c r="P784707" s="83"/>
    </row>
    <row r="784708" spans="16:16" x14ac:dyDescent="0.3">
      <c r="P784708" s="83"/>
    </row>
    <row r="784709" spans="16:16" x14ac:dyDescent="0.3">
      <c r="P784709" s="83"/>
    </row>
    <row r="784710" spans="16:16" x14ac:dyDescent="0.3">
      <c r="P784710" s="83"/>
    </row>
    <row r="784711" spans="16:16" x14ac:dyDescent="0.3">
      <c r="P784711" s="83"/>
    </row>
    <row r="784712" spans="16:16" x14ac:dyDescent="0.3">
      <c r="P784712" s="83"/>
    </row>
    <row r="784713" spans="16:16" x14ac:dyDescent="0.3">
      <c r="P784713" s="83"/>
    </row>
    <row r="784714" spans="16:16" x14ac:dyDescent="0.3">
      <c r="P784714" s="83"/>
    </row>
    <row r="784715" spans="16:16" x14ac:dyDescent="0.3">
      <c r="P784715" s="83"/>
    </row>
    <row r="784716" spans="16:16" x14ac:dyDescent="0.3">
      <c r="P784716" s="83"/>
    </row>
    <row r="784717" spans="16:16" x14ac:dyDescent="0.3">
      <c r="P784717" s="83"/>
    </row>
    <row r="784718" spans="16:16" x14ac:dyDescent="0.3">
      <c r="P784718" s="83"/>
    </row>
    <row r="784719" spans="16:16" x14ac:dyDescent="0.3">
      <c r="P784719" s="83"/>
    </row>
    <row r="784720" spans="16:16" x14ac:dyDescent="0.3">
      <c r="P784720" s="83"/>
    </row>
    <row r="784721" spans="16:16" x14ac:dyDescent="0.3">
      <c r="P784721" s="83"/>
    </row>
    <row r="784722" spans="16:16" x14ac:dyDescent="0.3">
      <c r="P784722" s="83"/>
    </row>
    <row r="784723" spans="16:16" x14ac:dyDescent="0.3">
      <c r="P784723" s="83"/>
    </row>
    <row r="784724" spans="16:16" x14ac:dyDescent="0.3">
      <c r="P784724" s="83"/>
    </row>
    <row r="784725" spans="16:16" x14ac:dyDescent="0.3">
      <c r="P784725" s="83"/>
    </row>
    <row r="784726" spans="16:16" x14ac:dyDescent="0.3">
      <c r="P784726" s="83"/>
    </row>
    <row r="784727" spans="16:16" x14ac:dyDescent="0.3">
      <c r="P784727" s="83"/>
    </row>
    <row r="784728" spans="16:16" x14ac:dyDescent="0.3">
      <c r="P784728" s="83"/>
    </row>
    <row r="784729" spans="16:16" x14ac:dyDescent="0.3">
      <c r="P784729" s="83"/>
    </row>
    <row r="784730" spans="16:16" x14ac:dyDescent="0.3">
      <c r="P784730" s="83"/>
    </row>
    <row r="784731" spans="16:16" x14ac:dyDescent="0.3">
      <c r="P784731" s="83"/>
    </row>
    <row r="784732" spans="16:16" x14ac:dyDescent="0.3">
      <c r="P784732" s="83"/>
    </row>
    <row r="784733" spans="16:16" x14ac:dyDescent="0.3">
      <c r="P784733" s="83"/>
    </row>
    <row r="784734" spans="16:16" x14ac:dyDescent="0.3">
      <c r="P784734" s="83"/>
    </row>
    <row r="784735" spans="16:16" x14ac:dyDescent="0.3">
      <c r="P784735" s="83"/>
    </row>
    <row r="784736" spans="16:16" x14ac:dyDescent="0.3">
      <c r="P784736" s="83"/>
    </row>
    <row r="784737" spans="16:16" x14ac:dyDescent="0.3">
      <c r="P784737" s="83"/>
    </row>
    <row r="784738" spans="16:16" x14ac:dyDescent="0.3">
      <c r="P784738" s="83"/>
    </row>
    <row r="784739" spans="16:16" x14ac:dyDescent="0.3">
      <c r="P784739" s="83"/>
    </row>
    <row r="784740" spans="16:16" x14ac:dyDescent="0.3">
      <c r="P784740" s="83"/>
    </row>
    <row r="784741" spans="16:16" x14ac:dyDescent="0.3">
      <c r="P784741" s="83"/>
    </row>
    <row r="784742" spans="16:16" x14ac:dyDescent="0.3">
      <c r="P784742" s="83"/>
    </row>
    <row r="784743" spans="16:16" x14ac:dyDescent="0.3">
      <c r="P784743" s="83"/>
    </row>
    <row r="784744" spans="16:16" x14ac:dyDescent="0.3">
      <c r="P784744" s="83"/>
    </row>
    <row r="784745" spans="16:16" x14ac:dyDescent="0.3">
      <c r="P784745" s="83"/>
    </row>
    <row r="784746" spans="16:16" x14ac:dyDescent="0.3">
      <c r="P784746" s="83"/>
    </row>
    <row r="784747" spans="16:16" x14ac:dyDescent="0.3">
      <c r="P784747" s="83"/>
    </row>
    <row r="784748" spans="16:16" x14ac:dyDescent="0.3">
      <c r="P784748" s="83"/>
    </row>
    <row r="784749" spans="16:16" x14ac:dyDescent="0.3">
      <c r="P784749" s="83"/>
    </row>
    <row r="784750" spans="16:16" x14ac:dyDescent="0.3">
      <c r="P784750" s="83"/>
    </row>
    <row r="784751" spans="16:16" x14ac:dyDescent="0.3">
      <c r="P784751" s="83"/>
    </row>
    <row r="784752" spans="16:16" x14ac:dyDescent="0.3">
      <c r="P784752" s="83"/>
    </row>
    <row r="784753" spans="16:16" x14ac:dyDescent="0.3">
      <c r="P784753" s="83"/>
    </row>
    <row r="784754" spans="16:16" x14ac:dyDescent="0.3">
      <c r="P784754" s="83"/>
    </row>
    <row r="784755" spans="16:16" x14ac:dyDescent="0.3">
      <c r="P784755" s="83"/>
    </row>
    <row r="784756" spans="16:16" x14ac:dyDescent="0.3">
      <c r="P784756" s="83"/>
    </row>
    <row r="784757" spans="16:16" x14ac:dyDescent="0.3">
      <c r="P784757" s="83"/>
    </row>
    <row r="784758" spans="16:16" x14ac:dyDescent="0.3">
      <c r="P784758" s="83"/>
    </row>
    <row r="784759" spans="16:16" x14ac:dyDescent="0.3">
      <c r="P784759" s="83"/>
    </row>
    <row r="784760" spans="16:16" x14ac:dyDescent="0.3">
      <c r="P784760" s="83"/>
    </row>
    <row r="784761" spans="16:16" x14ac:dyDescent="0.3">
      <c r="P784761" s="83"/>
    </row>
    <row r="784762" spans="16:16" x14ac:dyDescent="0.3">
      <c r="P784762" s="83"/>
    </row>
    <row r="784763" spans="16:16" x14ac:dyDescent="0.3">
      <c r="P784763" s="83"/>
    </row>
    <row r="784764" spans="16:16" x14ac:dyDescent="0.3">
      <c r="P784764" s="83"/>
    </row>
    <row r="784765" spans="16:16" x14ac:dyDescent="0.3">
      <c r="P784765" s="83"/>
    </row>
    <row r="784766" spans="16:16" x14ac:dyDescent="0.3">
      <c r="P784766" s="83"/>
    </row>
    <row r="784767" spans="16:16" x14ac:dyDescent="0.3">
      <c r="P784767" s="83"/>
    </row>
    <row r="784768" spans="16:16" x14ac:dyDescent="0.3">
      <c r="P784768" s="83"/>
    </row>
    <row r="784769" spans="16:16" x14ac:dyDescent="0.3">
      <c r="P784769" s="83"/>
    </row>
    <row r="784770" spans="16:16" x14ac:dyDescent="0.3">
      <c r="P784770" s="83"/>
    </row>
    <row r="784771" spans="16:16" x14ac:dyDescent="0.3">
      <c r="P784771" s="83"/>
    </row>
    <row r="784772" spans="16:16" x14ac:dyDescent="0.3">
      <c r="P784772" s="83"/>
    </row>
    <row r="784773" spans="16:16" x14ac:dyDescent="0.3">
      <c r="P784773" s="83"/>
    </row>
    <row r="784774" spans="16:16" x14ac:dyDescent="0.3">
      <c r="P784774" s="83"/>
    </row>
    <row r="784775" spans="16:16" x14ac:dyDescent="0.3">
      <c r="P784775" s="83"/>
    </row>
    <row r="784776" spans="16:16" x14ac:dyDescent="0.3">
      <c r="P784776" s="83"/>
    </row>
    <row r="784777" spans="16:16" x14ac:dyDescent="0.3">
      <c r="P784777" s="83"/>
    </row>
    <row r="784778" spans="16:16" x14ac:dyDescent="0.3">
      <c r="P784778" s="83"/>
    </row>
    <row r="784779" spans="16:16" x14ac:dyDescent="0.3">
      <c r="P784779" s="83"/>
    </row>
    <row r="784780" spans="16:16" x14ac:dyDescent="0.3">
      <c r="P784780" s="83"/>
    </row>
    <row r="784781" spans="16:16" x14ac:dyDescent="0.3">
      <c r="P784781" s="83"/>
    </row>
    <row r="784782" spans="16:16" x14ac:dyDescent="0.3">
      <c r="P784782" s="83"/>
    </row>
    <row r="784783" spans="16:16" x14ac:dyDescent="0.3">
      <c r="P784783" s="83"/>
    </row>
    <row r="784784" spans="16:16" x14ac:dyDescent="0.3">
      <c r="P784784" s="83"/>
    </row>
    <row r="784785" spans="16:16" x14ac:dyDescent="0.3">
      <c r="P784785" s="83"/>
    </row>
    <row r="784786" spans="16:16" x14ac:dyDescent="0.3">
      <c r="P784786" s="83"/>
    </row>
    <row r="784787" spans="16:16" x14ac:dyDescent="0.3">
      <c r="P784787" s="83"/>
    </row>
    <row r="784788" spans="16:16" x14ac:dyDescent="0.3">
      <c r="P784788" s="83"/>
    </row>
    <row r="784789" spans="16:16" x14ac:dyDescent="0.3">
      <c r="P784789" s="83"/>
    </row>
    <row r="784790" spans="16:16" x14ac:dyDescent="0.3">
      <c r="P784790" s="83"/>
    </row>
    <row r="784791" spans="16:16" x14ac:dyDescent="0.3">
      <c r="P784791" s="83"/>
    </row>
    <row r="784792" spans="16:16" x14ac:dyDescent="0.3">
      <c r="P784792" s="83"/>
    </row>
    <row r="784793" spans="16:16" x14ac:dyDescent="0.3">
      <c r="P784793" s="83"/>
    </row>
    <row r="784794" spans="16:16" x14ac:dyDescent="0.3">
      <c r="P784794" s="83"/>
    </row>
    <row r="784795" spans="16:16" x14ac:dyDescent="0.3">
      <c r="P784795" s="83"/>
    </row>
    <row r="784796" spans="16:16" x14ac:dyDescent="0.3">
      <c r="P784796" s="83"/>
    </row>
    <row r="784797" spans="16:16" x14ac:dyDescent="0.3">
      <c r="P784797" s="83"/>
    </row>
    <row r="784798" spans="16:16" x14ac:dyDescent="0.3">
      <c r="P784798" s="83"/>
    </row>
    <row r="784799" spans="16:16" x14ac:dyDescent="0.3">
      <c r="P784799" s="83"/>
    </row>
    <row r="784800" spans="16:16" x14ac:dyDescent="0.3">
      <c r="P784800" s="83"/>
    </row>
    <row r="784801" spans="16:16" x14ac:dyDescent="0.3">
      <c r="P784801" s="83"/>
    </row>
    <row r="784802" spans="16:16" x14ac:dyDescent="0.3">
      <c r="P784802" s="83"/>
    </row>
    <row r="784803" spans="16:16" x14ac:dyDescent="0.3">
      <c r="P784803" s="83"/>
    </row>
    <row r="784804" spans="16:16" x14ac:dyDescent="0.3">
      <c r="P784804" s="83"/>
    </row>
    <row r="784805" spans="16:16" x14ac:dyDescent="0.3">
      <c r="P784805" s="83"/>
    </row>
    <row r="784806" spans="16:16" x14ac:dyDescent="0.3">
      <c r="P784806" s="83"/>
    </row>
    <row r="784807" spans="16:16" x14ac:dyDescent="0.3">
      <c r="P784807" s="83"/>
    </row>
    <row r="784808" spans="16:16" x14ac:dyDescent="0.3">
      <c r="P784808" s="83"/>
    </row>
    <row r="784809" spans="16:16" x14ac:dyDescent="0.3">
      <c r="P784809" s="83"/>
    </row>
    <row r="784810" spans="16:16" x14ac:dyDescent="0.3">
      <c r="P784810" s="83"/>
    </row>
    <row r="784811" spans="16:16" x14ac:dyDescent="0.3">
      <c r="P784811" s="83"/>
    </row>
    <row r="784812" spans="16:16" x14ac:dyDescent="0.3">
      <c r="P784812" s="83"/>
    </row>
    <row r="784813" spans="16:16" x14ac:dyDescent="0.3">
      <c r="P784813" s="83"/>
    </row>
    <row r="784814" spans="16:16" x14ac:dyDescent="0.3">
      <c r="P784814" s="83"/>
    </row>
    <row r="784815" spans="16:16" x14ac:dyDescent="0.3">
      <c r="P784815" s="83"/>
    </row>
    <row r="784816" spans="16:16" x14ac:dyDescent="0.3">
      <c r="P784816" s="83"/>
    </row>
    <row r="784817" spans="16:16" x14ac:dyDescent="0.3">
      <c r="P784817" s="83"/>
    </row>
    <row r="784818" spans="16:16" x14ac:dyDescent="0.3">
      <c r="P784818" s="83"/>
    </row>
    <row r="784819" spans="16:16" x14ac:dyDescent="0.3">
      <c r="P784819" s="83"/>
    </row>
    <row r="784820" spans="16:16" x14ac:dyDescent="0.3">
      <c r="P784820" s="83"/>
    </row>
    <row r="784821" spans="16:16" x14ac:dyDescent="0.3">
      <c r="P784821" s="83"/>
    </row>
    <row r="784822" spans="16:16" x14ac:dyDescent="0.3">
      <c r="P784822" s="83"/>
    </row>
    <row r="784823" spans="16:16" x14ac:dyDescent="0.3">
      <c r="P784823" s="83"/>
    </row>
    <row r="784824" spans="16:16" x14ac:dyDescent="0.3">
      <c r="P784824" s="83"/>
    </row>
    <row r="784825" spans="16:16" x14ac:dyDescent="0.3">
      <c r="P784825" s="83"/>
    </row>
    <row r="784826" spans="16:16" x14ac:dyDescent="0.3">
      <c r="P784826" s="83"/>
    </row>
    <row r="784827" spans="16:16" x14ac:dyDescent="0.3">
      <c r="P784827" s="83"/>
    </row>
    <row r="784828" spans="16:16" x14ac:dyDescent="0.3">
      <c r="P784828" s="83"/>
    </row>
    <row r="784829" spans="16:16" x14ac:dyDescent="0.3">
      <c r="P784829" s="83"/>
    </row>
    <row r="784830" spans="16:16" x14ac:dyDescent="0.3">
      <c r="P784830" s="83"/>
    </row>
    <row r="784831" spans="16:16" x14ac:dyDescent="0.3">
      <c r="P784831" s="83"/>
    </row>
    <row r="784832" spans="16:16" x14ac:dyDescent="0.3">
      <c r="P784832" s="83"/>
    </row>
    <row r="784833" spans="16:16" x14ac:dyDescent="0.3">
      <c r="P784833" s="83"/>
    </row>
    <row r="784834" spans="16:16" x14ac:dyDescent="0.3">
      <c r="P784834" s="83"/>
    </row>
    <row r="784835" spans="16:16" x14ac:dyDescent="0.3">
      <c r="P784835" s="83"/>
    </row>
    <row r="784836" spans="16:16" x14ac:dyDescent="0.3">
      <c r="P784836" s="83"/>
    </row>
    <row r="784837" spans="16:16" x14ac:dyDescent="0.3">
      <c r="P784837" s="83"/>
    </row>
    <row r="784838" spans="16:16" x14ac:dyDescent="0.3">
      <c r="P784838" s="83"/>
    </row>
    <row r="784839" spans="16:16" x14ac:dyDescent="0.3">
      <c r="P784839" s="83"/>
    </row>
    <row r="784840" spans="16:16" x14ac:dyDescent="0.3">
      <c r="P784840" s="83"/>
    </row>
    <row r="784841" spans="16:16" x14ac:dyDescent="0.3">
      <c r="P784841" s="83"/>
    </row>
    <row r="784842" spans="16:16" x14ac:dyDescent="0.3">
      <c r="P784842" s="83"/>
    </row>
    <row r="784843" spans="16:16" x14ac:dyDescent="0.3">
      <c r="P784843" s="83"/>
    </row>
    <row r="784844" spans="16:16" x14ac:dyDescent="0.3">
      <c r="P784844" s="83"/>
    </row>
    <row r="784845" spans="16:16" x14ac:dyDescent="0.3">
      <c r="P784845" s="83"/>
    </row>
    <row r="784846" spans="16:16" x14ac:dyDescent="0.3">
      <c r="P784846" s="83"/>
    </row>
    <row r="784847" spans="16:16" x14ac:dyDescent="0.3">
      <c r="P784847" s="83"/>
    </row>
    <row r="784848" spans="16:16" x14ac:dyDescent="0.3">
      <c r="P784848" s="83"/>
    </row>
    <row r="784849" spans="16:16" x14ac:dyDescent="0.3">
      <c r="P784849" s="83"/>
    </row>
    <row r="784850" spans="16:16" x14ac:dyDescent="0.3">
      <c r="P784850" s="83"/>
    </row>
    <row r="784851" spans="16:16" x14ac:dyDescent="0.3">
      <c r="P784851" s="83"/>
    </row>
    <row r="784852" spans="16:16" x14ac:dyDescent="0.3">
      <c r="P784852" s="83"/>
    </row>
    <row r="784853" spans="16:16" x14ac:dyDescent="0.3">
      <c r="P784853" s="83"/>
    </row>
    <row r="784854" spans="16:16" x14ac:dyDescent="0.3">
      <c r="P784854" s="83"/>
    </row>
    <row r="784855" spans="16:16" x14ac:dyDescent="0.3">
      <c r="P784855" s="83"/>
    </row>
    <row r="784856" spans="16:16" x14ac:dyDescent="0.3">
      <c r="P784856" s="83"/>
    </row>
    <row r="784857" spans="16:16" x14ac:dyDescent="0.3">
      <c r="P784857" s="83"/>
    </row>
    <row r="784858" spans="16:16" x14ac:dyDescent="0.3">
      <c r="P784858" s="83"/>
    </row>
    <row r="784859" spans="16:16" x14ac:dyDescent="0.3">
      <c r="P784859" s="83"/>
    </row>
    <row r="784860" spans="16:16" x14ac:dyDescent="0.3">
      <c r="P784860" s="83"/>
    </row>
    <row r="784861" spans="16:16" x14ac:dyDescent="0.3">
      <c r="P784861" s="83"/>
    </row>
    <row r="784862" spans="16:16" x14ac:dyDescent="0.3">
      <c r="P784862" s="83"/>
    </row>
    <row r="784863" spans="16:16" x14ac:dyDescent="0.3">
      <c r="P784863" s="83"/>
    </row>
    <row r="784864" spans="16:16" x14ac:dyDescent="0.3">
      <c r="P784864" s="83"/>
    </row>
    <row r="784865" spans="16:16" x14ac:dyDescent="0.3">
      <c r="P784865" s="83"/>
    </row>
    <row r="784866" spans="16:16" x14ac:dyDescent="0.3">
      <c r="P784866" s="83"/>
    </row>
    <row r="784867" spans="16:16" x14ac:dyDescent="0.3">
      <c r="P784867" s="83"/>
    </row>
    <row r="784868" spans="16:16" x14ac:dyDescent="0.3">
      <c r="P784868" s="83"/>
    </row>
    <row r="784869" spans="16:16" x14ac:dyDescent="0.3">
      <c r="P784869" s="83"/>
    </row>
    <row r="784870" spans="16:16" x14ac:dyDescent="0.3">
      <c r="P784870" s="83"/>
    </row>
    <row r="784871" spans="16:16" x14ac:dyDescent="0.3">
      <c r="P784871" s="83"/>
    </row>
    <row r="784872" spans="16:16" x14ac:dyDescent="0.3">
      <c r="P784872" s="83"/>
    </row>
    <row r="784873" spans="16:16" x14ac:dyDescent="0.3">
      <c r="P784873" s="83"/>
    </row>
    <row r="784874" spans="16:16" x14ac:dyDescent="0.3">
      <c r="P784874" s="83"/>
    </row>
    <row r="784875" spans="16:16" x14ac:dyDescent="0.3">
      <c r="P784875" s="83"/>
    </row>
    <row r="784876" spans="16:16" x14ac:dyDescent="0.3">
      <c r="P784876" s="83"/>
    </row>
    <row r="784877" spans="16:16" x14ac:dyDescent="0.3">
      <c r="P784877" s="83"/>
    </row>
    <row r="784878" spans="16:16" x14ac:dyDescent="0.3">
      <c r="P784878" s="83"/>
    </row>
    <row r="784879" spans="16:16" x14ac:dyDescent="0.3">
      <c r="P784879" s="83"/>
    </row>
    <row r="784880" spans="16:16" x14ac:dyDescent="0.3">
      <c r="P784880" s="83"/>
    </row>
    <row r="784881" spans="16:16" x14ac:dyDescent="0.3">
      <c r="P784881" s="83"/>
    </row>
    <row r="784882" spans="16:16" x14ac:dyDescent="0.3">
      <c r="P784882" s="83"/>
    </row>
    <row r="784883" spans="16:16" x14ac:dyDescent="0.3">
      <c r="P784883" s="83"/>
    </row>
    <row r="784884" spans="16:16" x14ac:dyDescent="0.3">
      <c r="P784884" s="83"/>
    </row>
    <row r="784885" spans="16:16" x14ac:dyDescent="0.3">
      <c r="P784885" s="83"/>
    </row>
    <row r="784886" spans="16:16" x14ac:dyDescent="0.3">
      <c r="P784886" s="83"/>
    </row>
    <row r="784887" spans="16:16" x14ac:dyDescent="0.3">
      <c r="P784887" s="83"/>
    </row>
    <row r="784888" spans="16:16" x14ac:dyDescent="0.3">
      <c r="P784888" s="83"/>
    </row>
    <row r="784889" spans="16:16" x14ac:dyDescent="0.3">
      <c r="P784889" s="83"/>
    </row>
    <row r="784890" spans="16:16" x14ac:dyDescent="0.3">
      <c r="P784890" s="83"/>
    </row>
    <row r="784891" spans="16:16" x14ac:dyDescent="0.3">
      <c r="P784891" s="83"/>
    </row>
    <row r="784892" spans="16:16" x14ac:dyDescent="0.3">
      <c r="P784892" s="83"/>
    </row>
    <row r="784893" spans="16:16" x14ac:dyDescent="0.3">
      <c r="P784893" s="83"/>
    </row>
    <row r="784894" spans="16:16" x14ac:dyDescent="0.3">
      <c r="P784894" s="83"/>
    </row>
    <row r="784895" spans="16:16" x14ac:dyDescent="0.3">
      <c r="P784895" s="83"/>
    </row>
    <row r="784896" spans="16:16" x14ac:dyDescent="0.3">
      <c r="P784896" s="83"/>
    </row>
    <row r="784897" spans="16:16" x14ac:dyDescent="0.3">
      <c r="P784897" s="83"/>
    </row>
    <row r="784898" spans="16:16" x14ac:dyDescent="0.3">
      <c r="P784898" s="83"/>
    </row>
    <row r="784899" spans="16:16" x14ac:dyDescent="0.3">
      <c r="P784899" s="83"/>
    </row>
    <row r="784900" spans="16:16" x14ac:dyDescent="0.3">
      <c r="P784900" s="83"/>
    </row>
    <row r="784901" spans="16:16" x14ac:dyDescent="0.3">
      <c r="P784901" s="83"/>
    </row>
    <row r="784902" spans="16:16" x14ac:dyDescent="0.3">
      <c r="P784902" s="83"/>
    </row>
    <row r="784903" spans="16:16" x14ac:dyDescent="0.3">
      <c r="P784903" s="83"/>
    </row>
    <row r="784904" spans="16:16" x14ac:dyDescent="0.3">
      <c r="P784904" s="83"/>
    </row>
    <row r="784905" spans="16:16" x14ac:dyDescent="0.3">
      <c r="P784905" s="83"/>
    </row>
    <row r="784906" spans="16:16" x14ac:dyDescent="0.3">
      <c r="P784906" s="83"/>
    </row>
    <row r="784907" spans="16:16" x14ac:dyDescent="0.3">
      <c r="P784907" s="83"/>
    </row>
    <row r="784908" spans="16:16" x14ac:dyDescent="0.3">
      <c r="P784908" s="83"/>
    </row>
    <row r="784909" spans="16:16" x14ac:dyDescent="0.3">
      <c r="P784909" s="83"/>
    </row>
    <row r="784910" spans="16:16" x14ac:dyDescent="0.3">
      <c r="P784910" s="83"/>
    </row>
    <row r="784911" spans="16:16" x14ac:dyDescent="0.3">
      <c r="P784911" s="83"/>
    </row>
    <row r="784912" spans="16:16" x14ac:dyDescent="0.3">
      <c r="P784912" s="83"/>
    </row>
    <row r="784913" spans="16:16" x14ac:dyDescent="0.3">
      <c r="P784913" s="83"/>
    </row>
    <row r="784914" spans="16:16" x14ac:dyDescent="0.3">
      <c r="P784914" s="83"/>
    </row>
    <row r="784915" spans="16:16" x14ac:dyDescent="0.3">
      <c r="P784915" s="83"/>
    </row>
    <row r="784916" spans="16:16" x14ac:dyDescent="0.3">
      <c r="P784916" s="83"/>
    </row>
    <row r="784917" spans="16:16" x14ac:dyDescent="0.3">
      <c r="P784917" s="83"/>
    </row>
    <row r="784918" spans="16:16" x14ac:dyDescent="0.3">
      <c r="P784918" s="83"/>
    </row>
    <row r="784919" spans="16:16" x14ac:dyDescent="0.3">
      <c r="P784919" s="83"/>
    </row>
    <row r="784920" spans="16:16" x14ac:dyDescent="0.3">
      <c r="P784920" s="83"/>
    </row>
    <row r="784921" spans="16:16" x14ac:dyDescent="0.3">
      <c r="P784921" s="83"/>
    </row>
    <row r="784922" spans="16:16" x14ac:dyDescent="0.3">
      <c r="P784922" s="83"/>
    </row>
    <row r="784923" spans="16:16" x14ac:dyDescent="0.3">
      <c r="P784923" s="83"/>
    </row>
    <row r="784924" spans="16:16" x14ac:dyDescent="0.3">
      <c r="P784924" s="83"/>
    </row>
    <row r="784925" spans="16:16" x14ac:dyDescent="0.3">
      <c r="P784925" s="83"/>
    </row>
    <row r="784926" spans="16:16" x14ac:dyDescent="0.3">
      <c r="P784926" s="83"/>
    </row>
    <row r="784927" spans="16:16" x14ac:dyDescent="0.3">
      <c r="P784927" s="83"/>
    </row>
    <row r="784928" spans="16:16" x14ac:dyDescent="0.3">
      <c r="P784928" s="83"/>
    </row>
    <row r="784929" spans="16:16" x14ac:dyDescent="0.3">
      <c r="P784929" s="83"/>
    </row>
    <row r="784930" spans="16:16" x14ac:dyDescent="0.3">
      <c r="P784930" s="83"/>
    </row>
    <row r="784931" spans="16:16" x14ac:dyDescent="0.3">
      <c r="P784931" s="83"/>
    </row>
    <row r="784932" spans="16:16" x14ac:dyDescent="0.3">
      <c r="P784932" s="83"/>
    </row>
    <row r="784933" spans="16:16" x14ac:dyDescent="0.3">
      <c r="P784933" s="83"/>
    </row>
    <row r="784934" spans="16:16" x14ac:dyDescent="0.3">
      <c r="P784934" s="83"/>
    </row>
    <row r="784935" spans="16:16" x14ac:dyDescent="0.3">
      <c r="P784935" s="83"/>
    </row>
    <row r="784936" spans="16:16" x14ac:dyDescent="0.3">
      <c r="P784936" s="83"/>
    </row>
    <row r="784937" spans="16:16" x14ac:dyDescent="0.3">
      <c r="P784937" s="83"/>
    </row>
    <row r="784938" spans="16:16" x14ac:dyDescent="0.3">
      <c r="P784938" s="83"/>
    </row>
    <row r="784939" spans="16:16" x14ac:dyDescent="0.3">
      <c r="P784939" s="83"/>
    </row>
    <row r="784940" spans="16:16" x14ac:dyDescent="0.3">
      <c r="P784940" s="83"/>
    </row>
    <row r="784941" spans="16:16" x14ac:dyDescent="0.3">
      <c r="P784941" s="83"/>
    </row>
    <row r="784942" spans="16:16" x14ac:dyDescent="0.3">
      <c r="P784942" s="83"/>
    </row>
    <row r="784943" spans="16:16" x14ac:dyDescent="0.3">
      <c r="P784943" s="83"/>
    </row>
    <row r="784944" spans="16:16" x14ac:dyDescent="0.3">
      <c r="P784944" s="83"/>
    </row>
    <row r="784945" spans="16:16" x14ac:dyDescent="0.3">
      <c r="P784945" s="83"/>
    </row>
    <row r="784946" spans="16:16" x14ac:dyDescent="0.3">
      <c r="P784946" s="83"/>
    </row>
    <row r="784947" spans="16:16" x14ac:dyDescent="0.3">
      <c r="P784947" s="83"/>
    </row>
    <row r="784948" spans="16:16" x14ac:dyDescent="0.3">
      <c r="P784948" s="83"/>
    </row>
    <row r="784949" spans="16:16" x14ac:dyDescent="0.3">
      <c r="P784949" s="83"/>
    </row>
    <row r="784950" spans="16:16" x14ac:dyDescent="0.3">
      <c r="P784950" s="83"/>
    </row>
    <row r="784951" spans="16:16" x14ac:dyDescent="0.3">
      <c r="P784951" s="83"/>
    </row>
    <row r="784952" spans="16:16" x14ac:dyDescent="0.3">
      <c r="P784952" s="83"/>
    </row>
    <row r="784953" spans="16:16" x14ac:dyDescent="0.3">
      <c r="P784953" s="83"/>
    </row>
    <row r="784954" spans="16:16" x14ac:dyDescent="0.3">
      <c r="P784954" s="83"/>
    </row>
    <row r="784955" spans="16:16" x14ac:dyDescent="0.3">
      <c r="P784955" s="83"/>
    </row>
    <row r="784956" spans="16:16" x14ac:dyDescent="0.3">
      <c r="P784956" s="83"/>
    </row>
    <row r="784957" spans="16:16" x14ac:dyDescent="0.3">
      <c r="P784957" s="83"/>
    </row>
    <row r="784958" spans="16:16" x14ac:dyDescent="0.3">
      <c r="P784958" s="83"/>
    </row>
    <row r="784959" spans="16:16" x14ac:dyDescent="0.3">
      <c r="P784959" s="83"/>
    </row>
    <row r="784960" spans="16:16" x14ac:dyDescent="0.3">
      <c r="P784960" s="83"/>
    </row>
    <row r="784961" spans="16:16" x14ac:dyDescent="0.3">
      <c r="P784961" s="83"/>
    </row>
    <row r="784962" spans="16:16" x14ac:dyDescent="0.3">
      <c r="P784962" s="83"/>
    </row>
    <row r="784963" spans="16:16" x14ac:dyDescent="0.3">
      <c r="P784963" s="83"/>
    </row>
    <row r="784964" spans="16:16" x14ac:dyDescent="0.3">
      <c r="P784964" s="83"/>
    </row>
    <row r="784965" spans="16:16" x14ac:dyDescent="0.3">
      <c r="P784965" s="83"/>
    </row>
    <row r="784966" spans="16:16" x14ac:dyDescent="0.3">
      <c r="P784966" s="83"/>
    </row>
    <row r="784967" spans="16:16" x14ac:dyDescent="0.3">
      <c r="P784967" s="83"/>
    </row>
    <row r="784968" spans="16:16" x14ac:dyDescent="0.3">
      <c r="P784968" s="83"/>
    </row>
    <row r="784969" spans="16:16" x14ac:dyDescent="0.3">
      <c r="P784969" s="83"/>
    </row>
    <row r="784970" spans="16:16" x14ac:dyDescent="0.3">
      <c r="P784970" s="83"/>
    </row>
    <row r="784971" spans="16:16" x14ac:dyDescent="0.3">
      <c r="P784971" s="83"/>
    </row>
    <row r="784972" spans="16:16" x14ac:dyDescent="0.3">
      <c r="P784972" s="83"/>
    </row>
    <row r="784973" spans="16:16" x14ac:dyDescent="0.3">
      <c r="P784973" s="83"/>
    </row>
    <row r="784974" spans="16:16" x14ac:dyDescent="0.3">
      <c r="P784974" s="83"/>
    </row>
    <row r="784975" spans="16:16" x14ac:dyDescent="0.3">
      <c r="P784975" s="83"/>
    </row>
    <row r="784976" spans="16:16" x14ac:dyDescent="0.3">
      <c r="P784976" s="83"/>
    </row>
    <row r="784977" spans="16:16" x14ac:dyDescent="0.3">
      <c r="P784977" s="83"/>
    </row>
    <row r="784978" spans="16:16" x14ac:dyDescent="0.3">
      <c r="P784978" s="83"/>
    </row>
    <row r="784979" spans="16:16" x14ac:dyDescent="0.3">
      <c r="P784979" s="83"/>
    </row>
    <row r="784980" spans="16:16" x14ac:dyDescent="0.3">
      <c r="P784980" s="83"/>
    </row>
    <row r="784981" spans="16:16" x14ac:dyDescent="0.3">
      <c r="P784981" s="83"/>
    </row>
    <row r="784982" spans="16:16" x14ac:dyDescent="0.3">
      <c r="P784982" s="83"/>
    </row>
    <row r="784983" spans="16:16" x14ac:dyDescent="0.3">
      <c r="P784983" s="83"/>
    </row>
    <row r="784984" spans="16:16" x14ac:dyDescent="0.3">
      <c r="P784984" s="83"/>
    </row>
    <row r="784985" spans="16:16" x14ac:dyDescent="0.3">
      <c r="P784985" s="83"/>
    </row>
    <row r="784986" spans="16:16" x14ac:dyDescent="0.3">
      <c r="P784986" s="83"/>
    </row>
    <row r="784987" spans="16:16" x14ac:dyDescent="0.3">
      <c r="P784987" s="83"/>
    </row>
    <row r="784988" spans="16:16" x14ac:dyDescent="0.3">
      <c r="P784988" s="83"/>
    </row>
    <row r="784989" spans="16:16" x14ac:dyDescent="0.3">
      <c r="P784989" s="83"/>
    </row>
    <row r="784990" spans="16:16" x14ac:dyDescent="0.3">
      <c r="P784990" s="83"/>
    </row>
    <row r="784991" spans="16:16" x14ac:dyDescent="0.3">
      <c r="P784991" s="83"/>
    </row>
    <row r="784992" spans="16:16" x14ac:dyDescent="0.3">
      <c r="P784992" s="83"/>
    </row>
    <row r="784993" spans="16:16" x14ac:dyDescent="0.3">
      <c r="P784993" s="83"/>
    </row>
    <row r="784994" spans="16:16" x14ac:dyDescent="0.3">
      <c r="P784994" s="83"/>
    </row>
    <row r="784995" spans="16:16" x14ac:dyDescent="0.3">
      <c r="P784995" s="83"/>
    </row>
    <row r="784996" spans="16:16" x14ac:dyDescent="0.3">
      <c r="P784996" s="83"/>
    </row>
    <row r="784997" spans="16:16" x14ac:dyDescent="0.3">
      <c r="P784997" s="83"/>
    </row>
    <row r="784998" spans="16:16" x14ac:dyDescent="0.3">
      <c r="P784998" s="83"/>
    </row>
    <row r="784999" spans="16:16" x14ac:dyDescent="0.3">
      <c r="P784999" s="83"/>
    </row>
    <row r="785000" spans="16:16" x14ac:dyDescent="0.3">
      <c r="P785000" s="83"/>
    </row>
    <row r="785001" spans="16:16" x14ac:dyDescent="0.3">
      <c r="P785001" s="83"/>
    </row>
    <row r="785002" spans="16:16" x14ac:dyDescent="0.3">
      <c r="P785002" s="83"/>
    </row>
    <row r="785003" spans="16:16" x14ac:dyDescent="0.3">
      <c r="P785003" s="83"/>
    </row>
    <row r="785004" spans="16:16" x14ac:dyDescent="0.3">
      <c r="P785004" s="83"/>
    </row>
    <row r="785005" spans="16:16" x14ac:dyDescent="0.3">
      <c r="P785005" s="83"/>
    </row>
    <row r="785006" spans="16:16" x14ac:dyDescent="0.3">
      <c r="P785006" s="83"/>
    </row>
    <row r="785007" spans="16:16" x14ac:dyDescent="0.3">
      <c r="P785007" s="83"/>
    </row>
    <row r="785008" spans="16:16" x14ac:dyDescent="0.3">
      <c r="P785008" s="83"/>
    </row>
    <row r="785009" spans="16:16" x14ac:dyDescent="0.3">
      <c r="P785009" s="83"/>
    </row>
    <row r="785010" spans="16:16" x14ac:dyDescent="0.3">
      <c r="P785010" s="83"/>
    </row>
    <row r="785011" spans="16:16" x14ac:dyDescent="0.3">
      <c r="P785011" s="83"/>
    </row>
    <row r="785012" spans="16:16" x14ac:dyDescent="0.3">
      <c r="P785012" s="83"/>
    </row>
    <row r="785013" spans="16:16" x14ac:dyDescent="0.3">
      <c r="P785013" s="83"/>
    </row>
    <row r="785014" spans="16:16" x14ac:dyDescent="0.3">
      <c r="P785014" s="83"/>
    </row>
    <row r="785015" spans="16:16" x14ac:dyDescent="0.3">
      <c r="P785015" s="83"/>
    </row>
    <row r="785016" spans="16:16" x14ac:dyDescent="0.3">
      <c r="P785016" s="83"/>
    </row>
    <row r="785017" spans="16:16" x14ac:dyDescent="0.3">
      <c r="P785017" s="83"/>
    </row>
    <row r="785018" spans="16:16" x14ac:dyDescent="0.3">
      <c r="P785018" s="83"/>
    </row>
    <row r="785019" spans="16:16" x14ac:dyDescent="0.3">
      <c r="P785019" s="83"/>
    </row>
    <row r="785020" spans="16:16" x14ac:dyDescent="0.3">
      <c r="P785020" s="83"/>
    </row>
    <row r="785021" spans="16:16" x14ac:dyDescent="0.3">
      <c r="P785021" s="83"/>
    </row>
    <row r="785022" spans="16:16" x14ac:dyDescent="0.3">
      <c r="P785022" s="83"/>
    </row>
    <row r="785023" spans="16:16" x14ac:dyDescent="0.3">
      <c r="P785023" s="83"/>
    </row>
    <row r="785024" spans="16:16" x14ac:dyDescent="0.3">
      <c r="P785024" s="83"/>
    </row>
    <row r="785025" spans="16:16" x14ac:dyDescent="0.3">
      <c r="P785025" s="83"/>
    </row>
    <row r="785026" spans="16:16" x14ac:dyDescent="0.3">
      <c r="P785026" s="83"/>
    </row>
    <row r="785027" spans="16:16" x14ac:dyDescent="0.3">
      <c r="P785027" s="83"/>
    </row>
    <row r="785028" spans="16:16" x14ac:dyDescent="0.3">
      <c r="P785028" s="83"/>
    </row>
    <row r="785029" spans="16:16" x14ac:dyDescent="0.3">
      <c r="P785029" s="83"/>
    </row>
    <row r="785030" spans="16:16" x14ac:dyDescent="0.3">
      <c r="P785030" s="83"/>
    </row>
    <row r="785031" spans="16:16" x14ac:dyDescent="0.3">
      <c r="P785031" s="83"/>
    </row>
    <row r="785032" spans="16:16" x14ac:dyDescent="0.3">
      <c r="P785032" s="83"/>
    </row>
    <row r="785033" spans="16:16" x14ac:dyDescent="0.3">
      <c r="P785033" s="83"/>
    </row>
    <row r="785034" spans="16:16" x14ac:dyDescent="0.3">
      <c r="P785034" s="83"/>
    </row>
    <row r="785035" spans="16:16" x14ac:dyDescent="0.3">
      <c r="P785035" s="83"/>
    </row>
    <row r="785036" spans="16:16" x14ac:dyDescent="0.3">
      <c r="P785036" s="83"/>
    </row>
    <row r="785037" spans="16:16" x14ac:dyDescent="0.3">
      <c r="P785037" s="83"/>
    </row>
    <row r="785038" spans="16:16" x14ac:dyDescent="0.3">
      <c r="P785038" s="83"/>
    </row>
    <row r="785039" spans="16:16" x14ac:dyDescent="0.3">
      <c r="P785039" s="83"/>
    </row>
    <row r="785040" spans="16:16" x14ac:dyDescent="0.3">
      <c r="P785040" s="83"/>
    </row>
    <row r="785041" spans="16:16" x14ac:dyDescent="0.3">
      <c r="P785041" s="83"/>
    </row>
    <row r="785042" spans="16:16" x14ac:dyDescent="0.3">
      <c r="P785042" s="83"/>
    </row>
    <row r="785043" spans="16:16" x14ac:dyDescent="0.3">
      <c r="P785043" s="83"/>
    </row>
    <row r="785044" spans="16:16" x14ac:dyDescent="0.3">
      <c r="P785044" s="83"/>
    </row>
    <row r="785045" spans="16:16" x14ac:dyDescent="0.3">
      <c r="P785045" s="83"/>
    </row>
    <row r="785046" spans="16:16" x14ac:dyDescent="0.3">
      <c r="P785046" s="83"/>
    </row>
    <row r="785047" spans="16:16" x14ac:dyDescent="0.3">
      <c r="P785047" s="83"/>
    </row>
    <row r="785048" spans="16:16" x14ac:dyDescent="0.3">
      <c r="P785048" s="83"/>
    </row>
    <row r="785049" spans="16:16" x14ac:dyDescent="0.3">
      <c r="P785049" s="83"/>
    </row>
    <row r="785050" spans="16:16" x14ac:dyDescent="0.3">
      <c r="P785050" s="83"/>
    </row>
    <row r="785051" spans="16:16" x14ac:dyDescent="0.3">
      <c r="P785051" s="83"/>
    </row>
    <row r="785052" spans="16:16" x14ac:dyDescent="0.3">
      <c r="P785052" s="83"/>
    </row>
    <row r="785053" spans="16:16" x14ac:dyDescent="0.3">
      <c r="P785053" s="83"/>
    </row>
    <row r="785054" spans="16:16" x14ac:dyDescent="0.3">
      <c r="P785054" s="83"/>
    </row>
    <row r="785055" spans="16:16" x14ac:dyDescent="0.3">
      <c r="P785055" s="83"/>
    </row>
    <row r="785056" spans="16:16" x14ac:dyDescent="0.3">
      <c r="P785056" s="83"/>
    </row>
    <row r="785057" spans="16:16" x14ac:dyDescent="0.3">
      <c r="P785057" s="83"/>
    </row>
    <row r="785058" spans="16:16" x14ac:dyDescent="0.3">
      <c r="P785058" s="83"/>
    </row>
    <row r="785059" spans="16:16" x14ac:dyDescent="0.3">
      <c r="P785059" s="83"/>
    </row>
    <row r="785060" spans="16:16" x14ac:dyDescent="0.3">
      <c r="P785060" s="83"/>
    </row>
    <row r="785061" spans="16:16" x14ac:dyDescent="0.3">
      <c r="P785061" s="83"/>
    </row>
    <row r="785062" spans="16:16" x14ac:dyDescent="0.3">
      <c r="P785062" s="83"/>
    </row>
    <row r="785063" spans="16:16" x14ac:dyDescent="0.3">
      <c r="P785063" s="83"/>
    </row>
    <row r="785064" spans="16:16" x14ac:dyDescent="0.3">
      <c r="P785064" s="83"/>
    </row>
    <row r="785065" spans="16:16" x14ac:dyDescent="0.3">
      <c r="P785065" s="83"/>
    </row>
    <row r="785066" spans="16:16" x14ac:dyDescent="0.3">
      <c r="P785066" s="83"/>
    </row>
    <row r="785067" spans="16:16" x14ac:dyDescent="0.3">
      <c r="P785067" s="83"/>
    </row>
    <row r="785068" spans="16:16" x14ac:dyDescent="0.3">
      <c r="P785068" s="83"/>
    </row>
    <row r="785069" spans="16:16" x14ac:dyDescent="0.3">
      <c r="P785069" s="83"/>
    </row>
    <row r="785070" spans="16:16" x14ac:dyDescent="0.3">
      <c r="P785070" s="83"/>
    </row>
    <row r="785071" spans="16:16" x14ac:dyDescent="0.3">
      <c r="P785071" s="83"/>
    </row>
    <row r="785072" spans="16:16" x14ac:dyDescent="0.3">
      <c r="P785072" s="83"/>
    </row>
    <row r="785073" spans="16:16" x14ac:dyDescent="0.3">
      <c r="P785073" s="83"/>
    </row>
    <row r="785074" spans="16:16" x14ac:dyDescent="0.3">
      <c r="P785074" s="83"/>
    </row>
    <row r="785075" spans="16:16" x14ac:dyDescent="0.3">
      <c r="P785075" s="83"/>
    </row>
    <row r="785076" spans="16:16" x14ac:dyDescent="0.3">
      <c r="P785076" s="83"/>
    </row>
    <row r="785077" spans="16:16" x14ac:dyDescent="0.3">
      <c r="P785077" s="83"/>
    </row>
    <row r="785078" spans="16:16" x14ac:dyDescent="0.3">
      <c r="P785078" s="83"/>
    </row>
    <row r="785079" spans="16:16" x14ac:dyDescent="0.3">
      <c r="P785079" s="83"/>
    </row>
    <row r="785080" spans="16:16" x14ac:dyDescent="0.3">
      <c r="P785080" s="83"/>
    </row>
    <row r="785081" spans="16:16" x14ac:dyDescent="0.3">
      <c r="P785081" s="83"/>
    </row>
    <row r="785082" spans="16:16" x14ac:dyDescent="0.3">
      <c r="P785082" s="83"/>
    </row>
    <row r="785083" spans="16:16" x14ac:dyDescent="0.3">
      <c r="P785083" s="83"/>
    </row>
    <row r="785084" spans="16:16" x14ac:dyDescent="0.3">
      <c r="P785084" s="83"/>
    </row>
    <row r="785085" spans="16:16" x14ac:dyDescent="0.3">
      <c r="P785085" s="83"/>
    </row>
    <row r="785086" spans="16:16" x14ac:dyDescent="0.3">
      <c r="P785086" s="83"/>
    </row>
    <row r="785087" spans="16:16" x14ac:dyDescent="0.3">
      <c r="P785087" s="83"/>
    </row>
    <row r="785088" spans="16:16" x14ac:dyDescent="0.3">
      <c r="P785088" s="83"/>
    </row>
    <row r="785089" spans="16:16" x14ac:dyDescent="0.3">
      <c r="P785089" s="83"/>
    </row>
    <row r="785090" spans="16:16" x14ac:dyDescent="0.3">
      <c r="P785090" s="83"/>
    </row>
    <row r="785091" spans="16:16" x14ac:dyDescent="0.3">
      <c r="P785091" s="83"/>
    </row>
    <row r="785092" spans="16:16" x14ac:dyDescent="0.3">
      <c r="P785092" s="83"/>
    </row>
    <row r="785093" spans="16:16" x14ac:dyDescent="0.3">
      <c r="P785093" s="83"/>
    </row>
    <row r="785094" spans="16:16" x14ac:dyDescent="0.3">
      <c r="P785094" s="83"/>
    </row>
    <row r="785095" spans="16:16" x14ac:dyDescent="0.3">
      <c r="P785095" s="83"/>
    </row>
    <row r="785096" spans="16:16" x14ac:dyDescent="0.3">
      <c r="P785096" s="83"/>
    </row>
    <row r="785097" spans="16:16" x14ac:dyDescent="0.3">
      <c r="P785097" s="83"/>
    </row>
    <row r="785098" spans="16:16" x14ac:dyDescent="0.3">
      <c r="P785098" s="83"/>
    </row>
    <row r="785099" spans="16:16" x14ac:dyDescent="0.3">
      <c r="P785099" s="83"/>
    </row>
    <row r="785100" spans="16:16" x14ac:dyDescent="0.3">
      <c r="P785100" s="83"/>
    </row>
    <row r="785101" spans="16:16" x14ac:dyDescent="0.3">
      <c r="P785101" s="83"/>
    </row>
    <row r="785102" spans="16:16" x14ac:dyDescent="0.3">
      <c r="P785102" s="83"/>
    </row>
    <row r="785103" spans="16:16" x14ac:dyDescent="0.3">
      <c r="P785103" s="83"/>
    </row>
    <row r="785104" spans="16:16" x14ac:dyDescent="0.3">
      <c r="P785104" s="83"/>
    </row>
    <row r="785105" spans="16:16" x14ac:dyDescent="0.3">
      <c r="P785105" s="83"/>
    </row>
    <row r="785106" spans="16:16" x14ac:dyDescent="0.3">
      <c r="P785106" s="83"/>
    </row>
    <row r="785107" spans="16:16" x14ac:dyDescent="0.3">
      <c r="P785107" s="83"/>
    </row>
    <row r="785108" spans="16:16" x14ac:dyDescent="0.3">
      <c r="P785108" s="83"/>
    </row>
    <row r="785109" spans="16:16" x14ac:dyDescent="0.3">
      <c r="P785109" s="83"/>
    </row>
    <row r="785110" spans="16:16" x14ac:dyDescent="0.3">
      <c r="P785110" s="83"/>
    </row>
    <row r="785111" spans="16:16" x14ac:dyDescent="0.3">
      <c r="P785111" s="83"/>
    </row>
    <row r="785112" spans="16:16" x14ac:dyDescent="0.3">
      <c r="P785112" s="83"/>
    </row>
    <row r="785113" spans="16:16" x14ac:dyDescent="0.3">
      <c r="P785113" s="83"/>
    </row>
    <row r="785114" spans="16:16" x14ac:dyDescent="0.3">
      <c r="P785114" s="83"/>
    </row>
    <row r="785115" spans="16:16" x14ac:dyDescent="0.3">
      <c r="P785115" s="83"/>
    </row>
    <row r="785116" spans="16:16" x14ac:dyDescent="0.3">
      <c r="P785116" s="83"/>
    </row>
    <row r="785117" spans="16:16" x14ac:dyDescent="0.3">
      <c r="P785117" s="83"/>
    </row>
    <row r="785118" spans="16:16" x14ac:dyDescent="0.3">
      <c r="P785118" s="83"/>
    </row>
    <row r="785119" spans="16:16" x14ac:dyDescent="0.3">
      <c r="P785119" s="83"/>
    </row>
    <row r="785120" spans="16:16" x14ac:dyDescent="0.3">
      <c r="P785120" s="83"/>
    </row>
    <row r="785121" spans="16:16" x14ac:dyDescent="0.3">
      <c r="P785121" s="83"/>
    </row>
    <row r="785122" spans="16:16" x14ac:dyDescent="0.3">
      <c r="P785122" s="83"/>
    </row>
    <row r="785123" spans="16:16" x14ac:dyDescent="0.3">
      <c r="P785123" s="83"/>
    </row>
    <row r="785124" spans="16:16" x14ac:dyDescent="0.3">
      <c r="P785124" s="83"/>
    </row>
    <row r="785125" spans="16:16" x14ac:dyDescent="0.3">
      <c r="P785125" s="83"/>
    </row>
    <row r="785126" spans="16:16" x14ac:dyDescent="0.3">
      <c r="P785126" s="83"/>
    </row>
    <row r="785127" spans="16:16" x14ac:dyDescent="0.3">
      <c r="P785127" s="83"/>
    </row>
    <row r="785128" spans="16:16" x14ac:dyDescent="0.3">
      <c r="P785128" s="83"/>
    </row>
    <row r="785129" spans="16:16" x14ac:dyDescent="0.3">
      <c r="P785129" s="83"/>
    </row>
    <row r="785130" spans="16:16" x14ac:dyDescent="0.3">
      <c r="P785130" s="83"/>
    </row>
    <row r="785131" spans="16:16" x14ac:dyDescent="0.3">
      <c r="P785131" s="83"/>
    </row>
    <row r="785132" spans="16:16" x14ac:dyDescent="0.3">
      <c r="P785132" s="83"/>
    </row>
    <row r="785133" spans="16:16" x14ac:dyDescent="0.3">
      <c r="P785133" s="83"/>
    </row>
    <row r="785134" spans="16:16" x14ac:dyDescent="0.3">
      <c r="P785134" s="83"/>
    </row>
    <row r="785135" spans="16:16" x14ac:dyDescent="0.3">
      <c r="P785135" s="83"/>
    </row>
    <row r="785136" spans="16:16" x14ac:dyDescent="0.3">
      <c r="P785136" s="83"/>
    </row>
    <row r="785137" spans="16:16" x14ac:dyDescent="0.3">
      <c r="P785137" s="83"/>
    </row>
    <row r="785138" spans="16:16" x14ac:dyDescent="0.3">
      <c r="P785138" s="83"/>
    </row>
    <row r="785139" spans="16:16" x14ac:dyDescent="0.3">
      <c r="P785139" s="83"/>
    </row>
    <row r="785140" spans="16:16" x14ac:dyDescent="0.3">
      <c r="P785140" s="83"/>
    </row>
    <row r="785141" spans="16:16" x14ac:dyDescent="0.3">
      <c r="P785141" s="83"/>
    </row>
    <row r="785142" spans="16:16" x14ac:dyDescent="0.3">
      <c r="P785142" s="83"/>
    </row>
    <row r="785143" spans="16:16" x14ac:dyDescent="0.3">
      <c r="P785143" s="83"/>
    </row>
    <row r="785144" spans="16:16" x14ac:dyDescent="0.3">
      <c r="P785144" s="83"/>
    </row>
    <row r="785145" spans="16:16" x14ac:dyDescent="0.3">
      <c r="P785145" s="83"/>
    </row>
    <row r="785146" spans="16:16" x14ac:dyDescent="0.3">
      <c r="P785146" s="83"/>
    </row>
    <row r="785147" spans="16:16" x14ac:dyDescent="0.3">
      <c r="P785147" s="83"/>
    </row>
    <row r="785148" spans="16:16" x14ac:dyDescent="0.3">
      <c r="P785148" s="83"/>
    </row>
    <row r="785149" spans="16:16" x14ac:dyDescent="0.3">
      <c r="P785149" s="83"/>
    </row>
    <row r="785150" spans="16:16" x14ac:dyDescent="0.3">
      <c r="P785150" s="83"/>
    </row>
    <row r="785151" spans="16:16" x14ac:dyDescent="0.3">
      <c r="P785151" s="83"/>
    </row>
    <row r="785152" spans="16:16" x14ac:dyDescent="0.3">
      <c r="P785152" s="83"/>
    </row>
    <row r="785153" spans="16:16" x14ac:dyDescent="0.3">
      <c r="P785153" s="83"/>
    </row>
    <row r="785154" spans="16:16" x14ac:dyDescent="0.3">
      <c r="P785154" s="83"/>
    </row>
    <row r="785155" spans="16:16" x14ac:dyDescent="0.3">
      <c r="P785155" s="83"/>
    </row>
    <row r="785156" spans="16:16" x14ac:dyDescent="0.3">
      <c r="P785156" s="83"/>
    </row>
    <row r="785157" spans="16:16" x14ac:dyDescent="0.3">
      <c r="P785157" s="83"/>
    </row>
    <row r="785158" spans="16:16" x14ac:dyDescent="0.3">
      <c r="P785158" s="83"/>
    </row>
    <row r="785159" spans="16:16" x14ac:dyDescent="0.3">
      <c r="P785159" s="83"/>
    </row>
    <row r="785160" spans="16:16" x14ac:dyDescent="0.3">
      <c r="P785160" s="83"/>
    </row>
    <row r="785161" spans="16:16" x14ac:dyDescent="0.3">
      <c r="P785161" s="83"/>
    </row>
    <row r="785162" spans="16:16" x14ac:dyDescent="0.3">
      <c r="P785162" s="83"/>
    </row>
    <row r="785163" spans="16:16" x14ac:dyDescent="0.3">
      <c r="P785163" s="83"/>
    </row>
    <row r="785164" spans="16:16" x14ac:dyDescent="0.3">
      <c r="P785164" s="83"/>
    </row>
    <row r="785165" spans="16:16" x14ac:dyDescent="0.3">
      <c r="P785165" s="83"/>
    </row>
    <row r="785166" spans="16:16" x14ac:dyDescent="0.3">
      <c r="P785166" s="83"/>
    </row>
    <row r="785167" spans="16:16" x14ac:dyDescent="0.3">
      <c r="P785167" s="83"/>
    </row>
    <row r="785168" spans="16:16" x14ac:dyDescent="0.3">
      <c r="P785168" s="83"/>
    </row>
    <row r="785169" spans="16:16" x14ac:dyDescent="0.3">
      <c r="P785169" s="83"/>
    </row>
    <row r="785170" spans="16:16" x14ac:dyDescent="0.3">
      <c r="P785170" s="83"/>
    </row>
    <row r="785171" spans="16:16" x14ac:dyDescent="0.3">
      <c r="P785171" s="83"/>
    </row>
    <row r="785172" spans="16:16" x14ac:dyDescent="0.3">
      <c r="P785172" s="83"/>
    </row>
    <row r="785173" spans="16:16" x14ac:dyDescent="0.3">
      <c r="P785173" s="83"/>
    </row>
    <row r="785174" spans="16:16" x14ac:dyDescent="0.3">
      <c r="P785174" s="83"/>
    </row>
    <row r="785175" spans="16:16" x14ac:dyDescent="0.3">
      <c r="P785175" s="83"/>
    </row>
    <row r="785176" spans="16:16" x14ac:dyDescent="0.3">
      <c r="P785176" s="83"/>
    </row>
    <row r="785177" spans="16:16" x14ac:dyDescent="0.3">
      <c r="P785177" s="83"/>
    </row>
    <row r="785178" spans="16:16" x14ac:dyDescent="0.3">
      <c r="P785178" s="83"/>
    </row>
    <row r="785179" spans="16:16" x14ac:dyDescent="0.3">
      <c r="P785179" s="83"/>
    </row>
    <row r="785180" spans="16:16" x14ac:dyDescent="0.3">
      <c r="P785180" s="83"/>
    </row>
    <row r="785181" spans="16:16" x14ac:dyDescent="0.3">
      <c r="P785181" s="83"/>
    </row>
    <row r="785182" spans="16:16" x14ac:dyDescent="0.3">
      <c r="P785182" s="83"/>
    </row>
    <row r="785183" spans="16:16" x14ac:dyDescent="0.3">
      <c r="P785183" s="83"/>
    </row>
    <row r="785184" spans="16:16" x14ac:dyDescent="0.3">
      <c r="P785184" s="83"/>
    </row>
    <row r="785185" spans="16:16" x14ac:dyDescent="0.3">
      <c r="P785185" s="83"/>
    </row>
    <row r="785186" spans="16:16" x14ac:dyDescent="0.3">
      <c r="P785186" s="83"/>
    </row>
    <row r="785187" spans="16:16" x14ac:dyDescent="0.3">
      <c r="P785187" s="83"/>
    </row>
    <row r="785188" spans="16:16" x14ac:dyDescent="0.3">
      <c r="P785188" s="83"/>
    </row>
    <row r="785189" spans="16:16" x14ac:dyDescent="0.3">
      <c r="P785189" s="83"/>
    </row>
    <row r="785190" spans="16:16" x14ac:dyDescent="0.3">
      <c r="P785190" s="83"/>
    </row>
    <row r="785191" spans="16:16" x14ac:dyDescent="0.3">
      <c r="P785191" s="83"/>
    </row>
    <row r="785192" spans="16:16" x14ac:dyDescent="0.3">
      <c r="P785192" s="83"/>
    </row>
    <row r="785193" spans="16:16" x14ac:dyDescent="0.3">
      <c r="P785193" s="83"/>
    </row>
    <row r="785194" spans="16:16" x14ac:dyDescent="0.3">
      <c r="P785194" s="83"/>
    </row>
    <row r="785195" spans="16:16" x14ac:dyDescent="0.3">
      <c r="P785195" s="83"/>
    </row>
    <row r="785196" spans="16:16" x14ac:dyDescent="0.3">
      <c r="P785196" s="83"/>
    </row>
    <row r="785197" spans="16:16" x14ac:dyDescent="0.3">
      <c r="P785197" s="83"/>
    </row>
    <row r="785198" spans="16:16" x14ac:dyDescent="0.3">
      <c r="P785198" s="83"/>
    </row>
    <row r="785199" spans="16:16" x14ac:dyDescent="0.3">
      <c r="P785199" s="83"/>
    </row>
    <row r="785200" spans="16:16" x14ac:dyDescent="0.3">
      <c r="P785200" s="83"/>
    </row>
    <row r="785201" spans="16:16" x14ac:dyDescent="0.3">
      <c r="P785201" s="83"/>
    </row>
    <row r="785202" spans="16:16" x14ac:dyDescent="0.3">
      <c r="P785202" s="83"/>
    </row>
    <row r="785203" spans="16:16" x14ac:dyDescent="0.3">
      <c r="P785203" s="83"/>
    </row>
    <row r="785204" spans="16:16" x14ac:dyDescent="0.3">
      <c r="P785204" s="83"/>
    </row>
    <row r="785205" spans="16:16" x14ac:dyDescent="0.3">
      <c r="P785205" s="83"/>
    </row>
    <row r="785206" spans="16:16" x14ac:dyDescent="0.3">
      <c r="P785206" s="83"/>
    </row>
    <row r="785207" spans="16:16" x14ac:dyDescent="0.3">
      <c r="P785207" s="83"/>
    </row>
    <row r="785208" spans="16:16" x14ac:dyDescent="0.3">
      <c r="P785208" s="83"/>
    </row>
    <row r="785209" spans="16:16" x14ac:dyDescent="0.3">
      <c r="P785209" s="83"/>
    </row>
    <row r="785210" spans="16:16" x14ac:dyDescent="0.3">
      <c r="P785210" s="83"/>
    </row>
    <row r="785211" spans="16:16" x14ac:dyDescent="0.3">
      <c r="P785211" s="83"/>
    </row>
    <row r="785212" spans="16:16" x14ac:dyDescent="0.3">
      <c r="P785212" s="83"/>
    </row>
    <row r="785213" spans="16:16" x14ac:dyDescent="0.3">
      <c r="P785213" s="83"/>
    </row>
    <row r="785214" spans="16:16" x14ac:dyDescent="0.3">
      <c r="P785214" s="83"/>
    </row>
    <row r="785215" spans="16:16" x14ac:dyDescent="0.3">
      <c r="P785215" s="83"/>
    </row>
    <row r="785216" spans="16:16" x14ac:dyDescent="0.3">
      <c r="P785216" s="83"/>
    </row>
    <row r="785217" spans="16:16" x14ac:dyDescent="0.3">
      <c r="P785217" s="83"/>
    </row>
    <row r="785218" spans="16:16" x14ac:dyDescent="0.3">
      <c r="P785218" s="83"/>
    </row>
    <row r="785219" spans="16:16" x14ac:dyDescent="0.3">
      <c r="P785219" s="83"/>
    </row>
    <row r="785220" spans="16:16" x14ac:dyDescent="0.3">
      <c r="P785220" s="83"/>
    </row>
    <row r="785221" spans="16:16" x14ac:dyDescent="0.3">
      <c r="P785221" s="83"/>
    </row>
    <row r="785222" spans="16:16" x14ac:dyDescent="0.3">
      <c r="P785222" s="83"/>
    </row>
    <row r="785223" spans="16:16" x14ac:dyDescent="0.3">
      <c r="P785223" s="83"/>
    </row>
    <row r="785224" spans="16:16" x14ac:dyDescent="0.3">
      <c r="P785224" s="83"/>
    </row>
    <row r="785225" spans="16:16" x14ac:dyDescent="0.3">
      <c r="P785225" s="83"/>
    </row>
    <row r="785226" spans="16:16" x14ac:dyDescent="0.3">
      <c r="P785226" s="83"/>
    </row>
    <row r="785227" spans="16:16" x14ac:dyDescent="0.3">
      <c r="P785227" s="83"/>
    </row>
    <row r="785228" spans="16:16" x14ac:dyDescent="0.3">
      <c r="P785228" s="83"/>
    </row>
    <row r="785229" spans="16:16" x14ac:dyDescent="0.3">
      <c r="P785229" s="83"/>
    </row>
    <row r="785230" spans="16:16" x14ac:dyDescent="0.3">
      <c r="P785230" s="83"/>
    </row>
    <row r="785231" spans="16:16" x14ac:dyDescent="0.3">
      <c r="P785231" s="83"/>
    </row>
    <row r="785232" spans="16:16" x14ac:dyDescent="0.3">
      <c r="P785232" s="83"/>
    </row>
    <row r="785233" spans="16:16" x14ac:dyDescent="0.3">
      <c r="P785233" s="83"/>
    </row>
    <row r="785234" spans="16:16" x14ac:dyDescent="0.3">
      <c r="P785234" s="83"/>
    </row>
    <row r="785235" spans="16:16" x14ac:dyDescent="0.3">
      <c r="P785235" s="83"/>
    </row>
    <row r="785236" spans="16:16" x14ac:dyDescent="0.3">
      <c r="P785236" s="83"/>
    </row>
    <row r="785237" spans="16:16" x14ac:dyDescent="0.3">
      <c r="P785237" s="83"/>
    </row>
    <row r="785238" spans="16:16" x14ac:dyDescent="0.3">
      <c r="P785238" s="83"/>
    </row>
    <row r="785239" spans="16:16" x14ac:dyDescent="0.3">
      <c r="P785239" s="83"/>
    </row>
    <row r="785240" spans="16:16" x14ac:dyDescent="0.3">
      <c r="P785240" s="83"/>
    </row>
    <row r="785241" spans="16:16" x14ac:dyDescent="0.3">
      <c r="P785241" s="83"/>
    </row>
    <row r="785242" spans="16:16" x14ac:dyDescent="0.3">
      <c r="P785242" s="83"/>
    </row>
    <row r="785243" spans="16:16" x14ac:dyDescent="0.3">
      <c r="P785243" s="83"/>
    </row>
    <row r="785244" spans="16:16" x14ac:dyDescent="0.3">
      <c r="P785244" s="83"/>
    </row>
    <row r="785245" spans="16:16" x14ac:dyDescent="0.3">
      <c r="P785245" s="83"/>
    </row>
    <row r="785246" spans="16:16" x14ac:dyDescent="0.3">
      <c r="P785246" s="83"/>
    </row>
    <row r="785247" spans="16:16" x14ac:dyDescent="0.3">
      <c r="P785247" s="83"/>
    </row>
    <row r="785248" spans="16:16" x14ac:dyDescent="0.3">
      <c r="P785248" s="83"/>
    </row>
    <row r="785249" spans="16:16" x14ac:dyDescent="0.3">
      <c r="P785249" s="83"/>
    </row>
    <row r="785250" spans="16:16" x14ac:dyDescent="0.3">
      <c r="P785250" s="83"/>
    </row>
    <row r="785251" spans="16:16" x14ac:dyDescent="0.3">
      <c r="P785251" s="83"/>
    </row>
    <row r="785252" spans="16:16" x14ac:dyDescent="0.3">
      <c r="P785252" s="83"/>
    </row>
    <row r="785253" spans="16:16" x14ac:dyDescent="0.3">
      <c r="P785253" s="83"/>
    </row>
    <row r="785254" spans="16:16" x14ac:dyDescent="0.3">
      <c r="P785254" s="83"/>
    </row>
    <row r="785255" spans="16:16" x14ac:dyDescent="0.3">
      <c r="P785255" s="83"/>
    </row>
    <row r="785256" spans="16:16" x14ac:dyDescent="0.3">
      <c r="P785256" s="83"/>
    </row>
    <row r="785257" spans="16:16" x14ac:dyDescent="0.3">
      <c r="P785257" s="83"/>
    </row>
    <row r="785258" spans="16:16" x14ac:dyDescent="0.3">
      <c r="P785258" s="83"/>
    </row>
    <row r="785259" spans="16:16" x14ac:dyDescent="0.3">
      <c r="P785259" s="83"/>
    </row>
    <row r="785260" spans="16:16" x14ac:dyDescent="0.3">
      <c r="P785260" s="83"/>
    </row>
    <row r="785261" spans="16:16" x14ac:dyDescent="0.3">
      <c r="P785261" s="83"/>
    </row>
    <row r="785262" spans="16:16" x14ac:dyDescent="0.3">
      <c r="P785262" s="83"/>
    </row>
    <row r="785263" spans="16:16" x14ac:dyDescent="0.3">
      <c r="P785263" s="83"/>
    </row>
    <row r="785264" spans="16:16" x14ac:dyDescent="0.3">
      <c r="P785264" s="83"/>
    </row>
    <row r="785265" spans="16:16" x14ac:dyDescent="0.3">
      <c r="P785265" s="83"/>
    </row>
    <row r="785266" spans="16:16" x14ac:dyDescent="0.3">
      <c r="P785266" s="83"/>
    </row>
    <row r="785267" spans="16:16" x14ac:dyDescent="0.3">
      <c r="P785267" s="83"/>
    </row>
    <row r="785268" spans="16:16" x14ac:dyDescent="0.3">
      <c r="P785268" s="83"/>
    </row>
    <row r="785269" spans="16:16" x14ac:dyDescent="0.3">
      <c r="P785269" s="83"/>
    </row>
    <row r="785270" spans="16:16" x14ac:dyDescent="0.3">
      <c r="P785270" s="83"/>
    </row>
    <row r="785271" spans="16:16" x14ac:dyDescent="0.3">
      <c r="P785271" s="83"/>
    </row>
    <row r="785272" spans="16:16" x14ac:dyDescent="0.3">
      <c r="P785272" s="83"/>
    </row>
    <row r="785273" spans="16:16" x14ac:dyDescent="0.3">
      <c r="P785273" s="83"/>
    </row>
    <row r="785274" spans="16:16" x14ac:dyDescent="0.3">
      <c r="P785274" s="83"/>
    </row>
    <row r="785275" spans="16:16" x14ac:dyDescent="0.3">
      <c r="P785275" s="83"/>
    </row>
    <row r="785276" spans="16:16" x14ac:dyDescent="0.3">
      <c r="P785276" s="83"/>
    </row>
    <row r="785277" spans="16:16" x14ac:dyDescent="0.3">
      <c r="P785277" s="83"/>
    </row>
    <row r="785278" spans="16:16" x14ac:dyDescent="0.3">
      <c r="P785278" s="83"/>
    </row>
    <row r="785279" spans="16:16" x14ac:dyDescent="0.3">
      <c r="P785279" s="83"/>
    </row>
    <row r="785280" spans="16:16" x14ac:dyDescent="0.3">
      <c r="P785280" s="83"/>
    </row>
    <row r="785281" spans="16:16" x14ac:dyDescent="0.3">
      <c r="P785281" s="83"/>
    </row>
    <row r="785282" spans="16:16" x14ac:dyDescent="0.3">
      <c r="P785282" s="83"/>
    </row>
    <row r="785283" spans="16:16" x14ac:dyDescent="0.3">
      <c r="P785283" s="83"/>
    </row>
    <row r="785284" spans="16:16" x14ac:dyDescent="0.3">
      <c r="P785284" s="83"/>
    </row>
    <row r="785285" spans="16:16" x14ac:dyDescent="0.3">
      <c r="P785285" s="83"/>
    </row>
    <row r="785286" spans="16:16" x14ac:dyDescent="0.3">
      <c r="P785286" s="83"/>
    </row>
    <row r="785287" spans="16:16" x14ac:dyDescent="0.3">
      <c r="P785287" s="83"/>
    </row>
    <row r="785288" spans="16:16" x14ac:dyDescent="0.3">
      <c r="P785288" s="83"/>
    </row>
    <row r="785289" spans="16:16" x14ac:dyDescent="0.3">
      <c r="P785289" s="83"/>
    </row>
    <row r="785290" spans="16:16" x14ac:dyDescent="0.3">
      <c r="P785290" s="83"/>
    </row>
    <row r="785291" spans="16:16" x14ac:dyDescent="0.3">
      <c r="P785291" s="83"/>
    </row>
    <row r="785292" spans="16:16" x14ac:dyDescent="0.3">
      <c r="P785292" s="83"/>
    </row>
    <row r="785293" spans="16:16" x14ac:dyDescent="0.3">
      <c r="P785293" s="83"/>
    </row>
    <row r="785294" spans="16:16" x14ac:dyDescent="0.3">
      <c r="P785294" s="83"/>
    </row>
    <row r="785295" spans="16:16" x14ac:dyDescent="0.3">
      <c r="P785295" s="83"/>
    </row>
    <row r="785296" spans="16:16" x14ac:dyDescent="0.3">
      <c r="P785296" s="83"/>
    </row>
    <row r="785297" spans="16:16" x14ac:dyDescent="0.3">
      <c r="P785297" s="83"/>
    </row>
    <row r="785298" spans="16:16" x14ac:dyDescent="0.3">
      <c r="P785298" s="83"/>
    </row>
    <row r="785299" spans="16:16" x14ac:dyDescent="0.3">
      <c r="P785299" s="83"/>
    </row>
    <row r="785300" spans="16:16" x14ac:dyDescent="0.3">
      <c r="P785300" s="83"/>
    </row>
    <row r="785301" spans="16:16" x14ac:dyDescent="0.3">
      <c r="P785301" s="83"/>
    </row>
    <row r="785302" spans="16:16" x14ac:dyDescent="0.3">
      <c r="P785302" s="83"/>
    </row>
    <row r="785303" spans="16:16" x14ac:dyDescent="0.3">
      <c r="P785303" s="83"/>
    </row>
    <row r="785304" spans="16:16" x14ac:dyDescent="0.3">
      <c r="P785304" s="83"/>
    </row>
    <row r="785305" spans="16:16" x14ac:dyDescent="0.3">
      <c r="P785305" s="83"/>
    </row>
    <row r="785306" spans="16:16" x14ac:dyDescent="0.3">
      <c r="P785306" s="83"/>
    </row>
    <row r="785307" spans="16:16" x14ac:dyDescent="0.3">
      <c r="P785307" s="83"/>
    </row>
    <row r="785308" spans="16:16" x14ac:dyDescent="0.3">
      <c r="P785308" s="83"/>
    </row>
    <row r="785309" spans="16:16" x14ac:dyDescent="0.3">
      <c r="P785309" s="83"/>
    </row>
    <row r="785310" spans="16:16" x14ac:dyDescent="0.3">
      <c r="P785310" s="83"/>
    </row>
    <row r="785311" spans="16:16" x14ac:dyDescent="0.3">
      <c r="P785311" s="83"/>
    </row>
    <row r="785312" spans="16:16" x14ac:dyDescent="0.3">
      <c r="P785312" s="83"/>
    </row>
    <row r="785313" spans="16:16" x14ac:dyDescent="0.3">
      <c r="P785313" s="83"/>
    </row>
    <row r="785314" spans="16:16" x14ac:dyDescent="0.3">
      <c r="P785314" s="83"/>
    </row>
    <row r="785315" spans="16:16" x14ac:dyDescent="0.3">
      <c r="P785315" s="83"/>
    </row>
    <row r="785316" spans="16:16" x14ac:dyDescent="0.3">
      <c r="P785316" s="83"/>
    </row>
    <row r="785317" spans="16:16" x14ac:dyDescent="0.3">
      <c r="P785317" s="83"/>
    </row>
    <row r="785318" spans="16:16" x14ac:dyDescent="0.3">
      <c r="P785318" s="83"/>
    </row>
    <row r="785319" spans="16:16" x14ac:dyDescent="0.3">
      <c r="P785319" s="83"/>
    </row>
    <row r="785320" spans="16:16" x14ac:dyDescent="0.3">
      <c r="P785320" s="83"/>
    </row>
    <row r="785321" spans="16:16" x14ac:dyDescent="0.3">
      <c r="P785321" s="83"/>
    </row>
    <row r="785322" spans="16:16" x14ac:dyDescent="0.3">
      <c r="P785322" s="83"/>
    </row>
    <row r="785323" spans="16:16" x14ac:dyDescent="0.3">
      <c r="P785323" s="83"/>
    </row>
    <row r="785324" spans="16:16" x14ac:dyDescent="0.3">
      <c r="P785324" s="83"/>
    </row>
    <row r="785325" spans="16:16" x14ac:dyDescent="0.3">
      <c r="P785325" s="83"/>
    </row>
    <row r="785326" spans="16:16" x14ac:dyDescent="0.3">
      <c r="P785326" s="83"/>
    </row>
    <row r="785327" spans="16:16" x14ac:dyDescent="0.3">
      <c r="P785327" s="83"/>
    </row>
    <row r="785328" spans="16:16" x14ac:dyDescent="0.3">
      <c r="P785328" s="83"/>
    </row>
    <row r="785329" spans="16:16" x14ac:dyDescent="0.3">
      <c r="P785329" s="83"/>
    </row>
    <row r="785330" spans="16:16" x14ac:dyDescent="0.3">
      <c r="P785330" s="83"/>
    </row>
    <row r="785331" spans="16:16" x14ac:dyDescent="0.3">
      <c r="P785331" s="83"/>
    </row>
    <row r="785332" spans="16:16" x14ac:dyDescent="0.3">
      <c r="P785332" s="83"/>
    </row>
    <row r="785333" spans="16:16" x14ac:dyDescent="0.3">
      <c r="P785333" s="83"/>
    </row>
    <row r="785334" spans="16:16" x14ac:dyDescent="0.3">
      <c r="P785334" s="83"/>
    </row>
    <row r="785335" spans="16:16" x14ac:dyDescent="0.3">
      <c r="P785335" s="83"/>
    </row>
    <row r="785336" spans="16:16" x14ac:dyDescent="0.3">
      <c r="P785336" s="83"/>
    </row>
    <row r="785337" spans="16:16" x14ac:dyDescent="0.3">
      <c r="P785337" s="83"/>
    </row>
    <row r="785338" spans="16:16" x14ac:dyDescent="0.3">
      <c r="P785338" s="83"/>
    </row>
    <row r="785339" spans="16:16" x14ac:dyDescent="0.3">
      <c r="P785339" s="83"/>
    </row>
    <row r="785340" spans="16:16" x14ac:dyDescent="0.3">
      <c r="P785340" s="83"/>
    </row>
    <row r="785341" spans="16:16" x14ac:dyDescent="0.3">
      <c r="P785341" s="83"/>
    </row>
    <row r="785342" spans="16:16" x14ac:dyDescent="0.3">
      <c r="P785342" s="83"/>
    </row>
    <row r="785343" spans="16:16" x14ac:dyDescent="0.3">
      <c r="P785343" s="83"/>
    </row>
    <row r="785344" spans="16:16" x14ac:dyDescent="0.3">
      <c r="P785344" s="83"/>
    </row>
    <row r="785345" spans="16:16" x14ac:dyDescent="0.3">
      <c r="P785345" s="83"/>
    </row>
    <row r="785346" spans="16:16" x14ac:dyDescent="0.3">
      <c r="P785346" s="83"/>
    </row>
    <row r="785347" spans="16:16" x14ac:dyDescent="0.3">
      <c r="P785347" s="83"/>
    </row>
    <row r="785348" spans="16:16" x14ac:dyDescent="0.3">
      <c r="P785348" s="83"/>
    </row>
    <row r="785349" spans="16:16" x14ac:dyDescent="0.3">
      <c r="P785349" s="83"/>
    </row>
    <row r="785350" spans="16:16" x14ac:dyDescent="0.3">
      <c r="P785350" s="83"/>
    </row>
    <row r="785351" spans="16:16" x14ac:dyDescent="0.3">
      <c r="P785351" s="83"/>
    </row>
    <row r="785352" spans="16:16" x14ac:dyDescent="0.3">
      <c r="P785352" s="83"/>
    </row>
    <row r="785353" spans="16:16" x14ac:dyDescent="0.3">
      <c r="P785353" s="83"/>
    </row>
    <row r="785354" spans="16:16" x14ac:dyDescent="0.3">
      <c r="P785354" s="83"/>
    </row>
    <row r="785355" spans="16:16" x14ac:dyDescent="0.3">
      <c r="P785355" s="83"/>
    </row>
    <row r="785356" spans="16:16" x14ac:dyDescent="0.3">
      <c r="P785356" s="83"/>
    </row>
    <row r="785357" spans="16:16" x14ac:dyDescent="0.3">
      <c r="P785357" s="83"/>
    </row>
    <row r="785358" spans="16:16" x14ac:dyDescent="0.3">
      <c r="P785358" s="83"/>
    </row>
    <row r="785359" spans="16:16" x14ac:dyDescent="0.3">
      <c r="P785359" s="83"/>
    </row>
    <row r="785360" spans="16:16" x14ac:dyDescent="0.3">
      <c r="P785360" s="83"/>
    </row>
    <row r="785361" spans="16:16" x14ac:dyDescent="0.3">
      <c r="P785361" s="83"/>
    </row>
    <row r="785362" spans="16:16" x14ac:dyDescent="0.3">
      <c r="P785362" s="83"/>
    </row>
    <row r="785363" spans="16:16" x14ac:dyDescent="0.3">
      <c r="P785363" s="83"/>
    </row>
    <row r="785364" spans="16:16" x14ac:dyDescent="0.3">
      <c r="P785364" s="83"/>
    </row>
    <row r="785365" spans="16:16" x14ac:dyDescent="0.3">
      <c r="P785365" s="83"/>
    </row>
    <row r="785366" spans="16:16" x14ac:dyDescent="0.3">
      <c r="P785366" s="83"/>
    </row>
    <row r="785367" spans="16:16" x14ac:dyDescent="0.3">
      <c r="P785367" s="83"/>
    </row>
    <row r="785368" spans="16:16" x14ac:dyDescent="0.3">
      <c r="P785368" s="83"/>
    </row>
    <row r="785369" spans="16:16" x14ac:dyDescent="0.3">
      <c r="P785369" s="83"/>
    </row>
    <row r="785370" spans="16:16" x14ac:dyDescent="0.3">
      <c r="P785370" s="83"/>
    </row>
    <row r="785371" spans="16:16" x14ac:dyDescent="0.3">
      <c r="P785371" s="83"/>
    </row>
    <row r="785372" spans="16:16" x14ac:dyDescent="0.3">
      <c r="P785372" s="83"/>
    </row>
    <row r="785373" spans="16:16" x14ac:dyDescent="0.3">
      <c r="P785373" s="83"/>
    </row>
    <row r="785374" spans="16:16" x14ac:dyDescent="0.3">
      <c r="P785374" s="83"/>
    </row>
    <row r="785375" spans="16:16" x14ac:dyDescent="0.3">
      <c r="P785375" s="83"/>
    </row>
    <row r="785376" spans="16:16" x14ac:dyDescent="0.3">
      <c r="P785376" s="83"/>
    </row>
    <row r="785377" spans="16:16" x14ac:dyDescent="0.3">
      <c r="P785377" s="83"/>
    </row>
    <row r="785378" spans="16:16" x14ac:dyDescent="0.3">
      <c r="P785378" s="83"/>
    </row>
    <row r="785379" spans="16:16" x14ac:dyDescent="0.3">
      <c r="P785379" s="83"/>
    </row>
    <row r="785380" spans="16:16" x14ac:dyDescent="0.3">
      <c r="P785380" s="83"/>
    </row>
    <row r="785381" spans="16:16" x14ac:dyDescent="0.3">
      <c r="P785381" s="83"/>
    </row>
    <row r="785382" spans="16:16" x14ac:dyDescent="0.3">
      <c r="P785382" s="83"/>
    </row>
    <row r="785383" spans="16:16" x14ac:dyDescent="0.3">
      <c r="P785383" s="83"/>
    </row>
    <row r="785384" spans="16:16" x14ac:dyDescent="0.3">
      <c r="P785384" s="83"/>
    </row>
    <row r="785385" spans="16:16" x14ac:dyDescent="0.3">
      <c r="P785385" s="83"/>
    </row>
    <row r="785386" spans="16:16" x14ac:dyDescent="0.3">
      <c r="P785386" s="83"/>
    </row>
    <row r="785387" spans="16:16" x14ac:dyDescent="0.3">
      <c r="P785387" s="83"/>
    </row>
    <row r="785388" spans="16:16" x14ac:dyDescent="0.3">
      <c r="P785388" s="83"/>
    </row>
    <row r="785389" spans="16:16" x14ac:dyDescent="0.3">
      <c r="P785389" s="83"/>
    </row>
    <row r="785390" spans="16:16" x14ac:dyDescent="0.3">
      <c r="P785390" s="83"/>
    </row>
    <row r="785391" spans="16:16" x14ac:dyDescent="0.3">
      <c r="P785391" s="83"/>
    </row>
    <row r="785392" spans="16:16" x14ac:dyDescent="0.3">
      <c r="P785392" s="83"/>
    </row>
    <row r="785393" spans="16:16" x14ac:dyDescent="0.3">
      <c r="P785393" s="83"/>
    </row>
    <row r="785394" spans="16:16" x14ac:dyDescent="0.3">
      <c r="P785394" s="83"/>
    </row>
    <row r="785395" spans="16:16" x14ac:dyDescent="0.3">
      <c r="P785395" s="83"/>
    </row>
    <row r="785396" spans="16:16" x14ac:dyDescent="0.3">
      <c r="P785396" s="83"/>
    </row>
    <row r="785397" spans="16:16" x14ac:dyDescent="0.3">
      <c r="P785397" s="83"/>
    </row>
    <row r="785398" spans="16:16" x14ac:dyDescent="0.3">
      <c r="P785398" s="83"/>
    </row>
    <row r="785399" spans="16:16" x14ac:dyDescent="0.3">
      <c r="P785399" s="83"/>
    </row>
    <row r="785400" spans="16:16" x14ac:dyDescent="0.3">
      <c r="P785400" s="83"/>
    </row>
    <row r="785401" spans="16:16" x14ac:dyDescent="0.3">
      <c r="P785401" s="83"/>
    </row>
    <row r="785402" spans="16:16" x14ac:dyDescent="0.3">
      <c r="P785402" s="83"/>
    </row>
    <row r="785403" spans="16:16" x14ac:dyDescent="0.3">
      <c r="P785403" s="83"/>
    </row>
    <row r="785404" spans="16:16" x14ac:dyDescent="0.3">
      <c r="P785404" s="83"/>
    </row>
    <row r="785405" spans="16:16" x14ac:dyDescent="0.3">
      <c r="P785405" s="83"/>
    </row>
    <row r="785406" spans="16:16" x14ac:dyDescent="0.3">
      <c r="P785406" s="83"/>
    </row>
    <row r="785407" spans="16:16" x14ac:dyDescent="0.3">
      <c r="P785407" s="83"/>
    </row>
    <row r="785408" spans="16:16" x14ac:dyDescent="0.3">
      <c r="P785408" s="83"/>
    </row>
    <row r="785409" spans="16:16" x14ac:dyDescent="0.3">
      <c r="P785409" s="83"/>
    </row>
    <row r="785410" spans="16:16" x14ac:dyDescent="0.3">
      <c r="P785410" s="83"/>
    </row>
    <row r="785411" spans="16:16" x14ac:dyDescent="0.3">
      <c r="P785411" s="83"/>
    </row>
    <row r="785412" spans="16:16" x14ac:dyDescent="0.3">
      <c r="P785412" s="83"/>
    </row>
    <row r="785413" spans="16:16" x14ac:dyDescent="0.3">
      <c r="P785413" s="83"/>
    </row>
    <row r="785414" spans="16:16" x14ac:dyDescent="0.3">
      <c r="P785414" s="83"/>
    </row>
    <row r="785415" spans="16:16" x14ac:dyDescent="0.3">
      <c r="P785415" s="83"/>
    </row>
    <row r="785416" spans="16:16" x14ac:dyDescent="0.3">
      <c r="P785416" s="83"/>
    </row>
    <row r="785417" spans="16:16" x14ac:dyDescent="0.3">
      <c r="P785417" s="83"/>
    </row>
    <row r="785418" spans="16:16" x14ac:dyDescent="0.3">
      <c r="P785418" s="83"/>
    </row>
    <row r="785419" spans="16:16" x14ac:dyDescent="0.3">
      <c r="P785419" s="83"/>
    </row>
    <row r="785420" spans="16:16" x14ac:dyDescent="0.3">
      <c r="P785420" s="83"/>
    </row>
    <row r="785421" spans="16:16" x14ac:dyDescent="0.3">
      <c r="P785421" s="83"/>
    </row>
    <row r="785422" spans="16:16" x14ac:dyDescent="0.3">
      <c r="P785422" s="83"/>
    </row>
    <row r="785423" spans="16:16" x14ac:dyDescent="0.3">
      <c r="P785423" s="83"/>
    </row>
    <row r="785424" spans="16:16" x14ac:dyDescent="0.3">
      <c r="P785424" s="83"/>
    </row>
    <row r="785425" spans="16:16" x14ac:dyDescent="0.3">
      <c r="P785425" s="83"/>
    </row>
    <row r="785426" spans="16:16" x14ac:dyDescent="0.3">
      <c r="P785426" s="83"/>
    </row>
    <row r="785427" spans="16:16" x14ac:dyDescent="0.3">
      <c r="P785427" s="83"/>
    </row>
    <row r="785428" spans="16:16" x14ac:dyDescent="0.3">
      <c r="P785428" s="83"/>
    </row>
    <row r="785429" spans="16:16" x14ac:dyDescent="0.3">
      <c r="P785429" s="83"/>
    </row>
    <row r="785430" spans="16:16" x14ac:dyDescent="0.3">
      <c r="P785430" s="83"/>
    </row>
    <row r="785431" spans="16:16" x14ac:dyDescent="0.3">
      <c r="P785431" s="83"/>
    </row>
    <row r="785432" spans="16:16" x14ac:dyDescent="0.3">
      <c r="P785432" s="83"/>
    </row>
    <row r="785433" spans="16:16" x14ac:dyDescent="0.3">
      <c r="P785433" s="83"/>
    </row>
    <row r="785434" spans="16:16" x14ac:dyDescent="0.3">
      <c r="P785434" s="83"/>
    </row>
    <row r="785435" spans="16:16" x14ac:dyDescent="0.3">
      <c r="P785435" s="83"/>
    </row>
    <row r="785436" spans="16:16" x14ac:dyDescent="0.3">
      <c r="P785436" s="83"/>
    </row>
    <row r="785437" spans="16:16" x14ac:dyDescent="0.3">
      <c r="P785437" s="83"/>
    </row>
    <row r="785438" spans="16:16" x14ac:dyDescent="0.3">
      <c r="P785438" s="83"/>
    </row>
    <row r="785439" spans="16:16" x14ac:dyDescent="0.3">
      <c r="P785439" s="83"/>
    </row>
    <row r="785440" spans="16:16" x14ac:dyDescent="0.3">
      <c r="P785440" s="83"/>
    </row>
    <row r="785441" spans="16:16" x14ac:dyDescent="0.3">
      <c r="P785441" s="83"/>
    </row>
    <row r="785442" spans="16:16" x14ac:dyDescent="0.3">
      <c r="P785442" s="83"/>
    </row>
    <row r="785443" spans="16:16" x14ac:dyDescent="0.3">
      <c r="P785443" s="83"/>
    </row>
    <row r="785444" spans="16:16" x14ac:dyDescent="0.3">
      <c r="P785444" s="83"/>
    </row>
    <row r="785445" spans="16:16" x14ac:dyDescent="0.3">
      <c r="P785445" s="83"/>
    </row>
    <row r="785446" spans="16:16" x14ac:dyDescent="0.3">
      <c r="P785446" s="83"/>
    </row>
    <row r="785447" spans="16:16" x14ac:dyDescent="0.3">
      <c r="P785447" s="83"/>
    </row>
    <row r="785448" spans="16:16" x14ac:dyDescent="0.3">
      <c r="P785448" s="83"/>
    </row>
    <row r="785449" spans="16:16" x14ac:dyDescent="0.3">
      <c r="P785449" s="83"/>
    </row>
    <row r="785450" spans="16:16" x14ac:dyDescent="0.3">
      <c r="P785450" s="83"/>
    </row>
    <row r="785451" spans="16:16" x14ac:dyDescent="0.3">
      <c r="P785451" s="83"/>
    </row>
    <row r="785452" spans="16:16" x14ac:dyDescent="0.3">
      <c r="P785452" s="83"/>
    </row>
    <row r="785453" spans="16:16" x14ac:dyDescent="0.3">
      <c r="P785453" s="83"/>
    </row>
    <row r="785454" spans="16:16" x14ac:dyDescent="0.3">
      <c r="P785454" s="83"/>
    </row>
    <row r="785455" spans="16:16" x14ac:dyDescent="0.3">
      <c r="P785455" s="83"/>
    </row>
    <row r="785456" spans="16:16" x14ac:dyDescent="0.3">
      <c r="P785456" s="83"/>
    </row>
    <row r="785457" spans="16:16" x14ac:dyDescent="0.3">
      <c r="P785457" s="83"/>
    </row>
    <row r="785458" spans="16:16" x14ac:dyDescent="0.3">
      <c r="P785458" s="83"/>
    </row>
    <row r="785459" spans="16:16" x14ac:dyDescent="0.3">
      <c r="P785459" s="83"/>
    </row>
    <row r="785460" spans="16:16" x14ac:dyDescent="0.3">
      <c r="P785460" s="83"/>
    </row>
    <row r="785461" spans="16:16" x14ac:dyDescent="0.3">
      <c r="P785461" s="83"/>
    </row>
    <row r="785462" spans="16:16" x14ac:dyDescent="0.3">
      <c r="P785462" s="83"/>
    </row>
    <row r="785463" spans="16:16" x14ac:dyDescent="0.3">
      <c r="P785463" s="83"/>
    </row>
    <row r="785464" spans="16:16" x14ac:dyDescent="0.3">
      <c r="P785464" s="83"/>
    </row>
    <row r="785465" spans="16:16" x14ac:dyDescent="0.3">
      <c r="P785465" s="83"/>
    </row>
    <row r="785466" spans="16:16" x14ac:dyDescent="0.3">
      <c r="P785466" s="83"/>
    </row>
    <row r="785467" spans="16:16" x14ac:dyDescent="0.3">
      <c r="P785467" s="83"/>
    </row>
    <row r="785468" spans="16:16" x14ac:dyDescent="0.3">
      <c r="P785468" s="83"/>
    </row>
    <row r="785469" spans="16:16" x14ac:dyDescent="0.3">
      <c r="P785469" s="83"/>
    </row>
    <row r="785470" spans="16:16" x14ac:dyDescent="0.3">
      <c r="P785470" s="83"/>
    </row>
    <row r="785471" spans="16:16" x14ac:dyDescent="0.3">
      <c r="P785471" s="83"/>
    </row>
    <row r="785472" spans="16:16" x14ac:dyDescent="0.3">
      <c r="P785472" s="83"/>
    </row>
    <row r="785473" spans="16:16" x14ac:dyDescent="0.3">
      <c r="P785473" s="83"/>
    </row>
    <row r="785474" spans="16:16" x14ac:dyDescent="0.3">
      <c r="P785474" s="83"/>
    </row>
    <row r="785475" spans="16:16" x14ac:dyDescent="0.3">
      <c r="P785475" s="83"/>
    </row>
    <row r="785476" spans="16:16" x14ac:dyDescent="0.3">
      <c r="P785476" s="83"/>
    </row>
    <row r="785477" spans="16:16" x14ac:dyDescent="0.3">
      <c r="P785477" s="83"/>
    </row>
    <row r="785478" spans="16:16" x14ac:dyDescent="0.3">
      <c r="P785478" s="83"/>
    </row>
    <row r="785479" spans="16:16" x14ac:dyDescent="0.3">
      <c r="P785479" s="83"/>
    </row>
    <row r="785480" spans="16:16" x14ac:dyDescent="0.3">
      <c r="P785480" s="83"/>
    </row>
    <row r="785481" spans="16:16" x14ac:dyDescent="0.3">
      <c r="P785481" s="83"/>
    </row>
    <row r="785482" spans="16:16" x14ac:dyDescent="0.3">
      <c r="P785482" s="83"/>
    </row>
    <row r="785483" spans="16:16" x14ac:dyDescent="0.3">
      <c r="P785483" s="83"/>
    </row>
    <row r="785484" spans="16:16" x14ac:dyDescent="0.3">
      <c r="P785484" s="83"/>
    </row>
    <row r="785485" spans="16:16" x14ac:dyDescent="0.3">
      <c r="P785485" s="83"/>
    </row>
    <row r="785486" spans="16:16" x14ac:dyDescent="0.3">
      <c r="P785486" s="83"/>
    </row>
    <row r="785487" spans="16:16" x14ac:dyDescent="0.3">
      <c r="P785487" s="83"/>
    </row>
    <row r="785488" spans="16:16" x14ac:dyDescent="0.3">
      <c r="P785488" s="83"/>
    </row>
    <row r="785489" spans="16:16" x14ac:dyDescent="0.3">
      <c r="P785489" s="83"/>
    </row>
    <row r="785490" spans="16:16" x14ac:dyDescent="0.3">
      <c r="P785490" s="83"/>
    </row>
    <row r="785491" spans="16:16" x14ac:dyDescent="0.3">
      <c r="P785491" s="83"/>
    </row>
    <row r="785492" spans="16:16" x14ac:dyDescent="0.3">
      <c r="P785492" s="83"/>
    </row>
    <row r="785493" spans="16:16" x14ac:dyDescent="0.3">
      <c r="P785493" s="83"/>
    </row>
    <row r="785494" spans="16:16" x14ac:dyDescent="0.3">
      <c r="P785494" s="83"/>
    </row>
    <row r="785495" spans="16:16" x14ac:dyDescent="0.3">
      <c r="P785495" s="83"/>
    </row>
    <row r="785496" spans="16:16" x14ac:dyDescent="0.3">
      <c r="P785496" s="83"/>
    </row>
    <row r="785497" spans="16:16" x14ac:dyDescent="0.3">
      <c r="P785497" s="83"/>
    </row>
    <row r="785498" spans="16:16" x14ac:dyDescent="0.3">
      <c r="P785498" s="83"/>
    </row>
    <row r="785499" spans="16:16" x14ac:dyDescent="0.3">
      <c r="P785499" s="83"/>
    </row>
    <row r="785500" spans="16:16" x14ac:dyDescent="0.3">
      <c r="P785500" s="83"/>
    </row>
    <row r="785501" spans="16:16" x14ac:dyDescent="0.3">
      <c r="P785501" s="83"/>
    </row>
    <row r="785502" spans="16:16" x14ac:dyDescent="0.3">
      <c r="P785502" s="83"/>
    </row>
    <row r="785503" spans="16:16" x14ac:dyDescent="0.3">
      <c r="P785503" s="83"/>
    </row>
    <row r="785504" spans="16:16" x14ac:dyDescent="0.3">
      <c r="P785504" s="83"/>
    </row>
    <row r="785505" spans="16:16" x14ac:dyDescent="0.3">
      <c r="P785505" s="83"/>
    </row>
    <row r="785506" spans="16:16" x14ac:dyDescent="0.3">
      <c r="P785506" s="83"/>
    </row>
    <row r="785507" spans="16:16" x14ac:dyDescent="0.3">
      <c r="P785507" s="83"/>
    </row>
    <row r="785508" spans="16:16" x14ac:dyDescent="0.3">
      <c r="P785508" s="83"/>
    </row>
    <row r="785509" spans="16:16" x14ac:dyDescent="0.3">
      <c r="P785509" s="83"/>
    </row>
    <row r="785510" spans="16:16" x14ac:dyDescent="0.3">
      <c r="P785510" s="83"/>
    </row>
    <row r="785511" spans="16:16" x14ac:dyDescent="0.3">
      <c r="P785511" s="83"/>
    </row>
    <row r="785512" spans="16:16" x14ac:dyDescent="0.3">
      <c r="P785512" s="83"/>
    </row>
    <row r="785513" spans="16:16" x14ac:dyDescent="0.3">
      <c r="P785513" s="83"/>
    </row>
    <row r="785514" spans="16:16" x14ac:dyDescent="0.3">
      <c r="P785514" s="83"/>
    </row>
    <row r="785515" spans="16:16" x14ac:dyDescent="0.3">
      <c r="P785515" s="83"/>
    </row>
    <row r="785516" spans="16:16" x14ac:dyDescent="0.3">
      <c r="P785516" s="83"/>
    </row>
    <row r="785517" spans="16:16" x14ac:dyDescent="0.3">
      <c r="P785517" s="83"/>
    </row>
    <row r="785518" spans="16:16" x14ac:dyDescent="0.3">
      <c r="P785518" s="83"/>
    </row>
    <row r="785519" spans="16:16" x14ac:dyDescent="0.3">
      <c r="P785519" s="83"/>
    </row>
    <row r="785520" spans="16:16" x14ac:dyDescent="0.3">
      <c r="P785520" s="83"/>
    </row>
    <row r="785521" spans="16:16" x14ac:dyDescent="0.3">
      <c r="P785521" s="83"/>
    </row>
    <row r="785522" spans="16:16" x14ac:dyDescent="0.3">
      <c r="P785522" s="83"/>
    </row>
    <row r="785523" spans="16:16" x14ac:dyDescent="0.3">
      <c r="P785523" s="83"/>
    </row>
    <row r="785524" spans="16:16" x14ac:dyDescent="0.3">
      <c r="P785524" s="83"/>
    </row>
    <row r="785525" spans="16:16" x14ac:dyDescent="0.3">
      <c r="P785525" s="83"/>
    </row>
    <row r="785526" spans="16:16" x14ac:dyDescent="0.3">
      <c r="P785526" s="83"/>
    </row>
    <row r="785527" spans="16:16" x14ac:dyDescent="0.3">
      <c r="P785527" s="83"/>
    </row>
    <row r="785528" spans="16:16" x14ac:dyDescent="0.3">
      <c r="P785528" s="83"/>
    </row>
    <row r="785529" spans="16:16" x14ac:dyDescent="0.3">
      <c r="P785529" s="83"/>
    </row>
    <row r="785530" spans="16:16" x14ac:dyDescent="0.3">
      <c r="P785530" s="83"/>
    </row>
    <row r="785531" spans="16:16" x14ac:dyDescent="0.3">
      <c r="P785531" s="83"/>
    </row>
    <row r="785532" spans="16:16" x14ac:dyDescent="0.3">
      <c r="P785532" s="83"/>
    </row>
    <row r="785533" spans="16:16" x14ac:dyDescent="0.3">
      <c r="P785533" s="83"/>
    </row>
    <row r="785534" spans="16:16" x14ac:dyDescent="0.3">
      <c r="P785534" s="83"/>
    </row>
    <row r="785535" spans="16:16" x14ac:dyDescent="0.3">
      <c r="P785535" s="83"/>
    </row>
    <row r="785536" spans="16:16" x14ac:dyDescent="0.3">
      <c r="P785536" s="83"/>
    </row>
    <row r="785537" spans="16:16" x14ac:dyDescent="0.3">
      <c r="P785537" s="83"/>
    </row>
    <row r="785538" spans="16:16" x14ac:dyDescent="0.3">
      <c r="P785538" s="83"/>
    </row>
    <row r="785539" spans="16:16" x14ac:dyDescent="0.3">
      <c r="P785539" s="83"/>
    </row>
    <row r="785540" spans="16:16" x14ac:dyDescent="0.3">
      <c r="P785540" s="83"/>
    </row>
    <row r="785541" spans="16:16" x14ac:dyDescent="0.3">
      <c r="P785541" s="83"/>
    </row>
    <row r="785542" spans="16:16" x14ac:dyDescent="0.3">
      <c r="P785542" s="83"/>
    </row>
    <row r="785543" spans="16:16" x14ac:dyDescent="0.3">
      <c r="P785543" s="83"/>
    </row>
    <row r="785544" spans="16:16" x14ac:dyDescent="0.3">
      <c r="P785544" s="83"/>
    </row>
    <row r="785545" spans="16:16" x14ac:dyDescent="0.3">
      <c r="P785545" s="83"/>
    </row>
    <row r="785546" spans="16:16" x14ac:dyDescent="0.3">
      <c r="P785546" s="83"/>
    </row>
    <row r="785547" spans="16:16" x14ac:dyDescent="0.3">
      <c r="P785547" s="83"/>
    </row>
    <row r="785548" spans="16:16" x14ac:dyDescent="0.3">
      <c r="P785548" s="83"/>
    </row>
    <row r="785549" spans="16:16" x14ac:dyDescent="0.3">
      <c r="P785549" s="83"/>
    </row>
    <row r="785550" spans="16:16" x14ac:dyDescent="0.3">
      <c r="P785550" s="83"/>
    </row>
    <row r="785551" spans="16:16" x14ac:dyDescent="0.3">
      <c r="P785551" s="83"/>
    </row>
    <row r="785552" spans="16:16" x14ac:dyDescent="0.3">
      <c r="P785552" s="83"/>
    </row>
    <row r="785553" spans="16:16" x14ac:dyDescent="0.3">
      <c r="P785553" s="83"/>
    </row>
    <row r="785554" spans="16:16" x14ac:dyDescent="0.3">
      <c r="P785554" s="83"/>
    </row>
    <row r="785555" spans="16:16" x14ac:dyDescent="0.3">
      <c r="P785555" s="83"/>
    </row>
    <row r="785556" spans="16:16" x14ac:dyDescent="0.3">
      <c r="P785556" s="83"/>
    </row>
    <row r="785557" spans="16:16" x14ac:dyDescent="0.3">
      <c r="P785557" s="83"/>
    </row>
    <row r="785558" spans="16:16" x14ac:dyDescent="0.3">
      <c r="P785558" s="83"/>
    </row>
    <row r="785559" spans="16:16" x14ac:dyDescent="0.3">
      <c r="P785559" s="83"/>
    </row>
    <row r="785560" spans="16:16" x14ac:dyDescent="0.3">
      <c r="P785560" s="83"/>
    </row>
    <row r="785561" spans="16:16" x14ac:dyDescent="0.3">
      <c r="P785561" s="83"/>
    </row>
    <row r="785562" spans="16:16" x14ac:dyDescent="0.3">
      <c r="P785562" s="83"/>
    </row>
    <row r="785563" spans="16:16" x14ac:dyDescent="0.3">
      <c r="P785563" s="83"/>
    </row>
    <row r="785564" spans="16:16" x14ac:dyDescent="0.3">
      <c r="P785564" s="83"/>
    </row>
    <row r="785565" spans="16:16" x14ac:dyDescent="0.3">
      <c r="P785565" s="83"/>
    </row>
    <row r="785566" spans="16:16" x14ac:dyDescent="0.3">
      <c r="P785566" s="83"/>
    </row>
    <row r="785567" spans="16:16" x14ac:dyDescent="0.3">
      <c r="P785567" s="83"/>
    </row>
    <row r="785568" spans="16:16" x14ac:dyDescent="0.3">
      <c r="P785568" s="83"/>
    </row>
    <row r="785569" spans="16:16" x14ac:dyDescent="0.3">
      <c r="P785569" s="83"/>
    </row>
    <row r="785570" spans="16:16" x14ac:dyDescent="0.3">
      <c r="P785570" s="83"/>
    </row>
    <row r="785571" spans="16:16" x14ac:dyDescent="0.3">
      <c r="P785571" s="83"/>
    </row>
    <row r="785572" spans="16:16" x14ac:dyDescent="0.3">
      <c r="P785572" s="83"/>
    </row>
    <row r="785573" spans="16:16" x14ac:dyDescent="0.3">
      <c r="P785573" s="83"/>
    </row>
    <row r="785574" spans="16:16" x14ac:dyDescent="0.3">
      <c r="P785574" s="83"/>
    </row>
    <row r="785575" spans="16:16" x14ac:dyDescent="0.3">
      <c r="P785575" s="83"/>
    </row>
    <row r="785576" spans="16:16" x14ac:dyDescent="0.3">
      <c r="P785576" s="83"/>
    </row>
    <row r="785577" spans="16:16" x14ac:dyDescent="0.3">
      <c r="P785577" s="83"/>
    </row>
    <row r="785578" spans="16:16" x14ac:dyDescent="0.3">
      <c r="P785578" s="83"/>
    </row>
    <row r="785579" spans="16:16" x14ac:dyDescent="0.3">
      <c r="P785579" s="83"/>
    </row>
    <row r="785580" spans="16:16" x14ac:dyDescent="0.3">
      <c r="P785580" s="83"/>
    </row>
    <row r="785581" spans="16:16" x14ac:dyDescent="0.3">
      <c r="P785581" s="83"/>
    </row>
    <row r="785582" spans="16:16" x14ac:dyDescent="0.3">
      <c r="P785582" s="83"/>
    </row>
    <row r="785583" spans="16:16" x14ac:dyDescent="0.3">
      <c r="P785583" s="83"/>
    </row>
    <row r="785584" spans="16:16" x14ac:dyDescent="0.3">
      <c r="P785584" s="83"/>
    </row>
    <row r="785585" spans="16:16" x14ac:dyDescent="0.3">
      <c r="P785585" s="83"/>
    </row>
    <row r="785586" spans="16:16" x14ac:dyDescent="0.3">
      <c r="P785586" s="83"/>
    </row>
    <row r="785587" spans="16:16" x14ac:dyDescent="0.3">
      <c r="P785587" s="83"/>
    </row>
    <row r="785588" spans="16:16" x14ac:dyDescent="0.3">
      <c r="P785588" s="83"/>
    </row>
    <row r="785589" spans="16:16" x14ac:dyDescent="0.3">
      <c r="P785589" s="83"/>
    </row>
    <row r="785590" spans="16:16" x14ac:dyDescent="0.3">
      <c r="P785590" s="83"/>
    </row>
    <row r="785591" spans="16:16" x14ac:dyDescent="0.3">
      <c r="P785591" s="83"/>
    </row>
    <row r="785592" spans="16:16" x14ac:dyDescent="0.3">
      <c r="P785592" s="83"/>
    </row>
    <row r="785593" spans="16:16" x14ac:dyDescent="0.3">
      <c r="P785593" s="83"/>
    </row>
    <row r="785594" spans="16:16" x14ac:dyDescent="0.3">
      <c r="P785594" s="83"/>
    </row>
    <row r="785595" spans="16:16" x14ac:dyDescent="0.3">
      <c r="P785595" s="83"/>
    </row>
    <row r="785596" spans="16:16" x14ac:dyDescent="0.3">
      <c r="P785596" s="83"/>
    </row>
    <row r="785597" spans="16:16" x14ac:dyDescent="0.3">
      <c r="P785597" s="83"/>
    </row>
    <row r="785598" spans="16:16" x14ac:dyDescent="0.3">
      <c r="P785598" s="83"/>
    </row>
    <row r="785599" spans="16:16" x14ac:dyDescent="0.3">
      <c r="P785599" s="83"/>
    </row>
    <row r="785600" spans="16:16" x14ac:dyDescent="0.3">
      <c r="P785600" s="83"/>
    </row>
    <row r="785601" spans="16:16" x14ac:dyDescent="0.3">
      <c r="P785601" s="83"/>
    </row>
    <row r="785602" spans="16:16" x14ac:dyDescent="0.3">
      <c r="P785602" s="83"/>
    </row>
    <row r="785603" spans="16:16" x14ac:dyDescent="0.3">
      <c r="P785603" s="83"/>
    </row>
    <row r="785604" spans="16:16" x14ac:dyDescent="0.3">
      <c r="P785604" s="83"/>
    </row>
    <row r="785605" spans="16:16" x14ac:dyDescent="0.3">
      <c r="P785605" s="83"/>
    </row>
    <row r="785606" spans="16:16" x14ac:dyDescent="0.3">
      <c r="P785606" s="83"/>
    </row>
    <row r="785607" spans="16:16" x14ac:dyDescent="0.3">
      <c r="P785607" s="83"/>
    </row>
    <row r="785608" spans="16:16" x14ac:dyDescent="0.3">
      <c r="P785608" s="83"/>
    </row>
    <row r="785609" spans="16:16" x14ac:dyDescent="0.3">
      <c r="P785609" s="83"/>
    </row>
    <row r="785610" spans="16:16" x14ac:dyDescent="0.3">
      <c r="P785610" s="83"/>
    </row>
    <row r="785611" spans="16:16" x14ac:dyDescent="0.3">
      <c r="P785611" s="83"/>
    </row>
    <row r="785612" spans="16:16" x14ac:dyDescent="0.3">
      <c r="P785612" s="83"/>
    </row>
    <row r="785613" spans="16:16" x14ac:dyDescent="0.3">
      <c r="P785613" s="83"/>
    </row>
    <row r="785614" spans="16:16" x14ac:dyDescent="0.3">
      <c r="P785614" s="83"/>
    </row>
    <row r="785615" spans="16:16" x14ac:dyDescent="0.3">
      <c r="P785615" s="83"/>
    </row>
    <row r="785616" spans="16:16" x14ac:dyDescent="0.3">
      <c r="P785616" s="83"/>
    </row>
    <row r="785617" spans="16:16" x14ac:dyDescent="0.3">
      <c r="P785617" s="83"/>
    </row>
    <row r="785618" spans="16:16" x14ac:dyDescent="0.3">
      <c r="P785618" s="83"/>
    </row>
    <row r="785619" spans="16:16" x14ac:dyDescent="0.3">
      <c r="P785619" s="83"/>
    </row>
    <row r="785620" spans="16:16" x14ac:dyDescent="0.3">
      <c r="P785620" s="83"/>
    </row>
    <row r="785621" spans="16:16" x14ac:dyDescent="0.3">
      <c r="P785621" s="83"/>
    </row>
    <row r="785622" spans="16:16" x14ac:dyDescent="0.3">
      <c r="P785622" s="83"/>
    </row>
    <row r="785623" spans="16:16" x14ac:dyDescent="0.3">
      <c r="P785623" s="83"/>
    </row>
    <row r="785624" spans="16:16" x14ac:dyDescent="0.3">
      <c r="P785624" s="83"/>
    </row>
    <row r="785625" spans="16:16" x14ac:dyDescent="0.3">
      <c r="P785625" s="83"/>
    </row>
    <row r="785626" spans="16:16" x14ac:dyDescent="0.3">
      <c r="P785626" s="83"/>
    </row>
    <row r="785627" spans="16:16" x14ac:dyDescent="0.3">
      <c r="P785627" s="83"/>
    </row>
    <row r="785628" spans="16:16" x14ac:dyDescent="0.3">
      <c r="P785628" s="83"/>
    </row>
    <row r="785629" spans="16:16" x14ac:dyDescent="0.3">
      <c r="P785629" s="83"/>
    </row>
    <row r="785630" spans="16:16" x14ac:dyDescent="0.3">
      <c r="P785630" s="83"/>
    </row>
    <row r="785631" spans="16:16" x14ac:dyDescent="0.3">
      <c r="P785631" s="83"/>
    </row>
    <row r="785632" spans="16:16" x14ac:dyDescent="0.3">
      <c r="P785632" s="83"/>
    </row>
    <row r="785633" spans="16:16" x14ac:dyDescent="0.3">
      <c r="P785633" s="83"/>
    </row>
    <row r="785634" spans="16:16" x14ac:dyDescent="0.3">
      <c r="P785634" s="83"/>
    </row>
    <row r="785635" spans="16:16" x14ac:dyDescent="0.3">
      <c r="P785635" s="83"/>
    </row>
    <row r="785636" spans="16:16" x14ac:dyDescent="0.3">
      <c r="P785636" s="83"/>
    </row>
    <row r="785637" spans="16:16" x14ac:dyDescent="0.3">
      <c r="P785637" s="83"/>
    </row>
    <row r="785638" spans="16:16" x14ac:dyDescent="0.3">
      <c r="P785638" s="83"/>
    </row>
    <row r="785639" spans="16:16" x14ac:dyDescent="0.3">
      <c r="P785639" s="83"/>
    </row>
    <row r="785640" spans="16:16" x14ac:dyDescent="0.3">
      <c r="P785640" s="83"/>
    </row>
    <row r="785641" spans="16:16" x14ac:dyDescent="0.3">
      <c r="P785641" s="83"/>
    </row>
    <row r="785642" spans="16:16" x14ac:dyDescent="0.3">
      <c r="P785642" s="83"/>
    </row>
    <row r="785643" spans="16:16" x14ac:dyDescent="0.3">
      <c r="P785643" s="83"/>
    </row>
    <row r="785644" spans="16:16" x14ac:dyDescent="0.3">
      <c r="P785644" s="83"/>
    </row>
    <row r="785645" spans="16:16" x14ac:dyDescent="0.3">
      <c r="P785645" s="83"/>
    </row>
    <row r="785646" spans="16:16" x14ac:dyDescent="0.3">
      <c r="P785646" s="83"/>
    </row>
    <row r="785647" spans="16:16" x14ac:dyDescent="0.3">
      <c r="P785647" s="83"/>
    </row>
    <row r="785648" spans="16:16" x14ac:dyDescent="0.3">
      <c r="P785648" s="83"/>
    </row>
    <row r="785649" spans="16:16" x14ac:dyDescent="0.3">
      <c r="P785649" s="83"/>
    </row>
    <row r="785650" spans="16:16" x14ac:dyDescent="0.3">
      <c r="P785650" s="83"/>
    </row>
    <row r="785651" spans="16:16" x14ac:dyDescent="0.3">
      <c r="P785651" s="83"/>
    </row>
    <row r="785652" spans="16:16" x14ac:dyDescent="0.3">
      <c r="P785652" s="83"/>
    </row>
    <row r="785653" spans="16:16" x14ac:dyDescent="0.3">
      <c r="P785653" s="83"/>
    </row>
    <row r="785654" spans="16:16" x14ac:dyDescent="0.3">
      <c r="P785654" s="83"/>
    </row>
    <row r="785655" spans="16:16" x14ac:dyDescent="0.3">
      <c r="P785655" s="83"/>
    </row>
    <row r="785656" spans="16:16" x14ac:dyDescent="0.3">
      <c r="P785656" s="83"/>
    </row>
    <row r="785657" spans="16:16" x14ac:dyDescent="0.3">
      <c r="P785657" s="83"/>
    </row>
    <row r="785658" spans="16:16" x14ac:dyDescent="0.3">
      <c r="P785658" s="83"/>
    </row>
    <row r="785659" spans="16:16" x14ac:dyDescent="0.3">
      <c r="P785659" s="83"/>
    </row>
    <row r="785660" spans="16:16" x14ac:dyDescent="0.3">
      <c r="P785660" s="83"/>
    </row>
    <row r="785661" spans="16:16" x14ac:dyDescent="0.3">
      <c r="P785661" s="83"/>
    </row>
    <row r="785662" spans="16:16" x14ac:dyDescent="0.3">
      <c r="P785662" s="83"/>
    </row>
    <row r="785663" spans="16:16" x14ac:dyDescent="0.3">
      <c r="P785663" s="83"/>
    </row>
    <row r="785664" spans="16:16" x14ac:dyDescent="0.3">
      <c r="P785664" s="83"/>
    </row>
    <row r="785665" spans="16:16" x14ac:dyDescent="0.3">
      <c r="P785665" s="83"/>
    </row>
    <row r="785666" spans="16:16" x14ac:dyDescent="0.3">
      <c r="P785666" s="83"/>
    </row>
    <row r="785667" spans="16:16" x14ac:dyDescent="0.3">
      <c r="P785667" s="83"/>
    </row>
    <row r="785668" spans="16:16" x14ac:dyDescent="0.3">
      <c r="P785668" s="83"/>
    </row>
    <row r="785669" spans="16:16" x14ac:dyDescent="0.3">
      <c r="P785669" s="83"/>
    </row>
    <row r="785670" spans="16:16" x14ac:dyDescent="0.3">
      <c r="P785670" s="83"/>
    </row>
    <row r="785671" spans="16:16" x14ac:dyDescent="0.3">
      <c r="P785671" s="83"/>
    </row>
    <row r="785672" spans="16:16" x14ac:dyDescent="0.3">
      <c r="P785672" s="83"/>
    </row>
    <row r="785673" spans="16:16" x14ac:dyDescent="0.3">
      <c r="P785673" s="83"/>
    </row>
    <row r="785674" spans="16:16" x14ac:dyDescent="0.3">
      <c r="P785674" s="83"/>
    </row>
    <row r="785675" spans="16:16" x14ac:dyDescent="0.3">
      <c r="P785675" s="83"/>
    </row>
    <row r="785676" spans="16:16" x14ac:dyDescent="0.3">
      <c r="P785676" s="83"/>
    </row>
    <row r="785677" spans="16:16" x14ac:dyDescent="0.3">
      <c r="P785677" s="83"/>
    </row>
    <row r="785678" spans="16:16" x14ac:dyDescent="0.3">
      <c r="P785678" s="83"/>
    </row>
    <row r="785679" spans="16:16" x14ac:dyDescent="0.3">
      <c r="P785679" s="83"/>
    </row>
    <row r="785680" spans="16:16" x14ac:dyDescent="0.3">
      <c r="P785680" s="83"/>
    </row>
    <row r="785681" spans="16:16" x14ac:dyDescent="0.3">
      <c r="P785681" s="83"/>
    </row>
    <row r="785682" spans="16:16" x14ac:dyDescent="0.3">
      <c r="P785682" s="83"/>
    </row>
    <row r="785683" spans="16:16" x14ac:dyDescent="0.3">
      <c r="P785683" s="83"/>
    </row>
    <row r="785684" spans="16:16" x14ac:dyDescent="0.3">
      <c r="P785684" s="83"/>
    </row>
    <row r="785685" spans="16:16" x14ac:dyDescent="0.3">
      <c r="P785685" s="83"/>
    </row>
    <row r="785686" spans="16:16" x14ac:dyDescent="0.3">
      <c r="P785686" s="83"/>
    </row>
    <row r="785687" spans="16:16" x14ac:dyDescent="0.3">
      <c r="P785687" s="83"/>
    </row>
    <row r="785688" spans="16:16" x14ac:dyDescent="0.3">
      <c r="P785688" s="83"/>
    </row>
    <row r="785689" spans="16:16" x14ac:dyDescent="0.3">
      <c r="P785689" s="83"/>
    </row>
    <row r="785690" spans="16:16" x14ac:dyDescent="0.3">
      <c r="P785690" s="83"/>
    </row>
    <row r="785691" spans="16:16" x14ac:dyDescent="0.3">
      <c r="P785691" s="83"/>
    </row>
    <row r="785692" spans="16:16" x14ac:dyDescent="0.3">
      <c r="P785692" s="83"/>
    </row>
    <row r="785693" spans="16:16" x14ac:dyDescent="0.3">
      <c r="P785693" s="83"/>
    </row>
    <row r="785694" spans="16:16" x14ac:dyDescent="0.3">
      <c r="P785694" s="83"/>
    </row>
    <row r="785695" spans="16:16" x14ac:dyDescent="0.3">
      <c r="P785695" s="83"/>
    </row>
    <row r="785696" spans="16:16" x14ac:dyDescent="0.3">
      <c r="P785696" s="83"/>
    </row>
    <row r="785697" spans="16:16" x14ac:dyDescent="0.3">
      <c r="P785697" s="83"/>
    </row>
    <row r="785698" spans="16:16" x14ac:dyDescent="0.3">
      <c r="P785698" s="83"/>
    </row>
    <row r="785699" spans="16:16" x14ac:dyDescent="0.3">
      <c r="P785699" s="83"/>
    </row>
    <row r="785700" spans="16:16" x14ac:dyDescent="0.3">
      <c r="P785700" s="83"/>
    </row>
    <row r="785701" spans="16:16" x14ac:dyDescent="0.3">
      <c r="P785701" s="83"/>
    </row>
    <row r="785702" spans="16:16" x14ac:dyDescent="0.3">
      <c r="P785702" s="83"/>
    </row>
    <row r="785703" spans="16:16" x14ac:dyDescent="0.3">
      <c r="P785703" s="83"/>
    </row>
    <row r="785704" spans="16:16" x14ac:dyDescent="0.3">
      <c r="P785704" s="83"/>
    </row>
    <row r="785705" spans="16:16" x14ac:dyDescent="0.3">
      <c r="P785705" s="83"/>
    </row>
    <row r="785706" spans="16:16" x14ac:dyDescent="0.3">
      <c r="P785706" s="83"/>
    </row>
    <row r="785707" spans="16:16" x14ac:dyDescent="0.3">
      <c r="P785707" s="83"/>
    </row>
    <row r="785708" spans="16:16" x14ac:dyDescent="0.3">
      <c r="P785708" s="83"/>
    </row>
    <row r="785709" spans="16:16" x14ac:dyDescent="0.3">
      <c r="P785709" s="83"/>
    </row>
    <row r="785710" spans="16:16" x14ac:dyDescent="0.3">
      <c r="P785710" s="83"/>
    </row>
    <row r="785711" spans="16:16" x14ac:dyDescent="0.3">
      <c r="P785711" s="83"/>
    </row>
    <row r="785712" spans="16:16" x14ac:dyDescent="0.3">
      <c r="P785712" s="83"/>
    </row>
    <row r="785713" spans="16:16" x14ac:dyDescent="0.3">
      <c r="P785713" s="83"/>
    </row>
    <row r="785714" spans="16:16" x14ac:dyDescent="0.3">
      <c r="P785714" s="83"/>
    </row>
    <row r="785715" spans="16:16" x14ac:dyDescent="0.3">
      <c r="P785715" s="83"/>
    </row>
    <row r="785716" spans="16:16" x14ac:dyDescent="0.3">
      <c r="P785716" s="83"/>
    </row>
    <row r="785717" spans="16:16" x14ac:dyDescent="0.3">
      <c r="P785717" s="83"/>
    </row>
    <row r="785718" spans="16:16" x14ac:dyDescent="0.3">
      <c r="P785718" s="83"/>
    </row>
    <row r="785719" spans="16:16" x14ac:dyDescent="0.3">
      <c r="P785719" s="83"/>
    </row>
    <row r="785720" spans="16:16" x14ac:dyDescent="0.3">
      <c r="P785720" s="83"/>
    </row>
    <row r="785721" spans="16:16" x14ac:dyDescent="0.3">
      <c r="P785721" s="83"/>
    </row>
    <row r="785722" spans="16:16" x14ac:dyDescent="0.3">
      <c r="P785722" s="83"/>
    </row>
    <row r="785723" spans="16:16" x14ac:dyDescent="0.3">
      <c r="P785723" s="83"/>
    </row>
    <row r="785724" spans="16:16" x14ac:dyDescent="0.3">
      <c r="P785724" s="83"/>
    </row>
    <row r="785725" spans="16:16" x14ac:dyDescent="0.3">
      <c r="P785725" s="83"/>
    </row>
    <row r="785726" spans="16:16" x14ac:dyDescent="0.3">
      <c r="P785726" s="83"/>
    </row>
    <row r="785727" spans="16:16" x14ac:dyDescent="0.3">
      <c r="P785727" s="83"/>
    </row>
    <row r="785728" spans="16:16" x14ac:dyDescent="0.3">
      <c r="P785728" s="83"/>
    </row>
    <row r="785729" spans="16:16" x14ac:dyDescent="0.3">
      <c r="P785729" s="83"/>
    </row>
    <row r="785730" spans="16:16" x14ac:dyDescent="0.3">
      <c r="P785730" s="83"/>
    </row>
    <row r="785731" spans="16:16" x14ac:dyDescent="0.3">
      <c r="P785731" s="83"/>
    </row>
    <row r="785732" spans="16:16" x14ac:dyDescent="0.3">
      <c r="P785732" s="83"/>
    </row>
    <row r="785733" spans="16:16" x14ac:dyDescent="0.3">
      <c r="P785733" s="83"/>
    </row>
    <row r="785734" spans="16:16" x14ac:dyDescent="0.3">
      <c r="P785734" s="83"/>
    </row>
    <row r="785735" spans="16:16" x14ac:dyDescent="0.3">
      <c r="P785735" s="83"/>
    </row>
    <row r="785736" spans="16:16" x14ac:dyDescent="0.3">
      <c r="P785736" s="83"/>
    </row>
    <row r="785737" spans="16:16" x14ac:dyDescent="0.3">
      <c r="P785737" s="83"/>
    </row>
    <row r="785738" spans="16:16" x14ac:dyDescent="0.3">
      <c r="P785738" s="83"/>
    </row>
    <row r="785739" spans="16:16" x14ac:dyDescent="0.3">
      <c r="P785739" s="83"/>
    </row>
    <row r="785740" spans="16:16" x14ac:dyDescent="0.3">
      <c r="P785740" s="83"/>
    </row>
    <row r="785741" spans="16:16" x14ac:dyDescent="0.3">
      <c r="P785741" s="83"/>
    </row>
    <row r="785742" spans="16:16" x14ac:dyDescent="0.3">
      <c r="P785742" s="83"/>
    </row>
    <row r="785743" spans="16:16" x14ac:dyDescent="0.3">
      <c r="P785743" s="83"/>
    </row>
    <row r="785744" spans="16:16" x14ac:dyDescent="0.3">
      <c r="P785744" s="83"/>
    </row>
    <row r="785745" spans="16:16" x14ac:dyDescent="0.3">
      <c r="P785745" s="83"/>
    </row>
    <row r="785746" spans="16:16" x14ac:dyDescent="0.3">
      <c r="P785746" s="83"/>
    </row>
    <row r="785747" spans="16:16" x14ac:dyDescent="0.3">
      <c r="P785747" s="83"/>
    </row>
    <row r="785748" spans="16:16" x14ac:dyDescent="0.3">
      <c r="P785748" s="83"/>
    </row>
    <row r="785749" spans="16:16" x14ac:dyDescent="0.3">
      <c r="P785749" s="83"/>
    </row>
    <row r="785750" spans="16:16" x14ac:dyDescent="0.3">
      <c r="P785750" s="83"/>
    </row>
    <row r="785751" spans="16:16" x14ac:dyDescent="0.3">
      <c r="P785751" s="83"/>
    </row>
    <row r="785752" spans="16:16" x14ac:dyDescent="0.3">
      <c r="P785752" s="83"/>
    </row>
    <row r="785753" spans="16:16" x14ac:dyDescent="0.3">
      <c r="P785753" s="83"/>
    </row>
    <row r="785754" spans="16:16" x14ac:dyDescent="0.3">
      <c r="P785754" s="83"/>
    </row>
    <row r="785755" spans="16:16" x14ac:dyDescent="0.3">
      <c r="P785755" s="83"/>
    </row>
    <row r="785756" spans="16:16" x14ac:dyDescent="0.3">
      <c r="P785756" s="83"/>
    </row>
    <row r="785757" spans="16:16" x14ac:dyDescent="0.3">
      <c r="P785757" s="83"/>
    </row>
    <row r="785758" spans="16:16" x14ac:dyDescent="0.3">
      <c r="P785758" s="83"/>
    </row>
    <row r="785759" spans="16:16" x14ac:dyDescent="0.3">
      <c r="P785759" s="83"/>
    </row>
    <row r="785760" spans="16:16" x14ac:dyDescent="0.3">
      <c r="P785760" s="83"/>
    </row>
    <row r="785761" spans="16:16" x14ac:dyDescent="0.3">
      <c r="P785761" s="83"/>
    </row>
    <row r="785762" spans="16:16" x14ac:dyDescent="0.3">
      <c r="P785762" s="83"/>
    </row>
    <row r="785763" spans="16:16" x14ac:dyDescent="0.3">
      <c r="P785763" s="83"/>
    </row>
    <row r="785764" spans="16:16" x14ac:dyDescent="0.3">
      <c r="P785764" s="83"/>
    </row>
    <row r="785765" spans="16:16" x14ac:dyDescent="0.3">
      <c r="P785765" s="83"/>
    </row>
    <row r="785766" spans="16:16" x14ac:dyDescent="0.3">
      <c r="P785766" s="83"/>
    </row>
    <row r="785767" spans="16:16" x14ac:dyDescent="0.3">
      <c r="P785767" s="83"/>
    </row>
    <row r="785768" spans="16:16" x14ac:dyDescent="0.3">
      <c r="P785768" s="83"/>
    </row>
    <row r="785769" spans="16:16" x14ac:dyDescent="0.3">
      <c r="P785769" s="83"/>
    </row>
    <row r="785770" spans="16:16" x14ac:dyDescent="0.3">
      <c r="P785770" s="83"/>
    </row>
    <row r="785771" spans="16:16" x14ac:dyDescent="0.3">
      <c r="P785771" s="83"/>
    </row>
    <row r="785772" spans="16:16" x14ac:dyDescent="0.3">
      <c r="P785772" s="83"/>
    </row>
    <row r="785773" spans="16:16" x14ac:dyDescent="0.3">
      <c r="P785773" s="83"/>
    </row>
    <row r="785774" spans="16:16" x14ac:dyDescent="0.3">
      <c r="P785774" s="83"/>
    </row>
    <row r="785775" spans="16:16" x14ac:dyDescent="0.3">
      <c r="P785775" s="83"/>
    </row>
    <row r="785776" spans="16:16" x14ac:dyDescent="0.3">
      <c r="P785776" s="83"/>
    </row>
    <row r="785777" spans="16:16" x14ac:dyDescent="0.3">
      <c r="P785777" s="83"/>
    </row>
    <row r="785778" spans="16:16" x14ac:dyDescent="0.3">
      <c r="P785778" s="83"/>
    </row>
    <row r="785779" spans="16:16" x14ac:dyDescent="0.3">
      <c r="P785779" s="83"/>
    </row>
    <row r="785780" spans="16:16" x14ac:dyDescent="0.3">
      <c r="P785780" s="83"/>
    </row>
    <row r="785781" spans="16:16" x14ac:dyDescent="0.3">
      <c r="P785781" s="83"/>
    </row>
    <row r="785782" spans="16:16" x14ac:dyDescent="0.3">
      <c r="P785782" s="83"/>
    </row>
    <row r="785783" spans="16:16" x14ac:dyDescent="0.3">
      <c r="P785783" s="83"/>
    </row>
    <row r="785784" spans="16:16" x14ac:dyDescent="0.3">
      <c r="P785784" s="83"/>
    </row>
    <row r="785785" spans="16:16" x14ac:dyDescent="0.3">
      <c r="P785785" s="83"/>
    </row>
    <row r="785786" spans="16:16" x14ac:dyDescent="0.3">
      <c r="P785786" s="83"/>
    </row>
    <row r="785787" spans="16:16" x14ac:dyDescent="0.3">
      <c r="P785787" s="83"/>
    </row>
    <row r="785788" spans="16:16" x14ac:dyDescent="0.3">
      <c r="P785788" s="83"/>
    </row>
    <row r="785789" spans="16:16" x14ac:dyDescent="0.3">
      <c r="P785789" s="83"/>
    </row>
    <row r="785790" spans="16:16" x14ac:dyDescent="0.3">
      <c r="P785790" s="83"/>
    </row>
    <row r="785791" spans="16:16" x14ac:dyDescent="0.3">
      <c r="P785791" s="83"/>
    </row>
    <row r="785792" spans="16:16" x14ac:dyDescent="0.3">
      <c r="P785792" s="83"/>
    </row>
    <row r="785793" spans="16:16" x14ac:dyDescent="0.3">
      <c r="P785793" s="83"/>
    </row>
    <row r="785794" spans="16:16" x14ac:dyDescent="0.3">
      <c r="P785794" s="83"/>
    </row>
    <row r="785795" spans="16:16" x14ac:dyDescent="0.3">
      <c r="P785795" s="83"/>
    </row>
    <row r="785796" spans="16:16" x14ac:dyDescent="0.3">
      <c r="P785796" s="83"/>
    </row>
    <row r="785797" spans="16:16" x14ac:dyDescent="0.3">
      <c r="P785797" s="83"/>
    </row>
    <row r="785798" spans="16:16" x14ac:dyDescent="0.3">
      <c r="P785798" s="83"/>
    </row>
    <row r="785799" spans="16:16" x14ac:dyDescent="0.3">
      <c r="P785799" s="83"/>
    </row>
    <row r="785800" spans="16:16" x14ac:dyDescent="0.3">
      <c r="P785800" s="83"/>
    </row>
    <row r="785801" spans="16:16" x14ac:dyDescent="0.3">
      <c r="P785801" s="83"/>
    </row>
    <row r="785802" spans="16:16" x14ac:dyDescent="0.3">
      <c r="P785802" s="83"/>
    </row>
    <row r="785803" spans="16:16" x14ac:dyDescent="0.3">
      <c r="P785803" s="83"/>
    </row>
    <row r="785804" spans="16:16" x14ac:dyDescent="0.3">
      <c r="P785804" s="83"/>
    </row>
    <row r="785805" spans="16:16" x14ac:dyDescent="0.3">
      <c r="P785805" s="83"/>
    </row>
    <row r="785806" spans="16:16" x14ac:dyDescent="0.3">
      <c r="P785806" s="83"/>
    </row>
    <row r="785807" spans="16:16" x14ac:dyDescent="0.3">
      <c r="P785807" s="83"/>
    </row>
    <row r="785808" spans="16:16" x14ac:dyDescent="0.3">
      <c r="P785808" s="83"/>
    </row>
    <row r="785809" spans="16:16" x14ac:dyDescent="0.3">
      <c r="P785809" s="83"/>
    </row>
    <row r="785810" spans="16:16" x14ac:dyDescent="0.3">
      <c r="P785810" s="83"/>
    </row>
    <row r="785811" spans="16:16" x14ac:dyDescent="0.3">
      <c r="P785811" s="83"/>
    </row>
    <row r="785812" spans="16:16" x14ac:dyDescent="0.3">
      <c r="P785812" s="83"/>
    </row>
    <row r="785813" spans="16:16" x14ac:dyDescent="0.3">
      <c r="P785813" s="83"/>
    </row>
    <row r="785814" spans="16:16" x14ac:dyDescent="0.3">
      <c r="P785814" s="83"/>
    </row>
    <row r="785815" spans="16:16" x14ac:dyDescent="0.3">
      <c r="P785815" s="83"/>
    </row>
    <row r="785816" spans="16:16" x14ac:dyDescent="0.3">
      <c r="P785816" s="83"/>
    </row>
    <row r="785817" spans="16:16" x14ac:dyDescent="0.3">
      <c r="P785817" s="83"/>
    </row>
    <row r="785818" spans="16:16" x14ac:dyDescent="0.3">
      <c r="P785818" s="83"/>
    </row>
    <row r="785819" spans="16:16" x14ac:dyDescent="0.3">
      <c r="P785819" s="83"/>
    </row>
    <row r="785820" spans="16:16" x14ac:dyDescent="0.3">
      <c r="P785820" s="83"/>
    </row>
    <row r="785821" spans="16:16" x14ac:dyDescent="0.3">
      <c r="P785821" s="83"/>
    </row>
    <row r="785822" spans="16:16" x14ac:dyDescent="0.3">
      <c r="P785822" s="83"/>
    </row>
    <row r="785823" spans="16:16" x14ac:dyDescent="0.3">
      <c r="P785823" s="83"/>
    </row>
    <row r="785824" spans="16:16" x14ac:dyDescent="0.3">
      <c r="P785824" s="83"/>
    </row>
    <row r="785825" spans="16:16" x14ac:dyDescent="0.3">
      <c r="P785825" s="83"/>
    </row>
    <row r="785826" spans="16:16" x14ac:dyDescent="0.3">
      <c r="P785826" s="83"/>
    </row>
    <row r="785827" spans="16:16" x14ac:dyDescent="0.3">
      <c r="P785827" s="83"/>
    </row>
    <row r="785828" spans="16:16" x14ac:dyDescent="0.3">
      <c r="P785828" s="83"/>
    </row>
    <row r="785829" spans="16:16" x14ac:dyDescent="0.3">
      <c r="P785829" s="83"/>
    </row>
    <row r="785830" spans="16:16" x14ac:dyDescent="0.3">
      <c r="P785830" s="83"/>
    </row>
    <row r="785831" spans="16:16" x14ac:dyDescent="0.3">
      <c r="P785831" s="83"/>
    </row>
    <row r="785832" spans="16:16" x14ac:dyDescent="0.3">
      <c r="P785832" s="83"/>
    </row>
    <row r="785833" spans="16:16" x14ac:dyDescent="0.3">
      <c r="P785833" s="83"/>
    </row>
    <row r="785834" spans="16:16" x14ac:dyDescent="0.3">
      <c r="P785834" s="83"/>
    </row>
    <row r="785835" spans="16:16" x14ac:dyDescent="0.3">
      <c r="P785835" s="83"/>
    </row>
    <row r="785836" spans="16:16" x14ac:dyDescent="0.3">
      <c r="P785836" s="83"/>
    </row>
    <row r="785837" spans="16:16" x14ac:dyDescent="0.3">
      <c r="P785837" s="83"/>
    </row>
    <row r="785838" spans="16:16" x14ac:dyDescent="0.3">
      <c r="P785838" s="83"/>
    </row>
    <row r="785839" spans="16:16" x14ac:dyDescent="0.3">
      <c r="P785839" s="83"/>
    </row>
    <row r="785840" spans="16:16" x14ac:dyDescent="0.3">
      <c r="P785840" s="83"/>
    </row>
    <row r="785841" spans="16:16" x14ac:dyDescent="0.3">
      <c r="P785841" s="83"/>
    </row>
    <row r="785842" spans="16:16" x14ac:dyDescent="0.3">
      <c r="P785842" s="83"/>
    </row>
    <row r="785843" spans="16:16" x14ac:dyDescent="0.3">
      <c r="P785843" s="83"/>
    </row>
    <row r="785844" spans="16:16" x14ac:dyDescent="0.3">
      <c r="P785844" s="83"/>
    </row>
    <row r="785845" spans="16:16" x14ac:dyDescent="0.3">
      <c r="P785845" s="83"/>
    </row>
    <row r="785846" spans="16:16" x14ac:dyDescent="0.3">
      <c r="P785846" s="83"/>
    </row>
    <row r="785847" spans="16:16" x14ac:dyDescent="0.3">
      <c r="P785847" s="83"/>
    </row>
    <row r="785848" spans="16:16" x14ac:dyDescent="0.3">
      <c r="P785848" s="83"/>
    </row>
    <row r="785849" spans="16:16" x14ac:dyDescent="0.3">
      <c r="P785849" s="83"/>
    </row>
    <row r="785850" spans="16:16" x14ac:dyDescent="0.3">
      <c r="P785850" s="83"/>
    </row>
    <row r="785851" spans="16:16" x14ac:dyDescent="0.3">
      <c r="P785851" s="83"/>
    </row>
    <row r="785852" spans="16:16" x14ac:dyDescent="0.3">
      <c r="P785852" s="83"/>
    </row>
    <row r="785853" spans="16:16" x14ac:dyDescent="0.3">
      <c r="P785853" s="83"/>
    </row>
    <row r="785854" spans="16:16" x14ac:dyDescent="0.3">
      <c r="P785854" s="83"/>
    </row>
    <row r="785855" spans="16:16" x14ac:dyDescent="0.3">
      <c r="P785855" s="83"/>
    </row>
    <row r="785856" spans="16:16" x14ac:dyDescent="0.3">
      <c r="P785856" s="83"/>
    </row>
    <row r="785857" spans="16:16" x14ac:dyDescent="0.3">
      <c r="P785857" s="83"/>
    </row>
    <row r="785858" spans="16:16" x14ac:dyDescent="0.3">
      <c r="P785858" s="83"/>
    </row>
    <row r="785859" spans="16:16" x14ac:dyDescent="0.3">
      <c r="P785859" s="83"/>
    </row>
    <row r="785860" spans="16:16" x14ac:dyDescent="0.3">
      <c r="P785860" s="83"/>
    </row>
    <row r="785861" spans="16:16" x14ac:dyDescent="0.3">
      <c r="P785861" s="83"/>
    </row>
    <row r="785862" spans="16:16" x14ac:dyDescent="0.3">
      <c r="P785862" s="83"/>
    </row>
    <row r="785863" spans="16:16" x14ac:dyDescent="0.3">
      <c r="P785863" s="83"/>
    </row>
    <row r="785864" spans="16:16" x14ac:dyDescent="0.3">
      <c r="P785864" s="83"/>
    </row>
    <row r="785865" spans="16:16" x14ac:dyDescent="0.3">
      <c r="P785865" s="83"/>
    </row>
    <row r="785866" spans="16:16" x14ac:dyDescent="0.3">
      <c r="P785866" s="83"/>
    </row>
    <row r="785867" spans="16:16" x14ac:dyDescent="0.3">
      <c r="P785867" s="83"/>
    </row>
    <row r="785868" spans="16:16" x14ac:dyDescent="0.3">
      <c r="P785868" s="83"/>
    </row>
    <row r="785869" spans="16:16" x14ac:dyDescent="0.3">
      <c r="P785869" s="83"/>
    </row>
    <row r="785870" spans="16:16" x14ac:dyDescent="0.3">
      <c r="P785870" s="83"/>
    </row>
    <row r="785871" spans="16:16" x14ac:dyDescent="0.3">
      <c r="P785871" s="83"/>
    </row>
    <row r="785872" spans="16:16" x14ac:dyDescent="0.3">
      <c r="P785872" s="83"/>
    </row>
    <row r="785873" spans="16:16" x14ac:dyDescent="0.3">
      <c r="P785873" s="83"/>
    </row>
    <row r="785874" spans="16:16" x14ac:dyDescent="0.3">
      <c r="P785874" s="83"/>
    </row>
    <row r="785875" spans="16:16" x14ac:dyDescent="0.3">
      <c r="P785875" s="83"/>
    </row>
    <row r="785876" spans="16:16" x14ac:dyDescent="0.3">
      <c r="P785876" s="83"/>
    </row>
    <row r="785877" spans="16:16" x14ac:dyDescent="0.3">
      <c r="P785877" s="83"/>
    </row>
    <row r="785878" spans="16:16" x14ac:dyDescent="0.3">
      <c r="P785878" s="83"/>
    </row>
    <row r="785879" spans="16:16" x14ac:dyDescent="0.3">
      <c r="P785879" s="83"/>
    </row>
    <row r="785880" spans="16:16" x14ac:dyDescent="0.3">
      <c r="P785880" s="83"/>
    </row>
    <row r="785881" spans="16:16" x14ac:dyDescent="0.3">
      <c r="P785881" s="83"/>
    </row>
    <row r="785882" spans="16:16" x14ac:dyDescent="0.3">
      <c r="P785882" s="83"/>
    </row>
    <row r="785883" spans="16:16" x14ac:dyDescent="0.3">
      <c r="P785883" s="83"/>
    </row>
    <row r="785884" spans="16:16" x14ac:dyDescent="0.3">
      <c r="P785884" s="83"/>
    </row>
    <row r="785885" spans="16:16" x14ac:dyDescent="0.3">
      <c r="P785885" s="83"/>
    </row>
    <row r="785886" spans="16:16" x14ac:dyDescent="0.3">
      <c r="P785886" s="83"/>
    </row>
    <row r="785887" spans="16:16" x14ac:dyDescent="0.3">
      <c r="P785887" s="83"/>
    </row>
    <row r="785888" spans="16:16" x14ac:dyDescent="0.3">
      <c r="P785888" s="83"/>
    </row>
    <row r="785889" spans="16:16" x14ac:dyDescent="0.3">
      <c r="P785889" s="83"/>
    </row>
    <row r="785890" spans="16:16" x14ac:dyDescent="0.3">
      <c r="P785890" s="83"/>
    </row>
    <row r="785891" spans="16:16" x14ac:dyDescent="0.3">
      <c r="P785891" s="83"/>
    </row>
    <row r="785892" spans="16:16" x14ac:dyDescent="0.3">
      <c r="P785892" s="83"/>
    </row>
    <row r="785893" spans="16:16" x14ac:dyDescent="0.3">
      <c r="P785893" s="83"/>
    </row>
    <row r="785894" spans="16:16" x14ac:dyDescent="0.3">
      <c r="P785894" s="83"/>
    </row>
    <row r="785895" spans="16:16" x14ac:dyDescent="0.3">
      <c r="P785895" s="83"/>
    </row>
    <row r="785896" spans="16:16" x14ac:dyDescent="0.3">
      <c r="P785896" s="83"/>
    </row>
    <row r="785897" spans="16:16" x14ac:dyDescent="0.3">
      <c r="P785897" s="83"/>
    </row>
    <row r="785898" spans="16:16" x14ac:dyDescent="0.3">
      <c r="P785898" s="83"/>
    </row>
    <row r="785899" spans="16:16" x14ac:dyDescent="0.3">
      <c r="P785899" s="83"/>
    </row>
    <row r="785900" spans="16:16" x14ac:dyDescent="0.3">
      <c r="P785900" s="83"/>
    </row>
    <row r="785901" spans="16:16" x14ac:dyDescent="0.3">
      <c r="P785901" s="83"/>
    </row>
    <row r="785902" spans="16:16" x14ac:dyDescent="0.3">
      <c r="P785902" s="83"/>
    </row>
    <row r="785903" spans="16:16" x14ac:dyDescent="0.3">
      <c r="P785903" s="83"/>
    </row>
    <row r="785904" spans="16:16" x14ac:dyDescent="0.3">
      <c r="P785904" s="83"/>
    </row>
    <row r="785905" spans="16:16" x14ac:dyDescent="0.3">
      <c r="P785905" s="83"/>
    </row>
    <row r="785906" spans="16:16" x14ac:dyDescent="0.3">
      <c r="P785906" s="83"/>
    </row>
    <row r="785907" spans="16:16" x14ac:dyDescent="0.3">
      <c r="P785907" s="83"/>
    </row>
    <row r="785908" spans="16:16" x14ac:dyDescent="0.3">
      <c r="P785908" s="83"/>
    </row>
    <row r="785909" spans="16:16" x14ac:dyDescent="0.3">
      <c r="P785909" s="83"/>
    </row>
    <row r="785910" spans="16:16" x14ac:dyDescent="0.3">
      <c r="P785910" s="83"/>
    </row>
    <row r="785911" spans="16:16" x14ac:dyDescent="0.3">
      <c r="P785911" s="83"/>
    </row>
    <row r="785912" spans="16:16" x14ac:dyDescent="0.3">
      <c r="P785912" s="83"/>
    </row>
    <row r="785913" spans="16:16" x14ac:dyDescent="0.3">
      <c r="P785913" s="83"/>
    </row>
    <row r="785914" spans="16:16" x14ac:dyDescent="0.3">
      <c r="P785914" s="83"/>
    </row>
    <row r="785915" spans="16:16" x14ac:dyDescent="0.3">
      <c r="P785915" s="83"/>
    </row>
    <row r="785916" spans="16:16" x14ac:dyDescent="0.3">
      <c r="P785916" s="83"/>
    </row>
    <row r="785917" spans="16:16" x14ac:dyDescent="0.3">
      <c r="P785917" s="83"/>
    </row>
    <row r="785918" spans="16:16" x14ac:dyDescent="0.3">
      <c r="P785918" s="83"/>
    </row>
    <row r="785919" spans="16:16" x14ac:dyDescent="0.3">
      <c r="P785919" s="83"/>
    </row>
    <row r="785920" spans="16:16" x14ac:dyDescent="0.3">
      <c r="P785920" s="83"/>
    </row>
    <row r="785921" spans="16:16" x14ac:dyDescent="0.3">
      <c r="P785921" s="83"/>
    </row>
    <row r="785922" spans="16:16" x14ac:dyDescent="0.3">
      <c r="P785922" s="83"/>
    </row>
    <row r="785923" spans="16:16" x14ac:dyDescent="0.3">
      <c r="P785923" s="83"/>
    </row>
    <row r="785924" spans="16:16" x14ac:dyDescent="0.3">
      <c r="P785924" s="83"/>
    </row>
    <row r="785925" spans="16:16" x14ac:dyDescent="0.3">
      <c r="P785925" s="83"/>
    </row>
    <row r="785926" spans="16:16" x14ac:dyDescent="0.3">
      <c r="P785926" s="83"/>
    </row>
    <row r="785927" spans="16:16" x14ac:dyDescent="0.3">
      <c r="P785927" s="83"/>
    </row>
    <row r="785928" spans="16:16" x14ac:dyDescent="0.3">
      <c r="P785928" s="83"/>
    </row>
    <row r="785929" spans="16:16" x14ac:dyDescent="0.3">
      <c r="P785929" s="83"/>
    </row>
    <row r="785930" spans="16:16" x14ac:dyDescent="0.3">
      <c r="P785930" s="83"/>
    </row>
    <row r="785931" spans="16:16" x14ac:dyDescent="0.3">
      <c r="P785931" s="83"/>
    </row>
    <row r="785932" spans="16:16" x14ac:dyDescent="0.3">
      <c r="P785932" s="83"/>
    </row>
    <row r="785933" spans="16:16" x14ac:dyDescent="0.3">
      <c r="P785933" s="83"/>
    </row>
    <row r="785934" spans="16:16" x14ac:dyDescent="0.3">
      <c r="P785934" s="83"/>
    </row>
    <row r="785935" spans="16:16" x14ac:dyDescent="0.3">
      <c r="P785935" s="83"/>
    </row>
    <row r="785936" spans="16:16" x14ac:dyDescent="0.3">
      <c r="P785936" s="83"/>
    </row>
    <row r="785937" spans="16:16" x14ac:dyDescent="0.3">
      <c r="P785937" s="83"/>
    </row>
    <row r="785938" spans="16:16" x14ac:dyDescent="0.3">
      <c r="P785938" s="83"/>
    </row>
    <row r="785939" spans="16:16" x14ac:dyDescent="0.3">
      <c r="P785939" s="83"/>
    </row>
    <row r="785940" spans="16:16" x14ac:dyDescent="0.3">
      <c r="P785940" s="83"/>
    </row>
    <row r="785941" spans="16:16" x14ac:dyDescent="0.3">
      <c r="P785941" s="83"/>
    </row>
    <row r="785942" spans="16:16" x14ac:dyDescent="0.3">
      <c r="P785942" s="83"/>
    </row>
    <row r="785943" spans="16:16" x14ac:dyDescent="0.3">
      <c r="P785943" s="83"/>
    </row>
    <row r="785944" spans="16:16" x14ac:dyDescent="0.3">
      <c r="P785944" s="83"/>
    </row>
    <row r="785945" spans="16:16" x14ac:dyDescent="0.3">
      <c r="P785945" s="83"/>
    </row>
    <row r="785946" spans="16:16" x14ac:dyDescent="0.3">
      <c r="P785946" s="83"/>
    </row>
    <row r="785947" spans="16:16" x14ac:dyDescent="0.3">
      <c r="P785947" s="83"/>
    </row>
    <row r="785948" spans="16:16" x14ac:dyDescent="0.3">
      <c r="P785948" s="83"/>
    </row>
    <row r="785949" spans="16:16" x14ac:dyDescent="0.3">
      <c r="P785949" s="83"/>
    </row>
    <row r="785950" spans="16:16" x14ac:dyDescent="0.3">
      <c r="P785950" s="83"/>
    </row>
    <row r="785951" spans="16:16" x14ac:dyDescent="0.3">
      <c r="P785951" s="83"/>
    </row>
    <row r="785952" spans="16:16" x14ac:dyDescent="0.3">
      <c r="P785952" s="83"/>
    </row>
    <row r="785953" spans="16:16" x14ac:dyDescent="0.3">
      <c r="P785953" s="83"/>
    </row>
    <row r="785954" spans="16:16" x14ac:dyDescent="0.3">
      <c r="P785954" s="83"/>
    </row>
    <row r="785955" spans="16:16" x14ac:dyDescent="0.3">
      <c r="P785955" s="83"/>
    </row>
    <row r="785956" spans="16:16" x14ac:dyDescent="0.3">
      <c r="P785956" s="83"/>
    </row>
    <row r="785957" spans="16:16" x14ac:dyDescent="0.3">
      <c r="P785957" s="83"/>
    </row>
    <row r="785958" spans="16:16" x14ac:dyDescent="0.3">
      <c r="P785958" s="83"/>
    </row>
    <row r="785959" spans="16:16" x14ac:dyDescent="0.3">
      <c r="P785959" s="83"/>
    </row>
    <row r="785960" spans="16:16" x14ac:dyDescent="0.3">
      <c r="P785960" s="83"/>
    </row>
    <row r="785961" spans="16:16" x14ac:dyDescent="0.3">
      <c r="P785961" s="83"/>
    </row>
    <row r="785962" spans="16:16" x14ac:dyDescent="0.3">
      <c r="P785962" s="83"/>
    </row>
    <row r="785963" spans="16:16" x14ac:dyDescent="0.3">
      <c r="P785963" s="83"/>
    </row>
    <row r="785964" spans="16:16" x14ac:dyDescent="0.3">
      <c r="P785964" s="83"/>
    </row>
    <row r="785965" spans="16:16" x14ac:dyDescent="0.3">
      <c r="P785965" s="83"/>
    </row>
    <row r="785966" spans="16:16" x14ac:dyDescent="0.3">
      <c r="P785966" s="83"/>
    </row>
    <row r="785967" spans="16:16" x14ac:dyDescent="0.3">
      <c r="P785967" s="83"/>
    </row>
    <row r="785968" spans="16:16" x14ac:dyDescent="0.3">
      <c r="P785968" s="83"/>
    </row>
    <row r="785969" spans="16:16" x14ac:dyDescent="0.3">
      <c r="P785969" s="83"/>
    </row>
    <row r="785970" spans="16:16" x14ac:dyDescent="0.3">
      <c r="P785970" s="83"/>
    </row>
    <row r="785971" spans="16:16" x14ac:dyDescent="0.3">
      <c r="P785971" s="83"/>
    </row>
    <row r="785972" spans="16:16" x14ac:dyDescent="0.3">
      <c r="P785972" s="83"/>
    </row>
    <row r="785973" spans="16:16" x14ac:dyDescent="0.3">
      <c r="P785973" s="83"/>
    </row>
    <row r="785974" spans="16:16" x14ac:dyDescent="0.3">
      <c r="P785974" s="83"/>
    </row>
    <row r="785975" spans="16:16" x14ac:dyDescent="0.3">
      <c r="P785975" s="83"/>
    </row>
    <row r="785976" spans="16:16" x14ac:dyDescent="0.3">
      <c r="P785976" s="83"/>
    </row>
    <row r="785977" spans="16:16" x14ac:dyDescent="0.3">
      <c r="P785977" s="83"/>
    </row>
    <row r="785978" spans="16:16" x14ac:dyDescent="0.3">
      <c r="P785978" s="83"/>
    </row>
    <row r="785979" spans="16:16" x14ac:dyDescent="0.3">
      <c r="P785979" s="83"/>
    </row>
    <row r="785980" spans="16:16" x14ac:dyDescent="0.3">
      <c r="P785980" s="83"/>
    </row>
    <row r="785981" spans="16:16" x14ac:dyDescent="0.3">
      <c r="P785981" s="83"/>
    </row>
    <row r="785982" spans="16:16" x14ac:dyDescent="0.3">
      <c r="P785982" s="83"/>
    </row>
    <row r="785983" spans="16:16" x14ac:dyDescent="0.3">
      <c r="P785983" s="83"/>
    </row>
    <row r="785984" spans="16:16" x14ac:dyDescent="0.3">
      <c r="P785984" s="83"/>
    </row>
    <row r="785985" spans="16:16" x14ac:dyDescent="0.3">
      <c r="P785985" s="83"/>
    </row>
    <row r="785986" spans="16:16" x14ac:dyDescent="0.3">
      <c r="P785986" s="83"/>
    </row>
    <row r="785987" spans="16:16" x14ac:dyDescent="0.3">
      <c r="P785987" s="83"/>
    </row>
    <row r="785988" spans="16:16" x14ac:dyDescent="0.3">
      <c r="P785988" s="83"/>
    </row>
    <row r="785989" spans="16:16" x14ac:dyDescent="0.3">
      <c r="P785989" s="83"/>
    </row>
    <row r="785990" spans="16:16" x14ac:dyDescent="0.3">
      <c r="P785990" s="83"/>
    </row>
    <row r="785991" spans="16:16" x14ac:dyDescent="0.3">
      <c r="P785991" s="83"/>
    </row>
    <row r="785992" spans="16:16" x14ac:dyDescent="0.3">
      <c r="P785992" s="83"/>
    </row>
    <row r="785993" spans="16:16" x14ac:dyDescent="0.3">
      <c r="P785993" s="83"/>
    </row>
    <row r="785994" spans="16:16" x14ac:dyDescent="0.3">
      <c r="P785994" s="83"/>
    </row>
    <row r="785995" spans="16:16" x14ac:dyDescent="0.3">
      <c r="P785995" s="83"/>
    </row>
    <row r="785996" spans="16:16" x14ac:dyDescent="0.3">
      <c r="P785996" s="83"/>
    </row>
    <row r="785997" spans="16:16" x14ac:dyDescent="0.3">
      <c r="P785997" s="83"/>
    </row>
    <row r="785998" spans="16:16" x14ac:dyDescent="0.3">
      <c r="P785998" s="83"/>
    </row>
    <row r="785999" spans="16:16" x14ac:dyDescent="0.3">
      <c r="P785999" s="83"/>
    </row>
    <row r="786000" spans="16:16" x14ac:dyDescent="0.3">
      <c r="P786000" s="83"/>
    </row>
    <row r="786001" spans="16:16" x14ac:dyDescent="0.3">
      <c r="P786001" s="83"/>
    </row>
    <row r="786002" spans="16:16" x14ac:dyDescent="0.3">
      <c r="P786002" s="83"/>
    </row>
    <row r="786003" spans="16:16" x14ac:dyDescent="0.3">
      <c r="P786003" s="83"/>
    </row>
    <row r="786004" spans="16:16" x14ac:dyDescent="0.3">
      <c r="P786004" s="83"/>
    </row>
    <row r="786005" spans="16:16" x14ac:dyDescent="0.3">
      <c r="P786005" s="83"/>
    </row>
    <row r="786006" spans="16:16" x14ac:dyDescent="0.3">
      <c r="P786006" s="83"/>
    </row>
    <row r="786007" spans="16:16" x14ac:dyDescent="0.3">
      <c r="P786007" s="83"/>
    </row>
    <row r="786008" spans="16:16" x14ac:dyDescent="0.3">
      <c r="P786008" s="83"/>
    </row>
    <row r="786009" spans="16:16" x14ac:dyDescent="0.3">
      <c r="P786009" s="83"/>
    </row>
    <row r="786010" spans="16:16" x14ac:dyDescent="0.3">
      <c r="P786010" s="83"/>
    </row>
    <row r="786011" spans="16:16" x14ac:dyDescent="0.3">
      <c r="P786011" s="83"/>
    </row>
    <row r="786012" spans="16:16" x14ac:dyDescent="0.3">
      <c r="P786012" s="83"/>
    </row>
    <row r="786013" spans="16:16" x14ac:dyDescent="0.3">
      <c r="P786013" s="83"/>
    </row>
    <row r="786014" spans="16:16" x14ac:dyDescent="0.3">
      <c r="P786014" s="83"/>
    </row>
    <row r="786015" spans="16:16" x14ac:dyDescent="0.3">
      <c r="P786015" s="83"/>
    </row>
    <row r="786016" spans="16:16" x14ac:dyDescent="0.3">
      <c r="P786016" s="83"/>
    </row>
    <row r="786017" spans="16:16" x14ac:dyDescent="0.3">
      <c r="P786017" s="83"/>
    </row>
    <row r="786018" spans="16:16" x14ac:dyDescent="0.3">
      <c r="P786018" s="83"/>
    </row>
    <row r="786019" spans="16:16" x14ac:dyDescent="0.3">
      <c r="P786019" s="83"/>
    </row>
    <row r="786020" spans="16:16" x14ac:dyDescent="0.3">
      <c r="P786020" s="83"/>
    </row>
    <row r="786021" spans="16:16" x14ac:dyDescent="0.3">
      <c r="P786021" s="83"/>
    </row>
    <row r="786022" spans="16:16" x14ac:dyDescent="0.3">
      <c r="P786022" s="83"/>
    </row>
    <row r="786023" spans="16:16" x14ac:dyDescent="0.3">
      <c r="P786023" s="83"/>
    </row>
    <row r="786024" spans="16:16" x14ac:dyDescent="0.3">
      <c r="P786024" s="83"/>
    </row>
    <row r="786025" spans="16:16" x14ac:dyDescent="0.3">
      <c r="P786025" s="83"/>
    </row>
    <row r="786026" spans="16:16" x14ac:dyDescent="0.3">
      <c r="P786026" s="83"/>
    </row>
    <row r="786027" spans="16:16" x14ac:dyDescent="0.3">
      <c r="P786027" s="83"/>
    </row>
    <row r="786028" spans="16:16" x14ac:dyDescent="0.3">
      <c r="P786028" s="83"/>
    </row>
    <row r="786029" spans="16:16" x14ac:dyDescent="0.3">
      <c r="P786029" s="83"/>
    </row>
    <row r="786030" spans="16:16" x14ac:dyDescent="0.3">
      <c r="P786030" s="83"/>
    </row>
    <row r="786031" spans="16:16" x14ac:dyDescent="0.3">
      <c r="P786031" s="83"/>
    </row>
    <row r="786032" spans="16:16" x14ac:dyDescent="0.3">
      <c r="P786032" s="83"/>
    </row>
    <row r="786033" spans="16:16" x14ac:dyDescent="0.3">
      <c r="P786033" s="83"/>
    </row>
    <row r="786034" spans="16:16" x14ac:dyDescent="0.3">
      <c r="P786034" s="83"/>
    </row>
    <row r="786035" spans="16:16" x14ac:dyDescent="0.3">
      <c r="P786035" s="83"/>
    </row>
    <row r="786036" spans="16:16" x14ac:dyDescent="0.3">
      <c r="P786036" s="83"/>
    </row>
    <row r="786037" spans="16:16" x14ac:dyDescent="0.3">
      <c r="P786037" s="83"/>
    </row>
    <row r="786038" spans="16:16" x14ac:dyDescent="0.3">
      <c r="P786038" s="83"/>
    </row>
    <row r="786039" spans="16:16" x14ac:dyDescent="0.3">
      <c r="P786039" s="83"/>
    </row>
    <row r="786040" spans="16:16" x14ac:dyDescent="0.3">
      <c r="P786040" s="83"/>
    </row>
    <row r="786041" spans="16:16" x14ac:dyDescent="0.3">
      <c r="P786041" s="83"/>
    </row>
    <row r="786042" spans="16:16" x14ac:dyDescent="0.3">
      <c r="P786042" s="83"/>
    </row>
    <row r="786043" spans="16:16" x14ac:dyDescent="0.3">
      <c r="P786043" s="83"/>
    </row>
    <row r="786044" spans="16:16" x14ac:dyDescent="0.3">
      <c r="P786044" s="83"/>
    </row>
    <row r="786045" spans="16:16" x14ac:dyDescent="0.3">
      <c r="P786045" s="83"/>
    </row>
    <row r="786046" spans="16:16" x14ac:dyDescent="0.3">
      <c r="P786046" s="83"/>
    </row>
    <row r="786047" spans="16:16" x14ac:dyDescent="0.3">
      <c r="P786047" s="83"/>
    </row>
    <row r="786048" spans="16:16" x14ac:dyDescent="0.3">
      <c r="P786048" s="83"/>
    </row>
    <row r="786049" spans="16:16" x14ac:dyDescent="0.3">
      <c r="P786049" s="83"/>
    </row>
    <row r="786050" spans="16:16" x14ac:dyDescent="0.3">
      <c r="P786050" s="83"/>
    </row>
    <row r="786051" spans="16:16" x14ac:dyDescent="0.3">
      <c r="P786051" s="83"/>
    </row>
    <row r="786052" spans="16:16" x14ac:dyDescent="0.3">
      <c r="P786052" s="83"/>
    </row>
    <row r="786053" spans="16:16" x14ac:dyDescent="0.3">
      <c r="P786053" s="83"/>
    </row>
    <row r="786054" spans="16:16" x14ac:dyDescent="0.3">
      <c r="P786054" s="83"/>
    </row>
    <row r="786055" spans="16:16" x14ac:dyDescent="0.3">
      <c r="P786055" s="83"/>
    </row>
    <row r="786056" spans="16:16" x14ac:dyDescent="0.3">
      <c r="P786056" s="83"/>
    </row>
    <row r="786057" spans="16:16" x14ac:dyDescent="0.3">
      <c r="P786057" s="83"/>
    </row>
    <row r="786058" spans="16:16" x14ac:dyDescent="0.3">
      <c r="P786058" s="83"/>
    </row>
    <row r="786059" spans="16:16" x14ac:dyDescent="0.3">
      <c r="P786059" s="83"/>
    </row>
    <row r="786060" spans="16:16" x14ac:dyDescent="0.3">
      <c r="P786060" s="83"/>
    </row>
    <row r="786061" spans="16:16" x14ac:dyDescent="0.3">
      <c r="P786061" s="83"/>
    </row>
    <row r="786062" spans="16:16" x14ac:dyDescent="0.3">
      <c r="P786062" s="83"/>
    </row>
    <row r="786063" spans="16:16" x14ac:dyDescent="0.3">
      <c r="P786063" s="83"/>
    </row>
    <row r="786064" spans="16:16" x14ac:dyDescent="0.3">
      <c r="P786064" s="83"/>
    </row>
    <row r="786065" spans="16:16" x14ac:dyDescent="0.3">
      <c r="P786065" s="83"/>
    </row>
    <row r="786066" spans="16:16" x14ac:dyDescent="0.3">
      <c r="P786066" s="83"/>
    </row>
    <row r="786067" spans="16:16" x14ac:dyDescent="0.3">
      <c r="P786067" s="83"/>
    </row>
    <row r="786068" spans="16:16" x14ac:dyDescent="0.3">
      <c r="P786068" s="83"/>
    </row>
    <row r="786069" spans="16:16" x14ac:dyDescent="0.3">
      <c r="P786069" s="83"/>
    </row>
    <row r="786070" spans="16:16" x14ac:dyDescent="0.3">
      <c r="P786070" s="83"/>
    </row>
    <row r="786071" spans="16:16" x14ac:dyDescent="0.3">
      <c r="P786071" s="83"/>
    </row>
    <row r="786072" spans="16:16" x14ac:dyDescent="0.3">
      <c r="P786072" s="83"/>
    </row>
    <row r="786073" spans="16:16" x14ac:dyDescent="0.3">
      <c r="P786073" s="83"/>
    </row>
    <row r="786074" spans="16:16" x14ac:dyDescent="0.3">
      <c r="P786074" s="83"/>
    </row>
    <row r="786075" spans="16:16" x14ac:dyDescent="0.3">
      <c r="P786075" s="83"/>
    </row>
    <row r="786076" spans="16:16" x14ac:dyDescent="0.3">
      <c r="P786076" s="83"/>
    </row>
    <row r="786077" spans="16:16" x14ac:dyDescent="0.3">
      <c r="P786077" s="83"/>
    </row>
    <row r="786078" spans="16:16" x14ac:dyDescent="0.3">
      <c r="P786078" s="83"/>
    </row>
    <row r="786079" spans="16:16" x14ac:dyDescent="0.3">
      <c r="P786079" s="83"/>
    </row>
    <row r="786080" spans="16:16" x14ac:dyDescent="0.3">
      <c r="P786080" s="83"/>
    </row>
    <row r="786081" spans="16:16" x14ac:dyDescent="0.3">
      <c r="P786081" s="83"/>
    </row>
    <row r="786082" spans="16:16" x14ac:dyDescent="0.3">
      <c r="P786082" s="83"/>
    </row>
    <row r="786083" spans="16:16" x14ac:dyDescent="0.3">
      <c r="P786083" s="83"/>
    </row>
    <row r="786084" spans="16:16" x14ac:dyDescent="0.3">
      <c r="P786084" s="83"/>
    </row>
    <row r="786085" spans="16:16" x14ac:dyDescent="0.3">
      <c r="P786085" s="83"/>
    </row>
    <row r="786086" spans="16:16" x14ac:dyDescent="0.3">
      <c r="P786086" s="83"/>
    </row>
    <row r="786087" spans="16:16" x14ac:dyDescent="0.3">
      <c r="P786087" s="83"/>
    </row>
    <row r="786088" spans="16:16" x14ac:dyDescent="0.3">
      <c r="P786088" s="83"/>
    </row>
    <row r="786089" spans="16:16" x14ac:dyDescent="0.3">
      <c r="P786089" s="83"/>
    </row>
    <row r="786090" spans="16:16" x14ac:dyDescent="0.3">
      <c r="P786090" s="83"/>
    </row>
    <row r="786091" spans="16:16" x14ac:dyDescent="0.3">
      <c r="P786091" s="83"/>
    </row>
    <row r="786092" spans="16:16" x14ac:dyDescent="0.3">
      <c r="P786092" s="83"/>
    </row>
    <row r="786093" spans="16:16" x14ac:dyDescent="0.3">
      <c r="P786093" s="83"/>
    </row>
    <row r="786094" spans="16:16" x14ac:dyDescent="0.3">
      <c r="P786094" s="83"/>
    </row>
    <row r="786095" spans="16:16" x14ac:dyDescent="0.3">
      <c r="P786095" s="83"/>
    </row>
    <row r="786096" spans="16:16" x14ac:dyDescent="0.3">
      <c r="P786096" s="83"/>
    </row>
    <row r="786097" spans="16:16" x14ac:dyDescent="0.3">
      <c r="P786097" s="83"/>
    </row>
    <row r="786098" spans="16:16" x14ac:dyDescent="0.3">
      <c r="P786098" s="83"/>
    </row>
    <row r="786099" spans="16:16" x14ac:dyDescent="0.3">
      <c r="P786099" s="83"/>
    </row>
    <row r="786100" spans="16:16" x14ac:dyDescent="0.3">
      <c r="P786100" s="83"/>
    </row>
    <row r="786101" spans="16:16" x14ac:dyDescent="0.3">
      <c r="P786101" s="83"/>
    </row>
    <row r="786102" spans="16:16" x14ac:dyDescent="0.3">
      <c r="P786102" s="83"/>
    </row>
    <row r="786103" spans="16:16" x14ac:dyDescent="0.3">
      <c r="P786103" s="83"/>
    </row>
    <row r="786104" spans="16:16" x14ac:dyDescent="0.3">
      <c r="P786104" s="83"/>
    </row>
    <row r="786105" spans="16:16" x14ac:dyDescent="0.3">
      <c r="P786105" s="83"/>
    </row>
    <row r="786106" spans="16:16" x14ac:dyDescent="0.3">
      <c r="P786106" s="83"/>
    </row>
    <row r="786107" spans="16:16" x14ac:dyDescent="0.3">
      <c r="P786107" s="83"/>
    </row>
    <row r="786108" spans="16:16" x14ac:dyDescent="0.3">
      <c r="P786108" s="83"/>
    </row>
    <row r="786109" spans="16:16" x14ac:dyDescent="0.3">
      <c r="P786109" s="83"/>
    </row>
    <row r="786110" spans="16:16" x14ac:dyDescent="0.3">
      <c r="P786110" s="83"/>
    </row>
    <row r="786111" spans="16:16" x14ac:dyDescent="0.3">
      <c r="P786111" s="83"/>
    </row>
    <row r="786112" spans="16:16" x14ac:dyDescent="0.3">
      <c r="P786112" s="83"/>
    </row>
    <row r="786113" spans="16:16" x14ac:dyDescent="0.3">
      <c r="P786113" s="83"/>
    </row>
    <row r="786114" spans="16:16" x14ac:dyDescent="0.3">
      <c r="P786114" s="83"/>
    </row>
    <row r="786115" spans="16:16" x14ac:dyDescent="0.3">
      <c r="P786115" s="83"/>
    </row>
    <row r="786116" spans="16:16" x14ac:dyDescent="0.3">
      <c r="P786116" s="83"/>
    </row>
    <row r="786117" spans="16:16" x14ac:dyDescent="0.3">
      <c r="P786117" s="83"/>
    </row>
    <row r="786118" spans="16:16" x14ac:dyDescent="0.3">
      <c r="P786118" s="83"/>
    </row>
    <row r="786119" spans="16:16" x14ac:dyDescent="0.3">
      <c r="P786119" s="83"/>
    </row>
    <row r="786120" spans="16:16" x14ac:dyDescent="0.3">
      <c r="P786120" s="83"/>
    </row>
    <row r="786121" spans="16:16" x14ac:dyDescent="0.3">
      <c r="P786121" s="83"/>
    </row>
    <row r="786122" spans="16:16" x14ac:dyDescent="0.3">
      <c r="P786122" s="83"/>
    </row>
    <row r="786123" spans="16:16" x14ac:dyDescent="0.3">
      <c r="P786123" s="83"/>
    </row>
    <row r="786124" spans="16:16" x14ac:dyDescent="0.3">
      <c r="P786124" s="83"/>
    </row>
    <row r="786125" spans="16:16" x14ac:dyDescent="0.3">
      <c r="P786125" s="83"/>
    </row>
    <row r="786126" spans="16:16" x14ac:dyDescent="0.3">
      <c r="P786126" s="83"/>
    </row>
    <row r="786127" spans="16:16" x14ac:dyDescent="0.3">
      <c r="P786127" s="83"/>
    </row>
    <row r="786128" spans="16:16" x14ac:dyDescent="0.3">
      <c r="P786128" s="83"/>
    </row>
    <row r="786129" spans="16:16" x14ac:dyDescent="0.3">
      <c r="P786129" s="83"/>
    </row>
    <row r="786130" spans="16:16" x14ac:dyDescent="0.3">
      <c r="P786130" s="83"/>
    </row>
    <row r="786131" spans="16:16" x14ac:dyDescent="0.3">
      <c r="P786131" s="83"/>
    </row>
    <row r="786132" spans="16:16" x14ac:dyDescent="0.3">
      <c r="P786132" s="83"/>
    </row>
    <row r="786133" spans="16:16" x14ac:dyDescent="0.3">
      <c r="P786133" s="83"/>
    </row>
    <row r="786134" spans="16:16" x14ac:dyDescent="0.3">
      <c r="P786134" s="83"/>
    </row>
    <row r="786135" spans="16:16" x14ac:dyDescent="0.3">
      <c r="P786135" s="83"/>
    </row>
    <row r="786136" spans="16:16" x14ac:dyDescent="0.3">
      <c r="P786136" s="83"/>
    </row>
    <row r="786137" spans="16:16" x14ac:dyDescent="0.3">
      <c r="P786137" s="83"/>
    </row>
    <row r="786138" spans="16:16" x14ac:dyDescent="0.3">
      <c r="P786138" s="83"/>
    </row>
    <row r="786139" spans="16:16" x14ac:dyDescent="0.3">
      <c r="P786139" s="83"/>
    </row>
    <row r="786140" spans="16:16" x14ac:dyDescent="0.3">
      <c r="P786140" s="83"/>
    </row>
    <row r="786141" spans="16:16" x14ac:dyDescent="0.3">
      <c r="P786141" s="83"/>
    </row>
    <row r="786142" spans="16:16" x14ac:dyDescent="0.3">
      <c r="P786142" s="83"/>
    </row>
    <row r="786143" spans="16:16" x14ac:dyDescent="0.3">
      <c r="P786143" s="83"/>
    </row>
    <row r="786144" spans="16:16" x14ac:dyDescent="0.3">
      <c r="P786144" s="83"/>
    </row>
    <row r="786145" spans="16:16" x14ac:dyDescent="0.3">
      <c r="P786145" s="83"/>
    </row>
    <row r="786146" spans="16:16" x14ac:dyDescent="0.3">
      <c r="P786146" s="83"/>
    </row>
    <row r="786147" spans="16:16" x14ac:dyDescent="0.3">
      <c r="P786147" s="83"/>
    </row>
    <row r="786148" spans="16:16" x14ac:dyDescent="0.3">
      <c r="P786148" s="83"/>
    </row>
    <row r="786149" spans="16:16" x14ac:dyDescent="0.3">
      <c r="P786149" s="83"/>
    </row>
    <row r="786150" spans="16:16" x14ac:dyDescent="0.3">
      <c r="P786150" s="83"/>
    </row>
    <row r="786151" spans="16:16" x14ac:dyDescent="0.3">
      <c r="P786151" s="83"/>
    </row>
    <row r="786152" spans="16:16" x14ac:dyDescent="0.3">
      <c r="P786152" s="83"/>
    </row>
    <row r="786153" spans="16:16" x14ac:dyDescent="0.3">
      <c r="P786153" s="83"/>
    </row>
    <row r="786154" spans="16:16" x14ac:dyDescent="0.3">
      <c r="P786154" s="83"/>
    </row>
    <row r="786155" spans="16:16" x14ac:dyDescent="0.3">
      <c r="P786155" s="83"/>
    </row>
    <row r="786156" spans="16:16" x14ac:dyDescent="0.3">
      <c r="P786156" s="83"/>
    </row>
    <row r="786157" spans="16:16" x14ac:dyDescent="0.3">
      <c r="P786157" s="83"/>
    </row>
    <row r="786158" spans="16:16" x14ac:dyDescent="0.3">
      <c r="P786158" s="83"/>
    </row>
    <row r="786159" spans="16:16" x14ac:dyDescent="0.3">
      <c r="P786159" s="83"/>
    </row>
    <row r="786160" spans="16:16" x14ac:dyDescent="0.3">
      <c r="P786160" s="83"/>
    </row>
    <row r="786161" spans="16:16" x14ac:dyDescent="0.3">
      <c r="P786161" s="83"/>
    </row>
    <row r="786162" spans="16:16" x14ac:dyDescent="0.3">
      <c r="P786162" s="83"/>
    </row>
    <row r="786163" spans="16:16" x14ac:dyDescent="0.3">
      <c r="P786163" s="83"/>
    </row>
    <row r="786164" spans="16:16" x14ac:dyDescent="0.3">
      <c r="P786164" s="83"/>
    </row>
    <row r="786165" spans="16:16" x14ac:dyDescent="0.3">
      <c r="P786165" s="83"/>
    </row>
    <row r="786166" spans="16:16" x14ac:dyDescent="0.3">
      <c r="P786166" s="83"/>
    </row>
    <row r="786167" spans="16:16" x14ac:dyDescent="0.3">
      <c r="P786167" s="83"/>
    </row>
    <row r="786168" spans="16:16" x14ac:dyDescent="0.3">
      <c r="P786168" s="83"/>
    </row>
    <row r="786169" spans="16:16" x14ac:dyDescent="0.3">
      <c r="P786169" s="83"/>
    </row>
    <row r="786170" spans="16:16" x14ac:dyDescent="0.3">
      <c r="P786170" s="83"/>
    </row>
    <row r="786171" spans="16:16" x14ac:dyDescent="0.3">
      <c r="P786171" s="83"/>
    </row>
    <row r="786172" spans="16:16" x14ac:dyDescent="0.3">
      <c r="P786172" s="83"/>
    </row>
    <row r="786173" spans="16:16" x14ac:dyDescent="0.3">
      <c r="P786173" s="83"/>
    </row>
    <row r="786174" spans="16:16" x14ac:dyDescent="0.3">
      <c r="P786174" s="83"/>
    </row>
    <row r="786175" spans="16:16" x14ac:dyDescent="0.3">
      <c r="P786175" s="83"/>
    </row>
    <row r="786176" spans="16:16" x14ac:dyDescent="0.3">
      <c r="P786176" s="83"/>
    </row>
    <row r="786177" spans="16:16" x14ac:dyDescent="0.3">
      <c r="P786177" s="83"/>
    </row>
    <row r="786178" spans="16:16" x14ac:dyDescent="0.3">
      <c r="P786178" s="83"/>
    </row>
    <row r="786179" spans="16:16" x14ac:dyDescent="0.3">
      <c r="P786179" s="83"/>
    </row>
    <row r="786180" spans="16:16" x14ac:dyDescent="0.3">
      <c r="P786180" s="83"/>
    </row>
    <row r="786181" spans="16:16" x14ac:dyDescent="0.3">
      <c r="P786181" s="83"/>
    </row>
    <row r="786182" spans="16:16" x14ac:dyDescent="0.3">
      <c r="P786182" s="83"/>
    </row>
    <row r="786183" spans="16:16" x14ac:dyDescent="0.3">
      <c r="P786183" s="83"/>
    </row>
    <row r="786184" spans="16:16" x14ac:dyDescent="0.3">
      <c r="P786184" s="83"/>
    </row>
    <row r="786185" spans="16:16" x14ac:dyDescent="0.3">
      <c r="P786185" s="83"/>
    </row>
    <row r="786186" spans="16:16" x14ac:dyDescent="0.3">
      <c r="P786186" s="83"/>
    </row>
    <row r="786187" spans="16:16" x14ac:dyDescent="0.3">
      <c r="P786187" s="83"/>
    </row>
    <row r="786188" spans="16:16" x14ac:dyDescent="0.3">
      <c r="P786188" s="83"/>
    </row>
    <row r="786189" spans="16:16" x14ac:dyDescent="0.3">
      <c r="P786189" s="83"/>
    </row>
    <row r="786190" spans="16:16" x14ac:dyDescent="0.3">
      <c r="P786190" s="83"/>
    </row>
    <row r="786191" spans="16:16" x14ac:dyDescent="0.3">
      <c r="P786191" s="83"/>
    </row>
    <row r="786192" spans="16:16" x14ac:dyDescent="0.3">
      <c r="P786192" s="83"/>
    </row>
    <row r="786193" spans="16:16" x14ac:dyDescent="0.3">
      <c r="P786193" s="83"/>
    </row>
    <row r="786194" spans="16:16" x14ac:dyDescent="0.3">
      <c r="P786194" s="83"/>
    </row>
    <row r="786195" spans="16:16" x14ac:dyDescent="0.3">
      <c r="P786195" s="83"/>
    </row>
    <row r="786196" spans="16:16" x14ac:dyDescent="0.3">
      <c r="P786196" s="83"/>
    </row>
    <row r="786197" spans="16:16" x14ac:dyDescent="0.3">
      <c r="P786197" s="83"/>
    </row>
    <row r="786198" spans="16:16" x14ac:dyDescent="0.3">
      <c r="P786198" s="83"/>
    </row>
    <row r="786199" spans="16:16" x14ac:dyDescent="0.3">
      <c r="P786199" s="83"/>
    </row>
    <row r="786200" spans="16:16" x14ac:dyDescent="0.3">
      <c r="P786200" s="83"/>
    </row>
    <row r="786201" spans="16:16" x14ac:dyDescent="0.3">
      <c r="P786201" s="83"/>
    </row>
    <row r="786202" spans="16:16" x14ac:dyDescent="0.3">
      <c r="P786202" s="83"/>
    </row>
    <row r="786203" spans="16:16" x14ac:dyDescent="0.3">
      <c r="P786203" s="83"/>
    </row>
    <row r="786204" spans="16:16" x14ac:dyDescent="0.3">
      <c r="P786204" s="83"/>
    </row>
    <row r="786205" spans="16:16" x14ac:dyDescent="0.3">
      <c r="P786205" s="83"/>
    </row>
    <row r="786206" spans="16:16" x14ac:dyDescent="0.3">
      <c r="P786206" s="83"/>
    </row>
    <row r="786207" spans="16:16" x14ac:dyDescent="0.3">
      <c r="P786207" s="83"/>
    </row>
    <row r="786208" spans="16:16" x14ac:dyDescent="0.3">
      <c r="P786208" s="83"/>
    </row>
    <row r="786209" spans="16:16" x14ac:dyDescent="0.3">
      <c r="P786209" s="83"/>
    </row>
    <row r="786210" spans="16:16" x14ac:dyDescent="0.3">
      <c r="P786210" s="83"/>
    </row>
    <row r="786211" spans="16:16" x14ac:dyDescent="0.3">
      <c r="P786211" s="83"/>
    </row>
    <row r="786212" spans="16:16" x14ac:dyDescent="0.3">
      <c r="P786212" s="83"/>
    </row>
    <row r="786213" spans="16:16" x14ac:dyDescent="0.3">
      <c r="P786213" s="83"/>
    </row>
    <row r="786214" spans="16:16" x14ac:dyDescent="0.3">
      <c r="P786214" s="83"/>
    </row>
    <row r="786215" spans="16:16" x14ac:dyDescent="0.3">
      <c r="P786215" s="83"/>
    </row>
    <row r="786216" spans="16:16" x14ac:dyDescent="0.3">
      <c r="P786216" s="83"/>
    </row>
    <row r="786217" spans="16:16" x14ac:dyDescent="0.3">
      <c r="P786217" s="83"/>
    </row>
    <row r="786218" spans="16:16" x14ac:dyDescent="0.3">
      <c r="P786218" s="83"/>
    </row>
    <row r="786219" spans="16:16" x14ac:dyDescent="0.3">
      <c r="P786219" s="83"/>
    </row>
    <row r="786220" spans="16:16" x14ac:dyDescent="0.3">
      <c r="P786220" s="83"/>
    </row>
    <row r="786221" spans="16:16" x14ac:dyDescent="0.3">
      <c r="P786221" s="83"/>
    </row>
    <row r="786222" spans="16:16" x14ac:dyDescent="0.3">
      <c r="P786222" s="83"/>
    </row>
    <row r="786223" spans="16:16" x14ac:dyDescent="0.3">
      <c r="P786223" s="83"/>
    </row>
    <row r="786224" spans="16:16" x14ac:dyDescent="0.3">
      <c r="P786224" s="83"/>
    </row>
    <row r="786225" spans="16:16" x14ac:dyDescent="0.3">
      <c r="P786225" s="83"/>
    </row>
    <row r="786226" spans="16:16" x14ac:dyDescent="0.3">
      <c r="P786226" s="83"/>
    </row>
    <row r="786227" spans="16:16" x14ac:dyDescent="0.3">
      <c r="P786227" s="83"/>
    </row>
    <row r="786228" spans="16:16" x14ac:dyDescent="0.3">
      <c r="P786228" s="83"/>
    </row>
    <row r="786229" spans="16:16" x14ac:dyDescent="0.3">
      <c r="P786229" s="83"/>
    </row>
    <row r="786230" spans="16:16" x14ac:dyDescent="0.3">
      <c r="P786230" s="83"/>
    </row>
    <row r="786231" spans="16:16" x14ac:dyDescent="0.3">
      <c r="P786231" s="83"/>
    </row>
    <row r="786232" spans="16:16" x14ac:dyDescent="0.3">
      <c r="P786232" s="83"/>
    </row>
    <row r="786233" spans="16:16" x14ac:dyDescent="0.3">
      <c r="P786233" s="83"/>
    </row>
    <row r="786234" spans="16:16" x14ac:dyDescent="0.3">
      <c r="P786234" s="83"/>
    </row>
    <row r="786235" spans="16:16" x14ac:dyDescent="0.3">
      <c r="P786235" s="83"/>
    </row>
    <row r="786236" spans="16:16" x14ac:dyDescent="0.3">
      <c r="P786236" s="83"/>
    </row>
    <row r="786237" spans="16:16" x14ac:dyDescent="0.3">
      <c r="P786237" s="83"/>
    </row>
    <row r="786238" spans="16:16" x14ac:dyDescent="0.3">
      <c r="P786238" s="83"/>
    </row>
    <row r="786239" spans="16:16" x14ac:dyDescent="0.3">
      <c r="P786239" s="83"/>
    </row>
    <row r="786240" spans="16:16" x14ac:dyDescent="0.3">
      <c r="P786240" s="83"/>
    </row>
    <row r="786241" spans="16:16" x14ac:dyDescent="0.3">
      <c r="P786241" s="83"/>
    </row>
    <row r="786242" spans="16:16" x14ac:dyDescent="0.3">
      <c r="P786242" s="83"/>
    </row>
    <row r="786243" spans="16:16" x14ac:dyDescent="0.3">
      <c r="P786243" s="83"/>
    </row>
    <row r="786244" spans="16:16" x14ac:dyDescent="0.3">
      <c r="P786244" s="83"/>
    </row>
    <row r="786245" spans="16:16" x14ac:dyDescent="0.3">
      <c r="P786245" s="83"/>
    </row>
    <row r="786246" spans="16:16" x14ac:dyDescent="0.3">
      <c r="P786246" s="83"/>
    </row>
    <row r="786247" spans="16:16" x14ac:dyDescent="0.3">
      <c r="P786247" s="83"/>
    </row>
    <row r="786248" spans="16:16" x14ac:dyDescent="0.3">
      <c r="P786248" s="83"/>
    </row>
    <row r="786249" spans="16:16" x14ac:dyDescent="0.3">
      <c r="P786249" s="83"/>
    </row>
    <row r="786250" spans="16:16" x14ac:dyDescent="0.3">
      <c r="P786250" s="83"/>
    </row>
    <row r="786251" spans="16:16" x14ac:dyDescent="0.3">
      <c r="P786251" s="83"/>
    </row>
    <row r="786252" spans="16:16" x14ac:dyDescent="0.3">
      <c r="P786252" s="83"/>
    </row>
    <row r="786253" spans="16:16" x14ac:dyDescent="0.3">
      <c r="P786253" s="83"/>
    </row>
    <row r="786254" spans="16:16" x14ac:dyDescent="0.3">
      <c r="P786254" s="83"/>
    </row>
    <row r="786255" spans="16:16" x14ac:dyDescent="0.3">
      <c r="P786255" s="83"/>
    </row>
    <row r="786256" spans="16:16" x14ac:dyDescent="0.3">
      <c r="P786256" s="83"/>
    </row>
    <row r="786257" spans="16:16" x14ac:dyDescent="0.3">
      <c r="P786257" s="83"/>
    </row>
    <row r="786258" spans="16:16" x14ac:dyDescent="0.3">
      <c r="P786258" s="83"/>
    </row>
    <row r="786259" spans="16:16" x14ac:dyDescent="0.3">
      <c r="P786259" s="83"/>
    </row>
    <row r="786260" spans="16:16" x14ac:dyDescent="0.3">
      <c r="P786260" s="83"/>
    </row>
    <row r="786261" spans="16:16" x14ac:dyDescent="0.3">
      <c r="P786261" s="83"/>
    </row>
    <row r="786262" spans="16:16" x14ac:dyDescent="0.3">
      <c r="P786262" s="83"/>
    </row>
    <row r="786263" spans="16:16" x14ac:dyDescent="0.3">
      <c r="P786263" s="83"/>
    </row>
    <row r="786264" spans="16:16" x14ac:dyDescent="0.3">
      <c r="P786264" s="83"/>
    </row>
    <row r="786265" spans="16:16" x14ac:dyDescent="0.3">
      <c r="P786265" s="83"/>
    </row>
    <row r="786266" spans="16:16" x14ac:dyDescent="0.3">
      <c r="P786266" s="83"/>
    </row>
    <row r="786267" spans="16:16" x14ac:dyDescent="0.3">
      <c r="P786267" s="83"/>
    </row>
    <row r="786268" spans="16:16" x14ac:dyDescent="0.3">
      <c r="P786268" s="83"/>
    </row>
    <row r="786269" spans="16:16" x14ac:dyDescent="0.3">
      <c r="P786269" s="83"/>
    </row>
    <row r="786270" spans="16:16" x14ac:dyDescent="0.3">
      <c r="P786270" s="83"/>
    </row>
    <row r="786271" spans="16:16" x14ac:dyDescent="0.3">
      <c r="P786271" s="83"/>
    </row>
    <row r="786272" spans="16:16" x14ac:dyDescent="0.3">
      <c r="P786272" s="83"/>
    </row>
    <row r="786273" spans="16:16" x14ac:dyDescent="0.3">
      <c r="P786273" s="83"/>
    </row>
    <row r="786274" spans="16:16" x14ac:dyDescent="0.3">
      <c r="P786274" s="83"/>
    </row>
    <row r="786275" spans="16:16" x14ac:dyDescent="0.3">
      <c r="P786275" s="83"/>
    </row>
    <row r="786276" spans="16:16" x14ac:dyDescent="0.3">
      <c r="P786276" s="83"/>
    </row>
    <row r="786277" spans="16:16" x14ac:dyDescent="0.3">
      <c r="P786277" s="83"/>
    </row>
    <row r="786278" spans="16:16" x14ac:dyDescent="0.3">
      <c r="P786278" s="83"/>
    </row>
    <row r="786279" spans="16:16" x14ac:dyDescent="0.3">
      <c r="P786279" s="83"/>
    </row>
    <row r="786280" spans="16:16" x14ac:dyDescent="0.3">
      <c r="P786280" s="83"/>
    </row>
    <row r="786281" spans="16:16" x14ac:dyDescent="0.3">
      <c r="P786281" s="83"/>
    </row>
    <row r="786282" spans="16:16" x14ac:dyDescent="0.3">
      <c r="P786282" s="83"/>
    </row>
    <row r="786283" spans="16:16" x14ac:dyDescent="0.3">
      <c r="P786283" s="83"/>
    </row>
    <row r="786284" spans="16:16" x14ac:dyDescent="0.3">
      <c r="P786284" s="83"/>
    </row>
    <row r="786285" spans="16:16" x14ac:dyDescent="0.3">
      <c r="P786285" s="83"/>
    </row>
    <row r="786286" spans="16:16" x14ac:dyDescent="0.3">
      <c r="P786286" s="83"/>
    </row>
    <row r="786287" spans="16:16" x14ac:dyDescent="0.3">
      <c r="P786287" s="83"/>
    </row>
    <row r="786288" spans="16:16" x14ac:dyDescent="0.3">
      <c r="P786288" s="83"/>
    </row>
    <row r="786289" spans="16:16" x14ac:dyDescent="0.3">
      <c r="P786289" s="83"/>
    </row>
    <row r="786290" spans="16:16" x14ac:dyDescent="0.3">
      <c r="P786290" s="83"/>
    </row>
    <row r="786291" spans="16:16" x14ac:dyDescent="0.3">
      <c r="P786291" s="83"/>
    </row>
    <row r="786292" spans="16:16" x14ac:dyDescent="0.3">
      <c r="P786292" s="83"/>
    </row>
    <row r="786293" spans="16:16" x14ac:dyDescent="0.3">
      <c r="P786293" s="83"/>
    </row>
    <row r="786294" spans="16:16" x14ac:dyDescent="0.3">
      <c r="P786294" s="83"/>
    </row>
    <row r="786295" spans="16:16" x14ac:dyDescent="0.3">
      <c r="P786295" s="83"/>
    </row>
    <row r="786296" spans="16:16" x14ac:dyDescent="0.3">
      <c r="P786296" s="83"/>
    </row>
    <row r="786297" spans="16:16" x14ac:dyDescent="0.3">
      <c r="P786297" s="83"/>
    </row>
    <row r="786298" spans="16:16" x14ac:dyDescent="0.3">
      <c r="P786298" s="83"/>
    </row>
    <row r="786299" spans="16:16" x14ac:dyDescent="0.3">
      <c r="P786299" s="83"/>
    </row>
    <row r="786300" spans="16:16" x14ac:dyDescent="0.3">
      <c r="P786300" s="83"/>
    </row>
    <row r="786301" spans="16:16" x14ac:dyDescent="0.3">
      <c r="P786301" s="83"/>
    </row>
    <row r="786302" spans="16:16" x14ac:dyDescent="0.3">
      <c r="P786302" s="83"/>
    </row>
    <row r="786303" spans="16:16" x14ac:dyDescent="0.3">
      <c r="P786303" s="83"/>
    </row>
    <row r="786304" spans="16:16" x14ac:dyDescent="0.3">
      <c r="P786304" s="83"/>
    </row>
    <row r="786305" spans="16:16" x14ac:dyDescent="0.3">
      <c r="P786305" s="83"/>
    </row>
    <row r="786306" spans="16:16" x14ac:dyDescent="0.3">
      <c r="P786306" s="83"/>
    </row>
    <row r="786307" spans="16:16" x14ac:dyDescent="0.3">
      <c r="P786307" s="83"/>
    </row>
    <row r="786308" spans="16:16" x14ac:dyDescent="0.3">
      <c r="P786308" s="83"/>
    </row>
    <row r="786309" spans="16:16" x14ac:dyDescent="0.3">
      <c r="P786309" s="83"/>
    </row>
    <row r="786310" spans="16:16" x14ac:dyDescent="0.3">
      <c r="P786310" s="83"/>
    </row>
    <row r="786311" spans="16:16" x14ac:dyDescent="0.3">
      <c r="P786311" s="83"/>
    </row>
    <row r="786312" spans="16:16" x14ac:dyDescent="0.3">
      <c r="P786312" s="83"/>
    </row>
    <row r="786313" spans="16:16" x14ac:dyDescent="0.3">
      <c r="P786313" s="83"/>
    </row>
    <row r="786314" spans="16:16" x14ac:dyDescent="0.3">
      <c r="P786314" s="83"/>
    </row>
    <row r="786315" spans="16:16" x14ac:dyDescent="0.3">
      <c r="P786315" s="83"/>
    </row>
    <row r="786316" spans="16:16" x14ac:dyDescent="0.3">
      <c r="P786316" s="83"/>
    </row>
    <row r="786317" spans="16:16" x14ac:dyDescent="0.3">
      <c r="P786317" s="83"/>
    </row>
    <row r="786318" spans="16:16" x14ac:dyDescent="0.3">
      <c r="P786318" s="83"/>
    </row>
    <row r="786319" spans="16:16" x14ac:dyDescent="0.3">
      <c r="P786319" s="83"/>
    </row>
    <row r="786320" spans="16:16" x14ac:dyDescent="0.3">
      <c r="P786320" s="83"/>
    </row>
    <row r="786321" spans="16:16" x14ac:dyDescent="0.3">
      <c r="P786321" s="83"/>
    </row>
    <row r="786322" spans="16:16" x14ac:dyDescent="0.3">
      <c r="P786322" s="83"/>
    </row>
    <row r="786323" spans="16:16" x14ac:dyDescent="0.3">
      <c r="P786323" s="83"/>
    </row>
    <row r="786324" spans="16:16" x14ac:dyDescent="0.3">
      <c r="P786324" s="83"/>
    </row>
    <row r="786325" spans="16:16" x14ac:dyDescent="0.3">
      <c r="P786325" s="83"/>
    </row>
    <row r="786326" spans="16:16" x14ac:dyDescent="0.3">
      <c r="P786326" s="83"/>
    </row>
    <row r="786327" spans="16:16" x14ac:dyDescent="0.3">
      <c r="P786327" s="83"/>
    </row>
    <row r="786328" spans="16:16" x14ac:dyDescent="0.3">
      <c r="P786328" s="83"/>
    </row>
    <row r="786329" spans="16:16" x14ac:dyDescent="0.3">
      <c r="P786329" s="83"/>
    </row>
    <row r="786330" spans="16:16" x14ac:dyDescent="0.3">
      <c r="P786330" s="83"/>
    </row>
    <row r="786331" spans="16:16" x14ac:dyDescent="0.3">
      <c r="P786331" s="83"/>
    </row>
    <row r="786332" spans="16:16" x14ac:dyDescent="0.3">
      <c r="P786332" s="83"/>
    </row>
    <row r="786333" spans="16:16" x14ac:dyDescent="0.3">
      <c r="P786333" s="83"/>
    </row>
    <row r="786334" spans="16:16" x14ac:dyDescent="0.3">
      <c r="P786334" s="83"/>
    </row>
    <row r="786335" spans="16:16" x14ac:dyDescent="0.3">
      <c r="P786335" s="83"/>
    </row>
    <row r="786336" spans="16:16" x14ac:dyDescent="0.3">
      <c r="P786336" s="83"/>
    </row>
    <row r="786337" spans="16:16" x14ac:dyDescent="0.3">
      <c r="P786337" s="83"/>
    </row>
    <row r="786338" spans="16:16" x14ac:dyDescent="0.3">
      <c r="P786338" s="83"/>
    </row>
    <row r="786339" spans="16:16" x14ac:dyDescent="0.3">
      <c r="P786339" s="83"/>
    </row>
    <row r="786340" spans="16:16" x14ac:dyDescent="0.3">
      <c r="P786340" s="83"/>
    </row>
    <row r="786341" spans="16:16" x14ac:dyDescent="0.3">
      <c r="P786341" s="83"/>
    </row>
    <row r="786342" spans="16:16" x14ac:dyDescent="0.3">
      <c r="P786342" s="83"/>
    </row>
    <row r="786343" spans="16:16" x14ac:dyDescent="0.3">
      <c r="P786343" s="83"/>
    </row>
    <row r="786344" spans="16:16" x14ac:dyDescent="0.3">
      <c r="P786344" s="83"/>
    </row>
    <row r="786345" spans="16:16" x14ac:dyDescent="0.3">
      <c r="P786345" s="83"/>
    </row>
    <row r="786346" spans="16:16" x14ac:dyDescent="0.3">
      <c r="P786346" s="83"/>
    </row>
    <row r="786347" spans="16:16" x14ac:dyDescent="0.3">
      <c r="P786347" s="83"/>
    </row>
    <row r="786348" spans="16:16" x14ac:dyDescent="0.3">
      <c r="P786348" s="83"/>
    </row>
    <row r="786349" spans="16:16" x14ac:dyDescent="0.3">
      <c r="P786349" s="83"/>
    </row>
    <row r="786350" spans="16:16" x14ac:dyDescent="0.3">
      <c r="P786350" s="83"/>
    </row>
    <row r="786351" spans="16:16" x14ac:dyDescent="0.3">
      <c r="P786351" s="83"/>
    </row>
    <row r="786352" spans="16:16" x14ac:dyDescent="0.3">
      <c r="P786352" s="83"/>
    </row>
    <row r="786353" spans="16:16" x14ac:dyDescent="0.3">
      <c r="P786353" s="83"/>
    </row>
    <row r="786354" spans="16:16" x14ac:dyDescent="0.3">
      <c r="P786354" s="83"/>
    </row>
    <row r="786355" spans="16:16" x14ac:dyDescent="0.3">
      <c r="P786355" s="83"/>
    </row>
    <row r="786356" spans="16:16" x14ac:dyDescent="0.3">
      <c r="P786356" s="83"/>
    </row>
    <row r="786357" spans="16:16" x14ac:dyDescent="0.3">
      <c r="P786357" s="83"/>
    </row>
    <row r="786358" spans="16:16" x14ac:dyDescent="0.3">
      <c r="P786358" s="83"/>
    </row>
    <row r="786359" spans="16:16" x14ac:dyDescent="0.3">
      <c r="P786359" s="83"/>
    </row>
    <row r="786360" spans="16:16" x14ac:dyDescent="0.3">
      <c r="P786360" s="83"/>
    </row>
    <row r="786361" spans="16:16" x14ac:dyDescent="0.3">
      <c r="P786361" s="83"/>
    </row>
    <row r="786362" spans="16:16" x14ac:dyDescent="0.3">
      <c r="P786362" s="83"/>
    </row>
    <row r="786363" spans="16:16" x14ac:dyDescent="0.3">
      <c r="P786363" s="83"/>
    </row>
    <row r="786364" spans="16:16" x14ac:dyDescent="0.3">
      <c r="P786364" s="83"/>
    </row>
    <row r="786365" spans="16:16" x14ac:dyDescent="0.3">
      <c r="P786365" s="83"/>
    </row>
    <row r="786366" spans="16:16" x14ac:dyDescent="0.3">
      <c r="P786366" s="83"/>
    </row>
    <row r="786367" spans="16:16" x14ac:dyDescent="0.3">
      <c r="P786367" s="83"/>
    </row>
    <row r="786368" spans="16:16" x14ac:dyDescent="0.3">
      <c r="P786368" s="83"/>
    </row>
    <row r="786369" spans="16:16" x14ac:dyDescent="0.3">
      <c r="P786369" s="83"/>
    </row>
    <row r="786370" spans="16:16" x14ac:dyDescent="0.3">
      <c r="P786370" s="83"/>
    </row>
    <row r="786371" spans="16:16" x14ac:dyDescent="0.3">
      <c r="P786371" s="83"/>
    </row>
    <row r="786372" spans="16:16" x14ac:dyDescent="0.3">
      <c r="P786372" s="83"/>
    </row>
    <row r="786373" spans="16:16" x14ac:dyDescent="0.3">
      <c r="P786373" s="83"/>
    </row>
    <row r="786374" spans="16:16" x14ac:dyDescent="0.3">
      <c r="P786374" s="83"/>
    </row>
    <row r="786375" spans="16:16" x14ac:dyDescent="0.3">
      <c r="P786375" s="83"/>
    </row>
    <row r="786376" spans="16:16" x14ac:dyDescent="0.3">
      <c r="P786376" s="83"/>
    </row>
    <row r="786377" spans="16:16" x14ac:dyDescent="0.3">
      <c r="P786377" s="83"/>
    </row>
    <row r="786378" spans="16:16" x14ac:dyDescent="0.3">
      <c r="P786378" s="83"/>
    </row>
    <row r="786379" spans="16:16" x14ac:dyDescent="0.3">
      <c r="P786379" s="83"/>
    </row>
    <row r="786380" spans="16:16" x14ac:dyDescent="0.3">
      <c r="P786380" s="83"/>
    </row>
    <row r="786381" spans="16:16" x14ac:dyDescent="0.3">
      <c r="P786381" s="83"/>
    </row>
    <row r="786382" spans="16:16" x14ac:dyDescent="0.3">
      <c r="P786382" s="83"/>
    </row>
    <row r="786383" spans="16:16" x14ac:dyDescent="0.3">
      <c r="P786383" s="83"/>
    </row>
    <row r="786384" spans="16:16" x14ac:dyDescent="0.3">
      <c r="P786384" s="83"/>
    </row>
    <row r="786385" spans="16:16" x14ac:dyDescent="0.3">
      <c r="P786385" s="83"/>
    </row>
    <row r="786386" spans="16:16" x14ac:dyDescent="0.3">
      <c r="P786386" s="83"/>
    </row>
    <row r="786387" spans="16:16" x14ac:dyDescent="0.3">
      <c r="P786387" s="83"/>
    </row>
    <row r="786388" spans="16:16" x14ac:dyDescent="0.3">
      <c r="P786388" s="83"/>
    </row>
    <row r="786389" spans="16:16" x14ac:dyDescent="0.3">
      <c r="P786389" s="83"/>
    </row>
    <row r="786390" spans="16:16" x14ac:dyDescent="0.3">
      <c r="P786390" s="83"/>
    </row>
    <row r="786391" spans="16:16" x14ac:dyDescent="0.3">
      <c r="P786391" s="83"/>
    </row>
    <row r="786392" spans="16:16" x14ac:dyDescent="0.3">
      <c r="P786392" s="83"/>
    </row>
    <row r="786393" spans="16:16" x14ac:dyDescent="0.3">
      <c r="P786393" s="83"/>
    </row>
    <row r="786394" spans="16:16" x14ac:dyDescent="0.3">
      <c r="P786394" s="83"/>
    </row>
    <row r="786395" spans="16:16" x14ac:dyDescent="0.3">
      <c r="P786395" s="83"/>
    </row>
    <row r="786396" spans="16:16" x14ac:dyDescent="0.3">
      <c r="P786396" s="83"/>
    </row>
    <row r="786397" spans="16:16" x14ac:dyDescent="0.3">
      <c r="P786397" s="83"/>
    </row>
    <row r="786398" spans="16:16" x14ac:dyDescent="0.3">
      <c r="P786398" s="83"/>
    </row>
    <row r="786399" spans="16:16" x14ac:dyDescent="0.3">
      <c r="P786399" s="83"/>
    </row>
    <row r="786400" spans="16:16" x14ac:dyDescent="0.3">
      <c r="P786400" s="83"/>
    </row>
    <row r="786401" spans="16:16" x14ac:dyDescent="0.3">
      <c r="P786401" s="83"/>
    </row>
    <row r="786402" spans="16:16" x14ac:dyDescent="0.3">
      <c r="P786402" s="83"/>
    </row>
    <row r="786403" spans="16:16" x14ac:dyDescent="0.3">
      <c r="P786403" s="83"/>
    </row>
    <row r="786404" spans="16:16" x14ac:dyDescent="0.3">
      <c r="P786404" s="83"/>
    </row>
    <row r="786405" spans="16:16" x14ac:dyDescent="0.3">
      <c r="P786405" s="83"/>
    </row>
    <row r="786406" spans="16:16" x14ac:dyDescent="0.3">
      <c r="P786406" s="83"/>
    </row>
    <row r="786407" spans="16:16" x14ac:dyDescent="0.3">
      <c r="P786407" s="83"/>
    </row>
    <row r="786408" spans="16:16" x14ac:dyDescent="0.3">
      <c r="P786408" s="83"/>
    </row>
    <row r="786409" spans="16:16" x14ac:dyDescent="0.3">
      <c r="P786409" s="83"/>
    </row>
    <row r="786410" spans="16:16" x14ac:dyDescent="0.3">
      <c r="P786410" s="83"/>
    </row>
    <row r="786411" spans="16:16" x14ac:dyDescent="0.3">
      <c r="P786411" s="83"/>
    </row>
    <row r="786412" spans="16:16" x14ac:dyDescent="0.3">
      <c r="P786412" s="83"/>
    </row>
    <row r="786413" spans="16:16" x14ac:dyDescent="0.3">
      <c r="P786413" s="83"/>
    </row>
    <row r="786414" spans="16:16" x14ac:dyDescent="0.3">
      <c r="P786414" s="83"/>
    </row>
    <row r="786415" spans="16:16" x14ac:dyDescent="0.3">
      <c r="P786415" s="83"/>
    </row>
    <row r="786416" spans="16:16" x14ac:dyDescent="0.3">
      <c r="P786416" s="83"/>
    </row>
    <row r="786417" spans="16:16" x14ac:dyDescent="0.3">
      <c r="P786417" s="83"/>
    </row>
    <row r="786418" spans="16:16" x14ac:dyDescent="0.3">
      <c r="P786418" s="83"/>
    </row>
    <row r="786419" spans="16:16" x14ac:dyDescent="0.3">
      <c r="P786419" s="83"/>
    </row>
    <row r="786420" spans="16:16" x14ac:dyDescent="0.3">
      <c r="P786420" s="83"/>
    </row>
    <row r="786421" spans="16:16" x14ac:dyDescent="0.3">
      <c r="P786421" s="83"/>
    </row>
    <row r="786422" spans="16:16" x14ac:dyDescent="0.3">
      <c r="P786422" s="83"/>
    </row>
    <row r="786423" spans="16:16" x14ac:dyDescent="0.3">
      <c r="P786423" s="83"/>
    </row>
    <row r="786424" spans="16:16" x14ac:dyDescent="0.3">
      <c r="P786424" s="83"/>
    </row>
    <row r="786425" spans="16:16" x14ac:dyDescent="0.3">
      <c r="P786425" s="83"/>
    </row>
    <row r="786426" spans="16:16" x14ac:dyDescent="0.3">
      <c r="P786426" s="83"/>
    </row>
    <row r="786427" spans="16:16" x14ac:dyDescent="0.3">
      <c r="P786427" s="83"/>
    </row>
    <row r="786428" spans="16:16" x14ac:dyDescent="0.3">
      <c r="P786428" s="83"/>
    </row>
    <row r="786429" spans="16:16" x14ac:dyDescent="0.3">
      <c r="P786429" s="83"/>
    </row>
    <row r="786430" spans="16:16" x14ac:dyDescent="0.3">
      <c r="P786430" s="83"/>
    </row>
    <row r="786431" spans="16:16" x14ac:dyDescent="0.3">
      <c r="P786431" s="83"/>
    </row>
    <row r="786432" spans="16:16" x14ac:dyDescent="0.3">
      <c r="P786432" s="83"/>
    </row>
    <row r="786433" spans="16:16" x14ac:dyDescent="0.3">
      <c r="P786433" s="83"/>
    </row>
    <row r="786434" spans="16:16" x14ac:dyDescent="0.3">
      <c r="P786434" s="83"/>
    </row>
    <row r="786435" spans="16:16" x14ac:dyDescent="0.3">
      <c r="P786435" s="83"/>
    </row>
    <row r="786436" spans="16:16" x14ac:dyDescent="0.3">
      <c r="P786436" s="83"/>
    </row>
    <row r="786437" spans="16:16" x14ac:dyDescent="0.3">
      <c r="P786437" s="83"/>
    </row>
    <row r="786438" spans="16:16" x14ac:dyDescent="0.3">
      <c r="P786438" s="83"/>
    </row>
    <row r="786439" spans="16:16" x14ac:dyDescent="0.3">
      <c r="P786439" s="83"/>
    </row>
    <row r="786440" spans="16:16" x14ac:dyDescent="0.3">
      <c r="P786440" s="83"/>
    </row>
    <row r="786441" spans="16:16" x14ac:dyDescent="0.3">
      <c r="P786441" s="83"/>
    </row>
    <row r="786442" spans="16:16" x14ac:dyDescent="0.3">
      <c r="P786442" s="83"/>
    </row>
    <row r="786443" spans="16:16" x14ac:dyDescent="0.3">
      <c r="P786443" s="83"/>
    </row>
    <row r="786444" spans="16:16" x14ac:dyDescent="0.3">
      <c r="P786444" s="83"/>
    </row>
    <row r="786445" spans="16:16" x14ac:dyDescent="0.3">
      <c r="P786445" s="83"/>
    </row>
    <row r="786446" spans="16:16" x14ac:dyDescent="0.3">
      <c r="P786446" s="83"/>
    </row>
    <row r="786447" spans="16:16" x14ac:dyDescent="0.3">
      <c r="P786447" s="83"/>
    </row>
    <row r="786448" spans="16:16" x14ac:dyDescent="0.3">
      <c r="P786448" s="83"/>
    </row>
    <row r="786449" spans="16:16" x14ac:dyDescent="0.3">
      <c r="P786449" s="83"/>
    </row>
    <row r="786450" spans="16:16" x14ac:dyDescent="0.3">
      <c r="P786450" s="83"/>
    </row>
    <row r="786451" spans="16:16" x14ac:dyDescent="0.3">
      <c r="P786451" s="83"/>
    </row>
    <row r="786452" spans="16:16" x14ac:dyDescent="0.3">
      <c r="P786452" s="83"/>
    </row>
    <row r="786453" spans="16:16" x14ac:dyDescent="0.3">
      <c r="P786453" s="83"/>
    </row>
    <row r="786454" spans="16:16" x14ac:dyDescent="0.3">
      <c r="P786454" s="83"/>
    </row>
    <row r="786455" spans="16:16" x14ac:dyDescent="0.3">
      <c r="P786455" s="83"/>
    </row>
    <row r="786456" spans="16:16" x14ac:dyDescent="0.3">
      <c r="P786456" s="83"/>
    </row>
    <row r="786457" spans="16:16" x14ac:dyDescent="0.3">
      <c r="P786457" s="83"/>
    </row>
    <row r="786458" spans="16:16" x14ac:dyDescent="0.3">
      <c r="P786458" s="83"/>
    </row>
    <row r="786459" spans="16:16" x14ac:dyDescent="0.3">
      <c r="P786459" s="83"/>
    </row>
    <row r="786460" spans="16:16" x14ac:dyDescent="0.3">
      <c r="P786460" s="83"/>
    </row>
    <row r="786461" spans="16:16" x14ac:dyDescent="0.3">
      <c r="P786461" s="83"/>
    </row>
    <row r="786462" spans="16:16" x14ac:dyDescent="0.3">
      <c r="P786462" s="83"/>
    </row>
    <row r="786463" spans="16:16" x14ac:dyDescent="0.3">
      <c r="P786463" s="83"/>
    </row>
    <row r="786464" spans="16:16" x14ac:dyDescent="0.3">
      <c r="P786464" s="83"/>
    </row>
    <row r="786465" spans="16:16" x14ac:dyDescent="0.3">
      <c r="P786465" s="83"/>
    </row>
    <row r="786466" spans="16:16" x14ac:dyDescent="0.3">
      <c r="P786466" s="83"/>
    </row>
    <row r="786467" spans="16:16" x14ac:dyDescent="0.3">
      <c r="P786467" s="83"/>
    </row>
    <row r="786468" spans="16:16" x14ac:dyDescent="0.3">
      <c r="P786468" s="83"/>
    </row>
    <row r="786469" spans="16:16" x14ac:dyDescent="0.3">
      <c r="P786469" s="83"/>
    </row>
    <row r="786470" spans="16:16" x14ac:dyDescent="0.3">
      <c r="P786470" s="83"/>
    </row>
    <row r="786471" spans="16:16" x14ac:dyDescent="0.3">
      <c r="P786471" s="83"/>
    </row>
    <row r="786472" spans="16:16" x14ac:dyDescent="0.3">
      <c r="P786472" s="83"/>
    </row>
    <row r="786473" spans="16:16" x14ac:dyDescent="0.3">
      <c r="P786473" s="83"/>
    </row>
    <row r="786474" spans="16:16" x14ac:dyDescent="0.3">
      <c r="P786474" s="83"/>
    </row>
    <row r="786475" spans="16:16" x14ac:dyDescent="0.3">
      <c r="P786475" s="83"/>
    </row>
    <row r="786476" spans="16:16" x14ac:dyDescent="0.3">
      <c r="P786476" s="83"/>
    </row>
    <row r="786477" spans="16:16" x14ac:dyDescent="0.3">
      <c r="P786477" s="83"/>
    </row>
    <row r="786478" spans="16:16" x14ac:dyDescent="0.3">
      <c r="P786478" s="83"/>
    </row>
    <row r="786479" spans="16:16" x14ac:dyDescent="0.3">
      <c r="P786479" s="83"/>
    </row>
    <row r="786480" spans="16:16" x14ac:dyDescent="0.3">
      <c r="P786480" s="83"/>
    </row>
    <row r="786481" spans="16:16" x14ac:dyDescent="0.3">
      <c r="P786481" s="83"/>
    </row>
    <row r="786482" spans="16:16" x14ac:dyDescent="0.3">
      <c r="P786482" s="83"/>
    </row>
    <row r="786483" spans="16:16" x14ac:dyDescent="0.3">
      <c r="P786483" s="83"/>
    </row>
    <row r="786484" spans="16:16" x14ac:dyDescent="0.3">
      <c r="P786484" s="83"/>
    </row>
    <row r="786485" spans="16:16" x14ac:dyDescent="0.3">
      <c r="P786485" s="83"/>
    </row>
    <row r="786486" spans="16:16" x14ac:dyDescent="0.3">
      <c r="P786486" s="83"/>
    </row>
    <row r="786487" spans="16:16" x14ac:dyDescent="0.3">
      <c r="P786487" s="83"/>
    </row>
    <row r="786488" spans="16:16" x14ac:dyDescent="0.3">
      <c r="P786488" s="83"/>
    </row>
    <row r="786489" spans="16:16" x14ac:dyDescent="0.3">
      <c r="P786489" s="83"/>
    </row>
    <row r="786490" spans="16:16" x14ac:dyDescent="0.3">
      <c r="P786490" s="83"/>
    </row>
    <row r="786491" spans="16:16" x14ac:dyDescent="0.3">
      <c r="P786491" s="83"/>
    </row>
    <row r="786492" spans="16:16" x14ac:dyDescent="0.3">
      <c r="P786492" s="83"/>
    </row>
    <row r="786493" spans="16:16" x14ac:dyDescent="0.3">
      <c r="P786493" s="83"/>
    </row>
    <row r="786494" spans="16:16" x14ac:dyDescent="0.3">
      <c r="P786494" s="83"/>
    </row>
    <row r="786495" spans="16:16" x14ac:dyDescent="0.3">
      <c r="P786495" s="83"/>
    </row>
    <row r="786496" spans="16:16" x14ac:dyDescent="0.3">
      <c r="P786496" s="83"/>
    </row>
    <row r="786497" spans="16:16" x14ac:dyDescent="0.3">
      <c r="P786497" s="83"/>
    </row>
    <row r="786498" spans="16:16" x14ac:dyDescent="0.3">
      <c r="P786498" s="83"/>
    </row>
    <row r="786499" spans="16:16" x14ac:dyDescent="0.3">
      <c r="P786499" s="83"/>
    </row>
    <row r="786500" spans="16:16" x14ac:dyDescent="0.3">
      <c r="P786500" s="83"/>
    </row>
    <row r="786501" spans="16:16" x14ac:dyDescent="0.3">
      <c r="P786501" s="83"/>
    </row>
    <row r="786502" spans="16:16" x14ac:dyDescent="0.3">
      <c r="P786502" s="83"/>
    </row>
    <row r="786503" spans="16:16" x14ac:dyDescent="0.3">
      <c r="P786503" s="83"/>
    </row>
    <row r="786504" spans="16:16" x14ac:dyDescent="0.3">
      <c r="P786504" s="83"/>
    </row>
    <row r="786505" spans="16:16" x14ac:dyDescent="0.3">
      <c r="P786505" s="83"/>
    </row>
    <row r="786506" spans="16:16" x14ac:dyDescent="0.3">
      <c r="P786506" s="83"/>
    </row>
    <row r="786507" spans="16:16" x14ac:dyDescent="0.3">
      <c r="P786507" s="83"/>
    </row>
    <row r="786508" spans="16:16" x14ac:dyDescent="0.3">
      <c r="P786508" s="83"/>
    </row>
    <row r="786509" spans="16:16" x14ac:dyDescent="0.3">
      <c r="P786509" s="83"/>
    </row>
    <row r="786510" spans="16:16" x14ac:dyDescent="0.3">
      <c r="P786510" s="83"/>
    </row>
    <row r="786511" spans="16:16" x14ac:dyDescent="0.3">
      <c r="P786511" s="83"/>
    </row>
    <row r="786512" spans="16:16" x14ac:dyDescent="0.3">
      <c r="P786512" s="83"/>
    </row>
    <row r="786513" spans="16:16" x14ac:dyDescent="0.3">
      <c r="P786513" s="83"/>
    </row>
    <row r="786514" spans="16:16" x14ac:dyDescent="0.3">
      <c r="P786514" s="83"/>
    </row>
    <row r="786515" spans="16:16" x14ac:dyDescent="0.3">
      <c r="P786515" s="83"/>
    </row>
    <row r="786516" spans="16:16" x14ac:dyDescent="0.3">
      <c r="P786516" s="83"/>
    </row>
    <row r="786517" spans="16:16" x14ac:dyDescent="0.3">
      <c r="P786517" s="83"/>
    </row>
    <row r="786518" spans="16:16" x14ac:dyDescent="0.3">
      <c r="P786518" s="83"/>
    </row>
    <row r="786519" spans="16:16" x14ac:dyDescent="0.3">
      <c r="P786519" s="83"/>
    </row>
    <row r="786520" spans="16:16" x14ac:dyDescent="0.3">
      <c r="P786520" s="83"/>
    </row>
    <row r="786521" spans="16:16" x14ac:dyDescent="0.3">
      <c r="P786521" s="83"/>
    </row>
    <row r="786522" spans="16:16" x14ac:dyDescent="0.3">
      <c r="P786522" s="83"/>
    </row>
    <row r="786523" spans="16:16" x14ac:dyDescent="0.3">
      <c r="P786523" s="83"/>
    </row>
    <row r="786524" spans="16:16" x14ac:dyDescent="0.3">
      <c r="P786524" s="83"/>
    </row>
    <row r="786525" spans="16:16" x14ac:dyDescent="0.3">
      <c r="P786525" s="83"/>
    </row>
    <row r="786526" spans="16:16" x14ac:dyDescent="0.3">
      <c r="P786526" s="83"/>
    </row>
    <row r="786527" spans="16:16" x14ac:dyDescent="0.3">
      <c r="P786527" s="83"/>
    </row>
    <row r="786528" spans="16:16" x14ac:dyDescent="0.3">
      <c r="P786528" s="83"/>
    </row>
    <row r="786529" spans="16:16" x14ac:dyDescent="0.3">
      <c r="P786529" s="83"/>
    </row>
    <row r="786530" spans="16:16" x14ac:dyDescent="0.3">
      <c r="P786530" s="83"/>
    </row>
    <row r="786531" spans="16:16" x14ac:dyDescent="0.3">
      <c r="P786531" s="83"/>
    </row>
    <row r="786532" spans="16:16" x14ac:dyDescent="0.3">
      <c r="P786532" s="83"/>
    </row>
    <row r="786533" spans="16:16" x14ac:dyDescent="0.3">
      <c r="P786533" s="83"/>
    </row>
    <row r="786534" spans="16:16" x14ac:dyDescent="0.3">
      <c r="P786534" s="83"/>
    </row>
    <row r="786535" spans="16:16" x14ac:dyDescent="0.3">
      <c r="P786535" s="83"/>
    </row>
    <row r="786536" spans="16:16" x14ac:dyDescent="0.3">
      <c r="P786536" s="83"/>
    </row>
    <row r="786537" spans="16:16" x14ac:dyDescent="0.3">
      <c r="P786537" s="83"/>
    </row>
    <row r="786538" spans="16:16" x14ac:dyDescent="0.3">
      <c r="P786538" s="83"/>
    </row>
    <row r="786539" spans="16:16" x14ac:dyDescent="0.3">
      <c r="P786539" s="83"/>
    </row>
    <row r="786540" spans="16:16" x14ac:dyDescent="0.3">
      <c r="P786540" s="83"/>
    </row>
    <row r="786541" spans="16:16" x14ac:dyDescent="0.3">
      <c r="P786541" s="83"/>
    </row>
    <row r="786542" spans="16:16" x14ac:dyDescent="0.3">
      <c r="P786542" s="83"/>
    </row>
    <row r="786543" spans="16:16" x14ac:dyDescent="0.3">
      <c r="P786543" s="83"/>
    </row>
    <row r="786544" spans="16:16" x14ac:dyDescent="0.3">
      <c r="P786544" s="83"/>
    </row>
    <row r="786545" spans="16:16" x14ac:dyDescent="0.3">
      <c r="P786545" s="83"/>
    </row>
    <row r="786546" spans="16:16" x14ac:dyDescent="0.3">
      <c r="P786546" s="83"/>
    </row>
    <row r="786547" spans="16:16" x14ac:dyDescent="0.3">
      <c r="P786547" s="83"/>
    </row>
    <row r="786548" spans="16:16" x14ac:dyDescent="0.3">
      <c r="P786548" s="83"/>
    </row>
    <row r="786549" spans="16:16" x14ac:dyDescent="0.3">
      <c r="P786549" s="83"/>
    </row>
    <row r="786550" spans="16:16" x14ac:dyDescent="0.3">
      <c r="P786550" s="83"/>
    </row>
    <row r="786551" spans="16:16" x14ac:dyDescent="0.3">
      <c r="P786551" s="83"/>
    </row>
    <row r="786552" spans="16:16" x14ac:dyDescent="0.3">
      <c r="P786552" s="83"/>
    </row>
    <row r="786553" spans="16:16" x14ac:dyDescent="0.3">
      <c r="P786553" s="83"/>
    </row>
    <row r="786554" spans="16:16" x14ac:dyDescent="0.3">
      <c r="P786554" s="83"/>
    </row>
    <row r="786555" spans="16:16" x14ac:dyDescent="0.3">
      <c r="P786555" s="83"/>
    </row>
    <row r="786556" spans="16:16" x14ac:dyDescent="0.3">
      <c r="P786556" s="83"/>
    </row>
    <row r="786557" spans="16:16" x14ac:dyDescent="0.3">
      <c r="P786557" s="83"/>
    </row>
    <row r="786558" spans="16:16" x14ac:dyDescent="0.3">
      <c r="P786558" s="83"/>
    </row>
    <row r="786559" spans="16:16" x14ac:dyDescent="0.3">
      <c r="P786559" s="83"/>
    </row>
    <row r="786560" spans="16:16" x14ac:dyDescent="0.3">
      <c r="P786560" s="83"/>
    </row>
    <row r="786561" spans="16:16" x14ac:dyDescent="0.3">
      <c r="P786561" s="83"/>
    </row>
    <row r="786562" spans="16:16" x14ac:dyDescent="0.3">
      <c r="P786562" s="83"/>
    </row>
    <row r="786563" spans="16:16" x14ac:dyDescent="0.3">
      <c r="P786563" s="83"/>
    </row>
    <row r="786564" spans="16:16" x14ac:dyDescent="0.3">
      <c r="P786564" s="83"/>
    </row>
    <row r="786565" spans="16:16" x14ac:dyDescent="0.3">
      <c r="P786565" s="83"/>
    </row>
    <row r="786566" spans="16:16" x14ac:dyDescent="0.3">
      <c r="P786566" s="83"/>
    </row>
    <row r="786567" spans="16:16" x14ac:dyDescent="0.3">
      <c r="P786567" s="83"/>
    </row>
    <row r="786568" spans="16:16" x14ac:dyDescent="0.3">
      <c r="P786568" s="83"/>
    </row>
    <row r="786569" spans="16:16" x14ac:dyDescent="0.3">
      <c r="P786569" s="83"/>
    </row>
    <row r="786570" spans="16:16" x14ac:dyDescent="0.3">
      <c r="P786570" s="83"/>
    </row>
    <row r="786571" spans="16:16" x14ac:dyDescent="0.3">
      <c r="P786571" s="83"/>
    </row>
    <row r="786572" spans="16:16" x14ac:dyDescent="0.3">
      <c r="P786572" s="83"/>
    </row>
    <row r="786573" spans="16:16" x14ac:dyDescent="0.3">
      <c r="P786573" s="83"/>
    </row>
    <row r="786574" spans="16:16" x14ac:dyDescent="0.3">
      <c r="P786574" s="83"/>
    </row>
    <row r="786575" spans="16:16" x14ac:dyDescent="0.3">
      <c r="P786575" s="83"/>
    </row>
    <row r="786576" spans="16:16" x14ac:dyDescent="0.3">
      <c r="P786576" s="83"/>
    </row>
    <row r="786577" spans="16:16" x14ac:dyDescent="0.3">
      <c r="P786577" s="83"/>
    </row>
    <row r="786578" spans="16:16" x14ac:dyDescent="0.3">
      <c r="P786578" s="83"/>
    </row>
    <row r="786579" spans="16:16" x14ac:dyDescent="0.3">
      <c r="P786579" s="83"/>
    </row>
    <row r="786580" spans="16:16" x14ac:dyDescent="0.3">
      <c r="P786580" s="83"/>
    </row>
    <row r="786581" spans="16:16" x14ac:dyDescent="0.3">
      <c r="P786581" s="83"/>
    </row>
    <row r="786582" spans="16:16" x14ac:dyDescent="0.3">
      <c r="P786582" s="83"/>
    </row>
    <row r="786583" spans="16:16" x14ac:dyDescent="0.3">
      <c r="P786583" s="83"/>
    </row>
    <row r="786584" spans="16:16" x14ac:dyDescent="0.3">
      <c r="P786584" s="83"/>
    </row>
    <row r="786585" spans="16:16" x14ac:dyDescent="0.3">
      <c r="P786585" s="83"/>
    </row>
    <row r="786586" spans="16:16" x14ac:dyDescent="0.3">
      <c r="P786586" s="83"/>
    </row>
    <row r="786587" spans="16:16" x14ac:dyDescent="0.3">
      <c r="P786587" s="83"/>
    </row>
    <row r="786588" spans="16:16" x14ac:dyDescent="0.3">
      <c r="P786588" s="83"/>
    </row>
    <row r="786589" spans="16:16" x14ac:dyDescent="0.3">
      <c r="P786589" s="83"/>
    </row>
    <row r="786590" spans="16:16" x14ac:dyDescent="0.3">
      <c r="P786590" s="83"/>
    </row>
    <row r="786591" spans="16:16" x14ac:dyDescent="0.3">
      <c r="P786591" s="83"/>
    </row>
    <row r="786592" spans="16:16" x14ac:dyDescent="0.3">
      <c r="P786592" s="83"/>
    </row>
    <row r="786593" spans="16:16" x14ac:dyDescent="0.3">
      <c r="P786593" s="83"/>
    </row>
    <row r="786594" spans="16:16" x14ac:dyDescent="0.3">
      <c r="P786594" s="83"/>
    </row>
    <row r="786595" spans="16:16" x14ac:dyDescent="0.3">
      <c r="P786595" s="83"/>
    </row>
    <row r="786596" spans="16:16" x14ac:dyDescent="0.3">
      <c r="P786596" s="83"/>
    </row>
    <row r="786597" spans="16:16" x14ac:dyDescent="0.3">
      <c r="P786597" s="83"/>
    </row>
    <row r="786598" spans="16:16" x14ac:dyDescent="0.3">
      <c r="P786598" s="83"/>
    </row>
    <row r="786599" spans="16:16" x14ac:dyDescent="0.3">
      <c r="P786599" s="83"/>
    </row>
    <row r="786600" spans="16:16" x14ac:dyDescent="0.3">
      <c r="P786600" s="83"/>
    </row>
    <row r="786601" spans="16:16" x14ac:dyDescent="0.3">
      <c r="P786601" s="83"/>
    </row>
    <row r="786602" spans="16:16" x14ac:dyDescent="0.3">
      <c r="P786602" s="83"/>
    </row>
    <row r="786603" spans="16:16" x14ac:dyDescent="0.3">
      <c r="P786603" s="83"/>
    </row>
    <row r="786604" spans="16:16" x14ac:dyDescent="0.3">
      <c r="P786604" s="83"/>
    </row>
    <row r="786605" spans="16:16" x14ac:dyDescent="0.3">
      <c r="P786605" s="83"/>
    </row>
    <row r="786606" spans="16:16" x14ac:dyDescent="0.3">
      <c r="P786606" s="83"/>
    </row>
    <row r="786607" spans="16:16" x14ac:dyDescent="0.3">
      <c r="P786607" s="83"/>
    </row>
    <row r="786608" spans="16:16" x14ac:dyDescent="0.3">
      <c r="P786608" s="83"/>
    </row>
    <row r="786609" spans="16:16" x14ac:dyDescent="0.3">
      <c r="P786609" s="83"/>
    </row>
    <row r="786610" spans="16:16" x14ac:dyDescent="0.3">
      <c r="P786610" s="83"/>
    </row>
    <row r="786611" spans="16:16" x14ac:dyDescent="0.3">
      <c r="P786611" s="83"/>
    </row>
    <row r="786612" spans="16:16" x14ac:dyDescent="0.3">
      <c r="P786612" s="83"/>
    </row>
    <row r="786613" spans="16:16" x14ac:dyDescent="0.3">
      <c r="P786613" s="83"/>
    </row>
    <row r="786614" spans="16:16" x14ac:dyDescent="0.3">
      <c r="P786614" s="83"/>
    </row>
    <row r="786615" spans="16:16" x14ac:dyDescent="0.3">
      <c r="P786615" s="83"/>
    </row>
    <row r="786616" spans="16:16" x14ac:dyDescent="0.3">
      <c r="P786616" s="83"/>
    </row>
    <row r="786617" spans="16:16" x14ac:dyDescent="0.3">
      <c r="P786617" s="83"/>
    </row>
    <row r="786618" spans="16:16" x14ac:dyDescent="0.3">
      <c r="P786618" s="83"/>
    </row>
    <row r="786619" spans="16:16" x14ac:dyDescent="0.3">
      <c r="P786619" s="83"/>
    </row>
    <row r="786620" spans="16:16" x14ac:dyDescent="0.3">
      <c r="P786620" s="83"/>
    </row>
    <row r="786621" spans="16:16" x14ac:dyDescent="0.3">
      <c r="P786621" s="83"/>
    </row>
    <row r="786622" spans="16:16" x14ac:dyDescent="0.3">
      <c r="P786622" s="83"/>
    </row>
    <row r="786623" spans="16:16" x14ac:dyDescent="0.3">
      <c r="P786623" s="83"/>
    </row>
    <row r="786624" spans="16:16" x14ac:dyDescent="0.3">
      <c r="P786624" s="83"/>
    </row>
    <row r="786625" spans="16:16" x14ac:dyDescent="0.3">
      <c r="P786625" s="83"/>
    </row>
    <row r="786626" spans="16:16" x14ac:dyDescent="0.3">
      <c r="P786626" s="83"/>
    </row>
    <row r="786627" spans="16:16" x14ac:dyDescent="0.3">
      <c r="P786627" s="83"/>
    </row>
    <row r="786628" spans="16:16" x14ac:dyDescent="0.3">
      <c r="P786628" s="83"/>
    </row>
    <row r="786629" spans="16:16" x14ac:dyDescent="0.3">
      <c r="P786629" s="83"/>
    </row>
    <row r="786630" spans="16:16" x14ac:dyDescent="0.3">
      <c r="P786630" s="83"/>
    </row>
    <row r="786631" spans="16:16" x14ac:dyDescent="0.3">
      <c r="P786631" s="83"/>
    </row>
    <row r="786632" spans="16:16" x14ac:dyDescent="0.3">
      <c r="P786632" s="83"/>
    </row>
    <row r="786633" spans="16:16" x14ac:dyDescent="0.3">
      <c r="P786633" s="83"/>
    </row>
    <row r="786634" spans="16:16" x14ac:dyDescent="0.3">
      <c r="P786634" s="83"/>
    </row>
    <row r="786635" spans="16:16" x14ac:dyDescent="0.3">
      <c r="P786635" s="83"/>
    </row>
    <row r="786636" spans="16:16" x14ac:dyDescent="0.3">
      <c r="P786636" s="83"/>
    </row>
    <row r="786637" spans="16:16" x14ac:dyDescent="0.3">
      <c r="P786637" s="83"/>
    </row>
    <row r="786638" spans="16:16" x14ac:dyDescent="0.3">
      <c r="P786638" s="83"/>
    </row>
    <row r="786639" spans="16:16" x14ac:dyDescent="0.3">
      <c r="P786639" s="83"/>
    </row>
    <row r="786640" spans="16:16" x14ac:dyDescent="0.3">
      <c r="P786640" s="83"/>
    </row>
    <row r="786641" spans="16:16" x14ac:dyDescent="0.3">
      <c r="P786641" s="83"/>
    </row>
    <row r="786642" spans="16:16" x14ac:dyDescent="0.3">
      <c r="P786642" s="83"/>
    </row>
    <row r="786643" spans="16:16" x14ac:dyDescent="0.3">
      <c r="P786643" s="83"/>
    </row>
    <row r="786644" spans="16:16" x14ac:dyDescent="0.3">
      <c r="P786644" s="83"/>
    </row>
    <row r="786645" spans="16:16" x14ac:dyDescent="0.3">
      <c r="P786645" s="83"/>
    </row>
    <row r="786646" spans="16:16" x14ac:dyDescent="0.3">
      <c r="P786646" s="83"/>
    </row>
    <row r="786647" spans="16:16" x14ac:dyDescent="0.3">
      <c r="P786647" s="83"/>
    </row>
    <row r="786648" spans="16:16" x14ac:dyDescent="0.3">
      <c r="P786648" s="83"/>
    </row>
    <row r="786649" spans="16:16" x14ac:dyDescent="0.3">
      <c r="P786649" s="83"/>
    </row>
    <row r="786650" spans="16:16" x14ac:dyDescent="0.3">
      <c r="P786650" s="83"/>
    </row>
    <row r="786651" spans="16:16" x14ac:dyDescent="0.3">
      <c r="P786651" s="83"/>
    </row>
    <row r="786652" spans="16:16" x14ac:dyDescent="0.3">
      <c r="P786652" s="83"/>
    </row>
    <row r="786653" spans="16:16" x14ac:dyDescent="0.3">
      <c r="P786653" s="83"/>
    </row>
    <row r="786654" spans="16:16" x14ac:dyDescent="0.3">
      <c r="P786654" s="83"/>
    </row>
    <row r="786655" spans="16:16" x14ac:dyDescent="0.3">
      <c r="P786655" s="83"/>
    </row>
    <row r="786656" spans="16:16" x14ac:dyDescent="0.3">
      <c r="P786656" s="83"/>
    </row>
    <row r="786657" spans="16:16" x14ac:dyDescent="0.3">
      <c r="P786657" s="83"/>
    </row>
    <row r="786658" spans="16:16" x14ac:dyDescent="0.3">
      <c r="P786658" s="83"/>
    </row>
    <row r="786659" spans="16:16" x14ac:dyDescent="0.3">
      <c r="P786659" s="83"/>
    </row>
    <row r="786660" spans="16:16" x14ac:dyDescent="0.3">
      <c r="P786660" s="83"/>
    </row>
    <row r="786661" spans="16:16" x14ac:dyDescent="0.3">
      <c r="P786661" s="83"/>
    </row>
    <row r="786662" spans="16:16" x14ac:dyDescent="0.3">
      <c r="P786662" s="83"/>
    </row>
    <row r="786663" spans="16:16" x14ac:dyDescent="0.3">
      <c r="P786663" s="83"/>
    </row>
    <row r="786664" spans="16:16" x14ac:dyDescent="0.3">
      <c r="P786664" s="83"/>
    </row>
    <row r="786665" spans="16:16" x14ac:dyDescent="0.3">
      <c r="P786665" s="83"/>
    </row>
    <row r="786666" spans="16:16" x14ac:dyDescent="0.3">
      <c r="P786666" s="83"/>
    </row>
    <row r="786667" spans="16:16" x14ac:dyDescent="0.3">
      <c r="P786667" s="83"/>
    </row>
    <row r="786668" spans="16:16" x14ac:dyDescent="0.3">
      <c r="P786668" s="83"/>
    </row>
    <row r="786669" spans="16:16" x14ac:dyDescent="0.3">
      <c r="P786669" s="83"/>
    </row>
    <row r="786670" spans="16:16" x14ac:dyDescent="0.3">
      <c r="P786670" s="83"/>
    </row>
    <row r="786671" spans="16:16" x14ac:dyDescent="0.3">
      <c r="P786671" s="83"/>
    </row>
    <row r="786672" spans="16:16" x14ac:dyDescent="0.3">
      <c r="P786672" s="83"/>
    </row>
    <row r="786673" spans="16:16" x14ac:dyDescent="0.3">
      <c r="P786673" s="83"/>
    </row>
    <row r="786674" spans="16:16" x14ac:dyDescent="0.3">
      <c r="P786674" s="83"/>
    </row>
    <row r="786675" spans="16:16" x14ac:dyDescent="0.3">
      <c r="P786675" s="83"/>
    </row>
    <row r="786676" spans="16:16" x14ac:dyDescent="0.3">
      <c r="P786676" s="83"/>
    </row>
    <row r="786677" spans="16:16" x14ac:dyDescent="0.3">
      <c r="P786677" s="83"/>
    </row>
    <row r="786678" spans="16:16" x14ac:dyDescent="0.3">
      <c r="P786678" s="83"/>
    </row>
    <row r="786679" spans="16:16" x14ac:dyDescent="0.3">
      <c r="P786679" s="83"/>
    </row>
    <row r="786680" spans="16:16" x14ac:dyDescent="0.3">
      <c r="P786680" s="83"/>
    </row>
    <row r="786681" spans="16:16" x14ac:dyDescent="0.3">
      <c r="P786681" s="83"/>
    </row>
    <row r="786682" spans="16:16" x14ac:dyDescent="0.3">
      <c r="P786682" s="83"/>
    </row>
    <row r="786683" spans="16:16" x14ac:dyDescent="0.3">
      <c r="P786683" s="83"/>
    </row>
    <row r="786684" spans="16:16" x14ac:dyDescent="0.3">
      <c r="P786684" s="83"/>
    </row>
    <row r="786685" spans="16:16" x14ac:dyDescent="0.3">
      <c r="P786685" s="83"/>
    </row>
    <row r="786686" spans="16:16" x14ac:dyDescent="0.3">
      <c r="P786686" s="83"/>
    </row>
    <row r="786687" spans="16:16" x14ac:dyDescent="0.3">
      <c r="P786687" s="83"/>
    </row>
    <row r="786688" spans="16:16" x14ac:dyDescent="0.3">
      <c r="P786688" s="83"/>
    </row>
    <row r="786689" spans="16:16" x14ac:dyDescent="0.3">
      <c r="P786689" s="83"/>
    </row>
    <row r="786690" spans="16:16" x14ac:dyDescent="0.3">
      <c r="P786690" s="83"/>
    </row>
    <row r="786691" spans="16:16" x14ac:dyDescent="0.3">
      <c r="P786691" s="83"/>
    </row>
    <row r="786692" spans="16:16" x14ac:dyDescent="0.3">
      <c r="P786692" s="83"/>
    </row>
    <row r="786693" spans="16:16" x14ac:dyDescent="0.3">
      <c r="P786693" s="83"/>
    </row>
    <row r="786694" spans="16:16" x14ac:dyDescent="0.3">
      <c r="P786694" s="83"/>
    </row>
    <row r="786695" spans="16:16" x14ac:dyDescent="0.3">
      <c r="P786695" s="83"/>
    </row>
    <row r="786696" spans="16:16" x14ac:dyDescent="0.3">
      <c r="P786696" s="83"/>
    </row>
    <row r="786697" spans="16:16" x14ac:dyDescent="0.3">
      <c r="P786697" s="83"/>
    </row>
    <row r="786698" spans="16:16" x14ac:dyDescent="0.3">
      <c r="P786698" s="83"/>
    </row>
    <row r="786699" spans="16:16" x14ac:dyDescent="0.3">
      <c r="P786699" s="83"/>
    </row>
    <row r="786700" spans="16:16" x14ac:dyDescent="0.3">
      <c r="P786700" s="83"/>
    </row>
    <row r="786701" spans="16:16" x14ac:dyDescent="0.3">
      <c r="P786701" s="83"/>
    </row>
    <row r="786702" spans="16:16" x14ac:dyDescent="0.3">
      <c r="P786702" s="83"/>
    </row>
    <row r="786703" spans="16:16" x14ac:dyDescent="0.3">
      <c r="P786703" s="83"/>
    </row>
    <row r="786704" spans="16:16" x14ac:dyDescent="0.3">
      <c r="P786704" s="83"/>
    </row>
    <row r="786705" spans="16:16" x14ac:dyDescent="0.3">
      <c r="P786705" s="83"/>
    </row>
    <row r="786706" spans="16:16" x14ac:dyDescent="0.3">
      <c r="P786706" s="83"/>
    </row>
    <row r="786707" spans="16:16" x14ac:dyDescent="0.3">
      <c r="P786707" s="83"/>
    </row>
    <row r="786708" spans="16:16" x14ac:dyDescent="0.3">
      <c r="P786708" s="83"/>
    </row>
    <row r="786709" spans="16:16" x14ac:dyDescent="0.3">
      <c r="P786709" s="83"/>
    </row>
    <row r="786710" spans="16:16" x14ac:dyDescent="0.3">
      <c r="P786710" s="83"/>
    </row>
    <row r="786711" spans="16:16" x14ac:dyDescent="0.3">
      <c r="P786711" s="83"/>
    </row>
    <row r="786712" spans="16:16" x14ac:dyDescent="0.3">
      <c r="P786712" s="83"/>
    </row>
    <row r="786713" spans="16:16" x14ac:dyDescent="0.3">
      <c r="P786713" s="83"/>
    </row>
    <row r="786714" spans="16:16" x14ac:dyDescent="0.3">
      <c r="P786714" s="83"/>
    </row>
    <row r="786715" spans="16:16" x14ac:dyDescent="0.3">
      <c r="P786715" s="83"/>
    </row>
    <row r="786716" spans="16:16" x14ac:dyDescent="0.3">
      <c r="P786716" s="83"/>
    </row>
    <row r="786717" spans="16:16" x14ac:dyDescent="0.3">
      <c r="P786717" s="83"/>
    </row>
    <row r="786718" spans="16:16" x14ac:dyDescent="0.3">
      <c r="P786718" s="83"/>
    </row>
    <row r="786719" spans="16:16" x14ac:dyDescent="0.3">
      <c r="P786719" s="83"/>
    </row>
    <row r="786720" spans="16:16" x14ac:dyDescent="0.3">
      <c r="P786720" s="83"/>
    </row>
    <row r="786721" spans="16:16" x14ac:dyDescent="0.3">
      <c r="P786721" s="83"/>
    </row>
    <row r="786722" spans="16:16" x14ac:dyDescent="0.3">
      <c r="P786722" s="83"/>
    </row>
    <row r="786723" spans="16:16" x14ac:dyDescent="0.3">
      <c r="P786723" s="83"/>
    </row>
    <row r="786724" spans="16:16" x14ac:dyDescent="0.3">
      <c r="P786724" s="83"/>
    </row>
    <row r="786725" spans="16:16" x14ac:dyDescent="0.3">
      <c r="P786725" s="83"/>
    </row>
    <row r="786726" spans="16:16" x14ac:dyDescent="0.3">
      <c r="P786726" s="83"/>
    </row>
    <row r="786727" spans="16:16" x14ac:dyDescent="0.3">
      <c r="P786727" s="83"/>
    </row>
    <row r="786728" spans="16:16" x14ac:dyDescent="0.3">
      <c r="P786728" s="83"/>
    </row>
    <row r="786729" spans="16:16" x14ac:dyDescent="0.3">
      <c r="P786729" s="83"/>
    </row>
    <row r="786730" spans="16:16" x14ac:dyDescent="0.3">
      <c r="P786730" s="83"/>
    </row>
    <row r="786731" spans="16:16" x14ac:dyDescent="0.3">
      <c r="P786731" s="83"/>
    </row>
    <row r="786732" spans="16:16" x14ac:dyDescent="0.3">
      <c r="P786732" s="83"/>
    </row>
    <row r="786733" spans="16:16" x14ac:dyDescent="0.3">
      <c r="P786733" s="83"/>
    </row>
    <row r="786734" spans="16:16" x14ac:dyDescent="0.3">
      <c r="P786734" s="83"/>
    </row>
    <row r="786735" spans="16:16" x14ac:dyDescent="0.3">
      <c r="P786735" s="83"/>
    </row>
    <row r="786736" spans="16:16" x14ac:dyDescent="0.3">
      <c r="P786736" s="83"/>
    </row>
    <row r="786737" spans="16:16" x14ac:dyDescent="0.3">
      <c r="P786737" s="83"/>
    </row>
    <row r="786738" spans="16:16" x14ac:dyDescent="0.3">
      <c r="P786738" s="83"/>
    </row>
    <row r="786739" spans="16:16" x14ac:dyDescent="0.3">
      <c r="P786739" s="83"/>
    </row>
    <row r="786740" spans="16:16" x14ac:dyDescent="0.3">
      <c r="P786740" s="83"/>
    </row>
    <row r="786741" spans="16:16" x14ac:dyDescent="0.3">
      <c r="P786741" s="83"/>
    </row>
    <row r="786742" spans="16:16" x14ac:dyDescent="0.3">
      <c r="P786742" s="83"/>
    </row>
    <row r="786743" spans="16:16" x14ac:dyDescent="0.3">
      <c r="P786743" s="83"/>
    </row>
    <row r="786744" spans="16:16" x14ac:dyDescent="0.3">
      <c r="P786744" s="83"/>
    </row>
    <row r="786745" spans="16:16" x14ac:dyDescent="0.3">
      <c r="P786745" s="83"/>
    </row>
    <row r="786746" spans="16:16" x14ac:dyDescent="0.3">
      <c r="P786746" s="83"/>
    </row>
    <row r="786747" spans="16:16" x14ac:dyDescent="0.3">
      <c r="P786747" s="83"/>
    </row>
    <row r="786748" spans="16:16" x14ac:dyDescent="0.3">
      <c r="P786748" s="83"/>
    </row>
    <row r="786749" spans="16:16" x14ac:dyDescent="0.3">
      <c r="P786749" s="83"/>
    </row>
    <row r="786750" spans="16:16" x14ac:dyDescent="0.3">
      <c r="P786750" s="83"/>
    </row>
    <row r="786751" spans="16:16" x14ac:dyDescent="0.3">
      <c r="P786751" s="83"/>
    </row>
    <row r="786752" spans="16:16" x14ac:dyDescent="0.3">
      <c r="P786752" s="83"/>
    </row>
    <row r="786753" spans="16:16" x14ac:dyDescent="0.3">
      <c r="P786753" s="83"/>
    </row>
    <row r="786754" spans="16:16" x14ac:dyDescent="0.3">
      <c r="P786754" s="83"/>
    </row>
    <row r="786755" spans="16:16" x14ac:dyDescent="0.3">
      <c r="P786755" s="83"/>
    </row>
    <row r="786756" spans="16:16" x14ac:dyDescent="0.3">
      <c r="P786756" s="83"/>
    </row>
    <row r="786757" spans="16:16" x14ac:dyDescent="0.3">
      <c r="P786757" s="83"/>
    </row>
    <row r="786758" spans="16:16" x14ac:dyDescent="0.3">
      <c r="P786758" s="83"/>
    </row>
    <row r="786759" spans="16:16" x14ac:dyDescent="0.3">
      <c r="P786759" s="83"/>
    </row>
    <row r="786760" spans="16:16" x14ac:dyDescent="0.3">
      <c r="P786760" s="83"/>
    </row>
    <row r="786761" spans="16:16" x14ac:dyDescent="0.3">
      <c r="P786761" s="83"/>
    </row>
    <row r="786762" spans="16:16" x14ac:dyDescent="0.3">
      <c r="P786762" s="83"/>
    </row>
    <row r="786763" spans="16:16" x14ac:dyDescent="0.3">
      <c r="P786763" s="83"/>
    </row>
    <row r="786764" spans="16:16" x14ac:dyDescent="0.3">
      <c r="P786764" s="83"/>
    </row>
    <row r="786765" spans="16:16" x14ac:dyDescent="0.3">
      <c r="P786765" s="83"/>
    </row>
    <row r="786766" spans="16:16" x14ac:dyDescent="0.3">
      <c r="P786766" s="83"/>
    </row>
    <row r="786767" spans="16:16" x14ac:dyDescent="0.3">
      <c r="P786767" s="83"/>
    </row>
    <row r="786768" spans="16:16" x14ac:dyDescent="0.3">
      <c r="P786768" s="83"/>
    </row>
    <row r="786769" spans="16:16" x14ac:dyDescent="0.3">
      <c r="P786769" s="83"/>
    </row>
    <row r="786770" spans="16:16" x14ac:dyDescent="0.3">
      <c r="P786770" s="83"/>
    </row>
    <row r="786771" spans="16:16" x14ac:dyDescent="0.3">
      <c r="P786771" s="83"/>
    </row>
    <row r="786772" spans="16:16" x14ac:dyDescent="0.3">
      <c r="P786772" s="83"/>
    </row>
    <row r="786773" spans="16:16" x14ac:dyDescent="0.3">
      <c r="P786773" s="83"/>
    </row>
    <row r="786774" spans="16:16" x14ac:dyDescent="0.3">
      <c r="P786774" s="83"/>
    </row>
    <row r="786775" spans="16:16" x14ac:dyDescent="0.3">
      <c r="P786775" s="83"/>
    </row>
    <row r="786776" spans="16:16" x14ac:dyDescent="0.3">
      <c r="P786776" s="83"/>
    </row>
    <row r="786777" spans="16:16" x14ac:dyDescent="0.3">
      <c r="P786777" s="83"/>
    </row>
    <row r="786778" spans="16:16" x14ac:dyDescent="0.3">
      <c r="P786778" s="83"/>
    </row>
    <row r="786779" spans="16:16" x14ac:dyDescent="0.3">
      <c r="P786779" s="83"/>
    </row>
    <row r="786780" spans="16:16" x14ac:dyDescent="0.3">
      <c r="P786780" s="83"/>
    </row>
    <row r="786781" spans="16:16" x14ac:dyDescent="0.3">
      <c r="P786781" s="83"/>
    </row>
    <row r="786782" spans="16:16" x14ac:dyDescent="0.3">
      <c r="P786782" s="83"/>
    </row>
    <row r="786783" spans="16:16" x14ac:dyDescent="0.3">
      <c r="P786783" s="83"/>
    </row>
    <row r="786784" spans="16:16" x14ac:dyDescent="0.3">
      <c r="P786784" s="83"/>
    </row>
    <row r="786785" spans="16:16" x14ac:dyDescent="0.3">
      <c r="P786785" s="83"/>
    </row>
    <row r="786786" spans="16:16" x14ac:dyDescent="0.3">
      <c r="P786786" s="83"/>
    </row>
    <row r="786787" spans="16:16" x14ac:dyDescent="0.3">
      <c r="P786787" s="83"/>
    </row>
    <row r="786788" spans="16:16" x14ac:dyDescent="0.3">
      <c r="P786788" s="83"/>
    </row>
    <row r="786789" spans="16:16" x14ac:dyDescent="0.3">
      <c r="P786789" s="83"/>
    </row>
    <row r="786790" spans="16:16" x14ac:dyDescent="0.3">
      <c r="P786790" s="83"/>
    </row>
    <row r="786791" spans="16:16" x14ac:dyDescent="0.3">
      <c r="P786791" s="83"/>
    </row>
    <row r="786792" spans="16:16" x14ac:dyDescent="0.3">
      <c r="P786792" s="83"/>
    </row>
    <row r="786793" spans="16:16" x14ac:dyDescent="0.3">
      <c r="P786793" s="83"/>
    </row>
    <row r="786794" spans="16:16" x14ac:dyDescent="0.3">
      <c r="P786794" s="83"/>
    </row>
    <row r="786795" spans="16:16" x14ac:dyDescent="0.3">
      <c r="P786795" s="83"/>
    </row>
    <row r="786796" spans="16:16" x14ac:dyDescent="0.3">
      <c r="P786796" s="83"/>
    </row>
    <row r="786797" spans="16:16" x14ac:dyDescent="0.3">
      <c r="P786797" s="83"/>
    </row>
    <row r="786798" spans="16:16" x14ac:dyDescent="0.3">
      <c r="P786798" s="83"/>
    </row>
    <row r="786799" spans="16:16" x14ac:dyDescent="0.3">
      <c r="P786799" s="83"/>
    </row>
    <row r="786800" spans="16:16" x14ac:dyDescent="0.3">
      <c r="P786800" s="83"/>
    </row>
    <row r="786801" spans="16:16" x14ac:dyDescent="0.3">
      <c r="P786801" s="83"/>
    </row>
    <row r="786802" spans="16:16" x14ac:dyDescent="0.3">
      <c r="P786802" s="83"/>
    </row>
    <row r="786803" spans="16:16" x14ac:dyDescent="0.3">
      <c r="P786803" s="83"/>
    </row>
    <row r="786804" spans="16:16" x14ac:dyDescent="0.3">
      <c r="P786804" s="83"/>
    </row>
    <row r="786805" spans="16:16" x14ac:dyDescent="0.3">
      <c r="P786805" s="83"/>
    </row>
    <row r="786806" spans="16:16" x14ac:dyDescent="0.3">
      <c r="P786806" s="83"/>
    </row>
    <row r="786807" spans="16:16" x14ac:dyDescent="0.3">
      <c r="P786807" s="83"/>
    </row>
    <row r="786808" spans="16:16" x14ac:dyDescent="0.3">
      <c r="P786808" s="83"/>
    </row>
    <row r="786809" spans="16:16" x14ac:dyDescent="0.3">
      <c r="P786809" s="83"/>
    </row>
    <row r="786810" spans="16:16" x14ac:dyDescent="0.3">
      <c r="P786810" s="83"/>
    </row>
    <row r="786811" spans="16:16" x14ac:dyDescent="0.3">
      <c r="P786811" s="83"/>
    </row>
    <row r="786812" spans="16:16" x14ac:dyDescent="0.3">
      <c r="P786812" s="83"/>
    </row>
    <row r="786813" spans="16:16" x14ac:dyDescent="0.3">
      <c r="P786813" s="83"/>
    </row>
    <row r="786814" spans="16:16" x14ac:dyDescent="0.3">
      <c r="P786814" s="83"/>
    </row>
    <row r="786815" spans="16:16" x14ac:dyDescent="0.3">
      <c r="P786815" s="83"/>
    </row>
    <row r="786816" spans="16:16" x14ac:dyDescent="0.3">
      <c r="P786816" s="83"/>
    </row>
    <row r="786817" spans="16:16" x14ac:dyDescent="0.3">
      <c r="P786817" s="83"/>
    </row>
    <row r="786818" spans="16:16" x14ac:dyDescent="0.3">
      <c r="P786818" s="83"/>
    </row>
    <row r="786819" spans="16:16" x14ac:dyDescent="0.3">
      <c r="P786819" s="83"/>
    </row>
    <row r="786820" spans="16:16" x14ac:dyDescent="0.3">
      <c r="P786820" s="83"/>
    </row>
    <row r="786821" spans="16:16" x14ac:dyDescent="0.3">
      <c r="P786821" s="83"/>
    </row>
    <row r="786822" spans="16:16" x14ac:dyDescent="0.3">
      <c r="P786822" s="83"/>
    </row>
    <row r="786823" spans="16:16" x14ac:dyDescent="0.3">
      <c r="P786823" s="83"/>
    </row>
    <row r="786824" spans="16:16" x14ac:dyDescent="0.3">
      <c r="P786824" s="83"/>
    </row>
    <row r="786825" spans="16:16" x14ac:dyDescent="0.3">
      <c r="P786825" s="83"/>
    </row>
    <row r="786826" spans="16:16" x14ac:dyDescent="0.3">
      <c r="P786826" s="83"/>
    </row>
    <row r="786827" spans="16:16" x14ac:dyDescent="0.3">
      <c r="P786827" s="83"/>
    </row>
    <row r="786828" spans="16:16" x14ac:dyDescent="0.3">
      <c r="P786828" s="83"/>
    </row>
    <row r="786829" spans="16:16" x14ac:dyDescent="0.3">
      <c r="P786829" s="83"/>
    </row>
    <row r="786830" spans="16:16" x14ac:dyDescent="0.3">
      <c r="P786830" s="83"/>
    </row>
    <row r="786831" spans="16:16" x14ac:dyDescent="0.3">
      <c r="P786831" s="83"/>
    </row>
    <row r="786832" spans="16:16" x14ac:dyDescent="0.3">
      <c r="P786832" s="83"/>
    </row>
    <row r="786833" spans="16:16" x14ac:dyDescent="0.3">
      <c r="P786833" s="83"/>
    </row>
    <row r="786834" spans="16:16" x14ac:dyDescent="0.3">
      <c r="P786834" s="83"/>
    </row>
    <row r="786835" spans="16:16" x14ac:dyDescent="0.3">
      <c r="P786835" s="83"/>
    </row>
    <row r="786836" spans="16:16" x14ac:dyDescent="0.3">
      <c r="P786836" s="83"/>
    </row>
    <row r="786837" spans="16:16" x14ac:dyDescent="0.3">
      <c r="P786837" s="83"/>
    </row>
    <row r="786838" spans="16:16" x14ac:dyDescent="0.3">
      <c r="P786838" s="83"/>
    </row>
    <row r="786839" spans="16:16" x14ac:dyDescent="0.3">
      <c r="P786839" s="83"/>
    </row>
    <row r="786840" spans="16:16" x14ac:dyDescent="0.3">
      <c r="P786840" s="83"/>
    </row>
    <row r="786841" spans="16:16" x14ac:dyDescent="0.3">
      <c r="P786841" s="83"/>
    </row>
    <row r="786842" spans="16:16" x14ac:dyDescent="0.3">
      <c r="P786842" s="83"/>
    </row>
    <row r="786843" spans="16:16" x14ac:dyDescent="0.3">
      <c r="P786843" s="83"/>
    </row>
    <row r="786844" spans="16:16" x14ac:dyDescent="0.3">
      <c r="P786844" s="83"/>
    </row>
    <row r="786845" spans="16:16" x14ac:dyDescent="0.3">
      <c r="P786845" s="83"/>
    </row>
    <row r="786846" spans="16:16" x14ac:dyDescent="0.3">
      <c r="P786846" s="83"/>
    </row>
    <row r="786847" spans="16:16" x14ac:dyDescent="0.3">
      <c r="P786847" s="83"/>
    </row>
    <row r="786848" spans="16:16" x14ac:dyDescent="0.3">
      <c r="P786848" s="83"/>
    </row>
    <row r="786849" spans="16:16" x14ac:dyDescent="0.3">
      <c r="P786849" s="83"/>
    </row>
    <row r="786850" spans="16:16" x14ac:dyDescent="0.3">
      <c r="P786850" s="83"/>
    </row>
    <row r="786851" spans="16:16" x14ac:dyDescent="0.3">
      <c r="P786851" s="83"/>
    </row>
    <row r="786852" spans="16:16" x14ac:dyDescent="0.3">
      <c r="P786852" s="83"/>
    </row>
    <row r="786853" spans="16:16" x14ac:dyDescent="0.3">
      <c r="P786853" s="83"/>
    </row>
    <row r="786854" spans="16:16" x14ac:dyDescent="0.3">
      <c r="P786854" s="83"/>
    </row>
    <row r="786855" spans="16:16" x14ac:dyDescent="0.3">
      <c r="P786855" s="83"/>
    </row>
    <row r="786856" spans="16:16" x14ac:dyDescent="0.3">
      <c r="P786856" s="83"/>
    </row>
    <row r="786857" spans="16:16" x14ac:dyDescent="0.3">
      <c r="P786857" s="83"/>
    </row>
    <row r="786858" spans="16:16" x14ac:dyDescent="0.3">
      <c r="P786858" s="83"/>
    </row>
    <row r="786859" spans="16:16" x14ac:dyDescent="0.3">
      <c r="P786859" s="83"/>
    </row>
    <row r="786860" spans="16:16" x14ac:dyDescent="0.3">
      <c r="P786860" s="83"/>
    </row>
    <row r="786861" spans="16:16" x14ac:dyDescent="0.3">
      <c r="P786861" s="83"/>
    </row>
    <row r="786862" spans="16:16" x14ac:dyDescent="0.3">
      <c r="P786862" s="83"/>
    </row>
    <row r="786863" spans="16:16" x14ac:dyDescent="0.3">
      <c r="P786863" s="83"/>
    </row>
    <row r="786864" spans="16:16" x14ac:dyDescent="0.3">
      <c r="P786864" s="83"/>
    </row>
    <row r="786865" spans="16:16" x14ac:dyDescent="0.3">
      <c r="P786865" s="83"/>
    </row>
    <row r="786866" spans="16:16" x14ac:dyDescent="0.3">
      <c r="P786866" s="83"/>
    </row>
    <row r="786867" spans="16:16" x14ac:dyDescent="0.3">
      <c r="P786867" s="83"/>
    </row>
    <row r="786868" spans="16:16" x14ac:dyDescent="0.3">
      <c r="P786868" s="83"/>
    </row>
    <row r="786869" spans="16:16" x14ac:dyDescent="0.3">
      <c r="P786869" s="83"/>
    </row>
    <row r="786870" spans="16:16" x14ac:dyDescent="0.3">
      <c r="P786870" s="83"/>
    </row>
    <row r="786871" spans="16:16" x14ac:dyDescent="0.3">
      <c r="P786871" s="83"/>
    </row>
    <row r="786872" spans="16:16" x14ac:dyDescent="0.3">
      <c r="P786872" s="83"/>
    </row>
    <row r="786873" spans="16:16" x14ac:dyDescent="0.3">
      <c r="P786873" s="83"/>
    </row>
    <row r="786874" spans="16:16" x14ac:dyDescent="0.3">
      <c r="P786874" s="83"/>
    </row>
    <row r="786875" spans="16:16" x14ac:dyDescent="0.3">
      <c r="P786875" s="83"/>
    </row>
    <row r="786876" spans="16:16" x14ac:dyDescent="0.3">
      <c r="P786876" s="83"/>
    </row>
    <row r="786877" spans="16:16" x14ac:dyDescent="0.3">
      <c r="P786877" s="83"/>
    </row>
    <row r="786878" spans="16:16" x14ac:dyDescent="0.3">
      <c r="P786878" s="83"/>
    </row>
    <row r="786879" spans="16:16" x14ac:dyDescent="0.3">
      <c r="P786879" s="83"/>
    </row>
    <row r="786880" spans="16:16" x14ac:dyDescent="0.3">
      <c r="P786880" s="83"/>
    </row>
    <row r="786881" spans="16:16" x14ac:dyDescent="0.3">
      <c r="P786881" s="83"/>
    </row>
    <row r="786882" spans="16:16" x14ac:dyDescent="0.3">
      <c r="P786882" s="83"/>
    </row>
    <row r="786883" spans="16:16" x14ac:dyDescent="0.3">
      <c r="P786883" s="83"/>
    </row>
    <row r="786884" spans="16:16" x14ac:dyDescent="0.3">
      <c r="P786884" s="83"/>
    </row>
    <row r="786885" spans="16:16" x14ac:dyDescent="0.3">
      <c r="P786885" s="83"/>
    </row>
    <row r="786886" spans="16:16" x14ac:dyDescent="0.3">
      <c r="P786886" s="83"/>
    </row>
    <row r="786887" spans="16:16" x14ac:dyDescent="0.3">
      <c r="P786887" s="83"/>
    </row>
    <row r="786888" spans="16:16" x14ac:dyDescent="0.3">
      <c r="P786888" s="83"/>
    </row>
    <row r="786889" spans="16:16" x14ac:dyDescent="0.3">
      <c r="P786889" s="83"/>
    </row>
    <row r="786890" spans="16:16" x14ac:dyDescent="0.3">
      <c r="P786890" s="83"/>
    </row>
    <row r="786891" spans="16:16" x14ac:dyDescent="0.3">
      <c r="P786891" s="83"/>
    </row>
    <row r="786892" spans="16:16" x14ac:dyDescent="0.3">
      <c r="P786892" s="83"/>
    </row>
    <row r="786893" spans="16:16" x14ac:dyDescent="0.3">
      <c r="P786893" s="83"/>
    </row>
    <row r="786894" spans="16:16" x14ac:dyDescent="0.3">
      <c r="P786894" s="83"/>
    </row>
    <row r="786895" spans="16:16" x14ac:dyDescent="0.3">
      <c r="P786895" s="83"/>
    </row>
    <row r="786896" spans="16:16" x14ac:dyDescent="0.3">
      <c r="P786896" s="83"/>
    </row>
    <row r="786897" spans="16:16" x14ac:dyDescent="0.3">
      <c r="P786897" s="83"/>
    </row>
    <row r="786898" spans="16:16" x14ac:dyDescent="0.3">
      <c r="P786898" s="83"/>
    </row>
    <row r="786899" spans="16:16" x14ac:dyDescent="0.3">
      <c r="P786899" s="83"/>
    </row>
    <row r="786900" spans="16:16" x14ac:dyDescent="0.3">
      <c r="P786900" s="83"/>
    </row>
    <row r="786901" spans="16:16" x14ac:dyDescent="0.3">
      <c r="P786901" s="83"/>
    </row>
    <row r="786902" spans="16:16" x14ac:dyDescent="0.3">
      <c r="P786902" s="83"/>
    </row>
    <row r="786903" spans="16:16" x14ac:dyDescent="0.3">
      <c r="P786903" s="83"/>
    </row>
    <row r="786904" spans="16:16" x14ac:dyDescent="0.3">
      <c r="P786904" s="83"/>
    </row>
    <row r="786905" spans="16:16" x14ac:dyDescent="0.3">
      <c r="P786905" s="83"/>
    </row>
    <row r="786906" spans="16:16" x14ac:dyDescent="0.3">
      <c r="P786906" s="83"/>
    </row>
    <row r="786907" spans="16:16" x14ac:dyDescent="0.3">
      <c r="P786907" s="83"/>
    </row>
    <row r="786908" spans="16:16" x14ac:dyDescent="0.3">
      <c r="P786908" s="83"/>
    </row>
    <row r="786909" spans="16:16" x14ac:dyDescent="0.3">
      <c r="P786909" s="83"/>
    </row>
    <row r="786910" spans="16:16" x14ac:dyDescent="0.3">
      <c r="P786910" s="83"/>
    </row>
    <row r="786911" spans="16:16" x14ac:dyDescent="0.3">
      <c r="P786911" s="83"/>
    </row>
    <row r="786912" spans="16:16" x14ac:dyDescent="0.3">
      <c r="P786912" s="83"/>
    </row>
    <row r="786913" spans="16:16" x14ac:dyDescent="0.3">
      <c r="P786913" s="83"/>
    </row>
    <row r="786914" spans="16:16" x14ac:dyDescent="0.3">
      <c r="P786914" s="83"/>
    </row>
    <row r="786915" spans="16:16" x14ac:dyDescent="0.3">
      <c r="P786915" s="83"/>
    </row>
    <row r="786916" spans="16:16" x14ac:dyDescent="0.3">
      <c r="P786916" s="83"/>
    </row>
    <row r="786917" spans="16:16" x14ac:dyDescent="0.3">
      <c r="P786917" s="83"/>
    </row>
    <row r="786918" spans="16:16" x14ac:dyDescent="0.3">
      <c r="P786918" s="83"/>
    </row>
    <row r="786919" spans="16:16" x14ac:dyDescent="0.3">
      <c r="P786919" s="83"/>
    </row>
    <row r="786920" spans="16:16" x14ac:dyDescent="0.3">
      <c r="P786920" s="83"/>
    </row>
    <row r="786921" spans="16:16" x14ac:dyDescent="0.3">
      <c r="P786921" s="83"/>
    </row>
    <row r="786922" spans="16:16" x14ac:dyDescent="0.3">
      <c r="P786922" s="83"/>
    </row>
    <row r="786923" spans="16:16" x14ac:dyDescent="0.3">
      <c r="P786923" s="83"/>
    </row>
    <row r="786924" spans="16:16" x14ac:dyDescent="0.3">
      <c r="P786924" s="83"/>
    </row>
    <row r="786925" spans="16:16" x14ac:dyDescent="0.3">
      <c r="P786925" s="83"/>
    </row>
    <row r="786926" spans="16:16" x14ac:dyDescent="0.3">
      <c r="P786926" s="83"/>
    </row>
    <row r="786927" spans="16:16" x14ac:dyDescent="0.3">
      <c r="P786927" s="83"/>
    </row>
    <row r="786928" spans="16:16" x14ac:dyDescent="0.3">
      <c r="P786928" s="83"/>
    </row>
    <row r="786929" spans="16:16" x14ac:dyDescent="0.3">
      <c r="P786929" s="83"/>
    </row>
    <row r="786930" spans="16:16" x14ac:dyDescent="0.3">
      <c r="P786930" s="83"/>
    </row>
    <row r="786931" spans="16:16" x14ac:dyDescent="0.3">
      <c r="P786931" s="83"/>
    </row>
    <row r="786932" spans="16:16" x14ac:dyDescent="0.3">
      <c r="P786932" s="83"/>
    </row>
    <row r="786933" spans="16:16" x14ac:dyDescent="0.3">
      <c r="P786933" s="83"/>
    </row>
    <row r="786934" spans="16:16" x14ac:dyDescent="0.3">
      <c r="P786934" s="83"/>
    </row>
    <row r="786935" spans="16:16" x14ac:dyDescent="0.3">
      <c r="P786935" s="83"/>
    </row>
    <row r="786936" spans="16:16" x14ac:dyDescent="0.3">
      <c r="P786936" s="83"/>
    </row>
    <row r="786937" spans="16:16" x14ac:dyDescent="0.3">
      <c r="P786937" s="83"/>
    </row>
    <row r="786938" spans="16:16" x14ac:dyDescent="0.3">
      <c r="P786938" s="83"/>
    </row>
    <row r="786939" spans="16:16" x14ac:dyDescent="0.3">
      <c r="P786939" s="83"/>
    </row>
    <row r="786940" spans="16:16" x14ac:dyDescent="0.3">
      <c r="P786940" s="83"/>
    </row>
    <row r="786941" spans="16:16" x14ac:dyDescent="0.3">
      <c r="P786941" s="83"/>
    </row>
    <row r="786942" spans="16:16" x14ac:dyDescent="0.3">
      <c r="P786942" s="83"/>
    </row>
    <row r="786943" spans="16:16" x14ac:dyDescent="0.3">
      <c r="P786943" s="83"/>
    </row>
    <row r="786944" spans="16:16" x14ac:dyDescent="0.3">
      <c r="P786944" s="83"/>
    </row>
    <row r="786945" spans="16:16" x14ac:dyDescent="0.3">
      <c r="P786945" s="83"/>
    </row>
    <row r="786946" spans="16:16" x14ac:dyDescent="0.3">
      <c r="P786946" s="83"/>
    </row>
    <row r="786947" spans="16:16" x14ac:dyDescent="0.3">
      <c r="P786947" s="83"/>
    </row>
    <row r="786948" spans="16:16" x14ac:dyDescent="0.3">
      <c r="P786948" s="83"/>
    </row>
    <row r="786949" spans="16:16" x14ac:dyDescent="0.3">
      <c r="P786949" s="83"/>
    </row>
    <row r="786950" spans="16:16" x14ac:dyDescent="0.3">
      <c r="P786950" s="83"/>
    </row>
    <row r="786951" spans="16:16" x14ac:dyDescent="0.3">
      <c r="P786951" s="83"/>
    </row>
    <row r="786952" spans="16:16" x14ac:dyDescent="0.3">
      <c r="P786952" s="83"/>
    </row>
    <row r="786953" spans="16:16" x14ac:dyDescent="0.3">
      <c r="P786953" s="83"/>
    </row>
    <row r="786954" spans="16:16" x14ac:dyDescent="0.3">
      <c r="P786954" s="83"/>
    </row>
    <row r="786955" spans="16:16" x14ac:dyDescent="0.3">
      <c r="P786955" s="83"/>
    </row>
    <row r="786956" spans="16:16" x14ac:dyDescent="0.3">
      <c r="P786956" s="83"/>
    </row>
    <row r="786957" spans="16:16" x14ac:dyDescent="0.3">
      <c r="P786957" s="83"/>
    </row>
    <row r="786958" spans="16:16" x14ac:dyDescent="0.3">
      <c r="P786958" s="83"/>
    </row>
    <row r="786959" spans="16:16" x14ac:dyDescent="0.3">
      <c r="P786959" s="83"/>
    </row>
    <row r="786960" spans="16:16" x14ac:dyDescent="0.3">
      <c r="P786960" s="83"/>
    </row>
    <row r="786961" spans="16:16" x14ac:dyDescent="0.3">
      <c r="P786961" s="83"/>
    </row>
    <row r="786962" spans="16:16" x14ac:dyDescent="0.3">
      <c r="P786962" s="83"/>
    </row>
    <row r="786963" spans="16:16" x14ac:dyDescent="0.3">
      <c r="P786963" s="83"/>
    </row>
    <row r="786964" spans="16:16" x14ac:dyDescent="0.3">
      <c r="P786964" s="83"/>
    </row>
    <row r="786965" spans="16:16" x14ac:dyDescent="0.3">
      <c r="P786965" s="83"/>
    </row>
    <row r="786966" spans="16:16" x14ac:dyDescent="0.3">
      <c r="P786966" s="83"/>
    </row>
    <row r="786967" spans="16:16" x14ac:dyDescent="0.3">
      <c r="P786967" s="83"/>
    </row>
    <row r="786968" spans="16:16" x14ac:dyDescent="0.3">
      <c r="P786968" s="83"/>
    </row>
    <row r="786969" spans="16:16" x14ac:dyDescent="0.3">
      <c r="P786969" s="83"/>
    </row>
    <row r="786970" spans="16:16" x14ac:dyDescent="0.3">
      <c r="P786970" s="83"/>
    </row>
    <row r="786971" spans="16:16" x14ac:dyDescent="0.3">
      <c r="P786971" s="83"/>
    </row>
    <row r="786972" spans="16:16" x14ac:dyDescent="0.3">
      <c r="P786972" s="83"/>
    </row>
    <row r="786973" spans="16:16" x14ac:dyDescent="0.3">
      <c r="P786973" s="83"/>
    </row>
    <row r="786974" spans="16:16" x14ac:dyDescent="0.3">
      <c r="P786974" s="83"/>
    </row>
    <row r="786975" spans="16:16" x14ac:dyDescent="0.3">
      <c r="P786975" s="83"/>
    </row>
    <row r="786976" spans="16:16" x14ac:dyDescent="0.3">
      <c r="P786976" s="83"/>
    </row>
    <row r="786977" spans="16:16" x14ac:dyDescent="0.3">
      <c r="P786977" s="83"/>
    </row>
    <row r="786978" spans="16:16" x14ac:dyDescent="0.3">
      <c r="P786978" s="83"/>
    </row>
    <row r="786979" spans="16:16" x14ac:dyDescent="0.3">
      <c r="P786979" s="83"/>
    </row>
    <row r="786980" spans="16:16" x14ac:dyDescent="0.3">
      <c r="P786980" s="83"/>
    </row>
    <row r="786981" spans="16:16" x14ac:dyDescent="0.3">
      <c r="P786981" s="83"/>
    </row>
    <row r="786982" spans="16:16" x14ac:dyDescent="0.3">
      <c r="P786982" s="83"/>
    </row>
    <row r="786983" spans="16:16" x14ac:dyDescent="0.3">
      <c r="P786983" s="83"/>
    </row>
    <row r="786984" spans="16:16" x14ac:dyDescent="0.3">
      <c r="P786984" s="83"/>
    </row>
    <row r="786985" spans="16:16" x14ac:dyDescent="0.3">
      <c r="P786985" s="83"/>
    </row>
    <row r="786986" spans="16:16" x14ac:dyDescent="0.3">
      <c r="P786986" s="83"/>
    </row>
    <row r="786987" spans="16:16" x14ac:dyDescent="0.3">
      <c r="P786987" s="83"/>
    </row>
    <row r="786988" spans="16:16" x14ac:dyDescent="0.3">
      <c r="P786988" s="83"/>
    </row>
    <row r="786989" spans="16:16" x14ac:dyDescent="0.3">
      <c r="P786989" s="83"/>
    </row>
    <row r="786990" spans="16:16" x14ac:dyDescent="0.3">
      <c r="P786990" s="83"/>
    </row>
    <row r="786991" spans="16:16" x14ac:dyDescent="0.3">
      <c r="P786991" s="83"/>
    </row>
    <row r="786992" spans="16:16" x14ac:dyDescent="0.3">
      <c r="P786992" s="83"/>
    </row>
    <row r="786993" spans="16:16" x14ac:dyDescent="0.3">
      <c r="P786993" s="83"/>
    </row>
    <row r="786994" spans="16:16" x14ac:dyDescent="0.3">
      <c r="P786994" s="83"/>
    </row>
    <row r="786995" spans="16:16" x14ac:dyDescent="0.3">
      <c r="P786995" s="83"/>
    </row>
    <row r="786996" spans="16:16" x14ac:dyDescent="0.3">
      <c r="P786996" s="83"/>
    </row>
    <row r="786997" spans="16:16" x14ac:dyDescent="0.3">
      <c r="P786997" s="83"/>
    </row>
    <row r="786998" spans="16:16" x14ac:dyDescent="0.3">
      <c r="P786998" s="83"/>
    </row>
    <row r="786999" spans="16:16" x14ac:dyDescent="0.3">
      <c r="P786999" s="83"/>
    </row>
    <row r="787000" spans="16:16" x14ac:dyDescent="0.3">
      <c r="P787000" s="83"/>
    </row>
    <row r="787001" spans="16:16" x14ac:dyDescent="0.3">
      <c r="P787001" s="83"/>
    </row>
    <row r="787002" spans="16:16" x14ac:dyDescent="0.3">
      <c r="P787002" s="83"/>
    </row>
    <row r="787003" spans="16:16" x14ac:dyDescent="0.3">
      <c r="P787003" s="83"/>
    </row>
    <row r="787004" spans="16:16" x14ac:dyDescent="0.3">
      <c r="P787004" s="83"/>
    </row>
    <row r="787005" spans="16:16" x14ac:dyDescent="0.3">
      <c r="P787005" s="83"/>
    </row>
    <row r="787006" spans="16:16" x14ac:dyDescent="0.3">
      <c r="P787006" s="83"/>
    </row>
    <row r="787007" spans="16:16" x14ac:dyDescent="0.3">
      <c r="P787007" s="83"/>
    </row>
    <row r="787008" spans="16:16" x14ac:dyDescent="0.3">
      <c r="P787008" s="83"/>
    </row>
    <row r="787009" spans="16:16" x14ac:dyDescent="0.3">
      <c r="P787009" s="83"/>
    </row>
    <row r="787010" spans="16:16" x14ac:dyDescent="0.3">
      <c r="P787010" s="83"/>
    </row>
    <row r="787011" spans="16:16" x14ac:dyDescent="0.3">
      <c r="P787011" s="83"/>
    </row>
    <row r="787012" spans="16:16" x14ac:dyDescent="0.3">
      <c r="P787012" s="83"/>
    </row>
    <row r="787013" spans="16:16" x14ac:dyDescent="0.3">
      <c r="P787013" s="83"/>
    </row>
    <row r="787014" spans="16:16" x14ac:dyDescent="0.3">
      <c r="P787014" s="83"/>
    </row>
    <row r="787015" spans="16:16" x14ac:dyDescent="0.3">
      <c r="P787015" s="83"/>
    </row>
    <row r="787016" spans="16:16" x14ac:dyDescent="0.3">
      <c r="P787016" s="83"/>
    </row>
    <row r="787017" spans="16:16" x14ac:dyDescent="0.3">
      <c r="P787017" s="83"/>
    </row>
    <row r="787018" spans="16:16" x14ac:dyDescent="0.3">
      <c r="P787018" s="83"/>
    </row>
    <row r="787019" spans="16:16" x14ac:dyDescent="0.3">
      <c r="P787019" s="83"/>
    </row>
    <row r="787020" spans="16:16" x14ac:dyDescent="0.3">
      <c r="P787020" s="83"/>
    </row>
    <row r="787021" spans="16:16" x14ac:dyDescent="0.3">
      <c r="P787021" s="83"/>
    </row>
    <row r="787022" spans="16:16" x14ac:dyDescent="0.3">
      <c r="P787022" s="83"/>
    </row>
    <row r="787023" spans="16:16" x14ac:dyDescent="0.3">
      <c r="P787023" s="83"/>
    </row>
    <row r="787024" spans="16:16" x14ac:dyDescent="0.3">
      <c r="P787024" s="83"/>
    </row>
    <row r="787025" spans="16:16" x14ac:dyDescent="0.3">
      <c r="P787025" s="83"/>
    </row>
    <row r="787026" spans="16:16" x14ac:dyDescent="0.3">
      <c r="P787026" s="83"/>
    </row>
    <row r="787027" spans="16:16" x14ac:dyDescent="0.3">
      <c r="P787027" s="83"/>
    </row>
    <row r="787028" spans="16:16" x14ac:dyDescent="0.3">
      <c r="P787028" s="83"/>
    </row>
    <row r="787029" spans="16:16" x14ac:dyDescent="0.3">
      <c r="P787029" s="83"/>
    </row>
    <row r="787030" spans="16:16" x14ac:dyDescent="0.3">
      <c r="P787030" s="83"/>
    </row>
    <row r="787031" spans="16:16" x14ac:dyDescent="0.3">
      <c r="P787031" s="83"/>
    </row>
    <row r="787032" spans="16:16" x14ac:dyDescent="0.3">
      <c r="P787032" s="83"/>
    </row>
    <row r="787033" spans="16:16" x14ac:dyDescent="0.3">
      <c r="P787033" s="83"/>
    </row>
    <row r="787034" spans="16:16" x14ac:dyDescent="0.3">
      <c r="P787034" s="83"/>
    </row>
    <row r="787035" spans="16:16" x14ac:dyDescent="0.3">
      <c r="P787035" s="83"/>
    </row>
    <row r="787036" spans="16:16" x14ac:dyDescent="0.3">
      <c r="P787036" s="83"/>
    </row>
    <row r="787037" spans="16:16" x14ac:dyDescent="0.3">
      <c r="P787037" s="83"/>
    </row>
    <row r="787038" spans="16:16" x14ac:dyDescent="0.3">
      <c r="P787038" s="83"/>
    </row>
    <row r="787039" spans="16:16" x14ac:dyDescent="0.3">
      <c r="P787039" s="83"/>
    </row>
    <row r="787040" spans="16:16" x14ac:dyDescent="0.3">
      <c r="P787040" s="83"/>
    </row>
    <row r="787041" spans="16:16" x14ac:dyDescent="0.3">
      <c r="P787041" s="83"/>
    </row>
    <row r="787042" spans="16:16" x14ac:dyDescent="0.3">
      <c r="P787042" s="83"/>
    </row>
    <row r="787043" spans="16:16" x14ac:dyDescent="0.3">
      <c r="P787043" s="83"/>
    </row>
    <row r="787044" spans="16:16" x14ac:dyDescent="0.3">
      <c r="P787044" s="83"/>
    </row>
    <row r="787045" spans="16:16" x14ac:dyDescent="0.3">
      <c r="P787045" s="83"/>
    </row>
    <row r="787046" spans="16:16" x14ac:dyDescent="0.3">
      <c r="P787046" s="83"/>
    </row>
    <row r="787047" spans="16:16" x14ac:dyDescent="0.3">
      <c r="P787047" s="83"/>
    </row>
    <row r="787048" spans="16:16" x14ac:dyDescent="0.3">
      <c r="P787048" s="83"/>
    </row>
    <row r="787049" spans="16:16" x14ac:dyDescent="0.3">
      <c r="P787049" s="83"/>
    </row>
    <row r="787050" spans="16:16" x14ac:dyDescent="0.3">
      <c r="P787050" s="83"/>
    </row>
    <row r="787051" spans="16:16" x14ac:dyDescent="0.3">
      <c r="P787051" s="83"/>
    </row>
    <row r="787052" spans="16:16" x14ac:dyDescent="0.3">
      <c r="P787052" s="83"/>
    </row>
    <row r="787053" spans="16:16" x14ac:dyDescent="0.3">
      <c r="P787053" s="83"/>
    </row>
    <row r="787054" spans="16:16" x14ac:dyDescent="0.3">
      <c r="P787054" s="83"/>
    </row>
    <row r="787055" spans="16:16" x14ac:dyDescent="0.3">
      <c r="P787055" s="83"/>
    </row>
    <row r="787056" spans="16:16" x14ac:dyDescent="0.3">
      <c r="P787056" s="83"/>
    </row>
    <row r="787057" spans="16:16" x14ac:dyDescent="0.3">
      <c r="P787057" s="83"/>
    </row>
    <row r="787058" spans="16:16" x14ac:dyDescent="0.3">
      <c r="P787058" s="83"/>
    </row>
    <row r="787059" spans="16:16" x14ac:dyDescent="0.3">
      <c r="P787059" s="83"/>
    </row>
    <row r="787060" spans="16:16" x14ac:dyDescent="0.3">
      <c r="P787060" s="83"/>
    </row>
    <row r="787061" spans="16:16" x14ac:dyDescent="0.3">
      <c r="P787061" s="83"/>
    </row>
    <row r="787062" spans="16:16" x14ac:dyDescent="0.3">
      <c r="P787062" s="83"/>
    </row>
    <row r="787063" spans="16:16" x14ac:dyDescent="0.3">
      <c r="P787063" s="83"/>
    </row>
    <row r="787064" spans="16:16" x14ac:dyDescent="0.3">
      <c r="P787064" s="83"/>
    </row>
    <row r="787065" spans="16:16" x14ac:dyDescent="0.3">
      <c r="P787065" s="83"/>
    </row>
    <row r="787066" spans="16:16" x14ac:dyDescent="0.3">
      <c r="P787066" s="83"/>
    </row>
    <row r="787067" spans="16:16" x14ac:dyDescent="0.3">
      <c r="P787067" s="83"/>
    </row>
    <row r="787068" spans="16:16" x14ac:dyDescent="0.3">
      <c r="P787068" s="83"/>
    </row>
    <row r="787069" spans="16:16" x14ac:dyDescent="0.3">
      <c r="P787069" s="83"/>
    </row>
    <row r="787070" spans="16:16" x14ac:dyDescent="0.3">
      <c r="P787070" s="83"/>
    </row>
    <row r="787071" spans="16:16" x14ac:dyDescent="0.3">
      <c r="P787071" s="83"/>
    </row>
    <row r="787072" spans="16:16" x14ac:dyDescent="0.3">
      <c r="P787072" s="83"/>
    </row>
    <row r="787073" spans="16:16" x14ac:dyDescent="0.3">
      <c r="P787073" s="83"/>
    </row>
    <row r="787074" spans="16:16" x14ac:dyDescent="0.3">
      <c r="P787074" s="83"/>
    </row>
    <row r="787075" spans="16:16" x14ac:dyDescent="0.3">
      <c r="P787075" s="83"/>
    </row>
    <row r="787076" spans="16:16" x14ac:dyDescent="0.3">
      <c r="P787076" s="83"/>
    </row>
    <row r="787077" spans="16:16" x14ac:dyDescent="0.3">
      <c r="P787077" s="83"/>
    </row>
    <row r="787078" spans="16:16" x14ac:dyDescent="0.3">
      <c r="P787078" s="83"/>
    </row>
    <row r="787079" spans="16:16" x14ac:dyDescent="0.3">
      <c r="P787079" s="83"/>
    </row>
    <row r="787080" spans="16:16" x14ac:dyDescent="0.3">
      <c r="P787080" s="83"/>
    </row>
    <row r="787081" spans="16:16" x14ac:dyDescent="0.3">
      <c r="P787081" s="83"/>
    </row>
    <row r="787082" spans="16:16" x14ac:dyDescent="0.3">
      <c r="P787082" s="83"/>
    </row>
    <row r="787083" spans="16:16" x14ac:dyDescent="0.3">
      <c r="P787083" s="83"/>
    </row>
    <row r="787084" spans="16:16" x14ac:dyDescent="0.3">
      <c r="P787084" s="83"/>
    </row>
    <row r="787085" spans="16:16" x14ac:dyDescent="0.3">
      <c r="P787085" s="83"/>
    </row>
    <row r="787086" spans="16:16" x14ac:dyDescent="0.3">
      <c r="P787086" s="83"/>
    </row>
    <row r="787087" spans="16:16" x14ac:dyDescent="0.3">
      <c r="P787087" s="83"/>
    </row>
    <row r="787088" spans="16:16" x14ac:dyDescent="0.3">
      <c r="P787088" s="83"/>
    </row>
    <row r="787089" spans="16:16" x14ac:dyDescent="0.3">
      <c r="P787089" s="83"/>
    </row>
    <row r="787090" spans="16:16" x14ac:dyDescent="0.3">
      <c r="P787090" s="83"/>
    </row>
    <row r="787091" spans="16:16" x14ac:dyDescent="0.3">
      <c r="P787091" s="83"/>
    </row>
    <row r="787092" spans="16:16" x14ac:dyDescent="0.3">
      <c r="P787092" s="83"/>
    </row>
    <row r="787093" spans="16:16" x14ac:dyDescent="0.3">
      <c r="P787093" s="83"/>
    </row>
    <row r="787094" spans="16:16" x14ac:dyDescent="0.3">
      <c r="P787094" s="83"/>
    </row>
    <row r="787095" spans="16:16" x14ac:dyDescent="0.3">
      <c r="P787095" s="83"/>
    </row>
    <row r="787096" spans="16:16" x14ac:dyDescent="0.3">
      <c r="P787096" s="83"/>
    </row>
    <row r="787097" spans="16:16" x14ac:dyDescent="0.3">
      <c r="P787097" s="83"/>
    </row>
    <row r="787098" spans="16:16" x14ac:dyDescent="0.3">
      <c r="P787098" s="83"/>
    </row>
    <row r="787099" spans="16:16" x14ac:dyDescent="0.3">
      <c r="P787099" s="83"/>
    </row>
    <row r="787100" spans="16:16" x14ac:dyDescent="0.3">
      <c r="P787100" s="83"/>
    </row>
    <row r="787101" spans="16:16" x14ac:dyDescent="0.3">
      <c r="P787101" s="83"/>
    </row>
    <row r="787102" spans="16:16" x14ac:dyDescent="0.3">
      <c r="P787102" s="83"/>
    </row>
    <row r="787103" spans="16:16" x14ac:dyDescent="0.3">
      <c r="P787103" s="83"/>
    </row>
    <row r="787104" spans="16:16" x14ac:dyDescent="0.3">
      <c r="P787104" s="83"/>
    </row>
    <row r="787105" spans="16:16" x14ac:dyDescent="0.3">
      <c r="P787105" s="83"/>
    </row>
    <row r="787106" spans="16:16" x14ac:dyDescent="0.3">
      <c r="P787106" s="83"/>
    </row>
    <row r="787107" spans="16:16" x14ac:dyDescent="0.3">
      <c r="P787107" s="83"/>
    </row>
    <row r="787108" spans="16:16" x14ac:dyDescent="0.3">
      <c r="P787108" s="83"/>
    </row>
    <row r="787109" spans="16:16" x14ac:dyDescent="0.3">
      <c r="P787109" s="83"/>
    </row>
    <row r="787110" spans="16:16" x14ac:dyDescent="0.3">
      <c r="P787110" s="83"/>
    </row>
    <row r="787111" spans="16:16" x14ac:dyDescent="0.3">
      <c r="P787111" s="83"/>
    </row>
    <row r="787112" spans="16:16" x14ac:dyDescent="0.3">
      <c r="P787112" s="83"/>
    </row>
    <row r="787113" spans="16:16" x14ac:dyDescent="0.3">
      <c r="P787113" s="83"/>
    </row>
    <row r="787114" spans="16:16" x14ac:dyDescent="0.3">
      <c r="P787114" s="83"/>
    </row>
    <row r="787115" spans="16:16" x14ac:dyDescent="0.3">
      <c r="P787115" s="83"/>
    </row>
    <row r="787116" spans="16:16" x14ac:dyDescent="0.3">
      <c r="P787116" s="83"/>
    </row>
    <row r="787117" spans="16:16" x14ac:dyDescent="0.3">
      <c r="P787117" s="83"/>
    </row>
    <row r="787118" spans="16:16" x14ac:dyDescent="0.3">
      <c r="P787118" s="83"/>
    </row>
    <row r="787119" spans="16:16" x14ac:dyDescent="0.3">
      <c r="P787119" s="83"/>
    </row>
    <row r="787120" spans="16:16" x14ac:dyDescent="0.3">
      <c r="P787120" s="83"/>
    </row>
    <row r="787121" spans="16:16" x14ac:dyDescent="0.3">
      <c r="P787121" s="83"/>
    </row>
    <row r="787122" spans="16:16" x14ac:dyDescent="0.3">
      <c r="P787122" s="83"/>
    </row>
    <row r="787123" spans="16:16" x14ac:dyDescent="0.3">
      <c r="P787123" s="83"/>
    </row>
    <row r="787124" spans="16:16" x14ac:dyDescent="0.3">
      <c r="P787124" s="83"/>
    </row>
    <row r="787125" spans="16:16" x14ac:dyDescent="0.3">
      <c r="P787125" s="83"/>
    </row>
    <row r="787126" spans="16:16" x14ac:dyDescent="0.3">
      <c r="P787126" s="83"/>
    </row>
    <row r="787127" spans="16:16" x14ac:dyDescent="0.3">
      <c r="P787127" s="83"/>
    </row>
    <row r="787128" spans="16:16" x14ac:dyDescent="0.3">
      <c r="P787128" s="83"/>
    </row>
    <row r="787129" spans="16:16" x14ac:dyDescent="0.3">
      <c r="P787129" s="83"/>
    </row>
    <row r="787130" spans="16:16" x14ac:dyDescent="0.3">
      <c r="P787130" s="83"/>
    </row>
    <row r="787131" spans="16:16" x14ac:dyDescent="0.3">
      <c r="P787131" s="83"/>
    </row>
    <row r="787132" spans="16:16" x14ac:dyDescent="0.3">
      <c r="P787132" s="83"/>
    </row>
    <row r="787133" spans="16:16" x14ac:dyDescent="0.3">
      <c r="P787133" s="83"/>
    </row>
    <row r="787134" spans="16:16" x14ac:dyDescent="0.3">
      <c r="P787134" s="83"/>
    </row>
    <row r="787135" spans="16:16" x14ac:dyDescent="0.3">
      <c r="P787135" s="83"/>
    </row>
    <row r="787136" spans="16:16" x14ac:dyDescent="0.3">
      <c r="P787136" s="83"/>
    </row>
    <row r="787137" spans="16:16" x14ac:dyDescent="0.3">
      <c r="P787137" s="83"/>
    </row>
    <row r="787138" spans="16:16" x14ac:dyDescent="0.3">
      <c r="P787138" s="83"/>
    </row>
    <row r="787139" spans="16:16" x14ac:dyDescent="0.3">
      <c r="P787139" s="83"/>
    </row>
    <row r="787140" spans="16:16" x14ac:dyDescent="0.3">
      <c r="P787140" s="83"/>
    </row>
    <row r="787141" spans="16:16" x14ac:dyDescent="0.3">
      <c r="P787141" s="83"/>
    </row>
    <row r="787142" spans="16:16" x14ac:dyDescent="0.3">
      <c r="P787142" s="83"/>
    </row>
    <row r="787143" spans="16:16" x14ac:dyDescent="0.3">
      <c r="P787143" s="83"/>
    </row>
    <row r="787144" spans="16:16" x14ac:dyDescent="0.3">
      <c r="P787144" s="83"/>
    </row>
    <row r="787145" spans="16:16" x14ac:dyDescent="0.3">
      <c r="P787145" s="83"/>
    </row>
    <row r="787146" spans="16:16" x14ac:dyDescent="0.3">
      <c r="P787146" s="83"/>
    </row>
    <row r="787147" spans="16:16" x14ac:dyDescent="0.3">
      <c r="P787147" s="83"/>
    </row>
    <row r="787148" spans="16:16" x14ac:dyDescent="0.3">
      <c r="P787148" s="83"/>
    </row>
    <row r="787149" spans="16:16" x14ac:dyDescent="0.3">
      <c r="P787149" s="83"/>
    </row>
    <row r="787150" spans="16:16" x14ac:dyDescent="0.3">
      <c r="P787150" s="83"/>
    </row>
    <row r="787151" spans="16:16" x14ac:dyDescent="0.3">
      <c r="P787151" s="83"/>
    </row>
    <row r="787152" spans="16:16" x14ac:dyDescent="0.3">
      <c r="P787152" s="83"/>
    </row>
    <row r="787153" spans="16:16" x14ac:dyDescent="0.3">
      <c r="P787153" s="83"/>
    </row>
    <row r="787154" spans="16:16" x14ac:dyDescent="0.3">
      <c r="P787154" s="83"/>
    </row>
    <row r="787155" spans="16:16" x14ac:dyDescent="0.3">
      <c r="P787155" s="83"/>
    </row>
    <row r="787156" spans="16:16" x14ac:dyDescent="0.3">
      <c r="P787156" s="83"/>
    </row>
    <row r="787157" spans="16:16" x14ac:dyDescent="0.3">
      <c r="P787157" s="83"/>
    </row>
    <row r="787158" spans="16:16" x14ac:dyDescent="0.3">
      <c r="P787158" s="83"/>
    </row>
    <row r="787159" spans="16:16" x14ac:dyDescent="0.3">
      <c r="P787159" s="83"/>
    </row>
    <row r="787160" spans="16:16" x14ac:dyDescent="0.3">
      <c r="P787160" s="83"/>
    </row>
    <row r="787161" spans="16:16" x14ac:dyDescent="0.3">
      <c r="P787161" s="83"/>
    </row>
    <row r="787162" spans="16:16" x14ac:dyDescent="0.3">
      <c r="P787162" s="83"/>
    </row>
    <row r="787163" spans="16:16" x14ac:dyDescent="0.3">
      <c r="P787163" s="83"/>
    </row>
    <row r="787164" spans="16:16" x14ac:dyDescent="0.3">
      <c r="P787164" s="83"/>
    </row>
    <row r="787165" spans="16:16" x14ac:dyDescent="0.3">
      <c r="P787165" s="83"/>
    </row>
    <row r="787166" spans="16:16" x14ac:dyDescent="0.3">
      <c r="P787166" s="83"/>
    </row>
    <row r="787167" spans="16:16" x14ac:dyDescent="0.3">
      <c r="P787167" s="83"/>
    </row>
    <row r="787168" spans="16:16" x14ac:dyDescent="0.3">
      <c r="P787168" s="83"/>
    </row>
    <row r="787169" spans="16:16" x14ac:dyDescent="0.3">
      <c r="P787169" s="83"/>
    </row>
    <row r="787170" spans="16:16" x14ac:dyDescent="0.3">
      <c r="P787170" s="83"/>
    </row>
    <row r="787171" spans="16:16" x14ac:dyDescent="0.3">
      <c r="P787171" s="83"/>
    </row>
    <row r="787172" spans="16:16" x14ac:dyDescent="0.3">
      <c r="P787172" s="83"/>
    </row>
    <row r="787173" spans="16:16" x14ac:dyDescent="0.3">
      <c r="P787173" s="83"/>
    </row>
    <row r="787174" spans="16:16" x14ac:dyDescent="0.3">
      <c r="P787174" s="83"/>
    </row>
    <row r="787175" spans="16:16" x14ac:dyDescent="0.3">
      <c r="P787175" s="83"/>
    </row>
    <row r="787176" spans="16:16" x14ac:dyDescent="0.3">
      <c r="P787176" s="83"/>
    </row>
    <row r="787177" spans="16:16" x14ac:dyDescent="0.3">
      <c r="P787177" s="83"/>
    </row>
    <row r="787178" spans="16:16" x14ac:dyDescent="0.3">
      <c r="P787178" s="83"/>
    </row>
    <row r="787179" spans="16:16" x14ac:dyDescent="0.3">
      <c r="P787179" s="83"/>
    </row>
    <row r="787180" spans="16:16" x14ac:dyDescent="0.3">
      <c r="P787180" s="83"/>
    </row>
    <row r="787181" spans="16:16" x14ac:dyDescent="0.3">
      <c r="P787181" s="83"/>
    </row>
    <row r="787182" spans="16:16" x14ac:dyDescent="0.3">
      <c r="P787182" s="83"/>
    </row>
    <row r="787183" spans="16:16" x14ac:dyDescent="0.3">
      <c r="P787183" s="83"/>
    </row>
    <row r="787184" spans="16:16" x14ac:dyDescent="0.3">
      <c r="P787184" s="83"/>
    </row>
    <row r="787185" spans="16:16" x14ac:dyDescent="0.3">
      <c r="P787185" s="83"/>
    </row>
    <row r="787186" spans="16:16" x14ac:dyDescent="0.3">
      <c r="P787186" s="83"/>
    </row>
    <row r="787187" spans="16:16" x14ac:dyDescent="0.3">
      <c r="P787187" s="83"/>
    </row>
    <row r="787188" spans="16:16" x14ac:dyDescent="0.3">
      <c r="P787188" s="83"/>
    </row>
    <row r="787189" spans="16:16" x14ac:dyDescent="0.3">
      <c r="P787189" s="83"/>
    </row>
    <row r="787190" spans="16:16" x14ac:dyDescent="0.3">
      <c r="P787190" s="83"/>
    </row>
    <row r="787191" spans="16:16" x14ac:dyDescent="0.3">
      <c r="P787191" s="83"/>
    </row>
    <row r="787192" spans="16:16" x14ac:dyDescent="0.3">
      <c r="P787192" s="83"/>
    </row>
    <row r="787193" spans="16:16" x14ac:dyDescent="0.3">
      <c r="P787193" s="83"/>
    </row>
    <row r="787194" spans="16:16" x14ac:dyDescent="0.3">
      <c r="P787194" s="83"/>
    </row>
    <row r="787195" spans="16:16" x14ac:dyDescent="0.3">
      <c r="P787195" s="83"/>
    </row>
    <row r="787196" spans="16:16" x14ac:dyDescent="0.3">
      <c r="P787196" s="83"/>
    </row>
    <row r="787197" spans="16:16" x14ac:dyDescent="0.3">
      <c r="P787197" s="83"/>
    </row>
    <row r="787198" spans="16:16" x14ac:dyDescent="0.3">
      <c r="P787198" s="83"/>
    </row>
    <row r="787199" spans="16:16" x14ac:dyDescent="0.3">
      <c r="P787199" s="83"/>
    </row>
    <row r="787200" spans="16:16" x14ac:dyDescent="0.3">
      <c r="P787200" s="83"/>
    </row>
    <row r="787201" spans="16:16" x14ac:dyDescent="0.3">
      <c r="P787201" s="83"/>
    </row>
    <row r="787202" spans="16:16" x14ac:dyDescent="0.3">
      <c r="P787202" s="83"/>
    </row>
    <row r="787203" spans="16:16" x14ac:dyDescent="0.3">
      <c r="P787203" s="83"/>
    </row>
    <row r="787204" spans="16:16" x14ac:dyDescent="0.3">
      <c r="P787204" s="83"/>
    </row>
    <row r="787205" spans="16:16" x14ac:dyDescent="0.3">
      <c r="P787205" s="83"/>
    </row>
    <row r="787206" spans="16:16" x14ac:dyDescent="0.3">
      <c r="P787206" s="83"/>
    </row>
    <row r="787207" spans="16:16" x14ac:dyDescent="0.3">
      <c r="P787207" s="83"/>
    </row>
    <row r="787208" spans="16:16" x14ac:dyDescent="0.3">
      <c r="P787208" s="83"/>
    </row>
    <row r="787209" spans="16:16" x14ac:dyDescent="0.3">
      <c r="P787209" s="83"/>
    </row>
    <row r="787210" spans="16:16" x14ac:dyDescent="0.3">
      <c r="P787210" s="83"/>
    </row>
    <row r="787211" spans="16:16" x14ac:dyDescent="0.3">
      <c r="P787211" s="83"/>
    </row>
    <row r="787212" spans="16:16" x14ac:dyDescent="0.3">
      <c r="P787212" s="83"/>
    </row>
    <row r="787213" spans="16:16" x14ac:dyDescent="0.3">
      <c r="P787213" s="83"/>
    </row>
    <row r="787214" spans="16:16" x14ac:dyDescent="0.3">
      <c r="P787214" s="83"/>
    </row>
    <row r="787215" spans="16:16" x14ac:dyDescent="0.3">
      <c r="P787215" s="83"/>
    </row>
    <row r="787216" spans="16:16" x14ac:dyDescent="0.3">
      <c r="P787216" s="83"/>
    </row>
    <row r="787217" spans="16:16" x14ac:dyDescent="0.3">
      <c r="P787217" s="83"/>
    </row>
    <row r="787218" spans="16:16" x14ac:dyDescent="0.3">
      <c r="P787218" s="83"/>
    </row>
    <row r="787219" spans="16:16" x14ac:dyDescent="0.3">
      <c r="P787219" s="83"/>
    </row>
    <row r="787220" spans="16:16" x14ac:dyDescent="0.3">
      <c r="P787220" s="83"/>
    </row>
    <row r="787221" spans="16:16" x14ac:dyDescent="0.3">
      <c r="P787221" s="83"/>
    </row>
    <row r="787222" spans="16:16" x14ac:dyDescent="0.3">
      <c r="P787222" s="83"/>
    </row>
    <row r="787223" spans="16:16" x14ac:dyDescent="0.3">
      <c r="P787223" s="83"/>
    </row>
    <row r="787224" spans="16:16" x14ac:dyDescent="0.3">
      <c r="P787224" s="83"/>
    </row>
    <row r="787225" spans="16:16" x14ac:dyDescent="0.3">
      <c r="P787225" s="83"/>
    </row>
    <row r="787226" spans="16:16" x14ac:dyDescent="0.3">
      <c r="P787226" s="83"/>
    </row>
    <row r="787227" spans="16:16" x14ac:dyDescent="0.3">
      <c r="P787227" s="83"/>
    </row>
    <row r="787228" spans="16:16" x14ac:dyDescent="0.3">
      <c r="P787228" s="83"/>
    </row>
    <row r="787229" spans="16:16" x14ac:dyDescent="0.3">
      <c r="P787229" s="83"/>
    </row>
    <row r="787230" spans="16:16" x14ac:dyDescent="0.3">
      <c r="P787230" s="83"/>
    </row>
    <row r="787231" spans="16:16" x14ac:dyDescent="0.3">
      <c r="P787231" s="83"/>
    </row>
    <row r="787232" spans="16:16" x14ac:dyDescent="0.3">
      <c r="P787232" s="83"/>
    </row>
    <row r="787233" spans="16:16" x14ac:dyDescent="0.3">
      <c r="P787233" s="83"/>
    </row>
    <row r="787234" spans="16:16" x14ac:dyDescent="0.3">
      <c r="P787234" s="83"/>
    </row>
    <row r="787235" spans="16:16" x14ac:dyDescent="0.3">
      <c r="P787235" s="83"/>
    </row>
    <row r="787236" spans="16:16" x14ac:dyDescent="0.3">
      <c r="P787236" s="83"/>
    </row>
    <row r="787237" spans="16:16" x14ac:dyDescent="0.3">
      <c r="P787237" s="83"/>
    </row>
    <row r="787238" spans="16:16" x14ac:dyDescent="0.3">
      <c r="P787238" s="83"/>
    </row>
    <row r="787239" spans="16:16" x14ac:dyDescent="0.3">
      <c r="P787239" s="83"/>
    </row>
    <row r="787240" spans="16:16" x14ac:dyDescent="0.3">
      <c r="P787240" s="83"/>
    </row>
    <row r="787241" spans="16:16" x14ac:dyDescent="0.3">
      <c r="P787241" s="83"/>
    </row>
    <row r="787242" spans="16:16" x14ac:dyDescent="0.3">
      <c r="P787242" s="83"/>
    </row>
    <row r="787243" spans="16:16" x14ac:dyDescent="0.3">
      <c r="P787243" s="83"/>
    </row>
    <row r="787244" spans="16:16" x14ac:dyDescent="0.3">
      <c r="P787244" s="83"/>
    </row>
    <row r="787245" spans="16:16" x14ac:dyDescent="0.3">
      <c r="P787245" s="83"/>
    </row>
    <row r="787246" spans="16:16" x14ac:dyDescent="0.3">
      <c r="P787246" s="83"/>
    </row>
    <row r="787247" spans="16:16" x14ac:dyDescent="0.3">
      <c r="P787247" s="83"/>
    </row>
    <row r="787248" spans="16:16" x14ac:dyDescent="0.3">
      <c r="P787248" s="83"/>
    </row>
    <row r="787249" spans="16:16" x14ac:dyDescent="0.3">
      <c r="P787249" s="83"/>
    </row>
    <row r="787250" spans="16:16" x14ac:dyDescent="0.3">
      <c r="P787250" s="83"/>
    </row>
    <row r="787251" spans="16:16" x14ac:dyDescent="0.3">
      <c r="P787251" s="83"/>
    </row>
    <row r="787252" spans="16:16" x14ac:dyDescent="0.3">
      <c r="P787252" s="83"/>
    </row>
    <row r="787253" spans="16:16" x14ac:dyDescent="0.3">
      <c r="P787253" s="83"/>
    </row>
    <row r="787254" spans="16:16" x14ac:dyDescent="0.3">
      <c r="P787254" s="83"/>
    </row>
    <row r="787255" spans="16:16" x14ac:dyDescent="0.3">
      <c r="P787255" s="83"/>
    </row>
    <row r="787256" spans="16:16" x14ac:dyDescent="0.3">
      <c r="P787256" s="83"/>
    </row>
    <row r="787257" spans="16:16" x14ac:dyDescent="0.3">
      <c r="P787257" s="83"/>
    </row>
    <row r="787258" spans="16:16" x14ac:dyDescent="0.3">
      <c r="P787258" s="83"/>
    </row>
    <row r="787259" spans="16:16" x14ac:dyDescent="0.3">
      <c r="P787259" s="83"/>
    </row>
    <row r="787260" spans="16:16" x14ac:dyDescent="0.3">
      <c r="P787260" s="83"/>
    </row>
    <row r="787261" spans="16:16" x14ac:dyDescent="0.3">
      <c r="P787261" s="83"/>
    </row>
    <row r="787262" spans="16:16" x14ac:dyDescent="0.3">
      <c r="P787262" s="83"/>
    </row>
    <row r="787263" spans="16:16" x14ac:dyDescent="0.3">
      <c r="P787263" s="83"/>
    </row>
    <row r="787264" spans="16:16" x14ac:dyDescent="0.3">
      <c r="P787264" s="83"/>
    </row>
    <row r="787265" spans="16:16" x14ac:dyDescent="0.3">
      <c r="P787265" s="83"/>
    </row>
    <row r="787266" spans="16:16" x14ac:dyDescent="0.3">
      <c r="P787266" s="83"/>
    </row>
    <row r="787267" spans="16:16" x14ac:dyDescent="0.3">
      <c r="P787267" s="83"/>
    </row>
    <row r="787268" spans="16:16" x14ac:dyDescent="0.3">
      <c r="P787268" s="83"/>
    </row>
    <row r="787269" spans="16:16" x14ac:dyDescent="0.3">
      <c r="P787269" s="83"/>
    </row>
    <row r="787270" spans="16:16" x14ac:dyDescent="0.3">
      <c r="P787270" s="83"/>
    </row>
    <row r="787271" spans="16:16" x14ac:dyDescent="0.3">
      <c r="P787271" s="83"/>
    </row>
    <row r="787272" spans="16:16" x14ac:dyDescent="0.3">
      <c r="P787272" s="83"/>
    </row>
    <row r="787273" spans="16:16" x14ac:dyDescent="0.3">
      <c r="P787273" s="83"/>
    </row>
    <row r="787274" spans="16:16" x14ac:dyDescent="0.3">
      <c r="P787274" s="83"/>
    </row>
    <row r="787275" spans="16:16" x14ac:dyDescent="0.3">
      <c r="P787275" s="83"/>
    </row>
    <row r="787276" spans="16:16" x14ac:dyDescent="0.3">
      <c r="P787276" s="83"/>
    </row>
    <row r="787277" spans="16:16" x14ac:dyDescent="0.3">
      <c r="P787277" s="83"/>
    </row>
    <row r="787278" spans="16:16" x14ac:dyDescent="0.3">
      <c r="P787278" s="83"/>
    </row>
    <row r="787279" spans="16:16" x14ac:dyDescent="0.3">
      <c r="P787279" s="83"/>
    </row>
    <row r="787280" spans="16:16" x14ac:dyDescent="0.3">
      <c r="P787280" s="83"/>
    </row>
    <row r="787281" spans="16:16" x14ac:dyDescent="0.3">
      <c r="P787281" s="83"/>
    </row>
    <row r="787282" spans="16:16" x14ac:dyDescent="0.3">
      <c r="P787282" s="83"/>
    </row>
    <row r="787283" spans="16:16" x14ac:dyDescent="0.3">
      <c r="P787283" s="83"/>
    </row>
    <row r="787284" spans="16:16" x14ac:dyDescent="0.3">
      <c r="P787284" s="83"/>
    </row>
    <row r="787285" spans="16:16" x14ac:dyDescent="0.3">
      <c r="P787285" s="83"/>
    </row>
    <row r="787286" spans="16:16" x14ac:dyDescent="0.3">
      <c r="P787286" s="83"/>
    </row>
    <row r="787287" spans="16:16" x14ac:dyDescent="0.3">
      <c r="P787287" s="83"/>
    </row>
    <row r="787288" spans="16:16" x14ac:dyDescent="0.3">
      <c r="P787288" s="83"/>
    </row>
    <row r="787289" spans="16:16" x14ac:dyDescent="0.3">
      <c r="P787289" s="83"/>
    </row>
    <row r="787290" spans="16:16" x14ac:dyDescent="0.3">
      <c r="P787290" s="83"/>
    </row>
    <row r="787291" spans="16:16" x14ac:dyDescent="0.3">
      <c r="P787291" s="83"/>
    </row>
    <row r="787292" spans="16:16" x14ac:dyDescent="0.3">
      <c r="P787292" s="83"/>
    </row>
    <row r="787293" spans="16:16" x14ac:dyDescent="0.3">
      <c r="P787293" s="83"/>
    </row>
    <row r="787294" spans="16:16" x14ac:dyDescent="0.3">
      <c r="P787294" s="83"/>
    </row>
    <row r="787295" spans="16:16" x14ac:dyDescent="0.3">
      <c r="P787295" s="83"/>
    </row>
    <row r="787296" spans="16:16" x14ac:dyDescent="0.3">
      <c r="P787296" s="83"/>
    </row>
    <row r="787297" spans="16:16" x14ac:dyDescent="0.3">
      <c r="P787297" s="83"/>
    </row>
    <row r="787298" spans="16:16" x14ac:dyDescent="0.3">
      <c r="P787298" s="83"/>
    </row>
    <row r="787299" spans="16:16" x14ac:dyDescent="0.3">
      <c r="P787299" s="83"/>
    </row>
    <row r="787300" spans="16:16" x14ac:dyDescent="0.3">
      <c r="P787300" s="83"/>
    </row>
    <row r="787301" spans="16:16" x14ac:dyDescent="0.3">
      <c r="P787301" s="83"/>
    </row>
    <row r="787302" spans="16:16" x14ac:dyDescent="0.3">
      <c r="P787302" s="83"/>
    </row>
    <row r="787303" spans="16:16" x14ac:dyDescent="0.3">
      <c r="P787303" s="83"/>
    </row>
    <row r="787304" spans="16:16" x14ac:dyDescent="0.3">
      <c r="P787304" s="83"/>
    </row>
    <row r="787305" spans="16:16" x14ac:dyDescent="0.3">
      <c r="P787305" s="83"/>
    </row>
    <row r="787306" spans="16:16" x14ac:dyDescent="0.3">
      <c r="P787306" s="83"/>
    </row>
    <row r="787307" spans="16:16" x14ac:dyDescent="0.3">
      <c r="P787307" s="83"/>
    </row>
    <row r="787308" spans="16:16" x14ac:dyDescent="0.3">
      <c r="P787308" s="83"/>
    </row>
    <row r="787309" spans="16:16" x14ac:dyDescent="0.3">
      <c r="P787309" s="83"/>
    </row>
    <row r="787310" spans="16:16" x14ac:dyDescent="0.3">
      <c r="P787310" s="83"/>
    </row>
    <row r="787311" spans="16:16" x14ac:dyDescent="0.3">
      <c r="P787311" s="83"/>
    </row>
    <row r="787312" spans="16:16" x14ac:dyDescent="0.3">
      <c r="P787312" s="83"/>
    </row>
    <row r="787313" spans="16:16" x14ac:dyDescent="0.3">
      <c r="P787313" s="83"/>
    </row>
    <row r="787314" spans="16:16" x14ac:dyDescent="0.3">
      <c r="P787314" s="83"/>
    </row>
    <row r="787315" spans="16:16" x14ac:dyDescent="0.3">
      <c r="P787315" s="83"/>
    </row>
    <row r="787316" spans="16:16" x14ac:dyDescent="0.3">
      <c r="P787316" s="83"/>
    </row>
    <row r="787317" spans="16:16" x14ac:dyDescent="0.3">
      <c r="P787317" s="83"/>
    </row>
    <row r="787318" spans="16:16" x14ac:dyDescent="0.3">
      <c r="P787318" s="83"/>
    </row>
    <row r="787319" spans="16:16" x14ac:dyDescent="0.3">
      <c r="P787319" s="83"/>
    </row>
    <row r="787320" spans="16:16" x14ac:dyDescent="0.3">
      <c r="P787320" s="83"/>
    </row>
    <row r="787321" spans="16:16" x14ac:dyDescent="0.3">
      <c r="P787321" s="83"/>
    </row>
    <row r="787322" spans="16:16" x14ac:dyDescent="0.3">
      <c r="P787322" s="83"/>
    </row>
    <row r="787323" spans="16:16" x14ac:dyDescent="0.3">
      <c r="P787323" s="83"/>
    </row>
    <row r="787324" spans="16:16" x14ac:dyDescent="0.3">
      <c r="P787324" s="83"/>
    </row>
    <row r="787325" spans="16:16" x14ac:dyDescent="0.3">
      <c r="P787325" s="83"/>
    </row>
    <row r="787326" spans="16:16" x14ac:dyDescent="0.3">
      <c r="P787326" s="83"/>
    </row>
    <row r="787327" spans="16:16" x14ac:dyDescent="0.3">
      <c r="P787327" s="83"/>
    </row>
    <row r="787328" spans="16:16" x14ac:dyDescent="0.3">
      <c r="P787328" s="83"/>
    </row>
    <row r="787329" spans="16:16" x14ac:dyDescent="0.3">
      <c r="P787329" s="83"/>
    </row>
    <row r="787330" spans="16:16" x14ac:dyDescent="0.3">
      <c r="P787330" s="83"/>
    </row>
    <row r="787331" spans="16:16" x14ac:dyDescent="0.3">
      <c r="P787331" s="83"/>
    </row>
    <row r="787332" spans="16:16" x14ac:dyDescent="0.3">
      <c r="P787332" s="83"/>
    </row>
    <row r="787333" spans="16:16" x14ac:dyDescent="0.3">
      <c r="P787333" s="83"/>
    </row>
    <row r="787334" spans="16:16" x14ac:dyDescent="0.3">
      <c r="P787334" s="83"/>
    </row>
    <row r="787335" spans="16:16" x14ac:dyDescent="0.3">
      <c r="P787335" s="83"/>
    </row>
    <row r="787336" spans="16:16" x14ac:dyDescent="0.3">
      <c r="P787336" s="83"/>
    </row>
    <row r="787337" spans="16:16" x14ac:dyDescent="0.3">
      <c r="P787337" s="83"/>
    </row>
    <row r="787338" spans="16:16" x14ac:dyDescent="0.3">
      <c r="P787338" s="83"/>
    </row>
    <row r="787339" spans="16:16" x14ac:dyDescent="0.3">
      <c r="P787339" s="83"/>
    </row>
    <row r="787340" spans="16:16" x14ac:dyDescent="0.3">
      <c r="P787340" s="83"/>
    </row>
    <row r="787341" spans="16:16" x14ac:dyDescent="0.3">
      <c r="P787341" s="83"/>
    </row>
    <row r="787342" spans="16:16" x14ac:dyDescent="0.3">
      <c r="P787342" s="83"/>
    </row>
    <row r="787343" spans="16:16" x14ac:dyDescent="0.3">
      <c r="P787343" s="83"/>
    </row>
    <row r="787344" spans="16:16" x14ac:dyDescent="0.3">
      <c r="P787344" s="83"/>
    </row>
    <row r="787345" spans="16:16" x14ac:dyDescent="0.3">
      <c r="P787345" s="83"/>
    </row>
    <row r="787346" spans="16:16" x14ac:dyDescent="0.3">
      <c r="P787346" s="83"/>
    </row>
    <row r="787347" spans="16:16" x14ac:dyDescent="0.3">
      <c r="P787347" s="83"/>
    </row>
    <row r="787348" spans="16:16" x14ac:dyDescent="0.3">
      <c r="P787348" s="83"/>
    </row>
    <row r="787349" spans="16:16" x14ac:dyDescent="0.3">
      <c r="P787349" s="83"/>
    </row>
    <row r="787350" spans="16:16" x14ac:dyDescent="0.3">
      <c r="P787350" s="83"/>
    </row>
    <row r="787351" spans="16:16" x14ac:dyDescent="0.3">
      <c r="P787351" s="83"/>
    </row>
    <row r="787352" spans="16:16" x14ac:dyDescent="0.3">
      <c r="P787352" s="83"/>
    </row>
    <row r="787353" spans="16:16" x14ac:dyDescent="0.3">
      <c r="P787353" s="83"/>
    </row>
    <row r="787354" spans="16:16" x14ac:dyDescent="0.3">
      <c r="P787354" s="83"/>
    </row>
    <row r="787355" spans="16:16" x14ac:dyDescent="0.3">
      <c r="P787355" s="83"/>
    </row>
    <row r="787356" spans="16:16" x14ac:dyDescent="0.3">
      <c r="P787356" s="83"/>
    </row>
    <row r="787357" spans="16:16" x14ac:dyDescent="0.3">
      <c r="P787357" s="83"/>
    </row>
    <row r="787358" spans="16:16" x14ac:dyDescent="0.3">
      <c r="P787358" s="83"/>
    </row>
    <row r="787359" spans="16:16" x14ac:dyDescent="0.3">
      <c r="P787359" s="83"/>
    </row>
    <row r="787360" spans="16:16" x14ac:dyDescent="0.3">
      <c r="P787360" s="83"/>
    </row>
    <row r="787361" spans="16:16" x14ac:dyDescent="0.3">
      <c r="P787361" s="83"/>
    </row>
    <row r="787362" spans="16:16" x14ac:dyDescent="0.3">
      <c r="P787362" s="83"/>
    </row>
    <row r="787363" spans="16:16" x14ac:dyDescent="0.3">
      <c r="P787363" s="83"/>
    </row>
    <row r="787364" spans="16:16" x14ac:dyDescent="0.3">
      <c r="P787364" s="83"/>
    </row>
    <row r="787365" spans="16:16" x14ac:dyDescent="0.3">
      <c r="P787365" s="83"/>
    </row>
    <row r="787366" spans="16:16" x14ac:dyDescent="0.3">
      <c r="P787366" s="83"/>
    </row>
    <row r="787367" spans="16:16" x14ac:dyDescent="0.3">
      <c r="P787367" s="83"/>
    </row>
    <row r="787368" spans="16:16" x14ac:dyDescent="0.3">
      <c r="P787368" s="83"/>
    </row>
    <row r="787369" spans="16:16" x14ac:dyDescent="0.3">
      <c r="P787369" s="83"/>
    </row>
    <row r="787370" spans="16:16" x14ac:dyDescent="0.3">
      <c r="P787370" s="83"/>
    </row>
    <row r="787371" spans="16:16" x14ac:dyDescent="0.3">
      <c r="P787371" s="83"/>
    </row>
    <row r="787372" spans="16:16" x14ac:dyDescent="0.3">
      <c r="P787372" s="83"/>
    </row>
    <row r="787373" spans="16:16" x14ac:dyDescent="0.3">
      <c r="P787373" s="83"/>
    </row>
    <row r="787374" spans="16:16" x14ac:dyDescent="0.3">
      <c r="P787374" s="83"/>
    </row>
    <row r="787375" spans="16:16" x14ac:dyDescent="0.3">
      <c r="P787375" s="83"/>
    </row>
    <row r="787376" spans="16:16" x14ac:dyDescent="0.3">
      <c r="P787376" s="83"/>
    </row>
    <row r="787377" spans="16:16" x14ac:dyDescent="0.3">
      <c r="P787377" s="83"/>
    </row>
    <row r="787378" spans="16:16" x14ac:dyDescent="0.3">
      <c r="P787378" s="83"/>
    </row>
    <row r="787379" spans="16:16" x14ac:dyDescent="0.3">
      <c r="P787379" s="83"/>
    </row>
    <row r="787380" spans="16:16" x14ac:dyDescent="0.3">
      <c r="P787380" s="83"/>
    </row>
    <row r="787381" spans="16:16" x14ac:dyDescent="0.3">
      <c r="P787381" s="83"/>
    </row>
    <row r="787382" spans="16:16" x14ac:dyDescent="0.3">
      <c r="P787382" s="83"/>
    </row>
    <row r="787383" spans="16:16" x14ac:dyDescent="0.3">
      <c r="P787383" s="83"/>
    </row>
    <row r="787384" spans="16:16" x14ac:dyDescent="0.3">
      <c r="P787384" s="83"/>
    </row>
    <row r="787385" spans="16:16" x14ac:dyDescent="0.3">
      <c r="P787385" s="83"/>
    </row>
    <row r="787386" spans="16:16" x14ac:dyDescent="0.3">
      <c r="P787386" s="83"/>
    </row>
    <row r="787387" spans="16:16" x14ac:dyDescent="0.3">
      <c r="P787387" s="83"/>
    </row>
    <row r="787388" spans="16:16" x14ac:dyDescent="0.3">
      <c r="P787388" s="83"/>
    </row>
    <row r="787389" spans="16:16" x14ac:dyDescent="0.3">
      <c r="P787389" s="83"/>
    </row>
    <row r="787390" spans="16:16" x14ac:dyDescent="0.3">
      <c r="P787390" s="83"/>
    </row>
    <row r="787391" spans="16:16" x14ac:dyDescent="0.3">
      <c r="P787391" s="83"/>
    </row>
    <row r="787392" spans="16:16" x14ac:dyDescent="0.3">
      <c r="P787392" s="83"/>
    </row>
    <row r="787393" spans="16:16" x14ac:dyDescent="0.3">
      <c r="P787393" s="83"/>
    </row>
    <row r="787394" spans="16:16" x14ac:dyDescent="0.3">
      <c r="P787394" s="83"/>
    </row>
    <row r="787395" spans="16:16" x14ac:dyDescent="0.3">
      <c r="P787395" s="83"/>
    </row>
    <row r="787396" spans="16:16" x14ac:dyDescent="0.3">
      <c r="P787396" s="83"/>
    </row>
    <row r="787397" spans="16:16" x14ac:dyDescent="0.3">
      <c r="P787397" s="83"/>
    </row>
    <row r="787398" spans="16:16" x14ac:dyDescent="0.3">
      <c r="P787398" s="83"/>
    </row>
    <row r="787399" spans="16:16" x14ac:dyDescent="0.3">
      <c r="P787399" s="83"/>
    </row>
    <row r="787400" spans="16:16" x14ac:dyDescent="0.3">
      <c r="P787400" s="83"/>
    </row>
    <row r="787401" spans="16:16" x14ac:dyDescent="0.3">
      <c r="P787401" s="83"/>
    </row>
    <row r="787402" spans="16:16" x14ac:dyDescent="0.3">
      <c r="P787402" s="83"/>
    </row>
    <row r="787403" spans="16:16" x14ac:dyDescent="0.3">
      <c r="P787403" s="83"/>
    </row>
    <row r="787404" spans="16:16" x14ac:dyDescent="0.3">
      <c r="P787404" s="83"/>
    </row>
    <row r="787405" spans="16:16" x14ac:dyDescent="0.3">
      <c r="P787405" s="83"/>
    </row>
    <row r="787406" spans="16:16" x14ac:dyDescent="0.3">
      <c r="P787406" s="83"/>
    </row>
    <row r="787407" spans="16:16" x14ac:dyDescent="0.3">
      <c r="P787407" s="83"/>
    </row>
    <row r="787408" spans="16:16" x14ac:dyDescent="0.3">
      <c r="P787408" s="83"/>
    </row>
    <row r="787409" spans="16:16" x14ac:dyDescent="0.3">
      <c r="P787409" s="83"/>
    </row>
    <row r="787410" spans="16:16" x14ac:dyDescent="0.3">
      <c r="P787410" s="83"/>
    </row>
    <row r="787411" spans="16:16" x14ac:dyDescent="0.3">
      <c r="P787411" s="83"/>
    </row>
    <row r="787412" spans="16:16" x14ac:dyDescent="0.3">
      <c r="P787412" s="83"/>
    </row>
    <row r="787413" spans="16:16" x14ac:dyDescent="0.3">
      <c r="P787413" s="83"/>
    </row>
    <row r="787414" spans="16:16" x14ac:dyDescent="0.3">
      <c r="P787414" s="83"/>
    </row>
    <row r="787415" spans="16:16" x14ac:dyDescent="0.3">
      <c r="P787415" s="83"/>
    </row>
    <row r="787416" spans="16:16" x14ac:dyDescent="0.3">
      <c r="P787416" s="83"/>
    </row>
    <row r="787417" spans="16:16" x14ac:dyDescent="0.3">
      <c r="P787417" s="83"/>
    </row>
    <row r="787418" spans="16:16" x14ac:dyDescent="0.3">
      <c r="P787418" s="83"/>
    </row>
    <row r="787419" spans="16:16" x14ac:dyDescent="0.3">
      <c r="P787419" s="83"/>
    </row>
    <row r="787420" spans="16:16" x14ac:dyDescent="0.3">
      <c r="P787420" s="83"/>
    </row>
    <row r="787421" spans="16:16" x14ac:dyDescent="0.3">
      <c r="P787421" s="83"/>
    </row>
    <row r="787422" spans="16:16" x14ac:dyDescent="0.3">
      <c r="P787422" s="83"/>
    </row>
    <row r="787423" spans="16:16" x14ac:dyDescent="0.3">
      <c r="P787423" s="83"/>
    </row>
    <row r="787424" spans="16:16" x14ac:dyDescent="0.3">
      <c r="P787424" s="83"/>
    </row>
    <row r="787425" spans="16:16" x14ac:dyDescent="0.3">
      <c r="P787425" s="83"/>
    </row>
    <row r="787426" spans="16:16" x14ac:dyDescent="0.3">
      <c r="P787426" s="83"/>
    </row>
    <row r="787427" spans="16:16" x14ac:dyDescent="0.3">
      <c r="P787427" s="83"/>
    </row>
    <row r="787428" spans="16:16" x14ac:dyDescent="0.3">
      <c r="P787428" s="83"/>
    </row>
    <row r="787429" spans="16:16" x14ac:dyDescent="0.3">
      <c r="P787429" s="83"/>
    </row>
    <row r="787430" spans="16:16" x14ac:dyDescent="0.3">
      <c r="P787430" s="83"/>
    </row>
    <row r="787431" spans="16:16" x14ac:dyDescent="0.3">
      <c r="P787431" s="83"/>
    </row>
    <row r="787432" spans="16:16" x14ac:dyDescent="0.3">
      <c r="P787432" s="83"/>
    </row>
    <row r="787433" spans="16:16" x14ac:dyDescent="0.3">
      <c r="P787433" s="83"/>
    </row>
    <row r="787434" spans="16:16" x14ac:dyDescent="0.3">
      <c r="P787434" s="83"/>
    </row>
    <row r="787435" spans="16:16" x14ac:dyDescent="0.3">
      <c r="P787435" s="83"/>
    </row>
    <row r="787436" spans="16:16" x14ac:dyDescent="0.3">
      <c r="P787436" s="83"/>
    </row>
    <row r="787437" spans="16:16" x14ac:dyDescent="0.3">
      <c r="P787437" s="83"/>
    </row>
    <row r="787438" spans="16:16" x14ac:dyDescent="0.3">
      <c r="P787438" s="83"/>
    </row>
    <row r="787439" spans="16:16" x14ac:dyDescent="0.3">
      <c r="P787439" s="83"/>
    </row>
    <row r="787440" spans="16:16" x14ac:dyDescent="0.3">
      <c r="P787440" s="83"/>
    </row>
    <row r="787441" spans="16:16" x14ac:dyDescent="0.3">
      <c r="P787441" s="83"/>
    </row>
    <row r="787442" spans="16:16" x14ac:dyDescent="0.3">
      <c r="P787442" s="83"/>
    </row>
    <row r="787443" spans="16:16" x14ac:dyDescent="0.3">
      <c r="P787443" s="83"/>
    </row>
    <row r="787444" spans="16:16" x14ac:dyDescent="0.3">
      <c r="P787444" s="83"/>
    </row>
    <row r="787445" spans="16:16" x14ac:dyDescent="0.3">
      <c r="P787445" s="83"/>
    </row>
    <row r="787446" spans="16:16" x14ac:dyDescent="0.3">
      <c r="P787446" s="83"/>
    </row>
    <row r="787447" spans="16:16" x14ac:dyDescent="0.3">
      <c r="P787447" s="83"/>
    </row>
    <row r="787448" spans="16:16" x14ac:dyDescent="0.3">
      <c r="P787448" s="83"/>
    </row>
    <row r="787449" spans="16:16" x14ac:dyDescent="0.3">
      <c r="P787449" s="83"/>
    </row>
    <row r="787450" spans="16:16" x14ac:dyDescent="0.3">
      <c r="P787450" s="83"/>
    </row>
    <row r="787451" spans="16:16" x14ac:dyDescent="0.3">
      <c r="P787451" s="83"/>
    </row>
    <row r="787452" spans="16:16" x14ac:dyDescent="0.3">
      <c r="P787452" s="83"/>
    </row>
    <row r="787453" spans="16:16" x14ac:dyDescent="0.3">
      <c r="P787453" s="83"/>
    </row>
    <row r="787454" spans="16:16" x14ac:dyDescent="0.3">
      <c r="P787454" s="83"/>
    </row>
    <row r="787455" spans="16:16" x14ac:dyDescent="0.3">
      <c r="P787455" s="83"/>
    </row>
    <row r="787456" spans="16:16" x14ac:dyDescent="0.3">
      <c r="P787456" s="83"/>
    </row>
    <row r="787457" spans="16:16" x14ac:dyDescent="0.3">
      <c r="P787457" s="83"/>
    </row>
    <row r="787458" spans="16:16" x14ac:dyDescent="0.3">
      <c r="P787458" s="83"/>
    </row>
    <row r="787459" spans="16:16" x14ac:dyDescent="0.3">
      <c r="P787459" s="83"/>
    </row>
    <row r="787460" spans="16:16" x14ac:dyDescent="0.3">
      <c r="P787460" s="83"/>
    </row>
    <row r="787461" spans="16:16" x14ac:dyDescent="0.3">
      <c r="P787461" s="83"/>
    </row>
    <row r="787462" spans="16:16" x14ac:dyDescent="0.3">
      <c r="P787462" s="83"/>
    </row>
    <row r="787463" spans="16:16" x14ac:dyDescent="0.3">
      <c r="P787463" s="83"/>
    </row>
    <row r="787464" spans="16:16" x14ac:dyDescent="0.3">
      <c r="P787464" s="83"/>
    </row>
    <row r="787465" spans="16:16" x14ac:dyDescent="0.3">
      <c r="P787465" s="83"/>
    </row>
    <row r="787466" spans="16:16" x14ac:dyDescent="0.3">
      <c r="P787466" s="83"/>
    </row>
    <row r="787467" spans="16:16" x14ac:dyDescent="0.3">
      <c r="P787467" s="83"/>
    </row>
    <row r="787468" spans="16:16" x14ac:dyDescent="0.3">
      <c r="P787468" s="83"/>
    </row>
    <row r="787469" spans="16:16" x14ac:dyDescent="0.3">
      <c r="P787469" s="83"/>
    </row>
    <row r="787470" spans="16:16" x14ac:dyDescent="0.3">
      <c r="P787470" s="83"/>
    </row>
    <row r="787471" spans="16:16" x14ac:dyDescent="0.3">
      <c r="P787471" s="83"/>
    </row>
    <row r="787472" spans="16:16" x14ac:dyDescent="0.3">
      <c r="P787472" s="83"/>
    </row>
    <row r="787473" spans="16:16" x14ac:dyDescent="0.3">
      <c r="P787473" s="83"/>
    </row>
    <row r="787474" spans="16:16" x14ac:dyDescent="0.3">
      <c r="P787474" s="83"/>
    </row>
    <row r="787475" spans="16:16" x14ac:dyDescent="0.3">
      <c r="P787475" s="83"/>
    </row>
    <row r="787476" spans="16:16" x14ac:dyDescent="0.3">
      <c r="P787476" s="83"/>
    </row>
    <row r="787477" spans="16:16" x14ac:dyDescent="0.3">
      <c r="P787477" s="83"/>
    </row>
    <row r="787478" spans="16:16" x14ac:dyDescent="0.3">
      <c r="P787478" s="83"/>
    </row>
    <row r="787479" spans="16:16" x14ac:dyDescent="0.3">
      <c r="P787479" s="83"/>
    </row>
    <row r="787480" spans="16:16" x14ac:dyDescent="0.3">
      <c r="P787480" s="83"/>
    </row>
    <row r="787481" spans="16:16" x14ac:dyDescent="0.3">
      <c r="P787481" s="83"/>
    </row>
    <row r="787482" spans="16:16" x14ac:dyDescent="0.3">
      <c r="P787482" s="83"/>
    </row>
    <row r="787483" spans="16:16" x14ac:dyDescent="0.3">
      <c r="P787483" s="83"/>
    </row>
    <row r="787484" spans="16:16" x14ac:dyDescent="0.3">
      <c r="P787484" s="83"/>
    </row>
    <row r="787485" spans="16:16" x14ac:dyDescent="0.3">
      <c r="P787485" s="83"/>
    </row>
    <row r="787486" spans="16:16" x14ac:dyDescent="0.3">
      <c r="P787486" s="83"/>
    </row>
    <row r="787487" spans="16:16" x14ac:dyDescent="0.3">
      <c r="P787487" s="83"/>
    </row>
    <row r="787488" spans="16:16" x14ac:dyDescent="0.3">
      <c r="P787488" s="83"/>
    </row>
    <row r="787489" spans="16:16" x14ac:dyDescent="0.3">
      <c r="P787489" s="83"/>
    </row>
    <row r="787490" spans="16:16" x14ac:dyDescent="0.3">
      <c r="P787490" s="83"/>
    </row>
    <row r="787491" spans="16:16" x14ac:dyDescent="0.3">
      <c r="P787491" s="83"/>
    </row>
    <row r="787492" spans="16:16" x14ac:dyDescent="0.3">
      <c r="P787492" s="83"/>
    </row>
    <row r="787493" spans="16:16" x14ac:dyDescent="0.3">
      <c r="P787493" s="83"/>
    </row>
    <row r="787494" spans="16:16" x14ac:dyDescent="0.3">
      <c r="P787494" s="83"/>
    </row>
    <row r="787495" spans="16:16" x14ac:dyDescent="0.3">
      <c r="P787495" s="83"/>
    </row>
    <row r="787496" spans="16:16" x14ac:dyDescent="0.3">
      <c r="P787496" s="83"/>
    </row>
    <row r="787497" spans="16:16" x14ac:dyDescent="0.3">
      <c r="P787497" s="83"/>
    </row>
    <row r="787498" spans="16:16" x14ac:dyDescent="0.3">
      <c r="P787498" s="83"/>
    </row>
    <row r="787499" spans="16:16" x14ac:dyDescent="0.3">
      <c r="P787499" s="83"/>
    </row>
    <row r="787500" spans="16:16" x14ac:dyDescent="0.3">
      <c r="P787500" s="83"/>
    </row>
    <row r="787501" spans="16:16" x14ac:dyDescent="0.3">
      <c r="P787501" s="83"/>
    </row>
    <row r="787502" spans="16:16" x14ac:dyDescent="0.3">
      <c r="P787502" s="83"/>
    </row>
    <row r="787503" spans="16:16" x14ac:dyDescent="0.3">
      <c r="P787503" s="83"/>
    </row>
    <row r="787504" spans="16:16" x14ac:dyDescent="0.3">
      <c r="P787504" s="83"/>
    </row>
    <row r="787505" spans="16:16" x14ac:dyDescent="0.3">
      <c r="P787505" s="83"/>
    </row>
    <row r="787506" spans="16:16" x14ac:dyDescent="0.3">
      <c r="P787506" s="83"/>
    </row>
    <row r="787507" spans="16:16" x14ac:dyDescent="0.3">
      <c r="P787507" s="83"/>
    </row>
    <row r="787508" spans="16:16" x14ac:dyDescent="0.3">
      <c r="P787508" s="83"/>
    </row>
    <row r="787509" spans="16:16" x14ac:dyDescent="0.3">
      <c r="P787509" s="83"/>
    </row>
    <row r="787510" spans="16:16" x14ac:dyDescent="0.3">
      <c r="P787510" s="83"/>
    </row>
    <row r="787511" spans="16:16" x14ac:dyDescent="0.3">
      <c r="P787511" s="83"/>
    </row>
    <row r="787512" spans="16:16" x14ac:dyDescent="0.3">
      <c r="P787512" s="83"/>
    </row>
    <row r="787513" spans="16:16" x14ac:dyDescent="0.3">
      <c r="P787513" s="83"/>
    </row>
    <row r="787514" spans="16:16" x14ac:dyDescent="0.3">
      <c r="P787514" s="83"/>
    </row>
    <row r="787515" spans="16:16" x14ac:dyDescent="0.3">
      <c r="P787515" s="83"/>
    </row>
    <row r="787516" spans="16:16" x14ac:dyDescent="0.3">
      <c r="P787516" s="83"/>
    </row>
    <row r="787517" spans="16:16" x14ac:dyDescent="0.3">
      <c r="P787517" s="83"/>
    </row>
    <row r="787518" spans="16:16" x14ac:dyDescent="0.3">
      <c r="P787518" s="83"/>
    </row>
    <row r="787519" spans="16:16" x14ac:dyDescent="0.3">
      <c r="P787519" s="83"/>
    </row>
    <row r="787520" spans="16:16" x14ac:dyDescent="0.3">
      <c r="P787520" s="83"/>
    </row>
    <row r="787521" spans="16:16" x14ac:dyDescent="0.3">
      <c r="P787521" s="83"/>
    </row>
    <row r="787522" spans="16:16" x14ac:dyDescent="0.3">
      <c r="P787522" s="83"/>
    </row>
    <row r="787523" spans="16:16" x14ac:dyDescent="0.3">
      <c r="P787523" s="83"/>
    </row>
    <row r="787524" spans="16:16" x14ac:dyDescent="0.3">
      <c r="P787524" s="83"/>
    </row>
    <row r="787525" spans="16:16" x14ac:dyDescent="0.3">
      <c r="P787525" s="83"/>
    </row>
    <row r="787526" spans="16:16" x14ac:dyDescent="0.3">
      <c r="P787526" s="83"/>
    </row>
    <row r="787527" spans="16:16" x14ac:dyDescent="0.3">
      <c r="P787527" s="83"/>
    </row>
    <row r="787528" spans="16:16" x14ac:dyDescent="0.3">
      <c r="P787528" s="83"/>
    </row>
    <row r="787529" spans="16:16" x14ac:dyDescent="0.3">
      <c r="P787529" s="83"/>
    </row>
    <row r="787530" spans="16:16" x14ac:dyDescent="0.3">
      <c r="P787530" s="83"/>
    </row>
    <row r="787531" spans="16:16" x14ac:dyDescent="0.3">
      <c r="P787531" s="83"/>
    </row>
    <row r="787532" spans="16:16" x14ac:dyDescent="0.3">
      <c r="P787532" s="83"/>
    </row>
    <row r="787533" spans="16:16" x14ac:dyDescent="0.3">
      <c r="P787533" s="83"/>
    </row>
    <row r="787534" spans="16:16" x14ac:dyDescent="0.3">
      <c r="P787534" s="83"/>
    </row>
    <row r="787535" spans="16:16" x14ac:dyDescent="0.3">
      <c r="P787535" s="83"/>
    </row>
    <row r="787536" spans="16:16" x14ac:dyDescent="0.3">
      <c r="P787536" s="83"/>
    </row>
    <row r="787537" spans="16:16" x14ac:dyDescent="0.3">
      <c r="P787537" s="83"/>
    </row>
    <row r="787538" spans="16:16" x14ac:dyDescent="0.3">
      <c r="P787538" s="83"/>
    </row>
    <row r="787539" spans="16:16" x14ac:dyDescent="0.3">
      <c r="P787539" s="83"/>
    </row>
    <row r="787540" spans="16:16" x14ac:dyDescent="0.3">
      <c r="P787540" s="83"/>
    </row>
    <row r="787541" spans="16:16" x14ac:dyDescent="0.3">
      <c r="P787541" s="83"/>
    </row>
    <row r="787542" spans="16:16" x14ac:dyDescent="0.3">
      <c r="P787542" s="83"/>
    </row>
    <row r="787543" spans="16:16" x14ac:dyDescent="0.3">
      <c r="P787543" s="83"/>
    </row>
    <row r="787544" spans="16:16" x14ac:dyDescent="0.3">
      <c r="P787544" s="83"/>
    </row>
    <row r="787545" spans="16:16" x14ac:dyDescent="0.3">
      <c r="P787545" s="83"/>
    </row>
    <row r="787546" spans="16:16" x14ac:dyDescent="0.3">
      <c r="P787546" s="83"/>
    </row>
    <row r="787547" spans="16:16" x14ac:dyDescent="0.3">
      <c r="P787547" s="83"/>
    </row>
    <row r="787548" spans="16:16" x14ac:dyDescent="0.3">
      <c r="P787548" s="83"/>
    </row>
    <row r="787549" spans="16:16" x14ac:dyDescent="0.3">
      <c r="P787549" s="83"/>
    </row>
    <row r="787550" spans="16:16" x14ac:dyDescent="0.3">
      <c r="P787550" s="83"/>
    </row>
    <row r="787551" spans="16:16" x14ac:dyDescent="0.3">
      <c r="P787551" s="83"/>
    </row>
    <row r="787552" spans="16:16" x14ac:dyDescent="0.3">
      <c r="P787552" s="83"/>
    </row>
    <row r="787553" spans="16:16" x14ac:dyDescent="0.3">
      <c r="P787553" s="83"/>
    </row>
    <row r="787554" spans="16:16" x14ac:dyDescent="0.3">
      <c r="P787554" s="83"/>
    </row>
    <row r="787555" spans="16:16" x14ac:dyDescent="0.3">
      <c r="P787555" s="83"/>
    </row>
    <row r="787556" spans="16:16" x14ac:dyDescent="0.3">
      <c r="P787556" s="83"/>
    </row>
    <row r="787557" spans="16:16" x14ac:dyDescent="0.3">
      <c r="P787557" s="83"/>
    </row>
    <row r="787558" spans="16:16" x14ac:dyDescent="0.3">
      <c r="P787558" s="83"/>
    </row>
    <row r="787559" spans="16:16" x14ac:dyDescent="0.3">
      <c r="P787559" s="83"/>
    </row>
    <row r="787560" spans="16:16" x14ac:dyDescent="0.3">
      <c r="P787560" s="83"/>
    </row>
    <row r="787561" spans="16:16" x14ac:dyDescent="0.3">
      <c r="P787561" s="83"/>
    </row>
    <row r="787562" spans="16:16" x14ac:dyDescent="0.3">
      <c r="P787562" s="83"/>
    </row>
    <row r="787563" spans="16:16" x14ac:dyDescent="0.3">
      <c r="P787563" s="83"/>
    </row>
    <row r="787564" spans="16:16" x14ac:dyDescent="0.3">
      <c r="P787564" s="83"/>
    </row>
    <row r="787565" spans="16:16" x14ac:dyDescent="0.3">
      <c r="P787565" s="83"/>
    </row>
    <row r="787566" spans="16:16" x14ac:dyDescent="0.3">
      <c r="P787566" s="83"/>
    </row>
    <row r="787567" spans="16:16" x14ac:dyDescent="0.3">
      <c r="P787567" s="83"/>
    </row>
    <row r="787568" spans="16:16" x14ac:dyDescent="0.3">
      <c r="P787568" s="83"/>
    </row>
    <row r="787569" spans="16:16" x14ac:dyDescent="0.3">
      <c r="P787569" s="83"/>
    </row>
    <row r="787570" spans="16:16" x14ac:dyDescent="0.3">
      <c r="P787570" s="83"/>
    </row>
    <row r="787571" spans="16:16" x14ac:dyDescent="0.3">
      <c r="P787571" s="83"/>
    </row>
    <row r="787572" spans="16:16" x14ac:dyDescent="0.3">
      <c r="P787572" s="83"/>
    </row>
    <row r="787573" spans="16:16" x14ac:dyDescent="0.3">
      <c r="P787573" s="83"/>
    </row>
    <row r="787574" spans="16:16" x14ac:dyDescent="0.3">
      <c r="P787574" s="83"/>
    </row>
    <row r="787575" spans="16:16" x14ac:dyDescent="0.3">
      <c r="P787575" s="83"/>
    </row>
    <row r="787576" spans="16:16" x14ac:dyDescent="0.3">
      <c r="P787576" s="83"/>
    </row>
    <row r="787577" spans="16:16" x14ac:dyDescent="0.3">
      <c r="P787577" s="83"/>
    </row>
    <row r="787578" spans="16:16" x14ac:dyDescent="0.3">
      <c r="P787578" s="83"/>
    </row>
    <row r="787579" spans="16:16" x14ac:dyDescent="0.3">
      <c r="P787579" s="83"/>
    </row>
    <row r="787580" spans="16:16" x14ac:dyDescent="0.3">
      <c r="P787580" s="83"/>
    </row>
    <row r="787581" spans="16:16" x14ac:dyDescent="0.3">
      <c r="P787581" s="83"/>
    </row>
    <row r="787582" spans="16:16" x14ac:dyDescent="0.3">
      <c r="P787582" s="83"/>
    </row>
    <row r="787583" spans="16:16" x14ac:dyDescent="0.3">
      <c r="P787583" s="83"/>
    </row>
    <row r="787584" spans="16:16" x14ac:dyDescent="0.3">
      <c r="P787584" s="83"/>
    </row>
    <row r="787585" spans="16:16" x14ac:dyDescent="0.3">
      <c r="P787585" s="83"/>
    </row>
    <row r="787586" spans="16:16" x14ac:dyDescent="0.3">
      <c r="P787586" s="83"/>
    </row>
    <row r="787587" spans="16:16" x14ac:dyDescent="0.3">
      <c r="P787587" s="83"/>
    </row>
    <row r="787588" spans="16:16" x14ac:dyDescent="0.3">
      <c r="P787588" s="83"/>
    </row>
    <row r="787589" spans="16:16" x14ac:dyDescent="0.3">
      <c r="P787589" s="83"/>
    </row>
    <row r="787590" spans="16:16" x14ac:dyDescent="0.3">
      <c r="P787590" s="83"/>
    </row>
    <row r="787591" spans="16:16" x14ac:dyDescent="0.3">
      <c r="P787591" s="83"/>
    </row>
    <row r="787592" spans="16:16" x14ac:dyDescent="0.3">
      <c r="P787592" s="83"/>
    </row>
    <row r="787593" spans="16:16" x14ac:dyDescent="0.3">
      <c r="P787593" s="83"/>
    </row>
    <row r="787594" spans="16:16" x14ac:dyDescent="0.3">
      <c r="P787594" s="83"/>
    </row>
    <row r="787595" spans="16:16" x14ac:dyDescent="0.3">
      <c r="P787595" s="83"/>
    </row>
    <row r="787596" spans="16:16" x14ac:dyDescent="0.3">
      <c r="P787596" s="83"/>
    </row>
    <row r="787597" spans="16:16" x14ac:dyDescent="0.3">
      <c r="P787597" s="83"/>
    </row>
    <row r="787598" spans="16:16" x14ac:dyDescent="0.3">
      <c r="P787598" s="83"/>
    </row>
    <row r="787599" spans="16:16" x14ac:dyDescent="0.3">
      <c r="P787599" s="83"/>
    </row>
    <row r="787600" spans="16:16" x14ac:dyDescent="0.3">
      <c r="P787600" s="83"/>
    </row>
    <row r="787601" spans="16:16" x14ac:dyDescent="0.3">
      <c r="P787601" s="83"/>
    </row>
    <row r="787602" spans="16:16" x14ac:dyDescent="0.3">
      <c r="P787602" s="83"/>
    </row>
    <row r="787603" spans="16:16" x14ac:dyDescent="0.3">
      <c r="P787603" s="83"/>
    </row>
    <row r="787604" spans="16:16" x14ac:dyDescent="0.3">
      <c r="P787604" s="83"/>
    </row>
    <row r="787605" spans="16:16" x14ac:dyDescent="0.3">
      <c r="P787605" s="83"/>
    </row>
    <row r="787606" spans="16:16" x14ac:dyDescent="0.3">
      <c r="P787606" s="83"/>
    </row>
    <row r="787607" spans="16:16" x14ac:dyDescent="0.3">
      <c r="P787607" s="83"/>
    </row>
    <row r="787608" spans="16:16" x14ac:dyDescent="0.3">
      <c r="P787608" s="83"/>
    </row>
    <row r="787609" spans="16:16" x14ac:dyDescent="0.3">
      <c r="P787609" s="83"/>
    </row>
    <row r="787610" spans="16:16" x14ac:dyDescent="0.3">
      <c r="P787610" s="83"/>
    </row>
    <row r="787611" spans="16:16" x14ac:dyDescent="0.3">
      <c r="P787611" s="83"/>
    </row>
    <row r="787612" spans="16:16" x14ac:dyDescent="0.3">
      <c r="P787612" s="83"/>
    </row>
    <row r="787613" spans="16:16" x14ac:dyDescent="0.3">
      <c r="P787613" s="83"/>
    </row>
    <row r="787614" spans="16:16" x14ac:dyDescent="0.3">
      <c r="P787614" s="83"/>
    </row>
    <row r="787615" spans="16:16" x14ac:dyDescent="0.3">
      <c r="P787615" s="83"/>
    </row>
    <row r="787616" spans="16:16" x14ac:dyDescent="0.3">
      <c r="P787616" s="83"/>
    </row>
    <row r="787617" spans="16:16" x14ac:dyDescent="0.3">
      <c r="P787617" s="83"/>
    </row>
    <row r="787618" spans="16:16" x14ac:dyDescent="0.3">
      <c r="P787618" s="83"/>
    </row>
    <row r="787619" spans="16:16" x14ac:dyDescent="0.3">
      <c r="P787619" s="83"/>
    </row>
    <row r="787620" spans="16:16" x14ac:dyDescent="0.3">
      <c r="P787620" s="83"/>
    </row>
    <row r="787621" spans="16:16" x14ac:dyDescent="0.3">
      <c r="P787621" s="83"/>
    </row>
    <row r="787622" spans="16:16" x14ac:dyDescent="0.3">
      <c r="P787622" s="83"/>
    </row>
    <row r="787623" spans="16:16" x14ac:dyDescent="0.3">
      <c r="P787623" s="83"/>
    </row>
    <row r="787624" spans="16:16" x14ac:dyDescent="0.3">
      <c r="P787624" s="83"/>
    </row>
    <row r="787625" spans="16:16" x14ac:dyDescent="0.3">
      <c r="P787625" s="83"/>
    </row>
    <row r="787626" spans="16:16" x14ac:dyDescent="0.3">
      <c r="P787626" s="83"/>
    </row>
    <row r="787627" spans="16:16" x14ac:dyDescent="0.3">
      <c r="P787627" s="83"/>
    </row>
    <row r="787628" spans="16:16" x14ac:dyDescent="0.3">
      <c r="P787628" s="83"/>
    </row>
    <row r="787629" spans="16:16" x14ac:dyDescent="0.3">
      <c r="P787629" s="83"/>
    </row>
    <row r="787630" spans="16:16" x14ac:dyDescent="0.3">
      <c r="P787630" s="83"/>
    </row>
    <row r="787631" spans="16:16" x14ac:dyDescent="0.3">
      <c r="P787631" s="83"/>
    </row>
    <row r="787632" spans="16:16" x14ac:dyDescent="0.3">
      <c r="P787632" s="83"/>
    </row>
    <row r="787633" spans="16:16" x14ac:dyDescent="0.3">
      <c r="P787633" s="83"/>
    </row>
    <row r="787634" spans="16:16" x14ac:dyDescent="0.3">
      <c r="P787634" s="83"/>
    </row>
    <row r="787635" spans="16:16" x14ac:dyDescent="0.3">
      <c r="P787635" s="83"/>
    </row>
    <row r="787636" spans="16:16" x14ac:dyDescent="0.3">
      <c r="P787636" s="83"/>
    </row>
    <row r="787637" spans="16:16" x14ac:dyDescent="0.3">
      <c r="P787637" s="83"/>
    </row>
    <row r="787638" spans="16:16" x14ac:dyDescent="0.3">
      <c r="P787638" s="83"/>
    </row>
    <row r="787639" spans="16:16" x14ac:dyDescent="0.3">
      <c r="P787639" s="83"/>
    </row>
    <row r="787640" spans="16:16" x14ac:dyDescent="0.3">
      <c r="P787640" s="83"/>
    </row>
    <row r="787641" spans="16:16" x14ac:dyDescent="0.3">
      <c r="P787641" s="83"/>
    </row>
    <row r="787642" spans="16:16" x14ac:dyDescent="0.3">
      <c r="P787642" s="83"/>
    </row>
    <row r="787643" spans="16:16" x14ac:dyDescent="0.3">
      <c r="P787643" s="83"/>
    </row>
    <row r="787644" spans="16:16" x14ac:dyDescent="0.3">
      <c r="P787644" s="83"/>
    </row>
    <row r="787645" spans="16:16" x14ac:dyDescent="0.3">
      <c r="P787645" s="83"/>
    </row>
    <row r="787646" spans="16:16" x14ac:dyDescent="0.3">
      <c r="P787646" s="83"/>
    </row>
    <row r="787647" spans="16:16" x14ac:dyDescent="0.3">
      <c r="P787647" s="83"/>
    </row>
    <row r="787648" spans="16:16" x14ac:dyDescent="0.3">
      <c r="P787648" s="83"/>
    </row>
    <row r="787649" spans="16:16" x14ac:dyDescent="0.3">
      <c r="P787649" s="83"/>
    </row>
    <row r="787650" spans="16:16" x14ac:dyDescent="0.3">
      <c r="P787650" s="83"/>
    </row>
    <row r="787651" spans="16:16" x14ac:dyDescent="0.3">
      <c r="P787651" s="83"/>
    </row>
    <row r="787652" spans="16:16" x14ac:dyDescent="0.3">
      <c r="P787652" s="83"/>
    </row>
    <row r="787653" spans="16:16" x14ac:dyDescent="0.3">
      <c r="P787653" s="83"/>
    </row>
    <row r="787654" spans="16:16" x14ac:dyDescent="0.3">
      <c r="P787654" s="83"/>
    </row>
    <row r="787655" spans="16:16" x14ac:dyDescent="0.3">
      <c r="P787655" s="83"/>
    </row>
    <row r="787656" spans="16:16" x14ac:dyDescent="0.3">
      <c r="P787656" s="83"/>
    </row>
    <row r="787657" spans="16:16" x14ac:dyDescent="0.3">
      <c r="P787657" s="83"/>
    </row>
    <row r="787658" spans="16:16" x14ac:dyDescent="0.3">
      <c r="P787658" s="83"/>
    </row>
    <row r="787659" spans="16:16" x14ac:dyDescent="0.3">
      <c r="P787659" s="83"/>
    </row>
    <row r="787660" spans="16:16" x14ac:dyDescent="0.3">
      <c r="P787660" s="83"/>
    </row>
    <row r="787661" spans="16:16" x14ac:dyDescent="0.3">
      <c r="P787661" s="83"/>
    </row>
    <row r="787662" spans="16:16" x14ac:dyDescent="0.3">
      <c r="P787662" s="83"/>
    </row>
    <row r="787663" spans="16:16" x14ac:dyDescent="0.3">
      <c r="P787663" s="83"/>
    </row>
    <row r="787664" spans="16:16" x14ac:dyDescent="0.3">
      <c r="P787664" s="83"/>
    </row>
    <row r="787665" spans="16:16" x14ac:dyDescent="0.3">
      <c r="P787665" s="83"/>
    </row>
    <row r="787666" spans="16:16" x14ac:dyDescent="0.3">
      <c r="P787666" s="83"/>
    </row>
    <row r="787667" spans="16:16" x14ac:dyDescent="0.3">
      <c r="P787667" s="83"/>
    </row>
    <row r="787668" spans="16:16" x14ac:dyDescent="0.3">
      <c r="P787668" s="83"/>
    </row>
    <row r="787669" spans="16:16" x14ac:dyDescent="0.3">
      <c r="P787669" s="83"/>
    </row>
    <row r="787670" spans="16:16" x14ac:dyDescent="0.3">
      <c r="P787670" s="83"/>
    </row>
    <row r="787671" spans="16:16" x14ac:dyDescent="0.3">
      <c r="P787671" s="83"/>
    </row>
    <row r="787672" spans="16:16" x14ac:dyDescent="0.3">
      <c r="P787672" s="83"/>
    </row>
    <row r="787673" spans="16:16" x14ac:dyDescent="0.3">
      <c r="P787673" s="83"/>
    </row>
    <row r="787674" spans="16:16" x14ac:dyDescent="0.3">
      <c r="P787674" s="83"/>
    </row>
    <row r="787675" spans="16:16" x14ac:dyDescent="0.3">
      <c r="P787675" s="83"/>
    </row>
    <row r="787676" spans="16:16" x14ac:dyDescent="0.3">
      <c r="P787676" s="83"/>
    </row>
    <row r="787677" spans="16:16" x14ac:dyDescent="0.3">
      <c r="P787677" s="83"/>
    </row>
    <row r="787678" spans="16:16" x14ac:dyDescent="0.3">
      <c r="P787678" s="83"/>
    </row>
    <row r="787679" spans="16:16" x14ac:dyDescent="0.3">
      <c r="P787679" s="83"/>
    </row>
    <row r="787680" spans="16:16" x14ac:dyDescent="0.3">
      <c r="P787680" s="83"/>
    </row>
    <row r="787681" spans="16:16" x14ac:dyDescent="0.3">
      <c r="P787681" s="83"/>
    </row>
    <row r="787682" spans="16:16" x14ac:dyDescent="0.3">
      <c r="P787682" s="83"/>
    </row>
    <row r="787683" spans="16:16" x14ac:dyDescent="0.3">
      <c r="P787683" s="83"/>
    </row>
    <row r="787684" spans="16:16" x14ac:dyDescent="0.3">
      <c r="P787684" s="83"/>
    </row>
    <row r="787685" spans="16:16" x14ac:dyDescent="0.3">
      <c r="P787685" s="83"/>
    </row>
    <row r="787686" spans="16:16" x14ac:dyDescent="0.3">
      <c r="P787686" s="83"/>
    </row>
    <row r="787687" spans="16:16" x14ac:dyDescent="0.3">
      <c r="P787687" s="83"/>
    </row>
    <row r="787688" spans="16:16" x14ac:dyDescent="0.3">
      <c r="P787688" s="83"/>
    </row>
    <row r="787689" spans="16:16" x14ac:dyDescent="0.3">
      <c r="P787689" s="83"/>
    </row>
    <row r="787690" spans="16:16" x14ac:dyDescent="0.3">
      <c r="P787690" s="83"/>
    </row>
    <row r="787691" spans="16:16" x14ac:dyDescent="0.3">
      <c r="P787691" s="83"/>
    </row>
    <row r="787692" spans="16:16" x14ac:dyDescent="0.3">
      <c r="P787692" s="83"/>
    </row>
    <row r="787693" spans="16:16" x14ac:dyDescent="0.3">
      <c r="P787693" s="83"/>
    </row>
    <row r="787694" spans="16:16" x14ac:dyDescent="0.3">
      <c r="P787694" s="83"/>
    </row>
    <row r="787695" spans="16:16" x14ac:dyDescent="0.3">
      <c r="P787695" s="83"/>
    </row>
    <row r="787696" spans="16:16" x14ac:dyDescent="0.3">
      <c r="P787696" s="83"/>
    </row>
    <row r="787697" spans="16:16" x14ac:dyDescent="0.3">
      <c r="P787697" s="83"/>
    </row>
    <row r="787698" spans="16:16" x14ac:dyDescent="0.3">
      <c r="P787698" s="83"/>
    </row>
    <row r="787699" spans="16:16" x14ac:dyDescent="0.3">
      <c r="P787699" s="83"/>
    </row>
    <row r="787700" spans="16:16" x14ac:dyDescent="0.3">
      <c r="P787700" s="83"/>
    </row>
    <row r="787701" spans="16:16" x14ac:dyDescent="0.3">
      <c r="P787701" s="83"/>
    </row>
    <row r="787702" spans="16:16" x14ac:dyDescent="0.3">
      <c r="P787702" s="83"/>
    </row>
    <row r="787703" spans="16:16" x14ac:dyDescent="0.3">
      <c r="P787703" s="83"/>
    </row>
    <row r="787704" spans="16:16" x14ac:dyDescent="0.3">
      <c r="P787704" s="83"/>
    </row>
    <row r="787705" spans="16:16" x14ac:dyDescent="0.3">
      <c r="P787705" s="83"/>
    </row>
    <row r="787706" spans="16:16" x14ac:dyDescent="0.3">
      <c r="P787706" s="83"/>
    </row>
    <row r="787707" spans="16:16" x14ac:dyDescent="0.3">
      <c r="P787707" s="83"/>
    </row>
    <row r="787708" spans="16:16" x14ac:dyDescent="0.3">
      <c r="P787708" s="83"/>
    </row>
    <row r="787709" spans="16:16" x14ac:dyDescent="0.3">
      <c r="P787709" s="83"/>
    </row>
    <row r="787710" spans="16:16" x14ac:dyDescent="0.3">
      <c r="P787710" s="83"/>
    </row>
    <row r="787711" spans="16:16" x14ac:dyDescent="0.3">
      <c r="P787711" s="83"/>
    </row>
    <row r="787712" spans="16:16" x14ac:dyDescent="0.3">
      <c r="P787712" s="83"/>
    </row>
    <row r="787713" spans="16:16" x14ac:dyDescent="0.3">
      <c r="P787713" s="83"/>
    </row>
    <row r="787714" spans="16:16" x14ac:dyDescent="0.3">
      <c r="P787714" s="83"/>
    </row>
    <row r="787715" spans="16:16" x14ac:dyDescent="0.3">
      <c r="P787715" s="83"/>
    </row>
    <row r="787716" spans="16:16" x14ac:dyDescent="0.3">
      <c r="P787716" s="83"/>
    </row>
    <row r="787717" spans="16:16" x14ac:dyDescent="0.3">
      <c r="P787717" s="83"/>
    </row>
    <row r="787718" spans="16:16" x14ac:dyDescent="0.3">
      <c r="P787718" s="83"/>
    </row>
    <row r="787719" spans="16:16" x14ac:dyDescent="0.3">
      <c r="P787719" s="83"/>
    </row>
    <row r="787720" spans="16:16" x14ac:dyDescent="0.3">
      <c r="P787720" s="83"/>
    </row>
    <row r="787721" spans="16:16" x14ac:dyDescent="0.3">
      <c r="P787721" s="83"/>
    </row>
    <row r="787722" spans="16:16" x14ac:dyDescent="0.3">
      <c r="P787722" s="83"/>
    </row>
    <row r="787723" spans="16:16" x14ac:dyDescent="0.3">
      <c r="P787723" s="83"/>
    </row>
    <row r="787724" spans="16:16" x14ac:dyDescent="0.3">
      <c r="P787724" s="83"/>
    </row>
    <row r="787725" spans="16:16" x14ac:dyDescent="0.3">
      <c r="P787725" s="83"/>
    </row>
    <row r="787726" spans="16:16" x14ac:dyDescent="0.3">
      <c r="P787726" s="83"/>
    </row>
    <row r="787727" spans="16:16" x14ac:dyDescent="0.3">
      <c r="P787727" s="83"/>
    </row>
    <row r="787728" spans="16:16" x14ac:dyDescent="0.3">
      <c r="P787728" s="83"/>
    </row>
    <row r="787729" spans="16:16" x14ac:dyDescent="0.3">
      <c r="P787729" s="83"/>
    </row>
    <row r="787730" spans="16:16" x14ac:dyDescent="0.3">
      <c r="P787730" s="83"/>
    </row>
    <row r="787731" spans="16:16" x14ac:dyDescent="0.3">
      <c r="P787731" s="83"/>
    </row>
    <row r="787732" spans="16:16" x14ac:dyDescent="0.3">
      <c r="P787732" s="83"/>
    </row>
    <row r="787733" spans="16:16" x14ac:dyDescent="0.3">
      <c r="P787733" s="83"/>
    </row>
    <row r="787734" spans="16:16" x14ac:dyDescent="0.3">
      <c r="P787734" s="83"/>
    </row>
    <row r="787735" spans="16:16" x14ac:dyDescent="0.3">
      <c r="P787735" s="83"/>
    </row>
    <row r="787736" spans="16:16" x14ac:dyDescent="0.3">
      <c r="P787736" s="83"/>
    </row>
    <row r="787737" spans="16:16" x14ac:dyDescent="0.3">
      <c r="P787737" s="83"/>
    </row>
    <row r="787738" spans="16:16" x14ac:dyDescent="0.3">
      <c r="P787738" s="83"/>
    </row>
    <row r="787739" spans="16:16" x14ac:dyDescent="0.3">
      <c r="P787739" s="83"/>
    </row>
    <row r="787740" spans="16:16" x14ac:dyDescent="0.3">
      <c r="P787740" s="83"/>
    </row>
    <row r="787741" spans="16:16" x14ac:dyDescent="0.3">
      <c r="P787741" s="83"/>
    </row>
    <row r="787742" spans="16:16" x14ac:dyDescent="0.3">
      <c r="P787742" s="83"/>
    </row>
    <row r="787743" spans="16:16" x14ac:dyDescent="0.3">
      <c r="P787743" s="83"/>
    </row>
    <row r="787744" spans="16:16" x14ac:dyDescent="0.3">
      <c r="P787744" s="83"/>
    </row>
    <row r="787745" spans="16:16" x14ac:dyDescent="0.3">
      <c r="P787745" s="83"/>
    </row>
    <row r="787746" spans="16:16" x14ac:dyDescent="0.3">
      <c r="P787746" s="83"/>
    </row>
    <row r="787747" spans="16:16" x14ac:dyDescent="0.3">
      <c r="P787747" s="83"/>
    </row>
    <row r="787748" spans="16:16" x14ac:dyDescent="0.3">
      <c r="P787748" s="83"/>
    </row>
    <row r="787749" spans="16:16" x14ac:dyDescent="0.3">
      <c r="P787749" s="83"/>
    </row>
    <row r="787750" spans="16:16" x14ac:dyDescent="0.3">
      <c r="P787750" s="83"/>
    </row>
    <row r="787751" spans="16:16" x14ac:dyDescent="0.3">
      <c r="P787751" s="83"/>
    </row>
    <row r="787752" spans="16:16" x14ac:dyDescent="0.3">
      <c r="P787752" s="83"/>
    </row>
    <row r="787753" spans="16:16" x14ac:dyDescent="0.3">
      <c r="P787753" s="83"/>
    </row>
    <row r="787754" spans="16:16" x14ac:dyDescent="0.3">
      <c r="P787754" s="83"/>
    </row>
    <row r="787755" spans="16:16" x14ac:dyDescent="0.3">
      <c r="P787755" s="83"/>
    </row>
    <row r="787756" spans="16:16" x14ac:dyDescent="0.3">
      <c r="P787756" s="83"/>
    </row>
    <row r="787757" spans="16:16" x14ac:dyDescent="0.3">
      <c r="P787757" s="83"/>
    </row>
    <row r="787758" spans="16:16" x14ac:dyDescent="0.3">
      <c r="P787758" s="83"/>
    </row>
    <row r="787759" spans="16:16" x14ac:dyDescent="0.3">
      <c r="P787759" s="83"/>
    </row>
    <row r="787760" spans="16:16" x14ac:dyDescent="0.3">
      <c r="P787760" s="83"/>
    </row>
    <row r="787761" spans="16:16" x14ac:dyDescent="0.3">
      <c r="P787761" s="83"/>
    </row>
    <row r="787762" spans="16:16" x14ac:dyDescent="0.3">
      <c r="P787762" s="83"/>
    </row>
    <row r="787763" spans="16:16" x14ac:dyDescent="0.3">
      <c r="P787763" s="83"/>
    </row>
    <row r="787764" spans="16:16" x14ac:dyDescent="0.3">
      <c r="P787764" s="83"/>
    </row>
    <row r="787765" spans="16:16" x14ac:dyDescent="0.3">
      <c r="P787765" s="83"/>
    </row>
    <row r="787766" spans="16:16" x14ac:dyDescent="0.3">
      <c r="P787766" s="83"/>
    </row>
    <row r="787767" spans="16:16" x14ac:dyDescent="0.3">
      <c r="P787767" s="83"/>
    </row>
    <row r="787768" spans="16:16" x14ac:dyDescent="0.3">
      <c r="P787768" s="83"/>
    </row>
    <row r="787769" spans="16:16" x14ac:dyDescent="0.3">
      <c r="P787769" s="83"/>
    </row>
    <row r="787770" spans="16:16" x14ac:dyDescent="0.3">
      <c r="P787770" s="83"/>
    </row>
    <row r="787771" spans="16:16" x14ac:dyDescent="0.3">
      <c r="P787771" s="83"/>
    </row>
    <row r="787772" spans="16:16" x14ac:dyDescent="0.3">
      <c r="P787772" s="83"/>
    </row>
    <row r="787773" spans="16:16" x14ac:dyDescent="0.3">
      <c r="P787773" s="83"/>
    </row>
    <row r="787774" spans="16:16" x14ac:dyDescent="0.3">
      <c r="P787774" s="83"/>
    </row>
    <row r="787775" spans="16:16" x14ac:dyDescent="0.3">
      <c r="P787775" s="83"/>
    </row>
    <row r="787776" spans="16:16" x14ac:dyDescent="0.3">
      <c r="P787776" s="83"/>
    </row>
    <row r="787777" spans="16:16" x14ac:dyDescent="0.3">
      <c r="P787777" s="83"/>
    </row>
    <row r="787778" spans="16:16" x14ac:dyDescent="0.3">
      <c r="P787778" s="83"/>
    </row>
    <row r="787779" spans="16:16" x14ac:dyDescent="0.3">
      <c r="P787779" s="83"/>
    </row>
    <row r="787780" spans="16:16" x14ac:dyDescent="0.3">
      <c r="P787780" s="83"/>
    </row>
    <row r="787781" spans="16:16" x14ac:dyDescent="0.3">
      <c r="P787781" s="83"/>
    </row>
    <row r="787782" spans="16:16" x14ac:dyDescent="0.3">
      <c r="P787782" s="83"/>
    </row>
    <row r="787783" spans="16:16" x14ac:dyDescent="0.3">
      <c r="P787783" s="83"/>
    </row>
    <row r="787784" spans="16:16" x14ac:dyDescent="0.3">
      <c r="P787784" s="83"/>
    </row>
    <row r="787785" spans="16:16" x14ac:dyDescent="0.3">
      <c r="P787785" s="83"/>
    </row>
    <row r="787786" spans="16:16" x14ac:dyDescent="0.3">
      <c r="P787786" s="83"/>
    </row>
    <row r="787787" spans="16:16" x14ac:dyDescent="0.3">
      <c r="P787787" s="83"/>
    </row>
    <row r="787788" spans="16:16" x14ac:dyDescent="0.3">
      <c r="P787788" s="83"/>
    </row>
    <row r="787789" spans="16:16" x14ac:dyDescent="0.3">
      <c r="P787789" s="83"/>
    </row>
    <row r="787790" spans="16:16" x14ac:dyDescent="0.3">
      <c r="P787790" s="83"/>
    </row>
    <row r="787791" spans="16:16" x14ac:dyDescent="0.3">
      <c r="P787791" s="83"/>
    </row>
    <row r="787792" spans="16:16" x14ac:dyDescent="0.3">
      <c r="P787792" s="83"/>
    </row>
    <row r="787793" spans="16:16" x14ac:dyDescent="0.3">
      <c r="P787793" s="83"/>
    </row>
    <row r="787794" spans="16:16" x14ac:dyDescent="0.3">
      <c r="P787794" s="83"/>
    </row>
    <row r="787795" spans="16:16" x14ac:dyDescent="0.3">
      <c r="P787795" s="83"/>
    </row>
    <row r="787796" spans="16:16" x14ac:dyDescent="0.3">
      <c r="P787796" s="83"/>
    </row>
    <row r="787797" spans="16:16" x14ac:dyDescent="0.3">
      <c r="P787797" s="83"/>
    </row>
    <row r="787798" spans="16:16" x14ac:dyDescent="0.3">
      <c r="P787798" s="83"/>
    </row>
    <row r="787799" spans="16:16" x14ac:dyDescent="0.3">
      <c r="P787799" s="83"/>
    </row>
    <row r="787800" spans="16:16" x14ac:dyDescent="0.3">
      <c r="P787800" s="83"/>
    </row>
    <row r="787801" spans="16:16" x14ac:dyDescent="0.3">
      <c r="P787801" s="83"/>
    </row>
    <row r="787802" spans="16:16" x14ac:dyDescent="0.3">
      <c r="P787802" s="83"/>
    </row>
    <row r="787803" spans="16:16" x14ac:dyDescent="0.3">
      <c r="P787803" s="83"/>
    </row>
    <row r="787804" spans="16:16" x14ac:dyDescent="0.3">
      <c r="P787804" s="83"/>
    </row>
    <row r="787805" spans="16:16" x14ac:dyDescent="0.3">
      <c r="P787805" s="83"/>
    </row>
    <row r="787806" spans="16:16" x14ac:dyDescent="0.3">
      <c r="P787806" s="83"/>
    </row>
    <row r="787807" spans="16:16" x14ac:dyDescent="0.3">
      <c r="P787807" s="83"/>
    </row>
    <row r="787808" spans="16:16" x14ac:dyDescent="0.3">
      <c r="P787808" s="83"/>
    </row>
    <row r="787809" spans="16:16" x14ac:dyDescent="0.3">
      <c r="P787809" s="83"/>
    </row>
    <row r="787810" spans="16:16" x14ac:dyDescent="0.3">
      <c r="P787810" s="83"/>
    </row>
    <row r="787811" spans="16:16" x14ac:dyDescent="0.3">
      <c r="P787811" s="83"/>
    </row>
    <row r="787812" spans="16:16" x14ac:dyDescent="0.3">
      <c r="P787812" s="83"/>
    </row>
    <row r="787813" spans="16:16" x14ac:dyDescent="0.3">
      <c r="P787813" s="83"/>
    </row>
    <row r="787814" spans="16:16" x14ac:dyDescent="0.3">
      <c r="P787814" s="83"/>
    </row>
    <row r="787815" spans="16:16" x14ac:dyDescent="0.3">
      <c r="P787815" s="83"/>
    </row>
    <row r="787816" spans="16:16" x14ac:dyDescent="0.3">
      <c r="P787816" s="83"/>
    </row>
    <row r="787817" spans="16:16" x14ac:dyDescent="0.3">
      <c r="P787817" s="83"/>
    </row>
    <row r="787818" spans="16:16" x14ac:dyDescent="0.3">
      <c r="P787818" s="83"/>
    </row>
    <row r="787819" spans="16:16" x14ac:dyDescent="0.3">
      <c r="P787819" s="83"/>
    </row>
    <row r="787820" spans="16:16" x14ac:dyDescent="0.3">
      <c r="P787820" s="83"/>
    </row>
    <row r="787821" spans="16:16" x14ac:dyDescent="0.3">
      <c r="P787821" s="83"/>
    </row>
    <row r="787822" spans="16:16" x14ac:dyDescent="0.3">
      <c r="P787822" s="83"/>
    </row>
    <row r="787823" spans="16:16" x14ac:dyDescent="0.3">
      <c r="P787823" s="83"/>
    </row>
    <row r="787824" spans="16:16" x14ac:dyDescent="0.3">
      <c r="P787824" s="83"/>
    </row>
    <row r="787825" spans="16:16" x14ac:dyDescent="0.3">
      <c r="P787825" s="83"/>
    </row>
    <row r="787826" spans="16:16" x14ac:dyDescent="0.3">
      <c r="P787826" s="83"/>
    </row>
    <row r="787827" spans="16:16" x14ac:dyDescent="0.3">
      <c r="P787827" s="83"/>
    </row>
    <row r="787828" spans="16:16" x14ac:dyDescent="0.3">
      <c r="P787828" s="83"/>
    </row>
    <row r="787829" spans="16:16" x14ac:dyDescent="0.3">
      <c r="P787829" s="83"/>
    </row>
    <row r="787830" spans="16:16" x14ac:dyDescent="0.3">
      <c r="P787830" s="83"/>
    </row>
    <row r="787831" spans="16:16" x14ac:dyDescent="0.3">
      <c r="P787831" s="83"/>
    </row>
    <row r="787832" spans="16:16" x14ac:dyDescent="0.3">
      <c r="P787832" s="83"/>
    </row>
    <row r="787833" spans="16:16" x14ac:dyDescent="0.3">
      <c r="P787833" s="83"/>
    </row>
    <row r="787834" spans="16:16" x14ac:dyDescent="0.3">
      <c r="P787834" s="83"/>
    </row>
    <row r="787835" spans="16:16" x14ac:dyDescent="0.3">
      <c r="P787835" s="83"/>
    </row>
    <row r="787836" spans="16:16" x14ac:dyDescent="0.3">
      <c r="P787836" s="83"/>
    </row>
    <row r="787837" spans="16:16" x14ac:dyDescent="0.3">
      <c r="P787837" s="83"/>
    </row>
    <row r="787838" spans="16:16" x14ac:dyDescent="0.3">
      <c r="P787838" s="83"/>
    </row>
    <row r="787839" spans="16:16" x14ac:dyDescent="0.3">
      <c r="P787839" s="83"/>
    </row>
    <row r="787840" spans="16:16" x14ac:dyDescent="0.3">
      <c r="P787840" s="83"/>
    </row>
    <row r="787841" spans="16:16" x14ac:dyDescent="0.3">
      <c r="P787841" s="83"/>
    </row>
    <row r="787842" spans="16:16" x14ac:dyDescent="0.3">
      <c r="P787842" s="83"/>
    </row>
    <row r="787843" spans="16:16" x14ac:dyDescent="0.3">
      <c r="P787843" s="83"/>
    </row>
    <row r="787844" spans="16:16" x14ac:dyDescent="0.3">
      <c r="P787844" s="83"/>
    </row>
    <row r="787845" spans="16:16" x14ac:dyDescent="0.3">
      <c r="P787845" s="83"/>
    </row>
    <row r="787846" spans="16:16" x14ac:dyDescent="0.3">
      <c r="P787846" s="83"/>
    </row>
    <row r="787847" spans="16:16" x14ac:dyDescent="0.3">
      <c r="P787847" s="83"/>
    </row>
    <row r="787848" spans="16:16" x14ac:dyDescent="0.3">
      <c r="P787848" s="83"/>
    </row>
    <row r="787849" spans="16:16" x14ac:dyDescent="0.3">
      <c r="P787849" s="83"/>
    </row>
    <row r="787850" spans="16:16" x14ac:dyDescent="0.3">
      <c r="P787850" s="83"/>
    </row>
    <row r="787851" spans="16:16" x14ac:dyDescent="0.3">
      <c r="P787851" s="83"/>
    </row>
    <row r="787852" spans="16:16" x14ac:dyDescent="0.3">
      <c r="P787852" s="83"/>
    </row>
    <row r="787853" spans="16:16" x14ac:dyDescent="0.3">
      <c r="P787853" s="83"/>
    </row>
    <row r="787854" spans="16:16" x14ac:dyDescent="0.3">
      <c r="P787854" s="83"/>
    </row>
    <row r="787855" spans="16:16" x14ac:dyDescent="0.3">
      <c r="P787855" s="83"/>
    </row>
    <row r="787856" spans="16:16" x14ac:dyDescent="0.3">
      <c r="P787856" s="83"/>
    </row>
    <row r="787857" spans="16:16" x14ac:dyDescent="0.3">
      <c r="P787857" s="83"/>
    </row>
    <row r="787858" spans="16:16" x14ac:dyDescent="0.3">
      <c r="P787858" s="83"/>
    </row>
    <row r="787859" spans="16:16" x14ac:dyDescent="0.3">
      <c r="P787859" s="83"/>
    </row>
    <row r="787860" spans="16:16" x14ac:dyDescent="0.3">
      <c r="P787860" s="83"/>
    </row>
    <row r="787861" spans="16:16" x14ac:dyDescent="0.3">
      <c r="P787861" s="83"/>
    </row>
    <row r="787862" spans="16:16" x14ac:dyDescent="0.3">
      <c r="P787862" s="83"/>
    </row>
    <row r="787863" spans="16:16" x14ac:dyDescent="0.3">
      <c r="P787863" s="83"/>
    </row>
    <row r="787864" spans="16:16" x14ac:dyDescent="0.3">
      <c r="P787864" s="83"/>
    </row>
    <row r="787865" spans="16:16" x14ac:dyDescent="0.3">
      <c r="P787865" s="83"/>
    </row>
    <row r="787866" spans="16:16" x14ac:dyDescent="0.3">
      <c r="P787866" s="83"/>
    </row>
    <row r="787867" spans="16:16" x14ac:dyDescent="0.3">
      <c r="P787867" s="83"/>
    </row>
    <row r="787868" spans="16:16" x14ac:dyDescent="0.3">
      <c r="P787868" s="83"/>
    </row>
    <row r="787869" spans="16:16" x14ac:dyDescent="0.3">
      <c r="P787869" s="83"/>
    </row>
    <row r="787870" spans="16:16" x14ac:dyDescent="0.3">
      <c r="P787870" s="83"/>
    </row>
    <row r="787871" spans="16:16" x14ac:dyDescent="0.3">
      <c r="P787871" s="83"/>
    </row>
    <row r="787872" spans="16:16" x14ac:dyDescent="0.3">
      <c r="P787872" s="83"/>
    </row>
    <row r="787873" spans="16:16" x14ac:dyDescent="0.3">
      <c r="P787873" s="83"/>
    </row>
    <row r="787874" spans="16:16" x14ac:dyDescent="0.3">
      <c r="P787874" s="83"/>
    </row>
    <row r="787875" spans="16:16" x14ac:dyDescent="0.3">
      <c r="P787875" s="83"/>
    </row>
    <row r="787876" spans="16:16" x14ac:dyDescent="0.3">
      <c r="P787876" s="83"/>
    </row>
    <row r="787877" spans="16:16" x14ac:dyDescent="0.3">
      <c r="P787877" s="83"/>
    </row>
    <row r="787878" spans="16:16" x14ac:dyDescent="0.3">
      <c r="P787878" s="83"/>
    </row>
    <row r="787879" spans="16:16" x14ac:dyDescent="0.3">
      <c r="P787879" s="83"/>
    </row>
    <row r="787880" spans="16:16" x14ac:dyDescent="0.3">
      <c r="P787880" s="83"/>
    </row>
    <row r="787881" spans="16:16" x14ac:dyDescent="0.3">
      <c r="P787881" s="83"/>
    </row>
    <row r="787882" spans="16:16" x14ac:dyDescent="0.3">
      <c r="P787882" s="83"/>
    </row>
    <row r="787883" spans="16:16" x14ac:dyDescent="0.3">
      <c r="P787883" s="83"/>
    </row>
    <row r="787884" spans="16:16" x14ac:dyDescent="0.3">
      <c r="P787884" s="83"/>
    </row>
    <row r="787885" spans="16:16" x14ac:dyDescent="0.3">
      <c r="P787885" s="83"/>
    </row>
    <row r="787886" spans="16:16" x14ac:dyDescent="0.3">
      <c r="P787886" s="83"/>
    </row>
    <row r="787887" spans="16:16" x14ac:dyDescent="0.3">
      <c r="P787887" s="83"/>
    </row>
    <row r="787888" spans="16:16" x14ac:dyDescent="0.3">
      <c r="P787888" s="83"/>
    </row>
    <row r="787889" spans="16:16" x14ac:dyDescent="0.3">
      <c r="P787889" s="83"/>
    </row>
    <row r="787890" spans="16:16" x14ac:dyDescent="0.3">
      <c r="P787890" s="83"/>
    </row>
    <row r="787891" spans="16:16" x14ac:dyDescent="0.3">
      <c r="P787891" s="83"/>
    </row>
    <row r="787892" spans="16:16" x14ac:dyDescent="0.3">
      <c r="P787892" s="83"/>
    </row>
    <row r="787893" spans="16:16" x14ac:dyDescent="0.3">
      <c r="P787893" s="83"/>
    </row>
    <row r="787894" spans="16:16" x14ac:dyDescent="0.3">
      <c r="P787894" s="83"/>
    </row>
    <row r="787895" spans="16:16" x14ac:dyDescent="0.3">
      <c r="P787895" s="83"/>
    </row>
    <row r="787896" spans="16:16" x14ac:dyDescent="0.3">
      <c r="P787896" s="83"/>
    </row>
    <row r="787897" spans="16:16" x14ac:dyDescent="0.3">
      <c r="P787897" s="83"/>
    </row>
    <row r="787898" spans="16:16" x14ac:dyDescent="0.3">
      <c r="P787898" s="83"/>
    </row>
    <row r="787899" spans="16:16" x14ac:dyDescent="0.3">
      <c r="P787899" s="83"/>
    </row>
    <row r="787900" spans="16:16" x14ac:dyDescent="0.3">
      <c r="P787900" s="83"/>
    </row>
    <row r="787901" spans="16:16" x14ac:dyDescent="0.3">
      <c r="P787901" s="83"/>
    </row>
    <row r="787902" spans="16:16" x14ac:dyDescent="0.3">
      <c r="P787902" s="83"/>
    </row>
    <row r="787903" spans="16:16" x14ac:dyDescent="0.3">
      <c r="P787903" s="83"/>
    </row>
    <row r="787904" spans="16:16" x14ac:dyDescent="0.3">
      <c r="P787904" s="83"/>
    </row>
    <row r="787905" spans="16:16" x14ac:dyDescent="0.3">
      <c r="P787905" s="83"/>
    </row>
    <row r="787906" spans="16:16" x14ac:dyDescent="0.3">
      <c r="P787906" s="83"/>
    </row>
    <row r="787907" spans="16:16" x14ac:dyDescent="0.3">
      <c r="P787907" s="83"/>
    </row>
    <row r="787908" spans="16:16" x14ac:dyDescent="0.3">
      <c r="P787908" s="83"/>
    </row>
    <row r="787909" spans="16:16" x14ac:dyDescent="0.3">
      <c r="P787909" s="83"/>
    </row>
    <row r="787910" spans="16:16" x14ac:dyDescent="0.3">
      <c r="P787910" s="83"/>
    </row>
    <row r="787911" spans="16:16" x14ac:dyDescent="0.3">
      <c r="P787911" s="83"/>
    </row>
    <row r="787912" spans="16:16" x14ac:dyDescent="0.3">
      <c r="P787912" s="83"/>
    </row>
    <row r="787913" spans="16:16" x14ac:dyDescent="0.3">
      <c r="P787913" s="83"/>
    </row>
    <row r="787914" spans="16:16" x14ac:dyDescent="0.3">
      <c r="P787914" s="83"/>
    </row>
    <row r="787915" spans="16:16" x14ac:dyDescent="0.3">
      <c r="P787915" s="83"/>
    </row>
    <row r="787916" spans="16:16" x14ac:dyDescent="0.3">
      <c r="P787916" s="83"/>
    </row>
    <row r="787917" spans="16:16" x14ac:dyDescent="0.3">
      <c r="P787917" s="83"/>
    </row>
    <row r="787918" spans="16:16" x14ac:dyDescent="0.3">
      <c r="P787918" s="83"/>
    </row>
    <row r="787919" spans="16:16" x14ac:dyDescent="0.3">
      <c r="P787919" s="83"/>
    </row>
    <row r="787920" spans="16:16" x14ac:dyDescent="0.3">
      <c r="P787920" s="83"/>
    </row>
    <row r="787921" spans="16:16" x14ac:dyDescent="0.3">
      <c r="P787921" s="83"/>
    </row>
    <row r="787922" spans="16:16" x14ac:dyDescent="0.3">
      <c r="P787922" s="83"/>
    </row>
    <row r="787923" spans="16:16" x14ac:dyDescent="0.3">
      <c r="P787923" s="83"/>
    </row>
    <row r="787924" spans="16:16" x14ac:dyDescent="0.3">
      <c r="P787924" s="83"/>
    </row>
    <row r="787925" spans="16:16" x14ac:dyDescent="0.3">
      <c r="P787925" s="83"/>
    </row>
    <row r="787926" spans="16:16" x14ac:dyDescent="0.3">
      <c r="P787926" s="83"/>
    </row>
    <row r="787927" spans="16:16" x14ac:dyDescent="0.3">
      <c r="P787927" s="83"/>
    </row>
    <row r="787928" spans="16:16" x14ac:dyDescent="0.3">
      <c r="P787928" s="83"/>
    </row>
    <row r="787929" spans="16:16" x14ac:dyDescent="0.3">
      <c r="P787929" s="83"/>
    </row>
    <row r="787930" spans="16:16" x14ac:dyDescent="0.3">
      <c r="P787930" s="83"/>
    </row>
    <row r="787931" spans="16:16" x14ac:dyDescent="0.3">
      <c r="P787931" s="83"/>
    </row>
    <row r="787932" spans="16:16" x14ac:dyDescent="0.3">
      <c r="P787932" s="83"/>
    </row>
    <row r="787933" spans="16:16" x14ac:dyDescent="0.3">
      <c r="P787933" s="83"/>
    </row>
    <row r="787934" spans="16:16" x14ac:dyDescent="0.3">
      <c r="P787934" s="83"/>
    </row>
    <row r="787935" spans="16:16" x14ac:dyDescent="0.3">
      <c r="P787935" s="83"/>
    </row>
    <row r="787936" spans="16:16" x14ac:dyDescent="0.3">
      <c r="P787936" s="83"/>
    </row>
    <row r="787937" spans="16:16" x14ac:dyDescent="0.3">
      <c r="P787937" s="83"/>
    </row>
    <row r="787938" spans="16:16" x14ac:dyDescent="0.3">
      <c r="P787938" s="83"/>
    </row>
    <row r="787939" spans="16:16" x14ac:dyDescent="0.3">
      <c r="P787939" s="83"/>
    </row>
    <row r="787940" spans="16:16" x14ac:dyDescent="0.3">
      <c r="P787940" s="83"/>
    </row>
    <row r="787941" spans="16:16" x14ac:dyDescent="0.3">
      <c r="P787941" s="83"/>
    </row>
    <row r="787942" spans="16:16" x14ac:dyDescent="0.3">
      <c r="P787942" s="83"/>
    </row>
    <row r="787943" spans="16:16" x14ac:dyDescent="0.3">
      <c r="P787943" s="83"/>
    </row>
    <row r="787944" spans="16:16" x14ac:dyDescent="0.3">
      <c r="P787944" s="83"/>
    </row>
    <row r="787945" spans="16:16" x14ac:dyDescent="0.3">
      <c r="P787945" s="83"/>
    </row>
    <row r="787946" spans="16:16" x14ac:dyDescent="0.3">
      <c r="P787946" s="83"/>
    </row>
    <row r="787947" spans="16:16" x14ac:dyDescent="0.3">
      <c r="P787947" s="83"/>
    </row>
    <row r="787948" spans="16:16" x14ac:dyDescent="0.3">
      <c r="P787948" s="83"/>
    </row>
    <row r="787949" spans="16:16" x14ac:dyDescent="0.3">
      <c r="P787949" s="83"/>
    </row>
    <row r="787950" spans="16:16" x14ac:dyDescent="0.3">
      <c r="P787950" s="83"/>
    </row>
    <row r="787951" spans="16:16" x14ac:dyDescent="0.3">
      <c r="P787951" s="83"/>
    </row>
    <row r="787952" spans="16:16" x14ac:dyDescent="0.3">
      <c r="P787952" s="83"/>
    </row>
    <row r="787953" spans="16:16" x14ac:dyDescent="0.3">
      <c r="P787953" s="83"/>
    </row>
    <row r="787954" spans="16:16" x14ac:dyDescent="0.3">
      <c r="P787954" s="83"/>
    </row>
    <row r="787955" spans="16:16" x14ac:dyDescent="0.3">
      <c r="P787955" s="83"/>
    </row>
    <row r="787956" spans="16:16" x14ac:dyDescent="0.3">
      <c r="P787956" s="83"/>
    </row>
    <row r="787957" spans="16:16" x14ac:dyDescent="0.3">
      <c r="P787957" s="83"/>
    </row>
    <row r="787958" spans="16:16" x14ac:dyDescent="0.3">
      <c r="P787958" s="83"/>
    </row>
    <row r="787959" spans="16:16" x14ac:dyDescent="0.3">
      <c r="P787959" s="83"/>
    </row>
    <row r="787960" spans="16:16" x14ac:dyDescent="0.3">
      <c r="P787960" s="83"/>
    </row>
    <row r="787961" spans="16:16" x14ac:dyDescent="0.3">
      <c r="P787961" s="83"/>
    </row>
    <row r="787962" spans="16:16" x14ac:dyDescent="0.3">
      <c r="P787962" s="83"/>
    </row>
    <row r="787963" spans="16:16" x14ac:dyDescent="0.3">
      <c r="P787963" s="83"/>
    </row>
    <row r="787964" spans="16:16" x14ac:dyDescent="0.3">
      <c r="P787964" s="83"/>
    </row>
    <row r="787965" spans="16:16" x14ac:dyDescent="0.3">
      <c r="P787965" s="83"/>
    </row>
    <row r="787966" spans="16:16" x14ac:dyDescent="0.3">
      <c r="P787966" s="83"/>
    </row>
    <row r="787967" spans="16:16" x14ac:dyDescent="0.3">
      <c r="P787967" s="83"/>
    </row>
    <row r="787968" spans="16:16" x14ac:dyDescent="0.3">
      <c r="P787968" s="83"/>
    </row>
    <row r="787969" spans="16:16" x14ac:dyDescent="0.3">
      <c r="P787969" s="83"/>
    </row>
    <row r="787970" spans="16:16" x14ac:dyDescent="0.3">
      <c r="P787970" s="83"/>
    </row>
    <row r="787971" spans="16:16" x14ac:dyDescent="0.3">
      <c r="P787971" s="83"/>
    </row>
    <row r="787972" spans="16:16" x14ac:dyDescent="0.3">
      <c r="P787972" s="83"/>
    </row>
    <row r="787973" spans="16:16" x14ac:dyDescent="0.3">
      <c r="P787973" s="83"/>
    </row>
    <row r="787974" spans="16:16" x14ac:dyDescent="0.3">
      <c r="P787974" s="83"/>
    </row>
    <row r="787975" spans="16:16" x14ac:dyDescent="0.3">
      <c r="P787975" s="83"/>
    </row>
    <row r="787976" spans="16:16" x14ac:dyDescent="0.3">
      <c r="P787976" s="83"/>
    </row>
    <row r="787977" spans="16:16" x14ac:dyDescent="0.3">
      <c r="P787977" s="83"/>
    </row>
    <row r="787978" spans="16:16" x14ac:dyDescent="0.3">
      <c r="P787978" s="83"/>
    </row>
    <row r="787979" spans="16:16" x14ac:dyDescent="0.3">
      <c r="P787979" s="83"/>
    </row>
    <row r="787980" spans="16:16" x14ac:dyDescent="0.3">
      <c r="P787980" s="83"/>
    </row>
    <row r="787981" spans="16:16" x14ac:dyDescent="0.3">
      <c r="P787981" s="83"/>
    </row>
    <row r="787982" spans="16:16" x14ac:dyDescent="0.3">
      <c r="P787982" s="83"/>
    </row>
    <row r="787983" spans="16:16" x14ac:dyDescent="0.3">
      <c r="P787983" s="83"/>
    </row>
    <row r="787984" spans="16:16" x14ac:dyDescent="0.3">
      <c r="P787984" s="83"/>
    </row>
    <row r="787985" spans="16:16" x14ac:dyDescent="0.3">
      <c r="P787985" s="83"/>
    </row>
    <row r="787986" spans="16:16" x14ac:dyDescent="0.3">
      <c r="P787986" s="83"/>
    </row>
    <row r="787987" spans="16:16" x14ac:dyDescent="0.3">
      <c r="P787987" s="83"/>
    </row>
    <row r="787988" spans="16:16" x14ac:dyDescent="0.3">
      <c r="P787988" s="83"/>
    </row>
    <row r="787989" spans="16:16" x14ac:dyDescent="0.3">
      <c r="P787989" s="83"/>
    </row>
    <row r="787990" spans="16:16" x14ac:dyDescent="0.3">
      <c r="P787990" s="83"/>
    </row>
    <row r="787991" spans="16:16" x14ac:dyDescent="0.3">
      <c r="P787991" s="83"/>
    </row>
    <row r="787992" spans="16:16" x14ac:dyDescent="0.3">
      <c r="P787992" s="83"/>
    </row>
    <row r="787993" spans="16:16" x14ac:dyDescent="0.3">
      <c r="P787993" s="83"/>
    </row>
    <row r="787994" spans="16:16" x14ac:dyDescent="0.3">
      <c r="P787994" s="83"/>
    </row>
    <row r="787995" spans="16:16" x14ac:dyDescent="0.3">
      <c r="P787995" s="83"/>
    </row>
    <row r="787996" spans="16:16" x14ac:dyDescent="0.3">
      <c r="P787996" s="83"/>
    </row>
    <row r="787997" spans="16:16" x14ac:dyDescent="0.3">
      <c r="P787997" s="83"/>
    </row>
    <row r="787998" spans="16:16" x14ac:dyDescent="0.3">
      <c r="P787998" s="83"/>
    </row>
    <row r="787999" spans="16:16" x14ac:dyDescent="0.3">
      <c r="P787999" s="83"/>
    </row>
    <row r="788000" spans="16:16" x14ac:dyDescent="0.3">
      <c r="P788000" s="83"/>
    </row>
    <row r="788001" spans="16:16" x14ac:dyDescent="0.3">
      <c r="P788001" s="83"/>
    </row>
    <row r="788002" spans="16:16" x14ac:dyDescent="0.3">
      <c r="P788002" s="83"/>
    </row>
    <row r="788003" spans="16:16" x14ac:dyDescent="0.3">
      <c r="P788003" s="83"/>
    </row>
    <row r="788004" spans="16:16" x14ac:dyDescent="0.3">
      <c r="P788004" s="83"/>
    </row>
    <row r="788005" spans="16:16" x14ac:dyDescent="0.3">
      <c r="P788005" s="83"/>
    </row>
    <row r="788006" spans="16:16" x14ac:dyDescent="0.3">
      <c r="P788006" s="83"/>
    </row>
    <row r="788007" spans="16:16" x14ac:dyDescent="0.3">
      <c r="P788007" s="83"/>
    </row>
    <row r="788008" spans="16:16" x14ac:dyDescent="0.3">
      <c r="P788008" s="83"/>
    </row>
    <row r="788009" spans="16:16" x14ac:dyDescent="0.3">
      <c r="P788009" s="83"/>
    </row>
    <row r="788010" spans="16:16" x14ac:dyDescent="0.3">
      <c r="P788010" s="83"/>
    </row>
    <row r="788011" spans="16:16" x14ac:dyDescent="0.3">
      <c r="P788011" s="83"/>
    </row>
    <row r="788012" spans="16:16" x14ac:dyDescent="0.3">
      <c r="P788012" s="83"/>
    </row>
    <row r="788013" spans="16:16" x14ac:dyDescent="0.3">
      <c r="P788013" s="83"/>
    </row>
    <row r="788014" spans="16:16" x14ac:dyDescent="0.3">
      <c r="P788014" s="83"/>
    </row>
    <row r="788015" spans="16:16" x14ac:dyDescent="0.3">
      <c r="P788015" s="83"/>
    </row>
    <row r="788016" spans="16:16" x14ac:dyDescent="0.3">
      <c r="P788016" s="83"/>
    </row>
    <row r="788017" spans="16:16" x14ac:dyDescent="0.3">
      <c r="P788017" s="83"/>
    </row>
    <row r="788018" spans="16:16" x14ac:dyDescent="0.3">
      <c r="P788018" s="83"/>
    </row>
    <row r="788019" spans="16:16" x14ac:dyDescent="0.3">
      <c r="P788019" s="83"/>
    </row>
    <row r="788020" spans="16:16" x14ac:dyDescent="0.3">
      <c r="P788020" s="83"/>
    </row>
    <row r="788021" spans="16:16" x14ac:dyDescent="0.3">
      <c r="P788021" s="83"/>
    </row>
    <row r="788022" spans="16:16" x14ac:dyDescent="0.3">
      <c r="P788022" s="83"/>
    </row>
    <row r="788023" spans="16:16" x14ac:dyDescent="0.3">
      <c r="P788023" s="83"/>
    </row>
    <row r="788024" spans="16:16" x14ac:dyDescent="0.3">
      <c r="P788024" s="83"/>
    </row>
    <row r="788025" spans="16:16" x14ac:dyDescent="0.3">
      <c r="P788025" s="83"/>
    </row>
    <row r="788026" spans="16:16" x14ac:dyDescent="0.3">
      <c r="P788026" s="83"/>
    </row>
    <row r="788027" spans="16:16" x14ac:dyDescent="0.3">
      <c r="P788027" s="83"/>
    </row>
    <row r="788028" spans="16:16" x14ac:dyDescent="0.3">
      <c r="P788028" s="83"/>
    </row>
    <row r="788029" spans="16:16" x14ac:dyDescent="0.3">
      <c r="P788029" s="83"/>
    </row>
    <row r="788030" spans="16:16" x14ac:dyDescent="0.3">
      <c r="P788030" s="83"/>
    </row>
    <row r="788031" spans="16:16" x14ac:dyDescent="0.3">
      <c r="P788031" s="83"/>
    </row>
    <row r="788032" spans="16:16" x14ac:dyDescent="0.3">
      <c r="P788032" s="83"/>
    </row>
    <row r="788033" spans="16:16" x14ac:dyDescent="0.3">
      <c r="P788033" s="83"/>
    </row>
    <row r="788034" spans="16:16" x14ac:dyDescent="0.3">
      <c r="P788034" s="83"/>
    </row>
    <row r="788035" spans="16:16" x14ac:dyDescent="0.3">
      <c r="P788035" s="83"/>
    </row>
    <row r="788036" spans="16:16" x14ac:dyDescent="0.3">
      <c r="P788036" s="83"/>
    </row>
    <row r="788037" spans="16:16" x14ac:dyDescent="0.3">
      <c r="P788037" s="83"/>
    </row>
    <row r="788038" spans="16:16" x14ac:dyDescent="0.3">
      <c r="P788038" s="83"/>
    </row>
    <row r="788039" spans="16:16" x14ac:dyDescent="0.3">
      <c r="P788039" s="83"/>
    </row>
    <row r="788040" spans="16:16" x14ac:dyDescent="0.3">
      <c r="P788040" s="83"/>
    </row>
    <row r="788041" spans="16:16" x14ac:dyDescent="0.3">
      <c r="P788041" s="83"/>
    </row>
    <row r="788042" spans="16:16" x14ac:dyDescent="0.3">
      <c r="P788042" s="83"/>
    </row>
    <row r="788043" spans="16:16" x14ac:dyDescent="0.3">
      <c r="P788043" s="83"/>
    </row>
    <row r="788044" spans="16:16" x14ac:dyDescent="0.3">
      <c r="P788044" s="83"/>
    </row>
    <row r="788045" spans="16:16" x14ac:dyDescent="0.3">
      <c r="P788045" s="83"/>
    </row>
    <row r="788046" spans="16:16" x14ac:dyDescent="0.3">
      <c r="P788046" s="83"/>
    </row>
    <row r="788047" spans="16:16" x14ac:dyDescent="0.3">
      <c r="P788047" s="83"/>
    </row>
    <row r="788048" spans="16:16" x14ac:dyDescent="0.3">
      <c r="P788048" s="83"/>
    </row>
    <row r="788049" spans="16:16" x14ac:dyDescent="0.3">
      <c r="P788049" s="83"/>
    </row>
    <row r="788050" spans="16:16" x14ac:dyDescent="0.3">
      <c r="P788050" s="83"/>
    </row>
    <row r="788051" spans="16:16" x14ac:dyDescent="0.3">
      <c r="P788051" s="83"/>
    </row>
    <row r="788052" spans="16:16" x14ac:dyDescent="0.3">
      <c r="P788052" s="83"/>
    </row>
    <row r="788053" spans="16:16" x14ac:dyDescent="0.3">
      <c r="P788053" s="83"/>
    </row>
    <row r="788054" spans="16:16" x14ac:dyDescent="0.3">
      <c r="P788054" s="83"/>
    </row>
    <row r="788055" spans="16:16" x14ac:dyDescent="0.3">
      <c r="P788055" s="83"/>
    </row>
    <row r="788056" spans="16:16" x14ac:dyDescent="0.3">
      <c r="P788056" s="83"/>
    </row>
    <row r="788057" spans="16:16" x14ac:dyDescent="0.3">
      <c r="P788057" s="83"/>
    </row>
    <row r="788058" spans="16:16" x14ac:dyDescent="0.3">
      <c r="P788058" s="83"/>
    </row>
    <row r="788059" spans="16:16" x14ac:dyDescent="0.3">
      <c r="P788059" s="83"/>
    </row>
    <row r="788060" spans="16:16" x14ac:dyDescent="0.3">
      <c r="P788060" s="83"/>
    </row>
    <row r="788061" spans="16:16" x14ac:dyDescent="0.3">
      <c r="P788061" s="83"/>
    </row>
    <row r="788062" spans="16:16" x14ac:dyDescent="0.3">
      <c r="P788062" s="83"/>
    </row>
    <row r="788063" spans="16:16" x14ac:dyDescent="0.3">
      <c r="P788063" s="83"/>
    </row>
    <row r="788064" spans="16:16" x14ac:dyDescent="0.3">
      <c r="P788064" s="83"/>
    </row>
    <row r="788065" spans="16:16" x14ac:dyDescent="0.3">
      <c r="P788065" s="83"/>
    </row>
    <row r="788066" spans="16:16" x14ac:dyDescent="0.3">
      <c r="P788066" s="83"/>
    </row>
    <row r="788067" spans="16:16" x14ac:dyDescent="0.3">
      <c r="P788067" s="83"/>
    </row>
    <row r="788068" spans="16:16" x14ac:dyDescent="0.3">
      <c r="P788068" s="83"/>
    </row>
    <row r="788069" spans="16:16" x14ac:dyDescent="0.3">
      <c r="P788069" s="83"/>
    </row>
    <row r="788070" spans="16:16" x14ac:dyDescent="0.3">
      <c r="P788070" s="83"/>
    </row>
    <row r="788071" spans="16:16" x14ac:dyDescent="0.3">
      <c r="P788071" s="83"/>
    </row>
    <row r="788072" spans="16:16" x14ac:dyDescent="0.3">
      <c r="P788072" s="83"/>
    </row>
    <row r="788073" spans="16:16" x14ac:dyDescent="0.3">
      <c r="P788073" s="83"/>
    </row>
    <row r="788074" spans="16:16" x14ac:dyDescent="0.3">
      <c r="P788074" s="83"/>
    </row>
    <row r="788075" spans="16:16" x14ac:dyDescent="0.3">
      <c r="P788075" s="83"/>
    </row>
    <row r="788076" spans="16:16" x14ac:dyDescent="0.3">
      <c r="P788076" s="83"/>
    </row>
    <row r="788077" spans="16:16" x14ac:dyDescent="0.3">
      <c r="P788077" s="83"/>
    </row>
    <row r="788078" spans="16:16" x14ac:dyDescent="0.3">
      <c r="P788078" s="83"/>
    </row>
    <row r="788079" spans="16:16" x14ac:dyDescent="0.3">
      <c r="P788079" s="83"/>
    </row>
    <row r="788080" spans="16:16" x14ac:dyDescent="0.3">
      <c r="P788080" s="83"/>
    </row>
    <row r="788081" spans="16:16" x14ac:dyDescent="0.3">
      <c r="P788081" s="83"/>
    </row>
    <row r="788082" spans="16:16" x14ac:dyDescent="0.3">
      <c r="P788082" s="83"/>
    </row>
    <row r="788083" spans="16:16" x14ac:dyDescent="0.3">
      <c r="P788083" s="83"/>
    </row>
    <row r="788084" spans="16:16" x14ac:dyDescent="0.3">
      <c r="P788084" s="83"/>
    </row>
    <row r="788085" spans="16:16" x14ac:dyDescent="0.3">
      <c r="P788085" s="83"/>
    </row>
    <row r="788086" spans="16:16" x14ac:dyDescent="0.3">
      <c r="P788086" s="83"/>
    </row>
    <row r="788087" spans="16:16" x14ac:dyDescent="0.3">
      <c r="P788087" s="83"/>
    </row>
    <row r="788088" spans="16:16" x14ac:dyDescent="0.3">
      <c r="P788088" s="83"/>
    </row>
    <row r="788089" spans="16:16" x14ac:dyDescent="0.3">
      <c r="P788089" s="83"/>
    </row>
    <row r="788090" spans="16:16" x14ac:dyDescent="0.3">
      <c r="P788090" s="83"/>
    </row>
    <row r="788091" spans="16:16" x14ac:dyDescent="0.3">
      <c r="P788091" s="83"/>
    </row>
    <row r="788092" spans="16:16" x14ac:dyDescent="0.3">
      <c r="P788092" s="83"/>
    </row>
    <row r="788093" spans="16:16" x14ac:dyDescent="0.3">
      <c r="P788093" s="83"/>
    </row>
    <row r="788094" spans="16:16" x14ac:dyDescent="0.3">
      <c r="P788094" s="83"/>
    </row>
    <row r="788095" spans="16:16" x14ac:dyDescent="0.3">
      <c r="P788095" s="83"/>
    </row>
    <row r="788096" spans="16:16" x14ac:dyDescent="0.3">
      <c r="P788096" s="83"/>
    </row>
    <row r="788097" spans="16:16" x14ac:dyDescent="0.3">
      <c r="P788097" s="83"/>
    </row>
    <row r="788098" spans="16:16" x14ac:dyDescent="0.3">
      <c r="P788098" s="83"/>
    </row>
    <row r="788099" spans="16:16" x14ac:dyDescent="0.3">
      <c r="P788099" s="83"/>
    </row>
    <row r="788100" spans="16:16" x14ac:dyDescent="0.3">
      <c r="P788100" s="83"/>
    </row>
    <row r="788101" spans="16:16" x14ac:dyDescent="0.3">
      <c r="P788101" s="83"/>
    </row>
    <row r="788102" spans="16:16" x14ac:dyDescent="0.3">
      <c r="P788102" s="83"/>
    </row>
    <row r="788103" spans="16:16" x14ac:dyDescent="0.3">
      <c r="P788103" s="83"/>
    </row>
    <row r="788104" spans="16:16" x14ac:dyDescent="0.3">
      <c r="P788104" s="83"/>
    </row>
    <row r="788105" spans="16:16" x14ac:dyDescent="0.3">
      <c r="P788105" s="83"/>
    </row>
    <row r="788106" spans="16:16" x14ac:dyDescent="0.3">
      <c r="P788106" s="83"/>
    </row>
    <row r="788107" spans="16:16" x14ac:dyDescent="0.3">
      <c r="P788107" s="83"/>
    </row>
    <row r="788108" spans="16:16" x14ac:dyDescent="0.3">
      <c r="P788108" s="83"/>
    </row>
    <row r="788109" spans="16:16" x14ac:dyDescent="0.3">
      <c r="P788109" s="83"/>
    </row>
    <row r="788110" spans="16:16" x14ac:dyDescent="0.3">
      <c r="P788110" s="83"/>
    </row>
    <row r="788111" spans="16:16" x14ac:dyDescent="0.3">
      <c r="P788111" s="83"/>
    </row>
    <row r="788112" spans="16:16" x14ac:dyDescent="0.3">
      <c r="P788112" s="83"/>
    </row>
    <row r="788113" spans="16:16" x14ac:dyDescent="0.3">
      <c r="P788113" s="83"/>
    </row>
    <row r="788114" spans="16:16" x14ac:dyDescent="0.3">
      <c r="P788114" s="83"/>
    </row>
    <row r="788115" spans="16:16" x14ac:dyDescent="0.3">
      <c r="P788115" s="83"/>
    </row>
    <row r="788116" spans="16:16" x14ac:dyDescent="0.3">
      <c r="P788116" s="83"/>
    </row>
    <row r="788117" spans="16:16" x14ac:dyDescent="0.3">
      <c r="P788117" s="83"/>
    </row>
    <row r="788118" spans="16:16" x14ac:dyDescent="0.3">
      <c r="P788118" s="83"/>
    </row>
    <row r="788119" spans="16:16" x14ac:dyDescent="0.3">
      <c r="P788119" s="83"/>
    </row>
    <row r="788120" spans="16:16" x14ac:dyDescent="0.3">
      <c r="P788120" s="83"/>
    </row>
    <row r="788121" spans="16:16" x14ac:dyDescent="0.3">
      <c r="P788121" s="83"/>
    </row>
    <row r="788122" spans="16:16" x14ac:dyDescent="0.3">
      <c r="P788122" s="83"/>
    </row>
    <row r="788123" spans="16:16" x14ac:dyDescent="0.3">
      <c r="P788123" s="83"/>
    </row>
    <row r="788124" spans="16:16" x14ac:dyDescent="0.3">
      <c r="P788124" s="83"/>
    </row>
    <row r="788125" spans="16:16" x14ac:dyDescent="0.3">
      <c r="P788125" s="83"/>
    </row>
    <row r="788126" spans="16:16" x14ac:dyDescent="0.3">
      <c r="P788126" s="83"/>
    </row>
    <row r="788127" spans="16:16" x14ac:dyDescent="0.3">
      <c r="P788127" s="83"/>
    </row>
    <row r="788128" spans="16:16" x14ac:dyDescent="0.3">
      <c r="P788128" s="83"/>
    </row>
    <row r="788129" spans="16:16" x14ac:dyDescent="0.3">
      <c r="P788129" s="83"/>
    </row>
    <row r="788130" spans="16:16" x14ac:dyDescent="0.3">
      <c r="P788130" s="83"/>
    </row>
    <row r="788131" spans="16:16" x14ac:dyDescent="0.3">
      <c r="P788131" s="83"/>
    </row>
    <row r="788132" spans="16:16" x14ac:dyDescent="0.3">
      <c r="P788132" s="83"/>
    </row>
    <row r="788133" spans="16:16" x14ac:dyDescent="0.3">
      <c r="P788133" s="83"/>
    </row>
    <row r="788134" spans="16:16" x14ac:dyDescent="0.3">
      <c r="P788134" s="83"/>
    </row>
    <row r="788135" spans="16:16" x14ac:dyDescent="0.3">
      <c r="P788135" s="83"/>
    </row>
    <row r="788136" spans="16:16" x14ac:dyDescent="0.3">
      <c r="P788136" s="83"/>
    </row>
    <row r="788137" spans="16:16" x14ac:dyDescent="0.3">
      <c r="P788137" s="83"/>
    </row>
    <row r="788138" spans="16:16" x14ac:dyDescent="0.3">
      <c r="P788138" s="83"/>
    </row>
    <row r="788139" spans="16:16" x14ac:dyDescent="0.3">
      <c r="P788139" s="83"/>
    </row>
    <row r="788140" spans="16:16" x14ac:dyDescent="0.3">
      <c r="P788140" s="83"/>
    </row>
    <row r="788141" spans="16:16" x14ac:dyDescent="0.3">
      <c r="P788141" s="83"/>
    </row>
    <row r="788142" spans="16:16" x14ac:dyDescent="0.3">
      <c r="P788142" s="83"/>
    </row>
    <row r="788143" spans="16:16" x14ac:dyDescent="0.3">
      <c r="P788143" s="83"/>
    </row>
    <row r="788144" spans="16:16" x14ac:dyDescent="0.3">
      <c r="P788144" s="83"/>
    </row>
    <row r="788145" spans="16:16" x14ac:dyDescent="0.3">
      <c r="P788145" s="83"/>
    </row>
    <row r="788146" spans="16:16" x14ac:dyDescent="0.3">
      <c r="P788146" s="83"/>
    </row>
    <row r="788147" spans="16:16" x14ac:dyDescent="0.3">
      <c r="P788147" s="83"/>
    </row>
    <row r="788148" spans="16:16" x14ac:dyDescent="0.3">
      <c r="P788148" s="83"/>
    </row>
    <row r="788149" spans="16:16" x14ac:dyDescent="0.3">
      <c r="P788149" s="83"/>
    </row>
    <row r="788150" spans="16:16" x14ac:dyDescent="0.3">
      <c r="P788150" s="83"/>
    </row>
    <row r="788151" spans="16:16" x14ac:dyDescent="0.3">
      <c r="P788151" s="83"/>
    </row>
    <row r="788152" spans="16:16" x14ac:dyDescent="0.3">
      <c r="P788152" s="83"/>
    </row>
    <row r="788153" spans="16:16" x14ac:dyDescent="0.3">
      <c r="P788153" s="83"/>
    </row>
    <row r="788154" spans="16:16" x14ac:dyDescent="0.3">
      <c r="P788154" s="83"/>
    </row>
    <row r="788155" spans="16:16" x14ac:dyDescent="0.3">
      <c r="P788155" s="83"/>
    </row>
    <row r="788156" spans="16:16" x14ac:dyDescent="0.3">
      <c r="P788156" s="83"/>
    </row>
    <row r="788157" spans="16:16" x14ac:dyDescent="0.3">
      <c r="P788157" s="83"/>
    </row>
    <row r="788158" spans="16:16" x14ac:dyDescent="0.3">
      <c r="P788158" s="83"/>
    </row>
    <row r="788159" spans="16:16" x14ac:dyDescent="0.3">
      <c r="P788159" s="83"/>
    </row>
    <row r="788160" spans="16:16" x14ac:dyDescent="0.3">
      <c r="P788160" s="83"/>
    </row>
    <row r="788161" spans="16:16" x14ac:dyDescent="0.3">
      <c r="P788161" s="83"/>
    </row>
    <row r="788162" spans="16:16" x14ac:dyDescent="0.3">
      <c r="P788162" s="83"/>
    </row>
    <row r="788163" spans="16:16" x14ac:dyDescent="0.3">
      <c r="P788163" s="83"/>
    </row>
    <row r="788164" spans="16:16" x14ac:dyDescent="0.3">
      <c r="P788164" s="83"/>
    </row>
    <row r="788165" spans="16:16" x14ac:dyDescent="0.3">
      <c r="P788165" s="83"/>
    </row>
    <row r="788166" spans="16:16" x14ac:dyDescent="0.3">
      <c r="P788166" s="83"/>
    </row>
    <row r="788167" spans="16:16" x14ac:dyDescent="0.3">
      <c r="P788167" s="83"/>
    </row>
    <row r="788168" spans="16:16" x14ac:dyDescent="0.3">
      <c r="P788168" s="83"/>
    </row>
    <row r="788169" spans="16:16" x14ac:dyDescent="0.3">
      <c r="P788169" s="83"/>
    </row>
    <row r="788170" spans="16:16" x14ac:dyDescent="0.3">
      <c r="P788170" s="83"/>
    </row>
    <row r="788171" spans="16:16" x14ac:dyDescent="0.3">
      <c r="P788171" s="83"/>
    </row>
    <row r="788172" spans="16:16" x14ac:dyDescent="0.3">
      <c r="P788172" s="83"/>
    </row>
    <row r="788173" spans="16:16" x14ac:dyDescent="0.3">
      <c r="P788173" s="83"/>
    </row>
    <row r="788174" spans="16:16" x14ac:dyDescent="0.3">
      <c r="P788174" s="83"/>
    </row>
    <row r="788175" spans="16:16" x14ac:dyDescent="0.3">
      <c r="P788175" s="83"/>
    </row>
    <row r="788176" spans="16:16" x14ac:dyDescent="0.3">
      <c r="P788176" s="83"/>
    </row>
    <row r="788177" spans="16:16" x14ac:dyDescent="0.3">
      <c r="P788177" s="83"/>
    </row>
    <row r="788178" spans="16:16" x14ac:dyDescent="0.3">
      <c r="P788178" s="83"/>
    </row>
    <row r="788179" spans="16:16" x14ac:dyDescent="0.3">
      <c r="P788179" s="83"/>
    </row>
    <row r="788180" spans="16:16" x14ac:dyDescent="0.3">
      <c r="P788180" s="83"/>
    </row>
    <row r="788181" spans="16:16" x14ac:dyDescent="0.3">
      <c r="P788181" s="83"/>
    </row>
    <row r="788182" spans="16:16" x14ac:dyDescent="0.3">
      <c r="P788182" s="83"/>
    </row>
    <row r="788183" spans="16:16" x14ac:dyDescent="0.3">
      <c r="P788183" s="83"/>
    </row>
    <row r="788184" spans="16:16" x14ac:dyDescent="0.3">
      <c r="P788184" s="83"/>
    </row>
    <row r="788185" spans="16:16" x14ac:dyDescent="0.3">
      <c r="P788185" s="83"/>
    </row>
    <row r="788186" spans="16:16" x14ac:dyDescent="0.3">
      <c r="P788186" s="83"/>
    </row>
    <row r="788187" spans="16:16" x14ac:dyDescent="0.3">
      <c r="P788187" s="83"/>
    </row>
    <row r="788188" spans="16:16" x14ac:dyDescent="0.3">
      <c r="P788188" s="83"/>
    </row>
    <row r="788189" spans="16:16" x14ac:dyDescent="0.3">
      <c r="P788189" s="83"/>
    </row>
    <row r="788190" spans="16:16" x14ac:dyDescent="0.3">
      <c r="P788190" s="83"/>
    </row>
    <row r="788191" spans="16:16" x14ac:dyDescent="0.3">
      <c r="P788191" s="83"/>
    </row>
    <row r="788192" spans="16:16" x14ac:dyDescent="0.3">
      <c r="P788192" s="83"/>
    </row>
    <row r="788193" spans="16:16" x14ac:dyDescent="0.3">
      <c r="P788193" s="83"/>
    </row>
    <row r="788194" spans="16:16" x14ac:dyDescent="0.3">
      <c r="P788194" s="83"/>
    </row>
    <row r="788195" spans="16:16" x14ac:dyDescent="0.3">
      <c r="P788195" s="83"/>
    </row>
    <row r="788196" spans="16:16" x14ac:dyDescent="0.3">
      <c r="P788196" s="83"/>
    </row>
    <row r="788197" spans="16:16" x14ac:dyDescent="0.3">
      <c r="P788197" s="83"/>
    </row>
    <row r="788198" spans="16:16" x14ac:dyDescent="0.3">
      <c r="P788198" s="83"/>
    </row>
    <row r="788199" spans="16:16" x14ac:dyDescent="0.3">
      <c r="P788199" s="83"/>
    </row>
    <row r="788200" spans="16:16" x14ac:dyDescent="0.3">
      <c r="P788200" s="83"/>
    </row>
    <row r="788201" spans="16:16" x14ac:dyDescent="0.3">
      <c r="P788201" s="83"/>
    </row>
    <row r="788202" spans="16:16" x14ac:dyDescent="0.3">
      <c r="P788202" s="83"/>
    </row>
    <row r="788203" spans="16:16" x14ac:dyDescent="0.3">
      <c r="P788203" s="83"/>
    </row>
    <row r="788204" spans="16:16" x14ac:dyDescent="0.3">
      <c r="P788204" s="83"/>
    </row>
    <row r="788205" spans="16:16" x14ac:dyDescent="0.3">
      <c r="P788205" s="83"/>
    </row>
    <row r="788206" spans="16:16" x14ac:dyDescent="0.3">
      <c r="P788206" s="83"/>
    </row>
    <row r="788207" spans="16:16" x14ac:dyDescent="0.3">
      <c r="P788207" s="83"/>
    </row>
    <row r="788208" spans="16:16" x14ac:dyDescent="0.3">
      <c r="P788208" s="83"/>
    </row>
    <row r="788209" spans="16:16" x14ac:dyDescent="0.3">
      <c r="P788209" s="83"/>
    </row>
    <row r="788210" spans="16:16" x14ac:dyDescent="0.3">
      <c r="P788210" s="83"/>
    </row>
    <row r="788211" spans="16:16" x14ac:dyDescent="0.3">
      <c r="P788211" s="83"/>
    </row>
    <row r="788212" spans="16:16" x14ac:dyDescent="0.3">
      <c r="P788212" s="83"/>
    </row>
    <row r="788213" spans="16:16" x14ac:dyDescent="0.3">
      <c r="P788213" s="83"/>
    </row>
    <row r="788214" spans="16:16" x14ac:dyDescent="0.3">
      <c r="P788214" s="83"/>
    </row>
    <row r="788215" spans="16:16" x14ac:dyDescent="0.3">
      <c r="P788215" s="83"/>
    </row>
    <row r="788216" spans="16:16" x14ac:dyDescent="0.3">
      <c r="P788216" s="83"/>
    </row>
    <row r="788217" spans="16:16" x14ac:dyDescent="0.3">
      <c r="P788217" s="83"/>
    </row>
    <row r="788218" spans="16:16" x14ac:dyDescent="0.3">
      <c r="P788218" s="83"/>
    </row>
    <row r="788219" spans="16:16" x14ac:dyDescent="0.3">
      <c r="P788219" s="83"/>
    </row>
    <row r="788220" spans="16:16" x14ac:dyDescent="0.3">
      <c r="P788220" s="83"/>
    </row>
    <row r="788221" spans="16:16" x14ac:dyDescent="0.3">
      <c r="P788221" s="83"/>
    </row>
    <row r="788222" spans="16:16" x14ac:dyDescent="0.3">
      <c r="P788222" s="83"/>
    </row>
    <row r="788223" spans="16:16" x14ac:dyDescent="0.3">
      <c r="P788223" s="83"/>
    </row>
    <row r="788224" spans="16:16" x14ac:dyDescent="0.3">
      <c r="P788224" s="83"/>
    </row>
    <row r="788225" spans="16:16" x14ac:dyDescent="0.3">
      <c r="P788225" s="83"/>
    </row>
    <row r="788226" spans="16:16" x14ac:dyDescent="0.3">
      <c r="P788226" s="83"/>
    </row>
    <row r="788227" spans="16:16" x14ac:dyDescent="0.3">
      <c r="P788227" s="83"/>
    </row>
    <row r="788228" spans="16:16" x14ac:dyDescent="0.3">
      <c r="P788228" s="83"/>
    </row>
    <row r="788229" spans="16:16" x14ac:dyDescent="0.3">
      <c r="P788229" s="83"/>
    </row>
    <row r="788230" spans="16:16" x14ac:dyDescent="0.3">
      <c r="P788230" s="83"/>
    </row>
    <row r="788231" spans="16:16" x14ac:dyDescent="0.3">
      <c r="P788231" s="83"/>
    </row>
    <row r="788232" spans="16:16" x14ac:dyDescent="0.3">
      <c r="P788232" s="83"/>
    </row>
    <row r="788233" spans="16:16" x14ac:dyDescent="0.3">
      <c r="P788233" s="83"/>
    </row>
    <row r="788234" spans="16:16" x14ac:dyDescent="0.3">
      <c r="P788234" s="83"/>
    </row>
    <row r="788235" spans="16:16" x14ac:dyDescent="0.3">
      <c r="P788235" s="83"/>
    </row>
    <row r="788236" spans="16:16" x14ac:dyDescent="0.3">
      <c r="P788236" s="83"/>
    </row>
    <row r="788237" spans="16:16" x14ac:dyDescent="0.3">
      <c r="P788237" s="83"/>
    </row>
    <row r="788238" spans="16:16" x14ac:dyDescent="0.3">
      <c r="P788238" s="83"/>
    </row>
    <row r="788239" spans="16:16" x14ac:dyDescent="0.3">
      <c r="P788239" s="83"/>
    </row>
    <row r="788240" spans="16:16" x14ac:dyDescent="0.3">
      <c r="P788240" s="83"/>
    </row>
    <row r="788241" spans="16:16" x14ac:dyDescent="0.3">
      <c r="P788241" s="83"/>
    </row>
    <row r="788242" spans="16:16" x14ac:dyDescent="0.3">
      <c r="P788242" s="83"/>
    </row>
    <row r="788243" spans="16:16" x14ac:dyDescent="0.3">
      <c r="P788243" s="83"/>
    </row>
    <row r="788244" spans="16:16" x14ac:dyDescent="0.3">
      <c r="P788244" s="83"/>
    </row>
    <row r="788245" spans="16:16" x14ac:dyDescent="0.3">
      <c r="P788245" s="83"/>
    </row>
    <row r="788246" spans="16:16" x14ac:dyDescent="0.3">
      <c r="P788246" s="83"/>
    </row>
    <row r="788247" spans="16:16" x14ac:dyDescent="0.3">
      <c r="P788247" s="83"/>
    </row>
    <row r="788248" spans="16:16" x14ac:dyDescent="0.3">
      <c r="P788248" s="83"/>
    </row>
    <row r="788249" spans="16:16" x14ac:dyDescent="0.3">
      <c r="P788249" s="83"/>
    </row>
    <row r="788250" spans="16:16" x14ac:dyDescent="0.3">
      <c r="P788250" s="83"/>
    </row>
    <row r="788251" spans="16:16" x14ac:dyDescent="0.3">
      <c r="P788251" s="83"/>
    </row>
    <row r="788252" spans="16:16" x14ac:dyDescent="0.3">
      <c r="P788252" s="83"/>
    </row>
    <row r="788253" spans="16:16" x14ac:dyDescent="0.3">
      <c r="P788253" s="83"/>
    </row>
    <row r="788254" spans="16:16" x14ac:dyDescent="0.3">
      <c r="P788254" s="83"/>
    </row>
    <row r="788255" spans="16:16" x14ac:dyDescent="0.3">
      <c r="P788255" s="83"/>
    </row>
    <row r="788256" spans="16:16" x14ac:dyDescent="0.3">
      <c r="P788256" s="83"/>
    </row>
    <row r="788257" spans="16:16" x14ac:dyDescent="0.3">
      <c r="P788257" s="83"/>
    </row>
    <row r="788258" spans="16:16" x14ac:dyDescent="0.3">
      <c r="P788258" s="83"/>
    </row>
    <row r="788259" spans="16:16" x14ac:dyDescent="0.3">
      <c r="P788259" s="83"/>
    </row>
    <row r="788260" spans="16:16" x14ac:dyDescent="0.3">
      <c r="P788260" s="83"/>
    </row>
    <row r="788261" spans="16:16" x14ac:dyDescent="0.3">
      <c r="P788261" s="83"/>
    </row>
    <row r="788262" spans="16:16" x14ac:dyDescent="0.3">
      <c r="P788262" s="83"/>
    </row>
    <row r="788263" spans="16:16" x14ac:dyDescent="0.3">
      <c r="P788263" s="83"/>
    </row>
    <row r="788264" spans="16:16" x14ac:dyDescent="0.3">
      <c r="P788264" s="83"/>
    </row>
    <row r="788265" spans="16:16" x14ac:dyDescent="0.3">
      <c r="P788265" s="83"/>
    </row>
    <row r="788266" spans="16:16" x14ac:dyDescent="0.3">
      <c r="P788266" s="83"/>
    </row>
    <row r="788267" spans="16:16" x14ac:dyDescent="0.3">
      <c r="P788267" s="83"/>
    </row>
    <row r="788268" spans="16:16" x14ac:dyDescent="0.3">
      <c r="P788268" s="83"/>
    </row>
    <row r="788269" spans="16:16" x14ac:dyDescent="0.3">
      <c r="P788269" s="83"/>
    </row>
    <row r="788270" spans="16:16" x14ac:dyDescent="0.3">
      <c r="P788270" s="83"/>
    </row>
    <row r="788271" spans="16:16" x14ac:dyDescent="0.3">
      <c r="P788271" s="83"/>
    </row>
    <row r="788272" spans="16:16" x14ac:dyDescent="0.3">
      <c r="P788272" s="83"/>
    </row>
    <row r="788273" spans="16:16" x14ac:dyDescent="0.3">
      <c r="P788273" s="83"/>
    </row>
    <row r="788274" spans="16:16" x14ac:dyDescent="0.3">
      <c r="P788274" s="83"/>
    </row>
    <row r="788275" spans="16:16" x14ac:dyDescent="0.3">
      <c r="P788275" s="83"/>
    </row>
    <row r="788276" spans="16:16" x14ac:dyDescent="0.3">
      <c r="P788276" s="83"/>
    </row>
    <row r="788277" spans="16:16" x14ac:dyDescent="0.3">
      <c r="P788277" s="83"/>
    </row>
    <row r="788278" spans="16:16" x14ac:dyDescent="0.3">
      <c r="P788278" s="83"/>
    </row>
    <row r="788279" spans="16:16" x14ac:dyDescent="0.3">
      <c r="P788279" s="83"/>
    </row>
    <row r="788280" spans="16:16" x14ac:dyDescent="0.3">
      <c r="P788280" s="83"/>
    </row>
    <row r="788281" spans="16:16" x14ac:dyDescent="0.3">
      <c r="P788281" s="83"/>
    </row>
    <row r="788282" spans="16:16" x14ac:dyDescent="0.3">
      <c r="P788282" s="83"/>
    </row>
    <row r="788283" spans="16:16" x14ac:dyDescent="0.3">
      <c r="P788283" s="83"/>
    </row>
    <row r="788284" spans="16:16" x14ac:dyDescent="0.3">
      <c r="P788284" s="83"/>
    </row>
    <row r="788285" spans="16:16" x14ac:dyDescent="0.3">
      <c r="P788285" s="83"/>
    </row>
    <row r="788286" spans="16:16" x14ac:dyDescent="0.3">
      <c r="P788286" s="83"/>
    </row>
    <row r="788287" spans="16:16" x14ac:dyDescent="0.3">
      <c r="P788287" s="83"/>
    </row>
    <row r="788288" spans="16:16" x14ac:dyDescent="0.3">
      <c r="P788288" s="83"/>
    </row>
    <row r="788289" spans="16:16" x14ac:dyDescent="0.3">
      <c r="P788289" s="83"/>
    </row>
    <row r="788290" spans="16:16" x14ac:dyDescent="0.3">
      <c r="P788290" s="83"/>
    </row>
    <row r="788291" spans="16:16" x14ac:dyDescent="0.3">
      <c r="P788291" s="83"/>
    </row>
    <row r="788292" spans="16:16" x14ac:dyDescent="0.3">
      <c r="P788292" s="83"/>
    </row>
    <row r="788293" spans="16:16" x14ac:dyDescent="0.3">
      <c r="P788293" s="83"/>
    </row>
    <row r="788294" spans="16:16" x14ac:dyDescent="0.3">
      <c r="P788294" s="83"/>
    </row>
    <row r="788295" spans="16:16" x14ac:dyDescent="0.3">
      <c r="P788295" s="83"/>
    </row>
    <row r="788296" spans="16:16" x14ac:dyDescent="0.3">
      <c r="P788296" s="83"/>
    </row>
    <row r="788297" spans="16:16" x14ac:dyDescent="0.3">
      <c r="P788297" s="83"/>
    </row>
    <row r="788298" spans="16:16" x14ac:dyDescent="0.3">
      <c r="P788298" s="83"/>
    </row>
    <row r="788299" spans="16:16" x14ac:dyDescent="0.3">
      <c r="P788299" s="83"/>
    </row>
    <row r="788300" spans="16:16" x14ac:dyDescent="0.3">
      <c r="P788300" s="83"/>
    </row>
    <row r="788301" spans="16:16" x14ac:dyDescent="0.3">
      <c r="P788301" s="83"/>
    </row>
    <row r="788302" spans="16:16" x14ac:dyDescent="0.3">
      <c r="P788302" s="83"/>
    </row>
    <row r="788303" spans="16:16" x14ac:dyDescent="0.3">
      <c r="P788303" s="83"/>
    </row>
    <row r="788304" spans="16:16" x14ac:dyDescent="0.3">
      <c r="P788304" s="83"/>
    </row>
    <row r="788305" spans="16:16" x14ac:dyDescent="0.3">
      <c r="P788305" s="83"/>
    </row>
    <row r="788306" spans="16:16" x14ac:dyDescent="0.3">
      <c r="P788306" s="83"/>
    </row>
    <row r="788307" spans="16:16" x14ac:dyDescent="0.3">
      <c r="P788307" s="83"/>
    </row>
    <row r="788308" spans="16:16" x14ac:dyDescent="0.3">
      <c r="P788308" s="83"/>
    </row>
    <row r="788309" spans="16:16" x14ac:dyDescent="0.3">
      <c r="P788309" s="83"/>
    </row>
    <row r="788310" spans="16:16" x14ac:dyDescent="0.3">
      <c r="P788310" s="83"/>
    </row>
    <row r="788311" spans="16:16" x14ac:dyDescent="0.3">
      <c r="P788311" s="83"/>
    </row>
    <row r="788312" spans="16:16" x14ac:dyDescent="0.3">
      <c r="P788312" s="83"/>
    </row>
    <row r="788313" spans="16:16" x14ac:dyDescent="0.3">
      <c r="P788313" s="83"/>
    </row>
    <row r="788314" spans="16:16" x14ac:dyDescent="0.3">
      <c r="P788314" s="83"/>
    </row>
    <row r="788315" spans="16:16" x14ac:dyDescent="0.3">
      <c r="P788315" s="83"/>
    </row>
    <row r="788316" spans="16:16" x14ac:dyDescent="0.3">
      <c r="P788316" s="83"/>
    </row>
    <row r="788317" spans="16:16" x14ac:dyDescent="0.3">
      <c r="P788317" s="83"/>
    </row>
    <row r="788318" spans="16:16" x14ac:dyDescent="0.3">
      <c r="P788318" s="83"/>
    </row>
    <row r="788319" spans="16:16" x14ac:dyDescent="0.3">
      <c r="P788319" s="83"/>
    </row>
    <row r="788320" spans="16:16" x14ac:dyDescent="0.3">
      <c r="P788320" s="83"/>
    </row>
    <row r="788321" spans="16:16" x14ac:dyDescent="0.3">
      <c r="P788321" s="83"/>
    </row>
    <row r="788322" spans="16:16" x14ac:dyDescent="0.3">
      <c r="P788322" s="83"/>
    </row>
    <row r="788323" spans="16:16" x14ac:dyDescent="0.3">
      <c r="P788323" s="83"/>
    </row>
    <row r="788324" spans="16:16" x14ac:dyDescent="0.3">
      <c r="P788324" s="83"/>
    </row>
    <row r="788325" spans="16:16" x14ac:dyDescent="0.3">
      <c r="P788325" s="83"/>
    </row>
    <row r="788326" spans="16:16" x14ac:dyDescent="0.3">
      <c r="P788326" s="83"/>
    </row>
    <row r="788327" spans="16:16" x14ac:dyDescent="0.3">
      <c r="P788327" s="83"/>
    </row>
    <row r="788328" spans="16:16" x14ac:dyDescent="0.3">
      <c r="P788328" s="83"/>
    </row>
    <row r="788329" spans="16:16" x14ac:dyDescent="0.3">
      <c r="P788329" s="83"/>
    </row>
    <row r="788330" spans="16:16" x14ac:dyDescent="0.3">
      <c r="P788330" s="83"/>
    </row>
    <row r="788331" spans="16:16" x14ac:dyDescent="0.3">
      <c r="P788331" s="83"/>
    </row>
    <row r="788332" spans="16:16" x14ac:dyDescent="0.3">
      <c r="P788332" s="83"/>
    </row>
    <row r="788333" spans="16:16" x14ac:dyDescent="0.3">
      <c r="P788333" s="83"/>
    </row>
    <row r="788334" spans="16:16" x14ac:dyDescent="0.3">
      <c r="P788334" s="83"/>
    </row>
    <row r="788335" spans="16:16" x14ac:dyDescent="0.3">
      <c r="P788335" s="83"/>
    </row>
    <row r="788336" spans="16:16" x14ac:dyDescent="0.3">
      <c r="P788336" s="83"/>
    </row>
    <row r="788337" spans="16:16" x14ac:dyDescent="0.3">
      <c r="P788337" s="83"/>
    </row>
    <row r="788338" spans="16:16" x14ac:dyDescent="0.3">
      <c r="P788338" s="83"/>
    </row>
    <row r="788339" spans="16:16" x14ac:dyDescent="0.3">
      <c r="P788339" s="83"/>
    </row>
    <row r="788340" spans="16:16" x14ac:dyDescent="0.3">
      <c r="P788340" s="83"/>
    </row>
    <row r="788341" spans="16:16" x14ac:dyDescent="0.3">
      <c r="P788341" s="83"/>
    </row>
    <row r="788342" spans="16:16" x14ac:dyDescent="0.3">
      <c r="P788342" s="83"/>
    </row>
    <row r="788343" spans="16:16" x14ac:dyDescent="0.3">
      <c r="P788343" s="83"/>
    </row>
    <row r="788344" spans="16:16" x14ac:dyDescent="0.3">
      <c r="P788344" s="83"/>
    </row>
    <row r="788345" spans="16:16" x14ac:dyDescent="0.3">
      <c r="P788345" s="83"/>
    </row>
    <row r="788346" spans="16:16" x14ac:dyDescent="0.3">
      <c r="P788346" s="83"/>
    </row>
    <row r="788347" spans="16:16" x14ac:dyDescent="0.3">
      <c r="P788347" s="83"/>
    </row>
    <row r="788348" spans="16:16" x14ac:dyDescent="0.3">
      <c r="P788348" s="83"/>
    </row>
    <row r="788349" spans="16:16" x14ac:dyDescent="0.3">
      <c r="P788349" s="83"/>
    </row>
    <row r="788350" spans="16:16" x14ac:dyDescent="0.3">
      <c r="P788350" s="83"/>
    </row>
    <row r="788351" spans="16:16" x14ac:dyDescent="0.3">
      <c r="P788351" s="83"/>
    </row>
    <row r="788352" spans="16:16" x14ac:dyDescent="0.3">
      <c r="P788352" s="83"/>
    </row>
    <row r="788353" spans="16:16" x14ac:dyDescent="0.3">
      <c r="P788353" s="83"/>
    </row>
    <row r="788354" spans="16:16" x14ac:dyDescent="0.3">
      <c r="P788354" s="83"/>
    </row>
    <row r="788355" spans="16:16" x14ac:dyDescent="0.3">
      <c r="P788355" s="83"/>
    </row>
    <row r="788356" spans="16:16" x14ac:dyDescent="0.3">
      <c r="P788356" s="83"/>
    </row>
    <row r="788357" spans="16:16" x14ac:dyDescent="0.3">
      <c r="P788357" s="83"/>
    </row>
    <row r="788358" spans="16:16" x14ac:dyDescent="0.3">
      <c r="P788358" s="83"/>
    </row>
    <row r="788359" spans="16:16" x14ac:dyDescent="0.3">
      <c r="P788359" s="83"/>
    </row>
    <row r="788360" spans="16:16" x14ac:dyDescent="0.3">
      <c r="P788360" s="83"/>
    </row>
    <row r="788361" spans="16:16" x14ac:dyDescent="0.3">
      <c r="P788361" s="83"/>
    </row>
    <row r="788362" spans="16:16" x14ac:dyDescent="0.3">
      <c r="P788362" s="83"/>
    </row>
    <row r="788363" spans="16:16" x14ac:dyDescent="0.3">
      <c r="P788363" s="83"/>
    </row>
    <row r="788364" spans="16:16" x14ac:dyDescent="0.3">
      <c r="P788364" s="83"/>
    </row>
    <row r="788365" spans="16:16" x14ac:dyDescent="0.3">
      <c r="P788365" s="83"/>
    </row>
    <row r="788366" spans="16:16" x14ac:dyDescent="0.3">
      <c r="P788366" s="83"/>
    </row>
    <row r="788367" spans="16:16" x14ac:dyDescent="0.3">
      <c r="P788367" s="83"/>
    </row>
    <row r="788368" spans="16:16" x14ac:dyDescent="0.3">
      <c r="P788368" s="83"/>
    </row>
    <row r="788369" spans="16:16" x14ac:dyDescent="0.3">
      <c r="P788369" s="83"/>
    </row>
    <row r="788370" spans="16:16" x14ac:dyDescent="0.3">
      <c r="P788370" s="83"/>
    </row>
    <row r="788371" spans="16:16" x14ac:dyDescent="0.3">
      <c r="P788371" s="83"/>
    </row>
    <row r="788372" spans="16:16" x14ac:dyDescent="0.3">
      <c r="P788372" s="83"/>
    </row>
    <row r="788373" spans="16:16" x14ac:dyDescent="0.3">
      <c r="P788373" s="83"/>
    </row>
    <row r="788374" spans="16:16" x14ac:dyDescent="0.3">
      <c r="P788374" s="83"/>
    </row>
    <row r="788375" spans="16:16" x14ac:dyDescent="0.3">
      <c r="P788375" s="83"/>
    </row>
    <row r="788376" spans="16:16" x14ac:dyDescent="0.3">
      <c r="P788376" s="83"/>
    </row>
    <row r="788377" spans="16:16" x14ac:dyDescent="0.3">
      <c r="P788377" s="83"/>
    </row>
    <row r="788378" spans="16:16" x14ac:dyDescent="0.3">
      <c r="P788378" s="83"/>
    </row>
    <row r="788379" spans="16:16" x14ac:dyDescent="0.3">
      <c r="P788379" s="83"/>
    </row>
    <row r="788380" spans="16:16" x14ac:dyDescent="0.3">
      <c r="P788380" s="83"/>
    </row>
    <row r="788381" spans="16:16" x14ac:dyDescent="0.3">
      <c r="P788381" s="83"/>
    </row>
    <row r="788382" spans="16:16" x14ac:dyDescent="0.3">
      <c r="P788382" s="83"/>
    </row>
    <row r="788383" spans="16:16" x14ac:dyDescent="0.3">
      <c r="P788383" s="83"/>
    </row>
    <row r="788384" spans="16:16" x14ac:dyDescent="0.3">
      <c r="P788384" s="83"/>
    </row>
    <row r="788385" spans="16:16" x14ac:dyDescent="0.3">
      <c r="P788385" s="83"/>
    </row>
    <row r="788386" spans="16:16" x14ac:dyDescent="0.3">
      <c r="P788386" s="83"/>
    </row>
    <row r="788387" spans="16:16" x14ac:dyDescent="0.3">
      <c r="P788387" s="83"/>
    </row>
    <row r="788388" spans="16:16" x14ac:dyDescent="0.3">
      <c r="P788388" s="83"/>
    </row>
    <row r="788389" spans="16:16" x14ac:dyDescent="0.3">
      <c r="P788389" s="83"/>
    </row>
    <row r="788390" spans="16:16" x14ac:dyDescent="0.3">
      <c r="P788390" s="83"/>
    </row>
    <row r="788391" spans="16:16" x14ac:dyDescent="0.3">
      <c r="P788391" s="83"/>
    </row>
    <row r="788392" spans="16:16" x14ac:dyDescent="0.3">
      <c r="P788392" s="83"/>
    </row>
    <row r="788393" spans="16:16" x14ac:dyDescent="0.3">
      <c r="P788393" s="83"/>
    </row>
    <row r="788394" spans="16:16" x14ac:dyDescent="0.3">
      <c r="P788394" s="83"/>
    </row>
    <row r="788395" spans="16:16" x14ac:dyDescent="0.3">
      <c r="P788395" s="83"/>
    </row>
    <row r="788396" spans="16:16" x14ac:dyDescent="0.3">
      <c r="P788396" s="83"/>
    </row>
    <row r="788397" spans="16:16" x14ac:dyDescent="0.3">
      <c r="P788397" s="83"/>
    </row>
    <row r="788398" spans="16:16" x14ac:dyDescent="0.3">
      <c r="P788398" s="83"/>
    </row>
    <row r="788399" spans="16:16" x14ac:dyDescent="0.3">
      <c r="P788399" s="83"/>
    </row>
    <row r="788400" spans="16:16" x14ac:dyDescent="0.3">
      <c r="P788400" s="83"/>
    </row>
    <row r="788401" spans="16:16" x14ac:dyDescent="0.3">
      <c r="P788401" s="83"/>
    </row>
    <row r="788402" spans="16:16" x14ac:dyDescent="0.3">
      <c r="P788402" s="83"/>
    </row>
    <row r="788403" spans="16:16" x14ac:dyDescent="0.3">
      <c r="P788403" s="83"/>
    </row>
    <row r="788404" spans="16:16" x14ac:dyDescent="0.3">
      <c r="P788404" s="83"/>
    </row>
    <row r="788405" spans="16:16" x14ac:dyDescent="0.3">
      <c r="P788405" s="83"/>
    </row>
    <row r="788406" spans="16:16" x14ac:dyDescent="0.3">
      <c r="P788406" s="83"/>
    </row>
    <row r="788407" spans="16:16" x14ac:dyDescent="0.3">
      <c r="P788407" s="83"/>
    </row>
    <row r="788408" spans="16:16" x14ac:dyDescent="0.3">
      <c r="P788408" s="83"/>
    </row>
    <row r="788409" spans="16:16" x14ac:dyDescent="0.3">
      <c r="P788409" s="83"/>
    </row>
    <row r="788410" spans="16:16" x14ac:dyDescent="0.3">
      <c r="P788410" s="83"/>
    </row>
    <row r="788411" spans="16:16" x14ac:dyDescent="0.3">
      <c r="P788411" s="83"/>
    </row>
    <row r="788412" spans="16:16" x14ac:dyDescent="0.3">
      <c r="P788412" s="83"/>
    </row>
    <row r="788413" spans="16:16" x14ac:dyDescent="0.3">
      <c r="P788413" s="83"/>
    </row>
    <row r="788414" spans="16:16" x14ac:dyDescent="0.3">
      <c r="P788414" s="83"/>
    </row>
    <row r="788415" spans="16:16" x14ac:dyDescent="0.3">
      <c r="P788415" s="83"/>
    </row>
    <row r="788416" spans="16:16" x14ac:dyDescent="0.3">
      <c r="P788416" s="83"/>
    </row>
    <row r="788417" spans="16:16" x14ac:dyDescent="0.3">
      <c r="P788417" s="83"/>
    </row>
    <row r="788418" spans="16:16" x14ac:dyDescent="0.3">
      <c r="P788418" s="83"/>
    </row>
    <row r="788419" spans="16:16" x14ac:dyDescent="0.3">
      <c r="P788419" s="83"/>
    </row>
    <row r="788420" spans="16:16" x14ac:dyDescent="0.3">
      <c r="P788420" s="83"/>
    </row>
    <row r="788421" spans="16:16" x14ac:dyDescent="0.3">
      <c r="P788421" s="83"/>
    </row>
    <row r="788422" spans="16:16" x14ac:dyDescent="0.3">
      <c r="P788422" s="83"/>
    </row>
    <row r="788423" spans="16:16" x14ac:dyDescent="0.3">
      <c r="P788423" s="83"/>
    </row>
    <row r="788424" spans="16:16" x14ac:dyDescent="0.3">
      <c r="P788424" s="83"/>
    </row>
    <row r="788425" spans="16:16" x14ac:dyDescent="0.3">
      <c r="P788425" s="83"/>
    </row>
    <row r="788426" spans="16:16" x14ac:dyDescent="0.3">
      <c r="P788426" s="83"/>
    </row>
    <row r="788427" spans="16:16" x14ac:dyDescent="0.3">
      <c r="P788427" s="83"/>
    </row>
    <row r="788428" spans="16:16" x14ac:dyDescent="0.3">
      <c r="P788428" s="83"/>
    </row>
    <row r="788429" spans="16:16" x14ac:dyDescent="0.3">
      <c r="P788429" s="83"/>
    </row>
    <row r="788430" spans="16:16" x14ac:dyDescent="0.3">
      <c r="P788430" s="83"/>
    </row>
    <row r="788431" spans="16:16" x14ac:dyDescent="0.3">
      <c r="P788431" s="83"/>
    </row>
    <row r="788432" spans="16:16" x14ac:dyDescent="0.3">
      <c r="P788432" s="83"/>
    </row>
    <row r="788433" spans="16:16" x14ac:dyDescent="0.3">
      <c r="P788433" s="83"/>
    </row>
    <row r="788434" spans="16:16" x14ac:dyDescent="0.3">
      <c r="P788434" s="83"/>
    </row>
    <row r="788435" spans="16:16" x14ac:dyDescent="0.3">
      <c r="P788435" s="83"/>
    </row>
    <row r="788436" spans="16:16" x14ac:dyDescent="0.3">
      <c r="P788436" s="83"/>
    </row>
    <row r="788437" spans="16:16" x14ac:dyDescent="0.3">
      <c r="P788437" s="83"/>
    </row>
    <row r="788438" spans="16:16" x14ac:dyDescent="0.3">
      <c r="P788438" s="83"/>
    </row>
    <row r="788439" spans="16:16" x14ac:dyDescent="0.3">
      <c r="P788439" s="83"/>
    </row>
    <row r="788440" spans="16:16" x14ac:dyDescent="0.3">
      <c r="P788440" s="83"/>
    </row>
    <row r="788441" spans="16:16" x14ac:dyDescent="0.3">
      <c r="P788441" s="83"/>
    </row>
    <row r="788442" spans="16:16" x14ac:dyDescent="0.3">
      <c r="P788442" s="83"/>
    </row>
    <row r="788443" spans="16:16" x14ac:dyDescent="0.3">
      <c r="P788443" s="83"/>
    </row>
    <row r="788444" spans="16:16" x14ac:dyDescent="0.3">
      <c r="P788444" s="83"/>
    </row>
    <row r="788445" spans="16:16" x14ac:dyDescent="0.3">
      <c r="P788445" s="83"/>
    </row>
    <row r="788446" spans="16:16" x14ac:dyDescent="0.3">
      <c r="P788446" s="83"/>
    </row>
    <row r="788447" spans="16:16" x14ac:dyDescent="0.3">
      <c r="P788447" s="83"/>
    </row>
    <row r="788448" spans="16:16" x14ac:dyDescent="0.3">
      <c r="P788448" s="83"/>
    </row>
    <row r="788449" spans="16:16" x14ac:dyDescent="0.3">
      <c r="P788449" s="83"/>
    </row>
    <row r="788450" spans="16:16" x14ac:dyDescent="0.3">
      <c r="P788450" s="83"/>
    </row>
    <row r="788451" spans="16:16" x14ac:dyDescent="0.3">
      <c r="P788451" s="83"/>
    </row>
    <row r="788452" spans="16:16" x14ac:dyDescent="0.3">
      <c r="P788452" s="83"/>
    </row>
    <row r="788453" spans="16:16" x14ac:dyDescent="0.3">
      <c r="P788453" s="83"/>
    </row>
    <row r="788454" spans="16:16" x14ac:dyDescent="0.3">
      <c r="P788454" s="83"/>
    </row>
    <row r="788455" spans="16:16" x14ac:dyDescent="0.3">
      <c r="P788455" s="83"/>
    </row>
    <row r="788456" spans="16:16" x14ac:dyDescent="0.3">
      <c r="P788456" s="83"/>
    </row>
    <row r="788457" spans="16:16" x14ac:dyDescent="0.3">
      <c r="P788457" s="83"/>
    </row>
    <row r="788458" spans="16:16" x14ac:dyDescent="0.3">
      <c r="P788458" s="83"/>
    </row>
    <row r="788459" spans="16:16" x14ac:dyDescent="0.3">
      <c r="P788459" s="83"/>
    </row>
    <row r="788460" spans="16:16" x14ac:dyDescent="0.3">
      <c r="P788460" s="83"/>
    </row>
    <row r="788461" spans="16:16" x14ac:dyDescent="0.3">
      <c r="P788461" s="83"/>
    </row>
    <row r="788462" spans="16:16" x14ac:dyDescent="0.3">
      <c r="P788462" s="83"/>
    </row>
    <row r="788463" spans="16:16" x14ac:dyDescent="0.3">
      <c r="P788463" s="83"/>
    </row>
    <row r="788464" spans="16:16" x14ac:dyDescent="0.3">
      <c r="P788464" s="83"/>
    </row>
    <row r="788465" spans="16:16" x14ac:dyDescent="0.3">
      <c r="P788465" s="83"/>
    </row>
    <row r="788466" spans="16:16" x14ac:dyDescent="0.3">
      <c r="P788466" s="83"/>
    </row>
    <row r="788467" spans="16:16" x14ac:dyDescent="0.3">
      <c r="P788467" s="83"/>
    </row>
    <row r="788468" spans="16:16" x14ac:dyDescent="0.3">
      <c r="P788468" s="83"/>
    </row>
    <row r="788469" spans="16:16" x14ac:dyDescent="0.3">
      <c r="P788469" s="83"/>
    </row>
    <row r="788470" spans="16:16" x14ac:dyDescent="0.3">
      <c r="P788470" s="83"/>
    </row>
    <row r="788471" spans="16:16" x14ac:dyDescent="0.3">
      <c r="P788471" s="83"/>
    </row>
    <row r="788472" spans="16:16" x14ac:dyDescent="0.3">
      <c r="P788472" s="83"/>
    </row>
    <row r="788473" spans="16:16" x14ac:dyDescent="0.3">
      <c r="P788473" s="83"/>
    </row>
    <row r="788474" spans="16:16" x14ac:dyDescent="0.3">
      <c r="P788474" s="83"/>
    </row>
    <row r="788475" spans="16:16" x14ac:dyDescent="0.3">
      <c r="P788475" s="83"/>
    </row>
    <row r="788476" spans="16:16" x14ac:dyDescent="0.3">
      <c r="P788476" s="83"/>
    </row>
    <row r="788477" spans="16:16" x14ac:dyDescent="0.3">
      <c r="P788477" s="83"/>
    </row>
    <row r="788478" spans="16:16" x14ac:dyDescent="0.3">
      <c r="P788478" s="83"/>
    </row>
    <row r="788479" spans="16:16" x14ac:dyDescent="0.3">
      <c r="P788479" s="83"/>
    </row>
    <row r="788480" spans="16:16" x14ac:dyDescent="0.3">
      <c r="P788480" s="83"/>
    </row>
    <row r="788481" spans="16:16" x14ac:dyDescent="0.3">
      <c r="P788481" s="83"/>
    </row>
    <row r="788482" spans="16:16" x14ac:dyDescent="0.3">
      <c r="P788482" s="83"/>
    </row>
    <row r="788483" spans="16:16" x14ac:dyDescent="0.3">
      <c r="P788483" s="83"/>
    </row>
    <row r="788484" spans="16:16" x14ac:dyDescent="0.3">
      <c r="P788484" s="83"/>
    </row>
    <row r="788485" spans="16:16" x14ac:dyDescent="0.3">
      <c r="P788485" s="83"/>
    </row>
    <row r="788486" spans="16:16" x14ac:dyDescent="0.3">
      <c r="P788486" s="83"/>
    </row>
    <row r="788487" spans="16:16" x14ac:dyDescent="0.3">
      <c r="P788487" s="83"/>
    </row>
    <row r="788488" spans="16:16" x14ac:dyDescent="0.3">
      <c r="P788488" s="83"/>
    </row>
    <row r="788489" spans="16:16" x14ac:dyDescent="0.3">
      <c r="P788489" s="83"/>
    </row>
    <row r="788490" spans="16:16" x14ac:dyDescent="0.3">
      <c r="P788490" s="83"/>
    </row>
    <row r="788491" spans="16:16" x14ac:dyDescent="0.3">
      <c r="P788491" s="83"/>
    </row>
    <row r="788492" spans="16:16" x14ac:dyDescent="0.3">
      <c r="P788492" s="83"/>
    </row>
    <row r="788493" spans="16:16" x14ac:dyDescent="0.3">
      <c r="P788493" s="83"/>
    </row>
    <row r="788494" spans="16:16" x14ac:dyDescent="0.3">
      <c r="P788494" s="83"/>
    </row>
    <row r="788495" spans="16:16" x14ac:dyDescent="0.3">
      <c r="P788495" s="83"/>
    </row>
    <row r="788496" spans="16:16" x14ac:dyDescent="0.3">
      <c r="P788496" s="83"/>
    </row>
    <row r="788497" spans="16:16" x14ac:dyDescent="0.3">
      <c r="P788497" s="83"/>
    </row>
    <row r="788498" spans="16:16" x14ac:dyDescent="0.3">
      <c r="P788498" s="83"/>
    </row>
    <row r="788499" spans="16:16" x14ac:dyDescent="0.3">
      <c r="P788499" s="83"/>
    </row>
    <row r="788500" spans="16:16" x14ac:dyDescent="0.3">
      <c r="P788500" s="83"/>
    </row>
    <row r="788501" spans="16:16" x14ac:dyDescent="0.3">
      <c r="P788501" s="83"/>
    </row>
    <row r="788502" spans="16:16" x14ac:dyDescent="0.3">
      <c r="P788502" s="83"/>
    </row>
    <row r="788503" spans="16:16" x14ac:dyDescent="0.3">
      <c r="P788503" s="83"/>
    </row>
    <row r="788504" spans="16:16" x14ac:dyDescent="0.3">
      <c r="P788504" s="83"/>
    </row>
    <row r="788505" spans="16:16" x14ac:dyDescent="0.3">
      <c r="P788505" s="83"/>
    </row>
    <row r="788506" spans="16:16" x14ac:dyDescent="0.3">
      <c r="P788506" s="83"/>
    </row>
    <row r="788507" spans="16:16" x14ac:dyDescent="0.3">
      <c r="P788507" s="83"/>
    </row>
    <row r="788508" spans="16:16" x14ac:dyDescent="0.3">
      <c r="P788508" s="83"/>
    </row>
    <row r="788509" spans="16:16" x14ac:dyDescent="0.3">
      <c r="P788509" s="83"/>
    </row>
    <row r="788510" spans="16:16" x14ac:dyDescent="0.3">
      <c r="P788510" s="83"/>
    </row>
    <row r="788511" spans="16:16" x14ac:dyDescent="0.3">
      <c r="P788511" s="83"/>
    </row>
    <row r="788512" spans="16:16" x14ac:dyDescent="0.3">
      <c r="P788512" s="83"/>
    </row>
    <row r="788513" spans="16:16" x14ac:dyDescent="0.3">
      <c r="P788513" s="83"/>
    </row>
    <row r="788514" spans="16:16" x14ac:dyDescent="0.3">
      <c r="P788514" s="83"/>
    </row>
    <row r="788515" spans="16:16" x14ac:dyDescent="0.3">
      <c r="P788515" s="83"/>
    </row>
    <row r="788516" spans="16:16" x14ac:dyDescent="0.3">
      <c r="P788516" s="83"/>
    </row>
    <row r="788517" spans="16:16" x14ac:dyDescent="0.3">
      <c r="P788517" s="83"/>
    </row>
    <row r="788518" spans="16:16" x14ac:dyDescent="0.3">
      <c r="P788518" s="83"/>
    </row>
    <row r="788519" spans="16:16" x14ac:dyDescent="0.3">
      <c r="P788519" s="83"/>
    </row>
    <row r="788520" spans="16:16" x14ac:dyDescent="0.3">
      <c r="P788520" s="83"/>
    </row>
    <row r="788521" spans="16:16" x14ac:dyDescent="0.3">
      <c r="P788521" s="83"/>
    </row>
    <row r="788522" spans="16:16" x14ac:dyDescent="0.3">
      <c r="P788522" s="83"/>
    </row>
    <row r="788523" spans="16:16" x14ac:dyDescent="0.3">
      <c r="P788523" s="83"/>
    </row>
    <row r="788524" spans="16:16" x14ac:dyDescent="0.3">
      <c r="P788524" s="83"/>
    </row>
    <row r="788525" spans="16:16" x14ac:dyDescent="0.3">
      <c r="P788525" s="83"/>
    </row>
    <row r="788526" spans="16:16" x14ac:dyDescent="0.3">
      <c r="P788526" s="83"/>
    </row>
    <row r="788527" spans="16:16" x14ac:dyDescent="0.3">
      <c r="P788527" s="83"/>
    </row>
    <row r="788528" spans="16:16" x14ac:dyDescent="0.3">
      <c r="P788528" s="83"/>
    </row>
    <row r="788529" spans="16:16" x14ac:dyDescent="0.3">
      <c r="P788529" s="83"/>
    </row>
    <row r="788530" spans="16:16" x14ac:dyDescent="0.3">
      <c r="P788530" s="83"/>
    </row>
    <row r="788531" spans="16:16" x14ac:dyDescent="0.3">
      <c r="P788531" s="83"/>
    </row>
    <row r="788532" spans="16:16" x14ac:dyDescent="0.3">
      <c r="P788532" s="83"/>
    </row>
    <row r="788533" spans="16:16" x14ac:dyDescent="0.3">
      <c r="P788533" s="83"/>
    </row>
    <row r="788534" spans="16:16" x14ac:dyDescent="0.3">
      <c r="P788534" s="83"/>
    </row>
    <row r="788535" spans="16:16" x14ac:dyDescent="0.3">
      <c r="P788535" s="83"/>
    </row>
    <row r="788536" spans="16:16" x14ac:dyDescent="0.3">
      <c r="P788536" s="83"/>
    </row>
    <row r="788537" spans="16:16" x14ac:dyDescent="0.3">
      <c r="P788537" s="83"/>
    </row>
    <row r="788538" spans="16:16" x14ac:dyDescent="0.3">
      <c r="P788538" s="83"/>
    </row>
    <row r="788539" spans="16:16" x14ac:dyDescent="0.3">
      <c r="P788539" s="83"/>
    </row>
    <row r="788540" spans="16:16" x14ac:dyDescent="0.3">
      <c r="P788540" s="83"/>
    </row>
    <row r="788541" spans="16:16" x14ac:dyDescent="0.3">
      <c r="P788541" s="83"/>
    </row>
    <row r="788542" spans="16:16" x14ac:dyDescent="0.3">
      <c r="P788542" s="83"/>
    </row>
    <row r="788543" spans="16:16" x14ac:dyDescent="0.3">
      <c r="P788543" s="83"/>
    </row>
    <row r="788544" spans="16:16" x14ac:dyDescent="0.3">
      <c r="P788544" s="83"/>
    </row>
    <row r="788545" spans="16:16" x14ac:dyDescent="0.3">
      <c r="P788545" s="83"/>
    </row>
    <row r="788546" spans="16:16" x14ac:dyDescent="0.3">
      <c r="P788546" s="83"/>
    </row>
    <row r="788547" spans="16:16" x14ac:dyDescent="0.3">
      <c r="P788547" s="83"/>
    </row>
    <row r="788548" spans="16:16" x14ac:dyDescent="0.3">
      <c r="P788548" s="83"/>
    </row>
    <row r="788549" spans="16:16" x14ac:dyDescent="0.3">
      <c r="P788549" s="83"/>
    </row>
    <row r="788550" spans="16:16" x14ac:dyDescent="0.3">
      <c r="P788550" s="83"/>
    </row>
    <row r="788551" spans="16:16" x14ac:dyDescent="0.3">
      <c r="P788551" s="83"/>
    </row>
    <row r="788552" spans="16:16" x14ac:dyDescent="0.3">
      <c r="P788552" s="83"/>
    </row>
    <row r="788553" spans="16:16" x14ac:dyDescent="0.3">
      <c r="P788553" s="83"/>
    </row>
    <row r="788554" spans="16:16" x14ac:dyDescent="0.3">
      <c r="P788554" s="83"/>
    </row>
    <row r="788555" spans="16:16" x14ac:dyDescent="0.3">
      <c r="P788555" s="83"/>
    </row>
    <row r="788556" spans="16:16" x14ac:dyDescent="0.3">
      <c r="P788556" s="83"/>
    </row>
    <row r="788557" spans="16:16" x14ac:dyDescent="0.3">
      <c r="P788557" s="83"/>
    </row>
    <row r="788558" spans="16:16" x14ac:dyDescent="0.3">
      <c r="P788558" s="83"/>
    </row>
    <row r="788559" spans="16:16" x14ac:dyDescent="0.3">
      <c r="P788559" s="83"/>
    </row>
    <row r="788560" spans="16:16" x14ac:dyDescent="0.3">
      <c r="P788560" s="83"/>
    </row>
    <row r="788561" spans="16:16" x14ac:dyDescent="0.3">
      <c r="P788561" s="83"/>
    </row>
    <row r="788562" spans="16:16" x14ac:dyDescent="0.3">
      <c r="P788562" s="83"/>
    </row>
    <row r="788563" spans="16:16" x14ac:dyDescent="0.3">
      <c r="P788563" s="83"/>
    </row>
    <row r="788564" spans="16:16" x14ac:dyDescent="0.3">
      <c r="P788564" s="83"/>
    </row>
    <row r="788565" spans="16:16" x14ac:dyDescent="0.3">
      <c r="P788565" s="83"/>
    </row>
    <row r="788566" spans="16:16" x14ac:dyDescent="0.3">
      <c r="P788566" s="83"/>
    </row>
    <row r="788567" spans="16:16" x14ac:dyDescent="0.3">
      <c r="P788567" s="83"/>
    </row>
    <row r="788568" spans="16:16" x14ac:dyDescent="0.3">
      <c r="P788568" s="83"/>
    </row>
    <row r="788569" spans="16:16" x14ac:dyDescent="0.3">
      <c r="P788569" s="83"/>
    </row>
    <row r="788570" spans="16:16" x14ac:dyDescent="0.3">
      <c r="P788570" s="83"/>
    </row>
    <row r="788571" spans="16:16" x14ac:dyDescent="0.3">
      <c r="P788571" s="83"/>
    </row>
    <row r="788572" spans="16:16" x14ac:dyDescent="0.3">
      <c r="P788572" s="83"/>
    </row>
    <row r="788573" spans="16:16" x14ac:dyDescent="0.3">
      <c r="P788573" s="83"/>
    </row>
    <row r="788574" spans="16:16" x14ac:dyDescent="0.3">
      <c r="P788574" s="83"/>
    </row>
    <row r="788575" spans="16:16" x14ac:dyDescent="0.3">
      <c r="P788575" s="83"/>
    </row>
    <row r="788576" spans="16:16" x14ac:dyDescent="0.3">
      <c r="P788576" s="83"/>
    </row>
    <row r="788577" spans="16:16" x14ac:dyDescent="0.3">
      <c r="P788577" s="83"/>
    </row>
    <row r="788578" spans="16:16" x14ac:dyDescent="0.3">
      <c r="P788578" s="83"/>
    </row>
    <row r="788579" spans="16:16" x14ac:dyDescent="0.3">
      <c r="P788579" s="83"/>
    </row>
    <row r="788580" spans="16:16" x14ac:dyDescent="0.3">
      <c r="P788580" s="83"/>
    </row>
    <row r="788581" spans="16:16" x14ac:dyDescent="0.3">
      <c r="P788581" s="83"/>
    </row>
    <row r="788582" spans="16:16" x14ac:dyDescent="0.3">
      <c r="P788582" s="83"/>
    </row>
    <row r="788583" spans="16:16" x14ac:dyDescent="0.3">
      <c r="P788583" s="83"/>
    </row>
    <row r="788584" spans="16:16" x14ac:dyDescent="0.3">
      <c r="P788584" s="83"/>
    </row>
    <row r="788585" spans="16:16" x14ac:dyDescent="0.3">
      <c r="P788585" s="83"/>
    </row>
    <row r="788586" spans="16:16" x14ac:dyDescent="0.3">
      <c r="P788586" s="83"/>
    </row>
    <row r="788587" spans="16:16" x14ac:dyDescent="0.3">
      <c r="P788587" s="83"/>
    </row>
    <row r="788588" spans="16:16" x14ac:dyDescent="0.3">
      <c r="P788588" s="83"/>
    </row>
    <row r="788589" spans="16:16" x14ac:dyDescent="0.3">
      <c r="P788589" s="83"/>
    </row>
    <row r="788590" spans="16:16" x14ac:dyDescent="0.3">
      <c r="P788590" s="83"/>
    </row>
    <row r="788591" spans="16:16" x14ac:dyDescent="0.3">
      <c r="P788591" s="83"/>
    </row>
    <row r="788592" spans="16:16" x14ac:dyDescent="0.3">
      <c r="P788592" s="83"/>
    </row>
    <row r="788593" spans="16:16" x14ac:dyDescent="0.3">
      <c r="P788593" s="83"/>
    </row>
    <row r="788594" spans="16:16" x14ac:dyDescent="0.3">
      <c r="P788594" s="83"/>
    </row>
    <row r="788595" spans="16:16" x14ac:dyDescent="0.3">
      <c r="P788595" s="83"/>
    </row>
    <row r="788596" spans="16:16" x14ac:dyDescent="0.3">
      <c r="P788596" s="83"/>
    </row>
    <row r="788597" spans="16:16" x14ac:dyDescent="0.3">
      <c r="P788597" s="83"/>
    </row>
    <row r="788598" spans="16:16" x14ac:dyDescent="0.3">
      <c r="P788598" s="83"/>
    </row>
    <row r="788599" spans="16:16" x14ac:dyDescent="0.3">
      <c r="P788599" s="83"/>
    </row>
    <row r="788600" spans="16:16" x14ac:dyDescent="0.3">
      <c r="P788600" s="83"/>
    </row>
    <row r="788601" spans="16:16" x14ac:dyDescent="0.3">
      <c r="P788601" s="83"/>
    </row>
    <row r="788602" spans="16:16" x14ac:dyDescent="0.3">
      <c r="P788602" s="83"/>
    </row>
    <row r="788603" spans="16:16" x14ac:dyDescent="0.3">
      <c r="P788603" s="83"/>
    </row>
    <row r="788604" spans="16:16" x14ac:dyDescent="0.3">
      <c r="P788604" s="83"/>
    </row>
    <row r="788605" spans="16:16" x14ac:dyDescent="0.3">
      <c r="P788605" s="83"/>
    </row>
    <row r="788606" spans="16:16" x14ac:dyDescent="0.3">
      <c r="P788606" s="83"/>
    </row>
    <row r="788607" spans="16:16" x14ac:dyDescent="0.3">
      <c r="P788607" s="83"/>
    </row>
    <row r="788608" spans="16:16" x14ac:dyDescent="0.3">
      <c r="P788608" s="83"/>
    </row>
    <row r="788609" spans="16:16" x14ac:dyDescent="0.3">
      <c r="P788609" s="83"/>
    </row>
    <row r="788610" spans="16:16" x14ac:dyDescent="0.3">
      <c r="P788610" s="83"/>
    </row>
    <row r="788611" spans="16:16" x14ac:dyDescent="0.3">
      <c r="P788611" s="83"/>
    </row>
    <row r="788612" spans="16:16" x14ac:dyDescent="0.3">
      <c r="P788612" s="83"/>
    </row>
    <row r="788613" spans="16:16" x14ac:dyDescent="0.3">
      <c r="P788613" s="83"/>
    </row>
    <row r="788614" spans="16:16" x14ac:dyDescent="0.3">
      <c r="P788614" s="83"/>
    </row>
    <row r="788615" spans="16:16" x14ac:dyDescent="0.3">
      <c r="P788615" s="83"/>
    </row>
    <row r="788616" spans="16:16" x14ac:dyDescent="0.3">
      <c r="P788616" s="83"/>
    </row>
    <row r="788617" spans="16:16" x14ac:dyDescent="0.3">
      <c r="P788617" s="83"/>
    </row>
    <row r="788618" spans="16:16" x14ac:dyDescent="0.3">
      <c r="P788618" s="83"/>
    </row>
    <row r="788619" spans="16:16" x14ac:dyDescent="0.3">
      <c r="P788619" s="83"/>
    </row>
    <row r="788620" spans="16:16" x14ac:dyDescent="0.3">
      <c r="P788620" s="83"/>
    </row>
    <row r="788621" spans="16:16" x14ac:dyDescent="0.3">
      <c r="P788621" s="83"/>
    </row>
    <row r="788622" spans="16:16" x14ac:dyDescent="0.3">
      <c r="P788622" s="83"/>
    </row>
    <row r="788623" spans="16:16" x14ac:dyDescent="0.3">
      <c r="P788623" s="83"/>
    </row>
    <row r="788624" spans="16:16" x14ac:dyDescent="0.3">
      <c r="P788624" s="83"/>
    </row>
    <row r="788625" spans="16:16" x14ac:dyDescent="0.3">
      <c r="P788625" s="83"/>
    </row>
    <row r="788626" spans="16:16" x14ac:dyDescent="0.3">
      <c r="P788626" s="83"/>
    </row>
    <row r="788627" spans="16:16" x14ac:dyDescent="0.3">
      <c r="P788627" s="83"/>
    </row>
    <row r="788628" spans="16:16" x14ac:dyDescent="0.3">
      <c r="P788628" s="83"/>
    </row>
    <row r="788629" spans="16:16" x14ac:dyDescent="0.3">
      <c r="P788629" s="83"/>
    </row>
    <row r="788630" spans="16:16" x14ac:dyDescent="0.3">
      <c r="P788630" s="83"/>
    </row>
    <row r="788631" spans="16:16" x14ac:dyDescent="0.3">
      <c r="P788631" s="83"/>
    </row>
    <row r="788632" spans="16:16" x14ac:dyDescent="0.3">
      <c r="P788632" s="83"/>
    </row>
    <row r="788633" spans="16:16" x14ac:dyDescent="0.3">
      <c r="P788633" s="83"/>
    </row>
    <row r="788634" spans="16:16" x14ac:dyDescent="0.3">
      <c r="P788634" s="83"/>
    </row>
    <row r="788635" spans="16:16" x14ac:dyDescent="0.3">
      <c r="P788635" s="83"/>
    </row>
    <row r="788636" spans="16:16" x14ac:dyDescent="0.3">
      <c r="P788636" s="83"/>
    </row>
    <row r="788637" spans="16:16" x14ac:dyDescent="0.3">
      <c r="P788637" s="83"/>
    </row>
    <row r="788638" spans="16:16" x14ac:dyDescent="0.3">
      <c r="P788638" s="83"/>
    </row>
    <row r="788639" spans="16:16" x14ac:dyDescent="0.3">
      <c r="P788639" s="83"/>
    </row>
    <row r="788640" spans="16:16" x14ac:dyDescent="0.3">
      <c r="P788640" s="83"/>
    </row>
    <row r="788641" spans="16:16" x14ac:dyDescent="0.3">
      <c r="P788641" s="83"/>
    </row>
    <row r="788642" spans="16:16" x14ac:dyDescent="0.3">
      <c r="P788642" s="83"/>
    </row>
    <row r="788643" spans="16:16" x14ac:dyDescent="0.3">
      <c r="P788643" s="83"/>
    </row>
    <row r="788644" spans="16:16" x14ac:dyDescent="0.3">
      <c r="P788644" s="83"/>
    </row>
    <row r="788645" spans="16:16" x14ac:dyDescent="0.3">
      <c r="P788645" s="83"/>
    </row>
    <row r="788646" spans="16:16" x14ac:dyDescent="0.3">
      <c r="P788646" s="83"/>
    </row>
    <row r="788647" spans="16:16" x14ac:dyDescent="0.3">
      <c r="P788647" s="83"/>
    </row>
    <row r="788648" spans="16:16" x14ac:dyDescent="0.3">
      <c r="P788648" s="83"/>
    </row>
    <row r="788649" spans="16:16" x14ac:dyDescent="0.3">
      <c r="P788649" s="83"/>
    </row>
    <row r="788650" spans="16:16" x14ac:dyDescent="0.3">
      <c r="P788650" s="83"/>
    </row>
    <row r="788651" spans="16:16" x14ac:dyDescent="0.3">
      <c r="P788651" s="83"/>
    </row>
    <row r="788652" spans="16:16" x14ac:dyDescent="0.3">
      <c r="P788652" s="83"/>
    </row>
    <row r="788653" spans="16:16" x14ac:dyDescent="0.3">
      <c r="P788653" s="83"/>
    </row>
    <row r="788654" spans="16:16" x14ac:dyDescent="0.3">
      <c r="P788654" s="83"/>
    </row>
    <row r="788655" spans="16:16" x14ac:dyDescent="0.3">
      <c r="P788655" s="83"/>
    </row>
    <row r="788656" spans="16:16" x14ac:dyDescent="0.3">
      <c r="P788656" s="83"/>
    </row>
    <row r="788657" spans="16:16" x14ac:dyDescent="0.3">
      <c r="P788657" s="83"/>
    </row>
    <row r="788658" spans="16:16" x14ac:dyDescent="0.3">
      <c r="P788658" s="83"/>
    </row>
    <row r="788659" spans="16:16" x14ac:dyDescent="0.3">
      <c r="P788659" s="83"/>
    </row>
    <row r="788660" spans="16:16" x14ac:dyDescent="0.3">
      <c r="P788660" s="83"/>
    </row>
    <row r="788661" spans="16:16" x14ac:dyDescent="0.3">
      <c r="P788661" s="83"/>
    </row>
    <row r="788662" spans="16:16" x14ac:dyDescent="0.3">
      <c r="P788662" s="83"/>
    </row>
    <row r="788663" spans="16:16" x14ac:dyDescent="0.3">
      <c r="P788663" s="83"/>
    </row>
    <row r="788664" spans="16:16" x14ac:dyDescent="0.3">
      <c r="P788664" s="83"/>
    </row>
    <row r="788665" spans="16:16" x14ac:dyDescent="0.3">
      <c r="P788665" s="83"/>
    </row>
    <row r="788666" spans="16:16" x14ac:dyDescent="0.3">
      <c r="P788666" s="83"/>
    </row>
    <row r="788667" spans="16:16" x14ac:dyDescent="0.3">
      <c r="P788667" s="83"/>
    </row>
    <row r="788668" spans="16:16" x14ac:dyDescent="0.3">
      <c r="P788668" s="83"/>
    </row>
    <row r="788669" spans="16:16" x14ac:dyDescent="0.3">
      <c r="P788669" s="83"/>
    </row>
    <row r="788670" spans="16:16" x14ac:dyDescent="0.3">
      <c r="P788670" s="83"/>
    </row>
    <row r="788671" spans="16:16" x14ac:dyDescent="0.3">
      <c r="P788671" s="83"/>
    </row>
    <row r="788672" spans="16:16" x14ac:dyDescent="0.3">
      <c r="P788672" s="83"/>
    </row>
    <row r="788673" spans="16:16" x14ac:dyDescent="0.3">
      <c r="P788673" s="83"/>
    </row>
    <row r="788674" spans="16:16" x14ac:dyDescent="0.3">
      <c r="P788674" s="83"/>
    </row>
    <row r="788675" spans="16:16" x14ac:dyDescent="0.3">
      <c r="P788675" s="83"/>
    </row>
    <row r="788676" spans="16:16" x14ac:dyDescent="0.3">
      <c r="P788676" s="83"/>
    </row>
    <row r="788677" spans="16:16" x14ac:dyDescent="0.3">
      <c r="P788677" s="83"/>
    </row>
    <row r="788678" spans="16:16" x14ac:dyDescent="0.3">
      <c r="P788678" s="83"/>
    </row>
    <row r="788679" spans="16:16" x14ac:dyDescent="0.3">
      <c r="P788679" s="83"/>
    </row>
    <row r="788680" spans="16:16" x14ac:dyDescent="0.3">
      <c r="P788680" s="83"/>
    </row>
    <row r="788681" spans="16:16" x14ac:dyDescent="0.3">
      <c r="P788681" s="83"/>
    </row>
    <row r="788682" spans="16:16" x14ac:dyDescent="0.3">
      <c r="P788682" s="83"/>
    </row>
    <row r="788683" spans="16:16" x14ac:dyDescent="0.3">
      <c r="P788683" s="83"/>
    </row>
    <row r="788684" spans="16:16" x14ac:dyDescent="0.3">
      <c r="P788684" s="83"/>
    </row>
    <row r="788685" spans="16:16" x14ac:dyDescent="0.3">
      <c r="P788685" s="83"/>
    </row>
    <row r="788686" spans="16:16" x14ac:dyDescent="0.3">
      <c r="P788686" s="83"/>
    </row>
    <row r="788687" spans="16:16" x14ac:dyDescent="0.3">
      <c r="P788687" s="83"/>
    </row>
    <row r="788688" spans="16:16" x14ac:dyDescent="0.3">
      <c r="P788688" s="83"/>
    </row>
    <row r="788689" spans="16:16" x14ac:dyDescent="0.3">
      <c r="P788689" s="83"/>
    </row>
    <row r="788690" spans="16:16" x14ac:dyDescent="0.3">
      <c r="P788690" s="83"/>
    </row>
    <row r="788691" spans="16:16" x14ac:dyDescent="0.3">
      <c r="P788691" s="83"/>
    </row>
    <row r="788692" spans="16:16" x14ac:dyDescent="0.3">
      <c r="P788692" s="83"/>
    </row>
    <row r="788693" spans="16:16" x14ac:dyDescent="0.3">
      <c r="P788693" s="83"/>
    </row>
    <row r="788694" spans="16:16" x14ac:dyDescent="0.3">
      <c r="P788694" s="83"/>
    </row>
    <row r="788695" spans="16:16" x14ac:dyDescent="0.3">
      <c r="P788695" s="83"/>
    </row>
    <row r="788696" spans="16:16" x14ac:dyDescent="0.3">
      <c r="P788696" s="83"/>
    </row>
    <row r="788697" spans="16:16" x14ac:dyDescent="0.3">
      <c r="P788697" s="83"/>
    </row>
    <row r="788698" spans="16:16" x14ac:dyDescent="0.3">
      <c r="P788698" s="83"/>
    </row>
    <row r="788699" spans="16:16" x14ac:dyDescent="0.3">
      <c r="P788699" s="83"/>
    </row>
    <row r="788700" spans="16:16" x14ac:dyDescent="0.3">
      <c r="P788700" s="83"/>
    </row>
    <row r="788701" spans="16:16" x14ac:dyDescent="0.3">
      <c r="P788701" s="83"/>
    </row>
    <row r="788702" spans="16:16" x14ac:dyDescent="0.3">
      <c r="P788702" s="83"/>
    </row>
    <row r="788703" spans="16:16" x14ac:dyDescent="0.3">
      <c r="P788703" s="83"/>
    </row>
    <row r="788704" spans="16:16" x14ac:dyDescent="0.3">
      <c r="P788704" s="83"/>
    </row>
    <row r="788705" spans="16:16" x14ac:dyDescent="0.3">
      <c r="P788705" s="83"/>
    </row>
    <row r="788706" spans="16:16" x14ac:dyDescent="0.3">
      <c r="P788706" s="83"/>
    </row>
    <row r="788707" spans="16:16" x14ac:dyDescent="0.3">
      <c r="P788707" s="83"/>
    </row>
    <row r="788708" spans="16:16" x14ac:dyDescent="0.3">
      <c r="P788708" s="83"/>
    </row>
    <row r="788709" spans="16:16" x14ac:dyDescent="0.3">
      <c r="P788709" s="83"/>
    </row>
    <row r="788710" spans="16:16" x14ac:dyDescent="0.3">
      <c r="P788710" s="83"/>
    </row>
    <row r="788711" spans="16:16" x14ac:dyDescent="0.3">
      <c r="P788711" s="83"/>
    </row>
    <row r="788712" spans="16:16" x14ac:dyDescent="0.3">
      <c r="P788712" s="83"/>
    </row>
    <row r="788713" spans="16:16" x14ac:dyDescent="0.3">
      <c r="P788713" s="83"/>
    </row>
    <row r="788714" spans="16:16" x14ac:dyDescent="0.3">
      <c r="P788714" s="83"/>
    </row>
    <row r="788715" spans="16:16" x14ac:dyDescent="0.3">
      <c r="P788715" s="83"/>
    </row>
    <row r="788716" spans="16:16" x14ac:dyDescent="0.3">
      <c r="P788716" s="83"/>
    </row>
    <row r="788717" spans="16:16" x14ac:dyDescent="0.3">
      <c r="P788717" s="83"/>
    </row>
    <row r="788718" spans="16:16" x14ac:dyDescent="0.3">
      <c r="P788718" s="83"/>
    </row>
    <row r="788719" spans="16:16" x14ac:dyDescent="0.3">
      <c r="P788719" s="83"/>
    </row>
    <row r="788720" spans="16:16" x14ac:dyDescent="0.3">
      <c r="P788720" s="83"/>
    </row>
    <row r="788721" spans="16:16" x14ac:dyDescent="0.3">
      <c r="P788721" s="83"/>
    </row>
    <row r="788722" spans="16:16" x14ac:dyDescent="0.3">
      <c r="P788722" s="83"/>
    </row>
    <row r="788723" spans="16:16" x14ac:dyDescent="0.3">
      <c r="P788723" s="83"/>
    </row>
    <row r="788724" spans="16:16" x14ac:dyDescent="0.3">
      <c r="P788724" s="83"/>
    </row>
    <row r="788725" spans="16:16" x14ac:dyDescent="0.3">
      <c r="P788725" s="83"/>
    </row>
    <row r="788726" spans="16:16" x14ac:dyDescent="0.3">
      <c r="P788726" s="83"/>
    </row>
    <row r="788727" spans="16:16" x14ac:dyDescent="0.3">
      <c r="P788727" s="83"/>
    </row>
    <row r="788728" spans="16:16" x14ac:dyDescent="0.3">
      <c r="P788728" s="83"/>
    </row>
    <row r="788729" spans="16:16" x14ac:dyDescent="0.3">
      <c r="P788729" s="83"/>
    </row>
    <row r="788730" spans="16:16" x14ac:dyDescent="0.3">
      <c r="P788730" s="83"/>
    </row>
    <row r="788731" spans="16:16" x14ac:dyDescent="0.3">
      <c r="P788731" s="83"/>
    </row>
    <row r="788732" spans="16:16" x14ac:dyDescent="0.3">
      <c r="P788732" s="83"/>
    </row>
    <row r="788733" spans="16:16" x14ac:dyDescent="0.3">
      <c r="P788733" s="83"/>
    </row>
    <row r="788734" spans="16:16" x14ac:dyDescent="0.3">
      <c r="P788734" s="83"/>
    </row>
    <row r="788735" spans="16:16" x14ac:dyDescent="0.3">
      <c r="P788735" s="83"/>
    </row>
    <row r="788736" spans="16:16" x14ac:dyDescent="0.3">
      <c r="P788736" s="83"/>
    </row>
    <row r="788737" spans="16:16" x14ac:dyDescent="0.3">
      <c r="P788737" s="83"/>
    </row>
    <row r="788738" spans="16:16" x14ac:dyDescent="0.3">
      <c r="P788738" s="83"/>
    </row>
    <row r="788739" spans="16:16" x14ac:dyDescent="0.3">
      <c r="P788739" s="83"/>
    </row>
    <row r="788740" spans="16:16" x14ac:dyDescent="0.3">
      <c r="P788740" s="83"/>
    </row>
    <row r="788741" spans="16:16" x14ac:dyDescent="0.3">
      <c r="P788741" s="83"/>
    </row>
    <row r="788742" spans="16:16" x14ac:dyDescent="0.3">
      <c r="P788742" s="83"/>
    </row>
    <row r="788743" spans="16:16" x14ac:dyDescent="0.3">
      <c r="P788743" s="83"/>
    </row>
    <row r="788744" spans="16:16" x14ac:dyDescent="0.3">
      <c r="P788744" s="83"/>
    </row>
    <row r="788745" spans="16:16" x14ac:dyDescent="0.3">
      <c r="P788745" s="83"/>
    </row>
    <row r="788746" spans="16:16" x14ac:dyDescent="0.3">
      <c r="P788746" s="83"/>
    </row>
    <row r="788747" spans="16:16" x14ac:dyDescent="0.3">
      <c r="P788747" s="83"/>
    </row>
    <row r="788748" spans="16:16" x14ac:dyDescent="0.3">
      <c r="P788748" s="83"/>
    </row>
    <row r="788749" spans="16:16" x14ac:dyDescent="0.3">
      <c r="P788749" s="83"/>
    </row>
    <row r="788750" spans="16:16" x14ac:dyDescent="0.3">
      <c r="P788750" s="83"/>
    </row>
    <row r="788751" spans="16:16" x14ac:dyDescent="0.3">
      <c r="P788751" s="83"/>
    </row>
    <row r="788752" spans="16:16" x14ac:dyDescent="0.3">
      <c r="P788752" s="83"/>
    </row>
    <row r="788753" spans="16:16" x14ac:dyDescent="0.3">
      <c r="P788753" s="83"/>
    </row>
    <row r="788754" spans="16:16" x14ac:dyDescent="0.3">
      <c r="P788754" s="83"/>
    </row>
    <row r="788755" spans="16:16" x14ac:dyDescent="0.3">
      <c r="P788755" s="83"/>
    </row>
    <row r="788756" spans="16:16" x14ac:dyDescent="0.3">
      <c r="P788756" s="83"/>
    </row>
    <row r="788757" spans="16:16" x14ac:dyDescent="0.3">
      <c r="P788757" s="83"/>
    </row>
    <row r="788758" spans="16:16" x14ac:dyDescent="0.3">
      <c r="P788758" s="83"/>
    </row>
    <row r="788759" spans="16:16" x14ac:dyDescent="0.3">
      <c r="P788759" s="83"/>
    </row>
    <row r="788760" spans="16:16" x14ac:dyDescent="0.3">
      <c r="P788760" s="83"/>
    </row>
    <row r="788761" spans="16:16" x14ac:dyDescent="0.3">
      <c r="P788761" s="83"/>
    </row>
    <row r="788762" spans="16:16" x14ac:dyDescent="0.3">
      <c r="P788762" s="83"/>
    </row>
    <row r="788763" spans="16:16" x14ac:dyDescent="0.3">
      <c r="P788763" s="83"/>
    </row>
    <row r="788764" spans="16:16" x14ac:dyDescent="0.3">
      <c r="P788764" s="83"/>
    </row>
    <row r="788765" spans="16:16" x14ac:dyDescent="0.3">
      <c r="P788765" s="83"/>
    </row>
    <row r="788766" spans="16:16" x14ac:dyDescent="0.3">
      <c r="P788766" s="83"/>
    </row>
    <row r="788767" spans="16:16" x14ac:dyDescent="0.3">
      <c r="P788767" s="83"/>
    </row>
    <row r="788768" spans="16:16" x14ac:dyDescent="0.3">
      <c r="P788768" s="83"/>
    </row>
    <row r="788769" spans="16:16" x14ac:dyDescent="0.3">
      <c r="P788769" s="83"/>
    </row>
    <row r="788770" spans="16:16" x14ac:dyDescent="0.3">
      <c r="P788770" s="83"/>
    </row>
    <row r="788771" spans="16:16" x14ac:dyDescent="0.3">
      <c r="P788771" s="83"/>
    </row>
    <row r="788772" spans="16:16" x14ac:dyDescent="0.3">
      <c r="P788772" s="83"/>
    </row>
    <row r="788773" spans="16:16" x14ac:dyDescent="0.3">
      <c r="P788773" s="83"/>
    </row>
    <row r="788774" spans="16:16" x14ac:dyDescent="0.3">
      <c r="P788774" s="83"/>
    </row>
    <row r="788775" spans="16:16" x14ac:dyDescent="0.3">
      <c r="P788775" s="83"/>
    </row>
    <row r="788776" spans="16:16" x14ac:dyDescent="0.3">
      <c r="P788776" s="83"/>
    </row>
    <row r="788777" spans="16:16" x14ac:dyDescent="0.3">
      <c r="P788777" s="83"/>
    </row>
    <row r="788778" spans="16:16" x14ac:dyDescent="0.3">
      <c r="P788778" s="83"/>
    </row>
    <row r="788779" spans="16:16" x14ac:dyDescent="0.3">
      <c r="P788779" s="83"/>
    </row>
    <row r="788780" spans="16:16" x14ac:dyDescent="0.3">
      <c r="P788780" s="83"/>
    </row>
    <row r="788781" spans="16:16" x14ac:dyDescent="0.3">
      <c r="P788781" s="83"/>
    </row>
    <row r="788782" spans="16:16" x14ac:dyDescent="0.3">
      <c r="P788782" s="83"/>
    </row>
    <row r="788783" spans="16:16" x14ac:dyDescent="0.3">
      <c r="P788783" s="83"/>
    </row>
    <row r="788784" spans="16:16" x14ac:dyDescent="0.3">
      <c r="P788784" s="83"/>
    </row>
    <row r="788785" spans="16:16" x14ac:dyDescent="0.3">
      <c r="P788785" s="83"/>
    </row>
    <row r="788786" spans="16:16" x14ac:dyDescent="0.3">
      <c r="P788786" s="83"/>
    </row>
    <row r="788787" spans="16:16" x14ac:dyDescent="0.3">
      <c r="P788787" s="83"/>
    </row>
    <row r="788788" spans="16:16" x14ac:dyDescent="0.3">
      <c r="P788788" s="83"/>
    </row>
    <row r="788789" spans="16:16" x14ac:dyDescent="0.3">
      <c r="P788789" s="83"/>
    </row>
    <row r="788790" spans="16:16" x14ac:dyDescent="0.3">
      <c r="P788790" s="83"/>
    </row>
    <row r="788791" spans="16:16" x14ac:dyDescent="0.3">
      <c r="P788791" s="83"/>
    </row>
    <row r="788792" spans="16:16" x14ac:dyDescent="0.3">
      <c r="P788792" s="83"/>
    </row>
    <row r="788793" spans="16:16" x14ac:dyDescent="0.3">
      <c r="P788793" s="83"/>
    </row>
    <row r="788794" spans="16:16" x14ac:dyDescent="0.3">
      <c r="P788794" s="83"/>
    </row>
    <row r="788795" spans="16:16" x14ac:dyDescent="0.3">
      <c r="P788795" s="83"/>
    </row>
    <row r="788796" spans="16:16" x14ac:dyDescent="0.3">
      <c r="P788796" s="83"/>
    </row>
    <row r="788797" spans="16:16" x14ac:dyDescent="0.3">
      <c r="P788797" s="83"/>
    </row>
    <row r="788798" spans="16:16" x14ac:dyDescent="0.3">
      <c r="P788798" s="83"/>
    </row>
    <row r="788799" spans="16:16" x14ac:dyDescent="0.3">
      <c r="P788799" s="83"/>
    </row>
    <row r="788800" spans="16:16" x14ac:dyDescent="0.3">
      <c r="P788800" s="83"/>
    </row>
    <row r="788801" spans="16:16" x14ac:dyDescent="0.3">
      <c r="P788801" s="83"/>
    </row>
    <row r="788802" spans="16:16" x14ac:dyDescent="0.3">
      <c r="P788802" s="83"/>
    </row>
    <row r="788803" spans="16:16" x14ac:dyDescent="0.3">
      <c r="P788803" s="83"/>
    </row>
    <row r="788804" spans="16:16" x14ac:dyDescent="0.3">
      <c r="P788804" s="83"/>
    </row>
    <row r="788805" spans="16:16" x14ac:dyDescent="0.3">
      <c r="P788805" s="83"/>
    </row>
    <row r="788806" spans="16:16" x14ac:dyDescent="0.3">
      <c r="P788806" s="83"/>
    </row>
    <row r="788807" spans="16:16" x14ac:dyDescent="0.3">
      <c r="P788807" s="83"/>
    </row>
    <row r="788808" spans="16:16" x14ac:dyDescent="0.3">
      <c r="P788808" s="83"/>
    </row>
    <row r="788809" spans="16:16" x14ac:dyDescent="0.3">
      <c r="P788809" s="83"/>
    </row>
    <row r="788810" spans="16:16" x14ac:dyDescent="0.3">
      <c r="P788810" s="83"/>
    </row>
    <row r="788811" spans="16:16" x14ac:dyDescent="0.3">
      <c r="P788811" s="83"/>
    </row>
    <row r="788812" spans="16:16" x14ac:dyDescent="0.3">
      <c r="P788812" s="83"/>
    </row>
    <row r="788813" spans="16:16" x14ac:dyDescent="0.3">
      <c r="P788813" s="83"/>
    </row>
    <row r="788814" spans="16:16" x14ac:dyDescent="0.3">
      <c r="P788814" s="83"/>
    </row>
    <row r="788815" spans="16:16" x14ac:dyDescent="0.3">
      <c r="P788815" s="83"/>
    </row>
    <row r="788816" spans="16:16" x14ac:dyDescent="0.3">
      <c r="P788816" s="83"/>
    </row>
    <row r="788817" spans="16:16" x14ac:dyDescent="0.3">
      <c r="P788817" s="83"/>
    </row>
    <row r="788818" spans="16:16" x14ac:dyDescent="0.3">
      <c r="P788818" s="83"/>
    </row>
    <row r="788819" spans="16:16" x14ac:dyDescent="0.3">
      <c r="P788819" s="83"/>
    </row>
    <row r="788820" spans="16:16" x14ac:dyDescent="0.3">
      <c r="P788820" s="83"/>
    </row>
    <row r="788821" spans="16:16" x14ac:dyDescent="0.3">
      <c r="P788821" s="83"/>
    </row>
    <row r="788822" spans="16:16" x14ac:dyDescent="0.3">
      <c r="P788822" s="83"/>
    </row>
    <row r="788823" spans="16:16" x14ac:dyDescent="0.3">
      <c r="P788823" s="83"/>
    </row>
    <row r="788824" spans="16:16" x14ac:dyDescent="0.3">
      <c r="P788824" s="83"/>
    </row>
    <row r="788825" spans="16:16" x14ac:dyDescent="0.3">
      <c r="P788825" s="83"/>
    </row>
    <row r="788826" spans="16:16" x14ac:dyDescent="0.3">
      <c r="P788826" s="83"/>
    </row>
    <row r="788827" spans="16:16" x14ac:dyDescent="0.3">
      <c r="P788827" s="83"/>
    </row>
    <row r="788828" spans="16:16" x14ac:dyDescent="0.3">
      <c r="P788828" s="83"/>
    </row>
    <row r="788829" spans="16:16" x14ac:dyDescent="0.3">
      <c r="P788829" s="83"/>
    </row>
    <row r="788830" spans="16:16" x14ac:dyDescent="0.3">
      <c r="P788830" s="83"/>
    </row>
    <row r="788831" spans="16:16" x14ac:dyDescent="0.3">
      <c r="P788831" s="83"/>
    </row>
    <row r="788832" spans="16:16" x14ac:dyDescent="0.3">
      <c r="P788832" s="83"/>
    </row>
    <row r="788833" spans="16:16" x14ac:dyDescent="0.3">
      <c r="P788833" s="83"/>
    </row>
    <row r="788834" spans="16:16" x14ac:dyDescent="0.3">
      <c r="P788834" s="83"/>
    </row>
    <row r="788835" spans="16:16" x14ac:dyDescent="0.3">
      <c r="P788835" s="83"/>
    </row>
    <row r="788836" spans="16:16" x14ac:dyDescent="0.3">
      <c r="P788836" s="83"/>
    </row>
    <row r="788837" spans="16:16" x14ac:dyDescent="0.3">
      <c r="P788837" s="83"/>
    </row>
    <row r="788838" spans="16:16" x14ac:dyDescent="0.3">
      <c r="P788838" s="83"/>
    </row>
    <row r="788839" spans="16:16" x14ac:dyDescent="0.3">
      <c r="P788839" s="83"/>
    </row>
    <row r="788840" spans="16:16" x14ac:dyDescent="0.3">
      <c r="P788840" s="83"/>
    </row>
    <row r="788841" spans="16:16" x14ac:dyDescent="0.3">
      <c r="P788841" s="83"/>
    </row>
    <row r="788842" spans="16:16" x14ac:dyDescent="0.3">
      <c r="P788842" s="83"/>
    </row>
    <row r="788843" spans="16:16" x14ac:dyDescent="0.3">
      <c r="P788843" s="83"/>
    </row>
    <row r="788844" spans="16:16" x14ac:dyDescent="0.3">
      <c r="P788844" s="83"/>
    </row>
    <row r="788845" spans="16:16" x14ac:dyDescent="0.3">
      <c r="P788845" s="83"/>
    </row>
    <row r="788846" spans="16:16" x14ac:dyDescent="0.3">
      <c r="P788846" s="83"/>
    </row>
    <row r="788847" spans="16:16" x14ac:dyDescent="0.3">
      <c r="P788847" s="83"/>
    </row>
    <row r="788848" spans="16:16" x14ac:dyDescent="0.3">
      <c r="P788848" s="83"/>
    </row>
    <row r="788849" spans="16:16" x14ac:dyDescent="0.3">
      <c r="P788849" s="83"/>
    </row>
    <row r="788850" spans="16:16" x14ac:dyDescent="0.3">
      <c r="P788850" s="83"/>
    </row>
    <row r="788851" spans="16:16" x14ac:dyDescent="0.3">
      <c r="P788851" s="83"/>
    </row>
    <row r="788852" spans="16:16" x14ac:dyDescent="0.3">
      <c r="P788852" s="83"/>
    </row>
    <row r="788853" spans="16:16" x14ac:dyDescent="0.3">
      <c r="P788853" s="83"/>
    </row>
    <row r="788854" spans="16:16" x14ac:dyDescent="0.3">
      <c r="P788854" s="83"/>
    </row>
    <row r="788855" spans="16:16" x14ac:dyDescent="0.3">
      <c r="P788855" s="83"/>
    </row>
    <row r="788856" spans="16:16" x14ac:dyDescent="0.3">
      <c r="P788856" s="83"/>
    </row>
    <row r="788857" spans="16:16" x14ac:dyDescent="0.3">
      <c r="P788857" s="83"/>
    </row>
    <row r="788858" spans="16:16" x14ac:dyDescent="0.3">
      <c r="P788858" s="83"/>
    </row>
    <row r="788859" spans="16:16" x14ac:dyDescent="0.3">
      <c r="P788859" s="83"/>
    </row>
    <row r="788860" spans="16:16" x14ac:dyDescent="0.3">
      <c r="P788860" s="83"/>
    </row>
    <row r="788861" spans="16:16" x14ac:dyDescent="0.3">
      <c r="P788861" s="83"/>
    </row>
    <row r="788862" spans="16:16" x14ac:dyDescent="0.3">
      <c r="P788862" s="83"/>
    </row>
    <row r="788863" spans="16:16" x14ac:dyDescent="0.3">
      <c r="P788863" s="83"/>
    </row>
    <row r="788864" spans="16:16" x14ac:dyDescent="0.3">
      <c r="P788864" s="83"/>
    </row>
    <row r="788865" spans="16:16" x14ac:dyDescent="0.3">
      <c r="P788865" s="83"/>
    </row>
    <row r="788866" spans="16:16" x14ac:dyDescent="0.3">
      <c r="P788866" s="83"/>
    </row>
    <row r="788867" spans="16:16" x14ac:dyDescent="0.3">
      <c r="P788867" s="83"/>
    </row>
    <row r="788868" spans="16:16" x14ac:dyDescent="0.3">
      <c r="P788868" s="83"/>
    </row>
    <row r="788869" spans="16:16" x14ac:dyDescent="0.3">
      <c r="P788869" s="83"/>
    </row>
    <row r="788870" spans="16:16" x14ac:dyDescent="0.3">
      <c r="P788870" s="83"/>
    </row>
    <row r="788871" spans="16:16" x14ac:dyDescent="0.3">
      <c r="P788871" s="83"/>
    </row>
    <row r="788872" spans="16:16" x14ac:dyDescent="0.3">
      <c r="P788872" s="83"/>
    </row>
    <row r="788873" spans="16:16" x14ac:dyDescent="0.3">
      <c r="P788873" s="83"/>
    </row>
    <row r="788874" spans="16:16" x14ac:dyDescent="0.3">
      <c r="P788874" s="83"/>
    </row>
    <row r="788875" spans="16:16" x14ac:dyDescent="0.3">
      <c r="P788875" s="83"/>
    </row>
    <row r="788876" spans="16:16" x14ac:dyDescent="0.3">
      <c r="P788876" s="83"/>
    </row>
    <row r="788877" spans="16:16" x14ac:dyDescent="0.3">
      <c r="P788877" s="83"/>
    </row>
    <row r="788878" spans="16:16" x14ac:dyDescent="0.3">
      <c r="P788878" s="83"/>
    </row>
    <row r="788879" spans="16:16" x14ac:dyDescent="0.3">
      <c r="P788879" s="83"/>
    </row>
    <row r="788880" spans="16:16" x14ac:dyDescent="0.3">
      <c r="P788880" s="83"/>
    </row>
    <row r="788881" spans="16:16" x14ac:dyDescent="0.3">
      <c r="P788881" s="83"/>
    </row>
    <row r="788882" spans="16:16" x14ac:dyDescent="0.3">
      <c r="P788882" s="83"/>
    </row>
    <row r="788883" spans="16:16" x14ac:dyDescent="0.3">
      <c r="P788883" s="83"/>
    </row>
    <row r="788884" spans="16:16" x14ac:dyDescent="0.3">
      <c r="P788884" s="83"/>
    </row>
    <row r="788885" spans="16:16" x14ac:dyDescent="0.3">
      <c r="P788885" s="83"/>
    </row>
    <row r="788886" spans="16:16" x14ac:dyDescent="0.3">
      <c r="P788886" s="83"/>
    </row>
    <row r="788887" spans="16:16" x14ac:dyDescent="0.3">
      <c r="P788887" s="83"/>
    </row>
    <row r="788888" spans="16:16" x14ac:dyDescent="0.3">
      <c r="P788888" s="83"/>
    </row>
    <row r="788889" spans="16:16" x14ac:dyDescent="0.3">
      <c r="P788889" s="83"/>
    </row>
    <row r="788890" spans="16:16" x14ac:dyDescent="0.3">
      <c r="P788890" s="83"/>
    </row>
    <row r="788891" spans="16:16" x14ac:dyDescent="0.3">
      <c r="P788891" s="83"/>
    </row>
    <row r="788892" spans="16:16" x14ac:dyDescent="0.3">
      <c r="P788892" s="83"/>
    </row>
    <row r="788893" spans="16:16" x14ac:dyDescent="0.3">
      <c r="P788893" s="83"/>
    </row>
    <row r="788894" spans="16:16" x14ac:dyDescent="0.3">
      <c r="P788894" s="83"/>
    </row>
    <row r="788895" spans="16:16" x14ac:dyDescent="0.3">
      <c r="P788895" s="83"/>
    </row>
    <row r="788896" spans="16:16" x14ac:dyDescent="0.3">
      <c r="P788896" s="83"/>
    </row>
    <row r="788897" spans="16:16" x14ac:dyDescent="0.3">
      <c r="P788897" s="83"/>
    </row>
    <row r="788898" spans="16:16" x14ac:dyDescent="0.3">
      <c r="P788898" s="83"/>
    </row>
    <row r="788899" spans="16:16" x14ac:dyDescent="0.3">
      <c r="P788899" s="83"/>
    </row>
    <row r="788900" spans="16:16" x14ac:dyDescent="0.3">
      <c r="P788900" s="83"/>
    </row>
    <row r="788901" spans="16:16" x14ac:dyDescent="0.3">
      <c r="P788901" s="83"/>
    </row>
    <row r="788902" spans="16:16" x14ac:dyDescent="0.3">
      <c r="P788902" s="83"/>
    </row>
    <row r="788903" spans="16:16" x14ac:dyDescent="0.3">
      <c r="P788903" s="83"/>
    </row>
    <row r="788904" spans="16:16" x14ac:dyDescent="0.3">
      <c r="P788904" s="83"/>
    </row>
    <row r="788905" spans="16:16" x14ac:dyDescent="0.3">
      <c r="P788905" s="83"/>
    </row>
    <row r="788906" spans="16:16" x14ac:dyDescent="0.3">
      <c r="P788906" s="83"/>
    </row>
    <row r="788907" spans="16:16" x14ac:dyDescent="0.3">
      <c r="P788907" s="83"/>
    </row>
    <row r="788908" spans="16:16" x14ac:dyDescent="0.3">
      <c r="P788908" s="83"/>
    </row>
    <row r="788909" spans="16:16" x14ac:dyDescent="0.3">
      <c r="P788909" s="83"/>
    </row>
    <row r="788910" spans="16:16" x14ac:dyDescent="0.3">
      <c r="P788910" s="83"/>
    </row>
    <row r="788911" spans="16:16" x14ac:dyDescent="0.3">
      <c r="P788911" s="83"/>
    </row>
    <row r="788912" spans="16:16" x14ac:dyDescent="0.3">
      <c r="P788912" s="83"/>
    </row>
    <row r="788913" spans="16:16" x14ac:dyDescent="0.3">
      <c r="P788913" s="83"/>
    </row>
    <row r="788914" spans="16:16" x14ac:dyDescent="0.3">
      <c r="P788914" s="83"/>
    </row>
    <row r="788915" spans="16:16" x14ac:dyDescent="0.3">
      <c r="P788915" s="83"/>
    </row>
    <row r="788916" spans="16:16" x14ac:dyDescent="0.3">
      <c r="P788916" s="83"/>
    </row>
    <row r="788917" spans="16:16" x14ac:dyDescent="0.3">
      <c r="P788917" s="83"/>
    </row>
    <row r="788918" spans="16:16" x14ac:dyDescent="0.3">
      <c r="P788918" s="83"/>
    </row>
    <row r="788919" spans="16:16" x14ac:dyDescent="0.3">
      <c r="P788919" s="83"/>
    </row>
    <row r="788920" spans="16:16" x14ac:dyDescent="0.3">
      <c r="P788920" s="83"/>
    </row>
    <row r="788921" spans="16:16" x14ac:dyDescent="0.3">
      <c r="P788921" s="83"/>
    </row>
    <row r="788922" spans="16:16" x14ac:dyDescent="0.3">
      <c r="P788922" s="83"/>
    </row>
    <row r="788923" spans="16:16" x14ac:dyDescent="0.3">
      <c r="P788923" s="83"/>
    </row>
    <row r="788924" spans="16:16" x14ac:dyDescent="0.3">
      <c r="P788924" s="83"/>
    </row>
    <row r="788925" spans="16:16" x14ac:dyDescent="0.3">
      <c r="P788925" s="83"/>
    </row>
    <row r="788926" spans="16:16" x14ac:dyDescent="0.3">
      <c r="P788926" s="83"/>
    </row>
    <row r="788927" spans="16:16" x14ac:dyDescent="0.3">
      <c r="P788927" s="83"/>
    </row>
    <row r="788928" spans="16:16" x14ac:dyDescent="0.3">
      <c r="P788928" s="83"/>
    </row>
    <row r="788929" spans="16:16" x14ac:dyDescent="0.3">
      <c r="P788929" s="83"/>
    </row>
    <row r="788930" spans="16:16" x14ac:dyDescent="0.3">
      <c r="P788930" s="83"/>
    </row>
    <row r="788931" spans="16:16" x14ac:dyDescent="0.3">
      <c r="P788931" s="83"/>
    </row>
    <row r="788932" spans="16:16" x14ac:dyDescent="0.3">
      <c r="P788932" s="83"/>
    </row>
    <row r="788933" spans="16:16" x14ac:dyDescent="0.3">
      <c r="P788933" s="83"/>
    </row>
    <row r="788934" spans="16:16" x14ac:dyDescent="0.3">
      <c r="P788934" s="83"/>
    </row>
    <row r="788935" spans="16:16" x14ac:dyDescent="0.3">
      <c r="P788935" s="83"/>
    </row>
    <row r="788936" spans="16:16" x14ac:dyDescent="0.3">
      <c r="P788936" s="83"/>
    </row>
    <row r="788937" spans="16:16" x14ac:dyDescent="0.3">
      <c r="P788937" s="83"/>
    </row>
    <row r="788938" spans="16:16" x14ac:dyDescent="0.3">
      <c r="P788938" s="83"/>
    </row>
    <row r="788939" spans="16:16" x14ac:dyDescent="0.3">
      <c r="P788939" s="83"/>
    </row>
    <row r="788940" spans="16:16" x14ac:dyDescent="0.3">
      <c r="P788940" s="83"/>
    </row>
    <row r="788941" spans="16:16" x14ac:dyDescent="0.3">
      <c r="P788941" s="83"/>
    </row>
    <row r="788942" spans="16:16" x14ac:dyDescent="0.3">
      <c r="P788942" s="83"/>
    </row>
    <row r="788943" spans="16:16" x14ac:dyDescent="0.3">
      <c r="P788943" s="83"/>
    </row>
    <row r="788944" spans="16:16" x14ac:dyDescent="0.3">
      <c r="P788944" s="83"/>
    </row>
    <row r="788945" spans="16:16" x14ac:dyDescent="0.3">
      <c r="P788945" s="83"/>
    </row>
    <row r="788946" spans="16:16" x14ac:dyDescent="0.3">
      <c r="P788946" s="83"/>
    </row>
    <row r="788947" spans="16:16" x14ac:dyDescent="0.3">
      <c r="P788947" s="83"/>
    </row>
    <row r="788948" spans="16:16" x14ac:dyDescent="0.3">
      <c r="P788948" s="83"/>
    </row>
    <row r="788949" spans="16:16" x14ac:dyDescent="0.3">
      <c r="P788949" s="83"/>
    </row>
    <row r="788950" spans="16:16" x14ac:dyDescent="0.3">
      <c r="P788950" s="83"/>
    </row>
    <row r="788951" spans="16:16" x14ac:dyDescent="0.3">
      <c r="P788951" s="83"/>
    </row>
    <row r="788952" spans="16:16" x14ac:dyDescent="0.3">
      <c r="P788952" s="83"/>
    </row>
    <row r="788953" spans="16:16" x14ac:dyDescent="0.3">
      <c r="P788953" s="83"/>
    </row>
    <row r="788954" spans="16:16" x14ac:dyDescent="0.3">
      <c r="P788954" s="83"/>
    </row>
    <row r="788955" spans="16:16" x14ac:dyDescent="0.3">
      <c r="P788955" s="83"/>
    </row>
    <row r="788956" spans="16:16" x14ac:dyDescent="0.3">
      <c r="P788956" s="83"/>
    </row>
    <row r="788957" spans="16:16" x14ac:dyDescent="0.3">
      <c r="P788957" s="83"/>
    </row>
    <row r="788958" spans="16:16" x14ac:dyDescent="0.3">
      <c r="P788958" s="83"/>
    </row>
    <row r="788959" spans="16:16" x14ac:dyDescent="0.3">
      <c r="P788959" s="83"/>
    </row>
    <row r="788960" spans="16:16" x14ac:dyDescent="0.3">
      <c r="P788960" s="83"/>
    </row>
    <row r="788961" spans="16:16" x14ac:dyDescent="0.3">
      <c r="P788961" s="83"/>
    </row>
    <row r="788962" spans="16:16" x14ac:dyDescent="0.3">
      <c r="P788962" s="83"/>
    </row>
    <row r="788963" spans="16:16" x14ac:dyDescent="0.3">
      <c r="P788963" s="83"/>
    </row>
    <row r="788964" spans="16:16" x14ac:dyDescent="0.3">
      <c r="P788964" s="83"/>
    </row>
    <row r="788965" spans="16:16" x14ac:dyDescent="0.3">
      <c r="P788965" s="83"/>
    </row>
    <row r="788966" spans="16:16" x14ac:dyDescent="0.3">
      <c r="P788966" s="83"/>
    </row>
    <row r="788967" spans="16:16" x14ac:dyDescent="0.3">
      <c r="P788967" s="83"/>
    </row>
    <row r="788968" spans="16:16" x14ac:dyDescent="0.3">
      <c r="P788968" s="83"/>
    </row>
    <row r="788969" spans="16:16" x14ac:dyDescent="0.3">
      <c r="P788969" s="83"/>
    </row>
    <row r="788970" spans="16:16" x14ac:dyDescent="0.3">
      <c r="P788970" s="83"/>
    </row>
    <row r="788971" spans="16:16" x14ac:dyDescent="0.3">
      <c r="P788971" s="83"/>
    </row>
    <row r="788972" spans="16:16" x14ac:dyDescent="0.3">
      <c r="P788972" s="83"/>
    </row>
    <row r="788973" spans="16:16" x14ac:dyDescent="0.3">
      <c r="P788973" s="83"/>
    </row>
    <row r="788974" spans="16:16" x14ac:dyDescent="0.3">
      <c r="P788974" s="83"/>
    </row>
    <row r="788975" spans="16:16" x14ac:dyDescent="0.3">
      <c r="P788975" s="83"/>
    </row>
    <row r="788976" spans="16:16" x14ac:dyDescent="0.3">
      <c r="P788976" s="83"/>
    </row>
    <row r="788977" spans="16:16" x14ac:dyDescent="0.3">
      <c r="P788977" s="83"/>
    </row>
    <row r="788978" spans="16:16" x14ac:dyDescent="0.3">
      <c r="P788978" s="83"/>
    </row>
    <row r="788979" spans="16:16" x14ac:dyDescent="0.3">
      <c r="P788979" s="83"/>
    </row>
    <row r="788980" spans="16:16" x14ac:dyDescent="0.3">
      <c r="P788980" s="83"/>
    </row>
    <row r="788981" spans="16:16" x14ac:dyDescent="0.3">
      <c r="P788981" s="83"/>
    </row>
    <row r="788982" spans="16:16" x14ac:dyDescent="0.3">
      <c r="P788982" s="83"/>
    </row>
    <row r="788983" spans="16:16" x14ac:dyDescent="0.3">
      <c r="P788983" s="83"/>
    </row>
    <row r="788984" spans="16:16" x14ac:dyDescent="0.3">
      <c r="P788984" s="83"/>
    </row>
    <row r="788985" spans="16:16" x14ac:dyDescent="0.3">
      <c r="P788985" s="83"/>
    </row>
    <row r="788986" spans="16:16" x14ac:dyDescent="0.3">
      <c r="P788986" s="83"/>
    </row>
    <row r="788987" spans="16:16" x14ac:dyDescent="0.3">
      <c r="P788987" s="83"/>
    </row>
    <row r="788988" spans="16:16" x14ac:dyDescent="0.3">
      <c r="P788988" s="83"/>
    </row>
    <row r="788989" spans="16:16" x14ac:dyDescent="0.3">
      <c r="P788989" s="83"/>
    </row>
    <row r="788990" spans="16:16" x14ac:dyDescent="0.3">
      <c r="P788990" s="83"/>
    </row>
    <row r="788991" spans="16:16" x14ac:dyDescent="0.3">
      <c r="P788991" s="83"/>
    </row>
    <row r="788992" spans="16:16" x14ac:dyDescent="0.3">
      <c r="P788992" s="83"/>
    </row>
    <row r="788993" spans="16:16" x14ac:dyDescent="0.3">
      <c r="P788993" s="83"/>
    </row>
    <row r="788994" spans="16:16" x14ac:dyDescent="0.3">
      <c r="P788994" s="83"/>
    </row>
    <row r="788995" spans="16:16" x14ac:dyDescent="0.3">
      <c r="P788995" s="83"/>
    </row>
    <row r="788996" spans="16:16" x14ac:dyDescent="0.3">
      <c r="P788996" s="83"/>
    </row>
    <row r="788997" spans="16:16" x14ac:dyDescent="0.3">
      <c r="P788997" s="83"/>
    </row>
    <row r="788998" spans="16:16" x14ac:dyDescent="0.3">
      <c r="P788998" s="83"/>
    </row>
    <row r="788999" spans="16:16" x14ac:dyDescent="0.3">
      <c r="P788999" s="83"/>
    </row>
    <row r="789000" spans="16:16" x14ac:dyDescent="0.3">
      <c r="P789000" s="83"/>
    </row>
    <row r="789001" spans="16:16" x14ac:dyDescent="0.3">
      <c r="P789001" s="83"/>
    </row>
    <row r="789002" spans="16:16" x14ac:dyDescent="0.3">
      <c r="P789002" s="83"/>
    </row>
    <row r="789003" spans="16:16" x14ac:dyDescent="0.3">
      <c r="P789003" s="83"/>
    </row>
    <row r="789004" spans="16:16" x14ac:dyDescent="0.3">
      <c r="P789004" s="83"/>
    </row>
    <row r="789005" spans="16:16" x14ac:dyDescent="0.3">
      <c r="P789005" s="83"/>
    </row>
    <row r="789006" spans="16:16" x14ac:dyDescent="0.3">
      <c r="P789006" s="83"/>
    </row>
    <row r="789007" spans="16:16" x14ac:dyDescent="0.3">
      <c r="P789007" s="83"/>
    </row>
    <row r="789008" spans="16:16" x14ac:dyDescent="0.3">
      <c r="P789008" s="83"/>
    </row>
    <row r="789009" spans="16:16" x14ac:dyDescent="0.3">
      <c r="P789009" s="83"/>
    </row>
    <row r="789010" spans="16:16" x14ac:dyDescent="0.3">
      <c r="P789010" s="83"/>
    </row>
    <row r="789011" spans="16:16" x14ac:dyDescent="0.3">
      <c r="P789011" s="83"/>
    </row>
    <row r="789012" spans="16:16" x14ac:dyDescent="0.3">
      <c r="P789012" s="83"/>
    </row>
    <row r="789013" spans="16:16" x14ac:dyDescent="0.3">
      <c r="P789013" s="83"/>
    </row>
    <row r="789014" spans="16:16" x14ac:dyDescent="0.3">
      <c r="P789014" s="83"/>
    </row>
    <row r="789015" spans="16:16" x14ac:dyDescent="0.3">
      <c r="P789015" s="83"/>
    </row>
    <row r="789016" spans="16:16" x14ac:dyDescent="0.3">
      <c r="P789016" s="83"/>
    </row>
    <row r="789017" spans="16:16" x14ac:dyDescent="0.3">
      <c r="P789017" s="83"/>
    </row>
    <row r="789018" spans="16:16" x14ac:dyDescent="0.3">
      <c r="P789018" s="83"/>
    </row>
    <row r="789019" spans="16:16" x14ac:dyDescent="0.3">
      <c r="P789019" s="83"/>
    </row>
    <row r="789020" spans="16:16" x14ac:dyDescent="0.3">
      <c r="P789020" s="83"/>
    </row>
    <row r="789021" spans="16:16" x14ac:dyDescent="0.3">
      <c r="P789021" s="83"/>
    </row>
    <row r="789022" spans="16:16" x14ac:dyDescent="0.3">
      <c r="P789022" s="83"/>
    </row>
    <row r="789023" spans="16:16" x14ac:dyDescent="0.3">
      <c r="P789023" s="83"/>
    </row>
    <row r="789024" spans="16:16" x14ac:dyDescent="0.3">
      <c r="P789024" s="83"/>
    </row>
    <row r="789025" spans="16:16" x14ac:dyDescent="0.3">
      <c r="P789025" s="83"/>
    </row>
    <row r="789026" spans="16:16" x14ac:dyDescent="0.3">
      <c r="P789026" s="83"/>
    </row>
    <row r="789027" spans="16:16" x14ac:dyDescent="0.3">
      <c r="P789027" s="83"/>
    </row>
    <row r="789028" spans="16:16" x14ac:dyDescent="0.3">
      <c r="P789028" s="83"/>
    </row>
    <row r="789029" spans="16:16" x14ac:dyDescent="0.3">
      <c r="P789029" s="83"/>
    </row>
    <row r="789030" spans="16:16" x14ac:dyDescent="0.3">
      <c r="P789030" s="83"/>
    </row>
    <row r="789031" spans="16:16" x14ac:dyDescent="0.3">
      <c r="P789031" s="83"/>
    </row>
    <row r="789032" spans="16:16" x14ac:dyDescent="0.3">
      <c r="P789032" s="83"/>
    </row>
    <row r="789033" spans="16:16" x14ac:dyDescent="0.3">
      <c r="P789033" s="83"/>
    </row>
    <row r="789034" spans="16:16" x14ac:dyDescent="0.3">
      <c r="P789034" s="83"/>
    </row>
    <row r="789035" spans="16:16" x14ac:dyDescent="0.3">
      <c r="P789035" s="83"/>
    </row>
    <row r="789036" spans="16:16" x14ac:dyDescent="0.3">
      <c r="P789036" s="83"/>
    </row>
    <row r="789037" spans="16:16" x14ac:dyDescent="0.3">
      <c r="P789037" s="83"/>
    </row>
    <row r="789038" spans="16:16" x14ac:dyDescent="0.3">
      <c r="P789038" s="83"/>
    </row>
    <row r="789039" spans="16:16" x14ac:dyDescent="0.3">
      <c r="P789039" s="83"/>
    </row>
    <row r="789040" spans="16:16" x14ac:dyDescent="0.3">
      <c r="P789040" s="83"/>
    </row>
    <row r="789041" spans="16:16" x14ac:dyDescent="0.3">
      <c r="P789041" s="83"/>
    </row>
    <row r="789042" spans="16:16" x14ac:dyDescent="0.3">
      <c r="P789042" s="83"/>
    </row>
    <row r="789043" spans="16:16" x14ac:dyDescent="0.3">
      <c r="P789043" s="83"/>
    </row>
    <row r="789044" spans="16:16" x14ac:dyDescent="0.3">
      <c r="P789044" s="83"/>
    </row>
    <row r="789045" spans="16:16" x14ac:dyDescent="0.3">
      <c r="P789045" s="83"/>
    </row>
    <row r="789046" spans="16:16" x14ac:dyDescent="0.3">
      <c r="P789046" s="83"/>
    </row>
    <row r="789047" spans="16:16" x14ac:dyDescent="0.3">
      <c r="P789047" s="83"/>
    </row>
    <row r="789048" spans="16:16" x14ac:dyDescent="0.3">
      <c r="P789048" s="83"/>
    </row>
    <row r="789049" spans="16:16" x14ac:dyDescent="0.3">
      <c r="P789049" s="83"/>
    </row>
    <row r="789050" spans="16:16" x14ac:dyDescent="0.3">
      <c r="P789050" s="83"/>
    </row>
    <row r="789051" spans="16:16" x14ac:dyDescent="0.3">
      <c r="P789051" s="83"/>
    </row>
    <row r="789052" spans="16:16" x14ac:dyDescent="0.3">
      <c r="P789052" s="83"/>
    </row>
    <row r="789053" spans="16:16" x14ac:dyDescent="0.3">
      <c r="P789053" s="83"/>
    </row>
    <row r="789054" spans="16:16" x14ac:dyDescent="0.3">
      <c r="P789054" s="83"/>
    </row>
    <row r="789055" spans="16:16" x14ac:dyDescent="0.3">
      <c r="P789055" s="83"/>
    </row>
    <row r="789056" spans="16:16" x14ac:dyDescent="0.3">
      <c r="P789056" s="83"/>
    </row>
    <row r="789057" spans="16:16" x14ac:dyDescent="0.3">
      <c r="P789057" s="83"/>
    </row>
    <row r="789058" spans="16:16" x14ac:dyDescent="0.3">
      <c r="P789058" s="83"/>
    </row>
    <row r="789059" spans="16:16" x14ac:dyDescent="0.3">
      <c r="P789059" s="83"/>
    </row>
    <row r="789060" spans="16:16" x14ac:dyDescent="0.3">
      <c r="P789060" s="83"/>
    </row>
    <row r="789061" spans="16:16" x14ac:dyDescent="0.3">
      <c r="P789061" s="83"/>
    </row>
    <row r="789062" spans="16:16" x14ac:dyDescent="0.3">
      <c r="P789062" s="83"/>
    </row>
    <row r="789063" spans="16:16" x14ac:dyDescent="0.3">
      <c r="P789063" s="83"/>
    </row>
    <row r="789064" spans="16:16" x14ac:dyDescent="0.3">
      <c r="P789064" s="83"/>
    </row>
    <row r="789065" spans="16:16" x14ac:dyDescent="0.3">
      <c r="P789065" s="83"/>
    </row>
    <row r="789066" spans="16:16" x14ac:dyDescent="0.3">
      <c r="P789066" s="83"/>
    </row>
    <row r="789067" spans="16:16" x14ac:dyDescent="0.3">
      <c r="P789067" s="83"/>
    </row>
    <row r="789068" spans="16:16" x14ac:dyDescent="0.3">
      <c r="P789068" s="83"/>
    </row>
    <row r="789069" spans="16:16" x14ac:dyDescent="0.3">
      <c r="P789069" s="83"/>
    </row>
    <row r="789070" spans="16:16" x14ac:dyDescent="0.3">
      <c r="P789070" s="83"/>
    </row>
    <row r="789071" spans="16:16" x14ac:dyDescent="0.3">
      <c r="P789071" s="83"/>
    </row>
    <row r="789072" spans="16:16" x14ac:dyDescent="0.3">
      <c r="P789072" s="83"/>
    </row>
    <row r="789073" spans="16:16" x14ac:dyDescent="0.3">
      <c r="P789073" s="83"/>
    </row>
    <row r="789074" spans="16:16" x14ac:dyDescent="0.3">
      <c r="P789074" s="83"/>
    </row>
    <row r="789075" spans="16:16" x14ac:dyDescent="0.3">
      <c r="P789075" s="83"/>
    </row>
    <row r="789076" spans="16:16" x14ac:dyDescent="0.3">
      <c r="P789076" s="83"/>
    </row>
    <row r="789077" spans="16:16" x14ac:dyDescent="0.3">
      <c r="P789077" s="83"/>
    </row>
    <row r="789078" spans="16:16" x14ac:dyDescent="0.3">
      <c r="P789078" s="83"/>
    </row>
    <row r="789079" spans="16:16" x14ac:dyDescent="0.3">
      <c r="P789079" s="83"/>
    </row>
    <row r="789080" spans="16:16" x14ac:dyDescent="0.3">
      <c r="P789080" s="83"/>
    </row>
    <row r="789081" spans="16:16" x14ac:dyDescent="0.3">
      <c r="P789081" s="83"/>
    </row>
    <row r="789082" spans="16:16" x14ac:dyDescent="0.3">
      <c r="P789082" s="83"/>
    </row>
    <row r="789083" spans="16:16" x14ac:dyDescent="0.3">
      <c r="P789083" s="83"/>
    </row>
    <row r="789084" spans="16:16" x14ac:dyDescent="0.3">
      <c r="P789084" s="83"/>
    </row>
    <row r="789085" spans="16:16" x14ac:dyDescent="0.3">
      <c r="P789085" s="83"/>
    </row>
    <row r="789086" spans="16:16" x14ac:dyDescent="0.3">
      <c r="P789086" s="83"/>
    </row>
    <row r="789087" spans="16:16" x14ac:dyDescent="0.3">
      <c r="P789087" s="83"/>
    </row>
    <row r="789088" spans="16:16" x14ac:dyDescent="0.3">
      <c r="P789088" s="83"/>
    </row>
    <row r="789089" spans="16:16" x14ac:dyDescent="0.3">
      <c r="P789089" s="83"/>
    </row>
    <row r="789090" spans="16:16" x14ac:dyDescent="0.3">
      <c r="P789090" s="83"/>
    </row>
    <row r="789091" spans="16:16" x14ac:dyDescent="0.3">
      <c r="P789091" s="83"/>
    </row>
    <row r="789092" spans="16:16" x14ac:dyDescent="0.3">
      <c r="P789092" s="83"/>
    </row>
    <row r="789093" spans="16:16" x14ac:dyDescent="0.3">
      <c r="P789093" s="83"/>
    </row>
    <row r="789094" spans="16:16" x14ac:dyDescent="0.3">
      <c r="P789094" s="83"/>
    </row>
    <row r="789095" spans="16:16" x14ac:dyDescent="0.3">
      <c r="P789095" s="83"/>
    </row>
    <row r="789096" spans="16:16" x14ac:dyDescent="0.3">
      <c r="P789096" s="83"/>
    </row>
    <row r="789097" spans="16:16" x14ac:dyDescent="0.3">
      <c r="P789097" s="83"/>
    </row>
    <row r="789098" spans="16:16" x14ac:dyDescent="0.3">
      <c r="P789098" s="83"/>
    </row>
    <row r="789099" spans="16:16" x14ac:dyDescent="0.3">
      <c r="P789099" s="83"/>
    </row>
    <row r="789100" spans="16:16" x14ac:dyDescent="0.3">
      <c r="P789100" s="83"/>
    </row>
    <row r="789101" spans="16:16" x14ac:dyDescent="0.3">
      <c r="P789101" s="83"/>
    </row>
    <row r="789102" spans="16:16" x14ac:dyDescent="0.3">
      <c r="P789102" s="83"/>
    </row>
    <row r="789103" spans="16:16" x14ac:dyDescent="0.3">
      <c r="P789103" s="83"/>
    </row>
    <row r="789104" spans="16:16" x14ac:dyDescent="0.3">
      <c r="P789104" s="83"/>
    </row>
    <row r="789105" spans="16:16" x14ac:dyDescent="0.3">
      <c r="P789105" s="83"/>
    </row>
    <row r="789106" spans="16:16" x14ac:dyDescent="0.3">
      <c r="P789106" s="83"/>
    </row>
    <row r="789107" spans="16:16" x14ac:dyDescent="0.3">
      <c r="P789107" s="83"/>
    </row>
    <row r="789108" spans="16:16" x14ac:dyDescent="0.3">
      <c r="P789108" s="83"/>
    </row>
    <row r="789109" spans="16:16" x14ac:dyDescent="0.3">
      <c r="P789109" s="83"/>
    </row>
    <row r="789110" spans="16:16" x14ac:dyDescent="0.3">
      <c r="P789110" s="83"/>
    </row>
    <row r="789111" spans="16:16" x14ac:dyDescent="0.3">
      <c r="P789111" s="83"/>
    </row>
    <row r="789112" spans="16:16" x14ac:dyDescent="0.3">
      <c r="P789112" s="83"/>
    </row>
    <row r="789113" spans="16:16" x14ac:dyDescent="0.3">
      <c r="P789113" s="83"/>
    </row>
    <row r="789114" spans="16:16" x14ac:dyDescent="0.3">
      <c r="P789114" s="83"/>
    </row>
    <row r="789115" spans="16:16" x14ac:dyDescent="0.3">
      <c r="P789115" s="83"/>
    </row>
    <row r="789116" spans="16:16" x14ac:dyDescent="0.3">
      <c r="P789116" s="83"/>
    </row>
    <row r="789117" spans="16:16" x14ac:dyDescent="0.3">
      <c r="P789117" s="83"/>
    </row>
    <row r="789118" spans="16:16" x14ac:dyDescent="0.3">
      <c r="P789118" s="83"/>
    </row>
    <row r="789119" spans="16:16" x14ac:dyDescent="0.3">
      <c r="P789119" s="83"/>
    </row>
    <row r="789120" spans="16:16" x14ac:dyDescent="0.3">
      <c r="P789120" s="83"/>
    </row>
    <row r="789121" spans="16:16" x14ac:dyDescent="0.3">
      <c r="P789121" s="83"/>
    </row>
    <row r="789122" spans="16:16" x14ac:dyDescent="0.3">
      <c r="P789122" s="83"/>
    </row>
    <row r="789123" spans="16:16" x14ac:dyDescent="0.3">
      <c r="P789123" s="83"/>
    </row>
    <row r="789124" spans="16:16" x14ac:dyDescent="0.3">
      <c r="P789124" s="83"/>
    </row>
    <row r="789125" spans="16:16" x14ac:dyDescent="0.3">
      <c r="P789125" s="83"/>
    </row>
    <row r="789126" spans="16:16" x14ac:dyDescent="0.3">
      <c r="P789126" s="83"/>
    </row>
    <row r="789127" spans="16:16" x14ac:dyDescent="0.3">
      <c r="P789127" s="83"/>
    </row>
    <row r="789128" spans="16:16" x14ac:dyDescent="0.3">
      <c r="P789128" s="83"/>
    </row>
    <row r="789129" spans="16:16" x14ac:dyDescent="0.3">
      <c r="P789129" s="83"/>
    </row>
    <row r="789130" spans="16:16" x14ac:dyDescent="0.3">
      <c r="P789130" s="83"/>
    </row>
    <row r="789131" spans="16:16" x14ac:dyDescent="0.3">
      <c r="P789131" s="83"/>
    </row>
    <row r="789132" spans="16:16" x14ac:dyDescent="0.3">
      <c r="P789132" s="83"/>
    </row>
    <row r="789133" spans="16:16" x14ac:dyDescent="0.3">
      <c r="P789133" s="83"/>
    </row>
    <row r="789134" spans="16:16" x14ac:dyDescent="0.3">
      <c r="P789134" s="83"/>
    </row>
    <row r="789135" spans="16:16" x14ac:dyDescent="0.3">
      <c r="P789135" s="83"/>
    </row>
    <row r="789136" spans="16:16" x14ac:dyDescent="0.3">
      <c r="P789136" s="83"/>
    </row>
    <row r="789137" spans="16:16" x14ac:dyDescent="0.3">
      <c r="P789137" s="83"/>
    </row>
    <row r="789138" spans="16:16" x14ac:dyDescent="0.3">
      <c r="P789138" s="83"/>
    </row>
    <row r="789139" spans="16:16" x14ac:dyDescent="0.3">
      <c r="P789139" s="83"/>
    </row>
    <row r="789140" spans="16:16" x14ac:dyDescent="0.3">
      <c r="P789140" s="83"/>
    </row>
    <row r="789141" spans="16:16" x14ac:dyDescent="0.3">
      <c r="P789141" s="83"/>
    </row>
    <row r="789142" spans="16:16" x14ac:dyDescent="0.3">
      <c r="P789142" s="83"/>
    </row>
    <row r="789143" spans="16:16" x14ac:dyDescent="0.3">
      <c r="P789143" s="83"/>
    </row>
    <row r="789144" spans="16:16" x14ac:dyDescent="0.3">
      <c r="P789144" s="83"/>
    </row>
    <row r="789145" spans="16:16" x14ac:dyDescent="0.3">
      <c r="P789145" s="83"/>
    </row>
    <row r="789146" spans="16:16" x14ac:dyDescent="0.3">
      <c r="P789146" s="83"/>
    </row>
    <row r="789147" spans="16:16" x14ac:dyDescent="0.3">
      <c r="P789147" s="83"/>
    </row>
    <row r="789148" spans="16:16" x14ac:dyDescent="0.3">
      <c r="P789148" s="83"/>
    </row>
    <row r="789149" spans="16:16" x14ac:dyDescent="0.3">
      <c r="P789149" s="83"/>
    </row>
    <row r="789150" spans="16:16" x14ac:dyDescent="0.3">
      <c r="P789150" s="83"/>
    </row>
    <row r="789151" spans="16:16" x14ac:dyDescent="0.3">
      <c r="P789151" s="83"/>
    </row>
    <row r="789152" spans="16:16" x14ac:dyDescent="0.3">
      <c r="P789152" s="83"/>
    </row>
    <row r="789153" spans="16:16" x14ac:dyDescent="0.3">
      <c r="P789153" s="83"/>
    </row>
    <row r="789154" spans="16:16" x14ac:dyDescent="0.3">
      <c r="P789154" s="83"/>
    </row>
    <row r="789155" spans="16:16" x14ac:dyDescent="0.3">
      <c r="P789155" s="83"/>
    </row>
    <row r="789156" spans="16:16" x14ac:dyDescent="0.3">
      <c r="P789156" s="83"/>
    </row>
    <row r="789157" spans="16:16" x14ac:dyDescent="0.3">
      <c r="P789157" s="83"/>
    </row>
    <row r="789158" spans="16:16" x14ac:dyDescent="0.3">
      <c r="P789158" s="83"/>
    </row>
    <row r="789159" spans="16:16" x14ac:dyDescent="0.3">
      <c r="P789159" s="83"/>
    </row>
    <row r="789160" spans="16:16" x14ac:dyDescent="0.3">
      <c r="P789160" s="83"/>
    </row>
    <row r="789161" spans="16:16" x14ac:dyDescent="0.3">
      <c r="P789161" s="83"/>
    </row>
    <row r="789162" spans="16:16" x14ac:dyDescent="0.3">
      <c r="P789162" s="83"/>
    </row>
    <row r="789163" spans="16:16" x14ac:dyDescent="0.3">
      <c r="P789163" s="83"/>
    </row>
    <row r="789164" spans="16:16" x14ac:dyDescent="0.3">
      <c r="P789164" s="83"/>
    </row>
    <row r="789165" spans="16:16" x14ac:dyDescent="0.3">
      <c r="P789165" s="83"/>
    </row>
    <row r="789166" spans="16:16" x14ac:dyDescent="0.3">
      <c r="P789166" s="83"/>
    </row>
    <row r="789167" spans="16:16" x14ac:dyDescent="0.3">
      <c r="P789167" s="83"/>
    </row>
    <row r="789168" spans="16:16" x14ac:dyDescent="0.3">
      <c r="P789168" s="83"/>
    </row>
    <row r="789169" spans="16:16" x14ac:dyDescent="0.3">
      <c r="P789169" s="83"/>
    </row>
    <row r="789170" spans="16:16" x14ac:dyDescent="0.3">
      <c r="P789170" s="83"/>
    </row>
    <row r="789171" spans="16:16" x14ac:dyDescent="0.3">
      <c r="P789171" s="83"/>
    </row>
    <row r="789172" spans="16:16" x14ac:dyDescent="0.3">
      <c r="P789172" s="83"/>
    </row>
    <row r="789173" spans="16:16" x14ac:dyDescent="0.3">
      <c r="P789173" s="83"/>
    </row>
    <row r="789174" spans="16:16" x14ac:dyDescent="0.3">
      <c r="P789174" s="83"/>
    </row>
    <row r="789175" spans="16:16" x14ac:dyDescent="0.3">
      <c r="P789175" s="83"/>
    </row>
    <row r="789176" spans="16:16" x14ac:dyDescent="0.3">
      <c r="P789176" s="83"/>
    </row>
    <row r="789177" spans="16:16" x14ac:dyDescent="0.3">
      <c r="P789177" s="83"/>
    </row>
    <row r="789178" spans="16:16" x14ac:dyDescent="0.3">
      <c r="P789178" s="83"/>
    </row>
    <row r="789179" spans="16:16" x14ac:dyDescent="0.3">
      <c r="P789179" s="83"/>
    </row>
    <row r="789180" spans="16:16" x14ac:dyDescent="0.3">
      <c r="P789180" s="83"/>
    </row>
    <row r="789181" spans="16:16" x14ac:dyDescent="0.3">
      <c r="P789181" s="83"/>
    </row>
    <row r="789182" spans="16:16" x14ac:dyDescent="0.3">
      <c r="P789182" s="83"/>
    </row>
    <row r="789183" spans="16:16" x14ac:dyDescent="0.3">
      <c r="P789183" s="83"/>
    </row>
    <row r="789184" spans="16:16" x14ac:dyDescent="0.3">
      <c r="P789184" s="83"/>
    </row>
    <row r="789185" spans="16:16" x14ac:dyDescent="0.3">
      <c r="P789185" s="83"/>
    </row>
    <row r="789186" spans="16:16" x14ac:dyDescent="0.3">
      <c r="P789186" s="83"/>
    </row>
    <row r="789187" spans="16:16" x14ac:dyDescent="0.3">
      <c r="P789187" s="83"/>
    </row>
    <row r="789188" spans="16:16" x14ac:dyDescent="0.3">
      <c r="P789188" s="83"/>
    </row>
    <row r="789189" spans="16:16" x14ac:dyDescent="0.3">
      <c r="P789189" s="83"/>
    </row>
    <row r="789190" spans="16:16" x14ac:dyDescent="0.3">
      <c r="P789190" s="83"/>
    </row>
    <row r="789191" spans="16:16" x14ac:dyDescent="0.3">
      <c r="P789191" s="83"/>
    </row>
    <row r="789192" spans="16:16" x14ac:dyDescent="0.3">
      <c r="P789192" s="83"/>
    </row>
    <row r="789193" spans="16:16" x14ac:dyDescent="0.3">
      <c r="P789193" s="83"/>
    </row>
    <row r="789194" spans="16:16" x14ac:dyDescent="0.3">
      <c r="P789194" s="83"/>
    </row>
    <row r="789195" spans="16:16" x14ac:dyDescent="0.3">
      <c r="P789195" s="83"/>
    </row>
    <row r="789196" spans="16:16" x14ac:dyDescent="0.3">
      <c r="P789196" s="83"/>
    </row>
    <row r="789197" spans="16:16" x14ac:dyDescent="0.3">
      <c r="P789197" s="83"/>
    </row>
    <row r="789198" spans="16:16" x14ac:dyDescent="0.3">
      <c r="P789198" s="83"/>
    </row>
    <row r="789199" spans="16:16" x14ac:dyDescent="0.3">
      <c r="P789199" s="83"/>
    </row>
    <row r="789200" spans="16:16" x14ac:dyDescent="0.3">
      <c r="P789200" s="83"/>
    </row>
    <row r="789201" spans="16:16" x14ac:dyDescent="0.3">
      <c r="P789201" s="83"/>
    </row>
    <row r="789202" spans="16:16" x14ac:dyDescent="0.3">
      <c r="P789202" s="83"/>
    </row>
    <row r="789203" spans="16:16" x14ac:dyDescent="0.3">
      <c r="P789203" s="83"/>
    </row>
    <row r="789204" spans="16:16" x14ac:dyDescent="0.3">
      <c r="P789204" s="83"/>
    </row>
    <row r="789205" spans="16:16" x14ac:dyDescent="0.3">
      <c r="P789205" s="83"/>
    </row>
    <row r="789206" spans="16:16" x14ac:dyDescent="0.3">
      <c r="P789206" s="83"/>
    </row>
    <row r="789207" spans="16:16" x14ac:dyDescent="0.3">
      <c r="P789207" s="83"/>
    </row>
    <row r="789208" spans="16:16" x14ac:dyDescent="0.3">
      <c r="P789208" s="83"/>
    </row>
    <row r="789209" spans="16:16" x14ac:dyDescent="0.3">
      <c r="P789209" s="83"/>
    </row>
    <row r="789210" spans="16:16" x14ac:dyDescent="0.3">
      <c r="P789210" s="83"/>
    </row>
    <row r="789211" spans="16:16" x14ac:dyDescent="0.3">
      <c r="P789211" s="83"/>
    </row>
    <row r="789212" spans="16:16" x14ac:dyDescent="0.3">
      <c r="P789212" s="83"/>
    </row>
    <row r="789213" spans="16:16" x14ac:dyDescent="0.3">
      <c r="P789213" s="83"/>
    </row>
    <row r="789214" spans="16:16" x14ac:dyDescent="0.3">
      <c r="P789214" s="83"/>
    </row>
    <row r="789215" spans="16:16" x14ac:dyDescent="0.3">
      <c r="P789215" s="83"/>
    </row>
    <row r="789216" spans="16:16" x14ac:dyDescent="0.3">
      <c r="P789216" s="83"/>
    </row>
    <row r="789217" spans="16:16" x14ac:dyDescent="0.3">
      <c r="P789217" s="83"/>
    </row>
    <row r="789218" spans="16:16" x14ac:dyDescent="0.3">
      <c r="P789218" s="83"/>
    </row>
    <row r="789219" spans="16:16" x14ac:dyDescent="0.3">
      <c r="P789219" s="83"/>
    </row>
    <row r="789220" spans="16:16" x14ac:dyDescent="0.3">
      <c r="P789220" s="83"/>
    </row>
    <row r="789221" spans="16:16" x14ac:dyDescent="0.3">
      <c r="P789221" s="83"/>
    </row>
    <row r="789222" spans="16:16" x14ac:dyDescent="0.3">
      <c r="P789222" s="83"/>
    </row>
    <row r="789223" spans="16:16" x14ac:dyDescent="0.3">
      <c r="P789223" s="83"/>
    </row>
    <row r="789224" spans="16:16" x14ac:dyDescent="0.3">
      <c r="P789224" s="83"/>
    </row>
    <row r="789225" spans="16:16" x14ac:dyDescent="0.3">
      <c r="P789225" s="83"/>
    </row>
    <row r="789226" spans="16:16" x14ac:dyDescent="0.3">
      <c r="P789226" s="83"/>
    </row>
    <row r="789227" spans="16:16" x14ac:dyDescent="0.3">
      <c r="P789227" s="83"/>
    </row>
    <row r="789228" spans="16:16" x14ac:dyDescent="0.3">
      <c r="P789228" s="83"/>
    </row>
    <row r="789229" spans="16:16" x14ac:dyDescent="0.3">
      <c r="P789229" s="83"/>
    </row>
    <row r="789230" spans="16:16" x14ac:dyDescent="0.3">
      <c r="P789230" s="83"/>
    </row>
    <row r="789231" spans="16:16" x14ac:dyDescent="0.3">
      <c r="P789231" s="83"/>
    </row>
    <row r="789232" spans="16:16" x14ac:dyDescent="0.3">
      <c r="P789232" s="83"/>
    </row>
    <row r="789233" spans="16:16" x14ac:dyDescent="0.3">
      <c r="P789233" s="83"/>
    </row>
    <row r="789234" spans="16:16" x14ac:dyDescent="0.3">
      <c r="P789234" s="83"/>
    </row>
    <row r="789235" spans="16:16" x14ac:dyDescent="0.3">
      <c r="P789235" s="83"/>
    </row>
    <row r="789236" spans="16:16" x14ac:dyDescent="0.3">
      <c r="P789236" s="83"/>
    </row>
    <row r="789237" spans="16:16" x14ac:dyDescent="0.3">
      <c r="P789237" s="83"/>
    </row>
    <row r="789238" spans="16:16" x14ac:dyDescent="0.3">
      <c r="P789238" s="83"/>
    </row>
    <row r="789239" spans="16:16" x14ac:dyDescent="0.3">
      <c r="P789239" s="83"/>
    </row>
    <row r="789240" spans="16:16" x14ac:dyDescent="0.3">
      <c r="P789240" s="83"/>
    </row>
    <row r="789241" spans="16:16" x14ac:dyDescent="0.3">
      <c r="P789241" s="83"/>
    </row>
    <row r="789242" spans="16:16" x14ac:dyDescent="0.3">
      <c r="P789242" s="83"/>
    </row>
    <row r="789243" spans="16:16" x14ac:dyDescent="0.3">
      <c r="P789243" s="83"/>
    </row>
    <row r="789244" spans="16:16" x14ac:dyDescent="0.3">
      <c r="P789244" s="83"/>
    </row>
    <row r="789245" spans="16:16" x14ac:dyDescent="0.3">
      <c r="P789245" s="83"/>
    </row>
    <row r="789246" spans="16:16" x14ac:dyDescent="0.3">
      <c r="P789246" s="83"/>
    </row>
    <row r="789247" spans="16:16" x14ac:dyDescent="0.3">
      <c r="P789247" s="83"/>
    </row>
    <row r="789248" spans="16:16" x14ac:dyDescent="0.3">
      <c r="P789248" s="83"/>
    </row>
    <row r="789249" spans="16:16" x14ac:dyDescent="0.3">
      <c r="P789249" s="83"/>
    </row>
    <row r="789250" spans="16:16" x14ac:dyDescent="0.3">
      <c r="P789250" s="83"/>
    </row>
    <row r="789251" spans="16:16" x14ac:dyDescent="0.3">
      <c r="P789251" s="83"/>
    </row>
    <row r="789252" spans="16:16" x14ac:dyDescent="0.3">
      <c r="P789252" s="83"/>
    </row>
    <row r="789253" spans="16:16" x14ac:dyDescent="0.3">
      <c r="P789253" s="83"/>
    </row>
    <row r="789254" spans="16:16" x14ac:dyDescent="0.3">
      <c r="P789254" s="83"/>
    </row>
    <row r="789255" spans="16:16" x14ac:dyDescent="0.3">
      <c r="P789255" s="83"/>
    </row>
    <row r="789256" spans="16:16" x14ac:dyDescent="0.3">
      <c r="P789256" s="83"/>
    </row>
    <row r="789257" spans="16:16" x14ac:dyDescent="0.3">
      <c r="P789257" s="83"/>
    </row>
    <row r="789258" spans="16:16" x14ac:dyDescent="0.3">
      <c r="P789258" s="83"/>
    </row>
    <row r="789259" spans="16:16" x14ac:dyDescent="0.3">
      <c r="P789259" s="83"/>
    </row>
    <row r="789260" spans="16:16" x14ac:dyDescent="0.3">
      <c r="P789260" s="83"/>
    </row>
    <row r="789261" spans="16:16" x14ac:dyDescent="0.3">
      <c r="P789261" s="83"/>
    </row>
    <row r="789262" spans="16:16" x14ac:dyDescent="0.3">
      <c r="P789262" s="83"/>
    </row>
    <row r="789263" spans="16:16" x14ac:dyDescent="0.3">
      <c r="P789263" s="83"/>
    </row>
    <row r="789264" spans="16:16" x14ac:dyDescent="0.3">
      <c r="P789264" s="83"/>
    </row>
    <row r="789265" spans="16:16" x14ac:dyDescent="0.3">
      <c r="P789265" s="83"/>
    </row>
    <row r="789266" spans="16:16" x14ac:dyDescent="0.3">
      <c r="P789266" s="83"/>
    </row>
    <row r="789267" spans="16:16" x14ac:dyDescent="0.3">
      <c r="P789267" s="83"/>
    </row>
    <row r="789268" spans="16:16" x14ac:dyDescent="0.3">
      <c r="P789268" s="83"/>
    </row>
    <row r="789269" spans="16:16" x14ac:dyDescent="0.3">
      <c r="P789269" s="83"/>
    </row>
    <row r="789270" spans="16:16" x14ac:dyDescent="0.3">
      <c r="P789270" s="83"/>
    </row>
    <row r="789271" spans="16:16" x14ac:dyDescent="0.3">
      <c r="P789271" s="83"/>
    </row>
    <row r="789272" spans="16:16" x14ac:dyDescent="0.3">
      <c r="P789272" s="83"/>
    </row>
    <row r="789273" spans="16:16" x14ac:dyDescent="0.3">
      <c r="P789273" s="83"/>
    </row>
    <row r="789274" spans="16:16" x14ac:dyDescent="0.3">
      <c r="P789274" s="83"/>
    </row>
    <row r="789275" spans="16:16" x14ac:dyDescent="0.3">
      <c r="P789275" s="83"/>
    </row>
    <row r="789276" spans="16:16" x14ac:dyDescent="0.3">
      <c r="P789276" s="83"/>
    </row>
    <row r="789277" spans="16:16" x14ac:dyDescent="0.3">
      <c r="P789277" s="83"/>
    </row>
    <row r="789278" spans="16:16" x14ac:dyDescent="0.3">
      <c r="P789278" s="83"/>
    </row>
    <row r="789279" spans="16:16" x14ac:dyDescent="0.3">
      <c r="P789279" s="83"/>
    </row>
    <row r="789280" spans="16:16" x14ac:dyDescent="0.3">
      <c r="P789280" s="83"/>
    </row>
    <row r="789281" spans="16:16" x14ac:dyDescent="0.3">
      <c r="P789281" s="83"/>
    </row>
    <row r="789282" spans="16:16" x14ac:dyDescent="0.3">
      <c r="P789282" s="83"/>
    </row>
    <row r="789283" spans="16:16" x14ac:dyDescent="0.3">
      <c r="P789283" s="83"/>
    </row>
    <row r="789284" spans="16:16" x14ac:dyDescent="0.3">
      <c r="P789284" s="83"/>
    </row>
    <row r="789285" spans="16:16" x14ac:dyDescent="0.3">
      <c r="P789285" s="83"/>
    </row>
    <row r="789286" spans="16:16" x14ac:dyDescent="0.3">
      <c r="P789286" s="83"/>
    </row>
    <row r="789287" spans="16:16" x14ac:dyDescent="0.3">
      <c r="P789287" s="83"/>
    </row>
    <row r="789288" spans="16:16" x14ac:dyDescent="0.3">
      <c r="P789288" s="83"/>
    </row>
    <row r="789289" spans="16:16" x14ac:dyDescent="0.3">
      <c r="P789289" s="83"/>
    </row>
    <row r="789290" spans="16:16" x14ac:dyDescent="0.3">
      <c r="P789290" s="83"/>
    </row>
    <row r="789291" spans="16:16" x14ac:dyDescent="0.3">
      <c r="P789291" s="83"/>
    </row>
    <row r="789292" spans="16:16" x14ac:dyDescent="0.3">
      <c r="P789292" s="83"/>
    </row>
    <row r="789293" spans="16:16" x14ac:dyDescent="0.3">
      <c r="P789293" s="83"/>
    </row>
    <row r="789294" spans="16:16" x14ac:dyDescent="0.3">
      <c r="P789294" s="83"/>
    </row>
    <row r="789295" spans="16:16" x14ac:dyDescent="0.3">
      <c r="P789295" s="83"/>
    </row>
    <row r="789296" spans="16:16" x14ac:dyDescent="0.3">
      <c r="P789296" s="83"/>
    </row>
    <row r="789297" spans="16:16" x14ac:dyDescent="0.3">
      <c r="P789297" s="83"/>
    </row>
    <row r="789298" spans="16:16" x14ac:dyDescent="0.3">
      <c r="P789298" s="83"/>
    </row>
    <row r="789299" spans="16:16" x14ac:dyDescent="0.3">
      <c r="P789299" s="83"/>
    </row>
    <row r="789300" spans="16:16" x14ac:dyDescent="0.3">
      <c r="P789300" s="83"/>
    </row>
    <row r="789301" spans="16:16" x14ac:dyDescent="0.3">
      <c r="P789301" s="83"/>
    </row>
    <row r="789302" spans="16:16" x14ac:dyDescent="0.3">
      <c r="P789302" s="83"/>
    </row>
    <row r="789303" spans="16:16" x14ac:dyDescent="0.3">
      <c r="P789303" s="83"/>
    </row>
    <row r="789304" spans="16:16" x14ac:dyDescent="0.3">
      <c r="P789304" s="83"/>
    </row>
    <row r="789305" spans="16:16" x14ac:dyDescent="0.3">
      <c r="P789305" s="83"/>
    </row>
    <row r="789306" spans="16:16" x14ac:dyDescent="0.3">
      <c r="P789306" s="83"/>
    </row>
    <row r="789307" spans="16:16" x14ac:dyDescent="0.3">
      <c r="P789307" s="83"/>
    </row>
    <row r="789308" spans="16:16" x14ac:dyDescent="0.3">
      <c r="P789308" s="83"/>
    </row>
    <row r="789309" spans="16:16" x14ac:dyDescent="0.3">
      <c r="P789309" s="83"/>
    </row>
    <row r="789310" spans="16:16" x14ac:dyDescent="0.3">
      <c r="P789310" s="83"/>
    </row>
    <row r="789311" spans="16:16" x14ac:dyDescent="0.3">
      <c r="P789311" s="83"/>
    </row>
    <row r="789312" spans="16:16" x14ac:dyDescent="0.3">
      <c r="P789312" s="83"/>
    </row>
    <row r="789313" spans="16:16" x14ac:dyDescent="0.3">
      <c r="P789313" s="83"/>
    </row>
    <row r="789314" spans="16:16" x14ac:dyDescent="0.3">
      <c r="P789314" s="83"/>
    </row>
    <row r="789315" spans="16:16" x14ac:dyDescent="0.3">
      <c r="P789315" s="83"/>
    </row>
    <row r="789316" spans="16:16" x14ac:dyDescent="0.3">
      <c r="P789316" s="83"/>
    </row>
    <row r="789317" spans="16:16" x14ac:dyDescent="0.3">
      <c r="P789317" s="83"/>
    </row>
    <row r="789318" spans="16:16" x14ac:dyDescent="0.3">
      <c r="P789318" s="83"/>
    </row>
    <row r="789319" spans="16:16" x14ac:dyDescent="0.3">
      <c r="P789319" s="83"/>
    </row>
    <row r="789320" spans="16:16" x14ac:dyDescent="0.3">
      <c r="P789320" s="83"/>
    </row>
    <row r="789321" spans="16:16" x14ac:dyDescent="0.3">
      <c r="P789321" s="83"/>
    </row>
    <row r="789322" spans="16:16" x14ac:dyDescent="0.3">
      <c r="P789322" s="83"/>
    </row>
    <row r="789323" spans="16:16" x14ac:dyDescent="0.3">
      <c r="P789323" s="83"/>
    </row>
    <row r="789324" spans="16:16" x14ac:dyDescent="0.3">
      <c r="P789324" s="83"/>
    </row>
    <row r="789325" spans="16:16" x14ac:dyDescent="0.3">
      <c r="P789325" s="83"/>
    </row>
    <row r="789326" spans="16:16" x14ac:dyDescent="0.3">
      <c r="P789326" s="83"/>
    </row>
    <row r="789327" spans="16:16" x14ac:dyDescent="0.3">
      <c r="P789327" s="83"/>
    </row>
    <row r="789328" spans="16:16" x14ac:dyDescent="0.3">
      <c r="P789328" s="83"/>
    </row>
    <row r="789329" spans="16:16" x14ac:dyDescent="0.3">
      <c r="P789329" s="83"/>
    </row>
    <row r="789330" spans="16:16" x14ac:dyDescent="0.3">
      <c r="P789330" s="83"/>
    </row>
    <row r="789331" spans="16:16" x14ac:dyDescent="0.3">
      <c r="P789331" s="83"/>
    </row>
    <row r="789332" spans="16:16" x14ac:dyDescent="0.3">
      <c r="P789332" s="83"/>
    </row>
    <row r="789333" spans="16:16" x14ac:dyDescent="0.3">
      <c r="P789333" s="83"/>
    </row>
    <row r="789334" spans="16:16" x14ac:dyDescent="0.3">
      <c r="P789334" s="83"/>
    </row>
    <row r="789335" spans="16:16" x14ac:dyDescent="0.3">
      <c r="P789335" s="83"/>
    </row>
    <row r="789336" spans="16:16" x14ac:dyDescent="0.3">
      <c r="P789336" s="83"/>
    </row>
    <row r="789337" spans="16:16" x14ac:dyDescent="0.3">
      <c r="P789337" s="83"/>
    </row>
    <row r="789338" spans="16:16" x14ac:dyDescent="0.3">
      <c r="P789338" s="83"/>
    </row>
    <row r="789339" spans="16:16" x14ac:dyDescent="0.3">
      <c r="P789339" s="83"/>
    </row>
    <row r="789340" spans="16:16" x14ac:dyDescent="0.3">
      <c r="P789340" s="83"/>
    </row>
    <row r="789341" spans="16:16" x14ac:dyDescent="0.3">
      <c r="P789341" s="83"/>
    </row>
    <row r="789342" spans="16:16" x14ac:dyDescent="0.3">
      <c r="P789342" s="83"/>
    </row>
    <row r="789343" spans="16:16" x14ac:dyDescent="0.3">
      <c r="P789343" s="83"/>
    </row>
    <row r="789344" spans="16:16" x14ac:dyDescent="0.3">
      <c r="P789344" s="83"/>
    </row>
    <row r="789345" spans="16:16" x14ac:dyDescent="0.3">
      <c r="P789345" s="83"/>
    </row>
    <row r="789346" spans="16:16" x14ac:dyDescent="0.3">
      <c r="P789346" s="83"/>
    </row>
    <row r="789347" spans="16:16" x14ac:dyDescent="0.3">
      <c r="P789347" s="83"/>
    </row>
    <row r="789348" spans="16:16" x14ac:dyDescent="0.3">
      <c r="P789348" s="83"/>
    </row>
    <row r="789349" spans="16:16" x14ac:dyDescent="0.3">
      <c r="P789349" s="83"/>
    </row>
    <row r="789350" spans="16:16" x14ac:dyDescent="0.3">
      <c r="P789350" s="83"/>
    </row>
    <row r="789351" spans="16:16" x14ac:dyDescent="0.3">
      <c r="P789351" s="83"/>
    </row>
    <row r="789352" spans="16:16" x14ac:dyDescent="0.3">
      <c r="P789352" s="83"/>
    </row>
    <row r="789353" spans="16:16" x14ac:dyDescent="0.3">
      <c r="P789353" s="83"/>
    </row>
    <row r="789354" spans="16:16" x14ac:dyDescent="0.3">
      <c r="P789354" s="83"/>
    </row>
    <row r="789355" spans="16:16" x14ac:dyDescent="0.3">
      <c r="P789355" s="83"/>
    </row>
    <row r="789356" spans="16:16" x14ac:dyDescent="0.3">
      <c r="P789356" s="83"/>
    </row>
    <row r="789357" spans="16:16" x14ac:dyDescent="0.3">
      <c r="P789357" s="83"/>
    </row>
    <row r="789358" spans="16:16" x14ac:dyDescent="0.3">
      <c r="P789358" s="83"/>
    </row>
    <row r="789359" spans="16:16" x14ac:dyDescent="0.3">
      <c r="P789359" s="83"/>
    </row>
    <row r="789360" spans="16:16" x14ac:dyDescent="0.3">
      <c r="P789360" s="83"/>
    </row>
    <row r="789361" spans="16:16" x14ac:dyDescent="0.3">
      <c r="P789361" s="83"/>
    </row>
    <row r="789362" spans="16:16" x14ac:dyDescent="0.3">
      <c r="P789362" s="83"/>
    </row>
    <row r="789363" spans="16:16" x14ac:dyDescent="0.3">
      <c r="P789363" s="83"/>
    </row>
    <row r="789364" spans="16:16" x14ac:dyDescent="0.3">
      <c r="P789364" s="83"/>
    </row>
    <row r="789365" spans="16:16" x14ac:dyDescent="0.3">
      <c r="P789365" s="83"/>
    </row>
    <row r="789366" spans="16:16" x14ac:dyDescent="0.3">
      <c r="P789366" s="83"/>
    </row>
    <row r="789367" spans="16:16" x14ac:dyDescent="0.3">
      <c r="P789367" s="83"/>
    </row>
    <row r="789368" spans="16:16" x14ac:dyDescent="0.3">
      <c r="P789368" s="83"/>
    </row>
    <row r="789369" spans="16:16" x14ac:dyDescent="0.3">
      <c r="P789369" s="83"/>
    </row>
    <row r="789370" spans="16:16" x14ac:dyDescent="0.3">
      <c r="P789370" s="83"/>
    </row>
    <row r="789371" spans="16:16" x14ac:dyDescent="0.3">
      <c r="P789371" s="83"/>
    </row>
    <row r="789372" spans="16:16" x14ac:dyDescent="0.3">
      <c r="P789372" s="83"/>
    </row>
    <row r="789373" spans="16:16" x14ac:dyDescent="0.3">
      <c r="P789373" s="83"/>
    </row>
    <row r="789374" spans="16:16" x14ac:dyDescent="0.3">
      <c r="P789374" s="83"/>
    </row>
    <row r="789375" spans="16:16" x14ac:dyDescent="0.3">
      <c r="P789375" s="83"/>
    </row>
    <row r="789376" spans="16:16" x14ac:dyDescent="0.3">
      <c r="P789376" s="83"/>
    </row>
    <row r="789377" spans="16:16" x14ac:dyDescent="0.3">
      <c r="P789377" s="83"/>
    </row>
    <row r="789378" spans="16:16" x14ac:dyDescent="0.3">
      <c r="P789378" s="83"/>
    </row>
    <row r="789379" spans="16:16" x14ac:dyDescent="0.3">
      <c r="P789379" s="83"/>
    </row>
    <row r="789380" spans="16:16" x14ac:dyDescent="0.3">
      <c r="P789380" s="83"/>
    </row>
    <row r="789381" spans="16:16" x14ac:dyDescent="0.3">
      <c r="P789381" s="83"/>
    </row>
    <row r="789382" spans="16:16" x14ac:dyDescent="0.3">
      <c r="P789382" s="83"/>
    </row>
    <row r="789383" spans="16:16" x14ac:dyDescent="0.3">
      <c r="P789383" s="83"/>
    </row>
    <row r="789384" spans="16:16" x14ac:dyDescent="0.3">
      <c r="P789384" s="83"/>
    </row>
    <row r="789385" spans="16:16" x14ac:dyDescent="0.3">
      <c r="P789385" s="83"/>
    </row>
    <row r="789386" spans="16:16" x14ac:dyDescent="0.3">
      <c r="P789386" s="83"/>
    </row>
    <row r="789387" spans="16:16" x14ac:dyDescent="0.3">
      <c r="P789387" s="83"/>
    </row>
    <row r="789388" spans="16:16" x14ac:dyDescent="0.3">
      <c r="P789388" s="83"/>
    </row>
    <row r="789389" spans="16:16" x14ac:dyDescent="0.3">
      <c r="P789389" s="83"/>
    </row>
    <row r="789390" spans="16:16" x14ac:dyDescent="0.3">
      <c r="P789390" s="83"/>
    </row>
    <row r="789391" spans="16:16" x14ac:dyDescent="0.3">
      <c r="P789391" s="83"/>
    </row>
    <row r="789392" spans="16:16" x14ac:dyDescent="0.3">
      <c r="P789392" s="83"/>
    </row>
    <row r="789393" spans="16:16" x14ac:dyDescent="0.3">
      <c r="P789393" s="83"/>
    </row>
    <row r="789394" spans="16:16" x14ac:dyDescent="0.3">
      <c r="P789394" s="83"/>
    </row>
    <row r="789395" spans="16:16" x14ac:dyDescent="0.3">
      <c r="P789395" s="83"/>
    </row>
    <row r="789396" spans="16:16" x14ac:dyDescent="0.3">
      <c r="P789396" s="83"/>
    </row>
    <row r="789397" spans="16:16" x14ac:dyDescent="0.3">
      <c r="P789397" s="83"/>
    </row>
    <row r="789398" spans="16:16" x14ac:dyDescent="0.3">
      <c r="P789398" s="83"/>
    </row>
    <row r="789399" spans="16:16" x14ac:dyDescent="0.3">
      <c r="P789399" s="83"/>
    </row>
    <row r="789400" spans="16:16" x14ac:dyDescent="0.3">
      <c r="P789400" s="83"/>
    </row>
    <row r="789401" spans="16:16" x14ac:dyDescent="0.3">
      <c r="P789401" s="83"/>
    </row>
    <row r="789402" spans="16:16" x14ac:dyDescent="0.3">
      <c r="P789402" s="83"/>
    </row>
    <row r="789403" spans="16:16" x14ac:dyDescent="0.3">
      <c r="P789403" s="83"/>
    </row>
    <row r="789404" spans="16:16" x14ac:dyDescent="0.3">
      <c r="P789404" s="83"/>
    </row>
    <row r="789405" spans="16:16" x14ac:dyDescent="0.3">
      <c r="P789405" s="83"/>
    </row>
    <row r="789406" spans="16:16" x14ac:dyDescent="0.3">
      <c r="P789406" s="83"/>
    </row>
    <row r="789407" spans="16:16" x14ac:dyDescent="0.3">
      <c r="P789407" s="83"/>
    </row>
    <row r="789408" spans="16:16" x14ac:dyDescent="0.3">
      <c r="P789408" s="83"/>
    </row>
    <row r="789409" spans="16:16" x14ac:dyDescent="0.3">
      <c r="P789409" s="83"/>
    </row>
    <row r="789410" spans="16:16" x14ac:dyDescent="0.3">
      <c r="P789410" s="83"/>
    </row>
    <row r="789411" spans="16:16" x14ac:dyDescent="0.3">
      <c r="P789411" s="83"/>
    </row>
    <row r="789412" spans="16:16" x14ac:dyDescent="0.3">
      <c r="P789412" s="83"/>
    </row>
    <row r="789413" spans="16:16" x14ac:dyDescent="0.3">
      <c r="P789413" s="83"/>
    </row>
    <row r="789414" spans="16:16" x14ac:dyDescent="0.3">
      <c r="P789414" s="83"/>
    </row>
    <row r="789415" spans="16:16" x14ac:dyDescent="0.3">
      <c r="P789415" s="83"/>
    </row>
    <row r="789416" spans="16:16" x14ac:dyDescent="0.3">
      <c r="P789416" s="83"/>
    </row>
    <row r="789417" spans="16:16" x14ac:dyDescent="0.3">
      <c r="P789417" s="83"/>
    </row>
    <row r="789418" spans="16:16" x14ac:dyDescent="0.3">
      <c r="P789418" s="83"/>
    </row>
    <row r="789419" spans="16:16" x14ac:dyDescent="0.3">
      <c r="P789419" s="83"/>
    </row>
    <row r="789420" spans="16:16" x14ac:dyDescent="0.3">
      <c r="P789420" s="83"/>
    </row>
    <row r="789421" spans="16:16" x14ac:dyDescent="0.3">
      <c r="P789421" s="83"/>
    </row>
    <row r="789422" spans="16:16" x14ac:dyDescent="0.3">
      <c r="P789422" s="83"/>
    </row>
    <row r="789423" spans="16:16" x14ac:dyDescent="0.3">
      <c r="P789423" s="83"/>
    </row>
    <row r="789424" spans="16:16" x14ac:dyDescent="0.3">
      <c r="P789424" s="83"/>
    </row>
    <row r="789425" spans="16:16" x14ac:dyDescent="0.3">
      <c r="P789425" s="83"/>
    </row>
    <row r="789426" spans="16:16" x14ac:dyDescent="0.3">
      <c r="P789426" s="83"/>
    </row>
    <row r="789427" spans="16:16" x14ac:dyDescent="0.3">
      <c r="P789427" s="83"/>
    </row>
    <row r="789428" spans="16:16" x14ac:dyDescent="0.3">
      <c r="P789428" s="83"/>
    </row>
    <row r="789429" spans="16:16" x14ac:dyDescent="0.3">
      <c r="P789429" s="83"/>
    </row>
    <row r="789430" spans="16:16" x14ac:dyDescent="0.3">
      <c r="P789430" s="83"/>
    </row>
    <row r="789431" spans="16:16" x14ac:dyDescent="0.3">
      <c r="P789431" s="83"/>
    </row>
    <row r="789432" spans="16:16" x14ac:dyDescent="0.3">
      <c r="P789432" s="83"/>
    </row>
    <row r="789433" spans="16:16" x14ac:dyDescent="0.3">
      <c r="P789433" s="83"/>
    </row>
    <row r="789434" spans="16:16" x14ac:dyDescent="0.3">
      <c r="P789434" s="83"/>
    </row>
    <row r="789435" spans="16:16" x14ac:dyDescent="0.3">
      <c r="P789435" s="83"/>
    </row>
    <row r="789436" spans="16:16" x14ac:dyDescent="0.3">
      <c r="P789436" s="83"/>
    </row>
    <row r="789437" spans="16:16" x14ac:dyDescent="0.3">
      <c r="P789437" s="83"/>
    </row>
    <row r="789438" spans="16:16" x14ac:dyDescent="0.3">
      <c r="P789438" s="83"/>
    </row>
    <row r="789439" spans="16:16" x14ac:dyDescent="0.3">
      <c r="P789439" s="83"/>
    </row>
    <row r="789440" spans="16:16" x14ac:dyDescent="0.3">
      <c r="P789440" s="83"/>
    </row>
    <row r="789441" spans="16:16" x14ac:dyDescent="0.3">
      <c r="P789441" s="83"/>
    </row>
    <row r="789442" spans="16:16" x14ac:dyDescent="0.3">
      <c r="P789442" s="83"/>
    </row>
    <row r="789443" spans="16:16" x14ac:dyDescent="0.3">
      <c r="P789443" s="83"/>
    </row>
    <row r="789444" spans="16:16" x14ac:dyDescent="0.3">
      <c r="P789444" s="83"/>
    </row>
    <row r="789445" spans="16:16" x14ac:dyDescent="0.3">
      <c r="P789445" s="83"/>
    </row>
    <row r="789446" spans="16:16" x14ac:dyDescent="0.3">
      <c r="P789446" s="83"/>
    </row>
    <row r="789447" spans="16:16" x14ac:dyDescent="0.3">
      <c r="P789447" s="83"/>
    </row>
    <row r="789448" spans="16:16" x14ac:dyDescent="0.3">
      <c r="P789448" s="83"/>
    </row>
    <row r="789449" spans="16:16" x14ac:dyDescent="0.3">
      <c r="P789449" s="83"/>
    </row>
    <row r="789450" spans="16:16" x14ac:dyDescent="0.3">
      <c r="P789450" s="83"/>
    </row>
    <row r="789451" spans="16:16" x14ac:dyDescent="0.3">
      <c r="P789451" s="83"/>
    </row>
    <row r="789452" spans="16:16" x14ac:dyDescent="0.3">
      <c r="P789452" s="83"/>
    </row>
    <row r="789453" spans="16:16" x14ac:dyDescent="0.3">
      <c r="P789453" s="83"/>
    </row>
    <row r="789454" spans="16:16" x14ac:dyDescent="0.3">
      <c r="P789454" s="83"/>
    </row>
    <row r="789455" spans="16:16" x14ac:dyDescent="0.3">
      <c r="P789455" s="83"/>
    </row>
    <row r="789456" spans="16:16" x14ac:dyDescent="0.3">
      <c r="P789456" s="83"/>
    </row>
    <row r="789457" spans="16:16" x14ac:dyDescent="0.3">
      <c r="P789457" s="83"/>
    </row>
    <row r="789458" spans="16:16" x14ac:dyDescent="0.3">
      <c r="P789458" s="83"/>
    </row>
    <row r="789459" spans="16:16" x14ac:dyDescent="0.3">
      <c r="P789459" s="83"/>
    </row>
    <row r="789460" spans="16:16" x14ac:dyDescent="0.3">
      <c r="P789460" s="83"/>
    </row>
    <row r="789461" spans="16:16" x14ac:dyDescent="0.3">
      <c r="P789461" s="83"/>
    </row>
    <row r="789462" spans="16:16" x14ac:dyDescent="0.3">
      <c r="P789462" s="83"/>
    </row>
    <row r="789463" spans="16:16" x14ac:dyDescent="0.3">
      <c r="P789463" s="83"/>
    </row>
    <row r="789464" spans="16:16" x14ac:dyDescent="0.3">
      <c r="P789464" s="83"/>
    </row>
    <row r="789465" spans="16:16" x14ac:dyDescent="0.3">
      <c r="P789465" s="83"/>
    </row>
    <row r="789466" spans="16:16" x14ac:dyDescent="0.3">
      <c r="P789466" s="83"/>
    </row>
    <row r="789467" spans="16:16" x14ac:dyDescent="0.3">
      <c r="P789467" s="83"/>
    </row>
    <row r="789468" spans="16:16" x14ac:dyDescent="0.3">
      <c r="P789468" s="83"/>
    </row>
    <row r="789469" spans="16:16" x14ac:dyDescent="0.3">
      <c r="P789469" s="83"/>
    </row>
    <row r="789470" spans="16:16" x14ac:dyDescent="0.3">
      <c r="P789470" s="83"/>
    </row>
    <row r="789471" spans="16:16" x14ac:dyDescent="0.3">
      <c r="P789471" s="83"/>
    </row>
    <row r="789472" spans="16:16" x14ac:dyDescent="0.3">
      <c r="P789472" s="83"/>
    </row>
    <row r="789473" spans="16:16" x14ac:dyDescent="0.3">
      <c r="P789473" s="83"/>
    </row>
    <row r="789474" spans="16:16" x14ac:dyDescent="0.3">
      <c r="P789474" s="83"/>
    </row>
    <row r="789475" spans="16:16" x14ac:dyDescent="0.3">
      <c r="P789475" s="83"/>
    </row>
    <row r="789476" spans="16:16" x14ac:dyDescent="0.3">
      <c r="P789476" s="83"/>
    </row>
    <row r="789477" spans="16:16" x14ac:dyDescent="0.3">
      <c r="P789477" s="83"/>
    </row>
    <row r="789478" spans="16:16" x14ac:dyDescent="0.3">
      <c r="P789478" s="83"/>
    </row>
    <row r="789479" spans="16:16" x14ac:dyDescent="0.3">
      <c r="P789479" s="83"/>
    </row>
    <row r="789480" spans="16:16" x14ac:dyDescent="0.3">
      <c r="P789480" s="83"/>
    </row>
    <row r="789481" spans="16:16" x14ac:dyDescent="0.3">
      <c r="P789481" s="83"/>
    </row>
    <row r="789482" spans="16:16" x14ac:dyDescent="0.3">
      <c r="P789482" s="83"/>
    </row>
    <row r="789483" spans="16:16" x14ac:dyDescent="0.3">
      <c r="P789483" s="83"/>
    </row>
    <row r="789484" spans="16:16" x14ac:dyDescent="0.3">
      <c r="P789484" s="83"/>
    </row>
    <row r="789485" spans="16:16" x14ac:dyDescent="0.3">
      <c r="P789485" s="83"/>
    </row>
    <row r="789486" spans="16:16" x14ac:dyDescent="0.3">
      <c r="P789486" s="83"/>
    </row>
    <row r="789487" spans="16:16" x14ac:dyDescent="0.3">
      <c r="P789487" s="83"/>
    </row>
    <row r="789488" spans="16:16" x14ac:dyDescent="0.3">
      <c r="P789488" s="83"/>
    </row>
    <row r="789489" spans="16:16" x14ac:dyDescent="0.3">
      <c r="P789489" s="83"/>
    </row>
    <row r="789490" spans="16:16" x14ac:dyDescent="0.3">
      <c r="P789490" s="83"/>
    </row>
    <row r="789491" spans="16:16" x14ac:dyDescent="0.3">
      <c r="P789491" s="83"/>
    </row>
    <row r="789492" spans="16:16" x14ac:dyDescent="0.3">
      <c r="P789492" s="83"/>
    </row>
    <row r="789493" spans="16:16" x14ac:dyDescent="0.3">
      <c r="P789493" s="83"/>
    </row>
    <row r="789494" spans="16:16" x14ac:dyDescent="0.3">
      <c r="P789494" s="83"/>
    </row>
    <row r="789495" spans="16:16" x14ac:dyDescent="0.3">
      <c r="P789495" s="83"/>
    </row>
    <row r="789496" spans="16:16" x14ac:dyDescent="0.3">
      <c r="P789496" s="83"/>
    </row>
    <row r="789497" spans="16:16" x14ac:dyDescent="0.3">
      <c r="P789497" s="83"/>
    </row>
    <row r="789498" spans="16:16" x14ac:dyDescent="0.3">
      <c r="P789498" s="83"/>
    </row>
    <row r="789499" spans="16:16" x14ac:dyDescent="0.3">
      <c r="P789499" s="83"/>
    </row>
    <row r="789500" spans="16:16" x14ac:dyDescent="0.3">
      <c r="P789500" s="83"/>
    </row>
    <row r="789501" spans="16:16" x14ac:dyDescent="0.3">
      <c r="P789501" s="83"/>
    </row>
    <row r="789502" spans="16:16" x14ac:dyDescent="0.3">
      <c r="P789502" s="83"/>
    </row>
    <row r="789503" spans="16:16" x14ac:dyDescent="0.3">
      <c r="P789503" s="83"/>
    </row>
    <row r="789504" spans="16:16" x14ac:dyDescent="0.3">
      <c r="P789504" s="83"/>
    </row>
    <row r="789505" spans="16:16" x14ac:dyDescent="0.3">
      <c r="P789505" s="83"/>
    </row>
    <row r="789506" spans="16:16" x14ac:dyDescent="0.3">
      <c r="P789506" s="83"/>
    </row>
    <row r="789507" spans="16:16" x14ac:dyDescent="0.3">
      <c r="P789507" s="83"/>
    </row>
    <row r="789508" spans="16:16" x14ac:dyDescent="0.3">
      <c r="P789508" s="83"/>
    </row>
    <row r="789509" spans="16:16" x14ac:dyDescent="0.3">
      <c r="P789509" s="83"/>
    </row>
    <row r="789510" spans="16:16" x14ac:dyDescent="0.3">
      <c r="P789510" s="83"/>
    </row>
    <row r="789511" spans="16:16" x14ac:dyDescent="0.3">
      <c r="P789511" s="83"/>
    </row>
    <row r="789512" spans="16:16" x14ac:dyDescent="0.3">
      <c r="P789512" s="83"/>
    </row>
    <row r="789513" spans="16:16" x14ac:dyDescent="0.3">
      <c r="P789513" s="83"/>
    </row>
    <row r="789514" spans="16:16" x14ac:dyDescent="0.3">
      <c r="P789514" s="83"/>
    </row>
    <row r="789515" spans="16:16" x14ac:dyDescent="0.3">
      <c r="P789515" s="83"/>
    </row>
    <row r="789516" spans="16:16" x14ac:dyDescent="0.3">
      <c r="P789516" s="83"/>
    </row>
    <row r="789517" spans="16:16" x14ac:dyDescent="0.3">
      <c r="P789517" s="83"/>
    </row>
    <row r="789518" spans="16:16" x14ac:dyDescent="0.3">
      <c r="P789518" s="83"/>
    </row>
    <row r="789519" spans="16:16" x14ac:dyDescent="0.3">
      <c r="P789519" s="83"/>
    </row>
    <row r="789520" spans="16:16" x14ac:dyDescent="0.3">
      <c r="P789520" s="83"/>
    </row>
    <row r="789521" spans="16:16" x14ac:dyDescent="0.3">
      <c r="P789521" s="83"/>
    </row>
    <row r="789522" spans="16:16" x14ac:dyDescent="0.3">
      <c r="P789522" s="83"/>
    </row>
    <row r="789523" spans="16:16" x14ac:dyDescent="0.3">
      <c r="P789523" s="83"/>
    </row>
    <row r="789524" spans="16:16" x14ac:dyDescent="0.3">
      <c r="P789524" s="83"/>
    </row>
    <row r="789525" spans="16:16" x14ac:dyDescent="0.3">
      <c r="P789525" s="83"/>
    </row>
    <row r="789526" spans="16:16" x14ac:dyDescent="0.3">
      <c r="P789526" s="83"/>
    </row>
    <row r="789527" spans="16:16" x14ac:dyDescent="0.3">
      <c r="P789527" s="83"/>
    </row>
    <row r="789528" spans="16:16" x14ac:dyDescent="0.3">
      <c r="P789528" s="83"/>
    </row>
    <row r="789529" spans="16:16" x14ac:dyDescent="0.3">
      <c r="P789529" s="83"/>
    </row>
    <row r="789530" spans="16:16" x14ac:dyDescent="0.3">
      <c r="P789530" s="83"/>
    </row>
    <row r="789531" spans="16:16" x14ac:dyDescent="0.3">
      <c r="P789531" s="83"/>
    </row>
    <row r="789532" spans="16:16" x14ac:dyDescent="0.3">
      <c r="P789532" s="83"/>
    </row>
    <row r="789533" spans="16:16" x14ac:dyDescent="0.3">
      <c r="P789533" s="83"/>
    </row>
    <row r="789534" spans="16:16" x14ac:dyDescent="0.3">
      <c r="P789534" s="83"/>
    </row>
    <row r="789535" spans="16:16" x14ac:dyDescent="0.3">
      <c r="P789535" s="83"/>
    </row>
    <row r="789536" spans="16:16" x14ac:dyDescent="0.3">
      <c r="P789536" s="83"/>
    </row>
    <row r="789537" spans="16:16" x14ac:dyDescent="0.3">
      <c r="P789537" s="83"/>
    </row>
    <row r="789538" spans="16:16" x14ac:dyDescent="0.3">
      <c r="P789538" s="83"/>
    </row>
    <row r="789539" spans="16:16" x14ac:dyDescent="0.3">
      <c r="P789539" s="83"/>
    </row>
    <row r="789540" spans="16:16" x14ac:dyDescent="0.3">
      <c r="P789540" s="83"/>
    </row>
    <row r="789541" spans="16:16" x14ac:dyDescent="0.3">
      <c r="P789541" s="83"/>
    </row>
    <row r="789542" spans="16:16" x14ac:dyDescent="0.3">
      <c r="P789542" s="83"/>
    </row>
    <row r="789543" spans="16:16" x14ac:dyDescent="0.3">
      <c r="P789543" s="83"/>
    </row>
    <row r="789544" spans="16:16" x14ac:dyDescent="0.3">
      <c r="P789544" s="83"/>
    </row>
    <row r="789545" spans="16:16" x14ac:dyDescent="0.3">
      <c r="P789545" s="83"/>
    </row>
    <row r="789546" spans="16:16" x14ac:dyDescent="0.3">
      <c r="P789546" s="83"/>
    </row>
    <row r="789547" spans="16:16" x14ac:dyDescent="0.3">
      <c r="P789547" s="83"/>
    </row>
    <row r="789548" spans="16:16" x14ac:dyDescent="0.3">
      <c r="P789548" s="83"/>
    </row>
    <row r="789549" spans="16:16" x14ac:dyDescent="0.3">
      <c r="P789549" s="83"/>
    </row>
    <row r="789550" spans="16:16" x14ac:dyDescent="0.3">
      <c r="P789550" s="83"/>
    </row>
    <row r="789551" spans="16:16" x14ac:dyDescent="0.3">
      <c r="P789551" s="83"/>
    </row>
    <row r="789552" spans="16:16" x14ac:dyDescent="0.3">
      <c r="P789552" s="83"/>
    </row>
    <row r="789553" spans="16:16" x14ac:dyDescent="0.3">
      <c r="P789553" s="83"/>
    </row>
    <row r="789554" spans="16:16" x14ac:dyDescent="0.3">
      <c r="P789554" s="83"/>
    </row>
    <row r="789555" spans="16:16" x14ac:dyDescent="0.3">
      <c r="P789555" s="83"/>
    </row>
    <row r="789556" spans="16:16" x14ac:dyDescent="0.3">
      <c r="P789556" s="83"/>
    </row>
    <row r="789557" spans="16:16" x14ac:dyDescent="0.3">
      <c r="P789557" s="83"/>
    </row>
    <row r="789558" spans="16:16" x14ac:dyDescent="0.3">
      <c r="P789558" s="83"/>
    </row>
    <row r="789559" spans="16:16" x14ac:dyDescent="0.3">
      <c r="P789559" s="83"/>
    </row>
    <row r="789560" spans="16:16" x14ac:dyDescent="0.3">
      <c r="P789560" s="83"/>
    </row>
    <row r="789561" spans="16:16" x14ac:dyDescent="0.3">
      <c r="P789561" s="83"/>
    </row>
    <row r="789562" spans="16:16" x14ac:dyDescent="0.3">
      <c r="P789562" s="83"/>
    </row>
    <row r="789563" spans="16:16" x14ac:dyDescent="0.3">
      <c r="P789563" s="83"/>
    </row>
    <row r="789564" spans="16:16" x14ac:dyDescent="0.3">
      <c r="P789564" s="83"/>
    </row>
    <row r="789565" spans="16:16" x14ac:dyDescent="0.3">
      <c r="P789565" s="83"/>
    </row>
    <row r="789566" spans="16:16" x14ac:dyDescent="0.3">
      <c r="P789566" s="83"/>
    </row>
    <row r="789567" spans="16:16" x14ac:dyDescent="0.3">
      <c r="P789567" s="83"/>
    </row>
    <row r="789568" spans="16:16" x14ac:dyDescent="0.3">
      <c r="P789568" s="83"/>
    </row>
    <row r="789569" spans="16:16" x14ac:dyDescent="0.3">
      <c r="P789569" s="83"/>
    </row>
    <row r="789570" spans="16:16" x14ac:dyDescent="0.3">
      <c r="P789570" s="83"/>
    </row>
    <row r="789571" spans="16:16" x14ac:dyDescent="0.3">
      <c r="P789571" s="83"/>
    </row>
    <row r="789572" spans="16:16" x14ac:dyDescent="0.3">
      <c r="P789572" s="83"/>
    </row>
    <row r="789573" spans="16:16" x14ac:dyDescent="0.3">
      <c r="P789573" s="83"/>
    </row>
    <row r="789574" spans="16:16" x14ac:dyDescent="0.3">
      <c r="P789574" s="83"/>
    </row>
    <row r="789575" spans="16:16" x14ac:dyDescent="0.3">
      <c r="P789575" s="83"/>
    </row>
    <row r="789576" spans="16:16" x14ac:dyDescent="0.3">
      <c r="P789576" s="83"/>
    </row>
    <row r="789577" spans="16:16" x14ac:dyDescent="0.3">
      <c r="P789577" s="83"/>
    </row>
    <row r="789578" spans="16:16" x14ac:dyDescent="0.3">
      <c r="P789578" s="83"/>
    </row>
    <row r="789579" spans="16:16" x14ac:dyDescent="0.3">
      <c r="P789579" s="83"/>
    </row>
    <row r="789580" spans="16:16" x14ac:dyDescent="0.3">
      <c r="P789580" s="83"/>
    </row>
    <row r="789581" spans="16:16" x14ac:dyDescent="0.3">
      <c r="P789581" s="83"/>
    </row>
    <row r="789582" spans="16:16" x14ac:dyDescent="0.3">
      <c r="P789582" s="83"/>
    </row>
    <row r="789583" spans="16:16" x14ac:dyDescent="0.3">
      <c r="P789583" s="83"/>
    </row>
    <row r="789584" spans="16:16" x14ac:dyDescent="0.3">
      <c r="P789584" s="83"/>
    </row>
    <row r="789585" spans="16:16" x14ac:dyDescent="0.3">
      <c r="P789585" s="83"/>
    </row>
    <row r="789586" spans="16:16" x14ac:dyDescent="0.3">
      <c r="P789586" s="83"/>
    </row>
    <row r="789587" spans="16:16" x14ac:dyDescent="0.3">
      <c r="P789587" s="83"/>
    </row>
    <row r="789588" spans="16:16" x14ac:dyDescent="0.3">
      <c r="P789588" s="83"/>
    </row>
    <row r="789589" spans="16:16" x14ac:dyDescent="0.3">
      <c r="P789589" s="83"/>
    </row>
    <row r="789590" spans="16:16" x14ac:dyDescent="0.3">
      <c r="P789590" s="83"/>
    </row>
    <row r="789591" spans="16:16" x14ac:dyDescent="0.3">
      <c r="P789591" s="83"/>
    </row>
    <row r="789592" spans="16:16" x14ac:dyDescent="0.3">
      <c r="P789592" s="83"/>
    </row>
    <row r="789593" spans="16:16" x14ac:dyDescent="0.3">
      <c r="P789593" s="83"/>
    </row>
    <row r="789594" spans="16:16" x14ac:dyDescent="0.3">
      <c r="P789594" s="83"/>
    </row>
    <row r="789595" spans="16:16" x14ac:dyDescent="0.3">
      <c r="P789595" s="83"/>
    </row>
    <row r="789596" spans="16:16" x14ac:dyDescent="0.3">
      <c r="P789596" s="83"/>
    </row>
    <row r="789597" spans="16:16" x14ac:dyDescent="0.3">
      <c r="P789597" s="83"/>
    </row>
    <row r="789598" spans="16:16" x14ac:dyDescent="0.3">
      <c r="P789598" s="83"/>
    </row>
    <row r="789599" spans="16:16" x14ac:dyDescent="0.3">
      <c r="P789599" s="83"/>
    </row>
    <row r="789600" spans="16:16" x14ac:dyDescent="0.3">
      <c r="P789600" s="83"/>
    </row>
    <row r="789601" spans="16:16" x14ac:dyDescent="0.3">
      <c r="P789601" s="83"/>
    </row>
    <row r="789602" spans="16:16" x14ac:dyDescent="0.3">
      <c r="P789602" s="83"/>
    </row>
    <row r="789603" spans="16:16" x14ac:dyDescent="0.3">
      <c r="P789603" s="83"/>
    </row>
    <row r="789604" spans="16:16" x14ac:dyDescent="0.3">
      <c r="P789604" s="83"/>
    </row>
    <row r="789605" spans="16:16" x14ac:dyDescent="0.3">
      <c r="P789605" s="83"/>
    </row>
    <row r="789606" spans="16:16" x14ac:dyDescent="0.3">
      <c r="P789606" s="83"/>
    </row>
    <row r="789607" spans="16:16" x14ac:dyDescent="0.3">
      <c r="P789607" s="83"/>
    </row>
    <row r="789608" spans="16:16" x14ac:dyDescent="0.3">
      <c r="P789608" s="83"/>
    </row>
    <row r="789609" spans="16:16" x14ac:dyDescent="0.3">
      <c r="P789609" s="83"/>
    </row>
    <row r="789610" spans="16:16" x14ac:dyDescent="0.3">
      <c r="P789610" s="83"/>
    </row>
    <row r="789611" spans="16:16" x14ac:dyDescent="0.3">
      <c r="P789611" s="83"/>
    </row>
    <row r="789612" spans="16:16" x14ac:dyDescent="0.3">
      <c r="P789612" s="83"/>
    </row>
    <row r="789613" spans="16:16" x14ac:dyDescent="0.3">
      <c r="P789613" s="83"/>
    </row>
    <row r="789614" spans="16:16" x14ac:dyDescent="0.3">
      <c r="P789614" s="83"/>
    </row>
    <row r="789615" spans="16:16" x14ac:dyDescent="0.3">
      <c r="P789615" s="83"/>
    </row>
    <row r="789616" spans="16:16" x14ac:dyDescent="0.3">
      <c r="P789616" s="83"/>
    </row>
    <row r="789617" spans="16:16" x14ac:dyDescent="0.3">
      <c r="P789617" s="83"/>
    </row>
    <row r="789618" spans="16:16" x14ac:dyDescent="0.3">
      <c r="P789618" s="83"/>
    </row>
    <row r="789619" spans="16:16" x14ac:dyDescent="0.3">
      <c r="P789619" s="83"/>
    </row>
    <row r="789620" spans="16:16" x14ac:dyDescent="0.3">
      <c r="P789620" s="83"/>
    </row>
    <row r="789621" spans="16:16" x14ac:dyDescent="0.3">
      <c r="P789621" s="83"/>
    </row>
    <row r="789622" spans="16:16" x14ac:dyDescent="0.3">
      <c r="P789622" s="83"/>
    </row>
    <row r="789623" spans="16:16" x14ac:dyDescent="0.3">
      <c r="P789623" s="83"/>
    </row>
    <row r="789624" spans="16:16" x14ac:dyDescent="0.3">
      <c r="P789624" s="83"/>
    </row>
    <row r="789625" spans="16:16" x14ac:dyDescent="0.3">
      <c r="P789625" s="83"/>
    </row>
    <row r="789626" spans="16:16" x14ac:dyDescent="0.3">
      <c r="P789626" s="83"/>
    </row>
    <row r="789627" spans="16:16" x14ac:dyDescent="0.3">
      <c r="P789627" s="83"/>
    </row>
    <row r="789628" spans="16:16" x14ac:dyDescent="0.3">
      <c r="P789628" s="83"/>
    </row>
    <row r="789629" spans="16:16" x14ac:dyDescent="0.3">
      <c r="P789629" s="83"/>
    </row>
    <row r="789630" spans="16:16" x14ac:dyDescent="0.3">
      <c r="P789630" s="83"/>
    </row>
    <row r="789631" spans="16:16" x14ac:dyDescent="0.3">
      <c r="P789631" s="83"/>
    </row>
    <row r="789632" spans="16:16" x14ac:dyDescent="0.3">
      <c r="P789632" s="83"/>
    </row>
    <row r="789633" spans="16:16" x14ac:dyDescent="0.3">
      <c r="P789633" s="83"/>
    </row>
    <row r="789634" spans="16:16" x14ac:dyDescent="0.3">
      <c r="P789634" s="83"/>
    </row>
    <row r="789635" spans="16:16" x14ac:dyDescent="0.3">
      <c r="P789635" s="83"/>
    </row>
    <row r="789636" spans="16:16" x14ac:dyDescent="0.3">
      <c r="P789636" s="83"/>
    </row>
    <row r="789637" spans="16:16" x14ac:dyDescent="0.3">
      <c r="P789637" s="83"/>
    </row>
    <row r="789638" spans="16:16" x14ac:dyDescent="0.3">
      <c r="P789638" s="83"/>
    </row>
    <row r="789639" spans="16:16" x14ac:dyDescent="0.3">
      <c r="P789639" s="83"/>
    </row>
    <row r="789640" spans="16:16" x14ac:dyDescent="0.3">
      <c r="P789640" s="83"/>
    </row>
    <row r="789641" spans="16:16" x14ac:dyDescent="0.3">
      <c r="P789641" s="83"/>
    </row>
    <row r="789642" spans="16:16" x14ac:dyDescent="0.3">
      <c r="P789642" s="83"/>
    </row>
    <row r="789643" spans="16:16" x14ac:dyDescent="0.3">
      <c r="P789643" s="83"/>
    </row>
    <row r="789644" spans="16:16" x14ac:dyDescent="0.3">
      <c r="P789644" s="83"/>
    </row>
    <row r="789645" spans="16:16" x14ac:dyDescent="0.3">
      <c r="P789645" s="83"/>
    </row>
    <row r="789646" spans="16:16" x14ac:dyDescent="0.3">
      <c r="P789646" s="83"/>
    </row>
    <row r="789647" spans="16:16" x14ac:dyDescent="0.3">
      <c r="P789647" s="83"/>
    </row>
    <row r="789648" spans="16:16" x14ac:dyDescent="0.3">
      <c r="P789648" s="83"/>
    </row>
    <row r="789649" spans="16:16" x14ac:dyDescent="0.3">
      <c r="P789649" s="83"/>
    </row>
    <row r="789650" spans="16:16" x14ac:dyDescent="0.3">
      <c r="P789650" s="83"/>
    </row>
    <row r="789651" spans="16:16" x14ac:dyDescent="0.3">
      <c r="P789651" s="83"/>
    </row>
    <row r="789652" spans="16:16" x14ac:dyDescent="0.3">
      <c r="P789652" s="83"/>
    </row>
    <row r="789653" spans="16:16" x14ac:dyDescent="0.3">
      <c r="P789653" s="83"/>
    </row>
    <row r="789654" spans="16:16" x14ac:dyDescent="0.3">
      <c r="P789654" s="83"/>
    </row>
    <row r="789655" spans="16:16" x14ac:dyDescent="0.3">
      <c r="P789655" s="83"/>
    </row>
    <row r="789656" spans="16:16" x14ac:dyDescent="0.3">
      <c r="P789656" s="83"/>
    </row>
    <row r="789657" spans="16:16" x14ac:dyDescent="0.3">
      <c r="P789657" s="83"/>
    </row>
    <row r="789658" spans="16:16" x14ac:dyDescent="0.3">
      <c r="P789658" s="83"/>
    </row>
    <row r="789659" spans="16:16" x14ac:dyDescent="0.3">
      <c r="P789659" s="83"/>
    </row>
    <row r="789660" spans="16:16" x14ac:dyDescent="0.3">
      <c r="P789660" s="83"/>
    </row>
    <row r="789661" spans="16:16" x14ac:dyDescent="0.3">
      <c r="P789661" s="83"/>
    </row>
    <row r="789662" spans="16:16" x14ac:dyDescent="0.3">
      <c r="P789662" s="83"/>
    </row>
    <row r="789663" spans="16:16" x14ac:dyDescent="0.3">
      <c r="P789663" s="83"/>
    </row>
    <row r="789664" spans="16:16" x14ac:dyDescent="0.3">
      <c r="P789664" s="83"/>
    </row>
    <row r="789665" spans="16:16" x14ac:dyDescent="0.3">
      <c r="P789665" s="83"/>
    </row>
    <row r="789666" spans="16:16" x14ac:dyDescent="0.3">
      <c r="P789666" s="83"/>
    </row>
    <row r="789667" spans="16:16" x14ac:dyDescent="0.3">
      <c r="P789667" s="83"/>
    </row>
    <row r="789668" spans="16:16" x14ac:dyDescent="0.3">
      <c r="P789668" s="83"/>
    </row>
    <row r="789669" spans="16:16" x14ac:dyDescent="0.3">
      <c r="P789669" s="83"/>
    </row>
    <row r="789670" spans="16:16" x14ac:dyDescent="0.3">
      <c r="P789670" s="83"/>
    </row>
    <row r="789671" spans="16:16" x14ac:dyDescent="0.3">
      <c r="P789671" s="83"/>
    </row>
    <row r="789672" spans="16:16" x14ac:dyDescent="0.3">
      <c r="P789672" s="83"/>
    </row>
    <row r="789673" spans="16:16" x14ac:dyDescent="0.3">
      <c r="P789673" s="83"/>
    </row>
    <row r="789674" spans="16:16" x14ac:dyDescent="0.3">
      <c r="P789674" s="83"/>
    </row>
    <row r="789675" spans="16:16" x14ac:dyDescent="0.3">
      <c r="P789675" s="83"/>
    </row>
    <row r="789676" spans="16:16" x14ac:dyDescent="0.3">
      <c r="P789676" s="83"/>
    </row>
    <row r="789677" spans="16:16" x14ac:dyDescent="0.3">
      <c r="P789677" s="83"/>
    </row>
    <row r="789678" spans="16:16" x14ac:dyDescent="0.3">
      <c r="P789678" s="83"/>
    </row>
    <row r="789679" spans="16:16" x14ac:dyDescent="0.3">
      <c r="P789679" s="83"/>
    </row>
    <row r="789680" spans="16:16" x14ac:dyDescent="0.3">
      <c r="P789680" s="83"/>
    </row>
    <row r="789681" spans="16:16" x14ac:dyDescent="0.3">
      <c r="P789681" s="83"/>
    </row>
    <row r="789682" spans="16:16" x14ac:dyDescent="0.3">
      <c r="P789682" s="83"/>
    </row>
    <row r="789683" spans="16:16" x14ac:dyDescent="0.3">
      <c r="P789683" s="83"/>
    </row>
    <row r="789684" spans="16:16" x14ac:dyDescent="0.3">
      <c r="P789684" s="83"/>
    </row>
    <row r="789685" spans="16:16" x14ac:dyDescent="0.3">
      <c r="P789685" s="83"/>
    </row>
    <row r="789686" spans="16:16" x14ac:dyDescent="0.3">
      <c r="P789686" s="83"/>
    </row>
    <row r="789687" spans="16:16" x14ac:dyDescent="0.3">
      <c r="P789687" s="83"/>
    </row>
    <row r="789688" spans="16:16" x14ac:dyDescent="0.3">
      <c r="P789688" s="83"/>
    </row>
    <row r="789689" spans="16:16" x14ac:dyDescent="0.3">
      <c r="P789689" s="83"/>
    </row>
    <row r="789690" spans="16:16" x14ac:dyDescent="0.3">
      <c r="P789690" s="83"/>
    </row>
    <row r="789691" spans="16:16" x14ac:dyDescent="0.3">
      <c r="P789691" s="83"/>
    </row>
    <row r="789692" spans="16:16" x14ac:dyDescent="0.3">
      <c r="P789692" s="83"/>
    </row>
    <row r="789693" spans="16:16" x14ac:dyDescent="0.3">
      <c r="P789693" s="83"/>
    </row>
    <row r="789694" spans="16:16" x14ac:dyDescent="0.3">
      <c r="P789694" s="83"/>
    </row>
    <row r="789695" spans="16:16" x14ac:dyDescent="0.3">
      <c r="P789695" s="83"/>
    </row>
    <row r="789696" spans="16:16" x14ac:dyDescent="0.3">
      <c r="P789696" s="83"/>
    </row>
    <row r="789697" spans="16:16" x14ac:dyDescent="0.3">
      <c r="P789697" s="83"/>
    </row>
    <row r="789698" spans="16:16" x14ac:dyDescent="0.3">
      <c r="P789698" s="83"/>
    </row>
    <row r="789699" spans="16:16" x14ac:dyDescent="0.3">
      <c r="P789699" s="83"/>
    </row>
    <row r="789700" spans="16:16" x14ac:dyDescent="0.3">
      <c r="P789700" s="83"/>
    </row>
    <row r="789701" spans="16:16" x14ac:dyDescent="0.3">
      <c r="P789701" s="83"/>
    </row>
    <row r="789702" spans="16:16" x14ac:dyDescent="0.3">
      <c r="P789702" s="83"/>
    </row>
    <row r="789703" spans="16:16" x14ac:dyDescent="0.3">
      <c r="P789703" s="83"/>
    </row>
    <row r="789704" spans="16:16" x14ac:dyDescent="0.3">
      <c r="P789704" s="83"/>
    </row>
    <row r="789705" spans="16:16" x14ac:dyDescent="0.3">
      <c r="P789705" s="83"/>
    </row>
    <row r="789706" spans="16:16" x14ac:dyDescent="0.3">
      <c r="P789706" s="83"/>
    </row>
    <row r="789707" spans="16:16" x14ac:dyDescent="0.3">
      <c r="P789707" s="83"/>
    </row>
    <row r="789708" spans="16:16" x14ac:dyDescent="0.3">
      <c r="P789708" s="83"/>
    </row>
    <row r="789709" spans="16:16" x14ac:dyDescent="0.3">
      <c r="P789709" s="83"/>
    </row>
    <row r="789710" spans="16:16" x14ac:dyDescent="0.3">
      <c r="P789710" s="83"/>
    </row>
    <row r="789711" spans="16:16" x14ac:dyDescent="0.3">
      <c r="P789711" s="83"/>
    </row>
    <row r="789712" spans="16:16" x14ac:dyDescent="0.3">
      <c r="P789712" s="83"/>
    </row>
    <row r="789713" spans="16:16" x14ac:dyDescent="0.3">
      <c r="P789713" s="83"/>
    </row>
    <row r="789714" spans="16:16" x14ac:dyDescent="0.3">
      <c r="P789714" s="83"/>
    </row>
    <row r="789715" spans="16:16" x14ac:dyDescent="0.3">
      <c r="P789715" s="83"/>
    </row>
    <row r="789716" spans="16:16" x14ac:dyDescent="0.3">
      <c r="P789716" s="83"/>
    </row>
    <row r="789717" spans="16:16" x14ac:dyDescent="0.3">
      <c r="P789717" s="83"/>
    </row>
    <row r="789718" spans="16:16" x14ac:dyDescent="0.3">
      <c r="P789718" s="83"/>
    </row>
    <row r="789719" spans="16:16" x14ac:dyDescent="0.3">
      <c r="P789719" s="83"/>
    </row>
    <row r="789720" spans="16:16" x14ac:dyDescent="0.3">
      <c r="P789720" s="83"/>
    </row>
    <row r="789721" spans="16:16" x14ac:dyDescent="0.3">
      <c r="P789721" s="83"/>
    </row>
    <row r="789722" spans="16:16" x14ac:dyDescent="0.3">
      <c r="P789722" s="83"/>
    </row>
    <row r="789723" spans="16:16" x14ac:dyDescent="0.3">
      <c r="P789723" s="83"/>
    </row>
    <row r="789724" spans="16:16" x14ac:dyDescent="0.3">
      <c r="P789724" s="83"/>
    </row>
    <row r="789725" spans="16:16" x14ac:dyDescent="0.3">
      <c r="P789725" s="83"/>
    </row>
    <row r="789726" spans="16:16" x14ac:dyDescent="0.3">
      <c r="P789726" s="83"/>
    </row>
    <row r="789727" spans="16:16" x14ac:dyDescent="0.3">
      <c r="P789727" s="83"/>
    </row>
    <row r="789728" spans="16:16" x14ac:dyDescent="0.3">
      <c r="P789728" s="83"/>
    </row>
    <row r="789729" spans="16:16" x14ac:dyDescent="0.3">
      <c r="P789729" s="83"/>
    </row>
    <row r="789730" spans="16:16" x14ac:dyDescent="0.3">
      <c r="P789730" s="83"/>
    </row>
    <row r="789731" spans="16:16" x14ac:dyDescent="0.3">
      <c r="P789731" s="83"/>
    </row>
    <row r="789732" spans="16:16" x14ac:dyDescent="0.3">
      <c r="P789732" s="83"/>
    </row>
    <row r="789733" spans="16:16" x14ac:dyDescent="0.3">
      <c r="P789733" s="83"/>
    </row>
    <row r="789734" spans="16:16" x14ac:dyDescent="0.3">
      <c r="P789734" s="83"/>
    </row>
    <row r="789735" spans="16:16" x14ac:dyDescent="0.3">
      <c r="P789735" s="83"/>
    </row>
    <row r="789736" spans="16:16" x14ac:dyDescent="0.3">
      <c r="P789736" s="83"/>
    </row>
    <row r="789737" spans="16:16" x14ac:dyDescent="0.3">
      <c r="P789737" s="83"/>
    </row>
    <row r="789738" spans="16:16" x14ac:dyDescent="0.3">
      <c r="P789738" s="83"/>
    </row>
    <row r="789739" spans="16:16" x14ac:dyDescent="0.3">
      <c r="P789739" s="83"/>
    </row>
    <row r="789740" spans="16:16" x14ac:dyDescent="0.3">
      <c r="P789740" s="83"/>
    </row>
    <row r="789741" spans="16:16" x14ac:dyDescent="0.3">
      <c r="P789741" s="83"/>
    </row>
    <row r="789742" spans="16:16" x14ac:dyDescent="0.3">
      <c r="P789742" s="83"/>
    </row>
    <row r="789743" spans="16:16" x14ac:dyDescent="0.3">
      <c r="P789743" s="83"/>
    </row>
    <row r="789744" spans="16:16" x14ac:dyDescent="0.3">
      <c r="P789744" s="83"/>
    </row>
    <row r="789745" spans="16:16" x14ac:dyDescent="0.3">
      <c r="P789745" s="83"/>
    </row>
    <row r="789746" spans="16:16" x14ac:dyDescent="0.3">
      <c r="P789746" s="83"/>
    </row>
    <row r="789747" spans="16:16" x14ac:dyDescent="0.3">
      <c r="P789747" s="83"/>
    </row>
    <row r="789748" spans="16:16" x14ac:dyDescent="0.3">
      <c r="P789748" s="83"/>
    </row>
    <row r="789749" spans="16:16" x14ac:dyDescent="0.3">
      <c r="P789749" s="83"/>
    </row>
    <row r="789750" spans="16:16" x14ac:dyDescent="0.3">
      <c r="P789750" s="83"/>
    </row>
    <row r="789751" spans="16:16" x14ac:dyDescent="0.3">
      <c r="P789751" s="83"/>
    </row>
    <row r="789752" spans="16:16" x14ac:dyDescent="0.3">
      <c r="P789752" s="83"/>
    </row>
    <row r="789753" spans="16:16" x14ac:dyDescent="0.3">
      <c r="P789753" s="83"/>
    </row>
    <row r="789754" spans="16:16" x14ac:dyDescent="0.3">
      <c r="P789754" s="83"/>
    </row>
    <row r="789755" spans="16:16" x14ac:dyDescent="0.3">
      <c r="P789755" s="83"/>
    </row>
    <row r="789756" spans="16:16" x14ac:dyDescent="0.3">
      <c r="P789756" s="83"/>
    </row>
    <row r="789757" spans="16:16" x14ac:dyDescent="0.3">
      <c r="P789757" s="83"/>
    </row>
    <row r="789758" spans="16:16" x14ac:dyDescent="0.3">
      <c r="P789758" s="83"/>
    </row>
    <row r="789759" spans="16:16" x14ac:dyDescent="0.3">
      <c r="P789759" s="83"/>
    </row>
    <row r="789760" spans="16:16" x14ac:dyDescent="0.3">
      <c r="P789760" s="83"/>
    </row>
    <row r="789761" spans="16:16" x14ac:dyDescent="0.3">
      <c r="P789761" s="83"/>
    </row>
    <row r="789762" spans="16:16" x14ac:dyDescent="0.3">
      <c r="P789762" s="83"/>
    </row>
    <row r="789763" spans="16:16" x14ac:dyDescent="0.3">
      <c r="P789763" s="83"/>
    </row>
    <row r="789764" spans="16:16" x14ac:dyDescent="0.3">
      <c r="P789764" s="83"/>
    </row>
    <row r="789765" spans="16:16" x14ac:dyDescent="0.3">
      <c r="P789765" s="83"/>
    </row>
    <row r="789766" spans="16:16" x14ac:dyDescent="0.3">
      <c r="P789766" s="83"/>
    </row>
    <row r="789767" spans="16:16" x14ac:dyDescent="0.3">
      <c r="P789767" s="83"/>
    </row>
    <row r="789768" spans="16:16" x14ac:dyDescent="0.3">
      <c r="P789768" s="83"/>
    </row>
    <row r="789769" spans="16:16" x14ac:dyDescent="0.3">
      <c r="P789769" s="83"/>
    </row>
    <row r="789770" spans="16:16" x14ac:dyDescent="0.3">
      <c r="P789770" s="83"/>
    </row>
    <row r="789771" spans="16:16" x14ac:dyDescent="0.3">
      <c r="P789771" s="83"/>
    </row>
    <row r="789772" spans="16:16" x14ac:dyDescent="0.3">
      <c r="P789772" s="83"/>
    </row>
    <row r="789773" spans="16:16" x14ac:dyDescent="0.3">
      <c r="P789773" s="83"/>
    </row>
    <row r="789774" spans="16:16" x14ac:dyDescent="0.3">
      <c r="P789774" s="83"/>
    </row>
    <row r="789775" spans="16:16" x14ac:dyDescent="0.3">
      <c r="P789775" s="83"/>
    </row>
    <row r="789776" spans="16:16" x14ac:dyDescent="0.3">
      <c r="P789776" s="83"/>
    </row>
    <row r="789777" spans="16:16" x14ac:dyDescent="0.3">
      <c r="P789777" s="83"/>
    </row>
    <row r="789778" spans="16:16" x14ac:dyDescent="0.3">
      <c r="P789778" s="83"/>
    </row>
    <row r="789779" spans="16:16" x14ac:dyDescent="0.3">
      <c r="P789779" s="83"/>
    </row>
    <row r="789780" spans="16:16" x14ac:dyDescent="0.3">
      <c r="P789780" s="83"/>
    </row>
    <row r="789781" spans="16:16" x14ac:dyDescent="0.3">
      <c r="P789781" s="83"/>
    </row>
    <row r="789782" spans="16:16" x14ac:dyDescent="0.3">
      <c r="P789782" s="83"/>
    </row>
    <row r="789783" spans="16:16" x14ac:dyDescent="0.3">
      <c r="P789783" s="83"/>
    </row>
    <row r="789784" spans="16:16" x14ac:dyDescent="0.3">
      <c r="P789784" s="83"/>
    </row>
    <row r="789785" spans="16:16" x14ac:dyDescent="0.3">
      <c r="P789785" s="83"/>
    </row>
    <row r="789786" spans="16:16" x14ac:dyDescent="0.3">
      <c r="P789786" s="83"/>
    </row>
    <row r="789787" spans="16:16" x14ac:dyDescent="0.3">
      <c r="P789787" s="83"/>
    </row>
    <row r="789788" spans="16:16" x14ac:dyDescent="0.3">
      <c r="P789788" s="83"/>
    </row>
    <row r="789789" spans="16:16" x14ac:dyDescent="0.3">
      <c r="P789789" s="83"/>
    </row>
    <row r="789790" spans="16:16" x14ac:dyDescent="0.3">
      <c r="P789790" s="83"/>
    </row>
    <row r="789791" spans="16:16" x14ac:dyDescent="0.3">
      <c r="P789791" s="83"/>
    </row>
    <row r="789792" spans="16:16" x14ac:dyDescent="0.3">
      <c r="P789792" s="83"/>
    </row>
    <row r="789793" spans="16:16" x14ac:dyDescent="0.3">
      <c r="P789793" s="83"/>
    </row>
    <row r="789794" spans="16:16" x14ac:dyDescent="0.3">
      <c r="P789794" s="83"/>
    </row>
    <row r="789795" spans="16:16" x14ac:dyDescent="0.3">
      <c r="P789795" s="83"/>
    </row>
    <row r="789796" spans="16:16" x14ac:dyDescent="0.3">
      <c r="P789796" s="83"/>
    </row>
    <row r="789797" spans="16:16" x14ac:dyDescent="0.3">
      <c r="P789797" s="83"/>
    </row>
    <row r="789798" spans="16:16" x14ac:dyDescent="0.3">
      <c r="P789798" s="83"/>
    </row>
    <row r="789799" spans="16:16" x14ac:dyDescent="0.3">
      <c r="P789799" s="83"/>
    </row>
    <row r="789800" spans="16:16" x14ac:dyDescent="0.3">
      <c r="P789800" s="83"/>
    </row>
    <row r="789801" spans="16:16" x14ac:dyDescent="0.3">
      <c r="P789801" s="83"/>
    </row>
    <row r="789802" spans="16:16" x14ac:dyDescent="0.3">
      <c r="P789802" s="83"/>
    </row>
    <row r="789803" spans="16:16" x14ac:dyDescent="0.3">
      <c r="P789803" s="83"/>
    </row>
    <row r="789804" spans="16:16" x14ac:dyDescent="0.3">
      <c r="P789804" s="83"/>
    </row>
    <row r="789805" spans="16:16" x14ac:dyDescent="0.3">
      <c r="P789805" s="83"/>
    </row>
    <row r="789806" spans="16:16" x14ac:dyDescent="0.3">
      <c r="P789806" s="83"/>
    </row>
    <row r="789807" spans="16:16" x14ac:dyDescent="0.3">
      <c r="P789807" s="83"/>
    </row>
    <row r="789808" spans="16:16" x14ac:dyDescent="0.3">
      <c r="P789808" s="83"/>
    </row>
    <row r="789809" spans="16:16" x14ac:dyDescent="0.3">
      <c r="P789809" s="83"/>
    </row>
    <row r="789810" spans="16:16" x14ac:dyDescent="0.3">
      <c r="P789810" s="83"/>
    </row>
    <row r="789811" spans="16:16" x14ac:dyDescent="0.3">
      <c r="P789811" s="83"/>
    </row>
    <row r="789812" spans="16:16" x14ac:dyDescent="0.3">
      <c r="P789812" s="83"/>
    </row>
    <row r="789813" spans="16:16" x14ac:dyDescent="0.3">
      <c r="P789813" s="83"/>
    </row>
    <row r="789814" spans="16:16" x14ac:dyDescent="0.3">
      <c r="P789814" s="83"/>
    </row>
    <row r="789815" spans="16:16" x14ac:dyDescent="0.3">
      <c r="P789815" s="83"/>
    </row>
    <row r="789816" spans="16:16" x14ac:dyDescent="0.3">
      <c r="P789816" s="83"/>
    </row>
    <row r="789817" spans="16:16" x14ac:dyDescent="0.3">
      <c r="P789817" s="83"/>
    </row>
    <row r="789818" spans="16:16" x14ac:dyDescent="0.3">
      <c r="P789818" s="83"/>
    </row>
    <row r="789819" spans="16:16" x14ac:dyDescent="0.3">
      <c r="P789819" s="83"/>
    </row>
    <row r="789820" spans="16:16" x14ac:dyDescent="0.3">
      <c r="P789820" s="83"/>
    </row>
    <row r="789821" spans="16:16" x14ac:dyDescent="0.3">
      <c r="P789821" s="83"/>
    </row>
    <row r="789822" spans="16:16" x14ac:dyDescent="0.3">
      <c r="P789822" s="83"/>
    </row>
    <row r="789823" spans="16:16" x14ac:dyDescent="0.3">
      <c r="P789823" s="83"/>
    </row>
    <row r="789824" spans="16:16" x14ac:dyDescent="0.3">
      <c r="P789824" s="83"/>
    </row>
    <row r="789825" spans="16:16" x14ac:dyDescent="0.3">
      <c r="P789825" s="83"/>
    </row>
    <row r="789826" spans="16:16" x14ac:dyDescent="0.3">
      <c r="P789826" s="83"/>
    </row>
    <row r="789827" spans="16:16" x14ac:dyDescent="0.3">
      <c r="P789827" s="83"/>
    </row>
    <row r="789828" spans="16:16" x14ac:dyDescent="0.3">
      <c r="P789828" s="83"/>
    </row>
    <row r="789829" spans="16:16" x14ac:dyDescent="0.3">
      <c r="P789829" s="83"/>
    </row>
    <row r="789830" spans="16:16" x14ac:dyDescent="0.3">
      <c r="P789830" s="83"/>
    </row>
    <row r="789831" spans="16:16" x14ac:dyDescent="0.3">
      <c r="P789831" s="83"/>
    </row>
    <row r="789832" spans="16:16" x14ac:dyDescent="0.3">
      <c r="P789832" s="83"/>
    </row>
    <row r="789833" spans="16:16" x14ac:dyDescent="0.3">
      <c r="P789833" s="83"/>
    </row>
    <row r="789834" spans="16:16" x14ac:dyDescent="0.3">
      <c r="P789834" s="83"/>
    </row>
    <row r="789835" spans="16:16" x14ac:dyDescent="0.3">
      <c r="P789835" s="83"/>
    </row>
    <row r="789836" spans="16:16" x14ac:dyDescent="0.3">
      <c r="P789836" s="83"/>
    </row>
    <row r="789837" spans="16:16" x14ac:dyDescent="0.3">
      <c r="P789837" s="83"/>
    </row>
    <row r="789838" spans="16:16" x14ac:dyDescent="0.3">
      <c r="P789838" s="83"/>
    </row>
    <row r="789839" spans="16:16" x14ac:dyDescent="0.3">
      <c r="P789839" s="83"/>
    </row>
    <row r="789840" spans="16:16" x14ac:dyDescent="0.3">
      <c r="P789840" s="83"/>
    </row>
    <row r="789841" spans="16:16" x14ac:dyDescent="0.3">
      <c r="P789841" s="83"/>
    </row>
    <row r="789842" spans="16:16" x14ac:dyDescent="0.3">
      <c r="P789842" s="83"/>
    </row>
    <row r="789843" spans="16:16" x14ac:dyDescent="0.3">
      <c r="P789843" s="83"/>
    </row>
    <row r="789844" spans="16:16" x14ac:dyDescent="0.3">
      <c r="P789844" s="83"/>
    </row>
    <row r="789845" spans="16:16" x14ac:dyDescent="0.3">
      <c r="P789845" s="83"/>
    </row>
    <row r="789846" spans="16:16" x14ac:dyDescent="0.3">
      <c r="P789846" s="83"/>
    </row>
    <row r="789847" spans="16:16" x14ac:dyDescent="0.3">
      <c r="P789847" s="83"/>
    </row>
    <row r="789848" spans="16:16" x14ac:dyDescent="0.3">
      <c r="P789848" s="83"/>
    </row>
    <row r="789849" spans="16:16" x14ac:dyDescent="0.3">
      <c r="P789849" s="83"/>
    </row>
    <row r="789850" spans="16:16" x14ac:dyDescent="0.3">
      <c r="P789850" s="83"/>
    </row>
    <row r="789851" spans="16:16" x14ac:dyDescent="0.3">
      <c r="P789851" s="83"/>
    </row>
    <row r="789852" spans="16:16" x14ac:dyDescent="0.3">
      <c r="P789852" s="83"/>
    </row>
    <row r="789853" spans="16:16" x14ac:dyDescent="0.3">
      <c r="P789853" s="83"/>
    </row>
    <row r="789854" spans="16:16" x14ac:dyDescent="0.3">
      <c r="P789854" s="83"/>
    </row>
    <row r="789855" spans="16:16" x14ac:dyDescent="0.3">
      <c r="P789855" s="83"/>
    </row>
    <row r="789856" spans="16:16" x14ac:dyDescent="0.3">
      <c r="P789856" s="83"/>
    </row>
    <row r="789857" spans="16:16" x14ac:dyDescent="0.3">
      <c r="P789857" s="83"/>
    </row>
    <row r="789858" spans="16:16" x14ac:dyDescent="0.3">
      <c r="P789858" s="83"/>
    </row>
    <row r="789859" spans="16:16" x14ac:dyDescent="0.3">
      <c r="P789859" s="83"/>
    </row>
    <row r="789860" spans="16:16" x14ac:dyDescent="0.3">
      <c r="P789860" s="83"/>
    </row>
    <row r="789861" spans="16:16" x14ac:dyDescent="0.3">
      <c r="P789861" s="83"/>
    </row>
    <row r="789862" spans="16:16" x14ac:dyDescent="0.3">
      <c r="P789862" s="83"/>
    </row>
    <row r="789863" spans="16:16" x14ac:dyDescent="0.3">
      <c r="P789863" s="83"/>
    </row>
    <row r="789864" spans="16:16" x14ac:dyDescent="0.3">
      <c r="P789864" s="83"/>
    </row>
    <row r="789865" spans="16:16" x14ac:dyDescent="0.3">
      <c r="P789865" s="83"/>
    </row>
    <row r="789866" spans="16:16" x14ac:dyDescent="0.3">
      <c r="P789866" s="83"/>
    </row>
    <row r="789867" spans="16:16" x14ac:dyDescent="0.3">
      <c r="P789867" s="83"/>
    </row>
    <row r="789868" spans="16:16" x14ac:dyDescent="0.3">
      <c r="P789868" s="83"/>
    </row>
    <row r="789869" spans="16:16" x14ac:dyDescent="0.3">
      <c r="P789869" s="83"/>
    </row>
    <row r="789870" spans="16:16" x14ac:dyDescent="0.3">
      <c r="P789870" s="83"/>
    </row>
    <row r="789871" spans="16:16" x14ac:dyDescent="0.3">
      <c r="P789871" s="83"/>
    </row>
    <row r="789872" spans="16:16" x14ac:dyDescent="0.3">
      <c r="P789872" s="83"/>
    </row>
    <row r="789873" spans="16:16" x14ac:dyDescent="0.3">
      <c r="P789873" s="83"/>
    </row>
    <row r="789874" spans="16:16" x14ac:dyDescent="0.3">
      <c r="P789874" s="83"/>
    </row>
    <row r="789875" spans="16:16" x14ac:dyDescent="0.3">
      <c r="P789875" s="83"/>
    </row>
    <row r="789876" spans="16:16" x14ac:dyDescent="0.3">
      <c r="P789876" s="83"/>
    </row>
    <row r="789877" spans="16:16" x14ac:dyDescent="0.3">
      <c r="P789877" s="83"/>
    </row>
    <row r="789878" spans="16:16" x14ac:dyDescent="0.3">
      <c r="P789878" s="83"/>
    </row>
    <row r="789879" spans="16:16" x14ac:dyDescent="0.3">
      <c r="P789879" s="83"/>
    </row>
    <row r="789880" spans="16:16" x14ac:dyDescent="0.3">
      <c r="P789880" s="83"/>
    </row>
    <row r="789881" spans="16:16" x14ac:dyDescent="0.3">
      <c r="P789881" s="83"/>
    </row>
    <row r="789882" spans="16:16" x14ac:dyDescent="0.3">
      <c r="P789882" s="83"/>
    </row>
    <row r="789883" spans="16:16" x14ac:dyDescent="0.3">
      <c r="P789883" s="83"/>
    </row>
    <row r="789884" spans="16:16" x14ac:dyDescent="0.3">
      <c r="P789884" s="83"/>
    </row>
    <row r="789885" spans="16:16" x14ac:dyDescent="0.3">
      <c r="P789885" s="83"/>
    </row>
    <row r="789886" spans="16:16" x14ac:dyDescent="0.3">
      <c r="P789886" s="83"/>
    </row>
    <row r="789887" spans="16:16" x14ac:dyDescent="0.3">
      <c r="P789887" s="83"/>
    </row>
    <row r="789888" spans="16:16" x14ac:dyDescent="0.3">
      <c r="P789888" s="83"/>
    </row>
    <row r="789889" spans="16:16" x14ac:dyDescent="0.3">
      <c r="P789889" s="83"/>
    </row>
    <row r="789890" spans="16:16" x14ac:dyDescent="0.3">
      <c r="P789890" s="83"/>
    </row>
    <row r="789891" spans="16:16" x14ac:dyDescent="0.3">
      <c r="P789891" s="83"/>
    </row>
    <row r="789892" spans="16:16" x14ac:dyDescent="0.3">
      <c r="P789892" s="83"/>
    </row>
    <row r="789893" spans="16:16" x14ac:dyDescent="0.3">
      <c r="P789893" s="83"/>
    </row>
    <row r="789894" spans="16:16" x14ac:dyDescent="0.3">
      <c r="P789894" s="83"/>
    </row>
    <row r="789895" spans="16:16" x14ac:dyDescent="0.3">
      <c r="P789895" s="83"/>
    </row>
    <row r="789896" spans="16:16" x14ac:dyDescent="0.3">
      <c r="P789896" s="83"/>
    </row>
    <row r="789897" spans="16:16" x14ac:dyDescent="0.3">
      <c r="P789897" s="83"/>
    </row>
    <row r="789898" spans="16:16" x14ac:dyDescent="0.3">
      <c r="P789898" s="83"/>
    </row>
    <row r="789899" spans="16:16" x14ac:dyDescent="0.3">
      <c r="P789899" s="83"/>
    </row>
    <row r="789900" spans="16:16" x14ac:dyDescent="0.3">
      <c r="P789900" s="83"/>
    </row>
    <row r="789901" spans="16:16" x14ac:dyDescent="0.3">
      <c r="P789901" s="83"/>
    </row>
    <row r="789902" spans="16:16" x14ac:dyDescent="0.3">
      <c r="P789902" s="83"/>
    </row>
    <row r="789903" spans="16:16" x14ac:dyDescent="0.3">
      <c r="P789903" s="83"/>
    </row>
    <row r="789904" spans="16:16" x14ac:dyDescent="0.3">
      <c r="P789904" s="83"/>
    </row>
    <row r="789905" spans="16:16" x14ac:dyDescent="0.3">
      <c r="P789905" s="83"/>
    </row>
    <row r="789906" spans="16:16" x14ac:dyDescent="0.3">
      <c r="P789906" s="83"/>
    </row>
    <row r="789907" spans="16:16" x14ac:dyDescent="0.3">
      <c r="P789907" s="83"/>
    </row>
    <row r="789908" spans="16:16" x14ac:dyDescent="0.3">
      <c r="P789908" s="83"/>
    </row>
    <row r="789909" spans="16:16" x14ac:dyDescent="0.3">
      <c r="P789909" s="83"/>
    </row>
    <row r="789910" spans="16:16" x14ac:dyDescent="0.3">
      <c r="P789910" s="83"/>
    </row>
    <row r="789911" spans="16:16" x14ac:dyDescent="0.3">
      <c r="P789911" s="83"/>
    </row>
    <row r="789912" spans="16:16" x14ac:dyDescent="0.3">
      <c r="P789912" s="83"/>
    </row>
    <row r="789913" spans="16:16" x14ac:dyDescent="0.3">
      <c r="P789913" s="83"/>
    </row>
    <row r="789914" spans="16:16" x14ac:dyDescent="0.3">
      <c r="P789914" s="83"/>
    </row>
    <row r="789915" spans="16:16" x14ac:dyDescent="0.3">
      <c r="P789915" s="83"/>
    </row>
    <row r="789916" spans="16:16" x14ac:dyDescent="0.3">
      <c r="P789916" s="83"/>
    </row>
    <row r="789917" spans="16:16" x14ac:dyDescent="0.3">
      <c r="P789917" s="83"/>
    </row>
    <row r="789918" spans="16:16" x14ac:dyDescent="0.3">
      <c r="P789918" s="83"/>
    </row>
    <row r="789919" spans="16:16" x14ac:dyDescent="0.3">
      <c r="P789919" s="83"/>
    </row>
    <row r="789920" spans="16:16" x14ac:dyDescent="0.3">
      <c r="P789920" s="83"/>
    </row>
    <row r="789921" spans="16:16" x14ac:dyDescent="0.3">
      <c r="P789921" s="83"/>
    </row>
    <row r="789922" spans="16:16" x14ac:dyDescent="0.3">
      <c r="P789922" s="83"/>
    </row>
    <row r="789923" spans="16:16" x14ac:dyDescent="0.3">
      <c r="P789923" s="83"/>
    </row>
    <row r="789924" spans="16:16" x14ac:dyDescent="0.3">
      <c r="P789924" s="83"/>
    </row>
    <row r="789925" spans="16:16" x14ac:dyDescent="0.3">
      <c r="P789925" s="83"/>
    </row>
    <row r="789926" spans="16:16" x14ac:dyDescent="0.3">
      <c r="P789926" s="83"/>
    </row>
    <row r="789927" spans="16:16" x14ac:dyDescent="0.3">
      <c r="P789927" s="83"/>
    </row>
    <row r="789928" spans="16:16" x14ac:dyDescent="0.3">
      <c r="P789928" s="83"/>
    </row>
    <row r="789929" spans="16:16" x14ac:dyDescent="0.3">
      <c r="P789929" s="83"/>
    </row>
    <row r="789930" spans="16:16" x14ac:dyDescent="0.3">
      <c r="P789930" s="83"/>
    </row>
    <row r="789931" spans="16:16" x14ac:dyDescent="0.3">
      <c r="P789931" s="83"/>
    </row>
    <row r="789932" spans="16:16" x14ac:dyDescent="0.3">
      <c r="P789932" s="83"/>
    </row>
    <row r="789933" spans="16:16" x14ac:dyDescent="0.3">
      <c r="P789933" s="83"/>
    </row>
    <row r="789934" spans="16:16" x14ac:dyDescent="0.3">
      <c r="P789934" s="83"/>
    </row>
    <row r="789935" spans="16:16" x14ac:dyDescent="0.3">
      <c r="P789935" s="83"/>
    </row>
    <row r="789936" spans="16:16" x14ac:dyDescent="0.3">
      <c r="P789936" s="83"/>
    </row>
    <row r="789937" spans="16:16" x14ac:dyDescent="0.3">
      <c r="P789937" s="83"/>
    </row>
    <row r="789938" spans="16:16" x14ac:dyDescent="0.3">
      <c r="P789938" s="83"/>
    </row>
    <row r="789939" spans="16:16" x14ac:dyDescent="0.3">
      <c r="P789939" s="83"/>
    </row>
    <row r="789940" spans="16:16" x14ac:dyDescent="0.3">
      <c r="P789940" s="83"/>
    </row>
    <row r="789941" spans="16:16" x14ac:dyDescent="0.3">
      <c r="P789941" s="83"/>
    </row>
    <row r="789942" spans="16:16" x14ac:dyDescent="0.3">
      <c r="P789942" s="83"/>
    </row>
    <row r="789943" spans="16:16" x14ac:dyDescent="0.3">
      <c r="P789943" s="83"/>
    </row>
    <row r="789944" spans="16:16" x14ac:dyDescent="0.3">
      <c r="P789944" s="83"/>
    </row>
    <row r="789945" spans="16:16" x14ac:dyDescent="0.3">
      <c r="P789945" s="83"/>
    </row>
    <row r="789946" spans="16:16" x14ac:dyDescent="0.3">
      <c r="P789946" s="83"/>
    </row>
    <row r="789947" spans="16:16" x14ac:dyDescent="0.3">
      <c r="P789947" s="83"/>
    </row>
    <row r="789948" spans="16:16" x14ac:dyDescent="0.3">
      <c r="P789948" s="83"/>
    </row>
    <row r="789949" spans="16:16" x14ac:dyDescent="0.3">
      <c r="P789949" s="83"/>
    </row>
    <row r="789950" spans="16:16" x14ac:dyDescent="0.3">
      <c r="P789950" s="83"/>
    </row>
    <row r="789951" spans="16:16" x14ac:dyDescent="0.3">
      <c r="P789951" s="83"/>
    </row>
    <row r="789952" spans="16:16" x14ac:dyDescent="0.3">
      <c r="P789952" s="83"/>
    </row>
    <row r="789953" spans="16:16" x14ac:dyDescent="0.3">
      <c r="P789953" s="83"/>
    </row>
    <row r="789954" spans="16:16" x14ac:dyDescent="0.3">
      <c r="P789954" s="83"/>
    </row>
    <row r="789955" spans="16:16" x14ac:dyDescent="0.3">
      <c r="P789955" s="83"/>
    </row>
    <row r="789956" spans="16:16" x14ac:dyDescent="0.3">
      <c r="P789956" s="83"/>
    </row>
    <row r="789957" spans="16:16" x14ac:dyDescent="0.3">
      <c r="P789957" s="83"/>
    </row>
    <row r="789958" spans="16:16" x14ac:dyDescent="0.3">
      <c r="P789958" s="83"/>
    </row>
    <row r="789959" spans="16:16" x14ac:dyDescent="0.3">
      <c r="P789959" s="83"/>
    </row>
    <row r="789960" spans="16:16" x14ac:dyDescent="0.3">
      <c r="P789960" s="83"/>
    </row>
    <row r="789961" spans="16:16" x14ac:dyDescent="0.3">
      <c r="P789961" s="83"/>
    </row>
    <row r="789962" spans="16:16" x14ac:dyDescent="0.3">
      <c r="P789962" s="83"/>
    </row>
    <row r="789963" spans="16:16" x14ac:dyDescent="0.3">
      <c r="P789963" s="83"/>
    </row>
    <row r="789964" spans="16:16" x14ac:dyDescent="0.3">
      <c r="P789964" s="83"/>
    </row>
    <row r="789965" spans="16:16" x14ac:dyDescent="0.3">
      <c r="P789965" s="83"/>
    </row>
    <row r="789966" spans="16:16" x14ac:dyDescent="0.3">
      <c r="P789966" s="83"/>
    </row>
    <row r="789967" spans="16:16" x14ac:dyDescent="0.3">
      <c r="P789967" s="83"/>
    </row>
    <row r="789968" spans="16:16" x14ac:dyDescent="0.3">
      <c r="P789968" s="83"/>
    </row>
    <row r="789969" spans="16:16" x14ac:dyDescent="0.3">
      <c r="P789969" s="83"/>
    </row>
    <row r="789970" spans="16:16" x14ac:dyDescent="0.3">
      <c r="P789970" s="83"/>
    </row>
    <row r="789971" spans="16:16" x14ac:dyDescent="0.3">
      <c r="P789971" s="83"/>
    </row>
    <row r="789972" spans="16:16" x14ac:dyDescent="0.3">
      <c r="P789972" s="83"/>
    </row>
    <row r="789973" spans="16:16" x14ac:dyDescent="0.3">
      <c r="P789973" s="83"/>
    </row>
    <row r="789974" spans="16:16" x14ac:dyDescent="0.3">
      <c r="P789974" s="83"/>
    </row>
    <row r="789975" spans="16:16" x14ac:dyDescent="0.3">
      <c r="P789975" s="83"/>
    </row>
    <row r="789976" spans="16:16" x14ac:dyDescent="0.3">
      <c r="P789976" s="83"/>
    </row>
    <row r="789977" spans="16:16" x14ac:dyDescent="0.3">
      <c r="P789977" s="83"/>
    </row>
    <row r="789978" spans="16:16" x14ac:dyDescent="0.3">
      <c r="P789978" s="83"/>
    </row>
    <row r="789979" spans="16:16" x14ac:dyDescent="0.3">
      <c r="P789979" s="83"/>
    </row>
    <row r="789980" spans="16:16" x14ac:dyDescent="0.3">
      <c r="P789980" s="83"/>
    </row>
    <row r="789981" spans="16:16" x14ac:dyDescent="0.3">
      <c r="P789981" s="83"/>
    </row>
    <row r="789982" spans="16:16" x14ac:dyDescent="0.3">
      <c r="P789982" s="83"/>
    </row>
    <row r="789983" spans="16:16" x14ac:dyDescent="0.3">
      <c r="P789983" s="83"/>
    </row>
    <row r="789984" spans="16:16" x14ac:dyDescent="0.3">
      <c r="P789984" s="83"/>
    </row>
    <row r="789985" spans="16:16" x14ac:dyDescent="0.3">
      <c r="P789985" s="83"/>
    </row>
    <row r="789986" spans="16:16" x14ac:dyDescent="0.3">
      <c r="P789986" s="83"/>
    </row>
    <row r="789987" spans="16:16" x14ac:dyDescent="0.3">
      <c r="P789987" s="83"/>
    </row>
    <row r="789988" spans="16:16" x14ac:dyDescent="0.3">
      <c r="P789988" s="83"/>
    </row>
    <row r="789989" spans="16:16" x14ac:dyDescent="0.3">
      <c r="P789989" s="83"/>
    </row>
    <row r="789990" spans="16:16" x14ac:dyDescent="0.3">
      <c r="P789990" s="83"/>
    </row>
    <row r="789991" spans="16:16" x14ac:dyDescent="0.3">
      <c r="P789991" s="83"/>
    </row>
    <row r="789992" spans="16:16" x14ac:dyDescent="0.3">
      <c r="P789992" s="83"/>
    </row>
    <row r="789993" spans="16:16" x14ac:dyDescent="0.3">
      <c r="P789993" s="83"/>
    </row>
    <row r="789994" spans="16:16" x14ac:dyDescent="0.3">
      <c r="P789994" s="83"/>
    </row>
    <row r="789995" spans="16:16" x14ac:dyDescent="0.3">
      <c r="P789995" s="83"/>
    </row>
    <row r="789996" spans="16:16" x14ac:dyDescent="0.3">
      <c r="P789996" s="83"/>
    </row>
    <row r="789997" spans="16:16" x14ac:dyDescent="0.3">
      <c r="P789997" s="83"/>
    </row>
    <row r="789998" spans="16:16" x14ac:dyDescent="0.3">
      <c r="P789998" s="83"/>
    </row>
    <row r="789999" spans="16:16" x14ac:dyDescent="0.3">
      <c r="P789999" s="83"/>
    </row>
    <row r="790000" spans="16:16" x14ac:dyDescent="0.3">
      <c r="P790000" s="83"/>
    </row>
    <row r="790001" spans="16:16" x14ac:dyDescent="0.3">
      <c r="P790001" s="83"/>
    </row>
    <row r="790002" spans="16:16" x14ac:dyDescent="0.3">
      <c r="P790002" s="83"/>
    </row>
    <row r="790003" spans="16:16" x14ac:dyDescent="0.3">
      <c r="P790003" s="83"/>
    </row>
    <row r="790004" spans="16:16" x14ac:dyDescent="0.3">
      <c r="P790004" s="83"/>
    </row>
    <row r="790005" spans="16:16" x14ac:dyDescent="0.3">
      <c r="P790005" s="83"/>
    </row>
    <row r="790006" spans="16:16" x14ac:dyDescent="0.3">
      <c r="P790006" s="83"/>
    </row>
    <row r="790007" spans="16:16" x14ac:dyDescent="0.3">
      <c r="P790007" s="83"/>
    </row>
    <row r="790008" spans="16:16" x14ac:dyDescent="0.3">
      <c r="P790008" s="83"/>
    </row>
    <row r="790009" spans="16:16" x14ac:dyDescent="0.3">
      <c r="P790009" s="83"/>
    </row>
    <row r="790010" spans="16:16" x14ac:dyDescent="0.3">
      <c r="P790010" s="83"/>
    </row>
    <row r="790011" spans="16:16" x14ac:dyDescent="0.3">
      <c r="P790011" s="83"/>
    </row>
    <row r="790012" spans="16:16" x14ac:dyDescent="0.3">
      <c r="P790012" s="83"/>
    </row>
    <row r="790013" spans="16:16" x14ac:dyDescent="0.3">
      <c r="P790013" s="83"/>
    </row>
    <row r="790014" spans="16:16" x14ac:dyDescent="0.3">
      <c r="P790014" s="83"/>
    </row>
    <row r="790015" spans="16:16" x14ac:dyDescent="0.3">
      <c r="P790015" s="83"/>
    </row>
    <row r="790016" spans="16:16" x14ac:dyDescent="0.3">
      <c r="P790016" s="83"/>
    </row>
    <row r="790017" spans="16:16" x14ac:dyDescent="0.3">
      <c r="P790017" s="83"/>
    </row>
    <row r="790018" spans="16:16" x14ac:dyDescent="0.3">
      <c r="P790018" s="83"/>
    </row>
    <row r="790019" spans="16:16" x14ac:dyDescent="0.3">
      <c r="P790019" s="83"/>
    </row>
    <row r="790020" spans="16:16" x14ac:dyDescent="0.3">
      <c r="P790020" s="83"/>
    </row>
    <row r="790021" spans="16:16" x14ac:dyDescent="0.3">
      <c r="P790021" s="83"/>
    </row>
    <row r="790022" spans="16:16" x14ac:dyDescent="0.3">
      <c r="P790022" s="83"/>
    </row>
    <row r="790023" spans="16:16" x14ac:dyDescent="0.3">
      <c r="P790023" s="83"/>
    </row>
    <row r="790024" spans="16:16" x14ac:dyDescent="0.3">
      <c r="P790024" s="83"/>
    </row>
    <row r="790025" spans="16:16" x14ac:dyDescent="0.3">
      <c r="P790025" s="83"/>
    </row>
    <row r="790026" spans="16:16" x14ac:dyDescent="0.3">
      <c r="P790026" s="83"/>
    </row>
    <row r="790027" spans="16:16" x14ac:dyDescent="0.3">
      <c r="P790027" s="83"/>
    </row>
    <row r="790028" spans="16:16" x14ac:dyDescent="0.3">
      <c r="P790028" s="83"/>
    </row>
    <row r="790029" spans="16:16" x14ac:dyDescent="0.3">
      <c r="P790029" s="83"/>
    </row>
    <row r="790030" spans="16:16" x14ac:dyDescent="0.3">
      <c r="P790030" s="83"/>
    </row>
    <row r="790031" spans="16:16" x14ac:dyDescent="0.3">
      <c r="P790031" s="83"/>
    </row>
    <row r="790032" spans="16:16" x14ac:dyDescent="0.3">
      <c r="P790032" s="83"/>
    </row>
    <row r="790033" spans="16:16" x14ac:dyDescent="0.3">
      <c r="P790033" s="83"/>
    </row>
    <row r="790034" spans="16:16" x14ac:dyDescent="0.3">
      <c r="P790034" s="83"/>
    </row>
    <row r="790035" spans="16:16" x14ac:dyDescent="0.3">
      <c r="P790035" s="83"/>
    </row>
    <row r="790036" spans="16:16" x14ac:dyDescent="0.3">
      <c r="P790036" s="83"/>
    </row>
    <row r="790037" spans="16:16" x14ac:dyDescent="0.3">
      <c r="P790037" s="83"/>
    </row>
    <row r="790038" spans="16:16" x14ac:dyDescent="0.3">
      <c r="P790038" s="83"/>
    </row>
    <row r="790039" spans="16:16" x14ac:dyDescent="0.3">
      <c r="P790039" s="83"/>
    </row>
    <row r="790040" spans="16:16" x14ac:dyDescent="0.3">
      <c r="P790040" s="83"/>
    </row>
    <row r="790041" spans="16:16" x14ac:dyDescent="0.3">
      <c r="P790041" s="83"/>
    </row>
    <row r="790042" spans="16:16" x14ac:dyDescent="0.3">
      <c r="P790042" s="83"/>
    </row>
    <row r="790043" spans="16:16" x14ac:dyDescent="0.3">
      <c r="P790043" s="83"/>
    </row>
    <row r="790044" spans="16:16" x14ac:dyDescent="0.3">
      <c r="P790044" s="83"/>
    </row>
    <row r="790045" spans="16:16" x14ac:dyDescent="0.3">
      <c r="P790045" s="83"/>
    </row>
    <row r="790046" spans="16:16" x14ac:dyDescent="0.3">
      <c r="P790046" s="83"/>
    </row>
    <row r="790047" spans="16:16" x14ac:dyDescent="0.3">
      <c r="P790047" s="83"/>
    </row>
    <row r="790048" spans="16:16" x14ac:dyDescent="0.3">
      <c r="P790048" s="83"/>
    </row>
    <row r="790049" spans="16:16" x14ac:dyDescent="0.3">
      <c r="P790049" s="83"/>
    </row>
    <row r="790050" spans="16:16" x14ac:dyDescent="0.3">
      <c r="P790050" s="83"/>
    </row>
    <row r="790051" spans="16:16" x14ac:dyDescent="0.3">
      <c r="P790051" s="83"/>
    </row>
    <row r="790052" spans="16:16" x14ac:dyDescent="0.3">
      <c r="P790052" s="83"/>
    </row>
    <row r="790053" spans="16:16" x14ac:dyDescent="0.3">
      <c r="P790053" s="83"/>
    </row>
    <row r="790054" spans="16:16" x14ac:dyDescent="0.3">
      <c r="P790054" s="83"/>
    </row>
    <row r="790055" spans="16:16" x14ac:dyDescent="0.3">
      <c r="P790055" s="83"/>
    </row>
    <row r="790056" spans="16:16" x14ac:dyDescent="0.3">
      <c r="P790056" s="83"/>
    </row>
    <row r="790057" spans="16:16" x14ac:dyDescent="0.3">
      <c r="P790057" s="83"/>
    </row>
    <row r="790058" spans="16:16" x14ac:dyDescent="0.3">
      <c r="P790058" s="83"/>
    </row>
    <row r="790059" spans="16:16" x14ac:dyDescent="0.3">
      <c r="P790059" s="83"/>
    </row>
    <row r="790060" spans="16:16" x14ac:dyDescent="0.3">
      <c r="P790060" s="83"/>
    </row>
    <row r="790061" spans="16:16" x14ac:dyDescent="0.3">
      <c r="P790061" s="83"/>
    </row>
    <row r="790062" spans="16:16" x14ac:dyDescent="0.3">
      <c r="P790062" s="83"/>
    </row>
    <row r="790063" spans="16:16" x14ac:dyDescent="0.3">
      <c r="P790063" s="83"/>
    </row>
    <row r="790064" spans="16:16" x14ac:dyDescent="0.3">
      <c r="P790064" s="83"/>
    </row>
    <row r="790065" spans="16:16" x14ac:dyDescent="0.3">
      <c r="P790065" s="83"/>
    </row>
    <row r="790066" spans="16:16" x14ac:dyDescent="0.3">
      <c r="P790066" s="83"/>
    </row>
    <row r="790067" spans="16:16" x14ac:dyDescent="0.3">
      <c r="P790067" s="83"/>
    </row>
    <row r="790068" spans="16:16" x14ac:dyDescent="0.3">
      <c r="P790068" s="83"/>
    </row>
    <row r="790069" spans="16:16" x14ac:dyDescent="0.3">
      <c r="P790069" s="83"/>
    </row>
    <row r="790070" spans="16:16" x14ac:dyDescent="0.3">
      <c r="P790070" s="83"/>
    </row>
    <row r="790071" spans="16:16" x14ac:dyDescent="0.3">
      <c r="P790071" s="83"/>
    </row>
    <row r="790072" spans="16:16" x14ac:dyDescent="0.3">
      <c r="P790072" s="83"/>
    </row>
    <row r="790073" spans="16:16" x14ac:dyDescent="0.3">
      <c r="P790073" s="83"/>
    </row>
    <row r="790074" spans="16:16" x14ac:dyDescent="0.3">
      <c r="P790074" s="83"/>
    </row>
    <row r="790075" spans="16:16" x14ac:dyDescent="0.3">
      <c r="P790075" s="83"/>
    </row>
    <row r="790076" spans="16:16" x14ac:dyDescent="0.3">
      <c r="P790076" s="83"/>
    </row>
    <row r="790077" spans="16:16" x14ac:dyDescent="0.3">
      <c r="P790077" s="83"/>
    </row>
    <row r="790078" spans="16:16" x14ac:dyDescent="0.3">
      <c r="P790078" s="83"/>
    </row>
    <row r="790079" spans="16:16" x14ac:dyDescent="0.3">
      <c r="P790079" s="83"/>
    </row>
    <row r="790080" spans="16:16" x14ac:dyDescent="0.3">
      <c r="P790080" s="83"/>
    </row>
    <row r="790081" spans="16:16" x14ac:dyDescent="0.3">
      <c r="P790081" s="83"/>
    </row>
    <row r="790082" spans="16:16" x14ac:dyDescent="0.3">
      <c r="P790082" s="83"/>
    </row>
    <row r="790083" spans="16:16" x14ac:dyDescent="0.3">
      <c r="P790083" s="83"/>
    </row>
    <row r="790084" spans="16:16" x14ac:dyDescent="0.3">
      <c r="P790084" s="83"/>
    </row>
    <row r="790085" spans="16:16" x14ac:dyDescent="0.3">
      <c r="P790085" s="83"/>
    </row>
    <row r="790086" spans="16:16" x14ac:dyDescent="0.3">
      <c r="P790086" s="83"/>
    </row>
    <row r="790087" spans="16:16" x14ac:dyDescent="0.3">
      <c r="P790087" s="83"/>
    </row>
    <row r="790088" spans="16:16" x14ac:dyDescent="0.3">
      <c r="P790088" s="83"/>
    </row>
    <row r="790089" spans="16:16" x14ac:dyDescent="0.3">
      <c r="P790089" s="83"/>
    </row>
    <row r="790090" spans="16:16" x14ac:dyDescent="0.3">
      <c r="P790090" s="83"/>
    </row>
    <row r="790091" spans="16:16" x14ac:dyDescent="0.3">
      <c r="P790091" s="83"/>
    </row>
    <row r="790092" spans="16:16" x14ac:dyDescent="0.3">
      <c r="P790092" s="83"/>
    </row>
    <row r="790093" spans="16:16" x14ac:dyDescent="0.3">
      <c r="P790093" s="83"/>
    </row>
    <row r="790094" spans="16:16" x14ac:dyDescent="0.3">
      <c r="P790094" s="83"/>
    </row>
    <row r="790095" spans="16:16" x14ac:dyDescent="0.3">
      <c r="P790095" s="83"/>
    </row>
    <row r="790096" spans="16:16" x14ac:dyDescent="0.3">
      <c r="P790096" s="83"/>
    </row>
    <row r="790097" spans="16:16" x14ac:dyDescent="0.3">
      <c r="P790097" s="83"/>
    </row>
    <row r="790098" spans="16:16" x14ac:dyDescent="0.3">
      <c r="P790098" s="83"/>
    </row>
    <row r="790099" spans="16:16" x14ac:dyDescent="0.3">
      <c r="P790099" s="83"/>
    </row>
    <row r="790100" spans="16:16" x14ac:dyDescent="0.3">
      <c r="P790100" s="83"/>
    </row>
    <row r="790101" spans="16:16" x14ac:dyDescent="0.3">
      <c r="P790101" s="83"/>
    </row>
    <row r="790102" spans="16:16" x14ac:dyDescent="0.3">
      <c r="P790102" s="83"/>
    </row>
    <row r="790103" spans="16:16" x14ac:dyDescent="0.3">
      <c r="P790103" s="83"/>
    </row>
    <row r="790104" spans="16:16" x14ac:dyDescent="0.3">
      <c r="P790104" s="83"/>
    </row>
    <row r="790105" spans="16:16" x14ac:dyDescent="0.3">
      <c r="P790105" s="83"/>
    </row>
    <row r="790106" spans="16:16" x14ac:dyDescent="0.3">
      <c r="P790106" s="83"/>
    </row>
    <row r="790107" spans="16:16" x14ac:dyDescent="0.3">
      <c r="P790107" s="83"/>
    </row>
    <row r="790108" spans="16:16" x14ac:dyDescent="0.3">
      <c r="P790108" s="83"/>
    </row>
    <row r="790109" spans="16:16" x14ac:dyDescent="0.3">
      <c r="P790109" s="83"/>
    </row>
    <row r="790110" spans="16:16" x14ac:dyDescent="0.3">
      <c r="P790110" s="83"/>
    </row>
    <row r="790111" spans="16:16" x14ac:dyDescent="0.3">
      <c r="P790111" s="83"/>
    </row>
    <row r="790112" spans="16:16" x14ac:dyDescent="0.3">
      <c r="P790112" s="83"/>
    </row>
    <row r="790113" spans="16:16" x14ac:dyDescent="0.3">
      <c r="P790113" s="83"/>
    </row>
    <row r="790114" spans="16:16" x14ac:dyDescent="0.3">
      <c r="P790114" s="83"/>
    </row>
    <row r="790115" spans="16:16" x14ac:dyDescent="0.3">
      <c r="P790115" s="83"/>
    </row>
    <row r="790116" spans="16:16" x14ac:dyDescent="0.3">
      <c r="P790116" s="83"/>
    </row>
    <row r="790117" spans="16:16" x14ac:dyDescent="0.3">
      <c r="P790117" s="83"/>
    </row>
    <row r="790118" spans="16:16" x14ac:dyDescent="0.3">
      <c r="P790118" s="83"/>
    </row>
    <row r="790119" spans="16:16" x14ac:dyDescent="0.3">
      <c r="P790119" s="83"/>
    </row>
    <row r="790120" spans="16:16" x14ac:dyDescent="0.3">
      <c r="P790120" s="83"/>
    </row>
    <row r="790121" spans="16:16" x14ac:dyDescent="0.3">
      <c r="P790121" s="83"/>
    </row>
    <row r="790122" spans="16:16" x14ac:dyDescent="0.3">
      <c r="P790122" s="83"/>
    </row>
    <row r="790123" spans="16:16" x14ac:dyDescent="0.3">
      <c r="P790123" s="83"/>
    </row>
    <row r="790124" spans="16:16" x14ac:dyDescent="0.3">
      <c r="P790124" s="83"/>
    </row>
    <row r="790125" spans="16:16" x14ac:dyDescent="0.3">
      <c r="P790125" s="83"/>
    </row>
    <row r="790126" spans="16:16" x14ac:dyDescent="0.3">
      <c r="P790126" s="83"/>
    </row>
    <row r="790127" spans="16:16" x14ac:dyDescent="0.3">
      <c r="P790127" s="83"/>
    </row>
    <row r="790128" spans="16:16" x14ac:dyDescent="0.3">
      <c r="P790128" s="83"/>
    </row>
    <row r="790129" spans="16:16" x14ac:dyDescent="0.3">
      <c r="P790129" s="83"/>
    </row>
    <row r="790130" spans="16:16" x14ac:dyDescent="0.3">
      <c r="P790130" s="83"/>
    </row>
    <row r="790131" spans="16:16" x14ac:dyDescent="0.3">
      <c r="P790131" s="83"/>
    </row>
    <row r="790132" spans="16:16" x14ac:dyDescent="0.3">
      <c r="P790132" s="83"/>
    </row>
    <row r="790133" spans="16:16" x14ac:dyDescent="0.3">
      <c r="P790133" s="83"/>
    </row>
    <row r="790134" spans="16:16" x14ac:dyDescent="0.3">
      <c r="P790134" s="83"/>
    </row>
    <row r="790135" spans="16:16" x14ac:dyDescent="0.3">
      <c r="P790135" s="83"/>
    </row>
    <row r="790136" spans="16:16" x14ac:dyDescent="0.3">
      <c r="P790136" s="83"/>
    </row>
    <row r="790137" spans="16:16" x14ac:dyDescent="0.3">
      <c r="P790137" s="83"/>
    </row>
    <row r="790138" spans="16:16" x14ac:dyDescent="0.3">
      <c r="P790138" s="83"/>
    </row>
    <row r="790139" spans="16:16" x14ac:dyDescent="0.3">
      <c r="P790139" s="83"/>
    </row>
    <row r="790140" spans="16:16" x14ac:dyDescent="0.3">
      <c r="P790140" s="83"/>
    </row>
    <row r="790141" spans="16:16" x14ac:dyDescent="0.3">
      <c r="P790141" s="83"/>
    </row>
    <row r="790142" spans="16:16" x14ac:dyDescent="0.3">
      <c r="P790142" s="83"/>
    </row>
    <row r="790143" spans="16:16" x14ac:dyDescent="0.3">
      <c r="P790143" s="83"/>
    </row>
    <row r="790144" spans="16:16" x14ac:dyDescent="0.3">
      <c r="P790144" s="83"/>
    </row>
    <row r="790145" spans="16:16" x14ac:dyDescent="0.3">
      <c r="P790145" s="83"/>
    </row>
    <row r="790146" spans="16:16" x14ac:dyDescent="0.3">
      <c r="P790146" s="83"/>
    </row>
    <row r="790147" spans="16:16" x14ac:dyDescent="0.3">
      <c r="P790147" s="83"/>
    </row>
    <row r="790148" spans="16:16" x14ac:dyDescent="0.3">
      <c r="P790148" s="83"/>
    </row>
    <row r="790149" spans="16:16" x14ac:dyDescent="0.3">
      <c r="P790149" s="83"/>
    </row>
    <row r="790150" spans="16:16" x14ac:dyDescent="0.3">
      <c r="P790150" s="83"/>
    </row>
    <row r="790151" spans="16:16" x14ac:dyDescent="0.3">
      <c r="P790151" s="83"/>
    </row>
    <row r="790152" spans="16:16" x14ac:dyDescent="0.3">
      <c r="P790152" s="83"/>
    </row>
    <row r="790153" spans="16:16" x14ac:dyDescent="0.3">
      <c r="P790153" s="83"/>
    </row>
    <row r="790154" spans="16:16" x14ac:dyDescent="0.3">
      <c r="P790154" s="83"/>
    </row>
    <row r="790155" spans="16:16" x14ac:dyDescent="0.3">
      <c r="P790155" s="83"/>
    </row>
    <row r="790156" spans="16:16" x14ac:dyDescent="0.3">
      <c r="P790156" s="83"/>
    </row>
    <row r="790157" spans="16:16" x14ac:dyDescent="0.3">
      <c r="P790157" s="83"/>
    </row>
    <row r="790158" spans="16:16" x14ac:dyDescent="0.3">
      <c r="P790158" s="83"/>
    </row>
    <row r="790159" spans="16:16" x14ac:dyDescent="0.3">
      <c r="P790159" s="83"/>
    </row>
    <row r="790160" spans="16:16" x14ac:dyDescent="0.3">
      <c r="P790160" s="83"/>
    </row>
    <row r="790161" spans="16:16" x14ac:dyDescent="0.3">
      <c r="P790161" s="83"/>
    </row>
    <row r="790162" spans="16:16" x14ac:dyDescent="0.3">
      <c r="P790162" s="83"/>
    </row>
    <row r="790163" spans="16:16" x14ac:dyDescent="0.3">
      <c r="P790163" s="83"/>
    </row>
    <row r="790164" spans="16:16" x14ac:dyDescent="0.3">
      <c r="P790164" s="83"/>
    </row>
    <row r="790165" spans="16:16" x14ac:dyDescent="0.3">
      <c r="P790165" s="83"/>
    </row>
    <row r="790166" spans="16:16" x14ac:dyDescent="0.3">
      <c r="P790166" s="83"/>
    </row>
    <row r="790167" spans="16:16" x14ac:dyDescent="0.3">
      <c r="P790167" s="83"/>
    </row>
    <row r="790168" spans="16:16" x14ac:dyDescent="0.3">
      <c r="P790168" s="83"/>
    </row>
    <row r="790169" spans="16:16" x14ac:dyDescent="0.3">
      <c r="P790169" s="83"/>
    </row>
    <row r="790170" spans="16:16" x14ac:dyDescent="0.3">
      <c r="P790170" s="83"/>
    </row>
    <row r="790171" spans="16:16" x14ac:dyDescent="0.3">
      <c r="P790171" s="83"/>
    </row>
    <row r="790172" spans="16:16" x14ac:dyDescent="0.3">
      <c r="P790172" s="83"/>
    </row>
    <row r="790173" spans="16:16" x14ac:dyDescent="0.3">
      <c r="P790173" s="83"/>
    </row>
    <row r="790174" spans="16:16" x14ac:dyDescent="0.3">
      <c r="P790174" s="83"/>
    </row>
    <row r="790175" spans="16:16" x14ac:dyDescent="0.3">
      <c r="P790175" s="83"/>
    </row>
    <row r="790176" spans="16:16" x14ac:dyDescent="0.3">
      <c r="P790176" s="83"/>
    </row>
    <row r="790177" spans="16:16" x14ac:dyDescent="0.3">
      <c r="P790177" s="83"/>
    </row>
    <row r="790178" spans="16:16" x14ac:dyDescent="0.3">
      <c r="P790178" s="83"/>
    </row>
    <row r="790179" spans="16:16" x14ac:dyDescent="0.3">
      <c r="P790179" s="83"/>
    </row>
    <row r="790180" spans="16:16" x14ac:dyDescent="0.3">
      <c r="P790180" s="83"/>
    </row>
    <row r="790181" spans="16:16" x14ac:dyDescent="0.3">
      <c r="P790181" s="83"/>
    </row>
    <row r="790182" spans="16:16" x14ac:dyDescent="0.3">
      <c r="P790182" s="83"/>
    </row>
    <row r="790183" spans="16:16" x14ac:dyDescent="0.3">
      <c r="P790183" s="83"/>
    </row>
    <row r="790184" spans="16:16" x14ac:dyDescent="0.3">
      <c r="P790184" s="83"/>
    </row>
    <row r="790185" spans="16:16" x14ac:dyDescent="0.3">
      <c r="P790185" s="83"/>
    </row>
    <row r="790186" spans="16:16" x14ac:dyDescent="0.3">
      <c r="P790186" s="83"/>
    </row>
    <row r="790187" spans="16:16" x14ac:dyDescent="0.3">
      <c r="P790187" s="83"/>
    </row>
    <row r="790188" spans="16:16" x14ac:dyDescent="0.3">
      <c r="P790188" s="83"/>
    </row>
    <row r="790189" spans="16:16" x14ac:dyDescent="0.3">
      <c r="P790189" s="83"/>
    </row>
    <row r="790190" spans="16:16" x14ac:dyDescent="0.3">
      <c r="P790190" s="83"/>
    </row>
    <row r="790191" spans="16:16" x14ac:dyDescent="0.3">
      <c r="P790191" s="83"/>
    </row>
    <row r="790192" spans="16:16" x14ac:dyDescent="0.3">
      <c r="P790192" s="83"/>
    </row>
    <row r="790193" spans="16:16" x14ac:dyDescent="0.3">
      <c r="P790193" s="83"/>
    </row>
    <row r="790194" spans="16:16" x14ac:dyDescent="0.3">
      <c r="P790194" s="83"/>
    </row>
    <row r="790195" spans="16:16" x14ac:dyDescent="0.3">
      <c r="P790195" s="83"/>
    </row>
    <row r="790196" spans="16:16" x14ac:dyDescent="0.3">
      <c r="P790196" s="83"/>
    </row>
    <row r="790197" spans="16:16" x14ac:dyDescent="0.3">
      <c r="P790197" s="83"/>
    </row>
    <row r="790198" spans="16:16" x14ac:dyDescent="0.3">
      <c r="P790198" s="83"/>
    </row>
    <row r="790199" spans="16:16" x14ac:dyDescent="0.3">
      <c r="P790199" s="83"/>
    </row>
    <row r="790200" spans="16:16" x14ac:dyDescent="0.3">
      <c r="P790200" s="83"/>
    </row>
    <row r="790201" spans="16:16" x14ac:dyDescent="0.3">
      <c r="P790201" s="83"/>
    </row>
    <row r="790202" spans="16:16" x14ac:dyDescent="0.3">
      <c r="P790202" s="83"/>
    </row>
    <row r="790203" spans="16:16" x14ac:dyDescent="0.3">
      <c r="P790203" s="83"/>
    </row>
    <row r="790204" spans="16:16" x14ac:dyDescent="0.3">
      <c r="P790204" s="83"/>
    </row>
    <row r="790205" spans="16:16" x14ac:dyDescent="0.3">
      <c r="P790205" s="83"/>
    </row>
    <row r="790206" spans="16:16" x14ac:dyDescent="0.3">
      <c r="P790206" s="83"/>
    </row>
    <row r="790207" spans="16:16" x14ac:dyDescent="0.3">
      <c r="P790207" s="83"/>
    </row>
    <row r="790208" spans="16:16" x14ac:dyDescent="0.3">
      <c r="P790208" s="83"/>
    </row>
    <row r="790209" spans="16:16" x14ac:dyDescent="0.3">
      <c r="P790209" s="83"/>
    </row>
    <row r="790210" spans="16:16" x14ac:dyDescent="0.3">
      <c r="P790210" s="83"/>
    </row>
    <row r="790211" spans="16:16" x14ac:dyDescent="0.3">
      <c r="P790211" s="83"/>
    </row>
    <row r="790212" spans="16:16" x14ac:dyDescent="0.3">
      <c r="P790212" s="83"/>
    </row>
    <row r="790213" spans="16:16" x14ac:dyDescent="0.3">
      <c r="P790213" s="83"/>
    </row>
    <row r="790214" spans="16:16" x14ac:dyDescent="0.3">
      <c r="P790214" s="83"/>
    </row>
    <row r="790215" spans="16:16" x14ac:dyDescent="0.3">
      <c r="P790215" s="83"/>
    </row>
    <row r="790216" spans="16:16" x14ac:dyDescent="0.3">
      <c r="P790216" s="83"/>
    </row>
    <row r="790217" spans="16:16" x14ac:dyDescent="0.3">
      <c r="P790217" s="83"/>
    </row>
    <row r="790218" spans="16:16" x14ac:dyDescent="0.3">
      <c r="P790218" s="83"/>
    </row>
    <row r="790219" spans="16:16" x14ac:dyDescent="0.3">
      <c r="P790219" s="83"/>
    </row>
    <row r="790220" spans="16:16" x14ac:dyDescent="0.3">
      <c r="P790220" s="83"/>
    </row>
    <row r="790221" spans="16:16" x14ac:dyDescent="0.3">
      <c r="P790221" s="83"/>
    </row>
    <row r="790222" spans="16:16" x14ac:dyDescent="0.3">
      <c r="P790222" s="83"/>
    </row>
    <row r="790223" spans="16:16" x14ac:dyDescent="0.3">
      <c r="P790223" s="83"/>
    </row>
    <row r="790224" spans="16:16" x14ac:dyDescent="0.3">
      <c r="P790224" s="83"/>
    </row>
    <row r="790225" spans="16:16" x14ac:dyDescent="0.3">
      <c r="P790225" s="83"/>
    </row>
    <row r="790226" spans="16:16" x14ac:dyDescent="0.3">
      <c r="P790226" s="83"/>
    </row>
    <row r="790227" spans="16:16" x14ac:dyDescent="0.3">
      <c r="P790227" s="83"/>
    </row>
    <row r="790228" spans="16:16" x14ac:dyDescent="0.3">
      <c r="P790228" s="83"/>
    </row>
    <row r="790229" spans="16:16" x14ac:dyDescent="0.3">
      <c r="P790229" s="83"/>
    </row>
    <row r="790230" spans="16:16" x14ac:dyDescent="0.3">
      <c r="P790230" s="83"/>
    </row>
    <row r="790231" spans="16:16" x14ac:dyDescent="0.3">
      <c r="P790231" s="83"/>
    </row>
    <row r="790232" spans="16:16" x14ac:dyDescent="0.3">
      <c r="P790232" s="83"/>
    </row>
    <row r="790233" spans="16:16" x14ac:dyDescent="0.3">
      <c r="P790233" s="83"/>
    </row>
    <row r="790234" spans="16:16" x14ac:dyDescent="0.3">
      <c r="P790234" s="83"/>
    </row>
    <row r="790235" spans="16:16" x14ac:dyDescent="0.3">
      <c r="P790235" s="83"/>
    </row>
    <row r="790236" spans="16:16" x14ac:dyDescent="0.3">
      <c r="P790236" s="83"/>
    </row>
    <row r="790237" spans="16:16" x14ac:dyDescent="0.3">
      <c r="P790237" s="83"/>
    </row>
    <row r="790238" spans="16:16" x14ac:dyDescent="0.3">
      <c r="P790238" s="83"/>
    </row>
    <row r="790239" spans="16:16" x14ac:dyDescent="0.3">
      <c r="P790239" s="83"/>
    </row>
    <row r="790240" spans="16:16" x14ac:dyDescent="0.3">
      <c r="P790240" s="83"/>
    </row>
    <row r="790241" spans="16:16" x14ac:dyDescent="0.3">
      <c r="P790241" s="83"/>
    </row>
    <row r="790242" spans="16:16" x14ac:dyDescent="0.3">
      <c r="P790242" s="83"/>
    </row>
    <row r="790243" spans="16:16" x14ac:dyDescent="0.3">
      <c r="P790243" s="83"/>
    </row>
    <row r="790244" spans="16:16" x14ac:dyDescent="0.3">
      <c r="P790244" s="83"/>
    </row>
    <row r="790245" spans="16:16" x14ac:dyDescent="0.3">
      <c r="P790245" s="83"/>
    </row>
    <row r="790246" spans="16:16" x14ac:dyDescent="0.3">
      <c r="P790246" s="83"/>
    </row>
    <row r="790247" spans="16:16" x14ac:dyDescent="0.3">
      <c r="P790247" s="83"/>
    </row>
    <row r="790248" spans="16:16" x14ac:dyDescent="0.3">
      <c r="P790248" s="83"/>
    </row>
    <row r="790249" spans="16:16" x14ac:dyDescent="0.3">
      <c r="P790249" s="83"/>
    </row>
    <row r="790250" spans="16:16" x14ac:dyDescent="0.3">
      <c r="P790250" s="83"/>
    </row>
    <row r="790251" spans="16:16" x14ac:dyDescent="0.3">
      <c r="P790251" s="83"/>
    </row>
    <row r="790252" spans="16:16" x14ac:dyDescent="0.3">
      <c r="P790252" s="83"/>
    </row>
    <row r="790253" spans="16:16" x14ac:dyDescent="0.3">
      <c r="P790253" s="83"/>
    </row>
    <row r="790254" spans="16:16" x14ac:dyDescent="0.3">
      <c r="P790254" s="83"/>
    </row>
    <row r="790255" spans="16:16" x14ac:dyDescent="0.3">
      <c r="P790255" s="83"/>
    </row>
    <row r="790256" spans="16:16" x14ac:dyDescent="0.3">
      <c r="P790256" s="83"/>
    </row>
    <row r="790257" spans="16:16" x14ac:dyDescent="0.3">
      <c r="P790257" s="83"/>
    </row>
    <row r="790258" spans="16:16" x14ac:dyDescent="0.3">
      <c r="P790258" s="83"/>
    </row>
    <row r="790259" spans="16:16" x14ac:dyDescent="0.3">
      <c r="P790259" s="83"/>
    </row>
    <row r="790260" spans="16:16" x14ac:dyDescent="0.3">
      <c r="P790260" s="83"/>
    </row>
    <row r="790261" spans="16:16" x14ac:dyDescent="0.3">
      <c r="P790261" s="83"/>
    </row>
    <row r="790262" spans="16:16" x14ac:dyDescent="0.3">
      <c r="P790262" s="83"/>
    </row>
    <row r="790263" spans="16:16" x14ac:dyDescent="0.3">
      <c r="P790263" s="83"/>
    </row>
    <row r="790264" spans="16:16" x14ac:dyDescent="0.3">
      <c r="P790264" s="83"/>
    </row>
    <row r="790265" spans="16:16" x14ac:dyDescent="0.3">
      <c r="P790265" s="83"/>
    </row>
    <row r="790266" spans="16:16" x14ac:dyDescent="0.3">
      <c r="P790266" s="83"/>
    </row>
    <row r="790267" spans="16:16" x14ac:dyDescent="0.3">
      <c r="P790267" s="83"/>
    </row>
    <row r="790268" spans="16:16" x14ac:dyDescent="0.3">
      <c r="P790268" s="83"/>
    </row>
    <row r="790269" spans="16:16" x14ac:dyDescent="0.3">
      <c r="P790269" s="83"/>
    </row>
    <row r="790270" spans="16:16" x14ac:dyDescent="0.3">
      <c r="P790270" s="83"/>
    </row>
    <row r="790271" spans="16:16" x14ac:dyDescent="0.3">
      <c r="P790271" s="83"/>
    </row>
    <row r="790272" spans="16:16" x14ac:dyDescent="0.3">
      <c r="P790272" s="83"/>
    </row>
    <row r="790273" spans="16:16" x14ac:dyDescent="0.3">
      <c r="P790273" s="83"/>
    </row>
    <row r="790274" spans="16:16" x14ac:dyDescent="0.3">
      <c r="P790274" s="83"/>
    </row>
    <row r="790275" spans="16:16" x14ac:dyDescent="0.3">
      <c r="P790275" s="83"/>
    </row>
    <row r="790276" spans="16:16" x14ac:dyDescent="0.3">
      <c r="P790276" s="83"/>
    </row>
    <row r="790277" spans="16:16" x14ac:dyDescent="0.3">
      <c r="P790277" s="83"/>
    </row>
    <row r="790278" spans="16:16" x14ac:dyDescent="0.3">
      <c r="P790278" s="83"/>
    </row>
    <row r="790279" spans="16:16" x14ac:dyDescent="0.3">
      <c r="P790279" s="83"/>
    </row>
    <row r="790280" spans="16:16" x14ac:dyDescent="0.3">
      <c r="P790280" s="83"/>
    </row>
    <row r="790281" spans="16:16" x14ac:dyDescent="0.3">
      <c r="P790281" s="83"/>
    </row>
    <row r="790282" spans="16:16" x14ac:dyDescent="0.3">
      <c r="P790282" s="83"/>
    </row>
    <row r="790283" spans="16:16" x14ac:dyDescent="0.3">
      <c r="P790283" s="83"/>
    </row>
    <row r="790284" spans="16:16" x14ac:dyDescent="0.3">
      <c r="P790284" s="83"/>
    </row>
    <row r="790285" spans="16:16" x14ac:dyDescent="0.3">
      <c r="P790285" s="83"/>
    </row>
    <row r="790286" spans="16:16" x14ac:dyDescent="0.3">
      <c r="P790286" s="83"/>
    </row>
    <row r="790287" spans="16:16" x14ac:dyDescent="0.3">
      <c r="P790287" s="83"/>
    </row>
    <row r="790288" spans="16:16" x14ac:dyDescent="0.3">
      <c r="P790288" s="83"/>
    </row>
    <row r="790289" spans="16:16" x14ac:dyDescent="0.3">
      <c r="P790289" s="83"/>
    </row>
    <row r="790290" spans="16:16" x14ac:dyDescent="0.3">
      <c r="P790290" s="83"/>
    </row>
    <row r="790291" spans="16:16" x14ac:dyDescent="0.3">
      <c r="P790291" s="83"/>
    </row>
    <row r="790292" spans="16:16" x14ac:dyDescent="0.3">
      <c r="P790292" s="83"/>
    </row>
    <row r="790293" spans="16:16" x14ac:dyDescent="0.3">
      <c r="P790293" s="83"/>
    </row>
    <row r="790294" spans="16:16" x14ac:dyDescent="0.3">
      <c r="P790294" s="83"/>
    </row>
    <row r="790295" spans="16:16" x14ac:dyDescent="0.3">
      <c r="P790295" s="83"/>
    </row>
    <row r="790296" spans="16:16" x14ac:dyDescent="0.3">
      <c r="P790296" s="83"/>
    </row>
    <row r="790297" spans="16:16" x14ac:dyDescent="0.3">
      <c r="P790297" s="83"/>
    </row>
    <row r="790298" spans="16:16" x14ac:dyDescent="0.3">
      <c r="P790298" s="83"/>
    </row>
    <row r="790299" spans="16:16" x14ac:dyDescent="0.3">
      <c r="P790299" s="83"/>
    </row>
    <row r="790300" spans="16:16" x14ac:dyDescent="0.3">
      <c r="P790300" s="83"/>
    </row>
    <row r="790301" spans="16:16" x14ac:dyDescent="0.3">
      <c r="P790301" s="83"/>
    </row>
    <row r="790302" spans="16:16" x14ac:dyDescent="0.3">
      <c r="P790302" s="83"/>
    </row>
    <row r="790303" spans="16:16" x14ac:dyDescent="0.3">
      <c r="P790303" s="83"/>
    </row>
    <row r="790304" spans="16:16" x14ac:dyDescent="0.3">
      <c r="P790304" s="83"/>
    </row>
    <row r="790305" spans="16:16" x14ac:dyDescent="0.3">
      <c r="P790305" s="83"/>
    </row>
    <row r="790306" spans="16:16" x14ac:dyDescent="0.3">
      <c r="P790306" s="83"/>
    </row>
    <row r="790307" spans="16:16" x14ac:dyDescent="0.3">
      <c r="P790307" s="83"/>
    </row>
    <row r="790308" spans="16:16" x14ac:dyDescent="0.3">
      <c r="P790308" s="83"/>
    </row>
    <row r="790309" spans="16:16" x14ac:dyDescent="0.3">
      <c r="P790309" s="83"/>
    </row>
    <row r="790310" spans="16:16" x14ac:dyDescent="0.3">
      <c r="P790310" s="83"/>
    </row>
    <row r="790311" spans="16:16" x14ac:dyDescent="0.3">
      <c r="P790311" s="83"/>
    </row>
    <row r="790312" spans="16:16" x14ac:dyDescent="0.3">
      <c r="P790312" s="83"/>
    </row>
    <row r="790313" spans="16:16" x14ac:dyDescent="0.3">
      <c r="P790313" s="83"/>
    </row>
    <row r="790314" spans="16:16" x14ac:dyDescent="0.3">
      <c r="P790314" s="83"/>
    </row>
    <row r="790315" spans="16:16" x14ac:dyDescent="0.3">
      <c r="P790315" s="83"/>
    </row>
    <row r="790316" spans="16:16" x14ac:dyDescent="0.3">
      <c r="P790316" s="83"/>
    </row>
    <row r="790317" spans="16:16" x14ac:dyDescent="0.3">
      <c r="P790317" s="83"/>
    </row>
    <row r="790318" spans="16:16" x14ac:dyDescent="0.3">
      <c r="P790318" s="83"/>
    </row>
    <row r="790319" spans="16:16" x14ac:dyDescent="0.3">
      <c r="P790319" s="83"/>
    </row>
    <row r="790320" spans="16:16" x14ac:dyDescent="0.3">
      <c r="P790320" s="83"/>
    </row>
    <row r="790321" spans="16:16" x14ac:dyDescent="0.3">
      <c r="P790321" s="83"/>
    </row>
    <row r="790322" spans="16:16" x14ac:dyDescent="0.3">
      <c r="P790322" s="83"/>
    </row>
    <row r="790323" spans="16:16" x14ac:dyDescent="0.3">
      <c r="P790323" s="83"/>
    </row>
    <row r="790324" spans="16:16" x14ac:dyDescent="0.3">
      <c r="P790324" s="83"/>
    </row>
    <row r="790325" spans="16:16" x14ac:dyDescent="0.3">
      <c r="P790325" s="83"/>
    </row>
    <row r="790326" spans="16:16" x14ac:dyDescent="0.3">
      <c r="P790326" s="83"/>
    </row>
    <row r="790327" spans="16:16" x14ac:dyDescent="0.3">
      <c r="P790327" s="83"/>
    </row>
    <row r="790328" spans="16:16" x14ac:dyDescent="0.3">
      <c r="P790328" s="83"/>
    </row>
    <row r="790329" spans="16:16" x14ac:dyDescent="0.3">
      <c r="P790329" s="83"/>
    </row>
    <row r="790330" spans="16:16" x14ac:dyDescent="0.3">
      <c r="P790330" s="83"/>
    </row>
    <row r="790331" spans="16:16" x14ac:dyDescent="0.3">
      <c r="P790331" s="83"/>
    </row>
    <row r="790332" spans="16:16" x14ac:dyDescent="0.3">
      <c r="P790332" s="83"/>
    </row>
    <row r="790333" spans="16:16" x14ac:dyDescent="0.3">
      <c r="P790333" s="83"/>
    </row>
    <row r="790334" spans="16:16" x14ac:dyDescent="0.3">
      <c r="P790334" s="83"/>
    </row>
    <row r="790335" spans="16:16" x14ac:dyDescent="0.3">
      <c r="P790335" s="83"/>
    </row>
    <row r="790336" spans="16:16" x14ac:dyDescent="0.3">
      <c r="P790336" s="83"/>
    </row>
    <row r="790337" spans="16:16" x14ac:dyDescent="0.3">
      <c r="P790337" s="83"/>
    </row>
    <row r="790338" spans="16:16" x14ac:dyDescent="0.3">
      <c r="P790338" s="83"/>
    </row>
    <row r="790339" spans="16:16" x14ac:dyDescent="0.3">
      <c r="P790339" s="83"/>
    </row>
    <row r="790340" spans="16:16" x14ac:dyDescent="0.3">
      <c r="P790340" s="83"/>
    </row>
    <row r="790341" spans="16:16" x14ac:dyDescent="0.3">
      <c r="P790341" s="83"/>
    </row>
    <row r="790342" spans="16:16" x14ac:dyDescent="0.3">
      <c r="P790342" s="83"/>
    </row>
    <row r="790343" spans="16:16" x14ac:dyDescent="0.3">
      <c r="P790343" s="83"/>
    </row>
    <row r="790344" spans="16:16" x14ac:dyDescent="0.3">
      <c r="P790344" s="83"/>
    </row>
    <row r="790345" spans="16:16" x14ac:dyDescent="0.3">
      <c r="P790345" s="83"/>
    </row>
    <row r="790346" spans="16:16" x14ac:dyDescent="0.3">
      <c r="P790346" s="83"/>
    </row>
    <row r="790347" spans="16:16" x14ac:dyDescent="0.3">
      <c r="P790347" s="83"/>
    </row>
    <row r="790348" spans="16:16" x14ac:dyDescent="0.3">
      <c r="P790348" s="83"/>
    </row>
    <row r="790349" spans="16:16" x14ac:dyDescent="0.3">
      <c r="P790349" s="83"/>
    </row>
    <row r="790350" spans="16:16" x14ac:dyDescent="0.3">
      <c r="P790350" s="83"/>
    </row>
    <row r="790351" spans="16:16" x14ac:dyDescent="0.3">
      <c r="P790351" s="83"/>
    </row>
    <row r="790352" spans="16:16" x14ac:dyDescent="0.3">
      <c r="P790352" s="83"/>
    </row>
    <row r="790353" spans="16:16" x14ac:dyDescent="0.3">
      <c r="P790353" s="83"/>
    </row>
    <row r="790354" spans="16:16" x14ac:dyDescent="0.3">
      <c r="P790354" s="83"/>
    </row>
    <row r="790355" spans="16:16" x14ac:dyDescent="0.3">
      <c r="P790355" s="83"/>
    </row>
    <row r="790356" spans="16:16" x14ac:dyDescent="0.3">
      <c r="P790356" s="83"/>
    </row>
    <row r="790357" spans="16:16" x14ac:dyDescent="0.3">
      <c r="P790357" s="83"/>
    </row>
    <row r="790358" spans="16:16" x14ac:dyDescent="0.3">
      <c r="P790358" s="83"/>
    </row>
    <row r="790359" spans="16:16" x14ac:dyDescent="0.3">
      <c r="P790359" s="83"/>
    </row>
    <row r="790360" spans="16:16" x14ac:dyDescent="0.3">
      <c r="P790360" s="83"/>
    </row>
    <row r="790361" spans="16:16" x14ac:dyDescent="0.3">
      <c r="P790361" s="83"/>
    </row>
    <row r="790362" spans="16:16" x14ac:dyDescent="0.3">
      <c r="P790362" s="83"/>
    </row>
    <row r="790363" spans="16:16" x14ac:dyDescent="0.3">
      <c r="P790363" s="83"/>
    </row>
    <row r="790364" spans="16:16" x14ac:dyDescent="0.3">
      <c r="P790364" s="83"/>
    </row>
    <row r="790365" spans="16:16" x14ac:dyDescent="0.3">
      <c r="P790365" s="83"/>
    </row>
    <row r="790366" spans="16:16" x14ac:dyDescent="0.3">
      <c r="P790366" s="83"/>
    </row>
    <row r="790367" spans="16:16" x14ac:dyDescent="0.3">
      <c r="P790367" s="83"/>
    </row>
    <row r="790368" spans="16:16" x14ac:dyDescent="0.3">
      <c r="P790368" s="83"/>
    </row>
    <row r="790369" spans="16:16" x14ac:dyDescent="0.3">
      <c r="P790369" s="83"/>
    </row>
    <row r="790370" spans="16:16" x14ac:dyDescent="0.3">
      <c r="P790370" s="83"/>
    </row>
    <row r="790371" spans="16:16" x14ac:dyDescent="0.3">
      <c r="P790371" s="83"/>
    </row>
    <row r="790372" spans="16:16" x14ac:dyDescent="0.3">
      <c r="P790372" s="83"/>
    </row>
    <row r="790373" spans="16:16" x14ac:dyDescent="0.3">
      <c r="P790373" s="83"/>
    </row>
    <row r="790374" spans="16:16" x14ac:dyDescent="0.3">
      <c r="P790374" s="83"/>
    </row>
    <row r="790375" spans="16:16" x14ac:dyDescent="0.3">
      <c r="P790375" s="83"/>
    </row>
    <row r="790376" spans="16:16" x14ac:dyDescent="0.3">
      <c r="P790376" s="83"/>
    </row>
    <row r="790377" spans="16:16" x14ac:dyDescent="0.3">
      <c r="P790377" s="83"/>
    </row>
    <row r="790378" spans="16:16" x14ac:dyDescent="0.3">
      <c r="P790378" s="83"/>
    </row>
    <row r="790379" spans="16:16" x14ac:dyDescent="0.3">
      <c r="P790379" s="83"/>
    </row>
    <row r="790380" spans="16:16" x14ac:dyDescent="0.3">
      <c r="P790380" s="83"/>
    </row>
    <row r="790381" spans="16:16" x14ac:dyDescent="0.3">
      <c r="P790381" s="83"/>
    </row>
    <row r="790382" spans="16:16" x14ac:dyDescent="0.3">
      <c r="P790382" s="83"/>
    </row>
    <row r="790383" spans="16:16" x14ac:dyDescent="0.3">
      <c r="P790383" s="83"/>
    </row>
    <row r="790384" spans="16:16" x14ac:dyDescent="0.3">
      <c r="P790384" s="83"/>
    </row>
    <row r="790385" spans="16:16" x14ac:dyDescent="0.3">
      <c r="P790385" s="83"/>
    </row>
    <row r="790386" spans="16:16" x14ac:dyDescent="0.3">
      <c r="P790386" s="83"/>
    </row>
    <row r="790387" spans="16:16" x14ac:dyDescent="0.3">
      <c r="P790387" s="83"/>
    </row>
    <row r="790388" spans="16:16" x14ac:dyDescent="0.3">
      <c r="P790388" s="83"/>
    </row>
    <row r="790389" spans="16:16" x14ac:dyDescent="0.3">
      <c r="P790389" s="83"/>
    </row>
    <row r="790390" spans="16:16" x14ac:dyDescent="0.3">
      <c r="P790390" s="83"/>
    </row>
    <row r="790391" spans="16:16" x14ac:dyDescent="0.3">
      <c r="P790391" s="83"/>
    </row>
    <row r="790392" spans="16:16" x14ac:dyDescent="0.3">
      <c r="P790392" s="83"/>
    </row>
    <row r="790393" spans="16:16" x14ac:dyDescent="0.3">
      <c r="P790393" s="83"/>
    </row>
    <row r="790394" spans="16:16" x14ac:dyDescent="0.3">
      <c r="P790394" s="83"/>
    </row>
    <row r="790395" spans="16:16" x14ac:dyDescent="0.3">
      <c r="P790395" s="83"/>
    </row>
    <row r="790396" spans="16:16" x14ac:dyDescent="0.3">
      <c r="P790396" s="83"/>
    </row>
    <row r="790397" spans="16:16" x14ac:dyDescent="0.3">
      <c r="P790397" s="83"/>
    </row>
    <row r="790398" spans="16:16" x14ac:dyDescent="0.3">
      <c r="P790398" s="83"/>
    </row>
    <row r="790399" spans="16:16" x14ac:dyDescent="0.3">
      <c r="P790399" s="83"/>
    </row>
    <row r="790400" spans="16:16" x14ac:dyDescent="0.3">
      <c r="P790400" s="83"/>
    </row>
    <row r="790401" spans="16:16" x14ac:dyDescent="0.3">
      <c r="P790401" s="83"/>
    </row>
    <row r="790402" spans="16:16" x14ac:dyDescent="0.3">
      <c r="P790402" s="83"/>
    </row>
    <row r="790403" spans="16:16" x14ac:dyDescent="0.3">
      <c r="P790403" s="83"/>
    </row>
    <row r="790404" spans="16:16" x14ac:dyDescent="0.3">
      <c r="P790404" s="83"/>
    </row>
    <row r="790405" spans="16:16" x14ac:dyDescent="0.3">
      <c r="P790405" s="83"/>
    </row>
    <row r="790406" spans="16:16" x14ac:dyDescent="0.3">
      <c r="P790406" s="83"/>
    </row>
    <row r="790407" spans="16:16" x14ac:dyDescent="0.3">
      <c r="P790407" s="83"/>
    </row>
    <row r="790408" spans="16:16" x14ac:dyDescent="0.3">
      <c r="P790408" s="83"/>
    </row>
    <row r="790409" spans="16:16" x14ac:dyDescent="0.3">
      <c r="P790409" s="83"/>
    </row>
    <row r="790410" spans="16:16" x14ac:dyDescent="0.3">
      <c r="P790410" s="83"/>
    </row>
    <row r="790411" spans="16:16" x14ac:dyDescent="0.3">
      <c r="P790411" s="83"/>
    </row>
    <row r="790412" spans="16:16" x14ac:dyDescent="0.3">
      <c r="P790412" s="83"/>
    </row>
    <row r="790413" spans="16:16" x14ac:dyDescent="0.3">
      <c r="P790413" s="83"/>
    </row>
    <row r="790414" spans="16:16" x14ac:dyDescent="0.3">
      <c r="P790414" s="83"/>
    </row>
    <row r="790415" spans="16:16" x14ac:dyDescent="0.3">
      <c r="P790415" s="83"/>
    </row>
    <row r="790416" spans="16:16" x14ac:dyDescent="0.3">
      <c r="P790416" s="83"/>
    </row>
    <row r="790417" spans="16:16" x14ac:dyDescent="0.3">
      <c r="P790417" s="83"/>
    </row>
    <row r="790418" spans="16:16" x14ac:dyDescent="0.3">
      <c r="P790418" s="83"/>
    </row>
    <row r="790419" spans="16:16" x14ac:dyDescent="0.3">
      <c r="P790419" s="83"/>
    </row>
    <row r="790420" spans="16:16" x14ac:dyDescent="0.3">
      <c r="P790420" s="83"/>
    </row>
    <row r="790421" spans="16:16" x14ac:dyDescent="0.3">
      <c r="P790421" s="83"/>
    </row>
    <row r="790422" spans="16:16" x14ac:dyDescent="0.3">
      <c r="P790422" s="83"/>
    </row>
    <row r="790423" spans="16:16" x14ac:dyDescent="0.3">
      <c r="P790423" s="83"/>
    </row>
    <row r="790424" spans="16:16" x14ac:dyDescent="0.3">
      <c r="P790424" s="83"/>
    </row>
    <row r="790425" spans="16:16" x14ac:dyDescent="0.3">
      <c r="P790425" s="83"/>
    </row>
    <row r="790426" spans="16:16" x14ac:dyDescent="0.3">
      <c r="P790426" s="83"/>
    </row>
    <row r="790427" spans="16:16" x14ac:dyDescent="0.3">
      <c r="P790427" s="83"/>
    </row>
    <row r="790428" spans="16:16" x14ac:dyDescent="0.3">
      <c r="P790428" s="83"/>
    </row>
    <row r="790429" spans="16:16" x14ac:dyDescent="0.3">
      <c r="P790429" s="83"/>
    </row>
    <row r="790430" spans="16:16" x14ac:dyDescent="0.3">
      <c r="P790430" s="83"/>
    </row>
    <row r="790431" spans="16:16" x14ac:dyDescent="0.3">
      <c r="P790431" s="83"/>
    </row>
    <row r="790432" spans="16:16" x14ac:dyDescent="0.3">
      <c r="P790432" s="83"/>
    </row>
    <row r="790433" spans="16:16" x14ac:dyDescent="0.3">
      <c r="P790433" s="83"/>
    </row>
    <row r="790434" spans="16:16" x14ac:dyDescent="0.3">
      <c r="P790434" s="83"/>
    </row>
    <row r="790435" spans="16:16" x14ac:dyDescent="0.3">
      <c r="P790435" s="83"/>
    </row>
    <row r="790436" spans="16:16" x14ac:dyDescent="0.3">
      <c r="P790436" s="83"/>
    </row>
    <row r="790437" spans="16:16" x14ac:dyDescent="0.3">
      <c r="P790437" s="83"/>
    </row>
    <row r="790438" spans="16:16" x14ac:dyDescent="0.3">
      <c r="P790438" s="83"/>
    </row>
    <row r="790439" spans="16:16" x14ac:dyDescent="0.3">
      <c r="P790439" s="83"/>
    </row>
    <row r="790440" spans="16:16" x14ac:dyDescent="0.3">
      <c r="P790440" s="83"/>
    </row>
    <row r="790441" spans="16:16" x14ac:dyDescent="0.3">
      <c r="P790441" s="83"/>
    </row>
    <row r="790442" spans="16:16" x14ac:dyDescent="0.3">
      <c r="P790442" s="83"/>
    </row>
    <row r="790443" spans="16:16" x14ac:dyDescent="0.3">
      <c r="P790443" s="83"/>
    </row>
    <row r="790444" spans="16:16" x14ac:dyDescent="0.3">
      <c r="P790444" s="83"/>
    </row>
    <row r="790445" spans="16:16" x14ac:dyDescent="0.3">
      <c r="P790445" s="83"/>
    </row>
    <row r="790446" spans="16:16" x14ac:dyDescent="0.3">
      <c r="P790446" s="83"/>
    </row>
    <row r="790447" spans="16:16" x14ac:dyDescent="0.3">
      <c r="P790447" s="83"/>
    </row>
    <row r="790448" spans="16:16" x14ac:dyDescent="0.3">
      <c r="P790448" s="83"/>
    </row>
    <row r="790449" spans="16:16" x14ac:dyDescent="0.3">
      <c r="P790449" s="83"/>
    </row>
    <row r="790450" spans="16:16" x14ac:dyDescent="0.3">
      <c r="P790450" s="83"/>
    </row>
    <row r="790451" spans="16:16" x14ac:dyDescent="0.3">
      <c r="P790451" s="83"/>
    </row>
    <row r="790452" spans="16:16" x14ac:dyDescent="0.3">
      <c r="P790452" s="83"/>
    </row>
    <row r="790453" spans="16:16" x14ac:dyDescent="0.3">
      <c r="P790453" s="83"/>
    </row>
    <row r="790454" spans="16:16" x14ac:dyDescent="0.3">
      <c r="P790454" s="83"/>
    </row>
    <row r="790455" spans="16:16" x14ac:dyDescent="0.3">
      <c r="P790455" s="83"/>
    </row>
    <row r="790456" spans="16:16" x14ac:dyDescent="0.3">
      <c r="P790456" s="83"/>
    </row>
    <row r="790457" spans="16:16" x14ac:dyDescent="0.3">
      <c r="P790457" s="83"/>
    </row>
    <row r="790458" spans="16:16" x14ac:dyDescent="0.3">
      <c r="P790458" s="83"/>
    </row>
    <row r="790459" spans="16:16" x14ac:dyDescent="0.3">
      <c r="P790459" s="83"/>
    </row>
    <row r="790460" spans="16:16" x14ac:dyDescent="0.3">
      <c r="P790460" s="83"/>
    </row>
    <row r="790461" spans="16:16" x14ac:dyDescent="0.3">
      <c r="P790461" s="83"/>
    </row>
    <row r="790462" spans="16:16" x14ac:dyDescent="0.3">
      <c r="P790462" s="83"/>
    </row>
    <row r="790463" spans="16:16" x14ac:dyDescent="0.3">
      <c r="P790463" s="83"/>
    </row>
    <row r="790464" spans="16:16" x14ac:dyDescent="0.3">
      <c r="P790464" s="83"/>
    </row>
    <row r="790465" spans="16:16" x14ac:dyDescent="0.3">
      <c r="P790465" s="83"/>
    </row>
    <row r="790466" spans="16:16" x14ac:dyDescent="0.3">
      <c r="P790466" s="83"/>
    </row>
    <row r="790467" spans="16:16" x14ac:dyDescent="0.3">
      <c r="P790467" s="83"/>
    </row>
    <row r="790468" spans="16:16" x14ac:dyDescent="0.3">
      <c r="P790468" s="83"/>
    </row>
    <row r="790469" spans="16:16" x14ac:dyDescent="0.3">
      <c r="P790469" s="83"/>
    </row>
    <row r="790470" spans="16:16" x14ac:dyDescent="0.3">
      <c r="P790470" s="83"/>
    </row>
    <row r="790471" spans="16:16" x14ac:dyDescent="0.3">
      <c r="P790471" s="83"/>
    </row>
    <row r="790472" spans="16:16" x14ac:dyDescent="0.3">
      <c r="P790472" s="83"/>
    </row>
    <row r="790473" spans="16:16" x14ac:dyDescent="0.3">
      <c r="P790473" s="83"/>
    </row>
    <row r="790474" spans="16:16" x14ac:dyDescent="0.3">
      <c r="P790474" s="83"/>
    </row>
    <row r="790475" spans="16:16" x14ac:dyDescent="0.3">
      <c r="P790475" s="83"/>
    </row>
    <row r="790476" spans="16:16" x14ac:dyDescent="0.3">
      <c r="P790476" s="83"/>
    </row>
    <row r="790477" spans="16:16" x14ac:dyDescent="0.3">
      <c r="P790477" s="83"/>
    </row>
    <row r="790478" spans="16:16" x14ac:dyDescent="0.3">
      <c r="P790478" s="83"/>
    </row>
    <row r="790479" spans="16:16" x14ac:dyDescent="0.3">
      <c r="P790479" s="83"/>
    </row>
    <row r="790480" spans="16:16" x14ac:dyDescent="0.3">
      <c r="P790480" s="83"/>
    </row>
    <row r="790481" spans="16:16" x14ac:dyDescent="0.3">
      <c r="P790481" s="83"/>
    </row>
    <row r="790482" spans="16:16" x14ac:dyDescent="0.3">
      <c r="P790482" s="83"/>
    </row>
    <row r="790483" spans="16:16" x14ac:dyDescent="0.3">
      <c r="P790483" s="83"/>
    </row>
    <row r="790484" spans="16:16" x14ac:dyDescent="0.3">
      <c r="P790484" s="83"/>
    </row>
    <row r="790485" spans="16:16" x14ac:dyDescent="0.3">
      <c r="P790485" s="83"/>
    </row>
    <row r="790486" spans="16:16" x14ac:dyDescent="0.3">
      <c r="P790486" s="83"/>
    </row>
    <row r="790487" spans="16:16" x14ac:dyDescent="0.3">
      <c r="P790487" s="83"/>
    </row>
    <row r="790488" spans="16:16" x14ac:dyDescent="0.3">
      <c r="P790488" s="83"/>
    </row>
    <row r="790489" spans="16:16" x14ac:dyDescent="0.3">
      <c r="P790489" s="83"/>
    </row>
    <row r="790490" spans="16:16" x14ac:dyDescent="0.3">
      <c r="P790490" s="83"/>
    </row>
    <row r="790491" spans="16:16" x14ac:dyDescent="0.3">
      <c r="P790491" s="83"/>
    </row>
    <row r="790492" spans="16:16" x14ac:dyDescent="0.3">
      <c r="P790492" s="83"/>
    </row>
    <row r="790493" spans="16:16" x14ac:dyDescent="0.3">
      <c r="P790493" s="83"/>
    </row>
    <row r="790494" spans="16:16" x14ac:dyDescent="0.3">
      <c r="P790494" s="83"/>
    </row>
    <row r="790495" spans="16:16" x14ac:dyDescent="0.3">
      <c r="P790495" s="83"/>
    </row>
    <row r="790496" spans="16:16" x14ac:dyDescent="0.3">
      <c r="P790496" s="83"/>
    </row>
    <row r="790497" spans="16:16" x14ac:dyDescent="0.3">
      <c r="P790497" s="83"/>
    </row>
    <row r="790498" spans="16:16" x14ac:dyDescent="0.3">
      <c r="P790498" s="83"/>
    </row>
    <row r="790499" spans="16:16" x14ac:dyDescent="0.3">
      <c r="P790499" s="83"/>
    </row>
    <row r="790500" spans="16:16" x14ac:dyDescent="0.3">
      <c r="P790500" s="83"/>
    </row>
    <row r="790501" spans="16:16" x14ac:dyDescent="0.3">
      <c r="P790501" s="83"/>
    </row>
    <row r="790502" spans="16:16" x14ac:dyDescent="0.3">
      <c r="P790502" s="83"/>
    </row>
    <row r="790503" spans="16:16" x14ac:dyDescent="0.3">
      <c r="P790503" s="83"/>
    </row>
    <row r="790504" spans="16:16" x14ac:dyDescent="0.3">
      <c r="P790504" s="83"/>
    </row>
    <row r="790505" spans="16:16" x14ac:dyDescent="0.3">
      <c r="P790505" s="83"/>
    </row>
    <row r="790506" spans="16:16" x14ac:dyDescent="0.3">
      <c r="P790506" s="83"/>
    </row>
    <row r="790507" spans="16:16" x14ac:dyDescent="0.3">
      <c r="P790507" s="83"/>
    </row>
    <row r="790508" spans="16:16" x14ac:dyDescent="0.3">
      <c r="P790508" s="83"/>
    </row>
    <row r="790509" spans="16:16" x14ac:dyDescent="0.3">
      <c r="P790509" s="83"/>
    </row>
    <row r="790510" spans="16:16" x14ac:dyDescent="0.3">
      <c r="P790510" s="83"/>
    </row>
    <row r="790511" spans="16:16" x14ac:dyDescent="0.3">
      <c r="P790511" s="83"/>
    </row>
    <row r="790512" spans="16:16" x14ac:dyDescent="0.3">
      <c r="P790512" s="83"/>
    </row>
    <row r="790513" spans="16:16" x14ac:dyDescent="0.3">
      <c r="P790513" s="83"/>
    </row>
    <row r="790514" spans="16:16" x14ac:dyDescent="0.3">
      <c r="P790514" s="83"/>
    </row>
    <row r="790515" spans="16:16" x14ac:dyDescent="0.3">
      <c r="P790515" s="83"/>
    </row>
    <row r="790516" spans="16:16" x14ac:dyDescent="0.3">
      <c r="P790516" s="83"/>
    </row>
    <row r="790517" spans="16:16" x14ac:dyDescent="0.3">
      <c r="P790517" s="83"/>
    </row>
    <row r="790518" spans="16:16" x14ac:dyDescent="0.3">
      <c r="P790518" s="83"/>
    </row>
    <row r="790519" spans="16:16" x14ac:dyDescent="0.3">
      <c r="P790519" s="83"/>
    </row>
    <row r="790520" spans="16:16" x14ac:dyDescent="0.3">
      <c r="P790520" s="83"/>
    </row>
    <row r="790521" spans="16:16" x14ac:dyDescent="0.3">
      <c r="P790521" s="83"/>
    </row>
    <row r="790522" spans="16:16" x14ac:dyDescent="0.3">
      <c r="P790522" s="83"/>
    </row>
    <row r="790523" spans="16:16" x14ac:dyDescent="0.3">
      <c r="P790523" s="83"/>
    </row>
    <row r="790524" spans="16:16" x14ac:dyDescent="0.3">
      <c r="P790524" s="83"/>
    </row>
    <row r="790525" spans="16:16" x14ac:dyDescent="0.3">
      <c r="P790525" s="83"/>
    </row>
    <row r="790526" spans="16:16" x14ac:dyDescent="0.3">
      <c r="P790526" s="83"/>
    </row>
    <row r="790527" spans="16:16" x14ac:dyDescent="0.3">
      <c r="P790527" s="83"/>
    </row>
    <row r="790528" spans="16:16" x14ac:dyDescent="0.3">
      <c r="P790528" s="83"/>
    </row>
    <row r="790529" spans="16:16" x14ac:dyDescent="0.3">
      <c r="P790529" s="83"/>
    </row>
    <row r="790530" spans="16:16" x14ac:dyDescent="0.3">
      <c r="P790530" s="83"/>
    </row>
    <row r="790531" spans="16:16" x14ac:dyDescent="0.3">
      <c r="P790531" s="83"/>
    </row>
    <row r="790532" spans="16:16" x14ac:dyDescent="0.3">
      <c r="P790532" s="83"/>
    </row>
    <row r="790533" spans="16:16" x14ac:dyDescent="0.3">
      <c r="P790533" s="83"/>
    </row>
    <row r="790534" spans="16:16" x14ac:dyDescent="0.3">
      <c r="P790534" s="83"/>
    </row>
    <row r="790535" spans="16:16" x14ac:dyDescent="0.3">
      <c r="P790535" s="83"/>
    </row>
    <row r="790536" spans="16:16" x14ac:dyDescent="0.3">
      <c r="P790536" s="83"/>
    </row>
    <row r="790537" spans="16:16" x14ac:dyDescent="0.3">
      <c r="P790537" s="83"/>
    </row>
    <row r="790538" spans="16:16" x14ac:dyDescent="0.3">
      <c r="P790538" s="83"/>
    </row>
    <row r="790539" spans="16:16" x14ac:dyDescent="0.3">
      <c r="P790539" s="83"/>
    </row>
    <row r="790540" spans="16:16" x14ac:dyDescent="0.3">
      <c r="P790540" s="83"/>
    </row>
    <row r="790541" spans="16:16" x14ac:dyDescent="0.3">
      <c r="P790541" s="83"/>
    </row>
    <row r="790542" spans="16:16" x14ac:dyDescent="0.3">
      <c r="P790542" s="83"/>
    </row>
    <row r="790543" spans="16:16" x14ac:dyDescent="0.3">
      <c r="P790543" s="83"/>
    </row>
    <row r="790544" spans="16:16" x14ac:dyDescent="0.3">
      <c r="P790544" s="83"/>
    </row>
    <row r="790545" spans="16:16" x14ac:dyDescent="0.3">
      <c r="P790545" s="83"/>
    </row>
    <row r="790546" spans="16:16" x14ac:dyDescent="0.3">
      <c r="P790546" s="83"/>
    </row>
    <row r="790547" spans="16:16" x14ac:dyDescent="0.3">
      <c r="P790547" s="83"/>
    </row>
    <row r="790548" spans="16:16" x14ac:dyDescent="0.3">
      <c r="P790548" s="83"/>
    </row>
    <row r="790549" spans="16:16" x14ac:dyDescent="0.3">
      <c r="P790549" s="83"/>
    </row>
    <row r="790550" spans="16:16" x14ac:dyDescent="0.3">
      <c r="P790550" s="83"/>
    </row>
    <row r="790551" spans="16:16" x14ac:dyDescent="0.3">
      <c r="P790551" s="83"/>
    </row>
    <row r="790552" spans="16:16" x14ac:dyDescent="0.3">
      <c r="P790552" s="83"/>
    </row>
    <row r="790553" spans="16:16" x14ac:dyDescent="0.3">
      <c r="P790553" s="83"/>
    </row>
    <row r="790554" spans="16:16" x14ac:dyDescent="0.3">
      <c r="P790554" s="83"/>
    </row>
    <row r="790555" spans="16:16" x14ac:dyDescent="0.3">
      <c r="P790555" s="83"/>
    </row>
    <row r="790556" spans="16:16" x14ac:dyDescent="0.3">
      <c r="P790556" s="83"/>
    </row>
    <row r="790557" spans="16:16" x14ac:dyDescent="0.3">
      <c r="P790557" s="83"/>
    </row>
    <row r="790558" spans="16:16" x14ac:dyDescent="0.3">
      <c r="P790558" s="83"/>
    </row>
    <row r="790559" spans="16:16" x14ac:dyDescent="0.3">
      <c r="P790559" s="83"/>
    </row>
    <row r="790560" spans="16:16" x14ac:dyDescent="0.3">
      <c r="P790560" s="83"/>
    </row>
    <row r="790561" spans="16:16" x14ac:dyDescent="0.3">
      <c r="P790561" s="83"/>
    </row>
    <row r="790562" spans="16:16" x14ac:dyDescent="0.3">
      <c r="P790562" s="83"/>
    </row>
    <row r="790563" spans="16:16" x14ac:dyDescent="0.3">
      <c r="P790563" s="83"/>
    </row>
    <row r="790564" spans="16:16" x14ac:dyDescent="0.3">
      <c r="P790564" s="83"/>
    </row>
    <row r="790565" spans="16:16" x14ac:dyDescent="0.3">
      <c r="P790565" s="83"/>
    </row>
    <row r="790566" spans="16:16" x14ac:dyDescent="0.3">
      <c r="P790566" s="83"/>
    </row>
    <row r="790567" spans="16:16" x14ac:dyDescent="0.3">
      <c r="P790567" s="83"/>
    </row>
    <row r="790568" spans="16:16" x14ac:dyDescent="0.3">
      <c r="P790568" s="83"/>
    </row>
    <row r="790569" spans="16:16" x14ac:dyDescent="0.3">
      <c r="P790569" s="83"/>
    </row>
    <row r="790570" spans="16:16" x14ac:dyDescent="0.3">
      <c r="P790570" s="83"/>
    </row>
    <row r="790571" spans="16:16" x14ac:dyDescent="0.3">
      <c r="P790571" s="83"/>
    </row>
    <row r="790572" spans="16:16" x14ac:dyDescent="0.3">
      <c r="P790572" s="83"/>
    </row>
    <row r="790573" spans="16:16" x14ac:dyDescent="0.3">
      <c r="P790573" s="83"/>
    </row>
    <row r="790574" spans="16:16" x14ac:dyDescent="0.3">
      <c r="P790574" s="83"/>
    </row>
    <row r="790575" spans="16:16" x14ac:dyDescent="0.3">
      <c r="P790575" s="83"/>
    </row>
    <row r="790576" spans="16:16" x14ac:dyDescent="0.3">
      <c r="P790576" s="83"/>
    </row>
    <row r="790577" spans="16:16" x14ac:dyDescent="0.3">
      <c r="P790577" s="83"/>
    </row>
    <row r="790578" spans="16:16" x14ac:dyDescent="0.3">
      <c r="P790578" s="83"/>
    </row>
    <row r="790579" spans="16:16" x14ac:dyDescent="0.3">
      <c r="P790579" s="83"/>
    </row>
    <row r="790580" spans="16:16" x14ac:dyDescent="0.3">
      <c r="P790580" s="83"/>
    </row>
    <row r="790581" spans="16:16" x14ac:dyDescent="0.3">
      <c r="P790581" s="83"/>
    </row>
    <row r="790582" spans="16:16" x14ac:dyDescent="0.3">
      <c r="P790582" s="83"/>
    </row>
    <row r="790583" spans="16:16" x14ac:dyDescent="0.3">
      <c r="P790583" s="83"/>
    </row>
    <row r="790584" spans="16:16" x14ac:dyDescent="0.3">
      <c r="P790584" s="83"/>
    </row>
    <row r="790585" spans="16:16" x14ac:dyDescent="0.3">
      <c r="P790585" s="83"/>
    </row>
    <row r="790586" spans="16:16" x14ac:dyDescent="0.3">
      <c r="P790586" s="83"/>
    </row>
    <row r="790587" spans="16:16" x14ac:dyDescent="0.3">
      <c r="P790587" s="83"/>
    </row>
    <row r="790588" spans="16:16" x14ac:dyDescent="0.3">
      <c r="P790588" s="83"/>
    </row>
    <row r="790589" spans="16:16" x14ac:dyDescent="0.3">
      <c r="P790589" s="83"/>
    </row>
    <row r="790590" spans="16:16" x14ac:dyDescent="0.3">
      <c r="P790590" s="83"/>
    </row>
    <row r="790591" spans="16:16" x14ac:dyDescent="0.3">
      <c r="P790591" s="83"/>
    </row>
    <row r="790592" spans="16:16" x14ac:dyDescent="0.3">
      <c r="P790592" s="83"/>
    </row>
    <row r="790593" spans="16:16" x14ac:dyDescent="0.3">
      <c r="P790593" s="83"/>
    </row>
    <row r="790594" spans="16:16" x14ac:dyDescent="0.3">
      <c r="P790594" s="83"/>
    </row>
    <row r="790595" spans="16:16" x14ac:dyDescent="0.3">
      <c r="P790595" s="83"/>
    </row>
    <row r="790596" spans="16:16" x14ac:dyDescent="0.3">
      <c r="P790596" s="83"/>
    </row>
    <row r="790597" spans="16:16" x14ac:dyDescent="0.3">
      <c r="P790597" s="83"/>
    </row>
    <row r="790598" spans="16:16" x14ac:dyDescent="0.3">
      <c r="P790598" s="83"/>
    </row>
    <row r="790599" spans="16:16" x14ac:dyDescent="0.3">
      <c r="P790599" s="83"/>
    </row>
    <row r="790600" spans="16:16" x14ac:dyDescent="0.3">
      <c r="P790600" s="83"/>
    </row>
    <row r="790601" spans="16:16" x14ac:dyDescent="0.3">
      <c r="P790601" s="83"/>
    </row>
    <row r="790602" spans="16:16" x14ac:dyDescent="0.3">
      <c r="P790602" s="83"/>
    </row>
    <row r="790603" spans="16:16" x14ac:dyDescent="0.3">
      <c r="P790603" s="83"/>
    </row>
    <row r="790604" spans="16:16" x14ac:dyDescent="0.3">
      <c r="P790604" s="83"/>
    </row>
    <row r="790605" spans="16:16" x14ac:dyDescent="0.3">
      <c r="P790605" s="83"/>
    </row>
    <row r="790606" spans="16:16" x14ac:dyDescent="0.3">
      <c r="P790606" s="83"/>
    </row>
    <row r="790607" spans="16:16" x14ac:dyDescent="0.3">
      <c r="P790607" s="83"/>
    </row>
    <row r="790608" spans="16:16" x14ac:dyDescent="0.3">
      <c r="P790608" s="83"/>
    </row>
    <row r="790609" spans="16:16" x14ac:dyDescent="0.3">
      <c r="P790609" s="83"/>
    </row>
    <row r="790610" spans="16:16" x14ac:dyDescent="0.3">
      <c r="P790610" s="83"/>
    </row>
    <row r="790611" spans="16:16" x14ac:dyDescent="0.3">
      <c r="P790611" s="83"/>
    </row>
    <row r="790612" spans="16:16" x14ac:dyDescent="0.3">
      <c r="P790612" s="83"/>
    </row>
    <row r="790613" spans="16:16" x14ac:dyDescent="0.3">
      <c r="P790613" s="83"/>
    </row>
    <row r="790614" spans="16:16" x14ac:dyDescent="0.3">
      <c r="P790614" s="83"/>
    </row>
    <row r="790615" spans="16:16" x14ac:dyDescent="0.3">
      <c r="P790615" s="83"/>
    </row>
    <row r="790616" spans="16:16" x14ac:dyDescent="0.3">
      <c r="P790616" s="83"/>
    </row>
    <row r="790617" spans="16:16" x14ac:dyDescent="0.3">
      <c r="P790617" s="83"/>
    </row>
    <row r="790618" spans="16:16" x14ac:dyDescent="0.3">
      <c r="P790618" s="83"/>
    </row>
    <row r="790619" spans="16:16" x14ac:dyDescent="0.3">
      <c r="P790619" s="83"/>
    </row>
    <row r="790620" spans="16:16" x14ac:dyDescent="0.3">
      <c r="P790620" s="83"/>
    </row>
    <row r="790621" spans="16:16" x14ac:dyDescent="0.3">
      <c r="P790621" s="83"/>
    </row>
    <row r="790622" spans="16:16" x14ac:dyDescent="0.3">
      <c r="P790622" s="83"/>
    </row>
    <row r="790623" spans="16:16" x14ac:dyDescent="0.3">
      <c r="P790623" s="83"/>
    </row>
    <row r="790624" spans="16:16" x14ac:dyDescent="0.3">
      <c r="P790624" s="83"/>
    </row>
    <row r="790625" spans="16:16" x14ac:dyDescent="0.3">
      <c r="P790625" s="83"/>
    </row>
    <row r="790626" spans="16:16" x14ac:dyDescent="0.3">
      <c r="P790626" s="83"/>
    </row>
    <row r="790627" spans="16:16" x14ac:dyDescent="0.3">
      <c r="P790627" s="83"/>
    </row>
    <row r="790628" spans="16:16" x14ac:dyDescent="0.3">
      <c r="P790628" s="83"/>
    </row>
    <row r="790629" spans="16:16" x14ac:dyDescent="0.3">
      <c r="P790629" s="83"/>
    </row>
    <row r="790630" spans="16:16" x14ac:dyDescent="0.3">
      <c r="P790630" s="83"/>
    </row>
    <row r="790631" spans="16:16" x14ac:dyDescent="0.3">
      <c r="P790631" s="83"/>
    </row>
    <row r="790632" spans="16:16" x14ac:dyDescent="0.3">
      <c r="P790632" s="83"/>
    </row>
    <row r="790633" spans="16:16" x14ac:dyDescent="0.3">
      <c r="P790633" s="83"/>
    </row>
    <row r="790634" spans="16:16" x14ac:dyDescent="0.3">
      <c r="P790634" s="83"/>
    </row>
    <row r="790635" spans="16:16" x14ac:dyDescent="0.3">
      <c r="P790635" s="83"/>
    </row>
    <row r="790636" spans="16:16" x14ac:dyDescent="0.3">
      <c r="P790636" s="83"/>
    </row>
    <row r="790637" spans="16:16" x14ac:dyDescent="0.3">
      <c r="P790637" s="83"/>
    </row>
    <row r="790638" spans="16:16" x14ac:dyDescent="0.3">
      <c r="P790638" s="83"/>
    </row>
    <row r="790639" spans="16:16" x14ac:dyDescent="0.3">
      <c r="P790639" s="83"/>
    </row>
    <row r="790640" spans="16:16" x14ac:dyDescent="0.3">
      <c r="P790640" s="83"/>
    </row>
    <row r="790641" spans="16:16" x14ac:dyDescent="0.3">
      <c r="P790641" s="83"/>
    </row>
    <row r="790642" spans="16:16" x14ac:dyDescent="0.3">
      <c r="P790642" s="83"/>
    </row>
    <row r="790643" spans="16:16" x14ac:dyDescent="0.3">
      <c r="P790643" s="83"/>
    </row>
    <row r="790644" spans="16:16" x14ac:dyDescent="0.3">
      <c r="P790644" s="83"/>
    </row>
    <row r="790645" spans="16:16" x14ac:dyDescent="0.3">
      <c r="P790645" s="83"/>
    </row>
    <row r="790646" spans="16:16" x14ac:dyDescent="0.3">
      <c r="P790646" s="83"/>
    </row>
    <row r="790647" spans="16:16" x14ac:dyDescent="0.3">
      <c r="P790647" s="83"/>
    </row>
    <row r="790648" spans="16:16" x14ac:dyDescent="0.3">
      <c r="P790648" s="83"/>
    </row>
    <row r="790649" spans="16:16" x14ac:dyDescent="0.3">
      <c r="P790649" s="83"/>
    </row>
    <row r="790650" spans="16:16" x14ac:dyDescent="0.3">
      <c r="P790650" s="83"/>
    </row>
    <row r="790651" spans="16:16" x14ac:dyDescent="0.3">
      <c r="P790651" s="83"/>
    </row>
    <row r="790652" spans="16:16" x14ac:dyDescent="0.3">
      <c r="P790652" s="83"/>
    </row>
    <row r="790653" spans="16:16" x14ac:dyDescent="0.3">
      <c r="P790653" s="83"/>
    </row>
    <row r="790654" spans="16:16" x14ac:dyDescent="0.3">
      <c r="P790654" s="83"/>
    </row>
    <row r="790655" spans="16:16" x14ac:dyDescent="0.3">
      <c r="P790655" s="83"/>
    </row>
    <row r="790656" spans="16:16" x14ac:dyDescent="0.3">
      <c r="P790656" s="83"/>
    </row>
    <row r="790657" spans="16:16" x14ac:dyDescent="0.3">
      <c r="P790657" s="83"/>
    </row>
    <row r="790658" spans="16:16" x14ac:dyDescent="0.3">
      <c r="P790658" s="83"/>
    </row>
    <row r="790659" spans="16:16" x14ac:dyDescent="0.3">
      <c r="P790659" s="83"/>
    </row>
    <row r="790660" spans="16:16" x14ac:dyDescent="0.3">
      <c r="P790660" s="83"/>
    </row>
    <row r="790661" spans="16:16" x14ac:dyDescent="0.3">
      <c r="P790661" s="83"/>
    </row>
    <row r="790662" spans="16:16" x14ac:dyDescent="0.3">
      <c r="P790662" s="83"/>
    </row>
    <row r="790663" spans="16:16" x14ac:dyDescent="0.3">
      <c r="P790663" s="83"/>
    </row>
    <row r="790664" spans="16:16" x14ac:dyDescent="0.3">
      <c r="P790664" s="83"/>
    </row>
    <row r="790665" spans="16:16" x14ac:dyDescent="0.3">
      <c r="P790665" s="83"/>
    </row>
    <row r="790666" spans="16:16" x14ac:dyDescent="0.3">
      <c r="P790666" s="83"/>
    </row>
    <row r="790667" spans="16:16" x14ac:dyDescent="0.3">
      <c r="P790667" s="83"/>
    </row>
    <row r="790668" spans="16:16" x14ac:dyDescent="0.3">
      <c r="P790668" s="83"/>
    </row>
    <row r="790669" spans="16:16" x14ac:dyDescent="0.3">
      <c r="P790669" s="83"/>
    </row>
    <row r="790670" spans="16:16" x14ac:dyDescent="0.3">
      <c r="P790670" s="83"/>
    </row>
    <row r="790671" spans="16:16" x14ac:dyDescent="0.3">
      <c r="P790671" s="83"/>
    </row>
    <row r="790672" spans="16:16" x14ac:dyDescent="0.3">
      <c r="P790672" s="83"/>
    </row>
    <row r="790673" spans="16:16" x14ac:dyDescent="0.3">
      <c r="P790673" s="83"/>
    </row>
    <row r="790674" spans="16:16" x14ac:dyDescent="0.3">
      <c r="P790674" s="83"/>
    </row>
    <row r="790675" spans="16:16" x14ac:dyDescent="0.3">
      <c r="P790675" s="83"/>
    </row>
    <row r="790676" spans="16:16" x14ac:dyDescent="0.3">
      <c r="P790676" s="83"/>
    </row>
    <row r="790677" spans="16:16" x14ac:dyDescent="0.3">
      <c r="P790677" s="83"/>
    </row>
    <row r="790678" spans="16:16" x14ac:dyDescent="0.3">
      <c r="P790678" s="83"/>
    </row>
    <row r="790679" spans="16:16" x14ac:dyDescent="0.3">
      <c r="P790679" s="83"/>
    </row>
    <row r="790680" spans="16:16" x14ac:dyDescent="0.3">
      <c r="P790680" s="83"/>
    </row>
    <row r="790681" spans="16:16" x14ac:dyDescent="0.3">
      <c r="P790681" s="83"/>
    </row>
    <row r="790682" spans="16:16" x14ac:dyDescent="0.3">
      <c r="P790682" s="83"/>
    </row>
    <row r="790683" spans="16:16" x14ac:dyDescent="0.3">
      <c r="P790683" s="83"/>
    </row>
    <row r="790684" spans="16:16" x14ac:dyDescent="0.3">
      <c r="P790684" s="83"/>
    </row>
    <row r="790685" spans="16:16" x14ac:dyDescent="0.3">
      <c r="P790685" s="83"/>
    </row>
    <row r="790686" spans="16:16" x14ac:dyDescent="0.3">
      <c r="P790686" s="83"/>
    </row>
    <row r="790687" spans="16:16" x14ac:dyDescent="0.3">
      <c r="P790687" s="83"/>
    </row>
    <row r="790688" spans="16:16" x14ac:dyDescent="0.3">
      <c r="P790688" s="83"/>
    </row>
    <row r="790689" spans="16:16" x14ac:dyDescent="0.3">
      <c r="P790689" s="83"/>
    </row>
    <row r="790690" spans="16:16" x14ac:dyDescent="0.3">
      <c r="P790690" s="83"/>
    </row>
    <row r="790691" spans="16:16" x14ac:dyDescent="0.3">
      <c r="P790691" s="83"/>
    </row>
    <row r="790692" spans="16:16" x14ac:dyDescent="0.3">
      <c r="P790692" s="83"/>
    </row>
    <row r="790693" spans="16:16" x14ac:dyDescent="0.3">
      <c r="P790693" s="83"/>
    </row>
    <row r="790694" spans="16:16" x14ac:dyDescent="0.3">
      <c r="P790694" s="83"/>
    </row>
    <row r="790695" spans="16:16" x14ac:dyDescent="0.3">
      <c r="P790695" s="83"/>
    </row>
    <row r="790696" spans="16:16" x14ac:dyDescent="0.3">
      <c r="P790696" s="83"/>
    </row>
    <row r="790697" spans="16:16" x14ac:dyDescent="0.3">
      <c r="P790697" s="83"/>
    </row>
    <row r="790698" spans="16:16" x14ac:dyDescent="0.3">
      <c r="P790698" s="83"/>
    </row>
    <row r="790699" spans="16:16" x14ac:dyDescent="0.3">
      <c r="P790699" s="83"/>
    </row>
    <row r="790700" spans="16:16" x14ac:dyDescent="0.3">
      <c r="P790700" s="83"/>
    </row>
    <row r="790701" spans="16:16" x14ac:dyDescent="0.3">
      <c r="P790701" s="83"/>
    </row>
    <row r="790702" spans="16:16" x14ac:dyDescent="0.3">
      <c r="P790702" s="83"/>
    </row>
    <row r="790703" spans="16:16" x14ac:dyDescent="0.3">
      <c r="P790703" s="83"/>
    </row>
    <row r="790704" spans="16:16" x14ac:dyDescent="0.3">
      <c r="P790704" s="83"/>
    </row>
    <row r="790705" spans="16:16" x14ac:dyDescent="0.3">
      <c r="P790705" s="83"/>
    </row>
    <row r="790706" spans="16:16" x14ac:dyDescent="0.3">
      <c r="P790706" s="83"/>
    </row>
    <row r="790707" spans="16:16" x14ac:dyDescent="0.3">
      <c r="P790707" s="83"/>
    </row>
    <row r="790708" spans="16:16" x14ac:dyDescent="0.3">
      <c r="P790708" s="83"/>
    </row>
    <row r="790709" spans="16:16" x14ac:dyDescent="0.3">
      <c r="P790709" s="83"/>
    </row>
    <row r="790710" spans="16:16" x14ac:dyDescent="0.3">
      <c r="P790710" s="83"/>
    </row>
    <row r="790711" spans="16:16" x14ac:dyDescent="0.3">
      <c r="P790711" s="83"/>
    </row>
    <row r="790712" spans="16:16" x14ac:dyDescent="0.3">
      <c r="P790712" s="83"/>
    </row>
    <row r="790713" spans="16:16" x14ac:dyDescent="0.3">
      <c r="P790713" s="83"/>
    </row>
    <row r="790714" spans="16:16" x14ac:dyDescent="0.3">
      <c r="P790714" s="83"/>
    </row>
    <row r="790715" spans="16:16" x14ac:dyDescent="0.3">
      <c r="P790715" s="83"/>
    </row>
    <row r="790716" spans="16:16" x14ac:dyDescent="0.3">
      <c r="P790716" s="83"/>
    </row>
    <row r="790717" spans="16:16" x14ac:dyDescent="0.3">
      <c r="P790717" s="83"/>
    </row>
    <row r="790718" spans="16:16" x14ac:dyDescent="0.3">
      <c r="P790718" s="83"/>
    </row>
    <row r="790719" spans="16:16" x14ac:dyDescent="0.3">
      <c r="P790719" s="83"/>
    </row>
    <row r="790720" spans="16:16" x14ac:dyDescent="0.3">
      <c r="P790720" s="83"/>
    </row>
    <row r="790721" spans="16:16" x14ac:dyDescent="0.3">
      <c r="P790721" s="83"/>
    </row>
    <row r="790722" spans="16:16" x14ac:dyDescent="0.3">
      <c r="P790722" s="83"/>
    </row>
    <row r="790723" spans="16:16" x14ac:dyDescent="0.3">
      <c r="P790723" s="83"/>
    </row>
    <row r="790724" spans="16:16" x14ac:dyDescent="0.3">
      <c r="P790724" s="83"/>
    </row>
    <row r="790725" spans="16:16" x14ac:dyDescent="0.3">
      <c r="P790725" s="83"/>
    </row>
    <row r="790726" spans="16:16" x14ac:dyDescent="0.3">
      <c r="P790726" s="83"/>
    </row>
    <row r="790727" spans="16:16" x14ac:dyDescent="0.3">
      <c r="P790727" s="83"/>
    </row>
    <row r="790728" spans="16:16" x14ac:dyDescent="0.3">
      <c r="P790728" s="83"/>
    </row>
    <row r="790729" spans="16:16" x14ac:dyDescent="0.3">
      <c r="P790729" s="83"/>
    </row>
    <row r="790730" spans="16:16" x14ac:dyDescent="0.3">
      <c r="P790730" s="83"/>
    </row>
    <row r="790731" spans="16:16" x14ac:dyDescent="0.3">
      <c r="P790731" s="83"/>
    </row>
    <row r="790732" spans="16:16" x14ac:dyDescent="0.3">
      <c r="P790732" s="83"/>
    </row>
    <row r="790733" spans="16:16" x14ac:dyDescent="0.3">
      <c r="P790733" s="83"/>
    </row>
    <row r="790734" spans="16:16" x14ac:dyDescent="0.3">
      <c r="P790734" s="83"/>
    </row>
    <row r="790735" spans="16:16" x14ac:dyDescent="0.3">
      <c r="P790735" s="83"/>
    </row>
    <row r="790736" spans="16:16" x14ac:dyDescent="0.3">
      <c r="P790736" s="83"/>
    </row>
    <row r="790737" spans="16:16" x14ac:dyDescent="0.3">
      <c r="P790737" s="83"/>
    </row>
    <row r="790738" spans="16:16" x14ac:dyDescent="0.3">
      <c r="P790738" s="83"/>
    </row>
    <row r="790739" spans="16:16" x14ac:dyDescent="0.3">
      <c r="P790739" s="83"/>
    </row>
    <row r="790740" spans="16:16" x14ac:dyDescent="0.3">
      <c r="P790740" s="83"/>
    </row>
    <row r="790741" spans="16:16" x14ac:dyDescent="0.3">
      <c r="P790741" s="83"/>
    </row>
    <row r="790742" spans="16:16" x14ac:dyDescent="0.3">
      <c r="P790742" s="83"/>
    </row>
    <row r="790743" spans="16:16" x14ac:dyDescent="0.3">
      <c r="P790743" s="83"/>
    </row>
    <row r="790744" spans="16:16" x14ac:dyDescent="0.3">
      <c r="P790744" s="83"/>
    </row>
    <row r="790745" spans="16:16" x14ac:dyDescent="0.3">
      <c r="P790745" s="83"/>
    </row>
    <row r="790746" spans="16:16" x14ac:dyDescent="0.3">
      <c r="P790746" s="83"/>
    </row>
    <row r="790747" spans="16:16" x14ac:dyDescent="0.3">
      <c r="P790747" s="83"/>
    </row>
    <row r="790748" spans="16:16" x14ac:dyDescent="0.3">
      <c r="P790748" s="83"/>
    </row>
    <row r="790749" spans="16:16" x14ac:dyDescent="0.3">
      <c r="P790749" s="83"/>
    </row>
    <row r="790750" spans="16:16" x14ac:dyDescent="0.3">
      <c r="P790750" s="83"/>
    </row>
    <row r="790751" spans="16:16" x14ac:dyDescent="0.3">
      <c r="P790751" s="83"/>
    </row>
    <row r="790752" spans="16:16" x14ac:dyDescent="0.3">
      <c r="P790752" s="83"/>
    </row>
    <row r="790753" spans="16:16" x14ac:dyDescent="0.3">
      <c r="P790753" s="83"/>
    </row>
    <row r="790754" spans="16:16" x14ac:dyDescent="0.3">
      <c r="P790754" s="83"/>
    </row>
    <row r="790755" spans="16:16" x14ac:dyDescent="0.3">
      <c r="P790755" s="83"/>
    </row>
    <row r="790756" spans="16:16" x14ac:dyDescent="0.3">
      <c r="P790756" s="83"/>
    </row>
    <row r="790757" spans="16:16" x14ac:dyDescent="0.3">
      <c r="P790757" s="83"/>
    </row>
    <row r="790758" spans="16:16" x14ac:dyDescent="0.3">
      <c r="P790758" s="83"/>
    </row>
    <row r="790759" spans="16:16" x14ac:dyDescent="0.3">
      <c r="P790759" s="83"/>
    </row>
    <row r="790760" spans="16:16" x14ac:dyDescent="0.3">
      <c r="P790760" s="83"/>
    </row>
    <row r="790761" spans="16:16" x14ac:dyDescent="0.3">
      <c r="P790761" s="83"/>
    </row>
    <row r="790762" spans="16:16" x14ac:dyDescent="0.3">
      <c r="P790762" s="83"/>
    </row>
    <row r="790763" spans="16:16" x14ac:dyDescent="0.3">
      <c r="P790763" s="83"/>
    </row>
    <row r="790764" spans="16:16" x14ac:dyDescent="0.3">
      <c r="P790764" s="83"/>
    </row>
    <row r="790765" spans="16:16" x14ac:dyDescent="0.3">
      <c r="P790765" s="83"/>
    </row>
    <row r="790766" spans="16:16" x14ac:dyDescent="0.3">
      <c r="P790766" s="83"/>
    </row>
    <row r="790767" spans="16:16" x14ac:dyDescent="0.3">
      <c r="P790767" s="83"/>
    </row>
    <row r="790768" spans="16:16" x14ac:dyDescent="0.3">
      <c r="P790768" s="83"/>
    </row>
    <row r="790769" spans="16:16" x14ac:dyDescent="0.3">
      <c r="P790769" s="83"/>
    </row>
    <row r="790770" spans="16:16" x14ac:dyDescent="0.3">
      <c r="P790770" s="83"/>
    </row>
    <row r="790771" spans="16:16" x14ac:dyDescent="0.3">
      <c r="P790771" s="83"/>
    </row>
    <row r="790772" spans="16:16" x14ac:dyDescent="0.3">
      <c r="P790772" s="83"/>
    </row>
    <row r="790773" spans="16:16" x14ac:dyDescent="0.3">
      <c r="P790773" s="83"/>
    </row>
    <row r="790774" spans="16:16" x14ac:dyDescent="0.3">
      <c r="P790774" s="83"/>
    </row>
    <row r="790775" spans="16:16" x14ac:dyDescent="0.3">
      <c r="P790775" s="83"/>
    </row>
    <row r="790776" spans="16:16" x14ac:dyDescent="0.3">
      <c r="P790776" s="83"/>
    </row>
    <row r="790777" spans="16:16" x14ac:dyDescent="0.3">
      <c r="P790777" s="83"/>
    </row>
    <row r="790778" spans="16:16" x14ac:dyDescent="0.3">
      <c r="P790778" s="83"/>
    </row>
    <row r="790779" spans="16:16" x14ac:dyDescent="0.3">
      <c r="P790779" s="83"/>
    </row>
    <row r="790780" spans="16:16" x14ac:dyDescent="0.3">
      <c r="P790780" s="83"/>
    </row>
    <row r="790781" spans="16:16" x14ac:dyDescent="0.3">
      <c r="P790781" s="83"/>
    </row>
    <row r="790782" spans="16:16" x14ac:dyDescent="0.3">
      <c r="P790782" s="83"/>
    </row>
    <row r="790783" spans="16:16" x14ac:dyDescent="0.3">
      <c r="P790783" s="83"/>
    </row>
    <row r="790784" spans="16:16" x14ac:dyDescent="0.3">
      <c r="P790784" s="83"/>
    </row>
    <row r="790785" spans="16:16" x14ac:dyDescent="0.3">
      <c r="P790785" s="83"/>
    </row>
    <row r="790786" spans="16:16" x14ac:dyDescent="0.3">
      <c r="P790786" s="83"/>
    </row>
    <row r="790787" spans="16:16" x14ac:dyDescent="0.3">
      <c r="P790787" s="83"/>
    </row>
    <row r="790788" spans="16:16" x14ac:dyDescent="0.3">
      <c r="P790788" s="83"/>
    </row>
    <row r="790789" spans="16:16" x14ac:dyDescent="0.3">
      <c r="P790789" s="83"/>
    </row>
    <row r="790790" spans="16:16" x14ac:dyDescent="0.3">
      <c r="P790790" s="83"/>
    </row>
    <row r="790791" spans="16:16" x14ac:dyDescent="0.3">
      <c r="P790791" s="83"/>
    </row>
    <row r="790792" spans="16:16" x14ac:dyDescent="0.3">
      <c r="P790792" s="83"/>
    </row>
    <row r="790793" spans="16:16" x14ac:dyDescent="0.3">
      <c r="P790793" s="83"/>
    </row>
    <row r="790794" spans="16:16" x14ac:dyDescent="0.3">
      <c r="P790794" s="83"/>
    </row>
    <row r="790795" spans="16:16" x14ac:dyDescent="0.3">
      <c r="P790795" s="83"/>
    </row>
    <row r="790796" spans="16:16" x14ac:dyDescent="0.3">
      <c r="P790796" s="83"/>
    </row>
    <row r="790797" spans="16:16" x14ac:dyDescent="0.3">
      <c r="P790797" s="83"/>
    </row>
    <row r="790798" spans="16:16" x14ac:dyDescent="0.3">
      <c r="P790798" s="83"/>
    </row>
    <row r="790799" spans="16:16" x14ac:dyDescent="0.3">
      <c r="P790799" s="83"/>
    </row>
    <row r="790800" spans="16:16" x14ac:dyDescent="0.3">
      <c r="P790800" s="83"/>
    </row>
    <row r="790801" spans="16:16" x14ac:dyDescent="0.3">
      <c r="P790801" s="83"/>
    </row>
    <row r="790802" spans="16:16" x14ac:dyDescent="0.3">
      <c r="P790802" s="83"/>
    </row>
    <row r="790803" spans="16:16" x14ac:dyDescent="0.3">
      <c r="P790803" s="83"/>
    </row>
    <row r="790804" spans="16:16" x14ac:dyDescent="0.3">
      <c r="P790804" s="83"/>
    </row>
    <row r="790805" spans="16:16" x14ac:dyDescent="0.3">
      <c r="P790805" s="83"/>
    </row>
    <row r="790806" spans="16:16" x14ac:dyDescent="0.3">
      <c r="P790806" s="83"/>
    </row>
    <row r="790807" spans="16:16" x14ac:dyDescent="0.3">
      <c r="P790807" s="83"/>
    </row>
    <row r="790808" spans="16:16" x14ac:dyDescent="0.3">
      <c r="P790808" s="83"/>
    </row>
    <row r="790809" spans="16:16" x14ac:dyDescent="0.3">
      <c r="P790809" s="83"/>
    </row>
    <row r="790810" spans="16:16" x14ac:dyDescent="0.3">
      <c r="P790810" s="83"/>
    </row>
    <row r="790811" spans="16:16" x14ac:dyDescent="0.3">
      <c r="P790811" s="83"/>
    </row>
    <row r="790812" spans="16:16" x14ac:dyDescent="0.3">
      <c r="P790812" s="83"/>
    </row>
    <row r="790813" spans="16:16" x14ac:dyDescent="0.3">
      <c r="P790813" s="83"/>
    </row>
    <row r="790814" spans="16:16" x14ac:dyDescent="0.3">
      <c r="P790814" s="83"/>
    </row>
    <row r="790815" spans="16:16" x14ac:dyDescent="0.3">
      <c r="P790815" s="83"/>
    </row>
    <row r="790816" spans="16:16" x14ac:dyDescent="0.3">
      <c r="P790816" s="83"/>
    </row>
    <row r="790817" spans="16:16" x14ac:dyDescent="0.3">
      <c r="P790817" s="83"/>
    </row>
    <row r="790818" spans="16:16" x14ac:dyDescent="0.3">
      <c r="P790818" s="83"/>
    </row>
    <row r="790819" spans="16:16" x14ac:dyDescent="0.3">
      <c r="P790819" s="83"/>
    </row>
    <row r="790820" spans="16:16" x14ac:dyDescent="0.3">
      <c r="P790820" s="83"/>
    </row>
    <row r="790821" spans="16:16" x14ac:dyDescent="0.3">
      <c r="P790821" s="83"/>
    </row>
    <row r="790822" spans="16:16" x14ac:dyDescent="0.3">
      <c r="P790822" s="83"/>
    </row>
    <row r="790823" spans="16:16" x14ac:dyDescent="0.3">
      <c r="P790823" s="83"/>
    </row>
    <row r="790824" spans="16:16" x14ac:dyDescent="0.3">
      <c r="P790824" s="83"/>
    </row>
    <row r="790825" spans="16:16" x14ac:dyDescent="0.3">
      <c r="P790825" s="83"/>
    </row>
    <row r="790826" spans="16:16" x14ac:dyDescent="0.3">
      <c r="P790826" s="83"/>
    </row>
    <row r="790827" spans="16:16" x14ac:dyDescent="0.3">
      <c r="P790827" s="83"/>
    </row>
    <row r="790828" spans="16:16" x14ac:dyDescent="0.3">
      <c r="P790828" s="83"/>
    </row>
    <row r="790829" spans="16:16" x14ac:dyDescent="0.3">
      <c r="P790829" s="83"/>
    </row>
    <row r="790830" spans="16:16" x14ac:dyDescent="0.3">
      <c r="P790830" s="83"/>
    </row>
    <row r="790831" spans="16:16" x14ac:dyDescent="0.3">
      <c r="P790831" s="83"/>
    </row>
    <row r="790832" spans="16:16" x14ac:dyDescent="0.3">
      <c r="P790832" s="83"/>
    </row>
    <row r="790833" spans="16:16" x14ac:dyDescent="0.3">
      <c r="P790833" s="83"/>
    </row>
    <row r="790834" spans="16:16" x14ac:dyDescent="0.3">
      <c r="P790834" s="83"/>
    </row>
    <row r="790835" spans="16:16" x14ac:dyDescent="0.3">
      <c r="P790835" s="83"/>
    </row>
    <row r="790836" spans="16:16" x14ac:dyDescent="0.3">
      <c r="P790836" s="83"/>
    </row>
    <row r="790837" spans="16:16" x14ac:dyDescent="0.3">
      <c r="P790837" s="83"/>
    </row>
    <row r="790838" spans="16:16" x14ac:dyDescent="0.3">
      <c r="P790838" s="83"/>
    </row>
    <row r="790839" spans="16:16" x14ac:dyDescent="0.3">
      <c r="P790839" s="83"/>
    </row>
    <row r="790840" spans="16:16" x14ac:dyDescent="0.3">
      <c r="P790840" s="83"/>
    </row>
    <row r="790841" spans="16:16" x14ac:dyDescent="0.3">
      <c r="P790841" s="83"/>
    </row>
    <row r="790842" spans="16:16" x14ac:dyDescent="0.3">
      <c r="P790842" s="83"/>
    </row>
    <row r="790843" spans="16:16" x14ac:dyDescent="0.3">
      <c r="P790843" s="83"/>
    </row>
    <row r="790844" spans="16:16" x14ac:dyDescent="0.3">
      <c r="P790844" s="83"/>
    </row>
    <row r="790845" spans="16:16" x14ac:dyDescent="0.3">
      <c r="P790845" s="83"/>
    </row>
    <row r="790846" spans="16:16" x14ac:dyDescent="0.3">
      <c r="P790846" s="83"/>
    </row>
    <row r="790847" spans="16:16" x14ac:dyDescent="0.3">
      <c r="P790847" s="83"/>
    </row>
    <row r="790848" spans="16:16" x14ac:dyDescent="0.3">
      <c r="P790848" s="83"/>
    </row>
    <row r="790849" spans="16:16" x14ac:dyDescent="0.3">
      <c r="P790849" s="83"/>
    </row>
    <row r="790850" spans="16:16" x14ac:dyDescent="0.3">
      <c r="P790850" s="83"/>
    </row>
    <row r="790851" spans="16:16" x14ac:dyDescent="0.3">
      <c r="P790851" s="83"/>
    </row>
    <row r="790852" spans="16:16" x14ac:dyDescent="0.3">
      <c r="P790852" s="83"/>
    </row>
    <row r="790853" spans="16:16" x14ac:dyDescent="0.3">
      <c r="P790853" s="83"/>
    </row>
    <row r="790854" spans="16:16" x14ac:dyDescent="0.3">
      <c r="P790854" s="83"/>
    </row>
    <row r="790855" spans="16:16" x14ac:dyDescent="0.3">
      <c r="P790855" s="83"/>
    </row>
    <row r="790856" spans="16:16" x14ac:dyDescent="0.3">
      <c r="P790856" s="83"/>
    </row>
    <row r="790857" spans="16:16" x14ac:dyDescent="0.3">
      <c r="P790857" s="83"/>
    </row>
    <row r="790858" spans="16:16" x14ac:dyDescent="0.3">
      <c r="P790858" s="83"/>
    </row>
    <row r="790859" spans="16:16" x14ac:dyDescent="0.3">
      <c r="P790859" s="83"/>
    </row>
    <row r="790860" spans="16:16" x14ac:dyDescent="0.3">
      <c r="P790860" s="83"/>
    </row>
    <row r="790861" spans="16:16" x14ac:dyDescent="0.3">
      <c r="P790861" s="83"/>
    </row>
    <row r="790862" spans="16:16" x14ac:dyDescent="0.3">
      <c r="P790862" s="83"/>
    </row>
    <row r="790863" spans="16:16" x14ac:dyDescent="0.3">
      <c r="P790863" s="83"/>
    </row>
    <row r="790864" spans="16:16" x14ac:dyDescent="0.3">
      <c r="P790864" s="83"/>
    </row>
    <row r="790865" spans="16:16" x14ac:dyDescent="0.3">
      <c r="P790865" s="83"/>
    </row>
    <row r="790866" spans="16:16" x14ac:dyDescent="0.3">
      <c r="P790866" s="83"/>
    </row>
    <row r="790867" spans="16:16" x14ac:dyDescent="0.3">
      <c r="P790867" s="83"/>
    </row>
    <row r="790868" spans="16:16" x14ac:dyDescent="0.3">
      <c r="P790868" s="83"/>
    </row>
    <row r="790869" spans="16:16" x14ac:dyDescent="0.3">
      <c r="P790869" s="83"/>
    </row>
    <row r="790870" spans="16:16" x14ac:dyDescent="0.3">
      <c r="P790870" s="83"/>
    </row>
    <row r="790871" spans="16:16" x14ac:dyDescent="0.3">
      <c r="P790871" s="83"/>
    </row>
    <row r="790872" spans="16:16" x14ac:dyDescent="0.3">
      <c r="P790872" s="83"/>
    </row>
    <row r="790873" spans="16:16" x14ac:dyDescent="0.3">
      <c r="P790873" s="83"/>
    </row>
    <row r="790874" spans="16:16" x14ac:dyDescent="0.3">
      <c r="P790874" s="83"/>
    </row>
    <row r="790875" spans="16:16" x14ac:dyDescent="0.3">
      <c r="P790875" s="83"/>
    </row>
    <row r="790876" spans="16:16" x14ac:dyDescent="0.3">
      <c r="P790876" s="83"/>
    </row>
    <row r="790877" spans="16:16" x14ac:dyDescent="0.3">
      <c r="P790877" s="83"/>
    </row>
    <row r="790878" spans="16:16" x14ac:dyDescent="0.3">
      <c r="P790878" s="83"/>
    </row>
    <row r="790879" spans="16:16" x14ac:dyDescent="0.3">
      <c r="P790879" s="83"/>
    </row>
    <row r="790880" spans="16:16" x14ac:dyDescent="0.3">
      <c r="P790880" s="83"/>
    </row>
    <row r="790881" spans="16:16" x14ac:dyDescent="0.3">
      <c r="P790881" s="83"/>
    </row>
    <row r="790882" spans="16:16" x14ac:dyDescent="0.3">
      <c r="P790882" s="83"/>
    </row>
    <row r="790883" spans="16:16" x14ac:dyDescent="0.3">
      <c r="P790883" s="83"/>
    </row>
    <row r="790884" spans="16:16" x14ac:dyDescent="0.3">
      <c r="P790884" s="83"/>
    </row>
    <row r="790885" spans="16:16" x14ac:dyDescent="0.3">
      <c r="P790885" s="83"/>
    </row>
    <row r="790886" spans="16:16" x14ac:dyDescent="0.3">
      <c r="P790886" s="83"/>
    </row>
    <row r="790887" spans="16:16" x14ac:dyDescent="0.3">
      <c r="P790887" s="83"/>
    </row>
    <row r="790888" spans="16:16" x14ac:dyDescent="0.3">
      <c r="P790888" s="83"/>
    </row>
    <row r="790889" spans="16:16" x14ac:dyDescent="0.3">
      <c r="P790889" s="83"/>
    </row>
    <row r="790890" spans="16:16" x14ac:dyDescent="0.3">
      <c r="P790890" s="83"/>
    </row>
    <row r="790891" spans="16:16" x14ac:dyDescent="0.3">
      <c r="P790891" s="83"/>
    </row>
    <row r="790892" spans="16:16" x14ac:dyDescent="0.3">
      <c r="P790892" s="83"/>
    </row>
    <row r="790893" spans="16:16" x14ac:dyDescent="0.3">
      <c r="P790893" s="83"/>
    </row>
    <row r="790894" spans="16:16" x14ac:dyDescent="0.3">
      <c r="P790894" s="83"/>
    </row>
    <row r="790895" spans="16:16" x14ac:dyDescent="0.3">
      <c r="P790895" s="83"/>
    </row>
    <row r="790896" spans="16:16" x14ac:dyDescent="0.3">
      <c r="P790896" s="83"/>
    </row>
    <row r="790897" spans="16:16" x14ac:dyDescent="0.3">
      <c r="P790897" s="83"/>
    </row>
    <row r="790898" spans="16:16" x14ac:dyDescent="0.3">
      <c r="P790898" s="83"/>
    </row>
    <row r="790899" spans="16:16" x14ac:dyDescent="0.3">
      <c r="P790899" s="83"/>
    </row>
    <row r="790900" spans="16:16" x14ac:dyDescent="0.3">
      <c r="P790900" s="83"/>
    </row>
    <row r="790901" spans="16:16" x14ac:dyDescent="0.3">
      <c r="P790901" s="83"/>
    </row>
    <row r="790902" spans="16:16" x14ac:dyDescent="0.3">
      <c r="P790902" s="83"/>
    </row>
    <row r="790903" spans="16:16" x14ac:dyDescent="0.3">
      <c r="P790903" s="83"/>
    </row>
    <row r="790904" spans="16:16" x14ac:dyDescent="0.3">
      <c r="P790904" s="83"/>
    </row>
    <row r="790905" spans="16:16" x14ac:dyDescent="0.3">
      <c r="P790905" s="83"/>
    </row>
    <row r="790906" spans="16:16" x14ac:dyDescent="0.3">
      <c r="P790906" s="83"/>
    </row>
    <row r="790907" spans="16:16" x14ac:dyDescent="0.3">
      <c r="P790907" s="83"/>
    </row>
    <row r="790908" spans="16:16" x14ac:dyDescent="0.3">
      <c r="P790908" s="83"/>
    </row>
    <row r="790909" spans="16:16" x14ac:dyDescent="0.3">
      <c r="P790909" s="83"/>
    </row>
    <row r="790910" spans="16:16" x14ac:dyDescent="0.3">
      <c r="P790910" s="83"/>
    </row>
    <row r="790911" spans="16:16" x14ac:dyDescent="0.3">
      <c r="P790911" s="83"/>
    </row>
    <row r="790912" spans="16:16" x14ac:dyDescent="0.3">
      <c r="P790912" s="83"/>
    </row>
    <row r="790913" spans="16:16" x14ac:dyDescent="0.3">
      <c r="P790913" s="83"/>
    </row>
    <row r="790914" spans="16:16" x14ac:dyDescent="0.3">
      <c r="P790914" s="83"/>
    </row>
    <row r="790915" spans="16:16" x14ac:dyDescent="0.3">
      <c r="P790915" s="83"/>
    </row>
    <row r="790916" spans="16:16" x14ac:dyDescent="0.3">
      <c r="P790916" s="83"/>
    </row>
    <row r="790917" spans="16:16" x14ac:dyDescent="0.3">
      <c r="P790917" s="83"/>
    </row>
    <row r="790918" spans="16:16" x14ac:dyDescent="0.3">
      <c r="P790918" s="83"/>
    </row>
    <row r="790919" spans="16:16" x14ac:dyDescent="0.3">
      <c r="P790919" s="83"/>
    </row>
    <row r="790920" spans="16:16" x14ac:dyDescent="0.3">
      <c r="P790920" s="83"/>
    </row>
    <row r="790921" spans="16:16" x14ac:dyDescent="0.3">
      <c r="P790921" s="83"/>
    </row>
    <row r="790922" spans="16:16" x14ac:dyDescent="0.3">
      <c r="P790922" s="83"/>
    </row>
    <row r="790923" spans="16:16" x14ac:dyDescent="0.3">
      <c r="P790923" s="83"/>
    </row>
    <row r="790924" spans="16:16" x14ac:dyDescent="0.3">
      <c r="P790924" s="83"/>
    </row>
    <row r="790925" spans="16:16" x14ac:dyDescent="0.3">
      <c r="P790925" s="83"/>
    </row>
    <row r="790926" spans="16:16" x14ac:dyDescent="0.3">
      <c r="P790926" s="83"/>
    </row>
    <row r="790927" spans="16:16" x14ac:dyDescent="0.3">
      <c r="P790927" s="83"/>
    </row>
    <row r="790928" spans="16:16" x14ac:dyDescent="0.3">
      <c r="P790928" s="83"/>
    </row>
    <row r="790929" spans="16:16" x14ac:dyDescent="0.3">
      <c r="P790929" s="83"/>
    </row>
    <row r="790930" spans="16:16" x14ac:dyDescent="0.3">
      <c r="P790930" s="83"/>
    </row>
    <row r="790931" spans="16:16" x14ac:dyDescent="0.3">
      <c r="P790931" s="83"/>
    </row>
    <row r="790932" spans="16:16" x14ac:dyDescent="0.3">
      <c r="P790932" s="83"/>
    </row>
    <row r="790933" spans="16:16" x14ac:dyDescent="0.3">
      <c r="P790933" s="83"/>
    </row>
    <row r="790934" spans="16:16" x14ac:dyDescent="0.3">
      <c r="P790934" s="83"/>
    </row>
    <row r="790935" spans="16:16" x14ac:dyDescent="0.3">
      <c r="P790935" s="83"/>
    </row>
    <row r="790936" spans="16:16" x14ac:dyDescent="0.3">
      <c r="P790936" s="83"/>
    </row>
    <row r="790937" spans="16:16" x14ac:dyDescent="0.3">
      <c r="P790937" s="83"/>
    </row>
    <row r="790938" spans="16:16" x14ac:dyDescent="0.3">
      <c r="P790938" s="83"/>
    </row>
    <row r="790939" spans="16:16" x14ac:dyDescent="0.3">
      <c r="P790939" s="83"/>
    </row>
    <row r="790940" spans="16:16" x14ac:dyDescent="0.3">
      <c r="P790940" s="83"/>
    </row>
    <row r="790941" spans="16:16" x14ac:dyDescent="0.3">
      <c r="P790941" s="83"/>
    </row>
    <row r="790942" spans="16:16" x14ac:dyDescent="0.3">
      <c r="P790942" s="83"/>
    </row>
    <row r="790943" spans="16:16" x14ac:dyDescent="0.3">
      <c r="P790943" s="83"/>
    </row>
    <row r="790944" spans="16:16" x14ac:dyDescent="0.3">
      <c r="P790944" s="83"/>
    </row>
    <row r="790945" spans="16:16" x14ac:dyDescent="0.3">
      <c r="P790945" s="83"/>
    </row>
    <row r="790946" spans="16:16" x14ac:dyDescent="0.3">
      <c r="P790946" s="83"/>
    </row>
    <row r="790947" spans="16:16" x14ac:dyDescent="0.3">
      <c r="P790947" s="83"/>
    </row>
    <row r="790948" spans="16:16" x14ac:dyDescent="0.3">
      <c r="P790948" s="83"/>
    </row>
    <row r="790949" spans="16:16" x14ac:dyDescent="0.3">
      <c r="P790949" s="83"/>
    </row>
    <row r="790950" spans="16:16" x14ac:dyDescent="0.3">
      <c r="P790950" s="83"/>
    </row>
    <row r="790951" spans="16:16" x14ac:dyDescent="0.3">
      <c r="P790951" s="83"/>
    </row>
    <row r="790952" spans="16:16" x14ac:dyDescent="0.3">
      <c r="P790952" s="83"/>
    </row>
    <row r="790953" spans="16:16" x14ac:dyDescent="0.3">
      <c r="P790953" s="83"/>
    </row>
    <row r="790954" spans="16:16" x14ac:dyDescent="0.3">
      <c r="P790954" s="83"/>
    </row>
    <row r="790955" spans="16:16" x14ac:dyDescent="0.3">
      <c r="P790955" s="83"/>
    </row>
    <row r="790956" spans="16:16" x14ac:dyDescent="0.3">
      <c r="P790956" s="83"/>
    </row>
    <row r="790957" spans="16:16" x14ac:dyDescent="0.3">
      <c r="P790957" s="83"/>
    </row>
    <row r="790958" spans="16:16" x14ac:dyDescent="0.3">
      <c r="P790958" s="83"/>
    </row>
    <row r="790959" spans="16:16" x14ac:dyDescent="0.3">
      <c r="P790959" s="83"/>
    </row>
    <row r="790960" spans="16:16" x14ac:dyDescent="0.3">
      <c r="P790960" s="83"/>
    </row>
    <row r="790961" spans="16:16" x14ac:dyDescent="0.3">
      <c r="P790961" s="83"/>
    </row>
    <row r="790962" spans="16:16" x14ac:dyDescent="0.3">
      <c r="P790962" s="83"/>
    </row>
    <row r="790963" spans="16:16" x14ac:dyDescent="0.3">
      <c r="P790963" s="83"/>
    </row>
    <row r="790964" spans="16:16" x14ac:dyDescent="0.3">
      <c r="P790964" s="83"/>
    </row>
    <row r="790965" spans="16:16" x14ac:dyDescent="0.3">
      <c r="P790965" s="83"/>
    </row>
    <row r="790966" spans="16:16" x14ac:dyDescent="0.3">
      <c r="P790966" s="83"/>
    </row>
    <row r="790967" spans="16:16" x14ac:dyDescent="0.3">
      <c r="P790967" s="83"/>
    </row>
    <row r="790968" spans="16:16" x14ac:dyDescent="0.3">
      <c r="P790968" s="83"/>
    </row>
    <row r="790969" spans="16:16" x14ac:dyDescent="0.3">
      <c r="P790969" s="83"/>
    </row>
    <row r="790970" spans="16:16" x14ac:dyDescent="0.3">
      <c r="P790970" s="83"/>
    </row>
    <row r="790971" spans="16:16" x14ac:dyDescent="0.3">
      <c r="P790971" s="83"/>
    </row>
    <row r="790972" spans="16:16" x14ac:dyDescent="0.3">
      <c r="P790972" s="83"/>
    </row>
    <row r="790973" spans="16:16" x14ac:dyDescent="0.3">
      <c r="P790973" s="83"/>
    </row>
    <row r="790974" spans="16:16" x14ac:dyDescent="0.3">
      <c r="P790974" s="83"/>
    </row>
    <row r="790975" spans="16:16" x14ac:dyDescent="0.3">
      <c r="P790975" s="83"/>
    </row>
    <row r="790976" spans="16:16" x14ac:dyDescent="0.3">
      <c r="P790976" s="83"/>
    </row>
    <row r="790977" spans="16:16" x14ac:dyDescent="0.3">
      <c r="P790977" s="83"/>
    </row>
    <row r="790978" spans="16:16" x14ac:dyDescent="0.3">
      <c r="P790978" s="83"/>
    </row>
    <row r="790979" spans="16:16" x14ac:dyDescent="0.3">
      <c r="P790979" s="83"/>
    </row>
    <row r="790980" spans="16:16" x14ac:dyDescent="0.3">
      <c r="P790980" s="83"/>
    </row>
    <row r="790981" spans="16:16" x14ac:dyDescent="0.3">
      <c r="P790981" s="83"/>
    </row>
    <row r="790982" spans="16:16" x14ac:dyDescent="0.3">
      <c r="P790982" s="83"/>
    </row>
    <row r="790983" spans="16:16" x14ac:dyDescent="0.3">
      <c r="P790983" s="83"/>
    </row>
    <row r="790984" spans="16:16" x14ac:dyDescent="0.3">
      <c r="P790984" s="83"/>
    </row>
    <row r="790985" spans="16:16" x14ac:dyDescent="0.3">
      <c r="P790985" s="83"/>
    </row>
    <row r="790986" spans="16:16" x14ac:dyDescent="0.3">
      <c r="P790986" s="83"/>
    </row>
    <row r="790987" spans="16:16" x14ac:dyDescent="0.3">
      <c r="P790987" s="83"/>
    </row>
    <row r="790988" spans="16:16" x14ac:dyDescent="0.3">
      <c r="P790988" s="83"/>
    </row>
    <row r="790989" spans="16:16" x14ac:dyDescent="0.3">
      <c r="P790989" s="83"/>
    </row>
    <row r="790990" spans="16:16" x14ac:dyDescent="0.3">
      <c r="P790990" s="83"/>
    </row>
    <row r="790991" spans="16:16" x14ac:dyDescent="0.3">
      <c r="P790991" s="83"/>
    </row>
    <row r="790992" spans="16:16" x14ac:dyDescent="0.3">
      <c r="P790992" s="83"/>
    </row>
    <row r="790993" spans="16:16" x14ac:dyDescent="0.3">
      <c r="P790993" s="83"/>
    </row>
    <row r="790994" spans="16:16" x14ac:dyDescent="0.3">
      <c r="P790994" s="83"/>
    </row>
    <row r="790995" spans="16:16" x14ac:dyDescent="0.3">
      <c r="P790995" s="83"/>
    </row>
    <row r="790996" spans="16:16" x14ac:dyDescent="0.3">
      <c r="P790996" s="83"/>
    </row>
    <row r="790997" spans="16:16" x14ac:dyDescent="0.3">
      <c r="P790997" s="83"/>
    </row>
    <row r="790998" spans="16:16" x14ac:dyDescent="0.3">
      <c r="P790998" s="83"/>
    </row>
    <row r="790999" spans="16:16" x14ac:dyDescent="0.3">
      <c r="P790999" s="83"/>
    </row>
    <row r="791000" spans="16:16" x14ac:dyDescent="0.3">
      <c r="P791000" s="83"/>
    </row>
    <row r="791001" spans="16:16" x14ac:dyDescent="0.3">
      <c r="P791001" s="83"/>
    </row>
    <row r="791002" spans="16:16" x14ac:dyDescent="0.3">
      <c r="P791002" s="83"/>
    </row>
    <row r="791003" spans="16:16" x14ac:dyDescent="0.3">
      <c r="P791003" s="83"/>
    </row>
    <row r="791004" spans="16:16" x14ac:dyDescent="0.3">
      <c r="P791004" s="83"/>
    </row>
    <row r="791005" spans="16:16" x14ac:dyDescent="0.3">
      <c r="P791005" s="83"/>
    </row>
    <row r="791006" spans="16:16" x14ac:dyDescent="0.3">
      <c r="P791006" s="83"/>
    </row>
    <row r="791007" spans="16:16" x14ac:dyDescent="0.3">
      <c r="P791007" s="83"/>
    </row>
    <row r="791008" spans="16:16" x14ac:dyDescent="0.3">
      <c r="P791008" s="83"/>
    </row>
    <row r="791009" spans="16:16" x14ac:dyDescent="0.3">
      <c r="P791009" s="83"/>
    </row>
    <row r="791010" spans="16:16" x14ac:dyDescent="0.3">
      <c r="P791010" s="83"/>
    </row>
    <row r="791011" spans="16:16" x14ac:dyDescent="0.3">
      <c r="P791011" s="83"/>
    </row>
    <row r="791012" spans="16:16" x14ac:dyDescent="0.3">
      <c r="P791012" s="83"/>
    </row>
    <row r="791013" spans="16:16" x14ac:dyDescent="0.3">
      <c r="P791013" s="83"/>
    </row>
    <row r="791014" spans="16:16" x14ac:dyDescent="0.3">
      <c r="P791014" s="83"/>
    </row>
    <row r="791015" spans="16:16" x14ac:dyDescent="0.3">
      <c r="P791015" s="83"/>
    </row>
    <row r="791016" spans="16:16" x14ac:dyDescent="0.3">
      <c r="P791016" s="83"/>
    </row>
    <row r="791017" spans="16:16" x14ac:dyDescent="0.3">
      <c r="P791017" s="83"/>
    </row>
    <row r="791018" spans="16:16" x14ac:dyDescent="0.3">
      <c r="P791018" s="83"/>
    </row>
    <row r="791019" spans="16:16" x14ac:dyDescent="0.3">
      <c r="P791019" s="83"/>
    </row>
    <row r="791020" spans="16:16" x14ac:dyDescent="0.3">
      <c r="P791020" s="83"/>
    </row>
    <row r="791021" spans="16:16" x14ac:dyDescent="0.3">
      <c r="P791021" s="83"/>
    </row>
    <row r="791022" spans="16:16" x14ac:dyDescent="0.3">
      <c r="P791022" s="83"/>
    </row>
    <row r="791023" spans="16:16" x14ac:dyDescent="0.3">
      <c r="P791023" s="83"/>
    </row>
    <row r="791024" spans="16:16" x14ac:dyDescent="0.3">
      <c r="P791024" s="83"/>
    </row>
    <row r="791025" spans="16:16" x14ac:dyDescent="0.3">
      <c r="P791025" s="83"/>
    </row>
    <row r="791026" spans="16:16" x14ac:dyDescent="0.3">
      <c r="P791026" s="83"/>
    </row>
    <row r="791027" spans="16:16" x14ac:dyDescent="0.3">
      <c r="P791027" s="83"/>
    </row>
    <row r="791028" spans="16:16" x14ac:dyDescent="0.3">
      <c r="P791028" s="83"/>
    </row>
    <row r="791029" spans="16:16" x14ac:dyDescent="0.3">
      <c r="P791029" s="83"/>
    </row>
    <row r="791030" spans="16:16" x14ac:dyDescent="0.3">
      <c r="P791030" s="83"/>
    </row>
    <row r="791031" spans="16:16" x14ac:dyDescent="0.3">
      <c r="P791031" s="83"/>
    </row>
    <row r="791032" spans="16:16" x14ac:dyDescent="0.3">
      <c r="P791032" s="83"/>
    </row>
    <row r="791033" spans="16:16" x14ac:dyDescent="0.3">
      <c r="P791033" s="83"/>
    </row>
    <row r="791034" spans="16:16" x14ac:dyDescent="0.3">
      <c r="P791034" s="83"/>
    </row>
    <row r="791035" spans="16:16" x14ac:dyDescent="0.3">
      <c r="P791035" s="83"/>
    </row>
    <row r="791036" spans="16:16" x14ac:dyDescent="0.3">
      <c r="P791036" s="83"/>
    </row>
    <row r="791037" spans="16:16" x14ac:dyDescent="0.3">
      <c r="P791037" s="83"/>
    </row>
    <row r="791038" spans="16:16" x14ac:dyDescent="0.3">
      <c r="P791038" s="83"/>
    </row>
    <row r="791039" spans="16:16" x14ac:dyDescent="0.3">
      <c r="P791039" s="83"/>
    </row>
    <row r="791040" spans="16:16" x14ac:dyDescent="0.3">
      <c r="P791040" s="83"/>
    </row>
    <row r="791041" spans="16:16" x14ac:dyDescent="0.3">
      <c r="P791041" s="83"/>
    </row>
    <row r="791042" spans="16:16" x14ac:dyDescent="0.3">
      <c r="P791042" s="83"/>
    </row>
    <row r="791043" spans="16:16" x14ac:dyDescent="0.3">
      <c r="P791043" s="83"/>
    </row>
    <row r="791044" spans="16:16" x14ac:dyDescent="0.3">
      <c r="P791044" s="83"/>
    </row>
    <row r="791045" spans="16:16" x14ac:dyDescent="0.3">
      <c r="P791045" s="83"/>
    </row>
    <row r="791046" spans="16:16" x14ac:dyDescent="0.3">
      <c r="P791046" s="83"/>
    </row>
    <row r="791047" spans="16:16" x14ac:dyDescent="0.3">
      <c r="P791047" s="83"/>
    </row>
    <row r="791048" spans="16:16" x14ac:dyDescent="0.3">
      <c r="P791048" s="83"/>
    </row>
    <row r="791049" spans="16:16" x14ac:dyDescent="0.3">
      <c r="P791049" s="83"/>
    </row>
    <row r="791050" spans="16:16" x14ac:dyDescent="0.3">
      <c r="P791050" s="83"/>
    </row>
    <row r="791051" spans="16:16" x14ac:dyDescent="0.3">
      <c r="P791051" s="83"/>
    </row>
    <row r="791052" spans="16:16" x14ac:dyDescent="0.3">
      <c r="P791052" s="83"/>
    </row>
    <row r="791053" spans="16:16" x14ac:dyDescent="0.3">
      <c r="P791053" s="83"/>
    </row>
    <row r="791054" spans="16:16" x14ac:dyDescent="0.3">
      <c r="P791054" s="83"/>
    </row>
    <row r="791055" spans="16:16" x14ac:dyDescent="0.3">
      <c r="P791055" s="83"/>
    </row>
    <row r="791056" spans="16:16" x14ac:dyDescent="0.3">
      <c r="P791056" s="83"/>
    </row>
    <row r="791057" spans="16:16" x14ac:dyDescent="0.3">
      <c r="P791057" s="83"/>
    </row>
    <row r="791058" spans="16:16" x14ac:dyDescent="0.3">
      <c r="P791058" s="83"/>
    </row>
    <row r="791059" spans="16:16" x14ac:dyDescent="0.3">
      <c r="P791059" s="83"/>
    </row>
    <row r="791060" spans="16:16" x14ac:dyDescent="0.3">
      <c r="P791060" s="83"/>
    </row>
    <row r="791061" spans="16:16" x14ac:dyDescent="0.3">
      <c r="P791061" s="83"/>
    </row>
    <row r="791062" spans="16:16" x14ac:dyDescent="0.3">
      <c r="P791062" s="83"/>
    </row>
    <row r="791063" spans="16:16" x14ac:dyDescent="0.3">
      <c r="P791063" s="83"/>
    </row>
    <row r="791064" spans="16:16" x14ac:dyDescent="0.3">
      <c r="P791064" s="83"/>
    </row>
    <row r="791065" spans="16:16" x14ac:dyDescent="0.3">
      <c r="P791065" s="83"/>
    </row>
    <row r="791066" spans="16:16" x14ac:dyDescent="0.3">
      <c r="P791066" s="83"/>
    </row>
    <row r="791067" spans="16:16" x14ac:dyDescent="0.3">
      <c r="P791067" s="83"/>
    </row>
    <row r="791068" spans="16:16" x14ac:dyDescent="0.3">
      <c r="P791068" s="83"/>
    </row>
    <row r="791069" spans="16:16" x14ac:dyDescent="0.3">
      <c r="P791069" s="83"/>
    </row>
    <row r="791070" spans="16:16" x14ac:dyDescent="0.3">
      <c r="P791070" s="83"/>
    </row>
    <row r="791071" spans="16:16" x14ac:dyDescent="0.3">
      <c r="P791071" s="83"/>
    </row>
    <row r="791072" spans="16:16" x14ac:dyDescent="0.3">
      <c r="P791072" s="83"/>
    </row>
    <row r="791073" spans="16:16" x14ac:dyDescent="0.3">
      <c r="P791073" s="83"/>
    </row>
    <row r="791074" spans="16:16" x14ac:dyDescent="0.3">
      <c r="P791074" s="83"/>
    </row>
    <row r="791075" spans="16:16" x14ac:dyDescent="0.3">
      <c r="P791075" s="83"/>
    </row>
    <row r="791076" spans="16:16" x14ac:dyDescent="0.3">
      <c r="P791076" s="83"/>
    </row>
    <row r="791077" spans="16:16" x14ac:dyDescent="0.3">
      <c r="P791077" s="83"/>
    </row>
    <row r="791078" spans="16:16" x14ac:dyDescent="0.3">
      <c r="P791078" s="83"/>
    </row>
    <row r="791079" spans="16:16" x14ac:dyDescent="0.3">
      <c r="P791079" s="83"/>
    </row>
    <row r="791080" spans="16:16" x14ac:dyDescent="0.3">
      <c r="P791080" s="83"/>
    </row>
    <row r="791081" spans="16:16" x14ac:dyDescent="0.3">
      <c r="P791081" s="83"/>
    </row>
    <row r="791082" spans="16:16" x14ac:dyDescent="0.3">
      <c r="P791082" s="83"/>
    </row>
    <row r="791083" spans="16:16" x14ac:dyDescent="0.3">
      <c r="P791083" s="83"/>
    </row>
    <row r="791084" spans="16:16" x14ac:dyDescent="0.3">
      <c r="P791084" s="83"/>
    </row>
    <row r="791085" spans="16:16" x14ac:dyDescent="0.3">
      <c r="P791085" s="83"/>
    </row>
    <row r="791086" spans="16:16" x14ac:dyDescent="0.3">
      <c r="P791086" s="83"/>
    </row>
    <row r="791087" spans="16:16" x14ac:dyDescent="0.3">
      <c r="P791087" s="83"/>
    </row>
    <row r="791088" spans="16:16" x14ac:dyDescent="0.3">
      <c r="P791088" s="83"/>
    </row>
    <row r="791089" spans="16:16" x14ac:dyDescent="0.3">
      <c r="P791089" s="83"/>
    </row>
    <row r="791090" spans="16:16" x14ac:dyDescent="0.3">
      <c r="P791090" s="83"/>
    </row>
    <row r="791091" spans="16:16" x14ac:dyDescent="0.3">
      <c r="P791091" s="83"/>
    </row>
    <row r="791092" spans="16:16" x14ac:dyDescent="0.3">
      <c r="P791092" s="83"/>
    </row>
    <row r="791093" spans="16:16" x14ac:dyDescent="0.3">
      <c r="P791093" s="83"/>
    </row>
    <row r="791094" spans="16:16" x14ac:dyDescent="0.3">
      <c r="P791094" s="83"/>
    </row>
    <row r="791095" spans="16:16" x14ac:dyDescent="0.3">
      <c r="P791095" s="83"/>
    </row>
    <row r="791096" spans="16:16" x14ac:dyDescent="0.3">
      <c r="P791096" s="83"/>
    </row>
    <row r="791097" spans="16:16" x14ac:dyDescent="0.3">
      <c r="P791097" s="83"/>
    </row>
    <row r="791098" spans="16:16" x14ac:dyDescent="0.3">
      <c r="P791098" s="83"/>
    </row>
    <row r="791099" spans="16:16" x14ac:dyDescent="0.3">
      <c r="P791099" s="83"/>
    </row>
    <row r="791100" spans="16:16" x14ac:dyDescent="0.3">
      <c r="P791100" s="83"/>
    </row>
    <row r="791101" spans="16:16" x14ac:dyDescent="0.3">
      <c r="P791101" s="83"/>
    </row>
    <row r="791102" spans="16:16" x14ac:dyDescent="0.3">
      <c r="P791102" s="83"/>
    </row>
    <row r="791103" spans="16:16" x14ac:dyDescent="0.3">
      <c r="P791103" s="83"/>
    </row>
    <row r="791104" spans="16:16" x14ac:dyDescent="0.3">
      <c r="P791104" s="83"/>
    </row>
    <row r="791105" spans="16:16" x14ac:dyDescent="0.3">
      <c r="P791105" s="83"/>
    </row>
    <row r="791106" spans="16:16" x14ac:dyDescent="0.3">
      <c r="P791106" s="83"/>
    </row>
    <row r="791107" spans="16:16" x14ac:dyDescent="0.3">
      <c r="P791107" s="83"/>
    </row>
    <row r="791108" spans="16:16" x14ac:dyDescent="0.3">
      <c r="P791108" s="83"/>
    </row>
    <row r="791109" spans="16:16" x14ac:dyDescent="0.3">
      <c r="P791109" s="83"/>
    </row>
    <row r="791110" spans="16:16" x14ac:dyDescent="0.3">
      <c r="P791110" s="83"/>
    </row>
    <row r="791111" spans="16:16" x14ac:dyDescent="0.3">
      <c r="P791111" s="83"/>
    </row>
    <row r="791112" spans="16:16" x14ac:dyDescent="0.3">
      <c r="P791112" s="83"/>
    </row>
    <row r="791113" spans="16:16" x14ac:dyDescent="0.3">
      <c r="P791113" s="83"/>
    </row>
    <row r="791114" spans="16:16" x14ac:dyDescent="0.3">
      <c r="P791114" s="83"/>
    </row>
    <row r="791115" spans="16:16" x14ac:dyDescent="0.3">
      <c r="P791115" s="83"/>
    </row>
    <row r="791116" spans="16:16" x14ac:dyDescent="0.3">
      <c r="P791116" s="83"/>
    </row>
    <row r="791117" spans="16:16" x14ac:dyDescent="0.3">
      <c r="P791117" s="83"/>
    </row>
    <row r="791118" spans="16:16" x14ac:dyDescent="0.3">
      <c r="P791118" s="83"/>
    </row>
    <row r="791119" spans="16:16" x14ac:dyDescent="0.3">
      <c r="P791119" s="83"/>
    </row>
    <row r="791120" spans="16:16" x14ac:dyDescent="0.3">
      <c r="P791120" s="83"/>
    </row>
    <row r="791121" spans="16:16" x14ac:dyDescent="0.3">
      <c r="P791121" s="83"/>
    </row>
    <row r="791122" spans="16:16" x14ac:dyDescent="0.3">
      <c r="P791122" s="83"/>
    </row>
    <row r="791123" spans="16:16" x14ac:dyDescent="0.3">
      <c r="P791123" s="83"/>
    </row>
    <row r="791124" spans="16:16" x14ac:dyDescent="0.3">
      <c r="P791124" s="83"/>
    </row>
    <row r="791125" spans="16:16" x14ac:dyDescent="0.3">
      <c r="P791125" s="83"/>
    </row>
    <row r="791126" spans="16:16" x14ac:dyDescent="0.3">
      <c r="P791126" s="83"/>
    </row>
    <row r="791127" spans="16:16" x14ac:dyDescent="0.3">
      <c r="P791127" s="83"/>
    </row>
    <row r="791128" spans="16:16" x14ac:dyDescent="0.3">
      <c r="P791128" s="83"/>
    </row>
    <row r="791129" spans="16:16" x14ac:dyDescent="0.3">
      <c r="P791129" s="83"/>
    </row>
    <row r="791130" spans="16:16" x14ac:dyDescent="0.3">
      <c r="P791130" s="83"/>
    </row>
    <row r="791131" spans="16:16" x14ac:dyDescent="0.3">
      <c r="P791131" s="83"/>
    </row>
    <row r="791132" spans="16:16" x14ac:dyDescent="0.3">
      <c r="P791132" s="83"/>
    </row>
    <row r="791133" spans="16:16" x14ac:dyDescent="0.3">
      <c r="P791133" s="83"/>
    </row>
    <row r="791134" spans="16:16" x14ac:dyDescent="0.3">
      <c r="P791134" s="83"/>
    </row>
    <row r="791135" spans="16:16" x14ac:dyDescent="0.3">
      <c r="P791135" s="83"/>
    </row>
    <row r="791136" spans="16:16" x14ac:dyDescent="0.3">
      <c r="P791136" s="83"/>
    </row>
    <row r="791137" spans="16:16" x14ac:dyDescent="0.3">
      <c r="P791137" s="83"/>
    </row>
    <row r="791138" spans="16:16" x14ac:dyDescent="0.3">
      <c r="P791138" s="83"/>
    </row>
    <row r="791139" spans="16:16" x14ac:dyDescent="0.3">
      <c r="P791139" s="83"/>
    </row>
    <row r="791140" spans="16:16" x14ac:dyDescent="0.3">
      <c r="P791140" s="83"/>
    </row>
    <row r="791141" spans="16:16" x14ac:dyDescent="0.3">
      <c r="P791141" s="83"/>
    </row>
    <row r="791142" spans="16:16" x14ac:dyDescent="0.3">
      <c r="P791142" s="83"/>
    </row>
    <row r="791143" spans="16:16" x14ac:dyDescent="0.3">
      <c r="P791143" s="83"/>
    </row>
    <row r="791144" spans="16:16" x14ac:dyDescent="0.3">
      <c r="P791144" s="83"/>
    </row>
    <row r="791145" spans="16:16" x14ac:dyDescent="0.3">
      <c r="P791145" s="83"/>
    </row>
    <row r="791146" spans="16:16" x14ac:dyDescent="0.3">
      <c r="P791146" s="83"/>
    </row>
    <row r="791147" spans="16:16" x14ac:dyDescent="0.3">
      <c r="P791147" s="83"/>
    </row>
    <row r="791148" spans="16:16" x14ac:dyDescent="0.3">
      <c r="P791148" s="83"/>
    </row>
    <row r="791149" spans="16:16" x14ac:dyDescent="0.3">
      <c r="P791149" s="83"/>
    </row>
    <row r="791150" spans="16:16" x14ac:dyDescent="0.3">
      <c r="P791150" s="83"/>
    </row>
    <row r="791151" spans="16:16" x14ac:dyDescent="0.3">
      <c r="P791151" s="83"/>
    </row>
    <row r="791152" spans="16:16" x14ac:dyDescent="0.3">
      <c r="P791152" s="83"/>
    </row>
    <row r="791153" spans="16:16" x14ac:dyDescent="0.3">
      <c r="P791153" s="83"/>
    </row>
    <row r="791154" spans="16:16" x14ac:dyDescent="0.3">
      <c r="P791154" s="83"/>
    </row>
    <row r="791155" spans="16:16" x14ac:dyDescent="0.3">
      <c r="P791155" s="83"/>
    </row>
    <row r="791156" spans="16:16" x14ac:dyDescent="0.3">
      <c r="P791156" s="83"/>
    </row>
    <row r="791157" spans="16:16" x14ac:dyDescent="0.3">
      <c r="P791157" s="83"/>
    </row>
    <row r="791158" spans="16:16" x14ac:dyDescent="0.3">
      <c r="P791158" s="83"/>
    </row>
    <row r="791159" spans="16:16" x14ac:dyDescent="0.3">
      <c r="P791159" s="83"/>
    </row>
    <row r="791160" spans="16:16" x14ac:dyDescent="0.3">
      <c r="P791160" s="83"/>
    </row>
    <row r="791161" spans="16:16" x14ac:dyDescent="0.3">
      <c r="P791161" s="83"/>
    </row>
    <row r="791162" spans="16:16" x14ac:dyDescent="0.3">
      <c r="P791162" s="83"/>
    </row>
    <row r="791163" spans="16:16" x14ac:dyDescent="0.3">
      <c r="P791163" s="83"/>
    </row>
    <row r="791164" spans="16:16" x14ac:dyDescent="0.3">
      <c r="P791164" s="83"/>
    </row>
    <row r="791165" spans="16:16" x14ac:dyDescent="0.3">
      <c r="P791165" s="83"/>
    </row>
    <row r="791166" spans="16:16" x14ac:dyDescent="0.3">
      <c r="P791166" s="83"/>
    </row>
    <row r="791167" spans="16:16" x14ac:dyDescent="0.3">
      <c r="P791167" s="83"/>
    </row>
    <row r="791168" spans="16:16" x14ac:dyDescent="0.3">
      <c r="P791168" s="83"/>
    </row>
    <row r="791169" spans="16:16" x14ac:dyDescent="0.3">
      <c r="P791169" s="83"/>
    </row>
    <row r="791170" spans="16:16" x14ac:dyDescent="0.3">
      <c r="P791170" s="83"/>
    </row>
    <row r="791171" spans="16:16" x14ac:dyDescent="0.3">
      <c r="P791171" s="83"/>
    </row>
    <row r="791172" spans="16:16" x14ac:dyDescent="0.3">
      <c r="P791172" s="83"/>
    </row>
    <row r="791173" spans="16:16" x14ac:dyDescent="0.3">
      <c r="P791173" s="83"/>
    </row>
    <row r="791174" spans="16:16" x14ac:dyDescent="0.3">
      <c r="P791174" s="83"/>
    </row>
    <row r="791175" spans="16:16" x14ac:dyDescent="0.3">
      <c r="P791175" s="83"/>
    </row>
    <row r="791176" spans="16:16" x14ac:dyDescent="0.3">
      <c r="P791176" s="83"/>
    </row>
    <row r="791177" spans="16:16" x14ac:dyDescent="0.3">
      <c r="P791177" s="83"/>
    </row>
    <row r="791178" spans="16:16" x14ac:dyDescent="0.3">
      <c r="P791178" s="83"/>
    </row>
    <row r="791179" spans="16:16" x14ac:dyDescent="0.3">
      <c r="P791179" s="83"/>
    </row>
    <row r="791180" spans="16:16" x14ac:dyDescent="0.3">
      <c r="P791180" s="83"/>
    </row>
    <row r="791181" spans="16:16" x14ac:dyDescent="0.3">
      <c r="P791181" s="83"/>
    </row>
    <row r="791182" spans="16:16" x14ac:dyDescent="0.3">
      <c r="P791182" s="83"/>
    </row>
    <row r="791183" spans="16:16" x14ac:dyDescent="0.3">
      <c r="P791183" s="83"/>
    </row>
    <row r="791184" spans="16:16" x14ac:dyDescent="0.3">
      <c r="P791184" s="83"/>
    </row>
    <row r="791185" spans="16:16" x14ac:dyDescent="0.3">
      <c r="P791185" s="83"/>
    </row>
    <row r="791186" spans="16:16" x14ac:dyDescent="0.3">
      <c r="P791186" s="83"/>
    </row>
    <row r="791187" spans="16:16" x14ac:dyDescent="0.3">
      <c r="P791187" s="83"/>
    </row>
    <row r="791188" spans="16:16" x14ac:dyDescent="0.3">
      <c r="P791188" s="83"/>
    </row>
    <row r="791189" spans="16:16" x14ac:dyDescent="0.3">
      <c r="P791189" s="83"/>
    </row>
    <row r="791190" spans="16:16" x14ac:dyDescent="0.3">
      <c r="P791190" s="83"/>
    </row>
    <row r="791191" spans="16:16" x14ac:dyDescent="0.3">
      <c r="P791191" s="83"/>
    </row>
    <row r="791192" spans="16:16" x14ac:dyDescent="0.3">
      <c r="P791192" s="83"/>
    </row>
    <row r="791193" spans="16:16" x14ac:dyDescent="0.3">
      <c r="P791193" s="83"/>
    </row>
    <row r="791194" spans="16:16" x14ac:dyDescent="0.3">
      <c r="P791194" s="83"/>
    </row>
    <row r="791195" spans="16:16" x14ac:dyDescent="0.3">
      <c r="P791195" s="83"/>
    </row>
    <row r="791196" spans="16:16" x14ac:dyDescent="0.3">
      <c r="P791196" s="83"/>
    </row>
    <row r="791197" spans="16:16" x14ac:dyDescent="0.3">
      <c r="P791197" s="83"/>
    </row>
    <row r="791198" spans="16:16" x14ac:dyDescent="0.3">
      <c r="P791198" s="83"/>
    </row>
    <row r="791199" spans="16:16" x14ac:dyDescent="0.3">
      <c r="P791199" s="83"/>
    </row>
    <row r="791200" spans="16:16" x14ac:dyDescent="0.3">
      <c r="P791200" s="83"/>
    </row>
    <row r="791201" spans="16:16" x14ac:dyDescent="0.3">
      <c r="P791201" s="83"/>
    </row>
    <row r="791202" spans="16:16" x14ac:dyDescent="0.3">
      <c r="P791202" s="83"/>
    </row>
    <row r="791203" spans="16:16" x14ac:dyDescent="0.3">
      <c r="P791203" s="83"/>
    </row>
    <row r="791204" spans="16:16" x14ac:dyDescent="0.3">
      <c r="P791204" s="83"/>
    </row>
    <row r="791205" spans="16:16" x14ac:dyDescent="0.3">
      <c r="P791205" s="83"/>
    </row>
    <row r="791206" spans="16:16" x14ac:dyDescent="0.3">
      <c r="P791206" s="83"/>
    </row>
    <row r="791207" spans="16:16" x14ac:dyDescent="0.3">
      <c r="P791207" s="83"/>
    </row>
    <row r="791208" spans="16:16" x14ac:dyDescent="0.3">
      <c r="P791208" s="83"/>
    </row>
    <row r="791209" spans="16:16" x14ac:dyDescent="0.3">
      <c r="P791209" s="83"/>
    </row>
    <row r="791210" spans="16:16" x14ac:dyDescent="0.3">
      <c r="P791210" s="83"/>
    </row>
    <row r="791211" spans="16:16" x14ac:dyDescent="0.3">
      <c r="P791211" s="83"/>
    </row>
    <row r="791212" spans="16:16" x14ac:dyDescent="0.3">
      <c r="P791212" s="83"/>
    </row>
    <row r="791213" spans="16:16" x14ac:dyDescent="0.3">
      <c r="P791213" s="83"/>
    </row>
    <row r="791214" spans="16:16" x14ac:dyDescent="0.3">
      <c r="P791214" s="83"/>
    </row>
    <row r="791215" spans="16:16" x14ac:dyDescent="0.3">
      <c r="P791215" s="83"/>
    </row>
    <row r="791216" spans="16:16" x14ac:dyDescent="0.3">
      <c r="P791216" s="83"/>
    </row>
    <row r="791217" spans="16:16" x14ac:dyDescent="0.3">
      <c r="P791217" s="83"/>
    </row>
    <row r="791218" spans="16:16" x14ac:dyDescent="0.3">
      <c r="P791218" s="83"/>
    </row>
    <row r="791219" spans="16:16" x14ac:dyDescent="0.3">
      <c r="P791219" s="83"/>
    </row>
    <row r="791220" spans="16:16" x14ac:dyDescent="0.3">
      <c r="P791220" s="83"/>
    </row>
    <row r="791221" spans="16:16" x14ac:dyDescent="0.3">
      <c r="P791221" s="83"/>
    </row>
    <row r="791222" spans="16:16" x14ac:dyDescent="0.3">
      <c r="P791222" s="83"/>
    </row>
    <row r="791223" spans="16:16" x14ac:dyDescent="0.3">
      <c r="P791223" s="83"/>
    </row>
    <row r="791224" spans="16:16" x14ac:dyDescent="0.3">
      <c r="P791224" s="83"/>
    </row>
    <row r="791225" spans="16:16" x14ac:dyDescent="0.3">
      <c r="P791225" s="83"/>
    </row>
    <row r="791226" spans="16:16" x14ac:dyDescent="0.3">
      <c r="P791226" s="83"/>
    </row>
    <row r="791227" spans="16:16" x14ac:dyDescent="0.3">
      <c r="P791227" s="83"/>
    </row>
    <row r="791228" spans="16:16" x14ac:dyDescent="0.3">
      <c r="P791228" s="83"/>
    </row>
    <row r="791229" spans="16:16" x14ac:dyDescent="0.3">
      <c r="P791229" s="83"/>
    </row>
    <row r="791230" spans="16:16" x14ac:dyDescent="0.3">
      <c r="P791230" s="83"/>
    </row>
    <row r="791231" spans="16:16" x14ac:dyDescent="0.3">
      <c r="P791231" s="83"/>
    </row>
    <row r="791232" spans="16:16" x14ac:dyDescent="0.3">
      <c r="P791232" s="83"/>
    </row>
    <row r="791233" spans="16:16" x14ac:dyDescent="0.3">
      <c r="P791233" s="83"/>
    </row>
    <row r="791234" spans="16:16" x14ac:dyDescent="0.3">
      <c r="P791234" s="83"/>
    </row>
    <row r="791235" spans="16:16" x14ac:dyDescent="0.3">
      <c r="P791235" s="83"/>
    </row>
    <row r="791236" spans="16:16" x14ac:dyDescent="0.3">
      <c r="P791236" s="83"/>
    </row>
    <row r="791237" spans="16:16" x14ac:dyDescent="0.3">
      <c r="P791237" s="83"/>
    </row>
    <row r="791238" spans="16:16" x14ac:dyDescent="0.3">
      <c r="P791238" s="83"/>
    </row>
    <row r="791239" spans="16:16" x14ac:dyDescent="0.3">
      <c r="P791239" s="83"/>
    </row>
    <row r="791240" spans="16:16" x14ac:dyDescent="0.3">
      <c r="P791240" s="83"/>
    </row>
    <row r="791241" spans="16:16" x14ac:dyDescent="0.3">
      <c r="P791241" s="83"/>
    </row>
    <row r="791242" spans="16:16" x14ac:dyDescent="0.3">
      <c r="P791242" s="83"/>
    </row>
    <row r="791243" spans="16:16" x14ac:dyDescent="0.3">
      <c r="P791243" s="83"/>
    </row>
    <row r="791244" spans="16:16" x14ac:dyDescent="0.3">
      <c r="P791244" s="83"/>
    </row>
    <row r="791245" spans="16:16" x14ac:dyDescent="0.3">
      <c r="P791245" s="83"/>
    </row>
    <row r="791246" spans="16:16" x14ac:dyDescent="0.3">
      <c r="P791246" s="83"/>
    </row>
    <row r="791247" spans="16:16" x14ac:dyDescent="0.3">
      <c r="P791247" s="83"/>
    </row>
    <row r="791248" spans="16:16" x14ac:dyDescent="0.3">
      <c r="P791248" s="83"/>
    </row>
    <row r="791249" spans="16:16" x14ac:dyDescent="0.3">
      <c r="P791249" s="83"/>
    </row>
    <row r="791250" spans="16:16" x14ac:dyDescent="0.3">
      <c r="P791250" s="83"/>
    </row>
    <row r="791251" spans="16:16" x14ac:dyDescent="0.3">
      <c r="P791251" s="83"/>
    </row>
    <row r="791252" spans="16:16" x14ac:dyDescent="0.3">
      <c r="P791252" s="83"/>
    </row>
    <row r="791253" spans="16:16" x14ac:dyDescent="0.3">
      <c r="P791253" s="83"/>
    </row>
    <row r="791254" spans="16:16" x14ac:dyDescent="0.3">
      <c r="P791254" s="83"/>
    </row>
    <row r="791255" spans="16:16" x14ac:dyDescent="0.3">
      <c r="P791255" s="83"/>
    </row>
    <row r="791256" spans="16:16" x14ac:dyDescent="0.3">
      <c r="P791256" s="83"/>
    </row>
    <row r="791257" spans="16:16" x14ac:dyDescent="0.3">
      <c r="P791257" s="83"/>
    </row>
    <row r="791258" spans="16:16" x14ac:dyDescent="0.3">
      <c r="P791258" s="83"/>
    </row>
    <row r="791259" spans="16:16" x14ac:dyDescent="0.3">
      <c r="P791259" s="83"/>
    </row>
    <row r="791260" spans="16:16" x14ac:dyDescent="0.3">
      <c r="P791260" s="83"/>
    </row>
    <row r="791261" spans="16:16" x14ac:dyDescent="0.3">
      <c r="P791261" s="83"/>
    </row>
    <row r="791262" spans="16:16" x14ac:dyDescent="0.3">
      <c r="P791262" s="83"/>
    </row>
    <row r="791263" spans="16:16" x14ac:dyDescent="0.3">
      <c r="P791263" s="83"/>
    </row>
    <row r="791264" spans="16:16" x14ac:dyDescent="0.3">
      <c r="P791264" s="83"/>
    </row>
    <row r="791265" spans="16:16" x14ac:dyDescent="0.3">
      <c r="P791265" s="83"/>
    </row>
    <row r="791266" spans="16:16" x14ac:dyDescent="0.3">
      <c r="P791266" s="83"/>
    </row>
    <row r="791267" spans="16:16" x14ac:dyDescent="0.3">
      <c r="P791267" s="83"/>
    </row>
    <row r="791268" spans="16:16" x14ac:dyDescent="0.3">
      <c r="P791268" s="83"/>
    </row>
    <row r="791269" spans="16:16" x14ac:dyDescent="0.3">
      <c r="P791269" s="83"/>
    </row>
    <row r="791270" spans="16:16" x14ac:dyDescent="0.3">
      <c r="P791270" s="83"/>
    </row>
    <row r="791271" spans="16:16" x14ac:dyDescent="0.3">
      <c r="P791271" s="83"/>
    </row>
    <row r="791272" spans="16:16" x14ac:dyDescent="0.3">
      <c r="P791272" s="83"/>
    </row>
    <row r="791273" spans="16:16" x14ac:dyDescent="0.3">
      <c r="P791273" s="83"/>
    </row>
    <row r="791274" spans="16:16" x14ac:dyDescent="0.3">
      <c r="P791274" s="83"/>
    </row>
    <row r="791275" spans="16:16" x14ac:dyDescent="0.3">
      <c r="P791275" s="83"/>
    </row>
    <row r="791276" spans="16:16" x14ac:dyDescent="0.3">
      <c r="P791276" s="83"/>
    </row>
    <row r="791277" spans="16:16" x14ac:dyDescent="0.3">
      <c r="P791277" s="83"/>
    </row>
    <row r="791278" spans="16:16" x14ac:dyDescent="0.3">
      <c r="P791278" s="83"/>
    </row>
    <row r="791279" spans="16:16" x14ac:dyDescent="0.3">
      <c r="P791279" s="83"/>
    </row>
    <row r="791280" spans="16:16" x14ac:dyDescent="0.3">
      <c r="P791280" s="83"/>
    </row>
    <row r="791281" spans="16:16" x14ac:dyDescent="0.3">
      <c r="P791281" s="83"/>
    </row>
    <row r="791282" spans="16:16" x14ac:dyDescent="0.3">
      <c r="P791282" s="83"/>
    </row>
    <row r="791283" spans="16:16" x14ac:dyDescent="0.3">
      <c r="P791283" s="83"/>
    </row>
    <row r="791284" spans="16:16" x14ac:dyDescent="0.3">
      <c r="P791284" s="83"/>
    </row>
    <row r="791285" spans="16:16" x14ac:dyDescent="0.3">
      <c r="P791285" s="83"/>
    </row>
    <row r="791286" spans="16:16" x14ac:dyDescent="0.3">
      <c r="P791286" s="83"/>
    </row>
    <row r="791287" spans="16:16" x14ac:dyDescent="0.3">
      <c r="P791287" s="83"/>
    </row>
    <row r="791288" spans="16:16" x14ac:dyDescent="0.3">
      <c r="P791288" s="83"/>
    </row>
    <row r="791289" spans="16:16" x14ac:dyDescent="0.3">
      <c r="P791289" s="83"/>
    </row>
    <row r="791290" spans="16:16" x14ac:dyDescent="0.3">
      <c r="P791290" s="83"/>
    </row>
    <row r="791291" spans="16:16" x14ac:dyDescent="0.3">
      <c r="P791291" s="83"/>
    </row>
    <row r="791292" spans="16:16" x14ac:dyDescent="0.3">
      <c r="P791292" s="83"/>
    </row>
    <row r="791293" spans="16:16" x14ac:dyDescent="0.3">
      <c r="P791293" s="83"/>
    </row>
    <row r="791294" spans="16:16" x14ac:dyDescent="0.3">
      <c r="P791294" s="83"/>
    </row>
    <row r="791295" spans="16:16" x14ac:dyDescent="0.3">
      <c r="P791295" s="83"/>
    </row>
    <row r="791296" spans="16:16" x14ac:dyDescent="0.3">
      <c r="P791296" s="83"/>
    </row>
    <row r="791297" spans="16:16" x14ac:dyDescent="0.3">
      <c r="P791297" s="83"/>
    </row>
    <row r="791298" spans="16:16" x14ac:dyDescent="0.3">
      <c r="P791298" s="83"/>
    </row>
    <row r="791299" spans="16:16" x14ac:dyDescent="0.3">
      <c r="P791299" s="83"/>
    </row>
    <row r="791300" spans="16:16" x14ac:dyDescent="0.3">
      <c r="P791300" s="83"/>
    </row>
    <row r="791301" spans="16:16" x14ac:dyDescent="0.3">
      <c r="P791301" s="83"/>
    </row>
    <row r="791302" spans="16:16" x14ac:dyDescent="0.3">
      <c r="P791302" s="83"/>
    </row>
    <row r="791303" spans="16:16" x14ac:dyDescent="0.3">
      <c r="P791303" s="83"/>
    </row>
    <row r="791304" spans="16:16" x14ac:dyDescent="0.3">
      <c r="P791304" s="83"/>
    </row>
    <row r="791305" spans="16:16" x14ac:dyDescent="0.3">
      <c r="P791305" s="83"/>
    </row>
    <row r="791306" spans="16:16" x14ac:dyDescent="0.3">
      <c r="P791306" s="83"/>
    </row>
    <row r="791307" spans="16:16" x14ac:dyDescent="0.3">
      <c r="P791307" s="83"/>
    </row>
    <row r="791308" spans="16:16" x14ac:dyDescent="0.3">
      <c r="P791308" s="83"/>
    </row>
    <row r="791309" spans="16:16" x14ac:dyDescent="0.3">
      <c r="P791309" s="83"/>
    </row>
    <row r="791310" spans="16:16" x14ac:dyDescent="0.3">
      <c r="P791310" s="83"/>
    </row>
    <row r="791311" spans="16:16" x14ac:dyDescent="0.3">
      <c r="P791311" s="83"/>
    </row>
    <row r="791312" spans="16:16" x14ac:dyDescent="0.3">
      <c r="P791312" s="83"/>
    </row>
    <row r="791313" spans="16:16" x14ac:dyDescent="0.3">
      <c r="P791313" s="83"/>
    </row>
    <row r="791314" spans="16:16" x14ac:dyDescent="0.3">
      <c r="P791314" s="83"/>
    </row>
    <row r="791315" spans="16:16" x14ac:dyDescent="0.3">
      <c r="P791315" s="83"/>
    </row>
    <row r="791316" spans="16:16" x14ac:dyDescent="0.3">
      <c r="P791316" s="83"/>
    </row>
    <row r="791317" spans="16:16" x14ac:dyDescent="0.3">
      <c r="P791317" s="83"/>
    </row>
    <row r="791318" spans="16:16" x14ac:dyDescent="0.3">
      <c r="P791318" s="83"/>
    </row>
    <row r="791319" spans="16:16" x14ac:dyDescent="0.3">
      <c r="P791319" s="83"/>
    </row>
    <row r="791320" spans="16:16" x14ac:dyDescent="0.3">
      <c r="P791320" s="83"/>
    </row>
    <row r="791321" spans="16:16" x14ac:dyDescent="0.3">
      <c r="P791321" s="83"/>
    </row>
    <row r="791322" spans="16:16" x14ac:dyDescent="0.3">
      <c r="P791322" s="83"/>
    </row>
    <row r="791323" spans="16:16" x14ac:dyDescent="0.3">
      <c r="P791323" s="83"/>
    </row>
    <row r="791324" spans="16:16" x14ac:dyDescent="0.3">
      <c r="P791324" s="83"/>
    </row>
    <row r="791325" spans="16:16" x14ac:dyDescent="0.3">
      <c r="P791325" s="83"/>
    </row>
    <row r="791326" spans="16:16" x14ac:dyDescent="0.3">
      <c r="P791326" s="83"/>
    </row>
    <row r="791327" spans="16:16" x14ac:dyDescent="0.3">
      <c r="P791327" s="83"/>
    </row>
    <row r="791328" spans="16:16" x14ac:dyDescent="0.3">
      <c r="P791328" s="83"/>
    </row>
    <row r="791329" spans="16:16" x14ac:dyDescent="0.3">
      <c r="P791329" s="83"/>
    </row>
    <row r="791330" spans="16:16" x14ac:dyDescent="0.3">
      <c r="P791330" s="83"/>
    </row>
    <row r="791331" spans="16:16" x14ac:dyDescent="0.3">
      <c r="P791331" s="83"/>
    </row>
    <row r="791332" spans="16:16" x14ac:dyDescent="0.3">
      <c r="P791332" s="83"/>
    </row>
    <row r="791333" spans="16:16" x14ac:dyDescent="0.3">
      <c r="P791333" s="83"/>
    </row>
    <row r="791334" spans="16:16" x14ac:dyDescent="0.3">
      <c r="P791334" s="83"/>
    </row>
    <row r="791335" spans="16:16" x14ac:dyDescent="0.3">
      <c r="P791335" s="83"/>
    </row>
    <row r="791336" spans="16:16" x14ac:dyDescent="0.3">
      <c r="P791336" s="83"/>
    </row>
    <row r="791337" spans="16:16" x14ac:dyDescent="0.3">
      <c r="P791337" s="83"/>
    </row>
    <row r="791338" spans="16:16" x14ac:dyDescent="0.3">
      <c r="P791338" s="83"/>
    </row>
    <row r="791339" spans="16:16" x14ac:dyDescent="0.3">
      <c r="P791339" s="83"/>
    </row>
    <row r="791340" spans="16:16" x14ac:dyDescent="0.3">
      <c r="P791340" s="83"/>
    </row>
    <row r="791341" spans="16:16" x14ac:dyDescent="0.3">
      <c r="P791341" s="83"/>
    </row>
    <row r="791342" spans="16:16" x14ac:dyDescent="0.3">
      <c r="P791342" s="83"/>
    </row>
    <row r="791343" spans="16:16" x14ac:dyDescent="0.3">
      <c r="P791343" s="83"/>
    </row>
    <row r="791344" spans="16:16" x14ac:dyDescent="0.3">
      <c r="P791344" s="83"/>
    </row>
    <row r="791345" spans="16:16" x14ac:dyDescent="0.3">
      <c r="P791345" s="83"/>
    </row>
    <row r="791346" spans="16:16" x14ac:dyDescent="0.3">
      <c r="P791346" s="83"/>
    </row>
    <row r="791347" spans="16:16" x14ac:dyDescent="0.3">
      <c r="P791347" s="83"/>
    </row>
    <row r="791348" spans="16:16" x14ac:dyDescent="0.3">
      <c r="P791348" s="83"/>
    </row>
    <row r="791349" spans="16:16" x14ac:dyDescent="0.3">
      <c r="P791349" s="83"/>
    </row>
    <row r="791350" spans="16:16" x14ac:dyDescent="0.3">
      <c r="P791350" s="83"/>
    </row>
    <row r="791351" spans="16:16" x14ac:dyDescent="0.3">
      <c r="P791351" s="83"/>
    </row>
    <row r="791352" spans="16:16" x14ac:dyDescent="0.3">
      <c r="P791352" s="83"/>
    </row>
    <row r="791353" spans="16:16" x14ac:dyDescent="0.3">
      <c r="P791353" s="83"/>
    </row>
    <row r="791354" spans="16:16" x14ac:dyDescent="0.3">
      <c r="P791354" s="83"/>
    </row>
    <row r="791355" spans="16:16" x14ac:dyDescent="0.3">
      <c r="P791355" s="83"/>
    </row>
    <row r="791356" spans="16:16" x14ac:dyDescent="0.3">
      <c r="P791356" s="83"/>
    </row>
    <row r="791357" spans="16:16" x14ac:dyDescent="0.3">
      <c r="P791357" s="83"/>
    </row>
    <row r="791358" spans="16:16" x14ac:dyDescent="0.3">
      <c r="P791358" s="83"/>
    </row>
    <row r="791359" spans="16:16" x14ac:dyDescent="0.3">
      <c r="P791359" s="83"/>
    </row>
    <row r="791360" spans="16:16" x14ac:dyDescent="0.3">
      <c r="P791360" s="83"/>
    </row>
    <row r="791361" spans="16:16" x14ac:dyDescent="0.3">
      <c r="P791361" s="83"/>
    </row>
    <row r="791362" spans="16:16" x14ac:dyDescent="0.3">
      <c r="P791362" s="83"/>
    </row>
    <row r="791363" spans="16:16" x14ac:dyDescent="0.3">
      <c r="P791363" s="83"/>
    </row>
    <row r="791364" spans="16:16" x14ac:dyDescent="0.3">
      <c r="P791364" s="83"/>
    </row>
    <row r="791365" spans="16:16" x14ac:dyDescent="0.3">
      <c r="P791365" s="83"/>
    </row>
    <row r="791366" spans="16:16" x14ac:dyDescent="0.3">
      <c r="P791366" s="83"/>
    </row>
    <row r="791367" spans="16:16" x14ac:dyDescent="0.3">
      <c r="P791367" s="83"/>
    </row>
    <row r="791368" spans="16:16" x14ac:dyDescent="0.3">
      <c r="P791368" s="83"/>
    </row>
    <row r="791369" spans="16:16" x14ac:dyDescent="0.3">
      <c r="P791369" s="83"/>
    </row>
    <row r="791370" spans="16:16" x14ac:dyDescent="0.3">
      <c r="P791370" s="83"/>
    </row>
    <row r="791371" spans="16:16" x14ac:dyDescent="0.3">
      <c r="P791371" s="83"/>
    </row>
    <row r="791372" spans="16:16" x14ac:dyDescent="0.3">
      <c r="P791372" s="83"/>
    </row>
    <row r="791373" spans="16:16" x14ac:dyDescent="0.3">
      <c r="P791373" s="83"/>
    </row>
    <row r="791374" spans="16:16" x14ac:dyDescent="0.3">
      <c r="P791374" s="83"/>
    </row>
    <row r="791375" spans="16:16" x14ac:dyDescent="0.3">
      <c r="P791375" s="83"/>
    </row>
    <row r="791376" spans="16:16" x14ac:dyDescent="0.3">
      <c r="P791376" s="83"/>
    </row>
    <row r="791377" spans="16:16" x14ac:dyDescent="0.3">
      <c r="P791377" s="83"/>
    </row>
    <row r="791378" spans="16:16" x14ac:dyDescent="0.3">
      <c r="P791378" s="83"/>
    </row>
    <row r="791379" spans="16:16" x14ac:dyDescent="0.3">
      <c r="P791379" s="83"/>
    </row>
    <row r="791380" spans="16:16" x14ac:dyDescent="0.3">
      <c r="P791380" s="83"/>
    </row>
    <row r="791381" spans="16:16" x14ac:dyDescent="0.3">
      <c r="P791381" s="83"/>
    </row>
    <row r="791382" spans="16:16" x14ac:dyDescent="0.3">
      <c r="P791382" s="83"/>
    </row>
    <row r="791383" spans="16:16" x14ac:dyDescent="0.3">
      <c r="P791383" s="83"/>
    </row>
    <row r="791384" spans="16:16" x14ac:dyDescent="0.3">
      <c r="P791384" s="83"/>
    </row>
    <row r="791385" spans="16:16" x14ac:dyDescent="0.3">
      <c r="P791385" s="83"/>
    </row>
    <row r="791386" spans="16:16" x14ac:dyDescent="0.3">
      <c r="P791386" s="83"/>
    </row>
    <row r="791387" spans="16:16" x14ac:dyDescent="0.3">
      <c r="P791387" s="83"/>
    </row>
    <row r="791388" spans="16:16" x14ac:dyDescent="0.3">
      <c r="P791388" s="83"/>
    </row>
    <row r="791389" spans="16:16" x14ac:dyDescent="0.3">
      <c r="P791389" s="83"/>
    </row>
    <row r="791390" spans="16:16" x14ac:dyDescent="0.3">
      <c r="P791390" s="83"/>
    </row>
    <row r="791391" spans="16:16" x14ac:dyDescent="0.3">
      <c r="P791391" s="83"/>
    </row>
    <row r="791392" spans="16:16" x14ac:dyDescent="0.3">
      <c r="P791392" s="83"/>
    </row>
    <row r="791393" spans="16:16" x14ac:dyDescent="0.3">
      <c r="P791393" s="83"/>
    </row>
    <row r="791394" spans="16:16" x14ac:dyDescent="0.3">
      <c r="P791394" s="83"/>
    </row>
    <row r="791395" spans="16:16" x14ac:dyDescent="0.3">
      <c r="P791395" s="83"/>
    </row>
    <row r="791396" spans="16:16" x14ac:dyDescent="0.3">
      <c r="P791396" s="83"/>
    </row>
    <row r="791397" spans="16:16" x14ac:dyDescent="0.3">
      <c r="P791397" s="83"/>
    </row>
    <row r="791398" spans="16:16" x14ac:dyDescent="0.3">
      <c r="P791398" s="83"/>
    </row>
    <row r="791399" spans="16:16" x14ac:dyDescent="0.3">
      <c r="P791399" s="83"/>
    </row>
    <row r="791400" spans="16:16" x14ac:dyDescent="0.3">
      <c r="P791400" s="83"/>
    </row>
    <row r="791401" spans="16:16" x14ac:dyDescent="0.3">
      <c r="P791401" s="83"/>
    </row>
    <row r="791402" spans="16:16" x14ac:dyDescent="0.3">
      <c r="P791402" s="83"/>
    </row>
    <row r="791403" spans="16:16" x14ac:dyDescent="0.3">
      <c r="P791403" s="83"/>
    </row>
    <row r="791404" spans="16:16" x14ac:dyDescent="0.3">
      <c r="P791404" s="83"/>
    </row>
    <row r="791405" spans="16:16" x14ac:dyDescent="0.3">
      <c r="P791405" s="83"/>
    </row>
    <row r="791406" spans="16:16" x14ac:dyDescent="0.3">
      <c r="P791406" s="83"/>
    </row>
    <row r="791407" spans="16:16" x14ac:dyDescent="0.3">
      <c r="P791407" s="83"/>
    </row>
    <row r="791408" spans="16:16" x14ac:dyDescent="0.3">
      <c r="P791408" s="83"/>
    </row>
    <row r="791409" spans="16:16" x14ac:dyDescent="0.3">
      <c r="P791409" s="83"/>
    </row>
    <row r="791410" spans="16:16" x14ac:dyDescent="0.3">
      <c r="P791410" s="83"/>
    </row>
    <row r="791411" spans="16:16" x14ac:dyDescent="0.3">
      <c r="P791411" s="83"/>
    </row>
    <row r="791412" spans="16:16" x14ac:dyDescent="0.3">
      <c r="P791412" s="83"/>
    </row>
    <row r="791413" spans="16:16" x14ac:dyDescent="0.3">
      <c r="P791413" s="83"/>
    </row>
    <row r="791414" spans="16:16" x14ac:dyDescent="0.3">
      <c r="P791414" s="83"/>
    </row>
    <row r="791415" spans="16:16" x14ac:dyDescent="0.3">
      <c r="P791415" s="83"/>
    </row>
    <row r="791416" spans="16:16" x14ac:dyDescent="0.3">
      <c r="P791416" s="83"/>
    </row>
    <row r="791417" spans="16:16" x14ac:dyDescent="0.3">
      <c r="P791417" s="83"/>
    </row>
    <row r="791418" spans="16:16" x14ac:dyDescent="0.3">
      <c r="P791418" s="83"/>
    </row>
    <row r="791419" spans="16:16" x14ac:dyDescent="0.3">
      <c r="P791419" s="83"/>
    </row>
    <row r="791420" spans="16:16" x14ac:dyDescent="0.3">
      <c r="P791420" s="83"/>
    </row>
    <row r="791421" spans="16:16" x14ac:dyDescent="0.3">
      <c r="P791421" s="83"/>
    </row>
    <row r="791422" spans="16:16" x14ac:dyDescent="0.3">
      <c r="P791422" s="83"/>
    </row>
    <row r="791423" spans="16:16" x14ac:dyDescent="0.3">
      <c r="P791423" s="83"/>
    </row>
    <row r="791424" spans="16:16" x14ac:dyDescent="0.3">
      <c r="P791424" s="83"/>
    </row>
    <row r="791425" spans="16:16" x14ac:dyDescent="0.3">
      <c r="P791425" s="83"/>
    </row>
    <row r="791426" spans="16:16" x14ac:dyDescent="0.3">
      <c r="P791426" s="83"/>
    </row>
    <row r="791427" spans="16:16" x14ac:dyDescent="0.3">
      <c r="P791427" s="83"/>
    </row>
    <row r="791428" spans="16:16" x14ac:dyDescent="0.3">
      <c r="P791428" s="83"/>
    </row>
    <row r="791429" spans="16:16" x14ac:dyDescent="0.3">
      <c r="P791429" s="83"/>
    </row>
    <row r="791430" spans="16:16" x14ac:dyDescent="0.3">
      <c r="P791430" s="83"/>
    </row>
    <row r="791431" spans="16:16" x14ac:dyDescent="0.3">
      <c r="P791431" s="83"/>
    </row>
    <row r="791432" spans="16:16" x14ac:dyDescent="0.3">
      <c r="P791432" s="83"/>
    </row>
    <row r="791433" spans="16:16" x14ac:dyDescent="0.3">
      <c r="P791433" s="83"/>
    </row>
    <row r="791434" spans="16:16" x14ac:dyDescent="0.3">
      <c r="P791434" s="83"/>
    </row>
    <row r="791435" spans="16:16" x14ac:dyDescent="0.3">
      <c r="P791435" s="83"/>
    </row>
    <row r="791436" spans="16:16" x14ac:dyDescent="0.3">
      <c r="P791436" s="83"/>
    </row>
    <row r="791437" spans="16:16" x14ac:dyDescent="0.3">
      <c r="P791437" s="83"/>
    </row>
    <row r="791438" spans="16:16" x14ac:dyDescent="0.3">
      <c r="P791438" s="83"/>
    </row>
    <row r="791439" spans="16:16" x14ac:dyDescent="0.3">
      <c r="P791439" s="83"/>
    </row>
    <row r="791440" spans="16:16" x14ac:dyDescent="0.3">
      <c r="P791440" s="83"/>
    </row>
    <row r="791441" spans="16:16" x14ac:dyDescent="0.3">
      <c r="P791441" s="83"/>
    </row>
    <row r="791442" spans="16:16" x14ac:dyDescent="0.3">
      <c r="P791442" s="83"/>
    </row>
    <row r="791443" spans="16:16" x14ac:dyDescent="0.3">
      <c r="P791443" s="83"/>
    </row>
    <row r="791444" spans="16:16" x14ac:dyDescent="0.3">
      <c r="P791444" s="83"/>
    </row>
    <row r="791445" spans="16:16" x14ac:dyDescent="0.3">
      <c r="P791445" s="83"/>
    </row>
    <row r="791446" spans="16:16" x14ac:dyDescent="0.3">
      <c r="P791446" s="83"/>
    </row>
    <row r="791447" spans="16:16" x14ac:dyDescent="0.3">
      <c r="P791447" s="83"/>
    </row>
    <row r="791448" spans="16:16" x14ac:dyDescent="0.3">
      <c r="P791448" s="83"/>
    </row>
    <row r="791449" spans="16:16" x14ac:dyDescent="0.3">
      <c r="P791449" s="83"/>
    </row>
    <row r="791450" spans="16:16" x14ac:dyDescent="0.3">
      <c r="P791450" s="83"/>
    </row>
    <row r="791451" spans="16:16" x14ac:dyDescent="0.3">
      <c r="P791451" s="83"/>
    </row>
    <row r="791452" spans="16:16" x14ac:dyDescent="0.3">
      <c r="P791452" s="83"/>
    </row>
    <row r="791453" spans="16:16" x14ac:dyDescent="0.3">
      <c r="P791453" s="83"/>
    </row>
    <row r="791454" spans="16:16" x14ac:dyDescent="0.3">
      <c r="P791454" s="83"/>
    </row>
    <row r="791455" spans="16:16" x14ac:dyDescent="0.3">
      <c r="P791455" s="83"/>
    </row>
    <row r="791456" spans="16:16" x14ac:dyDescent="0.3">
      <c r="P791456" s="83"/>
    </row>
    <row r="791457" spans="16:16" x14ac:dyDescent="0.3">
      <c r="P791457" s="83"/>
    </row>
    <row r="791458" spans="16:16" x14ac:dyDescent="0.3">
      <c r="P791458" s="83"/>
    </row>
    <row r="791459" spans="16:16" x14ac:dyDescent="0.3">
      <c r="P791459" s="83"/>
    </row>
    <row r="791460" spans="16:16" x14ac:dyDescent="0.3">
      <c r="P791460" s="83"/>
    </row>
    <row r="791461" spans="16:16" x14ac:dyDescent="0.3">
      <c r="P791461" s="83"/>
    </row>
    <row r="791462" spans="16:16" x14ac:dyDescent="0.3">
      <c r="P791462" s="83"/>
    </row>
    <row r="791463" spans="16:16" x14ac:dyDescent="0.3">
      <c r="P791463" s="83"/>
    </row>
    <row r="791464" spans="16:16" x14ac:dyDescent="0.3">
      <c r="P791464" s="83"/>
    </row>
    <row r="791465" spans="16:16" x14ac:dyDescent="0.3">
      <c r="P791465" s="83"/>
    </row>
    <row r="791466" spans="16:16" x14ac:dyDescent="0.3">
      <c r="P791466" s="83"/>
    </row>
    <row r="791467" spans="16:16" x14ac:dyDescent="0.3">
      <c r="P791467" s="83"/>
    </row>
    <row r="791468" spans="16:16" x14ac:dyDescent="0.3">
      <c r="P791468" s="83"/>
    </row>
    <row r="791469" spans="16:16" x14ac:dyDescent="0.3">
      <c r="P791469" s="83"/>
    </row>
    <row r="791470" spans="16:16" x14ac:dyDescent="0.3">
      <c r="P791470" s="83"/>
    </row>
    <row r="791471" spans="16:16" x14ac:dyDescent="0.3">
      <c r="P791471" s="83"/>
    </row>
    <row r="791472" spans="16:16" x14ac:dyDescent="0.3">
      <c r="P791472" s="83"/>
    </row>
    <row r="791473" spans="16:16" x14ac:dyDescent="0.3">
      <c r="P791473" s="83"/>
    </row>
    <row r="791474" spans="16:16" x14ac:dyDescent="0.3">
      <c r="P791474" s="83"/>
    </row>
    <row r="791475" spans="16:16" x14ac:dyDescent="0.3">
      <c r="P791475" s="83"/>
    </row>
    <row r="791476" spans="16:16" x14ac:dyDescent="0.3">
      <c r="P791476" s="83"/>
    </row>
    <row r="791477" spans="16:16" x14ac:dyDescent="0.3">
      <c r="P791477" s="83"/>
    </row>
    <row r="791478" spans="16:16" x14ac:dyDescent="0.3">
      <c r="P791478" s="83"/>
    </row>
    <row r="791479" spans="16:16" x14ac:dyDescent="0.3">
      <c r="P791479" s="83"/>
    </row>
    <row r="791480" spans="16:16" x14ac:dyDescent="0.3">
      <c r="P791480" s="83"/>
    </row>
    <row r="791481" spans="16:16" x14ac:dyDescent="0.3">
      <c r="P791481" s="83"/>
    </row>
    <row r="791482" spans="16:16" x14ac:dyDescent="0.3">
      <c r="P791482" s="83"/>
    </row>
    <row r="791483" spans="16:16" x14ac:dyDescent="0.3">
      <c r="P791483" s="83"/>
    </row>
    <row r="791484" spans="16:16" x14ac:dyDescent="0.3">
      <c r="P791484" s="83"/>
    </row>
    <row r="791485" spans="16:16" x14ac:dyDescent="0.3">
      <c r="P791485" s="83"/>
    </row>
    <row r="791486" spans="16:16" x14ac:dyDescent="0.3">
      <c r="P791486" s="83"/>
    </row>
    <row r="791487" spans="16:16" x14ac:dyDescent="0.3">
      <c r="P791487" s="83"/>
    </row>
    <row r="791488" spans="16:16" x14ac:dyDescent="0.3">
      <c r="P791488" s="83"/>
    </row>
    <row r="791489" spans="16:16" x14ac:dyDescent="0.3">
      <c r="P791489" s="83"/>
    </row>
    <row r="791490" spans="16:16" x14ac:dyDescent="0.3">
      <c r="P791490" s="83"/>
    </row>
    <row r="791491" spans="16:16" x14ac:dyDescent="0.3">
      <c r="P791491" s="83"/>
    </row>
    <row r="791492" spans="16:16" x14ac:dyDescent="0.3">
      <c r="P791492" s="83"/>
    </row>
    <row r="791493" spans="16:16" x14ac:dyDescent="0.3">
      <c r="P791493" s="83"/>
    </row>
    <row r="791494" spans="16:16" x14ac:dyDescent="0.3">
      <c r="P791494" s="83"/>
    </row>
    <row r="791495" spans="16:16" x14ac:dyDescent="0.3">
      <c r="P791495" s="83"/>
    </row>
    <row r="791496" spans="16:16" x14ac:dyDescent="0.3">
      <c r="P791496" s="83"/>
    </row>
    <row r="791497" spans="16:16" x14ac:dyDescent="0.3">
      <c r="P791497" s="83"/>
    </row>
    <row r="791498" spans="16:16" x14ac:dyDescent="0.3">
      <c r="P791498" s="83"/>
    </row>
    <row r="791499" spans="16:16" x14ac:dyDescent="0.3">
      <c r="P791499" s="83"/>
    </row>
    <row r="791500" spans="16:16" x14ac:dyDescent="0.3">
      <c r="P791500" s="83"/>
    </row>
    <row r="791501" spans="16:16" x14ac:dyDescent="0.3">
      <c r="P791501" s="83"/>
    </row>
    <row r="791502" spans="16:16" x14ac:dyDescent="0.3">
      <c r="P791502" s="83"/>
    </row>
    <row r="791503" spans="16:16" x14ac:dyDescent="0.3">
      <c r="P791503" s="83"/>
    </row>
    <row r="791504" spans="16:16" x14ac:dyDescent="0.3">
      <c r="P791504" s="83"/>
    </row>
    <row r="791505" spans="16:16" x14ac:dyDescent="0.3">
      <c r="P791505" s="83"/>
    </row>
    <row r="791506" spans="16:16" x14ac:dyDescent="0.3">
      <c r="P791506" s="83"/>
    </row>
    <row r="791507" spans="16:16" x14ac:dyDescent="0.3">
      <c r="P791507" s="83"/>
    </row>
    <row r="791508" spans="16:16" x14ac:dyDescent="0.3">
      <c r="P791508" s="83"/>
    </row>
    <row r="791509" spans="16:16" x14ac:dyDescent="0.3">
      <c r="P791509" s="83"/>
    </row>
    <row r="791510" spans="16:16" x14ac:dyDescent="0.3">
      <c r="P791510" s="83"/>
    </row>
    <row r="791511" spans="16:16" x14ac:dyDescent="0.3">
      <c r="P791511" s="83"/>
    </row>
    <row r="791512" spans="16:16" x14ac:dyDescent="0.3">
      <c r="P791512" s="83"/>
    </row>
    <row r="791513" spans="16:16" x14ac:dyDescent="0.3">
      <c r="P791513" s="83"/>
    </row>
    <row r="791514" spans="16:16" x14ac:dyDescent="0.3">
      <c r="P791514" s="83"/>
    </row>
    <row r="791515" spans="16:16" x14ac:dyDescent="0.3">
      <c r="P791515" s="83"/>
    </row>
    <row r="791516" spans="16:16" x14ac:dyDescent="0.3">
      <c r="P791516" s="83"/>
    </row>
    <row r="791517" spans="16:16" x14ac:dyDescent="0.3">
      <c r="P791517" s="83"/>
    </row>
    <row r="791518" spans="16:16" x14ac:dyDescent="0.3">
      <c r="P791518" s="83"/>
    </row>
    <row r="791519" spans="16:16" x14ac:dyDescent="0.3">
      <c r="P791519" s="83"/>
    </row>
    <row r="791520" spans="16:16" x14ac:dyDescent="0.3">
      <c r="P791520" s="83"/>
    </row>
    <row r="791521" spans="16:16" x14ac:dyDescent="0.3">
      <c r="P791521" s="83"/>
    </row>
    <row r="791522" spans="16:16" x14ac:dyDescent="0.3">
      <c r="P791522" s="83"/>
    </row>
    <row r="791523" spans="16:16" x14ac:dyDescent="0.3">
      <c r="P791523" s="83"/>
    </row>
    <row r="791524" spans="16:16" x14ac:dyDescent="0.3">
      <c r="P791524" s="83"/>
    </row>
    <row r="791525" spans="16:16" x14ac:dyDescent="0.3">
      <c r="P791525" s="83"/>
    </row>
    <row r="791526" spans="16:16" x14ac:dyDescent="0.3">
      <c r="P791526" s="83"/>
    </row>
    <row r="791527" spans="16:16" x14ac:dyDescent="0.3">
      <c r="P791527" s="83"/>
    </row>
    <row r="791528" spans="16:16" x14ac:dyDescent="0.3">
      <c r="P791528" s="83"/>
    </row>
    <row r="791529" spans="16:16" x14ac:dyDescent="0.3">
      <c r="P791529" s="83"/>
    </row>
    <row r="791530" spans="16:16" x14ac:dyDescent="0.3">
      <c r="P791530" s="83"/>
    </row>
    <row r="791531" spans="16:16" x14ac:dyDescent="0.3">
      <c r="P791531" s="83"/>
    </row>
    <row r="791532" spans="16:16" x14ac:dyDescent="0.3">
      <c r="P791532" s="83"/>
    </row>
    <row r="791533" spans="16:16" x14ac:dyDescent="0.3">
      <c r="P791533" s="83"/>
    </row>
    <row r="791534" spans="16:16" x14ac:dyDescent="0.3">
      <c r="P791534" s="83"/>
    </row>
    <row r="791535" spans="16:16" x14ac:dyDescent="0.3">
      <c r="P791535" s="83"/>
    </row>
    <row r="791536" spans="16:16" x14ac:dyDescent="0.3">
      <c r="P791536" s="83"/>
    </row>
    <row r="791537" spans="16:16" x14ac:dyDescent="0.3">
      <c r="P791537" s="83"/>
    </row>
    <row r="791538" spans="16:16" x14ac:dyDescent="0.3">
      <c r="P791538" s="83"/>
    </row>
    <row r="791539" spans="16:16" x14ac:dyDescent="0.3">
      <c r="P791539" s="83"/>
    </row>
    <row r="791540" spans="16:16" x14ac:dyDescent="0.3">
      <c r="P791540" s="83"/>
    </row>
    <row r="791541" spans="16:16" x14ac:dyDescent="0.3">
      <c r="P791541" s="83"/>
    </row>
    <row r="791542" spans="16:16" x14ac:dyDescent="0.3">
      <c r="P791542" s="83"/>
    </row>
    <row r="791543" spans="16:16" x14ac:dyDescent="0.3">
      <c r="P791543" s="83"/>
    </row>
    <row r="791544" spans="16:16" x14ac:dyDescent="0.3">
      <c r="P791544" s="83"/>
    </row>
    <row r="791545" spans="16:16" x14ac:dyDescent="0.3">
      <c r="P791545" s="83"/>
    </row>
    <row r="791546" spans="16:16" x14ac:dyDescent="0.3">
      <c r="P791546" s="83"/>
    </row>
    <row r="791547" spans="16:16" x14ac:dyDescent="0.3">
      <c r="P791547" s="83"/>
    </row>
    <row r="791548" spans="16:16" x14ac:dyDescent="0.3">
      <c r="P791548" s="83"/>
    </row>
    <row r="791549" spans="16:16" x14ac:dyDescent="0.3">
      <c r="P791549" s="83"/>
    </row>
    <row r="791550" spans="16:16" x14ac:dyDescent="0.3">
      <c r="P791550" s="83"/>
    </row>
    <row r="791551" spans="16:16" x14ac:dyDescent="0.3">
      <c r="P791551" s="83"/>
    </row>
    <row r="791552" spans="16:16" x14ac:dyDescent="0.3">
      <c r="P791552" s="83"/>
    </row>
    <row r="791553" spans="16:16" x14ac:dyDescent="0.3">
      <c r="P791553" s="83"/>
    </row>
    <row r="791554" spans="16:16" x14ac:dyDescent="0.3">
      <c r="P791554" s="83"/>
    </row>
    <row r="791555" spans="16:16" x14ac:dyDescent="0.3">
      <c r="P791555" s="83"/>
    </row>
    <row r="791556" spans="16:16" x14ac:dyDescent="0.3">
      <c r="P791556" s="83"/>
    </row>
    <row r="791557" spans="16:16" x14ac:dyDescent="0.3">
      <c r="P791557" s="83"/>
    </row>
    <row r="791558" spans="16:16" x14ac:dyDescent="0.3">
      <c r="P791558" s="83"/>
    </row>
    <row r="791559" spans="16:16" x14ac:dyDescent="0.3">
      <c r="P791559" s="83"/>
    </row>
    <row r="791560" spans="16:16" x14ac:dyDescent="0.3">
      <c r="P791560" s="83"/>
    </row>
    <row r="791561" spans="16:16" x14ac:dyDescent="0.3">
      <c r="P791561" s="83"/>
    </row>
    <row r="791562" spans="16:16" x14ac:dyDescent="0.3">
      <c r="P791562" s="83"/>
    </row>
    <row r="791563" spans="16:16" x14ac:dyDescent="0.3">
      <c r="P791563" s="83"/>
    </row>
    <row r="791564" spans="16:16" x14ac:dyDescent="0.3">
      <c r="P791564" s="83"/>
    </row>
    <row r="791565" spans="16:16" x14ac:dyDescent="0.3">
      <c r="P791565" s="83"/>
    </row>
    <row r="791566" spans="16:16" x14ac:dyDescent="0.3">
      <c r="P791566" s="83"/>
    </row>
    <row r="791567" spans="16:16" x14ac:dyDescent="0.3">
      <c r="P791567" s="83"/>
    </row>
    <row r="791568" spans="16:16" x14ac:dyDescent="0.3">
      <c r="P791568" s="83"/>
    </row>
    <row r="791569" spans="16:16" x14ac:dyDescent="0.3">
      <c r="P791569" s="83"/>
    </row>
    <row r="791570" spans="16:16" x14ac:dyDescent="0.3">
      <c r="P791570" s="83"/>
    </row>
    <row r="791571" spans="16:16" x14ac:dyDescent="0.3">
      <c r="P791571" s="83"/>
    </row>
    <row r="791572" spans="16:16" x14ac:dyDescent="0.3">
      <c r="P791572" s="83"/>
    </row>
    <row r="791573" spans="16:16" x14ac:dyDescent="0.3">
      <c r="P791573" s="83"/>
    </row>
    <row r="791574" spans="16:16" x14ac:dyDescent="0.3">
      <c r="P791574" s="83"/>
    </row>
    <row r="791575" spans="16:16" x14ac:dyDescent="0.3">
      <c r="P791575" s="83"/>
    </row>
    <row r="791576" spans="16:16" x14ac:dyDescent="0.3">
      <c r="P791576" s="83"/>
    </row>
    <row r="791577" spans="16:16" x14ac:dyDescent="0.3">
      <c r="P791577" s="83"/>
    </row>
    <row r="791578" spans="16:16" x14ac:dyDescent="0.3">
      <c r="P791578" s="83"/>
    </row>
    <row r="791579" spans="16:16" x14ac:dyDescent="0.3">
      <c r="P791579" s="83"/>
    </row>
    <row r="791580" spans="16:16" x14ac:dyDescent="0.3">
      <c r="P791580" s="83"/>
    </row>
    <row r="791581" spans="16:16" x14ac:dyDescent="0.3">
      <c r="P791581" s="83"/>
    </row>
    <row r="791582" spans="16:16" x14ac:dyDescent="0.3">
      <c r="P791582" s="83"/>
    </row>
    <row r="791583" spans="16:16" x14ac:dyDescent="0.3">
      <c r="P791583" s="83"/>
    </row>
    <row r="791584" spans="16:16" x14ac:dyDescent="0.3">
      <c r="P791584" s="83"/>
    </row>
    <row r="791585" spans="16:16" x14ac:dyDescent="0.3">
      <c r="P791585" s="83"/>
    </row>
    <row r="791586" spans="16:16" x14ac:dyDescent="0.3">
      <c r="P791586" s="83"/>
    </row>
    <row r="791587" spans="16:16" x14ac:dyDescent="0.3">
      <c r="P791587" s="83"/>
    </row>
    <row r="791588" spans="16:16" x14ac:dyDescent="0.3">
      <c r="P791588" s="83"/>
    </row>
    <row r="791589" spans="16:16" x14ac:dyDescent="0.3">
      <c r="P791589" s="83"/>
    </row>
    <row r="791590" spans="16:16" x14ac:dyDescent="0.3">
      <c r="P791590" s="83"/>
    </row>
    <row r="791591" spans="16:16" x14ac:dyDescent="0.3">
      <c r="P791591" s="83"/>
    </row>
    <row r="791592" spans="16:16" x14ac:dyDescent="0.3">
      <c r="P791592" s="83"/>
    </row>
    <row r="791593" spans="16:16" x14ac:dyDescent="0.3">
      <c r="P791593" s="83"/>
    </row>
    <row r="791594" spans="16:16" x14ac:dyDescent="0.3">
      <c r="P791594" s="83"/>
    </row>
    <row r="791595" spans="16:16" x14ac:dyDescent="0.3">
      <c r="P791595" s="83"/>
    </row>
    <row r="791596" spans="16:16" x14ac:dyDescent="0.3">
      <c r="P791596" s="83"/>
    </row>
    <row r="791597" spans="16:16" x14ac:dyDescent="0.3">
      <c r="P791597" s="83"/>
    </row>
    <row r="791598" spans="16:16" x14ac:dyDescent="0.3">
      <c r="P791598" s="83"/>
    </row>
    <row r="791599" spans="16:16" x14ac:dyDescent="0.3">
      <c r="P791599" s="83"/>
    </row>
    <row r="791600" spans="16:16" x14ac:dyDescent="0.3">
      <c r="P791600" s="83"/>
    </row>
    <row r="791601" spans="16:16" x14ac:dyDescent="0.3">
      <c r="P791601" s="83"/>
    </row>
    <row r="791602" spans="16:16" x14ac:dyDescent="0.3">
      <c r="P791602" s="83"/>
    </row>
    <row r="791603" spans="16:16" x14ac:dyDescent="0.3">
      <c r="P791603" s="83"/>
    </row>
    <row r="791604" spans="16:16" x14ac:dyDescent="0.3">
      <c r="P791604" s="83"/>
    </row>
    <row r="791605" spans="16:16" x14ac:dyDescent="0.3">
      <c r="P791605" s="83"/>
    </row>
    <row r="791606" spans="16:16" x14ac:dyDescent="0.3">
      <c r="P791606" s="83"/>
    </row>
    <row r="791607" spans="16:16" x14ac:dyDescent="0.3">
      <c r="P791607" s="83"/>
    </row>
    <row r="791608" spans="16:16" x14ac:dyDescent="0.3">
      <c r="P791608" s="83"/>
    </row>
    <row r="791609" spans="16:16" x14ac:dyDescent="0.3">
      <c r="P791609" s="83"/>
    </row>
    <row r="791610" spans="16:16" x14ac:dyDescent="0.3">
      <c r="P791610" s="83"/>
    </row>
    <row r="791611" spans="16:16" x14ac:dyDescent="0.3">
      <c r="P791611" s="83"/>
    </row>
    <row r="791612" spans="16:16" x14ac:dyDescent="0.3">
      <c r="P791612" s="83"/>
    </row>
    <row r="791613" spans="16:16" x14ac:dyDescent="0.3">
      <c r="P791613" s="83"/>
    </row>
    <row r="791614" spans="16:16" x14ac:dyDescent="0.3">
      <c r="P791614" s="83"/>
    </row>
    <row r="791615" spans="16:16" x14ac:dyDescent="0.3">
      <c r="P791615" s="83"/>
    </row>
    <row r="791616" spans="16:16" x14ac:dyDescent="0.3">
      <c r="P791616" s="83"/>
    </row>
    <row r="791617" spans="16:16" x14ac:dyDescent="0.3">
      <c r="P791617" s="83"/>
    </row>
    <row r="791618" spans="16:16" x14ac:dyDescent="0.3">
      <c r="P791618" s="83"/>
    </row>
    <row r="791619" spans="16:16" x14ac:dyDescent="0.3">
      <c r="P791619" s="83"/>
    </row>
    <row r="791620" spans="16:16" x14ac:dyDescent="0.3">
      <c r="P791620" s="83"/>
    </row>
    <row r="791621" spans="16:16" x14ac:dyDescent="0.3">
      <c r="P791621" s="83"/>
    </row>
    <row r="791622" spans="16:16" x14ac:dyDescent="0.3">
      <c r="P791622" s="83"/>
    </row>
    <row r="791623" spans="16:16" x14ac:dyDescent="0.3">
      <c r="P791623" s="83"/>
    </row>
    <row r="791624" spans="16:16" x14ac:dyDescent="0.3">
      <c r="P791624" s="83"/>
    </row>
    <row r="791625" spans="16:16" x14ac:dyDescent="0.3">
      <c r="P791625" s="83"/>
    </row>
    <row r="791626" spans="16:16" x14ac:dyDescent="0.3">
      <c r="P791626" s="83"/>
    </row>
    <row r="791627" spans="16:16" x14ac:dyDescent="0.3">
      <c r="P791627" s="83"/>
    </row>
    <row r="791628" spans="16:16" x14ac:dyDescent="0.3">
      <c r="P791628" s="83"/>
    </row>
    <row r="791629" spans="16:16" x14ac:dyDescent="0.3">
      <c r="P791629" s="83"/>
    </row>
    <row r="791630" spans="16:16" x14ac:dyDescent="0.3">
      <c r="P791630" s="83"/>
    </row>
    <row r="791631" spans="16:16" x14ac:dyDescent="0.3">
      <c r="P791631" s="83"/>
    </row>
    <row r="791632" spans="16:16" x14ac:dyDescent="0.3">
      <c r="P791632" s="83"/>
    </row>
    <row r="791633" spans="16:16" x14ac:dyDescent="0.3">
      <c r="P791633" s="83"/>
    </row>
    <row r="791634" spans="16:16" x14ac:dyDescent="0.3">
      <c r="P791634" s="83"/>
    </row>
    <row r="791635" spans="16:16" x14ac:dyDescent="0.3">
      <c r="P791635" s="83"/>
    </row>
    <row r="791636" spans="16:16" x14ac:dyDescent="0.3">
      <c r="P791636" s="83"/>
    </row>
    <row r="791637" spans="16:16" x14ac:dyDescent="0.3">
      <c r="P791637" s="83"/>
    </row>
    <row r="791638" spans="16:16" x14ac:dyDescent="0.3">
      <c r="P791638" s="83"/>
    </row>
    <row r="791639" spans="16:16" x14ac:dyDescent="0.3">
      <c r="P791639" s="83"/>
    </row>
    <row r="791640" spans="16:16" x14ac:dyDescent="0.3">
      <c r="P791640" s="83"/>
    </row>
    <row r="791641" spans="16:16" x14ac:dyDescent="0.3">
      <c r="P791641" s="83"/>
    </row>
    <row r="791642" spans="16:16" x14ac:dyDescent="0.3">
      <c r="P791642" s="83"/>
    </row>
    <row r="791643" spans="16:16" x14ac:dyDescent="0.3">
      <c r="P791643" s="83"/>
    </row>
    <row r="791644" spans="16:16" x14ac:dyDescent="0.3">
      <c r="P791644" s="83"/>
    </row>
    <row r="791645" spans="16:16" x14ac:dyDescent="0.3">
      <c r="P791645" s="83"/>
    </row>
    <row r="791646" spans="16:16" x14ac:dyDescent="0.3">
      <c r="P791646" s="83"/>
    </row>
    <row r="791647" spans="16:16" x14ac:dyDescent="0.3">
      <c r="P791647" s="83"/>
    </row>
    <row r="791648" spans="16:16" x14ac:dyDescent="0.3">
      <c r="P791648" s="83"/>
    </row>
    <row r="791649" spans="16:16" x14ac:dyDescent="0.3">
      <c r="P791649" s="83"/>
    </row>
    <row r="791650" spans="16:16" x14ac:dyDescent="0.3">
      <c r="P791650" s="83"/>
    </row>
    <row r="791651" spans="16:16" x14ac:dyDescent="0.3">
      <c r="P791651" s="83"/>
    </row>
    <row r="791652" spans="16:16" x14ac:dyDescent="0.3">
      <c r="P791652" s="83"/>
    </row>
    <row r="791653" spans="16:16" x14ac:dyDescent="0.3">
      <c r="P791653" s="83"/>
    </row>
    <row r="791654" spans="16:16" x14ac:dyDescent="0.3">
      <c r="P791654" s="83"/>
    </row>
    <row r="791655" spans="16:16" x14ac:dyDescent="0.3">
      <c r="P791655" s="83"/>
    </row>
    <row r="791656" spans="16:16" x14ac:dyDescent="0.3">
      <c r="P791656" s="83"/>
    </row>
    <row r="791657" spans="16:16" x14ac:dyDescent="0.3">
      <c r="P791657" s="83"/>
    </row>
    <row r="791658" spans="16:16" x14ac:dyDescent="0.3">
      <c r="P791658" s="83"/>
    </row>
    <row r="791659" spans="16:16" x14ac:dyDescent="0.3">
      <c r="P791659" s="83"/>
    </row>
    <row r="791660" spans="16:16" x14ac:dyDescent="0.3">
      <c r="P791660" s="83"/>
    </row>
    <row r="791661" spans="16:16" x14ac:dyDescent="0.3">
      <c r="P791661" s="83"/>
    </row>
    <row r="791662" spans="16:16" x14ac:dyDescent="0.3">
      <c r="P791662" s="83"/>
    </row>
    <row r="791663" spans="16:16" x14ac:dyDescent="0.3">
      <c r="P791663" s="83"/>
    </row>
    <row r="791664" spans="16:16" x14ac:dyDescent="0.3">
      <c r="P791664" s="83"/>
    </row>
    <row r="791665" spans="16:16" x14ac:dyDescent="0.3">
      <c r="P791665" s="83"/>
    </row>
    <row r="791666" spans="16:16" x14ac:dyDescent="0.3">
      <c r="P791666" s="83"/>
    </row>
    <row r="791667" spans="16:16" x14ac:dyDescent="0.3">
      <c r="P791667" s="83"/>
    </row>
    <row r="791668" spans="16:16" x14ac:dyDescent="0.3">
      <c r="P791668" s="83"/>
    </row>
    <row r="791669" spans="16:16" x14ac:dyDescent="0.3">
      <c r="P791669" s="83"/>
    </row>
    <row r="791670" spans="16:16" x14ac:dyDescent="0.3">
      <c r="P791670" s="83"/>
    </row>
    <row r="791671" spans="16:16" x14ac:dyDescent="0.3">
      <c r="P791671" s="83"/>
    </row>
    <row r="791672" spans="16:16" x14ac:dyDescent="0.3">
      <c r="P791672" s="83"/>
    </row>
    <row r="791673" spans="16:16" x14ac:dyDescent="0.3">
      <c r="P791673" s="83"/>
    </row>
    <row r="791674" spans="16:16" x14ac:dyDescent="0.3">
      <c r="P791674" s="83"/>
    </row>
    <row r="791675" spans="16:16" x14ac:dyDescent="0.3">
      <c r="P791675" s="83"/>
    </row>
    <row r="791676" spans="16:16" x14ac:dyDescent="0.3">
      <c r="P791676" s="83"/>
    </row>
    <row r="791677" spans="16:16" x14ac:dyDescent="0.3">
      <c r="P791677" s="83"/>
    </row>
    <row r="791678" spans="16:16" x14ac:dyDescent="0.3">
      <c r="P791678" s="83"/>
    </row>
    <row r="791679" spans="16:16" x14ac:dyDescent="0.3">
      <c r="P791679" s="83"/>
    </row>
    <row r="791680" spans="16:16" x14ac:dyDescent="0.3">
      <c r="P791680" s="83"/>
    </row>
    <row r="791681" spans="16:16" x14ac:dyDescent="0.3">
      <c r="P791681" s="83"/>
    </row>
    <row r="791682" spans="16:16" x14ac:dyDescent="0.3">
      <c r="P791682" s="83"/>
    </row>
    <row r="791683" spans="16:16" x14ac:dyDescent="0.3">
      <c r="P791683" s="83"/>
    </row>
    <row r="791684" spans="16:16" x14ac:dyDescent="0.3">
      <c r="P791684" s="83"/>
    </row>
    <row r="791685" spans="16:16" x14ac:dyDescent="0.3">
      <c r="P791685" s="83"/>
    </row>
    <row r="791686" spans="16:16" x14ac:dyDescent="0.3">
      <c r="P791686" s="83"/>
    </row>
    <row r="791687" spans="16:16" x14ac:dyDescent="0.3">
      <c r="P791687" s="83"/>
    </row>
    <row r="791688" spans="16:16" x14ac:dyDescent="0.3">
      <c r="P791688" s="83"/>
    </row>
    <row r="791689" spans="16:16" x14ac:dyDescent="0.3">
      <c r="P791689" s="83"/>
    </row>
    <row r="791690" spans="16:16" x14ac:dyDescent="0.3">
      <c r="P791690" s="83"/>
    </row>
    <row r="791691" spans="16:16" x14ac:dyDescent="0.3">
      <c r="P791691" s="83"/>
    </row>
    <row r="791692" spans="16:16" x14ac:dyDescent="0.3">
      <c r="P791692" s="83"/>
    </row>
    <row r="791693" spans="16:16" x14ac:dyDescent="0.3">
      <c r="P791693" s="83"/>
    </row>
    <row r="791694" spans="16:16" x14ac:dyDescent="0.3">
      <c r="P791694" s="83"/>
    </row>
    <row r="791695" spans="16:16" x14ac:dyDescent="0.3">
      <c r="P791695" s="83"/>
    </row>
    <row r="791696" spans="16:16" x14ac:dyDescent="0.3">
      <c r="P791696" s="83"/>
    </row>
    <row r="791697" spans="16:16" x14ac:dyDescent="0.3">
      <c r="P791697" s="83"/>
    </row>
    <row r="791698" spans="16:16" x14ac:dyDescent="0.3">
      <c r="P791698" s="83"/>
    </row>
    <row r="791699" spans="16:16" x14ac:dyDescent="0.3">
      <c r="P791699" s="83"/>
    </row>
    <row r="791700" spans="16:16" x14ac:dyDescent="0.3">
      <c r="P791700" s="83"/>
    </row>
    <row r="791701" spans="16:16" x14ac:dyDescent="0.3">
      <c r="P791701" s="83"/>
    </row>
    <row r="791702" spans="16:16" x14ac:dyDescent="0.3">
      <c r="P791702" s="83"/>
    </row>
    <row r="791703" spans="16:16" x14ac:dyDescent="0.3">
      <c r="P791703" s="83"/>
    </row>
    <row r="791704" spans="16:16" x14ac:dyDescent="0.3">
      <c r="P791704" s="83"/>
    </row>
    <row r="791705" spans="16:16" x14ac:dyDescent="0.3">
      <c r="P791705" s="83"/>
    </row>
    <row r="791706" spans="16:16" x14ac:dyDescent="0.3">
      <c r="P791706" s="83"/>
    </row>
    <row r="791707" spans="16:16" x14ac:dyDescent="0.3">
      <c r="P791707" s="83"/>
    </row>
    <row r="791708" spans="16:16" x14ac:dyDescent="0.3">
      <c r="P791708" s="83"/>
    </row>
    <row r="791709" spans="16:16" x14ac:dyDescent="0.3">
      <c r="P791709" s="83"/>
    </row>
    <row r="791710" spans="16:16" x14ac:dyDescent="0.3">
      <c r="P791710" s="83"/>
    </row>
    <row r="791711" spans="16:16" x14ac:dyDescent="0.3">
      <c r="P791711" s="83"/>
    </row>
    <row r="791712" spans="16:16" x14ac:dyDescent="0.3">
      <c r="P791712" s="83"/>
    </row>
    <row r="791713" spans="16:16" x14ac:dyDescent="0.3">
      <c r="P791713" s="83"/>
    </row>
    <row r="791714" spans="16:16" x14ac:dyDescent="0.3">
      <c r="P791714" s="83"/>
    </row>
    <row r="791715" spans="16:16" x14ac:dyDescent="0.3">
      <c r="P791715" s="83"/>
    </row>
    <row r="791716" spans="16:16" x14ac:dyDescent="0.3">
      <c r="P791716" s="83"/>
    </row>
    <row r="791717" spans="16:16" x14ac:dyDescent="0.3">
      <c r="P791717" s="83"/>
    </row>
    <row r="791718" spans="16:16" x14ac:dyDescent="0.3">
      <c r="P791718" s="83"/>
    </row>
    <row r="791719" spans="16:16" x14ac:dyDescent="0.3">
      <c r="P791719" s="83"/>
    </row>
    <row r="791720" spans="16:16" x14ac:dyDescent="0.3">
      <c r="P791720" s="83"/>
    </row>
    <row r="791721" spans="16:16" x14ac:dyDescent="0.3">
      <c r="P791721" s="83"/>
    </row>
    <row r="791722" spans="16:16" x14ac:dyDescent="0.3">
      <c r="P791722" s="83"/>
    </row>
    <row r="791723" spans="16:16" x14ac:dyDescent="0.3">
      <c r="P791723" s="83"/>
    </row>
    <row r="791724" spans="16:16" x14ac:dyDescent="0.3">
      <c r="P791724" s="83"/>
    </row>
    <row r="791725" spans="16:16" x14ac:dyDescent="0.3">
      <c r="P791725" s="83"/>
    </row>
    <row r="791726" spans="16:16" x14ac:dyDescent="0.3">
      <c r="P791726" s="83"/>
    </row>
    <row r="791727" spans="16:16" x14ac:dyDescent="0.3">
      <c r="P791727" s="83"/>
    </row>
    <row r="791728" spans="16:16" x14ac:dyDescent="0.3">
      <c r="P791728" s="83"/>
    </row>
    <row r="791729" spans="16:16" x14ac:dyDescent="0.3">
      <c r="P791729" s="83"/>
    </row>
    <row r="791730" spans="16:16" x14ac:dyDescent="0.3">
      <c r="P791730" s="83"/>
    </row>
    <row r="791731" spans="16:16" x14ac:dyDescent="0.3">
      <c r="P791731" s="83"/>
    </row>
    <row r="791732" spans="16:16" x14ac:dyDescent="0.3">
      <c r="P791732" s="83"/>
    </row>
    <row r="791733" spans="16:16" x14ac:dyDescent="0.3">
      <c r="P791733" s="83"/>
    </row>
    <row r="791734" spans="16:16" x14ac:dyDescent="0.3">
      <c r="P791734" s="83"/>
    </row>
    <row r="791735" spans="16:16" x14ac:dyDescent="0.3">
      <c r="P791735" s="83"/>
    </row>
    <row r="791736" spans="16:16" x14ac:dyDescent="0.3">
      <c r="P791736" s="83"/>
    </row>
    <row r="791737" spans="16:16" x14ac:dyDescent="0.3">
      <c r="P791737" s="83"/>
    </row>
    <row r="791738" spans="16:16" x14ac:dyDescent="0.3">
      <c r="P791738" s="83"/>
    </row>
    <row r="791739" spans="16:16" x14ac:dyDescent="0.3">
      <c r="P791739" s="83"/>
    </row>
    <row r="791740" spans="16:16" x14ac:dyDescent="0.3">
      <c r="P791740" s="83"/>
    </row>
    <row r="791741" spans="16:16" x14ac:dyDescent="0.3">
      <c r="P791741" s="83"/>
    </row>
    <row r="791742" spans="16:16" x14ac:dyDescent="0.3">
      <c r="P791742" s="83"/>
    </row>
    <row r="791743" spans="16:16" x14ac:dyDescent="0.3">
      <c r="P791743" s="83"/>
    </row>
    <row r="791744" spans="16:16" x14ac:dyDescent="0.3">
      <c r="P791744" s="83"/>
    </row>
    <row r="791745" spans="16:16" x14ac:dyDescent="0.3">
      <c r="P791745" s="83"/>
    </row>
    <row r="791746" spans="16:16" x14ac:dyDescent="0.3">
      <c r="P791746" s="83"/>
    </row>
    <row r="791747" spans="16:16" x14ac:dyDescent="0.3">
      <c r="P791747" s="83"/>
    </row>
    <row r="791748" spans="16:16" x14ac:dyDescent="0.3">
      <c r="P791748" s="83"/>
    </row>
    <row r="791749" spans="16:16" x14ac:dyDescent="0.3">
      <c r="P791749" s="83"/>
    </row>
    <row r="791750" spans="16:16" x14ac:dyDescent="0.3">
      <c r="P791750" s="83"/>
    </row>
    <row r="791751" spans="16:16" x14ac:dyDescent="0.3">
      <c r="P791751" s="83"/>
    </row>
    <row r="791752" spans="16:16" x14ac:dyDescent="0.3">
      <c r="P791752" s="83"/>
    </row>
    <row r="791753" spans="16:16" x14ac:dyDescent="0.3">
      <c r="P791753" s="83"/>
    </row>
    <row r="791754" spans="16:16" x14ac:dyDescent="0.3">
      <c r="P791754" s="83"/>
    </row>
    <row r="791755" spans="16:16" x14ac:dyDescent="0.3">
      <c r="P791755" s="83"/>
    </row>
    <row r="791756" spans="16:16" x14ac:dyDescent="0.3">
      <c r="P791756" s="83"/>
    </row>
    <row r="791757" spans="16:16" x14ac:dyDescent="0.3">
      <c r="P791757" s="83"/>
    </row>
    <row r="791758" spans="16:16" x14ac:dyDescent="0.3">
      <c r="P791758" s="83"/>
    </row>
    <row r="791759" spans="16:16" x14ac:dyDescent="0.3">
      <c r="P791759" s="83"/>
    </row>
    <row r="791760" spans="16:16" x14ac:dyDescent="0.3">
      <c r="P791760" s="83"/>
    </row>
    <row r="791761" spans="16:16" x14ac:dyDescent="0.3">
      <c r="P791761" s="83"/>
    </row>
    <row r="791762" spans="16:16" x14ac:dyDescent="0.3">
      <c r="P791762" s="83"/>
    </row>
    <row r="791763" spans="16:16" x14ac:dyDescent="0.3">
      <c r="P791763" s="83"/>
    </row>
    <row r="791764" spans="16:16" x14ac:dyDescent="0.3">
      <c r="P791764" s="83"/>
    </row>
    <row r="791765" spans="16:16" x14ac:dyDescent="0.3">
      <c r="P791765" s="83"/>
    </row>
    <row r="791766" spans="16:16" x14ac:dyDescent="0.3">
      <c r="P791766" s="83"/>
    </row>
    <row r="791767" spans="16:16" x14ac:dyDescent="0.3">
      <c r="P791767" s="83"/>
    </row>
    <row r="791768" spans="16:16" x14ac:dyDescent="0.3">
      <c r="P791768" s="83"/>
    </row>
    <row r="791769" spans="16:16" x14ac:dyDescent="0.3">
      <c r="P791769" s="83"/>
    </row>
    <row r="791770" spans="16:16" x14ac:dyDescent="0.3">
      <c r="P791770" s="83"/>
    </row>
    <row r="791771" spans="16:16" x14ac:dyDescent="0.3">
      <c r="P791771" s="83"/>
    </row>
    <row r="791772" spans="16:16" x14ac:dyDescent="0.3">
      <c r="P791772" s="83"/>
    </row>
    <row r="791773" spans="16:16" x14ac:dyDescent="0.3">
      <c r="P791773" s="83"/>
    </row>
    <row r="791774" spans="16:16" x14ac:dyDescent="0.3">
      <c r="P791774" s="83"/>
    </row>
    <row r="791775" spans="16:16" x14ac:dyDescent="0.3">
      <c r="P791775" s="83"/>
    </row>
    <row r="791776" spans="16:16" x14ac:dyDescent="0.3">
      <c r="P791776" s="83"/>
    </row>
    <row r="791777" spans="16:16" x14ac:dyDescent="0.3">
      <c r="P791777" s="83"/>
    </row>
    <row r="791778" spans="16:16" x14ac:dyDescent="0.3">
      <c r="P791778" s="83"/>
    </row>
    <row r="791779" spans="16:16" x14ac:dyDescent="0.3">
      <c r="P791779" s="83"/>
    </row>
    <row r="791780" spans="16:16" x14ac:dyDescent="0.3">
      <c r="P791780" s="83"/>
    </row>
    <row r="791781" spans="16:16" x14ac:dyDescent="0.3">
      <c r="P791781" s="83"/>
    </row>
    <row r="791782" spans="16:16" x14ac:dyDescent="0.3">
      <c r="P791782" s="83"/>
    </row>
    <row r="791783" spans="16:16" x14ac:dyDescent="0.3">
      <c r="P791783" s="83"/>
    </row>
    <row r="791784" spans="16:16" x14ac:dyDescent="0.3">
      <c r="P791784" s="83"/>
    </row>
    <row r="791785" spans="16:16" x14ac:dyDescent="0.3">
      <c r="P791785" s="83"/>
    </row>
    <row r="791786" spans="16:16" x14ac:dyDescent="0.3">
      <c r="P791786" s="83"/>
    </row>
    <row r="791787" spans="16:16" x14ac:dyDescent="0.3">
      <c r="P791787" s="83"/>
    </row>
    <row r="791788" spans="16:16" x14ac:dyDescent="0.3">
      <c r="P791788" s="83"/>
    </row>
    <row r="791789" spans="16:16" x14ac:dyDescent="0.3">
      <c r="P791789" s="83"/>
    </row>
    <row r="791790" spans="16:16" x14ac:dyDescent="0.3">
      <c r="P791790" s="83"/>
    </row>
    <row r="791791" spans="16:16" x14ac:dyDescent="0.3">
      <c r="P791791" s="83"/>
    </row>
    <row r="791792" spans="16:16" x14ac:dyDescent="0.3">
      <c r="P791792" s="83"/>
    </row>
    <row r="791793" spans="16:16" x14ac:dyDescent="0.3">
      <c r="P791793" s="83"/>
    </row>
    <row r="791794" spans="16:16" x14ac:dyDescent="0.3">
      <c r="P791794" s="83"/>
    </row>
    <row r="791795" spans="16:16" x14ac:dyDescent="0.3">
      <c r="P791795" s="83"/>
    </row>
    <row r="791796" spans="16:16" x14ac:dyDescent="0.3">
      <c r="P791796" s="83"/>
    </row>
    <row r="791797" spans="16:16" x14ac:dyDescent="0.3">
      <c r="P791797" s="83"/>
    </row>
    <row r="791798" spans="16:16" x14ac:dyDescent="0.3">
      <c r="P791798" s="83"/>
    </row>
    <row r="791799" spans="16:16" x14ac:dyDescent="0.3">
      <c r="P791799" s="83"/>
    </row>
    <row r="791800" spans="16:16" x14ac:dyDescent="0.3">
      <c r="P791800" s="83"/>
    </row>
    <row r="791801" spans="16:16" x14ac:dyDescent="0.3">
      <c r="P791801" s="83"/>
    </row>
    <row r="791802" spans="16:16" x14ac:dyDescent="0.3">
      <c r="P791802" s="83"/>
    </row>
    <row r="791803" spans="16:16" x14ac:dyDescent="0.3">
      <c r="P791803" s="83"/>
    </row>
    <row r="791804" spans="16:16" x14ac:dyDescent="0.3">
      <c r="P791804" s="83"/>
    </row>
    <row r="791805" spans="16:16" x14ac:dyDescent="0.3">
      <c r="P791805" s="83"/>
    </row>
    <row r="791806" spans="16:16" x14ac:dyDescent="0.3">
      <c r="P791806" s="83"/>
    </row>
    <row r="791807" spans="16:16" x14ac:dyDescent="0.3">
      <c r="P791807" s="83"/>
    </row>
    <row r="791808" spans="16:16" x14ac:dyDescent="0.3">
      <c r="P791808" s="83"/>
    </row>
    <row r="791809" spans="16:16" x14ac:dyDescent="0.3">
      <c r="P791809" s="83"/>
    </row>
    <row r="791810" spans="16:16" x14ac:dyDescent="0.3">
      <c r="P791810" s="83"/>
    </row>
    <row r="791811" spans="16:16" x14ac:dyDescent="0.3">
      <c r="P791811" s="83"/>
    </row>
    <row r="791812" spans="16:16" x14ac:dyDescent="0.3">
      <c r="P791812" s="83"/>
    </row>
    <row r="791813" spans="16:16" x14ac:dyDescent="0.3">
      <c r="P791813" s="83"/>
    </row>
    <row r="791814" spans="16:16" x14ac:dyDescent="0.3">
      <c r="P791814" s="83"/>
    </row>
    <row r="791815" spans="16:16" x14ac:dyDescent="0.3">
      <c r="P791815" s="83"/>
    </row>
    <row r="791816" spans="16:16" x14ac:dyDescent="0.3">
      <c r="P791816" s="83"/>
    </row>
    <row r="791817" spans="16:16" x14ac:dyDescent="0.3">
      <c r="P791817" s="83"/>
    </row>
    <row r="791818" spans="16:16" x14ac:dyDescent="0.3">
      <c r="P791818" s="83"/>
    </row>
    <row r="791819" spans="16:16" x14ac:dyDescent="0.3">
      <c r="P791819" s="83"/>
    </row>
    <row r="791820" spans="16:16" x14ac:dyDescent="0.3">
      <c r="P791820" s="83"/>
    </row>
    <row r="791821" spans="16:16" x14ac:dyDescent="0.3">
      <c r="P791821" s="83"/>
    </row>
    <row r="791822" spans="16:16" x14ac:dyDescent="0.3">
      <c r="P791822" s="83"/>
    </row>
    <row r="791823" spans="16:16" x14ac:dyDescent="0.3">
      <c r="P791823" s="83"/>
    </row>
    <row r="791824" spans="16:16" x14ac:dyDescent="0.3">
      <c r="P791824" s="83"/>
    </row>
    <row r="791825" spans="16:16" x14ac:dyDescent="0.3">
      <c r="P791825" s="83"/>
    </row>
    <row r="791826" spans="16:16" x14ac:dyDescent="0.3">
      <c r="P791826" s="83"/>
    </row>
    <row r="791827" spans="16:16" x14ac:dyDescent="0.3">
      <c r="P791827" s="83"/>
    </row>
    <row r="791828" spans="16:16" x14ac:dyDescent="0.3">
      <c r="P791828" s="83"/>
    </row>
    <row r="791829" spans="16:16" x14ac:dyDescent="0.3">
      <c r="P791829" s="83"/>
    </row>
    <row r="791830" spans="16:16" x14ac:dyDescent="0.3">
      <c r="P791830" s="83"/>
    </row>
    <row r="791831" spans="16:16" x14ac:dyDescent="0.3">
      <c r="P791831" s="83"/>
    </row>
    <row r="791832" spans="16:16" x14ac:dyDescent="0.3">
      <c r="P791832" s="83"/>
    </row>
    <row r="791833" spans="16:16" x14ac:dyDescent="0.3">
      <c r="P791833" s="83"/>
    </row>
    <row r="791834" spans="16:16" x14ac:dyDescent="0.3">
      <c r="P791834" s="83"/>
    </row>
    <row r="791835" spans="16:16" x14ac:dyDescent="0.3">
      <c r="P791835" s="83"/>
    </row>
    <row r="791836" spans="16:16" x14ac:dyDescent="0.3">
      <c r="P791836" s="83"/>
    </row>
    <row r="791837" spans="16:16" x14ac:dyDescent="0.3">
      <c r="P791837" s="83"/>
    </row>
    <row r="791838" spans="16:16" x14ac:dyDescent="0.3">
      <c r="P791838" s="83"/>
    </row>
    <row r="791839" spans="16:16" x14ac:dyDescent="0.3">
      <c r="P791839" s="83"/>
    </row>
    <row r="791840" spans="16:16" x14ac:dyDescent="0.3">
      <c r="P791840" s="83"/>
    </row>
    <row r="791841" spans="16:16" x14ac:dyDescent="0.3">
      <c r="P791841" s="83"/>
    </row>
    <row r="791842" spans="16:16" x14ac:dyDescent="0.3">
      <c r="P791842" s="83"/>
    </row>
    <row r="791843" spans="16:16" x14ac:dyDescent="0.3">
      <c r="P791843" s="83"/>
    </row>
    <row r="791844" spans="16:16" x14ac:dyDescent="0.3">
      <c r="P791844" s="83"/>
    </row>
    <row r="791845" spans="16:16" x14ac:dyDescent="0.3">
      <c r="P791845" s="83"/>
    </row>
    <row r="791846" spans="16:16" x14ac:dyDescent="0.3">
      <c r="P791846" s="83"/>
    </row>
    <row r="791847" spans="16:16" x14ac:dyDescent="0.3">
      <c r="P791847" s="83"/>
    </row>
    <row r="791848" spans="16:16" x14ac:dyDescent="0.3">
      <c r="P791848" s="83"/>
    </row>
    <row r="791849" spans="16:16" x14ac:dyDescent="0.3">
      <c r="P791849" s="83"/>
    </row>
    <row r="791850" spans="16:16" x14ac:dyDescent="0.3">
      <c r="P791850" s="83"/>
    </row>
    <row r="791851" spans="16:16" x14ac:dyDescent="0.3">
      <c r="P791851" s="83"/>
    </row>
    <row r="791852" spans="16:16" x14ac:dyDescent="0.3">
      <c r="P791852" s="83"/>
    </row>
    <row r="791853" spans="16:16" x14ac:dyDescent="0.3">
      <c r="P791853" s="83"/>
    </row>
    <row r="791854" spans="16:16" x14ac:dyDescent="0.3">
      <c r="P791854" s="83"/>
    </row>
    <row r="791855" spans="16:16" x14ac:dyDescent="0.3">
      <c r="P791855" s="83"/>
    </row>
    <row r="791856" spans="16:16" x14ac:dyDescent="0.3">
      <c r="P791856" s="83"/>
    </row>
    <row r="791857" spans="16:16" x14ac:dyDescent="0.3">
      <c r="P791857" s="83"/>
    </row>
    <row r="791858" spans="16:16" x14ac:dyDescent="0.3">
      <c r="P791858" s="83"/>
    </row>
    <row r="791859" spans="16:16" x14ac:dyDescent="0.3">
      <c r="P791859" s="83"/>
    </row>
    <row r="791860" spans="16:16" x14ac:dyDescent="0.3">
      <c r="P791860" s="83"/>
    </row>
    <row r="791861" spans="16:16" x14ac:dyDescent="0.3">
      <c r="P791861" s="83"/>
    </row>
    <row r="791862" spans="16:16" x14ac:dyDescent="0.3">
      <c r="P791862" s="83"/>
    </row>
    <row r="791863" spans="16:16" x14ac:dyDescent="0.3">
      <c r="P791863" s="83"/>
    </row>
    <row r="791864" spans="16:16" x14ac:dyDescent="0.3">
      <c r="P791864" s="83"/>
    </row>
    <row r="791865" spans="16:16" x14ac:dyDescent="0.3">
      <c r="P791865" s="83"/>
    </row>
    <row r="791866" spans="16:16" x14ac:dyDescent="0.3">
      <c r="P791866" s="83"/>
    </row>
    <row r="791867" spans="16:16" x14ac:dyDescent="0.3">
      <c r="P791867" s="83"/>
    </row>
    <row r="791868" spans="16:16" x14ac:dyDescent="0.3">
      <c r="P791868" s="83"/>
    </row>
    <row r="791869" spans="16:16" x14ac:dyDescent="0.3">
      <c r="P791869" s="83"/>
    </row>
    <row r="791870" spans="16:16" x14ac:dyDescent="0.3">
      <c r="P791870" s="83"/>
    </row>
    <row r="791871" spans="16:16" x14ac:dyDescent="0.3">
      <c r="P791871" s="83"/>
    </row>
    <row r="791872" spans="16:16" x14ac:dyDescent="0.3">
      <c r="P791872" s="83"/>
    </row>
    <row r="791873" spans="16:16" x14ac:dyDescent="0.3">
      <c r="P791873" s="83"/>
    </row>
    <row r="791874" spans="16:16" x14ac:dyDescent="0.3">
      <c r="P791874" s="83"/>
    </row>
    <row r="791875" spans="16:16" x14ac:dyDescent="0.3">
      <c r="P791875" s="83"/>
    </row>
    <row r="791876" spans="16:16" x14ac:dyDescent="0.3">
      <c r="P791876" s="83"/>
    </row>
    <row r="791877" spans="16:16" x14ac:dyDescent="0.3">
      <c r="P791877" s="83"/>
    </row>
    <row r="791878" spans="16:16" x14ac:dyDescent="0.3">
      <c r="P791878" s="83"/>
    </row>
    <row r="791879" spans="16:16" x14ac:dyDescent="0.3">
      <c r="P791879" s="83"/>
    </row>
    <row r="791880" spans="16:16" x14ac:dyDescent="0.3">
      <c r="P791880" s="83"/>
    </row>
    <row r="791881" spans="16:16" x14ac:dyDescent="0.3">
      <c r="P791881" s="83"/>
    </row>
    <row r="791882" spans="16:16" x14ac:dyDescent="0.3">
      <c r="P791882" s="83"/>
    </row>
    <row r="791883" spans="16:16" x14ac:dyDescent="0.3">
      <c r="P791883" s="83"/>
    </row>
    <row r="791884" spans="16:16" x14ac:dyDescent="0.3">
      <c r="P791884" s="83"/>
    </row>
    <row r="791885" spans="16:16" x14ac:dyDescent="0.3">
      <c r="P791885" s="83"/>
    </row>
    <row r="791886" spans="16:16" x14ac:dyDescent="0.3">
      <c r="P791886" s="83"/>
    </row>
    <row r="791887" spans="16:16" x14ac:dyDescent="0.3">
      <c r="P791887" s="83"/>
    </row>
    <row r="791888" spans="16:16" x14ac:dyDescent="0.3">
      <c r="P791888" s="83"/>
    </row>
    <row r="791889" spans="16:16" x14ac:dyDescent="0.3">
      <c r="P791889" s="83"/>
    </row>
    <row r="791890" spans="16:16" x14ac:dyDescent="0.3">
      <c r="P791890" s="83"/>
    </row>
    <row r="791891" spans="16:16" x14ac:dyDescent="0.3">
      <c r="P791891" s="83"/>
    </row>
    <row r="791892" spans="16:16" x14ac:dyDescent="0.3">
      <c r="P791892" s="83"/>
    </row>
    <row r="791893" spans="16:16" x14ac:dyDescent="0.3">
      <c r="P791893" s="83"/>
    </row>
    <row r="791894" spans="16:16" x14ac:dyDescent="0.3">
      <c r="P791894" s="83"/>
    </row>
    <row r="791895" spans="16:16" x14ac:dyDescent="0.3">
      <c r="P791895" s="83"/>
    </row>
    <row r="791896" spans="16:16" x14ac:dyDescent="0.3">
      <c r="P791896" s="83"/>
    </row>
    <row r="791897" spans="16:16" x14ac:dyDescent="0.3">
      <c r="P791897" s="83"/>
    </row>
    <row r="791898" spans="16:16" x14ac:dyDescent="0.3">
      <c r="P791898" s="83"/>
    </row>
    <row r="791899" spans="16:16" x14ac:dyDescent="0.3">
      <c r="P791899" s="83"/>
    </row>
    <row r="791900" spans="16:16" x14ac:dyDescent="0.3">
      <c r="P791900" s="83"/>
    </row>
    <row r="791901" spans="16:16" x14ac:dyDescent="0.3">
      <c r="P791901" s="83"/>
    </row>
    <row r="791902" spans="16:16" x14ac:dyDescent="0.3">
      <c r="P791902" s="83"/>
    </row>
    <row r="791903" spans="16:16" x14ac:dyDescent="0.3">
      <c r="P791903" s="83"/>
    </row>
    <row r="791904" spans="16:16" x14ac:dyDescent="0.3">
      <c r="P791904" s="83"/>
    </row>
    <row r="791905" spans="16:16" x14ac:dyDescent="0.3">
      <c r="P791905" s="83"/>
    </row>
    <row r="791906" spans="16:16" x14ac:dyDescent="0.3">
      <c r="P791906" s="83"/>
    </row>
    <row r="791907" spans="16:16" x14ac:dyDescent="0.3">
      <c r="P791907" s="83"/>
    </row>
    <row r="791908" spans="16:16" x14ac:dyDescent="0.3">
      <c r="P791908" s="83"/>
    </row>
    <row r="791909" spans="16:16" x14ac:dyDescent="0.3">
      <c r="P791909" s="83"/>
    </row>
    <row r="791910" spans="16:16" x14ac:dyDescent="0.3">
      <c r="P791910" s="83"/>
    </row>
    <row r="791911" spans="16:16" x14ac:dyDescent="0.3">
      <c r="P791911" s="83"/>
    </row>
    <row r="791912" spans="16:16" x14ac:dyDescent="0.3">
      <c r="P791912" s="83"/>
    </row>
    <row r="791913" spans="16:16" x14ac:dyDescent="0.3">
      <c r="P791913" s="83"/>
    </row>
    <row r="791914" spans="16:16" x14ac:dyDescent="0.3">
      <c r="P791914" s="83"/>
    </row>
    <row r="791915" spans="16:16" x14ac:dyDescent="0.3">
      <c r="P791915" s="83"/>
    </row>
    <row r="791916" spans="16:16" x14ac:dyDescent="0.3">
      <c r="P791916" s="83"/>
    </row>
    <row r="791917" spans="16:16" x14ac:dyDescent="0.3">
      <c r="P791917" s="83"/>
    </row>
    <row r="791918" spans="16:16" x14ac:dyDescent="0.3">
      <c r="P791918" s="83"/>
    </row>
    <row r="791919" spans="16:16" x14ac:dyDescent="0.3">
      <c r="P791919" s="83"/>
    </row>
    <row r="791920" spans="16:16" x14ac:dyDescent="0.3">
      <c r="P791920" s="83"/>
    </row>
    <row r="791921" spans="16:16" x14ac:dyDescent="0.3">
      <c r="P791921" s="83"/>
    </row>
    <row r="791922" spans="16:16" x14ac:dyDescent="0.3">
      <c r="P791922" s="83"/>
    </row>
    <row r="791923" spans="16:16" x14ac:dyDescent="0.3">
      <c r="P791923" s="83"/>
    </row>
    <row r="791924" spans="16:16" x14ac:dyDescent="0.3">
      <c r="P791924" s="83"/>
    </row>
    <row r="791925" spans="16:16" x14ac:dyDescent="0.3">
      <c r="P791925" s="83"/>
    </row>
    <row r="791926" spans="16:16" x14ac:dyDescent="0.3">
      <c r="P791926" s="83"/>
    </row>
    <row r="791927" spans="16:16" x14ac:dyDescent="0.3">
      <c r="P791927" s="83"/>
    </row>
    <row r="791928" spans="16:16" x14ac:dyDescent="0.3">
      <c r="P791928" s="83"/>
    </row>
    <row r="791929" spans="16:16" x14ac:dyDescent="0.3">
      <c r="P791929" s="83"/>
    </row>
    <row r="791930" spans="16:16" x14ac:dyDescent="0.3">
      <c r="P791930" s="83"/>
    </row>
    <row r="791931" spans="16:16" x14ac:dyDescent="0.3">
      <c r="P791931" s="83"/>
    </row>
    <row r="791932" spans="16:16" x14ac:dyDescent="0.3">
      <c r="P791932" s="83"/>
    </row>
    <row r="791933" spans="16:16" x14ac:dyDescent="0.3">
      <c r="P791933" s="83"/>
    </row>
    <row r="791934" spans="16:16" x14ac:dyDescent="0.3">
      <c r="P791934" s="83"/>
    </row>
    <row r="791935" spans="16:16" x14ac:dyDescent="0.3">
      <c r="P791935" s="83"/>
    </row>
    <row r="791936" spans="16:16" x14ac:dyDescent="0.3">
      <c r="P791936" s="83"/>
    </row>
    <row r="791937" spans="16:16" x14ac:dyDescent="0.3">
      <c r="P791937" s="83"/>
    </row>
    <row r="791938" spans="16:16" x14ac:dyDescent="0.3">
      <c r="P791938" s="83"/>
    </row>
    <row r="791939" spans="16:16" x14ac:dyDescent="0.3">
      <c r="P791939" s="83"/>
    </row>
    <row r="791940" spans="16:16" x14ac:dyDescent="0.3">
      <c r="P791940" s="83"/>
    </row>
    <row r="791941" spans="16:16" x14ac:dyDescent="0.3">
      <c r="P791941" s="83"/>
    </row>
    <row r="791942" spans="16:16" x14ac:dyDescent="0.3">
      <c r="P791942" s="83"/>
    </row>
    <row r="791943" spans="16:16" x14ac:dyDescent="0.3">
      <c r="P791943" s="83"/>
    </row>
    <row r="791944" spans="16:16" x14ac:dyDescent="0.3">
      <c r="P791944" s="83"/>
    </row>
    <row r="791945" spans="16:16" x14ac:dyDescent="0.3">
      <c r="P791945" s="83"/>
    </row>
    <row r="791946" spans="16:16" x14ac:dyDescent="0.3">
      <c r="P791946" s="83"/>
    </row>
    <row r="791947" spans="16:16" x14ac:dyDescent="0.3">
      <c r="P791947" s="83"/>
    </row>
    <row r="791948" spans="16:16" x14ac:dyDescent="0.3">
      <c r="P791948" s="83"/>
    </row>
    <row r="791949" spans="16:16" x14ac:dyDescent="0.3">
      <c r="P791949" s="83"/>
    </row>
    <row r="791950" spans="16:16" x14ac:dyDescent="0.3">
      <c r="P791950" s="83"/>
    </row>
    <row r="791951" spans="16:16" x14ac:dyDescent="0.3">
      <c r="P791951" s="83"/>
    </row>
    <row r="791952" spans="16:16" x14ac:dyDescent="0.3">
      <c r="P791952" s="83"/>
    </row>
    <row r="791953" spans="16:16" x14ac:dyDescent="0.3">
      <c r="P791953" s="83"/>
    </row>
    <row r="791954" spans="16:16" x14ac:dyDescent="0.3">
      <c r="P791954" s="83"/>
    </row>
    <row r="791955" spans="16:16" x14ac:dyDescent="0.3">
      <c r="P791955" s="83"/>
    </row>
    <row r="791956" spans="16:16" x14ac:dyDescent="0.3">
      <c r="P791956" s="83"/>
    </row>
    <row r="791957" spans="16:16" x14ac:dyDescent="0.3">
      <c r="P791957" s="83"/>
    </row>
    <row r="791958" spans="16:16" x14ac:dyDescent="0.3">
      <c r="P791958" s="83"/>
    </row>
    <row r="791959" spans="16:16" x14ac:dyDescent="0.3">
      <c r="P791959" s="83"/>
    </row>
    <row r="791960" spans="16:16" x14ac:dyDescent="0.3">
      <c r="P791960" s="83"/>
    </row>
    <row r="791961" spans="16:16" x14ac:dyDescent="0.3">
      <c r="P791961" s="83"/>
    </row>
    <row r="791962" spans="16:16" x14ac:dyDescent="0.3">
      <c r="P791962" s="83"/>
    </row>
    <row r="791963" spans="16:16" x14ac:dyDescent="0.3">
      <c r="P791963" s="83"/>
    </row>
    <row r="791964" spans="16:16" x14ac:dyDescent="0.3">
      <c r="P791964" s="83"/>
    </row>
    <row r="791965" spans="16:16" x14ac:dyDescent="0.3">
      <c r="P791965" s="83"/>
    </row>
    <row r="791966" spans="16:16" x14ac:dyDescent="0.3">
      <c r="P791966" s="83"/>
    </row>
    <row r="791967" spans="16:16" x14ac:dyDescent="0.3">
      <c r="P791967" s="83"/>
    </row>
    <row r="791968" spans="16:16" x14ac:dyDescent="0.3">
      <c r="P791968" s="83"/>
    </row>
    <row r="791969" spans="16:16" x14ac:dyDescent="0.3">
      <c r="P791969" s="83"/>
    </row>
    <row r="791970" spans="16:16" x14ac:dyDescent="0.3">
      <c r="P791970" s="83"/>
    </row>
    <row r="791971" spans="16:16" x14ac:dyDescent="0.3">
      <c r="P791971" s="83"/>
    </row>
    <row r="791972" spans="16:16" x14ac:dyDescent="0.3">
      <c r="P791972" s="83"/>
    </row>
    <row r="791973" spans="16:16" x14ac:dyDescent="0.3">
      <c r="P791973" s="83"/>
    </row>
    <row r="791974" spans="16:16" x14ac:dyDescent="0.3">
      <c r="P791974" s="83"/>
    </row>
    <row r="791975" spans="16:16" x14ac:dyDescent="0.3">
      <c r="P791975" s="83"/>
    </row>
    <row r="791976" spans="16:16" x14ac:dyDescent="0.3">
      <c r="P791976" s="83"/>
    </row>
    <row r="791977" spans="16:16" x14ac:dyDescent="0.3">
      <c r="P791977" s="83"/>
    </row>
    <row r="791978" spans="16:16" x14ac:dyDescent="0.3">
      <c r="P791978" s="83"/>
    </row>
    <row r="791979" spans="16:16" x14ac:dyDescent="0.3">
      <c r="P791979" s="83"/>
    </row>
    <row r="791980" spans="16:16" x14ac:dyDescent="0.3">
      <c r="P791980" s="83"/>
    </row>
    <row r="791981" spans="16:16" x14ac:dyDescent="0.3">
      <c r="P791981" s="83"/>
    </row>
    <row r="791982" spans="16:16" x14ac:dyDescent="0.3">
      <c r="P791982" s="83"/>
    </row>
    <row r="791983" spans="16:16" x14ac:dyDescent="0.3">
      <c r="P791983" s="83"/>
    </row>
    <row r="791984" spans="16:16" x14ac:dyDescent="0.3">
      <c r="P791984" s="83"/>
    </row>
    <row r="791985" spans="16:16" x14ac:dyDescent="0.3">
      <c r="P791985" s="83"/>
    </row>
    <row r="791986" spans="16:16" x14ac:dyDescent="0.3">
      <c r="P791986" s="83"/>
    </row>
    <row r="791987" spans="16:16" x14ac:dyDescent="0.3">
      <c r="P791987" s="83"/>
    </row>
    <row r="791988" spans="16:16" x14ac:dyDescent="0.3">
      <c r="P791988" s="83"/>
    </row>
    <row r="791989" spans="16:16" x14ac:dyDescent="0.3">
      <c r="P791989" s="83"/>
    </row>
    <row r="791990" spans="16:16" x14ac:dyDescent="0.3">
      <c r="P791990" s="83"/>
    </row>
    <row r="791991" spans="16:16" x14ac:dyDescent="0.3">
      <c r="P791991" s="83"/>
    </row>
    <row r="791992" spans="16:16" x14ac:dyDescent="0.3">
      <c r="P791992" s="83"/>
    </row>
    <row r="791993" spans="16:16" x14ac:dyDescent="0.3">
      <c r="P791993" s="83"/>
    </row>
    <row r="791994" spans="16:16" x14ac:dyDescent="0.3">
      <c r="P791994" s="83"/>
    </row>
    <row r="791995" spans="16:16" x14ac:dyDescent="0.3">
      <c r="P791995" s="83"/>
    </row>
    <row r="791996" spans="16:16" x14ac:dyDescent="0.3">
      <c r="P791996" s="83"/>
    </row>
    <row r="791997" spans="16:16" x14ac:dyDescent="0.3">
      <c r="P791997" s="83"/>
    </row>
    <row r="791998" spans="16:16" x14ac:dyDescent="0.3">
      <c r="P791998" s="83"/>
    </row>
    <row r="791999" spans="16:16" x14ac:dyDescent="0.3">
      <c r="P791999" s="83"/>
    </row>
    <row r="792000" spans="16:16" x14ac:dyDescent="0.3">
      <c r="P792000" s="83"/>
    </row>
    <row r="792001" spans="16:16" x14ac:dyDescent="0.3">
      <c r="P792001" s="83"/>
    </row>
    <row r="792002" spans="16:16" x14ac:dyDescent="0.3">
      <c r="P792002" s="83"/>
    </row>
    <row r="792003" spans="16:16" x14ac:dyDescent="0.3">
      <c r="P792003" s="83"/>
    </row>
    <row r="792004" spans="16:16" x14ac:dyDescent="0.3">
      <c r="P792004" s="83"/>
    </row>
    <row r="792005" spans="16:16" x14ac:dyDescent="0.3">
      <c r="P792005" s="83"/>
    </row>
    <row r="792006" spans="16:16" x14ac:dyDescent="0.3">
      <c r="P792006" s="83"/>
    </row>
    <row r="792007" spans="16:16" x14ac:dyDescent="0.3">
      <c r="P792007" s="83"/>
    </row>
    <row r="792008" spans="16:16" x14ac:dyDescent="0.3">
      <c r="P792008" s="83"/>
    </row>
    <row r="792009" spans="16:16" x14ac:dyDescent="0.3">
      <c r="P792009" s="83"/>
    </row>
    <row r="792010" spans="16:16" x14ac:dyDescent="0.3">
      <c r="P792010" s="83"/>
    </row>
    <row r="792011" spans="16:16" x14ac:dyDescent="0.3">
      <c r="P792011" s="83"/>
    </row>
    <row r="792012" spans="16:16" x14ac:dyDescent="0.3">
      <c r="P792012" s="83"/>
    </row>
    <row r="792013" spans="16:16" x14ac:dyDescent="0.3">
      <c r="P792013" s="83"/>
    </row>
    <row r="792014" spans="16:16" x14ac:dyDescent="0.3">
      <c r="P792014" s="83"/>
    </row>
    <row r="792015" spans="16:16" x14ac:dyDescent="0.3">
      <c r="P792015" s="83"/>
    </row>
    <row r="792016" spans="16:16" x14ac:dyDescent="0.3">
      <c r="P792016" s="83"/>
    </row>
    <row r="792017" spans="16:16" x14ac:dyDescent="0.3">
      <c r="P792017" s="83"/>
    </row>
    <row r="792018" spans="16:16" x14ac:dyDescent="0.3">
      <c r="P792018" s="83"/>
    </row>
    <row r="792019" spans="16:16" x14ac:dyDescent="0.3">
      <c r="P792019" s="83"/>
    </row>
    <row r="792020" spans="16:16" x14ac:dyDescent="0.3">
      <c r="P792020" s="83"/>
    </row>
    <row r="792021" spans="16:16" x14ac:dyDescent="0.3">
      <c r="P792021" s="83"/>
    </row>
    <row r="792022" spans="16:16" x14ac:dyDescent="0.3">
      <c r="P792022" s="83"/>
    </row>
    <row r="792023" spans="16:16" x14ac:dyDescent="0.3">
      <c r="P792023" s="83"/>
    </row>
    <row r="792024" spans="16:16" x14ac:dyDescent="0.3">
      <c r="P792024" s="83"/>
    </row>
    <row r="792025" spans="16:16" x14ac:dyDescent="0.3">
      <c r="P792025" s="83"/>
    </row>
    <row r="792026" spans="16:16" x14ac:dyDescent="0.3">
      <c r="P792026" s="83"/>
    </row>
    <row r="792027" spans="16:16" x14ac:dyDescent="0.3">
      <c r="P792027" s="83"/>
    </row>
    <row r="792028" spans="16:16" x14ac:dyDescent="0.3">
      <c r="P792028" s="83"/>
    </row>
    <row r="792029" spans="16:16" x14ac:dyDescent="0.3">
      <c r="P792029" s="83"/>
    </row>
    <row r="792030" spans="16:16" x14ac:dyDescent="0.3">
      <c r="P792030" s="83"/>
    </row>
    <row r="792031" spans="16:16" x14ac:dyDescent="0.3">
      <c r="P792031" s="83"/>
    </row>
    <row r="792032" spans="16:16" x14ac:dyDescent="0.3">
      <c r="P792032" s="83"/>
    </row>
    <row r="792033" spans="16:16" x14ac:dyDescent="0.3">
      <c r="P792033" s="83"/>
    </row>
    <row r="792034" spans="16:16" x14ac:dyDescent="0.3">
      <c r="P792034" s="83"/>
    </row>
    <row r="792035" spans="16:16" x14ac:dyDescent="0.3">
      <c r="P792035" s="83"/>
    </row>
    <row r="792036" spans="16:16" x14ac:dyDescent="0.3">
      <c r="P792036" s="83"/>
    </row>
    <row r="792037" spans="16:16" x14ac:dyDescent="0.3">
      <c r="P792037" s="83"/>
    </row>
    <row r="792038" spans="16:16" x14ac:dyDescent="0.3">
      <c r="P792038" s="83"/>
    </row>
    <row r="792039" spans="16:16" x14ac:dyDescent="0.3">
      <c r="P792039" s="83"/>
    </row>
    <row r="792040" spans="16:16" x14ac:dyDescent="0.3">
      <c r="P792040" s="83"/>
    </row>
    <row r="792041" spans="16:16" x14ac:dyDescent="0.3">
      <c r="P792041" s="83"/>
    </row>
    <row r="792042" spans="16:16" x14ac:dyDescent="0.3">
      <c r="P792042" s="83"/>
    </row>
    <row r="792043" spans="16:16" x14ac:dyDescent="0.3">
      <c r="P792043" s="83"/>
    </row>
    <row r="792044" spans="16:16" x14ac:dyDescent="0.3">
      <c r="P792044" s="83"/>
    </row>
    <row r="792045" spans="16:16" x14ac:dyDescent="0.3">
      <c r="P792045" s="83"/>
    </row>
    <row r="792046" spans="16:16" x14ac:dyDescent="0.3">
      <c r="P792046" s="83"/>
    </row>
    <row r="792047" spans="16:16" x14ac:dyDescent="0.3">
      <c r="P792047" s="83"/>
    </row>
    <row r="792048" spans="16:16" x14ac:dyDescent="0.3">
      <c r="P792048" s="83"/>
    </row>
    <row r="792049" spans="16:16" x14ac:dyDescent="0.3">
      <c r="P792049" s="83"/>
    </row>
    <row r="792050" spans="16:16" x14ac:dyDescent="0.3">
      <c r="P792050" s="83"/>
    </row>
    <row r="792051" spans="16:16" x14ac:dyDescent="0.3">
      <c r="P792051" s="83"/>
    </row>
    <row r="792052" spans="16:16" x14ac:dyDescent="0.3">
      <c r="P792052" s="83"/>
    </row>
    <row r="792053" spans="16:16" x14ac:dyDescent="0.3">
      <c r="P792053" s="83"/>
    </row>
    <row r="792054" spans="16:16" x14ac:dyDescent="0.3">
      <c r="P792054" s="83"/>
    </row>
    <row r="792055" spans="16:16" x14ac:dyDescent="0.3">
      <c r="P792055" s="83"/>
    </row>
    <row r="792056" spans="16:16" x14ac:dyDescent="0.3">
      <c r="P792056" s="83"/>
    </row>
    <row r="792057" spans="16:16" x14ac:dyDescent="0.3">
      <c r="P792057" s="83"/>
    </row>
    <row r="792058" spans="16:16" x14ac:dyDescent="0.3">
      <c r="P792058" s="83"/>
    </row>
    <row r="792059" spans="16:16" x14ac:dyDescent="0.3">
      <c r="P792059" s="83"/>
    </row>
    <row r="792060" spans="16:16" x14ac:dyDescent="0.3">
      <c r="P792060" s="83"/>
    </row>
    <row r="792061" spans="16:16" x14ac:dyDescent="0.3">
      <c r="P792061" s="83"/>
    </row>
    <row r="792062" spans="16:16" x14ac:dyDescent="0.3">
      <c r="P792062" s="83"/>
    </row>
    <row r="792063" spans="16:16" x14ac:dyDescent="0.3">
      <c r="P792063" s="83"/>
    </row>
    <row r="792064" spans="16:16" x14ac:dyDescent="0.3">
      <c r="P792064" s="83"/>
    </row>
    <row r="792065" spans="16:16" x14ac:dyDescent="0.3">
      <c r="P792065" s="83"/>
    </row>
    <row r="792066" spans="16:16" x14ac:dyDescent="0.3">
      <c r="P792066" s="83"/>
    </row>
    <row r="792067" spans="16:16" x14ac:dyDescent="0.3">
      <c r="P792067" s="83"/>
    </row>
    <row r="792068" spans="16:16" x14ac:dyDescent="0.3">
      <c r="P792068" s="83"/>
    </row>
    <row r="792069" spans="16:16" x14ac:dyDescent="0.3">
      <c r="P792069" s="83"/>
    </row>
    <row r="792070" spans="16:16" x14ac:dyDescent="0.3">
      <c r="P792070" s="83"/>
    </row>
    <row r="792071" spans="16:16" x14ac:dyDescent="0.3">
      <c r="P792071" s="83"/>
    </row>
    <row r="792072" spans="16:16" x14ac:dyDescent="0.3">
      <c r="P792072" s="83"/>
    </row>
    <row r="792073" spans="16:16" x14ac:dyDescent="0.3">
      <c r="P792073" s="83"/>
    </row>
    <row r="792074" spans="16:16" x14ac:dyDescent="0.3">
      <c r="P792074" s="83"/>
    </row>
    <row r="792075" spans="16:16" x14ac:dyDescent="0.3">
      <c r="P792075" s="83"/>
    </row>
    <row r="792076" spans="16:16" x14ac:dyDescent="0.3">
      <c r="P792076" s="83"/>
    </row>
    <row r="792077" spans="16:16" x14ac:dyDescent="0.3">
      <c r="P792077" s="83"/>
    </row>
    <row r="792078" spans="16:16" x14ac:dyDescent="0.3">
      <c r="P792078" s="83"/>
    </row>
    <row r="792079" spans="16:16" x14ac:dyDescent="0.3">
      <c r="P792079" s="83"/>
    </row>
    <row r="792080" spans="16:16" x14ac:dyDescent="0.3">
      <c r="P792080" s="83"/>
    </row>
    <row r="792081" spans="16:16" x14ac:dyDescent="0.3">
      <c r="P792081" s="83"/>
    </row>
    <row r="792082" spans="16:16" x14ac:dyDescent="0.3">
      <c r="P792082" s="83"/>
    </row>
    <row r="792083" spans="16:16" x14ac:dyDescent="0.3">
      <c r="P792083" s="83"/>
    </row>
    <row r="792084" spans="16:16" x14ac:dyDescent="0.3">
      <c r="P792084" s="83"/>
    </row>
    <row r="792085" spans="16:16" x14ac:dyDescent="0.3">
      <c r="P792085" s="83"/>
    </row>
    <row r="792086" spans="16:16" x14ac:dyDescent="0.3">
      <c r="P792086" s="83"/>
    </row>
    <row r="792087" spans="16:16" x14ac:dyDescent="0.3">
      <c r="P792087" s="83"/>
    </row>
    <row r="792088" spans="16:16" x14ac:dyDescent="0.3">
      <c r="P792088" s="83"/>
    </row>
    <row r="792089" spans="16:16" x14ac:dyDescent="0.3">
      <c r="P792089" s="83"/>
    </row>
    <row r="792090" spans="16:16" x14ac:dyDescent="0.3">
      <c r="P792090" s="83"/>
    </row>
    <row r="792091" spans="16:16" x14ac:dyDescent="0.3">
      <c r="P792091" s="83"/>
    </row>
    <row r="792092" spans="16:16" x14ac:dyDescent="0.3">
      <c r="P792092" s="83"/>
    </row>
    <row r="792093" spans="16:16" x14ac:dyDescent="0.3">
      <c r="P792093" s="83"/>
    </row>
    <row r="792094" spans="16:16" x14ac:dyDescent="0.3">
      <c r="P792094" s="83"/>
    </row>
    <row r="792095" spans="16:16" x14ac:dyDescent="0.3">
      <c r="P792095" s="83"/>
    </row>
    <row r="792096" spans="16:16" x14ac:dyDescent="0.3">
      <c r="P792096" s="83"/>
    </row>
    <row r="792097" spans="16:16" x14ac:dyDescent="0.3">
      <c r="P792097" s="83"/>
    </row>
    <row r="792098" spans="16:16" x14ac:dyDescent="0.3">
      <c r="P792098" s="83"/>
    </row>
    <row r="792099" spans="16:16" x14ac:dyDescent="0.3">
      <c r="P792099" s="83"/>
    </row>
    <row r="792100" spans="16:16" x14ac:dyDescent="0.3">
      <c r="P792100" s="83"/>
    </row>
    <row r="792101" spans="16:16" x14ac:dyDescent="0.3">
      <c r="P792101" s="83"/>
    </row>
    <row r="792102" spans="16:16" x14ac:dyDescent="0.3">
      <c r="P792102" s="83"/>
    </row>
    <row r="792103" spans="16:16" x14ac:dyDescent="0.3">
      <c r="P792103" s="83"/>
    </row>
    <row r="792104" spans="16:16" x14ac:dyDescent="0.3">
      <c r="P792104" s="83"/>
    </row>
    <row r="792105" spans="16:16" x14ac:dyDescent="0.3">
      <c r="P792105" s="83"/>
    </row>
    <row r="792106" spans="16:16" x14ac:dyDescent="0.3">
      <c r="P792106" s="83"/>
    </row>
    <row r="792107" spans="16:16" x14ac:dyDescent="0.3">
      <c r="P792107" s="83"/>
    </row>
    <row r="792108" spans="16:16" x14ac:dyDescent="0.3">
      <c r="P792108" s="83"/>
    </row>
    <row r="792109" spans="16:16" x14ac:dyDescent="0.3">
      <c r="P792109" s="83"/>
    </row>
    <row r="792110" spans="16:16" x14ac:dyDescent="0.3">
      <c r="P792110" s="83"/>
    </row>
    <row r="792111" spans="16:16" x14ac:dyDescent="0.3">
      <c r="P792111" s="83"/>
    </row>
    <row r="792112" spans="16:16" x14ac:dyDescent="0.3">
      <c r="P792112" s="83"/>
    </row>
    <row r="792113" spans="16:16" x14ac:dyDescent="0.3">
      <c r="P792113" s="83"/>
    </row>
    <row r="792114" spans="16:16" x14ac:dyDescent="0.3">
      <c r="P792114" s="83"/>
    </row>
    <row r="792115" spans="16:16" x14ac:dyDescent="0.3">
      <c r="P792115" s="83"/>
    </row>
    <row r="792116" spans="16:16" x14ac:dyDescent="0.3">
      <c r="P792116" s="83"/>
    </row>
    <row r="792117" spans="16:16" x14ac:dyDescent="0.3">
      <c r="P792117" s="83"/>
    </row>
    <row r="792118" spans="16:16" x14ac:dyDescent="0.3">
      <c r="P792118" s="83"/>
    </row>
    <row r="792119" spans="16:16" x14ac:dyDescent="0.3">
      <c r="P792119" s="83"/>
    </row>
    <row r="792120" spans="16:16" x14ac:dyDescent="0.3">
      <c r="P792120" s="83"/>
    </row>
    <row r="792121" spans="16:16" x14ac:dyDescent="0.3">
      <c r="P792121" s="83"/>
    </row>
    <row r="792122" spans="16:16" x14ac:dyDescent="0.3">
      <c r="P792122" s="83"/>
    </row>
    <row r="792123" spans="16:16" x14ac:dyDescent="0.3">
      <c r="P792123" s="83"/>
    </row>
    <row r="792124" spans="16:16" x14ac:dyDescent="0.3">
      <c r="P792124" s="83"/>
    </row>
    <row r="792125" spans="16:16" x14ac:dyDescent="0.3">
      <c r="P792125" s="83"/>
    </row>
    <row r="792126" spans="16:16" x14ac:dyDescent="0.3">
      <c r="P792126" s="83"/>
    </row>
    <row r="792127" spans="16:16" x14ac:dyDescent="0.3">
      <c r="P792127" s="83"/>
    </row>
    <row r="792128" spans="16:16" x14ac:dyDescent="0.3">
      <c r="P792128" s="83"/>
    </row>
    <row r="792129" spans="16:16" x14ac:dyDescent="0.3">
      <c r="P792129" s="83"/>
    </row>
    <row r="792130" spans="16:16" x14ac:dyDescent="0.3">
      <c r="P792130" s="83"/>
    </row>
    <row r="792131" spans="16:16" x14ac:dyDescent="0.3">
      <c r="P792131" s="83"/>
    </row>
    <row r="792132" spans="16:16" x14ac:dyDescent="0.3">
      <c r="P792132" s="83"/>
    </row>
    <row r="792133" spans="16:16" x14ac:dyDescent="0.3">
      <c r="P792133" s="83"/>
    </row>
    <row r="792134" spans="16:16" x14ac:dyDescent="0.3">
      <c r="P792134" s="83"/>
    </row>
    <row r="792135" spans="16:16" x14ac:dyDescent="0.3">
      <c r="P792135" s="83"/>
    </row>
    <row r="792136" spans="16:16" x14ac:dyDescent="0.3">
      <c r="P792136" s="83"/>
    </row>
    <row r="792137" spans="16:16" x14ac:dyDescent="0.3">
      <c r="P792137" s="83"/>
    </row>
    <row r="792138" spans="16:16" x14ac:dyDescent="0.3">
      <c r="P792138" s="83"/>
    </row>
    <row r="792139" spans="16:16" x14ac:dyDescent="0.3">
      <c r="P792139" s="83"/>
    </row>
    <row r="792140" spans="16:16" x14ac:dyDescent="0.3">
      <c r="P792140" s="83"/>
    </row>
    <row r="792141" spans="16:16" x14ac:dyDescent="0.3">
      <c r="P792141" s="83"/>
    </row>
    <row r="792142" spans="16:16" x14ac:dyDescent="0.3">
      <c r="P792142" s="83"/>
    </row>
    <row r="792143" spans="16:16" x14ac:dyDescent="0.3">
      <c r="P792143" s="83"/>
    </row>
    <row r="792144" spans="16:16" x14ac:dyDescent="0.3">
      <c r="P792144" s="83"/>
    </row>
    <row r="792145" spans="16:16" x14ac:dyDescent="0.3">
      <c r="P792145" s="83"/>
    </row>
    <row r="792146" spans="16:16" x14ac:dyDescent="0.3">
      <c r="P792146" s="83"/>
    </row>
    <row r="792147" spans="16:16" x14ac:dyDescent="0.3">
      <c r="P792147" s="83"/>
    </row>
    <row r="792148" spans="16:16" x14ac:dyDescent="0.3">
      <c r="P792148" s="83"/>
    </row>
    <row r="792149" spans="16:16" x14ac:dyDescent="0.3">
      <c r="P792149" s="83"/>
    </row>
    <row r="792150" spans="16:16" x14ac:dyDescent="0.3">
      <c r="P792150" s="83"/>
    </row>
    <row r="792151" spans="16:16" x14ac:dyDescent="0.3">
      <c r="P792151" s="83"/>
    </row>
    <row r="792152" spans="16:16" x14ac:dyDescent="0.3">
      <c r="P792152" s="83"/>
    </row>
    <row r="792153" spans="16:16" x14ac:dyDescent="0.3">
      <c r="P792153" s="83"/>
    </row>
    <row r="792154" spans="16:16" x14ac:dyDescent="0.3">
      <c r="P792154" s="83"/>
    </row>
    <row r="792155" spans="16:16" x14ac:dyDescent="0.3">
      <c r="P792155" s="83"/>
    </row>
    <row r="792156" spans="16:16" x14ac:dyDescent="0.3">
      <c r="P792156" s="83"/>
    </row>
    <row r="792157" spans="16:16" x14ac:dyDescent="0.3">
      <c r="P792157" s="83"/>
    </row>
    <row r="792158" spans="16:16" x14ac:dyDescent="0.3">
      <c r="P792158" s="83"/>
    </row>
    <row r="792159" spans="16:16" x14ac:dyDescent="0.3">
      <c r="P792159" s="83"/>
    </row>
    <row r="792160" spans="16:16" x14ac:dyDescent="0.3">
      <c r="P792160" s="83"/>
    </row>
    <row r="792161" spans="16:16" x14ac:dyDescent="0.3">
      <c r="P792161" s="83"/>
    </row>
    <row r="792162" spans="16:16" x14ac:dyDescent="0.3">
      <c r="P792162" s="83"/>
    </row>
    <row r="792163" spans="16:16" x14ac:dyDescent="0.3">
      <c r="P792163" s="83"/>
    </row>
    <row r="792164" spans="16:16" x14ac:dyDescent="0.3">
      <c r="P792164" s="83"/>
    </row>
    <row r="792165" spans="16:16" x14ac:dyDescent="0.3">
      <c r="P792165" s="83"/>
    </row>
    <row r="792166" spans="16:16" x14ac:dyDescent="0.3">
      <c r="P792166" s="83"/>
    </row>
    <row r="792167" spans="16:16" x14ac:dyDescent="0.3">
      <c r="P792167" s="83"/>
    </row>
    <row r="792168" spans="16:16" x14ac:dyDescent="0.3">
      <c r="P792168" s="83"/>
    </row>
    <row r="792169" spans="16:16" x14ac:dyDescent="0.3">
      <c r="P792169" s="83"/>
    </row>
    <row r="792170" spans="16:16" x14ac:dyDescent="0.3">
      <c r="P792170" s="83"/>
    </row>
    <row r="792171" spans="16:16" x14ac:dyDescent="0.3">
      <c r="P792171" s="83"/>
    </row>
    <row r="792172" spans="16:16" x14ac:dyDescent="0.3">
      <c r="P792172" s="83"/>
    </row>
    <row r="792173" spans="16:16" x14ac:dyDescent="0.3">
      <c r="P792173" s="83"/>
    </row>
    <row r="792174" spans="16:16" x14ac:dyDescent="0.3">
      <c r="P792174" s="83"/>
    </row>
    <row r="792175" spans="16:16" x14ac:dyDescent="0.3">
      <c r="P792175" s="83"/>
    </row>
    <row r="792176" spans="16:16" x14ac:dyDescent="0.3">
      <c r="P792176" s="83"/>
    </row>
    <row r="792177" spans="16:16" x14ac:dyDescent="0.3">
      <c r="P792177" s="83"/>
    </row>
    <row r="792178" spans="16:16" x14ac:dyDescent="0.3">
      <c r="P792178" s="83"/>
    </row>
    <row r="792179" spans="16:16" x14ac:dyDescent="0.3">
      <c r="P792179" s="83"/>
    </row>
    <row r="792180" spans="16:16" x14ac:dyDescent="0.3">
      <c r="P792180" s="83"/>
    </row>
    <row r="792181" spans="16:16" x14ac:dyDescent="0.3">
      <c r="P792181" s="83"/>
    </row>
    <row r="792182" spans="16:16" x14ac:dyDescent="0.3">
      <c r="P792182" s="83"/>
    </row>
    <row r="792183" spans="16:16" x14ac:dyDescent="0.3">
      <c r="P792183" s="83"/>
    </row>
    <row r="792184" spans="16:16" x14ac:dyDescent="0.3">
      <c r="P792184" s="83"/>
    </row>
    <row r="792185" spans="16:16" x14ac:dyDescent="0.3">
      <c r="P792185" s="83"/>
    </row>
    <row r="792186" spans="16:16" x14ac:dyDescent="0.3">
      <c r="P792186" s="83"/>
    </row>
    <row r="792187" spans="16:16" x14ac:dyDescent="0.3">
      <c r="P792187" s="83"/>
    </row>
    <row r="792188" spans="16:16" x14ac:dyDescent="0.3">
      <c r="P792188" s="83"/>
    </row>
    <row r="792189" spans="16:16" x14ac:dyDescent="0.3">
      <c r="P792189" s="83"/>
    </row>
    <row r="792190" spans="16:16" x14ac:dyDescent="0.3">
      <c r="P792190" s="83"/>
    </row>
    <row r="792191" spans="16:16" x14ac:dyDescent="0.3">
      <c r="P792191" s="83"/>
    </row>
    <row r="792192" spans="16:16" x14ac:dyDescent="0.3">
      <c r="P792192" s="83"/>
    </row>
    <row r="792193" spans="16:16" x14ac:dyDescent="0.3">
      <c r="P792193" s="83"/>
    </row>
    <row r="792194" spans="16:16" x14ac:dyDescent="0.3">
      <c r="P792194" s="83"/>
    </row>
    <row r="792195" spans="16:16" x14ac:dyDescent="0.3">
      <c r="P792195" s="83"/>
    </row>
    <row r="792196" spans="16:16" x14ac:dyDescent="0.3">
      <c r="P792196" s="83"/>
    </row>
    <row r="792197" spans="16:16" x14ac:dyDescent="0.3">
      <c r="P792197" s="83"/>
    </row>
    <row r="792198" spans="16:16" x14ac:dyDescent="0.3">
      <c r="P792198" s="83"/>
    </row>
    <row r="792199" spans="16:16" x14ac:dyDescent="0.3">
      <c r="P792199" s="83"/>
    </row>
    <row r="792200" spans="16:16" x14ac:dyDescent="0.3">
      <c r="P792200" s="83"/>
    </row>
    <row r="792201" spans="16:16" x14ac:dyDescent="0.3">
      <c r="P792201" s="83"/>
    </row>
    <row r="792202" spans="16:16" x14ac:dyDescent="0.3">
      <c r="P792202" s="83"/>
    </row>
    <row r="792203" spans="16:16" x14ac:dyDescent="0.3">
      <c r="P792203" s="83"/>
    </row>
    <row r="792204" spans="16:16" x14ac:dyDescent="0.3">
      <c r="P792204" s="83"/>
    </row>
    <row r="792205" spans="16:16" x14ac:dyDescent="0.3">
      <c r="P792205" s="83"/>
    </row>
    <row r="792206" spans="16:16" x14ac:dyDescent="0.3">
      <c r="P792206" s="83"/>
    </row>
    <row r="792207" spans="16:16" x14ac:dyDescent="0.3">
      <c r="P792207" s="83"/>
    </row>
    <row r="792208" spans="16:16" x14ac:dyDescent="0.3">
      <c r="P792208" s="83"/>
    </row>
    <row r="792209" spans="16:16" x14ac:dyDescent="0.3">
      <c r="P792209" s="83"/>
    </row>
    <row r="792210" spans="16:16" x14ac:dyDescent="0.3">
      <c r="P792210" s="83"/>
    </row>
    <row r="792211" spans="16:16" x14ac:dyDescent="0.3">
      <c r="P792211" s="83"/>
    </row>
    <row r="792212" spans="16:16" x14ac:dyDescent="0.3">
      <c r="P792212" s="83"/>
    </row>
    <row r="792213" spans="16:16" x14ac:dyDescent="0.3">
      <c r="P792213" s="83"/>
    </row>
    <row r="792214" spans="16:16" x14ac:dyDescent="0.3">
      <c r="P792214" s="83"/>
    </row>
    <row r="792215" spans="16:16" x14ac:dyDescent="0.3">
      <c r="P792215" s="83"/>
    </row>
    <row r="792216" spans="16:16" x14ac:dyDescent="0.3">
      <c r="P792216" s="83"/>
    </row>
    <row r="792217" spans="16:16" x14ac:dyDescent="0.3">
      <c r="P792217" s="83"/>
    </row>
    <row r="792218" spans="16:16" x14ac:dyDescent="0.3">
      <c r="P792218" s="83"/>
    </row>
    <row r="792219" spans="16:16" x14ac:dyDescent="0.3">
      <c r="P792219" s="83"/>
    </row>
    <row r="792220" spans="16:16" x14ac:dyDescent="0.3">
      <c r="P792220" s="83"/>
    </row>
    <row r="792221" spans="16:16" x14ac:dyDescent="0.3">
      <c r="P792221" s="83"/>
    </row>
    <row r="792222" spans="16:16" x14ac:dyDescent="0.3">
      <c r="P792222" s="83"/>
    </row>
    <row r="792223" spans="16:16" x14ac:dyDescent="0.3">
      <c r="P792223" s="83"/>
    </row>
    <row r="792224" spans="16:16" x14ac:dyDescent="0.3">
      <c r="P792224" s="83"/>
    </row>
    <row r="792225" spans="16:16" x14ac:dyDescent="0.3">
      <c r="P792225" s="83"/>
    </row>
    <row r="792226" spans="16:16" x14ac:dyDescent="0.3">
      <c r="P792226" s="83"/>
    </row>
    <row r="792227" spans="16:16" x14ac:dyDescent="0.3">
      <c r="P792227" s="83"/>
    </row>
    <row r="792228" spans="16:16" x14ac:dyDescent="0.3">
      <c r="P792228" s="83"/>
    </row>
    <row r="792229" spans="16:16" x14ac:dyDescent="0.3">
      <c r="P792229" s="83"/>
    </row>
    <row r="792230" spans="16:16" x14ac:dyDescent="0.3">
      <c r="P792230" s="83"/>
    </row>
    <row r="792231" spans="16:16" x14ac:dyDescent="0.3">
      <c r="P792231" s="83"/>
    </row>
    <row r="792232" spans="16:16" x14ac:dyDescent="0.3">
      <c r="P792232" s="83"/>
    </row>
    <row r="792233" spans="16:16" x14ac:dyDescent="0.3">
      <c r="P792233" s="83"/>
    </row>
    <row r="792234" spans="16:16" x14ac:dyDescent="0.3">
      <c r="P792234" s="83"/>
    </row>
    <row r="792235" spans="16:16" x14ac:dyDescent="0.3">
      <c r="P792235" s="83"/>
    </row>
    <row r="792236" spans="16:16" x14ac:dyDescent="0.3">
      <c r="P792236" s="83"/>
    </row>
    <row r="792237" spans="16:16" x14ac:dyDescent="0.3">
      <c r="P792237" s="83"/>
    </row>
    <row r="792238" spans="16:16" x14ac:dyDescent="0.3">
      <c r="P792238" s="83"/>
    </row>
    <row r="792239" spans="16:16" x14ac:dyDescent="0.3">
      <c r="P792239" s="83"/>
    </row>
    <row r="792240" spans="16:16" x14ac:dyDescent="0.3">
      <c r="P792240" s="83"/>
    </row>
    <row r="792241" spans="16:16" x14ac:dyDescent="0.3">
      <c r="P792241" s="83"/>
    </row>
    <row r="792242" spans="16:16" x14ac:dyDescent="0.3">
      <c r="P792242" s="83"/>
    </row>
    <row r="792243" spans="16:16" x14ac:dyDescent="0.3">
      <c r="P792243" s="83"/>
    </row>
    <row r="792244" spans="16:16" x14ac:dyDescent="0.3">
      <c r="P792244" s="83"/>
    </row>
    <row r="792245" spans="16:16" x14ac:dyDescent="0.3">
      <c r="P792245" s="83"/>
    </row>
    <row r="792246" spans="16:16" x14ac:dyDescent="0.3">
      <c r="P792246" s="83"/>
    </row>
    <row r="792247" spans="16:16" x14ac:dyDescent="0.3">
      <c r="P792247" s="83"/>
    </row>
    <row r="792248" spans="16:16" x14ac:dyDescent="0.3">
      <c r="P792248" s="83"/>
    </row>
    <row r="792249" spans="16:16" x14ac:dyDescent="0.3">
      <c r="P792249" s="83"/>
    </row>
    <row r="792250" spans="16:16" x14ac:dyDescent="0.3">
      <c r="P792250" s="83"/>
    </row>
    <row r="792251" spans="16:16" x14ac:dyDescent="0.3">
      <c r="P792251" s="83"/>
    </row>
    <row r="792252" spans="16:16" x14ac:dyDescent="0.3">
      <c r="P792252" s="83"/>
    </row>
    <row r="792253" spans="16:16" x14ac:dyDescent="0.3">
      <c r="P792253" s="83"/>
    </row>
    <row r="792254" spans="16:16" x14ac:dyDescent="0.3">
      <c r="P792254" s="83"/>
    </row>
    <row r="792255" spans="16:16" x14ac:dyDescent="0.3">
      <c r="P792255" s="83"/>
    </row>
    <row r="792256" spans="16:16" x14ac:dyDescent="0.3">
      <c r="P792256" s="83"/>
    </row>
    <row r="792257" spans="16:16" x14ac:dyDescent="0.3">
      <c r="P792257" s="83"/>
    </row>
    <row r="792258" spans="16:16" x14ac:dyDescent="0.3">
      <c r="P792258" s="83"/>
    </row>
    <row r="792259" spans="16:16" x14ac:dyDescent="0.3">
      <c r="P792259" s="83"/>
    </row>
    <row r="792260" spans="16:16" x14ac:dyDescent="0.3">
      <c r="P792260" s="83"/>
    </row>
    <row r="792261" spans="16:16" x14ac:dyDescent="0.3">
      <c r="P792261" s="83"/>
    </row>
    <row r="792262" spans="16:16" x14ac:dyDescent="0.3">
      <c r="P792262" s="83"/>
    </row>
    <row r="792263" spans="16:16" x14ac:dyDescent="0.3">
      <c r="P792263" s="83"/>
    </row>
    <row r="792264" spans="16:16" x14ac:dyDescent="0.3">
      <c r="P792264" s="83"/>
    </row>
    <row r="792265" spans="16:16" x14ac:dyDescent="0.3">
      <c r="P792265" s="83"/>
    </row>
    <row r="792266" spans="16:16" x14ac:dyDescent="0.3">
      <c r="P792266" s="83"/>
    </row>
    <row r="792267" spans="16:16" x14ac:dyDescent="0.3">
      <c r="P792267" s="83"/>
    </row>
    <row r="792268" spans="16:16" x14ac:dyDescent="0.3">
      <c r="P792268" s="83"/>
    </row>
    <row r="792269" spans="16:16" x14ac:dyDescent="0.3">
      <c r="P792269" s="83"/>
    </row>
    <row r="792270" spans="16:16" x14ac:dyDescent="0.3">
      <c r="P792270" s="83"/>
    </row>
    <row r="792271" spans="16:16" x14ac:dyDescent="0.3">
      <c r="P792271" s="83"/>
    </row>
    <row r="792272" spans="16:16" x14ac:dyDescent="0.3">
      <c r="P792272" s="83"/>
    </row>
    <row r="792273" spans="16:16" x14ac:dyDescent="0.3">
      <c r="P792273" s="83"/>
    </row>
    <row r="792274" spans="16:16" x14ac:dyDescent="0.3">
      <c r="P792274" s="83"/>
    </row>
    <row r="792275" spans="16:16" x14ac:dyDescent="0.3">
      <c r="P792275" s="83"/>
    </row>
    <row r="792276" spans="16:16" x14ac:dyDescent="0.3">
      <c r="P792276" s="83"/>
    </row>
    <row r="792277" spans="16:16" x14ac:dyDescent="0.3">
      <c r="P792277" s="83"/>
    </row>
    <row r="792278" spans="16:16" x14ac:dyDescent="0.3">
      <c r="P792278" s="83"/>
    </row>
    <row r="792279" spans="16:16" x14ac:dyDescent="0.3">
      <c r="P792279" s="83"/>
    </row>
    <row r="792280" spans="16:16" x14ac:dyDescent="0.3">
      <c r="P792280" s="83"/>
    </row>
    <row r="792281" spans="16:16" x14ac:dyDescent="0.3">
      <c r="P792281" s="83"/>
    </row>
    <row r="792282" spans="16:16" x14ac:dyDescent="0.3">
      <c r="P792282" s="83"/>
    </row>
    <row r="792283" spans="16:16" x14ac:dyDescent="0.3">
      <c r="P792283" s="83"/>
    </row>
    <row r="792284" spans="16:16" x14ac:dyDescent="0.3">
      <c r="P792284" s="83"/>
    </row>
    <row r="792285" spans="16:16" x14ac:dyDescent="0.3">
      <c r="P792285" s="83"/>
    </row>
    <row r="792286" spans="16:16" x14ac:dyDescent="0.3">
      <c r="P792286" s="83"/>
    </row>
    <row r="792287" spans="16:16" x14ac:dyDescent="0.3">
      <c r="P792287" s="83"/>
    </row>
    <row r="792288" spans="16:16" x14ac:dyDescent="0.3">
      <c r="P792288" s="83"/>
    </row>
    <row r="792289" spans="16:16" x14ac:dyDescent="0.3">
      <c r="P792289" s="83"/>
    </row>
    <row r="792290" spans="16:16" x14ac:dyDescent="0.3">
      <c r="P792290" s="83"/>
    </row>
    <row r="792291" spans="16:16" x14ac:dyDescent="0.3">
      <c r="P792291" s="83"/>
    </row>
    <row r="792292" spans="16:16" x14ac:dyDescent="0.3">
      <c r="P792292" s="83"/>
    </row>
    <row r="792293" spans="16:16" x14ac:dyDescent="0.3">
      <c r="P792293" s="83"/>
    </row>
    <row r="792294" spans="16:16" x14ac:dyDescent="0.3">
      <c r="P792294" s="83"/>
    </row>
    <row r="792295" spans="16:16" x14ac:dyDescent="0.3">
      <c r="P792295" s="83"/>
    </row>
    <row r="792296" spans="16:16" x14ac:dyDescent="0.3">
      <c r="P792296" s="83"/>
    </row>
    <row r="792297" spans="16:16" x14ac:dyDescent="0.3">
      <c r="P792297" s="83"/>
    </row>
    <row r="792298" spans="16:16" x14ac:dyDescent="0.3">
      <c r="P792298" s="83"/>
    </row>
    <row r="792299" spans="16:16" x14ac:dyDescent="0.3">
      <c r="P792299" s="83"/>
    </row>
    <row r="792300" spans="16:16" x14ac:dyDescent="0.3">
      <c r="P792300" s="83"/>
    </row>
    <row r="792301" spans="16:16" x14ac:dyDescent="0.3">
      <c r="P792301" s="83"/>
    </row>
    <row r="792302" spans="16:16" x14ac:dyDescent="0.3">
      <c r="P792302" s="83"/>
    </row>
    <row r="792303" spans="16:16" x14ac:dyDescent="0.3">
      <c r="P792303" s="83"/>
    </row>
    <row r="792304" spans="16:16" x14ac:dyDescent="0.3">
      <c r="P792304" s="83"/>
    </row>
    <row r="792305" spans="16:16" x14ac:dyDescent="0.3">
      <c r="P792305" s="83"/>
    </row>
    <row r="792306" spans="16:16" x14ac:dyDescent="0.3">
      <c r="P792306" s="83"/>
    </row>
    <row r="792307" spans="16:16" x14ac:dyDescent="0.3">
      <c r="P792307" s="83"/>
    </row>
    <row r="792308" spans="16:16" x14ac:dyDescent="0.3">
      <c r="P792308" s="83"/>
    </row>
    <row r="792309" spans="16:16" x14ac:dyDescent="0.3">
      <c r="P792309" s="83"/>
    </row>
    <row r="792310" spans="16:16" x14ac:dyDescent="0.3">
      <c r="P792310" s="83"/>
    </row>
    <row r="792311" spans="16:16" x14ac:dyDescent="0.3">
      <c r="P792311" s="83"/>
    </row>
    <row r="792312" spans="16:16" x14ac:dyDescent="0.3">
      <c r="P792312" s="83"/>
    </row>
    <row r="792313" spans="16:16" x14ac:dyDescent="0.3">
      <c r="P792313" s="83"/>
    </row>
    <row r="792314" spans="16:16" x14ac:dyDescent="0.3">
      <c r="P792314" s="83"/>
    </row>
    <row r="792315" spans="16:16" x14ac:dyDescent="0.3">
      <c r="P792315" s="83"/>
    </row>
    <row r="792316" spans="16:16" x14ac:dyDescent="0.3">
      <c r="P792316" s="83"/>
    </row>
    <row r="792317" spans="16:16" x14ac:dyDescent="0.3">
      <c r="P792317" s="83"/>
    </row>
    <row r="792318" spans="16:16" x14ac:dyDescent="0.3">
      <c r="P792318" s="83"/>
    </row>
    <row r="792319" spans="16:16" x14ac:dyDescent="0.3">
      <c r="P792319" s="83"/>
    </row>
    <row r="792320" spans="16:16" x14ac:dyDescent="0.3">
      <c r="P792320" s="83"/>
    </row>
    <row r="792321" spans="16:16" x14ac:dyDescent="0.3">
      <c r="P792321" s="83"/>
    </row>
    <row r="792322" spans="16:16" x14ac:dyDescent="0.3">
      <c r="P792322" s="83"/>
    </row>
    <row r="792323" spans="16:16" x14ac:dyDescent="0.3">
      <c r="P792323" s="83"/>
    </row>
    <row r="792324" spans="16:16" x14ac:dyDescent="0.3">
      <c r="P792324" s="83"/>
    </row>
    <row r="792325" spans="16:16" x14ac:dyDescent="0.3">
      <c r="P792325" s="83"/>
    </row>
    <row r="792326" spans="16:16" x14ac:dyDescent="0.3">
      <c r="P792326" s="83"/>
    </row>
    <row r="792327" spans="16:16" x14ac:dyDescent="0.3">
      <c r="P792327" s="83"/>
    </row>
    <row r="792328" spans="16:16" x14ac:dyDescent="0.3">
      <c r="P792328" s="83"/>
    </row>
    <row r="792329" spans="16:16" x14ac:dyDescent="0.3">
      <c r="P792329" s="83"/>
    </row>
    <row r="792330" spans="16:16" x14ac:dyDescent="0.3">
      <c r="P792330" s="83"/>
    </row>
    <row r="792331" spans="16:16" x14ac:dyDescent="0.3">
      <c r="P792331" s="83"/>
    </row>
    <row r="792332" spans="16:16" x14ac:dyDescent="0.3">
      <c r="P792332" s="83"/>
    </row>
    <row r="792333" spans="16:16" x14ac:dyDescent="0.3">
      <c r="P792333" s="83"/>
    </row>
    <row r="792334" spans="16:16" x14ac:dyDescent="0.3">
      <c r="P792334" s="83"/>
    </row>
    <row r="792335" spans="16:16" x14ac:dyDescent="0.3">
      <c r="P792335" s="83"/>
    </row>
    <row r="792336" spans="16:16" x14ac:dyDescent="0.3">
      <c r="P792336" s="83"/>
    </row>
    <row r="792337" spans="16:16" x14ac:dyDescent="0.3">
      <c r="P792337" s="83"/>
    </row>
    <row r="792338" spans="16:16" x14ac:dyDescent="0.3">
      <c r="P792338" s="83"/>
    </row>
    <row r="792339" spans="16:16" x14ac:dyDescent="0.3">
      <c r="P792339" s="83"/>
    </row>
    <row r="792340" spans="16:16" x14ac:dyDescent="0.3">
      <c r="P792340" s="83"/>
    </row>
    <row r="792341" spans="16:16" x14ac:dyDescent="0.3">
      <c r="P792341" s="83"/>
    </row>
    <row r="792342" spans="16:16" x14ac:dyDescent="0.3">
      <c r="P792342" s="83"/>
    </row>
    <row r="792343" spans="16:16" x14ac:dyDescent="0.3">
      <c r="P792343" s="83"/>
    </row>
    <row r="792344" spans="16:16" x14ac:dyDescent="0.3">
      <c r="P792344" s="83"/>
    </row>
    <row r="792345" spans="16:16" x14ac:dyDescent="0.3">
      <c r="P792345" s="83"/>
    </row>
    <row r="792346" spans="16:16" x14ac:dyDescent="0.3">
      <c r="P792346" s="83"/>
    </row>
    <row r="792347" spans="16:16" x14ac:dyDescent="0.3">
      <c r="P792347" s="83"/>
    </row>
    <row r="792348" spans="16:16" x14ac:dyDescent="0.3">
      <c r="P792348" s="83"/>
    </row>
    <row r="792349" spans="16:16" x14ac:dyDescent="0.3">
      <c r="P792349" s="83"/>
    </row>
    <row r="792350" spans="16:16" x14ac:dyDescent="0.3">
      <c r="P792350" s="83"/>
    </row>
    <row r="792351" spans="16:16" x14ac:dyDescent="0.3">
      <c r="P792351" s="83"/>
    </row>
    <row r="792352" spans="16:16" x14ac:dyDescent="0.3">
      <c r="P792352" s="83"/>
    </row>
    <row r="792353" spans="16:16" x14ac:dyDescent="0.3">
      <c r="P792353" s="83"/>
    </row>
    <row r="792354" spans="16:16" x14ac:dyDescent="0.3">
      <c r="P792354" s="83"/>
    </row>
    <row r="792355" spans="16:16" x14ac:dyDescent="0.3">
      <c r="P792355" s="83"/>
    </row>
    <row r="792356" spans="16:16" x14ac:dyDescent="0.3">
      <c r="P792356" s="83"/>
    </row>
    <row r="792357" spans="16:16" x14ac:dyDescent="0.3">
      <c r="P792357" s="83"/>
    </row>
    <row r="792358" spans="16:16" x14ac:dyDescent="0.3">
      <c r="P792358" s="83"/>
    </row>
    <row r="792359" spans="16:16" x14ac:dyDescent="0.3">
      <c r="P792359" s="83"/>
    </row>
    <row r="792360" spans="16:16" x14ac:dyDescent="0.3">
      <c r="P792360" s="83"/>
    </row>
    <row r="792361" spans="16:16" x14ac:dyDescent="0.3">
      <c r="P792361" s="83"/>
    </row>
    <row r="792362" spans="16:16" x14ac:dyDescent="0.3">
      <c r="P792362" s="83"/>
    </row>
    <row r="792363" spans="16:16" x14ac:dyDescent="0.3">
      <c r="P792363" s="83"/>
    </row>
    <row r="792364" spans="16:16" x14ac:dyDescent="0.3">
      <c r="P792364" s="83"/>
    </row>
    <row r="792365" spans="16:16" x14ac:dyDescent="0.3">
      <c r="P792365" s="83"/>
    </row>
    <row r="792366" spans="16:16" x14ac:dyDescent="0.3">
      <c r="P792366" s="83"/>
    </row>
    <row r="792367" spans="16:16" x14ac:dyDescent="0.3">
      <c r="P792367" s="83"/>
    </row>
    <row r="792368" spans="16:16" x14ac:dyDescent="0.3">
      <c r="P792368" s="83"/>
    </row>
    <row r="792369" spans="16:16" x14ac:dyDescent="0.3">
      <c r="P792369" s="83"/>
    </row>
    <row r="792370" spans="16:16" x14ac:dyDescent="0.3">
      <c r="P792370" s="83"/>
    </row>
    <row r="792371" spans="16:16" x14ac:dyDescent="0.3">
      <c r="P792371" s="83"/>
    </row>
    <row r="792372" spans="16:16" x14ac:dyDescent="0.3">
      <c r="P792372" s="83"/>
    </row>
    <row r="792373" spans="16:16" x14ac:dyDescent="0.3">
      <c r="P792373" s="83"/>
    </row>
    <row r="792374" spans="16:16" x14ac:dyDescent="0.3">
      <c r="P792374" s="83"/>
    </row>
    <row r="792375" spans="16:16" x14ac:dyDescent="0.3">
      <c r="P792375" s="83"/>
    </row>
    <row r="792376" spans="16:16" x14ac:dyDescent="0.3">
      <c r="P792376" s="83"/>
    </row>
    <row r="792377" spans="16:16" x14ac:dyDescent="0.3">
      <c r="P792377" s="83"/>
    </row>
    <row r="792378" spans="16:16" x14ac:dyDescent="0.3">
      <c r="P792378" s="83"/>
    </row>
    <row r="792379" spans="16:16" x14ac:dyDescent="0.3">
      <c r="P792379" s="83"/>
    </row>
    <row r="792380" spans="16:16" x14ac:dyDescent="0.3">
      <c r="P792380" s="83"/>
    </row>
    <row r="792381" spans="16:16" x14ac:dyDescent="0.3">
      <c r="P792381" s="83"/>
    </row>
    <row r="792382" spans="16:16" x14ac:dyDescent="0.3">
      <c r="P792382" s="83"/>
    </row>
    <row r="792383" spans="16:16" x14ac:dyDescent="0.3">
      <c r="P792383" s="83"/>
    </row>
    <row r="792384" spans="16:16" x14ac:dyDescent="0.3">
      <c r="P792384" s="83"/>
    </row>
    <row r="792385" spans="16:16" x14ac:dyDescent="0.3">
      <c r="P792385" s="83"/>
    </row>
    <row r="792386" spans="16:16" x14ac:dyDescent="0.3">
      <c r="P792386" s="83"/>
    </row>
    <row r="792387" spans="16:16" x14ac:dyDescent="0.3">
      <c r="P792387" s="83"/>
    </row>
    <row r="792388" spans="16:16" x14ac:dyDescent="0.3">
      <c r="P792388" s="83"/>
    </row>
    <row r="792389" spans="16:16" x14ac:dyDescent="0.3">
      <c r="P792389" s="83"/>
    </row>
    <row r="792390" spans="16:16" x14ac:dyDescent="0.3">
      <c r="P792390" s="83"/>
    </row>
    <row r="792391" spans="16:16" x14ac:dyDescent="0.3">
      <c r="P792391" s="83"/>
    </row>
    <row r="792392" spans="16:16" x14ac:dyDescent="0.3">
      <c r="P792392" s="83"/>
    </row>
    <row r="792393" spans="16:16" x14ac:dyDescent="0.3">
      <c r="P792393" s="83"/>
    </row>
    <row r="792394" spans="16:16" x14ac:dyDescent="0.3">
      <c r="P792394" s="83"/>
    </row>
    <row r="792395" spans="16:16" x14ac:dyDescent="0.3">
      <c r="P792395" s="83"/>
    </row>
    <row r="792396" spans="16:16" x14ac:dyDescent="0.3">
      <c r="P792396" s="83"/>
    </row>
    <row r="792397" spans="16:16" x14ac:dyDescent="0.3">
      <c r="P792397" s="83"/>
    </row>
    <row r="792398" spans="16:16" x14ac:dyDescent="0.3">
      <c r="P792398" s="83"/>
    </row>
    <row r="792399" spans="16:16" x14ac:dyDescent="0.3">
      <c r="P792399" s="83"/>
    </row>
    <row r="792400" spans="16:16" x14ac:dyDescent="0.3">
      <c r="P792400" s="83"/>
    </row>
    <row r="792401" spans="16:16" x14ac:dyDescent="0.3">
      <c r="P792401" s="83"/>
    </row>
    <row r="792402" spans="16:16" x14ac:dyDescent="0.3">
      <c r="P792402" s="83"/>
    </row>
    <row r="792403" spans="16:16" x14ac:dyDescent="0.3">
      <c r="P792403" s="83"/>
    </row>
    <row r="792404" spans="16:16" x14ac:dyDescent="0.3">
      <c r="P792404" s="83"/>
    </row>
    <row r="792405" spans="16:16" x14ac:dyDescent="0.3">
      <c r="P792405" s="83"/>
    </row>
    <row r="792406" spans="16:16" x14ac:dyDescent="0.3">
      <c r="P792406" s="83"/>
    </row>
    <row r="792407" spans="16:16" x14ac:dyDescent="0.3">
      <c r="P792407" s="83"/>
    </row>
    <row r="792408" spans="16:16" x14ac:dyDescent="0.3">
      <c r="P792408" s="83"/>
    </row>
    <row r="792409" spans="16:16" x14ac:dyDescent="0.3">
      <c r="P792409" s="83"/>
    </row>
    <row r="792410" spans="16:16" x14ac:dyDescent="0.3">
      <c r="P792410" s="83"/>
    </row>
    <row r="792411" spans="16:16" x14ac:dyDescent="0.3">
      <c r="P792411" s="83"/>
    </row>
    <row r="792412" spans="16:16" x14ac:dyDescent="0.3">
      <c r="P792412" s="83"/>
    </row>
    <row r="792413" spans="16:16" x14ac:dyDescent="0.3">
      <c r="P792413" s="83"/>
    </row>
    <row r="792414" spans="16:16" x14ac:dyDescent="0.3">
      <c r="P792414" s="83"/>
    </row>
    <row r="792415" spans="16:16" x14ac:dyDescent="0.3">
      <c r="P792415" s="83"/>
    </row>
    <row r="792416" spans="16:16" x14ac:dyDescent="0.3">
      <c r="P792416" s="83"/>
    </row>
    <row r="792417" spans="16:16" x14ac:dyDescent="0.3">
      <c r="P792417" s="83"/>
    </row>
    <row r="792418" spans="16:16" x14ac:dyDescent="0.3">
      <c r="P792418" s="83"/>
    </row>
    <row r="792419" spans="16:16" x14ac:dyDescent="0.3">
      <c r="P792419" s="83"/>
    </row>
    <row r="792420" spans="16:16" x14ac:dyDescent="0.3">
      <c r="P792420" s="83"/>
    </row>
    <row r="792421" spans="16:16" x14ac:dyDescent="0.3">
      <c r="P792421" s="83"/>
    </row>
    <row r="792422" spans="16:16" x14ac:dyDescent="0.3">
      <c r="P792422" s="83"/>
    </row>
    <row r="792423" spans="16:16" x14ac:dyDescent="0.3">
      <c r="P792423" s="83"/>
    </row>
    <row r="792424" spans="16:16" x14ac:dyDescent="0.3">
      <c r="P792424" s="83"/>
    </row>
    <row r="792425" spans="16:16" x14ac:dyDescent="0.3">
      <c r="P792425" s="83"/>
    </row>
    <row r="792426" spans="16:16" x14ac:dyDescent="0.3">
      <c r="P792426" s="83"/>
    </row>
    <row r="792427" spans="16:16" x14ac:dyDescent="0.3">
      <c r="P792427" s="83"/>
    </row>
    <row r="792428" spans="16:16" x14ac:dyDescent="0.3">
      <c r="P792428" s="83"/>
    </row>
    <row r="792429" spans="16:16" x14ac:dyDescent="0.3">
      <c r="P792429" s="83"/>
    </row>
    <row r="792430" spans="16:16" x14ac:dyDescent="0.3">
      <c r="P792430" s="83"/>
    </row>
    <row r="792431" spans="16:16" x14ac:dyDescent="0.3">
      <c r="P792431" s="83"/>
    </row>
    <row r="792432" spans="16:16" x14ac:dyDescent="0.3">
      <c r="P792432" s="83"/>
    </row>
    <row r="792433" spans="16:16" x14ac:dyDescent="0.3">
      <c r="P792433" s="83"/>
    </row>
    <row r="792434" spans="16:16" x14ac:dyDescent="0.3">
      <c r="P792434" s="83"/>
    </row>
    <row r="792435" spans="16:16" x14ac:dyDescent="0.3">
      <c r="P792435" s="83"/>
    </row>
    <row r="792436" spans="16:16" x14ac:dyDescent="0.3">
      <c r="P792436" s="83"/>
    </row>
    <row r="792437" spans="16:16" x14ac:dyDescent="0.3">
      <c r="P792437" s="83"/>
    </row>
    <row r="792438" spans="16:16" x14ac:dyDescent="0.3">
      <c r="P792438" s="83"/>
    </row>
    <row r="792439" spans="16:16" x14ac:dyDescent="0.3">
      <c r="P792439" s="83"/>
    </row>
    <row r="792440" spans="16:16" x14ac:dyDescent="0.3">
      <c r="P792440" s="83"/>
    </row>
    <row r="792441" spans="16:16" x14ac:dyDescent="0.3">
      <c r="P792441" s="83"/>
    </row>
    <row r="792442" spans="16:16" x14ac:dyDescent="0.3">
      <c r="P792442" s="83"/>
    </row>
    <row r="792443" spans="16:16" x14ac:dyDescent="0.3">
      <c r="P792443" s="83"/>
    </row>
    <row r="792444" spans="16:16" x14ac:dyDescent="0.3">
      <c r="P792444" s="83"/>
    </row>
    <row r="792445" spans="16:16" x14ac:dyDescent="0.3">
      <c r="P792445" s="83"/>
    </row>
    <row r="792446" spans="16:16" x14ac:dyDescent="0.3">
      <c r="P792446" s="83"/>
    </row>
    <row r="792447" spans="16:16" x14ac:dyDescent="0.3">
      <c r="P792447" s="83"/>
    </row>
    <row r="792448" spans="16:16" x14ac:dyDescent="0.3">
      <c r="P792448" s="83"/>
    </row>
    <row r="792449" spans="16:16" x14ac:dyDescent="0.3">
      <c r="P792449" s="83"/>
    </row>
    <row r="792450" spans="16:16" x14ac:dyDescent="0.3">
      <c r="P792450" s="83"/>
    </row>
    <row r="792451" spans="16:16" x14ac:dyDescent="0.3">
      <c r="P792451" s="83"/>
    </row>
    <row r="792452" spans="16:16" x14ac:dyDescent="0.3">
      <c r="P792452" s="83"/>
    </row>
    <row r="792453" spans="16:16" x14ac:dyDescent="0.3">
      <c r="P792453" s="83"/>
    </row>
    <row r="792454" spans="16:16" x14ac:dyDescent="0.3">
      <c r="P792454" s="83"/>
    </row>
    <row r="792455" spans="16:16" x14ac:dyDescent="0.3">
      <c r="P792455" s="83"/>
    </row>
    <row r="792456" spans="16:16" x14ac:dyDescent="0.3">
      <c r="P792456" s="83"/>
    </row>
    <row r="792457" spans="16:16" x14ac:dyDescent="0.3">
      <c r="P792457" s="83"/>
    </row>
    <row r="792458" spans="16:16" x14ac:dyDescent="0.3">
      <c r="P792458" s="83"/>
    </row>
    <row r="792459" spans="16:16" x14ac:dyDescent="0.3">
      <c r="P792459" s="83"/>
    </row>
    <row r="792460" spans="16:16" x14ac:dyDescent="0.3">
      <c r="P792460" s="83"/>
    </row>
    <row r="792461" spans="16:16" x14ac:dyDescent="0.3">
      <c r="P792461" s="83"/>
    </row>
    <row r="792462" spans="16:16" x14ac:dyDescent="0.3">
      <c r="P792462" s="83"/>
    </row>
    <row r="792463" spans="16:16" x14ac:dyDescent="0.3">
      <c r="P792463" s="83"/>
    </row>
    <row r="792464" spans="16:16" x14ac:dyDescent="0.3">
      <c r="P792464" s="83"/>
    </row>
    <row r="792465" spans="16:16" x14ac:dyDescent="0.3">
      <c r="P792465" s="83"/>
    </row>
    <row r="792466" spans="16:16" x14ac:dyDescent="0.3">
      <c r="P792466" s="83"/>
    </row>
    <row r="792467" spans="16:16" x14ac:dyDescent="0.3">
      <c r="P792467" s="83"/>
    </row>
    <row r="792468" spans="16:16" x14ac:dyDescent="0.3">
      <c r="P792468" s="83"/>
    </row>
    <row r="792469" spans="16:16" x14ac:dyDescent="0.3">
      <c r="P792469" s="83"/>
    </row>
    <row r="792470" spans="16:16" x14ac:dyDescent="0.3">
      <c r="P792470" s="83"/>
    </row>
    <row r="792471" spans="16:16" x14ac:dyDescent="0.3">
      <c r="P792471" s="83"/>
    </row>
    <row r="792472" spans="16:16" x14ac:dyDescent="0.3">
      <c r="P792472" s="83"/>
    </row>
    <row r="792473" spans="16:16" x14ac:dyDescent="0.3">
      <c r="P792473" s="83"/>
    </row>
    <row r="792474" spans="16:16" x14ac:dyDescent="0.3">
      <c r="P792474" s="83"/>
    </row>
    <row r="792475" spans="16:16" x14ac:dyDescent="0.3">
      <c r="P792475" s="83"/>
    </row>
    <row r="792476" spans="16:16" x14ac:dyDescent="0.3">
      <c r="P792476" s="83"/>
    </row>
    <row r="792477" spans="16:16" x14ac:dyDescent="0.3">
      <c r="P792477" s="83"/>
    </row>
    <row r="792478" spans="16:16" x14ac:dyDescent="0.3">
      <c r="P792478" s="83"/>
    </row>
    <row r="792479" spans="16:16" x14ac:dyDescent="0.3">
      <c r="P792479" s="83"/>
    </row>
    <row r="792480" spans="16:16" x14ac:dyDescent="0.3">
      <c r="P792480" s="83"/>
    </row>
    <row r="792481" spans="16:16" x14ac:dyDescent="0.3">
      <c r="P792481" s="83"/>
    </row>
    <row r="792482" spans="16:16" x14ac:dyDescent="0.3">
      <c r="P792482" s="83"/>
    </row>
    <row r="792483" spans="16:16" x14ac:dyDescent="0.3">
      <c r="P792483" s="83"/>
    </row>
    <row r="792484" spans="16:16" x14ac:dyDescent="0.3">
      <c r="P792484" s="83"/>
    </row>
    <row r="792485" spans="16:16" x14ac:dyDescent="0.3">
      <c r="P792485" s="83"/>
    </row>
    <row r="792486" spans="16:16" x14ac:dyDescent="0.3">
      <c r="P792486" s="83"/>
    </row>
    <row r="792487" spans="16:16" x14ac:dyDescent="0.3">
      <c r="P792487" s="83"/>
    </row>
    <row r="792488" spans="16:16" x14ac:dyDescent="0.3">
      <c r="P792488" s="83"/>
    </row>
    <row r="792489" spans="16:16" x14ac:dyDescent="0.3">
      <c r="P792489" s="83"/>
    </row>
    <row r="792490" spans="16:16" x14ac:dyDescent="0.3">
      <c r="P792490" s="83"/>
    </row>
    <row r="792491" spans="16:16" x14ac:dyDescent="0.3">
      <c r="P792491" s="83"/>
    </row>
    <row r="792492" spans="16:16" x14ac:dyDescent="0.3">
      <c r="P792492" s="83"/>
    </row>
    <row r="792493" spans="16:16" x14ac:dyDescent="0.3">
      <c r="P792493" s="83"/>
    </row>
    <row r="792494" spans="16:16" x14ac:dyDescent="0.3">
      <c r="P792494" s="83"/>
    </row>
    <row r="792495" spans="16:16" x14ac:dyDescent="0.3">
      <c r="P792495" s="83"/>
    </row>
    <row r="792496" spans="16:16" x14ac:dyDescent="0.3">
      <c r="P792496" s="83"/>
    </row>
    <row r="792497" spans="16:16" x14ac:dyDescent="0.3">
      <c r="P792497" s="83"/>
    </row>
    <row r="792498" spans="16:16" x14ac:dyDescent="0.3">
      <c r="P792498" s="83"/>
    </row>
    <row r="792499" spans="16:16" x14ac:dyDescent="0.3">
      <c r="P792499" s="83"/>
    </row>
    <row r="792500" spans="16:16" x14ac:dyDescent="0.3">
      <c r="P792500" s="83"/>
    </row>
    <row r="792501" spans="16:16" x14ac:dyDescent="0.3">
      <c r="P792501" s="83"/>
    </row>
    <row r="792502" spans="16:16" x14ac:dyDescent="0.3">
      <c r="P792502" s="83"/>
    </row>
    <row r="792503" spans="16:16" x14ac:dyDescent="0.3">
      <c r="P792503" s="83"/>
    </row>
    <row r="792504" spans="16:16" x14ac:dyDescent="0.3">
      <c r="P792504" s="83"/>
    </row>
    <row r="792505" spans="16:16" x14ac:dyDescent="0.3">
      <c r="P792505" s="83"/>
    </row>
    <row r="792506" spans="16:16" x14ac:dyDescent="0.3">
      <c r="P792506" s="83"/>
    </row>
    <row r="792507" spans="16:16" x14ac:dyDescent="0.3">
      <c r="P792507" s="83"/>
    </row>
    <row r="792508" spans="16:16" x14ac:dyDescent="0.3">
      <c r="P792508" s="83"/>
    </row>
    <row r="792509" spans="16:16" x14ac:dyDescent="0.3">
      <c r="P792509" s="83"/>
    </row>
    <row r="792510" spans="16:16" x14ac:dyDescent="0.3">
      <c r="P792510" s="83"/>
    </row>
    <row r="792511" spans="16:16" x14ac:dyDescent="0.3">
      <c r="P792511" s="83"/>
    </row>
    <row r="792512" spans="16:16" x14ac:dyDescent="0.3">
      <c r="P792512" s="83"/>
    </row>
    <row r="792513" spans="16:16" x14ac:dyDescent="0.3">
      <c r="P792513" s="83"/>
    </row>
    <row r="792514" spans="16:16" x14ac:dyDescent="0.3">
      <c r="P792514" s="83"/>
    </row>
    <row r="792515" spans="16:16" x14ac:dyDescent="0.3">
      <c r="P792515" s="83"/>
    </row>
    <row r="792516" spans="16:16" x14ac:dyDescent="0.3">
      <c r="P792516" s="83"/>
    </row>
    <row r="792517" spans="16:16" x14ac:dyDescent="0.3">
      <c r="P792517" s="83"/>
    </row>
    <row r="792518" spans="16:16" x14ac:dyDescent="0.3">
      <c r="P792518" s="83"/>
    </row>
    <row r="792519" spans="16:16" x14ac:dyDescent="0.3">
      <c r="P792519" s="83"/>
    </row>
    <row r="792520" spans="16:16" x14ac:dyDescent="0.3">
      <c r="P792520" s="83"/>
    </row>
    <row r="792521" spans="16:16" x14ac:dyDescent="0.3">
      <c r="P792521" s="83"/>
    </row>
    <row r="792522" spans="16:16" x14ac:dyDescent="0.3">
      <c r="P792522" s="83"/>
    </row>
    <row r="792523" spans="16:16" x14ac:dyDescent="0.3">
      <c r="P792523" s="83"/>
    </row>
    <row r="792524" spans="16:16" x14ac:dyDescent="0.3">
      <c r="P792524" s="83"/>
    </row>
    <row r="792525" spans="16:16" x14ac:dyDescent="0.3">
      <c r="P792525" s="83"/>
    </row>
    <row r="792526" spans="16:16" x14ac:dyDescent="0.3">
      <c r="P792526" s="83"/>
    </row>
    <row r="792527" spans="16:16" x14ac:dyDescent="0.3">
      <c r="P792527" s="83"/>
    </row>
    <row r="792528" spans="16:16" x14ac:dyDescent="0.3">
      <c r="P792528" s="83"/>
    </row>
    <row r="792529" spans="16:16" x14ac:dyDescent="0.3">
      <c r="P792529" s="83"/>
    </row>
    <row r="792530" spans="16:16" x14ac:dyDescent="0.3">
      <c r="P792530" s="83"/>
    </row>
    <row r="792531" spans="16:16" x14ac:dyDescent="0.3">
      <c r="P792531" s="83"/>
    </row>
    <row r="792532" spans="16:16" x14ac:dyDescent="0.3">
      <c r="P792532" s="83"/>
    </row>
    <row r="792533" spans="16:16" x14ac:dyDescent="0.3">
      <c r="P792533" s="83"/>
    </row>
    <row r="792534" spans="16:16" x14ac:dyDescent="0.3">
      <c r="P792534" s="83"/>
    </row>
    <row r="792535" spans="16:16" x14ac:dyDescent="0.3">
      <c r="P792535" s="83"/>
    </row>
    <row r="792536" spans="16:16" x14ac:dyDescent="0.3">
      <c r="P792536" s="83"/>
    </row>
    <row r="792537" spans="16:16" x14ac:dyDescent="0.3">
      <c r="P792537" s="83"/>
    </row>
    <row r="792538" spans="16:16" x14ac:dyDescent="0.3">
      <c r="P792538" s="83"/>
    </row>
    <row r="792539" spans="16:16" x14ac:dyDescent="0.3">
      <c r="P792539" s="83"/>
    </row>
    <row r="792540" spans="16:16" x14ac:dyDescent="0.3">
      <c r="P792540" s="83"/>
    </row>
    <row r="792541" spans="16:16" x14ac:dyDescent="0.3">
      <c r="P792541" s="83"/>
    </row>
    <row r="792542" spans="16:16" x14ac:dyDescent="0.3">
      <c r="P792542" s="83"/>
    </row>
    <row r="792543" spans="16:16" x14ac:dyDescent="0.3">
      <c r="P792543" s="83"/>
    </row>
    <row r="792544" spans="16:16" x14ac:dyDescent="0.3">
      <c r="P792544" s="83"/>
    </row>
    <row r="792545" spans="16:16" x14ac:dyDescent="0.3">
      <c r="P792545" s="83"/>
    </row>
    <row r="792546" spans="16:16" x14ac:dyDescent="0.3">
      <c r="P792546" s="83"/>
    </row>
    <row r="792547" spans="16:16" x14ac:dyDescent="0.3">
      <c r="P792547" s="83"/>
    </row>
    <row r="792548" spans="16:16" x14ac:dyDescent="0.3">
      <c r="P792548" s="83"/>
    </row>
    <row r="792549" spans="16:16" x14ac:dyDescent="0.3">
      <c r="P792549" s="83"/>
    </row>
    <row r="792550" spans="16:16" x14ac:dyDescent="0.3">
      <c r="P792550" s="83"/>
    </row>
    <row r="792551" spans="16:16" x14ac:dyDescent="0.3">
      <c r="P792551" s="83"/>
    </row>
    <row r="792552" spans="16:16" x14ac:dyDescent="0.3">
      <c r="P792552" s="83"/>
    </row>
    <row r="792553" spans="16:16" x14ac:dyDescent="0.3">
      <c r="P792553" s="83"/>
    </row>
    <row r="792554" spans="16:16" x14ac:dyDescent="0.3">
      <c r="P792554" s="83"/>
    </row>
    <row r="792555" spans="16:16" x14ac:dyDescent="0.3">
      <c r="P792555" s="83"/>
    </row>
    <row r="792556" spans="16:16" x14ac:dyDescent="0.3">
      <c r="P792556" s="83"/>
    </row>
    <row r="792557" spans="16:16" x14ac:dyDescent="0.3">
      <c r="P792557" s="83"/>
    </row>
    <row r="792558" spans="16:16" x14ac:dyDescent="0.3">
      <c r="P792558" s="83"/>
    </row>
    <row r="792559" spans="16:16" x14ac:dyDescent="0.3">
      <c r="P792559" s="83"/>
    </row>
    <row r="792560" spans="16:16" x14ac:dyDescent="0.3">
      <c r="P792560" s="83"/>
    </row>
    <row r="792561" spans="16:16" x14ac:dyDescent="0.3">
      <c r="P792561" s="83"/>
    </row>
    <row r="792562" spans="16:16" x14ac:dyDescent="0.3">
      <c r="P792562" s="83"/>
    </row>
    <row r="792563" spans="16:16" x14ac:dyDescent="0.3">
      <c r="P792563" s="83"/>
    </row>
    <row r="792564" spans="16:16" x14ac:dyDescent="0.3">
      <c r="P792564" s="83"/>
    </row>
    <row r="792565" spans="16:16" x14ac:dyDescent="0.3">
      <c r="P792565" s="83"/>
    </row>
    <row r="792566" spans="16:16" x14ac:dyDescent="0.3">
      <c r="P792566" s="83"/>
    </row>
    <row r="792567" spans="16:16" x14ac:dyDescent="0.3">
      <c r="P792567" s="83"/>
    </row>
    <row r="792568" spans="16:16" x14ac:dyDescent="0.3">
      <c r="P792568" s="83"/>
    </row>
    <row r="792569" spans="16:16" x14ac:dyDescent="0.3">
      <c r="P792569" s="83"/>
    </row>
    <row r="792570" spans="16:16" x14ac:dyDescent="0.3">
      <c r="P792570" s="83"/>
    </row>
    <row r="792571" spans="16:16" x14ac:dyDescent="0.3">
      <c r="P792571" s="83"/>
    </row>
    <row r="792572" spans="16:16" x14ac:dyDescent="0.3">
      <c r="P792572" s="83"/>
    </row>
    <row r="792573" spans="16:16" x14ac:dyDescent="0.3">
      <c r="P792573" s="83"/>
    </row>
    <row r="792574" spans="16:16" x14ac:dyDescent="0.3">
      <c r="P792574" s="83"/>
    </row>
    <row r="792575" spans="16:16" x14ac:dyDescent="0.3">
      <c r="P792575" s="83"/>
    </row>
    <row r="792576" spans="16:16" x14ac:dyDescent="0.3">
      <c r="P792576" s="83"/>
    </row>
    <row r="792577" spans="16:16" x14ac:dyDescent="0.3">
      <c r="P792577" s="83"/>
    </row>
    <row r="792578" spans="16:16" x14ac:dyDescent="0.3">
      <c r="P792578" s="83"/>
    </row>
    <row r="792579" spans="16:16" x14ac:dyDescent="0.3">
      <c r="P792579" s="83"/>
    </row>
    <row r="792580" spans="16:16" x14ac:dyDescent="0.3">
      <c r="P792580" s="83"/>
    </row>
    <row r="792581" spans="16:16" x14ac:dyDescent="0.3">
      <c r="P792581" s="83"/>
    </row>
    <row r="792582" spans="16:16" x14ac:dyDescent="0.3">
      <c r="P792582" s="83"/>
    </row>
    <row r="792583" spans="16:16" x14ac:dyDescent="0.3">
      <c r="P792583" s="83"/>
    </row>
    <row r="792584" spans="16:16" x14ac:dyDescent="0.3">
      <c r="P792584" s="83"/>
    </row>
    <row r="792585" spans="16:16" x14ac:dyDescent="0.3">
      <c r="P792585" s="83"/>
    </row>
    <row r="792586" spans="16:16" x14ac:dyDescent="0.3">
      <c r="P792586" s="83"/>
    </row>
    <row r="792587" spans="16:16" x14ac:dyDescent="0.3">
      <c r="P792587" s="83"/>
    </row>
    <row r="792588" spans="16:16" x14ac:dyDescent="0.3">
      <c r="P792588" s="83"/>
    </row>
    <row r="792589" spans="16:16" x14ac:dyDescent="0.3">
      <c r="P792589" s="83"/>
    </row>
    <row r="792590" spans="16:16" x14ac:dyDescent="0.3">
      <c r="P792590" s="83"/>
    </row>
    <row r="792591" spans="16:16" x14ac:dyDescent="0.3">
      <c r="P792591" s="83"/>
    </row>
    <row r="792592" spans="16:16" x14ac:dyDescent="0.3">
      <c r="P792592" s="83"/>
    </row>
    <row r="792593" spans="16:16" x14ac:dyDescent="0.3">
      <c r="P792593" s="83"/>
    </row>
    <row r="792594" spans="16:16" x14ac:dyDescent="0.3">
      <c r="P792594" s="83"/>
    </row>
    <row r="792595" spans="16:16" x14ac:dyDescent="0.3">
      <c r="P792595" s="83"/>
    </row>
    <row r="792596" spans="16:16" x14ac:dyDescent="0.3">
      <c r="P792596" s="83"/>
    </row>
    <row r="792597" spans="16:16" x14ac:dyDescent="0.3">
      <c r="P792597" s="83"/>
    </row>
    <row r="792598" spans="16:16" x14ac:dyDescent="0.3">
      <c r="P792598" s="83"/>
    </row>
    <row r="792599" spans="16:16" x14ac:dyDescent="0.3">
      <c r="P792599" s="83"/>
    </row>
    <row r="792600" spans="16:16" x14ac:dyDescent="0.3">
      <c r="P792600" s="83"/>
    </row>
    <row r="792601" spans="16:16" x14ac:dyDescent="0.3">
      <c r="P792601" s="83"/>
    </row>
    <row r="792602" spans="16:16" x14ac:dyDescent="0.3">
      <c r="P792602" s="83"/>
    </row>
    <row r="792603" spans="16:16" x14ac:dyDescent="0.3">
      <c r="P792603" s="83"/>
    </row>
    <row r="792604" spans="16:16" x14ac:dyDescent="0.3">
      <c r="P792604" s="83"/>
    </row>
    <row r="792605" spans="16:16" x14ac:dyDescent="0.3">
      <c r="P792605" s="83"/>
    </row>
    <row r="792606" spans="16:16" x14ac:dyDescent="0.3">
      <c r="P792606" s="83"/>
    </row>
    <row r="792607" spans="16:16" x14ac:dyDescent="0.3">
      <c r="P792607" s="83"/>
    </row>
    <row r="792608" spans="16:16" x14ac:dyDescent="0.3">
      <c r="P792608" s="83"/>
    </row>
    <row r="792609" spans="16:16" x14ac:dyDescent="0.3">
      <c r="P792609" s="83"/>
    </row>
    <row r="792610" spans="16:16" x14ac:dyDescent="0.3">
      <c r="P792610" s="83"/>
    </row>
    <row r="792611" spans="16:16" x14ac:dyDescent="0.3">
      <c r="P792611" s="83"/>
    </row>
    <row r="792612" spans="16:16" x14ac:dyDescent="0.3">
      <c r="P792612" s="83"/>
    </row>
    <row r="792613" spans="16:16" x14ac:dyDescent="0.3">
      <c r="P792613" s="83"/>
    </row>
    <row r="792614" spans="16:16" x14ac:dyDescent="0.3">
      <c r="P792614" s="83"/>
    </row>
    <row r="792615" spans="16:16" x14ac:dyDescent="0.3">
      <c r="P792615" s="83"/>
    </row>
    <row r="792616" spans="16:16" x14ac:dyDescent="0.3">
      <c r="P792616" s="83"/>
    </row>
    <row r="792617" spans="16:16" x14ac:dyDescent="0.3">
      <c r="P792617" s="83"/>
    </row>
    <row r="792618" spans="16:16" x14ac:dyDescent="0.3">
      <c r="P792618" s="83"/>
    </row>
    <row r="792619" spans="16:16" x14ac:dyDescent="0.3">
      <c r="P792619" s="83"/>
    </row>
    <row r="792620" spans="16:16" x14ac:dyDescent="0.3">
      <c r="P792620" s="83"/>
    </row>
    <row r="792621" spans="16:16" x14ac:dyDescent="0.3">
      <c r="P792621" s="83"/>
    </row>
    <row r="792622" spans="16:16" x14ac:dyDescent="0.3">
      <c r="P792622" s="83"/>
    </row>
    <row r="792623" spans="16:16" x14ac:dyDescent="0.3">
      <c r="P792623" s="83"/>
    </row>
    <row r="792624" spans="16:16" x14ac:dyDescent="0.3">
      <c r="P792624" s="83"/>
    </row>
    <row r="792625" spans="16:16" x14ac:dyDescent="0.3">
      <c r="P792625" s="83"/>
    </row>
    <row r="792626" spans="16:16" x14ac:dyDescent="0.3">
      <c r="P792626" s="83"/>
    </row>
    <row r="792627" spans="16:16" x14ac:dyDescent="0.3">
      <c r="P792627" s="83"/>
    </row>
    <row r="792628" spans="16:16" x14ac:dyDescent="0.3">
      <c r="P792628" s="83"/>
    </row>
    <row r="792629" spans="16:16" x14ac:dyDescent="0.3">
      <c r="P792629" s="83"/>
    </row>
    <row r="792630" spans="16:16" x14ac:dyDescent="0.3">
      <c r="P792630" s="83"/>
    </row>
    <row r="792631" spans="16:16" x14ac:dyDescent="0.3">
      <c r="P792631" s="83"/>
    </row>
    <row r="792632" spans="16:16" x14ac:dyDescent="0.3">
      <c r="P792632" s="83"/>
    </row>
    <row r="792633" spans="16:16" x14ac:dyDescent="0.3">
      <c r="P792633" s="83"/>
    </row>
    <row r="792634" spans="16:16" x14ac:dyDescent="0.3">
      <c r="P792634" s="83"/>
    </row>
    <row r="792635" spans="16:16" x14ac:dyDescent="0.3">
      <c r="P792635" s="83"/>
    </row>
    <row r="792636" spans="16:16" x14ac:dyDescent="0.3">
      <c r="P792636" s="83"/>
    </row>
    <row r="792637" spans="16:16" x14ac:dyDescent="0.3">
      <c r="P792637" s="83"/>
    </row>
    <row r="792638" spans="16:16" x14ac:dyDescent="0.3">
      <c r="P792638" s="83"/>
    </row>
    <row r="792639" spans="16:16" x14ac:dyDescent="0.3">
      <c r="P792639" s="83"/>
    </row>
    <row r="792640" spans="16:16" x14ac:dyDescent="0.3">
      <c r="P792640" s="83"/>
    </row>
    <row r="792641" spans="16:16" x14ac:dyDescent="0.3">
      <c r="P792641" s="83"/>
    </row>
    <row r="792642" spans="16:16" x14ac:dyDescent="0.3">
      <c r="P792642" s="83"/>
    </row>
    <row r="792643" spans="16:16" x14ac:dyDescent="0.3">
      <c r="P792643" s="83"/>
    </row>
    <row r="792644" spans="16:16" x14ac:dyDescent="0.3">
      <c r="P792644" s="83"/>
    </row>
    <row r="792645" spans="16:16" x14ac:dyDescent="0.3">
      <c r="P792645" s="83"/>
    </row>
    <row r="792646" spans="16:16" x14ac:dyDescent="0.3">
      <c r="P792646" s="83"/>
    </row>
    <row r="792647" spans="16:16" x14ac:dyDescent="0.3">
      <c r="P792647" s="83"/>
    </row>
    <row r="792648" spans="16:16" x14ac:dyDescent="0.3">
      <c r="P792648" s="83"/>
    </row>
    <row r="792649" spans="16:16" x14ac:dyDescent="0.3">
      <c r="P792649" s="83"/>
    </row>
    <row r="792650" spans="16:16" x14ac:dyDescent="0.3">
      <c r="P792650" s="83"/>
    </row>
    <row r="792651" spans="16:16" x14ac:dyDescent="0.3">
      <c r="P792651" s="83"/>
    </row>
    <row r="792652" spans="16:16" x14ac:dyDescent="0.3">
      <c r="P792652" s="83"/>
    </row>
    <row r="792653" spans="16:16" x14ac:dyDescent="0.3">
      <c r="P792653" s="83"/>
    </row>
    <row r="792654" spans="16:16" x14ac:dyDescent="0.3">
      <c r="P792654" s="83"/>
    </row>
    <row r="792655" spans="16:16" x14ac:dyDescent="0.3">
      <c r="P792655" s="83"/>
    </row>
    <row r="792656" spans="16:16" x14ac:dyDescent="0.3">
      <c r="P792656" s="83"/>
    </row>
    <row r="792657" spans="16:16" x14ac:dyDescent="0.3">
      <c r="P792657" s="83"/>
    </row>
    <row r="792658" spans="16:16" x14ac:dyDescent="0.3">
      <c r="P792658" s="83"/>
    </row>
    <row r="792659" spans="16:16" x14ac:dyDescent="0.3">
      <c r="P792659" s="83"/>
    </row>
    <row r="792660" spans="16:16" x14ac:dyDescent="0.3">
      <c r="P792660" s="83"/>
    </row>
    <row r="792661" spans="16:16" x14ac:dyDescent="0.3">
      <c r="P792661" s="83"/>
    </row>
    <row r="792662" spans="16:16" x14ac:dyDescent="0.3">
      <c r="P792662" s="83"/>
    </row>
    <row r="792663" spans="16:16" x14ac:dyDescent="0.3">
      <c r="P792663" s="83"/>
    </row>
    <row r="792664" spans="16:16" x14ac:dyDescent="0.3">
      <c r="P792664" s="83"/>
    </row>
    <row r="792665" spans="16:16" x14ac:dyDescent="0.3">
      <c r="P792665" s="83"/>
    </row>
    <row r="792666" spans="16:16" x14ac:dyDescent="0.3">
      <c r="P792666" s="83"/>
    </row>
    <row r="792667" spans="16:16" x14ac:dyDescent="0.3">
      <c r="P792667" s="83"/>
    </row>
    <row r="792668" spans="16:16" x14ac:dyDescent="0.3">
      <c r="P792668" s="83"/>
    </row>
    <row r="792669" spans="16:16" x14ac:dyDescent="0.3">
      <c r="P792669" s="83"/>
    </row>
    <row r="792670" spans="16:16" x14ac:dyDescent="0.3">
      <c r="P792670" s="83"/>
    </row>
    <row r="792671" spans="16:16" x14ac:dyDescent="0.3">
      <c r="P792671" s="83"/>
    </row>
    <row r="792672" spans="16:16" x14ac:dyDescent="0.3">
      <c r="P792672" s="83"/>
    </row>
    <row r="792673" spans="16:16" x14ac:dyDescent="0.3">
      <c r="P792673" s="83"/>
    </row>
    <row r="792674" spans="16:16" x14ac:dyDescent="0.3">
      <c r="P792674" s="83"/>
    </row>
    <row r="792675" spans="16:16" x14ac:dyDescent="0.3">
      <c r="P792675" s="83"/>
    </row>
    <row r="792676" spans="16:16" x14ac:dyDescent="0.3">
      <c r="P792676" s="83"/>
    </row>
    <row r="792677" spans="16:16" x14ac:dyDescent="0.3">
      <c r="P792677" s="83"/>
    </row>
    <row r="792678" spans="16:16" x14ac:dyDescent="0.3">
      <c r="P792678" s="83"/>
    </row>
    <row r="792679" spans="16:16" x14ac:dyDescent="0.3">
      <c r="P792679" s="83"/>
    </row>
    <row r="792680" spans="16:16" x14ac:dyDescent="0.3">
      <c r="P792680" s="83"/>
    </row>
    <row r="792681" spans="16:16" x14ac:dyDescent="0.3">
      <c r="P792681" s="83"/>
    </row>
    <row r="792682" spans="16:16" x14ac:dyDescent="0.3">
      <c r="P792682" s="83"/>
    </row>
    <row r="792683" spans="16:16" x14ac:dyDescent="0.3">
      <c r="P792683" s="83"/>
    </row>
    <row r="792684" spans="16:16" x14ac:dyDescent="0.3">
      <c r="P792684" s="83"/>
    </row>
    <row r="792685" spans="16:16" x14ac:dyDescent="0.3">
      <c r="P792685" s="83"/>
    </row>
    <row r="792686" spans="16:16" x14ac:dyDescent="0.3">
      <c r="P792686" s="83"/>
    </row>
    <row r="792687" spans="16:16" x14ac:dyDescent="0.3">
      <c r="P792687" s="83"/>
    </row>
    <row r="792688" spans="16:16" x14ac:dyDescent="0.3">
      <c r="P792688" s="83"/>
    </row>
    <row r="792689" spans="16:16" x14ac:dyDescent="0.3">
      <c r="P792689" s="83"/>
    </row>
    <row r="792690" spans="16:16" x14ac:dyDescent="0.3">
      <c r="P792690" s="83"/>
    </row>
    <row r="792691" spans="16:16" x14ac:dyDescent="0.3">
      <c r="P792691" s="83"/>
    </row>
    <row r="792692" spans="16:16" x14ac:dyDescent="0.3">
      <c r="P792692" s="83"/>
    </row>
    <row r="792693" spans="16:16" x14ac:dyDescent="0.3">
      <c r="P792693" s="83"/>
    </row>
    <row r="792694" spans="16:16" x14ac:dyDescent="0.3">
      <c r="P792694" s="83"/>
    </row>
    <row r="792695" spans="16:16" x14ac:dyDescent="0.3">
      <c r="P792695" s="83"/>
    </row>
    <row r="792696" spans="16:16" x14ac:dyDescent="0.3">
      <c r="P792696" s="83"/>
    </row>
    <row r="792697" spans="16:16" x14ac:dyDescent="0.3">
      <c r="P792697" s="83"/>
    </row>
    <row r="792698" spans="16:16" x14ac:dyDescent="0.3">
      <c r="P792698" s="83"/>
    </row>
    <row r="792699" spans="16:16" x14ac:dyDescent="0.3">
      <c r="P792699" s="83"/>
    </row>
    <row r="792700" spans="16:16" x14ac:dyDescent="0.3">
      <c r="P792700" s="83"/>
    </row>
    <row r="792701" spans="16:16" x14ac:dyDescent="0.3">
      <c r="P792701" s="83"/>
    </row>
    <row r="792702" spans="16:16" x14ac:dyDescent="0.3">
      <c r="P792702" s="83"/>
    </row>
    <row r="792703" spans="16:16" x14ac:dyDescent="0.3">
      <c r="P792703" s="83"/>
    </row>
    <row r="792704" spans="16:16" x14ac:dyDescent="0.3">
      <c r="P792704" s="83"/>
    </row>
    <row r="792705" spans="16:16" x14ac:dyDescent="0.3">
      <c r="P792705" s="83"/>
    </row>
    <row r="792706" spans="16:16" x14ac:dyDescent="0.3">
      <c r="P792706" s="83"/>
    </row>
    <row r="792707" spans="16:16" x14ac:dyDescent="0.3">
      <c r="P792707" s="83"/>
    </row>
    <row r="792708" spans="16:16" x14ac:dyDescent="0.3">
      <c r="P792708" s="83"/>
    </row>
    <row r="792709" spans="16:16" x14ac:dyDescent="0.3">
      <c r="P792709" s="83"/>
    </row>
    <row r="792710" spans="16:16" x14ac:dyDescent="0.3">
      <c r="P792710" s="83"/>
    </row>
    <row r="792711" spans="16:16" x14ac:dyDescent="0.3">
      <c r="P792711" s="83"/>
    </row>
    <row r="792712" spans="16:16" x14ac:dyDescent="0.3">
      <c r="P792712" s="83"/>
    </row>
    <row r="792713" spans="16:16" x14ac:dyDescent="0.3">
      <c r="P792713" s="83"/>
    </row>
    <row r="792714" spans="16:16" x14ac:dyDescent="0.3">
      <c r="P792714" s="83"/>
    </row>
    <row r="792715" spans="16:16" x14ac:dyDescent="0.3">
      <c r="P792715" s="83"/>
    </row>
    <row r="792716" spans="16:16" x14ac:dyDescent="0.3">
      <c r="P792716" s="83"/>
    </row>
    <row r="792717" spans="16:16" x14ac:dyDescent="0.3">
      <c r="P792717" s="83"/>
    </row>
    <row r="792718" spans="16:16" x14ac:dyDescent="0.3">
      <c r="P792718" s="83"/>
    </row>
    <row r="792719" spans="16:16" x14ac:dyDescent="0.3">
      <c r="P792719" s="83"/>
    </row>
    <row r="792720" spans="16:16" x14ac:dyDescent="0.3">
      <c r="P792720" s="83"/>
    </row>
    <row r="792721" spans="16:16" x14ac:dyDescent="0.3">
      <c r="P792721" s="83"/>
    </row>
    <row r="792722" spans="16:16" x14ac:dyDescent="0.3">
      <c r="P792722" s="83"/>
    </row>
    <row r="792723" spans="16:16" x14ac:dyDescent="0.3">
      <c r="P792723" s="83"/>
    </row>
    <row r="792724" spans="16:16" x14ac:dyDescent="0.3">
      <c r="P792724" s="83"/>
    </row>
    <row r="792725" spans="16:16" x14ac:dyDescent="0.3">
      <c r="P792725" s="83"/>
    </row>
    <row r="792726" spans="16:16" x14ac:dyDescent="0.3">
      <c r="P792726" s="83"/>
    </row>
    <row r="792727" spans="16:16" x14ac:dyDescent="0.3">
      <c r="P792727" s="83"/>
    </row>
    <row r="792728" spans="16:16" x14ac:dyDescent="0.3">
      <c r="P792728" s="83"/>
    </row>
    <row r="792729" spans="16:16" x14ac:dyDescent="0.3">
      <c r="P792729" s="83"/>
    </row>
    <row r="792730" spans="16:16" x14ac:dyDescent="0.3">
      <c r="P792730" s="83"/>
    </row>
    <row r="792731" spans="16:16" x14ac:dyDescent="0.3">
      <c r="P792731" s="83"/>
    </row>
    <row r="792732" spans="16:16" x14ac:dyDescent="0.3">
      <c r="P792732" s="83"/>
    </row>
    <row r="792733" spans="16:16" x14ac:dyDescent="0.3">
      <c r="P792733" s="83"/>
    </row>
    <row r="792734" spans="16:16" x14ac:dyDescent="0.3">
      <c r="P792734" s="83"/>
    </row>
    <row r="792735" spans="16:16" x14ac:dyDescent="0.3">
      <c r="P792735" s="83"/>
    </row>
    <row r="792736" spans="16:16" x14ac:dyDescent="0.3">
      <c r="P792736" s="83"/>
    </row>
    <row r="792737" spans="16:16" x14ac:dyDescent="0.3">
      <c r="P792737" s="83"/>
    </row>
    <row r="792738" spans="16:16" x14ac:dyDescent="0.3">
      <c r="P792738" s="83"/>
    </row>
    <row r="792739" spans="16:16" x14ac:dyDescent="0.3">
      <c r="P792739" s="83"/>
    </row>
    <row r="792740" spans="16:16" x14ac:dyDescent="0.3">
      <c r="P792740" s="83"/>
    </row>
    <row r="792741" spans="16:16" x14ac:dyDescent="0.3">
      <c r="P792741" s="83"/>
    </row>
    <row r="792742" spans="16:16" x14ac:dyDescent="0.3">
      <c r="P792742" s="83"/>
    </row>
    <row r="792743" spans="16:16" x14ac:dyDescent="0.3">
      <c r="P792743" s="83"/>
    </row>
    <row r="792744" spans="16:16" x14ac:dyDescent="0.3">
      <c r="P792744" s="83"/>
    </row>
    <row r="792745" spans="16:16" x14ac:dyDescent="0.3">
      <c r="P792745" s="83"/>
    </row>
    <row r="792746" spans="16:16" x14ac:dyDescent="0.3">
      <c r="P792746" s="83"/>
    </row>
    <row r="792747" spans="16:16" x14ac:dyDescent="0.3">
      <c r="P792747" s="83"/>
    </row>
    <row r="792748" spans="16:16" x14ac:dyDescent="0.3">
      <c r="P792748" s="83"/>
    </row>
    <row r="792749" spans="16:16" x14ac:dyDescent="0.3">
      <c r="P792749" s="83"/>
    </row>
    <row r="792750" spans="16:16" x14ac:dyDescent="0.3">
      <c r="P792750" s="83"/>
    </row>
    <row r="792751" spans="16:16" x14ac:dyDescent="0.3">
      <c r="P792751" s="83"/>
    </row>
    <row r="792752" spans="16:16" x14ac:dyDescent="0.3">
      <c r="P792752" s="83"/>
    </row>
    <row r="792753" spans="16:16" x14ac:dyDescent="0.3">
      <c r="P792753" s="83"/>
    </row>
    <row r="792754" spans="16:16" x14ac:dyDescent="0.3">
      <c r="P792754" s="83"/>
    </row>
    <row r="792755" spans="16:16" x14ac:dyDescent="0.3">
      <c r="P792755" s="83"/>
    </row>
    <row r="792756" spans="16:16" x14ac:dyDescent="0.3">
      <c r="P792756" s="83"/>
    </row>
    <row r="792757" spans="16:16" x14ac:dyDescent="0.3">
      <c r="P792757" s="83"/>
    </row>
    <row r="792758" spans="16:16" x14ac:dyDescent="0.3">
      <c r="P792758" s="83"/>
    </row>
    <row r="792759" spans="16:16" x14ac:dyDescent="0.3">
      <c r="P792759" s="83"/>
    </row>
    <row r="792760" spans="16:16" x14ac:dyDescent="0.3">
      <c r="P792760" s="83"/>
    </row>
    <row r="792761" spans="16:16" x14ac:dyDescent="0.3">
      <c r="P792761" s="83"/>
    </row>
    <row r="792762" spans="16:16" x14ac:dyDescent="0.3">
      <c r="P792762" s="83"/>
    </row>
    <row r="792763" spans="16:16" x14ac:dyDescent="0.3">
      <c r="P792763" s="83"/>
    </row>
    <row r="792764" spans="16:16" x14ac:dyDescent="0.3">
      <c r="P792764" s="83"/>
    </row>
    <row r="792765" spans="16:16" x14ac:dyDescent="0.3">
      <c r="P792765" s="83"/>
    </row>
    <row r="792766" spans="16:16" x14ac:dyDescent="0.3">
      <c r="P792766" s="83"/>
    </row>
    <row r="792767" spans="16:16" x14ac:dyDescent="0.3">
      <c r="P792767" s="83"/>
    </row>
    <row r="792768" spans="16:16" x14ac:dyDescent="0.3">
      <c r="P792768" s="83"/>
    </row>
    <row r="792769" spans="16:16" x14ac:dyDescent="0.3">
      <c r="P792769" s="83"/>
    </row>
    <row r="792770" spans="16:16" x14ac:dyDescent="0.3">
      <c r="P792770" s="83"/>
    </row>
    <row r="792771" spans="16:16" x14ac:dyDescent="0.3">
      <c r="P792771" s="83"/>
    </row>
    <row r="792772" spans="16:16" x14ac:dyDescent="0.3">
      <c r="P792772" s="83"/>
    </row>
    <row r="792773" spans="16:16" x14ac:dyDescent="0.3">
      <c r="P792773" s="83"/>
    </row>
    <row r="792774" spans="16:16" x14ac:dyDescent="0.3">
      <c r="P792774" s="83"/>
    </row>
    <row r="792775" spans="16:16" x14ac:dyDescent="0.3">
      <c r="P792775" s="83"/>
    </row>
    <row r="792776" spans="16:16" x14ac:dyDescent="0.3">
      <c r="P792776" s="83"/>
    </row>
    <row r="792777" spans="16:16" x14ac:dyDescent="0.3">
      <c r="P792777" s="83"/>
    </row>
    <row r="792778" spans="16:16" x14ac:dyDescent="0.3">
      <c r="P792778" s="83"/>
    </row>
    <row r="792779" spans="16:16" x14ac:dyDescent="0.3">
      <c r="P792779" s="83"/>
    </row>
    <row r="792780" spans="16:16" x14ac:dyDescent="0.3">
      <c r="P792780" s="83"/>
    </row>
    <row r="792781" spans="16:16" x14ac:dyDescent="0.3">
      <c r="P792781" s="83"/>
    </row>
    <row r="792782" spans="16:16" x14ac:dyDescent="0.3">
      <c r="P792782" s="83"/>
    </row>
    <row r="792783" spans="16:16" x14ac:dyDescent="0.3">
      <c r="P792783" s="83"/>
    </row>
    <row r="792784" spans="16:16" x14ac:dyDescent="0.3">
      <c r="P792784" s="83"/>
    </row>
    <row r="792785" spans="16:16" x14ac:dyDescent="0.3">
      <c r="P792785" s="83"/>
    </row>
    <row r="792786" spans="16:16" x14ac:dyDescent="0.3">
      <c r="P792786" s="83"/>
    </row>
    <row r="792787" spans="16:16" x14ac:dyDescent="0.3">
      <c r="P792787" s="83"/>
    </row>
    <row r="792788" spans="16:16" x14ac:dyDescent="0.3">
      <c r="P792788" s="83"/>
    </row>
    <row r="792789" spans="16:16" x14ac:dyDescent="0.3">
      <c r="P792789" s="83"/>
    </row>
    <row r="792790" spans="16:16" x14ac:dyDescent="0.3">
      <c r="P792790" s="83"/>
    </row>
    <row r="792791" spans="16:16" x14ac:dyDescent="0.3">
      <c r="P792791" s="83"/>
    </row>
    <row r="792792" spans="16:16" x14ac:dyDescent="0.3">
      <c r="P792792" s="83"/>
    </row>
    <row r="792793" spans="16:16" x14ac:dyDescent="0.3">
      <c r="P792793" s="83"/>
    </row>
    <row r="792794" spans="16:16" x14ac:dyDescent="0.3">
      <c r="P792794" s="83"/>
    </row>
    <row r="792795" spans="16:16" x14ac:dyDescent="0.3">
      <c r="P792795" s="83"/>
    </row>
    <row r="792796" spans="16:16" x14ac:dyDescent="0.3">
      <c r="P792796" s="83"/>
    </row>
    <row r="792797" spans="16:16" x14ac:dyDescent="0.3">
      <c r="P792797" s="83"/>
    </row>
    <row r="792798" spans="16:16" x14ac:dyDescent="0.3">
      <c r="P792798" s="83"/>
    </row>
    <row r="792799" spans="16:16" x14ac:dyDescent="0.3">
      <c r="P792799" s="83"/>
    </row>
    <row r="792800" spans="16:16" x14ac:dyDescent="0.3">
      <c r="P792800" s="83"/>
    </row>
    <row r="792801" spans="16:16" x14ac:dyDescent="0.3">
      <c r="P792801" s="83"/>
    </row>
    <row r="792802" spans="16:16" x14ac:dyDescent="0.3">
      <c r="P792802" s="83"/>
    </row>
    <row r="792803" spans="16:16" x14ac:dyDescent="0.3">
      <c r="P792803" s="83"/>
    </row>
    <row r="792804" spans="16:16" x14ac:dyDescent="0.3">
      <c r="P792804" s="83"/>
    </row>
    <row r="792805" spans="16:16" x14ac:dyDescent="0.3">
      <c r="P792805" s="83"/>
    </row>
    <row r="792806" spans="16:16" x14ac:dyDescent="0.3">
      <c r="P792806" s="83"/>
    </row>
    <row r="792807" spans="16:16" x14ac:dyDescent="0.3">
      <c r="P792807" s="83"/>
    </row>
    <row r="792808" spans="16:16" x14ac:dyDescent="0.3">
      <c r="P792808" s="83"/>
    </row>
    <row r="792809" spans="16:16" x14ac:dyDescent="0.3">
      <c r="P792809" s="83"/>
    </row>
    <row r="792810" spans="16:16" x14ac:dyDescent="0.3">
      <c r="P792810" s="83"/>
    </row>
    <row r="792811" spans="16:16" x14ac:dyDescent="0.3">
      <c r="P792811" s="83"/>
    </row>
    <row r="792812" spans="16:16" x14ac:dyDescent="0.3">
      <c r="P792812" s="83"/>
    </row>
    <row r="792813" spans="16:16" x14ac:dyDescent="0.3">
      <c r="P792813" s="83"/>
    </row>
    <row r="792814" spans="16:16" x14ac:dyDescent="0.3">
      <c r="P792814" s="83"/>
    </row>
    <row r="792815" spans="16:16" x14ac:dyDescent="0.3">
      <c r="P792815" s="83"/>
    </row>
    <row r="792816" spans="16:16" x14ac:dyDescent="0.3">
      <c r="P792816" s="83"/>
    </row>
    <row r="792817" spans="16:16" x14ac:dyDescent="0.3">
      <c r="P792817" s="83"/>
    </row>
    <row r="792818" spans="16:16" x14ac:dyDescent="0.3">
      <c r="P792818" s="83"/>
    </row>
    <row r="792819" spans="16:16" x14ac:dyDescent="0.3">
      <c r="P792819" s="83"/>
    </row>
    <row r="792820" spans="16:16" x14ac:dyDescent="0.3">
      <c r="P792820" s="83"/>
    </row>
    <row r="792821" spans="16:16" x14ac:dyDescent="0.3">
      <c r="P792821" s="83"/>
    </row>
    <row r="792822" spans="16:16" x14ac:dyDescent="0.3">
      <c r="P792822" s="83"/>
    </row>
    <row r="792823" spans="16:16" x14ac:dyDescent="0.3">
      <c r="P792823" s="83"/>
    </row>
    <row r="792824" spans="16:16" x14ac:dyDescent="0.3">
      <c r="P792824" s="83"/>
    </row>
    <row r="792825" spans="16:16" x14ac:dyDescent="0.3">
      <c r="P792825" s="83"/>
    </row>
    <row r="792826" spans="16:16" x14ac:dyDescent="0.3">
      <c r="P792826" s="83"/>
    </row>
    <row r="792827" spans="16:16" x14ac:dyDescent="0.3">
      <c r="P792827" s="83"/>
    </row>
    <row r="792828" spans="16:16" x14ac:dyDescent="0.3">
      <c r="P792828" s="83"/>
    </row>
    <row r="792829" spans="16:16" x14ac:dyDescent="0.3">
      <c r="P792829" s="83"/>
    </row>
    <row r="792830" spans="16:16" x14ac:dyDescent="0.3">
      <c r="P792830" s="83"/>
    </row>
    <row r="792831" spans="16:16" x14ac:dyDescent="0.3">
      <c r="P792831" s="83"/>
    </row>
    <row r="792832" spans="16:16" x14ac:dyDescent="0.3">
      <c r="P792832" s="83"/>
    </row>
    <row r="792833" spans="16:16" x14ac:dyDescent="0.3">
      <c r="P792833" s="83"/>
    </row>
    <row r="792834" spans="16:16" x14ac:dyDescent="0.3">
      <c r="P792834" s="83"/>
    </row>
    <row r="792835" spans="16:16" x14ac:dyDescent="0.3">
      <c r="P792835" s="83"/>
    </row>
    <row r="792836" spans="16:16" x14ac:dyDescent="0.3">
      <c r="P792836" s="83"/>
    </row>
    <row r="792837" spans="16:16" x14ac:dyDescent="0.3">
      <c r="P792837" s="83"/>
    </row>
    <row r="792838" spans="16:16" x14ac:dyDescent="0.3">
      <c r="P792838" s="83"/>
    </row>
    <row r="792839" spans="16:16" x14ac:dyDescent="0.3">
      <c r="P792839" s="83"/>
    </row>
    <row r="792840" spans="16:16" x14ac:dyDescent="0.3">
      <c r="P792840" s="83"/>
    </row>
    <row r="792841" spans="16:16" x14ac:dyDescent="0.3">
      <c r="P792841" s="83"/>
    </row>
    <row r="792842" spans="16:16" x14ac:dyDescent="0.3">
      <c r="P792842" s="83"/>
    </row>
    <row r="792843" spans="16:16" x14ac:dyDescent="0.3">
      <c r="P792843" s="83"/>
    </row>
    <row r="792844" spans="16:16" x14ac:dyDescent="0.3">
      <c r="P792844" s="83"/>
    </row>
    <row r="792845" spans="16:16" x14ac:dyDescent="0.3">
      <c r="P792845" s="83"/>
    </row>
    <row r="792846" spans="16:16" x14ac:dyDescent="0.3">
      <c r="P792846" s="83"/>
    </row>
    <row r="792847" spans="16:16" x14ac:dyDescent="0.3">
      <c r="P792847" s="83"/>
    </row>
    <row r="792848" spans="16:16" x14ac:dyDescent="0.3">
      <c r="P792848" s="83"/>
    </row>
    <row r="792849" spans="16:16" x14ac:dyDescent="0.3">
      <c r="P792849" s="83"/>
    </row>
    <row r="792850" spans="16:16" x14ac:dyDescent="0.3">
      <c r="P792850" s="83"/>
    </row>
    <row r="792851" spans="16:16" x14ac:dyDescent="0.3">
      <c r="P792851" s="83"/>
    </row>
    <row r="792852" spans="16:16" x14ac:dyDescent="0.3">
      <c r="P792852" s="83"/>
    </row>
    <row r="792853" spans="16:16" x14ac:dyDescent="0.3">
      <c r="P792853" s="83"/>
    </row>
    <row r="792854" spans="16:16" x14ac:dyDescent="0.3">
      <c r="P792854" s="83"/>
    </row>
    <row r="792855" spans="16:16" x14ac:dyDescent="0.3">
      <c r="P792855" s="83"/>
    </row>
    <row r="792856" spans="16:16" x14ac:dyDescent="0.3">
      <c r="P792856" s="83"/>
    </row>
    <row r="792857" spans="16:16" x14ac:dyDescent="0.3">
      <c r="P792857" s="83"/>
    </row>
    <row r="792858" spans="16:16" x14ac:dyDescent="0.3">
      <c r="P792858" s="83"/>
    </row>
    <row r="792859" spans="16:16" x14ac:dyDescent="0.3">
      <c r="P792859" s="83"/>
    </row>
    <row r="792860" spans="16:16" x14ac:dyDescent="0.3">
      <c r="P792860" s="83"/>
    </row>
    <row r="792861" spans="16:16" x14ac:dyDescent="0.3">
      <c r="P792861" s="83"/>
    </row>
    <row r="792862" spans="16:16" x14ac:dyDescent="0.3">
      <c r="P792862" s="83"/>
    </row>
    <row r="792863" spans="16:16" x14ac:dyDescent="0.3">
      <c r="P792863" s="83"/>
    </row>
    <row r="792864" spans="16:16" x14ac:dyDescent="0.3">
      <c r="P792864" s="83"/>
    </row>
    <row r="792865" spans="16:16" x14ac:dyDescent="0.3">
      <c r="P792865" s="83"/>
    </row>
    <row r="792866" spans="16:16" x14ac:dyDescent="0.3">
      <c r="P792866" s="83"/>
    </row>
    <row r="792867" spans="16:16" x14ac:dyDescent="0.3">
      <c r="P792867" s="83"/>
    </row>
    <row r="792868" spans="16:16" x14ac:dyDescent="0.3">
      <c r="P792868" s="83"/>
    </row>
    <row r="792869" spans="16:16" x14ac:dyDescent="0.3">
      <c r="P792869" s="83"/>
    </row>
    <row r="792870" spans="16:16" x14ac:dyDescent="0.3">
      <c r="P792870" s="83"/>
    </row>
    <row r="792871" spans="16:16" x14ac:dyDescent="0.3">
      <c r="P792871" s="83"/>
    </row>
    <row r="792872" spans="16:16" x14ac:dyDescent="0.3">
      <c r="P792872" s="83"/>
    </row>
    <row r="792873" spans="16:16" x14ac:dyDescent="0.3">
      <c r="P792873" s="83"/>
    </row>
    <row r="792874" spans="16:16" x14ac:dyDescent="0.3">
      <c r="P792874" s="83"/>
    </row>
    <row r="792875" spans="16:16" x14ac:dyDescent="0.3">
      <c r="P792875" s="83"/>
    </row>
    <row r="792876" spans="16:16" x14ac:dyDescent="0.3">
      <c r="P792876" s="83"/>
    </row>
    <row r="792877" spans="16:16" x14ac:dyDescent="0.3">
      <c r="P792877" s="83"/>
    </row>
    <row r="792878" spans="16:16" x14ac:dyDescent="0.3">
      <c r="P792878" s="83"/>
    </row>
    <row r="792879" spans="16:16" x14ac:dyDescent="0.3">
      <c r="P792879" s="83"/>
    </row>
    <row r="792880" spans="16:16" x14ac:dyDescent="0.3">
      <c r="P792880" s="83"/>
    </row>
    <row r="792881" spans="16:16" x14ac:dyDescent="0.3">
      <c r="P792881" s="83"/>
    </row>
    <row r="792882" spans="16:16" x14ac:dyDescent="0.3">
      <c r="P792882" s="83"/>
    </row>
    <row r="792883" spans="16:16" x14ac:dyDescent="0.3">
      <c r="P792883" s="83"/>
    </row>
    <row r="792884" spans="16:16" x14ac:dyDescent="0.3">
      <c r="P792884" s="83"/>
    </row>
    <row r="792885" spans="16:16" x14ac:dyDescent="0.3">
      <c r="P792885" s="83"/>
    </row>
    <row r="792886" spans="16:16" x14ac:dyDescent="0.3">
      <c r="P792886" s="83"/>
    </row>
    <row r="792887" spans="16:16" x14ac:dyDescent="0.3">
      <c r="P792887" s="83"/>
    </row>
    <row r="792888" spans="16:16" x14ac:dyDescent="0.3">
      <c r="P792888" s="83"/>
    </row>
    <row r="792889" spans="16:16" x14ac:dyDescent="0.3">
      <c r="P792889" s="83"/>
    </row>
    <row r="792890" spans="16:16" x14ac:dyDescent="0.3">
      <c r="P792890" s="83"/>
    </row>
    <row r="792891" spans="16:16" x14ac:dyDescent="0.3">
      <c r="P792891" s="83"/>
    </row>
    <row r="792892" spans="16:16" x14ac:dyDescent="0.3">
      <c r="P792892" s="83"/>
    </row>
    <row r="792893" spans="16:16" x14ac:dyDescent="0.3">
      <c r="P792893" s="83"/>
    </row>
    <row r="792894" spans="16:16" x14ac:dyDescent="0.3">
      <c r="P792894" s="83"/>
    </row>
    <row r="792895" spans="16:16" x14ac:dyDescent="0.3">
      <c r="P792895" s="83"/>
    </row>
    <row r="792896" spans="16:16" x14ac:dyDescent="0.3">
      <c r="P792896" s="83"/>
    </row>
    <row r="792897" spans="16:16" x14ac:dyDescent="0.3">
      <c r="P792897" s="83"/>
    </row>
    <row r="792898" spans="16:16" x14ac:dyDescent="0.3">
      <c r="P792898" s="83"/>
    </row>
    <row r="792899" spans="16:16" x14ac:dyDescent="0.3">
      <c r="P792899" s="83"/>
    </row>
    <row r="792900" spans="16:16" x14ac:dyDescent="0.3">
      <c r="P792900" s="83"/>
    </row>
    <row r="792901" spans="16:16" x14ac:dyDescent="0.3">
      <c r="P792901" s="83"/>
    </row>
    <row r="792902" spans="16:16" x14ac:dyDescent="0.3">
      <c r="P792902" s="83"/>
    </row>
    <row r="792903" spans="16:16" x14ac:dyDescent="0.3">
      <c r="P792903" s="83"/>
    </row>
    <row r="792904" spans="16:16" x14ac:dyDescent="0.3">
      <c r="P792904" s="83"/>
    </row>
    <row r="792905" spans="16:16" x14ac:dyDescent="0.3">
      <c r="P792905" s="83"/>
    </row>
    <row r="792906" spans="16:16" x14ac:dyDescent="0.3">
      <c r="P792906" s="83"/>
    </row>
    <row r="792907" spans="16:16" x14ac:dyDescent="0.3">
      <c r="P792907" s="83"/>
    </row>
    <row r="792908" spans="16:16" x14ac:dyDescent="0.3">
      <c r="P792908" s="83"/>
    </row>
    <row r="792909" spans="16:16" x14ac:dyDescent="0.3">
      <c r="P792909" s="83"/>
    </row>
    <row r="792910" spans="16:16" x14ac:dyDescent="0.3">
      <c r="P792910" s="83"/>
    </row>
    <row r="792911" spans="16:16" x14ac:dyDescent="0.3">
      <c r="P792911" s="83"/>
    </row>
    <row r="792912" spans="16:16" x14ac:dyDescent="0.3">
      <c r="P792912" s="83"/>
    </row>
    <row r="792913" spans="16:16" x14ac:dyDescent="0.3">
      <c r="P792913" s="83"/>
    </row>
    <row r="792914" spans="16:16" x14ac:dyDescent="0.3">
      <c r="P792914" s="83"/>
    </row>
    <row r="792915" spans="16:16" x14ac:dyDescent="0.3">
      <c r="P792915" s="83"/>
    </row>
    <row r="792916" spans="16:16" x14ac:dyDescent="0.3">
      <c r="P792916" s="83"/>
    </row>
    <row r="792917" spans="16:16" x14ac:dyDescent="0.3">
      <c r="P792917" s="83"/>
    </row>
    <row r="792918" spans="16:16" x14ac:dyDescent="0.3">
      <c r="P792918" s="83"/>
    </row>
    <row r="792919" spans="16:16" x14ac:dyDescent="0.3">
      <c r="P792919" s="83"/>
    </row>
    <row r="792920" spans="16:16" x14ac:dyDescent="0.3">
      <c r="P792920" s="83"/>
    </row>
    <row r="792921" spans="16:16" x14ac:dyDescent="0.3">
      <c r="P792921" s="83"/>
    </row>
    <row r="792922" spans="16:16" x14ac:dyDescent="0.3">
      <c r="P792922" s="83"/>
    </row>
    <row r="792923" spans="16:16" x14ac:dyDescent="0.3">
      <c r="P792923" s="83"/>
    </row>
    <row r="792924" spans="16:16" x14ac:dyDescent="0.3">
      <c r="P792924" s="83"/>
    </row>
    <row r="792925" spans="16:16" x14ac:dyDescent="0.3">
      <c r="P792925" s="83"/>
    </row>
    <row r="792926" spans="16:16" x14ac:dyDescent="0.3">
      <c r="P792926" s="83"/>
    </row>
    <row r="792927" spans="16:16" x14ac:dyDescent="0.3">
      <c r="P792927" s="83"/>
    </row>
    <row r="792928" spans="16:16" x14ac:dyDescent="0.3">
      <c r="P792928" s="83"/>
    </row>
    <row r="792929" spans="16:16" x14ac:dyDescent="0.3">
      <c r="P792929" s="83"/>
    </row>
    <row r="792930" spans="16:16" x14ac:dyDescent="0.3">
      <c r="P792930" s="83"/>
    </row>
    <row r="792931" spans="16:16" x14ac:dyDescent="0.3">
      <c r="P792931" s="83"/>
    </row>
    <row r="792932" spans="16:16" x14ac:dyDescent="0.3">
      <c r="P792932" s="83"/>
    </row>
    <row r="792933" spans="16:16" x14ac:dyDescent="0.3">
      <c r="P792933" s="83"/>
    </row>
    <row r="792934" spans="16:16" x14ac:dyDescent="0.3">
      <c r="P792934" s="83"/>
    </row>
    <row r="792935" spans="16:16" x14ac:dyDescent="0.3">
      <c r="P792935" s="83"/>
    </row>
    <row r="792936" spans="16:16" x14ac:dyDescent="0.3">
      <c r="P792936" s="83"/>
    </row>
    <row r="792937" spans="16:16" x14ac:dyDescent="0.3">
      <c r="P792937" s="83"/>
    </row>
    <row r="792938" spans="16:16" x14ac:dyDescent="0.3">
      <c r="P792938" s="83"/>
    </row>
    <row r="792939" spans="16:16" x14ac:dyDescent="0.3">
      <c r="P792939" s="83"/>
    </row>
    <row r="792940" spans="16:16" x14ac:dyDescent="0.3">
      <c r="P792940" s="83"/>
    </row>
    <row r="792941" spans="16:16" x14ac:dyDescent="0.3">
      <c r="P792941" s="83"/>
    </row>
    <row r="792942" spans="16:16" x14ac:dyDescent="0.3">
      <c r="P792942" s="83"/>
    </row>
    <row r="792943" spans="16:16" x14ac:dyDescent="0.3">
      <c r="P792943" s="83"/>
    </row>
    <row r="792944" spans="16:16" x14ac:dyDescent="0.3">
      <c r="P792944" s="83"/>
    </row>
    <row r="792945" spans="16:16" x14ac:dyDescent="0.3">
      <c r="P792945" s="83"/>
    </row>
    <row r="792946" spans="16:16" x14ac:dyDescent="0.3">
      <c r="P792946" s="83"/>
    </row>
    <row r="792947" spans="16:16" x14ac:dyDescent="0.3">
      <c r="P792947" s="83"/>
    </row>
    <row r="792948" spans="16:16" x14ac:dyDescent="0.3">
      <c r="P792948" s="83"/>
    </row>
    <row r="792949" spans="16:16" x14ac:dyDescent="0.3">
      <c r="P792949" s="83"/>
    </row>
    <row r="792950" spans="16:16" x14ac:dyDescent="0.3">
      <c r="P792950" s="83"/>
    </row>
    <row r="792951" spans="16:16" x14ac:dyDescent="0.3">
      <c r="P792951" s="83"/>
    </row>
    <row r="792952" spans="16:16" x14ac:dyDescent="0.3">
      <c r="P792952" s="83"/>
    </row>
    <row r="792953" spans="16:16" x14ac:dyDescent="0.3">
      <c r="P792953" s="83"/>
    </row>
    <row r="792954" spans="16:16" x14ac:dyDescent="0.3">
      <c r="P792954" s="83"/>
    </row>
    <row r="792955" spans="16:16" x14ac:dyDescent="0.3">
      <c r="P792955" s="83"/>
    </row>
    <row r="792956" spans="16:16" x14ac:dyDescent="0.3">
      <c r="P792956" s="83"/>
    </row>
    <row r="792957" spans="16:16" x14ac:dyDescent="0.3">
      <c r="P792957" s="83"/>
    </row>
    <row r="792958" spans="16:16" x14ac:dyDescent="0.3">
      <c r="P792958" s="83"/>
    </row>
    <row r="792959" spans="16:16" x14ac:dyDescent="0.3">
      <c r="P792959" s="83"/>
    </row>
    <row r="792960" spans="16:16" x14ac:dyDescent="0.3">
      <c r="P792960" s="83"/>
    </row>
    <row r="792961" spans="16:16" x14ac:dyDescent="0.3">
      <c r="P792961" s="83"/>
    </row>
    <row r="792962" spans="16:16" x14ac:dyDescent="0.3">
      <c r="P792962" s="83"/>
    </row>
    <row r="792963" spans="16:16" x14ac:dyDescent="0.3">
      <c r="P792963" s="83"/>
    </row>
    <row r="792964" spans="16:16" x14ac:dyDescent="0.3">
      <c r="P792964" s="83"/>
    </row>
    <row r="792965" spans="16:16" x14ac:dyDescent="0.3">
      <c r="P792965" s="83"/>
    </row>
    <row r="792966" spans="16:16" x14ac:dyDescent="0.3">
      <c r="P792966" s="83"/>
    </row>
    <row r="792967" spans="16:16" x14ac:dyDescent="0.3">
      <c r="P792967" s="83"/>
    </row>
    <row r="792968" spans="16:16" x14ac:dyDescent="0.3">
      <c r="P792968" s="83"/>
    </row>
    <row r="792969" spans="16:16" x14ac:dyDescent="0.3">
      <c r="P792969" s="83"/>
    </row>
    <row r="792970" spans="16:16" x14ac:dyDescent="0.3">
      <c r="P792970" s="83"/>
    </row>
    <row r="792971" spans="16:16" x14ac:dyDescent="0.3">
      <c r="P792971" s="83"/>
    </row>
    <row r="792972" spans="16:16" x14ac:dyDescent="0.3">
      <c r="P792972" s="83"/>
    </row>
    <row r="792973" spans="16:16" x14ac:dyDescent="0.3">
      <c r="P792973" s="83"/>
    </row>
    <row r="792974" spans="16:16" x14ac:dyDescent="0.3">
      <c r="P792974" s="83"/>
    </row>
    <row r="792975" spans="16:16" x14ac:dyDescent="0.3">
      <c r="P792975" s="83"/>
    </row>
    <row r="792976" spans="16:16" x14ac:dyDescent="0.3">
      <c r="P792976" s="83"/>
    </row>
    <row r="792977" spans="16:16" x14ac:dyDescent="0.3">
      <c r="P792977" s="83"/>
    </row>
    <row r="792978" spans="16:16" x14ac:dyDescent="0.3">
      <c r="P792978" s="83"/>
    </row>
    <row r="792979" spans="16:16" x14ac:dyDescent="0.3">
      <c r="P792979" s="83"/>
    </row>
    <row r="792980" spans="16:16" x14ac:dyDescent="0.3">
      <c r="P792980" s="83"/>
    </row>
    <row r="792981" spans="16:16" x14ac:dyDescent="0.3">
      <c r="P792981" s="83"/>
    </row>
    <row r="792982" spans="16:16" x14ac:dyDescent="0.3">
      <c r="P792982" s="83"/>
    </row>
    <row r="792983" spans="16:16" x14ac:dyDescent="0.3">
      <c r="P792983" s="83"/>
    </row>
    <row r="792984" spans="16:16" x14ac:dyDescent="0.3">
      <c r="P792984" s="83"/>
    </row>
    <row r="792985" spans="16:16" x14ac:dyDescent="0.3">
      <c r="P792985" s="83"/>
    </row>
    <row r="792986" spans="16:16" x14ac:dyDescent="0.3">
      <c r="P792986" s="83"/>
    </row>
    <row r="792987" spans="16:16" x14ac:dyDescent="0.3">
      <c r="P792987" s="83"/>
    </row>
    <row r="792988" spans="16:16" x14ac:dyDescent="0.3">
      <c r="P792988" s="83"/>
    </row>
    <row r="792989" spans="16:16" x14ac:dyDescent="0.3">
      <c r="P792989" s="83"/>
    </row>
    <row r="792990" spans="16:16" x14ac:dyDescent="0.3">
      <c r="P792990" s="83"/>
    </row>
    <row r="792991" spans="16:16" x14ac:dyDescent="0.3">
      <c r="P792991" s="83"/>
    </row>
    <row r="792992" spans="16:16" x14ac:dyDescent="0.3">
      <c r="P792992" s="83"/>
    </row>
    <row r="792993" spans="16:16" x14ac:dyDescent="0.3">
      <c r="P792993" s="83"/>
    </row>
    <row r="792994" spans="16:16" x14ac:dyDescent="0.3">
      <c r="P792994" s="83"/>
    </row>
    <row r="792995" spans="16:16" x14ac:dyDescent="0.3">
      <c r="P792995" s="83"/>
    </row>
    <row r="792996" spans="16:16" x14ac:dyDescent="0.3">
      <c r="P792996" s="83"/>
    </row>
    <row r="792997" spans="16:16" x14ac:dyDescent="0.3">
      <c r="P792997" s="83"/>
    </row>
    <row r="792998" spans="16:16" x14ac:dyDescent="0.3">
      <c r="P792998" s="83"/>
    </row>
    <row r="792999" spans="16:16" x14ac:dyDescent="0.3">
      <c r="P792999" s="83"/>
    </row>
    <row r="793000" spans="16:16" x14ac:dyDescent="0.3">
      <c r="P793000" s="83"/>
    </row>
    <row r="793001" spans="16:16" x14ac:dyDescent="0.3">
      <c r="P793001" s="83"/>
    </row>
    <row r="793002" spans="16:16" x14ac:dyDescent="0.3">
      <c r="P793002" s="83"/>
    </row>
    <row r="793003" spans="16:16" x14ac:dyDescent="0.3">
      <c r="P793003" s="83"/>
    </row>
    <row r="793004" spans="16:16" x14ac:dyDescent="0.3">
      <c r="P793004" s="83"/>
    </row>
    <row r="793005" spans="16:16" x14ac:dyDescent="0.3">
      <c r="P793005" s="83"/>
    </row>
    <row r="793006" spans="16:16" x14ac:dyDescent="0.3">
      <c r="P793006" s="83"/>
    </row>
    <row r="793007" spans="16:16" x14ac:dyDescent="0.3">
      <c r="P793007" s="83"/>
    </row>
    <row r="793008" spans="16:16" x14ac:dyDescent="0.3">
      <c r="P793008" s="83"/>
    </row>
    <row r="793009" spans="16:16" x14ac:dyDescent="0.3">
      <c r="P793009" s="83"/>
    </row>
    <row r="793010" spans="16:16" x14ac:dyDescent="0.3">
      <c r="P793010" s="83"/>
    </row>
    <row r="793011" spans="16:16" x14ac:dyDescent="0.3">
      <c r="P793011" s="83"/>
    </row>
    <row r="793012" spans="16:16" x14ac:dyDescent="0.3">
      <c r="P793012" s="83"/>
    </row>
    <row r="793013" spans="16:16" x14ac:dyDescent="0.3">
      <c r="P793013" s="83"/>
    </row>
    <row r="793014" spans="16:16" x14ac:dyDescent="0.3">
      <c r="P793014" s="83"/>
    </row>
    <row r="793015" spans="16:16" x14ac:dyDescent="0.3">
      <c r="P793015" s="83"/>
    </row>
    <row r="793016" spans="16:16" x14ac:dyDescent="0.3">
      <c r="P793016" s="83"/>
    </row>
    <row r="793017" spans="16:16" x14ac:dyDescent="0.3">
      <c r="P793017" s="83"/>
    </row>
    <row r="793018" spans="16:16" x14ac:dyDescent="0.3">
      <c r="P793018" s="83"/>
    </row>
    <row r="793019" spans="16:16" x14ac:dyDescent="0.3">
      <c r="P793019" s="83"/>
    </row>
    <row r="793020" spans="16:16" x14ac:dyDescent="0.3">
      <c r="P793020" s="83"/>
    </row>
    <row r="793021" spans="16:16" x14ac:dyDescent="0.3">
      <c r="P793021" s="83"/>
    </row>
    <row r="793022" spans="16:16" x14ac:dyDescent="0.3">
      <c r="P793022" s="83"/>
    </row>
    <row r="793023" spans="16:16" x14ac:dyDescent="0.3">
      <c r="P793023" s="83"/>
    </row>
    <row r="793024" spans="16:16" x14ac:dyDescent="0.3">
      <c r="P793024" s="83"/>
    </row>
    <row r="793025" spans="16:16" x14ac:dyDescent="0.3">
      <c r="P793025" s="83"/>
    </row>
    <row r="793026" spans="16:16" x14ac:dyDescent="0.3">
      <c r="P793026" s="83"/>
    </row>
    <row r="793027" spans="16:16" x14ac:dyDescent="0.3">
      <c r="P793027" s="83"/>
    </row>
    <row r="793028" spans="16:16" x14ac:dyDescent="0.3">
      <c r="P793028" s="83"/>
    </row>
    <row r="793029" spans="16:16" x14ac:dyDescent="0.3">
      <c r="P793029" s="83"/>
    </row>
    <row r="793030" spans="16:16" x14ac:dyDescent="0.3">
      <c r="P793030" s="83"/>
    </row>
    <row r="793031" spans="16:16" x14ac:dyDescent="0.3">
      <c r="P793031" s="83"/>
    </row>
    <row r="793032" spans="16:16" x14ac:dyDescent="0.3">
      <c r="P793032" s="83"/>
    </row>
    <row r="793033" spans="16:16" x14ac:dyDescent="0.3">
      <c r="P793033" s="83"/>
    </row>
    <row r="793034" spans="16:16" x14ac:dyDescent="0.3">
      <c r="P793034" s="83"/>
    </row>
    <row r="793035" spans="16:16" x14ac:dyDescent="0.3">
      <c r="P793035" s="83"/>
    </row>
    <row r="793036" spans="16:16" x14ac:dyDescent="0.3">
      <c r="P793036" s="83"/>
    </row>
    <row r="793037" spans="16:16" x14ac:dyDescent="0.3">
      <c r="P793037" s="83"/>
    </row>
    <row r="793038" spans="16:16" x14ac:dyDescent="0.3">
      <c r="P793038" s="83"/>
    </row>
    <row r="793039" spans="16:16" x14ac:dyDescent="0.3">
      <c r="P793039" s="83"/>
    </row>
    <row r="793040" spans="16:16" x14ac:dyDescent="0.3">
      <c r="P793040" s="83"/>
    </row>
    <row r="793041" spans="16:16" x14ac:dyDescent="0.3">
      <c r="P793041" s="83"/>
    </row>
    <row r="793042" spans="16:16" x14ac:dyDescent="0.3">
      <c r="P793042" s="83"/>
    </row>
    <row r="793043" spans="16:16" x14ac:dyDescent="0.3">
      <c r="P793043" s="83"/>
    </row>
    <row r="793044" spans="16:16" x14ac:dyDescent="0.3">
      <c r="P793044" s="83"/>
    </row>
    <row r="793045" spans="16:16" x14ac:dyDescent="0.3">
      <c r="P793045" s="83"/>
    </row>
    <row r="793046" spans="16:16" x14ac:dyDescent="0.3">
      <c r="P793046" s="83"/>
    </row>
    <row r="793047" spans="16:16" x14ac:dyDescent="0.3">
      <c r="P793047" s="83"/>
    </row>
    <row r="793048" spans="16:16" x14ac:dyDescent="0.3">
      <c r="P793048" s="83"/>
    </row>
    <row r="793049" spans="16:16" x14ac:dyDescent="0.3">
      <c r="P793049" s="83"/>
    </row>
    <row r="793050" spans="16:16" x14ac:dyDescent="0.3">
      <c r="P793050" s="83"/>
    </row>
    <row r="793051" spans="16:16" x14ac:dyDescent="0.3">
      <c r="P793051" s="83"/>
    </row>
    <row r="793052" spans="16:16" x14ac:dyDescent="0.3">
      <c r="P793052" s="83"/>
    </row>
    <row r="793053" spans="16:16" x14ac:dyDescent="0.3">
      <c r="P793053" s="83"/>
    </row>
    <row r="793054" spans="16:16" x14ac:dyDescent="0.3">
      <c r="P793054" s="83"/>
    </row>
    <row r="793055" spans="16:16" x14ac:dyDescent="0.3">
      <c r="P793055" s="83"/>
    </row>
    <row r="793056" spans="16:16" x14ac:dyDescent="0.3">
      <c r="P793056" s="83"/>
    </row>
    <row r="793057" spans="16:16" x14ac:dyDescent="0.3">
      <c r="P793057" s="83"/>
    </row>
    <row r="793058" spans="16:16" x14ac:dyDescent="0.3">
      <c r="P793058" s="83"/>
    </row>
    <row r="793059" spans="16:16" x14ac:dyDescent="0.3">
      <c r="P793059" s="83"/>
    </row>
    <row r="793060" spans="16:16" x14ac:dyDescent="0.3">
      <c r="P793060" s="83"/>
    </row>
    <row r="793061" spans="16:16" x14ac:dyDescent="0.3">
      <c r="P793061" s="83"/>
    </row>
    <row r="793062" spans="16:16" x14ac:dyDescent="0.3">
      <c r="P793062" s="83"/>
    </row>
    <row r="793063" spans="16:16" x14ac:dyDescent="0.3">
      <c r="P793063" s="83"/>
    </row>
    <row r="793064" spans="16:16" x14ac:dyDescent="0.3">
      <c r="P793064" s="83"/>
    </row>
    <row r="793065" spans="16:16" x14ac:dyDescent="0.3">
      <c r="P793065" s="83"/>
    </row>
    <row r="793066" spans="16:16" x14ac:dyDescent="0.3">
      <c r="P793066" s="83"/>
    </row>
    <row r="793067" spans="16:16" x14ac:dyDescent="0.3">
      <c r="P793067" s="83"/>
    </row>
    <row r="793068" spans="16:16" x14ac:dyDescent="0.3">
      <c r="P793068" s="83"/>
    </row>
    <row r="793069" spans="16:16" x14ac:dyDescent="0.3">
      <c r="P793069" s="83"/>
    </row>
    <row r="793070" spans="16:16" x14ac:dyDescent="0.3">
      <c r="P793070" s="83"/>
    </row>
    <row r="793071" spans="16:16" x14ac:dyDescent="0.3">
      <c r="P793071" s="83"/>
    </row>
    <row r="793072" spans="16:16" x14ac:dyDescent="0.3">
      <c r="P793072" s="83"/>
    </row>
    <row r="793073" spans="16:16" x14ac:dyDescent="0.3">
      <c r="P793073" s="83"/>
    </row>
    <row r="793074" spans="16:16" x14ac:dyDescent="0.3">
      <c r="P793074" s="83"/>
    </row>
    <row r="793075" spans="16:16" x14ac:dyDescent="0.3">
      <c r="P793075" s="83"/>
    </row>
    <row r="793076" spans="16:16" x14ac:dyDescent="0.3">
      <c r="P793076" s="83"/>
    </row>
    <row r="793077" spans="16:16" x14ac:dyDescent="0.3">
      <c r="P793077" s="83"/>
    </row>
    <row r="793078" spans="16:16" x14ac:dyDescent="0.3">
      <c r="P793078" s="83"/>
    </row>
    <row r="793079" spans="16:16" x14ac:dyDescent="0.3">
      <c r="P793079" s="83"/>
    </row>
    <row r="793080" spans="16:16" x14ac:dyDescent="0.3">
      <c r="P793080" s="83"/>
    </row>
    <row r="793081" spans="16:16" x14ac:dyDescent="0.3">
      <c r="P793081" s="83"/>
    </row>
    <row r="793082" spans="16:16" x14ac:dyDescent="0.3">
      <c r="P793082" s="83"/>
    </row>
    <row r="793083" spans="16:16" x14ac:dyDescent="0.3">
      <c r="P793083" s="83"/>
    </row>
    <row r="793084" spans="16:16" x14ac:dyDescent="0.3">
      <c r="P793084" s="83"/>
    </row>
    <row r="793085" spans="16:16" x14ac:dyDescent="0.3">
      <c r="P793085" s="83"/>
    </row>
    <row r="793086" spans="16:16" x14ac:dyDescent="0.3">
      <c r="P793086" s="83"/>
    </row>
    <row r="793087" spans="16:16" x14ac:dyDescent="0.3">
      <c r="P793087" s="83"/>
    </row>
    <row r="793088" spans="16:16" x14ac:dyDescent="0.3">
      <c r="P793088" s="83"/>
    </row>
    <row r="793089" spans="16:16" x14ac:dyDescent="0.3">
      <c r="P793089" s="83"/>
    </row>
    <row r="793090" spans="16:16" x14ac:dyDescent="0.3">
      <c r="P793090" s="83"/>
    </row>
    <row r="793091" spans="16:16" x14ac:dyDescent="0.3">
      <c r="P793091" s="83"/>
    </row>
    <row r="793092" spans="16:16" x14ac:dyDescent="0.3">
      <c r="P793092" s="83"/>
    </row>
    <row r="793093" spans="16:16" x14ac:dyDescent="0.3">
      <c r="P793093" s="83"/>
    </row>
    <row r="793094" spans="16:16" x14ac:dyDescent="0.3">
      <c r="P793094" s="83"/>
    </row>
    <row r="793095" spans="16:16" x14ac:dyDescent="0.3">
      <c r="P793095" s="83"/>
    </row>
    <row r="793096" spans="16:16" x14ac:dyDescent="0.3">
      <c r="P793096" s="83"/>
    </row>
    <row r="793097" spans="16:16" x14ac:dyDescent="0.3">
      <c r="P793097" s="83"/>
    </row>
    <row r="793098" spans="16:16" x14ac:dyDescent="0.3">
      <c r="P793098" s="83"/>
    </row>
    <row r="793099" spans="16:16" x14ac:dyDescent="0.3">
      <c r="P793099" s="83"/>
    </row>
    <row r="793100" spans="16:16" x14ac:dyDescent="0.3">
      <c r="P793100" s="83"/>
    </row>
    <row r="793101" spans="16:16" x14ac:dyDescent="0.3">
      <c r="P793101" s="83"/>
    </row>
    <row r="793102" spans="16:16" x14ac:dyDescent="0.3">
      <c r="P793102" s="83"/>
    </row>
    <row r="793103" spans="16:16" x14ac:dyDescent="0.3">
      <c r="P793103" s="83"/>
    </row>
    <row r="793104" spans="16:16" x14ac:dyDescent="0.3">
      <c r="P793104" s="83"/>
    </row>
    <row r="793105" spans="16:16" x14ac:dyDescent="0.3">
      <c r="P793105" s="83"/>
    </row>
    <row r="793106" spans="16:16" x14ac:dyDescent="0.3">
      <c r="P793106" s="83"/>
    </row>
    <row r="793107" spans="16:16" x14ac:dyDescent="0.3">
      <c r="P793107" s="83"/>
    </row>
    <row r="793108" spans="16:16" x14ac:dyDescent="0.3">
      <c r="P793108" s="83"/>
    </row>
    <row r="793109" spans="16:16" x14ac:dyDescent="0.3">
      <c r="P793109" s="83"/>
    </row>
    <row r="793110" spans="16:16" x14ac:dyDescent="0.3">
      <c r="P793110" s="83"/>
    </row>
    <row r="793111" spans="16:16" x14ac:dyDescent="0.3">
      <c r="P793111" s="83"/>
    </row>
    <row r="793112" spans="16:16" x14ac:dyDescent="0.3">
      <c r="P793112" s="83"/>
    </row>
    <row r="793113" spans="16:16" x14ac:dyDescent="0.3">
      <c r="P793113" s="83"/>
    </row>
    <row r="793114" spans="16:16" x14ac:dyDescent="0.3">
      <c r="P793114" s="83"/>
    </row>
    <row r="793115" spans="16:16" x14ac:dyDescent="0.3">
      <c r="P793115" s="83"/>
    </row>
    <row r="793116" spans="16:16" x14ac:dyDescent="0.3">
      <c r="P793116" s="83"/>
    </row>
    <row r="793117" spans="16:16" x14ac:dyDescent="0.3">
      <c r="P793117" s="83"/>
    </row>
    <row r="793118" spans="16:16" x14ac:dyDescent="0.3">
      <c r="P793118" s="83"/>
    </row>
    <row r="793119" spans="16:16" x14ac:dyDescent="0.3">
      <c r="P793119" s="83"/>
    </row>
    <row r="793120" spans="16:16" x14ac:dyDescent="0.3">
      <c r="P793120" s="83"/>
    </row>
    <row r="793121" spans="16:16" x14ac:dyDescent="0.3">
      <c r="P793121" s="83"/>
    </row>
    <row r="793122" spans="16:16" x14ac:dyDescent="0.3">
      <c r="P793122" s="83"/>
    </row>
    <row r="793123" spans="16:16" x14ac:dyDescent="0.3">
      <c r="P793123" s="83"/>
    </row>
    <row r="793124" spans="16:16" x14ac:dyDescent="0.3">
      <c r="P793124" s="83"/>
    </row>
    <row r="793125" spans="16:16" x14ac:dyDescent="0.3">
      <c r="P793125" s="83"/>
    </row>
    <row r="793126" spans="16:16" x14ac:dyDescent="0.3">
      <c r="P793126" s="83"/>
    </row>
    <row r="793127" spans="16:16" x14ac:dyDescent="0.3">
      <c r="P793127" s="83"/>
    </row>
    <row r="793128" spans="16:16" x14ac:dyDescent="0.3">
      <c r="P793128" s="83"/>
    </row>
    <row r="793129" spans="16:16" x14ac:dyDescent="0.3">
      <c r="P793129" s="83"/>
    </row>
    <row r="793130" spans="16:16" x14ac:dyDescent="0.3">
      <c r="P793130" s="83"/>
    </row>
    <row r="793131" spans="16:16" x14ac:dyDescent="0.3">
      <c r="P793131" s="83"/>
    </row>
    <row r="793132" spans="16:16" x14ac:dyDescent="0.3">
      <c r="P793132" s="83"/>
    </row>
    <row r="793133" spans="16:16" x14ac:dyDescent="0.3">
      <c r="P793133" s="83"/>
    </row>
    <row r="793134" spans="16:16" x14ac:dyDescent="0.3">
      <c r="P793134" s="83"/>
    </row>
    <row r="793135" spans="16:16" x14ac:dyDescent="0.3">
      <c r="P793135" s="83"/>
    </row>
    <row r="793136" spans="16:16" x14ac:dyDescent="0.3">
      <c r="P793136" s="83"/>
    </row>
    <row r="793137" spans="16:16" x14ac:dyDescent="0.3">
      <c r="P793137" s="83"/>
    </row>
    <row r="793138" spans="16:16" x14ac:dyDescent="0.3">
      <c r="P793138" s="83"/>
    </row>
    <row r="793139" spans="16:16" x14ac:dyDescent="0.3">
      <c r="P793139" s="83"/>
    </row>
    <row r="793140" spans="16:16" x14ac:dyDescent="0.3">
      <c r="P793140" s="83"/>
    </row>
    <row r="793141" spans="16:16" x14ac:dyDescent="0.3">
      <c r="P793141" s="83"/>
    </row>
    <row r="793142" spans="16:16" x14ac:dyDescent="0.3">
      <c r="P793142" s="83"/>
    </row>
    <row r="793143" spans="16:16" x14ac:dyDescent="0.3">
      <c r="P793143" s="83"/>
    </row>
    <row r="793144" spans="16:16" x14ac:dyDescent="0.3">
      <c r="P793144" s="83"/>
    </row>
    <row r="793145" spans="16:16" x14ac:dyDescent="0.3">
      <c r="P793145" s="83"/>
    </row>
    <row r="793146" spans="16:16" x14ac:dyDescent="0.3">
      <c r="P793146" s="83"/>
    </row>
    <row r="793147" spans="16:16" x14ac:dyDescent="0.3">
      <c r="P793147" s="83"/>
    </row>
    <row r="793148" spans="16:16" x14ac:dyDescent="0.3">
      <c r="P793148" s="83"/>
    </row>
    <row r="793149" spans="16:16" x14ac:dyDescent="0.3">
      <c r="P793149" s="83"/>
    </row>
    <row r="793150" spans="16:16" x14ac:dyDescent="0.3">
      <c r="P793150" s="83"/>
    </row>
    <row r="793151" spans="16:16" x14ac:dyDescent="0.3">
      <c r="P793151" s="83"/>
    </row>
    <row r="793152" spans="16:16" x14ac:dyDescent="0.3">
      <c r="P793152" s="83"/>
    </row>
    <row r="793153" spans="16:16" x14ac:dyDescent="0.3">
      <c r="P793153" s="83"/>
    </row>
    <row r="793154" spans="16:16" x14ac:dyDescent="0.3">
      <c r="P793154" s="83"/>
    </row>
    <row r="793155" spans="16:16" x14ac:dyDescent="0.3">
      <c r="P793155" s="83"/>
    </row>
    <row r="793156" spans="16:16" x14ac:dyDescent="0.3">
      <c r="P793156" s="83"/>
    </row>
    <row r="793157" spans="16:16" x14ac:dyDescent="0.3">
      <c r="P793157" s="83"/>
    </row>
    <row r="793158" spans="16:16" x14ac:dyDescent="0.3">
      <c r="P793158" s="83"/>
    </row>
    <row r="793159" spans="16:16" x14ac:dyDescent="0.3">
      <c r="P793159" s="83"/>
    </row>
    <row r="793160" spans="16:16" x14ac:dyDescent="0.3">
      <c r="P793160" s="83"/>
    </row>
    <row r="793161" spans="16:16" x14ac:dyDescent="0.3">
      <c r="P793161" s="83"/>
    </row>
    <row r="793162" spans="16:16" x14ac:dyDescent="0.3">
      <c r="P793162" s="83"/>
    </row>
    <row r="793163" spans="16:16" x14ac:dyDescent="0.3">
      <c r="P793163" s="83"/>
    </row>
    <row r="793164" spans="16:16" x14ac:dyDescent="0.3">
      <c r="P793164" s="83"/>
    </row>
    <row r="793165" spans="16:16" x14ac:dyDescent="0.3">
      <c r="P793165" s="83"/>
    </row>
    <row r="793166" spans="16:16" x14ac:dyDescent="0.3">
      <c r="P793166" s="83"/>
    </row>
    <row r="793167" spans="16:16" x14ac:dyDescent="0.3">
      <c r="P793167" s="83"/>
    </row>
    <row r="793168" spans="16:16" x14ac:dyDescent="0.3">
      <c r="P793168" s="83"/>
    </row>
    <row r="793169" spans="16:16" x14ac:dyDescent="0.3">
      <c r="P793169" s="83"/>
    </row>
    <row r="793170" spans="16:16" x14ac:dyDescent="0.3">
      <c r="P793170" s="83"/>
    </row>
    <row r="793171" spans="16:16" x14ac:dyDescent="0.3">
      <c r="P793171" s="83"/>
    </row>
    <row r="793172" spans="16:16" x14ac:dyDescent="0.3">
      <c r="P793172" s="83"/>
    </row>
    <row r="793173" spans="16:16" x14ac:dyDescent="0.3">
      <c r="P793173" s="83"/>
    </row>
    <row r="793174" spans="16:16" x14ac:dyDescent="0.3">
      <c r="P793174" s="83"/>
    </row>
    <row r="793175" spans="16:16" x14ac:dyDescent="0.3">
      <c r="P793175" s="83"/>
    </row>
    <row r="793176" spans="16:16" x14ac:dyDescent="0.3">
      <c r="P793176" s="83"/>
    </row>
    <row r="793177" spans="16:16" x14ac:dyDescent="0.3">
      <c r="P793177" s="83"/>
    </row>
    <row r="793178" spans="16:16" x14ac:dyDescent="0.3">
      <c r="P793178" s="83"/>
    </row>
    <row r="793179" spans="16:16" x14ac:dyDescent="0.3">
      <c r="P793179" s="83"/>
    </row>
    <row r="793180" spans="16:16" x14ac:dyDescent="0.3">
      <c r="P793180" s="83"/>
    </row>
    <row r="793181" spans="16:16" x14ac:dyDescent="0.3">
      <c r="P793181" s="83"/>
    </row>
    <row r="793182" spans="16:16" x14ac:dyDescent="0.3">
      <c r="P793182" s="83"/>
    </row>
    <row r="793183" spans="16:16" x14ac:dyDescent="0.3">
      <c r="P793183" s="83"/>
    </row>
    <row r="793184" spans="16:16" x14ac:dyDescent="0.3">
      <c r="P793184" s="83"/>
    </row>
    <row r="793185" spans="16:16" x14ac:dyDescent="0.3">
      <c r="P793185" s="83"/>
    </row>
    <row r="793186" spans="16:16" x14ac:dyDescent="0.3">
      <c r="P793186" s="83"/>
    </row>
    <row r="793187" spans="16:16" x14ac:dyDescent="0.3">
      <c r="P793187" s="83"/>
    </row>
    <row r="793188" spans="16:16" x14ac:dyDescent="0.3">
      <c r="P793188" s="83"/>
    </row>
    <row r="793189" spans="16:16" x14ac:dyDescent="0.3">
      <c r="P793189" s="83"/>
    </row>
    <row r="793190" spans="16:16" x14ac:dyDescent="0.3">
      <c r="P793190" s="83"/>
    </row>
    <row r="793191" spans="16:16" x14ac:dyDescent="0.3">
      <c r="P793191" s="83"/>
    </row>
    <row r="793192" spans="16:16" x14ac:dyDescent="0.3">
      <c r="P793192" s="83"/>
    </row>
    <row r="793193" spans="16:16" x14ac:dyDescent="0.3">
      <c r="P793193" s="83"/>
    </row>
    <row r="793194" spans="16:16" x14ac:dyDescent="0.3">
      <c r="P793194" s="83"/>
    </row>
    <row r="793195" spans="16:16" x14ac:dyDescent="0.3">
      <c r="P793195" s="83"/>
    </row>
    <row r="793196" spans="16:16" x14ac:dyDescent="0.3">
      <c r="P793196" s="83"/>
    </row>
    <row r="793197" spans="16:16" x14ac:dyDescent="0.3">
      <c r="P793197" s="83"/>
    </row>
    <row r="793198" spans="16:16" x14ac:dyDescent="0.3">
      <c r="P793198" s="83"/>
    </row>
    <row r="793199" spans="16:16" x14ac:dyDescent="0.3">
      <c r="P793199" s="83"/>
    </row>
    <row r="793200" spans="16:16" x14ac:dyDescent="0.3">
      <c r="P793200" s="83"/>
    </row>
    <row r="793201" spans="16:16" x14ac:dyDescent="0.3">
      <c r="P793201" s="83"/>
    </row>
    <row r="793202" spans="16:16" x14ac:dyDescent="0.3">
      <c r="P793202" s="83"/>
    </row>
    <row r="793203" spans="16:16" x14ac:dyDescent="0.3">
      <c r="P793203" s="83"/>
    </row>
    <row r="793204" spans="16:16" x14ac:dyDescent="0.3">
      <c r="P793204" s="83"/>
    </row>
    <row r="793205" spans="16:16" x14ac:dyDescent="0.3">
      <c r="P793205" s="83"/>
    </row>
    <row r="793206" spans="16:16" x14ac:dyDescent="0.3">
      <c r="P793206" s="83"/>
    </row>
    <row r="793207" spans="16:16" x14ac:dyDescent="0.3">
      <c r="P793207" s="83"/>
    </row>
    <row r="793208" spans="16:16" x14ac:dyDescent="0.3">
      <c r="P793208" s="83"/>
    </row>
    <row r="793209" spans="16:16" x14ac:dyDescent="0.3">
      <c r="P793209" s="83"/>
    </row>
    <row r="793210" spans="16:16" x14ac:dyDescent="0.3">
      <c r="P793210" s="83"/>
    </row>
    <row r="793211" spans="16:16" x14ac:dyDescent="0.3">
      <c r="P793211" s="83"/>
    </row>
    <row r="793212" spans="16:16" x14ac:dyDescent="0.3">
      <c r="P793212" s="83"/>
    </row>
    <row r="793213" spans="16:16" x14ac:dyDescent="0.3">
      <c r="P793213" s="83"/>
    </row>
    <row r="793214" spans="16:16" x14ac:dyDescent="0.3">
      <c r="P793214" s="83"/>
    </row>
    <row r="793215" spans="16:16" x14ac:dyDescent="0.3">
      <c r="P793215" s="83"/>
    </row>
    <row r="793216" spans="16:16" x14ac:dyDescent="0.3">
      <c r="P793216" s="83"/>
    </row>
    <row r="793217" spans="16:16" x14ac:dyDescent="0.3">
      <c r="P793217" s="83"/>
    </row>
    <row r="793218" spans="16:16" x14ac:dyDescent="0.3">
      <c r="P793218" s="83"/>
    </row>
    <row r="793219" spans="16:16" x14ac:dyDescent="0.3">
      <c r="P793219" s="83"/>
    </row>
    <row r="793220" spans="16:16" x14ac:dyDescent="0.3">
      <c r="P793220" s="83"/>
    </row>
    <row r="793221" spans="16:16" x14ac:dyDescent="0.3">
      <c r="P793221" s="83"/>
    </row>
    <row r="793222" spans="16:16" x14ac:dyDescent="0.3">
      <c r="P793222" s="83"/>
    </row>
    <row r="793223" spans="16:16" x14ac:dyDescent="0.3">
      <c r="P793223" s="83"/>
    </row>
    <row r="793224" spans="16:16" x14ac:dyDescent="0.3">
      <c r="P793224" s="83"/>
    </row>
    <row r="793225" spans="16:16" x14ac:dyDescent="0.3">
      <c r="P793225" s="83"/>
    </row>
    <row r="793226" spans="16:16" x14ac:dyDescent="0.3">
      <c r="P793226" s="83"/>
    </row>
    <row r="793227" spans="16:16" x14ac:dyDescent="0.3">
      <c r="P793227" s="83"/>
    </row>
    <row r="793228" spans="16:16" x14ac:dyDescent="0.3">
      <c r="P793228" s="83"/>
    </row>
    <row r="793229" spans="16:16" x14ac:dyDescent="0.3">
      <c r="P793229" s="83"/>
    </row>
    <row r="793230" spans="16:16" x14ac:dyDescent="0.3">
      <c r="P793230" s="83"/>
    </row>
    <row r="793231" spans="16:16" x14ac:dyDescent="0.3">
      <c r="P793231" s="83"/>
    </row>
    <row r="793232" spans="16:16" x14ac:dyDescent="0.3">
      <c r="P793232" s="83"/>
    </row>
    <row r="793233" spans="16:16" x14ac:dyDescent="0.3">
      <c r="P793233" s="83"/>
    </row>
    <row r="793234" spans="16:16" x14ac:dyDescent="0.3">
      <c r="P793234" s="83"/>
    </row>
    <row r="793235" spans="16:16" x14ac:dyDescent="0.3">
      <c r="P793235" s="83"/>
    </row>
    <row r="793236" spans="16:16" x14ac:dyDescent="0.3">
      <c r="P793236" s="83"/>
    </row>
    <row r="793237" spans="16:16" x14ac:dyDescent="0.3">
      <c r="P793237" s="83"/>
    </row>
    <row r="793238" spans="16:16" x14ac:dyDescent="0.3">
      <c r="P793238" s="83"/>
    </row>
    <row r="793239" spans="16:16" x14ac:dyDescent="0.3">
      <c r="P793239" s="83"/>
    </row>
    <row r="793240" spans="16:16" x14ac:dyDescent="0.3">
      <c r="P793240" s="83"/>
    </row>
    <row r="793241" spans="16:16" x14ac:dyDescent="0.3">
      <c r="P793241" s="83"/>
    </row>
    <row r="793242" spans="16:16" x14ac:dyDescent="0.3">
      <c r="P793242" s="83"/>
    </row>
    <row r="793243" spans="16:16" x14ac:dyDescent="0.3">
      <c r="P793243" s="83"/>
    </row>
    <row r="793244" spans="16:16" x14ac:dyDescent="0.3">
      <c r="P793244" s="83"/>
    </row>
    <row r="793245" spans="16:16" x14ac:dyDescent="0.3">
      <c r="P793245" s="83"/>
    </row>
    <row r="793246" spans="16:16" x14ac:dyDescent="0.3">
      <c r="P793246" s="83"/>
    </row>
    <row r="793247" spans="16:16" x14ac:dyDescent="0.3">
      <c r="P793247" s="83"/>
    </row>
    <row r="793248" spans="16:16" x14ac:dyDescent="0.3">
      <c r="P793248" s="83"/>
    </row>
    <row r="793249" spans="16:16" x14ac:dyDescent="0.3">
      <c r="P793249" s="83"/>
    </row>
    <row r="793250" spans="16:16" x14ac:dyDescent="0.3">
      <c r="P793250" s="83"/>
    </row>
    <row r="793251" spans="16:16" x14ac:dyDescent="0.3">
      <c r="P793251" s="83"/>
    </row>
    <row r="793252" spans="16:16" x14ac:dyDescent="0.3">
      <c r="P793252" s="83"/>
    </row>
    <row r="793253" spans="16:16" x14ac:dyDescent="0.3">
      <c r="P793253" s="83"/>
    </row>
    <row r="793254" spans="16:16" x14ac:dyDescent="0.3">
      <c r="P793254" s="83"/>
    </row>
    <row r="793255" spans="16:16" x14ac:dyDescent="0.3">
      <c r="P793255" s="83"/>
    </row>
    <row r="793256" spans="16:16" x14ac:dyDescent="0.3">
      <c r="P793256" s="83"/>
    </row>
    <row r="793257" spans="16:16" x14ac:dyDescent="0.3">
      <c r="P793257" s="83"/>
    </row>
    <row r="793258" spans="16:16" x14ac:dyDescent="0.3">
      <c r="P793258" s="83"/>
    </row>
    <row r="793259" spans="16:16" x14ac:dyDescent="0.3">
      <c r="P793259" s="83"/>
    </row>
    <row r="793260" spans="16:16" x14ac:dyDescent="0.3">
      <c r="P793260" s="83"/>
    </row>
    <row r="793261" spans="16:16" x14ac:dyDescent="0.3">
      <c r="P793261" s="83"/>
    </row>
    <row r="793262" spans="16:16" x14ac:dyDescent="0.3">
      <c r="P793262" s="83"/>
    </row>
    <row r="793263" spans="16:16" x14ac:dyDescent="0.3">
      <c r="P793263" s="83"/>
    </row>
    <row r="793264" spans="16:16" x14ac:dyDescent="0.3">
      <c r="P793264" s="83"/>
    </row>
    <row r="793265" spans="16:16" x14ac:dyDescent="0.3">
      <c r="P793265" s="83"/>
    </row>
    <row r="793266" spans="16:16" x14ac:dyDescent="0.3">
      <c r="P793266" s="83"/>
    </row>
    <row r="793267" spans="16:16" x14ac:dyDescent="0.3">
      <c r="P793267" s="83"/>
    </row>
    <row r="793268" spans="16:16" x14ac:dyDescent="0.3">
      <c r="P793268" s="83"/>
    </row>
    <row r="793269" spans="16:16" x14ac:dyDescent="0.3">
      <c r="P793269" s="83"/>
    </row>
    <row r="793270" spans="16:16" x14ac:dyDescent="0.3">
      <c r="P793270" s="83"/>
    </row>
    <row r="793271" spans="16:16" x14ac:dyDescent="0.3">
      <c r="P793271" s="83"/>
    </row>
    <row r="793272" spans="16:16" x14ac:dyDescent="0.3">
      <c r="P793272" s="83"/>
    </row>
    <row r="793273" spans="16:16" x14ac:dyDescent="0.3">
      <c r="P793273" s="83"/>
    </row>
    <row r="793274" spans="16:16" x14ac:dyDescent="0.3">
      <c r="P793274" s="83"/>
    </row>
    <row r="793275" spans="16:16" x14ac:dyDescent="0.3">
      <c r="P793275" s="83"/>
    </row>
    <row r="793276" spans="16:16" x14ac:dyDescent="0.3">
      <c r="P793276" s="83"/>
    </row>
    <row r="793277" spans="16:16" x14ac:dyDescent="0.3">
      <c r="P793277" s="83"/>
    </row>
    <row r="793278" spans="16:16" x14ac:dyDescent="0.3">
      <c r="P793278" s="83"/>
    </row>
    <row r="793279" spans="16:16" x14ac:dyDescent="0.3">
      <c r="P793279" s="83"/>
    </row>
    <row r="793280" spans="16:16" x14ac:dyDescent="0.3">
      <c r="P793280" s="83"/>
    </row>
    <row r="793281" spans="16:16" x14ac:dyDescent="0.3">
      <c r="P793281" s="83"/>
    </row>
    <row r="793282" spans="16:16" x14ac:dyDescent="0.3">
      <c r="P793282" s="83"/>
    </row>
    <row r="793283" spans="16:16" x14ac:dyDescent="0.3">
      <c r="P793283" s="83"/>
    </row>
    <row r="793284" spans="16:16" x14ac:dyDescent="0.3">
      <c r="P793284" s="83"/>
    </row>
    <row r="793285" spans="16:16" x14ac:dyDescent="0.3">
      <c r="P793285" s="83"/>
    </row>
    <row r="793286" spans="16:16" x14ac:dyDescent="0.3">
      <c r="P793286" s="83"/>
    </row>
    <row r="793287" spans="16:16" x14ac:dyDescent="0.3">
      <c r="P793287" s="83"/>
    </row>
    <row r="793288" spans="16:16" x14ac:dyDescent="0.3">
      <c r="P793288" s="83"/>
    </row>
    <row r="793289" spans="16:16" x14ac:dyDescent="0.3">
      <c r="P793289" s="83"/>
    </row>
    <row r="793290" spans="16:16" x14ac:dyDescent="0.3">
      <c r="P793290" s="83"/>
    </row>
    <row r="793291" spans="16:16" x14ac:dyDescent="0.3">
      <c r="P793291" s="83"/>
    </row>
    <row r="793292" spans="16:16" x14ac:dyDescent="0.3">
      <c r="P793292" s="83"/>
    </row>
    <row r="793293" spans="16:16" x14ac:dyDescent="0.3">
      <c r="P793293" s="83"/>
    </row>
    <row r="793294" spans="16:16" x14ac:dyDescent="0.3">
      <c r="P793294" s="83"/>
    </row>
    <row r="793295" spans="16:16" x14ac:dyDescent="0.3">
      <c r="P793295" s="83"/>
    </row>
    <row r="793296" spans="16:16" x14ac:dyDescent="0.3">
      <c r="P793296" s="83"/>
    </row>
    <row r="793297" spans="16:16" x14ac:dyDescent="0.3">
      <c r="P793297" s="83"/>
    </row>
    <row r="793298" spans="16:16" x14ac:dyDescent="0.3">
      <c r="P793298" s="83"/>
    </row>
    <row r="793299" spans="16:16" x14ac:dyDescent="0.3">
      <c r="P793299" s="83"/>
    </row>
    <row r="793300" spans="16:16" x14ac:dyDescent="0.3">
      <c r="P793300" s="83"/>
    </row>
    <row r="793301" spans="16:16" x14ac:dyDescent="0.3">
      <c r="P793301" s="83"/>
    </row>
    <row r="793302" spans="16:16" x14ac:dyDescent="0.3">
      <c r="P793302" s="83"/>
    </row>
    <row r="793303" spans="16:16" x14ac:dyDescent="0.3">
      <c r="P793303" s="83"/>
    </row>
    <row r="793304" spans="16:16" x14ac:dyDescent="0.3">
      <c r="P793304" s="83"/>
    </row>
    <row r="793305" spans="16:16" x14ac:dyDescent="0.3">
      <c r="P793305" s="83"/>
    </row>
    <row r="793306" spans="16:16" x14ac:dyDescent="0.3">
      <c r="P793306" s="83"/>
    </row>
    <row r="793307" spans="16:16" x14ac:dyDescent="0.3">
      <c r="P793307" s="83"/>
    </row>
    <row r="793308" spans="16:16" x14ac:dyDescent="0.3">
      <c r="P793308" s="83"/>
    </row>
    <row r="793309" spans="16:16" x14ac:dyDescent="0.3">
      <c r="P793309" s="83"/>
    </row>
    <row r="793310" spans="16:16" x14ac:dyDescent="0.3">
      <c r="P793310" s="83"/>
    </row>
    <row r="793311" spans="16:16" x14ac:dyDescent="0.3">
      <c r="P793311" s="83"/>
    </row>
    <row r="793312" spans="16:16" x14ac:dyDescent="0.3">
      <c r="P793312" s="83"/>
    </row>
    <row r="793313" spans="16:16" x14ac:dyDescent="0.3">
      <c r="P793313" s="83"/>
    </row>
    <row r="793314" spans="16:16" x14ac:dyDescent="0.3">
      <c r="P793314" s="83"/>
    </row>
    <row r="793315" spans="16:16" x14ac:dyDescent="0.3">
      <c r="P793315" s="83"/>
    </row>
    <row r="793316" spans="16:16" x14ac:dyDescent="0.3">
      <c r="P793316" s="83"/>
    </row>
    <row r="793317" spans="16:16" x14ac:dyDescent="0.3">
      <c r="P793317" s="83"/>
    </row>
    <row r="793318" spans="16:16" x14ac:dyDescent="0.3">
      <c r="P793318" s="83"/>
    </row>
    <row r="793319" spans="16:16" x14ac:dyDescent="0.3">
      <c r="P793319" s="83"/>
    </row>
    <row r="793320" spans="16:16" x14ac:dyDescent="0.3">
      <c r="P793320" s="83"/>
    </row>
    <row r="793321" spans="16:16" x14ac:dyDescent="0.3">
      <c r="P793321" s="83"/>
    </row>
    <row r="793322" spans="16:16" x14ac:dyDescent="0.3">
      <c r="P793322" s="83"/>
    </row>
    <row r="793323" spans="16:16" x14ac:dyDescent="0.3">
      <c r="P793323" s="83"/>
    </row>
    <row r="793324" spans="16:16" x14ac:dyDescent="0.3">
      <c r="P793324" s="83"/>
    </row>
    <row r="793325" spans="16:16" x14ac:dyDescent="0.3">
      <c r="P793325" s="83"/>
    </row>
    <row r="793326" spans="16:16" x14ac:dyDescent="0.3">
      <c r="P793326" s="83"/>
    </row>
    <row r="793327" spans="16:16" x14ac:dyDescent="0.3">
      <c r="P793327" s="83"/>
    </row>
    <row r="793328" spans="16:16" x14ac:dyDescent="0.3">
      <c r="P793328" s="83"/>
    </row>
    <row r="793329" spans="16:16" x14ac:dyDescent="0.3">
      <c r="P793329" s="83"/>
    </row>
    <row r="793330" spans="16:16" x14ac:dyDescent="0.3">
      <c r="P793330" s="83"/>
    </row>
    <row r="793331" spans="16:16" x14ac:dyDescent="0.3">
      <c r="P793331" s="83"/>
    </row>
    <row r="793332" spans="16:16" x14ac:dyDescent="0.3">
      <c r="P793332" s="83"/>
    </row>
    <row r="793333" spans="16:16" x14ac:dyDescent="0.3">
      <c r="P793333" s="83"/>
    </row>
    <row r="793334" spans="16:16" x14ac:dyDescent="0.3">
      <c r="P793334" s="83"/>
    </row>
    <row r="793335" spans="16:16" x14ac:dyDescent="0.3">
      <c r="P793335" s="83"/>
    </row>
    <row r="793336" spans="16:16" x14ac:dyDescent="0.3">
      <c r="P793336" s="83"/>
    </row>
    <row r="793337" spans="16:16" x14ac:dyDescent="0.3">
      <c r="P793337" s="83"/>
    </row>
    <row r="793338" spans="16:16" x14ac:dyDescent="0.3">
      <c r="P793338" s="83"/>
    </row>
    <row r="793339" spans="16:16" x14ac:dyDescent="0.3">
      <c r="P793339" s="83"/>
    </row>
    <row r="793340" spans="16:16" x14ac:dyDescent="0.3">
      <c r="P793340" s="83"/>
    </row>
    <row r="793341" spans="16:16" x14ac:dyDescent="0.3">
      <c r="P793341" s="83"/>
    </row>
    <row r="793342" spans="16:16" x14ac:dyDescent="0.3">
      <c r="P793342" s="83"/>
    </row>
    <row r="793343" spans="16:16" x14ac:dyDescent="0.3">
      <c r="P793343" s="83"/>
    </row>
    <row r="793344" spans="16:16" x14ac:dyDescent="0.3">
      <c r="P793344" s="83"/>
    </row>
    <row r="793345" spans="16:16" x14ac:dyDescent="0.3">
      <c r="P793345" s="83"/>
    </row>
    <row r="793346" spans="16:16" x14ac:dyDescent="0.3">
      <c r="P793346" s="83"/>
    </row>
    <row r="793347" spans="16:16" x14ac:dyDescent="0.3">
      <c r="P793347" s="83"/>
    </row>
    <row r="793348" spans="16:16" x14ac:dyDescent="0.3">
      <c r="P793348" s="83"/>
    </row>
    <row r="793349" spans="16:16" x14ac:dyDescent="0.3">
      <c r="P793349" s="83"/>
    </row>
    <row r="793350" spans="16:16" x14ac:dyDescent="0.3">
      <c r="P793350" s="83"/>
    </row>
    <row r="793351" spans="16:16" x14ac:dyDescent="0.3">
      <c r="P793351" s="83"/>
    </row>
    <row r="793352" spans="16:16" x14ac:dyDescent="0.3">
      <c r="P793352" s="83"/>
    </row>
    <row r="793353" spans="16:16" x14ac:dyDescent="0.3">
      <c r="P793353" s="83"/>
    </row>
    <row r="793354" spans="16:16" x14ac:dyDescent="0.3">
      <c r="P793354" s="83"/>
    </row>
    <row r="793355" spans="16:16" x14ac:dyDescent="0.3">
      <c r="P793355" s="83"/>
    </row>
    <row r="793356" spans="16:16" x14ac:dyDescent="0.3">
      <c r="P793356" s="83"/>
    </row>
    <row r="793357" spans="16:16" x14ac:dyDescent="0.3">
      <c r="P793357" s="83"/>
    </row>
    <row r="793358" spans="16:16" x14ac:dyDescent="0.3">
      <c r="P793358" s="83"/>
    </row>
    <row r="793359" spans="16:16" x14ac:dyDescent="0.3">
      <c r="P793359" s="83"/>
    </row>
    <row r="793360" spans="16:16" x14ac:dyDescent="0.3">
      <c r="P793360" s="83"/>
    </row>
    <row r="793361" spans="16:16" x14ac:dyDescent="0.3">
      <c r="P793361" s="83"/>
    </row>
    <row r="793362" spans="16:16" x14ac:dyDescent="0.3">
      <c r="P793362" s="83"/>
    </row>
    <row r="793363" spans="16:16" x14ac:dyDescent="0.3">
      <c r="P793363" s="83"/>
    </row>
    <row r="793364" spans="16:16" x14ac:dyDescent="0.3">
      <c r="P793364" s="83"/>
    </row>
    <row r="793365" spans="16:16" x14ac:dyDescent="0.3">
      <c r="P793365" s="83"/>
    </row>
    <row r="793366" spans="16:16" x14ac:dyDescent="0.3">
      <c r="P793366" s="83"/>
    </row>
    <row r="793367" spans="16:16" x14ac:dyDescent="0.3">
      <c r="P793367" s="83"/>
    </row>
    <row r="793368" spans="16:16" x14ac:dyDescent="0.3">
      <c r="P793368" s="83"/>
    </row>
    <row r="793369" spans="16:16" x14ac:dyDescent="0.3">
      <c r="P793369" s="83"/>
    </row>
    <row r="793370" spans="16:16" x14ac:dyDescent="0.3">
      <c r="P793370" s="83"/>
    </row>
    <row r="793371" spans="16:16" x14ac:dyDescent="0.3">
      <c r="P793371" s="83"/>
    </row>
    <row r="793372" spans="16:16" x14ac:dyDescent="0.3">
      <c r="P793372" s="83"/>
    </row>
    <row r="793373" spans="16:16" x14ac:dyDescent="0.3">
      <c r="P793373" s="83"/>
    </row>
    <row r="793374" spans="16:16" x14ac:dyDescent="0.3">
      <c r="P793374" s="83"/>
    </row>
    <row r="793375" spans="16:16" x14ac:dyDescent="0.3">
      <c r="P793375" s="83"/>
    </row>
    <row r="793376" spans="16:16" x14ac:dyDescent="0.3">
      <c r="P793376" s="83"/>
    </row>
    <row r="793377" spans="16:16" x14ac:dyDescent="0.3">
      <c r="P793377" s="83"/>
    </row>
    <row r="793378" spans="16:16" x14ac:dyDescent="0.3">
      <c r="P793378" s="83"/>
    </row>
    <row r="793379" spans="16:16" x14ac:dyDescent="0.3">
      <c r="P793379" s="83"/>
    </row>
    <row r="793380" spans="16:16" x14ac:dyDescent="0.3">
      <c r="P793380" s="83"/>
    </row>
    <row r="793381" spans="16:16" x14ac:dyDescent="0.3">
      <c r="P793381" s="83"/>
    </row>
    <row r="793382" spans="16:16" x14ac:dyDescent="0.3">
      <c r="P793382" s="83"/>
    </row>
    <row r="793383" spans="16:16" x14ac:dyDescent="0.3">
      <c r="P793383" s="83"/>
    </row>
    <row r="793384" spans="16:16" x14ac:dyDescent="0.3">
      <c r="P793384" s="83"/>
    </row>
    <row r="793385" spans="16:16" x14ac:dyDescent="0.3">
      <c r="P793385" s="83"/>
    </row>
    <row r="793386" spans="16:16" x14ac:dyDescent="0.3">
      <c r="P793386" s="83"/>
    </row>
    <row r="793387" spans="16:16" x14ac:dyDescent="0.3">
      <c r="P793387" s="83"/>
    </row>
    <row r="793388" spans="16:16" x14ac:dyDescent="0.3">
      <c r="P793388" s="83"/>
    </row>
    <row r="793389" spans="16:16" x14ac:dyDescent="0.3">
      <c r="P793389" s="83"/>
    </row>
    <row r="793390" spans="16:16" x14ac:dyDescent="0.3">
      <c r="P793390" s="83"/>
    </row>
    <row r="793391" spans="16:16" x14ac:dyDescent="0.3">
      <c r="P793391" s="83"/>
    </row>
    <row r="793392" spans="16:16" x14ac:dyDescent="0.3">
      <c r="P793392" s="83"/>
    </row>
    <row r="793393" spans="16:16" x14ac:dyDescent="0.3">
      <c r="P793393" s="83"/>
    </row>
    <row r="793394" spans="16:16" x14ac:dyDescent="0.3">
      <c r="P793394" s="83"/>
    </row>
    <row r="793395" spans="16:16" x14ac:dyDescent="0.3">
      <c r="P793395" s="83"/>
    </row>
    <row r="793396" spans="16:16" x14ac:dyDescent="0.3">
      <c r="P793396" s="83"/>
    </row>
    <row r="793397" spans="16:16" x14ac:dyDescent="0.3">
      <c r="P793397" s="83"/>
    </row>
    <row r="793398" spans="16:16" x14ac:dyDescent="0.3">
      <c r="P793398" s="83"/>
    </row>
    <row r="793399" spans="16:16" x14ac:dyDescent="0.3">
      <c r="P793399" s="83"/>
    </row>
    <row r="793400" spans="16:16" x14ac:dyDescent="0.3">
      <c r="P793400" s="83"/>
    </row>
    <row r="793401" spans="16:16" x14ac:dyDescent="0.3">
      <c r="P793401" s="83"/>
    </row>
    <row r="793402" spans="16:16" x14ac:dyDescent="0.3">
      <c r="P793402" s="83"/>
    </row>
    <row r="793403" spans="16:16" x14ac:dyDescent="0.3">
      <c r="P793403" s="83"/>
    </row>
    <row r="793404" spans="16:16" x14ac:dyDescent="0.3">
      <c r="P793404" s="83"/>
    </row>
    <row r="793405" spans="16:16" x14ac:dyDescent="0.3">
      <c r="P793405" s="83"/>
    </row>
    <row r="793406" spans="16:16" x14ac:dyDescent="0.3">
      <c r="P793406" s="83"/>
    </row>
    <row r="793407" spans="16:16" x14ac:dyDescent="0.3">
      <c r="P793407" s="83"/>
    </row>
    <row r="793408" spans="16:16" x14ac:dyDescent="0.3">
      <c r="P793408" s="83"/>
    </row>
    <row r="793409" spans="16:16" x14ac:dyDescent="0.3">
      <c r="P793409" s="83"/>
    </row>
    <row r="793410" spans="16:16" x14ac:dyDescent="0.3">
      <c r="P793410" s="83"/>
    </row>
    <row r="793411" spans="16:16" x14ac:dyDescent="0.3">
      <c r="P793411" s="83"/>
    </row>
    <row r="793412" spans="16:16" x14ac:dyDescent="0.3">
      <c r="P793412" s="83"/>
    </row>
    <row r="793413" spans="16:16" x14ac:dyDescent="0.3">
      <c r="P793413" s="83"/>
    </row>
    <row r="793414" spans="16:16" x14ac:dyDescent="0.3">
      <c r="P793414" s="83"/>
    </row>
    <row r="793415" spans="16:16" x14ac:dyDescent="0.3">
      <c r="P793415" s="83"/>
    </row>
    <row r="793416" spans="16:16" x14ac:dyDescent="0.3">
      <c r="P793416" s="83"/>
    </row>
    <row r="793417" spans="16:16" x14ac:dyDescent="0.3">
      <c r="P793417" s="83"/>
    </row>
    <row r="793418" spans="16:16" x14ac:dyDescent="0.3">
      <c r="P793418" s="83"/>
    </row>
    <row r="793419" spans="16:16" x14ac:dyDescent="0.3">
      <c r="P793419" s="83"/>
    </row>
    <row r="793420" spans="16:16" x14ac:dyDescent="0.3">
      <c r="P793420" s="83"/>
    </row>
    <row r="793421" spans="16:16" x14ac:dyDescent="0.3">
      <c r="P793421" s="83"/>
    </row>
    <row r="793422" spans="16:16" x14ac:dyDescent="0.3">
      <c r="P793422" s="83"/>
    </row>
    <row r="793423" spans="16:16" x14ac:dyDescent="0.3">
      <c r="P793423" s="83"/>
    </row>
    <row r="793424" spans="16:16" x14ac:dyDescent="0.3">
      <c r="P793424" s="83"/>
    </row>
    <row r="793425" spans="16:16" x14ac:dyDescent="0.3">
      <c r="P793425" s="83"/>
    </row>
    <row r="793426" spans="16:16" x14ac:dyDescent="0.3">
      <c r="P793426" s="83"/>
    </row>
    <row r="793427" spans="16:16" x14ac:dyDescent="0.3">
      <c r="P793427" s="83"/>
    </row>
    <row r="793428" spans="16:16" x14ac:dyDescent="0.3">
      <c r="P793428" s="83"/>
    </row>
    <row r="793429" spans="16:16" x14ac:dyDescent="0.3">
      <c r="P793429" s="83"/>
    </row>
    <row r="793430" spans="16:16" x14ac:dyDescent="0.3">
      <c r="P793430" s="83"/>
    </row>
    <row r="793431" spans="16:16" x14ac:dyDescent="0.3">
      <c r="P793431" s="83"/>
    </row>
    <row r="793432" spans="16:16" x14ac:dyDescent="0.3">
      <c r="P793432" s="83"/>
    </row>
    <row r="793433" spans="16:16" x14ac:dyDescent="0.3">
      <c r="P793433" s="83"/>
    </row>
    <row r="793434" spans="16:16" x14ac:dyDescent="0.3">
      <c r="P793434" s="83"/>
    </row>
    <row r="793435" spans="16:16" x14ac:dyDescent="0.3">
      <c r="P793435" s="83"/>
    </row>
    <row r="793436" spans="16:16" x14ac:dyDescent="0.3">
      <c r="P793436" s="83"/>
    </row>
    <row r="793437" spans="16:16" x14ac:dyDescent="0.3">
      <c r="P793437" s="83"/>
    </row>
    <row r="793438" spans="16:16" x14ac:dyDescent="0.3">
      <c r="P793438" s="83"/>
    </row>
    <row r="793439" spans="16:16" x14ac:dyDescent="0.3">
      <c r="P793439" s="83"/>
    </row>
    <row r="793440" spans="16:16" x14ac:dyDescent="0.3">
      <c r="P793440" s="83"/>
    </row>
    <row r="793441" spans="16:16" x14ac:dyDescent="0.3">
      <c r="P793441" s="83"/>
    </row>
    <row r="793442" spans="16:16" x14ac:dyDescent="0.3">
      <c r="P793442" s="83"/>
    </row>
    <row r="793443" spans="16:16" x14ac:dyDescent="0.3">
      <c r="P793443" s="83"/>
    </row>
    <row r="793444" spans="16:16" x14ac:dyDescent="0.3">
      <c r="P793444" s="83"/>
    </row>
    <row r="793445" spans="16:16" x14ac:dyDescent="0.3">
      <c r="P793445" s="83"/>
    </row>
    <row r="793446" spans="16:16" x14ac:dyDescent="0.3">
      <c r="P793446" s="83"/>
    </row>
    <row r="793447" spans="16:16" x14ac:dyDescent="0.3">
      <c r="P793447" s="83"/>
    </row>
    <row r="793448" spans="16:16" x14ac:dyDescent="0.3">
      <c r="P793448" s="83"/>
    </row>
    <row r="793449" spans="16:16" x14ac:dyDescent="0.3">
      <c r="P793449" s="83"/>
    </row>
    <row r="793450" spans="16:16" x14ac:dyDescent="0.3">
      <c r="P793450" s="83"/>
    </row>
    <row r="793451" spans="16:16" x14ac:dyDescent="0.3">
      <c r="P793451" s="83"/>
    </row>
    <row r="793452" spans="16:16" x14ac:dyDescent="0.3">
      <c r="P793452" s="83"/>
    </row>
    <row r="793453" spans="16:16" x14ac:dyDescent="0.3">
      <c r="P793453" s="83"/>
    </row>
    <row r="793454" spans="16:16" x14ac:dyDescent="0.3">
      <c r="P793454" s="83"/>
    </row>
    <row r="793455" spans="16:16" x14ac:dyDescent="0.3">
      <c r="P793455" s="83"/>
    </row>
    <row r="793456" spans="16:16" x14ac:dyDescent="0.3">
      <c r="P793456" s="83"/>
    </row>
    <row r="793457" spans="16:16" x14ac:dyDescent="0.3">
      <c r="P793457" s="83"/>
    </row>
    <row r="793458" spans="16:16" x14ac:dyDescent="0.3">
      <c r="P793458" s="83"/>
    </row>
    <row r="793459" spans="16:16" x14ac:dyDescent="0.3">
      <c r="P793459" s="83"/>
    </row>
    <row r="793460" spans="16:16" x14ac:dyDescent="0.3">
      <c r="P793460" s="83"/>
    </row>
    <row r="793461" spans="16:16" x14ac:dyDescent="0.3">
      <c r="P793461" s="83"/>
    </row>
    <row r="793462" spans="16:16" x14ac:dyDescent="0.3">
      <c r="P793462" s="83"/>
    </row>
    <row r="793463" spans="16:16" x14ac:dyDescent="0.3">
      <c r="P793463" s="83"/>
    </row>
    <row r="793464" spans="16:16" x14ac:dyDescent="0.3">
      <c r="P793464" s="83"/>
    </row>
    <row r="793465" spans="16:16" x14ac:dyDescent="0.3">
      <c r="P793465" s="83"/>
    </row>
    <row r="793466" spans="16:16" x14ac:dyDescent="0.3">
      <c r="P793466" s="83"/>
    </row>
    <row r="793467" spans="16:16" x14ac:dyDescent="0.3">
      <c r="P793467" s="83"/>
    </row>
    <row r="793468" spans="16:16" x14ac:dyDescent="0.3">
      <c r="P793468" s="83"/>
    </row>
    <row r="793469" spans="16:16" x14ac:dyDescent="0.3">
      <c r="P793469" s="83"/>
    </row>
    <row r="793470" spans="16:16" x14ac:dyDescent="0.3">
      <c r="P793470" s="83"/>
    </row>
    <row r="793471" spans="16:16" x14ac:dyDescent="0.3">
      <c r="P793471" s="83"/>
    </row>
    <row r="793472" spans="16:16" x14ac:dyDescent="0.3">
      <c r="P793472" s="83"/>
    </row>
    <row r="793473" spans="16:16" x14ac:dyDescent="0.3">
      <c r="P793473" s="83"/>
    </row>
    <row r="793474" spans="16:16" x14ac:dyDescent="0.3">
      <c r="P793474" s="83"/>
    </row>
    <row r="793475" spans="16:16" x14ac:dyDescent="0.3">
      <c r="P793475" s="83"/>
    </row>
    <row r="793476" spans="16:16" x14ac:dyDescent="0.3">
      <c r="P793476" s="83"/>
    </row>
    <row r="793477" spans="16:16" x14ac:dyDescent="0.3">
      <c r="P793477" s="83"/>
    </row>
    <row r="793478" spans="16:16" x14ac:dyDescent="0.3">
      <c r="P793478" s="83"/>
    </row>
    <row r="793479" spans="16:16" x14ac:dyDescent="0.3">
      <c r="P793479" s="83"/>
    </row>
    <row r="793480" spans="16:16" x14ac:dyDescent="0.3">
      <c r="P793480" s="83"/>
    </row>
    <row r="793481" spans="16:16" x14ac:dyDescent="0.3">
      <c r="P793481" s="83"/>
    </row>
    <row r="793482" spans="16:16" x14ac:dyDescent="0.3">
      <c r="P793482" s="83"/>
    </row>
    <row r="793483" spans="16:16" x14ac:dyDescent="0.3">
      <c r="P793483" s="83"/>
    </row>
    <row r="793484" spans="16:16" x14ac:dyDescent="0.3">
      <c r="P793484" s="83"/>
    </row>
    <row r="793485" spans="16:16" x14ac:dyDescent="0.3">
      <c r="P793485" s="83"/>
    </row>
    <row r="793486" spans="16:16" x14ac:dyDescent="0.3">
      <c r="P793486" s="83"/>
    </row>
    <row r="793487" spans="16:16" x14ac:dyDescent="0.3">
      <c r="P793487" s="83"/>
    </row>
    <row r="793488" spans="16:16" x14ac:dyDescent="0.3">
      <c r="P793488" s="83"/>
    </row>
    <row r="793489" spans="16:16" x14ac:dyDescent="0.3">
      <c r="P793489" s="83"/>
    </row>
    <row r="793490" spans="16:16" x14ac:dyDescent="0.3">
      <c r="P793490" s="83"/>
    </row>
    <row r="793491" spans="16:16" x14ac:dyDescent="0.3">
      <c r="P793491" s="83"/>
    </row>
    <row r="793492" spans="16:16" x14ac:dyDescent="0.3">
      <c r="P793492" s="83"/>
    </row>
    <row r="793493" spans="16:16" x14ac:dyDescent="0.3">
      <c r="P793493" s="83"/>
    </row>
    <row r="793494" spans="16:16" x14ac:dyDescent="0.3">
      <c r="P793494" s="83"/>
    </row>
    <row r="793495" spans="16:16" x14ac:dyDescent="0.3">
      <c r="P793495" s="83"/>
    </row>
    <row r="793496" spans="16:16" x14ac:dyDescent="0.3">
      <c r="P793496" s="83"/>
    </row>
    <row r="793497" spans="16:16" x14ac:dyDescent="0.3">
      <c r="P793497" s="83"/>
    </row>
    <row r="793498" spans="16:16" x14ac:dyDescent="0.3">
      <c r="P793498" s="83"/>
    </row>
    <row r="793499" spans="16:16" x14ac:dyDescent="0.3">
      <c r="P793499" s="83"/>
    </row>
    <row r="793500" spans="16:16" x14ac:dyDescent="0.3">
      <c r="P793500" s="83"/>
    </row>
    <row r="793501" spans="16:16" x14ac:dyDescent="0.3">
      <c r="P793501" s="83"/>
    </row>
    <row r="793502" spans="16:16" x14ac:dyDescent="0.3">
      <c r="P793502" s="83"/>
    </row>
    <row r="793503" spans="16:16" x14ac:dyDescent="0.3">
      <c r="P793503" s="83"/>
    </row>
    <row r="793504" spans="16:16" x14ac:dyDescent="0.3">
      <c r="P793504" s="83"/>
    </row>
    <row r="793505" spans="16:16" x14ac:dyDescent="0.3">
      <c r="P793505" s="83"/>
    </row>
    <row r="793506" spans="16:16" x14ac:dyDescent="0.3">
      <c r="P793506" s="83"/>
    </row>
    <row r="793507" spans="16:16" x14ac:dyDescent="0.3">
      <c r="P793507" s="83"/>
    </row>
    <row r="793508" spans="16:16" x14ac:dyDescent="0.3">
      <c r="P793508" s="83"/>
    </row>
    <row r="793509" spans="16:16" x14ac:dyDescent="0.3">
      <c r="P793509" s="83"/>
    </row>
    <row r="793510" spans="16:16" x14ac:dyDescent="0.3">
      <c r="P793510" s="83"/>
    </row>
    <row r="793511" spans="16:16" x14ac:dyDescent="0.3">
      <c r="P793511" s="83"/>
    </row>
    <row r="793512" spans="16:16" x14ac:dyDescent="0.3">
      <c r="P793512" s="83"/>
    </row>
    <row r="793513" spans="16:16" x14ac:dyDescent="0.3">
      <c r="P793513" s="83"/>
    </row>
    <row r="793514" spans="16:16" x14ac:dyDescent="0.3">
      <c r="P793514" s="83"/>
    </row>
    <row r="793515" spans="16:16" x14ac:dyDescent="0.3">
      <c r="P793515" s="83"/>
    </row>
    <row r="793516" spans="16:16" x14ac:dyDescent="0.3">
      <c r="P793516" s="83"/>
    </row>
    <row r="793517" spans="16:16" x14ac:dyDescent="0.3">
      <c r="P793517" s="83"/>
    </row>
    <row r="793518" spans="16:16" x14ac:dyDescent="0.3">
      <c r="P793518" s="83"/>
    </row>
    <row r="793519" spans="16:16" x14ac:dyDescent="0.3">
      <c r="P793519" s="83"/>
    </row>
    <row r="793520" spans="16:16" x14ac:dyDescent="0.3">
      <c r="P793520" s="83"/>
    </row>
    <row r="793521" spans="16:16" x14ac:dyDescent="0.3">
      <c r="P793521" s="83"/>
    </row>
    <row r="793522" spans="16:16" x14ac:dyDescent="0.3">
      <c r="P793522" s="83"/>
    </row>
    <row r="793523" spans="16:16" x14ac:dyDescent="0.3">
      <c r="P793523" s="83"/>
    </row>
    <row r="793524" spans="16:16" x14ac:dyDescent="0.3">
      <c r="P793524" s="83"/>
    </row>
    <row r="793525" spans="16:16" x14ac:dyDescent="0.3">
      <c r="P793525" s="83"/>
    </row>
    <row r="793526" spans="16:16" x14ac:dyDescent="0.3">
      <c r="P793526" s="83"/>
    </row>
    <row r="793527" spans="16:16" x14ac:dyDescent="0.3">
      <c r="P793527" s="83"/>
    </row>
    <row r="793528" spans="16:16" x14ac:dyDescent="0.3">
      <c r="P793528" s="83"/>
    </row>
    <row r="793529" spans="16:16" x14ac:dyDescent="0.3">
      <c r="P793529" s="83"/>
    </row>
    <row r="793530" spans="16:16" x14ac:dyDescent="0.3">
      <c r="P793530" s="83"/>
    </row>
    <row r="793531" spans="16:16" x14ac:dyDescent="0.3">
      <c r="P793531" s="83"/>
    </row>
    <row r="793532" spans="16:16" x14ac:dyDescent="0.3">
      <c r="P793532" s="83"/>
    </row>
    <row r="793533" spans="16:16" x14ac:dyDescent="0.3">
      <c r="P793533" s="83"/>
    </row>
    <row r="793534" spans="16:16" x14ac:dyDescent="0.3">
      <c r="P793534" s="83"/>
    </row>
    <row r="793535" spans="16:16" x14ac:dyDescent="0.3">
      <c r="P793535" s="83"/>
    </row>
    <row r="793536" spans="16:16" x14ac:dyDescent="0.3">
      <c r="P793536" s="83"/>
    </row>
    <row r="793537" spans="16:16" x14ac:dyDescent="0.3">
      <c r="P793537" s="83"/>
    </row>
    <row r="793538" spans="16:16" x14ac:dyDescent="0.3">
      <c r="P793538" s="83"/>
    </row>
    <row r="793539" spans="16:16" x14ac:dyDescent="0.3">
      <c r="P793539" s="83"/>
    </row>
    <row r="793540" spans="16:16" x14ac:dyDescent="0.3">
      <c r="P793540" s="83"/>
    </row>
    <row r="793541" spans="16:16" x14ac:dyDescent="0.3">
      <c r="P793541" s="83"/>
    </row>
    <row r="793542" spans="16:16" x14ac:dyDescent="0.3">
      <c r="P793542" s="83"/>
    </row>
    <row r="793543" spans="16:16" x14ac:dyDescent="0.3">
      <c r="P793543" s="83"/>
    </row>
    <row r="793544" spans="16:16" x14ac:dyDescent="0.3">
      <c r="P793544" s="83"/>
    </row>
    <row r="793545" spans="16:16" x14ac:dyDescent="0.3">
      <c r="P793545" s="83"/>
    </row>
    <row r="793546" spans="16:16" x14ac:dyDescent="0.3">
      <c r="P793546" s="83"/>
    </row>
    <row r="793547" spans="16:16" x14ac:dyDescent="0.3">
      <c r="P793547" s="83"/>
    </row>
    <row r="793548" spans="16:16" x14ac:dyDescent="0.3">
      <c r="P793548" s="83"/>
    </row>
    <row r="793549" spans="16:16" x14ac:dyDescent="0.3">
      <c r="P793549" s="83"/>
    </row>
    <row r="793550" spans="16:16" x14ac:dyDescent="0.3">
      <c r="P793550" s="83"/>
    </row>
    <row r="793551" spans="16:16" x14ac:dyDescent="0.3">
      <c r="P793551" s="83"/>
    </row>
    <row r="793552" spans="16:16" x14ac:dyDescent="0.3">
      <c r="P793552" s="83"/>
    </row>
    <row r="793553" spans="16:16" x14ac:dyDescent="0.3">
      <c r="P793553" s="83"/>
    </row>
    <row r="793554" spans="16:16" x14ac:dyDescent="0.3">
      <c r="P793554" s="83"/>
    </row>
    <row r="793555" spans="16:16" x14ac:dyDescent="0.3">
      <c r="P793555" s="83"/>
    </row>
    <row r="793556" spans="16:16" x14ac:dyDescent="0.3">
      <c r="P793556" s="83"/>
    </row>
    <row r="793557" spans="16:16" x14ac:dyDescent="0.3">
      <c r="P793557" s="83"/>
    </row>
    <row r="793558" spans="16:16" x14ac:dyDescent="0.3">
      <c r="P793558" s="83"/>
    </row>
    <row r="793559" spans="16:16" x14ac:dyDescent="0.3">
      <c r="P793559" s="83"/>
    </row>
    <row r="793560" spans="16:16" x14ac:dyDescent="0.3">
      <c r="P793560" s="83"/>
    </row>
    <row r="793561" spans="16:16" x14ac:dyDescent="0.3">
      <c r="P793561" s="83"/>
    </row>
    <row r="793562" spans="16:16" x14ac:dyDescent="0.3">
      <c r="P793562" s="83"/>
    </row>
    <row r="793563" spans="16:16" x14ac:dyDescent="0.3">
      <c r="P793563" s="83"/>
    </row>
    <row r="793564" spans="16:16" x14ac:dyDescent="0.3">
      <c r="P793564" s="83"/>
    </row>
    <row r="793565" spans="16:16" x14ac:dyDescent="0.3">
      <c r="P793565" s="83"/>
    </row>
    <row r="793566" spans="16:16" x14ac:dyDescent="0.3">
      <c r="P793566" s="83"/>
    </row>
    <row r="793567" spans="16:16" x14ac:dyDescent="0.3">
      <c r="P793567" s="83"/>
    </row>
    <row r="793568" spans="16:16" x14ac:dyDescent="0.3">
      <c r="P793568" s="83"/>
    </row>
    <row r="793569" spans="16:16" x14ac:dyDescent="0.3">
      <c r="P793569" s="83"/>
    </row>
    <row r="793570" spans="16:16" x14ac:dyDescent="0.3">
      <c r="P793570" s="83"/>
    </row>
    <row r="793571" spans="16:16" x14ac:dyDescent="0.3">
      <c r="P793571" s="83"/>
    </row>
    <row r="793572" spans="16:16" x14ac:dyDescent="0.3">
      <c r="P793572" s="83"/>
    </row>
    <row r="793573" spans="16:16" x14ac:dyDescent="0.3">
      <c r="P793573" s="83"/>
    </row>
    <row r="793574" spans="16:16" x14ac:dyDescent="0.3">
      <c r="P793574" s="83"/>
    </row>
    <row r="793575" spans="16:16" x14ac:dyDescent="0.3">
      <c r="P793575" s="83"/>
    </row>
    <row r="793576" spans="16:16" x14ac:dyDescent="0.3">
      <c r="P793576" s="83"/>
    </row>
    <row r="793577" spans="16:16" x14ac:dyDescent="0.3">
      <c r="P793577" s="83"/>
    </row>
    <row r="793578" spans="16:16" x14ac:dyDescent="0.3">
      <c r="P793578" s="83"/>
    </row>
    <row r="793579" spans="16:16" x14ac:dyDescent="0.3">
      <c r="P793579" s="83"/>
    </row>
    <row r="793580" spans="16:16" x14ac:dyDescent="0.3">
      <c r="P793580" s="83"/>
    </row>
    <row r="793581" spans="16:16" x14ac:dyDescent="0.3">
      <c r="P793581" s="83"/>
    </row>
    <row r="793582" spans="16:16" x14ac:dyDescent="0.3">
      <c r="P793582" s="83"/>
    </row>
    <row r="793583" spans="16:16" x14ac:dyDescent="0.3">
      <c r="P793583" s="83"/>
    </row>
    <row r="793584" spans="16:16" x14ac:dyDescent="0.3">
      <c r="P793584" s="83"/>
    </row>
    <row r="793585" spans="16:16" x14ac:dyDescent="0.3">
      <c r="P793585" s="83"/>
    </row>
    <row r="793586" spans="16:16" x14ac:dyDescent="0.3">
      <c r="P793586" s="83"/>
    </row>
    <row r="793587" spans="16:16" x14ac:dyDescent="0.3">
      <c r="P793587" s="83"/>
    </row>
    <row r="793588" spans="16:16" x14ac:dyDescent="0.3">
      <c r="P793588" s="83"/>
    </row>
    <row r="793589" spans="16:16" x14ac:dyDescent="0.3">
      <c r="P793589" s="83"/>
    </row>
    <row r="793590" spans="16:16" x14ac:dyDescent="0.3">
      <c r="P793590" s="83"/>
    </row>
    <row r="793591" spans="16:16" x14ac:dyDescent="0.3">
      <c r="P793591" s="83"/>
    </row>
    <row r="793592" spans="16:16" x14ac:dyDescent="0.3">
      <c r="P793592" s="83"/>
    </row>
    <row r="793593" spans="16:16" x14ac:dyDescent="0.3">
      <c r="P793593" s="83"/>
    </row>
    <row r="793594" spans="16:16" x14ac:dyDescent="0.3">
      <c r="P793594" s="83"/>
    </row>
    <row r="793595" spans="16:16" x14ac:dyDescent="0.3">
      <c r="P793595" s="83"/>
    </row>
    <row r="793596" spans="16:16" x14ac:dyDescent="0.3">
      <c r="P793596" s="83"/>
    </row>
    <row r="793597" spans="16:16" x14ac:dyDescent="0.3">
      <c r="P793597" s="83"/>
    </row>
    <row r="793598" spans="16:16" x14ac:dyDescent="0.3">
      <c r="P793598" s="83"/>
    </row>
    <row r="793599" spans="16:16" x14ac:dyDescent="0.3">
      <c r="P793599" s="83"/>
    </row>
    <row r="793600" spans="16:16" x14ac:dyDescent="0.3">
      <c r="P793600" s="83"/>
    </row>
    <row r="793601" spans="16:16" x14ac:dyDescent="0.3">
      <c r="P793601" s="83"/>
    </row>
    <row r="793602" spans="16:16" x14ac:dyDescent="0.3">
      <c r="P793602" s="83"/>
    </row>
    <row r="793603" spans="16:16" x14ac:dyDescent="0.3">
      <c r="P793603" s="83"/>
    </row>
    <row r="793604" spans="16:16" x14ac:dyDescent="0.3">
      <c r="P793604" s="83"/>
    </row>
    <row r="793605" spans="16:16" x14ac:dyDescent="0.3">
      <c r="P793605" s="83"/>
    </row>
    <row r="793606" spans="16:16" x14ac:dyDescent="0.3">
      <c r="P793606" s="83"/>
    </row>
    <row r="793607" spans="16:16" x14ac:dyDescent="0.3">
      <c r="P793607" s="83"/>
    </row>
    <row r="793608" spans="16:16" x14ac:dyDescent="0.3">
      <c r="P793608" s="83"/>
    </row>
    <row r="793609" spans="16:16" x14ac:dyDescent="0.3">
      <c r="P793609" s="83"/>
    </row>
    <row r="793610" spans="16:16" x14ac:dyDescent="0.3">
      <c r="P793610" s="83"/>
    </row>
    <row r="793611" spans="16:16" x14ac:dyDescent="0.3">
      <c r="P793611" s="83"/>
    </row>
    <row r="793612" spans="16:16" x14ac:dyDescent="0.3">
      <c r="P793612" s="83"/>
    </row>
    <row r="793613" spans="16:16" x14ac:dyDescent="0.3">
      <c r="P793613" s="83"/>
    </row>
    <row r="793614" spans="16:16" x14ac:dyDescent="0.3">
      <c r="P793614" s="83"/>
    </row>
    <row r="793615" spans="16:16" x14ac:dyDescent="0.3">
      <c r="P793615" s="83"/>
    </row>
    <row r="793616" spans="16:16" x14ac:dyDescent="0.3">
      <c r="P793616" s="83"/>
    </row>
    <row r="793617" spans="16:16" x14ac:dyDescent="0.3">
      <c r="P793617" s="83"/>
    </row>
    <row r="793618" spans="16:16" x14ac:dyDescent="0.3">
      <c r="P793618" s="83"/>
    </row>
    <row r="793619" spans="16:16" x14ac:dyDescent="0.3">
      <c r="P793619" s="83"/>
    </row>
    <row r="793620" spans="16:16" x14ac:dyDescent="0.3">
      <c r="P793620" s="83"/>
    </row>
    <row r="793621" spans="16:16" x14ac:dyDescent="0.3">
      <c r="P793621" s="83"/>
    </row>
    <row r="793622" spans="16:16" x14ac:dyDescent="0.3">
      <c r="P793622" s="83"/>
    </row>
    <row r="793623" spans="16:16" x14ac:dyDescent="0.3">
      <c r="P793623" s="83"/>
    </row>
    <row r="793624" spans="16:16" x14ac:dyDescent="0.3">
      <c r="P793624" s="83"/>
    </row>
    <row r="793625" spans="16:16" x14ac:dyDescent="0.3">
      <c r="P793625" s="83"/>
    </row>
    <row r="793626" spans="16:16" x14ac:dyDescent="0.3">
      <c r="P793626" s="83"/>
    </row>
    <row r="793627" spans="16:16" x14ac:dyDescent="0.3">
      <c r="P793627" s="83"/>
    </row>
    <row r="793628" spans="16:16" x14ac:dyDescent="0.3">
      <c r="P793628" s="83"/>
    </row>
    <row r="793629" spans="16:16" x14ac:dyDescent="0.3">
      <c r="P793629" s="83"/>
    </row>
    <row r="793630" spans="16:16" x14ac:dyDescent="0.3">
      <c r="P793630" s="83"/>
    </row>
    <row r="793631" spans="16:16" x14ac:dyDescent="0.3">
      <c r="P793631" s="83"/>
    </row>
    <row r="793632" spans="16:16" x14ac:dyDescent="0.3">
      <c r="P793632" s="83"/>
    </row>
    <row r="793633" spans="16:16" x14ac:dyDescent="0.3">
      <c r="P793633" s="83"/>
    </row>
    <row r="793634" spans="16:16" x14ac:dyDescent="0.3">
      <c r="P793634" s="83"/>
    </row>
    <row r="793635" spans="16:16" x14ac:dyDescent="0.3">
      <c r="P793635" s="83"/>
    </row>
    <row r="793636" spans="16:16" x14ac:dyDescent="0.3">
      <c r="P793636" s="83"/>
    </row>
    <row r="793637" spans="16:16" x14ac:dyDescent="0.3">
      <c r="P793637" s="83"/>
    </row>
    <row r="793638" spans="16:16" x14ac:dyDescent="0.3">
      <c r="P793638" s="83"/>
    </row>
    <row r="793639" spans="16:16" x14ac:dyDescent="0.3">
      <c r="P793639" s="83"/>
    </row>
    <row r="793640" spans="16:16" x14ac:dyDescent="0.3">
      <c r="P793640" s="83"/>
    </row>
    <row r="793641" spans="16:16" x14ac:dyDescent="0.3">
      <c r="P793641" s="83"/>
    </row>
    <row r="793642" spans="16:16" x14ac:dyDescent="0.3">
      <c r="P793642" s="83"/>
    </row>
    <row r="793643" spans="16:16" x14ac:dyDescent="0.3">
      <c r="P793643" s="83"/>
    </row>
    <row r="793644" spans="16:16" x14ac:dyDescent="0.3">
      <c r="P793644" s="83"/>
    </row>
    <row r="793645" spans="16:16" x14ac:dyDescent="0.3">
      <c r="P793645" s="83"/>
    </row>
    <row r="793646" spans="16:16" x14ac:dyDescent="0.3">
      <c r="P793646" s="83"/>
    </row>
    <row r="793647" spans="16:16" x14ac:dyDescent="0.3">
      <c r="P793647" s="83"/>
    </row>
    <row r="793648" spans="16:16" x14ac:dyDescent="0.3">
      <c r="P793648" s="83"/>
    </row>
    <row r="793649" spans="16:16" x14ac:dyDescent="0.3">
      <c r="P793649" s="83"/>
    </row>
    <row r="793650" spans="16:16" x14ac:dyDescent="0.3">
      <c r="P793650" s="83"/>
    </row>
    <row r="793651" spans="16:16" x14ac:dyDescent="0.3">
      <c r="P793651" s="83"/>
    </row>
    <row r="793652" spans="16:16" x14ac:dyDescent="0.3">
      <c r="P793652" s="83"/>
    </row>
    <row r="793653" spans="16:16" x14ac:dyDescent="0.3">
      <c r="P793653" s="83"/>
    </row>
    <row r="793654" spans="16:16" x14ac:dyDescent="0.3">
      <c r="P793654" s="83"/>
    </row>
    <row r="793655" spans="16:16" x14ac:dyDescent="0.3">
      <c r="P793655" s="83"/>
    </row>
    <row r="793656" spans="16:16" x14ac:dyDescent="0.3">
      <c r="P793656" s="83"/>
    </row>
    <row r="793657" spans="16:16" x14ac:dyDescent="0.3">
      <c r="P793657" s="83"/>
    </row>
    <row r="793658" spans="16:16" x14ac:dyDescent="0.3">
      <c r="P793658" s="83"/>
    </row>
    <row r="793659" spans="16:16" x14ac:dyDescent="0.3">
      <c r="P793659" s="83"/>
    </row>
    <row r="793660" spans="16:16" x14ac:dyDescent="0.3">
      <c r="P793660" s="83"/>
    </row>
    <row r="793661" spans="16:16" x14ac:dyDescent="0.3">
      <c r="P793661" s="83"/>
    </row>
    <row r="793662" spans="16:16" x14ac:dyDescent="0.3">
      <c r="P793662" s="83"/>
    </row>
    <row r="793663" spans="16:16" x14ac:dyDescent="0.3">
      <c r="P793663" s="83"/>
    </row>
    <row r="793664" spans="16:16" x14ac:dyDescent="0.3">
      <c r="P793664" s="83"/>
    </row>
    <row r="793665" spans="16:16" x14ac:dyDescent="0.3">
      <c r="P793665" s="83"/>
    </row>
    <row r="793666" spans="16:16" x14ac:dyDescent="0.3">
      <c r="P793666" s="83"/>
    </row>
    <row r="793667" spans="16:16" x14ac:dyDescent="0.3">
      <c r="P793667" s="83"/>
    </row>
    <row r="793668" spans="16:16" x14ac:dyDescent="0.3">
      <c r="P793668" s="83"/>
    </row>
    <row r="793669" spans="16:16" x14ac:dyDescent="0.3">
      <c r="P793669" s="83"/>
    </row>
    <row r="793670" spans="16:16" x14ac:dyDescent="0.3">
      <c r="P793670" s="83"/>
    </row>
    <row r="793671" spans="16:16" x14ac:dyDescent="0.3">
      <c r="P793671" s="83"/>
    </row>
    <row r="793672" spans="16:16" x14ac:dyDescent="0.3">
      <c r="P793672" s="83"/>
    </row>
    <row r="793673" spans="16:16" x14ac:dyDescent="0.3">
      <c r="P793673" s="83"/>
    </row>
    <row r="793674" spans="16:16" x14ac:dyDescent="0.3">
      <c r="P793674" s="83"/>
    </row>
    <row r="793675" spans="16:16" x14ac:dyDescent="0.3">
      <c r="P793675" s="83"/>
    </row>
    <row r="793676" spans="16:16" x14ac:dyDescent="0.3">
      <c r="P793676" s="83"/>
    </row>
    <row r="793677" spans="16:16" x14ac:dyDescent="0.3">
      <c r="P793677" s="83"/>
    </row>
    <row r="793678" spans="16:16" x14ac:dyDescent="0.3">
      <c r="P793678" s="83"/>
    </row>
    <row r="793679" spans="16:16" x14ac:dyDescent="0.3">
      <c r="P793679" s="83"/>
    </row>
    <row r="793680" spans="16:16" x14ac:dyDescent="0.3">
      <c r="P793680" s="83"/>
    </row>
    <row r="793681" spans="16:16" x14ac:dyDescent="0.3">
      <c r="P793681" s="83"/>
    </row>
    <row r="793682" spans="16:16" x14ac:dyDescent="0.3">
      <c r="P793682" s="83"/>
    </row>
    <row r="793683" spans="16:16" x14ac:dyDescent="0.3">
      <c r="P793683" s="83"/>
    </row>
    <row r="793684" spans="16:16" x14ac:dyDescent="0.3">
      <c r="P793684" s="83"/>
    </row>
    <row r="793685" spans="16:16" x14ac:dyDescent="0.3">
      <c r="P793685" s="83"/>
    </row>
    <row r="793686" spans="16:16" x14ac:dyDescent="0.3">
      <c r="P793686" s="83"/>
    </row>
    <row r="793687" spans="16:16" x14ac:dyDescent="0.3">
      <c r="P793687" s="83"/>
    </row>
    <row r="793688" spans="16:16" x14ac:dyDescent="0.3">
      <c r="P793688" s="83"/>
    </row>
    <row r="793689" spans="16:16" x14ac:dyDescent="0.3">
      <c r="P793689" s="83"/>
    </row>
    <row r="793690" spans="16:16" x14ac:dyDescent="0.3">
      <c r="P793690" s="83"/>
    </row>
    <row r="793691" spans="16:16" x14ac:dyDescent="0.3">
      <c r="P793691" s="83"/>
    </row>
    <row r="793692" spans="16:16" x14ac:dyDescent="0.3">
      <c r="P793692" s="83"/>
    </row>
    <row r="793693" spans="16:16" x14ac:dyDescent="0.3">
      <c r="P793693" s="83"/>
    </row>
    <row r="793694" spans="16:16" x14ac:dyDescent="0.3">
      <c r="P793694" s="83"/>
    </row>
    <row r="793695" spans="16:16" x14ac:dyDescent="0.3">
      <c r="P793695" s="83"/>
    </row>
    <row r="793696" spans="16:16" x14ac:dyDescent="0.3">
      <c r="P793696" s="83"/>
    </row>
    <row r="793697" spans="16:16" x14ac:dyDescent="0.3">
      <c r="P793697" s="83"/>
    </row>
    <row r="793698" spans="16:16" x14ac:dyDescent="0.3">
      <c r="P793698" s="83"/>
    </row>
    <row r="793699" spans="16:16" x14ac:dyDescent="0.3">
      <c r="P793699" s="83"/>
    </row>
    <row r="793700" spans="16:16" x14ac:dyDescent="0.3">
      <c r="P793700" s="83"/>
    </row>
    <row r="793701" spans="16:16" x14ac:dyDescent="0.3">
      <c r="P793701" s="83"/>
    </row>
    <row r="793702" spans="16:16" x14ac:dyDescent="0.3">
      <c r="P793702" s="83"/>
    </row>
    <row r="793703" spans="16:16" x14ac:dyDescent="0.3">
      <c r="P793703" s="83"/>
    </row>
    <row r="793704" spans="16:16" x14ac:dyDescent="0.3">
      <c r="P793704" s="83"/>
    </row>
    <row r="793705" spans="16:16" x14ac:dyDescent="0.3">
      <c r="P793705" s="83"/>
    </row>
    <row r="793706" spans="16:16" x14ac:dyDescent="0.3">
      <c r="P793706" s="83"/>
    </row>
    <row r="793707" spans="16:16" x14ac:dyDescent="0.3">
      <c r="P793707" s="83"/>
    </row>
    <row r="793708" spans="16:16" x14ac:dyDescent="0.3">
      <c r="P793708" s="83"/>
    </row>
    <row r="793709" spans="16:16" x14ac:dyDescent="0.3">
      <c r="P793709" s="83"/>
    </row>
    <row r="793710" spans="16:16" x14ac:dyDescent="0.3">
      <c r="P793710" s="83"/>
    </row>
    <row r="793711" spans="16:16" x14ac:dyDescent="0.3">
      <c r="P793711" s="83"/>
    </row>
    <row r="793712" spans="16:16" x14ac:dyDescent="0.3">
      <c r="P793712" s="83"/>
    </row>
    <row r="793713" spans="16:16" x14ac:dyDescent="0.3">
      <c r="P793713" s="83"/>
    </row>
    <row r="793714" spans="16:16" x14ac:dyDescent="0.3">
      <c r="P793714" s="83"/>
    </row>
    <row r="793715" spans="16:16" x14ac:dyDescent="0.3">
      <c r="P793715" s="83"/>
    </row>
    <row r="793716" spans="16:16" x14ac:dyDescent="0.3">
      <c r="P793716" s="83"/>
    </row>
    <row r="793717" spans="16:16" x14ac:dyDescent="0.3">
      <c r="P793717" s="83"/>
    </row>
    <row r="793718" spans="16:16" x14ac:dyDescent="0.3">
      <c r="P793718" s="83"/>
    </row>
    <row r="793719" spans="16:16" x14ac:dyDescent="0.3">
      <c r="P793719" s="83"/>
    </row>
    <row r="793720" spans="16:16" x14ac:dyDescent="0.3">
      <c r="P793720" s="83"/>
    </row>
    <row r="793721" spans="16:16" x14ac:dyDescent="0.3">
      <c r="P793721" s="83"/>
    </row>
    <row r="793722" spans="16:16" x14ac:dyDescent="0.3">
      <c r="P793722" s="83"/>
    </row>
    <row r="793723" spans="16:16" x14ac:dyDescent="0.3">
      <c r="P793723" s="83"/>
    </row>
    <row r="793724" spans="16:16" x14ac:dyDescent="0.3">
      <c r="P793724" s="83"/>
    </row>
    <row r="793725" spans="16:16" x14ac:dyDescent="0.3">
      <c r="P793725" s="83"/>
    </row>
    <row r="793726" spans="16:16" x14ac:dyDescent="0.3">
      <c r="P793726" s="83"/>
    </row>
    <row r="793727" spans="16:16" x14ac:dyDescent="0.3">
      <c r="P793727" s="83"/>
    </row>
    <row r="793728" spans="16:16" x14ac:dyDescent="0.3">
      <c r="P793728" s="83"/>
    </row>
    <row r="793729" spans="16:16" x14ac:dyDescent="0.3">
      <c r="P793729" s="83"/>
    </row>
    <row r="793730" spans="16:16" x14ac:dyDescent="0.3">
      <c r="P793730" s="83"/>
    </row>
    <row r="793731" spans="16:16" x14ac:dyDescent="0.3">
      <c r="P793731" s="83"/>
    </row>
    <row r="793732" spans="16:16" x14ac:dyDescent="0.3">
      <c r="P793732" s="83"/>
    </row>
    <row r="793733" spans="16:16" x14ac:dyDescent="0.3">
      <c r="P793733" s="83"/>
    </row>
    <row r="793734" spans="16:16" x14ac:dyDescent="0.3">
      <c r="P793734" s="83"/>
    </row>
    <row r="793735" spans="16:16" x14ac:dyDescent="0.3">
      <c r="P793735" s="83"/>
    </row>
    <row r="793736" spans="16:16" x14ac:dyDescent="0.3">
      <c r="P793736" s="83"/>
    </row>
    <row r="793737" spans="16:16" x14ac:dyDescent="0.3">
      <c r="P793737" s="83"/>
    </row>
    <row r="793738" spans="16:16" x14ac:dyDescent="0.3">
      <c r="P793738" s="83"/>
    </row>
    <row r="793739" spans="16:16" x14ac:dyDescent="0.3">
      <c r="P793739" s="83"/>
    </row>
    <row r="793740" spans="16:16" x14ac:dyDescent="0.3">
      <c r="P793740" s="83"/>
    </row>
    <row r="793741" spans="16:16" x14ac:dyDescent="0.3">
      <c r="P793741" s="83"/>
    </row>
    <row r="793742" spans="16:16" x14ac:dyDescent="0.3">
      <c r="P793742" s="83"/>
    </row>
    <row r="793743" spans="16:16" x14ac:dyDescent="0.3">
      <c r="P793743" s="83"/>
    </row>
    <row r="793744" spans="16:16" x14ac:dyDescent="0.3">
      <c r="P793744" s="83"/>
    </row>
    <row r="793745" spans="16:16" x14ac:dyDescent="0.3">
      <c r="P793745" s="83"/>
    </row>
    <row r="793746" spans="16:16" x14ac:dyDescent="0.3">
      <c r="P793746" s="83"/>
    </row>
    <row r="793747" spans="16:16" x14ac:dyDescent="0.3">
      <c r="P793747" s="83"/>
    </row>
    <row r="793748" spans="16:16" x14ac:dyDescent="0.3">
      <c r="P793748" s="83"/>
    </row>
    <row r="793749" spans="16:16" x14ac:dyDescent="0.3">
      <c r="P793749" s="83"/>
    </row>
    <row r="793750" spans="16:16" x14ac:dyDescent="0.3">
      <c r="P793750" s="83"/>
    </row>
    <row r="793751" spans="16:16" x14ac:dyDescent="0.3">
      <c r="P793751" s="83"/>
    </row>
    <row r="793752" spans="16:16" x14ac:dyDescent="0.3">
      <c r="P793752" s="83"/>
    </row>
    <row r="793753" spans="16:16" x14ac:dyDescent="0.3">
      <c r="P793753" s="83"/>
    </row>
    <row r="793754" spans="16:16" x14ac:dyDescent="0.3">
      <c r="P793754" s="83"/>
    </row>
    <row r="793755" spans="16:16" x14ac:dyDescent="0.3">
      <c r="P793755" s="83"/>
    </row>
    <row r="793756" spans="16:16" x14ac:dyDescent="0.3">
      <c r="P793756" s="83"/>
    </row>
    <row r="793757" spans="16:16" x14ac:dyDescent="0.3">
      <c r="P793757" s="83"/>
    </row>
    <row r="793758" spans="16:16" x14ac:dyDescent="0.3">
      <c r="P793758" s="83"/>
    </row>
    <row r="793759" spans="16:16" x14ac:dyDescent="0.3">
      <c r="P793759" s="83"/>
    </row>
    <row r="793760" spans="16:16" x14ac:dyDescent="0.3">
      <c r="P793760" s="83"/>
    </row>
    <row r="793761" spans="16:16" x14ac:dyDescent="0.3">
      <c r="P793761" s="83"/>
    </row>
    <row r="793762" spans="16:16" x14ac:dyDescent="0.3">
      <c r="P793762" s="83"/>
    </row>
    <row r="793763" spans="16:16" x14ac:dyDescent="0.3">
      <c r="P793763" s="83"/>
    </row>
    <row r="793764" spans="16:16" x14ac:dyDescent="0.3">
      <c r="P793764" s="83"/>
    </row>
    <row r="793765" spans="16:16" x14ac:dyDescent="0.3">
      <c r="P793765" s="83"/>
    </row>
    <row r="793766" spans="16:16" x14ac:dyDescent="0.3">
      <c r="P793766" s="83"/>
    </row>
    <row r="793767" spans="16:16" x14ac:dyDescent="0.3">
      <c r="P793767" s="83"/>
    </row>
    <row r="793768" spans="16:16" x14ac:dyDescent="0.3">
      <c r="P793768" s="83"/>
    </row>
    <row r="793769" spans="16:16" x14ac:dyDescent="0.3">
      <c r="P793769" s="83"/>
    </row>
    <row r="793770" spans="16:16" x14ac:dyDescent="0.3">
      <c r="P793770" s="83"/>
    </row>
    <row r="793771" spans="16:16" x14ac:dyDescent="0.3">
      <c r="P793771" s="83"/>
    </row>
    <row r="793772" spans="16:16" x14ac:dyDescent="0.3">
      <c r="P793772" s="83"/>
    </row>
    <row r="793773" spans="16:16" x14ac:dyDescent="0.3">
      <c r="P793773" s="83"/>
    </row>
    <row r="793774" spans="16:16" x14ac:dyDescent="0.3">
      <c r="P793774" s="83"/>
    </row>
    <row r="793775" spans="16:16" x14ac:dyDescent="0.3">
      <c r="P793775" s="83"/>
    </row>
    <row r="793776" spans="16:16" x14ac:dyDescent="0.3">
      <c r="P793776" s="83"/>
    </row>
    <row r="793777" spans="16:16" x14ac:dyDescent="0.3">
      <c r="P793777" s="83"/>
    </row>
    <row r="793778" spans="16:16" x14ac:dyDescent="0.3">
      <c r="P793778" s="83"/>
    </row>
    <row r="793779" spans="16:16" x14ac:dyDescent="0.3">
      <c r="P793779" s="83"/>
    </row>
    <row r="793780" spans="16:16" x14ac:dyDescent="0.3">
      <c r="P793780" s="83"/>
    </row>
    <row r="793781" spans="16:16" x14ac:dyDescent="0.3">
      <c r="P793781" s="83"/>
    </row>
    <row r="793782" spans="16:16" x14ac:dyDescent="0.3">
      <c r="P793782" s="83"/>
    </row>
    <row r="793783" spans="16:16" x14ac:dyDescent="0.3">
      <c r="P793783" s="83"/>
    </row>
    <row r="793784" spans="16:16" x14ac:dyDescent="0.3">
      <c r="P793784" s="83"/>
    </row>
    <row r="793785" spans="16:16" x14ac:dyDescent="0.3">
      <c r="P793785" s="83"/>
    </row>
    <row r="793786" spans="16:16" x14ac:dyDescent="0.3">
      <c r="P793786" s="83"/>
    </row>
    <row r="793787" spans="16:16" x14ac:dyDescent="0.3">
      <c r="P793787" s="83"/>
    </row>
    <row r="793788" spans="16:16" x14ac:dyDescent="0.3">
      <c r="P793788" s="83"/>
    </row>
    <row r="793789" spans="16:16" x14ac:dyDescent="0.3">
      <c r="P793789" s="83"/>
    </row>
    <row r="793790" spans="16:16" x14ac:dyDescent="0.3">
      <c r="P793790" s="83"/>
    </row>
    <row r="793791" spans="16:16" x14ac:dyDescent="0.3">
      <c r="P793791" s="83"/>
    </row>
    <row r="793792" spans="16:16" x14ac:dyDescent="0.3">
      <c r="P793792" s="83"/>
    </row>
    <row r="793793" spans="16:16" x14ac:dyDescent="0.3">
      <c r="P793793" s="83"/>
    </row>
    <row r="793794" spans="16:16" x14ac:dyDescent="0.3">
      <c r="P793794" s="83"/>
    </row>
    <row r="793795" spans="16:16" x14ac:dyDescent="0.3">
      <c r="P793795" s="83"/>
    </row>
    <row r="793796" spans="16:16" x14ac:dyDescent="0.3">
      <c r="P793796" s="83"/>
    </row>
    <row r="793797" spans="16:16" x14ac:dyDescent="0.3">
      <c r="P793797" s="83"/>
    </row>
    <row r="793798" spans="16:16" x14ac:dyDescent="0.3">
      <c r="P793798" s="83"/>
    </row>
    <row r="793799" spans="16:16" x14ac:dyDescent="0.3">
      <c r="P793799" s="83"/>
    </row>
    <row r="793800" spans="16:16" x14ac:dyDescent="0.3">
      <c r="P793800" s="83"/>
    </row>
    <row r="793801" spans="16:16" x14ac:dyDescent="0.3">
      <c r="P793801" s="83"/>
    </row>
    <row r="793802" spans="16:16" x14ac:dyDescent="0.3">
      <c r="P793802" s="83"/>
    </row>
    <row r="793803" spans="16:16" x14ac:dyDescent="0.3">
      <c r="P793803" s="83"/>
    </row>
    <row r="793804" spans="16:16" x14ac:dyDescent="0.3">
      <c r="P793804" s="83"/>
    </row>
    <row r="793805" spans="16:16" x14ac:dyDescent="0.3">
      <c r="P793805" s="83"/>
    </row>
    <row r="793806" spans="16:16" x14ac:dyDescent="0.3">
      <c r="P793806" s="83"/>
    </row>
    <row r="793807" spans="16:16" x14ac:dyDescent="0.3">
      <c r="P793807" s="83"/>
    </row>
    <row r="793808" spans="16:16" x14ac:dyDescent="0.3">
      <c r="P793808" s="83"/>
    </row>
    <row r="793809" spans="16:16" x14ac:dyDescent="0.3">
      <c r="P793809" s="83"/>
    </row>
    <row r="793810" spans="16:16" x14ac:dyDescent="0.3">
      <c r="P793810" s="83"/>
    </row>
    <row r="793811" spans="16:16" x14ac:dyDescent="0.3">
      <c r="P793811" s="83"/>
    </row>
    <row r="793812" spans="16:16" x14ac:dyDescent="0.3">
      <c r="P793812" s="83"/>
    </row>
    <row r="793813" spans="16:16" x14ac:dyDescent="0.3">
      <c r="P793813" s="83"/>
    </row>
    <row r="793814" spans="16:16" x14ac:dyDescent="0.3">
      <c r="P793814" s="83"/>
    </row>
    <row r="793815" spans="16:16" x14ac:dyDescent="0.3">
      <c r="P793815" s="83"/>
    </row>
    <row r="793816" spans="16:16" x14ac:dyDescent="0.3">
      <c r="P793816" s="83"/>
    </row>
    <row r="793817" spans="16:16" x14ac:dyDescent="0.3">
      <c r="P793817" s="83"/>
    </row>
    <row r="793818" spans="16:16" x14ac:dyDescent="0.3">
      <c r="P793818" s="83"/>
    </row>
    <row r="793819" spans="16:16" x14ac:dyDescent="0.3">
      <c r="P793819" s="83"/>
    </row>
    <row r="793820" spans="16:16" x14ac:dyDescent="0.3">
      <c r="P793820" s="83"/>
    </row>
    <row r="793821" spans="16:16" x14ac:dyDescent="0.3">
      <c r="P793821" s="83"/>
    </row>
    <row r="793822" spans="16:16" x14ac:dyDescent="0.3">
      <c r="P793822" s="83"/>
    </row>
    <row r="793823" spans="16:16" x14ac:dyDescent="0.3">
      <c r="P793823" s="83"/>
    </row>
    <row r="793824" spans="16:16" x14ac:dyDescent="0.3">
      <c r="P793824" s="83"/>
    </row>
    <row r="793825" spans="16:16" x14ac:dyDescent="0.3">
      <c r="P793825" s="83"/>
    </row>
    <row r="793826" spans="16:16" x14ac:dyDescent="0.3">
      <c r="P793826" s="83"/>
    </row>
    <row r="793827" spans="16:16" x14ac:dyDescent="0.3">
      <c r="P793827" s="83"/>
    </row>
    <row r="793828" spans="16:16" x14ac:dyDescent="0.3">
      <c r="P793828" s="83"/>
    </row>
    <row r="793829" spans="16:16" x14ac:dyDescent="0.3">
      <c r="P793829" s="83"/>
    </row>
    <row r="793830" spans="16:16" x14ac:dyDescent="0.3">
      <c r="P793830" s="83"/>
    </row>
    <row r="793831" spans="16:16" x14ac:dyDescent="0.3">
      <c r="P793831" s="83"/>
    </row>
    <row r="793832" spans="16:16" x14ac:dyDescent="0.3">
      <c r="P793832" s="83"/>
    </row>
    <row r="793833" spans="16:16" x14ac:dyDescent="0.3">
      <c r="P793833" s="83"/>
    </row>
    <row r="793834" spans="16:16" x14ac:dyDescent="0.3">
      <c r="P793834" s="83"/>
    </row>
    <row r="793835" spans="16:16" x14ac:dyDescent="0.3">
      <c r="P793835" s="83"/>
    </row>
    <row r="793836" spans="16:16" x14ac:dyDescent="0.3">
      <c r="P793836" s="83"/>
    </row>
    <row r="793837" spans="16:16" x14ac:dyDescent="0.3">
      <c r="P793837" s="83"/>
    </row>
    <row r="793838" spans="16:16" x14ac:dyDescent="0.3">
      <c r="P793838" s="83"/>
    </row>
    <row r="793839" spans="16:16" x14ac:dyDescent="0.3">
      <c r="P793839" s="83"/>
    </row>
    <row r="793840" spans="16:16" x14ac:dyDescent="0.3">
      <c r="P793840" s="83"/>
    </row>
    <row r="793841" spans="16:16" x14ac:dyDescent="0.3">
      <c r="P793841" s="83"/>
    </row>
    <row r="793842" spans="16:16" x14ac:dyDescent="0.3">
      <c r="P793842" s="83"/>
    </row>
    <row r="793843" spans="16:16" x14ac:dyDescent="0.3">
      <c r="P793843" s="83"/>
    </row>
    <row r="793844" spans="16:16" x14ac:dyDescent="0.3">
      <c r="P793844" s="83"/>
    </row>
    <row r="793845" spans="16:16" x14ac:dyDescent="0.3">
      <c r="P793845" s="83"/>
    </row>
    <row r="793846" spans="16:16" x14ac:dyDescent="0.3">
      <c r="P793846" s="83"/>
    </row>
    <row r="793847" spans="16:16" x14ac:dyDescent="0.3">
      <c r="P793847" s="83"/>
    </row>
    <row r="793848" spans="16:16" x14ac:dyDescent="0.3">
      <c r="P793848" s="83"/>
    </row>
    <row r="793849" spans="16:16" x14ac:dyDescent="0.3">
      <c r="P793849" s="83"/>
    </row>
    <row r="793850" spans="16:16" x14ac:dyDescent="0.3">
      <c r="P793850" s="83"/>
    </row>
    <row r="793851" spans="16:16" x14ac:dyDescent="0.3">
      <c r="P793851" s="83"/>
    </row>
    <row r="793852" spans="16:16" x14ac:dyDescent="0.3">
      <c r="P793852" s="83"/>
    </row>
    <row r="793853" spans="16:16" x14ac:dyDescent="0.3">
      <c r="P793853" s="83"/>
    </row>
    <row r="793854" spans="16:16" x14ac:dyDescent="0.3">
      <c r="P793854" s="83"/>
    </row>
    <row r="793855" spans="16:16" x14ac:dyDescent="0.3">
      <c r="P793855" s="83"/>
    </row>
    <row r="793856" spans="16:16" x14ac:dyDescent="0.3">
      <c r="P793856" s="83"/>
    </row>
    <row r="793857" spans="16:16" x14ac:dyDescent="0.3">
      <c r="P793857" s="83"/>
    </row>
    <row r="793858" spans="16:16" x14ac:dyDescent="0.3">
      <c r="P793858" s="83"/>
    </row>
    <row r="793859" spans="16:16" x14ac:dyDescent="0.3">
      <c r="P793859" s="83"/>
    </row>
    <row r="793860" spans="16:16" x14ac:dyDescent="0.3">
      <c r="P793860" s="83"/>
    </row>
    <row r="793861" spans="16:16" x14ac:dyDescent="0.3">
      <c r="P793861" s="83"/>
    </row>
    <row r="793862" spans="16:16" x14ac:dyDescent="0.3">
      <c r="P793862" s="83"/>
    </row>
    <row r="793863" spans="16:16" x14ac:dyDescent="0.3">
      <c r="P793863" s="83"/>
    </row>
    <row r="793864" spans="16:16" x14ac:dyDescent="0.3">
      <c r="P793864" s="83"/>
    </row>
    <row r="793865" spans="16:16" x14ac:dyDescent="0.3">
      <c r="P793865" s="83"/>
    </row>
    <row r="793866" spans="16:16" x14ac:dyDescent="0.3">
      <c r="P793866" s="83"/>
    </row>
    <row r="793867" spans="16:16" x14ac:dyDescent="0.3">
      <c r="P793867" s="83"/>
    </row>
    <row r="793868" spans="16:16" x14ac:dyDescent="0.3">
      <c r="P793868" s="83"/>
    </row>
    <row r="793869" spans="16:16" x14ac:dyDescent="0.3">
      <c r="P793869" s="83"/>
    </row>
    <row r="793870" spans="16:16" x14ac:dyDescent="0.3">
      <c r="P793870" s="83"/>
    </row>
    <row r="793871" spans="16:16" x14ac:dyDescent="0.3">
      <c r="P793871" s="83"/>
    </row>
    <row r="793872" spans="16:16" x14ac:dyDescent="0.3">
      <c r="P793872" s="83"/>
    </row>
    <row r="793873" spans="16:16" x14ac:dyDescent="0.3">
      <c r="P793873" s="83"/>
    </row>
    <row r="793874" spans="16:16" x14ac:dyDescent="0.3">
      <c r="P793874" s="83"/>
    </row>
    <row r="793875" spans="16:16" x14ac:dyDescent="0.3">
      <c r="P793875" s="83"/>
    </row>
    <row r="793876" spans="16:16" x14ac:dyDescent="0.3">
      <c r="P793876" s="83"/>
    </row>
    <row r="793877" spans="16:16" x14ac:dyDescent="0.3">
      <c r="P793877" s="83"/>
    </row>
    <row r="793878" spans="16:16" x14ac:dyDescent="0.3">
      <c r="P793878" s="83"/>
    </row>
    <row r="793879" spans="16:16" x14ac:dyDescent="0.3">
      <c r="P793879" s="83"/>
    </row>
    <row r="793880" spans="16:16" x14ac:dyDescent="0.3">
      <c r="P793880" s="83"/>
    </row>
    <row r="793881" spans="16:16" x14ac:dyDescent="0.3">
      <c r="P793881" s="83"/>
    </row>
    <row r="793882" spans="16:16" x14ac:dyDescent="0.3">
      <c r="P793882" s="83"/>
    </row>
    <row r="793883" spans="16:16" x14ac:dyDescent="0.3">
      <c r="P793883" s="83"/>
    </row>
    <row r="793884" spans="16:16" x14ac:dyDescent="0.3">
      <c r="P793884" s="83"/>
    </row>
    <row r="793885" spans="16:16" x14ac:dyDescent="0.3">
      <c r="P793885" s="83"/>
    </row>
    <row r="793886" spans="16:16" x14ac:dyDescent="0.3">
      <c r="P793886" s="83"/>
    </row>
    <row r="793887" spans="16:16" x14ac:dyDescent="0.3">
      <c r="P793887" s="83"/>
    </row>
    <row r="793888" spans="16:16" x14ac:dyDescent="0.3">
      <c r="P793888" s="83"/>
    </row>
    <row r="793889" spans="16:16" x14ac:dyDescent="0.3">
      <c r="P793889" s="83"/>
    </row>
    <row r="793890" spans="16:16" x14ac:dyDescent="0.3">
      <c r="P793890" s="83"/>
    </row>
    <row r="793891" spans="16:16" x14ac:dyDescent="0.3">
      <c r="P793891" s="83"/>
    </row>
    <row r="793892" spans="16:16" x14ac:dyDescent="0.3">
      <c r="P793892" s="83"/>
    </row>
    <row r="793893" spans="16:16" x14ac:dyDescent="0.3">
      <c r="P793893" s="83"/>
    </row>
    <row r="793894" spans="16:16" x14ac:dyDescent="0.3">
      <c r="P793894" s="83"/>
    </row>
    <row r="793895" spans="16:16" x14ac:dyDescent="0.3">
      <c r="P793895" s="83"/>
    </row>
    <row r="793896" spans="16:16" x14ac:dyDescent="0.3">
      <c r="P793896" s="83"/>
    </row>
    <row r="793897" spans="16:16" x14ac:dyDescent="0.3">
      <c r="P793897" s="83"/>
    </row>
    <row r="793898" spans="16:16" x14ac:dyDescent="0.3">
      <c r="P793898" s="83"/>
    </row>
    <row r="793899" spans="16:16" x14ac:dyDescent="0.3">
      <c r="P793899" s="83"/>
    </row>
    <row r="793900" spans="16:16" x14ac:dyDescent="0.3">
      <c r="P793900" s="83"/>
    </row>
    <row r="793901" spans="16:16" x14ac:dyDescent="0.3">
      <c r="P793901" s="83"/>
    </row>
    <row r="793902" spans="16:16" x14ac:dyDescent="0.3">
      <c r="P793902" s="83"/>
    </row>
    <row r="793903" spans="16:16" x14ac:dyDescent="0.3">
      <c r="P793903" s="83"/>
    </row>
    <row r="793904" spans="16:16" x14ac:dyDescent="0.3">
      <c r="P793904" s="83"/>
    </row>
    <row r="793905" spans="16:16" x14ac:dyDescent="0.3">
      <c r="P793905" s="83"/>
    </row>
    <row r="793906" spans="16:16" x14ac:dyDescent="0.3">
      <c r="P793906" s="83"/>
    </row>
    <row r="793907" spans="16:16" x14ac:dyDescent="0.3">
      <c r="P793907" s="83"/>
    </row>
    <row r="793908" spans="16:16" x14ac:dyDescent="0.3">
      <c r="P793908" s="83"/>
    </row>
    <row r="793909" spans="16:16" x14ac:dyDescent="0.3">
      <c r="P793909" s="83"/>
    </row>
    <row r="793910" spans="16:16" x14ac:dyDescent="0.3">
      <c r="P793910" s="83"/>
    </row>
    <row r="793911" spans="16:16" x14ac:dyDescent="0.3">
      <c r="P793911" s="83"/>
    </row>
    <row r="793912" spans="16:16" x14ac:dyDescent="0.3">
      <c r="P793912" s="83"/>
    </row>
    <row r="793913" spans="16:16" x14ac:dyDescent="0.3">
      <c r="P793913" s="83"/>
    </row>
    <row r="793914" spans="16:16" x14ac:dyDescent="0.3">
      <c r="P793914" s="83"/>
    </row>
    <row r="793915" spans="16:16" x14ac:dyDescent="0.3">
      <c r="P793915" s="83"/>
    </row>
    <row r="793916" spans="16:16" x14ac:dyDescent="0.3">
      <c r="P793916" s="83"/>
    </row>
    <row r="793917" spans="16:16" x14ac:dyDescent="0.3">
      <c r="P793917" s="83"/>
    </row>
    <row r="793918" spans="16:16" x14ac:dyDescent="0.3">
      <c r="P793918" s="83"/>
    </row>
    <row r="793919" spans="16:16" x14ac:dyDescent="0.3">
      <c r="P793919" s="83"/>
    </row>
    <row r="793920" spans="16:16" x14ac:dyDescent="0.3">
      <c r="P793920" s="83"/>
    </row>
    <row r="793921" spans="16:16" x14ac:dyDescent="0.3">
      <c r="P793921" s="83"/>
    </row>
    <row r="793922" spans="16:16" x14ac:dyDescent="0.3">
      <c r="P793922" s="83"/>
    </row>
    <row r="793923" spans="16:16" x14ac:dyDescent="0.3">
      <c r="P793923" s="83"/>
    </row>
    <row r="793924" spans="16:16" x14ac:dyDescent="0.3">
      <c r="P793924" s="83"/>
    </row>
    <row r="793925" spans="16:16" x14ac:dyDescent="0.3">
      <c r="P793925" s="83"/>
    </row>
    <row r="793926" spans="16:16" x14ac:dyDescent="0.3">
      <c r="P793926" s="83"/>
    </row>
    <row r="793927" spans="16:16" x14ac:dyDescent="0.3">
      <c r="P793927" s="83"/>
    </row>
    <row r="793928" spans="16:16" x14ac:dyDescent="0.3">
      <c r="P793928" s="83"/>
    </row>
    <row r="793929" spans="16:16" x14ac:dyDescent="0.3">
      <c r="P793929" s="83"/>
    </row>
    <row r="793930" spans="16:16" x14ac:dyDescent="0.3">
      <c r="P793930" s="83"/>
    </row>
    <row r="793931" spans="16:16" x14ac:dyDescent="0.3">
      <c r="P793931" s="83"/>
    </row>
    <row r="793932" spans="16:16" x14ac:dyDescent="0.3">
      <c r="P793932" s="83"/>
    </row>
    <row r="793933" spans="16:16" x14ac:dyDescent="0.3">
      <c r="P793933" s="83"/>
    </row>
    <row r="793934" spans="16:16" x14ac:dyDescent="0.3">
      <c r="P793934" s="83"/>
    </row>
    <row r="793935" spans="16:16" x14ac:dyDescent="0.3">
      <c r="P793935" s="83"/>
    </row>
    <row r="793936" spans="16:16" x14ac:dyDescent="0.3">
      <c r="P793936" s="83"/>
    </row>
    <row r="793937" spans="16:16" x14ac:dyDescent="0.3">
      <c r="P793937" s="83"/>
    </row>
    <row r="793938" spans="16:16" x14ac:dyDescent="0.3">
      <c r="P793938" s="83"/>
    </row>
    <row r="793939" spans="16:16" x14ac:dyDescent="0.3">
      <c r="P793939" s="83"/>
    </row>
    <row r="793940" spans="16:16" x14ac:dyDescent="0.3">
      <c r="P793940" s="83"/>
    </row>
    <row r="793941" spans="16:16" x14ac:dyDescent="0.3">
      <c r="P793941" s="83"/>
    </row>
    <row r="793942" spans="16:16" x14ac:dyDescent="0.3">
      <c r="P793942" s="83"/>
    </row>
    <row r="793943" spans="16:16" x14ac:dyDescent="0.3">
      <c r="P793943" s="83"/>
    </row>
    <row r="793944" spans="16:16" x14ac:dyDescent="0.3">
      <c r="P793944" s="83"/>
    </row>
    <row r="793945" spans="16:16" x14ac:dyDescent="0.3">
      <c r="P793945" s="83"/>
    </row>
    <row r="793946" spans="16:16" x14ac:dyDescent="0.3">
      <c r="P793946" s="83"/>
    </row>
    <row r="793947" spans="16:16" x14ac:dyDescent="0.3">
      <c r="P793947" s="83"/>
    </row>
    <row r="793948" spans="16:16" x14ac:dyDescent="0.3">
      <c r="P793948" s="83"/>
    </row>
    <row r="793949" spans="16:16" x14ac:dyDescent="0.3">
      <c r="P793949" s="83"/>
    </row>
    <row r="793950" spans="16:16" x14ac:dyDescent="0.3">
      <c r="P793950" s="83"/>
    </row>
    <row r="793951" spans="16:16" x14ac:dyDescent="0.3">
      <c r="P793951" s="83"/>
    </row>
    <row r="793952" spans="16:16" x14ac:dyDescent="0.3">
      <c r="P793952" s="83"/>
    </row>
    <row r="793953" spans="16:16" x14ac:dyDescent="0.3">
      <c r="P793953" s="83"/>
    </row>
    <row r="793954" spans="16:16" x14ac:dyDescent="0.3">
      <c r="P793954" s="83"/>
    </row>
    <row r="793955" spans="16:16" x14ac:dyDescent="0.3">
      <c r="P793955" s="83"/>
    </row>
    <row r="793956" spans="16:16" x14ac:dyDescent="0.3">
      <c r="P793956" s="83"/>
    </row>
    <row r="793957" spans="16:16" x14ac:dyDescent="0.3">
      <c r="P793957" s="83"/>
    </row>
    <row r="793958" spans="16:16" x14ac:dyDescent="0.3">
      <c r="P793958" s="83"/>
    </row>
    <row r="793959" spans="16:16" x14ac:dyDescent="0.3">
      <c r="P793959" s="83"/>
    </row>
    <row r="793960" spans="16:16" x14ac:dyDescent="0.3">
      <c r="P793960" s="83"/>
    </row>
    <row r="793961" spans="16:16" x14ac:dyDescent="0.3">
      <c r="P793961" s="83"/>
    </row>
    <row r="793962" spans="16:16" x14ac:dyDescent="0.3">
      <c r="P793962" s="83"/>
    </row>
    <row r="793963" spans="16:16" x14ac:dyDescent="0.3">
      <c r="P793963" s="83"/>
    </row>
    <row r="793964" spans="16:16" x14ac:dyDescent="0.3">
      <c r="P793964" s="83"/>
    </row>
    <row r="793965" spans="16:16" x14ac:dyDescent="0.3">
      <c r="P793965" s="83"/>
    </row>
    <row r="793966" spans="16:16" x14ac:dyDescent="0.3">
      <c r="P793966" s="83"/>
    </row>
    <row r="793967" spans="16:16" x14ac:dyDescent="0.3">
      <c r="P793967" s="83"/>
    </row>
    <row r="793968" spans="16:16" x14ac:dyDescent="0.3">
      <c r="P793968" s="83"/>
    </row>
    <row r="793969" spans="16:16" x14ac:dyDescent="0.3">
      <c r="P793969" s="83"/>
    </row>
    <row r="793970" spans="16:16" x14ac:dyDescent="0.3">
      <c r="P793970" s="83"/>
    </row>
    <row r="793971" spans="16:16" x14ac:dyDescent="0.3">
      <c r="P793971" s="83"/>
    </row>
    <row r="793972" spans="16:16" x14ac:dyDescent="0.3">
      <c r="P793972" s="83"/>
    </row>
    <row r="793973" spans="16:16" x14ac:dyDescent="0.3">
      <c r="P793973" s="83"/>
    </row>
    <row r="793974" spans="16:16" x14ac:dyDescent="0.3">
      <c r="P793974" s="83"/>
    </row>
    <row r="793975" spans="16:16" x14ac:dyDescent="0.3">
      <c r="P793975" s="83"/>
    </row>
    <row r="793976" spans="16:16" x14ac:dyDescent="0.3">
      <c r="P793976" s="83"/>
    </row>
    <row r="793977" spans="16:16" x14ac:dyDescent="0.3">
      <c r="P793977" s="83"/>
    </row>
    <row r="793978" spans="16:16" x14ac:dyDescent="0.3">
      <c r="P793978" s="83"/>
    </row>
    <row r="793979" spans="16:16" x14ac:dyDescent="0.3">
      <c r="P793979" s="83"/>
    </row>
    <row r="793980" spans="16:16" x14ac:dyDescent="0.3">
      <c r="P793980" s="83"/>
    </row>
    <row r="793981" spans="16:16" x14ac:dyDescent="0.3">
      <c r="P793981" s="83"/>
    </row>
    <row r="793982" spans="16:16" x14ac:dyDescent="0.3">
      <c r="P793982" s="83"/>
    </row>
    <row r="793983" spans="16:16" x14ac:dyDescent="0.3">
      <c r="P793983" s="83"/>
    </row>
    <row r="793984" spans="16:16" x14ac:dyDescent="0.3">
      <c r="P793984" s="83"/>
    </row>
    <row r="793985" spans="16:16" x14ac:dyDescent="0.3">
      <c r="P793985" s="83"/>
    </row>
    <row r="793986" spans="16:16" x14ac:dyDescent="0.3">
      <c r="P793986" s="83"/>
    </row>
    <row r="793987" spans="16:16" x14ac:dyDescent="0.3">
      <c r="P793987" s="83"/>
    </row>
    <row r="793988" spans="16:16" x14ac:dyDescent="0.3">
      <c r="P793988" s="83"/>
    </row>
    <row r="793989" spans="16:16" x14ac:dyDescent="0.3">
      <c r="P793989" s="83"/>
    </row>
    <row r="793990" spans="16:16" x14ac:dyDescent="0.3">
      <c r="P793990" s="83"/>
    </row>
    <row r="793991" spans="16:16" x14ac:dyDescent="0.3">
      <c r="P793991" s="83"/>
    </row>
    <row r="793992" spans="16:16" x14ac:dyDescent="0.3">
      <c r="P793992" s="83"/>
    </row>
    <row r="793993" spans="16:16" x14ac:dyDescent="0.3">
      <c r="P793993" s="83"/>
    </row>
    <row r="793994" spans="16:16" x14ac:dyDescent="0.3">
      <c r="P793994" s="83"/>
    </row>
    <row r="793995" spans="16:16" x14ac:dyDescent="0.3">
      <c r="P793995" s="83"/>
    </row>
    <row r="793996" spans="16:16" x14ac:dyDescent="0.3">
      <c r="P793996" s="83"/>
    </row>
    <row r="793997" spans="16:16" x14ac:dyDescent="0.3">
      <c r="P793997" s="83"/>
    </row>
    <row r="793998" spans="16:16" x14ac:dyDescent="0.3">
      <c r="P793998" s="83"/>
    </row>
    <row r="793999" spans="16:16" x14ac:dyDescent="0.3">
      <c r="P793999" s="83"/>
    </row>
    <row r="794000" spans="16:16" x14ac:dyDescent="0.3">
      <c r="P794000" s="83"/>
    </row>
    <row r="794001" spans="16:16" x14ac:dyDescent="0.3">
      <c r="P794001" s="83"/>
    </row>
    <row r="794002" spans="16:16" x14ac:dyDescent="0.3">
      <c r="P794002" s="83"/>
    </row>
    <row r="794003" spans="16:16" x14ac:dyDescent="0.3">
      <c r="P794003" s="83"/>
    </row>
    <row r="794004" spans="16:16" x14ac:dyDescent="0.3">
      <c r="P794004" s="83"/>
    </row>
    <row r="794005" spans="16:16" x14ac:dyDescent="0.3">
      <c r="P794005" s="83"/>
    </row>
    <row r="794006" spans="16:16" x14ac:dyDescent="0.3">
      <c r="P794006" s="83"/>
    </row>
    <row r="794007" spans="16:16" x14ac:dyDescent="0.3">
      <c r="P794007" s="83"/>
    </row>
    <row r="794008" spans="16:16" x14ac:dyDescent="0.3">
      <c r="P794008" s="83"/>
    </row>
    <row r="794009" spans="16:16" x14ac:dyDescent="0.3">
      <c r="P794009" s="83"/>
    </row>
    <row r="794010" spans="16:16" x14ac:dyDescent="0.3">
      <c r="P794010" s="83"/>
    </row>
    <row r="794011" spans="16:16" x14ac:dyDescent="0.3">
      <c r="P794011" s="83"/>
    </row>
    <row r="794012" spans="16:16" x14ac:dyDescent="0.3">
      <c r="P794012" s="83"/>
    </row>
    <row r="794013" spans="16:16" x14ac:dyDescent="0.3">
      <c r="P794013" s="83"/>
    </row>
    <row r="794014" spans="16:16" x14ac:dyDescent="0.3">
      <c r="P794014" s="83"/>
    </row>
    <row r="794015" spans="16:16" x14ac:dyDescent="0.3">
      <c r="P794015" s="83"/>
    </row>
    <row r="794016" spans="16:16" x14ac:dyDescent="0.3">
      <c r="P794016" s="83"/>
    </row>
    <row r="794017" spans="16:16" x14ac:dyDescent="0.3">
      <c r="P794017" s="83"/>
    </row>
    <row r="794018" spans="16:16" x14ac:dyDescent="0.3">
      <c r="P794018" s="83"/>
    </row>
    <row r="794019" spans="16:16" x14ac:dyDescent="0.3">
      <c r="P794019" s="83"/>
    </row>
    <row r="794020" spans="16:16" x14ac:dyDescent="0.3">
      <c r="P794020" s="83"/>
    </row>
    <row r="794021" spans="16:16" x14ac:dyDescent="0.3">
      <c r="P794021" s="83"/>
    </row>
    <row r="794022" spans="16:16" x14ac:dyDescent="0.3">
      <c r="P794022" s="83"/>
    </row>
    <row r="794023" spans="16:16" x14ac:dyDescent="0.3">
      <c r="P794023" s="83"/>
    </row>
    <row r="794024" spans="16:16" x14ac:dyDescent="0.3">
      <c r="P794024" s="83"/>
    </row>
    <row r="794025" spans="16:16" x14ac:dyDescent="0.3">
      <c r="P794025" s="83"/>
    </row>
    <row r="794026" spans="16:16" x14ac:dyDescent="0.3">
      <c r="P794026" s="83"/>
    </row>
    <row r="794027" spans="16:16" x14ac:dyDescent="0.3">
      <c r="P794027" s="83"/>
    </row>
    <row r="794028" spans="16:16" x14ac:dyDescent="0.3">
      <c r="P794028" s="83"/>
    </row>
    <row r="794029" spans="16:16" x14ac:dyDescent="0.3">
      <c r="P794029" s="83"/>
    </row>
    <row r="794030" spans="16:16" x14ac:dyDescent="0.3">
      <c r="P794030" s="83"/>
    </row>
    <row r="794031" spans="16:16" x14ac:dyDescent="0.3">
      <c r="P794031" s="83"/>
    </row>
    <row r="794032" spans="16:16" x14ac:dyDescent="0.3">
      <c r="P794032" s="83"/>
    </row>
    <row r="794033" spans="16:16" x14ac:dyDescent="0.3">
      <c r="P794033" s="83"/>
    </row>
    <row r="794034" spans="16:16" x14ac:dyDescent="0.3">
      <c r="P794034" s="83"/>
    </row>
    <row r="794035" spans="16:16" x14ac:dyDescent="0.3">
      <c r="P794035" s="83"/>
    </row>
    <row r="794036" spans="16:16" x14ac:dyDescent="0.3">
      <c r="P794036" s="83"/>
    </row>
    <row r="794037" spans="16:16" x14ac:dyDescent="0.3">
      <c r="P794037" s="83"/>
    </row>
    <row r="794038" spans="16:16" x14ac:dyDescent="0.3">
      <c r="P794038" s="83"/>
    </row>
    <row r="794039" spans="16:16" x14ac:dyDescent="0.3">
      <c r="P794039" s="83"/>
    </row>
    <row r="794040" spans="16:16" x14ac:dyDescent="0.3">
      <c r="P794040" s="83"/>
    </row>
    <row r="794041" spans="16:16" x14ac:dyDescent="0.3">
      <c r="P794041" s="83"/>
    </row>
    <row r="794042" spans="16:16" x14ac:dyDescent="0.3">
      <c r="P794042" s="83"/>
    </row>
    <row r="794043" spans="16:16" x14ac:dyDescent="0.3">
      <c r="P794043" s="83"/>
    </row>
    <row r="794044" spans="16:16" x14ac:dyDescent="0.3">
      <c r="P794044" s="83"/>
    </row>
    <row r="794045" spans="16:16" x14ac:dyDescent="0.3">
      <c r="P794045" s="83"/>
    </row>
    <row r="794046" spans="16:16" x14ac:dyDescent="0.3">
      <c r="P794046" s="83"/>
    </row>
    <row r="794047" spans="16:16" x14ac:dyDescent="0.3">
      <c r="P794047" s="83"/>
    </row>
    <row r="794048" spans="16:16" x14ac:dyDescent="0.3">
      <c r="P794048" s="83"/>
    </row>
    <row r="794049" spans="16:16" x14ac:dyDescent="0.3">
      <c r="P794049" s="83"/>
    </row>
    <row r="794050" spans="16:16" x14ac:dyDescent="0.3">
      <c r="P794050" s="83"/>
    </row>
    <row r="794051" spans="16:16" x14ac:dyDescent="0.3">
      <c r="P794051" s="83"/>
    </row>
    <row r="794052" spans="16:16" x14ac:dyDescent="0.3">
      <c r="P794052" s="83"/>
    </row>
    <row r="794053" spans="16:16" x14ac:dyDescent="0.3">
      <c r="P794053" s="83"/>
    </row>
    <row r="794054" spans="16:16" x14ac:dyDescent="0.3">
      <c r="P794054" s="83"/>
    </row>
    <row r="794055" spans="16:16" x14ac:dyDescent="0.3">
      <c r="P794055" s="83"/>
    </row>
    <row r="794056" spans="16:16" x14ac:dyDescent="0.3">
      <c r="P794056" s="83"/>
    </row>
    <row r="794057" spans="16:16" x14ac:dyDescent="0.3">
      <c r="P794057" s="83"/>
    </row>
    <row r="794058" spans="16:16" x14ac:dyDescent="0.3">
      <c r="P794058" s="83"/>
    </row>
    <row r="794059" spans="16:16" x14ac:dyDescent="0.3">
      <c r="P794059" s="83"/>
    </row>
    <row r="794060" spans="16:16" x14ac:dyDescent="0.3">
      <c r="P794060" s="83"/>
    </row>
    <row r="794061" spans="16:16" x14ac:dyDescent="0.3">
      <c r="P794061" s="83"/>
    </row>
    <row r="794062" spans="16:16" x14ac:dyDescent="0.3">
      <c r="P794062" s="83"/>
    </row>
    <row r="794063" spans="16:16" x14ac:dyDescent="0.3">
      <c r="P794063" s="83"/>
    </row>
    <row r="794064" spans="16:16" x14ac:dyDescent="0.3">
      <c r="P794064" s="83"/>
    </row>
    <row r="794065" spans="16:16" x14ac:dyDescent="0.3">
      <c r="P794065" s="83"/>
    </row>
    <row r="794066" spans="16:16" x14ac:dyDescent="0.3">
      <c r="P794066" s="83"/>
    </row>
    <row r="794067" spans="16:16" x14ac:dyDescent="0.3">
      <c r="P794067" s="83"/>
    </row>
    <row r="794068" spans="16:16" x14ac:dyDescent="0.3">
      <c r="P794068" s="83"/>
    </row>
    <row r="794069" spans="16:16" x14ac:dyDescent="0.3">
      <c r="P794069" s="83"/>
    </row>
    <row r="794070" spans="16:16" x14ac:dyDescent="0.3">
      <c r="P794070" s="83"/>
    </row>
    <row r="794071" spans="16:16" x14ac:dyDescent="0.3">
      <c r="P794071" s="83"/>
    </row>
    <row r="794072" spans="16:16" x14ac:dyDescent="0.3">
      <c r="P794072" s="83"/>
    </row>
    <row r="794073" spans="16:16" x14ac:dyDescent="0.3">
      <c r="P794073" s="83"/>
    </row>
    <row r="794074" spans="16:16" x14ac:dyDescent="0.3">
      <c r="P794074" s="83"/>
    </row>
    <row r="794075" spans="16:16" x14ac:dyDescent="0.3">
      <c r="P794075" s="83"/>
    </row>
    <row r="794076" spans="16:16" x14ac:dyDescent="0.3">
      <c r="P794076" s="83"/>
    </row>
    <row r="794077" spans="16:16" x14ac:dyDescent="0.3">
      <c r="P794077" s="83"/>
    </row>
    <row r="794078" spans="16:16" x14ac:dyDescent="0.3">
      <c r="P794078" s="83"/>
    </row>
    <row r="794079" spans="16:16" x14ac:dyDescent="0.3">
      <c r="P794079" s="83"/>
    </row>
    <row r="794080" spans="16:16" x14ac:dyDescent="0.3">
      <c r="P794080" s="83"/>
    </row>
    <row r="794081" spans="16:16" x14ac:dyDescent="0.3">
      <c r="P794081" s="83"/>
    </row>
    <row r="794082" spans="16:16" x14ac:dyDescent="0.3">
      <c r="P794082" s="83"/>
    </row>
    <row r="794083" spans="16:16" x14ac:dyDescent="0.3">
      <c r="P794083" s="83"/>
    </row>
    <row r="794084" spans="16:16" x14ac:dyDescent="0.3">
      <c r="P794084" s="83"/>
    </row>
    <row r="794085" spans="16:16" x14ac:dyDescent="0.3">
      <c r="P794085" s="83"/>
    </row>
    <row r="794086" spans="16:16" x14ac:dyDescent="0.3">
      <c r="P794086" s="83"/>
    </row>
    <row r="794087" spans="16:16" x14ac:dyDescent="0.3">
      <c r="P794087" s="83"/>
    </row>
    <row r="794088" spans="16:16" x14ac:dyDescent="0.3">
      <c r="P794088" s="83"/>
    </row>
    <row r="794089" spans="16:16" x14ac:dyDescent="0.3">
      <c r="P794089" s="83"/>
    </row>
    <row r="794090" spans="16:16" x14ac:dyDescent="0.3">
      <c r="P794090" s="83"/>
    </row>
    <row r="794091" spans="16:16" x14ac:dyDescent="0.3">
      <c r="P794091" s="83"/>
    </row>
    <row r="794092" spans="16:16" x14ac:dyDescent="0.3">
      <c r="P794092" s="83"/>
    </row>
    <row r="794093" spans="16:16" x14ac:dyDescent="0.3">
      <c r="P794093" s="83"/>
    </row>
    <row r="794094" spans="16:16" x14ac:dyDescent="0.3">
      <c r="P794094" s="83"/>
    </row>
    <row r="794095" spans="16:16" x14ac:dyDescent="0.3">
      <c r="P794095" s="83"/>
    </row>
    <row r="794096" spans="16:16" x14ac:dyDescent="0.3">
      <c r="P794096" s="83"/>
    </row>
    <row r="794097" spans="16:16" x14ac:dyDescent="0.3">
      <c r="P794097" s="83"/>
    </row>
    <row r="794098" spans="16:16" x14ac:dyDescent="0.3">
      <c r="P794098" s="83"/>
    </row>
    <row r="794099" spans="16:16" x14ac:dyDescent="0.3">
      <c r="P794099" s="83"/>
    </row>
    <row r="794100" spans="16:16" x14ac:dyDescent="0.3">
      <c r="P794100" s="83"/>
    </row>
    <row r="794101" spans="16:16" x14ac:dyDescent="0.3">
      <c r="P794101" s="83"/>
    </row>
    <row r="794102" spans="16:16" x14ac:dyDescent="0.3">
      <c r="P794102" s="83"/>
    </row>
    <row r="794103" spans="16:16" x14ac:dyDescent="0.3">
      <c r="P794103" s="83"/>
    </row>
    <row r="794104" spans="16:16" x14ac:dyDescent="0.3">
      <c r="P794104" s="83"/>
    </row>
    <row r="794105" spans="16:16" x14ac:dyDescent="0.3">
      <c r="P794105" s="83"/>
    </row>
    <row r="794106" spans="16:16" x14ac:dyDescent="0.3">
      <c r="P794106" s="83"/>
    </row>
    <row r="794107" spans="16:16" x14ac:dyDescent="0.3">
      <c r="P794107" s="83"/>
    </row>
    <row r="794108" spans="16:16" x14ac:dyDescent="0.3">
      <c r="P794108" s="83"/>
    </row>
    <row r="794109" spans="16:16" x14ac:dyDescent="0.3">
      <c r="P794109" s="83"/>
    </row>
    <row r="794110" spans="16:16" x14ac:dyDescent="0.3">
      <c r="P794110" s="83"/>
    </row>
    <row r="794111" spans="16:16" x14ac:dyDescent="0.3">
      <c r="P794111" s="83"/>
    </row>
    <row r="794112" spans="16:16" x14ac:dyDescent="0.3">
      <c r="P794112" s="83"/>
    </row>
    <row r="794113" spans="16:16" x14ac:dyDescent="0.3">
      <c r="P794113" s="83"/>
    </row>
    <row r="794114" spans="16:16" x14ac:dyDescent="0.3">
      <c r="P794114" s="83"/>
    </row>
    <row r="794115" spans="16:16" x14ac:dyDescent="0.3">
      <c r="P794115" s="83"/>
    </row>
    <row r="794116" spans="16:16" x14ac:dyDescent="0.3">
      <c r="P794116" s="83"/>
    </row>
    <row r="794117" spans="16:16" x14ac:dyDescent="0.3">
      <c r="P794117" s="83"/>
    </row>
    <row r="794118" spans="16:16" x14ac:dyDescent="0.3">
      <c r="P794118" s="83"/>
    </row>
    <row r="794119" spans="16:16" x14ac:dyDescent="0.3">
      <c r="P794119" s="83"/>
    </row>
    <row r="794120" spans="16:16" x14ac:dyDescent="0.3">
      <c r="P794120" s="83"/>
    </row>
    <row r="794121" spans="16:16" x14ac:dyDescent="0.3">
      <c r="P794121" s="83"/>
    </row>
    <row r="794122" spans="16:16" x14ac:dyDescent="0.3">
      <c r="P794122" s="83"/>
    </row>
    <row r="794123" spans="16:16" x14ac:dyDescent="0.3">
      <c r="P794123" s="83"/>
    </row>
    <row r="794124" spans="16:16" x14ac:dyDescent="0.3">
      <c r="P794124" s="83"/>
    </row>
    <row r="794125" spans="16:16" x14ac:dyDescent="0.3">
      <c r="P794125" s="83"/>
    </row>
    <row r="794126" spans="16:16" x14ac:dyDescent="0.3">
      <c r="P794126" s="83"/>
    </row>
    <row r="794127" spans="16:16" x14ac:dyDescent="0.3">
      <c r="P794127" s="83"/>
    </row>
    <row r="794128" spans="16:16" x14ac:dyDescent="0.3">
      <c r="P794128" s="83"/>
    </row>
    <row r="794129" spans="16:16" x14ac:dyDescent="0.3">
      <c r="P794129" s="83"/>
    </row>
    <row r="794130" spans="16:16" x14ac:dyDescent="0.3">
      <c r="P794130" s="83"/>
    </row>
    <row r="794131" spans="16:16" x14ac:dyDescent="0.3">
      <c r="P794131" s="83"/>
    </row>
    <row r="794132" spans="16:16" x14ac:dyDescent="0.3">
      <c r="P794132" s="83"/>
    </row>
    <row r="794133" spans="16:16" x14ac:dyDescent="0.3">
      <c r="P794133" s="83"/>
    </row>
    <row r="794134" spans="16:16" x14ac:dyDescent="0.3">
      <c r="P794134" s="83"/>
    </row>
    <row r="794135" spans="16:16" x14ac:dyDescent="0.3">
      <c r="P794135" s="83"/>
    </row>
    <row r="794136" spans="16:16" x14ac:dyDescent="0.3">
      <c r="P794136" s="83"/>
    </row>
    <row r="794137" spans="16:16" x14ac:dyDescent="0.3">
      <c r="P794137" s="83"/>
    </row>
    <row r="794138" spans="16:16" x14ac:dyDescent="0.3">
      <c r="P794138" s="83"/>
    </row>
    <row r="794139" spans="16:16" x14ac:dyDescent="0.3">
      <c r="P794139" s="83"/>
    </row>
    <row r="794140" spans="16:16" x14ac:dyDescent="0.3">
      <c r="P794140" s="83"/>
    </row>
    <row r="794141" spans="16:16" x14ac:dyDescent="0.3">
      <c r="P794141" s="83"/>
    </row>
    <row r="794142" spans="16:16" x14ac:dyDescent="0.3">
      <c r="P794142" s="83"/>
    </row>
    <row r="794143" spans="16:16" x14ac:dyDescent="0.3">
      <c r="P794143" s="83"/>
    </row>
    <row r="794144" spans="16:16" x14ac:dyDescent="0.3">
      <c r="P794144" s="83"/>
    </row>
    <row r="794145" spans="16:16" x14ac:dyDescent="0.3">
      <c r="P794145" s="83"/>
    </row>
    <row r="794146" spans="16:16" x14ac:dyDescent="0.3">
      <c r="P794146" s="83"/>
    </row>
    <row r="794147" spans="16:16" x14ac:dyDescent="0.3">
      <c r="P794147" s="83"/>
    </row>
    <row r="794148" spans="16:16" x14ac:dyDescent="0.3">
      <c r="P794148" s="83"/>
    </row>
    <row r="794149" spans="16:16" x14ac:dyDescent="0.3">
      <c r="P794149" s="83"/>
    </row>
    <row r="794150" spans="16:16" x14ac:dyDescent="0.3">
      <c r="P794150" s="83"/>
    </row>
    <row r="794151" spans="16:16" x14ac:dyDescent="0.3">
      <c r="P794151" s="83"/>
    </row>
    <row r="794152" spans="16:16" x14ac:dyDescent="0.3">
      <c r="P794152" s="83"/>
    </row>
    <row r="794153" spans="16:16" x14ac:dyDescent="0.3">
      <c r="P794153" s="83"/>
    </row>
    <row r="794154" spans="16:16" x14ac:dyDescent="0.3">
      <c r="P794154" s="83"/>
    </row>
    <row r="794155" spans="16:16" x14ac:dyDescent="0.3">
      <c r="P794155" s="83"/>
    </row>
    <row r="794156" spans="16:16" x14ac:dyDescent="0.3">
      <c r="P794156" s="83"/>
    </row>
    <row r="794157" spans="16:16" x14ac:dyDescent="0.3">
      <c r="P794157" s="83"/>
    </row>
    <row r="794158" spans="16:16" x14ac:dyDescent="0.3">
      <c r="P794158" s="83"/>
    </row>
    <row r="794159" spans="16:16" x14ac:dyDescent="0.3">
      <c r="P794159" s="83"/>
    </row>
    <row r="794160" spans="16:16" x14ac:dyDescent="0.3">
      <c r="P794160" s="83"/>
    </row>
    <row r="794161" spans="16:16" x14ac:dyDescent="0.3">
      <c r="P794161" s="83"/>
    </row>
    <row r="794162" spans="16:16" x14ac:dyDescent="0.3">
      <c r="P794162" s="83"/>
    </row>
    <row r="794163" spans="16:16" x14ac:dyDescent="0.3">
      <c r="P794163" s="83"/>
    </row>
    <row r="794164" spans="16:16" x14ac:dyDescent="0.3">
      <c r="P794164" s="83"/>
    </row>
    <row r="794165" spans="16:16" x14ac:dyDescent="0.3">
      <c r="P794165" s="83"/>
    </row>
    <row r="794166" spans="16:16" x14ac:dyDescent="0.3">
      <c r="P794166" s="83"/>
    </row>
    <row r="794167" spans="16:16" x14ac:dyDescent="0.3">
      <c r="P794167" s="83"/>
    </row>
    <row r="794168" spans="16:16" x14ac:dyDescent="0.3">
      <c r="P794168" s="83"/>
    </row>
    <row r="794169" spans="16:16" x14ac:dyDescent="0.3">
      <c r="P794169" s="83"/>
    </row>
    <row r="794170" spans="16:16" x14ac:dyDescent="0.3">
      <c r="P794170" s="83"/>
    </row>
    <row r="794171" spans="16:16" x14ac:dyDescent="0.3">
      <c r="P794171" s="83"/>
    </row>
    <row r="794172" spans="16:16" x14ac:dyDescent="0.3">
      <c r="P794172" s="83"/>
    </row>
    <row r="794173" spans="16:16" x14ac:dyDescent="0.3">
      <c r="P794173" s="83"/>
    </row>
    <row r="794174" spans="16:16" x14ac:dyDescent="0.3">
      <c r="P794174" s="83"/>
    </row>
    <row r="794175" spans="16:16" x14ac:dyDescent="0.3">
      <c r="P794175" s="83"/>
    </row>
    <row r="794176" spans="16:16" x14ac:dyDescent="0.3">
      <c r="P794176" s="83"/>
    </row>
    <row r="794177" spans="16:16" x14ac:dyDescent="0.3">
      <c r="P794177" s="83"/>
    </row>
    <row r="794178" spans="16:16" x14ac:dyDescent="0.3">
      <c r="P794178" s="83"/>
    </row>
    <row r="794179" spans="16:16" x14ac:dyDescent="0.3">
      <c r="P794179" s="83"/>
    </row>
    <row r="794180" spans="16:16" x14ac:dyDescent="0.3">
      <c r="P794180" s="83"/>
    </row>
    <row r="794181" spans="16:16" x14ac:dyDescent="0.3">
      <c r="P794181" s="83"/>
    </row>
    <row r="794182" spans="16:16" x14ac:dyDescent="0.3">
      <c r="P794182" s="83"/>
    </row>
    <row r="794183" spans="16:16" x14ac:dyDescent="0.3">
      <c r="P794183" s="83"/>
    </row>
    <row r="794184" spans="16:16" x14ac:dyDescent="0.3">
      <c r="P794184" s="83"/>
    </row>
    <row r="794185" spans="16:16" x14ac:dyDescent="0.3">
      <c r="P794185" s="83"/>
    </row>
    <row r="794186" spans="16:16" x14ac:dyDescent="0.3">
      <c r="P794186" s="83"/>
    </row>
    <row r="794187" spans="16:16" x14ac:dyDescent="0.3">
      <c r="P794187" s="83"/>
    </row>
    <row r="794188" spans="16:16" x14ac:dyDescent="0.3">
      <c r="P794188" s="83"/>
    </row>
    <row r="794189" spans="16:16" x14ac:dyDescent="0.3">
      <c r="P794189" s="83"/>
    </row>
    <row r="794190" spans="16:16" x14ac:dyDescent="0.3">
      <c r="P794190" s="83"/>
    </row>
    <row r="794191" spans="16:16" x14ac:dyDescent="0.3">
      <c r="P794191" s="83"/>
    </row>
    <row r="794192" spans="16:16" x14ac:dyDescent="0.3">
      <c r="P794192" s="83"/>
    </row>
    <row r="794193" spans="16:16" x14ac:dyDescent="0.3">
      <c r="P794193" s="83"/>
    </row>
    <row r="794194" spans="16:16" x14ac:dyDescent="0.3">
      <c r="P794194" s="83"/>
    </row>
    <row r="794195" spans="16:16" x14ac:dyDescent="0.3">
      <c r="P794195" s="83"/>
    </row>
    <row r="794196" spans="16:16" x14ac:dyDescent="0.3">
      <c r="P794196" s="83"/>
    </row>
    <row r="794197" spans="16:16" x14ac:dyDescent="0.3">
      <c r="P794197" s="83"/>
    </row>
    <row r="794198" spans="16:16" x14ac:dyDescent="0.3">
      <c r="P794198" s="83"/>
    </row>
    <row r="794199" spans="16:16" x14ac:dyDescent="0.3">
      <c r="P794199" s="83"/>
    </row>
    <row r="794200" spans="16:16" x14ac:dyDescent="0.3">
      <c r="P794200" s="83"/>
    </row>
    <row r="794201" spans="16:16" x14ac:dyDescent="0.3">
      <c r="P794201" s="83"/>
    </row>
    <row r="794202" spans="16:16" x14ac:dyDescent="0.3">
      <c r="P794202" s="83"/>
    </row>
    <row r="794203" spans="16:16" x14ac:dyDescent="0.3">
      <c r="P794203" s="83"/>
    </row>
    <row r="794204" spans="16:16" x14ac:dyDescent="0.3">
      <c r="P794204" s="83"/>
    </row>
    <row r="794205" spans="16:16" x14ac:dyDescent="0.3">
      <c r="P794205" s="83"/>
    </row>
    <row r="794206" spans="16:16" x14ac:dyDescent="0.3">
      <c r="P794206" s="83"/>
    </row>
    <row r="794207" spans="16:16" x14ac:dyDescent="0.3">
      <c r="P794207" s="83"/>
    </row>
    <row r="794208" spans="16:16" x14ac:dyDescent="0.3">
      <c r="P794208" s="83"/>
    </row>
    <row r="794209" spans="16:16" x14ac:dyDescent="0.3">
      <c r="P794209" s="83"/>
    </row>
    <row r="794210" spans="16:16" x14ac:dyDescent="0.3">
      <c r="P794210" s="83"/>
    </row>
    <row r="794211" spans="16:16" x14ac:dyDescent="0.3">
      <c r="P794211" s="83"/>
    </row>
    <row r="794212" spans="16:16" x14ac:dyDescent="0.3">
      <c r="P794212" s="83"/>
    </row>
    <row r="794213" spans="16:16" x14ac:dyDescent="0.3">
      <c r="P794213" s="83"/>
    </row>
    <row r="794214" spans="16:16" x14ac:dyDescent="0.3">
      <c r="P794214" s="83"/>
    </row>
    <row r="794215" spans="16:16" x14ac:dyDescent="0.3">
      <c r="P794215" s="83"/>
    </row>
    <row r="794216" spans="16:16" x14ac:dyDescent="0.3">
      <c r="P794216" s="83"/>
    </row>
    <row r="794217" spans="16:16" x14ac:dyDescent="0.3">
      <c r="P794217" s="83"/>
    </row>
    <row r="794218" spans="16:16" x14ac:dyDescent="0.3">
      <c r="P794218" s="83"/>
    </row>
    <row r="794219" spans="16:16" x14ac:dyDescent="0.3">
      <c r="P794219" s="83"/>
    </row>
    <row r="794220" spans="16:16" x14ac:dyDescent="0.3">
      <c r="P794220" s="83"/>
    </row>
    <row r="794221" spans="16:16" x14ac:dyDescent="0.3">
      <c r="P794221" s="83"/>
    </row>
    <row r="794222" spans="16:16" x14ac:dyDescent="0.3">
      <c r="P794222" s="83"/>
    </row>
    <row r="794223" spans="16:16" x14ac:dyDescent="0.3">
      <c r="P794223" s="83"/>
    </row>
    <row r="794224" spans="16:16" x14ac:dyDescent="0.3">
      <c r="P794224" s="83"/>
    </row>
    <row r="794225" spans="16:16" x14ac:dyDescent="0.3">
      <c r="P794225" s="83"/>
    </row>
    <row r="794226" spans="16:16" x14ac:dyDescent="0.3">
      <c r="P794226" s="83"/>
    </row>
    <row r="794227" spans="16:16" x14ac:dyDescent="0.3">
      <c r="P794227" s="83"/>
    </row>
    <row r="794228" spans="16:16" x14ac:dyDescent="0.3">
      <c r="P794228" s="83"/>
    </row>
    <row r="794229" spans="16:16" x14ac:dyDescent="0.3">
      <c r="P794229" s="83"/>
    </row>
    <row r="794230" spans="16:16" x14ac:dyDescent="0.3">
      <c r="P794230" s="83"/>
    </row>
    <row r="794231" spans="16:16" x14ac:dyDescent="0.3">
      <c r="P794231" s="83"/>
    </row>
    <row r="794232" spans="16:16" x14ac:dyDescent="0.3">
      <c r="P794232" s="83"/>
    </row>
    <row r="794233" spans="16:16" x14ac:dyDescent="0.3">
      <c r="P794233" s="83"/>
    </row>
    <row r="794234" spans="16:16" x14ac:dyDescent="0.3">
      <c r="P794234" s="83"/>
    </row>
    <row r="794235" spans="16:16" x14ac:dyDescent="0.3">
      <c r="P794235" s="83"/>
    </row>
    <row r="794236" spans="16:16" x14ac:dyDescent="0.3">
      <c r="P794236" s="83"/>
    </row>
    <row r="794237" spans="16:16" x14ac:dyDescent="0.3">
      <c r="P794237" s="83"/>
    </row>
    <row r="794238" spans="16:16" x14ac:dyDescent="0.3">
      <c r="P794238" s="83"/>
    </row>
    <row r="794239" spans="16:16" x14ac:dyDescent="0.3">
      <c r="P794239" s="83"/>
    </row>
    <row r="794240" spans="16:16" x14ac:dyDescent="0.3">
      <c r="P794240" s="83"/>
    </row>
    <row r="794241" spans="16:16" x14ac:dyDescent="0.3">
      <c r="P794241" s="83"/>
    </row>
    <row r="794242" spans="16:16" x14ac:dyDescent="0.3">
      <c r="P794242" s="83"/>
    </row>
    <row r="794243" spans="16:16" x14ac:dyDescent="0.3">
      <c r="P794243" s="83"/>
    </row>
    <row r="794244" spans="16:16" x14ac:dyDescent="0.3">
      <c r="P794244" s="83"/>
    </row>
    <row r="794245" spans="16:16" x14ac:dyDescent="0.3">
      <c r="P794245" s="83"/>
    </row>
    <row r="794246" spans="16:16" x14ac:dyDescent="0.3">
      <c r="P794246" s="83"/>
    </row>
    <row r="794247" spans="16:16" x14ac:dyDescent="0.3">
      <c r="P794247" s="83"/>
    </row>
    <row r="794248" spans="16:16" x14ac:dyDescent="0.3">
      <c r="P794248" s="83"/>
    </row>
    <row r="794249" spans="16:16" x14ac:dyDescent="0.3">
      <c r="P794249" s="83"/>
    </row>
    <row r="794250" spans="16:16" x14ac:dyDescent="0.3">
      <c r="P794250" s="83"/>
    </row>
    <row r="794251" spans="16:16" x14ac:dyDescent="0.3">
      <c r="P794251" s="83"/>
    </row>
    <row r="794252" spans="16:16" x14ac:dyDescent="0.3">
      <c r="P794252" s="83"/>
    </row>
    <row r="794253" spans="16:16" x14ac:dyDescent="0.3">
      <c r="P794253" s="83"/>
    </row>
    <row r="794254" spans="16:16" x14ac:dyDescent="0.3">
      <c r="P794254" s="83"/>
    </row>
    <row r="794255" spans="16:16" x14ac:dyDescent="0.3">
      <c r="P794255" s="83"/>
    </row>
    <row r="794256" spans="16:16" x14ac:dyDescent="0.3">
      <c r="P794256" s="83"/>
    </row>
    <row r="794257" spans="16:16" x14ac:dyDescent="0.3">
      <c r="P794257" s="83"/>
    </row>
    <row r="794258" spans="16:16" x14ac:dyDescent="0.3">
      <c r="P794258" s="83"/>
    </row>
    <row r="794259" spans="16:16" x14ac:dyDescent="0.3">
      <c r="P794259" s="83"/>
    </row>
    <row r="794260" spans="16:16" x14ac:dyDescent="0.3">
      <c r="P794260" s="83"/>
    </row>
    <row r="794261" spans="16:16" x14ac:dyDescent="0.3">
      <c r="P794261" s="83"/>
    </row>
    <row r="794262" spans="16:16" x14ac:dyDescent="0.3">
      <c r="P794262" s="83"/>
    </row>
    <row r="794263" spans="16:16" x14ac:dyDescent="0.3">
      <c r="P794263" s="83"/>
    </row>
    <row r="794264" spans="16:16" x14ac:dyDescent="0.3">
      <c r="P794264" s="83"/>
    </row>
    <row r="794265" spans="16:16" x14ac:dyDescent="0.3">
      <c r="P794265" s="83"/>
    </row>
    <row r="794266" spans="16:16" x14ac:dyDescent="0.3">
      <c r="P794266" s="83"/>
    </row>
    <row r="794267" spans="16:16" x14ac:dyDescent="0.3">
      <c r="P794267" s="83"/>
    </row>
    <row r="794268" spans="16:16" x14ac:dyDescent="0.3">
      <c r="P794268" s="83"/>
    </row>
    <row r="794269" spans="16:16" x14ac:dyDescent="0.3">
      <c r="P794269" s="83"/>
    </row>
    <row r="794270" spans="16:16" x14ac:dyDescent="0.3">
      <c r="P794270" s="83"/>
    </row>
    <row r="794271" spans="16:16" x14ac:dyDescent="0.3">
      <c r="P794271" s="83"/>
    </row>
    <row r="794272" spans="16:16" x14ac:dyDescent="0.3">
      <c r="P794272" s="83"/>
    </row>
    <row r="794273" spans="16:16" x14ac:dyDescent="0.3">
      <c r="P794273" s="83"/>
    </row>
    <row r="794274" spans="16:16" x14ac:dyDescent="0.3">
      <c r="P794274" s="83"/>
    </row>
    <row r="794275" spans="16:16" x14ac:dyDescent="0.3">
      <c r="P794275" s="83"/>
    </row>
    <row r="794276" spans="16:16" x14ac:dyDescent="0.3">
      <c r="P794276" s="83"/>
    </row>
    <row r="794277" spans="16:16" x14ac:dyDescent="0.3">
      <c r="P794277" s="83"/>
    </row>
    <row r="794278" spans="16:16" x14ac:dyDescent="0.3">
      <c r="P794278" s="83"/>
    </row>
    <row r="794279" spans="16:16" x14ac:dyDescent="0.3">
      <c r="P794279" s="83"/>
    </row>
    <row r="794280" spans="16:16" x14ac:dyDescent="0.3">
      <c r="P794280" s="83"/>
    </row>
    <row r="794281" spans="16:16" x14ac:dyDescent="0.3">
      <c r="P794281" s="83"/>
    </row>
    <row r="794282" spans="16:16" x14ac:dyDescent="0.3">
      <c r="P794282" s="83"/>
    </row>
    <row r="794283" spans="16:16" x14ac:dyDescent="0.3">
      <c r="P794283" s="83"/>
    </row>
    <row r="794284" spans="16:16" x14ac:dyDescent="0.3">
      <c r="P794284" s="83"/>
    </row>
    <row r="794285" spans="16:16" x14ac:dyDescent="0.3">
      <c r="P794285" s="83"/>
    </row>
    <row r="794286" spans="16:16" x14ac:dyDescent="0.3">
      <c r="P794286" s="83"/>
    </row>
    <row r="794287" spans="16:16" x14ac:dyDescent="0.3">
      <c r="P794287" s="83"/>
    </row>
    <row r="794288" spans="16:16" x14ac:dyDescent="0.3">
      <c r="P794288" s="83"/>
    </row>
    <row r="794289" spans="16:16" x14ac:dyDescent="0.3">
      <c r="P794289" s="83"/>
    </row>
    <row r="794290" spans="16:16" x14ac:dyDescent="0.3">
      <c r="P794290" s="83"/>
    </row>
    <row r="794291" spans="16:16" x14ac:dyDescent="0.3">
      <c r="P794291" s="83"/>
    </row>
    <row r="794292" spans="16:16" x14ac:dyDescent="0.3">
      <c r="P794292" s="83"/>
    </row>
    <row r="794293" spans="16:16" x14ac:dyDescent="0.3">
      <c r="P794293" s="83"/>
    </row>
    <row r="794294" spans="16:16" x14ac:dyDescent="0.3">
      <c r="P794294" s="83"/>
    </row>
    <row r="794295" spans="16:16" x14ac:dyDescent="0.3">
      <c r="P794295" s="83"/>
    </row>
    <row r="794296" spans="16:16" x14ac:dyDescent="0.3">
      <c r="P794296" s="83"/>
    </row>
    <row r="794297" spans="16:16" x14ac:dyDescent="0.3">
      <c r="P794297" s="83"/>
    </row>
    <row r="794298" spans="16:16" x14ac:dyDescent="0.3">
      <c r="P794298" s="83"/>
    </row>
    <row r="794299" spans="16:16" x14ac:dyDescent="0.3">
      <c r="P794299" s="83"/>
    </row>
    <row r="794300" spans="16:16" x14ac:dyDescent="0.3">
      <c r="P794300" s="83"/>
    </row>
    <row r="794301" spans="16:16" x14ac:dyDescent="0.3">
      <c r="P794301" s="83"/>
    </row>
    <row r="794302" spans="16:16" x14ac:dyDescent="0.3">
      <c r="P794302" s="83"/>
    </row>
    <row r="794303" spans="16:16" x14ac:dyDescent="0.3">
      <c r="P794303" s="83"/>
    </row>
    <row r="794304" spans="16:16" x14ac:dyDescent="0.3">
      <c r="P794304" s="83"/>
    </row>
    <row r="794305" spans="16:16" x14ac:dyDescent="0.3">
      <c r="P794305" s="83"/>
    </row>
    <row r="794306" spans="16:16" x14ac:dyDescent="0.3">
      <c r="P794306" s="83"/>
    </row>
    <row r="794307" spans="16:16" x14ac:dyDescent="0.3">
      <c r="P794307" s="83"/>
    </row>
    <row r="794308" spans="16:16" x14ac:dyDescent="0.3">
      <c r="P794308" s="83"/>
    </row>
    <row r="794309" spans="16:16" x14ac:dyDescent="0.3">
      <c r="P794309" s="83"/>
    </row>
    <row r="794310" spans="16:16" x14ac:dyDescent="0.3">
      <c r="P794310" s="83"/>
    </row>
    <row r="794311" spans="16:16" x14ac:dyDescent="0.3">
      <c r="P794311" s="83"/>
    </row>
    <row r="794312" spans="16:16" x14ac:dyDescent="0.3">
      <c r="P794312" s="83"/>
    </row>
    <row r="794313" spans="16:16" x14ac:dyDescent="0.3">
      <c r="P794313" s="83"/>
    </row>
    <row r="794314" spans="16:16" x14ac:dyDescent="0.3">
      <c r="P794314" s="83"/>
    </row>
    <row r="794315" spans="16:16" x14ac:dyDescent="0.3">
      <c r="P794315" s="83"/>
    </row>
    <row r="794316" spans="16:16" x14ac:dyDescent="0.3">
      <c r="P794316" s="83"/>
    </row>
    <row r="794317" spans="16:16" x14ac:dyDescent="0.3">
      <c r="P794317" s="83"/>
    </row>
    <row r="794318" spans="16:16" x14ac:dyDescent="0.3">
      <c r="P794318" s="83"/>
    </row>
    <row r="794319" spans="16:16" x14ac:dyDescent="0.3">
      <c r="P794319" s="83"/>
    </row>
    <row r="794320" spans="16:16" x14ac:dyDescent="0.3">
      <c r="P794320" s="83"/>
    </row>
    <row r="794321" spans="16:16" x14ac:dyDescent="0.3">
      <c r="P794321" s="83"/>
    </row>
    <row r="794322" spans="16:16" x14ac:dyDescent="0.3">
      <c r="P794322" s="83"/>
    </row>
    <row r="794323" spans="16:16" x14ac:dyDescent="0.3">
      <c r="P794323" s="83"/>
    </row>
    <row r="794324" spans="16:16" x14ac:dyDescent="0.3">
      <c r="P794324" s="83"/>
    </row>
    <row r="794325" spans="16:16" x14ac:dyDescent="0.3">
      <c r="P794325" s="83"/>
    </row>
    <row r="794326" spans="16:16" x14ac:dyDescent="0.3">
      <c r="P794326" s="83"/>
    </row>
    <row r="794327" spans="16:16" x14ac:dyDescent="0.3">
      <c r="P794327" s="83"/>
    </row>
    <row r="794328" spans="16:16" x14ac:dyDescent="0.3">
      <c r="P794328" s="83"/>
    </row>
    <row r="794329" spans="16:16" x14ac:dyDescent="0.3">
      <c r="P794329" s="83"/>
    </row>
    <row r="794330" spans="16:16" x14ac:dyDescent="0.3">
      <c r="P794330" s="83"/>
    </row>
    <row r="794331" spans="16:16" x14ac:dyDescent="0.3">
      <c r="P794331" s="83"/>
    </row>
    <row r="794332" spans="16:16" x14ac:dyDescent="0.3">
      <c r="P794332" s="83"/>
    </row>
    <row r="794333" spans="16:16" x14ac:dyDescent="0.3">
      <c r="P794333" s="83"/>
    </row>
    <row r="794334" spans="16:16" x14ac:dyDescent="0.3">
      <c r="P794334" s="83"/>
    </row>
    <row r="794335" spans="16:16" x14ac:dyDescent="0.3">
      <c r="P794335" s="83"/>
    </row>
    <row r="794336" spans="16:16" x14ac:dyDescent="0.3">
      <c r="P794336" s="83"/>
    </row>
    <row r="794337" spans="16:16" x14ac:dyDescent="0.3">
      <c r="P794337" s="83"/>
    </row>
    <row r="794338" spans="16:16" x14ac:dyDescent="0.3">
      <c r="P794338" s="83"/>
    </row>
    <row r="794339" spans="16:16" x14ac:dyDescent="0.3">
      <c r="P794339" s="83"/>
    </row>
    <row r="794340" spans="16:16" x14ac:dyDescent="0.3">
      <c r="P794340" s="83"/>
    </row>
    <row r="794341" spans="16:16" x14ac:dyDescent="0.3">
      <c r="P794341" s="83"/>
    </row>
    <row r="794342" spans="16:16" x14ac:dyDescent="0.3">
      <c r="P794342" s="83"/>
    </row>
    <row r="794343" spans="16:16" x14ac:dyDescent="0.3">
      <c r="P794343" s="83"/>
    </row>
    <row r="794344" spans="16:16" x14ac:dyDescent="0.3">
      <c r="P794344" s="83"/>
    </row>
    <row r="794345" spans="16:16" x14ac:dyDescent="0.3">
      <c r="P794345" s="83"/>
    </row>
    <row r="794346" spans="16:16" x14ac:dyDescent="0.3">
      <c r="P794346" s="83"/>
    </row>
    <row r="794347" spans="16:16" x14ac:dyDescent="0.3">
      <c r="P794347" s="83"/>
    </row>
    <row r="794348" spans="16:16" x14ac:dyDescent="0.3">
      <c r="P794348" s="83"/>
    </row>
    <row r="794349" spans="16:16" x14ac:dyDescent="0.3">
      <c r="P794349" s="83"/>
    </row>
    <row r="794350" spans="16:16" x14ac:dyDescent="0.3">
      <c r="P794350" s="83"/>
    </row>
    <row r="794351" spans="16:16" x14ac:dyDescent="0.3">
      <c r="P794351" s="83"/>
    </row>
    <row r="794352" spans="16:16" x14ac:dyDescent="0.3">
      <c r="P794352" s="83"/>
    </row>
    <row r="794353" spans="16:16" x14ac:dyDescent="0.3">
      <c r="P794353" s="83"/>
    </row>
    <row r="794354" spans="16:16" x14ac:dyDescent="0.3">
      <c r="P794354" s="83"/>
    </row>
    <row r="794355" spans="16:16" x14ac:dyDescent="0.3">
      <c r="P794355" s="83"/>
    </row>
    <row r="794356" spans="16:16" x14ac:dyDescent="0.3">
      <c r="P794356" s="83"/>
    </row>
    <row r="794357" spans="16:16" x14ac:dyDescent="0.3">
      <c r="P794357" s="83"/>
    </row>
    <row r="794358" spans="16:16" x14ac:dyDescent="0.3">
      <c r="P794358" s="83"/>
    </row>
    <row r="794359" spans="16:16" x14ac:dyDescent="0.3">
      <c r="P794359" s="83"/>
    </row>
    <row r="794360" spans="16:16" x14ac:dyDescent="0.3">
      <c r="P794360" s="83"/>
    </row>
    <row r="794361" spans="16:16" x14ac:dyDescent="0.3">
      <c r="P794361" s="83"/>
    </row>
    <row r="794362" spans="16:16" x14ac:dyDescent="0.3">
      <c r="P794362" s="83"/>
    </row>
    <row r="794363" spans="16:16" x14ac:dyDescent="0.3">
      <c r="P794363" s="83"/>
    </row>
    <row r="794364" spans="16:16" x14ac:dyDescent="0.3">
      <c r="P794364" s="83"/>
    </row>
    <row r="794365" spans="16:16" x14ac:dyDescent="0.3">
      <c r="P794365" s="83"/>
    </row>
    <row r="794366" spans="16:16" x14ac:dyDescent="0.3">
      <c r="P794366" s="83"/>
    </row>
    <row r="794367" spans="16:16" x14ac:dyDescent="0.3">
      <c r="P794367" s="83"/>
    </row>
    <row r="794368" spans="16:16" x14ac:dyDescent="0.3">
      <c r="P794368" s="83"/>
    </row>
    <row r="794369" spans="16:16" x14ac:dyDescent="0.3">
      <c r="P794369" s="83"/>
    </row>
    <row r="794370" spans="16:16" x14ac:dyDescent="0.3">
      <c r="P794370" s="83"/>
    </row>
    <row r="794371" spans="16:16" x14ac:dyDescent="0.3">
      <c r="P794371" s="83"/>
    </row>
    <row r="794372" spans="16:16" x14ac:dyDescent="0.3">
      <c r="P794372" s="83"/>
    </row>
    <row r="794373" spans="16:16" x14ac:dyDescent="0.3">
      <c r="P794373" s="83"/>
    </row>
    <row r="794374" spans="16:16" x14ac:dyDescent="0.3">
      <c r="P794374" s="83"/>
    </row>
    <row r="794375" spans="16:16" x14ac:dyDescent="0.3">
      <c r="P794375" s="83"/>
    </row>
    <row r="794376" spans="16:16" x14ac:dyDescent="0.3">
      <c r="P794376" s="83"/>
    </row>
    <row r="794377" spans="16:16" x14ac:dyDescent="0.3">
      <c r="P794377" s="83"/>
    </row>
    <row r="794378" spans="16:16" x14ac:dyDescent="0.3">
      <c r="P794378" s="83"/>
    </row>
    <row r="794379" spans="16:16" x14ac:dyDescent="0.3">
      <c r="P794379" s="83"/>
    </row>
    <row r="794380" spans="16:16" x14ac:dyDescent="0.3">
      <c r="P794380" s="83"/>
    </row>
    <row r="794381" spans="16:16" x14ac:dyDescent="0.3">
      <c r="P794381" s="83"/>
    </row>
    <row r="794382" spans="16:16" x14ac:dyDescent="0.3">
      <c r="P794382" s="83"/>
    </row>
    <row r="794383" spans="16:16" x14ac:dyDescent="0.3">
      <c r="P794383" s="83"/>
    </row>
    <row r="794384" spans="16:16" x14ac:dyDescent="0.3">
      <c r="P794384" s="83"/>
    </row>
    <row r="794385" spans="16:16" x14ac:dyDescent="0.3">
      <c r="P794385" s="83"/>
    </row>
    <row r="794386" spans="16:16" x14ac:dyDescent="0.3">
      <c r="P794386" s="83"/>
    </row>
    <row r="794387" spans="16:16" x14ac:dyDescent="0.3">
      <c r="P794387" s="83"/>
    </row>
    <row r="794388" spans="16:16" x14ac:dyDescent="0.3">
      <c r="P794388" s="83"/>
    </row>
    <row r="794389" spans="16:16" x14ac:dyDescent="0.3">
      <c r="P794389" s="83"/>
    </row>
    <row r="794390" spans="16:16" x14ac:dyDescent="0.3">
      <c r="P794390" s="83"/>
    </row>
    <row r="794391" spans="16:16" x14ac:dyDescent="0.3">
      <c r="P794391" s="83"/>
    </row>
    <row r="794392" spans="16:16" x14ac:dyDescent="0.3">
      <c r="P794392" s="83"/>
    </row>
    <row r="794393" spans="16:16" x14ac:dyDescent="0.3">
      <c r="P794393" s="83"/>
    </row>
    <row r="794394" spans="16:16" x14ac:dyDescent="0.3">
      <c r="P794394" s="83"/>
    </row>
    <row r="794395" spans="16:16" x14ac:dyDescent="0.3">
      <c r="P794395" s="83"/>
    </row>
    <row r="794396" spans="16:16" x14ac:dyDescent="0.3">
      <c r="P794396" s="83"/>
    </row>
    <row r="794397" spans="16:16" x14ac:dyDescent="0.3">
      <c r="P794397" s="83"/>
    </row>
    <row r="794398" spans="16:16" x14ac:dyDescent="0.3">
      <c r="P794398" s="83"/>
    </row>
    <row r="794399" spans="16:16" x14ac:dyDescent="0.3">
      <c r="P794399" s="83"/>
    </row>
    <row r="794400" spans="16:16" x14ac:dyDescent="0.3">
      <c r="P794400" s="83"/>
    </row>
    <row r="794401" spans="16:16" x14ac:dyDescent="0.3">
      <c r="P794401" s="83"/>
    </row>
    <row r="794402" spans="16:16" x14ac:dyDescent="0.3">
      <c r="P794402" s="83"/>
    </row>
    <row r="794403" spans="16:16" x14ac:dyDescent="0.3">
      <c r="P794403" s="83"/>
    </row>
    <row r="794404" spans="16:16" x14ac:dyDescent="0.3">
      <c r="P794404" s="83"/>
    </row>
    <row r="794405" spans="16:16" x14ac:dyDescent="0.3">
      <c r="P794405" s="83"/>
    </row>
    <row r="794406" spans="16:16" x14ac:dyDescent="0.3">
      <c r="P794406" s="83"/>
    </row>
    <row r="794407" spans="16:16" x14ac:dyDescent="0.3">
      <c r="P794407" s="83"/>
    </row>
    <row r="794408" spans="16:16" x14ac:dyDescent="0.3">
      <c r="P794408" s="83"/>
    </row>
    <row r="794409" spans="16:16" x14ac:dyDescent="0.3">
      <c r="P794409" s="83"/>
    </row>
    <row r="794410" spans="16:16" x14ac:dyDescent="0.3">
      <c r="P794410" s="83"/>
    </row>
    <row r="794411" spans="16:16" x14ac:dyDescent="0.3">
      <c r="P794411" s="83"/>
    </row>
    <row r="794412" spans="16:16" x14ac:dyDescent="0.3">
      <c r="P794412" s="83"/>
    </row>
    <row r="794413" spans="16:16" x14ac:dyDescent="0.3">
      <c r="P794413" s="83"/>
    </row>
    <row r="794414" spans="16:16" x14ac:dyDescent="0.3">
      <c r="P794414" s="83"/>
    </row>
    <row r="794415" spans="16:16" x14ac:dyDescent="0.3">
      <c r="P794415" s="83"/>
    </row>
    <row r="794416" spans="16:16" x14ac:dyDescent="0.3">
      <c r="P794416" s="83"/>
    </row>
    <row r="794417" spans="16:16" x14ac:dyDescent="0.3">
      <c r="P794417" s="83"/>
    </row>
    <row r="794418" spans="16:16" x14ac:dyDescent="0.3">
      <c r="P794418" s="83"/>
    </row>
    <row r="794419" spans="16:16" x14ac:dyDescent="0.3">
      <c r="P794419" s="83"/>
    </row>
    <row r="794420" spans="16:16" x14ac:dyDescent="0.3">
      <c r="P794420" s="83"/>
    </row>
    <row r="794421" spans="16:16" x14ac:dyDescent="0.3">
      <c r="P794421" s="83"/>
    </row>
    <row r="794422" spans="16:16" x14ac:dyDescent="0.3">
      <c r="P794422" s="83"/>
    </row>
    <row r="794423" spans="16:16" x14ac:dyDescent="0.3">
      <c r="P794423" s="83"/>
    </row>
    <row r="794424" spans="16:16" x14ac:dyDescent="0.3">
      <c r="P794424" s="83"/>
    </row>
    <row r="794425" spans="16:16" x14ac:dyDescent="0.3">
      <c r="P794425" s="83"/>
    </row>
    <row r="794426" spans="16:16" x14ac:dyDescent="0.3">
      <c r="P794426" s="83"/>
    </row>
    <row r="794427" spans="16:16" x14ac:dyDescent="0.3">
      <c r="P794427" s="83"/>
    </row>
    <row r="794428" spans="16:16" x14ac:dyDescent="0.3">
      <c r="P794428" s="83"/>
    </row>
    <row r="794429" spans="16:16" x14ac:dyDescent="0.3">
      <c r="P794429" s="83"/>
    </row>
    <row r="794430" spans="16:16" x14ac:dyDescent="0.3">
      <c r="P794430" s="83"/>
    </row>
    <row r="794431" spans="16:16" x14ac:dyDescent="0.3">
      <c r="P794431" s="83"/>
    </row>
    <row r="794432" spans="16:16" x14ac:dyDescent="0.3">
      <c r="P794432" s="83"/>
    </row>
    <row r="794433" spans="16:16" x14ac:dyDescent="0.3">
      <c r="P794433" s="83"/>
    </row>
    <row r="794434" spans="16:16" x14ac:dyDescent="0.3">
      <c r="P794434" s="83"/>
    </row>
    <row r="794435" spans="16:16" x14ac:dyDescent="0.3">
      <c r="P794435" s="83"/>
    </row>
    <row r="794436" spans="16:16" x14ac:dyDescent="0.3">
      <c r="P794436" s="83"/>
    </row>
    <row r="794437" spans="16:16" x14ac:dyDescent="0.3">
      <c r="P794437" s="83"/>
    </row>
    <row r="794438" spans="16:16" x14ac:dyDescent="0.3">
      <c r="P794438" s="83"/>
    </row>
    <row r="794439" spans="16:16" x14ac:dyDescent="0.3">
      <c r="P794439" s="83"/>
    </row>
    <row r="794440" spans="16:16" x14ac:dyDescent="0.3">
      <c r="P794440" s="83"/>
    </row>
    <row r="794441" spans="16:16" x14ac:dyDescent="0.3">
      <c r="P794441" s="83"/>
    </row>
    <row r="794442" spans="16:16" x14ac:dyDescent="0.3">
      <c r="P794442" s="83"/>
    </row>
    <row r="794443" spans="16:16" x14ac:dyDescent="0.3">
      <c r="P794443" s="83"/>
    </row>
    <row r="794444" spans="16:16" x14ac:dyDescent="0.3">
      <c r="P794444" s="83"/>
    </row>
    <row r="794445" spans="16:16" x14ac:dyDescent="0.3">
      <c r="P794445" s="83"/>
    </row>
    <row r="794446" spans="16:16" x14ac:dyDescent="0.3">
      <c r="P794446" s="83"/>
    </row>
    <row r="794447" spans="16:16" x14ac:dyDescent="0.3">
      <c r="P794447" s="83"/>
    </row>
    <row r="794448" spans="16:16" x14ac:dyDescent="0.3">
      <c r="P794448" s="83"/>
    </row>
    <row r="794449" spans="16:16" x14ac:dyDescent="0.3">
      <c r="P794449" s="83"/>
    </row>
    <row r="794450" spans="16:16" x14ac:dyDescent="0.3">
      <c r="P794450" s="83"/>
    </row>
    <row r="794451" spans="16:16" x14ac:dyDescent="0.3">
      <c r="P794451" s="83"/>
    </row>
    <row r="794452" spans="16:16" x14ac:dyDescent="0.3">
      <c r="P794452" s="83"/>
    </row>
    <row r="794453" spans="16:16" x14ac:dyDescent="0.3">
      <c r="P794453" s="83"/>
    </row>
    <row r="794454" spans="16:16" x14ac:dyDescent="0.3">
      <c r="P794454" s="83"/>
    </row>
    <row r="794455" spans="16:16" x14ac:dyDescent="0.3">
      <c r="P794455" s="83"/>
    </row>
    <row r="794456" spans="16:16" x14ac:dyDescent="0.3">
      <c r="P794456" s="83"/>
    </row>
    <row r="794457" spans="16:16" x14ac:dyDescent="0.3">
      <c r="P794457" s="83"/>
    </row>
    <row r="794458" spans="16:16" x14ac:dyDescent="0.3">
      <c r="P794458" s="83"/>
    </row>
    <row r="794459" spans="16:16" x14ac:dyDescent="0.3">
      <c r="P794459" s="83"/>
    </row>
    <row r="794460" spans="16:16" x14ac:dyDescent="0.3">
      <c r="P794460" s="83"/>
    </row>
    <row r="794461" spans="16:16" x14ac:dyDescent="0.3">
      <c r="P794461" s="83"/>
    </row>
    <row r="794462" spans="16:16" x14ac:dyDescent="0.3">
      <c r="P794462" s="83"/>
    </row>
    <row r="794463" spans="16:16" x14ac:dyDescent="0.3">
      <c r="P794463" s="83"/>
    </row>
    <row r="794464" spans="16:16" x14ac:dyDescent="0.3">
      <c r="P794464" s="83"/>
    </row>
    <row r="794465" spans="16:16" x14ac:dyDescent="0.3">
      <c r="P794465" s="83"/>
    </row>
    <row r="794466" spans="16:16" x14ac:dyDescent="0.3">
      <c r="P794466" s="83"/>
    </row>
    <row r="794467" spans="16:16" x14ac:dyDescent="0.3">
      <c r="P794467" s="83"/>
    </row>
    <row r="794468" spans="16:16" x14ac:dyDescent="0.3">
      <c r="P794468" s="83"/>
    </row>
    <row r="794469" spans="16:16" x14ac:dyDescent="0.3">
      <c r="P794469" s="83"/>
    </row>
    <row r="794470" spans="16:16" x14ac:dyDescent="0.3">
      <c r="P794470" s="83"/>
    </row>
    <row r="794471" spans="16:16" x14ac:dyDescent="0.3">
      <c r="P794471" s="83"/>
    </row>
    <row r="794472" spans="16:16" x14ac:dyDescent="0.3">
      <c r="P794472" s="83"/>
    </row>
    <row r="794473" spans="16:16" x14ac:dyDescent="0.3">
      <c r="P794473" s="83"/>
    </row>
    <row r="794474" spans="16:16" x14ac:dyDescent="0.3">
      <c r="P794474" s="83"/>
    </row>
    <row r="794475" spans="16:16" x14ac:dyDescent="0.3">
      <c r="P794475" s="83"/>
    </row>
    <row r="794476" spans="16:16" x14ac:dyDescent="0.3">
      <c r="P794476" s="83"/>
    </row>
    <row r="794477" spans="16:16" x14ac:dyDescent="0.3">
      <c r="P794477" s="83"/>
    </row>
    <row r="794478" spans="16:16" x14ac:dyDescent="0.3">
      <c r="P794478" s="83"/>
    </row>
    <row r="794479" spans="16:16" x14ac:dyDescent="0.3">
      <c r="P794479" s="83"/>
    </row>
    <row r="794480" spans="16:16" x14ac:dyDescent="0.3">
      <c r="P794480" s="83"/>
    </row>
    <row r="794481" spans="16:16" x14ac:dyDescent="0.3">
      <c r="P794481" s="83"/>
    </row>
    <row r="794482" spans="16:16" x14ac:dyDescent="0.3">
      <c r="P794482" s="83"/>
    </row>
    <row r="794483" spans="16:16" x14ac:dyDescent="0.3">
      <c r="P794483" s="83"/>
    </row>
    <row r="794484" spans="16:16" x14ac:dyDescent="0.3">
      <c r="P794484" s="83"/>
    </row>
    <row r="794485" spans="16:16" x14ac:dyDescent="0.3">
      <c r="P794485" s="83"/>
    </row>
    <row r="794486" spans="16:16" x14ac:dyDescent="0.3">
      <c r="P794486" s="83"/>
    </row>
    <row r="794487" spans="16:16" x14ac:dyDescent="0.3">
      <c r="P794487" s="83"/>
    </row>
    <row r="794488" spans="16:16" x14ac:dyDescent="0.3">
      <c r="P794488" s="83"/>
    </row>
    <row r="794489" spans="16:16" x14ac:dyDescent="0.3">
      <c r="P794489" s="83"/>
    </row>
    <row r="794490" spans="16:16" x14ac:dyDescent="0.3">
      <c r="P794490" s="83"/>
    </row>
    <row r="794491" spans="16:16" x14ac:dyDescent="0.3">
      <c r="P794491" s="83"/>
    </row>
    <row r="794492" spans="16:16" x14ac:dyDescent="0.3">
      <c r="P794492" s="83"/>
    </row>
    <row r="794493" spans="16:16" x14ac:dyDescent="0.3">
      <c r="P794493" s="83"/>
    </row>
    <row r="794494" spans="16:16" x14ac:dyDescent="0.3">
      <c r="P794494" s="83"/>
    </row>
    <row r="794495" spans="16:16" x14ac:dyDescent="0.3">
      <c r="P794495" s="83"/>
    </row>
    <row r="794496" spans="16:16" x14ac:dyDescent="0.3">
      <c r="P794496" s="83"/>
    </row>
    <row r="794497" spans="16:16" x14ac:dyDescent="0.3">
      <c r="P794497" s="83"/>
    </row>
    <row r="794498" spans="16:16" x14ac:dyDescent="0.3">
      <c r="P794498" s="83"/>
    </row>
    <row r="794499" spans="16:16" x14ac:dyDescent="0.3">
      <c r="P794499" s="83"/>
    </row>
    <row r="794500" spans="16:16" x14ac:dyDescent="0.3">
      <c r="P794500" s="83"/>
    </row>
    <row r="794501" spans="16:16" x14ac:dyDescent="0.3">
      <c r="P794501" s="83"/>
    </row>
    <row r="794502" spans="16:16" x14ac:dyDescent="0.3">
      <c r="P794502" s="83"/>
    </row>
    <row r="794503" spans="16:16" x14ac:dyDescent="0.3">
      <c r="P794503" s="83"/>
    </row>
    <row r="794504" spans="16:16" x14ac:dyDescent="0.3">
      <c r="P794504" s="83"/>
    </row>
    <row r="794505" spans="16:16" x14ac:dyDescent="0.3">
      <c r="P794505" s="83"/>
    </row>
    <row r="794506" spans="16:16" x14ac:dyDescent="0.3">
      <c r="P794506" s="83"/>
    </row>
    <row r="794507" spans="16:16" x14ac:dyDescent="0.3">
      <c r="P794507" s="83"/>
    </row>
    <row r="794508" spans="16:16" x14ac:dyDescent="0.3">
      <c r="P794508" s="83"/>
    </row>
    <row r="794509" spans="16:16" x14ac:dyDescent="0.3">
      <c r="P794509" s="83"/>
    </row>
    <row r="794510" spans="16:16" x14ac:dyDescent="0.3">
      <c r="P794510" s="83"/>
    </row>
    <row r="794511" spans="16:16" x14ac:dyDescent="0.3">
      <c r="P794511" s="83"/>
    </row>
    <row r="794512" spans="16:16" x14ac:dyDescent="0.3">
      <c r="P794512" s="83"/>
    </row>
    <row r="794513" spans="16:16" x14ac:dyDescent="0.3">
      <c r="P794513" s="83"/>
    </row>
    <row r="794514" spans="16:16" x14ac:dyDescent="0.3">
      <c r="P794514" s="83"/>
    </row>
    <row r="794515" spans="16:16" x14ac:dyDescent="0.3">
      <c r="P794515" s="83"/>
    </row>
    <row r="794516" spans="16:16" x14ac:dyDescent="0.3">
      <c r="P794516" s="83"/>
    </row>
    <row r="794517" spans="16:16" x14ac:dyDescent="0.3">
      <c r="P794517" s="83"/>
    </row>
    <row r="794518" spans="16:16" x14ac:dyDescent="0.3">
      <c r="P794518" s="83"/>
    </row>
    <row r="794519" spans="16:16" x14ac:dyDescent="0.3">
      <c r="P794519" s="83"/>
    </row>
    <row r="794520" spans="16:16" x14ac:dyDescent="0.3">
      <c r="P794520" s="83"/>
    </row>
    <row r="794521" spans="16:16" x14ac:dyDescent="0.3">
      <c r="P794521" s="83"/>
    </row>
    <row r="794522" spans="16:16" x14ac:dyDescent="0.3">
      <c r="P794522" s="83"/>
    </row>
    <row r="794523" spans="16:16" x14ac:dyDescent="0.3">
      <c r="P794523" s="83"/>
    </row>
    <row r="794524" spans="16:16" x14ac:dyDescent="0.3">
      <c r="P794524" s="83"/>
    </row>
    <row r="794525" spans="16:16" x14ac:dyDescent="0.3">
      <c r="P794525" s="83"/>
    </row>
    <row r="794526" spans="16:16" x14ac:dyDescent="0.3">
      <c r="P794526" s="83"/>
    </row>
    <row r="794527" spans="16:16" x14ac:dyDescent="0.3">
      <c r="P794527" s="83"/>
    </row>
    <row r="794528" spans="16:16" x14ac:dyDescent="0.3">
      <c r="P794528" s="83"/>
    </row>
    <row r="794529" spans="16:16" x14ac:dyDescent="0.3">
      <c r="P794529" s="83"/>
    </row>
    <row r="794530" spans="16:16" x14ac:dyDescent="0.3">
      <c r="P794530" s="83"/>
    </row>
    <row r="794531" spans="16:16" x14ac:dyDescent="0.3">
      <c r="P794531" s="83"/>
    </row>
    <row r="794532" spans="16:16" x14ac:dyDescent="0.3">
      <c r="P794532" s="83"/>
    </row>
    <row r="794533" spans="16:16" x14ac:dyDescent="0.3">
      <c r="P794533" s="83"/>
    </row>
    <row r="794534" spans="16:16" x14ac:dyDescent="0.3">
      <c r="P794534" s="83"/>
    </row>
    <row r="794535" spans="16:16" x14ac:dyDescent="0.3">
      <c r="P794535" s="83"/>
    </row>
    <row r="794536" spans="16:16" x14ac:dyDescent="0.3">
      <c r="P794536" s="83"/>
    </row>
    <row r="794537" spans="16:16" x14ac:dyDescent="0.3">
      <c r="P794537" s="83"/>
    </row>
    <row r="794538" spans="16:16" x14ac:dyDescent="0.3">
      <c r="P794538" s="83"/>
    </row>
    <row r="794539" spans="16:16" x14ac:dyDescent="0.3">
      <c r="P794539" s="83"/>
    </row>
    <row r="794540" spans="16:16" x14ac:dyDescent="0.3">
      <c r="P794540" s="83"/>
    </row>
    <row r="794541" spans="16:16" x14ac:dyDescent="0.3">
      <c r="P794541" s="83"/>
    </row>
    <row r="794542" spans="16:16" x14ac:dyDescent="0.3">
      <c r="P794542" s="83"/>
    </row>
    <row r="794543" spans="16:16" x14ac:dyDescent="0.3">
      <c r="P794543" s="83"/>
    </row>
    <row r="794544" spans="16:16" x14ac:dyDescent="0.3">
      <c r="P794544" s="83"/>
    </row>
    <row r="794545" spans="16:16" x14ac:dyDescent="0.3">
      <c r="P794545" s="83"/>
    </row>
    <row r="794546" spans="16:16" x14ac:dyDescent="0.3">
      <c r="P794546" s="83"/>
    </row>
    <row r="794547" spans="16:16" x14ac:dyDescent="0.3">
      <c r="P794547" s="83"/>
    </row>
    <row r="794548" spans="16:16" x14ac:dyDescent="0.3">
      <c r="P794548" s="83"/>
    </row>
    <row r="794549" spans="16:16" x14ac:dyDescent="0.3">
      <c r="P794549" s="83"/>
    </row>
    <row r="794550" spans="16:16" x14ac:dyDescent="0.3">
      <c r="P794550" s="83"/>
    </row>
    <row r="794551" spans="16:16" x14ac:dyDescent="0.3">
      <c r="P794551" s="83"/>
    </row>
    <row r="794552" spans="16:16" x14ac:dyDescent="0.3">
      <c r="P794552" s="83"/>
    </row>
    <row r="794553" spans="16:16" x14ac:dyDescent="0.3">
      <c r="P794553" s="83"/>
    </row>
    <row r="794554" spans="16:16" x14ac:dyDescent="0.3">
      <c r="P794554" s="83"/>
    </row>
    <row r="794555" spans="16:16" x14ac:dyDescent="0.3">
      <c r="P794555" s="83"/>
    </row>
    <row r="794556" spans="16:16" x14ac:dyDescent="0.3">
      <c r="P794556" s="83"/>
    </row>
    <row r="794557" spans="16:16" x14ac:dyDescent="0.3">
      <c r="P794557" s="83"/>
    </row>
    <row r="794558" spans="16:16" x14ac:dyDescent="0.3">
      <c r="P794558" s="83"/>
    </row>
    <row r="794559" spans="16:16" x14ac:dyDescent="0.3">
      <c r="P794559" s="83"/>
    </row>
    <row r="794560" spans="16:16" x14ac:dyDescent="0.3">
      <c r="P794560" s="83"/>
    </row>
    <row r="794561" spans="16:16" x14ac:dyDescent="0.3">
      <c r="P794561" s="83"/>
    </row>
    <row r="794562" spans="16:16" x14ac:dyDescent="0.3">
      <c r="P794562" s="83"/>
    </row>
    <row r="794563" spans="16:16" x14ac:dyDescent="0.3">
      <c r="P794563" s="83"/>
    </row>
    <row r="794564" spans="16:16" x14ac:dyDescent="0.3">
      <c r="P794564" s="83"/>
    </row>
    <row r="794565" spans="16:16" x14ac:dyDescent="0.3">
      <c r="P794565" s="83"/>
    </row>
    <row r="794566" spans="16:16" x14ac:dyDescent="0.3">
      <c r="P794566" s="83"/>
    </row>
    <row r="794567" spans="16:16" x14ac:dyDescent="0.3">
      <c r="P794567" s="83"/>
    </row>
    <row r="794568" spans="16:16" x14ac:dyDescent="0.3">
      <c r="P794568" s="83"/>
    </row>
    <row r="794569" spans="16:16" x14ac:dyDescent="0.3">
      <c r="P794569" s="83"/>
    </row>
    <row r="794570" spans="16:16" x14ac:dyDescent="0.3">
      <c r="P794570" s="83"/>
    </row>
    <row r="794571" spans="16:16" x14ac:dyDescent="0.3">
      <c r="P794571" s="83"/>
    </row>
    <row r="794572" spans="16:16" x14ac:dyDescent="0.3">
      <c r="P794572" s="83"/>
    </row>
    <row r="794573" spans="16:16" x14ac:dyDescent="0.3">
      <c r="P794573" s="83"/>
    </row>
    <row r="794574" spans="16:16" x14ac:dyDescent="0.3">
      <c r="P794574" s="83"/>
    </row>
    <row r="794575" spans="16:16" x14ac:dyDescent="0.3">
      <c r="P794575" s="83"/>
    </row>
    <row r="794576" spans="16:16" x14ac:dyDescent="0.3">
      <c r="P794576" s="83"/>
    </row>
    <row r="794577" spans="16:16" x14ac:dyDescent="0.3">
      <c r="P794577" s="83"/>
    </row>
    <row r="794578" spans="16:16" x14ac:dyDescent="0.3">
      <c r="P794578" s="83"/>
    </row>
    <row r="794579" spans="16:16" x14ac:dyDescent="0.3">
      <c r="P794579" s="83"/>
    </row>
    <row r="794580" spans="16:16" x14ac:dyDescent="0.3">
      <c r="P794580" s="83"/>
    </row>
    <row r="794581" spans="16:16" x14ac:dyDescent="0.3">
      <c r="P794581" s="83"/>
    </row>
    <row r="794582" spans="16:16" x14ac:dyDescent="0.3">
      <c r="P794582" s="83"/>
    </row>
    <row r="794583" spans="16:16" x14ac:dyDescent="0.3">
      <c r="P794583" s="83"/>
    </row>
    <row r="794584" spans="16:16" x14ac:dyDescent="0.3">
      <c r="P794584" s="83"/>
    </row>
    <row r="794585" spans="16:16" x14ac:dyDescent="0.3">
      <c r="P794585" s="83"/>
    </row>
    <row r="794586" spans="16:16" x14ac:dyDescent="0.3">
      <c r="P794586" s="83"/>
    </row>
    <row r="794587" spans="16:16" x14ac:dyDescent="0.3">
      <c r="P794587" s="83"/>
    </row>
    <row r="794588" spans="16:16" x14ac:dyDescent="0.3">
      <c r="P794588" s="83"/>
    </row>
    <row r="794589" spans="16:16" x14ac:dyDescent="0.3">
      <c r="P794589" s="83"/>
    </row>
    <row r="794590" spans="16:16" x14ac:dyDescent="0.3">
      <c r="P794590" s="83"/>
    </row>
    <row r="794591" spans="16:16" x14ac:dyDescent="0.3">
      <c r="P794591" s="83"/>
    </row>
    <row r="794592" spans="16:16" x14ac:dyDescent="0.3">
      <c r="P794592" s="83"/>
    </row>
    <row r="794593" spans="16:16" x14ac:dyDescent="0.3">
      <c r="P794593" s="83"/>
    </row>
    <row r="794594" spans="16:16" x14ac:dyDescent="0.3">
      <c r="P794594" s="83"/>
    </row>
    <row r="794595" spans="16:16" x14ac:dyDescent="0.3">
      <c r="P794595" s="83"/>
    </row>
    <row r="794596" spans="16:16" x14ac:dyDescent="0.3">
      <c r="P794596" s="83"/>
    </row>
    <row r="794597" spans="16:16" x14ac:dyDescent="0.3">
      <c r="P794597" s="83"/>
    </row>
    <row r="794598" spans="16:16" x14ac:dyDescent="0.3">
      <c r="P794598" s="83"/>
    </row>
    <row r="794599" spans="16:16" x14ac:dyDescent="0.3">
      <c r="P794599" s="83"/>
    </row>
    <row r="794600" spans="16:16" x14ac:dyDescent="0.3">
      <c r="P794600" s="83"/>
    </row>
    <row r="794601" spans="16:16" x14ac:dyDescent="0.3">
      <c r="P794601" s="83"/>
    </row>
    <row r="794602" spans="16:16" x14ac:dyDescent="0.3">
      <c r="P794602" s="83"/>
    </row>
    <row r="794603" spans="16:16" x14ac:dyDescent="0.3">
      <c r="P794603" s="83"/>
    </row>
    <row r="794604" spans="16:16" x14ac:dyDescent="0.3">
      <c r="P794604" s="83"/>
    </row>
    <row r="794605" spans="16:16" x14ac:dyDescent="0.3">
      <c r="P794605" s="83"/>
    </row>
    <row r="794606" spans="16:16" x14ac:dyDescent="0.3">
      <c r="P794606" s="83"/>
    </row>
    <row r="794607" spans="16:16" x14ac:dyDescent="0.3">
      <c r="P794607" s="83"/>
    </row>
    <row r="794608" spans="16:16" x14ac:dyDescent="0.3">
      <c r="P794608" s="83"/>
    </row>
    <row r="794609" spans="16:16" x14ac:dyDescent="0.3">
      <c r="P794609" s="83"/>
    </row>
    <row r="794610" spans="16:16" x14ac:dyDescent="0.3">
      <c r="P794610" s="83"/>
    </row>
    <row r="794611" spans="16:16" x14ac:dyDescent="0.3">
      <c r="P794611" s="83"/>
    </row>
    <row r="794612" spans="16:16" x14ac:dyDescent="0.3">
      <c r="P794612" s="83"/>
    </row>
    <row r="794613" spans="16:16" x14ac:dyDescent="0.3">
      <c r="P794613" s="83"/>
    </row>
    <row r="794614" spans="16:16" x14ac:dyDescent="0.3">
      <c r="P794614" s="83"/>
    </row>
    <row r="794615" spans="16:16" x14ac:dyDescent="0.3">
      <c r="P794615" s="83"/>
    </row>
    <row r="794616" spans="16:16" x14ac:dyDescent="0.3">
      <c r="P794616" s="83"/>
    </row>
    <row r="794617" spans="16:16" x14ac:dyDescent="0.3">
      <c r="P794617" s="83"/>
    </row>
    <row r="794618" spans="16:16" x14ac:dyDescent="0.3">
      <c r="P794618" s="83"/>
    </row>
    <row r="794619" spans="16:16" x14ac:dyDescent="0.3">
      <c r="P794619" s="83"/>
    </row>
    <row r="794620" spans="16:16" x14ac:dyDescent="0.3">
      <c r="P794620" s="83"/>
    </row>
    <row r="794621" spans="16:16" x14ac:dyDescent="0.3">
      <c r="P794621" s="83"/>
    </row>
    <row r="794622" spans="16:16" x14ac:dyDescent="0.3">
      <c r="P794622" s="83"/>
    </row>
    <row r="794623" spans="16:16" x14ac:dyDescent="0.3">
      <c r="P794623" s="83"/>
    </row>
    <row r="794624" spans="16:16" x14ac:dyDescent="0.3">
      <c r="P794624" s="83"/>
    </row>
    <row r="794625" spans="16:16" x14ac:dyDescent="0.3">
      <c r="P794625" s="83"/>
    </row>
    <row r="794626" spans="16:16" x14ac:dyDescent="0.3">
      <c r="P794626" s="83"/>
    </row>
    <row r="794627" spans="16:16" x14ac:dyDescent="0.3">
      <c r="P794627" s="83"/>
    </row>
    <row r="794628" spans="16:16" x14ac:dyDescent="0.3">
      <c r="P794628" s="83"/>
    </row>
    <row r="794629" spans="16:16" x14ac:dyDescent="0.3">
      <c r="P794629" s="83"/>
    </row>
    <row r="794630" spans="16:16" x14ac:dyDescent="0.3">
      <c r="P794630" s="83"/>
    </row>
    <row r="794631" spans="16:16" x14ac:dyDescent="0.3">
      <c r="P794631" s="83"/>
    </row>
    <row r="794632" spans="16:16" x14ac:dyDescent="0.3">
      <c r="P794632" s="83"/>
    </row>
    <row r="794633" spans="16:16" x14ac:dyDescent="0.3">
      <c r="P794633" s="83"/>
    </row>
    <row r="794634" spans="16:16" x14ac:dyDescent="0.3">
      <c r="P794634" s="83"/>
    </row>
    <row r="794635" spans="16:16" x14ac:dyDescent="0.3">
      <c r="P794635" s="83"/>
    </row>
    <row r="794636" spans="16:16" x14ac:dyDescent="0.3">
      <c r="P794636" s="83"/>
    </row>
    <row r="794637" spans="16:16" x14ac:dyDescent="0.3">
      <c r="P794637" s="83"/>
    </row>
    <row r="794638" spans="16:16" x14ac:dyDescent="0.3">
      <c r="P794638" s="83"/>
    </row>
    <row r="794639" spans="16:16" x14ac:dyDescent="0.3">
      <c r="P794639" s="83"/>
    </row>
    <row r="794640" spans="16:16" x14ac:dyDescent="0.3">
      <c r="P794640" s="83"/>
    </row>
    <row r="794641" spans="16:16" x14ac:dyDescent="0.3">
      <c r="P794641" s="83"/>
    </row>
    <row r="794642" spans="16:16" x14ac:dyDescent="0.3">
      <c r="P794642" s="83"/>
    </row>
    <row r="794643" spans="16:16" x14ac:dyDescent="0.3">
      <c r="P794643" s="83"/>
    </row>
    <row r="794644" spans="16:16" x14ac:dyDescent="0.3">
      <c r="P794644" s="83"/>
    </row>
    <row r="794645" spans="16:16" x14ac:dyDescent="0.3">
      <c r="P794645" s="83"/>
    </row>
    <row r="794646" spans="16:16" x14ac:dyDescent="0.3">
      <c r="P794646" s="83"/>
    </row>
    <row r="794647" spans="16:16" x14ac:dyDescent="0.3">
      <c r="P794647" s="83"/>
    </row>
    <row r="794648" spans="16:16" x14ac:dyDescent="0.3">
      <c r="P794648" s="83"/>
    </row>
    <row r="794649" spans="16:16" x14ac:dyDescent="0.3">
      <c r="P794649" s="83"/>
    </row>
    <row r="794650" spans="16:16" x14ac:dyDescent="0.3">
      <c r="P794650" s="83"/>
    </row>
    <row r="794651" spans="16:16" x14ac:dyDescent="0.3">
      <c r="P794651" s="83"/>
    </row>
    <row r="794652" spans="16:16" x14ac:dyDescent="0.3">
      <c r="P794652" s="83"/>
    </row>
    <row r="794653" spans="16:16" x14ac:dyDescent="0.3">
      <c r="P794653" s="83"/>
    </row>
    <row r="794654" spans="16:16" x14ac:dyDescent="0.3">
      <c r="P794654" s="83"/>
    </row>
    <row r="794655" spans="16:16" x14ac:dyDescent="0.3">
      <c r="P794655" s="83"/>
    </row>
    <row r="794656" spans="16:16" x14ac:dyDescent="0.3">
      <c r="P794656" s="83"/>
    </row>
    <row r="794657" spans="16:16" x14ac:dyDescent="0.3">
      <c r="P794657" s="83"/>
    </row>
    <row r="794658" spans="16:16" x14ac:dyDescent="0.3">
      <c r="P794658" s="83"/>
    </row>
    <row r="794659" spans="16:16" x14ac:dyDescent="0.3">
      <c r="P794659" s="83"/>
    </row>
    <row r="794660" spans="16:16" x14ac:dyDescent="0.3">
      <c r="P794660" s="83"/>
    </row>
    <row r="794661" spans="16:16" x14ac:dyDescent="0.3">
      <c r="P794661" s="83"/>
    </row>
    <row r="794662" spans="16:16" x14ac:dyDescent="0.3">
      <c r="P794662" s="83"/>
    </row>
    <row r="794663" spans="16:16" x14ac:dyDescent="0.3">
      <c r="P794663" s="83"/>
    </row>
    <row r="794664" spans="16:16" x14ac:dyDescent="0.3">
      <c r="P794664" s="83"/>
    </row>
    <row r="794665" spans="16:16" x14ac:dyDescent="0.3">
      <c r="P794665" s="83"/>
    </row>
    <row r="794666" spans="16:16" x14ac:dyDescent="0.3">
      <c r="P794666" s="83"/>
    </row>
    <row r="794667" spans="16:16" x14ac:dyDescent="0.3">
      <c r="P794667" s="83"/>
    </row>
    <row r="794668" spans="16:16" x14ac:dyDescent="0.3">
      <c r="P794668" s="83"/>
    </row>
    <row r="794669" spans="16:16" x14ac:dyDescent="0.3">
      <c r="P794669" s="83"/>
    </row>
    <row r="794670" spans="16:16" x14ac:dyDescent="0.3">
      <c r="P794670" s="83"/>
    </row>
    <row r="794671" spans="16:16" x14ac:dyDescent="0.3">
      <c r="P794671" s="83"/>
    </row>
    <row r="794672" spans="16:16" x14ac:dyDescent="0.3">
      <c r="P794672" s="83"/>
    </row>
    <row r="794673" spans="16:16" x14ac:dyDescent="0.3">
      <c r="P794673" s="83"/>
    </row>
    <row r="794674" spans="16:16" x14ac:dyDescent="0.3">
      <c r="P794674" s="83"/>
    </row>
    <row r="794675" spans="16:16" x14ac:dyDescent="0.3">
      <c r="P794675" s="83"/>
    </row>
    <row r="794676" spans="16:16" x14ac:dyDescent="0.3">
      <c r="P794676" s="83"/>
    </row>
    <row r="794677" spans="16:16" x14ac:dyDescent="0.3">
      <c r="P794677" s="83"/>
    </row>
    <row r="794678" spans="16:16" x14ac:dyDescent="0.3">
      <c r="P794678" s="83"/>
    </row>
    <row r="794679" spans="16:16" x14ac:dyDescent="0.3">
      <c r="P794679" s="83"/>
    </row>
    <row r="794680" spans="16:16" x14ac:dyDescent="0.3">
      <c r="P794680" s="83"/>
    </row>
    <row r="794681" spans="16:16" x14ac:dyDescent="0.3">
      <c r="P794681" s="83"/>
    </row>
    <row r="794682" spans="16:16" x14ac:dyDescent="0.3">
      <c r="P794682" s="83"/>
    </row>
    <row r="794683" spans="16:16" x14ac:dyDescent="0.3">
      <c r="P794683" s="83"/>
    </row>
    <row r="794684" spans="16:16" x14ac:dyDescent="0.3">
      <c r="P794684" s="83"/>
    </row>
    <row r="794685" spans="16:16" x14ac:dyDescent="0.3">
      <c r="P794685" s="83"/>
    </row>
    <row r="794686" spans="16:16" x14ac:dyDescent="0.3">
      <c r="P794686" s="83"/>
    </row>
    <row r="794687" spans="16:16" x14ac:dyDescent="0.3">
      <c r="P794687" s="83"/>
    </row>
    <row r="794688" spans="16:16" x14ac:dyDescent="0.3">
      <c r="P794688" s="83"/>
    </row>
    <row r="794689" spans="16:16" x14ac:dyDescent="0.3">
      <c r="P794689" s="83"/>
    </row>
    <row r="794690" spans="16:16" x14ac:dyDescent="0.3">
      <c r="P794690" s="83"/>
    </row>
    <row r="794691" spans="16:16" x14ac:dyDescent="0.3">
      <c r="P794691" s="83"/>
    </row>
    <row r="794692" spans="16:16" x14ac:dyDescent="0.3">
      <c r="P794692" s="83"/>
    </row>
    <row r="794693" spans="16:16" x14ac:dyDescent="0.3">
      <c r="P794693" s="83"/>
    </row>
    <row r="794694" spans="16:16" x14ac:dyDescent="0.3">
      <c r="P794694" s="83"/>
    </row>
    <row r="794695" spans="16:16" x14ac:dyDescent="0.3">
      <c r="P794695" s="83"/>
    </row>
    <row r="794696" spans="16:16" x14ac:dyDescent="0.3">
      <c r="P794696" s="83"/>
    </row>
    <row r="794697" spans="16:16" x14ac:dyDescent="0.3">
      <c r="P794697" s="83"/>
    </row>
    <row r="794698" spans="16:16" x14ac:dyDescent="0.3">
      <c r="P794698" s="83"/>
    </row>
    <row r="794699" spans="16:16" x14ac:dyDescent="0.3">
      <c r="P794699" s="83"/>
    </row>
    <row r="794700" spans="16:16" x14ac:dyDescent="0.3">
      <c r="P794700" s="83"/>
    </row>
    <row r="794701" spans="16:16" x14ac:dyDescent="0.3">
      <c r="P794701" s="83"/>
    </row>
    <row r="794702" spans="16:16" x14ac:dyDescent="0.3">
      <c r="P794702" s="83"/>
    </row>
    <row r="794703" spans="16:16" x14ac:dyDescent="0.3">
      <c r="P794703" s="83"/>
    </row>
    <row r="794704" spans="16:16" x14ac:dyDescent="0.3">
      <c r="P794704" s="83"/>
    </row>
    <row r="794705" spans="16:16" x14ac:dyDescent="0.3">
      <c r="P794705" s="83"/>
    </row>
    <row r="794706" spans="16:16" x14ac:dyDescent="0.3">
      <c r="P794706" s="83"/>
    </row>
    <row r="794707" spans="16:16" x14ac:dyDescent="0.3">
      <c r="P794707" s="83"/>
    </row>
    <row r="794708" spans="16:16" x14ac:dyDescent="0.3">
      <c r="P794708" s="83"/>
    </row>
    <row r="794709" spans="16:16" x14ac:dyDescent="0.3">
      <c r="P794709" s="83"/>
    </row>
    <row r="794710" spans="16:16" x14ac:dyDescent="0.3">
      <c r="P794710" s="83"/>
    </row>
    <row r="794711" spans="16:16" x14ac:dyDescent="0.3">
      <c r="P794711" s="83"/>
    </row>
    <row r="794712" spans="16:16" x14ac:dyDescent="0.3">
      <c r="P794712" s="83"/>
    </row>
    <row r="794713" spans="16:16" x14ac:dyDescent="0.3">
      <c r="P794713" s="83"/>
    </row>
    <row r="794714" spans="16:16" x14ac:dyDescent="0.3">
      <c r="P794714" s="83"/>
    </row>
    <row r="794715" spans="16:16" x14ac:dyDescent="0.3">
      <c r="P794715" s="83"/>
    </row>
    <row r="794716" spans="16:16" x14ac:dyDescent="0.3">
      <c r="P794716" s="83"/>
    </row>
    <row r="794717" spans="16:16" x14ac:dyDescent="0.3">
      <c r="P794717" s="83"/>
    </row>
    <row r="794718" spans="16:16" x14ac:dyDescent="0.3">
      <c r="P794718" s="83"/>
    </row>
    <row r="794719" spans="16:16" x14ac:dyDescent="0.3">
      <c r="P794719" s="83"/>
    </row>
    <row r="794720" spans="16:16" x14ac:dyDescent="0.3">
      <c r="P794720" s="83"/>
    </row>
    <row r="794721" spans="16:16" x14ac:dyDescent="0.3">
      <c r="P794721" s="83"/>
    </row>
    <row r="794722" spans="16:16" x14ac:dyDescent="0.3">
      <c r="P794722" s="83"/>
    </row>
    <row r="794723" spans="16:16" x14ac:dyDescent="0.3">
      <c r="P794723" s="83"/>
    </row>
    <row r="794724" spans="16:16" x14ac:dyDescent="0.3">
      <c r="P794724" s="83"/>
    </row>
    <row r="794725" spans="16:16" x14ac:dyDescent="0.3">
      <c r="P794725" s="83"/>
    </row>
    <row r="794726" spans="16:16" x14ac:dyDescent="0.3">
      <c r="P794726" s="83"/>
    </row>
    <row r="794727" spans="16:16" x14ac:dyDescent="0.3">
      <c r="P794727" s="83"/>
    </row>
    <row r="794728" spans="16:16" x14ac:dyDescent="0.3">
      <c r="P794728" s="83"/>
    </row>
    <row r="794729" spans="16:16" x14ac:dyDescent="0.3">
      <c r="P794729" s="83"/>
    </row>
    <row r="794730" spans="16:16" x14ac:dyDescent="0.3">
      <c r="P794730" s="83"/>
    </row>
    <row r="794731" spans="16:16" x14ac:dyDescent="0.3">
      <c r="P794731" s="83"/>
    </row>
    <row r="794732" spans="16:16" x14ac:dyDescent="0.3">
      <c r="P794732" s="83"/>
    </row>
    <row r="794733" spans="16:16" x14ac:dyDescent="0.3">
      <c r="P794733" s="83"/>
    </row>
    <row r="794734" spans="16:16" x14ac:dyDescent="0.3">
      <c r="P794734" s="83"/>
    </row>
    <row r="794735" spans="16:16" x14ac:dyDescent="0.3">
      <c r="P794735" s="83"/>
    </row>
    <row r="794736" spans="16:16" x14ac:dyDescent="0.3">
      <c r="P794736" s="83"/>
    </row>
    <row r="794737" spans="16:16" x14ac:dyDescent="0.3">
      <c r="P794737" s="83"/>
    </row>
    <row r="794738" spans="16:16" x14ac:dyDescent="0.3">
      <c r="P794738" s="83"/>
    </row>
    <row r="794739" spans="16:16" x14ac:dyDescent="0.3">
      <c r="P794739" s="83"/>
    </row>
    <row r="794740" spans="16:16" x14ac:dyDescent="0.3">
      <c r="P794740" s="83"/>
    </row>
    <row r="794741" spans="16:16" x14ac:dyDescent="0.3">
      <c r="P794741" s="83"/>
    </row>
    <row r="794742" spans="16:16" x14ac:dyDescent="0.3">
      <c r="P794742" s="83"/>
    </row>
    <row r="794743" spans="16:16" x14ac:dyDescent="0.3">
      <c r="P794743" s="83"/>
    </row>
    <row r="794744" spans="16:16" x14ac:dyDescent="0.3">
      <c r="P794744" s="83"/>
    </row>
    <row r="794745" spans="16:16" x14ac:dyDescent="0.3">
      <c r="P794745" s="83"/>
    </row>
    <row r="794746" spans="16:16" x14ac:dyDescent="0.3">
      <c r="P794746" s="83"/>
    </row>
    <row r="794747" spans="16:16" x14ac:dyDescent="0.3">
      <c r="P794747" s="83"/>
    </row>
    <row r="794748" spans="16:16" x14ac:dyDescent="0.3">
      <c r="P794748" s="83"/>
    </row>
    <row r="794749" spans="16:16" x14ac:dyDescent="0.3">
      <c r="P794749" s="83"/>
    </row>
    <row r="794750" spans="16:16" x14ac:dyDescent="0.3">
      <c r="P794750" s="83"/>
    </row>
    <row r="794751" spans="16:16" x14ac:dyDescent="0.3">
      <c r="P794751" s="83"/>
    </row>
    <row r="794752" spans="16:16" x14ac:dyDescent="0.3">
      <c r="P794752" s="83"/>
    </row>
    <row r="794753" spans="16:16" x14ac:dyDescent="0.3">
      <c r="P794753" s="83"/>
    </row>
    <row r="794754" spans="16:16" x14ac:dyDescent="0.3">
      <c r="P794754" s="83"/>
    </row>
    <row r="794755" spans="16:16" x14ac:dyDescent="0.3">
      <c r="P794755" s="83"/>
    </row>
    <row r="794756" spans="16:16" x14ac:dyDescent="0.3">
      <c r="P794756" s="83"/>
    </row>
    <row r="794757" spans="16:16" x14ac:dyDescent="0.3">
      <c r="P794757" s="83"/>
    </row>
    <row r="794758" spans="16:16" x14ac:dyDescent="0.3">
      <c r="P794758" s="83"/>
    </row>
    <row r="794759" spans="16:16" x14ac:dyDescent="0.3">
      <c r="P794759" s="83"/>
    </row>
    <row r="794760" spans="16:16" x14ac:dyDescent="0.3">
      <c r="P794760" s="83"/>
    </row>
    <row r="794761" spans="16:16" x14ac:dyDescent="0.3">
      <c r="P794761" s="83"/>
    </row>
    <row r="794762" spans="16:16" x14ac:dyDescent="0.3">
      <c r="P794762" s="83"/>
    </row>
    <row r="794763" spans="16:16" x14ac:dyDescent="0.3">
      <c r="P794763" s="83"/>
    </row>
    <row r="794764" spans="16:16" x14ac:dyDescent="0.3">
      <c r="P794764" s="83"/>
    </row>
    <row r="794765" spans="16:16" x14ac:dyDescent="0.3">
      <c r="P794765" s="83"/>
    </row>
    <row r="794766" spans="16:16" x14ac:dyDescent="0.3">
      <c r="P794766" s="83"/>
    </row>
    <row r="794767" spans="16:16" x14ac:dyDescent="0.3">
      <c r="P794767" s="83"/>
    </row>
    <row r="794768" spans="16:16" x14ac:dyDescent="0.3">
      <c r="P794768" s="83"/>
    </row>
    <row r="794769" spans="16:16" x14ac:dyDescent="0.3">
      <c r="P794769" s="83"/>
    </row>
    <row r="794770" spans="16:16" x14ac:dyDescent="0.3">
      <c r="P794770" s="83"/>
    </row>
    <row r="794771" spans="16:16" x14ac:dyDescent="0.3">
      <c r="P794771" s="83"/>
    </row>
    <row r="794772" spans="16:16" x14ac:dyDescent="0.3">
      <c r="P794772" s="83"/>
    </row>
    <row r="794773" spans="16:16" x14ac:dyDescent="0.3">
      <c r="P794773" s="83"/>
    </row>
    <row r="794774" spans="16:16" x14ac:dyDescent="0.3">
      <c r="P794774" s="83"/>
    </row>
    <row r="794775" spans="16:16" x14ac:dyDescent="0.3">
      <c r="P794775" s="83"/>
    </row>
    <row r="794776" spans="16:16" x14ac:dyDescent="0.3">
      <c r="P794776" s="83"/>
    </row>
    <row r="794777" spans="16:16" x14ac:dyDescent="0.3">
      <c r="P794777" s="83"/>
    </row>
    <row r="794778" spans="16:16" x14ac:dyDescent="0.3">
      <c r="P794778" s="83"/>
    </row>
    <row r="794779" spans="16:16" x14ac:dyDescent="0.3">
      <c r="P794779" s="83"/>
    </row>
    <row r="794780" spans="16:16" x14ac:dyDescent="0.3">
      <c r="P794780" s="83"/>
    </row>
    <row r="794781" spans="16:16" x14ac:dyDescent="0.3">
      <c r="P794781" s="83"/>
    </row>
    <row r="794782" spans="16:16" x14ac:dyDescent="0.3">
      <c r="P794782" s="83"/>
    </row>
    <row r="794783" spans="16:16" x14ac:dyDescent="0.3">
      <c r="P794783" s="83"/>
    </row>
    <row r="794784" spans="16:16" x14ac:dyDescent="0.3">
      <c r="P794784" s="83"/>
    </row>
    <row r="794785" spans="16:16" x14ac:dyDescent="0.3">
      <c r="P794785" s="83"/>
    </row>
    <row r="794786" spans="16:16" x14ac:dyDescent="0.3">
      <c r="P794786" s="83"/>
    </row>
    <row r="794787" spans="16:16" x14ac:dyDescent="0.3">
      <c r="P794787" s="83"/>
    </row>
    <row r="794788" spans="16:16" x14ac:dyDescent="0.3">
      <c r="P794788" s="83"/>
    </row>
    <row r="794789" spans="16:16" x14ac:dyDescent="0.3">
      <c r="P794789" s="83"/>
    </row>
    <row r="794790" spans="16:16" x14ac:dyDescent="0.3">
      <c r="P794790" s="83"/>
    </row>
    <row r="794791" spans="16:16" x14ac:dyDescent="0.3">
      <c r="P794791" s="83"/>
    </row>
    <row r="794792" spans="16:16" x14ac:dyDescent="0.3">
      <c r="P794792" s="83"/>
    </row>
    <row r="794793" spans="16:16" x14ac:dyDescent="0.3">
      <c r="P794793" s="83"/>
    </row>
    <row r="794794" spans="16:16" x14ac:dyDescent="0.3">
      <c r="P794794" s="83"/>
    </row>
    <row r="794795" spans="16:16" x14ac:dyDescent="0.3">
      <c r="P794795" s="83"/>
    </row>
    <row r="794796" spans="16:16" x14ac:dyDescent="0.3">
      <c r="P794796" s="83"/>
    </row>
    <row r="794797" spans="16:16" x14ac:dyDescent="0.3">
      <c r="P794797" s="83"/>
    </row>
    <row r="794798" spans="16:16" x14ac:dyDescent="0.3">
      <c r="P794798" s="83"/>
    </row>
    <row r="794799" spans="16:16" x14ac:dyDescent="0.3">
      <c r="P794799" s="83"/>
    </row>
    <row r="794800" spans="16:16" x14ac:dyDescent="0.3">
      <c r="P794800" s="83"/>
    </row>
    <row r="794801" spans="16:16" x14ac:dyDescent="0.3">
      <c r="P794801" s="83"/>
    </row>
    <row r="794802" spans="16:16" x14ac:dyDescent="0.3">
      <c r="P794802" s="83"/>
    </row>
    <row r="794803" spans="16:16" x14ac:dyDescent="0.3">
      <c r="P794803" s="83"/>
    </row>
    <row r="794804" spans="16:16" x14ac:dyDescent="0.3">
      <c r="P794804" s="83"/>
    </row>
    <row r="794805" spans="16:16" x14ac:dyDescent="0.3">
      <c r="P794805" s="83"/>
    </row>
    <row r="794806" spans="16:16" x14ac:dyDescent="0.3">
      <c r="P794806" s="83"/>
    </row>
    <row r="794807" spans="16:16" x14ac:dyDescent="0.3">
      <c r="P794807" s="83"/>
    </row>
    <row r="794808" spans="16:16" x14ac:dyDescent="0.3">
      <c r="P794808" s="83"/>
    </row>
    <row r="794809" spans="16:16" x14ac:dyDescent="0.3">
      <c r="P794809" s="83"/>
    </row>
    <row r="794810" spans="16:16" x14ac:dyDescent="0.3">
      <c r="P794810" s="83"/>
    </row>
    <row r="794811" spans="16:16" x14ac:dyDescent="0.3">
      <c r="P794811" s="83"/>
    </row>
    <row r="794812" spans="16:16" x14ac:dyDescent="0.3">
      <c r="P794812" s="83"/>
    </row>
    <row r="794813" spans="16:16" x14ac:dyDescent="0.3">
      <c r="P794813" s="83"/>
    </row>
    <row r="794814" spans="16:16" x14ac:dyDescent="0.3">
      <c r="P794814" s="83"/>
    </row>
    <row r="794815" spans="16:16" x14ac:dyDescent="0.3">
      <c r="P794815" s="83"/>
    </row>
    <row r="794816" spans="16:16" x14ac:dyDescent="0.3">
      <c r="P794816" s="83"/>
    </row>
    <row r="794817" spans="16:16" x14ac:dyDescent="0.3">
      <c r="P794817" s="83"/>
    </row>
    <row r="794818" spans="16:16" x14ac:dyDescent="0.3">
      <c r="P794818" s="83"/>
    </row>
    <row r="794819" spans="16:16" x14ac:dyDescent="0.3">
      <c r="P794819" s="83"/>
    </row>
    <row r="794820" spans="16:16" x14ac:dyDescent="0.3">
      <c r="P794820" s="83"/>
    </row>
    <row r="794821" spans="16:16" x14ac:dyDescent="0.3">
      <c r="P794821" s="83"/>
    </row>
    <row r="794822" spans="16:16" x14ac:dyDescent="0.3">
      <c r="P794822" s="83"/>
    </row>
    <row r="794823" spans="16:16" x14ac:dyDescent="0.3">
      <c r="P794823" s="83"/>
    </row>
    <row r="794824" spans="16:16" x14ac:dyDescent="0.3">
      <c r="P794824" s="83"/>
    </row>
    <row r="794825" spans="16:16" x14ac:dyDescent="0.3">
      <c r="P794825" s="83"/>
    </row>
    <row r="794826" spans="16:16" x14ac:dyDescent="0.3">
      <c r="P794826" s="83"/>
    </row>
    <row r="794827" spans="16:16" x14ac:dyDescent="0.3">
      <c r="P794827" s="83"/>
    </row>
    <row r="794828" spans="16:16" x14ac:dyDescent="0.3">
      <c r="P794828" s="83"/>
    </row>
    <row r="794829" spans="16:16" x14ac:dyDescent="0.3">
      <c r="P794829" s="83"/>
    </row>
    <row r="794830" spans="16:16" x14ac:dyDescent="0.3">
      <c r="P794830" s="83"/>
    </row>
    <row r="794831" spans="16:16" x14ac:dyDescent="0.3">
      <c r="P794831" s="83"/>
    </row>
    <row r="794832" spans="16:16" x14ac:dyDescent="0.3">
      <c r="P794832" s="83"/>
    </row>
    <row r="794833" spans="16:16" x14ac:dyDescent="0.3">
      <c r="P794833" s="83"/>
    </row>
    <row r="794834" spans="16:16" x14ac:dyDescent="0.3">
      <c r="P794834" s="83"/>
    </row>
    <row r="794835" spans="16:16" x14ac:dyDescent="0.3">
      <c r="P794835" s="83"/>
    </row>
    <row r="794836" spans="16:16" x14ac:dyDescent="0.3">
      <c r="P794836" s="83"/>
    </row>
    <row r="794837" spans="16:16" x14ac:dyDescent="0.3">
      <c r="P794837" s="83"/>
    </row>
    <row r="794838" spans="16:16" x14ac:dyDescent="0.3">
      <c r="P794838" s="83"/>
    </row>
    <row r="794839" spans="16:16" x14ac:dyDescent="0.3">
      <c r="P794839" s="83"/>
    </row>
    <row r="794840" spans="16:16" x14ac:dyDescent="0.3">
      <c r="P794840" s="83"/>
    </row>
    <row r="794841" spans="16:16" x14ac:dyDescent="0.3">
      <c r="P794841" s="83"/>
    </row>
    <row r="794842" spans="16:16" x14ac:dyDescent="0.3">
      <c r="P794842" s="83"/>
    </row>
    <row r="794843" spans="16:16" x14ac:dyDescent="0.3">
      <c r="P794843" s="83"/>
    </row>
    <row r="794844" spans="16:16" x14ac:dyDescent="0.3">
      <c r="P794844" s="83"/>
    </row>
    <row r="794845" spans="16:16" x14ac:dyDescent="0.3">
      <c r="P794845" s="83"/>
    </row>
    <row r="794846" spans="16:16" x14ac:dyDescent="0.3">
      <c r="P794846" s="83"/>
    </row>
    <row r="794847" spans="16:16" x14ac:dyDescent="0.3">
      <c r="P794847" s="83"/>
    </row>
    <row r="794848" spans="16:16" x14ac:dyDescent="0.3">
      <c r="P794848" s="83"/>
    </row>
    <row r="794849" spans="16:16" x14ac:dyDescent="0.3">
      <c r="P794849" s="83"/>
    </row>
    <row r="794850" spans="16:16" x14ac:dyDescent="0.3">
      <c r="P794850" s="83"/>
    </row>
    <row r="794851" spans="16:16" x14ac:dyDescent="0.3">
      <c r="P794851" s="83"/>
    </row>
    <row r="794852" spans="16:16" x14ac:dyDescent="0.3">
      <c r="P794852" s="83"/>
    </row>
    <row r="794853" spans="16:16" x14ac:dyDescent="0.3">
      <c r="P794853" s="83"/>
    </row>
    <row r="794854" spans="16:16" x14ac:dyDescent="0.3">
      <c r="P794854" s="83"/>
    </row>
    <row r="794855" spans="16:16" x14ac:dyDescent="0.3">
      <c r="P794855" s="83"/>
    </row>
    <row r="794856" spans="16:16" x14ac:dyDescent="0.3">
      <c r="P794856" s="83"/>
    </row>
    <row r="794857" spans="16:16" x14ac:dyDescent="0.3">
      <c r="P794857" s="83"/>
    </row>
    <row r="794858" spans="16:16" x14ac:dyDescent="0.3">
      <c r="P794858" s="83"/>
    </row>
    <row r="794859" spans="16:16" x14ac:dyDescent="0.3">
      <c r="P794859" s="83"/>
    </row>
    <row r="794860" spans="16:16" x14ac:dyDescent="0.3">
      <c r="P794860" s="83"/>
    </row>
    <row r="794861" spans="16:16" x14ac:dyDescent="0.3">
      <c r="P794861" s="83"/>
    </row>
    <row r="794862" spans="16:16" x14ac:dyDescent="0.3">
      <c r="P794862" s="83"/>
    </row>
    <row r="794863" spans="16:16" x14ac:dyDescent="0.3">
      <c r="P794863" s="83"/>
    </row>
    <row r="794864" spans="16:16" x14ac:dyDescent="0.3">
      <c r="P794864" s="83"/>
    </row>
    <row r="794865" spans="16:16" x14ac:dyDescent="0.3">
      <c r="P794865" s="83"/>
    </row>
    <row r="794866" spans="16:16" x14ac:dyDescent="0.3">
      <c r="P794866" s="83"/>
    </row>
    <row r="794867" spans="16:16" x14ac:dyDescent="0.3">
      <c r="P794867" s="83"/>
    </row>
    <row r="794868" spans="16:16" x14ac:dyDescent="0.3">
      <c r="P794868" s="83"/>
    </row>
    <row r="794869" spans="16:16" x14ac:dyDescent="0.3">
      <c r="P794869" s="83"/>
    </row>
    <row r="794870" spans="16:16" x14ac:dyDescent="0.3">
      <c r="P794870" s="83"/>
    </row>
    <row r="794871" spans="16:16" x14ac:dyDescent="0.3">
      <c r="P794871" s="83"/>
    </row>
    <row r="794872" spans="16:16" x14ac:dyDescent="0.3">
      <c r="P794872" s="83"/>
    </row>
    <row r="794873" spans="16:16" x14ac:dyDescent="0.3">
      <c r="P794873" s="83"/>
    </row>
    <row r="794874" spans="16:16" x14ac:dyDescent="0.3">
      <c r="P794874" s="83"/>
    </row>
    <row r="794875" spans="16:16" x14ac:dyDescent="0.3">
      <c r="P794875" s="83"/>
    </row>
    <row r="794876" spans="16:16" x14ac:dyDescent="0.3">
      <c r="P794876" s="83"/>
    </row>
    <row r="794877" spans="16:16" x14ac:dyDescent="0.3">
      <c r="P794877" s="83"/>
    </row>
    <row r="794878" spans="16:16" x14ac:dyDescent="0.3">
      <c r="P794878" s="83"/>
    </row>
    <row r="794879" spans="16:16" x14ac:dyDescent="0.3">
      <c r="P794879" s="83"/>
    </row>
    <row r="794880" spans="16:16" x14ac:dyDescent="0.3">
      <c r="P794880" s="83"/>
    </row>
    <row r="794881" spans="16:16" x14ac:dyDescent="0.3">
      <c r="P794881" s="83"/>
    </row>
    <row r="794882" spans="16:16" x14ac:dyDescent="0.3">
      <c r="P794882" s="83"/>
    </row>
    <row r="794883" spans="16:16" x14ac:dyDescent="0.3">
      <c r="P794883" s="83"/>
    </row>
    <row r="794884" spans="16:16" x14ac:dyDescent="0.3">
      <c r="P794884" s="83"/>
    </row>
    <row r="794885" spans="16:16" x14ac:dyDescent="0.3">
      <c r="P794885" s="83"/>
    </row>
    <row r="794886" spans="16:16" x14ac:dyDescent="0.3">
      <c r="P794886" s="83"/>
    </row>
    <row r="794887" spans="16:16" x14ac:dyDescent="0.3">
      <c r="P794887" s="83"/>
    </row>
    <row r="794888" spans="16:16" x14ac:dyDescent="0.3">
      <c r="P794888" s="83"/>
    </row>
    <row r="794889" spans="16:16" x14ac:dyDescent="0.3">
      <c r="P794889" s="83"/>
    </row>
    <row r="794890" spans="16:16" x14ac:dyDescent="0.3">
      <c r="P794890" s="83"/>
    </row>
    <row r="794891" spans="16:16" x14ac:dyDescent="0.3">
      <c r="P794891" s="83"/>
    </row>
    <row r="794892" spans="16:16" x14ac:dyDescent="0.3">
      <c r="P794892" s="83"/>
    </row>
    <row r="794893" spans="16:16" x14ac:dyDescent="0.3">
      <c r="P794893" s="83"/>
    </row>
    <row r="794894" spans="16:16" x14ac:dyDescent="0.3">
      <c r="P794894" s="83"/>
    </row>
    <row r="794895" spans="16:16" x14ac:dyDescent="0.3">
      <c r="P794895" s="83"/>
    </row>
    <row r="794896" spans="16:16" x14ac:dyDescent="0.3">
      <c r="P794896" s="83"/>
    </row>
    <row r="794897" spans="16:16" x14ac:dyDescent="0.3">
      <c r="P794897" s="83"/>
    </row>
    <row r="794898" spans="16:16" x14ac:dyDescent="0.3">
      <c r="P794898" s="83"/>
    </row>
    <row r="794899" spans="16:16" x14ac:dyDescent="0.3">
      <c r="P794899" s="83"/>
    </row>
    <row r="794900" spans="16:16" x14ac:dyDescent="0.3">
      <c r="P794900" s="83"/>
    </row>
    <row r="794901" spans="16:16" x14ac:dyDescent="0.3">
      <c r="P794901" s="83"/>
    </row>
    <row r="794902" spans="16:16" x14ac:dyDescent="0.3">
      <c r="P794902" s="83"/>
    </row>
    <row r="794903" spans="16:16" x14ac:dyDescent="0.3">
      <c r="P794903" s="83"/>
    </row>
    <row r="794904" spans="16:16" x14ac:dyDescent="0.3">
      <c r="P794904" s="83"/>
    </row>
    <row r="794905" spans="16:16" x14ac:dyDescent="0.3">
      <c r="P794905" s="83"/>
    </row>
    <row r="794906" spans="16:16" x14ac:dyDescent="0.3">
      <c r="P794906" s="83"/>
    </row>
    <row r="794907" spans="16:16" x14ac:dyDescent="0.3">
      <c r="P794907" s="83"/>
    </row>
    <row r="794908" spans="16:16" x14ac:dyDescent="0.3">
      <c r="P794908" s="83"/>
    </row>
    <row r="794909" spans="16:16" x14ac:dyDescent="0.3">
      <c r="P794909" s="83"/>
    </row>
    <row r="794910" spans="16:16" x14ac:dyDescent="0.3">
      <c r="P794910" s="83"/>
    </row>
    <row r="794911" spans="16:16" x14ac:dyDescent="0.3">
      <c r="P794911" s="83"/>
    </row>
    <row r="794912" spans="16:16" x14ac:dyDescent="0.3">
      <c r="P794912" s="83"/>
    </row>
    <row r="794913" spans="16:16" x14ac:dyDescent="0.3">
      <c r="P794913" s="83"/>
    </row>
    <row r="794914" spans="16:16" x14ac:dyDescent="0.3">
      <c r="P794914" s="83"/>
    </row>
    <row r="794915" spans="16:16" x14ac:dyDescent="0.3">
      <c r="P794915" s="83"/>
    </row>
    <row r="794916" spans="16:16" x14ac:dyDescent="0.3">
      <c r="P794916" s="83"/>
    </row>
    <row r="794917" spans="16:16" x14ac:dyDescent="0.3">
      <c r="P794917" s="83"/>
    </row>
    <row r="794918" spans="16:16" x14ac:dyDescent="0.3">
      <c r="P794918" s="83"/>
    </row>
    <row r="794919" spans="16:16" x14ac:dyDescent="0.3">
      <c r="P794919" s="83"/>
    </row>
    <row r="794920" spans="16:16" x14ac:dyDescent="0.3">
      <c r="P794920" s="83"/>
    </row>
    <row r="794921" spans="16:16" x14ac:dyDescent="0.3">
      <c r="P794921" s="83"/>
    </row>
    <row r="794922" spans="16:16" x14ac:dyDescent="0.3">
      <c r="P794922" s="83"/>
    </row>
    <row r="794923" spans="16:16" x14ac:dyDescent="0.3">
      <c r="P794923" s="83"/>
    </row>
    <row r="794924" spans="16:16" x14ac:dyDescent="0.3">
      <c r="P794924" s="83"/>
    </row>
    <row r="794925" spans="16:16" x14ac:dyDescent="0.3">
      <c r="P794925" s="83"/>
    </row>
    <row r="794926" spans="16:16" x14ac:dyDescent="0.3">
      <c r="P794926" s="83"/>
    </row>
    <row r="794927" spans="16:16" x14ac:dyDescent="0.3">
      <c r="P794927" s="83"/>
    </row>
    <row r="794928" spans="16:16" x14ac:dyDescent="0.3">
      <c r="P794928" s="83"/>
    </row>
    <row r="794929" spans="16:16" x14ac:dyDescent="0.3">
      <c r="P794929" s="83"/>
    </row>
    <row r="794930" spans="16:16" x14ac:dyDescent="0.3">
      <c r="P794930" s="83"/>
    </row>
    <row r="794931" spans="16:16" x14ac:dyDescent="0.3">
      <c r="P794931" s="83"/>
    </row>
    <row r="794932" spans="16:16" x14ac:dyDescent="0.3">
      <c r="P794932" s="83"/>
    </row>
    <row r="794933" spans="16:16" x14ac:dyDescent="0.3">
      <c r="P794933" s="83"/>
    </row>
    <row r="794934" spans="16:16" x14ac:dyDescent="0.3">
      <c r="P794934" s="83"/>
    </row>
    <row r="794935" spans="16:16" x14ac:dyDescent="0.3">
      <c r="P794935" s="83"/>
    </row>
    <row r="794936" spans="16:16" x14ac:dyDescent="0.3">
      <c r="P794936" s="83"/>
    </row>
    <row r="794937" spans="16:16" x14ac:dyDescent="0.3">
      <c r="P794937" s="83"/>
    </row>
    <row r="794938" spans="16:16" x14ac:dyDescent="0.3">
      <c r="P794938" s="83"/>
    </row>
    <row r="794939" spans="16:16" x14ac:dyDescent="0.3">
      <c r="P794939" s="83"/>
    </row>
    <row r="794940" spans="16:16" x14ac:dyDescent="0.3">
      <c r="P794940" s="83"/>
    </row>
    <row r="794941" spans="16:16" x14ac:dyDescent="0.3">
      <c r="P794941" s="83"/>
    </row>
    <row r="794942" spans="16:16" x14ac:dyDescent="0.3">
      <c r="P794942" s="83"/>
    </row>
    <row r="794943" spans="16:16" x14ac:dyDescent="0.3">
      <c r="P794943" s="83"/>
    </row>
    <row r="794944" spans="16:16" x14ac:dyDescent="0.3">
      <c r="P794944" s="83"/>
    </row>
    <row r="794945" spans="16:16" x14ac:dyDescent="0.3">
      <c r="P794945" s="83"/>
    </row>
    <row r="794946" spans="16:16" x14ac:dyDescent="0.3">
      <c r="P794946" s="83"/>
    </row>
    <row r="794947" spans="16:16" x14ac:dyDescent="0.3">
      <c r="P794947" s="83"/>
    </row>
    <row r="794948" spans="16:16" x14ac:dyDescent="0.3">
      <c r="P794948" s="83"/>
    </row>
    <row r="794949" spans="16:16" x14ac:dyDescent="0.3">
      <c r="P794949" s="83"/>
    </row>
    <row r="794950" spans="16:16" x14ac:dyDescent="0.3">
      <c r="P794950" s="83"/>
    </row>
    <row r="794951" spans="16:16" x14ac:dyDescent="0.3">
      <c r="P794951" s="83"/>
    </row>
    <row r="794952" spans="16:16" x14ac:dyDescent="0.3">
      <c r="P794952" s="83"/>
    </row>
    <row r="794953" spans="16:16" x14ac:dyDescent="0.3">
      <c r="P794953" s="83"/>
    </row>
    <row r="794954" spans="16:16" x14ac:dyDescent="0.3">
      <c r="P794954" s="83"/>
    </row>
    <row r="794955" spans="16:16" x14ac:dyDescent="0.3">
      <c r="P794955" s="83"/>
    </row>
    <row r="794956" spans="16:16" x14ac:dyDescent="0.3">
      <c r="P794956" s="83"/>
    </row>
    <row r="794957" spans="16:16" x14ac:dyDescent="0.3">
      <c r="P794957" s="83"/>
    </row>
    <row r="794958" spans="16:16" x14ac:dyDescent="0.3">
      <c r="P794958" s="83"/>
    </row>
    <row r="794959" spans="16:16" x14ac:dyDescent="0.3">
      <c r="P794959" s="83"/>
    </row>
    <row r="794960" spans="16:16" x14ac:dyDescent="0.3">
      <c r="P794960" s="83"/>
    </row>
    <row r="794961" spans="16:16" x14ac:dyDescent="0.3">
      <c r="P794961" s="83"/>
    </row>
    <row r="794962" spans="16:16" x14ac:dyDescent="0.3">
      <c r="P794962" s="83"/>
    </row>
    <row r="794963" spans="16:16" x14ac:dyDescent="0.3">
      <c r="P794963" s="83"/>
    </row>
    <row r="794964" spans="16:16" x14ac:dyDescent="0.3">
      <c r="P794964" s="83"/>
    </row>
    <row r="794965" spans="16:16" x14ac:dyDescent="0.3">
      <c r="P794965" s="83"/>
    </row>
    <row r="794966" spans="16:16" x14ac:dyDescent="0.3">
      <c r="P794966" s="83"/>
    </row>
    <row r="794967" spans="16:16" x14ac:dyDescent="0.3">
      <c r="P794967" s="83"/>
    </row>
    <row r="794968" spans="16:16" x14ac:dyDescent="0.3">
      <c r="P794968" s="83"/>
    </row>
    <row r="794969" spans="16:16" x14ac:dyDescent="0.3">
      <c r="P794969" s="83"/>
    </row>
    <row r="794970" spans="16:16" x14ac:dyDescent="0.3">
      <c r="P794970" s="83"/>
    </row>
    <row r="794971" spans="16:16" x14ac:dyDescent="0.3">
      <c r="P794971" s="83"/>
    </row>
    <row r="794972" spans="16:16" x14ac:dyDescent="0.3">
      <c r="P794972" s="83"/>
    </row>
    <row r="794973" spans="16:16" x14ac:dyDescent="0.3">
      <c r="P794973" s="83"/>
    </row>
    <row r="794974" spans="16:16" x14ac:dyDescent="0.3">
      <c r="P794974" s="83"/>
    </row>
    <row r="794975" spans="16:16" x14ac:dyDescent="0.3">
      <c r="P794975" s="83"/>
    </row>
    <row r="794976" spans="16:16" x14ac:dyDescent="0.3">
      <c r="P794976" s="83"/>
    </row>
    <row r="794977" spans="16:16" x14ac:dyDescent="0.3">
      <c r="P794977" s="83"/>
    </row>
    <row r="794978" spans="16:16" x14ac:dyDescent="0.3">
      <c r="P794978" s="83"/>
    </row>
    <row r="794979" spans="16:16" x14ac:dyDescent="0.3">
      <c r="P794979" s="83"/>
    </row>
    <row r="794980" spans="16:16" x14ac:dyDescent="0.3">
      <c r="P794980" s="83"/>
    </row>
    <row r="794981" spans="16:16" x14ac:dyDescent="0.3">
      <c r="P794981" s="83"/>
    </row>
    <row r="794982" spans="16:16" x14ac:dyDescent="0.3">
      <c r="P794982" s="83"/>
    </row>
    <row r="794983" spans="16:16" x14ac:dyDescent="0.3">
      <c r="P794983" s="83"/>
    </row>
    <row r="794984" spans="16:16" x14ac:dyDescent="0.3">
      <c r="P794984" s="83"/>
    </row>
    <row r="794985" spans="16:16" x14ac:dyDescent="0.3">
      <c r="P794985" s="83"/>
    </row>
    <row r="794986" spans="16:16" x14ac:dyDescent="0.3">
      <c r="P794986" s="83"/>
    </row>
    <row r="794987" spans="16:16" x14ac:dyDescent="0.3">
      <c r="P794987" s="83"/>
    </row>
    <row r="794988" spans="16:16" x14ac:dyDescent="0.3">
      <c r="P794988" s="83"/>
    </row>
    <row r="794989" spans="16:16" x14ac:dyDescent="0.3">
      <c r="P794989" s="83"/>
    </row>
    <row r="794990" spans="16:16" x14ac:dyDescent="0.3">
      <c r="P794990" s="83"/>
    </row>
    <row r="794991" spans="16:16" x14ac:dyDescent="0.3">
      <c r="P794991" s="83"/>
    </row>
    <row r="794992" spans="16:16" x14ac:dyDescent="0.3">
      <c r="P794992" s="83"/>
    </row>
    <row r="794993" spans="16:16" x14ac:dyDescent="0.3">
      <c r="P794993" s="83"/>
    </row>
    <row r="794994" spans="16:16" x14ac:dyDescent="0.3">
      <c r="P794994" s="83"/>
    </row>
    <row r="794995" spans="16:16" x14ac:dyDescent="0.3">
      <c r="P794995" s="83"/>
    </row>
    <row r="794996" spans="16:16" x14ac:dyDescent="0.3">
      <c r="P794996" s="83"/>
    </row>
    <row r="794997" spans="16:16" x14ac:dyDescent="0.3">
      <c r="P794997" s="83"/>
    </row>
    <row r="794998" spans="16:16" x14ac:dyDescent="0.3">
      <c r="P794998" s="83"/>
    </row>
    <row r="794999" spans="16:16" x14ac:dyDescent="0.3">
      <c r="P794999" s="83"/>
    </row>
    <row r="795000" spans="16:16" x14ac:dyDescent="0.3">
      <c r="P795000" s="83"/>
    </row>
    <row r="795001" spans="16:16" x14ac:dyDescent="0.3">
      <c r="P795001" s="83"/>
    </row>
    <row r="795002" spans="16:16" x14ac:dyDescent="0.3">
      <c r="P795002" s="83"/>
    </row>
    <row r="795003" spans="16:16" x14ac:dyDescent="0.3">
      <c r="P795003" s="83"/>
    </row>
    <row r="795004" spans="16:16" x14ac:dyDescent="0.3">
      <c r="P795004" s="83"/>
    </row>
    <row r="795005" spans="16:16" x14ac:dyDescent="0.3">
      <c r="P795005" s="83"/>
    </row>
    <row r="795006" spans="16:16" x14ac:dyDescent="0.3">
      <c r="P795006" s="83"/>
    </row>
    <row r="795007" spans="16:16" x14ac:dyDescent="0.3">
      <c r="P795007" s="83"/>
    </row>
    <row r="795008" spans="16:16" x14ac:dyDescent="0.3">
      <c r="P795008" s="83"/>
    </row>
    <row r="795009" spans="16:16" x14ac:dyDescent="0.3">
      <c r="P795009" s="83"/>
    </row>
    <row r="795010" spans="16:16" x14ac:dyDescent="0.3">
      <c r="P795010" s="83"/>
    </row>
    <row r="795011" spans="16:16" x14ac:dyDescent="0.3">
      <c r="P795011" s="83"/>
    </row>
    <row r="795012" spans="16:16" x14ac:dyDescent="0.3">
      <c r="P795012" s="83"/>
    </row>
    <row r="795013" spans="16:16" x14ac:dyDescent="0.3">
      <c r="P795013" s="83"/>
    </row>
    <row r="795014" spans="16:16" x14ac:dyDescent="0.3">
      <c r="P795014" s="83"/>
    </row>
    <row r="795015" spans="16:16" x14ac:dyDescent="0.3">
      <c r="P795015" s="83"/>
    </row>
    <row r="795016" spans="16:16" x14ac:dyDescent="0.3">
      <c r="P795016" s="83"/>
    </row>
    <row r="795017" spans="16:16" x14ac:dyDescent="0.3">
      <c r="P795017" s="83"/>
    </row>
    <row r="795018" spans="16:16" x14ac:dyDescent="0.3">
      <c r="P795018" s="83"/>
    </row>
    <row r="795019" spans="16:16" x14ac:dyDescent="0.3">
      <c r="P795019" s="83"/>
    </row>
    <row r="795020" spans="16:16" x14ac:dyDescent="0.3">
      <c r="P795020" s="83"/>
    </row>
    <row r="795021" spans="16:16" x14ac:dyDescent="0.3">
      <c r="P795021" s="83"/>
    </row>
    <row r="795022" spans="16:16" x14ac:dyDescent="0.3">
      <c r="P795022" s="83"/>
    </row>
    <row r="795023" spans="16:16" x14ac:dyDescent="0.3">
      <c r="P795023" s="83"/>
    </row>
    <row r="795024" spans="16:16" x14ac:dyDescent="0.3">
      <c r="P795024" s="83"/>
    </row>
    <row r="795025" spans="16:16" x14ac:dyDescent="0.3">
      <c r="P795025" s="83"/>
    </row>
    <row r="795026" spans="16:16" x14ac:dyDescent="0.3">
      <c r="P795026" s="83"/>
    </row>
    <row r="795027" spans="16:16" x14ac:dyDescent="0.3">
      <c r="P795027" s="83"/>
    </row>
    <row r="795028" spans="16:16" x14ac:dyDescent="0.3">
      <c r="P795028" s="83"/>
    </row>
    <row r="795029" spans="16:16" x14ac:dyDescent="0.3">
      <c r="P795029" s="83"/>
    </row>
    <row r="795030" spans="16:16" x14ac:dyDescent="0.3">
      <c r="P795030" s="83"/>
    </row>
    <row r="795031" spans="16:16" x14ac:dyDescent="0.3">
      <c r="P795031" s="83"/>
    </row>
    <row r="795032" spans="16:16" x14ac:dyDescent="0.3">
      <c r="P795032" s="83"/>
    </row>
    <row r="795033" spans="16:16" x14ac:dyDescent="0.3">
      <c r="P795033" s="83"/>
    </row>
    <row r="795034" spans="16:16" x14ac:dyDescent="0.3">
      <c r="P795034" s="83"/>
    </row>
    <row r="795035" spans="16:16" x14ac:dyDescent="0.3">
      <c r="P795035" s="83"/>
    </row>
    <row r="795036" spans="16:16" x14ac:dyDescent="0.3">
      <c r="P795036" s="83"/>
    </row>
    <row r="795037" spans="16:16" x14ac:dyDescent="0.3">
      <c r="P795037" s="83"/>
    </row>
    <row r="795038" spans="16:16" x14ac:dyDescent="0.3">
      <c r="P795038" s="83"/>
    </row>
    <row r="795039" spans="16:16" x14ac:dyDescent="0.3">
      <c r="P795039" s="83"/>
    </row>
    <row r="795040" spans="16:16" x14ac:dyDescent="0.3">
      <c r="P795040" s="83"/>
    </row>
    <row r="795041" spans="16:16" x14ac:dyDescent="0.3">
      <c r="P795041" s="83"/>
    </row>
    <row r="795042" spans="16:16" x14ac:dyDescent="0.3">
      <c r="P795042" s="83"/>
    </row>
    <row r="795043" spans="16:16" x14ac:dyDescent="0.3">
      <c r="P795043" s="83"/>
    </row>
    <row r="795044" spans="16:16" x14ac:dyDescent="0.3">
      <c r="P795044" s="83"/>
    </row>
    <row r="795045" spans="16:16" x14ac:dyDescent="0.3">
      <c r="P795045" s="83"/>
    </row>
    <row r="795046" spans="16:16" x14ac:dyDescent="0.3">
      <c r="P795046" s="83"/>
    </row>
    <row r="795047" spans="16:16" x14ac:dyDescent="0.3">
      <c r="P795047" s="83"/>
    </row>
    <row r="795048" spans="16:16" x14ac:dyDescent="0.3">
      <c r="P795048" s="83"/>
    </row>
    <row r="795049" spans="16:16" x14ac:dyDescent="0.3">
      <c r="P795049" s="83"/>
    </row>
    <row r="795050" spans="16:16" x14ac:dyDescent="0.3">
      <c r="P795050" s="83"/>
    </row>
    <row r="795051" spans="16:16" x14ac:dyDescent="0.3">
      <c r="P795051" s="83"/>
    </row>
    <row r="795052" spans="16:16" x14ac:dyDescent="0.3">
      <c r="P795052" s="83"/>
    </row>
    <row r="795053" spans="16:16" x14ac:dyDescent="0.3">
      <c r="P795053" s="83"/>
    </row>
    <row r="795054" spans="16:16" x14ac:dyDescent="0.3">
      <c r="P795054" s="83"/>
    </row>
    <row r="795055" spans="16:16" x14ac:dyDescent="0.3">
      <c r="P795055" s="83"/>
    </row>
    <row r="795056" spans="16:16" x14ac:dyDescent="0.3">
      <c r="P795056" s="83"/>
    </row>
    <row r="795057" spans="16:16" x14ac:dyDescent="0.3">
      <c r="P795057" s="83"/>
    </row>
    <row r="795058" spans="16:16" x14ac:dyDescent="0.3">
      <c r="P795058" s="83"/>
    </row>
    <row r="795059" spans="16:16" x14ac:dyDescent="0.3">
      <c r="P795059" s="83"/>
    </row>
    <row r="795060" spans="16:16" x14ac:dyDescent="0.3">
      <c r="P795060" s="83"/>
    </row>
    <row r="795061" spans="16:16" x14ac:dyDescent="0.3">
      <c r="P795061" s="83"/>
    </row>
    <row r="795062" spans="16:16" x14ac:dyDescent="0.3">
      <c r="P795062" s="83"/>
    </row>
    <row r="795063" spans="16:16" x14ac:dyDescent="0.3">
      <c r="P795063" s="83"/>
    </row>
    <row r="795064" spans="16:16" x14ac:dyDescent="0.3">
      <c r="P795064" s="83"/>
    </row>
    <row r="795065" spans="16:16" x14ac:dyDescent="0.3">
      <c r="P795065" s="83"/>
    </row>
    <row r="795066" spans="16:16" x14ac:dyDescent="0.3">
      <c r="P795066" s="83"/>
    </row>
    <row r="795067" spans="16:16" x14ac:dyDescent="0.3">
      <c r="P795067" s="83"/>
    </row>
    <row r="795068" spans="16:16" x14ac:dyDescent="0.3">
      <c r="P795068" s="83"/>
    </row>
    <row r="795069" spans="16:16" x14ac:dyDescent="0.3">
      <c r="P795069" s="83"/>
    </row>
    <row r="795070" spans="16:16" x14ac:dyDescent="0.3">
      <c r="P795070" s="83"/>
    </row>
    <row r="795071" spans="16:16" x14ac:dyDescent="0.3">
      <c r="P795071" s="83"/>
    </row>
    <row r="795072" spans="16:16" x14ac:dyDescent="0.3">
      <c r="P795072" s="83"/>
    </row>
    <row r="795073" spans="16:16" x14ac:dyDescent="0.3">
      <c r="P795073" s="83"/>
    </row>
    <row r="795074" spans="16:16" x14ac:dyDescent="0.3">
      <c r="P795074" s="83"/>
    </row>
    <row r="795075" spans="16:16" x14ac:dyDescent="0.3">
      <c r="P795075" s="83"/>
    </row>
    <row r="795076" spans="16:16" x14ac:dyDescent="0.3">
      <c r="P795076" s="83"/>
    </row>
    <row r="795077" spans="16:16" x14ac:dyDescent="0.3">
      <c r="P795077" s="83"/>
    </row>
    <row r="795078" spans="16:16" x14ac:dyDescent="0.3">
      <c r="P795078" s="83"/>
    </row>
    <row r="795079" spans="16:16" x14ac:dyDescent="0.3">
      <c r="P795079" s="83"/>
    </row>
    <row r="795080" spans="16:16" x14ac:dyDescent="0.3">
      <c r="P795080" s="83"/>
    </row>
    <row r="795081" spans="16:16" x14ac:dyDescent="0.3">
      <c r="P795081" s="83"/>
    </row>
    <row r="795082" spans="16:16" x14ac:dyDescent="0.3">
      <c r="P795082" s="83"/>
    </row>
    <row r="795083" spans="16:16" x14ac:dyDescent="0.3">
      <c r="P795083" s="83"/>
    </row>
    <row r="795084" spans="16:16" x14ac:dyDescent="0.3">
      <c r="P795084" s="83"/>
    </row>
    <row r="795085" spans="16:16" x14ac:dyDescent="0.3">
      <c r="P795085" s="83"/>
    </row>
    <row r="795086" spans="16:16" x14ac:dyDescent="0.3">
      <c r="P795086" s="83"/>
    </row>
    <row r="795087" spans="16:16" x14ac:dyDescent="0.3">
      <c r="P795087" s="83"/>
    </row>
    <row r="795088" spans="16:16" x14ac:dyDescent="0.3">
      <c r="P795088" s="83"/>
    </row>
    <row r="795089" spans="16:16" x14ac:dyDescent="0.3">
      <c r="P795089" s="83"/>
    </row>
    <row r="795090" spans="16:16" x14ac:dyDescent="0.3">
      <c r="P795090" s="83"/>
    </row>
    <row r="795091" spans="16:16" x14ac:dyDescent="0.3">
      <c r="P795091" s="83"/>
    </row>
    <row r="795092" spans="16:16" x14ac:dyDescent="0.3">
      <c r="P795092" s="83"/>
    </row>
    <row r="795093" spans="16:16" x14ac:dyDescent="0.3">
      <c r="P795093" s="83"/>
    </row>
    <row r="795094" spans="16:16" x14ac:dyDescent="0.3">
      <c r="P795094" s="83"/>
    </row>
    <row r="795095" spans="16:16" x14ac:dyDescent="0.3">
      <c r="P795095" s="83"/>
    </row>
    <row r="795096" spans="16:16" x14ac:dyDescent="0.3">
      <c r="P795096" s="83"/>
    </row>
    <row r="795097" spans="16:16" x14ac:dyDescent="0.3">
      <c r="P795097" s="83"/>
    </row>
    <row r="795098" spans="16:16" x14ac:dyDescent="0.3">
      <c r="P795098" s="83"/>
    </row>
    <row r="795099" spans="16:16" x14ac:dyDescent="0.3">
      <c r="P795099" s="83"/>
    </row>
    <row r="795100" spans="16:16" x14ac:dyDescent="0.3">
      <c r="P795100" s="83"/>
    </row>
    <row r="795101" spans="16:16" x14ac:dyDescent="0.3">
      <c r="P795101" s="83"/>
    </row>
    <row r="795102" spans="16:16" x14ac:dyDescent="0.3">
      <c r="P795102" s="83"/>
    </row>
    <row r="795103" spans="16:16" x14ac:dyDescent="0.3">
      <c r="P795103" s="83"/>
    </row>
    <row r="795104" spans="16:16" x14ac:dyDescent="0.3">
      <c r="P795104" s="83"/>
    </row>
    <row r="795105" spans="16:16" x14ac:dyDescent="0.3">
      <c r="P795105" s="83"/>
    </row>
    <row r="795106" spans="16:16" x14ac:dyDescent="0.3">
      <c r="P795106" s="83"/>
    </row>
    <row r="795107" spans="16:16" x14ac:dyDescent="0.3">
      <c r="P795107" s="83"/>
    </row>
    <row r="795108" spans="16:16" x14ac:dyDescent="0.3">
      <c r="P795108" s="83"/>
    </row>
    <row r="795109" spans="16:16" x14ac:dyDescent="0.3">
      <c r="P795109" s="83"/>
    </row>
    <row r="795110" spans="16:16" x14ac:dyDescent="0.3">
      <c r="P795110" s="83"/>
    </row>
    <row r="795111" spans="16:16" x14ac:dyDescent="0.3">
      <c r="P795111" s="83"/>
    </row>
    <row r="795112" spans="16:16" x14ac:dyDescent="0.3">
      <c r="P795112" s="83"/>
    </row>
    <row r="795113" spans="16:16" x14ac:dyDescent="0.3">
      <c r="P795113" s="83"/>
    </row>
    <row r="795114" spans="16:16" x14ac:dyDescent="0.3">
      <c r="P795114" s="83"/>
    </row>
    <row r="795115" spans="16:16" x14ac:dyDescent="0.3">
      <c r="P795115" s="83"/>
    </row>
    <row r="795116" spans="16:16" x14ac:dyDescent="0.3">
      <c r="P795116" s="83"/>
    </row>
    <row r="795117" spans="16:16" x14ac:dyDescent="0.3">
      <c r="P795117" s="83"/>
    </row>
    <row r="795118" spans="16:16" x14ac:dyDescent="0.3">
      <c r="P795118" s="83"/>
    </row>
    <row r="795119" spans="16:16" x14ac:dyDescent="0.3">
      <c r="P795119" s="83"/>
    </row>
    <row r="795120" spans="16:16" x14ac:dyDescent="0.3">
      <c r="P795120" s="83"/>
    </row>
    <row r="795121" spans="16:16" x14ac:dyDescent="0.3">
      <c r="P795121" s="83"/>
    </row>
    <row r="795122" spans="16:16" x14ac:dyDescent="0.3">
      <c r="P795122" s="83"/>
    </row>
    <row r="795123" spans="16:16" x14ac:dyDescent="0.3">
      <c r="P795123" s="83"/>
    </row>
    <row r="795124" spans="16:16" x14ac:dyDescent="0.3">
      <c r="P795124" s="83"/>
    </row>
    <row r="795125" spans="16:16" x14ac:dyDescent="0.3">
      <c r="P795125" s="83"/>
    </row>
    <row r="795126" spans="16:16" x14ac:dyDescent="0.3">
      <c r="P795126" s="83"/>
    </row>
    <row r="795127" spans="16:16" x14ac:dyDescent="0.3">
      <c r="P795127" s="83"/>
    </row>
    <row r="795128" spans="16:16" x14ac:dyDescent="0.3">
      <c r="P795128" s="83"/>
    </row>
    <row r="795129" spans="16:16" x14ac:dyDescent="0.3">
      <c r="P795129" s="83"/>
    </row>
    <row r="795130" spans="16:16" x14ac:dyDescent="0.3">
      <c r="P795130" s="83"/>
    </row>
    <row r="795131" spans="16:16" x14ac:dyDescent="0.3">
      <c r="P795131" s="83"/>
    </row>
    <row r="795132" spans="16:16" x14ac:dyDescent="0.3">
      <c r="P795132" s="83"/>
    </row>
    <row r="795133" spans="16:16" x14ac:dyDescent="0.3">
      <c r="P795133" s="83"/>
    </row>
    <row r="795134" spans="16:16" x14ac:dyDescent="0.3">
      <c r="P795134" s="83"/>
    </row>
    <row r="795135" spans="16:16" x14ac:dyDescent="0.3">
      <c r="P795135" s="83"/>
    </row>
    <row r="795136" spans="16:16" x14ac:dyDescent="0.3">
      <c r="P795136" s="83"/>
    </row>
    <row r="795137" spans="16:16" x14ac:dyDescent="0.3">
      <c r="P795137" s="83"/>
    </row>
    <row r="795138" spans="16:16" x14ac:dyDescent="0.3">
      <c r="P795138" s="83"/>
    </row>
    <row r="795139" spans="16:16" x14ac:dyDescent="0.3">
      <c r="P795139" s="83"/>
    </row>
    <row r="795140" spans="16:16" x14ac:dyDescent="0.3">
      <c r="P795140" s="83"/>
    </row>
    <row r="795141" spans="16:16" x14ac:dyDescent="0.3">
      <c r="P795141" s="83"/>
    </row>
    <row r="795142" spans="16:16" x14ac:dyDescent="0.3">
      <c r="P795142" s="83"/>
    </row>
    <row r="795143" spans="16:16" x14ac:dyDescent="0.3">
      <c r="P795143" s="83"/>
    </row>
    <row r="795144" spans="16:16" x14ac:dyDescent="0.3">
      <c r="P795144" s="83"/>
    </row>
    <row r="795145" spans="16:16" x14ac:dyDescent="0.3">
      <c r="P795145" s="83"/>
    </row>
    <row r="795146" spans="16:16" x14ac:dyDescent="0.3">
      <c r="P795146" s="83"/>
    </row>
    <row r="795147" spans="16:16" x14ac:dyDescent="0.3">
      <c r="P795147" s="83"/>
    </row>
    <row r="795148" spans="16:16" x14ac:dyDescent="0.3">
      <c r="P795148" s="83"/>
    </row>
    <row r="795149" spans="16:16" x14ac:dyDescent="0.3">
      <c r="P795149" s="83"/>
    </row>
    <row r="795150" spans="16:16" x14ac:dyDescent="0.3">
      <c r="P795150" s="83"/>
    </row>
    <row r="795151" spans="16:16" x14ac:dyDescent="0.3">
      <c r="P795151" s="83"/>
    </row>
    <row r="795152" spans="16:16" x14ac:dyDescent="0.3">
      <c r="P795152" s="83"/>
    </row>
    <row r="795153" spans="16:16" x14ac:dyDescent="0.3">
      <c r="P795153" s="83"/>
    </row>
    <row r="795154" spans="16:16" x14ac:dyDescent="0.3">
      <c r="P795154" s="83"/>
    </row>
    <row r="795155" spans="16:16" x14ac:dyDescent="0.3">
      <c r="P795155" s="83"/>
    </row>
    <row r="795156" spans="16:16" x14ac:dyDescent="0.3">
      <c r="P795156" s="83"/>
    </row>
    <row r="795157" spans="16:16" x14ac:dyDescent="0.3">
      <c r="P795157" s="83"/>
    </row>
    <row r="795158" spans="16:16" x14ac:dyDescent="0.3">
      <c r="P795158" s="83"/>
    </row>
    <row r="795159" spans="16:16" x14ac:dyDescent="0.3">
      <c r="P795159" s="83"/>
    </row>
    <row r="795160" spans="16:16" x14ac:dyDescent="0.3">
      <c r="P795160" s="83"/>
    </row>
    <row r="795161" spans="16:16" x14ac:dyDescent="0.3">
      <c r="P795161" s="83"/>
    </row>
    <row r="795162" spans="16:16" x14ac:dyDescent="0.3">
      <c r="P795162" s="83"/>
    </row>
    <row r="795163" spans="16:16" x14ac:dyDescent="0.3">
      <c r="P795163" s="83"/>
    </row>
    <row r="795164" spans="16:16" x14ac:dyDescent="0.3">
      <c r="P795164" s="83"/>
    </row>
    <row r="795165" spans="16:16" x14ac:dyDescent="0.3">
      <c r="P795165" s="83"/>
    </row>
    <row r="795166" spans="16:16" x14ac:dyDescent="0.3">
      <c r="P795166" s="83"/>
    </row>
    <row r="795167" spans="16:16" x14ac:dyDescent="0.3">
      <c r="P795167" s="83"/>
    </row>
    <row r="795168" spans="16:16" x14ac:dyDescent="0.3">
      <c r="P795168" s="83"/>
    </row>
    <row r="795169" spans="16:16" x14ac:dyDescent="0.3">
      <c r="P795169" s="83"/>
    </row>
    <row r="795170" spans="16:16" x14ac:dyDescent="0.3">
      <c r="P795170" s="83"/>
    </row>
    <row r="795171" spans="16:16" x14ac:dyDescent="0.3">
      <c r="P795171" s="83"/>
    </row>
    <row r="795172" spans="16:16" x14ac:dyDescent="0.3">
      <c r="P795172" s="83"/>
    </row>
    <row r="795173" spans="16:16" x14ac:dyDescent="0.3">
      <c r="P795173" s="83"/>
    </row>
    <row r="795174" spans="16:16" x14ac:dyDescent="0.3">
      <c r="P795174" s="83"/>
    </row>
    <row r="795175" spans="16:16" x14ac:dyDescent="0.3">
      <c r="P795175" s="83"/>
    </row>
    <row r="795176" spans="16:16" x14ac:dyDescent="0.3">
      <c r="P795176" s="83"/>
    </row>
    <row r="795177" spans="16:16" x14ac:dyDescent="0.3">
      <c r="P795177" s="83"/>
    </row>
    <row r="795178" spans="16:16" x14ac:dyDescent="0.3">
      <c r="P795178" s="83"/>
    </row>
    <row r="795179" spans="16:16" x14ac:dyDescent="0.3">
      <c r="P795179" s="83"/>
    </row>
    <row r="795180" spans="16:16" x14ac:dyDescent="0.3">
      <c r="P795180" s="83"/>
    </row>
    <row r="795181" spans="16:16" x14ac:dyDescent="0.3">
      <c r="P795181" s="83"/>
    </row>
    <row r="795182" spans="16:16" x14ac:dyDescent="0.3">
      <c r="P795182" s="83"/>
    </row>
    <row r="795183" spans="16:16" x14ac:dyDescent="0.3">
      <c r="P795183" s="83"/>
    </row>
    <row r="795184" spans="16:16" x14ac:dyDescent="0.3">
      <c r="P795184" s="83"/>
    </row>
    <row r="795185" spans="16:16" x14ac:dyDescent="0.3">
      <c r="P795185" s="83"/>
    </row>
    <row r="795186" spans="16:16" x14ac:dyDescent="0.3">
      <c r="P795186" s="83"/>
    </row>
    <row r="795187" spans="16:16" x14ac:dyDescent="0.3">
      <c r="P795187" s="83"/>
    </row>
    <row r="795188" spans="16:16" x14ac:dyDescent="0.3">
      <c r="P795188" s="83"/>
    </row>
    <row r="795189" spans="16:16" x14ac:dyDescent="0.3">
      <c r="P795189" s="83"/>
    </row>
    <row r="795190" spans="16:16" x14ac:dyDescent="0.3">
      <c r="P795190" s="83"/>
    </row>
    <row r="795191" spans="16:16" x14ac:dyDescent="0.3">
      <c r="P795191" s="83"/>
    </row>
    <row r="795192" spans="16:16" x14ac:dyDescent="0.3">
      <c r="P795192" s="83"/>
    </row>
    <row r="795193" spans="16:16" x14ac:dyDescent="0.3">
      <c r="P795193" s="83"/>
    </row>
    <row r="795194" spans="16:16" x14ac:dyDescent="0.3">
      <c r="P795194" s="83"/>
    </row>
    <row r="795195" spans="16:16" x14ac:dyDescent="0.3">
      <c r="P795195" s="83"/>
    </row>
    <row r="795196" spans="16:16" x14ac:dyDescent="0.3">
      <c r="P795196" s="83"/>
    </row>
    <row r="795197" spans="16:16" x14ac:dyDescent="0.3">
      <c r="P795197" s="83"/>
    </row>
    <row r="795198" spans="16:16" x14ac:dyDescent="0.3">
      <c r="P795198" s="83"/>
    </row>
    <row r="795199" spans="16:16" x14ac:dyDescent="0.3">
      <c r="P795199" s="83"/>
    </row>
    <row r="795200" spans="16:16" x14ac:dyDescent="0.3">
      <c r="P795200" s="83"/>
    </row>
    <row r="795201" spans="16:16" x14ac:dyDescent="0.3">
      <c r="P795201" s="83"/>
    </row>
    <row r="795202" spans="16:16" x14ac:dyDescent="0.3">
      <c r="P795202" s="83"/>
    </row>
    <row r="795203" spans="16:16" x14ac:dyDescent="0.3">
      <c r="P795203" s="83"/>
    </row>
    <row r="795204" spans="16:16" x14ac:dyDescent="0.3">
      <c r="P795204" s="83"/>
    </row>
    <row r="795205" spans="16:16" x14ac:dyDescent="0.3">
      <c r="P795205" s="83"/>
    </row>
    <row r="795206" spans="16:16" x14ac:dyDescent="0.3">
      <c r="P795206" s="83"/>
    </row>
    <row r="795207" spans="16:16" x14ac:dyDescent="0.3">
      <c r="P795207" s="83"/>
    </row>
    <row r="795208" spans="16:16" x14ac:dyDescent="0.3">
      <c r="P795208" s="83"/>
    </row>
    <row r="795209" spans="16:16" x14ac:dyDescent="0.3">
      <c r="P795209" s="83"/>
    </row>
    <row r="795210" spans="16:16" x14ac:dyDescent="0.3">
      <c r="P795210" s="83"/>
    </row>
    <row r="795211" spans="16:16" x14ac:dyDescent="0.3">
      <c r="P795211" s="83"/>
    </row>
    <row r="795212" spans="16:16" x14ac:dyDescent="0.3">
      <c r="P795212" s="83"/>
    </row>
    <row r="795213" spans="16:16" x14ac:dyDescent="0.3">
      <c r="P795213" s="83"/>
    </row>
    <row r="795214" spans="16:16" x14ac:dyDescent="0.3">
      <c r="P795214" s="83"/>
    </row>
    <row r="795215" spans="16:16" x14ac:dyDescent="0.3">
      <c r="P795215" s="83"/>
    </row>
    <row r="795216" spans="16:16" x14ac:dyDescent="0.3">
      <c r="P795216" s="83"/>
    </row>
    <row r="795217" spans="16:16" x14ac:dyDescent="0.3">
      <c r="P795217" s="83"/>
    </row>
    <row r="795218" spans="16:16" x14ac:dyDescent="0.3">
      <c r="P795218" s="83"/>
    </row>
    <row r="795219" spans="16:16" x14ac:dyDescent="0.3">
      <c r="P795219" s="83"/>
    </row>
    <row r="795220" spans="16:16" x14ac:dyDescent="0.3">
      <c r="P795220" s="83"/>
    </row>
    <row r="795221" spans="16:16" x14ac:dyDescent="0.3">
      <c r="P795221" s="83"/>
    </row>
    <row r="795222" spans="16:16" x14ac:dyDescent="0.3">
      <c r="P795222" s="83"/>
    </row>
    <row r="795223" spans="16:16" x14ac:dyDescent="0.3">
      <c r="P795223" s="83"/>
    </row>
    <row r="795224" spans="16:16" x14ac:dyDescent="0.3">
      <c r="P795224" s="83"/>
    </row>
    <row r="795225" spans="16:16" x14ac:dyDescent="0.3">
      <c r="P795225" s="83"/>
    </row>
    <row r="795226" spans="16:16" x14ac:dyDescent="0.3">
      <c r="P795226" s="83"/>
    </row>
    <row r="795227" spans="16:16" x14ac:dyDescent="0.3">
      <c r="P795227" s="83"/>
    </row>
    <row r="795228" spans="16:16" x14ac:dyDescent="0.3">
      <c r="P795228" s="83"/>
    </row>
    <row r="795229" spans="16:16" x14ac:dyDescent="0.3">
      <c r="P795229" s="83"/>
    </row>
    <row r="795230" spans="16:16" x14ac:dyDescent="0.3">
      <c r="P795230" s="83"/>
    </row>
    <row r="795231" spans="16:16" x14ac:dyDescent="0.3">
      <c r="P795231" s="83"/>
    </row>
    <row r="795232" spans="16:16" x14ac:dyDescent="0.3">
      <c r="P795232" s="83"/>
    </row>
    <row r="795233" spans="16:16" x14ac:dyDescent="0.3">
      <c r="P795233" s="83"/>
    </row>
    <row r="795234" spans="16:16" x14ac:dyDescent="0.3">
      <c r="P795234" s="83"/>
    </row>
    <row r="795235" spans="16:16" x14ac:dyDescent="0.3">
      <c r="P795235" s="83"/>
    </row>
    <row r="795236" spans="16:16" x14ac:dyDescent="0.3">
      <c r="P795236" s="83"/>
    </row>
    <row r="795237" spans="16:16" x14ac:dyDescent="0.3">
      <c r="P795237" s="83"/>
    </row>
    <row r="795238" spans="16:16" x14ac:dyDescent="0.3">
      <c r="P795238" s="83"/>
    </row>
    <row r="795239" spans="16:16" x14ac:dyDescent="0.3">
      <c r="P795239" s="83"/>
    </row>
    <row r="795240" spans="16:16" x14ac:dyDescent="0.3">
      <c r="P795240" s="83"/>
    </row>
    <row r="795241" spans="16:16" x14ac:dyDescent="0.3">
      <c r="P795241" s="83"/>
    </row>
    <row r="795242" spans="16:16" x14ac:dyDescent="0.3">
      <c r="P795242" s="83"/>
    </row>
    <row r="795243" spans="16:16" x14ac:dyDescent="0.3">
      <c r="P795243" s="83"/>
    </row>
    <row r="795244" spans="16:16" x14ac:dyDescent="0.3">
      <c r="P795244" s="83"/>
    </row>
    <row r="795245" spans="16:16" x14ac:dyDescent="0.3">
      <c r="P795245" s="83"/>
    </row>
    <row r="795246" spans="16:16" x14ac:dyDescent="0.3">
      <c r="P795246" s="83"/>
    </row>
    <row r="795247" spans="16:16" x14ac:dyDescent="0.3">
      <c r="P795247" s="83"/>
    </row>
    <row r="795248" spans="16:16" x14ac:dyDescent="0.3">
      <c r="P795248" s="83"/>
    </row>
    <row r="795249" spans="16:16" x14ac:dyDescent="0.3">
      <c r="P795249" s="83"/>
    </row>
    <row r="795250" spans="16:16" x14ac:dyDescent="0.3">
      <c r="P795250" s="83"/>
    </row>
    <row r="795251" spans="16:16" x14ac:dyDescent="0.3">
      <c r="P795251" s="83"/>
    </row>
    <row r="795252" spans="16:16" x14ac:dyDescent="0.3">
      <c r="P795252" s="83"/>
    </row>
    <row r="795253" spans="16:16" x14ac:dyDescent="0.3">
      <c r="P795253" s="83"/>
    </row>
    <row r="795254" spans="16:16" x14ac:dyDescent="0.3">
      <c r="P795254" s="83"/>
    </row>
    <row r="795255" spans="16:16" x14ac:dyDescent="0.3">
      <c r="P795255" s="83"/>
    </row>
    <row r="795256" spans="16:16" x14ac:dyDescent="0.3">
      <c r="P795256" s="83"/>
    </row>
    <row r="795257" spans="16:16" x14ac:dyDescent="0.3">
      <c r="P795257" s="83"/>
    </row>
    <row r="795258" spans="16:16" x14ac:dyDescent="0.3">
      <c r="P795258" s="83"/>
    </row>
    <row r="795259" spans="16:16" x14ac:dyDescent="0.3">
      <c r="P795259" s="83"/>
    </row>
    <row r="795260" spans="16:16" x14ac:dyDescent="0.3">
      <c r="P795260" s="83"/>
    </row>
    <row r="795261" spans="16:16" x14ac:dyDescent="0.3">
      <c r="P795261" s="83"/>
    </row>
    <row r="795262" spans="16:16" x14ac:dyDescent="0.3">
      <c r="P795262" s="83"/>
    </row>
    <row r="795263" spans="16:16" x14ac:dyDescent="0.3">
      <c r="P795263" s="83"/>
    </row>
    <row r="795264" spans="16:16" x14ac:dyDescent="0.3">
      <c r="P795264" s="83"/>
    </row>
    <row r="795265" spans="16:16" x14ac:dyDescent="0.3">
      <c r="P795265" s="83"/>
    </row>
    <row r="795266" spans="16:16" x14ac:dyDescent="0.3">
      <c r="P795266" s="83"/>
    </row>
    <row r="795267" spans="16:16" x14ac:dyDescent="0.3">
      <c r="P795267" s="83"/>
    </row>
    <row r="795268" spans="16:16" x14ac:dyDescent="0.3">
      <c r="P795268" s="83"/>
    </row>
    <row r="795269" spans="16:16" x14ac:dyDescent="0.3">
      <c r="P795269" s="83"/>
    </row>
    <row r="795270" spans="16:16" x14ac:dyDescent="0.3">
      <c r="P795270" s="83"/>
    </row>
    <row r="795271" spans="16:16" x14ac:dyDescent="0.3">
      <c r="P795271" s="83"/>
    </row>
    <row r="795272" spans="16:16" x14ac:dyDescent="0.3">
      <c r="P795272" s="83"/>
    </row>
    <row r="795273" spans="16:16" x14ac:dyDescent="0.3">
      <c r="P795273" s="83"/>
    </row>
    <row r="795274" spans="16:16" x14ac:dyDescent="0.3">
      <c r="P795274" s="83"/>
    </row>
    <row r="795275" spans="16:16" x14ac:dyDescent="0.3">
      <c r="P795275" s="83"/>
    </row>
    <row r="795276" spans="16:16" x14ac:dyDescent="0.3">
      <c r="P795276" s="83"/>
    </row>
    <row r="795277" spans="16:16" x14ac:dyDescent="0.3">
      <c r="P795277" s="83"/>
    </row>
    <row r="795278" spans="16:16" x14ac:dyDescent="0.3">
      <c r="P795278" s="83"/>
    </row>
    <row r="795279" spans="16:16" x14ac:dyDescent="0.3">
      <c r="P795279" s="83"/>
    </row>
    <row r="795280" spans="16:16" x14ac:dyDescent="0.3">
      <c r="P795280" s="83"/>
    </row>
    <row r="795281" spans="16:16" x14ac:dyDescent="0.3">
      <c r="P795281" s="83"/>
    </row>
    <row r="795282" spans="16:16" x14ac:dyDescent="0.3">
      <c r="P795282" s="83"/>
    </row>
    <row r="795283" spans="16:16" x14ac:dyDescent="0.3">
      <c r="P795283" s="83"/>
    </row>
    <row r="795284" spans="16:16" x14ac:dyDescent="0.3">
      <c r="P795284" s="83"/>
    </row>
    <row r="795285" spans="16:16" x14ac:dyDescent="0.3">
      <c r="P795285" s="83"/>
    </row>
    <row r="795286" spans="16:16" x14ac:dyDescent="0.3">
      <c r="P795286" s="83"/>
    </row>
    <row r="795287" spans="16:16" x14ac:dyDescent="0.3">
      <c r="P795287" s="83"/>
    </row>
    <row r="795288" spans="16:16" x14ac:dyDescent="0.3">
      <c r="P795288" s="83"/>
    </row>
    <row r="795289" spans="16:16" x14ac:dyDescent="0.3">
      <c r="P795289" s="83"/>
    </row>
    <row r="795290" spans="16:16" x14ac:dyDescent="0.3">
      <c r="P795290" s="83"/>
    </row>
    <row r="795291" spans="16:16" x14ac:dyDescent="0.3">
      <c r="P795291" s="83"/>
    </row>
    <row r="795292" spans="16:16" x14ac:dyDescent="0.3">
      <c r="P795292" s="83"/>
    </row>
    <row r="795293" spans="16:16" x14ac:dyDescent="0.3">
      <c r="P795293" s="83"/>
    </row>
    <row r="795294" spans="16:16" x14ac:dyDescent="0.3">
      <c r="P795294" s="83"/>
    </row>
    <row r="795295" spans="16:16" x14ac:dyDescent="0.3">
      <c r="P795295" s="83"/>
    </row>
    <row r="795296" spans="16:16" x14ac:dyDescent="0.3">
      <c r="P795296" s="83"/>
    </row>
    <row r="795297" spans="16:16" x14ac:dyDescent="0.3">
      <c r="P795297" s="83"/>
    </row>
    <row r="795298" spans="16:16" x14ac:dyDescent="0.3">
      <c r="P795298" s="83"/>
    </row>
    <row r="795299" spans="16:16" x14ac:dyDescent="0.3">
      <c r="P795299" s="83"/>
    </row>
    <row r="795300" spans="16:16" x14ac:dyDescent="0.3">
      <c r="P795300" s="83"/>
    </row>
    <row r="795301" spans="16:16" x14ac:dyDescent="0.3">
      <c r="P795301" s="83"/>
    </row>
    <row r="795302" spans="16:16" x14ac:dyDescent="0.3">
      <c r="P795302" s="83"/>
    </row>
    <row r="795303" spans="16:16" x14ac:dyDescent="0.3">
      <c r="P795303" s="83"/>
    </row>
    <row r="795304" spans="16:16" x14ac:dyDescent="0.3">
      <c r="P795304" s="83"/>
    </row>
    <row r="795305" spans="16:16" x14ac:dyDescent="0.3">
      <c r="P795305" s="83"/>
    </row>
    <row r="795306" spans="16:16" x14ac:dyDescent="0.3">
      <c r="P795306" s="83"/>
    </row>
    <row r="795307" spans="16:16" x14ac:dyDescent="0.3">
      <c r="P795307" s="83"/>
    </row>
    <row r="795308" spans="16:16" x14ac:dyDescent="0.3">
      <c r="P795308" s="83"/>
    </row>
    <row r="795309" spans="16:16" x14ac:dyDescent="0.3">
      <c r="P795309" s="83"/>
    </row>
    <row r="795310" spans="16:16" x14ac:dyDescent="0.3">
      <c r="P795310" s="83"/>
    </row>
    <row r="795311" spans="16:16" x14ac:dyDescent="0.3">
      <c r="P795311" s="83"/>
    </row>
    <row r="795312" spans="16:16" x14ac:dyDescent="0.3">
      <c r="P795312" s="83"/>
    </row>
    <row r="795313" spans="16:16" x14ac:dyDescent="0.3">
      <c r="P795313" s="83"/>
    </row>
    <row r="795314" spans="16:16" x14ac:dyDescent="0.3">
      <c r="P795314" s="83"/>
    </row>
    <row r="795315" spans="16:16" x14ac:dyDescent="0.3">
      <c r="P795315" s="83"/>
    </row>
    <row r="795316" spans="16:16" x14ac:dyDescent="0.3">
      <c r="P795316" s="83"/>
    </row>
    <row r="795317" spans="16:16" x14ac:dyDescent="0.3">
      <c r="P795317" s="83"/>
    </row>
    <row r="795318" spans="16:16" x14ac:dyDescent="0.3">
      <c r="P795318" s="83"/>
    </row>
    <row r="795319" spans="16:16" x14ac:dyDescent="0.3">
      <c r="P795319" s="83"/>
    </row>
    <row r="795320" spans="16:16" x14ac:dyDescent="0.3">
      <c r="P795320" s="83"/>
    </row>
    <row r="795321" spans="16:16" x14ac:dyDescent="0.3">
      <c r="P795321" s="83"/>
    </row>
    <row r="795322" spans="16:16" x14ac:dyDescent="0.3">
      <c r="P795322" s="83"/>
    </row>
    <row r="795323" spans="16:16" x14ac:dyDescent="0.3">
      <c r="P795323" s="83"/>
    </row>
    <row r="795324" spans="16:16" x14ac:dyDescent="0.3">
      <c r="P795324" s="83"/>
    </row>
    <row r="795325" spans="16:16" x14ac:dyDescent="0.3">
      <c r="P795325" s="83"/>
    </row>
    <row r="795326" spans="16:16" x14ac:dyDescent="0.3">
      <c r="P795326" s="83"/>
    </row>
    <row r="795327" spans="16:16" x14ac:dyDescent="0.3">
      <c r="P795327" s="83"/>
    </row>
    <row r="795328" spans="16:16" x14ac:dyDescent="0.3">
      <c r="P795328" s="83"/>
    </row>
    <row r="795329" spans="16:16" x14ac:dyDescent="0.3">
      <c r="P795329" s="83"/>
    </row>
    <row r="795330" spans="16:16" x14ac:dyDescent="0.3">
      <c r="P795330" s="83"/>
    </row>
    <row r="795331" spans="16:16" x14ac:dyDescent="0.3">
      <c r="P795331" s="83"/>
    </row>
    <row r="795332" spans="16:16" x14ac:dyDescent="0.3">
      <c r="P795332" s="83"/>
    </row>
    <row r="795333" spans="16:16" x14ac:dyDescent="0.3">
      <c r="P795333" s="83"/>
    </row>
    <row r="795334" spans="16:16" x14ac:dyDescent="0.3">
      <c r="P795334" s="83"/>
    </row>
    <row r="795335" spans="16:16" x14ac:dyDescent="0.3">
      <c r="P795335" s="83"/>
    </row>
    <row r="795336" spans="16:16" x14ac:dyDescent="0.3">
      <c r="P795336" s="83"/>
    </row>
    <row r="795337" spans="16:16" x14ac:dyDescent="0.3">
      <c r="P795337" s="83"/>
    </row>
    <row r="795338" spans="16:16" x14ac:dyDescent="0.3">
      <c r="P795338" s="83"/>
    </row>
    <row r="795339" spans="16:16" x14ac:dyDescent="0.3">
      <c r="P795339" s="83"/>
    </row>
    <row r="795340" spans="16:16" x14ac:dyDescent="0.3">
      <c r="P795340" s="83"/>
    </row>
    <row r="795341" spans="16:16" x14ac:dyDescent="0.3">
      <c r="P795341" s="83"/>
    </row>
    <row r="795342" spans="16:16" x14ac:dyDescent="0.3">
      <c r="P795342" s="83"/>
    </row>
    <row r="795343" spans="16:16" x14ac:dyDescent="0.3">
      <c r="P795343" s="83"/>
    </row>
    <row r="795344" spans="16:16" x14ac:dyDescent="0.3">
      <c r="P795344" s="83"/>
    </row>
    <row r="795345" spans="16:16" x14ac:dyDescent="0.3">
      <c r="P795345" s="83"/>
    </row>
    <row r="795346" spans="16:16" x14ac:dyDescent="0.3">
      <c r="P795346" s="83"/>
    </row>
    <row r="795347" spans="16:16" x14ac:dyDescent="0.3">
      <c r="P795347" s="83"/>
    </row>
    <row r="795348" spans="16:16" x14ac:dyDescent="0.3">
      <c r="P795348" s="83"/>
    </row>
    <row r="795349" spans="16:16" x14ac:dyDescent="0.3">
      <c r="P795349" s="83"/>
    </row>
    <row r="795350" spans="16:16" x14ac:dyDescent="0.3">
      <c r="P795350" s="83"/>
    </row>
    <row r="795351" spans="16:16" x14ac:dyDescent="0.3">
      <c r="P795351" s="83"/>
    </row>
    <row r="795352" spans="16:16" x14ac:dyDescent="0.3">
      <c r="P795352" s="83"/>
    </row>
    <row r="795353" spans="16:16" x14ac:dyDescent="0.3">
      <c r="P795353" s="83"/>
    </row>
    <row r="795354" spans="16:16" x14ac:dyDescent="0.3">
      <c r="P795354" s="83"/>
    </row>
    <row r="795355" spans="16:16" x14ac:dyDescent="0.3">
      <c r="P795355" s="83"/>
    </row>
    <row r="795356" spans="16:16" x14ac:dyDescent="0.3">
      <c r="P795356" s="83"/>
    </row>
    <row r="795357" spans="16:16" x14ac:dyDescent="0.3">
      <c r="P795357" s="83"/>
    </row>
    <row r="795358" spans="16:16" x14ac:dyDescent="0.3">
      <c r="P795358" s="83"/>
    </row>
    <row r="795359" spans="16:16" x14ac:dyDescent="0.3">
      <c r="P795359" s="83"/>
    </row>
    <row r="795360" spans="16:16" x14ac:dyDescent="0.3">
      <c r="P795360" s="83"/>
    </row>
    <row r="795361" spans="16:16" x14ac:dyDescent="0.3">
      <c r="P795361" s="83"/>
    </row>
    <row r="795362" spans="16:16" x14ac:dyDescent="0.3">
      <c r="P795362" s="83"/>
    </row>
    <row r="795363" spans="16:16" x14ac:dyDescent="0.3">
      <c r="P795363" s="83"/>
    </row>
    <row r="795364" spans="16:16" x14ac:dyDescent="0.3">
      <c r="P795364" s="83"/>
    </row>
    <row r="795365" spans="16:16" x14ac:dyDescent="0.3">
      <c r="P795365" s="83"/>
    </row>
    <row r="795366" spans="16:16" x14ac:dyDescent="0.3">
      <c r="P795366" s="83"/>
    </row>
    <row r="795367" spans="16:16" x14ac:dyDescent="0.3">
      <c r="P795367" s="83"/>
    </row>
    <row r="795368" spans="16:16" x14ac:dyDescent="0.3">
      <c r="P795368" s="83"/>
    </row>
    <row r="795369" spans="16:16" x14ac:dyDescent="0.3">
      <c r="P795369" s="83"/>
    </row>
    <row r="795370" spans="16:16" x14ac:dyDescent="0.3">
      <c r="P795370" s="83"/>
    </row>
    <row r="795371" spans="16:16" x14ac:dyDescent="0.3">
      <c r="P795371" s="83"/>
    </row>
    <row r="795372" spans="16:16" x14ac:dyDescent="0.3">
      <c r="P795372" s="83"/>
    </row>
    <row r="795373" spans="16:16" x14ac:dyDescent="0.3">
      <c r="P795373" s="83"/>
    </row>
    <row r="795374" spans="16:16" x14ac:dyDescent="0.3">
      <c r="P795374" s="83"/>
    </row>
    <row r="795375" spans="16:16" x14ac:dyDescent="0.3">
      <c r="P795375" s="83"/>
    </row>
    <row r="795376" spans="16:16" x14ac:dyDescent="0.3">
      <c r="P795376" s="83"/>
    </row>
    <row r="795377" spans="16:16" x14ac:dyDescent="0.3">
      <c r="P795377" s="83"/>
    </row>
    <row r="795378" spans="16:16" x14ac:dyDescent="0.3">
      <c r="P795378" s="83"/>
    </row>
    <row r="795379" spans="16:16" x14ac:dyDescent="0.3">
      <c r="P795379" s="83"/>
    </row>
    <row r="795380" spans="16:16" x14ac:dyDescent="0.3">
      <c r="P795380" s="83"/>
    </row>
    <row r="795381" spans="16:16" x14ac:dyDescent="0.3">
      <c r="P795381" s="83"/>
    </row>
    <row r="795382" spans="16:16" x14ac:dyDescent="0.3">
      <c r="P795382" s="83"/>
    </row>
    <row r="795383" spans="16:16" x14ac:dyDescent="0.3">
      <c r="P795383" s="83"/>
    </row>
    <row r="795384" spans="16:16" x14ac:dyDescent="0.3">
      <c r="P795384" s="83"/>
    </row>
    <row r="795385" spans="16:16" x14ac:dyDescent="0.3">
      <c r="P795385" s="83"/>
    </row>
    <row r="795386" spans="16:16" x14ac:dyDescent="0.3">
      <c r="P795386" s="83"/>
    </row>
    <row r="795387" spans="16:16" x14ac:dyDescent="0.3">
      <c r="P795387" s="83"/>
    </row>
    <row r="795388" spans="16:16" x14ac:dyDescent="0.3">
      <c r="P795388" s="83"/>
    </row>
    <row r="795389" spans="16:16" x14ac:dyDescent="0.3">
      <c r="P795389" s="83"/>
    </row>
    <row r="795390" spans="16:16" x14ac:dyDescent="0.3">
      <c r="P795390" s="83"/>
    </row>
    <row r="795391" spans="16:16" x14ac:dyDescent="0.3">
      <c r="P795391" s="83"/>
    </row>
    <row r="795392" spans="16:16" x14ac:dyDescent="0.3">
      <c r="P795392" s="83"/>
    </row>
    <row r="795393" spans="16:16" x14ac:dyDescent="0.3">
      <c r="P795393" s="83"/>
    </row>
    <row r="795394" spans="16:16" x14ac:dyDescent="0.3">
      <c r="P795394" s="83"/>
    </row>
    <row r="795395" spans="16:16" x14ac:dyDescent="0.3">
      <c r="P795395" s="83"/>
    </row>
    <row r="795396" spans="16:16" x14ac:dyDescent="0.3">
      <c r="P795396" s="83"/>
    </row>
    <row r="795397" spans="16:16" x14ac:dyDescent="0.3">
      <c r="P795397" s="83"/>
    </row>
    <row r="795398" spans="16:16" x14ac:dyDescent="0.3">
      <c r="P795398" s="83"/>
    </row>
    <row r="795399" spans="16:16" x14ac:dyDescent="0.3">
      <c r="P795399" s="83"/>
    </row>
    <row r="795400" spans="16:16" x14ac:dyDescent="0.3">
      <c r="P795400" s="83"/>
    </row>
    <row r="795401" spans="16:16" x14ac:dyDescent="0.3">
      <c r="P795401" s="83"/>
    </row>
    <row r="795402" spans="16:16" x14ac:dyDescent="0.3">
      <c r="P795402" s="83"/>
    </row>
    <row r="795403" spans="16:16" x14ac:dyDescent="0.3">
      <c r="P795403" s="83"/>
    </row>
    <row r="795404" spans="16:16" x14ac:dyDescent="0.3">
      <c r="P795404" s="83"/>
    </row>
    <row r="795405" spans="16:16" x14ac:dyDescent="0.3">
      <c r="P795405" s="83"/>
    </row>
    <row r="795406" spans="16:16" x14ac:dyDescent="0.3">
      <c r="P795406" s="83"/>
    </row>
    <row r="795407" spans="16:16" x14ac:dyDescent="0.3">
      <c r="P795407" s="83"/>
    </row>
    <row r="795408" spans="16:16" x14ac:dyDescent="0.3">
      <c r="P795408" s="83"/>
    </row>
    <row r="795409" spans="16:16" x14ac:dyDescent="0.3">
      <c r="P795409" s="83"/>
    </row>
    <row r="795410" spans="16:16" x14ac:dyDescent="0.3">
      <c r="P795410" s="83"/>
    </row>
    <row r="795411" spans="16:16" x14ac:dyDescent="0.3">
      <c r="P795411" s="83"/>
    </row>
    <row r="795412" spans="16:16" x14ac:dyDescent="0.3">
      <c r="P795412" s="83"/>
    </row>
    <row r="795413" spans="16:16" x14ac:dyDescent="0.3">
      <c r="P795413" s="83"/>
    </row>
    <row r="795414" spans="16:16" x14ac:dyDescent="0.3">
      <c r="P795414" s="83"/>
    </row>
    <row r="795415" spans="16:16" x14ac:dyDescent="0.3">
      <c r="P795415" s="83"/>
    </row>
    <row r="795416" spans="16:16" x14ac:dyDescent="0.3">
      <c r="P795416" s="83"/>
    </row>
    <row r="795417" spans="16:16" x14ac:dyDescent="0.3">
      <c r="P795417" s="83"/>
    </row>
    <row r="795418" spans="16:16" x14ac:dyDescent="0.3">
      <c r="P795418" s="83"/>
    </row>
    <row r="795419" spans="16:16" x14ac:dyDescent="0.3">
      <c r="P795419" s="83"/>
    </row>
    <row r="795420" spans="16:16" x14ac:dyDescent="0.3">
      <c r="P795420" s="83"/>
    </row>
    <row r="795421" spans="16:16" x14ac:dyDescent="0.3">
      <c r="P795421" s="83"/>
    </row>
    <row r="795422" spans="16:16" x14ac:dyDescent="0.3">
      <c r="P795422" s="83"/>
    </row>
    <row r="795423" spans="16:16" x14ac:dyDescent="0.3">
      <c r="P795423" s="83"/>
    </row>
    <row r="795424" spans="16:16" x14ac:dyDescent="0.3">
      <c r="P795424" s="83"/>
    </row>
    <row r="795425" spans="16:16" x14ac:dyDescent="0.3">
      <c r="P795425" s="83"/>
    </row>
    <row r="795426" spans="16:16" x14ac:dyDescent="0.3">
      <c r="P795426" s="83"/>
    </row>
    <row r="795427" spans="16:16" x14ac:dyDescent="0.3">
      <c r="P795427" s="83"/>
    </row>
    <row r="795428" spans="16:16" x14ac:dyDescent="0.3">
      <c r="P795428" s="83"/>
    </row>
    <row r="795429" spans="16:16" x14ac:dyDescent="0.3">
      <c r="P795429" s="83"/>
    </row>
    <row r="795430" spans="16:16" x14ac:dyDescent="0.3">
      <c r="P795430" s="83"/>
    </row>
    <row r="795431" spans="16:16" x14ac:dyDescent="0.3">
      <c r="P795431" s="83"/>
    </row>
    <row r="795432" spans="16:16" x14ac:dyDescent="0.3">
      <c r="P795432" s="83"/>
    </row>
    <row r="795433" spans="16:16" x14ac:dyDescent="0.3">
      <c r="P795433" s="83"/>
    </row>
    <row r="795434" spans="16:16" x14ac:dyDescent="0.3">
      <c r="P795434" s="83"/>
    </row>
    <row r="795435" spans="16:16" x14ac:dyDescent="0.3">
      <c r="P795435" s="83"/>
    </row>
    <row r="795436" spans="16:16" x14ac:dyDescent="0.3">
      <c r="P795436" s="83"/>
    </row>
    <row r="795437" spans="16:16" x14ac:dyDescent="0.3">
      <c r="P795437" s="83"/>
    </row>
    <row r="795438" spans="16:16" x14ac:dyDescent="0.3">
      <c r="P795438" s="83"/>
    </row>
    <row r="795439" spans="16:16" x14ac:dyDescent="0.3">
      <c r="P795439" s="83"/>
    </row>
    <row r="795440" spans="16:16" x14ac:dyDescent="0.3">
      <c r="P795440" s="83"/>
    </row>
    <row r="795441" spans="16:16" x14ac:dyDescent="0.3">
      <c r="P795441" s="83"/>
    </row>
    <row r="795442" spans="16:16" x14ac:dyDescent="0.3">
      <c r="P795442" s="83"/>
    </row>
    <row r="795443" spans="16:16" x14ac:dyDescent="0.3">
      <c r="P795443" s="83"/>
    </row>
    <row r="795444" spans="16:16" x14ac:dyDescent="0.3">
      <c r="P795444" s="83"/>
    </row>
    <row r="795445" spans="16:16" x14ac:dyDescent="0.3">
      <c r="P795445" s="83"/>
    </row>
    <row r="795446" spans="16:16" x14ac:dyDescent="0.3">
      <c r="P795446" s="83"/>
    </row>
    <row r="795447" spans="16:16" x14ac:dyDescent="0.3">
      <c r="P795447" s="83"/>
    </row>
    <row r="795448" spans="16:16" x14ac:dyDescent="0.3">
      <c r="P795448" s="83"/>
    </row>
    <row r="795449" spans="16:16" x14ac:dyDescent="0.3">
      <c r="P795449" s="83"/>
    </row>
    <row r="795450" spans="16:16" x14ac:dyDescent="0.3">
      <c r="P795450" s="83"/>
    </row>
    <row r="795451" spans="16:16" x14ac:dyDescent="0.3">
      <c r="P795451" s="83"/>
    </row>
    <row r="795452" spans="16:16" x14ac:dyDescent="0.3">
      <c r="P795452" s="83"/>
    </row>
    <row r="795453" spans="16:16" x14ac:dyDescent="0.3">
      <c r="P795453" s="83"/>
    </row>
    <row r="795454" spans="16:16" x14ac:dyDescent="0.3">
      <c r="P795454" s="83"/>
    </row>
    <row r="795455" spans="16:16" x14ac:dyDescent="0.3">
      <c r="P795455" s="83"/>
    </row>
    <row r="795456" spans="16:16" x14ac:dyDescent="0.3">
      <c r="P795456" s="83"/>
    </row>
    <row r="795457" spans="16:16" x14ac:dyDescent="0.3">
      <c r="P795457" s="83"/>
    </row>
    <row r="795458" spans="16:16" x14ac:dyDescent="0.3">
      <c r="P795458" s="83"/>
    </row>
    <row r="795459" spans="16:16" x14ac:dyDescent="0.3">
      <c r="P795459" s="83"/>
    </row>
    <row r="795460" spans="16:16" x14ac:dyDescent="0.3">
      <c r="P795460" s="83"/>
    </row>
    <row r="795461" spans="16:16" x14ac:dyDescent="0.3">
      <c r="P795461" s="83"/>
    </row>
    <row r="795462" spans="16:16" x14ac:dyDescent="0.3">
      <c r="P795462" s="83"/>
    </row>
    <row r="795463" spans="16:16" x14ac:dyDescent="0.3">
      <c r="P795463" s="83"/>
    </row>
    <row r="795464" spans="16:16" x14ac:dyDescent="0.3">
      <c r="P795464" s="83"/>
    </row>
    <row r="795465" spans="16:16" x14ac:dyDescent="0.3">
      <c r="P795465" s="83"/>
    </row>
    <row r="795466" spans="16:16" x14ac:dyDescent="0.3">
      <c r="P795466" s="83"/>
    </row>
    <row r="795467" spans="16:16" x14ac:dyDescent="0.3">
      <c r="P795467" s="83"/>
    </row>
    <row r="795468" spans="16:16" x14ac:dyDescent="0.3">
      <c r="P795468" s="83"/>
    </row>
    <row r="795469" spans="16:16" x14ac:dyDescent="0.3">
      <c r="P795469" s="83"/>
    </row>
    <row r="795470" spans="16:16" x14ac:dyDescent="0.3">
      <c r="P795470" s="83"/>
    </row>
    <row r="795471" spans="16:16" x14ac:dyDescent="0.3">
      <c r="P795471" s="83"/>
    </row>
    <row r="795472" spans="16:16" x14ac:dyDescent="0.3">
      <c r="P795472" s="83"/>
    </row>
    <row r="795473" spans="16:16" x14ac:dyDescent="0.3">
      <c r="P795473" s="83"/>
    </row>
    <row r="795474" spans="16:16" x14ac:dyDescent="0.3">
      <c r="P795474" s="83"/>
    </row>
    <row r="795475" spans="16:16" x14ac:dyDescent="0.3">
      <c r="P795475" s="83"/>
    </row>
    <row r="795476" spans="16:16" x14ac:dyDescent="0.3">
      <c r="P795476" s="83"/>
    </row>
    <row r="795477" spans="16:16" x14ac:dyDescent="0.3">
      <c r="P795477" s="83"/>
    </row>
    <row r="795478" spans="16:16" x14ac:dyDescent="0.3">
      <c r="P795478" s="83"/>
    </row>
    <row r="795479" spans="16:16" x14ac:dyDescent="0.3">
      <c r="P795479" s="83"/>
    </row>
    <row r="795480" spans="16:16" x14ac:dyDescent="0.3">
      <c r="P795480" s="83"/>
    </row>
    <row r="795481" spans="16:16" x14ac:dyDescent="0.3">
      <c r="P795481" s="83"/>
    </row>
    <row r="795482" spans="16:16" x14ac:dyDescent="0.3">
      <c r="P795482" s="83"/>
    </row>
    <row r="795483" spans="16:16" x14ac:dyDescent="0.3">
      <c r="P795483" s="83"/>
    </row>
    <row r="795484" spans="16:16" x14ac:dyDescent="0.3">
      <c r="P795484" s="83"/>
    </row>
    <row r="795485" spans="16:16" x14ac:dyDescent="0.3">
      <c r="P795485" s="83"/>
    </row>
    <row r="795486" spans="16:16" x14ac:dyDescent="0.3">
      <c r="P795486" s="83"/>
    </row>
    <row r="795487" spans="16:16" x14ac:dyDescent="0.3">
      <c r="P795487" s="83"/>
    </row>
    <row r="795488" spans="16:16" x14ac:dyDescent="0.3">
      <c r="P795488" s="83"/>
    </row>
    <row r="795489" spans="16:16" x14ac:dyDescent="0.3">
      <c r="P795489" s="83"/>
    </row>
    <row r="795490" spans="16:16" x14ac:dyDescent="0.3">
      <c r="P795490" s="83"/>
    </row>
    <row r="795491" spans="16:16" x14ac:dyDescent="0.3">
      <c r="P795491" s="83"/>
    </row>
    <row r="795492" spans="16:16" x14ac:dyDescent="0.3">
      <c r="P795492" s="83"/>
    </row>
    <row r="795493" spans="16:16" x14ac:dyDescent="0.3">
      <c r="P795493" s="83"/>
    </row>
    <row r="795494" spans="16:16" x14ac:dyDescent="0.3">
      <c r="P795494" s="83"/>
    </row>
    <row r="795495" spans="16:16" x14ac:dyDescent="0.3">
      <c r="P795495" s="83"/>
    </row>
    <row r="795496" spans="16:16" x14ac:dyDescent="0.3">
      <c r="P795496" s="83"/>
    </row>
    <row r="795497" spans="16:16" x14ac:dyDescent="0.3">
      <c r="P795497" s="83"/>
    </row>
    <row r="795498" spans="16:16" x14ac:dyDescent="0.3">
      <c r="P795498" s="83"/>
    </row>
    <row r="795499" spans="16:16" x14ac:dyDescent="0.3">
      <c r="P795499" s="83"/>
    </row>
    <row r="795500" spans="16:16" x14ac:dyDescent="0.3">
      <c r="P795500" s="83"/>
    </row>
    <row r="795501" spans="16:16" x14ac:dyDescent="0.3">
      <c r="P795501" s="83"/>
    </row>
    <row r="795502" spans="16:16" x14ac:dyDescent="0.3">
      <c r="P795502" s="83"/>
    </row>
    <row r="795503" spans="16:16" x14ac:dyDescent="0.3">
      <c r="P795503" s="83"/>
    </row>
    <row r="795504" spans="16:16" x14ac:dyDescent="0.3">
      <c r="P795504" s="83"/>
    </row>
    <row r="795505" spans="16:16" x14ac:dyDescent="0.3">
      <c r="P795505" s="83"/>
    </row>
    <row r="795506" spans="16:16" x14ac:dyDescent="0.3">
      <c r="P795506" s="83"/>
    </row>
    <row r="795507" spans="16:16" x14ac:dyDescent="0.3">
      <c r="P795507" s="83"/>
    </row>
    <row r="795508" spans="16:16" x14ac:dyDescent="0.3">
      <c r="P795508" s="83"/>
    </row>
    <row r="795509" spans="16:16" x14ac:dyDescent="0.3">
      <c r="P795509" s="83"/>
    </row>
    <row r="795510" spans="16:16" x14ac:dyDescent="0.3">
      <c r="P795510" s="83"/>
    </row>
    <row r="795511" spans="16:16" x14ac:dyDescent="0.3">
      <c r="P795511" s="83"/>
    </row>
    <row r="795512" spans="16:16" x14ac:dyDescent="0.3">
      <c r="P795512" s="83"/>
    </row>
    <row r="795513" spans="16:16" x14ac:dyDescent="0.3">
      <c r="P795513" s="83"/>
    </row>
    <row r="795514" spans="16:16" x14ac:dyDescent="0.3">
      <c r="P795514" s="83"/>
    </row>
    <row r="795515" spans="16:16" x14ac:dyDescent="0.3">
      <c r="P795515" s="83"/>
    </row>
    <row r="795516" spans="16:16" x14ac:dyDescent="0.3">
      <c r="P795516" s="83"/>
    </row>
    <row r="795517" spans="16:16" x14ac:dyDescent="0.3">
      <c r="P795517" s="83"/>
    </row>
    <row r="795518" spans="16:16" x14ac:dyDescent="0.3">
      <c r="P795518" s="83"/>
    </row>
    <row r="795519" spans="16:16" x14ac:dyDescent="0.3">
      <c r="P795519" s="83"/>
    </row>
    <row r="795520" spans="16:16" x14ac:dyDescent="0.3">
      <c r="P795520" s="83"/>
    </row>
    <row r="795521" spans="16:16" x14ac:dyDescent="0.3">
      <c r="P795521" s="83"/>
    </row>
    <row r="795522" spans="16:16" x14ac:dyDescent="0.3">
      <c r="P795522" s="83"/>
    </row>
    <row r="795523" spans="16:16" x14ac:dyDescent="0.3">
      <c r="P795523" s="83"/>
    </row>
    <row r="795524" spans="16:16" x14ac:dyDescent="0.3">
      <c r="P795524" s="83"/>
    </row>
    <row r="795525" spans="16:16" x14ac:dyDescent="0.3">
      <c r="P795525" s="83"/>
    </row>
    <row r="795526" spans="16:16" x14ac:dyDescent="0.3">
      <c r="P795526" s="83"/>
    </row>
    <row r="795527" spans="16:16" x14ac:dyDescent="0.3">
      <c r="P795527" s="83"/>
    </row>
    <row r="795528" spans="16:16" x14ac:dyDescent="0.3">
      <c r="P795528" s="83"/>
    </row>
    <row r="795529" spans="16:16" x14ac:dyDescent="0.3">
      <c r="P795529" s="83"/>
    </row>
    <row r="795530" spans="16:16" x14ac:dyDescent="0.3">
      <c r="P795530" s="83"/>
    </row>
    <row r="795531" spans="16:16" x14ac:dyDescent="0.3">
      <c r="P795531" s="83"/>
    </row>
    <row r="795532" spans="16:16" x14ac:dyDescent="0.3">
      <c r="P795532" s="83"/>
    </row>
    <row r="795533" spans="16:16" x14ac:dyDescent="0.3">
      <c r="P795533" s="83"/>
    </row>
    <row r="795534" spans="16:16" x14ac:dyDescent="0.3">
      <c r="P795534" s="83"/>
    </row>
    <row r="795535" spans="16:16" x14ac:dyDescent="0.3">
      <c r="P795535" s="83"/>
    </row>
    <row r="795536" spans="16:16" x14ac:dyDescent="0.3">
      <c r="P795536" s="83"/>
    </row>
    <row r="795537" spans="16:16" x14ac:dyDescent="0.3">
      <c r="P795537" s="83"/>
    </row>
    <row r="795538" spans="16:16" x14ac:dyDescent="0.3">
      <c r="P795538" s="83"/>
    </row>
    <row r="795539" spans="16:16" x14ac:dyDescent="0.3">
      <c r="P795539" s="83"/>
    </row>
    <row r="795540" spans="16:16" x14ac:dyDescent="0.3">
      <c r="P795540" s="83"/>
    </row>
    <row r="795541" spans="16:16" x14ac:dyDescent="0.3">
      <c r="P795541" s="83"/>
    </row>
    <row r="795542" spans="16:16" x14ac:dyDescent="0.3">
      <c r="P795542" s="83"/>
    </row>
    <row r="795543" spans="16:16" x14ac:dyDescent="0.3">
      <c r="P795543" s="83"/>
    </row>
    <row r="795544" spans="16:16" x14ac:dyDescent="0.3">
      <c r="P795544" s="83"/>
    </row>
    <row r="795545" spans="16:16" x14ac:dyDescent="0.3">
      <c r="P795545" s="83"/>
    </row>
    <row r="795546" spans="16:16" x14ac:dyDescent="0.3">
      <c r="P795546" s="83"/>
    </row>
    <row r="795547" spans="16:16" x14ac:dyDescent="0.3">
      <c r="P795547" s="83"/>
    </row>
    <row r="795548" spans="16:16" x14ac:dyDescent="0.3">
      <c r="P795548" s="83"/>
    </row>
    <row r="795549" spans="16:16" x14ac:dyDescent="0.3">
      <c r="P795549" s="83"/>
    </row>
    <row r="795550" spans="16:16" x14ac:dyDescent="0.3">
      <c r="P795550" s="83"/>
    </row>
    <row r="795551" spans="16:16" x14ac:dyDescent="0.3">
      <c r="P795551" s="83"/>
    </row>
    <row r="795552" spans="16:16" x14ac:dyDescent="0.3">
      <c r="P795552" s="83"/>
    </row>
    <row r="795553" spans="16:16" x14ac:dyDescent="0.3">
      <c r="P795553" s="83"/>
    </row>
    <row r="795554" spans="16:16" x14ac:dyDescent="0.3">
      <c r="P795554" s="83"/>
    </row>
    <row r="795555" spans="16:16" x14ac:dyDescent="0.3">
      <c r="P795555" s="83"/>
    </row>
    <row r="795556" spans="16:16" x14ac:dyDescent="0.3">
      <c r="P795556" s="83"/>
    </row>
    <row r="795557" spans="16:16" x14ac:dyDescent="0.3">
      <c r="P795557" s="83"/>
    </row>
    <row r="795558" spans="16:16" x14ac:dyDescent="0.3">
      <c r="P795558" s="83"/>
    </row>
    <row r="795559" spans="16:16" x14ac:dyDescent="0.3">
      <c r="P795559" s="83"/>
    </row>
    <row r="795560" spans="16:16" x14ac:dyDescent="0.3">
      <c r="P795560" s="83"/>
    </row>
    <row r="795561" spans="16:16" x14ac:dyDescent="0.3">
      <c r="P795561" s="83"/>
    </row>
    <row r="795562" spans="16:16" x14ac:dyDescent="0.3">
      <c r="P795562" s="83"/>
    </row>
    <row r="795563" spans="16:16" x14ac:dyDescent="0.3">
      <c r="P795563" s="83"/>
    </row>
    <row r="795564" spans="16:16" x14ac:dyDescent="0.3">
      <c r="P795564" s="83"/>
    </row>
    <row r="795565" spans="16:16" x14ac:dyDescent="0.3">
      <c r="P795565" s="83"/>
    </row>
    <row r="795566" spans="16:16" x14ac:dyDescent="0.3">
      <c r="P795566" s="83"/>
    </row>
    <row r="795567" spans="16:16" x14ac:dyDescent="0.3">
      <c r="P795567" s="83"/>
    </row>
    <row r="795568" spans="16:16" x14ac:dyDescent="0.3">
      <c r="P795568" s="83"/>
    </row>
    <row r="795569" spans="16:16" x14ac:dyDescent="0.3">
      <c r="P795569" s="83"/>
    </row>
    <row r="795570" spans="16:16" x14ac:dyDescent="0.3">
      <c r="P795570" s="83"/>
    </row>
    <row r="795571" spans="16:16" x14ac:dyDescent="0.3">
      <c r="P795571" s="83"/>
    </row>
    <row r="795572" spans="16:16" x14ac:dyDescent="0.3">
      <c r="P795572" s="83"/>
    </row>
    <row r="795573" spans="16:16" x14ac:dyDescent="0.3">
      <c r="P795573" s="83"/>
    </row>
    <row r="795574" spans="16:16" x14ac:dyDescent="0.3">
      <c r="P795574" s="83"/>
    </row>
    <row r="795575" spans="16:16" x14ac:dyDescent="0.3">
      <c r="P795575" s="83"/>
    </row>
    <row r="795576" spans="16:16" x14ac:dyDescent="0.3">
      <c r="P795576" s="83"/>
    </row>
    <row r="795577" spans="16:16" x14ac:dyDescent="0.3">
      <c r="P795577" s="83"/>
    </row>
    <row r="795578" spans="16:16" x14ac:dyDescent="0.3">
      <c r="P795578" s="83"/>
    </row>
    <row r="795579" spans="16:16" x14ac:dyDescent="0.3">
      <c r="P795579" s="83"/>
    </row>
    <row r="795580" spans="16:16" x14ac:dyDescent="0.3">
      <c r="P795580" s="83"/>
    </row>
    <row r="795581" spans="16:16" x14ac:dyDescent="0.3">
      <c r="P795581" s="83"/>
    </row>
    <row r="795582" spans="16:16" x14ac:dyDescent="0.3">
      <c r="P795582" s="83"/>
    </row>
    <row r="795583" spans="16:16" x14ac:dyDescent="0.3">
      <c r="P795583" s="83"/>
    </row>
    <row r="795584" spans="16:16" x14ac:dyDescent="0.3">
      <c r="P795584" s="83"/>
    </row>
    <row r="795585" spans="16:16" x14ac:dyDescent="0.3">
      <c r="P795585" s="83"/>
    </row>
    <row r="795586" spans="16:16" x14ac:dyDescent="0.3">
      <c r="P795586" s="83"/>
    </row>
    <row r="795587" spans="16:16" x14ac:dyDescent="0.3">
      <c r="P795587" s="83"/>
    </row>
    <row r="795588" spans="16:16" x14ac:dyDescent="0.3">
      <c r="P795588" s="83"/>
    </row>
    <row r="795589" spans="16:16" x14ac:dyDescent="0.3">
      <c r="P795589" s="83"/>
    </row>
    <row r="795590" spans="16:16" x14ac:dyDescent="0.3">
      <c r="P795590" s="83"/>
    </row>
    <row r="795591" spans="16:16" x14ac:dyDescent="0.3">
      <c r="P795591" s="83"/>
    </row>
    <row r="795592" spans="16:16" x14ac:dyDescent="0.3">
      <c r="P795592" s="83"/>
    </row>
    <row r="795593" spans="16:16" x14ac:dyDescent="0.3">
      <c r="P795593" s="83"/>
    </row>
    <row r="795594" spans="16:16" x14ac:dyDescent="0.3">
      <c r="P795594" s="83"/>
    </row>
    <row r="795595" spans="16:16" x14ac:dyDescent="0.3">
      <c r="P795595" s="83"/>
    </row>
    <row r="795596" spans="16:16" x14ac:dyDescent="0.3">
      <c r="P795596" s="83"/>
    </row>
    <row r="795597" spans="16:16" x14ac:dyDescent="0.3">
      <c r="P795597" s="83"/>
    </row>
    <row r="795598" spans="16:16" x14ac:dyDescent="0.3">
      <c r="P795598" s="83"/>
    </row>
    <row r="795599" spans="16:16" x14ac:dyDescent="0.3">
      <c r="P795599" s="83"/>
    </row>
    <row r="795600" spans="16:16" x14ac:dyDescent="0.3">
      <c r="P795600" s="83"/>
    </row>
    <row r="795601" spans="16:16" x14ac:dyDescent="0.3">
      <c r="P795601" s="83"/>
    </row>
    <row r="795602" spans="16:16" x14ac:dyDescent="0.3">
      <c r="P795602" s="83"/>
    </row>
    <row r="795603" spans="16:16" x14ac:dyDescent="0.3">
      <c r="P795603" s="83"/>
    </row>
    <row r="795604" spans="16:16" x14ac:dyDescent="0.3">
      <c r="P795604" s="83"/>
    </row>
    <row r="795605" spans="16:16" x14ac:dyDescent="0.3">
      <c r="P795605" s="83"/>
    </row>
    <row r="795606" spans="16:16" x14ac:dyDescent="0.3">
      <c r="P795606" s="83"/>
    </row>
    <row r="795607" spans="16:16" x14ac:dyDescent="0.3">
      <c r="P795607" s="83"/>
    </row>
    <row r="795608" spans="16:16" x14ac:dyDescent="0.3">
      <c r="P795608" s="83"/>
    </row>
    <row r="795609" spans="16:16" x14ac:dyDescent="0.3">
      <c r="P795609" s="83"/>
    </row>
    <row r="795610" spans="16:16" x14ac:dyDescent="0.3">
      <c r="P795610" s="83"/>
    </row>
    <row r="795611" spans="16:16" x14ac:dyDescent="0.3">
      <c r="P795611" s="83"/>
    </row>
    <row r="795612" spans="16:16" x14ac:dyDescent="0.3">
      <c r="P795612" s="83"/>
    </row>
    <row r="795613" spans="16:16" x14ac:dyDescent="0.3">
      <c r="P795613" s="83"/>
    </row>
    <row r="795614" spans="16:16" x14ac:dyDescent="0.3">
      <c r="P795614" s="83"/>
    </row>
    <row r="795615" spans="16:16" x14ac:dyDescent="0.3">
      <c r="P795615" s="83"/>
    </row>
    <row r="795616" spans="16:16" x14ac:dyDescent="0.3">
      <c r="P795616" s="83"/>
    </row>
    <row r="795617" spans="16:16" x14ac:dyDescent="0.3">
      <c r="P795617" s="83"/>
    </row>
    <row r="795618" spans="16:16" x14ac:dyDescent="0.3">
      <c r="P795618" s="83"/>
    </row>
    <row r="795619" spans="16:16" x14ac:dyDescent="0.3">
      <c r="P795619" s="83"/>
    </row>
    <row r="795620" spans="16:16" x14ac:dyDescent="0.3">
      <c r="P795620" s="83"/>
    </row>
    <row r="795621" spans="16:16" x14ac:dyDescent="0.3">
      <c r="P795621" s="83"/>
    </row>
    <row r="795622" spans="16:16" x14ac:dyDescent="0.3">
      <c r="P795622" s="83"/>
    </row>
    <row r="795623" spans="16:16" x14ac:dyDescent="0.3">
      <c r="P795623" s="83"/>
    </row>
    <row r="795624" spans="16:16" x14ac:dyDescent="0.3">
      <c r="P795624" s="83"/>
    </row>
    <row r="795625" spans="16:16" x14ac:dyDescent="0.3">
      <c r="P795625" s="83"/>
    </row>
    <row r="795626" spans="16:16" x14ac:dyDescent="0.3">
      <c r="P795626" s="83"/>
    </row>
    <row r="795627" spans="16:16" x14ac:dyDescent="0.3">
      <c r="P795627" s="83"/>
    </row>
    <row r="795628" spans="16:16" x14ac:dyDescent="0.3">
      <c r="P795628" s="83"/>
    </row>
    <row r="795629" spans="16:16" x14ac:dyDescent="0.3">
      <c r="P795629" s="83"/>
    </row>
    <row r="795630" spans="16:16" x14ac:dyDescent="0.3">
      <c r="P795630" s="83"/>
    </row>
    <row r="795631" spans="16:16" x14ac:dyDescent="0.3">
      <c r="P795631" s="83"/>
    </row>
    <row r="795632" spans="16:16" x14ac:dyDescent="0.3">
      <c r="P795632" s="83"/>
    </row>
    <row r="795633" spans="16:16" x14ac:dyDescent="0.3">
      <c r="P795633" s="83"/>
    </row>
    <row r="795634" spans="16:16" x14ac:dyDescent="0.3">
      <c r="P795634" s="83"/>
    </row>
    <row r="795635" spans="16:16" x14ac:dyDescent="0.3">
      <c r="P795635" s="83"/>
    </row>
    <row r="795636" spans="16:16" x14ac:dyDescent="0.3">
      <c r="P795636" s="83"/>
    </row>
    <row r="795637" spans="16:16" x14ac:dyDescent="0.3">
      <c r="P795637" s="83"/>
    </row>
    <row r="795638" spans="16:16" x14ac:dyDescent="0.3">
      <c r="P795638" s="83"/>
    </row>
    <row r="795639" spans="16:16" x14ac:dyDescent="0.3">
      <c r="P795639" s="83"/>
    </row>
    <row r="795640" spans="16:16" x14ac:dyDescent="0.3">
      <c r="P795640" s="83"/>
    </row>
    <row r="795641" spans="16:16" x14ac:dyDescent="0.3">
      <c r="P795641" s="83"/>
    </row>
    <row r="795642" spans="16:16" x14ac:dyDescent="0.3">
      <c r="P795642" s="83"/>
    </row>
    <row r="795643" spans="16:16" x14ac:dyDescent="0.3">
      <c r="P795643" s="83"/>
    </row>
    <row r="795644" spans="16:16" x14ac:dyDescent="0.3">
      <c r="P795644" s="83"/>
    </row>
    <row r="795645" spans="16:16" x14ac:dyDescent="0.3">
      <c r="P795645" s="83"/>
    </row>
    <row r="795646" spans="16:16" x14ac:dyDescent="0.3">
      <c r="P795646" s="83"/>
    </row>
    <row r="795647" spans="16:16" x14ac:dyDescent="0.3">
      <c r="P795647" s="83"/>
    </row>
    <row r="795648" spans="16:16" x14ac:dyDescent="0.3">
      <c r="P795648" s="83"/>
    </row>
    <row r="795649" spans="16:16" x14ac:dyDescent="0.3">
      <c r="P795649" s="83"/>
    </row>
    <row r="795650" spans="16:16" x14ac:dyDescent="0.3">
      <c r="P795650" s="83"/>
    </row>
    <row r="795651" spans="16:16" x14ac:dyDescent="0.3">
      <c r="P795651" s="83"/>
    </row>
    <row r="795652" spans="16:16" x14ac:dyDescent="0.3">
      <c r="P795652" s="83"/>
    </row>
    <row r="795653" spans="16:16" x14ac:dyDescent="0.3">
      <c r="P795653" s="83"/>
    </row>
    <row r="795654" spans="16:16" x14ac:dyDescent="0.3">
      <c r="P795654" s="83"/>
    </row>
    <row r="795655" spans="16:16" x14ac:dyDescent="0.3">
      <c r="P795655" s="83"/>
    </row>
    <row r="795656" spans="16:16" x14ac:dyDescent="0.3">
      <c r="P795656" s="83"/>
    </row>
    <row r="795657" spans="16:16" x14ac:dyDescent="0.3">
      <c r="P795657" s="83"/>
    </row>
    <row r="795658" spans="16:16" x14ac:dyDescent="0.3">
      <c r="P795658" s="83"/>
    </row>
    <row r="795659" spans="16:16" x14ac:dyDescent="0.3">
      <c r="P795659" s="83"/>
    </row>
    <row r="795660" spans="16:16" x14ac:dyDescent="0.3">
      <c r="P795660" s="83"/>
    </row>
    <row r="795661" spans="16:16" x14ac:dyDescent="0.3">
      <c r="P795661" s="83"/>
    </row>
    <row r="795662" spans="16:16" x14ac:dyDescent="0.3">
      <c r="P795662" s="83"/>
    </row>
    <row r="795663" spans="16:16" x14ac:dyDescent="0.3">
      <c r="P795663" s="83"/>
    </row>
    <row r="795664" spans="16:16" x14ac:dyDescent="0.3">
      <c r="P795664" s="83"/>
    </row>
    <row r="795665" spans="16:16" x14ac:dyDescent="0.3">
      <c r="P795665" s="83"/>
    </row>
    <row r="795666" spans="16:16" x14ac:dyDescent="0.3">
      <c r="P795666" s="83"/>
    </row>
    <row r="795667" spans="16:16" x14ac:dyDescent="0.3">
      <c r="P795667" s="83"/>
    </row>
    <row r="795668" spans="16:16" x14ac:dyDescent="0.3">
      <c r="P795668" s="83"/>
    </row>
    <row r="795669" spans="16:16" x14ac:dyDescent="0.3">
      <c r="P795669" s="83"/>
    </row>
    <row r="795670" spans="16:16" x14ac:dyDescent="0.3">
      <c r="P795670" s="83"/>
    </row>
    <row r="795671" spans="16:16" x14ac:dyDescent="0.3">
      <c r="P795671" s="83"/>
    </row>
    <row r="795672" spans="16:16" x14ac:dyDescent="0.3">
      <c r="P795672" s="83"/>
    </row>
    <row r="795673" spans="16:16" x14ac:dyDescent="0.3">
      <c r="P795673" s="83"/>
    </row>
    <row r="795674" spans="16:16" x14ac:dyDescent="0.3">
      <c r="P795674" s="83"/>
    </row>
    <row r="795675" spans="16:16" x14ac:dyDescent="0.3">
      <c r="P795675" s="83"/>
    </row>
    <row r="795676" spans="16:16" x14ac:dyDescent="0.3">
      <c r="P795676" s="83"/>
    </row>
    <row r="795677" spans="16:16" x14ac:dyDescent="0.3">
      <c r="P795677" s="83"/>
    </row>
    <row r="795678" spans="16:16" x14ac:dyDescent="0.3">
      <c r="P795678" s="83"/>
    </row>
    <row r="795679" spans="16:16" x14ac:dyDescent="0.3">
      <c r="P795679" s="83"/>
    </row>
    <row r="795680" spans="16:16" x14ac:dyDescent="0.3">
      <c r="P795680" s="83"/>
    </row>
    <row r="795681" spans="16:16" x14ac:dyDescent="0.3">
      <c r="P795681" s="83"/>
    </row>
    <row r="795682" spans="16:16" x14ac:dyDescent="0.3">
      <c r="P795682" s="83"/>
    </row>
    <row r="795683" spans="16:16" x14ac:dyDescent="0.3">
      <c r="P795683" s="83"/>
    </row>
    <row r="795684" spans="16:16" x14ac:dyDescent="0.3">
      <c r="P795684" s="83"/>
    </row>
    <row r="795685" spans="16:16" x14ac:dyDescent="0.3">
      <c r="P795685" s="83"/>
    </row>
    <row r="795686" spans="16:16" x14ac:dyDescent="0.3">
      <c r="P795686" s="83"/>
    </row>
    <row r="795687" spans="16:16" x14ac:dyDescent="0.3">
      <c r="P795687" s="83"/>
    </row>
    <row r="795688" spans="16:16" x14ac:dyDescent="0.3">
      <c r="P795688" s="83"/>
    </row>
    <row r="795689" spans="16:16" x14ac:dyDescent="0.3">
      <c r="P795689" s="83"/>
    </row>
    <row r="795690" spans="16:16" x14ac:dyDescent="0.3">
      <c r="P795690" s="83"/>
    </row>
    <row r="795691" spans="16:16" x14ac:dyDescent="0.3">
      <c r="P795691" s="83"/>
    </row>
    <row r="795692" spans="16:16" x14ac:dyDescent="0.3">
      <c r="P795692" s="83"/>
    </row>
    <row r="795693" spans="16:16" x14ac:dyDescent="0.3">
      <c r="P795693" s="83"/>
    </row>
    <row r="795694" spans="16:16" x14ac:dyDescent="0.3">
      <c r="P795694" s="83"/>
    </row>
    <row r="795695" spans="16:16" x14ac:dyDescent="0.3">
      <c r="P795695" s="83"/>
    </row>
    <row r="795696" spans="16:16" x14ac:dyDescent="0.3">
      <c r="P795696" s="83"/>
    </row>
    <row r="795697" spans="16:16" x14ac:dyDescent="0.3">
      <c r="P795697" s="83"/>
    </row>
    <row r="795698" spans="16:16" x14ac:dyDescent="0.3">
      <c r="P795698" s="83"/>
    </row>
    <row r="795699" spans="16:16" x14ac:dyDescent="0.3">
      <c r="P795699" s="83"/>
    </row>
    <row r="795700" spans="16:16" x14ac:dyDescent="0.3">
      <c r="P795700" s="83"/>
    </row>
    <row r="795701" spans="16:16" x14ac:dyDescent="0.3">
      <c r="P795701" s="83"/>
    </row>
    <row r="795702" spans="16:16" x14ac:dyDescent="0.3">
      <c r="P795702" s="83"/>
    </row>
    <row r="795703" spans="16:16" x14ac:dyDescent="0.3">
      <c r="P795703" s="83"/>
    </row>
    <row r="795704" spans="16:16" x14ac:dyDescent="0.3">
      <c r="P795704" s="83"/>
    </row>
    <row r="795705" spans="16:16" x14ac:dyDescent="0.3">
      <c r="P795705" s="83"/>
    </row>
    <row r="795706" spans="16:16" x14ac:dyDescent="0.3">
      <c r="P795706" s="83"/>
    </row>
    <row r="795707" spans="16:16" x14ac:dyDescent="0.3">
      <c r="P795707" s="83"/>
    </row>
    <row r="795708" spans="16:16" x14ac:dyDescent="0.3">
      <c r="P795708" s="83"/>
    </row>
    <row r="795709" spans="16:16" x14ac:dyDescent="0.3">
      <c r="P795709" s="83"/>
    </row>
    <row r="795710" spans="16:16" x14ac:dyDescent="0.3">
      <c r="P795710" s="83"/>
    </row>
    <row r="795711" spans="16:16" x14ac:dyDescent="0.3">
      <c r="P795711" s="83"/>
    </row>
    <row r="795712" spans="16:16" x14ac:dyDescent="0.3">
      <c r="P795712" s="83"/>
    </row>
    <row r="795713" spans="16:16" x14ac:dyDescent="0.3">
      <c r="P795713" s="83"/>
    </row>
    <row r="795714" spans="16:16" x14ac:dyDescent="0.3">
      <c r="P795714" s="83"/>
    </row>
    <row r="795715" spans="16:16" x14ac:dyDescent="0.3">
      <c r="P795715" s="83"/>
    </row>
    <row r="795716" spans="16:16" x14ac:dyDescent="0.3">
      <c r="P795716" s="83"/>
    </row>
    <row r="795717" spans="16:16" x14ac:dyDescent="0.3">
      <c r="P795717" s="83"/>
    </row>
    <row r="795718" spans="16:16" x14ac:dyDescent="0.3">
      <c r="P795718" s="83"/>
    </row>
    <row r="795719" spans="16:16" x14ac:dyDescent="0.3">
      <c r="P795719" s="83"/>
    </row>
    <row r="795720" spans="16:16" x14ac:dyDescent="0.3">
      <c r="P795720" s="83"/>
    </row>
    <row r="795721" spans="16:16" x14ac:dyDescent="0.3">
      <c r="P795721" s="83"/>
    </row>
    <row r="795722" spans="16:16" x14ac:dyDescent="0.3">
      <c r="P795722" s="83"/>
    </row>
    <row r="795723" spans="16:16" x14ac:dyDescent="0.3">
      <c r="P795723" s="83"/>
    </row>
    <row r="795724" spans="16:16" x14ac:dyDescent="0.3">
      <c r="P795724" s="83"/>
    </row>
    <row r="795725" spans="16:16" x14ac:dyDescent="0.3">
      <c r="P795725" s="83"/>
    </row>
    <row r="795726" spans="16:16" x14ac:dyDescent="0.3">
      <c r="P795726" s="83"/>
    </row>
    <row r="795727" spans="16:16" x14ac:dyDescent="0.3">
      <c r="P795727" s="83"/>
    </row>
    <row r="795728" spans="16:16" x14ac:dyDescent="0.3">
      <c r="P795728" s="83"/>
    </row>
    <row r="795729" spans="16:16" x14ac:dyDescent="0.3">
      <c r="P795729" s="83"/>
    </row>
    <row r="795730" spans="16:16" x14ac:dyDescent="0.3">
      <c r="P795730" s="83"/>
    </row>
    <row r="795731" spans="16:16" x14ac:dyDescent="0.3">
      <c r="P795731" s="83"/>
    </row>
    <row r="795732" spans="16:16" x14ac:dyDescent="0.3">
      <c r="P795732" s="83"/>
    </row>
    <row r="795733" spans="16:16" x14ac:dyDescent="0.3">
      <c r="P795733" s="83"/>
    </row>
    <row r="795734" spans="16:16" x14ac:dyDescent="0.3">
      <c r="P795734" s="83"/>
    </row>
    <row r="795735" spans="16:16" x14ac:dyDescent="0.3">
      <c r="P795735" s="83"/>
    </row>
    <row r="795736" spans="16:16" x14ac:dyDescent="0.3">
      <c r="P795736" s="83"/>
    </row>
    <row r="795737" spans="16:16" x14ac:dyDescent="0.3">
      <c r="P795737" s="83"/>
    </row>
    <row r="795738" spans="16:16" x14ac:dyDescent="0.3">
      <c r="P795738" s="83"/>
    </row>
    <row r="795739" spans="16:16" x14ac:dyDescent="0.3">
      <c r="P795739" s="83"/>
    </row>
    <row r="795740" spans="16:16" x14ac:dyDescent="0.3">
      <c r="P795740" s="83"/>
    </row>
    <row r="795741" spans="16:16" x14ac:dyDescent="0.3">
      <c r="P795741" s="83"/>
    </row>
    <row r="795742" spans="16:16" x14ac:dyDescent="0.3">
      <c r="P795742" s="83"/>
    </row>
    <row r="795743" spans="16:16" x14ac:dyDescent="0.3">
      <c r="P795743" s="83"/>
    </row>
    <row r="795744" spans="16:16" x14ac:dyDescent="0.3">
      <c r="P795744" s="83"/>
    </row>
    <row r="795745" spans="16:16" x14ac:dyDescent="0.3">
      <c r="P795745" s="83"/>
    </row>
    <row r="795746" spans="16:16" x14ac:dyDescent="0.3">
      <c r="P795746" s="83"/>
    </row>
    <row r="795747" spans="16:16" x14ac:dyDescent="0.3">
      <c r="P795747" s="83"/>
    </row>
    <row r="795748" spans="16:16" x14ac:dyDescent="0.3">
      <c r="P795748" s="83"/>
    </row>
    <row r="795749" spans="16:16" x14ac:dyDescent="0.3">
      <c r="P795749" s="83"/>
    </row>
    <row r="795750" spans="16:16" x14ac:dyDescent="0.3">
      <c r="P795750" s="83"/>
    </row>
    <row r="795751" spans="16:16" x14ac:dyDescent="0.3">
      <c r="P795751" s="83"/>
    </row>
    <row r="795752" spans="16:16" x14ac:dyDescent="0.3">
      <c r="P795752" s="83"/>
    </row>
    <row r="795753" spans="16:16" x14ac:dyDescent="0.3">
      <c r="P795753" s="83"/>
    </row>
    <row r="795754" spans="16:16" x14ac:dyDescent="0.3">
      <c r="P795754" s="83"/>
    </row>
    <row r="795755" spans="16:16" x14ac:dyDescent="0.3">
      <c r="P795755" s="83"/>
    </row>
    <row r="795756" spans="16:16" x14ac:dyDescent="0.3">
      <c r="P795756" s="83"/>
    </row>
    <row r="795757" spans="16:16" x14ac:dyDescent="0.3">
      <c r="P795757" s="83"/>
    </row>
    <row r="795758" spans="16:16" x14ac:dyDescent="0.3">
      <c r="P795758" s="83"/>
    </row>
    <row r="795759" spans="16:16" x14ac:dyDescent="0.3">
      <c r="P795759" s="83"/>
    </row>
    <row r="795760" spans="16:16" x14ac:dyDescent="0.3">
      <c r="P795760" s="83"/>
    </row>
    <row r="795761" spans="16:16" x14ac:dyDescent="0.3">
      <c r="P795761" s="83"/>
    </row>
    <row r="795762" spans="16:16" x14ac:dyDescent="0.3">
      <c r="P795762" s="83"/>
    </row>
    <row r="795763" spans="16:16" x14ac:dyDescent="0.3">
      <c r="P795763" s="83"/>
    </row>
    <row r="795764" spans="16:16" x14ac:dyDescent="0.3">
      <c r="P795764" s="83"/>
    </row>
    <row r="795765" spans="16:16" x14ac:dyDescent="0.3">
      <c r="P795765" s="83"/>
    </row>
    <row r="795766" spans="16:16" x14ac:dyDescent="0.3">
      <c r="P795766" s="83"/>
    </row>
    <row r="795767" spans="16:16" x14ac:dyDescent="0.3">
      <c r="P795767" s="83"/>
    </row>
    <row r="795768" spans="16:16" x14ac:dyDescent="0.3">
      <c r="P795768" s="83"/>
    </row>
    <row r="795769" spans="16:16" x14ac:dyDescent="0.3">
      <c r="P795769" s="83"/>
    </row>
    <row r="795770" spans="16:16" x14ac:dyDescent="0.3">
      <c r="P795770" s="83"/>
    </row>
    <row r="795771" spans="16:16" x14ac:dyDescent="0.3">
      <c r="P795771" s="83"/>
    </row>
    <row r="795772" spans="16:16" x14ac:dyDescent="0.3">
      <c r="P795772" s="83"/>
    </row>
    <row r="795773" spans="16:16" x14ac:dyDescent="0.3">
      <c r="P795773" s="83"/>
    </row>
    <row r="795774" spans="16:16" x14ac:dyDescent="0.3">
      <c r="P795774" s="83"/>
    </row>
    <row r="795775" spans="16:16" x14ac:dyDescent="0.3">
      <c r="P795775" s="83"/>
    </row>
    <row r="795776" spans="16:16" x14ac:dyDescent="0.3">
      <c r="P795776" s="83"/>
    </row>
    <row r="795777" spans="16:16" x14ac:dyDescent="0.3">
      <c r="P795777" s="83"/>
    </row>
    <row r="795778" spans="16:16" x14ac:dyDescent="0.3">
      <c r="P795778" s="83"/>
    </row>
    <row r="795779" spans="16:16" x14ac:dyDescent="0.3">
      <c r="P795779" s="83"/>
    </row>
    <row r="795780" spans="16:16" x14ac:dyDescent="0.3">
      <c r="P795780" s="83"/>
    </row>
    <row r="795781" spans="16:16" x14ac:dyDescent="0.3">
      <c r="P795781" s="83"/>
    </row>
    <row r="795782" spans="16:16" x14ac:dyDescent="0.3">
      <c r="P795782" s="83"/>
    </row>
    <row r="795783" spans="16:16" x14ac:dyDescent="0.3">
      <c r="P795783" s="83"/>
    </row>
    <row r="795784" spans="16:16" x14ac:dyDescent="0.3">
      <c r="P795784" s="83"/>
    </row>
    <row r="795785" spans="16:16" x14ac:dyDescent="0.3">
      <c r="P795785" s="83"/>
    </row>
    <row r="795786" spans="16:16" x14ac:dyDescent="0.3">
      <c r="P795786" s="83"/>
    </row>
    <row r="795787" spans="16:16" x14ac:dyDescent="0.3">
      <c r="P795787" s="83"/>
    </row>
    <row r="795788" spans="16:16" x14ac:dyDescent="0.3">
      <c r="P795788" s="83"/>
    </row>
    <row r="795789" spans="16:16" x14ac:dyDescent="0.3">
      <c r="P795789" s="83"/>
    </row>
    <row r="795790" spans="16:16" x14ac:dyDescent="0.3">
      <c r="P795790" s="83"/>
    </row>
    <row r="795791" spans="16:16" x14ac:dyDescent="0.3">
      <c r="P795791" s="83"/>
    </row>
    <row r="795792" spans="16:16" x14ac:dyDescent="0.3">
      <c r="P795792" s="83"/>
    </row>
    <row r="795793" spans="16:16" x14ac:dyDescent="0.3">
      <c r="P795793" s="83"/>
    </row>
    <row r="795794" spans="16:16" x14ac:dyDescent="0.3">
      <c r="P795794" s="83"/>
    </row>
    <row r="795795" spans="16:16" x14ac:dyDescent="0.3">
      <c r="P795795" s="83"/>
    </row>
    <row r="795796" spans="16:16" x14ac:dyDescent="0.3">
      <c r="P795796" s="83"/>
    </row>
    <row r="795797" spans="16:16" x14ac:dyDescent="0.3">
      <c r="P795797" s="83"/>
    </row>
    <row r="795798" spans="16:16" x14ac:dyDescent="0.3">
      <c r="P795798" s="83"/>
    </row>
    <row r="795799" spans="16:16" x14ac:dyDescent="0.3">
      <c r="P795799" s="83"/>
    </row>
    <row r="795800" spans="16:16" x14ac:dyDescent="0.3">
      <c r="P795800" s="83"/>
    </row>
    <row r="795801" spans="16:16" x14ac:dyDescent="0.3">
      <c r="P795801" s="83"/>
    </row>
    <row r="795802" spans="16:16" x14ac:dyDescent="0.3">
      <c r="P795802" s="83"/>
    </row>
    <row r="795803" spans="16:16" x14ac:dyDescent="0.3">
      <c r="P795803" s="83"/>
    </row>
    <row r="795804" spans="16:16" x14ac:dyDescent="0.3">
      <c r="P795804" s="83"/>
    </row>
    <row r="795805" spans="16:16" x14ac:dyDescent="0.3">
      <c r="P795805" s="83"/>
    </row>
    <row r="795806" spans="16:16" x14ac:dyDescent="0.3">
      <c r="P795806" s="83"/>
    </row>
    <row r="795807" spans="16:16" x14ac:dyDescent="0.3">
      <c r="P795807" s="83"/>
    </row>
    <row r="795808" spans="16:16" x14ac:dyDescent="0.3">
      <c r="P795808" s="83"/>
    </row>
    <row r="795809" spans="16:16" x14ac:dyDescent="0.3">
      <c r="P795809" s="83"/>
    </row>
    <row r="795810" spans="16:16" x14ac:dyDescent="0.3">
      <c r="P795810" s="83"/>
    </row>
    <row r="795811" spans="16:16" x14ac:dyDescent="0.3">
      <c r="P795811" s="83"/>
    </row>
    <row r="795812" spans="16:16" x14ac:dyDescent="0.3">
      <c r="P795812" s="83"/>
    </row>
    <row r="795813" spans="16:16" x14ac:dyDescent="0.3">
      <c r="P795813" s="83"/>
    </row>
    <row r="795814" spans="16:16" x14ac:dyDescent="0.3">
      <c r="P795814" s="83"/>
    </row>
    <row r="795815" spans="16:16" x14ac:dyDescent="0.3">
      <c r="P795815" s="83"/>
    </row>
    <row r="795816" spans="16:16" x14ac:dyDescent="0.3">
      <c r="P795816" s="83"/>
    </row>
    <row r="795817" spans="16:16" x14ac:dyDescent="0.3">
      <c r="P795817" s="83"/>
    </row>
    <row r="795818" spans="16:16" x14ac:dyDescent="0.3">
      <c r="P795818" s="83"/>
    </row>
    <row r="795819" spans="16:16" x14ac:dyDescent="0.3">
      <c r="P795819" s="83"/>
    </row>
    <row r="795820" spans="16:16" x14ac:dyDescent="0.3">
      <c r="P795820" s="83"/>
    </row>
    <row r="795821" spans="16:16" x14ac:dyDescent="0.3">
      <c r="P795821" s="83"/>
    </row>
    <row r="795822" spans="16:16" x14ac:dyDescent="0.3">
      <c r="P795822" s="83"/>
    </row>
    <row r="795823" spans="16:16" x14ac:dyDescent="0.3">
      <c r="P795823" s="83"/>
    </row>
    <row r="795824" spans="16:16" x14ac:dyDescent="0.3">
      <c r="P795824" s="83"/>
    </row>
    <row r="795825" spans="16:16" x14ac:dyDescent="0.3">
      <c r="P795825" s="83"/>
    </row>
    <row r="795826" spans="16:16" x14ac:dyDescent="0.3">
      <c r="P795826" s="83"/>
    </row>
    <row r="795827" spans="16:16" x14ac:dyDescent="0.3">
      <c r="P795827" s="83"/>
    </row>
    <row r="795828" spans="16:16" x14ac:dyDescent="0.3">
      <c r="P795828" s="83"/>
    </row>
    <row r="795829" spans="16:16" x14ac:dyDescent="0.3">
      <c r="P795829" s="83"/>
    </row>
    <row r="795830" spans="16:16" x14ac:dyDescent="0.3">
      <c r="P795830" s="83"/>
    </row>
    <row r="795831" spans="16:16" x14ac:dyDescent="0.3">
      <c r="P795831" s="83"/>
    </row>
    <row r="795832" spans="16:16" x14ac:dyDescent="0.3">
      <c r="P795832" s="83"/>
    </row>
    <row r="795833" spans="16:16" x14ac:dyDescent="0.3">
      <c r="P795833" s="83"/>
    </row>
    <row r="795834" spans="16:16" x14ac:dyDescent="0.3">
      <c r="P795834" s="83"/>
    </row>
    <row r="795835" spans="16:16" x14ac:dyDescent="0.3">
      <c r="P795835" s="83"/>
    </row>
    <row r="795836" spans="16:16" x14ac:dyDescent="0.3">
      <c r="P795836" s="83"/>
    </row>
    <row r="795837" spans="16:16" x14ac:dyDescent="0.3">
      <c r="P795837" s="83"/>
    </row>
    <row r="795838" spans="16:16" x14ac:dyDescent="0.3">
      <c r="P795838" s="83"/>
    </row>
    <row r="795839" spans="16:16" x14ac:dyDescent="0.3">
      <c r="P795839" s="83"/>
    </row>
    <row r="795840" spans="16:16" x14ac:dyDescent="0.3">
      <c r="P795840" s="83"/>
    </row>
    <row r="795841" spans="16:16" x14ac:dyDescent="0.3">
      <c r="P795841" s="83"/>
    </row>
    <row r="795842" spans="16:16" x14ac:dyDescent="0.3">
      <c r="P795842" s="83"/>
    </row>
    <row r="795843" spans="16:16" x14ac:dyDescent="0.3">
      <c r="P795843" s="83"/>
    </row>
    <row r="795844" spans="16:16" x14ac:dyDescent="0.3">
      <c r="P795844" s="83"/>
    </row>
    <row r="795845" spans="16:16" x14ac:dyDescent="0.3">
      <c r="P795845" s="83"/>
    </row>
    <row r="795846" spans="16:16" x14ac:dyDescent="0.3">
      <c r="P795846" s="83"/>
    </row>
    <row r="795847" spans="16:16" x14ac:dyDescent="0.3">
      <c r="P795847" s="83"/>
    </row>
    <row r="795848" spans="16:16" x14ac:dyDescent="0.3">
      <c r="P795848" s="83"/>
    </row>
    <row r="795849" spans="16:16" x14ac:dyDescent="0.3">
      <c r="P795849" s="83"/>
    </row>
    <row r="795850" spans="16:16" x14ac:dyDescent="0.3">
      <c r="P795850" s="83"/>
    </row>
    <row r="795851" spans="16:16" x14ac:dyDescent="0.3">
      <c r="P795851" s="83"/>
    </row>
    <row r="795852" spans="16:16" x14ac:dyDescent="0.3">
      <c r="P795852" s="83"/>
    </row>
    <row r="795853" spans="16:16" x14ac:dyDescent="0.3">
      <c r="P795853" s="83"/>
    </row>
    <row r="795854" spans="16:16" x14ac:dyDescent="0.3">
      <c r="P795854" s="83"/>
    </row>
    <row r="795855" spans="16:16" x14ac:dyDescent="0.3">
      <c r="P795855" s="83"/>
    </row>
    <row r="795856" spans="16:16" x14ac:dyDescent="0.3">
      <c r="P795856" s="83"/>
    </row>
    <row r="795857" spans="16:16" x14ac:dyDescent="0.3">
      <c r="P795857" s="83"/>
    </row>
    <row r="795858" spans="16:16" x14ac:dyDescent="0.3">
      <c r="P795858" s="83"/>
    </row>
    <row r="795859" spans="16:16" x14ac:dyDescent="0.3">
      <c r="P795859" s="83"/>
    </row>
    <row r="795860" spans="16:16" x14ac:dyDescent="0.3">
      <c r="P795860" s="83"/>
    </row>
    <row r="795861" spans="16:16" x14ac:dyDescent="0.3">
      <c r="P795861" s="83"/>
    </row>
    <row r="795862" spans="16:16" x14ac:dyDescent="0.3">
      <c r="P795862" s="83"/>
    </row>
    <row r="795863" spans="16:16" x14ac:dyDescent="0.3">
      <c r="P795863" s="83"/>
    </row>
    <row r="795864" spans="16:16" x14ac:dyDescent="0.3">
      <c r="P795864" s="83"/>
    </row>
    <row r="795865" spans="16:16" x14ac:dyDescent="0.3">
      <c r="P795865" s="83"/>
    </row>
    <row r="795866" spans="16:16" x14ac:dyDescent="0.3">
      <c r="P795866" s="83"/>
    </row>
    <row r="795867" spans="16:16" x14ac:dyDescent="0.3">
      <c r="P795867" s="83"/>
    </row>
    <row r="795868" spans="16:16" x14ac:dyDescent="0.3">
      <c r="P795868" s="83"/>
    </row>
    <row r="795869" spans="16:16" x14ac:dyDescent="0.3">
      <c r="P795869" s="83"/>
    </row>
    <row r="795870" spans="16:16" x14ac:dyDescent="0.3">
      <c r="P795870" s="83"/>
    </row>
    <row r="795871" spans="16:16" x14ac:dyDescent="0.3">
      <c r="P795871" s="83"/>
    </row>
    <row r="795872" spans="16:16" x14ac:dyDescent="0.3">
      <c r="P795872" s="83"/>
    </row>
    <row r="795873" spans="16:16" x14ac:dyDescent="0.3">
      <c r="P795873" s="83"/>
    </row>
    <row r="795874" spans="16:16" x14ac:dyDescent="0.3">
      <c r="P795874" s="83"/>
    </row>
    <row r="795875" spans="16:16" x14ac:dyDescent="0.3">
      <c r="P795875" s="83"/>
    </row>
    <row r="795876" spans="16:16" x14ac:dyDescent="0.3">
      <c r="P795876" s="83"/>
    </row>
    <row r="795877" spans="16:16" x14ac:dyDescent="0.3">
      <c r="P795877" s="83"/>
    </row>
    <row r="795878" spans="16:16" x14ac:dyDescent="0.3">
      <c r="P795878" s="83"/>
    </row>
    <row r="795879" spans="16:16" x14ac:dyDescent="0.3">
      <c r="P795879" s="83"/>
    </row>
    <row r="795880" spans="16:16" x14ac:dyDescent="0.3">
      <c r="P795880" s="83"/>
    </row>
    <row r="795881" spans="16:16" x14ac:dyDescent="0.3">
      <c r="P795881" s="83"/>
    </row>
    <row r="795882" spans="16:16" x14ac:dyDescent="0.3">
      <c r="P795882" s="83"/>
    </row>
    <row r="795883" spans="16:16" x14ac:dyDescent="0.3">
      <c r="P795883" s="83"/>
    </row>
    <row r="795884" spans="16:16" x14ac:dyDescent="0.3">
      <c r="P795884" s="83"/>
    </row>
    <row r="795885" spans="16:16" x14ac:dyDescent="0.3">
      <c r="P795885" s="83"/>
    </row>
    <row r="795886" spans="16:16" x14ac:dyDescent="0.3">
      <c r="P795886" s="83"/>
    </row>
    <row r="795887" spans="16:16" x14ac:dyDescent="0.3">
      <c r="P795887" s="83"/>
    </row>
    <row r="795888" spans="16:16" x14ac:dyDescent="0.3">
      <c r="P795888" s="83"/>
    </row>
    <row r="795889" spans="16:16" x14ac:dyDescent="0.3">
      <c r="P795889" s="83"/>
    </row>
    <row r="795890" spans="16:16" x14ac:dyDescent="0.3">
      <c r="P795890" s="83"/>
    </row>
    <row r="795891" spans="16:16" x14ac:dyDescent="0.3">
      <c r="P795891" s="83"/>
    </row>
    <row r="795892" spans="16:16" x14ac:dyDescent="0.3">
      <c r="P795892" s="83"/>
    </row>
    <row r="795893" spans="16:16" x14ac:dyDescent="0.3">
      <c r="P795893" s="83"/>
    </row>
    <row r="795894" spans="16:16" x14ac:dyDescent="0.3">
      <c r="P795894" s="83"/>
    </row>
    <row r="795895" spans="16:16" x14ac:dyDescent="0.3">
      <c r="P795895" s="83"/>
    </row>
    <row r="795896" spans="16:16" x14ac:dyDescent="0.3">
      <c r="P795896" s="83"/>
    </row>
    <row r="795897" spans="16:16" x14ac:dyDescent="0.3">
      <c r="P795897" s="83"/>
    </row>
    <row r="795898" spans="16:16" x14ac:dyDescent="0.3">
      <c r="P795898" s="83"/>
    </row>
    <row r="795899" spans="16:16" x14ac:dyDescent="0.3">
      <c r="P795899" s="83"/>
    </row>
    <row r="795900" spans="16:16" x14ac:dyDescent="0.3">
      <c r="P795900" s="83"/>
    </row>
    <row r="795901" spans="16:16" x14ac:dyDescent="0.3">
      <c r="P795901" s="83"/>
    </row>
    <row r="795902" spans="16:16" x14ac:dyDescent="0.3">
      <c r="P795902" s="83"/>
    </row>
    <row r="795903" spans="16:16" x14ac:dyDescent="0.3">
      <c r="P795903" s="83"/>
    </row>
    <row r="795904" spans="16:16" x14ac:dyDescent="0.3">
      <c r="P795904" s="83"/>
    </row>
    <row r="795905" spans="16:16" x14ac:dyDescent="0.3">
      <c r="P795905" s="83"/>
    </row>
    <row r="795906" spans="16:16" x14ac:dyDescent="0.3">
      <c r="P795906" s="83"/>
    </row>
    <row r="795907" spans="16:16" x14ac:dyDescent="0.3">
      <c r="P795907" s="83"/>
    </row>
    <row r="795908" spans="16:16" x14ac:dyDescent="0.3">
      <c r="P795908" s="83"/>
    </row>
    <row r="795909" spans="16:16" x14ac:dyDescent="0.3">
      <c r="P795909" s="83"/>
    </row>
    <row r="795910" spans="16:16" x14ac:dyDescent="0.3">
      <c r="P795910" s="83"/>
    </row>
    <row r="795911" spans="16:16" x14ac:dyDescent="0.3">
      <c r="P795911" s="83"/>
    </row>
    <row r="795912" spans="16:16" x14ac:dyDescent="0.3">
      <c r="P795912" s="83"/>
    </row>
    <row r="795913" spans="16:16" x14ac:dyDescent="0.3">
      <c r="P795913" s="83"/>
    </row>
    <row r="795914" spans="16:16" x14ac:dyDescent="0.3">
      <c r="P795914" s="83"/>
    </row>
    <row r="795915" spans="16:16" x14ac:dyDescent="0.3">
      <c r="P795915" s="83"/>
    </row>
    <row r="795916" spans="16:16" x14ac:dyDescent="0.3">
      <c r="P795916" s="83"/>
    </row>
    <row r="795917" spans="16:16" x14ac:dyDescent="0.3">
      <c r="P795917" s="83"/>
    </row>
    <row r="795918" spans="16:16" x14ac:dyDescent="0.3">
      <c r="P795918" s="83"/>
    </row>
    <row r="795919" spans="16:16" x14ac:dyDescent="0.3">
      <c r="P795919" s="83"/>
    </row>
    <row r="795920" spans="16:16" x14ac:dyDescent="0.3">
      <c r="P795920" s="83"/>
    </row>
    <row r="795921" spans="16:16" x14ac:dyDescent="0.3">
      <c r="P795921" s="83"/>
    </row>
    <row r="795922" spans="16:16" x14ac:dyDescent="0.3">
      <c r="P795922" s="83"/>
    </row>
    <row r="795923" spans="16:16" x14ac:dyDescent="0.3">
      <c r="P795923" s="83"/>
    </row>
    <row r="795924" spans="16:16" x14ac:dyDescent="0.3">
      <c r="P795924" s="83"/>
    </row>
    <row r="795925" spans="16:16" x14ac:dyDescent="0.3">
      <c r="P795925" s="83"/>
    </row>
    <row r="795926" spans="16:16" x14ac:dyDescent="0.3">
      <c r="P795926" s="83"/>
    </row>
    <row r="795927" spans="16:16" x14ac:dyDescent="0.3">
      <c r="P795927" s="83"/>
    </row>
    <row r="795928" spans="16:16" x14ac:dyDescent="0.3">
      <c r="P795928" s="83"/>
    </row>
    <row r="795929" spans="16:16" x14ac:dyDescent="0.3">
      <c r="P795929" s="83"/>
    </row>
    <row r="795930" spans="16:16" x14ac:dyDescent="0.3">
      <c r="P795930" s="83"/>
    </row>
    <row r="795931" spans="16:16" x14ac:dyDescent="0.3">
      <c r="P795931" s="83"/>
    </row>
    <row r="795932" spans="16:16" x14ac:dyDescent="0.3">
      <c r="P795932" s="83"/>
    </row>
    <row r="795933" spans="16:16" x14ac:dyDescent="0.3">
      <c r="P795933" s="83"/>
    </row>
    <row r="795934" spans="16:16" x14ac:dyDescent="0.3">
      <c r="P795934" s="83"/>
    </row>
    <row r="795935" spans="16:16" x14ac:dyDescent="0.3">
      <c r="P795935" s="83"/>
    </row>
    <row r="795936" spans="16:16" x14ac:dyDescent="0.3">
      <c r="P795936" s="83"/>
    </row>
    <row r="795937" spans="16:16" x14ac:dyDescent="0.3">
      <c r="P795937" s="83"/>
    </row>
    <row r="795938" spans="16:16" x14ac:dyDescent="0.3">
      <c r="P795938" s="83"/>
    </row>
    <row r="795939" spans="16:16" x14ac:dyDescent="0.3">
      <c r="P795939" s="83"/>
    </row>
    <row r="795940" spans="16:16" x14ac:dyDescent="0.3">
      <c r="P795940" s="83"/>
    </row>
    <row r="795941" spans="16:16" x14ac:dyDescent="0.3">
      <c r="P795941" s="83"/>
    </row>
    <row r="795942" spans="16:16" x14ac:dyDescent="0.3">
      <c r="P795942" s="83"/>
    </row>
    <row r="795943" spans="16:16" x14ac:dyDescent="0.3">
      <c r="P795943" s="83"/>
    </row>
    <row r="795944" spans="16:16" x14ac:dyDescent="0.3">
      <c r="P795944" s="83"/>
    </row>
    <row r="795945" spans="16:16" x14ac:dyDescent="0.3">
      <c r="P795945" s="83"/>
    </row>
    <row r="795946" spans="16:16" x14ac:dyDescent="0.3">
      <c r="P795946" s="83"/>
    </row>
    <row r="795947" spans="16:16" x14ac:dyDescent="0.3">
      <c r="P795947" s="83"/>
    </row>
    <row r="795948" spans="16:16" x14ac:dyDescent="0.3">
      <c r="P795948" s="83"/>
    </row>
    <row r="795949" spans="16:16" x14ac:dyDescent="0.3">
      <c r="P795949" s="83"/>
    </row>
    <row r="795950" spans="16:16" x14ac:dyDescent="0.3">
      <c r="P795950" s="83"/>
    </row>
    <row r="795951" spans="16:16" x14ac:dyDescent="0.3">
      <c r="P795951" s="83"/>
    </row>
    <row r="795952" spans="16:16" x14ac:dyDescent="0.3">
      <c r="P795952" s="83"/>
    </row>
    <row r="795953" spans="16:16" x14ac:dyDescent="0.3">
      <c r="P795953" s="83"/>
    </row>
    <row r="795954" spans="16:16" x14ac:dyDescent="0.3">
      <c r="P795954" s="83"/>
    </row>
    <row r="795955" spans="16:16" x14ac:dyDescent="0.3">
      <c r="P795955" s="83"/>
    </row>
    <row r="795956" spans="16:16" x14ac:dyDescent="0.3">
      <c r="P795956" s="83"/>
    </row>
    <row r="795957" spans="16:16" x14ac:dyDescent="0.3">
      <c r="P795957" s="83"/>
    </row>
    <row r="795958" spans="16:16" x14ac:dyDescent="0.3">
      <c r="P795958" s="83"/>
    </row>
    <row r="795959" spans="16:16" x14ac:dyDescent="0.3">
      <c r="P795959" s="83"/>
    </row>
    <row r="795960" spans="16:16" x14ac:dyDescent="0.3">
      <c r="P795960" s="83"/>
    </row>
    <row r="795961" spans="16:16" x14ac:dyDescent="0.3">
      <c r="P795961" s="83"/>
    </row>
    <row r="795962" spans="16:16" x14ac:dyDescent="0.3">
      <c r="P795962" s="83"/>
    </row>
    <row r="795963" spans="16:16" x14ac:dyDescent="0.3">
      <c r="P795963" s="83"/>
    </row>
    <row r="795964" spans="16:16" x14ac:dyDescent="0.3">
      <c r="P795964" s="83"/>
    </row>
    <row r="795965" spans="16:16" x14ac:dyDescent="0.3">
      <c r="P795965" s="83"/>
    </row>
    <row r="795966" spans="16:16" x14ac:dyDescent="0.3">
      <c r="P795966" s="83"/>
    </row>
    <row r="795967" spans="16:16" x14ac:dyDescent="0.3">
      <c r="P795967" s="83"/>
    </row>
    <row r="795968" spans="16:16" x14ac:dyDescent="0.3">
      <c r="P795968" s="83"/>
    </row>
    <row r="795969" spans="16:16" x14ac:dyDescent="0.3">
      <c r="P795969" s="83"/>
    </row>
    <row r="795970" spans="16:16" x14ac:dyDescent="0.3">
      <c r="P795970" s="83"/>
    </row>
    <row r="795971" spans="16:16" x14ac:dyDescent="0.3">
      <c r="P795971" s="83"/>
    </row>
    <row r="795972" spans="16:16" x14ac:dyDescent="0.3">
      <c r="P795972" s="83"/>
    </row>
    <row r="795973" spans="16:16" x14ac:dyDescent="0.3">
      <c r="P795973" s="83"/>
    </row>
    <row r="795974" spans="16:16" x14ac:dyDescent="0.3">
      <c r="P795974" s="83"/>
    </row>
    <row r="795975" spans="16:16" x14ac:dyDescent="0.3">
      <c r="P795975" s="83"/>
    </row>
    <row r="795976" spans="16:16" x14ac:dyDescent="0.3">
      <c r="P795976" s="83"/>
    </row>
    <row r="795977" spans="16:16" x14ac:dyDescent="0.3">
      <c r="P795977" s="83"/>
    </row>
    <row r="795978" spans="16:16" x14ac:dyDescent="0.3">
      <c r="P795978" s="83"/>
    </row>
    <row r="795979" spans="16:16" x14ac:dyDescent="0.3">
      <c r="P795979" s="83"/>
    </row>
    <row r="795980" spans="16:16" x14ac:dyDescent="0.3">
      <c r="P795980" s="83"/>
    </row>
    <row r="795981" spans="16:16" x14ac:dyDescent="0.3">
      <c r="P795981" s="83"/>
    </row>
    <row r="795982" spans="16:16" x14ac:dyDescent="0.3">
      <c r="P795982" s="83"/>
    </row>
    <row r="795983" spans="16:16" x14ac:dyDescent="0.3">
      <c r="P795983" s="83"/>
    </row>
    <row r="795984" spans="16:16" x14ac:dyDescent="0.3">
      <c r="P795984" s="83"/>
    </row>
    <row r="795985" spans="16:16" x14ac:dyDescent="0.3">
      <c r="P795985" s="83"/>
    </row>
    <row r="795986" spans="16:16" x14ac:dyDescent="0.3">
      <c r="P795986" s="83"/>
    </row>
    <row r="795987" spans="16:16" x14ac:dyDescent="0.3">
      <c r="P795987" s="83"/>
    </row>
    <row r="795988" spans="16:16" x14ac:dyDescent="0.3">
      <c r="P795988" s="83"/>
    </row>
    <row r="795989" spans="16:16" x14ac:dyDescent="0.3">
      <c r="P795989" s="83"/>
    </row>
    <row r="795990" spans="16:16" x14ac:dyDescent="0.3">
      <c r="P795990" s="83"/>
    </row>
    <row r="795991" spans="16:16" x14ac:dyDescent="0.3">
      <c r="P795991" s="83"/>
    </row>
    <row r="795992" spans="16:16" x14ac:dyDescent="0.3">
      <c r="P795992" s="83"/>
    </row>
    <row r="795993" spans="16:16" x14ac:dyDescent="0.3">
      <c r="P795993" s="83"/>
    </row>
    <row r="795994" spans="16:16" x14ac:dyDescent="0.3">
      <c r="P795994" s="83"/>
    </row>
    <row r="795995" spans="16:16" x14ac:dyDescent="0.3">
      <c r="P795995" s="83"/>
    </row>
    <row r="795996" spans="16:16" x14ac:dyDescent="0.3">
      <c r="P795996" s="83"/>
    </row>
    <row r="795997" spans="16:16" x14ac:dyDescent="0.3">
      <c r="P795997" s="83"/>
    </row>
    <row r="795998" spans="16:16" x14ac:dyDescent="0.3">
      <c r="P795998" s="83"/>
    </row>
    <row r="795999" spans="16:16" x14ac:dyDescent="0.3">
      <c r="P795999" s="83"/>
    </row>
    <row r="796000" spans="16:16" x14ac:dyDescent="0.3">
      <c r="P796000" s="83"/>
    </row>
    <row r="796001" spans="16:16" x14ac:dyDescent="0.3">
      <c r="P796001" s="83"/>
    </row>
    <row r="796002" spans="16:16" x14ac:dyDescent="0.3">
      <c r="P796002" s="83"/>
    </row>
    <row r="796003" spans="16:16" x14ac:dyDescent="0.3">
      <c r="P796003" s="83"/>
    </row>
    <row r="796004" spans="16:16" x14ac:dyDescent="0.3">
      <c r="P796004" s="83"/>
    </row>
    <row r="796005" spans="16:16" x14ac:dyDescent="0.3">
      <c r="P796005" s="83"/>
    </row>
    <row r="796006" spans="16:16" x14ac:dyDescent="0.3">
      <c r="P796006" s="83"/>
    </row>
    <row r="796007" spans="16:16" x14ac:dyDescent="0.3">
      <c r="P796007" s="83"/>
    </row>
    <row r="796008" spans="16:16" x14ac:dyDescent="0.3">
      <c r="P796008" s="83"/>
    </row>
    <row r="796009" spans="16:16" x14ac:dyDescent="0.3">
      <c r="P796009" s="83"/>
    </row>
    <row r="796010" spans="16:16" x14ac:dyDescent="0.3">
      <c r="P796010" s="83"/>
    </row>
    <row r="796011" spans="16:16" x14ac:dyDescent="0.3">
      <c r="P796011" s="83"/>
    </row>
    <row r="796012" spans="16:16" x14ac:dyDescent="0.3">
      <c r="P796012" s="83"/>
    </row>
    <row r="796013" spans="16:16" x14ac:dyDescent="0.3">
      <c r="P796013" s="83"/>
    </row>
    <row r="796014" spans="16:16" x14ac:dyDescent="0.3">
      <c r="P796014" s="83"/>
    </row>
    <row r="796015" spans="16:16" x14ac:dyDescent="0.3">
      <c r="P796015" s="83"/>
    </row>
    <row r="796016" spans="16:16" x14ac:dyDescent="0.3">
      <c r="P796016" s="83"/>
    </row>
    <row r="796017" spans="16:16" x14ac:dyDescent="0.3">
      <c r="P796017" s="83"/>
    </row>
    <row r="796018" spans="16:16" x14ac:dyDescent="0.3">
      <c r="P796018" s="83"/>
    </row>
    <row r="796019" spans="16:16" x14ac:dyDescent="0.3">
      <c r="P796019" s="83"/>
    </row>
    <row r="796020" spans="16:16" x14ac:dyDescent="0.3">
      <c r="P796020" s="83"/>
    </row>
    <row r="796021" spans="16:16" x14ac:dyDescent="0.3">
      <c r="P796021" s="83"/>
    </row>
    <row r="796022" spans="16:16" x14ac:dyDescent="0.3">
      <c r="P796022" s="83"/>
    </row>
    <row r="796023" spans="16:16" x14ac:dyDescent="0.3">
      <c r="P796023" s="83"/>
    </row>
    <row r="796024" spans="16:16" x14ac:dyDescent="0.3">
      <c r="P796024" s="83"/>
    </row>
    <row r="796025" spans="16:16" x14ac:dyDescent="0.3">
      <c r="P796025" s="83"/>
    </row>
    <row r="796026" spans="16:16" x14ac:dyDescent="0.3">
      <c r="P796026" s="83"/>
    </row>
    <row r="796027" spans="16:16" x14ac:dyDescent="0.3">
      <c r="P796027" s="83"/>
    </row>
    <row r="796028" spans="16:16" x14ac:dyDescent="0.3">
      <c r="P796028" s="83"/>
    </row>
    <row r="796029" spans="16:16" x14ac:dyDescent="0.3">
      <c r="P796029" s="83"/>
    </row>
    <row r="796030" spans="16:16" x14ac:dyDescent="0.3">
      <c r="P796030" s="83"/>
    </row>
    <row r="796031" spans="16:16" x14ac:dyDescent="0.3">
      <c r="P796031" s="83"/>
    </row>
    <row r="796032" spans="16:16" x14ac:dyDescent="0.3">
      <c r="P796032" s="83"/>
    </row>
    <row r="796033" spans="16:16" x14ac:dyDescent="0.3">
      <c r="P796033" s="83"/>
    </row>
    <row r="796034" spans="16:16" x14ac:dyDescent="0.3">
      <c r="P796034" s="83"/>
    </row>
    <row r="796035" spans="16:16" x14ac:dyDescent="0.3">
      <c r="P796035" s="83"/>
    </row>
    <row r="796036" spans="16:16" x14ac:dyDescent="0.3">
      <c r="P796036" s="83"/>
    </row>
    <row r="796037" spans="16:16" x14ac:dyDescent="0.3">
      <c r="P796037" s="83"/>
    </row>
    <row r="796038" spans="16:16" x14ac:dyDescent="0.3">
      <c r="P796038" s="83"/>
    </row>
    <row r="796039" spans="16:16" x14ac:dyDescent="0.3">
      <c r="P796039" s="83"/>
    </row>
    <row r="796040" spans="16:16" x14ac:dyDescent="0.3">
      <c r="P796040" s="83"/>
    </row>
    <row r="796041" spans="16:16" x14ac:dyDescent="0.3">
      <c r="P796041" s="83"/>
    </row>
    <row r="796042" spans="16:16" x14ac:dyDescent="0.3">
      <c r="P796042" s="83"/>
    </row>
    <row r="796043" spans="16:16" x14ac:dyDescent="0.3">
      <c r="P796043" s="83"/>
    </row>
    <row r="796044" spans="16:16" x14ac:dyDescent="0.3">
      <c r="P796044" s="83"/>
    </row>
    <row r="796045" spans="16:16" x14ac:dyDescent="0.3">
      <c r="P796045" s="83"/>
    </row>
    <row r="796046" spans="16:16" x14ac:dyDescent="0.3">
      <c r="P796046" s="83"/>
    </row>
    <row r="796047" spans="16:16" x14ac:dyDescent="0.3">
      <c r="P796047" s="83"/>
    </row>
    <row r="796048" spans="16:16" x14ac:dyDescent="0.3">
      <c r="P796048" s="83"/>
    </row>
    <row r="796049" spans="16:16" x14ac:dyDescent="0.3">
      <c r="P796049" s="83"/>
    </row>
    <row r="796050" spans="16:16" x14ac:dyDescent="0.3">
      <c r="P796050" s="83"/>
    </row>
    <row r="796051" spans="16:16" x14ac:dyDescent="0.3">
      <c r="P796051" s="83"/>
    </row>
    <row r="796052" spans="16:16" x14ac:dyDescent="0.3">
      <c r="P796052" s="83"/>
    </row>
    <row r="796053" spans="16:16" x14ac:dyDescent="0.3">
      <c r="P796053" s="83"/>
    </row>
    <row r="796054" spans="16:16" x14ac:dyDescent="0.3">
      <c r="P796054" s="83"/>
    </row>
    <row r="796055" spans="16:16" x14ac:dyDescent="0.3">
      <c r="P796055" s="83"/>
    </row>
    <row r="796056" spans="16:16" x14ac:dyDescent="0.3">
      <c r="P796056" s="83"/>
    </row>
    <row r="796057" spans="16:16" x14ac:dyDescent="0.3">
      <c r="P796057" s="83"/>
    </row>
    <row r="796058" spans="16:16" x14ac:dyDescent="0.3">
      <c r="P796058" s="83"/>
    </row>
    <row r="796059" spans="16:16" x14ac:dyDescent="0.3">
      <c r="P796059" s="83"/>
    </row>
    <row r="796060" spans="16:16" x14ac:dyDescent="0.3">
      <c r="P796060" s="83"/>
    </row>
    <row r="796061" spans="16:16" x14ac:dyDescent="0.3">
      <c r="P796061" s="83"/>
    </row>
    <row r="796062" spans="16:16" x14ac:dyDescent="0.3">
      <c r="P796062" s="83"/>
    </row>
    <row r="796063" spans="16:16" x14ac:dyDescent="0.3">
      <c r="P796063" s="83"/>
    </row>
    <row r="796064" spans="16:16" x14ac:dyDescent="0.3">
      <c r="P796064" s="83"/>
    </row>
    <row r="796065" spans="16:16" x14ac:dyDescent="0.3">
      <c r="P796065" s="83"/>
    </row>
    <row r="796066" spans="16:16" x14ac:dyDescent="0.3">
      <c r="P796066" s="83"/>
    </row>
    <row r="796067" spans="16:16" x14ac:dyDescent="0.3">
      <c r="P796067" s="83"/>
    </row>
    <row r="796068" spans="16:16" x14ac:dyDescent="0.3">
      <c r="P796068" s="83"/>
    </row>
    <row r="796069" spans="16:16" x14ac:dyDescent="0.3">
      <c r="P796069" s="83"/>
    </row>
    <row r="796070" spans="16:16" x14ac:dyDescent="0.3">
      <c r="P796070" s="83"/>
    </row>
    <row r="796071" spans="16:16" x14ac:dyDescent="0.3">
      <c r="P796071" s="83"/>
    </row>
    <row r="796072" spans="16:16" x14ac:dyDescent="0.3">
      <c r="P796072" s="83"/>
    </row>
    <row r="796073" spans="16:16" x14ac:dyDescent="0.3">
      <c r="P796073" s="83"/>
    </row>
    <row r="796074" spans="16:16" x14ac:dyDescent="0.3">
      <c r="P796074" s="83"/>
    </row>
    <row r="796075" spans="16:16" x14ac:dyDescent="0.3">
      <c r="P796075" s="83"/>
    </row>
    <row r="796076" spans="16:16" x14ac:dyDescent="0.3">
      <c r="P796076" s="83"/>
    </row>
    <row r="796077" spans="16:16" x14ac:dyDescent="0.3">
      <c r="P796077" s="83"/>
    </row>
    <row r="796078" spans="16:16" x14ac:dyDescent="0.3">
      <c r="P796078" s="83"/>
    </row>
    <row r="796079" spans="16:16" x14ac:dyDescent="0.3">
      <c r="P796079" s="83"/>
    </row>
    <row r="796080" spans="16:16" x14ac:dyDescent="0.3">
      <c r="P796080" s="83"/>
    </row>
    <row r="796081" spans="16:16" x14ac:dyDescent="0.3">
      <c r="P796081" s="83"/>
    </row>
    <row r="796082" spans="16:16" x14ac:dyDescent="0.3">
      <c r="P796082" s="83"/>
    </row>
    <row r="796083" spans="16:16" x14ac:dyDescent="0.3">
      <c r="P796083" s="83"/>
    </row>
    <row r="796084" spans="16:16" x14ac:dyDescent="0.3">
      <c r="P796084" s="83"/>
    </row>
    <row r="796085" spans="16:16" x14ac:dyDescent="0.3">
      <c r="P796085" s="83"/>
    </row>
    <row r="796086" spans="16:16" x14ac:dyDescent="0.3">
      <c r="P796086" s="83"/>
    </row>
    <row r="796087" spans="16:16" x14ac:dyDescent="0.3">
      <c r="P796087" s="83"/>
    </row>
    <row r="796088" spans="16:16" x14ac:dyDescent="0.3">
      <c r="P796088" s="83"/>
    </row>
    <row r="796089" spans="16:16" x14ac:dyDescent="0.3">
      <c r="P796089" s="83"/>
    </row>
    <row r="796090" spans="16:16" x14ac:dyDescent="0.3">
      <c r="P796090" s="83"/>
    </row>
    <row r="796091" spans="16:16" x14ac:dyDescent="0.3">
      <c r="P796091" s="83"/>
    </row>
    <row r="796092" spans="16:16" x14ac:dyDescent="0.3">
      <c r="P796092" s="83"/>
    </row>
    <row r="796093" spans="16:16" x14ac:dyDescent="0.3">
      <c r="P796093" s="83"/>
    </row>
    <row r="796094" spans="16:16" x14ac:dyDescent="0.3">
      <c r="P796094" s="83"/>
    </row>
    <row r="796095" spans="16:16" x14ac:dyDescent="0.3">
      <c r="P796095" s="83"/>
    </row>
    <row r="796096" spans="16:16" x14ac:dyDescent="0.3">
      <c r="P796096" s="83"/>
    </row>
    <row r="796097" spans="16:16" x14ac:dyDescent="0.3">
      <c r="P796097" s="83"/>
    </row>
    <row r="796098" spans="16:16" x14ac:dyDescent="0.3">
      <c r="P796098" s="83"/>
    </row>
    <row r="796099" spans="16:16" x14ac:dyDescent="0.3">
      <c r="P796099" s="83"/>
    </row>
    <row r="796100" spans="16:16" x14ac:dyDescent="0.3">
      <c r="P796100" s="83"/>
    </row>
    <row r="796101" spans="16:16" x14ac:dyDescent="0.3">
      <c r="P796101" s="83"/>
    </row>
    <row r="796102" spans="16:16" x14ac:dyDescent="0.3">
      <c r="P796102" s="83"/>
    </row>
    <row r="796103" spans="16:16" x14ac:dyDescent="0.3">
      <c r="P796103" s="83"/>
    </row>
    <row r="796104" spans="16:16" x14ac:dyDescent="0.3">
      <c r="P796104" s="83"/>
    </row>
    <row r="796105" spans="16:16" x14ac:dyDescent="0.3">
      <c r="P796105" s="83"/>
    </row>
    <row r="796106" spans="16:16" x14ac:dyDescent="0.3">
      <c r="P796106" s="83"/>
    </row>
    <row r="796107" spans="16:16" x14ac:dyDescent="0.3">
      <c r="P796107" s="83"/>
    </row>
    <row r="796108" spans="16:16" x14ac:dyDescent="0.3">
      <c r="P796108" s="83"/>
    </row>
    <row r="796109" spans="16:16" x14ac:dyDescent="0.3">
      <c r="P796109" s="83"/>
    </row>
    <row r="796110" spans="16:16" x14ac:dyDescent="0.3">
      <c r="P796110" s="83"/>
    </row>
    <row r="796111" spans="16:16" x14ac:dyDescent="0.3">
      <c r="P796111" s="83"/>
    </row>
    <row r="796112" spans="16:16" x14ac:dyDescent="0.3">
      <c r="P796112" s="83"/>
    </row>
    <row r="796113" spans="16:16" x14ac:dyDescent="0.3">
      <c r="P796113" s="83"/>
    </row>
    <row r="796114" spans="16:16" x14ac:dyDescent="0.3">
      <c r="P796114" s="83"/>
    </row>
    <row r="796115" spans="16:16" x14ac:dyDescent="0.3">
      <c r="P796115" s="83"/>
    </row>
    <row r="796116" spans="16:16" x14ac:dyDescent="0.3">
      <c r="P796116" s="83"/>
    </row>
    <row r="796117" spans="16:16" x14ac:dyDescent="0.3">
      <c r="P796117" s="83"/>
    </row>
    <row r="796118" spans="16:16" x14ac:dyDescent="0.3">
      <c r="P796118" s="83"/>
    </row>
    <row r="796119" spans="16:16" x14ac:dyDescent="0.3">
      <c r="P796119" s="83"/>
    </row>
    <row r="796120" spans="16:16" x14ac:dyDescent="0.3">
      <c r="P796120" s="83"/>
    </row>
    <row r="796121" spans="16:16" x14ac:dyDescent="0.3">
      <c r="P796121" s="83"/>
    </row>
    <row r="796122" spans="16:16" x14ac:dyDescent="0.3">
      <c r="P796122" s="83"/>
    </row>
    <row r="796123" spans="16:16" x14ac:dyDescent="0.3">
      <c r="P796123" s="83"/>
    </row>
    <row r="796124" spans="16:16" x14ac:dyDescent="0.3">
      <c r="P796124" s="83"/>
    </row>
    <row r="796125" spans="16:16" x14ac:dyDescent="0.3">
      <c r="P796125" s="83"/>
    </row>
    <row r="796126" spans="16:16" x14ac:dyDescent="0.3">
      <c r="P796126" s="83"/>
    </row>
    <row r="796127" spans="16:16" x14ac:dyDescent="0.3">
      <c r="P796127" s="83"/>
    </row>
    <row r="796128" spans="16:16" x14ac:dyDescent="0.3">
      <c r="P796128" s="83"/>
    </row>
    <row r="796129" spans="16:16" x14ac:dyDescent="0.3">
      <c r="P796129" s="83"/>
    </row>
    <row r="796130" spans="16:16" x14ac:dyDescent="0.3">
      <c r="P796130" s="83"/>
    </row>
    <row r="796131" spans="16:16" x14ac:dyDescent="0.3">
      <c r="P796131" s="83"/>
    </row>
    <row r="796132" spans="16:16" x14ac:dyDescent="0.3">
      <c r="P796132" s="83"/>
    </row>
    <row r="796133" spans="16:16" x14ac:dyDescent="0.3">
      <c r="P796133" s="83"/>
    </row>
    <row r="796134" spans="16:16" x14ac:dyDescent="0.3">
      <c r="P796134" s="83"/>
    </row>
    <row r="796135" spans="16:16" x14ac:dyDescent="0.3">
      <c r="P796135" s="83"/>
    </row>
    <row r="796136" spans="16:16" x14ac:dyDescent="0.3">
      <c r="P796136" s="83"/>
    </row>
    <row r="796137" spans="16:16" x14ac:dyDescent="0.3">
      <c r="P796137" s="83"/>
    </row>
    <row r="796138" spans="16:16" x14ac:dyDescent="0.3">
      <c r="P796138" s="83"/>
    </row>
    <row r="796139" spans="16:16" x14ac:dyDescent="0.3">
      <c r="P796139" s="83"/>
    </row>
    <row r="796140" spans="16:16" x14ac:dyDescent="0.3">
      <c r="P796140" s="83"/>
    </row>
    <row r="796141" spans="16:16" x14ac:dyDescent="0.3">
      <c r="P796141" s="83"/>
    </row>
    <row r="796142" spans="16:16" x14ac:dyDescent="0.3">
      <c r="P796142" s="83"/>
    </row>
    <row r="796143" spans="16:16" x14ac:dyDescent="0.3">
      <c r="P796143" s="83"/>
    </row>
    <row r="796144" spans="16:16" x14ac:dyDescent="0.3">
      <c r="P796144" s="83"/>
    </row>
    <row r="796145" spans="16:16" x14ac:dyDescent="0.3">
      <c r="P796145" s="83"/>
    </row>
    <row r="796146" spans="16:16" x14ac:dyDescent="0.3">
      <c r="P796146" s="83"/>
    </row>
    <row r="796147" spans="16:16" x14ac:dyDescent="0.3">
      <c r="P796147" s="83"/>
    </row>
    <row r="796148" spans="16:16" x14ac:dyDescent="0.3">
      <c r="P796148" s="83"/>
    </row>
    <row r="796149" spans="16:16" x14ac:dyDescent="0.3">
      <c r="P796149" s="83"/>
    </row>
    <row r="796150" spans="16:16" x14ac:dyDescent="0.3">
      <c r="P796150" s="83"/>
    </row>
    <row r="796151" spans="16:16" x14ac:dyDescent="0.3">
      <c r="P796151" s="83"/>
    </row>
    <row r="796152" spans="16:16" x14ac:dyDescent="0.3">
      <c r="P796152" s="83"/>
    </row>
    <row r="796153" spans="16:16" x14ac:dyDescent="0.3">
      <c r="P796153" s="83"/>
    </row>
    <row r="796154" spans="16:16" x14ac:dyDescent="0.3">
      <c r="P796154" s="83"/>
    </row>
    <row r="796155" spans="16:16" x14ac:dyDescent="0.3">
      <c r="P796155" s="83"/>
    </row>
    <row r="796156" spans="16:16" x14ac:dyDescent="0.3">
      <c r="P796156" s="83"/>
    </row>
    <row r="796157" spans="16:16" x14ac:dyDescent="0.3">
      <c r="P796157" s="83"/>
    </row>
    <row r="796158" spans="16:16" x14ac:dyDescent="0.3">
      <c r="P796158" s="83"/>
    </row>
    <row r="796159" spans="16:16" x14ac:dyDescent="0.3">
      <c r="P796159" s="83"/>
    </row>
    <row r="796160" spans="16:16" x14ac:dyDescent="0.3">
      <c r="P796160" s="83"/>
    </row>
    <row r="796161" spans="16:16" x14ac:dyDescent="0.3">
      <c r="P796161" s="83"/>
    </row>
    <row r="796162" spans="16:16" x14ac:dyDescent="0.3">
      <c r="P796162" s="83"/>
    </row>
    <row r="796163" spans="16:16" x14ac:dyDescent="0.3">
      <c r="P796163" s="83"/>
    </row>
    <row r="796164" spans="16:16" x14ac:dyDescent="0.3">
      <c r="P796164" s="83"/>
    </row>
    <row r="796165" spans="16:16" x14ac:dyDescent="0.3">
      <c r="P796165" s="83"/>
    </row>
    <row r="796166" spans="16:16" x14ac:dyDescent="0.3">
      <c r="P796166" s="83"/>
    </row>
    <row r="796167" spans="16:16" x14ac:dyDescent="0.3">
      <c r="P796167" s="83"/>
    </row>
    <row r="796168" spans="16:16" x14ac:dyDescent="0.3">
      <c r="P796168" s="83"/>
    </row>
    <row r="796169" spans="16:16" x14ac:dyDescent="0.3">
      <c r="P796169" s="83"/>
    </row>
    <row r="796170" spans="16:16" x14ac:dyDescent="0.3">
      <c r="P796170" s="83"/>
    </row>
    <row r="796171" spans="16:16" x14ac:dyDescent="0.3">
      <c r="P796171" s="83"/>
    </row>
    <row r="796172" spans="16:16" x14ac:dyDescent="0.3">
      <c r="P796172" s="83"/>
    </row>
    <row r="796173" spans="16:16" x14ac:dyDescent="0.3">
      <c r="P796173" s="83"/>
    </row>
    <row r="796174" spans="16:16" x14ac:dyDescent="0.3">
      <c r="P796174" s="83"/>
    </row>
    <row r="796175" spans="16:16" x14ac:dyDescent="0.3">
      <c r="P796175" s="83"/>
    </row>
    <row r="796176" spans="16:16" x14ac:dyDescent="0.3">
      <c r="P796176" s="83"/>
    </row>
    <row r="796177" spans="16:16" x14ac:dyDescent="0.3">
      <c r="P796177" s="83"/>
    </row>
    <row r="796178" spans="16:16" x14ac:dyDescent="0.3">
      <c r="P796178" s="83"/>
    </row>
    <row r="796179" spans="16:16" x14ac:dyDescent="0.3">
      <c r="P796179" s="83"/>
    </row>
    <row r="796180" spans="16:16" x14ac:dyDescent="0.3">
      <c r="P796180" s="83"/>
    </row>
    <row r="796181" spans="16:16" x14ac:dyDescent="0.3">
      <c r="P796181" s="83"/>
    </row>
    <row r="796182" spans="16:16" x14ac:dyDescent="0.3">
      <c r="P796182" s="83"/>
    </row>
    <row r="796183" spans="16:16" x14ac:dyDescent="0.3">
      <c r="P796183" s="83"/>
    </row>
    <row r="796184" spans="16:16" x14ac:dyDescent="0.3">
      <c r="P796184" s="83"/>
    </row>
    <row r="796185" spans="16:16" x14ac:dyDescent="0.3">
      <c r="P796185" s="83"/>
    </row>
    <row r="796186" spans="16:16" x14ac:dyDescent="0.3">
      <c r="P796186" s="83"/>
    </row>
    <row r="796187" spans="16:16" x14ac:dyDescent="0.3">
      <c r="P796187" s="83"/>
    </row>
    <row r="796188" spans="16:16" x14ac:dyDescent="0.3">
      <c r="P796188" s="83"/>
    </row>
    <row r="796189" spans="16:16" x14ac:dyDescent="0.3">
      <c r="P796189" s="83"/>
    </row>
    <row r="796190" spans="16:16" x14ac:dyDescent="0.3">
      <c r="P796190" s="83"/>
    </row>
    <row r="796191" spans="16:16" x14ac:dyDescent="0.3">
      <c r="P796191" s="83"/>
    </row>
    <row r="796192" spans="16:16" x14ac:dyDescent="0.3">
      <c r="P796192" s="83"/>
    </row>
    <row r="796193" spans="16:16" x14ac:dyDescent="0.3">
      <c r="P796193" s="83"/>
    </row>
    <row r="796194" spans="16:16" x14ac:dyDescent="0.3">
      <c r="P796194" s="83"/>
    </row>
    <row r="796195" spans="16:16" x14ac:dyDescent="0.3">
      <c r="P796195" s="83"/>
    </row>
    <row r="796196" spans="16:16" x14ac:dyDescent="0.3">
      <c r="P796196" s="83"/>
    </row>
    <row r="796197" spans="16:16" x14ac:dyDescent="0.3">
      <c r="P796197" s="83"/>
    </row>
    <row r="796198" spans="16:16" x14ac:dyDescent="0.3">
      <c r="P796198" s="83"/>
    </row>
    <row r="796199" spans="16:16" x14ac:dyDescent="0.3">
      <c r="P796199" s="83"/>
    </row>
    <row r="796200" spans="16:16" x14ac:dyDescent="0.3">
      <c r="P796200" s="83"/>
    </row>
    <row r="796201" spans="16:16" x14ac:dyDescent="0.3">
      <c r="P796201" s="83"/>
    </row>
    <row r="796202" spans="16:16" x14ac:dyDescent="0.3">
      <c r="P796202" s="83"/>
    </row>
    <row r="796203" spans="16:16" x14ac:dyDescent="0.3">
      <c r="P796203" s="83"/>
    </row>
    <row r="796204" spans="16:16" x14ac:dyDescent="0.3">
      <c r="P796204" s="83"/>
    </row>
    <row r="796205" spans="16:16" x14ac:dyDescent="0.3">
      <c r="P796205" s="83"/>
    </row>
    <row r="796206" spans="16:16" x14ac:dyDescent="0.3">
      <c r="P796206" s="83"/>
    </row>
    <row r="796207" spans="16:16" x14ac:dyDescent="0.3">
      <c r="P796207" s="83"/>
    </row>
    <row r="796208" spans="16:16" x14ac:dyDescent="0.3">
      <c r="P796208" s="83"/>
    </row>
    <row r="796209" spans="16:16" x14ac:dyDescent="0.3">
      <c r="P796209" s="83"/>
    </row>
    <row r="796210" spans="16:16" x14ac:dyDescent="0.3">
      <c r="P796210" s="83"/>
    </row>
    <row r="796211" spans="16:16" x14ac:dyDescent="0.3">
      <c r="P796211" s="83"/>
    </row>
    <row r="796212" spans="16:16" x14ac:dyDescent="0.3">
      <c r="P796212" s="83"/>
    </row>
    <row r="796213" spans="16:16" x14ac:dyDescent="0.3">
      <c r="P796213" s="83"/>
    </row>
    <row r="796214" spans="16:16" x14ac:dyDescent="0.3">
      <c r="P796214" s="83"/>
    </row>
    <row r="796215" spans="16:16" x14ac:dyDescent="0.3">
      <c r="P796215" s="83"/>
    </row>
    <row r="796216" spans="16:16" x14ac:dyDescent="0.3">
      <c r="P796216" s="83"/>
    </row>
    <row r="796217" spans="16:16" x14ac:dyDescent="0.3">
      <c r="P796217" s="83"/>
    </row>
    <row r="796218" spans="16:16" x14ac:dyDescent="0.3">
      <c r="P796218" s="83"/>
    </row>
    <row r="796219" spans="16:16" x14ac:dyDescent="0.3">
      <c r="P796219" s="83"/>
    </row>
    <row r="796220" spans="16:16" x14ac:dyDescent="0.3">
      <c r="P796220" s="83"/>
    </row>
    <row r="796221" spans="16:16" x14ac:dyDescent="0.3">
      <c r="P796221" s="83"/>
    </row>
    <row r="796222" spans="16:16" x14ac:dyDescent="0.3">
      <c r="P796222" s="83"/>
    </row>
    <row r="796223" spans="16:16" x14ac:dyDescent="0.3">
      <c r="P796223" s="83"/>
    </row>
    <row r="796224" spans="16:16" x14ac:dyDescent="0.3">
      <c r="P796224" s="83"/>
    </row>
    <row r="796225" spans="16:16" x14ac:dyDescent="0.3">
      <c r="P796225" s="83"/>
    </row>
    <row r="796226" spans="16:16" x14ac:dyDescent="0.3">
      <c r="P796226" s="83"/>
    </row>
    <row r="796227" spans="16:16" x14ac:dyDescent="0.3">
      <c r="P796227" s="83"/>
    </row>
    <row r="796228" spans="16:16" x14ac:dyDescent="0.3">
      <c r="P796228" s="83"/>
    </row>
    <row r="796229" spans="16:16" x14ac:dyDescent="0.3">
      <c r="P796229" s="83"/>
    </row>
    <row r="796230" spans="16:16" x14ac:dyDescent="0.3">
      <c r="P796230" s="83"/>
    </row>
    <row r="796231" spans="16:16" x14ac:dyDescent="0.3">
      <c r="P796231" s="83"/>
    </row>
    <row r="796232" spans="16:16" x14ac:dyDescent="0.3">
      <c r="P796232" s="83"/>
    </row>
    <row r="796233" spans="16:16" x14ac:dyDescent="0.3">
      <c r="P796233" s="83"/>
    </row>
    <row r="796234" spans="16:16" x14ac:dyDescent="0.3">
      <c r="P796234" s="83"/>
    </row>
    <row r="796235" spans="16:16" x14ac:dyDescent="0.3">
      <c r="P796235" s="83"/>
    </row>
    <row r="796236" spans="16:16" x14ac:dyDescent="0.3">
      <c r="P796236" s="83"/>
    </row>
    <row r="796237" spans="16:16" x14ac:dyDescent="0.3">
      <c r="P796237" s="83"/>
    </row>
    <row r="796238" spans="16:16" x14ac:dyDescent="0.3">
      <c r="P796238" s="83"/>
    </row>
    <row r="796239" spans="16:16" x14ac:dyDescent="0.3">
      <c r="P796239" s="83"/>
    </row>
    <row r="796240" spans="16:16" x14ac:dyDescent="0.3">
      <c r="P796240" s="83"/>
    </row>
    <row r="796241" spans="16:16" x14ac:dyDescent="0.3">
      <c r="P796241" s="83"/>
    </row>
    <row r="796242" spans="16:16" x14ac:dyDescent="0.3">
      <c r="P796242" s="83"/>
    </row>
    <row r="796243" spans="16:16" x14ac:dyDescent="0.3">
      <c r="P796243" s="83"/>
    </row>
    <row r="796244" spans="16:16" x14ac:dyDescent="0.3">
      <c r="P796244" s="83"/>
    </row>
    <row r="796245" spans="16:16" x14ac:dyDescent="0.3">
      <c r="P796245" s="83"/>
    </row>
    <row r="796246" spans="16:16" x14ac:dyDescent="0.3">
      <c r="P796246" s="83"/>
    </row>
    <row r="796247" spans="16:16" x14ac:dyDescent="0.3">
      <c r="P796247" s="83"/>
    </row>
    <row r="796248" spans="16:16" x14ac:dyDescent="0.3">
      <c r="P796248" s="83"/>
    </row>
    <row r="796249" spans="16:16" x14ac:dyDescent="0.3">
      <c r="P796249" s="83"/>
    </row>
    <row r="796250" spans="16:16" x14ac:dyDescent="0.3">
      <c r="P796250" s="83"/>
    </row>
    <row r="796251" spans="16:16" x14ac:dyDescent="0.3">
      <c r="P796251" s="83"/>
    </row>
    <row r="796252" spans="16:16" x14ac:dyDescent="0.3">
      <c r="P796252" s="83"/>
    </row>
    <row r="796253" spans="16:16" x14ac:dyDescent="0.3">
      <c r="P796253" s="83"/>
    </row>
    <row r="796254" spans="16:16" x14ac:dyDescent="0.3">
      <c r="P796254" s="83"/>
    </row>
    <row r="796255" spans="16:16" x14ac:dyDescent="0.3">
      <c r="P796255" s="83"/>
    </row>
    <row r="796256" spans="16:16" x14ac:dyDescent="0.3">
      <c r="P796256" s="83"/>
    </row>
    <row r="796257" spans="16:16" x14ac:dyDescent="0.3">
      <c r="P796257" s="83"/>
    </row>
    <row r="796258" spans="16:16" x14ac:dyDescent="0.3">
      <c r="P796258" s="83"/>
    </row>
    <row r="796259" spans="16:16" x14ac:dyDescent="0.3">
      <c r="P796259" s="83"/>
    </row>
    <row r="796260" spans="16:16" x14ac:dyDescent="0.3">
      <c r="P796260" s="83"/>
    </row>
    <row r="796261" spans="16:16" x14ac:dyDescent="0.3">
      <c r="P796261" s="83"/>
    </row>
    <row r="796262" spans="16:16" x14ac:dyDescent="0.3">
      <c r="P796262" s="83"/>
    </row>
    <row r="796263" spans="16:16" x14ac:dyDescent="0.3">
      <c r="P796263" s="83"/>
    </row>
    <row r="796264" spans="16:16" x14ac:dyDescent="0.3">
      <c r="P796264" s="83"/>
    </row>
    <row r="796265" spans="16:16" x14ac:dyDescent="0.3">
      <c r="P796265" s="83"/>
    </row>
    <row r="796266" spans="16:16" x14ac:dyDescent="0.3">
      <c r="P796266" s="83"/>
    </row>
    <row r="796267" spans="16:16" x14ac:dyDescent="0.3">
      <c r="P796267" s="83"/>
    </row>
    <row r="796268" spans="16:16" x14ac:dyDescent="0.3">
      <c r="P796268" s="83"/>
    </row>
    <row r="796269" spans="16:16" x14ac:dyDescent="0.3">
      <c r="P796269" s="83"/>
    </row>
    <row r="796270" spans="16:16" x14ac:dyDescent="0.3">
      <c r="P796270" s="83"/>
    </row>
    <row r="796271" spans="16:16" x14ac:dyDescent="0.3">
      <c r="P796271" s="83"/>
    </row>
    <row r="796272" spans="16:16" x14ac:dyDescent="0.3">
      <c r="P796272" s="83"/>
    </row>
    <row r="796273" spans="16:16" x14ac:dyDescent="0.3">
      <c r="P796273" s="83"/>
    </row>
    <row r="796274" spans="16:16" x14ac:dyDescent="0.3">
      <c r="P796274" s="83"/>
    </row>
    <row r="796275" spans="16:16" x14ac:dyDescent="0.3">
      <c r="P796275" s="83"/>
    </row>
    <row r="796276" spans="16:16" x14ac:dyDescent="0.3">
      <c r="P796276" s="83"/>
    </row>
    <row r="796277" spans="16:16" x14ac:dyDescent="0.3">
      <c r="P796277" s="83"/>
    </row>
    <row r="796278" spans="16:16" x14ac:dyDescent="0.3">
      <c r="P796278" s="83"/>
    </row>
    <row r="796279" spans="16:16" x14ac:dyDescent="0.3">
      <c r="P796279" s="83"/>
    </row>
    <row r="796280" spans="16:16" x14ac:dyDescent="0.3">
      <c r="P796280" s="83"/>
    </row>
    <row r="796281" spans="16:16" x14ac:dyDescent="0.3">
      <c r="P796281" s="83"/>
    </row>
    <row r="796282" spans="16:16" x14ac:dyDescent="0.3">
      <c r="P796282" s="83"/>
    </row>
    <row r="796283" spans="16:16" x14ac:dyDescent="0.3">
      <c r="P796283" s="83"/>
    </row>
    <row r="796284" spans="16:16" x14ac:dyDescent="0.3">
      <c r="P796284" s="83"/>
    </row>
    <row r="796285" spans="16:16" x14ac:dyDescent="0.3">
      <c r="P796285" s="83"/>
    </row>
    <row r="796286" spans="16:16" x14ac:dyDescent="0.3">
      <c r="P796286" s="83"/>
    </row>
    <row r="796287" spans="16:16" x14ac:dyDescent="0.3">
      <c r="P796287" s="83"/>
    </row>
    <row r="796288" spans="16:16" x14ac:dyDescent="0.3">
      <c r="P796288" s="83"/>
    </row>
    <row r="796289" spans="16:16" x14ac:dyDescent="0.3">
      <c r="P796289" s="83"/>
    </row>
    <row r="796290" spans="16:16" x14ac:dyDescent="0.3">
      <c r="P796290" s="83"/>
    </row>
    <row r="796291" spans="16:16" x14ac:dyDescent="0.3">
      <c r="P796291" s="83"/>
    </row>
    <row r="796292" spans="16:16" x14ac:dyDescent="0.3">
      <c r="P796292" s="83"/>
    </row>
    <row r="796293" spans="16:16" x14ac:dyDescent="0.3">
      <c r="P796293" s="83"/>
    </row>
    <row r="796294" spans="16:16" x14ac:dyDescent="0.3">
      <c r="P796294" s="83"/>
    </row>
    <row r="796295" spans="16:16" x14ac:dyDescent="0.3">
      <c r="P796295" s="83"/>
    </row>
    <row r="796296" spans="16:16" x14ac:dyDescent="0.3">
      <c r="P796296" s="83"/>
    </row>
    <row r="796297" spans="16:16" x14ac:dyDescent="0.3">
      <c r="P796297" s="83"/>
    </row>
    <row r="796298" spans="16:16" x14ac:dyDescent="0.3">
      <c r="P796298" s="83"/>
    </row>
    <row r="796299" spans="16:16" x14ac:dyDescent="0.3">
      <c r="P796299" s="83"/>
    </row>
    <row r="796300" spans="16:16" x14ac:dyDescent="0.3">
      <c r="P796300" s="83"/>
    </row>
    <row r="796301" spans="16:16" x14ac:dyDescent="0.3">
      <c r="P796301" s="83"/>
    </row>
    <row r="796302" spans="16:16" x14ac:dyDescent="0.3">
      <c r="P796302" s="83"/>
    </row>
    <row r="796303" spans="16:16" x14ac:dyDescent="0.3">
      <c r="P796303" s="83"/>
    </row>
    <row r="796304" spans="16:16" x14ac:dyDescent="0.3">
      <c r="P796304" s="83"/>
    </row>
    <row r="796305" spans="16:16" x14ac:dyDescent="0.3">
      <c r="P796305" s="83"/>
    </row>
    <row r="796306" spans="16:16" x14ac:dyDescent="0.3">
      <c r="P796306" s="83"/>
    </row>
    <row r="796307" spans="16:16" x14ac:dyDescent="0.3">
      <c r="P796307" s="83"/>
    </row>
    <row r="796308" spans="16:16" x14ac:dyDescent="0.3">
      <c r="P796308" s="83"/>
    </row>
    <row r="796309" spans="16:16" x14ac:dyDescent="0.3">
      <c r="P796309" s="83"/>
    </row>
    <row r="796310" spans="16:16" x14ac:dyDescent="0.3">
      <c r="P796310" s="83"/>
    </row>
    <row r="796311" spans="16:16" x14ac:dyDescent="0.3">
      <c r="P796311" s="83"/>
    </row>
    <row r="796312" spans="16:16" x14ac:dyDescent="0.3">
      <c r="P796312" s="83"/>
    </row>
    <row r="796313" spans="16:16" x14ac:dyDescent="0.3">
      <c r="P796313" s="83"/>
    </row>
    <row r="796314" spans="16:16" x14ac:dyDescent="0.3">
      <c r="P796314" s="83"/>
    </row>
    <row r="796315" spans="16:16" x14ac:dyDescent="0.3">
      <c r="P796315" s="83"/>
    </row>
    <row r="796316" spans="16:16" x14ac:dyDescent="0.3">
      <c r="P796316" s="83"/>
    </row>
    <row r="796317" spans="16:16" x14ac:dyDescent="0.3">
      <c r="P796317" s="83"/>
    </row>
    <row r="796318" spans="16:16" x14ac:dyDescent="0.3">
      <c r="P796318" s="83"/>
    </row>
    <row r="796319" spans="16:16" x14ac:dyDescent="0.3">
      <c r="P796319" s="83"/>
    </row>
    <row r="796320" spans="16:16" x14ac:dyDescent="0.3">
      <c r="P796320" s="83"/>
    </row>
    <row r="796321" spans="16:16" x14ac:dyDescent="0.3">
      <c r="P796321" s="83"/>
    </row>
    <row r="796322" spans="16:16" x14ac:dyDescent="0.3">
      <c r="P796322" s="83"/>
    </row>
    <row r="796323" spans="16:16" x14ac:dyDescent="0.3">
      <c r="P796323" s="83"/>
    </row>
    <row r="796324" spans="16:16" x14ac:dyDescent="0.3">
      <c r="P796324" s="83"/>
    </row>
    <row r="796325" spans="16:16" x14ac:dyDescent="0.3">
      <c r="P796325" s="83"/>
    </row>
    <row r="796326" spans="16:16" x14ac:dyDescent="0.3">
      <c r="P796326" s="83"/>
    </row>
    <row r="796327" spans="16:16" x14ac:dyDescent="0.3">
      <c r="P796327" s="83"/>
    </row>
    <row r="796328" spans="16:16" x14ac:dyDescent="0.3">
      <c r="P796328" s="83"/>
    </row>
    <row r="796329" spans="16:16" x14ac:dyDescent="0.3">
      <c r="P796329" s="83"/>
    </row>
    <row r="796330" spans="16:16" x14ac:dyDescent="0.3">
      <c r="P796330" s="83"/>
    </row>
    <row r="796331" spans="16:16" x14ac:dyDescent="0.3">
      <c r="P796331" s="83"/>
    </row>
    <row r="796332" spans="16:16" x14ac:dyDescent="0.3">
      <c r="P796332" s="83"/>
    </row>
    <row r="796333" spans="16:16" x14ac:dyDescent="0.3">
      <c r="P796333" s="83"/>
    </row>
    <row r="796334" spans="16:16" x14ac:dyDescent="0.3">
      <c r="P796334" s="83"/>
    </row>
    <row r="796335" spans="16:16" x14ac:dyDescent="0.3">
      <c r="P796335" s="83"/>
    </row>
    <row r="796336" spans="16:16" x14ac:dyDescent="0.3">
      <c r="P796336" s="83"/>
    </row>
    <row r="796337" spans="16:16" x14ac:dyDescent="0.3">
      <c r="P796337" s="83"/>
    </row>
    <row r="796338" spans="16:16" x14ac:dyDescent="0.3">
      <c r="P796338" s="83"/>
    </row>
    <row r="796339" spans="16:16" x14ac:dyDescent="0.3">
      <c r="P796339" s="83"/>
    </row>
    <row r="796340" spans="16:16" x14ac:dyDescent="0.3">
      <c r="P796340" s="83"/>
    </row>
    <row r="796341" spans="16:16" x14ac:dyDescent="0.3">
      <c r="P796341" s="83"/>
    </row>
    <row r="796342" spans="16:16" x14ac:dyDescent="0.3">
      <c r="P796342" s="83"/>
    </row>
    <row r="796343" spans="16:16" x14ac:dyDescent="0.3">
      <c r="P796343" s="83"/>
    </row>
    <row r="796344" spans="16:16" x14ac:dyDescent="0.3">
      <c r="P796344" s="83"/>
    </row>
    <row r="796345" spans="16:16" x14ac:dyDescent="0.3">
      <c r="P796345" s="83"/>
    </row>
    <row r="796346" spans="16:16" x14ac:dyDescent="0.3">
      <c r="P796346" s="83"/>
    </row>
    <row r="796347" spans="16:16" x14ac:dyDescent="0.3">
      <c r="P796347" s="83"/>
    </row>
    <row r="796348" spans="16:16" x14ac:dyDescent="0.3">
      <c r="P796348" s="83"/>
    </row>
    <row r="796349" spans="16:16" x14ac:dyDescent="0.3">
      <c r="P796349" s="83"/>
    </row>
    <row r="796350" spans="16:16" x14ac:dyDescent="0.3">
      <c r="P796350" s="83"/>
    </row>
    <row r="796351" spans="16:16" x14ac:dyDescent="0.3">
      <c r="P796351" s="83"/>
    </row>
    <row r="796352" spans="16:16" x14ac:dyDescent="0.3">
      <c r="P796352" s="83"/>
    </row>
    <row r="796353" spans="16:16" x14ac:dyDescent="0.3">
      <c r="P796353" s="83"/>
    </row>
    <row r="796354" spans="16:16" x14ac:dyDescent="0.3">
      <c r="P796354" s="83"/>
    </row>
    <row r="796355" spans="16:16" x14ac:dyDescent="0.3">
      <c r="P796355" s="83"/>
    </row>
    <row r="796356" spans="16:16" x14ac:dyDescent="0.3">
      <c r="P796356" s="83"/>
    </row>
    <row r="796357" spans="16:16" x14ac:dyDescent="0.3">
      <c r="P796357" s="83"/>
    </row>
    <row r="796358" spans="16:16" x14ac:dyDescent="0.3">
      <c r="P796358" s="83"/>
    </row>
    <row r="796359" spans="16:16" x14ac:dyDescent="0.3">
      <c r="P796359" s="83"/>
    </row>
    <row r="796360" spans="16:16" x14ac:dyDescent="0.3">
      <c r="P796360" s="83"/>
    </row>
    <row r="796361" spans="16:16" x14ac:dyDescent="0.3">
      <c r="P796361" s="83"/>
    </row>
    <row r="796362" spans="16:16" x14ac:dyDescent="0.3">
      <c r="P796362" s="83"/>
    </row>
    <row r="796363" spans="16:16" x14ac:dyDescent="0.3">
      <c r="P796363" s="83"/>
    </row>
    <row r="796364" spans="16:16" x14ac:dyDescent="0.3">
      <c r="P796364" s="83"/>
    </row>
    <row r="796365" spans="16:16" x14ac:dyDescent="0.3">
      <c r="P796365" s="83"/>
    </row>
    <row r="796366" spans="16:16" x14ac:dyDescent="0.3">
      <c r="P796366" s="83"/>
    </row>
    <row r="796367" spans="16:16" x14ac:dyDescent="0.3">
      <c r="P796367" s="83"/>
    </row>
    <row r="796368" spans="16:16" x14ac:dyDescent="0.3">
      <c r="P796368" s="83"/>
    </row>
    <row r="796369" spans="16:16" x14ac:dyDescent="0.3">
      <c r="P796369" s="83"/>
    </row>
    <row r="796370" spans="16:16" x14ac:dyDescent="0.3">
      <c r="P796370" s="83"/>
    </row>
    <row r="796371" spans="16:16" x14ac:dyDescent="0.3">
      <c r="P796371" s="83"/>
    </row>
    <row r="796372" spans="16:16" x14ac:dyDescent="0.3">
      <c r="P796372" s="83"/>
    </row>
    <row r="796373" spans="16:16" x14ac:dyDescent="0.3">
      <c r="P796373" s="83"/>
    </row>
    <row r="796374" spans="16:16" x14ac:dyDescent="0.3">
      <c r="P796374" s="83"/>
    </row>
    <row r="796375" spans="16:16" x14ac:dyDescent="0.3">
      <c r="P796375" s="83"/>
    </row>
    <row r="796376" spans="16:16" x14ac:dyDescent="0.3">
      <c r="P796376" s="83"/>
    </row>
    <row r="796377" spans="16:16" x14ac:dyDescent="0.3">
      <c r="P796377" s="83"/>
    </row>
    <row r="796378" spans="16:16" x14ac:dyDescent="0.3">
      <c r="P796378" s="83"/>
    </row>
    <row r="796379" spans="16:16" x14ac:dyDescent="0.3">
      <c r="P796379" s="83"/>
    </row>
    <row r="796380" spans="16:16" x14ac:dyDescent="0.3">
      <c r="P796380" s="83"/>
    </row>
    <row r="796381" spans="16:16" x14ac:dyDescent="0.3">
      <c r="P796381" s="83"/>
    </row>
    <row r="796382" spans="16:16" x14ac:dyDescent="0.3">
      <c r="P796382" s="83"/>
    </row>
    <row r="796383" spans="16:16" x14ac:dyDescent="0.3">
      <c r="P796383" s="83"/>
    </row>
    <row r="796384" spans="16:16" x14ac:dyDescent="0.3">
      <c r="P796384" s="83"/>
    </row>
    <row r="796385" spans="16:16" x14ac:dyDescent="0.3">
      <c r="P796385" s="83"/>
    </row>
    <row r="796386" spans="16:16" x14ac:dyDescent="0.3">
      <c r="P796386" s="83"/>
    </row>
    <row r="796387" spans="16:16" x14ac:dyDescent="0.3">
      <c r="P796387" s="83"/>
    </row>
    <row r="796388" spans="16:16" x14ac:dyDescent="0.3">
      <c r="P796388" s="83"/>
    </row>
    <row r="796389" spans="16:16" x14ac:dyDescent="0.3">
      <c r="P796389" s="83"/>
    </row>
    <row r="796390" spans="16:16" x14ac:dyDescent="0.3">
      <c r="P796390" s="83"/>
    </row>
    <row r="796391" spans="16:16" x14ac:dyDescent="0.3">
      <c r="P796391" s="83"/>
    </row>
    <row r="796392" spans="16:16" x14ac:dyDescent="0.3">
      <c r="P796392" s="83"/>
    </row>
    <row r="796393" spans="16:16" x14ac:dyDescent="0.3">
      <c r="P796393" s="83"/>
    </row>
    <row r="796394" spans="16:16" x14ac:dyDescent="0.3">
      <c r="P796394" s="83"/>
    </row>
    <row r="796395" spans="16:16" x14ac:dyDescent="0.3">
      <c r="P796395" s="83"/>
    </row>
    <row r="796396" spans="16:16" x14ac:dyDescent="0.3">
      <c r="P796396" s="83"/>
    </row>
    <row r="796397" spans="16:16" x14ac:dyDescent="0.3">
      <c r="P796397" s="83"/>
    </row>
    <row r="796398" spans="16:16" x14ac:dyDescent="0.3">
      <c r="P796398" s="83"/>
    </row>
    <row r="796399" spans="16:16" x14ac:dyDescent="0.3">
      <c r="P796399" s="83"/>
    </row>
    <row r="796400" spans="16:16" x14ac:dyDescent="0.3">
      <c r="P796400" s="83"/>
    </row>
    <row r="796401" spans="16:16" x14ac:dyDescent="0.3">
      <c r="P796401" s="83"/>
    </row>
    <row r="796402" spans="16:16" x14ac:dyDescent="0.3">
      <c r="P796402" s="83"/>
    </row>
    <row r="796403" spans="16:16" x14ac:dyDescent="0.3">
      <c r="P796403" s="83"/>
    </row>
    <row r="796404" spans="16:16" x14ac:dyDescent="0.3">
      <c r="P796404" s="83"/>
    </row>
    <row r="796405" spans="16:16" x14ac:dyDescent="0.3">
      <c r="P796405" s="83"/>
    </row>
    <row r="796406" spans="16:16" x14ac:dyDescent="0.3">
      <c r="P796406" s="83"/>
    </row>
    <row r="796407" spans="16:16" x14ac:dyDescent="0.3">
      <c r="P796407" s="83"/>
    </row>
    <row r="796408" spans="16:16" x14ac:dyDescent="0.3">
      <c r="P796408" s="83"/>
    </row>
    <row r="796409" spans="16:16" x14ac:dyDescent="0.3">
      <c r="P796409" s="83"/>
    </row>
    <row r="796410" spans="16:16" x14ac:dyDescent="0.3">
      <c r="P796410" s="83"/>
    </row>
    <row r="796411" spans="16:16" x14ac:dyDescent="0.3">
      <c r="P796411" s="83"/>
    </row>
    <row r="796412" spans="16:16" x14ac:dyDescent="0.3">
      <c r="P796412" s="83"/>
    </row>
    <row r="796413" spans="16:16" x14ac:dyDescent="0.3">
      <c r="P796413" s="83"/>
    </row>
    <row r="796414" spans="16:16" x14ac:dyDescent="0.3">
      <c r="P796414" s="83"/>
    </row>
    <row r="796415" spans="16:16" x14ac:dyDescent="0.3">
      <c r="P796415" s="83"/>
    </row>
    <row r="796416" spans="16:16" x14ac:dyDescent="0.3">
      <c r="P796416" s="83"/>
    </row>
    <row r="796417" spans="16:16" x14ac:dyDescent="0.3">
      <c r="P796417" s="83"/>
    </row>
    <row r="796418" spans="16:16" x14ac:dyDescent="0.3">
      <c r="P796418" s="83"/>
    </row>
    <row r="796419" spans="16:16" x14ac:dyDescent="0.3">
      <c r="P796419" s="83"/>
    </row>
    <row r="796420" spans="16:16" x14ac:dyDescent="0.3">
      <c r="P796420" s="83"/>
    </row>
    <row r="796421" spans="16:16" x14ac:dyDescent="0.3">
      <c r="P796421" s="83"/>
    </row>
    <row r="796422" spans="16:16" x14ac:dyDescent="0.3">
      <c r="P796422" s="83"/>
    </row>
    <row r="796423" spans="16:16" x14ac:dyDescent="0.3">
      <c r="P796423" s="83"/>
    </row>
    <row r="796424" spans="16:16" x14ac:dyDescent="0.3">
      <c r="P796424" s="83"/>
    </row>
    <row r="796425" spans="16:16" x14ac:dyDescent="0.3">
      <c r="P796425" s="83"/>
    </row>
    <row r="796426" spans="16:16" x14ac:dyDescent="0.3">
      <c r="P796426" s="83"/>
    </row>
    <row r="796427" spans="16:16" x14ac:dyDescent="0.3">
      <c r="P796427" s="83"/>
    </row>
    <row r="796428" spans="16:16" x14ac:dyDescent="0.3">
      <c r="P796428" s="83"/>
    </row>
    <row r="796429" spans="16:16" x14ac:dyDescent="0.3">
      <c r="P796429" s="83"/>
    </row>
    <row r="796430" spans="16:16" x14ac:dyDescent="0.3">
      <c r="P796430" s="83"/>
    </row>
    <row r="796431" spans="16:16" x14ac:dyDescent="0.3">
      <c r="P796431" s="83"/>
    </row>
    <row r="796432" spans="16:16" x14ac:dyDescent="0.3">
      <c r="P796432" s="83"/>
    </row>
    <row r="796433" spans="16:16" x14ac:dyDescent="0.3">
      <c r="P796433" s="83"/>
    </row>
    <row r="796434" spans="16:16" x14ac:dyDescent="0.3">
      <c r="P796434" s="83"/>
    </row>
    <row r="796435" spans="16:16" x14ac:dyDescent="0.3">
      <c r="P796435" s="83"/>
    </row>
    <row r="796436" spans="16:16" x14ac:dyDescent="0.3">
      <c r="P796436" s="83"/>
    </row>
    <row r="796437" spans="16:16" x14ac:dyDescent="0.3">
      <c r="P796437" s="83"/>
    </row>
    <row r="796438" spans="16:16" x14ac:dyDescent="0.3">
      <c r="P796438" s="83"/>
    </row>
    <row r="796439" spans="16:16" x14ac:dyDescent="0.3">
      <c r="P796439" s="83"/>
    </row>
    <row r="796440" spans="16:16" x14ac:dyDescent="0.3">
      <c r="P796440" s="83"/>
    </row>
    <row r="796441" spans="16:16" x14ac:dyDescent="0.3">
      <c r="P796441" s="83"/>
    </row>
    <row r="796442" spans="16:16" x14ac:dyDescent="0.3">
      <c r="P796442" s="83"/>
    </row>
    <row r="796443" spans="16:16" x14ac:dyDescent="0.3">
      <c r="P796443" s="83"/>
    </row>
    <row r="796444" spans="16:16" x14ac:dyDescent="0.3">
      <c r="P796444" s="83"/>
    </row>
    <row r="796445" spans="16:16" x14ac:dyDescent="0.3">
      <c r="P796445" s="83"/>
    </row>
    <row r="796446" spans="16:16" x14ac:dyDescent="0.3">
      <c r="P796446" s="83"/>
    </row>
    <row r="796447" spans="16:16" x14ac:dyDescent="0.3">
      <c r="P796447" s="83"/>
    </row>
    <row r="796448" spans="16:16" x14ac:dyDescent="0.3">
      <c r="P796448" s="83"/>
    </row>
    <row r="796449" spans="16:16" x14ac:dyDescent="0.3">
      <c r="P796449" s="83"/>
    </row>
    <row r="796450" spans="16:16" x14ac:dyDescent="0.3">
      <c r="P796450" s="83"/>
    </row>
    <row r="796451" spans="16:16" x14ac:dyDescent="0.3">
      <c r="P796451" s="83"/>
    </row>
    <row r="796452" spans="16:16" x14ac:dyDescent="0.3">
      <c r="P796452" s="83"/>
    </row>
    <row r="796453" spans="16:16" x14ac:dyDescent="0.3">
      <c r="P796453" s="83"/>
    </row>
    <row r="796454" spans="16:16" x14ac:dyDescent="0.3">
      <c r="P796454" s="83"/>
    </row>
    <row r="796455" spans="16:16" x14ac:dyDescent="0.3">
      <c r="P796455" s="83"/>
    </row>
    <row r="796456" spans="16:16" x14ac:dyDescent="0.3">
      <c r="P796456" s="83"/>
    </row>
    <row r="796457" spans="16:16" x14ac:dyDescent="0.3">
      <c r="P796457" s="83"/>
    </row>
    <row r="796458" spans="16:16" x14ac:dyDescent="0.3">
      <c r="P796458" s="83"/>
    </row>
    <row r="796459" spans="16:16" x14ac:dyDescent="0.3">
      <c r="P796459" s="83"/>
    </row>
    <row r="796460" spans="16:16" x14ac:dyDescent="0.3">
      <c r="P796460" s="83"/>
    </row>
    <row r="796461" spans="16:16" x14ac:dyDescent="0.3">
      <c r="P796461" s="83"/>
    </row>
    <row r="796462" spans="16:16" x14ac:dyDescent="0.3">
      <c r="P796462" s="83"/>
    </row>
    <row r="796463" spans="16:16" x14ac:dyDescent="0.3">
      <c r="P796463" s="83"/>
    </row>
    <row r="796464" spans="16:16" x14ac:dyDescent="0.3">
      <c r="P796464" s="83"/>
    </row>
    <row r="796465" spans="16:16" x14ac:dyDescent="0.3">
      <c r="P796465" s="83"/>
    </row>
    <row r="796466" spans="16:16" x14ac:dyDescent="0.3">
      <c r="P796466" s="83"/>
    </row>
    <row r="796467" spans="16:16" x14ac:dyDescent="0.3">
      <c r="P796467" s="83"/>
    </row>
    <row r="796468" spans="16:16" x14ac:dyDescent="0.3">
      <c r="P796468" s="83"/>
    </row>
    <row r="796469" spans="16:16" x14ac:dyDescent="0.3">
      <c r="P796469" s="83"/>
    </row>
    <row r="796470" spans="16:16" x14ac:dyDescent="0.3">
      <c r="P796470" s="83"/>
    </row>
    <row r="796471" spans="16:16" x14ac:dyDescent="0.3">
      <c r="P796471" s="83"/>
    </row>
    <row r="796472" spans="16:16" x14ac:dyDescent="0.3">
      <c r="P796472" s="83"/>
    </row>
    <row r="796473" spans="16:16" x14ac:dyDescent="0.3">
      <c r="P796473" s="83"/>
    </row>
    <row r="796474" spans="16:16" x14ac:dyDescent="0.3">
      <c r="P796474" s="83"/>
    </row>
    <row r="796475" spans="16:16" x14ac:dyDescent="0.3">
      <c r="P796475" s="83"/>
    </row>
    <row r="796476" spans="16:16" x14ac:dyDescent="0.3">
      <c r="P796476" s="83"/>
    </row>
    <row r="796477" spans="16:16" x14ac:dyDescent="0.3">
      <c r="P796477" s="83"/>
    </row>
    <row r="796478" spans="16:16" x14ac:dyDescent="0.3">
      <c r="P796478" s="83"/>
    </row>
    <row r="796479" spans="16:16" x14ac:dyDescent="0.3">
      <c r="P796479" s="83"/>
    </row>
    <row r="796480" spans="16:16" x14ac:dyDescent="0.3">
      <c r="P796480" s="83"/>
    </row>
    <row r="796481" spans="16:16" x14ac:dyDescent="0.3">
      <c r="P796481" s="83"/>
    </row>
    <row r="796482" spans="16:16" x14ac:dyDescent="0.3">
      <c r="P796482" s="83"/>
    </row>
    <row r="796483" spans="16:16" x14ac:dyDescent="0.3">
      <c r="P796483" s="83"/>
    </row>
    <row r="796484" spans="16:16" x14ac:dyDescent="0.3">
      <c r="P796484" s="83"/>
    </row>
    <row r="796485" spans="16:16" x14ac:dyDescent="0.3">
      <c r="P796485" s="83"/>
    </row>
    <row r="796486" spans="16:16" x14ac:dyDescent="0.3">
      <c r="P796486" s="83"/>
    </row>
    <row r="796487" spans="16:16" x14ac:dyDescent="0.3">
      <c r="P796487" s="83"/>
    </row>
    <row r="796488" spans="16:16" x14ac:dyDescent="0.3">
      <c r="P796488" s="83"/>
    </row>
    <row r="796489" spans="16:16" x14ac:dyDescent="0.3">
      <c r="P796489" s="83"/>
    </row>
    <row r="796490" spans="16:16" x14ac:dyDescent="0.3">
      <c r="P796490" s="83"/>
    </row>
    <row r="796491" spans="16:16" x14ac:dyDescent="0.3">
      <c r="P796491" s="83"/>
    </row>
    <row r="796492" spans="16:16" x14ac:dyDescent="0.3">
      <c r="P796492" s="83"/>
    </row>
    <row r="796493" spans="16:16" x14ac:dyDescent="0.3">
      <c r="P796493" s="83"/>
    </row>
    <row r="796494" spans="16:16" x14ac:dyDescent="0.3">
      <c r="P796494" s="83"/>
    </row>
    <row r="796495" spans="16:16" x14ac:dyDescent="0.3">
      <c r="P796495" s="83"/>
    </row>
    <row r="796496" spans="16:16" x14ac:dyDescent="0.3">
      <c r="P796496" s="83"/>
    </row>
    <row r="796497" spans="16:16" x14ac:dyDescent="0.3">
      <c r="P796497" s="83"/>
    </row>
    <row r="796498" spans="16:16" x14ac:dyDescent="0.3">
      <c r="P796498" s="83"/>
    </row>
    <row r="796499" spans="16:16" x14ac:dyDescent="0.3">
      <c r="P796499" s="83"/>
    </row>
    <row r="796500" spans="16:16" x14ac:dyDescent="0.3">
      <c r="P796500" s="83"/>
    </row>
    <row r="796501" spans="16:16" x14ac:dyDescent="0.3">
      <c r="P796501" s="83"/>
    </row>
    <row r="796502" spans="16:16" x14ac:dyDescent="0.3">
      <c r="P796502" s="83"/>
    </row>
    <row r="796503" spans="16:16" x14ac:dyDescent="0.3">
      <c r="P796503" s="83"/>
    </row>
    <row r="796504" spans="16:16" x14ac:dyDescent="0.3">
      <c r="P796504" s="83"/>
    </row>
    <row r="796505" spans="16:16" x14ac:dyDescent="0.3">
      <c r="P796505" s="83"/>
    </row>
    <row r="796506" spans="16:16" x14ac:dyDescent="0.3">
      <c r="P796506" s="83"/>
    </row>
    <row r="796507" spans="16:16" x14ac:dyDescent="0.3">
      <c r="P796507" s="83"/>
    </row>
    <row r="796508" spans="16:16" x14ac:dyDescent="0.3">
      <c r="P796508" s="83"/>
    </row>
    <row r="796509" spans="16:16" x14ac:dyDescent="0.3">
      <c r="P796509" s="83"/>
    </row>
    <row r="796510" spans="16:16" x14ac:dyDescent="0.3">
      <c r="P796510" s="83"/>
    </row>
    <row r="796511" spans="16:16" x14ac:dyDescent="0.3">
      <c r="P796511" s="83"/>
    </row>
    <row r="796512" spans="16:16" x14ac:dyDescent="0.3">
      <c r="P796512" s="83"/>
    </row>
    <row r="796513" spans="16:16" x14ac:dyDescent="0.3">
      <c r="P796513" s="83"/>
    </row>
    <row r="796514" spans="16:16" x14ac:dyDescent="0.3">
      <c r="P796514" s="83"/>
    </row>
    <row r="796515" spans="16:16" x14ac:dyDescent="0.3">
      <c r="P796515" s="83"/>
    </row>
    <row r="796516" spans="16:16" x14ac:dyDescent="0.3">
      <c r="P796516" s="83"/>
    </row>
    <row r="796517" spans="16:16" x14ac:dyDescent="0.3">
      <c r="P796517" s="83"/>
    </row>
    <row r="796518" spans="16:16" x14ac:dyDescent="0.3">
      <c r="P796518" s="83"/>
    </row>
    <row r="796519" spans="16:16" x14ac:dyDescent="0.3">
      <c r="P796519" s="83"/>
    </row>
    <row r="796520" spans="16:16" x14ac:dyDescent="0.3">
      <c r="P796520" s="83"/>
    </row>
    <row r="796521" spans="16:16" x14ac:dyDescent="0.3">
      <c r="P796521" s="83"/>
    </row>
    <row r="796522" spans="16:16" x14ac:dyDescent="0.3">
      <c r="P796522" s="83"/>
    </row>
    <row r="796523" spans="16:16" x14ac:dyDescent="0.3">
      <c r="P796523" s="83"/>
    </row>
    <row r="796524" spans="16:16" x14ac:dyDescent="0.3">
      <c r="P796524" s="83"/>
    </row>
    <row r="796525" spans="16:16" x14ac:dyDescent="0.3">
      <c r="P796525" s="83"/>
    </row>
    <row r="796526" spans="16:16" x14ac:dyDescent="0.3">
      <c r="P796526" s="83"/>
    </row>
    <row r="796527" spans="16:16" x14ac:dyDescent="0.3">
      <c r="P796527" s="83"/>
    </row>
    <row r="796528" spans="16:16" x14ac:dyDescent="0.3">
      <c r="P796528" s="83"/>
    </row>
    <row r="796529" spans="16:16" x14ac:dyDescent="0.3">
      <c r="P796529" s="83"/>
    </row>
    <row r="796530" spans="16:16" x14ac:dyDescent="0.3">
      <c r="P796530" s="83"/>
    </row>
    <row r="796531" spans="16:16" x14ac:dyDescent="0.3">
      <c r="P796531" s="83"/>
    </row>
    <row r="796532" spans="16:16" x14ac:dyDescent="0.3">
      <c r="P796532" s="83"/>
    </row>
    <row r="796533" spans="16:16" x14ac:dyDescent="0.3">
      <c r="P796533" s="83"/>
    </row>
    <row r="796534" spans="16:16" x14ac:dyDescent="0.3">
      <c r="P796534" s="83"/>
    </row>
    <row r="796535" spans="16:16" x14ac:dyDescent="0.3">
      <c r="P796535" s="83"/>
    </row>
    <row r="796536" spans="16:16" x14ac:dyDescent="0.3">
      <c r="P796536" s="83"/>
    </row>
    <row r="796537" spans="16:16" x14ac:dyDescent="0.3">
      <c r="P796537" s="83"/>
    </row>
    <row r="796538" spans="16:16" x14ac:dyDescent="0.3">
      <c r="P796538" s="83"/>
    </row>
    <row r="796539" spans="16:16" x14ac:dyDescent="0.3">
      <c r="P796539" s="83"/>
    </row>
    <row r="796540" spans="16:16" x14ac:dyDescent="0.3">
      <c r="P796540" s="83"/>
    </row>
    <row r="796541" spans="16:16" x14ac:dyDescent="0.3">
      <c r="P796541" s="83"/>
    </row>
    <row r="796542" spans="16:16" x14ac:dyDescent="0.3">
      <c r="P796542" s="83"/>
    </row>
    <row r="796543" spans="16:16" x14ac:dyDescent="0.3">
      <c r="P796543" s="83"/>
    </row>
    <row r="796544" spans="16:16" x14ac:dyDescent="0.3">
      <c r="P796544" s="83"/>
    </row>
    <row r="796545" spans="16:16" x14ac:dyDescent="0.3">
      <c r="P796545" s="83"/>
    </row>
    <row r="796546" spans="16:16" x14ac:dyDescent="0.3">
      <c r="P796546" s="83"/>
    </row>
    <row r="796547" spans="16:16" x14ac:dyDescent="0.3">
      <c r="P796547" s="83"/>
    </row>
    <row r="796548" spans="16:16" x14ac:dyDescent="0.3">
      <c r="P796548" s="83"/>
    </row>
    <row r="796549" spans="16:16" x14ac:dyDescent="0.3">
      <c r="P796549" s="83"/>
    </row>
    <row r="796550" spans="16:16" x14ac:dyDescent="0.3">
      <c r="P796550" s="83"/>
    </row>
    <row r="796551" spans="16:16" x14ac:dyDescent="0.3">
      <c r="P796551" s="83"/>
    </row>
    <row r="796552" spans="16:16" x14ac:dyDescent="0.3">
      <c r="P796552" s="83"/>
    </row>
    <row r="796553" spans="16:16" x14ac:dyDescent="0.3">
      <c r="P796553" s="83"/>
    </row>
    <row r="796554" spans="16:16" x14ac:dyDescent="0.3">
      <c r="P796554" s="83"/>
    </row>
    <row r="796555" spans="16:16" x14ac:dyDescent="0.3">
      <c r="P796555" s="83"/>
    </row>
    <row r="796556" spans="16:16" x14ac:dyDescent="0.3">
      <c r="P796556" s="83"/>
    </row>
    <row r="796557" spans="16:16" x14ac:dyDescent="0.3">
      <c r="P796557" s="83"/>
    </row>
    <row r="796558" spans="16:16" x14ac:dyDescent="0.3">
      <c r="P796558" s="83"/>
    </row>
    <row r="796559" spans="16:16" x14ac:dyDescent="0.3">
      <c r="P796559" s="83"/>
    </row>
    <row r="796560" spans="16:16" x14ac:dyDescent="0.3">
      <c r="P796560" s="83"/>
    </row>
    <row r="796561" spans="16:16" x14ac:dyDescent="0.3">
      <c r="P796561" s="83"/>
    </row>
    <row r="796562" spans="16:16" x14ac:dyDescent="0.3">
      <c r="P796562" s="83"/>
    </row>
    <row r="796563" spans="16:16" x14ac:dyDescent="0.3">
      <c r="P796563" s="83"/>
    </row>
    <row r="796564" spans="16:16" x14ac:dyDescent="0.3">
      <c r="P796564" s="83"/>
    </row>
    <row r="796565" spans="16:16" x14ac:dyDescent="0.3">
      <c r="P796565" s="83"/>
    </row>
    <row r="796566" spans="16:16" x14ac:dyDescent="0.3">
      <c r="P796566" s="83"/>
    </row>
    <row r="796567" spans="16:16" x14ac:dyDescent="0.3">
      <c r="P796567" s="83"/>
    </row>
    <row r="796568" spans="16:16" x14ac:dyDescent="0.3">
      <c r="P796568" s="83"/>
    </row>
    <row r="796569" spans="16:16" x14ac:dyDescent="0.3">
      <c r="P796569" s="83"/>
    </row>
    <row r="796570" spans="16:16" x14ac:dyDescent="0.3">
      <c r="P796570" s="83"/>
    </row>
    <row r="796571" spans="16:16" x14ac:dyDescent="0.3">
      <c r="P796571" s="83"/>
    </row>
    <row r="796572" spans="16:16" x14ac:dyDescent="0.3">
      <c r="P796572" s="83"/>
    </row>
    <row r="796573" spans="16:16" x14ac:dyDescent="0.3">
      <c r="P796573" s="83"/>
    </row>
    <row r="796574" spans="16:16" x14ac:dyDescent="0.3">
      <c r="P796574" s="83"/>
    </row>
    <row r="796575" spans="16:16" x14ac:dyDescent="0.3">
      <c r="P796575" s="83"/>
    </row>
    <row r="796576" spans="16:16" x14ac:dyDescent="0.3">
      <c r="P796576" s="83"/>
    </row>
    <row r="796577" spans="16:16" x14ac:dyDescent="0.3">
      <c r="P796577" s="83"/>
    </row>
    <row r="796578" spans="16:16" x14ac:dyDescent="0.3">
      <c r="P796578" s="83"/>
    </row>
    <row r="796579" spans="16:16" x14ac:dyDescent="0.3">
      <c r="P796579" s="83"/>
    </row>
    <row r="796580" spans="16:16" x14ac:dyDescent="0.3">
      <c r="P796580" s="83"/>
    </row>
    <row r="796581" spans="16:16" x14ac:dyDescent="0.3">
      <c r="P796581" s="83"/>
    </row>
    <row r="796582" spans="16:16" x14ac:dyDescent="0.3">
      <c r="P796582" s="83"/>
    </row>
    <row r="796583" spans="16:16" x14ac:dyDescent="0.3">
      <c r="P796583" s="83"/>
    </row>
    <row r="796584" spans="16:16" x14ac:dyDescent="0.3">
      <c r="P796584" s="83"/>
    </row>
    <row r="796585" spans="16:16" x14ac:dyDescent="0.3">
      <c r="P796585" s="83"/>
    </row>
    <row r="796586" spans="16:16" x14ac:dyDescent="0.3">
      <c r="P796586" s="83"/>
    </row>
    <row r="796587" spans="16:16" x14ac:dyDescent="0.3">
      <c r="P796587" s="83"/>
    </row>
    <row r="796588" spans="16:16" x14ac:dyDescent="0.3">
      <c r="P796588" s="83"/>
    </row>
    <row r="796589" spans="16:16" x14ac:dyDescent="0.3">
      <c r="P796589" s="83"/>
    </row>
    <row r="796590" spans="16:16" x14ac:dyDescent="0.3">
      <c r="P796590" s="83"/>
    </row>
    <row r="796591" spans="16:16" x14ac:dyDescent="0.3">
      <c r="P796591" s="83"/>
    </row>
    <row r="796592" spans="16:16" x14ac:dyDescent="0.3">
      <c r="P796592" s="83"/>
    </row>
    <row r="796593" spans="16:16" x14ac:dyDescent="0.3">
      <c r="P796593" s="83"/>
    </row>
    <row r="796594" spans="16:16" x14ac:dyDescent="0.3">
      <c r="P796594" s="83"/>
    </row>
    <row r="796595" spans="16:16" x14ac:dyDescent="0.3">
      <c r="P796595" s="83"/>
    </row>
    <row r="796596" spans="16:16" x14ac:dyDescent="0.3">
      <c r="P796596" s="83"/>
    </row>
    <row r="796597" spans="16:16" x14ac:dyDescent="0.3">
      <c r="P796597" s="83"/>
    </row>
    <row r="796598" spans="16:16" x14ac:dyDescent="0.3">
      <c r="P796598" s="83"/>
    </row>
    <row r="796599" spans="16:16" x14ac:dyDescent="0.3">
      <c r="P796599" s="83"/>
    </row>
    <row r="796600" spans="16:16" x14ac:dyDescent="0.3">
      <c r="P796600" s="83"/>
    </row>
    <row r="796601" spans="16:16" x14ac:dyDescent="0.3">
      <c r="P796601" s="83"/>
    </row>
    <row r="796602" spans="16:16" x14ac:dyDescent="0.3">
      <c r="P796602" s="83"/>
    </row>
    <row r="796603" spans="16:16" x14ac:dyDescent="0.3">
      <c r="P796603" s="83"/>
    </row>
    <row r="796604" spans="16:16" x14ac:dyDescent="0.3">
      <c r="P796604" s="83"/>
    </row>
    <row r="796605" spans="16:16" x14ac:dyDescent="0.3">
      <c r="P796605" s="83"/>
    </row>
    <row r="796606" spans="16:16" x14ac:dyDescent="0.3">
      <c r="P796606" s="83"/>
    </row>
    <row r="796607" spans="16:16" x14ac:dyDescent="0.3">
      <c r="P796607" s="83"/>
    </row>
    <row r="796608" spans="16:16" x14ac:dyDescent="0.3">
      <c r="P796608" s="83"/>
    </row>
    <row r="796609" spans="16:16" x14ac:dyDescent="0.3">
      <c r="P796609" s="83"/>
    </row>
    <row r="796610" spans="16:16" x14ac:dyDescent="0.3">
      <c r="P796610" s="83"/>
    </row>
    <row r="796611" spans="16:16" x14ac:dyDescent="0.3">
      <c r="P796611" s="83"/>
    </row>
    <row r="796612" spans="16:16" x14ac:dyDescent="0.3">
      <c r="P796612" s="83"/>
    </row>
    <row r="796613" spans="16:16" x14ac:dyDescent="0.3">
      <c r="P796613" s="83"/>
    </row>
    <row r="796614" spans="16:16" x14ac:dyDescent="0.3">
      <c r="P796614" s="83"/>
    </row>
    <row r="796615" spans="16:16" x14ac:dyDescent="0.3">
      <c r="P796615" s="83"/>
    </row>
    <row r="796616" spans="16:16" x14ac:dyDescent="0.3">
      <c r="P796616" s="83"/>
    </row>
    <row r="796617" spans="16:16" x14ac:dyDescent="0.3">
      <c r="P796617" s="83"/>
    </row>
    <row r="796618" spans="16:16" x14ac:dyDescent="0.3">
      <c r="P796618" s="83"/>
    </row>
    <row r="796619" spans="16:16" x14ac:dyDescent="0.3">
      <c r="P796619" s="83"/>
    </row>
    <row r="796620" spans="16:16" x14ac:dyDescent="0.3">
      <c r="P796620" s="83"/>
    </row>
    <row r="796621" spans="16:16" x14ac:dyDescent="0.3">
      <c r="P796621" s="83"/>
    </row>
    <row r="796622" spans="16:16" x14ac:dyDescent="0.3">
      <c r="P796622" s="83"/>
    </row>
    <row r="796623" spans="16:16" x14ac:dyDescent="0.3">
      <c r="P796623" s="83"/>
    </row>
    <row r="796624" spans="16:16" x14ac:dyDescent="0.3">
      <c r="P796624" s="83"/>
    </row>
    <row r="796625" spans="16:16" x14ac:dyDescent="0.3">
      <c r="P796625" s="83"/>
    </row>
    <row r="796626" spans="16:16" x14ac:dyDescent="0.3">
      <c r="P796626" s="83"/>
    </row>
    <row r="796627" spans="16:16" x14ac:dyDescent="0.3">
      <c r="P796627" s="83"/>
    </row>
    <row r="796628" spans="16:16" x14ac:dyDescent="0.3">
      <c r="P796628" s="83"/>
    </row>
    <row r="796629" spans="16:16" x14ac:dyDescent="0.3">
      <c r="P796629" s="83"/>
    </row>
    <row r="796630" spans="16:16" x14ac:dyDescent="0.3">
      <c r="P796630" s="83"/>
    </row>
    <row r="796631" spans="16:16" x14ac:dyDescent="0.3">
      <c r="P796631" s="83"/>
    </row>
    <row r="796632" spans="16:16" x14ac:dyDescent="0.3">
      <c r="P796632" s="83"/>
    </row>
    <row r="796633" spans="16:16" x14ac:dyDescent="0.3">
      <c r="P796633" s="83"/>
    </row>
    <row r="796634" spans="16:16" x14ac:dyDescent="0.3">
      <c r="P796634" s="83"/>
    </row>
    <row r="796635" spans="16:16" x14ac:dyDescent="0.3">
      <c r="P796635" s="83"/>
    </row>
    <row r="796636" spans="16:16" x14ac:dyDescent="0.3">
      <c r="P796636" s="83"/>
    </row>
    <row r="796637" spans="16:16" x14ac:dyDescent="0.3">
      <c r="P796637" s="83"/>
    </row>
    <row r="796638" spans="16:16" x14ac:dyDescent="0.3">
      <c r="P796638" s="83"/>
    </row>
    <row r="796639" spans="16:16" x14ac:dyDescent="0.3">
      <c r="P796639" s="83"/>
    </row>
    <row r="796640" spans="16:16" x14ac:dyDescent="0.3">
      <c r="P796640" s="83"/>
    </row>
    <row r="796641" spans="16:16" x14ac:dyDescent="0.3">
      <c r="P796641" s="83"/>
    </row>
    <row r="796642" spans="16:16" x14ac:dyDescent="0.3">
      <c r="P796642" s="83"/>
    </row>
    <row r="796643" spans="16:16" x14ac:dyDescent="0.3">
      <c r="P796643" s="83"/>
    </row>
    <row r="796644" spans="16:16" x14ac:dyDescent="0.3">
      <c r="P796644" s="83"/>
    </row>
    <row r="796645" spans="16:16" x14ac:dyDescent="0.3">
      <c r="P796645" s="83"/>
    </row>
    <row r="796646" spans="16:16" x14ac:dyDescent="0.3">
      <c r="P796646" s="83"/>
    </row>
    <row r="796647" spans="16:16" x14ac:dyDescent="0.3">
      <c r="P796647" s="83"/>
    </row>
    <row r="796648" spans="16:16" x14ac:dyDescent="0.3">
      <c r="P796648" s="83"/>
    </row>
    <row r="796649" spans="16:16" x14ac:dyDescent="0.3">
      <c r="P796649" s="83"/>
    </row>
    <row r="796650" spans="16:16" x14ac:dyDescent="0.3">
      <c r="P796650" s="83"/>
    </row>
    <row r="796651" spans="16:16" x14ac:dyDescent="0.3">
      <c r="P796651" s="83"/>
    </row>
    <row r="796652" spans="16:16" x14ac:dyDescent="0.3">
      <c r="P796652" s="83"/>
    </row>
    <row r="796653" spans="16:16" x14ac:dyDescent="0.3">
      <c r="P796653" s="83"/>
    </row>
    <row r="796654" spans="16:16" x14ac:dyDescent="0.3">
      <c r="P796654" s="83"/>
    </row>
    <row r="796655" spans="16:16" x14ac:dyDescent="0.3">
      <c r="P796655" s="83"/>
    </row>
    <row r="796656" spans="16:16" x14ac:dyDescent="0.3">
      <c r="P796656" s="83"/>
    </row>
    <row r="796657" spans="16:16" x14ac:dyDescent="0.3">
      <c r="P796657" s="83"/>
    </row>
    <row r="796658" spans="16:16" x14ac:dyDescent="0.3">
      <c r="P796658" s="83"/>
    </row>
    <row r="796659" spans="16:16" x14ac:dyDescent="0.3">
      <c r="P796659" s="83"/>
    </row>
    <row r="796660" spans="16:16" x14ac:dyDescent="0.3">
      <c r="P796660" s="83"/>
    </row>
    <row r="796661" spans="16:16" x14ac:dyDescent="0.3">
      <c r="P796661" s="83"/>
    </row>
    <row r="796662" spans="16:16" x14ac:dyDescent="0.3">
      <c r="P796662" s="83"/>
    </row>
    <row r="796663" spans="16:16" x14ac:dyDescent="0.3">
      <c r="P796663" s="83"/>
    </row>
    <row r="796664" spans="16:16" x14ac:dyDescent="0.3">
      <c r="P796664" s="83"/>
    </row>
    <row r="796665" spans="16:16" x14ac:dyDescent="0.3">
      <c r="P796665" s="83"/>
    </row>
    <row r="796666" spans="16:16" x14ac:dyDescent="0.3">
      <c r="P796666" s="83"/>
    </row>
    <row r="796667" spans="16:16" x14ac:dyDescent="0.3">
      <c r="P796667" s="83"/>
    </row>
    <row r="796668" spans="16:16" x14ac:dyDescent="0.3">
      <c r="P796668" s="83"/>
    </row>
    <row r="796669" spans="16:16" x14ac:dyDescent="0.3">
      <c r="P796669" s="83"/>
    </row>
    <row r="796670" spans="16:16" x14ac:dyDescent="0.3">
      <c r="P796670" s="83"/>
    </row>
    <row r="796671" spans="16:16" x14ac:dyDescent="0.3">
      <c r="P796671" s="83"/>
    </row>
    <row r="796672" spans="16:16" x14ac:dyDescent="0.3">
      <c r="P796672" s="83"/>
    </row>
    <row r="796673" spans="16:16" x14ac:dyDescent="0.3">
      <c r="P796673" s="83"/>
    </row>
    <row r="796674" spans="16:16" x14ac:dyDescent="0.3">
      <c r="P796674" s="83"/>
    </row>
    <row r="796675" spans="16:16" x14ac:dyDescent="0.3">
      <c r="P796675" s="83"/>
    </row>
    <row r="796676" spans="16:16" x14ac:dyDescent="0.3">
      <c r="P796676" s="83"/>
    </row>
    <row r="796677" spans="16:16" x14ac:dyDescent="0.3">
      <c r="P796677" s="83"/>
    </row>
    <row r="796678" spans="16:16" x14ac:dyDescent="0.3">
      <c r="P796678" s="83"/>
    </row>
    <row r="796679" spans="16:16" x14ac:dyDescent="0.3">
      <c r="P796679" s="83"/>
    </row>
    <row r="796680" spans="16:16" x14ac:dyDescent="0.3">
      <c r="P796680" s="83"/>
    </row>
    <row r="796681" spans="16:16" x14ac:dyDescent="0.3">
      <c r="P796681" s="83"/>
    </row>
    <row r="796682" spans="16:16" x14ac:dyDescent="0.3">
      <c r="P796682" s="83"/>
    </row>
    <row r="796683" spans="16:16" x14ac:dyDescent="0.3">
      <c r="P796683" s="83"/>
    </row>
    <row r="796684" spans="16:16" x14ac:dyDescent="0.3">
      <c r="P796684" s="83"/>
    </row>
    <row r="796685" spans="16:16" x14ac:dyDescent="0.3">
      <c r="P796685" s="83"/>
    </row>
    <row r="796686" spans="16:16" x14ac:dyDescent="0.3">
      <c r="P796686" s="83"/>
    </row>
    <row r="796687" spans="16:16" x14ac:dyDescent="0.3">
      <c r="P796687" s="83"/>
    </row>
    <row r="796688" spans="16:16" x14ac:dyDescent="0.3">
      <c r="P796688" s="83"/>
    </row>
    <row r="796689" spans="16:16" x14ac:dyDescent="0.3">
      <c r="P796689" s="83"/>
    </row>
    <row r="796690" spans="16:16" x14ac:dyDescent="0.3">
      <c r="P796690" s="83"/>
    </row>
    <row r="796691" spans="16:16" x14ac:dyDescent="0.3">
      <c r="P796691" s="83"/>
    </row>
    <row r="796692" spans="16:16" x14ac:dyDescent="0.3">
      <c r="P796692" s="83"/>
    </row>
    <row r="796693" spans="16:16" x14ac:dyDescent="0.3">
      <c r="P796693" s="83"/>
    </row>
    <row r="796694" spans="16:16" x14ac:dyDescent="0.3">
      <c r="P796694" s="83"/>
    </row>
    <row r="796695" spans="16:16" x14ac:dyDescent="0.3">
      <c r="P796695" s="83"/>
    </row>
    <row r="796696" spans="16:16" x14ac:dyDescent="0.3">
      <c r="P796696" s="83"/>
    </row>
    <row r="796697" spans="16:16" x14ac:dyDescent="0.3">
      <c r="P796697" s="83"/>
    </row>
    <row r="796698" spans="16:16" x14ac:dyDescent="0.3">
      <c r="P796698" s="83"/>
    </row>
    <row r="796699" spans="16:16" x14ac:dyDescent="0.3">
      <c r="P796699" s="83"/>
    </row>
    <row r="796700" spans="16:16" x14ac:dyDescent="0.3">
      <c r="P796700" s="83"/>
    </row>
    <row r="796701" spans="16:16" x14ac:dyDescent="0.3">
      <c r="P796701" s="83"/>
    </row>
    <row r="796702" spans="16:16" x14ac:dyDescent="0.3">
      <c r="P796702" s="83"/>
    </row>
    <row r="796703" spans="16:16" x14ac:dyDescent="0.3">
      <c r="P796703" s="83"/>
    </row>
    <row r="796704" spans="16:16" x14ac:dyDescent="0.3">
      <c r="P796704" s="83"/>
    </row>
    <row r="796705" spans="16:16" x14ac:dyDescent="0.3">
      <c r="P796705" s="83"/>
    </row>
    <row r="796706" spans="16:16" x14ac:dyDescent="0.3">
      <c r="P796706" s="83"/>
    </row>
    <row r="796707" spans="16:16" x14ac:dyDescent="0.3">
      <c r="P796707" s="83"/>
    </row>
    <row r="796708" spans="16:16" x14ac:dyDescent="0.3">
      <c r="P796708" s="83"/>
    </row>
    <row r="796709" spans="16:16" x14ac:dyDescent="0.3">
      <c r="P796709" s="83"/>
    </row>
    <row r="796710" spans="16:16" x14ac:dyDescent="0.3">
      <c r="P796710" s="83"/>
    </row>
    <row r="796711" spans="16:16" x14ac:dyDescent="0.3">
      <c r="P796711" s="83"/>
    </row>
    <row r="796712" spans="16:16" x14ac:dyDescent="0.3">
      <c r="P796712" s="83"/>
    </row>
    <row r="796713" spans="16:16" x14ac:dyDescent="0.3">
      <c r="P796713" s="83"/>
    </row>
    <row r="796714" spans="16:16" x14ac:dyDescent="0.3">
      <c r="P796714" s="83"/>
    </row>
    <row r="796715" spans="16:16" x14ac:dyDescent="0.3">
      <c r="P796715" s="83"/>
    </row>
    <row r="796716" spans="16:16" x14ac:dyDescent="0.3">
      <c r="P796716" s="83"/>
    </row>
    <row r="796717" spans="16:16" x14ac:dyDescent="0.3">
      <c r="P796717" s="83"/>
    </row>
    <row r="796718" spans="16:16" x14ac:dyDescent="0.3">
      <c r="P796718" s="83"/>
    </row>
    <row r="796719" spans="16:16" x14ac:dyDescent="0.3">
      <c r="P796719" s="83"/>
    </row>
    <row r="796720" spans="16:16" x14ac:dyDescent="0.3">
      <c r="P796720" s="83"/>
    </row>
    <row r="796721" spans="16:16" x14ac:dyDescent="0.3">
      <c r="P796721" s="83"/>
    </row>
    <row r="796722" spans="16:16" x14ac:dyDescent="0.3">
      <c r="P796722" s="83"/>
    </row>
    <row r="796723" spans="16:16" x14ac:dyDescent="0.3">
      <c r="P796723" s="83"/>
    </row>
    <row r="796724" spans="16:16" x14ac:dyDescent="0.3">
      <c r="P796724" s="83"/>
    </row>
    <row r="796725" spans="16:16" x14ac:dyDescent="0.3">
      <c r="P796725" s="83"/>
    </row>
    <row r="796726" spans="16:16" x14ac:dyDescent="0.3">
      <c r="P796726" s="83"/>
    </row>
    <row r="796727" spans="16:16" x14ac:dyDescent="0.3">
      <c r="P796727" s="83"/>
    </row>
    <row r="796728" spans="16:16" x14ac:dyDescent="0.3">
      <c r="P796728" s="83"/>
    </row>
    <row r="796729" spans="16:16" x14ac:dyDescent="0.3">
      <c r="P796729" s="83"/>
    </row>
    <row r="796730" spans="16:16" x14ac:dyDescent="0.3">
      <c r="P796730" s="83"/>
    </row>
    <row r="796731" spans="16:16" x14ac:dyDescent="0.3">
      <c r="P796731" s="83"/>
    </row>
    <row r="796732" spans="16:16" x14ac:dyDescent="0.3">
      <c r="P796732" s="83"/>
    </row>
    <row r="796733" spans="16:16" x14ac:dyDescent="0.3">
      <c r="P796733" s="83"/>
    </row>
    <row r="796734" spans="16:16" x14ac:dyDescent="0.3">
      <c r="P796734" s="83"/>
    </row>
    <row r="796735" spans="16:16" x14ac:dyDescent="0.3">
      <c r="P796735" s="83"/>
    </row>
    <row r="796736" spans="16:16" x14ac:dyDescent="0.3">
      <c r="P796736" s="83"/>
    </row>
    <row r="796737" spans="16:16" x14ac:dyDescent="0.3">
      <c r="P796737" s="83"/>
    </row>
    <row r="796738" spans="16:16" x14ac:dyDescent="0.3">
      <c r="P796738" s="83"/>
    </row>
    <row r="796739" spans="16:16" x14ac:dyDescent="0.3">
      <c r="P796739" s="83"/>
    </row>
    <row r="796740" spans="16:16" x14ac:dyDescent="0.3">
      <c r="P796740" s="83"/>
    </row>
    <row r="796741" spans="16:16" x14ac:dyDescent="0.3">
      <c r="P796741" s="83"/>
    </row>
    <row r="796742" spans="16:16" x14ac:dyDescent="0.3">
      <c r="P796742" s="83"/>
    </row>
    <row r="796743" spans="16:16" x14ac:dyDescent="0.3">
      <c r="P796743" s="83"/>
    </row>
    <row r="796744" spans="16:16" x14ac:dyDescent="0.3">
      <c r="P796744" s="83"/>
    </row>
    <row r="796745" spans="16:16" x14ac:dyDescent="0.3">
      <c r="P796745" s="83"/>
    </row>
    <row r="796746" spans="16:16" x14ac:dyDescent="0.3">
      <c r="P796746" s="83"/>
    </row>
    <row r="796747" spans="16:16" x14ac:dyDescent="0.3">
      <c r="P796747" s="83"/>
    </row>
    <row r="796748" spans="16:16" x14ac:dyDescent="0.3">
      <c r="P796748" s="83"/>
    </row>
    <row r="796749" spans="16:16" x14ac:dyDescent="0.3">
      <c r="P796749" s="83"/>
    </row>
    <row r="796750" spans="16:16" x14ac:dyDescent="0.3">
      <c r="P796750" s="83"/>
    </row>
    <row r="796751" spans="16:16" x14ac:dyDescent="0.3">
      <c r="P796751" s="83"/>
    </row>
    <row r="796752" spans="16:16" x14ac:dyDescent="0.3">
      <c r="P796752" s="83"/>
    </row>
    <row r="796753" spans="16:16" x14ac:dyDescent="0.3">
      <c r="P796753" s="83"/>
    </row>
    <row r="796754" spans="16:16" x14ac:dyDescent="0.3">
      <c r="P796754" s="83"/>
    </row>
    <row r="796755" spans="16:16" x14ac:dyDescent="0.3">
      <c r="P796755" s="83"/>
    </row>
    <row r="796756" spans="16:16" x14ac:dyDescent="0.3">
      <c r="P796756" s="83"/>
    </row>
    <row r="796757" spans="16:16" x14ac:dyDescent="0.3">
      <c r="P796757" s="83"/>
    </row>
    <row r="796758" spans="16:16" x14ac:dyDescent="0.3">
      <c r="P796758" s="83"/>
    </row>
    <row r="796759" spans="16:16" x14ac:dyDescent="0.3">
      <c r="P796759" s="83"/>
    </row>
    <row r="796760" spans="16:16" x14ac:dyDescent="0.3">
      <c r="P796760" s="83"/>
    </row>
    <row r="796761" spans="16:16" x14ac:dyDescent="0.3">
      <c r="P796761" s="83"/>
    </row>
    <row r="796762" spans="16:16" x14ac:dyDescent="0.3">
      <c r="P796762" s="83"/>
    </row>
    <row r="796763" spans="16:16" x14ac:dyDescent="0.3">
      <c r="P796763" s="83"/>
    </row>
    <row r="796764" spans="16:16" x14ac:dyDescent="0.3">
      <c r="P796764" s="83"/>
    </row>
    <row r="796765" spans="16:16" x14ac:dyDescent="0.3">
      <c r="P796765" s="83"/>
    </row>
    <row r="796766" spans="16:16" x14ac:dyDescent="0.3">
      <c r="P796766" s="83"/>
    </row>
    <row r="796767" spans="16:16" x14ac:dyDescent="0.3">
      <c r="P796767" s="83"/>
    </row>
    <row r="796768" spans="16:16" x14ac:dyDescent="0.3">
      <c r="P796768" s="83"/>
    </row>
    <row r="796769" spans="16:16" x14ac:dyDescent="0.3">
      <c r="P796769" s="83"/>
    </row>
    <row r="796770" spans="16:16" x14ac:dyDescent="0.3">
      <c r="P796770" s="83"/>
    </row>
    <row r="796771" spans="16:16" x14ac:dyDescent="0.3">
      <c r="P796771" s="83"/>
    </row>
    <row r="796772" spans="16:16" x14ac:dyDescent="0.3">
      <c r="P796772" s="83"/>
    </row>
    <row r="796773" spans="16:16" x14ac:dyDescent="0.3">
      <c r="P796773" s="83"/>
    </row>
    <row r="796774" spans="16:16" x14ac:dyDescent="0.3">
      <c r="P796774" s="83"/>
    </row>
    <row r="796775" spans="16:16" x14ac:dyDescent="0.3">
      <c r="P796775" s="83"/>
    </row>
    <row r="796776" spans="16:16" x14ac:dyDescent="0.3">
      <c r="P796776" s="83"/>
    </row>
    <row r="796777" spans="16:16" x14ac:dyDescent="0.3">
      <c r="P796777" s="83"/>
    </row>
    <row r="796778" spans="16:16" x14ac:dyDescent="0.3">
      <c r="P796778" s="83"/>
    </row>
    <row r="796779" spans="16:16" x14ac:dyDescent="0.3">
      <c r="P796779" s="83"/>
    </row>
    <row r="796780" spans="16:16" x14ac:dyDescent="0.3">
      <c r="P796780" s="83"/>
    </row>
    <row r="796781" spans="16:16" x14ac:dyDescent="0.3">
      <c r="P796781" s="83"/>
    </row>
    <row r="796782" spans="16:16" x14ac:dyDescent="0.3">
      <c r="P796782" s="83"/>
    </row>
    <row r="796783" spans="16:16" x14ac:dyDescent="0.3">
      <c r="P796783" s="83"/>
    </row>
    <row r="796784" spans="16:16" x14ac:dyDescent="0.3">
      <c r="P796784" s="83"/>
    </row>
    <row r="796785" spans="16:16" x14ac:dyDescent="0.3">
      <c r="P796785" s="83"/>
    </row>
    <row r="796786" spans="16:16" x14ac:dyDescent="0.3">
      <c r="P796786" s="83"/>
    </row>
    <row r="796787" spans="16:16" x14ac:dyDescent="0.3">
      <c r="P796787" s="83"/>
    </row>
    <row r="796788" spans="16:16" x14ac:dyDescent="0.3">
      <c r="P796788" s="83"/>
    </row>
    <row r="796789" spans="16:16" x14ac:dyDescent="0.3">
      <c r="P796789" s="83"/>
    </row>
    <row r="796790" spans="16:16" x14ac:dyDescent="0.3">
      <c r="P796790" s="83"/>
    </row>
    <row r="796791" spans="16:16" x14ac:dyDescent="0.3">
      <c r="P796791" s="83"/>
    </row>
    <row r="796792" spans="16:16" x14ac:dyDescent="0.3">
      <c r="P796792" s="83"/>
    </row>
    <row r="796793" spans="16:16" x14ac:dyDescent="0.3">
      <c r="P796793" s="83"/>
    </row>
    <row r="796794" spans="16:16" x14ac:dyDescent="0.3">
      <c r="P796794" s="83"/>
    </row>
    <row r="796795" spans="16:16" x14ac:dyDescent="0.3">
      <c r="P796795" s="83"/>
    </row>
    <row r="796796" spans="16:16" x14ac:dyDescent="0.3">
      <c r="P796796" s="83"/>
    </row>
    <row r="796797" spans="16:16" x14ac:dyDescent="0.3">
      <c r="P796797" s="83"/>
    </row>
    <row r="796798" spans="16:16" x14ac:dyDescent="0.3">
      <c r="P796798" s="83"/>
    </row>
    <row r="796799" spans="16:16" x14ac:dyDescent="0.3">
      <c r="P796799" s="83"/>
    </row>
    <row r="796800" spans="16:16" x14ac:dyDescent="0.3">
      <c r="P796800" s="83"/>
    </row>
    <row r="796801" spans="16:16" x14ac:dyDescent="0.3">
      <c r="P796801" s="83"/>
    </row>
    <row r="796802" spans="16:16" x14ac:dyDescent="0.3">
      <c r="P796802" s="83"/>
    </row>
    <row r="796803" spans="16:16" x14ac:dyDescent="0.3">
      <c r="P796803" s="83"/>
    </row>
    <row r="796804" spans="16:16" x14ac:dyDescent="0.3">
      <c r="P796804" s="83"/>
    </row>
    <row r="796805" spans="16:16" x14ac:dyDescent="0.3">
      <c r="P796805" s="83"/>
    </row>
    <row r="796806" spans="16:16" x14ac:dyDescent="0.3">
      <c r="P796806" s="83"/>
    </row>
    <row r="796807" spans="16:16" x14ac:dyDescent="0.3">
      <c r="P796807" s="83"/>
    </row>
    <row r="796808" spans="16:16" x14ac:dyDescent="0.3">
      <c r="P796808" s="83"/>
    </row>
    <row r="796809" spans="16:16" x14ac:dyDescent="0.3">
      <c r="P796809" s="83"/>
    </row>
    <row r="796810" spans="16:16" x14ac:dyDescent="0.3">
      <c r="P796810" s="83"/>
    </row>
    <row r="796811" spans="16:16" x14ac:dyDescent="0.3">
      <c r="P796811" s="83"/>
    </row>
    <row r="796812" spans="16:16" x14ac:dyDescent="0.3">
      <c r="P796812" s="83"/>
    </row>
    <row r="796813" spans="16:16" x14ac:dyDescent="0.3">
      <c r="P796813" s="83"/>
    </row>
    <row r="796814" spans="16:16" x14ac:dyDescent="0.3">
      <c r="P796814" s="83"/>
    </row>
    <row r="796815" spans="16:16" x14ac:dyDescent="0.3">
      <c r="P796815" s="83"/>
    </row>
    <row r="796816" spans="16:16" x14ac:dyDescent="0.3">
      <c r="P796816" s="83"/>
    </row>
    <row r="796817" spans="16:16" x14ac:dyDescent="0.3">
      <c r="P796817" s="83"/>
    </row>
    <row r="796818" spans="16:16" x14ac:dyDescent="0.3">
      <c r="P796818" s="83"/>
    </row>
    <row r="796819" spans="16:16" x14ac:dyDescent="0.3">
      <c r="P796819" s="83"/>
    </row>
    <row r="796820" spans="16:16" x14ac:dyDescent="0.3">
      <c r="P796820" s="83"/>
    </row>
    <row r="796821" spans="16:16" x14ac:dyDescent="0.3">
      <c r="P796821" s="83"/>
    </row>
    <row r="796822" spans="16:16" x14ac:dyDescent="0.3">
      <c r="P796822" s="83"/>
    </row>
    <row r="796823" spans="16:16" x14ac:dyDescent="0.3">
      <c r="P796823" s="83"/>
    </row>
    <row r="796824" spans="16:16" x14ac:dyDescent="0.3">
      <c r="P796824" s="83"/>
    </row>
    <row r="796825" spans="16:16" x14ac:dyDescent="0.3">
      <c r="P796825" s="83"/>
    </row>
    <row r="796826" spans="16:16" x14ac:dyDescent="0.3">
      <c r="P796826" s="83"/>
    </row>
    <row r="796827" spans="16:16" x14ac:dyDescent="0.3">
      <c r="P796827" s="83"/>
    </row>
    <row r="796828" spans="16:16" x14ac:dyDescent="0.3">
      <c r="P796828" s="83"/>
    </row>
    <row r="796829" spans="16:16" x14ac:dyDescent="0.3">
      <c r="P796829" s="83"/>
    </row>
    <row r="796830" spans="16:16" x14ac:dyDescent="0.3">
      <c r="P796830" s="83"/>
    </row>
    <row r="796831" spans="16:16" x14ac:dyDescent="0.3">
      <c r="P796831" s="83"/>
    </row>
    <row r="796832" spans="16:16" x14ac:dyDescent="0.3">
      <c r="P796832" s="83"/>
    </row>
    <row r="796833" spans="16:16" x14ac:dyDescent="0.3">
      <c r="P796833" s="83"/>
    </row>
    <row r="796834" spans="16:16" x14ac:dyDescent="0.3">
      <c r="P796834" s="83"/>
    </row>
    <row r="796835" spans="16:16" x14ac:dyDescent="0.3">
      <c r="P796835" s="83"/>
    </row>
    <row r="796836" spans="16:16" x14ac:dyDescent="0.3">
      <c r="P796836" s="83"/>
    </row>
    <row r="796837" spans="16:16" x14ac:dyDescent="0.3">
      <c r="P796837" s="83"/>
    </row>
    <row r="796838" spans="16:16" x14ac:dyDescent="0.3">
      <c r="P796838" s="83"/>
    </row>
    <row r="796839" spans="16:16" x14ac:dyDescent="0.3">
      <c r="P796839" s="83"/>
    </row>
    <row r="796840" spans="16:16" x14ac:dyDescent="0.3">
      <c r="P796840" s="83"/>
    </row>
    <row r="796841" spans="16:16" x14ac:dyDescent="0.3">
      <c r="P796841" s="83"/>
    </row>
    <row r="796842" spans="16:16" x14ac:dyDescent="0.3">
      <c r="P796842" s="83"/>
    </row>
    <row r="796843" spans="16:16" x14ac:dyDescent="0.3">
      <c r="P796843" s="83"/>
    </row>
    <row r="796844" spans="16:16" x14ac:dyDescent="0.3">
      <c r="P796844" s="83"/>
    </row>
    <row r="796845" spans="16:16" x14ac:dyDescent="0.3">
      <c r="P796845" s="83"/>
    </row>
    <row r="796846" spans="16:16" x14ac:dyDescent="0.3">
      <c r="P796846" s="83"/>
    </row>
    <row r="796847" spans="16:16" x14ac:dyDescent="0.3">
      <c r="P796847" s="83"/>
    </row>
    <row r="796848" spans="16:16" x14ac:dyDescent="0.3">
      <c r="P796848" s="83"/>
    </row>
    <row r="796849" spans="16:16" x14ac:dyDescent="0.3">
      <c r="P796849" s="83"/>
    </row>
    <row r="796850" spans="16:16" x14ac:dyDescent="0.3">
      <c r="P796850" s="83"/>
    </row>
    <row r="796851" spans="16:16" x14ac:dyDescent="0.3">
      <c r="P796851" s="83"/>
    </row>
    <row r="796852" spans="16:16" x14ac:dyDescent="0.3">
      <c r="P796852" s="83"/>
    </row>
    <row r="796853" spans="16:16" x14ac:dyDescent="0.3">
      <c r="P796853" s="83"/>
    </row>
    <row r="796854" spans="16:16" x14ac:dyDescent="0.3">
      <c r="P796854" s="83"/>
    </row>
    <row r="796855" spans="16:16" x14ac:dyDescent="0.3">
      <c r="P796855" s="83"/>
    </row>
    <row r="796856" spans="16:16" x14ac:dyDescent="0.3">
      <c r="P796856" s="83"/>
    </row>
    <row r="796857" spans="16:16" x14ac:dyDescent="0.3">
      <c r="P796857" s="83"/>
    </row>
    <row r="796858" spans="16:16" x14ac:dyDescent="0.3">
      <c r="P796858" s="83"/>
    </row>
    <row r="796859" spans="16:16" x14ac:dyDescent="0.3">
      <c r="P796859" s="83"/>
    </row>
    <row r="796860" spans="16:16" x14ac:dyDescent="0.3">
      <c r="P796860" s="83"/>
    </row>
    <row r="796861" spans="16:16" x14ac:dyDescent="0.3">
      <c r="P796861" s="83"/>
    </row>
    <row r="796862" spans="16:16" x14ac:dyDescent="0.3">
      <c r="P796862" s="83"/>
    </row>
    <row r="796863" spans="16:16" x14ac:dyDescent="0.3">
      <c r="P796863" s="83"/>
    </row>
    <row r="796864" spans="16:16" x14ac:dyDescent="0.3">
      <c r="P796864" s="83"/>
    </row>
    <row r="796865" spans="16:16" x14ac:dyDescent="0.3">
      <c r="P796865" s="83"/>
    </row>
    <row r="796866" spans="16:16" x14ac:dyDescent="0.3">
      <c r="P796866" s="83"/>
    </row>
    <row r="796867" spans="16:16" x14ac:dyDescent="0.3">
      <c r="P796867" s="83"/>
    </row>
    <row r="796868" spans="16:16" x14ac:dyDescent="0.3">
      <c r="P796868" s="83"/>
    </row>
    <row r="796869" spans="16:16" x14ac:dyDescent="0.3">
      <c r="P796869" s="83"/>
    </row>
    <row r="796870" spans="16:16" x14ac:dyDescent="0.3">
      <c r="P796870" s="83"/>
    </row>
    <row r="796871" spans="16:16" x14ac:dyDescent="0.3">
      <c r="P796871" s="83"/>
    </row>
    <row r="796872" spans="16:16" x14ac:dyDescent="0.3">
      <c r="P796872" s="83"/>
    </row>
    <row r="796873" spans="16:16" x14ac:dyDescent="0.3">
      <c r="P796873" s="83"/>
    </row>
    <row r="796874" spans="16:16" x14ac:dyDescent="0.3">
      <c r="P796874" s="83"/>
    </row>
    <row r="796875" spans="16:16" x14ac:dyDescent="0.3">
      <c r="P796875" s="83"/>
    </row>
    <row r="796876" spans="16:16" x14ac:dyDescent="0.3">
      <c r="P796876" s="83"/>
    </row>
    <row r="796877" spans="16:16" x14ac:dyDescent="0.3">
      <c r="P796877" s="83"/>
    </row>
    <row r="796878" spans="16:16" x14ac:dyDescent="0.3">
      <c r="P796878" s="83"/>
    </row>
    <row r="796879" spans="16:16" x14ac:dyDescent="0.3">
      <c r="P796879" s="83"/>
    </row>
    <row r="796880" spans="16:16" x14ac:dyDescent="0.3">
      <c r="P796880" s="83"/>
    </row>
    <row r="796881" spans="16:16" x14ac:dyDescent="0.3">
      <c r="P796881" s="83"/>
    </row>
    <row r="796882" spans="16:16" x14ac:dyDescent="0.3">
      <c r="P796882" s="83"/>
    </row>
    <row r="796883" spans="16:16" x14ac:dyDescent="0.3">
      <c r="P796883" s="83"/>
    </row>
    <row r="796884" spans="16:16" x14ac:dyDescent="0.3">
      <c r="P796884" s="83"/>
    </row>
    <row r="796885" spans="16:16" x14ac:dyDescent="0.3">
      <c r="P796885" s="83"/>
    </row>
    <row r="796886" spans="16:16" x14ac:dyDescent="0.3">
      <c r="P796886" s="83"/>
    </row>
    <row r="796887" spans="16:16" x14ac:dyDescent="0.3">
      <c r="P796887" s="83"/>
    </row>
    <row r="796888" spans="16:16" x14ac:dyDescent="0.3">
      <c r="P796888" s="83"/>
    </row>
    <row r="796889" spans="16:16" x14ac:dyDescent="0.3">
      <c r="P796889" s="83"/>
    </row>
    <row r="796890" spans="16:16" x14ac:dyDescent="0.3">
      <c r="P796890" s="83"/>
    </row>
    <row r="796891" spans="16:16" x14ac:dyDescent="0.3">
      <c r="P796891" s="83"/>
    </row>
    <row r="796892" spans="16:16" x14ac:dyDescent="0.3">
      <c r="P796892" s="83"/>
    </row>
    <row r="796893" spans="16:16" x14ac:dyDescent="0.3">
      <c r="P796893" s="83"/>
    </row>
    <row r="796894" spans="16:16" x14ac:dyDescent="0.3">
      <c r="P796894" s="83"/>
    </row>
    <row r="796895" spans="16:16" x14ac:dyDescent="0.3">
      <c r="P796895" s="83"/>
    </row>
    <row r="796896" spans="16:16" x14ac:dyDescent="0.3">
      <c r="P796896" s="83"/>
    </row>
    <row r="796897" spans="16:16" x14ac:dyDescent="0.3">
      <c r="P796897" s="83"/>
    </row>
    <row r="796898" spans="16:16" x14ac:dyDescent="0.3">
      <c r="P796898" s="83"/>
    </row>
    <row r="796899" spans="16:16" x14ac:dyDescent="0.3">
      <c r="P796899" s="83"/>
    </row>
    <row r="796900" spans="16:16" x14ac:dyDescent="0.3">
      <c r="P796900" s="83"/>
    </row>
    <row r="796901" spans="16:16" x14ac:dyDescent="0.3">
      <c r="P796901" s="83"/>
    </row>
    <row r="796902" spans="16:16" x14ac:dyDescent="0.3">
      <c r="P796902" s="83"/>
    </row>
    <row r="796903" spans="16:16" x14ac:dyDescent="0.3">
      <c r="P796903" s="83"/>
    </row>
    <row r="796904" spans="16:16" x14ac:dyDescent="0.3">
      <c r="P796904" s="83"/>
    </row>
    <row r="796905" spans="16:16" x14ac:dyDescent="0.3">
      <c r="P796905" s="83"/>
    </row>
    <row r="796906" spans="16:16" x14ac:dyDescent="0.3">
      <c r="P796906" s="83"/>
    </row>
    <row r="796907" spans="16:16" x14ac:dyDescent="0.3">
      <c r="P796907" s="83"/>
    </row>
    <row r="796908" spans="16:16" x14ac:dyDescent="0.3">
      <c r="P796908" s="83"/>
    </row>
    <row r="796909" spans="16:16" x14ac:dyDescent="0.3">
      <c r="P796909" s="83"/>
    </row>
    <row r="796910" spans="16:16" x14ac:dyDescent="0.3">
      <c r="P796910" s="83"/>
    </row>
    <row r="796911" spans="16:16" x14ac:dyDescent="0.3">
      <c r="P796911" s="83"/>
    </row>
    <row r="796912" spans="16:16" x14ac:dyDescent="0.3">
      <c r="P796912" s="83"/>
    </row>
    <row r="796913" spans="16:16" x14ac:dyDescent="0.3">
      <c r="P796913" s="83"/>
    </row>
    <row r="796914" spans="16:16" x14ac:dyDescent="0.3">
      <c r="P796914" s="83"/>
    </row>
    <row r="796915" spans="16:16" x14ac:dyDescent="0.3">
      <c r="P796915" s="83"/>
    </row>
    <row r="796916" spans="16:16" x14ac:dyDescent="0.3">
      <c r="P796916" s="83"/>
    </row>
    <row r="796917" spans="16:16" x14ac:dyDescent="0.3">
      <c r="P796917" s="83"/>
    </row>
    <row r="796918" spans="16:16" x14ac:dyDescent="0.3">
      <c r="P796918" s="83"/>
    </row>
    <row r="796919" spans="16:16" x14ac:dyDescent="0.3">
      <c r="P796919" s="83"/>
    </row>
    <row r="796920" spans="16:16" x14ac:dyDescent="0.3">
      <c r="P796920" s="83"/>
    </row>
    <row r="796921" spans="16:16" x14ac:dyDescent="0.3">
      <c r="P796921" s="83"/>
    </row>
    <row r="796922" spans="16:16" x14ac:dyDescent="0.3">
      <c r="P796922" s="83"/>
    </row>
    <row r="796923" spans="16:16" x14ac:dyDescent="0.3">
      <c r="P796923" s="83"/>
    </row>
    <row r="796924" spans="16:16" x14ac:dyDescent="0.3">
      <c r="P796924" s="83"/>
    </row>
    <row r="796925" spans="16:16" x14ac:dyDescent="0.3">
      <c r="P796925" s="83"/>
    </row>
    <row r="796926" spans="16:16" x14ac:dyDescent="0.3">
      <c r="P796926" s="83"/>
    </row>
    <row r="796927" spans="16:16" x14ac:dyDescent="0.3">
      <c r="P796927" s="83"/>
    </row>
    <row r="796928" spans="16:16" x14ac:dyDescent="0.3">
      <c r="P796928" s="83"/>
    </row>
    <row r="796929" spans="16:16" x14ac:dyDescent="0.3">
      <c r="P796929" s="83"/>
    </row>
    <row r="796930" spans="16:16" x14ac:dyDescent="0.3">
      <c r="P796930" s="83"/>
    </row>
    <row r="796931" spans="16:16" x14ac:dyDescent="0.3">
      <c r="P796931" s="83"/>
    </row>
    <row r="796932" spans="16:16" x14ac:dyDescent="0.3">
      <c r="P796932" s="83"/>
    </row>
    <row r="796933" spans="16:16" x14ac:dyDescent="0.3">
      <c r="P796933" s="83"/>
    </row>
    <row r="796934" spans="16:16" x14ac:dyDescent="0.3">
      <c r="P796934" s="83"/>
    </row>
    <row r="796935" spans="16:16" x14ac:dyDescent="0.3">
      <c r="P796935" s="83"/>
    </row>
    <row r="796936" spans="16:16" x14ac:dyDescent="0.3">
      <c r="P796936" s="83"/>
    </row>
    <row r="796937" spans="16:16" x14ac:dyDescent="0.3">
      <c r="P796937" s="83"/>
    </row>
    <row r="796938" spans="16:16" x14ac:dyDescent="0.3">
      <c r="P796938" s="83"/>
    </row>
    <row r="796939" spans="16:16" x14ac:dyDescent="0.3">
      <c r="P796939" s="83"/>
    </row>
    <row r="796940" spans="16:16" x14ac:dyDescent="0.3">
      <c r="P796940" s="83"/>
    </row>
    <row r="796941" spans="16:16" x14ac:dyDescent="0.3">
      <c r="P796941" s="83"/>
    </row>
    <row r="796942" spans="16:16" x14ac:dyDescent="0.3">
      <c r="P796942" s="83"/>
    </row>
    <row r="796943" spans="16:16" x14ac:dyDescent="0.3">
      <c r="P796943" s="83"/>
    </row>
    <row r="796944" spans="16:16" x14ac:dyDescent="0.3">
      <c r="P796944" s="83"/>
    </row>
    <row r="796945" spans="16:16" x14ac:dyDescent="0.3">
      <c r="P796945" s="83"/>
    </row>
    <row r="796946" spans="16:16" x14ac:dyDescent="0.3">
      <c r="P796946" s="83"/>
    </row>
    <row r="796947" spans="16:16" x14ac:dyDescent="0.3">
      <c r="P796947" s="83"/>
    </row>
    <row r="796948" spans="16:16" x14ac:dyDescent="0.3">
      <c r="P796948" s="83"/>
    </row>
    <row r="796949" spans="16:16" x14ac:dyDescent="0.3">
      <c r="P796949" s="83"/>
    </row>
    <row r="796950" spans="16:16" x14ac:dyDescent="0.3">
      <c r="P796950" s="83"/>
    </row>
    <row r="796951" spans="16:16" x14ac:dyDescent="0.3">
      <c r="P796951" s="83"/>
    </row>
    <row r="796952" spans="16:16" x14ac:dyDescent="0.3">
      <c r="P796952" s="83"/>
    </row>
    <row r="796953" spans="16:16" x14ac:dyDescent="0.3">
      <c r="P796953" s="83"/>
    </row>
    <row r="796954" spans="16:16" x14ac:dyDescent="0.3">
      <c r="P796954" s="83"/>
    </row>
    <row r="796955" spans="16:16" x14ac:dyDescent="0.3">
      <c r="P796955" s="83"/>
    </row>
    <row r="796956" spans="16:16" x14ac:dyDescent="0.3">
      <c r="P796956" s="83"/>
    </row>
    <row r="796957" spans="16:16" x14ac:dyDescent="0.3">
      <c r="P796957" s="83"/>
    </row>
    <row r="796958" spans="16:16" x14ac:dyDescent="0.3">
      <c r="P796958" s="83"/>
    </row>
    <row r="796959" spans="16:16" x14ac:dyDescent="0.3">
      <c r="P796959" s="83"/>
    </row>
    <row r="796960" spans="16:16" x14ac:dyDescent="0.3">
      <c r="P796960" s="83"/>
    </row>
    <row r="796961" spans="16:16" x14ac:dyDescent="0.3">
      <c r="P796961" s="83"/>
    </row>
    <row r="796962" spans="16:16" x14ac:dyDescent="0.3">
      <c r="P796962" s="83"/>
    </row>
    <row r="796963" spans="16:16" x14ac:dyDescent="0.3">
      <c r="P796963" s="83"/>
    </row>
    <row r="796964" spans="16:16" x14ac:dyDescent="0.3">
      <c r="P796964" s="83"/>
    </row>
    <row r="796965" spans="16:16" x14ac:dyDescent="0.3">
      <c r="P796965" s="83"/>
    </row>
    <row r="796966" spans="16:16" x14ac:dyDescent="0.3">
      <c r="P796966" s="83"/>
    </row>
    <row r="796967" spans="16:16" x14ac:dyDescent="0.3">
      <c r="P796967" s="83"/>
    </row>
    <row r="796968" spans="16:16" x14ac:dyDescent="0.3">
      <c r="P796968" s="83"/>
    </row>
    <row r="796969" spans="16:16" x14ac:dyDescent="0.3">
      <c r="P796969" s="83"/>
    </row>
    <row r="796970" spans="16:16" x14ac:dyDescent="0.3">
      <c r="P796970" s="83"/>
    </row>
    <row r="796971" spans="16:16" x14ac:dyDescent="0.3">
      <c r="P796971" s="83"/>
    </row>
    <row r="796972" spans="16:16" x14ac:dyDescent="0.3">
      <c r="P796972" s="83"/>
    </row>
    <row r="796973" spans="16:16" x14ac:dyDescent="0.3">
      <c r="P796973" s="83"/>
    </row>
    <row r="796974" spans="16:16" x14ac:dyDescent="0.3">
      <c r="P796974" s="83"/>
    </row>
    <row r="796975" spans="16:16" x14ac:dyDescent="0.3">
      <c r="P796975" s="83"/>
    </row>
    <row r="796976" spans="16:16" x14ac:dyDescent="0.3">
      <c r="P796976" s="83"/>
    </row>
    <row r="796977" spans="16:16" x14ac:dyDescent="0.3">
      <c r="P796977" s="83"/>
    </row>
    <row r="796978" spans="16:16" x14ac:dyDescent="0.3">
      <c r="P796978" s="83"/>
    </row>
    <row r="796979" spans="16:16" x14ac:dyDescent="0.3">
      <c r="P796979" s="83"/>
    </row>
    <row r="796980" spans="16:16" x14ac:dyDescent="0.3">
      <c r="P796980" s="83"/>
    </row>
    <row r="796981" spans="16:16" x14ac:dyDescent="0.3">
      <c r="P796981" s="83"/>
    </row>
    <row r="796982" spans="16:16" x14ac:dyDescent="0.3">
      <c r="P796982" s="83"/>
    </row>
    <row r="796983" spans="16:16" x14ac:dyDescent="0.3">
      <c r="P796983" s="83"/>
    </row>
    <row r="796984" spans="16:16" x14ac:dyDescent="0.3">
      <c r="P796984" s="83"/>
    </row>
    <row r="796985" spans="16:16" x14ac:dyDescent="0.3">
      <c r="P796985" s="83"/>
    </row>
    <row r="796986" spans="16:16" x14ac:dyDescent="0.3">
      <c r="P796986" s="83"/>
    </row>
    <row r="796987" spans="16:16" x14ac:dyDescent="0.3">
      <c r="P796987" s="83"/>
    </row>
    <row r="796988" spans="16:16" x14ac:dyDescent="0.3">
      <c r="P796988" s="83"/>
    </row>
    <row r="796989" spans="16:16" x14ac:dyDescent="0.3">
      <c r="P796989" s="83"/>
    </row>
    <row r="796990" spans="16:16" x14ac:dyDescent="0.3">
      <c r="P796990" s="83"/>
    </row>
    <row r="796991" spans="16:16" x14ac:dyDescent="0.3">
      <c r="P796991" s="83"/>
    </row>
    <row r="796992" spans="16:16" x14ac:dyDescent="0.3">
      <c r="P796992" s="83"/>
    </row>
    <row r="796993" spans="16:16" x14ac:dyDescent="0.3">
      <c r="P796993" s="83"/>
    </row>
    <row r="796994" spans="16:16" x14ac:dyDescent="0.3">
      <c r="P796994" s="83"/>
    </row>
    <row r="796995" spans="16:16" x14ac:dyDescent="0.3">
      <c r="P796995" s="83"/>
    </row>
    <row r="796996" spans="16:16" x14ac:dyDescent="0.3">
      <c r="P796996" s="83"/>
    </row>
    <row r="796997" spans="16:16" x14ac:dyDescent="0.3">
      <c r="P796997" s="83"/>
    </row>
    <row r="796998" spans="16:16" x14ac:dyDescent="0.3">
      <c r="P796998" s="83"/>
    </row>
    <row r="796999" spans="16:16" x14ac:dyDescent="0.3">
      <c r="P796999" s="83"/>
    </row>
    <row r="797000" spans="16:16" x14ac:dyDescent="0.3">
      <c r="P797000" s="83"/>
    </row>
    <row r="797001" spans="16:16" x14ac:dyDescent="0.3">
      <c r="P797001" s="83"/>
    </row>
    <row r="797002" spans="16:16" x14ac:dyDescent="0.3">
      <c r="P797002" s="83"/>
    </row>
    <row r="797003" spans="16:16" x14ac:dyDescent="0.3">
      <c r="P797003" s="83"/>
    </row>
    <row r="797004" spans="16:16" x14ac:dyDescent="0.3">
      <c r="P797004" s="83"/>
    </row>
    <row r="797005" spans="16:16" x14ac:dyDescent="0.3">
      <c r="P797005" s="83"/>
    </row>
    <row r="797006" spans="16:16" x14ac:dyDescent="0.3">
      <c r="P797006" s="83"/>
    </row>
    <row r="797007" spans="16:16" x14ac:dyDescent="0.3">
      <c r="P797007" s="83"/>
    </row>
    <row r="797008" spans="16:16" x14ac:dyDescent="0.3">
      <c r="P797008" s="83"/>
    </row>
    <row r="797009" spans="16:16" x14ac:dyDescent="0.3">
      <c r="P797009" s="83"/>
    </row>
    <row r="797010" spans="16:16" x14ac:dyDescent="0.3">
      <c r="P797010" s="83"/>
    </row>
    <row r="797011" spans="16:16" x14ac:dyDescent="0.3">
      <c r="P797011" s="83"/>
    </row>
    <row r="797012" spans="16:16" x14ac:dyDescent="0.3">
      <c r="P797012" s="83"/>
    </row>
    <row r="797013" spans="16:16" x14ac:dyDescent="0.3">
      <c r="P797013" s="83"/>
    </row>
    <row r="797014" spans="16:16" x14ac:dyDescent="0.3">
      <c r="P797014" s="83"/>
    </row>
    <row r="797015" spans="16:16" x14ac:dyDescent="0.3">
      <c r="P797015" s="83"/>
    </row>
    <row r="797016" spans="16:16" x14ac:dyDescent="0.3">
      <c r="P797016" s="83"/>
    </row>
    <row r="797017" spans="16:16" x14ac:dyDescent="0.3">
      <c r="P797017" s="83"/>
    </row>
    <row r="797018" spans="16:16" x14ac:dyDescent="0.3">
      <c r="P797018" s="83"/>
    </row>
    <row r="797019" spans="16:16" x14ac:dyDescent="0.3">
      <c r="P797019" s="83"/>
    </row>
    <row r="797020" spans="16:16" x14ac:dyDescent="0.3">
      <c r="P797020" s="83"/>
    </row>
    <row r="797021" spans="16:16" x14ac:dyDescent="0.3">
      <c r="P797021" s="83"/>
    </row>
    <row r="797022" spans="16:16" x14ac:dyDescent="0.3">
      <c r="P797022" s="83"/>
    </row>
    <row r="797023" spans="16:16" x14ac:dyDescent="0.3">
      <c r="P797023" s="83"/>
    </row>
    <row r="797024" spans="16:16" x14ac:dyDescent="0.3">
      <c r="P797024" s="83"/>
    </row>
    <row r="797025" spans="16:16" x14ac:dyDescent="0.3">
      <c r="P797025" s="83"/>
    </row>
    <row r="797026" spans="16:16" x14ac:dyDescent="0.3">
      <c r="P797026" s="83"/>
    </row>
    <row r="797027" spans="16:16" x14ac:dyDescent="0.3">
      <c r="P797027" s="83"/>
    </row>
    <row r="797028" spans="16:16" x14ac:dyDescent="0.3">
      <c r="P797028" s="83"/>
    </row>
    <row r="797029" spans="16:16" x14ac:dyDescent="0.3">
      <c r="P797029" s="83"/>
    </row>
    <row r="797030" spans="16:16" x14ac:dyDescent="0.3">
      <c r="P797030" s="83"/>
    </row>
    <row r="797031" spans="16:16" x14ac:dyDescent="0.3">
      <c r="P797031" s="83"/>
    </row>
    <row r="797032" spans="16:16" x14ac:dyDescent="0.3">
      <c r="P797032" s="83"/>
    </row>
    <row r="797033" spans="16:16" x14ac:dyDescent="0.3">
      <c r="P797033" s="83"/>
    </row>
    <row r="797034" spans="16:16" x14ac:dyDescent="0.3">
      <c r="P797034" s="83"/>
    </row>
    <row r="797035" spans="16:16" x14ac:dyDescent="0.3">
      <c r="P797035" s="83"/>
    </row>
    <row r="797036" spans="16:16" x14ac:dyDescent="0.3">
      <c r="P797036" s="83"/>
    </row>
    <row r="797037" spans="16:16" x14ac:dyDescent="0.3">
      <c r="P797037" s="83"/>
    </row>
    <row r="797038" spans="16:16" x14ac:dyDescent="0.3">
      <c r="P797038" s="83"/>
    </row>
    <row r="797039" spans="16:16" x14ac:dyDescent="0.3">
      <c r="P797039" s="83"/>
    </row>
    <row r="797040" spans="16:16" x14ac:dyDescent="0.3">
      <c r="P797040" s="83"/>
    </row>
    <row r="797041" spans="16:16" x14ac:dyDescent="0.3">
      <c r="P797041" s="83"/>
    </row>
    <row r="797042" spans="16:16" x14ac:dyDescent="0.3">
      <c r="P797042" s="83"/>
    </row>
    <row r="797043" spans="16:16" x14ac:dyDescent="0.3">
      <c r="P797043" s="83"/>
    </row>
    <row r="797044" spans="16:16" x14ac:dyDescent="0.3">
      <c r="P797044" s="83"/>
    </row>
    <row r="797045" spans="16:16" x14ac:dyDescent="0.3">
      <c r="P797045" s="83"/>
    </row>
    <row r="797046" spans="16:16" x14ac:dyDescent="0.3">
      <c r="P797046" s="83"/>
    </row>
    <row r="797047" spans="16:16" x14ac:dyDescent="0.3">
      <c r="P797047" s="83"/>
    </row>
    <row r="797048" spans="16:16" x14ac:dyDescent="0.3">
      <c r="P797048" s="83"/>
    </row>
    <row r="797049" spans="16:16" x14ac:dyDescent="0.3">
      <c r="P797049" s="83"/>
    </row>
    <row r="797050" spans="16:16" x14ac:dyDescent="0.3">
      <c r="P797050" s="83"/>
    </row>
    <row r="797051" spans="16:16" x14ac:dyDescent="0.3">
      <c r="P797051" s="83"/>
    </row>
    <row r="797052" spans="16:16" x14ac:dyDescent="0.3">
      <c r="P797052" s="83"/>
    </row>
    <row r="797053" spans="16:16" x14ac:dyDescent="0.3">
      <c r="P797053" s="83"/>
    </row>
    <row r="797054" spans="16:16" x14ac:dyDescent="0.3">
      <c r="P797054" s="83"/>
    </row>
    <row r="797055" spans="16:16" x14ac:dyDescent="0.3">
      <c r="P797055" s="83"/>
    </row>
    <row r="797056" spans="16:16" x14ac:dyDescent="0.3">
      <c r="P797056" s="83"/>
    </row>
    <row r="797057" spans="16:16" x14ac:dyDescent="0.3">
      <c r="P797057" s="83"/>
    </row>
    <row r="797058" spans="16:16" x14ac:dyDescent="0.3">
      <c r="P797058" s="83"/>
    </row>
    <row r="797059" spans="16:16" x14ac:dyDescent="0.3">
      <c r="P797059" s="83"/>
    </row>
    <row r="797060" spans="16:16" x14ac:dyDescent="0.3">
      <c r="P797060" s="83"/>
    </row>
    <row r="797061" spans="16:16" x14ac:dyDescent="0.3">
      <c r="P797061" s="83"/>
    </row>
    <row r="797062" spans="16:16" x14ac:dyDescent="0.3">
      <c r="P797062" s="83"/>
    </row>
    <row r="797063" spans="16:16" x14ac:dyDescent="0.3">
      <c r="P797063" s="83"/>
    </row>
    <row r="797064" spans="16:16" x14ac:dyDescent="0.3">
      <c r="P797064" s="83"/>
    </row>
    <row r="797065" spans="16:16" x14ac:dyDescent="0.3">
      <c r="P797065" s="83"/>
    </row>
    <row r="797066" spans="16:16" x14ac:dyDescent="0.3">
      <c r="P797066" s="83"/>
    </row>
    <row r="797067" spans="16:16" x14ac:dyDescent="0.3">
      <c r="P797067" s="83"/>
    </row>
    <row r="797068" spans="16:16" x14ac:dyDescent="0.3">
      <c r="P797068" s="83"/>
    </row>
    <row r="797069" spans="16:16" x14ac:dyDescent="0.3">
      <c r="P797069" s="83"/>
    </row>
    <row r="797070" spans="16:16" x14ac:dyDescent="0.3">
      <c r="P797070" s="83"/>
    </row>
    <row r="797071" spans="16:16" x14ac:dyDescent="0.3">
      <c r="P797071" s="83"/>
    </row>
    <row r="797072" spans="16:16" x14ac:dyDescent="0.3">
      <c r="P797072" s="83"/>
    </row>
    <row r="797073" spans="16:16" x14ac:dyDescent="0.3">
      <c r="P797073" s="83"/>
    </row>
    <row r="797074" spans="16:16" x14ac:dyDescent="0.3">
      <c r="P797074" s="83"/>
    </row>
    <row r="797075" spans="16:16" x14ac:dyDescent="0.3">
      <c r="P797075" s="83"/>
    </row>
    <row r="797076" spans="16:16" x14ac:dyDescent="0.3">
      <c r="P797076" s="83"/>
    </row>
    <row r="797077" spans="16:16" x14ac:dyDescent="0.3">
      <c r="P797077" s="83"/>
    </row>
    <row r="797078" spans="16:16" x14ac:dyDescent="0.3">
      <c r="P797078" s="83"/>
    </row>
    <row r="797079" spans="16:16" x14ac:dyDescent="0.3">
      <c r="P797079" s="83"/>
    </row>
    <row r="797080" spans="16:16" x14ac:dyDescent="0.3">
      <c r="P797080" s="83"/>
    </row>
    <row r="797081" spans="16:16" x14ac:dyDescent="0.3">
      <c r="P797081" s="83"/>
    </row>
    <row r="797082" spans="16:16" x14ac:dyDescent="0.3">
      <c r="P797082" s="83"/>
    </row>
    <row r="797083" spans="16:16" x14ac:dyDescent="0.3">
      <c r="P797083" s="83"/>
    </row>
    <row r="797084" spans="16:16" x14ac:dyDescent="0.3">
      <c r="P797084" s="83"/>
    </row>
    <row r="797085" spans="16:16" x14ac:dyDescent="0.3">
      <c r="P797085" s="83"/>
    </row>
    <row r="797086" spans="16:16" x14ac:dyDescent="0.3">
      <c r="P797086" s="83"/>
    </row>
    <row r="797087" spans="16:16" x14ac:dyDescent="0.3">
      <c r="P797087" s="83"/>
    </row>
    <row r="797088" spans="16:16" x14ac:dyDescent="0.3">
      <c r="P797088" s="83"/>
    </row>
    <row r="797089" spans="16:16" x14ac:dyDescent="0.3">
      <c r="P797089" s="83"/>
    </row>
    <row r="797090" spans="16:16" x14ac:dyDescent="0.3">
      <c r="P797090" s="83"/>
    </row>
    <row r="797091" spans="16:16" x14ac:dyDescent="0.3">
      <c r="P797091" s="83"/>
    </row>
    <row r="797092" spans="16:16" x14ac:dyDescent="0.3">
      <c r="P797092" s="83"/>
    </row>
    <row r="797093" spans="16:16" x14ac:dyDescent="0.3">
      <c r="P797093" s="83"/>
    </row>
    <row r="797094" spans="16:16" x14ac:dyDescent="0.3">
      <c r="P797094" s="83"/>
    </row>
    <row r="797095" spans="16:16" x14ac:dyDescent="0.3">
      <c r="P797095" s="83"/>
    </row>
    <row r="797096" spans="16:16" x14ac:dyDescent="0.3">
      <c r="P797096" s="83"/>
    </row>
    <row r="797097" spans="16:16" x14ac:dyDescent="0.3">
      <c r="P797097" s="83"/>
    </row>
    <row r="797098" spans="16:16" x14ac:dyDescent="0.3">
      <c r="P797098" s="83"/>
    </row>
    <row r="797099" spans="16:16" x14ac:dyDescent="0.3">
      <c r="P797099" s="83"/>
    </row>
    <row r="797100" spans="16:16" x14ac:dyDescent="0.3">
      <c r="P797100" s="83"/>
    </row>
    <row r="797101" spans="16:16" x14ac:dyDescent="0.3">
      <c r="P797101" s="83"/>
    </row>
    <row r="797102" spans="16:16" x14ac:dyDescent="0.3">
      <c r="P797102" s="83"/>
    </row>
    <row r="797103" spans="16:16" x14ac:dyDescent="0.3">
      <c r="P797103" s="83"/>
    </row>
    <row r="797104" spans="16:16" x14ac:dyDescent="0.3">
      <c r="P797104" s="83"/>
    </row>
    <row r="797105" spans="16:16" x14ac:dyDescent="0.3">
      <c r="P797105" s="83"/>
    </row>
    <row r="797106" spans="16:16" x14ac:dyDescent="0.3">
      <c r="P797106" s="83"/>
    </row>
    <row r="797107" spans="16:16" x14ac:dyDescent="0.3">
      <c r="P797107" s="83"/>
    </row>
    <row r="797108" spans="16:16" x14ac:dyDescent="0.3">
      <c r="P797108" s="83"/>
    </row>
    <row r="797109" spans="16:16" x14ac:dyDescent="0.3">
      <c r="P797109" s="83"/>
    </row>
    <row r="797110" spans="16:16" x14ac:dyDescent="0.3">
      <c r="P797110" s="83"/>
    </row>
    <row r="797111" spans="16:16" x14ac:dyDescent="0.3">
      <c r="P797111" s="83"/>
    </row>
    <row r="797112" spans="16:16" x14ac:dyDescent="0.3">
      <c r="P797112" s="83"/>
    </row>
    <row r="797113" spans="16:16" x14ac:dyDescent="0.3">
      <c r="P797113" s="83"/>
    </row>
    <row r="797114" spans="16:16" x14ac:dyDescent="0.3">
      <c r="P797114" s="83"/>
    </row>
    <row r="797115" spans="16:16" x14ac:dyDescent="0.3">
      <c r="P797115" s="83"/>
    </row>
    <row r="797116" spans="16:16" x14ac:dyDescent="0.3">
      <c r="P797116" s="83"/>
    </row>
    <row r="797117" spans="16:16" x14ac:dyDescent="0.3">
      <c r="P797117" s="83"/>
    </row>
    <row r="797118" spans="16:16" x14ac:dyDescent="0.3">
      <c r="P797118" s="83"/>
    </row>
    <row r="797119" spans="16:16" x14ac:dyDescent="0.3">
      <c r="P797119" s="83"/>
    </row>
    <row r="797120" spans="16:16" x14ac:dyDescent="0.3">
      <c r="P797120" s="83"/>
    </row>
    <row r="797121" spans="16:16" x14ac:dyDescent="0.3">
      <c r="P797121" s="83"/>
    </row>
    <row r="797122" spans="16:16" x14ac:dyDescent="0.3">
      <c r="P797122" s="83"/>
    </row>
    <row r="797123" spans="16:16" x14ac:dyDescent="0.3">
      <c r="P797123" s="83"/>
    </row>
    <row r="797124" spans="16:16" x14ac:dyDescent="0.3">
      <c r="P797124" s="83"/>
    </row>
    <row r="797125" spans="16:16" x14ac:dyDescent="0.3">
      <c r="P797125" s="83"/>
    </row>
    <row r="797126" spans="16:16" x14ac:dyDescent="0.3">
      <c r="P797126" s="83"/>
    </row>
    <row r="797127" spans="16:16" x14ac:dyDescent="0.3">
      <c r="P797127" s="83"/>
    </row>
    <row r="797128" spans="16:16" x14ac:dyDescent="0.3">
      <c r="P797128" s="83"/>
    </row>
    <row r="797129" spans="16:16" x14ac:dyDescent="0.3">
      <c r="P797129" s="83"/>
    </row>
    <row r="797130" spans="16:16" x14ac:dyDescent="0.3">
      <c r="P797130" s="83"/>
    </row>
    <row r="797131" spans="16:16" x14ac:dyDescent="0.3">
      <c r="P797131" s="83"/>
    </row>
    <row r="797132" spans="16:16" x14ac:dyDescent="0.3">
      <c r="P797132" s="83"/>
    </row>
    <row r="797133" spans="16:16" x14ac:dyDescent="0.3">
      <c r="P797133" s="83"/>
    </row>
    <row r="797134" spans="16:16" x14ac:dyDescent="0.3">
      <c r="P797134" s="83"/>
    </row>
    <row r="797135" spans="16:16" x14ac:dyDescent="0.3">
      <c r="P797135" s="83"/>
    </row>
    <row r="797136" spans="16:16" x14ac:dyDescent="0.3">
      <c r="P797136" s="83"/>
    </row>
    <row r="797137" spans="16:16" x14ac:dyDescent="0.3">
      <c r="P797137" s="83"/>
    </row>
    <row r="797138" spans="16:16" x14ac:dyDescent="0.3">
      <c r="P797138" s="83"/>
    </row>
    <row r="797139" spans="16:16" x14ac:dyDescent="0.3">
      <c r="P797139" s="83"/>
    </row>
    <row r="797140" spans="16:16" x14ac:dyDescent="0.3">
      <c r="P797140" s="83"/>
    </row>
    <row r="797141" spans="16:16" x14ac:dyDescent="0.3">
      <c r="P797141" s="83"/>
    </row>
    <row r="797142" spans="16:16" x14ac:dyDescent="0.3">
      <c r="P797142" s="83"/>
    </row>
    <row r="797143" spans="16:16" x14ac:dyDescent="0.3">
      <c r="P797143" s="83"/>
    </row>
    <row r="797144" spans="16:16" x14ac:dyDescent="0.3">
      <c r="P797144" s="83"/>
    </row>
    <row r="797145" spans="16:16" x14ac:dyDescent="0.3">
      <c r="P797145" s="83"/>
    </row>
    <row r="797146" spans="16:16" x14ac:dyDescent="0.3">
      <c r="P797146" s="83"/>
    </row>
    <row r="797147" spans="16:16" x14ac:dyDescent="0.3">
      <c r="P797147" s="83"/>
    </row>
    <row r="797148" spans="16:16" x14ac:dyDescent="0.3">
      <c r="P797148" s="83"/>
    </row>
    <row r="797149" spans="16:16" x14ac:dyDescent="0.3">
      <c r="P797149" s="83"/>
    </row>
    <row r="797150" spans="16:16" x14ac:dyDescent="0.3">
      <c r="P797150" s="83"/>
    </row>
    <row r="797151" spans="16:16" x14ac:dyDescent="0.3">
      <c r="P797151" s="83"/>
    </row>
    <row r="797152" spans="16:16" x14ac:dyDescent="0.3">
      <c r="P797152" s="83"/>
    </row>
    <row r="797153" spans="16:16" x14ac:dyDescent="0.3">
      <c r="P797153" s="83"/>
    </row>
    <row r="797154" spans="16:16" x14ac:dyDescent="0.3">
      <c r="P797154" s="83"/>
    </row>
    <row r="797155" spans="16:16" x14ac:dyDescent="0.3">
      <c r="P797155" s="83"/>
    </row>
    <row r="797156" spans="16:16" x14ac:dyDescent="0.3">
      <c r="P797156" s="83"/>
    </row>
    <row r="797157" spans="16:16" x14ac:dyDescent="0.3">
      <c r="P797157" s="83"/>
    </row>
    <row r="797158" spans="16:16" x14ac:dyDescent="0.3">
      <c r="P797158" s="83"/>
    </row>
    <row r="797159" spans="16:16" x14ac:dyDescent="0.3">
      <c r="P797159" s="83"/>
    </row>
    <row r="797160" spans="16:16" x14ac:dyDescent="0.3">
      <c r="P797160" s="83"/>
    </row>
    <row r="797161" spans="16:16" x14ac:dyDescent="0.3">
      <c r="P797161" s="83"/>
    </row>
    <row r="797162" spans="16:16" x14ac:dyDescent="0.3">
      <c r="P797162" s="83"/>
    </row>
    <row r="797163" spans="16:16" x14ac:dyDescent="0.3">
      <c r="P797163" s="83"/>
    </row>
    <row r="797164" spans="16:16" x14ac:dyDescent="0.3">
      <c r="P797164" s="83"/>
    </row>
    <row r="797165" spans="16:16" x14ac:dyDescent="0.3">
      <c r="P797165" s="83"/>
    </row>
    <row r="797166" spans="16:16" x14ac:dyDescent="0.3">
      <c r="P797166" s="83"/>
    </row>
    <row r="797167" spans="16:16" x14ac:dyDescent="0.3">
      <c r="P797167" s="83"/>
    </row>
    <row r="797168" spans="16:16" x14ac:dyDescent="0.3">
      <c r="P797168" s="83"/>
    </row>
    <row r="797169" spans="16:16" x14ac:dyDescent="0.3">
      <c r="P797169" s="83"/>
    </row>
    <row r="797170" spans="16:16" x14ac:dyDescent="0.3">
      <c r="P797170" s="83"/>
    </row>
    <row r="797171" spans="16:16" x14ac:dyDescent="0.3">
      <c r="P797171" s="83"/>
    </row>
    <row r="797172" spans="16:16" x14ac:dyDescent="0.3">
      <c r="P797172" s="83"/>
    </row>
    <row r="797173" spans="16:16" x14ac:dyDescent="0.3">
      <c r="P797173" s="83"/>
    </row>
    <row r="797174" spans="16:16" x14ac:dyDescent="0.3">
      <c r="P797174" s="83"/>
    </row>
    <row r="797175" spans="16:16" x14ac:dyDescent="0.3">
      <c r="P797175" s="83"/>
    </row>
    <row r="797176" spans="16:16" x14ac:dyDescent="0.3">
      <c r="P797176" s="83"/>
    </row>
    <row r="797177" spans="16:16" x14ac:dyDescent="0.3">
      <c r="P797177" s="83"/>
    </row>
    <row r="797178" spans="16:16" x14ac:dyDescent="0.3">
      <c r="P797178" s="83"/>
    </row>
    <row r="797179" spans="16:16" x14ac:dyDescent="0.3">
      <c r="P797179" s="83"/>
    </row>
    <row r="797180" spans="16:16" x14ac:dyDescent="0.3">
      <c r="P797180" s="83"/>
    </row>
    <row r="797181" spans="16:16" x14ac:dyDescent="0.3">
      <c r="P797181" s="83"/>
    </row>
    <row r="797182" spans="16:16" x14ac:dyDescent="0.3">
      <c r="P797182" s="83"/>
    </row>
    <row r="797183" spans="16:16" x14ac:dyDescent="0.3">
      <c r="P797183" s="83"/>
    </row>
    <row r="797184" spans="16:16" x14ac:dyDescent="0.3">
      <c r="P797184" s="83"/>
    </row>
    <row r="797185" spans="16:16" x14ac:dyDescent="0.3">
      <c r="P797185" s="83"/>
    </row>
    <row r="797186" spans="16:16" x14ac:dyDescent="0.3">
      <c r="P797186" s="83"/>
    </row>
    <row r="797187" spans="16:16" x14ac:dyDescent="0.3">
      <c r="P797187" s="83"/>
    </row>
    <row r="797188" spans="16:16" x14ac:dyDescent="0.3">
      <c r="P797188" s="83"/>
    </row>
    <row r="797189" spans="16:16" x14ac:dyDescent="0.3">
      <c r="P797189" s="83"/>
    </row>
    <row r="797190" spans="16:16" x14ac:dyDescent="0.3">
      <c r="P797190" s="83"/>
    </row>
    <row r="797191" spans="16:16" x14ac:dyDescent="0.3">
      <c r="P797191" s="83"/>
    </row>
    <row r="797192" spans="16:16" x14ac:dyDescent="0.3">
      <c r="P797192" s="83"/>
    </row>
    <row r="797193" spans="16:16" x14ac:dyDescent="0.3">
      <c r="P797193" s="83"/>
    </row>
    <row r="797194" spans="16:16" x14ac:dyDescent="0.3">
      <c r="P797194" s="83"/>
    </row>
    <row r="797195" spans="16:16" x14ac:dyDescent="0.3">
      <c r="P797195" s="83"/>
    </row>
    <row r="797196" spans="16:16" x14ac:dyDescent="0.3">
      <c r="P797196" s="83"/>
    </row>
    <row r="797197" spans="16:16" x14ac:dyDescent="0.3">
      <c r="P797197" s="83"/>
    </row>
    <row r="797198" spans="16:16" x14ac:dyDescent="0.3">
      <c r="P797198" s="83"/>
    </row>
    <row r="797199" spans="16:16" x14ac:dyDescent="0.3">
      <c r="P797199" s="83"/>
    </row>
    <row r="797200" spans="16:16" x14ac:dyDescent="0.3">
      <c r="P797200" s="83"/>
    </row>
    <row r="797201" spans="16:16" x14ac:dyDescent="0.3">
      <c r="P797201" s="83"/>
    </row>
    <row r="797202" spans="16:16" x14ac:dyDescent="0.3">
      <c r="P797202" s="83"/>
    </row>
    <row r="797203" spans="16:16" x14ac:dyDescent="0.3">
      <c r="P797203" s="83"/>
    </row>
    <row r="797204" spans="16:16" x14ac:dyDescent="0.3">
      <c r="P797204" s="83"/>
    </row>
    <row r="797205" spans="16:16" x14ac:dyDescent="0.3">
      <c r="P797205" s="83"/>
    </row>
    <row r="797206" spans="16:16" x14ac:dyDescent="0.3">
      <c r="P797206" s="83"/>
    </row>
    <row r="797207" spans="16:16" x14ac:dyDescent="0.3">
      <c r="P797207" s="83"/>
    </row>
    <row r="797208" spans="16:16" x14ac:dyDescent="0.3">
      <c r="P797208" s="83"/>
    </row>
    <row r="797209" spans="16:16" x14ac:dyDescent="0.3">
      <c r="P797209" s="83"/>
    </row>
    <row r="797210" spans="16:16" x14ac:dyDescent="0.3">
      <c r="P797210" s="83"/>
    </row>
    <row r="797211" spans="16:16" x14ac:dyDescent="0.3">
      <c r="P797211" s="83"/>
    </row>
    <row r="797212" spans="16:16" x14ac:dyDescent="0.3">
      <c r="P797212" s="83"/>
    </row>
    <row r="797213" spans="16:16" x14ac:dyDescent="0.3">
      <c r="P797213" s="83"/>
    </row>
    <row r="797214" spans="16:16" x14ac:dyDescent="0.3">
      <c r="P797214" s="83"/>
    </row>
    <row r="797215" spans="16:16" x14ac:dyDescent="0.3">
      <c r="P797215" s="83"/>
    </row>
    <row r="797216" spans="16:16" x14ac:dyDescent="0.3">
      <c r="P797216" s="83"/>
    </row>
    <row r="797217" spans="16:16" x14ac:dyDescent="0.3">
      <c r="P797217" s="83"/>
    </row>
    <row r="797218" spans="16:16" x14ac:dyDescent="0.3">
      <c r="P797218" s="83"/>
    </row>
    <row r="797219" spans="16:16" x14ac:dyDescent="0.3">
      <c r="P797219" s="83"/>
    </row>
    <row r="797220" spans="16:16" x14ac:dyDescent="0.3">
      <c r="P797220" s="83"/>
    </row>
    <row r="797221" spans="16:16" x14ac:dyDescent="0.3">
      <c r="P797221" s="83"/>
    </row>
    <row r="797222" spans="16:16" x14ac:dyDescent="0.3">
      <c r="P797222" s="83"/>
    </row>
    <row r="797223" spans="16:16" x14ac:dyDescent="0.3">
      <c r="P797223" s="83"/>
    </row>
    <row r="797224" spans="16:16" x14ac:dyDescent="0.3">
      <c r="P797224" s="83"/>
    </row>
    <row r="797225" spans="16:16" x14ac:dyDescent="0.3">
      <c r="P797225" s="83"/>
    </row>
    <row r="797226" spans="16:16" x14ac:dyDescent="0.3">
      <c r="P797226" s="83"/>
    </row>
    <row r="797227" spans="16:16" x14ac:dyDescent="0.3">
      <c r="P797227" s="83"/>
    </row>
    <row r="797228" spans="16:16" x14ac:dyDescent="0.3">
      <c r="P797228" s="83"/>
    </row>
    <row r="797229" spans="16:16" x14ac:dyDescent="0.3">
      <c r="P797229" s="83"/>
    </row>
    <row r="797230" spans="16:16" x14ac:dyDescent="0.3">
      <c r="P797230" s="83"/>
    </row>
    <row r="797231" spans="16:16" x14ac:dyDescent="0.3">
      <c r="P797231" s="83"/>
    </row>
    <row r="797232" spans="16:16" x14ac:dyDescent="0.3">
      <c r="P797232" s="83"/>
    </row>
    <row r="797233" spans="16:16" x14ac:dyDescent="0.3">
      <c r="P797233" s="83"/>
    </row>
    <row r="797234" spans="16:16" x14ac:dyDescent="0.3">
      <c r="P797234" s="83"/>
    </row>
    <row r="797235" spans="16:16" x14ac:dyDescent="0.3">
      <c r="P797235" s="83"/>
    </row>
    <row r="797236" spans="16:16" x14ac:dyDescent="0.3">
      <c r="P797236" s="83"/>
    </row>
    <row r="797237" spans="16:16" x14ac:dyDescent="0.3">
      <c r="P797237" s="83"/>
    </row>
    <row r="797238" spans="16:16" x14ac:dyDescent="0.3">
      <c r="P797238" s="83"/>
    </row>
    <row r="797239" spans="16:16" x14ac:dyDescent="0.3">
      <c r="P797239" s="83"/>
    </row>
    <row r="797240" spans="16:16" x14ac:dyDescent="0.3">
      <c r="P797240" s="83"/>
    </row>
    <row r="797241" spans="16:16" x14ac:dyDescent="0.3">
      <c r="P797241" s="83"/>
    </row>
    <row r="797242" spans="16:16" x14ac:dyDescent="0.3">
      <c r="P797242" s="83"/>
    </row>
    <row r="797243" spans="16:16" x14ac:dyDescent="0.3">
      <c r="P797243" s="83"/>
    </row>
    <row r="797244" spans="16:16" x14ac:dyDescent="0.3">
      <c r="P797244" s="83"/>
    </row>
    <row r="797245" spans="16:16" x14ac:dyDescent="0.3">
      <c r="P797245" s="83"/>
    </row>
    <row r="797246" spans="16:16" x14ac:dyDescent="0.3">
      <c r="P797246" s="83"/>
    </row>
    <row r="797247" spans="16:16" x14ac:dyDescent="0.3">
      <c r="P797247" s="83"/>
    </row>
    <row r="797248" spans="16:16" x14ac:dyDescent="0.3">
      <c r="P797248" s="83"/>
    </row>
    <row r="797249" spans="16:16" x14ac:dyDescent="0.3">
      <c r="P797249" s="83"/>
    </row>
    <row r="797250" spans="16:16" x14ac:dyDescent="0.3">
      <c r="P797250" s="83"/>
    </row>
    <row r="797251" spans="16:16" x14ac:dyDescent="0.3">
      <c r="P797251" s="83"/>
    </row>
    <row r="797252" spans="16:16" x14ac:dyDescent="0.3">
      <c r="P797252" s="83"/>
    </row>
    <row r="797253" spans="16:16" x14ac:dyDescent="0.3">
      <c r="P797253" s="83"/>
    </row>
    <row r="797254" spans="16:16" x14ac:dyDescent="0.3">
      <c r="P797254" s="83"/>
    </row>
    <row r="797255" spans="16:16" x14ac:dyDescent="0.3">
      <c r="P797255" s="83"/>
    </row>
    <row r="797256" spans="16:16" x14ac:dyDescent="0.3">
      <c r="P797256" s="83"/>
    </row>
    <row r="797257" spans="16:16" x14ac:dyDescent="0.3">
      <c r="P797257" s="83"/>
    </row>
    <row r="797258" spans="16:16" x14ac:dyDescent="0.3">
      <c r="P797258" s="83"/>
    </row>
    <row r="797259" spans="16:16" x14ac:dyDescent="0.3">
      <c r="P797259" s="83"/>
    </row>
    <row r="797260" spans="16:16" x14ac:dyDescent="0.3">
      <c r="P797260" s="83"/>
    </row>
    <row r="797261" spans="16:16" x14ac:dyDescent="0.3">
      <c r="P797261" s="83"/>
    </row>
    <row r="797262" spans="16:16" x14ac:dyDescent="0.3">
      <c r="P797262" s="83"/>
    </row>
    <row r="797263" spans="16:16" x14ac:dyDescent="0.3">
      <c r="P797263" s="83"/>
    </row>
    <row r="797264" spans="16:16" x14ac:dyDescent="0.3">
      <c r="P797264" s="83"/>
    </row>
    <row r="797265" spans="16:16" x14ac:dyDescent="0.3">
      <c r="P797265" s="83"/>
    </row>
    <row r="797266" spans="16:16" x14ac:dyDescent="0.3">
      <c r="P797266" s="83"/>
    </row>
    <row r="797267" spans="16:16" x14ac:dyDescent="0.3">
      <c r="P797267" s="83"/>
    </row>
    <row r="797268" spans="16:16" x14ac:dyDescent="0.3">
      <c r="P797268" s="83"/>
    </row>
    <row r="797269" spans="16:16" x14ac:dyDescent="0.3">
      <c r="P797269" s="83"/>
    </row>
    <row r="797270" spans="16:16" x14ac:dyDescent="0.3">
      <c r="P797270" s="83"/>
    </row>
    <row r="797271" spans="16:16" x14ac:dyDescent="0.3">
      <c r="P797271" s="83"/>
    </row>
    <row r="797272" spans="16:16" x14ac:dyDescent="0.3">
      <c r="P797272" s="83"/>
    </row>
    <row r="797273" spans="16:16" x14ac:dyDescent="0.3">
      <c r="P797273" s="83"/>
    </row>
    <row r="797274" spans="16:16" x14ac:dyDescent="0.3">
      <c r="P797274" s="83"/>
    </row>
    <row r="797275" spans="16:16" x14ac:dyDescent="0.3">
      <c r="P797275" s="83"/>
    </row>
    <row r="797276" spans="16:16" x14ac:dyDescent="0.3">
      <c r="P797276" s="83"/>
    </row>
    <row r="797277" spans="16:16" x14ac:dyDescent="0.3">
      <c r="P797277" s="83"/>
    </row>
    <row r="797278" spans="16:16" x14ac:dyDescent="0.3">
      <c r="P797278" s="83"/>
    </row>
    <row r="797279" spans="16:16" x14ac:dyDescent="0.3">
      <c r="P797279" s="83"/>
    </row>
    <row r="797280" spans="16:16" x14ac:dyDescent="0.3">
      <c r="P797280" s="83"/>
    </row>
    <row r="797281" spans="16:16" x14ac:dyDescent="0.3">
      <c r="P797281" s="83"/>
    </row>
    <row r="797282" spans="16:16" x14ac:dyDescent="0.3">
      <c r="P797282" s="83"/>
    </row>
    <row r="797283" spans="16:16" x14ac:dyDescent="0.3">
      <c r="P797283" s="83"/>
    </row>
    <row r="797284" spans="16:16" x14ac:dyDescent="0.3">
      <c r="P797284" s="83"/>
    </row>
    <row r="797285" spans="16:16" x14ac:dyDescent="0.3">
      <c r="P797285" s="83"/>
    </row>
    <row r="797286" spans="16:16" x14ac:dyDescent="0.3">
      <c r="P797286" s="83"/>
    </row>
    <row r="797287" spans="16:16" x14ac:dyDescent="0.3">
      <c r="P797287" s="83"/>
    </row>
    <row r="797288" spans="16:16" x14ac:dyDescent="0.3">
      <c r="P797288" s="83"/>
    </row>
    <row r="797289" spans="16:16" x14ac:dyDescent="0.3">
      <c r="P797289" s="83"/>
    </row>
    <row r="797290" spans="16:16" x14ac:dyDescent="0.3">
      <c r="P797290" s="83"/>
    </row>
    <row r="797291" spans="16:16" x14ac:dyDescent="0.3">
      <c r="P797291" s="83"/>
    </row>
    <row r="797292" spans="16:16" x14ac:dyDescent="0.3">
      <c r="P797292" s="83"/>
    </row>
    <row r="797293" spans="16:16" x14ac:dyDescent="0.3">
      <c r="P797293" s="83"/>
    </row>
    <row r="797294" spans="16:16" x14ac:dyDescent="0.3">
      <c r="P797294" s="83"/>
    </row>
    <row r="797295" spans="16:16" x14ac:dyDescent="0.3">
      <c r="P797295" s="83"/>
    </row>
    <row r="797296" spans="16:16" x14ac:dyDescent="0.3">
      <c r="P797296" s="83"/>
    </row>
    <row r="797297" spans="16:16" x14ac:dyDescent="0.3">
      <c r="P797297" s="83"/>
    </row>
    <row r="797298" spans="16:16" x14ac:dyDescent="0.3">
      <c r="P797298" s="83"/>
    </row>
    <row r="797299" spans="16:16" x14ac:dyDescent="0.3">
      <c r="P797299" s="83"/>
    </row>
    <row r="797300" spans="16:16" x14ac:dyDescent="0.3">
      <c r="P797300" s="83"/>
    </row>
    <row r="797301" spans="16:16" x14ac:dyDescent="0.3">
      <c r="P797301" s="83"/>
    </row>
    <row r="797302" spans="16:16" x14ac:dyDescent="0.3">
      <c r="P797302" s="83"/>
    </row>
    <row r="797303" spans="16:16" x14ac:dyDescent="0.3">
      <c r="P797303" s="83"/>
    </row>
    <row r="797304" spans="16:16" x14ac:dyDescent="0.3">
      <c r="P797304" s="83"/>
    </row>
    <row r="797305" spans="16:16" x14ac:dyDescent="0.3">
      <c r="P797305" s="83"/>
    </row>
    <row r="797306" spans="16:16" x14ac:dyDescent="0.3">
      <c r="P797306" s="83"/>
    </row>
    <row r="797307" spans="16:16" x14ac:dyDescent="0.3">
      <c r="P797307" s="83"/>
    </row>
    <row r="797308" spans="16:16" x14ac:dyDescent="0.3">
      <c r="P797308" s="83"/>
    </row>
    <row r="797309" spans="16:16" x14ac:dyDescent="0.3">
      <c r="P797309" s="83"/>
    </row>
    <row r="797310" spans="16:16" x14ac:dyDescent="0.3">
      <c r="P797310" s="83"/>
    </row>
    <row r="797311" spans="16:16" x14ac:dyDescent="0.3">
      <c r="P797311" s="83"/>
    </row>
    <row r="797312" spans="16:16" x14ac:dyDescent="0.3">
      <c r="P797312" s="83"/>
    </row>
    <row r="797313" spans="16:16" x14ac:dyDescent="0.3">
      <c r="P797313" s="83"/>
    </row>
    <row r="797314" spans="16:16" x14ac:dyDescent="0.3">
      <c r="P797314" s="83"/>
    </row>
    <row r="797315" spans="16:16" x14ac:dyDescent="0.3">
      <c r="P797315" s="83"/>
    </row>
    <row r="797316" spans="16:16" x14ac:dyDescent="0.3">
      <c r="P797316" s="83"/>
    </row>
    <row r="797317" spans="16:16" x14ac:dyDescent="0.3">
      <c r="P797317" s="83"/>
    </row>
    <row r="797318" spans="16:16" x14ac:dyDescent="0.3">
      <c r="P797318" s="83"/>
    </row>
    <row r="797319" spans="16:16" x14ac:dyDescent="0.3">
      <c r="P797319" s="83"/>
    </row>
    <row r="797320" spans="16:16" x14ac:dyDescent="0.3">
      <c r="P797320" s="83"/>
    </row>
    <row r="797321" spans="16:16" x14ac:dyDescent="0.3">
      <c r="P797321" s="83"/>
    </row>
    <row r="797322" spans="16:16" x14ac:dyDescent="0.3">
      <c r="P797322" s="83"/>
    </row>
    <row r="797323" spans="16:16" x14ac:dyDescent="0.3">
      <c r="P797323" s="83"/>
    </row>
    <row r="797324" spans="16:16" x14ac:dyDescent="0.3">
      <c r="P797324" s="83"/>
    </row>
    <row r="797325" spans="16:16" x14ac:dyDescent="0.3">
      <c r="P797325" s="83"/>
    </row>
    <row r="797326" spans="16:16" x14ac:dyDescent="0.3">
      <c r="P797326" s="83"/>
    </row>
    <row r="797327" spans="16:16" x14ac:dyDescent="0.3">
      <c r="P797327" s="83"/>
    </row>
    <row r="797328" spans="16:16" x14ac:dyDescent="0.3">
      <c r="P797328" s="83"/>
    </row>
    <row r="797329" spans="16:16" x14ac:dyDescent="0.3">
      <c r="P797329" s="83"/>
    </row>
    <row r="797330" spans="16:16" x14ac:dyDescent="0.3">
      <c r="P797330" s="83"/>
    </row>
    <row r="797331" spans="16:16" x14ac:dyDescent="0.3">
      <c r="P797331" s="83"/>
    </row>
    <row r="797332" spans="16:16" x14ac:dyDescent="0.3">
      <c r="P797332" s="83"/>
    </row>
    <row r="797333" spans="16:16" x14ac:dyDescent="0.3">
      <c r="P797333" s="83"/>
    </row>
    <row r="797334" spans="16:16" x14ac:dyDescent="0.3">
      <c r="P797334" s="83"/>
    </row>
    <row r="797335" spans="16:16" x14ac:dyDescent="0.3">
      <c r="P797335" s="83"/>
    </row>
    <row r="797336" spans="16:16" x14ac:dyDescent="0.3">
      <c r="P797336" s="83"/>
    </row>
    <row r="797337" spans="16:16" x14ac:dyDescent="0.3">
      <c r="P797337" s="83"/>
    </row>
    <row r="797338" spans="16:16" x14ac:dyDescent="0.3">
      <c r="P797338" s="83"/>
    </row>
    <row r="797339" spans="16:16" x14ac:dyDescent="0.3">
      <c r="P797339" s="83"/>
    </row>
    <row r="797340" spans="16:16" x14ac:dyDescent="0.3">
      <c r="P797340" s="83"/>
    </row>
    <row r="797341" spans="16:16" x14ac:dyDescent="0.3">
      <c r="P797341" s="83"/>
    </row>
    <row r="797342" spans="16:16" x14ac:dyDescent="0.3">
      <c r="P797342" s="83"/>
    </row>
    <row r="797343" spans="16:16" x14ac:dyDescent="0.3">
      <c r="P797343" s="83"/>
    </row>
    <row r="797344" spans="16:16" x14ac:dyDescent="0.3">
      <c r="P797344" s="83"/>
    </row>
    <row r="797345" spans="16:16" x14ac:dyDescent="0.3">
      <c r="P797345" s="83"/>
    </row>
    <row r="797346" spans="16:16" x14ac:dyDescent="0.3">
      <c r="P797346" s="83"/>
    </row>
    <row r="797347" spans="16:16" x14ac:dyDescent="0.3">
      <c r="P797347" s="83"/>
    </row>
    <row r="797348" spans="16:16" x14ac:dyDescent="0.3">
      <c r="P797348" s="83"/>
    </row>
    <row r="797349" spans="16:16" x14ac:dyDescent="0.3">
      <c r="P797349" s="83"/>
    </row>
    <row r="797350" spans="16:16" x14ac:dyDescent="0.3">
      <c r="P797350" s="83"/>
    </row>
    <row r="797351" spans="16:16" x14ac:dyDescent="0.3">
      <c r="P797351" s="83"/>
    </row>
    <row r="797352" spans="16:16" x14ac:dyDescent="0.3">
      <c r="P797352" s="83"/>
    </row>
    <row r="797353" spans="16:16" x14ac:dyDescent="0.3">
      <c r="P797353" s="83"/>
    </row>
    <row r="797354" spans="16:16" x14ac:dyDescent="0.3">
      <c r="P797354" s="83"/>
    </row>
    <row r="797355" spans="16:16" x14ac:dyDescent="0.3">
      <c r="P797355" s="83"/>
    </row>
    <row r="797356" spans="16:16" x14ac:dyDescent="0.3">
      <c r="P797356" s="83"/>
    </row>
    <row r="797357" spans="16:16" x14ac:dyDescent="0.3">
      <c r="P797357" s="83"/>
    </row>
    <row r="797358" spans="16:16" x14ac:dyDescent="0.3">
      <c r="P797358" s="83"/>
    </row>
    <row r="797359" spans="16:16" x14ac:dyDescent="0.3">
      <c r="P797359" s="83"/>
    </row>
    <row r="797360" spans="16:16" x14ac:dyDescent="0.3">
      <c r="P797360" s="83"/>
    </row>
    <row r="797361" spans="16:16" x14ac:dyDescent="0.3">
      <c r="P797361" s="83"/>
    </row>
    <row r="797362" spans="16:16" x14ac:dyDescent="0.3">
      <c r="P797362" s="83"/>
    </row>
    <row r="797363" spans="16:16" x14ac:dyDescent="0.3">
      <c r="P797363" s="83"/>
    </row>
    <row r="797364" spans="16:16" x14ac:dyDescent="0.3">
      <c r="P797364" s="83"/>
    </row>
    <row r="797365" spans="16:16" x14ac:dyDescent="0.3">
      <c r="P797365" s="83"/>
    </row>
    <row r="797366" spans="16:16" x14ac:dyDescent="0.3">
      <c r="P797366" s="83"/>
    </row>
    <row r="797367" spans="16:16" x14ac:dyDescent="0.3">
      <c r="P797367" s="83"/>
    </row>
    <row r="797368" spans="16:16" x14ac:dyDescent="0.3">
      <c r="P797368" s="83"/>
    </row>
    <row r="797369" spans="16:16" x14ac:dyDescent="0.3">
      <c r="P797369" s="83"/>
    </row>
    <row r="797370" spans="16:16" x14ac:dyDescent="0.3">
      <c r="P797370" s="83"/>
    </row>
    <row r="797371" spans="16:16" x14ac:dyDescent="0.3">
      <c r="P797371" s="83"/>
    </row>
    <row r="797372" spans="16:16" x14ac:dyDescent="0.3">
      <c r="P797372" s="83"/>
    </row>
    <row r="797373" spans="16:16" x14ac:dyDescent="0.3">
      <c r="P797373" s="83"/>
    </row>
    <row r="797374" spans="16:16" x14ac:dyDescent="0.3">
      <c r="P797374" s="83"/>
    </row>
    <row r="797375" spans="16:16" x14ac:dyDescent="0.3">
      <c r="P797375" s="83"/>
    </row>
    <row r="797376" spans="16:16" x14ac:dyDescent="0.3">
      <c r="P797376" s="83"/>
    </row>
    <row r="797377" spans="16:16" x14ac:dyDescent="0.3">
      <c r="P797377" s="83"/>
    </row>
    <row r="797378" spans="16:16" x14ac:dyDescent="0.3">
      <c r="P797378" s="83"/>
    </row>
    <row r="797379" spans="16:16" x14ac:dyDescent="0.3">
      <c r="P797379" s="83"/>
    </row>
    <row r="797380" spans="16:16" x14ac:dyDescent="0.3">
      <c r="P797380" s="83"/>
    </row>
    <row r="797381" spans="16:16" x14ac:dyDescent="0.3">
      <c r="P797381" s="83"/>
    </row>
    <row r="797382" spans="16:16" x14ac:dyDescent="0.3">
      <c r="P797382" s="83"/>
    </row>
    <row r="797383" spans="16:16" x14ac:dyDescent="0.3">
      <c r="P797383" s="83"/>
    </row>
    <row r="797384" spans="16:16" x14ac:dyDescent="0.3">
      <c r="P797384" s="83"/>
    </row>
    <row r="797385" spans="16:16" x14ac:dyDescent="0.3">
      <c r="P797385" s="83"/>
    </row>
    <row r="797386" spans="16:16" x14ac:dyDescent="0.3">
      <c r="P797386" s="83"/>
    </row>
    <row r="797387" spans="16:16" x14ac:dyDescent="0.3">
      <c r="P797387" s="83"/>
    </row>
    <row r="797388" spans="16:16" x14ac:dyDescent="0.3">
      <c r="P797388" s="83"/>
    </row>
    <row r="797389" spans="16:16" x14ac:dyDescent="0.3">
      <c r="P797389" s="83"/>
    </row>
    <row r="797390" spans="16:16" x14ac:dyDescent="0.3">
      <c r="P797390" s="83"/>
    </row>
    <row r="797391" spans="16:16" x14ac:dyDescent="0.3">
      <c r="P797391" s="83"/>
    </row>
    <row r="797392" spans="16:16" x14ac:dyDescent="0.3">
      <c r="P797392" s="83"/>
    </row>
    <row r="797393" spans="16:16" x14ac:dyDescent="0.3">
      <c r="P797393" s="83"/>
    </row>
    <row r="797394" spans="16:16" x14ac:dyDescent="0.3">
      <c r="P797394" s="83"/>
    </row>
    <row r="797395" spans="16:16" x14ac:dyDescent="0.3">
      <c r="P797395" s="83"/>
    </row>
    <row r="797396" spans="16:16" x14ac:dyDescent="0.3">
      <c r="P797396" s="83"/>
    </row>
    <row r="797397" spans="16:16" x14ac:dyDescent="0.3">
      <c r="P797397" s="83"/>
    </row>
    <row r="797398" spans="16:16" x14ac:dyDescent="0.3">
      <c r="P797398" s="83"/>
    </row>
    <row r="797399" spans="16:16" x14ac:dyDescent="0.3">
      <c r="P797399" s="83"/>
    </row>
    <row r="797400" spans="16:16" x14ac:dyDescent="0.3">
      <c r="P797400" s="83"/>
    </row>
    <row r="797401" spans="16:16" x14ac:dyDescent="0.3">
      <c r="P797401" s="83"/>
    </row>
    <row r="797402" spans="16:16" x14ac:dyDescent="0.3">
      <c r="P797402" s="83"/>
    </row>
    <row r="797403" spans="16:16" x14ac:dyDescent="0.3">
      <c r="P797403" s="83"/>
    </row>
    <row r="797404" spans="16:16" x14ac:dyDescent="0.3">
      <c r="P797404" s="83"/>
    </row>
    <row r="797405" spans="16:16" x14ac:dyDescent="0.3">
      <c r="P797405" s="83"/>
    </row>
    <row r="797406" spans="16:16" x14ac:dyDescent="0.3">
      <c r="P797406" s="83"/>
    </row>
    <row r="797407" spans="16:16" x14ac:dyDescent="0.3">
      <c r="P797407" s="83"/>
    </row>
    <row r="797408" spans="16:16" x14ac:dyDescent="0.3">
      <c r="P797408" s="83"/>
    </row>
    <row r="797409" spans="16:16" x14ac:dyDescent="0.3">
      <c r="P797409" s="83"/>
    </row>
    <row r="797410" spans="16:16" x14ac:dyDescent="0.3">
      <c r="P797410" s="83"/>
    </row>
    <row r="797411" spans="16:16" x14ac:dyDescent="0.3">
      <c r="P797411" s="83"/>
    </row>
    <row r="797412" spans="16:16" x14ac:dyDescent="0.3">
      <c r="P797412" s="83"/>
    </row>
    <row r="797413" spans="16:16" x14ac:dyDescent="0.3">
      <c r="P797413" s="83"/>
    </row>
    <row r="797414" spans="16:16" x14ac:dyDescent="0.3">
      <c r="P797414" s="83"/>
    </row>
    <row r="797415" spans="16:16" x14ac:dyDescent="0.3">
      <c r="P797415" s="83"/>
    </row>
    <row r="797416" spans="16:16" x14ac:dyDescent="0.3">
      <c r="P797416" s="83"/>
    </row>
    <row r="797417" spans="16:16" x14ac:dyDescent="0.3">
      <c r="P797417" s="83"/>
    </row>
    <row r="797418" spans="16:16" x14ac:dyDescent="0.3">
      <c r="P797418" s="83"/>
    </row>
    <row r="797419" spans="16:16" x14ac:dyDescent="0.3">
      <c r="P797419" s="83"/>
    </row>
    <row r="797420" spans="16:16" x14ac:dyDescent="0.3">
      <c r="P797420" s="83"/>
    </row>
    <row r="797421" spans="16:16" x14ac:dyDescent="0.3">
      <c r="P797421" s="83"/>
    </row>
    <row r="797422" spans="16:16" x14ac:dyDescent="0.3">
      <c r="P797422" s="83"/>
    </row>
    <row r="797423" spans="16:16" x14ac:dyDescent="0.3">
      <c r="P797423" s="83"/>
    </row>
    <row r="797424" spans="16:16" x14ac:dyDescent="0.3">
      <c r="P797424" s="83"/>
    </row>
    <row r="797425" spans="16:16" x14ac:dyDescent="0.3">
      <c r="P797425" s="83"/>
    </row>
    <row r="797426" spans="16:16" x14ac:dyDescent="0.3">
      <c r="P797426" s="83"/>
    </row>
    <row r="797427" spans="16:16" x14ac:dyDescent="0.3">
      <c r="P797427" s="83"/>
    </row>
    <row r="797428" spans="16:16" x14ac:dyDescent="0.3">
      <c r="P797428" s="83"/>
    </row>
    <row r="797429" spans="16:16" x14ac:dyDescent="0.3">
      <c r="P797429" s="83"/>
    </row>
    <row r="797430" spans="16:16" x14ac:dyDescent="0.3">
      <c r="P797430" s="83"/>
    </row>
    <row r="797431" spans="16:16" x14ac:dyDescent="0.3">
      <c r="P797431" s="83"/>
    </row>
    <row r="797432" spans="16:16" x14ac:dyDescent="0.3">
      <c r="P797432" s="83"/>
    </row>
    <row r="797433" spans="16:16" x14ac:dyDescent="0.3">
      <c r="P797433" s="83"/>
    </row>
    <row r="797434" spans="16:16" x14ac:dyDescent="0.3">
      <c r="P797434" s="83"/>
    </row>
    <row r="797435" spans="16:16" x14ac:dyDescent="0.3">
      <c r="P797435" s="83"/>
    </row>
    <row r="797436" spans="16:16" x14ac:dyDescent="0.3">
      <c r="P797436" s="83"/>
    </row>
    <row r="797437" spans="16:16" x14ac:dyDescent="0.3">
      <c r="P797437" s="83"/>
    </row>
    <row r="797438" spans="16:16" x14ac:dyDescent="0.3">
      <c r="P797438" s="83"/>
    </row>
    <row r="797439" spans="16:16" x14ac:dyDescent="0.3">
      <c r="P797439" s="83"/>
    </row>
    <row r="797440" spans="16:16" x14ac:dyDescent="0.3">
      <c r="P797440" s="83"/>
    </row>
    <row r="797441" spans="16:16" x14ac:dyDescent="0.3">
      <c r="P797441" s="83"/>
    </row>
    <row r="797442" spans="16:16" x14ac:dyDescent="0.3">
      <c r="P797442" s="83"/>
    </row>
    <row r="797443" spans="16:16" x14ac:dyDescent="0.3">
      <c r="P797443" s="83"/>
    </row>
    <row r="797444" spans="16:16" x14ac:dyDescent="0.3">
      <c r="P797444" s="83"/>
    </row>
    <row r="797445" spans="16:16" x14ac:dyDescent="0.3">
      <c r="P797445" s="83"/>
    </row>
    <row r="797446" spans="16:16" x14ac:dyDescent="0.3">
      <c r="P797446" s="83"/>
    </row>
    <row r="797447" spans="16:16" x14ac:dyDescent="0.3">
      <c r="P797447" s="83"/>
    </row>
    <row r="797448" spans="16:16" x14ac:dyDescent="0.3">
      <c r="P797448" s="83"/>
    </row>
    <row r="797449" spans="16:16" x14ac:dyDescent="0.3">
      <c r="P797449" s="83"/>
    </row>
    <row r="797450" spans="16:16" x14ac:dyDescent="0.3">
      <c r="P797450" s="83"/>
    </row>
    <row r="797451" spans="16:16" x14ac:dyDescent="0.3">
      <c r="P797451" s="83"/>
    </row>
    <row r="797452" spans="16:16" x14ac:dyDescent="0.3">
      <c r="P797452" s="83"/>
    </row>
    <row r="797453" spans="16:16" x14ac:dyDescent="0.3">
      <c r="P797453" s="83"/>
    </row>
    <row r="797454" spans="16:16" x14ac:dyDescent="0.3">
      <c r="P797454" s="83"/>
    </row>
    <row r="797455" spans="16:16" x14ac:dyDescent="0.3">
      <c r="P797455" s="83"/>
    </row>
    <row r="797456" spans="16:16" x14ac:dyDescent="0.3">
      <c r="P797456" s="83"/>
    </row>
    <row r="797457" spans="16:16" x14ac:dyDescent="0.3">
      <c r="P797457" s="83"/>
    </row>
    <row r="797458" spans="16:16" x14ac:dyDescent="0.3">
      <c r="P797458" s="83"/>
    </row>
    <row r="797459" spans="16:16" x14ac:dyDescent="0.3">
      <c r="P797459" s="83"/>
    </row>
    <row r="797460" spans="16:16" x14ac:dyDescent="0.3">
      <c r="P797460" s="83"/>
    </row>
    <row r="797461" spans="16:16" x14ac:dyDescent="0.3">
      <c r="P797461" s="83"/>
    </row>
    <row r="797462" spans="16:16" x14ac:dyDescent="0.3">
      <c r="P797462" s="83"/>
    </row>
    <row r="797463" spans="16:16" x14ac:dyDescent="0.3">
      <c r="P797463" s="83"/>
    </row>
    <row r="797464" spans="16:16" x14ac:dyDescent="0.3">
      <c r="P797464" s="83"/>
    </row>
    <row r="797465" spans="16:16" x14ac:dyDescent="0.3">
      <c r="P797465" s="83"/>
    </row>
    <row r="797466" spans="16:16" x14ac:dyDescent="0.3">
      <c r="P797466" s="83"/>
    </row>
    <row r="797467" spans="16:16" x14ac:dyDescent="0.3">
      <c r="P797467" s="83"/>
    </row>
    <row r="797468" spans="16:16" x14ac:dyDescent="0.3">
      <c r="P797468" s="83"/>
    </row>
    <row r="797469" spans="16:16" x14ac:dyDescent="0.3">
      <c r="P797469" s="83"/>
    </row>
    <row r="797470" spans="16:16" x14ac:dyDescent="0.3">
      <c r="P797470" s="83"/>
    </row>
    <row r="797471" spans="16:16" x14ac:dyDescent="0.3">
      <c r="P797471" s="83"/>
    </row>
    <row r="797472" spans="16:16" x14ac:dyDescent="0.3">
      <c r="P797472" s="83"/>
    </row>
    <row r="797473" spans="16:16" x14ac:dyDescent="0.3">
      <c r="P797473" s="83"/>
    </row>
    <row r="797474" spans="16:16" x14ac:dyDescent="0.3">
      <c r="P797474" s="83"/>
    </row>
    <row r="797475" spans="16:16" x14ac:dyDescent="0.3">
      <c r="P797475" s="83"/>
    </row>
    <row r="797476" spans="16:16" x14ac:dyDescent="0.3">
      <c r="P797476" s="83"/>
    </row>
    <row r="797477" spans="16:16" x14ac:dyDescent="0.3">
      <c r="P797477" s="83"/>
    </row>
    <row r="797478" spans="16:16" x14ac:dyDescent="0.3">
      <c r="P797478" s="83"/>
    </row>
    <row r="797479" spans="16:16" x14ac:dyDescent="0.3">
      <c r="P797479" s="83"/>
    </row>
    <row r="797480" spans="16:16" x14ac:dyDescent="0.3">
      <c r="P797480" s="83"/>
    </row>
    <row r="797481" spans="16:16" x14ac:dyDescent="0.3">
      <c r="P797481" s="83"/>
    </row>
    <row r="797482" spans="16:16" x14ac:dyDescent="0.3">
      <c r="P797482" s="83"/>
    </row>
    <row r="797483" spans="16:16" x14ac:dyDescent="0.3">
      <c r="P797483" s="83"/>
    </row>
    <row r="797484" spans="16:16" x14ac:dyDescent="0.3">
      <c r="P797484" s="83"/>
    </row>
    <row r="797485" spans="16:16" x14ac:dyDescent="0.3">
      <c r="P797485" s="83"/>
    </row>
    <row r="797486" spans="16:16" x14ac:dyDescent="0.3">
      <c r="P797486" s="83"/>
    </row>
    <row r="797487" spans="16:16" x14ac:dyDescent="0.3">
      <c r="P797487" s="83"/>
    </row>
    <row r="797488" spans="16:16" x14ac:dyDescent="0.3">
      <c r="P797488" s="83"/>
    </row>
    <row r="797489" spans="16:16" x14ac:dyDescent="0.3">
      <c r="P797489" s="83"/>
    </row>
    <row r="797490" spans="16:16" x14ac:dyDescent="0.3">
      <c r="P797490" s="83"/>
    </row>
    <row r="797491" spans="16:16" x14ac:dyDescent="0.3">
      <c r="P797491" s="83"/>
    </row>
    <row r="797492" spans="16:16" x14ac:dyDescent="0.3">
      <c r="P797492" s="83"/>
    </row>
    <row r="797493" spans="16:16" x14ac:dyDescent="0.3">
      <c r="P797493" s="83"/>
    </row>
    <row r="797494" spans="16:16" x14ac:dyDescent="0.3">
      <c r="P797494" s="83"/>
    </row>
    <row r="797495" spans="16:16" x14ac:dyDescent="0.3">
      <c r="P797495" s="83"/>
    </row>
    <row r="797496" spans="16:16" x14ac:dyDescent="0.3">
      <c r="P797496" s="83"/>
    </row>
    <row r="797497" spans="16:16" x14ac:dyDescent="0.3">
      <c r="P797497" s="83"/>
    </row>
    <row r="797498" spans="16:16" x14ac:dyDescent="0.3">
      <c r="P797498" s="83"/>
    </row>
    <row r="797499" spans="16:16" x14ac:dyDescent="0.3">
      <c r="P797499" s="83"/>
    </row>
    <row r="797500" spans="16:16" x14ac:dyDescent="0.3">
      <c r="P797500" s="83"/>
    </row>
    <row r="797501" spans="16:16" x14ac:dyDescent="0.3">
      <c r="P797501" s="83"/>
    </row>
    <row r="797502" spans="16:16" x14ac:dyDescent="0.3">
      <c r="P797502" s="83"/>
    </row>
    <row r="797503" spans="16:16" x14ac:dyDescent="0.3">
      <c r="P797503" s="83"/>
    </row>
    <row r="797504" spans="16:16" x14ac:dyDescent="0.3">
      <c r="P797504" s="83"/>
    </row>
    <row r="797505" spans="16:16" x14ac:dyDescent="0.3">
      <c r="P797505" s="83"/>
    </row>
    <row r="797506" spans="16:16" x14ac:dyDescent="0.3">
      <c r="P797506" s="83"/>
    </row>
    <row r="797507" spans="16:16" x14ac:dyDescent="0.3">
      <c r="P797507" s="83"/>
    </row>
    <row r="797508" spans="16:16" x14ac:dyDescent="0.3">
      <c r="P797508" s="83"/>
    </row>
    <row r="797509" spans="16:16" x14ac:dyDescent="0.3">
      <c r="P797509" s="83"/>
    </row>
    <row r="797510" spans="16:16" x14ac:dyDescent="0.3">
      <c r="P797510" s="83"/>
    </row>
    <row r="797511" spans="16:16" x14ac:dyDescent="0.3">
      <c r="P797511" s="83"/>
    </row>
    <row r="797512" spans="16:16" x14ac:dyDescent="0.3">
      <c r="P797512" s="83"/>
    </row>
    <row r="797513" spans="16:16" x14ac:dyDescent="0.3">
      <c r="P797513" s="83"/>
    </row>
    <row r="797514" spans="16:16" x14ac:dyDescent="0.3">
      <c r="P797514" s="83"/>
    </row>
    <row r="797515" spans="16:16" x14ac:dyDescent="0.3">
      <c r="P797515" s="83"/>
    </row>
    <row r="797516" spans="16:16" x14ac:dyDescent="0.3">
      <c r="P797516" s="83"/>
    </row>
    <row r="797517" spans="16:16" x14ac:dyDescent="0.3">
      <c r="P797517" s="83"/>
    </row>
    <row r="797518" spans="16:16" x14ac:dyDescent="0.3">
      <c r="P797518" s="83"/>
    </row>
    <row r="797519" spans="16:16" x14ac:dyDescent="0.3">
      <c r="P797519" s="83"/>
    </row>
    <row r="797520" spans="16:16" x14ac:dyDescent="0.3">
      <c r="P797520" s="83"/>
    </row>
    <row r="797521" spans="16:16" x14ac:dyDescent="0.3">
      <c r="P797521" s="83"/>
    </row>
    <row r="797522" spans="16:16" x14ac:dyDescent="0.3">
      <c r="P797522" s="83"/>
    </row>
    <row r="797523" spans="16:16" x14ac:dyDescent="0.3">
      <c r="P797523" s="83"/>
    </row>
    <row r="797524" spans="16:16" x14ac:dyDescent="0.3">
      <c r="P797524" s="83"/>
    </row>
    <row r="797525" spans="16:16" x14ac:dyDescent="0.3">
      <c r="P797525" s="83"/>
    </row>
    <row r="797526" spans="16:16" x14ac:dyDescent="0.3">
      <c r="P797526" s="83"/>
    </row>
    <row r="797527" spans="16:16" x14ac:dyDescent="0.3">
      <c r="P797527" s="83"/>
    </row>
    <row r="797528" spans="16:16" x14ac:dyDescent="0.3">
      <c r="P797528" s="83"/>
    </row>
    <row r="797529" spans="16:16" x14ac:dyDescent="0.3">
      <c r="P797529" s="83"/>
    </row>
    <row r="797530" spans="16:16" x14ac:dyDescent="0.3">
      <c r="P797530" s="83"/>
    </row>
    <row r="797531" spans="16:16" x14ac:dyDescent="0.3">
      <c r="P797531" s="83"/>
    </row>
    <row r="797532" spans="16:16" x14ac:dyDescent="0.3">
      <c r="P797532" s="83"/>
    </row>
    <row r="797533" spans="16:16" x14ac:dyDescent="0.3">
      <c r="P797533" s="83"/>
    </row>
    <row r="797534" spans="16:16" x14ac:dyDescent="0.3">
      <c r="P797534" s="83"/>
    </row>
    <row r="797535" spans="16:16" x14ac:dyDescent="0.3">
      <c r="P797535" s="83"/>
    </row>
    <row r="797536" spans="16:16" x14ac:dyDescent="0.3">
      <c r="P797536" s="83"/>
    </row>
    <row r="797537" spans="16:16" x14ac:dyDescent="0.3">
      <c r="P797537" s="83"/>
    </row>
    <row r="797538" spans="16:16" x14ac:dyDescent="0.3">
      <c r="P797538" s="83"/>
    </row>
    <row r="797539" spans="16:16" x14ac:dyDescent="0.3">
      <c r="P797539" s="83"/>
    </row>
    <row r="797540" spans="16:16" x14ac:dyDescent="0.3">
      <c r="P797540" s="83"/>
    </row>
    <row r="797541" spans="16:16" x14ac:dyDescent="0.3">
      <c r="P797541" s="83"/>
    </row>
    <row r="797542" spans="16:16" x14ac:dyDescent="0.3">
      <c r="P797542" s="83"/>
    </row>
    <row r="797543" spans="16:16" x14ac:dyDescent="0.3">
      <c r="P797543" s="83"/>
    </row>
    <row r="797544" spans="16:16" x14ac:dyDescent="0.3">
      <c r="P797544" s="83"/>
    </row>
    <row r="797545" spans="16:16" x14ac:dyDescent="0.3">
      <c r="P797545" s="83"/>
    </row>
    <row r="797546" spans="16:16" x14ac:dyDescent="0.3">
      <c r="P797546" s="83"/>
    </row>
    <row r="797547" spans="16:16" x14ac:dyDescent="0.3">
      <c r="P797547" s="83"/>
    </row>
    <row r="797548" spans="16:16" x14ac:dyDescent="0.3">
      <c r="P797548" s="83"/>
    </row>
    <row r="797549" spans="16:16" x14ac:dyDescent="0.3">
      <c r="P797549" s="83"/>
    </row>
    <row r="797550" spans="16:16" x14ac:dyDescent="0.3">
      <c r="P797550" s="83"/>
    </row>
    <row r="797551" spans="16:16" x14ac:dyDescent="0.3">
      <c r="P797551" s="83"/>
    </row>
    <row r="797552" spans="16:16" x14ac:dyDescent="0.3">
      <c r="P797552" s="83"/>
    </row>
    <row r="797553" spans="16:16" x14ac:dyDescent="0.3">
      <c r="P797553" s="83"/>
    </row>
    <row r="797554" spans="16:16" x14ac:dyDescent="0.3">
      <c r="P797554" s="83"/>
    </row>
    <row r="797555" spans="16:16" x14ac:dyDescent="0.3">
      <c r="P797555" s="83"/>
    </row>
    <row r="797556" spans="16:16" x14ac:dyDescent="0.3">
      <c r="P797556" s="83"/>
    </row>
    <row r="797557" spans="16:16" x14ac:dyDescent="0.3">
      <c r="P797557" s="83"/>
    </row>
    <row r="797558" spans="16:16" x14ac:dyDescent="0.3">
      <c r="P797558" s="83"/>
    </row>
    <row r="797559" spans="16:16" x14ac:dyDescent="0.3">
      <c r="P797559" s="83"/>
    </row>
    <row r="797560" spans="16:16" x14ac:dyDescent="0.3">
      <c r="P797560" s="83"/>
    </row>
    <row r="797561" spans="16:16" x14ac:dyDescent="0.3">
      <c r="P797561" s="83"/>
    </row>
    <row r="797562" spans="16:16" x14ac:dyDescent="0.3">
      <c r="P797562" s="83"/>
    </row>
    <row r="797563" spans="16:16" x14ac:dyDescent="0.3">
      <c r="P797563" s="83"/>
    </row>
    <row r="797564" spans="16:16" x14ac:dyDescent="0.3">
      <c r="P797564" s="83"/>
    </row>
    <row r="797565" spans="16:16" x14ac:dyDescent="0.3">
      <c r="P797565" s="83"/>
    </row>
    <row r="797566" spans="16:16" x14ac:dyDescent="0.3">
      <c r="P797566" s="83"/>
    </row>
    <row r="797567" spans="16:16" x14ac:dyDescent="0.3">
      <c r="P797567" s="83"/>
    </row>
    <row r="797568" spans="16:16" x14ac:dyDescent="0.3">
      <c r="P797568" s="83"/>
    </row>
    <row r="797569" spans="16:16" x14ac:dyDescent="0.3">
      <c r="P797569" s="83"/>
    </row>
    <row r="797570" spans="16:16" x14ac:dyDescent="0.3">
      <c r="P797570" s="83"/>
    </row>
    <row r="797571" spans="16:16" x14ac:dyDescent="0.3">
      <c r="P797571" s="83"/>
    </row>
    <row r="797572" spans="16:16" x14ac:dyDescent="0.3">
      <c r="P797572" s="83"/>
    </row>
    <row r="797573" spans="16:16" x14ac:dyDescent="0.3">
      <c r="P797573" s="83"/>
    </row>
    <row r="797574" spans="16:16" x14ac:dyDescent="0.3">
      <c r="P797574" s="83"/>
    </row>
    <row r="797575" spans="16:16" x14ac:dyDescent="0.3">
      <c r="P797575" s="83"/>
    </row>
    <row r="797576" spans="16:16" x14ac:dyDescent="0.3">
      <c r="P797576" s="83"/>
    </row>
    <row r="797577" spans="16:16" x14ac:dyDescent="0.3">
      <c r="P797577" s="83"/>
    </row>
    <row r="797578" spans="16:16" x14ac:dyDescent="0.3">
      <c r="P797578" s="83"/>
    </row>
    <row r="797579" spans="16:16" x14ac:dyDescent="0.3">
      <c r="P797579" s="83"/>
    </row>
    <row r="797580" spans="16:16" x14ac:dyDescent="0.3">
      <c r="P797580" s="83"/>
    </row>
    <row r="797581" spans="16:16" x14ac:dyDescent="0.3">
      <c r="P797581" s="83"/>
    </row>
    <row r="797582" spans="16:16" x14ac:dyDescent="0.3">
      <c r="P797582" s="83"/>
    </row>
    <row r="797583" spans="16:16" x14ac:dyDescent="0.3">
      <c r="P797583" s="83"/>
    </row>
    <row r="797584" spans="16:16" x14ac:dyDescent="0.3">
      <c r="P797584" s="83"/>
    </row>
    <row r="797585" spans="16:16" x14ac:dyDescent="0.3">
      <c r="P797585" s="83"/>
    </row>
    <row r="797586" spans="16:16" x14ac:dyDescent="0.3">
      <c r="P797586" s="83"/>
    </row>
    <row r="797587" spans="16:16" x14ac:dyDescent="0.3">
      <c r="P797587" s="83"/>
    </row>
    <row r="797588" spans="16:16" x14ac:dyDescent="0.3">
      <c r="P797588" s="83"/>
    </row>
    <row r="797589" spans="16:16" x14ac:dyDescent="0.3">
      <c r="P797589" s="83"/>
    </row>
    <row r="797590" spans="16:16" x14ac:dyDescent="0.3">
      <c r="P797590" s="83"/>
    </row>
    <row r="797591" spans="16:16" x14ac:dyDescent="0.3">
      <c r="P797591" s="83"/>
    </row>
    <row r="797592" spans="16:16" x14ac:dyDescent="0.3">
      <c r="P797592" s="83"/>
    </row>
    <row r="797593" spans="16:16" x14ac:dyDescent="0.3">
      <c r="P797593" s="83"/>
    </row>
    <row r="797594" spans="16:16" x14ac:dyDescent="0.3">
      <c r="P797594" s="83"/>
    </row>
    <row r="797595" spans="16:16" x14ac:dyDescent="0.3">
      <c r="P797595" s="83"/>
    </row>
    <row r="797596" spans="16:16" x14ac:dyDescent="0.3">
      <c r="P797596" s="83"/>
    </row>
    <row r="797597" spans="16:16" x14ac:dyDescent="0.3">
      <c r="P797597" s="83"/>
    </row>
    <row r="797598" spans="16:16" x14ac:dyDescent="0.3">
      <c r="P797598" s="83"/>
    </row>
    <row r="797599" spans="16:16" x14ac:dyDescent="0.3">
      <c r="P797599" s="83"/>
    </row>
    <row r="797600" spans="16:16" x14ac:dyDescent="0.3">
      <c r="P797600" s="83"/>
    </row>
    <row r="797601" spans="16:16" x14ac:dyDescent="0.3">
      <c r="P797601" s="83"/>
    </row>
    <row r="797602" spans="16:16" x14ac:dyDescent="0.3">
      <c r="P797602" s="83"/>
    </row>
    <row r="797603" spans="16:16" x14ac:dyDescent="0.3">
      <c r="P797603" s="83"/>
    </row>
    <row r="797604" spans="16:16" x14ac:dyDescent="0.3">
      <c r="P797604" s="83"/>
    </row>
    <row r="797605" spans="16:16" x14ac:dyDescent="0.3">
      <c r="P797605" s="83"/>
    </row>
    <row r="797606" spans="16:16" x14ac:dyDescent="0.3">
      <c r="P797606" s="83"/>
    </row>
    <row r="797607" spans="16:16" x14ac:dyDescent="0.3">
      <c r="P797607" s="83"/>
    </row>
    <row r="797608" spans="16:16" x14ac:dyDescent="0.3">
      <c r="P797608" s="83"/>
    </row>
    <row r="797609" spans="16:16" x14ac:dyDescent="0.3">
      <c r="P797609" s="83"/>
    </row>
    <row r="797610" spans="16:16" x14ac:dyDescent="0.3">
      <c r="P797610" s="83"/>
    </row>
    <row r="797611" spans="16:16" x14ac:dyDescent="0.3">
      <c r="P797611" s="83"/>
    </row>
    <row r="797612" spans="16:16" x14ac:dyDescent="0.3">
      <c r="P797612" s="83"/>
    </row>
    <row r="797613" spans="16:16" x14ac:dyDescent="0.3">
      <c r="P797613" s="83"/>
    </row>
    <row r="797614" spans="16:16" x14ac:dyDescent="0.3">
      <c r="P797614" s="83"/>
    </row>
    <row r="797615" spans="16:16" x14ac:dyDescent="0.3">
      <c r="P797615" s="83"/>
    </row>
    <row r="797616" spans="16:16" x14ac:dyDescent="0.3">
      <c r="P797616" s="83"/>
    </row>
    <row r="797617" spans="16:16" x14ac:dyDescent="0.3">
      <c r="P797617" s="83"/>
    </row>
    <row r="797618" spans="16:16" x14ac:dyDescent="0.3">
      <c r="P797618" s="83"/>
    </row>
    <row r="797619" spans="16:16" x14ac:dyDescent="0.3">
      <c r="P797619" s="83"/>
    </row>
    <row r="797620" spans="16:16" x14ac:dyDescent="0.3">
      <c r="P797620" s="83"/>
    </row>
    <row r="797621" spans="16:16" x14ac:dyDescent="0.3">
      <c r="P797621" s="83"/>
    </row>
    <row r="797622" spans="16:16" x14ac:dyDescent="0.3">
      <c r="P797622" s="83"/>
    </row>
    <row r="797623" spans="16:16" x14ac:dyDescent="0.3">
      <c r="P797623" s="83"/>
    </row>
    <row r="797624" spans="16:16" x14ac:dyDescent="0.3">
      <c r="P797624" s="83"/>
    </row>
    <row r="797625" spans="16:16" x14ac:dyDescent="0.3">
      <c r="P797625" s="83"/>
    </row>
    <row r="797626" spans="16:16" x14ac:dyDescent="0.3">
      <c r="P797626" s="83"/>
    </row>
    <row r="797627" spans="16:16" x14ac:dyDescent="0.3">
      <c r="P797627" s="83"/>
    </row>
    <row r="797628" spans="16:16" x14ac:dyDescent="0.3">
      <c r="P797628" s="83"/>
    </row>
    <row r="797629" spans="16:16" x14ac:dyDescent="0.3">
      <c r="P797629" s="83"/>
    </row>
    <row r="797630" spans="16:16" x14ac:dyDescent="0.3">
      <c r="P797630" s="83"/>
    </row>
    <row r="797631" spans="16:16" x14ac:dyDescent="0.3">
      <c r="P797631" s="83"/>
    </row>
    <row r="797632" spans="16:16" x14ac:dyDescent="0.3">
      <c r="P797632" s="83"/>
    </row>
    <row r="797633" spans="16:16" x14ac:dyDescent="0.3">
      <c r="P797633" s="83"/>
    </row>
    <row r="797634" spans="16:16" x14ac:dyDescent="0.3">
      <c r="P797634" s="83"/>
    </row>
    <row r="797635" spans="16:16" x14ac:dyDescent="0.3">
      <c r="P797635" s="83"/>
    </row>
    <row r="797636" spans="16:16" x14ac:dyDescent="0.3">
      <c r="P797636" s="83"/>
    </row>
    <row r="797637" spans="16:16" x14ac:dyDescent="0.3">
      <c r="P797637" s="83"/>
    </row>
    <row r="797638" spans="16:16" x14ac:dyDescent="0.3">
      <c r="P797638" s="83"/>
    </row>
    <row r="797639" spans="16:16" x14ac:dyDescent="0.3">
      <c r="P797639" s="83"/>
    </row>
    <row r="797640" spans="16:16" x14ac:dyDescent="0.3">
      <c r="P797640" s="83"/>
    </row>
    <row r="797641" spans="16:16" x14ac:dyDescent="0.3">
      <c r="P797641" s="83"/>
    </row>
    <row r="797642" spans="16:16" x14ac:dyDescent="0.3">
      <c r="P797642" s="83"/>
    </row>
    <row r="797643" spans="16:16" x14ac:dyDescent="0.3">
      <c r="P797643" s="83"/>
    </row>
    <row r="797644" spans="16:16" x14ac:dyDescent="0.3">
      <c r="P797644" s="83"/>
    </row>
    <row r="797645" spans="16:16" x14ac:dyDescent="0.3">
      <c r="P797645" s="83"/>
    </row>
    <row r="797646" spans="16:16" x14ac:dyDescent="0.3">
      <c r="P797646" s="83"/>
    </row>
    <row r="797647" spans="16:16" x14ac:dyDescent="0.3">
      <c r="P797647" s="83"/>
    </row>
    <row r="797648" spans="16:16" x14ac:dyDescent="0.3">
      <c r="P797648" s="83"/>
    </row>
    <row r="797649" spans="16:16" x14ac:dyDescent="0.3">
      <c r="P797649" s="83"/>
    </row>
    <row r="797650" spans="16:16" x14ac:dyDescent="0.3">
      <c r="P797650" s="83"/>
    </row>
    <row r="797651" spans="16:16" x14ac:dyDescent="0.3">
      <c r="P797651" s="83"/>
    </row>
    <row r="797652" spans="16:16" x14ac:dyDescent="0.3">
      <c r="P797652" s="83"/>
    </row>
    <row r="797653" spans="16:16" x14ac:dyDescent="0.3">
      <c r="P797653" s="83"/>
    </row>
    <row r="797654" spans="16:16" x14ac:dyDescent="0.3">
      <c r="P797654" s="83"/>
    </row>
    <row r="797655" spans="16:16" x14ac:dyDescent="0.3">
      <c r="P797655" s="83"/>
    </row>
    <row r="797656" spans="16:16" x14ac:dyDescent="0.3">
      <c r="P797656" s="83"/>
    </row>
    <row r="797657" spans="16:16" x14ac:dyDescent="0.3">
      <c r="P797657" s="83"/>
    </row>
    <row r="797658" spans="16:16" x14ac:dyDescent="0.3">
      <c r="P797658" s="83"/>
    </row>
    <row r="797659" spans="16:16" x14ac:dyDescent="0.3">
      <c r="P797659" s="83"/>
    </row>
    <row r="797660" spans="16:16" x14ac:dyDescent="0.3">
      <c r="P797660" s="83"/>
    </row>
    <row r="797661" spans="16:16" x14ac:dyDescent="0.3">
      <c r="P797661" s="83"/>
    </row>
    <row r="797662" spans="16:16" x14ac:dyDescent="0.3">
      <c r="P797662" s="83"/>
    </row>
    <row r="797663" spans="16:16" x14ac:dyDescent="0.3">
      <c r="P797663" s="83"/>
    </row>
    <row r="797664" spans="16:16" x14ac:dyDescent="0.3">
      <c r="P797664" s="83"/>
    </row>
    <row r="797665" spans="16:16" x14ac:dyDescent="0.3">
      <c r="P797665" s="83"/>
    </row>
    <row r="797666" spans="16:16" x14ac:dyDescent="0.3">
      <c r="P797666" s="83"/>
    </row>
    <row r="797667" spans="16:16" x14ac:dyDescent="0.3">
      <c r="P797667" s="83"/>
    </row>
    <row r="797668" spans="16:16" x14ac:dyDescent="0.3">
      <c r="P797668" s="83"/>
    </row>
    <row r="797669" spans="16:16" x14ac:dyDescent="0.3">
      <c r="P797669" s="83"/>
    </row>
    <row r="797670" spans="16:16" x14ac:dyDescent="0.3">
      <c r="P797670" s="83"/>
    </row>
    <row r="797671" spans="16:16" x14ac:dyDescent="0.3">
      <c r="P797671" s="83"/>
    </row>
    <row r="797672" spans="16:16" x14ac:dyDescent="0.3">
      <c r="P797672" s="83"/>
    </row>
    <row r="797673" spans="16:16" x14ac:dyDescent="0.3">
      <c r="P797673" s="83"/>
    </row>
    <row r="797674" spans="16:16" x14ac:dyDescent="0.3">
      <c r="P797674" s="83"/>
    </row>
    <row r="797675" spans="16:16" x14ac:dyDescent="0.3">
      <c r="P797675" s="83"/>
    </row>
    <row r="797676" spans="16:16" x14ac:dyDescent="0.3">
      <c r="P797676" s="83"/>
    </row>
    <row r="797677" spans="16:16" x14ac:dyDescent="0.3">
      <c r="P797677" s="83"/>
    </row>
    <row r="797678" spans="16:16" x14ac:dyDescent="0.3">
      <c r="P797678" s="83"/>
    </row>
    <row r="797679" spans="16:16" x14ac:dyDescent="0.3">
      <c r="P797679" s="83"/>
    </row>
    <row r="797680" spans="16:16" x14ac:dyDescent="0.3">
      <c r="P797680" s="83"/>
    </row>
    <row r="797681" spans="16:16" x14ac:dyDescent="0.3">
      <c r="P797681" s="83"/>
    </row>
    <row r="797682" spans="16:16" x14ac:dyDescent="0.3">
      <c r="P797682" s="83"/>
    </row>
    <row r="797683" spans="16:16" x14ac:dyDescent="0.3">
      <c r="P797683" s="83"/>
    </row>
    <row r="797684" spans="16:16" x14ac:dyDescent="0.3">
      <c r="P797684" s="83"/>
    </row>
    <row r="797685" spans="16:16" x14ac:dyDescent="0.3">
      <c r="P797685" s="83"/>
    </row>
    <row r="797686" spans="16:16" x14ac:dyDescent="0.3">
      <c r="P797686" s="83"/>
    </row>
    <row r="797687" spans="16:16" x14ac:dyDescent="0.3">
      <c r="P797687" s="83"/>
    </row>
    <row r="797688" spans="16:16" x14ac:dyDescent="0.3">
      <c r="P797688" s="83"/>
    </row>
    <row r="797689" spans="16:16" x14ac:dyDescent="0.3">
      <c r="P797689" s="83"/>
    </row>
    <row r="797690" spans="16:16" x14ac:dyDescent="0.3">
      <c r="P797690" s="83"/>
    </row>
    <row r="797691" spans="16:16" x14ac:dyDescent="0.3">
      <c r="P797691" s="83"/>
    </row>
    <row r="797692" spans="16:16" x14ac:dyDescent="0.3">
      <c r="P797692" s="83"/>
    </row>
    <row r="797693" spans="16:16" x14ac:dyDescent="0.3">
      <c r="P797693" s="83"/>
    </row>
    <row r="797694" spans="16:16" x14ac:dyDescent="0.3">
      <c r="P797694" s="83"/>
    </row>
    <row r="797695" spans="16:16" x14ac:dyDescent="0.3">
      <c r="P797695" s="83"/>
    </row>
    <row r="797696" spans="16:16" x14ac:dyDescent="0.3">
      <c r="P797696" s="83"/>
    </row>
    <row r="797697" spans="16:16" x14ac:dyDescent="0.3">
      <c r="P797697" s="83"/>
    </row>
    <row r="797698" spans="16:16" x14ac:dyDescent="0.3">
      <c r="P797698" s="83"/>
    </row>
    <row r="797699" spans="16:16" x14ac:dyDescent="0.3">
      <c r="P797699" s="83"/>
    </row>
    <row r="797700" spans="16:16" x14ac:dyDescent="0.3">
      <c r="P797700" s="83"/>
    </row>
    <row r="797701" spans="16:16" x14ac:dyDescent="0.3">
      <c r="P797701" s="83"/>
    </row>
    <row r="797702" spans="16:16" x14ac:dyDescent="0.3">
      <c r="P797702" s="83"/>
    </row>
    <row r="797703" spans="16:16" x14ac:dyDescent="0.3">
      <c r="P797703" s="83"/>
    </row>
    <row r="797704" spans="16:16" x14ac:dyDescent="0.3">
      <c r="P797704" s="83"/>
    </row>
    <row r="797705" spans="16:16" x14ac:dyDescent="0.3">
      <c r="P797705" s="83"/>
    </row>
    <row r="797706" spans="16:16" x14ac:dyDescent="0.3">
      <c r="P797706" s="83"/>
    </row>
    <row r="797707" spans="16:16" x14ac:dyDescent="0.3">
      <c r="P797707" s="83"/>
    </row>
    <row r="797708" spans="16:16" x14ac:dyDescent="0.3">
      <c r="P797708" s="83"/>
    </row>
    <row r="797709" spans="16:16" x14ac:dyDescent="0.3">
      <c r="P797709" s="83"/>
    </row>
    <row r="797710" spans="16:16" x14ac:dyDescent="0.3">
      <c r="P797710" s="83"/>
    </row>
    <row r="797711" spans="16:16" x14ac:dyDescent="0.3">
      <c r="P797711" s="83"/>
    </row>
    <row r="797712" spans="16:16" x14ac:dyDescent="0.3">
      <c r="P797712" s="83"/>
    </row>
    <row r="797713" spans="16:16" x14ac:dyDescent="0.3">
      <c r="P797713" s="83"/>
    </row>
    <row r="797714" spans="16:16" x14ac:dyDescent="0.3">
      <c r="P797714" s="83"/>
    </row>
    <row r="797715" spans="16:16" x14ac:dyDescent="0.3">
      <c r="P797715" s="83"/>
    </row>
    <row r="797716" spans="16:16" x14ac:dyDescent="0.3">
      <c r="P797716" s="83"/>
    </row>
    <row r="797717" spans="16:16" x14ac:dyDescent="0.3">
      <c r="P797717" s="83"/>
    </row>
    <row r="797718" spans="16:16" x14ac:dyDescent="0.3">
      <c r="P797718" s="83"/>
    </row>
    <row r="797719" spans="16:16" x14ac:dyDescent="0.3">
      <c r="P797719" s="83"/>
    </row>
    <row r="797720" spans="16:16" x14ac:dyDescent="0.3">
      <c r="P797720" s="83"/>
    </row>
    <row r="797721" spans="16:16" x14ac:dyDescent="0.3">
      <c r="P797721" s="83"/>
    </row>
    <row r="797722" spans="16:16" x14ac:dyDescent="0.3">
      <c r="P797722" s="83"/>
    </row>
    <row r="797723" spans="16:16" x14ac:dyDescent="0.3">
      <c r="P797723" s="83"/>
    </row>
    <row r="797724" spans="16:16" x14ac:dyDescent="0.3">
      <c r="P797724" s="83"/>
    </row>
    <row r="797725" spans="16:16" x14ac:dyDescent="0.3">
      <c r="P797725" s="83"/>
    </row>
    <row r="797726" spans="16:16" x14ac:dyDescent="0.3">
      <c r="P797726" s="83"/>
    </row>
    <row r="797727" spans="16:16" x14ac:dyDescent="0.3">
      <c r="P797727" s="83"/>
    </row>
    <row r="797728" spans="16:16" x14ac:dyDescent="0.3">
      <c r="P797728" s="83"/>
    </row>
    <row r="797729" spans="16:16" x14ac:dyDescent="0.3">
      <c r="P797729" s="83"/>
    </row>
    <row r="797730" spans="16:16" x14ac:dyDescent="0.3">
      <c r="P797730" s="83"/>
    </row>
    <row r="797731" spans="16:16" x14ac:dyDescent="0.3">
      <c r="P797731" s="83"/>
    </row>
    <row r="797732" spans="16:16" x14ac:dyDescent="0.3">
      <c r="P797732" s="83"/>
    </row>
    <row r="797733" spans="16:16" x14ac:dyDescent="0.3">
      <c r="P797733" s="83"/>
    </row>
    <row r="797734" spans="16:16" x14ac:dyDescent="0.3">
      <c r="P797734" s="83"/>
    </row>
    <row r="797735" spans="16:16" x14ac:dyDescent="0.3">
      <c r="P797735" s="83"/>
    </row>
    <row r="797736" spans="16:16" x14ac:dyDescent="0.3">
      <c r="P797736" s="83"/>
    </row>
    <row r="797737" spans="16:16" x14ac:dyDescent="0.3">
      <c r="P797737" s="83"/>
    </row>
    <row r="797738" spans="16:16" x14ac:dyDescent="0.3">
      <c r="P797738" s="83"/>
    </row>
    <row r="797739" spans="16:16" x14ac:dyDescent="0.3">
      <c r="P797739" s="83"/>
    </row>
    <row r="797740" spans="16:16" x14ac:dyDescent="0.3">
      <c r="P797740" s="83"/>
    </row>
    <row r="797741" spans="16:16" x14ac:dyDescent="0.3">
      <c r="P797741" s="83"/>
    </row>
    <row r="797742" spans="16:16" x14ac:dyDescent="0.3">
      <c r="P797742" s="83"/>
    </row>
    <row r="797743" spans="16:16" x14ac:dyDescent="0.3">
      <c r="P797743" s="83"/>
    </row>
    <row r="797744" spans="16:16" x14ac:dyDescent="0.3">
      <c r="P797744" s="83"/>
    </row>
    <row r="797745" spans="16:16" x14ac:dyDescent="0.3">
      <c r="P797745" s="83"/>
    </row>
    <row r="797746" spans="16:16" x14ac:dyDescent="0.3">
      <c r="P797746" s="83"/>
    </row>
    <row r="797747" spans="16:16" x14ac:dyDescent="0.3">
      <c r="P797747" s="83"/>
    </row>
    <row r="797748" spans="16:16" x14ac:dyDescent="0.3">
      <c r="P797748" s="83"/>
    </row>
    <row r="797749" spans="16:16" x14ac:dyDescent="0.3">
      <c r="P797749" s="83"/>
    </row>
    <row r="797750" spans="16:16" x14ac:dyDescent="0.3">
      <c r="P797750" s="83"/>
    </row>
    <row r="797751" spans="16:16" x14ac:dyDescent="0.3">
      <c r="P797751" s="83"/>
    </row>
    <row r="797752" spans="16:16" x14ac:dyDescent="0.3">
      <c r="P797752" s="83"/>
    </row>
    <row r="797753" spans="16:16" x14ac:dyDescent="0.3">
      <c r="P797753" s="83"/>
    </row>
    <row r="797754" spans="16:16" x14ac:dyDescent="0.3">
      <c r="P797754" s="83"/>
    </row>
    <row r="797755" spans="16:16" x14ac:dyDescent="0.3">
      <c r="P797755" s="83"/>
    </row>
    <row r="797756" spans="16:16" x14ac:dyDescent="0.3">
      <c r="P797756" s="83"/>
    </row>
    <row r="797757" spans="16:16" x14ac:dyDescent="0.3">
      <c r="P797757" s="83"/>
    </row>
    <row r="797758" spans="16:16" x14ac:dyDescent="0.3">
      <c r="P797758" s="83"/>
    </row>
    <row r="797759" spans="16:16" x14ac:dyDescent="0.3">
      <c r="P797759" s="83"/>
    </row>
    <row r="797760" spans="16:16" x14ac:dyDescent="0.3">
      <c r="P797760" s="83"/>
    </row>
    <row r="797761" spans="16:16" x14ac:dyDescent="0.3">
      <c r="P797761" s="83"/>
    </row>
    <row r="797762" spans="16:16" x14ac:dyDescent="0.3">
      <c r="P797762" s="83"/>
    </row>
    <row r="797763" spans="16:16" x14ac:dyDescent="0.3">
      <c r="P797763" s="83"/>
    </row>
    <row r="797764" spans="16:16" x14ac:dyDescent="0.3">
      <c r="P797764" s="83"/>
    </row>
    <row r="797765" spans="16:16" x14ac:dyDescent="0.3">
      <c r="P797765" s="83"/>
    </row>
    <row r="797766" spans="16:16" x14ac:dyDescent="0.3">
      <c r="P797766" s="83"/>
    </row>
    <row r="797767" spans="16:16" x14ac:dyDescent="0.3">
      <c r="P797767" s="83"/>
    </row>
    <row r="797768" spans="16:16" x14ac:dyDescent="0.3">
      <c r="P797768" s="83"/>
    </row>
    <row r="797769" spans="16:16" x14ac:dyDescent="0.3">
      <c r="P797769" s="83"/>
    </row>
    <row r="797770" spans="16:16" x14ac:dyDescent="0.3">
      <c r="P797770" s="83"/>
    </row>
    <row r="797771" spans="16:16" x14ac:dyDescent="0.3">
      <c r="P797771" s="83"/>
    </row>
    <row r="797772" spans="16:16" x14ac:dyDescent="0.3">
      <c r="P797772" s="83"/>
    </row>
    <row r="797773" spans="16:16" x14ac:dyDescent="0.3">
      <c r="P797773" s="83"/>
    </row>
    <row r="797774" spans="16:16" x14ac:dyDescent="0.3">
      <c r="P797774" s="83"/>
    </row>
    <row r="797775" spans="16:16" x14ac:dyDescent="0.3">
      <c r="P797775" s="83"/>
    </row>
    <row r="797776" spans="16:16" x14ac:dyDescent="0.3">
      <c r="P797776" s="83"/>
    </row>
    <row r="797777" spans="16:16" x14ac:dyDescent="0.3">
      <c r="P797777" s="83"/>
    </row>
    <row r="797778" spans="16:16" x14ac:dyDescent="0.3">
      <c r="P797778" s="83"/>
    </row>
    <row r="797779" spans="16:16" x14ac:dyDescent="0.3">
      <c r="P797779" s="83"/>
    </row>
    <row r="797780" spans="16:16" x14ac:dyDescent="0.3">
      <c r="P797780" s="83"/>
    </row>
    <row r="797781" spans="16:16" x14ac:dyDescent="0.3">
      <c r="P797781" s="83"/>
    </row>
    <row r="797782" spans="16:16" x14ac:dyDescent="0.3">
      <c r="P797782" s="83"/>
    </row>
    <row r="797783" spans="16:16" x14ac:dyDescent="0.3">
      <c r="P797783" s="83"/>
    </row>
    <row r="797784" spans="16:16" x14ac:dyDescent="0.3">
      <c r="P797784" s="83"/>
    </row>
    <row r="797785" spans="16:16" x14ac:dyDescent="0.3">
      <c r="P797785" s="83"/>
    </row>
    <row r="797786" spans="16:16" x14ac:dyDescent="0.3">
      <c r="P797786" s="83"/>
    </row>
    <row r="797787" spans="16:16" x14ac:dyDescent="0.3">
      <c r="P797787" s="83"/>
    </row>
    <row r="797788" spans="16:16" x14ac:dyDescent="0.3">
      <c r="P797788" s="83"/>
    </row>
    <row r="797789" spans="16:16" x14ac:dyDescent="0.3">
      <c r="P797789" s="83"/>
    </row>
    <row r="797790" spans="16:16" x14ac:dyDescent="0.3">
      <c r="P797790" s="83"/>
    </row>
    <row r="797791" spans="16:16" x14ac:dyDescent="0.3">
      <c r="P797791" s="83"/>
    </row>
    <row r="797792" spans="16:16" x14ac:dyDescent="0.3">
      <c r="P797792" s="83"/>
    </row>
    <row r="797793" spans="16:16" x14ac:dyDescent="0.3">
      <c r="P797793" s="83"/>
    </row>
    <row r="797794" spans="16:16" x14ac:dyDescent="0.3">
      <c r="P797794" s="83"/>
    </row>
    <row r="797795" spans="16:16" x14ac:dyDescent="0.3">
      <c r="P797795" s="83"/>
    </row>
    <row r="797796" spans="16:16" x14ac:dyDescent="0.3">
      <c r="P797796" s="83"/>
    </row>
    <row r="797797" spans="16:16" x14ac:dyDescent="0.3">
      <c r="P797797" s="83"/>
    </row>
    <row r="797798" spans="16:16" x14ac:dyDescent="0.3">
      <c r="P797798" s="83"/>
    </row>
    <row r="797799" spans="16:16" x14ac:dyDescent="0.3">
      <c r="P797799" s="83"/>
    </row>
    <row r="797800" spans="16:16" x14ac:dyDescent="0.3">
      <c r="P797800" s="83"/>
    </row>
    <row r="797801" spans="16:16" x14ac:dyDescent="0.3">
      <c r="P797801" s="83"/>
    </row>
    <row r="797802" spans="16:16" x14ac:dyDescent="0.3">
      <c r="P797802" s="83"/>
    </row>
    <row r="797803" spans="16:16" x14ac:dyDescent="0.3">
      <c r="P797803" s="83"/>
    </row>
    <row r="797804" spans="16:16" x14ac:dyDescent="0.3">
      <c r="P797804" s="83"/>
    </row>
    <row r="797805" spans="16:16" x14ac:dyDescent="0.3">
      <c r="P797805" s="83"/>
    </row>
    <row r="797806" spans="16:16" x14ac:dyDescent="0.3">
      <c r="P797806" s="83"/>
    </row>
    <row r="797807" spans="16:16" x14ac:dyDescent="0.3">
      <c r="P797807" s="83"/>
    </row>
    <row r="797808" spans="16:16" x14ac:dyDescent="0.3">
      <c r="P797808" s="83"/>
    </row>
    <row r="797809" spans="16:16" x14ac:dyDescent="0.3">
      <c r="P797809" s="83"/>
    </row>
    <row r="797810" spans="16:16" x14ac:dyDescent="0.3">
      <c r="P797810" s="83"/>
    </row>
    <row r="797811" spans="16:16" x14ac:dyDescent="0.3">
      <c r="P797811" s="83"/>
    </row>
    <row r="797812" spans="16:16" x14ac:dyDescent="0.3">
      <c r="P797812" s="83"/>
    </row>
    <row r="797813" spans="16:16" x14ac:dyDescent="0.3">
      <c r="P797813" s="83"/>
    </row>
    <row r="797814" spans="16:16" x14ac:dyDescent="0.3">
      <c r="P797814" s="83"/>
    </row>
    <row r="797815" spans="16:16" x14ac:dyDescent="0.3">
      <c r="P797815" s="83"/>
    </row>
    <row r="797816" spans="16:16" x14ac:dyDescent="0.3">
      <c r="P797816" s="83"/>
    </row>
    <row r="797817" spans="16:16" x14ac:dyDescent="0.3">
      <c r="P797817" s="83"/>
    </row>
    <row r="797818" spans="16:16" x14ac:dyDescent="0.3">
      <c r="P797818" s="83"/>
    </row>
    <row r="797819" spans="16:16" x14ac:dyDescent="0.3">
      <c r="P797819" s="83"/>
    </row>
    <row r="797820" spans="16:16" x14ac:dyDescent="0.3">
      <c r="P797820" s="83"/>
    </row>
    <row r="797821" spans="16:16" x14ac:dyDescent="0.3">
      <c r="P797821" s="83"/>
    </row>
    <row r="797822" spans="16:16" x14ac:dyDescent="0.3">
      <c r="P797822" s="83"/>
    </row>
    <row r="797823" spans="16:16" x14ac:dyDescent="0.3">
      <c r="P797823" s="83"/>
    </row>
    <row r="797824" spans="16:16" x14ac:dyDescent="0.3">
      <c r="P797824" s="83"/>
    </row>
    <row r="797825" spans="16:16" x14ac:dyDescent="0.3">
      <c r="P797825" s="83"/>
    </row>
    <row r="797826" spans="16:16" x14ac:dyDescent="0.3">
      <c r="P797826" s="83"/>
    </row>
    <row r="797827" spans="16:16" x14ac:dyDescent="0.3">
      <c r="P797827" s="83"/>
    </row>
    <row r="797828" spans="16:16" x14ac:dyDescent="0.3">
      <c r="P797828" s="83"/>
    </row>
    <row r="797829" spans="16:16" x14ac:dyDescent="0.3">
      <c r="P797829" s="83"/>
    </row>
    <row r="797830" spans="16:16" x14ac:dyDescent="0.3">
      <c r="P797830" s="83"/>
    </row>
    <row r="797831" spans="16:16" x14ac:dyDescent="0.3">
      <c r="P797831" s="83"/>
    </row>
    <row r="797832" spans="16:16" x14ac:dyDescent="0.3">
      <c r="P797832" s="83"/>
    </row>
    <row r="797833" spans="16:16" x14ac:dyDescent="0.3">
      <c r="P797833" s="83"/>
    </row>
    <row r="797834" spans="16:16" x14ac:dyDescent="0.3">
      <c r="P797834" s="83"/>
    </row>
    <row r="797835" spans="16:16" x14ac:dyDescent="0.3">
      <c r="P797835" s="83"/>
    </row>
    <row r="797836" spans="16:16" x14ac:dyDescent="0.3">
      <c r="P797836" s="83"/>
    </row>
    <row r="797837" spans="16:16" x14ac:dyDescent="0.3">
      <c r="P797837" s="83"/>
    </row>
    <row r="797838" spans="16:16" x14ac:dyDescent="0.3">
      <c r="P797838" s="83"/>
    </row>
    <row r="797839" spans="16:16" x14ac:dyDescent="0.3">
      <c r="P797839" s="83"/>
    </row>
    <row r="797840" spans="16:16" x14ac:dyDescent="0.3">
      <c r="P797840" s="83"/>
    </row>
    <row r="797841" spans="16:16" x14ac:dyDescent="0.3">
      <c r="P797841" s="83"/>
    </row>
    <row r="797842" spans="16:16" x14ac:dyDescent="0.3">
      <c r="P797842" s="83"/>
    </row>
    <row r="797843" spans="16:16" x14ac:dyDescent="0.3">
      <c r="P797843" s="83"/>
    </row>
    <row r="797844" spans="16:16" x14ac:dyDescent="0.3">
      <c r="P797844" s="83"/>
    </row>
    <row r="797845" spans="16:16" x14ac:dyDescent="0.3">
      <c r="P797845" s="83"/>
    </row>
    <row r="797846" spans="16:16" x14ac:dyDescent="0.3">
      <c r="P797846" s="83"/>
    </row>
    <row r="797847" spans="16:16" x14ac:dyDescent="0.3">
      <c r="P797847" s="83"/>
    </row>
    <row r="797848" spans="16:16" x14ac:dyDescent="0.3">
      <c r="P797848" s="83"/>
    </row>
    <row r="797849" spans="16:16" x14ac:dyDescent="0.3">
      <c r="P797849" s="83"/>
    </row>
    <row r="797850" spans="16:16" x14ac:dyDescent="0.3">
      <c r="P797850" s="83"/>
    </row>
    <row r="797851" spans="16:16" x14ac:dyDescent="0.3">
      <c r="P797851" s="83"/>
    </row>
    <row r="797852" spans="16:16" x14ac:dyDescent="0.3">
      <c r="P797852" s="83"/>
    </row>
    <row r="797853" spans="16:16" x14ac:dyDescent="0.3">
      <c r="P797853" s="83"/>
    </row>
    <row r="797854" spans="16:16" x14ac:dyDescent="0.3">
      <c r="P797854" s="83"/>
    </row>
    <row r="797855" spans="16:16" x14ac:dyDescent="0.3">
      <c r="P797855" s="83"/>
    </row>
    <row r="797856" spans="16:16" x14ac:dyDescent="0.3">
      <c r="P797856" s="83"/>
    </row>
    <row r="797857" spans="16:16" x14ac:dyDescent="0.3">
      <c r="P797857" s="83"/>
    </row>
    <row r="797858" spans="16:16" x14ac:dyDescent="0.3">
      <c r="P797858" s="83"/>
    </row>
    <row r="797859" spans="16:16" x14ac:dyDescent="0.3">
      <c r="P797859" s="83"/>
    </row>
    <row r="797860" spans="16:16" x14ac:dyDescent="0.3">
      <c r="P797860" s="83"/>
    </row>
    <row r="797861" spans="16:16" x14ac:dyDescent="0.3">
      <c r="P797861" s="83"/>
    </row>
    <row r="797862" spans="16:16" x14ac:dyDescent="0.3">
      <c r="P797862" s="83"/>
    </row>
    <row r="797863" spans="16:16" x14ac:dyDescent="0.3">
      <c r="P797863" s="83"/>
    </row>
    <row r="797864" spans="16:16" x14ac:dyDescent="0.3">
      <c r="P797864" s="83"/>
    </row>
    <row r="797865" spans="16:16" x14ac:dyDescent="0.3">
      <c r="P797865" s="83"/>
    </row>
    <row r="797866" spans="16:16" x14ac:dyDescent="0.3">
      <c r="P797866" s="83"/>
    </row>
    <row r="797867" spans="16:16" x14ac:dyDescent="0.3">
      <c r="P797867" s="83"/>
    </row>
    <row r="797868" spans="16:16" x14ac:dyDescent="0.3">
      <c r="P797868" s="83"/>
    </row>
    <row r="797869" spans="16:16" x14ac:dyDescent="0.3">
      <c r="P797869" s="83"/>
    </row>
    <row r="797870" spans="16:16" x14ac:dyDescent="0.3">
      <c r="P797870" s="83"/>
    </row>
    <row r="797871" spans="16:16" x14ac:dyDescent="0.3">
      <c r="P797871" s="83"/>
    </row>
    <row r="797872" spans="16:16" x14ac:dyDescent="0.3">
      <c r="P797872" s="83"/>
    </row>
    <row r="797873" spans="16:16" x14ac:dyDescent="0.3">
      <c r="P797873" s="83"/>
    </row>
    <row r="797874" spans="16:16" x14ac:dyDescent="0.3">
      <c r="P797874" s="83"/>
    </row>
    <row r="797875" spans="16:16" x14ac:dyDescent="0.3">
      <c r="P797875" s="83"/>
    </row>
    <row r="797876" spans="16:16" x14ac:dyDescent="0.3">
      <c r="P797876" s="83"/>
    </row>
    <row r="797877" spans="16:16" x14ac:dyDescent="0.3">
      <c r="P797877" s="83"/>
    </row>
    <row r="797878" spans="16:16" x14ac:dyDescent="0.3">
      <c r="P797878" s="83"/>
    </row>
    <row r="797879" spans="16:16" x14ac:dyDescent="0.3">
      <c r="P797879" s="83"/>
    </row>
    <row r="797880" spans="16:16" x14ac:dyDescent="0.3">
      <c r="P797880" s="83"/>
    </row>
    <row r="797881" spans="16:16" x14ac:dyDescent="0.3">
      <c r="P797881" s="83"/>
    </row>
    <row r="797882" spans="16:16" x14ac:dyDescent="0.3">
      <c r="P797882" s="83"/>
    </row>
    <row r="797883" spans="16:16" x14ac:dyDescent="0.3">
      <c r="P797883" s="83"/>
    </row>
    <row r="797884" spans="16:16" x14ac:dyDescent="0.3">
      <c r="P797884" s="83"/>
    </row>
    <row r="797885" spans="16:16" x14ac:dyDescent="0.3">
      <c r="P797885" s="83"/>
    </row>
    <row r="797886" spans="16:16" x14ac:dyDescent="0.3">
      <c r="P797886" s="83"/>
    </row>
    <row r="797887" spans="16:16" x14ac:dyDescent="0.3">
      <c r="P797887" s="83"/>
    </row>
    <row r="797888" spans="16:16" x14ac:dyDescent="0.3">
      <c r="P797888" s="83"/>
    </row>
    <row r="797889" spans="16:16" x14ac:dyDescent="0.3">
      <c r="P797889" s="83"/>
    </row>
    <row r="797890" spans="16:16" x14ac:dyDescent="0.3">
      <c r="P797890" s="83"/>
    </row>
    <row r="797891" spans="16:16" x14ac:dyDescent="0.3">
      <c r="P797891" s="83"/>
    </row>
    <row r="797892" spans="16:16" x14ac:dyDescent="0.3">
      <c r="P797892" s="83"/>
    </row>
    <row r="797893" spans="16:16" x14ac:dyDescent="0.3">
      <c r="P797893" s="83"/>
    </row>
    <row r="797894" spans="16:16" x14ac:dyDescent="0.3">
      <c r="P797894" s="83"/>
    </row>
    <row r="797895" spans="16:16" x14ac:dyDescent="0.3">
      <c r="P797895" s="83"/>
    </row>
    <row r="797896" spans="16:16" x14ac:dyDescent="0.3">
      <c r="P797896" s="83"/>
    </row>
    <row r="797897" spans="16:16" x14ac:dyDescent="0.3">
      <c r="P797897" s="83"/>
    </row>
    <row r="797898" spans="16:16" x14ac:dyDescent="0.3">
      <c r="P797898" s="83"/>
    </row>
    <row r="797899" spans="16:16" x14ac:dyDescent="0.3">
      <c r="P797899" s="83"/>
    </row>
    <row r="797900" spans="16:16" x14ac:dyDescent="0.3">
      <c r="P797900" s="83"/>
    </row>
    <row r="797901" spans="16:16" x14ac:dyDescent="0.3">
      <c r="P797901" s="83"/>
    </row>
    <row r="797902" spans="16:16" x14ac:dyDescent="0.3">
      <c r="P797902" s="83"/>
    </row>
    <row r="797903" spans="16:16" x14ac:dyDescent="0.3">
      <c r="P797903" s="83"/>
    </row>
    <row r="797904" spans="16:16" x14ac:dyDescent="0.3">
      <c r="P797904" s="83"/>
    </row>
    <row r="797905" spans="16:16" x14ac:dyDescent="0.3">
      <c r="P797905" s="83"/>
    </row>
    <row r="797906" spans="16:16" x14ac:dyDescent="0.3">
      <c r="P797906" s="83"/>
    </row>
    <row r="797907" spans="16:16" x14ac:dyDescent="0.3">
      <c r="P797907" s="83"/>
    </row>
    <row r="797908" spans="16:16" x14ac:dyDescent="0.3">
      <c r="P797908" s="83"/>
    </row>
    <row r="797909" spans="16:16" x14ac:dyDescent="0.3">
      <c r="P797909" s="83"/>
    </row>
    <row r="797910" spans="16:16" x14ac:dyDescent="0.3">
      <c r="P797910" s="83"/>
    </row>
    <row r="797911" spans="16:16" x14ac:dyDescent="0.3">
      <c r="P797911" s="83"/>
    </row>
    <row r="797912" spans="16:16" x14ac:dyDescent="0.3">
      <c r="P797912" s="83"/>
    </row>
    <row r="797913" spans="16:16" x14ac:dyDescent="0.3">
      <c r="P797913" s="83"/>
    </row>
    <row r="797914" spans="16:16" x14ac:dyDescent="0.3">
      <c r="P797914" s="83"/>
    </row>
    <row r="797915" spans="16:16" x14ac:dyDescent="0.3">
      <c r="P797915" s="83"/>
    </row>
    <row r="797916" spans="16:16" x14ac:dyDescent="0.3">
      <c r="P797916" s="83"/>
    </row>
    <row r="797917" spans="16:16" x14ac:dyDescent="0.3">
      <c r="P797917" s="83"/>
    </row>
    <row r="797918" spans="16:16" x14ac:dyDescent="0.3">
      <c r="P797918" s="83"/>
    </row>
    <row r="797919" spans="16:16" x14ac:dyDescent="0.3">
      <c r="P797919" s="83"/>
    </row>
    <row r="797920" spans="16:16" x14ac:dyDescent="0.3">
      <c r="P797920" s="83"/>
    </row>
    <row r="797921" spans="16:16" x14ac:dyDescent="0.3">
      <c r="P797921" s="83"/>
    </row>
    <row r="797922" spans="16:16" x14ac:dyDescent="0.3">
      <c r="P797922" s="83"/>
    </row>
    <row r="797923" spans="16:16" x14ac:dyDescent="0.3">
      <c r="P797923" s="83"/>
    </row>
    <row r="797924" spans="16:16" x14ac:dyDescent="0.3">
      <c r="P797924" s="83"/>
    </row>
    <row r="797925" spans="16:16" x14ac:dyDescent="0.3">
      <c r="P797925" s="83"/>
    </row>
    <row r="797926" spans="16:16" x14ac:dyDescent="0.3">
      <c r="P797926" s="83"/>
    </row>
    <row r="797927" spans="16:16" x14ac:dyDescent="0.3">
      <c r="P797927" s="83"/>
    </row>
    <row r="797928" spans="16:16" x14ac:dyDescent="0.3">
      <c r="P797928" s="83"/>
    </row>
    <row r="797929" spans="16:16" x14ac:dyDescent="0.3">
      <c r="P797929" s="83"/>
    </row>
    <row r="797930" spans="16:16" x14ac:dyDescent="0.3">
      <c r="P797930" s="83"/>
    </row>
    <row r="797931" spans="16:16" x14ac:dyDescent="0.3">
      <c r="P797931" s="83"/>
    </row>
    <row r="797932" spans="16:16" x14ac:dyDescent="0.3">
      <c r="P797932" s="83"/>
    </row>
    <row r="797933" spans="16:16" x14ac:dyDescent="0.3">
      <c r="P797933" s="83"/>
    </row>
    <row r="797934" spans="16:16" x14ac:dyDescent="0.3">
      <c r="P797934" s="83"/>
    </row>
    <row r="797935" spans="16:16" x14ac:dyDescent="0.3">
      <c r="P797935" s="83"/>
    </row>
    <row r="797936" spans="16:16" x14ac:dyDescent="0.3">
      <c r="P797936" s="83"/>
    </row>
    <row r="797937" spans="16:16" x14ac:dyDescent="0.3">
      <c r="P797937" s="83"/>
    </row>
    <row r="797938" spans="16:16" x14ac:dyDescent="0.3">
      <c r="P797938" s="83"/>
    </row>
    <row r="797939" spans="16:16" x14ac:dyDescent="0.3">
      <c r="P797939" s="83"/>
    </row>
    <row r="797940" spans="16:16" x14ac:dyDescent="0.3">
      <c r="P797940" s="83"/>
    </row>
    <row r="797941" spans="16:16" x14ac:dyDescent="0.3">
      <c r="P797941" s="83"/>
    </row>
    <row r="797942" spans="16:16" x14ac:dyDescent="0.3">
      <c r="P797942" s="83"/>
    </row>
    <row r="797943" spans="16:16" x14ac:dyDescent="0.3">
      <c r="P797943" s="83"/>
    </row>
    <row r="797944" spans="16:16" x14ac:dyDescent="0.3">
      <c r="P797944" s="83"/>
    </row>
    <row r="797945" spans="16:16" x14ac:dyDescent="0.3">
      <c r="P797945" s="83"/>
    </row>
    <row r="797946" spans="16:16" x14ac:dyDescent="0.3">
      <c r="P797946" s="83"/>
    </row>
    <row r="797947" spans="16:16" x14ac:dyDescent="0.3">
      <c r="P797947" s="83"/>
    </row>
    <row r="797948" spans="16:16" x14ac:dyDescent="0.3">
      <c r="P797948" s="83"/>
    </row>
    <row r="797949" spans="16:16" x14ac:dyDescent="0.3">
      <c r="P797949" s="83"/>
    </row>
    <row r="797950" spans="16:16" x14ac:dyDescent="0.3">
      <c r="P797950" s="83"/>
    </row>
    <row r="797951" spans="16:16" x14ac:dyDescent="0.3">
      <c r="P797951" s="83"/>
    </row>
    <row r="797952" spans="16:16" x14ac:dyDescent="0.3">
      <c r="P797952" s="83"/>
    </row>
    <row r="797953" spans="16:16" x14ac:dyDescent="0.3">
      <c r="P797953" s="83"/>
    </row>
    <row r="797954" spans="16:16" x14ac:dyDescent="0.3">
      <c r="P797954" s="83"/>
    </row>
    <row r="797955" spans="16:16" x14ac:dyDescent="0.3">
      <c r="P797955" s="83"/>
    </row>
    <row r="797956" spans="16:16" x14ac:dyDescent="0.3">
      <c r="P797956" s="83"/>
    </row>
    <row r="797957" spans="16:16" x14ac:dyDescent="0.3">
      <c r="P797957" s="83"/>
    </row>
    <row r="797958" spans="16:16" x14ac:dyDescent="0.3">
      <c r="P797958" s="83"/>
    </row>
    <row r="797959" spans="16:16" x14ac:dyDescent="0.3">
      <c r="P797959" s="83"/>
    </row>
    <row r="797960" spans="16:16" x14ac:dyDescent="0.3">
      <c r="P797960" s="83"/>
    </row>
    <row r="797961" spans="16:16" x14ac:dyDescent="0.3">
      <c r="P797961" s="83"/>
    </row>
    <row r="797962" spans="16:16" x14ac:dyDescent="0.3">
      <c r="P797962" s="83"/>
    </row>
    <row r="797963" spans="16:16" x14ac:dyDescent="0.3">
      <c r="P797963" s="83"/>
    </row>
    <row r="797964" spans="16:16" x14ac:dyDescent="0.3">
      <c r="P797964" s="83"/>
    </row>
    <row r="797965" spans="16:16" x14ac:dyDescent="0.3">
      <c r="P797965" s="83"/>
    </row>
    <row r="797966" spans="16:16" x14ac:dyDescent="0.3">
      <c r="P797966" s="83"/>
    </row>
    <row r="797967" spans="16:16" x14ac:dyDescent="0.3">
      <c r="P797967" s="83"/>
    </row>
    <row r="797968" spans="16:16" x14ac:dyDescent="0.3">
      <c r="P797968" s="83"/>
    </row>
    <row r="797969" spans="16:16" x14ac:dyDescent="0.3">
      <c r="P797969" s="83"/>
    </row>
    <row r="797970" spans="16:16" x14ac:dyDescent="0.3">
      <c r="P797970" s="83"/>
    </row>
    <row r="797971" spans="16:16" x14ac:dyDescent="0.3">
      <c r="P797971" s="83"/>
    </row>
    <row r="797972" spans="16:16" x14ac:dyDescent="0.3">
      <c r="P797972" s="83"/>
    </row>
    <row r="797973" spans="16:16" x14ac:dyDescent="0.3">
      <c r="P797973" s="83"/>
    </row>
    <row r="797974" spans="16:16" x14ac:dyDescent="0.3">
      <c r="P797974" s="83"/>
    </row>
    <row r="797975" spans="16:16" x14ac:dyDescent="0.3">
      <c r="P797975" s="83"/>
    </row>
    <row r="797976" spans="16:16" x14ac:dyDescent="0.3">
      <c r="P797976" s="83"/>
    </row>
    <row r="797977" spans="16:16" x14ac:dyDescent="0.3">
      <c r="P797977" s="83"/>
    </row>
    <row r="797978" spans="16:16" x14ac:dyDescent="0.3">
      <c r="P797978" s="83"/>
    </row>
    <row r="797979" spans="16:16" x14ac:dyDescent="0.3">
      <c r="P797979" s="83"/>
    </row>
    <row r="797980" spans="16:16" x14ac:dyDescent="0.3">
      <c r="P797980" s="83"/>
    </row>
    <row r="797981" spans="16:16" x14ac:dyDescent="0.3">
      <c r="P797981" s="83"/>
    </row>
    <row r="797982" spans="16:16" x14ac:dyDescent="0.3">
      <c r="P797982" s="83"/>
    </row>
    <row r="797983" spans="16:16" x14ac:dyDescent="0.3">
      <c r="P797983" s="83"/>
    </row>
    <row r="797984" spans="16:16" x14ac:dyDescent="0.3">
      <c r="P797984" s="83"/>
    </row>
    <row r="797985" spans="16:16" x14ac:dyDescent="0.3">
      <c r="P797985" s="83"/>
    </row>
    <row r="797986" spans="16:16" x14ac:dyDescent="0.3">
      <c r="P797986" s="83"/>
    </row>
    <row r="797987" spans="16:16" x14ac:dyDescent="0.3">
      <c r="P797987" s="83"/>
    </row>
    <row r="797988" spans="16:16" x14ac:dyDescent="0.3">
      <c r="P797988" s="83"/>
    </row>
    <row r="797989" spans="16:16" x14ac:dyDescent="0.3">
      <c r="P797989" s="83"/>
    </row>
    <row r="797990" spans="16:16" x14ac:dyDescent="0.3">
      <c r="P797990" s="83"/>
    </row>
    <row r="797991" spans="16:16" x14ac:dyDescent="0.3">
      <c r="P797991" s="83"/>
    </row>
    <row r="797992" spans="16:16" x14ac:dyDescent="0.3">
      <c r="P797992" s="83"/>
    </row>
    <row r="797993" spans="16:16" x14ac:dyDescent="0.3">
      <c r="P797993" s="83"/>
    </row>
    <row r="797994" spans="16:16" x14ac:dyDescent="0.3">
      <c r="P797994" s="83"/>
    </row>
    <row r="797995" spans="16:16" x14ac:dyDescent="0.3">
      <c r="P797995" s="83"/>
    </row>
    <row r="797996" spans="16:16" x14ac:dyDescent="0.3">
      <c r="P797996" s="83"/>
    </row>
    <row r="797997" spans="16:16" x14ac:dyDescent="0.3">
      <c r="P797997" s="83"/>
    </row>
    <row r="797998" spans="16:16" x14ac:dyDescent="0.3">
      <c r="P797998" s="83"/>
    </row>
    <row r="797999" spans="16:16" x14ac:dyDescent="0.3">
      <c r="P797999" s="83"/>
    </row>
    <row r="798000" spans="16:16" x14ac:dyDescent="0.3">
      <c r="P798000" s="83"/>
    </row>
    <row r="798001" spans="16:16" x14ac:dyDescent="0.3">
      <c r="P798001" s="83"/>
    </row>
    <row r="798002" spans="16:16" x14ac:dyDescent="0.3">
      <c r="P798002" s="83"/>
    </row>
    <row r="798003" spans="16:16" x14ac:dyDescent="0.3">
      <c r="P798003" s="83"/>
    </row>
    <row r="798004" spans="16:16" x14ac:dyDescent="0.3">
      <c r="P798004" s="83"/>
    </row>
    <row r="798005" spans="16:16" x14ac:dyDescent="0.3">
      <c r="P798005" s="83"/>
    </row>
    <row r="798006" spans="16:16" x14ac:dyDescent="0.3">
      <c r="P798006" s="83"/>
    </row>
    <row r="798007" spans="16:16" x14ac:dyDescent="0.3">
      <c r="P798007" s="83"/>
    </row>
    <row r="798008" spans="16:16" x14ac:dyDescent="0.3">
      <c r="P798008" s="83"/>
    </row>
    <row r="798009" spans="16:16" x14ac:dyDescent="0.3">
      <c r="P798009" s="83"/>
    </row>
    <row r="798010" spans="16:16" x14ac:dyDescent="0.3">
      <c r="P798010" s="83"/>
    </row>
    <row r="798011" spans="16:16" x14ac:dyDescent="0.3">
      <c r="P798011" s="83"/>
    </row>
    <row r="798012" spans="16:16" x14ac:dyDescent="0.3">
      <c r="P798012" s="83"/>
    </row>
    <row r="798013" spans="16:16" x14ac:dyDescent="0.3">
      <c r="P798013" s="83"/>
    </row>
    <row r="798014" spans="16:16" x14ac:dyDescent="0.3">
      <c r="P798014" s="83"/>
    </row>
    <row r="798015" spans="16:16" x14ac:dyDescent="0.3">
      <c r="P798015" s="83"/>
    </row>
    <row r="798016" spans="16:16" x14ac:dyDescent="0.3">
      <c r="P798016" s="83"/>
    </row>
    <row r="798017" spans="16:16" x14ac:dyDescent="0.3">
      <c r="P798017" s="83"/>
    </row>
    <row r="798018" spans="16:16" x14ac:dyDescent="0.3">
      <c r="P798018" s="83"/>
    </row>
    <row r="798019" spans="16:16" x14ac:dyDescent="0.3">
      <c r="P798019" s="83"/>
    </row>
    <row r="798020" spans="16:16" x14ac:dyDescent="0.3">
      <c r="P798020" s="83"/>
    </row>
    <row r="798021" spans="16:16" x14ac:dyDescent="0.3">
      <c r="P798021" s="83"/>
    </row>
    <row r="798022" spans="16:16" x14ac:dyDescent="0.3">
      <c r="P798022" s="83"/>
    </row>
    <row r="798023" spans="16:16" x14ac:dyDescent="0.3">
      <c r="P798023" s="83"/>
    </row>
    <row r="798024" spans="16:16" x14ac:dyDescent="0.3">
      <c r="P798024" s="83"/>
    </row>
    <row r="798025" spans="16:16" x14ac:dyDescent="0.3">
      <c r="P798025" s="83"/>
    </row>
    <row r="798026" spans="16:16" x14ac:dyDescent="0.3">
      <c r="P798026" s="83"/>
    </row>
    <row r="798027" spans="16:16" x14ac:dyDescent="0.3">
      <c r="P798027" s="83"/>
    </row>
    <row r="798028" spans="16:16" x14ac:dyDescent="0.3">
      <c r="P798028" s="83"/>
    </row>
    <row r="798029" spans="16:16" x14ac:dyDescent="0.3">
      <c r="P798029" s="83"/>
    </row>
    <row r="798030" spans="16:16" x14ac:dyDescent="0.3">
      <c r="P798030" s="83"/>
    </row>
    <row r="798031" spans="16:16" x14ac:dyDescent="0.3">
      <c r="P798031" s="83"/>
    </row>
    <row r="798032" spans="16:16" x14ac:dyDescent="0.3">
      <c r="P798032" s="83"/>
    </row>
    <row r="798033" spans="16:16" x14ac:dyDescent="0.3">
      <c r="P798033" s="83"/>
    </row>
    <row r="798034" spans="16:16" x14ac:dyDescent="0.3">
      <c r="P798034" s="83"/>
    </row>
    <row r="798035" spans="16:16" x14ac:dyDescent="0.3">
      <c r="P798035" s="83"/>
    </row>
    <row r="798036" spans="16:16" x14ac:dyDescent="0.3">
      <c r="P798036" s="83"/>
    </row>
    <row r="798037" spans="16:16" x14ac:dyDescent="0.3">
      <c r="P798037" s="83"/>
    </row>
    <row r="798038" spans="16:16" x14ac:dyDescent="0.3">
      <c r="P798038" s="83"/>
    </row>
    <row r="798039" spans="16:16" x14ac:dyDescent="0.3">
      <c r="P798039" s="83"/>
    </row>
    <row r="798040" spans="16:16" x14ac:dyDescent="0.3">
      <c r="P798040" s="83"/>
    </row>
    <row r="798041" spans="16:16" x14ac:dyDescent="0.3">
      <c r="P798041" s="83"/>
    </row>
    <row r="798042" spans="16:16" x14ac:dyDescent="0.3">
      <c r="P798042" s="83"/>
    </row>
    <row r="798043" spans="16:16" x14ac:dyDescent="0.3">
      <c r="P798043" s="83"/>
    </row>
    <row r="798044" spans="16:16" x14ac:dyDescent="0.3">
      <c r="P798044" s="83"/>
    </row>
    <row r="798045" spans="16:16" x14ac:dyDescent="0.3">
      <c r="P798045" s="83"/>
    </row>
    <row r="798046" spans="16:16" x14ac:dyDescent="0.3">
      <c r="P798046" s="83"/>
    </row>
    <row r="798047" spans="16:16" x14ac:dyDescent="0.3">
      <c r="P798047" s="83"/>
    </row>
    <row r="798048" spans="16:16" x14ac:dyDescent="0.3">
      <c r="P798048" s="83"/>
    </row>
    <row r="798049" spans="16:16" x14ac:dyDescent="0.3">
      <c r="P798049" s="83"/>
    </row>
    <row r="798050" spans="16:16" x14ac:dyDescent="0.3">
      <c r="P798050" s="83"/>
    </row>
    <row r="798051" spans="16:16" x14ac:dyDescent="0.3">
      <c r="P798051" s="83"/>
    </row>
    <row r="798052" spans="16:16" x14ac:dyDescent="0.3">
      <c r="P798052" s="83"/>
    </row>
    <row r="798053" spans="16:16" x14ac:dyDescent="0.3">
      <c r="P798053" s="83"/>
    </row>
    <row r="798054" spans="16:16" x14ac:dyDescent="0.3">
      <c r="P798054" s="83"/>
    </row>
    <row r="798055" spans="16:16" x14ac:dyDescent="0.3">
      <c r="P798055" s="83"/>
    </row>
    <row r="798056" spans="16:16" x14ac:dyDescent="0.3">
      <c r="P798056" s="83"/>
    </row>
    <row r="798057" spans="16:16" x14ac:dyDescent="0.3">
      <c r="P798057" s="83"/>
    </row>
    <row r="798058" spans="16:16" x14ac:dyDescent="0.3">
      <c r="P798058" s="83"/>
    </row>
    <row r="798059" spans="16:16" x14ac:dyDescent="0.3">
      <c r="P798059" s="83"/>
    </row>
    <row r="798060" spans="16:16" x14ac:dyDescent="0.3">
      <c r="P798060" s="83"/>
    </row>
    <row r="798061" spans="16:16" x14ac:dyDescent="0.3">
      <c r="P798061" s="83"/>
    </row>
    <row r="798062" spans="16:16" x14ac:dyDescent="0.3">
      <c r="P798062" s="83"/>
    </row>
    <row r="798063" spans="16:16" x14ac:dyDescent="0.3">
      <c r="P798063" s="83"/>
    </row>
    <row r="798064" spans="16:16" x14ac:dyDescent="0.3">
      <c r="P798064" s="83"/>
    </row>
    <row r="798065" spans="16:16" x14ac:dyDescent="0.3">
      <c r="P798065" s="83"/>
    </row>
    <row r="798066" spans="16:16" x14ac:dyDescent="0.3">
      <c r="P798066" s="83"/>
    </row>
    <row r="798067" spans="16:16" x14ac:dyDescent="0.3">
      <c r="P798067" s="83"/>
    </row>
    <row r="798068" spans="16:16" x14ac:dyDescent="0.3">
      <c r="P798068" s="83"/>
    </row>
    <row r="798069" spans="16:16" x14ac:dyDescent="0.3">
      <c r="P798069" s="83"/>
    </row>
    <row r="798070" spans="16:16" x14ac:dyDescent="0.3">
      <c r="P798070" s="83"/>
    </row>
    <row r="798071" spans="16:16" x14ac:dyDescent="0.3">
      <c r="P798071" s="83"/>
    </row>
    <row r="798072" spans="16:16" x14ac:dyDescent="0.3">
      <c r="P798072" s="83"/>
    </row>
    <row r="798073" spans="16:16" x14ac:dyDescent="0.3">
      <c r="P798073" s="83"/>
    </row>
    <row r="798074" spans="16:16" x14ac:dyDescent="0.3">
      <c r="P798074" s="83"/>
    </row>
    <row r="798075" spans="16:16" x14ac:dyDescent="0.3">
      <c r="P798075" s="83"/>
    </row>
    <row r="798076" spans="16:16" x14ac:dyDescent="0.3">
      <c r="P798076" s="83"/>
    </row>
    <row r="798077" spans="16:16" x14ac:dyDescent="0.3">
      <c r="P798077" s="83"/>
    </row>
    <row r="798078" spans="16:16" x14ac:dyDescent="0.3">
      <c r="P798078" s="83"/>
    </row>
    <row r="798079" spans="16:16" x14ac:dyDescent="0.3">
      <c r="P798079" s="83"/>
    </row>
    <row r="798080" spans="16:16" x14ac:dyDescent="0.3">
      <c r="P798080" s="83"/>
    </row>
    <row r="798081" spans="16:16" x14ac:dyDescent="0.3">
      <c r="P798081" s="83"/>
    </row>
    <row r="798082" spans="16:16" x14ac:dyDescent="0.3">
      <c r="P798082" s="83"/>
    </row>
    <row r="798083" spans="16:16" x14ac:dyDescent="0.3">
      <c r="P798083" s="83"/>
    </row>
    <row r="798084" spans="16:16" x14ac:dyDescent="0.3">
      <c r="P798084" s="83"/>
    </row>
    <row r="798085" spans="16:16" x14ac:dyDescent="0.3">
      <c r="P798085" s="83"/>
    </row>
    <row r="798086" spans="16:16" x14ac:dyDescent="0.3">
      <c r="P798086" s="83"/>
    </row>
    <row r="798087" spans="16:16" x14ac:dyDescent="0.3">
      <c r="P798087" s="83"/>
    </row>
    <row r="798088" spans="16:16" x14ac:dyDescent="0.3">
      <c r="P798088" s="83"/>
    </row>
    <row r="798089" spans="16:16" x14ac:dyDescent="0.3">
      <c r="P798089" s="83"/>
    </row>
    <row r="798090" spans="16:16" x14ac:dyDescent="0.3">
      <c r="P798090" s="83"/>
    </row>
    <row r="798091" spans="16:16" x14ac:dyDescent="0.3">
      <c r="P798091" s="83"/>
    </row>
    <row r="798092" spans="16:16" x14ac:dyDescent="0.3">
      <c r="P798092" s="83"/>
    </row>
    <row r="798093" spans="16:16" x14ac:dyDescent="0.3">
      <c r="P798093" s="83"/>
    </row>
    <row r="798094" spans="16:16" x14ac:dyDescent="0.3">
      <c r="P798094" s="83"/>
    </row>
    <row r="798095" spans="16:16" x14ac:dyDescent="0.3">
      <c r="P798095" s="83"/>
    </row>
    <row r="798096" spans="16:16" x14ac:dyDescent="0.3">
      <c r="P798096" s="83"/>
    </row>
    <row r="798097" spans="16:16" x14ac:dyDescent="0.3">
      <c r="P798097" s="83"/>
    </row>
    <row r="798098" spans="16:16" x14ac:dyDescent="0.3">
      <c r="P798098" s="83"/>
    </row>
    <row r="798099" spans="16:16" x14ac:dyDescent="0.3">
      <c r="P798099" s="83"/>
    </row>
    <row r="798100" spans="16:16" x14ac:dyDescent="0.3">
      <c r="P798100" s="83"/>
    </row>
    <row r="798101" spans="16:16" x14ac:dyDescent="0.3">
      <c r="P798101" s="83"/>
    </row>
    <row r="798102" spans="16:16" x14ac:dyDescent="0.3">
      <c r="P798102" s="83"/>
    </row>
    <row r="798103" spans="16:16" x14ac:dyDescent="0.3">
      <c r="P798103" s="83"/>
    </row>
    <row r="798104" spans="16:16" x14ac:dyDescent="0.3">
      <c r="P798104" s="83"/>
    </row>
    <row r="798105" spans="16:16" x14ac:dyDescent="0.3">
      <c r="P798105" s="83"/>
    </row>
    <row r="798106" spans="16:16" x14ac:dyDescent="0.3">
      <c r="P798106" s="83"/>
    </row>
    <row r="798107" spans="16:16" x14ac:dyDescent="0.3">
      <c r="P798107" s="83"/>
    </row>
    <row r="798108" spans="16:16" x14ac:dyDescent="0.3">
      <c r="P798108" s="83"/>
    </row>
    <row r="798109" spans="16:16" x14ac:dyDescent="0.3">
      <c r="P798109" s="83"/>
    </row>
    <row r="798110" spans="16:16" x14ac:dyDescent="0.3">
      <c r="P798110" s="83"/>
    </row>
    <row r="798111" spans="16:16" x14ac:dyDescent="0.3">
      <c r="P798111" s="83"/>
    </row>
    <row r="798112" spans="16:16" x14ac:dyDescent="0.3">
      <c r="P798112" s="83"/>
    </row>
    <row r="798113" spans="16:16" x14ac:dyDescent="0.3">
      <c r="P798113" s="83"/>
    </row>
    <row r="798114" spans="16:16" x14ac:dyDescent="0.3">
      <c r="P798114" s="83"/>
    </row>
    <row r="798115" spans="16:16" x14ac:dyDescent="0.3">
      <c r="P798115" s="83"/>
    </row>
    <row r="798116" spans="16:16" x14ac:dyDescent="0.3">
      <c r="P798116" s="83"/>
    </row>
    <row r="798117" spans="16:16" x14ac:dyDescent="0.3">
      <c r="P798117" s="83"/>
    </row>
    <row r="798118" spans="16:16" x14ac:dyDescent="0.3">
      <c r="P798118" s="83"/>
    </row>
    <row r="798119" spans="16:16" x14ac:dyDescent="0.3">
      <c r="P798119" s="83"/>
    </row>
    <row r="798120" spans="16:16" x14ac:dyDescent="0.3">
      <c r="P798120" s="83"/>
    </row>
    <row r="798121" spans="16:16" x14ac:dyDescent="0.3">
      <c r="P798121" s="83"/>
    </row>
    <row r="798122" spans="16:16" x14ac:dyDescent="0.3">
      <c r="P798122" s="83"/>
    </row>
    <row r="798123" spans="16:16" x14ac:dyDescent="0.3">
      <c r="P798123" s="83"/>
    </row>
    <row r="798124" spans="16:16" x14ac:dyDescent="0.3">
      <c r="P798124" s="83"/>
    </row>
    <row r="798125" spans="16:16" x14ac:dyDescent="0.3">
      <c r="P798125" s="83"/>
    </row>
    <row r="798126" spans="16:16" x14ac:dyDescent="0.3">
      <c r="P798126" s="83"/>
    </row>
    <row r="798127" spans="16:16" x14ac:dyDescent="0.3">
      <c r="P798127" s="83"/>
    </row>
    <row r="798128" spans="16:16" x14ac:dyDescent="0.3">
      <c r="P798128" s="83"/>
    </row>
    <row r="798129" spans="16:16" x14ac:dyDescent="0.3">
      <c r="P798129" s="83"/>
    </row>
    <row r="798130" spans="16:16" x14ac:dyDescent="0.3">
      <c r="P798130" s="83"/>
    </row>
    <row r="798131" spans="16:16" x14ac:dyDescent="0.3">
      <c r="P798131" s="83"/>
    </row>
    <row r="798132" spans="16:16" x14ac:dyDescent="0.3">
      <c r="P798132" s="83"/>
    </row>
    <row r="798133" spans="16:16" x14ac:dyDescent="0.3">
      <c r="P798133" s="83"/>
    </row>
    <row r="798134" spans="16:16" x14ac:dyDescent="0.3">
      <c r="P798134" s="83"/>
    </row>
    <row r="798135" spans="16:16" x14ac:dyDescent="0.3">
      <c r="P798135" s="83"/>
    </row>
    <row r="798136" spans="16:16" x14ac:dyDescent="0.3">
      <c r="P798136" s="83"/>
    </row>
    <row r="798137" spans="16:16" x14ac:dyDescent="0.3">
      <c r="P798137" s="83"/>
    </row>
    <row r="798138" spans="16:16" x14ac:dyDescent="0.3">
      <c r="P798138" s="83"/>
    </row>
    <row r="798139" spans="16:16" x14ac:dyDescent="0.3">
      <c r="P798139" s="83"/>
    </row>
    <row r="798140" spans="16:16" x14ac:dyDescent="0.3">
      <c r="P798140" s="83"/>
    </row>
    <row r="798141" spans="16:16" x14ac:dyDescent="0.3">
      <c r="P798141" s="83"/>
    </row>
    <row r="798142" spans="16:16" x14ac:dyDescent="0.3">
      <c r="P798142" s="83"/>
    </row>
    <row r="798143" spans="16:16" x14ac:dyDescent="0.3">
      <c r="P798143" s="83"/>
    </row>
    <row r="798144" spans="16:16" x14ac:dyDescent="0.3">
      <c r="P798144" s="83"/>
    </row>
    <row r="798145" spans="16:16" x14ac:dyDescent="0.3">
      <c r="P798145" s="83"/>
    </row>
    <row r="798146" spans="16:16" x14ac:dyDescent="0.3">
      <c r="P798146" s="83"/>
    </row>
    <row r="798147" spans="16:16" x14ac:dyDescent="0.3">
      <c r="P798147" s="83"/>
    </row>
    <row r="798148" spans="16:16" x14ac:dyDescent="0.3">
      <c r="P798148" s="83"/>
    </row>
    <row r="798149" spans="16:16" x14ac:dyDescent="0.3">
      <c r="P798149" s="83"/>
    </row>
    <row r="798150" spans="16:16" x14ac:dyDescent="0.3">
      <c r="P798150" s="83"/>
    </row>
    <row r="798151" spans="16:16" x14ac:dyDescent="0.3">
      <c r="P798151" s="83"/>
    </row>
    <row r="798152" spans="16:16" x14ac:dyDescent="0.3">
      <c r="P798152" s="83"/>
    </row>
    <row r="798153" spans="16:16" x14ac:dyDescent="0.3">
      <c r="P798153" s="83"/>
    </row>
    <row r="798154" spans="16:16" x14ac:dyDescent="0.3">
      <c r="P798154" s="83"/>
    </row>
    <row r="798155" spans="16:16" x14ac:dyDescent="0.3">
      <c r="P798155" s="83"/>
    </row>
    <row r="798156" spans="16:16" x14ac:dyDescent="0.3">
      <c r="P798156" s="83"/>
    </row>
    <row r="798157" spans="16:16" x14ac:dyDescent="0.3">
      <c r="P798157" s="83"/>
    </row>
    <row r="798158" spans="16:16" x14ac:dyDescent="0.3">
      <c r="P798158" s="83"/>
    </row>
    <row r="798159" spans="16:16" x14ac:dyDescent="0.3">
      <c r="P798159" s="83"/>
    </row>
    <row r="798160" spans="16:16" x14ac:dyDescent="0.3">
      <c r="P798160" s="83"/>
    </row>
    <row r="798161" spans="16:16" x14ac:dyDescent="0.3">
      <c r="P798161" s="83"/>
    </row>
    <row r="798162" spans="16:16" x14ac:dyDescent="0.3">
      <c r="P798162" s="83"/>
    </row>
    <row r="798163" spans="16:16" x14ac:dyDescent="0.3">
      <c r="P798163" s="83"/>
    </row>
    <row r="798164" spans="16:16" x14ac:dyDescent="0.3">
      <c r="P798164" s="83"/>
    </row>
    <row r="798165" spans="16:16" x14ac:dyDescent="0.3">
      <c r="P798165" s="83"/>
    </row>
    <row r="798166" spans="16:16" x14ac:dyDescent="0.3">
      <c r="P798166" s="83"/>
    </row>
    <row r="798167" spans="16:16" x14ac:dyDescent="0.3">
      <c r="P798167" s="83"/>
    </row>
    <row r="798168" spans="16:16" x14ac:dyDescent="0.3">
      <c r="P798168" s="83"/>
    </row>
    <row r="798169" spans="16:16" x14ac:dyDescent="0.3">
      <c r="P798169" s="83"/>
    </row>
    <row r="798170" spans="16:16" x14ac:dyDescent="0.3">
      <c r="P798170" s="83"/>
    </row>
    <row r="798171" spans="16:16" x14ac:dyDescent="0.3">
      <c r="P798171" s="83"/>
    </row>
    <row r="798172" spans="16:16" x14ac:dyDescent="0.3">
      <c r="P798172" s="83"/>
    </row>
    <row r="798173" spans="16:16" x14ac:dyDescent="0.3">
      <c r="P798173" s="83"/>
    </row>
    <row r="798174" spans="16:16" x14ac:dyDescent="0.3">
      <c r="P798174" s="83"/>
    </row>
    <row r="798175" spans="16:16" x14ac:dyDescent="0.3">
      <c r="P798175" s="83"/>
    </row>
    <row r="798176" spans="16:16" x14ac:dyDescent="0.3">
      <c r="P798176" s="83"/>
    </row>
    <row r="798177" spans="16:16" x14ac:dyDescent="0.3">
      <c r="P798177" s="83"/>
    </row>
    <row r="798178" spans="16:16" x14ac:dyDescent="0.3">
      <c r="P798178" s="83"/>
    </row>
    <row r="798179" spans="16:16" x14ac:dyDescent="0.3">
      <c r="P798179" s="83"/>
    </row>
    <row r="798180" spans="16:16" x14ac:dyDescent="0.3">
      <c r="P798180" s="83"/>
    </row>
    <row r="798181" spans="16:16" x14ac:dyDescent="0.3">
      <c r="P798181" s="83"/>
    </row>
    <row r="798182" spans="16:16" x14ac:dyDescent="0.3">
      <c r="P798182" s="83"/>
    </row>
    <row r="798183" spans="16:16" x14ac:dyDescent="0.3">
      <c r="P798183" s="83"/>
    </row>
    <row r="798184" spans="16:16" x14ac:dyDescent="0.3">
      <c r="P798184" s="83"/>
    </row>
    <row r="798185" spans="16:16" x14ac:dyDescent="0.3">
      <c r="P798185" s="83"/>
    </row>
    <row r="798186" spans="16:16" x14ac:dyDescent="0.3">
      <c r="P798186" s="83"/>
    </row>
    <row r="798187" spans="16:16" x14ac:dyDescent="0.3">
      <c r="P798187" s="83"/>
    </row>
    <row r="798188" spans="16:16" x14ac:dyDescent="0.3">
      <c r="P798188" s="83"/>
    </row>
    <row r="798189" spans="16:16" x14ac:dyDescent="0.3">
      <c r="P798189" s="83"/>
    </row>
    <row r="798190" spans="16:16" x14ac:dyDescent="0.3">
      <c r="P798190" s="83"/>
    </row>
    <row r="798191" spans="16:16" x14ac:dyDescent="0.3">
      <c r="P798191" s="83"/>
    </row>
    <row r="798192" spans="16:16" x14ac:dyDescent="0.3">
      <c r="P798192" s="83"/>
    </row>
    <row r="798193" spans="16:16" x14ac:dyDescent="0.3">
      <c r="P798193" s="83"/>
    </row>
    <row r="798194" spans="16:16" x14ac:dyDescent="0.3">
      <c r="P798194" s="83"/>
    </row>
    <row r="798195" spans="16:16" x14ac:dyDescent="0.3">
      <c r="P798195" s="83"/>
    </row>
    <row r="798196" spans="16:16" x14ac:dyDescent="0.3">
      <c r="P798196" s="83"/>
    </row>
    <row r="798197" spans="16:16" x14ac:dyDescent="0.3">
      <c r="P798197" s="83"/>
    </row>
    <row r="798198" spans="16:16" x14ac:dyDescent="0.3">
      <c r="P798198" s="83"/>
    </row>
    <row r="798199" spans="16:16" x14ac:dyDescent="0.3">
      <c r="P798199" s="83"/>
    </row>
    <row r="798200" spans="16:16" x14ac:dyDescent="0.3">
      <c r="P798200" s="83"/>
    </row>
    <row r="798201" spans="16:16" x14ac:dyDescent="0.3">
      <c r="P798201" s="83"/>
    </row>
    <row r="798202" spans="16:16" x14ac:dyDescent="0.3">
      <c r="P798202" s="83"/>
    </row>
    <row r="798203" spans="16:16" x14ac:dyDescent="0.3">
      <c r="P798203" s="83"/>
    </row>
    <row r="798204" spans="16:16" x14ac:dyDescent="0.3">
      <c r="P798204" s="83"/>
    </row>
    <row r="798205" spans="16:16" x14ac:dyDescent="0.3">
      <c r="P798205" s="83"/>
    </row>
    <row r="798206" spans="16:16" x14ac:dyDescent="0.3">
      <c r="P798206" s="83"/>
    </row>
    <row r="798207" spans="16:16" x14ac:dyDescent="0.3">
      <c r="P798207" s="83"/>
    </row>
    <row r="798208" spans="16:16" x14ac:dyDescent="0.3">
      <c r="P798208" s="83"/>
    </row>
    <row r="798209" spans="16:16" x14ac:dyDescent="0.3">
      <c r="P798209" s="83"/>
    </row>
    <row r="798210" spans="16:16" x14ac:dyDescent="0.3">
      <c r="P798210" s="83"/>
    </row>
    <row r="798211" spans="16:16" x14ac:dyDescent="0.3">
      <c r="P798211" s="83"/>
    </row>
    <row r="798212" spans="16:16" x14ac:dyDescent="0.3">
      <c r="P798212" s="83"/>
    </row>
    <row r="798213" spans="16:16" x14ac:dyDescent="0.3">
      <c r="P798213" s="83"/>
    </row>
    <row r="798214" spans="16:16" x14ac:dyDescent="0.3">
      <c r="P798214" s="83"/>
    </row>
    <row r="798215" spans="16:16" x14ac:dyDescent="0.3">
      <c r="P798215" s="83"/>
    </row>
    <row r="798216" spans="16:16" x14ac:dyDescent="0.3">
      <c r="P798216" s="83"/>
    </row>
    <row r="798217" spans="16:16" x14ac:dyDescent="0.3">
      <c r="P798217" s="83"/>
    </row>
    <row r="798218" spans="16:16" x14ac:dyDescent="0.3">
      <c r="P798218" s="83"/>
    </row>
    <row r="798219" spans="16:16" x14ac:dyDescent="0.3">
      <c r="P798219" s="83"/>
    </row>
    <row r="798220" spans="16:16" x14ac:dyDescent="0.3">
      <c r="P798220" s="83"/>
    </row>
    <row r="798221" spans="16:16" x14ac:dyDescent="0.3">
      <c r="P798221" s="83"/>
    </row>
    <row r="798222" spans="16:16" x14ac:dyDescent="0.3">
      <c r="P798222" s="83"/>
    </row>
    <row r="798223" spans="16:16" x14ac:dyDescent="0.3">
      <c r="P798223" s="83"/>
    </row>
    <row r="798224" spans="16:16" x14ac:dyDescent="0.3">
      <c r="P798224" s="83"/>
    </row>
    <row r="798225" spans="16:16" x14ac:dyDescent="0.3">
      <c r="P798225" s="83"/>
    </row>
    <row r="798226" spans="16:16" x14ac:dyDescent="0.3">
      <c r="P798226" s="83"/>
    </row>
    <row r="798227" spans="16:16" x14ac:dyDescent="0.3">
      <c r="P798227" s="83"/>
    </row>
    <row r="798228" spans="16:16" x14ac:dyDescent="0.3">
      <c r="P798228" s="83"/>
    </row>
    <row r="798229" spans="16:16" x14ac:dyDescent="0.3">
      <c r="P798229" s="83"/>
    </row>
    <row r="798230" spans="16:16" x14ac:dyDescent="0.3">
      <c r="P798230" s="83"/>
    </row>
    <row r="798231" spans="16:16" x14ac:dyDescent="0.3">
      <c r="P798231" s="83"/>
    </row>
    <row r="798232" spans="16:16" x14ac:dyDescent="0.3">
      <c r="P798232" s="83"/>
    </row>
    <row r="798233" spans="16:16" x14ac:dyDescent="0.3">
      <c r="P798233" s="83"/>
    </row>
    <row r="798234" spans="16:16" x14ac:dyDescent="0.3">
      <c r="P798234" s="83"/>
    </row>
    <row r="798235" spans="16:16" x14ac:dyDescent="0.3">
      <c r="P798235" s="83"/>
    </row>
    <row r="798236" spans="16:16" x14ac:dyDescent="0.3">
      <c r="P798236" s="83"/>
    </row>
    <row r="798237" spans="16:16" x14ac:dyDescent="0.3">
      <c r="P798237" s="83"/>
    </row>
    <row r="798238" spans="16:16" x14ac:dyDescent="0.3">
      <c r="P798238" s="83"/>
    </row>
    <row r="798239" spans="16:16" x14ac:dyDescent="0.3">
      <c r="P798239" s="83"/>
    </row>
    <row r="798240" spans="16:16" x14ac:dyDescent="0.3">
      <c r="P798240" s="83"/>
    </row>
    <row r="798241" spans="16:16" x14ac:dyDescent="0.3">
      <c r="P798241" s="83"/>
    </row>
    <row r="798242" spans="16:16" x14ac:dyDescent="0.3">
      <c r="P798242" s="83"/>
    </row>
    <row r="798243" spans="16:16" x14ac:dyDescent="0.3">
      <c r="P798243" s="83"/>
    </row>
    <row r="798244" spans="16:16" x14ac:dyDescent="0.3">
      <c r="P798244" s="83"/>
    </row>
    <row r="798245" spans="16:16" x14ac:dyDescent="0.3">
      <c r="P798245" s="83"/>
    </row>
    <row r="798246" spans="16:16" x14ac:dyDescent="0.3">
      <c r="P798246" s="83"/>
    </row>
    <row r="798247" spans="16:16" x14ac:dyDescent="0.3">
      <c r="P798247" s="83"/>
    </row>
    <row r="798248" spans="16:16" x14ac:dyDescent="0.3">
      <c r="P798248" s="83"/>
    </row>
    <row r="798249" spans="16:16" x14ac:dyDescent="0.3">
      <c r="P798249" s="83"/>
    </row>
    <row r="798250" spans="16:16" x14ac:dyDescent="0.3">
      <c r="P798250" s="83"/>
    </row>
    <row r="798251" spans="16:16" x14ac:dyDescent="0.3">
      <c r="P798251" s="83"/>
    </row>
    <row r="798252" spans="16:16" x14ac:dyDescent="0.3">
      <c r="P798252" s="83"/>
    </row>
    <row r="798253" spans="16:16" x14ac:dyDescent="0.3">
      <c r="P798253" s="83"/>
    </row>
    <row r="798254" spans="16:16" x14ac:dyDescent="0.3">
      <c r="P798254" s="83"/>
    </row>
    <row r="798255" spans="16:16" x14ac:dyDescent="0.3">
      <c r="P798255" s="83"/>
    </row>
    <row r="798256" spans="16:16" x14ac:dyDescent="0.3">
      <c r="P798256" s="83"/>
    </row>
    <row r="798257" spans="16:16" x14ac:dyDescent="0.3">
      <c r="P798257" s="83"/>
    </row>
    <row r="798258" spans="16:16" x14ac:dyDescent="0.3">
      <c r="P798258" s="83"/>
    </row>
    <row r="798259" spans="16:16" x14ac:dyDescent="0.3">
      <c r="P798259" s="83"/>
    </row>
    <row r="798260" spans="16:16" x14ac:dyDescent="0.3">
      <c r="P798260" s="83"/>
    </row>
    <row r="798261" spans="16:16" x14ac:dyDescent="0.3">
      <c r="P798261" s="83"/>
    </row>
    <row r="798262" spans="16:16" x14ac:dyDescent="0.3">
      <c r="P798262" s="83"/>
    </row>
    <row r="798263" spans="16:16" x14ac:dyDescent="0.3">
      <c r="P798263" s="83"/>
    </row>
    <row r="798264" spans="16:16" x14ac:dyDescent="0.3">
      <c r="P798264" s="83"/>
    </row>
    <row r="798265" spans="16:16" x14ac:dyDescent="0.3">
      <c r="P798265" s="83"/>
    </row>
    <row r="798266" spans="16:16" x14ac:dyDescent="0.3">
      <c r="P798266" s="83"/>
    </row>
    <row r="798267" spans="16:16" x14ac:dyDescent="0.3">
      <c r="P798267" s="83"/>
    </row>
    <row r="798268" spans="16:16" x14ac:dyDescent="0.3">
      <c r="P798268" s="83"/>
    </row>
    <row r="798269" spans="16:16" x14ac:dyDescent="0.3">
      <c r="P798269" s="83"/>
    </row>
    <row r="798270" spans="16:16" x14ac:dyDescent="0.3">
      <c r="P798270" s="83"/>
    </row>
    <row r="798271" spans="16:16" x14ac:dyDescent="0.3">
      <c r="P798271" s="83"/>
    </row>
    <row r="798272" spans="16:16" x14ac:dyDescent="0.3">
      <c r="P798272" s="83"/>
    </row>
    <row r="798273" spans="16:16" x14ac:dyDescent="0.3">
      <c r="P798273" s="83"/>
    </row>
    <row r="798274" spans="16:16" x14ac:dyDescent="0.3">
      <c r="P798274" s="83"/>
    </row>
    <row r="798275" spans="16:16" x14ac:dyDescent="0.3">
      <c r="P798275" s="83"/>
    </row>
    <row r="798276" spans="16:16" x14ac:dyDescent="0.3">
      <c r="P798276" s="83"/>
    </row>
    <row r="798277" spans="16:16" x14ac:dyDescent="0.3">
      <c r="P798277" s="83"/>
    </row>
    <row r="798278" spans="16:16" x14ac:dyDescent="0.3">
      <c r="P798278" s="83"/>
    </row>
    <row r="798279" spans="16:16" x14ac:dyDescent="0.3">
      <c r="P798279" s="83"/>
    </row>
    <row r="798280" spans="16:16" x14ac:dyDescent="0.3">
      <c r="P798280" s="83"/>
    </row>
    <row r="798281" spans="16:16" x14ac:dyDescent="0.3">
      <c r="P798281" s="83"/>
    </row>
    <row r="798282" spans="16:16" x14ac:dyDescent="0.3">
      <c r="P798282" s="83"/>
    </row>
    <row r="798283" spans="16:16" x14ac:dyDescent="0.3">
      <c r="P798283" s="83"/>
    </row>
    <row r="798284" spans="16:16" x14ac:dyDescent="0.3">
      <c r="P798284" s="83"/>
    </row>
    <row r="798285" spans="16:16" x14ac:dyDescent="0.3">
      <c r="P798285" s="83"/>
    </row>
    <row r="798286" spans="16:16" x14ac:dyDescent="0.3">
      <c r="P798286" s="83"/>
    </row>
    <row r="798287" spans="16:16" x14ac:dyDescent="0.3">
      <c r="P798287" s="83"/>
    </row>
    <row r="798288" spans="16:16" x14ac:dyDescent="0.3">
      <c r="P798288" s="83"/>
    </row>
    <row r="798289" spans="16:16" x14ac:dyDescent="0.3">
      <c r="P798289" s="83"/>
    </row>
    <row r="798290" spans="16:16" x14ac:dyDescent="0.3">
      <c r="P798290" s="83"/>
    </row>
    <row r="798291" spans="16:16" x14ac:dyDescent="0.3">
      <c r="P798291" s="83"/>
    </row>
    <row r="798292" spans="16:16" x14ac:dyDescent="0.3">
      <c r="P798292" s="83"/>
    </row>
    <row r="798293" spans="16:16" x14ac:dyDescent="0.3">
      <c r="P798293" s="83"/>
    </row>
    <row r="798294" spans="16:16" x14ac:dyDescent="0.3">
      <c r="P798294" s="83"/>
    </row>
    <row r="798295" spans="16:16" x14ac:dyDescent="0.3">
      <c r="P798295" s="83"/>
    </row>
    <row r="798296" spans="16:16" x14ac:dyDescent="0.3">
      <c r="P798296" s="83"/>
    </row>
    <row r="798297" spans="16:16" x14ac:dyDescent="0.3">
      <c r="P798297" s="83"/>
    </row>
    <row r="798298" spans="16:16" x14ac:dyDescent="0.3">
      <c r="P798298" s="83"/>
    </row>
    <row r="798299" spans="16:16" x14ac:dyDescent="0.3">
      <c r="P798299" s="83"/>
    </row>
    <row r="798300" spans="16:16" x14ac:dyDescent="0.3">
      <c r="P798300" s="83"/>
    </row>
    <row r="798301" spans="16:16" x14ac:dyDescent="0.3">
      <c r="P798301" s="83"/>
    </row>
    <row r="798302" spans="16:16" x14ac:dyDescent="0.3">
      <c r="P798302" s="83"/>
    </row>
    <row r="798303" spans="16:16" x14ac:dyDescent="0.3">
      <c r="P798303" s="83"/>
    </row>
    <row r="798304" spans="16:16" x14ac:dyDescent="0.3">
      <c r="P798304" s="83"/>
    </row>
    <row r="798305" spans="16:16" x14ac:dyDescent="0.3">
      <c r="P798305" s="83"/>
    </row>
    <row r="798306" spans="16:16" x14ac:dyDescent="0.3">
      <c r="P798306" s="83"/>
    </row>
    <row r="798307" spans="16:16" x14ac:dyDescent="0.3">
      <c r="P798307" s="83"/>
    </row>
    <row r="798308" spans="16:16" x14ac:dyDescent="0.3">
      <c r="P798308" s="83"/>
    </row>
    <row r="798309" spans="16:16" x14ac:dyDescent="0.3">
      <c r="P798309" s="83"/>
    </row>
    <row r="798310" spans="16:16" x14ac:dyDescent="0.3">
      <c r="P798310" s="83"/>
    </row>
    <row r="798311" spans="16:16" x14ac:dyDescent="0.3">
      <c r="P798311" s="83"/>
    </row>
    <row r="798312" spans="16:16" x14ac:dyDescent="0.3">
      <c r="P798312" s="83"/>
    </row>
    <row r="798313" spans="16:16" x14ac:dyDescent="0.3">
      <c r="P798313" s="83"/>
    </row>
    <row r="798314" spans="16:16" x14ac:dyDescent="0.3">
      <c r="P798314" s="83"/>
    </row>
    <row r="798315" spans="16:16" x14ac:dyDescent="0.3">
      <c r="P798315" s="83"/>
    </row>
    <row r="798316" spans="16:16" x14ac:dyDescent="0.3">
      <c r="P798316" s="83"/>
    </row>
    <row r="798317" spans="16:16" x14ac:dyDescent="0.3">
      <c r="P798317" s="83"/>
    </row>
    <row r="798318" spans="16:16" x14ac:dyDescent="0.3">
      <c r="P798318" s="83"/>
    </row>
    <row r="798319" spans="16:16" x14ac:dyDescent="0.3">
      <c r="P798319" s="83"/>
    </row>
    <row r="798320" spans="16:16" x14ac:dyDescent="0.3">
      <c r="P798320" s="83"/>
    </row>
    <row r="798321" spans="16:16" x14ac:dyDescent="0.3">
      <c r="P798321" s="83"/>
    </row>
    <row r="798322" spans="16:16" x14ac:dyDescent="0.3">
      <c r="P798322" s="83"/>
    </row>
    <row r="798323" spans="16:16" x14ac:dyDescent="0.3">
      <c r="P798323" s="83"/>
    </row>
    <row r="798324" spans="16:16" x14ac:dyDescent="0.3">
      <c r="P798324" s="83"/>
    </row>
    <row r="798325" spans="16:16" x14ac:dyDescent="0.3">
      <c r="P798325" s="83"/>
    </row>
    <row r="798326" spans="16:16" x14ac:dyDescent="0.3">
      <c r="P798326" s="83"/>
    </row>
    <row r="798327" spans="16:16" x14ac:dyDescent="0.3">
      <c r="P798327" s="83"/>
    </row>
    <row r="798328" spans="16:16" x14ac:dyDescent="0.3">
      <c r="P798328" s="83"/>
    </row>
    <row r="798329" spans="16:16" x14ac:dyDescent="0.3">
      <c r="P798329" s="83"/>
    </row>
    <row r="798330" spans="16:16" x14ac:dyDescent="0.3">
      <c r="P798330" s="83"/>
    </row>
    <row r="798331" spans="16:16" x14ac:dyDescent="0.3">
      <c r="P798331" s="83"/>
    </row>
    <row r="798332" spans="16:16" x14ac:dyDescent="0.3">
      <c r="P798332" s="83"/>
    </row>
    <row r="798333" spans="16:16" x14ac:dyDescent="0.3">
      <c r="P798333" s="83"/>
    </row>
    <row r="798334" spans="16:16" x14ac:dyDescent="0.3">
      <c r="P798334" s="83"/>
    </row>
    <row r="798335" spans="16:16" x14ac:dyDescent="0.3">
      <c r="P798335" s="83"/>
    </row>
    <row r="798336" spans="16:16" x14ac:dyDescent="0.3">
      <c r="P798336" s="83"/>
    </row>
    <row r="798337" spans="16:16" x14ac:dyDescent="0.3">
      <c r="P798337" s="83"/>
    </row>
    <row r="798338" spans="16:16" x14ac:dyDescent="0.3">
      <c r="P798338" s="83"/>
    </row>
    <row r="798339" spans="16:16" x14ac:dyDescent="0.3">
      <c r="P798339" s="83"/>
    </row>
    <row r="798340" spans="16:16" x14ac:dyDescent="0.3">
      <c r="P798340" s="83"/>
    </row>
    <row r="798341" spans="16:16" x14ac:dyDescent="0.3">
      <c r="P798341" s="83"/>
    </row>
    <row r="798342" spans="16:16" x14ac:dyDescent="0.3">
      <c r="P798342" s="83"/>
    </row>
    <row r="798343" spans="16:16" x14ac:dyDescent="0.3">
      <c r="P798343" s="83"/>
    </row>
    <row r="798344" spans="16:16" x14ac:dyDescent="0.3">
      <c r="P798344" s="83"/>
    </row>
    <row r="798345" spans="16:16" x14ac:dyDescent="0.3">
      <c r="P798345" s="83"/>
    </row>
    <row r="798346" spans="16:16" x14ac:dyDescent="0.3">
      <c r="P798346" s="83"/>
    </row>
    <row r="798347" spans="16:16" x14ac:dyDescent="0.3">
      <c r="P798347" s="83"/>
    </row>
    <row r="798348" spans="16:16" x14ac:dyDescent="0.3">
      <c r="P798348" s="83"/>
    </row>
    <row r="798349" spans="16:16" x14ac:dyDescent="0.3">
      <c r="P798349" s="83"/>
    </row>
    <row r="798350" spans="16:16" x14ac:dyDescent="0.3">
      <c r="P798350" s="83"/>
    </row>
    <row r="798351" spans="16:16" x14ac:dyDescent="0.3">
      <c r="P798351" s="83"/>
    </row>
    <row r="798352" spans="16:16" x14ac:dyDescent="0.3">
      <c r="P798352" s="83"/>
    </row>
    <row r="798353" spans="16:16" x14ac:dyDescent="0.3">
      <c r="P798353" s="83"/>
    </row>
    <row r="798354" spans="16:16" x14ac:dyDescent="0.3">
      <c r="P798354" s="83"/>
    </row>
    <row r="798355" spans="16:16" x14ac:dyDescent="0.3">
      <c r="P798355" s="83"/>
    </row>
    <row r="798356" spans="16:16" x14ac:dyDescent="0.3">
      <c r="P798356" s="83"/>
    </row>
    <row r="798357" spans="16:16" x14ac:dyDescent="0.3">
      <c r="P798357" s="83"/>
    </row>
    <row r="798358" spans="16:16" x14ac:dyDescent="0.3">
      <c r="P798358" s="83"/>
    </row>
    <row r="798359" spans="16:16" x14ac:dyDescent="0.3">
      <c r="P798359" s="83"/>
    </row>
    <row r="798360" spans="16:16" x14ac:dyDescent="0.3">
      <c r="P798360" s="83"/>
    </row>
    <row r="798361" spans="16:16" x14ac:dyDescent="0.3">
      <c r="P798361" s="83"/>
    </row>
    <row r="798362" spans="16:16" x14ac:dyDescent="0.3">
      <c r="P798362" s="83"/>
    </row>
    <row r="798363" spans="16:16" x14ac:dyDescent="0.3">
      <c r="P798363" s="83"/>
    </row>
    <row r="798364" spans="16:16" x14ac:dyDescent="0.3">
      <c r="P798364" s="83"/>
    </row>
    <row r="798365" spans="16:16" x14ac:dyDescent="0.3">
      <c r="P798365" s="83"/>
    </row>
    <row r="798366" spans="16:16" x14ac:dyDescent="0.3">
      <c r="P798366" s="83"/>
    </row>
    <row r="798367" spans="16:16" x14ac:dyDescent="0.3">
      <c r="P798367" s="83"/>
    </row>
    <row r="798368" spans="16:16" x14ac:dyDescent="0.3">
      <c r="P798368" s="83"/>
    </row>
    <row r="798369" spans="16:16" x14ac:dyDescent="0.3">
      <c r="P798369" s="83"/>
    </row>
    <row r="798370" spans="16:16" x14ac:dyDescent="0.3">
      <c r="P798370" s="83"/>
    </row>
    <row r="798371" spans="16:16" x14ac:dyDescent="0.3">
      <c r="P798371" s="83"/>
    </row>
    <row r="798372" spans="16:16" x14ac:dyDescent="0.3">
      <c r="P798372" s="83"/>
    </row>
    <row r="798373" spans="16:16" x14ac:dyDescent="0.3">
      <c r="P798373" s="83"/>
    </row>
    <row r="798374" spans="16:16" x14ac:dyDescent="0.3">
      <c r="P798374" s="83"/>
    </row>
    <row r="798375" spans="16:16" x14ac:dyDescent="0.3">
      <c r="P798375" s="83"/>
    </row>
    <row r="798376" spans="16:16" x14ac:dyDescent="0.3">
      <c r="P798376" s="83"/>
    </row>
    <row r="798377" spans="16:16" x14ac:dyDescent="0.3">
      <c r="P798377" s="83"/>
    </row>
    <row r="798378" spans="16:16" x14ac:dyDescent="0.3">
      <c r="P798378" s="83"/>
    </row>
    <row r="798379" spans="16:16" x14ac:dyDescent="0.3">
      <c r="P798379" s="83"/>
    </row>
    <row r="798380" spans="16:16" x14ac:dyDescent="0.3">
      <c r="P798380" s="83"/>
    </row>
    <row r="798381" spans="16:16" x14ac:dyDescent="0.3">
      <c r="P798381" s="83"/>
    </row>
    <row r="798382" spans="16:16" x14ac:dyDescent="0.3">
      <c r="P798382" s="83"/>
    </row>
    <row r="798383" spans="16:16" x14ac:dyDescent="0.3">
      <c r="P798383" s="83"/>
    </row>
    <row r="798384" spans="16:16" x14ac:dyDescent="0.3">
      <c r="P798384" s="83"/>
    </row>
    <row r="798385" spans="16:16" x14ac:dyDescent="0.3">
      <c r="P798385" s="83"/>
    </row>
    <row r="798386" spans="16:16" x14ac:dyDescent="0.3">
      <c r="P798386" s="83"/>
    </row>
    <row r="798387" spans="16:16" x14ac:dyDescent="0.3">
      <c r="P798387" s="83"/>
    </row>
    <row r="798388" spans="16:16" x14ac:dyDescent="0.3">
      <c r="P798388" s="83"/>
    </row>
    <row r="798389" spans="16:16" x14ac:dyDescent="0.3">
      <c r="P798389" s="83"/>
    </row>
    <row r="798390" spans="16:16" x14ac:dyDescent="0.3">
      <c r="P798390" s="83"/>
    </row>
    <row r="798391" spans="16:16" x14ac:dyDescent="0.3">
      <c r="P798391" s="83"/>
    </row>
    <row r="798392" spans="16:16" x14ac:dyDescent="0.3">
      <c r="P798392" s="83"/>
    </row>
    <row r="798393" spans="16:16" x14ac:dyDescent="0.3">
      <c r="P798393" s="83"/>
    </row>
    <row r="798394" spans="16:16" x14ac:dyDescent="0.3">
      <c r="P798394" s="83"/>
    </row>
    <row r="798395" spans="16:16" x14ac:dyDescent="0.3">
      <c r="P798395" s="83"/>
    </row>
    <row r="798396" spans="16:16" x14ac:dyDescent="0.3">
      <c r="P798396" s="83"/>
    </row>
    <row r="798397" spans="16:16" x14ac:dyDescent="0.3">
      <c r="P798397" s="83"/>
    </row>
    <row r="798398" spans="16:16" x14ac:dyDescent="0.3">
      <c r="P798398" s="83"/>
    </row>
    <row r="798399" spans="16:16" x14ac:dyDescent="0.3">
      <c r="P798399" s="83"/>
    </row>
    <row r="798400" spans="16:16" x14ac:dyDescent="0.3">
      <c r="P798400" s="83"/>
    </row>
    <row r="798401" spans="16:16" x14ac:dyDescent="0.3">
      <c r="P798401" s="83"/>
    </row>
    <row r="798402" spans="16:16" x14ac:dyDescent="0.3">
      <c r="P798402" s="83"/>
    </row>
    <row r="798403" spans="16:16" x14ac:dyDescent="0.3">
      <c r="P798403" s="83"/>
    </row>
    <row r="798404" spans="16:16" x14ac:dyDescent="0.3">
      <c r="P798404" s="83"/>
    </row>
    <row r="798405" spans="16:16" x14ac:dyDescent="0.3">
      <c r="P798405" s="83"/>
    </row>
    <row r="798406" spans="16:16" x14ac:dyDescent="0.3">
      <c r="P798406" s="83"/>
    </row>
    <row r="798407" spans="16:16" x14ac:dyDescent="0.3">
      <c r="P798407" s="83"/>
    </row>
    <row r="798408" spans="16:16" x14ac:dyDescent="0.3">
      <c r="P798408" s="83"/>
    </row>
    <row r="798409" spans="16:16" x14ac:dyDescent="0.3">
      <c r="P798409" s="83"/>
    </row>
    <row r="798410" spans="16:16" x14ac:dyDescent="0.3">
      <c r="P798410" s="83"/>
    </row>
    <row r="798411" spans="16:16" x14ac:dyDescent="0.3">
      <c r="P798411" s="83"/>
    </row>
    <row r="798412" spans="16:16" x14ac:dyDescent="0.3">
      <c r="P798412" s="83"/>
    </row>
    <row r="798413" spans="16:16" x14ac:dyDescent="0.3">
      <c r="P798413" s="83"/>
    </row>
    <row r="798414" spans="16:16" x14ac:dyDescent="0.3">
      <c r="P798414" s="83"/>
    </row>
    <row r="798415" spans="16:16" x14ac:dyDescent="0.3">
      <c r="P798415" s="83"/>
    </row>
    <row r="798416" spans="16:16" x14ac:dyDescent="0.3">
      <c r="P798416" s="83"/>
    </row>
    <row r="798417" spans="16:16" x14ac:dyDescent="0.3">
      <c r="P798417" s="83"/>
    </row>
    <row r="798418" spans="16:16" x14ac:dyDescent="0.3">
      <c r="P798418" s="83"/>
    </row>
    <row r="798419" spans="16:16" x14ac:dyDescent="0.3">
      <c r="P798419" s="83"/>
    </row>
    <row r="798420" spans="16:16" x14ac:dyDescent="0.3">
      <c r="P798420" s="83"/>
    </row>
    <row r="798421" spans="16:16" x14ac:dyDescent="0.3">
      <c r="P798421" s="83"/>
    </row>
    <row r="798422" spans="16:16" x14ac:dyDescent="0.3">
      <c r="P798422" s="83"/>
    </row>
    <row r="798423" spans="16:16" x14ac:dyDescent="0.3">
      <c r="P798423" s="83"/>
    </row>
    <row r="798424" spans="16:16" x14ac:dyDescent="0.3">
      <c r="P798424" s="83"/>
    </row>
    <row r="798425" spans="16:16" x14ac:dyDescent="0.3">
      <c r="P798425" s="83"/>
    </row>
    <row r="798426" spans="16:16" x14ac:dyDescent="0.3">
      <c r="P798426" s="83"/>
    </row>
    <row r="798427" spans="16:16" x14ac:dyDescent="0.3">
      <c r="P798427" s="83"/>
    </row>
    <row r="798428" spans="16:16" x14ac:dyDescent="0.3">
      <c r="P798428" s="83"/>
    </row>
    <row r="798429" spans="16:16" x14ac:dyDescent="0.3">
      <c r="P798429" s="83"/>
    </row>
    <row r="798430" spans="16:16" x14ac:dyDescent="0.3">
      <c r="P798430" s="83"/>
    </row>
    <row r="798431" spans="16:16" x14ac:dyDescent="0.3">
      <c r="P798431" s="83"/>
    </row>
    <row r="798432" spans="16:16" x14ac:dyDescent="0.3">
      <c r="P798432" s="83"/>
    </row>
    <row r="798433" spans="16:16" x14ac:dyDescent="0.3">
      <c r="P798433" s="83"/>
    </row>
    <row r="798434" spans="16:16" x14ac:dyDescent="0.3">
      <c r="P798434" s="83"/>
    </row>
    <row r="798435" spans="16:16" x14ac:dyDescent="0.3">
      <c r="P798435" s="83"/>
    </row>
    <row r="798436" spans="16:16" x14ac:dyDescent="0.3">
      <c r="P798436" s="83"/>
    </row>
    <row r="798437" spans="16:16" x14ac:dyDescent="0.3">
      <c r="P798437" s="83"/>
    </row>
    <row r="798438" spans="16:16" x14ac:dyDescent="0.3">
      <c r="P798438" s="83"/>
    </row>
    <row r="798439" spans="16:16" x14ac:dyDescent="0.3">
      <c r="P798439" s="83"/>
    </row>
    <row r="798440" spans="16:16" x14ac:dyDescent="0.3">
      <c r="P798440" s="83"/>
    </row>
    <row r="798441" spans="16:16" x14ac:dyDescent="0.3">
      <c r="P798441" s="83"/>
    </row>
    <row r="798442" spans="16:16" x14ac:dyDescent="0.3">
      <c r="P798442" s="83"/>
    </row>
    <row r="798443" spans="16:16" x14ac:dyDescent="0.3">
      <c r="P798443" s="83"/>
    </row>
    <row r="798444" spans="16:16" x14ac:dyDescent="0.3">
      <c r="P798444" s="83"/>
    </row>
    <row r="798445" spans="16:16" x14ac:dyDescent="0.3">
      <c r="P798445" s="83"/>
    </row>
    <row r="798446" spans="16:16" x14ac:dyDescent="0.3">
      <c r="P798446" s="83"/>
    </row>
    <row r="798447" spans="16:16" x14ac:dyDescent="0.3">
      <c r="P798447" s="83"/>
    </row>
    <row r="798448" spans="16:16" x14ac:dyDescent="0.3">
      <c r="P798448" s="83"/>
    </row>
    <row r="798449" spans="16:16" x14ac:dyDescent="0.3">
      <c r="P798449" s="83"/>
    </row>
    <row r="798450" spans="16:16" x14ac:dyDescent="0.3">
      <c r="P798450" s="83"/>
    </row>
    <row r="798451" spans="16:16" x14ac:dyDescent="0.3">
      <c r="P798451" s="83"/>
    </row>
    <row r="798452" spans="16:16" x14ac:dyDescent="0.3">
      <c r="P798452" s="83"/>
    </row>
    <row r="798453" spans="16:16" x14ac:dyDescent="0.3">
      <c r="P798453" s="83"/>
    </row>
    <row r="798454" spans="16:16" x14ac:dyDescent="0.3">
      <c r="P798454" s="83"/>
    </row>
    <row r="798455" spans="16:16" x14ac:dyDescent="0.3">
      <c r="P798455" s="83"/>
    </row>
    <row r="798456" spans="16:16" x14ac:dyDescent="0.3">
      <c r="P798456" s="83"/>
    </row>
    <row r="798457" spans="16:16" x14ac:dyDescent="0.3">
      <c r="P798457" s="83"/>
    </row>
    <row r="798458" spans="16:16" x14ac:dyDescent="0.3">
      <c r="P798458" s="83"/>
    </row>
    <row r="798459" spans="16:16" x14ac:dyDescent="0.3">
      <c r="P798459" s="83"/>
    </row>
    <row r="798460" spans="16:16" x14ac:dyDescent="0.3">
      <c r="P798460" s="83"/>
    </row>
    <row r="798461" spans="16:16" x14ac:dyDescent="0.3">
      <c r="P798461" s="83"/>
    </row>
    <row r="798462" spans="16:16" x14ac:dyDescent="0.3">
      <c r="P798462" s="83"/>
    </row>
    <row r="798463" spans="16:16" x14ac:dyDescent="0.3">
      <c r="P798463" s="83"/>
    </row>
    <row r="798464" spans="16:16" x14ac:dyDescent="0.3">
      <c r="P798464" s="83"/>
    </row>
    <row r="798465" spans="16:16" x14ac:dyDescent="0.3">
      <c r="P798465" s="83"/>
    </row>
    <row r="798466" spans="16:16" x14ac:dyDescent="0.3">
      <c r="P798466" s="83"/>
    </row>
    <row r="798467" spans="16:16" x14ac:dyDescent="0.3">
      <c r="P798467" s="83"/>
    </row>
    <row r="798468" spans="16:16" x14ac:dyDescent="0.3">
      <c r="P798468" s="83"/>
    </row>
    <row r="798469" spans="16:16" x14ac:dyDescent="0.3">
      <c r="P798469" s="83"/>
    </row>
    <row r="798470" spans="16:16" x14ac:dyDescent="0.3">
      <c r="P798470" s="83"/>
    </row>
    <row r="798471" spans="16:16" x14ac:dyDescent="0.3">
      <c r="P798471" s="83"/>
    </row>
    <row r="798472" spans="16:16" x14ac:dyDescent="0.3">
      <c r="P798472" s="83"/>
    </row>
    <row r="798473" spans="16:16" x14ac:dyDescent="0.3">
      <c r="P798473" s="83"/>
    </row>
    <row r="798474" spans="16:16" x14ac:dyDescent="0.3">
      <c r="P798474" s="83"/>
    </row>
    <row r="798475" spans="16:16" x14ac:dyDescent="0.3">
      <c r="P798475" s="83"/>
    </row>
    <row r="798476" spans="16:16" x14ac:dyDescent="0.3">
      <c r="P798476" s="83"/>
    </row>
    <row r="798477" spans="16:16" x14ac:dyDescent="0.3">
      <c r="P798477" s="83"/>
    </row>
    <row r="798478" spans="16:16" x14ac:dyDescent="0.3">
      <c r="P798478" s="83"/>
    </row>
    <row r="798479" spans="16:16" x14ac:dyDescent="0.3">
      <c r="P798479" s="83"/>
    </row>
    <row r="798480" spans="16:16" x14ac:dyDescent="0.3">
      <c r="P798480" s="83"/>
    </row>
    <row r="798481" spans="16:16" x14ac:dyDescent="0.3">
      <c r="P798481" s="83"/>
    </row>
    <row r="798482" spans="16:16" x14ac:dyDescent="0.3">
      <c r="P798482" s="83"/>
    </row>
    <row r="798483" spans="16:16" x14ac:dyDescent="0.3">
      <c r="P798483" s="83"/>
    </row>
    <row r="798484" spans="16:16" x14ac:dyDescent="0.3">
      <c r="P798484" s="83"/>
    </row>
    <row r="798485" spans="16:16" x14ac:dyDescent="0.3">
      <c r="P798485" s="83"/>
    </row>
    <row r="798486" spans="16:16" x14ac:dyDescent="0.3">
      <c r="P798486" s="83"/>
    </row>
    <row r="798487" spans="16:16" x14ac:dyDescent="0.3">
      <c r="P798487" s="83"/>
    </row>
    <row r="798488" spans="16:16" x14ac:dyDescent="0.3">
      <c r="P798488" s="83"/>
    </row>
    <row r="798489" spans="16:16" x14ac:dyDescent="0.3">
      <c r="P798489" s="83"/>
    </row>
    <row r="798490" spans="16:16" x14ac:dyDescent="0.3">
      <c r="P798490" s="83"/>
    </row>
    <row r="798491" spans="16:16" x14ac:dyDescent="0.3">
      <c r="P798491" s="83"/>
    </row>
    <row r="798492" spans="16:16" x14ac:dyDescent="0.3">
      <c r="P798492" s="83"/>
    </row>
    <row r="798493" spans="16:16" x14ac:dyDescent="0.3">
      <c r="P798493" s="83"/>
    </row>
    <row r="798494" spans="16:16" x14ac:dyDescent="0.3">
      <c r="P798494" s="83"/>
    </row>
    <row r="798495" spans="16:16" x14ac:dyDescent="0.3">
      <c r="P798495" s="83"/>
    </row>
    <row r="798496" spans="16:16" x14ac:dyDescent="0.3">
      <c r="P798496" s="83"/>
    </row>
    <row r="798497" spans="16:16" x14ac:dyDescent="0.3">
      <c r="P798497" s="83"/>
    </row>
    <row r="798498" spans="16:16" x14ac:dyDescent="0.3">
      <c r="P798498" s="83"/>
    </row>
    <row r="798499" spans="16:16" x14ac:dyDescent="0.3">
      <c r="P798499" s="83"/>
    </row>
    <row r="798500" spans="16:16" x14ac:dyDescent="0.3">
      <c r="P798500" s="83"/>
    </row>
    <row r="798501" spans="16:16" x14ac:dyDescent="0.3">
      <c r="P798501" s="83"/>
    </row>
    <row r="798502" spans="16:16" x14ac:dyDescent="0.3">
      <c r="P798502" s="83"/>
    </row>
    <row r="798503" spans="16:16" x14ac:dyDescent="0.3">
      <c r="P798503" s="83"/>
    </row>
    <row r="798504" spans="16:16" x14ac:dyDescent="0.3">
      <c r="P798504" s="83"/>
    </row>
    <row r="798505" spans="16:16" x14ac:dyDescent="0.3">
      <c r="P798505" s="83"/>
    </row>
    <row r="798506" spans="16:16" x14ac:dyDescent="0.3">
      <c r="P798506" s="83"/>
    </row>
    <row r="798507" spans="16:16" x14ac:dyDescent="0.3">
      <c r="P798507" s="83"/>
    </row>
    <row r="798508" spans="16:16" x14ac:dyDescent="0.3">
      <c r="P798508" s="83"/>
    </row>
    <row r="798509" spans="16:16" x14ac:dyDescent="0.3">
      <c r="P798509" s="83"/>
    </row>
    <row r="798510" spans="16:16" x14ac:dyDescent="0.3">
      <c r="P798510" s="83"/>
    </row>
    <row r="798511" spans="16:16" x14ac:dyDescent="0.3">
      <c r="P798511" s="83"/>
    </row>
    <row r="798512" spans="16:16" x14ac:dyDescent="0.3">
      <c r="P798512" s="83"/>
    </row>
    <row r="798513" spans="16:16" x14ac:dyDescent="0.3">
      <c r="P798513" s="83"/>
    </row>
    <row r="798514" spans="16:16" x14ac:dyDescent="0.3">
      <c r="P798514" s="83"/>
    </row>
    <row r="798515" spans="16:16" x14ac:dyDescent="0.3">
      <c r="P798515" s="83"/>
    </row>
    <row r="798516" spans="16:16" x14ac:dyDescent="0.3">
      <c r="P798516" s="83"/>
    </row>
    <row r="798517" spans="16:16" x14ac:dyDescent="0.3">
      <c r="P798517" s="83"/>
    </row>
    <row r="798518" spans="16:16" x14ac:dyDescent="0.3">
      <c r="P798518" s="83"/>
    </row>
    <row r="798519" spans="16:16" x14ac:dyDescent="0.3">
      <c r="P798519" s="83"/>
    </row>
    <row r="798520" spans="16:16" x14ac:dyDescent="0.3">
      <c r="P798520" s="83"/>
    </row>
    <row r="798521" spans="16:16" x14ac:dyDescent="0.3">
      <c r="P798521" s="83"/>
    </row>
    <row r="798522" spans="16:16" x14ac:dyDescent="0.3">
      <c r="P798522" s="83"/>
    </row>
    <row r="798523" spans="16:16" x14ac:dyDescent="0.3">
      <c r="P798523" s="83"/>
    </row>
    <row r="798524" spans="16:16" x14ac:dyDescent="0.3">
      <c r="P798524" s="83"/>
    </row>
    <row r="798525" spans="16:16" x14ac:dyDescent="0.3">
      <c r="P798525" s="83"/>
    </row>
    <row r="798526" spans="16:16" x14ac:dyDescent="0.3">
      <c r="P798526" s="83"/>
    </row>
    <row r="798527" spans="16:16" x14ac:dyDescent="0.3">
      <c r="P798527" s="83"/>
    </row>
    <row r="798528" spans="16:16" x14ac:dyDescent="0.3">
      <c r="P798528" s="83"/>
    </row>
    <row r="798529" spans="16:16" x14ac:dyDescent="0.3">
      <c r="P798529" s="83"/>
    </row>
    <row r="798530" spans="16:16" x14ac:dyDescent="0.3">
      <c r="P798530" s="83"/>
    </row>
    <row r="798531" spans="16:16" x14ac:dyDescent="0.3">
      <c r="P798531" s="83"/>
    </row>
    <row r="798532" spans="16:16" x14ac:dyDescent="0.3">
      <c r="P798532" s="83"/>
    </row>
    <row r="798533" spans="16:16" x14ac:dyDescent="0.3">
      <c r="P798533" s="83"/>
    </row>
    <row r="798534" spans="16:16" x14ac:dyDescent="0.3">
      <c r="P798534" s="83"/>
    </row>
    <row r="798535" spans="16:16" x14ac:dyDescent="0.3">
      <c r="P798535" s="83"/>
    </row>
    <row r="798536" spans="16:16" x14ac:dyDescent="0.3">
      <c r="P798536" s="83"/>
    </row>
    <row r="798537" spans="16:16" x14ac:dyDescent="0.3">
      <c r="P798537" s="83"/>
    </row>
    <row r="798538" spans="16:16" x14ac:dyDescent="0.3">
      <c r="P798538" s="83"/>
    </row>
    <row r="798539" spans="16:16" x14ac:dyDescent="0.3">
      <c r="P798539" s="83"/>
    </row>
    <row r="798540" spans="16:16" x14ac:dyDescent="0.3">
      <c r="P798540" s="83"/>
    </row>
    <row r="798541" spans="16:16" x14ac:dyDescent="0.3">
      <c r="P798541" s="83"/>
    </row>
    <row r="798542" spans="16:16" x14ac:dyDescent="0.3">
      <c r="P798542" s="83"/>
    </row>
    <row r="798543" spans="16:16" x14ac:dyDescent="0.3">
      <c r="P798543" s="83"/>
    </row>
    <row r="798544" spans="16:16" x14ac:dyDescent="0.3">
      <c r="P798544" s="83"/>
    </row>
    <row r="798545" spans="16:16" x14ac:dyDescent="0.3">
      <c r="P798545" s="83"/>
    </row>
    <row r="798546" spans="16:16" x14ac:dyDescent="0.3">
      <c r="P798546" s="83"/>
    </row>
    <row r="798547" spans="16:16" x14ac:dyDescent="0.3">
      <c r="P798547" s="83"/>
    </row>
    <row r="798548" spans="16:16" x14ac:dyDescent="0.3">
      <c r="P798548" s="83"/>
    </row>
    <row r="798549" spans="16:16" x14ac:dyDescent="0.3">
      <c r="P798549" s="83"/>
    </row>
    <row r="798550" spans="16:16" x14ac:dyDescent="0.3">
      <c r="P798550" s="83"/>
    </row>
    <row r="798551" spans="16:16" x14ac:dyDescent="0.3">
      <c r="P798551" s="83"/>
    </row>
    <row r="798552" spans="16:16" x14ac:dyDescent="0.3">
      <c r="P798552" s="83"/>
    </row>
    <row r="798553" spans="16:16" x14ac:dyDescent="0.3">
      <c r="P798553" s="83"/>
    </row>
    <row r="798554" spans="16:16" x14ac:dyDescent="0.3">
      <c r="P798554" s="83"/>
    </row>
    <row r="798555" spans="16:16" x14ac:dyDescent="0.3">
      <c r="P798555" s="83"/>
    </row>
    <row r="798556" spans="16:16" x14ac:dyDescent="0.3">
      <c r="P798556" s="83"/>
    </row>
    <row r="798557" spans="16:16" x14ac:dyDescent="0.3">
      <c r="P798557" s="83"/>
    </row>
    <row r="798558" spans="16:16" x14ac:dyDescent="0.3">
      <c r="P798558" s="83"/>
    </row>
    <row r="798559" spans="16:16" x14ac:dyDescent="0.3">
      <c r="P798559" s="83"/>
    </row>
    <row r="798560" spans="16:16" x14ac:dyDescent="0.3">
      <c r="P798560" s="83"/>
    </row>
    <row r="798561" spans="16:16" x14ac:dyDescent="0.3">
      <c r="P798561" s="83"/>
    </row>
    <row r="798562" spans="16:16" x14ac:dyDescent="0.3">
      <c r="P798562" s="83"/>
    </row>
    <row r="798563" spans="16:16" x14ac:dyDescent="0.3">
      <c r="P798563" s="83"/>
    </row>
    <row r="798564" spans="16:16" x14ac:dyDescent="0.3">
      <c r="P798564" s="83"/>
    </row>
    <row r="798565" spans="16:16" x14ac:dyDescent="0.3">
      <c r="P798565" s="83"/>
    </row>
    <row r="798566" spans="16:16" x14ac:dyDescent="0.3">
      <c r="P798566" s="83"/>
    </row>
    <row r="798567" spans="16:16" x14ac:dyDescent="0.3">
      <c r="P798567" s="83"/>
    </row>
    <row r="798568" spans="16:16" x14ac:dyDescent="0.3">
      <c r="P798568" s="83"/>
    </row>
    <row r="798569" spans="16:16" x14ac:dyDescent="0.3">
      <c r="P798569" s="83"/>
    </row>
    <row r="798570" spans="16:16" x14ac:dyDescent="0.3">
      <c r="P798570" s="83"/>
    </row>
    <row r="798571" spans="16:16" x14ac:dyDescent="0.3">
      <c r="P798571" s="83"/>
    </row>
    <row r="798572" spans="16:16" x14ac:dyDescent="0.3">
      <c r="P798572" s="83"/>
    </row>
    <row r="798573" spans="16:16" x14ac:dyDescent="0.3">
      <c r="P798573" s="83"/>
    </row>
    <row r="798574" spans="16:16" x14ac:dyDescent="0.3">
      <c r="P798574" s="83"/>
    </row>
    <row r="798575" spans="16:16" x14ac:dyDescent="0.3">
      <c r="P798575" s="83"/>
    </row>
    <row r="798576" spans="16:16" x14ac:dyDescent="0.3">
      <c r="P798576" s="83"/>
    </row>
    <row r="798577" spans="16:16" x14ac:dyDescent="0.3">
      <c r="P798577" s="83"/>
    </row>
    <row r="798578" spans="16:16" x14ac:dyDescent="0.3">
      <c r="P798578" s="83"/>
    </row>
    <row r="798579" spans="16:16" x14ac:dyDescent="0.3">
      <c r="P798579" s="83"/>
    </row>
    <row r="798580" spans="16:16" x14ac:dyDescent="0.3">
      <c r="P798580" s="83"/>
    </row>
    <row r="798581" spans="16:16" x14ac:dyDescent="0.3">
      <c r="P798581" s="83"/>
    </row>
    <row r="798582" spans="16:16" x14ac:dyDescent="0.3">
      <c r="P798582" s="83"/>
    </row>
    <row r="798583" spans="16:16" x14ac:dyDescent="0.3">
      <c r="P798583" s="83"/>
    </row>
    <row r="798584" spans="16:16" x14ac:dyDescent="0.3">
      <c r="P798584" s="83"/>
    </row>
    <row r="798585" spans="16:16" x14ac:dyDescent="0.3">
      <c r="P798585" s="83"/>
    </row>
    <row r="798586" spans="16:16" x14ac:dyDescent="0.3">
      <c r="P798586" s="83"/>
    </row>
    <row r="798587" spans="16:16" x14ac:dyDescent="0.3">
      <c r="P798587" s="83"/>
    </row>
    <row r="798588" spans="16:16" x14ac:dyDescent="0.3">
      <c r="P798588" s="83"/>
    </row>
    <row r="798589" spans="16:16" x14ac:dyDescent="0.3">
      <c r="P798589" s="83"/>
    </row>
    <row r="798590" spans="16:16" x14ac:dyDescent="0.3">
      <c r="P798590" s="83"/>
    </row>
    <row r="798591" spans="16:16" x14ac:dyDescent="0.3">
      <c r="P798591" s="83"/>
    </row>
    <row r="798592" spans="16:16" x14ac:dyDescent="0.3">
      <c r="P798592" s="83"/>
    </row>
    <row r="798593" spans="16:16" x14ac:dyDescent="0.3">
      <c r="P798593" s="83"/>
    </row>
    <row r="798594" spans="16:16" x14ac:dyDescent="0.3">
      <c r="P798594" s="83"/>
    </row>
    <row r="798595" spans="16:16" x14ac:dyDescent="0.3">
      <c r="P798595" s="83"/>
    </row>
    <row r="798596" spans="16:16" x14ac:dyDescent="0.3">
      <c r="P798596" s="83"/>
    </row>
    <row r="798597" spans="16:16" x14ac:dyDescent="0.3">
      <c r="P798597" s="83"/>
    </row>
    <row r="798598" spans="16:16" x14ac:dyDescent="0.3">
      <c r="P798598" s="83"/>
    </row>
    <row r="798599" spans="16:16" x14ac:dyDescent="0.3">
      <c r="P798599" s="83"/>
    </row>
    <row r="798600" spans="16:16" x14ac:dyDescent="0.3">
      <c r="P798600" s="83"/>
    </row>
    <row r="798601" spans="16:16" x14ac:dyDescent="0.3">
      <c r="P798601" s="83"/>
    </row>
    <row r="798602" spans="16:16" x14ac:dyDescent="0.3">
      <c r="P798602" s="83"/>
    </row>
    <row r="798603" spans="16:16" x14ac:dyDescent="0.3">
      <c r="P798603" s="83"/>
    </row>
    <row r="798604" spans="16:16" x14ac:dyDescent="0.3">
      <c r="P798604" s="83"/>
    </row>
    <row r="798605" spans="16:16" x14ac:dyDescent="0.3">
      <c r="P798605" s="83"/>
    </row>
    <row r="798606" spans="16:16" x14ac:dyDescent="0.3">
      <c r="P798606" s="83"/>
    </row>
    <row r="798607" spans="16:16" x14ac:dyDescent="0.3">
      <c r="P798607" s="83"/>
    </row>
    <row r="798608" spans="16:16" x14ac:dyDescent="0.3">
      <c r="P798608" s="83"/>
    </row>
    <row r="798609" spans="16:16" x14ac:dyDescent="0.3">
      <c r="P798609" s="83"/>
    </row>
    <row r="798610" spans="16:16" x14ac:dyDescent="0.3">
      <c r="P798610" s="83"/>
    </row>
    <row r="798611" spans="16:16" x14ac:dyDescent="0.3">
      <c r="P798611" s="83"/>
    </row>
    <row r="798612" spans="16:16" x14ac:dyDescent="0.3">
      <c r="P798612" s="83"/>
    </row>
    <row r="798613" spans="16:16" x14ac:dyDescent="0.3">
      <c r="P798613" s="83"/>
    </row>
    <row r="798614" spans="16:16" x14ac:dyDescent="0.3">
      <c r="P798614" s="83"/>
    </row>
    <row r="798615" spans="16:16" x14ac:dyDescent="0.3">
      <c r="P798615" s="83"/>
    </row>
    <row r="798616" spans="16:16" x14ac:dyDescent="0.3">
      <c r="P798616" s="83"/>
    </row>
    <row r="798617" spans="16:16" x14ac:dyDescent="0.3">
      <c r="P798617" s="83"/>
    </row>
    <row r="798618" spans="16:16" x14ac:dyDescent="0.3">
      <c r="P798618" s="83"/>
    </row>
    <row r="798619" spans="16:16" x14ac:dyDescent="0.3">
      <c r="P798619" s="83"/>
    </row>
    <row r="798620" spans="16:16" x14ac:dyDescent="0.3">
      <c r="P798620" s="83"/>
    </row>
    <row r="798621" spans="16:16" x14ac:dyDescent="0.3">
      <c r="P798621" s="83"/>
    </row>
    <row r="798622" spans="16:16" x14ac:dyDescent="0.3">
      <c r="P798622" s="83"/>
    </row>
    <row r="798623" spans="16:16" x14ac:dyDescent="0.3">
      <c r="P798623" s="83"/>
    </row>
    <row r="798624" spans="16:16" x14ac:dyDescent="0.3">
      <c r="P798624" s="83"/>
    </row>
    <row r="798625" spans="16:16" x14ac:dyDescent="0.3">
      <c r="P798625" s="83"/>
    </row>
    <row r="798626" spans="16:16" x14ac:dyDescent="0.3">
      <c r="P798626" s="83"/>
    </row>
    <row r="798627" spans="16:16" x14ac:dyDescent="0.3">
      <c r="P798627" s="83"/>
    </row>
    <row r="798628" spans="16:16" x14ac:dyDescent="0.3">
      <c r="P798628" s="83"/>
    </row>
    <row r="798629" spans="16:16" x14ac:dyDescent="0.3">
      <c r="P798629" s="83"/>
    </row>
    <row r="798630" spans="16:16" x14ac:dyDescent="0.3">
      <c r="P798630" s="83"/>
    </row>
    <row r="798631" spans="16:16" x14ac:dyDescent="0.3">
      <c r="P798631" s="83"/>
    </row>
    <row r="798632" spans="16:16" x14ac:dyDescent="0.3">
      <c r="P798632" s="83"/>
    </row>
    <row r="798633" spans="16:16" x14ac:dyDescent="0.3">
      <c r="P798633" s="83"/>
    </row>
    <row r="798634" spans="16:16" x14ac:dyDescent="0.3">
      <c r="P798634" s="83"/>
    </row>
    <row r="798635" spans="16:16" x14ac:dyDescent="0.3">
      <c r="P798635" s="83"/>
    </row>
    <row r="798636" spans="16:16" x14ac:dyDescent="0.3">
      <c r="P798636" s="83"/>
    </row>
    <row r="798637" spans="16:16" x14ac:dyDescent="0.3">
      <c r="P798637" s="83"/>
    </row>
    <row r="798638" spans="16:16" x14ac:dyDescent="0.3">
      <c r="P798638" s="83"/>
    </row>
    <row r="798639" spans="16:16" x14ac:dyDescent="0.3">
      <c r="P798639" s="83"/>
    </row>
    <row r="798640" spans="16:16" x14ac:dyDescent="0.3">
      <c r="P798640" s="83"/>
    </row>
    <row r="798641" spans="16:16" x14ac:dyDescent="0.3">
      <c r="P798641" s="83"/>
    </row>
    <row r="798642" spans="16:16" x14ac:dyDescent="0.3">
      <c r="P798642" s="83"/>
    </row>
    <row r="798643" spans="16:16" x14ac:dyDescent="0.3">
      <c r="P798643" s="83"/>
    </row>
    <row r="798644" spans="16:16" x14ac:dyDescent="0.3">
      <c r="P798644" s="83"/>
    </row>
    <row r="798645" spans="16:16" x14ac:dyDescent="0.3">
      <c r="P798645" s="83"/>
    </row>
    <row r="798646" spans="16:16" x14ac:dyDescent="0.3">
      <c r="P798646" s="83"/>
    </row>
    <row r="798647" spans="16:16" x14ac:dyDescent="0.3">
      <c r="P798647" s="83"/>
    </row>
    <row r="798648" spans="16:16" x14ac:dyDescent="0.3">
      <c r="P798648" s="83"/>
    </row>
    <row r="798649" spans="16:16" x14ac:dyDescent="0.3">
      <c r="P798649" s="83"/>
    </row>
    <row r="798650" spans="16:16" x14ac:dyDescent="0.3">
      <c r="P798650" s="83"/>
    </row>
    <row r="798651" spans="16:16" x14ac:dyDescent="0.3">
      <c r="P798651" s="83"/>
    </row>
    <row r="798652" spans="16:16" x14ac:dyDescent="0.3">
      <c r="P798652" s="83"/>
    </row>
    <row r="798653" spans="16:16" x14ac:dyDescent="0.3">
      <c r="P798653" s="83"/>
    </row>
    <row r="798654" spans="16:16" x14ac:dyDescent="0.3">
      <c r="P798654" s="83"/>
    </row>
    <row r="798655" spans="16:16" x14ac:dyDescent="0.3">
      <c r="P798655" s="83"/>
    </row>
    <row r="798656" spans="16:16" x14ac:dyDescent="0.3">
      <c r="P798656" s="83"/>
    </row>
    <row r="798657" spans="16:16" x14ac:dyDescent="0.3">
      <c r="P798657" s="83"/>
    </row>
    <row r="798658" spans="16:16" x14ac:dyDescent="0.3">
      <c r="P798658" s="83"/>
    </row>
    <row r="798659" spans="16:16" x14ac:dyDescent="0.3">
      <c r="P798659" s="83"/>
    </row>
    <row r="798660" spans="16:16" x14ac:dyDescent="0.3">
      <c r="P798660" s="83"/>
    </row>
    <row r="798661" spans="16:16" x14ac:dyDescent="0.3">
      <c r="P798661" s="83"/>
    </row>
    <row r="798662" spans="16:16" x14ac:dyDescent="0.3">
      <c r="P798662" s="83"/>
    </row>
    <row r="798663" spans="16:16" x14ac:dyDescent="0.3">
      <c r="P798663" s="83"/>
    </row>
    <row r="798664" spans="16:16" x14ac:dyDescent="0.3">
      <c r="P798664" s="83"/>
    </row>
    <row r="798665" spans="16:16" x14ac:dyDescent="0.3">
      <c r="P798665" s="83"/>
    </row>
    <row r="798666" spans="16:16" x14ac:dyDescent="0.3">
      <c r="P798666" s="83"/>
    </row>
    <row r="798667" spans="16:16" x14ac:dyDescent="0.3">
      <c r="P798667" s="83"/>
    </row>
    <row r="798668" spans="16:16" x14ac:dyDescent="0.3">
      <c r="P798668" s="83"/>
    </row>
    <row r="798669" spans="16:16" x14ac:dyDescent="0.3">
      <c r="P798669" s="83"/>
    </row>
    <row r="798670" spans="16:16" x14ac:dyDescent="0.3">
      <c r="P798670" s="83"/>
    </row>
    <row r="798671" spans="16:16" x14ac:dyDescent="0.3">
      <c r="P798671" s="83"/>
    </row>
    <row r="798672" spans="16:16" x14ac:dyDescent="0.3">
      <c r="P798672" s="83"/>
    </row>
    <row r="798673" spans="16:16" x14ac:dyDescent="0.3">
      <c r="P798673" s="83"/>
    </row>
    <row r="798674" spans="16:16" x14ac:dyDescent="0.3">
      <c r="P798674" s="83"/>
    </row>
    <row r="798675" spans="16:16" x14ac:dyDescent="0.3">
      <c r="P798675" s="83"/>
    </row>
    <row r="798676" spans="16:16" x14ac:dyDescent="0.3">
      <c r="P798676" s="83"/>
    </row>
    <row r="798677" spans="16:16" x14ac:dyDescent="0.3">
      <c r="P798677" s="83"/>
    </row>
    <row r="798678" spans="16:16" x14ac:dyDescent="0.3">
      <c r="P798678" s="83"/>
    </row>
    <row r="798679" spans="16:16" x14ac:dyDescent="0.3">
      <c r="P798679" s="83"/>
    </row>
    <row r="798680" spans="16:16" x14ac:dyDescent="0.3">
      <c r="P798680" s="83"/>
    </row>
    <row r="798681" spans="16:16" x14ac:dyDescent="0.3">
      <c r="P798681" s="83"/>
    </row>
    <row r="798682" spans="16:16" x14ac:dyDescent="0.3">
      <c r="P798682" s="83"/>
    </row>
    <row r="798683" spans="16:16" x14ac:dyDescent="0.3">
      <c r="P798683" s="83"/>
    </row>
    <row r="798684" spans="16:16" x14ac:dyDescent="0.3">
      <c r="P798684" s="83"/>
    </row>
    <row r="798685" spans="16:16" x14ac:dyDescent="0.3">
      <c r="P798685" s="83"/>
    </row>
    <row r="798686" spans="16:16" x14ac:dyDescent="0.3">
      <c r="P798686" s="83"/>
    </row>
    <row r="798687" spans="16:16" x14ac:dyDescent="0.3">
      <c r="P798687" s="83"/>
    </row>
    <row r="798688" spans="16:16" x14ac:dyDescent="0.3">
      <c r="P798688" s="83"/>
    </row>
    <row r="798689" spans="16:16" x14ac:dyDescent="0.3">
      <c r="P798689" s="83"/>
    </row>
    <row r="798690" spans="16:16" x14ac:dyDescent="0.3">
      <c r="P798690" s="83"/>
    </row>
    <row r="798691" spans="16:16" x14ac:dyDescent="0.3">
      <c r="P798691" s="83"/>
    </row>
    <row r="798692" spans="16:16" x14ac:dyDescent="0.3">
      <c r="P798692" s="83"/>
    </row>
    <row r="798693" spans="16:16" x14ac:dyDescent="0.3">
      <c r="P798693" s="83"/>
    </row>
    <row r="798694" spans="16:16" x14ac:dyDescent="0.3">
      <c r="P798694" s="83"/>
    </row>
    <row r="798695" spans="16:16" x14ac:dyDescent="0.3">
      <c r="P798695" s="83"/>
    </row>
    <row r="798696" spans="16:16" x14ac:dyDescent="0.3">
      <c r="P798696" s="83"/>
    </row>
    <row r="798697" spans="16:16" x14ac:dyDescent="0.3">
      <c r="P798697" s="83"/>
    </row>
    <row r="798698" spans="16:16" x14ac:dyDescent="0.3">
      <c r="P798698" s="83"/>
    </row>
    <row r="798699" spans="16:16" x14ac:dyDescent="0.3">
      <c r="P798699" s="83"/>
    </row>
    <row r="798700" spans="16:16" x14ac:dyDescent="0.3">
      <c r="P798700" s="83"/>
    </row>
    <row r="798701" spans="16:16" x14ac:dyDescent="0.3">
      <c r="P798701" s="83"/>
    </row>
    <row r="798702" spans="16:16" x14ac:dyDescent="0.3">
      <c r="P798702" s="83"/>
    </row>
    <row r="798703" spans="16:16" x14ac:dyDescent="0.3">
      <c r="P798703" s="83"/>
    </row>
    <row r="798704" spans="16:16" x14ac:dyDescent="0.3">
      <c r="P798704" s="83"/>
    </row>
    <row r="798705" spans="16:16" x14ac:dyDescent="0.3">
      <c r="P798705" s="83"/>
    </row>
    <row r="798706" spans="16:16" x14ac:dyDescent="0.3">
      <c r="P798706" s="83"/>
    </row>
    <row r="798707" spans="16:16" x14ac:dyDescent="0.3">
      <c r="P798707" s="83"/>
    </row>
    <row r="798708" spans="16:16" x14ac:dyDescent="0.3">
      <c r="P798708" s="83"/>
    </row>
    <row r="798709" spans="16:16" x14ac:dyDescent="0.3">
      <c r="P798709" s="83"/>
    </row>
    <row r="798710" spans="16:16" x14ac:dyDescent="0.3">
      <c r="P798710" s="83"/>
    </row>
    <row r="798711" spans="16:16" x14ac:dyDescent="0.3">
      <c r="P798711" s="83"/>
    </row>
    <row r="798712" spans="16:16" x14ac:dyDescent="0.3">
      <c r="P798712" s="83"/>
    </row>
    <row r="798713" spans="16:16" x14ac:dyDescent="0.3">
      <c r="P798713" s="83"/>
    </row>
    <row r="798714" spans="16:16" x14ac:dyDescent="0.3">
      <c r="P798714" s="83"/>
    </row>
    <row r="798715" spans="16:16" x14ac:dyDescent="0.3">
      <c r="P798715" s="83"/>
    </row>
    <row r="798716" spans="16:16" x14ac:dyDescent="0.3">
      <c r="P798716" s="83"/>
    </row>
    <row r="798717" spans="16:16" x14ac:dyDescent="0.3">
      <c r="P798717" s="83"/>
    </row>
    <row r="798718" spans="16:16" x14ac:dyDescent="0.3">
      <c r="P798718" s="83"/>
    </row>
    <row r="798719" spans="16:16" x14ac:dyDescent="0.3">
      <c r="P798719" s="83"/>
    </row>
    <row r="798720" spans="16:16" x14ac:dyDescent="0.3">
      <c r="P798720" s="83"/>
    </row>
    <row r="798721" spans="16:16" x14ac:dyDescent="0.3">
      <c r="P798721" s="83"/>
    </row>
    <row r="798722" spans="16:16" x14ac:dyDescent="0.3">
      <c r="P798722" s="83"/>
    </row>
    <row r="798723" spans="16:16" x14ac:dyDescent="0.3">
      <c r="P798723" s="83"/>
    </row>
    <row r="798724" spans="16:16" x14ac:dyDescent="0.3">
      <c r="P798724" s="83"/>
    </row>
    <row r="798725" spans="16:16" x14ac:dyDescent="0.3">
      <c r="P798725" s="83"/>
    </row>
    <row r="798726" spans="16:16" x14ac:dyDescent="0.3">
      <c r="P798726" s="83"/>
    </row>
    <row r="798727" spans="16:16" x14ac:dyDescent="0.3">
      <c r="P798727" s="83"/>
    </row>
    <row r="798728" spans="16:16" x14ac:dyDescent="0.3">
      <c r="P798728" s="83"/>
    </row>
    <row r="798729" spans="16:16" x14ac:dyDescent="0.3">
      <c r="P798729" s="83"/>
    </row>
    <row r="798730" spans="16:16" x14ac:dyDescent="0.3">
      <c r="P798730" s="83"/>
    </row>
    <row r="798731" spans="16:16" x14ac:dyDescent="0.3">
      <c r="P798731" s="83"/>
    </row>
    <row r="798732" spans="16:16" x14ac:dyDescent="0.3">
      <c r="P798732" s="83"/>
    </row>
    <row r="798733" spans="16:16" x14ac:dyDescent="0.3">
      <c r="P798733" s="83"/>
    </row>
    <row r="798734" spans="16:16" x14ac:dyDescent="0.3">
      <c r="P798734" s="83"/>
    </row>
    <row r="798735" spans="16:16" x14ac:dyDescent="0.3">
      <c r="P798735" s="83"/>
    </row>
    <row r="798736" spans="16:16" x14ac:dyDescent="0.3">
      <c r="P798736" s="83"/>
    </row>
    <row r="798737" spans="16:16" x14ac:dyDescent="0.3">
      <c r="P798737" s="83"/>
    </row>
    <row r="798738" spans="16:16" x14ac:dyDescent="0.3">
      <c r="P798738" s="83"/>
    </row>
    <row r="798739" spans="16:16" x14ac:dyDescent="0.3">
      <c r="P798739" s="83"/>
    </row>
    <row r="798740" spans="16:16" x14ac:dyDescent="0.3">
      <c r="P798740" s="83"/>
    </row>
    <row r="798741" spans="16:16" x14ac:dyDescent="0.3">
      <c r="P798741" s="83"/>
    </row>
    <row r="798742" spans="16:16" x14ac:dyDescent="0.3">
      <c r="P798742" s="83"/>
    </row>
    <row r="798743" spans="16:16" x14ac:dyDescent="0.3">
      <c r="P798743" s="83"/>
    </row>
    <row r="798744" spans="16:16" x14ac:dyDescent="0.3">
      <c r="P798744" s="83"/>
    </row>
    <row r="798745" spans="16:16" x14ac:dyDescent="0.3">
      <c r="P798745" s="83"/>
    </row>
    <row r="798746" spans="16:16" x14ac:dyDescent="0.3">
      <c r="P798746" s="83"/>
    </row>
    <row r="798747" spans="16:16" x14ac:dyDescent="0.3">
      <c r="P798747" s="83"/>
    </row>
    <row r="798748" spans="16:16" x14ac:dyDescent="0.3">
      <c r="P798748" s="83"/>
    </row>
    <row r="798749" spans="16:16" x14ac:dyDescent="0.3">
      <c r="P798749" s="83"/>
    </row>
    <row r="798750" spans="16:16" x14ac:dyDescent="0.3">
      <c r="P798750" s="83"/>
    </row>
    <row r="798751" spans="16:16" x14ac:dyDescent="0.3">
      <c r="P798751" s="83"/>
    </row>
    <row r="798752" spans="16:16" x14ac:dyDescent="0.3">
      <c r="P798752" s="83"/>
    </row>
    <row r="798753" spans="16:16" x14ac:dyDescent="0.3">
      <c r="P798753" s="83"/>
    </row>
    <row r="798754" spans="16:16" x14ac:dyDescent="0.3">
      <c r="P798754" s="83"/>
    </row>
    <row r="798755" spans="16:16" x14ac:dyDescent="0.3">
      <c r="P798755" s="83"/>
    </row>
    <row r="798756" spans="16:16" x14ac:dyDescent="0.3">
      <c r="P798756" s="83"/>
    </row>
    <row r="798757" spans="16:16" x14ac:dyDescent="0.3">
      <c r="P798757" s="83"/>
    </row>
    <row r="798758" spans="16:16" x14ac:dyDescent="0.3">
      <c r="P798758" s="83"/>
    </row>
    <row r="798759" spans="16:16" x14ac:dyDescent="0.3">
      <c r="P798759" s="83"/>
    </row>
    <row r="798760" spans="16:16" x14ac:dyDescent="0.3">
      <c r="P798760" s="83"/>
    </row>
    <row r="798761" spans="16:16" x14ac:dyDescent="0.3">
      <c r="P798761" s="83"/>
    </row>
    <row r="798762" spans="16:16" x14ac:dyDescent="0.3">
      <c r="P798762" s="83"/>
    </row>
    <row r="798763" spans="16:16" x14ac:dyDescent="0.3">
      <c r="P798763" s="83"/>
    </row>
    <row r="798764" spans="16:16" x14ac:dyDescent="0.3">
      <c r="P798764" s="83"/>
    </row>
    <row r="798765" spans="16:16" x14ac:dyDescent="0.3">
      <c r="P798765" s="83"/>
    </row>
    <row r="798766" spans="16:16" x14ac:dyDescent="0.3">
      <c r="P798766" s="83"/>
    </row>
    <row r="798767" spans="16:16" x14ac:dyDescent="0.3">
      <c r="P798767" s="83"/>
    </row>
    <row r="798768" spans="16:16" x14ac:dyDescent="0.3">
      <c r="P798768" s="83"/>
    </row>
    <row r="798769" spans="16:16" x14ac:dyDescent="0.3">
      <c r="P798769" s="83"/>
    </row>
    <row r="798770" spans="16:16" x14ac:dyDescent="0.3">
      <c r="P798770" s="83"/>
    </row>
    <row r="798771" spans="16:16" x14ac:dyDescent="0.3">
      <c r="P798771" s="83"/>
    </row>
    <row r="798772" spans="16:16" x14ac:dyDescent="0.3">
      <c r="P798772" s="83"/>
    </row>
    <row r="798773" spans="16:16" x14ac:dyDescent="0.3">
      <c r="P798773" s="83"/>
    </row>
    <row r="798774" spans="16:16" x14ac:dyDescent="0.3">
      <c r="P798774" s="83"/>
    </row>
    <row r="798775" spans="16:16" x14ac:dyDescent="0.3">
      <c r="P798775" s="83"/>
    </row>
    <row r="798776" spans="16:16" x14ac:dyDescent="0.3">
      <c r="P798776" s="83"/>
    </row>
    <row r="798777" spans="16:16" x14ac:dyDescent="0.3">
      <c r="P798777" s="83"/>
    </row>
    <row r="798778" spans="16:16" x14ac:dyDescent="0.3">
      <c r="P798778" s="83"/>
    </row>
    <row r="798779" spans="16:16" x14ac:dyDescent="0.3">
      <c r="P798779" s="83"/>
    </row>
    <row r="798780" spans="16:16" x14ac:dyDescent="0.3">
      <c r="P798780" s="83"/>
    </row>
    <row r="798781" spans="16:16" x14ac:dyDescent="0.3">
      <c r="P798781" s="83"/>
    </row>
    <row r="798782" spans="16:16" x14ac:dyDescent="0.3">
      <c r="P798782" s="83"/>
    </row>
    <row r="798783" spans="16:16" x14ac:dyDescent="0.3">
      <c r="P798783" s="83"/>
    </row>
    <row r="798784" spans="16:16" x14ac:dyDescent="0.3">
      <c r="P798784" s="83"/>
    </row>
    <row r="798785" spans="16:16" x14ac:dyDescent="0.3">
      <c r="P798785" s="83"/>
    </row>
    <row r="798786" spans="16:16" x14ac:dyDescent="0.3">
      <c r="P798786" s="83"/>
    </row>
    <row r="798787" spans="16:16" x14ac:dyDescent="0.3">
      <c r="P798787" s="83"/>
    </row>
    <row r="798788" spans="16:16" x14ac:dyDescent="0.3">
      <c r="P798788" s="83"/>
    </row>
    <row r="798789" spans="16:16" x14ac:dyDescent="0.3">
      <c r="P798789" s="83"/>
    </row>
    <row r="798790" spans="16:16" x14ac:dyDescent="0.3">
      <c r="P798790" s="83"/>
    </row>
    <row r="798791" spans="16:16" x14ac:dyDescent="0.3">
      <c r="P798791" s="83"/>
    </row>
    <row r="798792" spans="16:16" x14ac:dyDescent="0.3">
      <c r="P798792" s="83"/>
    </row>
    <row r="798793" spans="16:16" x14ac:dyDescent="0.3">
      <c r="P798793" s="83"/>
    </row>
    <row r="798794" spans="16:16" x14ac:dyDescent="0.3">
      <c r="P798794" s="83"/>
    </row>
    <row r="798795" spans="16:16" x14ac:dyDescent="0.3">
      <c r="P798795" s="83"/>
    </row>
    <row r="798796" spans="16:16" x14ac:dyDescent="0.3">
      <c r="P798796" s="83"/>
    </row>
    <row r="798797" spans="16:16" x14ac:dyDescent="0.3">
      <c r="P798797" s="83"/>
    </row>
    <row r="798798" spans="16:16" x14ac:dyDescent="0.3">
      <c r="P798798" s="83"/>
    </row>
    <row r="798799" spans="16:16" x14ac:dyDescent="0.3">
      <c r="P798799" s="83"/>
    </row>
    <row r="798800" spans="16:16" x14ac:dyDescent="0.3">
      <c r="P798800" s="83"/>
    </row>
    <row r="798801" spans="16:16" x14ac:dyDescent="0.3">
      <c r="P798801" s="83"/>
    </row>
    <row r="798802" spans="16:16" x14ac:dyDescent="0.3">
      <c r="P798802" s="83"/>
    </row>
    <row r="798803" spans="16:16" x14ac:dyDescent="0.3">
      <c r="P798803" s="83"/>
    </row>
    <row r="798804" spans="16:16" x14ac:dyDescent="0.3">
      <c r="P798804" s="83"/>
    </row>
    <row r="798805" spans="16:16" x14ac:dyDescent="0.3">
      <c r="P798805" s="83"/>
    </row>
    <row r="798806" spans="16:16" x14ac:dyDescent="0.3">
      <c r="P798806" s="83"/>
    </row>
    <row r="798807" spans="16:16" x14ac:dyDescent="0.3">
      <c r="P798807" s="83"/>
    </row>
    <row r="798808" spans="16:16" x14ac:dyDescent="0.3">
      <c r="P798808" s="83"/>
    </row>
    <row r="798809" spans="16:16" x14ac:dyDescent="0.3">
      <c r="P798809" s="83"/>
    </row>
    <row r="798810" spans="16:16" x14ac:dyDescent="0.3">
      <c r="P798810" s="83"/>
    </row>
    <row r="798811" spans="16:16" x14ac:dyDescent="0.3">
      <c r="P798811" s="83"/>
    </row>
    <row r="798812" spans="16:16" x14ac:dyDescent="0.3">
      <c r="P798812" s="83"/>
    </row>
    <row r="798813" spans="16:16" x14ac:dyDescent="0.3">
      <c r="P798813" s="83"/>
    </row>
    <row r="798814" spans="16:16" x14ac:dyDescent="0.3">
      <c r="P798814" s="83"/>
    </row>
    <row r="798815" spans="16:16" x14ac:dyDescent="0.3">
      <c r="P798815" s="83"/>
    </row>
    <row r="798816" spans="16:16" x14ac:dyDescent="0.3">
      <c r="P798816" s="83"/>
    </row>
    <row r="798817" spans="16:16" x14ac:dyDescent="0.3">
      <c r="P798817" s="83"/>
    </row>
    <row r="798818" spans="16:16" x14ac:dyDescent="0.3">
      <c r="P798818" s="83"/>
    </row>
    <row r="798819" spans="16:16" x14ac:dyDescent="0.3">
      <c r="P798819" s="83"/>
    </row>
    <row r="798820" spans="16:16" x14ac:dyDescent="0.3">
      <c r="P798820" s="83"/>
    </row>
    <row r="798821" spans="16:16" x14ac:dyDescent="0.3">
      <c r="P798821" s="83"/>
    </row>
    <row r="798822" spans="16:16" x14ac:dyDescent="0.3">
      <c r="P798822" s="83"/>
    </row>
    <row r="798823" spans="16:16" x14ac:dyDescent="0.3">
      <c r="P798823" s="83"/>
    </row>
    <row r="798824" spans="16:16" x14ac:dyDescent="0.3">
      <c r="P798824" s="83"/>
    </row>
    <row r="798825" spans="16:16" x14ac:dyDescent="0.3">
      <c r="P798825" s="83"/>
    </row>
    <row r="798826" spans="16:16" x14ac:dyDescent="0.3">
      <c r="P798826" s="83"/>
    </row>
    <row r="798827" spans="16:16" x14ac:dyDescent="0.3">
      <c r="P798827" s="83"/>
    </row>
    <row r="798828" spans="16:16" x14ac:dyDescent="0.3">
      <c r="P798828" s="83"/>
    </row>
    <row r="798829" spans="16:16" x14ac:dyDescent="0.3">
      <c r="P798829" s="83"/>
    </row>
    <row r="798830" spans="16:16" x14ac:dyDescent="0.3">
      <c r="P798830" s="83"/>
    </row>
    <row r="798831" spans="16:16" x14ac:dyDescent="0.3">
      <c r="P798831" s="83"/>
    </row>
    <row r="798832" spans="16:16" x14ac:dyDescent="0.3">
      <c r="P798832" s="83"/>
    </row>
    <row r="798833" spans="16:16" x14ac:dyDescent="0.3">
      <c r="P798833" s="83"/>
    </row>
    <row r="798834" spans="16:16" x14ac:dyDescent="0.3">
      <c r="P798834" s="83"/>
    </row>
    <row r="798835" spans="16:16" x14ac:dyDescent="0.3">
      <c r="P798835" s="83"/>
    </row>
    <row r="798836" spans="16:16" x14ac:dyDescent="0.3">
      <c r="P798836" s="83"/>
    </row>
    <row r="798837" spans="16:16" x14ac:dyDescent="0.3">
      <c r="P798837" s="83"/>
    </row>
    <row r="798838" spans="16:16" x14ac:dyDescent="0.3">
      <c r="P798838" s="83"/>
    </row>
    <row r="798839" spans="16:16" x14ac:dyDescent="0.3">
      <c r="P798839" s="83"/>
    </row>
    <row r="798840" spans="16:16" x14ac:dyDescent="0.3">
      <c r="P798840" s="83"/>
    </row>
    <row r="798841" spans="16:16" x14ac:dyDescent="0.3">
      <c r="P798841" s="83"/>
    </row>
    <row r="798842" spans="16:16" x14ac:dyDescent="0.3">
      <c r="P798842" s="83"/>
    </row>
    <row r="798843" spans="16:16" x14ac:dyDescent="0.3">
      <c r="P798843" s="83"/>
    </row>
    <row r="798844" spans="16:16" x14ac:dyDescent="0.3">
      <c r="P798844" s="83"/>
    </row>
    <row r="798845" spans="16:16" x14ac:dyDescent="0.3">
      <c r="P798845" s="83"/>
    </row>
    <row r="798846" spans="16:16" x14ac:dyDescent="0.3">
      <c r="P798846" s="83"/>
    </row>
    <row r="798847" spans="16:16" x14ac:dyDescent="0.3">
      <c r="P798847" s="83"/>
    </row>
    <row r="798848" spans="16:16" x14ac:dyDescent="0.3">
      <c r="P798848" s="83"/>
    </row>
    <row r="798849" spans="16:16" x14ac:dyDescent="0.3">
      <c r="P798849" s="83"/>
    </row>
    <row r="798850" spans="16:16" x14ac:dyDescent="0.3">
      <c r="P798850" s="83"/>
    </row>
    <row r="798851" spans="16:16" x14ac:dyDescent="0.3">
      <c r="P798851" s="83"/>
    </row>
    <row r="798852" spans="16:16" x14ac:dyDescent="0.3">
      <c r="P798852" s="83"/>
    </row>
    <row r="798853" spans="16:16" x14ac:dyDescent="0.3">
      <c r="P798853" s="83"/>
    </row>
    <row r="798854" spans="16:16" x14ac:dyDescent="0.3">
      <c r="P798854" s="83"/>
    </row>
    <row r="798855" spans="16:16" x14ac:dyDescent="0.3">
      <c r="P798855" s="83"/>
    </row>
    <row r="798856" spans="16:16" x14ac:dyDescent="0.3">
      <c r="P798856" s="83"/>
    </row>
    <row r="798857" spans="16:16" x14ac:dyDescent="0.3">
      <c r="P798857" s="83"/>
    </row>
    <row r="798858" spans="16:16" x14ac:dyDescent="0.3">
      <c r="P798858" s="83"/>
    </row>
    <row r="798859" spans="16:16" x14ac:dyDescent="0.3">
      <c r="P798859" s="83"/>
    </row>
    <row r="798860" spans="16:16" x14ac:dyDescent="0.3">
      <c r="P798860" s="83"/>
    </row>
    <row r="798861" spans="16:16" x14ac:dyDescent="0.3">
      <c r="P798861" s="83"/>
    </row>
    <row r="798862" spans="16:16" x14ac:dyDescent="0.3">
      <c r="P798862" s="83"/>
    </row>
    <row r="798863" spans="16:16" x14ac:dyDescent="0.3">
      <c r="P798863" s="83"/>
    </row>
    <row r="798864" spans="16:16" x14ac:dyDescent="0.3">
      <c r="P798864" s="83"/>
    </row>
    <row r="798865" spans="16:16" x14ac:dyDescent="0.3">
      <c r="P798865" s="83"/>
    </row>
    <row r="798866" spans="16:16" x14ac:dyDescent="0.3">
      <c r="P798866" s="83"/>
    </row>
    <row r="798867" spans="16:16" x14ac:dyDescent="0.3">
      <c r="P798867" s="83"/>
    </row>
    <row r="798868" spans="16:16" x14ac:dyDescent="0.3">
      <c r="P798868" s="83"/>
    </row>
    <row r="798869" spans="16:16" x14ac:dyDescent="0.3">
      <c r="P798869" s="83"/>
    </row>
    <row r="798870" spans="16:16" x14ac:dyDescent="0.3">
      <c r="P798870" s="83"/>
    </row>
    <row r="798871" spans="16:16" x14ac:dyDescent="0.3">
      <c r="P798871" s="83"/>
    </row>
    <row r="798872" spans="16:16" x14ac:dyDescent="0.3">
      <c r="P798872" s="83"/>
    </row>
    <row r="798873" spans="16:16" x14ac:dyDescent="0.3">
      <c r="P798873" s="83"/>
    </row>
    <row r="798874" spans="16:16" x14ac:dyDescent="0.3">
      <c r="P798874" s="83"/>
    </row>
    <row r="798875" spans="16:16" x14ac:dyDescent="0.3">
      <c r="P798875" s="83"/>
    </row>
    <row r="798876" spans="16:16" x14ac:dyDescent="0.3">
      <c r="P798876" s="83"/>
    </row>
    <row r="798877" spans="16:16" x14ac:dyDescent="0.3">
      <c r="P798877" s="83"/>
    </row>
    <row r="798878" spans="16:16" x14ac:dyDescent="0.3">
      <c r="P798878" s="83"/>
    </row>
    <row r="798879" spans="16:16" x14ac:dyDescent="0.3">
      <c r="P798879" s="83"/>
    </row>
    <row r="798880" spans="16:16" x14ac:dyDescent="0.3">
      <c r="P798880" s="83"/>
    </row>
    <row r="798881" spans="16:16" x14ac:dyDescent="0.3">
      <c r="P798881" s="83"/>
    </row>
    <row r="798882" spans="16:16" x14ac:dyDescent="0.3">
      <c r="P798882" s="83"/>
    </row>
    <row r="798883" spans="16:16" x14ac:dyDescent="0.3">
      <c r="P798883" s="83"/>
    </row>
    <row r="798884" spans="16:16" x14ac:dyDescent="0.3">
      <c r="P798884" s="83"/>
    </row>
    <row r="798885" spans="16:16" x14ac:dyDescent="0.3">
      <c r="P798885" s="83"/>
    </row>
    <row r="798886" spans="16:16" x14ac:dyDescent="0.3">
      <c r="P798886" s="83"/>
    </row>
    <row r="798887" spans="16:16" x14ac:dyDescent="0.3">
      <c r="P798887" s="83"/>
    </row>
    <row r="798888" spans="16:16" x14ac:dyDescent="0.3">
      <c r="P798888" s="83"/>
    </row>
    <row r="798889" spans="16:16" x14ac:dyDescent="0.3">
      <c r="P798889" s="83"/>
    </row>
    <row r="798890" spans="16:16" x14ac:dyDescent="0.3">
      <c r="P798890" s="83"/>
    </row>
    <row r="798891" spans="16:16" x14ac:dyDescent="0.3">
      <c r="P798891" s="83"/>
    </row>
    <row r="798892" spans="16:16" x14ac:dyDescent="0.3">
      <c r="P798892" s="83"/>
    </row>
    <row r="798893" spans="16:16" x14ac:dyDescent="0.3">
      <c r="P798893" s="83"/>
    </row>
    <row r="798894" spans="16:16" x14ac:dyDescent="0.3">
      <c r="P798894" s="83"/>
    </row>
    <row r="798895" spans="16:16" x14ac:dyDescent="0.3">
      <c r="P798895" s="83"/>
    </row>
    <row r="798896" spans="16:16" x14ac:dyDescent="0.3">
      <c r="P798896" s="83"/>
    </row>
    <row r="798897" spans="16:16" x14ac:dyDescent="0.3">
      <c r="P798897" s="83"/>
    </row>
    <row r="798898" spans="16:16" x14ac:dyDescent="0.3">
      <c r="P798898" s="83"/>
    </row>
    <row r="798899" spans="16:16" x14ac:dyDescent="0.3">
      <c r="P798899" s="83"/>
    </row>
    <row r="798900" spans="16:16" x14ac:dyDescent="0.3">
      <c r="P798900" s="83"/>
    </row>
    <row r="798901" spans="16:16" x14ac:dyDescent="0.3">
      <c r="P798901" s="83"/>
    </row>
    <row r="798902" spans="16:16" x14ac:dyDescent="0.3">
      <c r="P798902" s="83"/>
    </row>
    <row r="798903" spans="16:16" x14ac:dyDescent="0.3">
      <c r="P798903" s="83"/>
    </row>
    <row r="798904" spans="16:16" x14ac:dyDescent="0.3">
      <c r="P798904" s="83"/>
    </row>
    <row r="798905" spans="16:16" x14ac:dyDescent="0.3">
      <c r="P798905" s="83"/>
    </row>
    <row r="798906" spans="16:16" x14ac:dyDescent="0.3">
      <c r="P798906" s="83"/>
    </row>
    <row r="798907" spans="16:16" x14ac:dyDescent="0.3">
      <c r="P798907" s="83"/>
    </row>
    <row r="798908" spans="16:16" x14ac:dyDescent="0.3">
      <c r="P798908" s="83"/>
    </row>
    <row r="798909" spans="16:16" x14ac:dyDescent="0.3">
      <c r="P798909" s="83"/>
    </row>
    <row r="798910" spans="16:16" x14ac:dyDescent="0.3">
      <c r="P798910" s="83"/>
    </row>
    <row r="798911" spans="16:16" x14ac:dyDescent="0.3">
      <c r="P798911" s="83"/>
    </row>
    <row r="798912" spans="16:16" x14ac:dyDescent="0.3">
      <c r="P798912" s="83"/>
    </row>
    <row r="798913" spans="16:16" x14ac:dyDescent="0.3">
      <c r="P798913" s="83"/>
    </row>
    <row r="798914" spans="16:16" x14ac:dyDescent="0.3">
      <c r="P798914" s="83"/>
    </row>
    <row r="798915" spans="16:16" x14ac:dyDescent="0.3">
      <c r="P798915" s="83"/>
    </row>
    <row r="798916" spans="16:16" x14ac:dyDescent="0.3">
      <c r="P798916" s="83"/>
    </row>
    <row r="798917" spans="16:16" x14ac:dyDescent="0.3">
      <c r="P798917" s="83"/>
    </row>
    <row r="798918" spans="16:16" x14ac:dyDescent="0.3">
      <c r="P798918" s="83"/>
    </row>
    <row r="798919" spans="16:16" x14ac:dyDescent="0.3">
      <c r="P798919" s="83"/>
    </row>
    <row r="798920" spans="16:16" x14ac:dyDescent="0.3">
      <c r="P798920" s="83"/>
    </row>
    <row r="798921" spans="16:16" x14ac:dyDescent="0.3">
      <c r="P798921" s="83"/>
    </row>
    <row r="798922" spans="16:16" x14ac:dyDescent="0.3">
      <c r="P798922" s="83"/>
    </row>
    <row r="798923" spans="16:16" x14ac:dyDescent="0.3">
      <c r="P798923" s="83"/>
    </row>
    <row r="798924" spans="16:16" x14ac:dyDescent="0.3">
      <c r="P798924" s="83"/>
    </row>
    <row r="798925" spans="16:16" x14ac:dyDescent="0.3">
      <c r="P798925" s="83"/>
    </row>
    <row r="798926" spans="16:16" x14ac:dyDescent="0.3">
      <c r="P798926" s="83"/>
    </row>
    <row r="798927" spans="16:16" x14ac:dyDescent="0.3">
      <c r="P798927" s="83"/>
    </row>
    <row r="798928" spans="16:16" x14ac:dyDescent="0.3">
      <c r="P798928" s="83"/>
    </row>
    <row r="798929" spans="16:16" x14ac:dyDescent="0.3">
      <c r="P798929" s="83"/>
    </row>
    <row r="798930" spans="16:16" x14ac:dyDescent="0.3">
      <c r="P798930" s="83"/>
    </row>
    <row r="798931" spans="16:16" x14ac:dyDescent="0.3">
      <c r="P798931" s="83"/>
    </row>
    <row r="798932" spans="16:16" x14ac:dyDescent="0.3">
      <c r="P798932" s="83"/>
    </row>
    <row r="798933" spans="16:16" x14ac:dyDescent="0.3">
      <c r="P798933" s="83"/>
    </row>
    <row r="798934" spans="16:16" x14ac:dyDescent="0.3">
      <c r="P798934" s="83"/>
    </row>
    <row r="798935" spans="16:16" x14ac:dyDescent="0.3">
      <c r="P798935" s="83"/>
    </row>
    <row r="798936" spans="16:16" x14ac:dyDescent="0.3">
      <c r="P798936" s="83"/>
    </row>
    <row r="798937" spans="16:16" x14ac:dyDescent="0.3">
      <c r="P798937" s="83"/>
    </row>
    <row r="798938" spans="16:16" x14ac:dyDescent="0.3">
      <c r="P798938" s="83"/>
    </row>
    <row r="798939" spans="16:16" x14ac:dyDescent="0.3">
      <c r="P798939" s="83"/>
    </row>
    <row r="798940" spans="16:16" x14ac:dyDescent="0.3">
      <c r="P798940" s="83"/>
    </row>
    <row r="798941" spans="16:16" x14ac:dyDescent="0.3">
      <c r="P798941" s="83"/>
    </row>
    <row r="798942" spans="16:16" x14ac:dyDescent="0.3">
      <c r="P798942" s="83"/>
    </row>
    <row r="798943" spans="16:16" x14ac:dyDescent="0.3">
      <c r="P798943" s="83"/>
    </row>
    <row r="798944" spans="16:16" x14ac:dyDescent="0.3">
      <c r="P798944" s="83"/>
    </row>
    <row r="798945" spans="16:16" x14ac:dyDescent="0.3">
      <c r="P798945" s="83"/>
    </row>
    <row r="798946" spans="16:16" x14ac:dyDescent="0.3">
      <c r="P798946" s="83"/>
    </row>
    <row r="798947" spans="16:16" x14ac:dyDescent="0.3">
      <c r="P798947" s="83"/>
    </row>
    <row r="798948" spans="16:16" x14ac:dyDescent="0.3">
      <c r="P798948" s="83"/>
    </row>
    <row r="798949" spans="16:16" x14ac:dyDescent="0.3">
      <c r="P798949" s="83"/>
    </row>
    <row r="798950" spans="16:16" x14ac:dyDescent="0.3">
      <c r="P798950" s="83"/>
    </row>
    <row r="798951" spans="16:16" x14ac:dyDescent="0.3">
      <c r="P798951" s="83"/>
    </row>
    <row r="798952" spans="16:16" x14ac:dyDescent="0.3">
      <c r="P798952" s="83"/>
    </row>
    <row r="798953" spans="16:16" x14ac:dyDescent="0.3">
      <c r="P798953" s="83"/>
    </row>
    <row r="798954" spans="16:16" x14ac:dyDescent="0.3">
      <c r="P798954" s="83"/>
    </row>
    <row r="798955" spans="16:16" x14ac:dyDescent="0.3">
      <c r="P798955" s="83"/>
    </row>
    <row r="798956" spans="16:16" x14ac:dyDescent="0.3">
      <c r="P798956" s="83"/>
    </row>
    <row r="798957" spans="16:16" x14ac:dyDescent="0.3">
      <c r="P798957" s="83"/>
    </row>
    <row r="798958" spans="16:16" x14ac:dyDescent="0.3">
      <c r="P798958" s="83"/>
    </row>
    <row r="798959" spans="16:16" x14ac:dyDescent="0.3">
      <c r="P798959" s="83"/>
    </row>
    <row r="798960" spans="16:16" x14ac:dyDescent="0.3">
      <c r="P798960" s="83"/>
    </row>
    <row r="798961" spans="16:16" x14ac:dyDescent="0.3">
      <c r="P798961" s="83"/>
    </row>
    <row r="798962" spans="16:16" x14ac:dyDescent="0.3">
      <c r="P798962" s="83"/>
    </row>
    <row r="798963" spans="16:16" x14ac:dyDescent="0.3">
      <c r="P798963" s="83"/>
    </row>
    <row r="798964" spans="16:16" x14ac:dyDescent="0.3">
      <c r="P798964" s="83"/>
    </row>
    <row r="798965" spans="16:16" x14ac:dyDescent="0.3">
      <c r="P798965" s="83"/>
    </row>
    <row r="798966" spans="16:16" x14ac:dyDescent="0.3">
      <c r="P798966" s="83"/>
    </row>
    <row r="798967" spans="16:16" x14ac:dyDescent="0.3">
      <c r="P798967" s="83"/>
    </row>
    <row r="798968" spans="16:16" x14ac:dyDescent="0.3">
      <c r="P798968" s="83"/>
    </row>
    <row r="798969" spans="16:16" x14ac:dyDescent="0.3">
      <c r="P798969" s="83"/>
    </row>
    <row r="798970" spans="16:16" x14ac:dyDescent="0.3">
      <c r="P798970" s="83"/>
    </row>
    <row r="798971" spans="16:16" x14ac:dyDescent="0.3">
      <c r="P798971" s="83"/>
    </row>
    <row r="798972" spans="16:16" x14ac:dyDescent="0.3">
      <c r="P798972" s="83"/>
    </row>
    <row r="798973" spans="16:16" x14ac:dyDescent="0.3">
      <c r="P798973" s="83"/>
    </row>
    <row r="798974" spans="16:16" x14ac:dyDescent="0.3">
      <c r="P798974" s="83"/>
    </row>
    <row r="798975" spans="16:16" x14ac:dyDescent="0.3">
      <c r="P798975" s="83"/>
    </row>
    <row r="798976" spans="16:16" x14ac:dyDescent="0.3">
      <c r="P798976" s="83"/>
    </row>
    <row r="798977" spans="16:16" x14ac:dyDescent="0.3">
      <c r="P798977" s="83"/>
    </row>
    <row r="798978" spans="16:16" x14ac:dyDescent="0.3">
      <c r="P798978" s="83"/>
    </row>
    <row r="798979" spans="16:16" x14ac:dyDescent="0.3">
      <c r="P798979" s="83"/>
    </row>
    <row r="798980" spans="16:16" x14ac:dyDescent="0.3">
      <c r="P798980" s="83"/>
    </row>
    <row r="798981" spans="16:16" x14ac:dyDescent="0.3">
      <c r="P798981" s="83"/>
    </row>
    <row r="798982" spans="16:16" x14ac:dyDescent="0.3">
      <c r="P798982" s="83"/>
    </row>
    <row r="798983" spans="16:16" x14ac:dyDescent="0.3">
      <c r="P798983" s="83"/>
    </row>
    <row r="798984" spans="16:16" x14ac:dyDescent="0.3">
      <c r="P798984" s="83"/>
    </row>
    <row r="798985" spans="16:16" x14ac:dyDescent="0.3">
      <c r="P798985" s="83"/>
    </row>
    <row r="798986" spans="16:16" x14ac:dyDescent="0.3">
      <c r="P798986" s="83"/>
    </row>
    <row r="798987" spans="16:16" x14ac:dyDescent="0.3">
      <c r="P798987" s="83"/>
    </row>
    <row r="798988" spans="16:16" x14ac:dyDescent="0.3">
      <c r="P798988" s="83"/>
    </row>
    <row r="798989" spans="16:16" x14ac:dyDescent="0.3">
      <c r="P798989" s="83"/>
    </row>
    <row r="798990" spans="16:16" x14ac:dyDescent="0.3">
      <c r="P798990" s="83"/>
    </row>
    <row r="798991" spans="16:16" x14ac:dyDescent="0.3">
      <c r="P798991" s="83"/>
    </row>
    <row r="798992" spans="16:16" x14ac:dyDescent="0.3">
      <c r="P798992" s="83"/>
    </row>
    <row r="798993" spans="16:16" x14ac:dyDescent="0.3">
      <c r="P798993" s="83"/>
    </row>
    <row r="798994" spans="16:16" x14ac:dyDescent="0.3">
      <c r="P798994" s="83"/>
    </row>
    <row r="798995" spans="16:16" x14ac:dyDescent="0.3">
      <c r="P798995" s="83"/>
    </row>
    <row r="798996" spans="16:16" x14ac:dyDescent="0.3">
      <c r="P798996" s="83"/>
    </row>
    <row r="798997" spans="16:16" x14ac:dyDescent="0.3">
      <c r="P798997" s="83"/>
    </row>
    <row r="798998" spans="16:16" x14ac:dyDescent="0.3">
      <c r="P798998" s="83"/>
    </row>
    <row r="798999" spans="16:16" x14ac:dyDescent="0.3">
      <c r="P798999" s="83"/>
    </row>
    <row r="799000" spans="16:16" x14ac:dyDescent="0.3">
      <c r="P799000" s="83"/>
    </row>
    <row r="799001" spans="16:16" x14ac:dyDescent="0.3">
      <c r="P799001" s="83"/>
    </row>
    <row r="799002" spans="16:16" x14ac:dyDescent="0.3">
      <c r="P799002" s="83"/>
    </row>
    <row r="799003" spans="16:16" x14ac:dyDescent="0.3">
      <c r="P799003" s="83"/>
    </row>
    <row r="799004" spans="16:16" x14ac:dyDescent="0.3">
      <c r="P799004" s="83"/>
    </row>
    <row r="799005" spans="16:16" x14ac:dyDescent="0.3">
      <c r="P799005" s="83"/>
    </row>
    <row r="799006" spans="16:16" x14ac:dyDescent="0.3">
      <c r="P799006" s="83"/>
    </row>
    <row r="799007" spans="16:16" x14ac:dyDescent="0.3">
      <c r="P799007" s="83"/>
    </row>
    <row r="799008" spans="16:16" x14ac:dyDescent="0.3">
      <c r="P799008" s="83"/>
    </row>
    <row r="799009" spans="16:16" x14ac:dyDescent="0.3">
      <c r="P799009" s="83"/>
    </row>
    <row r="799010" spans="16:16" x14ac:dyDescent="0.3">
      <c r="P799010" s="83"/>
    </row>
    <row r="799011" spans="16:16" x14ac:dyDescent="0.3">
      <c r="P799011" s="83"/>
    </row>
    <row r="799012" spans="16:16" x14ac:dyDescent="0.3">
      <c r="P799012" s="83"/>
    </row>
    <row r="799013" spans="16:16" x14ac:dyDescent="0.3">
      <c r="P799013" s="83"/>
    </row>
    <row r="799014" spans="16:16" x14ac:dyDescent="0.3">
      <c r="P799014" s="83"/>
    </row>
    <row r="799015" spans="16:16" x14ac:dyDescent="0.3">
      <c r="P799015" s="83"/>
    </row>
    <row r="799016" spans="16:16" x14ac:dyDescent="0.3">
      <c r="P799016" s="83"/>
    </row>
    <row r="799017" spans="16:16" x14ac:dyDescent="0.3">
      <c r="P799017" s="83"/>
    </row>
    <row r="799018" spans="16:16" x14ac:dyDescent="0.3">
      <c r="P799018" s="83"/>
    </row>
    <row r="799019" spans="16:16" x14ac:dyDescent="0.3">
      <c r="P799019" s="83"/>
    </row>
    <row r="799020" spans="16:16" x14ac:dyDescent="0.3">
      <c r="P799020" s="83"/>
    </row>
    <row r="799021" spans="16:16" x14ac:dyDescent="0.3">
      <c r="P799021" s="83"/>
    </row>
    <row r="799022" spans="16:16" x14ac:dyDescent="0.3">
      <c r="P799022" s="83"/>
    </row>
    <row r="799023" spans="16:16" x14ac:dyDescent="0.3">
      <c r="P799023" s="83"/>
    </row>
    <row r="799024" spans="16:16" x14ac:dyDescent="0.3">
      <c r="P799024" s="83"/>
    </row>
    <row r="799025" spans="16:16" x14ac:dyDescent="0.3">
      <c r="P799025" s="83"/>
    </row>
    <row r="799026" spans="16:16" x14ac:dyDescent="0.3">
      <c r="P799026" s="83"/>
    </row>
    <row r="799027" spans="16:16" x14ac:dyDescent="0.3">
      <c r="P799027" s="83"/>
    </row>
    <row r="799028" spans="16:16" x14ac:dyDescent="0.3">
      <c r="P799028" s="83"/>
    </row>
    <row r="799029" spans="16:16" x14ac:dyDescent="0.3">
      <c r="P799029" s="83"/>
    </row>
    <row r="799030" spans="16:16" x14ac:dyDescent="0.3">
      <c r="P799030" s="83"/>
    </row>
    <row r="799031" spans="16:16" x14ac:dyDescent="0.3">
      <c r="P799031" s="83"/>
    </row>
    <row r="799032" spans="16:16" x14ac:dyDescent="0.3">
      <c r="P799032" s="83"/>
    </row>
    <row r="799033" spans="16:16" x14ac:dyDescent="0.3">
      <c r="P799033" s="83"/>
    </row>
    <row r="799034" spans="16:16" x14ac:dyDescent="0.3">
      <c r="P799034" s="83"/>
    </row>
    <row r="799035" spans="16:16" x14ac:dyDescent="0.3">
      <c r="P799035" s="83"/>
    </row>
    <row r="799036" spans="16:16" x14ac:dyDescent="0.3">
      <c r="P799036" s="83"/>
    </row>
    <row r="799037" spans="16:16" x14ac:dyDescent="0.3">
      <c r="P799037" s="83"/>
    </row>
    <row r="799038" spans="16:16" x14ac:dyDescent="0.3">
      <c r="P799038" s="83"/>
    </row>
    <row r="799039" spans="16:16" x14ac:dyDescent="0.3">
      <c r="P799039" s="83"/>
    </row>
    <row r="799040" spans="16:16" x14ac:dyDescent="0.3">
      <c r="P799040" s="83"/>
    </row>
    <row r="799041" spans="16:16" x14ac:dyDescent="0.3">
      <c r="P799041" s="83"/>
    </row>
    <row r="799042" spans="16:16" x14ac:dyDescent="0.3">
      <c r="P799042" s="83"/>
    </row>
    <row r="799043" spans="16:16" x14ac:dyDescent="0.3">
      <c r="P799043" s="83"/>
    </row>
    <row r="799044" spans="16:16" x14ac:dyDescent="0.3">
      <c r="P799044" s="83"/>
    </row>
    <row r="799045" spans="16:16" x14ac:dyDescent="0.3">
      <c r="P799045" s="83"/>
    </row>
    <row r="799046" spans="16:16" x14ac:dyDescent="0.3">
      <c r="P799046" s="83"/>
    </row>
    <row r="799047" spans="16:16" x14ac:dyDescent="0.3">
      <c r="P799047" s="83"/>
    </row>
    <row r="799048" spans="16:16" x14ac:dyDescent="0.3">
      <c r="P799048" s="83"/>
    </row>
    <row r="799049" spans="16:16" x14ac:dyDescent="0.3">
      <c r="P799049" s="83"/>
    </row>
    <row r="799050" spans="16:16" x14ac:dyDescent="0.3">
      <c r="P799050" s="83"/>
    </row>
    <row r="799051" spans="16:16" x14ac:dyDescent="0.3">
      <c r="P799051" s="83"/>
    </row>
    <row r="799052" spans="16:16" x14ac:dyDescent="0.3">
      <c r="P799052" s="83"/>
    </row>
    <row r="799053" spans="16:16" x14ac:dyDescent="0.3">
      <c r="P799053" s="83"/>
    </row>
    <row r="799054" spans="16:16" x14ac:dyDescent="0.3">
      <c r="P799054" s="83"/>
    </row>
    <row r="799055" spans="16:16" x14ac:dyDescent="0.3">
      <c r="P799055" s="83"/>
    </row>
    <row r="799056" spans="16:16" x14ac:dyDescent="0.3">
      <c r="P799056" s="83"/>
    </row>
    <row r="799057" spans="16:16" x14ac:dyDescent="0.3">
      <c r="P799057" s="83"/>
    </row>
    <row r="799058" spans="16:16" x14ac:dyDescent="0.3">
      <c r="P799058" s="83"/>
    </row>
    <row r="799059" spans="16:16" x14ac:dyDescent="0.3">
      <c r="P799059" s="83"/>
    </row>
    <row r="799060" spans="16:16" x14ac:dyDescent="0.3">
      <c r="P799060" s="83"/>
    </row>
    <row r="799061" spans="16:16" x14ac:dyDescent="0.3">
      <c r="P799061" s="83"/>
    </row>
    <row r="799062" spans="16:16" x14ac:dyDescent="0.3">
      <c r="P799062" s="83"/>
    </row>
    <row r="799063" spans="16:16" x14ac:dyDescent="0.3">
      <c r="P799063" s="83"/>
    </row>
    <row r="799064" spans="16:16" x14ac:dyDescent="0.3">
      <c r="P799064" s="83"/>
    </row>
    <row r="799065" spans="16:16" x14ac:dyDescent="0.3">
      <c r="P799065" s="83"/>
    </row>
    <row r="799066" spans="16:16" x14ac:dyDescent="0.3">
      <c r="P799066" s="83"/>
    </row>
    <row r="799067" spans="16:16" x14ac:dyDescent="0.3">
      <c r="P799067" s="83"/>
    </row>
    <row r="799068" spans="16:16" x14ac:dyDescent="0.3">
      <c r="P799068" s="83"/>
    </row>
    <row r="799069" spans="16:16" x14ac:dyDescent="0.3">
      <c r="P799069" s="83"/>
    </row>
    <row r="799070" spans="16:16" x14ac:dyDescent="0.3">
      <c r="P799070" s="83"/>
    </row>
    <row r="799071" spans="16:16" x14ac:dyDescent="0.3">
      <c r="P799071" s="83"/>
    </row>
    <row r="799072" spans="16:16" x14ac:dyDescent="0.3">
      <c r="P799072" s="83"/>
    </row>
    <row r="799073" spans="16:16" x14ac:dyDescent="0.3">
      <c r="P799073" s="83"/>
    </row>
    <row r="799074" spans="16:16" x14ac:dyDescent="0.3">
      <c r="P799074" s="83"/>
    </row>
    <row r="799075" spans="16:16" x14ac:dyDescent="0.3">
      <c r="P799075" s="83"/>
    </row>
    <row r="799076" spans="16:16" x14ac:dyDescent="0.3">
      <c r="P799076" s="83"/>
    </row>
    <row r="799077" spans="16:16" x14ac:dyDescent="0.3">
      <c r="P799077" s="83"/>
    </row>
    <row r="799078" spans="16:16" x14ac:dyDescent="0.3">
      <c r="P799078" s="83"/>
    </row>
    <row r="799079" spans="16:16" x14ac:dyDescent="0.3">
      <c r="P799079" s="83"/>
    </row>
    <row r="799080" spans="16:16" x14ac:dyDescent="0.3">
      <c r="P799080" s="83"/>
    </row>
    <row r="799081" spans="16:16" x14ac:dyDescent="0.3">
      <c r="P799081" s="83"/>
    </row>
    <row r="799082" spans="16:16" x14ac:dyDescent="0.3">
      <c r="P799082" s="83"/>
    </row>
    <row r="799083" spans="16:16" x14ac:dyDescent="0.3">
      <c r="P799083" s="83"/>
    </row>
    <row r="799084" spans="16:16" x14ac:dyDescent="0.3">
      <c r="P799084" s="83"/>
    </row>
    <row r="799085" spans="16:16" x14ac:dyDescent="0.3">
      <c r="P799085" s="83"/>
    </row>
    <row r="799086" spans="16:16" x14ac:dyDescent="0.3">
      <c r="P799086" s="83"/>
    </row>
    <row r="799087" spans="16:16" x14ac:dyDescent="0.3">
      <c r="P799087" s="83"/>
    </row>
    <row r="799088" spans="16:16" x14ac:dyDescent="0.3">
      <c r="P799088" s="83"/>
    </row>
    <row r="799089" spans="16:16" x14ac:dyDescent="0.3">
      <c r="P799089" s="83"/>
    </row>
    <row r="799090" spans="16:16" x14ac:dyDescent="0.3">
      <c r="P799090" s="83"/>
    </row>
    <row r="799091" spans="16:16" x14ac:dyDescent="0.3">
      <c r="P799091" s="83"/>
    </row>
    <row r="799092" spans="16:16" x14ac:dyDescent="0.3">
      <c r="P799092" s="83"/>
    </row>
    <row r="799093" spans="16:16" x14ac:dyDescent="0.3">
      <c r="P799093" s="83"/>
    </row>
    <row r="799094" spans="16:16" x14ac:dyDescent="0.3">
      <c r="P799094" s="83"/>
    </row>
    <row r="799095" spans="16:16" x14ac:dyDescent="0.3">
      <c r="P799095" s="83"/>
    </row>
    <row r="799096" spans="16:16" x14ac:dyDescent="0.3">
      <c r="P799096" s="83"/>
    </row>
    <row r="799097" spans="16:16" x14ac:dyDescent="0.3">
      <c r="P799097" s="83"/>
    </row>
    <row r="799098" spans="16:16" x14ac:dyDescent="0.3">
      <c r="P799098" s="83"/>
    </row>
    <row r="799099" spans="16:16" x14ac:dyDescent="0.3">
      <c r="P799099" s="83"/>
    </row>
    <row r="799100" spans="16:16" x14ac:dyDescent="0.3">
      <c r="P799100" s="83"/>
    </row>
    <row r="799101" spans="16:16" x14ac:dyDescent="0.3">
      <c r="P799101" s="83"/>
    </row>
    <row r="799102" spans="16:16" x14ac:dyDescent="0.3">
      <c r="P799102" s="83"/>
    </row>
    <row r="799103" spans="16:16" x14ac:dyDescent="0.3">
      <c r="P799103" s="83"/>
    </row>
    <row r="799104" spans="16:16" x14ac:dyDescent="0.3">
      <c r="P799104" s="83"/>
    </row>
    <row r="799105" spans="16:16" x14ac:dyDescent="0.3">
      <c r="P799105" s="83"/>
    </row>
    <row r="799106" spans="16:16" x14ac:dyDescent="0.3">
      <c r="P799106" s="83"/>
    </row>
    <row r="799107" spans="16:16" x14ac:dyDescent="0.3">
      <c r="P799107" s="83"/>
    </row>
    <row r="799108" spans="16:16" x14ac:dyDescent="0.3">
      <c r="P799108" s="83"/>
    </row>
    <row r="799109" spans="16:16" x14ac:dyDescent="0.3">
      <c r="P799109" s="83"/>
    </row>
    <row r="799110" spans="16:16" x14ac:dyDescent="0.3">
      <c r="P799110" s="83"/>
    </row>
    <row r="799111" spans="16:16" x14ac:dyDescent="0.3">
      <c r="P799111" s="83"/>
    </row>
    <row r="799112" spans="16:16" x14ac:dyDescent="0.3">
      <c r="P799112" s="83"/>
    </row>
    <row r="799113" spans="16:16" x14ac:dyDescent="0.3">
      <c r="P799113" s="83"/>
    </row>
    <row r="799114" spans="16:16" x14ac:dyDescent="0.3">
      <c r="P799114" s="83"/>
    </row>
    <row r="799115" spans="16:16" x14ac:dyDescent="0.3">
      <c r="P799115" s="83"/>
    </row>
    <row r="799116" spans="16:16" x14ac:dyDescent="0.3">
      <c r="P799116" s="83"/>
    </row>
    <row r="799117" spans="16:16" x14ac:dyDescent="0.3">
      <c r="P799117" s="83"/>
    </row>
    <row r="799118" spans="16:16" x14ac:dyDescent="0.3">
      <c r="P799118" s="83"/>
    </row>
    <row r="799119" spans="16:16" x14ac:dyDescent="0.3">
      <c r="P799119" s="83"/>
    </row>
    <row r="799120" spans="16:16" x14ac:dyDescent="0.3">
      <c r="P799120" s="83"/>
    </row>
    <row r="799121" spans="16:16" x14ac:dyDescent="0.3">
      <c r="P799121" s="83"/>
    </row>
    <row r="799122" spans="16:16" x14ac:dyDescent="0.3">
      <c r="P799122" s="83"/>
    </row>
    <row r="799123" spans="16:16" x14ac:dyDescent="0.3">
      <c r="P799123" s="83"/>
    </row>
    <row r="799124" spans="16:16" x14ac:dyDescent="0.3">
      <c r="P799124" s="83"/>
    </row>
    <row r="799125" spans="16:16" x14ac:dyDescent="0.3">
      <c r="P799125" s="83"/>
    </row>
    <row r="799126" spans="16:16" x14ac:dyDescent="0.3">
      <c r="P799126" s="83"/>
    </row>
    <row r="799127" spans="16:16" x14ac:dyDescent="0.3">
      <c r="P799127" s="83"/>
    </row>
    <row r="799128" spans="16:16" x14ac:dyDescent="0.3">
      <c r="P799128" s="83"/>
    </row>
    <row r="799129" spans="16:16" x14ac:dyDescent="0.3">
      <c r="P799129" s="83"/>
    </row>
    <row r="799130" spans="16:16" x14ac:dyDescent="0.3">
      <c r="P799130" s="83"/>
    </row>
    <row r="799131" spans="16:16" x14ac:dyDescent="0.3">
      <c r="P799131" s="83"/>
    </row>
    <row r="799132" spans="16:16" x14ac:dyDescent="0.3">
      <c r="P799132" s="83"/>
    </row>
    <row r="799133" spans="16:16" x14ac:dyDescent="0.3">
      <c r="P799133" s="83"/>
    </row>
    <row r="799134" spans="16:16" x14ac:dyDescent="0.3">
      <c r="P799134" s="83"/>
    </row>
    <row r="799135" spans="16:16" x14ac:dyDescent="0.3">
      <c r="P799135" s="83"/>
    </row>
    <row r="799136" spans="16:16" x14ac:dyDescent="0.3">
      <c r="P799136" s="83"/>
    </row>
    <row r="799137" spans="16:16" x14ac:dyDescent="0.3">
      <c r="P799137" s="83"/>
    </row>
    <row r="799138" spans="16:16" x14ac:dyDescent="0.3">
      <c r="P799138" s="83"/>
    </row>
    <row r="799139" spans="16:16" x14ac:dyDescent="0.3">
      <c r="P799139" s="83"/>
    </row>
    <row r="799140" spans="16:16" x14ac:dyDescent="0.3">
      <c r="P799140" s="83"/>
    </row>
    <row r="799141" spans="16:16" x14ac:dyDescent="0.3">
      <c r="P799141" s="83"/>
    </row>
    <row r="799142" spans="16:16" x14ac:dyDescent="0.3">
      <c r="P799142" s="83"/>
    </row>
    <row r="799143" spans="16:16" x14ac:dyDescent="0.3">
      <c r="P799143" s="83"/>
    </row>
    <row r="799144" spans="16:16" x14ac:dyDescent="0.3">
      <c r="P799144" s="83"/>
    </row>
    <row r="799145" spans="16:16" x14ac:dyDescent="0.3">
      <c r="P799145" s="83"/>
    </row>
    <row r="799146" spans="16:16" x14ac:dyDescent="0.3">
      <c r="P799146" s="83"/>
    </row>
    <row r="799147" spans="16:16" x14ac:dyDescent="0.3">
      <c r="P799147" s="83"/>
    </row>
    <row r="799148" spans="16:16" x14ac:dyDescent="0.3">
      <c r="P799148" s="83"/>
    </row>
    <row r="799149" spans="16:16" x14ac:dyDescent="0.3">
      <c r="P799149" s="83"/>
    </row>
    <row r="799150" spans="16:16" x14ac:dyDescent="0.3">
      <c r="P799150" s="83"/>
    </row>
    <row r="799151" spans="16:16" x14ac:dyDescent="0.3">
      <c r="P799151" s="83"/>
    </row>
    <row r="799152" spans="16:16" x14ac:dyDescent="0.3">
      <c r="P799152" s="83"/>
    </row>
    <row r="799153" spans="16:16" x14ac:dyDescent="0.3">
      <c r="P799153" s="83"/>
    </row>
    <row r="799154" spans="16:16" x14ac:dyDescent="0.3">
      <c r="P799154" s="83"/>
    </row>
    <row r="799155" spans="16:16" x14ac:dyDescent="0.3">
      <c r="P799155" s="83"/>
    </row>
    <row r="799156" spans="16:16" x14ac:dyDescent="0.3">
      <c r="P799156" s="83"/>
    </row>
    <row r="799157" spans="16:16" x14ac:dyDescent="0.3">
      <c r="P799157" s="83"/>
    </row>
    <row r="799158" spans="16:16" x14ac:dyDescent="0.3">
      <c r="P799158" s="83"/>
    </row>
    <row r="799159" spans="16:16" x14ac:dyDescent="0.3">
      <c r="P799159" s="83"/>
    </row>
    <row r="799160" spans="16:16" x14ac:dyDescent="0.3">
      <c r="P799160" s="83"/>
    </row>
    <row r="799161" spans="16:16" x14ac:dyDescent="0.3">
      <c r="P799161" s="83"/>
    </row>
    <row r="799162" spans="16:16" x14ac:dyDescent="0.3">
      <c r="P799162" s="83"/>
    </row>
    <row r="799163" spans="16:16" x14ac:dyDescent="0.3">
      <c r="P799163" s="83"/>
    </row>
    <row r="799164" spans="16:16" x14ac:dyDescent="0.3">
      <c r="P799164" s="83"/>
    </row>
    <row r="799165" spans="16:16" x14ac:dyDescent="0.3">
      <c r="P799165" s="83"/>
    </row>
    <row r="799166" spans="16:16" x14ac:dyDescent="0.3">
      <c r="P799166" s="83"/>
    </row>
    <row r="799167" spans="16:16" x14ac:dyDescent="0.3">
      <c r="P799167" s="83"/>
    </row>
    <row r="799168" spans="16:16" x14ac:dyDescent="0.3">
      <c r="P799168" s="83"/>
    </row>
    <row r="799169" spans="16:16" x14ac:dyDescent="0.3">
      <c r="P799169" s="83"/>
    </row>
    <row r="799170" spans="16:16" x14ac:dyDescent="0.3">
      <c r="P799170" s="83"/>
    </row>
    <row r="799171" spans="16:16" x14ac:dyDescent="0.3">
      <c r="P799171" s="83"/>
    </row>
    <row r="799172" spans="16:16" x14ac:dyDescent="0.3">
      <c r="P799172" s="83"/>
    </row>
    <row r="799173" spans="16:16" x14ac:dyDescent="0.3">
      <c r="P799173" s="83"/>
    </row>
    <row r="799174" spans="16:16" x14ac:dyDescent="0.3">
      <c r="P799174" s="83"/>
    </row>
    <row r="799175" spans="16:16" x14ac:dyDescent="0.3">
      <c r="P799175" s="83"/>
    </row>
    <row r="799176" spans="16:16" x14ac:dyDescent="0.3">
      <c r="P799176" s="83"/>
    </row>
    <row r="799177" spans="16:16" x14ac:dyDescent="0.3">
      <c r="P799177" s="83"/>
    </row>
    <row r="799178" spans="16:16" x14ac:dyDescent="0.3">
      <c r="P799178" s="83"/>
    </row>
    <row r="799179" spans="16:16" x14ac:dyDescent="0.3">
      <c r="P799179" s="83"/>
    </row>
    <row r="799180" spans="16:16" x14ac:dyDescent="0.3">
      <c r="P799180" s="83"/>
    </row>
    <row r="799181" spans="16:16" x14ac:dyDescent="0.3">
      <c r="P799181" s="83"/>
    </row>
    <row r="799182" spans="16:16" x14ac:dyDescent="0.3">
      <c r="P799182" s="83"/>
    </row>
    <row r="799183" spans="16:16" x14ac:dyDescent="0.3">
      <c r="P799183" s="83"/>
    </row>
    <row r="799184" spans="16:16" x14ac:dyDescent="0.3">
      <c r="P799184" s="83"/>
    </row>
    <row r="799185" spans="16:16" x14ac:dyDescent="0.3">
      <c r="P799185" s="83"/>
    </row>
    <row r="799186" spans="16:16" x14ac:dyDescent="0.3">
      <c r="P799186" s="83"/>
    </row>
    <row r="799187" spans="16:16" x14ac:dyDescent="0.3">
      <c r="P799187" s="83"/>
    </row>
    <row r="799188" spans="16:16" x14ac:dyDescent="0.3">
      <c r="P799188" s="83"/>
    </row>
    <row r="799189" spans="16:16" x14ac:dyDescent="0.3">
      <c r="P799189" s="83"/>
    </row>
    <row r="799190" spans="16:16" x14ac:dyDescent="0.3">
      <c r="P799190" s="83"/>
    </row>
    <row r="799191" spans="16:16" x14ac:dyDescent="0.3">
      <c r="P799191" s="83"/>
    </row>
    <row r="799192" spans="16:16" x14ac:dyDescent="0.3">
      <c r="P799192" s="83"/>
    </row>
    <row r="799193" spans="16:16" x14ac:dyDescent="0.3">
      <c r="P799193" s="83"/>
    </row>
    <row r="799194" spans="16:16" x14ac:dyDescent="0.3">
      <c r="P799194" s="83"/>
    </row>
    <row r="799195" spans="16:16" x14ac:dyDescent="0.3">
      <c r="P799195" s="83"/>
    </row>
    <row r="799196" spans="16:16" x14ac:dyDescent="0.3">
      <c r="P799196" s="83"/>
    </row>
    <row r="799197" spans="16:16" x14ac:dyDescent="0.3">
      <c r="P799197" s="83"/>
    </row>
    <row r="799198" spans="16:16" x14ac:dyDescent="0.3">
      <c r="P799198" s="83"/>
    </row>
    <row r="799199" spans="16:16" x14ac:dyDescent="0.3">
      <c r="P799199" s="83"/>
    </row>
    <row r="799200" spans="16:16" x14ac:dyDescent="0.3">
      <c r="P799200" s="83"/>
    </row>
    <row r="799201" spans="16:16" x14ac:dyDescent="0.3">
      <c r="P799201" s="83"/>
    </row>
    <row r="799202" spans="16:16" x14ac:dyDescent="0.3">
      <c r="P799202" s="83"/>
    </row>
    <row r="799203" spans="16:16" x14ac:dyDescent="0.3">
      <c r="P799203" s="83"/>
    </row>
    <row r="799204" spans="16:16" x14ac:dyDescent="0.3">
      <c r="P799204" s="83"/>
    </row>
    <row r="799205" spans="16:16" x14ac:dyDescent="0.3">
      <c r="P799205" s="83"/>
    </row>
    <row r="799206" spans="16:16" x14ac:dyDescent="0.3">
      <c r="P799206" s="83"/>
    </row>
    <row r="799207" spans="16:16" x14ac:dyDescent="0.3">
      <c r="P799207" s="83"/>
    </row>
    <row r="799208" spans="16:16" x14ac:dyDescent="0.3">
      <c r="P799208" s="83"/>
    </row>
    <row r="799209" spans="16:16" x14ac:dyDescent="0.3">
      <c r="P799209" s="83"/>
    </row>
    <row r="799210" spans="16:16" x14ac:dyDescent="0.3">
      <c r="P799210" s="83"/>
    </row>
    <row r="799211" spans="16:16" x14ac:dyDescent="0.3">
      <c r="P799211" s="83"/>
    </row>
    <row r="799212" spans="16:16" x14ac:dyDescent="0.3">
      <c r="P799212" s="83"/>
    </row>
    <row r="799213" spans="16:16" x14ac:dyDescent="0.3">
      <c r="P799213" s="83"/>
    </row>
    <row r="799214" spans="16:16" x14ac:dyDescent="0.3">
      <c r="P799214" s="83"/>
    </row>
    <row r="799215" spans="16:16" x14ac:dyDescent="0.3">
      <c r="P799215" s="83"/>
    </row>
    <row r="799216" spans="16:16" x14ac:dyDescent="0.3">
      <c r="P799216" s="83"/>
    </row>
    <row r="799217" spans="16:16" x14ac:dyDescent="0.3">
      <c r="P799217" s="83"/>
    </row>
    <row r="799218" spans="16:16" x14ac:dyDescent="0.3">
      <c r="P799218" s="83"/>
    </row>
    <row r="799219" spans="16:16" x14ac:dyDescent="0.3">
      <c r="P799219" s="83"/>
    </row>
    <row r="799220" spans="16:16" x14ac:dyDescent="0.3">
      <c r="P799220" s="83"/>
    </row>
    <row r="799221" spans="16:16" x14ac:dyDescent="0.3">
      <c r="P799221" s="83"/>
    </row>
    <row r="799222" spans="16:16" x14ac:dyDescent="0.3">
      <c r="P799222" s="83"/>
    </row>
    <row r="799223" spans="16:16" x14ac:dyDescent="0.3">
      <c r="P799223" s="83"/>
    </row>
    <row r="799224" spans="16:16" x14ac:dyDescent="0.3">
      <c r="P799224" s="83"/>
    </row>
    <row r="799225" spans="16:16" x14ac:dyDescent="0.3">
      <c r="P799225" s="83"/>
    </row>
    <row r="799226" spans="16:16" x14ac:dyDescent="0.3">
      <c r="P799226" s="83"/>
    </row>
    <row r="799227" spans="16:16" x14ac:dyDescent="0.3">
      <c r="P799227" s="83"/>
    </row>
    <row r="799228" spans="16:16" x14ac:dyDescent="0.3">
      <c r="P799228" s="83"/>
    </row>
    <row r="799229" spans="16:16" x14ac:dyDescent="0.3">
      <c r="P799229" s="83"/>
    </row>
    <row r="799230" spans="16:16" x14ac:dyDescent="0.3">
      <c r="P799230" s="83"/>
    </row>
    <row r="799231" spans="16:16" x14ac:dyDescent="0.3">
      <c r="P799231" s="83"/>
    </row>
    <row r="799232" spans="16:16" x14ac:dyDescent="0.3">
      <c r="P799232" s="83"/>
    </row>
    <row r="799233" spans="16:16" x14ac:dyDescent="0.3">
      <c r="P799233" s="83"/>
    </row>
    <row r="799234" spans="16:16" x14ac:dyDescent="0.3">
      <c r="P799234" s="83"/>
    </row>
    <row r="799235" spans="16:16" x14ac:dyDescent="0.3">
      <c r="P799235" s="83"/>
    </row>
    <row r="799236" spans="16:16" x14ac:dyDescent="0.3">
      <c r="P799236" s="83"/>
    </row>
    <row r="799237" spans="16:16" x14ac:dyDescent="0.3">
      <c r="P799237" s="83"/>
    </row>
    <row r="799238" spans="16:16" x14ac:dyDescent="0.3">
      <c r="P799238" s="83"/>
    </row>
    <row r="799239" spans="16:16" x14ac:dyDescent="0.3">
      <c r="P799239" s="83"/>
    </row>
    <row r="799240" spans="16:16" x14ac:dyDescent="0.3">
      <c r="P799240" s="83"/>
    </row>
    <row r="799241" spans="16:16" x14ac:dyDescent="0.3">
      <c r="P799241" s="83"/>
    </row>
    <row r="799242" spans="16:16" x14ac:dyDescent="0.3">
      <c r="P799242" s="83"/>
    </row>
    <row r="799243" spans="16:16" x14ac:dyDescent="0.3">
      <c r="P799243" s="83"/>
    </row>
    <row r="799244" spans="16:16" x14ac:dyDescent="0.3">
      <c r="P799244" s="83"/>
    </row>
    <row r="799245" spans="16:16" x14ac:dyDescent="0.3">
      <c r="P799245" s="83"/>
    </row>
    <row r="799246" spans="16:16" x14ac:dyDescent="0.3">
      <c r="P799246" s="83"/>
    </row>
    <row r="799247" spans="16:16" x14ac:dyDescent="0.3">
      <c r="P799247" s="83"/>
    </row>
    <row r="799248" spans="16:16" x14ac:dyDescent="0.3">
      <c r="P799248" s="83"/>
    </row>
    <row r="799249" spans="16:16" x14ac:dyDescent="0.3">
      <c r="P799249" s="83"/>
    </row>
    <row r="799250" spans="16:16" x14ac:dyDescent="0.3">
      <c r="P799250" s="83"/>
    </row>
    <row r="799251" spans="16:16" x14ac:dyDescent="0.3">
      <c r="P799251" s="83"/>
    </row>
    <row r="799252" spans="16:16" x14ac:dyDescent="0.3">
      <c r="P799252" s="83"/>
    </row>
    <row r="799253" spans="16:16" x14ac:dyDescent="0.3">
      <c r="P799253" s="83"/>
    </row>
    <row r="799254" spans="16:16" x14ac:dyDescent="0.3">
      <c r="P799254" s="83"/>
    </row>
    <row r="799255" spans="16:16" x14ac:dyDescent="0.3">
      <c r="P799255" s="83"/>
    </row>
    <row r="799256" spans="16:16" x14ac:dyDescent="0.3">
      <c r="P799256" s="83"/>
    </row>
    <row r="799257" spans="16:16" x14ac:dyDescent="0.3">
      <c r="P799257" s="83"/>
    </row>
    <row r="799258" spans="16:16" x14ac:dyDescent="0.3">
      <c r="P799258" s="83"/>
    </row>
    <row r="799259" spans="16:16" x14ac:dyDescent="0.3">
      <c r="P799259" s="83"/>
    </row>
    <row r="799260" spans="16:16" x14ac:dyDescent="0.3">
      <c r="P799260" s="83"/>
    </row>
    <row r="799261" spans="16:16" x14ac:dyDescent="0.3">
      <c r="P799261" s="83"/>
    </row>
    <row r="799262" spans="16:16" x14ac:dyDescent="0.3">
      <c r="P799262" s="83"/>
    </row>
    <row r="799263" spans="16:16" x14ac:dyDescent="0.3">
      <c r="P799263" s="83"/>
    </row>
    <row r="799264" spans="16:16" x14ac:dyDescent="0.3">
      <c r="P799264" s="83"/>
    </row>
    <row r="799265" spans="16:16" x14ac:dyDescent="0.3">
      <c r="P799265" s="83"/>
    </row>
    <row r="799266" spans="16:16" x14ac:dyDescent="0.3">
      <c r="P799266" s="83"/>
    </row>
    <row r="799267" spans="16:16" x14ac:dyDescent="0.3">
      <c r="P799267" s="83"/>
    </row>
    <row r="799268" spans="16:16" x14ac:dyDescent="0.3">
      <c r="P799268" s="83"/>
    </row>
    <row r="799269" spans="16:16" x14ac:dyDescent="0.3">
      <c r="P799269" s="83"/>
    </row>
    <row r="799270" spans="16:16" x14ac:dyDescent="0.3">
      <c r="P799270" s="83"/>
    </row>
    <row r="799271" spans="16:16" x14ac:dyDescent="0.3">
      <c r="P799271" s="83"/>
    </row>
    <row r="799272" spans="16:16" x14ac:dyDescent="0.3">
      <c r="P799272" s="83"/>
    </row>
    <row r="799273" spans="16:16" x14ac:dyDescent="0.3">
      <c r="P799273" s="83"/>
    </row>
    <row r="799274" spans="16:16" x14ac:dyDescent="0.3">
      <c r="P799274" s="83"/>
    </row>
    <row r="799275" spans="16:16" x14ac:dyDescent="0.3">
      <c r="P799275" s="83"/>
    </row>
    <row r="799276" spans="16:16" x14ac:dyDescent="0.3">
      <c r="P799276" s="83"/>
    </row>
    <row r="799277" spans="16:16" x14ac:dyDescent="0.3">
      <c r="P799277" s="83"/>
    </row>
    <row r="799278" spans="16:16" x14ac:dyDescent="0.3">
      <c r="P799278" s="83"/>
    </row>
    <row r="799279" spans="16:16" x14ac:dyDescent="0.3">
      <c r="P799279" s="83"/>
    </row>
    <row r="799280" spans="16:16" x14ac:dyDescent="0.3">
      <c r="P799280" s="83"/>
    </row>
    <row r="799281" spans="16:16" x14ac:dyDescent="0.3">
      <c r="P799281" s="83"/>
    </row>
    <row r="799282" spans="16:16" x14ac:dyDescent="0.3">
      <c r="P799282" s="83"/>
    </row>
    <row r="799283" spans="16:16" x14ac:dyDescent="0.3">
      <c r="P799283" s="83"/>
    </row>
    <row r="799284" spans="16:16" x14ac:dyDescent="0.3">
      <c r="P799284" s="83"/>
    </row>
    <row r="799285" spans="16:16" x14ac:dyDescent="0.3">
      <c r="P799285" s="83"/>
    </row>
    <row r="799286" spans="16:16" x14ac:dyDescent="0.3">
      <c r="P799286" s="83"/>
    </row>
    <row r="799287" spans="16:16" x14ac:dyDescent="0.3">
      <c r="P799287" s="83"/>
    </row>
    <row r="799288" spans="16:16" x14ac:dyDescent="0.3">
      <c r="P799288" s="83"/>
    </row>
    <row r="799289" spans="16:16" x14ac:dyDescent="0.3">
      <c r="P799289" s="83"/>
    </row>
    <row r="799290" spans="16:16" x14ac:dyDescent="0.3">
      <c r="P799290" s="83"/>
    </row>
    <row r="799291" spans="16:16" x14ac:dyDescent="0.3">
      <c r="P799291" s="83"/>
    </row>
    <row r="799292" spans="16:16" x14ac:dyDescent="0.3">
      <c r="P799292" s="83"/>
    </row>
    <row r="799293" spans="16:16" x14ac:dyDescent="0.3">
      <c r="P799293" s="83"/>
    </row>
    <row r="799294" spans="16:16" x14ac:dyDescent="0.3">
      <c r="P799294" s="83"/>
    </row>
    <row r="799295" spans="16:16" x14ac:dyDescent="0.3">
      <c r="P799295" s="83"/>
    </row>
    <row r="799296" spans="16:16" x14ac:dyDescent="0.3">
      <c r="P799296" s="83"/>
    </row>
    <row r="799297" spans="16:16" x14ac:dyDescent="0.3">
      <c r="P799297" s="83"/>
    </row>
    <row r="799298" spans="16:16" x14ac:dyDescent="0.3">
      <c r="P799298" s="83"/>
    </row>
    <row r="799299" spans="16:16" x14ac:dyDescent="0.3">
      <c r="P799299" s="83"/>
    </row>
    <row r="799300" spans="16:16" x14ac:dyDescent="0.3">
      <c r="P799300" s="83"/>
    </row>
    <row r="799301" spans="16:16" x14ac:dyDescent="0.3">
      <c r="P799301" s="83"/>
    </row>
    <row r="799302" spans="16:16" x14ac:dyDescent="0.3">
      <c r="P799302" s="83"/>
    </row>
    <row r="799303" spans="16:16" x14ac:dyDescent="0.3">
      <c r="P799303" s="83"/>
    </row>
    <row r="799304" spans="16:16" x14ac:dyDescent="0.3">
      <c r="P799304" s="83"/>
    </row>
    <row r="799305" spans="16:16" x14ac:dyDescent="0.3">
      <c r="P799305" s="83"/>
    </row>
    <row r="799306" spans="16:16" x14ac:dyDescent="0.3">
      <c r="P799306" s="83"/>
    </row>
    <row r="799307" spans="16:16" x14ac:dyDescent="0.3">
      <c r="P799307" s="83"/>
    </row>
    <row r="799308" spans="16:16" x14ac:dyDescent="0.3">
      <c r="P799308" s="83"/>
    </row>
    <row r="799309" spans="16:16" x14ac:dyDescent="0.3">
      <c r="P799309" s="83"/>
    </row>
    <row r="799310" spans="16:16" x14ac:dyDescent="0.3">
      <c r="P799310" s="83"/>
    </row>
    <row r="799311" spans="16:16" x14ac:dyDescent="0.3">
      <c r="P799311" s="83"/>
    </row>
    <row r="799312" spans="16:16" x14ac:dyDescent="0.3">
      <c r="P799312" s="83"/>
    </row>
    <row r="799313" spans="16:16" x14ac:dyDescent="0.3">
      <c r="P799313" s="83"/>
    </row>
    <row r="799314" spans="16:16" x14ac:dyDescent="0.3">
      <c r="P799314" s="83"/>
    </row>
    <row r="799315" spans="16:16" x14ac:dyDescent="0.3">
      <c r="P799315" s="83"/>
    </row>
    <row r="799316" spans="16:16" x14ac:dyDescent="0.3">
      <c r="P799316" s="83"/>
    </row>
    <row r="799317" spans="16:16" x14ac:dyDescent="0.3">
      <c r="P799317" s="83"/>
    </row>
    <row r="799318" spans="16:16" x14ac:dyDescent="0.3">
      <c r="P799318" s="83"/>
    </row>
    <row r="799319" spans="16:16" x14ac:dyDescent="0.3">
      <c r="P799319" s="83"/>
    </row>
    <row r="799320" spans="16:16" x14ac:dyDescent="0.3">
      <c r="P799320" s="83"/>
    </row>
    <row r="799321" spans="16:16" x14ac:dyDescent="0.3">
      <c r="P799321" s="83"/>
    </row>
    <row r="799322" spans="16:16" x14ac:dyDescent="0.3">
      <c r="P799322" s="83"/>
    </row>
    <row r="799323" spans="16:16" x14ac:dyDescent="0.3">
      <c r="P799323" s="83"/>
    </row>
    <row r="799324" spans="16:16" x14ac:dyDescent="0.3">
      <c r="P799324" s="83"/>
    </row>
    <row r="799325" spans="16:16" x14ac:dyDescent="0.3">
      <c r="P799325" s="83"/>
    </row>
    <row r="799326" spans="16:16" x14ac:dyDescent="0.3">
      <c r="P799326" s="83"/>
    </row>
    <row r="799327" spans="16:16" x14ac:dyDescent="0.3">
      <c r="P799327" s="83"/>
    </row>
    <row r="799328" spans="16:16" x14ac:dyDescent="0.3">
      <c r="P799328" s="83"/>
    </row>
    <row r="799329" spans="16:16" x14ac:dyDescent="0.3">
      <c r="P799329" s="83"/>
    </row>
    <row r="799330" spans="16:16" x14ac:dyDescent="0.3">
      <c r="P799330" s="83"/>
    </row>
    <row r="799331" spans="16:16" x14ac:dyDescent="0.3">
      <c r="P799331" s="83"/>
    </row>
    <row r="799332" spans="16:16" x14ac:dyDescent="0.3">
      <c r="P799332" s="83"/>
    </row>
    <row r="799333" spans="16:16" x14ac:dyDescent="0.3">
      <c r="P799333" s="83"/>
    </row>
    <row r="799334" spans="16:16" x14ac:dyDescent="0.3">
      <c r="P799334" s="83"/>
    </row>
    <row r="799335" spans="16:16" x14ac:dyDescent="0.3">
      <c r="P799335" s="83"/>
    </row>
    <row r="799336" spans="16:16" x14ac:dyDescent="0.3">
      <c r="P799336" s="83"/>
    </row>
    <row r="799337" spans="16:16" x14ac:dyDescent="0.3">
      <c r="P799337" s="83"/>
    </row>
    <row r="799338" spans="16:16" x14ac:dyDescent="0.3">
      <c r="P799338" s="83"/>
    </row>
    <row r="799339" spans="16:16" x14ac:dyDescent="0.3">
      <c r="P799339" s="83"/>
    </row>
    <row r="799340" spans="16:16" x14ac:dyDescent="0.3">
      <c r="P799340" s="83"/>
    </row>
    <row r="799341" spans="16:16" x14ac:dyDescent="0.3">
      <c r="P799341" s="83"/>
    </row>
    <row r="799342" spans="16:16" x14ac:dyDescent="0.3">
      <c r="P799342" s="83"/>
    </row>
    <row r="799343" spans="16:16" x14ac:dyDescent="0.3">
      <c r="P799343" s="83"/>
    </row>
    <row r="799344" spans="16:16" x14ac:dyDescent="0.3">
      <c r="P799344" s="83"/>
    </row>
    <row r="799345" spans="16:16" x14ac:dyDescent="0.3">
      <c r="P799345" s="83"/>
    </row>
    <row r="799346" spans="16:16" x14ac:dyDescent="0.3">
      <c r="P799346" s="83"/>
    </row>
    <row r="799347" spans="16:16" x14ac:dyDescent="0.3">
      <c r="P799347" s="83"/>
    </row>
    <row r="799348" spans="16:16" x14ac:dyDescent="0.3">
      <c r="P799348" s="83"/>
    </row>
    <row r="799349" spans="16:16" x14ac:dyDescent="0.3">
      <c r="P799349" s="83"/>
    </row>
    <row r="799350" spans="16:16" x14ac:dyDescent="0.3">
      <c r="P799350" s="83"/>
    </row>
    <row r="799351" spans="16:16" x14ac:dyDescent="0.3">
      <c r="P799351" s="83"/>
    </row>
    <row r="799352" spans="16:16" x14ac:dyDescent="0.3">
      <c r="P799352" s="83"/>
    </row>
    <row r="799353" spans="16:16" x14ac:dyDescent="0.3">
      <c r="P799353" s="83"/>
    </row>
    <row r="799354" spans="16:16" x14ac:dyDescent="0.3">
      <c r="P799354" s="83"/>
    </row>
    <row r="799355" spans="16:16" x14ac:dyDescent="0.3">
      <c r="P799355" s="83"/>
    </row>
    <row r="799356" spans="16:16" x14ac:dyDescent="0.3">
      <c r="P799356" s="83"/>
    </row>
    <row r="799357" spans="16:16" x14ac:dyDescent="0.3">
      <c r="P799357" s="83"/>
    </row>
    <row r="799358" spans="16:16" x14ac:dyDescent="0.3">
      <c r="P799358" s="83"/>
    </row>
    <row r="799359" spans="16:16" x14ac:dyDescent="0.3">
      <c r="P799359" s="83"/>
    </row>
    <row r="799360" spans="16:16" x14ac:dyDescent="0.3">
      <c r="P799360" s="83"/>
    </row>
    <row r="799361" spans="16:16" x14ac:dyDescent="0.3">
      <c r="P799361" s="83"/>
    </row>
    <row r="799362" spans="16:16" x14ac:dyDescent="0.3">
      <c r="P799362" s="83"/>
    </row>
    <row r="799363" spans="16:16" x14ac:dyDescent="0.3">
      <c r="P799363" s="83"/>
    </row>
    <row r="799364" spans="16:16" x14ac:dyDescent="0.3">
      <c r="P799364" s="83"/>
    </row>
    <row r="799365" spans="16:16" x14ac:dyDescent="0.3">
      <c r="P799365" s="83"/>
    </row>
    <row r="799366" spans="16:16" x14ac:dyDescent="0.3">
      <c r="P799366" s="83"/>
    </row>
    <row r="799367" spans="16:16" x14ac:dyDescent="0.3">
      <c r="P799367" s="83"/>
    </row>
    <row r="799368" spans="16:16" x14ac:dyDescent="0.3">
      <c r="P799368" s="83"/>
    </row>
    <row r="799369" spans="16:16" x14ac:dyDescent="0.3">
      <c r="P799369" s="83"/>
    </row>
    <row r="799370" spans="16:16" x14ac:dyDescent="0.3">
      <c r="P799370" s="83"/>
    </row>
    <row r="799371" spans="16:16" x14ac:dyDescent="0.3">
      <c r="P799371" s="83"/>
    </row>
    <row r="799372" spans="16:16" x14ac:dyDescent="0.3">
      <c r="P799372" s="83"/>
    </row>
    <row r="799373" spans="16:16" x14ac:dyDescent="0.3">
      <c r="P799373" s="83"/>
    </row>
    <row r="799374" spans="16:16" x14ac:dyDescent="0.3">
      <c r="P799374" s="83"/>
    </row>
    <row r="799375" spans="16:16" x14ac:dyDescent="0.3">
      <c r="P799375" s="83"/>
    </row>
    <row r="799376" spans="16:16" x14ac:dyDescent="0.3">
      <c r="P799376" s="83"/>
    </row>
    <row r="799377" spans="16:16" x14ac:dyDescent="0.3">
      <c r="P799377" s="83"/>
    </row>
    <row r="799378" spans="16:16" x14ac:dyDescent="0.3">
      <c r="P799378" s="83"/>
    </row>
    <row r="799379" spans="16:16" x14ac:dyDescent="0.3">
      <c r="P799379" s="83"/>
    </row>
    <row r="799380" spans="16:16" x14ac:dyDescent="0.3">
      <c r="P799380" s="83"/>
    </row>
    <row r="799381" spans="16:16" x14ac:dyDescent="0.3">
      <c r="P799381" s="83"/>
    </row>
    <row r="799382" spans="16:16" x14ac:dyDescent="0.3">
      <c r="P799382" s="83"/>
    </row>
    <row r="799383" spans="16:16" x14ac:dyDescent="0.3">
      <c r="P799383" s="83"/>
    </row>
    <row r="799384" spans="16:16" x14ac:dyDescent="0.3">
      <c r="P799384" s="83"/>
    </row>
    <row r="799385" spans="16:16" x14ac:dyDescent="0.3">
      <c r="P799385" s="83"/>
    </row>
    <row r="799386" spans="16:16" x14ac:dyDescent="0.3">
      <c r="P799386" s="83"/>
    </row>
    <row r="799387" spans="16:16" x14ac:dyDescent="0.3">
      <c r="P799387" s="83"/>
    </row>
    <row r="799388" spans="16:16" x14ac:dyDescent="0.3">
      <c r="P799388" s="83"/>
    </row>
    <row r="799389" spans="16:16" x14ac:dyDescent="0.3">
      <c r="P799389" s="83"/>
    </row>
    <row r="799390" spans="16:16" x14ac:dyDescent="0.3">
      <c r="P799390" s="83"/>
    </row>
    <row r="799391" spans="16:16" x14ac:dyDescent="0.3">
      <c r="P799391" s="83"/>
    </row>
    <row r="799392" spans="16:16" x14ac:dyDescent="0.3">
      <c r="P799392" s="83"/>
    </row>
    <row r="799393" spans="16:16" x14ac:dyDescent="0.3">
      <c r="P799393" s="83"/>
    </row>
    <row r="799394" spans="16:16" x14ac:dyDescent="0.3">
      <c r="P799394" s="83"/>
    </row>
    <row r="799395" spans="16:16" x14ac:dyDescent="0.3">
      <c r="P799395" s="83"/>
    </row>
    <row r="799396" spans="16:16" x14ac:dyDescent="0.3">
      <c r="P799396" s="83"/>
    </row>
    <row r="799397" spans="16:16" x14ac:dyDescent="0.3">
      <c r="P799397" s="83"/>
    </row>
    <row r="799398" spans="16:16" x14ac:dyDescent="0.3">
      <c r="P799398" s="83"/>
    </row>
    <row r="799399" spans="16:16" x14ac:dyDescent="0.3">
      <c r="P799399" s="83"/>
    </row>
    <row r="799400" spans="16:16" x14ac:dyDescent="0.3">
      <c r="P799400" s="83"/>
    </row>
    <row r="799401" spans="16:16" x14ac:dyDescent="0.3">
      <c r="P799401" s="83"/>
    </row>
    <row r="799402" spans="16:16" x14ac:dyDescent="0.3">
      <c r="P799402" s="83"/>
    </row>
    <row r="799403" spans="16:16" x14ac:dyDescent="0.3">
      <c r="P799403" s="83"/>
    </row>
    <row r="799404" spans="16:16" x14ac:dyDescent="0.3">
      <c r="P799404" s="83"/>
    </row>
    <row r="799405" spans="16:16" x14ac:dyDescent="0.3">
      <c r="P799405" s="83"/>
    </row>
    <row r="799406" spans="16:16" x14ac:dyDescent="0.3">
      <c r="P799406" s="83"/>
    </row>
    <row r="799407" spans="16:16" x14ac:dyDescent="0.3">
      <c r="P799407" s="83"/>
    </row>
    <row r="799408" spans="16:16" x14ac:dyDescent="0.3">
      <c r="P799408" s="83"/>
    </row>
    <row r="799409" spans="16:16" x14ac:dyDescent="0.3">
      <c r="P799409" s="83"/>
    </row>
    <row r="799410" spans="16:16" x14ac:dyDescent="0.3">
      <c r="P799410" s="83"/>
    </row>
    <row r="799411" spans="16:16" x14ac:dyDescent="0.3">
      <c r="P799411" s="83"/>
    </row>
    <row r="799412" spans="16:16" x14ac:dyDescent="0.3">
      <c r="P799412" s="83"/>
    </row>
    <row r="799413" spans="16:16" x14ac:dyDescent="0.3">
      <c r="P799413" s="83"/>
    </row>
    <row r="799414" spans="16:16" x14ac:dyDescent="0.3">
      <c r="P799414" s="83"/>
    </row>
    <row r="799415" spans="16:16" x14ac:dyDescent="0.3">
      <c r="P799415" s="83"/>
    </row>
    <row r="799416" spans="16:16" x14ac:dyDescent="0.3">
      <c r="P799416" s="83"/>
    </row>
    <row r="799417" spans="16:16" x14ac:dyDescent="0.3">
      <c r="P799417" s="83"/>
    </row>
    <row r="799418" spans="16:16" x14ac:dyDescent="0.3">
      <c r="P799418" s="83"/>
    </row>
    <row r="799419" spans="16:16" x14ac:dyDescent="0.3">
      <c r="P799419" s="83"/>
    </row>
    <row r="799420" spans="16:16" x14ac:dyDescent="0.3">
      <c r="P799420" s="83"/>
    </row>
    <row r="799421" spans="16:16" x14ac:dyDescent="0.3">
      <c r="P799421" s="83"/>
    </row>
    <row r="799422" spans="16:16" x14ac:dyDescent="0.3">
      <c r="P799422" s="83"/>
    </row>
    <row r="799423" spans="16:16" x14ac:dyDescent="0.3">
      <c r="P799423" s="83"/>
    </row>
    <row r="799424" spans="16:16" x14ac:dyDescent="0.3">
      <c r="P799424" s="83"/>
    </row>
    <row r="799425" spans="16:16" x14ac:dyDescent="0.3">
      <c r="P799425" s="83"/>
    </row>
    <row r="799426" spans="16:16" x14ac:dyDescent="0.3">
      <c r="P799426" s="83"/>
    </row>
    <row r="799427" spans="16:16" x14ac:dyDescent="0.3">
      <c r="P799427" s="83"/>
    </row>
    <row r="799428" spans="16:16" x14ac:dyDescent="0.3">
      <c r="P799428" s="83"/>
    </row>
    <row r="799429" spans="16:16" x14ac:dyDescent="0.3">
      <c r="P799429" s="83"/>
    </row>
    <row r="799430" spans="16:16" x14ac:dyDescent="0.3">
      <c r="P799430" s="83"/>
    </row>
    <row r="799431" spans="16:16" x14ac:dyDescent="0.3">
      <c r="P799431" s="83"/>
    </row>
    <row r="799432" spans="16:16" x14ac:dyDescent="0.3">
      <c r="P799432" s="83"/>
    </row>
    <row r="799433" spans="16:16" x14ac:dyDescent="0.3">
      <c r="P799433" s="83"/>
    </row>
    <row r="799434" spans="16:16" x14ac:dyDescent="0.3">
      <c r="P799434" s="83"/>
    </row>
    <row r="799435" spans="16:16" x14ac:dyDescent="0.3">
      <c r="P799435" s="83"/>
    </row>
    <row r="799436" spans="16:16" x14ac:dyDescent="0.3">
      <c r="P799436" s="83"/>
    </row>
    <row r="799437" spans="16:16" x14ac:dyDescent="0.3">
      <c r="P799437" s="83"/>
    </row>
    <row r="799438" spans="16:16" x14ac:dyDescent="0.3">
      <c r="P799438" s="83"/>
    </row>
    <row r="799439" spans="16:16" x14ac:dyDescent="0.3">
      <c r="P799439" s="83"/>
    </row>
    <row r="799440" spans="16:16" x14ac:dyDescent="0.3">
      <c r="P799440" s="83"/>
    </row>
    <row r="799441" spans="16:16" x14ac:dyDescent="0.3">
      <c r="P799441" s="83"/>
    </row>
    <row r="799442" spans="16:16" x14ac:dyDescent="0.3">
      <c r="P799442" s="83"/>
    </row>
    <row r="799443" spans="16:16" x14ac:dyDescent="0.3">
      <c r="P799443" s="83"/>
    </row>
    <row r="799444" spans="16:16" x14ac:dyDescent="0.3">
      <c r="P799444" s="83"/>
    </row>
    <row r="799445" spans="16:16" x14ac:dyDescent="0.3">
      <c r="P799445" s="83"/>
    </row>
    <row r="799446" spans="16:16" x14ac:dyDescent="0.3">
      <c r="P799446" s="83"/>
    </row>
    <row r="799447" spans="16:16" x14ac:dyDescent="0.3">
      <c r="P799447" s="83"/>
    </row>
    <row r="799448" spans="16:16" x14ac:dyDescent="0.3">
      <c r="P799448" s="83"/>
    </row>
    <row r="799449" spans="16:16" x14ac:dyDescent="0.3">
      <c r="P799449" s="83"/>
    </row>
    <row r="799450" spans="16:16" x14ac:dyDescent="0.3">
      <c r="P799450" s="83"/>
    </row>
    <row r="799451" spans="16:16" x14ac:dyDescent="0.3">
      <c r="P799451" s="83"/>
    </row>
    <row r="799452" spans="16:16" x14ac:dyDescent="0.3">
      <c r="P799452" s="83"/>
    </row>
    <row r="799453" spans="16:16" x14ac:dyDescent="0.3">
      <c r="P799453" s="83"/>
    </row>
    <row r="799454" spans="16:16" x14ac:dyDescent="0.3">
      <c r="P799454" s="83"/>
    </row>
    <row r="799455" spans="16:16" x14ac:dyDescent="0.3">
      <c r="P799455" s="83"/>
    </row>
    <row r="799456" spans="16:16" x14ac:dyDescent="0.3">
      <c r="P799456" s="83"/>
    </row>
    <row r="799457" spans="16:16" x14ac:dyDescent="0.3">
      <c r="P799457" s="83"/>
    </row>
    <row r="799458" spans="16:16" x14ac:dyDescent="0.3">
      <c r="P799458" s="83"/>
    </row>
    <row r="799459" spans="16:16" x14ac:dyDescent="0.3">
      <c r="P799459" s="83"/>
    </row>
    <row r="799460" spans="16:16" x14ac:dyDescent="0.3">
      <c r="P799460" s="83"/>
    </row>
    <row r="799461" spans="16:16" x14ac:dyDescent="0.3">
      <c r="P799461" s="83"/>
    </row>
    <row r="799462" spans="16:16" x14ac:dyDescent="0.3">
      <c r="P799462" s="83"/>
    </row>
    <row r="799463" spans="16:16" x14ac:dyDescent="0.3">
      <c r="P799463" s="83"/>
    </row>
    <row r="799464" spans="16:16" x14ac:dyDescent="0.3">
      <c r="P799464" s="83"/>
    </row>
    <row r="799465" spans="16:16" x14ac:dyDescent="0.3">
      <c r="P799465" s="83"/>
    </row>
    <row r="799466" spans="16:16" x14ac:dyDescent="0.3">
      <c r="P799466" s="83"/>
    </row>
    <row r="799467" spans="16:16" x14ac:dyDescent="0.3">
      <c r="P799467" s="83"/>
    </row>
    <row r="799468" spans="16:16" x14ac:dyDescent="0.3">
      <c r="P799468" s="83"/>
    </row>
    <row r="799469" spans="16:16" x14ac:dyDescent="0.3">
      <c r="P799469" s="83"/>
    </row>
    <row r="799470" spans="16:16" x14ac:dyDescent="0.3">
      <c r="P799470" s="83"/>
    </row>
    <row r="799471" spans="16:16" x14ac:dyDescent="0.3">
      <c r="P799471" s="83"/>
    </row>
    <row r="799472" spans="16:16" x14ac:dyDescent="0.3">
      <c r="P799472" s="83"/>
    </row>
    <row r="799473" spans="16:16" x14ac:dyDescent="0.3">
      <c r="P799473" s="83"/>
    </row>
    <row r="799474" spans="16:16" x14ac:dyDescent="0.3">
      <c r="P799474" s="83"/>
    </row>
    <row r="799475" spans="16:16" x14ac:dyDescent="0.3">
      <c r="P799475" s="83"/>
    </row>
    <row r="799476" spans="16:16" x14ac:dyDescent="0.3">
      <c r="P799476" s="83"/>
    </row>
    <row r="799477" spans="16:16" x14ac:dyDescent="0.3">
      <c r="P799477" s="83"/>
    </row>
    <row r="799478" spans="16:16" x14ac:dyDescent="0.3">
      <c r="P799478" s="83"/>
    </row>
    <row r="799479" spans="16:16" x14ac:dyDescent="0.3">
      <c r="P799479" s="83"/>
    </row>
    <row r="799480" spans="16:16" x14ac:dyDescent="0.3">
      <c r="P799480" s="83"/>
    </row>
    <row r="799481" spans="16:16" x14ac:dyDescent="0.3">
      <c r="P799481" s="83"/>
    </row>
    <row r="799482" spans="16:16" x14ac:dyDescent="0.3">
      <c r="P799482" s="83"/>
    </row>
    <row r="799483" spans="16:16" x14ac:dyDescent="0.3">
      <c r="P799483" s="83"/>
    </row>
    <row r="799484" spans="16:16" x14ac:dyDescent="0.3">
      <c r="P799484" s="83"/>
    </row>
    <row r="799485" spans="16:16" x14ac:dyDescent="0.3">
      <c r="P799485" s="83"/>
    </row>
    <row r="799486" spans="16:16" x14ac:dyDescent="0.3">
      <c r="P799486" s="83"/>
    </row>
    <row r="799487" spans="16:16" x14ac:dyDescent="0.3">
      <c r="P799487" s="83"/>
    </row>
    <row r="799488" spans="16:16" x14ac:dyDescent="0.3">
      <c r="P799488" s="83"/>
    </row>
    <row r="799489" spans="16:16" x14ac:dyDescent="0.3">
      <c r="P799489" s="83"/>
    </row>
    <row r="799490" spans="16:16" x14ac:dyDescent="0.3">
      <c r="P799490" s="83"/>
    </row>
    <row r="799491" spans="16:16" x14ac:dyDescent="0.3">
      <c r="P799491" s="83"/>
    </row>
    <row r="799492" spans="16:16" x14ac:dyDescent="0.3">
      <c r="P799492" s="83"/>
    </row>
    <row r="799493" spans="16:16" x14ac:dyDescent="0.3">
      <c r="P799493" s="83"/>
    </row>
    <row r="799494" spans="16:16" x14ac:dyDescent="0.3">
      <c r="P799494" s="83"/>
    </row>
    <row r="799495" spans="16:16" x14ac:dyDescent="0.3">
      <c r="P799495" s="83"/>
    </row>
    <row r="799496" spans="16:16" x14ac:dyDescent="0.3">
      <c r="P799496" s="83"/>
    </row>
    <row r="799497" spans="16:16" x14ac:dyDescent="0.3">
      <c r="P799497" s="83"/>
    </row>
    <row r="799498" spans="16:16" x14ac:dyDescent="0.3">
      <c r="P799498" s="83"/>
    </row>
    <row r="799499" spans="16:16" x14ac:dyDescent="0.3">
      <c r="P799499" s="83"/>
    </row>
    <row r="799500" spans="16:16" x14ac:dyDescent="0.3">
      <c r="P799500" s="83"/>
    </row>
    <row r="799501" spans="16:16" x14ac:dyDescent="0.3">
      <c r="P799501" s="83"/>
    </row>
    <row r="799502" spans="16:16" x14ac:dyDescent="0.3">
      <c r="P799502" s="83"/>
    </row>
    <row r="799503" spans="16:16" x14ac:dyDescent="0.3">
      <c r="P799503" s="83"/>
    </row>
    <row r="799504" spans="16:16" x14ac:dyDescent="0.3">
      <c r="P799504" s="83"/>
    </row>
    <row r="799505" spans="16:16" x14ac:dyDescent="0.3">
      <c r="P799505" s="83"/>
    </row>
    <row r="799506" spans="16:16" x14ac:dyDescent="0.3">
      <c r="P799506" s="83"/>
    </row>
    <row r="799507" spans="16:16" x14ac:dyDescent="0.3">
      <c r="P799507" s="83"/>
    </row>
    <row r="799508" spans="16:16" x14ac:dyDescent="0.3">
      <c r="P799508" s="83"/>
    </row>
    <row r="799509" spans="16:16" x14ac:dyDescent="0.3">
      <c r="P799509" s="83"/>
    </row>
    <row r="799510" spans="16:16" x14ac:dyDescent="0.3">
      <c r="P799510" s="83"/>
    </row>
    <row r="799511" spans="16:16" x14ac:dyDescent="0.3">
      <c r="P799511" s="83"/>
    </row>
    <row r="799512" spans="16:16" x14ac:dyDescent="0.3">
      <c r="P799512" s="83"/>
    </row>
    <row r="799513" spans="16:16" x14ac:dyDescent="0.3">
      <c r="P799513" s="83"/>
    </row>
    <row r="799514" spans="16:16" x14ac:dyDescent="0.3">
      <c r="P799514" s="83"/>
    </row>
    <row r="799515" spans="16:16" x14ac:dyDescent="0.3">
      <c r="P799515" s="83"/>
    </row>
    <row r="799516" spans="16:16" x14ac:dyDescent="0.3">
      <c r="P799516" s="83"/>
    </row>
    <row r="799517" spans="16:16" x14ac:dyDescent="0.3">
      <c r="P799517" s="83"/>
    </row>
    <row r="799518" spans="16:16" x14ac:dyDescent="0.3">
      <c r="P799518" s="83"/>
    </row>
    <row r="799519" spans="16:16" x14ac:dyDescent="0.3">
      <c r="P799519" s="83"/>
    </row>
    <row r="799520" spans="16:16" x14ac:dyDescent="0.3">
      <c r="P799520" s="83"/>
    </row>
    <row r="799521" spans="16:16" x14ac:dyDescent="0.3">
      <c r="P799521" s="83"/>
    </row>
    <row r="799522" spans="16:16" x14ac:dyDescent="0.3">
      <c r="P799522" s="83"/>
    </row>
    <row r="799523" spans="16:16" x14ac:dyDescent="0.3">
      <c r="P799523" s="83"/>
    </row>
    <row r="799524" spans="16:16" x14ac:dyDescent="0.3">
      <c r="P799524" s="83"/>
    </row>
    <row r="799525" spans="16:16" x14ac:dyDescent="0.3">
      <c r="P799525" s="83"/>
    </row>
    <row r="799526" spans="16:16" x14ac:dyDescent="0.3">
      <c r="P799526" s="83"/>
    </row>
    <row r="799527" spans="16:16" x14ac:dyDescent="0.3">
      <c r="P799527" s="83"/>
    </row>
    <row r="799528" spans="16:16" x14ac:dyDescent="0.3">
      <c r="P799528" s="83"/>
    </row>
    <row r="799529" spans="16:16" x14ac:dyDescent="0.3">
      <c r="P799529" s="83"/>
    </row>
    <row r="799530" spans="16:16" x14ac:dyDescent="0.3">
      <c r="P799530" s="83"/>
    </row>
    <row r="799531" spans="16:16" x14ac:dyDescent="0.3">
      <c r="P799531" s="83"/>
    </row>
    <row r="799532" spans="16:16" x14ac:dyDescent="0.3">
      <c r="P799532" s="83"/>
    </row>
    <row r="799533" spans="16:16" x14ac:dyDescent="0.3">
      <c r="P799533" s="83"/>
    </row>
    <row r="799534" spans="16:16" x14ac:dyDescent="0.3">
      <c r="P799534" s="83"/>
    </row>
    <row r="799535" spans="16:16" x14ac:dyDescent="0.3">
      <c r="P799535" s="83"/>
    </row>
    <row r="799536" spans="16:16" x14ac:dyDescent="0.3">
      <c r="P799536" s="83"/>
    </row>
    <row r="799537" spans="16:16" x14ac:dyDescent="0.3">
      <c r="P799537" s="83"/>
    </row>
    <row r="799538" spans="16:16" x14ac:dyDescent="0.3">
      <c r="P799538" s="83"/>
    </row>
    <row r="799539" spans="16:16" x14ac:dyDescent="0.3">
      <c r="P799539" s="83"/>
    </row>
    <row r="799540" spans="16:16" x14ac:dyDescent="0.3">
      <c r="P799540" s="83"/>
    </row>
    <row r="799541" spans="16:16" x14ac:dyDescent="0.3">
      <c r="P799541" s="83"/>
    </row>
    <row r="799542" spans="16:16" x14ac:dyDescent="0.3">
      <c r="P799542" s="83"/>
    </row>
    <row r="799543" spans="16:16" x14ac:dyDescent="0.3">
      <c r="P799543" s="83"/>
    </row>
    <row r="799544" spans="16:16" x14ac:dyDescent="0.3">
      <c r="P799544" s="83"/>
    </row>
    <row r="799545" spans="16:16" x14ac:dyDescent="0.3">
      <c r="P799545" s="83"/>
    </row>
    <row r="799546" spans="16:16" x14ac:dyDescent="0.3">
      <c r="P799546" s="83"/>
    </row>
    <row r="799547" spans="16:16" x14ac:dyDescent="0.3">
      <c r="P799547" s="83"/>
    </row>
    <row r="799548" spans="16:16" x14ac:dyDescent="0.3">
      <c r="P799548" s="83"/>
    </row>
    <row r="799549" spans="16:16" x14ac:dyDescent="0.3">
      <c r="P799549" s="83"/>
    </row>
    <row r="799550" spans="16:16" x14ac:dyDescent="0.3">
      <c r="P799550" s="83"/>
    </row>
    <row r="799551" spans="16:16" x14ac:dyDescent="0.3">
      <c r="P799551" s="83"/>
    </row>
    <row r="799552" spans="16:16" x14ac:dyDescent="0.3">
      <c r="P799552" s="83"/>
    </row>
    <row r="799553" spans="16:16" x14ac:dyDescent="0.3">
      <c r="P799553" s="83"/>
    </row>
    <row r="799554" spans="16:16" x14ac:dyDescent="0.3">
      <c r="P799554" s="83"/>
    </row>
    <row r="799555" spans="16:16" x14ac:dyDescent="0.3">
      <c r="P799555" s="83"/>
    </row>
    <row r="799556" spans="16:16" x14ac:dyDescent="0.3">
      <c r="P799556" s="83"/>
    </row>
    <row r="799557" spans="16:16" x14ac:dyDescent="0.3">
      <c r="P799557" s="83"/>
    </row>
    <row r="799558" spans="16:16" x14ac:dyDescent="0.3">
      <c r="P799558" s="83"/>
    </row>
    <row r="799559" spans="16:16" x14ac:dyDescent="0.3">
      <c r="P799559" s="83"/>
    </row>
    <row r="799560" spans="16:16" x14ac:dyDescent="0.3">
      <c r="P799560" s="83"/>
    </row>
    <row r="799561" spans="16:16" x14ac:dyDescent="0.3">
      <c r="P799561" s="83"/>
    </row>
    <row r="799562" spans="16:16" x14ac:dyDescent="0.3">
      <c r="P799562" s="83"/>
    </row>
    <row r="799563" spans="16:16" x14ac:dyDescent="0.3">
      <c r="P799563" s="83"/>
    </row>
    <row r="799564" spans="16:16" x14ac:dyDescent="0.3">
      <c r="P799564" s="83"/>
    </row>
    <row r="799565" spans="16:16" x14ac:dyDescent="0.3">
      <c r="P799565" s="83"/>
    </row>
    <row r="799566" spans="16:16" x14ac:dyDescent="0.3">
      <c r="P799566" s="83"/>
    </row>
    <row r="799567" spans="16:16" x14ac:dyDescent="0.3">
      <c r="P799567" s="83"/>
    </row>
    <row r="799568" spans="16:16" x14ac:dyDescent="0.3">
      <c r="P799568" s="83"/>
    </row>
    <row r="799569" spans="16:16" x14ac:dyDescent="0.3">
      <c r="P799569" s="83"/>
    </row>
    <row r="799570" spans="16:16" x14ac:dyDescent="0.3">
      <c r="P799570" s="83"/>
    </row>
    <row r="799571" spans="16:16" x14ac:dyDescent="0.3">
      <c r="P799571" s="83"/>
    </row>
    <row r="799572" spans="16:16" x14ac:dyDescent="0.3">
      <c r="P799572" s="83"/>
    </row>
    <row r="799573" spans="16:16" x14ac:dyDescent="0.3">
      <c r="P799573" s="83"/>
    </row>
    <row r="799574" spans="16:16" x14ac:dyDescent="0.3">
      <c r="P799574" s="83"/>
    </row>
    <row r="799575" spans="16:16" x14ac:dyDescent="0.3">
      <c r="P799575" s="83"/>
    </row>
    <row r="799576" spans="16:16" x14ac:dyDescent="0.3">
      <c r="P799576" s="83"/>
    </row>
    <row r="799577" spans="16:16" x14ac:dyDescent="0.3">
      <c r="P799577" s="83"/>
    </row>
    <row r="799578" spans="16:16" x14ac:dyDescent="0.3">
      <c r="P799578" s="83"/>
    </row>
    <row r="799579" spans="16:16" x14ac:dyDescent="0.3">
      <c r="P799579" s="83"/>
    </row>
    <row r="799580" spans="16:16" x14ac:dyDescent="0.3">
      <c r="P799580" s="83"/>
    </row>
    <row r="799581" spans="16:16" x14ac:dyDescent="0.3">
      <c r="P799581" s="83"/>
    </row>
    <row r="799582" spans="16:16" x14ac:dyDescent="0.3">
      <c r="P799582" s="83"/>
    </row>
    <row r="799583" spans="16:16" x14ac:dyDescent="0.3">
      <c r="P799583" s="83"/>
    </row>
    <row r="799584" spans="16:16" x14ac:dyDescent="0.3">
      <c r="P799584" s="83"/>
    </row>
    <row r="799585" spans="16:16" x14ac:dyDescent="0.3">
      <c r="P799585" s="83"/>
    </row>
    <row r="799586" spans="16:16" x14ac:dyDescent="0.3">
      <c r="P799586" s="83"/>
    </row>
    <row r="799587" spans="16:16" x14ac:dyDescent="0.3">
      <c r="P799587" s="83"/>
    </row>
    <row r="799588" spans="16:16" x14ac:dyDescent="0.3">
      <c r="P799588" s="83"/>
    </row>
    <row r="799589" spans="16:16" x14ac:dyDescent="0.3">
      <c r="P799589" s="83"/>
    </row>
    <row r="799590" spans="16:16" x14ac:dyDescent="0.3">
      <c r="P799590" s="83"/>
    </row>
    <row r="799591" spans="16:16" x14ac:dyDescent="0.3">
      <c r="P799591" s="83"/>
    </row>
    <row r="799592" spans="16:16" x14ac:dyDescent="0.3">
      <c r="P799592" s="83"/>
    </row>
    <row r="799593" spans="16:16" x14ac:dyDescent="0.3">
      <c r="P799593" s="83"/>
    </row>
    <row r="799594" spans="16:16" x14ac:dyDescent="0.3">
      <c r="P799594" s="83"/>
    </row>
    <row r="799595" spans="16:16" x14ac:dyDescent="0.3">
      <c r="P799595" s="83"/>
    </row>
    <row r="799596" spans="16:16" x14ac:dyDescent="0.3">
      <c r="P799596" s="83"/>
    </row>
    <row r="799597" spans="16:16" x14ac:dyDescent="0.3">
      <c r="P799597" s="83"/>
    </row>
    <row r="799598" spans="16:16" x14ac:dyDescent="0.3">
      <c r="P799598" s="83"/>
    </row>
    <row r="799599" spans="16:16" x14ac:dyDescent="0.3">
      <c r="P799599" s="83"/>
    </row>
    <row r="799600" spans="16:16" x14ac:dyDescent="0.3">
      <c r="P799600" s="83"/>
    </row>
    <row r="799601" spans="16:16" x14ac:dyDescent="0.3">
      <c r="P799601" s="83"/>
    </row>
    <row r="799602" spans="16:16" x14ac:dyDescent="0.3">
      <c r="P799602" s="83"/>
    </row>
    <row r="799603" spans="16:16" x14ac:dyDescent="0.3">
      <c r="P799603" s="83"/>
    </row>
    <row r="799604" spans="16:16" x14ac:dyDescent="0.3">
      <c r="P799604" s="83"/>
    </row>
    <row r="799605" spans="16:16" x14ac:dyDescent="0.3">
      <c r="P799605" s="83"/>
    </row>
    <row r="799606" spans="16:16" x14ac:dyDescent="0.3">
      <c r="P799606" s="83"/>
    </row>
    <row r="799607" spans="16:16" x14ac:dyDescent="0.3">
      <c r="P799607" s="83"/>
    </row>
    <row r="799608" spans="16:16" x14ac:dyDescent="0.3">
      <c r="P799608" s="83"/>
    </row>
    <row r="799609" spans="16:16" x14ac:dyDescent="0.3">
      <c r="P799609" s="83"/>
    </row>
    <row r="799610" spans="16:16" x14ac:dyDescent="0.3">
      <c r="P799610" s="83"/>
    </row>
    <row r="799611" spans="16:16" x14ac:dyDescent="0.3">
      <c r="P799611" s="83"/>
    </row>
    <row r="799612" spans="16:16" x14ac:dyDescent="0.3">
      <c r="P799612" s="83"/>
    </row>
    <row r="799613" spans="16:16" x14ac:dyDescent="0.3">
      <c r="P799613" s="83"/>
    </row>
    <row r="799614" spans="16:16" x14ac:dyDescent="0.3">
      <c r="P799614" s="83"/>
    </row>
    <row r="799615" spans="16:16" x14ac:dyDescent="0.3">
      <c r="P799615" s="83"/>
    </row>
    <row r="799616" spans="16:16" x14ac:dyDescent="0.3">
      <c r="P799616" s="83"/>
    </row>
    <row r="799617" spans="16:16" x14ac:dyDescent="0.3">
      <c r="P799617" s="83"/>
    </row>
    <row r="799618" spans="16:16" x14ac:dyDescent="0.3">
      <c r="P799618" s="83"/>
    </row>
    <row r="799619" spans="16:16" x14ac:dyDescent="0.3">
      <c r="P799619" s="83"/>
    </row>
    <row r="799620" spans="16:16" x14ac:dyDescent="0.3">
      <c r="P799620" s="83"/>
    </row>
    <row r="799621" spans="16:16" x14ac:dyDescent="0.3">
      <c r="P799621" s="83"/>
    </row>
    <row r="799622" spans="16:16" x14ac:dyDescent="0.3">
      <c r="P799622" s="83"/>
    </row>
    <row r="799623" spans="16:16" x14ac:dyDescent="0.3">
      <c r="P799623" s="83"/>
    </row>
    <row r="799624" spans="16:16" x14ac:dyDescent="0.3">
      <c r="P799624" s="83"/>
    </row>
    <row r="799625" spans="16:16" x14ac:dyDescent="0.3">
      <c r="P799625" s="83"/>
    </row>
    <row r="799626" spans="16:16" x14ac:dyDescent="0.3">
      <c r="P799626" s="83"/>
    </row>
    <row r="799627" spans="16:16" x14ac:dyDescent="0.3">
      <c r="P799627" s="83"/>
    </row>
    <row r="799628" spans="16:16" x14ac:dyDescent="0.3">
      <c r="P799628" s="83"/>
    </row>
    <row r="799629" spans="16:16" x14ac:dyDescent="0.3">
      <c r="P799629" s="83"/>
    </row>
    <row r="799630" spans="16:16" x14ac:dyDescent="0.3">
      <c r="P799630" s="83"/>
    </row>
    <row r="799631" spans="16:16" x14ac:dyDescent="0.3">
      <c r="P799631" s="83"/>
    </row>
    <row r="799632" spans="16:16" x14ac:dyDescent="0.3">
      <c r="P799632" s="83"/>
    </row>
    <row r="799633" spans="16:16" x14ac:dyDescent="0.3">
      <c r="P799633" s="83"/>
    </row>
    <row r="799634" spans="16:16" x14ac:dyDescent="0.3">
      <c r="P799634" s="83"/>
    </row>
    <row r="799635" spans="16:16" x14ac:dyDescent="0.3">
      <c r="P799635" s="83"/>
    </row>
    <row r="799636" spans="16:16" x14ac:dyDescent="0.3">
      <c r="P799636" s="83"/>
    </row>
    <row r="799637" spans="16:16" x14ac:dyDescent="0.3">
      <c r="P799637" s="83"/>
    </row>
    <row r="799638" spans="16:16" x14ac:dyDescent="0.3">
      <c r="P799638" s="83"/>
    </row>
    <row r="799639" spans="16:16" x14ac:dyDescent="0.3">
      <c r="P799639" s="83"/>
    </row>
    <row r="799640" spans="16:16" x14ac:dyDescent="0.3">
      <c r="P799640" s="83"/>
    </row>
    <row r="799641" spans="16:16" x14ac:dyDescent="0.3">
      <c r="P799641" s="83"/>
    </row>
    <row r="799642" spans="16:16" x14ac:dyDescent="0.3">
      <c r="P799642" s="83"/>
    </row>
    <row r="799643" spans="16:16" x14ac:dyDescent="0.3">
      <c r="P799643" s="83"/>
    </row>
    <row r="799644" spans="16:16" x14ac:dyDescent="0.3">
      <c r="P799644" s="83"/>
    </row>
    <row r="799645" spans="16:16" x14ac:dyDescent="0.3">
      <c r="P799645" s="83"/>
    </row>
    <row r="799646" spans="16:16" x14ac:dyDescent="0.3">
      <c r="P799646" s="83"/>
    </row>
    <row r="799647" spans="16:16" x14ac:dyDescent="0.3">
      <c r="P799647" s="83"/>
    </row>
    <row r="799648" spans="16:16" x14ac:dyDescent="0.3">
      <c r="P799648" s="83"/>
    </row>
    <row r="799649" spans="16:16" x14ac:dyDescent="0.3">
      <c r="P799649" s="83"/>
    </row>
    <row r="799650" spans="16:16" x14ac:dyDescent="0.3">
      <c r="P799650" s="83"/>
    </row>
    <row r="799651" spans="16:16" x14ac:dyDescent="0.3">
      <c r="P799651" s="83"/>
    </row>
    <row r="799652" spans="16:16" x14ac:dyDescent="0.3">
      <c r="P799652" s="83"/>
    </row>
    <row r="799653" spans="16:16" x14ac:dyDescent="0.3">
      <c r="P799653" s="83"/>
    </row>
    <row r="799654" spans="16:16" x14ac:dyDescent="0.3">
      <c r="P799654" s="83"/>
    </row>
    <row r="799655" spans="16:16" x14ac:dyDescent="0.3">
      <c r="P799655" s="83"/>
    </row>
    <row r="799656" spans="16:16" x14ac:dyDescent="0.3">
      <c r="P799656" s="83"/>
    </row>
    <row r="799657" spans="16:16" x14ac:dyDescent="0.3">
      <c r="P799657" s="83"/>
    </row>
    <row r="799658" spans="16:16" x14ac:dyDescent="0.3">
      <c r="P799658" s="83"/>
    </row>
    <row r="799659" spans="16:16" x14ac:dyDescent="0.3">
      <c r="P799659" s="83"/>
    </row>
    <row r="799660" spans="16:16" x14ac:dyDescent="0.3">
      <c r="P799660" s="83"/>
    </row>
    <row r="799661" spans="16:16" x14ac:dyDescent="0.3">
      <c r="P799661" s="83"/>
    </row>
    <row r="799662" spans="16:16" x14ac:dyDescent="0.3">
      <c r="P799662" s="83"/>
    </row>
    <row r="799663" spans="16:16" x14ac:dyDescent="0.3">
      <c r="P799663" s="83"/>
    </row>
    <row r="799664" spans="16:16" x14ac:dyDescent="0.3">
      <c r="P799664" s="83"/>
    </row>
    <row r="799665" spans="16:16" x14ac:dyDescent="0.3">
      <c r="P799665" s="83"/>
    </row>
    <row r="799666" spans="16:16" x14ac:dyDescent="0.3">
      <c r="P799666" s="83"/>
    </row>
    <row r="799667" spans="16:16" x14ac:dyDescent="0.3">
      <c r="P799667" s="83"/>
    </row>
    <row r="799668" spans="16:16" x14ac:dyDescent="0.3">
      <c r="P799668" s="83"/>
    </row>
    <row r="799669" spans="16:16" x14ac:dyDescent="0.3">
      <c r="P799669" s="83"/>
    </row>
    <row r="799670" spans="16:16" x14ac:dyDescent="0.3">
      <c r="P799670" s="83"/>
    </row>
    <row r="799671" spans="16:16" x14ac:dyDescent="0.3">
      <c r="P799671" s="83"/>
    </row>
    <row r="799672" spans="16:16" x14ac:dyDescent="0.3">
      <c r="P799672" s="83"/>
    </row>
    <row r="799673" spans="16:16" x14ac:dyDescent="0.3">
      <c r="P799673" s="83"/>
    </row>
    <row r="799674" spans="16:16" x14ac:dyDescent="0.3">
      <c r="P799674" s="83"/>
    </row>
    <row r="799675" spans="16:16" x14ac:dyDescent="0.3">
      <c r="P799675" s="83"/>
    </row>
    <row r="799676" spans="16:16" x14ac:dyDescent="0.3">
      <c r="P799676" s="83"/>
    </row>
    <row r="799677" spans="16:16" x14ac:dyDescent="0.3">
      <c r="P799677" s="83"/>
    </row>
    <row r="799678" spans="16:16" x14ac:dyDescent="0.3">
      <c r="P799678" s="83"/>
    </row>
    <row r="799679" spans="16:16" x14ac:dyDescent="0.3">
      <c r="P799679" s="83"/>
    </row>
    <row r="799680" spans="16:16" x14ac:dyDescent="0.3">
      <c r="P799680" s="83"/>
    </row>
    <row r="799681" spans="16:16" x14ac:dyDescent="0.3">
      <c r="P799681" s="83"/>
    </row>
    <row r="799682" spans="16:16" x14ac:dyDescent="0.3">
      <c r="P799682" s="83"/>
    </row>
    <row r="799683" spans="16:16" x14ac:dyDescent="0.3">
      <c r="P799683" s="83"/>
    </row>
    <row r="799684" spans="16:16" x14ac:dyDescent="0.3">
      <c r="P799684" s="83"/>
    </row>
    <row r="799685" spans="16:16" x14ac:dyDescent="0.3">
      <c r="P799685" s="83"/>
    </row>
    <row r="799686" spans="16:16" x14ac:dyDescent="0.3">
      <c r="P799686" s="83"/>
    </row>
    <row r="799687" spans="16:16" x14ac:dyDescent="0.3">
      <c r="P799687" s="83"/>
    </row>
    <row r="799688" spans="16:16" x14ac:dyDescent="0.3">
      <c r="P799688" s="83"/>
    </row>
    <row r="799689" spans="16:16" x14ac:dyDescent="0.3">
      <c r="P799689" s="83"/>
    </row>
    <row r="799690" spans="16:16" x14ac:dyDescent="0.3">
      <c r="P799690" s="83"/>
    </row>
    <row r="799691" spans="16:16" x14ac:dyDescent="0.3">
      <c r="P799691" s="83"/>
    </row>
    <row r="799692" spans="16:16" x14ac:dyDescent="0.3">
      <c r="P799692" s="83"/>
    </row>
    <row r="799693" spans="16:16" x14ac:dyDescent="0.3">
      <c r="P799693" s="83"/>
    </row>
    <row r="799694" spans="16:16" x14ac:dyDescent="0.3">
      <c r="P799694" s="83"/>
    </row>
    <row r="799695" spans="16:16" x14ac:dyDescent="0.3">
      <c r="P799695" s="83"/>
    </row>
    <row r="799696" spans="16:16" x14ac:dyDescent="0.3">
      <c r="P799696" s="83"/>
    </row>
    <row r="799697" spans="16:16" x14ac:dyDescent="0.3">
      <c r="P799697" s="83"/>
    </row>
    <row r="799698" spans="16:16" x14ac:dyDescent="0.3">
      <c r="P799698" s="83"/>
    </row>
    <row r="799699" spans="16:16" x14ac:dyDescent="0.3">
      <c r="P799699" s="83"/>
    </row>
    <row r="799700" spans="16:16" x14ac:dyDescent="0.3">
      <c r="P799700" s="83"/>
    </row>
    <row r="799701" spans="16:16" x14ac:dyDescent="0.3">
      <c r="P799701" s="83"/>
    </row>
    <row r="799702" spans="16:16" x14ac:dyDescent="0.3">
      <c r="P799702" s="83"/>
    </row>
    <row r="799703" spans="16:16" x14ac:dyDescent="0.3">
      <c r="P799703" s="83"/>
    </row>
    <row r="799704" spans="16:16" x14ac:dyDescent="0.3">
      <c r="P799704" s="83"/>
    </row>
    <row r="799705" spans="16:16" x14ac:dyDescent="0.3">
      <c r="P799705" s="83"/>
    </row>
    <row r="799706" spans="16:16" x14ac:dyDescent="0.3">
      <c r="P799706" s="83"/>
    </row>
    <row r="799707" spans="16:16" x14ac:dyDescent="0.3">
      <c r="P799707" s="83"/>
    </row>
    <row r="799708" spans="16:16" x14ac:dyDescent="0.3">
      <c r="P799708" s="83"/>
    </row>
    <row r="799709" spans="16:16" x14ac:dyDescent="0.3">
      <c r="P799709" s="83"/>
    </row>
    <row r="799710" spans="16:16" x14ac:dyDescent="0.3">
      <c r="P799710" s="83"/>
    </row>
    <row r="799711" spans="16:16" x14ac:dyDescent="0.3">
      <c r="P799711" s="83"/>
    </row>
    <row r="799712" spans="16:16" x14ac:dyDescent="0.3">
      <c r="P799712" s="83"/>
    </row>
    <row r="799713" spans="16:16" x14ac:dyDescent="0.3">
      <c r="P799713" s="83"/>
    </row>
    <row r="799714" spans="16:16" x14ac:dyDescent="0.3">
      <c r="P799714" s="83"/>
    </row>
    <row r="799715" spans="16:16" x14ac:dyDescent="0.3">
      <c r="P799715" s="83"/>
    </row>
    <row r="799716" spans="16:16" x14ac:dyDescent="0.3">
      <c r="P799716" s="83"/>
    </row>
    <row r="799717" spans="16:16" x14ac:dyDescent="0.3">
      <c r="P799717" s="83"/>
    </row>
    <row r="799718" spans="16:16" x14ac:dyDescent="0.3">
      <c r="P799718" s="83"/>
    </row>
    <row r="799719" spans="16:16" x14ac:dyDescent="0.3">
      <c r="P799719" s="83"/>
    </row>
    <row r="799720" spans="16:16" x14ac:dyDescent="0.3">
      <c r="P799720" s="83"/>
    </row>
    <row r="799721" spans="16:16" x14ac:dyDescent="0.3">
      <c r="P799721" s="83"/>
    </row>
    <row r="799722" spans="16:16" x14ac:dyDescent="0.3">
      <c r="P799722" s="83"/>
    </row>
    <row r="799723" spans="16:16" x14ac:dyDescent="0.3">
      <c r="P799723" s="83"/>
    </row>
    <row r="799724" spans="16:16" x14ac:dyDescent="0.3">
      <c r="P799724" s="83"/>
    </row>
    <row r="799725" spans="16:16" x14ac:dyDescent="0.3">
      <c r="P799725" s="83"/>
    </row>
    <row r="799726" spans="16:16" x14ac:dyDescent="0.3">
      <c r="P799726" s="83"/>
    </row>
    <row r="799727" spans="16:16" x14ac:dyDescent="0.3">
      <c r="P799727" s="83"/>
    </row>
    <row r="799728" spans="16:16" x14ac:dyDescent="0.3">
      <c r="P799728" s="83"/>
    </row>
    <row r="799729" spans="16:16" x14ac:dyDescent="0.3">
      <c r="P799729" s="83"/>
    </row>
    <row r="799730" spans="16:16" x14ac:dyDescent="0.3">
      <c r="P799730" s="83"/>
    </row>
    <row r="799731" spans="16:16" x14ac:dyDescent="0.3">
      <c r="P799731" s="83"/>
    </row>
    <row r="799732" spans="16:16" x14ac:dyDescent="0.3">
      <c r="P799732" s="83"/>
    </row>
    <row r="799733" spans="16:16" x14ac:dyDescent="0.3">
      <c r="P799733" s="83"/>
    </row>
    <row r="799734" spans="16:16" x14ac:dyDescent="0.3">
      <c r="P799734" s="83"/>
    </row>
    <row r="799735" spans="16:16" x14ac:dyDescent="0.3">
      <c r="P799735" s="83"/>
    </row>
    <row r="799736" spans="16:16" x14ac:dyDescent="0.3">
      <c r="P799736" s="83"/>
    </row>
    <row r="799737" spans="16:16" x14ac:dyDescent="0.3">
      <c r="P799737" s="83"/>
    </row>
    <row r="799738" spans="16:16" x14ac:dyDescent="0.3">
      <c r="P799738" s="83"/>
    </row>
    <row r="799739" spans="16:16" x14ac:dyDescent="0.3">
      <c r="P799739" s="83"/>
    </row>
    <row r="799740" spans="16:16" x14ac:dyDescent="0.3">
      <c r="P799740" s="83"/>
    </row>
    <row r="799741" spans="16:16" x14ac:dyDescent="0.3">
      <c r="P799741" s="83"/>
    </row>
    <row r="799742" spans="16:16" x14ac:dyDescent="0.3">
      <c r="P799742" s="83"/>
    </row>
    <row r="799743" spans="16:16" x14ac:dyDescent="0.3">
      <c r="P799743" s="83"/>
    </row>
    <row r="799744" spans="16:16" x14ac:dyDescent="0.3">
      <c r="P799744" s="83"/>
    </row>
    <row r="799745" spans="16:16" x14ac:dyDescent="0.3">
      <c r="P799745" s="83"/>
    </row>
    <row r="799746" spans="16:16" x14ac:dyDescent="0.3">
      <c r="P799746" s="83"/>
    </row>
    <row r="799747" spans="16:16" x14ac:dyDescent="0.3">
      <c r="P799747" s="83"/>
    </row>
    <row r="799748" spans="16:16" x14ac:dyDescent="0.3">
      <c r="P799748" s="83"/>
    </row>
    <row r="799749" spans="16:16" x14ac:dyDescent="0.3">
      <c r="P799749" s="83"/>
    </row>
    <row r="799750" spans="16:16" x14ac:dyDescent="0.3">
      <c r="P799750" s="83"/>
    </row>
    <row r="799751" spans="16:16" x14ac:dyDescent="0.3">
      <c r="P799751" s="83"/>
    </row>
    <row r="799752" spans="16:16" x14ac:dyDescent="0.3">
      <c r="P799752" s="83"/>
    </row>
    <row r="799753" spans="16:16" x14ac:dyDescent="0.3">
      <c r="P799753" s="83"/>
    </row>
    <row r="799754" spans="16:16" x14ac:dyDescent="0.3">
      <c r="P799754" s="83"/>
    </row>
    <row r="799755" spans="16:16" x14ac:dyDescent="0.3">
      <c r="P799755" s="83"/>
    </row>
    <row r="799756" spans="16:16" x14ac:dyDescent="0.3">
      <c r="P799756" s="83"/>
    </row>
    <row r="799757" spans="16:16" x14ac:dyDescent="0.3">
      <c r="P799757" s="83"/>
    </row>
    <row r="799758" spans="16:16" x14ac:dyDescent="0.3">
      <c r="P799758" s="83"/>
    </row>
    <row r="799759" spans="16:16" x14ac:dyDescent="0.3">
      <c r="P799759" s="83"/>
    </row>
    <row r="799760" spans="16:16" x14ac:dyDescent="0.3">
      <c r="P799760" s="83"/>
    </row>
    <row r="799761" spans="16:16" x14ac:dyDescent="0.3">
      <c r="P799761" s="83"/>
    </row>
    <row r="799762" spans="16:16" x14ac:dyDescent="0.3">
      <c r="P799762" s="83"/>
    </row>
    <row r="799763" spans="16:16" x14ac:dyDescent="0.3">
      <c r="P799763" s="83"/>
    </row>
    <row r="799764" spans="16:16" x14ac:dyDescent="0.3">
      <c r="P799764" s="83"/>
    </row>
    <row r="799765" spans="16:16" x14ac:dyDescent="0.3">
      <c r="P799765" s="83"/>
    </row>
    <row r="799766" spans="16:16" x14ac:dyDescent="0.3">
      <c r="P799766" s="83"/>
    </row>
    <row r="799767" spans="16:16" x14ac:dyDescent="0.3">
      <c r="P799767" s="83"/>
    </row>
    <row r="799768" spans="16:16" x14ac:dyDescent="0.3">
      <c r="P799768" s="83"/>
    </row>
    <row r="799769" spans="16:16" x14ac:dyDescent="0.3">
      <c r="P799769" s="83"/>
    </row>
    <row r="799770" spans="16:16" x14ac:dyDescent="0.3">
      <c r="P799770" s="83"/>
    </row>
    <row r="799771" spans="16:16" x14ac:dyDescent="0.3">
      <c r="P799771" s="83"/>
    </row>
    <row r="799772" spans="16:16" x14ac:dyDescent="0.3">
      <c r="P799772" s="83"/>
    </row>
    <row r="799773" spans="16:16" x14ac:dyDescent="0.3">
      <c r="P799773" s="83"/>
    </row>
    <row r="799774" spans="16:16" x14ac:dyDescent="0.3">
      <c r="P799774" s="83"/>
    </row>
    <row r="799775" spans="16:16" x14ac:dyDescent="0.3">
      <c r="P799775" s="83"/>
    </row>
    <row r="799776" spans="16:16" x14ac:dyDescent="0.3">
      <c r="P799776" s="83"/>
    </row>
    <row r="799777" spans="16:16" x14ac:dyDescent="0.3">
      <c r="P799777" s="83"/>
    </row>
    <row r="799778" spans="16:16" x14ac:dyDescent="0.3">
      <c r="P799778" s="83"/>
    </row>
    <row r="799779" spans="16:16" x14ac:dyDescent="0.3">
      <c r="P799779" s="83"/>
    </row>
    <row r="799780" spans="16:16" x14ac:dyDescent="0.3">
      <c r="P799780" s="83"/>
    </row>
    <row r="799781" spans="16:16" x14ac:dyDescent="0.3">
      <c r="P799781" s="83"/>
    </row>
    <row r="799782" spans="16:16" x14ac:dyDescent="0.3">
      <c r="P799782" s="83"/>
    </row>
    <row r="799783" spans="16:16" x14ac:dyDescent="0.3">
      <c r="P799783" s="83"/>
    </row>
    <row r="799784" spans="16:16" x14ac:dyDescent="0.3">
      <c r="P799784" s="83"/>
    </row>
    <row r="799785" spans="16:16" x14ac:dyDescent="0.3">
      <c r="P799785" s="83"/>
    </row>
    <row r="799786" spans="16:16" x14ac:dyDescent="0.3">
      <c r="P799786" s="83"/>
    </row>
    <row r="799787" spans="16:16" x14ac:dyDescent="0.3">
      <c r="P799787" s="83"/>
    </row>
    <row r="799788" spans="16:16" x14ac:dyDescent="0.3">
      <c r="P799788" s="83"/>
    </row>
    <row r="799789" spans="16:16" x14ac:dyDescent="0.3">
      <c r="P799789" s="83"/>
    </row>
    <row r="799790" spans="16:16" x14ac:dyDescent="0.3">
      <c r="P799790" s="83"/>
    </row>
    <row r="799791" spans="16:16" x14ac:dyDescent="0.3">
      <c r="P799791" s="83"/>
    </row>
    <row r="799792" spans="16:16" x14ac:dyDescent="0.3">
      <c r="P799792" s="83"/>
    </row>
    <row r="799793" spans="16:16" x14ac:dyDescent="0.3">
      <c r="P799793" s="83"/>
    </row>
    <row r="799794" spans="16:16" x14ac:dyDescent="0.3">
      <c r="P799794" s="83"/>
    </row>
    <row r="799795" spans="16:16" x14ac:dyDescent="0.3">
      <c r="P799795" s="83"/>
    </row>
    <row r="799796" spans="16:16" x14ac:dyDescent="0.3">
      <c r="P799796" s="83"/>
    </row>
    <row r="799797" spans="16:16" x14ac:dyDescent="0.3">
      <c r="P799797" s="83"/>
    </row>
    <row r="799798" spans="16:16" x14ac:dyDescent="0.3">
      <c r="P799798" s="83"/>
    </row>
    <row r="799799" spans="16:16" x14ac:dyDescent="0.3">
      <c r="P799799" s="83"/>
    </row>
    <row r="799800" spans="16:16" x14ac:dyDescent="0.3">
      <c r="P799800" s="83"/>
    </row>
    <row r="799801" spans="16:16" x14ac:dyDescent="0.3">
      <c r="P799801" s="83"/>
    </row>
    <row r="799802" spans="16:16" x14ac:dyDescent="0.3">
      <c r="P799802" s="83"/>
    </row>
    <row r="799803" spans="16:16" x14ac:dyDescent="0.3">
      <c r="P799803" s="83"/>
    </row>
    <row r="799804" spans="16:16" x14ac:dyDescent="0.3">
      <c r="P799804" s="83"/>
    </row>
    <row r="799805" spans="16:16" x14ac:dyDescent="0.3">
      <c r="P799805" s="83"/>
    </row>
    <row r="799806" spans="16:16" x14ac:dyDescent="0.3">
      <c r="P799806" s="83"/>
    </row>
    <row r="799807" spans="16:16" x14ac:dyDescent="0.3">
      <c r="P799807" s="83"/>
    </row>
    <row r="799808" spans="16:16" x14ac:dyDescent="0.3">
      <c r="P799808" s="83"/>
    </row>
    <row r="799809" spans="16:16" x14ac:dyDescent="0.3">
      <c r="P799809" s="83"/>
    </row>
    <row r="799810" spans="16:16" x14ac:dyDescent="0.3">
      <c r="P799810" s="83"/>
    </row>
    <row r="799811" spans="16:16" x14ac:dyDescent="0.3">
      <c r="P799811" s="83"/>
    </row>
    <row r="799812" spans="16:16" x14ac:dyDescent="0.3">
      <c r="P799812" s="83"/>
    </row>
    <row r="799813" spans="16:16" x14ac:dyDescent="0.3">
      <c r="P799813" s="83"/>
    </row>
    <row r="799814" spans="16:16" x14ac:dyDescent="0.3">
      <c r="P799814" s="83"/>
    </row>
    <row r="799815" spans="16:16" x14ac:dyDescent="0.3">
      <c r="P799815" s="83"/>
    </row>
    <row r="799816" spans="16:16" x14ac:dyDescent="0.3">
      <c r="P799816" s="83"/>
    </row>
    <row r="799817" spans="16:16" x14ac:dyDescent="0.3">
      <c r="P799817" s="83"/>
    </row>
    <row r="799818" spans="16:16" x14ac:dyDescent="0.3">
      <c r="P799818" s="83"/>
    </row>
    <row r="799819" spans="16:16" x14ac:dyDescent="0.3">
      <c r="P799819" s="83"/>
    </row>
    <row r="799820" spans="16:16" x14ac:dyDescent="0.3">
      <c r="P799820" s="83"/>
    </row>
    <row r="799821" spans="16:16" x14ac:dyDescent="0.3">
      <c r="P799821" s="83"/>
    </row>
    <row r="799822" spans="16:16" x14ac:dyDescent="0.3">
      <c r="P799822" s="83"/>
    </row>
    <row r="799823" spans="16:16" x14ac:dyDescent="0.3">
      <c r="P799823" s="83"/>
    </row>
    <row r="799824" spans="16:16" x14ac:dyDescent="0.3">
      <c r="P799824" s="83"/>
    </row>
    <row r="799825" spans="16:16" x14ac:dyDescent="0.3">
      <c r="P799825" s="83"/>
    </row>
    <row r="799826" spans="16:16" x14ac:dyDescent="0.3">
      <c r="P799826" s="83"/>
    </row>
    <row r="799827" spans="16:16" x14ac:dyDescent="0.3">
      <c r="P799827" s="83"/>
    </row>
    <row r="799828" spans="16:16" x14ac:dyDescent="0.3">
      <c r="P799828" s="83"/>
    </row>
    <row r="799829" spans="16:16" x14ac:dyDescent="0.3">
      <c r="P799829" s="83"/>
    </row>
    <row r="799830" spans="16:16" x14ac:dyDescent="0.3">
      <c r="P799830" s="83"/>
    </row>
    <row r="799831" spans="16:16" x14ac:dyDescent="0.3">
      <c r="P799831" s="83"/>
    </row>
    <row r="799832" spans="16:16" x14ac:dyDescent="0.3">
      <c r="P799832" s="83"/>
    </row>
    <row r="799833" spans="16:16" x14ac:dyDescent="0.3">
      <c r="P799833" s="83"/>
    </row>
    <row r="799834" spans="16:16" x14ac:dyDescent="0.3">
      <c r="P799834" s="83"/>
    </row>
    <row r="799835" spans="16:16" x14ac:dyDescent="0.3">
      <c r="P799835" s="83"/>
    </row>
    <row r="799836" spans="16:16" x14ac:dyDescent="0.3">
      <c r="P799836" s="83"/>
    </row>
    <row r="799837" spans="16:16" x14ac:dyDescent="0.3">
      <c r="P799837" s="83"/>
    </row>
    <row r="799838" spans="16:16" x14ac:dyDescent="0.3">
      <c r="P799838" s="83"/>
    </row>
    <row r="799839" spans="16:16" x14ac:dyDescent="0.3">
      <c r="P799839" s="83"/>
    </row>
    <row r="799840" spans="16:16" x14ac:dyDescent="0.3">
      <c r="P799840" s="83"/>
    </row>
    <row r="799841" spans="16:16" x14ac:dyDescent="0.3">
      <c r="P799841" s="83"/>
    </row>
    <row r="799842" spans="16:16" x14ac:dyDescent="0.3">
      <c r="P799842" s="83"/>
    </row>
    <row r="799843" spans="16:16" x14ac:dyDescent="0.3">
      <c r="P799843" s="83"/>
    </row>
    <row r="799844" spans="16:16" x14ac:dyDescent="0.3">
      <c r="P799844" s="83"/>
    </row>
    <row r="799845" spans="16:16" x14ac:dyDescent="0.3">
      <c r="P799845" s="83"/>
    </row>
    <row r="799846" spans="16:16" x14ac:dyDescent="0.3">
      <c r="P799846" s="83"/>
    </row>
    <row r="799847" spans="16:16" x14ac:dyDescent="0.3">
      <c r="P799847" s="83"/>
    </row>
    <row r="799848" spans="16:16" x14ac:dyDescent="0.3">
      <c r="P799848" s="83"/>
    </row>
    <row r="799849" spans="16:16" x14ac:dyDescent="0.3">
      <c r="P799849" s="83"/>
    </row>
    <row r="799850" spans="16:16" x14ac:dyDescent="0.3">
      <c r="P799850" s="83"/>
    </row>
    <row r="799851" spans="16:16" x14ac:dyDescent="0.3">
      <c r="P799851" s="83"/>
    </row>
    <row r="799852" spans="16:16" x14ac:dyDescent="0.3">
      <c r="P799852" s="83"/>
    </row>
    <row r="799853" spans="16:16" x14ac:dyDescent="0.3">
      <c r="P799853" s="83"/>
    </row>
    <row r="799854" spans="16:16" x14ac:dyDescent="0.3">
      <c r="P799854" s="83"/>
    </row>
    <row r="799855" spans="16:16" x14ac:dyDescent="0.3">
      <c r="P799855" s="83"/>
    </row>
    <row r="799856" spans="16:16" x14ac:dyDescent="0.3">
      <c r="P799856" s="83"/>
    </row>
    <row r="799857" spans="16:16" x14ac:dyDescent="0.3">
      <c r="P799857" s="83"/>
    </row>
    <row r="799858" spans="16:16" x14ac:dyDescent="0.3">
      <c r="P799858" s="83"/>
    </row>
    <row r="799859" spans="16:16" x14ac:dyDescent="0.3">
      <c r="P799859" s="83"/>
    </row>
    <row r="799860" spans="16:16" x14ac:dyDescent="0.3">
      <c r="P799860" s="83"/>
    </row>
    <row r="799861" spans="16:16" x14ac:dyDescent="0.3">
      <c r="P799861" s="83"/>
    </row>
    <row r="799862" spans="16:16" x14ac:dyDescent="0.3">
      <c r="P799862" s="83"/>
    </row>
    <row r="799863" spans="16:16" x14ac:dyDescent="0.3">
      <c r="P799863" s="83"/>
    </row>
    <row r="799864" spans="16:16" x14ac:dyDescent="0.3">
      <c r="P799864" s="83"/>
    </row>
    <row r="799865" spans="16:16" x14ac:dyDescent="0.3">
      <c r="P799865" s="83"/>
    </row>
    <row r="799866" spans="16:16" x14ac:dyDescent="0.3">
      <c r="P799866" s="83"/>
    </row>
    <row r="799867" spans="16:16" x14ac:dyDescent="0.3">
      <c r="P799867" s="83"/>
    </row>
    <row r="799868" spans="16:16" x14ac:dyDescent="0.3">
      <c r="P799868" s="83"/>
    </row>
    <row r="799869" spans="16:16" x14ac:dyDescent="0.3">
      <c r="P799869" s="83"/>
    </row>
    <row r="799870" spans="16:16" x14ac:dyDescent="0.3">
      <c r="P799870" s="83"/>
    </row>
    <row r="799871" spans="16:16" x14ac:dyDescent="0.3">
      <c r="P799871" s="83"/>
    </row>
    <row r="799872" spans="16:16" x14ac:dyDescent="0.3">
      <c r="P799872" s="83"/>
    </row>
    <row r="799873" spans="16:16" x14ac:dyDescent="0.3">
      <c r="P799873" s="83"/>
    </row>
    <row r="799874" spans="16:16" x14ac:dyDescent="0.3">
      <c r="P799874" s="83"/>
    </row>
    <row r="799875" spans="16:16" x14ac:dyDescent="0.3">
      <c r="P799875" s="83"/>
    </row>
    <row r="799876" spans="16:16" x14ac:dyDescent="0.3">
      <c r="P799876" s="83"/>
    </row>
    <row r="799877" spans="16:16" x14ac:dyDescent="0.3">
      <c r="P799877" s="83"/>
    </row>
    <row r="799878" spans="16:16" x14ac:dyDescent="0.3">
      <c r="P799878" s="83"/>
    </row>
    <row r="799879" spans="16:16" x14ac:dyDescent="0.3">
      <c r="P799879" s="83"/>
    </row>
    <row r="799880" spans="16:16" x14ac:dyDescent="0.3">
      <c r="P799880" s="83"/>
    </row>
    <row r="799881" spans="16:16" x14ac:dyDescent="0.3">
      <c r="P799881" s="83"/>
    </row>
    <row r="799882" spans="16:16" x14ac:dyDescent="0.3">
      <c r="P799882" s="83"/>
    </row>
    <row r="799883" spans="16:16" x14ac:dyDescent="0.3">
      <c r="P799883" s="83"/>
    </row>
    <row r="799884" spans="16:16" x14ac:dyDescent="0.3">
      <c r="P799884" s="83"/>
    </row>
    <row r="799885" spans="16:16" x14ac:dyDescent="0.3">
      <c r="P799885" s="83"/>
    </row>
    <row r="799886" spans="16:16" x14ac:dyDescent="0.3">
      <c r="P799886" s="83"/>
    </row>
    <row r="799887" spans="16:16" x14ac:dyDescent="0.3">
      <c r="P799887" s="83"/>
    </row>
    <row r="799888" spans="16:16" x14ac:dyDescent="0.3">
      <c r="P799888" s="83"/>
    </row>
    <row r="799889" spans="16:16" x14ac:dyDescent="0.3">
      <c r="P799889" s="83"/>
    </row>
    <row r="799890" spans="16:16" x14ac:dyDescent="0.3">
      <c r="P799890" s="83"/>
    </row>
    <row r="799891" spans="16:16" x14ac:dyDescent="0.3">
      <c r="P799891" s="83"/>
    </row>
    <row r="799892" spans="16:16" x14ac:dyDescent="0.3">
      <c r="P799892" s="83"/>
    </row>
    <row r="799893" spans="16:16" x14ac:dyDescent="0.3">
      <c r="P799893" s="83"/>
    </row>
    <row r="799894" spans="16:16" x14ac:dyDescent="0.3">
      <c r="P799894" s="83"/>
    </row>
    <row r="799895" spans="16:16" x14ac:dyDescent="0.3">
      <c r="P799895" s="83"/>
    </row>
    <row r="799896" spans="16:16" x14ac:dyDescent="0.3">
      <c r="P799896" s="83"/>
    </row>
    <row r="799897" spans="16:16" x14ac:dyDescent="0.3">
      <c r="P799897" s="83"/>
    </row>
    <row r="799898" spans="16:16" x14ac:dyDescent="0.3">
      <c r="P799898" s="83"/>
    </row>
    <row r="799899" spans="16:16" x14ac:dyDescent="0.3">
      <c r="P799899" s="83"/>
    </row>
    <row r="799900" spans="16:16" x14ac:dyDescent="0.3">
      <c r="P799900" s="83"/>
    </row>
    <row r="799901" spans="16:16" x14ac:dyDescent="0.3">
      <c r="P799901" s="83"/>
    </row>
    <row r="799902" spans="16:16" x14ac:dyDescent="0.3">
      <c r="P799902" s="83"/>
    </row>
    <row r="799903" spans="16:16" x14ac:dyDescent="0.3">
      <c r="P799903" s="83"/>
    </row>
    <row r="799904" spans="16:16" x14ac:dyDescent="0.3">
      <c r="P799904" s="83"/>
    </row>
    <row r="799905" spans="16:16" x14ac:dyDescent="0.3">
      <c r="P799905" s="83"/>
    </row>
    <row r="799906" spans="16:16" x14ac:dyDescent="0.3">
      <c r="P799906" s="83"/>
    </row>
    <row r="799907" spans="16:16" x14ac:dyDescent="0.3">
      <c r="P799907" s="83"/>
    </row>
    <row r="799908" spans="16:16" x14ac:dyDescent="0.3">
      <c r="P799908" s="83"/>
    </row>
    <row r="799909" spans="16:16" x14ac:dyDescent="0.3">
      <c r="P799909" s="83"/>
    </row>
    <row r="799910" spans="16:16" x14ac:dyDescent="0.3">
      <c r="P799910" s="83"/>
    </row>
    <row r="799911" spans="16:16" x14ac:dyDescent="0.3">
      <c r="P799911" s="83"/>
    </row>
    <row r="799912" spans="16:16" x14ac:dyDescent="0.3">
      <c r="P799912" s="83"/>
    </row>
    <row r="799913" spans="16:16" x14ac:dyDescent="0.3">
      <c r="P799913" s="83"/>
    </row>
    <row r="799914" spans="16:16" x14ac:dyDescent="0.3">
      <c r="P799914" s="83"/>
    </row>
    <row r="799915" spans="16:16" x14ac:dyDescent="0.3">
      <c r="P799915" s="83"/>
    </row>
    <row r="799916" spans="16:16" x14ac:dyDescent="0.3">
      <c r="P799916" s="83"/>
    </row>
    <row r="799917" spans="16:16" x14ac:dyDescent="0.3">
      <c r="P799917" s="83"/>
    </row>
    <row r="799918" spans="16:16" x14ac:dyDescent="0.3">
      <c r="P799918" s="83"/>
    </row>
    <row r="799919" spans="16:16" x14ac:dyDescent="0.3">
      <c r="P799919" s="83"/>
    </row>
    <row r="799920" spans="16:16" x14ac:dyDescent="0.3">
      <c r="P799920" s="83"/>
    </row>
    <row r="799921" spans="16:16" x14ac:dyDescent="0.3">
      <c r="P799921" s="83"/>
    </row>
    <row r="799922" spans="16:16" x14ac:dyDescent="0.3">
      <c r="P799922" s="83"/>
    </row>
    <row r="799923" spans="16:16" x14ac:dyDescent="0.3">
      <c r="P799923" s="83"/>
    </row>
    <row r="799924" spans="16:16" x14ac:dyDescent="0.3">
      <c r="P799924" s="83"/>
    </row>
    <row r="799925" spans="16:16" x14ac:dyDescent="0.3">
      <c r="P799925" s="83"/>
    </row>
    <row r="799926" spans="16:16" x14ac:dyDescent="0.3">
      <c r="P799926" s="83"/>
    </row>
    <row r="799927" spans="16:16" x14ac:dyDescent="0.3">
      <c r="P799927" s="83"/>
    </row>
    <row r="799928" spans="16:16" x14ac:dyDescent="0.3">
      <c r="P799928" s="83"/>
    </row>
    <row r="799929" spans="16:16" x14ac:dyDescent="0.3">
      <c r="P799929" s="83"/>
    </row>
    <row r="799930" spans="16:16" x14ac:dyDescent="0.3">
      <c r="P799930" s="83"/>
    </row>
    <row r="799931" spans="16:16" x14ac:dyDescent="0.3">
      <c r="P799931" s="83"/>
    </row>
    <row r="799932" spans="16:16" x14ac:dyDescent="0.3">
      <c r="P799932" s="83"/>
    </row>
    <row r="799933" spans="16:16" x14ac:dyDescent="0.3">
      <c r="P799933" s="83"/>
    </row>
    <row r="799934" spans="16:16" x14ac:dyDescent="0.3">
      <c r="P799934" s="83"/>
    </row>
    <row r="799935" spans="16:16" x14ac:dyDescent="0.3">
      <c r="P799935" s="83"/>
    </row>
    <row r="799936" spans="16:16" x14ac:dyDescent="0.3">
      <c r="P799936" s="83"/>
    </row>
    <row r="799937" spans="16:16" x14ac:dyDescent="0.3">
      <c r="P799937" s="83"/>
    </row>
    <row r="799938" spans="16:16" x14ac:dyDescent="0.3">
      <c r="P799938" s="83"/>
    </row>
    <row r="799939" spans="16:16" x14ac:dyDescent="0.3">
      <c r="P799939" s="83"/>
    </row>
    <row r="799940" spans="16:16" x14ac:dyDescent="0.3">
      <c r="P799940" s="83"/>
    </row>
    <row r="799941" spans="16:16" x14ac:dyDescent="0.3">
      <c r="P799941" s="83"/>
    </row>
    <row r="799942" spans="16:16" x14ac:dyDescent="0.3">
      <c r="P799942" s="83"/>
    </row>
    <row r="799943" spans="16:16" x14ac:dyDescent="0.3">
      <c r="P799943" s="83"/>
    </row>
    <row r="799944" spans="16:16" x14ac:dyDescent="0.3">
      <c r="P799944" s="83"/>
    </row>
    <row r="799945" spans="16:16" x14ac:dyDescent="0.3">
      <c r="P799945" s="83"/>
    </row>
    <row r="799946" spans="16:16" x14ac:dyDescent="0.3">
      <c r="P799946" s="83"/>
    </row>
    <row r="799947" spans="16:16" x14ac:dyDescent="0.3">
      <c r="P799947" s="83"/>
    </row>
    <row r="799948" spans="16:16" x14ac:dyDescent="0.3">
      <c r="P799948" s="83"/>
    </row>
    <row r="799949" spans="16:16" x14ac:dyDescent="0.3">
      <c r="P799949" s="83"/>
    </row>
    <row r="799950" spans="16:16" x14ac:dyDescent="0.3">
      <c r="P799950" s="83"/>
    </row>
    <row r="799951" spans="16:16" x14ac:dyDescent="0.3">
      <c r="P799951" s="83"/>
    </row>
    <row r="799952" spans="16:16" x14ac:dyDescent="0.3">
      <c r="P799952" s="83"/>
    </row>
    <row r="799953" spans="16:16" x14ac:dyDescent="0.3">
      <c r="P799953" s="83"/>
    </row>
    <row r="799954" spans="16:16" x14ac:dyDescent="0.3">
      <c r="P799954" s="83"/>
    </row>
    <row r="799955" spans="16:16" x14ac:dyDescent="0.3">
      <c r="P799955" s="83"/>
    </row>
    <row r="799956" spans="16:16" x14ac:dyDescent="0.3">
      <c r="P799956" s="83"/>
    </row>
    <row r="799957" spans="16:16" x14ac:dyDescent="0.3">
      <c r="P799957" s="83"/>
    </row>
    <row r="799958" spans="16:16" x14ac:dyDescent="0.3">
      <c r="P799958" s="83"/>
    </row>
    <row r="799959" spans="16:16" x14ac:dyDescent="0.3">
      <c r="P799959" s="83"/>
    </row>
    <row r="799960" spans="16:16" x14ac:dyDescent="0.3">
      <c r="P799960" s="83"/>
    </row>
    <row r="799961" spans="16:16" x14ac:dyDescent="0.3">
      <c r="P799961" s="83"/>
    </row>
    <row r="799962" spans="16:16" x14ac:dyDescent="0.3">
      <c r="P799962" s="83"/>
    </row>
    <row r="799963" spans="16:16" x14ac:dyDescent="0.3">
      <c r="P799963" s="83"/>
    </row>
    <row r="799964" spans="16:16" x14ac:dyDescent="0.3">
      <c r="P799964" s="83"/>
    </row>
    <row r="799965" spans="16:16" x14ac:dyDescent="0.3">
      <c r="P799965" s="83"/>
    </row>
    <row r="799966" spans="16:16" x14ac:dyDescent="0.3">
      <c r="P799966" s="83"/>
    </row>
    <row r="799967" spans="16:16" x14ac:dyDescent="0.3">
      <c r="P799967" s="83"/>
    </row>
    <row r="799968" spans="16:16" x14ac:dyDescent="0.3">
      <c r="P799968" s="83"/>
    </row>
    <row r="799969" spans="16:16" x14ac:dyDescent="0.3">
      <c r="P799969" s="83"/>
    </row>
    <row r="799970" spans="16:16" x14ac:dyDescent="0.3">
      <c r="P799970" s="83"/>
    </row>
    <row r="799971" spans="16:16" x14ac:dyDescent="0.3">
      <c r="P799971" s="83"/>
    </row>
    <row r="799972" spans="16:16" x14ac:dyDescent="0.3">
      <c r="P799972" s="83"/>
    </row>
    <row r="799973" spans="16:16" x14ac:dyDescent="0.3">
      <c r="P799973" s="83"/>
    </row>
    <row r="799974" spans="16:16" x14ac:dyDescent="0.3">
      <c r="P799974" s="83"/>
    </row>
    <row r="799975" spans="16:16" x14ac:dyDescent="0.3">
      <c r="P799975" s="83"/>
    </row>
    <row r="799976" spans="16:16" x14ac:dyDescent="0.3">
      <c r="P799976" s="83"/>
    </row>
    <row r="799977" spans="16:16" x14ac:dyDescent="0.3">
      <c r="P799977" s="83"/>
    </row>
    <row r="799978" spans="16:16" x14ac:dyDescent="0.3">
      <c r="P799978" s="83"/>
    </row>
    <row r="799979" spans="16:16" x14ac:dyDescent="0.3">
      <c r="P799979" s="83"/>
    </row>
    <row r="799980" spans="16:16" x14ac:dyDescent="0.3">
      <c r="P799980" s="83"/>
    </row>
    <row r="799981" spans="16:16" x14ac:dyDescent="0.3">
      <c r="P799981" s="83"/>
    </row>
    <row r="799982" spans="16:16" x14ac:dyDescent="0.3">
      <c r="P799982" s="83"/>
    </row>
    <row r="799983" spans="16:16" x14ac:dyDescent="0.3">
      <c r="P799983" s="83"/>
    </row>
    <row r="799984" spans="16:16" x14ac:dyDescent="0.3">
      <c r="P799984" s="83"/>
    </row>
    <row r="799985" spans="16:16" x14ac:dyDescent="0.3">
      <c r="P799985" s="83"/>
    </row>
    <row r="799986" spans="16:16" x14ac:dyDescent="0.3">
      <c r="P799986" s="83"/>
    </row>
    <row r="799987" spans="16:16" x14ac:dyDescent="0.3">
      <c r="P799987" s="83"/>
    </row>
    <row r="799988" spans="16:16" x14ac:dyDescent="0.3">
      <c r="P799988" s="83"/>
    </row>
    <row r="799989" spans="16:16" x14ac:dyDescent="0.3">
      <c r="P799989" s="83"/>
    </row>
    <row r="799990" spans="16:16" x14ac:dyDescent="0.3">
      <c r="P799990" s="83"/>
    </row>
    <row r="799991" spans="16:16" x14ac:dyDescent="0.3">
      <c r="P799991" s="83"/>
    </row>
    <row r="799992" spans="16:16" x14ac:dyDescent="0.3">
      <c r="P799992" s="83"/>
    </row>
    <row r="799993" spans="16:16" x14ac:dyDescent="0.3">
      <c r="P799993" s="83"/>
    </row>
    <row r="799994" spans="16:16" x14ac:dyDescent="0.3">
      <c r="P799994" s="83"/>
    </row>
    <row r="799995" spans="16:16" x14ac:dyDescent="0.3">
      <c r="P799995" s="83"/>
    </row>
    <row r="799996" spans="16:16" x14ac:dyDescent="0.3">
      <c r="P799996" s="83"/>
    </row>
    <row r="799997" spans="16:16" x14ac:dyDescent="0.3">
      <c r="P799997" s="83"/>
    </row>
    <row r="799998" spans="16:16" x14ac:dyDescent="0.3">
      <c r="P799998" s="83"/>
    </row>
    <row r="799999" spans="16:16" x14ac:dyDescent="0.3">
      <c r="P799999" s="83"/>
    </row>
    <row r="800000" spans="16:16" x14ac:dyDescent="0.3">
      <c r="P800000" s="83"/>
    </row>
    <row r="800001" spans="16:16" x14ac:dyDescent="0.3">
      <c r="P800001" s="83"/>
    </row>
    <row r="800002" spans="16:16" x14ac:dyDescent="0.3">
      <c r="P800002" s="83"/>
    </row>
    <row r="800003" spans="16:16" x14ac:dyDescent="0.3">
      <c r="P800003" s="83"/>
    </row>
    <row r="800004" spans="16:16" x14ac:dyDescent="0.3">
      <c r="P800004" s="83"/>
    </row>
    <row r="800005" spans="16:16" x14ac:dyDescent="0.3">
      <c r="P800005" s="83"/>
    </row>
    <row r="800006" spans="16:16" x14ac:dyDescent="0.3">
      <c r="P800006" s="83"/>
    </row>
    <row r="800007" spans="16:16" x14ac:dyDescent="0.3">
      <c r="P800007" s="83"/>
    </row>
    <row r="800008" spans="16:16" x14ac:dyDescent="0.3">
      <c r="P800008" s="83"/>
    </row>
    <row r="800009" spans="16:16" x14ac:dyDescent="0.3">
      <c r="P800009" s="83"/>
    </row>
    <row r="800010" spans="16:16" x14ac:dyDescent="0.3">
      <c r="P800010" s="83"/>
    </row>
    <row r="800011" spans="16:16" x14ac:dyDescent="0.3">
      <c r="P800011" s="83"/>
    </row>
    <row r="800012" spans="16:16" x14ac:dyDescent="0.3">
      <c r="P800012" s="83"/>
    </row>
    <row r="800013" spans="16:16" x14ac:dyDescent="0.3">
      <c r="P800013" s="83"/>
    </row>
    <row r="800014" spans="16:16" x14ac:dyDescent="0.3">
      <c r="P800014" s="83"/>
    </row>
    <row r="800015" spans="16:16" x14ac:dyDescent="0.3">
      <c r="P800015" s="83"/>
    </row>
    <row r="800016" spans="16:16" x14ac:dyDescent="0.3">
      <c r="P800016" s="83"/>
    </row>
    <row r="800017" spans="16:16" x14ac:dyDescent="0.3">
      <c r="P800017" s="83"/>
    </row>
    <row r="800018" spans="16:16" x14ac:dyDescent="0.3">
      <c r="P800018" s="83"/>
    </row>
    <row r="800019" spans="16:16" x14ac:dyDescent="0.3">
      <c r="P800019" s="83"/>
    </row>
    <row r="800020" spans="16:16" x14ac:dyDescent="0.3">
      <c r="P800020" s="83"/>
    </row>
    <row r="800021" spans="16:16" x14ac:dyDescent="0.3">
      <c r="P800021" s="83"/>
    </row>
    <row r="800022" spans="16:16" x14ac:dyDescent="0.3">
      <c r="P800022" s="83"/>
    </row>
    <row r="800023" spans="16:16" x14ac:dyDescent="0.3">
      <c r="P800023" s="83"/>
    </row>
    <row r="800024" spans="16:16" x14ac:dyDescent="0.3">
      <c r="P800024" s="83"/>
    </row>
    <row r="800025" spans="16:16" x14ac:dyDescent="0.3">
      <c r="P800025" s="83"/>
    </row>
    <row r="800026" spans="16:16" x14ac:dyDescent="0.3">
      <c r="P800026" s="83"/>
    </row>
    <row r="800027" spans="16:16" x14ac:dyDescent="0.3">
      <c r="P800027" s="83"/>
    </row>
    <row r="800028" spans="16:16" x14ac:dyDescent="0.3">
      <c r="P800028" s="83"/>
    </row>
    <row r="800029" spans="16:16" x14ac:dyDescent="0.3">
      <c r="P800029" s="83"/>
    </row>
    <row r="800030" spans="16:16" x14ac:dyDescent="0.3">
      <c r="P800030" s="83"/>
    </row>
    <row r="800031" spans="16:16" x14ac:dyDescent="0.3">
      <c r="P800031" s="83"/>
    </row>
    <row r="800032" spans="16:16" x14ac:dyDescent="0.3">
      <c r="P800032" s="83"/>
    </row>
    <row r="800033" spans="16:16" x14ac:dyDescent="0.3">
      <c r="P800033" s="83"/>
    </row>
    <row r="800034" spans="16:16" x14ac:dyDescent="0.3">
      <c r="P800034" s="83"/>
    </row>
    <row r="800035" spans="16:16" x14ac:dyDescent="0.3">
      <c r="P800035" s="83"/>
    </row>
    <row r="800036" spans="16:16" x14ac:dyDescent="0.3">
      <c r="P800036" s="83"/>
    </row>
    <row r="800037" spans="16:16" x14ac:dyDescent="0.3">
      <c r="P800037" s="83"/>
    </row>
    <row r="800038" spans="16:16" x14ac:dyDescent="0.3">
      <c r="P800038" s="83"/>
    </row>
    <row r="800039" spans="16:16" x14ac:dyDescent="0.3">
      <c r="P800039" s="83"/>
    </row>
    <row r="800040" spans="16:16" x14ac:dyDescent="0.3">
      <c r="P800040" s="83"/>
    </row>
    <row r="800041" spans="16:16" x14ac:dyDescent="0.3">
      <c r="P800041" s="83"/>
    </row>
    <row r="800042" spans="16:16" x14ac:dyDescent="0.3">
      <c r="P800042" s="83"/>
    </row>
    <row r="800043" spans="16:16" x14ac:dyDescent="0.3">
      <c r="P800043" s="83"/>
    </row>
    <row r="800044" spans="16:16" x14ac:dyDescent="0.3">
      <c r="P800044" s="83"/>
    </row>
    <row r="800045" spans="16:16" x14ac:dyDescent="0.3">
      <c r="P800045" s="83"/>
    </row>
    <row r="800046" spans="16:16" x14ac:dyDescent="0.3">
      <c r="P800046" s="83"/>
    </row>
    <row r="800047" spans="16:16" x14ac:dyDescent="0.3">
      <c r="P800047" s="83"/>
    </row>
    <row r="800048" spans="16:16" x14ac:dyDescent="0.3">
      <c r="P800048" s="83"/>
    </row>
    <row r="800049" spans="16:16" x14ac:dyDescent="0.3">
      <c r="P800049" s="83"/>
    </row>
    <row r="800050" spans="16:16" x14ac:dyDescent="0.3">
      <c r="P800050" s="83"/>
    </row>
    <row r="800051" spans="16:16" x14ac:dyDescent="0.3">
      <c r="P800051" s="83"/>
    </row>
    <row r="800052" spans="16:16" x14ac:dyDescent="0.3">
      <c r="P800052" s="83"/>
    </row>
    <row r="800053" spans="16:16" x14ac:dyDescent="0.3">
      <c r="P800053" s="83"/>
    </row>
    <row r="800054" spans="16:16" x14ac:dyDescent="0.3">
      <c r="P800054" s="83"/>
    </row>
    <row r="800055" spans="16:16" x14ac:dyDescent="0.3">
      <c r="P800055" s="83"/>
    </row>
    <row r="800056" spans="16:16" x14ac:dyDescent="0.3">
      <c r="P800056" s="83"/>
    </row>
    <row r="800057" spans="16:16" x14ac:dyDescent="0.3">
      <c r="P800057" s="83"/>
    </row>
    <row r="800058" spans="16:16" x14ac:dyDescent="0.3">
      <c r="P800058" s="83"/>
    </row>
    <row r="800059" spans="16:16" x14ac:dyDescent="0.3">
      <c r="P800059" s="83"/>
    </row>
    <row r="800060" spans="16:16" x14ac:dyDescent="0.3">
      <c r="P800060" s="83"/>
    </row>
    <row r="800061" spans="16:16" x14ac:dyDescent="0.3">
      <c r="P800061" s="83"/>
    </row>
    <row r="800062" spans="16:16" x14ac:dyDescent="0.3">
      <c r="P800062" s="83"/>
    </row>
    <row r="800063" spans="16:16" x14ac:dyDescent="0.3">
      <c r="P800063" s="83"/>
    </row>
    <row r="800064" spans="16:16" x14ac:dyDescent="0.3">
      <c r="P800064" s="83"/>
    </row>
    <row r="800065" spans="16:16" x14ac:dyDescent="0.3">
      <c r="P800065" s="83"/>
    </row>
    <row r="800066" spans="16:16" x14ac:dyDescent="0.3">
      <c r="P800066" s="83"/>
    </row>
    <row r="800067" spans="16:16" x14ac:dyDescent="0.3">
      <c r="P800067" s="83"/>
    </row>
    <row r="800068" spans="16:16" x14ac:dyDescent="0.3">
      <c r="P800068" s="83"/>
    </row>
    <row r="800069" spans="16:16" x14ac:dyDescent="0.3">
      <c r="P800069" s="83"/>
    </row>
    <row r="800070" spans="16:16" x14ac:dyDescent="0.3">
      <c r="P800070" s="83"/>
    </row>
    <row r="800071" spans="16:16" x14ac:dyDescent="0.3">
      <c r="P800071" s="83"/>
    </row>
    <row r="800072" spans="16:16" x14ac:dyDescent="0.3">
      <c r="P800072" s="83"/>
    </row>
    <row r="800073" spans="16:16" x14ac:dyDescent="0.3">
      <c r="P800073" s="83"/>
    </row>
    <row r="800074" spans="16:16" x14ac:dyDescent="0.3">
      <c r="P800074" s="83"/>
    </row>
    <row r="800075" spans="16:16" x14ac:dyDescent="0.3">
      <c r="P800075" s="83"/>
    </row>
    <row r="800076" spans="16:16" x14ac:dyDescent="0.3">
      <c r="P800076" s="83"/>
    </row>
    <row r="800077" spans="16:16" x14ac:dyDescent="0.3">
      <c r="P800077" s="83"/>
    </row>
    <row r="800078" spans="16:16" x14ac:dyDescent="0.3">
      <c r="P800078" s="83"/>
    </row>
    <row r="800079" spans="16:16" x14ac:dyDescent="0.3">
      <c r="P800079" s="83"/>
    </row>
    <row r="800080" spans="16:16" x14ac:dyDescent="0.3">
      <c r="P800080" s="83"/>
    </row>
    <row r="800081" spans="16:16" x14ac:dyDescent="0.3">
      <c r="P800081" s="83"/>
    </row>
    <row r="800082" spans="16:16" x14ac:dyDescent="0.3">
      <c r="P800082" s="83"/>
    </row>
    <row r="800083" spans="16:16" x14ac:dyDescent="0.3">
      <c r="P800083" s="83"/>
    </row>
    <row r="800084" spans="16:16" x14ac:dyDescent="0.3">
      <c r="P800084" s="83"/>
    </row>
    <row r="800085" spans="16:16" x14ac:dyDescent="0.3">
      <c r="P800085" s="83"/>
    </row>
    <row r="800086" spans="16:16" x14ac:dyDescent="0.3">
      <c r="P800086" s="83"/>
    </row>
    <row r="800087" spans="16:16" x14ac:dyDescent="0.3">
      <c r="P800087" s="83"/>
    </row>
    <row r="800088" spans="16:16" x14ac:dyDescent="0.3">
      <c r="P800088" s="83"/>
    </row>
    <row r="800089" spans="16:16" x14ac:dyDescent="0.3">
      <c r="P800089" s="83"/>
    </row>
    <row r="800090" spans="16:16" x14ac:dyDescent="0.3">
      <c r="P800090" s="83"/>
    </row>
    <row r="800091" spans="16:16" x14ac:dyDescent="0.3">
      <c r="P800091" s="83"/>
    </row>
    <row r="800092" spans="16:16" x14ac:dyDescent="0.3">
      <c r="P800092" s="83"/>
    </row>
    <row r="800093" spans="16:16" x14ac:dyDescent="0.3">
      <c r="P800093" s="83"/>
    </row>
    <row r="800094" spans="16:16" x14ac:dyDescent="0.3">
      <c r="P800094" s="83"/>
    </row>
    <row r="800095" spans="16:16" x14ac:dyDescent="0.3">
      <c r="P800095" s="83"/>
    </row>
    <row r="800096" spans="16:16" x14ac:dyDescent="0.3">
      <c r="P800096" s="83"/>
    </row>
    <row r="800097" spans="16:16" x14ac:dyDescent="0.3">
      <c r="P800097" s="83"/>
    </row>
    <row r="800098" spans="16:16" x14ac:dyDescent="0.3">
      <c r="P800098" s="83"/>
    </row>
    <row r="800099" spans="16:16" x14ac:dyDescent="0.3">
      <c r="P800099" s="83"/>
    </row>
    <row r="800100" spans="16:16" x14ac:dyDescent="0.3">
      <c r="P800100" s="83"/>
    </row>
    <row r="800101" spans="16:16" x14ac:dyDescent="0.3">
      <c r="P800101" s="83"/>
    </row>
    <row r="800102" spans="16:16" x14ac:dyDescent="0.3">
      <c r="P800102" s="83"/>
    </row>
    <row r="800103" spans="16:16" x14ac:dyDescent="0.3">
      <c r="P800103" s="83"/>
    </row>
    <row r="800104" spans="16:16" x14ac:dyDescent="0.3">
      <c r="P800104" s="83"/>
    </row>
    <row r="800105" spans="16:16" x14ac:dyDescent="0.3">
      <c r="P800105" s="83"/>
    </row>
    <row r="800106" spans="16:16" x14ac:dyDescent="0.3">
      <c r="P800106" s="83"/>
    </row>
    <row r="800107" spans="16:16" x14ac:dyDescent="0.3">
      <c r="P800107" s="83"/>
    </row>
    <row r="800108" spans="16:16" x14ac:dyDescent="0.3">
      <c r="P800108" s="83"/>
    </row>
    <row r="800109" spans="16:16" x14ac:dyDescent="0.3">
      <c r="P800109" s="83"/>
    </row>
    <row r="800110" spans="16:16" x14ac:dyDescent="0.3">
      <c r="P800110" s="83"/>
    </row>
    <row r="800111" spans="16:16" x14ac:dyDescent="0.3">
      <c r="P800111" s="83"/>
    </row>
    <row r="800112" spans="16:16" x14ac:dyDescent="0.3">
      <c r="P800112" s="83"/>
    </row>
    <row r="800113" spans="16:16" x14ac:dyDescent="0.3">
      <c r="P800113" s="83"/>
    </row>
    <row r="800114" spans="16:16" x14ac:dyDescent="0.3">
      <c r="P800114" s="83"/>
    </row>
    <row r="800115" spans="16:16" x14ac:dyDescent="0.3">
      <c r="P800115" s="83"/>
    </row>
    <row r="800116" spans="16:16" x14ac:dyDescent="0.3">
      <c r="P800116" s="83"/>
    </row>
    <row r="800117" spans="16:16" x14ac:dyDescent="0.3">
      <c r="P800117" s="83"/>
    </row>
    <row r="800118" spans="16:16" x14ac:dyDescent="0.3">
      <c r="P800118" s="83"/>
    </row>
    <row r="800119" spans="16:16" x14ac:dyDescent="0.3">
      <c r="P800119" s="83"/>
    </row>
    <row r="800120" spans="16:16" x14ac:dyDescent="0.3">
      <c r="P800120" s="83"/>
    </row>
    <row r="800121" spans="16:16" x14ac:dyDescent="0.3">
      <c r="P800121" s="83"/>
    </row>
    <row r="800122" spans="16:16" x14ac:dyDescent="0.3">
      <c r="P800122" s="83"/>
    </row>
    <row r="800123" spans="16:16" x14ac:dyDescent="0.3">
      <c r="P800123" s="83"/>
    </row>
    <row r="800124" spans="16:16" x14ac:dyDescent="0.3">
      <c r="P800124" s="83"/>
    </row>
    <row r="800125" spans="16:16" x14ac:dyDescent="0.3">
      <c r="P800125" s="83"/>
    </row>
    <row r="800126" spans="16:16" x14ac:dyDescent="0.3">
      <c r="P800126" s="83"/>
    </row>
    <row r="800127" spans="16:16" x14ac:dyDescent="0.3">
      <c r="P800127" s="83"/>
    </row>
    <row r="800128" spans="16:16" x14ac:dyDescent="0.3">
      <c r="P800128" s="83"/>
    </row>
    <row r="800129" spans="16:16" x14ac:dyDescent="0.3">
      <c r="P800129" s="83"/>
    </row>
    <row r="800130" spans="16:16" x14ac:dyDescent="0.3">
      <c r="P800130" s="83"/>
    </row>
    <row r="800131" spans="16:16" x14ac:dyDescent="0.3">
      <c r="P800131" s="83"/>
    </row>
    <row r="800132" spans="16:16" x14ac:dyDescent="0.3">
      <c r="P800132" s="83"/>
    </row>
    <row r="800133" spans="16:16" x14ac:dyDescent="0.3">
      <c r="P800133" s="83"/>
    </row>
    <row r="800134" spans="16:16" x14ac:dyDescent="0.3">
      <c r="P800134" s="83"/>
    </row>
    <row r="800135" spans="16:16" x14ac:dyDescent="0.3">
      <c r="P800135" s="83"/>
    </row>
    <row r="800136" spans="16:16" x14ac:dyDescent="0.3">
      <c r="P800136" s="83"/>
    </row>
    <row r="800137" spans="16:16" x14ac:dyDescent="0.3">
      <c r="P800137" s="83"/>
    </row>
    <row r="800138" spans="16:16" x14ac:dyDescent="0.3">
      <c r="P800138" s="83"/>
    </row>
    <row r="800139" spans="16:16" x14ac:dyDescent="0.3">
      <c r="P800139" s="83"/>
    </row>
    <row r="800140" spans="16:16" x14ac:dyDescent="0.3">
      <c r="P800140" s="83"/>
    </row>
    <row r="800141" spans="16:16" x14ac:dyDescent="0.3">
      <c r="P800141" s="83"/>
    </row>
    <row r="800142" spans="16:16" x14ac:dyDescent="0.3">
      <c r="P800142" s="83"/>
    </row>
    <row r="800143" spans="16:16" x14ac:dyDescent="0.3">
      <c r="P800143" s="83"/>
    </row>
    <row r="800144" spans="16:16" x14ac:dyDescent="0.3">
      <c r="P800144" s="83"/>
    </row>
    <row r="800145" spans="16:16" x14ac:dyDescent="0.3">
      <c r="P800145" s="83"/>
    </row>
    <row r="800146" spans="16:16" x14ac:dyDescent="0.3">
      <c r="P800146" s="83"/>
    </row>
    <row r="800147" spans="16:16" x14ac:dyDescent="0.3">
      <c r="P800147" s="83"/>
    </row>
    <row r="800148" spans="16:16" x14ac:dyDescent="0.3">
      <c r="P800148" s="83"/>
    </row>
    <row r="800149" spans="16:16" x14ac:dyDescent="0.3">
      <c r="P800149" s="83"/>
    </row>
    <row r="800150" spans="16:16" x14ac:dyDescent="0.3">
      <c r="P800150" s="83"/>
    </row>
    <row r="800151" spans="16:16" x14ac:dyDescent="0.3">
      <c r="P800151" s="83"/>
    </row>
    <row r="800152" spans="16:16" x14ac:dyDescent="0.3">
      <c r="P800152" s="83"/>
    </row>
    <row r="800153" spans="16:16" x14ac:dyDescent="0.3">
      <c r="P800153" s="83"/>
    </row>
    <row r="800154" spans="16:16" x14ac:dyDescent="0.3">
      <c r="P800154" s="83"/>
    </row>
    <row r="800155" spans="16:16" x14ac:dyDescent="0.3">
      <c r="P800155" s="83"/>
    </row>
    <row r="800156" spans="16:16" x14ac:dyDescent="0.3">
      <c r="P800156" s="83"/>
    </row>
    <row r="800157" spans="16:16" x14ac:dyDescent="0.3">
      <c r="P800157" s="83"/>
    </row>
    <row r="800158" spans="16:16" x14ac:dyDescent="0.3">
      <c r="P800158" s="83"/>
    </row>
    <row r="800159" spans="16:16" x14ac:dyDescent="0.3">
      <c r="P800159" s="83"/>
    </row>
    <row r="800160" spans="16:16" x14ac:dyDescent="0.3">
      <c r="P800160" s="83"/>
    </row>
    <row r="800161" spans="16:16" x14ac:dyDescent="0.3">
      <c r="P800161" s="83"/>
    </row>
    <row r="800162" spans="16:16" x14ac:dyDescent="0.3">
      <c r="P800162" s="83"/>
    </row>
    <row r="800163" spans="16:16" x14ac:dyDescent="0.3">
      <c r="P800163" s="83"/>
    </row>
    <row r="800164" spans="16:16" x14ac:dyDescent="0.3">
      <c r="P800164" s="83"/>
    </row>
    <row r="800165" spans="16:16" x14ac:dyDescent="0.3">
      <c r="P800165" s="83"/>
    </row>
    <row r="800166" spans="16:16" x14ac:dyDescent="0.3">
      <c r="P800166" s="83"/>
    </row>
    <row r="800167" spans="16:16" x14ac:dyDescent="0.3">
      <c r="P800167" s="83"/>
    </row>
    <row r="800168" spans="16:16" x14ac:dyDescent="0.3">
      <c r="P800168" s="83"/>
    </row>
    <row r="800169" spans="16:16" x14ac:dyDescent="0.3">
      <c r="P800169" s="83"/>
    </row>
    <row r="800170" spans="16:16" x14ac:dyDescent="0.3">
      <c r="P800170" s="83"/>
    </row>
    <row r="800171" spans="16:16" x14ac:dyDescent="0.3">
      <c r="P800171" s="83"/>
    </row>
    <row r="800172" spans="16:16" x14ac:dyDescent="0.3">
      <c r="P800172" s="83"/>
    </row>
    <row r="800173" spans="16:16" x14ac:dyDescent="0.3">
      <c r="P800173" s="83"/>
    </row>
    <row r="800174" spans="16:16" x14ac:dyDescent="0.3">
      <c r="P800174" s="83"/>
    </row>
    <row r="800175" spans="16:16" x14ac:dyDescent="0.3">
      <c r="P800175" s="83"/>
    </row>
    <row r="800176" spans="16:16" x14ac:dyDescent="0.3">
      <c r="P800176" s="83"/>
    </row>
    <row r="800177" spans="16:16" x14ac:dyDescent="0.3">
      <c r="P800177" s="83"/>
    </row>
    <row r="800178" spans="16:16" x14ac:dyDescent="0.3">
      <c r="P800178" s="83"/>
    </row>
    <row r="800179" spans="16:16" x14ac:dyDescent="0.3">
      <c r="P800179" s="83"/>
    </row>
    <row r="800180" spans="16:16" x14ac:dyDescent="0.3">
      <c r="P800180" s="83"/>
    </row>
    <row r="800181" spans="16:16" x14ac:dyDescent="0.3">
      <c r="P800181" s="83"/>
    </row>
    <row r="800182" spans="16:16" x14ac:dyDescent="0.3">
      <c r="P800182" s="83"/>
    </row>
    <row r="800183" spans="16:16" x14ac:dyDescent="0.3">
      <c r="P800183" s="83"/>
    </row>
    <row r="800184" spans="16:16" x14ac:dyDescent="0.3">
      <c r="P800184" s="83"/>
    </row>
    <row r="800185" spans="16:16" x14ac:dyDescent="0.3">
      <c r="P800185" s="83"/>
    </row>
    <row r="800186" spans="16:16" x14ac:dyDescent="0.3">
      <c r="P800186" s="83"/>
    </row>
    <row r="800187" spans="16:16" x14ac:dyDescent="0.3">
      <c r="P800187" s="83"/>
    </row>
    <row r="800188" spans="16:16" x14ac:dyDescent="0.3">
      <c r="P800188" s="83"/>
    </row>
    <row r="800189" spans="16:16" x14ac:dyDescent="0.3">
      <c r="P800189" s="83"/>
    </row>
    <row r="800190" spans="16:16" x14ac:dyDescent="0.3">
      <c r="P800190" s="83"/>
    </row>
    <row r="800191" spans="16:16" x14ac:dyDescent="0.3">
      <c r="P800191" s="83"/>
    </row>
    <row r="800192" spans="16:16" x14ac:dyDescent="0.3">
      <c r="P800192" s="83"/>
    </row>
    <row r="800193" spans="16:16" x14ac:dyDescent="0.3">
      <c r="P800193" s="83"/>
    </row>
    <row r="800194" spans="16:16" x14ac:dyDescent="0.3">
      <c r="P800194" s="83"/>
    </row>
    <row r="800195" spans="16:16" x14ac:dyDescent="0.3">
      <c r="P800195" s="83"/>
    </row>
    <row r="800196" spans="16:16" x14ac:dyDescent="0.3">
      <c r="P800196" s="83"/>
    </row>
    <row r="800197" spans="16:16" x14ac:dyDescent="0.3">
      <c r="P800197" s="83"/>
    </row>
    <row r="800198" spans="16:16" x14ac:dyDescent="0.3">
      <c r="P800198" s="83"/>
    </row>
    <row r="800199" spans="16:16" x14ac:dyDescent="0.3">
      <c r="P800199" s="83"/>
    </row>
    <row r="800200" spans="16:16" x14ac:dyDescent="0.3">
      <c r="P800200" s="83"/>
    </row>
    <row r="800201" spans="16:16" x14ac:dyDescent="0.3">
      <c r="P800201" s="83"/>
    </row>
    <row r="800202" spans="16:16" x14ac:dyDescent="0.3">
      <c r="P800202" s="83"/>
    </row>
    <row r="800203" spans="16:16" x14ac:dyDescent="0.3">
      <c r="P800203" s="83"/>
    </row>
    <row r="800204" spans="16:16" x14ac:dyDescent="0.3">
      <c r="P800204" s="83"/>
    </row>
    <row r="800205" spans="16:16" x14ac:dyDescent="0.3">
      <c r="P800205" s="83"/>
    </row>
    <row r="800206" spans="16:16" x14ac:dyDescent="0.3">
      <c r="P800206" s="83"/>
    </row>
    <row r="800207" spans="16:16" x14ac:dyDescent="0.3">
      <c r="P800207" s="83"/>
    </row>
    <row r="800208" spans="16:16" x14ac:dyDescent="0.3">
      <c r="P800208" s="83"/>
    </row>
    <row r="800209" spans="16:16" x14ac:dyDescent="0.3">
      <c r="P800209" s="83"/>
    </row>
    <row r="800210" spans="16:16" x14ac:dyDescent="0.3">
      <c r="P800210" s="83"/>
    </row>
    <row r="800211" spans="16:16" x14ac:dyDescent="0.3">
      <c r="P800211" s="83"/>
    </row>
    <row r="800212" spans="16:16" x14ac:dyDescent="0.3">
      <c r="P800212" s="83"/>
    </row>
    <row r="800213" spans="16:16" x14ac:dyDescent="0.3">
      <c r="P800213" s="83"/>
    </row>
    <row r="800214" spans="16:16" x14ac:dyDescent="0.3">
      <c r="P800214" s="83"/>
    </row>
    <row r="800215" spans="16:16" x14ac:dyDescent="0.3">
      <c r="P800215" s="83"/>
    </row>
    <row r="800216" spans="16:16" x14ac:dyDescent="0.3">
      <c r="P800216" s="83"/>
    </row>
    <row r="800217" spans="16:16" x14ac:dyDescent="0.3">
      <c r="P800217" s="83"/>
    </row>
    <row r="800218" spans="16:16" x14ac:dyDescent="0.3">
      <c r="P800218" s="83"/>
    </row>
    <row r="800219" spans="16:16" x14ac:dyDescent="0.3">
      <c r="P800219" s="83"/>
    </row>
    <row r="800220" spans="16:16" x14ac:dyDescent="0.3">
      <c r="P800220" s="83"/>
    </row>
    <row r="800221" spans="16:16" x14ac:dyDescent="0.3">
      <c r="P800221" s="83"/>
    </row>
    <row r="800222" spans="16:16" x14ac:dyDescent="0.3">
      <c r="P800222" s="83"/>
    </row>
    <row r="800223" spans="16:16" x14ac:dyDescent="0.3">
      <c r="P800223" s="83"/>
    </row>
    <row r="800224" spans="16:16" x14ac:dyDescent="0.3">
      <c r="P800224" s="83"/>
    </row>
    <row r="800225" spans="16:16" x14ac:dyDescent="0.3">
      <c r="P800225" s="83"/>
    </row>
    <row r="800226" spans="16:16" x14ac:dyDescent="0.3">
      <c r="P800226" s="83"/>
    </row>
    <row r="800227" spans="16:16" x14ac:dyDescent="0.3">
      <c r="P800227" s="83"/>
    </row>
    <row r="800228" spans="16:16" x14ac:dyDescent="0.3">
      <c r="P800228" s="83"/>
    </row>
    <row r="800229" spans="16:16" x14ac:dyDescent="0.3">
      <c r="P800229" s="83"/>
    </row>
    <row r="800230" spans="16:16" x14ac:dyDescent="0.3">
      <c r="P800230" s="83"/>
    </row>
    <row r="800231" spans="16:16" x14ac:dyDescent="0.3">
      <c r="P800231" s="83"/>
    </row>
    <row r="800232" spans="16:16" x14ac:dyDescent="0.3">
      <c r="P800232" s="83"/>
    </row>
    <row r="800233" spans="16:16" x14ac:dyDescent="0.3">
      <c r="P800233" s="83"/>
    </row>
    <row r="800234" spans="16:16" x14ac:dyDescent="0.3">
      <c r="P800234" s="83"/>
    </row>
    <row r="800235" spans="16:16" x14ac:dyDescent="0.3">
      <c r="P800235" s="83"/>
    </row>
    <row r="800236" spans="16:16" x14ac:dyDescent="0.3">
      <c r="P800236" s="83"/>
    </row>
    <row r="800237" spans="16:16" x14ac:dyDescent="0.3">
      <c r="P800237" s="83"/>
    </row>
    <row r="800238" spans="16:16" x14ac:dyDescent="0.3">
      <c r="P800238" s="83"/>
    </row>
    <row r="800239" spans="16:16" x14ac:dyDescent="0.3">
      <c r="P800239" s="83"/>
    </row>
    <row r="800240" spans="16:16" x14ac:dyDescent="0.3">
      <c r="P800240" s="83"/>
    </row>
    <row r="800241" spans="16:16" x14ac:dyDescent="0.3">
      <c r="P800241" s="83"/>
    </row>
    <row r="800242" spans="16:16" x14ac:dyDescent="0.3">
      <c r="P800242" s="83"/>
    </row>
    <row r="800243" spans="16:16" x14ac:dyDescent="0.3">
      <c r="P800243" s="83"/>
    </row>
    <row r="800244" spans="16:16" x14ac:dyDescent="0.3">
      <c r="P800244" s="83"/>
    </row>
    <row r="800245" spans="16:16" x14ac:dyDescent="0.3">
      <c r="P800245" s="83"/>
    </row>
    <row r="800246" spans="16:16" x14ac:dyDescent="0.3">
      <c r="P800246" s="83"/>
    </row>
    <row r="800247" spans="16:16" x14ac:dyDescent="0.3">
      <c r="P800247" s="83"/>
    </row>
    <row r="800248" spans="16:16" x14ac:dyDescent="0.3">
      <c r="P800248" s="83"/>
    </row>
    <row r="800249" spans="16:16" x14ac:dyDescent="0.3">
      <c r="P800249" s="83"/>
    </row>
    <row r="800250" spans="16:16" x14ac:dyDescent="0.3">
      <c r="P800250" s="83"/>
    </row>
    <row r="800251" spans="16:16" x14ac:dyDescent="0.3">
      <c r="P800251" s="83"/>
    </row>
    <row r="800252" spans="16:16" x14ac:dyDescent="0.3">
      <c r="P800252" s="83"/>
    </row>
    <row r="800253" spans="16:16" x14ac:dyDescent="0.3">
      <c r="P800253" s="83"/>
    </row>
    <row r="800254" spans="16:16" x14ac:dyDescent="0.3">
      <c r="P800254" s="83"/>
    </row>
    <row r="800255" spans="16:16" x14ac:dyDescent="0.3">
      <c r="P800255" s="83"/>
    </row>
    <row r="800256" spans="16:16" x14ac:dyDescent="0.3">
      <c r="P800256" s="83"/>
    </row>
    <row r="800257" spans="16:16" x14ac:dyDescent="0.3">
      <c r="P800257" s="83"/>
    </row>
    <row r="800258" spans="16:16" x14ac:dyDescent="0.3">
      <c r="P800258" s="83"/>
    </row>
    <row r="800259" spans="16:16" x14ac:dyDescent="0.3">
      <c r="P800259" s="83"/>
    </row>
    <row r="800260" spans="16:16" x14ac:dyDescent="0.3">
      <c r="P800260" s="83"/>
    </row>
    <row r="800261" spans="16:16" x14ac:dyDescent="0.3">
      <c r="P800261" s="83"/>
    </row>
    <row r="800262" spans="16:16" x14ac:dyDescent="0.3">
      <c r="P800262" s="83"/>
    </row>
    <row r="800263" spans="16:16" x14ac:dyDescent="0.3">
      <c r="P800263" s="83"/>
    </row>
    <row r="800264" spans="16:16" x14ac:dyDescent="0.3">
      <c r="P800264" s="83"/>
    </row>
    <row r="800265" spans="16:16" x14ac:dyDescent="0.3">
      <c r="P800265" s="83"/>
    </row>
    <row r="800266" spans="16:16" x14ac:dyDescent="0.3">
      <c r="P800266" s="83"/>
    </row>
    <row r="800267" spans="16:16" x14ac:dyDescent="0.3">
      <c r="P800267" s="83"/>
    </row>
    <row r="800268" spans="16:16" x14ac:dyDescent="0.3">
      <c r="P800268" s="83"/>
    </row>
    <row r="800269" spans="16:16" x14ac:dyDescent="0.3">
      <c r="P800269" s="83"/>
    </row>
    <row r="800270" spans="16:16" x14ac:dyDescent="0.3">
      <c r="P800270" s="83"/>
    </row>
    <row r="800271" spans="16:16" x14ac:dyDescent="0.3">
      <c r="P800271" s="83"/>
    </row>
    <row r="800272" spans="16:16" x14ac:dyDescent="0.3">
      <c r="P800272" s="83"/>
    </row>
    <row r="800273" spans="16:16" x14ac:dyDescent="0.3">
      <c r="P800273" s="83"/>
    </row>
    <row r="800274" spans="16:16" x14ac:dyDescent="0.3">
      <c r="P800274" s="83"/>
    </row>
    <row r="800275" spans="16:16" x14ac:dyDescent="0.3">
      <c r="P800275" s="83"/>
    </row>
    <row r="800276" spans="16:16" x14ac:dyDescent="0.3">
      <c r="P800276" s="83"/>
    </row>
    <row r="800277" spans="16:16" x14ac:dyDescent="0.3">
      <c r="P800277" s="83"/>
    </row>
    <row r="800278" spans="16:16" x14ac:dyDescent="0.3">
      <c r="P800278" s="83"/>
    </row>
    <row r="800279" spans="16:16" x14ac:dyDescent="0.3">
      <c r="P800279" s="83"/>
    </row>
    <row r="800280" spans="16:16" x14ac:dyDescent="0.3">
      <c r="P800280" s="83"/>
    </row>
    <row r="800281" spans="16:16" x14ac:dyDescent="0.3">
      <c r="P800281" s="83"/>
    </row>
    <row r="800282" spans="16:16" x14ac:dyDescent="0.3">
      <c r="P800282" s="83"/>
    </row>
    <row r="800283" spans="16:16" x14ac:dyDescent="0.3">
      <c r="P800283" s="83"/>
    </row>
    <row r="800284" spans="16:16" x14ac:dyDescent="0.3">
      <c r="P800284" s="83"/>
    </row>
    <row r="800285" spans="16:16" x14ac:dyDescent="0.3">
      <c r="P800285" s="83"/>
    </row>
    <row r="800286" spans="16:16" x14ac:dyDescent="0.3">
      <c r="P800286" s="83"/>
    </row>
    <row r="800287" spans="16:16" x14ac:dyDescent="0.3">
      <c r="P800287" s="83"/>
    </row>
    <row r="800288" spans="16:16" x14ac:dyDescent="0.3">
      <c r="P800288" s="83"/>
    </row>
    <row r="800289" spans="16:16" x14ac:dyDescent="0.3">
      <c r="P800289" s="83"/>
    </row>
    <row r="800290" spans="16:16" x14ac:dyDescent="0.3">
      <c r="P800290" s="83"/>
    </row>
    <row r="800291" spans="16:16" x14ac:dyDescent="0.3">
      <c r="P800291" s="83"/>
    </row>
    <row r="800292" spans="16:16" x14ac:dyDescent="0.3">
      <c r="P800292" s="83"/>
    </row>
    <row r="800293" spans="16:16" x14ac:dyDescent="0.3">
      <c r="P800293" s="83"/>
    </row>
    <row r="800294" spans="16:16" x14ac:dyDescent="0.3">
      <c r="P800294" s="83"/>
    </row>
    <row r="800295" spans="16:16" x14ac:dyDescent="0.3">
      <c r="P800295" s="83"/>
    </row>
    <row r="800296" spans="16:16" x14ac:dyDescent="0.3">
      <c r="P800296" s="83"/>
    </row>
    <row r="800297" spans="16:16" x14ac:dyDescent="0.3">
      <c r="P800297" s="83"/>
    </row>
    <row r="800298" spans="16:16" x14ac:dyDescent="0.3">
      <c r="P800298" s="83"/>
    </row>
    <row r="800299" spans="16:16" x14ac:dyDescent="0.3">
      <c r="P800299" s="83"/>
    </row>
    <row r="800300" spans="16:16" x14ac:dyDescent="0.3">
      <c r="P800300" s="83"/>
    </row>
    <row r="800301" spans="16:16" x14ac:dyDescent="0.3">
      <c r="P800301" s="83"/>
    </row>
    <row r="800302" spans="16:16" x14ac:dyDescent="0.3">
      <c r="P800302" s="83"/>
    </row>
    <row r="800303" spans="16:16" x14ac:dyDescent="0.3">
      <c r="P800303" s="83"/>
    </row>
    <row r="800304" spans="16:16" x14ac:dyDescent="0.3">
      <c r="P800304" s="83"/>
    </row>
    <row r="800305" spans="16:16" x14ac:dyDescent="0.3">
      <c r="P800305" s="83"/>
    </row>
    <row r="800306" spans="16:16" x14ac:dyDescent="0.3">
      <c r="P800306" s="83"/>
    </row>
    <row r="800307" spans="16:16" x14ac:dyDescent="0.3">
      <c r="P800307" s="83"/>
    </row>
    <row r="800308" spans="16:16" x14ac:dyDescent="0.3">
      <c r="P800308" s="83"/>
    </row>
    <row r="800309" spans="16:16" x14ac:dyDescent="0.3">
      <c r="P800309" s="83"/>
    </row>
    <row r="800310" spans="16:16" x14ac:dyDescent="0.3">
      <c r="P800310" s="83"/>
    </row>
    <row r="800311" spans="16:16" x14ac:dyDescent="0.3">
      <c r="P800311" s="83"/>
    </row>
    <row r="800312" spans="16:16" x14ac:dyDescent="0.3">
      <c r="P800312" s="83"/>
    </row>
    <row r="800313" spans="16:16" x14ac:dyDescent="0.3">
      <c r="P800313" s="83"/>
    </row>
    <row r="800314" spans="16:16" x14ac:dyDescent="0.3">
      <c r="P800314" s="83"/>
    </row>
    <row r="800315" spans="16:16" x14ac:dyDescent="0.3">
      <c r="P800315" s="83"/>
    </row>
    <row r="800316" spans="16:16" x14ac:dyDescent="0.3">
      <c r="P800316" s="83"/>
    </row>
    <row r="800317" spans="16:16" x14ac:dyDescent="0.3">
      <c r="P800317" s="83"/>
    </row>
    <row r="800318" spans="16:16" x14ac:dyDescent="0.3">
      <c r="P800318" s="83"/>
    </row>
    <row r="800319" spans="16:16" x14ac:dyDescent="0.3">
      <c r="P800319" s="83"/>
    </row>
    <row r="800320" spans="16:16" x14ac:dyDescent="0.3">
      <c r="P800320" s="83"/>
    </row>
    <row r="800321" spans="16:16" x14ac:dyDescent="0.3">
      <c r="P800321" s="83"/>
    </row>
    <row r="800322" spans="16:16" x14ac:dyDescent="0.3">
      <c r="P800322" s="83"/>
    </row>
    <row r="800323" spans="16:16" x14ac:dyDescent="0.3">
      <c r="P800323" s="83"/>
    </row>
    <row r="800324" spans="16:16" x14ac:dyDescent="0.3">
      <c r="P800324" s="83"/>
    </row>
    <row r="800325" spans="16:16" x14ac:dyDescent="0.3">
      <c r="P800325" s="83"/>
    </row>
    <row r="800326" spans="16:16" x14ac:dyDescent="0.3">
      <c r="P800326" s="83"/>
    </row>
    <row r="800327" spans="16:16" x14ac:dyDescent="0.3">
      <c r="P800327" s="83"/>
    </row>
    <row r="800328" spans="16:16" x14ac:dyDescent="0.3">
      <c r="P800328" s="83"/>
    </row>
    <row r="800329" spans="16:16" x14ac:dyDescent="0.3">
      <c r="P800329" s="83"/>
    </row>
    <row r="800330" spans="16:16" x14ac:dyDescent="0.3">
      <c r="P800330" s="83"/>
    </row>
    <row r="800331" spans="16:16" x14ac:dyDescent="0.3">
      <c r="P800331" s="83"/>
    </row>
    <row r="800332" spans="16:16" x14ac:dyDescent="0.3">
      <c r="P800332" s="83"/>
    </row>
    <row r="800333" spans="16:16" x14ac:dyDescent="0.3">
      <c r="P800333" s="83"/>
    </row>
    <row r="800334" spans="16:16" x14ac:dyDescent="0.3">
      <c r="P800334" s="83"/>
    </row>
    <row r="800335" spans="16:16" x14ac:dyDescent="0.3">
      <c r="P800335" s="83"/>
    </row>
    <row r="800336" spans="16:16" x14ac:dyDescent="0.3">
      <c r="P800336" s="83"/>
    </row>
    <row r="800337" spans="16:16" x14ac:dyDescent="0.3">
      <c r="P800337" s="83"/>
    </row>
    <row r="800338" spans="16:16" x14ac:dyDescent="0.3">
      <c r="P800338" s="83"/>
    </row>
    <row r="800339" spans="16:16" x14ac:dyDescent="0.3">
      <c r="P800339" s="83"/>
    </row>
    <row r="800340" spans="16:16" x14ac:dyDescent="0.3">
      <c r="P800340" s="83"/>
    </row>
    <row r="800341" spans="16:16" x14ac:dyDescent="0.3">
      <c r="P800341" s="83"/>
    </row>
    <row r="800342" spans="16:16" x14ac:dyDescent="0.3">
      <c r="P800342" s="83"/>
    </row>
    <row r="800343" spans="16:16" x14ac:dyDescent="0.3">
      <c r="P800343" s="83"/>
    </row>
    <row r="800344" spans="16:16" x14ac:dyDescent="0.3">
      <c r="P800344" s="83"/>
    </row>
    <row r="800345" spans="16:16" x14ac:dyDescent="0.3">
      <c r="P800345" s="83"/>
    </row>
    <row r="800346" spans="16:16" x14ac:dyDescent="0.3">
      <c r="P800346" s="83"/>
    </row>
    <row r="800347" spans="16:16" x14ac:dyDescent="0.3">
      <c r="P800347" s="83"/>
    </row>
    <row r="800348" spans="16:16" x14ac:dyDescent="0.3">
      <c r="P800348" s="83"/>
    </row>
    <row r="800349" spans="16:16" x14ac:dyDescent="0.3">
      <c r="P800349" s="83"/>
    </row>
    <row r="800350" spans="16:16" x14ac:dyDescent="0.3">
      <c r="P800350" s="83"/>
    </row>
    <row r="800351" spans="16:16" x14ac:dyDescent="0.3">
      <c r="P800351" s="83"/>
    </row>
    <row r="800352" spans="16:16" x14ac:dyDescent="0.3">
      <c r="P800352" s="83"/>
    </row>
    <row r="800353" spans="16:16" x14ac:dyDescent="0.3">
      <c r="P800353" s="83"/>
    </row>
    <row r="800354" spans="16:16" x14ac:dyDescent="0.3">
      <c r="P800354" s="83"/>
    </row>
    <row r="800355" spans="16:16" x14ac:dyDescent="0.3">
      <c r="P800355" s="83"/>
    </row>
    <row r="800356" spans="16:16" x14ac:dyDescent="0.3">
      <c r="P800356" s="83"/>
    </row>
    <row r="800357" spans="16:16" x14ac:dyDescent="0.3">
      <c r="P800357" s="83"/>
    </row>
    <row r="800358" spans="16:16" x14ac:dyDescent="0.3">
      <c r="P800358" s="83"/>
    </row>
    <row r="800359" spans="16:16" x14ac:dyDescent="0.3">
      <c r="P800359" s="83"/>
    </row>
    <row r="800360" spans="16:16" x14ac:dyDescent="0.3">
      <c r="P800360" s="83"/>
    </row>
    <row r="800361" spans="16:16" x14ac:dyDescent="0.3">
      <c r="P800361" s="83"/>
    </row>
    <row r="800362" spans="16:16" x14ac:dyDescent="0.3">
      <c r="P800362" s="83"/>
    </row>
    <row r="800363" spans="16:16" x14ac:dyDescent="0.3">
      <c r="P800363" s="83"/>
    </row>
    <row r="800364" spans="16:16" x14ac:dyDescent="0.3">
      <c r="P800364" s="83"/>
    </row>
    <row r="800365" spans="16:16" x14ac:dyDescent="0.3">
      <c r="P800365" s="83"/>
    </row>
    <row r="800366" spans="16:16" x14ac:dyDescent="0.3">
      <c r="P800366" s="83"/>
    </row>
    <row r="800367" spans="16:16" x14ac:dyDescent="0.3">
      <c r="P800367" s="83"/>
    </row>
    <row r="800368" spans="16:16" x14ac:dyDescent="0.3">
      <c r="P800368" s="83"/>
    </row>
    <row r="800369" spans="16:16" x14ac:dyDescent="0.3">
      <c r="P800369" s="83"/>
    </row>
    <row r="800370" spans="16:16" x14ac:dyDescent="0.3">
      <c r="P800370" s="83"/>
    </row>
    <row r="800371" spans="16:16" x14ac:dyDescent="0.3">
      <c r="P800371" s="83"/>
    </row>
    <row r="800372" spans="16:16" x14ac:dyDescent="0.3">
      <c r="P800372" s="83"/>
    </row>
    <row r="800373" spans="16:16" x14ac:dyDescent="0.3">
      <c r="P800373" s="83"/>
    </row>
    <row r="800374" spans="16:16" x14ac:dyDescent="0.3">
      <c r="P800374" s="83"/>
    </row>
    <row r="800375" spans="16:16" x14ac:dyDescent="0.3">
      <c r="P800375" s="83"/>
    </row>
    <row r="800376" spans="16:16" x14ac:dyDescent="0.3">
      <c r="P800376" s="83"/>
    </row>
    <row r="800377" spans="16:16" x14ac:dyDescent="0.3">
      <c r="P800377" s="83"/>
    </row>
    <row r="800378" spans="16:16" x14ac:dyDescent="0.3">
      <c r="P800378" s="83"/>
    </row>
    <row r="800379" spans="16:16" x14ac:dyDescent="0.3">
      <c r="P800379" s="83"/>
    </row>
    <row r="800380" spans="16:16" x14ac:dyDescent="0.3">
      <c r="P800380" s="83"/>
    </row>
    <row r="800381" spans="16:16" x14ac:dyDescent="0.3">
      <c r="P800381" s="83"/>
    </row>
    <row r="800382" spans="16:16" x14ac:dyDescent="0.3">
      <c r="P800382" s="83"/>
    </row>
    <row r="800383" spans="16:16" x14ac:dyDescent="0.3">
      <c r="P800383" s="83"/>
    </row>
    <row r="800384" spans="16:16" x14ac:dyDescent="0.3">
      <c r="P800384" s="83"/>
    </row>
    <row r="800385" spans="16:16" x14ac:dyDescent="0.3">
      <c r="P800385" s="83"/>
    </row>
    <row r="800386" spans="16:16" x14ac:dyDescent="0.3">
      <c r="P800386" s="83"/>
    </row>
    <row r="800387" spans="16:16" x14ac:dyDescent="0.3">
      <c r="P800387" s="83"/>
    </row>
    <row r="800388" spans="16:16" x14ac:dyDescent="0.3">
      <c r="P800388" s="83"/>
    </row>
    <row r="800389" spans="16:16" x14ac:dyDescent="0.3">
      <c r="P800389" s="83"/>
    </row>
    <row r="800390" spans="16:16" x14ac:dyDescent="0.3">
      <c r="P800390" s="83"/>
    </row>
    <row r="800391" spans="16:16" x14ac:dyDescent="0.3">
      <c r="P800391" s="83"/>
    </row>
    <row r="800392" spans="16:16" x14ac:dyDescent="0.3">
      <c r="P800392" s="83"/>
    </row>
    <row r="800393" spans="16:16" x14ac:dyDescent="0.3">
      <c r="P800393" s="83"/>
    </row>
    <row r="800394" spans="16:16" x14ac:dyDescent="0.3">
      <c r="P800394" s="83"/>
    </row>
    <row r="800395" spans="16:16" x14ac:dyDescent="0.3">
      <c r="P800395" s="83"/>
    </row>
    <row r="800396" spans="16:16" x14ac:dyDescent="0.3">
      <c r="P800396" s="83"/>
    </row>
    <row r="800397" spans="16:16" x14ac:dyDescent="0.3">
      <c r="P800397" s="83"/>
    </row>
    <row r="800398" spans="16:16" x14ac:dyDescent="0.3">
      <c r="P800398" s="83"/>
    </row>
    <row r="800399" spans="16:16" x14ac:dyDescent="0.3">
      <c r="P800399" s="83"/>
    </row>
    <row r="800400" spans="16:16" x14ac:dyDescent="0.3">
      <c r="P800400" s="83"/>
    </row>
    <row r="800401" spans="16:16" x14ac:dyDescent="0.3">
      <c r="P800401" s="83"/>
    </row>
    <row r="800402" spans="16:16" x14ac:dyDescent="0.3">
      <c r="P800402" s="83"/>
    </row>
    <row r="800403" spans="16:16" x14ac:dyDescent="0.3">
      <c r="P800403" s="83"/>
    </row>
    <row r="800404" spans="16:16" x14ac:dyDescent="0.3">
      <c r="P800404" s="83"/>
    </row>
    <row r="800405" spans="16:16" x14ac:dyDescent="0.3">
      <c r="P800405" s="83"/>
    </row>
    <row r="800406" spans="16:16" x14ac:dyDescent="0.3">
      <c r="P800406" s="83"/>
    </row>
    <row r="800407" spans="16:16" x14ac:dyDescent="0.3">
      <c r="P800407" s="83"/>
    </row>
    <row r="800408" spans="16:16" x14ac:dyDescent="0.3">
      <c r="P800408" s="83"/>
    </row>
    <row r="800409" spans="16:16" x14ac:dyDescent="0.3">
      <c r="P800409" s="83"/>
    </row>
    <row r="800410" spans="16:16" x14ac:dyDescent="0.3">
      <c r="P800410" s="83"/>
    </row>
    <row r="800411" spans="16:16" x14ac:dyDescent="0.3">
      <c r="P800411" s="83"/>
    </row>
    <row r="800412" spans="16:16" x14ac:dyDescent="0.3">
      <c r="P800412" s="83"/>
    </row>
    <row r="800413" spans="16:16" x14ac:dyDescent="0.3">
      <c r="P800413" s="83"/>
    </row>
    <row r="800414" spans="16:16" x14ac:dyDescent="0.3">
      <c r="P800414" s="83"/>
    </row>
    <row r="800415" spans="16:16" x14ac:dyDescent="0.3">
      <c r="P800415" s="83"/>
    </row>
    <row r="800416" spans="16:16" x14ac:dyDescent="0.3">
      <c r="P800416" s="83"/>
    </row>
    <row r="800417" spans="16:16" x14ac:dyDescent="0.3">
      <c r="P800417" s="83"/>
    </row>
    <row r="800418" spans="16:16" x14ac:dyDescent="0.3">
      <c r="P800418" s="83"/>
    </row>
    <row r="800419" spans="16:16" x14ac:dyDescent="0.3">
      <c r="P800419" s="83"/>
    </row>
    <row r="800420" spans="16:16" x14ac:dyDescent="0.3">
      <c r="P800420" s="83"/>
    </row>
    <row r="800421" spans="16:16" x14ac:dyDescent="0.3">
      <c r="P800421" s="83"/>
    </row>
    <row r="800422" spans="16:16" x14ac:dyDescent="0.3">
      <c r="P800422" s="83"/>
    </row>
    <row r="800423" spans="16:16" x14ac:dyDescent="0.3">
      <c r="P800423" s="83"/>
    </row>
    <row r="800424" spans="16:16" x14ac:dyDescent="0.3">
      <c r="P800424" s="83"/>
    </row>
    <row r="800425" spans="16:16" x14ac:dyDescent="0.3">
      <c r="P800425" s="83"/>
    </row>
    <row r="800426" spans="16:16" x14ac:dyDescent="0.3">
      <c r="P800426" s="83"/>
    </row>
    <row r="800427" spans="16:16" x14ac:dyDescent="0.3">
      <c r="P800427" s="83"/>
    </row>
    <row r="800428" spans="16:16" x14ac:dyDescent="0.3">
      <c r="P800428" s="83"/>
    </row>
    <row r="800429" spans="16:16" x14ac:dyDescent="0.3">
      <c r="P800429" s="83"/>
    </row>
    <row r="800430" spans="16:16" x14ac:dyDescent="0.3">
      <c r="P800430" s="83"/>
    </row>
    <row r="800431" spans="16:16" x14ac:dyDescent="0.3">
      <c r="P800431" s="83"/>
    </row>
    <row r="800432" spans="16:16" x14ac:dyDescent="0.3">
      <c r="P800432" s="83"/>
    </row>
    <row r="800433" spans="16:16" x14ac:dyDescent="0.3">
      <c r="P800433" s="83"/>
    </row>
    <row r="800434" spans="16:16" x14ac:dyDescent="0.3">
      <c r="P800434" s="83"/>
    </row>
    <row r="800435" spans="16:16" x14ac:dyDescent="0.3">
      <c r="P800435" s="83"/>
    </row>
    <row r="800436" spans="16:16" x14ac:dyDescent="0.3">
      <c r="P800436" s="83"/>
    </row>
    <row r="800437" spans="16:16" x14ac:dyDescent="0.3">
      <c r="P800437" s="83"/>
    </row>
    <row r="800438" spans="16:16" x14ac:dyDescent="0.3">
      <c r="P800438" s="83"/>
    </row>
    <row r="800439" spans="16:16" x14ac:dyDescent="0.3">
      <c r="P800439" s="83"/>
    </row>
    <row r="800440" spans="16:16" x14ac:dyDescent="0.3">
      <c r="P800440" s="83"/>
    </row>
    <row r="800441" spans="16:16" x14ac:dyDescent="0.3">
      <c r="P800441" s="83"/>
    </row>
    <row r="800442" spans="16:16" x14ac:dyDescent="0.3">
      <c r="P800442" s="83"/>
    </row>
    <row r="800443" spans="16:16" x14ac:dyDescent="0.3">
      <c r="P800443" s="83"/>
    </row>
    <row r="800444" spans="16:16" x14ac:dyDescent="0.3">
      <c r="P800444" s="83"/>
    </row>
    <row r="800445" spans="16:16" x14ac:dyDescent="0.3">
      <c r="P800445" s="83"/>
    </row>
    <row r="800446" spans="16:16" x14ac:dyDescent="0.3">
      <c r="P800446" s="83"/>
    </row>
    <row r="800447" spans="16:16" x14ac:dyDescent="0.3">
      <c r="P800447" s="83"/>
    </row>
    <row r="800448" spans="16:16" x14ac:dyDescent="0.3">
      <c r="P800448" s="83"/>
    </row>
    <row r="800449" spans="16:16" x14ac:dyDescent="0.3">
      <c r="P800449" s="83"/>
    </row>
    <row r="800450" spans="16:16" x14ac:dyDescent="0.3">
      <c r="P800450" s="83"/>
    </row>
    <row r="800451" spans="16:16" x14ac:dyDescent="0.3">
      <c r="P800451" s="83"/>
    </row>
    <row r="800452" spans="16:16" x14ac:dyDescent="0.3">
      <c r="P800452" s="83"/>
    </row>
    <row r="800453" spans="16:16" x14ac:dyDescent="0.3">
      <c r="P800453" s="83"/>
    </row>
    <row r="800454" spans="16:16" x14ac:dyDescent="0.3">
      <c r="P800454" s="83"/>
    </row>
    <row r="800455" spans="16:16" x14ac:dyDescent="0.3">
      <c r="P800455" s="83"/>
    </row>
    <row r="800456" spans="16:16" x14ac:dyDescent="0.3">
      <c r="P800456" s="83"/>
    </row>
    <row r="800457" spans="16:16" x14ac:dyDescent="0.3">
      <c r="P800457" s="83"/>
    </row>
    <row r="800458" spans="16:16" x14ac:dyDescent="0.3">
      <c r="P800458" s="83"/>
    </row>
    <row r="800459" spans="16:16" x14ac:dyDescent="0.3">
      <c r="P800459" s="83"/>
    </row>
    <row r="800460" spans="16:16" x14ac:dyDescent="0.3">
      <c r="P800460" s="83"/>
    </row>
    <row r="800461" spans="16:16" x14ac:dyDescent="0.3">
      <c r="P800461" s="83"/>
    </row>
    <row r="800462" spans="16:16" x14ac:dyDescent="0.3">
      <c r="P800462" s="83"/>
    </row>
    <row r="800463" spans="16:16" x14ac:dyDescent="0.3">
      <c r="P800463" s="83"/>
    </row>
    <row r="800464" spans="16:16" x14ac:dyDescent="0.3">
      <c r="P800464" s="83"/>
    </row>
    <row r="800465" spans="16:16" x14ac:dyDescent="0.3">
      <c r="P800465" s="83"/>
    </row>
    <row r="800466" spans="16:16" x14ac:dyDescent="0.3">
      <c r="P800466" s="83"/>
    </row>
    <row r="800467" spans="16:16" x14ac:dyDescent="0.3">
      <c r="P800467" s="83"/>
    </row>
    <row r="800468" spans="16:16" x14ac:dyDescent="0.3">
      <c r="P800468" s="83"/>
    </row>
    <row r="800469" spans="16:16" x14ac:dyDescent="0.3">
      <c r="P800469" s="83"/>
    </row>
    <row r="800470" spans="16:16" x14ac:dyDescent="0.3">
      <c r="P800470" s="83"/>
    </row>
    <row r="800471" spans="16:16" x14ac:dyDescent="0.3">
      <c r="P800471" s="83"/>
    </row>
    <row r="800472" spans="16:16" x14ac:dyDescent="0.3">
      <c r="P800472" s="83"/>
    </row>
    <row r="800473" spans="16:16" x14ac:dyDescent="0.3">
      <c r="P800473" s="83"/>
    </row>
    <row r="800474" spans="16:16" x14ac:dyDescent="0.3">
      <c r="P800474" s="83"/>
    </row>
    <row r="800475" spans="16:16" x14ac:dyDescent="0.3">
      <c r="P800475" s="83"/>
    </row>
    <row r="800476" spans="16:16" x14ac:dyDescent="0.3">
      <c r="P800476" s="83"/>
    </row>
    <row r="800477" spans="16:16" x14ac:dyDescent="0.3">
      <c r="P800477" s="83"/>
    </row>
    <row r="800478" spans="16:16" x14ac:dyDescent="0.3">
      <c r="P800478" s="83"/>
    </row>
    <row r="800479" spans="16:16" x14ac:dyDescent="0.3">
      <c r="P800479" s="83"/>
    </row>
    <row r="800480" spans="16:16" x14ac:dyDescent="0.3">
      <c r="P800480" s="83"/>
    </row>
    <row r="800481" spans="16:16" x14ac:dyDescent="0.3">
      <c r="P800481" s="83"/>
    </row>
    <row r="800482" spans="16:16" x14ac:dyDescent="0.3">
      <c r="P800482" s="83"/>
    </row>
    <row r="800483" spans="16:16" x14ac:dyDescent="0.3">
      <c r="P800483" s="83"/>
    </row>
    <row r="800484" spans="16:16" x14ac:dyDescent="0.3">
      <c r="P800484" s="83"/>
    </row>
    <row r="800485" spans="16:16" x14ac:dyDescent="0.3">
      <c r="P800485" s="83"/>
    </row>
    <row r="800486" spans="16:16" x14ac:dyDescent="0.3">
      <c r="P800486" s="83"/>
    </row>
    <row r="800487" spans="16:16" x14ac:dyDescent="0.3">
      <c r="P800487" s="83"/>
    </row>
    <row r="800488" spans="16:16" x14ac:dyDescent="0.3">
      <c r="P800488" s="83"/>
    </row>
    <row r="800489" spans="16:16" x14ac:dyDescent="0.3">
      <c r="P800489" s="83"/>
    </row>
    <row r="800490" spans="16:16" x14ac:dyDescent="0.3">
      <c r="P800490" s="83"/>
    </row>
    <row r="800491" spans="16:16" x14ac:dyDescent="0.3">
      <c r="P800491" s="83"/>
    </row>
    <row r="800492" spans="16:16" x14ac:dyDescent="0.3">
      <c r="P800492" s="83"/>
    </row>
    <row r="800493" spans="16:16" x14ac:dyDescent="0.3">
      <c r="P800493" s="83"/>
    </row>
    <row r="800494" spans="16:16" x14ac:dyDescent="0.3">
      <c r="P800494" s="83"/>
    </row>
    <row r="800495" spans="16:16" x14ac:dyDescent="0.3">
      <c r="P800495" s="83"/>
    </row>
    <row r="800496" spans="16:16" x14ac:dyDescent="0.3">
      <c r="P800496" s="83"/>
    </row>
    <row r="800497" spans="16:16" x14ac:dyDescent="0.3">
      <c r="P800497" s="83"/>
    </row>
    <row r="800498" spans="16:16" x14ac:dyDescent="0.3">
      <c r="P800498" s="83"/>
    </row>
    <row r="800499" spans="16:16" x14ac:dyDescent="0.3">
      <c r="P800499" s="83"/>
    </row>
    <row r="800500" spans="16:16" x14ac:dyDescent="0.3">
      <c r="P800500" s="83"/>
    </row>
    <row r="800501" spans="16:16" x14ac:dyDescent="0.3">
      <c r="P800501" s="83"/>
    </row>
    <row r="800502" spans="16:16" x14ac:dyDescent="0.3">
      <c r="P800502" s="83"/>
    </row>
    <row r="800503" spans="16:16" x14ac:dyDescent="0.3">
      <c r="P800503" s="83"/>
    </row>
    <row r="800504" spans="16:16" x14ac:dyDescent="0.3">
      <c r="P800504" s="83"/>
    </row>
    <row r="800505" spans="16:16" x14ac:dyDescent="0.3">
      <c r="P800505" s="83"/>
    </row>
    <row r="800506" spans="16:16" x14ac:dyDescent="0.3">
      <c r="P800506" s="83"/>
    </row>
    <row r="800507" spans="16:16" x14ac:dyDescent="0.3">
      <c r="P800507" s="83"/>
    </row>
    <row r="800508" spans="16:16" x14ac:dyDescent="0.3">
      <c r="P800508" s="83"/>
    </row>
    <row r="800509" spans="16:16" x14ac:dyDescent="0.3">
      <c r="P800509" s="83"/>
    </row>
    <row r="800510" spans="16:16" x14ac:dyDescent="0.3">
      <c r="P800510" s="83"/>
    </row>
    <row r="800511" spans="16:16" x14ac:dyDescent="0.3">
      <c r="P800511" s="83"/>
    </row>
    <row r="800512" spans="16:16" x14ac:dyDescent="0.3">
      <c r="P800512" s="83"/>
    </row>
    <row r="800513" spans="16:16" x14ac:dyDescent="0.3">
      <c r="P800513" s="83"/>
    </row>
    <row r="800514" spans="16:16" x14ac:dyDescent="0.3">
      <c r="P800514" s="83"/>
    </row>
    <row r="800515" spans="16:16" x14ac:dyDescent="0.3">
      <c r="P800515" s="83"/>
    </row>
    <row r="800516" spans="16:16" x14ac:dyDescent="0.3">
      <c r="P800516" s="83"/>
    </row>
    <row r="800517" spans="16:16" x14ac:dyDescent="0.3">
      <c r="P800517" s="83"/>
    </row>
    <row r="800518" spans="16:16" x14ac:dyDescent="0.3">
      <c r="P800518" s="83"/>
    </row>
    <row r="800519" spans="16:16" x14ac:dyDescent="0.3">
      <c r="P800519" s="83"/>
    </row>
    <row r="800520" spans="16:16" x14ac:dyDescent="0.3">
      <c r="P800520" s="83"/>
    </row>
    <row r="800521" spans="16:16" x14ac:dyDescent="0.3">
      <c r="P800521" s="83"/>
    </row>
    <row r="800522" spans="16:16" x14ac:dyDescent="0.3">
      <c r="P800522" s="83"/>
    </row>
    <row r="800523" spans="16:16" x14ac:dyDescent="0.3">
      <c r="P800523" s="83"/>
    </row>
    <row r="800524" spans="16:16" x14ac:dyDescent="0.3">
      <c r="P800524" s="83"/>
    </row>
    <row r="800525" spans="16:16" x14ac:dyDescent="0.3">
      <c r="P800525" s="83"/>
    </row>
    <row r="800526" spans="16:16" x14ac:dyDescent="0.3">
      <c r="P800526" s="83"/>
    </row>
    <row r="800527" spans="16:16" x14ac:dyDescent="0.3">
      <c r="P800527" s="83"/>
    </row>
    <row r="800528" spans="16:16" x14ac:dyDescent="0.3">
      <c r="P800528" s="83"/>
    </row>
    <row r="800529" spans="16:16" x14ac:dyDescent="0.3">
      <c r="P800529" s="83"/>
    </row>
    <row r="800530" spans="16:16" x14ac:dyDescent="0.3">
      <c r="P800530" s="83"/>
    </row>
    <row r="800531" spans="16:16" x14ac:dyDescent="0.3">
      <c r="P800531" s="83"/>
    </row>
    <row r="800532" spans="16:16" x14ac:dyDescent="0.3">
      <c r="P800532" s="83"/>
    </row>
    <row r="800533" spans="16:16" x14ac:dyDescent="0.3">
      <c r="P800533" s="83"/>
    </row>
    <row r="800534" spans="16:16" x14ac:dyDescent="0.3">
      <c r="P800534" s="83"/>
    </row>
    <row r="800535" spans="16:16" x14ac:dyDescent="0.3">
      <c r="P800535" s="83"/>
    </row>
    <row r="800536" spans="16:16" x14ac:dyDescent="0.3">
      <c r="P800536" s="83"/>
    </row>
    <row r="800537" spans="16:16" x14ac:dyDescent="0.3">
      <c r="P800537" s="83"/>
    </row>
    <row r="800538" spans="16:16" x14ac:dyDescent="0.3">
      <c r="P800538" s="83"/>
    </row>
    <row r="800539" spans="16:16" x14ac:dyDescent="0.3">
      <c r="P800539" s="83"/>
    </row>
    <row r="800540" spans="16:16" x14ac:dyDescent="0.3">
      <c r="P800540" s="83"/>
    </row>
    <row r="800541" spans="16:16" x14ac:dyDescent="0.3">
      <c r="P800541" s="83"/>
    </row>
    <row r="800542" spans="16:16" x14ac:dyDescent="0.3">
      <c r="P800542" s="83"/>
    </row>
    <row r="800543" spans="16:16" x14ac:dyDescent="0.3">
      <c r="P800543" s="83"/>
    </row>
    <row r="800544" spans="16:16" x14ac:dyDescent="0.3">
      <c r="P800544" s="83"/>
    </row>
    <row r="800545" spans="16:16" x14ac:dyDescent="0.3">
      <c r="P800545" s="83"/>
    </row>
    <row r="800546" spans="16:16" x14ac:dyDescent="0.3">
      <c r="P800546" s="83"/>
    </row>
    <row r="800547" spans="16:16" x14ac:dyDescent="0.3">
      <c r="P800547" s="83"/>
    </row>
    <row r="800548" spans="16:16" x14ac:dyDescent="0.3">
      <c r="P800548" s="83"/>
    </row>
    <row r="800549" spans="16:16" x14ac:dyDescent="0.3">
      <c r="P800549" s="83"/>
    </row>
    <row r="800550" spans="16:16" x14ac:dyDescent="0.3">
      <c r="P800550" s="83"/>
    </row>
    <row r="800551" spans="16:16" x14ac:dyDescent="0.3">
      <c r="P800551" s="83"/>
    </row>
    <row r="800552" spans="16:16" x14ac:dyDescent="0.3">
      <c r="P800552" s="83"/>
    </row>
    <row r="800553" spans="16:16" x14ac:dyDescent="0.3">
      <c r="P800553" s="83"/>
    </row>
    <row r="800554" spans="16:16" x14ac:dyDescent="0.3">
      <c r="P800554" s="83"/>
    </row>
    <row r="800555" spans="16:16" x14ac:dyDescent="0.3">
      <c r="P800555" s="83"/>
    </row>
    <row r="800556" spans="16:16" x14ac:dyDescent="0.3">
      <c r="P800556" s="83"/>
    </row>
    <row r="800557" spans="16:16" x14ac:dyDescent="0.3">
      <c r="P800557" s="83"/>
    </row>
    <row r="800558" spans="16:16" x14ac:dyDescent="0.3">
      <c r="P800558" s="83"/>
    </row>
    <row r="800559" spans="16:16" x14ac:dyDescent="0.3">
      <c r="P800559" s="83"/>
    </row>
    <row r="800560" spans="16:16" x14ac:dyDescent="0.3">
      <c r="P800560" s="83"/>
    </row>
    <row r="800561" spans="16:16" x14ac:dyDescent="0.3">
      <c r="P800561" s="83"/>
    </row>
    <row r="800562" spans="16:16" x14ac:dyDescent="0.3">
      <c r="P800562" s="83"/>
    </row>
    <row r="800563" spans="16:16" x14ac:dyDescent="0.3">
      <c r="P800563" s="83"/>
    </row>
    <row r="800564" spans="16:16" x14ac:dyDescent="0.3">
      <c r="P800564" s="83"/>
    </row>
    <row r="800565" spans="16:16" x14ac:dyDescent="0.3">
      <c r="P800565" s="83"/>
    </row>
    <row r="800566" spans="16:16" x14ac:dyDescent="0.3">
      <c r="P800566" s="83"/>
    </row>
    <row r="800567" spans="16:16" x14ac:dyDescent="0.3">
      <c r="P800567" s="83"/>
    </row>
    <row r="800568" spans="16:16" x14ac:dyDescent="0.3">
      <c r="P800568" s="83"/>
    </row>
    <row r="800569" spans="16:16" x14ac:dyDescent="0.3">
      <c r="P800569" s="83"/>
    </row>
    <row r="800570" spans="16:16" x14ac:dyDescent="0.3">
      <c r="P800570" s="83"/>
    </row>
    <row r="800571" spans="16:16" x14ac:dyDescent="0.3">
      <c r="P800571" s="83"/>
    </row>
    <row r="800572" spans="16:16" x14ac:dyDescent="0.3">
      <c r="P800572" s="83"/>
    </row>
    <row r="800573" spans="16:16" x14ac:dyDescent="0.3">
      <c r="P800573" s="83"/>
    </row>
    <row r="800574" spans="16:16" x14ac:dyDescent="0.3">
      <c r="P800574" s="83"/>
    </row>
    <row r="800575" spans="16:16" x14ac:dyDescent="0.3">
      <c r="P800575" s="83"/>
    </row>
    <row r="800576" spans="16:16" x14ac:dyDescent="0.3">
      <c r="P800576" s="83"/>
    </row>
    <row r="800577" spans="16:16" x14ac:dyDescent="0.3">
      <c r="P800577" s="83"/>
    </row>
    <row r="800578" spans="16:16" x14ac:dyDescent="0.3">
      <c r="P800578" s="83"/>
    </row>
    <row r="800579" spans="16:16" x14ac:dyDescent="0.3">
      <c r="P800579" s="83"/>
    </row>
    <row r="800580" spans="16:16" x14ac:dyDescent="0.3">
      <c r="P800580" s="83"/>
    </row>
    <row r="800581" spans="16:16" x14ac:dyDescent="0.3">
      <c r="P800581" s="83"/>
    </row>
    <row r="800582" spans="16:16" x14ac:dyDescent="0.3">
      <c r="P800582" s="83"/>
    </row>
    <row r="800583" spans="16:16" x14ac:dyDescent="0.3">
      <c r="P800583" s="83"/>
    </row>
    <row r="800584" spans="16:16" x14ac:dyDescent="0.3">
      <c r="P800584" s="83"/>
    </row>
    <row r="800585" spans="16:16" x14ac:dyDescent="0.3">
      <c r="P800585" s="83"/>
    </row>
    <row r="800586" spans="16:16" x14ac:dyDescent="0.3">
      <c r="P800586" s="83"/>
    </row>
    <row r="800587" spans="16:16" x14ac:dyDescent="0.3">
      <c r="P800587" s="83"/>
    </row>
    <row r="800588" spans="16:16" x14ac:dyDescent="0.3">
      <c r="P800588" s="83"/>
    </row>
    <row r="800589" spans="16:16" x14ac:dyDescent="0.3">
      <c r="P800589" s="83"/>
    </row>
    <row r="800590" spans="16:16" x14ac:dyDescent="0.3">
      <c r="P800590" s="83"/>
    </row>
    <row r="800591" spans="16:16" x14ac:dyDescent="0.3">
      <c r="P800591" s="83"/>
    </row>
    <row r="800592" spans="16:16" x14ac:dyDescent="0.3">
      <c r="P800592" s="83"/>
    </row>
    <row r="800593" spans="16:16" x14ac:dyDescent="0.3">
      <c r="P800593" s="83"/>
    </row>
    <row r="800594" spans="16:16" x14ac:dyDescent="0.3">
      <c r="P800594" s="83"/>
    </row>
    <row r="800595" spans="16:16" x14ac:dyDescent="0.3">
      <c r="P800595" s="83"/>
    </row>
    <row r="800596" spans="16:16" x14ac:dyDescent="0.3">
      <c r="P800596" s="83"/>
    </row>
    <row r="800597" spans="16:16" x14ac:dyDescent="0.3">
      <c r="P800597" s="83"/>
    </row>
    <row r="800598" spans="16:16" x14ac:dyDescent="0.3">
      <c r="P800598" s="83"/>
    </row>
    <row r="800599" spans="16:16" x14ac:dyDescent="0.3">
      <c r="P800599" s="83"/>
    </row>
    <row r="800600" spans="16:16" x14ac:dyDescent="0.3">
      <c r="P800600" s="83"/>
    </row>
    <row r="800601" spans="16:16" x14ac:dyDescent="0.3">
      <c r="P800601" s="83"/>
    </row>
    <row r="800602" spans="16:16" x14ac:dyDescent="0.3">
      <c r="P800602" s="83"/>
    </row>
    <row r="800603" spans="16:16" x14ac:dyDescent="0.3">
      <c r="P800603" s="83"/>
    </row>
    <row r="800604" spans="16:16" x14ac:dyDescent="0.3">
      <c r="P800604" s="83"/>
    </row>
    <row r="800605" spans="16:16" x14ac:dyDescent="0.3">
      <c r="P800605" s="83"/>
    </row>
    <row r="800606" spans="16:16" x14ac:dyDescent="0.3">
      <c r="P800606" s="83"/>
    </row>
    <row r="800607" spans="16:16" x14ac:dyDescent="0.3">
      <c r="P800607" s="83"/>
    </row>
    <row r="800608" spans="16:16" x14ac:dyDescent="0.3">
      <c r="P800608" s="83"/>
    </row>
    <row r="800609" spans="16:16" x14ac:dyDescent="0.3">
      <c r="P800609" s="83"/>
    </row>
    <row r="800610" spans="16:16" x14ac:dyDescent="0.3">
      <c r="P800610" s="83"/>
    </row>
    <row r="800611" spans="16:16" x14ac:dyDescent="0.3">
      <c r="P800611" s="83"/>
    </row>
    <row r="800612" spans="16:16" x14ac:dyDescent="0.3">
      <c r="P800612" s="83"/>
    </row>
    <row r="800613" spans="16:16" x14ac:dyDescent="0.3">
      <c r="P800613" s="83"/>
    </row>
    <row r="800614" spans="16:16" x14ac:dyDescent="0.3">
      <c r="P800614" s="83"/>
    </row>
    <row r="800615" spans="16:16" x14ac:dyDescent="0.3">
      <c r="P800615" s="83"/>
    </row>
    <row r="800616" spans="16:16" x14ac:dyDescent="0.3">
      <c r="P800616" s="83"/>
    </row>
    <row r="800617" spans="16:16" x14ac:dyDescent="0.3">
      <c r="P800617" s="83"/>
    </row>
    <row r="800618" spans="16:16" x14ac:dyDescent="0.3">
      <c r="P800618" s="83"/>
    </row>
    <row r="800619" spans="16:16" x14ac:dyDescent="0.3">
      <c r="P800619" s="83"/>
    </row>
    <row r="800620" spans="16:16" x14ac:dyDescent="0.3">
      <c r="P800620" s="83"/>
    </row>
    <row r="800621" spans="16:16" x14ac:dyDescent="0.3">
      <c r="P800621" s="83"/>
    </row>
    <row r="800622" spans="16:16" x14ac:dyDescent="0.3">
      <c r="P800622" s="83"/>
    </row>
    <row r="800623" spans="16:16" x14ac:dyDescent="0.3">
      <c r="P800623" s="83"/>
    </row>
    <row r="800624" spans="16:16" x14ac:dyDescent="0.3">
      <c r="P800624" s="83"/>
    </row>
    <row r="800625" spans="16:16" x14ac:dyDescent="0.3">
      <c r="P800625" s="83"/>
    </row>
    <row r="800626" spans="16:16" x14ac:dyDescent="0.3">
      <c r="P800626" s="83"/>
    </row>
    <row r="800627" spans="16:16" x14ac:dyDescent="0.3">
      <c r="P800627" s="83"/>
    </row>
    <row r="800628" spans="16:16" x14ac:dyDescent="0.3">
      <c r="P800628" s="83"/>
    </row>
    <row r="800629" spans="16:16" x14ac:dyDescent="0.3">
      <c r="P800629" s="83"/>
    </row>
    <row r="800630" spans="16:16" x14ac:dyDescent="0.3">
      <c r="P800630" s="83"/>
    </row>
    <row r="800631" spans="16:16" x14ac:dyDescent="0.3">
      <c r="P800631" s="83"/>
    </row>
    <row r="800632" spans="16:16" x14ac:dyDescent="0.3">
      <c r="P800632" s="83"/>
    </row>
    <row r="800633" spans="16:16" x14ac:dyDescent="0.3">
      <c r="P800633" s="83"/>
    </row>
    <row r="800634" spans="16:16" x14ac:dyDescent="0.3">
      <c r="P800634" s="83"/>
    </row>
    <row r="800635" spans="16:16" x14ac:dyDescent="0.3">
      <c r="P800635" s="83"/>
    </row>
    <row r="800636" spans="16:16" x14ac:dyDescent="0.3">
      <c r="P800636" s="83"/>
    </row>
    <row r="800637" spans="16:16" x14ac:dyDescent="0.3">
      <c r="P800637" s="83"/>
    </row>
    <row r="800638" spans="16:16" x14ac:dyDescent="0.3">
      <c r="P800638" s="83"/>
    </row>
    <row r="800639" spans="16:16" x14ac:dyDescent="0.3">
      <c r="P800639" s="83"/>
    </row>
    <row r="800640" spans="16:16" x14ac:dyDescent="0.3">
      <c r="P800640" s="83"/>
    </row>
    <row r="800641" spans="16:16" x14ac:dyDescent="0.3">
      <c r="P800641" s="83"/>
    </row>
    <row r="800642" spans="16:16" x14ac:dyDescent="0.3">
      <c r="P800642" s="83"/>
    </row>
    <row r="800643" spans="16:16" x14ac:dyDescent="0.3">
      <c r="P800643" s="83"/>
    </row>
    <row r="800644" spans="16:16" x14ac:dyDescent="0.3">
      <c r="P800644" s="83"/>
    </row>
    <row r="800645" spans="16:16" x14ac:dyDescent="0.3">
      <c r="P800645" s="83"/>
    </row>
    <row r="800646" spans="16:16" x14ac:dyDescent="0.3">
      <c r="P800646" s="83"/>
    </row>
    <row r="800647" spans="16:16" x14ac:dyDescent="0.3">
      <c r="P800647" s="83"/>
    </row>
    <row r="800648" spans="16:16" x14ac:dyDescent="0.3">
      <c r="P800648" s="83"/>
    </row>
    <row r="800649" spans="16:16" x14ac:dyDescent="0.3">
      <c r="P800649" s="83"/>
    </row>
    <row r="800650" spans="16:16" x14ac:dyDescent="0.3">
      <c r="P800650" s="83"/>
    </row>
    <row r="800651" spans="16:16" x14ac:dyDescent="0.3">
      <c r="P800651" s="83"/>
    </row>
    <row r="800652" spans="16:16" x14ac:dyDescent="0.3">
      <c r="P800652" s="83"/>
    </row>
    <row r="800653" spans="16:16" x14ac:dyDescent="0.3">
      <c r="P800653" s="83"/>
    </row>
    <row r="800654" spans="16:16" x14ac:dyDescent="0.3">
      <c r="P800654" s="83"/>
    </row>
    <row r="800655" spans="16:16" x14ac:dyDescent="0.3">
      <c r="P800655" s="83"/>
    </row>
    <row r="800656" spans="16:16" x14ac:dyDescent="0.3">
      <c r="P800656" s="83"/>
    </row>
    <row r="800657" spans="16:16" x14ac:dyDescent="0.3">
      <c r="P800657" s="83"/>
    </row>
    <row r="800658" spans="16:16" x14ac:dyDescent="0.3">
      <c r="P800658" s="83"/>
    </row>
    <row r="800659" spans="16:16" x14ac:dyDescent="0.3">
      <c r="P800659" s="83"/>
    </row>
    <row r="800660" spans="16:16" x14ac:dyDescent="0.3">
      <c r="P800660" s="83"/>
    </row>
    <row r="800661" spans="16:16" x14ac:dyDescent="0.3">
      <c r="P800661" s="83"/>
    </row>
    <row r="800662" spans="16:16" x14ac:dyDescent="0.3">
      <c r="P800662" s="83"/>
    </row>
    <row r="800663" spans="16:16" x14ac:dyDescent="0.3">
      <c r="P800663" s="83"/>
    </row>
    <row r="800664" spans="16:16" x14ac:dyDescent="0.3">
      <c r="P800664" s="83"/>
    </row>
    <row r="800665" spans="16:16" x14ac:dyDescent="0.3">
      <c r="P800665" s="83"/>
    </row>
    <row r="800666" spans="16:16" x14ac:dyDescent="0.3">
      <c r="P800666" s="83"/>
    </row>
    <row r="800667" spans="16:16" x14ac:dyDescent="0.3">
      <c r="P800667" s="83"/>
    </row>
    <row r="800668" spans="16:16" x14ac:dyDescent="0.3">
      <c r="P800668" s="83"/>
    </row>
    <row r="800669" spans="16:16" x14ac:dyDescent="0.3">
      <c r="P800669" s="83"/>
    </row>
    <row r="800670" spans="16:16" x14ac:dyDescent="0.3">
      <c r="P800670" s="83"/>
    </row>
    <row r="800671" spans="16:16" x14ac:dyDescent="0.3">
      <c r="P800671" s="83"/>
    </row>
    <row r="800672" spans="16:16" x14ac:dyDescent="0.3">
      <c r="P800672" s="83"/>
    </row>
    <row r="800673" spans="16:16" x14ac:dyDescent="0.3">
      <c r="P800673" s="83"/>
    </row>
    <row r="800674" spans="16:16" x14ac:dyDescent="0.3">
      <c r="P800674" s="83"/>
    </row>
    <row r="800675" spans="16:16" x14ac:dyDescent="0.3">
      <c r="P800675" s="83"/>
    </row>
    <row r="800676" spans="16:16" x14ac:dyDescent="0.3">
      <c r="P800676" s="83"/>
    </row>
    <row r="800677" spans="16:16" x14ac:dyDescent="0.3">
      <c r="P800677" s="83"/>
    </row>
    <row r="800678" spans="16:16" x14ac:dyDescent="0.3">
      <c r="P800678" s="83"/>
    </row>
    <row r="800679" spans="16:16" x14ac:dyDescent="0.3">
      <c r="P800679" s="83"/>
    </row>
    <row r="800680" spans="16:16" x14ac:dyDescent="0.3">
      <c r="P800680" s="83"/>
    </row>
    <row r="800681" spans="16:16" x14ac:dyDescent="0.3">
      <c r="P800681" s="83"/>
    </row>
    <row r="800682" spans="16:16" x14ac:dyDescent="0.3">
      <c r="P800682" s="83"/>
    </row>
    <row r="800683" spans="16:16" x14ac:dyDescent="0.3">
      <c r="P800683" s="83"/>
    </row>
    <row r="800684" spans="16:16" x14ac:dyDescent="0.3">
      <c r="P800684" s="83"/>
    </row>
    <row r="800685" spans="16:16" x14ac:dyDescent="0.3">
      <c r="P800685" s="83"/>
    </row>
    <row r="800686" spans="16:16" x14ac:dyDescent="0.3">
      <c r="P800686" s="83"/>
    </row>
    <row r="800687" spans="16:16" x14ac:dyDescent="0.3">
      <c r="P800687" s="83"/>
    </row>
    <row r="800688" spans="16:16" x14ac:dyDescent="0.3">
      <c r="P800688" s="83"/>
    </row>
    <row r="800689" spans="16:16" x14ac:dyDescent="0.3">
      <c r="P800689" s="83"/>
    </row>
    <row r="800690" spans="16:16" x14ac:dyDescent="0.3">
      <c r="P800690" s="83"/>
    </row>
    <row r="800691" spans="16:16" x14ac:dyDescent="0.3">
      <c r="P800691" s="83"/>
    </row>
    <row r="800692" spans="16:16" x14ac:dyDescent="0.3">
      <c r="P800692" s="83"/>
    </row>
    <row r="800693" spans="16:16" x14ac:dyDescent="0.3">
      <c r="P800693" s="83"/>
    </row>
    <row r="800694" spans="16:16" x14ac:dyDescent="0.3">
      <c r="P800694" s="83"/>
    </row>
    <row r="800695" spans="16:16" x14ac:dyDescent="0.3">
      <c r="P800695" s="83"/>
    </row>
    <row r="800696" spans="16:16" x14ac:dyDescent="0.3">
      <c r="P800696" s="83"/>
    </row>
    <row r="800697" spans="16:16" x14ac:dyDescent="0.3">
      <c r="P800697" s="83"/>
    </row>
    <row r="800698" spans="16:16" x14ac:dyDescent="0.3">
      <c r="P800698" s="83"/>
    </row>
    <row r="800699" spans="16:16" x14ac:dyDescent="0.3">
      <c r="P800699" s="83"/>
    </row>
    <row r="800700" spans="16:16" x14ac:dyDescent="0.3">
      <c r="P800700" s="83"/>
    </row>
    <row r="800701" spans="16:16" x14ac:dyDescent="0.3">
      <c r="P800701" s="83"/>
    </row>
    <row r="800702" spans="16:16" x14ac:dyDescent="0.3">
      <c r="P800702" s="83"/>
    </row>
    <row r="800703" spans="16:16" x14ac:dyDescent="0.3">
      <c r="P800703" s="83"/>
    </row>
    <row r="800704" spans="16:16" x14ac:dyDescent="0.3">
      <c r="P800704" s="83"/>
    </row>
    <row r="800705" spans="16:16" x14ac:dyDescent="0.3">
      <c r="P800705" s="83"/>
    </row>
    <row r="800706" spans="16:16" x14ac:dyDescent="0.3">
      <c r="P800706" s="83"/>
    </row>
    <row r="800707" spans="16:16" x14ac:dyDescent="0.3">
      <c r="P800707" s="83"/>
    </row>
    <row r="800708" spans="16:16" x14ac:dyDescent="0.3">
      <c r="P800708" s="83"/>
    </row>
    <row r="800709" spans="16:16" x14ac:dyDescent="0.3">
      <c r="P800709" s="83"/>
    </row>
    <row r="800710" spans="16:16" x14ac:dyDescent="0.3">
      <c r="P800710" s="83"/>
    </row>
    <row r="800711" spans="16:16" x14ac:dyDescent="0.3">
      <c r="P800711" s="83"/>
    </row>
    <row r="800712" spans="16:16" x14ac:dyDescent="0.3">
      <c r="P800712" s="83"/>
    </row>
    <row r="800713" spans="16:16" x14ac:dyDescent="0.3">
      <c r="P800713" s="83"/>
    </row>
    <row r="800714" spans="16:16" x14ac:dyDescent="0.3">
      <c r="P800714" s="83"/>
    </row>
    <row r="800715" spans="16:16" x14ac:dyDescent="0.3">
      <c r="P800715" s="83"/>
    </row>
    <row r="800716" spans="16:16" x14ac:dyDescent="0.3">
      <c r="P800716" s="83"/>
    </row>
    <row r="800717" spans="16:16" x14ac:dyDescent="0.3">
      <c r="P800717" s="83"/>
    </row>
    <row r="800718" spans="16:16" x14ac:dyDescent="0.3">
      <c r="P800718" s="83"/>
    </row>
    <row r="800719" spans="16:16" x14ac:dyDescent="0.3">
      <c r="P800719" s="83"/>
    </row>
    <row r="800720" spans="16:16" x14ac:dyDescent="0.3">
      <c r="P800720" s="83"/>
    </row>
    <row r="800721" spans="16:16" x14ac:dyDescent="0.3">
      <c r="P800721" s="83"/>
    </row>
    <row r="800722" spans="16:16" x14ac:dyDescent="0.3">
      <c r="P800722" s="83"/>
    </row>
    <row r="800723" spans="16:16" x14ac:dyDescent="0.3">
      <c r="P800723" s="83"/>
    </row>
    <row r="800724" spans="16:16" x14ac:dyDescent="0.3">
      <c r="P800724" s="83"/>
    </row>
    <row r="800725" spans="16:16" x14ac:dyDescent="0.3">
      <c r="P800725" s="83"/>
    </row>
    <row r="800726" spans="16:16" x14ac:dyDescent="0.3">
      <c r="P800726" s="83"/>
    </row>
    <row r="800727" spans="16:16" x14ac:dyDescent="0.3">
      <c r="P800727" s="83"/>
    </row>
    <row r="800728" spans="16:16" x14ac:dyDescent="0.3">
      <c r="P800728" s="83"/>
    </row>
    <row r="800729" spans="16:16" x14ac:dyDescent="0.3">
      <c r="P800729" s="83"/>
    </row>
    <row r="800730" spans="16:16" x14ac:dyDescent="0.3">
      <c r="P800730" s="83"/>
    </row>
    <row r="800731" spans="16:16" x14ac:dyDescent="0.3">
      <c r="P800731" s="83"/>
    </row>
    <row r="800732" spans="16:16" x14ac:dyDescent="0.3">
      <c r="P800732" s="83"/>
    </row>
    <row r="800733" spans="16:16" x14ac:dyDescent="0.3">
      <c r="P800733" s="83"/>
    </row>
    <row r="800734" spans="16:16" x14ac:dyDescent="0.3">
      <c r="P800734" s="83"/>
    </row>
    <row r="800735" spans="16:16" x14ac:dyDescent="0.3">
      <c r="P800735" s="83"/>
    </row>
    <row r="800736" spans="16:16" x14ac:dyDescent="0.3">
      <c r="P800736" s="83"/>
    </row>
    <row r="800737" spans="16:16" x14ac:dyDescent="0.3">
      <c r="P800737" s="83"/>
    </row>
    <row r="800738" spans="16:16" x14ac:dyDescent="0.3">
      <c r="P800738" s="83"/>
    </row>
    <row r="800739" spans="16:16" x14ac:dyDescent="0.3">
      <c r="P800739" s="83"/>
    </row>
    <row r="800740" spans="16:16" x14ac:dyDescent="0.3">
      <c r="P800740" s="83"/>
    </row>
    <row r="800741" spans="16:16" x14ac:dyDescent="0.3">
      <c r="P800741" s="83"/>
    </row>
    <row r="800742" spans="16:16" x14ac:dyDescent="0.3">
      <c r="P800742" s="83"/>
    </row>
    <row r="800743" spans="16:16" x14ac:dyDescent="0.3">
      <c r="P800743" s="83"/>
    </row>
    <row r="800744" spans="16:16" x14ac:dyDescent="0.3">
      <c r="P800744" s="83"/>
    </row>
    <row r="800745" spans="16:16" x14ac:dyDescent="0.3">
      <c r="P800745" s="83"/>
    </row>
    <row r="800746" spans="16:16" x14ac:dyDescent="0.3">
      <c r="P800746" s="83"/>
    </row>
    <row r="800747" spans="16:16" x14ac:dyDescent="0.3">
      <c r="P800747" s="83"/>
    </row>
    <row r="800748" spans="16:16" x14ac:dyDescent="0.3">
      <c r="P800748" s="83"/>
    </row>
    <row r="800749" spans="16:16" x14ac:dyDescent="0.3">
      <c r="P800749" s="83"/>
    </row>
    <row r="800750" spans="16:16" x14ac:dyDescent="0.3">
      <c r="P800750" s="83"/>
    </row>
    <row r="800751" spans="16:16" x14ac:dyDescent="0.3">
      <c r="P800751" s="83"/>
    </row>
    <row r="800752" spans="16:16" x14ac:dyDescent="0.3">
      <c r="P800752" s="83"/>
    </row>
    <row r="800753" spans="16:16" x14ac:dyDescent="0.3">
      <c r="P800753" s="83"/>
    </row>
    <row r="800754" spans="16:16" x14ac:dyDescent="0.3">
      <c r="P800754" s="83"/>
    </row>
    <row r="800755" spans="16:16" x14ac:dyDescent="0.3">
      <c r="P800755" s="83"/>
    </row>
    <row r="800756" spans="16:16" x14ac:dyDescent="0.3">
      <c r="P800756" s="83"/>
    </row>
    <row r="800757" spans="16:16" x14ac:dyDescent="0.3">
      <c r="P800757" s="83"/>
    </row>
    <row r="800758" spans="16:16" x14ac:dyDescent="0.3">
      <c r="P800758" s="83"/>
    </row>
    <row r="800759" spans="16:16" x14ac:dyDescent="0.3">
      <c r="P800759" s="83"/>
    </row>
    <row r="800760" spans="16:16" x14ac:dyDescent="0.3">
      <c r="P800760" s="83"/>
    </row>
    <row r="800761" spans="16:16" x14ac:dyDescent="0.3">
      <c r="P800761" s="83"/>
    </row>
    <row r="800762" spans="16:16" x14ac:dyDescent="0.3">
      <c r="P800762" s="83"/>
    </row>
    <row r="800763" spans="16:16" x14ac:dyDescent="0.3">
      <c r="P800763" s="83"/>
    </row>
    <row r="800764" spans="16:16" x14ac:dyDescent="0.3">
      <c r="P800764" s="83"/>
    </row>
    <row r="800765" spans="16:16" x14ac:dyDescent="0.3">
      <c r="P800765" s="83"/>
    </row>
    <row r="800766" spans="16:16" x14ac:dyDescent="0.3">
      <c r="P800766" s="83"/>
    </row>
    <row r="800767" spans="16:16" x14ac:dyDescent="0.3">
      <c r="P800767" s="83"/>
    </row>
    <row r="800768" spans="16:16" x14ac:dyDescent="0.3">
      <c r="P800768" s="83"/>
    </row>
    <row r="800769" spans="16:16" x14ac:dyDescent="0.3">
      <c r="P800769" s="83"/>
    </row>
    <row r="800770" spans="16:16" x14ac:dyDescent="0.3">
      <c r="P800770" s="83"/>
    </row>
    <row r="800771" spans="16:16" x14ac:dyDescent="0.3">
      <c r="P800771" s="83"/>
    </row>
    <row r="800772" spans="16:16" x14ac:dyDescent="0.3">
      <c r="P800772" s="83"/>
    </row>
    <row r="800773" spans="16:16" x14ac:dyDescent="0.3">
      <c r="P800773" s="83"/>
    </row>
    <row r="800774" spans="16:16" x14ac:dyDescent="0.3">
      <c r="P800774" s="83"/>
    </row>
    <row r="800775" spans="16:16" x14ac:dyDescent="0.3">
      <c r="P800775" s="83"/>
    </row>
    <row r="800776" spans="16:16" x14ac:dyDescent="0.3">
      <c r="P800776" s="83"/>
    </row>
    <row r="800777" spans="16:16" x14ac:dyDescent="0.3">
      <c r="P800777" s="83"/>
    </row>
    <row r="800778" spans="16:16" x14ac:dyDescent="0.3">
      <c r="P800778" s="83"/>
    </row>
    <row r="800779" spans="16:16" x14ac:dyDescent="0.3">
      <c r="P800779" s="83"/>
    </row>
    <row r="800780" spans="16:16" x14ac:dyDescent="0.3">
      <c r="P800780" s="83"/>
    </row>
    <row r="800781" spans="16:16" x14ac:dyDescent="0.3">
      <c r="P800781" s="83"/>
    </row>
    <row r="800782" spans="16:16" x14ac:dyDescent="0.3">
      <c r="P800782" s="83"/>
    </row>
    <row r="800783" spans="16:16" x14ac:dyDescent="0.3">
      <c r="P800783" s="83"/>
    </row>
    <row r="800784" spans="16:16" x14ac:dyDescent="0.3">
      <c r="P800784" s="83"/>
    </row>
    <row r="800785" spans="16:16" x14ac:dyDescent="0.3">
      <c r="P800785" s="83"/>
    </row>
    <row r="800786" spans="16:16" x14ac:dyDescent="0.3">
      <c r="P800786" s="83"/>
    </row>
    <row r="800787" spans="16:16" x14ac:dyDescent="0.3">
      <c r="P800787" s="83"/>
    </row>
    <row r="800788" spans="16:16" x14ac:dyDescent="0.3">
      <c r="P800788" s="83"/>
    </row>
    <row r="800789" spans="16:16" x14ac:dyDescent="0.3">
      <c r="P800789" s="83"/>
    </row>
    <row r="800790" spans="16:16" x14ac:dyDescent="0.3">
      <c r="P800790" s="83"/>
    </row>
    <row r="800791" spans="16:16" x14ac:dyDescent="0.3">
      <c r="P800791" s="83"/>
    </row>
    <row r="800792" spans="16:16" x14ac:dyDescent="0.3">
      <c r="P800792" s="83"/>
    </row>
    <row r="800793" spans="16:16" x14ac:dyDescent="0.3">
      <c r="P800793" s="83"/>
    </row>
    <row r="800794" spans="16:16" x14ac:dyDescent="0.3">
      <c r="P800794" s="83"/>
    </row>
    <row r="800795" spans="16:16" x14ac:dyDescent="0.3">
      <c r="P800795" s="83"/>
    </row>
    <row r="800796" spans="16:16" x14ac:dyDescent="0.3">
      <c r="P800796" s="83"/>
    </row>
    <row r="800797" spans="16:16" x14ac:dyDescent="0.3">
      <c r="P800797" s="83"/>
    </row>
    <row r="800798" spans="16:16" x14ac:dyDescent="0.3">
      <c r="P800798" s="83"/>
    </row>
    <row r="800799" spans="16:16" x14ac:dyDescent="0.3">
      <c r="P800799" s="83"/>
    </row>
    <row r="800800" spans="16:16" x14ac:dyDescent="0.3">
      <c r="P800800" s="83"/>
    </row>
    <row r="800801" spans="16:16" x14ac:dyDescent="0.3">
      <c r="P800801" s="83"/>
    </row>
    <row r="800802" spans="16:16" x14ac:dyDescent="0.3">
      <c r="P800802" s="83"/>
    </row>
    <row r="800803" spans="16:16" x14ac:dyDescent="0.3">
      <c r="P800803" s="83"/>
    </row>
    <row r="800804" spans="16:16" x14ac:dyDescent="0.3">
      <c r="P800804" s="83"/>
    </row>
    <row r="800805" spans="16:16" x14ac:dyDescent="0.3">
      <c r="P800805" s="83"/>
    </row>
    <row r="800806" spans="16:16" x14ac:dyDescent="0.3">
      <c r="P800806" s="83"/>
    </row>
    <row r="800807" spans="16:16" x14ac:dyDescent="0.3">
      <c r="P800807" s="83"/>
    </row>
    <row r="800808" spans="16:16" x14ac:dyDescent="0.3">
      <c r="P800808" s="83"/>
    </row>
    <row r="800809" spans="16:16" x14ac:dyDescent="0.3">
      <c r="P800809" s="83"/>
    </row>
    <row r="800810" spans="16:16" x14ac:dyDescent="0.3">
      <c r="P800810" s="83"/>
    </row>
    <row r="800811" spans="16:16" x14ac:dyDescent="0.3">
      <c r="P800811" s="83"/>
    </row>
    <row r="800812" spans="16:16" x14ac:dyDescent="0.3">
      <c r="P800812" s="83"/>
    </row>
    <row r="800813" spans="16:16" x14ac:dyDescent="0.3">
      <c r="P800813" s="83"/>
    </row>
    <row r="800814" spans="16:16" x14ac:dyDescent="0.3">
      <c r="P800814" s="83"/>
    </row>
    <row r="800815" spans="16:16" x14ac:dyDescent="0.3">
      <c r="P800815" s="83"/>
    </row>
    <row r="800816" spans="16:16" x14ac:dyDescent="0.3">
      <c r="P800816" s="83"/>
    </row>
    <row r="800817" spans="16:16" x14ac:dyDescent="0.3">
      <c r="P800817" s="83"/>
    </row>
    <row r="800818" spans="16:16" x14ac:dyDescent="0.3">
      <c r="P800818" s="83"/>
    </row>
    <row r="800819" spans="16:16" x14ac:dyDescent="0.3">
      <c r="P800819" s="83"/>
    </row>
    <row r="800820" spans="16:16" x14ac:dyDescent="0.3">
      <c r="P800820" s="83"/>
    </row>
    <row r="800821" spans="16:16" x14ac:dyDescent="0.3">
      <c r="P800821" s="83"/>
    </row>
    <row r="800822" spans="16:16" x14ac:dyDescent="0.3">
      <c r="P800822" s="83"/>
    </row>
    <row r="800823" spans="16:16" x14ac:dyDescent="0.3">
      <c r="P800823" s="83"/>
    </row>
    <row r="800824" spans="16:16" x14ac:dyDescent="0.3">
      <c r="P800824" s="83"/>
    </row>
    <row r="800825" spans="16:16" x14ac:dyDescent="0.3">
      <c r="P800825" s="83"/>
    </row>
    <row r="800826" spans="16:16" x14ac:dyDescent="0.3">
      <c r="P800826" s="83"/>
    </row>
    <row r="800827" spans="16:16" x14ac:dyDescent="0.3">
      <c r="P800827" s="83"/>
    </row>
    <row r="800828" spans="16:16" x14ac:dyDescent="0.3">
      <c r="P800828" s="83"/>
    </row>
    <row r="800829" spans="16:16" x14ac:dyDescent="0.3">
      <c r="P800829" s="83"/>
    </row>
    <row r="800830" spans="16:16" x14ac:dyDescent="0.3">
      <c r="P800830" s="83"/>
    </row>
    <row r="800831" spans="16:16" x14ac:dyDescent="0.3">
      <c r="P800831" s="83"/>
    </row>
    <row r="800832" spans="16:16" x14ac:dyDescent="0.3">
      <c r="P800832" s="83"/>
    </row>
    <row r="800833" spans="16:16" x14ac:dyDescent="0.3">
      <c r="P800833" s="83"/>
    </row>
    <row r="800834" spans="16:16" x14ac:dyDescent="0.3">
      <c r="P800834" s="83"/>
    </row>
    <row r="800835" spans="16:16" x14ac:dyDescent="0.3">
      <c r="P800835" s="83"/>
    </row>
    <row r="800836" spans="16:16" x14ac:dyDescent="0.3">
      <c r="P800836" s="83"/>
    </row>
    <row r="800837" spans="16:16" x14ac:dyDescent="0.3">
      <c r="P800837" s="83"/>
    </row>
    <row r="800838" spans="16:16" x14ac:dyDescent="0.3">
      <c r="P800838" s="83"/>
    </row>
    <row r="800839" spans="16:16" x14ac:dyDescent="0.3">
      <c r="P800839" s="83"/>
    </row>
    <row r="800840" spans="16:16" x14ac:dyDescent="0.3">
      <c r="P800840" s="83"/>
    </row>
    <row r="800841" spans="16:16" x14ac:dyDescent="0.3">
      <c r="P800841" s="83"/>
    </row>
    <row r="800842" spans="16:16" x14ac:dyDescent="0.3">
      <c r="P800842" s="83"/>
    </row>
    <row r="800843" spans="16:16" x14ac:dyDescent="0.3">
      <c r="P800843" s="83"/>
    </row>
    <row r="800844" spans="16:16" x14ac:dyDescent="0.3">
      <c r="P800844" s="83"/>
    </row>
    <row r="800845" spans="16:16" x14ac:dyDescent="0.3">
      <c r="P800845" s="83"/>
    </row>
    <row r="800846" spans="16:16" x14ac:dyDescent="0.3">
      <c r="P800846" s="83"/>
    </row>
    <row r="800847" spans="16:16" x14ac:dyDescent="0.3">
      <c r="P800847" s="83"/>
    </row>
    <row r="800848" spans="16:16" x14ac:dyDescent="0.3">
      <c r="P800848" s="83"/>
    </row>
    <row r="800849" spans="16:16" x14ac:dyDescent="0.3">
      <c r="P800849" s="83"/>
    </row>
    <row r="800850" spans="16:16" x14ac:dyDescent="0.3">
      <c r="P800850" s="83"/>
    </row>
    <row r="800851" spans="16:16" x14ac:dyDescent="0.3">
      <c r="P800851" s="83"/>
    </row>
    <row r="800852" spans="16:16" x14ac:dyDescent="0.3">
      <c r="P800852" s="83"/>
    </row>
    <row r="800853" spans="16:16" x14ac:dyDescent="0.3">
      <c r="P800853" s="83"/>
    </row>
    <row r="800854" spans="16:16" x14ac:dyDescent="0.3">
      <c r="P800854" s="83"/>
    </row>
    <row r="800855" spans="16:16" x14ac:dyDescent="0.3">
      <c r="P800855" s="83"/>
    </row>
    <row r="800856" spans="16:16" x14ac:dyDescent="0.3">
      <c r="P800856" s="83"/>
    </row>
    <row r="800857" spans="16:16" x14ac:dyDescent="0.3">
      <c r="P800857" s="83"/>
    </row>
    <row r="800858" spans="16:16" x14ac:dyDescent="0.3">
      <c r="P800858" s="83"/>
    </row>
    <row r="800859" spans="16:16" x14ac:dyDescent="0.3">
      <c r="P800859" s="83"/>
    </row>
    <row r="800860" spans="16:16" x14ac:dyDescent="0.3">
      <c r="P800860" s="83"/>
    </row>
    <row r="800861" spans="16:16" x14ac:dyDescent="0.3">
      <c r="P800861" s="83"/>
    </row>
    <row r="800862" spans="16:16" x14ac:dyDescent="0.3">
      <c r="P800862" s="83"/>
    </row>
    <row r="800863" spans="16:16" x14ac:dyDescent="0.3">
      <c r="P800863" s="83"/>
    </row>
    <row r="800864" spans="16:16" x14ac:dyDescent="0.3">
      <c r="P800864" s="83"/>
    </row>
    <row r="800865" spans="16:16" x14ac:dyDescent="0.3">
      <c r="P800865" s="83"/>
    </row>
    <row r="800866" spans="16:16" x14ac:dyDescent="0.3">
      <c r="P800866" s="83"/>
    </row>
    <row r="800867" spans="16:16" x14ac:dyDescent="0.3">
      <c r="P800867" s="83"/>
    </row>
    <row r="800868" spans="16:16" x14ac:dyDescent="0.3">
      <c r="P800868" s="83"/>
    </row>
    <row r="800869" spans="16:16" x14ac:dyDescent="0.3">
      <c r="P800869" s="83"/>
    </row>
    <row r="800870" spans="16:16" x14ac:dyDescent="0.3">
      <c r="P800870" s="83"/>
    </row>
    <row r="800871" spans="16:16" x14ac:dyDescent="0.3">
      <c r="P800871" s="83"/>
    </row>
    <row r="800872" spans="16:16" x14ac:dyDescent="0.3">
      <c r="P800872" s="83"/>
    </row>
    <row r="800873" spans="16:16" x14ac:dyDescent="0.3">
      <c r="P800873" s="83"/>
    </row>
    <row r="800874" spans="16:16" x14ac:dyDescent="0.3">
      <c r="P800874" s="83"/>
    </row>
    <row r="800875" spans="16:16" x14ac:dyDescent="0.3">
      <c r="P800875" s="83"/>
    </row>
    <row r="800876" spans="16:16" x14ac:dyDescent="0.3">
      <c r="P800876" s="83"/>
    </row>
    <row r="800877" spans="16:16" x14ac:dyDescent="0.3">
      <c r="P800877" s="83"/>
    </row>
    <row r="800878" spans="16:16" x14ac:dyDescent="0.3">
      <c r="P800878" s="83"/>
    </row>
    <row r="800879" spans="16:16" x14ac:dyDescent="0.3">
      <c r="P800879" s="83"/>
    </row>
    <row r="800880" spans="16:16" x14ac:dyDescent="0.3">
      <c r="P800880" s="83"/>
    </row>
    <row r="800881" spans="16:16" x14ac:dyDescent="0.3">
      <c r="P800881" s="83"/>
    </row>
    <row r="800882" spans="16:16" x14ac:dyDescent="0.3">
      <c r="P800882" s="83"/>
    </row>
    <row r="800883" spans="16:16" x14ac:dyDescent="0.3">
      <c r="P800883" s="83"/>
    </row>
    <row r="800884" spans="16:16" x14ac:dyDescent="0.3">
      <c r="P800884" s="83"/>
    </row>
    <row r="800885" spans="16:16" x14ac:dyDescent="0.3">
      <c r="P800885" s="83"/>
    </row>
    <row r="800886" spans="16:16" x14ac:dyDescent="0.3">
      <c r="P800886" s="83"/>
    </row>
    <row r="800887" spans="16:16" x14ac:dyDescent="0.3">
      <c r="P800887" s="83"/>
    </row>
    <row r="800888" spans="16:16" x14ac:dyDescent="0.3">
      <c r="P800888" s="83"/>
    </row>
    <row r="800889" spans="16:16" x14ac:dyDescent="0.3">
      <c r="P800889" s="83"/>
    </row>
    <row r="800890" spans="16:16" x14ac:dyDescent="0.3">
      <c r="P800890" s="83"/>
    </row>
    <row r="800891" spans="16:16" x14ac:dyDescent="0.3">
      <c r="P800891" s="83"/>
    </row>
    <row r="800892" spans="16:16" x14ac:dyDescent="0.3">
      <c r="P800892" s="83"/>
    </row>
    <row r="800893" spans="16:16" x14ac:dyDescent="0.3">
      <c r="P800893" s="83"/>
    </row>
    <row r="800894" spans="16:16" x14ac:dyDescent="0.3">
      <c r="P800894" s="83"/>
    </row>
    <row r="800895" spans="16:16" x14ac:dyDescent="0.3">
      <c r="P800895" s="83"/>
    </row>
    <row r="800896" spans="16:16" x14ac:dyDescent="0.3">
      <c r="P800896" s="83"/>
    </row>
    <row r="800897" spans="16:16" x14ac:dyDescent="0.3">
      <c r="P800897" s="83"/>
    </row>
    <row r="800898" spans="16:16" x14ac:dyDescent="0.3">
      <c r="P800898" s="83"/>
    </row>
    <row r="800899" spans="16:16" x14ac:dyDescent="0.3">
      <c r="P800899" s="83"/>
    </row>
    <row r="800900" spans="16:16" x14ac:dyDescent="0.3">
      <c r="P800900" s="83"/>
    </row>
    <row r="800901" spans="16:16" x14ac:dyDescent="0.3">
      <c r="P800901" s="83"/>
    </row>
    <row r="800902" spans="16:16" x14ac:dyDescent="0.3">
      <c r="P800902" s="83"/>
    </row>
    <row r="800903" spans="16:16" x14ac:dyDescent="0.3">
      <c r="P800903" s="83"/>
    </row>
    <row r="800904" spans="16:16" x14ac:dyDescent="0.3">
      <c r="P800904" s="83"/>
    </row>
    <row r="800905" spans="16:16" x14ac:dyDescent="0.3">
      <c r="P800905" s="83"/>
    </row>
    <row r="800906" spans="16:16" x14ac:dyDescent="0.3">
      <c r="P800906" s="83"/>
    </row>
    <row r="800907" spans="16:16" x14ac:dyDescent="0.3">
      <c r="P800907" s="83"/>
    </row>
    <row r="800908" spans="16:16" x14ac:dyDescent="0.3">
      <c r="P800908" s="83"/>
    </row>
    <row r="800909" spans="16:16" x14ac:dyDescent="0.3">
      <c r="P800909" s="83"/>
    </row>
    <row r="800910" spans="16:16" x14ac:dyDescent="0.3">
      <c r="P800910" s="83"/>
    </row>
    <row r="800911" spans="16:16" x14ac:dyDescent="0.3">
      <c r="P800911" s="83"/>
    </row>
    <row r="800912" spans="16:16" x14ac:dyDescent="0.3">
      <c r="P800912" s="83"/>
    </row>
    <row r="800913" spans="16:16" x14ac:dyDescent="0.3">
      <c r="P800913" s="83"/>
    </row>
    <row r="800914" spans="16:16" x14ac:dyDescent="0.3">
      <c r="P800914" s="83"/>
    </row>
    <row r="800915" spans="16:16" x14ac:dyDescent="0.3">
      <c r="P800915" s="83"/>
    </row>
    <row r="800916" spans="16:16" x14ac:dyDescent="0.3">
      <c r="P800916" s="83"/>
    </row>
    <row r="800917" spans="16:16" x14ac:dyDescent="0.3">
      <c r="P800917" s="83"/>
    </row>
    <row r="800918" spans="16:16" x14ac:dyDescent="0.3">
      <c r="P800918" s="83"/>
    </row>
    <row r="800919" spans="16:16" x14ac:dyDescent="0.3">
      <c r="P800919" s="83"/>
    </row>
    <row r="800920" spans="16:16" x14ac:dyDescent="0.3">
      <c r="P800920" s="83"/>
    </row>
    <row r="800921" spans="16:16" x14ac:dyDescent="0.3">
      <c r="P800921" s="83"/>
    </row>
    <row r="800922" spans="16:16" x14ac:dyDescent="0.3">
      <c r="P800922" s="83"/>
    </row>
    <row r="800923" spans="16:16" x14ac:dyDescent="0.3">
      <c r="P800923" s="83"/>
    </row>
    <row r="800924" spans="16:16" x14ac:dyDescent="0.3">
      <c r="P800924" s="83"/>
    </row>
    <row r="800925" spans="16:16" x14ac:dyDescent="0.3">
      <c r="P800925" s="83"/>
    </row>
    <row r="800926" spans="16:16" x14ac:dyDescent="0.3">
      <c r="P800926" s="83"/>
    </row>
    <row r="800927" spans="16:16" x14ac:dyDescent="0.3">
      <c r="P800927" s="83"/>
    </row>
    <row r="800928" spans="16:16" x14ac:dyDescent="0.3">
      <c r="P800928" s="83"/>
    </row>
    <row r="800929" spans="16:16" x14ac:dyDescent="0.3">
      <c r="P800929" s="83"/>
    </row>
    <row r="800930" spans="16:16" x14ac:dyDescent="0.3">
      <c r="P800930" s="83"/>
    </row>
    <row r="800931" spans="16:16" x14ac:dyDescent="0.3">
      <c r="P800931" s="83"/>
    </row>
    <row r="800932" spans="16:16" x14ac:dyDescent="0.3">
      <c r="P800932" s="83"/>
    </row>
    <row r="800933" spans="16:16" x14ac:dyDescent="0.3">
      <c r="P800933" s="83"/>
    </row>
    <row r="800934" spans="16:16" x14ac:dyDescent="0.3">
      <c r="P800934" s="83"/>
    </row>
    <row r="800935" spans="16:16" x14ac:dyDescent="0.3">
      <c r="P800935" s="83"/>
    </row>
    <row r="800936" spans="16:16" x14ac:dyDescent="0.3">
      <c r="P800936" s="83"/>
    </row>
    <row r="800937" spans="16:16" x14ac:dyDescent="0.3">
      <c r="P800937" s="83"/>
    </row>
    <row r="800938" spans="16:16" x14ac:dyDescent="0.3">
      <c r="P800938" s="83"/>
    </row>
    <row r="800939" spans="16:16" x14ac:dyDescent="0.3">
      <c r="P800939" s="83"/>
    </row>
    <row r="800940" spans="16:16" x14ac:dyDescent="0.3">
      <c r="P800940" s="83"/>
    </row>
    <row r="800941" spans="16:16" x14ac:dyDescent="0.3">
      <c r="P800941" s="83"/>
    </row>
    <row r="800942" spans="16:16" x14ac:dyDescent="0.3">
      <c r="P800942" s="83"/>
    </row>
    <row r="800943" spans="16:16" x14ac:dyDescent="0.3">
      <c r="P800943" s="83"/>
    </row>
    <row r="800944" spans="16:16" x14ac:dyDescent="0.3">
      <c r="P800944" s="83"/>
    </row>
    <row r="800945" spans="16:16" x14ac:dyDescent="0.3">
      <c r="P800945" s="83"/>
    </row>
    <row r="800946" spans="16:16" x14ac:dyDescent="0.3">
      <c r="P800946" s="83"/>
    </row>
    <row r="800947" spans="16:16" x14ac:dyDescent="0.3">
      <c r="P800947" s="83"/>
    </row>
    <row r="800948" spans="16:16" x14ac:dyDescent="0.3">
      <c r="P800948" s="83"/>
    </row>
    <row r="800949" spans="16:16" x14ac:dyDescent="0.3">
      <c r="P800949" s="83"/>
    </row>
    <row r="800950" spans="16:16" x14ac:dyDescent="0.3">
      <c r="P800950" s="83"/>
    </row>
    <row r="800951" spans="16:16" x14ac:dyDescent="0.3">
      <c r="P800951" s="83"/>
    </row>
    <row r="800952" spans="16:16" x14ac:dyDescent="0.3">
      <c r="P800952" s="83"/>
    </row>
    <row r="800953" spans="16:16" x14ac:dyDescent="0.3">
      <c r="P800953" s="83"/>
    </row>
    <row r="800954" spans="16:16" x14ac:dyDescent="0.3">
      <c r="P800954" s="83"/>
    </row>
    <row r="800955" spans="16:16" x14ac:dyDescent="0.3">
      <c r="P800955" s="83"/>
    </row>
    <row r="800956" spans="16:16" x14ac:dyDescent="0.3">
      <c r="P800956" s="83"/>
    </row>
    <row r="800957" spans="16:16" x14ac:dyDescent="0.3">
      <c r="P800957" s="83"/>
    </row>
    <row r="800958" spans="16:16" x14ac:dyDescent="0.3">
      <c r="P800958" s="83"/>
    </row>
    <row r="800959" spans="16:16" x14ac:dyDescent="0.3">
      <c r="P800959" s="83"/>
    </row>
    <row r="800960" spans="16:16" x14ac:dyDescent="0.3">
      <c r="P800960" s="83"/>
    </row>
    <row r="800961" spans="16:16" x14ac:dyDescent="0.3">
      <c r="P800961" s="83"/>
    </row>
    <row r="800962" spans="16:16" x14ac:dyDescent="0.3">
      <c r="P800962" s="83"/>
    </row>
    <row r="800963" spans="16:16" x14ac:dyDescent="0.3">
      <c r="P800963" s="83"/>
    </row>
    <row r="800964" spans="16:16" x14ac:dyDescent="0.3">
      <c r="P800964" s="83"/>
    </row>
    <row r="800965" spans="16:16" x14ac:dyDescent="0.3">
      <c r="P800965" s="83"/>
    </row>
    <row r="800966" spans="16:16" x14ac:dyDescent="0.3">
      <c r="P800966" s="83"/>
    </row>
    <row r="800967" spans="16:16" x14ac:dyDescent="0.3">
      <c r="P800967" s="83"/>
    </row>
    <row r="800968" spans="16:16" x14ac:dyDescent="0.3">
      <c r="P800968" s="83"/>
    </row>
    <row r="800969" spans="16:16" x14ac:dyDescent="0.3">
      <c r="P800969" s="83"/>
    </row>
    <row r="800970" spans="16:16" x14ac:dyDescent="0.3">
      <c r="P800970" s="83"/>
    </row>
    <row r="800971" spans="16:16" x14ac:dyDescent="0.3">
      <c r="P800971" s="83"/>
    </row>
    <row r="800972" spans="16:16" x14ac:dyDescent="0.3">
      <c r="P800972" s="83"/>
    </row>
    <row r="800973" spans="16:16" x14ac:dyDescent="0.3">
      <c r="P800973" s="83"/>
    </row>
    <row r="800974" spans="16:16" x14ac:dyDescent="0.3">
      <c r="P800974" s="83"/>
    </row>
    <row r="800975" spans="16:16" x14ac:dyDescent="0.3">
      <c r="P800975" s="83"/>
    </row>
    <row r="800976" spans="16:16" x14ac:dyDescent="0.3">
      <c r="P800976" s="83"/>
    </row>
    <row r="800977" spans="16:16" x14ac:dyDescent="0.3">
      <c r="P800977" s="83"/>
    </row>
    <row r="800978" spans="16:16" x14ac:dyDescent="0.3">
      <c r="P800978" s="83"/>
    </row>
    <row r="800979" spans="16:16" x14ac:dyDescent="0.3">
      <c r="P800979" s="83"/>
    </row>
    <row r="800980" spans="16:16" x14ac:dyDescent="0.3">
      <c r="P800980" s="83"/>
    </row>
    <row r="800981" spans="16:16" x14ac:dyDescent="0.3">
      <c r="P800981" s="83"/>
    </row>
    <row r="800982" spans="16:16" x14ac:dyDescent="0.3">
      <c r="P800982" s="83"/>
    </row>
    <row r="800983" spans="16:16" x14ac:dyDescent="0.3">
      <c r="P800983" s="83"/>
    </row>
    <row r="800984" spans="16:16" x14ac:dyDescent="0.3">
      <c r="P800984" s="83"/>
    </row>
    <row r="800985" spans="16:16" x14ac:dyDescent="0.3">
      <c r="P800985" s="83"/>
    </row>
    <row r="800986" spans="16:16" x14ac:dyDescent="0.3">
      <c r="P800986" s="83"/>
    </row>
    <row r="800987" spans="16:16" x14ac:dyDescent="0.3">
      <c r="P800987" s="83"/>
    </row>
    <row r="800988" spans="16:16" x14ac:dyDescent="0.3">
      <c r="P800988" s="83"/>
    </row>
    <row r="800989" spans="16:16" x14ac:dyDescent="0.3">
      <c r="P800989" s="83"/>
    </row>
    <row r="800990" spans="16:16" x14ac:dyDescent="0.3">
      <c r="P800990" s="83"/>
    </row>
    <row r="800991" spans="16:16" x14ac:dyDescent="0.3">
      <c r="P800991" s="83"/>
    </row>
    <row r="800992" spans="16:16" x14ac:dyDescent="0.3">
      <c r="P800992" s="83"/>
    </row>
    <row r="800993" spans="16:16" x14ac:dyDescent="0.3">
      <c r="P800993" s="83"/>
    </row>
    <row r="800994" spans="16:16" x14ac:dyDescent="0.3">
      <c r="P800994" s="83"/>
    </row>
    <row r="800995" spans="16:16" x14ac:dyDescent="0.3">
      <c r="P800995" s="83"/>
    </row>
    <row r="800996" spans="16:16" x14ac:dyDescent="0.3">
      <c r="P800996" s="83"/>
    </row>
    <row r="800997" spans="16:16" x14ac:dyDescent="0.3">
      <c r="P800997" s="83"/>
    </row>
    <row r="800998" spans="16:16" x14ac:dyDescent="0.3">
      <c r="P800998" s="83"/>
    </row>
    <row r="800999" spans="16:16" x14ac:dyDescent="0.3">
      <c r="P800999" s="83"/>
    </row>
    <row r="801000" spans="16:16" x14ac:dyDescent="0.3">
      <c r="P801000" s="83"/>
    </row>
    <row r="801001" spans="16:16" x14ac:dyDescent="0.3">
      <c r="P801001" s="83"/>
    </row>
    <row r="801002" spans="16:16" x14ac:dyDescent="0.3">
      <c r="P801002" s="83"/>
    </row>
    <row r="801003" spans="16:16" x14ac:dyDescent="0.3">
      <c r="P801003" s="83"/>
    </row>
    <row r="801004" spans="16:16" x14ac:dyDescent="0.3">
      <c r="P801004" s="83"/>
    </row>
    <row r="801005" spans="16:16" x14ac:dyDescent="0.3">
      <c r="P801005" s="83"/>
    </row>
    <row r="801006" spans="16:16" x14ac:dyDescent="0.3">
      <c r="P801006" s="83"/>
    </row>
    <row r="801007" spans="16:16" x14ac:dyDescent="0.3">
      <c r="P801007" s="83"/>
    </row>
    <row r="801008" spans="16:16" x14ac:dyDescent="0.3">
      <c r="P801008" s="83"/>
    </row>
    <row r="801009" spans="16:16" x14ac:dyDescent="0.3">
      <c r="P801009" s="83"/>
    </row>
    <row r="801010" spans="16:16" x14ac:dyDescent="0.3">
      <c r="P801010" s="83"/>
    </row>
    <row r="801011" spans="16:16" x14ac:dyDescent="0.3">
      <c r="P801011" s="83"/>
    </row>
    <row r="801012" spans="16:16" x14ac:dyDescent="0.3">
      <c r="P801012" s="83"/>
    </row>
    <row r="801013" spans="16:16" x14ac:dyDescent="0.3">
      <c r="P801013" s="83"/>
    </row>
    <row r="801014" spans="16:16" x14ac:dyDescent="0.3">
      <c r="P801014" s="83"/>
    </row>
    <row r="801015" spans="16:16" x14ac:dyDescent="0.3">
      <c r="P801015" s="83"/>
    </row>
    <row r="801016" spans="16:16" x14ac:dyDescent="0.3">
      <c r="P801016" s="83"/>
    </row>
    <row r="801017" spans="16:16" x14ac:dyDescent="0.3">
      <c r="P801017" s="83"/>
    </row>
    <row r="801018" spans="16:16" x14ac:dyDescent="0.3">
      <c r="P801018" s="83"/>
    </row>
    <row r="801019" spans="16:16" x14ac:dyDescent="0.3">
      <c r="P801019" s="83"/>
    </row>
    <row r="801020" spans="16:16" x14ac:dyDescent="0.3">
      <c r="P801020" s="83"/>
    </row>
    <row r="801021" spans="16:16" x14ac:dyDescent="0.3">
      <c r="P801021" s="83"/>
    </row>
    <row r="801022" spans="16:16" x14ac:dyDescent="0.3">
      <c r="P801022" s="83"/>
    </row>
    <row r="801023" spans="16:16" x14ac:dyDescent="0.3">
      <c r="P801023" s="83"/>
    </row>
    <row r="801024" spans="16:16" x14ac:dyDescent="0.3">
      <c r="P801024" s="83"/>
    </row>
    <row r="801025" spans="16:16" x14ac:dyDescent="0.3">
      <c r="P801025" s="83"/>
    </row>
    <row r="801026" spans="16:16" x14ac:dyDescent="0.3">
      <c r="P801026" s="83"/>
    </row>
    <row r="801027" spans="16:16" x14ac:dyDescent="0.3">
      <c r="P801027" s="83"/>
    </row>
    <row r="801028" spans="16:16" x14ac:dyDescent="0.3">
      <c r="P801028" s="83"/>
    </row>
    <row r="801029" spans="16:16" x14ac:dyDescent="0.3">
      <c r="P801029" s="83"/>
    </row>
    <row r="801030" spans="16:16" x14ac:dyDescent="0.3">
      <c r="P801030" s="83"/>
    </row>
    <row r="801031" spans="16:16" x14ac:dyDescent="0.3">
      <c r="P801031" s="83"/>
    </row>
    <row r="801032" spans="16:16" x14ac:dyDescent="0.3">
      <c r="P801032" s="83"/>
    </row>
    <row r="801033" spans="16:16" x14ac:dyDescent="0.3">
      <c r="P801033" s="83"/>
    </row>
    <row r="801034" spans="16:16" x14ac:dyDescent="0.3">
      <c r="P801034" s="83"/>
    </row>
    <row r="801035" spans="16:16" x14ac:dyDescent="0.3">
      <c r="P801035" s="83"/>
    </row>
    <row r="801036" spans="16:16" x14ac:dyDescent="0.3">
      <c r="P801036" s="83"/>
    </row>
    <row r="801037" spans="16:16" x14ac:dyDescent="0.3">
      <c r="P801037" s="83"/>
    </row>
    <row r="801038" spans="16:16" x14ac:dyDescent="0.3">
      <c r="P801038" s="83"/>
    </row>
    <row r="801039" spans="16:16" x14ac:dyDescent="0.3">
      <c r="P801039" s="83"/>
    </row>
    <row r="801040" spans="16:16" x14ac:dyDescent="0.3">
      <c r="P801040" s="83"/>
    </row>
    <row r="801041" spans="16:16" x14ac:dyDescent="0.3">
      <c r="P801041" s="83"/>
    </row>
    <row r="801042" spans="16:16" x14ac:dyDescent="0.3">
      <c r="P801042" s="83"/>
    </row>
    <row r="801043" spans="16:16" x14ac:dyDescent="0.3">
      <c r="P801043" s="83"/>
    </row>
    <row r="801044" spans="16:16" x14ac:dyDescent="0.3">
      <c r="P801044" s="83"/>
    </row>
    <row r="801045" spans="16:16" x14ac:dyDescent="0.3">
      <c r="P801045" s="83"/>
    </row>
    <row r="801046" spans="16:16" x14ac:dyDescent="0.3">
      <c r="P801046" s="83"/>
    </row>
    <row r="801047" spans="16:16" x14ac:dyDescent="0.3">
      <c r="P801047" s="83"/>
    </row>
    <row r="801048" spans="16:16" x14ac:dyDescent="0.3">
      <c r="P801048" s="83"/>
    </row>
    <row r="801049" spans="16:16" x14ac:dyDescent="0.3">
      <c r="P801049" s="83"/>
    </row>
    <row r="801050" spans="16:16" x14ac:dyDescent="0.3">
      <c r="P801050" s="83"/>
    </row>
    <row r="801051" spans="16:16" x14ac:dyDescent="0.3">
      <c r="P801051" s="83"/>
    </row>
    <row r="801052" spans="16:16" x14ac:dyDescent="0.3">
      <c r="P801052" s="83"/>
    </row>
    <row r="801053" spans="16:16" x14ac:dyDescent="0.3">
      <c r="P801053" s="83"/>
    </row>
    <row r="801054" spans="16:16" x14ac:dyDescent="0.3">
      <c r="P801054" s="83"/>
    </row>
    <row r="801055" spans="16:16" x14ac:dyDescent="0.3">
      <c r="P801055" s="83"/>
    </row>
    <row r="801056" spans="16:16" x14ac:dyDescent="0.3">
      <c r="P801056" s="83"/>
    </row>
    <row r="801057" spans="16:16" x14ac:dyDescent="0.3">
      <c r="P801057" s="83"/>
    </row>
    <row r="801058" spans="16:16" x14ac:dyDescent="0.3">
      <c r="P801058" s="83"/>
    </row>
    <row r="801059" spans="16:16" x14ac:dyDescent="0.3">
      <c r="P801059" s="83"/>
    </row>
    <row r="801060" spans="16:16" x14ac:dyDescent="0.3">
      <c r="P801060" s="83"/>
    </row>
    <row r="801061" spans="16:16" x14ac:dyDescent="0.3">
      <c r="P801061" s="83"/>
    </row>
    <row r="801062" spans="16:16" x14ac:dyDescent="0.3">
      <c r="P801062" s="83"/>
    </row>
    <row r="801063" spans="16:16" x14ac:dyDescent="0.3">
      <c r="P801063" s="83"/>
    </row>
    <row r="801064" spans="16:16" x14ac:dyDescent="0.3">
      <c r="P801064" s="83"/>
    </row>
    <row r="801065" spans="16:16" x14ac:dyDescent="0.3">
      <c r="P801065" s="83"/>
    </row>
    <row r="801066" spans="16:16" x14ac:dyDescent="0.3">
      <c r="P801066" s="83"/>
    </row>
    <row r="801067" spans="16:16" x14ac:dyDescent="0.3">
      <c r="P801067" s="83"/>
    </row>
    <row r="801068" spans="16:16" x14ac:dyDescent="0.3">
      <c r="P801068" s="83"/>
    </row>
    <row r="801069" spans="16:16" x14ac:dyDescent="0.3">
      <c r="P801069" s="83"/>
    </row>
    <row r="801070" spans="16:16" x14ac:dyDescent="0.3">
      <c r="P801070" s="83"/>
    </row>
    <row r="801071" spans="16:16" x14ac:dyDescent="0.3">
      <c r="P801071" s="83"/>
    </row>
    <row r="801072" spans="16:16" x14ac:dyDescent="0.3">
      <c r="P801072" s="83"/>
    </row>
    <row r="801073" spans="16:16" x14ac:dyDescent="0.3">
      <c r="P801073" s="83"/>
    </row>
    <row r="801074" spans="16:16" x14ac:dyDescent="0.3">
      <c r="P801074" s="83"/>
    </row>
    <row r="801075" spans="16:16" x14ac:dyDescent="0.3">
      <c r="P801075" s="83"/>
    </row>
    <row r="801076" spans="16:16" x14ac:dyDescent="0.3">
      <c r="P801076" s="83"/>
    </row>
    <row r="801077" spans="16:16" x14ac:dyDescent="0.3">
      <c r="P801077" s="83"/>
    </row>
    <row r="801078" spans="16:16" x14ac:dyDescent="0.3">
      <c r="P801078" s="83"/>
    </row>
    <row r="801079" spans="16:16" x14ac:dyDescent="0.3">
      <c r="P801079" s="83"/>
    </row>
    <row r="801080" spans="16:16" x14ac:dyDescent="0.3">
      <c r="P801080" s="83"/>
    </row>
    <row r="801081" spans="16:16" x14ac:dyDescent="0.3">
      <c r="P801081" s="83"/>
    </row>
    <row r="801082" spans="16:16" x14ac:dyDescent="0.3">
      <c r="P801082" s="83"/>
    </row>
    <row r="801083" spans="16:16" x14ac:dyDescent="0.3">
      <c r="P801083" s="83"/>
    </row>
    <row r="801084" spans="16:16" x14ac:dyDescent="0.3">
      <c r="P801084" s="83"/>
    </row>
    <row r="801085" spans="16:16" x14ac:dyDescent="0.3">
      <c r="P801085" s="83"/>
    </row>
    <row r="801086" spans="16:16" x14ac:dyDescent="0.3">
      <c r="P801086" s="83"/>
    </row>
    <row r="801087" spans="16:16" x14ac:dyDescent="0.3">
      <c r="P801087" s="83"/>
    </row>
    <row r="801088" spans="16:16" x14ac:dyDescent="0.3">
      <c r="P801088" s="83"/>
    </row>
    <row r="801089" spans="16:16" x14ac:dyDescent="0.3">
      <c r="P801089" s="83"/>
    </row>
    <row r="801090" spans="16:16" x14ac:dyDescent="0.3">
      <c r="P801090" s="83"/>
    </row>
    <row r="801091" spans="16:16" x14ac:dyDescent="0.3">
      <c r="P801091" s="83"/>
    </row>
    <row r="801092" spans="16:16" x14ac:dyDescent="0.3">
      <c r="P801092" s="83"/>
    </row>
    <row r="801093" spans="16:16" x14ac:dyDescent="0.3">
      <c r="P801093" s="83"/>
    </row>
    <row r="801094" spans="16:16" x14ac:dyDescent="0.3">
      <c r="P801094" s="83"/>
    </row>
    <row r="801095" spans="16:16" x14ac:dyDescent="0.3">
      <c r="P801095" s="83"/>
    </row>
    <row r="801096" spans="16:16" x14ac:dyDescent="0.3">
      <c r="P801096" s="83"/>
    </row>
    <row r="801097" spans="16:16" x14ac:dyDescent="0.3">
      <c r="P801097" s="83"/>
    </row>
    <row r="801098" spans="16:16" x14ac:dyDescent="0.3">
      <c r="P801098" s="83"/>
    </row>
    <row r="801099" spans="16:16" x14ac:dyDescent="0.3">
      <c r="P801099" s="83"/>
    </row>
    <row r="801100" spans="16:16" x14ac:dyDescent="0.3">
      <c r="P801100" s="83"/>
    </row>
    <row r="801101" spans="16:16" x14ac:dyDescent="0.3">
      <c r="P801101" s="83"/>
    </row>
    <row r="801102" spans="16:16" x14ac:dyDescent="0.3">
      <c r="P801102" s="83"/>
    </row>
    <row r="801103" spans="16:16" x14ac:dyDescent="0.3">
      <c r="P801103" s="83"/>
    </row>
    <row r="801104" spans="16:16" x14ac:dyDescent="0.3">
      <c r="P801104" s="83"/>
    </row>
    <row r="801105" spans="16:16" x14ac:dyDescent="0.3">
      <c r="P801105" s="83"/>
    </row>
    <row r="801106" spans="16:16" x14ac:dyDescent="0.3">
      <c r="P801106" s="83"/>
    </row>
    <row r="801107" spans="16:16" x14ac:dyDescent="0.3">
      <c r="P801107" s="83"/>
    </row>
    <row r="801108" spans="16:16" x14ac:dyDescent="0.3">
      <c r="P801108" s="83"/>
    </row>
    <row r="801109" spans="16:16" x14ac:dyDescent="0.3">
      <c r="P801109" s="83"/>
    </row>
    <row r="801110" spans="16:16" x14ac:dyDescent="0.3">
      <c r="P801110" s="83"/>
    </row>
    <row r="801111" spans="16:16" x14ac:dyDescent="0.3">
      <c r="P801111" s="83"/>
    </row>
    <row r="801112" spans="16:16" x14ac:dyDescent="0.3">
      <c r="P801112" s="83"/>
    </row>
    <row r="801113" spans="16:16" x14ac:dyDescent="0.3">
      <c r="P801113" s="83"/>
    </row>
    <row r="801114" spans="16:16" x14ac:dyDescent="0.3">
      <c r="P801114" s="83"/>
    </row>
    <row r="801115" spans="16:16" x14ac:dyDescent="0.3">
      <c r="P801115" s="83"/>
    </row>
    <row r="801116" spans="16:16" x14ac:dyDescent="0.3">
      <c r="P801116" s="83"/>
    </row>
    <row r="801117" spans="16:16" x14ac:dyDescent="0.3">
      <c r="P801117" s="83"/>
    </row>
    <row r="801118" spans="16:16" x14ac:dyDescent="0.3">
      <c r="P801118" s="83"/>
    </row>
    <row r="801119" spans="16:16" x14ac:dyDescent="0.3">
      <c r="P801119" s="83"/>
    </row>
    <row r="801120" spans="16:16" x14ac:dyDescent="0.3">
      <c r="P801120" s="83"/>
    </row>
    <row r="801121" spans="16:16" x14ac:dyDescent="0.3">
      <c r="P801121" s="83"/>
    </row>
    <row r="801122" spans="16:16" x14ac:dyDescent="0.3">
      <c r="P801122" s="83"/>
    </row>
    <row r="801123" spans="16:16" x14ac:dyDescent="0.3">
      <c r="P801123" s="83"/>
    </row>
    <row r="801124" spans="16:16" x14ac:dyDescent="0.3">
      <c r="P801124" s="83"/>
    </row>
    <row r="801125" spans="16:16" x14ac:dyDescent="0.3">
      <c r="P801125" s="83"/>
    </row>
    <row r="801126" spans="16:16" x14ac:dyDescent="0.3">
      <c r="P801126" s="83"/>
    </row>
    <row r="801127" spans="16:16" x14ac:dyDescent="0.3">
      <c r="P801127" s="83"/>
    </row>
    <row r="801128" spans="16:16" x14ac:dyDescent="0.3">
      <c r="P801128" s="83"/>
    </row>
    <row r="801129" spans="16:16" x14ac:dyDescent="0.3">
      <c r="P801129" s="83"/>
    </row>
    <row r="801130" spans="16:16" x14ac:dyDescent="0.3">
      <c r="P801130" s="83"/>
    </row>
    <row r="801131" spans="16:16" x14ac:dyDescent="0.3">
      <c r="P801131" s="83"/>
    </row>
    <row r="801132" spans="16:16" x14ac:dyDescent="0.3">
      <c r="P801132" s="83"/>
    </row>
    <row r="801133" spans="16:16" x14ac:dyDescent="0.3">
      <c r="P801133" s="83"/>
    </row>
    <row r="801134" spans="16:16" x14ac:dyDescent="0.3">
      <c r="P801134" s="83"/>
    </row>
    <row r="801135" spans="16:16" x14ac:dyDescent="0.3">
      <c r="P801135" s="83"/>
    </row>
    <row r="801136" spans="16:16" x14ac:dyDescent="0.3">
      <c r="P801136" s="83"/>
    </row>
    <row r="801137" spans="16:16" x14ac:dyDescent="0.3">
      <c r="P801137" s="83"/>
    </row>
    <row r="801138" spans="16:16" x14ac:dyDescent="0.3">
      <c r="P801138" s="83"/>
    </row>
    <row r="801139" spans="16:16" x14ac:dyDescent="0.3">
      <c r="P801139" s="83"/>
    </row>
    <row r="801140" spans="16:16" x14ac:dyDescent="0.3">
      <c r="P801140" s="83"/>
    </row>
    <row r="801141" spans="16:16" x14ac:dyDescent="0.3">
      <c r="P801141" s="83"/>
    </row>
    <row r="801142" spans="16:16" x14ac:dyDescent="0.3">
      <c r="P801142" s="83"/>
    </row>
    <row r="801143" spans="16:16" x14ac:dyDescent="0.3">
      <c r="P801143" s="83"/>
    </row>
    <row r="801144" spans="16:16" x14ac:dyDescent="0.3">
      <c r="P801144" s="83"/>
    </row>
    <row r="801145" spans="16:16" x14ac:dyDescent="0.3">
      <c r="P801145" s="83"/>
    </row>
    <row r="801146" spans="16:16" x14ac:dyDescent="0.3">
      <c r="P801146" s="83"/>
    </row>
    <row r="801147" spans="16:16" x14ac:dyDescent="0.3">
      <c r="P801147" s="83"/>
    </row>
    <row r="801148" spans="16:16" x14ac:dyDescent="0.3">
      <c r="P801148" s="83"/>
    </row>
    <row r="801149" spans="16:16" x14ac:dyDescent="0.3">
      <c r="P801149" s="83"/>
    </row>
    <row r="801150" spans="16:16" x14ac:dyDescent="0.3">
      <c r="P801150" s="83"/>
    </row>
    <row r="801151" spans="16:16" x14ac:dyDescent="0.3">
      <c r="P801151" s="83"/>
    </row>
    <row r="801152" spans="16:16" x14ac:dyDescent="0.3">
      <c r="P801152" s="83"/>
    </row>
    <row r="801153" spans="16:16" x14ac:dyDescent="0.3">
      <c r="P801153" s="83"/>
    </row>
    <row r="801154" spans="16:16" x14ac:dyDescent="0.3">
      <c r="P801154" s="83"/>
    </row>
    <row r="801155" spans="16:16" x14ac:dyDescent="0.3">
      <c r="P801155" s="83"/>
    </row>
    <row r="801156" spans="16:16" x14ac:dyDescent="0.3">
      <c r="P801156" s="83"/>
    </row>
    <row r="801157" spans="16:16" x14ac:dyDescent="0.3">
      <c r="P801157" s="83"/>
    </row>
    <row r="801158" spans="16:16" x14ac:dyDescent="0.3">
      <c r="P801158" s="83"/>
    </row>
    <row r="801159" spans="16:16" x14ac:dyDescent="0.3">
      <c r="P801159" s="83"/>
    </row>
    <row r="801160" spans="16:16" x14ac:dyDescent="0.3">
      <c r="P801160" s="83"/>
    </row>
    <row r="801161" spans="16:16" x14ac:dyDescent="0.3">
      <c r="P801161" s="83"/>
    </row>
    <row r="801162" spans="16:16" x14ac:dyDescent="0.3">
      <c r="P801162" s="83"/>
    </row>
    <row r="801163" spans="16:16" x14ac:dyDescent="0.3">
      <c r="P801163" s="83"/>
    </row>
    <row r="801164" spans="16:16" x14ac:dyDescent="0.3">
      <c r="P801164" s="83"/>
    </row>
    <row r="801165" spans="16:16" x14ac:dyDescent="0.3">
      <c r="P801165" s="83"/>
    </row>
    <row r="801166" spans="16:16" x14ac:dyDescent="0.3">
      <c r="P801166" s="83"/>
    </row>
    <row r="801167" spans="16:16" x14ac:dyDescent="0.3">
      <c r="P801167" s="83"/>
    </row>
    <row r="801168" spans="16:16" x14ac:dyDescent="0.3">
      <c r="P801168" s="83"/>
    </row>
    <row r="801169" spans="16:16" x14ac:dyDescent="0.3">
      <c r="P801169" s="83"/>
    </row>
    <row r="801170" spans="16:16" x14ac:dyDescent="0.3">
      <c r="P801170" s="83"/>
    </row>
    <row r="801171" spans="16:16" x14ac:dyDescent="0.3">
      <c r="P801171" s="83"/>
    </row>
    <row r="801172" spans="16:16" x14ac:dyDescent="0.3">
      <c r="P801172" s="83"/>
    </row>
    <row r="801173" spans="16:16" x14ac:dyDescent="0.3">
      <c r="P801173" s="83"/>
    </row>
    <row r="801174" spans="16:16" x14ac:dyDescent="0.3">
      <c r="P801174" s="83"/>
    </row>
    <row r="801175" spans="16:16" x14ac:dyDescent="0.3">
      <c r="P801175" s="83"/>
    </row>
    <row r="801176" spans="16:16" x14ac:dyDescent="0.3">
      <c r="P801176" s="83"/>
    </row>
    <row r="801177" spans="16:16" x14ac:dyDescent="0.3">
      <c r="P801177" s="83"/>
    </row>
    <row r="801178" spans="16:16" x14ac:dyDescent="0.3">
      <c r="P801178" s="83"/>
    </row>
    <row r="801179" spans="16:16" x14ac:dyDescent="0.3">
      <c r="P801179" s="83"/>
    </row>
    <row r="801180" spans="16:16" x14ac:dyDescent="0.3">
      <c r="P801180" s="83"/>
    </row>
    <row r="801181" spans="16:16" x14ac:dyDescent="0.3">
      <c r="P801181" s="83"/>
    </row>
    <row r="801182" spans="16:16" x14ac:dyDescent="0.3">
      <c r="P801182" s="83"/>
    </row>
    <row r="801183" spans="16:16" x14ac:dyDescent="0.3">
      <c r="P801183" s="83"/>
    </row>
    <row r="801184" spans="16:16" x14ac:dyDescent="0.3">
      <c r="P801184" s="83"/>
    </row>
    <row r="801185" spans="16:16" x14ac:dyDescent="0.3">
      <c r="P801185" s="83"/>
    </row>
    <row r="801186" spans="16:16" x14ac:dyDescent="0.3">
      <c r="P801186" s="83"/>
    </row>
    <row r="801187" spans="16:16" x14ac:dyDescent="0.3">
      <c r="P801187" s="83"/>
    </row>
    <row r="801188" spans="16:16" x14ac:dyDescent="0.3">
      <c r="P801188" s="83"/>
    </row>
    <row r="801189" spans="16:16" x14ac:dyDescent="0.3">
      <c r="P801189" s="83"/>
    </row>
    <row r="801190" spans="16:16" x14ac:dyDescent="0.3">
      <c r="P801190" s="83"/>
    </row>
    <row r="801191" spans="16:16" x14ac:dyDescent="0.3">
      <c r="P801191" s="83"/>
    </row>
    <row r="801192" spans="16:16" x14ac:dyDescent="0.3">
      <c r="P801192" s="83"/>
    </row>
    <row r="801193" spans="16:16" x14ac:dyDescent="0.3">
      <c r="P801193" s="83"/>
    </row>
    <row r="801194" spans="16:16" x14ac:dyDescent="0.3">
      <c r="P801194" s="83"/>
    </row>
    <row r="801195" spans="16:16" x14ac:dyDescent="0.3">
      <c r="P801195" s="83"/>
    </row>
    <row r="801196" spans="16:16" x14ac:dyDescent="0.3">
      <c r="P801196" s="83"/>
    </row>
    <row r="801197" spans="16:16" x14ac:dyDescent="0.3">
      <c r="P801197" s="83"/>
    </row>
    <row r="801198" spans="16:16" x14ac:dyDescent="0.3">
      <c r="P801198" s="83"/>
    </row>
    <row r="801199" spans="16:16" x14ac:dyDescent="0.3">
      <c r="P801199" s="83"/>
    </row>
    <row r="801200" spans="16:16" x14ac:dyDescent="0.3">
      <c r="P801200" s="83"/>
    </row>
    <row r="801201" spans="16:16" x14ac:dyDescent="0.3">
      <c r="P801201" s="83"/>
    </row>
    <row r="801202" spans="16:16" x14ac:dyDescent="0.3">
      <c r="P801202" s="83"/>
    </row>
    <row r="801203" spans="16:16" x14ac:dyDescent="0.3">
      <c r="P801203" s="83"/>
    </row>
    <row r="801204" spans="16:16" x14ac:dyDescent="0.3">
      <c r="P801204" s="83"/>
    </row>
    <row r="801205" spans="16:16" x14ac:dyDescent="0.3">
      <c r="P801205" s="83"/>
    </row>
    <row r="801206" spans="16:16" x14ac:dyDescent="0.3">
      <c r="P801206" s="83"/>
    </row>
    <row r="801207" spans="16:16" x14ac:dyDescent="0.3">
      <c r="P801207" s="83"/>
    </row>
    <row r="801208" spans="16:16" x14ac:dyDescent="0.3">
      <c r="P801208" s="83"/>
    </row>
    <row r="801209" spans="16:16" x14ac:dyDescent="0.3">
      <c r="P801209" s="83"/>
    </row>
    <row r="801210" spans="16:16" x14ac:dyDescent="0.3">
      <c r="P801210" s="83"/>
    </row>
    <row r="801211" spans="16:16" x14ac:dyDescent="0.3">
      <c r="P801211" s="83"/>
    </row>
    <row r="801212" spans="16:16" x14ac:dyDescent="0.3">
      <c r="P801212" s="83"/>
    </row>
    <row r="801213" spans="16:16" x14ac:dyDescent="0.3">
      <c r="P801213" s="83"/>
    </row>
    <row r="801214" spans="16:16" x14ac:dyDescent="0.3">
      <c r="P801214" s="83"/>
    </row>
    <row r="801215" spans="16:16" x14ac:dyDescent="0.3">
      <c r="P801215" s="83"/>
    </row>
    <row r="801216" spans="16:16" x14ac:dyDescent="0.3">
      <c r="P801216" s="83"/>
    </row>
    <row r="801217" spans="16:16" x14ac:dyDescent="0.3">
      <c r="P801217" s="83"/>
    </row>
    <row r="801218" spans="16:16" x14ac:dyDescent="0.3">
      <c r="P801218" s="83"/>
    </row>
    <row r="801219" spans="16:16" x14ac:dyDescent="0.3">
      <c r="P801219" s="83"/>
    </row>
    <row r="801220" spans="16:16" x14ac:dyDescent="0.3">
      <c r="P801220" s="83"/>
    </row>
    <row r="801221" spans="16:16" x14ac:dyDescent="0.3">
      <c r="P801221" s="83"/>
    </row>
    <row r="801222" spans="16:16" x14ac:dyDescent="0.3">
      <c r="P801222" s="83"/>
    </row>
    <row r="801223" spans="16:16" x14ac:dyDescent="0.3">
      <c r="P801223" s="83"/>
    </row>
    <row r="801224" spans="16:16" x14ac:dyDescent="0.3">
      <c r="P801224" s="83"/>
    </row>
    <row r="801225" spans="16:16" x14ac:dyDescent="0.3">
      <c r="P801225" s="83"/>
    </row>
    <row r="801226" spans="16:16" x14ac:dyDescent="0.3">
      <c r="P801226" s="83"/>
    </row>
    <row r="801227" spans="16:16" x14ac:dyDescent="0.3">
      <c r="P801227" s="83"/>
    </row>
    <row r="801228" spans="16:16" x14ac:dyDescent="0.3">
      <c r="P801228" s="83"/>
    </row>
    <row r="801229" spans="16:16" x14ac:dyDescent="0.3">
      <c r="P801229" s="83"/>
    </row>
    <row r="801230" spans="16:16" x14ac:dyDescent="0.3">
      <c r="P801230" s="83"/>
    </row>
    <row r="801231" spans="16:16" x14ac:dyDescent="0.3">
      <c r="P801231" s="83"/>
    </row>
    <row r="801232" spans="16:16" x14ac:dyDescent="0.3">
      <c r="P801232" s="83"/>
    </row>
    <row r="801233" spans="16:16" x14ac:dyDescent="0.3">
      <c r="P801233" s="83"/>
    </row>
    <row r="801234" spans="16:16" x14ac:dyDescent="0.3">
      <c r="P801234" s="83"/>
    </row>
    <row r="801235" spans="16:16" x14ac:dyDescent="0.3">
      <c r="P801235" s="83"/>
    </row>
    <row r="801236" spans="16:16" x14ac:dyDescent="0.3">
      <c r="P801236" s="83"/>
    </row>
    <row r="801237" spans="16:16" x14ac:dyDescent="0.3">
      <c r="P801237" s="83"/>
    </row>
    <row r="801238" spans="16:16" x14ac:dyDescent="0.3">
      <c r="P801238" s="83"/>
    </row>
    <row r="801239" spans="16:16" x14ac:dyDescent="0.3">
      <c r="P801239" s="83"/>
    </row>
    <row r="801240" spans="16:16" x14ac:dyDescent="0.3">
      <c r="P801240" s="83"/>
    </row>
    <row r="801241" spans="16:16" x14ac:dyDescent="0.3">
      <c r="P801241" s="83"/>
    </row>
    <row r="801242" spans="16:16" x14ac:dyDescent="0.3">
      <c r="P801242" s="83"/>
    </row>
    <row r="801243" spans="16:16" x14ac:dyDescent="0.3">
      <c r="P801243" s="83"/>
    </row>
    <row r="801244" spans="16:16" x14ac:dyDescent="0.3">
      <c r="P801244" s="83"/>
    </row>
    <row r="801245" spans="16:16" x14ac:dyDescent="0.3">
      <c r="P801245" s="83"/>
    </row>
    <row r="801246" spans="16:16" x14ac:dyDescent="0.3">
      <c r="P801246" s="83"/>
    </row>
    <row r="801247" spans="16:16" x14ac:dyDescent="0.3">
      <c r="P801247" s="83"/>
    </row>
    <row r="801248" spans="16:16" x14ac:dyDescent="0.3">
      <c r="P801248" s="83"/>
    </row>
    <row r="801249" spans="16:16" x14ac:dyDescent="0.3">
      <c r="P801249" s="83"/>
    </row>
    <row r="801250" spans="16:16" x14ac:dyDescent="0.3">
      <c r="P801250" s="83"/>
    </row>
    <row r="801251" spans="16:16" x14ac:dyDescent="0.3">
      <c r="P801251" s="83"/>
    </row>
    <row r="801252" spans="16:16" x14ac:dyDescent="0.3">
      <c r="P801252" s="83"/>
    </row>
    <row r="801253" spans="16:16" x14ac:dyDescent="0.3">
      <c r="P801253" s="83"/>
    </row>
    <row r="801254" spans="16:16" x14ac:dyDescent="0.3">
      <c r="P801254" s="83"/>
    </row>
    <row r="801255" spans="16:16" x14ac:dyDescent="0.3">
      <c r="P801255" s="83"/>
    </row>
    <row r="801256" spans="16:16" x14ac:dyDescent="0.3">
      <c r="P801256" s="83"/>
    </row>
    <row r="801257" spans="16:16" x14ac:dyDescent="0.3">
      <c r="P801257" s="83"/>
    </row>
    <row r="801258" spans="16:16" x14ac:dyDescent="0.3">
      <c r="P801258" s="83"/>
    </row>
    <row r="801259" spans="16:16" x14ac:dyDescent="0.3">
      <c r="P801259" s="83"/>
    </row>
    <row r="801260" spans="16:16" x14ac:dyDescent="0.3">
      <c r="P801260" s="83"/>
    </row>
    <row r="801261" spans="16:16" x14ac:dyDescent="0.3">
      <c r="P801261" s="83"/>
    </row>
    <row r="801262" spans="16:16" x14ac:dyDescent="0.3">
      <c r="P801262" s="83"/>
    </row>
    <row r="801263" spans="16:16" x14ac:dyDescent="0.3">
      <c r="P801263" s="83"/>
    </row>
    <row r="801264" spans="16:16" x14ac:dyDescent="0.3">
      <c r="P801264" s="83"/>
    </row>
    <row r="801265" spans="16:16" x14ac:dyDescent="0.3">
      <c r="P801265" s="83"/>
    </row>
    <row r="801266" spans="16:16" x14ac:dyDescent="0.3">
      <c r="P801266" s="83"/>
    </row>
    <row r="801267" spans="16:16" x14ac:dyDescent="0.3">
      <c r="P801267" s="83"/>
    </row>
    <row r="801268" spans="16:16" x14ac:dyDescent="0.3">
      <c r="P801268" s="83"/>
    </row>
    <row r="801269" spans="16:16" x14ac:dyDescent="0.3">
      <c r="P801269" s="83"/>
    </row>
    <row r="801270" spans="16:16" x14ac:dyDescent="0.3">
      <c r="P801270" s="83"/>
    </row>
    <row r="801271" spans="16:16" x14ac:dyDescent="0.3">
      <c r="P801271" s="83"/>
    </row>
    <row r="801272" spans="16:16" x14ac:dyDescent="0.3">
      <c r="P801272" s="83"/>
    </row>
    <row r="801273" spans="16:16" x14ac:dyDescent="0.3">
      <c r="P801273" s="83"/>
    </row>
    <row r="801274" spans="16:16" x14ac:dyDescent="0.3">
      <c r="P801274" s="83"/>
    </row>
    <row r="801275" spans="16:16" x14ac:dyDescent="0.3">
      <c r="P801275" s="83"/>
    </row>
    <row r="801276" spans="16:16" x14ac:dyDescent="0.3">
      <c r="P801276" s="83"/>
    </row>
    <row r="801277" spans="16:16" x14ac:dyDescent="0.3">
      <c r="P801277" s="83"/>
    </row>
    <row r="801278" spans="16:16" x14ac:dyDescent="0.3">
      <c r="P801278" s="83"/>
    </row>
    <row r="801279" spans="16:16" x14ac:dyDescent="0.3">
      <c r="P801279" s="83"/>
    </row>
    <row r="801280" spans="16:16" x14ac:dyDescent="0.3">
      <c r="P801280" s="83"/>
    </row>
    <row r="801281" spans="16:16" x14ac:dyDescent="0.3">
      <c r="P801281" s="83"/>
    </row>
    <row r="801282" spans="16:16" x14ac:dyDescent="0.3">
      <c r="P801282" s="83"/>
    </row>
    <row r="801283" spans="16:16" x14ac:dyDescent="0.3">
      <c r="P801283" s="83"/>
    </row>
    <row r="801284" spans="16:16" x14ac:dyDescent="0.3">
      <c r="P801284" s="83"/>
    </row>
    <row r="801285" spans="16:16" x14ac:dyDescent="0.3">
      <c r="P801285" s="83"/>
    </row>
    <row r="801286" spans="16:16" x14ac:dyDescent="0.3">
      <c r="P801286" s="83"/>
    </row>
    <row r="801287" spans="16:16" x14ac:dyDescent="0.3">
      <c r="P801287" s="83"/>
    </row>
    <row r="801288" spans="16:16" x14ac:dyDescent="0.3">
      <c r="P801288" s="83"/>
    </row>
    <row r="801289" spans="16:16" x14ac:dyDescent="0.3">
      <c r="P801289" s="83"/>
    </row>
    <row r="801290" spans="16:16" x14ac:dyDescent="0.3">
      <c r="P801290" s="83"/>
    </row>
    <row r="801291" spans="16:16" x14ac:dyDescent="0.3">
      <c r="P801291" s="83"/>
    </row>
    <row r="801292" spans="16:16" x14ac:dyDescent="0.3">
      <c r="P801292" s="83"/>
    </row>
    <row r="801293" spans="16:16" x14ac:dyDescent="0.3">
      <c r="P801293" s="83"/>
    </row>
    <row r="801294" spans="16:16" x14ac:dyDescent="0.3">
      <c r="P801294" s="83"/>
    </row>
    <row r="801295" spans="16:16" x14ac:dyDescent="0.3">
      <c r="P801295" s="83"/>
    </row>
    <row r="801296" spans="16:16" x14ac:dyDescent="0.3">
      <c r="P801296" s="83"/>
    </row>
    <row r="801297" spans="16:16" x14ac:dyDescent="0.3">
      <c r="P801297" s="83"/>
    </row>
    <row r="801298" spans="16:16" x14ac:dyDescent="0.3">
      <c r="P801298" s="83"/>
    </row>
    <row r="801299" spans="16:16" x14ac:dyDescent="0.3">
      <c r="P801299" s="83"/>
    </row>
    <row r="801300" spans="16:16" x14ac:dyDescent="0.3">
      <c r="P801300" s="83"/>
    </row>
    <row r="801301" spans="16:16" x14ac:dyDescent="0.3">
      <c r="P801301" s="83"/>
    </row>
    <row r="801302" spans="16:16" x14ac:dyDescent="0.3">
      <c r="P801302" s="83"/>
    </row>
    <row r="801303" spans="16:16" x14ac:dyDescent="0.3">
      <c r="P801303" s="83"/>
    </row>
    <row r="801304" spans="16:16" x14ac:dyDescent="0.3">
      <c r="P801304" s="83"/>
    </row>
    <row r="801305" spans="16:16" x14ac:dyDescent="0.3">
      <c r="P801305" s="83"/>
    </row>
    <row r="801306" spans="16:16" x14ac:dyDescent="0.3">
      <c r="P801306" s="83"/>
    </row>
    <row r="801307" spans="16:16" x14ac:dyDescent="0.3">
      <c r="P801307" s="83"/>
    </row>
    <row r="801308" spans="16:16" x14ac:dyDescent="0.3">
      <c r="P801308" s="83"/>
    </row>
    <row r="801309" spans="16:16" x14ac:dyDescent="0.3">
      <c r="P801309" s="83"/>
    </row>
    <row r="801310" spans="16:16" x14ac:dyDescent="0.3">
      <c r="P801310" s="83"/>
    </row>
    <row r="801311" spans="16:16" x14ac:dyDescent="0.3">
      <c r="P801311" s="83"/>
    </row>
    <row r="801312" spans="16:16" x14ac:dyDescent="0.3">
      <c r="P801312" s="83"/>
    </row>
    <row r="801313" spans="16:16" x14ac:dyDescent="0.3">
      <c r="P801313" s="83"/>
    </row>
    <row r="801314" spans="16:16" x14ac:dyDescent="0.3">
      <c r="P801314" s="83"/>
    </row>
    <row r="801315" spans="16:16" x14ac:dyDescent="0.3">
      <c r="P801315" s="83"/>
    </row>
    <row r="801316" spans="16:16" x14ac:dyDescent="0.3">
      <c r="P801316" s="83"/>
    </row>
    <row r="801317" spans="16:16" x14ac:dyDescent="0.3">
      <c r="P801317" s="83"/>
    </row>
    <row r="801318" spans="16:16" x14ac:dyDescent="0.3">
      <c r="P801318" s="83"/>
    </row>
    <row r="801319" spans="16:16" x14ac:dyDescent="0.3">
      <c r="P801319" s="83"/>
    </row>
    <row r="801320" spans="16:16" x14ac:dyDescent="0.3">
      <c r="P801320" s="83"/>
    </row>
    <row r="801321" spans="16:16" x14ac:dyDescent="0.3">
      <c r="P801321" s="83"/>
    </row>
    <row r="801322" spans="16:16" x14ac:dyDescent="0.3">
      <c r="P801322" s="83"/>
    </row>
    <row r="801323" spans="16:16" x14ac:dyDescent="0.3">
      <c r="P801323" s="83"/>
    </row>
    <row r="801324" spans="16:16" x14ac:dyDescent="0.3">
      <c r="P801324" s="83"/>
    </row>
    <row r="801325" spans="16:16" x14ac:dyDescent="0.3">
      <c r="P801325" s="83"/>
    </row>
    <row r="801326" spans="16:16" x14ac:dyDescent="0.3">
      <c r="P801326" s="83"/>
    </row>
    <row r="801327" spans="16:16" x14ac:dyDescent="0.3">
      <c r="P801327" s="83"/>
    </row>
    <row r="801328" spans="16:16" x14ac:dyDescent="0.3">
      <c r="P801328" s="83"/>
    </row>
    <row r="801329" spans="16:16" x14ac:dyDescent="0.3">
      <c r="P801329" s="83"/>
    </row>
    <row r="801330" spans="16:16" x14ac:dyDescent="0.3">
      <c r="P801330" s="83"/>
    </row>
    <row r="801331" spans="16:16" x14ac:dyDescent="0.3">
      <c r="P801331" s="83"/>
    </row>
    <row r="801332" spans="16:16" x14ac:dyDescent="0.3">
      <c r="P801332" s="83"/>
    </row>
    <row r="801333" spans="16:16" x14ac:dyDescent="0.3">
      <c r="P801333" s="83"/>
    </row>
    <row r="801334" spans="16:16" x14ac:dyDescent="0.3">
      <c r="P801334" s="83"/>
    </row>
    <row r="801335" spans="16:16" x14ac:dyDescent="0.3">
      <c r="P801335" s="83"/>
    </row>
    <row r="801336" spans="16:16" x14ac:dyDescent="0.3">
      <c r="P801336" s="83"/>
    </row>
    <row r="801337" spans="16:16" x14ac:dyDescent="0.3">
      <c r="P801337" s="83"/>
    </row>
    <row r="801338" spans="16:16" x14ac:dyDescent="0.3">
      <c r="P801338" s="83"/>
    </row>
    <row r="801339" spans="16:16" x14ac:dyDescent="0.3">
      <c r="P801339" s="83"/>
    </row>
    <row r="801340" spans="16:16" x14ac:dyDescent="0.3">
      <c r="P801340" s="83"/>
    </row>
    <row r="801341" spans="16:16" x14ac:dyDescent="0.3">
      <c r="P801341" s="83"/>
    </row>
    <row r="801342" spans="16:16" x14ac:dyDescent="0.3">
      <c r="P801342" s="83"/>
    </row>
    <row r="801343" spans="16:16" x14ac:dyDescent="0.3">
      <c r="P801343" s="83"/>
    </row>
    <row r="801344" spans="16:16" x14ac:dyDescent="0.3">
      <c r="P801344" s="83"/>
    </row>
    <row r="801345" spans="16:16" x14ac:dyDescent="0.3">
      <c r="P801345" s="83"/>
    </row>
    <row r="801346" spans="16:16" x14ac:dyDescent="0.3">
      <c r="P801346" s="83"/>
    </row>
    <row r="801347" spans="16:16" x14ac:dyDescent="0.3">
      <c r="P801347" s="83"/>
    </row>
    <row r="801348" spans="16:16" x14ac:dyDescent="0.3">
      <c r="P801348" s="83"/>
    </row>
    <row r="801349" spans="16:16" x14ac:dyDescent="0.3">
      <c r="P801349" s="83"/>
    </row>
    <row r="801350" spans="16:16" x14ac:dyDescent="0.3">
      <c r="P801350" s="83"/>
    </row>
    <row r="801351" spans="16:16" x14ac:dyDescent="0.3">
      <c r="P801351" s="83"/>
    </row>
    <row r="801352" spans="16:16" x14ac:dyDescent="0.3">
      <c r="P801352" s="83"/>
    </row>
    <row r="801353" spans="16:16" x14ac:dyDescent="0.3">
      <c r="P801353" s="83"/>
    </row>
    <row r="801354" spans="16:16" x14ac:dyDescent="0.3">
      <c r="P801354" s="83"/>
    </row>
    <row r="801355" spans="16:16" x14ac:dyDescent="0.3">
      <c r="P801355" s="83"/>
    </row>
    <row r="801356" spans="16:16" x14ac:dyDescent="0.3">
      <c r="P801356" s="83"/>
    </row>
    <row r="801357" spans="16:16" x14ac:dyDescent="0.3">
      <c r="P801357" s="83"/>
    </row>
    <row r="801358" spans="16:16" x14ac:dyDescent="0.3">
      <c r="P801358" s="83"/>
    </row>
    <row r="801359" spans="16:16" x14ac:dyDescent="0.3">
      <c r="P801359" s="83"/>
    </row>
    <row r="801360" spans="16:16" x14ac:dyDescent="0.3">
      <c r="P801360" s="83"/>
    </row>
    <row r="801361" spans="16:16" x14ac:dyDescent="0.3">
      <c r="P801361" s="83"/>
    </row>
    <row r="801362" spans="16:16" x14ac:dyDescent="0.3">
      <c r="P801362" s="83"/>
    </row>
    <row r="801363" spans="16:16" x14ac:dyDescent="0.3">
      <c r="P801363" s="83"/>
    </row>
    <row r="801364" spans="16:16" x14ac:dyDescent="0.3">
      <c r="P801364" s="83"/>
    </row>
    <row r="801365" spans="16:16" x14ac:dyDescent="0.3">
      <c r="P801365" s="83"/>
    </row>
    <row r="801366" spans="16:16" x14ac:dyDescent="0.3">
      <c r="P801366" s="83"/>
    </row>
    <row r="801367" spans="16:16" x14ac:dyDescent="0.3">
      <c r="P801367" s="83"/>
    </row>
    <row r="801368" spans="16:16" x14ac:dyDescent="0.3">
      <c r="P801368" s="83"/>
    </row>
    <row r="801369" spans="16:16" x14ac:dyDescent="0.3">
      <c r="P801369" s="83"/>
    </row>
    <row r="801370" spans="16:16" x14ac:dyDescent="0.3">
      <c r="P801370" s="83"/>
    </row>
    <row r="801371" spans="16:16" x14ac:dyDescent="0.3">
      <c r="P801371" s="83"/>
    </row>
    <row r="801372" spans="16:16" x14ac:dyDescent="0.3">
      <c r="P801372" s="83"/>
    </row>
    <row r="801373" spans="16:16" x14ac:dyDescent="0.3">
      <c r="P801373" s="83"/>
    </row>
    <row r="801374" spans="16:16" x14ac:dyDescent="0.3">
      <c r="P801374" s="83"/>
    </row>
    <row r="801375" spans="16:16" x14ac:dyDescent="0.3">
      <c r="P801375" s="83"/>
    </row>
    <row r="801376" spans="16:16" x14ac:dyDescent="0.3">
      <c r="P801376" s="83"/>
    </row>
    <row r="801377" spans="16:16" x14ac:dyDescent="0.3">
      <c r="P801377" s="83"/>
    </row>
    <row r="801378" spans="16:16" x14ac:dyDescent="0.3">
      <c r="P801378" s="83"/>
    </row>
    <row r="801379" spans="16:16" x14ac:dyDescent="0.3">
      <c r="P801379" s="83"/>
    </row>
    <row r="801380" spans="16:16" x14ac:dyDescent="0.3">
      <c r="P801380" s="83"/>
    </row>
    <row r="801381" spans="16:16" x14ac:dyDescent="0.3">
      <c r="P801381" s="83"/>
    </row>
    <row r="801382" spans="16:16" x14ac:dyDescent="0.3">
      <c r="P801382" s="83"/>
    </row>
    <row r="801383" spans="16:16" x14ac:dyDescent="0.3">
      <c r="P801383" s="83"/>
    </row>
    <row r="801384" spans="16:16" x14ac:dyDescent="0.3">
      <c r="P801384" s="83"/>
    </row>
    <row r="801385" spans="16:16" x14ac:dyDescent="0.3">
      <c r="P801385" s="83"/>
    </row>
    <row r="801386" spans="16:16" x14ac:dyDescent="0.3">
      <c r="P801386" s="83"/>
    </row>
    <row r="801387" spans="16:16" x14ac:dyDescent="0.3">
      <c r="P801387" s="83"/>
    </row>
    <row r="801388" spans="16:16" x14ac:dyDescent="0.3">
      <c r="P801388" s="83"/>
    </row>
    <row r="801389" spans="16:16" x14ac:dyDescent="0.3">
      <c r="P801389" s="83"/>
    </row>
    <row r="801390" spans="16:16" x14ac:dyDescent="0.3">
      <c r="P801390" s="83"/>
    </row>
    <row r="801391" spans="16:16" x14ac:dyDescent="0.3">
      <c r="P801391" s="83"/>
    </row>
    <row r="801392" spans="16:16" x14ac:dyDescent="0.3">
      <c r="P801392" s="83"/>
    </row>
    <row r="801393" spans="16:16" x14ac:dyDescent="0.3">
      <c r="P801393" s="83"/>
    </row>
    <row r="801394" spans="16:16" x14ac:dyDescent="0.3">
      <c r="P801394" s="83"/>
    </row>
    <row r="801395" spans="16:16" x14ac:dyDescent="0.3">
      <c r="P801395" s="83"/>
    </row>
    <row r="801396" spans="16:16" x14ac:dyDescent="0.3">
      <c r="P801396" s="83"/>
    </row>
    <row r="801397" spans="16:16" x14ac:dyDescent="0.3">
      <c r="P801397" s="83"/>
    </row>
    <row r="801398" spans="16:16" x14ac:dyDescent="0.3">
      <c r="P801398" s="83"/>
    </row>
    <row r="801399" spans="16:16" x14ac:dyDescent="0.3">
      <c r="P801399" s="83"/>
    </row>
    <row r="801400" spans="16:16" x14ac:dyDescent="0.3">
      <c r="P801400" s="83"/>
    </row>
    <row r="801401" spans="16:16" x14ac:dyDescent="0.3">
      <c r="P801401" s="83"/>
    </row>
    <row r="801402" spans="16:16" x14ac:dyDescent="0.3">
      <c r="P801402" s="83"/>
    </row>
    <row r="801403" spans="16:16" x14ac:dyDescent="0.3">
      <c r="P801403" s="83"/>
    </row>
    <row r="801404" spans="16:16" x14ac:dyDescent="0.3">
      <c r="P801404" s="83"/>
    </row>
    <row r="801405" spans="16:16" x14ac:dyDescent="0.3">
      <c r="P801405" s="83"/>
    </row>
    <row r="801406" spans="16:16" x14ac:dyDescent="0.3">
      <c r="P801406" s="83"/>
    </row>
    <row r="801407" spans="16:16" x14ac:dyDescent="0.3">
      <c r="P801407" s="83"/>
    </row>
    <row r="801408" spans="16:16" x14ac:dyDescent="0.3">
      <c r="P801408" s="83"/>
    </row>
    <row r="801409" spans="16:16" x14ac:dyDescent="0.3">
      <c r="P801409" s="83"/>
    </row>
    <row r="801410" spans="16:16" x14ac:dyDescent="0.3">
      <c r="P801410" s="83"/>
    </row>
    <row r="801411" spans="16:16" x14ac:dyDescent="0.3">
      <c r="P801411" s="83"/>
    </row>
    <row r="801412" spans="16:16" x14ac:dyDescent="0.3">
      <c r="P801412" s="83"/>
    </row>
    <row r="801413" spans="16:16" x14ac:dyDescent="0.3">
      <c r="P801413" s="83"/>
    </row>
    <row r="801414" spans="16:16" x14ac:dyDescent="0.3">
      <c r="P801414" s="83"/>
    </row>
    <row r="801415" spans="16:16" x14ac:dyDescent="0.3">
      <c r="P801415" s="83"/>
    </row>
    <row r="801416" spans="16:16" x14ac:dyDescent="0.3">
      <c r="P801416" s="83"/>
    </row>
    <row r="801417" spans="16:16" x14ac:dyDescent="0.3">
      <c r="P801417" s="83"/>
    </row>
    <row r="801418" spans="16:16" x14ac:dyDescent="0.3">
      <c r="P801418" s="83"/>
    </row>
    <row r="801419" spans="16:16" x14ac:dyDescent="0.3">
      <c r="P801419" s="83"/>
    </row>
    <row r="801420" spans="16:16" x14ac:dyDescent="0.3">
      <c r="P801420" s="83"/>
    </row>
    <row r="801421" spans="16:16" x14ac:dyDescent="0.3">
      <c r="P801421" s="83"/>
    </row>
    <row r="801422" spans="16:16" x14ac:dyDescent="0.3">
      <c r="P801422" s="83"/>
    </row>
    <row r="801423" spans="16:16" x14ac:dyDescent="0.3">
      <c r="P801423" s="83"/>
    </row>
    <row r="801424" spans="16:16" x14ac:dyDescent="0.3">
      <c r="P801424" s="83"/>
    </row>
    <row r="801425" spans="16:16" x14ac:dyDescent="0.3">
      <c r="P801425" s="83"/>
    </row>
    <row r="801426" spans="16:16" x14ac:dyDescent="0.3">
      <c r="P801426" s="83"/>
    </row>
    <row r="801427" spans="16:16" x14ac:dyDescent="0.3">
      <c r="P801427" s="83"/>
    </row>
    <row r="801428" spans="16:16" x14ac:dyDescent="0.3">
      <c r="P801428" s="83"/>
    </row>
    <row r="801429" spans="16:16" x14ac:dyDescent="0.3">
      <c r="P801429" s="83"/>
    </row>
    <row r="801430" spans="16:16" x14ac:dyDescent="0.3">
      <c r="P801430" s="83"/>
    </row>
    <row r="801431" spans="16:16" x14ac:dyDescent="0.3">
      <c r="P801431" s="83"/>
    </row>
    <row r="801432" spans="16:16" x14ac:dyDescent="0.3">
      <c r="P801432" s="83"/>
    </row>
    <row r="801433" spans="16:16" x14ac:dyDescent="0.3">
      <c r="P801433" s="83"/>
    </row>
    <row r="801434" spans="16:16" x14ac:dyDescent="0.3">
      <c r="P801434" s="83"/>
    </row>
    <row r="801435" spans="16:16" x14ac:dyDescent="0.3">
      <c r="P801435" s="83"/>
    </row>
    <row r="801436" spans="16:16" x14ac:dyDescent="0.3">
      <c r="P801436" s="83"/>
    </row>
    <row r="801437" spans="16:16" x14ac:dyDescent="0.3">
      <c r="P801437" s="83"/>
    </row>
    <row r="801438" spans="16:16" x14ac:dyDescent="0.3">
      <c r="P801438" s="83"/>
    </row>
    <row r="801439" spans="16:16" x14ac:dyDescent="0.3">
      <c r="P801439" s="83"/>
    </row>
    <row r="801440" spans="16:16" x14ac:dyDescent="0.3">
      <c r="P801440" s="83"/>
    </row>
    <row r="801441" spans="16:16" x14ac:dyDescent="0.3">
      <c r="P801441" s="83"/>
    </row>
    <row r="801442" spans="16:16" x14ac:dyDescent="0.3">
      <c r="P801442" s="83"/>
    </row>
    <row r="801443" spans="16:16" x14ac:dyDescent="0.3">
      <c r="P801443" s="83"/>
    </row>
    <row r="801444" spans="16:16" x14ac:dyDescent="0.3">
      <c r="P801444" s="83"/>
    </row>
    <row r="801445" spans="16:16" x14ac:dyDescent="0.3">
      <c r="P801445" s="83"/>
    </row>
    <row r="801446" spans="16:16" x14ac:dyDescent="0.3">
      <c r="P801446" s="83"/>
    </row>
    <row r="801447" spans="16:16" x14ac:dyDescent="0.3">
      <c r="P801447" s="83"/>
    </row>
    <row r="801448" spans="16:16" x14ac:dyDescent="0.3">
      <c r="P801448" s="83"/>
    </row>
    <row r="801449" spans="16:16" x14ac:dyDescent="0.3">
      <c r="P801449" s="83"/>
    </row>
    <row r="801450" spans="16:16" x14ac:dyDescent="0.3">
      <c r="P801450" s="83"/>
    </row>
    <row r="801451" spans="16:16" x14ac:dyDescent="0.3">
      <c r="P801451" s="83"/>
    </row>
    <row r="801452" spans="16:16" x14ac:dyDescent="0.3">
      <c r="P801452" s="83"/>
    </row>
    <row r="801453" spans="16:16" x14ac:dyDescent="0.3">
      <c r="P801453" s="83"/>
    </row>
    <row r="801454" spans="16:16" x14ac:dyDescent="0.3">
      <c r="P801454" s="83"/>
    </row>
    <row r="801455" spans="16:16" x14ac:dyDescent="0.3">
      <c r="P801455" s="83"/>
    </row>
    <row r="801456" spans="16:16" x14ac:dyDescent="0.3">
      <c r="P801456" s="83"/>
    </row>
    <row r="801457" spans="16:16" x14ac:dyDescent="0.3">
      <c r="P801457" s="83"/>
    </row>
    <row r="801458" spans="16:16" x14ac:dyDescent="0.3">
      <c r="P801458" s="83"/>
    </row>
    <row r="801459" spans="16:16" x14ac:dyDescent="0.3">
      <c r="P801459" s="83"/>
    </row>
    <row r="801460" spans="16:16" x14ac:dyDescent="0.3">
      <c r="P801460" s="83"/>
    </row>
    <row r="801461" spans="16:16" x14ac:dyDescent="0.3">
      <c r="P801461" s="83"/>
    </row>
    <row r="801462" spans="16:16" x14ac:dyDescent="0.3">
      <c r="P801462" s="83"/>
    </row>
    <row r="801463" spans="16:16" x14ac:dyDescent="0.3">
      <c r="P801463" s="83"/>
    </row>
    <row r="801464" spans="16:16" x14ac:dyDescent="0.3">
      <c r="P801464" s="83"/>
    </row>
    <row r="801465" spans="16:16" x14ac:dyDescent="0.3">
      <c r="P801465" s="83"/>
    </row>
    <row r="801466" spans="16:16" x14ac:dyDescent="0.3">
      <c r="P801466" s="83"/>
    </row>
    <row r="801467" spans="16:16" x14ac:dyDescent="0.3">
      <c r="P801467" s="83"/>
    </row>
    <row r="801468" spans="16:16" x14ac:dyDescent="0.3">
      <c r="P801468" s="83"/>
    </row>
    <row r="801469" spans="16:16" x14ac:dyDescent="0.3">
      <c r="P801469" s="83"/>
    </row>
    <row r="801470" spans="16:16" x14ac:dyDescent="0.3">
      <c r="P801470" s="83"/>
    </row>
    <row r="801471" spans="16:16" x14ac:dyDescent="0.3">
      <c r="P801471" s="83"/>
    </row>
    <row r="801472" spans="16:16" x14ac:dyDescent="0.3">
      <c r="P801472" s="83"/>
    </row>
    <row r="801473" spans="16:16" x14ac:dyDescent="0.3">
      <c r="P801473" s="83"/>
    </row>
    <row r="801474" spans="16:16" x14ac:dyDescent="0.3">
      <c r="P801474" s="83"/>
    </row>
    <row r="801475" spans="16:16" x14ac:dyDescent="0.3">
      <c r="P801475" s="83"/>
    </row>
    <row r="801476" spans="16:16" x14ac:dyDescent="0.3">
      <c r="P801476" s="83"/>
    </row>
    <row r="801477" spans="16:16" x14ac:dyDescent="0.3">
      <c r="P801477" s="83"/>
    </row>
    <row r="801478" spans="16:16" x14ac:dyDescent="0.3">
      <c r="P801478" s="83"/>
    </row>
    <row r="801479" spans="16:16" x14ac:dyDescent="0.3">
      <c r="P801479" s="83"/>
    </row>
    <row r="801480" spans="16:16" x14ac:dyDescent="0.3">
      <c r="P801480" s="83"/>
    </row>
    <row r="801481" spans="16:16" x14ac:dyDescent="0.3">
      <c r="P801481" s="83"/>
    </row>
    <row r="801482" spans="16:16" x14ac:dyDescent="0.3">
      <c r="P801482" s="83"/>
    </row>
    <row r="801483" spans="16:16" x14ac:dyDescent="0.3">
      <c r="P801483" s="83"/>
    </row>
    <row r="801484" spans="16:16" x14ac:dyDescent="0.3">
      <c r="P801484" s="83"/>
    </row>
    <row r="801485" spans="16:16" x14ac:dyDescent="0.3">
      <c r="P801485" s="83"/>
    </row>
    <row r="801486" spans="16:16" x14ac:dyDescent="0.3">
      <c r="P801486" s="83"/>
    </row>
    <row r="801487" spans="16:16" x14ac:dyDescent="0.3">
      <c r="P801487" s="83"/>
    </row>
    <row r="801488" spans="16:16" x14ac:dyDescent="0.3">
      <c r="P801488" s="83"/>
    </row>
    <row r="801489" spans="16:16" x14ac:dyDescent="0.3">
      <c r="P801489" s="83"/>
    </row>
    <row r="801490" spans="16:16" x14ac:dyDescent="0.3">
      <c r="P801490" s="83"/>
    </row>
    <row r="801491" spans="16:16" x14ac:dyDescent="0.3">
      <c r="P801491" s="83"/>
    </row>
    <row r="801492" spans="16:16" x14ac:dyDescent="0.3">
      <c r="P801492" s="83"/>
    </row>
    <row r="801493" spans="16:16" x14ac:dyDescent="0.3">
      <c r="P801493" s="83"/>
    </row>
    <row r="801494" spans="16:16" x14ac:dyDescent="0.3">
      <c r="P801494" s="83"/>
    </row>
    <row r="801495" spans="16:16" x14ac:dyDescent="0.3">
      <c r="P801495" s="83"/>
    </row>
    <row r="801496" spans="16:16" x14ac:dyDescent="0.3">
      <c r="P801496" s="83"/>
    </row>
    <row r="801497" spans="16:16" x14ac:dyDescent="0.3">
      <c r="P801497" s="83"/>
    </row>
    <row r="801498" spans="16:16" x14ac:dyDescent="0.3">
      <c r="P801498" s="83"/>
    </row>
    <row r="801499" spans="16:16" x14ac:dyDescent="0.3">
      <c r="P801499" s="83"/>
    </row>
    <row r="801500" spans="16:16" x14ac:dyDescent="0.3">
      <c r="P801500" s="83"/>
    </row>
    <row r="801501" spans="16:16" x14ac:dyDescent="0.3">
      <c r="P801501" s="83"/>
    </row>
    <row r="801502" spans="16:16" x14ac:dyDescent="0.3">
      <c r="P801502" s="83"/>
    </row>
    <row r="801503" spans="16:16" x14ac:dyDescent="0.3">
      <c r="P801503" s="83"/>
    </row>
    <row r="801504" spans="16:16" x14ac:dyDescent="0.3">
      <c r="P801504" s="83"/>
    </row>
    <row r="801505" spans="16:16" x14ac:dyDescent="0.3">
      <c r="P801505" s="83"/>
    </row>
    <row r="801506" spans="16:16" x14ac:dyDescent="0.3">
      <c r="P801506" s="83"/>
    </row>
    <row r="801507" spans="16:16" x14ac:dyDescent="0.3">
      <c r="P801507" s="83"/>
    </row>
    <row r="801508" spans="16:16" x14ac:dyDescent="0.3">
      <c r="P801508" s="83"/>
    </row>
    <row r="801509" spans="16:16" x14ac:dyDescent="0.3">
      <c r="P801509" s="83"/>
    </row>
    <row r="801510" spans="16:16" x14ac:dyDescent="0.3">
      <c r="P801510" s="83"/>
    </row>
    <row r="801511" spans="16:16" x14ac:dyDescent="0.3">
      <c r="P801511" s="83"/>
    </row>
    <row r="801512" spans="16:16" x14ac:dyDescent="0.3">
      <c r="P801512" s="83"/>
    </row>
    <row r="801513" spans="16:16" x14ac:dyDescent="0.3">
      <c r="P801513" s="83"/>
    </row>
    <row r="801514" spans="16:16" x14ac:dyDescent="0.3">
      <c r="P801514" s="83"/>
    </row>
    <row r="801515" spans="16:16" x14ac:dyDescent="0.3">
      <c r="P801515" s="83"/>
    </row>
    <row r="801516" spans="16:16" x14ac:dyDescent="0.3">
      <c r="P801516" s="83"/>
    </row>
    <row r="801517" spans="16:16" x14ac:dyDescent="0.3">
      <c r="P801517" s="83"/>
    </row>
    <row r="801518" spans="16:16" x14ac:dyDescent="0.3">
      <c r="P801518" s="83"/>
    </row>
    <row r="801519" spans="16:16" x14ac:dyDescent="0.3">
      <c r="P801519" s="83"/>
    </row>
    <row r="801520" spans="16:16" x14ac:dyDescent="0.3">
      <c r="P801520" s="83"/>
    </row>
    <row r="801521" spans="16:16" x14ac:dyDescent="0.3">
      <c r="P801521" s="83"/>
    </row>
    <row r="801522" spans="16:16" x14ac:dyDescent="0.3">
      <c r="P801522" s="83"/>
    </row>
    <row r="801523" spans="16:16" x14ac:dyDescent="0.3">
      <c r="P801523" s="83"/>
    </row>
    <row r="801524" spans="16:16" x14ac:dyDescent="0.3">
      <c r="P801524" s="83"/>
    </row>
    <row r="801525" spans="16:16" x14ac:dyDescent="0.3">
      <c r="P801525" s="83"/>
    </row>
    <row r="801526" spans="16:16" x14ac:dyDescent="0.3">
      <c r="P801526" s="83"/>
    </row>
    <row r="801527" spans="16:16" x14ac:dyDescent="0.3">
      <c r="P801527" s="83"/>
    </row>
    <row r="801528" spans="16:16" x14ac:dyDescent="0.3">
      <c r="P801528" s="83"/>
    </row>
    <row r="801529" spans="16:16" x14ac:dyDescent="0.3">
      <c r="P801529" s="83"/>
    </row>
    <row r="801530" spans="16:16" x14ac:dyDescent="0.3">
      <c r="P801530" s="83"/>
    </row>
    <row r="801531" spans="16:16" x14ac:dyDescent="0.3">
      <c r="P801531" s="83"/>
    </row>
    <row r="801532" spans="16:16" x14ac:dyDescent="0.3">
      <c r="P801532" s="83"/>
    </row>
    <row r="801533" spans="16:16" x14ac:dyDescent="0.3">
      <c r="P801533" s="83"/>
    </row>
    <row r="801534" spans="16:16" x14ac:dyDescent="0.3">
      <c r="P801534" s="83"/>
    </row>
    <row r="801535" spans="16:16" x14ac:dyDescent="0.3">
      <c r="P801535" s="83"/>
    </row>
    <row r="801536" spans="16:16" x14ac:dyDescent="0.3">
      <c r="P801536" s="83"/>
    </row>
    <row r="801537" spans="16:16" x14ac:dyDescent="0.3">
      <c r="P801537" s="83"/>
    </row>
    <row r="801538" spans="16:16" x14ac:dyDescent="0.3">
      <c r="P801538" s="83"/>
    </row>
    <row r="801539" spans="16:16" x14ac:dyDescent="0.3">
      <c r="P801539" s="83"/>
    </row>
    <row r="801540" spans="16:16" x14ac:dyDescent="0.3">
      <c r="P801540" s="83"/>
    </row>
    <row r="801541" spans="16:16" x14ac:dyDescent="0.3">
      <c r="P801541" s="83"/>
    </row>
    <row r="801542" spans="16:16" x14ac:dyDescent="0.3">
      <c r="P801542" s="83"/>
    </row>
    <row r="801543" spans="16:16" x14ac:dyDescent="0.3">
      <c r="P801543" s="83"/>
    </row>
    <row r="801544" spans="16:16" x14ac:dyDescent="0.3">
      <c r="P801544" s="83"/>
    </row>
    <row r="801545" spans="16:16" x14ac:dyDescent="0.3">
      <c r="P801545" s="83"/>
    </row>
    <row r="801546" spans="16:16" x14ac:dyDescent="0.3">
      <c r="P801546" s="83"/>
    </row>
    <row r="801547" spans="16:16" x14ac:dyDescent="0.3">
      <c r="P801547" s="83"/>
    </row>
    <row r="801548" spans="16:16" x14ac:dyDescent="0.3">
      <c r="P801548" s="83"/>
    </row>
    <row r="801549" spans="16:16" x14ac:dyDescent="0.3">
      <c r="P801549" s="83"/>
    </row>
    <row r="801550" spans="16:16" x14ac:dyDescent="0.3">
      <c r="P801550" s="83"/>
    </row>
    <row r="801551" spans="16:16" x14ac:dyDescent="0.3">
      <c r="P801551" s="83"/>
    </row>
    <row r="801552" spans="16:16" x14ac:dyDescent="0.3">
      <c r="P801552" s="83"/>
    </row>
    <row r="801553" spans="16:16" x14ac:dyDescent="0.3">
      <c r="P801553" s="83"/>
    </row>
    <row r="801554" spans="16:16" x14ac:dyDescent="0.3">
      <c r="P801554" s="83"/>
    </row>
    <row r="801555" spans="16:16" x14ac:dyDescent="0.3">
      <c r="P801555" s="83"/>
    </row>
    <row r="801556" spans="16:16" x14ac:dyDescent="0.3">
      <c r="P801556" s="83"/>
    </row>
    <row r="801557" spans="16:16" x14ac:dyDescent="0.3">
      <c r="P801557" s="83"/>
    </row>
    <row r="801558" spans="16:16" x14ac:dyDescent="0.3">
      <c r="P801558" s="83"/>
    </row>
    <row r="801559" spans="16:16" x14ac:dyDescent="0.3">
      <c r="P801559" s="83"/>
    </row>
    <row r="801560" spans="16:16" x14ac:dyDescent="0.3">
      <c r="P801560" s="83"/>
    </row>
    <row r="801561" spans="16:16" x14ac:dyDescent="0.3">
      <c r="P801561" s="83"/>
    </row>
    <row r="801562" spans="16:16" x14ac:dyDescent="0.3">
      <c r="P801562" s="83"/>
    </row>
    <row r="801563" spans="16:16" x14ac:dyDescent="0.3">
      <c r="P801563" s="83"/>
    </row>
    <row r="801564" spans="16:16" x14ac:dyDescent="0.3">
      <c r="P801564" s="83"/>
    </row>
    <row r="801565" spans="16:16" x14ac:dyDescent="0.3">
      <c r="P801565" s="83"/>
    </row>
    <row r="801566" spans="16:16" x14ac:dyDescent="0.3">
      <c r="P801566" s="83"/>
    </row>
    <row r="801567" spans="16:16" x14ac:dyDescent="0.3">
      <c r="P801567" s="83"/>
    </row>
    <row r="801568" spans="16:16" x14ac:dyDescent="0.3">
      <c r="P801568" s="83"/>
    </row>
    <row r="801569" spans="16:16" x14ac:dyDescent="0.3">
      <c r="P801569" s="83"/>
    </row>
    <row r="801570" spans="16:16" x14ac:dyDescent="0.3">
      <c r="P801570" s="83"/>
    </row>
    <row r="801571" spans="16:16" x14ac:dyDescent="0.3">
      <c r="P801571" s="83"/>
    </row>
    <row r="801572" spans="16:16" x14ac:dyDescent="0.3">
      <c r="P801572" s="83"/>
    </row>
    <row r="801573" spans="16:16" x14ac:dyDescent="0.3">
      <c r="P801573" s="83"/>
    </row>
    <row r="801574" spans="16:16" x14ac:dyDescent="0.3">
      <c r="P801574" s="83"/>
    </row>
    <row r="801575" spans="16:16" x14ac:dyDescent="0.3">
      <c r="P801575" s="83"/>
    </row>
    <row r="801576" spans="16:16" x14ac:dyDescent="0.3">
      <c r="P801576" s="83"/>
    </row>
    <row r="801577" spans="16:16" x14ac:dyDescent="0.3">
      <c r="P801577" s="83"/>
    </row>
    <row r="801578" spans="16:16" x14ac:dyDescent="0.3">
      <c r="P801578" s="83"/>
    </row>
    <row r="801579" spans="16:16" x14ac:dyDescent="0.3">
      <c r="P801579" s="83"/>
    </row>
    <row r="801580" spans="16:16" x14ac:dyDescent="0.3">
      <c r="P801580" s="83"/>
    </row>
    <row r="801581" spans="16:16" x14ac:dyDescent="0.3">
      <c r="P801581" s="83"/>
    </row>
    <row r="801582" spans="16:16" x14ac:dyDescent="0.3">
      <c r="P801582" s="83"/>
    </row>
    <row r="801583" spans="16:16" x14ac:dyDescent="0.3">
      <c r="P801583" s="83"/>
    </row>
    <row r="801584" spans="16:16" x14ac:dyDescent="0.3">
      <c r="P801584" s="83"/>
    </row>
    <row r="801585" spans="16:16" x14ac:dyDescent="0.3">
      <c r="P801585" s="83"/>
    </row>
    <row r="801586" spans="16:16" x14ac:dyDescent="0.3">
      <c r="P801586" s="83"/>
    </row>
    <row r="801587" spans="16:16" x14ac:dyDescent="0.3">
      <c r="P801587" s="83"/>
    </row>
    <row r="801588" spans="16:16" x14ac:dyDescent="0.3">
      <c r="P801588" s="83"/>
    </row>
    <row r="801589" spans="16:16" x14ac:dyDescent="0.3">
      <c r="P801589" s="83"/>
    </row>
    <row r="801590" spans="16:16" x14ac:dyDescent="0.3">
      <c r="P801590" s="83"/>
    </row>
    <row r="801591" spans="16:16" x14ac:dyDescent="0.3">
      <c r="P801591" s="83"/>
    </row>
    <row r="801592" spans="16:16" x14ac:dyDescent="0.3">
      <c r="P801592" s="83"/>
    </row>
    <row r="801593" spans="16:16" x14ac:dyDescent="0.3">
      <c r="P801593" s="83"/>
    </row>
    <row r="801594" spans="16:16" x14ac:dyDescent="0.3">
      <c r="P801594" s="83"/>
    </row>
    <row r="801595" spans="16:16" x14ac:dyDescent="0.3">
      <c r="P801595" s="83"/>
    </row>
    <row r="801596" spans="16:16" x14ac:dyDescent="0.3">
      <c r="P801596" s="83"/>
    </row>
    <row r="801597" spans="16:16" x14ac:dyDescent="0.3">
      <c r="P801597" s="83"/>
    </row>
    <row r="801598" spans="16:16" x14ac:dyDescent="0.3">
      <c r="P801598" s="83"/>
    </row>
    <row r="801599" spans="16:16" x14ac:dyDescent="0.3">
      <c r="P801599" s="83"/>
    </row>
    <row r="801600" spans="16:16" x14ac:dyDescent="0.3">
      <c r="P801600" s="83"/>
    </row>
    <row r="801601" spans="16:16" x14ac:dyDescent="0.3">
      <c r="P801601" s="83"/>
    </row>
    <row r="801602" spans="16:16" x14ac:dyDescent="0.3">
      <c r="P801602" s="83"/>
    </row>
    <row r="801603" spans="16:16" x14ac:dyDescent="0.3">
      <c r="P801603" s="83"/>
    </row>
    <row r="801604" spans="16:16" x14ac:dyDescent="0.3">
      <c r="P801604" s="83"/>
    </row>
    <row r="801605" spans="16:16" x14ac:dyDescent="0.3">
      <c r="P801605" s="83"/>
    </row>
    <row r="801606" spans="16:16" x14ac:dyDescent="0.3">
      <c r="P801606" s="83"/>
    </row>
    <row r="801607" spans="16:16" x14ac:dyDescent="0.3">
      <c r="P801607" s="83"/>
    </row>
    <row r="801608" spans="16:16" x14ac:dyDescent="0.3">
      <c r="P801608" s="83"/>
    </row>
    <row r="801609" spans="16:16" x14ac:dyDescent="0.3">
      <c r="P801609" s="83"/>
    </row>
    <row r="801610" spans="16:16" x14ac:dyDescent="0.3">
      <c r="P801610" s="83"/>
    </row>
    <row r="801611" spans="16:16" x14ac:dyDescent="0.3">
      <c r="P801611" s="83"/>
    </row>
    <row r="801612" spans="16:16" x14ac:dyDescent="0.3">
      <c r="P801612" s="83"/>
    </row>
    <row r="801613" spans="16:16" x14ac:dyDescent="0.3">
      <c r="P801613" s="83"/>
    </row>
    <row r="801614" spans="16:16" x14ac:dyDescent="0.3">
      <c r="P801614" s="83"/>
    </row>
    <row r="801615" spans="16:16" x14ac:dyDescent="0.3">
      <c r="P801615" s="83"/>
    </row>
    <row r="801616" spans="16:16" x14ac:dyDescent="0.3">
      <c r="P801616" s="83"/>
    </row>
    <row r="801617" spans="16:16" x14ac:dyDescent="0.3">
      <c r="P801617" s="83"/>
    </row>
    <row r="801618" spans="16:16" x14ac:dyDescent="0.3">
      <c r="P801618" s="83"/>
    </row>
    <row r="801619" spans="16:16" x14ac:dyDescent="0.3">
      <c r="P801619" s="83"/>
    </row>
    <row r="801620" spans="16:16" x14ac:dyDescent="0.3">
      <c r="P801620" s="83"/>
    </row>
    <row r="801621" spans="16:16" x14ac:dyDescent="0.3">
      <c r="P801621" s="83"/>
    </row>
    <row r="801622" spans="16:16" x14ac:dyDescent="0.3">
      <c r="P801622" s="83"/>
    </row>
    <row r="801623" spans="16:16" x14ac:dyDescent="0.3">
      <c r="P801623" s="83"/>
    </row>
    <row r="801624" spans="16:16" x14ac:dyDescent="0.3">
      <c r="P801624" s="83"/>
    </row>
    <row r="801625" spans="16:16" x14ac:dyDescent="0.3">
      <c r="P801625" s="83"/>
    </row>
    <row r="801626" spans="16:16" x14ac:dyDescent="0.3">
      <c r="P801626" s="83"/>
    </row>
    <row r="801627" spans="16:16" x14ac:dyDescent="0.3">
      <c r="P801627" s="83"/>
    </row>
    <row r="801628" spans="16:16" x14ac:dyDescent="0.3">
      <c r="P801628" s="83"/>
    </row>
    <row r="801629" spans="16:16" x14ac:dyDescent="0.3">
      <c r="P801629" s="83"/>
    </row>
    <row r="801630" spans="16:16" x14ac:dyDescent="0.3">
      <c r="P801630" s="83"/>
    </row>
    <row r="801631" spans="16:16" x14ac:dyDescent="0.3">
      <c r="P801631" s="83"/>
    </row>
    <row r="801632" spans="16:16" x14ac:dyDescent="0.3">
      <c r="P801632" s="83"/>
    </row>
    <row r="801633" spans="16:16" x14ac:dyDescent="0.3">
      <c r="P801633" s="83"/>
    </row>
    <row r="801634" spans="16:16" x14ac:dyDescent="0.3">
      <c r="P801634" s="83"/>
    </row>
    <row r="801635" spans="16:16" x14ac:dyDescent="0.3">
      <c r="P801635" s="83"/>
    </row>
    <row r="801636" spans="16:16" x14ac:dyDescent="0.3">
      <c r="P801636" s="83"/>
    </row>
    <row r="801637" spans="16:16" x14ac:dyDescent="0.3">
      <c r="P801637" s="83"/>
    </row>
    <row r="801638" spans="16:16" x14ac:dyDescent="0.3">
      <c r="P801638" s="83"/>
    </row>
    <row r="801639" spans="16:16" x14ac:dyDescent="0.3">
      <c r="P801639" s="83"/>
    </row>
    <row r="801640" spans="16:16" x14ac:dyDescent="0.3">
      <c r="P801640" s="83"/>
    </row>
    <row r="801641" spans="16:16" x14ac:dyDescent="0.3">
      <c r="P801641" s="83"/>
    </row>
    <row r="801642" spans="16:16" x14ac:dyDescent="0.3">
      <c r="P801642" s="83"/>
    </row>
    <row r="801643" spans="16:16" x14ac:dyDescent="0.3">
      <c r="P801643" s="83"/>
    </row>
    <row r="801644" spans="16:16" x14ac:dyDescent="0.3">
      <c r="P801644" s="83"/>
    </row>
    <row r="801645" spans="16:16" x14ac:dyDescent="0.3">
      <c r="P801645" s="83"/>
    </row>
    <row r="801646" spans="16:16" x14ac:dyDescent="0.3">
      <c r="P801646" s="83"/>
    </row>
    <row r="801647" spans="16:16" x14ac:dyDescent="0.3">
      <c r="P801647" s="83"/>
    </row>
    <row r="801648" spans="16:16" x14ac:dyDescent="0.3">
      <c r="P801648" s="83"/>
    </row>
    <row r="801649" spans="16:16" x14ac:dyDescent="0.3">
      <c r="P801649" s="83"/>
    </row>
    <row r="801650" spans="16:16" x14ac:dyDescent="0.3">
      <c r="P801650" s="83"/>
    </row>
    <row r="801651" spans="16:16" x14ac:dyDescent="0.3">
      <c r="P801651" s="83"/>
    </row>
    <row r="801652" spans="16:16" x14ac:dyDescent="0.3">
      <c r="P801652" s="83"/>
    </row>
    <row r="801653" spans="16:16" x14ac:dyDescent="0.3">
      <c r="P801653" s="83"/>
    </row>
    <row r="801654" spans="16:16" x14ac:dyDescent="0.3">
      <c r="P801654" s="83"/>
    </row>
    <row r="801655" spans="16:16" x14ac:dyDescent="0.3">
      <c r="P801655" s="83"/>
    </row>
    <row r="801656" spans="16:16" x14ac:dyDescent="0.3">
      <c r="P801656" s="83"/>
    </row>
    <row r="801657" spans="16:16" x14ac:dyDescent="0.3">
      <c r="P801657" s="83"/>
    </row>
    <row r="801658" spans="16:16" x14ac:dyDescent="0.3">
      <c r="P801658" s="83"/>
    </row>
    <row r="801659" spans="16:16" x14ac:dyDescent="0.3">
      <c r="P801659" s="83"/>
    </row>
    <row r="801660" spans="16:16" x14ac:dyDescent="0.3">
      <c r="P801660" s="83"/>
    </row>
    <row r="801661" spans="16:16" x14ac:dyDescent="0.3">
      <c r="P801661" s="83"/>
    </row>
    <row r="801662" spans="16:16" x14ac:dyDescent="0.3">
      <c r="P801662" s="83"/>
    </row>
    <row r="801663" spans="16:16" x14ac:dyDescent="0.3">
      <c r="P801663" s="83"/>
    </row>
    <row r="801664" spans="16:16" x14ac:dyDescent="0.3">
      <c r="P801664" s="83"/>
    </row>
    <row r="801665" spans="16:16" x14ac:dyDescent="0.3">
      <c r="P801665" s="83"/>
    </row>
    <row r="801666" spans="16:16" x14ac:dyDescent="0.3">
      <c r="P801666" s="83"/>
    </row>
    <row r="801667" spans="16:16" x14ac:dyDescent="0.3">
      <c r="P801667" s="83"/>
    </row>
    <row r="801668" spans="16:16" x14ac:dyDescent="0.3">
      <c r="P801668" s="83"/>
    </row>
    <row r="801669" spans="16:16" x14ac:dyDescent="0.3">
      <c r="P801669" s="83"/>
    </row>
    <row r="801670" spans="16:16" x14ac:dyDescent="0.3">
      <c r="P801670" s="83"/>
    </row>
    <row r="801671" spans="16:16" x14ac:dyDescent="0.3">
      <c r="P801671" s="83"/>
    </row>
    <row r="801672" spans="16:16" x14ac:dyDescent="0.3">
      <c r="P801672" s="83"/>
    </row>
    <row r="801673" spans="16:16" x14ac:dyDescent="0.3">
      <c r="P801673" s="83"/>
    </row>
    <row r="801674" spans="16:16" x14ac:dyDescent="0.3">
      <c r="P801674" s="83"/>
    </row>
    <row r="801675" spans="16:16" x14ac:dyDescent="0.3">
      <c r="P801675" s="83"/>
    </row>
    <row r="801676" spans="16:16" x14ac:dyDescent="0.3">
      <c r="P801676" s="83"/>
    </row>
    <row r="801677" spans="16:16" x14ac:dyDescent="0.3">
      <c r="P801677" s="83"/>
    </row>
    <row r="801678" spans="16:16" x14ac:dyDescent="0.3">
      <c r="P801678" s="83"/>
    </row>
    <row r="801679" spans="16:16" x14ac:dyDescent="0.3">
      <c r="P801679" s="83"/>
    </row>
    <row r="801680" spans="16:16" x14ac:dyDescent="0.3">
      <c r="P801680" s="83"/>
    </row>
    <row r="801681" spans="16:16" x14ac:dyDescent="0.3">
      <c r="P801681" s="83"/>
    </row>
    <row r="801682" spans="16:16" x14ac:dyDescent="0.3">
      <c r="P801682" s="83"/>
    </row>
    <row r="801683" spans="16:16" x14ac:dyDescent="0.3">
      <c r="P801683" s="83"/>
    </row>
    <row r="801684" spans="16:16" x14ac:dyDescent="0.3">
      <c r="P801684" s="83"/>
    </row>
    <row r="801685" spans="16:16" x14ac:dyDescent="0.3">
      <c r="P801685" s="83"/>
    </row>
    <row r="801686" spans="16:16" x14ac:dyDescent="0.3">
      <c r="P801686" s="83"/>
    </row>
    <row r="801687" spans="16:16" x14ac:dyDescent="0.3">
      <c r="P801687" s="83"/>
    </row>
    <row r="801688" spans="16:16" x14ac:dyDescent="0.3">
      <c r="P801688" s="83"/>
    </row>
    <row r="801689" spans="16:16" x14ac:dyDescent="0.3">
      <c r="P801689" s="83"/>
    </row>
    <row r="801690" spans="16:16" x14ac:dyDescent="0.3">
      <c r="P801690" s="83"/>
    </row>
    <row r="801691" spans="16:16" x14ac:dyDescent="0.3">
      <c r="P801691" s="83"/>
    </row>
    <row r="801692" spans="16:16" x14ac:dyDescent="0.3">
      <c r="P801692" s="83"/>
    </row>
    <row r="801693" spans="16:16" x14ac:dyDescent="0.3">
      <c r="P801693" s="83"/>
    </row>
    <row r="801694" spans="16:16" x14ac:dyDescent="0.3">
      <c r="P801694" s="83"/>
    </row>
    <row r="801695" spans="16:16" x14ac:dyDescent="0.3">
      <c r="P801695" s="83"/>
    </row>
    <row r="801696" spans="16:16" x14ac:dyDescent="0.3">
      <c r="P801696" s="83"/>
    </row>
    <row r="801697" spans="16:16" x14ac:dyDescent="0.3">
      <c r="P801697" s="83"/>
    </row>
    <row r="801698" spans="16:16" x14ac:dyDescent="0.3">
      <c r="P801698" s="83"/>
    </row>
    <row r="801699" spans="16:16" x14ac:dyDescent="0.3">
      <c r="P801699" s="83"/>
    </row>
    <row r="801700" spans="16:16" x14ac:dyDescent="0.3">
      <c r="P801700" s="83"/>
    </row>
    <row r="801701" spans="16:16" x14ac:dyDescent="0.3">
      <c r="P801701" s="83"/>
    </row>
    <row r="801702" spans="16:16" x14ac:dyDescent="0.3">
      <c r="P801702" s="83"/>
    </row>
    <row r="801703" spans="16:16" x14ac:dyDescent="0.3">
      <c r="P801703" s="83"/>
    </row>
    <row r="801704" spans="16:16" x14ac:dyDescent="0.3">
      <c r="P801704" s="83"/>
    </row>
    <row r="801705" spans="16:16" x14ac:dyDescent="0.3">
      <c r="P801705" s="83"/>
    </row>
    <row r="801706" spans="16:16" x14ac:dyDescent="0.3">
      <c r="P801706" s="83"/>
    </row>
    <row r="801707" spans="16:16" x14ac:dyDescent="0.3">
      <c r="P801707" s="83"/>
    </row>
    <row r="801708" spans="16:16" x14ac:dyDescent="0.3">
      <c r="P801708" s="83"/>
    </row>
    <row r="801709" spans="16:16" x14ac:dyDescent="0.3">
      <c r="P801709" s="83"/>
    </row>
    <row r="801710" spans="16:16" x14ac:dyDescent="0.3">
      <c r="P801710" s="83"/>
    </row>
    <row r="801711" spans="16:16" x14ac:dyDescent="0.3">
      <c r="P801711" s="83"/>
    </row>
    <row r="801712" spans="16:16" x14ac:dyDescent="0.3">
      <c r="P801712" s="83"/>
    </row>
    <row r="801713" spans="16:16" x14ac:dyDescent="0.3">
      <c r="P801713" s="83"/>
    </row>
    <row r="801714" spans="16:16" x14ac:dyDescent="0.3">
      <c r="P801714" s="83"/>
    </row>
    <row r="801715" spans="16:16" x14ac:dyDescent="0.3">
      <c r="P801715" s="83"/>
    </row>
    <row r="801716" spans="16:16" x14ac:dyDescent="0.3">
      <c r="P801716" s="83"/>
    </row>
    <row r="801717" spans="16:16" x14ac:dyDescent="0.3">
      <c r="P801717" s="83"/>
    </row>
    <row r="801718" spans="16:16" x14ac:dyDescent="0.3">
      <c r="P801718" s="83"/>
    </row>
    <row r="801719" spans="16:16" x14ac:dyDescent="0.3">
      <c r="P801719" s="83"/>
    </row>
    <row r="801720" spans="16:16" x14ac:dyDescent="0.3">
      <c r="P801720" s="83"/>
    </row>
    <row r="801721" spans="16:16" x14ac:dyDescent="0.3">
      <c r="P801721" s="83"/>
    </row>
    <row r="801722" spans="16:16" x14ac:dyDescent="0.3">
      <c r="P801722" s="83"/>
    </row>
    <row r="801723" spans="16:16" x14ac:dyDescent="0.3">
      <c r="P801723" s="83"/>
    </row>
    <row r="801724" spans="16:16" x14ac:dyDescent="0.3">
      <c r="P801724" s="83"/>
    </row>
    <row r="801725" spans="16:16" x14ac:dyDescent="0.3">
      <c r="P801725" s="83"/>
    </row>
    <row r="801726" spans="16:16" x14ac:dyDescent="0.3">
      <c r="P801726" s="83"/>
    </row>
    <row r="801727" spans="16:16" x14ac:dyDescent="0.3">
      <c r="P801727" s="83"/>
    </row>
    <row r="801728" spans="16:16" x14ac:dyDescent="0.3">
      <c r="P801728" s="83"/>
    </row>
    <row r="801729" spans="16:16" x14ac:dyDescent="0.3">
      <c r="P801729" s="83"/>
    </row>
    <row r="801730" spans="16:16" x14ac:dyDescent="0.3">
      <c r="P801730" s="83"/>
    </row>
    <row r="801731" spans="16:16" x14ac:dyDescent="0.3">
      <c r="P801731" s="83"/>
    </row>
    <row r="801732" spans="16:16" x14ac:dyDescent="0.3">
      <c r="P801732" s="83"/>
    </row>
    <row r="801733" spans="16:16" x14ac:dyDescent="0.3">
      <c r="P801733" s="83"/>
    </row>
    <row r="801734" spans="16:16" x14ac:dyDescent="0.3">
      <c r="P801734" s="83"/>
    </row>
    <row r="801735" spans="16:16" x14ac:dyDescent="0.3">
      <c r="P801735" s="83"/>
    </row>
    <row r="801736" spans="16:16" x14ac:dyDescent="0.3">
      <c r="P801736" s="83"/>
    </row>
    <row r="801737" spans="16:16" x14ac:dyDescent="0.3">
      <c r="P801737" s="83"/>
    </row>
    <row r="801738" spans="16:16" x14ac:dyDescent="0.3">
      <c r="P801738" s="83"/>
    </row>
    <row r="801739" spans="16:16" x14ac:dyDescent="0.3">
      <c r="P801739" s="83"/>
    </row>
    <row r="801740" spans="16:16" x14ac:dyDescent="0.3">
      <c r="P801740" s="83"/>
    </row>
    <row r="801741" spans="16:16" x14ac:dyDescent="0.3">
      <c r="P801741" s="83"/>
    </row>
    <row r="801742" spans="16:16" x14ac:dyDescent="0.3">
      <c r="P801742" s="83"/>
    </row>
    <row r="801743" spans="16:16" x14ac:dyDescent="0.3">
      <c r="P801743" s="83"/>
    </row>
    <row r="801744" spans="16:16" x14ac:dyDescent="0.3">
      <c r="P801744" s="83"/>
    </row>
    <row r="801745" spans="16:16" x14ac:dyDescent="0.3">
      <c r="P801745" s="83"/>
    </row>
    <row r="801746" spans="16:16" x14ac:dyDescent="0.3">
      <c r="P801746" s="83"/>
    </row>
    <row r="801747" spans="16:16" x14ac:dyDescent="0.3">
      <c r="P801747" s="83"/>
    </row>
    <row r="801748" spans="16:16" x14ac:dyDescent="0.3">
      <c r="P801748" s="83"/>
    </row>
    <row r="801749" spans="16:16" x14ac:dyDescent="0.3">
      <c r="P801749" s="83"/>
    </row>
    <row r="801750" spans="16:16" x14ac:dyDescent="0.3">
      <c r="P801750" s="83"/>
    </row>
    <row r="801751" spans="16:16" x14ac:dyDescent="0.3">
      <c r="P801751" s="83"/>
    </row>
    <row r="801752" spans="16:16" x14ac:dyDescent="0.3">
      <c r="P801752" s="83"/>
    </row>
    <row r="801753" spans="16:16" x14ac:dyDescent="0.3">
      <c r="P801753" s="83"/>
    </row>
    <row r="801754" spans="16:16" x14ac:dyDescent="0.3">
      <c r="P801754" s="83"/>
    </row>
    <row r="801755" spans="16:16" x14ac:dyDescent="0.3">
      <c r="P801755" s="83"/>
    </row>
    <row r="801756" spans="16:16" x14ac:dyDescent="0.3">
      <c r="P801756" s="83"/>
    </row>
    <row r="801757" spans="16:16" x14ac:dyDescent="0.3">
      <c r="P801757" s="83"/>
    </row>
    <row r="801758" spans="16:16" x14ac:dyDescent="0.3">
      <c r="P801758" s="83"/>
    </row>
    <row r="801759" spans="16:16" x14ac:dyDescent="0.3">
      <c r="P801759" s="83"/>
    </row>
    <row r="801760" spans="16:16" x14ac:dyDescent="0.3">
      <c r="P801760" s="83"/>
    </row>
    <row r="801761" spans="16:16" x14ac:dyDescent="0.3">
      <c r="P801761" s="83"/>
    </row>
    <row r="801762" spans="16:16" x14ac:dyDescent="0.3">
      <c r="P801762" s="83"/>
    </row>
    <row r="801763" spans="16:16" x14ac:dyDescent="0.3">
      <c r="P801763" s="83"/>
    </row>
    <row r="801764" spans="16:16" x14ac:dyDescent="0.3">
      <c r="P801764" s="83"/>
    </row>
    <row r="801765" spans="16:16" x14ac:dyDescent="0.3">
      <c r="P801765" s="83"/>
    </row>
    <row r="801766" spans="16:16" x14ac:dyDescent="0.3">
      <c r="P801766" s="83"/>
    </row>
    <row r="801767" spans="16:16" x14ac:dyDescent="0.3">
      <c r="P801767" s="83"/>
    </row>
    <row r="801768" spans="16:16" x14ac:dyDescent="0.3">
      <c r="P801768" s="83"/>
    </row>
    <row r="801769" spans="16:16" x14ac:dyDescent="0.3">
      <c r="P801769" s="83"/>
    </row>
    <row r="801770" spans="16:16" x14ac:dyDescent="0.3">
      <c r="P801770" s="83"/>
    </row>
    <row r="801771" spans="16:16" x14ac:dyDescent="0.3">
      <c r="P801771" s="83"/>
    </row>
    <row r="801772" spans="16:16" x14ac:dyDescent="0.3">
      <c r="P801772" s="83"/>
    </row>
    <row r="801773" spans="16:16" x14ac:dyDescent="0.3">
      <c r="P801773" s="83"/>
    </row>
    <row r="801774" spans="16:16" x14ac:dyDescent="0.3">
      <c r="P801774" s="83"/>
    </row>
    <row r="801775" spans="16:16" x14ac:dyDescent="0.3">
      <c r="P801775" s="83"/>
    </row>
    <row r="801776" spans="16:16" x14ac:dyDescent="0.3">
      <c r="P801776" s="83"/>
    </row>
    <row r="801777" spans="16:16" x14ac:dyDescent="0.3">
      <c r="P801777" s="83"/>
    </row>
    <row r="801778" spans="16:16" x14ac:dyDescent="0.3">
      <c r="P801778" s="83"/>
    </row>
    <row r="801779" spans="16:16" x14ac:dyDescent="0.3">
      <c r="P801779" s="83"/>
    </row>
    <row r="801780" spans="16:16" x14ac:dyDescent="0.3">
      <c r="P801780" s="83"/>
    </row>
    <row r="801781" spans="16:16" x14ac:dyDescent="0.3">
      <c r="P801781" s="83"/>
    </row>
    <row r="801782" spans="16:16" x14ac:dyDescent="0.3">
      <c r="P801782" s="83"/>
    </row>
    <row r="801783" spans="16:16" x14ac:dyDescent="0.3">
      <c r="P801783" s="83"/>
    </row>
    <row r="801784" spans="16:16" x14ac:dyDescent="0.3">
      <c r="P801784" s="83"/>
    </row>
    <row r="801785" spans="16:16" x14ac:dyDescent="0.3">
      <c r="P801785" s="83"/>
    </row>
    <row r="801786" spans="16:16" x14ac:dyDescent="0.3">
      <c r="P801786" s="83"/>
    </row>
    <row r="801787" spans="16:16" x14ac:dyDescent="0.3">
      <c r="P801787" s="83"/>
    </row>
    <row r="801788" spans="16:16" x14ac:dyDescent="0.3">
      <c r="P801788" s="83"/>
    </row>
    <row r="801789" spans="16:16" x14ac:dyDescent="0.3">
      <c r="P801789" s="83"/>
    </row>
    <row r="801790" spans="16:16" x14ac:dyDescent="0.3">
      <c r="P801790" s="83"/>
    </row>
    <row r="801791" spans="16:16" x14ac:dyDescent="0.3">
      <c r="P801791" s="83"/>
    </row>
    <row r="801792" spans="16:16" x14ac:dyDescent="0.3">
      <c r="P801792" s="83"/>
    </row>
    <row r="801793" spans="16:16" x14ac:dyDescent="0.3">
      <c r="P801793" s="83"/>
    </row>
    <row r="801794" spans="16:16" x14ac:dyDescent="0.3">
      <c r="P801794" s="83"/>
    </row>
    <row r="801795" spans="16:16" x14ac:dyDescent="0.3">
      <c r="P801795" s="83"/>
    </row>
    <row r="801796" spans="16:16" x14ac:dyDescent="0.3">
      <c r="P801796" s="83"/>
    </row>
    <row r="801797" spans="16:16" x14ac:dyDescent="0.3">
      <c r="P801797" s="83"/>
    </row>
    <row r="801798" spans="16:16" x14ac:dyDescent="0.3">
      <c r="P801798" s="83"/>
    </row>
    <row r="801799" spans="16:16" x14ac:dyDescent="0.3">
      <c r="P801799" s="83"/>
    </row>
    <row r="801800" spans="16:16" x14ac:dyDescent="0.3">
      <c r="P801800" s="83"/>
    </row>
    <row r="801801" spans="16:16" x14ac:dyDescent="0.3">
      <c r="P801801" s="83"/>
    </row>
    <row r="801802" spans="16:16" x14ac:dyDescent="0.3">
      <c r="P801802" s="83"/>
    </row>
    <row r="801803" spans="16:16" x14ac:dyDescent="0.3">
      <c r="P801803" s="83"/>
    </row>
    <row r="801804" spans="16:16" x14ac:dyDescent="0.3">
      <c r="P801804" s="83"/>
    </row>
    <row r="801805" spans="16:16" x14ac:dyDescent="0.3">
      <c r="P801805" s="83"/>
    </row>
    <row r="801806" spans="16:16" x14ac:dyDescent="0.3">
      <c r="P801806" s="83"/>
    </row>
    <row r="801807" spans="16:16" x14ac:dyDescent="0.3">
      <c r="P801807" s="83"/>
    </row>
    <row r="801808" spans="16:16" x14ac:dyDescent="0.3">
      <c r="P801808" s="83"/>
    </row>
    <row r="801809" spans="16:16" x14ac:dyDescent="0.3">
      <c r="P801809" s="83"/>
    </row>
    <row r="801810" spans="16:16" x14ac:dyDescent="0.3">
      <c r="P801810" s="83"/>
    </row>
    <row r="801811" spans="16:16" x14ac:dyDescent="0.3">
      <c r="P801811" s="83"/>
    </row>
    <row r="801812" spans="16:16" x14ac:dyDescent="0.3">
      <c r="P801812" s="83"/>
    </row>
    <row r="801813" spans="16:16" x14ac:dyDescent="0.3">
      <c r="P801813" s="83"/>
    </row>
    <row r="801814" spans="16:16" x14ac:dyDescent="0.3">
      <c r="P801814" s="83"/>
    </row>
    <row r="801815" spans="16:16" x14ac:dyDescent="0.3">
      <c r="P801815" s="83"/>
    </row>
    <row r="801816" spans="16:16" x14ac:dyDescent="0.3">
      <c r="P801816" s="83"/>
    </row>
    <row r="801817" spans="16:16" x14ac:dyDescent="0.3">
      <c r="P801817" s="83"/>
    </row>
    <row r="801818" spans="16:16" x14ac:dyDescent="0.3">
      <c r="P801818" s="83"/>
    </row>
    <row r="801819" spans="16:16" x14ac:dyDescent="0.3">
      <c r="P801819" s="83"/>
    </row>
    <row r="801820" spans="16:16" x14ac:dyDescent="0.3">
      <c r="P801820" s="83"/>
    </row>
    <row r="801821" spans="16:16" x14ac:dyDescent="0.3">
      <c r="P801821" s="83"/>
    </row>
    <row r="801822" spans="16:16" x14ac:dyDescent="0.3">
      <c r="P801822" s="83"/>
    </row>
    <row r="801823" spans="16:16" x14ac:dyDescent="0.3">
      <c r="P801823" s="83"/>
    </row>
    <row r="801824" spans="16:16" x14ac:dyDescent="0.3">
      <c r="P801824" s="83"/>
    </row>
    <row r="801825" spans="16:16" x14ac:dyDescent="0.3">
      <c r="P801825" s="83"/>
    </row>
    <row r="801826" spans="16:16" x14ac:dyDescent="0.3">
      <c r="P801826" s="83"/>
    </row>
    <row r="801827" spans="16:16" x14ac:dyDescent="0.3">
      <c r="P801827" s="83"/>
    </row>
    <row r="801828" spans="16:16" x14ac:dyDescent="0.3">
      <c r="P801828" s="83"/>
    </row>
    <row r="801829" spans="16:16" x14ac:dyDescent="0.3">
      <c r="P801829" s="83"/>
    </row>
    <row r="801830" spans="16:16" x14ac:dyDescent="0.3">
      <c r="P801830" s="83"/>
    </row>
    <row r="801831" spans="16:16" x14ac:dyDescent="0.3">
      <c r="P801831" s="83"/>
    </row>
    <row r="801832" spans="16:16" x14ac:dyDescent="0.3">
      <c r="P801832" s="83"/>
    </row>
    <row r="801833" spans="16:16" x14ac:dyDescent="0.3">
      <c r="P801833" s="83"/>
    </row>
    <row r="801834" spans="16:16" x14ac:dyDescent="0.3">
      <c r="P801834" s="83"/>
    </row>
    <row r="801835" spans="16:16" x14ac:dyDescent="0.3">
      <c r="P801835" s="83"/>
    </row>
    <row r="801836" spans="16:16" x14ac:dyDescent="0.3">
      <c r="P801836" s="83"/>
    </row>
    <row r="801837" spans="16:16" x14ac:dyDescent="0.3">
      <c r="P801837" s="83"/>
    </row>
    <row r="801838" spans="16:16" x14ac:dyDescent="0.3">
      <c r="P801838" s="83"/>
    </row>
    <row r="801839" spans="16:16" x14ac:dyDescent="0.3">
      <c r="P801839" s="83"/>
    </row>
    <row r="801840" spans="16:16" x14ac:dyDescent="0.3">
      <c r="P801840" s="83"/>
    </row>
    <row r="801841" spans="16:16" x14ac:dyDescent="0.3">
      <c r="P801841" s="83"/>
    </row>
    <row r="801842" spans="16:16" x14ac:dyDescent="0.3">
      <c r="P801842" s="83"/>
    </row>
    <row r="801843" spans="16:16" x14ac:dyDescent="0.3">
      <c r="P801843" s="83"/>
    </row>
    <row r="801844" spans="16:16" x14ac:dyDescent="0.3">
      <c r="P801844" s="83"/>
    </row>
    <row r="801845" spans="16:16" x14ac:dyDescent="0.3">
      <c r="P801845" s="83"/>
    </row>
    <row r="801846" spans="16:16" x14ac:dyDescent="0.3">
      <c r="P801846" s="83"/>
    </row>
    <row r="801847" spans="16:16" x14ac:dyDescent="0.3">
      <c r="P801847" s="83"/>
    </row>
    <row r="801848" spans="16:16" x14ac:dyDescent="0.3">
      <c r="P801848" s="83"/>
    </row>
    <row r="801849" spans="16:16" x14ac:dyDescent="0.3">
      <c r="P801849" s="83"/>
    </row>
    <row r="801850" spans="16:16" x14ac:dyDescent="0.3">
      <c r="P801850" s="83"/>
    </row>
    <row r="801851" spans="16:16" x14ac:dyDescent="0.3">
      <c r="P801851" s="83"/>
    </row>
    <row r="801852" spans="16:16" x14ac:dyDescent="0.3">
      <c r="P801852" s="83"/>
    </row>
    <row r="801853" spans="16:16" x14ac:dyDescent="0.3">
      <c r="P801853" s="83"/>
    </row>
    <row r="801854" spans="16:16" x14ac:dyDescent="0.3">
      <c r="P801854" s="83"/>
    </row>
    <row r="801855" spans="16:16" x14ac:dyDescent="0.3">
      <c r="P801855" s="83"/>
    </row>
    <row r="801856" spans="16:16" x14ac:dyDescent="0.3">
      <c r="P801856" s="83"/>
    </row>
    <row r="801857" spans="16:16" x14ac:dyDescent="0.3">
      <c r="P801857" s="83"/>
    </row>
    <row r="801858" spans="16:16" x14ac:dyDescent="0.3">
      <c r="P801858" s="83"/>
    </row>
    <row r="801859" spans="16:16" x14ac:dyDescent="0.3">
      <c r="P801859" s="83"/>
    </row>
    <row r="801860" spans="16:16" x14ac:dyDescent="0.3">
      <c r="P801860" s="83"/>
    </row>
    <row r="801861" spans="16:16" x14ac:dyDescent="0.3">
      <c r="P801861" s="83"/>
    </row>
    <row r="801862" spans="16:16" x14ac:dyDescent="0.3">
      <c r="P801862" s="83"/>
    </row>
    <row r="801863" spans="16:16" x14ac:dyDescent="0.3">
      <c r="P801863" s="83"/>
    </row>
    <row r="801864" spans="16:16" x14ac:dyDescent="0.3">
      <c r="P801864" s="83"/>
    </row>
    <row r="801865" spans="16:16" x14ac:dyDescent="0.3">
      <c r="P801865" s="83"/>
    </row>
    <row r="801866" spans="16:16" x14ac:dyDescent="0.3">
      <c r="P801866" s="83"/>
    </row>
    <row r="801867" spans="16:16" x14ac:dyDescent="0.3">
      <c r="P801867" s="83"/>
    </row>
    <row r="801868" spans="16:16" x14ac:dyDescent="0.3">
      <c r="P801868" s="83"/>
    </row>
    <row r="801869" spans="16:16" x14ac:dyDescent="0.3">
      <c r="P801869" s="83"/>
    </row>
    <row r="801870" spans="16:16" x14ac:dyDescent="0.3">
      <c r="P801870" s="83"/>
    </row>
    <row r="801871" spans="16:16" x14ac:dyDescent="0.3">
      <c r="P801871" s="83"/>
    </row>
    <row r="801872" spans="16:16" x14ac:dyDescent="0.3">
      <c r="P801872" s="83"/>
    </row>
    <row r="801873" spans="16:16" x14ac:dyDescent="0.3">
      <c r="P801873" s="83"/>
    </row>
    <row r="801874" spans="16:16" x14ac:dyDescent="0.3">
      <c r="P801874" s="83"/>
    </row>
    <row r="801875" spans="16:16" x14ac:dyDescent="0.3">
      <c r="P801875" s="83"/>
    </row>
    <row r="801876" spans="16:16" x14ac:dyDescent="0.3">
      <c r="P801876" s="83"/>
    </row>
    <row r="801877" spans="16:16" x14ac:dyDescent="0.3">
      <c r="P801877" s="83"/>
    </row>
    <row r="801878" spans="16:16" x14ac:dyDescent="0.3">
      <c r="P801878" s="83"/>
    </row>
    <row r="801879" spans="16:16" x14ac:dyDescent="0.3">
      <c r="P801879" s="83"/>
    </row>
    <row r="801880" spans="16:16" x14ac:dyDescent="0.3">
      <c r="P801880" s="83"/>
    </row>
    <row r="801881" spans="16:16" x14ac:dyDescent="0.3">
      <c r="P801881" s="83"/>
    </row>
    <row r="801882" spans="16:16" x14ac:dyDescent="0.3">
      <c r="P801882" s="83"/>
    </row>
    <row r="801883" spans="16:16" x14ac:dyDescent="0.3">
      <c r="P801883" s="83"/>
    </row>
    <row r="801884" spans="16:16" x14ac:dyDescent="0.3">
      <c r="P801884" s="83"/>
    </row>
    <row r="801885" spans="16:16" x14ac:dyDescent="0.3">
      <c r="P801885" s="83"/>
    </row>
    <row r="801886" spans="16:16" x14ac:dyDescent="0.3">
      <c r="P801886" s="83"/>
    </row>
    <row r="801887" spans="16:16" x14ac:dyDescent="0.3">
      <c r="P801887" s="83"/>
    </row>
    <row r="801888" spans="16:16" x14ac:dyDescent="0.3">
      <c r="P801888" s="83"/>
    </row>
    <row r="801889" spans="16:16" x14ac:dyDescent="0.3">
      <c r="P801889" s="83"/>
    </row>
    <row r="801890" spans="16:16" x14ac:dyDescent="0.3">
      <c r="P801890" s="83"/>
    </row>
    <row r="801891" spans="16:16" x14ac:dyDescent="0.3">
      <c r="P801891" s="83"/>
    </row>
    <row r="801892" spans="16:16" x14ac:dyDescent="0.3">
      <c r="P801892" s="83"/>
    </row>
    <row r="801893" spans="16:16" x14ac:dyDescent="0.3">
      <c r="P801893" s="83"/>
    </row>
    <row r="801894" spans="16:16" x14ac:dyDescent="0.3">
      <c r="P801894" s="83"/>
    </row>
    <row r="801895" spans="16:16" x14ac:dyDescent="0.3">
      <c r="P801895" s="83"/>
    </row>
    <row r="801896" spans="16:16" x14ac:dyDescent="0.3">
      <c r="P801896" s="83"/>
    </row>
    <row r="801897" spans="16:16" x14ac:dyDescent="0.3">
      <c r="P801897" s="83"/>
    </row>
    <row r="801898" spans="16:16" x14ac:dyDescent="0.3">
      <c r="P801898" s="83"/>
    </row>
    <row r="801899" spans="16:16" x14ac:dyDescent="0.3">
      <c r="P801899" s="83"/>
    </row>
    <row r="801900" spans="16:16" x14ac:dyDescent="0.3">
      <c r="P801900" s="83"/>
    </row>
    <row r="801901" spans="16:16" x14ac:dyDescent="0.3">
      <c r="P801901" s="83"/>
    </row>
    <row r="801902" spans="16:16" x14ac:dyDescent="0.3">
      <c r="P801902" s="83"/>
    </row>
    <row r="801903" spans="16:16" x14ac:dyDescent="0.3">
      <c r="P801903" s="83"/>
    </row>
    <row r="801904" spans="16:16" x14ac:dyDescent="0.3">
      <c r="P801904" s="83"/>
    </row>
    <row r="801905" spans="16:16" x14ac:dyDescent="0.3">
      <c r="P801905" s="83"/>
    </row>
    <row r="801906" spans="16:16" x14ac:dyDescent="0.3">
      <c r="P801906" s="83"/>
    </row>
    <row r="801907" spans="16:16" x14ac:dyDescent="0.3">
      <c r="P801907" s="83"/>
    </row>
    <row r="801908" spans="16:16" x14ac:dyDescent="0.3">
      <c r="P801908" s="83"/>
    </row>
    <row r="801909" spans="16:16" x14ac:dyDescent="0.3">
      <c r="P801909" s="83"/>
    </row>
    <row r="801910" spans="16:16" x14ac:dyDescent="0.3">
      <c r="P801910" s="83"/>
    </row>
    <row r="801911" spans="16:16" x14ac:dyDescent="0.3">
      <c r="P801911" s="83"/>
    </row>
    <row r="801912" spans="16:16" x14ac:dyDescent="0.3">
      <c r="P801912" s="83"/>
    </row>
    <row r="801913" spans="16:16" x14ac:dyDescent="0.3">
      <c r="P801913" s="83"/>
    </row>
    <row r="801914" spans="16:16" x14ac:dyDescent="0.3">
      <c r="P801914" s="83"/>
    </row>
    <row r="801915" spans="16:16" x14ac:dyDescent="0.3">
      <c r="P801915" s="83"/>
    </row>
    <row r="801916" spans="16:16" x14ac:dyDescent="0.3">
      <c r="P801916" s="83"/>
    </row>
    <row r="801917" spans="16:16" x14ac:dyDescent="0.3">
      <c r="P801917" s="83"/>
    </row>
    <row r="801918" spans="16:16" x14ac:dyDescent="0.3">
      <c r="P801918" s="83"/>
    </row>
    <row r="801919" spans="16:16" x14ac:dyDescent="0.3">
      <c r="P801919" s="83"/>
    </row>
    <row r="801920" spans="16:16" x14ac:dyDescent="0.3">
      <c r="P801920" s="83"/>
    </row>
    <row r="801921" spans="16:16" x14ac:dyDescent="0.3">
      <c r="P801921" s="83"/>
    </row>
    <row r="801922" spans="16:16" x14ac:dyDescent="0.3">
      <c r="P801922" s="83"/>
    </row>
    <row r="801923" spans="16:16" x14ac:dyDescent="0.3">
      <c r="P801923" s="83"/>
    </row>
    <row r="801924" spans="16:16" x14ac:dyDescent="0.3">
      <c r="P801924" s="83"/>
    </row>
    <row r="801925" spans="16:16" x14ac:dyDescent="0.3">
      <c r="P801925" s="83"/>
    </row>
    <row r="801926" spans="16:16" x14ac:dyDescent="0.3">
      <c r="P801926" s="83"/>
    </row>
    <row r="801927" spans="16:16" x14ac:dyDescent="0.3">
      <c r="P801927" s="83"/>
    </row>
    <row r="801928" spans="16:16" x14ac:dyDescent="0.3">
      <c r="P801928" s="83"/>
    </row>
    <row r="801929" spans="16:16" x14ac:dyDescent="0.3">
      <c r="P801929" s="83"/>
    </row>
    <row r="801930" spans="16:16" x14ac:dyDescent="0.3">
      <c r="P801930" s="83"/>
    </row>
    <row r="801931" spans="16:16" x14ac:dyDescent="0.3">
      <c r="P801931" s="83"/>
    </row>
    <row r="801932" spans="16:16" x14ac:dyDescent="0.3">
      <c r="P801932" s="83"/>
    </row>
    <row r="801933" spans="16:16" x14ac:dyDescent="0.3">
      <c r="P801933" s="83"/>
    </row>
    <row r="801934" spans="16:16" x14ac:dyDescent="0.3">
      <c r="P801934" s="83"/>
    </row>
    <row r="801935" spans="16:16" x14ac:dyDescent="0.3">
      <c r="P801935" s="83"/>
    </row>
    <row r="801936" spans="16:16" x14ac:dyDescent="0.3">
      <c r="P801936" s="83"/>
    </row>
    <row r="801937" spans="16:16" x14ac:dyDescent="0.3">
      <c r="P801937" s="83"/>
    </row>
    <row r="801938" spans="16:16" x14ac:dyDescent="0.3">
      <c r="P801938" s="83"/>
    </row>
    <row r="801939" spans="16:16" x14ac:dyDescent="0.3">
      <c r="P801939" s="83"/>
    </row>
    <row r="801940" spans="16:16" x14ac:dyDescent="0.3">
      <c r="P801940" s="83"/>
    </row>
    <row r="801941" spans="16:16" x14ac:dyDescent="0.3">
      <c r="P801941" s="83"/>
    </row>
    <row r="801942" spans="16:16" x14ac:dyDescent="0.3">
      <c r="P801942" s="83"/>
    </row>
    <row r="801943" spans="16:16" x14ac:dyDescent="0.3">
      <c r="P801943" s="83"/>
    </row>
    <row r="801944" spans="16:16" x14ac:dyDescent="0.3">
      <c r="P801944" s="83"/>
    </row>
    <row r="801945" spans="16:16" x14ac:dyDescent="0.3">
      <c r="P801945" s="83"/>
    </row>
    <row r="801946" spans="16:16" x14ac:dyDescent="0.3">
      <c r="P801946" s="83"/>
    </row>
    <row r="801947" spans="16:16" x14ac:dyDescent="0.3">
      <c r="P801947" s="83"/>
    </row>
    <row r="801948" spans="16:16" x14ac:dyDescent="0.3">
      <c r="P801948" s="83"/>
    </row>
    <row r="801949" spans="16:16" x14ac:dyDescent="0.3">
      <c r="P801949" s="83"/>
    </row>
    <row r="801950" spans="16:16" x14ac:dyDescent="0.3">
      <c r="P801950" s="83"/>
    </row>
    <row r="801951" spans="16:16" x14ac:dyDescent="0.3">
      <c r="P801951" s="83"/>
    </row>
    <row r="801952" spans="16:16" x14ac:dyDescent="0.3">
      <c r="P801952" s="83"/>
    </row>
    <row r="801953" spans="16:16" x14ac:dyDescent="0.3">
      <c r="P801953" s="83"/>
    </row>
    <row r="801954" spans="16:16" x14ac:dyDescent="0.3">
      <c r="P801954" s="83"/>
    </row>
    <row r="801955" spans="16:16" x14ac:dyDescent="0.3">
      <c r="P801955" s="83"/>
    </row>
    <row r="801956" spans="16:16" x14ac:dyDescent="0.3">
      <c r="P801956" s="83"/>
    </row>
    <row r="801957" spans="16:16" x14ac:dyDescent="0.3">
      <c r="P801957" s="83"/>
    </row>
    <row r="801958" spans="16:16" x14ac:dyDescent="0.3">
      <c r="P801958" s="83"/>
    </row>
    <row r="801959" spans="16:16" x14ac:dyDescent="0.3">
      <c r="P801959" s="83"/>
    </row>
    <row r="801960" spans="16:16" x14ac:dyDescent="0.3">
      <c r="P801960" s="83"/>
    </row>
    <row r="801961" spans="16:16" x14ac:dyDescent="0.3">
      <c r="P801961" s="83"/>
    </row>
    <row r="801962" spans="16:16" x14ac:dyDescent="0.3">
      <c r="P801962" s="83"/>
    </row>
    <row r="801963" spans="16:16" x14ac:dyDescent="0.3">
      <c r="P801963" s="83"/>
    </row>
    <row r="801964" spans="16:16" x14ac:dyDescent="0.3">
      <c r="P801964" s="83"/>
    </row>
    <row r="801965" spans="16:16" x14ac:dyDescent="0.3">
      <c r="P801965" s="83"/>
    </row>
    <row r="801966" spans="16:16" x14ac:dyDescent="0.3">
      <c r="P801966" s="83"/>
    </row>
    <row r="801967" spans="16:16" x14ac:dyDescent="0.3">
      <c r="P801967" s="83"/>
    </row>
    <row r="801968" spans="16:16" x14ac:dyDescent="0.3">
      <c r="P801968" s="83"/>
    </row>
    <row r="801969" spans="16:16" x14ac:dyDescent="0.3">
      <c r="P801969" s="83"/>
    </row>
    <row r="801970" spans="16:16" x14ac:dyDescent="0.3">
      <c r="P801970" s="83"/>
    </row>
    <row r="801971" spans="16:16" x14ac:dyDescent="0.3">
      <c r="P801971" s="83"/>
    </row>
    <row r="801972" spans="16:16" x14ac:dyDescent="0.3">
      <c r="P801972" s="83"/>
    </row>
    <row r="801973" spans="16:16" x14ac:dyDescent="0.3">
      <c r="P801973" s="83"/>
    </row>
    <row r="801974" spans="16:16" x14ac:dyDescent="0.3">
      <c r="P801974" s="83"/>
    </row>
    <row r="801975" spans="16:16" x14ac:dyDescent="0.3">
      <c r="P801975" s="83"/>
    </row>
    <row r="801976" spans="16:16" x14ac:dyDescent="0.3">
      <c r="P801976" s="83"/>
    </row>
    <row r="801977" spans="16:16" x14ac:dyDescent="0.3">
      <c r="P801977" s="83"/>
    </row>
    <row r="801978" spans="16:16" x14ac:dyDescent="0.3">
      <c r="P801978" s="83"/>
    </row>
    <row r="801979" spans="16:16" x14ac:dyDescent="0.3">
      <c r="P801979" s="83"/>
    </row>
    <row r="801980" spans="16:16" x14ac:dyDescent="0.3">
      <c r="P801980" s="83"/>
    </row>
    <row r="801981" spans="16:16" x14ac:dyDescent="0.3">
      <c r="P801981" s="83"/>
    </row>
    <row r="801982" spans="16:16" x14ac:dyDescent="0.3">
      <c r="P801982" s="83"/>
    </row>
    <row r="801983" spans="16:16" x14ac:dyDescent="0.3">
      <c r="P801983" s="83"/>
    </row>
    <row r="801984" spans="16:16" x14ac:dyDescent="0.3">
      <c r="P801984" s="83"/>
    </row>
    <row r="801985" spans="16:16" x14ac:dyDescent="0.3">
      <c r="P801985" s="83"/>
    </row>
    <row r="801986" spans="16:16" x14ac:dyDescent="0.3">
      <c r="P801986" s="83"/>
    </row>
    <row r="801987" spans="16:16" x14ac:dyDescent="0.3">
      <c r="P801987" s="83"/>
    </row>
    <row r="801988" spans="16:16" x14ac:dyDescent="0.3">
      <c r="P801988" s="83"/>
    </row>
    <row r="801989" spans="16:16" x14ac:dyDescent="0.3">
      <c r="P801989" s="83"/>
    </row>
    <row r="801990" spans="16:16" x14ac:dyDescent="0.3">
      <c r="P801990" s="83"/>
    </row>
    <row r="801991" spans="16:16" x14ac:dyDescent="0.3">
      <c r="P801991" s="83"/>
    </row>
    <row r="801992" spans="16:16" x14ac:dyDescent="0.3">
      <c r="P801992" s="83"/>
    </row>
    <row r="801993" spans="16:16" x14ac:dyDescent="0.3">
      <c r="P801993" s="83"/>
    </row>
    <row r="801994" spans="16:16" x14ac:dyDescent="0.3">
      <c r="P801994" s="83"/>
    </row>
    <row r="801995" spans="16:16" x14ac:dyDescent="0.3">
      <c r="P801995" s="83"/>
    </row>
    <row r="801996" spans="16:16" x14ac:dyDescent="0.3">
      <c r="P801996" s="83"/>
    </row>
    <row r="801997" spans="16:16" x14ac:dyDescent="0.3">
      <c r="P801997" s="83"/>
    </row>
    <row r="801998" spans="16:16" x14ac:dyDescent="0.3">
      <c r="P801998" s="83"/>
    </row>
    <row r="801999" spans="16:16" x14ac:dyDescent="0.3">
      <c r="P801999" s="83"/>
    </row>
    <row r="802000" spans="16:16" x14ac:dyDescent="0.3">
      <c r="P802000" s="83"/>
    </row>
    <row r="802001" spans="16:16" x14ac:dyDescent="0.3">
      <c r="P802001" s="83"/>
    </row>
    <row r="802002" spans="16:16" x14ac:dyDescent="0.3">
      <c r="P802002" s="83"/>
    </row>
    <row r="802003" spans="16:16" x14ac:dyDescent="0.3">
      <c r="P802003" s="83"/>
    </row>
    <row r="802004" spans="16:16" x14ac:dyDescent="0.3">
      <c r="P802004" s="83"/>
    </row>
    <row r="802005" spans="16:16" x14ac:dyDescent="0.3">
      <c r="P802005" s="83"/>
    </row>
    <row r="802006" spans="16:16" x14ac:dyDescent="0.3">
      <c r="P802006" s="83"/>
    </row>
    <row r="802007" spans="16:16" x14ac:dyDescent="0.3">
      <c r="P802007" s="83"/>
    </row>
    <row r="802008" spans="16:16" x14ac:dyDescent="0.3">
      <c r="P802008" s="83"/>
    </row>
    <row r="802009" spans="16:16" x14ac:dyDescent="0.3">
      <c r="P802009" s="83"/>
    </row>
    <row r="802010" spans="16:16" x14ac:dyDescent="0.3">
      <c r="P802010" s="83"/>
    </row>
    <row r="802011" spans="16:16" x14ac:dyDescent="0.3">
      <c r="P802011" s="83"/>
    </row>
    <row r="802012" spans="16:16" x14ac:dyDescent="0.3">
      <c r="P802012" s="83"/>
    </row>
    <row r="802013" spans="16:16" x14ac:dyDescent="0.3">
      <c r="P802013" s="83"/>
    </row>
    <row r="802014" spans="16:16" x14ac:dyDescent="0.3">
      <c r="P802014" s="83"/>
    </row>
    <row r="802015" spans="16:16" x14ac:dyDescent="0.3">
      <c r="P802015" s="83"/>
    </row>
    <row r="802016" spans="16:16" x14ac:dyDescent="0.3">
      <c r="P802016" s="83"/>
    </row>
    <row r="802017" spans="16:16" x14ac:dyDescent="0.3">
      <c r="P802017" s="83"/>
    </row>
    <row r="802018" spans="16:16" x14ac:dyDescent="0.3">
      <c r="P802018" s="83"/>
    </row>
    <row r="802019" spans="16:16" x14ac:dyDescent="0.3">
      <c r="P802019" s="83"/>
    </row>
    <row r="802020" spans="16:16" x14ac:dyDescent="0.3">
      <c r="P802020" s="83"/>
    </row>
    <row r="802021" spans="16:16" x14ac:dyDescent="0.3">
      <c r="P802021" s="83"/>
    </row>
    <row r="802022" spans="16:16" x14ac:dyDescent="0.3">
      <c r="P802022" s="83"/>
    </row>
    <row r="802023" spans="16:16" x14ac:dyDescent="0.3">
      <c r="P802023" s="83"/>
    </row>
    <row r="802024" spans="16:16" x14ac:dyDescent="0.3">
      <c r="P802024" s="83"/>
    </row>
    <row r="802025" spans="16:16" x14ac:dyDescent="0.3">
      <c r="P802025" s="83"/>
    </row>
    <row r="802026" spans="16:16" x14ac:dyDescent="0.3">
      <c r="P802026" s="83"/>
    </row>
    <row r="802027" spans="16:16" x14ac:dyDescent="0.3">
      <c r="P802027" s="83"/>
    </row>
    <row r="802028" spans="16:16" x14ac:dyDescent="0.3">
      <c r="P802028" s="83"/>
    </row>
    <row r="802029" spans="16:16" x14ac:dyDescent="0.3">
      <c r="P802029" s="83"/>
    </row>
    <row r="802030" spans="16:16" x14ac:dyDescent="0.3">
      <c r="P802030" s="83"/>
    </row>
    <row r="802031" spans="16:16" x14ac:dyDescent="0.3">
      <c r="P802031" s="83"/>
    </row>
    <row r="802032" spans="16:16" x14ac:dyDescent="0.3">
      <c r="P802032" s="83"/>
    </row>
    <row r="802033" spans="16:16" x14ac:dyDescent="0.3">
      <c r="P802033" s="83"/>
    </row>
    <row r="802034" spans="16:16" x14ac:dyDescent="0.3">
      <c r="P802034" s="83"/>
    </row>
    <row r="802035" spans="16:16" x14ac:dyDescent="0.3">
      <c r="P802035" s="83"/>
    </row>
    <row r="802036" spans="16:16" x14ac:dyDescent="0.3">
      <c r="P802036" s="83"/>
    </row>
    <row r="802037" spans="16:16" x14ac:dyDescent="0.3">
      <c r="P802037" s="83"/>
    </row>
    <row r="802038" spans="16:16" x14ac:dyDescent="0.3">
      <c r="P802038" s="83"/>
    </row>
    <row r="802039" spans="16:16" x14ac:dyDescent="0.3">
      <c r="P802039" s="83"/>
    </row>
    <row r="802040" spans="16:16" x14ac:dyDescent="0.3">
      <c r="P802040" s="83"/>
    </row>
    <row r="802041" spans="16:16" x14ac:dyDescent="0.3">
      <c r="P802041" s="83"/>
    </row>
    <row r="802042" spans="16:16" x14ac:dyDescent="0.3">
      <c r="P802042" s="83"/>
    </row>
    <row r="802043" spans="16:16" x14ac:dyDescent="0.3">
      <c r="P802043" s="83"/>
    </row>
    <row r="802044" spans="16:16" x14ac:dyDescent="0.3">
      <c r="P802044" s="83"/>
    </row>
    <row r="802045" spans="16:16" x14ac:dyDescent="0.3">
      <c r="P802045" s="83"/>
    </row>
    <row r="802046" spans="16:16" x14ac:dyDescent="0.3">
      <c r="P802046" s="83"/>
    </row>
    <row r="802047" spans="16:16" x14ac:dyDescent="0.3">
      <c r="P802047" s="83"/>
    </row>
    <row r="802048" spans="16:16" x14ac:dyDescent="0.3">
      <c r="P802048" s="83"/>
    </row>
    <row r="802049" spans="16:16" x14ac:dyDescent="0.3">
      <c r="P802049" s="83"/>
    </row>
    <row r="802050" spans="16:16" x14ac:dyDescent="0.3">
      <c r="P802050" s="83"/>
    </row>
    <row r="802051" spans="16:16" x14ac:dyDescent="0.3">
      <c r="P802051" s="83"/>
    </row>
    <row r="802052" spans="16:16" x14ac:dyDescent="0.3">
      <c r="P802052" s="83"/>
    </row>
    <row r="802053" spans="16:16" x14ac:dyDescent="0.3">
      <c r="P802053" s="83"/>
    </row>
    <row r="802054" spans="16:16" x14ac:dyDescent="0.3">
      <c r="P802054" s="83"/>
    </row>
    <row r="802055" spans="16:16" x14ac:dyDescent="0.3">
      <c r="P802055" s="83"/>
    </row>
    <row r="802056" spans="16:16" x14ac:dyDescent="0.3">
      <c r="P802056" s="83"/>
    </row>
    <row r="802057" spans="16:16" x14ac:dyDescent="0.3">
      <c r="P802057" s="83"/>
    </row>
    <row r="802058" spans="16:16" x14ac:dyDescent="0.3">
      <c r="P802058" s="83"/>
    </row>
    <row r="802059" spans="16:16" x14ac:dyDescent="0.3">
      <c r="P802059" s="83"/>
    </row>
    <row r="802060" spans="16:16" x14ac:dyDescent="0.3">
      <c r="P802060" s="83"/>
    </row>
    <row r="802061" spans="16:16" x14ac:dyDescent="0.3">
      <c r="P802061" s="83"/>
    </row>
    <row r="802062" spans="16:16" x14ac:dyDescent="0.3">
      <c r="P802062" s="83"/>
    </row>
    <row r="802063" spans="16:16" x14ac:dyDescent="0.3">
      <c r="P802063" s="83"/>
    </row>
    <row r="802064" spans="16:16" x14ac:dyDescent="0.3">
      <c r="P802064" s="83"/>
    </row>
    <row r="802065" spans="16:16" x14ac:dyDescent="0.3">
      <c r="P802065" s="83"/>
    </row>
    <row r="802066" spans="16:16" x14ac:dyDescent="0.3">
      <c r="P802066" s="83"/>
    </row>
    <row r="802067" spans="16:16" x14ac:dyDescent="0.3">
      <c r="P802067" s="83"/>
    </row>
    <row r="802068" spans="16:16" x14ac:dyDescent="0.3">
      <c r="P802068" s="83"/>
    </row>
    <row r="802069" spans="16:16" x14ac:dyDescent="0.3">
      <c r="P802069" s="83"/>
    </row>
    <row r="802070" spans="16:16" x14ac:dyDescent="0.3">
      <c r="P802070" s="83"/>
    </row>
    <row r="802071" spans="16:16" x14ac:dyDescent="0.3">
      <c r="P802071" s="83"/>
    </row>
    <row r="802072" spans="16:16" x14ac:dyDescent="0.3">
      <c r="P802072" s="83"/>
    </row>
    <row r="802073" spans="16:16" x14ac:dyDescent="0.3">
      <c r="P802073" s="83"/>
    </row>
    <row r="802074" spans="16:16" x14ac:dyDescent="0.3">
      <c r="P802074" s="83"/>
    </row>
    <row r="802075" spans="16:16" x14ac:dyDescent="0.3">
      <c r="P802075" s="83"/>
    </row>
    <row r="802076" spans="16:16" x14ac:dyDescent="0.3">
      <c r="P802076" s="83"/>
    </row>
    <row r="802077" spans="16:16" x14ac:dyDescent="0.3">
      <c r="P802077" s="83"/>
    </row>
    <row r="802078" spans="16:16" x14ac:dyDescent="0.3">
      <c r="P802078" s="83"/>
    </row>
    <row r="802079" spans="16:16" x14ac:dyDescent="0.3">
      <c r="P802079" s="83"/>
    </row>
    <row r="802080" spans="16:16" x14ac:dyDescent="0.3">
      <c r="P802080" s="83"/>
    </row>
    <row r="802081" spans="16:16" x14ac:dyDescent="0.3">
      <c r="P802081" s="83"/>
    </row>
    <row r="802082" spans="16:16" x14ac:dyDescent="0.3">
      <c r="P802082" s="83"/>
    </row>
    <row r="802083" spans="16:16" x14ac:dyDescent="0.3">
      <c r="P802083" s="83"/>
    </row>
    <row r="802084" spans="16:16" x14ac:dyDescent="0.3">
      <c r="P802084" s="83"/>
    </row>
    <row r="802085" spans="16:16" x14ac:dyDescent="0.3">
      <c r="P802085" s="83"/>
    </row>
    <row r="802086" spans="16:16" x14ac:dyDescent="0.3">
      <c r="P802086" s="83"/>
    </row>
    <row r="802087" spans="16:16" x14ac:dyDescent="0.3">
      <c r="P802087" s="83"/>
    </row>
    <row r="802088" spans="16:16" x14ac:dyDescent="0.3">
      <c r="P802088" s="83"/>
    </row>
    <row r="802089" spans="16:16" x14ac:dyDescent="0.3">
      <c r="P802089" s="83"/>
    </row>
    <row r="802090" spans="16:16" x14ac:dyDescent="0.3">
      <c r="P802090" s="83"/>
    </row>
    <row r="802091" spans="16:16" x14ac:dyDescent="0.3">
      <c r="P802091" s="83"/>
    </row>
    <row r="802092" spans="16:16" x14ac:dyDescent="0.3">
      <c r="P802092" s="83"/>
    </row>
    <row r="802093" spans="16:16" x14ac:dyDescent="0.3">
      <c r="P802093" s="83"/>
    </row>
    <row r="802094" spans="16:16" x14ac:dyDescent="0.3">
      <c r="P802094" s="83"/>
    </row>
    <row r="802095" spans="16:16" x14ac:dyDescent="0.3">
      <c r="P802095" s="83"/>
    </row>
    <row r="802096" spans="16:16" x14ac:dyDescent="0.3">
      <c r="P802096" s="83"/>
    </row>
    <row r="802097" spans="16:16" x14ac:dyDescent="0.3">
      <c r="P802097" s="83"/>
    </row>
    <row r="802098" spans="16:16" x14ac:dyDescent="0.3">
      <c r="P802098" s="83"/>
    </row>
    <row r="802099" spans="16:16" x14ac:dyDescent="0.3">
      <c r="P802099" s="83"/>
    </row>
    <row r="802100" spans="16:16" x14ac:dyDescent="0.3">
      <c r="P802100" s="83"/>
    </row>
    <row r="802101" spans="16:16" x14ac:dyDescent="0.3">
      <c r="P802101" s="83"/>
    </row>
    <row r="802102" spans="16:16" x14ac:dyDescent="0.3">
      <c r="P802102" s="83"/>
    </row>
    <row r="802103" spans="16:16" x14ac:dyDescent="0.3">
      <c r="P802103" s="83"/>
    </row>
    <row r="802104" spans="16:16" x14ac:dyDescent="0.3">
      <c r="P802104" s="83"/>
    </row>
    <row r="802105" spans="16:16" x14ac:dyDescent="0.3">
      <c r="P802105" s="83"/>
    </row>
    <row r="802106" spans="16:16" x14ac:dyDescent="0.3">
      <c r="P802106" s="83"/>
    </row>
    <row r="802107" spans="16:16" x14ac:dyDescent="0.3">
      <c r="P802107" s="83"/>
    </row>
    <row r="802108" spans="16:16" x14ac:dyDescent="0.3">
      <c r="P802108" s="83"/>
    </row>
    <row r="802109" spans="16:16" x14ac:dyDescent="0.3">
      <c r="P802109" s="83"/>
    </row>
    <row r="802110" spans="16:16" x14ac:dyDescent="0.3">
      <c r="P802110" s="83"/>
    </row>
    <row r="802111" spans="16:16" x14ac:dyDescent="0.3">
      <c r="P802111" s="83"/>
    </row>
    <row r="802112" spans="16:16" x14ac:dyDescent="0.3">
      <c r="P802112" s="83"/>
    </row>
    <row r="802113" spans="16:16" x14ac:dyDescent="0.3">
      <c r="P802113" s="83"/>
    </row>
    <row r="802114" spans="16:16" x14ac:dyDescent="0.3">
      <c r="P802114" s="83"/>
    </row>
    <row r="802115" spans="16:16" x14ac:dyDescent="0.3">
      <c r="P802115" s="83"/>
    </row>
    <row r="802116" spans="16:16" x14ac:dyDescent="0.3">
      <c r="P802116" s="83"/>
    </row>
    <row r="802117" spans="16:16" x14ac:dyDescent="0.3">
      <c r="P802117" s="83"/>
    </row>
    <row r="802118" spans="16:16" x14ac:dyDescent="0.3">
      <c r="P802118" s="83"/>
    </row>
    <row r="802119" spans="16:16" x14ac:dyDescent="0.3">
      <c r="P802119" s="83"/>
    </row>
    <row r="802120" spans="16:16" x14ac:dyDescent="0.3">
      <c r="P802120" s="83"/>
    </row>
    <row r="802121" spans="16:16" x14ac:dyDescent="0.3">
      <c r="P802121" s="83"/>
    </row>
    <row r="802122" spans="16:16" x14ac:dyDescent="0.3">
      <c r="P802122" s="83"/>
    </row>
    <row r="802123" spans="16:16" x14ac:dyDescent="0.3">
      <c r="P802123" s="83"/>
    </row>
    <row r="802124" spans="16:16" x14ac:dyDescent="0.3">
      <c r="P802124" s="83"/>
    </row>
    <row r="802125" spans="16:16" x14ac:dyDescent="0.3">
      <c r="P802125" s="83"/>
    </row>
    <row r="802126" spans="16:16" x14ac:dyDescent="0.3">
      <c r="P802126" s="83"/>
    </row>
    <row r="802127" spans="16:16" x14ac:dyDescent="0.3">
      <c r="P802127" s="83"/>
    </row>
    <row r="802128" spans="16:16" x14ac:dyDescent="0.3">
      <c r="P802128" s="83"/>
    </row>
    <row r="802129" spans="16:16" x14ac:dyDescent="0.3">
      <c r="P802129" s="83"/>
    </row>
    <row r="802130" spans="16:16" x14ac:dyDescent="0.3">
      <c r="P802130" s="83"/>
    </row>
    <row r="802131" spans="16:16" x14ac:dyDescent="0.3">
      <c r="P802131" s="83"/>
    </row>
    <row r="802132" spans="16:16" x14ac:dyDescent="0.3">
      <c r="P802132" s="83"/>
    </row>
    <row r="802133" spans="16:16" x14ac:dyDescent="0.3">
      <c r="P802133" s="83"/>
    </row>
    <row r="802134" spans="16:16" x14ac:dyDescent="0.3">
      <c r="P802134" s="83"/>
    </row>
    <row r="802135" spans="16:16" x14ac:dyDescent="0.3">
      <c r="P802135" s="83"/>
    </row>
    <row r="802136" spans="16:16" x14ac:dyDescent="0.3">
      <c r="P802136" s="83"/>
    </row>
    <row r="802137" spans="16:16" x14ac:dyDescent="0.3">
      <c r="P802137" s="83"/>
    </row>
    <row r="802138" spans="16:16" x14ac:dyDescent="0.3">
      <c r="P802138" s="83"/>
    </row>
    <row r="802139" spans="16:16" x14ac:dyDescent="0.3">
      <c r="P802139" s="83"/>
    </row>
    <row r="802140" spans="16:16" x14ac:dyDescent="0.3">
      <c r="P802140" s="83"/>
    </row>
    <row r="802141" spans="16:16" x14ac:dyDescent="0.3">
      <c r="P802141" s="83"/>
    </row>
    <row r="802142" spans="16:16" x14ac:dyDescent="0.3">
      <c r="P802142" s="83"/>
    </row>
    <row r="802143" spans="16:16" x14ac:dyDescent="0.3">
      <c r="P802143" s="83"/>
    </row>
    <row r="802144" spans="16:16" x14ac:dyDescent="0.3">
      <c r="P802144" s="83"/>
    </row>
    <row r="802145" spans="16:16" x14ac:dyDescent="0.3">
      <c r="P802145" s="83"/>
    </row>
    <row r="802146" spans="16:16" x14ac:dyDescent="0.3">
      <c r="P802146" s="83"/>
    </row>
    <row r="802147" spans="16:16" x14ac:dyDescent="0.3">
      <c r="P802147" s="83"/>
    </row>
    <row r="802148" spans="16:16" x14ac:dyDescent="0.3">
      <c r="P802148" s="83"/>
    </row>
    <row r="802149" spans="16:16" x14ac:dyDescent="0.3">
      <c r="P802149" s="83"/>
    </row>
    <row r="802150" spans="16:16" x14ac:dyDescent="0.3">
      <c r="P802150" s="83"/>
    </row>
    <row r="802151" spans="16:16" x14ac:dyDescent="0.3">
      <c r="P802151" s="83"/>
    </row>
    <row r="802152" spans="16:16" x14ac:dyDescent="0.3">
      <c r="P802152" s="83"/>
    </row>
    <row r="802153" spans="16:16" x14ac:dyDescent="0.3">
      <c r="P802153" s="83"/>
    </row>
    <row r="802154" spans="16:16" x14ac:dyDescent="0.3">
      <c r="P802154" s="83"/>
    </row>
    <row r="802155" spans="16:16" x14ac:dyDescent="0.3">
      <c r="P802155" s="83"/>
    </row>
    <row r="802156" spans="16:16" x14ac:dyDescent="0.3">
      <c r="P802156" s="83"/>
    </row>
    <row r="802157" spans="16:16" x14ac:dyDescent="0.3">
      <c r="P802157" s="83"/>
    </row>
    <row r="802158" spans="16:16" x14ac:dyDescent="0.3">
      <c r="P802158" s="83"/>
    </row>
    <row r="802159" spans="16:16" x14ac:dyDescent="0.3">
      <c r="P802159" s="83"/>
    </row>
    <row r="802160" spans="16:16" x14ac:dyDescent="0.3">
      <c r="P802160" s="83"/>
    </row>
    <row r="802161" spans="16:16" x14ac:dyDescent="0.3">
      <c r="P802161" s="83"/>
    </row>
    <row r="802162" spans="16:16" x14ac:dyDescent="0.3">
      <c r="P802162" s="83"/>
    </row>
    <row r="802163" spans="16:16" x14ac:dyDescent="0.3">
      <c r="P802163" s="83"/>
    </row>
    <row r="802164" spans="16:16" x14ac:dyDescent="0.3">
      <c r="P802164" s="83"/>
    </row>
    <row r="802165" spans="16:16" x14ac:dyDescent="0.3">
      <c r="P802165" s="83"/>
    </row>
    <row r="802166" spans="16:16" x14ac:dyDescent="0.3">
      <c r="P802166" s="83"/>
    </row>
    <row r="802167" spans="16:16" x14ac:dyDescent="0.3">
      <c r="P802167" s="83"/>
    </row>
    <row r="802168" spans="16:16" x14ac:dyDescent="0.3">
      <c r="P802168" s="83"/>
    </row>
    <row r="802169" spans="16:16" x14ac:dyDescent="0.3">
      <c r="P802169" s="83"/>
    </row>
    <row r="802170" spans="16:16" x14ac:dyDescent="0.3">
      <c r="P802170" s="83"/>
    </row>
    <row r="802171" spans="16:16" x14ac:dyDescent="0.3">
      <c r="P802171" s="83"/>
    </row>
    <row r="802172" spans="16:16" x14ac:dyDescent="0.3">
      <c r="P802172" s="83"/>
    </row>
    <row r="802173" spans="16:16" x14ac:dyDescent="0.3">
      <c r="P802173" s="83"/>
    </row>
    <row r="802174" spans="16:16" x14ac:dyDescent="0.3">
      <c r="P802174" s="83"/>
    </row>
    <row r="802175" spans="16:16" x14ac:dyDescent="0.3">
      <c r="P802175" s="83"/>
    </row>
    <row r="802176" spans="16:16" x14ac:dyDescent="0.3">
      <c r="P802176" s="83"/>
    </row>
    <row r="802177" spans="16:16" x14ac:dyDescent="0.3">
      <c r="P802177" s="83"/>
    </row>
    <row r="802178" spans="16:16" x14ac:dyDescent="0.3">
      <c r="P802178" s="83"/>
    </row>
    <row r="802179" spans="16:16" x14ac:dyDescent="0.3">
      <c r="P802179" s="83"/>
    </row>
    <row r="802180" spans="16:16" x14ac:dyDescent="0.3">
      <c r="P802180" s="83"/>
    </row>
    <row r="802181" spans="16:16" x14ac:dyDescent="0.3">
      <c r="P802181" s="83"/>
    </row>
    <row r="802182" spans="16:16" x14ac:dyDescent="0.3">
      <c r="P802182" s="83"/>
    </row>
    <row r="802183" spans="16:16" x14ac:dyDescent="0.3">
      <c r="P802183" s="83"/>
    </row>
    <row r="802184" spans="16:16" x14ac:dyDescent="0.3">
      <c r="P802184" s="83"/>
    </row>
    <row r="802185" spans="16:16" x14ac:dyDescent="0.3">
      <c r="P802185" s="83"/>
    </row>
    <row r="802186" spans="16:16" x14ac:dyDescent="0.3">
      <c r="P802186" s="83"/>
    </row>
    <row r="802187" spans="16:16" x14ac:dyDescent="0.3">
      <c r="P802187" s="83"/>
    </row>
    <row r="802188" spans="16:16" x14ac:dyDescent="0.3">
      <c r="P802188" s="83"/>
    </row>
    <row r="802189" spans="16:16" x14ac:dyDescent="0.3">
      <c r="P802189" s="83"/>
    </row>
    <row r="802190" spans="16:16" x14ac:dyDescent="0.3">
      <c r="P802190" s="83"/>
    </row>
    <row r="802191" spans="16:16" x14ac:dyDescent="0.3">
      <c r="P802191" s="83"/>
    </row>
    <row r="802192" spans="16:16" x14ac:dyDescent="0.3">
      <c r="P802192" s="83"/>
    </row>
    <row r="802193" spans="16:16" x14ac:dyDescent="0.3">
      <c r="P802193" s="83"/>
    </row>
    <row r="802194" spans="16:16" x14ac:dyDescent="0.3">
      <c r="P802194" s="83"/>
    </row>
    <row r="802195" spans="16:16" x14ac:dyDescent="0.3">
      <c r="P802195" s="83"/>
    </row>
    <row r="802196" spans="16:16" x14ac:dyDescent="0.3">
      <c r="P802196" s="83"/>
    </row>
    <row r="802197" spans="16:16" x14ac:dyDescent="0.3">
      <c r="P802197" s="83"/>
    </row>
    <row r="802198" spans="16:16" x14ac:dyDescent="0.3">
      <c r="P802198" s="83"/>
    </row>
    <row r="802199" spans="16:16" x14ac:dyDescent="0.3">
      <c r="P802199" s="83"/>
    </row>
    <row r="802200" spans="16:16" x14ac:dyDescent="0.3">
      <c r="P802200" s="83"/>
    </row>
    <row r="802201" spans="16:16" x14ac:dyDescent="0.3">
      <c r="P802201" s="83"/>
    </row>
    <row r="802202" spans="16:16" x14ac:dyDescent="0.3">
      <c r="P802202" s="83"/>
    </row>
    <row r="802203" spans="16:16" x14ac:dyDescent="0.3">
      <c r="P802203" s="83"/>
    </row>
    <row r="802204" spans="16:16" x14ac:dyDescent="0.3">
      <c r="P802204" s="83"/>
    </row>
    <row r="802205" spans="16:16" x14ac:dyDescent="0.3">
      <c r="P802205" s="83"/>
    </row>
    <row r="802206" spans="16:16" x14ac:dyDescent="0.3">
      <c r="P802206" s="83"/>
    </row>
    <row r="802207" spans="16:16" x14ac:dyDescent="0.3">
      <c r="P802207" s="83"/>
    </row>
    <row r="802208" spans="16:16" x14ac:dyDescent="0.3">
      <c r="P802208" s="83"/>
    </row>
    <row r="802209" spans="16:16" x14ac:dyDescent="0.3">
      <c r="P802209" s="83"/>
    </row>
    <row r="802210" spans="16:16" x14ac:dyDescent="0.3">
      <c r="P802210" s="83"/>
    </row>
    <row r="802211" spans="16:16" x14ac:dyDescent="0.3">
      <c r="P802211" s="83"/>
    </row>
    <row r="802212" spans="16:16" x14ac:dyDescent="0.3">
      <c r="P802212" s="83"/>
    </row>
    <row r="802213" spans="16:16" x14ac:dyDescent="0.3">
      <c r="P802213" s="83"/>
    </row>
    <row r="802214" spans="16:16" x14ac:dyDescent="0.3">
      <c r="P802214" s="83"/>
    </row>
    <row r="802215" spans="16:16" x14ac:dyDescent="0.3">
      <c r="P802215" s="83"/>
    </row>
    <row r="802216" spans="16:16" x14ac:dyDescent="0.3">
      <c r="P802216" s="83"/>
    </row>
    <row r="802217" spans="16:16" x14ac:dyDescent="0.3">
      <c r="P802217" s="83"/>
    </row>
    <row r="802218" spans="16:16" x14ac:dyDescent="0.3">
      <c r="P802218" s="83"/>
    </row>
    <row r="802219" spans="16:16" x14ac:dyDescent="0.3">
      <c r="P802219" s="83"/>
    </row>
    <row r="802220" spans="16:16" x14ac:dyDescent="0.3">
      <c r="P802220" s="83"/>
    </row>
    <row r="802221" spans="16:16" x14ac:dyDescent="0.3">
      <c r="P802221" s="83"/>
    </row>
    <row r="802222" spans="16:16" x14ac:dyDescent="0.3">
      <c r="P802222" s="83"/>
    </row>
    <row r="802223" spans="16:16" x14ac:dyDescent="0.3">
      <c r="P802223" s="83"/>
    </row>
    <row r="802224" spans="16:16" x14ac:dyDescent="0.3">
      <c r="P802224" s="83"/>
    </row>
    <row r="802225" spans="16:16" x14ac:dyDescent="0.3">
      <c r="P802225" s="83"/>
    </row>
    <row r="802226" spans="16:16" x14ac:dyDescent="0.3">
      <c r="P802226" s="83"/>
    </row>
    <row r="802227" spans="16:16" x14ac:dyDescent="0.3">
      <c r="P802227" s="83"/>
    </row>
    <row r="802228" spans="16:16" x14ac:dyDescent="0.3">
      <c r="P802228" s="83"/>
    </row>
    <row r="802229" spans="16:16" x14ac:dyDescent="0.3">
      <c r="P802229" s="83"/>
    </row>
    <row r="802230" spans="16:16" x14ac:dyDescent="0.3">
      <c r="P802230" s="83"/>
    </row>
    <row r="802231" spans="16:16" x14ac:dyDescent="0.3">
      <c r="P802231" s="83"/>
    </row>
    <row r="802232" spans="16:16" x14ac:dyDescent="0.3">
      <c r="P802232" s="83"/>
    </row>
    <row r="802233" spans="16:16" x14ac:dyDescent="0.3">
      <c r="P802233" s="83"/>
    </row>
    <row r="802234" spans="16:16" x14ac:dyDescent="0.3">
      <c r="P802234" s="83"/>
    </row>
    <row r="802235" spans="16:16" x14ac:dyDescent="0.3">
      <c r="P802235" s="83"/>
    </row>
    <row r="802236" spans="16:16" x14ac:dyDescent="0.3">
      <c r="P802236" s="83"/>
    </row>
    <row r="802237" spans="16:16" x14ac:dyDescent="0.3">
      <c r="P802237" s="83"/>
    </row>
    <row r="802238" spans="16:16" x14ac:dyDescent="0.3">
      <c r="P802238" s="83"/>
    </row>
    <row r="802239" spans="16:16" x14ac:dyDescent="0.3">
      <c r="P802239" s="83"/>
    </row>
    <row r="802240" spans="16:16" x14ac:dyDescent="0.3">
      <c r="P802240" s="83"/>
    </row>
    <row r="802241" spans="16:16" x14ac:dyDescent="0.3">
      <c r="P802241" s="83"/>
    </row>
    <row r="802242" spans="16:16" x14ac:dyDescent="0.3">
      <c r="P802242" s="83"/>
    </row>
    <row r="802243" spans="16:16" x14ac:dyDescent="0.3">
      <c r="P802243" s="83"/>
    </row>
    <row r="802244" spans="16:16" x14ac:dyDescent="0.3">
      <c r="P802244" s="83"/>
    </row>
    <row r="802245" spans="16:16" x14ac:dyDescent="0.3">
      <c r="P802245" s="83"/>
    </row>
    <row r="802246" spans="16:16" x14ac:dyDescent="0.3">
      <c r="P802246" s="83"/>
    </row>
    <row r="802247" spans="16:16" x14ac:dyDescent="0.3">
      <c r="P802247" s="83"/>
    </row>
    <row r="802248" spans="16:16" x14ac:dyDescent="0.3">
      <c r="P802248" s="83"/>
    </row>
    <row r="802249" spans="16:16" x14ac:dyDescent="0.3">
      <c r="P802249" s="83"/>
    </row>
    <row r="802250" spans="16:16" x14ac:dyDescent="0.3">
      <c r="P802250" s="83"/>
    </row>
    <row r="802251" spans="16:16" x14ac:dyDescent="0.3">
      <c r="P802251" s="83"/>
    </row>
    <row r="802252" spans="16:16" x14ac:dyDescent="0.3">
      <c r="P802252" s="83"/>
    </row>
    <row r="802253" spans="16:16" x14ac:dyDescent="0.3">
      <c r="P802253" s="83"/>
    </row>
    <row r="802254" spans="16:16" x14ac:dyDescent="0.3">
      <c r="P802254" s="83"/>
    </row>
    <row r="802255" spans="16:16" x14ac:dyDescent="0.3">
      <c r="P802255" s="83"/>
    </row>
    <row r="802256" spans="16:16" x14ac:dyDescent="0.3">
      <c r="P802256" s="83"/>
    </row>
    <row r="802257" spans="16:16" x14ac:dyDescent="0.3">
      <c r="P802257" s="83"/>
    </row>
    <row r="802258" spans="16:16" x14ac:dyDescent="0.3">
      <c r="P802258" s="83"/>
    </row>
    <row r="802259" spans="16:16" x14ac:dyDescent="0.3">
      <c r="P802259" s="83"/>
    </row>
    <row r="802260" spans="16:16" x14ac:dyDescent="0.3">
      <c r="P802260" s="83"/>
    </row>
    <row r="802261" spans="16:16" x14ac:dyDescent="0.3">
      <c r="P802261" s="83"/>
    </row>
    <row r="802262" spans="16:16" x14ac:dyDescent="0.3">
      <c r="P802262" s="83"/>
    </row>
    <row r="802263" spans="16:16" x14ac:dyDescent="0.3">
      <c r="P802263" s="83"/>
    </row>
    <row r="802264" spans="16:16" x14ac:dyDescent="0.3">
      <c r="P802264" s="83"/>
    </row>
    <row r="802265" spans="16:16" x14ac:dyDescent="0.3">
      <c r="P802265" s="83"/>
    </row>
    <row r="802266" spans="16:16" x14ac:dyDescent="0.3">
      <c r="P802266" s="83"/>
    </row>
    <row r="802267" spans="16:16" x14ac:dyDescent="0.3">
      <c r="P802267" s="83"/>
    </row>
    <row r="802268" spans="16:16" x14ac:dyDescent="0.3">
      <c r="P802268" s="83"/>
    </row>
    <row r="802269" spans="16:16" x14ac:dyDescent="0.3">
      <c r="P802269" s="83"/>
    </row>
    <row r="802270" spans="16:16" x14ac:dyDescent="0.3">
      <c r="P802270" s="83"/>
    </row>
    <row r="802271" spans="16:16" x14ac:dyDescent="0.3">
      <c r="P802271" s="83"/>
    </row>
    <row r="802272" spans="16:16" x14ac:dyDescent="0.3">
      <c r="P802272" s="83"/>
    </row>
    <row r="802273" spans="16:16" x14ac:dyDescent="0.3">
      <c r="P802273" s="83"/>
    </row>
    <row r="802274" spans="16:16" x14ac:dyDescent="0.3">
      <c r="P802274" s="83"/>
    </row>
    <row r="802275" spans="16:16" x14ac:dyDescent="0.3">
      <c r="P802275" s="83"/>
    </row>
    <row r="802276" spans="16:16" x14ac:dyDescent="0.3">
      <c r="P802276" s="83"/>
    </row>
    <row r="802277" spans="16:16" x14ac:dyDescent="0.3">
      <c r="P802277" s="83"/>
    </row>
    <row r="802278" spans="16:16" x14ac:dyDescent="0.3">
      <c r="P802278" s="83"/>
    </row>
    <row r="802279" spans="16:16" x14ac:dyDescent="0.3">
      <c r="P802279" s="83"/>
    </row>
    <row r="802280" spans="16:16" x14ac:dyDescent="0.3">
      <c r="P802280" s="83"/>
    </row>
    <row r="802281" spans="16:16" x14ac:dyDescent="0.3">
      <c r="P802281" s="83"/>
    </row>
    <row r="802282" spans="16:16" x14ac:dyDescent="0.3">
      <c r="P802282" s="83"/>
    </row>
    <row r="802283" spans="16:16" x14ac:dyDescent="0.3">
      <c r="P802283" s="83"/>
    </row>
    <row r="802284" spans="16:16" x14ac:dyDescent="0.3">
      <c r="P802284" s="83"/>
    </row>
    <row r="802285" spans="16:16" x14ac:dyDescent="0.3">
      <c r="P802285" s="83"/>
    </row>
    <row r="802286" spans="16:16" x14ac:dyDescent="0.3">
      <c r="P802286" s="83"/>
    </row>
    <row r="802287" spans="16:16" x14ac:dyDescent="0.3">
      <c r="P802287" s="83"/>
    </row>
    <row r="802288" spans="16:16" x14ac:dyDescent="0.3">
      <c r="P802288" s="83"/>
    </row>
    <row r="802289" spans="16:16" x14ac:dyDescent="0.3">
      <c r="P802289" s="83"/>
    </row>
    <row r="802290" spans="16:16" x14ac:dyDescent="0.3">
      <c r="P802290" s="83"/>
    </row>
    <row r="802291" spans="16:16" x14ac:dyDescent="0.3">
      <c r="P802291" s="83"/>
    </row>
    <row r="802292" spans="16:16" x14ac:dyDescent="0.3">
      <c r="P802292" s="83"/>
    </row>
    <row r="802293" spans="16:16" x14ac:dyDescent="0.3">
      <c r="P802293" s="83"/>
    </row>
    <row r="802294" spans="16:16" x14ac:dyDescent="0.3">
      <c r="P802294" s="83"/>
    </row>
    <row r="802295" spans="16:16" x14ac:dyDescent="0.3">
      <c r="P802295" s="83"/>
    </row>
    <row r="802296" spans="16:16" x14ac:dyDescent="0.3">
      <c r="P802296" s="83"/>
    </row>
    <row r="802297" spans="16:16" x14ac:dyDescent="0.3">
      <c r="P802297" s="83"/>
    </row>
    <row r="802298" spans="16:16" x14ac:dyDescent="0.3">
      <c r="P802298" s="83"/>
    </row>
    <row r="802299" spans="16:16" x14ac:dyDescent="0.3">
      <c r="P802299" s="83"/>
    </row>
    <row r="802300" spans="16:16" x14ac:dyDescent="0.3">
      <c r="P802300" s="83"/>
    </row>
    <row r="802301" spans="16:16" x14ac:dyDescent="0.3">
      <c r="P802301" s="83"/>
    </row>
    <row r="802302" spans="16:16" x14ac:dyDescent="0.3">
      <c r="P802302" s="83"/>
    </row>
    <row r="802303" spans="16:16" x14ac:dyDescent="0.3">
      <c r="P802303" s="83"/>
    </row>
    <row r="802304" spans="16:16" x14ac:dyDescent="0.3">
      <c r="P802304" s="83"/>
    </row>
    <row r="802305" spans="16:16" x14ac:dyDescent="0.3">
      <c r="P802305" s="83"/>
    </row>
    <row r="802306" spans="16:16" x14ac:dyDescent="0.3">
      <c r="P802306" s="83"/>
    </row>
    <row r="802307" spans="16:16" x14ac:dyDescent="0.3">
      <c r="P802307" s="83"/>
    </row>
    <row r="802308" spans="16:16" x14ac:dyDescent="0.3">
      <c r="P802308" s="83"/>
    </row>
    <row r="802309" spans="16:16" x14ac:dyDescent="0.3">
      <c r="P802309" s="83"/>
    </row>
    <row r="802310" spans="16:16" x14ac:dyDescent="0.3">
      <c r="P802310" s="83"/>
    </row>
    <row r="802311" spans="16:16" x14ac:dyDescent="0.3">
      <c r="P802311" s="83"/>
    </row>
    <row r="802312" spans="16:16" x14ac:dyDescent="0.3">
      <c r="P802312" s="83"/>
    </row>
    <row r="802313" spans="16:16" x14ac:dyDescent="0.3">
      <c r="P802313" s="83"/>
    </row>
    <row r="802314" spans="16:16" x14ac:dyDescent="0.3">
      <c r="P802314" s="83"/>
    </row>
    <row r="802315" spans="16:16" x14ac:dyDescent="0.3">
      <c r="P802315" s="83"/>
    </row>
    <row r="802316" spans="16:16" x14ac:dyDescent="0.3">
      <c r="P802316" s="83"/>
    </row>
    <row r="802317" spans="16:16" x14ac:dyDescent="0.3">
      <c r="P802317" s="83"/>
    </row>
    <row r="802318" spans="16:16" x14ac:dyDescent="0.3">
      <c r="P802318" s="83"/>
    </row>
    <row r="802319" spans="16:16" x14ac:dyDescent="0.3">
      <c r="P802319" s="83"/>
    </row>
    <row r="802320" spans="16:16" x14ac:dyDescent="0.3">
      <c r="P802320" s="83"/>
    </row>
    <row r="802321" spans="16:16" x14ac:dyDescent="0.3">
      <c r="P802321" s="83"/>
    </row>
    <row r="802322" spans="16:16" x14ac:dyDescent="0.3">
      <c r="P802322" s="83"/>
    </row>
    <row r="802323" spans="16:16" x14ac:dyDescent="0.3">
      <c r="P802323" s="83"/>
    </row>
    <row r="802324" spans="16:16" x14ac:dyDescent="0.3">
      <c r="P802324" s="83"/>
    </row>
    <row r="802325" spans="16:16" x14ac:dyDescent="0.3">
      <c r="P802325" s="83"/>
    </row>
    <row r="802326" spans="16:16" x14ac:dyDescent="0.3">
      <c r="P802326" s="83"/>
    </row>
    <row r="802327" spans="16:16" x14ac:dyDescent="0.3">
      <c r="P802327" s="83"/>
    </row>
    <row r="802328" spans="16:16" x14ac:dyDescent="0.3">
      <c r="P802328" s="83"/>
    </row>
    <row r="802329" spans="16:16" x14ac:dyDescent="0.3">
      <c r="P802329" s="83"/>
    </row>
    <row r="802330" spans="16:16" x14ac:dyDescent="0.3">
      <c r="P802330" s="83"/>
    </row>
    <row r="802331" spans="16:16" x14ac:dyDescent="0.3">
      <c r="P802331" s="83"/>
    </row>
    <row r="802332" spans="16:16" x14ac:dyDescent="0.3">
      <c r="P802332" s="83"/>
    </row>
    <row r="802333" spans="16:16" x14ac:dyDescent="0.3">
      <c r="P802333" s="83"/>
    </row>
    <row r="802334" spans="16:16" x14ac:dyDescent="0.3">
      <c r="P802334" s="83"/>
    </row>
    <row r="802335" spans="16:16" x14ac:dyDescent="0.3">
      <c r="P802335" s="83"/>
    </row>
    <row r="802336" spans="16:16" x14ac:dyDescent="0.3">
      <c r="P802336" s="83"/>
    </row>
    <row r="802337" spans="16:16" x14ac:dyDescent="0.3">
      <c r="P802337" s="83"/>
    </row>
    <row r="802338" spans="16:16" x14ac:dyDescent="0.3">
      <c r="P802338" s="83"/>
    </row>
    <row r="802339" spans="16:16" x14ac:dyDescent="0.3">
      <c r="P802339" s="83"/>
    </row>
    <row r="802340" spans="16:16" x14ac:dyDescent="0.3">
      <c r="P802340" s="83"/>
    </row>
    <row r="802341" spans="16:16" x14ac:dyDescent="0.3">
      <c r="P802341" s="83"/>
    </row>
    <row r="802342" spans="16:16" x14ac:dyDescent="0.3">
      <c r="P802342" s="83"/>
    </row>
    <row r="802343" spans="16:16" x14ac:dyDescent="0.3">
      <c r="P802343" s="83"/>
    </row>
    <row r="802344" spans="16:16" x14ac:dyDescent="0.3">
      <c r="P802344" s="83"/>
    </row>
    <row r="802345" spans="16:16" x14ac:dyDescent="0.3">
      <c r="P802345" s="83"/>
    </row>
    <row r="802346" spans="16:16" x14ac:dyDescent="0.3">
      <c r="P802346" s="83"/>
    </row>
    <row r="802347" spans="16:16" x14ac:dyDescent="0.3">
      <c r="P802347" s="83"/>
    </row>
    <row r="802348" spans="16:16" x14ac:dyDescent="0.3">
      <c r="P802348" s="83"/>
    </row>
    <row r="802349" spans="16:16" x14ac:dyDescent="0.3">
      <c r="P802349" s="83"/>
    </row>
    <row r="802350" spans="16:16" x14ac:dyDescent="0.3">
      <c r="P802350" s="83"/>
    </row>
    <row r="802351" spans="16:16" x14ac:dyDescent="0.3">
      <c r="P802351" s="83"/>
    </row>
    <row r="802352" spans="16:16" x14ac:dyDescent="0.3">
      <c r="P802352" s="83"/>
    </row>
    <row r="802353" spans="16:16" x14ac:dyDescent="0.3">
      <c r="P802353" s="83"/>
    </row>
    <row r="802354" spans="16:16" x14ac:dyDescent="0.3">
      <c r="P802354" s="83"/>
    </row>
    <row r="802355" spans="16:16" x14ac:dyDescent="0.3">
      <c r="P802355" s="83"/>
    </row>
    <row r="802356" spans="16:16" x14ac:dyDescent="0.3">
      <c r="P802356" s="83"/>
    </row>
    <row r="802357" spans="16:16" x14ac:dyDescent="0.3">
      <c r="P802357" s="83"/>
    </row>
    <row r="802358" spans="16:16" x14ac:dyDescent="0.3">
      <c r="P802358" s="83"/>
    </row>
    <row r="802359" spans="16:16" x14ac:dyDescent="0.3">
      <c r="P802359" s="83"/>
    </row>
    <row r="802360" spans="16:16" x14ac:dyDescent="0.3">
      <c r="P802360" s="83"/>
    </row>
    <row r="802361" spans="16:16" x14ac:dyDescent="0.3">
      <c r="P802361" s="83"/>
    </row>
    <row r="802362" spans="16:16" x14ac:dyDescent="0.3">
      <c r="P802362" s="83"/>
    </row>
    <row r="802363" spans="16:16" x14ac:dyDescent="0.3">
      <c r="P802363" s="83"/>
    </row>
    <row r="802364" spans="16:16" x14ac:dyDescent="0.3">
      <c r="P802364" s="83"/>
    </row>
    <row r="802365" spans="16:16" x14ac:dyDescent="0.3">
      <c r="P802365" s="83"/>
    </row>
    <row r="802366" spans="16:16" x14ac:dyDescent="0.3">
      <c r="P802366" s="83"/>
    </row>
    <row r="802367" spans="16:16" x14ac:dyDescent="0.3">
      <c r="P802367" s="83"/>
    </row>
    <row r="802368" spans="16:16" x14ac:dyDescent="0.3">
      <c r="P802368" s="83"/>
    </row>
    <row r="802369" spans="16:16" x14ac:dyDescent="0.3">
      <c r="P802369" s="83"/>
    </row>
    <row r="802370" spans="16:16" x14ac:dyDescent="0.3">
      <c r="P802370" s="83"/>
    </row>
    <row r="802371" spans="16:16" x14ac:dyDescent="0.3">
      <c r="P802371" s="83"/>
    </row>
    <row r="802372" spans="16:16" x14ac:dyDescent="0.3">
      <c r="P802372" s="83"/>
    </row>
    <row r="802373" spans="16:16" x14ac:dyDescent="0.3">
      <c r="P802373" s="83"/>
    </row>
    <row r="802374" spans="16:16" x14ac:dyDescent="0.3">
      <c r="P802374" s="83"/>
    </row>
    <row r="802375" spans="16:16" x14ac:dyDescent="0.3">
      <c r="P802375" s="83"/>
    </row>
    <row r="802376" spans="16:16" x14ac:dyDescent="0.3">
      <c r="P802376" s="83"/>
    </row>
    <row r="802377" spans="16:16" x14ac:dyDescent="0.3">
      <c r="P802377" s="83"/>
    </row>
    <row r="802378" spans="16:16" x14ac:dyDescent="0.3">
      <c r="P802378" s="83"/>
    </row>
    <row r="802379" spans="16:16" x14ac:dyDescent="0.3">
      <c r="P802379" s="83"/>
    </row>
    <row r="802380" spans="16:16" x14ac:dyDescent="0.3">
      <c r="P802380" s="83"/>
    </row>
    <row r="802381" spans="16:16" x14ac:dyDescent="0.3">
      <c r="P802381" s="83"/>
    </row>
    <row r="802382" spans="16:16" x14ac:dyDescent="0.3">
      <c r="P802382" s="83"/>
    </row>
    <row r="802383" spans="16:16" x14ac:dyDescent="0.3">
      <c r="P802383" s="83"/>
    </row>
    <row r="802384" spans="16:16" x14ac:dyDescent="0.3">
      <c r="P802384" s="83"/>
    </row>
    <row r="802385" spans="16:16" x14ac:dyDescent="0.3">
      <c r="P802385" s="83"/>
    </row>
    <row r="802386" spans="16:16" x14ac:dyDescent="0.3">
      <c r="P802386" s="83"/>
    </row>
    <row r="802387" spans="16:16" x14ac:dyDescent="0.3">
      <c r="P802387" s="83"/>
    </row>
    <row r="802388" spans="16:16" x14ac:dyDescent="0.3">
      <c r="P802388" s="83"/>
    </row>
    <row r="802389" spans="16:16" x14ac:dyDescent="0.3">
      <c r="P802389" s="83"/>
    </row>
    <row r="802390" spans="16:16" x14ac:dyDescent="0.3">
      <c r="P802390" s="83"/>
    </row>
    <row r="802391" spans="16:16" x14ac:dyDescent="0.3">
      <c r="P802391" s="83"/>
    </row>
    <row r="802392" spans="16:16" x14ac:dyDescent="0.3">
      <c r="P802392" s="83"/>
    </row>
    <row r="802393" spans="16:16" x14ac:dyDescent="0.3">
      <c r="P802393" s="83"/>
    </row>
    <row r="802394" spans="16:16" x14ac:dyDescent="0.3">
      <c r="P802394" s="83"/>
    </row>
    <row r="802395" spans="16:16" x14ac:dyDescent="0.3">
      <c r="P802395" s="83"/>
    </row>
    <row r="802396" spans="16:16" x14ac:dyDescent="0.3">
      <c r="P802396" s="83"/>
    </row>
    <row r="802397" spans="16:16" x14ac:dyDescent="0.3">
      <c r="P802397" s="83"/>
    </row>
    <row r="802398" spans="16:16" x14ac:dyDescent="0.3">
      <c r="P802398" s="83"/>
    </row>
    <row r="802399" spans="16:16" x14ac:dyDescent="0.3">
      <c r="P802399" s="83"/>
    </row>
    <row r="802400" spans="16:16" x14ac:dyDescent="0.3">
      <c r="P802400" s="83"/>
    </row>
    <row r="802401" spans="16:16" x14ac:dyDescent="0.3">
      <c r="P802401" s="83"/>
    </row>
    <row r="802402" spans="16:16" x14ac:dyDescent="0.3">
      <c r="P802402" s="83"/>
    </row>
    <row r="802403" spans="16:16" x14ac:dyDescent="0.3">
      <c r="P802403" s="83"/>
    </row>
    <row r="802404" spans="16:16" x14ac:dyDescent="0.3">
      <c r="P802404" s="83"/>
    </row>
    <row r="802405" spans="16:16" x14ac:dyDescent="0.3">
      <c r="P802405" s="83"/>
    </row>
    <row r="802406" spans="16:16" x14ac:dyDescent="0.3">
      <c r="P802406" s="83"/>
    </row>
    <row r="802407" spans="16:16" x14ac:dyDescent="0.3">
      <c r="P802407" s="83"/>
    </row>
    <row r="802408" spans="16:16" x14ac:dyDescent="0.3">
      <c r="P802408" s="83"/>
    </row>
    <row r="802409" spans="16:16" x14ac:dyDescent="0.3">
      <c r="P802409" s="83"/>
    </row>
    <row r="802410" spans="16:16" x14ac:dyDescent="0.3">
      <c r="P802410" s="83"/>
    </row>
    <row r="802411" spans="16:16" x14ac:dyDescent="0.3">
      <c r="P802411" s="83"/>
    </row>
    <row r="802412" spans="16:16" x14ac:dyDescent="0.3">
      <c r="P802412" s="83"/>
    </row>
    <row r="802413" spans="16:16" x14ac:dyDescent="0.3">
      <c r="P802413" s="83"/>
    </row>
    <row r="802414" spans="16:16" x14ac:dyDescent="0.3">
      <c r="P802414" s="83"/>
    </row>
    <row r="802415" spans="16:16" x14ac:dyDescent="0.3">
      <c r="P802415" s="83"/>
    </row>
    <row r="802416" spans="16:16" x14ac:dyDescent="0.3">
      <c r="P802416" s="83"/>
    </row>
    <row r="802417" spans="16:16" x14ac:dyDescent="0.3">
      <c r="P802417" s="83"/>
    </row>
    <row r="802418" spans="16:16" x14ac:dyDescent="0.3">
      <c r="P802418" s="83"/>
    </row>
    <row r="802419" spans="16:16" x14ac:dyDescent="0.3">
      <c r="P802419" s="83"/>
    </row>
    <row r="802420" spans="16:16" x14ac:dyDescent="0.3">
      <c r="P802420" s="83"/>
    </row>
    <row r="802421" spans="16:16" x14ac:dyDescent="0.3">
      <c r="P802421" s="83"/>
    </row>
    <row r="802422" spans="16:16" x14ac:dyDescent="0.3">
      <c r="P802422" s="83"/>
    </row>
    <row r="802423" spans="16:16" x14ac:dyDescent="0.3">
      <c r="P802423" s="83"/>
    </row>
    <row r="802424" spans="16:16" x14ac:dyDescent="0.3">
      <c r="P802424" s="83"/>
    </row>
    <row r="802425" spans="16:16" x14ac:dyDescent="0.3">
      <c r="P802425" s="83"/>
    </row>
    <row r="802426" spans="16:16" x14ac:dyDescent="0.3">
      <c r="P802426" s="83"/>
    </row>
    <row r="802427" spans="16:16" x14ac:dyDescent="0.3">
      <c r="P802427" s="83"/>
    </row>
    <row r="802428" spans="16:16" x14ac:dyDescent="0.3">
      <c r="P802428" s="83"/>
    </row>
    <row r="802429" spans="16:16" x14ac:dyDescent="0.3">
      <c r="P802429" s="83"/>
    </row>
    <row r="802430" spans="16:16" x14ac:dyDescent="0.3">
      <c r="P802430" s="83"/>
    </row>
    <row r="802431" spans="16:16" x14ac:dyDescent="0.3">
      <c r="P802431" s="83"/>
    </row>
    <row r="802432" spans="16:16" x14ac:dyDescent="0.3">
      <c r="P802432" s="83"/>
    </row>
    <row r="802433" spans="16:16" x14ac:dyDescent="0.3">
      <c r="P802433" s="83"/>
    </row>
    <row r="802434" spans="16:16" x14ac:dyDescent="0.3">
      <c r="P802434" s="83"/>
    </row>
    <row r="802435" spans="16:16" x14ac:dyDescent="0.3">
      <c r="P802435" s="83"/>
    </row>
    <row r="802436" spans="16:16" x14ac:dyDescent="0.3">
      <c r="P802436" s="83"/>
    </row>
    <row r="802437" spans="16:16" x14ac:dyDescent="0.3">
      <c r="P802437" s="83"/>
    </row>
    <row r="802438" spans="16:16" x14ac:dyDescent="0.3">
      <c r="P802438" s="83"/>
    </row>
    <row r="802439" spans="16:16" x14ac:dyDescent="0.3">
      <c r="P802439" s="83"/>
    </row>
    <row r="802440" spans="16:16" x14ac:dyDescent="0.3">
      <c r="P802440" s="83"/>
    </row>
    <row r="802441" spans="16:16" x14ac:dyDescent="0.3">
      <c r="P802441" s="83"/>
    </row>
    <row r="802442" spans="16:16" x14ac:dyDescent="0.3">
      <c r="P802442" s="83"/>
    </row>
    <row r="802443" spans="16:16" x14ac:dyDescent="0.3">
      <c r="P802443" s="83"/>
    </row>
    <row r="802444" spans="16:16" x14ac:dyDescent="0.3">
      <c r="P802444" s="83"/>
    </row>
    <row r="802445" spans="16:16" x14ac:dyDescent="0.3">
      <c r="P802445" s="83"/>
    </row>
    <row r="802446" spans="16:16" x14ac:dyDescent="0.3">
      <c r="P802446" s="83"/>
    </row>
    <row r="802447" spans="16:16" x14ac:dyDescent="0.3">
      <c r="P802447" s="83"/>
    </row>
    <row r="802448" spans="16:16" x14ac:dyDescent="0.3">
      <c r="P802448" s="83"/>
    </row>
    <row r="802449" spans="16:16" x14ac:dyDescent="0.3">
      <c r="P802449" s="83"/>
    </row>
    <row r="802450" spans="16:16" x14ac:dyDescent="0.3">
      <c r="P802450" s="83"/>
    </row>
    <row r="802451" spans="16:16" x14ac:dyDescent="0.3">
      <c r="P802451" s="83"/>
    </row>
    <row r="802452" spans="16:16" x14ac:dyDescent="0.3">
      <c r="P802452" s="83"/>
    </row>
    <row r="802453" spans="16:16" x14ac:dyDescent="0.3">
      <c r="P802453" s="83"/>
    </row>
    <row r="802454" spans="16:16" x14ac:dyDescent="0.3">
      <c r="P802454" s="83"/>
    </row>
    <row r="802455" spans="16:16" x14ac:dyDescent="0.3">
      <c r="P802455" s="83"/>
    </row>
    <row r="802456" spans="16:16" x14ac:dyDescent="0.3">
      <c r="P802456" s="83"/>
    </row>
    <row r="802457" spans="16:16" x14ac:dyDescent="0.3">
      <c r="P802457" s="83"/>
    </row>
    <row r="802458" spans="16:16" x14ac:dyDescent="0.3">
      <c r="P802458" s="83"/>
    </row>
    <row r="802459" spans="16:16" x14ac:dyDescent="0.3">
      <c r="P802459" s="83"/>
    </row>
    <row r="802460" spans="16:16" x14ac:dyDescent="0.3">
      <c r="P802460" s="83"/>
    </row>
    <row r="802461" spans="16:16" x14ac:dyDescent="0.3">
      <c r="P802461" s="83"/>
    </row>
    <row r="802462" spans="16:16" x14ac:dyDescent="0.3">
      <c r="P802462" s="83"/>
    </row>
    <row r="802463" spans="16:16" x14ac:dyDescent="0.3">
      <c r="P802463" s="83"/>
    </row>
    <row r="802464" spans="16:16" x14ac:dyDescent="0.3">
      <c r="P802464" s="83"/>
    </row>
    <row r="802465" spans="16:16" x14ac:dyDescent="0.3">
      <c r="P802465" s="83"/>
    </row>
    <row r="802466" spans="16:16" x14ac:dyDescent="0.3">
      <c r="P802466" s="83"/>
    </row>
    <row r="802467" spans="16:16" x14ac:dyDescent="0.3">
      <c r="P802467" s="83"/>
    </row>
    <row r="802468" spans="16:16" x14ac:dyDescent="0.3">
      <c r="P802468" s="83"/>
    </row>
    <row r="802469" spans="16:16" x14ac:dyDescent="0.3">
      <c r="P802469" s="83"/>
    </row>
    <row r="802470" spans="16:16" x14ac:dyDescent="0.3">
      <c r="P802470" s="83"/>
    </row>
    <row r="802471" spans="16:16" x14ac:dyDescent="0.3">
      <c r="P802471" s="83"/>
    </row>
    <row r="802472" spans="16:16" x14ac:dyDescent="0.3">
      <c r="P802472" s="83"/>
    </row>
    <row r="802473" spans="16:16" x14ac:dyDescent="0.3">
      <c r="P802473" s="83"/>
    </row>
    <row r="802474" spans="16:16" x14ac:dyDescent="0.3">
      <c r="P802474" s="83"/>
    </row>
    <row r="802475" spans="16:16" x14ac:dyDescent="0.3">
      <c r="P802475" s="83"/>
    </row>
    <row r="802476" spans="16:16" x14ac:dyDescent="0.3">
      <c r="P802476" s="83"/>
    </row>
    <row r="802477" spans="16:16" x14ac:dyDescent="0.3">
      <c r="P802477" s="83"/>
    </row>
    <row r="802478" spans="16:16" x14ac:dyDescent="0.3">
      <c r="P802478" s="83"/>
    </row>
    <row r="802479" spans="16:16" x14ac:dyDescent="0.3">
      <c r="P802479" s="83"/>
    </row>
    <row r="802480" spans="16:16" x14ac:dyDescent="0.3">
      <c r="P802480" s="83"/>
    </row>
    <row r="802481" spans="16:16" x14ac:dyDescent="0.3">
      <c r="P802481" s="83"/>
    </row>
    <row r="802482" spans="16:16" x14ac:dyDescent="0.3">
      <c r="P802482" s="83"/>
    </row>
    <row r="802483" spans="16:16" x14ac:dyDescent="0.3">
      <c r="P802483" s="83"/>
    </row>
    <row r="802484" spans="16:16" x14ac:dyDescent="0.3">
      <c r="P802484" s="83"/>
    </row>
    <row r="802485" spans="16:16" x14ac:dyDescent="0.3">
      <c r="P802485" s="83"/>
    </row>
    <row r="802486" spans="16:16" x14ac:dyDescent="0.3">
      <c r="P802486" s="83"/>
    </row>
    <row r="802487" spans="16:16" x14ac:dyDescent="0.3">
      <c r="P802487" s="83"/>
    </row>
    <row r="802488" spans="16:16" x14ac:dyDescent="0.3">
      <c r="P802488" s="83"/>
    </row>
    <row r="802489" spans="16:16" x14ac:dyDescent="0.3">
      <c r="P802489" s="83"/>
    </row>
    <row r="802490" spans="16:16" x14ac:dyDescent="0.3">
      <c r="P802490" s="83"/>
    </row>
    <row r="802491" spans="16:16" x14ac:dyDescent="0.3">
      <c r="P802491" s="83"/>
    </row>
    <row r="802492" spans="16:16" x14ac:dyDescent="0.3">
      <c r="P802492" s="83"/>
    </row>
    <row r="802493" spans="16:16" x14ac:dyDescent="0.3">
      <c r="P802493" s="83"/>
    </row>
    <row r="802494" spans="16:16" x14ac:dyDescent="0.3">
      <c r="P802494" s="83"/>
    </row>
    <row r="802495" spans="16:16" x14ac:dyDescent="0.3">
      <c r="P802495" s="83"/>
    </row>
    <row r="802496" spans="16:16" x14ac:dyDescent="0.3">
      <c r="P802496" s="83"/>
    </row>
    <row r="802497" spans="16:16" x14ac:dyDescent="0.3">
      <c r="P802497" s="83"/>
    </row>
    <row r="802498" spans="16:16" x14ac:dyDescent="0.3">
      <c r="P802498" s="83"/>
    </row>
    <row r="802499" spans="16:16" x14ac:dyDescent="0.3">
      <c r="P802499" s="83"/>
    </row>
    <row r="802500" spans="16:16" x14ac:dyDescent="0.3">
      <c r="P802500" s="83"/>
    </row>
    <row r="802501" spans="16:16" x14ac:dyDescent="0.3">
      <c r="P802501" s="83"/>
    </row>
    <row r="802502" spans="16:16" x14ac:dyDescent="0.3">
      <c r="P802502" s="83"/>
    </row>
    <row r="802503" spans="16:16" x14ac:dyDescent="0.3">
      <c r="P802503" s="83"/>
    </row>
    <row r="802504" spans="16:16" x14ac:dyDescent="0.3">
      <c r="P802504" s="83"/>
    </row>
    <row r="802505" spans="16:16" x14ac:dyDescent="0.3">
      <c r="P802505" s="83"/>
    </row>
    <row r="802506" spans="16:16" x14ac:dyDescent="0.3">
      <c r="P802506" s="83"/>
    </row>
    <row r="802507" spans="16:16" x14ac:dyDescent="0.3">
      <c r="P802507" s="83"/>
    </row>
    <row r="802508" spans="16:16" x14ac:dyDescent="0.3">
      <c r="P802508" s="83"/>
    </row>
    <row r="802509" spans="16:16" x14ac:dyDescent="0.3">
      <c r="P802509" s="83"/>
    </row>
    <row r="802510" spans="16:16" x14ac:dyDescent="0.3">
      <c r="P802510" s="83"/>
    </row>
    <row r="802511" spans="16:16" x14ac:dyDescent="0.3">
      <c r="P802511" s="83"/>
    </row>
    <row r="802512" spans="16:16" x14ac:dyDescent="0.3">
      <c r="P802512" s="83"/>
    </row>
    <row r="802513" spans="16:16" x14ac:dyDescent="0.3">
      <c r="P802513" s="83"/>
    </row>
    <row r="802514" spans="16:16" x14ac:dyDescent="0.3">
      <c r="P802514" s="83"/>
    </row>
    <row r="802515" spans="16:16" x14ac:dyDescent="0.3">
      <c r="P802515" s="83"/>
    </row>
    <row r="802516" spans="16:16" x14ac:dyDescent="0.3">
      <c r="P802516" s="83"/>
    </row>
    <row r="802517" spans="16:16" x14ac:dyDescent="0.3">
      <c r="P802517" s="83"/>
    </row>
    <row r="802518" spans="16:16" x14ac:dyDescent="0.3">
      <c r="P802518" s="83"/>
    </row>
    <row r="802519" spans="16:16" x14ac:dyDescent="0.3">
      <c r="P802519" s="83"/>
    </row>
    <row r="802520" spans="16:16" x14ac:dyDescent="0.3">
      <c r="P802520" s="83"/>
    </row>
    <row r="802521" spans="16:16" x14ac:dyDescent="0.3">
      <c r="P802521" s="83"/>
    </row>
    <row r="802522" spans="16:16" x14ac:dyDescent="0.3">
      <c r="P802522" s="83"/>
    </row>
    <row r="802523" spans="16:16" x14ac:dyDescent="0.3">
      <c r="P802523" s="83"/>
    </row>
    <row r="802524" spans="16:16" x14ac:dyDescent="0.3">
      <c r="P802524" s="83"/>
    </row>
    <row r="802525" spans="16:16" x14ac:dyDescent="0.3">
      <c r="P802525" s="83"/>
    </row>
    <row r="802526" spans="16:16" x14ac:dyDescent="0.3">
      <c r="P802526" s="83"/>
    </row>
    <row r="802527" spans="16:16" x14ac:dyDescent="0.3">
      <c r="P802527" s="83"/>
    </row>
    <row r="802528" spans="16:16" x14ac:dyDescent="0.3">
      <c r="P802528" s="83"/>
    </row>
    <row r="802529" spans="16:16" x14ac:dyDescent="0.3">
      <c r="P802529" s="83"/>
    </row>
    <row r="802530" spans="16:16" x14ac:dyDescent="0.3">
      <c r="P802530" s="83"/>
    </row>
    <row r="802531" spans="16:16" x14ac:dyDescent="0.3">
      <c r="P802531" s="83"/>
    </row>
    <row r="802532" spans="16:16" x14ac:dyDescent="0.3">
      <c r="P802532" s="83"/>
    </row>
    <row r="802533" spans="16:16" x14ac:dyDescent="0.3">
      <c r="P802533" s="83"/>
    </row>
    <row r="802534" spans="16:16" x14ac:dyDescent="0.3">
      <c r="P802534" s="83"/>
    </row>
    <row r="802535" spans="16:16" x14ac:dyDescent="0.3">
      <c r="P802535" s="83"/>
    </row>
    <row r="802536" spans="16:16" x14ac:dyDescent="0.3">
      <c r="P802536" s="83"/>
    </row>
    <row r="802537" spans="16:16" x14ac:dyDescent="0.3">
      <c r="P802537" s="83"/>
    </row>
    <row r="802538" spans="16:16" x14ac:dyDescent="0.3">
      <c r="P802538" s="83"/>
    </row>
    <row r="802539" spans="16:16" x14ac:dyDescent="0.3">
      <c r="P802539" s="83"/>
    </row>
    <row r="802540" spans="16:16" x14ac:dyDescent="0.3">
      <c r="P802540" s="83"/>
    </row>
    <row r="802541" spans="16:16" x14ac:dyDescent="0.3">
      <c r="P802541" s="83"/>
    </row>
    <row r="802542" spans="16:16" x14ac:dyDescent="0.3">
      <c r="P802542" s="83"/>
    </row>
    <row r="802543" spans="16:16" x14ac:dyDescent="0.3">
      <c r="P802543" s="83"/>
    </row>
    <row r="802544" spans="16:16" x14ac:dyDescent="0.3">
      <c r="P802544" s="83"/>
    </row>
    <row r="802545" spans="16:16" x14ac:dyDescent="0.3">
      <c r="P802545" s="83"/>
    </row>
    <row r="802546" spans="16:16" x14ac:dyDescent="0.3">
      <c r="P802546" s="83"/>
    </row>
    <row r="802547" spans="16:16" x14ac:dyDescent="0.3">
      <c r="P802547" s="83"/>
    </row>
    <row r="802548" spans="16:16" x14ac:dyDescent="0.3">
      <c r="P802548" s="83"/>
    </row>
    <row r="802549" spans="16:16" x14ac:dyDescent="0.3">
      <c r="P802549" s="83"/>
    </row>
    <row r="802550" spans="16:16" x14ac:dyDescent="0.3">
      <c r="P802550" s="83"/>
    </row>
    <row r="802551" spans="16:16" x14ac:dyDescent="0.3">
      <c r="P802551" s="83"/>
    </row>
    <row r="802552" spans="16:16" x14ac:dyDescent="0.3">
      <c r="P802552" s="83"/>
    </row>
    <row r="802553" spans="16:16" x14ac:dyDescent="0.3">
      <c r="P802553" s="83"/>
    </row>
    <row r="802554" spans="16:16" x14ac:dyDescent="0.3">
      <c r="P802554" s="83"/>
    </row>
    <row r="802555" spans="16:16" x14ac:dyDescent="0.3">
      <c r="P802555" s="83"/>
    </row>
    <row r="802556" spans="16:16" x14ac:dyDescent="0.3">
      <c r="P802556" s="83"/>
    </row>
    <row r="802557" spans="16:16" x14ac:dyDescent="0.3">
      <c r="P802557" s="83"/>
    </row>
    <row r="802558" spans="16:16" x14ac:dyDescent="0.3">
      <c r="P802558" s="83"/>
    </row>
    <row r="802559" spans="16:16" x14ac:dyDescent="0.3">
      <c r="P802559" s="83"/>
    </row>
    <row r="802560" spans="16:16" x14ac:dyDescent="0.3">
      <c r="P802560" s="83"/>
    </row>
    <row r="802561" spans="16:16" x14ac:dyDescent="0.3">
      <c r="P802561" s="83"/>
    </row>
    <row r="802562" spans="16:16" x14ac:dyDescent="0.3">
      <c r="P802562" s="83"/>
    </row>
    <row r="802563" spans="16:16" x14ac:dyDescent="0.3">
      <c r="P802563" s="83"/>
    </row>
    <row r="802564" spans="16:16" x14ac:dyDescent="0.3">
      <c r="P802564" s="83"/>
    </row>
    <row r="802565" spans="16:16" x14ac:dyDescent="0.3">
      <c r="P802565" s="83"/>
    </row>
    <row r="802566" spans="16:16" x14ac:dyDescent="0.3">
      <c r="P802566" s="83"/>
    </row>
    <row r="802567" spans="16:16" x14ac:dyDescent="0.3">
      <c r="P802567" s="83"/>
    </row>
    <row r="802568" spans="16:16" x14ac:dyDescent="0.3">
      <c r="P802568" s="83"/>
    </row>
    <row r="802569" spans="16:16" x14ac:dyDescent="0.3">
      <c r="P802569" s="83"/>
    </row>
    <row r="802570" spans="16:16" x14ac:dyDescent="0.3">
      <c r="P802570" s="83"/>
    </row>
    <row r="802571" spans="16:16" x14ac:dyDescent="0.3">
      <c r="P802571" s="83"/>
    </row>
    <row r="802572" spans="16:16" x14ac:dyDescent="0.3">
      <c r="P802572" s="83"/>
    </row>
    <row r="802573" spans="16:16" x14ac:dyDescent="0.3">
      <c r="P802573" s="83"/>
    </row>
    <row r="802574" spans="16:16" x14ac:dyDescent="0.3">
      <c r="P802574" s="83"/>
    </row>
    <row r="802575" spans="16:16" x14ac:dyDescent="0.3">
      <c r="P802575" s="83"/>
    </row>
    <row r="802576" spans="16:16" x14ac:dyDescent="0.3">
      <c r="P802576" s="83"/>
    </row>
    <row r="802577" spans="16:16" x14ac:dyDescent="0.3">
      <c r="P802577" s="83"/>
    </row>
    <row r="802578" spans="16:16" x14ac:dyDescent="0.3">
      <c r="P802578" s="83"/>
    </row>
    <row r="802579" spans="16:16" x14ac:dyDescent="0.3">
      <c r="P802579" s="83"/>
    </row>
    <row r="802580" spans="16:16" x14ac:dyDescent="0.3">
      <c r="P802580" s="83"/>
    </row>
    <row r="802581" spans="16:16" x14ac:dyDescent="0.3">
      <c r="P802581" s="83"/>
    </row>
    <row r="802582" spans="16:16" x14ac:dyDescent="0.3">
      <c r="P802582" s="83"/>
    </row>
    <row r="802583" spans="16:16" x14ac:dyDescent="0.3">
      <c r="P802583" s="83"/>
    </row>
    <row r="802584" spans="16:16" x14ac:dyDescent="0.3">
      <c r="P802584" s="83"/>
    </row>
    <row r="802585" spans="16:16" x14ac:dyDescent="0.3">
      <c r="P802585" s="83"/>
    </row>
    <row r="802586" spans="16:16" x14ac:dyDescent="0.3">
      <c r="P802586" s="83"/>
    </row>
    <row r="802587" spans="16:16" x14ac:dyDescent="0.3">
      <c r="P802587" s="83"/>
    </row>
    <row r="802588" spans="16:16" x14ac:dyDescent="0.3">
      <c r="P802588" s="83"/>
    </row>
    <row r="802589" spans="16:16" x14ac:dyDescent="0.3">
      <c r="P802589" s="83"/>
    </row>
    <row r="802590" spans="16:16" x14ac:dyDescent="0.3">
      <c r="P802590" s="83"/>
    </row>
    <row r="802591" spans="16:16" x14ac:dyDescent="0.3">
      <c r="P802591" s="83"/>
    </row>
    <row r="802592" spans="16:16" x14ac:dyDescent="0.3">
      <c r="P802592" s="83"/>
    </row>
    <row r="802593" spans="16:16" x14ac:dyDescent="0.3">
      <c r="P802593" s="83"/>
    </row>
    <row r="802594" spans="16:16" x14ac:dyDescent="0.3">
      <c r="P802594" s="83"/>
    </row>
    <row r="802595" spans="16:16" x14ac:dyDescent="0.3">
      <c r="P802595" s="83"/>
    </row>
    <row r="802596" spans="16:16" x14ac:dyDescent="0.3">
      <c r="P802596" s="83"/>
    </row>
    <row r="802597" spans="16:16" x14ac:dyDescent="0.3">
      <c r="P802597" s="83"/>
    </row>
    <row r="802598" spans="16:16" x14ac:dyDescent="0.3">
      <c r="P802598" s="83"/>
    </row>
    <row r="802599" spans="16:16" x14ac:dyDescent="0.3">
      <c r="P802599" s="83"/>
    </row>
    <row r="802600" spans="16:16" x14ac:dyDescent="0.3">
      <c r="P802600" s="83"/>
    </row>
    <row r="802601" spans="16:16" x14ac:dyDescent="0.3">
      <c r="P802601" s="83"/>
    </row>
    <row r="802602" spans="16:16" x14ac:dyDescent="0.3">
      <c r="P802602" s="83"/>
    </row>
    <row r="802603" spans="16:16" x14ac:dyDescent="0.3">
      <c r="P802603" s="83"/>
    </row>
    <row r="802604" spans="16:16" x14ac:dyDescent="0.3">
      <c r="P802604" s="83"/>
    </row>
    <row r="802605" spans="16:16" x14ac:dyDescent="0.3">
      <c r="P802605" s="83"/>
    </row>
    <row r="802606" spans="16:16" x14ac:dyDescent="0.3">
      <c r="P802606" s="83"/>
    </row>
    <row r="802607" spans="16:16" x14ac:dyDescent="0.3">
      <c r="P802607" s="83"/>
    </row>
    <row r="802608" spans="16:16" x14ac:dyDescent="0.3">
      <c r="P802608" s="83"/>
    </row>
    <row r="802609" spans="16:16" x14ac:dyDescent="0.3">
      <c r="P802609" s="83"/>
    </row>
    <row r="802610" spans="16:16" x14ac:dyDescent="0.3">
      <c r="P802610" s="83"/>
    </row>
    <row r="802611" spans="16:16" x14ac:dyDescent="0.3">
      <c r="P802611" s="83"/>
    </row>
    <row r="802612" spans="16:16" x14ac:dyDescent="0.3">
      <c r="P802612" s="83"/>
    </row>
    <row r="802613" spans="16:16" x14ac:dyDescent="0.3">
      <c r="P802613" s="83"/>
    </row>
    <row r="802614" spans="16:16" x14ac:dyDescent="0.3">
      <c r="P802614" s="83"/>
    </row>
    <row r="802615" spans="16:16" x14ac:dyDescent="0.3">
      <c r="P802615" s="83"/>
    </row>
    <row r="802616" spans="16:16" x14ac:dyDescent="0.3">
      <c r="P802616" s="83"/>
    </row>
    <row r="802617" spans="16:16" x14ac:dyDescent="0.3">
      <c r="P802617" s="83"/>
    </row>
    <row r="802618" spans="16:16" x14ac:dyDescent="0.3">
      <c r="P802618" s="83"/>
    </row>
    <row r="802619" spans="16:16" x14ac:dyDescent="0.3">
      <c r="P802619" s="83"/>
    </row>
    <row r="802620" spans="16:16" x14ac:dyDescent="0.3">
      <c r="P802620" s="83"/>
    </row>
    <row r="802621" spans="16:16" x14ac:dyDescent="0.3">
      <c r="P802621" s="83"/>
    </row>
    <row r="802622" spans="16:16" x14ac:dyDescent="0.3">
      <c r="P802622" s="83"/>
    </row>
    <row r="802623" spans="16:16" x14ac:dyDescent="0.3">
      <c r="P802623" s="83"/>
    </row>
    <row r="802624" spans="16:16" x14ac:dyDescent="0.3">
      <c r="P802624" s="83"/>
    </row>
    <row r="802625" spans="16:16" x14ac:dyDescent="0.3">
      <c r="P802625" s="83"/>
    </row>
    <row r="802626" spans="16:16" x14ac:dyDescent="0.3">
      <c r="P802626" s="83"/>
    </row>
    <row r="802627" spans="16:16" x14ac:dyDescent="0.3">
      <c r="P802627" s="83"/>
    </row>
    <row r="802628" spans="16:16" x14ac:dyDescent="0.3">
      <c r="P802628" s="83"/>
    </row>
    <row r="802629" spans="16:16" x14ac:dyDescent="0.3">
      <c r="P802629" s="83"/>
    </row>
    <row r="802630" spans="16:16" x14ac:dyDescent="0.3">
      <c r="P802630" s="83"/>
    </row>
    <row r="802631" spans="16:16" x14ac:dyDescent="0.3">
      <c r="P802631" s="83"/>
    </row>
    <row r="802632" spans="16:16" x14ac:dyDescent="0.3">
      <c r="P802632" s="83"/>
    </row>
    <row r="802633" spans="16:16" x14ac:dyDescent="0.3">
      <c r="P802633" s="83"/>
    </row>
    <row r="802634" spans="16:16" x14ac:dyDescent="0.3">
      <c r="P802634" s="83"/>
    </row>
    <row r="802635" spans="16:16" x14ac:dyDescent="0.3">
      <c r="P802635" s="83"/>
    </row>
    <row r="802636" spans="16:16" x14ac:dyDescent="0.3">
      <c r="P802636" s="83"/>
    </row>
    <row r="802637" spans="16:16" x14ac:dyDescent="0.3">
      <c r="P802637" s="83"/>
    </row>
    <row r="802638" spans="16:16" x14ac:dyDescent="0.3">
      <c r="P802638" s="83"/>
    </row>
    <row r="802639" spans="16:16" x14ac:dyDescent="0.3">
      <c r="P802639" s="83"/>
    </row>
    <row r="802640" spans="16:16" x14ac:dyDescent="0.3">
      <c r="P802640" s="83"/>
    </row>
    <row r="802641" spans="16:16" x14ac:dyDescent="0.3">
      <c r="P802641" s="83"/>
    </row>
    <row r="802642" spans="16:16" x14ac:dyDescent="0.3">
      <c r="P802642" s="83"/>
    </row>
    <row r="802643" spans="16:16" x14ac:dyDescent="0.3">
      <c r="P802643" s="83"/>
    </row>
    <row r="802644" spans="16:16" x14ac:dyDescent="0.3">
      <c r="P802644" s="83"/>
    </row>
    <row r="802645" spans="16:16" x14ac:dyDescent="0.3">
      <c r="P802645" s="83"/>
    </row>
    <row r="802646" spans="16:16" x14ac:dyDescent="0.3">
      <c r="P802646" s="83"/>
    </row>
    <row r="802647" spans="16:16" x14ac:dyDescent="0.3">
      <c r="P802647" s="83"/>
    </row>
    <row r="802648" spans="16:16" x14ac:dyDescent="0.3">
      <c r="P802648" s="83"/>
    </row>
    <row r="802649" spans="16:16" x14ac:dyDescent="0.3">
      <c r="P802649" s="83"/>
    </row>
    <row r="802650" spans="16:16" x14ac:dyDescent="0.3">
      <c r="P802650" s="83"/>
    </row>
    <row r="802651" spans="16:16" x14ac:dyDescent="0.3">
      <c r="P802651" s="83"/>
    </row>
    <row r="802652" spans="16:16" x14ac:dyDescent="0.3">
      <c r="P802652" s="83"/>
    </row>
    <row r="802653" spans="16:16" x14ac:dyDescent="0.3">
      <c r="P802653" s="83"/>
    </row>
    <row r="802654" spans="16:16" x14ac:dyDescent="0.3">
      <c r="P802654" s="83"/>
    </row>
    <row r="802655" spans="16:16" x14ac:dyDescent="0.3">
      <c r="P802655" s="83"/>
    </row>
    <row r="802656" spans="16:16" x14ac:dyDescent="0.3">
      <c r="P802656" s="83"/>
    </row>
    <row r="802657" spans="16:16" x14ac:dyDescent="0.3">
      <c r="P802657" s="83"/>
    </row>
    <row r="802658" spans="16:16" x14ac:dyDescent="0.3">
      <c r="P802658" s="83"/>
    </row>
    <row r="802659" spans="16:16" x14ac:dyDescent="0.3">
      <c r="P802659" s="83"/>
    </row>
    <row r="802660" spans="16:16" x14ac:dyDescent="0.3">
      <c r="P802660" s="83"/>
    </row>
    <row r="802661" spans="16:16" x14ac:dyDescent="0.3">
      <c r="P802661" s="83"/>
    </row>
    <row r="802662" spans="16:16" x14ac:dyDescent="0.3">
      <c r="P802662" s="83"/>
    </row>
    <row r="802663" spans="16:16" x14ac:dyDescent="0.3">
      <c r="P802663" s="83"/>
    </row>
    <row r="802664" spans="16:16" x14ac:dyDescent="0.3">
      <c r="P802664" s="83"/>
    </row>
    <row r="802665" spans="16:16" x14ac:dyDescent="0.3">
      <c r="P802665" s="83"/>
    </row>
    <row r="802666" spans="16:16" x14ac:dyDescent="0.3">
      <c r="P802666" s="83"/>
    </row>
    <row r="802667" spans="16:16" x14ac:dyDescent="0.3">
      <c r="P802667" s="83"/>
    </row>
    <row r="802668" spans="16:16" x14ac:dyDescent="0.3">
      <c r="P802668" s="83"/>
    </row>
    <row r="802669" spans="16:16" x14ac:dyDescent="0.3">
      <c r="P802669" s="83"/>
    </row>
    <row r="802670" spans="16:16" x14ac:dyDescent="0.3">
      <c r="P802670" s="83"/>
    </row>
    <row r="802671" spans="16:16" x14ac:dyDescent="0.3">
      <c r="P802671" s="83"/>
    </row>
    <row r="802672" spans="16:16" x14ac:dyDescent="0.3">
      <c r="P802672" s="83"/>
    </row>
    <row r="802673" spans="16:16" x14ac:dyDescent="0.3">
      <c r="P802673" s="83"/>
    </row>
    <row r="802674" spans="16:16" x14ac:dyDescent="0.3">
      <c r="P802674" s="83"/>
    </row>
    <row r="802675" spans="16:16" x14ac:dyDescent="0.3">
      <c r="P802675" s="83"/>
    </row>
    <row r="802676" spans="16:16" x14ac:dyDescent="0.3">
      <c r="P802676" s="83"/>
    </row>
    <row r="802677" spans="16:16" x14ac:dyDescent="0.3">
      <c r="P802677" s="83"/>
    </row>
    <row r="802678" spans="16:16" x14ac:dyDescent="0.3">
      <c r="P802678" s="83"/>
    </row>
    <row r="802679" spans="16:16" x14ac:dyDescent="0.3">
      <c r="P802679" s="83"/>
    </row>
    <row r="802680" spans="16:16" x14ac:dyDescent="0.3">
      <c r="P802680" s="83"/>
    </row>
    <row r="802681" spans="16:16" x14ac:dyDescent="0.3">
      <c r="P802681" s="83"/>
    </row>
    <row r="802682" spans="16:16" x14ac:dyDescent="0.3">
      <c r="P802682" s="83"/>
    </row>
    <row r="802683" spans="16:16" x14ac:dyDescent="0.3">
      <c r="P802683" s="83"/>
    </row>
    <row r="802684" spans="16:16" x14ac:dyDescent="0.3">
      <c r="P802684" s="83"/>
    </row>
    <row r="802685" spans="16:16" x14ac:dyDescent="0.3">
      <c r="P802685" s="83"/>
    </row>
    <row r="802686" spans="16:16" x14ac:dyDescent="0.3">
      <c r="P802686" s="83"/>
    </row>
    <row r="802687" spans="16:16" x14ac:dyDescent="0.3">
      <c r="P802687" s="83"/>
    </row>
    <row r="802688" spans="16:16" x14ac:dyDescent="0.3">
      <c r="P802688" s="83"/>
    </row>
    <row r="802689" spans="16:16" x14ac:dyDescent="0.3">
      <c r="P802689" s="83"/>
    </row>
    <row r="802690" spans="16:16" x14ac:dyDescent="0.3">
      <c r="P802690" s="83"/>
    </row>
    <row r="802691" spans="16:16" x14ac:dyDescent="0.3">
      <c r="P802691" s="83"/>
    </row>
    <row r="802692" spans="16:16" x14ac:dyDescent="0.3">
      <c r="P802692" s="83"/>
    </row>
    <row r="802693" spans="16:16" x14ac:dyDescent="0.3">
      <c r="P802693" s="83"/>
    </row>
    <row r="802694" spans="16:16" x14ac:dyDescent="0.3">
      <c r="P802694" s="83"/>
    </row>
    <row r="802695" spans="16:16" x14ac:dyDescent="0.3">
      <c r="P802695" s="83"/>
    </row>
    <row r="802696" spans="16:16" x14ac:dyDescent="0.3">
      <c r="P802696" s="83"/>
    </row>
    <row r="802697" spans="16:16" x14ac:dyDescent="0.3">
      <c r="P802697" s="83"/>
    </row>
    <row r="802698" spans="16:16" x14ac:dyDescent="0.3">
      <c r="P802698" s="83"/>
    </row>
    <row r="802699" spans="16:16" x14ac:dyDescent="0.3">
      <c r="P802699" s="83"/>
    </row>
    <row r="802700" spans="16:16" x14ac:dyDescent="0.3">
      <c r="P802700" s="83"/>
    </row>
    <row r="802701" spans="16:16" x14ac:dyDescent="0.3">
      <c r="P802701" s="83"/>
    </row>
    <row r="802702" spans="16:16" x14ac:dyDescent="0.3">
      <c r="P802702" s="83"/>
    </row>
    <row r="802703" spans="16:16" x14ac:dyDescent="0.3">
      <c r="P802703" s="83"/>
    </row>
    <row r="802704" spans="16:16" x14ac:dyDescent="0.3">
      <c r="P802704" s="83"/>
    </row>
    <row r="802705" spans="16:16" x14ac:dyDescent="0.3">
      <c r="P802705" s="83"/>
    </row>
    <row r="802706" spans="16:16" x14ac:dyDescent="0.3">
      <c r="P802706" s="83"/>
    </row>
    <row r="802707" spans="16:16" x14ac:dyDescent="0.3">
      <c r="P802707" s="83"/>
    </row>
    <row r="802708" spans="16:16" x14ac:dyDescent="0.3">
      <c r="P802708" s="83"/>
    </row>
    <row r="802709" spans="16:16" x14ac:dyDescent="0.3">
      <c r="P802709" s="83"/>
    </row>
    <row r="802710" spans="16:16" x14ac:dyDescent="0.3">
      <c r="P802710" s="83"/>
    </row>
    <row r="802711" spans="16:16" x14ac:dyDescent="0.3">
      <c r="P802711" s="83"/>
    </row>
    <row r="802712" spans="16:16" x14ac:dyDescent="0.3">
      <c r="P802712" s="83"/>
    </row>
    <row r="802713" spans="16:16" x14ac:dyDescent="0.3">
      <c r="P802713" s="83"/>
    </row>
    <row r="802714" spans="16:16" x14ac:dyDescent="0.3">
      <c r="P802714" s="83"/>
    </row>
    <row r="802715" spans="16:16" x14ac:dyDescent="0.3">
      <c r="P802715" s="83"/>
    </row>
    <row r="802716" spans="16:16" x14ac:dyDescent="0.3">
      <c r="P802716" s="83"/>
    </row>
    <row r="802717" spans="16:16" x14ac:dyDescent="0.3">
      <c r="P802717" s="83"/>
    </row>
    <row r="802718" spans="16:16" x14ac:dyDescent="0.3">
      <c r="P802718" s="83"/>
    </row>
    <row r="802719" spans="16:16" x14ac:dyDescent="0.3">
      <c r="P802719" s="83"/>
    </row>
    <row r="802720" spans="16:16" x14ac:dyDescent="0.3">
      <c r="P802720" s="83"/>
    </row>
    <row r="802721" spans="16:16" x14ac:dyDescent="0.3">
      <c r="P802721" s="83"/>
    </row>
    <row r="802722" spans="16:16" x14ac:dyDescent="0.3">
      <c r="P802722" s="83"/>
    </row>
    <row r="802723" spans="16:16" x14ac:dyDescent="0.3">
      <c r="P802723" s="83"/>
    </row>
    <row r="802724" spans="16:16" x14ac:dyDescent="0.3">
      <c r="P802724" s="83"/>
    </row>
    <row r="802725" spans="16:16" x14ac:dyDescent="0.3">
      <c r="P802725" s="83"/>
    </row>
    <row r="802726" spans="16:16" x14ac:dyDescent="0.3">
      <c r="P802726" s="83"/>
    </row>
    <row r="802727" spans="16:16" x14ac:dyDescent="0.3">
      <c r="P802727" s="83"/>
    </row>
    <row r="802728" spans="16:16" x14ac:dyDescent="0.3">
      <c r="P802728" s="83"/>
    </row>
    <row r="802729" spans="16:16" x14ac:dyDescent="0.3">
      <c r="P802729" s="83"/>
    </row>
    <row r="802730" spans="16:16" x14ac:dyDescent="0.3">
      <c r="P802730" s="83"/>
    </row>
    <row r="802731" spans="16:16" x14ac:dyDescent="0.3">
      <c r="P802731" s="83"/>
    </row>
    <row r="802732" spans="16:16" x14ac:dyDescent="0.3">
      <c r="P802732" s="83"/>
    </row>
    <row r="802733" spans="16:16" x14ac:dyDescent="0.3">
      <c r="P802733" s="83"/>
    </row>
    <row r="802734" spans="16:16" x14ac:dyDescent="0.3">
      <c r="P802734" s="83"/>
    </row>
    <row r="802735" spans="16:16" x14ac:dyDescent="0.3">
      <c r="P802735" s="83"/>
    </row>
    <row r="802736" spans="16:16" x14ac:dyDescent="0.3">
      <c r="P802736" s="83"/>
    </row>
    <row r="802737" spans="16:16" x14ac:dyDescent="0.3">
      <c r="P802737" s="83"/>
    </row>
    <row r="802738" spans="16:16" x14ac:dyDescent="0.3">
      <c r="P802738" s="83"/>
    </row>
    <row r="802739" spans="16:16" x14ac:dyDescent="0.3">
      <c r="P802739" s="83"/>
    </row>
    <row r="802740" spans="16:16" x14ac:dyDescent="0.3">
      <c r="P802740" s="83"/>
    </row>
    <row r="802741" spans="16:16" x14ac:dyDescent="0.3">
      <c r="P802741" s="83"/>
    </row>
    <row r="802742" spans="16:16" x14ac:dyDescent="0.3">
      <c r="P802742" s="83"/>
    </row>
    <row r="802743" spans="16:16" x14ac:dyDescent="0.3">
      <c r="P802743" s="83"/>
    </row>
    <row r="802744" spans="16:16" x14ac:dyDescent="0.3">
      <c r="P802744" s="83"/>
    </row>
    <row r="802745" spans="16:16" x14ac:dyDescent="0.3">
      <c r="P802745" s="83"/>
    </row>
    <row r="802746" spans="16:16" x14ac:dyDescent="0.3">
      <c r="P802746" s="83"/>
    </row>
    <row r="802747" spans="16:16" x14ac:dyDescent="0.3">
      <c r="P802747" s="83"/>
    </row>
    <row r="802748" spans="16:16" x14ac:dyDescent="0.3">
      <c r="P802748" s="83"/>
    </row>
    <row r="802749" spans="16:16" x14ac:dyDescent="0.3">
      <c r="P802749" s="83"/>
    </row>
    <row r="802750" spans="16:16" x14ac:dyDescent="0.3">
      <c r="P802750" s="83"/>
    </row>
    <row r="802751" spans="16:16" x14ac:dyDescent="0.3">
      <c r="P802751" s="83"/>
    </row>
    <row r="802752" spans="16:16" x14ac:dyDescent="0.3">
      <c r="P802752" s="83"/>
    </row>
    <row r="802753" spans="16:16" x14ac:dyDescent="0.3">
      <c r="P802753" s="83"/>
    </row>
    <row r="802754" spans="16:16" x14ac:dyDescent="0.3">
      <c r="P802754" s="83"/>
    </row>
    <row r="802755" spans="16:16" x14ac:dyDescent="0.3">
      <c r="P802755" s="83"/>
    </row>
    <row r="802756" spans="16:16" x14ac:dyDescent="0.3">
      <c r="P802756" s="83"/>
    </row>
    <row r="802757" spans="16:16" x14ac:dyDescent="0.3">
      <c r="P802757" s="83"/>
    </row>
    <row r="802758" spans="16:16" x14ac:dyDescent="0.3">
      <c r="P802758" s="83"/>
    </row>
    <row r="802759" spans="16:16" x14ac:dyDescent="0.3">
      <c r="P802759" s="83"/>
    </row>
    <row r="802760" spans="16:16" x14ac:dyDescent="0.3">
      <c r="P802760" s="83"/>
    </row>
    <row r="802761" spans="16:16" x14ac:dyDescent="0.3">
      <c r="P802761" s="83"/>
    </row>
    <row r="802762" spans="16:16" x14ac:dyDescent="0.3">
      <c r="P802762" s="83"/>
    </row>
    <row r="802763" spans="16:16" x14ac:dyDescent="0.3">
      <c r="P802763" s="83"/>
    </row>
    <row r="802764" spans="16:16" x14ac:dyDescent="0.3">
      <c r="P802764" s="83"/>
    </row>
    <row r="802765" spans="16:16" x14ac:dyDescent="0.3">
      <c r="P802765" s="83"/>
    </row>
    <row r="802766" spans="16:16" x14ac:dyDescent="0.3">
      <c r="P802766" s="83"/>
    </row>
    <row r="802767" spans="16:16" x14ac:dyDescent="0.3">
      <c r="P802767" s="83"/>
    </row>
    <row r="802768" spans="16:16" x14ac:dyDescent="0.3">
      <c r="P802768" s="83"/>
    </row>
    <row r="802769" spans="16:16" x14ac:dyDescent="0.3">
      <c r="P802769" s="83"/>
    </row>
    <row r="802770" spans="16:16" x14ac:dyDescent="0.3">
      <c r="P802770" s="83"/>
    </row>
    <row r="802771" spans="16:16" x14ac:dyDescent="0.3">
      <c r="P802771" s="83"/>
    </row>
    <row r="802772" spans="16:16" x14ac:dyDescent="0.3">
      <c r="P802772" s="83"/>
    </row>
    <row r="802773" spans="16:16" x14ac:dyDescent="0.3">
      <c r="P802773" s="83"/>
    </row>
    <row r="802774" spans="16:16" x14ac:dyDescent="0.3">
      <c r="P802774" s="83"/>
    </row>
    <row r="802775" spans="16:16" x14ac:dyDescent="0.3">
      <c r="P802775" s="83"/>
    </row>
    <row r="802776" spans="16:16" x14ac:dyDescent="0.3">
      <c r="P802776" s="83"/>
    </row>
    <row r="802777" spans="16:16" x14ac:dyDescent="0.3">
      <c r="P802777" s="83"/>
    </row>
    <row r="802778" spans="16:16" x14ac:dyDescent="0.3">
      <c r="P802778" s="83"/>
    </row>
    <row r="802779" spans="16:16" x14ac:dyDescent="0.3">
      <c r="P802779" s="83"/>
    </row>
    <row r="802780" spans="16:16" x14ac:dyDescent="0.3">
      <c r="P802780" s="83"/>
    </row>
    <row r="802781" spans="16:16" x14ac:dyDescent="0.3">
      <c r="P802781" s="83"/>
    </row>
    <row r="802782" spans="16:16" x14ac:dyDescent="0.3">
      <c r="P802782" s="83"/>
    </row>
    <row r="802783" spans="16:16" x14ac:dyDescent="0.3">
      <c r="P802783" s="83"/>
    </row>
    <row r="802784" spans="16:16" x14ac:dyDescent="0.3">
      <c r="P802784" s="83"/>
    </row>
    <row r="802785" spans="16:16" x14ac:dyDescent="0.3">
      <c r="P802785" s="83"/>
    </row>
    <row r="802786" spans="16:16" x14ac:dyDescent="0.3">
      <c r="P802786" s="83"/>
    </row>
    <row r="802787" spans="16:16" x14ac:dyDescent="0.3">
      <c r="P802787" s="83"/>
    </row>
    <row r="802788" spans="16:16" x14ac:dyDescent="0.3">
      <c r="P802788" s="83"/>
    </row>
    <row r="802789" spans="16:16" x14ac:dyDescent="0.3">
      <c r="P802789" s="83"/>
    </row>
    <row r="802790" spans="16:16" x14ac:dyDescent="0.3">
      <c r="P802790" s="83"/>
    </row>
    <row r="802791" spans="16:16" x14ac:dyDescent="0.3">
      <c r="P802791" s="83"/>
    </row>
    <row r="802792" spans="16:16" x14ac:dyDescent="0.3">
      <c r="P802792" s="83"/>
    </row>
    <row r="802793" spans="16:16" x14ac:dyDescent="0.3">
      <c r="P802793" s="83"/>
    </row>
    <row r="802794" spans="16:16" x14ac:dyDescent="0.3">
      <c r="P802794" s="83"/>
    </row>
    <row r="802795" spans="16:16" x14ac:dyDescent="0.3">
      <c r="P802795" s="83"/>
    </row>
    <row r="802796" spans="16:16" x14ac:dyDescent="0.3">
      <c r="P802796" s="83"/>
    </row>
    <row r="802797" spans="16:16" x14ac:dyDescent="0.3">
      <c r="P802797" s="83"/>
    </row>
    <row r="802798" spans="16:16" x14ac:dyDescent="0.3">
      <c r="P802798" s="83"/>
    </row>
    <row r="802799" spans="16:16" x14ac:dyDescent="0.3">
      <c r="P802799" s="83"/>
    </row>
    <row r="802800" spans="16:16" x14ac:dyDescent="0.3">
      <c r="P802800" s="83"/>
    </row>
    <row r="802801" spans="16:16" x14ac:dyDescent="0.3">
      <c r="P802801" s="83"/>
    </row>
    <row r="802802" spans="16:16" x14ac:dyDescent="0.3">
      <c r="P802802" s="83"/>
    </row>
    <row r="802803" spans="16:16" x14ac:dyDescent="0.3">
      <c r="P802803" s="83"/>
    </row>
    <row r="802804" spans="16:16" x14ac:dyDescent="0.3">
      <c r="P802804" s="83"/>
    </row>
    <row r="802805" spans="16:16" x14ac:dyDescent="0.3">
      <c r="P802805" s="83"/>
    </row>
    <row r="802806" spans="16:16" x14ac:dyDescent="0.3">
      <c r="P802806" s="83"/>
    </row>
    <row r="802807" spans="16:16" x14ac:dyDescent="0.3">
      <c r="P802807" s="83"/>
    </row>
    <row r="802808" spans="16:16" x14ac:dyDescent="0.3">
      <c r="P802808" s="83"/>
    </row>
    <row r="802809" spans="16:16" x14ac:dyDescent="0.3">
      <c r="P802809" s="83"/>
    </row>
    <row r="802810" spans="16:16" x14ac:dyDescent="0.3">
      <c r="P802810" s="83"/>
    </row>
    <row r="802811" spans="16:16" x14ac:dyDescent="0.3">
      <c r="P802811" s="83"/>
    </row>
    <row r="802812" spans="16:16" x14ac:dyDescent="0.3">
      <c r="P802812" s="83"/>
    </row>
    <row r="802813" spans="16:16" x14ac:dyDescent="0.3">
      <c r="P802813" s="83"/>
    </row>
    <row r="802814" spans="16:16" x14ac:dyDescent="0.3">
      <c r="P802814" s="83"/>
    </row>
    <row r="802815" spans="16:16" x14ac:dyDescent="0.3">
      <c r="P802815" s="83"/>
    </row>
    <row r="802816" spans="16:16" x14ac:dyDescent="0.3">
      <c r="P802816" s="83"/>
    </row>
    <row r="802817" spans="16:16" x14ac:dyDescent="0.3">
      <c r="P802817" s="83"/>
    </row>
    <row r="802818" spans="16:16" x14ac:dyDescent="0.3">
      <c r="P802818" s="83"/>
    </row>
    <row r="802819" spans="16:16" x14ac:dyDescent="0.3">
      <c r="P802819" s="83"/>
    </row>
    <row r="802820" spans="16:16" x14ac:dyDescent="0.3">
      <c r="P802820" s="83"/>
    </row>
    <row r="802821" spans="16:16" x14ac:dyDescent="0.3">
      <c r="P802821" s="83"/>
    </row>
    <row r="802822" spans="16:16" x14ac:dyDescent="0.3">
      <c r="P802822" s="83"/>
    </row>
    <row r="802823" spans="16:16" x14ac:dyDescent="0.3">
      <c r="P802823" s="83"/>
    </row>
    <row r="802824" spans="16:16" x14ac:dyDescent="0.3">
      <c r="P802824" s="83"/>
    </row>
    <row r="802825" spans="16:16" x14ac:dyDescent="0.3">
      <c r="P802825" s="83"/>
    </row>
    <row r="802826" spans="16:16" x14ac:dyDescent="0.3">
      <c r="P802826" s="83"/>
    </row>
    <row r="802827" spans="16:16" x14ac:dyDescent="0.3">
      <c r="P802827" s="83"/>
    </row>
    <row r="802828" spans="16:16" x14ac:dyDescent="0.3">
      <c r="P802828" s="83"/>
    </row>
    <row r="802829" spans="16:16" x14ac:dyDescent="0.3">
      <c r="P802829" s="83"/>
    </row>
    <row r="802830" spans="16:16" x14ac:dyDescent="0.3">
      <c r="P802830" s="83"/>
    </row>
    <row r="802831" spans="16:16" x14ac:dyDescent="0.3">
      <c r="P802831" s="83"/>
    </row>
    <row r="802832" spans="16:16" x14ac:dyDescent="0.3">
      <c r="P802832" s="83"/>
    </row>
    <row r="802833" spans="16:16" x14ac:dyDescent="0.3">
      <c r="P802833" s="83"/>
    </row>
    <row r="802834" spans="16:16" x14ac:dyDescent="0.3">
      <c r="P802834" s="83"/>
    </row>
    <row r="802835" spans="16:16" x14ac:dyDescent="0.3">
      <c r="P802835" s="83"/>
    </row>
    <row r="802836" spans="16:16" x14ac:dyDescent="0.3">
      <c r="P802836" s="83"/>
    </row>
    <row r="802837" spans="16:16" x14ac:dyDescent="0.3">
      <c r="P802837" s="83"/>
    </row>
    <row r="802838" spans="16:16" x14ac:dyDescent="0.3">
      <c r="P802838" s="83"/>
    </row>
    <row r="802839" spans="16:16" x14ac:dyDescent="0.3">
      <c r="P802839" s="83"/>
    </row>
    <row r="802840" spans="16:16" x14ac:dyDescent="0.3">
      <c r="P802840" s="83"/>
    </row>
    <row r="802841" spans="16:16" x14ac:dyDescent="0.3">
      <c r="P802841" s="83"/>
    </row>
    <row r="802842" spans="16:16" x14ac:dyDescent="0.3">
      <c r="P802842" s="83"/>
    </row>
    <row r="802843" spans="16:16" x14ac:dyDescent="0.3">
      <c r="P802843" s="83"/>
    </row>
    <row r="802844" spans="16:16" x14ac:dyDescent="0.3">
      <c r="P802844" s="83"/>
    </row>
    <row r="802845" spans="16:16" x14ac:dyDescent="0.3">
      <c r="P802845" s="83"/>
    </row>
    <row r="802846" spans="16:16" x14ac:dyDescent="0.3">
      <c r="P802846" s="83"/>
    </row>
    <row r="802847" spans="16:16" x14ac:dyDescent="0.3">
      <c r="P802847" s="83"/>
    </row>
    <row r="802848" spans="16:16" x14ac:dyDescent="0.3">
      <c r="P802848" s="83"/>
    </row>
    <row r="802849" spans="16:16" x14ac:dyDescent="0.3">
      <c r="P802849" s="83"/>
    </row>
    <row r="802850" spans="16:16" x14ac:dyDescent="0.3">
      <c r="P802850" s="83"/>
    </row>
    <row r="802851" spans="16:16" x14ac:dyDescent="0.3">
      <c r="P802851" s="83"/>
    </row>
    <row r="802852" spans="16:16" x14ac:dyDescent="0.3">
      <c r="P802852" s="83"/>
    </row>
    <row r="802853" spans="16:16" x14ac:dyDescent="0.3">
      <c r="P802853" s="83"/>
    </row>
    <row r="802854" spans="16:16" x14ac:dyDescent="0.3">
      <c r="P802854" s="83"/>
    </row>
    <row r="802855" spans="16:16" x14ac:dyDescent="0.3">
      <c r="P802855" s="83"/>
    </row>
    <row r="802856" spans="16:16" x14ac:dyDescent="0.3">
      <c r="P802856" s="83"/>
    </row>
    <row r="802857" spans="16:16" x14ac:dyDescent="0.3">
      <c r="P802857" s="83"/>
    </row>
    <row r="802858" spans="16:16" x14ac:dyDescent="0.3">
      <c r="P802858" s="83"/>
    </row>
    <row r="802859" spans="16:16" x14ac:dyDescent="0.3">
      <c r="P802859" s="83"/>
    </row>
    <row r="802860" spans="16:16" x14ac:dyDescent="0.3">
      <c r="P802860" s="83"/>
    </row>
    <row r="802861" spans="16:16" x14ac:dyDescent="0.3">
      <c r="P802861" s="83"/>
    </row>
    <row r="802862" spans="16:16" x14ac:dyDescent="0.3">
      <c r="P802862" s="83"/>
    </row>
    <row r="802863" spans="16:16" x14ac:dyDescent="0.3">
      <c r="P802863" s="83"/>
    </row>
    <row r="802864" spans="16:16" x14ac:dyDescent="0.3">
      <c r="P802864" s="83"/>
    </row>
    <row r="802865" spans="16:16" x14ac:dyDescent="0.3">
      <c r="P802865" s="83"/>
    </row>
    <row r="802866" spans="16:16" x14ac:dyDescent="0.3">
      <c r="P802866" s="83"/>
    </row>
    <row r="802867" spans="16:16" x14ac:dyDescent="0.3">
      <c r="P802867" s="83"/>
    </row>
    <row r="802868" spans="16:16" x14ac:dyDescent="0.3">
      <c r="P802868" s="83"/>
    </row>
    <row r="802869" spans="16:16" x14ac:dyDescent="0.3">
      <c r="P802869" s="83"/>
    </row>
    <row r="802870" spans="16:16" x14ac:dyDescent="0.3">
      <c r="P802870" s="83"/>
    </row>
    <row r="802871" spans="16:16" x14ac:dyDescent="0.3">
      <c r="P802871" s="83"/>
    </row>
    <row r="802872" spans="16:16" x14ac:dyDescent="0.3">
      <c r="P802872" s="83"/>
    </row>
    <row r="802873" spans="16:16" x14ac:dyDescent="0.3">
      <c r="P802873" s="83"/>
    </row>
    <row r="802874" spans="16:16" x14ac:dyDescent="0.3">
      <c r="P802874" s="83"/>
    </row>
    <row r="802875" spans="16:16" x14ac:dyDescent="0.3">
      <c r="P802875" s="83"/>
    </row>
    <row r="802876" spans="16:16" x14ac:dyDescent="0.3">
      <c r="P802876" s="83"/>
    </row>
    <row r="802877" spans="16:16" x14ac:dyDescent="0.3">
      <c r="P802877" s="83"/>
    </row>
    <row r="802878" spans="16:16" x14ac:dyDescent="0.3">
      <c r="P802878" s="83"/>
    </row>
    <row r="802879" spans="16:16" x14ac:dyDescent="0.3">
      <c r="P802879" s="83"/>
    </row>
    <row r="802880" spans="16:16" x14ac:dyDescent="0.3">
      <c r="P802880" s="83"/>
    </row>
    <row r="802881" spans="16:16" x14ac:dyDescent="0.3">
      <c r="P802881" s="83"/>
    </row>
    <row r="802882" spans="16:16" x14ac:dyDescent="0.3">
      <c r="P802882" s="83"/>
    </row>
    <row r="802883" spans="16:16" x14ac:dyDescent="0.3">
      <c r="P802883" s="83"/>
    </row>
    <row r="802884" spans="16:16" x14ac:dyDescent="0.3">
      <c r="P802884" s="83"/>
    </row>
    <row r="802885" spans="16:16" x14ac:dyDescent="0.3">
      <c r="P802885" s="83"/>
    </row>
    <row r="802886" spans="16:16" x14ac:dyDescent="0.3">
      <c r="P802886" s="83"/>
    </row>
    <row r="802887" spans="16:16" x14ac:dyDescent="0.3">
      <c r="P802887" s="83"/>
    </row>
    <row r="802888" spans="16:16" x14ac:dyDescent="0.3">
      <c r="P802888" s="83"/>
    </row>
    <row r="802889" spans="16:16" x14ac:dyDescent="0.3">
      <c r="P802889" s="83"/>
    </row>
    <row r="802890" spans="16:16" x14ac:dyDescent="0.3">
      <c r="P802890" s="83"/>
    </row>
    <row r="802891" spans="16:16" x14ac:dyDescent="0.3">
      <c r="P802891" s="83"/>
    </row>
    <row r="802892" spans="16:16" x14ac:dyDescent="0.3">
      <c r="P802892" s="83"/>
    </row>
    <row r="802893" spans="16:16" x14ac:dyDescent="0.3">
      <c r="P802893" s="83"/>
    </row>
    <row r="802894" spans="16:16" x14ac:dyDescent="0.3">
      <c r="P802894" s="83"/>
    </row>
    <row r="802895" spans="16:16" x14ac:dyDescent="0.3">
      <c r="P802895" s="83"/>
    </row>
    <row r="802896" spans="16:16" x14ac:dyDescent="0.3">
      <c r="P802896" s="83"/>
    </row>
    <row r="802897" spans="16:16" x14ac:dyDescent="0.3">
      <c r="P802897" s="83"/>
    </row>
    <row r="802898" spans="16:16" x14ac:dyDescent="0.3">
      <c r="P802898" s="83"/>
    </row>
    <row r="802899" spans="16:16" x14ac:dyDescent="0.3">
      <c r="P802899" s="83"/>
    </row>
    <row r="802900" spans="16:16" x14ac:dyDescent="0.3">
      <c r="P802900" s="83"/>
    </row>
    <row r="802901" spans="16:16" x14ac:dyDescent="0.3">
      <c r="P802901" s="83"/>
    </row>
    <row r="802902" spans="16:16" x14ac:dyDescent="0.3">
      <c r="P802902" s="83"/>
    </row>
    <row r="802903" spans="16:16" x14ac:dyDescent="0.3">
      <c r="P802903" s="83"/>
    </row>
    <row r="802904" spans="16:16" x14ac:dyDescent="0.3">
      <c r="P802904" s="83"/>
    </row>
    <row r="802905" spans="16:16" x14ac:dyDescent="0.3">
      <c r="P802905" s="83"/>
    </row>
    <row r="802906" spans="16:16" x14ac:dyDescent="0.3">
      <c r="P802906" s="83"/>
    </row>
    <row r="802907" spans="16:16" x14ac:dyDescent="0.3">
      <c r="P802907" s="83"/>
    </row>
    <row r="802908" spans="16:16" x14ac:dyDescent="0.3">
      <c r="P802908" s="83"/>
    </row>
    <row r="802909" spans="16:16" x14ac:dyDescent="0.3">
      <c r="P802909" s="83"/>
    </row>
    <row r="802910" spans="16:16" x14ac:dyDescent="0.3">
      <c r="P802910" s="83"/>
    </row>
    <row r="802911" spans="16:16" x14ac:dyDescent="0.3">
      <c r="P802911" s="83"/>
    </row>
    <row r="802912" spans="16:16" x14ac:dyDescent="0.3">
      <c r="P802912" s="83"/>
    </row>
    <row r="802913" spans="16:16" x14ac:dyDescent="0.3">
      <c r="P802913" s="83"/>
    </row>
    <row r="802914" spans="16:16" x14ac:dyDescent="0.3">
      <c r="P802914" s="83"/>
    </row>
    <row r="802915" spans="16:16" x14ac:dyDescent="0.3">
      <c r="P802915" s="83"/>
    </row>
    <row r="802916" spans="16:16" x14ac:dyDescent="0.3">
      <c r="P802916" s="83"/>
    </row>
    <row r="802917" spans="16:16" x14ac:dyDescent="0.3">
      <c r="P802917" s="83"/>
    </row>
    <row r="802918" spans="16:16" x14ac:dyDescent="0.3">
      <c r="P802918" s="83"/>
    </row>
    <row r="802919" spans="16:16" x14ac:dyDescent="0.3">
      <c r="P802919" s="83"/>
    </row>
    <row r="802920" spans="16:16" x14ac:dyDescent="0.3">
      <c r="P802920" s="83"/>
    </row>
    <row r="802921" spans="16:16" x14ac:dyDescent="0.3">
      <c r="P802921" s="83"/>
    </row>
    <row r="802922" spans="16:16" x14ac:dyDescent="0.3">
      <c r="P802922" s="83"/>
    </row>
    <row r="802923" spans="16:16" x14ac:dyDescent="0.3">
      <c r="P802923" s="83"/>
    </row>
    <row r="802924" spans="16:16" x14ac:dyDescent="0.3">
      <c r="P802924" s="83"/>
    </row>
    <row r="802925" spans="16:16" x14ac:dyDescent="0.3">
      <c r="P802925" s="83"/>
    </row>
    <row r="802926" spans="16:16" x14ac:dyDescent="0.3">
      <c r="P802926" s="83"/>
    </row>
    <row r="802927" spans="16:16" x14ac:dyDescent="0.3">
      <c r="P802927" s="83"/>
    </row>
    <row r="802928" spans="16:16" x14ac:dyDescent="0.3">
      <c r="P802928" s="83"/>
    </row>
    <row r="802929" spans="16:16" x14ac:dyDescent="0.3">
      <c r="P802929" s="83"/>
    </row>
    <row r="802930" spans="16:16" x14ac:dyDescent="0.3">
      <c r="P802930" s="83"/>
    </row>
    <row r="802931" spans="16:16" x14ac:dyDescent="0.3">
      <c r="P802931" s="83"/>
    </row>
    <row r="802932" spans="16:16" x14ac:dyDescent="0.3">
      <c r="P802932" s="83"/>
    </row>
    <row r="802933" spans="16:16" x14ac:dyDescent="0.3">
      <c r="P802933" s="83"/>
    </row>
    <row r="802934" spans="16:16" x14ac:dyDescent="0.3">
      <c r="P802934" s="83"/>
    </row>
    <row r="802935" spans="16:16" x14ac:dyDescent="0.3">
      <c r="P802935" s="83"/>
    </row>
    <row r="802936" spans="16:16" x14ac:dyDescent="0.3">
      <c r="P802936" s="83"/>
    </row>
    <row r="802937" spans="16:16" x14ac:dyDescent="0.3">
      <c r="P802937" s="83"/>
    </row>
    <row r="802938" spans="16:16" x14ac:dyDescent="0.3">
      <c r="P802938" s="83"/>
    </row>
    <row r="802939" spans="16:16" x14ac:dyDescent="0.3">
      <c r="P802939" s="83"/>
    </row>
    <row r="802940" spans="16:16" x14ac:dyDescent="0.3">
      <c r="P802940" s="83"/>
    </row>
    <row r="802941" spans="16:16" x14ac:dyDescent="0.3">
      <c r="P802941" s="83"/>
    </row>
    <row r="802942" spans="16:16" x14ac:dyDescent="0.3">
      <c r="P802942" s="83"/>
    </row>
    <row r="802943" spans="16:16" x14ac:dyDescent="0.3">
      <c r="P802943" s="83"/>
    </row>
    <row r="802944" spans="16:16" x14ac:dyDescent="0.3">
      <c r="P802944" s="83"/>
    </row>
    <row r="802945" spans="16:16" x14ac:dyDescent="0.3">
      <c r="P802945" s="83"/>
    </row>
    <row r="802946" spans="16:16" x14ac:dyDescent="0.3">
      <c r="P802946" s="83"/>
    </row>
    <row r="802947" spans="16:16" x14ac:dyDescent="0.3">
      <c r="P802947" s="83"/>
    </row>
    <row r="802948" spans="16:16" x14ac:dyDescent="0.3">
      <c r="P802948" s="83"/>
    </row>
    <row r="802949" spans="16:16" x14ac:dyDescent="0.3">
      <c r="P802949" s="83"/>
    </row>
    <row r="802950" spans="16:16" x14ac:dyDescent="0.3">
      <c r="P802950" s="83"/>
    </row>
    <row r="802951" spans="16:16" x14ac:dyDescent="0.3">
      <c r="P802951" s="83"/>
    </row>
    <row r="802952" spans="16:16" x14ac:dyDescent="0.3">
      <c r="P802952" s="83"/>
    </row>
    <row r="802953" spans="16:16" x14ac:dyDescent="0.3">
      <c r="P802953" s="83"/>
    </row>
    <row r="802954" spans="16:16" x14ac:dyDescent="0.3">
      <c r="P802954" s="83"/>
    </row>
    <row r="802955" spans="16:16" x14ac:dyDescent="0.3">
      <c r="P802955" s="83"/>
    </row>
    <row r="802956" spans="16:16" x14ac:dyDescent="0.3">
      <c r="P802956" s="83"/>
    </row>
    <row r="802957" spans="16:16" x14ac:dyDescent="0.3">
      <c r="P802957" s="83"/>
    </row>
    <row r="802958" spans="16:16" x14ac:dyDescent="0.3">
      <c r="P802958" s="83"/>
    </row>
    <row r="802959" spans="16:16" x14ac:dyDescent="0.3">
      <c r="P802959" s="83"/>
    </row>
    <row r="802960" spans="16:16" x14ac:dyDescent="0.3">
      <c r="P802960" s="83"/>
    </row>
    <row r="802961" spans="16:16" x14ac:dyDescent="0.3">
      <c r="P802961" s="83"/>
    </row>
    <row r="802962" spans="16:16" x14ac:dyDescent="0.3">
      <c r="P802962" s="83"/>
    </row>
    <row r="802963" spans="16:16" x14ac:dyDescent="0.3">
      <c r="P802963" s="83"/>
    </row>
    <row r="802964" spans="16:16" x14ac:dyDescent="0.3">
      <c r="P802964" s="83"/>
    </row>
    <row r="802965" spans="16:16" x14ac:dyDescent="0.3">
      <c r="P802965" s="83"/>
    </row>
    <row r="802966" spans="16:16" x14ac:dyDescent="0.3">
      <c r="P802966" s="83"/>
    </row>
    <row r="802967" spans="16:16" x14ac:dyDescent="0.3">
      <c r="P802967" s="83"/>
    </row>
    <row r="802968" spans="16:16" x14ac:dyDescent="0.3">
      <c r="P802968" s="83"/>
    </row>
    <row r="802969" spans="16:16" x14ac:dyDescent="0.3">
      <c r="P802969" s="83"/>
    </row>
    <row r="802970" spans="16:16" x14ac:dyDescent="0.3">
      <c r="P802970" s="83"/>
    </row>
    <row r="802971" spans="16:16" x14ac:dyDescent="0.3">
      <c r="P802971" s="83"/>
    </row>
    <row r="802972" spans="16:16" x14ac:dyDescent="0.3">
      <c r="P802972" s="83"/>
    </row>
    <row r="802973" spans="16:16" x14ac:dyDescent="0.3">
      <c r="P802973" s="83"/>
    </row>
    <row r="802974" spans="16:16" x14ac:dyDescent="0.3">
      <c r="P802974" s="83"/>
    </row>
    <row r="802975" spans="16:16" x14ac:dyDescent="0.3">
      <c r="P802975" s="83"/>
    </row>
    <row r="802976" spans="16:16" x14ac:dyDescent="0.3">
      <c r="P802976" s="83"/>
    </row>
    <row r="802977" spans="16:16" x14ac:dyDescent="0.3">
      <c r="P802977" s="83"/>
    </row>
    <row r="802978" spans="16:16" x14ac:dyDescent="0.3">
      <c r="P802978" s="83"/>
    </row>
    <row r="802979" spans="16:16" x14ac:dyDescent="0.3">
      <c r="P802979" s="83"/>
    </row>
    <row r="802980" spans="16:16" x14ac:dyDescent="0.3">
      <c r="P802980" s="83"/>
    </row>
    <row r="802981" spans="16:16" x14ac:dyDescent="0.3">
      <c r="P802981" s="83"/>
    </row>
    <row r="802982" spans="16:16" x14ac:dyDescent="0.3">
      <c r="P802982" s="83"/>
    </row>
    <row r="802983" spans="16:16" x14ac:dyDescent="0.3">
      <c r="P802983" s="83"/>
    </row>
    <row r="802984" spans="16:16" x14ac:dyDescent="0.3">
      <c r="P802984" s="83"/>
    </row>
    <row r="802985" spans="16:16" x14ac:dyDescent="0.3">
      <c r="P802985" s="83"/>
    </row>
    <row r="802986" spans="16:16" x14ac:dyDescent="0.3">
      <c r="P802986" s="83"/>
    </row>
    <row r="802987" spans="16:16" x14ac:dyDescent="0.3">
      <c r="P802987" s="83"/>
    </row>
    <row r="802988" spans="16:16" x14ac:dyDescent="0.3">
      <c r="P802988" s="83"/>
    </row>
    <row r="802989" spans="16:16" x14ac:dyDescent="0.3">
      <c r="P802989" s="83"/>
    </row>
    <row r="802990" spans="16:16" x14ac:dyDescent="0.3">
      <c r="P802990" s="83"/>
    </row>
    <row r="802991" spans="16:16" x14ac:dyDescent="0.3">
      <c r="P802991" s="83"/>
    </row>
    <row r="802992" spans="16:16" x14ac:dyDescent="0.3">
      <c r="P802992" s="83"/>
    </row>
    <row r="802993" spans="16:16" x14ac:dyDescent="0.3">
      <c r="P802993" s="83"/>
    </row>
    <row r="802994" spans="16:16" x14ac:dyDescent="0.3">
      <c r="P802994" s="83"/>
    </row>
    <row r="802995" spans="16:16" x14ac:dyDescent="0.3">
      <c r="P802995" s="83"/>
    </row>
    <row r="802996" spans="16:16" x14ac:dyDescent="0.3">
      <c r="P802996" s="83"/>
    </row>
    <row r="802997" spans="16:16" x14ac:dyDescent="0.3">
      <c r="P802997" s="83"/>
    </row>
    <row r="802998" spans="16:16" x14ac:dyDescent="0.3">
      <c r="P802998" s="83"/>
    </row>
    <row r="802999" spans="16:16" x14ac:dyDescent="0.3">
      <c r="P802999" s="83"/>
    </row>
    <row r="803000" spans="16:16" x14ac:dyDescent="0.3">
      <c r="P803000" s="83"/>
    </row>
    <row r="803001" spans="16:16" x14ac:dyDescent="0.3">
      <c r="P803001" s="83"/>
    </row>
    <row r="803002" spans="16:16" x14ac:dyDescent="0.3">
      <c r="P803002" s="83"/>
    </row>
    <row r="803003" spans="16:16" x14ac:dyDescent="0.3">
      <c r="P803003" s="83"/>
    </row>
    <row r="803004" spans="16:16" x14ac:dyDescent="0.3">
      <c r="P803004" s="83"/>
    </row>
    <row r="803005" spans="16:16" x14ac:dyDescent="0.3">
      <c r="P803005" s="83"/>
    </row>
    <row r="803006" spans="16:16" x14ac:dyDescent="0.3">
      <c r="P803006" s="83"/>
    </row>
    <row r="803007" spans="16:16" x14ac:dyDescent="0.3">
      <c r="P803007" s="83"/>
    </row>
    <row r="803008" spans="16:16" x14ac:dyDescent="0.3">
      <c r="P803008" s="83"/>
    </row>
    <row r="803009" spans="16:16" x14ac:dyDescent="0.3">
      <c r="P803009" s="83"/>
    </row>
    <row r="803010" spans="16:16" x14ac:dyDescent="0.3">
      <c r="P803010" s="83"/>
    </row>
    <row r="803011" spans="16:16" x14ac:dyDescent="0.3">
      <c r="P803011" s="83"/>
    </row>
    <row r="803012" spans="16:16" x14ac:dyDescent="0.3">
      <c r="P803012" s="83"/>
    </row>
    <row r="803013" spans="16:16" x14ac:dyDescent="0.3">
      <c r="P803013" s="83"/>
    </row>
    <row r="803014" spans="16:16" x14ac:dyDescent="0.3">
      <c r="P803014" s="83"/>
    </row>
    <row r="803015" spans="16:16" x14ac:dyDescent="0.3">
      <c r="P803015" s="83"/>
    </row>
    <row r="803016" spans="16:16" x14ac:dyDescent="0.3">
      <c r="P803016" s="83"/>
    </row>
    <row r="803017" spans="16:16" x14ac:dyDescent="0.3">
      <c r="P803017" s="83"/>
    </row>
    <row r="803018" spans="16:16" x14ac:dyDescent="0.3">
      <c r="P803018" s="83"/>
    </row>
    <row r="803019" spans="16:16" x14ac:dyDescent="0.3">
      <c r="P803019" s="83"/>
    </row>
    <row r="803020" spans="16:16" x14ac:dyDescent="0.3">
      <c r="P803020" s="83"/>
    </row>
    <row r="803021" spans="16:16" x14ac:dyDescent="0.3">
      <c r="P803021" s="83"/>
    </row>
    <row r="803022" spans="16:16" x14ac:dyDescent="0.3">
      <c r="P803022" s="83"/>
    </row>
    <row r="803023" spans="16:16" x14ac:dyDescent="0.3">
      <c r="P803023" s="83"/>
    </row>
    <row r="803024" spans="16:16" x14ac:dyDescent="0.3">
      <c r="P803024" s="83"/>
    </row>
    <row r="803025" spans="16:16" x14ac:dyDescent="0.3">
      <c r="P803025" s="83"/>
    </row>
    <row r="803026" spans="16:16" x14ac:dyDescent="0.3">
      <c r="P803026" s="83"/>
    </row>
    <row r="803027" spans="16:16" x14ac:dyDescent="0.3">
      <c r="P803027" s="83"/>
    </row>
    <row r="803028" spans="16:16" x14ac:dyDescent="0.3">
      <c r="P803028" s="83"/>
    </row>
    <row r="803029" spans="16:16" x14ac:dyDescent="0.3">
      <c r="P803029" s="83"/>
    </row>
    <row r="803030" spans="16:16" x14ac:dyDescent="0.3">
      <c r="P803030" s="83"/>
    </row>
    <row r="803031" spans="16:16" x14ac:dyDescent="0.3">
      <c r="P803031" s="83"/>
    </row>
    <row r="803032" spans="16:16" x14ac:dyDescent="0.3">
      <c r="P803032" s="83"/>
    </row>
    <row r="803033" spans="16:16" x14ac:dyDescent="0.3">
      <c r="P803033" s="83"/>
    </row>
    <row r="803034" spans="16:16" x14ac:dyDescent="0.3">
      <c r="P803034" s="83"/>
    </row>
    <row r="803035" spans="16:16" x14ac:dyDescent="0.3">
      <c r="P803035" s="83"/>
    </row>
    <row r="803036" spans="16:16" x14ac:dyDescent="0.3">
      <c r="P803036" s="83"/>
    </row>
    <row r="803037" spans="16:16" x14ac:dyDescent="0.3">
      <c r="P803037" s="83"/>
    </row>
    <row r="803038" spans="16:16" x14ac:dyDescent="0.3">
      <c r="P803038" s="83"/>
    </row>
    <row r="803039" spans="16:16" x14ac:dyDescent="0.3">
      <c r="P803039" s="83"/>
    </row>
    <row r="803040" spans="16:16" x14ac:dyDescent="0.3">
      <c r="P803040" s="83"/>
    </row>
    <row r="803041" spans="16:16" x14ac:dyDescent="0.3">
      <c r="P803041" s="83"/>
    </row>
    <row r="803042" spans="16:16" x14ac:dyDescent="0.3">
      <c r="P803042" s="83"/>
    </row>
    <row r="803043" spans="16:16" x14ac:dyDescent="0.3">
      <c r="P803043" s="83"/>
    </row>
    <row r="803044" spans="16:16" x14ac:dyDescent="0.3">
      <c r="P803044" s="83"/>
    </row>
    <row r="803045" spans="16:16" x14ac:dyDescent="0.3">
      <c r="P803045" s="83"/>
    </row>
    <row r="803046" spans="16:16" x14ac:dyDescent="0.3">
      <c r="P803046" s="83"/>
    </row>
    <row r="803047" spans="16:16" x14ac:dyDescent="0.3">
      <c r="P803047" s="83"/>
    </row>
    <row r="803048" spans="16:16" x14ac:dyDescent="0.3">
      <c r="P803048" s="83"/>
    </row>
    <row r="803049" spans="16:16" x14ac:dyDescent="0.3">
      <c r="P803049" s="83"/>
    </row>
    <row r="803050" spans="16:16" x14ac:dyDescent="0.3">
      <c r="P803050" s="83"/>
    </row>
    <row r="803051" spans="16:16" x14ac:dyDescent="0.3">
      <c r="P803051" s="83"/>
    </row>
    <row r="803052" spans="16:16" x14ac:dyDescent="0.3">
      <c r="P803052" s="83"/>
    </row>
    <row r="803053" spans="16:16" x14ac:dyDescent="0.3">
      <c r="P803053" s="83"/>
    </row>
    <row r="803054" spans="16:16" x14ac:dyDescent="0.3">
      <c r="P803054" s="83"/>
    </row>
    <row r="803055" spans="16:16" x14ac:dyDescent="0.3">
      <c r="P803055" s="83"/>
    </row>
    <row r="803056" spans="16:16" x14ac:dyDescent="0.3">
      <c r="P803056" s="83"/>
    </row>
    <row r="803057" spans="16:16" x14ac:dyDescent="0.3">
      <c r="P803057" s="83"/>
    </row>
    <row r="803058" spans="16:16" x14ac:dyDescent="0.3">
      <c r="P803058" s="83"/>
    </row>
    <row r="803059" spans="16:16" x14ac:dyDescent="0.3">
      <c r="P803059" s="83"/>
    </row>
    <row r="803060" spans="16:16" x14ac:dyDescent="0.3">
      <c r="P803060" s="83"/>
    </row>
    <row r="803061" spans="16:16" x14ac:dyDescent="0.3">
      <c r="P803061" s="83"/>
    </row>
    <row r="803062" spans="16:16" x14ac:dyDescent="0.3">
      <c r="P803062" s="83"/>
    </row>
    <row r="803063" spans="16:16" x14ac:dyDescent="0.3">
      <c r="P803063" s="83"/>
    </row>
    <row r="803064" spans="16:16" x14ac:dyDescent="0.3">
      <c r="P803064" s="83"/>
    </row>
    <row r="803065" spans="16:16" x14ac:dyDescent="0.3">
      <c r="P803065" s="83"/>
    </row>
    <row r="803066" spans="16:16" x14ac:dyDescent="0.3">
      <c r="P803066" s="83"/>
    </row>
    <row r="803067" spans="16:16" x14ac:dyDescent="0.3">
      <c r="P803067" s="83"/>
    </row>
    <row r="803068" spans="16:16" x14ac:dyDescent="0.3">
      <c r="P803068" s="83"/>
    </row>
    <row r="803069" spans="16:16" x14ac:dyDescent="0.3">
      <c r="P803069" s="83"/>
    </row>
    <row r="803070" spans="16:16" x14ac:dyDescent="0.3">
      <c r="P803070" s="83"/>
    </row>
    <row r="803071" spans="16:16" x14ac:dyDescent="0.3">
      <c r="P803071" s="83"/>
    </row>
    <row r="803072" spans="16:16" x14ac:dyDescent="0.3">
      <c r="P803072" s="83"/>
    </row>
    <row r="803073" spans="16:16" x14ac:dyDescent="0.3">
      <c r="P803073" s="83"/>
    </row>
    <row r="803074" spans="16:16" x14ac:dyDescent="0.3">
      <c r="P803074" s="83"/>
    </row>
    <row r="803075" spans="16:16" x14ac:dyDescent="0.3">
      <c r="P803075" s="83"/>
    </row>
    <row r="803076" spans="16:16" x14ac:dyDescent="0.3">
      <c r="P803076" s="83"/>
    </row>
    <row r="803077" spans="16:16" x14ac:dyDescent="0.3">
      <c r="P803077" s="83"/>
    </row>
    <row r="803078" spans="16:16" x14ac:dyDescent="0.3">
      <c r="P803078" s="83"/>
    </row>
    <row r="803079" spans="16:16" x14ac:dyDescent="0.3">
      <c r="P803079" s="83"/>
    </row>
    <row r="803080" spans="16:16" x14ac:dyDescent="0.3">
      <c r="P803080" s="83"/>
    </row>
    <row r="803081" spans="16:16" x14ac:dyDescent="0.3">
      <c r="P803081" s="83"/>
    </row>
    <row r="803082" spans="16:16" x14ac:dyDescent="0.3">
      <c r="P803082" s="83"/>
    </row>
    <row r="803083" spans="16:16" x14ac:dyDescent="0.3">
      <c r="P803083" s="83"/>
    </row>
    <row r="803084" spans="16:16" x14ac:dyDescent="0.3">
      <c r="P803084" s="83"/>
    </row>
    <row r="803085" spans="16:16" x14ac:dyDescent="0.3">
      <c r="P803085" s="83"/>
    </row>
    <row r="803086" spans="16:16" x14ac:dyDescent="0.3">
      <c r="P803086" s="83"/>
    </row>
    <row r="803087" spans="16:16" x14ac:dyDescent="0.3">
      <c r="P803087" s="83"/>
    </row>
    <row r="803088" spans="16:16" x14ac:dyDescent="0.3">
      <c r="P803088" s="83"/>
    </row>
    <row r="803089" spans="16:16" x14ac:dyDescent="0.3">
      <c r="P803089" s="83"/>
    </row>
    <row r="803090" spans="16:16" x14ac:dyDescent="0.3">
      <c r="P803090" s="83"/>
    </row>
    <row r="803091" spans="16:16" x14ac:dyDescent="0.3">
      <c r="P803091" s="83"/>
    </row>
    <row r="803092" spans="16:16" x14ac:dyDescent="0.3">
      <c r="P803092" s="83"/>
    </row>
    <row r="803093" spans="16:16" x14ac:dyDescent="0.3">
      <c r="P803093" s="83"/>
    </row>
    <row r="803094" spans="16:16" x14ac:dyDescent="0.3">
      <c r="P803094" s="83"/>
    </row>
    <row r="803095" spans="16:16" x14ac:dyDescent="0.3">
      <c r="P803095" s="83"/>
    </row>
    <row r="803096" spans="16:16" x14ac:dyDescent="0.3">
      <c r="P803096" s="83"/>
    </row>
    <row r="803097" spans="16:16" x14ac:dyDescent="0.3">
      <c r="P803097" s="83"/>
    </row>
    <row r="803098" spans="16:16" x14ac:dyDescent="0.3">
      <c r="P803098" s="83"/>
    </row>
    <row r="803099" spans="16:16" x14ac:dyDescent="0.3">
      <c r="P803099" s="83"/>
    </row>
    <row r="803100" spans="16:16" x14ac:dyDescent="0.3">
      <c r="P803100" s="83"/>
    </row>
    <row r="803101" spans="16:16" x14ac:dyDescent="0.3">
      <c r="P803101" s="83"/>
    </row>
    <row r="803102" spans="16:16" x14ac:dyDescent="0.3">
      <c r="P803102" s="83"/>
    </row>
    <row r="803103" spans="16:16" x14ac:dyDescent="0.3">
      <c r="P803103" s="83"/>
    </row>
    <row r="803104" spans="16:16" x14ac:dyDescent="0.3">
      <c r="P803104" s="83"/>
    </row>
    <row r="803105" spans="16:16" x14ac:dyDescent="0.3">
      <c r="P803105" s="83"/>
    </row>
    <row r="803106" spans="16:16" x14ac:dyDescent="0.3">
      <c r="P803106" s="83"/>
    </row>
    <row r="803107" spans="16:16" x14ac:dyDescent="0.3">
      <c r="P803107" s="83"/>
    </row>
    <row r="803108" spans="16:16" x14ac:dyDescent="0.3">
      <c r="P803108" s="83"/>
    </row>
    <row r="803109" spans="16:16" x14ac:dyDescent="0.3">
      <c r="P803109" s="83"/>
    </row>
    <row r="803110" spans="16:16" x14ac:dyDescent="0.3">
      <c r="P803110" s="83"/>
    </row>
    <row r="803111" spans="16:16" x14ac:dyDescent="0.3">
      <c r="P803111" s="83"/>
    </row>
    <row r="803112" spans="16:16" x14ac:dyDescent="0.3">
      <c r="P803112" s="83"/>
    </row>
    <row r="803113" spans="16:16" x14ac:dyDescent="0.3">
      <c r="P803113" s="83"/>
    </row>
    <row r="803114" spans="16:16" x14ac:dyDescent="0.3">
      <c r="P803114" s="83"/>
    </row>
    <row r="803115" spans="16:16" x14ac:dyDescent="0.3">
      <c r="P803115" s="83"/>
    </row>
    <row r="803116" spans="16:16" x14ac:dyDescent="0.3">
      <c r="P803116" s="83"/>
    </row>
    <row r="803117" spans="16:16" x14ac:dyDescent="0.3">
      <c r="P803117" s="83"/>
    </row>
    <row r="803118" spans="16:16" x14ac:dyDescent="0.3">
      <c r="P803118" s="83"/>
    </row>
    <row r="803119" spans="16:16" x14ac:dyDescent="0.3">
      <c r="P803119" s="83"/>
    </row>
    <row r="803120" spans="16:16" x14ac:dyDescent="0.3">
      <c r="P803120" s="83"/>
    </row>
    <row r="803121" spans="16:16" x14ac:dyDescent="0.3">
      <c r="P803121" s="83"/>
    </row>
    <row r="803122" spans="16:16" x14ac:dyDescent="0.3">
      <c r="P803122" s="83"/>
    </row>
    <row r="803123" spans="16:16" x14ac:dyDescent="0.3">
      <c r="P803123" s="83"/>
    </row>
    <row r="803124" spans="16:16" x14ac:dyDescent="0.3">
      <c r="P803124" s="83"/>
    </row>
    <row r="803125" spans="16:16" x14ac:dyDescent="0.3">
      <c r="P803125" s="83"/>
    </row>
    <row r="803126" spans="16:16" x14ac:dyDescent="0.3">
      <c r="P803126" s="83"/>
    </row>
    <row r="803127" spans="16:16" x14ac:dyDescent="0.3">
      <c r="P803127" s="83"/>
    </row>
    <row r="803128" spans="16:16" x14ac:dyDescent="0.3">
      <c r="P803128" s="83"/>
    </row>
    <row r="803129" spans="16:16" x14ac:dyDescent="0.3">
      <c r="P803129" s="83"/>
    </row>
    <row r="803130" spans="16:16" x14ac:dyDescent="0.3">
      <c r="P803130" s="83"/>
    </row>
    <row r="803131" spans="16:16" x14ac:dyDescent="0.3">
      <c r="P803131" s="83"/>
    </row>
    <row r="803132" spans="16:16" x14ac:dyDescent="0.3">
      <c r="P803132" s="83"/>
    </row>
    <row r="803133" spans="16:16" x14ac:dyDescent="0.3">
      <c r="P803133" s="83"/>
    </row>
    <row r="803134" spans="16:16" x14ac:dyDescent="0.3">
      <c r="P803134" s="83"/>
    </row>
    <row r="803135" spans="16:16" x14ac:dyDescent="0.3">
      <c r="P803135" s="83"/>
    </row>
    <row r="803136" spans="16:16" x14ac:dyDescent="0.3">
      <c r="P803136" s="83"/>
    </row>
    <row r="803137" spans="16:16" x14ac:dyDescent="0.3">
      <c r="P803137" s="83"/>
    </row>
    <row r="803138" spans="16:16" x14ac:dyDescent="0.3">
      <c r="P803138" s="83"/>
    </row>
    <row r="803139" spans="16:16" x14ac:dyDescent="0.3">
      <c r="P803139" s="83"/>
    </row>
    <row r="803140" spans="16:16" x14ac:dyDescent="0.3">
      <c r="P803140" s="83"/>
    </row>
    <row r="803141" spans="16:16" x14ac:dyDescent="0.3">
      <c r="P803141" s="83"/>
    </row>
    <row r="803142" spans="16:16" x14ac:dyDescent="0.3">
      <c r="P803142" s="83"/>
    </row>
    <row r="803143" spans="16:16" x14ac:dyDescent="0.3">
      <c r="P803143" s="83"/>
    </row>
    <row r="803144" spans="16:16" x14ac:dyDescent="0.3">
      <c r="P803144" s="83"/>
    </row>
    <row r="803145" spans="16:16" x14ac:dyDescent="0.3">
      <c r="P803145" s="83"/>
    </row>
    <row r="803146" spans="16:16" x14ac:dyDescent="0.3">
      <c r="P803146" s="83"/>
    </row>
    <row r="803147" spans="16:16" x14ac:dyDescent="0.3">
      <c r="P803147" s="83"/>
    </row>
    <row r="803148" spans="16:16" x14ac:dyDescent="0.3">
      <c r="P803148" s="83"/>
    </row>
    <row r="803149" spans="16:16" x14ac:dyDescent="0.3">
      <c r="P803149" s="83"/>
    </row>
    <row r="803150" spans="16:16" x14ac:dyDescent="0.3">
      <c r="P803150" s="83"/>
    </row>
    <row r="803151" spans="16:16" x14ac:dyDescent="0.3">
      <c r="P803151" s="83"/>
    </row>
    <row r="803152" spans="16:16" x14ac:dyDescent="0.3">
      <c r="P803152" s="83"/>
    </row>
    <row r="803153" spans="16:16" x14ac:dyDescent="0.3">
      <c r="P803153" s="83"/>
    </row>
    <row r="803154" spans="16:16" x14ac:dyDescent="0.3">
      <c r="P803154" s="83"/>
    </row>
    <row r="803155" spans="16:16" x14ac:dyDescent="0.3">
      <c r="P803155" s="83"/>
    </row>
    <row r="803156" spans="16:16" x14ac:dyDescent="0.3">
      <c r="P803156" s="83"/>
    </row>
    <row r="803157" spans="16:16" x14ac:dyDescent="0.3">
      <c r="P803157" s="83"/>
    </row>
    <row r="803158" spans="16:16" x14ac:dyDescent="0.3">
      <c r="P803158" s="83"/>
    </row>
    <row r="803159" spans="16:16" x14ac:dyDescent="0.3">
      <c r="P803159" s="83"/>
    </row>
    <row r="803160" spans="16:16" x14ac:dyDescent="0.3">
      <c r="P803160" s="83"/>
    </row>
    <row r="803161" spans="16:16" x14ac:dyDescent="0.3">
      <c r="P803161" s="83"/>
    </row>
    <row r="803162" spans="16:16" x14ac:dyDescent="0.3">
      <c r="P803162" s="83"/>
    </row>
    <row r="803163" spans="16:16" x14ac:dyDescent="0.3">
      <c r="P803163" s="83"/>
    </row>
    <row r="803164" spans="16:16" x14ac:dyDescent="0.3">
      <c r="P803164" s="83"/>
    </row>
    <row r="803165" spans="16:16" x14ac:dyDescent="0.3">
      <c r="P803165" s="83"/>
    </row>
    <row r="803166" spans="16:16" x14ac:dyDescent="0.3">
      <c r="P803166" s="83"/>
    </row>
    <row r="803167" spans="16:16" x14ac:dyDescent="0.3">
      <c r="P803167" s="83"/>
    </row>
    <row r="803168" spans="16:16" x14ac:dyDescent="0.3">
      <c r="P803168" s="83"/>
    </row>
    <row r="803169" spans="16:16" x14ac:dyDescent="0.3">
      <c r="P803169" s="83"/>
    </row>
    <row r="803170" spans="16:16" x14ac:dyDescent="0.3">
      <c r="P803170" s="83"/>
    </row>
    <row r="803171" spans="16:16" x14ac:dyDescent="0.3">
      <c r="P803171" s="83"/>
    </row>
    <row r="803172" spans="16:16" x14ac:dyDescent="0.3">
      <c r="P803172" s="83"/>
    </row>
    <row r="803173" spans="16:16" x14ac:dyDescent="0.3">
      <c r="P803173" s="83"/>
    </row>
    <row r="803174" spans="16:16" x14ac:dyDescent="0.3">
      <c r="P803174" s="83"/>
    </row>
    <row r="803175" spans="16:16" x14ac:dyDescent="0.3">
      <c r="P803175" s="83"/>
    </row>
    <row r="803176" spans="16:16" x14ac:dyDescent="0.3">
      <c r="P803176" s="83"/>
    </row>
    <row r="803177" spans="16:16" x14ac:dyDescent="0.3">
      <c r="P803177" s="83"/>
    </row>
    <row r="803178" spans="16:16" x14ac:dyDescent="0.3">
      <c r="P803178" s="83"/>
    </row>
    <row r="803179" spans="16:16" x14ac:dyDescent="0.3">
      <c r="P803179" s="83"/>
    </row>
    <row r="803180" spans="16:16" x14ac:dyDescent="0.3">
      <c r="P803180" s="83"/>
    </row>
    <row r="803181" spans="16:16" x14ac:dyDescent="0.3">
      <c r="P803181" s="83"/>
    </row>
    <row r="803182" spans="16:16" x14ac:dyDescent="0.3">
      <c r="P803182" s="83"/>
    </row>
    <row r="803183" spans="16:16" x14ac:dyDescent="0.3">
      <c r="P803183" s="83"/>
    </row>
    <row r="803184" spans="16:16" x14ac:dyDescent="0.3">
      <c r="P803184" s="83"/>
    </row>
    <row r="803185" spans="16:16" x14ac:dyDescent="0.3">
      <c r="P803185" s="83"/>
    </row>
    <row r="803186" spans="16:16" x14ac:dyDescent="0.3">
      <c r="P803186" s="83"/>
    </row>
    <row r="803187" spans="16:16" x14ac:dyDescent="0.3">
      <c r="P803187" s="83"/>
    </row>
    <row r="803188" spans="16:16" x14ac:dyDescent="0.3">
      <c r="P803188" s="83"/>
    </row>
    <row r="803189" spans="16:16" x14ac:dyDescent="0.3">
      <c r="P803189" s="83"/>
    </row>
    <row r="803190" spans="16:16" x14ac:dyDescent="0.3">
      <c r="P803190" s="83"/>
    </row>
    <row r="803191" spans="16:16" x14ac:dyDescent="0.3">
      <c r="P803191" s="83"/>
    </row>
    <row r="803192" spans="16:16" x14ac:dyDescent="0.3">
      <c r="P803192" s="83"/>
    </row>
    <row r="803193" spans="16:16" x14ac:dyDescent="0.3">
      <c r="P803193" s="83"/>
    </row>
    <row r="803194" spans="16:16" x14ac:dyDescent="0.3">
      <c r="P803194" s="83"/>
    </row>
    <row r="803195" spans="16:16" x14ac:dyDescent="0.3">
      <c r="P803195" s="83"/>
    </row>
    <row r="803196" spans="16:16" x14ac:dyDescent="0.3">
      <c r="P803196" s="83"/>
    </row>
    <row r="803197" spans="16:16" x14ac:dyDescent="0.3">
      <c r="P803197" s="83"/>
    </row>
    <row r="803198" spans="16:16" x14ac:dyDescent="0.3">
      <c r="P803198" s="83"/>
    </row>
    <row r="803199" spans="16:16" x14ac:dyDescent="0.3">
      <c r="P803199" s="83"/>
    </row>
    <row r="803200" spans="16:16" x14ac:dyDescent="0.3">
      <c r="P803200" s="83"/>
    </row>
    <row r="803201" spans="16:16" x14ac:dyDescent="0.3">
      <c r="P803201" s="83"/>
    </row>
    <row r="803202" spans="16:16" x14ac:dyDescent="0.3">
      <c r="P803202" s="83"/>
    </row>
    <row r="803203" spans="16:16" x14ac:dyDescent="0.3">
      <c r="P803203" s="83"/>
    </row>
    <row r="803204" spans="16:16" x14ac:dyDescent="0.3">
      <c r="P803204" s="83"/>
    </row>
    <row r="803205" spans="16:16" x14ac:dyDescent="0.3">
      <c r="P803205" s="83"/>
    </row>
    <row r="803206" spans="16:16" x14ac:dyDescent="0.3">
      <c r="P803206" s="83"/>
    </row>
    <row r="803207" spans="16:16" x14ac:dyDescent="0.3">
      <c r="P803207" s="83"/>
    </row>
    <row r="803208" spans="16:16" x14ac:dyDescent="0.3">
      <c r="P803208" s="83"/>
    </row>
    <row r="803209" spans="16:16" x14ac:dyDescent="0.3">
      <c r="P803209" s="83"/>
    </row>
    <row r="803210" spans="16:16" x14ac:dyDescent="0.3">
      <c r="P803210" s="83"/>
    </row>
    <row r="803211" spans="16:16" x14ac:dyDescent="0.3">
      <c r="P803211" s="83"/>
    </row>
    <row r="803212" spans="16:16" x14ac:dyDescent="0.3">
      <c r="P803212" s="83"/>
    </row>
    <row r="803213" spans="16:16" x14ac:dyDescent="0.3">
      <c r="P803213" s="83"/>
    </row>
    <row r="803214" spans="16:16" x14ac:dyDescent="0.3">
      <c r="P803214" s="83"/>
    </row>
    <row r="803215" spans="16:16" x14ac:dyDescent="0.3">
      <c r="P803215" s="83"/>
    </row>
    <row r="803216" spans="16:16" x14ac:dyDescent="0.3">
      <c r="P803216" s="83"/>
    </row>
    <row r="803217" spans="16:16" x14ac:dyDescent="0.3">
      <c r="P803217" s="83"/>
    </row>
    <row r="803218" spans="16:16" x14ac:dyDescent="0.3">
      <c r="P803218" s="83"/>
    </row>
    <row r="803219" spans="16:16" x14ac:dyDescent="0.3">
      <c r="P803219" s="83"/>
    </row>
    <row r="803220" spans="16:16" x14ac:dyDescent="0.3">
      <c r="P803220" s="83"/>
    </row>
    <row r="803221" spans="16:16" x14ac:dyDescent="0.3">
      <c r="P803221" s="83"/>
    </row>
    <row r="803222" spans="16:16" x14ac:dyDescent="0.3">
      <c r="P803222" s="83"/>
    </row>
    <row r="803223" spans="16:16" x14ac:dyDescent="0.3">
      <c r="P803223" s="83"/>
    </row>
    <row r="803224" spans="16:16" x14ac:dyDescent="0.3">
      <c r="P803224" s="83"/>
    </row>
    <row r="803225" spans="16:16" x14ac:dyDescent="0.3">
      <c r="P803225" s="83"/>
    </row>
    <row r="803226" spans="16:16" x14ac:dyDescent="0.3">
      <c r="P803226" s="83"/>
    </row>
    <row r="803227" spans="16:16" x14ac:dyDescent="0.3">
      <c r="P803227" s="83"/>
    </row>
    <row r="803228" spans="16:16" x14ac:dyDescent="0.3">
      <c r="P803228" s="83"/>
    </row>
    <row r="803229" spans="16:16" x14ac:dyDescent="0.3">
      <c r="P803229" s="83"/>
    </row>
    <row r="803230" spans="16:16" x14ac:dyDescent="0.3">
      <c r="P803230" s="83"/>
    </row>
    <row r="803231" spans="16:16" x14ac:dyDescent="0.3">
      <c r="P803231" s="83"/>
    </row>
    <row r="803232" spans="16:16" x14ac:dyDescent="0.3">
      <c r="P803232" s="83"/>
    </row>
    <row r="803233" spans="16:16" x14ac:dyDescent="0.3">
      <c r="P803233" s="83"/>
    </row>
    <row r="803234" spans="16:16" x14ac:dyDescent="0.3">
      <c r="P803234" s="83"/>
    </row>
    <row r="803235" spans="16:16" x14ac:dyDescent="0.3">
      <c r="P803235" s="83"/>
    </row>
    <row r="803236" spans="16:16" x14ac:dyDescent="0.3">
      <c r="P803236" s="83"/>
    </row>
    <row r="803237" spans="16:16" x14ac:dyDescent="0.3">
      <c r="P803237" s="83"/>
    </row>
    <row r="803238" spans="16:16" x14ac:dyDescent="0.3">
      <c r="P803238" s="83"/>
    </row>
    <row r="803239" spans="16:16" x14ac:dyDescent="0.3">
      <c r="P803239" s="83"/>
    </row>
    <row r="803240" spans="16:16" x14ac:dyDescent="0.3">
      <c r="P803240" s="83"/>
    </row>
    <row r="803241" spans="16:16" x14ac:dyDescent="0.3">
      <c r="P803241" s="83"/>
    </row>
    <row r="803242" spans="16:16" x14ac:dyDescent="0.3">
      <c r="P803242" s="83"/>
    </row>
    <row r="803243" spans="16:16" x14ac:dyDescent="0.3">
      <c r="P803243" s="83"/>
    </row>
    <row r="803244" spans="16:16" x14ac:dyDescent="0.3">
      <c r="P803244" s="83"/>
    </row>
    <row r="803245" spans="16:16" x14ac:dyDescent="0.3">
      <c r="P803245" s="83"/>
    </row>
    <row r="803246" spans="16:16" x14ac:dyDescent="0.3">
      <c r="P803246" s="83"/>
    </row>
    <row r="803247" spans="16:16" x14ac:dyDescent="0.3">
      <c r="P803247" s="83"/>
    </row>
    <row r="803248" spans="16:16" x14ac:dyDescent="0.3">
      <c r="P803248" s="83"/>
    </row>
    <row r="803249" spans="16:16" x14ac:dyDescent="0.3">
      <c r="P803249" s="83"/>
    </row>
    <row r="803250" spans="16:16" x14ac:dyDescent="0.3">
      <c r="P803250" s="83"/>
    </row>
    <row r="803251" spans="16:16" x14ac:dyDescent="0.3">
      <c r="P803251" s="83"/>
    </row>
    <row r="803252" spans="16:16" x14ac:dyDescent="0.3">
      <c r="P803252" s="83"/>
    </row>
    <row r="803253" spans="16:16" x14ac:dyDescent="0.3">
      <c r="P803253" s="83"/>
    </row>
    <row r="803254" spans="16:16" x14ac:dyDescent="0.3">
      <c r="P803254" s="83"/>
    </row>
    <row r="803255" spans="16:16" x14ac:dyDescent="0.3">
      <c r="P803255" s="83"/>
    </row>
    <row r="803256" spans="16:16" x14ac:dyDescent="0.3">
      <c r="P803256" s="83"/>
    </row>
    <row r="803257" spans="16:16" x14ac:dyDescent="0.3">
      <c r="P803257" s="83"/>
    </row>
    <row r="803258" spans="16:16" x14ac:dyDescent="0.3">
      <c r="P803258" s="83"/>
    </row>
    <row r="803259" spans="16:16" x14ac:dyDescent="0.3">
      <c r="P803259" s="83"/>
    </row>
    <row r="803260" spans="16:16" x14ac:dyDescent="0.3">
      <c r="P803260" s="83"/>
    </row>
    <row r="803261" spans="16:16" x14ac:dyDescent="0.3">
      <c r="P803261" s="83"/>
    </row>
    <row r="803262" spans="16:16" x14ac:dyDescent="0.3">
      <c r="P803262" s="83"/>
    </row>
    <row r="803263" spans="16:16" x14ac:dyDescent="0.3">
      <c r="P803263" s="83"/>
    </row>
    <row r="803264" spans="16:16" x14ac:dyDescent="0.3">
      <c r="P803264" s="83"/>
    </row>
    <row r="803265" spans="16:16" x14ac:dyDescent="0.3">
      <c r="P803265" s="83"/>
    </row>
    <row r="803266" spans="16:16" x14ac:dyDescent="0.3">
      <c r="P803266" s="83"/>
    </row>
    <row r="803267" spans="16:16" x14ac:dyDescent="0.3">
      <c r="P803267" s="83"/>
    </row>
    <row r="803268" spans="16:16" x14ac:dyDescent="0.3">
      <c r="P803268" s="83"/>
    </row>
    <row r="803269" spans="16:16" x14ac:dyDescent="0.3">
      <c r="P803269" s="83"/>
    </row>
    <row r="803270" spans="16:16" x14ac:dyDescent="0.3">
      <c r="P803270" s="83"/>
    </row>
    <row r="803271" spans="16:16" x14ac:dyDescent="0.3">
      <c r="P803271" s="83"/>
    </row>
    <row r="803272" spans="16:16" x14ac:dyDescent="0.3">
      <c r="P803272" s="83"/>
    </row>
    <row r="803273" spans="16:16" x14ac:dyDescent="0.3">
      <c r="P803273" s="83"/>
    </row>
    <row r="803274" spans="16:16" x14ac:dyDescent="0.3">
      <c r="P803274" s="83"/>
    </row>
    <row r="803275" spans="16:16" x14ac:dyDescent="0.3">
      <c r="P803275" s="83"/>
    </row>
    <row r="803276" spans="16:16" x14ac:dyDescent="0.3">
      <c r="P803276" s="83"/>
    </row>
    <row r="803277" spans="16:16" x14ac:dyDescent="0.3">
      <c r="P803277" s="83"/>
    </row>
    <row r="803278" spans="16:16" x14ac:dyDescent="0.3">
      <c r="P803278" s="83"/>
    </row>
    <row r="803279" spans="16:16" x14ac:dyDescent="0.3">
      <c r="P803279" s="83"/>
    </row>
    <row r="803280" spans="16:16" x14ac:dyDescent="0.3">
      <c r="P803280" s="83"/>
    </row>
    <row r="803281" spans="16:16" x14ac:dyDescent="0.3">
      <c r="P803281" s="83"/>
    </row>
    <row r="803282" spans="16:16" x14ac:dyDescent="0.3">
      <c r="P803282" s="83"/>
    </row>
    <row r="803283" spans="16:16" x14ac:dyDescent="0.3">
      <c r="P803283" s="83"/>
    </row>
    <row r="803284" spans="16:16" x14ac:dyDescent="0.3">
      <c r="P803284" s="83"/>
    </row>
    <row r="803285" spans="16:16" x14ac:dyDescent="0.3">
      <c r="P803285" s="83"/>
    </row>
    <row r="803286" spans="16:16" x14ac:dyDescent="0.3">
      <c r="P803286" s="83"/>
    </row>
    <row r="803287" spans="16:16" x14ac:dyDescent="0.3">
      <c r="P803287" s="83"/>
    </row>
    <row r="803288" spans="16:16" x14ac:dyDescent="0.3">
      <c r="P803288" s="83"/>
    </row>
    <row r="803289" spans="16:16" x14ac:dyDescent="0.3">
      <c r="P803289" s="83"/>
    </row>
    <row r="803290" spans="16:16" x14ac:dyDescent="0.3">
      <c r="P803290" s="83"/>
    </row>
    <row r="803291" spans="16:16" x14ac:dyDescent="0.3">
      <c r="P803291" s="83"/>
    </row>
    <row r="803292" spans="16:16" x14ac:dyDescent="0.3">
      <c r="P803292" s="83"/>
    </row>
    <row r="803293" spans="16:16" x14ac:dyDescent="0.3">
      <c r="P803293" s="83"/>
    </row>
    <row r="803294" spans="16:16" x14ac:dyDescent="0.3">
      <c r="P803294" s="83"/>
    </row>
    <row r="803295" spans="16:16" x14ac:dyDescent="0.3">
      <c r="P803295" s="83"/>
    </row>
    <row r="803296" spans="16:16" x14ac:dyDescent="0.3">
      <c r="P803296" s="83"/>
    </row>
    <row r="803297" spans="16:16" x14ac:dyDescent="0.3">
      <c r="P803297" s="83"/>
    </row>
    <row r="803298" spans="16:16" x14ac:dyDescent="0.3">
      <c r="P803298" s="83"/>
    </row>
    <row r="803299" spans="16:16" x14ac:dyDescent="0.3">
      <c r="P803299" s="83"/>
    </row>
    <row r="803300" spans="16:16" x14ac:dyDescent="0.3">
      <c r="P803300" s="83"/>
    </row>
    <row r="803301" spans="16:16" x14ac:dyDescent="0.3">
      <c r="P803301" s="83"/>
    </row>
    <row r="803302" spans="16:16" x14ac:dyDescent="0.3">
      <c r="P803302" s="83"/>
    </row>
    <row r="803303" spans="16:16" x14ac:dyDescent="0.3">
      <c r="P803303" s="83"/>
    </row>
    <row r="803304" spans="16:16" x14ac:dyDescent="0.3">
      <c r="P803304" s="83"/>
    </row>
    <row r="803305" spans="16:16" x14ac:dyDescent="0.3">
      <c r="P803305" s="83"/>
    </row>
    <row r="803306" spans="16:16" x14ac:dyDescent="0.3">
      <c r="P803306" s="83"/>
    </row>
    <row r="803307" spans="16:16" x14ac:dyDescent="0.3">
      <c r="P803307" s="83"/>
    </row>
    <row r="803308" spans="16:16" x14ac:dyDescent="0.3">
      <c r="P803308" s="83"/>
    </row>
    <row r="803309" spans="16:16" x14ac:dyDescent="0.3">
      <c r="P803309" s="83"/>
    </row>
    <row r="803310" spans="16:16" x14ac:dyDescent="0.3">
      <c r="P803310" s="83"/>
    </row>
    <row r="803311" spans="16:16" x14ac:dyDescent="0.3">
      <c r="P803311" s="83"/>
    </row>
    <row r="803312" spans="16:16" x14ac:dyDescent="0.3">
      <c r="P803312" s="83"/>
    </row>
    <row r="803313" spans="16:16" x14ac:dyDescent="0.3">
      <c r="P803313" s="83"/>
    </row>
    <row r="803314" spans="16:16" x14ac:dyDescent="0.3">
      <c r="P803314" s="83"/>
    </row>
    <row r="803315" spans="16:16" x14ac:dyDescent="0.3">
      <c r="P803315" s="83"/>
    </row>
    <row r="803316" spans="16:16" x14ac:dyDescent="0.3">
      <c r="P803316" s="83"/>
    </row>
    <row r="803317" spans="16:16" x14ac:dyDescent="0.3">
      <c r="P803317" s="83"/>
    </row>
    <row r="803318" spans="16:16" x14ac:dyDescent="0.3">
      <c r="P803318" s="83"/>
    </row>
    <row r="803319" spans="16:16" x14ac:dyDescent="0.3">
      <c r="P803319" s="83"/>
    </row>
    <row r="803320" spans="16:16" x14ac:dyDescent="0.3">
      <c r="P803320" s="83"/>
    </row>
    <row r="803321" spans="16:16" x14ac:dyDescent="0.3">
      <c r="P803321" s="83"/>
    </row>
    <row r="803322" spans="16:16" x14ac:dyDescent="0.3">
      <c r="P803322" s="83"/>
    </row>
    <row r="803323" spans="16:16" x14ac:dyDescent="0.3">
      <c r="P803323" s="83"/>
    </row>
    <row r="803324" spans="16:16" x14ac:dyDescent="0.3">
      <c r="P803324" s="83"/>
    </row>
    <row r="803325" spans="16:16" x14ac:dyDescent="0.3">
      <c r="P803325" s="83"/>
    </row>
    <row r="803326" spans="16:16" x14ac:dyDescent="0.3">
      <c r="P803326" s="83"/>
    </row>
    <row r="803327" spans="16:16" x14ac:dyDescent="0.3">
      <c r="P803327" s="83"/>
    </row>
    <row r="803328" spans="16:16" x14ac:dyDescent="0.3">
      <c r="P803328" s="83"/>
    </row>
    <row r="803329" spans="16:16" x14ac:dyDescent="0.3">
      <c r="P803329" s="83"/>
    </row>
    <row r="803330" spans="16:16" x14ac:dyDescent="0.3">
      <c r="P803330" s="83"/>
    </row>
    <row r="803331" spans="16:16" x14ac:dyDescent="0.3">
      <c r="P803331" s="83"/>
    </row>
    <row r="803332" spans="16:16" x14ac:dyDescent="0.3">
      <c r="P803332" s="83"/>
    </row>
    <row r="803333" spans="16:16" x14ac:dyDescent="0.3">
      <c r="P803333" s="83"/>
    </row>
    <row r="803334" spans="16:16" x14ac:dyDescent="0.3">
      <c r="P803334" s="83"/>
    </row>
    <row r="803335" spans="16:16" x14ac:dyDescent="0.3">
      <c r="P803335" s="83"/>
    </row>
    <row r="803336" spans="16:16" x14ac:dyDescent="0.3">
      <c r="P803336" s="83"/>
    </row>
    <row r="803337" spans="16:16" x14ac:dyDescent="0.3">
      <c r="P803337" s="83"/>
    </row>
    <row r="803338" spans="16:16" x14ac:dyDescent="0.3">
      <c r="P803338" s="83"/>
    </row>
    <row r="803339" spans="16:16" x14ac:dyDescent="0.3">
      <c r="P803339" s="83"/>
    </row>
    <row r="803340" spans="16:16" x14ac:dyDescent="0.3">
      <c r="P803340" s="83"/>
    </row>
    <row r="803341" spans="16:16" x14ac:dyDescent="0.3">
      <c r="P803341" s="83"/>
    </row>
    <row r="803342" spans="16:16" x14ac:dyDescent="0.3">
      <c r="P803342" s="83"/>
    </row>
    <row r="803343" spans="16:16" x14ac:dyDescent="0.3">
      <c r="P803343" s="83"/>
    </row>
    <row r="803344" spans="16:16" x14ac:dyDescent="0.3">
      <c r="P803344" s="83"/>
    </row>
    <row r="803345" spans="16:16" x14ac:dyDescent="0.3">
      <c r="P803345" s="83"/>
    </row>
    <row r="803346" spans="16:16" x14ac:dyDescent="0.3">
      <c r="P803346" s="83"/>
    </row>
    <row r="803347" spans="16:16" x14ac:dyDescent="0.3">
      <c r="P803347" s="83"/>
    </row>
    <row r="803348" spans="16:16" x14ac:dyDescent="0.3">
      <c r="P803348" s="83"/>
    </row>
    <row r="803349" spans="16:16" x14ac:dyDescent="0.3">
      <c r="P803349" s="83"/>
    </row>
    <row r="803350" spans="16:16" x14ac:dyDescent="0.3">
      <c r="P803350" s="83"/>
    </row>
    <row r="803351" spans="16:16" x14ac:dyDescent="0.3">
      <c r="P803351" s="83"/>
    </row>
    <row r="803352" spans="16:16" x14ac:dyDescent="0.3">
      <c r="P803352" s="83"/>
    </row>
    <row r="803353" spans="16:16" x14ac:dyDescent="0.3">
      <c r="P803353" s="83"/>
    </row>
    <row r="803354" spans="16:16" x14ac:dyDescent="0.3">
      <c r="P803354" s="83"/>
    </row>
    <row r="803355" spans="16:16" x14ac:dyDescent="0.3">
      <c r="P803355" s="83"/>
    </row>
    <row r="803356" spans="16:16" x14ac:dyDescent="0.3">
      <c r="P803356" s="83"/>
    </row>
    <row r="803357" spans="16:16" x14ac:dyDescent="0.3">
      <c r="P803357" s="83"/>
    </row>
    <row r="803358" spans="16:16" x14ac:dyDescent="0.3">
      <c r="P803358" s="83"/>
    </row>
    <row r="803359" spans="16:16" x14ac:dyDescent="0.3">
      <c r="P803359" s="83"/>
    </row>
    <row r="803360" spans="16:16" x14ac:dyDescent="0.3">
      <c r="P803360" s="83"/>
    </row>
    <row r="803361" spans="16:16" x14ac:dyDescent="0.3">
      <c r="P803361" s="83"/>
    </row>
    <row r="803362" spans="16:16" x14ac:dyDescent="0.3">
      <c r="P803362" s="83"/>
    </row>
    <row r="803363" spans="16:16" x14ac:dyDescent="0.3">
      <c r="P803363" s="83"/>
    </row>
    <row r="803364" spans="16:16" x14ac:dyDescent="0.3">
      <c r="P803364" s="83"/>
    </row>
    <row r="803365" spans="16:16" x14ac:dyDescent="0.3">
      <c r="P803365" s="83"/>
    </row>
    <row r="803366" spans="16:16" x14ac:dyDescent="0.3">
      <c r="P803366" s="83"/>
    </row>
    <row r="803367" spans="16:16" x14ac:dyDescent="0.3">
      <c r="P803367" s="83"/>
    </row>
    <row r="803368" spans="16:16" x14ac:dyDescent="0.3">
      <c r="P803368" s="83"/>
    </row>
    <row r="803369" spans="16:16" x14ac:dyDescent="0.3">
      <c r="P803369" s="83"/>
    </row>
    <row r="803370" spans="16:16" x14ac:dyDescent="0.3">
      <c r="P803370" s="83"/>
    </row>
    <row r="803371" spans="16:16" x14ac:dyDescent="0.3">
      <c r="P803371" s="83"/>
    </row>
    <row r="803372" spans="16:16" x14ac:dyDescent="0.3">
      <c r="P803372" s="83"/>
    </row>
    <row r="803373" spans="16:16" x14ac:dyDescent="0.3">
      <c r="P803373" s="83"/>
    </row>
    <row r="803374" spans="16:16" x14ac:dyDescent="0.3">
      <c r="P803374" s="83"/>
    </row>
    <row r="803375" spans="16:16" x14ac:dyDescent="0.3">
      <c r="P803375" s="83"/>
    </row>
    <row r="803376" spans="16:16" x14ac:dyDescent="0.3">
      <c r="P803376" s="83"/>
    </row>
    <row r="803377" spans="16:16" x14ac:dyDescent="0.3">
      <c r="P803377" s="83"/>
    </row>
    <row r="803378" spans="16:16" x14ac:dyDescent="0.3">
      <c r="P803378" s="83"/>
    </row>
    <row r="803379" spans="16:16" x14ac:dyDescent="0.3">
      <c r="P803379" s="83"/>
    </row>
    <row r="803380" spans="16:16" x14ac:dyDescent="0.3">
      <c r="P803380" s="83"/>
    </row>
    <row r="803381" spans="16:16" x14ac:dyDescent="0.3">
      <c r="P803381" s="83"/>
    </row>
    <row r="803382" spans="16:16" x14ac:dyDescent="0.3">
      <c r="P803382" s="83"/>
    </row>
    <row r="803383" spans="16:16" x14ac:dyDescent="0.3">
      <c r="P803383" s="83"/>
    </row>
    <row r="803384" spans="16:16" x14ac:dyDescent="0.3">
      <c r="P803384" s="83"/>
    </row>
    <row r="803385" spans="16:16" x14ac:dyDescent="0.3">
      <c r="P803385" s="83"/>
    </row>
    <row r="803386" spans="16:16" x14ac:dyDescent="0.3">
      <c r="P803386" s="83"/>
    </row>
    <row r="803387" spans="16:16" x14ac:dyDescent="0.3">
      <c r="P803387" s="83"/>
    </row>
    <row r="803388" spans="16:16" x14ac:dyDescent="0.3">
      <c r="P803388" s="83"/>
    </row>
    <row r="803389" spans="16:16" x14ac:dyDescent="0.3">
      <c r="P803389" s="83"/>
    </row>
    <row r="803390" spans="16:16" x14ac:dyDescent="0.3">
      <c r="P803390" s="83"/>
    </row>
    <row r="803391" spans="16:16" x14ac:dyDescent="0.3">
      <c r="P803391" s="83"/>
    </row>
    <row r="803392" spans="16:16" x14ac:dyDescent="0.3">
      <c r="P803392" s="83"/>
    </row>
    <row r="803393" spans="16:16" x14ac:dyDescent="0.3">
      <c r="P803393" s="83"/>
    </row>
    <row r="803394" spans="16:16" x14ac:dyDescent="0.3">
      <c r="P803394" s="83"/>
    </row>
    <row r="803395" spans="16:16" x14ac:dyDescent="0.3">
      <c r="P803395" s="83"/>
    </row>
    <row r="803396" spans="16:16" x14ac:dyDescent="0.3">
      <c r="P803396" s="83"/>
    </row>
    <row r="803397" spans="16:16" x14ac:dyDescent="0.3">
      <c r="P803397" s="83"/>
    </row>
    <row r="803398" spans="16:16" x14ac:dyDescent="0.3">
      <c r="P803398" s="83"/>
    </row>
    <row r="803399" spans="16:16" x14ac:dyDescent="0.3">
      <c r="P803399" s="83"/>
    </row>
    <row r="803400" spans="16:16" x14ac:dyDescent="0.3">
      <c r="P803400" s="83"/>
    </row>
    <row r="803401" spans="16:16" x14ac:dyDescent="0.3">
      <c r="P803401" s="83"/>
    </row>
    <row r="803402" spans="16:16" x14ac:dyDescent="0.3">
      <c r="P803402" s="83"/>
    </row>
    <row r="803403" spans="16:16" x14ac:dyDescent="0.3">
      <c r="P803403" s="83"/>
    </row>
    <row r="803404" spans="16:16" x14ac:dyDescent="0.3">
      <c r="P803404" s="83"/>
    </row>
    <row r="803405" spans="16:16" x14ac:dyDescent="0.3">
      <c r="P803405" s="83"/>
    </row>
    <row r="803406" spans="16:16" x14ac:dyDescent="0.3">
      <c r="P803406" s="83"/>
    </row>
    <row r="803407" spans="16:16" x14ac:dyDescent="0.3">
      <c r="P803407" s="83"/>
    </row>
    <row r="803408" spans="16:16" x14ac:dyDescent="0.3">
      <c r="P803408" s="83"/>
    </row>
    <row r="803409" spans="16:16" x14ac:dyDescent="0.3">
      <c r="P803409" s="83"/>
    </row>
    <row r="803410" spans="16:16" x14ac:dyDescent="0.3">
      <c r="P803410" s="83"/>
    </row>
    <row r="803411" spans="16:16" x14ac:dyDescent="0.3">
      <c r="P803411" s="83"/>
    </row>
    <row r="803412" spans="16:16" x14ac:dyDescent="0.3">
      <c r="P803412" s="83"/>
    </row>
    <row r="803413" spans="16:16" x14ac:dyDescent="0.3">
      <c r="P803413" s="83"/>
    </row>
    <row r="803414" spans="16:16" x14ac:dyDescent="0.3">
      <c r="P803414" s="83"/>
    </row>
    <row r="803415" spans="16:16" x14ac:dyDescent="0.3">
      <c r="P803415" s="83"/>
    </row>
    <row r="803416" spans="16:16" x14ac:dyDescent="0.3">
      <c r="P803416" s="83"/>
    </row>
    <row r="803417" spans="16:16" x14ac:dyDescent="0.3">
      <c r="P803417" s="83"/>
    </row>
    <row r="803418" spans="16:16" x14ac:dyDescent="0.3">
      <c r="P803418" s="83"/>
    </row>
    <row r="803419" spans="16:16" x14ac:dyDescent="0.3">
      <c r="P803419" s="83"/>
    </row>
    <row r="803420" spans="16:16" x14ac:dyDescent="0.3">
      <c r="P803420" s="83"/>
    </row>
    <row r="803421" spans="16:16" x14ac:dyDescent="0.3">
      <c r="P803421" s="83"/>
    </row>
    <row r="803422" spans="16:16" x14ac:dyDescent="0.3">
      <c r="P803422" s="83"/>
    </row>
    <row r="803423" spans="16:16" x14ac:dyDescent="0.3">
      <c r="P803423" s="83"/>
    </row>
    <row r="803424" spans="16:16" x14ac:dyDescent="0.3">
      <c r="P803424" s="83"/>
    </row>
    <row r="803425" spans="16:16" x14ac:dyDescent="0.3">
      <c r="P803425" s="83"/>
    </row>
    <row r="803426" spans="16:16" x14ac:dyDescent="0.3">
      <c r="P803426" s="83"/>
    </row>
    <row r="803427" spans="16:16" x14ac:dyDescent="0.3">
      <c r="P803427" s="83"/>
    </row>
    <row r="803428" spans="16:16" x14ac:dyDescent="0.3">
      <c r="P803428" s="83"/>
    </row>
    <row r="803429" spans="16:16" x14ac:dyDescent="0.3">
      <c r="P803429" s="83"/>
    </row>
    <row r="803430" spans="16:16" x14ac:dyDescent="0.3">
      <c r="P803430" s="83"/>
    </row>
    <row r="803431" spans="16:16" x14ac:dyDescent="0.3">
      <c r="P803431" s="83"/>
    </row>
    <row r="803432" spans="16:16" x14ac:dyDescent="0.3">
      <c r="P803432" s="83"/>
    </row>
    <row r="803433" spans="16:16" x14ac:dyDescent="0.3">
      <c r="P803433" s="83"/>
    </row>
    <row r="803434" spans="16:16" x14ac:dyDescent="0.3">
      <c r="P803434" s="83"/>
    </row>
    <row r="803435" spans="16:16" x14ac:dyDescent="0.3">
      <c r="P803435" s="83"/>
    </row>
    <row r="803436" spans="16:16" x14ac:dyDescent="0.3">
      <c r="P803436" s="83"/>
    </row>
    <row r="803437" spans="16:16" x14ac:dyDescent="0.3">
      <c r="P803437" s="83"/>
    </row>
    <row r="803438" spans="16:16" x14ac:dyDescent="0.3">
      <c r="P803438" s="83"/>
    </row>
    <row r="803439" spans="16:16" x14ac:dyDescent="0.3">
      <c r="P803439" s="83"/>
    </row>
    <row r="803440" spans="16:16" x14ac:dyDescent="0.3">
      <c r="P803440" s="83"/>
    </row>
    <row r="803441" spans="16:16" x14ac:dyDescent="0.3">
      <c r="P803441" s="83"/>
    </row>
    <row r="803442" spans="16:16" x14ac:dyDescent="0.3">
      <c r="P803442" s="83"/>
    </row>
    <row r="803443" spans="16:16" x14ac:dyDescent="0.3">
      <c r="P803443" s="83"/>
    </row>
    <row r="803444" spans="16:16" x14ac:dyDescent="0.3">
      <c r="P803444" s="83"/>
    </row>
    <row r="803445" spans="16:16" x14ac:dyDescent="0.3">
      <c r="P803445" s="83"/>
    </row>
    <row r="803446" spans="16:16" x14ac:dyDescent="0.3">
      <c r="P803446" s="83"/>
    </row>
    <row r="803447" spans="16:16" x14ac:dyDescent="0.3">
      <c r="P803447" s="83"/>
    </row>
    <row r="803448" spans="16:16" x14ac:dyDescent="0.3">
      <c r="P803448" s="83"/>
    </row>
    <row r="803449" spans="16:16" x14ac:dyDescent="0.3">
      <c r="P803449" s="83"/>
    </row>
    <row r="803450" spans="16:16" x14ac:dyDescent="0.3">
      <c r="P803450" s="83"/>
    </row>
    <row r="803451" spans="16:16" x14ac:dyDescent="0.3">
      <c r="P803451" s="83"/>
    </row>
    <row r="803452" spans="16:16" x14ac:dyDescent="0.3">
      <c r="P803452" s="83"/>
    </row>
    <row r="803453" spans="16:16" x14ac:dyDescent="0.3">
      <c r="P803453" s="83"/>
    </row>
    <row r="803454" spans="16:16" x14ac:dyDescent="0.3">
      <c r="P803454" s="83"/>
    </row>
    <row r="803455" spans="16:16" x14ac:dyDescent="0.3">
      <c r="P803455" s="83"/>
    </row>
    <row r="803456" spans="16:16" x14ac:dyDescent="0.3">
      <c r="P803456" s="83"/>
    </row>
    <row r="803457" spans="16:16" x14ac:dyDescent="0.3">
      <c r="P803457" s="83"/>
    </row>
    <row r="803458" spans="16:16" x14ac:dyDescent="0.3">
      <c r="P803458" s="83"/>
    </row>
    <row r="803459" spans="16:16" x14ac:dyDescent="0.3">
      <c r="P803459" s="83"/>
    </row>
    <row r="803460" spans="16:16" x14ac:dyDescent="0.3">
      <c r="P803460" s="83"/>
    </row>
    <row r="803461" spans="16:16" x14ac:dyDescent="0.3">
      <c r="P803461" s="83"/>
    </row>
    <row r="803462" spans="16:16" x14ac:dyDescent="0.3">
      <c r="P803462" s="83"/>
    </row>
    <row r="803463" spans="16:16" x14ac:dyDescent="0.3">
      <c r="P803463" s="83"/>
    </row>
    <row r="803464" spans="16:16" x14ac:dyDescent="0.3">
      <c r="P803464" s="83"/>
    </row>
    <row r="803465" spans="16:16" x14ac:dyDescent="0.3">
      <c r="P803465" s="83"/>
    </row>
    <row r="803466" spans="16:16" x14ac:dyDescent="0.3">
      <c r="P803466" s="83"/>
    </row>
    <row r="803467" spans="16:16" x14ac:dyDescent="0.3">
      <c r="P803467" s="83"/>
    </row>
    <row r="803468" spans="16:16" x14ac:dyDescent="0.3">
      <c r="P803468" s="83"/>
    </row>
    <row r="803469" spans="16:16" x14ac:dyDescent="0.3">
      <c r="P803469" s="83"/>
    </row>
    <row r="803470" spans="16:16" x14ac:dyDescent="0.3">
      <c r="P803470" s="83"/>
    </row>
    <row r="803471" spans="16:16" x14ac:dyDescent="0.3">
      <c r="P803471" s="83"/>
    </row>
    <row r="803472" spans="16:16" x14ac:dyDescent="0.3">
      <c r="P803472" s="83"/>
    </row>
    <row r="803473" spans="16:16" x14ac:dyDescent="0.3">
      <c r="P803473" s="83"/>
    </row>
    <row r="803474" spans="16:16" x14ac:dyDescent="0.3">
      <c r="P803474" s="83"/>
    </row>
    <row r="803475" spans="16:16" x14ac:dyDescent="0.3">
      <c r="P803475" s="83"/>
    </row>
    <row r="803476" spans="16:16" x14ac:dyDescent="0.3">
      <c r="P803476" s="83"/>
    </row>
    <row r="803477" spans="16:16" x14ac:dyDescent="0.3">
      <c r="P803477" s="83"/>
    </row>
    <row r="803478" spans="16:16" x14ac:dyDescent="0.3">
      <c r="P803478" s="83"/>
    </row>
    <row r="803479" spans="16:16" x14ac:dyDescent="0.3">
      <c r="P803479" s="83"/>
    </row>
    <row r="803480" spans="16:16" x14ac:dyDescent="0.3">
      <c r="P803480" s="83"/>
    </row>
    <row r="803481" spans="16:16" x14ac:dyDescent="0.3">
      <c r="P803481" s="83"/>
    </row>
    <row r="803482" spans="16:16" x14ac:dyDescent="0.3">
      <c r="P803482" s="83"/>
    </row>
    <row r="803483" spans="16:16" x14ac:dyDescent="0.3">
      <c r="P803483" s="83"/>
    </row>
    <row r="803484" spans="16:16" x14ac:dyDescent="0.3">
      <c r="P803484" s="83"/>
    </row>
    <row r="803485" spans="16:16" x14ac:dyDescent="0.3">
      <c r="P803485" s="83"/>
    </row>
    <row r="803486" spans="16:16" x14ac:dyDescent="0.3">
      <c r="P803486" s="83"/>
    </row>
    <row r="803487" spans="16:16" x14ac:dyDescent="0.3">
      <c r="P803487" s="83"/>
    </row>
    <row r="803488" spans="16:16" x14ac:dyDescent="0.3">
      <c r="P803488" s="83"/>
    </row>
    <row r="803489" spans="16:16" x14ac:dyDescent="0.3">
      <c r="P803489" s="83"/>
    </row>
    <row r="803490" spans="16:16" x14ac:dyDescent="0.3">
      <c r="P803490" s="83"/>
    </row>
    <row r="803491" spans="16:16" x14ac:dyDescent="0.3">
      <c r="P803491" s="83"/>
    </row>
    <row r="803492" spans="16:16" x14ac:dyDescent="0.3">
      <c r="P803492" s="83"/>
    </row>
    <row r="803493" spans="16:16" x14ac:dyDescent="0.3">
      <c r="P803493" s="83"/>
    </row>
    <row r="803494" spans="16:16" x14ac:dyDescent="0.3">
      <c r="P803494" s="83"/>
    </row>
    <row r="803495" spans="16:16" x14ac:dyDescent="0.3">
      <c r="P803495" s="83"/>
    </row>
    <row r="803496" spans="16:16" x14ac:dyDescent="0.3">
      <c r="P803496" s="83"/>
    </row>
    <row r="803497" spans="16:16" x14ac:dyDescent="0.3">
      <c r="P803497" s="83"/>
    </row>
    <row r="803498" spans="16:16" x14ac:dyDescent="0.3">
      <c r="P803498" s="83"/>
    </row>
    <row r="803499" spans="16:16" x14ac:dyDescent="0.3">
      <c r="P803499" s="83"/>
    </row>
    <row r="803500" spans="16:16" x14ac:dyDescent="0.3">
      <c r="P803500" s="83"/>
    </row>
    <row r="803501" spans="16:16" x14ac:dyDescent="0.3">
      <c r="P803501" s="83"/>
    </row>
    <row r="803502" spans="16:16" x14ac:dyDescent="0.3">
      <c r="P803502" s="83"/>
    </row>
    <row r="803503" spans="16:16" x14ac:dyDescent="0.3">
      <c r="P803503" s="83"/>
    </row>
    <row r="803504" spans="16:16" x14ac:dyDescent="0.3">
      <c r="P803504" s="83"/>
    </row>
    <row r="803505" spans="16:16" x14ac:dyDescent="0.3">
      <c r="P803505" s="83"/>
    </row>
    <row r="803506" spans="16:16" x14ac:dyDescent="0.3">
      <c r="P803506" s="83"/>
    </row>
    <row r="803507" spans="16:16" x14ac:dyDescent="0.3">
      <c r="P803507" s="83"/>
    </row>
    <row r="803508" spans="16:16" x14ac:dyDescent="0.3">
      <c r="P803508" s="83"/>
    </row>
    <row r="803509" spans="16:16" x14ac:dyDescent="0.3">
      <c r="P803509" s="83"/>
    </row>
    <row r="803510" spans="16:16" x14ac:dyDescent="0.3">
      <c r="P803510" s="83"/>
    </row>
    <row r="803511" spans="16:16" x14ac:dyDescent="0.3">
      <c r="P803511" s="83"/>
    </row>
    <row r="803512" spans="16:16" x14ac:dyDescent="0.3">
      <c r="P803512" s="83"/>
    </row>
    <row r="803513" spans="16:16" x14ac:dyDescent="0.3">
      <c r="P803513" s="83"/>
    </row>
    <row r="803514" spans="16:16" x14ac:dyDescent="0.3">
      <c r="P803514" s="83"/>
    </row>
    <row r="803515" spans="16:16" x14ac:dyDescent="0.3">
      <c r="P803515" s="83"/>
    </row>
    <row r="803516" spans="16:16" x14ac:dyDescent="0.3">
      <c r="P803516" s="83"/>
    </row>
    <row r="803517" spans="16:16" x14ac:dyDescent="0.3">
      <c r="P803517" s="83"/>
    </row>
    <row r="803518" spans="16:16" x14ac:dyDescent="0.3">
      <c r="P803518" s="83"/>
    </row>
    <row r="803519" spans="16:16" x14ac:dyDescent="0.3">
      <c r="P803519" s="83"/>
    </row>
    <row r="803520" spans="16:16" x14ac:dyDescent="0.3">
      <c r="P803520" s="83"/>
    </row>
    <row r="803521" spans="16:16" x14ac:dyDescent="0.3">
      <c r="P803521" s="83"/>
    </row>
    <row r="803522" spans="16:16" x14ac:dyDescent="0.3">
      <c r="P803522" s="83"/>
    </row>
    <row r="803523" spans="16:16" x14ac:dyDescent="0.3">
      <c r="P803523" s="83"/>
    </row>
    <row r="803524" spans="16:16" x14ac:dyDescent="0.3">
      <c r="P803524" s="83"/>
    </row>
    <row r="803525" spans="16:16" x14ac:dyDescent="0.3">
      <c r="P803525" s="83"/>
    </row>
    <row r="803526" spans="16:16" x14ac:dyDescent="0.3">
      <c r="P803526" s="83"/>
    </row>
    <row r="803527" spans="16:16" x14ac:dyDescent="0.3">
      <c r="P803527" s="83"/>
    </row>
    <row r="803528" spans="16:16" x14ac:dyDescent="0.3">
      <c r="P803528" s="83"/>
    </row>
    <row r="803529" spans="16:16" x14ac:dyDescent="0.3">
      <c r="P803529" s="83"/>
    </row>
    <row r="803530" spans="16:16" x14ac:dyDescent="0.3">
      <c r="P803530" s="83"/>
    </row>
    <row r="803531" spans="16:16" x14ac:dyDescent="0.3">
      <c r="P803531" s="83"/>
    </row>
    <row r="803532" spans="16:16" x14ac:dyDescent="0.3">
      <c r="P803532" s="83"/>
    </row>
    <row r="803533" spans="16:16" x14ac:dyDescent="0.3">
      <c r="P803533" s="83"/>
    </row>
    <row r="803534" spans="16:16" x14ac:dyDescent="0.3">
      <c r="P803534" s="83"/>
    </row>
    <row r="803535" spans="16:16" x14ac:dyDescent="0.3">
      <c r="P803535" s="83"/>
    </row>
    <row r="803536" spans="16:16" x14ac:dyDescent="0.3">
      <c r="P803536" s="83"/>
    </row>
    <row r="803537" spans="16:16" x14ac:dyDescent="0.3">
      <c r="P803537" s="83"/>
    </row>
    <row r="803538" spans="16:16" x14ac:dyDescent="0.3">
      <c r="P803538" s="83"/>
    </row>
    <row r="803539" spans="16:16" x14ac:dyDescent="0.3">
      <c r="P803539" s="83"/>
    </row>
    <row r="803540" spans="16:16" x14ac:dyDescent="0.3">
      <c r="P803540" s="83"/>
    </row>
    <row r="803541" spans="16:16" x14ac:dyDescent="0.3">
      <c r="P803541" s="83"/>
    </row>
    <row r="803542" spans="16:16" x14ac:dyDescent="0.3">
      <c r="P803542" s="83"/>
    </row>
    <row r="803543" spans="16:16" x14ac:dyDescent="0.3">
      <c r="P803543" s="83"/>
    </row>
    <row r="803544" spans="16:16" x14ac:dyDescent="0.3">
      <c r="P803544" s="83"/>
    </row>
    <row r="803545" spans="16:16" x14ac:dyDescent="0.3">
      <c r="P803545" s="83"/>
    </row>
    <row r="803546" spans="16:16" x14ac:dyDescent="0.3">
      <c r="P803546" s="83"/>
    </row>
    <row r="803547" spans="16:16" x14ac:dyDescent="0.3">
      <c r="P803547" s="83"/>
    </row>
    <row r="803548" spans="16:16" x14ac:dyDescent="0.3">
      <c r="P803548" s="83"/>
    </row>
    <row r="803549" spans="16:16" x14ac:dyDescent="0.3">
      <c r="P803549" s="83"/>
    </row>
    <row r="803550" spans="16:16" x14ac:dyDescent="0.3">
      <c r="P803550" s="83"/>
    </row>
    <row r="803551" spans="16:16" x14ac:dyDescent="0.3">
      <c r="P803551" s="83"/>
    </row>
    <row r="803552" spans="16:16" x14ac:dyDescent="0.3">
      <c r="P803552" s="83"/>
    </row>
    <row r="803553" spans="16:16" x14ac:dyDescent="0.3">
      <c r="P803553" s="83"/>
    </row>
    <row r="803554" spans="16:16" x14ac:dyDescent="0.3">
      <c r="P803554" s="83"/>
    </row>
    <row r="803555" spans="16:16" x14ac:dyDescent="0.3">
      <c r="P803555" s="83"/>
    </row>
    <row r="803556" spans="16:16" x14ac:dyDescent="0.3">
      <c r="P803556" s="83"/>
    </row>
    <row r="803557" spans="16:16" x14ac:dyDescent="0.3">
      <c r="P803557" s="83"/>
    </row>
    <row r="803558" spans="16:16" x14ac:dyDescent="0.3">
      <c r="P803558" s="83"/>
    </row>
    <row r="803559" spans="16:16" x14ac:dyDescent="0.3">
      <c r="P803559" s="83"/>
    </row>
    <row r="803560" spans="16:16" x14ac:dyDescent="0.3">
      <c r="P803560" s="83"/>
    </row>
    <row r="803561" spans="16:16" x14ac:dyDescent="0.3">
      <c r="P803561" s="83"/>
    </row>
    <row r="803562" spans="16:16" x14ac:dyDescent="0.3">
      <c r="P803562" s="83"/>
    </row>
    <row r="803563" spans="16:16" x14ac:dyDescent="0.3">
      <c r="P803563" s="83"/>
    </row>
    <row r="803564" spans="16:16" x14ac:dyDescent="0.3">
      <c r="P803564" s="83"/>
    </row>
    <row r="803565" spans="16:16" x14ac:dyDescent="0.3">
      <c r="P803565" s="83"/>
    </row>
    <row r="803566" spans="16:16" x14ac:dyDescent="0.3">
      <c r="P803566" s="83"/>
    </row>
    <row r="803567" spans="16:16" x14ac:dyDescent="0.3">
      <c r="P803567" s="83"/>
    </row>
    <row r="803568" spans="16:16" x14ac:dyDescent="0.3">
      <c r="P803568" s="83"/>
    </row>
    <row r="803569" spans="16:16" x14ac:dyDescent="0.3">
      <c r="P803569" s="83"/>
    </row>
    <row r="803570" spans="16:16" x14ac:dyDescent="0.3">
      <c r="P803570" s="83"/>
    </row>
    <row r="803571" spans="16:16" x14ac:dyDescent="0.3">
      <c r="P803571" s="83"/>
    </row>
    <row r="803572" spans="16:16" x14ac:dyDescent="0.3">
      <c r="P803572" s="83"/>
    </row>
    <row r="803573" spans="16:16" x14ac:dyDescent="0.3">
      <c r="P803573" s="83"/>
    </row>
    <row r="803574" spans="16:16" x14ac:dyDescent="0.3">
      <c r="P803574" s="83"/>
    </row>
    <row r="803575" spans="16:16" x14ac:dyDescent="0.3">
      <c r="P803575" s="83"/>
    </row>
    <row r="803576" spans="16:16" x14ac:dyDescent="0.3">
      <c r="P803576" s="83"/>
    </row>
    <row r="803577" spans="16:16" x14ac:dyDescent="0.3">
      <c r="P803577" s="83"/>
    </row>
    <row r="803578" spans="16:16" x14ac:dyDescent="0.3">
      <c r="P803578" s="83"/>
    </row>
    <row r="803579" spans="16:16" x14ac:dyDescent="0.3">
      <c r="P803579" s="83"/>
    </row>
    <row r="803580" spans="16:16" x14ac:dyDescent="0.3">
      <c r="P803580" s="83"/>
    </row>
    <row r="803581" spans="16:16" x14ac:dyDescent="0.3">
      <c r="P803581" s="83"/>
    </row>
    <row r="803582" spans="16:16" x14ac:dyDescent="0.3">
      <c r="P803582" s="83"/>
    </row>
    <row r="803583" spans="16:16" x14ac:dyDescent="0.3">
      <c r="P803583" s="83"/>
    </row>
    <row r="803584" spans="16:16" x14ac:dyDescent="0.3">
      <c r="P803584" s="83"/>
    </row>
    <row r="803585" spans="16:16" x14ac:dyDescent="0.3">
      <c r="P803585" s="83"/>
    </row>
    <row r="803586" spans="16:16" x14ac:dyDescent="0.3">
      <c r="P803586" s="83"/>
    </row>
    <row r="803587" spans="16:16" x14ac:dyDescent="0.3">
      <c r="P803587" s="83"/>
    </row>
    <row r="803588" spans="16:16" x14ac:dyDescent="0.3">
      <c r="P803588" s="83"/>
    </row>
    <row r="803589" spans="16:16" x14ac:dyDescent="0.3">
      <c r="P803589" s="83"/>
    </row>
    <row r="803590" spans="16:16" x14ac:dyDescent="0.3">
      <c r="P803590" s="83"/>
    </row>
    <row r="803591" spans="16:16" x14ac:dyDescent="0.3">
      <c r="P803591" s="83"/>
    </row>
    <row r="803592" spans="16:16" x14ac:dyDescent="0.3">
      <c r="P803592" s="83"/>
    </row>
    <row r="803593" spans="16:16" x14ac:dyDescent="0.3">
      <c r="P803593" s="83"/>
    </row>
    <row r="803594" spans="16:16" x14ac:dyDescent="0.3">
      <c r="P803594" s="83"/>
    </row>
    <row r="803595" spans="16:16" x14ac:dyDescent="0.3">
      <c r="P803595" s="83"/>
    </row>
    <row r="803596" spans="16:16" x14ac:dyDescent="0.3">
      <c r="P803596" s="83"/>
    </row>
    <row r="803597" spans="16:16" x14ac:dyDescent="0.3">
      <c r="P803597" s="83"/>
    </row>
    <row r="803598" spans="16:16" x14ac:dyDescent="0.3">
      <c r="P803598" s="83"/>
    </row>
    <row r="803599" spans="16:16" x14ac:dyDescent="0.3">
      <c r="P803599" s="83"/>
    </row>
    <row r="803600" spans="16:16" x14ac:dyDescent="0.3">
      <c r="P803600" s="83"/>
    </row>
    <row r="803601" spans="16:16" x14ac:dyDescent="0.3">
      <c r="P803601" s="83"/>
    </row>
    <row r="803602" spans="16:16" x14ac:dyDescent="0.3">
      <c r="P803602" s="83"/>
    </row>
    <row r="803603" spans="16:16" x14ac:dyDescent="0.3">
      <c r="P803603" s="83"/>
    </row>
    <row r="803604" spans="16:16" x14ac:dyDescent="0.3">
      <c r="P803604" s="83"/>
    </row>
    <row r="803605" spans="16:16" x14ac:dyDescent="0.3">
      <c r="P803605" s="83"/>
    </row>
    <row r="803606" spans="16:16" x14ac:dyDescent="0.3">
      <c r="P803606" s="83"/>
    </row>
    <row r="803607" spans="16:16" x14ac:dyDescent="0.3">
      <c r="P803607" s="83"/>
    </row>
    <row r="803608" spans="16:16" x14ac:dyDescent="0.3">
      <c r="P803608" s="83"/>
    </row>
    <row r="803609" spans="16:16" x14ac:dyDescent="0.3">
      <c r="P803609" s="83"/>
    </row>
    <row r="803610" spans="16:16" x14ac:dyDescent="0.3">
      <c r="P803610" s="83"/>
    </row>
    <row r="803611" spans="16:16" x14ac:dyDescent="0.3">
      <c r="P803611" s="83"/>
    </row>
    <row r="803612" spans="16:16" x14ac:dyDescent="0.3">
      <c r="P803612" s="83"/>
    </row>
    <row r="803613" spans="16:16" x14ac:dyDescent="0.3">
      <c r="P803613" s="83"/>
    </row>
    <row r="803614" spans="16:16" x14ac:dyDescent="0.3">
      <c r="P803614" s="83"/>
    </row>
    <row r="803615" spans="16:16" x14ac:dyDescent="0.3">
      <c r="P803615" s="83"/>
    </row>
    <row r="803616" spans="16:16" x14ac:dyDescent="0.3">
      <c r="P803616" s="83"/>
    </row>
    <row r="803617" spans="16:16" x14ac:dyDescent="0.3">
      <c r="P803617" s="83"/>
    </row>
    <row r="803618" spans="16:16" x14ac:dyDescent="0.3">
      <c r="P803618" s="83"/>
    </row>
    <row r="803619" spans="16:16" x14ac:dyDescent="0.3">
      <c r="P803619" s="83"/>
    </row>
    <row r="803620" spans="16:16" x14ac:dyDescent="0.3">
      <c r="P803620" s="83"/>
    </row>
    <row r="803621" spans="16:16" x14ac:dyDescent="0.3">
      <c r="P803621" s="83"/>
    </row>
    <row r="803622" spans="16:16" x14ac:dyDescent="0.3">
      <c r="P803622" s="83"/>
    </row>
    <row r="803623" spans="16:16" x14ac:dyDescent="0.3">
      <c r="P803623" s="83"/>
    </row>
    <row r="803624" spans="16:16" x14ac:dyDescent="0.3">
      <c r="P803624" s="83"/>
    </row>
    <row r="803625" spans="16:16" x14ac:dyDescent="0.3">
      <c r="P803625" s="83"/>
    </row>
    <row r="803626" spans="16:16" x14ac:dyDescent="0.3">
      <c r="P803626" s="83"/>
    </row>
    <row r="803627" spans="16:16" x14ac:dyDescent="0.3">
      <c r="P803627" s="83"/>
    </row>
    <row r="803628" spans="16:16" x14ac:dyDescent="0.3">
      <c r="P803628" s="83"/>
    </row>
    <row r="803629" spans="16:16" x14ac:dyDescent="0.3">
      <c r="P803629" s="83"/>
    </row>
    <row r="803630" spans="16:16" x14ac:dyDescent="0.3">
      <c r="P803630" s="83"/>
    </row>
    <row r="803631" spans="16:16" x14ac:dyDescent="0.3">
      <c r="P803631" s="83"/>
    </row>
    <row r="803632" spans="16:16" x14ac:dyDescent="0.3">
      <c r="P803632" s="83"/>
    </row>
    <row r="803633" spans="16:16" x14ac:dyDescent="0.3">
      <c r="P803633" s="83"/>
    </row>
    <row r="803634" spans="16:16" x14ac:dyDescent="0.3">
      <c r="P803634" s="83"/>
    </row>
    <row r="803635" spans="16:16" x14ac:dyDescent="0.3">
      <c r="P803635" s="83"/>
    </row>
    <row r="803636" spans="16:16" x14ac:dyDescent="0.3">
      <c r="P803636" s="83"/>
    </row>
    <row r="803637" spans="16:16" x14ac:dyDescent="0.3">
      <c r="P803637" s="83"/>
    </row>
    <row r="803638" spans="16:16" x14ac:dyDescent="0.3">
      <c r="P803638" s="83"/>
    </row>
    <row r="803639" spans="16:16" x14ac:dyDescent="0.3">
      <c r="P803639" s="83"/>
    </row>
    <row r="803640" spans="16:16" x14ac:dyDescent="0.3">
      <c r="P803640" s="83"/>
    </row>
    <row r="803641" spans="16:16" x14ac:dyDescent="0.3">
      <c r="P803641" s="83"/>
    </row>
    <row r="803642" spans="16:16" x14ac:dyDescent="0.3">
      <c r="P803642" s="83"/>
    </row>
    <row r="803643" spans="16:16" x14ac:dyDescent="0.3">
      <c r="P803643" s="83"/>
    </row>
    <row r="803644" spans="16:16" x14ac:dyDescent="0.3">
      <c r="P803644" s="83"/>
    </row>
    <row r="803645" spans="16:16" x14ac:dyDescent="0.3">
      <c r="P803645" s="83"/>
    </row>
    <row r="803646" spans="16:16" x14ac:dyDescent="0.3">
      <c r="P803646" s="83"/>
    </row>
    <row r="803647" spans="16:16" x14ac:dyDescent="0.3">
      <c r="P803647" s="83"/>
    </row>
    <row r="803648" spans="16:16" x14ac:dyDescent="0.3">
      <c r="P803648" s="83"/>
    </row>
    <row r="803649" spans="16:16" x14ac:dyDescent="0.3">
      <c r="P803649" s="83"/>
    </row>
    <row r="803650" spans="16:16" x14ac:dyDescent="0.3">
      <c r="P803650" s="83"/>
    </row>
    <row r="803651" spans="16:16" x14ac:dyDescent="0.3">
      <c r="P803651" s="83"/>
    </row>
    <row r="803652" spans="16:16" x14ac:dyDescent="0.3">
      <c r="P803652" s="83"/>
    </row>
    <row r="803653" spans="16:16" x14ac:dyDescent="0.3">
      <c r="P803653" s="83"/>
    </row>
    <row r="803654" spans="16:16" x14ac:dyDescent="0.3">
      <c r="P803654" s="83"/>
    </row>
    <row r="803655" spans="16:16" x14ac:dyDescent="0.3">
      <c r="P803655" s="83"/>
    </row>
    <row r="803656" spans="16:16" x14ac:dyDescent="0.3">
      <c r="P803656" s="83"/>
    </row>
    <row r="803657" spans="16:16" x14ac:dyDescent="0.3">
      <c r="P803657" s="83"/>
    </row>
    <row r="803658" spans="16:16" x14ac:dyDescent="0.3">
      <c r="P803658" s="83"/>
    </row>
    <row r="803659" spans="16:16" x14ac:dyDescent="0.3">
      <c r="P803659" s="83"/>
    </row>
    <row r="803660" spans="16:16" x14ac:dyDescent="0.3">
      <c r="P803660" s="83"/>
    </row>
    <row r="803661" spans="16:16" x14ac:dyDescent="0.3">
      <c r="P803661" s="83"/>
    </row>
    <row r="803662" spans="16:16" x14ac:dyDescent="0.3">
      <c r="P803662" s="83"/>
    </row>
    <row r="803663" spans="16:16" x14ac:dyDescent="0.3">
      <c r="P803663" s="83"/>
    </row>
    <row r="803664" spans="16:16" x14ac:dyDescent="0.3">
      <c r="P803664" s="83"/>
    </row>
    <row r="803665" spans="16:16" x14ac:dyDescent="0.3">
      <c r="P803665" s="83"/>
    </row>
    <row r="803666" spans="16:16" x14ac:dyDescent="0.3">
      <c r="P803666" s="83"/>
    </row>
    <row r="803667" spans="16:16" x14ac:dyDescent="0.3">
      <c r="P803667" s="83"/>
    </row>
    <row r="803668" spans="16:16" x14ac:dyDescent="0.3">
      <c r="P803668" s="83"/>
    </row>
    <row r="803669" spans="16:16" x14ac:dyDescent="0.3">
      <c r="P803669" s="83"/>
    </row>
    <row r="803670" spans="16:16" x14ac:dyDescent="0.3">
      <c r="P803670" s="83"/>
    </row>
    <row r="803671" spans="16:16" x14ac:dyDescent="0.3">
      <c r="P803671" s="83"/>
    </row>
    <row r="803672" spans="16:16" x14ac:dyDescent="0.3">
      <c r="P803672" s="83"/>
    </row>
    <row r="803673" spans="16:16" x14ac:dyDescent="0.3">
      <c r="P803673" s="83"/>
    </row>
    <row r="803674" spans="16:16" x14ac:dyDescent="0.3">
      <c r="P803674" s="83"/>
    </row>
    <row r="803675" spans="16:16" x14ac:dyDescent="0.3">
      <c r="P803675" s="83"/>
    </row>
    <row r="803676" spans="16:16" x14ac:dyDescent="0.3">
      <c r="P803676" s="83"/>
    </row>
    <row r="803677" spans="16:16" x14ac:dyDescent="0.3">
      <c r="P803677" s="83"/>
    </row>
    <row r="803678" spans="16:16" x14ac:dyDescent="0.3">
      <c r="P803678" s="83"/>
    </row>
    <row r="803679" spans="16:16" x14ac:dyDescent="0.3">
      <c r="P803679" s="83"/>
    </row>
    <row r="803680" spans="16:16" x14ac:dyDescent="0.3">
      <c r="P803680" s="83"/>
    </row>
    <row r="803681" spans="16:16" x14ac:dyDescent="0.3">
      <c r="P803681" s="83"/>
    </row>
    <row r="803682" spans="16:16" x14ac:dyDescent="0.3">
      <c r="P803682" s="83"/>
    </row>
    <row r="803683" spans="16:16" x14ac:dyDescent="0.3">
      <c r="P803683" s="83"/>
    </row>
    <row r="803684" spans="16:16" x14ac:dyDescent="0.3">
      <c r="P803684" s="83"/>
    </row>
    <row r="803685" spans="16:16" x14ac:dyDescent="0.3">
      <c r="P803685" s="83"/>
    </row>
    <row r="803686" spans="16:16" x14ac:dyDescent="0.3">
      <c r="P803686" s="83"/>
    </row>
    <row r="803687" spans="16:16" x14ac:dyDescent="0.3">
      <c r="P803687" s="83"/>
    </row>
    <row r="803688" spans="16:16" x14ac:dyDescent="0.3">
      <c r="P803688" s="83"/>
    </row>
    <row r="803689" spans="16:16" x14ac:dyDescent="0.3">
      <c r="P803689" s="83"/>
    </row>
    <row r="803690" spans="16:16" x14ac:dyDescent="0.3">
      <c r="P803690" s="83"/>
    </row>
    <row r="803691" spans="16:16" x14ac:dyDescent="0.3">
      <c r="P803691" s="83"/>
    </row>
    <row r="803692" spans="16:16" x14ac:dyDescent="0.3">
      <c r="P803692" s="83"/>
    </row>
    <row r="803693" spans="16:16" x14ac:dyDescent="0.3">
      <c r="P803693" s="83"/>
    </row>
    <row r="803694" spans="16:16" x14ac:dyDescent="0.3">
      <c r="P803694" s="83"/>
    </row>
    <row r="803695" spans="16:16" x14ac:dyDescent="0.3">
      <c r="P803695" s="83"/>
    </row>
    <row r="803696" spans="16:16" x14ac:dyDescent="0.3">
      <c r="P803696" s="83"/>
    </row>
    <row r="803697" spans="16:16" x14ac:dyDescent="0.3">
      <c r="P803697" s="83"/>
    </row>
    <row r="803698" spans="16:16" x14ac:dyDescent="0.3">
      <c r="P803698" s="83"/>
    </row>
    <row r="803699" spans="16:16" x14ac:dyDescent="0.3">
      <c r="P803699" s="83"/>
    </row>
    <row r="803700" spans="16:16" x14ac:dyDescent="0.3">
      <c r="P803700" s="83"/>
    </row>
    <row r="803701" spans="16:16" x14ac:dyDescent="0.3">
      <c r="P803701" s="83"/>
    </row>
    <row r="803702" spans="16:16" x14ac:dyDescent="0.3">
      <c r="P803702" s="83"/>
    </row>
    <row r="803703" spans="16:16" x14ac:dyDescent="0.3">
      <c r="P803703" s="83"/>
    </row>
    <row r="803704" spans="16:16" x14ac:dyDescent="0.3">
      <c r="P803704" s="83"/>
    </row>
    <row r="803705" spans="16:16" x14ac:dyDescent="0.3">
      <c r="P803705" s="83"/>
    </row>
    <row r="803706" spans="16:16" x14ac:dyDescent="0.3">
      <c r="P803706" s="83"/>
    </row>
    <row r="803707" spans="16:16" x14ac:dyDescent="0.3">
      <c r="P803707" s="83"/>
    </row>
    <row r="803708" spans="16:16" x14ac:dyDescent="0.3">
      <c r="P803708" s="83"/>
    </row>
    <row r="803709" spans="16:16" x14ac:dyDescent="0.3">
      <c r="P803709" s="83"/>
    </row>
    <row r="803710" spans="16:16" x14ac:dyDescent="0.3">
      <c r="P803710" s="83"/>
    </row>
    <row r="803711" spans="16:16" x14ac:dyDescent="0.3">
      <c r="P803711" s="83"/>
    </row>
    <row r="803712" spans="16:16" x14ac:dyDescent="0.3">
      <c r="P803712" s="83"/>
    </row>
    <row r="803713" spans="16:16" x14ac:dyDescent="0.3">
      <c r="P803713" s="83"/>
    </row>
    <row r="803714" spans="16:16" x14ac:dyDescent="0.3">
      <c r="P803714" s="83"/>
    </row>
    <row r="803715" spans="16:16" x14ac:dyDescent="0.3">
      <c r="P803715" s="83"/>
    </row>
    <row r="803716" spans="16:16" x14ac:dyDescent="0.3">
      <c r="P803716" s="83"/>
    </row>
    <row r="803717" spans="16:16" x14ac:dyDescent="0.3">
      <c r="P803717" s="83"/>
    </row>
    <row r="803718" spans="16:16" x14ac:dyDescent="0.3">
      <c r="P803718" s="83"/>
    </row>
    <row r="803719" spans="16:16" x14ac:dyDescent="0.3">
      <c r="P803719" s="83"/>
    </row>
    <row r="803720" spans="16:16" x14ac:dyDescent="0.3">
      <c r="P803720" s="83"/>
    </row>
    <row r="803721" spans="16:16" x14ac:dyDescent="0.3">
      <c r="P803721" s="83"/>
    </row>
    <row r="803722" spans="16:16" x14ac:dyDescent="0.3">
      <c r="P803722" s="83"/>
    </row>
    <row r="803723" spans="16:16" x14ac:dyDescent="0.3">
      <c r="P803723" s="83"/>
    </row>
    <row r="803724" spans="16:16" x14ac:dyDescent="0.3">
      <c r="P803724" s="83"/>
    </row>
    <row r="803725" spans="16:16" x14ac:dyDescent="0.3">
      <c r="P803725" s="83"/>
    </row>
    <row r="803726" spans="16:16" x14ac:dyDescent="0.3">
      <c r="P803726" s="83"/>
    </row>
    <row r="803727" spans="16:16" x14ac:dyDescent="0.3">
      <c r="P803727" s="83"/>
    </row>
    <row r="803728" spans="16:16" x14ac:dyDescent="0.3">
      <c r="P803728" s="83"/>
    </row>
    <row r="803729" spans="16:16" x14ac:dyDescent="0.3">
      <c r="P803729" s="83"/>
    </row>
    <row r="803730" spans="16:16" x14ac:dyDescent="0.3">
      <c r="P803730" s="83"/>
    </row>
    <row r="803731" spans="16:16" x14ac:dyDescent="0.3">
      <c r="P803731" s="83"/>
    </row>
    <row r="803732" spans="16:16" x14ac:dyDescent="0.3">
      <c r="P803732" s="83"/>
    </row>
    <row r="803733" spans="16:16" x14ac:dyDescent="0.3">
      <c r="P803733" s="83"/>
    </row>
    <row r="803734" spans="16:16" x14ac:dyDescent="0.3">
      <c r="P803734" s="83"/>
    </row>
    <row r="803735" spans="16:16" x14ac:dyDescent="0.3">
      <c r="P803735" s="83"/>
    </row>
    <row r="803736" spans="16:16" x14ac:dyDescent="0.3">
      <c r="P803736" s="83"/>
    </row>
    <row r="803737" spans="16:16" x14ac:dyDescent="0.3">
      <c r="P803737" s="83"/>
    </row>
    <row r="803738" spans="16:16" x14ac:dyDescent="0.3">
      <c r="P803738" s="83"/>
    </row>
    <row r="803739" spans="16:16" x14ac:dyDescent="0.3">
      <c r="P803739" s="83"/>
    </row>
    <row r="803740" spans="16:16" x14ac:dyDescent="0.3">
      <c r="P803740" s="83"/>
    </row>
    <row r="803741" spans="16:16" x14ac:dyDescent="0.3">
      <c r="P803741" s="83"/>
    </row>
    <row r="803742" spans="16:16" x14ac:dyDescent="0.3">
      <c r="P803742" s="83"/>
    </row>
    <row r="803743" spans="16:16" x14ac:dyDescent="0.3">
      <c r="P803743" s="83"/>
    </row>
    <row r="803744" spans="16:16" x14ac:dyDescent="0.3">
      <c r="P803744" s="83"/>
    </row>
    <row r="803745" spans="16:16" x14ac:dyDescent="0.3">
      <c r="P803745" s="83"/>
    </row>
    <row r="803746" spans="16:16" x14ac:dyDescent="0.3">
      <c r="P803746" s="83"/>
    </row>
    <row r="803747" spans="16:16" x14ac:dyDescent="0.3">
      <c r="P803747" s="83"/>
    </row>
    <row r="803748" spans="16:16" x14ac:dyDescent="0.3">
      <c r="P803748" s="83"/>
    </row>
    <row r="803749" spans="16:16" x14ac:dyDescent="0.3">
      <c r="P803749" s="83"/>
    </row>
    <row r="803750" spans="16:16" x14ac:dyDescent="0.3">
      <c r="P803750" s="83"/>
    </row>
    <row r="803751" spans="16:16" x14ac:dyDescent="0.3">
      <c r="P803751" s="83"/>
    </row>
    <row r="803752" spans="16:16" x14ac:dyDescent="0.3">
      <c r="P803752" s="83"/>
    </row>
    <row r="803753" spans="16:16" x14ac:dyDescent="0.3">
      <c r="P803753" s="83"/>
    </row>
    <row r="803754" spans="16:16" x14ac:dyDescent="0.3">
      <c r="P803754" s="83"/>
    </row>
    <row r="803755" spans="16:16" x14ac:dyDescent="0.3">
      <c r="P803755" s="83"/>
    </row>
    <row r="803756" spans="16:16" x14ac:dyDescent="0.3">
      <c r="P803756" s="83"/>
    </row>
    <row r="803757" spans="16:16" x14ac:dyDescent="0.3">
      <c r="P803757" s="83"/>
    </row>
    <row r="803758" spans="16:16" x14ac:dyDescent="0.3">
      <c r="P803758" s="83"/>
    </row>
    <row r="803759" spans="16:16" x14ac:dyDescent="0.3">
      <c r="P803759" s="83"/>
    </row>
    <row r="803760" spans="16:16" x14ac:dyDescent="0.3">
      <c r="P803760" s="83"/>
    </row>
    <row r="803761" spans="16:16" x14ac:dyDescent="0.3">
      <c r="P803761" s="83"/>
    </row>
    <row r="803762" spans="16:16" x14ac:dyDescent="0.3">
      <c r="P803762" s="83"/>
    </row>
    <row r="803763" spans="16:16" x14ac:dyDescent="0.3">
      <c r="P803763" s="83"/>
    </row>
    <row r="803764" spans="16:16" x14ac:dyDescent="0.3">
      <c r="P803764" s="83"/>
    </row>
    <row r="803765" spans="16:16" x14ac:dyDescent="0.3">
      <c r="P803765" s="83"/>
    </row>
    <row r="803766" spans="16:16" x14ac:dyDescent="0.3">
      <c r="P803766" s="83"/>
    </row>
    <row r="803767" spans="16:16" x14ac:dyDescent="0.3">
      <c r="P803767" s="83"/>
    </row>
    <row r="803768" spans="16:16" x14ac:dyDescent="0.3">
      <c r="P803768" s="83"/>
    </row>
    <row r="803769" spans="16:16" x14ac:dyDescent="0.3">
      <c r="P803769" s="83"/>
    </row>
    <row r="803770" spans="16:16" x14ac:dyDescent="0.3">
      <c r="P803770" s="83"/>
    </row>
    <row r="803771" spans="16:16" x14ac:dyDescent="0.3">
      <c r="P803771" s="83"/>
    </row>
    <row r="803772" spans="16:16" x14ac:dyDescent="0.3">
      <c r="P803772" s="83"/>
    </row>
    <row r="803773" spans="16:16" x14ac:dyDescent="0.3">
      <c r="P803773" s="83"/>
    </row>
    <row r="803774" spans="16:16" x14ac:dyDescent="0.3">
      <c r="P803774" s="83"/>
    </row>
    <row r="803775" spans="16:16" x14ac:dyDescent="0.3">
      <c r="P803775" s="83"/>
    </row>
    <row r="803776" spans="16:16" x14ac:dyDescent="0.3">
      <c r="P803776" s="83"/>
    </row>
    <row r="803777" spans="16:16" x14ac:dyDescent="0.3">
      <c r="P803777" s="83"/>
    </row>
    <row r="803778" spans="16:16" x14ac:dyDescent="0.3">
      <c r="P803778" s="83"/>
    </row>
    <row r="803779" spans="16:16" x14ac:dyDescent="0.3">
      <c r="P803779" s="83"/>
    </row>
    <row r="803780" spans="16:16" x14ac:dyDescent="0.3">
      <c r="P803780" s="83"/>
    </row>
    <row r="803781" spans="16:16" x14ac:dyDescent="0.3">
      <c r="P803781" s="83"/>
    </row>
    <row r="803782" spans="16:16" x14ac:dyDescent="0.3">
      <c r="P803782" s="83"/>
    </row>
    <row r="803783" spans="16:16" x14ac:dyDescent="0.3">
      <c r="P803783" s="83"/>
    </row>
    <row r="803784" spans="16:16" x14ac:dyDescent="0.3">
      <c r="P803784" s="83"/>
    </row>
    <row r="803785" spans="16:16" x14ac:dyDescent="0.3">
      <c r="P803785" s="83"/>
    </row>
    <row r="803786" spans="16:16" x14ac:dyDescent="0.3">
      <c r="P803786" s="83"/>
    </row>
    <row r="803787" spans="16:16" x14ac:dyDescent="0.3">
      <c r="P803787" s="83"/>
    </row>
    <row r="803788" spans="16:16" x14ac:dyDescent="0.3">
      <c r="P803788" s="83"/>
    </row>
    <row r="803789" spans="16:16" x14ac:dyDescent="0.3">
      <c r="P803789" s="83"/>
    </row>
    <row r="803790" spans="16:16" x14ac:dyDescent="0.3">
      <c r="P803790" s="83"/>
    </row>
    <row r="803791" spans="16:16" x14ac:dyDescent="0.3">
      <c r="P803791" s="83"/>
    </row>
    <row r="803792" spans="16:16" x14ac:dyDescent="0.3">
      <c r="P803792" s="83"/>
    </row>
    <row r="803793" spans="16:16" x14ac:dyDescent="0.3">
      <c r="P803793" s="83"/>
    </row>
    <row r="803794" spans="16:16" x14ac:dyDescent="0.3">
      <c r="P803794" s="83"/>
    </row>
    <row r="803795" spans="16:16" x14ac:dyDescent="0.3">
      <c r="P803795" s="83"/>
    </row>
    <row r="803796" spans="16:16" x14ac:dyDescent="0.3">
      <c r="P803796" s="83"/>
    </row>
    <row r="803797" spans="16:16" x14ac:dyDescent="0.3">
      <c r="P803797" s="83"/>
    </row>
    <row r="803798" spans="16:16" x14ac:dyDescent="0.3">
      <c r="P803798" s="83"/>
    </row>
    <row r="803799" spans="16:16" x14ac:dyDescent="0.3">
      <c r="P803799" s="83"/>
    </row>
    <row r="803800" spans="16:16" x14ac:dyDescent="0.3">
      <c r="P803800" s="83"/>
    </row>
    <row r="803801" spans="16:16" x14ac:dyDescent="0.3">
      <c r="P803801" s="83"/>
    </row>
    <row r="803802" spans="16:16" x14ac:dyDescent="0.3">
      <c r="P803802" s="83"/>
    </row>
    <row r="803803" spans="16:16" x14ac:dyDescent="0.3">
      <c r="P803803" s="83"/>
    </row>
    <row r="803804" spans="16:16" x14ac:dyDescent="0.3">
      <c r="P803804" s="83"/>
    </row>
    <row r="803805" spans="16:16" x14ac:dyDescent="0.3">
      <c r="P803805" s="83"/>
    </row>
    <row r="803806" spans="16:16" x14ac:dyDescent="0.3">
      <c r="P803806" s="83"/>
    </row>
    <row r="803807" spans="16:16" x14ac:dyDescent="0.3">
      <c r="P803807" s="83"/>
    </row>
    <row r="803808" spans="16:16" x14ac:dyDescent="0.3">
      <c r="P803808" s="83"/>
    </row>
    <row r="803809" spans="16:16" x14ac:dyDescent="0.3">
      <c r="P803809" s="83"/>
    </row>
    <row r="803810" spans="16:16" x14ac:dyDescent="0.3">
      <c r="P803810" s="83"/>
    </row>
    <row r="803811" spans="16:16" x14ac:dyDescent="0.3">
      <c r="P803811" s="83"/>
    </row>
    <row r="803812" spans="16:16" x14ac:dyDescent="0.3">
      <c r="P803812" s="83"/>
    </row>
    <row r="803813" spans="16:16" x14ac:dyDescent="0.3">
      <c r="P803813" s="83"/>
    </row>
    <row r="803814" spans="16:16" x14ac:dyDescent="0.3">
      <c r="P803814" s="83"/>
    </row>
    <row r="803815" spans="16:16" x14ac:dyDescent="0.3">
      <c r="P803815" s="83"/>
    </row>
    <row r="803816" spans="16:16" x14ac:dyDescent="0.3">
      <c r="P803816" s="83"/>
    </row>
    <row r="803817" spans="16:16" x14ac:dyDescent="0.3">
      <c r="P803817" s="83"/>
    </row>
    <row r="803818" spans="16:16" x14ac:dyDescent="0.3">
      <c r="P803818" s="83"/>
    </row>
    <row r="803819" spans="16:16" x14ac:dyDescent="0.3">
      <c r="P803819" s="83"/>
    </row>
    <row r="803820" spans="16:16" x14ac:dyDescent="0.3">
      <c r="P803820" s="83"/>
    </row>
    <row r="803821" spans="16:16" x14ac:dyDescent="0.3">
      <c r="P803821" s="83"/>
    </row>
    <row r="803822" spans="16:16" x14ac:dyDescent="0.3">
      <c r="P803822" s="83"/>
    </row>
    <row r="803823" spans="16:16" x14ac:dyDescent="0.3">
      <c r="P803823" s="83"/>
    </row>
    <row r="803824" spans="16:16" x14ac:dyDescent="0.3">
      <c r="P803824" s="83"/>
    </row>
    <row r="803825" spans="16:16" x14ac:dyDescent="0.3">
      <c r="P803825" s="83"/>
    </row>
    <row r="803826" spans="16:16" x14ac:dyDescent="0.3">
      <c r="P803826" s="83"/>
    </row>
    <row r="803827" spans="16:16" x14ac:dyDescent="0.3">
      <c r="P803827" s="83"/>
    </row>
    <row r="803828" spans="16:16" x14ac:dyDescent="0.3">
      <c r="P803828" s="83"/>
    </row>
    <row r="803829" spans="16:16" x14ac:dyDescent="0.3">
      <c r="P803829" s="83"/>
    </row>
    <row r="803830" spans="16:16" x14ac:dyDescent="0.3">
      <c r="P803830" s="83"/>
    </row>
    <row r="803831" spans="16:16" x14ac:dyDescent="0.3">
      <c r="P803831" s="83"/>
    </row>
    <row r="803832" spans="16:16" x14ac:dyDescent="0.3">
      <c r="P803832" s="83"/>
    </row>
    <row r="803833" spans="16:16" x14ac:dyDescent="0.3">
      <c r="P803833" s="83"/>
    </row>
    <row r="803834" spans="16:16" x14ac:dyDescent="0.3">
      <c r="P803834" s="83"/>
    </row>
    <row r="803835" spans="16:16" x14ac:dyDescent="0.3">
      <c r="P803835" s="83"/>
    </row>
    <row r="803836" spans="16:16" x14ac:dyDescent="0.3">
      <c r="P803836" s="83"/>
    </row>
    <row r="803837" spans="16:16" x14ac:dyDescent="0.3">
      <c r="P803837" s="83"/>
    </row>
    <row r="803838" spans="16:16" x14ac:dyDescent="0.3">
      <c r="P803838" s="83"/>
    </row>
    <row r="803839" spans="16:16" x14ac:dyDescent="0.3">
      <c r="P803839" s="83"/>
    </row>
    <row r="803840" spans="16:16" x14ac:dyDescent="0.3">
      <c r="P803840" s="83"/>
    </row>
    <row r="803841" spans="16:16" x14ac:dyDescent="0.3">
      <c r="P803841" s="83"/>
    </row>
    <row r="803842" spans="16:16" x14ac:dyDescent="0.3">
      <c r="P803842" s="83"/>
    </row>
    <row r="803843" spans="16:16" x14ac:dyDescent="0.3">
      <c r="P803843" s="83"/>
    </row>
    <row r="803844" spans="16:16" x14ac:dyDescent="0.3">
      <c r="P803844" s="83"/>
    </row>
    <row r="803845" spans="16:16" x14ac:dyDescent="0.3">
      <c r="P803845" s="83"/>
    </row>
    <row r="803846" spans="16:16" x14ac:dyDescent="0.3">
      <c r="P803846" s="83"/>
    </row>
    <row r="803847" spans="16:16" x14ac:dyDescent="0.3">
      <c r="P803847" s="83"/>
    </row>
    <row r="803848" spans="16:16" x14ac:dyDescent="0.3">
      <c r="P803848" s="83"/>
    </row>
    <row r="803849" spans="16:16" x14ac:dyDescent="0.3">
      <c r="P803849" s="83"/>
    </row>
    <row r="803850" spans="16:16" x14ac:dyDescent="0.3">
      <c r="P803850" s="83"/>
    </row>
    <row r="803851" spans="16:16" x14ac:dyDescent="0.3">
      <c r="P803851" s="83"/>
    </row>
    <row r="803852" spans="16:16" x14ac:dyDescent="0.3">
      <c r="P803852" s="83"/>
    </row>
    <row r="803853" spans="16:16" x14ac:dyDescent="0.3">
      <c r="P803853" s="83"/>
    </row>
    <row r="803854" spans="16:16" x14ac:dyDescent="0.3">
      <c r="P803854" s="83"/>
    </row>
    <row r="803855" spans="16:16" x14ac:dyDescent="0.3">
      <c r="P803855" s="83"/>
    </row>
    <row r="803856" spans="16:16" x14ac:dyDescent="0.3">
      <c r="P803856" s="83"/>
    </row>
    <row r="803857" spans="16:16" x14ac:dyDescent="0.3">
      <c r="P803857" s="83"/>
    </row>
    <row r="803858" spans="16:16" x14ac:dyDescent="0.3">
      <c r="P803858" s="83"/>
    </row>
    <row r="803859" spans="16:16" x14ac:dyDescent="0.3">
      <c r="P803859" s="83"/>
    </row>
    <row r="803860" spans="16:16" x14ac:dyDescent="0.3">
      <c r="P803860" s="83"/>
    </row>
    <row r="803861" spans="16:16" x14ac:dyDescent="0.3">
      <c r="P803861" s="83"/>
    </row>
    <row r="803862" spans="16:16" x14ac:dyDescent="0.3">
      <c r="P803862" s="83"/>
    </row>
    <row r="803863" spans="16:16" x14ac:dyDescent="0.3">
      <c r="P803863" s="83"/>
    </row>
    <row r="803864" spans="16:16" x14ac:dyDescent="0.3">
      <c r="P803864" s="83"/>
    </row>
    <row r="803865" spans="16:16" x14ac:dyDescent="0.3">
      <c r="P803865" s="83"/>
    </row>
    <row r="803866" spans="16:16" x14ac:dyDescent="0.3">
      <c r="P803866" s="83"/>
    </row>
    <row r="803867" spans="16:16" x14ac:dyDescent="0.3">
      <c r="P803867" s="83"/>
    </row>
    <row r="803868" spans="16:16" x14ac:dyDescent="0.3">
      <c r="P803868" s="83"/>
    </row>
    <row r="803869" spans="16:16" x14ac:dyDescent="0.3">
      <c r="P803869" s="83"/>
    </row>
    <row r="803870" spans="16:16" x14ac:dyDescent="0.3">
      <c r="P803870" s="83"/>
    </row>
    <row r="803871" spans="16:16" x14ac:dyDescent="0.3">
      <c r="P803871" s="83"/>
    </row>
    <row r="803872" spans="16:16" x14ac:dyDescent="0.3">
      <c r="P803872" s="83"/>
    </row>
    <row r="803873" spans="16:16" x14ac:dyDescent="0.3">
      <c r="P803873" s="83"/>
    </row>
    <row r="803874" spans="16:16" x14ac:dyDescent="0.3">
      <c r="P803874" s="83"/>
    </row>
    <row r="803875" spans="16:16" x14ac:dyDescent="0.3">
      <c r="P803875" s="83"/>
    </row>
    <row r="803876" spans="16:16" x14ac:dyDescent="0.3">
      <c r="P803876" s="83"/>
    </row>
    <row r="803877" spans="16:16" x14ac:dyDescent="0.3">
      <c r="P803877" s="83"/>
    </row>
    <row r="803878" spans="16:16" x14ac:dyDescent="0.3">
      <c r="P803878" s="83"/>
    </row>
    <row r="803879" spans="16:16" x14ac:dyDescent="0.3">
      <c r="P803879" s="83"/>
    </row>
    <row r="803880" spans="16:16" x14ac:dyDescent="0.3">
      <c r="P803880" s="83"/>
    </row>
    <row r="803881" spans="16:16" x14ac:dyDescent="0.3">
      <c r="P803881" s="83"/>
    </row>
    <row r="803882" spans="16:16" x14ac:dyDescent="0.3">
      <c r="P803882" s="83"/>
    </row>
    <row r="803883" spans="16:16" x14ac:dyDescent="0.3">
      <c r="P803883" s="83"/>
    </row>
    <row r="803884" spans="16:16" x14ac:dyDescent="0.3">
      <c r="P803884" s="83"/>
    </row>
    <row r="803885" spans="16:16" x14ac:dyDescent="0.3">
      <c r="P803885" s="83"/>
    </row>
    <row r="803886" spans="16:16" x14ac:dyDescent="0.3">
      <c r="P803886" s="83"/>
    </row>
    <row r="803887" spans="16:16" x14ac:dyDescent="0.3">
      <c r="P803887" s="83"/>
    </row>
    <row r="803888" spans="16:16" x14ac:dyDescent="0.3">
      <c r="P803888" s="83"/>
    </row>
    <row r="803889" spans="16:16" x14ac:dyDescent="0.3">
      <c r="P803889" s="83"/>
    </row>
    <row r="803890" spans="16:16" x14ac:dyDescent="0.3">
      <c r="P803890" s="83"/>
    </row>
    <row r="803891" spans="16:16" x14ac:dyDescent="0.3">
      <c r="P803891" s="83"/>
    </row>
    <row r="803892" spans="16:16" x14ac:dyDescent="0.3">
      <c r="P803892" s="83"/>
    </row>
    <row r="803893" spans="16:16" x14ac:dyDescent="0.3">
      <c r="P803893" s="83"/>
    </row>
    <row r="803894" spans="16:16" x14ac:dyDescent="0.3">
      <c r="P803894" s="83"/>
    </row>
    <row r="803895" spans="16:16" x14ac:dyDescent="0.3">
      <c r="P803895" s="83"/>
    </row>
    <row r="803896" spans="16:16" x14ac:dyDescent="0.3">
      <c r="P803896" s="83"/>
    </row>
    <row r="803897" spans="16:16" x14ac:dyDescent="0.3">
      <c r="P803897" s="83"/>
    </row>
    <row r="803898" spans="16:16" x14ac:dyDescent="0.3">
      <c r="P803898" s="83"/>
    </row>
    <row r="803899" spans="16:16" x14ac:dyDescent="0.3">
      <c r="P803899" s="83"/>
    </row>
    <row r="803900" spans="16:16" x14ac:dyDescent="0.3">
      <c r="P803900" s="83"/>
    </row>
    <row r="803901" spans="16:16" x14ac:dyDescent="0.3">
      <c r="P803901" s="83"/>
    </row>
    <row r="803902" spans="16:16" x14ac:dyDescent="0.3">
      <c r="P803902" s="83"/>
    </row>
    <row r="803903" spans="16:16" x14ac:dyDescent="0.3">
      <c r="P803903" s="83"/>
    </row>
    <row r="803904" spans="16:16" x14ac:dyDescent="0.3">
      <c r="P803904" s="83"/>
    </row>
    <row r="803905" spans="16:16" x14ac:dyDescent="0.3">
      <c r="P803905" s="83"/>
    </row>
    <row r="803906" spans="16:16" x14ac:dyDescent="0.3">
      <c r="P803906" s="83"/>
    </row>
    <row r="803907" spans="16:16" x14ac:dyDescent="0.3">
      <c r="P803907" s="83"/>
    </row>
    <row r="803908" spans="16:16" x14ac:dyDescent="0.3">
      <c r="P803908" s="83"/>
    </row>
    <row r="803909" spans="16:16" x14ac:dyDescent="0.3">
      <c r="P803909" s="83"/>
    </row>
    <row r="803910" spans="16:16" x14ac:dyDescent="0.3">
      <c r="P803910" s="83"/>
    </row>
    <row r="803911" spans="16:16" x14ac:dyDescent="0.3">
      <c r="P803911" s="83"/>
    </row>
    <row r="803912" spans="16:16" x14ac:dyDescent="0.3">
      <c r="P803912" s="83"/>
    </row>
    <row r="803913" spans="16:16" x14ac:dyDescent="0.3">
      <c r="P803913" s="83"/>
    </row>
    <row r="803914" spans="16:16" x14ac:dyDescent="0.3">
      <c r="P803914" s="83"/>
    </row>
    <row r="803915" spans="16:16" x14ac:dyDescent="0.3">
      <c r="P803915" s="83"/>
    </row>
    <row r="803916" spans="16:16" x14ac:dyDescent="0.3">
      <c r="P803916" s="83"/>
    </row>
    <row r="803917" spans="16:16" x14ac:dyDescent="0.3">
      <c r="P803917" s="83"/>
    </row>
    <row r="803918" spans="16:16" x14ac:dyDescent="0.3">
      <c r="P803918" s="83"/>
    </row>
    <row r="803919" spans="16:16" x14ac:dyDescent="0.3">
      <c r="P803919" s="83"/>
    </row>
    <row r="803920" spans="16:16" x14ac:dyDescent="0.3">
      <c r="P803920" s="83"/>
    </row>
    <row r="803921" spans="16:16" x14ac:dyDescent="0.3">
      <c r="P803921" s="83"/>
    </row>
    <row r="803922" spans="16:16" x14ac:dyDescent="0.3">
      <c r="P803922" s="83"/>
    </row>
    <row r="803923" spans="16:16" x14ac:dyDescent="0.3">
      <c r="P803923" s="83"/>
    </row>
    <row r="803924" spans="16:16" x14ac:dyDescent="0.3">
      <c r="P803924" s="83"/>
    </row>
    <row r="803925" spans="16:16" x14ac:dyDescent="0.3">
      <c r="P803925" s="83"/>
    </row>
    <row r="803926" spans="16:16" x14ac:dyDescent="0.3">
      <c r="P803926" s="83"/>
    </row>
    <row r="803927" spans="16:16" x14ac:dyDescent="0.3">
      <c r="P803927" s="83"/>
    </row>
    <row r="803928" spans="16:16" x14ac:dyDescent="0.3">
      <c r="P803928" s="83"/>
    </row>
    <row r="803929" spans="16:16" x14ac:dyDescent="0.3">
      <c r="P803929" s="83"/>
    </row>
    <row r="803930" spans="16:16" x14ac:dyDescent="0.3">
      <c r="P803930" s="83"/>
    </row>
    <row r="803931" spans="16:16" x14ac:dyDescent="0.3">
      <c r="P803931" s="83"/>
    </row>
    <row r="803932" spans="16:16" x14ac:dyDescent="0.3">
      <c r="P803932" s="83"/>
    </row>
    <row r="803933" spans="16:16" x14ac:dyDescent="0.3">
      <c r="P803933" s="83"/>
    </row>
    <row r="803934" spans="16:16" x14ac:dyDescent="0.3">
      <c r="P803934" s="83"/>
    </row>
    <row r="803935" spans="16:16" x14ac:dyDescent="0.3">
      <c r="P803935" s="83"/>
    </row>
    <row r="803936" spans="16:16" x14ac:dyDescent="0.3">
      <c r="P803936" s="83"/>
    </row>
    <row r="803937" spans="16:16" x14ac:dyDescent="0.3">
      <c r="P803937" s="83"/>
    </row>
    <row r="803938" spans="16:16" x14ac:dyDescent="0.3">
      <c r="P803938" s="83"/>
    </row>
    <row r="803939" spans="16:16" x14ac:dyDescent="0.3">
      <c r="P803939" s="83"/>
    </row>
    <row r="803940" spans="16:16" x14ac:dyDescent="0.3">
      <c r="P803940" s="83"/>
    </row>
    <row r="803941" spans="16:16" x14ac:dyDescent="0.3">
      <c r="P803941" s="83"/>
    </row>
    <row r="803942" spans="16:16" x14ac:dyDescent="0.3">
      <c r="P803942" s="83"/>
    </row>
    <row r="803943" spans="16:16" x14ac:dyDescent="0.3">
      <c r="P803943" s="83"/>
    </row>
    <row r="803944" spans="16:16" x14ac:dyDescent="0.3">
      <c r="P803944" s="83"/>
    </row>
    <row r="803945" spans="16:16" x14ac:dyDescent="0.3">
      <c r="P803945" s="83"/>
    </row>
    <row r="803946" spans="16:16" x14ac:dyDescent="0.3">
      <c r="P803946" s="83"/>
    </row>
    <row r="803947" spans="16:16" x14ac:dyDescent="0.3">
      <c r="P803947" s="83"/>
    </row>
    <row r="803948" spans="16:16" x14ac:dyDescent="0.3">
      <c r="P803948" s="83"/>
    </row>
    <row r="803949" spans="16:16" x14ac:dyDescent="0.3">
      <c r="P803949" s="83"/>
    </row>
    <row r="803950" spans="16:16" x14ac:dyDescent="0.3">
      <c r="P803950" s="83"/>
    </row>
    <row r="803951" spans="16:16" x14ac:dyDescent="0.3">
      <c r="P803951" s="83"/>
    </row>
    <row r="803952" spans="16:16" x14ac:dyDescent="0.3">
      <c r="P803952" s="83"/>
    </row>
    <row r="803953" spans="16:16" x14ac:dyDescent="0.3">
      <c r="P803953" s="83"/>
    </row>
    <row r="803954" spans="16:16" x14ac:dyDescent="0.3">
      <c r="P803954" s="83"/>
    </row>
    <row r="803955" spans="16:16" x14ac:dyDescent="0.3">
      <c r="P803955" s="83"/>
    </row>
    <row r="803956" spans="16:16" x14ac:dyDescent="0.3">
      <c r="P803956" s="83"/>
    </row>
    <row r="803957" spans="16:16" x14ac:dyDescent="0.3">
      <c r="P803957" s="83"/>
    </row>
    <row r="803958" spans="16:16" x14ac:dyDescent="0.3">
      <c r="P803958" s="83"/>
    </row>
    <row r="803959" spans="16:16" x14ac:dyDescent="0.3">
      <c r="P803959" s="83"/>
    </row>
    <row r="803960" spans="16:16" x14ac:dyDescent="0.3">
      <c r="P803960" s="83"/>
    </row>
    <row r="803961" spans="16:16" x14ac:dyDescent="0.3">
      <c r="P803961" s="83"/>
    </row>
    <row r="803962" spans="16:16" x14ac:dyDescent="0.3">
      <c r="P803962" s="83"/>
    </row>
    <row r="803963" spans="16:16" x14ac:dyDescent="0.3">
      <c r="P803963" s="83"/>
    </row>
    <row r="803964" spans="16:16" x14ac:dyDescent="0.3">
      <c r="P803964" s="83"/>
    </row>
    <row r="803965" spans="16:16" x14ac:dyDescent="0.3">
      <c r="P803965" s="83"/>
    </row>
    <row r="803966" spans="16:16" x14ac:dyDescent="0.3">
      <c r="P803966" s="83"/>
    </row>
    <row r="803967" spans="16:16" x14ac:dyDescent="0.3">
      <c r="P803967" s="83"/>
    </row>
    <row r="803968" spans="16:16" x14ac:dyDescent="0.3">
      <c r="P803968" s="83"/>
    </row>
    <row r="803969" spans="16:16" x14ac:dyDescent="0.3">
      <c r="P803969" s="83"/>
    </row>
    <row r="803970" spans="16:16" x14ac:dyDescent="0.3">
      <c r="P803970" s="83"/>
    </row>
    <row r="803971" spans="16:16" x14ac:dyDescent="0.3">
      <c r="P803971" s="83"/>
    </row>
    <row r="803972" spans="16:16" x14ac:dyDescent="0.3">
      <c r="P803972" s="83"/>
    </row>
    <row r="803973" spans="16:16" x14ac:dyDescent="0.3">
      <c r="P803973" s="83"/>
    </row>
    <row r="803974" spans="16:16" x14ac:dyDescent="0.3">
      <c r="P803974" s="83"/>
    </row>
    <row r="803975" spans="16:16" x14ac:dyDescent="0.3">
      <c r="P803975" s="83"/>
    </row>
    <row r="803976" spans="16:16" x14ac:dyDescent="0.3">
      <c r="P803976" s="83"/>
    </row>
    <row r="803977" spans="16:16" x14ac:dyDescent="0.3">
      <c r="P803977" s="83"/>
    </row>
    <row r="803978" spans="16:16" x14ac:dyDescent="0.3">
      <c r="P803978" s="83"/>
    </row>
    <row r="803979" spans="16:16" x14ac:dyDescent="0.3">
      <c r="P803979" s="83"/>
    </row>
    <row r="803980" spans="16:16" x14ac:dyDescent="0.3">
      <c r="P803980" s="83"/>
    </row>
    <row r="803981" spans="16:16" x14ac:dyDescent="0.3">
      <c r="P803981" s="83"/>
    </row>
    <row r="803982" spans="16:16" x14ac:dyDescent="0.3">
      <c r="P803982" s="83"/>
    </row>
    <row r="803983" spans="16:16" x14ac:dyDescent="0.3">
      <c r="P803983" s="83"/>
    </row>
    <row r="803984" spans="16:16" x14ac:dyDescent="0.3">
      <c r="P803984" s="83"/>
    </row>
    <row r="803985" spans="16:16" x14ac:dyDescent="0.3">
      <c r="P803985" s="83"/>
    </row>
    <row r="803986" spans="16:16" x14ac:dyDescent="0.3">
      <c r="P803986" s="83"/>
    </row>
    <row r="803987" spans="16:16" x14ac:dyDescent="0.3">
      <c r="P803987" s="83"/>
    </row>
    <row r="803988" spans="16:16" x14ac:dyDescent="0.3">
      <c r="P803988" s="83"/>
    </row>
    <row r="803989" spans="16:16" x14ac:dyDescent="0.3">
      <c r="P803989" s="83"/>
    </row>
    <row r="803990" spans="16:16" x14ac:dyDescent="0.3">
      <c r="P803990" s="83"/>
    </row>
    <row r="803991" spans="16:16" x14ac:dyDescent="0.3">
      <c r="P803991" s="83"/>
    </row>
    <row r="803992" spans="16:16" x14ac:dyDescent="0.3">
      <c r="P803992" s="83"/>
    </row>
    <row r="803993" spans="16:16" x14ac:dyDescent="0.3">
      <c r="P803993" s="83"/>
    </row>
    <row r="803994" spans="16:16" x14ac:dyDescent="0.3">
      <c r="P803994" s="83"/>
    </row>
    <row r="803995" spans="16:16" x14ac:dyDescent="0.3">
      <c r="P803995" s="83"/>
    </row>
    <row r="803996" spans="16:16" x14ac:dyDescent="0.3">
      <c r="P803996" s="83"/>
    </row>
    <row r="803997" spans="16:16" x14ac:dyDescent="0.3">
      <c r="P803997" s="83"/>
    </row>
    <row r="803998" spans="16:16" x14ac:dyDescent="0.3">
      <c r="P803998" s="83"/>
    </row>
    <row r="803999" spans="16:16" x14ac:dyDescent="0.3">
      <c r="P803999" s="83"/>
    </row>
    <row r="804000" spans="16:16" x14ac:dyDescent="0.3">
      <c r="P804000" s="83"/>
    </row>
    <row r="804001" spans="16:16" x14ac:dyDescent="0.3">
      <c r="P804001" s="83"/>
    </row>
    <row r="804002" spans="16:16" x14ac:dyDescent="0.3">
      <c r="P804002" s="83"/>
    </row>
    <row r="804003" spans="16:16" x14ac:dyDescent="0.3">
      <c r="P804003" s="83"/>
    </row>
    <row r="804004" spans="16:16" x14ac:dyDescent="0.3">
      <c r="P804004" s="83"/>
    </row>
    <row r="804005" spans="16:16" x14ac:dyDescent="0.3">
      <c r="P804005" s="83"/>
    </row>
    <row r="804006" spans="16:16" x14ac:dyDescent="0.3">
      <c r="P804006" s="83"/>
    </row>
    <row r="804007" spans="16:16" x14ac:dyDescent="0.3">
      <c r="P804007" s="83"/>
    </row>
    <row r="804008" spans="16:16" x14ac:dyDescent="0.3">
      <c r="P804008" s="83"/>
    </row>
    <row r="804009" spans="16:16" x14ac:dyDescent="0.3">
      <c r="P804009" s="83"/>
    </row>
    <row r="804010" spans="16:16" x14ac:dyDescent="0.3">
      <c r="P804010" s="83"/>
    </row>
    <row r="804011" spans="16:16" x14ac:dyDescent="0.3">
      <c r="P804011" s="83"/>
    </row>
    <row r="804012" spans="16:16" x14ac:dyDescent="0.3">
      <c r="P804012" s="83"/>
    </row>
    <row r="804013" spans="16:16" x14ac:dyDescent="0.3">
      <c r="P804013" s="83"/>
    </row>
    <row r="804014" spans="16:16" x14ac:dyDescent="0.3">
      <c r="P804014" s="83"/>
    </row>
    <row r="804015" spans="16:16" x14ac:dyDescent="0.3">
      <c r="P804015" s="83"/>
    </row>
    <row r="804016" spans="16:16" x14ac:dyDescent="0.3">
      <c r="P804016" s="83"/>
    </row>
    <row r="804017" spans="16:16" x14ac:dyDescent="0.3">
      <c r="P804017" s="83"/>
    </row>
    <row r="804018" spans="16:16" x14ac:dyDescent="0.3">
      <c r="P804018" s="83"/>
    </row>
    <row r="804019" spans="16:16" x14ac:dyDescent="0.3">
      <c r="P804019" s="83"/>
    </row>
    <row r="804020" spans="16:16" x14ac:dyDescent="0.3">
      <c r="P804020" s="83"/>
    </row>
    <row r="804021" spans="16:16" x14ac:dyDescent="0.3">
      <c r="P804021" s="83"/>
    </row>
    <row r="804022" spans="16:16" x14ac:dyDescent="0.3">
      <c r="P804022" s="83"/>
    </row>
    <row r="804023" spans="16:16" x14ac:dyDescent="0.3">
      <c r="P804023" s="83"/>
    </row>
    <row r="804024" spans="16:16" x14ac:dyDescent="0.3">
      <c r="P804024" s="83"/>
    </row>
    <row r="804025" spans="16:16" x14ac:dyDescent="0.3">
      <c r="P804025" s="83"/>
    </row>
    <row r="804026" spans="16:16" x14ac:dyDescent="0.3">
      <c r="P804026" s="83"/>
    </row>
    <row r="804027" spans="16:16" x14ac:dyDescent="0.3">
      <c r="P804027" s="83"/>
    </row>
    <row r="804028" spans="16:16" x14ac:dyDescent="0.3">
      <c r="P804028" s="83"/>
    </row>
    <row r="804029" spans="16:16" x14ac:dyDescent="0.3">
      <c r="P804029" s="83"/>
    </row>
    <row r="804030" spans="16:16" x14ac:dyDescent="0.3">
      <c r="P804030" s="83"/>
    </row>
    <row r="804031" spans="16:16" x14ac:dyDescent="0.3">
      <c r="P804031" s="83"/>
    </row>
    <row r="804032" spans="16:16" x14ac:dyDescent="0.3">
      <c r="P804032" s="83"/>
    </row>
    <row r="804033" spans="16:16" x14ac:dyDescent="0.3">
      <c r="P804033" s="83"/>
    </row>
    <row r="804034" spans="16:16" x14ac:dyDescent="0.3">
      <c r="P804034" s="83"/>
    </row>
    <row r="804035" spans="16:16" x14ac:dyDescent="0.3">
      <c r="P804035" s="83"/>
    </row>
    <row r="804036" spans="16:16" x14ac:dyDescent="0.3">
      <c r="P804036" s="83"/>
    </row>
    <row r="804037" spans="16:16" x14ac:dyDescent="0.3">
      <c r="P804037" s="83"/>
    </row>
    <row r="804038" spans="16:16" x14ac:dyDescent="0.3">
      <c r="P804038" s="83"/>
    </row>
    <row r="804039" spans="16:16" x14ac:dyDescent="0.3">
      <c r="P804039" s="83"/>
    </row>
    <row r="804040" spans="16:16" x14ac:dyDescent="0.3">
      <c r="P804040" s="83"/>
    </row>
    <row r="804041" spans="16:16" x14ac:dyDescent="0.3">
      <c r="P804041" s="83"/>
    </row>
    <row r="804042" spans="16:16" x14ac:dyDescent="0.3">
      <c r="P804042" s="83"/>
    </row>
    <row r="804043" spans="16:16" x14ac:dyDescent="0.3">
      <c r="P804043" s="83"/>
    </row>
    <row r="804044" spans="16:16" x14ac:dyDescent="0.3">
      <c r="P804044" s="83"/>
    </row>
    <row r="804045" spans="16:16" x14ac:dyDescent="0.3">
      <c r="P804045" s="83"/>
    </row>
    <row r="804046" spans="16:16" x14ac:dyDescent="0.3">
      <c r="P804046" s="83"/>
    </row>
    <row r="804047" spans="16:16" x14ac:dyDescent="0.3">
      <c r="P804047" s="83"/>
    </row>
    <row r="804048" spans="16:16" x14ac:dyDescent="0.3">
      <c r="P804048" s="83"/>
    </row>
    <row r="804049" spans="16:16" x14ac:dyDescent="0.3">
      <c r="P804049" s="83"/>
    </row>
    <row r="804050" spans="16:16" x14ac:dyDescent="0.3">
      <c r="P804050" s="83"/>
    </row>
    <row r="804051" spans="16:16" x14ac:dyDescent="0.3">
      <c r="P804051" s="83"/>
    </row>
    <row r="804052" spans="16:16" x14ac:dyDescent="0.3">
      <c r="P804052" s="83"/>
    </row>
    <row r="804053" spans="16:16" x14ac:dyDescent="0.3">
      <c r="P804053" s="83"/>
    </row>
    <row r="804054" spans="16:16" x14ac:dyDescent="0.3">
      <c r="P804054" s="83"/>
    </row>
    <row r="804055" spans="16:16" x14ac:dyDescent="0.3">
      <c r="P804055" s="83"/>
    </row>
    <row r="804056" spans="16:16" x14ac:dyDescent="0.3">
      <c r="P804056" s="83"/>
    </row>
    <row r="804057" spans="16:16" x14ac:dyDescent="0.3">
      <c r="P804057" s="83"/>
    </row>
    <row r="804058" spans="16:16" x14ac:dyDescent="0.3">
      <c r="P804058" s="83"/>
    </row>
    <row r="804059" spans="16:16" x14ac:dyDescent="0.3">
      <c r="P804059" s="83"/>
    </row>
    <row r="804060" spans="16:16" x14ac:dyDescent="0.3">
      <c r="P804060" s="83"/>
    </row>
    <row r="804061" spans="16:16" x14ac:dyDescent="0.3">
      <c r="P804061" s="83"/>
    </row>
    <row r="804062" spans="16:16" x14ac:dyDescent="0.3">
      <c r="P804062" s="83"/>
    </row>
    <row r="804063" spans="16:16" x14ac:dyDescent="0.3">
      <c r="P804063" s="83"/>
    </row>
    <row r="804064" spans="16:16" x14ac:dyDescent="0.3">
      <c r="P804064" s="83"/>
    </row>
    <row r="804065" spans="16:16" x14ac:dyDescent="0.3">
      <c r="P804065" s="83"/>
    </row>
    <row r="804066" spans="16:16" x14ac:dyDescent="0.3">
      <c r="P804066" s="83"/>
    </row>
    <row r="804067" spans="16:16" x14ac:dyDescent="0.3">
      <c r="P804067" s="83"/>
    </row>
    <row r="804068" spans="16:16" x14ac:dyDescent="0.3">
      <c r="P804068" s="83"/>
    </row>
    <row r="804069" spans="16:16" x14ac:dyDescent="0.3">
      <c r="P804069" s="83"/>
    </row>
    <row r="804070" spans="16:16" x14ac:dyDescent="0.3">
      <c r="P804070" s="83"/>
    </row>
    <row r="804071" spans="16:16" x14ac:dyDescent="0.3">
      <c r="P804071" s="83"/>
    </row>
    <row r="804072" spans="16:16" x14ac:dyDescent="0.3">
      <c r="P804072" s="83"/>
    </row>
    <row r="804073" spans="16:16" x14ac:dyDescent="0.3">
      <c r="P804073" s="83"/>
    </row>
    <row r="804074" spans="16:16" x14ac:dyDescent="0.3">
      <c r="P804074" s="83"/>
    </row>
    <row r="804075" spans="16:16" x14ac:dyDescent="0.3">
      <c r="P804075" s="83"/>
    </row>
    <row r="804076" spans="16:16" x14ac:dyDescent="0.3">
      <c r="P804076" s="83"/>
    </row>
    <row r="804077" spans="16:16" x14ac:dyDescent="0.3">
      <c r="P804077" s="83"/>
    </row>
    <row r="804078" spans="16:16" x14ac:dyDescent="0.3">
      <c r="P804078" s="83"/>
    </row>
    <row r="804079" spans="16:16" x14ac:dyDescent="0.3">
      <c r="P804079" s="83"/>
    </row>
    <row r="804080" spans="16:16" x14ac:dyDescent="0.3">
      <c r="P804080" s="83"/>
    </row>
    <row r="804081" spans="16:16" x14ac:dyDescent="0.3">
      <c r="P804081" s="83"/>
    </row>
    <row r="804082" spans="16:16" x14ac:dyDescent="0.3">
      <c r="P804082" s="83"/>
    </row>
    <row r="804083" spans="16:16" x14ac:dyDescent="0.3">
      <c r="P804083" s="83"/>
    </row>
    <row r="804084" spans="16:16" x14ac:dyDescent="0.3">
      <c r="P804084" s="83"/>
    </row>
    <row r="804085" spans="16:16" x14ac:dyDescent="0.3">
      <c r="P804085" s="83"/>
    </row>
    <row r="804086" spans="16:16" x14ac:dyDescent="0.3">
      <c r="P804086" s="83"/>
    </row>
    <row r="804087" spans="16:16" x14ac:dyDescent="0.3">
      <c r="P804087" s="83"/>
    </row>
    <row r="804088" spans="16:16" x14ac:dyDescent="0.3">
      <c r="P804088" s="83"/>
    </row>
    <row r="804089" spans="16:16" x14ac:dyDescent="0.3">
      <c r="P804089" s="83"/>
    </row>
    <row r="804090" spans="16:16" x14ac:dyDescent="0.3">
      <c r="P804090" s="83"/>
    </row>
    <row r="804091" spans="16:16" x14ac:dyDescent="0.3">
      <c r="P804091" s="83"/>
    </row>
    <row r="804092" spans="16:16" x14ac:dyDescent="0.3">
      <c r="P804092" s="83"/>
    </row>
    <row r="804093" spans="16:16" x14ac:dyDescent="0.3">
      <c r="P804093" s="83"/>
    </row>
    <row r="804094" spans="16:16" x14ac:dyDescent="0.3">
      <c r="P804094" s="83"/>
    </row>
    <row r="804095" spans="16:16" x14ac:dyDescent="0.3">
      <c r="P804095" s="83"/>
    </row>
    <row r="804096" spans="16:16" x14ac:dyDescent="0.3">
      <c r="P804096" s="83"/>
    </row>
    <row r="804097" spans="16:16" x14ac:dyDescent="0.3">
      <c r="P804097" s="83"/>
    </row>
    <row r="804098" spans="16:16" x14ac:dyDescent="0.3">
      <c r="P804098" s="83"/>
    </row>
    <row r="804099" spans="16:16" x14ac:dyDescent="0.3">
      <c r="P804099" s="83"/>
    </row>
    <row r="804100" spans="16:16" x14ac:dyDescent="0.3">
      <c r="P804100" s="83"/>
    </row>
    <row r="804101" spans="16:16" x14ac:dyDescent="0.3">
      <c r="P804101" s="83"/>
    </row>
    <row r="804102" spans="16:16" x14ac:dyDescent="0.3">
      <c r="P804102" s="83"/>
    </row>
    <row r="804103" spans="16:16" x14ac:dyDescent="0.3">
      <c r="P804103" s="83"/>
    </row>
    <row r="804104" spans="16:16" x14ac:dyDescent="0.3">
      <c r="P804104" s="83"/>
    </row>
    <row r="804105" spans="16:16" x14ac:dyDescent="0.3">
      <c r="P804105" s="83"/>
    </row>
    <row r="804106" spans="16:16" x14ac:dyDescent="0.3">
      <c r="P804106" s="83"/>
    </row>
    <row r="804107" spans="16:16" x14ac:dyDescent="0.3">
      <c r="P804107" s="83"/>
    </row>
    <row r="804108" spans="16:16" x14ac:dyDescent="0.3">
      <c r="P804108" s="83"/>
    </row>
    <row r="804109" spans="16:16" x14ac:dyDescent="0.3">
      <c r="P804109" s="83"/>
    </row>
    <row r="804110" spans="16:16" x14ac:dyDescent="0.3">
      <c r="P804110" s="83"/>
    </row>
    <row r="804111" spans="16:16" x14ac:dyDescent="0.3">
      <c r="P804111" s="83"/>
    </row>
    <row r="804112" spans="16:16" x14ac:dyDescent="0.3">
      <c r="P804112" s="83"/>
    </row>
    <row r="804113" spans="16:16" x14ac:dyDescent="0.3">
      <c r="P804113" s="83"/>
    </row>
    <row r="804114" spans="16:16" x14ac:dyDescent="0.3">
      <c r="P804114" s="83"/>
    </row>
    <row r="804115" spans="16:16" x14ac:dyDescent="0.3">
      <c r="P804115" s="83"/>
    </row>
    <row r="804116" spans="16:16" x14ac:dyDescent="0.3">
      <c r="P804116" s="83"/>
    </row>
    <row r="804117" spans="16:16" x14ac:dyDescent="0.3">
      <c r="P804117" s="83"/>
    </row>
    <row r="804118" spans="16:16" x14ac:dyDescent="0.3">
      <c r="P804118" s="83"/>
    </row>
    <row r="804119" spans="16:16" x14ac:dyDescent="0.3">
      <c r="P804119" s="83"/>
    </row>
    <row r="804120" spans="16:16" x14ac:dyDescent="0.3">
      <c r="P804120" s="83"/>
    </row>
    <row r="804121" spans="16:16" x14ac:dyDescent="0.3">
      <c r="P804121" s="83"/>
    </row>
    <row r="804122" spans="16:16" x14ac:dyDescent="0.3">
      <c r="P804122" s="83"/>
    </row>
    <row r="804123" spans="16:16" x14ac:dyDescent="0.3">
      <c r="P804123" s="83"/>
    </row>
    <row r="804124" spans="16:16" x14ac:dyDescent="0.3">
      <c r="P804124" s="83"/>
    </row>
    <row r="804125" spans="16:16" x14ac:dyDescent="0.3">
      <c r="P804125" s="83"/>
    </row>
    <row r="804126" spans="16:16" x14ac:dyDescent="0.3">
      <c r="P804126" s="83"/>
    </row>
    <row r="804127" spans="16:16" x14ac:dyDescent="0.3">
      <c r="P804127" s="83"/>
    </row>
    <row r="804128" spans="16:16" x14ac:dyDescent="0.3">
      <c r="P804128" s="83"/>
    </row>
    <row r="804129" spans="16:16" x14ac:dyDescent="0.3">
      <c r="P804129" s="83"/>
    </row>
    <row r="804130" spans="16:16" x14ac:dyDescent="0.3">
      <c r="P804130" s="83"/>
    </row>
    <row r="804131" spans="16:16" x14ac:dyDescent="0.3">
      <c r="P804131" s="83"/>
    </row>
    <row r="804132" spans="16:16" x14ac:dyDescent="0.3">
      <c r="P804132" s="83"/>
    </row>
    <row r="804133" spans="16:16" x14ac:dyDescent="0.3">
      <c r="P804133" s="83"/>
    </row>
    <row r="804134" spans="16:16" x14ac:dyDescent="0.3">
      <c r="P804134" s="83"/>
    </row>
    <row r="804135" spans="16:16" x14ac:dyDescent="0.3">
      <c r="P804135" s="83"/>
    </row>
    <row r="804136" spans="16:16" x14ac:dyDescent="0.3">
      <c r="P804136" s="83"/>
    </row>
    <row r="804137" spans="16:16" x14ac:dyDescent="0.3">
      <c r="P804137" s="83"/>
    </row>
    <row r="804138" spans="16:16" x14ac:dyDescent="0.3">
      <c r="P804138" s="83"/>
    </row>
    <row r="804139" spans="16:16" x14ac:dyDescent="0.3">
      <c r="P804139" s="83"/>
    </row>
    <row r="804140" spans="16:16" x14ac:dyDescent="0.3">
      <c r="P804140" s="83"/>
    </row>
    <row r="804141" spans="16:16" x14ac:dyDescent="0.3">
      <c r="P804141" s="83"/>
    </row>
    <row r="804142" spans="16:16" x14ac:dyDescent="0.3">
      <c r="P804142" s="83"/>
    </row>
    <row r="804143" spans="16:16" x14ac:dyDescent="0.3">
      <c r="P804143" s="83"/>
    </row>
    <row r="804144" spans="16:16" x14ac:dyDescent="0.3">
      <c r="P804144" s="83"/>
    </row>
    <row r="804145" spans="16:16" x14ac:dyDescent="0.3">
      <c r="P804145" s="83"/>
    </row>
    <row r="804146" spans="16:16" x14ac:dyDescent="0.3">
      <c r="P804146" s="83"/>
    </row>
    <row r="804147" spans="16:16" x14ac:dyDescent="0.3">
      <c r="P804147" s="83"/>
    </row>
    <row r="804148" spans="16:16" x14ac:dyDescent="0.3">
      <c r="P804148" s="83"/>
    </row>
    <row r="804149" spans="16:16" x14ac:dyDescent="0.3">
      <c r="P804149" s="83"/>
    </row>
    <row r="804150" spans="16:16" x14ac:dyDescent="0.3">
      <c r="P804150" s="83"/>
    </row>
    <row r="804151" spans="16:16" x14ac:dyDescent="0.3">
      <c r="P804151" s="83"/>
    </row>
    <row r="804152" spans="16:16" x14ac:dyDescent="0.3">
      <c r="P804152" s="83"/>
    </row>
    <row r="804153" spans="16:16" x14ac:dyDescent="0.3">
      <c r="P804153" s="83"/>
    </row>
    <row r="804154" spans="16:16" x14ac:dyDescent="0.3">
      <c r="P804154" s="83"/>
    </row>
    <row r="804155" spans="16:16" x14ac:dyDescent="0.3">
      <c r="P804155" s="83"/>
    </row>
    <row r="804156" spans="16:16" x14ac:dyDescent="0.3">
      <c r="P804156" s="83"/>
    </row>
    <row r="804157" spans="16:16" x14ac:dyDescent="0.3">
      <c r="P804157" s="83"/>
    </row>
    <row r="804158" spans="16:16" x14ac:dyDescent="0.3">
      <c r="P804158" s="83"/>
    </row>
    <row r="804159" spans="16:16" x14ac:dyDescent="0.3">
      <c r="P804159" s="83"/>
    </row>
    <row r="804160" spans="16:16" x14ac:dyDescent="0.3">
      <c r="P804160" s="83"/>
    </row>
    <row r="804161" spans="16:16" x14ac:dyDescent="0.3">
      <c r="P804161" s="83"/>
    </row>
    <row r="804162" spans="16:16" x14ac:dyDescent="0.3">
      <c r="P804162" s="83"/>
    </row>
    <row r="804163" spans="16:16" x14ac:dyDescent="0.3">
      <c r="P804163" s="83"/>
    </row>
    <row r="804164" spans="16:16" x14ac:dyDescent="0.3">
      <c r="P804164" s="83"/>
    </row>
    <row r="804165" spans="16:16" x14ac:dyDescent="0.3">
      <c r="P804165" s="83"/>
    </row>
    <row r="804166" spans="16:16" x14ac:dyDescent="0.3">
      <c r="P804166" s="83"/>
    </row>
    <row r="804167" spans="16:16" x14ac:dyDescent="0.3">
      <c r="P804167" s="83"/>
    </row>
    <row r="804168" spans="16:16" x14ac:dyDescent="0.3">
      <c r="P804168" s="83"/>
    </row>
    <row r="804169" spans="16:16" x14ac:dyDescent="0.3">
      <c r="P804169" s="83"/>
    </row>
    <row r="804170" spans="16:16" x14ac:dyDescent="0.3">
      <c r="P804170" s="83"/>
    </row>
    <row r="804171" spans="16:16" x14ac:dyDescent="0.3">
      <c r="P804171" s="83"/>
    </row>
    <row r="804172" spans="16:16" x14ac:dyDescent="0.3">
      <c r="P804172" s="83"/>
    </row>
    <row r="804173" spans="16:16" x14ac:dyDescent="0.3">
      <c r="P804173" s="83"/>
    </row>
    <row r="804174" spans="16:16" x14ac:dyDescent="0.3">
      <c r="P804174" s="83"/>
    </row>
    <row r="804175" spans="16:16" x14ac:dyDescent="0.3">
      <c r="P804175" s="83"/>
    </row>
    <row r="804176" spans="16:16" x14ac:dyDescent="0.3">
      <c r="P804176" s="83"/>
    </row>
    <row r="804177" spans="16:16" x14ac:dyDescent="0.3">
      <c r="P804177" s="83"/>
    </row>
    <row r="804178" spans="16:16" x14ac:dyDescent="0.3">
      <c r="P804178" s="83"/>
    </row>
    <row r="804179" spans="16:16" x14ac:dyDescent="0.3">
      <c r="P804179" s="83"/>
    </row>
    <row r="804180" spans="16:16" x14ac:dyDescent="0.3">
      <c r="P804180" s="83"/>
    </row>
    <row r="804181" spans="16:16" x14ac:dyDescent="0.3">
      <c r="P804181" s="83"/>
    </row>
    <row r="804182" spans="16:16" x14ac:dyDescent="0.3">
      <c r="P804182" s="83"/>
    </row>
    <row r="804183" spans="16:16" x14ac:dyDescent="0.3">
      <c r="P804183" s="83"/>
    </row>
    <row r="804184" spans="16:16" x14ac:dyDescent="0.3">
      <c r="P804184" s="83"/>
    </row>
    <row r="804185" spans="16:16" x14ac:dyDescent="0.3">
      <c r="P804185" s="83"/>
    </row>
    <row r="804186" spans="16:16" x14ac:dyDescent="0.3">
      <c r="P804186" s="83"/>
    </row>
    <row r="804187" spans="16:16" x14ac:dyDescent="0.3">
      <c r="P804187" s="83"/>
    </row>
    <row r="804188" spans="16:16" x14ac:dyDescent="0.3">
      <c r="P804188" s="83"/>
    </row>
    <row r="804189" spans="16:16" x14ac:dyDescent="0.3">
      <c r="P804189" s="83"/>
    </row>
    <row r="804190" spans="16:16" x14ac:dyDescent="0.3">
      <c r="P804190" s="83"/>
    </row>
    <row r="804191" spans="16:16" x14ac:dyDescent="0.3">
      <c r="P804191" s="83"/>
    </row>
    <row r="804192" spans="16:16" x14ac:dyDescent="0.3">
      <c r="P804192" s="83"/>
    </row>
    <row r="804193" spans="16:16" x14ac:dyDescent="0.3">
      <c r="P804193" s="83"/>
    </row>
    <row r="804194" spans="16:16" x14ac:dyDescent="0.3">
      <c r="P804194" s="83"/>
    </row>
    <row r="804195" spans="16:16" x14ac:dyDescent="0.3">
      <c r="P804195" s="83"/>
    </row>
    <row r="804196" spans="16:16" x14ac:dyDescent="0.3">
      <c r="P804196" s="83"/>
    </row>
    <row r="804197" spans="16:16" x14ac:dyDescent="0.3">
      <c r="P804197" s="83"/>
    </row>
    <row r="804198" spans="16:16" x14ac:dyDescent="0.3">
      <c r="P804198" s="83"/>
    </row>
    <row r="804199" spans="16:16" x14ac:dyDescent="0.3">
      <c r="P804199" s="83"/>
    </row>
    <row r="804200" spans="16:16" x14ac:dyDescent="0.3">
      <c r="P804200" s="83"/>
    </row>
    <row r="804201" spans="16:16" x14ac:dyDescent="0.3">
      <c r="P804201" s="83"/>
    </row>
    <row r="804202" spans="16:16" x14ac:dyDescent="0.3">
      <c r="P804202" s="83"/>
    </row>
    <row r="804203" spans="16:16" x14ac:dyDescent="0.3">
      <c r="P804203" s="83"/>
    </row>
    <row r="804204" spans="16:16" x14ac:dyDescent="0.3">
      <c r="P804204" s="83"/>
    </row>
    <row r="804205" spans="16:16" x14ac:dyDescent="0.3">
      <c r="P804205" s="83"/>
    </row>
    <row r="804206" spans="16:16" x14ac:dyDescent="0.3">
      <c r="P804206" s="83"/>
    </row>
    <row r="804207" spans="16:16" x14ac:dyDescent="0.3">
      <c r="P804207" s="83"/>
    </row>
    <row r="804208" spans="16:16" x14ac:dyDescent="0.3">
      <c r="P804208" s="83"/>
    </row>
    <row r="804209" spans="16:16" x14ac:dyDescent="0.3">
      <c r="P804209" s="83"/>
    </row>
    <row r="804210" spans="16:16" x14ac:dyDescent="0.3">
      <c r="P804210" s="83"/>
    </row>
    <row r="804211" spans="16:16" x14ac:dyDescent="0.3">
      <c r="P804211" s="83"/>
    </row>
    <row r="804212" spans="16:16" x14ac:dyDescent="0.3">
      <c r="P804212" s="83"/>
    </row>
    <row r="804213" spans="16:16" x14ac:dyDescent="0.3">
      <c r="P804213" s="83"/>
    </row>
    <row r="804214" spans="16:16" x14ac:dyDescent="0.3">
      <c r="P804214" s="83"/>
    </row>
    <row r="804215" spans="16:16" x14ac:dyDescent="0.3">
      <c r="P804215" s="83"/>
    </row>
    <row r="804216" spans="16:16" x14ac:dyDescent="0.3">
      <c r="P804216" s="83"/>
    </row>
    <row r="804217" spans="16:16" x14ac:dyDescent="0.3">
      <c r="P804217" s="83"/>
    </row>
    <row r="804218" spans="16:16" x14ac:dyDescent="0.3">
      <c r="P804218" s="83"/>
    </row>
    <row r="804219" spans="16:16" x14ac:dyDescent="0.3">
      <c r="P804219" s="83"/>
    </row>
    <row r="804220" spans="16:16" x14ac:dyDescent="0.3">
      <c r="P804220" s="83"/>
    </row>
    <row r="804221" spans="16:16" x14ac:dyDescent="0.3">
      <c r="P804221" s="83"/>
    </row>
    <row r="804222" spans="16:16" x14ac:dyDescent="0.3">
      <c r="P804222" s="83"/>
    </row>
    <row r="804223" spans="16:16" x14ac:dyDescent="0.3">
      <c r="P804223" s="83"/>
    </row>
    <row r="804224" spans="16:16" x14ac:dyDescent="0.3">
      <c r="P804224" s="83"/>
    </row>
    <row r="804225" spans="16:16" x14ac:dyDescent="0.3">
      <c r="P804225" s="83"/>
    </row>
    <row r="804226" spans="16:16" x14ac:dyDescent="0.3">
      <c r="P804226" s="83"/>
    </row>
    <row r="804227" spans="16:16" x14ac:dyDescent="0.3">
      <c r="P804227" s="83"/>
    </row>
    <row r="804228" spans="16:16" x14ac:dyDescent="0.3">
      <c r="P804228" s="83"/>
    </row>
    <row r="804229" spans="16:16" x14ac:dyDescent="0.3">
      <c r="P804229" s="83"/>
    </row>
    <row r="804230" spans="16:16" x14ac:dyDescent="0.3">
      <c r="P804230" s="83"/>
    </row>
    <row r="804231" spans="16:16" x14ac:dyDescent="0.3">
      <c r="P804231" s="83"/>
    </row>
    <row r="804232" spans="16:16" x14ac:dyDescent="0.3">
      <c r="P804232" s="83"/>
    </row>
    <row r="804233" spans="16:16" x14ac:dyDescent="0.3">
      <c r="P804233" s="83"/>
    </row>
    <row r="804234" spans="16:16" x14ac:dyDescent="0.3">
      <c r="P804234" s="83"/>
    </row>
    <row r="804235" spans="16:16" x14ac:dyDescent="0.3">
      <c r="P804235" s="83"/>
    </row>
    <row r="804236" spans="16:16" x14ac:dyDescent="0.3">
      <c r="P804236" s="83"/>
    </row>
    <row r="804237" spans="16:16" x14ac:dyDescent="0.3">
      <c r="P804237" s="83"/>
    </row>
    <row r="804238" spans="16:16" x14ac:dyDescent="0.3">
      <c r="P804238" s="83"/>
    </row>
    <row r="804239" spans="16:16" x14ac:dyDescent="0.3">
      <c r="P804239" s="83"/>
    </row>
    <row r="804240" spans="16:16" x14ac:dyDescent="0.3">
      <c r="P804240" s="83"/>
    </row>
    <row r="804241" spans="16:16" x14ac:dyDescent="0.3">
      <c r="P804241" s="83"/>
    </row>
    <row r="804242" spans="16:16" x14ac:dyDescent="0.3">
      <c r="P804242" s="83"/>
    </row>
    <row r="804243" spans="16:16" x14ac:dyDescent="0.3">
      <c r="P804243" s="83"/>
    </row>
    <row r="804244" spans="16:16" x14ac:dyDescent="0.3">
      <c r="P804244" s="83"/>
    </row>
    <row r="804245" spans="16:16" x14ac:dyDescent="0.3">
      <c r="P804245" s="83"/>
    </row>
    <row r="804246" spans="16:16" x14ac:dyDescent="0.3">
      <c r="P804246" s="83"/>
    </row>
    <row r="804247" spans="16:16" x14ac:dyDescent="0.3">
      <c r="P804247" s="83"/>
    </row>
    <row r="804248" spans="16:16" x14ac:dyDescent="0.3">
      <c r="P804248" s="83"/>
    </row>
    <row r="804249" spans="16:16" x14ac:dyDescent="0.3">
      <c r="P804249" s="83"/>
    </row>
    <row r="804250" spans="16:16" x14ac:dyDescent="0.3">
      <c r="P804250" s="83"/>
    </row>
    <row r="804251" spans="16:16" x14ac:dyDescent="0.3">
      <c r="P804251" s="83"/>
    </row>
    <row r="804252" spans="16:16" x14ac:dyDescent="0.3">
      <c r="P804252" s="83"/>
    </row>
    <row r="804253" spans="16:16" x14ac:dyDescent="0.3">
      <c r="P804253" s="83"/>
    </row>
    <row r="804254" spans="16:16" x14ac:dyDescent="0.3">
      <c r="P804254" s="83"/>
    </row>
    <row r="804255" spans="16:16" x14ac:dyDescent="0.3">
      <c r="P804255" s="83"/>
    </row>
    <row r="804256" spans="16:16" x14ac:dyDescent="0.3">
      <c r="P804256" s="83"/>
    </row>
    <row r="804257" spans="16:16" x14ac:dyDescent="0.3">
      <c r="P804257" s="83"/>
    </row>
    <row r="804258" spans="16:16" x14ac:dyDescent="0.3">
      <c r="P804258" s="83"/>
    </row>
    <row r="804259" spans="16:16" x14ac:dyDescent="0.3">
      <c r="P804259" s="83"/>
    </row>
    <row r="804260" spans="16:16" x14ac:dyDescent="0.3">
      <c r="P804260" s="83"/>
    </row>
    <row r="804261" spans="16:16" x14ac:dyDescent="0.3">
      <c r="P804261" s="83"/>
    </row>
    <row r="804262" spans="16:16" x14ac:dyDescent="0.3">
      <c r="P804262" s="83"/>
    </row>
    <row r="804263" spans="16:16" x14ac:dyDescent="0.3">
      <c r="P804263" s="83"/>
    </row>
    <row r="804264" spans="16:16" x14ac:dyDescent="0.3">
      <c r="P804264" s="83"/>
    </row>
    <row r="804265" spans="16:16" x14ac:dyDescent="0.3">
      <c r="P804265" s="83"/>
    </row>
    <row r="804266" spans="16:16" x14ac:dyDescent="0.3">
      <c r="P804266" s="83"/>
    </row>
    <row r="804267" spans="16:16" x14ac:dyDescent="0.3">
      <c r="P804267" s="83"/>
    </row>
    <row r="804268" spans="16:16" x14ac:dyDescent="0.3">
      <c r="P804268" s="83"/>
    </row>
    <row r="804269" spans="16:16" x14ac:dyDescent="0.3">
      <c r="P804269" s="83"/>
    </row>
    <row r="804270" spans="16:16" x14ac:dyDescent="0.3">
      <c r="P804270" s="83"/>
    </row>
    <row r="804271" spans="16:16" x14ac:dyDescent="0.3">
      <c r="P804271" s="83"/>
    </row>
    <row r="804272" spans="16:16" x14ac:dyDescent="0.3">
      <c r="P804272" s="83"/>
    </row>
    <row r="804273" spans="16:16" x14ac:dyDescent="0.3">
      <c r="P804273" s="83"/>
    </row>
    <row r="804274" spans="16:16" x14ac:dyDescent="0.3">
      <c r="P804274" s="83"/>
    </row>
    <row r="804275" spans="16:16" x14ac:dyDescent="0.3">
      <c r="P804275" s="83"/>
    </row>
    <row r="804276" spans="16:16" x14ac:dyDescent="0.3">
      <c r="P804276" s="83"/>
    </row>
    <row r="804277" spans="16:16" x14ac:dyDescent="0.3">
      <c r="P804277" s="83"/>
    </row>
    <row r="804278" spans="16:16" x14ac:dyDescent="0.3">
      <c r="P804278" s="83"/>
    </row>
    <row r="804279" spans="16:16" x14ac:dyDescent="0.3">
      <c r="P804279" s="83"/>
    </row>
    <row r="804280" spans="16:16" x14ac:dyDescent="0.3">
      <c r="P804280" s="83"/>
    </row>
    <row r="804281" spans="16:16" x14ac:dyDescent="0.3">
      <c r="P804281" s="83"/>
    </row>
    <row r="804282" spans="16:16" x14ac:dyDescent="0.3">
      <c r="P804282" s="83"/>
    </row>
    <row r="804283" spans="16:16" x14ac:dyDescent="0.3">
      <c r="P804283" s="83"/>
    </row>
    <row r="804284" spans="16:16" x14ac:dyDescent="0.3">
      <c r="P804284" s="83"/>
    </row>
    <row r="804285" spans="16:16" x14ac:dyDescent="0.3">
      <c r="P804285" s="83"/>
    </row>
    <row r="804286" spans="16:16" x14ac:dyDescent="0.3">
      <c r="P804286" s="83"/>
    </row>
    <row r="804287" spans="16:16" x14ac:dyDescent="0.3">
      <c r="P804287" s="83"/>
    </row>
    <row r="804288" spans="16:16" x14ac:dyDescent="0.3">
      <c r="P804288" s="83"/>
    </row>
    <row r="804289" spans="16:16" x14ac:dyDescent="0.3">
      <c r="P804289" s="83"/>
    </row>
    <row r="804290" spans="16:16" x14ac:dyDescent="0.3">
      <c r="P804290" s="83"/>
    </row>
    <row r="804291" spans="16:16" x14ac:dyDescent="0.3">
      <c r="P804291" s="83"/>
    </row>
    <row r="804292" spans="16:16" x14ac:dyDescent="0.3">
      <c r="P804292" s="83"/>
    </row>
    <row r="804293" spans="16:16" x14ac:dyDescent="0.3">
      <c r="P804293" s="83"/>
    </row>
    <row r="804294" spans="16:16" x14ac:dyDescent="0.3">
      <c r="P804294" s="83"/>
    </row>
    <row r="804295" spans="16:16" x14ac:dyDescent="0.3">
      <c r="P804295" s="83"/>
    </row>
    <row r="804296" spans="16:16" x14ac:dyDescent="0.3">
      <c r="P804296" s="83"/>
    </row>
    <row r="804297" spans="16:16" x14ac:dyDescent="0.3">
      <c r="P804297" s="83"/>
    </row>
    <row r="804298" spans="16:16" x14ac:dyDescent="0.3">
      <c r="P804298" s="83"/>
    </row>
    <row r="804299" spans="16:16" x14ac:dyDescent="0.3">
      <c r="P804299" s="83"/>
    </row>
    <row r="804300" spans="16:16" x14ac:dyDescent="0.3">
      <c r="P804300" s="83"/>
    </row>
    <row r="804301" spans="16:16" x14ac:dyDescent="0.3">
      <c r="P804301" s="83"/>
    </row>
    <row r="804302" spans="16:16" x14ac:dyDescent="0.3">
      <c r="P804302" s="83"/>
    </row>
    <row r="804303" spans="16:16" x14ac:dyDescent="0.3">
      <c r="P804303" s="83"/>
    </row>
    <row r="804304" spans="16:16" x14ac:dyDescent="0.3">
      <c r="P804304" s="83"/>
    </row>
    <row r="804305" spans="16:16" x14ac:dyDescent="0.3">
      <c r="P804305" s="83"/>
    </row>
    <row r="804306" spans="16:16" x14ac:dyDescent="0.3">
      <c r="P804306" s="83"/>
    </row>
    <row r="804307" spans="16:16" x14ac:dyDescent="0.3">
      <c r="P804307" s="83"/>
    </row>
    <row r="804308" spans="16:16" x14ac:dyDescent="0.3">
      <c r="P804308" s="83"/>
    </row>
    <row r="804309" spans="16:16" x14ac:dyDescent="0.3">
      <c r="P804309" s="83"/>
    </row>
    <row r="804310" spans="16:16" x14ac:dyDescent="0.3">
      <c r="P804310" s="83"/>
    </row>
    <row r="804311" spans="16:16" x14ac:dyDescent="0.3">
      <c r="P804311" s="83"/>
    </row>
    <row r="804312" spans="16:16" x14ac:dyDescent="0.3">
      <c r="P804312" s="83"/>
    </row>
    <row r="804313" spans="16:16" x14ac:dyDescent="0.3">
      <c r="P804313" s="83"/>
    </row>
    <row r="804314" spans="16:16" x14ac:dyDescent="0.3">
      <c r="P804314" s="83"/>
    </row>
    <row r="804315" spans="16:16" x14ac:dyDescent="0.3">
      <c r="P804315" s="83"/>
    </row>
    <row r="804316" spans="16:16" x14ac:dyDescent="0.3">
      <c r="P804316" s="83"/>
    </row>
    <row r="804317" spans="16:16" x14ac:dyDescent="0.3">
      <c r="P804317" s="83"/>
    </row>
    <row r="804318" spans="16:16" x14ac:dyDescent="0.3">
      <c r="P804318" s="83"/>
    </row>
    <row r="804319" spans="16:16" x14ac:dyDescent="0.3">
      <c r="P804319" s="83"/>
    </row>
    <row r="804320" spans="16:16" x14ac:dyDescent="0.3">
      <c r="P804320" s="83"/>
    </row>
    <row r="804321" spans="16:16" x14ac:dyDescent="0.3">
      <c r="P804321" s="83"/>
    </row>
    <row r="804322" spans="16:16" x14ac:dyDescent="0.3">
      <c r="P804322" s="83"/>
    </row>
    <row r="804323" spans="16:16" x14ac:dyDescent="0.3">
      <c r="P804323" s="83"/>
    </row>
    <row r="804324" spans="16:16" x14ac:dyDescent="0.3">
      <c r="P804324" s="83"/>
    </row>
    <row r="804325" spans="16:16" x14ac:dyDescent="0.3">
      <c r="P804325" s="83"/>
    </row>
    <row r="804326" spans="16:16" x14ac:dyDescent="0.3">
      <c r="P804326" s="83"/>
    </row>
    <row r="804327" spans="16:16" x14ac:dyDescent="0.3">
      <c r="P804327" s="83"/>
    </row>
    <row r="804328" spans="16:16" x14ac:dyDescent="0.3">
      <c r="P804328" s="83"/>
    </row>
    <row r="804329" spans="16:16" x14ac:dyDescent="0.3">
      <c r="P804329" s="83"/>
    </row>
    <row r="804330" spans="16:16" x14ac:dyDescent="0.3">
      <c r="P804330" s="83"/>
    </row>
    <row r="804331" spans="16:16" x14ac:dyDescent="0.3">
      <c r="P804331" s="83"/>
    </row>
    <row r="804332" spans="16:16" x14ac:dyDescent="0.3">
      <c r="P804332" s="83"/>
    </row>
    <row r="804333" spans="16:16" x14ac:dyDescent="0.3">
      <c r="P804333" s="83"/>
    </row>
    <row r="804334" spans="16:16" x14ac:dyDescent="0.3">
      <c r="P804334" s="83"/>
    </row>
    <row r="804335" spans="16:16" x14ac:dyDescent="0.3">
      <c r="P804335" s="83"/>
    </row>
    <row r="804336" spans="16:16" x14ac:dyDescent="0.3">
      <c r="P804336" s="83"/>
    </row>
    <row r="804337" spans="16:16" x14ac:dyDescent="0.3">
      <c r="P804337" s="83"/>
    </row>
    <row r="804338" spans="16:16" x14ac:dyDescent="0.3">
      <c r="P804338" s="83"/>
    </row>
    <row r="804339" spans="16:16" x14ac:dyDescent="0.3">
      <c r="P804339" s="83"/>
    </row>
    <row r="804340" spans="16:16" x14ac:dyDescent="0.3">
      <c r="P804340" s="83"/>
    </row>
    <row r="804341" spans="16:16" x14ac:dyDescent="0.3">
      <c r="P804341" s="83"/>
    </row>
    <row r="804342" spans="16:16" x14ac:dyDescent="0.3">
      <c r="P804342" s="83"/>
    </row>
    <row r="804343" spans="16:16" x14ac:dyDescent="0.3">
      <c r="P804343" s="83"/>
    </row>
    <row r="804344" spans="16:16" x14ac:dyDescent="0.3">
      <c r="P804344" s="83"/>
    </row>
    <row r="804345" spans="16:16" x14ac:dyDescent="0.3">
      <c r="P804345" s="83"/>
    </row>
    <row r="804346" spans="16:16" x14ac:dyDescent="0.3">
      <c r="P804346" s="83"/>
    </row>
    <row r="804347" spans="16:16" x14ac:dyDescent="0.3">
      <c r="P804347" s="83"/>
    </row>
    <row r="804348" spans="16:16" x14ac:dyDescent="0.3">
      <c r="P804348" s="83"/>
    </row>
    <row r="804349" spans="16:16" x14ac:dyDescent="0.3">
      <c r="P804349" s="83"/>
    </row>
    <row r="804350" spans="16:16" x14ac:dyDescent="0.3">
      <c r="P804350" s="83"/>
    </row>
    <row r="804351" spans="16:16" x14ac:dyDescent="0.3">
      <c r="P804351" s="83"/>
    </row>
    <row r="804352" spans="16:16" x14ac:dyDescent="0.3">
      <c r="P804352" s="83"/>
    </row>
    <row r="804353" spans="16:16" x14ac:dyDescent="0.3">
      <c r="P804353" s="83"/>
    </row>
    <row r="804354" spans="16:16" x14ac:dyDescent="0.3">
      <c r="P804354" s="83"/>
    </row>
    <row r="804355" spans="16:16" x14ac:dyDescent="0.3">
      <c r="P804355" s="83"/>
    </row>
    <row r="804356" spans="16:16" x14ac:dyDescent="0.3">
      <c r="P804356" s="83"/>
    </row>
    <row r="804357" spans="16:16" x14ac:dyDescent="0.3">
      <c r="P804357" s="83"/>
    </row>
    <row r="804358" spans="16:16" x14ac:dyDescent="0.3">
      <c r="P804358" s="83"/>
    </row>
    <row r="804359" spans="16:16" x14ac:dyDescent="0.3">
      <c r="P804359" s="83"/>
    </row>
    <row r="804360" spans="16:16" x14ac:dyDescent="0.3">
      <c r="P804360" s="83"/>
    </row>
    <row r="804361" spans="16:16" x14ac:dyDescent="0.3">
      <c r="P804361" s="83"/>
    </row>
    <row r="804362" spans="16:16" x14ac:dyDescent="0.3">
      <c r="P804362" s="83"/>
    </row>
    <row r="804363" spans="16:16" x14ac:dyDescent="0.3">
      <c r="P804363" s="83"/>
    </row>
    <row r="804364" spans="16:16" x14ac:dyDescent="0.3">
      <c r="P804364" s="83"/>
    </row>
    <row r="804365" spans="16:16" x14ac:dyDescent="0.3">
      <c r="P804365" s="83"/>
    </row>
    <row r="804366" spans="16:16" x14ac:dyDescent="0.3">
      <c r="P804366" s="83"/>
    </row>
    <row r="804367" spans="16:16" x14ac:dyDescent="0.3">
      <c r="P804367" s="83"/>
    </row>
    <row r="804368" spans="16:16" x14ac:dyDescent="0.3">
      <c r="P804368" s="83"/>
    </row>
    <row r="804369" spans="16:16" x14ac:dyDescent="0.3">
      <c r="P804369" s="83"/>
    </row>
    <row r="804370" spans="16:16" x14ac:dyDescent="0.3">
      <c r="P804370" s="83"/>
    </row>
    <row r="804371" spans="16:16" x14ac:dyDescent="0.3">
      <c r="P804371" s="83"/>
    </row>
    <row r="804372" spans="16:16" x14ac:dyDescent="0.3">
      <c r="P804372" s="83"/>
    </row>
    <row r="804373" spans="16:16" x14ac:dyDescent="0.3">
      <c r="P804373" s="83"/>
    </row>
    <row r="804374" spans="16:16" x14ac:dyDescent="0.3">
      <c r="P804374" s="83"/>
    </row>
    <row r="804375" spans="16:16" x14ac:dyDescent="0.3">
      <c r="P804375" s="83"/>
    </row>
    <row r="804376" spans="16:16" x14ac:dyDescent="0.3">
      <c r="P804376" s="83"/>
    </row>
    <row r="804377" spans="16:16" x14ac:dyDescent="0.3">
      <c r="P804377" s="83"/>
    </row>
    <row r="804378" spans="16:16" x14ac:dyDescent="0.3">
      <c r="P804378" s="83"/>
    </row>
    <row r="804379" spans="16:16" x14ac:dyDescent="0.3">
      <c r="P804379" s="83"/>
    </row>
    <row r="804380" spans="16:16" x14ac:dyDescent="0.3">
      <c r="P804380" s="83"/>
    </row>
    <row r="804381" spans="16:16" x14ac:dyDescent="0.3">
      <c r="P804381" s="83"/>
    </row>
    <row r="804382" spans="16:16" x14ac:dyDescent="0.3">
      <c r="P804382" s="83"/>
    </row>
    <row r="804383" spans="16:16" x14ac:dyDescent="0.3">
      <c r="P804383" s="83"/>
    </row>
    <row r="804384" spans="16:16" x14ac:dyDescent="0.3">
      <c r="P804384" s="83"/>
    </row>
    <row r="804385" spans="16:16" x14ac:dyDescent="0.3">
      <c r="P804385" s="83"/>
    </row>
    <row r="804386" spans="16:16" x14ac:dyDescent="0.3">
      <c r="P804386" s="83"/>
    </row>
    <row r="804387" spans="16:16" x14ac:dyDescent="0.3">
      <c r="P804387" s="83"/>
    </row>
    <row r="804388" spans="16:16" x14ac:dyDescent="0.3">
      <c r="P804388" s="83"/>
    </row>
    <row r="804389" spans="16:16" x14ac:dyDescent="0.3">
      <c r="P804389" s="83"/>
    </row>
    <row r="804390" spans="16:16" x14ac:dyDescent="0.3">
      <c r="P804390" s="83"/>
    </row>
    <row r="804391" spans="16:16" x14ac:dyDescent="0.3">
      <c r="P804391" s="83"/>
    </row>
    <row r="804392" spans="16:16" x14ac:dyDescent="0.3">
      <c r="P804392" s="83"/>
    </row>
    <row r="804393" spans="16:16" x14ac:dyDescent="0.3">
      <c r="P804393" s="83"/>
    </row>
    <row r="804394" spans="16:16" x14ac:dyDescent="0.3">
      <c r="P804394" s="83"/>
    </row>
    <row r="804395" spans="16:16" x14ac:dyDescent="0.3">
      <c r="P804395" s="83"/>
    </row>
    <row r="804396" spans="16:16" x14ac:dyDescent="0.3">
      <c r="P804396" s="83"/>
    </row>
    <row r="804397" spans="16:16" x14ac:dyDescent="0.3">
      <c r="P804397" s="83"/>
    </row>
    <row r="804398" spans="16:16" x14ac:dyDescent="0.3">
      <c r="P804398" s="83"/>
    </row>
    <row r="804399" spans="16:16" x14ac:dyDescent="0.3">
      <c r="P804399" s="83"/>
    </row>
    <row r="804400" spans="16:16" x14ac:dyDescent="0.3">
      <c r="P804400" s="83"/>
    </row>
    <row r="804401" spans="16:16" x14ac:dyDescent="0.3">
      <c r="P804401" s="83"/>
    </row>
    <row r="804402" spans="16:16" x14ac:dyDescent="0.3">
      <c r="P804402" s="83"/>
    </row>
    <row r="804403" spans="16:16" x14ac:dyDescent="0.3">
      <c r="P804403" s="83"/>
    </row>
    <row r="804404" spans="16:16" x14ac:dyDescent="0.3">
      <c r="P804404" s="83"/>
    </row>
    <row r="804405" spans="16:16" x14ac:dyDescent="0.3">
      <c r="P804405" s="83"/>
    </row>
    <row r="804406" spans="16:16" x14ac:dyDescent="0.3">
      <c r="P804406" s="83"/>
    </row>
    <row r="804407" spans="16:16" x14ac:dyDescent="0.3">
      <c r="P804407" s="83"/>
    </row>
    <row r="804408" spans="16:16" x14ac:dyDescent="0.3">
      <c r="P804408" s="83"/>
    </row>
    <row r="804409" spans="16:16" x14ac:dyDescent="0.3">
      <c r="P804409" s="83"/>
    </row>
    <row r="804410" spans="16:16" x14ac:dyDescent="0.3">
      <c r="P804410" s="83"/>
    </row>
    <row r="804411" spans="16:16" x14ac:dyDescent="0.3">
      <c r="P804411" s="83"/>
    </row>
    <row r="804412" spans="16:16" x14ac:dyDescent="0.3">
      <c r="P804412" s="83"/>
    </row>
    <row r="804413" spans="16:16" x14ac:dyDescent="0.3">
      <c r="P804413" s="83"/>
    </row>
    <row r="804414" spans="16:16" x14ac:dyDescent="0.3">
      <c r="P804414" s="83"/>
    </row>
    <row r="804415" spans="16:16" x14ac:dyDescent="0.3">
      <c r="P804415" s="83"/>
    </row>
    <row r="804416" spans="16:16" x14ac:dyDescent="0.3">
      <c r="P804416" s="83"/>
    </row>
    <row r="804417" spans="16:16" x14ac:dyDescent="0.3">
      <c r="P804417" s="83"/>
    </row>
    <row r="804418" spans="16:16" x14ac:dyDescent="0.3">
      <c r="P804418" s="83"/>
    </row>
    <row r="804419" spans="16:16" x14ac:dyDescent="0.3">
      <c r="P804419" s="83"/>
    </row>
    <row r="804420" spans="16:16" x14ac:dyDescent="0.3">
      <c r="P804420" s="83"/>
    </row>
    <row r="804421" spans="16:16" x14ac:dyDescent="0.3">
      <c r="P804421" s="83"/>
    </row>
    <row r="804422" spans="16:16" x14ac:dyDescent="0.3">
      <c r="P804422" s="83"/>
    </row>
    <row r="804423" spans="16:16" x14ac:dyDescent="0.3">
      <c r="P804423" s="83"/>
    </row>
    <row r="804424" spans="16:16" x14ac:dyDescent="0.3">
      <c r="P804424" s="83"/>
    </row>
    <row r="804425" spans="16:16" x14ac:dyDescent="0.3">
      <c r="P804425" s="83"/>
    </row>
    <row r="804426" spans="16:16" x14ac:dyDescent="0.3">
      <c r="P804426" s="83"/>
    </row>
    <row r="804427" spans="16:16" x14ac:dyDescent="0.3">
      <c r="P804427" s="83"/>
    </row>
    <row r="804428" spans="16:16" x14ac:dyDescent="0.3">
      <c r="P804428" s="83"/>
    </row>
    <row r="804429" spans="16:16" x14ac:dyDescent="0.3">
      <c r="P804429" s="83"/>
    </row>
    <row r="804430" spans="16:16" x14ac:dyDescent="0.3">
      <c r="P804430" s="83"/>
    </row>
    <row r="804431" spans="16:16" x14ac:dyDescent="0.3">
      <c r="P804431" s="83"/>
    </row>
    <row r="804432" spans="16:16" x14ac:dyDescent="0.3">
      <c r="P804432" s="83"/>
    </row>
    <row r="804433" spans="16:16" x14ac:dyDescent="0.3">
      <c r="P804433" s="83"/>
    </row>
    <row r="804434" spans="16:16" x14ac:dyDescent="0.3">
      <c r="P804434" s="83"/>
    </row>
    <row r="804435" spans="16:16" x14ac:dyDescent="0.3">
      <c r="P804435" s="83"/>
    </row>
    <row r="804436" spans="16:16" x14ac:dyDescent="0.3">
      <c r="P804436" s="83"/>
    </row>
    <row r="804437" spans="16:16" x14ac:dyDescent="0.3">
      <c r="P804437" s="83"/>
    </row>
    <row r="804438" spans="16:16" x14ac:dyDescent="0.3">
      <c r="P804438" s="83"/>
    </row>
    <row r="804439" spans="16:16" x14ac:dyDescent="0.3">
      <c r="P804439" s="83"/>
    </row>
    <row r="804440" spans="16:16" x14ac:dyDescent="0.3">
      <c r="P804440" s="83"/>
    </row>
    <row r="804441" spans="16:16" x14ac:dyDescent="0.3">
      <c r="P804441" s="83"/>
    </row>
    <row r="804442" spans="16:16" x14ac:dyDescent="0.3">
      <c r="P804442" s="83"/>
    </row>
    <row r="804443" spans="16:16" x14ac:dyDescent="0.3">
      <c r="P804443" s="83"/>
    </row>
    <row r="804444" spans="16:16" x14ac:dyDescent="0.3">
      <c r="P804444" s="83"/>
    </row>
    <row r="804445" spans="16:16" x14ac:dyDescent="0.3">
      <c r="P804445" s="83"/>
    </row>
    <row r="804446" spans="16:16" x14ac:dyDescent="0.3">
      <c r="P804446" s="83"/>
    </row>
    <row r="804447" spans="16:16" x14ac:dyDescent="0.3">
      <c r="P804447" s="83"/>
    </row>
    <row r="804448" spans="16:16" x14ac:dyDescent="0.3">
      <c r="P804448" s="83"/>
    </row>
    <row r="804449" spans="16:16" x14ac:dyDescent="0.3">
      <c r="P804449" s="83"/>
    </row>
    <row r="804450" spans="16:16" x14ac:dyDescent="0.3">
      <c r="P804450" s="83"/>
    </row>
    <row r="804451" spans="16:16" x14ac:dyDescent="0.3">
      <c r="P804451" s="83"/>
    </row>
    <row r="804452" spans="16:16" x14ac:dyDescent="0.3">
      <c r="P804452" s="83"/>
    </row>
    <row r="804453" spans="16:16" x14ac:dyDescent="0.3">
      <c r="P804453" s="83"/>
    </row>
    <row r="804454" spans="16:16" x14ac:dyDescent="0.3">
      <c r="P804454" s="83"/>
    </row>
    <row r="804455" spans="16:16" x14ac:dyDescent="0.3">
      <c r="P804455" s="83"/>
    </row>
    <row r="804456" spans="16:16" x14ac:dyDescent="0.3">
      <c r="P804456" s="83"/>
    </row>
    <row r="804457" spans="16:16" x14ac:dyDescent="0.3">
      <c r="P804457" s="83"/>
    </row>
    <row r="804458" spans="16:16" x14ac:dyDescent="0.3">
      <c r="P804458" s="83"/>
    </row>
    <row r="804459" spans="16:16" x14ac:dyDescent="0.3">
      <c r="P804459" s="83"/>
    </row>
    <row r="804460" spans="16:16" x14ac:dyDescent="0.3">
      <c r="P804460" s="83"/>
    </row>
    <row r="804461" spans="16:16" x14ac:dyDescent="0.3">
      <c r="P804461" s="83"/>
    </row>
    <row r="804462" spans="16:16" x14ac:dyDescent="0.3">
      <c r="P804462" s="83"/>
    </row>
    <row r="804463" spans="16:16" x14ac:dyDescent="0.3">
      <c r="P804463" s="83"/>
    </row>
    <row r="804464" spans="16:16" x14ac:dyDescent="0.3">
      <c r="P804464" s="83"/>
    </row>
    <row r="804465" spans="16:16" x14ac:dyDescent="0.3">
      <c r="P804465" s="83"/>
    </row>
    <row r="804466" spans="16:16" x14ac:dyDescent="0.3">
      <c r="P804466" s="83"/>
    </row>
    <row r="804467" spans="16:16" x14ac:dyDescent="0.3">
      <c r="P804467" s="83"/>
    </row>
    <row r="804468" spans="16:16" x14ac:dyDescent="0.3">
      <c r="P804468" s="83"/>
    </row>
    <row r="804469" spans="16:16" x14ac:dyDescent="0.3">
      <c r="P804469" s="83"/>
    </row>
    <row r="804470" spans="16:16" x14ac:dyDescent="0.3">
      <c r="P804470" s="83"/>
    </row>
    <row r="804471" spans="16:16" x14ac:dyDescent="0.3">
      <c r="P804471" s="83"/>
    </row>
    <row r="804472" spans="16:16" x14ac:dyDescent="0.3">
      <c r="P804472" s="83"/>
    </row>
    <row r="804473" spans="16:16" x14ac:dyDescent="0.3">
      <c r="P804473" s="83"/>
    </row>
    <row r="804474" spans="16:16" x14ac:dyDescent="0.3">
      <c r="P804474" s="83"/>
    </row>
    <row r="804475" spans="16:16" x14ac:dyDescent="0.3">
      <c r="P804475" s="83"/>
    </row>
    <row r="804476" spans="16:16" x14ac:dyDescent="0.3">
      <c r="P804476" s="83"/>
    </row>
    <row r="804477" spans="16:16" x14ac:dyDescent="0.3">
      <c r="P804477" s="83"/>
    </row>
    <row r="804478" spans="16:16" x14ac:dyDescent="0.3">
      <c r="P804478" s="83"/>
    </row>
    <row r="804479" spans="16:16" x14ac:dyDescent="0.3">
      <c r="P804479" s="83"/>
    </row>
    <row r="804480" spans="16:16" x14ac:dyDescent="0.3">
      <c r="P804480" s="83"/>
    </row>
    <row r="804481" spans="16:16" x14ac:dyDescent="0.3">
      <c r="P804481" s="83"/>
    </row>
    <row r="804482" spans="16:16" x14ac:dyDescent="0.3">
      <c r="P804482" s="83"/>
    </row>
    <row r="804483" spans="16:16" x14ac:dyDescent="0.3">
      <c r="P804483" s="83"/>
    </row>
    <row r="804484" spans="16:16" x14ac:dyDescent="0.3">
      <c r="P804484" s="83"/>
    </row>
    <row r="804485" spans="16:16" x14ac:dyDescent="0.3">
      <c r="P804485" s="83"/>
    </row>
    <row r="804486" spans="16:16" x14ac:dyDescent="0.3">
      <c r="P804486" s="83"/>
    </row>
    <row r="804487" spans="16:16" x14ac:dyDescent="0.3">
      <c r="P804487" s="83"/>
    </row>
    <row r="804488" spans="16:16" x14ac:dyDescent="0.3">
      <c r="P804488" s="83"/>
    </row>
    <row r="804489" spans="16:16" x14ac:dyDescent="0.3">
      <c r="P804489" s="83"/>
    </row>
    <row r="804490" spans="16:16" x14ac:dyDescent="0.3">
      <c r="P804490" s="83"/>
    </row>
    <row r="804491" spans="16:16" x14ac:dyDescent="0.3">
      <c r="P804491" s="83"/>
    </row>
    <row r="804492" spans="16:16" x14ac:dyDescent="0.3">
      <c r="P804492" s="83"/>
    </row>
    <row r="804493" spans="16:16" x14ac:dyDescent="0.3">
      <c r="P804493" s="83"/>
    </row>
    <row r="804494" spans="16:16" x14ac:dyDescent="0.3">
      <c r="P804494" s="83"/>
    </row>
    <row r="804495" spans="16:16" x14ac:dyDescent="0.3">
      <c r="P804495" s="83"/>
    </row>
    <row r="804496" spans="16:16" x14ac:dyDescent="0.3">
      <c r="P804496" s="83"/>
    </row>
    <row r="804497" spans="16:16" x14ac:dyDescent="0.3">
      <c r="P804497" s="83"/>
    </row>
    <row r="804498" spans="16:16" x14ac:dyDescent="0.3">
      <c r="P804498" s="83"/>
    </row>
    <row r="804499" spans="16:16" x14ac:dyDescent="0.3">
      <c r="P804499" s="83"/>
    </row>
    <row r="804500" spans="16:16" x14ac:dyDescent="0.3">
      <c r="P804500" s="83"/>
    </row>
    <row r="804501" spans="16:16" x14ac:dyDescent="0.3">
      <c r="P804501" s="83"/>
    </row>
    <row r="804502" spans="16:16" x14ac:dyDescent="0.3">
      <c r="P804502" s="83"/>
    </row>
    <row r="804503" spans="16:16" x14ac:dyDescent="0.3">
      <c r="P804503" s="83"/>
    </row>
    <row r="804504" spans="16:16" x14ac:dyDescent="0.3">
      <c r="P804504" s="83"/>
    </row>
    <row r="804505" spans="16:16" x14ac:dyDescent="0.3">
      <c r="P804505" s="83"/>
    </row>
    <row r="804506" spans="16:16" x14ac:dyDescent="0.3">
      <c r="P804506" s="83"/>
    </row>
    <row r="804507" spans="16:16" x14ac:dyDescent="0.3">
      <c r="P804507" s="83"/>
    </row>
    <row r="804508" spans="16:16" x14ac:dyDescent="0.3">
      <c r="P804508" s="83"/>
    </row>
    <row r="804509" spans="16:16" x14ac:dyDescent="0.3">
      <c r="P804509" s="83"/>
    </row>
    <row r="804510" spans="16:16" x14ac:dyDescent="0.3">
      <c r="P804510" s="83"/>
    </row>
    <row r="804511" spans="16:16" x14ac:dyDescent="0.3">
      <c r="P804511" s="83"/>
    </row>
    <row r="804512" spans="16:16" x14ac:dyDescent="0.3">
      <c r="P804512" s="83"/>
    </row>
    <row r="804513" spans="16:16" x14ac:dyDescent="0.3">
      <c r="P804513" s="83"/>
    </row>
    <row r="804514" spans="16:16" x14ac:dyDescent="0.3">
      <c r="P804514" s="83"/>
    </row>
    <row r="804515" spans="16:16" x14ac:dyDescent="0.3">
      <c r="P804515" s="83"/>
    </row>
    <row r="804516" spans="16:16" x14ac:dyDescent="0.3">
      <c r="P804516" s="83"/>
    </row>
    <row r="804517" spans="16:16" x14ac:dyDescent="0.3">
      <c r="P804517" s="83"/>
    </row>
    <row r="804518" spans="16:16" x14ac:dyDescent="0.3">
      <c r="P804518" s="83"/>
    </row>
    <row r="804519" spans="16:16" x14ac:dyDescent="0.3">
      <c r="P804519" s="83"/>
    </row>
    <row r="804520" spans="16:16" x14ac:dyDescent="0.3">
      <c r="P804520" s="83"/>
    </row>
    <row r="804521" spans="16:16" x14ac:dyDescent="0.3">
      <c r="P804521" s="83"/>
    </row>
    <row r="804522" spans="16:16" x14ac:dyDescent="0.3">
      <c r="P804522" s="83"/>
    </row>
    <row r="804523" spans="16:16" x14ac:dyDescent="0.3">
      <c r="P804523" s="83"/>
    </row>
    <row r="804524" spans="16:16" x14ac:dyDescent="0.3">
      <c r="P804524" s="83"/>
    </row>
    <row r="804525" spans="16:16" x14ac:dyDescent="0.3">
      <c r="P804525" s="83"/>
    </row>
    <row r="804526" spans="16:16" x14ac:dyDescent="0.3">
      <c r="P804526" s="83"/>
    </row>
    <row r="804527" spans="16:16" x14ac:dyDescent="0.3">
      <c r="P804527" s="83"/>
    </row>
    <row r="804528" spans="16:16" x14ac:dyDescent="0.3">
      <c r="P804528" s="83"/>
    </row>
    <row r="804529" spans="16:16" x14ac:dyDescent="0.3">
      <c r="P804529" s="83"/>
    </row>
    <row r="804530" spans="16:16" x14ac:dyDescent="0.3">
      <c r="P804530" s="83"/>
    </row>
    <row r="804531" spans="16:16" x14ac:dyDescent="0.3">
      <c r="P804531" s="83"/>
    </row>
    <row r="804532" spans="16:16" x14ac:dyDescent="0.3">
      <c r="P804532" s="83"/>
    </row>
    <row r="804533" spans="16:16" x14ac:dyDescent="0.3">
      <c r="P804533" s="83"/>
    </row>
    <row r="804534" spans="16:16" x14ac:dyDescent="0.3">
      <c r="P804534" s="83"/>
    </row>
    <row r="804535" spans="16:16" x14ac:dyDescent="0.3">
      <c r="P804535" s="83"/>
    </row>
    <row r="804536" spans="16:16" x14ac:dyDescent="0.3">
      <c r="P804536" s="83"/>
    </row>
    <row r="804537" spans="16:16" x14ac:dyDescent="0.3">
      <c r="P804537" s="83"/>
    </row>
    <row r="804538" spans="16:16" x14ac:dyDescent="0.3">
      <c r="P804538" s="83"/>
    </row>
    <row r="804539" spans="16:16" x14ac:dyDescent="0.3">
      <c r="P804539" s="83"/>
    </row>
    <row r="804540" spans="16:16" x14ac:dyDescent="0.3">
      <c r="P804540" s="83"/>
    </row>
    <row r="804541" spans="16:16" x14ac:dyDescent="0.3">
      <c r="P804541" s="83"/>
    </row>
    <row r="804542" spans="16:16" x14ac:dyDescent="0.3">
      <c r="P804542" s="83"/>
    </row>
    <row r="804543" spans="16:16" x14ac:dyDescent="0.3">
      <c r="P804543" s="83"/>
    </row>
    <row r="804544" spans="16:16" x14ac:dyDescent="0.3">
      <c r="P804544" s="83"/>
    </row>
    <row r="804545" spans="16:16" x14ac:dyDescent="0.3">
      <c r="P804545" s="83"/>
    </row>
    <row r="804546" spans="16:16" x14ac:dyDescent="0.3">
      <c r="P804546" s="83"/>
    </row>
    <row r="804547" spans="16:16" x14ac:dyDescent="0.3">
      <c r="P804547" s="83"/>
    </row>
    <row r="804548" spans="16:16" x14ac:dyDescent="0.3">
      <c r="P804548" s="83"/>
    </row>
    <row r="804549" spans="16:16" x14ac:dyDescent="0.3">
      <c r="P804549" s="83"/>
    </row>
    <row r="804550" spans="16:16" x14ac:dyDescent="0.3">
      <c r="P804550" s="83"/>
    </row>
    <row r="804551" spans="16:16" x14ac:dyDescent="0.3">
      <c r="P804551" s="83"/>
    </row>
    <row r="804552" spans="16:16" x14ac:dyDescent="0.3">
      <c r="P804552" s="83"/>
    </row>
    <row r="804553" spans="16:16" x14ac:dyDescent="0.3">
      <c r="P804553" s="83"/>
    </row>
    <row r="804554" spans="16:16" x14ac:dyDescent="0.3">
      <c r="P804554" s="83"/>
    </row>
    <row r="804555" spans="16:16" x14ac:dyDescent="0.3">
      <c r="P804555" s="83"/>
    </row>
    <row r="804556" spans="16:16" x14ac:dyDescent="0.3">
      <c r="P804556" s="83"/>
    </row>
    <row r="804557" spans="16:16" x14ac:dyDescent="0.3">
      <c r="P804557" s="83"/>
    </row>
    <row r="804558" spans="16:16" x14ac:dyDescent="0.3">
      <c r="P804558" s="83"/>
    </row>
    <row r="804559" spans="16:16" x14ac:dyDescent="0.3">
      <c r="P804559" s="83"/>
    </row>
    <row r="804560" spans="16:16" x14ac:dyDescent="0.3">
      <c r="P804560" s="83"/>
    </row>
    <row r="804561" spans="16:16" x14ac:dyDescent="0.3">
      <c r="P804561" s="83"/>
    </row>
    <row r="804562" spans="16:16" x14ac:dyDescent="0.3">
      <c r="P804562" s="83"/>
    </row>
    <row r="804563" spans="16:16" x14ac:dyDescent="0.3">
      <c r="P804563" s="83"/>
    </row>
    <row r="804564" spans="16:16" x14ac:dyDescent="0.3">
      <c r="P804564" s="83"/>
    </row>
    <row r="804565" spans="16:16" x14ac:dyDescent="0.3">
      <c r="P804565" s="83"/>
    </row>
    <row r="804566" spans="16:16" x14ac:dyDescent="0.3">
      <c r="P804566" s="83"/>
    </row>
    <row r="804567" spans="16:16" x14ac:dyDescent="0.3">
      <c r="P804567" s="83"/>
    </row>
    <row r="804568" spans="16:16" x14ac:dyDescent="0.3">
      <c r="P804568" s="83"/>
    </row>
    <row r="804569" spans="16:16" x14ac:dyDescent="0.3">
      <c r="P804569" s="83"/>
    </row>
    <row r="804570" spans="16:16" x14ac:dyDescent="0.3">
      <c r="P804570" s="83"/>
    </row>
    <row r="804571" spans="16:16" x14ac:dyDescent="0.3">
      <c r="P804571" s="83"/>
    </row>
    <row r="804572" spans="16:16" x14ac:dyDescent="0.3">
      <c r="P804572" s="83"/>
    </row>
    <row r="804573" spans="16:16" x14ac:dyDescent="0.3">
      <c r="P804573" s="83"/>
    </row>
    <row r="804574" spans="16:16" x14ac:dyDescent="0.3">
      <c r="P804574" s="83"/>
    </row>
    <row r="804575" spans="16:16" x14ac:dyDescent="0.3">
      <c r="P804575" s="83"/>
    </row>
    <row r="804576" spans="16:16" x14ac:dyDescent="0.3">
      <c r="P804576" s="83"/>
    </row>
    <row r="804577" spans="16:16" x14ac:dyDescent="0.3">
      <c r="P804577" s="83"/>
    </row>
    <row r="804578" spans="16:16" x14ac:dyDescent="0.3">
      <c r="P804578" s="83"/>
    </row>
    <row r="804579" spans="16:16" x14ac:dyDescent="0.3">
      <c r="P804579" s="83"/>
    </row>
    <row r="804580" spans="16:16" x14ac:dyDescent="0.3">
      <c r="P804580" s="83"/>
    </row>
    <row r="804581" spans="16:16" x14ac:dyDescent="0.3">
      <c r="P804581" s="83"/>
    </row>
    <row r="804582" spans="16:16" x14ac:dyDescent="0.3">
      <c r="P804582" s="83"/>
    </row>
    <row r="804583" spans="16:16" x14ac:dyDescent="0.3">
      <c r="P804583" s="83"/>
    </row>
    <row r="804584" spans="16:16" x14ac:dyDescent="0.3">
      <c r="P804584" s="83"/>
    </row>
    <row r="804585" spans="16:16" x14ac:dyDescent="0.3">
      <c r="P804585" s="83"/>
    </row>
    <row r="804586" spans="16:16" x14ac:dyDescent="0.3">
      <c r="P804586" s="83"/>
    </row>
    <row r="804587" spans="16:16" x14ac:dyDescent="0.3">
      <c r="P804587" s="83"/>
    </row>
    <row r="804588" spans="16:16" x14ac:dyDescent="0.3">
      <c r="P804588" s="83"/>
    </row>
    <row r="804589" spans="16:16" x14ac:dyDescent="0.3">
      <c r="P804589" s="83"/>
    </row>
    <row r="804590" spans="16:16" x14ac:dyDescent="0.3">
      <c r="P804590" s="83"/>
    </row>
    <row r="804591" spans="16:16" x14ac:dyDescent="0.3">
      <c r="P804591" s="83"/>
    </row>
    <row r="804592" spans="16:16" x14ac:dyDescent="0.3">
      <c r="P804592" s="83"/>
    </row>
    <row r="804593" spans="16:16" x14ac:dyDescent="0.3">
      <c r="P804593" s="83"/>
    </row>
    <row r="804594" spans="16:16" x14ac:dyDescent="0.3">
      <c r="P804594" s="83"/>
    </row>
    <row r="804595" spans="16:16" x14ac:dyDescent="0.3">
      <c r="P804595" s="83"/>
    </row>
    <row r="804596" spans="16:16" x14ac:dyDescent="0.3">
      <c r="P804596" s="83"/>
    </row>
    <row r="804597" spans="16:16" x14ac:dyDescent="0.3">
      <c r="P804597" s="83"/>
    </row>
    <row r="804598" spans="16:16" x14ac:dyDescent="0.3">
      <c r="P804598" s="83"/>
    </row>
    <row r="804599" spans="16:16" x14ac:dyDescent="0.3">
      <c r="P804599" s="83"/>
    </row>
    <row r="804600" spans="16:16" x14ac:dyDescent="0.3">
      <c r="P804600" s="83"/>
    </row>
    <row r="804601" spans="16:16" x14ac:dyDescent="0.3">
      <c r="P804601" s="83"/>
    </row>
    <row r="804602" spans="16:16" x14ac:dyDescent="0.3">
      <c r="P804602" s="83"/>
    </row>
    <row r="804603" spans="16:16" x14ac:dyDescent="0.3">
      <c r="P804603" s="83"/>
    </row>
    <row r="804604" spans="16:16" x14ac:dyDescent="0.3">
      <c r="P804604" s="83"/>
    </row>
    <row r="804605" spans="16:16" x14ac:dyDescent="0.3">
      <c r="P804605" s="83"/>
    </row>
    <row r="804606" spans="16:16" x14ac:dyDescent="0.3">
      <c r="P804606" s="83"/>
    </row>
    <row r="804607" spans="16:16" x14ac:dyDescent="0.3">
      <c r="P804607" s="83"/>
    </row>
    <row r="804608" spans="16:16" x14ac:dyDescent="0.3">
      <c r="P804608" s="83"/>
    </row>
    <row r="804609" spans="16:16" x14ac:dyDescent="0.3">
      <c r="P804609" s="83"/>
    </row>
    <row r="804610" spans="16:16" x14ac:dyDescent="0.3">
      <c r="P804610" s="83"/>
    </row>
    <row r="804611" spans="16:16" x14ac:dyDescent="0.3">
      <c r="P804611" s="83"/>
    </row>
    <row r="804612" spans="16:16" x14ac:dyDescent="0.3">
      <c r="P804612" s="83"/>
    </row>
    <row r="804613" spans="16:16" x14ac:dyDescent="0.3">
      <c r="P804613" s="83"/>
    </row>
    <row r="804614" spans="16:16" x14ac:dyDescent="0.3">
      <c r="P804614" s="83"/>
    </row>
    <row r="804615" spans="16:16" x14ac:dyDescent="0.3">
      <c r="P804615" s="83"/>
    </row>
    <row r="804616" spans="16:16" x14ac:dyDescent="0.3">
      <c r="P804616" s="83"/>
    </row>
    <row r="804617" spans="16:16" x14ac:dyDescent="0.3">
      <c r="P804617" s="83"/>
    </row>
    <row r="804618" spans="16:16" x14ac:dyDescent="0.3">
      <c r="P804618" s="83"/>
    </row>
    <row r="804619" spans="16:16" x14ac:dyDescent="0.3">
      <c r="P804619" s="83"/>
    </row>
    <row r="804620" spans="16:16" x14ac:dyDescent="0.3">
      <c r="P804620" s="83"/>
    </row>
    <row r="804621" spans="16:16" x14ac:dyDescent="0.3">
      <c r="P804621" s="83"/>
    </row>
    <row r="804622" spans="16:16" x14ac:dyDescent="0.3">
      <c r="P804622" s="83"/>
    </row>
    <row r="804623" spans="16:16" x14ac:dyDescent="0.3">
      <c r="P804623" s="83"/>
    </row>
    <row r="804624" spans="16:16" x14ac:dyDescent="0.3">
      <c r="P804624" s="83"/>
    </row>
    <row r="804625" spans="16:16" x14ac:dyDescent="0.3">
      <c r="P804625" s="83"/>
    </row>
    <row r="804626" spans="16:16" x14ac:dyDescent="0.3">
      <c r="P804626" s="83"/>
    </row>
    <row r="804627" spans="16:16" x14ac:dyDescent="0.3">
      <c r="P804627" s="83"/>
    </row>
    <row r="804628" spans="16:16" x14ac:dyDescent="0.3">
      <c r="P804628" s="83"/>
    </row>
    <row r="804629" spans="16:16" x14ac:dyDescent="0.3">
      <c r="P804629" s="83"/>
    </row>
    <row r="804630" spans="16:16" x14ac:dyDescent="0.3">
      <c r="P804630" s="83"/>
    </row>
    <row r="804631" spans="16:16" x14ac:dyDescent="0.3">
      <c r="P804631" s="83"/>
    </row>
    <row r="804632" spans="16:16" x14ac:dyDescent="0.3">
      <c r="P804632" s="83"/>
    </row>
    <row r="804633" spans="16:16" x14ac:dyDescent="0.3">
      <c r="P804633" s="83"/>
    </row>
    <row r="804634" spans="16:16" x14ac:dyDescent="0.3">
      <c r="P804634" s="83"/>
    </row>
    <row r="804635" spans="16:16" x14ac:dyDescent="0.3">
      <c r="P804635" s="83"/>
    </row>
    <row r="804636" spans="16:16" x14ac:dyDescent="0.3">
      <c r="P804636" s="83"/>
    </row>
    <row r="804637" spans="16:16" x14ac:dyDescent="0.3">
      <c r="P804637" s="83"/>
    </row>
    <row r="804638" spans="16:16" x14ac:dyDescent="0.3">
      <c r="P804638" s="83"/>
    </row>
    <row r="804639" spans="16:16" x14ac:dyDescent="0.3">
      <c r="P804639" s="83"/>
    </row>
    <row r="804640" spans="16:16" x14ac:dyDescent="0.3">
      <c r="P804640" s="83"/>
    </row>
    <row r="804641" spans="16:16" x14ac:dyDescent="0.3">
      <c r="P804641" s="83"/>
    </row>
    <row r="804642" spans="16:16" x14ac:dyDescent="0.3">
      <c r="P804642" s="83"/>
    </row>
    <row r="804643" spans="16:16" x14ac:dyDescent="0.3">
      <c r="P804643" s="83"/>
    </row>
    <row r="804644" spans="16:16" x14ac:dyDescent="0.3">
      <c r="P804644" s="83"/>
    </row>
    <row r="804645" spans="16:16" x14ac:dyDescent="0.3">
      <c r="P804645" s="83"/>
    </row>
    <row r="804646" spans="16:16" x14ac:dyDescent="0.3">
      <c r="P804646" s="83"/>
    </row>
    <row r="804647" spans="16:16" x14ac:dyDescent="0.3">
      <c r="P804647" s="83"/>
    </row>
    <row r="804648" spans="16:16" x14ac:dyDescent="0.3">
      <c r="P804648" s="83"/>
    </row>
    <row r="804649" spans="16:16" x14ac:dyDescent="0.3">
      <c r="P804649" s="83"/>
    </row>
    <row r="804650" spans="16:16" x14ac:dyDescent="0.3">
      <c r="P804650" s="83"/>
    </row>
    <row r="804651" spans="16:16" x14ac:dyDescent="0.3">
      <c r="P804651" s="83"/>
    </row>
    <row r="804652" spans="16:16" x14ac:dyDescent="0.3">
      <c r="P804652" s="83"/>
    </row>
    <row r="804653" spans="16:16" x14ac:dyDescent="0.3">
      <c r="P804653" s="83"/>
    </row>
    <row r="804654" spans="16:16" x14ac:dyDescent="0.3">
      <c r="P804654" s="83"/>
    </row>
    <row r="804655" spans="16:16" x14ac:dyDescent="0.3">
      <c r="P804655" s="83"/>
    </row>
    <row r="804656" spans="16:16" x14ac:dyDescent="0.3">
      <c r="P804656" s="83"/>
    </row>
    <row r="804657" spans="16:16" x14ac:dyDescent="0.3">
      <c r="P804657" s="83"/>
    </row>
    <row r="804658" spans="16:16" x14ac:dyDescent="0.3">
      <c r="P804658" s="83"/>
    </row>
    <row r="804659" spans="16:16" x14ac:dyDescent="0.3">
      <c r="P804659" s="83"/>
    </row>
    <row r="804660" spans="16:16" x14ac:dyDescent="0.3">
      <c r="P804660" s="83"/>
    </row>
    <row r="804661" spans="16:16" x14ac:dyDescent="0.3">
      <c r="P804661" s="83"/>
    </row>
    <row r="804662" spans="16:16" x14ac:dyDescent="0.3">
      <c r="P804662" s="83"/>
    </row>
    <row r="804663" spans="16:16" x14ac:dyDescent="0.3">
      <c r="P804663" s="83"/>
    </row>
    <row r="804664" spans="16:16" x14ac:dyDescent="0.3">
      <c r="P804664" s="83"/>
    </row>
    <row r="804665" spans="16:16" x14ac:dyDescent="0.3">
      <c r="P804665" s="83"/>
    </row>
    <row r="804666" spans="16:16" x14ac:dyDescent="0.3">
      <c r="P804666" s="83"/>
    </row>
    <row r="804667" spans="16:16" x14ac:dyDescent="0.3">
      <c r="P804667" s="83"/>
    </row>
    <row r="804668" spans="16:16" x14ac:dyDescent="0.3">
      <c r="P804668" s="83"/>
    </row>
    <row r="804669" spans="16:16" x14ac:dyDescent="0.3">
      <c r="P804669" s="83"/>
    </row>
    <row r="804670" spans="16:16" x14ac:dyDescent="0.3">
      <c r="P804670" s="83"/>
    </row>
    <row r="804671" spans="16:16" x14ac:dyDescent="0.3">
      <c r="P804671" s="83"/>
    </row>
    <row r="804672" spans="16:16" x14ac:dyDescent="0.3">
      <c r="P804672" s="83"/>
    </row>
    <row r="804673" spans="16:16" x14ac:dyDescent="0.3">
      <c r="P804673" s="83"/>
    </row>
    <row r="804674" spans="16:16" x14ac:dyDescent="0.3">
      <c r="P804674" s="83"/>
    </row>
    <row r="804675" spans="16:16" x14ac:dyDescent="0.3">
      <c r="P804675" s="83"/>
    </row>
    <row r="804676" spans="16:16" x14ac:dyDescent="0.3">
      <c r="P804676" s="83"/>
    </row>
    <row r="804677" spans="16:16" x14ac:dyDescent="0.3">
      <c r="P804677" s="83"/>
    </row>
    <row r="804678" spans="16:16" x14ac:dyDescent="0.3">
      <c r="P804678" s="83"/>
    </row>
    <row r="804679" spans="16:16" x14ac:dyDescent="0.3">
      <c r="P804679" s="83"/>
    </row>
    <row r="804680" spans="16:16" x14ac:dyDescent="0.3">
      <c r="P804680" s="83"/>
    </row>
    <row r="804681" spans="16:16" x14ac:dyDescent="0.3">
      <c r="P804681" s="83"/>
    </row>
    <row r="804682" spans="16:16" x14ac:dyDescent="0.3">
      <c r="P804682" s="83"/>
    </row>
    <row r="804683" spans="16:16" x14ac:dyDescent="0.3">
      <c r="P804683" s="83"/>
    </row>
    <row r="804684" spans="16:16" x14ac:dyDescent="0.3">
      <c r="P804684" s="83"/>
    </row>
    <row r="804685" spans="16:16" x14ac:dyDescent="0.3">
      <c r="P804685" s="83"/>
    </row>
    <row r="804686" spans="16:16" x14ac:dyDescent="0.3">
      <c r="P804686" s="83"/>
    </row>
    <row r="804687" spans="16:16" x14ac:dyDescent="0.3">
      <c r="P804687" s="83"/>
    </row>
    <row r="804688" spans="16:16" x14ac:dyDescent="0.3">
      <c r="P804688" s="83"/>
    </row>
    <row r="804689" spans="16:16" x14ac:dyDescent="0.3">
      <c r="P804689" s="83"/>
    </row>
    <row r="804690" spans="16:16" x14ac:dyDescent="0.3">
      <c r="P804690" s="83"/>
    </row>
    <row r="804691" spans="16:16" x14ac:dyDescent="0.3">
      <c r="P804691" s="83"/>
    </row>
    <row r="804692" spans="16:16" x14ac:dyDescent="0.3">
      <c r="P804692" s="83"/>
    </row>
    <row r="804693" spans="16:16" x14ac:dyDescent="0.3">
      <c r="P804693" s="83"/>
    </row>
    <row r="804694" spans="16:16" x14ac:dyDescent="0.3">
      <c r="P804694" s="83"/>
    </row>
    <row r="804695" spans="16:16" x14ac:dyDescent="0.3">
      <c r="P804695" s="83"/>
    </row>
    <row r="804696" spans="16:16" x14ac:dyDescent="0.3">
      <c r="P804696" s="83"/>
    </row>
    <row r="804697" spans="16:16" x14ac:dyDescent="0.3">
      <c r="P804697" s="83"/>
    </row>
    <row r="804698" spans="16:16" x14ac:dyDescent="0.3">
      <c r="P804698" s="83"/>
    </row>
    <row r="804699" spans="16:16" x14ac:dyDescent="0.3">
      <c r="P804699" s="83"/>
    </row>
    <row r="804700" spans="16:16" x14ac:dyDescent="0.3">
      <c r="P804700" s="83"/>
    </row>
    <row r="804701" spans="16:16" x14ac:dyDescent="0.3">
      <c r="P804701" s="83"/>
    </row>
    <row r="804702" spans="16:16" x14ac:dyDescent="0.3">
      <c r="P804702" s="83"/>
    </row>
    <row r="804703" spans="16:16" x14ac:dyDescent="0.3">
      <c r="P804703" s="83"/>
    </row>
    <row r="804704" spans="16:16" x14ac:dyDescent="0.3">
      <c r="P804704" s="83"/>
    </row>
    <row r="804705" spans="16:16" x14ac:dyDescent="0.3">
      <c r="P804705" s="83"/>
    </row>
    <row r="804706" spans="16:16" x14ac:dyDescent="0.3">
      <c r="P804706" s="83"/>
    </row>
    <row r="804707" spans="16:16" x14ac:dyDescent="0.3">
      <c r="P804707" s="83"/>
    </row>
    <row r="804708" spans="16:16" x14ac:dyDescent="0.3">
      <c r="P804708" s="83"/>
    </row>
    <row r="804709" spans="16:16" x14ac:dyDescent="0.3">
      <c r="P804709" s="83"/>
    </row>
    <row r="804710" spans="16:16" x14ac:dyDescent="0.3">
      <c r="P804710" s="83"/>
    </row>
    <row r="804711" spans="16:16" x14ac:dyDescent="0.3">
      <c r="P804711" s="83"/>
    </row>
    <row r="804712" spans="16:16" x14ac:dyDescent="0.3">
      <c r="P804712" s="83"/>
    </row>
    <row r="804713" spans="16:16" x14ac:dyDescent="0.3">
      <c r="P804713" s="83"/>
    </row>
    <row r="804714" spans="16:16" x14ac:dyDescent="0.3">
      <c r="P804714" s="83"/>
    </row>
    <row r="804715" spans="16:16" x14ac:dyDescent="0.3">
      <c r="P804715" s="83"/>
    </row>
    <row r="804716" spans="16:16" x14ac:dyDescent="0.3">
      <c r="P804716" s="83"/>
    </row>
    <row r="804717" spans="16:16" x14ac:dyDescent="0.3">
      <c r="P804717" s="83"/>
    </row>
    <row r="804718" spans="16:16" x14ac:dyDescent="0.3">
      <c r="P804718" s="83"/>
    </row>
    <row r="804719" spans="16:16" x14ac:dyDescent="0.3">
      <c r="P804719" s="83"/>
    </row>
    <row r="804720" spans="16:16" x14ac:dyDescent="0.3">
      <c r="P804720" s="83"/>
    </row>
    <row r="804721" spans="16:16" x14ac:dyDescent="0.3">
      <c r="P804721" s="83"/>
    </row>
    <row r="804722" spans="16:16" x14ac:dyDescent="0.3">
      <c r="P804722" s="83"/>
    </row>
    <row r="804723" spans="16:16" x14ac:dyDescent="0.3">
      <c r="P804723" s="83"/>
    </row>
    <row r="804724" spans="16:16" x14ac:dyDescent="0.3">
      <c r="P804724" s="83"/>
    </row>
    <row r="804725" spans="16:16" x14ac:dyDescent="0.3">
      <c r="P804725" s="83"/>
    </row>
    <row r="804726" spans="16:16" x14ac:dyDescent="0.3">
      <c r="P804726" s="83"/>
    </row>
    <row r="804727" spans="16:16" x14ac:dyDescent="0.3">
      <c r="P804727" s="83"/>
    </row>
    <row r="804728" spans="16:16" x14ac:dyDescent="0.3">
      <c r="P804728" s="83"/>
    </row>
    <row r="804729" spans="16:16" x14ac:dyDescent="0.3">
      <c r="P804729" s="83"/>
    </row>
    <row r="804730" spans="16:16" x14ac:dyDescent="0.3">
      <c r="P804730" s="83"/>
    </row>
    <row r="804731" spans="16:16" x14ac:dyDescent="0.3">
      <c r="P804731" s="83"/>
    </row>
    <row r="804732" spans="16:16" x14ac:dyDescent="0.3">
      <c r="P804732" s="83"/>
    </row>
    <row r="804733" spans="16:16" x14ac:dyDescent="0.3">
      <c r="P804733" s="83"/>
    </row>
    <row r="804734" spans="16:16" x14ac:dyDescent="0.3">
      <c r="P804734" s="83"/>
    </row>
    <row r="804735" spans="16:16" x14ac:dyDescent="0.3">
      <c r="P804735" s="83"/>
    </row>
    <row r="804736" spans="16:16" x14ac:dyDescent="0.3">
      <c r="P804736" s="83"/>
    </row>
    <row r="804737" spans="16:16" x14ac:dyDescent="0.3">
      <c r="P804737" s="83"/>
    </row>
    <row r="804738" spans="16:16" x14ac:dyDescent="0.3">
      <c r="P804738" s="83"/>
    </row>
    <row r="804739" spans="16:16" x14ac:dyDescent="0.3">
      <c r="P804739" s="83"/>
    </row>
    <row r="804740" spans="16:16" x14ac:dyDescent="0.3">
      <c r="P804740" s="83"/>
    </row>
    <row r="804741" spans="16:16" x14ac:dyDescent="0.3">
      <c r="P804741" s="83"/>
    </row>
    <row r="804742" spans="16:16" x14ac:dyDescent="0.3">
      <c r="P804742" s="83"/>
    </row>
    <row r="804743" spans="16:16" x14ac:dyDescent="0.3">
      <c r="P804743" s="83"/>
    </row>
    <row r="804744" spans="16:16" x14ac:dyDescent="0.3">
      <c r="P804744" s="83"/>
    </row>
    <row r="804745" spans="16:16" x14ac:dyDescent="0.3">
      <c r="P804745" s="83"/>
    </row>
    <row r="804746" spans="16:16" x14ac:dyDescent="0.3">
      <c r="P804746" s="83"/>
    </row>
    <row r="804747" spans="16:16" x14ac:dyDescent="0.3">
      <c r="P804747" s="83"/>
    </row>
    <row r="804748" spans="16:16" x14ac:dyDescent="0.3">
      <c r="P804748" s="83"/>
    </row>
    <row r="804749" spans="16:16" x14ac:dyDescent="0.3">
      <c r="P804749" s="83"/>
    </row>
    <row r="804750" spans="16:16" x14ac:dyDescent="0.3">
      <c r="P804750" s="83"/>
    </row>
    <row r="804751" spans="16:16" x14ac:dyDescent="0.3">
      <c r="P804751" s="83"/>
    </row>
    <row r="804752" spans="16:16" x14ac:dyDescent="0.3">
      <c r="P804752" s="83"/>
    </row>
    <row r="804753" spans="16:16" x14ac:dyDescent="0.3">
      <c r="P804753" s="83"/>
    </row>
    <row r="804754" spans="16:16" x14ac:dyDescent="0.3">
      <c r="P804754" s="83"/>
    </row>
    <row r="804755" spans="16:16" x14ac:dyDescent="0.3">
      <c r="P804755" s="83"/>
    </row>
    <row r="804756" spans="16:16" x14ac:dyDescent="0.3">
      <c r="P804756" s="83"/>
    </row>
    <row r="804757" spans="16:16" x14ac:dyDescent="0.3">
      <c r="P804757" s="83"/>
    </row>
    <row r="804758" spans="16:16" x14ac:dyDescent="0.3">
      <c r="P804758" s="83"/>
    </row>
    <row r="804759" spans="16:16" x14ac:dyDescent="0.3">
      <c r="P804759" s="83"/>
    </row>
    <row r="804760" spans="16:16" x14ac:dyDescent="0.3">
      <c r="P804760" s="83"/>
    </row>
    <row r="804761" spans="16:16" x14ac:dyDescent="0.3">
      <c r="P804761" s="83"/>
    </row>
    <row r="804762" spans="16:16" x14ac:dyDescent="0.3">
      <c r="P804762" s="83"/>
    </row>
    <row r="804763" spans="16:16" x14ac:dyDescent="0.3">
      <c r="P804763" s="83"/>
    </row>
    <row r="804764" spans="16:16" x14ac:dyDescent="0.3">
      <c r="P804764" s="83"/>
    </row>
    <row r="804765" spans="16:16" x14ac:dyDescent="0.3">
      <c r="P804765" s="83"/>
    </row>
    <row r="804766" spans="16:16" x14ac:dyDescent="0.3">
      <c r="P804766" s="83"/>
    </row>
    <row r="804767" spans="16:16" x14ac:dyDescent="0.3">
      <c r="P804767" s="83"/>
    </row>
    <row r="804768" spans="16:16" x14ac:dyDescent="0.3">
      <c r="P804768" s="83"/>
    </row>
    <row r="804769" spans="16:16" x14ac:dyDescent="0.3">
      <c r="P804769" s="83"/>
    </row>
    <row r="804770" spans="16:16" x14ac:dyDescent="0.3">
      <c r="P804770" s="83"/>
    </row>
    <row r="804771" spans="16:16" x14ac:dyDescent="0.3">
      <c r="P804771" s="83"/>
    </row>
    <row r="804772" spans="16:16" x14ac:dyDescent="0.3">
      <c r="P804772" s="83"/>
    </row>
    <row r="804773" spans="16:16" x14ac:dyDescent="0.3">
      <c r="P804773" s="83"/>
    </row>
    <row r="804774" spans="16:16" x14ac:dyDescent="0.3">
      <c r="P804774" s="83"/>
    </row>
    <row r="804775" spans="16:16" x14ac:dyDescent="0.3">
      <c r="P804775" s="83"/>
    </row>
    <row r="804776" spans="16:16" x14ac:dyDescent="0.3">
      <c r="P804776" s="83"/>
    </row>
    <row r="804777" spans="16:16" x14ac:dyDescent="0.3">
      <c r="P804777" s="83"/>
    </row>
    <row r="804778" spans="16:16" x14ac:dyDescent="0.3">
      <c r="P804778" s="83"/>
    </row>
    <row r="804779" spans="16:16" x14ac:dyDescent="0.3">
      <c r="P804779" s="83"/>
    </row>
    <row r="804780" spans="16:16" x14ac:dyDescent="0.3">
      <c r="P804780" s="83"/>
    </row>
    <row r="804781" spans="16:16" x14ac:dyDescent="0.3">
      <c r="P804781" s="83"/>
    </row>
    <row r="804782" spans="16:16" x14ac:dyDescent="0.3">
      <c r="P804782" s="83"/>
    </row>
    <row r="804783" spans="16:16" x14ac:dyDescent="0.3">
      <c r="P804783" s="83"/>
    </row>
    <row r="804784" spans="16:16" x14ac:dyDescent="0.3">
      <c r="P804784" s="83"/>
    </row>
    <row r="804785" spans="16:16" x14ac:dyDescent="0.3">
      <c r="P804785" s="83"/>
    </row>
    <row r="804786" spans="16:16" x14ac:dyDescent="0.3">
      <c r="P804786" s="83"/>
    </row>
    <row r="804787" spans="16:16" x14ac:dyDescent="0.3">
      <c r="P804787" s="83"/>
    </row>
    <row r="804788" spans="16:16" x14ac:dyDescent="0.3">
      <c r="P804788" s="83"/>
    </row>
    <row r="804789" spans="16:16" x14ac:dyDescent="0.3">
      <c r="P804789" s="83"/>
    </row>
    <row r="804790" spans="16:16" x14ac:dyDescent="0.3">
      <c r="P804790" s="83"/>
    </row>
    <row r="804791" spans="16:16" x14ac:dyDescent="0.3">
      <c r="P804791" s="83"/>
    </row>
    <row r="804792" spans="16:16" x14ac:dyDescent="0.3">
      <c r="P804792" s="83"/>
    </row>
    <row r="804793" spans="16:16" x14ac:dyDescent="0.3">
      <c r="P804793" s="83"/>
    </row>
    <row r="804794" spans="16:16" x14ac:dyDescent="0.3">
      <c r="P804794" s="83"/>
    </row>
    <row r="804795" spans="16:16" x14ac:dyDescent="0.3">
      <c r="P804795" s="83"/>
    </row>
    <row r="804796" spans="16:16" x14ac:dyDescent="0.3">
      <c r="P804796" s="83"/>
    </row>
    <row r="804797" spans="16:16" x14ac:dyDescent="0.3">
      <c r="P804797" s="83"/>
    </row>
    <row r="804798" spans="16:16" x14ac:dyDescent="0.3">
      <c r="P804798" s="83"/>
    </row>
    <row r="804799" spans="16:16" x14ac:dyDescent="0.3">
      <c r="P804799" s="83"/>
    </row>
    <row r="804800" spans="16:16" x14ac:dyDescent="0.3">
      <c r="P804800" s="83"/>
    </row>
    <row r="804801" spans="16:16" x14ac:dyDescent="0.3">
      <c r="P804801" s="83"/>
    </row>
    <row r="804802" spans="16:16" x14ac:dyDescent="0.3">
      <c r="P804802" s="83"/>
    </row>
    <row r="804803" spans="16:16" x14ac:dyDescent="0.3">
      <c r="P804803" s="83"/>
    </row>
    <row r="804804" spans="16:16" x14ac:dyDescent="0.3">
      <c r="P804804" s="83"/>
    </row>
    <row r="804805" spans="16:16" x14ac:dyDescent="0.3">
      <c r="P804805" s="83"/>
    </row>
    <row r="804806" spans="16:16" x14ac:dyDescent="0.3">
      <c r="P804806" s="83"/>
    </row>
    <row r="804807" spans="16:16" x14ac:dyDescent="0.3">
      <c r="P804807" s="83"/>
    </row>
    <row r="804808" spans="16:16" x14ac:dyDescent="0.3">
      <c r="P804808" s="83"/>
    </row>
    <row r="804809" spans="16:16" x14ac:dyDescent="0.3">
      <c r="P804809" s="83"/>
    </row>
    <row r="804810" spans="16:16" x14ac:dyDescent="0.3">
      <c r="P804810" s="83"/>
    </row>
    <row r="804811" spans="16:16" x14ac:dyDescent="0.3">
      <c r="P804811" s="83"/>
    </row>
    <row r="804812" spans="16:16" x14ac:dyDescent="0.3">
      <c r="P804812" s="83"/>
    </row>
    <row r="804813" spans="16:16" x14ac:dyDescent="0.3">
      <c r="P804813" s="83"/>
    </row>
    <row r="804814" spans="16:16" x14ac:dyDescent="0.3">
      <c r="P804814" s="83"/>
    </row>
    <row r="804815" spans="16:16" x14ac:dyDescent="0.3">
      <c r="P804815" s="83"/>
    </row>
    <row r="804816" spans="16:16" x14ac:dyDescent="0.3">
      <c r="P804816" s="83"/>
    </row>
    <row r="804817" spans="16:16" x14ac:dyDescent="0.3">
      <c r="P804817" s="83"/>
    </row>
    <row r="804818" spans="16:16" x14ac:dyDescent="0.3">
      <c r="P804818" s="83"/>
    </row>
    <row r="804819" spans="16:16" x14ac:dyDescent="0.3">
      <c r="P804819" s="83"/>
    </row>
    <row r="804820" spans="16:16" x14ac:dyDescent="0.3">
      <c r="P804820" s="83"/>
    </row>
    <row r="804821" spans="16:16" x14ac:dyDescent="0.3">
      <c r="P804821" s="83"/>
    </row>
    <row r="804822" spans="16:16" x14ac:dyDescent="0.3">
      <c r="P804822" s="83"/>
    </row>
    <row r="804823" spans="16:16" x14ac:dyDescent="0.3">
      <c r="P804823" s="83"/>
    </row>
    <row r="804824" spans="16:16" x14ac:dyDescent="0.3">
      <c r="P804824" s="83"/>
    </row>
    <row r="804825" spans="16:16" x14ac:dyDescent="0.3">
      <c r="P804825" s="83"/>
    </row>
    <row r="804826" spans="16:16" x14ac:dyDescent="0.3">
      <c r="P804826" s="83"/>
    </row>
    <row r="804827" spans="16:16" x14ac:dyDescent="0.3">
      <c r="P804827" s="83"/>
    </row>
    <row r="804828" spans="16:16" x14ac:dyDescent="0.3">
      <c r="P804828" s="83"/>
    </row>
    <row r="804829" spans="16:16" x14ac:dyDescent="0.3">
      <c r="P804829" s="83"/>
    </row>
    <row r="804830" spans="16:16" x14ac:dyDescent="0.3">
      <c r="P804830" s="83"/>
    </row>
    <row r="804831" spans="16:16" x14ac:dyDescent="0.3">
      <c r="P804831" s="83"/>
    </row>
    <row r="804832" spans="16:16" x14ac:dyDescent="0.3">
      <c r="P804832" s="83"/>
    </row>
    <row r="804833" spans="16:16" x14ac:dyDescent="0.3">
      <c r="P804833" s="83"/>
    </row>
    <row r="804834" spans="16:16" x14ac:dyDescent="0.3">
      <c r="P804834" s="83"/>
    </row>
    <row r="804835" spans="16:16" x14ac:dyDescent="0.3">
      <c r="P804835" s="83"/>
    </row>
    <row r="804836" spans="16:16" x14ac:dyDescent="0.3">
      <c r="P804836" s="83"/>
    </row>
    <row r="804837" spans="16:16" x14ac:dyDescent="0.3">
      <c r="P804837" s="83"/>
    </row>
    <row r="804838" spans="16:16" x14ac:dyDescent="0.3">
      <c r="P804838" s="83"/>
    </row>
    <row r="804839" spans="16:16" x14ac:dyDescent="0.3">
      <c r="P804839" s="83"/>
    </row>
    <row r="804840" spans="16:16" x14ac:dyDescent="0.3">
      <c r="P804840" s="83"/>
    </row>
    <row r="804841" spans="16:16" x14ac:dyDescent="0.3">
      <c r="P804841" s="83"/>
    </row>
    <row r="804842" spans="16:16" x14ac:dyDescent="0.3">
      <c r="P804842" s="83"/>
    </row>
    <row r="804843" spans="16:16" x14ac:dyDescent="0.3">
      <c r="P804843" s="83"/>
    </row>
    <row r="804844" spans="16:16" x14ac:dyDescent="0.3">
      <c r="P804844" s="83"/>
    </row>
    <row r="804845" spans="16:16" x14ac:dyDescent="0.3">
      <c r="P804845" s="83"/>
    </row>
    <row r="804846" spans="16:16" x14ac:dyDescent="0.3">
      <c r="P804846" s="83"/>
    </row>
    <row r="804847" spans="16:16" x14ac:dyDescent="0.3">
      <c r="P804847" s="83"/>
    </row>
    <row r="804848" spans="16:16" x14ac:dyDescent="0.3">
      <c r="P804848" s="83"/>
    </row>
    <row r="804849" spans="16:16" x14ac:dyDescent="0.3">
      <c r="P804849" s="83"/>
    </row>
    <row r="804850" spans="16:16" x14ac:dyDescent="0.3">
      <c r="P804850" s="83"/>
    </row>
    <row r="804851" spans="16:16" x14ac:dyDescent="0.3">
      <c r="P804851" s="83"/>
    </row>
    <row r="804852" spans="16:16" x14ac:dyDescent="0.3">
      <c r="P804852" s="83"/>
    </row>
    <row r="804853" spans="16:16" x14ac:dyDescent="0.3">
      <c r="P804853" s="83"/>
    </row>
    <row r="804854" spans="16:16" x14ac:dyDescent="0.3">
      <c r="P804854" s="83"/>
    </row>
    <row r="804855" spans="16:16" x14ac:dyDescent="0.3">
      <c r="P804855" s="83"/>
    </row>
    <row r="804856" spans="16:16" x14ac:dyDescent="0.3">
      <c r="P804856" s="83"/>
    </row>
    <row r="804857" spans="16:16" x14ac:dyDescent="0.3">
      <c r="P804857" s="83"/>
    </row>
    <row r="804858" spans="16:16" x14ac:dyDescent="0.3">
      <c r="P804858" s="83"/>
    </row>
    <row r="804859" spans="16:16" x14ac:dyDescent="0.3">
      <c r="P804859" s="83"/>
    </row>
    <row r="804860" spans="16:16" x14ac:dyDescent="0.3">
      <c r="P804860" s="83"/>
    </row>
    <row r="804861" spans="16:16" x14ac:dyDescent="0.3">
      <c r="P804861" s="83"/>
    </row>
    <row r="804862" spans="16:16" x14ac:dyDescent="0.3">
      <c r="P804862" s="83"/>
    </row>
    <row r="804863" spans="16:16" x14ac:dyDescent="0.3">
      <c r="P804863" s="83"/>
    </row>
    <row r="804864" spans="16:16" x14ac:dyDescent="0.3">
      <c r="P804864" s="83"/>
    </row>
    <row r="804865" spans="16:16" x14ac:dyDescent="0.3">
      <c r="P804865" s="83"/>
    </row>
    <row r="804866" spans="16:16" x14ac:dyDescent="0.3">
      <c r="P804866" s="83"/>
    </row>
    <row r="804867" spans="16:16" x14ac:dyDescent="0.3">
      <c r="P804867" s="83"/>
    </row>
    <row r="804868" spans="16:16" x14ac:dyDescent="0.3">
      <c r="P804868" s="83"/>
    </row>
    <row r="804869" spans="16:16" x14ac:dyDescent="0.3">
      <c r="P804869" s="83"/>
    </row>
    <row r="804870" spans="16:16" x14ac:dyDescent="0.3">
      <c r="P804870" s="83"/>
    </row>
    <row r="804871" spans="16:16" x14ac:dyDescent="0.3">
      <c r="P804871" s="83"/>
    </row>
    <row r="804872" spans="16:16" x14ac:dyDescent="0.3">
      <c r="P804872" s="83"/>
    </row>
    <row r="804873" spans="16:16" x14ac:dyDescent="0.3">
      <c r="P804873" s="83"/>
    </row>
    <row r="804874" spans="16:16" x14ac:dyDescent="0.3">
      <c r="P804874" s="83"/>
    </row>
    <row r="804875" spans="16:16" x14ac:dyDescent="0.3">
      <c r="P804875" s="83"/>
    </row>
    <row r="804876" spans="16:16" x14ac:dyDescent="0.3">
      <c r="P804876" s="83"/>
    </row>
    <row r="804877" spans="16:16" x14ac:dyDescent="0.3">
      <c r="P804877" s="83"/>
    </row>
    <row r="804878" spans="16:16" x14ac:dyDescent="0.3">
      <c r="P804878" s="83"/>
    </row>
    <row r="804879" spans="16:16" x14ac:dyDescent="0.3">
      <c r="P804879" s="83"/>
    </row>
    <row r="804880" spans="16:16" x14ac:dyDescent="0.3">
      <c r="P804880" s="83"/>
    </row>
    <row r="804881" spans="16:16" x14ac:dyDescent="0.3">
      <c r="P804881" s="83"/>
    </row>
    <row r="804882" spans="16:16" x14ac:dyDescent="0.3">
      <c r="P804882" s="83"/>
    </row>
    <row r="804883" spans="16:16" x14ac:dyDescent="0.3">
      <c r="P804883" s="83"/>
    </row>
    <row r="804884" spans="16:16" x14ac:dyDescent="0.3">
      <c r="P804884" s="83"/>
    </row>
    <row r="804885" spans="16:16" x14ac:dyDescent="0.3">
      <c r="P804885" s="83"/>
    </row>
    <row r="804886" spans="16:16" x14ac:dyDescent="0.3">
      <c r="P804886" s="83"/>
    </row>
    <row r="804887" spans="16:16" x14ac:dyDescent="0.3">
      <c r="P804887" s="83"/>
    </row>
    <row r="804888" spans="16:16" x14ac:dyDescent="0.3">
      <c r="P804888" s="83"/>
    </row>
    <row r="804889" spans="16:16" x14ac:dyDescent="0.3">
      <c r="P804889" s="83"/>
    </row>
    <row r="804890" spans="16:16" x14ac:dyDescent="0.3">
      <c r="P804890" s="83"/>
    </row>
    <row r="804891" spans="16:16" x14ac:dyDescent="0.3">
      <c r="P804891" s="83"/>
    </row>
    <row r="804892" spans="16:16" x14ac:dyDescent="0.3">
      <c r="P804892" s="83"/>
    </row>
    <row r="804893" spans="16:16" x14ac:dyDescent="0.3">
      <c r="P804893" s="83"/>
    </row>
    <row r="804894" spans="16:16" x14ac:dyDescent="0.3">
      <c r="P804894" s="83"/>
    </row>
    <row r="804895" spans="16:16" x14ac:dyDescent="0.3">
      <c r="P804895" s="83"/>
    </row>
    <row r="804896" spans="16:16" x14ac:dyDescent="0.3">
      <c r="P804896" s="83"/>
    </row>
    <row r="804897" spans="16:16" x14ac:dyDescent="0.3">
      <c r="P804897" s="83"/>
    </row>
    <row r="804898" spans="16:16" x14ac:dyDescent="0.3">
      <c r="P804898" s="83"/>
    </row>
    <row r="804899" spans="16:16" x14ac:dyDescent="0.3">
      <c r="P804899" s="83"/>
    </row>
    <row r="804900" spans="16:16" x14ac:dyDescent="0.3">
      <c r="P804900" s="83"/>
    </row>
    <row r="804901" spans="16:16" x14ac:dyDescent="0.3">
      <c r="P804901" s="83"/>
    </row>
    <row r="804902" spans="16:16" x14ac:dyDescent="0.3">
      <c r="P804902" s="83"/>
    </row>
    <row r="804903" spans="16:16" x14ac:dyDescent="0.3">
      <c r="P804903" s="83"/>
    </row>
    <row r="804904" spans="16:16" x14ac:dyDescent="0.3">
      <c r="P804904" s="83"/>
    </row>
    <row r="804905" spans="16:16" x14ac:dyDescent="0.3">
      <c r="P804905" s="83"/>
    </row>
    <row r="804906" spans="16:16" x14ac:dyDescent="0.3">
      <c r="P804906" s="83"/>
    </row>
    <row r="804907" spans="16:16" x14ac:dyDescent="0.3">
      <c r="P804907" s="83"/>
    </row>
    <row r="804908" spans="16:16" x14ac:dyDescent="0.3">
      <c r="P804908" s="83"/>
    </row>
    <row r="804909" spans="16:16" x14ac:dyDescent="0.3">
      <c r="P804909" s="83"/>
    </row>
    <row r="804910" spans="16:16" x14ac:dyDescent="0.3">
      <c r="P804910" s="83"/>
    </row>
    <row r="804911" spans="16:16" x14ac:dyDescent="0.3">
      <c r="P804911" s="83"/>
    </row>
    <row r="804912" spans="16:16" x14ac:dyDescent="0.3">
      <c r="P804912" s="83"/>
    </row>
    <row r="804913" spans="16:16" x14ac:dyDescent="0.3">
      <c r="P804913" s="83"/>
    </row>
    <row r="804914" spans="16:16" x14ac:dyDescent="0.3">
      <c r="P804914" s="83"/>
    </row>
    <row r="804915" spans="16:16" x14ac:dyDescent="0.3">
      <c r="P804915" s="83"/>
    </row>
    <row r="804916" spans="16:16" x14ac:dyDescent="0.3">
      <c r="P804916" s="83"/>
    </row>
    <row r="804917" spans="16:16" x14ac:dyDescent="0.3">
      <c r="P804917" s="83"/>
    </row>
    <row r="804918" spans="16:16" x14ac:dyDescent="0.3">
      <c r="P804918" s="83"/>
    </row>
    <row r="804919" spans="16:16" x14ac:dyDescent="0.3">
      <c r="P804919" s="83"/>
    </row>
    <row r="804920" spans="16:16" x14ac:dyDescent="0.3">
      <c r="P804920" s="83"/>
    </row>
    <row r="804921" spans="16:16" x14ac:dyDescent="0.3">
      <c r="P804921" s="83"/>
    </row>
    <row r="804922" spans="16:16" x14ac:dyDescent="0.3">
      <c r="P804922" s="83"/>
    </row>
    <row r="804923" spans="16:16" x14ac:dyDescent="0.3">
      <c r="P804923" s="83"/>
    </row>
    <row r="804924" spans="16:16" x14ac:dyDescent="0.3">
      <c r="P804924" s="83"/>
    </row>
    <row r="804925" spans="16:16" x14ac:dyDescent="0.3">
      <c r="P804925" s="83"/>
    </row>
    <row r="804926" spans="16:16" x14ac:dyDescent="0.3">
      <c r="P804926" s="83"/>
    </row>
    <row r="804927" spans="16:16" x14ac:dyDescent="0.3">
      <c r="P804927" s="83"/>
    </row>
    <row r="804928" spans="16:16" x14ac:dyDescent="0.3">
      <c r="P804928" s="83"/>
    </row>
    <row r="804929" spans="16:16" x14ac:dyDescent="0.3">
      <c r="P804929" s="83"/>
    </row>
    <row r="804930" spans="16:16" x14ac:dyDescent="0.3">
      <c r="P804930" s="83"/>
    </row>
    <row r="804931" spans="16:16" x14ac:dyDescent="0.3">
      <c r="P804931" s="83"/>
    </row>
    <row r="804932" spans="16:16" x14ac:dyDescent="0.3">
      <c r="P804932" s="83"/>
    </row>
    <row r="804933" spans="16:16" x14ac:dyDescent="0.3">
      <c r="P804933" s="83"/>
    </row>
    <row r="804934" spans="16:16" x14ac:dyDescent="0.3">
      <c r="P804934" s="83"/>
    </row>
    <row r="804935" spans="16:16" x14ac:dyDescent="0.3">
      <c r="P804935" s="83"/>
    </row>
    <row r="804936" spans="16:16" x14ac:dyDescent="0.3">
      <c r="P804936" s="83"/>
    </row>
    <row r="804937" spans="16:16" x14ac:dyDescent="0.3">
      <c r="P804937" s="83"/>
    </row>
    <row r="804938" spans="16:16" x14ac:dyDescent="0.3">
      <c r="P804938" s="83"/>
    </row>
    <row r="804939" spans="16:16" x14ac:dyDescent="0.3">
      <c r="P804939" s="83"/>
    </row>
    <row r="804940" spans="16:16" x14ac:dyDescent="0.3">
      <c r="P804940" s="83"/>
    </row>
    <row r="804941" spans="16:16" x14ac:dyDescent="0.3">
      <c r="P804941" s="83"/>
    </row>
    <row r="804942" spans="16:16" x14ac:dyDescent="0.3">
      <c r="P804942" s="83"/>
    </row>
    <row r="804943" spans="16:16" x14ac:dyDescent="0.3">
      <c r="P804943" s="83"/>
    </row>
    <row r="804944" spans="16:16" x14ac:dyDescent="0.3">
      <c r="P804944" s="83"/>
    </row>
    <row r="804945" spans="16:16" x14ac:dyDescent="0.3">
      <c r="P804945" s="83"/>
    </row>
    <row r="804946" spans="16:16" x14ac:dyDescent="0.3">
      <c r="P804946" s="83"/>
    </row>
    <row r="804947" spans="16:16" x14ac:dyDescent="0.3">
      <c r="P804947" s="83"/>
    </row>
    <row r="804948" spans="16:16" x14ac:dyDescent="0.3">
      <c r="P804948" s="83"/>
    </row>
    <row r="804949" spans="16:16" x14ac:dyDescent="0.3">
      <c r="P804949" s="83"/>
    </row>
    <row r="804950" spans="16:16" x14ac:dyDescent="0.3">
      <c r="P804950" s="83"/>
    </row>
    <row r="804951" spans="16:16" x14ac:dyDescent="0.3">
      <c r="P804951" s="83"/>
    </row>
    <row r="804952" spans="16:16" x14ac:dyDescent="0.3">
      <c r="P804952" s="83"/>
    </row>
    <row r="804953" spans="16:16" x14ac:dyDescent="0.3">
      <c r="P804953" s="83"/>
    </row>
    <row r="804954" spans="16:16" x14ac:dyDescent="0.3">
      <c r="P804954" s="83"/>
    </row>
    <row r="804955" spans="16:16" x14ac:dyDescent="0.3">
      <c r="P804955" s="83"/>
    </row>
    <row r="804956" spans="16:16" x14ac:dyDescent="0.3">
      <c r="P804956" s="83"/>
    </row>
    <row r="804957" spans="16:16" x14ac:dyDescent="0.3">
      <c r="P804957" s="83"/>
    </row>
    <row r="804958" spans="16:16" x14ac:dyDescent="0.3">
      <c r="P804958" s="83"/>
    </row>
    <row r="804959" spans="16:16" x14ac:dyDescent="0.3">
      <c r="P804959" s="83"/>
    </row>
    <row r="804960" spans="16:16" x14ac:dyDescent="0.3">
      <c r="P804960" s="83"/>
    </row>
    <row r="804961" spans="16:16" x14ac:dyDescent="0.3">
      <c r="P804961" s="83"/>
    </row>
    <row r="804962" spans="16:16" x14ac:dyDescent="0.3">
      <c r="P804962" s="83"/>
    </row>
    <row r="804963" spans="16:16" x14ac:dyDescent="0.3">
      <c r="P804963" s="83"/>
    </row>
    <row r="804964" spans="16:16" x14ac:dyDescent="0.3">
      <c r="P804964" s="83"/>
    </row>
    <row r="804965" spans="16:16" x14ac:dyDescent="0.3">
      <c r="P804965" s="83"/>
    </row>
    <row r="804966" spans="16:16" x14ac:dyDescent="0.3">
      <c r="P804966" s="83"/>
    </row>
    <row r="804967" spans="16:16" x14ac:dyDescent="0.3">
      <c r="P804967" s="83"/>
    </row>
    <row r="804968" spans="16:16" x14ac:dyDescent="0.3">
      <c r="P804968" s="83"/>
    </row>
    <row r="804969" spans="16:16" x14ac:dyDescent="0.3">
      <c r="P804969" s="83"/>
    </row>
    <row r="804970" spans="16:16" x14ac:dyDescent="0.3">
      <c r="P804970" s="83"/>
    </row>
    <row r="804971" spans="16:16" x14ac:dyDescent="0.3">
      <c r="P804971" s="83"/>
    </row>
    <row r="804972" spans="16:16" x14ac:dyDescent="0.3">
      <c r="P804972" s="83"/>
    </row>
    <row r="804973" spans="16:16" x14ac:dyDescent="0.3">
      <c r="P804973" s="83"/>
    </row>
    <row r="804974" spans="16:16" x14ac:dyDescent="0.3">
      <c r="P804974" s="83"/>
    </row>
    <row r="804975" spans="16:16" x14ac:dyDescent="0.3">
      <c r="P804975" s="83"/>
    </row>
    <row r="804976" spans="16:16" x14ac:dyDescent="0.3">
      <c r="P804976" s="83"/>
    </row>
    <row r="804977" spans="16:16" x14ac:dyDescent="0.3">
      <c r="P804977" s="83"/>
    </row>
    <row r="804978" spans="16:16" x14ac:dyDescent="0.3">
      <c r="P804978" s="83"/>
    </row>
    <row r="804979" spans="16:16" x14ac:dyDescent="0.3">
      <c r="P804979" s="83"/>
    </row>
    <row r="804980" spans="16:16" x14ac:dyDescent="0.3">
      <c r="P804980" s="83"/>
    </row>
    <row r="804981" spans="16:16" x14ac:dyDescent="0.3">
      <c r="P804981" s="83"/>
    </row>
    <row r="804982" spans="16:16" x14ac:dyDescent="0.3">
      <c r="P804982" s="83"/>
    </row>
    <row r="804983" spans="16:16" x14ac:dyDescent="0.3">
      <c r="P804983" s="83"/>
    </row>
    <row r="804984" spans="16:16" x14ac:dyDescent="0.3">
      <c r="P804984" s="83"/>
    </row>
    <row r="804985" spans="16:16" x14ac:dyDescent="0.3">
      <c r="P804985" s="83"/>
    </row>
    <row r="804986" spans="16:16" x14ac:dyDescent="0.3">
      <c r="P804986" s="83"/>
    </row>
    <row r="804987" spans="16:16" x14ac:dyDescent="0.3">
      <c r="P804987" s="83"/>
    </row>
    <row r="804988" spans="16:16" x14ac:dyDescent="0.3">
      <c r="P804988" s="83"/>
    </row>
    <row r="804989" spans="16:16" x14ac:dyDescent="0.3">
      <c r="P804989" s="83"/>
    </row>
    <row r="804990" spans="16:16" x14ac:dyDescent="0.3">
      <c r="P804990" s="83"/>
    </row>
    <row r="804991" spans="16:16" x14ac:dyDescent="0.3">
      <c r="P804991" s="83"/>
    </row>
    <row r="804992" spans="16:16" x14ac:dyDescent="0.3">
      <c r="P804992" s="83"/>
    </row>
    <row r="804993" spans="16:16" x14ac:dyDescent="0.3">
      <c r="P804993" s="83"/>
    </row>
    <row r="804994" spans="16:16" x14ac:dyDescent="0.3">
      <c r="P804994" s="83"/>
    </row>
    <row r="804995" spans="16:16" x14ac:dyDescent="0.3">
      <c r="P804995" s="83"/>
    </row>
    <row r="804996" spans="16:16" x14ac:dyDescent="0.3">
      <c r="P804996" s="83"/>
    </row>
    <row r="804997" spans="16:16" x14ac:dyDescent="0.3">
      <c r="P804997" s="83"/>
    </row>
    <row r="804998" spans="16:16" x14ac:dyDescent="0.3">
      <c r="P804998" s="83"/>
    </row>
    <row r="804999" spans="16:16" x14ac:dyDescent="0.3">
      <c r="P804999" s="83"/>
    </row>
    <row r="805000" spans="16:16" x14ac:dyDescent="0.3">
      <c r="P805000" s="83"/>
    </row>
    <row r="805001" spans="16:16" x14ac:dyDescent="0.3">
      <c r="P805001" s="83"/>
    </row>
    <row r="805002" spans="16:16" x14ac:dyDescent="0.3">
      <c r="P805002" s="83"/>
    </row>
    <row r="805003" spans="16:16" x14ac:dyDescent="0.3">
      <c r="P805003" s="83"/>
    </row>
    <row r="805004" spans="16:16" x14ac:dyDescent="0.3">
      <c r="P805004" s="83"/>
    </row>
    <row r="805005" spans="16:16" x14ac:dyDescent="0.3">
      <c r="P805005" s="83"/>
    </row>
    <row r="805006" spans="16:16" x14ac:dyDescent="0.3">
      <c r="P805006" s="83"/>
    </row>
    <row r="805007" spans="16:16" x14ac:dyDescent="0.3">
      <c r="P805007" s="83"/>
    </row>
    <row r="805008" spans="16:16" x14ac:dyDescent="0.3">
      <c r="P805008" s="83"/>
    </row>
    <row r="805009" spans="16:16" x14ac:dyDescent="0.3">
      <c r="P805009" s="83"/>
    </row>
    <row r="805010" spans="16:16" x14ac:dyDescent="0.3">
      <c r="P805010" s="83"/>
    </row>
    <row r="805011" spans="16:16" x14ac:dyDescent="0.3">
      <c r="P805011" s="83"/>
    </row>
    <row r="805012" spans="16:16" x14ac:dyDescent="0.3">
      <c r="P805012" s="83"/>
    </row>
    <row r="805013" spans="16:16" x14ac:dyDescent="0.3">
      <c r="P805013" s="83"/>
    </row>
    <row r="805014" spans="16:16" x14ac:dyDescent="0.3">
      <c r="P805014" s="83"/>
    </row>
    <row r="805015" spans="16:16" x14ac:dyDescent="0.3">
      <c r="P805015" s="83"/>
    </row>
    <row r="805016" spans="16:16" x14ac:dyDescent="0.3">
      <c r="P805016" s="83"/>
    </row>
    <row r="805017" spans="16:16" x14ac:dyDescent="0.3">
      <c r="P805017" s="83"/>
    </row>
    <row r="805018" spans="16:16" x14ac:dyDescent="0.3">
      <c r="P805018" s="83"/>
    </row>
    <row r="805019" spans="16:16" x14ac:dyDescent="0.3">
      <c r="P805019" s="83"/>
    </row>
    <row r="805020" spans="16:16" x14ac:dyDescent="0.3">
      <c r="P805020" s="83"/>
    </row>
    <row r="805021" spans="16:16" x14ac:dyDescent="0.3">
      <c r="P805021" s="83"/>
    </row>
    <row r="805022" spans="16:16" x14ac:dyDescent="0.3">
      <c r="P805022" s="83"/>
    </row>
    <row r="805023" spans="16:16" x14ac:dyDescent="0.3">
      <c r="P805023" s="83"/>
    </row>
    <row r="805024" spans="16:16" x14ac:dyDescent="0.3">
      <c r="P805024" s="83"/>
    </row>
    <row r="805025" spans="16:16" x14ac:dyDescent="0.3">
      <c r="P805025" s="83"/>
    </row>
    <row r="805026" spans="16:16" x14ac:dyDescent="0.3">
      <c r="P805026" s="83"/>
    </row>
    <row r="805027" spans="16:16" x14ac:dyDescent="0.3">
      <c r="P805027" s="83"/>
    </row>
    <row r="805028" spans="16:16" x14ac:dyDescent="0.3">
      <c r="P805028" s="83"/>
    </row>
    <row r="805029" spans="16:16" x14ac:dyDescent="0.3">
      <c r="P805029" s="83"/>
    </row>
    <row r="805030" spans="16:16" x14ac:dyDescent="0.3">
      <c r="P805030" s="83"/>
    </row>
    <row r="805031" spans="16:16" x14ac:dyDescent="0.3">
      <c r="P805031" s="83"/>
    </row>
    <row r="805032" spans="16:16" x14ac:dyDescent="0.3">
      <c r="P805032" s="83"/>
    </row>
    <row r="805033" spans="16:16" x14ac:dyDescent="0.3">
      <c r="P805033" s="83"/>
    </row>
    <row r="805034" spans="16:16" x14ac:dyDescent="0.3">
      <c r="P805034" s="83"/>
    </row>
    <row r="805035" spans="16:16" x14ac:dyDescent="0.3">
      <c r="P805035" s="83"/>
    </row>
    <row r="805036" spans="16:16" x14ac:dyDescent="0.3">
      <c r="P805036" s="83"/>
    </row>
    <row r="805037" spans="16:16" x14ac:dyDescent="0.3">
      <c r="P805037" s="83"/>
    </row>
    <row r="805038" spans="16:16" x14ac:dyDescent="0.3">
      <c r="P805038" s="83"/>
    </row>
    <row r="805039" spans="16:16" x14ac:dyDescent="0.3">
      <c r="P805039" s="83"/>
    </row>
    <row r="805040" spans="16:16" x14ac:dyDescent="0.3">
      <c r="P805040" s="83"/>
    </row>
    <row r="805041" spans="16:16" x14ac:dyDescent="0.3">
      <c r="P805041" s="83"/>
    </row>
    <row r="805042" spans="16:16" x14ac:dyDescent="0.3">
      <c r="P805042" s="83"/>
    </row>
    <row r="805043" spans="16:16" x14ac:dyDescent="0.3">
      <c r="P805043" s="83"/>
    </row>
    <row r="805044" spans="16:16" x14ac:dyDescent="0.3">
      <c r="P805044" s="83"/>
    </row>
    <row r="805045" spans="16:16" x14ac:dyDescent="0.3">
      <c r="P805045" s="83"/>
    </row>
    <row r="805046" spans="16:16" x14ac:dyDescent="0.3">
      <c r="P805046" s="83"/>
    </row>
    <row r="805047" spans="16:16" x14ac:dyDescent="0.3">
      <c r="P805047" s="83"/>
    </row>
    <row r="805048" spans="16:16" x14ac:dyDescent="0.3">
      <c r="P805048" s="83"/>
    </row>
    <row r="805049" spans="16:16" x14ac:dyDescent="0.3">
      <c r="P805049" s="83"/>
    </row>
    <row r="805050" spans="16:16" x14ac:dyDescent="0.3">
      <c r="P805050" s="83"/>
    </row>
    <row r="805051" spans="16:16" x14ac:dyDescent="0.3">
      <c r="P805051" s="83"/>
    </row>
    <row r="805052" spans="16:16" x14ac:dyDescent="0.3">
      <c r="P805052" s="83"/>
    </row>
    <row r="805053" spans="16:16" x14ac:dyDescent="0.3">
      <c r="P805053" s="83"/>
    </row>
    <row r="805054" spans="16:16" x14ac:dyDescent="0.3">
      <c r="P805054" s="83"/>
    </row>
    <row r="805055" spans="16:16" x14ac:dyDescent="0.3">
      <c r="P805055" s="83"/>
    </row>
    <row r="805056" spans="16:16" x14ac:dyDescent="0.3">
      <c r="P805056" s="83"/>
    </row>
    <row r="805057" spans="16:16" x14ac:dyDescent="0.3">
      <c r="P805057" s="83"/>
    </row>
    <row r="805058" spans="16:16" x14ac:dyDescent="0.3">
      <c r="P805058" s="83"/>
    </row>
    <row r="805059" spans="16:16" x14ac:dyDescent="0.3">
      <c r="P805059" s="83"/>
    </row>
    <row r="805060" spans="16:16" x14ac:dyDescent="0.3">
      <c r="P805060" s="83"/>
    </row>
    <row r="805061" spans="16:16" x14ac:dyDescent="0.3">
      <c r="P805061" s="83"/>
    </row>
    <row r="805062" spans="16:16" x14ac:dyDescent="0.3">
      <c r="P805062" s="83"/>
    </row>
    <row r="805063" spans="16:16" x14ac:dyDescent="0.3">
      <c r="P805063" s="83"/>
    </row>
    <row r="805064" spans="16:16" x14ac:dyDescent="0.3">
      <c r="P805064" s="83"/>
    </row>
    <row r="805065" spans="16:16" x14ac:dyDescent="0.3">
      <c r="P805065" s="83"/>
    </row>
    <row r="805066" spans="16:16" x14ac:dyDescent="0.3">
      <c r="P805066" s="83"/>
    </row>
    <row r="805067" spans="16:16" x14ac:dyDescent="0.3">
      <c r="P805067" s="83"/>
    </row>
    <row r="805068" spans="16:16" x14ac:dyDescent="0.3">
      <c r="P805068" s="83"/>
    </row>
    <row r="805069" spans="16:16" x14ac:dyDescent="0.3">
      <c r="P805069" s="83"/>
    </row>
    <row r="805070" spans="16:16" x14ac:dyDescent="0.3">
      <c r="P805070" s="83"/>
    </row>
    <row r="805071" spans="16:16" x14ac:dyDescent="0.3">
      <c r="P805071" s="83"/>
    </row>
    <row r="805072" spans="16:16" x14ac:dyDescent="0.3">
      <c r="P805072" s="83"/>
    </row>
    <row r="805073" spans="16:16" x14ac:dyDescent="0.3">
      <c r="P805073" s="83"/>
    </row>
    <row r="805074" spans="16:16" x14ac:dyDescent="0.3">
      <c r="P805074" s="83"/>
    </row>
    <row r="805075" spans="16:16" x14ac:dyDescent="0.3">
      <c r="P805075" s="83"/>
    </row>
    <row r="805076" spans="16:16" x14ac:dyDescent="0.3">
      <c r="P805076" s="83"/>
    </row>
    <row r="805077" spans="16:16" x14ac:dyDescent="0.3">
      <c r="P805077" s="83"/>
    </row>
    <row r="805078" spans="16:16" x14ac:dyDescent="0.3">
      <c r="P805078" s="83"/>
    </row>
    <row r="805079" spans="16:16" x14ac:dyDescent="0.3">
      <c r="P805079" s="83"/>
    </row>
    <row r="805080" spans="16:16" x14ac:dyDescent="0.3">
      <c r="P805080" s="83"/>
    </row>
    <row r="805081" spans="16:16" x14ac:dyDescent="0.3">
      <c r="P805081" s="83"/>
    </row>
    <row r="805082" spans="16:16" x14ac:dyDescent="0.3">
      <c r="P805082" s="83"/>
    </row>
    <row r="805083" spans="16:16" x14ac:dyDescent="0.3">
      <c r="P805083" s="83"/>
    </row>
    <row r="805084" spans="16:16" x14ac:dyDescent="0.3">
      <c r="P805084" s="83"/>
    </row>
    <row r="805085" spans="16:16" x14ac:dyDescent="0.3">
      <c r="P805085" s="83"/>
    </row>
    <row r="805086" spans="16:16" x14ac:dyDescent="0.3">
      <c r="P805086" s="83"/>
    </row>
    <row r="805087" spans="16:16" x14ac:dyDescent="0.3">
      <c r="P805087" s="83"/>
    </row>
    <row r="805088" spans="16:16" x14ac:dyDescent="0.3">
      <c r="P805088" s="83"/>
    </row>
    <row r="805089" spans="16:16" x14ac:dyDescent="0.3">
      <c r="P805089" s="83"/>
    </row>
    <row r="805090" spans="16:16" x14ac:dyDescent="0.3">
      <c r="P805090" s="83"/>
    </row>
    <row r="805091" spans="16:16" x14ac:dyDescent="0.3">
      <c r="P805091" s="83"/>
    </row>
    <row r="805092" spans="16:16" x14ac:dyDescent="0.3">
      <c r="P805092" s="83"/>
    </row>
    <row r="805093" spans="16:16" x14ac:dyDescent="0.3">
      <c r="P805093" s="83"/>
    </row>
    <row r="805094" spans="16:16" x14ac:dyDescent="0.3">
      <c r="P805094" s="83"/>
    </row>
    <row r="805095" spans="16:16" x14ac:dyDescent="0.3">
      <c r="P805095" s="83"/>
    </row>
    <row r="805096" spans="16:16" x14ac:dyDescent="0.3">
      <c r="P805096" s="83"/>
    </row>
    <row r="805097" spans="16:16" x14ac:dyDescent="0.3">
      <c r="P805097" s="83"/>
    </row>
    <row r="805098" spans="16:16" x14ac:dyDescent="0.3">
      <c r="P805098" s="83"/>
    </row>
    <row r="805099" spans="16:16" x14ac:dyDescent="0.3">
      <c r="P805099" s="83"/>
    </row>
    <row r="805100" spans="16:16" x14ac:dyDescent="0.3">
      <c r="P805100" s="83"/>
    </row>
    <row r="805101" spans="16:16" x14ac:dyDescent="0.3">
      <c r="P805101" s="83"/>
    </row>
    <row r="805102" spans="16:16" x14ac:dyDescent="0.3">
      <c r="P805102" s="83"/>
    </row>
    <row r="805103" spans="16:16" x14ac:dyDescent="0.3">
      <c r="P805103" s="83"/>
    </row>
    <row r="805104" spans="16:16" x14ac:dyDescent="0.3">
      <c r="P805104" s="83"/>
    </row>
    <row r="805105" spans="16:16" x14ac:dyDescent="0.3">
      <c r="P805105" s="83"/>
    </row>
    <row r="805106" spans="16:16" x14ac:dyDescent="0.3">
      <c r="P805106" s="83"/>
    </row>
    <row r="805107" spans="16:16" x14ac:dyDescent="0.3">
      <c r="P805107" s="83"/>
    </row>
    <row r="805108" spans="16:16" x14ac:dyDescent="0.3">
      <c r="P805108" s="83"/>
    </row>
    <row r="805109" spans="16:16" x14ac:dyDescent="0.3">
      <c r="P805109" s="83"/>
    </row>
    <row r="805110" spans="16:16" x14ac:dyDescent="0.3">
      <c r="P805110" s="83"/>
    </row>
    <row r="805111" spans="16:16" x14ac:dyDescent="0.3">
      <c r="P805111" s="83"/>
    </row>
    <row r="805112" spans="16:16" x14ac:dyDescent="0.3">
      <c r="P805112" s="83"/>
    </row>
    <row r="805113" spans="16:16" x14ac:dyDescent="0.3">
      <c r="P805113" s="83"/>
    </row>
    <row r="805114" spans="16:16" x14ac:dyDescent="0.3">
      <c r="P805114" s="83"/>
    </row>
    <row r="805115" spans="16:16" x14ac:dyDescent="0.3">
      <c r="P805115" s="83"/>
    </row>
    <row r="805116" spans="16:16" x14ac:dyDescent="0.3">
      <c r="P805116" s="83"/>
    </row>
    <row r="805117" spans="16:16" x14ac:dyDescent="0.3">
      <c r="P805117" s="83"/>
    </row>
    <row r="805118" spans="16:16" x14ac:dyDescent="0.3">
      <c r="P805118" s="83"/>
    </row>
    <row r="805119" spans="16:16" x14ac:dyDescent="0.3">
      <c r="P805119" s="83"/>
    </row>
    <row r="805120" spans="16:16" x14ac:dyDescent="0.3">
      <c r="P805120" s="83"/>
    </row>
    <row r="805121" spans="16:16" x14ac:dyDescent="0.3">
      <c r="P805121" s="83"/>
    </row>
    <row r="805122" spans="16:16" x14ac:dyDescent="0.3">
      <c r="P805122" s="83"/>
    </row>
    <row r="805123" spans="16:16" x14ac:dyDescent="0.3">
      <c r="P805123" s="83"/>
    </row>
    <row r="805124" spans="16:16" x14ac:dyDescent="0.3">
      <c r="P805124" s="83"/>
    </row>
    <row r="805125" spans="16:16" x14ac:dyDescent="0.3">
      <c r="P805125" s="83"/>
    </row>
    <row r="805126" spans="16:16" x14ac:dyDescent="0.3">
      <c r="P805126" s="83"/>
    </row>
    <row r="805127" spans="16:16" x14ac:dyDescent="0.3">
      <c r="P805127" s="83"/>
    </row>
    <row r="805128" spans="16:16" x14ac:dyDescent="0.3">
      <c r="P805128" s="83"/>
    </row>
    <row r="805129" spans="16:16" x14ac:dyDescent="0.3">
      <c r="P805129" s="83"/>
    </row>
    <row r="805130" spans="16:16" x14ac:dyDescent="0.3">
      <c r="P805130" s="83"/>
    </row>
    <row r="805131" spans="16:16" x14ac:dyDescent="0.3">
      <c r="P805131" s="83"/>
    </row>
    <row r="805132" spans="16:16" x14ac:dyDescent="0.3">
      <c r="P805132" s="83"/>
    </row>
    <row r="805133" spans="16:16" x14ac:dyDescent="0.3">
      <c r="P805133" s="83"/>
    </row>
    <row r="805134" spans="16:16" x14ac:dyDescent="0.3">
      <c r="P805134" s="83"/>
    </row>
    <row r="805135" spans="16:16" x14ac:dyDescent="0.3">
      <c r="P805135" s="83"/>
    </row>
    <row r="805136" spans="16:16" x14ac:dyDescent="0.3">
      <c r="P805136" s="83"/>
    </row>
    <row r="805137" spans="16:16" x14ac:dyDescent="0.3">
      <c r="P805137" s="83"/>
    </row>
    <row r="805138" spans="16:16" x14ac:dyDescent="0.3">
      <c r="P805138" s="83"/>
    </row>
    <row r="805139" spans="16:16" x14ac:dyDescent="0.3">
      <c r="P805139" s="83"/>
    </row>
    <row r="805140" spans="16:16" x14ac:dyDescent="0.3">
      <c r="P805140" s="83"/>
    </row>
    <row r="805141" spans="16:16" x14ac:dyDescent="0.3">
      <c r="P805141" s="83"/>
    </row>
    <row r="805142" spans="16:16" x14ac:dyDescent="0.3">
      <c r="P805142" s="83"/>
    </row>
    <row r="805143" spans="16:16" x14ac:dyDescent="0.3">
      <c r="P805143" s="83"/>
    </row>
    <row r="805144" spans="16:16" x14ac:dyDescent="0.3">
      <c r="P805144" s="83"/>
    </row>
    <row r="805145" spans="16:16" x14ac:dyDescent="0.3">
      <c r="P805145" s="83"/>
    </row>
    <row r="805146" spans="16:16" x14ac:dyDescent="0.3">
      <c r="P805146" s="83"/>
    </row>
    <row r="805147" spans="16:16" x14ac:dyDescent="0.3">
      <c r="P805147" s="83"/>
    </row>
    <row r="805148" spans="16:16" x14ac:dyDescent="0.3">
      <c r="P805148" s="83"/>
    </row>
    <row r="805149" spans="16:16" x14ac:dyDescent="0.3">
      <c r="P805149" s="83"/>
    </row>
    <row r="805150" spans="16:16" x14ac:dyDescent="0.3">
      <c r="P805150" s="83"/>
    </row>
    <row r="805151" spans="16:16" x14ac:dyDescent="0.3">
      <c r="P805151" s="83"/>
    </row>
    <row r="805152" spans="16:16" x14ac:dyDescent="0.3">
      <c r="P805152" s="83"/>
    </row>
    <row r="805153" spans="16:16" x14ac:dyDescent="0.3">
      <c r="P805153" s="83"/>
    </row>
    <row r="805154" spans="16:16" x14ac:dyDescent="0.3">
      <c r="P805154" s="83"/>
    </row>
    <row r="805155" spans="16:16" x14ac:dyDescent="0.3">
      <c r="P805155" s="83"/>
    </row>
    <row r="805156" spans="16:16" x14ac:dyDescent="0.3">
      <c r="P805156" s="83"/>
    </row>
    <row r="805157" spans="16:16" x14ac:dyDescent="0.3">
      <c r="P805157" s="83"/>
    </row>
    <row r="805158" spans="16:16" x14ac:dyDescent="0.3">
      <c r="P805158" s="83"/>
    </row>
    <row r="805159" spans="16:16" x14ac:dyDescent="0.3">
      <c r="P805159" s="83"/>
    </row>
    <row r="805160" spans="16:16" x14ac:dyDescent="0.3">
      <c r="P805160" s="83"/>
    </row>
    <row r="805161" spans="16:16" x14ac:dyDescent="0.3">
      <c r="P805161" s="83"/>
    </row>
    <row r="805162" spans="16:16" x14ac:dyDescent="0.3">
      <c r="P805162" s="83"/>
    </row>
    <row r="805163" spans="16:16" x14ac:dyDescent="0.3">
      <c r="P805163" s="83"/>
    </row>
    <row r="805164" spans="16:16" x14ac:dyDescent="0.3">
      <c r="P805164" s="83"/>
    </row>
    <row r="805165" spans="16:16" x14ac:dyDescent="0.3">
      <c r="P805165" s="83"/>
    </row>
    <row r="805166" spans="16:16" x14ac:dyDescent="0.3">
      <c r="P805166" s="83"/>
    </row>
    <row r="805167" spans="16:16" x14ac:dyDescent="0.3">
      <c r="P805167" s="83"/>
    </row>
    <row r="805168" spans="16:16" x14ac:dyDescent="0.3">
      <c r="P805168" s="83"/>
    </row>
    <row r="805169" spans="16:16" x14ac:dyDescent="0.3">
      <c r="P805169" s="83"/>
    </row>
    <row r="805170" spans="16:16" x14ac:dyDescent="0.3">
      <c r="P805170" s="83"/>
    </row>
    <row r="805171" spans="16:16" x14ac:dyDescent="0.3">
      <c r="P805171" s="83"/>
    </row>
    <row r="805172" spans="16:16" x14ac:dyDescent="0.3">
      <c r="P805172" s="83"/>
    </row>
    <row r="805173" spans="16:16" x14ac:dyDescent="0.3">
      <c r="P805173" s="83"/>
    </row>
    <row r="805174" spans="16:16" x14ac:dyDescent="0.3">
      <c r="P805174" s="83"/>
    </row>
    <row r="805175" spans="16:16" x14ac:dyDescent="0.3">
      <c r="P805175" s="83"/>
    </row>
    <row r="805176" spans="16:16" x14ac:dyDescent="0.3">
      <c r="P805176" s="83"/>
    </row>
    <row r="805177" spans="16:16" x14ac:dyDescent="0.3">
      <c r="P805177" s="83"/>
    </row>
    <row r="805178" spans="16:16" x14ac:dyDescent="0.3">
      <c r="P805178" s="83"/>
    </row>
    <row r="805179" spans="16:16" x14ac:dyDescent="0.3">
      <c r="P805179" s="83"/>
    </row>
    <row r="805180" spans="16:16" x14ac:dyDescent="0.3">
      <c r="P805180" s="83"/>
    </row>
    <row r="805181" spans="16:16" x14ac:dyDescent="0.3">
      <c r="P805181" s="83"/>
    </row>
    <row r="805182" spans="16:16" x14ac:dyDescent="0.3">
      <c r="P805182" s="83"/>
    </row>
    <row r="805183" spans="16:16" x14ac:dyDescent="0.3">
      <c r="P805183" s="83"/>
    </row>
    <row r="805184" spans="16:16" x14ac:dyDescent="0.3">
      <c r="P805184" s="83"/>
    </row>
    <row r="805185" spans="16:16" x14ac:dyDescent="0.3">
      <c r="P805185" s="83"/>
    </row>
    <row r="805186" spans="16:16" x14ac:dyDescent="0.3">
      <c r="P805186" s="83"/>
    </row>
    <row r="805187" spans="16:16" x14ac:dyDescent="0.3">
      <c r="P805187" s="83"/>
    </row>
    <row r="805188" spans="16:16" x14ac:dyDescent="0.3">
      <c r="P805188" s="83"/>
    </row>
    <row r="805189" spans="16:16" x14ac:dyDescent="0.3">
      <c r="P805189" s="83"/>
    </row>
    <row r="805190" spans="16:16" x14ac:dyDescent="0.3">
      <c r="P805190" s="83"/>
    </row>
    <row r="805191" spans="16:16" x14ac:dyDescent="0.3">
      <c r="P805191" s="83"/>
    </row>
    <row r="805192" spans="16:16" x14ac:dyDescent="0.3">
      <c r="P805192" s="83"/>
    </row>
    <row r="805193" spans="16:16" x14ac:dyDescent="0.3">
      <c r="P805193" s="83"/>
    </row>
    <row r="805194" spans="16:16" x14ac:dyDescent="0.3">
      <c r="P805194" s="83"/>
    </row>
    <row r="805195" spans="16:16" x14ac:dyDescent="0.3">
      <c r="P805195" s="83"/>
    </row>
    <row r="805196" spans="16:16" x14ac:dyDescent="0.3">
      <c r="P805196" s="83"/>
    </row>
    <row r="805197" spans="16:16" x14ac:dyDescent="0.3">
      <c r="P805197" s="83"/>
    </row>
    <row r="805198" spans="16:16" x14ac:dyDescent="0.3">
      <c r="P805198" s="83"/>
    </row>
    <row r="805199" spans="16:16" x14ac:dyDescent="0.3">
      <c r="P805199" s="83"/>
    </row>
    <row r="805200" spans="16:16" x14ac:dyDescent="0.3">
      <c r="P805200" s="83"/>
    </row>
    <row r="805201" spans="16:16" x14ac:dyDescent="0.3">
      <c r="P805201" s="83"/>
    </row>
    <row r="805202" spans="16:16" x14ac:dyDescent="0.3">
      <c r="P805202" s="83"/>
    </row>
    <row r="805203" spans="16:16" x14ac:dyDescent="0.3">
      <c r="P805203" s="83"/>
    </row>
    <row r="805204" spans="16:16" x14ac:dyDescent="0.3">
      <c r="P805204" s="83"/>
    </row>
    <row r="805205" spans="16:16" x14ac:dyDescent="0.3">
      <c r="P805205" s="83"/>
    </row>
    <row r="805206" spans="16:16" x14ac:dyDescent="0.3">
      <c r="P805206" s="83"/>
    </row>
    <row r="805207" spans="16:16" x14ac:dyDescent="0.3">
      <c r="P805207" s="83"/>
    </row>
    <row r="805208" spans="16:16" x14ac:dyDescent="0.3">
      <c r="P805208" s="83"/>
    </row>
    <row r="805209" spans="16:16" x14ac:dyDescent="0.3">
      <c r="P805209" s="83"/>
    </row>
    <row r="805210" spans="16:16" x14ac:dyDescent="0.3">
      <c r="P805210" s="83"/>
    </row>
    <row r="805211" spans="16:16" x14ac:dyDescent="0.3">
      <c r="P805211" s="83"/>
    </row>
    <row r="805212" spans="16:16" x14ac:dyDescent="0.3">
      <c r="P805212" s="83"/>
    </row>
    <row r="805213" spans="16:16" x14ac:dyDescent="0.3">
      <c r="P805213" s="83"/>
    </row>
    <row r="805214" spans="16:16" x14ac:dyDescent="0.3">
      <c r="P805214" s="83"/>
    </row>
    <row r="805215" spans="16:16" x14ac:dyDescent="0.3">
      <c r="P805215" s="83"/>
    </row>
    <row r="805216" spans="16:16" x14ac:dyDescent="0.3">
      <c r="P805216" s="83"/>
    </row>
    <row r="805217" spans="16:16" x14ac:dyDescent="0.3">
      <c r="P805217" s="83"/>
    </row>
    <row r="805218" spans="16:16" x14ac:dyDescent="0.3">
      <c r="P805218" s="83"/>
    </row>
    <row r="805219" spans="16:16" x14ac:dyDescent="0.3">
      <c r="P805219" s="83"/>
    </row>
    <row r="805220" spans="16:16" x14ac:dyDescent="0.3">
      <c r="P805220" s="83"/>
    </row>
    <row r="805221" spans="16:16" x14ac:dyDescent="0.3">
      <c r="P805221" s="83"/>
    </row>
    <row r="805222" spans="16:16" x14ac:dyDescent="0.3">
      <c r="P805222" s="83"/>
    </row>
    <row r="805223" spans="16:16" x14ac:dyDescent="0.3">
      <c r="P805223" s="83"/>
    </row>
    <row r="805224" spans="16:16" x14ac:dyDescent="0.3">
      <c r="P805224" s="83"/>
    </row>
    <row r="805225" spans="16:16" x14ac:dyDescent="0.3">
      <c r="P805225" s="83"/>
    </row>
    <row r="805226" spans="16:16" x14ac:dyDescent="0.3">
      <c r="P805226" s="83"/>
    </row>
    <row r="805227" spans="16:16" x14ac:dyDescent="0.3">
      <c r="P805227" s="83"/>
    </row>
    <row r="805228" spans="16:16" x14ac:dyDescent="0.3">
      <c r="P805228" s="83"/>
    </row>
    <row r="805229" spans="16:16" x14ac:dyDescent="0.3">
      <c r="P805229" s="83"/>
    </row>
    <row r="805230" spans="16:16" x14ac:dyDescent="0.3">
      <c r="P805230" s="83"/>
    </row>
    <row r="805231" spans="16:16" x14ac:dyDescent="0.3">
      <c r="P805231" s="83"/>
    </row>
    <row r="805232" spans="16:16" x14ac:dyDescent="0.3">
      <c r="P805232" s="83"/>
    </row>
    <row r="805233" spans="16:16" x14ac:dyDescent="0.3">
      <c r="P805233" s="83"/>
    </row>
    <row r="805234" spans="16:16" x14ac:dyDescent="0.3">
      <c r="P805234" s="83"/>
    </row>
    <row r="805235" spans="16:16" x14ac:dyDescent="0.3">
      <c r="P805235" s="83"/>
    </row>
    <row r="805236" spans="16:16" x14ac:dyDescent="0.3">
      <c r="P805236" s="83"/>
    </row>
    <row r="805237" spans="16:16" x14ac:dyDescent="0.3">
      <c r="P805237" s="83"/>
    </row>
    <row r="805238" spans="16:16" x14ac:dyDescent="0.3">
      <c r="P805238" s="83"/>
    </row>
    <row r="805239" spans="16:16" x14ac:dyDescent="0.3">
      <c r="P805239" s="83"/>
    </row>
    <row r="805240" spans="16:16" x14ac:dyDescent="0.3">
      <c r="P805240" s="83"/>
    </row>
    <row r="805241" spans="16:16" x14ac:dyDescent="0.3">
      <c r="P805241" s="83"/>
    </row>
    <row r="805242" spans="16:16" x14ac:dyDescent="0.3">
      <c r="P805242" s="83"/>
    </row>
    <row r="805243" spans="16:16" x14ac:dyDescent="0.3">
      <c r="P805243" s="83"/>
    </row>
    <row r="805244" spans="16:16" x14ac:dyDescent="0.3">
      <c r="P805244" s="83"/>
    </row>
    <row r="805245" spans="16:16" x14ac:dyDescent="0.3">
      <c r="P805245" s="83"/>
    </row>
    <row r="805246" spans="16:16" x14ac:dyDescent="0.3">
      <c r="P805246" s="83"/>
    </row>
    <row r="805247" spans="16:16" x14ac:dyDescent="0.3">
      <c r="P805247" s="83"/>
    </row>
    <row r="805248" spans="16:16" x14ac:dyDescent="0.3">
      <c r="P805248" s="83"/>
    </row>
    <row r="805249" spans="16:16" x14ac:dyDescent="0.3">
      <c r="P805249" s="83"/>
    </row>
    <row r="805250" spans="16:16" x14ac:dyDescent="0.3">
      <c r="P805250" s="83"/>
    </row>
    <row r="805251" spans="16:16" x14ac:dyDescent="0.3">
      <c r="P805251" s="83"/>
    </row>
    <row r="805252" spans="16:16" x14ac:dyDescent="0.3">
      <c r="P805252" s="83"/>
    </row>
    <row r="805253" spans="16:16" x14ac:dyDescent="0.3">
      <c r="P805253" s="83"/>
    </row>
    <row r="805254" spans="16:16" x14ac:dyDescent="0.3">
      <c r="P805254" s="83"/>
    </row>
    <row r="805255" spans="16:16" x14ac:dyDescent="0.3">
      <c r="P805255" s="83"/>
    </row>
    <row r="805256" spans="16:16" x14ac:dyDescent="0.3">
      <c r="P805256" s="83"/>
    </row>
    <row r="805257" spans="16:16" x14ac:dyDescent="0.3">
      <c r="P805257" s="83"/>
    </row>
    <row r="805258" spans="16:16" x14ac:dyDescent="0.3">
      <c r="P805258" s="83"/>
    </row>
    <row r="805259" spans="16:16" x14ac:dyDescent="0.3">
      <c r="P805259" s="83"/>
    </row>
    <row r="805260" spans="16:16" x14ac:dyDescent="0.3">
      <c r="P805260" s="83"/>
    </row>
    <row r="805261" spans="16:16" x14ac:dyDescent="0.3">
      <c r="P805261" s="83"/>
    </row>
    <row r="805262" spans="16:16" x14ac:dyDescent="0.3">
      <c r="P805262" s="83"/>
    </row>
    <row r="805263" spans="16:16" x14ac:dyDescent="0.3">
      <c r="P805263" s="83"/>
    </row>
    <row r="805264" spans="16:16" x14ac:dyDescent="0.3">
      <c r="P805264" s="83"/>
    </row>
    <row r="805265" spans="16:16" x14ac:dyDescent="0.3">
      <c r="P805265" s="83"/>
    </row>
    <row r="805266" spans="16:16" x14ac:dyDescent="0.3">
      <c r="P805266" s="83"/>
    </row>
    <row r="805267" spans="16:16" x14ac:dyDescent="0.3">
      <c r="P805267" s="83"/>
    </row>
    <row r="805268" spans="16:16" x14ac:dyDescent="0.3">
      <c r="P805268" s="83"/>
    </row>
    <row r="805269" spans="16:16" x14ac:dyDescent="0.3">
      <c r="P805269" s="83"/>
    </row>
    <row r="805270" spans="16:16" x14ac:dyDescent="0.3">
      <c r="P805270" s="83"/>
    </row>
    <row r="805271" spans="16:16" x14ac:dyDescent="0.3">
      <c r="P805271" s="83"/>
    </row>
    <row r="805272" spans="16:16" x14ac:dyDescent="0.3">
      <c r="P805272" s="83"/>
    </row>
    <row r="805273" spans="16:16" x14ac:dyDescent="0.3">
      <c r="P805273" s="83"/>
    </row>
    <row r="805274" spans="16:16" x14ac:dyDescent="0.3">
      <c r="P805274" s="83"/>
    </row>
    <row r="805275" spans="16:16" x14ac:dyDescent="0.3">
      <c r="P805275" s="83"/>
    </row>
    <row r="805276" spans="16:16" x14ac:dyDescent="0.3">
      <c r="P805276" s="83"/>
    </row>
    <row r="805277" spans="16:16" x14ac:dyDescent="0.3">
      <c r="P805277" s="83"/>
    </row>
    <row r="805278" spans="16:16" x14ac:dyDescent="0.3">
      <c r="P805278" s="83"/>
    </row>
    <row r="805279" spans="16:16" x14ac:dyDescent="0.3">
      <c r="P805279" s="83"/>
    </row>
    <row r="805280" spans="16:16" x14ac:dyDescent="0.3">
      <c r="P805280" s="83"/>
    </row>
    <row r="805281" spans="16:16" x14ac:dyDescent="0.3">
      <c r="P805281" s="83"/>
    </row>
    <row r="805282" spans="16:16" x14ac:dyDescent="0.3">
      <c r="P805282" s="83"/>
    </row>
    <row r="805283" spans="16:16" x14ac:dyDescent="0.3">
      <c r="P805283" s="83"/>
    </row>
    <row r="805284" spans="16:16" x14ac:dyDescent="0.3">
      <c r="P805284" s="83"/>
    </row>
    <row r="805285" spans="16:16" x14ac:dyDescent="0.3">
      <c r="P805285" s="83"/>
    </row>
    <row r="805286" spans="16:16" x14ac:dyDescent="0.3">
      <c r="P805286" s="83"/>
    </row>
    <row r="805287" spans="16:16" x14ac:dyDescent="0.3">
      <c r="P805287" s="83"/>
    </row>
    <row r="805288" spans="16:16" x14ac:dyDescent="0.3">
      <c r="P805288" s="83"/>
    </row>
    <row r="805289" spans="16:16" x14ac:dyDescent="0.3">
      <c r="P805289" s="83"/>
    </row>
    <row r="805290" spans="16:16" x14ac:dyDescent="0.3">
      <c r="P805290" s="83"/>
    </row>
    <row r="805291" spans="16:16" x14ac:dyDescent="0.3">
      <c r="P805291" s="83"/>
    </row>
    <row r="805292" spans="16:16" x14ac:dyDescent="0.3">
      <c r="P805292" s="83"/>
    </row>
    <row r="805293" spans="16:16" x14ac:dyDescent="0.3">
      <c r="P805293" s="83"/>
    </row>
    <row r="805294" spans="16:16" x14ac:dyDescent="0.3">
      <c r="P805294" s="83"/>
    </row>
    <row r="805295" spans="16:16" x14ac:dyDescent="0.3">
      <c r="P805295" s="83"/>
    </row>
    <row r="805296" spans="16:16" x14ac:dyDescent="0.3">
      <c r="P805296" s="83"/>
    </row>
    <row r="805297" spans="16:16" x14ac:dyDescent="0.3">
      <c r="P805297" s="83"/>
    </row>
    <row r="805298" spans="16:16" x14ac:dyDescent="0.3">
      <c r="P805298" s="83"/>
    </row>
    <row r="805299" spans="16:16" x14ac:dyDescent="0.3">
      <c r="P805299" s="83"/>
    </row>
    <row r="805300" spans="16:16" x14ac:dyDescent="0.3">
      <c r="P805300" s="83"/>
    </row>
    <row r="805301" spans="16:16" x14ac:dyDescent="0.3">
      <c r="P805301" s="83"/>
    </row>
    <row r="805302" spans="16:16" x14ac:dyDescent="0.3">
      <c r="P805302" s="83"/>
    </row>
    <row r="805303" spans="16:16" x14ac:dyDescent="0.3">
      <c r="P805303" s="83"/>
    </row>
    <row r="805304" spans="16:16" x14ac:dyDescent="0.3">
      <c r="P805304" s="83"/>
    </row>
    <row r="805305" spans="16:16" x14ac:dyDescent="0.3">
      <c r="P805305" s="83"/>
    </row>
    <row r="805306" spans="16:16" x14ac:dyDescent="0.3">
      <c r="P805306" s="83"/>
    </row>
    <row r="805307" spans="16:16" x14ac:dyDescent="0.3">
      <c r="P805307" s="83"/>
    </row>
    <row r="805308" spans="16:16" x14ac:dyDescent="0.3">
      <c r="P805308" s="83"/>
    </row>
    <row r="805309" spans="16:16" x14ac:dyDescent="0.3">
      <c r="P805309" s="83"/>
    </row>
    <row r="805310" spans="16:16" x14ac:dyDescent="0.3">
      <c r="P805310" s="83"/>
    </row>
    <row r="805311" spans="16:16" x14ac:dyDescent="0.3">
      <c r="P805311" s="83"/>
    </row>
    <row r="805312" spans="16:16" x14ac:dyDescent="0.3">
      <c r="P805312" s="83"/>
    </row>
    <row r="805313" spans="16:16" x14ac:dyDescent="0.3">
      <c r="P805313" s="83"/>
    </row>
    <row r="805314" spans="16:16" x14ac:dyDescent="0.3">
      <c r="P805314" s="83"/>
    </row>
    <row r="805315" spans="16:16" x14ac:dyDescent="0.3">
      <c r="P805315" s="83"/>
    </row>
    <row r="805316" spans="16:16" x14ac:dyDescent="0.3">
      <c r="P805316" s="83"/>
    </row>
    <row r="805317" spans="16:16" x14ac:dyDescent="0.3">
      <c r="P805317" s="83"/>
    </row>
    <row r="805318" spans="16:16" x14ac:dyDescent="0.3">
      <c r="P805318" s="83"/>
    </row>
    <row r="805319" spans="16:16" x14ac:dyDescent="0.3">
      <c r="P805319" s="83"/>
    </row>
    <row r="805320" spans="16:16" x14ac:dyDescent="0.3">
      <c r="P805320" s="83"/>
    </row>
    <row r="805321" spans="16:16" x14ac:dyDescent="0.3">
      <c r="P805321" s="83"/>
    </row>
    <row r="805322" spans="16:16" x14ac:dyDescent="0.3">
      <c r="P805322" s="83"/>
    </row>
    <row r="805323" spans="16:16" x14ac:dyDescent="0.3">
      <c r="P805323" s="83"/>
    </row>
    <row r="805324" spans="16:16" x14ac:dyDescent="0.3">
      <c r="P805324" s="83"/>
    </row>
    <row r="805325" spans="16:16" x14ac:dyDescent="0.3">
      <c r="P805325" s="83"/>
    </row>
    <row r="805326" spans="16:16" x14ac:dyDescent="0.3">
      <c r="P805326" s="83"/>
    </row>
    <row r="805327" spans="16:16" x14ac:dyDescent="0.3">
      <c r="P805327" s="83"/>
    </row>
    <row r="805328" spans="16:16" x14ac:dyDescent="0.3">
      <c r="P805328" s="83"/>
    </row>
    <row r="805329" spans="16:16" x14ac:dyDescent="0.3">
      <c r="P805329" s="83"/>
    </row>
    <row r="805330" spans="16:16" x14ac:dyDescent="0.3">
      <c r="P805330" s="83"/>
    </row>
    <row r="805331" spans="16:16" x14ac:dyDescent="0.3">
      <c r="P805331" s="83"/>
    </row>
    <row r="805332" spans="16:16" x14ac:dyDescent="0.3">
      <c r="P805332" s="83"/>
    </row>
    <row r="805333" spans="16:16" x14ac:dyDescent="0.3">
      <c r="P805333" s="83"/>
    </row>
    <row r="805334" spans="16:16" x14ac:dyDescent="0.3">
      <c r="P805334" s="83"/>
    </row>
    <row r="805335" spans="16:16" x14ac:dyDescent="0.3">
      <c r="P805335" s="83"/>
    </row>
    <row r="805336" spans="16:16" x14ac:dyDescent="0.3">
      <c r="P805336" s="83"/>
    </row>
    <row r="805337" spans="16:16" x14ac:dyDescent="0.3">
      <c r="P805337" s="83"/>
    </row>
    <row r="805338" spans="16:16" x14ac:dyDescent="0.3">
      <c r="P805338" s="83"/>
    </row>
    <row r="805339" spans="16:16" x14ac:dyDescent="0.3">
      <c r="P805339" s="83"/>
    </row>
    <row r="805340" spans="16:16" x14ac:dyDescent="0.3">
      <c r="P805340" s="83"/>
    </row>
    <row r="805341" spans="16:16" x14ac:dyDescent="0.3">
      <c r="P805341" s="83"/>
    </row>
    <row r="805342" spans="16:16" x14ac:dyDescent="0.3">
      <c r="P805342" s="83"/>
    </row>
    <row r="805343" spans="16:16" x14ac:dyDescent="0.3">
      <c r="P805343" s="83"/>
    </row>
    <row r="805344" spans="16:16" x14ac:dyDescent="0.3">
      <c r="P805344" s="83"/>
    </row>
    <row r="805345" spans="16:16" x14ac:dyDescent="0.3">
      <c r="P805345" s="83"/>
    </row>
    <row r="805346" spans="16:16" x14ac:dyDescent="0.3">
      <c r="P805346" s="83"/>
    </row>
    <row r="805347" spans="16:16" x14ac:dyDescent="0.3">
      <c r="P805347" s="83"/>
    </row>
    <row r="805348" spans="16:16" x14ac:dyDescent="0.3">
      <c r="P805348" s="83"/>
    </row>
    <row r="805349" spans="16:16" x14ac:dyDescent="0.3">
      <c r="P805349" s="83"/>
    </row>
    <row r="805350" spans="16:16" x14ac:dyDescent="0.3">
      <c r="P805350" s="83"/>
    </row>
    <row r="805351" spans="16:16" x14ac:dyDescent="0.3">
      <c r="P805351" s="83"/>
    </row>
    <row r="805352" spans="16:16" x14ac:dyDescent="0.3">
      <c r="P805352" s="83"/>
    </row>
    <row r="805353" spans="16:16" x14ac:dyDescent="0.3">
      <c r="P805353" s="83"/>
    </row>
    <row r="805354" spans="16:16" x14ac:dyDescent="0.3">
      <c r="P805354" s="83"/>
    </row>
    <row r="805355" spans="16:16" x14ac:dyDescent="0.3">
      <c r="P805355" s="83"/>
    </row>
    <row r="805356" spans="16:16" x14ac:dyDescent="0.3">
      <c r="P805356" s="83"/>
    </row>
    <row r="805357" spans="16:16" x14ac:dyDescent="0.3">
      <c r="P805357" s="83"/>
    </row>
    <row r="805358" spans="16:16" x14ac:dyDescent="0.3">
      <c r="P805358" s="83"/>
    </row>
    <row r="805359" spans="16:16" x14ac:dyDescent="0.3">
      <c r="P805359" s="83"/>
    </row>
    <row r="805360" spans="16:16" x14ac:dyDescent="0.3">
      <c r="P805360" s="83"/>
    </row>
    <row r="805361" spans="16:16" x14ac:dyDescent="0.3">
      <c r="P805361" s="83"/>
    </row>
    <row r="805362" spans="16:16" x14ac:dyDescent="0.3">
      <c r="P805362" s="83"/>
    </row>
    <row r="805363" spans="16:16" x14ac:dyDescent="0.3">
      <c r="P805363" s="83"/>
    </row>
    <row r="805364" spans="16:16" x14ac:dyDescent="0.3">
      <c r="P805364" s="83"/>
    </row>
    <row r="805365" spans="16:16" x14ac:dyDescent="0.3">
      <c r="P805365" s="83"/>
    </row>
    <row r="805366" spans="16:16" x14ac:dyDescent="0.3">
      <c r="P805366" s="83"/>
    </row>
    <row r="805367" spans="16:16" x14ac:dyDescent="0.3">
      <c r="P805367" s="83"/>
    </row>
    <row r="805368" spans="16:16" x14ac:dyDescent="0.3">
      <c r="P805368" s="83"/>
    </row>
    <row r="805369" spans="16:16" x14ac:dyDescent="0.3">
      <c r="P805369" s="83"/>
    </row>
    <row r="805370" spans="16:16" x14ac:dyDescent="0.3">
      <c r="P805370" s="83"/>
    </row>
    <row r="805371" spans="16:16" x14ac:dyDescent="0.3">
      <c r="P805371" s="83"/>
    </row>
    <row r="805372" spans="16:16" x14ac:dyDescent="0.3">
      <c r="P805372" s="83"/>
    </row>
    <row r="805373" spans="16:16" x14ac:dyDescent="0.3">
      <c r="P805373" s="83"/>
    </row>
    <row r="805374" spans="16:16" x14ac:dyDescent="0.3">
      <c r="P805374" s="83"/>
    </row>
    <row r="805375" spans="16:16" x14ac:dyDescent="0.3">
      <c r="P805375" s="83"/>
    </row>
    <row r="805376" spans="16:16" x14ac:dyDescent="0.3">
      <c r="P805376" s="83"/>
    </row>
    <row r="805377" spans="16:16" x14ac:dyDescent="0.3">
      <c r="P805377" s="83"/>
    </row>
    <row r="805378" spans="16:16" x14ac:dyDescent="0.3">
      <c r="P805378" s="83"/>
    </row>
    <row r="805379" spans="16:16" x14ac:dyDescent="0.3">
      <c r="P805379" s="83"/>
    </row>
    <row r="805380" spans="16:16" x14ac:dyDescent="0.3">
      <c r="P805380" s="83"/>
    </row>
    <row r="805381" spans="16:16" x14ac:dyDescent="0.3">
      <c r="P805381" s="83"/>
    </row>
    <row r="805382" spans="16:16" x14ac:dyDescent="0.3">
      <c r="P805382" s="83"/>
    </row>
    <row r="805383" spans="16:16" x14ac:dyDescent="0.3">
      <c r="P805383" s="83"/>
    </row>
    <row r="805384" spans="16:16" x14ac:dyDescent="0.3">
      <c r="P805384" s="83"/>
    </row>
    <row r="805385" spans="16:16" x14ac:dyDescent="0.3">
      <c r="P805385" s="83"/>
    </row>
    <row r="805386" spans="16:16" x14ac:dyDescent="0.3">
      <c r="P805386" s="83"/>
    </row>
    <row r="805387" spans="16:16" x14ac:dyDescent="0.3">
      <c r="P805387" s="83"/>
    </row>
    <row r="805388" spans="16:16" x14ac:dyDescent="0.3">
      <c r="P805388" s="83"/>
    </row>
    <row r="805389" spans="16:16" x14ac:dyDescent="0.3">
      <c r="P805389" s="83"/>
    </row>
    <row r="805390" spans="16:16" x14ac:dyDescent="0.3">
      <c r="P805390" s="83"/>
    </row>
    <row r="805391" spans="16:16" x14ac:dyDescent="0.3">
      <c r="P805391" s="83"/>
    </row>
    <row r="805392" spans="16:16" x14ac:dyDescent="0.3">
      <c r="P805392" s="83"/>
    </row>
    <row r="805393" spans="16:16" x14ac:dyDescent="0.3">
      <c r="P805393" s="83"/>
    </row>
    <row r="805394" spans="16:16" x14ac:dyDescent="0.3">
      <c r="P805394" s="83"/>
    </row>
    <row r="805395" spans="16:16" x14ac:dyDescent="0.3">
      <c r="P805395" s="83"/>
    </row>
    <row r="805396" spans="16:16" x14ac:dyDescent="0.3">
      <c r="P805396" s="83"/>
    </row>
    <row r="805397" spans="16:16" x14ac:dyDescent="0.3">
      <c r="P805397" s="83"/>
    </row>
    <row r="805398" spans="16:16" x14ac:dyDescent="0.3">
      <c r="P805398" s="83"/>
    </row>
    <row r="805399" spans="16:16" x14ac:dyDescent="0.3">
      <c r="P805399" s="83"/>
    </row>
    <row r="805400" spans="16:16" x14ac:dyDescent="0.3">
      <c r="P805400" s="83"/>
    </row>
    <row r="805401" spans="16:16" x14ac:dyDescent="0.3">
      <c r="P805401" s="83"/>
    </row>
    <row r="805402" spans="16:16" x14ac:dyDescent="0.3">
      <c r="P805402" s="83"/>
    </row>
    <row r="805403" spans="16:16" x14ac:dyDescent="0.3">
      <c r="P805403" s="83"/>
    </row>
    <row r="805404" spans="16:16" x14ac:dyDescent="0.3">
      <c r="P805404" s="83"/>
    </row>
    <row r="805405" spans="16:16" x14ac:dyDescent="0.3">
      <c r="P805405" s="83"/>
    </row>
    <row r="805406" spans="16:16" x14ac:dyDescent="0.3">
      <c r="P805406" s="83"/>
    </row>
    <row r="805407" spans="16:16" x14ac:dyDescent="0.3">
      <c r="P805407" s="83"/>
    </row>
    <row r="805408" spans="16:16" x14ac:dyDescent="0.3">
      <c r="P805408" s="83"/>
    </row>
    <row r="805409" spans="16:16" x14ac:dyDescent="0.3">
      <c r="P805409" s="83"/>
    </row>
    <row r="805410" spans="16:16" x14ac:dyDescent="0.3">
      <c r="P805410" s="83"/>
    </row>
    <row r="805411" spans="16:16" x14ac:dyDescent="0.3">
      <c r="P805411" s="83"/>
    </row>
    <row r="805412" spans="16:16" x14ac:dyDescent="0.3">
      <c r="P805412" s="83"/>
    </row>
    <row r="805413" spans="16:16" x14ac:dyDescent="0.3">
      <c r="P805413" s="83"/>
    </row>
    <row r="805414" spans="16:16" x14ac:dyDescent="0.3">
      <c r="P805414" s="83"/>
    </row>
    <row r="805415" spans="16:16" x14ac:dyDescent="0.3">
      <c r="P805415" s="83"/>
    </row>
    <row r="805416" spans="16:16" x14ac:dyDescent="0.3">
      <c r="P805416" s="83"/>
    </row>
    <row r="805417" spans="16:16" x14ac:dyDescent="0.3">
      <c r="P805417" s="83"/>
    </row>
    <row r="805418" spans="16:16" x14ac:dyDescent="0.3">
      <c r="P805418" s="83"/>
    </row>
    <row r="805419" spans="16:16" x14ac:dyDescent="0.3">
      <c r="P805419" s="83"/>
    </row>
    <row r="805420" spans="16:16" x14ac:dyDescent="0.3">
      <c r="P805420" s="83"/>
    </row>
    <row r="805421" spans="16:16" x14ac:dyDescent="0.3">
      <c r="P805421" s="83"/>
    </row>
    <row r="805422" spans="16:16" x14ac:dyDescent="0.3">
      <c r="P805422" s="83"/>
    </row>
    <row r="805423" spans="16:16" x14ac:dyDescent="0.3">
      <c r="P805423" s="83"/>
    </row>
    <row r="805424" spans="16:16" x14ac:dyDescent="0.3">
      <c r="P805424" s="83"/>
    </row>
    <row r="805425" spans="16:16" x14ac:dyDescent="0.3">
      <c r="P805425" s="83"/>
    </row>
    <row r="805426" spans="16:16" x14ac:dyDescent="0.3">
      <c r="P805426" s="83"/>
    </row>
    <row r="805427" spans="16:16" x14ac:dyDescent="0.3">
      <c r="P805427" s="83"/>
    </row>
    <row r="805428" spans="16:16" x14ac:dyDescent="0.3">
      <c r="P805428" s="83"/>
    </row>
    <row r="805429" spans="16:16" x14ac:dyDescent="0.3">
      <c r="P805429" s="83"/>
    </row>
    <row r="805430" spans="16:16" x14ac:dyDescent="0.3">
      <c r="P805430" s="83"/>
    </row>
    <row r="805431" spans="16:16" x14ac:dyDescent="0.3">
      <c r="P805431" s="83"/>
    </row>
    <row r="805432" spans="16:16" x14ac:dyDescent="0.3">
      <c r="P805432" s="83"/>
    </row>
    <row r="805433" spans="16:16" x14ac:dyDescent="0.3">
      <c r="P805433" s="83"/>
    </row>
    <row r="805434" spans="16:16" x14ac:dyDescent="0.3">
      <c r="P805434" s="83"/>
    </row>
    <row r="805435" spans="16:16" x14ac:dyDescent="0.3">
      <c r="P805435" s="83"/>
    </row>
    <row r="805436" spans="16:16" x14ac:dyDescent="0.3">
      <c r="P805436" s="83"/>
    </row>
    <row r="805437" spans="16:16" x14ac:dyDescent="0.3">
      <c r="P805437" s="83"/>
    </row>
    <row r="805438" spans="16:16" x14ac:dyDescent="0.3">
      <c r="P805438" s="83"/>
    </row>
    <row r="805439" spans="16:16" x14ac:dyDescent="0.3">
      <c r="P805439" s="83"/>
    </row>
    <row r="805440" spans="16:16" x14ac:dyDescent="0.3">
      <c r="P805440" s="83"/>
    </row>
    <row r="805441" spans="16:16" x14ac:dyDescent="0.3">
      <c r="P805441" s="83"/>
    </row>
    <row r="805442" spans="16:16" x14ac:dyDescent="0.3">
      <c r="P805442" s="83"/>
    </row>
    <row r="805443" spans="16:16" x14ac:dyDescent="0.3">
      <c r="P805443" s="83"/>
    </row>
    <row r="805444" spans="16:16" x14ac:dyDescent="0.3">
      <c r="P805444" s="83"/>
    </row>
    <row r="805445" spans="16:16" x14ac:dyDescent="0.3">
      <c r="P805445" s="83"/>
    </row>
    <row r="805446" spans="16:16" x14ac:dyDescent="0.3">
      <c r="P805446" s="83"/>
    </row>
    <row r="805447" spans="16:16" x14ac:dyDescent="0.3">
      <c r="P805447" s="83"/>
    </row>
    <row r="805448" spans="16:16" x14ac:dyDescent="0.3">
      <c r="P805448" s="83"/>
    </row>
    <row r="805449" spans="16:16" x14ac:dyDescent="0.3">
      <c r="P805449" s="83"/>
    </row>
    <row r="805450" spans="16:16" x14ac:dyDescent="0.3">
      <c r="P805450" s="83"/>
    </row>
    <row r="805451" spans="16:16" x14ac:dyDescent="0.3">
      <c r="P805451" s="83"/>
    </row>
    <row r="805452" spans="16:16" x14ac:dyDescent="0.3">
      <c r="P805452" s="83"/>
    </row>
    <row r="805453" spans="16:16" x14ac:dyDescent="0.3">
      <c r="P805453" s="83"/>
    </row>
    <row r="805454" spans="16:16" x14ac:dyDescent="0.3">
      <c r="P805454" s="83"/>
    </row>
    <row r="805455" spans="16:16" x14ac:dyDescent="0.3">
      <c r="P805455" s="83"/>
    </row>
    <row r="805456" spans="16:16" x14ac:dyDescent="0.3">
      <c r="P805456" s="83"/>
    </row>
    <row r="805457" spans="16:16" x14ac:dyDescent="0.3">
      <c r="P805457" s="83"/>
    </row>
    <row r="805458" spans="16:16" x14ac:dyDescent="0.3">
      <c r="P805458" s="83"/>
    </row>
    <row r="805459" spans="16:16" x14ac:dyDescent="0.3">
      <c r="P805459" s="83"/>
    </row>
    <row r="805460" spans="16:16" x14ac:dyDescent="0.3">
      <c r="P805460" s="83"/>
    </row>
    <row r="805461" spans="16:16" x14ac:dyDescent="0.3">
      <c r="P805461" s="83"/>
    </row>
    <row r="805462" spans="16:16" x14ac:dyDescent="0.3">
      <c r="P805462" s="83"/>
    </row>
    <row r="805463" spans="16:16" x14ac:dyDescent="0.3">
      <c r="P805463" s="83"/>
    </row>
    <row r="805464" spans="16:16" x14ac:dyDescent="0.3">
      <c r="P805464" s="83"/>
    </row>
    <row r="805465" spans="16:16" x14ac:dyDescent="0.3">
      <c r="P805465" s="83"/>
    </row>
    <row r="805466" spans="16:16" x14ac:dyDescent="0.3">
      <c r="P805466" s="83"/>
    </row>
    <row r="805467" spans="16:16" x14ac:dyDescent="0.3">
      <c r="P805467" s="83"/>
    </row>
    <row r="805468" spans="16:16" x14ac:dyDescent="0.3">
      <c r="P805468" s="83"/>
    </row>
    <row r="805469" spans="16:16" x14ac:dyDescent="0.3">
      <c r="P805469" s="83"/>
    </row>
    <row r="805470" spans="16:16" x14ac:dyDescent="0.3">
      <c r="P805470" s="83"/>
    </row>
    <row r="805471" spans="16:16" x14ac:dyDescent="0.3">
      <c r="P805471" s="83"/>
    </row>
    <row r="805472" spans="16:16" x14ac:dyDescent="0.3">
      <c r="P805472" s="83"/>
    </row>
    <row r="805473" spans="16:16" x14ac:dyDescent="0.3">
      <c r="P805473" s="83"/>
    </row>
    <row r="805474" spans="16:16" x14ac:dyDescent="0.3">
      <c r="P805474" s="83"/>
    </row>
    <row r="805475" spans="16:16" x14ac:dyDescent="0.3">
      <c r="P805475" s="83"/>
    </row>
    <row r="805476" spans="16:16" x14ac:dyDescent="0.3">
      <c r="P805476" s="83"/>
    </row>
    <row r="805477" spans="16:16" x14ac:dyDescent="0.3">
      <c r="P805477" s="83"/>
    </row>
    <row r="805478" spans="16:16" x14ac:dyDescent="0.3">
      <c r="P805478" s="83"/>
    </row>
    <row r="805479" spans="16:16" x14ac:dyDescent="0.3">
      <c r="P805479" s="83"/>
    </row>
    <row r="805480" spans="16:16" x14ac:dyDescent="0.3">
      <c r="P805480" s="83"/>
    </row>
    <row r="805481" spans="16:16" x14ac:dyDescent="0.3">
      <c r="P805481" s="83"/>
    </row>
    <row r="805482" spans="16:16" x14ac:dyDescent="0.3">
      <c r="P805482" s="83"/>
    </row>
    <row r="805483" spans="16:16" x14ac:dyDescent="0.3">
      <c r="P805483" s="83"/>
    </row>
    <row r="805484" spans="16:16" x14ac:dyDescent="0.3">
      <c r="P805484" s="83"/>
    </row>
    <row r="805485" spans="16:16" x14ac:dyDescent="0.3">
      <c r="P805485" s="83"/>
    </row>
    <row r="805486" spans="16:16" x14ac:dyDescent="0.3">
      <c r="P805486" s="83"/>
    </row>
    <row r="805487" spans="16:16" x14ac:dyDescent="0.3">
      <c r="P805487" s="83"/>
    </row>
    <row r="805488" spans="16:16" x14ac:dyDescent="0.3">
      <c r="P805488" s="83"/>
    </row>
    <row r="805489" spans="16:16" x14ac:dyDescent="0.3">
      <c r="P805489" s="83"/>
    </row>
    <row r="805490" spans="16:16" x14ac:dyDescent="0.3">
      <c r="P805490" s="83"/>
    </row>
    <row r="805491" spans="16:16" x14ac:dyDescent="0.3">
      <c r="P805491" s="83"/>
    </row>
    <row r="805492" spans="16:16" x14ac:dyDescent="0.3">
      <c r="P805492" s="83"/>
    </row>
    <row r="805493" spans="16:16" x14ac:dyDescent="0.3">
      <c r="P805493" s="83"/>
    </row>
    <row r="805494" spans="16:16" x14ac:dyDescent="0.3">
      <c r="P805494" s="83"/>
    </row>
    <row r="805495" spans="16:16" x14ac:dyDescent="0.3">
      <c r="P805495" s="83"/>
    </row>
    <row r="805496" spans="16:16" x14ac:dyDescent="0.3">
      <c r="P805496" s="83"/>
    </row>
    <row r="805497" spans="16:16" x14ac:dyDescent="0.3">
      <c r="P805497" s="83"/>
    </row>
    <row r="805498" spans="16:16" x14ac:dyDescent="0.3">
      <c r="P805498" s="83"/>
    </row>
    <row r="805499" spans="16:16" x14ac:dyDescent="0.3">
      <c r="P805499" s="83"/>
    </row>
    <row r="805500" spans="16:16" x14ac:dyDescent="0.3">
      <c r="P805500" s="83"/>
    </row>
    <row r="805501" spans="16:16" x14ac:dyDescent="0.3">
      <c r="P805501" s="83"/>
    </row>
    <row r="805502" spans="16:16" x14ac:dyDescent="0.3">
      <c r="P805502" s="83"/>
    </row>
    <row r="805503" spans="16:16" x14ac:dyDescent="0.3">
      <c r="P805503" s="83"/>
    </row>
    <row r="805504" spans="16:16" x14ac:dyDescent="0.3">
      <c r="P805504" s="83"/>
    </row>
    <row r="805505" spans="16:16" x14ac:dyDescent="0.3">
      <c r="P805505" s="83"/>
    </row>
    <row r="805506" spans="16:16" x14ac:dyDescent="0.3">
      <c r="P805506" s="83"/>
    </row>
    <row r="805507" spans="16:16" x14ac:dyDescent="0.3">
      <c r="P805507" s="83"/>
    </row>
    <row r="805508" spans="16:16" x14ac:dyDescent="0.3">
      <c r="P805508" s="83"/>
    </row>
    <row r="805509" spans="16:16" x14ac:dyDescent="0.3">
      <c r="P805509" s="83"/>
    </row>
    <row r="805510" spans="16:16" x14ac:dyDescent="0.3">
      <c r="P805510" s="83"/>
    </row>
    <row r="805511" spans="16:16" x14ac:dyDescent="0.3">
      <c r="P805511" s="83"/>
    </row>
    <row r="805512" spans="16:16" x14ac:dyDescent="0.3">
      <c r="P805512" s="83"/>
    </row>
    <row r="805513" spans="16:16" x14ac:dyDescent="0.3">
      <c r="P805513" s="83"/>
    </row>
    <row r="805514" spans="16:16" x14ac:dyDescent="0.3">
      <c r="P805514" s="83"/>
    </row>
    <row r="805515" spans="16:16" x14ac:dyDescent="0.3">
      <c r="P805515" s="83"/>
    </row>
    <row r="805516" spans="16:16" x14ac:dyDescent="0.3">
      <c r="P805516" s="83"/>
    </row>
    <row r="805517" spans="16:16" x14ac:dyDescent="0.3">
      <c r="P805517" s="83"/>
    </row>
    <row r="805518" spans="16:16" x14ac:dyDescent="0.3">
      <c r="P805518" s="83"/>
    </row>
    <row r="805519" spans="16:16" x14ac:dyDescent="0.3">
      <c r="P805519" s="83"/>
    </row>
    <row r="805520" spans="16:16" x14ac:dyDescent="0.3">
      <c r="P805520" s="83"/>
    </row>
    <row r="805521" spans="16:16" x14ac:dyDescent="0.3">
      <c r="P805521" s="83"/>
    </row>
    <row r="805522" spans="16:16" x14ac:dyDescent="0.3">
      <c r="P805522" s="83"/>
    </row>
    <row r="805523" spans="16:16" x14ac:dyDescent="0.3">
      <c r="P805523" s="83"/>
    </row>
    <row r="805524" spans="16:16" x14ac:dyDescent="0.3">
      <c r="P805524" s="83"/>
    </row>
    <row r="805525" spans="16:16" x14ac:dyDescent="0.3">
      <c r="P805525" s="83"/>
    </row>
    <row r="805526" spans="16:16" x14ac:dyDescent="0.3">
      <c r="P805526" s="83"/>
    </row>
    <row r="805527" spans="16:16" x14ac:dyDescent="0.3">
      <c r="P805527" s="83"/>
    </row>
    <row r="805528" spans="16:16" x14ac:dyDescent="0.3">
      <c r="P805528" s="83"/>
    </row>
    <row r="805529" spans="16:16" x14ac:dyDescent="0.3">
      <c r="P805529" s="83"/>
    </row>
    <row r="805530" spans="16:16" x14ac:dyDescent="0.3">
      <c r="P805530" s="83"/>
    </row>
    <row r="805531" spans="16:16" x14ac:dyDescent="0.3">
      <c r="P805531" s="83"/>
    </row>
    <row r="805532" spans="16:16" x14ac:dyDescent="0.3">
      <c r="P805532" s="83"/>
    </row>
    <row r="805533" spans="16:16" x14ac:dyDescent="0.3">
      <c r="P805533" s="83"/>
    </row>
    <row r="805534" spans="16:16" x14ac:dyDescent="0.3">
      <c r="P805534" s="83"/>
    </row>
    <row r="805535" spans="16:16" x14ac:dyDescent="0.3">
      <c r="P805535" s="83"/>
    </row>
    <row r="805536" spans="16:16" x14ac:dyDescent="0.3">
      <c r="P805536" s="83"/>
    </row>
    <row r="805537" spans="16:16" x14ac:dyDescent="0.3">
      <c r="P805537" s="83"/>
    </row>
    <row r="805538" spans="16:16" x14ac:dyDescent="0.3">
      <c r="P805538" s="83"/>
    </row>
    <row r="805539" spans="16:16" x14ac:dyDescent="0.3">
      <c r="P805539" s="83"/>
    </row>
    <row r="805540" spans="16:16" x14ac:dyDescent="0.3">
      <c r="P805540" s="83"/>
    </row>
    <row r="805541" spans="16:16" x14ac:dyDescent="0.3">
      <c r="P805541" s="83"/>
    </row>
    <row r="805542" spans="16:16" x14ac:dyDescent="0.3">
      <c r="P805542" s="83"/>
    </row>
    <row r="805543" spans="16:16" x14ac:dyDescent="0.3">
      <c r="P805543" s="83"/>
    </row>
    <row r="805544" spans="16:16" x14ac:dyDescent="0.3">
      <c r="P805544" s="83"/>
    </row>
    <row r="805545" spans="16:16" x14ac:dyDescent="0.3">
      <c r="P805545" s="83"/>
    </row>
    <row r="805546" spans="16:16" x14ac:dyDescent="0.3">
      <c r="P805546" s="83"/>
    </row>
    <row r="805547" spans="16:16" x14ac:dyDescent="0.3">
      <c r="P805547" s="83"/>
    </row>
    <row r="805548" spans="16:16" x14ac:dyDescent="0.3">
      <c r="P805548" s="83"/>
    </row>
    <row r="805549" spans="16:16" x14ac:dyDescent="0.3">
      <c r="P805549" s="83"/>
    </row>
    <row r="805550" spans="16:16" x14ac:dyDescent="0.3">
      <c r="P805550" s="83"/>
    </row>
    <row r="805551" spans="16:16" x14ac:dyDescent="0.3">
      <c r="P805551" s="83"/>
    </row>
    <row r="805552" spans="16:16" x14ac:dyDescent="0.3">
      <c r="P805552" s="83"/>
    </row>
    <row r="805553" spans="16:16" x14ac:dyDescent="0.3">
      <c r="P805553" s="83"/>
    </row>
    <row r="805554" spans="16:16" x14ac:dyDescent="0.3">
      <c r="P805554" s="83"/>
    </row>
    <row r="805555" spans="16:16" x14ac:dyDescent="0.3">
      <c r="P805555" s="83"/>
    </row>
    <row r="805556" spans="16:16" x14ac:dyDescent="0.3">
      <c r="P805556" s="83"/>
    </row>
    <row r="805557" spans="16:16" x14ac:dyDescent="0.3">
      <c r="P805557" s="83"/>
    </row>
    <row r="805558" spans="16:16" x14ac:dyDescent="0.3">
      <c r="P805558" s="83"/>
    </row>
    <row r="805559" spans="16:16" x14ac:dyDescent="0.3">
      <c r="P805559" s="83"/>
    </row>
    <row r="805560" spans="16:16" x14ac:dyDescent="0.3">
      <c r="P805560" s="83"/>
    </row>
    <row r="805561" spans="16:16" x14ac:dyDescent="0.3">
      <c r="P805561" s="83"/>
    </row>
    <row r="805562" spans="16:16" x14ac:dyDescent="0.3">
      <c r="P805562" s="83"/>
    </row>
    <row r="805563" spans="16:16" x14ac:dyDescent="0.3">
      <c r="P805563" s="83"/>
    </row>
    <row r="805564" spans="16:16" x14ac:dyDescent="0.3">
      <c r="P805564" s="83"/>
    </row>
    <row r="805565" spans="16:16" x14ac:dyDescent="0.3">
      <c r="P805565" s="83"/>
    </row>
    <row r="805566" spans="16:16" x14ac:dyDescent="0.3">
      <c r="P805566" s="83"/>
    </row>
    <row r="805567" spans="16:16" x14ac:dyDescent="0.3">
      <c r="P805567" s="83"/>
    </row>
    <row r="805568" spans="16:16" x14ac:dyDescent="0.3">
      <c r="P805568" s="83"/>
    </row>
    <row r="805569" spans="16:16" x14ac:dyDescent="0.3">
      <c r="P805569" s="83"/>
    </row>
    <row r="805570" spans="16:16" x14ac:dyDescent="0.3">
      <c r="P805570" s="83"/>
    </row>
    <row r="805571" spans="16:16" x14ac:dyDescent="0.3">
      <c r="P805571" s="83"/>
    </row>
    <row r="805572" spans="16:16" x14ac:dyDescent="0.3">
      <c r="P805572" s="83"/>
    </row>
    <row r="805573" spans="16:16" x14ac:dyDescent="0.3">
      <c r="P805573" s="83"/>
    </row>
    <row r="805574" spans="16:16" x14ac:dyDescent="0.3">
      <c r="P805574" s="83"/>
    </row>
    <row r="805575" spans="16:16" x14ac:dyDescent="0.3">
      <c r="P805575" s="83"/>
    </row>
    <row r="805576" spans="16:16" x14ac:dyDescent="0.3">
      <c r="P805576" s="83"/>
    </row>
    <row r="805577" spans="16:16" x14ac:dyDescent="0.3">
      <c r="P805577" s="83"/>
    </row>
    <row r="805578" spans="16:16" x14ac:dyDescent="0.3">
      <c r="P805578" s="83"/>
    </row>
    <row r="805579" spans="16:16" x14ac:dyDescent="0.3">
      <c r="P805579" s="83"/>
    </row>
    <row r="805580" spans="16:16" x14ac:dyDescent="0.3">
      <c r="P805580" s="83"/>
    </row>
    <row r="805581" spans="16:16" x14ac:dyDescent="0.3">
      <c r="P805581" s="83"/>
    </row>
    <row r="805582" spans="16:16" x14ac:dyDescent="0.3">
      <c r="P805582" s="83"/>
    </row>
    <row r="805583" spans="16:16" x14ac:dyDescent="0.3">
      <c r="P805583" s="83"/>
    </row>
    <row r="805584" spans="16:16" x14ac:dyDescent="0.3">
      <c r="P805584" s="83"/>
    </row>
    <row r="805585" spans="16:16" x14ac:dyDescent="0.3">
      <c r="P805585" s="83"/>
    </row>
    <row r="805586" spans="16:16" x14ac:dyDescent="0.3">
      <c r="P805586" s="83"/>
    </row>
    <row r="805587" spans="16:16" x14ac:dyDescent="0.3">
      <c r="P805587" s="83"/>
    </row>
    <row r="805588" spans="16:16" x14ac:dyDescent="0.3">
      <c r="P805588" s="83"/>
    </row>
    <row r="805589" spans="16:16" x14ac:dyDescent="0.3">
      <c r="P805589" s="83"/>
    </row>
    <row r="805590" spans="16:16" x14ac:dyDescent="0.3">
      <c r="P805590" s="83"/>
    </row>
    <row r="805591" spans="16:16" x14ac:dyDescent="0.3">
      <c r="P805591" s="83"/>
    </row>
    <row r="805592" spans="16:16" x14ac:dyDescent="0.3">
      <c r="P805592" s="83"/>
    </row>
    <row r="805593" spans="16:16" x14ac:dyDescent="0.3">
      <c r="P805593" s="83"/>
    </row>
    <row r="805594" spans="16:16" x14ac:dyDescent="0.3">
      <c r="P805594" s="83"/>
    </row>
    <row r="805595" spans="16:16" x14ac:dyDescent="0.3">
      <c r="P805595" s="83"/>
    </row>
    <row r="805596" spans="16:16" x14ac:dyDescent="0.3">
      <c r="P805596" s="83"/>
    </row>
    <row r="805597" spans="16:16" x14ac:dyDescent="0.3">
      <c r="P805597" s="83"/>
    </row>
    <row r="805598" spans="16:16" x14ac:dyDescent="0.3">
      <c r="P805598" s="83"/>
    </row>
    <row r="805599" spans="16:16" x14ac:dyDescent="0.3">
      <c r="P805599" s="83"/>
    </row>
    <row r="805600" spans="16:16" x14ac:dyDescent="0.3">
      <c r="P805600" s="83"/>
    </row>
    <row r="805601" spans="16:16" x14ac:dyDescent="0.3">
      <c r="P805601" s="83"/>
    </row>
    <row r="805602" spans="16:16" x14ac:dyDescent="0.3">
      <c r="P805602" s="83"/>
    </row>
    <row r="805603" spans="16:16" x14ac:dyDescent="0.3">
      <c r="P805603" s="83"/>
    </row>
    <row r="805604" spans="16:16" x14ac:dyDescent="0.3">
      <c r="P805604" s="83"/>
    </row>
    <row r="805605" spans="16:16" x14ac:dyDescent="0.3">
      <c r="P805605" s="83"/>
    </row>
    <row r="805606" spans="16:16" x14ac:dyDescent="0.3">
      <c r="P805606" s="83"/>
    </row>
    <row r="805607" spans="16:16" x14ac:dyDescent="0.3">
      <c r="P805607" s="83"/>
    </row>
    <row r="805608" spans="16:16" x14ac:dyDescent="0.3">
      <c r="P805608" s="83"/>
    </row>
    <row r="805609" spans="16:16" x14ac:dyDescent="0.3">
      <c r="P805609" s="83"/>
    </row>
    <row r="805610" spans="16:16" x14ac:dyDescent="0.3">
      <c r="P805610" s="83"/>
    </row>
    <row r="805611" spans="16:16" x14ac:dyDescent="0.3">
      <c r="P805611" s="83"/>
    </row>
    <row r="805612" spans="16:16" x14ac:dyDescent="0.3">
      <c r="P805612" s="83"/>
    </row>
    <row r="805613" spans="16:16" x14ac:dyDescent="0.3">
      <c r="P805613" s="83"/>
    </row>
    <row r="805614" spans="16:16" x14ac:dyDescent="0.3">
      <c r="P805614" s="83"/>
    </row>
    <row r="805615" spans="16:16" x14ac:dyDescent="0.3">
      <c r="P805615" s="83"/>
    </row>
    <row r="805616" spans="16:16" x14ac:dyDescent="0.3">
      <c r="P805616" s="83"/>
    </row>
    <row r="805617" spans="16:16" x14ac:dyDescent="0.3">
      <c r="P805617" s="83"/>
    </row>
    <row r="805618" spans="16:16" x14ac:dyDescent="0.3">
      <c r="P805618" s="83"/>
    </row>
    <row r="805619" spans="16:16" x14ac:dyDescent="0.3">
      <c r="P805619" s="83"/>
    </row>
    <row r="805620" spans="16:16" x14ac:dyDescent="0.3">
      <c r="P805620" s="83"/>
    </row>
    <row r="805621" spans="16:16" x14ac:dyDescent="0.3">
      <c r="P805621" s="83"/>
    </row>
    <row r="805622" spans="16:16" x14ac:dyDescent="0.3">
      <c r="P805622" s="83"/>
    </row>
    <row r="805623" spans="16:16" x14ac:dyDescent="0.3">
      <c r="P805623" s="83"/>
    </row>
    <row r="805624" spans="16:16" x14ac:dyDescent="0.3">
      <c r="P805624" s="83"/>
    </row>
    <row r="805625" spans="16:16" x14ac:dyDescent="0.3">
      <c r="P805625" s="83"/>
    </row>
    <row r="805626" spans="16:16" x14ac:dyDescent="0.3">
      <c r="P805626" s="83"/>
    </row>
    <row r="805627" spans="16:16" x14ac:dyDescent="0.3">
      <c r="P805627" s="83"/>
    </row>
    <row r="805628" spans="16:16" x14ac:dyDescent="0.3">
      <c r="P805628" s="83"/>
    </row>
    <row r="805629" spans="16:16" x14ac:dyDescent="0.3">
      <c r="P805629" s="83"/>
    </row>
    <row r="805630" spans="16:16" x14ac:dyDescent="0.3">
      <c r="P805630" s="83"/>
    </row>
    <row r="805631" spans="16:16" x14ac:dyDescent="0.3">
      <c r="P805631" s="83"/>
    </row>
    <row r="805632" spans="16:16" x14ac:dyDescent="0.3">
      <c r="P805632" s="83"/>
    </row>
    <row r="805633" spans="16:16" x14ac:dyDescent="0.3">
      <c r="P805633" s="83"/>
    </row>
    <row r="805634" spans="16:16" x14ac:dyDescent="0.3">
      <c r="P805634" s="83"/>
    </row>
    <row r="805635" spans="16:16" x14ac:dyDescent="0.3">
      <c r="P805635" s="83"/>
    </row>
    <row r="805636" spans="16:16" x14ac:dyDescent="0.3">
      <c r="P805636" s="83"/>
    </row>
    <row r="805637" spans="16:16" x14ac:dyDescent="0.3">
      <c r="P805637" s="83"/>
    </row>
    <row r="805638" spans="16:16" x14ac:dyDescent="0.3">
      <c r="P805638" s="83"/>
    </row>
    <row r="805639" spans="16:16" x14ac:dyDescent="0.3">
      <c r="P805639" s="83"/>
    </row>
    <row r="805640" spans="16:16" x14ac:dyDescent="0.3">
      <c r="P805640" s="83"/>
    </row>
    <row r="805641" spans="16:16" x14ac:dyDescent="0.3">
      <c r="P805641" s="83"/>
    </row>
    <row r="805642" spans="16:16" x14ac:dyDescent="0.3">
      <c r="P805642" s="83"/>
    </row>
    <row r="805643" spans="16:16" x14ac:dyDescent="0.3">
      <c r="P805643" s="83"/>
    </row>
    <row r="805644" spans="16:16" x14ac:dyDescent="0.3">
      <c r="P805644" s="83"/>
    </row>
    <row r="805645" spans="16:16" x14ac:dyDescent="0.3">
      <c r="P805645" s="83"/>
    </row>
    <row r="805646" spans="16:16" x14ac:dyDescent="0.3">
      <c r="P805646" s="83"/>
    </row>
    <row r="805647" spans="16:16" x14ac:dyDescent="0.3">
      <c r="P805647" s="83"/>
    </row>
    <row r="805648" spans="16:16" x14ac:dyDescent="0.3">
      <c r="P805648" s="83"/>
    </row>
    <row r="805649" spans="16:16" x14ac:dyDescent="0.3">
      <c r="P805649" s="83"/>
    </row>
    <row r="805650" spans="16:16" x14ac:dyDescent="0.3">
      <c r="P805650" s="83"/>
    </row>
    <row r="805651" spans="16:16" x14ac:dyDescent="0.3">
      <c r="P805651" s="83"/>
    </row>
    <row r="805652" spans="16:16" x14ac:dyDescent="0.3">
      <c r="P805652" s="83"/>
    </row>
    <row r="805653" spans="16:16" x14ac:dyDescent="0.3">
      <c r="P805653" s="83"/>
    </row>
    <row r="805654" spans="16:16" x14ac:dyDescent="0.3">
      <c r="P805654" s="83"/>
    </row>
    <row r="805655" spans="16:16" x14ac:dyDescent="0.3">
      <c r="P805655" s="83"/>
    </row>
    <row r="805656" spans="16:16" x14ac:dyDescent="0.3">
      <c r="P805656" s="83"/>
    </row>
    <row r="805657" spans="16:16" x14ac:dyDescent="0.3">
      <c r="P805657" s="83"/>
    </row>
    <row r="805658" spans="16:16" x14ac:dyDescent="0.3">
      <c r="P805658" s="83"/>
    </row>
    <row r="805659" spans="16:16" x14ac:dyDescent="0.3">
      <c r="P805659" s="83"/>
    </row>
    <row r="805660" spans="16:16" x14ac:dyDescent="0.3">
      <c r="P805660" s="83"/>
    </row>
    <row r="805661" spans="16:16" x14ac:dyDescent="0.3">
      <c r="P805661" s="83"/>
    </row>
    <row r="805662" spans="16:16" x14ac:dyDescent="0.3">
      <c r="P805662" s="83"/>
    </row>
    <row r="805663" spans="16:16" x14ac:dyDescent="0.3">
      <c r="P805663" s="83"/>
    </row>
    <row r="805664" spans="16:16" x14ac:dyDescent="0.3">
      <c r="P805664" s="83"/>
    </row>
    <row r="805665" spans="16:16" x14ac:dyDescent="0.3">
      <c r="P805665" s="83"/>
    </row>
    <row r="805666" spans="16:16" x14ac:dyDescent="0.3">
      <c r="P805666" s="83"/>
    </row>
    <row r="805667" spans="16:16" x14ac:dyDescent="0.3">
      <c r="P805667" s="83"/>
    </row>
    <row r="805668" spans="16:16" x14ac:dyDescent="0.3">
      <c r="P805668" s="83"/>
    </row>
    <row r="805669" spans="16:16" x14ac:dyDescent="0.3">
      <c r="P805669" s="83"/>
    </row>
    <row r="805670" spans="16:16" x14ac:dyDescent="0.3">
      <c r="P805670" s="83"/>
    </row>
    <row r="805671" spans="16:16" x14ac:dyDescent="0.3">
      <c r="P805671" s="83"/>
    </row>
    <row r="805672" spans="16:16" x14ac:dyDescent="0.3">
      <c r="P805672" s="83"/>
    </row>
    <row r="805673" spans="16:16" x14ac:dyDescent="0.3">
      <c r="P805673" s="83"/>
    </row>
    <row r="805674" spans="16:16" x14ac:dyDescent="0.3">
      <c r="P805674" s="83"/>
    </row>
    <row r="805675" spans="16:16" x14ac:dyDescent="0.3">
      <c r="P805675" s="83"/>
    </row>
    <row r="805676" spans="16:16" x14ac:dyDescent="0.3">
      <c r="P805676" s="83"/>
    </row>
    <row r="805677" spans="16:16" x14ac:dyDescent="0.3">
      <c r="P805677" s="83"/>
    </row>
    <row r="805678" spans="16:16" x14ac:dyDescent="0.3">
      <c r="P805678" s="83"/>
    </row>
    <row r="805679" spans="16:16" x14ac:dyDescent="0.3">
      <c r="P805679" s="83"/>
    </row>
    <row r="805680" spans="16:16" x14ac:dyDescent="0.3">
      <c r="P805680" s="83"/>
    </row>
    <row r="805681" spans="16:16" x14ac:dyDescent="0.3">
      <c r="P805681" s="83"/>
    </row>
    <row r="805682" spans="16:16" x14ac:dyDescent="0.3">
      <c r="P805682" s="83"/>
    </row>
    <row r="805683" spans="16:16" x14ac:dyDescent="0.3">
      <c r="P805683" s="83"/>
    </row>
    <row r="805684" spans="16:16" x14ac:dyDescent="0.3">
      <c r="P805684" s="83"/>
    </row>
    <row r="805685" spans="16:16" x14ac:dyDescent="0.3">
      <c r="P805685" s="83"/>
    </row>
    <row r="805686" spans="16:16" x14ac:dyDescent="0.3">
      <c r="P805686" s="83"/>
    </row>
    <row r="805687" spans="16:16" x14ac:dyDescent="0.3">
      <c r="P805687" s="83"/>
    </row>
    <row r="805688" spans="16:16" x14ac:dyDescent="0.3">
      <c r="P805688" s="83"/>
    </row>
    <row r="805689" spans="16:16" x14ac:dyDescent="0.3">
      <c r="P805689" s="83"/>
    </row>
    <row r="805690" spans="16:16" x14ac:dyDescent="0.3">
      <c r="P805690" s="83"/>
    </row>
    <row r="805691" spans="16:16" x14ac:dyDescent="0.3">
      <c r="P805691" s="83"/>
    </row>
    <row r="805692" spans="16:16" x14ac:dyDescent="0.3">
      <c r="P805692" s="83"/>
    </row>
    <row r="805693" spans="16:16" x14ac:dyDescent="0.3">
      <c r="P805693" s="83"/>
    </row>
    <row r="805694" spans="16:16" x14ac:dyDescent="0.3">
      <c r="P805694" s="83"/>
    </row>
    <row r="805695" spans="16:16" x14ac:dyDescent="0.3">
      <c r="P805695" s="83"/>
    </row>
    <row r="805696" spans="16:16" x14ac:dyDescent="0.3">
      <c r="P805696" s="83"/>
    </row>
    <row r="805697" spans="16:16" x14ac:dyDescent="0.3">
      <c r="P805697" s="83"/>
    </row>
    <row r="805698" spans="16:16" x14ac:dyDescent="0.3">
      <c r="P805698" s="83"/>
    </row>
    <row r="805699" spans="16:16" x14ac:dyDescent="0.3">
      <c r="P805699" s="83"/>
    </row>
    <row r="805700" spans="16:16" x14ac:dyDescent="0.3">
      <c r="P805700" s="83"/>
    </row>
    <row r="805701" spans="16:16" x14ac:dyDescent="0.3">
      <c r="P805701" s="83"/>
    </row>
    <row r="805702" spans="16:16" x14ac:dyDescent="0.3">
      <c r="P805702" s="83"/>
    </row>
    <row r="805703" spans="16:16" x14ac:dyDescent="0.3">
      <c r="P805703" s="83"/>
    </row>
    <row r="805704" spans="16:16" x14ac:dyDescent="0.3">
      <c r="P805704" s="83"/>
    </row>
    <row r="805705" spans="16:16" x14ac:dyDescent="0.3">
      <c r="P805705" s="83"/>
    </row>
    <row r="805706" spans="16:16" x14ac:dyDescent="0.3">
      <c r="P805706" s="83"/>
    </row>
    <row r="805707" spans="16:16" x14ac:dyDescent="0.3">
      <c r="P805707" s="83"/>
    </row>
    <row r="805708" spans="16:16" x14ac:dyDescent="0.3">
      <c r="P805708" s="83"/>
    </row>
    <row r="805709" spans="16:16" x14ac:dyDescent="0.3">
      <c r="P805709" s="83"/>
    </row>
    <row r="805710" spans="16:16" x14ac:dyDescent="0.3">
      <c r="P805710" s="83"/>
    </row>
    <row r="805711" spans="16:16" x14ac:dyDescent="0.3">
      <c r="P805711" s="83"/>
    </row>
    <row r="805712" spans="16:16" x14ac:dyDescent="0.3">
      <c r="P805712" s="83"/>
    </row>
    <row r="805713" spans="16:16" x14ac:dyDescent="0.3">
      <c r="P805713" s="83"/>
    </row>
    <row r="805714" spans="16:16" x14ac:dyDescent="0.3">
      <c r="P805714" s="83"/>
    </row>
    <row r="805715" spans="16:16" x14ac:dyDescent="0.3">
      <c r="P805715" s="83"/>
    </row>
    <row r="805716" spans="16:16" x14ac:dyDescent="0.3">
      <c r="P805716" s="83"/>
    </row>
    <row r="805717" spans="16:16" x14ac:dyDescent="0.3">
      <c r="P805717" s="83"/>
    </row>
    <row r="805718" spans="16:16" x14ac:dyDescent="0.3">
      <c r="P805718" s="83"/>
    </row>
    <row r="805719" spans="16:16" x14ac:dyDescent="0.3">
      <c r="P805719" s="83"/>
    </row>
    <row r="805720" spans="16:16" x14ac:dyDescent="0.3">
      <c r="P805720" s="83"/>
    </row>
    <row r="805721" spans="16:16" x14ac:dyDescent="0.3">
      <c r="P805721" s="83"/>
    </row>
    <row r="805722" spans="16:16" x14ac:dyDescent="0.3">
      <c r="P805722" s="83"/>
    </row>
    <row r="805723" spans="16:16" x14ac:dyDescent="0.3">
      <c r="P805723" s="83"/>
    </row>
    <row r="805724" spans="16:16" x14ac:dyDescent="0.3">
      <c r="P805724" s="83"/>
    </row>
    <row r="805725" spans="16:16" x14ac:dyDescent="0.3">
      <c r="P805725" s="83"/>
    </row>
    <row r="805726" spans="16:16" x14ac:dyDescent="0.3">
      <c r="P805726" s="83"/>
    </row>
    <row r="805727" spans="16:16" x14ac:dyDescent="0.3">
      <c r="P805727" s="83"/>
    </row>
    <row r="805728" spans="16:16" x14ac:dyDescent="0.3">
      <c r="P805728" s="83"/>
    </row>
    <row r="805729" spans="16:16" x14ac:dyDescent="0.3">
      <c r="P805729" s="83"/>
    </row>
    <row r="805730" spans="16:16" x14ac:dyDescent="0.3">
      <c r="P805730" s="83"/>
    </row>
    <row r="805731" spans="16:16" x14ac:dyDescent="0.3">
      <c r="P805731" s="83"/>
    </row>
    <row r="805732" spans="16:16" x14ac:dyDescent="0.3">
      <c r="P805732" s="83"/>
    </row>
    <row r="805733" spans="16:16" x14ac:dyDescent="0.3">
      <c r="P805733" s="83"/>
    </row>
    <row r="805734" spans="16:16" x14ac:dyDescent="0.3">
      <c r="P805734" s="83"/>
    </row>
    <row r="805735" spans="16:16" x14ac:dyDescent="0.3">
      <c r="P805735" s="83"/>
    </row>
    <row r="805736" spans="16:16" x14ac:dyDescent="0.3">
      <c r="P805736" s="83"/>
    </row>
    <row r="805737" spans="16:16" x14ac:dyDescent="0.3">
      <c r="P805737" s="83"/>
    </row>
    <row r="805738" spans="16:16" x14ac:dyDescent="0.3">
      <c r="P805738" s="83"/>
    </row>
    <row r="805739" spans="16:16" x14ac:dyDescent="0.3">
      <c r="P805739" s="83"/>
    </row>
    <row r="805740" spans="16:16" x14ac:dyDescent="0.3">
      <c r="P805740" s="83"/>
    </row>
    <row r="805741" spans="16:16" x14ac:dyDescent="0.3">
      <c r="P805741" s="83"/>
    </row>
    <row r="805742" spans="16:16" x14ac:dyDescent="0.3">
      <c r="P805742" s="83"/>
    </row>
    <row r="805743" spans="16:16" x14ac:dyDescent="0.3">
      <c r="P805743" s="83"/>
    </row>
    <row r="805744" spans="16:16" x14ac:dyDescent="0.3">
      <c r="P805744" s="83"/>
    </row>
    <row r="805745" spans="16:16" x14ac:dyDescent="0.3">
      <c r="P805745" s="83"/>
    </row>
    <row r="805746" spans="16:16" x14ac:dyDescent="0.3">
      <c r="P805746" s="83"/>
    </row>
    <row r="805747" spans="16:16" x14ac:dyDescent="0.3">
      <c r="P805747" s="83"/>
    </row>
    <row r="805748" spans="16:16" x14ac:dyDescent="0.3">
      <c r="P805748" s="83"/>
    </row>
    <row r="805749" spans="16:16" x14ac:dyDescent="0.3">
      <c r="P805749" s="83"/>
    </row>
    <row r="805750" spans="16:16" x14ac:dyDescent="0.3">
      <c r="P805750" s="83"/>
    </row>
    <row r="805751" spans="16:16" x14ac:dyDescent="0.3">
      <c r="P805751" s="83"/>
    </row>
    <row r="805752" spans="16:16" x14ac:dyDescent="0.3">
      <c r="P805752" s="83"/>
    </row>
    <row r="805753" spans="16:16" x14ac:dyDescent="0.3">
      <c r="P805753" s="83"/>
    </row>
    <row r="805754" spans="16:16" x14ac:dyDescent="0.3">
      <c r="P805754" s="83"/>
    </row>
    <row r="805755" spans="16:16" x14ac:dyDescent="0.3">
      <c r="P805755" s="83"/>
    </row>
    <row r="805756" spans="16:16" x14ac:dyDescent="0.3">
      <c r="P805756" s="83"/>
    </row>
    <row r="805757" spans="16:16" x14ac:dyDescent="0.3">
      <c r="P805757" s="83"/>
    </row>
    <row r="805758" spans="16:16" x14ac:dyDescent="0.3">
      <c r="P805758" s="83"/>
    </row>
    <row r="805759" spans="16:16" x14ac:dyDescent="0.3">
      <c r="P805759" s="83"/>
    </row>
    <row r="805760" spans="16:16" x14ac:dyDescent="0.3">
      <c r="P805760" s="83"/>
    </row>
    <row r="805761" spans="16:16" x14ac:dyDescent="0.3">
      <c r="P805761" s="83"/>
    </row>
    <row r="805762" spans="16:16" x14ac:dyDescent="0.3">
      <c r="P805762" s="83"/>
    </row>
    <row r="805763" spans="16:16" x14ac:dyDescent="0.3">
      <c r="P805763" s="83"/>
    </row>
    <row r="805764" spans="16:16" x14ac:dyDescent="0.3">
      <c r="P805764" s="83"/>
    </row>
    <row r="805765" spans="16:16" x14ac:dyDescent="0.3">
      <c r="P805765" s="83"/>
    </row>
    <row r="805766" spans="16:16" x14ac:dyDescent="0.3">
      <c r="P805766" s="83"/>
    </row>
    <row r="805767" spans="16:16" x14ac:dyDescent="0.3">
      <c r="P805767" s="83"/>
    </row>
    <row r="805768" spans="16:16" x14ac:dyDescent="0.3">
      <c r="P805768" s="83"/>
    </row>
    <row r="805769" spans="16:16" x14ac:dyDescent="0.3">
      <c r="P805769" s="83"/>
    </row>
    <row r="805770" spans="16:16" x14ac:dyDescent="0.3">
      <c r="P805770" s="83"/>
    </row>
    <row r="805771" spans="16:16" x14ac:dyDescent="0.3">
      <c r="P805771" s="83"/>
    </row>
    <row r="805772" spans="16:16" x14ac:dyDescent="0.3">
      <c r="P805772" s="83"/>
    </row>
    <row r="805773" spans="16:16" x14ac:dyDescent="0.3">
      <c r="P805773" s="83"/>
    </row>
    <row r="805774" spans="16:16" x14ac:dyDescent="0.3">
      <c r="P805774" s="83"/>
    </row>
    <row r="805775" spans="16:16" x14ac:dyDescent="0.3">
      <c r="P805775" s="83"/>
    </row>
    <row r="805776" spans="16:16" x14ac:dyDescent="0.3">
      <c r="P805776" s="83"/>
    </row>
    <row r="805777" spans="16:16" x14ac:dyDescent="0.3">
      <c r="P805777" s="83"/>
    </row>
    <row r="805778" spans="16:16" x14ac:dyDescent="0.3">
      <c r="P805778" s="83"/>
    </row>
    <row r="805779" spans="16:16" x14ac:dyDescent="0.3">
      <c r="P805779" s="83"/>
    </row>
    <row r="805780" spans="16:16" x14ac:dyDescent="0.3">
      <c r="P805780" s="83"/>
    </row>
    <row r="805781" spans="16:16" x14ac:dyDescent="0.3">
      <c r="P805781" s="83"/>
    </row>
    <row r="805782" spans="16:16" x14ac:dyDescent="0.3">
      <c r="P805782" s="83"/>
    </row>
    <row r="805783" spans="16:16" x14ac:dyDescent="0.3">
      <c r="P805783" s="83"/>
    </row>
    <row r="805784" spans="16:16" x14ac:dyDescent="0.3">
      <c r="P805784" s="83"/>
    </row>
    <row r="805785" spans="16:16" x14ac:dyDescent="0.3">
      <c r="P805785" s="83"/>
    </row>
    <row r="805786" spans="16:16" x14ac:dyDescent="0.3">
      <c r="P805786" s="83"/>
    </row>
    <row r="805787" spans="16:16" x14ac:dyDescent="0.3">
      <c r="P805787" s="83"/>
    </row>
    <row r="805788" spans="16:16" x14ac:dyDescent="0.3">
      <c r="P805788" s="83"/>
    </row>
    <row r="805789" spans="16:16" x14ac:dyDescent="0.3">
      <c r="P805789" s="83"/>
    </row>
    <row r="805790" spans="16:16" x14ac:dyDescent="0.3">
      <c r="P805790" s="83"/>
    </row>
    <row r="805791" spans="16:16" x14ac:dyDescent="0.3">
      <c r="P805791" s="83"/>
    </row>
    <row r="805792" spans="16:16" x14ac:dyDescent="0.3">
      <c r="P805792" s="83"/>
    </row>
    <row r="805793" spans="16:16" x14ac:dyDescent="0.3">
      <c r="P805793" s="83"/>
    </row>
    <row r="805794" spans="16:16" x14ac:dyDescent="0.3">
      <c r="P805794" s="83"/>
    </row>
    <row r="805795" spans="16:16" x14ac:dyDescent="0.3">
      <c r="P805795" s="83"/>
    </row>
    <row r="805796" spans="16:16" x14ac:dyDescent="0.3">
      <c r="P805796" s="83"/>
    </row>
    <row r="805797" spans="16:16" x14ac:dyDescent="0.3">
      <c r="P805797" s="83"/>
    </row>
    <row r="805798" spans="16:16" x14ac:dyDescent="0.3">
      <c r="P805798" s="83"/>
    </row>
    <row r="805799" spans="16:16" x14ac:dyDescent="0.3">
      <c r="P805799" s="83"/>
    </row>
    <row r="805800" spans="16:16" x14ac:dyDescent="0.3">
      <c r="P805800" s="83"/>
    </row>
    <row r="805801" spans="16:16" x14ac:dyDescent="0.3">
      <c r="P805801" s="83"/>
    </row>
    <row r="805802" spans="16:16" x14ac:dyDescent="0.3">
      <c r="P805802" s="83"/>
    </row>
    <row r="805803" spans="16:16" x14ac:dyDescent="0.3">
      <c r="P805803" s="83"/>
    </row>
    <row r="805804" spans="16:16" x14ac:dyDescent="0.3">
      <c r="P805804" s="83"/>
    </row>
    <row r="805805" spans="16:16" x14ac:dyDescent="0.3">
      <c r="P805805" s="83"/>
    </row>
    <row r="805806" spans="16:16" x14ac:dyDescent="0.3">
      <c r="P805806" s="83"/>
    </row>
    <row r="805807" spans="16:16" x14ac:dyDescent="0.3">
      <c r="P805807" s="83"/>
    </row>
    <row r="805808" spans="16:16" x14ac:dyDescent="0.3">
      <c r="P805808" s="83"/>
    </row>
    <row r="805809" spans="16:16" x14ac:dyDescent="0.3">
      <c r="P805809" s="83"/>
    </row>
    <row r="805810" spans="16:16" x14ac:dyDescent="0.3">
      <c r="P805810" s="83"/>
    </row>
    <row r="805811" spans="16:16" x14ac:dyDescent="0.3">
      <c r="P805811" s="83"/>
    </row>
    <row r="805812" spans="16:16" x14ac:dyDescent="0.3">
      <c r="P805812" s="83"/>
    </row>
    <row r="805813" spans="16:16" x14ac:dyDescent="0.3">
      <c r="P805813" s="83"/>
    </row>
    <row r="805814" spans="16:16" x14ac:dyDescent="0.3">
      <c r="P805814" s="83"/>
    </row>
    <row r="805815" spans="16:16" x14ac:dyDescent="0.3">
      <c r="P805815" s="83"/>
    </row>
    <row r="805816" spans="16:16" x14ac:dyDescent="0.3">
      <c r="P805816" s="83"/>
    </row>
    <row r="805817" spans="16:16" x14ac:dyDescent="0.3">
      <c r="P805817" s="83"/>
    </row>
    <row r="805818" spans="16:16" x14ac:dyDescent="0.3">
      <c r="P805818" s="83"/>
    </row>
    <row r="805819" spans="16:16" x14ac:dyDescent="0.3">
      <c r="P805819" s="83"/>
    </row>
    <row r="805820" spans="16:16" x14ac:dyDescent="0.3">
      <c r="P805820" s="83"/>
    </row>
    <row r="805821" spans="16:16" x14ac:dyDescent="0.3">
      <c r="P805821" s="83"/>
    </row>
    <row r="805822" spans="16:16" x14ac:dyDescent="0.3">
      <c r="P805822" s="83"/>
    </row>
    <row r="805823" spans="16:16" x14ac:dyDescent="0.3">
      <c r="P805823" s="83"/>
    </row>
    <row r="805824" spans="16:16" x14ac:dyDescent="0.3">
      <c r="P805824" s="83"/>
    </row>
    <row r="805825" spans="16:16" x14ac:dyDescent="0.3">
      <c r="P805825" s="83"/>
    </row>
    <row r="805826" spans="16:16" x14ac:dyDescent="0.3">
      <c r="P805826" s="83"/>
    </row>
    <row r="805827" spans="16:16" x14ac:dyDescent="0.3">
      <c r="P805827" s="83"/>
    </row>
    <row r="805828" spans="16:16" x14ac:dyDescent="0.3">
      <c r="P805828" s="83"/>
    </row>
    <row r="805829" spans="16:16" x14ac:dyDescent="0.3">
      <c r="P805829" s="83"/>
    </row>
    <row r="805830" spans="16:16" x14ac:dyDescent="0.3">
      <c r="P805830" s="83"/>
    </row>
    <row r="805831" spans="16:16" x14ac:dyDescent="0.3">
      <c r="P805831" s="83"/>
    </row>
    <row r="805832" spans="16:16" x14ac:dyDescent="0.3">
      <c r="P805832" s="83"/>
    </row>
    <row r="805833" spans="16:16" x14ac:dyDescent="0.3">
      <c r="P805833" s="83"/>
    </row>
    <row r="805834" spans="16:16" x14ac:dyDescent="0.3">
      <c r="P805834" s="83"/>
    </row>
    <row r="805835" spans="16:16" x14ac:dyDescent="0.3">
      <c r="P805835" s="83"/>
    </row>
    <row r="805836" spans="16:16" x14ac:dyDescent="0.3">
      <c r="P805836" s="83"/>
    </row>
    <row r="805837" spans="16:16" x14ac:dyDescent="0.3">
      <c r="P805837" s="83"/>
    </row>
    <row r="805838" spans="16:16" x14ac:dyDescent="0.3">
      <c r="P805838" s="83"/>
    </row>
    <row r="805839" spans="16:16" x14ac:dyDescent="0.3">
      <c r="P805839" s="83"/>
    </row>
    <row r="805840" spans="16:16" x14ac:dyDescent="0.3">
      <c r="P805840" s="83"/>
    </row>
    <row r="805841" spans="16:16" x14ac:dyDescent="0.3">
      <c r="P805841" s="83"/>
    </row>
    <row r="805842" spans="16:16" x14ac:dyDescent="0.3">
      <c r="P805842" s="83"/>
    </row>
    <row r="805843" spans="16:16" x14ac:dyDescent="0.3">
      <c r="P805843" s="83"/>
    </row>
    <row r="805844" spans="16:16" x14ac:dyDescent="0.3">
      <c r="P805844" s="83"/>
    </row>
    <row r="805845" spans="16:16" x14ac:dyDescent="0.3">
      <c r="P805845" s="83"/>
    </row>
    <row r="805846" spans="16:16" x14ac:dyDescent="0.3">
      <c r="P805846" s="83"/>
    </row>
    <row r="805847" spans="16:16" x14ac:dyDescent="0.3">
      <c r="P805847" s="83"/>
    </row>
    <row r="805848" spans="16:16" x14ac:dyDescent="0.3">
      <c r="P805848" s="83"/>
    </row>
    <row r="805849" spans="16:16" x14ac:dyDescent="0.3">
      <c r="P805849" s="83"/>
    </row>
    <row r="805850" spans="16:16" x14ac:dyDescent="0.3">
      <c r="P805850" s="83"/>
    </row>
    <row r="805851" spans="16:16" x14ac:dyDescent="0.3">
      <c r="P805851" s="83"/>
    </row>
    <row r="805852" spans="16:16" x14ac:dyDescent="0.3">
      <c r="P805852" s="83"/>
    </row>
    <row r="805853" spans="16:16" x14ac:dyDescent="0.3">
      <c r="P805853" s="83"/>
    </row>
    <row r="805854" spans="16:16" x14ac:dyDescent="0.3">
      <c r="P805854" s="83"/>
    </row>
    <row r="805855" spans="16:16" x14ac:dyDescent="0.3">
      <c r="P805855" s="83"/>
    </row>
    <row r="805856" spans="16:16" x14ac:dyDescent="0.3">
      <c r="P805856" s="83"/>
    </row>
    <row r="805857" spans="16:16" x14ac:dyDescent="0.3">
      <c r="P805857" s="83"/>
    </row>
    <row r="805858" spans="16:16" x14ac:dyDescent="0.3">
      <c r="P805858" s="83"/>
    </row>
    <row r="805859" spans="16:16" x14ac:dyDescent="0.3">
      <c r="P805859" s="83"/>
    </row>
    <row r="805860" spans="16:16" x14ac:dyDescent="0.3">
      <c r="P805860" s="83"/>
    </row>
    <row r="805861" spans="16:16" x14ac:dyDescent="0.3">
      <c r="P805861" s="83"/>
    </row>
    <row r="805862" spans="16:16" x14ac:dyDescent="0.3">
      <c r="P805862" s="83"/>
    </row>
    <row r="805863" spans="16:16" x14ac:dyDescent="0.3">
      <c r="P805863" s="83"/>
    </row>
    <row r="805864" spans="16:16" x14ac:dyDescent="0.3">
      <c r="P805864" s="83"/>
    </row>
    <row r="805865" spans="16:16" x14ac:dyDescent="0.3">
      <c r="P805865" s="83"/>
    </row>
    <row r="805866" spans="16:16" x14ac:dyDescent="0.3">
      <c r="P805866" s="83"/>
    </row>
    <row r="805867" spans="16:16" x14ac:dyDescent="0.3">
      <c r="P805867" s="83"/>
    </row>
    <row r="805868" spans="16:16" x14ac:dyDescent="0.3">
      <c r="P805868" s="83"/>
    </row>
    <row r="805869" spans="16:16" x14ac:dyDescent="0.3">
      <c r="P805869" s="83"/>
    </row>
    <row r="805870" spans="16:16" x14ac:dyDescent="0.3">
      <c r="P805870" s="83"/>
    </row>
    <row r="805871" spans="16:16" x14ac:dyDescent="0.3">
      <c r="P805871" s="83"/>
    </row>
    <row r="805872" spans="16:16" x14ac:dyDescent="0.3">
      <c r="P805872" s="83"/>
    </row>
    <row r="805873" spans="16:16" x14ac:dyDescent="0.3">
      <c r="P805873" s="83"/>
    </row>
    <row r="805874" spans="16:16" x14ac:dyDescent="0.3">
      <c r="P805874" s="83"/>
    </row>
    <row r="805875" spans="16:16" x14ac:dyDescent="0.3">
      <c r="P805875" s="83"/>
    </row>
    <row r="805876" spans="16:16" x14ac:dyDescent="0.3">
      <c r="P805876" s="83"/>
    </row>
    <row r="805877" spans="16:16" x14ac:dyDescent="0.3">
      <c r="P805877" s="83"/>
    </row>
    <row r="805878" spans="16:16" x14ac:dyDescent="0.3">
      <c r="P805878" s="83"/>
    </row>
    <row r="805879" spans="16:16" x14ac:dyDescent="0.3">
      <c r="P805879" s="83"/>
    </row>
    <row r="805880" spans="16:16" x14ac:dyDescent="0.3">
      <c r="P805880" s="83"/>
    </row>
    <row r="805881" spans="16:16" x14ac:dyDescent="0.3">
      <c r="P805881" s="83"/>
    </row>
    <row r="805882" spans="16:16" x14ac:dyDescent="0.3">
      <c r="P805882" s="83"/>
    </row>
    <row r="805883" spans="16:16" x14ac:dyDescent="0.3">
      <c r="P805883" s="83"/>
    </row>
    <row r="805884" spans="16:16" x14ac:dyDescent="0.3">
      <c r="P805884" s="83"/>
    </row>
    <row r="805885" spans="16:16" x14ac:dyDescent="0.3">
      <c r="P805885" s="83"/>
    </row>
    <row r="805886" spans="16:16" x14ac:dyDescent="0.3">
      <c r="P805886" s="83"/>
    </row>
    <row r="805887" spans="16:16" x14ac:dyDescent="0.3">
      <c r="P805887" s="83"/>
    </row>
    <row r="805888" spans="16:16" x14ac:dyDescent="0.3">
      <c r="P805888" s="83"/>
    </row>
    <row r="805889" spans="16:16" x14ac:dyDescent="0.3">
      <c r="P805889" s="83"/>
    </row>
    <row r="805890" spans="16:16" x14ac:dyDescent="0.3">
      <c r="P805890" s="83"/>
    </row>
    <row r="805891" spans="16:16" x14ac:dyDescent="0.3">
      <c r="P805891" s="83"/>
    </row>
    <row r="805892" spans="16:16" x14ac:dyDescent="0.3">
      <c r="P805892" s="83"/>
    </row>
    <row r="805893" spans="16:16" x14ac:dyDescent="0.3">
      <c r="P805893" s="83"/>
    </row>
    <row r="805894" spans="16:16" x14ac:dyDescent="0.3">
      <c r="P805894" s="83"/>
    </row>
    <row r="805895" spans="16:16" x14ac:dyDescent="0.3">
      <c r="P805895" s="83"/>
    </row>
    <row r="805896" spans="16:16" x14ac:dyDescent="0.3">
      <c r="P805896" s="83"/>
    </row>
    <row r="805897" spans="16:16" x14ac:dyDescent="0.3">
      <c r="P805897" s="83"/>
    </row>
    <row r="805898" spans="16:16" x14ac:dyDescent="0.3">
      <c r="P805898" s="83"/>
    </row>
    <row r="805899" spans="16:16" x14ac:dyDescent="0.3">
      <c r="P805899" s="83"/>
    </row>
    <row r="805900" spans="16:16" x14ac:dyDescent="0.3">
      <c r="P805900" s="83"/>
    </row>
    <row r="805901" spans="16:16" x14ac:dyDescent="0.3">
      <c r="P805901" s="83"/>
    </row>
    <row r="805902" spans="16:16" x14ac:dyDescent="0.3">
      <c r="P805902" s="83"/>
    </row>
    <row r="805903" spans="16:16" x14ac:dyDescent="0.3">
      <c r="P805903" s="83"/>
    </row>
    <row r="805904" spans="16:16" x14ac:dyDescent="0.3">
      <c r="P805904" s="83"/>
    </row>
    <row r="805905" spans="16:16" x14ac:dyDescent="0.3">
      <c r="P805905" s="83"/>
    </row>
    <row r="805906" spans="16:16" x14ac:dyDescent="0.3">
      <c r="P805906" s="83"/>
    </row>
    <row r="805907" spans="16:16" x14ac:dyDescent="0.3">
      <c r="P805907" s="83"/>
    </row>
    <row r="805908" spans="16:16" x14ac:dyDescent="0.3">
      <c r="P805908" s="83"/>
    </row>
    <row r="805909" spans="16:16" x14ac:dyDescent="0.3">
      <c r="P805909" s="83"/>
    </row>
    <row r="805910" spans="16:16" x14ac:dyDescent="0.3">
      <c r="P805910" s="83"/>
    </row>
    <row r="805911" spans="16:16" x14ac:dyDescent="0.3">
      <c r="P805911" s="83"/>
    </row>
    <row r="805912" spans="16:16" x14ac:dyDescent="0.3">
      <c r="P805912" s="83"/>
    </row>
    <row r="805913" spans="16:16" x14ac:dyDescent="0.3">
      <c r="P805913" s="83"/>
    </row>
    <row r="805914" spans="16:16" x14ac:dyDescent="0.3">
      <c r="P805914" s="83"/>
    </row>
    <row r="805915" spans="16:16" x14ac:dyDescent="0.3">
      <c r="P805915" s="83"/>
    </row>
    <row r="805916" spans="16:16" x14ac:dyDescent="0.3">
      <c r="P805916" s="83"/>
    </row>
    <row r="805917" spans="16:16" x14ac:dyDescent="0.3">
      <c r="P805917" s="83"/>
    </row>
    <row r="805918" spans="16:16" x14ac:dyDescent="0.3">
      <c r="P805918" s="83"/>
    </row>
    <row r="805919" spans="16:16" x14ac:dyDescent="0.3">
      <c r="P805919" s="83"/>
    </row>
    <row r="805920" spans="16:16" x14ac:dyDescent="0.3">
      <c r="P805920" s="83"/>
    </row>
    <row r="805921" spans="16:16" x14ac:dyDescent="0.3">
      <c r="P805921" s="83"/>
    </row>
    <row r="805922" spans="16:16" x14ac:dyDescent="0.3">
      <c r="P805922" s="83"/>
    </row>
    <row r="805923" spans="16:16" x14ac:dyDescent="0.3">
      <c r="P805923" s="83"/>
    </row>
    <row r="805924" spans="16:16" x14ac:dyDescent="0.3">
      <c r="P805924" s="83"/>
    </row>
    <row r="805925" spans="16:16" x14ac:dyDescent="0.3">
      <c r="P805925" s="83"/>
    </row>
    <row r="805926" spans="16:16" x14ac:dyDescent="0.3">
      <c r="P805926" s="83"/>
    </row>
    <row r="805927" spans="16:16" x14ac:dyDescent="0.3">
      <c r="P805927" s="83"/>
    </row>
    <row r="805928" spans="16:16" x14ac:dyDescent="0.3">
      <c r="P805928" s="83"/>
    </row>
    <row r="805929" spans="16:16" x14ac:dyDescent="0.3">
      <c r="P805929" s="83"/>
    </row>
    <row r="805930" spans="16:16" x14ac:dyDescent="0.3">
      <c r="P805930" s="83"/>
    </row>
    <row r="805931" spans="16:16" x14ac:dyDescent="0.3">
      <c r="P805931" s="83"/>
    </row>
    <row r="805932" spans="16:16" x14ac:dyDescent="0.3">
      <c r="P805932" s="83"/>
    </row>
    <row r="805933" spans="16:16" x14ac:dyDescent="0.3">
      <c r="P805933" s="83"/>
    </row>
    <row r="805934" spans="16:16" x14ac:dyDescent="0.3">
      <c r="P805934" s="83"/>
    </row>
    <row r="805935" spans="16:16" x14ac:dyDescent="0.3">
      <c r="P805935" s="83"/>
    </row>
    <row r="805936" spans="16:16" x14ac:dyDescent="0.3">
      <c r="P805936" s="83"/>
    </row>
    <row r="805937" spans="16:16" x14ac:dyDescent="0.3">
      <c r="P805937" s="83"/>
    </row>
    <row r="805938" spans="16:16" x14ac:dyDescent="0.3">
      <c r="P805938" s="83"/>
    </row>
    <row r="805939" spans="16:16" x14ac:dyDescent="0.3">
      <c r="P805939" s="83"/>
    </row>
    <row r="805940" spans="16:16" x14ac:dyDescent="0.3">
      <c r="P805940" s="83"/>
    </row>
    <row r="805941" spans="16:16" x14ac:dyDescent="0.3">
      <c r="P805941" s="83"/>
    </row>
    <row r="805942" spans="16:16" x14ac:dyDescent="0.3">
      <c r="P805942" s="83"/>
    </row>
    <row r="805943" spans="16:16" x14ac:dyDescent="0.3">
      <c r="P805943" s="83"/>
    </row>
    <row r="805944" spans="16:16" x14ac:dyDescent="0.3">
      <c r="P805944" s="83"/>
    </row>
    <row r="805945" spans="16:16" x14ac:dyDescent="0.3">
      <c r="P805945" s="83"/>
    </row>
    <row r="805946" spans="16:16" x14ac:dyDescent="0.3">
      <c r="P805946" s="83"/>
    </row>
    <row r="805947" spans="16:16" x14ac:dyDescent="0.3">
      <c r="P805947" s="83"/>
    </row>
    <row r="805948" spans="16:16" x14ac:dyDescent="0.3">
      <c r="P805948" s="83"/>
    </row>
    <row r="805949" spans="16:16" x14ac:dyDescent="0.3">
      <c r="P805949" s="83"/>
    </row>
    <row r="805950" spans="16:16" x14ac:dyDescent="0.3">
      <c r="P805950" s="83"/>
    </row>
    <row r="805951" spans="16:16" x14ac:dyDescent="0.3">
      <c r="P805951" s="83"/>
    </row>
    <row r="805952" spans="16:16" x14ac:dyDescent="0.3">
      <c r="P805952" s="83"/>
    </row>
    <row r="805953" spans="16:16" x14ac:dyDescent="0.3">
      <c r="P805953" s="83"/>
    </row>
    <row r="805954" spans="16:16" x14ac:dyDescent="0.3">
      <c r="P805954" s="83"/>
    </row>
    <row r="805955" spans="16:16" x14ac:dyDescent="0.3">
      <c r="P805955" s="83"/>
    </row>
    <row r="805956" spans="16:16" x14ac:dyDescent="0.3">
      <c r="P805956" s="83"/>
    </row>
    <row r="805957" spans="16:16" x14ac:dyDescent="0.3">
      <c r="P805957" s="83"/>
    </row>
    <row r="805958" spans="16:16" x14ac:dyDescent="0.3">
      <c r="P805958" s="83"/>
    </row>
    <row r="805959" spans="16:16" x14ac:dyDescent="0.3">
      <c r="P805959" s="83"/>
    </row>
    <row r="805960" spans="16:16" x14ac:dyDescent="0.3">
      <c r="P805960" s="83"/>
    </row>
    <row r="805961" spans="16:16" x14ac:dyDescent="0.3">
      <c r="P805961" s="83"/>
    </row>
    <row r="805962" spans="16:16" x14ac:dyDescent="0.3">
      <c r="P805962" s="83"/>
    </row>
    <row r="805963" spans="16:16" x14ac:dyDescent="0.3">
      <c r="P805963" s="83"/>
    </row>
    <row r="805964" spans="16:16" x14ac:dyDescent="0.3">
      <c r="P805964" s="83"/>
    </row>
    <row r="805965" spans="16:16" x14ac:dyDescent="0.3">
      <c r="P805965" s="83"/>
    </row>
    <row r="805966" spans="16:16" x14ac:dyDescent="0.3">
      <c r="P805966" s="83"/>
    </row>
    <row r="805967" spans="16:16" x14ac:dyDescent="0.3">
      <c r="P805967" s="83"/>
    </row>
    <row r="805968" spans="16:16" x14ac:dyDescent="0.3">
      <c r="P805968" s="83"/>
    </row>
    <row r="805969" spans="16:16" x14ac:dyDescent="0.3">
      <c r="P805969" s="83"/>
    </row>
    <row r="805970" spans="16:16" x14ac:dyDescent="0.3">
      <c r="P805970" s="83"/>
    </row>
    <row r="805971" spans="16:16" x14ac:dyDescent="0.3">
      <c r="P805971" s="83"/>
    </row>
    <row r="805972" spans="16:16" x14ac:dyDescent="0.3">
      <c r="P805972" s="83"/>
    </row>
    <row r="805973" spans="16:16" x14ac:dyDescent="0.3">
      <c r="P805973" s="83"/>
    </row>
    <row r="805974" spans="16:16" x14ac:dyDescent="0.3">
      <c r="P805974" s="83"/>
    </row>
    <row r="805975" spans="16:16" x14ac:dyDescent="0.3">
      <c r="P805975" s="83"/>
    </row>
    <row r="805976" spans="16:16" x14ac:dyDescent="0.3">
      <c r="P805976" s="83"/>
    </row>
    <row r="805977" spans="16:16" x14ac:dyDescent="0.3">
      <c r="P805977" s="83"/>
    </row>
    <row r="805978" spans="16:16" x14ac:dyDescent="0.3">
      <c r="P805978" s="83"/>
    </row>
    <row r="805979" spans="16:16" x14ac:dyDescent="0.3">
      <c r="P805979" s="83"/>
    </row>
    <row r="805980" spans="16:16" x14ac:dyDescent="0.3">
      <c r="P805980" s="83"/>
    </row>
    <row r="805981" spans="16:16" x14ac:dyDescent="0.3">
      <c r="P805981" s="83"/>
    </row>
    <row r="805982" spans="16:16" x14ac:dyDescent="0.3">
      <c r="P805982" s="83"/>
    </row>
    <row r="805983" spans="16:16" x14ac:dyDescent="0.3">
      <c r="P805983" s="83"/>
    </row>
    <row r="805984" spans="16:16" x14ac:dyDescent="0.3">
      <c r="P805984" s="83"/>
    </row>
    <row r="805985" spans="16:16" x14ac:dyDescent="0.3">
      <c r="P805985" s="83"/>
    </row>
    <row r="805986" spans="16:16" x14ac:dyDescent="0.3">
      <c r="P805986" s="83"/>
    </row>
    <row r="805987" spans="16:16" x14ac:dyDescent="0.3">
      <c r="P805987" s="83"/>
    </row>
    <row r="805988" spans="16:16" x14ac:dyDescent="0.3">
      <c r="P805988" s="83"/>
    </row>
    <row r="805989" spans="16:16" x14ac:dyDescent="0.3">
      <c r="P805989" s="83"/>
    </row>
    <row r="805990" spans="16:16" x14ac:dyDescent="0.3">
      <c r="P805990" s="83"/>
    </row>
    <row r="805991" spans="16:16" x14ac:dyDescent="0.3">
      <c r="P805991" s="83"/>
    </row>
    <row r="805992" spans="16:16" x14ac:dyDescent="0.3">
      <c r="P805992" s="83"/>
    </row>
    <row r="805993" spans="16:16" x14ac:dyDescent="0.3">
      <c r="P805993" s="83"/>
    </row>
    <row r="805994" spans="16:16" x14ac:dyDescent="0.3">
      <c r="P805994" s="83"/>
    </row>
    <row r="805995" spans="16:16" x14ac:dyDescent="0.3">
      <c r="P805995" s="83"/>
    </row>
    <row r="805996" spans="16:16" x14ac:dyDescent="0.3">
      <c r="P805996" s="83"/>
    </row>
    <row r="805997" spans="16:16" x14ac:dyDescent="0.3">
      <c r="P805997" s="83"/>
    </row>
    <row r="805998" spans="16:16" x14ac:dyDescent="0.3">
      <c r="P805998" s="83"/>
    </row>
    <row r="805999" spans="16:16" x14ac:dyDescent="0.3">
      <c r="P805999" s="83"/>
    </row>
    <row r="806000" spans="16:16" x14ac:dyDescent="0.3">
      <c r="P806000" s="83"/>
    </row>
    <row r="806001" spans="16:16" x14ac:dyDescent="0.3">
      <c r="P806001" s="83"/>
    </row>
    <row r="806002" spans="16:16" x14ac:dyDescent="0.3">
      <c r="P806002" s="83"/>
    </row>
    <row r="806003" spans="16:16" x14ac:dyDescent="0.3">
      <c r="P806003" s="83"/>
    </row>
    <row r="806004" spans="16:16" x14ac:dyDescent="0.3">
      <c r="P806004" s="83"/>
    </row>
    <row r="806005" spans="16:16" x14ac:dyDescent="0.3">
      <c r="P806005" s="83"/>
    </row>
    <row r="806006" spans="16:16" x14ac:dyDescent="0.3">
      <c r="P806006" s="83"/>
    </row>
    <row r="806007" spans="16:16" x14ac:dyDescent="0.3">
      <c r="P806007" s="83"/>
    </row>
    <row r="806008" spans="16:16" x14ac:dyDescent="0.3">
      <c r="P806008" s="83"/>
    </row>
    <row r="806009" spans="16:16" x14ac:dyDescent="0.3">
      <c r="P806009" s="83"/>
    </row>
    <row r="806010" spans="16:16" x14ac:dyDescent="0.3">
      <c r="P806010" s="83"/>
    </row>
    <row r="806011" spans="16:16" x14ac:dyDescent="0.3">
      <c r="P806011" s="83"/>
    </row>
    <row r="806012" spans="16:16" x14ac:dyDescent="0.3">
      <c r="P806012" s="83"/>
    </row>
    <row r="806013" spans="16:16" x14ac:dyDescent="0.3">
      <c r="P806013" s="83"/>
    </row>
    <row r="806014" spans="16:16" x14ac:dyDescent="0.3">
      <c r="P806014" s="83"/>
    </row>
    <row r="806015" spans="16:16" x14ac:dyDescent="0.3">
      <c r="P806015" s="83"/>
    </row>
    <row r="806016" spans="16:16" x14ac:dyDescent="0.3">
      <c r="P806016" s="83"/>
    </row>
    <row r="806017" spans="16:16" x14ac:dyDescent="0.3">
      <c r="P806017" s="83"/>
    </row>
    <row r="806018" spans="16:16" x14ac:dyDescent="0.3">
      <c r="P806018" s="83"/>
    </row>
    <row r="806019" spans="16:16" x14ac:dyDescent="0.3">
      <c r="P806019" s="83"/>
    </row>
    <row r="806020" spans="16:16" x14ac:dyDescent="0.3">
      <c r="P806020" s="83"/>
    </row>
    <row r="806021" spans="16:16" x14ac:dyDescent="0.3">
      <c r="P806021" s="83"/>
    </row>
    <row r="806022" spans="16:16" x14ac:dyDescent="0.3">
      <c r="P806022" s="83"/>
    </row>
    <row r="806023" spans="16:16" x14ac:dyDescent="0.3">
      <c r="P806023" s="83"/>
    </row>
    <row r="806024" spans="16:16" x14ac:dyDescent="0.3">
      <c r="P806024" s="83"/>
    </row>
    <row r="806025" spans="16:16" x14ac:dyDescent="0.3">
      <c r="P806025" s="83"/>
    </row>
    <row r="806026" spans="16:16" x14ac:dyDescent="0.3">
      <c r="P806026" s="83"/>
    </row>
    <row r="806027" spans="16:16" x14ac:dyDescent="0.3">
      <c r="P806027" s="83"/>
    </row>
    <row r="806028" spans="16:16" x14ac:dyDescent="0.3">
      <c r="P806028" s="83"/>
    </row>
    <row r="806029" spans="16:16" x14ac:dyDescent="0.3">
      <c r="P806029" s="83"/>
    </row>
    <row r="806030" spans="16:16" x14ac:dyDescent="0.3">
      <c r="P806030" s="83"/>
    </row>
    <row r="806031" spans="16:16" x14ac:dyDescent="0.3">
      <c r="P806031" s="83"/>
    </row>
    <row r="806032" spans="16:16" x14ac:dyDescent="0.3">
      <c r="P806032" s="83"/>
    </row>
    <row r="806033" spans="16:16" x14ac:dyDescent="0.3">
      <c r="P806033" s="83"/>
    </row>
    <row r="806034" spans="16:16" x14ac:dyDescent="0.3">
      <c r="P806034" s="83"/>
    </row>
    <row r="806035" spans="16:16" x14ac:dyDescent="0.3">
      <c r="P806035" s="83"/>
    </row>
    <row r="806036" spans="16:16" x14ac:dyDescent="0.3">
      <c r="P806036" s="83"/>
    </row>
    <row r="806037" spans="16:16" x14ac:dyDescent="0.3">
      <c r="P806037" s="83"/>
    </row>
    <row r="806038" spans="16:16" x14ac:dyDescent="0.3">
      <c r="P806038" s="83"/>
    </row>
    <row r="806039" spans="16:16" x14ac:dyDescent="0.3">
      <c r="P806039" s="83"/>
    </row>
    <row r="806040" spans="16:16" x14ac:dyDescent="0.3">
      <c r="P806040" s="83"/>
    </row>
    <row r="806041" spans="16:16" x14ac:dyDescent="0.3">
      <c r="P806041" s="83"/>
    </row>
    <row r="806042" spans="16:16" x14ac:dyDescent="0.3">
      <c r="P806042" s="83"/>
    </row>
    <row r="806043" spans="16:16" x14ac:dyDescent="0.3">
      <c r="P806043" s="83"/>
    </row>
    <row r="806044" spans="16:16" x14ac:dyDescent="0.3">
      <c r="P806044" s="83"/>
    </row>
    <row r="806045" spans="16:16" x14ac:dyDescent="0.3">
      <c r="P806045" s="83"/>
    </row>
    <row r="806046" spans="16:16" x14ac:dyDescent="0.3">
      <c r="P806046" s="83"/>
    </row>
    <row r="806047" spans="16:16" x14ac:dyDescent="0.3">
      <c r="P806047" s="83"/>
    </row>
    <row r="806048" spans="16:16" x14ac:dyDescent="0.3">
      <c r="P806048" s="83"/>
    </row>
    <row r="806049" spans="16:16" x14ac:dyDescent="0.3">
      <c r="P806049" s="83"/>
    </row>
    <row r="806050" spans="16:16" x14ac:dyDescent="0.3">
      <c r="P806050" s="83"/>
    </row>
    <row r="806051" spans="16:16" x14ac:dyDescent="0.3">
      <c r="P806051" s="83"/>
    </row>
    <row r="806052" spans="16:16" x14ac:dyDescent="0.3">
      <c r="P806052" s="83"/>
    </row>
    <row r="806053" spans="16:16" x14ac:dyDescent="0.3">
      <c r="P806053" s="83"/>
    </row>
    <row r="806054" spans="16:16" x14ac:dyDescent="0.3">
      <c r="P806054" s="83"/>
    </row>
    <row r="806055" spans="16:16" x14ac:dyDescent="0.3">
      <c r="P806055" s="83"/>
    </row>
    <row r="806056" spans="16:16" x14ac:dyDescent="0.3">
      <c r="P806056" s="83"/>
    </row>
    <row r="806057" spans="16:16" x14ac:dyDescent="0.3">
      <c r="P806057" s="83"/>
    </row>
    <row r="806058" spans="16:16" x14ac:dyDescent="0.3">
      <c r="P806058" s="83"/>
    </row>
    <row r="806059" spans="16:16" x14ac:dyDescent="0.3">
      <c r="P806059" s="83"/>
    </row>
    <row r="806060" spans="16:16" x14ac:dyDescent="0.3">
      <c r="P806060" s="83"/>
    </row>
    <row r="806061" spans="16:16" x14ac:dyDescent="0.3">
      <c r="P806061" s="83"/>
    </row>
    <row r="806062" spans="16:16" x14ac:dyDescent="0.3">
      <c r="P806062" s="83"/>
    </row>
    <row r="806063" spans="16:16" x14ac:dyDescent="0.3">
      <c r="P806063" s="83"/>
    </row>
    <row r="806064" spans="16:16" x14ac:dyDescent="0.3">
      <c r="P806064" s="83"/>
    </row>
    <row r="806065" spans="16:16" x14ac:dyDescent="0.3">
      <c r="P806065" s="83"/>
    </row>
    <row r="806066" spans="16:16" x14ac:dyDescent="0.3">
      <c r="P806066" s="83"/>
    </row>
    <row r="806067" spans="16:16" x14ac:dyDescent="0.3">
      <c r="P806067" s="83"/>
    </row>
    <row r="806068" spans="16:16" x14ac:dyDescent="0.3">
      <c r="P806068" s="83"/>
    </row>
    <row r="806069" spans="16:16" x14ac:dyDescent="0.3">
      <c r="P806069" s="83"/>
    </row>
    <row r="806070" spans="16:16" x14ac:dyDescent="0.3">
      <c r="P806070" s="83"/>
    </row>
    <row r="806071" spans="16:16" x14ac:dyDescent="0.3">
      <c r="P806071" s="83"/>
    </row>
    <row r="806072" spans="16:16" x14ac:dyDescent="0.3">
      <c r="P806072" s="83"/>
    </row>
    <row r="806073" spans="16:16" x14ac:dyDescent="0.3">
      <c r="P806073" s="83"/>
    </row>
    <row r="806074" spans="16:16" x14ac:dyDescent="0.3">
      <c r="P806074" s="83"/>
    </row>
    <row r="806075" spans="16:16" x14ac:dyDescent="0.3">
      <c r="P806075" s="83"/>
    </row>
    <row r="806076" spans="16:16" x14ac:dyDescent="0.3">
      <c r="P806076" s="83"/>
    </row>
    <row r="806077" spans="16:16" x14ac:dyDescent="0.3">
      <c r="P806077" s="83"/>
    </row>
    <row r="806078" spans="16:16" x14ac:dyDescent="0.3">
      <c r="P806078" s="83"/>
    </row>
    <row r="806079" spans="16:16" x14ac:dyDescent="0.3">
      <c r="P806079" s="83"/>
    </row>
    <row r="806080" spans="16:16" x14ac:dyDescent="0.3">
      <c r="P806080" s="83"/>
    </row>
    <row r="806081" spans="16:16" x14ac:dyDescent="0.3">
      <c r="P806081" s="83"/>
    </row>
    <row r="806082" spans="16:16" x14ac:dyDescent="0.3">
      <c r="P806082" s="83"/>
    </row>
    <row r="806083" spans="16:16" x14ac:dyDescent="0.3">
      <c r="P806083" s="83"/>
    </row>
    <row r="806084" spans="16:16" x14ac:dyDescent="0.3">
      <c r="P806084" s="83"/>
    </row>
    <row r="806085" spans="16:16" x14ac:dyDescent="0.3">
      <c r="P806085" s="83"/>
    </row>
    <row r="806086" spans="16:16" x14ac:dyDescent="0.3">
      <c r="P806086" s="83"/>
    </row>
    <row r="806087" spans="16:16" x14ac:dyDescent="0.3">
      <c r="P806087" s="83"/>
    </row>
    <row r="806088" spans="16:16" x14ac:dyDescent="0.3">
      <c r="P806088" s="83"/>
    </row>
    <row r="806089" spans="16:16" x14ac:dyDescent="0.3">
      <c r="P806089" s="83"/>
    </row>
    <row r="806090" spans="16:16" x14ac:dyDescent="0.3">
      <c r="P806090" s="83"/>
    </row>
    <row r="806091" spans="16:16" x14ac:dyDescent="0.3">
      <c r="P806091" s="83"/>
    </row>
    <row r="806092" spans="16:16" x14ac:dyDescent="0.3">
      <c r="P806092" s="83"/>
    </row>
    <row r="806093" spans="16:16" x14ac:dyDescent="0.3">
      <c r="P806093" s="83"/>
    </row>
    <row r="806094" spans="16:16" x14ac:dyDescent="0.3">
      <c r="P806094" s="83"/>
    </row>
    <row r="806095" spans="16:16" x14ac:dyDescent="0.3">
      <c r="P806095" s="83"/>
    </row>
    <row r="806096" spans="16:16" x14ac:dyDescent="0.3">
      <c r="P806096" s="83"/>
    </row>
    <row r="806097" spans="16:16" x14ac:dyDescent="0.3">
      <c r="P806097" s="83"/>
    </row>
    <row r="806098" spans="16:16" x14ac:dyDescent="0.3">
      <c r="P806098" s="83"/>
    </row>
    <row r="806099" spans="16:16" x14ac:dyDescent="0.3">
      <c r="P806099" s="83"/>
    </row>
    <row r="806100" spans="16:16" x14ac:dyDescent="0.3">
      <c r="P806100" s="83"/>
    </row>
    <row r="806101" spans="16:16" x14ac:dyDescent="0.3">
      <c r="P806101" s="83"/>
    </row>
    <row r="806102" spans="16:16" x14ac:dyDescent="0.3">
      <c r="P806102" s="83"/>
    </row>
    <row r="806103" spans="16:16" x14ac:dyDescent="0.3">
      <c r="P806103" s="83"/>
    </row>
    <row r="806104" spans="16:16" x14ac:dyDescent="0.3">
      <c r="P806104" s="83"/>
    </row>
    <row r="806105" spans="16:16" x14ac:dyDescent="0.3">
      <c r="P806105" s="83"/>
    </row>
    <row r="806106" spans="16:16" x14ac:dyDescent="0.3">
      <c r="P806106" s="83"/>
    </row>
    <row r="806107" spans="16:16" x14ac:dyDescent="0.3">
      <c r="P806107" s="83"/>
    </row>
    <row r="806108" spans="16:16" x14ac:dyDescent="0.3">
      <c r="P806108" s="83"/>
    </row>
    <row r="806109" spans="16:16" x14ac:dyDescent="0.3">
      <c r="P806109" s="83"/>
    </row>
    <row r="806110" spans="16:16" x14ac:dyDescent="0.3">
      <c r="P806110" s="83"/>
    </row>
    <row r="806111" spans="16:16" x14ac:dyDescent="0.3">
      <c r="P806111" s="83"/>
    </row>
    <row r="806112" spans="16:16" x14ac:dyDescent="0.3">
      <c r="P806112" s="83"/>
    </row>
    <row r="806113" spans="16:16" x14ac:dyDescent="0.3">
      <c r="P806113" s="83"/>
    </row>
    <row r="806114" spans="16:16" x14ac:dyDescent="0.3">
      <c r="P806114" s="83"/>
    </row>
    <row r="806115" spans="16:16" x14ac:dyDescent="0.3">
      <c r="P806115" s="83"/>
    </row>
    <row r="806116" spans="16:16" x14ac:dyDescent="0.3">
      <c r="P806116" s="83"/>
    </row>
    <row r="806117" spans="16:16" x14ac:dyDescent="0.3">
      <c r="P806117" s="83"/>
    </row>
    <row r="806118" spans="16:16" x14ac:dyDescent="0.3">
      <c r="P806118" s="83"/>
    </row>
    <row r="806119" spans="16:16" x14ac:dyDescent="0.3">
      <c r="P806119" s="83"/>
    </row>
    <row r="806120" spans="16:16" x14ac:dyDescent="0.3">
      <c r="P806120" s="83"/>
    </row>
    <row r="806121" spans="16:16" x14ac:dyDescent="0.3">
      <c r="P806121" s="83"/>
    </row>
    <row r="806122" spans="16:16" x14ac:dyDescent="0.3">
      <c r="P806122" s="83"/>
    </row>
    <row r="806123" spans="16:16" x14ac:dyDescent="0.3">
      <c r="P806123" s="83"/>
    </row>
    <row r="806124" spans="16:16" x14ac:dyDescent="0.3">
      <c r="P806124" s="83"/>
    </row>
    <row r="806125" spans="16:16" x14ac:dyDescent="0.3">
      <c r="P806125" s="83"/>
    </row>
    <row r="806126" spans="16:16" x14ac:dyDescent="0.3">
      <c r="P806126" s="83"/>
    </row>
    <row r="806127" spans="16:16" x14ac:dyDescent="0.3">
      <c r="P806127" s="83"/>
    </row>
    <row r="806128" spans="16:16" x14ac:dyDescent="0.3">
      <c r="P806128" s="83"/>
    </row>
    <row r="806129" spans="16:16" x14ac:dyDescent="0.3">
      <c r="P806129" s="83"/>
    </row>
    <row r="806130" spans="16:16" x14ac:dyDescent="0.3">
      <c r="P806130" s="83"/>
    </row>
    <row r="806131" spans="16:16" x14ac:dyDescent="0.3">
      <c r="P806131" s="83"/>
    </row>
    <row r="806132" spans="16:16" x14ac:dyDescent="0.3">
      <c r="P806132" s="83"/>
    </row>
    <row r="806133" spans="16:16" x14ac:dyDescent="0.3">
      <c r="P806133" s="83"/>
    </row>
    <row r="806134" spans="16:16" x14ac:dyDescent="0.3">
      <c r="P806134" s="83"/>
    </row>
    <row r="806135" spans="16:16" x14ac:dyDescent="0.3">
      <c r="P806135" s="83"/>
    </row>
    <row r="806136" spans="16:16" x14ac:dyDescent="0.3">
      <c r="P806136" s="83"/>
    </row>
    <row r="806137" spans="16:16" x14ac:dyDescent="0.3">
      <c r="P806137" s="83"/>
    </row>
    <row r="806138" spans="16:16" x14ac:dyDescent="0.3">
      <c r="P806138" s="83"/>
    </row>
    <row r="806139" spans="16:16" x14ac:dyDescent="0.3">
      <c r="P806139" s="83"/>
    </row>
    <row r="806140" spans="16:16" x14ac:dyDescent="0.3">
      <c r="P806140" s="83"/>
    </row>
    <row r="806141" spans="16:16" x14ac:dyDescent="0.3">
      <c r="P806141" s="83"/>
    </row>
    <row r="806142" spans="16:16" x14ac:dyDescent="0.3">
      <c r="P806142" s="83"/>
    </row>
    <row r="806143" spans="16:16" x14ac:dyDescent="0.3">
      <c r="P806143" s="83"/>
    </row>
    <row r="806144" spans="16:16" x14ac:dyDescent="0.3">
      <c r="P806144" s="83"/>
    </row>
    <row r="806145" spans="16:16" x14ac:dyDescent="0.3">
      <c r="P806145" s="83"/>
    </row>
    <row r="806146" spans="16:16" x14ac:dyDescent="0.3">
      <c r="P806146" s="83"/>
    </row>
    <row r="806147" spans="16:16" x14ac:dyDescent="0.3">
      <c r="P806147" s="83"/>
    </row>
    <row r="806148" spans="16:16" x14ac:dyDescent="0.3">
      <c r="P806148" s="83"/>
    </row>
    <row r="806149" spans="16:16" x14ac:dyDescent="0.3">
      <c r="P806149" s="83"/>
    </row>
    <row r="806150" spans="16:16" x14ac:dyDescent="0.3">
      <c r="P806150" s="83"/>
    </row>
    <row r="806151" spans="16:16" x14ac:dyDescent="0.3">
      <c r="P806151" s="83"/>
    </row>
    <row r="806152" spans="16:16" x14ac:dyDescent="0.3">
      <c r="P806152" s="83"/>
    </row>
    <row r="806153" spans="16:16" x14ac:dyDescent="0.3">
      <c r="P806153" s="83"/>
    </row>
    <row r="806154" spans="16:16" x14ac:dyDescent="0.3">
      <c r="P806154" s="83"/>
    </row>
    <row r="806155" spans="16:16" x14ac:dyDescent="0.3">
      <c r="P806155" s="83"/>
    </row>
    <row r="806156" spans="16:16" x14ac:dyDescent="0.3">
      <c r="P806156" s="83"/>
    </row>
    <row r="806157" spans="16:16" x14ac:dyDescent="0.3">
      <c r="P806157" s="83"/>
    </row>
    <row r="806158" spans="16:16" x14ac:dyDescent="0.3">
      <c r="P806158" s="83"/>
    </row>
    <row r="806159" spans="16:16" x14ac:dyDescent="0.3">
      <c r="P806159" s="83"/>
    </row>
    <row r="806160" spans="16:16" x14ac:dyDescent="0.3">
      <c r="P806160" s="83"/>
    </row>
    <row r="806161" spans="16:16" x14ac:dyDescent="0.3">
      <c r="P806161" s="83"/>
    </row>
    <row r="806162" spans="16:16" x14ac:dyDescent="0.3">
      <c r="P806162" s="83"/>
    </row>
    <row r="806163" spans="16:16" x14ac:dyDescent="0.3">
      <c r="P806163" s="83"/>
    </row>
    <row r="806164" spans="16:16" x14ac:dyDescent="0.3">
      <c r="P806164" s="83"/>
    </row>
    <row r="806165" spans="16:16" x14ac:dyDescent="0.3">
      <c r="P806165" s="83"/>
    </row>
    <row r="806166" spans="16:16" x14ac:dyDescent="0.3">
      <c r="P806166" s="83"/>
    </row>
    <row r="806167" spans="16:16" x14ac:dyDescent="0.3">
      <c r="P806167" s="83"/>
    </row>
    <row r="806168" spans="16:16" x14ac:dyDescent="0.3">
      <c r="P806168" s="83"/>
    </row>
    <row r="806169" spans="16:16" x14ac:dyDescent="0.3">
      <c r="P806169" s="83"/>
    </row>
    <row r="806170" spans="16:16" x14ac:dyDescent="0.3">
      <c r="P806170" s="83"/>
    </row>
    <row r="806171" spans="16:16" x14ac:dyDescent="0.3">
      <c r="P806171" s="83"/>
    </row>
    <row r="806172" spans="16:16" x14ac:dyDescent="0.3">
      <c r="P806172" s="83"/>
    </row>
    <row r="806173" spans="16:16" x14ac:dyDescent="0.3">
      <c r="P806173" s="83"/>
    </row>
    <row r="806174" spans="16:16" x14ac:dyDescent="0.3">
      <c r="P806174" s="83"/>
    </row>
    <row r="806175" spans="16:16" x14ac:dyDescent="0.3">
      <c r="P806175" s="83"/>
    </row>
    <row r="806176" spans="16:16" x14ac:dyDescent="0.3">
      <c r="P806176" s="83"/>
    </row>
    <row r="806177" spans="16:16" x14ac:dyDescent="0.3">
      <c r="P806177" s="83"/>
    </row>
    <row r="806178" spans="16:16" x14ac:dyDescent="0.3">
      <c r="P806178" s="83"/>
    </row>
    <row r="806179" spans="16:16" x14ac:dyDescent="0.3">
      <c r="P806179" s="83"/>
    </row>
    <row r="806180" spans="16:16" x14ac:dyDescent="0.3">
      <c r="P806180" s="83"/>
    </row>
    <row r="806181" spans="16:16" x14ac:dyDescent="0.3">
      <c r="P806181" s="83"/>
    </row>
    <row r="806182" spans="16:16" x14ac:dyDescent="0.3">
      <c r="P806182" s="83"/>
    </row>
    <row r="806183" spans="16:16" x14ac:dyDescent="0.3">
      <c r="P806183" s="83"/>
    </row>
    <row r="806184" spans="16:16" x14ac:dyDescent="0.3">
      <c r="P806184" s="83"/>
    </row>
    <row r="806185" spans="16:16" x14ac:dyDescent="0.3">
      <c r="P806185" s="83"/>
    </row>
    <row r="806186" spans="16:16" x14ac:dyDescent="0.3">
      <c r="P806186" s="83"/>
    </row>
    <row r="806187" spans="16:16" x14ac:dyDescent="0.3">
      <c r="P806187" s="83"/>
    </row>
    <row r="806188" spans="16:16" x14ac:dyDescent="0.3">
      <c r="P806188" s="83"/>
    </row>
    <row r="806189" spans="16:16" x14ac:dyDescent="0.3">
      <c r="P806189" s="83"/>
    </row>
    <row r="806190" spans="16:16" x14ac:dyDescent="0.3">
      <c r="P806190" s="83"/>
    </row>
    <row r="806191" spans="16:16" x14ac:dyDescent="0.3">
      <c r="P806191" s="83"/>
    </row>
    <row r="806192" spans="16:16" x14ac:dyDescent="0.3">
      <c r="P806192" s="83"/>
    </row>
    <row r="806193" spans="16:16" x14ac:dyDescent="0.3">
      <c r="P806193" s="83"/>
    </row>
    <row r="806194" spans="16:16" x14ac:dyDescent="0.3">
      <c r="P806194" s="83"/>
    </row>
    <row r="806195" spans="16:16" x14ac:dyDescent="0.3">
      <c r="P806195" s="83"/>
    </row>
    <row r="806196" spans="16:16" x14ac:dyDescent="0.3">
      <c r="P806196" s="83"/>
    </row>
    <row r="806197" spans="16:16" x14ac:dyDescent="0.3">
      <c r="P806197" s="83"/>
    </row>
    <row r="806198" spans="16:16" x14ac:dyDescent="0.3">
      <c r="P806198" s="83"/>
    </row>
    <row r="806199" spans="16:16" x14ac:dyDescent="0.3">
      <c r="P806199" s="83"/>
    </row>
    <row r="806200" spans="16:16" x14ac:dyDescent="0.3">
      <c r="P806200" s="83"/>
    </row>
    <row r="806201" spans="16:16" x14ac:dyDescent="0.3">
      <c r="P806201" s="83"/>
    </row>
    <row r="806202" spans="16:16" x14ac:dyDescent="0.3">
      <c r="P806202" s="83"/>
    </row>
    <row r="806203" spans="16:16" x14ac:dyDescent="0.3">
      <c r="P806203" s="83"/>
    </row>
    <row r="806204" spans="16:16" x14ac:dyDescent="0.3">
      <c r="P806204" s="83"/>
    </row>
    <row r="806205" spans="16:16" x14ac:dyDescent="0.3">
      <c r="P806205" s="83"/>
    </row>
    <row r="806206" spans="16:16" x14ac:dyDescent="0.3">
      <c r="P806206" s="83"/>
    </row>
    <row r="806207" spans="16:16" x14ac:dyDescent="0.3">
      <c r="P806207" s="83"/>
    </row>
    <row r="806208" spans="16:16" x14ac:dyDescent="0.3">
      <c r="P806208" s="83"/>
    </row>
    <row r="806209" spans="16:16" x14ac:dyDescent="0.3">
      <c r="P806209" s="83"/>
    </row>
    <row r="806210" spans="16:16" x14ac:dyDescent="0.3">
      <c r="P806210" s="83"/>
    </row>
    <row r="806211" spans="16:16" x14ac:dyDescent="0.3">
      <c r="P806211" s="83"/>
    </row>
    <row r="806212" spans="16:16" x14ac:dyDescent="0.3">
      <c r="P806212" s="83"/>
    </row>
    <row r="806213" spans="16:16" x14ac:dyDescent="0.3">
      <c r="P806213" s="83"/>
    </row>
    <row r="806214" spans="16:16" x14ac:dyDescent="0.3">
      <c r="P806214" s="83"/>
    </row>
    <row r="806215" spans="16:16" x14ac:dyDescent="0.3">
      <c r="P806215" s="83"/>
    </row>
    <row r="806216" spans="16:16" x14ac:dyDescent="0.3">
      <c r="P806216" s="83"/>
    </row>
    <row r="806217" spans="16:16" x14ac:dyDescent="0.3">
      <c r="P806217" s="83"/>
    </row>
    <row r="806218" spans="16:16" x14ac:dyDescent="0.3">
      <c r="P806218" s="83"/>
    </row>
    <row r="806219" spans="16:16" x14ac:dyDescent="0.3">
      <c r="P806219" s="83"/>
    </row>
    <row r="806220" spans="16:16" x14ac:dyDescent="0.3">
      <c r="P806220" s="83"/>
    </row>
    <row r="806221" spans="16:16" x14ac:dyDescent="0.3">
      <c r="P806221" s="83"/>
    </row>
    <row r="806222" spans="16:16" x14ac:dyDescent="0.3">
      <c r="P806222" s="83"/>
    </row>
    <row r="806223" spans="16:16" x14ac:dyDescent="0.3">
      <c r="P806223" s="83"/>
    </row>
    <row r="806224" spans="16:16" x14ac:dyDescent="0.3">
      <c r="P806224" s="83"/>
    </row>
    <row r="806225" spans="16:16" x14ac:dyDescent="0.3">
      <c r="P806225" s="83"/>
    </row>
    <row r="806226" spans="16:16" x14ac:dyDescent="0.3">
      <c r="P806226" s="83"/>
    </row>
    <row r="806227" spans="16:16" x14ac:dyDescent="0.3">
      <c r="P806227" s="83"/>
    </row>
    <row r="806228" spans="16:16" x14ac:dyDescent="0.3">
      <c r="P806228" s="83"/>
    </row>
    <row r="806229" spans="16:16" x14ac:dyDescent="0.3">
      <c r="P806229" s="83"/>
    </row>
    <row r="806230" spans="16:16" x14ac:dyDescent="0.3">
      <c r="P806230" s="83"/>
    </row>
    <row r="806231" spans="16:16" x14ac:dyDescent="0.3">
      <c r="P806231" s="83"/>
    </row>
    <row r="806232" spans="16:16" x14ac:dyDescent="0.3">
      <c r="P806232" s="83"/>
    </row>
    <row r="806233" spans="16:16" x14ac:dyDescent="0.3">
      <c r="P806233" s="83"/>
    </row>
    <row r="806234" spans="16:16" x14ac:dyDescent="0.3">
      <c r="P806234" s="83"/>
    </row>
    <row r="806235" spans="16:16" x14ac:dyDescent="0.3">
      <c r="P806235" s="83"/>
    </row>
    <row r="806236" spans="16:16" x14ac:dyDescent="0.3">
      <c r="P806236" s="83"/>
    </row>
    <row r="806237" spans="16:16" x14ac:dyDescent="0.3">
      <c r="P806237" s="83"/>
    </row>
    <row r="806238" spans="16:16" x14ac:dyDescent="0.3">
      <c r="P806238" s="83"/>
    </row>
    <row r="806239" spans="16:16" x14ac:dyDescent="0.3">
      <c r="P806239" s="83"/>
    </row>
    <row r="806240" spans="16:16" x14ac:dyDescent="0.3">
      <c r="P806240" s="83"/>
    </row>
    <row r="806241" spans="16:16" x14ac:dyDescent="0.3">
      <c r="P806241" s="83"/>
    </row>
    <row r="806242" spans="16:16" x14ac:dyDescent="0.3">
      <c r="P806242" s="83"/>
    </row>
    <row r="806243" spans="16:16" x14ac:dyDescent="0.3">
      <c r="P806243" s="83"/>
    </row>
    <row r="806244" spans="16:16" x14ac:dyDescent="0.3">
      <c r="P806244" s="83"/>
    </row>
    <row r="806245" spans="16:16" x14ac:dyDescent="0.3">
      <c r="P806245" s="83"/>
    </row>
    <row r="806246" spans="16:16" x14ac:dyDescent="0.3">
      <c r="P806246" s="83"/>
    </row>
    <row r="806247" spans="16:16" x14ac:dyDescent="0.3">
      <c r="P806247" s="83"/>
    </row>
    <row r="806248" spans="16:16" x14ac:dyDescent="0.3">
      <c r="P806248" s="83"/>
    </row>
    <row r="806249" spans="16:16" x14ac:dyDescent="0.3">
      <c r="P806249" s="83"/>
    </row>
    <row r="806250" spans="16:16" x14ac:dyDescent="0.3">
      <c r="P806250" s="83"/>
    </row>
    <row r="806251" spans="16:16" x14ac:dyDescent="0.3">
      <c r="P806251" s="83"/>
    </row>
    <row r="806252" spans="16:16" x14ac:dyDescent="0.3">
      <c r="P806252" s="83"/>
    </row>
    <row r="806253" spans="16:16" x14ac:dyDescent="0.3">
      <c r="P806253" s="83"/>
    </row>
    <row r="806254" spans="16:16" x14ac:dyDescent="0.3">
      <c r="P806254" s="83"/>
    </row>
    <row r="806255" spans="16:16" x14ac:dyDescent="0.3">
      <c r="P806255" s="83"/>
    </row>
    <row r="806256" spans="16:16" x14ac:dyDescent="0.3">
      <c r="P806256" s="83"/>
    </row>
    <row r="806257" spans="16:16" x14ac:dyDescent="0.3">
      <c r="P806257" s="83"/>
    </row>
    <row r="806258" spans="16:16" x14ac:dyDescent="0.3">
      <c r="P806258" s="83"/>
    </row>
    <row r="806259" spans="16:16" x14ac:dyDescent="0.3">
      <c r="P806259" s="83"/>
    </row>
    <row r="806260" spans="16:16" x14ac:dyDescent="0.3">
      <c r="P806260" s="83"/>
    </row>
    <row r="806261" spans="16:16" x14ac:dyDescent="0.3">
      <c r="P806261" s="83"/>
    </row>
    <row r="806262" spans="16:16" x14ac:dyDescent="0.3">
      <c r="P806262" s="83"/>
    </row>
    <row r="806263" spans="16:16" x14ac:dyDescent="0.3">
      <c r="P806263" s="83"/>
    </row>
    <row r="806264" spans="16:16" x14ac:dyDescent="0.3">
      <c r="P806264" s="83"/>
    </row>
    <row r="806265" spans="16:16" x14ac:dyDescent="0.3">
      <c r="P806265" s="83"/>
    </row>
    <row r="806266" spans="16:16" x14ac:dyDescent="0.3">
      <c r="P806266" s="83"/>
    </row>
    <row r="806267" spans="16:16" x14ac:dyDescent="0.3">
      <c r="P806267" s="83"/>
    </row>
    <row r="806268" spans="16:16" x14ac:dyDescent="0.3">
      <c r="P806268" s="83"/>
    </row>
    <row r="806269" spans="16:16" x14ac:dyDescent="0.3">
      <c r="P806269" s="83"/>
    </row>
    <row r="806270" spans="16:16" x14ac:dyDescent="0.3">
      <c r="P806270" s="83"/>
    </row>
    <row r="806271" spans="16:16" x14ac:dyDescent="0.3">
      <c r="P806271" s="83"/>
    </row>
    <row r="806272" spans="16:16" x14ac:dyDescent="0.3">
      <c r="P806272" s="83"/>
    </row>
    <row r="806273" spans="16:16" x14ac:dyDescent="0.3">
      <c r="P806273" s="83"/>
    </row>
    <row r="806274" spans="16:16" x14ac:dyDescent="0.3">
      <c r="P806274" s="83"/>
    </row>
    <row r="806275" spans="16:16" x14ac:dyDescent="0.3">
      <c r="P806275" s="83"/>
    </row>
    <row r="806276" spans="16:16" x14ac:dyDescent="0.3">
      <c r="P806276" s="83"/>
    </row>
    <row r="806277" spans="16:16" x14ac:dyDescent="0.3">
      <c r="P806277" s="83"/>
    </row>
    <row r="806278" spans="16:16" x14ac:dyDescent="0.3">
      <c r="P806278" s="83"/>
    </row>
    <row r="806279" spans="16:16" x14ac:dyDescent="0.3">
      <c r="P806279" s="83"/>
    </row>
    <row r="806280" spans="16:16" x14ac:dyDescent="0.3">
      <c r="P806280" s="83"/>
    </row>
    <row r="806281" spans="16:16" x14ac:dyDescent="0.3">
      <c r="P806281" s="83"/>
    </row>
    <row r="806282" spans="16:16" x14ac:dyDescent="0.3">
      <c r="P806282" s="83"/>
    </row>
    <row r="806283" spans="16:16" x14ac:dyDescent="0.3">
      <c r="P806283" s="83"/>
    </row>
    <row r="806284" spans="16:16" x14ac:dyDescent="0.3">
      <c r="P806284" s="83"/>
    </row>
    <row r="806285" spans="16:16" x14ac:dyDescent="0.3">
      <c r="P806285" s="83"/>
    </row>
    <row r="806286" spans="16:16" x14ac:dyDescent="0.3">
      <c r="P806286" s="83"/>
    </row>
    <row r="806287" spans="16:16" x14ac:dyDescent="0.3">
      <c r="P806287" s="83"/>
    </row>
    <row r="806288" spans="16:16" x14ac:dyDescent="0.3">
      <c r="P806288" s="83"/>
    </row>
    <row r="806289" spans="16:16" x14ac:dyDescent="0.3">
      <c r="P806289" s="83"/>
    </row>
    <row r="806290" spans="16:16" x14ac:dyDescent="0.3">
      <c r="P806290" s="83"/>
    </row>
    <row r="806291" spans="16:16" x14ac:dyDescent="0.3">
      <c r="P806291" s="83"/>
    </row>
    <row r="806292" spans="16:16" x14ac:dyDescent="0.3">
      <c r="P806292" s="83"/>
    </row>
    <row r="806293" spans="16:16" x14ac:dyDescent="0.3">
      <c r="P806293" s="83"/>
    </row>
    <row r="806294" spans="16:16" x14ac:dyDescent="0.3">
      <c r="P806294" s="83"/>
    </row>
    <row r="806295" spans="16:16" x14ac:dyDescent="0.3">
      <c r="P806295" s="83"/>
    </row>
    <row r="806296" spans="16:16" x14ac:dyDescent="0.3">
      <c r="P806296" s="83"/>
    </row>
    <row r="806297" spans="16:16" x14ac:dyDescent="0.3">
      <c r="P806297" s="83"/>
    </row>
    <row r="806298" spans="16:16" x14ac:dyDescent="0.3">
      <c r="P806298" s="83"/>
    </row>
    <row r="806299" spans="16:16" x14ac:dyDescent="0.3">
      <c r="P806299" s="83"/>
    </row>
    <row r="806300" spans="16:16" x14ac:dyDescent="0.3">
      <c r="P806300" s="83"/>
    </row>
    <row r="806301" spans="16:16" x14ac:dyDescent="0.3">
      <c r="P806301" s="83"/>
    </row>
    <row r="806302" spans="16:16" x14ac:dyDescent="0.3">
      <c r="P806302" s="83"/>
    </row>
    <row r="806303" spans="16:16" x14ac:dyDescent="0.3">
      <c r="P806303" s="83"/>
    </row>
    <row r="806304" spans="16:16" x14ac:dyDescent="0.3">
      <c r="P806304" s="83"/>
    </row>
    <row r="806305" spans="16:16" x14ac:dyDescent="0.3">
      <c r="P806305" s="83"/>
    </row>
    <row r="806306" spans="16:16" x14ac:dyDescent="0.3">
      <c r="P806306" s="83"/>
    </row>
    <row r="806307" spans="16:16" x14ac:dyDescent="0.3">
      <c r="P806307" s="83"/>
    </row>
    <row r="806308" spans="16:16" x14ac:dyDescent="0.3">
      <c r="P806308" s="83"/>
    </row>
    <row r="806309" spans="16:16" x14ac:dyDescent="0.3">
      <c r="P806309" s="83"/>
    </row>
    <row r="806310" spans="16:16" x14ac:dyDescent="0.3">
      <c r="P806310" s="83"/>
    </row>
    <row r="806311" spans="16:16" x14ac:dyDescent="0.3">
      <c r="P806311" s="83"/>
    </row>
    <row r="806312" spans="16:16" x14ac:dyDescent="0.3">
      <c r="P806312" s="83"/>
    </row>
    <row r="806313" spans="16:16" x14ac:dyDescent="0.3">
      <c r="P806313" s="83"/>
    </row>
    <row r="806314" spans="16:16" x14ac:dyDescent="0.3">
      <c r="P806314" s="83"/>
    </row>
    <row r="806315" spans="16:16" x14ac:dyDescent="0.3">
      <c r="P806315" s="83"/>
    </row>
    <row r="806316" spans="16:16" x14ac:dyDescent="0.3">
      <c r="P806316" s="83"/>
    </row>
    <row r="806317" spans="16:16" x14ac:dyDescent="0.3">
      <c r="P806317" s="83"/>
    </row>
    <row r="806318" spans="16:16" x14ac:dyDescent="0.3">
      <c r="P806318" s="83"/>
    </row>
    <row r="806319" spans="16:16" x14ac:dyDescent="0.3">
      <c r="P806319" s="83"/>
    </row>
    <row r="806320" spans="16:16" x14ac:dyDescent="0.3">
      <c r="P806320" s="83"/>
    </row>
    <row r="806321" spans="16:16" x14ac:dyDescent="0.3">
      <c r="P806321" s="83"/>
    </row>
    <row r="806322" spans="16:16" x14ac:dyDescent="0.3">
      <c r="P806322" s="83"/>
    </row>
    <row r="806323" spans="16:16" x14ac:dyDescent="0.3">
      <c r="P806323" s="83"/>
    </row>
    <row r="806324" spans="16:16" x14ac:dyDescent="0.3">
      <c r="P806324" s="83"/>
    </row>
    <row r="806325" spans="16:16" x14ac:dyDescent="0.3">
      <c r="P806325" s="83"/>
    </row>
    <row r="806326" spans="16:16" x14ac:dyDescent="0.3">
      <c r="P806326" s="83"/>
    </row>
    <row r="806327" spans="16:16" x14ac:dyDescent="0.3">
      <c r="P806327" s="83"/>
    </row>
    <row r="806328" spans="16:16" x14ac:dyDescent="0.3">
      <c r="P806328" s="83"/>
    </row>
    <row r="806329" spans="16:16" x14ac:dyDescent="0.3">
      <c r="P806329" s="83"/>
    </row>
    <row r="806330" spans="16:16" x14ac:dyDescent="0.3">
      <c r="P806330" s="83"/>
    </row>
    <row r="806331" spans="16:16" x14ac:dyDescent="0.3">
      <c r="P806331" s="83"/>
    </row>
    <row r="806332" spans="16:16" x14ac:dyDescent="0.3">
      <c r="P806332" s="83"/>
    </row>
    <row r="806333" spans="16:16" x14ac:dyDescent="0.3">
      <c r="P806333" s="83"/>
    </row>
    <row r="806334" spans="16:16" x14ac:dyDescent="0.3">
      <c r="P806334" s="83"/>
    </row>
    <row r="806335" spans="16:16" x14ac:dyDescent="0.3">
      <c r="P806335" s="83"/>
    </row>
    <row r="806336" spans="16:16" x14ac:dyDescent="0.3">
      <c r="P806336" s="83"/>
    </row>
    <row r="806337" spans="16:16" x14ac:dyDescent="0.3">
      <c r="P806337" s="83"/>
    </row>
    <row r="806338" spans="16:16" x14ac:dyDescent="0.3">
      <c r="P806338" s="83"/>
    </row>
    <row r="806339" spans="16:16" x14ac:dyDescent="0.3">
      <c r="P806339" s="83"/>
    </row>
    <row r="806340" spans="16:16" x14ac:dyDescent="0.3">
      <c r="P806340" s="83"/>
    </row>
    <row r="806341" spans="16:16" x14ac:dyDescent="0.3">
      <c r="P806341" s="83"/>
    </row>
    <row r="806342" spans="16:16" x14ac:dyDescent="0.3">
      <c r="P806342" s="83"/>
    </row>
    <row r="806343" spans="16:16" x14ac:dyDescent="0.3">
      <c r="P806343" s="83"/>
    </row>
    <row r="806344" spans="16:16" x14ac:dyDescent="0.3">
      <c r="P806344" s="83"/>
    </row>
    <row r="806345" spans="16:16" x14ac:dyDescent="0.3">
      <c r="P806345" s="83"/>
    </row>
    <row r="806346" spans="16:16" x14ac:dyDescent="0.3">
      <c r="P806346" s="83"/>
    </row>
    <row r="806347" spans="16:16" x14ac:dyDescent="0.3">
      <c r="P806347" s="83"/>
    </row>
    <row r="806348" spans="16:16" x14ac:dyDescent="0.3">
      <c r="P806348" s="83"/>
    </row>
    <row r="806349" spans="16:16" x14ac:dyDescent="0.3">
      <c r="P806349" s="83"/>
    </row>
    <row r="806350" spans="16:16" x14ac:dyDescent="0.3">
      <c r="P806350" s="83"/>
    </row>
    <row r="806351" spans="16:16" x14ac:dyDescent="0.3">
      <c r="P806351" s="83"/>
    </row>
    <row r="806352" spans="16:16" x14ac:dyDescent="0.3">
      <c r="P806352" s="83"/>
    </row>
    <row r="806353" spans="16:16" x14ac:dyDescent="0.3">
      <c r="P806353" s="83"/>
    </row>
    <row r="806354" spans="16:16" x14ac:dyDescent="0.3">
      <c r="P806354" s="83"/>
    </row>
    <row r="806355" spans="16:16" x14ac:dyDescent="0.3">
      <c r="P806355" s="83"/>
    </row>
    <row r="806356" spans="16:16" x14ac:dyDescent="0.3">
      <c r="P806356" s="83"/>
    </row>
    <row r="806357" spans="16:16" x14ac:dyDescent="0.3">
      <c r="P806357" s="83"/>
    </row>
    <row r="806358" spans="16:16" x14ac:dyDescent="0.3">
      <c r="P806358" s="83"/>
    </row>
    <row r="806359" spans="16:16" x14ac:dyDescent="0.3">
      <c r="P806359" s="83"/>
    </row>
    <row r="806360" spans="16:16" x14ac:dyDescent="0.3">
      <c r="P806360" s="83"/>
    </row>
    <row r="806361" spans="16:16" x14ac:dyDescent="0.3">
      <c r="P806361" s="83"/>
    </row>
    <row r="806362" spans="16:16" x14ac:dyDescent="0.3">
      <c r="P806362" s="83"/>
    </row>
    <row r="806363" spans="16:16" x14ac:dyDescent="0.3">
      <c r="P806363" s="83"/>
    </row>
    <row r="806364" spans="16:16" x14ac:dyDescent="0.3">
      <c r="P806364" s="83"/>
    </row>
    <row r="806365" spans="16:16" x14ac:dyDescent="0.3">
      <c r="P806365" s="83"/>
    </row>
    <row r="806366" spans="16:16" x14ac:dyDescent="0.3">
      <c r="P806366" s="83"/>
    </row>
    <row r="806367" spans="16:16" x14ac:dyDescent="0.3">
      <c r="P806367" s="83"/>
    </row>
    <row r="806368" spans="16:16" x14ac:dyDescent="0.3">
      <c r="P806368" s="83"/>
    </row>
    <row r="806369" spans="16:16" x14ac:dyDescent="0.3">
      <c r="P806369" s="83"/>
    </row>
    <row r="806370" spans="16:16" x14ac:dyDescent="0.3">
      <c r="P806370" s="83"/>
    </row>
    <row r="806371" spans="16:16" x14ac:dyDescent="0.3">
      <c r="P806371" s="83"/>
    </row>
    <row r="806372" spans="16:16" x14ac:dyDescent="0.3">
      <c r="P806372" s="83"/>
    </row>
    <row r="806373" spans="16:16" x14ac:dyDescent="0.3">
      <c r="P806373" s="83"/>
    </row>
    <row r="806374" spans="16:16" x14ac:dyDescent="0.3">
      <c r="P806374" s="83"/>
    </row>
    <row r="806375" spans="16:16" x14ac:dyDescent="0.3">
      <c r="P806375" s="83"/>
    </row>
    <row r="806376" spans="16:16" x14ac:dyDescent="0.3">
      <c r="P806376" s="83"/>
    </row>
    <row r="806377" spans="16:16" x14ac:dyDescent="0.3">
      <c r="P806377" s="83"/>
    </row>
    <row r="806378" spans="16:16" x14ac:dyDescent="0.3">
      <c r="P806378" s="83"/>
    </row>
    <row r="806379" spans="16:16" x14ac:dyDescent="0.3">
      <c r="P806379" s="83"/>
    </row>
    <row r="806380" spans="16:16" x14ac:dyDescent="0.3">
      <c r="P806380" s="83"/>
    </row>
    <row r="806381" spans="16:16" x14ac:dyDescent="0.3">
      <c r="P806381" s="83"/>
    </row>
    <row r="806382" spans="16:16" x14ac:dyDescent="0.3">
      <c r="P806382" s="83"/>
    </row>
    <row r="806383" spans="16:16" x14ac:dyDescent="0.3">
      <c r="P806383" s="83"/>
    </row>
    <row r="806384" spans="16:16" x14ac:dyDescent="0.3">
      <c r="P806384" s="83"/>
    </row>
    <row r="806385" spans="16:16" x14ac:dyDescent="0.3">
      <c r="P806385" s="83"/>
    </row>
    <row r="806386" spans="16:16" x14ac:dyDescent="0.3">
      <c r="P806386" s="83"/>
    </row>
    <row r="806387" spans="16:16" x14ac:dyDescent="0.3">
      <c r="P806387" s="83"/>
    </row>
    <row r="806388" spans="16:16" x14ac:dyDescent="0.3">
      <c r="P806388" s="83"/>
    </row>
    <row r="806389" spans="16:16" x14ac:dyDescent="0.3">
      <c r="P806389" s="83"/>
    </row>
    <row r="806390" spans="16:16" x14ac:dyDescent="0.3">
      <c r="P806390" s="83"/>
    </row>
    <row r="806391" spans="16:16" x14ac:dyDescent="0.3">
      <c r="P806391" s="83"/>
    </row>
    <row r="806392" spans="16:16" x14ac:dyDescent="0.3">
      <c r="P806392" s="83"/>
    </row>
    <row r="806393" spans="16:16" x14ac:dyDescent="0.3">
      <c r="P806393" s="83"/>
    </row>
    <row r="806394" spans="16:16" x14ac:dyDescent="0.3">
      <c r="P806394" s="83"/>
    </row>
    <row r="806395" spans="16:16" x14ac:dyDescent="0.3">
      <c r="P806395" s="83"/>
    </row>
    <row r="806396" spans="16:16" x14ac:dyDescent="0.3">
      <c r="P806396" s="83"/>
    </row>
    <row r="806397" spans="16:16" x14ac:dyDescent="0.3">
      <c r="P806397" s="83"/>
    </row>
    <row r="806398" spans="16:16" x14ac:dyDescent="0.3">
      <c r="P806398" s="83"/>
    </row>
    <row r="806399" spans="16:16" x14ac:dyDescent="0.3">
      <c r="P806399" s="83"/>
    </row>
    <row r="806400" spans="16:16" x14ac:dyDescent="0.3">
      <c r="P806400" s="83"/>
    </row>
    <row r="806401" spans="16:16" x14ac:dyDescent="0.3">
      <c r="P806401" s="83"/>
    </row>
    <row r="806402" spans="16:16" x14ac:dyDescent="0.3">
      <c r="P806402" s="83"/>
    </row>
    <row r="806403" spans="16:16" x14ac:dyDescent="0.3">
      <c r="P806403" s="83"/>
    </row>
    <row r="806404" spans="16:16" x14ac:dyDescent="0.3">
      <c r="P806404" s="83"/>
    </row>
    <row r="806405" spans="16:16" x14ac:dyDescent="0.3">
      <c r="P806405" s="83"/>
    </row>
    <row r="806406" spans="16:16" x14ac:dyDescent="0.3">
      <c r="P806406" s="83"/>
    </row>
    <row r="806407" spans="16:16" x14ac:dyDescent="0.3">
      <c r="P806407" s="83"/>
    </row>
    <row r="806408" spans="16:16" x14ac:dyDescent="0.3">
      <c r="P806408" s="83"/>
    </row>
    <row r="806409" spans="16:16" x14ac:dyDescent="0.3">
      <c r="P806409" s="83"/>
    </row>
    <row r="806410" spans="16:16" x14ac:dyDescent="0.3">
      <c r="P806410" s="83"/>
    </row>
    <row r="806411" spans="16:16" x14ac:dyDescent="0.3">
      <c r="P806411" s="83"/>
    </row>
    <row r="806412" spans="16:16" x14ac:dyDescent="0.3">
      <c r="P806412" s="83"/>
    </row>
    <row r="806413" spans="16:16" x14ac:dyDescent="0.3">
      <c r="P806413" s="83"/>
    </row>
    <row r="806414" spans="16:16" x14ac:dyDescent="0.3">
      <c r="P806414" s="83"/>
    </row>
    <row r="806415" spans="16:16" x14ac:dyDescent="0.3">
      <c r="P806415" s="83"/>
    </row>
    <row r="806416" spans="16:16" x14ac:dyDescent="0.3">
      <c r="P806416" s="83"/>
    </row>
    <row r="806417" spans="16:16" x14ac:dyDescent="0.3">
      <c r="P806417" s="83"/>
    </row>
    <row r="806418" spans="16:16" x14ac:dyDescent="0.3">
      <c r="P806418" s="83"/>
    </row>
    <row r="806419" spans="16:16" x14ac:dyDescent="0.3">
      <c r="P806419" s="83"/>
    </row>
    <row r="806420" spans="16:16" x14ac:dyDescent="0.3">
      <c r="P806420" s="83"/>
    </row>
    <row r="806421" spans="16:16" x14ac:dyDescent="0.3">
      <c r="P806421" s="83"/>
    </row>
    <row r="806422" spans="16:16" x14ac:dyDescent="0.3">
      <c r="P806422" s="83"/>
    </row>
    <row r="806423" spans="16:16" x14ac:dyDescent="0.3">
      <c r="P806423" s="83"/>
    </row>
    <row r="806424" spans="16:16" x14ac:dyDescent="0.3">
      <c r="P806424" s="83"/>
    </row>
    <row r="806425" spans="16:16" x14ac:dyDescent="0.3">
      <c r="P806425" s="83"/>
    </row>
    <row r="806426" spans="16:16" x14ac:dyDescent="0.3">
      <c r="P806426" s="83"/>
    </row>
    <row r="806427" spans="16:16" x14ac:dyDescent="0.3">
      <c r="P806427" s="83"/>
    </row>
    <row r="806428" spans="16:16" x14ac:dyDescent="0.3">
      <c r="P806428" s="83"/>
    </row>
    <row r="806429" spans="16:16" x14ac:dyDescent="0.3">
      <c r="P806429" s="83"/>
    </row>
    <row r="806430" spans="16:16" x14ac:dyDescent="0.3">
      <c r="P806430" s="83"/>
    </row>
    <row r="806431" spans="16:16" x14ac:dyDescent="0.3">
      <c r="P806431" s="83"/>
    </row>
    <row r="806432" spans="16:16" x14ac:dyDescent="0.3">
      <c r="P806432" s="83"/>
    </row>
    <row r="806433" spans="16:16" x14ac:dyDescent="0.3">
      <c r="P806433" s="83"/>
    </row>
    <row r="806434" spans="16:16" x14ac:dyDescent="0.3">
      <c r="P806434" s="83"/>
    </row>
    <row r="806435" spans="16:16" x14ac:dyDescent="0.3">
      <c r="P806435" s="83"/>
    </row>
    <row r="806436" spans="16:16" x14ac:dyDescent="0.3">
      <c r="P806436" s="83"/>
    </row>
    <row r="806437" spans="16:16" x14ac:dyDescent="0.3">
      <c r="P806437" s="83"/>
    </row>
    <row r="806438" spans="16:16" x14ac:dyDescent="0.3">
      <c r="P806438" s="83"/>
    </row>
    <row r="806439" spans="16:16" x14ac:dyDescent="0.3">
      <c r="P806439" s="83"/>
    </row>
    <row r="806440" spans="16:16" x14ac:dyDescent="0.3">
      <c r="P806440" s="83"/>
    </row>
    <row r="806441" spans="16:16" x14ac:dyDescent="0.3">
      <c r="P806441" s="83"/>
    </row>
    <row r="806442" spans="16:16" x14ac:dyDescent="0.3">
      <c r="P806442" s="83"/>
    </row>
    <row r="806443" spans="16:16" x14ac:dyDescent="0.3">
      <c r="P806443" s="83"/>
    </row>
    <row r="806444" spans="16:16" x14ac:dyDescent="0.3">
      <c r="P806444" s="83"/>
    </row>
    <row r="806445" spans="16:16" x14ac:dyDescent="0.3">
      <c r="P806445" s="83"/>
    </row>
    <row r="806446" spans="16:16" x14ac:dyDescent="0.3">
      <c r="P806446" s="83"/>
    </row>
    <row r="806447" spans="16:16" x14ac:dyDescent="0.3">
      <c r="P806447" s="83"/>
    </row>
    <row r="806448" spans="16:16" x14ac:dyDescent="0.3">
      <c r="P806448" s="83"/>
    </row>
    <row r="806449" spans="16:16" x14ac:dyDescent="0.3">
      <c r="P806449" s="83"/>
    </row>
    <row r="806450" spans="16:16" x14ac:dyDescent="0.3">
      <c r="P806450" s="83"/>
    </row>
    <row r="806451" spans="16:16" x14ac:dyDescent="0.3">
      <c r="P806451" s="83"/>
    </row>
    <row r="806452" spans="16:16" x14ac:dyDescent="0.3">
      <c r="P806452" s="83"/>
    </row>
    <row r="806453" spans="16:16" x14ac:dyDescent="0.3">
      <c r="P806453" s="83"/>
    </row>
    <row r="806454" spans="16:16" x14ac:dyDescent="0.3">
      <c r="P806454" s="83"/>
    </row>
    <row r="806455" spans="16:16" x14ac:dyDescent="0.3">
      <c r="P806455" s="83"/>
    </row>
    <row r="806456" spans="16:16" x14ac:dyDescent="0.3">
      <c r="P806456" s="83"/>
    </row>
    <row r="806457" spans="16:16" x14ac:dyDescent="0.3">
      <c r="P806457" s="83"/>
    </row>
    <row r="806458" spans="16:16" x14ac:dyDescent="0.3">
      <c r="P806458" s="83"/>
    </row>
    <row r="806459" spans="16:16" x14ac:dyDescent="0.3">
      <c r="P806459" s="83"/>
    </row>
    <row r="806460" spans="16:16" x14ac:dyDescent="0.3">
      <c r="P806460" s="83"/>
    </row>
    <row r="806461" spans="16:16" x14ac:dyDescent="0.3">
      <c r="P806461" s="83"/>
    </row>
    <row r="806462" spans="16:16" x14ac:dyDescent="0.3">
      <c r="P806462" s="83"/>
    </row>
    <row r="806463" spans="16:16" x14ac:dyDescent="0.3">
      <c r="P806463" s="83"/>
    </row>
    <row r="806464" spans="16:16" x14ac:dyDescent="0.3">
      <c r="P806464" s="83"/>
    </row>
    <row r="806465" spans="16:16" x14ac:dyDescent="0.3">
      <c r="P806465" s="83"/>
    </row>
    <row r="806466" spans="16:16" x14ac:dyDescent="0.3">
      <c r="P806466" s="83"/>
    </row>
    <row r="806467" spans="16:16" x14ac:dyDescent="0.3">
      <c r="P806467" s="83"/>
    </row>
    <row r="806468" spans="16:16" x14ac:dyDescent="0.3">
      <c r="P806468" s="83"/>
    </row>
    <row r="806469" spans="16:16" x14ac:dyDescent="0.3">
      <c r="P806469" s="83"/>
    </row>
    <row r="806470" spans="16:16" x14ac:dyDescent="0.3">
      <c r="P806470" s="83"/>
    </row>
    <row r="806471" spans="16:16" x14ac:dyDescent="0.3">
      <c r="P806471" s="83"/>
    </row>
    <row r="806472" spans="16:16" x14ac:dyDescent="0.3">
      <c r="P806472" s="83"/>
    </row>
    <row r="806473" spans="16:16" x14ac:dyDescent="0.3">
      <c r="P806473" s="83"/>
    </row>
    <row r="806474" spans="16:16" x14ac:dyDescent="0.3">
      <c r="P806474" s="83"/>
    </row>
    <row r="806475" spans="16:16" x14ac:dyDescent="0.3">
      <c r="P806475" s="83"/>
    </row>
    <row r="806476" spans="16:16" x14ac:dyDescent="0.3">
      <c r="P806476" s="83"/>
    </row>
    <row r="806477" spans="16:16" x14ac:dyDescent="0.3">
      <c r="P806477" s="83"/>
    </row>
    <row r="806478" spans="16:16" x14ac:dyDescent="0.3">
      <c r="P806478" s="83"/>
    </row>
    <row r="806479" spans="16:16" x14ac:dyDescent="0.3">
      <c r="P806479" s="83"/>
    </row>
    <row r="806480" spans="16:16" x14ac:dyDescent="0.3">
      <c r="P806480" s="83"/>
    </row>
    <row r="806481" spans="16:16" x14ac:dyDescent="0.3">
      <c r="P806481" s="83"/>
    </row>
    <row r="806482" spans="16:16" x14ac:dyDescent="0.3">
      <c r="P806482" s="83"/>
    </row>
    <row r="806483" spans="16:16" x14ac:dyDescent="0.3">
      <c r="P806483" s="83"/>
    </row>
    <row r="806484" spans="16:16" x14ac:dyDescent="0.3">
      <c r="P806484" s="83"/>
    </row>
    <row r="806485" spans="16:16" x14ac:dyDescent="0.3">
      <c r="P806485" s="83"/>
    </row>
    <row r="806486" spans="16:16" x14ac:dyDescent="0.3">
      <c r="P806486" s="83"/>
    </row>
    <row r="806487" spans="16:16" x14ac:dyDescent="0.3">
      <c r="P806487" s="83"/>
    </row>
    <row r="806488" spans="16:16" x14ac:dyDescent="0.3">
      <c r="P806488" s="83"/>
    </row>
    <row r="806489" spans="16:16" x14ac:dyDescent="0.3">
      <c r="P806489" s="83"/>
    </row>
    <row r="806490" spans="16:16" x14ac:dyDescent="0.3">
      <c r="P806490" s="83"/>
    </row>
    <row r="806491" spans="16:16" x14ac:dyDescent="0.3">
      <c r="P806491" s="83"/>
    </row>
    <row r="806492" spans="16:16" x14ac:dyDescent="0.3">
      <c r="P806492" s="83"/>
    </row>
    <row r="806493" spans="16:16" x14ac:dyDescent="0.3">
      <c r="P806493" s="83"/>
    </row>
    <row r="806494" spans="16:16" x14ac:dyDescent="0.3">
      <c r="P806494" s="83"/>
    </row>
    <row r="806495" spans="16:16" x14ac:dyDescent="0.3">
      <c r="P806495" s="83"/>
    </row>
    <row r="806496" spans="16:16" x14ac:dyDescent="0.3">
      <c r="P806496" s="83"/>
    </row>
    <row r="806497" spans="16:16" x14ac:dyDescent="0.3">
      <c r="P806497" s="83"/>
    </row>
    <row r="806498" spans="16:16" x14ac:dyDescent="0.3">
      <c r="P806498" s="83"/>
    </row>
    <row r="806499" spans="16:16" x14ac:dyDescent="0.3">
      <c r="P806499" s="83"/>
    </row>
    <row r="806500" spans="16:16" x14ac:dyDescent="0.3">
      <c r="P806500" s="83"/>
    </row>
    <row r="806501" spans="16:16" x14ac:dyDescent="0.3">
      <c r="P806501" s="83"/>
    </row>
    <row r="806502" spans="16:16" x14ac:dyDescent="0.3">
      <c r="P806502" s="83"/>
    </row>
    <row r="806503" spans="16:16" x14ac:dyDescent="0.3">
      <c r="P806503" s="83"/>
    </row>
    <row r="806504" spans="16:16" x14ac:dyDescent="0.3">
      <c r="P806504" s="83"/>
    </row>
    <row r="806505" spans="16:16" x14ac:dyDescent="0.3">
      <c r="P806505" s="83"/>
    </row>
    <row r="806506" spans="16:16" x14ac:dyDescent="0.3">
      <c r="P806506" s="83"/>
    </row>
    <row r="806507" spans="16:16" x14ac:dyDescent="0.3">
      <c r="P806507" s="83"/>
    </row>
    <row r="806508" spans="16:16" x14ac:dyDescent="0.3">
      <c r="P806508" s="83"/>
    </row>
    <row r="806509" spans="16:16" x14ac:dyDescent="0.3">
      <c r="P806509" s="83"/>
    </row>
    <row r="806510" spans="16:16" x14ac:dyDescent="0.3">
      <c r="P806510" s="83"/>
    </row>
    <row r="806511" spans="16:16" x14ac:dyDescent="0.3">
      <c r="P806511" s="83"/>
    </row>
    <row r="806512" spans="16:16" x14ac:dyDescent="0.3">
      <c r="P806512" s="83"/>
    </row>
    <row r="806513" spans="16:16" x14ac:dyDescent="0.3">
      <c r="P806513" s="83"/>
    </row>
    <row r="806514" spans="16:16" x14ac:dyDescent="0.3">
      <c r="P806514" s="83"/>
    </row>
    <row r="806515" spans="16:16" x14ac:dyDescent="0.3">
      <c r="P806515" s="83"/>
    </row>
    <row r="806516" spans="16:16" x14ac:dyDescent="0.3">
      <c r="P806516" s="83"/>
    </row>
    <row r="806517" spans="16:16" x14ac:dyDescent="0.3">
      <c r="P806517" s="83"/>
    </row>
    <row r="806518" spans="16:16" x14ac:dyDescent="0.3">
      <c r="P806518" s="83"/>
    </row>
    <row r="806519" spans="16:16" x14ac:dyDescent="0.3">
      <c r="P806519" s="83"/>
    </row>
    <row r="806520" spans="16:16" x14ac:dyDescent="0.3">
      <c r="P806520" s="83"/>
    </row>
    <row r="806521" spans="16:16" x14ac:dyDescent="0.3">
      <c r="P806521" s="83"/>
    </row>
    <row r="806522" spans="16:16" x14ac:dyDescent="0.3">
      <c r="P806522" s="83"/>
    </row>
    <row r="806523" spans="16:16" x14ac:dyDescent="0.3">
      <c r="P806523" s="83"/>
    </row>
    <row r="806524" spans="16:16" x14ac:dyDescent="0.3">
      <c r="P806524" s="83"/>
    </row>
    <row r="806525" spans="16:16" x14ac:dyDescent="0.3">
      <c r="P806525" s="83"/>
    </row>
    <row r="806526" spans="16:16" x14ac:dyDescent="0.3">
      <c r="P806526" s="83"/>
    </row>
    <row r="806527" spans="16:16" x14ac:dyDescent="0.3">
      <c r="P806527" s="83"/>
    </row>
    <row r="806528" spans="16:16" x14ac:dyDescent="0.3">
      <c r="P806528" s="83"/>
    </row>
    <row r="806529" spans="16:16" x14ac:dyDescent="0.3">
      <c r="P806529" s="83"/>
    </row>
    <row r="806530" spans="16:16" x14ac:dyDescent="0.3">
      <c r="P806530" s="83"/>
    </row>
    <row r="806531" spans="16:16" x14ac:dyDescent="0.3">
      <c r="P806531" s="83"/>
    </row>
    <row r="806532" spans="16:16" x14ac:dyDescent="0.3">
      <c r="P806532" s="83"/>
    </row>
    <row r="806533" spans="16:16" x14ac:dyDescent="0.3">
      <c r="P806533" s="83"/>
    </row>
    <row r="806534" spans="16:16" x14ac:dyDescent="0.3">
      <c r="P806534" s="83"/>
    </row>
    <row r="806535" spans="16:16" x14ac:dyDescent="0.3">
      <c r="P806535" s="83"/>
    </row>
    <row r="806536" spans="16:16" x14ac:dyDescent="0.3">
      <c r="P806536" s="83"/>
    </row>
    <row r="806537" spans="16:16" x14ac:dyDescent="0.3">
      <c r="P806537" s="83"/>
    </row>
    <row r="806538" spans="16:16" x14ac:dyDescent="0.3">
      <c r="P806538" s="83"/>
    </row>
    <row r="806539" spans="16:16" x14ac:dyDescent="0.3">
      <c r="P806539" s="83"/>
    </row>
    <row r="806540" spans="16:16" x14ac:dyDescent="0.3">
      <c r="P806540" s="83"/>
    </row>
    <row r="806541" spans="16:16" x14ac:dyDescent="0.3">
      <c r="P806541" s="83"/>
    </row>
    <row r="806542" spans="16:16" x14ac:dyDescent="0.3">
      <c r="P806542" s="83"/>
    </row>
    <row r="806543" spans="16:16" x14ac:dyDescent="0.3">
      <c r="P806543" s="83"/>
    </row>
    <row r="806544" spans="16:16" x14ac:dyDescent="0.3">
      <c r="P806544" s="83"/>
    </row>
    <row r="806545" spans="16:16" x14ac:dyDescent="0.3">
      <c r="P806545" s="83"/>
    </row>
    <row r="806546" spans="16:16" x14ac:dyDescent="0.3">
      <c r="P806546" s="83"/>
    </row>
    <row r="806547" spans="16:16" x14ac:dyDescent="0.3">
      <c r="P806547" s="83"/>
    </row>
    <row r="806548" spans="16:16" x14ac:dyDescent="0.3">
      <c r="P806548" s="83"/>
    </row>
    <row r="806549" spans="16:16" x14ac:dyDescent="0.3">
      <c r="P806549" s="83"/>
    </row>
    <row r="806550" spans="16:16" x14ac:dyDescent="0.3">
      <c r="P806550" s="83"/>
    </row>
    <row r="806551" spans="16:16" x14ac:dyDescent="0.3">
      <c r="P806551" s="83"/>
    </row>
    <row r="806552" spans="16:16" x14ac:dyDescent="0.3">
      <c r="P806552" s="83"/>
    </row>
    <row r="806553" spans="16:16" x14ac:dyDescent="0.3">
      <c r="P806553" s="83"/>
    </row>
    <row r="806554" spans="16:16" x14ac:dyDescent="0.3">
      <c r="P806554" s="83"/>
    </row>
    <row r="806555" spans="16:16" x14ac:dyDescent="0.3">
      <c r="P806555" s="83"/>
    </row>
    <row r="806556" spans="16:16" x14ac:dyDescent="0.3">
      <c r="P806556" s="83"/>
    </row>
    <row r="806557" spans="16:16" x14ac:dyDescent="0.3">
      <c r="P806557" s="83"/>
    </row>
    <row r="806558" spans="16:16" x14ac:dyDescent="0.3">
      <c r="P806558" s="83"/>
    </row>
    <row r="806559" spans="16:16" x14ac:dyDescent="0.3">
      <c r="P806559" s="83"/>
    </row>
    <row r="806560" spans="16:16" x14ac:dyDescent="0.3">
      <c r="P806560" s="83"/>
    </row>
    <row r="806561" spans="16:16" x14ac:dyDescent="0.3">
      <c r="P806561" s="83"/>
    </row>
    <row r="806562" spans="16:16" x14ac:dyDescent="0.3">
      <c r="P806562" s="83"/>
    </row>
    <row r="806563" spans="16:16" x14ac:dyDescent="0.3">
      <c r="P806563" s="83"/>
    </row>
    <row r="806564" spans="16:16" x14ac:dyDescent="0.3">
      <c r="P806564" s="83"/>
    </row>
    <row r="806565" spans="16:16" x14ac:dyDescent="0.3">
      <c r="P806565" s="83"/>
    </row>
    <row r="806566" spans="16:16" x14ac:dyDescent="0.3">
      <c r="P806566" s="83"/>
    </row>
    <row r="806567" spans="16:16" x14ac:dyDescent="0.3">
      <c r="P806567" s="83"/>
    </row>
    <row r="806568" spans="16:16" x14ac:dyDescent="0.3">
      <c r="P806568" s="83"/>
    </row>
    <row r="806569" spans="16:16" x14ac:dyDescent="0.3">
      <c r="P806569" s="83"/>
    </row>
    <row r="806570" spans="16:16" x14ac:dyDescent="0.3">
      <c r="P806570" s="83"/>
    </row>
    <row r="806571" spans="16:16" x14ac:dyDescent="0.3">
      <c r="P806571" s="83"/>
    </row>
    <row r="806572" spans="16:16" x14ac:dyDescent="0.3">
      <c r="P806572" s="83"/>
    </row>
    <row r="806573" spans="16:16" x14ac:dyDescent="0.3">
      <c r="P806573" s="83"/>
    </row>
    <row r="806574" spans="16:16" x14ac:dyDescent="0.3">
      <c r="P806574" s="83"/>
    </row>
    <row r="806575" spans="16:16" x14ac:dyDescent="0.3">
      <c r="P806575" s="83"/>
    </row>
    <row r="806576" spans="16:16" x14ac:dyDescent="0.3">
      <c r="P806576" s="83"/>
    </row>
    <row r="806577" spans="16:16" x14ac:dyDescent="0.3">
      <c r="P806577" s="83"/>
    </row>
    <row r="806578" spans="16:16" x14ac:dyDescent="0.3">
      <c r="P806578" s="83"/>
    </row>
    <row r="806579" spans="16:16" x14ac:dyDescent="0.3">
      <c r="P806579" s="83"/>
    </row>
    <row r="806580" spans="16:16" x14ac:dyDescent="0.3">
      <c r="P806580" s="83"/>
    </row>
    <row r="806581" spans="16:16" x14ac:dyDescent="0.3">
      <c r="P806581" s="83"/>
    </row>
    <row r="806582" spans="16:16" x14ac:dyDescent="0.3">
      <c r="P806582" s="83"/>
    </row>
    <row r="806583" spans="16:16" x14ac:dyDescent="0.3">
      <c r="P806583" s="83"/>
    </row>
    <row r="806584" spans="16:16" x14ac:dyDescent="0.3">
      <c r="P806584" s="83"/>
    </row>
    <row r="806585" spans="16:16" x14ac:dyDescent="0.3">
      <c r="P806585" s="83"/>
    </row>
    <row r="806586" spans="16:16" x14ac:dyDescent="0.3">
      <c r="P806586" s="83"/>
    </row>
    <row r="806587" spans="16:16" x14ac:dyDescent="0.3">
      <c r="P806587" s="83"/>
    </row>
    <row r="806588" spans="16:16" x14ac:dyDescent="0.3">
      <c r="P806588" s="83"/>
    </row>
    <row r="806589" spans="16:16" x14ac:dyDescent="0.3">
      <c r="P806589" s="83"/>
    </row>
    <row r="806590" spans="16:16" x14ac:dyDescent="0.3">
      <c r="P806590" s="83"/>
    </row>
    <row r="806591" spans="16:16" x14ac:dyDescent="0.3">
      <c r="P806591" s="83"/>
    </row>
    <row r="806592" spans="16:16" x14ac:dyDescent="0.3">
      <c r="P806592" s="83"/>
    </row>
    <row r="806593" spans="16:16" x14ac:dyDescent="0.3">
      <c r="P806593" s="83"/>
    </row>
    <row r="806594" spans="16:16" x14ac:dyDescent="0.3">
      <c r="P806594" s="83"/>
    </row>
    <row r="806595" spans="16:16" x14ac:dyDescent="0.3">
      <c r="P806595" s="83"/>
    </row>
    <row r="806596" spans="16:16" x14ac:dyDescent="0.3">
      <c r="P806596" s="83"/>
    </row>
    <row r="806597" spans="16:16" x14ac:dyDescent="0.3">
      <c r="P806597" s="83"/>
    </row>
    <row r="806598" spans="16:16" x14ac:dyDescent="0.3">
      <c r="P806598" s="83"/>
    </row>
    <row r="806599" spans="16:16" x14ac:dyDescent="0.3">
      <c r="P806599" s="83"/>
    </row>
    <row r="806600" spans="16:16" x14ac:dyDescent="0.3">
      <c r="P806600" s="83"/>
    </row>
    <row r="806601" spans="16:16" x14ac:dyDescent="0.3">
      <c r="P806601" s="83"/>
    </row>
    <row r="806602" spans="16:16" x14ac:dyDescent="0.3">
      <c r="P806602" s="83"/>
    </row>
    <row r="806603" spans="16:16" x14ac:dyDescent="0.3">
      <c r="P806603" s="83"/>
    </row>
    <row r="806604" spans="16:16" x14ac:dyDescent="0.3">
      <c r="P806604" s="83"/>
    </row>
    <row r="806605" spans="16:16" x14ac:dyDescent="0.3">
      <c r="P806605" s="83"/>
    </row>
    <row r="806606" spans="16:16" x14ac:dyDescent="0.3">
      <c r="P806606" s="83"/>
    </row>
    <row r="806607" spans="16:16" x14ac:dyDescent="0.3">
      <c r="P806607" s="83"/>
    </row>
    <row r="806608" spans="16:16" x14ac:dyDescent="0.3">
      <c r="P806608" s="83"/>
    </row>
    <row r="806609" spans="16:16" x14ac:dyDescent="0.3">
      <c r="P806609" s="83"/>
    </row>
    <row r="806610" spans="16:16" x14ac:dyDescent="0.3">
      <c r="P806610" s="83"/>
    </row>
    <row r="806611" spans="16:16" x14ac:dyDescent="0.3">
      <c r="P806611" s="83"/>
    </row>
    <row r="806612" spans="16:16" x14ac:dyDescent="0.3">
      <c r="P806612" s="83"/>
    </row>
    <row r="806613" spans="16:16" x14ac:dyDescent="0.3">
      <c r="P806613" s="83"/>
    </row>
    <row r="806614" spans="16:16" x14ac:dyDescent="0.3">
      <c r="P806614" s="83"/>
    </row>
    <row r="806615" spans="16:16" x14ac:dyDescent="0.3">
      <c r="P806615" s="83"/>
    </row>
    <row r="806616" spans="16:16" x14ac:dyDescent="0.3">
      <c r="P806616" s="83"/>
    </row>
    <row r="806617" spans="16:16" x14ac:dyDescent="0.3">
      <c r="P806617" s="83"/>
    </row>
    <row r="806618" spans="16:16" x14ac:dyDescent="0.3">
      <c r="P806618" s="83"/>
    </row>
    <row r="806619" spans="16:16" x14ac:dyDescent="0.3">
      <c r="P806619" s="83"/>
    </row>
    <row r="806620" spans="16:16" x14ac:dyDescent="0.3">
      <c r="P806620" s="83"/>
    </row>
    <row r="806621" spans="16:16" x14ac:dyDescent="0.3">
      <c r="P806621" s="83"/>
    </row>
    <row r="806622" spans="16:16" x14ac:dyDescent="0.3">
      <c r="P806622" s="83"/>
    </row>
    <row r="806623" spans="16:16" x14ac:dyDescent="0.3">
      <c r="P806623" s="83"/>
    </row>
    <row r="806624" spans="16:16" x14ac:dyDescent="0.3">
      <c r="P806624" s="83"/>
    </row>
    <row r="806625" spans="16:16" x14ac:dyDescent="0.3">
      <c r="P806625" s="83"/>
    </row>
    <row r="806626" spans="16:16" x14ac:dyDescent="0.3">
      <c r="P806626" s="83"/>
    </row>
    <row r="806627" spans="16:16" x14ac:dyDescent="0.3">
      <c r="P806627" s="83"/>
    </row>
    <row r="806628" spans="16:16" x14ac:dyDescent="0.3">
      <c r="P806628" s="83"/>
    </row>
    <row r="806629" spans="16:16" x14ac:dyDescent="0.3">
      <c r="P806629" s="83"/>
    </row>
    <row r="806630" spans="16:16" x14ac:dyDescent="0.3">
      <c r="P806630" s="83"/>
    </row>
    <row r="806631" spans="16:16" x14ac:dyDescent="0.3">
      <c r="P806631" s="83"/>
    </row>
    <row r="806632" spans="16:16" x14ac:dyDescent="0.3">
      <c r="P806632" s="83"/>
    </row>
    <row r="806633" spans="16:16" x14ac:dyDescent="0.3">
      <c r="P806633" s="83"/>
    </row>
    <row r="806634" spans="16:16" x14ac:dyDescent="0.3">
      <c r="P806634" s="83"/>
    </row>
    <row r="806635" spans="16:16" x14ac:dyDescent="0.3">
      <c r="P806635" s="83"/>
    </row>
    <row r="806636" spans="16:16" x14ac:dyDescent="0.3">
      <c r="P806636" s="83"/>
    </row>
    <row r="806637" spans="16:16" x14ac:dyDescent="0.3">
      <c r="P806637" s="83"/>
    </row>
    <row r="806638" spans="16:16" x14ac:dyDescent="0.3">
      <c r="P806638" s="83"/>
    </row>
    <row r="806639" spans="16:16" x14ac:dyDescent="0.3">
      <c r="P806639" s="83"/>
    </row>
    <row r="806640" spans="16:16" x14ac:dyDescent="0.3">
      <c r="P806640" s="83"/>
    </row>
    <row r="806641" spans="16:16" x14ac:dyDescent="0.3">
      <c r="P806641" s="83"/>
    </row>
    <row r="806642" spans="16:16" x14ac:dyDescent="0.3">
      <c r="P806642" s="83"/>
    </row>
    <row r="806643" spans="16:16" x14ac:dyDescent="0.3">
      <c r="P806643" s="83"/>
    </row>
    <row r="806644" spans="16:16" x14ac:dyDescent="0.3">
      <c r="P806644" s="83"/>
    </row>
    <row r="806645" spans="16:16" x14ac:dyDescent="0.3">
      <c r="P806645" s="83"/>
    </row>
    <row r="806646" spans="16:16" x14ac:dyDescent="0.3">
      <c r="P806646" s="83"/>
    </row>
    <row r="806647" spans="16:16" x14ac:dyDescent="0.3">
      <c r="P806647" s="83"/>
    </row>
    <row r="806648" spans="16:16" x14ac:dyDescent="0.3">
      <c r="P806648" s="83"/>
    </row>
    <row r="806649" spans="16:16" x14ac:dyDescent="0.3">
      <c r="P806649" s="83"/>
    </row>
    <row r="806650" spans="16:16" x14ac:dyDescent="0.3">
      <c r="P806650" s="83"/>
    </row>
    <row r="806651" spans="16:16" x14ac:dyDescent="0.3">
      <c r="P806651" s="83"/>
    </row>
    <row r="806652" spans="16:16" x14ac:dyDescent="0.3">
      <c r="P806652" s="83"/>
    </row>
    <row r="806653" spans="16:16" x14ac:dyDescent="0.3">
      <c r="P806653" s="83"/>
    </row>
    <row r="806654" spans="16:16" x14ac:dyDescent="0.3">
      <c r="P806654" s="83"/>
    </row>
    <row r="806655" spans="16:16" x14ac:dyDescent="0.3">
      <c r="P806655" s="83"/>
    </row>
    <row r="806656" spans="16:16" x14ac:dyDescent="0.3">
      <c r="P806656" s="83"/>
    </row>
    <row r="806657" spans="16:16" x14ac:dyDescent="0.3">
      <c r="P806657" s="83"/>
    </row>
    <row r="806658" spans="16:16" x14ac:dyDescent="0.3">
      <c r="P806658" s="83"/>
    </row>
    <row r="806659" spans="16:16" x14ac:dyDescent="0.3">
      <c r="P806659" s="83"/>
    </row>
    <row r="806660" spans="16:16" x14ac:dyDescent="0.3">
      <c r="P806660" s="83"/>
    </row>
    <row r="806661" spans="16:16" x14ac:dyDescent="0.3">
      <c r="P806661" s="83"/>
    </row>
    <row r="806662" spans="16:16" x14ac:dyDescent="0.3">
      <c r="P806662" s="83"/>
    </row>
    <row r="806663" spans="16:16" x14ac:dyDescent="0.3">
      <c r="P806663" s="83"/>
    </row>
    <row r="806664" spans="16:16" x14ac:dyDescent="0.3">
      <c r="P806664" s="83"/>
    </row>
    <row r="806665" spans="16:16" x14ac:dyDescent="0.3">
      <c r="P806665" s="83"/>
    </row>
    <row r="806666" spans="16:16" x14ac:dyDescent="0.3">
      <c r="P806666" s="83"/>
    </row>
    <row r="806667" spans="16:16" x14ac:dyDescent="0.3">
      <c r="P806667" s="83"/>
    </row>
    <row r="806668" spans="16:16" x14ac:dyDescent="0.3">
      <c r="P806668" s="83"/>
    </row>
    <row r="806669" spans="16:16" x14ac:dyDescent="0.3">
      <c r="P806669" s="83"/>
    </row>
    <row r="806670" spans="16:16" x14ac:dyDescent="0.3">
      <c r="P806670" s="83"/>
    </row>
    <row r="806671" spans="16:16" x14ac:dyDescent="0.3">
      <c r="P806671" s="83"/>
    </row>
    <row r="806672" spans="16:16" x14ac:dyDescent="0.3">
      <c r="P806672" s="83"/>
    </row>
    <row r="806673" spans="16:16" x14ac:dyDescent="0.3">
      <c r="P806673" s="83"/>
    </row>
    <row r="806674" spans="16:16" x14ac:dyDescent="0.3">
      <c r="P806674" s="83"/>
    </row>
    <row r="806675" spans="16:16" x14ac:dyDescent="0.3">
      <c r="P806675" s="83"/>
    </row>
    <row r="806676" spans="16:16" x14ac:dyDescent="0.3">
      <c r="P806676" s="83"/>
    </row>
    <row r="806677" spans="16:16" x14ac:dyDescent="0.3">
      <c r="P806677" s="83"/>
    </row>
    <row r="806678" spans="16:16" x14ac:dyDescent="0.3">
      <c r="P806678" s="83"/>
    </row>
    <row r="806679" spans="16:16" x14ac:dyDescent="0.3">
      <c r="P806679" s="83"/>
    </row>
    <row r="806680" spans="16:16" x14ac:dyDescent="0.3">
      <c r="P806680" s="83"/>
    </row>
    <row r="806681" spans="16:16" x14ac:dyDescent="0.3">
      <c r="P806681" s="83"/>
    </row>
    <row r="806682" spans="16:16" x14ac:dyDescent="0.3">
      <c r="P806682" s="83"/>
    </row>
    <row r="806683" spans="16:16" x14ac:dyDescent="0.3">
      <c r="P806683" s="83"/>
    </row>
    <row r="806684" spans="16:16" x14ac:dyDescent="0.3">
      <c r="P806684" s="83"/>
    </row>
    <row r="806685" spans="16:16" x14ac:dyDescent="0.3">
      <c r="P806685" s="83"/>
    </row>
    <row r="806686" spans="16:16" x14ac:dyDescent="0.3">
      <c r="P806686" s="83"/>
    </row>
    <row r="806687" spans="16:16" x14ac:dyDescent="0.3">
      <c r="P806687" s="83"/>
    </row>
    <row r="806688" spans="16:16" x14ac:dyDescent="0.3">
      <c r="P806688" s="83"/>
    </row>
    <row r="806689" spans="16:16" x14ac:dyDescent="0.3">
      <c r="P806689" s="83"/>
    </row>
    <row r="806690" spans="16:16" x14ac:dyDescent="0.3">
      <c r="P806690" s="83"/>
    </row>
    <row r="806691" spans="16:16" x14ac:dyDescent="0.3">
      <c r="P806691" s="83"/>
    </row>
    <row r="806692" spans="16:16" x14ac:dyDescent="0.3">
      <c r="P806692" s="83"/>
    </row>
    <row r="806693" spans="16:16" x14ac:dyDescent="0.3">
      <c r="P806693" s="83"/>
    </row>
    <row r="806694" spans="16:16" x14ac:dyDescent="0.3">
      <c r="P806694" s="83"/>
    </row>
    <row r="806695" spans="16:16" x14ac:dyDescent="0.3">
      <c r="P806695" s="83"/>
    </row>
    <row r="806696" spans="16:16" x14ac:dyDescent="0.3">
      <c r="P806696" s="83"/>
    </row>
    <row r="806697" spans="16:16" x14ac:dyDescent="0.3">
      <c r="P806697" s="83"/>
    </row>
    <row r="806698" spans="16:16" x14ac:dyDescent="0.3">
      <c r="P806698" s="83"/>
    </row>
    <row r="806699" spans="16:16" x14ac:dyDescent="0.3">
      <c r="P806699" s="83"/>
    </row>
    <row r="806700" spans="16:16" x14ac:dyDescent="0.3">
      <c r="P806700" s="83"/>
    </row>
    <row r="806701" spans="16:16" x14ac:dyDescent="0.3">
      <c r="P806701" s="83"/>
    </row>
    <row r="806702" spans="16:16" x14ac:dyDescent="0.3">
      <c r="P806702" s="83"/>
    </row>
    <row r="806703" spans="16:16" x14ac:dyDescent="0.3">
      <c r="P806703" s="83"/>
    </row>
    <row r="806704" spans="16:16" x14ac:dyDescent="0.3">
      <c r="P806704" s="83"/>
    </row>
    <row r="806705" spans="16:16" x14ac:dyDescent="0.3">
      <c r="P806705" s="83"/>
    </row>
    <row r="806706" spans="16:16" x14ac:dyDescent="0.3">
      <c r="P806706" s="83"/>
    </row>
    <row r="806707" spans="16:16" x14ac:dyDescent="0.3">
      <c r="P806707" s="83"/>
    </row>
    <row r="806708" spans="16:16" x14ac:dyDescent="0.3">
      <c r="P806708" s="83"/>
    </row>
    <row r="806709" spans="16:16" x14ac:dyDescent="0.3">
      <c r="P806709" s="83"/>
    </row>
    <row r="806710" spans="16:16" x14ac:dyDescent="0.3">
      <c r="P806710" s="83"/>
    </row>
    <row r="806711" spans="16:16" x14ac:dyDescent="0.3">
      <c r="P806711" s="83"/>
    </row>
    <row r="806712" spans="16:16" x14ac:dyDescent="0.3">
      <c r="P806712" s="83"/>
    </row>
    <row r="806713" spans="16:16" x14ac:dyDescent="0.3">
      <c r="P806713" s="83"/>
    </row>
    <row r="806714" spans="16:16" x14ac:dyDescent="0.3">
      <c r="P806714" s="83"/>
    </row>
    <row r="806715" spans="16:16" x14ac:dyDescent="0.3">
      <c r="P806715" s="83"/>
    </row>
    <row r="806716" spans="16:16" x14ac:dyDescent="0.3">
      <c r="P806716" s="83"/>
    </row>
    <row r="806717" spans="16:16" x14ac:dyDescent="0.3">
      <c r="P806717" s="83"/>
    </row>
    <row r="806718" spans="16:16" x14ac:dyDescent="0.3">
      <c r="P806718" s="83"/>
    </row>
    <row r="806719" spans="16:16" x14ac:dyDescent="0.3">
      <c r="P806719" s="83"/>
    </row>
    <row r="806720" spans="16:16" x14ac:dyDescent="0.3">
      <c r="P806720" s="83"/>
    </row>
    <row r="806721" spans="16:16" x14ac:dyDescent="0.3">
      <c r="P806721" s="83"/>
    </row>
    <row r="806722" spans="16:16" x14ac:dyDescent="0.3">
      <c r="P806722" s="83"/>
    </row>
    <row r="806723" spans="16:16" x14ac:dyDescent="0.3">
      <c r="P806723" s="83"/>
    </row>
    <row r="806724" spans="16:16" x14ac:dyDescent="0.3">
      <c r="P806724" s="83"/>
    </row>
    <row r="806725" spans="16:16" x14ac:dyDescent="0.3">
      <c r="P806725" s="83"/>
    </row>
    <row r="806726" spans="16:16" x14ac:dyDescent="0.3">
      <c r="P806726" s="83"/>
    </row>
    <row r="806727" spans="16:16" x14ac:dyDescent="0.3">
      <c r="P806727" s="83"/>
    </row>
    <row r="806728" spans="16:16" x14ac:dyDescent="0.3">
      <c r="P806728" s="83"/>
    </row>
    <row r="806729" spans="16:16" x14ac:dyDescent="0.3">
      <c r="P806729" s="83"/>
    </row>
    <row r="806730" spans="16:16" x14ac:dyDescent="0.3">
      <c r="P806730" s="83"/>
    </row>
    <row r="806731" spans="16:16" x14ac:dyDescent="0.3">
      <c r="P806731" s="83"/>
    </row>
    <row r="806732" spans="16:16" x14ac:dyDescent="0.3">
      <c r="P806732" s="83"/>
    </row>
    <row r="806733" spans="16:16" x14ac:dyDescent="0.3">
      <c r="P806733" s="83"/>
    </row>
    <row r="806734" spans="16:16" x14ac:dyDescent="0.3">
      <c r="P806734" s="83"/>
    </row>
    <row r="806735" spans="16:16" x14ac:dyDescent="0.3">
      <c r="P806735" s="83"/>
    </row>
    <row r="806736" spans="16:16" x14ac:dyDescent="0.3">
      <c r="P806736" s="83"/>
    </row>
    <row r="806737" spans="16:16" x14ac:dyDescent="0.3">
      <c r="P806737" s="83"/>
    </row>
    <row r="806738" spans="16:16" x14ac:dyDescent="0.3">
      <c r="P806738" s="83"/>
    </row>
    <row r="806739" spans="16:16" x14ac:dyDescent="0.3">
      <c r="P806739" s="83"/>
    </row>
    <row r="806740" spans="16:16" x14ac:dyDescent="0.3">
      <c r="P806740" s="83"/>
    </row>
    <row r="806741" spans="16:16" x14ac:dyDescent="0.3">
      <c r="P806741" s="83"/>
    </row>
    <row r="806742" spans="16:16" x14ac:dyDescent="0.3">
      <c r="P806742" s="83"/>
    </row>
    <row r="806743" spans="16:16" x14ac:dyDescent="0.3">
      <c r="P806743" s="83"/>
    </row>
    <row r="806744" spans="16:16" x14ac:dyDescent="0.3">
      <c r="P806744" s="83"/>
    </row>
    <row r="806745" spans="16:16" x14ac:dyDescent="0.3">
      <c r="P806745" s="83"/>
    </row>
    <row r="806746" spans="16:16" x14ac:dyDescent="0.3">
      <c r="P806746" s="83"/>
    </row>
    <row r="806747" spans="16:16" x14ac:dyDescent="0.3">
      <c r="P806747" s="83"/>
    </row>
    <row r="806748" spans="16:16" x14ac:dyDescent="0.3">
      <c r="P806748" s="83"/>
    </row>
    <row r="806749" spans="16:16" x14ac:dyDescent="0.3">
      <c r="P806749" s="83"/>
    </row>
    <row r="806750" spans="16:16" x14ac:dyDescent="0.3">
      <c r="P806750" s="83"/>
    </row>
    <row r="806751" spans="16:16" x14ac:dyDescent="0.3">
      <c r="P806751" s="83"/>
    </row>
    <row r="806752" spans="16:16" x14ac:dyDescent="0.3">
      <c r="P806752" s="83"/>
    </row>
    <row r="806753" spans="16:16" x14ac:dyDescent="0.3">
      <c r="P806753" s="83"/>
    </row>
    <row r="806754" spans="16:16" x14ac:dyDescent="0.3">
      <c r="P806754" s="83"/>
    </row>
    <row r="806755" spans="16:16" x14ac:dyDescent="0.3">
      <c r="P806755" s="83"/>
    </row>
    <row r="806756" spans="16:16" x14ac:dyDescent="0.3">
      <c r="P806756" s="83"/>
    </row>
    <row r="806757" spans="16:16" x14ac:dyDescent="0.3">
      <c r="P806757" s="83"/>
    </row>
    <row r="806758" spans="16:16" x14ac:dyDescent="0.3">
      <c r="P806758" s="83"/>
    </row>
    <row r="806759" spans="16:16" x14ac:dyDescent="0.3">
      <c r="P806759" s="83"/>
    </row>
    <row r="806760" spans="16:16" x14ac:dyDescent="0.3">
      <c r="P806760" s="83"/>
    </row>
    <row r="806761" spans="16:16" x14ac:dyDescent="0.3">
      <c r="P806761" s="83"/>
    </row>
    <row r="806762" spans="16:16" x14ac:dyDescent="0.3">
      <c r="P806762" s="83"/>
    </row>
    <row r="806763" spans="16:16" x14ac:dyDescent="0.3">
      <c r="P806763" s="83"/>
    </row>
    <row r="806764" spans="16:16" x14ac:dyDescent="0.3">
      <c r="P806764" s="83"/>
    </row>
    <row r="806765" spans="16:16" x14ac:dyDescent="0.3">
      <c r="P806765" s="83"/>
    </row>
    <row r="806766" spans="16:16" x14ac:dyDescent="0.3">
      <c r="P806766" s="83"/>
    </row>
    <row r="806767" spans="16:16" x14ac:dyDescent="0.3">
      <c r="P806767" s="83"/>
    </row>
    <row r="806768" spans="16:16" x14ac:dyDescent="0.3">
      <c r="P806768" s="83"/>
    </row>
    <row r="806769" spans="16:16" x14ac:dyDescent="0.3">
      <c r="P806769" s="83"/>
    </row>
    <row r="806770" spans="16:16" x14ac:dyDescent="0.3">
      <c r="P806770" s="83"/>
    </row>
    <row r="806771" spans="16:16" x14ac:dyDescent="0.3">
      <c r="P806771" s="83"/>
    </row>
    <row r="806772" spans="16:16" x14ac:dyDescent="0.3">
      <c r="P806772" s="83"/>
    </row>
    <row r="806773" spans="16:16" x14ac:dyDescent="0.3">
      <c r="P806773" s="83"/>
    </row>
    <row r="806774" spans="16:16" x14ac:dyDescent="0.3">
      <c r="P806774" s="83"/>
    </row>
    <row r="806775" spans="16:16" x14ac:dyDescent="0.3">
      <c r="P806775" s="83"/>
    </row>
    <row r="806776" spans="16:16" x14ac:dyDescent="0.3">
      <c r="P806776" s="83"/>
    </row>
    <row r="806777" spans="16:16" x14ac:dyDescent="0.3">
      <c r="P806777" s="83"/>
    </row>
    <row r="806778" spans="16:16" x14ac:dyDescent="0.3">
      <c r="P806778" s="83"/>
    </row>
    <row r="806779" spans="16:16" x14ac:dyDescent="0.3">
      <c r="P806779" s="83"/>
    </row>
    <row r="806780" spans="16:16" x14ac:dyDescent="0.3">
      <c r="P806780" s="83"/>
    </row>
    <row r="806781" spans="16:16" x14ac:dyDescent="0.3">
      <c r="P806781" s="83"/>
    </row>
    <row r="806782" spans="16:16" x14ac:dyDescent="0.3">
      <c r="P806782" s="83"/>
    </row>
    <row r="806783" spans="16:16" x14ac:dyDescent="0.3">
      <c r="P806783" s="83"/>
    </row>
    <row r="806784" spans="16:16" x14ac:dyDescent="0.3">
      <c r="P806784" s="83"/>
    </row>
    <row r="806785" spans="16:16" x14ac:dyDescent="0.3">
      <c r="P806785" s="83"/>
    </row>
    <row r="806786" spans="16:16" x14ac:dyDescent="0.3">
      <c r="P806786" s="83"/>
    </row>
    <row r="806787" spans="16:16" x14ac:dyDescent="0.3">
      <c r="P806787" s="83"/>
    </row>
    <row r="806788" spans="16:16" x14ac:dyDescent="0.3">
      <c r="P806788" s="83"/>
    </row>
    <row r="806789" spans="16:16" x14ac:dyDescent="0.3">
      <c r="P806789" s="83"/>
    </row>
    <row r="806790" spans="16:16" x14ac:dyDescent="0.3">
      <c r="P806790" s="83"/>
    </row>
    <row r="806791" spans="16:16" x14ac:dyDescent="0.3">
      <c r="P806791" s="83"/>
    </row>
    <row r="806792" spans="16:16" x14ac:dyDescent="0.3">
      <c r="P806792" s="83"/>
    </row>
    <row r="806793" spans="16:16" x14ac:dyDescent="0.3">
      <c r="P806793" s="83"/>
    </row>
    <row r="806794" spans="16:16" x14ac:dyDescent="0.3">
      <c r="P806794" s="83"/>
    </row>
    <row r="806795" spans="16:16" x14ac:dyDescent="0.3">
      <c r="P806795" s="83"/>
    </row>
    <row r="806796" spans="16:16" x14ac:dyDescent="0.3">
      <c r="P806796" s="83"/>
    </row>
    <row r="806797" spans="16:16" x14ac:dyDescent="0.3">
      <c r="P806797" s="83"/>
    </row>
    <row r="806798" spans="16:16" x14ac:dyDescent="0.3">
      <c r="P806798" s="83"/>
    </row>
    <row r="806799" spans="16:16" x14ac:dyDescent="0.3">
      <c r="P806799" s="83"/>
    </row>
    <row r="806800" spans="16:16" x14ac:dyDescent="0.3">
      <c r="P806800" s="83"/>
    </row>
    <row r="806801" spans="16:16" x14ac:dyDescent="0.3">
      <c r="P806801" s="83"/>
    </row>
    <row r="806802" spans="16:16" x14ac:dyDescent="0.3">
      <c r="P806802" s="83"/>
    </row>
    <row r="806803" spans="16:16" x14ac:dyDescent="0.3">
      <c r="P806803" s="83"/>
    </row>
    <row r="806804" spans="16:16" x14ac:dyDescent="0.3">
      <c r="P806804" s="83"/>
    </row>
    <row r="806805" spans="16:16" x14ac:dyDescent="0.3">
      <c r="P806805" s="83"/>
    </row>
    <row r="806806" spans="16:16" x14ac:dyDescent="0.3">
      <c r="P806806" s="83"/>
    </row>
    <row r="806807" spans="16:16" x14ac:dyDescent="0.3">
      <c r="P806807" s="83"/>
    </row>
    <row r="806808" spans="16:16" x14ac:dyDescent="0.3">
      <c r="P806808" s="83"/>
    </row>
    <row r="806809" spans="16:16" x14ac:dyDescent="0.3">
      <c r="P806809" s="83"/>
    </row>
    <row r="806810" spans="16:16" x14ac:dyDescent="0.3">
      <c r="P806810" s="83"/>
    </row>
    <row r="806811" spans="16:16" x14ac:dyDescent="0.3">
      <c r="P806811" s="83"/>
    </row>
    <row r="806812" spans="16:16" x14ac:dyDescent="0.3">
      <c r="P806812" s="83"/>
    </row>
    <row r="806813" spans="16:16" x14ac:dyDescent="0.3">
      <c r="P806813" s="83"/>
    </row>
    <row r="806814" spans="16:16" x14ac:dyDescent="0.3">
      <c r="P806814" s="83"/>
    </row>
    <row r="806815" spans="16:16" x14ac:dyDescent="0.3">
      <c r="P806815" s="83"/>
    </row>
    <row r="806816" spans="16:16" x14ac:dyDescent="0.3">
      <c r="P806816" s="83"/>
    </row>
    <row r="806817" spans="16:16" x14ac:dyDescent="0.3">
      <c r="P806817" s="83"/>
    </row>
    <row r="806818" spans="16:16" x14ac:dyDescent="0.3">
      <c r="P806818" s="83"/>
    </row>
    <row r="806819" spans="16:16" x14ac:dyDescent="0.3">
      <c r="P806819" s="83"/>
    </row>
    <row r="806820" spans="16:16" x14ac:dyDescent="0.3">
      <c r="P806820" s="83"/>
    </row>
    <row r="806821" spans="16:16" x14ac:dyDescent="0.3">
      <c r="P806821" s="83"/>
    </row>
    <row r="806822" spans="16:16" x14ac:dyDescent="0.3">
      <c r="P806822" s="83"/>
    </row>
    <row r="806823" spans="16:16" x14ac:dyDescent="0.3">
      <c r="P806823" s="83"/>
    </row>
    <row r="806824" spans="16:16" x14ac:dyDescent="0.3">
      <c r="P806824" s="83"/>
    </row>
    <row r="806825" spans="16:16" x14ac:dyDescent="0.3">
      <c r="P806825" s="83"/>
    </row>
    <row r="806826" spans="16:16" x14ac:dyDescent="0.3">
      <c r="P806826" s="83"/>
    </row>
    <row r="806827" spans="16:16" x14ac:dyDescent="0.3">
      <c r="P806827" s="83"/>
    </row>
    <row r="806828" spans="16:16" x14ac:dyDescent="0.3">
      <c r="P806828" s="83"/>
    </row>
    <row r="806829" spans="16:16" x14ac:dyDescent="0.3">
      <c r="P806829" s="83"/>
    </row>
    <row r="806830" spans="16:16" x14ac:dyDescent="0.3">
      <c r="P806830" s="83"/>
    </row>
    <row r="806831" spans="16:16" x14ac:dyDescent="0.3">
      <c r="P806831" s="83"/>
    </row>
    <row r="806832" spans="16:16" x14ac:dyDescent="0.3">
      <c r="P806832" s="83"/>
    </row>
    <row r="806833" spans="16:16" x14ac:dyDescent="0.3">
      <c r="P806833" s="83"/>
    </row>
    <row r="806834" spans="16:16" x14ac:dyDescent="0.3">
      <c r="P806834" s="83"/>
    </row>
    <row r="806835" spans="16:16" x14ac:dyDescent="0.3">
      <c r="P806835" s="83"/>
    </row>
    <row r="806836" spans="16:16" x14ac:dyDescent="0.3">
      <c r="P806836" s="83"/>
    </row>
    <row r="806837" spans="16:16" x14ac:dyDescent="0.3">
      <c r="P806837" s="83"/>
    </row>
    <row r="806838" spans="16:16" x14ac:dyDescent="0.3">
      <c r="P806838" s="83"/>
    </row>
    <row r="806839" spans="16:16" x14ac:dyDescent="0.3">
      <c r="P806839" s="83"/>
    </row>
    <row r="806840" spans="16:16" x14ac:dyDescent="0.3">
      <c r="P806840" s="83"/>
    </row>
    <row r="806841" spans="16:16" x14ac:dyDescent="0.3">
      <c r="P806841" s="83"/>
    </row>
    <row r="806842" spans="16:16" x14ac:dyDescent="0.3">
      <c r="P806842" s="83"/>
    </row>
    <row r="806843" spans="16:16" x14ac:dyDescent="0.3">
      <c r="P806843" s="83"/>
    </row>
    <row r="806844" spans="16:16" x14ac:dyDescent="0.3">
      <c r="P806844" s="83"/>
    </row>
    <row r="806845" spans="16:16" x14ac:dyDescent="0.3">
      <c r="P806845" s="83"/>
    </row>
    <row r="806846" spans="16:16" x14ac:dyDescent="0.3">
      <c r="P806846" s="83"/>
    </row>
    <row r="806847" spans="16:16" x14ac:dyDescent="0.3">
      <c r="P806847" s="83"/>
    </row>
    <row r="806848" spans="16:16" x14ac:dyDescent="0.3">
      <c r="P806848" s="83"/>
    </row>
    <row r="806849" spans="16:16" x14ac:dyDescent="0.3">
      <c r="P806849" s="83"/>
    </row>
    <row r="806850" spans="16:16" x14ac:dyDescent="0.3">
      <c r="P806850" s="83"/>
    </row>
    <row r="806851" spans="16:16" x14ac:dyDescent="0.3">
      <c r="P806851" s="83"/>
    </row>
    <row r="806852" spans="16:16" x14ac:dyDescent="0.3">
      <c r="P806852" s="83"/>
    </row>
    <row r="806853" spans="16:16" x14ac:dyDescent="0.3">
      <c r="P806853" s="83"/>
    </row>
    <row r="806854" spans="16:16" x14ac:dyDescent="0.3">
      <c r="P806854" s="83"/>
    </row>
    <row r="806855" spans="16:16" x14ac:dyDescent="0.3">
      <c r="P806855" s="83"/>
    </row>
    <row r="806856" spans="16:16" x14ac:dyDescent="0.3">
      <c r="P806856" s="83"/>
    </row>
    <row r="806857" spans="16:16" x14ac:dyDescent="0.3">
      <c r="P806857" s="83"/>
    </row>
    <row r="806858" spans="16:16" x14ac:dyDescent="0.3">
      <c r="P806858" s="83"/>
    </row>
    <row r="806859" spans="16:16" x14ac:dyDescent="0.3">
      <c r="P806859" s="83"/>
    </row>
    <row r="806860" spans="16:16" x14ac:dyDescent="0.3">
      <c r="P806860" s="83"/>
    </row>
    <row r="806861" spans="16:16" x14ac:dyDescent="0.3">
      <c r="P806861" s="83"/>
    </row>
    <row r="806862" spans="16:16" x14ac:dyDescent="0.3">
      <c r="P806862" s="83"/>
    </row>
    <row r="806863" spans="16:16" x14ac:dyDescent="0.3">
      <c r="P806863" s="83"/>
    </row>
    <row r="806864" spans="16:16" x14ac:dyDescent="0.3">
      <c r="P806864" s="83"/>
    </row>
    <row r="806865" spans="16:16" x14ac:dyDescent="0.3">
      <c r="P806865" s="83"/>
    </row>
    <row r="806866" spans="16:16" x14ac:dyDescent="0.3">
      <c r="P806866" s="83"/>
    </row>
    <row r="806867" spans="16:16" x14ac:dyDescent="0.3">
      <c r="P806867" s="83"/>
    </row>
    <row r="806868" spans="16:16" x14ac:dyDescent="0.3">
      <c r="P806868" s="83"/>
    </row>
    <row r="806869" spans="16:16" x14ac:dyDescent="0.3">
      <c r="P806869" s="83"/>
    </row>
    <row r="806870" spans="16:16" x14ac:dyDescent="0.3">
      <c r="P806870" s="83"/>
    </row>
    <row r="806871" spans="16:16" x14ac:dyDescent="0.3">
      <c r="P806871" s="83"/>
    </row>
    <row r="806872" spans="16:16" x14ac:dyDescent="0.3">
      <c r="P806872" s="83"/>
    </row>
    <row r="806873" spans="16:16" x14ac:dyDescent="0.3">
      <c r="P806873" s="83"/>
    </row>
    <row r="806874" spans="16:16" x14ac:dyDescent="0.3">
      <c r="P806874" s="83"/>
    </row>
    <row r="806875" spans="16:16" x14ac:dyDescent="0.3">
      <c r="P806875" s="83"/>
    </row>
    <row r="806876" spans="16:16" x14ac:dyDescent="0.3">
      <c r="P806876" s="83"/>
    </row>
    <row r="806877" spans="16:16" x14ac:dyDescent="0.3">
      <c r="P806877" s="83"/>
    </row>
    <row r="806878" spans="16:16" x14ac:dyDescent="0.3">
      <c r="P806878" s="83"/>
    </row>
    <row r="806879" spans="16:16" x14ac:dyDescent="0.3">
      <c r="P806879" s="83"/>
    </row>
    <row r="806880" spans="16:16" x14ac:dyDescent="0.3">
      <c r="P806880" s="83"/>
    </row>
    <row r="806881" spans="16:16" x14ac:dyDescent="0.3">
      <c r="P806881" s="83"/>
    </row>
    <row r="806882" spans="16:16" x14ac:dyDescent="0.3">
      <c r="P806882" s="83"/>
    </row>
    <row r="806883" spans="16:16" x14ac:dyDescent="0.3">
      <c r="P806883" s="83"/>
    </row>
    <row r="806884" spans="16:16" x14ac:dyDescent="0.3">
      <c r="P806884" s="83"/>
    </row>
    <row r="806885" spans="16:16" x14ac:dyDescent="0.3">
      <c r="P806885" s="83"/>
    </row>
    <row r="806886" spans="16:16" x14ac:dyDescent="0.3">
      <c r="P806886" s="83"/>
    </row>
    <row r="806887" spans="16:16" x14ac:dyDescent="0.3">
      <c r="P806887" s="83"/>
    </row>
    <row r="806888" spans="16:16" x14ac:dyDescent="0.3">
      <c r="P806888" s="83"/>
    </row>
    <row r="806889" spans="16:16" x14ac:dyDescent="0.3">
      <c r="P806889" s="83"/>
    </row>
    <row r="806890" spans="16:16" x14ac:dyDescent="0.3">
      <c r="P806890" s="83"/>
    </row>
    <row r="806891" spans="16:16" x14ac:dyDescent="0.3">
      <c r="P806891" s="83"/>
    </row>
    <row r="806892" spans="16:16" x14ac:dyDescent="0.3">
      <c r="P806892" s="83"/>
    </row>
    <row r="806893" spans="16:16" x14ac:dyDescent="0.3">
      <c r="P806893" s="83"/>
    </row>
    <row r="806894" spans="16:16" x14ac:dyDescent="0.3">
      <c r="P806894" s="83"/>
    </row>
    <row r="806895" spans="16:16" x14ac:dyDescent="0.3">
      <c r="P806895" s="83"/>
    </row>
    <row r="806896" spans="16:16" x14ac:dyDescent="0.3">
      <c r="P806896" s="83"/>
    </row>
    <row r="806897" spans="16:16" x14ac:dyDescent="0.3">
      <c r="P806897" s="83"/>
    </row>
    <row r="806898" spans="16:16" x14ac:dyDescent="0.3">
      <c r="P806898" s="83"/>
    </row>
    <row r="806899" spans="16:16" x14ac:dyDescent="0.3">
      <c r="P806899" s="83"/>
    </row>
    <row r="806900" spans="16:16" x14ac:dyDescent="0.3">
      <c r="P806900" s="83"/>
    </row>
    <row r="806901" spans="16:16" x14ac:dyDescent="0.3">
      <c r="P806901" s="83"/>
    </row>
    <row r="806902" spans="16:16" x14ac:dyDescent="0.3">
      <c r="P806902" s="83"/>
    </row>
    <row r="806903" spans="16:16" x14ac:dyDescent="0.3">
      <c r="P806903" s="83"/>
    </row>
    <row r="806904" spans="16:16" x14ac:dyDescent="0.3">
      <c r="P806904" s="83"/>
    </row>
    <row r="806905" spans="16:16" x14ac:dyDescent="0.3">
      <c r="P806905" s="83"/>
    </row>
    <row r="806906" spans="16:16" x14ac:dyDescent="0.3">
      <c r="P806906" s="83"/>
    </row>
    <row r="806907" spans="16:16" x14ac:dyDescent="0.3">
      <c r="P806907" s="83"/>
    </row>
    <row r="806908" spans="16:16" x14ac:dyDescent="0.3">
      <c r="P806908" s="83"/>
    </row>
    <row r="806909" spans="16:16" x14ac:dyDescent="0.3">
      <c r="P806909" s="83"/>
    </row>
    <row r="806910" spans="16:16" x14ac:dyDescent="0.3">
      <c r="P806910" s="83"/>
    </row>
    <row r="806911" spans="16:16" x14ac:dyDescent="0.3">
      <c r="P806911" s="83"/>
    </row>
    <row r="806912" spans="16:16" x14ac:dyDescent="0.3">
      <c r="P806912" s="83"/>
    </row>
    <row r="806913" spans="16:16" x14ac:dyDescent="0.3">
      <c r="P806913" s="83"/>
    </row>
    <row r="806914" spans="16:16" x14ac:dyDescent="0.3">
      <c r="P806914" s="83"/>
    </row>
    <row r="806915" spans="16:16" x14ac:dyDescent="0.3">
      <c r="P806915" s="83"/>
    </row>
    <row r="806916" spans="16:16" x14ac:dyDescent="0.3">
      <c r="P806916" s="83"/>
    </row>
    <row r="806917" spans="16:16" x14ac:dyDescent="0.3">
      <c r="P806917" s="83"/>
    </row>
    <row r="806918" spans="16:16" x14ac:dyDescent="0.3">
      <c r="P806918" s="83"/>
    </row>
    <row r="806919" spans="16:16" x14ac:dyDescent="0.3">
      <c r="P806919" s="83"/>
    </row>
    <row r="806920" spans="16:16" x14ac:dyDescent="0.3">
      <c r="P806920" s="83"/>
    </row>
    <row r="806921" spans="16:16" x14ac:dyDescent="0.3">
      <c r="P806921" s="83"/>
    </row>
    <row r="806922" spans="16:16" x14ac:dyDescent="0.3">
      <c r="P806922" s="83"/>
    </row>
    <row r="806923" spans="16:16" x14ac:dyDescent="0.3">
      <c r="P806923" s="83"/>
    </row>
    <row r="806924" spans="16:16" x14ac:dyDescent="0.3">
      <c r="P806924" s="83"/>
    </row>
    <row r="806925" spans="16:16" x14ac:dyDescent="0.3">
      <c r="P806925" s="83"/>
    </row>
    <row r="806926" spans="16:16" x14ac:dyDescent="0.3">
      <c r="P806926" s="83"/>
    </row>
    <row r="806927" spans="16:16" x14ac:dyDescent="0.3">
      <c r="P806927" s="83"/>
    </row>
    <row r="806928" spans="16:16" x14ac:dyDescent="0.3">
      <c r="P806928" s="83"/>
    </row>
    <row r="806929" spans="16:16" x14ac:dyDescent="0.3">
      <c r="P806929" s="83"/>
    </row>
    <row r="806930" spans="16:16" x14ac:dyDescent="0.3">
      <c r="P806930" s="83"/>
    </row>
    <row r="806931" spans="16:16" x14ac:dyDescent="0.3">
      <c r="P806931" s="83"/>
    </row>
    <row r="806932" spans="16:16" x14ac:dyDescent="0.3">
      <c r="P806932" s="83"/>
    </row>
    <row r="806933" spans="16:16" x14ac:dyDescent="0.3">
      <c r="P806933" s="83"/>
    </row>
    <row r="806934" spans="16:16" x14ac:dyDescent="0.3">
      <c r="P806934" s="83"/>
    </row>
    <row r="806935" spans="16:16" x14ac:dyDescent="0.3">
      <c r="P806935" s="83"/>
    </row>
    <row r="806936" spans="16:16" x14ac:dyDescent="0.3">
      <c r="P806936" s="83"/>
    </row>
    <row r="806937" spans="16:16" x14ac:dyDescent="0.3">
      <c r="P806937" s="83"/>
    </row>
    <row r="806938" spans="16:16" x14ac:dyDescent="0.3">
      <c r="P806938" s="83"/>
    </row>
    <row r="806939" spans="16:16" x14ac:dyDescent="0.3">
      <c r="P806939" s="83"/>
    </row>
    <row r="806940" spans="16:16" x14ac:dyDescent="0.3">
      <c r="P806940" s="83"/>
    </row>
    <row r="806941" spans="16:16" x14ac:dyDescent="0.3">
      <c r="P806941" s="83"/>
    </row>
    <row r="806942" spans="16:16" x14ac:dyDescent="0.3">
      <c r="P806942" s="83"/>
    </row>
    <row r="806943" spans="16:16" x14ac:dyDescent="0.3">
      <c r="P806943" s="83"/>
    </row>
    <row r="806944" spans="16:16" x14ac:dyDescent="0.3">
      <c r="P806944" s="83"/>
    </row>
    <row r="806945" spans="16:16" x14ac:dyDescent="0.3">
      <c r="P806945" s="83"/>
    </row>
    <row r="806946" spans="16:16" x14ac:dyDescent="0.3">
      <c r="P806946" s="83"/>
    </row>
    <row r="806947" spans="16:16" x14ac:dyDescent="0.3">
      <c r="P806947" s="83"/>
    </row>
    <row r="806948" spans="16:16" x14ac:dyDescent="0.3">
      <c r="P806948" s="83"/>
    </row>
    <row r="806949" spans="16:16" x14ac:dyDescent="0.3">
      <c r="P806949" s="83"/>
    </row>
    <row r="806950" spans="16:16" x14ac:dyDescent="0.3">
      <c r="P806950" s="83"/>
    </row>
    <row r="806951" spans="16:16" x14ac:dyDescent="0.3">
      <c r="P806951" s="83"/>
    </row>
    <row r="806952" spans="16:16" x14ac:dyDescent="0.3">
      <c r="P806952" s="83"/>
    </row>
    <row r="806953" spans="16:16" x14ac:dyDescent="0.3">
      <c r="P806953" s="83"/>
    </row>
    <row r="806954" spans="16:16" x14ac:dyDescent="0.3">
      <c r="P806954" s="83"/>
    </row>
    <row r="806955" spans="16:16" x14ac:dyDescent="0.3">
      <c r="P806955" s="83"/>
    </row>
    <row r="806956" spans="16:16" x14ac:dyDescent="0.3">
      <c r="P806956" s="83"/>
    </row>
    <row r="806957" spans="16:16" x14ac:dyDescent="0.3">
      <c r="P806957" s="83"/>
    </row>
    <row r="806958" spans="16:16" x14ac:dyDescent="0.3">
      <c r="P806958" s="83"/>
    </row>
    <row r="806959" spans="16:16" x14ac:dyDescent="0.3">
      <c r="P806959" s="83"/>
    </row>
    <row r="806960" spans="16:16" x14ac:dyDescent="0.3">
      <c r="P806960" s="83"/>
    </row>
    <row r="806961" spans="16:16" x14ac:dyDescent="0.3">
      <c r="P806961" s="83"/>
    </row>
    <row r="806962" spans="16:16" x14ac:dyDescent="0.3">
      <c r="P806962" s="83"/>
    </row>
    <row r="806963" spans="16:16" x14ac:dyDescent="0.3">
      <c r="P806963" s="83"/>
    </row>
    <row r="806964" spans="16:16" x14ac:dyDescent="0.3">
      <c r="P806964" s="83"/>
    </row>
    <row r="806965" spans="16:16" x14ac:dyDescent="0.3">
      <c r="P806965" s="83"/>
    </row>
    <row r="806966" spans="16:16" x14ac:dyDescent="0.3">
      <c r="P806966" s="83"/>
    </row>
    <row r="806967" spans="16:16" x14ac:dyDescent="0.3">
      <c r="P806967" s="83"/>
    </row>
    <row r="806968" spans="16:16" x14ac:dyDescent="0.3">
      <c r="P806968" s="83"/>
    </row>
    <row r="806969" spans="16:16" x14ac:dyDescent="0.3">
      <c r="P806969" s="83"/>
    </row>
    <row r="806970" spans="16:16" x14ac:dyDescent="0.3">
      <c r="P806970" s="83"/>
    </row>
    <row r="806971" spans="16:16" x14ac:dyDescent="0.3">
      <c r="P806971" s="83"/>
    </row>
    <row r="806972" spans="16:16" x14ac:dyDescent="0.3">
      <c r="P806972" s="83"/>
    </row>
    <row r="806973" spans="16:16" x14ac:dyDescent="0.3">
      <c r="P806973" s="83"/>
    </row>
    <row r="806974" spans="16:16" x14ac:dyDescent="0.3">
      <c r="P806974" s="83"/>
    </row>
    <row r="806975" spans="16:16" x14ac:dyDescent="0.3">
      <c r="P806975" s="83"/>
    </row>
    <row r="806976" spans="16:16" x14ac:dyDescent="0.3">
      <c r="P806976" s="83"/>
    </row>
    <row r="806977" spans="16:16" x14ac:dyDescent="0.3">
      <c r="P806977" s="83"/>
    </row>
    <row r="806978" spans="16:16" x14ac:dyDescent="0.3">
      <c r="P806978" s="83"/>
    </row>
    <row r="806979" spans="16:16" x14ac:dyDescent="0.3">
      <c r="P806979" s="83"/>
    </row>
    <row r="806980" spans="16:16" x14ac:dyDescent="0.3">
      <c r="P806980" s="83"/>
    </row>
    <row r="806981" spans="16:16" x14ac:dyDescent="0.3">
      <c r="P806981" s="83"/>
    </row>
    <row r="806982" spans="16:16" x14ac:dyDescent="0.3">
      <c r="P806982" s="83"/>
    </row>
    <row r="806983" spans="16:16" x14ac:dyDescent="0.3">
      <c r="P806983" s="83"/>
    </row>
    <row r="806984" spans="16:16" x14ac:dyDescent="0.3">
      <c r="P806984" s="83"/>
    </row>
    <row r="806985" spans="16:16" x14ac:dyDescent="0.3">
      <c r="P806985" s="83"/>
    </row>
    <row r="806986" spans="16:16" x14ac:dyDescent="0.3">
      <c r="P806986" s="83"/>
    </row>
    <row r="806987" spans="16:16" x14ac:dyDescent="0.3">
      <c r="P806987" s="83"/>
    </row>
    <row r="806988" spans="16:16" x14ac:dyDescent="0.3">
      <c r="P806988" s="83"/>
    </row>
    <row r="806989" spans="16:16" x14ac:dyDescent="0.3">
      <c r="P806989" s="83"/>
    </row>
    <row r="806990" spans="16:16" x14ac:dyDescent="0.3">
      <c r="P806990" s="83"/>
    </row>
    <row r="806991" spans="16:16" x14ac:dyDescent="0.3">
      <c r="P806991" s="83"/>
    </row>
    <row r="806992" spans="16:16" x14ac:dyDescent="0.3">
      <c r="P806992" s="83"/>
    </row>
    <row r="806993" spans="16:16" x14ac:dyDescent="0.3">
      <c r="P806993" s="83"/>
    </row>
    <row r="806994" spans="16:16" x14ac:dyDescent="0.3">
      <c r="P806994" s="83"/>
    </row>
    <row r="806995" spans="16:16" x14ac:dyDescent="0.3">
      <c r="P806995" s="83"/>
    </row>
    <row r="806996" spans="16:16" x14ac:dyDescent="0.3">
      <c r="P806996" s="83"/>
    </row>
    <row r="806997" spans="16:16" x14ac:dyDescent="0.3">
      <c r="P806997" s="83"/>
    </row>
    <row r="806998" spans="16:16" x14ac:dyDescent="0.3">
      <c r="P806998" s="83"/>
    </row>
    <row r="806999" spans="16:16" x14ac:dyDescent="0.3">
      <c r="P806999" s="83"/>
    </row>
    <row r="807000" spans="16:16" x14ac:dyDescent="0.3">
      <c r="P807000" s="83"/>
    </row>
    <row r="807001" spans="16:16" x14ac:dyDescent="0.3">
      <c r="P807001" s="83"/>
    </row>
    <row r="807002" spans="16:16" x14ac:dyDescent="0.3">
      <c r="P807002" s="83"/>
    </row>
    <row r="807003" spans="16:16" x14ac:dyDescent="0.3">
      <c r="P807003" s="83"/>
    </row>
    <row r="807004" spans="16:16" x14ac:dyDescent="0.3">
      <c r="P807004" s="83"/>
    </row>
    <row r="807005" spans="16:16" x14ac:dyDescent="0.3">
      <c r="P807005" s="83"/>
    </row>
    <row r="807006" spans="16:16" x14ac:dyDescent="0.3">
      <c r="P807006" s="83"/>
    </row>
    <row r="807007" spans="16:16" x14ac:dyDescent="0.3">
      <c r="P807007" s="83"/>
    </row>
    <row r="807008" spans="16:16" x14ac:dyDescent="0.3">
      <c r="P807008" s="83"/>
    </row>
    <row r="807009" spans="16:16" x14ac:dyDescent="0.3">
      <c r="P807009" s="83"/>
    </row>
    <row r="807010" spans="16:16" x14ac:dyDescent="0.3">
      <c r="P807010" s="83"/>
    </row>
    <row r="807011" spans="16:16" x14ac:dyDescent="0.3">
      <c r="P807011" s="83"/>
    </row>
    <row r="807012" spans="16:16" x14ac:dyDescent="0.3">
      <c r="P807012" s="83"/>
    </row>
    <row r="807013" spans="16:16" x14ac:dyDescent="0.3">
      <c r="P807013" s="83"/>
    </row>
    <row r="807014" spans="16:16" x14ac:dyDescent="0.3">
      <c r="P807014" s="83"/>
    </row>
    <row r="807015" spans="16:16" x14ac:dyDescent="0.3">
      <c r="P807015" s="83"/>
    </row>
    <row r="807016" spans="16:16" x14ac:dyDescent="0.3">
      <c r="P807016" s="83"/>
    </row>
    <row r="807017" spans="16:16" x14ac:dyDescent="0.3">
      <c r="P807017" s="83"/>
    </row>
    <row r="807018" spans="16:16" x14ac:dyDescent="0.3">
      <c r="P807018" s="83"/>
    </row>
    <row r="807019" spans="16:16" x14ac:dyDescent="0.3">
      <c r="P807019" s="83"/>
    </row>
    <row r="807020" spans="16:16" x14ac:dyDescent="0.3">
      <c r="P807020" s="83"/>
    </row>
    <row r="807021" spans="16:16" x14ac:dyDescent="0.3">
      <c r="P807021" s="83"/>
    </row>
    <row r="807022" spans="16:16" x14ac:dyDescent="0.3">
      <c r="P807022" s="83"/>
    </row>
    <row r="807023" spans="16:16" x14ac:dyDescent="0.3">
      <c r="P807023" s="83"/>
    </row>
    <row r="807024" spans="16:16" x14ac:dyDescent="0.3">
      <c r="P807024" s="83"/>
    </row>
    <row r="807025" spans="16:16" x14ac:dyDescent="0.3">
      <c r="P807025" s="83"/>
    </row>
    <row r="807026" spans="16:16" x14ac:dyDescent="0.3">
      <c r="P807026" s="83"/>
    </row>
    <row r="807027" spans="16:16" x14ac:dyDescent="0.3">
      <c r="P807027" s="83"/>
    </row>
    <row r="807028" spans="16:16" x14ac:dyDescent="0.3">
      <c r="P807028" s="83"/>
    </row>
    <row r="807029" spans="16:16" x14ac:dyDescent="0.3">
      <c r="P807029" s="83"/>
    </row>
    <row r="807030" spans="16:16" x14ac:dyDescent="0.3">
      <c r="P807030" s="83"/>
    </row>
    <row r="807031" spans="16:16" x14ac:dyDescent="0.3">
      <c r="P807031" s="83"/>
    </row>
    <row r="807032" spans="16:16" x14ac:dyDescent="0.3">
      <c r="P807032" s="83"/>
    </row>
    <row r="807033" spans="16:16" x14ac:dyDescent="0.3">
      <c r="P807033" s="83"/>
    </row>
    <row r="807034" spans="16:16" x14ac:dyDescent="0.3">
      <c r="P807034" s="83"/>
    </row>
    <row r="807035" spans="16:16" x14ac:dyDescent="0.3">
      <c r="P807035" s="83"/>
    </row>
    <row r="807036" spans="16:16" x14ac:dyDescent="0.3">
      <c r="P807036" s="83"/>
    </row>
    <row r="807037" spans="16:16" x14ac:dyDescent="0.3">
      <c r="P807037" s="83"/>
    </row>
    <row r="807038" spans="16:16" x14ac:dyDescent="0.3">
      <c r="P807038" s="83"/>
    </row>
    <row r="807039" spans="16:16" x14ac:dyDescent="0.3">
      <c r="P807039" s="83"/>
    </row>
    <row r="807040" spans="16:16" x14ac:dyDescent="0.3">
      <c r="P807040" s="83"/>
    </row>
    <row r="807041" spans="16:16" x14ac:dyDescent="0.3">
      <c r="P807041" s="83"/>
    </row>
    <row r="807042" spans="16:16" x14ac:dyDescent="0.3">
      <c r="P807042" s="83"/>
    </row>
    <row r="807043" spans="16:16" x14ac:dyDescent="0.3">
      <c r="P807043" s="83"/>
    </row>
    <row r="807044" spans="16:16" x14ac:dyDescent="0.3">
      <c r="P807044" s="83"/>
    </row>
    <row r="807045" spans="16:16" x14ac:dyDescent="0.3">
      <c r="P807045" s="83"/>
    </row>
    <row r="807046" spans="16:16" x14ac:dyDescent="0.3">
      <c r="P807046" s="83"/>
    </row>
    <row r="807047" spans="16:16" x14ac:dyDescent="0.3">
      <c r="P807047" s="83"/>
    </row>
    <row r="807048" spans="16:16" x14ac:dyDescent="0.3">
      <c r="P807048" s="83"/>
    </row>
    <row r="807049" spans="16:16" x14ac:dyDescent="0.3">
      <c r="P807049" s="83"/>
    </row>
    <row r="807050" spans="16:16" x14ac:dyDescent="0.3">
      <c r="P807050" s="83"/>
    </row>
    <row r="807051" spans="16:16" x14ac:dyDescent="0.3">
      <c r="P807051" s="83"/>
    </row>
    <row r="807052" spans="16:16" x14ac:dyDescent="0.3">
      <c r="P807052" s="83"/>
    </row>
    <row r="807053" spans="16:16" x14ac:dyDescent="0.3">
      <c r="P807053" s="83"/>
    </row>
    <row r="807054" spans="16:16" x14ac:dyDescent="0.3">
      <c r="P807054" s="83"/>
    </row>
    <row r="807055" spans="16:16" x14ac:dyDescent="0.3">
      <c r="P807055" s="83"/>
    </row>
    <row r="807056" spans="16:16" x14ac:dyDescent="0.3">
      <c r="P807056" s="83"/>
    </row>
    <row r="807057" spans="16:16" x14ac:dyDescent="0.3">
      <c r="P807057" s="83"/>
    </row>
    <row r="807058" spans="16:16" x14ac:dyDescent="0.3">
      <c r="P807058" s="83"/>
    </row>
    <row r="807059" spans="16:16" x14ac:dyDescent="0.3">
      <c r="P807059" s="83"/>
    </row>
    <row r="807060" spans="16:16" x14ac:dyDescent="0.3">
      <c r="P807060" s="83"/>
    </row>
    <row r="807061" spans="16:16" x14ac:dyDescent="0.3">
      <c r="P807061" s="83"/>
    </row>
    <row r="807062" spans="16:16" x14ac:dyDescent="0.3">
      <c r="P807062" s="83"/>
    </row>
    <row r="807063" spans="16:16" x14ac:dyDescent="0.3">
      <c r="P807063" s="83"/>
    </row>
    <row r="807064" spans="16:16" x14ac:dyDescent="0.3">
      <c r="P807064" s="83"/>
    </row>
    <row r="807065" spans="16:16" x14ac:dyDescent="0.3">
      <c r="P807065" s="83"/>
    </row>
    <row r="807066" spans="16:16" x14ac:dyDescent="0.3">
      <c r="P807066" s="83"/>
    </row>
    <row r="807067" spans="16:16" x14ac:dyDescent="0.3">
      <c r="P807067" s="83"/>
    </row>
    <row r="807068" spans="16:16" x14ac:dyDescent="0.3">
      <c r="P807068" s="83"/>
    </row>
    <row r="807069" spans="16:16" x14ac:dyDescent="0.3">
      <c r="P807069" s="83"/>
    </row>
    <row r="807070" spans="16:16" x14ac:dyDescent="0.3">
      <c r="P807070" s="83"/>
    </row>
    <row r="807071" spans="16:16" x14ac:dyDescent="0.3">
      <c r="P807071" s="83"/>
    </row>
    <row r="807072" spans="16:16" x14ac:dyDescent="0.3">
      <c r="P807072" s="83"/>
    </row>
    <row r="807073" spans="16:16" x14ac:dyDescent="0.3">
      <c r="P807073" s="83"/>
    </row>
    <row r="807074" spans="16:16" x14ac:dyDescent="0.3">
      <c r="P807074" s="83"/>
    </row>
    <row r="807075" spans="16:16" x14ac:dyDescent="0.3">
      <c r="P807075" s="83"/>
    </row>
    <row r="807076" spans="16:16" x14ac:dyDescent="0.3">
      <c r="P807076" s="83"/>
    </row>
    <row r="807077" spans="16:16" x14ac:dyDescent="0.3">
      <c r="P807077" s="83"/>
    </row>
    <row r="807078" spans="16:16" x14ac:dyDescent="0.3">
      <c r="P807078" s="83"/>
    </row>
    <row r="807079" spans="16:16" x14ac:dyDescent="0.3">
      <c r="P807079" s="83"/>
    </row>
    <row r="807080" spans="16:16" x14ac:dyDescent="0.3">
      <c r="P807080" s="83"/>
    </row>
    <row r="807081" spans="16:16" x14ac:dyDescent="0.3">
      <c r="P807081" s="83"/>
    </row>
    <row r="807082" spans="16:16" x14ac:dyDescent="0.3">
      <c r="P807082" s="83"/>
    </row>
    <row r="807083" spans="16:16" x14ac:dyDescent="0.3">
      <c r="P807083" s="83"/>
    </row>
    <row r="807084" spans="16:16" x14ac:dyDescent="0.3">
      <c r="P807084" s="83"/>
    </row>
    <row r="807085" spans="16:16" x14ac:dyDescent="0.3">
      <c r="P807085" s="83"/>
    </row>
    <row r="807086" spans="16:16" x14ac:dyDescent="0.3">
      <c r="P807086" s="83"/>
    </row>
    <row r="807087" spans="16:16" x14ac:dyDescent="0.3">
      <c r="P807087" s="83"/>
    </row>
    <row r="807088" spans="16:16" x14ac:dyDescent="0.3">
      <c r="P807088" s="83"/>
    </row>
    <row r="807089" spans="16:16" x14ac:dyDescent="0.3">
      <c r="P807089" s="83"/>
    </row>
    <row r="807090" spans="16:16" x14ac:dyDescent="0.3">
      <c r="P807090" s="83"/>
    </row>
    <row r="807091" spans="16:16" x14ac:dyDescent="0.3">
      <c r="P807091" s="83"/>
    </row>
    <row r="807092" spans="16:16" x14ac:dyDescent="0.3">
      <c r="P807092" s="83"/>
    </row>
    <row r="807093" spans="16:16" x14ac:dyDescent="0.3">
      <c r="P807093" s="83"/>
    </row>
    <row r="807094" spans="16:16" x14ac:dyDescent="0.3">
      <c r="P807094" s="83"/>
    </row>
    <row r="807095" spans="16:16" x14ac:dyDescent="0.3">
      <c r="P807095" s="83"/>
    </row>
    <row r="807096" spans="16:16" x14ac:dyDescent="0.3">
      <c r="P807096" s="83"/>
    </row>
    <row r="807097" spans="16:16" x14ac:dyDescent="0.3">
      <c r="P807097" s="83"/>
    </row>
    <row r="807098" spans="16:16" x14ac:dyDescent="0.3">
      <c r="P807098" s="83"/>
    </row>
    <row r="807099" spans="16:16" x14ac:dyDescent="0.3">
      <c r="P807099" s="83"/>
    </row>
    <row r="807100" spans="16:16" x14ac:dyDescent="0.3">
      <c r="P807100" s="83"/>
    </row>
    <row r="807101" spans="16:16" x14ac:dyDescent="0.3">
      <c r="P807101" s="83"/>
    </row>
    <row r="807102" spans="16:16" x14ac:dyDescent="0.3">
      <c r="P807102" s="83"/>
    </row>
    <row r="807103" spans="16:16" x14ac:dyDescent="0.3">
      <c r="P807103" s="83"/>
    </row>
    <row r="807104" spans="16:16" x14ac:dyDescent="0.3">
      <c r="P807104" s="83"/>
    </row>
    <row r="807105" spans="16:16" x14ac:dyDescent="0.3">
      <c r="P807105" s="83"/>
    </row>
    <row r="807106" spans="16:16" x14ac:dyDescent="0.3">
      <c r="P807106" s="83"/>
    </row>
    <row r="807107" spans="16:16" x14ac:dyDescent="0.3">
      <c r="P807107" s="83"/>
    </row>
    <row r="807108" spans="16:16" x14ac:dyDescent="0.3">
      <c r="P807108" s="83"/>
    </row>
    <row r="807109" spans="16:16" x14ac:dyDescent="0.3">
      <c r="P807109" s="83"/>
    </row>
    <row r="807110" spans="16:16" x14ac:dyDescent="0.3">
      <c r="P807110" s="83"/>
    </row>
    <row r="807111" spans="16:16" x14ac:dyDescent="0.3">
      <c r="P807111" s="83"/>
    </row>
    <row r="807112" spans="16:16" x14ac:dyDescent="0.3">
      <c r="P807112" s="83"/>
    </row>
    <row r="807113" spans="16:16" x14ac:dyDescent="0.3">
      <c r="P807113" s="83"/>
    </row>
    <row r="807114" spans="16:16" x14ac:dyDescent="0.3">
      <c r="P807114" s="83"/>
    </row>
    <row r="807115" spans="16:16" x14ac:dyDescent="0.3">
      <c r="P807115" s="83"/>
    </row>
    <row r="807116" spans="16:16" x14ac:dyDescent="0.3">
      <c r="P807116" s="83"/>
    </row>
    <row r="807117" spans="16:16" x14ac:dyDescent="0.3">
      <c r="P807117" s="83"/>
    </row>
    <row r="807118" spans="16:16" x14ac:dyDescent="0.3">
      <c r="P807118" s="83"/>
    </row>
    <row r="807119" spans="16:16" x14ac:dyDescent="0.3">
      <c r="P807119" s="83"/>
    </row>
    <row r="807120" spans="16:16" x14ac:dyDescent="0.3">
      <c r="P807120" s="83"/>
    </row>
    <row r="807121" spans="16:16" x14ac:dyDescent="0.3">
      <c r="P807121" s="83"/>
    </row>
    <row r="807122" spans="16:16" x14ac:dyDescent="0.3">
      <c r="P807122" s="83"/>
    </row>
    <row r="807123" spans="16:16" x14ac:dyDescent="0.3">
      <c r="P807123" s="83"/>
    </row>
    <row r="807124" spans="16:16" x14ac:dyDescent="0.3">
      <c r="P807124" s="83"/>
    </row>
    <row r="807125" spans="16:16" x14ac:dyDescent="0.3">
      <c r="P807125" s="83"/>
    </row>
    <row r="807126" spans="16:16" x14ac:dyDescent="0.3">
      <c r="P807126" s="83"/>
    </row>
    <row r="807127" spans="16:16" x14ac:dyDescent="0.3">
      <c r="P807127" s="83"/>
    </row>
    <row r="807128" spans="16:16" x14ac:dyDescent="0.3">
      <c r="P807128" s="83"/>
    </row>
    <row r="807129" spans="16:16" x14ac:dyDescent="0.3">
      <c r="P807129" s="83"/>
    </row>
    <row r="807130" spans="16:16" x14ac:dyDescent="0.3">
      <c r="P807130" s="83"/>
    </row>
    <row r="807131" spans="16:16" x14ac:dyDescent="0.3">
      <c r="P807131" s="83"/>
    </row>
    <row r="807132" spans="16:16" x14ac:dyDescent="0.3">
      <c r="P807132" s="83"/>
    </row>
    <row r="807133" spans="16:16" x14ac:dyDescent="0.3">
      <c r="P807133" s="83"/>
    </row>
    <row r="807134" spans="16:16" x14ac:dyDescent="0.3">
      <c r="P807134" s="83"/>
    </row>
    <row r="807135" spans="16:16" x14ac:dyDescent="0.3">
      <c r="P807135" s="83"/>
    </row>
    <row r="807136" spans="16:16" x14ac:dyDescent="0.3">
      <c r="P807136" s="83"/>
    </row>
    <row r="807137" spans="16:16" x14ac:dyDescent="0.3">
      <c r="P807137" s="83"/>
    </row>
    <row r="807138" spans="16:16" x14ac:dyDescent="0.3">
      <c r="P807138" s="83"/>
    </row>
    <row r="807139" spans="16:16" x14ac:dyDescent="0.3">
      <c r="P807139" s="83"/>
    </row>
    <row r="807140" spans="16:16" x14ac:dyDescent="0.3">
      <c r="P807140" s="83"/>
    </row>
    <row r="807141" spans="16:16" x14ac:dyDescent="0.3">
      <c r="P807141" s="83"/>
    </row>
    <row r="807142" spans="16:16" x14ac:dyDescent="0.3">
      <c r="P807142" s="83"/>
    </row>
    <row r="807143" spans="16:16" x14ac:dyDescent="0.3">
      <c r="P807143" s="83"/>
    </row>
    <row r="807144" spans="16:16" x14ac:dyDescent="0.3">
      <c r="P807144" s="83"/>
    </row>
    <row r="807145" spans="16:16" x14ac:dyDescent="0.3">
      <c r="P807145" s="83"/>
    </row>
    <row r="807146" spans="16:16" x14ac:dyDescent="0.3">
      <c r="P807146" s="83"/>
    </row>
    <row r="807147" spans="16:16" x14ac:dyDescent="0.3">
      <c r="P807147" s="83"/>
    </row>
    <row r="807148" spans="16:16" x14ac:dyDescent="0.3">
      <c r="P807148" s="83"/>
    </row>
    <row r="807149" spans="16:16" x14ac:dyDescent="0.3">
      <c r="P807149" s="83"/>
    </row>
    <row r="807150" spans="16:16" x14ac:dyDescent="0.3">
      <c r="P807150" s="83"/>
    </row>
    <row r="807151" spans="16:16" x14ac:dyDescent="0.3">
      <c r="P807151" s="83"/>
    </row>
    <row r="807152" spans="16:16" x14ac:dyDescent="0.3">
      <c r="P807152" s="83"/>
    </row>
    <row r="807153" spans="16:16" x14ac:dyDescent="0.3">
      <c r="P807153" s="83"/>
    </row>
    <row r="807154" spans="16:16" x14ac:dyDescent="0.3">
      <c r="P807154" s="83"/>
    </row>
    <row r="807155" spans="16:16" x14ac:dyDescent="0.3">
      <c r="P807155" s="83"/>
    </row>
    <row r="807156" spans="16:16" x14ac:dyDescent="0.3">
      <c r="P807156" s="83"/>
    </row>
    <row r="807157" spans="16:16" x14ac:dyDescent="0.3">
      <c r="P807157" s="83"/>
    </row>
    <row r="807158" spans="16:16" x14ac:dyDescent="0.3">
      <c r="P807158" s="83"/>
    </row>
    <row r="807159" spans="16:16" x14ac:dyDescent="0.3">
      <c r="P807159" s="83"/>
    </row>
    <row r="807160" spans="16:16" x14ac:dyDescent="0.3">
      <c r="P807160" s="83"/>
    </row>
    <row r="807161" spans="16:16" x14ac:dyDescent="0.3">
      <c r="P807161" s="83"/>
    </row>
    <row r="807162" spans="16:16" x14ac:dyDescent="0.3">
      <c r="P807162" s="83"/>
    </row>
    <row r="807163" spans="16:16" x14ac:dyDescent="0.3">
      <c r="P807163" s="83"/>
    </row>
    <row r="807164" spans="16:16" x14ac:dyDescent="0.3">
      <c r="P807164" s="83"/>
    </row>
    <row r="807165" spans="16:16" x14ac:dyDescent="0.3">
      <c r="P807165" s="83"/>
    </row>
    <row r="807166" spans="16:16" x14ac:dyDescent="0.3">
      <c r="P807166" s="83"/>
    </row>
    <row r="807167" spans="16:16" x14ac:dyDescent="0.3">
      <c r="P807167" s="83"/>
    </row>
    <row r="807168" spans="16:16" x14ac:dyDescent="0.3">
      <c r="P807168" s="83"/>
    </row>
    <row r="807169" spans="16:16" x14ac:dyDescent="0.3">
      <c r="P807169" s="83"/>
    </row>
    <row r="807170" spans="16:16" x14ac:dyDescent="0.3">
      <c r="P807170" s="83"/>
    </row>
    <row r="807171" spans="16:16" x14ac:dyDescent="0.3">
      <c r="P807171" s="83"/>
    </row>
    <row r="807172" spans="16:16" x14ac:dyDescent="0.3">
      <c r="P807172" s="83"/>
    </row>
    <row r="807173" spans="16:16" x14ac:dyDescent="0.3">
      <c r="P807173" s="83"/>
    </row>
    <row r="807174" spans="16:16" x14ac:dyDescent="0.3">
      <c r="P807174" s="83"/>
    </row>
    <row r="807175" spans="16:16" x14ac:dyDescent="0.3">
      <c r="P807175" s="83"/>
    </row>
    <row r="807176" spans="16:16" x14ac:dyDescent="0.3">
      <c r="P807176" s="83"/>
    </row>
    <row r="807177" spans="16:16" x14ac:dyDescent="0.3">
      <c r="P807177" s="83"/>
    </row>
    <row r="807178" spans="16:16" x14ac:dyDescent="0.3">
      <c r="P807178" s="83"/>
    </row>
    <row r="807179" spans="16:16" x14ac:dyDescent="0.3">
      <c r="P807179" s="83"/>
    </row>
    <row r="807180" spans="16:16" x14ac:dyDescent="0.3">
      <c r="P807180" s="83"/>
    </row>
    <row r="807181" spans="16:16" x14ac:dyDescent="0.3">
      <c r="P807181" s="83"/>
    </row>
    <row r="807182" spans="16:16" x14ac:dyDescent="0.3">
      <c r="P807182" s="83"/>
    </row>
    <row r="807183" spans="16:16" x14ac:dyDescent="0.3">
      <c r="P807183" s="83"/>
    </row>
    <row r="807184" spans="16:16" x14ac:dyDescent="0.3">
      <c r="P807184" s="83"/>
    </row>
    <row r="807185" spans="16:16" x14ac:dyDescent="0.3">
      <c r="P807185" s="83"/>
    </row>
    <row r="807186" spans="16:16" x14ac:dyDescent="0.3">
      <c r="P807186" s="83"/>
    </row>
    <row r="807187" spans="16:16" x14ac:dyDescent="0.3">
      <c r="P807187" s="83"/>
    </row>
    <row r="807188" spans="16:16" x14ac:dyDescent="0.3">
      <c r="P807188" s="83"/>
    </row>
    <row r="807189" spans="16:16" x14ac:dyDescent="0.3">
      <c r="P807189" s="83"/>
    </row>
    <row r="807190" spans="16:16" x14ac:dyDescent="0.3">
      <c r="P807190" s="83"/>
    </row>
    <row r="807191" spans="16:16" x14ac:dyDescent="0.3">
      <c r="P807191" s="83"/>
    </row>
    <row r="807192" spans="16:16" x14ac:dyDescent="0.3">
      <c r="P807192" s="83"/>
    </row>
    <row r="807193" spans="16:16" x14ac:dyDescent="0.3">
      <c r="P807193" s="83"/>
    </row>
    <row r="807194" spans="16:16" x14ac:dyDescent="0.3">
      <c r="P807194" s="83"/>
    </row>
    <row r="807195" spans="16:16" x14ac:dyDescent="0.3">
      <c r="P807195" s="83"/>
    </row>
    <row r="807196" spans="16:16" x14ac:dyDescent="0.3">
      <c r="P807196" s="83"/>
    </row>
    <row r="807197" spans="16:16" x14ac:dyDescent="0.3">
      <c r="P807197" s="83"/>
    </row>
    <row r="807198" spans="16:16" x14ac:dyDescent="0.3">
      <c r="P807198" s="83"/>
    </row>
    <row r="807199" spans="16:16" x14ac:dyDescent="0.3">
      <c r="P807199" s="83"/>
    </row>
    <row r="807200" spans="16:16" x14ac:dyDescent="0.3">
      <c r="P807200" s="83"/>
    </row>
    <row r="807201" spans="16:16" x14ac:dyDescent="0.3">
      <c r="P807201" s="83"/>
    </row>
    <row r="807202" spans="16:16" x14ac:dyDescent="0.3">
      <c r="P807202" s="83"/>
    </row>
    <row r="807203" spans="16:16" x14ac:dyDescent="0.3">
      <c r="P807203" s="83"/>
    </row>
    <row r="807204" spans="16:16" x14ac:dyDescent="0.3">
      <c r="P807204" s="83"/>
    </row>
    <row r="807205" spans="16:16" x14ac:dyDescent="0.3">
      <c r="P807205" s="83"/>
    </row>
    <row r="807206" spans="16:16" x14ac:dyDescent="0.3">
      <c r="P807206" s="83"/>
    </row>
    <row r="807207" spans="16:16" x14ac:dyDescent="0.3">
      <c r="P807207" s="83"/>
    </row>
    <row r="807208" spans="16:16" x14ac:dyDescent="0.3">
      <c r="P807208" s="83"/>
    </row>
    <row r="807209" spans="16:16" x14ac:dyDescent="0.3">
      <c r="P807209" s="83"/>
    </row>
    <row r="807210" spans="16:16" x14ac:dyDescent="0.3">
      <c r="P807210" s="83"/>
    </row>
    <row r="807211" spans="16:16" x14ac:dyDescent="0.3">
      <c r="P807211" s="83"/>
    </row>
    <row r="807212" spans="16:16" x14ac:dyDescent="0.3">
      <c r="P807212" s="83"/>
    </row>
    <row r="807213" spans="16:16" x14ac:dyDescent="0.3">
      <c r="P807213" s="83"/>
    </row>
    <row r="807214" spans="16:16" x14ac:dyDescent="0.3">
      <c r="P807214" s="83"/>
    </row>
    <row r="807215" spans="16:16" x14ac:dyDescent="0.3">
      <c r="P807215" s="83"/>
    </row>
    <row r="807216" spans="16:16" x14ac:dyDescent="0.3">
      <c r="P807216" s="83"/>
    </row>
    <row r="807217" spans="16:16" x14ac:dyDescent="0.3">
      <c r="P807217" s="83"/>
    </row>
    <row r="807218" spans="16:16" x14ac:dyDescent="0.3">
      <c r="P807218" s="83"/>
    </row>
    <row r="807219" spans="16:16" x14ac:dyDescent="0.3">
      <c r="P807219" s="83"/>
    </row>
    <row r="807220" spans="16:16" x14ac:dyDescent="0.3">
      <c r="P807220" s="83"/>
    </row>
    <row r="807221" spans="16:16" x14ac:dyDescent="0.3">
      <c r="P807221" s="83"/>
    </row>
    <row r="807222" spans="16:16" x14ac:dyDescent="0.3">
      <c r="P807222" s="83"/>
    </row>
    <row r="807223" spans="16:16" x14ac:dyDescent="0.3">
      <c r="P807223" s="83"/>
    </row>
    <row r="807224" spans="16:16" x14ac:dyDescent="0.3">
      <c r="P807224" s="83"/>
    </row>
    <row r="807225" spans="16:16" x14ac:dyDescent="0.3">
      <c r="P807225" s="83"/>
    </row>
    <row r="807226" spans="16:16" x14ac:dyDescent="0.3">
      <c r="P807226" s="83"/>
    </row>
    <row r="807227" spans="16:16" x14ac:dyDescent="0.3">
      <c r="P807227" s="83"/>
    </row>
    <row r="807228" spans="16:16" x14ac:dyDescent="0.3">
      <c r="P807228" s="83"/>
    </row>
    <row r="807229" spans="16:16" x14ac:dyDescent="0.3">
      <c r="P807229" s="83"/>
    </row>
    <row r="807230" spans="16:16" x14ac:dyDescent="0.3">
      <c r="P807230" s="83"/>
    </row>
    <row r="807231" spans="16:16" x14ac:dyDescent="0.3">
      <c r="P807231" s="83"/>
    </row>
    <row r="807232" spans="16:16" x14ac:dyDescent="0.3">
      <c r="P807232" s="83"/>
    </row>
    <row r="807233" spans="16:16" x14ac:dyDescent="0.3">
      <c r="P807233" s="83"/>
    </row>
    <row r="807234" spans="16:16" x14ac:dyDescent="0.3">
      <c r="P807234" s="83"/>
    </row>
    <row r="807235" spans="16:16" x14ac:dyDescent="0.3">
      <c r="P807235" s="83"/>
    </row>
    <row r="807236" spans="16:16" x14ac:dyDescent="0.3">
      <c r="P807236" s="83"/>
    </row>
    <row r="807237" spans="16:16" x14ac:dyDescent="0.3">
      <c r="P807237" s="83"/>
    </row>
    <row r="807238" spans="16:16" x14ac:dyDescent="0.3">
      <c r="P807238" s="83"/>
    </row>
    <row r="807239" spans="16:16" x14ac:dyDescent="0.3">
      <c r="P807239" s="83"/>
    </row>
    <row r="807240" spans="16:16" x14ac:dyDescent="0.3">
      <c r="P807240" s="83"/>
    </row>
    <row r="807241" spans="16:16" x14ac:dyDescent="0.3">
      <c r="P807241" s="83"/>
    </row>
    <row r="807242" spans="16:16" x14ac:dyDescent="0.3">
      <c r="P807242" s="83"/>
    </row>
    <row r="807243" spans="16:16" x14ac:dyDescent="0.3">
      <c r="P807243" s="83"/>
    </row>
    <row r="807244" spans="16:16" x14ac:dyDescent="0.3">
      <c r="P807244" s="83"/>
    </row>
    <row r="807245" spans="16:16" x14ac:dyDescent="0.3">
      <c r="P807245" s="83"/>
    </row>
    <row r="807246" spans="16:16" x14ac:dyDescent="0.3">
      <c r="P807246" s="83"/>
    </row>
    <row r="807247" spans="16:16" x14ac:dyDescent="0.3">
      <c r="P807247" s="83"/>
    </row>
    <row r="807248" spans="16:16" x14ac:dyDescent="0.3">
      <c r="P807248" s="83"/>
    </row>
    <row r="807249" spans="16:16" x14ac:dyDescent="0.3">
      <c r="P807249" s="83"/>
    </row>
    <row r="807250" spans="16:16" x14ac:dyDescent="0.3">
      <c r="P807250" s="83"/>
    </row>
    <row r="807251" spans="16:16" x14ac:dyDescent="0.3">
      <c r="P807251" s="83"/>
    </row>
    <row r="807252" spans="16:16" x14ac:dyDescent="0.3">
      <c r="P807252" s="83"/>
    </row>
    <row r="807253" spans="16:16" x14ac:dyDescent="0.3">
      <c r="P807253" s="83"/>
    </row>
    <row r="807254" spans="16:16" x14ac:dyDescent="0.3">
      <c r="P807254" s="83"/>
    </row>
    <row r="807255" spans="16:16" x14ac:dyDescent="0.3">
      <c r="P807255" s="83"/>
    </row>
    <row r="807256" spans="16:16" x14ac:dyDescent="0.3">
      <c r="P807256" s="83"/>
    </row>
    <row r="807257" spans="16:16" x14ac:dyDescent="0.3">
      <c r="P807257" s="83"/>
    </row>
    <row r="807258" spans="16:16" x14ac:dyDescent="0.3">
      <c r="P807258" s="83"/>
    </row>
    <row r="807259" spans="16:16" x14ac:dyDescent="0.3">
      <c r="P807259" s="83"/>
    </row>
    <row r="807260" spans="16:16" x14ac:dyDescent="0.3">
      <c r="P807260" s="83"/>
    </row>
    <row r="807261" spans="16:16" x14ac:dyDescent="0.3">
      <c r="P807261" s="83"/>
    </row>
    <row r="807262" spans="16:16" x14ac:dyDescent="0.3">
      <c r="P807262" s="83"/>
    </row>
    <row r="807263" spans="16:16" x14ac:dyDescent="0.3">
      <c r="P807263" s="83"/>
    </row>
    <row r="807264" spans="16:16" x14ac:dyDescent="0.3">
      <c r="P807264" s="83"/>
    </row>
    <row r="807265" spans="16:16" x14ac:dyDescent="0.3">
      <c r="P807265" s="83"/>
    </row>
    <row r="807266" spans="16:16" x14ac:dyDescent="0.3">
      <c r="P807266" s="83"/>
    </row>
    <row r="807267" spans="16:16" x14ac:dyDescent="0.3">
      <c r="P807267" s="83"/>
    </row>
    <row r="807268" spans="16:16" x14ac:dyDescent="0.3">
      <c r="P807268" s="83"/>
    </row>
    <row r="807269" spans="16:16" x14ac:dyDescent="0.3">
      <c r="P807269" s="83"/>
    </row>
    <row r="807270" spans="16:16" x14ac:dyDescent="0.3">
      <c r="P807270" s="83"/>
    </row>
    <row r="807271" spans="16:16" x14ac:dyDescent="0.3">
      <c r="P807271" s="83"/>
    </row>
    <row r="807272" spans="16:16" x14ac:dyDescent="0.3">
      <c r="P807272" s="83"/>
    </row>
    <row r="807273" spans="16:16" x14ac:dyDescent="0.3">
      <c r="P807273" s="83"/>
    </row>
    <row r="807274" spans="16:16" x14ac:dyDescent="0.3">
      <c r="P807274" s="83"/>
    </row>
    <row r="807275" spans="16:16" x14ac:dyDescent="0.3">
      <c r="P807275" s="83"/>
    </row>
    <row r="807276" spans="16:16" x14ac:dyDescent="0.3">
      <c r="P807276" s="83"/>
    </row>
    <row r="807277" spans="16:16" x14ac:dyDescent="0.3">
      <c r="P807277" s="83"/>
    </row>
    <row r="807278" spans="16:16" x14ac:dyDescent="0.3">
      <c r="P807278" s="83"/>
    </row>
    <row r="807279" spans="16:16" x14ac:dyDescent="0.3">
      <c r="P807279" s="83"/>
    </row>
    <row r="807280" spans="16:16" x14ac:dyDescent="0.3">
      <c r="P807280" s="83"/>
    </row>
    <row r="807281" spans="16:16" x14ac:dyDescent="0.3">
      <c r="P807281" s="83"/>
    </row>
    <row r="807282" spans="16:16" x14ac:dyDescent="0.3">
      <c r="P807282" s="83"/>
    </row>
    <row r="807283" spans="16:16" x14ac:dyDescent="0.3">
      <c r="P807283" s="83"/>
    </row>
    <row r="807284" spans="16:16" x14ac:dyDescent="0.3">
      <c r="P807284" s="83"/>
    </row>
    <row r="807285" spans="16:16" x14ac:dyDescent="0.3">
      <c r="P807285" s="83"/>
    </row>
    <row r="807286" spans="16:16" x14ac:dyDescent="0.3">
      <c r="P807286" s="83"/>
    </row>
    <row r="807287" spans="16:16" x14ac:dyDescent="0.3">
      <c r="P807287" s="83"/>
    </row>
    <row r="807288" spans="16:16" x14ac:dyDescent="0.3">
      <c r="P807288" s="83"/>
    </row>
    <row r="807289" spans="16:16" x14ac:dyDescent="0.3">
      <c r="P807289" s="83"/>
    </row>
    <row r="807290" spans="16:16" x14ac:dyDescent="0.3">
      <c r="P807290" s="83"/>
    </row>
    <row r="807291" spans="16:16" x14ac:dyDescent="0.3">
      <c r="P807291" s="83"/>
    </row>
    <row r="807292" spans="16:16" x14ac:dyDescent="0.3">
      <c r="P807292" s="83"/>
    </row>
    <row r="807293" spans="16:16" x14ac:dyDescent="0.3">
      <c r="P807293" s="83"/>
    </row>
    <row r="807294" spans="16:16" x14ac:dyDescent="0.3">
      <c r="P807294" s="83"/>
    </row>
    <row r="807295" spans="16:16" x14ac:dyDescent="0.3">
      <c r="P807295" s="83"/>
    </row>
    <row r="807296" spans="16:16" x14ac:dyDescent="0.3">
      <c r="P807296" s="83"/>
    </row>
    <row r="807297" spans="16:16" x14ac:dyDescent="0.3">
      <c r="P807297" s="83"/>
    </row>
    <row r="807298" spans="16:16" x14ac:dyDescent="0.3">
      <c r="P807298" s="83"/>
    </row>
    <row r="807299" spans="16:16" x14ac:dyDescent="0.3">
      <c r="P807299" s="83"/>
    </row>
    <row r="807300" spans="16:16" x14ac:dyDescent="0.3">
      <c r="P807300" s="83"/>
    </row>
    <row r="807301" spans="16:16" x14ac:dyDescent="0.3">
      <c r="P807301" s="83"/>
    </row>
    <row r="807302" spans="16:16" x14ac:dyDescent="0.3">
      <c r="P807302" s="83"/>
    </row>
    <row r="807303" spans="16:16" x14ac:dyDescent="0.3">
      <c r="P807303" s="83"/>
    </row>
    <row r="807304" spans="16:16" x14ac:dyDescent="0.3">
      <c r="P807304" s="83"/>
    </row>
    <row r="807305" spans="16:16" x14ac:dyDescent="0.3">
      <c r="P807305" s="83"/>
    </row>
    <row r="807306" spans="16:16" x14ac:dyDescent="0.3">
      <c r="P807306" s="83"/>
    </row>
    <row r="807307" spans="16:16" x14ac:dyDescent="0.3">
      <c r="P807307" s="83"/>
    </row>
    <row r="807308" spans="16:16" x14ac:dyDescent="0.3">
      <c r="P807308" s="83"/>
    </row>
    <row r="807309" spans="16:16" x14ac:dyDescent="0.3">
      <c r="P807309" s="83"/>
    </row>
    <row r="807310" spans="16:16" x14ac:dyDescent="0.3">
      <c r="P807310" s="83"/>
    </row>
    <row r="807311" spans="16:16" x14ac:dyDescent="0.3">
      <c r="P807311" s="83"/>
    </row>
    <row r="807312" spans="16:16" x14ac:dyDescent="0.3">
      <c r="P807312" s="83"/>
    </row>
    <row r="807313" spans="16:16" x14ac:dyDescent="0.3">
      <c r="P807313" s="83"/>
    </row>
    <row r="807314" spans="16:16" x14ac:dyDescent="0.3">
      <c r="P807314" s="83"/>
    </row>
    <row r="807315" spans="16:16" x14ac:dyDescent="0.3">
      <c r="P807315" s="83"/>
    </row>
    <row r="807316" spans="16:16" x14ac:dyDescent="0.3">
      <c r="P807316" s="83"/>
    </row>
    <row r="807317" spans="16:16" x14ac:dyDescent="0.3">
      <c r="P807317" s="83"/>
    </row>
    <row r="807318" spans="16:16" x14ac:dyDescent="0.3">
      <c r="P807318" s="83"/>
    </row>
    <row r="807319" spans="16:16" x14ac:dyDescent="0.3">
      <c r="P807319" s="83"/>
    </row>
    <row r="807320" spans="16:16" x14ac:dyDescent="0.3">
      <c r="P807320" s="83"/>
    </row>
    <row r="807321" spans="16:16" x14ac:dyDescent="0.3">
      <c r="P807321" s="83"/>
    </row>
    <row r="807322" spans="16:16" x14ac:dyDescent="0.3">
      <c r="P807322" s="83"/>
    </row>
    <row r="807323" spans="16:16" x14ac:dyDescent="0.3">
      <c r="P807323" s="83"/>
    </row>
    <row r="807324" spans="16:16" x14ac:dyDescent="0.3">
      <c r="P807324" s="83"/>
    </row>
    <row r="807325" spans="16:16" x14ac:dyDescent="0.3">
      <c r="P807325" s="83"/>
    </row>
    <row r="807326" spans="16:16" x14ac:dyDescent="0.3">
      <c r="P807326" s="83"/>
    </row>
    <row r="807327" spans="16:16" x14ac:dyDescent="0.3">
      <c r="P807327" s="83"/>
    </row>
    <row r="807328" spans="16:16" x14ac:dyDescent="0.3">
      <c r="P807328" s="83"/>
    </row>
    <row r="807329" spans="16:16" x14ac:dyDescent="0.3">
      <c r="P807329" s="83"/>
    </row>
    <row r="807330" spans="16:16" x14ac:dyDescent="0.3">
      <c r="P807330" s="83"/>
    </row>
    <row r="807331" spans="16:16" x14ac:dyDescent="0.3">
      <c r="P807331" s="83"/>
    </row>
    <row r="807332" spans="16:16" x14ac:dyDescent="0.3">
      <c r="P807332" s="83"/>
    </row>
    <row r="807333" spans="16:16" x14ac:dyDescent="0.3">
      <c r="P807333" s="83"/>
    </row>
    <row r="807334" spans="16:16" x14ac:dyDescent="0.3">
      <c r="P807334" s="83"/>
    </row>
    <row r="807335" spans="16:16" x14ac:dyDescent="0.3">
      <c r="P807335" s="83"/>
    </row>
    <row r="807336" spans="16:16" x14ac:dyDescent="0.3">
      <c r="P807336" s="83"/>
    </row>
    <row r="807337" spans="16:16" x14ac:dyDescent="0.3">
      <c r="P807337" s="83"/>
    </row>
    <row r="807338" spans="16:16" x14ac:dyDescent="0.3">
      <c r="P807338" s="83"/>
    </row>
    <row r="807339" spans="16:16" x14ac:dyDescent="0.3">
      <c r="P807339" s="83"/>
    </row>
    <row r="807340" spans="16:16" x14ac:dyDescent="0.3">
      <c r="P807340" s="83"/>
    </row>
    <row r="807341" spans="16:16" x14ac:dyDescent="0.3">
      <c r="P807341" s="83"/>
    </row>
    <row r="807342" spans="16:16" x14ac:dyDescent="0.3">
      <c r="P807342" s="83"/>
    </row>
    <row r="807343" spans="16:16" x14ac:dyDescent="0.3">
      <c r="P807343" s="83"/>
    </row>
    <row r="807344" spans="16:16" x14ac:dyDescent="0.3">
      <c r="P807344" s="83"/>
    </row>
    <row r="807345" spans="16:16" x14ac:dyDescent="0.3">
      <c r="P807345" s="83"/>
    </row>
    <row r="807346" spans="16:16" x14ac:dyDescent="0.3">
      <c r="P807346" s="83"/>
    </row>
    <row r="807347" spans="16:16" x14ac:dyDescent="0.3">
      <c r="P807347" s="83"/>
    </row>
    <row r="807348" spans="16:16" x14ac:dyDescent="0.3">
      <c r="P807348" s="83"/>
    </row>
    <row r="807349" spans="16:16" x14ac:dyDescent="0.3">
      <c r="P807349" s="83"/>
    </row>
    <row r="807350" spans="16:16" x14ac:dyDescent="0.3">
      <c r="P807350" s="83"/>
    </row>
    <row r="807351" spans="16:16" x14ac:dyDescent="0.3">
      <c r="P807351" s="83"/>
    </row>
    <row r="807352" spans="16:16" x14ac:dyDescent="0.3">
      <c r="P807352" s="83"/>
    </row>
    <row r="807353" spans="16:16" x14ac:dyDescent="0.3">
      <c r="P807353" s="83"/>
    </row>
    <row r="807354" spans="16:16" x14ac:dyDescent="0.3">
      <c r="P807354" s="83"/>
    </row>
    <row r="807355" spans="16:16" x14ac:dyDescent="0.3">
      <c r="P807355" s="83"/>
    </row>
    <row r="807356" spans="16:16" x14ac:dyDescent="0.3">
      <c r="P807356" s="83"/>
    </row>
    <row r="807357" spans="16:16" x14ac:dyDescent="0.3">
      <c r="P807357" s="83"/>
    </row>
    <row r="807358" spans="16:16" x14ac:dyDescent="0.3">
      <c r="P807358" s="83"/>
    </row>
    <row r="807359" spans="16:16" x14ac:dyDescent="0.3">
      <c r="P807359" s="83"/>
    </row>
    <row r="807360" spans="16:16" x14ac:dyDescent="0.3">
      <c r="P807360" s="83"/>
    </row>
    <row r="807361" spans="16:16" x14ac:dyDescent="0.3">
      <c r="P807361" s="83"/>
    </row>
    <row r="807362" spans="16:16" x14ac:dyDescent="0.3">
      <c r="P807362" s="83"/>
    </row>
    <row r="807363" spans="16:16" x14ac:dyDescent="0.3">
      <c r="P807363" s="83"/>
    </row>
    <row r="807364" spans="16:16" x14ac:dyDescent="0.3">
      <c r="P807364" s="83"/>
    </row>
    <row r="807365" spans="16:16" x14ac:dyDescent="0.3">
      <c r="P807365" s="83"/>
    </row>
    <row r="807366" spans="16:16" x14ac:dyDescent="0.3">
      <c r="P807366" s="83"/>
    </row>
    <row r="807367" spans="16:16" x14ac:dyDescent="0.3">
      <c r="P807367" s="83"/>
    </row>
    <row r="807368" spans="16:16" x14ac:dyDescent="0.3">
      <c r="P807368" s="83"/>
    </row>
    <row r="807369" spans="16:16" x14ac:dyDescent="0.3">
      <c r="P807369" s="83"/>
    </row>
    <row r="807370" spans="16:16" x14ac:dyDescent="0.3">
      <c r="P807370" s="83"/>
    </row>
    <row r="807371" spans="16:16" x14ac:dyDescent="0.3">
      <c r="P807371" s="83"/>
    </row>
    <row r="807372" spans="16:16" x14ac:dyDescent="0.3">
      <c r="P807372" s="83"/>
    </row>
    <row r="807373" spans="16:16" x14ac:dyDescent="0.3">
      <c r="P807373" s="83"/>
    </row>
    <row r="807374" spans="16:16" x14ac:dyDescent="0.3">
      <c r="P807374" s="83"/>
    </row>
    <row r="807375" spans="16:16" x14ac:dyDescent="0.3">
      <c r="P807375" s="83"/>
    </row>
    <row r="807376" spans="16:16" x14ac:dyDescent="0.3">
      <c r="P807376" s="83"/>
    </row>
    <row r="807377" spans="16:16" x14ac:dyDescent="0.3">
      <c r="P807377" s="83"/>
    </row>
    <row r="807378" spans="16:16" x14ac:dyDescent="0.3">
      <c r="P807378" s="83"/>
    </row>
    <row r="807379" spans="16:16" x14ac:dyDescent="0.3">
      <c r="P807379" s="83"/>
    </row>
    <row r="807380" spans="16:16" x14ac:dyDescent="0.3">
      <c r="P807380" s="83"/>
    </row>
    <row r="807381" spans="16:16" x14ac:dyDescent="0.3">
      <c r="P807381" s="83"/>
    </row>
    <row r="807382" spans="16:16" x14ac:dyDescent="0.3">
      <c r="P807382" s="83"/>
    </row>
    <row r="807383" spans="16:16" x14ac:dyDescent="0.3">
      <c r="P807383" s="83"/>
    </row>
    <row r="807384" spans="16:16" x14ac:dyDescent="0.3">
      <c r="P807384" s="83"/>
    </row>
    <row r="807385" spans="16:16" x14ac:dyDescent="0.3">
      <c r="P807385" s="83"/>
    </row>
    <row r="807386" spans="16:16" x14ac:dyDescent="0.3">
      <c r="P807386" s="83"/>
    </row>
    <row r="807387" spans="16:16" x14ac:dyDescent="0.3">
      <c r="P807387" s="83"/>
    </row>
    <row r="807388" spans="16:16" x14ac:dyDescent="0.3">
      <c r="P807388" s="83"/>
    </row>
    <row r="807389" spans="16:16" x14ac:dyDescent="0.3">
      <c r="P807389" s="83"/>
    </row>
    <row r="807390" spans="16:16" x14ac:dyDescent="0.3">
      <c r="P807390" s="83"/>
    </row>
    <row r="807391" spans="16:16" x14ac:dyDescent="0.3">
      <c r="P807391" s="83"/>
    </row>
    <row r="807392" spans="16:16" x14ac:dyDescent="0.3">
      <c r="P807392" s="83"/>
    </row>
    <row r="807393" spans="16:16" x14ac:dyDescent="0.3">
      <c r="P807393" s="83"/>
    </row>
    <row r="807394" spans="16:16" x14ac:dyDescent="0.3">
      <c r="P807394" s="83"/>
    </row>
    <row r="807395" spans="16:16" x14ac:dyDescent="0.3">
      <c r="P807395" s="83"/>
    </row>
    <row r="807396" spans="16:16" x14ac:dyDescent="0.3">
      <c r="P807396" s="83"/>
    </row>
    <row r="807397" spans="16:16" x14ac:dyDescent="0.3">
      <c r="P807397" s="83"/>
    </row>
    <row r="807398" spans="16:16" x14ac:dyDescent="0.3">
      <c r="P807398" s="83"/>
    </row>
    <row r="807399" spans="16:16" x14ac:dyDescent="0.3">
      <c r="P807399" s="83"/>
    </row>
    <row r="807400" spans="16:16" x14ac:dyDescent="0.3">
      <c r="P807400" s="83"/>
    </row>
    <row r="807401" spans="16:16" x14ac:dyDescent="0.3">
      <c r="P807401" s="83"/>
    </row>
    <row r="807402" spans="16:16" x14ac:dyDescent="0.3">
      <c r="P807402" s="83"/>
    </row>
    <row r="807403" spans="16:16" x14ac:dyDescent="0.3">
      <c r="P807403" s="83"/>
    </row>
    <row r="807404" spans="16:16" x14ac:dyDescent="0.3">
      <c r="P807404" s="83"/>
    </row>
    <row r="807405" spans="16:16" x14ac:dyDescent="0.3">
      <c r="P807405" s="83"/>
    </row>
    <row r="807406" spans="16:16" x14ac:dyDescent="0.3">
      <c r="P807406" s="83"/>
    </row>
    <row r="807407" spans="16:16" x14ac:dyDescent="0.3">
      <c r="P807407" s="83"/>
    </row>
    <row r="807408" spans="16:16" x14ac:dyDescent="0.3">
      <c r="P807408" s="83"/>
    </row>
    <row r="807409" spans="16:16" x14ac:dyDescent="0.3">
      <c r="P807409" s="83"/>
    </row>
    <row r="807410" spans="16:16" x14ac:dyDescent="0.3">
      <c r="P807410" s="83"/>
    </row>
    <row r="807411" spans="16:16" x14ac:dyDescent="0.3">
      <c r="P807411" s="83"/>
    </row>
    <row r="807412" spans="16:16" x14ac:dyDescent="0.3">
      <c r="P807412" s="83"/>
    </row>
    <row r="807413" spans="16:16" x14ac:dyDescent="0.3">
      <c r="P807413" s="83"/>
    </row>
    <row r="807414" spans="16:16" x14ac:dyDescent="0.3">
      <c r="P807414" s="83"/>
    </row>
    <row r="807415" spans="16:16" x14ac:dyDescent="0.3">
      <c r="P807415" s="83"/>
    </row>
    <row r="807416" spans="16:16" x14ac:dyDescent="0.3">
      <c r="P807416" s="83"/>
    </row>
    <row r="807417" spans="16:16" x14ac:dyDescent="0.3">
      <c r="P807417" s="83"/>
    </row>
    <row r="807418" spans="16:16" x14ac:dyDescent="0.3">
      <c r="P807418" s="83"/>
    </row>
    <row r="807419" spans="16:16" x14ac:dyDescent="0.3">
      <c r="P807419" s="83"/>
    </row>
    <row r="807420" spans="16:16" x14ac:dyDescent="0.3">
      <c r="P807420" s="83"/>
    </row>
    <row r="807421" spans="16:16" x14ac:dyDescent="0.3">
      <c r="P807421" s="83"/>
    </row>
    <row r="807422" spans="16:16" x14ac:dyDescent="0.3">
      <c r="P807422" s="83"/>
    </row>
    <row r="807423" spans="16:16" x14ac:dyDescent="0.3">
      <c r="P807423" s="83"/>
    </row>
    <row r="807424" spans="16:16" x14ac:dyDescent="0.3">
      <c r="P807424" s="83"/>
    </row>
    <row r="807425" spans="16:16" x14ac:dyDescent="0.3">
      <c r="P807425" s="83"/>
    </row>
    <row r="807426" spans="16:16" x14ac:dyDescent="0.3">
      <c r="P807426" s="83"/>
    </row>
    <row r="807427" spans="16:16" x14ac:dyDescent="0.3">
      <c r="P807427" s="83"/>
    </row>
    <row r="807428" spans="16:16" x14ac:dyDescent="0.3">
      <c r="P807428" s="83"/>
    </row>
    <row r="807429" spans="16:16" x14ac:dyDescent="0.3">
      <c r="P807429" s="83"/>
    </row>
    <row r="807430" spans="16:16" x14ac:dyDescent="0.3">
      <c r="P807430" s="83"/>
    </row>
    <row r="807431" spans="16:16" x14ac:dyDescent="0.3">
      <c r="P807431" s="83"/>
    </row>
    <row r="807432" spans="16:16" x14ac:dyDescent="0.3">
      <c r="P807432" s="83"/>
    </row>
    <row r="807433" spans="16:16" x14ac:dyDescent="0.3">
      <c r="P807433" s="83"/>
    </row>
    <row r="807434" spans="16:16" x14ac:dyDescent="0.3">
      <c r="P807434" s="83"/>
    </row>
    <row r="807435" spans="16:16" x14ac:dyDescent="0.3">
      <c r="P807435" s="83"/>
    </row>
    <row r="807436" spans="16:16" x14ac:dyDescent="0.3">
      <c r="P807436" s="83"/>
    </row>
    <row r="807437" spans="16:16" x14ac:dyDescent="0.3">
      <c r="P807437" s="83"/>
    </row>
    <row r="807438" spans="16:16" x14ac:dyDescent="0.3">
      <c r="P807438" s="83"/>
    </row>
    <row r="807439" spans="16:16" x14ac:dyDescent="0.3">
      <c r="P807439" s="83"/>
    </row>
    <row r="807440" spans="16:16" x14ac:dyDescent="0.3">
      <c r="P807440" s="83"/>
    </row>
    <row r="807441" spans="16:16" x14ac:dyDescent="0.3">
      <c r="P807441" s="83"/>
    </row>
    <row r="807442" spans="16:16" x14ac:dyDescent="0.3">
      <c r="P807442" s="83"/>
    </row>
    <row r="807443" spans="16:16" x14ac:dyDescent="0.3">
      <c r="P807443" s="83"/>
    </row>
    <row r="807444" spans="16:16" x14ac:dyDescent="0.3">
      <c r="P807444" s="83"/>
    </row>
    <row r="807445" spans="16:16" x14ac:dyDescent="0.3">
      <c r="P807445" s="83"/>
    </row>
    <row r="807446" spans="16:16" x14ac:dyDescent="0.3">
      <c r="P807446" s="83"/>
    </row>
    <row r="807447" spans="16:16" x14ac:dyDescent="0.3">
      <c r="P807447" s="83"/>
    </row>
    <row r="807448" spans="16:16" x14ac:dyDescent="0.3">
      <c r="P807448" s="83"/>
    </row>
    <row r="807449" spans="16:16" x14ac:dyDescent="0.3">
      <c r="P807449" s="83"/>
    </row>
    <row r="807450" spans="16:16" x14ac:dyDescent="0.3">
      <c r="P807450" s="83"/>
    </row>
    <row r="807451" spans="16:16" x14ac:dyDescent="0.3">
      <c r="P807451" s="83"/>
    </row>
    <row r="807452" spans="16:16" x14ac:dyDescent="0.3">
      <c r="P807452" s="83"/>
    </row>
    <row r="807453" spans="16:16" x14ac:dyDescent="0.3">
      <c r="P807453" s="83"/>
    </row>
    <row r="807454" spans="16:16" x14ac:dyDescent="0.3">
      <c r="P807454" s="83"/>
    </row>
    <row r="807455" spans="16:16" x14ac:dyDescent="0.3">
      <c r="P807455" s="83"/>
    </row>
    <row r="807456" spans="16:16" x14ac:dyDescent="0.3">
      <c r="P807456" s="83"/>
    </row>
    <row r="807457" spans="16:16" x14ac:dyDescent="0.3">
      <c r="P807457" s="83"/>
    </row>
    <row r="807458" spans="16:16" x14ac:dyDescent="0.3">
      <c r="P807458" s="83"/>
    </row>
    <row r="807459" spans="16:16" x14ac:dyDescent="0.3">
      <c r="P807459" s="83"/>
    </row>
    <row r="807460" spans="16:16" x14ac:dyDescent="0.3">
      <c r="P807460" s="83"/>
    </row>
    <row r="807461" spans="16:16" x14ac:dyDescent="0.3">
      <c r="P807461" s="83"/>
    </row>
    <row r="807462" spans="16:16" x14ac:dyDescent="0.3">
      <c r="P807462" s="83"/>
    </row>
    <row r="807463" spans="16:16" x14ac:dyDescent="0.3">
      <c r="P807463" s="83"/>
    </row>
    <row r="807464" spans="16:16" x14ac:dyDescent="0.3">
      <c r="P807464" s="83"/>
    </row>
    <row r="807465" spans="16:16" x14ac:dyDescent="0.3">
      <c r="P807465" s="83"/>
    </row>
    <row r="807466" spans="16:16" x14ac:dyDescent="0.3">
      <c r="P807466" s="83"/>
    </row>
    <row r="807467" spans="16:16" x14ac:dyDescent="0.3">
      <c r="P807467" s="83"/>
    </row>
    <row r="807468" spans="16:16" x14ac:dyDescent="0.3">
      <c r="P807468" s="83"/>
    </row>
    <row r="807469" spans="16:16" x14ac:dyDescent="0.3">
      <c r="P807469" s="83"/>
    </row>
    <row r="807470" spans="16:16" x14ac:dyDescent="0.3">
      <c r="P807470" s="83"/>
    </row>
    <row r="807471" spans="16:16" x14ac:dyDescent="0.3">
      <c r="P807471" s="83"/>
    </row>
    <row r="807472" spans="16:16" x14ac:dyDescent="0.3">
      <c r="P807472" s="83"/>
    </row>
    <row r="807473" spans="16:16" x14ac:dyDescent="0.3">
      <c r="P807473" s="83"/>
    </row>
    <row r="807474" spans="16:16" x14ac:dyDescent="0.3">
      <c r="P807474" s="83"/>
    </row>
    <row r="807475" spans="16:16" x14ac:dyDescent="0.3">
      <c r="P807475" s="83"/>
    </row>
    <row r="807476" spans="16:16" x14ac:dyDescent="0.3">
      <c r="P807476" s="83"/>
    </row>
    <row r="807477" spans="16:16" x14ac:dyDescent="0.3">
      <c r="P807477" s="83"/>
    </row>
    <row r="807478" spans="16:16" x14ac:dyDescent="0.3">
      <c r="P807478" s="83"/>
    </row>
    <row r="807479" spans="16:16" x14ac:dyDescent="0.3">
      <c r="P807479" s="83"/>
    </row>
    <row r="807480" spans="16:16" x14ac:dyDescent="0.3">
      <c r="P807480" s="83"/>
    </row>
    <row r="807481" spans="16:16" x14ac:dyDescent="0.3">
      <c r="P807481" s="83"/>
    </row>
    <row r="807482" spans="16:16" x14ac:dyDescent="0.3">
      <c r="P807482" s="83"/>
    </row>
    <row r="807483" spans="16:16" x14ac:dyDescent="0.3">
      <c r="P807483" s="83"/>
    </row>
    <row r="807484" spans="16:16" x14ac:dyDescent="0.3">
      <c r="P807484" s="83"/>
    </row>
    <row r="807485" spans="16:16" x14ac:dyDescent="0.3">
      <c r="P807485" s="83"/>
    </row>
    <row r="807486" spans="16:16" x14ac:dyDescent="0.3">
      <c r="P807486" s="83"/>
    </row>
    <row r="807487" spans="16:16" x14ac:dyDescent="0.3">
      <c r="P807487" s="83"/>
    </row>
    <row r="807488" spans="16:16" x14ac:dyDescent="0.3">
      <c r="P807488" s="83"/>
    </row>
    <row r="807489" spans="16:16" x14ac:dyDescent="0.3">
      <c r="P807489" s="83"/>
    </row>
    <row r="807490" spans="16:16" x14ac:dyDescent="0.3">
      <c r="P807490" s="83"/>
    </row>
    <row r="807491" spans="16:16" x14ac:dyDescent="0.3">
      <c r="P807491" s="83"/>
    </row>
    <row r="807492" spans="16:16" x14ac:dyDescent="0.3">
      <c r="P807492" s="83"/>
    </row>
    <row r="807493" spans="16:16" x14ac:dyDescent="0.3">
      <c r="P807493" s="83"/>
    </row>
    <row r="807494" spans="16:16" x14ac:dyDescent="0.3">
      <c r="P807494" s="83"/>
    </row>
    <row r="807495" spans="16:16" x14ac:dyDescent="0.3">
      <c r="P807495" s="83"/>
    </row>
    <row r="807496" spans="16:16" x14ac:dyDescent="0.3">
      <c r="P807496" s="83"/>
    </row>
    <row r="807497" spans="16:16" x14ac:dyDescent="0.3">
      <c r="P807497" s="83"/>
    </row>
    <row r="807498" spans="16:16" x14ac:dyDescent="0.3">
      <c r="P807498" s="83"/>
    </row>
    <row r="807499" spans="16:16" x14ac:dyDescent="0.3">
      <c r="P807499" s="83"/>
    </row>
    <row r="807500" spans="16:16" x14ac:dyDescent="0.3">
      <c r="P807500" s="83"/>
    </row>
    <row r="807501" spans="16:16" x14ac:dyDescent="0.3">
      <c r="P807501" s="83"/>
    </row>
    <row r="807502" spans="16:16" x14ac:dyDescent="0.3">
      <c r="P807502" s="83"/>
    </row>
    <row r="807503" spans="16:16" x14ac:dyDescent="0.3">
      <c r="P807503" s="83"/>
    </row>
    <row r="807504" spans="16:16" x14ac:dyDescent="0.3">
      <c r="P807504" s="83"/>
    </row>
    <row r="807505" spans="16:16" x14ac:dyDescent="0.3">
      <c r="P807505" s="83"/>
    </row>
    <row r="807506" spans="16:16" x14ac:dyDescent="0.3">
      <c r="P807506" s="83"/>
    </row>
    <row r="807507" spans="16:16" x14ac:dyDescent="0.3">
      <c r="P807507" s="83"/>
    </row>
    <row r="807508" spans="16:16" x14ac:dyDescent="0.3">
      <c r="P807508" s="83"/>
    </row>
    <row r="807509" spans="16:16" x14ac:dyDescent="0.3">
      <c r="P807509" s="83"/>
    </row>
    <row r="807510" spans="16:16" x14ac:dyDescent="0.3">
      <c r="P807510" s="83"/>
    </row>
    <row r="807511" spans="16:16" x14ac:dyDescent="0.3">
      <c r="P807511" s="83"/>
    </row>
    <row r="807512" spans="16:16" x14ac:dyDescent="0.3">
      <c r="P807512" s="83"/>
    </row>
    <row r="807513" spans="16:16" x14ac:dyDescent="0.3">
      <c r="P807513" s="83"/>
    </row>
    <row r="807514" spans="16:16" x14ac:dyDescent="0.3">
      <c r="P807514" s="83"/>
    </row>
    <row r="807515" spans="16:16" x14ac:dyDescent="0.3">
      <c r="P807515" s="83"/>
    </row>
    <row r="807516" spans="16:16" x14ac:dyDescent="0.3">
      <c r="P807516" s="83"/>
    </row>
    <row r="807517" spans="16:16" x14ac:dyDescent="0.3">
      <c r="P807517" s="83"/>
    </row>
    <row r="807518" spans="16:16" x14ac:dyDescent="0.3">
      <c r="P807518" s="83"/>
    </row>
    <row r="807519" spans="16:16" x14ac:dyDescent="0.3">
      <c r="P807519" s="83"/>
    </row>
    <row r="807520" spans="16:16" x14ac:dyDescent="0.3">
      <c r="P807520" s="83"/>
    </row>
    <row r="807521" spans="16:16" x14ac:dyDescent="0.3">
      <c r="P807521" s="83"/>
    </row>
    <row r="807522" spans="16:16" x14ac:dyDescent="0.3">
      <c r="P807522" s="83"/>
    </row>
    <row r="807523" spans="16:16" x14ac:dyDescent="0.3">
      <c r="P807523" s="83"/>
    </row>
    <row r="807524" spans="16:16" x14ac:dyDescent="0.3">
      <c r="P807524" s="83"/>
    </row>
    <row r="807525" spans="16:16" x14ac:dyDescent="0.3">
      <c r="P807525" s="83"/>
    </row>
    <row r="807526" spans="16:16" x14ac:dyDescent="0.3">
      <c r="P807526" s="83"/>
    </row>
    <row r="807527" spans="16:16" x14ac:dyDescent="0.3">
      <c r="P807527" s="83"/>
    </row>
    <row r="807528" spans="16:16" x14ac:dyDescent="0.3">
      <c r="P807528" s="83"/>
    </row>
    <row r="807529" spans="16:16" x14ac:dyDescent="0.3">
      <c r="P807529" s="83"/>
    </row>
    <row r="807530" spans="16:16" x14ac:dyDescent="0.3">
      <c r="P807530" s="83"/>
    </row>
    <row r="807531" spans="16:16" x14ac:dyDescent="0.3">
      <c r="P807531" s="83"/>
    </row>
    <row r="807532" spans="16:16" x14ac:dyDescent="0.3">
      <c r="P807532" s="83"/>
    </row>
    <row r="807533" spans="16:16" x14ac:dyDescent="0.3">
      <c r="P807533" s="83"/>
    </row>
    <row r="807534" spans="16:16" x14ac:dyDescent="0.3">
      <c r="P807534" s="83"/>
    </row>
    <row r="807535" spans="16:16" x14ac:dyDescent="0.3">
      <c r="P807535" s="83"/>
    </row>
    <row r="807536" spans="16:16" x14ac:dyDescent="0.3">
      <c r="P807536" s="83"/>
    </row>
    <row r="807537" spans="16:16" x14ac:dyDescent="0.3">
      <c r="P807537" s="83"/>
    </row>
    <row r="807538" spans="16:16" x14ac:dyDescent="0.3">
      <c r="P807538" s="83"/>
    </row>
    <row r="807539" spans="16:16" x14ac:dyDescent="0.3">
      <c r="P807539" s="83"/>
    </row>
    <row r="807540" spans="16:16" x14ac:dyDescent="0.3">
      <c r="P807540" s="83"/>
    </row>
    <row r="807541" spans="16:16" x14ac:dyDescent="0.3">
      <c r="P807541" s="83"/>
    </row>
    <row r="807542" spans="16:16" x14ac:dyDescent="0.3">
      <c r="P807542" s="83"/>
    </row>
    <row r="807543" spans="16:16" x14ac:dyDescent="0.3">
      <c r="P807543" s="83"/>
    </row>
    <row r="807544" spans="16:16" x14ac:dyDescent="0.3">
      <c r="P807544" s="83"/>
    </row>
    <row r="807545" spans="16:16" x14ac:dyDescent="0.3">
      <c r="P807545" s="83"/>
    </row>
    <row r="807546" spans="16:16" x14ac:dyDescent="0.3">
      <c r="P807546" s="83"/>
    </row>
    <row r="807547" spans="16:16" x14ac:dyDescent="0.3">
      <c r="P807547" s="83"/>
    </row>
    <row r="807548" spans="16:16" x14ac:dyDescent="0.3">
      <c r="P807548" s="83"/>
    </row>
    <row r="807549" spans="16:16" x14ac:dyDescent="0.3">
      <c r="P807549" s="83"/>
    </row>
    <row r="807550" spans="16:16" x14ac:dyDescent="0.3">
      <c r="P807550" s="83"/>
    </row>
    <row r="807551" spans="16:16" x14ac:dyDescent="0.3">
      <c r="P807551" s="83"/>
    </row>
    <row r="807552" spans="16:16" x14ac:dyDescent="0.3">
      <c r="P807552" s="83"/>
    </row>
    <row r="807553" spans="16:16" x14ac:dyDescent="0.3">
      <c r="P807553" s="83"/>
    </row>
    <row r="807554" spans="16:16" x14ac:dyDescent="0.3">
      <c r="P807554" s="83"/>
    </row>
    <row r="807555" spans="16:16" x14ac:dyDescent="0.3">
      <c r="P807555" s="83"/>
    </row>
    <row r="807556" spans="16:16" x14ac:dyDescent="0.3">
      <c r="P807556" s="83"/>
    </row>
    <row r="807557" spans="16:16" x14ac:dyDescent="0.3">
      <c r="P807557" s="83"/>
    </row>
    <row r="807558" spans="16:16" x14ac:dyDescent="0.3">
      <c r="P807558" s="83"/>
    </row>
    <row r="807559" spans="16:16" x14ac:dyDescent="0.3">
      <c r="P807559" s="83"/>
    </row>
    <row r="807560" spans="16:16" x14ac:dyDescent="0.3">
      <c r="P807560" s="83"/>
    </row>
    <row r="807561" spans="16:16" x14ac:dyDescent="0.3">
      <c r="P807561" s="83"/>
    </row>
    <row r="807562" spans="16:16" x14ac:dyDescent="0.3">
      <c r="P807562" s="83"/>
    </row>
    <row r="807563" spans="16:16" x14ac:dyDescent="0.3">
      <c r="P807563" s="83"/>
    </row>
    <row r="807564" spans="16:16" x14ac:dyDescent="0.3">
      <c r="P807564" s="83"/>
    </row>
    <row r="807565" spans="16:16" x14ac:dyDescent="0.3">
      <c r="P807565" s="83"/>
    </row>
    <row r="807566" spans="16:16" x14ac:dyDescent="0.3">
      <c r="P807566" s="83"/>
    </row>
    <row r="807567" spans="16:16" x14ac:dyDescent="0.3">
      <c r="P807567" s="83"/>
    </row>
    <row r="807568" spans="16:16" x14ac:dyDescent="0.3">
      <c r="P807568" s="83"/>
    </row>
    <row r="807569" spans="16:16" x14ac:dyDescent="0.3">
      <c r="P807569" s="83"/>
    </row>
    <row r="807570" spans="16:16" x14ac:dyDescent="0.3">
      <c r="P807570" s="83"/>
    </row>
    <row r="807571" spans="16:16" x14ac:dyDescent="0.3">
      <c r="P807571" s="83"/>
    </row>
    <row r="807572" spans="16:16" x14ac:dyDescent="0.3">
      <c r="P807572" s="83"/>
    </row>
    <row r="807573" spans="16:16" x14ac:dyDescent="0.3">
      <c r="P807573" s="83"/>
    </row>
    <row r="807574" spans="16:16" x14ac:dyDescent="0.3">
      <c r="P807574" s="83"/>
    </row>
    <row r="807575" spans="16:16" x14ac:dyDescent="0.3">
      <c r="P807575" s="83"/>
    </row>
    <row r="807576" spans="16:16" x14ac:dyDescent="0.3">
      <c r="P807576" s="83"/>
    </row>
    <row r="807577" spans="16:16" x14ac:dyDescent="0.3">
      <c r="P807577" s="83"/>
    </row>
    <row r="807578" spans="16:16" x14ac:dyDescent="0.3">
      <c r="P807578" s="83"/>
    </row>
    <row r="807579" spans="16:16" x14ac:dyDescent="0.3">
      <c r="P807579" s="83"/>
    </row>
    <row r="807580" spans="16:16" x14ac:dyDescent="0.3">
      <c r="P807580" s="83"/>
    </row>
    <row r="807581" spans="16:16" x14ac:dyDescent="0.3">
      <c r="P807581" s="83"/>
    </row>
    <row r="807582" spans="16:16" x14ac:dyDescent="0.3">
      <c r="P807582" s="83"/>
    </row>
    <row r="807583" spans="16:16" x14ac:dyDescent="0.3">
      <c r="P807583" s="83"/>
    </row>
    <row r="807584" spans="16:16" x14ac:dyDescent="0.3">
      <c r="P807584" s="83"/>
    </row>
    <row r="807585" spans="16:16" x14ac:dyDescent="0.3">
      <c r="P807585" s="83"/>
    </row>
    <row r="807586" spans="16:16" x14ac:dyDescent="0.3">
      <c r="P807586" s="83"/>
    </row>
    <row r="807587" spans="16:16" x14ac:dyDescent="0.3">
      <c r="P807587" s="83"/>
    </row>
    <row r="807588" spans="16:16" x14ac:dyDescent="0.3">
      <c r="P807588" s="83"/>
    </row>
    <row r="807589" spans="16:16" x14ac:dyDescent="0.3">
      <c r="P807589" s="83"/>
    </row>
    <row r="807590" spans="16:16" x14ac:dyDescent="0.3">
      <c r="P807590" s="83"/>
    </row>
    <row r="807591" spans="16:16" x14ac:dyDescent="0.3">
      <c r="P807591" s="83"/>
    </row>
    <row r="807592" spans="16:16" x14ac:dyDescent="0.3">
      <c r="P807592" s="83"/>
    </row>
    <row r="807593" spans="16:16" x14ac:dyDescent="0.3">
      <c r="P807593" s="83"/>
    </row>
    <row r="807594" spans="16:16" x14ac:dyDescent="0.3">
      <c r="P807594" s="83"/>
    </row>
    <row r="807595" spans="16:16" x14ac:dyDescent="0.3">
      <c r="P807595" s="83"/>
    </row>
    <row r="807596" spans="16:16" x14ac:dyDescent="0.3">
      <c r="P807596" s="83"/>
    </row>
    <row r="807597" spans="16:16" x14ac:dyDescent="0.3">
      <c r="P807597" s="83"/>
    </row>
    <row r="807598" spans="16:16" x14ac:dyDescent="0.3">
      <c r="P807598" s="83"/>
    </row>
    <row r="807599" spans="16:16" x14ac:dyDescent="0.3">
      <c r="P807599" s="83"/>
    </row>
    <row r="807600" spans="16:16" x14ac:dyDescent="0.3">
      <c r="P807600" s="83"/>
    </row>
    <row r="807601" spans="16:16" x14ac:dyDescent="0.3">
      <c r="P807601" s="83"/>
    </row>
    <row r="807602" spans="16:16" x14ac:dyDescent="0.3">
      <c r="P807602" s="83"/>
    </row>
    <row r="807603" spans="16:16" x14ac:dyDescent="0.3">
      <c r="P807603" s="83"/>
    </row>
    <row r="807604" spans="16:16" x14ac:dyDescent="0.3">
      <c r="P807604" s="83"/>
    </row>
    <row r="807605" spans="16:16" x14ac:dyDescent="0.3">
      <c r="P807605" s="83"/>
    </row>
    <row r="807606" spans="16:16" x14ac:dyDescent="0.3">
      <c r="P807606" s="83"/>
    </row>
    <row r="807607" spans="16:16" x14ac:dyDescent="0.3">
      <c r="P807607" s="83"/>
    </row>
    <row r="807608" spans="16:16" x14ac:dyDescent="0.3">
      <c r="P807608" s="83"/>
    </row>
    <row r="807609" spans="16:16" x14ac:dyDescent="0.3">
      <c r="P807609" s="83"/>
    </row>
    <row r="807610" spans="16:16" x14ac:dyDescent="0.3">
      <c r="P807610" s="83"/>
    </row>
    <row r="807611" spans="16:16" x14ac:dyDescent="0.3">
      <c r="P807611" s="83"/>
    </row>
    <row r="807612" spans="16:16" x14ac:dyDescent="0.3">
      <c r="P807612" s="83"/>
    </row>
    <row r="807613" spans="16:16" x14ac:dyDescent="0.3">
      <c r="P807613" s="83"/>
    </row>
    <row r="807614" spans="16:16" x14ac:dyDescent="0.3">
      <c r="P807614" s="83"/>
    </row>
    <row r="807615" spans="16:16" x14ac:dyDescent="0.3">
      <c r="P807615" s="83"/>
    </row>
    <row r="807616" spans="16:16" x14ac:dyDescent="0.3">
      <c r="P807616" s="83"/>
    </row>
    <row r="807617" spans="16:16" x14ac:dyDescent="0.3">
      <c r="P807617" s="83"/>
    </row>
    <row r="807618" spans="16:16" x14ac:dyDescent="0.3">
      <c r="P807618" s="83"/>
    </row>
    <row r="807619" spans="16:16" x14ac:dyDescent="0.3">
      <c r="P807619" s="83"/>
    </row>
    <row r="807620" spans="16:16" x14ac:dyDescent="0.3">
      <c r="P807620" s="83"/>
    </row>
    <row r="807621" spans="16:16" x14ac:dyDescent="0.3">
      <c r="P807621" s="83"/>
    </row>
    <row r="807622" spans="16:16" x14ac:dyDescent="0.3">
      <c r="P807622" s="83"/>
    </row>
    <row r="807623" spans="16:16" x14ac:dyDescent="0.3">
      <c r="P807623" s="83"/>
    </row>
    <row r="807624" spans="16:16" x14ac:dyDescent="0.3">
      <c r="P807624" s="83"/>
    </row>
    <row r="807625" spans="16:16" x14ac:dyDescent="0.3">
      <c r="P807625" s="83"/>
    </row>
    <row r="807626" spans="16:16" x14ac:dyDescent="0.3">
      <c r="P807626" s="83"/>
    </row>
    <row r="807627" spans="16:16" x14ac:dyDescent="0.3">
      <c r="P807627" s="83"/>
    </row>
    <row r="807628" spans="16:16" x14ac:dyDescent="0.3">
      <c r="P807628" s="83"/>
    </row>
    <row r="807629" spans="16:16" x14ac:dyDescent="0.3">
      <c r="P807629" s="83"/>
    </row>
    <row r="807630" spans="16:16" x14ac:dyDescent="0.3">
      <c r="P807630" s="83"/>
    </row>
    <row r="807631" spans="16:16" x14ac:dyDescent="0.3">
      <c r="P807631" s="83"/>
    </row>
    <row r="807632" spans="16:16" x14ac:dyDescent="0.3">
      <c r="P807632" s="83"/>
    </row>
    <row r="807633" spans="16:16" x14ac:dyDescent="0.3">
      <c r="P807633" s="83"/>
    </row>
    <row r="807634" spans="16:16" x14ac:dyDescent="0.3">
      <c r="P807634" s="83"/>
    </row>
    <row r="807635" spans="16:16" x14ac:dyDescent="0.3">
      <c r="P807635" s="83"/>
    </row>
    <row r="807636" spans="16:16" x14ac:dyDescent="0.3">
      <c r="P807636" s="83"/>
    </row>
    <row r="807637" spans="16:16" x14ac:dyDescent="0.3">
      <c r="P807637" s="83"/>
    </row>
    <row r="807638" spans="16:16" x14ac:dyDescent="0.3">
      <c r="P807638" s="83"/>
    </row>
    <row r="807639" spans="16:16" x14ac:dyDescent="0.3">
      <c r="P807639" s="83"/>
    </row>
    <row r="807640" spans="16:16" x14ac:dyDescent="0.3">
      <c r="P807640" s="83"/>
    </row>
    <row r="807641" spans="16:16" x14ac:dyDescent="0.3">
      <c r="P807641" s="83"/>
    </row>
    <row r="807642" spans="16:16" x14ac:dyDescent="0.3">
      <c r="P807642" s="83"/>
    </row>
    <row r="807643" spans="16:16" x14ac:dyDescent="0.3">
      <c r="P807643" s="83"/>
    </row>
    <row r="807644" spans="16:16" x14ac:dyDescent="0.3">
      <c r="P807644" s="83"/>
    </row>
    <row r="807645" spans="16:16" x14ac:dyDescent="0.3">
      <c r="P807645" s="83"/>
    </row>
    <row r="807646" spans="16:16" x14ac:dyDescent="0.3">
      <c r="P807646" s="83"/>
    </row>
    <row r="807647" spans="16:16" x14ac:dyDescent="0.3">
      <c r="P807647" s="83"/>
    </row>
    <row r="807648" spans="16:16" x14ac:dyDescent="0.3">
      <c r="P807648" s="83"/>
    </row>
    <row r="807649" spans="16:16" x14ac:dyDescent="0.3">
      <c r="P807649" s="83"/>
    </row>
    <row r="807650" spans="16:16" x14ac:dyDescent="0.3">
      <c r="P807650" s="83"/>
    </row>
    <row r="807651" spans="16:16" x14ac:dyDescent="0.3">
      <c r="P807651" s="83"/>
    </row>
    <row r="807652" spans="16:16" x14ac:dyDescent="0.3">
      <c r="P807652" s="83"/>
    </row>
    <row r="807653" spans="16:16" x14ac:dyDescent="0.3">
      <c r="P807653" s="83"/>
    </row>
    <row r="807654" spans="16:16" x14ac:dyDescent="0.3">
      <c r="P807654" s="83"/>
    </row>
    <row r="807655" spans="16:16" x14ac:dyDescent="0.3">
      <c r="P807655" s="83"/>
    </row>
    <row r="807656" spans="16:16" x14ac:dyDescent="0.3">
      <c r="P807656" s="83"/>
    </row>
    <row r="807657" spans="16:16" x14ac:dyDescent="0.3">
      <c r="P807657" s="83"/>
    </row>
    <row r="807658" spans="16:16" x14ac:dyDescent="0.3">
      <c r="P807658" s="83"/>
    </row>
    <row r="807659" spans="16:16" x14ac:dyDescent="0.3">
      <c r="P807659" s="83"/>
    </row>
    <row r="807660" spans="16:16" x14ac:dyDescent="0.3">
      <c r="P807660" s="83"/>
    </row>
    <row r="807661" spans="16:16" x14ac:dyDescent="0.3">
      <c r="P807661" s="83"/>
    </row>
    <row r="807662" spans="16:16" x14ac:dyDescent="0.3">
      <c r="P807662" s="83"/>
    </row>
    <row r="807663" spans="16:16" x14ac:dyDescent="0.3">
      <c r="P807663" s="83"/>
    </row>
    <row r="807664" spans="16:16" x14ac:dyDescent="0.3">
      <c r="P807664" s="83"/>
    </row>
    <row r="807665" spans="16:16" x14ac:dyDescent="0.3">
      <c r="P807665" s="83"/>
    </row>
    <row r="807666" spans="16:16" x14ac:dyDescent="0.3">
      <c r="P807666" s="83"/>
    </row>
    <row r="807667" spans="16:16" x14ac:dyDescent="0.3">
      <c r="P807667" s="83"/>
    </row>
    <row r="807668" spans="16:16" x14ac:dyDescent="0.3">
      <c r="P807668" s="83"/>
    </row>
    <row r="807669" spans="16:16" x14ac:dyDescent="0.3">
      <c r="P807669" s="83"/>
    </row>
    <row r="807670" spans="16:16" x14ac:dyDescent="0.3">
      <c r="P807670" s="83"/>
    </row>
    <row r="807671" spans="16:16" x14ac:dyDescent="0.3">
      <c r="P807671" s="83"/>
    </row>
    <row r="807672" spans="16:16" x14ac:dyDescent="0.3">
      <c r="P807672" s="83"/>
    </row>
    <row r="807673" spans="16:16" x14ac:dyDescent="0.3">
      <c r="P807673" s="83"/>
    </row>
    <row r="807674" spans="16:16" x14ac:dyDescent="0.3">
      <c r="P807674" s="83"/>
    </row>
    <row r="807675" spans="16:16" x14ac:dyDescent="0.3">
      <c r="P807675" s="83"/>
    </row>
    <row r="807676" spans="16:16" x14ac:dyDescent="0.3">
      <c r="P807676" s="83"/>
    </row>
    <row r="807677" spans="16:16" x14ac:dyDescent="0.3">
      <c r="P807677" s="83"/>
    </row>
    <row r="807678" spans="16:16" x14ac:dyDescent="0.3">
      <c r="P807678" s="83"/>
    </row>
    <row r="807679" spans="16:16" x14ac:dyDescent="0.3">
      <c r="P807679" s="83"/>
    </row>
    <row r="807680" spans="16:16" x14ac:dyDescent="0.3">
      <c r="P807680" s="83"/>
    </row>
    <row r="807681" spans="16:16" x14ac:dyDescent="0.3">
      <c r="P807681" s="83"/>
    </row>
    <row r="807682" spans="16:16" x14ac:dyDescent="0.3">
      <c r="P807682" s="83"/>
    </row>
    <row r="807683" spans="16:16" x14ac:dyDescent="0.3">
      <c r="P807683" s="83"/>
    </row>
    <row r="807684" spans="16:16" x14ac:dyDescent="0.3">
      <c r="P807684" s="83"/>
    </row>
    <row r="807685" spans="16:16" x14ac:dyDescent="0.3">
      <c r="P807685" s="83"/>
    </row>
    <row r="807686" spans="16:16" x14ac:dyDescent="0.3">
      <c r="P807686" s="83"/>
    </row>
    <row r="807687" spans="16:16" x14ac:dyDescent="0.3">
      <c r="P807687" s="83"/>
    </row>
    <row r="807688" spans="16:16" x14ac:dyDescent="0.3">
      <c r="P807688" s="83"/>
    </row>
    <row r="807689" spans="16:16" x14ac:dyDescent="0.3">
      <c r="P807689" s="83"/>
    </row>
    <row r="807690" spans="16:16" x14ac:dyDescent="0.3">
      <c r="P807690" s="83"/>
    </row>
    <row r="807691" spans="16:16" x14ac:dyDescent="0.3">
      <c r="P807691" s="83"/>
    </row>
    <row r="807692" spans="16:16" x14ac:dyDescent="0.3">
      <c r="P807692" s="83"/>
    </row>
    <row r="807693" spans="16:16" x14ac:dyDescent="0.3">
      <c r="P807693" s="83"/>
    </row>
    <row r="807694" spans="16:16" x14ac:dyDescent="0.3">
      <c r="P807694" s="83"/>
    </row>
    <row r="807695" spans="16:16" x14ac:dyDescent="0.3">
      <c r="P807695" s="83"/>
    </row>
    <row r="807696" spans="16:16" x14ac:dyDescent="0.3">
      <c r="P807696" s="83"/>
    </row>
    <row r="807697" spans="16:16" x14ac:dyDescent="0.3">
      <c r="P807697" s="83"/>
    </row>
    <row r="807698" spans="16:16" x14ac:dyDescent="0.3">
      <c r="P807698" s="83"/>
    </row>
    <row r="807699" spans="16:16" x14ac:dyDescent="0.3">
      <c r="P807699" s="83"/>
    </row>
    <row r="807700" spans="16:16" x14ac:dyDescent="0.3">
      <c r="P807700" s="83"/>
    </row>
    <row r="807701" spans="16:16" x14ac:dyDescent="0.3">
      <c r="P807701" s="83"/>
    </row>
    <row r="807702" spans="16:16" x14ac:dyDescent="0.3">
      <c r="P807702" s="83"/>
    </row>
    <row r="807703" spans="16:16" x14ac:dyDescent="0.3">
      <c r="P807703" s="83"/>
    </row>
    <row r="807704" spans="16:16" x14ac:dyDescent="0.3">
      <c r="P807704" s="83"/>
    </row>
    <row r="807705" spans="16:16" x14ac:dyDescent="0.3">
      <c r="P807705" s="83"/>
    </row>
    <row r="807706" spans="16:16" x14ac:dyDescent="0.3">
      <c r="P807706" s="83"/>
    </row>
    <row r="807707" spans="16:16" x14ac:dyDescent="0.3">
      <c r="P807707" s="83"/>
    </row>
    <row r="807708" spans="16:16" x14ac:dyDescent="0.3">
      <c r="P807708" s="83"/>
    </row>
    <row r="807709" spans="16:16" x14ac:dyDescent="0.3">
      <c r="P807709" s="83"/>
    </row>
    <row r="807710" spans="16:16" x14ac:dyDescent="0.3">
      <c r="P807710" s="83"/>
    </row>
    <row r="807711" spans="16:16" x14ac:dyDescent="0.3">
      <c r="P807711" s="83"/>
    </row>
    <row r="807712" spans="16:16" x14ac:dyDescent="0.3">
      <c r="P807712" s="83"/>
    </row>
    <row r="807713" spans="16:16" x14ac:dyDescent="0.3">
      <c r="P807713" s="83"/>
    </row>
    <row r="807714" spans="16:16" x14ac:dyDescent="0.3">
      <c r="P807714" s="83"/>
    </row>
    <row r="807715" spans="16:16" x14ac:dyDescent="0.3">
      <c r="P807715" s="83"/>
    </row>
    <row r="807716" spans="16:16" x14ac:dyDescent="0.3">
      <c r="P807716" s="83"/>
    </row>
    <row r="807717" spans="16:16" x14ac:dyDescent="0.3">
      <c r="P807717" s="83"/>
    </row>
    <row r="807718" spans="16:16" x14ac:dyDescent="0.3">
      <c r="P807718" s="83"/>
    </row>
    <row r="807719" spans="16:16" x14ac:dyDescent="0.3">
      <c r="P807719" s="83"/>
    </row>
    <row r="807720" spans="16:16" x14ac:dyDescent="0.3">
      <c r="P807720" s="83"/>
    </row>
    <row r="807721" spans="16:16" x14ac:dyDescent="0.3">
      <c r="P807721" s="83"/>
    </row>
    <row r="807722" spans="16:16" x14ac:dyDescent="0.3">
      <c r="P807722" s="83"/>
    </row>
    <row r="807723" spans="16:16" x14ac:dyDescent="0.3">
      <c r="P807723" s="83"/>
    </row>
    <row r="807724" spans="16:16" x14ac:dyDescent="0.3">
      <c r="P807724" s="83"/>
    </row>
    <row r="807725" spans="16:16" x14ac:dyDescent="0.3">
      <c r="P807725" s="83"/>
    </row>
    <row r="807726" spans="16:16" x14ac:dyDescent="0.3">
      <c r="P807726" s="83"/>
    </row>
    <row r="807727" spans="16:16" x14ac:dyDescent="0.3">
      <c r="P807727" s="83"/>
    </row>
    <row r="807728" spans="16:16" x14ac:dyDescent="0.3">
      <c r="P807728" s="83"/>
    </row>
    <row r="807729" spans="16:16" x14ac:dyDescent="0.3">
      <c r="P807729" s="83"/>
    </row>
    <row r="807730" spans="16:16" x14ac:dyDescent="0.3">
      <c r="P807730" s="83"/>
    </row>
    <row r="807731" spans="16:16" x14ac:dyDescent="0.3">
      <c r="P807731" s="83"/>
    </row>
    <row r="807732" spans="16:16" x14ac:dyDescent="0.3">
      <c r="P807732" s="83"/>
    </row>
    <row r="807733" spans="16:16" x14ac:dyDescent="0.3">
      <c r="P807733" s="83"/>
    </row>
    <row r="807734" spans="16:16" x14ac:dyDescent="0.3">
      <c r="P807734" s="83"/>
    </row>
    <row r="807735" spans="16:16" x14ac:dyDescent="0.3">
      <c r="P807735" s="83"/>
    </row>
    <row r="807736" spans="16:16" x14ac:dyDescent="0.3">
      <c r="P807736" s="83"/>
    </row>
    <row r="807737" spans="16:16" x14ac:dyDescent="0.3">
      <c r="P807737" s="83"/>
    </row>
    <row r="807738" spans="16:16" x14ac:dyDescent="0.3">
      <c r="P807738" s="83"/>
    </row>
    <row r="807739" spans="16:16" x14ac:dyDescent="0.3">
      <c r="P807739" s="83"/>
    </row>
    <row r="807740" spans="16:16" x14ac:dyDescent="0.3">
      <c r="P807740" s="83"/>
    </row>
    <row r="807741" spans="16:16" x14ac:dyDescent="0.3">
      <c r="P807741" s="83"/>
    </row>
    <row r="807742" spans="16:16" x14ac:dyDescent="0.3">
      <c r="P807742" s="83"/>
    </row>
    <row r="807743" spans="16:16" x14ac:dyDescent="0.3">
      <c r="P807743" s="83"/>
    </row>
    <row r="807744" spans="16:16" x14ac:dyDescent="0.3">
      <c r="P807744" s="83"/>
    </row>
    <row r="807745" spans="16:16" x14ac:dyDescent="0.3">
      <c r="P807745" s="83"/>
    </row>
    <row r="807746" spans="16:16" x14ac:dyDescent="0.3">
      <c r="P807746" s="83"/>
    </row>
    <row r="807747" spans="16:16" x14ac:dyDescent="0.3">
      <c r="P807747" s="83"/>
    </row>
    <row r="807748" spans="16:16" x14ac:dyDescent="0.3">
      <c r="P807748" s="83"/>
    </row>
    <row r="807749" spans="16:16" x14ac:dyDescent="0.3">
      <c r="P807749" s="83"/>
    </row>
    <row r="807750" spans="16:16" x14ac:dyDescent="0.3">
      <c r="P807750" s="83"/>
    </row>
    <row r="807751" spans="16:16" x14ac:dyDescent="0.3">
      <c r="P807751" s="83"/>
    </row>
    <row r="807752" spans="16:16" x14ac:dyDescent="0.3">
      <c r="P807752" s="83"/>
    </row>
    <row r="807753" spans="16:16" x14ac:dyDescent="0.3">
      <c r="P807753" s="83"/>
    </row>
    <row r="807754" spans="16:16" x14ac:dyDescent="0.3">
      <c r="P807754" s="83"/>
    </row>
    <row r="807755" spans="16:16" x14ac:dyDescent="0.3">
      <c r="P807755" s="83"/>
    </row>
    <row r="807756" spans="16:16" x14ac:dyDescent="0.3">
      <c r="P807756" s="83"/>
    </row>
    <row r="807757" spans="16:16" x14ac:dyDescent="0.3">
      <c r="P807757" s="83"/>
    </row>
    <row r="807758" spans="16:16" x14ac:dyDescent="0.3">
      <c r="P807758" s="83"/>
    </row>
    <row r="807759" spans="16:16" x14ac:dyDescent="0.3">
      <c r="P807759" s="83"/>
    </row>
    <row r="807760" spans="16:16" x14ac:dyDescent="0.3">
      <c r="P807760" s="83"/>
    </row>
    <row r="807761" spans="16:16" x14ac:dyDescent="0.3">
      <c r="P807761" s="83"/>
    </row>
    <row r="807762" spans="16:16" x14ac:dyDescent="0.3">
      <c r="P807762" s="83"/>
    </row>
    <row r="807763" spans="16:16" x14ac:dyDescent="0.3">
      <c r="P807763" s="83"/>
    </row>
    <row r="807764" spans="16:16" x14ac:dyDescent="0.3">
      <c r="P807764" s="83"/>
    </row>
    <row r="807765" spans="16:16" x14ac:dyDescent="0.3">
      <c r="P807765" s="83"/>
    </row>
    <row r="807766" spans="16:16" x14ac:dyDescent="0.3">
      <c r="P807766" s="83"/>
    </row>
    <row r="807767" spans="16:16" x14ac:dyDescent="0.3">
      <c r="P807767" s="83"/>
    </row>
    <row r="807768" spans="16:16" x14ac:dyDescent="0.3">
      <c r="P807768" s="83"/>
    </row>
    <row r="807769" spans="16:16" x14ac:dyDescent="0.3">
      <c r="P807769" s="83"/>
    </row>
    <row r="807770" spans="16:16" x14ac:dyDescent="0.3">
      <c r="P807770" s="83"/>
    </row>
    <row r="807771" spans="16:16" x14ac:dyDescent="0.3">
      <c r="P807771" s="83"/>
    </row>
    <row r="807772" spans="16:16" x14ac:dyDescent="0.3">
      <c r="P807772" s="83"/>
    </row>
    <row r="807773" spans="16:16" x14ac:dyDescent="0.3">
      <c r="P807773" s="83"/>
    </row>
    <row r="807774" spans="16:16" x14ac:dyDescent="0.3">
      <c r="P807774" s="83"/>
    </row>
    <row r="807775" spans="16:16" x14ac:dyDescent="0.3">
      <c r="P807775" s="83"/>
    </row>
    <row r="807776" spans="16:16" x14ac:dyDescent="0.3">
      <c r="P807776" s="83"/>
    </row>
    <row r="807777" spans="16:16" x14ac:dyDescent="0.3">
      <c r="P807777" s="83"/>
    </row>
    <row r="807778" spans="16:16" x14ac:dyDescent="0.3">
      <c r="P807778" s="83"/>
    </row>
    <row r="807779" spans="16:16" x14ac:dyDescent="0.3">
      <c r="P807779" s="83"/>
    </row>
    <row r="807780" spans="16:16" x14ac:dyDescent="0.3">
      <c r="P807780" s="83"/>
    </row>
    <row r="807781" spans="16:16" x14ac:dyDescent="0.3">
      <c r="P807781" s="83"/>
    </row>
    <row r="807782" spans="16:16" x14ac:dyDescent="0.3">
      <c r="P807782" s="83"/>
    </row>
    <row r="807783" spans="16:16" x14ac:dyDescent="0.3">
      <c r="P807783" s="83"/>
    </row>
    <row r="807784" spans="16:16" x14ac:dyDescent="0.3">
      <c r="P807784" s="83"/>
    </row>
    <row r="807785" spans="16:16" x14ac:dyDescent="0.3">
      <c r="P807785" s="83"/>
    </row>
    <row r="807786" spans="16:16" x14ac:dyDescent="0.3">
      <c r="P807786" s="83"/>
    </row>
    <row r="807787" spans="16:16" x14ac:dyDescent="0.3">
      <c r="P807787" s="83"/>
    </row>
    <row r="807788" spans="16:16" x14ac:dyDescent="0.3">
      <c r="P807788" s="83"/>
    </row>
    <row r="807789" spans="16:16" x14ac:dyDescent="0.3">
      <c r="P807789" s="83"/>
    </row>
    <row r="807790" spans="16:16" x14ac:dyDescent="0.3">
      <c r="P807790" s="83"/>
    </row>
    <row r="807791" spans="16:16" x14ac:dyDescent="0.3">
      <c r="P807791" s="83"/>
    </row>
    <row r="807792" spans="16:16" x14ac:dyDescent="0.3">
      <c r="P807792" s="83"/>
    </row>
    <row r="807793" spans="16:16" x14ac:dyDescent="0.3">
      <c r="P807793" s="83"/>
    </row>
    <row r="807794" spans="16:16" x14ac:dyDescent="0.3">
      <c r="P807794" s="83"/>
    </row>
    <row r="807795" spans="16:16" x14ac:dyDescent="0.3">
      <c r="P807795" s="83"/>
    </row>
    <row r="807796" spans="16:16" x14ac:dyDescent="0.3">
      <c r="P807796" s="83"/>
    </row>
    <row r="807797" spans="16:16" x14ac:dyDescent="0.3">
      <c r="P807797" s="83"/>
    </row>
    <row r="807798" spans="16:16" x14ac:dyDescent="0.3">
      <c r="P807798" s="83"/>
    </row>
    <row r="807799" spans="16:16" x14ac:dyDescent="0.3">
      <c r="P807799" s="83"/>
    </row>
    <row r="807800" spans="16:16" x14ac:dyDescent="0.3">
      <c r="P807800" s="83"/>
    </row>
    <row r="807801" spans="16:16" x14ac:dyDescent="0.3">
      <c r="P807801" s="83"/>
    </row>
    <row r="807802" spans="16:16" x14ac:dyDescent="0.3">
      <c r="P807802" s="83"/>
    </row>
    <row r="807803" spans="16:16" x14ac:dyDescent="0.3">
      <c r="P807803" s="83"/>
    </row>
    <row r="807804" spans="16:16" x14ac:dyDescent="0.3">
      <c r="P807804" s="83"/>
    </row>
    <row r="807805" spans="16:16" x14ac:dyDescent="0.3">
      <c r="P807805" s="83"/>
    </row>
    <row r="807806" spans="16:16" x14ac:dyDescent="0.3">
      <c r="P807806" s="83"/>
    </row>
    <row r="807807" spans="16:16" x14ac:dyDescent="0.3">
      <c r="P807807" s="83"/>
    </row>
    <row r="807808" spans="16:16" x14ac:dyDescent="0.3">
      <c r="P807808" s="83"/>
    </row>
    <row r="807809" spans="16:16" x14ac:dyDescent="0.3">
      <c r="P807809" s="83"/>
    </row>
    <row r="807810" spans="16:16" x14ac:dyDescent="0.3">
      <c r="P807810" s="83"/>
    </row>
    <row r="807811" spans="16:16" x14ac:dyDescent="0.3">
      <c r="P807811" s="83"/>
    </row>
    <row r="807812" spans="16:16" x14ac:dyDescent="0.3">
      <c r="P807812" s="83"/>
    </row>
    <row r="807813" spans="16:16" x14ac:dyDescent="0.3">
      <c r="P807813" s="83"/>
    </row>
    <row r="807814" spans="16:16" x14ac:dyDescent="0.3">
      <c r="P807814" s="83"/>
    </row>
    <row r="807815" spans="16:16" x14ac:dyDescent="0.3">
      <c r="P807815" s="83"/>
    </row>
    <row r="807816" spans="16:16" x14ac:dyDescent="0.3">
      <c r="P807816" s="83"/>
    </row>
    <row r="807817" spans="16:16" x14ac:dyDescent="0.3">
      <c r="P807817" s="83"/>
    </row>
    <row r="807818" spans="16:16" x14ac:dyDescent="0.3">
      <c r="P807818" s="83"/>
    </row>
    <row r="807819" spans="16:16" x14ac:dyDescent="0.3">
      <c r="P807819" s="83"/>
    </row>
    <row r="807820" spans="16:16" x14ac:dyDescent="0.3">
      <c r="P807820" s="83"/>
    </row>
    <row r="807821" spans="16:16" x14ac:dyDescent="0.3">
      <c r="P807821" s="83"/>
    </row>
    <row r="807822" spans="16:16" x14ac:dyDescent="0.3">
      <c r="P807822" s="83"/>
    </row>
    <row r="807823" spans="16:16" x14ac:dyDescent="0.3">
      <c r="P807823" s="83"/>
    </row>
    <row r="807824" spans="16:16" x14ac:dyDescent="0.3">
      <c r="P807824" s="83"/>
    </row>
    <row r="807825" spans="16:16" x14ac:dyDescent="0.3">
      <c r="P807825" s="83"/>
    </row>
    <row r="807826" spans="16:16" x14ac:dyDescent="0.3">
      <c r="P807826" s="83"/>
    </row>
    <row r="807827" spans="16:16" x14ac:dyDescent="0.3">
      <c r="P807827" s="83"/>
    </row>
    <row r="807828" spans="16:16" x14ac:dyDescent="0.3">
      <c r="P807828" s="83"/>
    </row>
    <row r="807829" spans="16:16" x14ac:dyDescent="0.3">
      <c r="P807829" s="83"/>
    </row>
    <row r="807830" spans="16:16" x14ac:dyDescent="0.3">
      <c r="P807830" s="83"/>
    </row>
    <row r="807831" spans="16:16" x14ac:dyDescent="0.3">
      <c r="P807831" s="83"/>
    </row>
    <row r="807832" spans="16:16" x14ac:dyDescent="0.3">
      <c r="P807832" s="83"/>
    </row>
    <row r="807833" spans="16:16" x14ac:dyDescent="0.3">
      <c r="P807833" s="83"/>
    </row>
    <row r="807834" spans="16:16" x14ac:dyDescent="0.3">
      <c r="P807834" s="83"/>
    </row>
    <row r="807835" spans="16:16" x14ac:dyDescent="0.3">
      <c r="P807835" s="83"/>
    </row>
    <row r="807836" spans="16:16" x14ac:dyDescent="0.3">
      <c r="P807836" s="83"/>
    </row>
    <row r="807837" spans="16:16" x14ac:dyDescent="0.3">
      <c r="P807837" s="83"/>
    </row>
    <row r="807838" spans="16:16" x14ac:dyDescent="0.3">
      <c r="P807838" s="83"/>
    </row>
    <row r="807839" spans="16:16" x14ac:dyDescent="0.3">
      <c r="P807839" s="83"/>
    </row>
    <row r="807840" spans="16:16" x14ac:dyDescent="0.3">
      <c r="P807840" s="83"/>
    </row>
    <row r="807841" spans="16:16" x14ac:dyDescent="0.3">
      <c r="P807841" s="83"/>
    </row>
    <row r="807842" spans="16:16" x14ac:dyDescent="0.3">
      <c r="P807842" s="83"/>
    </row>
    <row r="807843" spans="16:16" x14ac:dyDescent="0.3">
      <c r="P807843" s="83"/>
    </row>
    <row r="807844" spans="16:16" x14ac:dyDescent="0.3">
      <c r="P807844" s="83"/>
    </row>
    <row r="807845" spans="16:16" x14ac:dyDescent="0.3">
      <c r="P807845" s="83"/>
    </row>
    <row r="807846" spans="16:16" x14ac:dyDescent="0.3">
      <c r="P807846" s="83"/>
    </row>
    <row r="807847" spans="16:16" x14ac:dyDescent="0.3">
      <c r="P807847" s="83"/>
    </row>
    <row r="807848" spans="16:16" x14ac:dyDescent="0.3">
      <c r="P807848" s="83"/>
    </row>
    <row r="807849" spans="16:16" x14ac:dyDescent="0.3">
      <c r="P807849" s="83"/>
    </row>
    <row r="807850" spans="16:16" x14ac:dyDescent="0.3">
      <c r="P807850" s="83"/>
    </row>
    <row r="807851" spans="16:16" x14ac:dyDescent="0.3">
      <c r="P807851" s="83"/>
    </row>
    <row r="807852" spans="16:16" x14ac:dyDescent="0.3">
      <c r="P807852" s="83"/>
    </row>
    <row r="807853" spans="16:16" x14ac:dyDescent="0.3">
      <c r="P807853" s="83"/>
    </row>
    <row r="807854" spans="16:16" x14ac:dyDescent="0.3">
      <c r="P807854" s="83"/>
    </row>
    <row r="807855" spans="16:16" x14ac:dyDescent="0.3">
      <c r="P807855" s="83"/>
    </row>
    <row r="807856" spans="16:16" x14ac:dyDescent="0.3">
      <c r="P807856" s="83"/>
    </row>
    <row r="807857" spans="16:16" x14ac:dyDescent="0.3">
      <c r="P807857" s="83"/>
    </row>
    <row r="807858" spans="16:16" x14ac:dyDescent="0.3">
      <c r="P807858" s="83"/>
    </row>
    <row r="807859" spans="16:16" x14ac:dyDescent="0.3">
      <c r="P807859" s="83"/>
    </row>
    <row r="807860" spans="16:16" x14ac:dyDescent="0.3">
      <c r="P807860" s="83"/>
    </row>
    <row r="807861" spans="16:16" x14ac:dyDescent="0.3">
      <c r="P807861" s="83"/>
    </row>
    <row r="807862" spans="16:16" x14ac:dyDescent="0.3">
      <c r="P807862" s="83"/>
    </row>
    <row r="807863" spans="16:16" x14ac:dyDescent="0.3">
      <c r="P807863" s="83"/>
    </row>
    <row r="807864" spans="16:16" x14ac:dyDescent="0.3">
      <c r="P807864" s="83"/>
    </row>
    <row r="807865" spans="16:16" x14ac:dyDescent="0.3">
      <c r="P807865" s="83"/>
    </row>
    <row r="807866" spans="16:16" x14ac:dyDescent="0.3">
      <c r="P807866" s="83"/>
    </row>
    <row r="807867" spans="16:16" x14ac:dyDescent="0.3">
      <c r="P807867" s="83"/>
    </row>
    <row r="807868" spans="16:16" x14ac:dyDescent="0.3">
      <c r="P807868" s="83"/>
    </row>
    <row r="807869" spans="16:16" x14ac:dyDescent="0.3">
      <c r="P807869" s="83"/>
    </row>
    <row r="807870" spans="16:16" x14ac:dyDescent="0.3">
      <c r="P807870" s="83"/>
    </row>
    <row r="807871" spans="16:16" x14ac:dyDescent="0.3">
      <c r="P807871" s="83"/>
    </row>
    <row r="807872" spans="16:16" x14ac:dyDescent="0.3">
      <c r="P807872" s="83"/>
    </row>
    <row r="807873" spans="16:16" x14ac:dyDescent="0.3">
      <c r="P807873" s="83"/>
    </row>
    <row r="807874" spans="16:16" x14ac:dyDescent="0.3">
      <c r="P807874" s="83"/>
    </row>
    <row r="807875" spans="16:16" x14ac:dyDescent="0.3">
      <c r="P807875" s="83"/>
    </row>
    <row r="807876" spans="16:16" x14ac:dyDescent="0.3">
      <c r="P807876" s="83"/>
    </row>
    <row r="807877" spans="16:16" x14ac:dyDescent="0.3">
      <c r="P807877" s="83"/>
    </row>
    <row r="807878" spans="16:16" x14ac:dyDescent="0.3">
      <c r="P807878" s="83"/>
    </row>
    <row r="807879" spans="16:16" x14ac:dyDescent="0.3">
      <c r="P807879" s="83"/>
    </row>
    <row r="807880" spans="16:16" x14ac:dyDescent="0.3">
      <c r="P807880" s="83"/>
    </row>
    <row r="807881" spans="16:16" x14ac:dyDescent="0.3">
      <c r="P807881" s="83"/>
    </row>
    <row r="807882" spans="16:16" x14ac:dyDescent="0.3">
      <c r="P807882" s="83"/>
    </row>
    <row r="807883" spans="16:16" x14ac:dyDescent="0.3">
      <c r="P807883" s="83"/>
    </row>
    <row r="807884" spans="16:16" x14ac:dyDescent="0.3">
      <c r="P807884" s="83"/>
    </row>
    <row r="807885" spans="16:16" x14ac:dyDescent="0.3">
      <c r="P807885" s="83"/>
    </row>
    <row r="807886" spans="16:16" x14ac:dyDescent="0.3">
      <c r="P807886" s="83"/>
    </row>
    <row r="807887" spans="16:16" x14ac:dyDescent="0.3">
      <c r="P807887" s="83"/>
    </row>
    <row r="807888" spans="16:16" x14ac:dyDescent="0.3">
      <c r="P807888" s="83"/>
    </row>
    <row r="807889" spans="16:16" x14ac:dyDescent="0.3">
      <c r="P807889" s="83"/>
    </row>
    <row r="807890" spans="16:16" x14ac:dyDescent="0.3">
      <c r="P807890" s="83"/>
    </row>
    <row r="807891" spans="16:16" x14ac:dyDescent="0.3">
      <c r="P807891" s="83"/>
    </row>
    <row r="807892" spans="16:16" x14ac:dyDescent="0.3">
      <c r="P807892" s="83"/>
    </row>
    <row r="807893" spans="16:16" x14ac:dyDescent="0.3">
      <c r="P807893" s="83"/>
    </row>
    <row r="807894" spans="16:16" x14ac:dyDescent="0.3">
      <c r="P807894" s="83"/>
    </row>
    <row r="807895" spans="16:16" x14ac:dyDescent="0.3">
      <c r="P807895" s="83"/>
    </row>
    <row r="807896" spans="16:16" x14ac:dyDescent="0.3">
      <c r="P807896" s="83"/>
    </row>
    <row r="807897" spans="16:16" x14ac:dyDescent="0.3">
      <c r="P807897" s="83"/>
    </row>
    <row r="807898" spans="16:16" x14ac:dyDescent="0.3">
      <c r="P807898" s="83"/>
    </row>
    <row r="807899" spans="16:16" x14ac:dyDescent="0.3">
      <c r="P807899" s="83"/>
    </row>
    <row r="807900" spans="16:16" x14ac:dyDescent="0.3">
      <c r="P807900" s="83"/>
    </row>
    <row r="807901" spans="16:16" x14ac:dyDescent="0.3">
      <c r="P807901" s="83"/>
    </row>
    <row r="807902" spans="16:16" x14ac:dyDescent="0.3">
      <c r="P807902" s="83"/>
    </row>
    <row r="807903" spans="16:16" x14ac:dyDescent="0.3">
      <c r="P807903" s="83"/>
    </row>
    <row r="807904" spans="16:16" x14ac:dyDescent="0.3">
      <c r="P807904" s="83"/>
    </row>
    <row r="807905" spans="16:16" x14ac:dyDescent="0.3">
      <c r="P807905" s="83"/>
    </row>
    <row r="807906" spans="16:16" x14ac:dyDescent="0.3">
      <c r="P807906" s="83"/>
    </row>
    <row r="807907" spans="16:16" x14ac:dyDescent="0.3">
      <c r="P807907" s="83"/>
    </row>
    <row r="807908" spans="16:16" x14ac:dyDescent="0.3">
      <c r="P807908" s="83"/>
    </row>
    <row r="807909" spans="16:16" x14ac:dyDescent="0.3">
      <c r="P807909" s="83"/>
    </row>
    <row r="807910" spans="16:16" x14ac:dyDescent="0.3">
      <c r="P807910" s="83"/>
    </row>
    <row r="807911" spans="16:16" x14ac:dyDescent="0.3">
      <c r="P807911" s="83"/>
    </row>
    <row r="807912" spans="16:16" x14ac:dyDescent="0.3">
      <c r="P807912" s="83"/>
    </row>
    <row r="807913" spans="16:16" x14ac:dyDescent="0.3">
      <c r="P807913" s="83"/>
    </row>
    <row r="807914" spans="16:16" x14ac:dyDescent="0.3">
      <c r="P807914" s="83"/>
    </row>
    <row r="807915" spans="16:16" x14ac:dyDescent="0.3">
      <c r="P807915" s="83"/>
    </row>
    <row r="807916" spans="16:16" x14ac:dyDescent="0.3">
      <c r="P807916" s="83"/>
    </row>
    <row r="807917" spans="16:16" x14ac:dyDescent="0.3">
      <c r="P807917" s="83"/>
    </row>
    <row r="807918" spans="16:16" x14ac:dyDescent="0.3">
      <c r="P807918" s="83"/>
    </row>
    <row r="807919" spans="16:16" x14ac:dyDescent="0.3">
      <c r="P807919" s="83"/>
    </row>
    <row r="807920" spans="16:16" x14ac:dyDescent="0.3">
      <c r="P807920" s="83"/>
    </row>
    <row r="807921" spans="16:16" x14ac:dyDescent="0.3">
      <c r="P807921" s="83"/>
    </row>
    <row r="807922" spans="16:16" x14ac:dyDescent="0.3">
      <c r="P807922" s="83"/>
    </row>
    <row r="807923" spans="16:16" x14ac:dyDescent="0.3">
      <c r="P807923" s="83"/>
    </row>
    <row r="807924" spans="16:16" x14ac:dyDescent="0.3">
      <c r="P807924" s="83"/>
    </row>
    <row r="807925" spans="16:16" x14ac:dyDescent="0.3">
      <c r="P807925" s="83"/>
    </row>
    <row r="807926" spans="16:16" x14ac:dyDescent="0.3">
      <c r="P807926" s="83"/>
    </row>
    <row r="807927" spans="16:16" x14ac:dyDescent="0.3">
      <c r="P807927" s="83"/>
    </row>
    <row r="807928" spans="16:16" x14ac:dyDescent="0.3">
      <c r="P807928" s="83"/>
    </row>
    <row r="807929" spans="16:16" x14ac:dyDescent="0.3">
      <c r="P807929" s="83"/>
    </row>
    <row r="807930" spans="16:16" x14ac:dyDescent="0.3">
      <c r="P807930" s="83"/>
    </row>
    <row r="807931" spans="16:16" x14ac:dyDescent="0.3">
      <c r="P807931" s="83"/>
    </row>
    <row r="807932" spans="16:16" x14ac:dyDescent="0.3">
      <c r="P807932" s="83"/>
    </row>
    <row r="807933" spans="16:16" x14ac:dyDescent="0.3">
      <c r="P807933" s="83"/>
    </row>
    <row r="807934" spans="16:16" x14ac:dyDescent="0.3">
      <c r="P807934" s="83"/>
    </row>
    <row r="807935" spans="16:16" x14ac:dyDescent="0.3">
      <c r="P807935" s="83"/>
    </row>
    <row r="807936" spans="16:16" x14ac:dyDescent="0.3">
      <c r="P807936" s="83"/>
    </row>
    <row r="807937" spans="16:16" x14ac:dyDescent="0.3">
      <c r="P807937" s="83"/>
    </row>
    <row r="807938" spans="16:16" x14ac:dyDescent="0.3">
      <c r="P807938" s="83"/>
    </row>
    <row r="807939" spans="16:16" x14ac:dyDescent="0.3">
      <c r="P807939" s="83"/>
    </row>
    <row r="807940" spans="16:16" x14ac:dyDescent="0.3">
      <c r="P807940" s="83"/>
    </row>
    <row r="807941" spans="16:16" x14ac:dyDescent="0.3">
      <c r="P807941" s="83"/>
    </row>
    <row r="807942" spans="16:16" x14ac:dyDescent="0.3">
      <c r="P807942" s="83"/>
    </row>
    <row r="807943" spans="16:16" x14ac:dyDescent="0.3">
      <c r="P807943" s="83"/>
    </row>
    <row r="807944" spans="16:16" x14ac:dyDescent="0.3">
      <c r="P807944" s="83"/>
    </row>
    <row r="807945" spans="16:16" x14ac:dyDescent="0.3">
      <c r="P807945" s="83"/>
    </row>
    <row r="807946" spans="16:16" x14ac:dyDescent="0.3">
      <c r="P807946" s="83"/>
    </row>
    <row r="807947" spans="16:16" x14ac:dyDescent="0.3">
      <c r="P807947" s="83"/>
    </row>
    <row r="807948" spans="16:16" x14ac:dyDescent="0.3">
      <c r="P807948" s="83"/>
    </row>
    <row r="807949" spans="16:16" x14ac:dyDescent="0.3">
      <c r="P807949" s="83"/>
    </row>
    <row r="807950" spans="16:16" x14ac:dyDescent="0.3">
      <c r="P807950" s="83"/>
    </row>
    <row r="807951" spans="16:16" x14ac:dyDescent="0.3">
      <c r="P807951" s="83"/>
    </row>
    <row r="807952" spans="16:16" x14ac:dyDescent="0.3">
      <c r="P807952" s="83"/>
    </row>
    <row r="807953" spans="16:16" x14ac:dyDescent="0.3">
      <c r="P807953" s="83"/>
    </row>
    <row r="807954" spans="16:16" x14ac:dyDescent="0.3">
      <c r="P807954" s="83"/>
    </row>
    <row r="807955" spans="16:16" x14ac:dyDescent="0.3">
      <c r="P807955" s="83"/>
    </row>
    <row r="807956" spans="16:16" x14ac:dyDescent="0.3">
      <c r="P807956" s="83"/>
    </row>
    <row r="807957" spans="16:16" x14ac:dyDescent="0.3">
      <c r="P807957" s="83"/>
    </row>
    <row r="807958" spans="16:16" x14ac:dyDescent="0.3">
      <c r="P807958" s="83"/>
    </row>
    <row r="807959" spans="16:16" x14ac:dyDescent="0.3">
      <c r="P807959" s="83"/>
    </row>
    <row r="807960" spans="16:16" x14ac:dyDescent="0.3">
      <c r="P807960" s="83"/>
    </row>
    <row r="807961" spans="16:16" x14ac:dyDescent="0.3">
      <c r="P807961" s="83"/>
    </row>
    <row r="807962" spans="16:16" x14ac:dyDescent="0.3">
      <c r="P807962" s="83"/>
    </row>
    <row r="807963" spans="16:16" x14ac:dyDescent="0.3">
      <c r="P807963" s="83"/>
    </row>
    <row r="807964" spans="16:16" x14ac:dyDescent="0.3">
      <c r="P807964" s="83"/>
    </row>
    <row r="807965" spans="16:16" x14ac:dyDescent="0.3">
      <c r="P807965" s="83"/>
    </row>
    <row r="807966" spans="16:16" x14ac:dyDescent="0.3">
      <c r="P807966" s="83"/>
    </row>
    <row r="807967" spans="16:16" x14ac:dyDescent="0.3">
      <c r="P807967" s="83"/>
    </row>
    <row r="807968" spans="16:16" x14ac:dyDescent="0.3">
      <c r="P807968" s="83"/>
    </row>
    <row r="807969" spans="16:16" x14ac:dyDescent="0.3">
      <c r="P807969" s="83"/>
    </row>
    <row r="807970" spans="16:16" x14ac:dyDescent="0.3">
      <c r="P807970" s="83"/>
    </row>
    <row r="807971" spans="16:16" x14ac:dyDescent="0.3">
      <c r="P807971" s="83"/>
    </row>
    <row r="807972" spans="16:16" x14ac:dyDescent="0.3">
      <c r="P807972" s="83"/>
    </row>
    <row r="807973" spans="16:16" x14ac:dyDescent="0.3">
      <c r="P807973" s="83"/>
    </row>
    <row r="807974" spans="16:16" x14ac:dyDescent="0.3">
      <c r="P807974" s="83"/>
    </row>
    <row r="807975" spans="16:16" x14ac:dyDescent="0.3">
      <c r="P807975" s="83"/>
    </row>
    <row r="807976" spans="16:16" x14ac:dyDescent="0.3">
      <c r="P807976" s="83"/>
    </row>
    <row r="807977" spans="16:16" x14ac:dyDescent="0.3">
      <c r="P807977" s="83"/>
    </row>
    <row r="807978" spans="16:16" x14ac:dyDescent="0.3">
      <c r="P807978" s="83"/>
    </row>
    <row r="807979" spans="16:16" x14ac:dyDescent="0.3">
      <c r="P807979" s="83"/>
    </row>
    <row r="807980" spans="16:16" x14ac:dyDescent="0.3">
      <c r="P807980" s="83"/>
    </row>
    <row r="807981" spans="16:16" x14ac:dyDescent="0.3">
      <c r="P807981" s="83"/>
    </row>
    <row r="807982" spans="16:16" x14ac:dyDescent="0.3">
      <c r="P807982" s="83"/>
    </row>
    <row r="807983" spans="16:16" x14ac:dyDescent="0.3">
      <c r="P807983" s="83"/>
    </row>
    <row r="807984" spans="16:16" x14ac:dyDescent="0.3">
      <c r="P807984" s="83"/>
    </row>
    <row r="807985" spans="16:16" x14ac:dyDescent="0.3">
      <c r="P807985" s="83"/>
    </row>
    <row r="807986" spans="16:16" x14ac:dyDescent="0.3">
      <c r="P807986" s="83"/>
    </row>
    <row r="807987" spans="16:16" x14ac:dyDescent="0.3">
      <c r="P807987" s="83"/>
    </row>
    <row r="807988" spans="16:16" x14ac:dyDescent="0.3">
      <c r="P807988" s="83"/>
    </row>
    <row r="807989" spans="16:16" x14ac:dyDescent="0.3">
      <c r="P807989" s="83"/>
    </row>
    <row r="807990" spans="16:16" x14ac:dyDescent="0.3">
      <c r="P807990" s="83"/>
    </row>
    <row r="807991" spans="16:16" x14ac:dyDescent="0.3">
      <c r="P807991" s="83"/>
    </row>
    <row r="807992" spans="16:16" x14ac:dyDescent="0.3">
      <c r="P807992" s="83"/>
    </row>
    <row r="807993" spans="16:16" x14ac:dyDescent="0.3">
      <c r="P807993" s="83"/>
    </row>
    <row r="807994" spans="16:16" x14ac:dyDescent="0.3">
      <c r="P807994" s="83"/>
    </row>
    <row r="807995" spans="16:16" x14ac:dyDescent="0.3">
      <c r="P807995" s="83"/>
    </row>
    <row r="807996" spans="16:16" x14ac:dyDescent="0.3">
      <c r="P807996" s="83"/>
    </row>
    <row r="807997" spans="16:16" x14ac:dyDescent="0.3">
      <c r="P807997" s="83"/>
    </row>
    <row r="807998" spans="16:16" x14ac:dyDescent="0.3">
      <c r="P807998" s="83"/>
    </row>
    <row r="807999" spans="16:16" x14ac:dyDescent="0.3">
      <c r="P807999" s="83"/>
    </row>
    <row r="808000" spans="16:16" x14ac:dyDescent="0.3">
      <c r="P808000" s="83"/>
    </row>
    <row r="808001" spans="16:16" x14ac:dyDescent="0.3">
      <c r="P808001" s="83"/>
    </row>
    <row r="808002" spans="16:16" x14ac:dyDescent="0.3">
      <c r="P808002" s="83"/>
    </row>
    <row r="808003" spans="16:16" x14ac:dyDescent="0.3">
      <c r="P808003" s="83"/>
    </row>
    <row r="808004" spans="16:16" x14ac:dyDescent="0.3">
      <c r="P808004" s="83"/>
    </row>
    <row r="808005" spans="16:16" x14ac:dyDescent="0.3">
      <c r="P808005" s="83"/>
    </row>
    <row r="808006" spans="16:16" x14ac:dyDescent="0.3">
      <c r="P808006" s="83"/>
    </row>
    <row r="808007" spans="16:16" x14ac:dyDescent="0.3">
      <c r="P808007" s="83"/>
    </row>
    <row r="808008" spans="16:16" x14ac:dyDescent="0.3">
      <c r="P808008" s="83"/>
    </row>
    <row r="808009" spans="16:16" x14ac:dyDescent="0.3">
      <c r="P808009" s="83"/>
    </row>
    <row r="808010" spans="16:16" x14ac:dyDescent="0.3">
      <c r="P808010" s="83"/>
    </row>
    <row r="808011" spans="16:16" x14ac:dyDescent="0.3">
      <c r="P808011" s="83"/>
    </row>
    <row r="808012" spans="16:16" x14ac:dyDescent="0.3">
      <c r="P808012" s="83"/>
    </row>
    <row r="808013" spans="16:16" x14ac:dyDescent="0.3">
      <c r="P808013" s="83"/>
    </row>
    <row r="808014" spans="16:16" x14ac:dyDescent="0.3">
      <c r="P808014" s="83"/>
    </row>
    <row r="808015" spans="16:16" x14ac:dyDescent="0.3">
      <c r="P808015" s="83"/>
    </row>
    <row r="808016" spans="16:16" x14ac:dyDescent="0.3">
      <c r="P808016" s="83"/>
    </row>
    <row r="808017" spans="16:16" x14ac:dyDescent="0.3">
      <c r="P808017" s="83"/>
    </row>
    <row r="808018" spans="16:16" x14ac:dyDescent="0.3">
      <c r="P808018" s="83"/>
    </row>
    <row r="808019" spans="16:16" x14ac:dyDescent="0.3">
      <c r="P808019" s="83"/>
    </row>
    <row r="808020" spans="16:16" x14ac:dyDescent="0.3">
      <c r="P808020" s="83"/>
    </row>
    <row r="808021" spans="16:16" x14ac:dyDescent="0.3">
      <c r="P808021" s="83"/>
    </row>
    <row r="808022" spans="16:16" x14ac:dyDescent="0.3">
      <c r="P808022" s="83"/>
    </row>
    <row r="808023" spans="16:16" x14ac:dyDescent="0.3">
      <c r="P808023" s="83"/>
    </row>
    <row r="808024" spans="16:16" x14ac:dyDescent="0.3">
      <c r="P808024" s="83"/>
    </row>
    <row r="808025" spans="16:16" x14ac:dyDescent="0.3">
      <c r="P808025" s="83"/>
    </row>
    <row r="808026" spans="16:16" x14ac:dyDescent="0.3">
      <c r="P808026" s="83"/>
    </row>
    <row r="808027" spans="16:16" x14ac:dyDescent="0.3">
      <c r="P808027" s="83"/>
    </row>
    <row r="808028" spans="16:16" x14ac:dyDescent="0.3">
      <c r="P808028" s="83"/>
    </row>
    <row r="808029" spans="16:16" x14ac:dyDescent="0.3">
      <c r="P808029" s="83"/>
    </row>
    <row r="808030" spans="16:16" x14ac:dyDescent="0.3">
      <c r="P808030" s="83"/>
    </row>
    <row r="808031" spans="16:16" x14ac:dyDescent="0.3">
      <c r="P808031" s="83"/>
    </row>
    <row r="808032" spans="16:16" x14ac:dyDescent="0.3">
      <c r="P808032" s="83"/>
    </row>
    <row r="808033" spans="16:16" x14ac:dyDescent="0.3">
      <c r="P808033" s="83"/>
    </row>
    <row r="808034" spans="16:16" x14ac:dyDescent="0.3">
      <c r="P808034" s="83"/>
    </row>
    <row r="808035" spans="16:16" x14ac:dyDescent="0.3">
      <c r="P808035" s="83"/>
    </row>
    <row r="808036" spans="16:16" x14ac:dyDescent="0.3">
      <c r="P808036" s="83"/>
    </row>
    <row r="808037" spans="16:16" x14ac:dyDescent="0.3">
      <c r="P808037" s="83"/>
    </row>
    <row r="808038" spans="16:16" x14ac:dyDescent="0.3">
      <c r="P808038" s="83"/>
    </row>
    <row r="808039" spans="16:16" x14ac:dyDescent="0.3">
      <c r="P808039" s="83"/>
    </row>
    <row r="808040" spans="16:16" x14ac:dyDescent="0.3">
      <c r="P808040" s="83"/>
    </row>
    <row r="808041" spans="16:16" x14ac:dyDescent="0.3">
      <c r="P808041" s="83"/>
    </row>
    <row r="808042" spans="16:16" x14ac:dyDescent="0.3">
      <c r="P808042" s="83"/>
    </row>
    <row r="808043" spans="16:16" x14ac:dyDescent="0.3">
      <c r="P808043" s="83"/>
    </row>
    <row r="808044" spans="16:16" x14ac:dyDescent="0.3">
      <c r="P808044" s="83"/>
    </row>
    <row r="808045" spans="16:16" x14ac:dyDescent="0.3">
      <c r="P808045" s="83"/>
    </row>
    <row r="808046" spans="16:16" x14ac:dyDescent="0.3">
      <c r="P808046" s="83"/>
    </row>
    <row r="808047" spans="16:16" x14ac:dyDescent="0.3">
      <c r="P808047" s="83"/>
    </row>
    <row r="808048" spans="16:16" x14ac:dyDescent="0.3">
      <c r="P808048" s="83"/>
    </row>
    <row r="808049" spans="16:16" x14ac:dyDescent="0.3">
      <c r="P808049" s="83"/>
    </row>
    <row r="808050" spans="16:16" x14ac:dyDescent="0.3">
      <c r="P808050" s="83"/>
    </row>
    <row r="808051" spans="16:16" x14ac:dyDescent="0.3">
      <c r="P808051" s="83"/>
    </row>
    <row r="808052" spans="16:16" x14ac:dyDescent="0.3">
      <c r="P808052" s="83"/>
    </row>
    <row r="808053" spans="16:16" x14ac:dyDescent="0.3">
      <c r="P808053" s="83"/>
    </row>
    <row r="808054" spans="16:16" x14ac:dyDescent="0.3">
      <c r="P808054" s="83"/>
    </row>
    <row r="808055" spans="16:16" x14ac:dyDescent="0.3">
      <c r="P808055" s="83"/>
    </row>
    <row r="808056" spans="16:16" x14ac:dyDescent="0.3">
      <c r="P808056" s="83"/>
    </row>
    <row r="808057" spans="16:16" x14ac:dyDescent="0.3">
      <c r="P808057" s="83"/>
    </row>
    <row r="808058" spans="16:16" x14ac:dyDescent="0.3">
      <c r="P808058" s="83"/>
    </row>
    <row r="808059" spans="16:16" x14ac:dyDescent="0.3">
      <c r="P808059" s="83"/>
    </row>
    <row r="808060" spans="16:16" x14ac:dyDescent="0.3">
      <c r="P808060" s="83"/>
    </row>
    <row r="808061" spans="16:16" x14ac:dyDescent="0.3">
      <c r="P808061" s="83"/>
    </row>
    <row r="808062" spans="16:16" x14ac:dyDescent="0.3">
      <c r="P808062" s="83"/>
    </row>
    <row r="808063" spans="16:16" x14ac:dyDescent="0.3">
      <c r="P808063" s="83"/>
    </row>
    <row r="808064" spans="16:16" x14ac:dyDescent="0.3">
      <c r="P808064" s="83"/>
    </row>
    <row r="808065" spans="16:16" x14ac:dyDescent="0.3">
      <c r="P808065" s="83"/>
    </row>
    <row r="808066" spans="16:16" x14ac:dyDescent="0.3">
      <c r="P808066" s="83"/>
    </row>
    <row r="808067" spans="16:16" x14ac:dyDescent="0.3">
      <c r="P808067" s="83"/>
    </row>
    <row r="808068" spans="16:16" x14ac:dyDescent="0.3">
      <c r="P808068" s="83"/>
    </row>
    <row r="808069" spans="16:16" x14ac:dyDescent="0.3">
      <c r="P808069" s="83"/>
    </row>
    <row r="808070" spans="16:16" x14ac:dyDescent="0.3">
      <c r="P808070" s="83"/>
    </row>
    <row r="808071" spans="16:16" x14ac:dyDescent="0.3">
      <c r="P808071" s="83"/>
    </row>
    <row r="808072" spans="16:16" x14ac:dyDescent="0.3">
      <c r="P808072" s="83"/>
    </row>
    <row r="808073" spans="16:16" x14ac:dyDescent="0.3">
      <c r="P808073" s="83"/>
    </row>
    <row r="808074" spans="16:16" x14ac:dyDescent="0.3">
      <c r="P808074" s="83"/>
    </row>
    <row r="808075" spans="16:16" x14ac:dyDescent="0.3">
      <c r="P808075" s="83"/>
    </row>
    <row r="808076" spans="16:16" x14ac:dyDescent="0.3">
      <c r="P808076" s="83"/>
    </row>
    <row r="808077" spans="16:16" x14ac:dyDescent="0.3">
      <c r="P808077" s="83"/>
    </row>
    <row r="808078" spans="16:16" x14ac:dyDescent="0.3">
      <c r="P808078" s="83"/>
    </row>
    <row r="808079" spans="16:16" x14ac:dyDescent="0.3">
      <c r="P808079" s="83"/>
    </row>
    <row r="808080" spans="16:16" x14ac:dyDescent="0.3">
      <c r="P808080" s="83"/>
    </row>
    <row r="808081" spans="16:16" x14ac:dyDescent="0.3">
      <c r="P808081" s="83"/>
    </row>
    <row r="808082" spans="16:16" x14ac:dyDescent="0.3">
      <c r="P808082" s="83"/>
    </row>
    <row r="808083" spans="16:16" x14ac:dyDescent="0.3">
      <c r="P808083" s="83"/>
    </row>
    <row r="808084" spans="16:16" x14ac:dyDescent="0.3">
      <c r="P808084" s="83"/>
    </row>
    <row r="808085" spans="16:16" x14ac:dyDescent="0.3">
      <c r="P808085" s="83"/>
    </row>
    <row r="808086" spans="16:16" x14ac:dyDescent="0.3">
      <c r="P808086" s="83"/>
    </row>
    <row r="808087" spans="16:16" x14ac:dyDescent="0.3">
      <c r="P808087" s="83"/>
    </row>
    <row r="808088" spans="16:16" x14ac:dyDescent="0.3">
      <c r="P808088" s="83"/>
    </row>
    <row r="808089" spans="16:16" x14ac:dyDescent="0.3">
      <c r="P808089" s="83"/>
    </row>
    <row r="808090" spans="16:16" x14ac:dyDescent="0.3">
      <c r="P808090" s="83"/>
    </row>
    <row r="808091" spans="16:16" x14ac:dyDescent="0.3">
      <c r="P808091" s="83"/>
    </row>
    <row r="808092" spans="16:16" x14ac:dyDescent="0.3">
      <c r="P808092" s="83"/>
    </row>
    <row r="808093" spans="16:16" x14ac:dyDescent="0.3">
      <c r="P808093" s="83"/>
    </row>
    <row r="808094" spans="16:16" x14ac:dyDescent="0.3">
      <c r="P808094" s="83"/>
    </row>
    <row r="808095" spans="16:16" x14ac:dyDescent="0.3">
      <c r="P808095" s="83"/>
    </row>
    <row r="808096" spans="16:16" x14ac:dyDescent="0.3">
      <c r="P808096" s="83"/>
    </row>
    <row r="808097" spans="16:16" x14ac:dyDescent="0.3">
      <c r="P808097" s="83"/>
    </row>
    <row r="808098" spans="16:16" x14ac:dyDescent="0.3">
      <c r="P808098" s="83"/>
    </row>
    <row r="808099" spans="16:16" x14ac:dyDescent="0.3">
      <c r="P808099" s="83"/>
    </row>
    <row r="808100" spans="16:16" x14ac:dyDescent="0.3">
      <c r="P808100" s="83"/>
    </row>
    <row r="808101" spans="16:16" x14ac:dyDescent="0.3">
      <c r="P808101" s="83"/>
    </row>
    <row r="808102" spans="16:16" x14ac:dyDescent="0.3">
      <c r="P808102" s="83"/>
    </row>
    <row r="808103" spans="16:16" x14ac:dyDescent="0.3">
      <c r="P808103" s="83"/>
    </row>
    <row r="808104" spans="16:16" x14ac:dyDescent="0.3">
      <c r="P808104" s="83"/>
    </row>
    <row r="808105" spans="16:16" x14ac:dyDescent="0.3">
      <c r="P808105" s="83"/>
    </row>
    <row r="808106" spans="16:16" x14ac:dyDescent="0.3">
      <c r="P808106" s="83"/>
    </row>
    <row r="808107" spans="16:16" x14ac:dyDescent="0.3">
      <c r="P808107" s="83"/>
    </row>
    <row r="808108" spans="16:16" x14ac:dyDescent="0.3">
      <c r="P808108" s="83"/>
    </row>
    <row r="808109" spans="16:16" x14ac:dyDescent="0.3">
      <c r="P808109" s="83"/>
    </row>
    <row r="808110" spans="16:16" x14ac:dyDescent="0.3">
      <c r="P808110" s="83"/>
    </row>
    <row r="808111" spans="16:16" x14ac:dyDescent="0.3">
      <c r="P808111" s="83"/>
    </row>
    <row r="808112" spans="16:16" x14ac:dyDescent="0.3">
      <c r="P808112" s="83"/>
    </row>
    <row r="808113" spans="16:16" x14ac:dyDescent="0.3">
      <c r="P808113" s="83"/>
    </row>
    <row r="808114" spans="16:16" x14ac:dyDescent="0.3">
      <c r="P808114" s="83"/>
    </row>
    <row r="808115" spans="16:16" x14ac:dyDescent="0.3">
      <c r="P808115" s="83"/>
    </row>
    <row r="808116" spans="16:16" x14ac:dyDescent="0.3">
      <c r="P808116" s="83"/>
    </row>
    <row r="808117" spans="16:16" x14ac:dyDescent="0.3">
      <c r="P808117" s="83"/>
    </row>
    <row r="808118" spans="16:16" x14ac:dyDescent="0.3">
      <c r="P808118" s="83"/>
    </row>
    <row r="808119" spans="16:16" x14ac:dyDescent="0.3">
      <c r="P808119" s="83"/>
    </row>
    <row r="808120" spans="16:16" x14ac:dyDescent="0.3">
      <c r="P808120" s="83"/>
    </row>
    <row r="808121" spans="16:16" x14ac:dyDescent="0.3">
      <c r="P808121" s="83"/>
    </row>
    <row r="808122" spans="16:16" x14ac:dyDescent="0.3">
      <c r="P808122" s="83"/>
    </row>
    <row r="808123" spans="16:16" x14ac:dyDescent="0.3">
      <c r="P808123" s="83"/>
    </row>
    <row r="808124" spans="16:16" x14ac:dyDescent="0.3">
      <c r="P808124" s="83"/>
    </row>
    <row r="808125" spans="16:16" x14ac:dyDescent="0.3">
      <c r="P808125" s="83"/>
    </row>
    <row r="808126" spans="16:16" x14ac:dyDescent="0.3">
      <c r="P808126" s="83"/>
    </row>
    <row r="808127" spans="16:16" x14ac:dyDescent="0.3">
      <c r="P808127" s="83"/>
    </row>
    <row r="808128" spans="16:16" x14ac:dyDescent="0.3">
      <c r="P808128" s="83"/>
    </row>
    <row r="808129" spans="16:16" x14ac:dyDescent="0.3">
      <c r="P808129" s="83"/>
    </row>
    <row r="808130" spans="16:16" x14ac:dyDescent="0.3">
      <c r="P808130" s="83"/>
    </row>
    <row r="808131" spans="16:16" x14ac:dyDescent="0.3">
      <c r="P808131" s="83"/>
    </row>
    <row r="808132" spans="16:16" x14ac:dyDescent="0.3">
      <c r="P808132" s="83"/>
    </row>
    <row r="808133" spans="16:16" x14ac:dyDescent="0.3">
      <c r="P808133" s="83"/>
    </row>
    <row r="808134" spans="16:16" x14ac:dyDescent="0.3">
      <c r="P808134" s="83"/>
    </row>
    <row r="808135" spans="16:16" x14ac:dyDescent="0.3">
      <c r="P808135" s="83"/>
    </row>
    <row r="808136" spans="16:16" x14ac:dyDescent="0.3">
      <c r="P808136" s="83"/>
    </row>
    <row r="808137" spans="16:16" x14ac:dyDescent="0.3">
      <c r="P808137" s="83"/>
    </row>
    <row r="808138" spans="16:16" x14ac:dyDescent="0.3">
      <c r="P808138" s="83"/>
    </row>
    <row r="808139" spans="16:16" x14ac:dyDescent="0.3">
      <c r="P808139" s="83"/>
    </row>
    <row r="808140" spans="16:16" x14ac:dyDescent="0.3">
      <c r="P808140" s="83"/>
    </row>
    <row r="808141" spans="16:16" x14ac:dyDescent="0.3">
      <c r="P808141" s="83"/>
    </row>
    <row r="808142" spans="16:16" x14ac:dyDescent="0.3">
      <c r="P808142" s="83"/>
    </row>
    <row r="808143" spans="16:16" x14ac:dyDescent="0.3">
      <c r="P808143" s="83"/>
    </row>
    <row r="808144" spans="16:16" x14ac:dyDescent="0.3">
      <c r="P808144" s="83"/>
    </row>
    <row r="808145" spans="16:16" x14ac:dyDescent="0.3">
      <c r="P808145" s="83"/>
    </row>
    <row r="808146" spans="16:16" x14ac:dyDescent="0.3">
      <c r="P808146" s="83"/>
    </row>
    <row r="808147" spans="16:16" x14ac:dyDescent="0.3">
      <c r="P808147" s="83"/>
    </row>
    <row r="808148" spans="16:16" x14ac:dyDescent="0.3">
      <c r="P808148" s="83"/>
    </row>
    <row r="808149" spans="16:16" x14ac:dyDescent="0.3">
      <c r="P808149" s="83"/>
    </row>
    <row r="808150" spans="16:16" x14ac:dyDescent="0.3">
      <c r="P808150" s="83"/>
    </row>
    <row r="808151" spans="16:16" x14ac:dyDescent="0.3">
      <c r="P808151" s="83"/>
    </row>
    <row r="808152" spans="16:16" x14ac:dyDescent="0.3">
      <c r="P808152" s="83"/>
    </row>
    <row r="808153" spans="16:16" x14ac:dyDescent="0.3">
      <c r="P808153" s="83"/>
    </row>
    <row r="808154" spans="16:16" x14ac:dyDescent="0.3">
      <c r="P808154" s="83"/>
    </row>
    <row r="808155" spans="16:16" x14ac:dyDescent="0.3">
      <c r="P808155" s="83"/>
    </row>
    <row r="808156" spans="16:16" x14ac:dyDescent="0.3">
      <c r="P808156" s="83"/>
    </row>
    <row r="808157" spans="16:16" x14ac:dyDescent="0.3">
      <c r="P808157" s="83"/>
    </row>
    <row r="808158" spans="16:16" x14ac:dyDescent="0.3">
      <c r="P808158" s="83"/>
    </row>
    <row r="808159" spans="16:16" x14ac:dyDescent="0.3">
      <c r="P808159" s="83"/>
    </row>
    <row r="808160" spans="16:16" x14ac:dyDescent="0.3">
      <c r="P808160" s="83"/>
    </row>
    <row r="808161" spans="16:16" x14ac:dyDescent="0.3">
      <c r="P808161" s="83"/>
    </row>
    <row r="808162" spans="16:16" x14ac:dyDescent="0.3">
      <c r="P808162" s="83"/>
    </row>
    <row r="808163" spans="16:16" x14ac:dyDescent="0.3">
      <c r="P808163" s="83"/>
    </row>
    <row r="808164" spans="16:16" x14ac:dyDescent="0.3">
      <c r="P808164" s="83"/>
    </row>
    <row r="808165" spans="16:16" x14ac:dyDescent="0.3">
      <c r="P808165" s="83"/>
    </row>
    <row r="808166" spans="16:16" x14ac:dyDescent="0.3">
      <c r="P808166" s="83"/>
    </row>
    <row r="808167" spans="16:16" x14ac:dyDescent="0.3">
      <c r="P808167" s="83"/>
    </row>
    <row r="808168" spans="16:16" x14ac:dyDescent="0.3">
      <c r="P808168" s="83"/>
    </row>
    <row r="808169" spans="16:16" x14ac:dyDescent="0.3">
      <c r="P808169" s="83"/>
    </row>
    <row r="808170" spans="16:16" x14ac:dyDescent="0.3">
      <c r="P808170" s="83"/>
    </row>
    <row r="808171" spans="16:16" x14ac:dyDescent="0.3">
      <c r="P808171" s="83"/>
    </row>
    <row r="808172" spans="16:16" x14ac:dyDescent="0.3">
      <c r="P808172" s="83"/>
    </row>
    <row r="808173" spans="16:16" x14ac:dyDescent="0.3">
      <c r="P808173" s="83"/>
    </row>
    <row r="808174" spans="16:16" x14ac:dyDescent="0.3">
      <c r="P808174" s="83"/>
    </row>
    <row r="808175" spans="16:16" x14ac:dyDescent="0.3">
      <c r="P808175" s="83"/>
    </row>
    <row r="808176" spans="16:16" x14ac:dyDescent="0.3">
      <c r="P808176" s="83"/>
    </row>
    <row r="808177" spans="16:16" x14ac:dyDescent="0.3">
      <c r="P808177" s="83"/>
    </row>
    <row r="808178" spans="16:16" x14ac:dyDescent="0.3">
      <c r="P808178" s="83"/>
    </row>
    <row r="808179" spans="16:16" x14ac:dyDescent="0.3">
      <c r="P808179" s="83"/>
    </row>
    <row r="808180" spans="16:16" x14ac:dyDescent="0.3">
      <c r="P808180" s="83"/>
    </row>
    <row r="808181" spans="16:16" x14ac:dyDescent="0.3">
      <c r="P808181" s="83"/>
    </row>
    <row r="808182" spans="16:16" x14ac:dyDescent="0.3">
      <c r="P808182" s="83"/>
    </row>
    <row r="808183" spans="16:16" x14ac:dyDescent="0.3">
      <c r="P808183" s="83"/>
    </row>
    <row r="808184" spans="16:16" x14ac:dyDescent="0.3">
      <c r="P808184" s="83"/>
    </row>
    <row r="808185" spans="16:16" x14ac:dyDescent="0.3">
      <c r="P808185" s="83"/>
    </row>
    <row r="808186" spans="16:16" x14ac:dyDescent="0.3">
      <c r="P808186" s="83"/>
    </row>
    <row r="808187" spans="16:16" x14ac:dyDescent="0.3">
      <c r="P808187" s="83"/>
    </row>
    <row r="808188" spans="16:16" x14ac:dyDescent="0.3">
      <c r="P808188" s="83"/>
    </row>
    <row r="808189" spans="16:16" x14ac:dyDescent="0.3">
      <c r="P808189" s="83"/>
    </row>
    <row r="808190" spans="16:16" x14ac:dyDescent="0.3">
      <c r="P808190" s="83"/>
    </row>
    <row r="808191" spans="16:16" x14ac:dyDescent="0.3">
      <c r="P808191" s="83"/>
    </row>
    <row r="808192" spans="16:16" x14ac:dyDescent="0.3">
      <c r="P808192" s="83"/>
    </row>
    <row r="808193" spans="16:16" x14ac:dyDescent="0.3">
      <c r="P808193" s="83"/>
    </row>
    <row r="808194" spans="16:16" x14ac:dyDescent="0.3">
      <c r="P808194" s="83"/>
    </row>
    <row r="808195" spans="16:16" x14ac:dyDescent="0.3">
      <c r="P808195" s="83"/>
    </row>
    <row r="808196" spans="16:16" x14ac:dyDescent="0.3">
      <c r="P808196" s="83"/>
    </row>
    <row r="808197" spans="16:16" x14ac:dyDescent="0.3">
      <c r="P808197" s="83"/>
    </row>
    <row r="808198" spans="16:16" x14ac:dyDescent="0.3">
      <c r="P808198" s="83"/>
    </row>
    <row r="808199" spans="16:16" x14ac:dyDescent="0.3">
      <c r="P808199" s="83"/>
    </row>
    <row r="808200" spans="16:16" x14ac:dyDescent="0.3">
      <c r="P808200" s="83"/>
    </row>
    <row r="808201" spans="16:16" x14ac:dyDescent="0.3">
      <c r="P808201" s="83"/>
    </row>
    <row r="808202" spans="16:16" x14ac:dyDescent="0.3">
      <c r="P808202" s="83"/>
    </row>
    <row r="808203" spans="16:16" x14ac:dyDescent="0.3">
      <c r="P808203" s="83"/>
    </row>
    <row r="808204" spans="16:16" x14ac:dyDescent="0.3">
      <c r="P808204" s="83"/>
    </row>
    <row r="808205" spans="16:16" x14ac:dyDescent="0.3">
      <c r="P808205" s="83"/>
    </row>
    <row r="808206" spans="16:16" x14ac:dyDescent="0.3">
      <c r="P808206" s="83"/>
    </row>
    <row r="808207" spans="16:16" x14ac:dyDescent="0.3">
      <c r="P808207" s="83"/>
    </row>
    <row r="808208" spans="16:16" x14ac:dyDescent="0.3">
      <c r="P808208" s="83"/>
    </row>
    <row r="808209" spans="16:16" x14ac:dyDescent="0.3">
      <c r="P808209" s="83"/>
    </row>
    <row r="808210" spans="16:16" x14ac:dyDescent="0.3">
      <c r="P808210" s="83"/>
    </row>
    <row r="808211" spans="16:16" x14ac:dyDescent="0.3">
      <c r="P808211" s="83"/>
    </row>
    <row r="808212" spans="16:16" x14ac:dyDescent="0.3">
      <c r="P808212" s="83"/>
    </row>
    <row r="808213" spans="16:16" x14ac:dyDescent="0.3">
      <c r="P808213" s="83"/>
    </row>
    <row r="808214" spans="16:16" x14ac:dyDescent="0.3">
      <c r="P808214" s="83"/>
    </row>
    <row r="808215" spans="16:16" x14ac:dyDescent="0.3">
      <c r="P808215" s="83"/>
    </row>
    <row r="808216" spans="16:16" x14ac:dyDescent="0.3">
      <c r="P808216" s="83"/>
    </row>
    <row r="808217" spans="16:16" x14ac:dyDescent="0.3">
      <c r="P808217" s="83"/>
    </row>
    <row r="808218" spans="16:16" x14ac:dyDescent="0.3">
      <c r="P808218" s="83"/>
    </row>
    <row r="808219" spans="16:16" x14ac:dyDescent="0.3">
      <c r="P808219" s="83"/>
    </row>
    <row r="808220" spans="16:16" x14ac:dyDescent="0.3">
      <c r="P808220" s="83"/>
    </row>
    <row r="808221" spans="16:16" x14ac:dyDescent="0.3">
      <c r="P808221" s="83"/>
    </row>
    <row r="808222" spans="16:16" x14ac:dyDescent="0.3">
      <c r="P808222" s="83"/>
    </row>
    <row r="808223" spans="16:16" x14ac:dyDescent="0.3">
      <c r="P808223" s="83"/>
    </row>
    <row r="808224" spans="16:16" x14ac:dyDescent="0.3">
      <c r="P808224" s="83"/>
    </row>
    <row r="808225" spans="16:16" x14ac:dyDescent="0.3">
      <c r="P808225" s="83"/>
    </row>
    <row r="808226" spans="16:16" x14ac:dyDescent="0.3">
      <c r="P808226" s="83"/>
    </row>
    <row r="808227" spans="16:16" x14ac:dyDescent="0.3">
      <c r="P808227" s="83"/>
    </row>
    <row r="808228" spans="16:16" x14ac:dyDescent="0.3">
      <c r="P808228" s="83"/>
    </row>
    <row r="808229" spans="16:16" x14ac:dyDescent="0.3">
      <c r="P808229" s="83"/>
    </row>
    <row r="808230" spans="16:16" x14ac:dyDescent="0.3">
      <c r="P808230" s="83"/>
    </row>
    <row r="808231" spans="16:16" x14ac:dyDescent="0.3">
      <c r="P808231" s="83"/>
    </row>
    <row r="808232" spans="16:16" x14ac:dyDescent="0.3">
      <c r="P808232" s="83"/>
    </row>
    <row r="808233" spans="16:16" x14ac:dyDescent="0.3">
      <c r="P808233" s="83"/>
    </row>
    <row r="808234" spans="16:16" x14ac:dyDescent="0.3">
      <c r="P808234" s="83"/>
    </row>
    <row r="808235" spans="16:16" x14ac:dyDescent="0.3">
      <c r="P808235" s="83"/>
    </row>
    <row r="808236" spans="16:16" x14ac:dyDescent="0.3">
      <c r="P808236" s="83"/>
    </row>
    <row r="808237" spans="16:16" x14ac:dyDescent="0.3">
      <c r="P808237" s="83"/>
    </row>
    <row r="808238" spans="16:16" x14ac:dyDescent="0.3">
      <c r="P808238" s="83"/>
    </row>
    <row r="808239" spans="16:16" x14ac:dyDescent="0.3">
      <c r="P808239" s="83"/>
    </row>
    <row r="808240" spans="16:16" x14ac:dyDescent="0.3">
      <c r="P808240" s="83"/>
    </row>
    <row r="808241" spans="16:16" x14ac:dyDescent="0.3">
      <c r="P808241" s="83"/>
    </row>
    <row r="808242" spans="16:16" x14ac:dyDescent="0.3">
      <c r="P808242" s="83"/>
    </row>
    <row r="808243" spans="16:16" x14ac:dyDescent="0.3">
      <c r="P808243" s="83"/>
    </row>
    <row r="808244" spans="16:16" x14ac:dyDescent="0.3">
      <c r="P808244" s="83"/>
    </row>
    <row r="808245" spans="16:16" x14ac:dyDescent="0.3">
      <c r="P808245" s="83"/>
    </row>
    <row r="808246" spans="16:16" x14ac:dyDescent="0.3">
      <c r="P808246" s="83"/>
    </row>
    <row r="808247" spans="16:16" x14ac:dyDescent="0.3">
      <c r="P808247" s="83"/>
    </row>
    <row r="808248" spans="16:16" x14ac:dyDescent="0.3">
      <c r="P808248" s="83"/>
    </row>
    <row r="808249" spans="16:16" x14ac:dyDescent="0.3">
      <c r="P808249" s="83"/>
    </row>
    <row r="808250" spans="16:16" x14ac:dyDescent="0.3">
      <c r="P808250" s="83"/>
    </row>
    <row r="808251" spans="16:16" x14ac:dyDescent="0.3">
      <c r="P808251" s="83"/>
    </row>
    <row r="808252" spans="16:16" x14ac:dyDescent="0.3">
      <c r="P808252" s="83"/>
    </row>
    <row r="808253" spans="16:16" x14ac:dyDescent="0.3">
      <c r="P808253" s="83"/>
    </row>
    <row r="808254" spans="16:16" x14ac:dyDescent="0.3">
      <c r="P808254" s="83"/>
    </row>
    <row r="808255" spans="16:16" x14ac:dyDescent="0.3">
      <c r="P808255" s="83"/>
    </row>
    <row r="808256" spans="16:16" x14ac:dyDescent="0.3">
      <c r="P808256" s="83"/>
    </row>
    <row r="808257" spans="16:16" x14ac:dyDescent="0.3">
      <c r="P808257" s="83"/>
    </row>
    <row r="808258" spans="16:16" x14ac:dyDescent="0.3">
      <c r="P808258" s="83"/>
    </row>
    <row r="808259" spans="16:16" x14ac:dyDescent="0.3">
      <c r="P808259" s="83"/>
    </row>
    <row r="808260" spans="16:16" x14ac:dyDescent="0.3">
      <c r="P808260" s="83"/>
    </row>
    <row r="808261" spans="16:16" x14ac:dyDescent="0.3">
      <c r="P808261" s="83"/>
    </row>
    <row r="808262" spans="16:16" x14ac:dyDescent="0.3">
      <c r="P808262" s="83"/>
    </row>
    <row r="808263" spans="16:16" x14ac:dyDescent="0.3">
      <c r="P808263" s="83"/>
    </row>
    <row r="808264" spans="16:16" x14ac:dyDescent="0.3">
      <c r="P808264" s="83"/>
    </row>
    <row r="808265" spans="16:16" x14ac:dyDescent="0.3">
      <c r="P808265" s="83"/>
    </row>
    <row r="808266" spans="16:16" x14ac:dyDescent="0.3">
      <c r="P808266" s="83"/>
    </row>
    <row r="808267" spans="16:16" x14ac:dyDescent="0.3">
      <c r="P808267" s="83"/>
    </row>
    <row r="808268" spans="16:16" x14ac:dyDescent="0.3">
      <c r="P808268" s="83"/>
    </row>
    <row r="808269" spans="16:16" x14ac:dyDescent="0.3">
      <c r="P808269" s="83"/>
    </row>
    <row r="808270" spans="16:16" x14ac:dyDescent="0.3">
      <c r="P808270" s="83"/>
    </row>
    <row r="808271" spans="16:16" x14ac:dyDescent="0.3">
      <c r="P808271" s="83"/>
    </row>
    <row r="808272" spans="16:16" x14ac:dyDescent="0.3">
      <c r="P808272" s="83"/>
    </row>
    <row r="808273" spans="16:16" x14ac:dyDescent="0.3">
      <c r="P808273" s="83"/>
    </row>
    <row r="808274" spans="16:16" x14ac:dyDescent="0.3">
      <c r="P808274" s="83"/>
    </row>
    <row r="808275" spans="16:16" x14ac:dyDescent="0.3">
      <c r="P808275" s="83"/>
    </row>
    <row r="808276" spans="16:16" x14ac:dyDescent="0.3">
      <c r="P808276" s="83"/>
    </row>
    <row r="808277" spans="16:16" x14ac:dyDescent="0.3">
      <c r="P808277" s="83"/>
    </row>
    <row r="808278" spans="16:16" x14ac:dyDescent="0.3">
      <c r="P808278" s="83"/>
    </row>
    <row r="808279" spans="16:16" x14ac:dyDescent="0.3">
      <c r="P808279" s="83"/>
    </row>
    <row r="808280" spans="16:16" x14ac:dyDescent="0.3">
      <c r="P808280" s="83"/>
    </row>
    <row r="808281" spans="16:16" x14ac:dyDescent="0.3">
      <c r="P808281" s="83"/>
    </row>
    <row r="808282" spans="16:16" x14ac:dyDescent="0.3">
      <c r="P808282" s="83"/>
    </row>
    <row r="808283" spans="16:16" x14ac:dyDescent="0.3">
      <c r="P808283" s="83"/>
    </row>
    <row r="808284" spans="16:16" x14ac:dyDescent="0.3">
      <c r="P808284" s="83"/>
    </row>
    <row r="808285" spans="16:16" x14ac:dyDescent="0.3">
      <c r="P808285" s="83"/>
    </row>
    <row r="808286" spans="16:16" x14ac:dyDescent="0.3">
      <c r="P808286" s="83"/>
    </row>
    <row r="808287" spans="16:16" x14ac:dyDescent="0.3">
      <c r="P808287" s="83"/>
    </row>
    <row r="808288" spans="16:16" x14ac:dyDescent="0.3">
      <c r="P808288" s="83"/>
    </row>
    <row r="808289" spans="16:16" x14ac:dyDescent="0.3">
      <c r="P808289" s="83"/>
    </row>
    <row r="808290" spans="16:16" x14ac:dyDescent="0.3">
      <c r="P808290" s="83"/>
    </row>
    <row r="808291" spans="16:16" x14ac:dyDescent="0.3">
      <c r="P808291" s="83"/>
    </row>
    <row r="808292" spans="16:16" x14ac:dyDescent="0.3">
      <c r="P808292" s="83"/>
    </row>
    <row r="808293" spans="16:16" x14ac:dyDescent="0.3">
      <c r="P808293" s="83"/>
    </row>
    <row r="808294" spans="16:16" x14ac:dyDescent="0.3">
      <c r="P808294" s="83"/>
    </row>
    <row r="808295" spans="16:16" x14ac:dyDescent="0.3">
      <c r="P808295" s="83"/>
    </row>
    <row r="808296" spans="16:16" x14ac:dyDescent="0.3">
      <c r="P808296" s="83"/>
    </row>
    <row r="808297" spans="16:16" x14ac:dyDescent="0.3">
      <c r="P808297" s="83"/>
    </row>
    <row r="808298" spans="16:16" x14ac:dyDescent="0.3">
      <c r="P808298" s="83"/>
    </row>
    <row r="808299" spans="16:16" x14ac:dyDescent="0.3">
      <c r="P808299" s="83"/>
    </row>
    <row r="808300" spans="16:16" x14ac:dyDescent="0.3">
      <c r="P808300" s="83"/>
    </row>
    <row r="808301" spans="16:16" x14ac:dyDescent="0.3">
      <c r="P808301" s="83"/>
    </row>
    <row r="808302" spans="16:16" x14ac:dyDescent="0.3">
      <c r="P808302" s="83"/>
    </row>
    <row r="808303" spans="16:16" x14ac:dyDescent="0.3">
      <c r="P808303" s="83"/>
    </row>
    <row r="808304" spans="16:16" x14ac:dyDescent="0.3">
      <c r="P808304" s="83"/>
    </row>
    <row r="808305" spans="16:16" x14ac:dyDescent="0.3">
      <c r="P808305" s="83"/>
    </row>
    <row r="808306" spans="16:16" x14ac:dyDescent="0.3">
      <c r="P808306" s="83"/>
    </row>
    <row r="808307" spans="16:16" x14ac:dyDescent="0.3">
      <c r="P808307" s="83"/>
    </row>
    <row r="808308" spans="16:16" x14ac:dyDescent="0.3">
      <c r="P808308" s="83"/>
    </row>
    <row r="808309" spans="16:16" x14ac:dyDescent="0.3">
      <c r="P808309" s="83"/>
    </row>
    <row r="808310" spans="16:16" x14ac:dyDescent="0.3">
      <c r="P808310" s="83"/>
    </row>
    <row r="808311" spans="16:16" x14ac:dyDescent="0.3">
      <c r="P808311" s="83"/>
    </row>
    <row r="808312" spans="16:16" x14ac:dyDescent="0.3">
      <c r="P808312" s="83"/>
    </row>
    <row r="808313" spans="16:16" x14ac:dyDescent="0.3">
      <c r="P808313" s="83"/>
    </row>
    <row r="808314" spans="16:16" x14ac:dyDescent="0.3">
      <c r="P808314" s="83"/>
    </row>
    <row r="808315" spans="16:16" x14ac:dyDescent="0.3">
      <c r="P808315" s="83"/>
    </row>
    <row r="808316" spans="16:16" x14ac:dyDescent="0.3">
      <c r="P808316" s="83"/>
    </row>
    <row r="808317" spans="16:16" x14ac:dyDescent="0.3">
      <c r="P808317" s="83"/>
    </row>
    <row r="808318" spans="16:16" x14ac:dyDescent="0.3">
      <c r="P808318" s="83"/>
    </row>
    <row r="808319" spans="16:16" x14ac:dyDescent="0.3">
      <c r="P808319" s="83"/>
    </row>
    <row r="808320" spans="16:16" x14ac:dyDescent="0.3">
      <c r="P808320" s="83"/>
    </row>
    <row r="808321" spans="16:16" x14ac:dyDescent="0.3">
      <c r="P808321" s="83"/>
    </row>
    <row r="808322" spans="16:16" x14ac:dyDescent="0.3">
      <c r="P808322" s="83"/>
    </row>
    <row r="808323" spans="16:16" x14ac:dyDescent="0.3">
      <c r="P808323" s="83"/>
    </row>
    <row r="808324" spans="16:16" x14ac:dyDescent="0.3">
      <c r="P808324" s="83"/>
    </row>
    <row r="808325" spans="16:16" x14ac:dyDescent="0.3">
      <c r="P808325" s="83"/>
    </row>
    <row r="808326" spans="16:16" x14ac:dyDescent="0.3">
      <c r="P808326" s="83"/>
    </row>
    <row r="808327" spans="16:16" x14ac:dyDescent="0.3">
      <c r="P808327" s="83"/>
    </row>
    <row r="808328" spans="16:16" x14ac:dyDescent="0.3">
      <c r="P808328" s="83"/>
    </row>
    <row r="808329" spans="16:16" x14ac:dyDescent="0.3">
      <c r="P808329" s="83"/>
    </row>
    <row r="808330" spans="16:16" x14ac:dyDescent="0.3">
      <c r="P808330" s="83"/>
    </row>
    <row r="808331" spans="16:16" x14ac:dyDescent="0.3">
      <c r="P808331" s="83"/>
    </row>
    <row r="808332" spans="16:16" x14ac:dyDescent="0.3">
      <c r="P808332" s="83"/>
    </row>
    <row r="808333" spans="16:16" x14ac:dyDescent="0.3">
      <c r="P808333" s="83"/>
    </row>
    <row r="808334" spans="16:16" x14ac:dyDescent="0.3">
      <c r="P808334" s="83"/>
    </row>
    <row r="808335" spans="16:16" x14ac:dyDescent="0.3">
      <c r="P808335" s="83"/>
    </row>
    <row r="808336" spans="16:16" x14ac:dyDescent="0.3">
      <c r="P808336" s="83"/>
    </row>
    <row r="808337" spans="16:16" x14ac:dyDescent="0.3">
      <c r="P808337" s="83"/>
    </row>
    <row r="808338" spans="16:16" x14ac:dyDescent="0.3">
      <c r="P808338" s="83"/>
    </row>
    <row r="808339" spans="16:16" x14ac:dyDescent="0.3">
      <c r="P808339" s="83"/>
    </row>
    <row r="808340" spans="16:16" x14ac:dyDescent="0.3">
      <c r="P808340" s="83"/>
    </row>
    <row r="808341" spans="16:16" x14ac:dyDescent="0.3">
      <c r="P808341" s="83"/>
    </row>
    <row r="808342" spans="16:16" x14ac:dyDescent="0.3">
      <c r="P808342" s="83"/>
    </row>
    <row r="808343" spans="16:16" x14ac:dyDescent="0.3">
      <c r="P808343" s="83"/>
    </row>
    <row r="808344" spans="16:16" x14ac:dyDescent="0.3">
      <c r="P808344" s="83"/>
    </row>
    <row r="808345" spans="16:16" x14ac:dyDescent="0.3">
      <c r="P808345" s="83"/>
    </row>
    <row r="808346" spans="16:16" x14ac:dyDescent="0.3">
      <c r="P808346" s="83"/>
    </row>
    <row r="808347" spans="16:16" x14ac:dyDescent="0.3">
      <c r="P808347" s="83"/>
    </row>
    <row r="808348" spans="16:16" x14ac:dyDescent="0.3">
      <c r="P808348" s="83"/>
    </row>
    <row r="808349" spans="16:16" x14ac:dyDescent="0.3">
      <c r="P808349" s="83"/>
    </row>
    <row r="808350" spans="16:16" x14ac:dyDescent="0.3">
      <c r="P808350" s="83"/>
    </row>
    <row r="808351" spans="16:16" x14ac:dyDescent="0.3">
      <c r="P808351" s="83"/>
    </row>
    <row r="808352" spans="16:16" x14ac:dyDescent="0.3">
      <c r="P808352" s="83"/>
    </row>
    <row r="808353" spans="16:16" x14ac:dyDescent="0.3">
      <c r="P808353" s="83"/>
    </row>
    <row r="808354" spans="16:16" x14ac:dyDescent="0.3">
      <c r="P808354" s="83"/>
    </row>
    <row r="808355" spans="16:16" x14ac:dyDescent="0.3">
      <c r="P808355" s="83"/>
    </row>
    <row r="808356" spans="16:16" x14ac:dyDescent="0.3">
      <c r="P808356" s="83"/>
    </row>
    <row r="808357" spans="16:16" x14ac:dyDescent="0.3">
      <c r="P808357" s="83"/>
    </row>
    <row r="808358" spans="16:16" x14ac:dyDescent="0.3">
      <c r="P808358" s="83"/>
    </row>
    <row r="808359" spans="16:16" x14ac:dyDescent="0.3">
      <c r="P808359" s="83"/>
    </row>
    <row r="808360" spans="16:16" x14ac:dyDescent="0.3">
      <c r="P808360" s="83"/>
    </row>
    <row r="808361" spans="16:16" x14ac:dyDescent="0.3">
      <c r="P808361" s="83"/>
    </row>
    <row r="808362" spans="16:16" x14ac:dyDescent="0.3">
      <c r="P808362" s="83"/>
    </row>
    <row r="808363" spans="16:16" x14ac:dyDescent="0.3">
      <c r="P808363" s="83"/>
    </row>
    <row r="808364" spans="16:16" x14ac:dyDescent="0.3">
      <c r="P808364" s="83"/>
    </row>
    <row r="808365" spans="16:16" x14ac:dyDescent="0.3">
      <c r="P808365" s="83"/>
    </row>
    <row r="808366" spans="16:16" x14ac:dyDescent="0.3">
      <c r="P808366" s="83"/>
    </row>
    <row r="808367" spans="16:16" x14ac:dyDescent="0.3">
      <c r="P808367" s="83"/>
    </row>
    <row r="808368" spans="16:16" x14ac:dyDescent="0.3">
      <c r="P808368" s="83"/>
    </row>
    <row r="808369" spans="16:16" x14ac:dyDescent="0.3">
      <c r="P808369" s="83"/>
    </row>
    <row r="808370" spans="16:16" x14ac:dyDescent="0.3">
      <c r="P808370" s="83"/>
    </row>
    <row r="808371" spans="16:16" x14ac:dyDescent="0.3">
      <c r="P808371" s="83"/>
    </row>
    <row r="808372" spans="16:16" x14ac:dyDescent="0.3">
      <c r="P808372" s="83"/>
    </row>
    <row r="808373" spans="16:16" x14ac:dyDescent="0.3">
      <c r="P808373" s="83"/>
    </row>
    <row r="808374" spans="16:16" x14ac:dyDescent="0.3">
      <c r="P808374" s="83"/>
    </row>
    <row r="808375" spans="16:16" x14ac:dyDescent="0.3">
      <c r="P808375" s="83"/>
    </row>
    <row r="808376" spans="16:16" x14ac:dyDescent="0.3">
      <c r="P808376" s="83"/>
    </row>
    <row r="808377" spans="16:16" x14ac:dyDescent="0.3">
      <c r="P808377" s="83"/>
    </row>
    <row r="808378" spans="16:16" x14ac:dyDescent="0.3">
      <c r="P808378" s="83"/>
    </row>
    <row r="808379" spans="16:16" x14ac:dyDescent="0.3">
      <c r="P808379" s="83"/>
    </row>
    <row r="808380" spans="16:16" x14ac:dyDescent="0.3">
      <c r="P808380" s="83"/>
    </row>
    <row r="808381" spans="16:16" x14ac:dyDescent="0.3">
      <c r="P808381" s="83"/>
    </row>
    <row r="808382" spans="16:16" x14ac:dyDescent="0.3">
      <c r="P808382" s="83"/>
    </row>
    <row r="808383" spans="16:16" x14ac:dyDescent="0.3">
      <c r="P808383" s="83"/>
    </row>
    <row r="808384" spans="16:16" x14ac:dyDescent="0.3">
      <c r="P808384" s="83"/>
    </row>
    <row r="808385" spans="16:16" x14ac:dyDescent="0.3">
      <c r="P808385" s="83"/>
    </row>
    <row r="808386" spans="16:16" x14ac:dyDescent="0.3">
      <c r="P808386" s="83"/>
    </row>
    <row r="808387" spans="16:16" x14ac:dyDescent="0.3">
      <c r="P808387" s="83"/>
    </row>
    <row r="808388" spans="16:16" x14ac:dyDescent="0.3">
      <c r="P808388" s="83"/>
    </row>
    <row r="808389" spans="16:16" x14ac:dyDescent="0.3">
      <c r="P808389" s="83"/>
    </row>
    <row r="808390" spans="16:16" x14ac:dyDescent="0.3">
      <c r="P808390" s="83"/>
    </row>
    <row r="808391" spans="16:16" x14ac:dyDescent="0.3">
      <c r="P808391" s="83"/>
    </row>
    <row r="808392" spans="16:16" x14ac:dyDescent="0.3">
      <c r="P808392" s="83"/>
    </row>
    <row r="808393" spans="16:16" x14ac:dyDescent="0.3">
      <c r="P808393" s="83"/>
    </row>
    <row r="808394" spans="16:16" x14ac:dyDescent="0.3">
      <c r="P808394" s="83"/>
    </row>
    <row r="808395" spans="16:16" x14ac:dyDescent="0.3">
      <c r="P808395" s="83"/>
    </row>
    <row r="808396" spans="16:16" x14ac:dyDescent="0.3">
      <c r="P808396" s="83"/>
    </row>
    <row r="808397" spans="16:16" x14ac:dyDescent="0.3">
      <c r="P808397" s="83"/>
    </row>
    <row r="808398" spans="16:16" x14ac:dyDescent="0.3">
      <c r="P808398" s="83"/>
    </row>
    <row r="808399" spans="16:16" x14ac:dyDescent="0.3">
      <c r="P808399" s="83"/>
    </row>
    <row r="808400" spans="16:16" x14ac:dyDescent="0.3">
      <c r="P808400" s="83"/>
    </row>
    <row r="808401" spans="16:16" x14ac:dyDescent="0.3">
      <c r="P808401" s="83"/>
    </row>
    <row r="808402" spans="16:16" x14ac:dyDescent="0.3">
      <c r="P808402" s="83"/>
    </row>
    <row r="808403" spans="16:16" x14ac:dyDescent="0.3">
      <c r="P808403" s="83"/>
    </row>
    <row r="808404" spans="16:16" x14ac:dyDescent="0.3">
      <c r="P808404" s="83"/>
    </row>
    <row r="808405" spans="16:16" x14ac:dyDescent="0.3">
      <c r="P808405" s="83"/>
    </row>
    <row r="808406" spans="16:16" x14ac:dyDescent="0.3">
      <c r="P808406" s="83"/>
    </row>
    <row r="808407" spans="16:16" x14ac:dyDescent="0.3">
      <c r="P808407" s="83"/>
    </row>
    <row r="808408" spans="16:16" x14ac:dyDescent="0.3">
      <c r="P808408" s="83"/>
    </row>
    <row r="808409" spans="16:16" x14ac:dyDescent="0.3">
      <c r="P808409" s="83"/>
    </row>
    <row r="808410" spans="16:16" x14ac:dyDescent="0.3">
      <c r="P808410" s="83"/>
    </row>
    <row r="808411" spans="16:16" x14ac:dyDescent="0.3">
      <c r="P808411" s="83"/>
    </row>
    <row r="808412" spans="16:16" x14ac:dyDescent="0.3">
      <c r="P808412" s="83"/>
    </row>
    <row r="808413" spans="16:16" x14ac:dyDescent="0.3">
      <c r="P808413" s="83"/>
    </row>
    <row r="808414" spans="16:16" x14ac:dyDescent="0.3">
      <c r="P808414" s="83"/>
    </row>
    <row r="808415" spans="16:16" x14ac:dyDescent="0.3">
      <c r="P808415" s="83"/>
    </row>
    <row r="808416" spans="16:16" x14ac:dyDescent="0.3">
      <c r="P808416" s="83"/>
    </row>
    <row r="808417" spans="16:16" x14ac:dyDescent="0.3">
      <c r="P808417" s="83"/>
    </row>
    <row r="808418" spans="16:16" x14ac:dyDescent="0.3">
      <c r="P808418" s="83"/>
    </row>
    <row r="808419" spans="16:16" x14ac:dyDescent="0.3">
      <c r="P808419" s="83"/>
    </row>
    <row r="808420" spans="16:16" x14ac:dyDescent="0.3">
      <c r="P808420" s="83"/>
    </row>
    <row r="808421" spans="16:16" x14ac:dyDescent="0.3">
      <c r="P808421" s="83"/>
    </row>
    <row r="808422" spans="16:16" x14ac:dyDescent="0.3">
      <c r="P808422" s="83"/>
    </row>
    <row r="808423" spans="16:16" x14ac:dyDescent="0.3">
      <c r="P808423" s="83"/>
    </row>
    <row r="808424" spans="16:16" x14ac:dyDescent="0.3">
      <c r="P808424" s="83"/>
    </row>
    <row r="808425" spans="16:16" x14ac:dyDescent="0.3">
      <c r="P808425" s="83"/>
    </row>
    <row r="808426" spans="16:16" x14ac:dyDescent="0.3">
      <c r="P808426" s="83"/>
    </row>
    <row r="808427" spans="16:16" x14ac:dyDescent="0.3">
      <c r="P808427" s="83"/>
    </row>
    <row r="808428" spans="16:16" x14ac:dyDescent="0.3">
      <c r="P808428" s="83"/>
    </row>
    <row r="808429" spans="16:16" x14ac:dyDescent="0.3">
      <c r="P808429" s="83"/>
    </row>
    <row r="808430" spans="16:16" x14ac:dyDescent="0.3">
      <c r="P808430" s="83"/>
    </row>
    <row r="808431" spans="16:16" x14ac:dyDescent="0.3">
      <c r="P808431" s="83"/>
    </row>
    <row r="808432" spans="16:16" x14ac:dyDescent="0.3">
      <c r="P808432" s="83"/>
    </row>
    <row r="808433" spans="16:16" x14ac:dyDescent="0.3">
      <c r="P808433" s="83"/>
    </row>
    <row r="808434" spans="16:16" x14ac:dyDescent="0.3">
      <c r="P808434" s="83"/>
    </row>
    <row r="808435" spans="16:16" x14ac:dyDescent="0.3">
      <c r="P808435" s="83"/>
    </row>
    <row r="808436" spans="16:16" x14ac:dyDescent="0.3">
      <c r="P808436" s="83"/>
    </row>
    <row r="808437" spans="16:16" x14ac:dyDescent="0.3">
      <c r="P808437" s="83"/>
    </row>
    <row r="808438" spans="16:16" x14ac:dyDescent="0.3">
      <c r="P808438" s="83"/>
    </row>
    <row r="808439" spans="16:16" x14ac:dyDescent="0.3">
      <c r="P808439" s="83"/>
    </row>
    <row r="808440" spans="16:16" x14ac:dyDescent="0.3">
      <c r="P808440" s="83"/>
    </row>
    <row r="808441" spans="16:16" x14ac:dyDescent="0.3">
      <c r="P808441" s="83"/>
    </row>
    <row r="808442" spans="16:16" x14ac:dyDescent="0.3">
      <c r="P808442" s="83"/>
    </row>
    <row r="808443" spans="16:16" x14ac:dyDescent="0.3">
      <c r="P808443" s="83"/>
    </row>
    <row r="808444" spans="16:16" x14ac:dyDescent="0.3">
      <c r="P808444" s="83"/>
    </row>
    <row r="808445" spans="16:16" x14ac:dyDescent="0.3">
      <c r="P808445" s="83"/>
    </row>
    <row r="808446" spans="16:16" x14ac:dyDescent="0.3">
      <c r="P808446" s="83"/>
    </row>
    <row r="808447" spans="16:16" x14ac:dyDescent="0.3">
      <c r="P808447" s="83"/>
    </row>
    <row r="808448" spans="16:16" x14ac:dyDescent="0.3">
      <c r="P808448" s="83"/>
    </row>
    <row r="808449" spans="16:16" x14ac:dyDescent="0.3">
      <c r="P808449" s="83"/>
    </row>
    <row r="808450" spans="16:16" x14ac:dyDescent="0.3">
      <c r="P808450" s="83"/>
    </row>
    <row r="808451" spans="16:16" x14ac:dyDescent="0.3">
      <c r="P808451" s="83"/>
    </row>
    <row r="808452" spans="16:16" x14ac:dyDescent="0.3">
      <c r="P808452" s="83"/>
    </row>
    <row r="808453" spans="16:16" x14ac:dyDescent="0.3">
      <c r="P808453" s="83"/>
    </row>
    <row r="808454" spans="16:16" x14ac:dyDescent="0.3">
      <c r="P808454" s="83"/>
    </row>
    <row r="808455" spans="16:16" x14ac:dyDescent="0.3">
      <c r="P808455" s="83"/>
    </row>
    <row r="808456" spans="16:16" x14ac:dyDescent="0.3">
      <c r="P808456" s="83"/>
    </row>
    <row r="808457" spans="16:16" x14ac:dyDescent="0.3">
      <c r="P808457" s="83"/>
    </row>
    <row r="808458" spans="16:16" x14ac:dyDescent="0.3">
      <c r="P808458" s="83"/>
    </row>
    <row r="808459" spans="16:16" x14ac:dyDescent="0.3">
      <c r="P808459" s="83"/>
    </row>
    <row r="808460" spans="16:16" x14ac:dyDescent="0.3">
      <c r="P808460" s="83"/>
    </row>
    <row r="808461" spans="16:16" x14ac:dyDescent="0.3">
      <c r="P808461" s="83"/>
    </row>
    <row r="808462" spans="16:16" x14ac:dyDescent="0.3">
      <c r="P808462" s="83"/>
    </row>
    <row r="808463" spans="16:16" x14ac:dyDescent="0.3">
      <c r="P808463" s="83"/>
    </row>
    <row r="808464" spans="16:16" x14ac:dyDescent="0.3">
      <c r="P808464" s="83"/>
    </row>
    <row r="808465" spans="16:16" x14ac:dyDescent="0.3">
      <c r="P808465" s="83"/>
    </row>
    <row r="808466" spans="16:16" x14ac:dyDescent="0.3">
      <c r="P808466" s="83"/>
    </row>
    <row r="808467" spans="16:16" x14ac:dyDescent="0.3">
      <c r="P808467" s="83"/>
    </row>
    <row r="808468" spans="16:16" x14ac:dyDescent="0.3">
      <c r="P808468" s="83"/>
    </row>
    <row r="808469" spans="16:16" x14ac:dyDescent="0.3">
      <c r="P808469" s="83"/>
    </row>
    <row r="808470" spans="16:16" x14ac:dyDescent="0.3">
      <c r="P808470" s="83"/>
    </row>
    <row r="808471" spans="16:16" x14ac:dyDescent="0.3">
      <c r="P808471" s="83"/>
    </row>
    <row r="808472" spans="16:16" x14ac:dyDescent="0.3">
      <c r="P808472" s="83"/>
    </row>
    <row r="808473" spans="16:16" x14ac:dyDescent="0.3">
      <c r="P808473" s="83"/>
    </row>
    <row r="808474" spans="16:16" x14ac:dyDescent="0.3">
      <c r="P808474" s="83"/>
    </row>
    <row r="808475" spans="16:16" x14ac:dyDescent="0.3">
      <c r="P808475" s="83"/>
    </row>
    <row r="808476" spans="16:16" x14ac:dyDescent="0.3">
      <c r="P808476" s="83"/>
    </row>
    <row r="808477" spans="16:16" x14ac:dyDescent="0.3">
      <c r="P808477" s="83"/>
    </row>
    <row r="808478" spans="16:16" x14ac:dyDescent="0.3">
      <c r="P808478" s="83"/>
    </row>
    <row r="808479" spans="16:16" x14ac:dyDescent="0.3">
      <c r="P808479" s="83"/>
    </row>
    <row r="808480" spans="16:16" x14ac:dyDescent="0.3">
      <c r="P808480" s="83"/>
    </row>
    <row r="808481" spans="16:16" x14ac:dyDescent="0.3">
      <c r="P808481" s="83"/>
    </row>
    <row r="808482" spans="16:16" x14ac:dyDescent="0.3">
      <c r="P808482" s="83"/>
    </row>
    <row r="808483" spans="16:16" x14ac:dyDescent="0.3">
      <c r="P808483" s="83"/>
    </row>
    <row r="808484" spans="16:16" x14ac:dyDescent="0.3">
      <c r="P808484" s="83"/>
    </row>
    <row r="808485" spans="16:16" x14ac:dyDescent="0.3">
      <c r="P808485" s="83"/>
    </row>
    <row r="808486" spans="16:16" x14ac:dyDescent="0.3">
      <c r="P808486" s="83"/>
    </row>
    <row r="808487" spans="16:16" x14ac:dyDescent="0.3">
      <c r="P808487" s="83"/>
    </row>
    <row r="808488" spans="16:16" x14ac:dyDescent="0.3">
      <c r="P808488" s="83"/>
    </row>
    <row r="808489" spans="16:16" x14ac:dyDescent="0.3">
      <c r="P808489" s="83"/>
    </row>
    <row r="808490" spans="16:16" x14ac:dyDescent="0.3">
      <c r="P808490" s="83"/>
    </row>
    <row r="808491" spans="16:16" x14ac:dyDescent="0.3">
      <c r="P808491" s="83"/>
    </row>
    <row r="808492" spans="16:16" x14ac:dyDescent="0.3">
      <c r="P808492" s="83"/>
    </row>
    <row r="808493" spans="16:16" x14ac:dyDescent="0.3">
      <c r="P808493" s="83"/>
    </row>
    <row r="808494" spans="16:16" x14ac:dyDescent="0.3">
      <c r="P808494" s="83"/>
    </row>
    <row r="808495" spans="16:16" x14ac:dyDescent="0.3">
      <c r="P808495" s="83"/>
    </row>
    <row r="808496" spans="16:16" x14ac:dyDescent="0.3">
      <c r="P808496" s="83"/>
    </row>
    <row r="808497" spans="16:16" x14ac:dyDescent="0.3">
      <c r="P808497" s="83"/>
    </row>
    <row r="808498" spans="16:16" x14ac:dyDescent="0.3">
      <c r="P808498" s="83"/>
    </row>
    <row r="808499" spans="16:16" x14ac:dyDescent="0.3">
      <c r="P808499" s="83"/>
    </row>
    <row r="808500" spans="16:16" x14ac:dyDescent="0.3">
      <c r="P808500" s="83"/>
    </row>
    <row r="808501" spans="16:16" x14ac:dyDescent="0.3">
      <c r="P808501" s="83"/>
    </row>
    <row r="808502" spans="16:16" x14ac:dyDescent="0.3">
      <c r="P808502" s="83"/>
    </row>
    <row r="808503" spans="16:16" x14ac:dyDescent="0.3">
      <c r="P808503" s="83"/>
    </row>
    <row r="808504" spans="16:16" x14ac:dyDescent="0.3">
      <c r="P808504" s="83"/>
    </row>
    <row r="808505" spans="16:16" x14ac:dyDescent="0.3">
      <c r="P808505" s="83"/>
    </row>
    <row r="808506" spans="16:16" x14ac:dyDescent="0.3">
      <c r="P808506" s="83"/>
    </row>
    <row r="808507" spans="16:16" x14ac:dyDescent="0.3">
      <c r="P808507" s="83"/>
    </row>
    <row r="808508" spans="16:16" x14ac:dyDescent="0.3">
      <c r="P808508" s="83"/>
    </row>
    <row r="808509" spans="16:16" x14ac:dyDescent="0.3">
      <c r="P808509" s="83"/>
    </row>
    <row r="808510" spans="16:16" x14ac:dyDescent="0.3">
      <c r="P808510" s="83"/>
    </row>
    <row r="808511" spans="16:16" x14ac:dyDescent="0.3">
      <c r="P808511" s="83"/>
    </row>
    <row r="808512" spans="16:16" x14ac:dyDescent="0.3">
      <c r="P808512" s="83"/>
    </row>
    <row r="808513" spans="16:16" x14ac:dyDescent="0.3">
      <c r="P808513" s="83"/>
    </row>
    <row r="808514" spans="16:16" x14ac:dyDescent="0.3">
      <c r="P808514" s="83"/>
    </row>
    <row r="808515" spans="16:16" x14ac:dyDescent="0.3">
      <c r="P808515" s="83"/>
    </row>
    <row r="808516" spans="16:16" x14ac:dyDescent="0.3">
      <c r="P808516" s="83"/>
    </row>
    <row r="808517" spans="16:16" x14ac:dyDescent="0.3">
      <c r="P808517" s="83"/>
    </row>
    <row r="808518" spans="16:16" x14ac:dyDescent="0.3">
      <c r="P808518" s="83"/>
    </row>
    <row r="808519" spans="16:16" x14ac:dyDescent="0.3">
      <c r="P808519" s="83"/>
    </row>
    <row r="808520" spans="16:16" x14ac:dyDescent="0.3">
      <c r="P808520" s="83"/>
    </row>
    <row r="808521" spans="16:16" x14ac:dyDescent="0.3">
      <c r="P808521" s="83"/>
    </row>
    <row r="808522" spans="16:16" x14ac:dyDescent="0.3">
      <c r="P808522" s="83"/>
    </row>
    <row r="808523" spans="16:16" x14ac:dyDescent="0.3">
      <c r="P808523" s="83"/>
    </row>
    <row r="808524" spans="16:16" x14ac:dyDescent="0.3">
      <c r="P808524" s="83"/>
    </row>
    <row r="808525" spans="16:16" x14ac:dyDescent="0.3">
      <c r="P808525" s="83"/>
    </row>
    <row r="808526" spans="16:16" x14ac:dyDescent="0.3">
      <c r="P808526" s="83"/>
    </row>
    <row r="808527" spans="16:16" x14ac:dyDescent="0.3">
      <c r="P808527" s="83"/>
    </row>
    <row r="808528" spans="16:16" x14ac:dyDescent="0.3">
      <c r="P808528" s="83"/>
    </row>
    <row r="808529" spans="16:16" x14ac:dyDescent="0.3">
      <c r="P808529" s="83"/>
    </row>
    <row r="808530" spans="16:16" x14ac:dyDescent="0.3">
      <c r="P808530" s="83"/>
    </row>
    <row r="808531" spans="16:16" x14ac:dyDescent="0.3">
      <c r="P808531" s="83"/>
    </row>
    <row r="808532" spans="16:16" x14ac:dyDescent="0.3">
      <c r="P808532" s="83"/>
    </row>
    <row r="808533" spans="16:16" x14ac:dyDescent="0.3">
      <c r="P808533" s="83"/>
    </row>
    <row r="808534" spans="16:16" x14ac:dyDescent="0.3">
      <c r="P808534" s="83"/>
    </row>
    <row r="808535" spans="16:16" x14ac:dyDescent="0.3">
      <c r="P808535" s="83"/>
    </row>
    <row r="808536" spans="16:16" x14ac:dyDescent="0.3">
      <c r="P808536" s="83"/>
    </row>
    <row r="808537" spans="16:16" x14ac:dyDescent="0.3">
      <c r="P808537" s="83"/>
    </row>
    <row r="808538" spans="16:16" x14ac:dyDescent="0.3">
      <c r="P808538" s="83"/>
    </row>
    <row r="808539" spans="16:16" x14ac:dyDescent="0.3">
      <c r="P808539" s="83"/>
    </row>
    <row r="808540" spans="16:16" x14ac:dyDescent="0.3">
      <c r="P808540" s="83"/>
    </row>
    <row r="808541" spans="16:16" x14ac:dyDescent="0.3">
      <c r="P808541" s="83"/>
    </row>
    <row r="808542" spans="16:16" x14ac:dyDescent="0.3">
      <c r="P808542" s="83"/>
    </row>
    <row r="808543" spans="16:16" x14ac:dyDescent="0.3">
      <c r="P808543" s="83"/>
    </row>
    <row r="808544" spans="16:16" x14ac:dyDescent="0.3">
      <c r="P808544" s="83"/>
    </row>
    <row r="808545" spans="16:16" x14ac:dyDescent="0.3">
      <c r="P808545" s="83"/>
    </row>
    <row r="808546" spans="16:16" x14ac:dyDescent="0.3">
      <c r="P808546" s="83"/>
    </row>
    <row r="808547" spans="16:16" x14ac:dyDescent="0.3">
      <c r="P808547" s="83"/>
    </row>
    <row r="808548" spans="16:16" x14ac:dyDescent="0.3">
      <c r="P808548" s="83"/>
    </row>
    <row r="808549" spans="16:16" x14ac:dyDescent="0.3">
      <c r="P808549" s="83"/>
    </row>
    <row r="808550" spans="16:16" x14ac:dyDescent="0.3">
      <c r="P808550" s="83"/>
    </row>
    <row r="808551" spans="16:16" x14ac:dyDescent="0.3">
      <c r="P808551" s="83"/>
    </row>
    <row r="808552" spans="16:16" x14ac:dyDescent="0.3">
      <c r="P808552" s="83"/>
    </row>
    <row r="808553" spans="16:16" x14ac:dyDescent="0.3">
      <c r="P808553" s="83"/>
    </row>
    <row r="808554" spans="16:16" x14ac:dyDescent="0.3">
      <c r="P808554" s="83"/>
    </row>
    <row r="808555" spans="16:16" x14ac:dyDescent="0.3">
      <c r="P808555" s="83"/>
    </row>
    <row r="808556" spans="16:16" x14ac:dyDescent="0.3">
      <c r="P808556" s="83"/>
    </row>
    <row r="808557" spans="16:16" x14ac:dyDescent="0.3">
      <c r="P808557" s="83"/>
    </row>
    <row r="808558" spans="16:16" x14ac:dyDescent="0.3">
      <c r="P808558" s="83"/>
    </row>
    <row r="808559" spans="16:16" x14ac:dyDescent="0.3">
      <c r="P808559" s="83"/>
    </row>
    <row r="808560" spans="16:16" x14ac:dyDescent="0.3">
      <c r="P808560" s="83"/>
    </row>
    <row r="808561" spans="16:16" x14ac:dyDescent="0.3">
      <c r="P808561" s="83"/>
    </row>
    <row r="808562" spans="16:16" x14ac:dyDescent="0.3">
      <c r="P808562" s="83"/>
    </row>
    <row r="808563" spans="16:16" x14ac:dyDescent="0.3">
      <c r="P808563" s="83"/>
    </row>
    <row r="808564" spans="16:16" x14ac:dyDescent="0.3">
      <c r="P808564" s="83"/>
    </row>
    <row r="808565" spans="16:16" x14ac:dyDescent="0.3">
      <c r="P808565" s="83"/>
    </row>
    <row r="808566" spans="16:16" x14ac:dyDescent="0.3">
      <c r="P808566" s="83"/>
    </row>
    <row r="808567" spans="16:16" x14ac:dyDescent="0.3">
      <c r="P808567" s="83"/>
    </row>
    <row r="808568" spans="16:16" x14ac:dyDescent="0.3">
      <c r="P808568" s="83"/>
    </row>
    <row r="808569" spans="16:16" x14ac:dyDescent="0.3">
      <c r="P808569" s="83"/>
    </row>
    <row r="808570" spans="16:16" x14ac:dyDescent="0.3">
      <c r="P808570" s="83"/>
    </row>
    <row r="808571" spans="16:16" x14ac:dyDescent="0.3">
      <c r="P808571" s="83"/>
    </row>
    <row r="808572" spans="16:16" x14ac:dyDescent="0.3">
      <c r="P808572" s="83"/>
    </row>
    <row r="808573" spans="16:16" x14ac:dyDescent="0.3">
      <c r="P808573" s="83"/>
    </row>
    <row r="808574" spans="16:16" x14ac:dyDescent="0.3">
      <c r="P808574" s="83"/>
    </row>
    <row r="808575" spans="16:16" x14ac:dyDescent="0.3">
      <c r="P808575" s="83"/>
    </row>
    <row r="808576" spans="16:16" x14ac:dyDescent="0.3">
      <c r="P808576" s="83"/>
    </row>
    <row r="808577" spans="16:16" x14ac:dyDescent="0.3">
      <c r="P808577" s="83"/>
    </row>
    <row r="808578" spans="16:16" x14ac:dyDescent="0.3">
      <c r="P808578" s="83"/>
    </row>
    <row r="808579" spans="16:16" x14ac:dyDescent="0.3">
      <c r="P808579" s="83"/>
    </row>
    <row r="808580" spans="16:16" x14ac:dyDescent="0.3">
      <c r="P808580" s="83"/>
    </row>
    <row r="808581" spans="16:16" x14ac:dyDescent="0.3">
      <c r="P808581" s="83"/>
    </row>
    <row r="808582" spans="16:16" x14ac:dyDescent="0.3">
      <c r="P808582" s="83"/>
    </row>
    <row r="808583" spans="16:16" x14ac:dyDescent="0.3">
      <c r="P808583" s="83"/>
    </row>
    <row r="808584" spans="16:16" x14ac:dyDescent="0.3">
      <c r="P808584" s="83"/>
    </row>
    <row r="808585" spans="16:16" x14ac:dyDescent="0.3">
      <c r="P808585" s="83"/>
    </row>
    <row r="808586" spans="16:16" x14ac:dyDescent="0.3">
      <c r="P808586" s="83"/>
    </row>
    <row r="808587" spans="16:16" x14ac:dyDescent="0.3">
      <c r="P808587" s="83"/>
    </row>
    <row r="808588" spans="16:16" x14ac:dyDescent="0.3">
      <c r="P808588" s="83"/>
    </row>
    <row r="808589" spans="16:16" x14ac:dyDescent="0.3">
      <c r="P808589" s="83"/>
    </row>
    <row r="808590" spans="16:16" x14ac:dyDescent="0.3">
      <c r="P808590" s="83"/>
    </row>
    <row r="808591" spans="16:16" x14ac:dyDescent="0.3">
      <c r="P808591" s="83"/>
    </row>
    <row r="808592" spans="16:16" x14ac:dyDescent="0.3">
      <c r="P808592" s="83"/>
    </row>
    <row r="808593" spans="16:16" x14ac:dyDescent="0.3">
      <c r="P808593" s="83"/>
    </row>
    <row r="808594" spans="16:16" x14ac:dyDescent="0.3">
      <c r="P808594" s="83"/>
    </row>
    <row r="808595" spans="16:16" x14ac:dyDescent="0.3">
      <c r="P808595" s="83"/>
    </row>
    <row r="808596" spans="16:16" x14ac:dyDescent="0.3">
      <c r="P808596" s="83"/>
    </row>
    <row r="808597" spans="16:16" x14ac:dyDescent="0.3">
      <c r="P808597" s="83"/>
    </row>
    <row r="808598" spans="16:16" x14ac:dyDescent="0.3">
      <c r="P808598" s="83"/>
    </row>
    <row r="808599" spans="16:16" x14ac:dyDescent="0.3">
      <c r="P808599" s="83"/>
    </row>
    <row r="808600" spans="16:16" x14ac:dyDescent="0.3">
      <c r="P808600" s="83"/>
    </row>
    <row r="808601" spans="16:16" x14ac:dyDescent="0.3">
      <c r="P808601" s="83"/>
    </row>
    <row r="808602" spans="16:16" x14ac:dyDescent="0.3">
      <c r="P808602" s="83"/>
    </row>
    <row r="808603" spans="16:16" x14ac:dyDescent="0.3">
      <c r="P808603" s="83"/>
    </row>
    <row r="808604" spans="16:16" x14ac:dyDescent="0.3">
      <c r="P808604" s="83"/>
    </row>
    <row r="808605" spans="16:16" x14ac:dyDescent="0.3">
      <c r="P808605" s="83"/>
    </row>
    <row r="808606" spans="16:16" x14ac:dyDescent="0.3">
      <c r="P808606" s="83"/>
    </row>
    <row r="808607" spans="16:16" x14ac:dyDescent="0.3">
      <c r="P808607" s="83"/>
    </row>
    <row r="808608" spans="16:16" x14ac:dyDescent="0.3">
      <c r="P808608" s="83"/>
    </row>
    <row r="808609" spans="16:16" x14ac:dyDescent="0.3">
      <c r="P808609" s="83"/>
    </row>
    <row r="808610" spans="16:16" x14ac:dyDescent="0.3">
      <c r="P808610" s="83"/>
    </row>
    <row r="808611" spans="16:16" x14ac:dyDescent="0.3">
      <c r="P808611" s="83"/>
    </row>
    <row r="808612" spans="16:16" x14ac:dyDescent="0.3">
      <c r="P808612" s="83"/>
    </row>
    <row r="808613" spans="16:16" x14ac:dyDescent="0.3">
      <c r="P808613" s="83"/>
    </row>
    <row r="808614" spans="16:16" x14ac:dyDescent="0.3">
      <c r="P808614" s="83"/>
    </row>
    <row r="808615" spans="16:16" x14ac:dyDescent="0.3">
      <c r="P808615" s="83"/>
    </row>
    <row r="808616" spans="16:16" x14ac:dyDescent="0.3">
      <c r="P808616" s="83"/>
    </row>
    <row r="808617" spans="16:16" x14ac:dyDescent="0.3">
      <c r="P808617" s="83"/>
    </row>
    <row r="808618" spans="16:16" x14ac:dyDescent="0.3">
      <c r="P808618" s="83"/>
    </row>
    <row r="808619" spans="16:16" x14ac:dyDescent="0.3">
      <c r="P808619" s="83"/>
    </row>
    <row r="808620" spans="16:16" x14ac:dyDescent="0.3">
      <c r="P808620" s="83"/>
    </row>
    <row r="808621" spans="16:16" x14ac:dyDescent="0.3">
      <c r="P808621" s="83"/>
    </row>
    <row r="808622" spans="16:16" x14ac:dyDescent="0.3">
      <c r="P808622" s="83"/>
    </row>
    <row r="808623" spans="16:16" x14ac:dyDescent="0.3">
      <c r="P808623" s="83"/>
    </row>
    <row r="808624" spans="16:16" x14ac:dyDescent="0.3">
      <c r="P808624" s="83"/>
    </row>
    <row r="808625" spans="16:16" x14ac:dyDescent="0.3">
      <c r="P808625" s="83"/>
    </row>
    <row r="808626" spans="16:16" x14ac:dyDescent="0.3">
      <c r="P808626" s="83"/>
    </row>
    <row r="808627" spans="16:16" x14ac:dyDescent="0.3">
      <c r="P808627" s="83"/>
    </row>
    <row r="808628" spans="16:16" x14ac:dyDescent="0.3">
      <c r="P808628" s="83"/>
    </row>
    <row r="808629" spans="16:16" x14ac:dyDescent="0.3">
      <c r="P808629" s="83"/>
    </row>
    <row r="808630" spans="16:16" x14ac:dyDescent="0.3">
      <c r="P808630" s="83"/>
    </row>
    <row r="808631" spans="16:16" x14ac:dyDescent="0.3">
      <c r="P808631" s="83"/>
    </row>
    <row r="808632" spans="16:16" x14ac:dyDescent="0.3">
      <c r="P808632" s="83"/>
    </row>
    <row r="808633" spans="16:16" x14ac:dyDescent="0.3">
      <c r="P808633" s="83"/>
    </row>
    <row r="808634" spans="16:16" x14ac:dyDescent="0.3">
      <c r="P808634" s="83"/>
    </row>
    <row r="808635" spans="16:16" x14ac:dyDescent="0.3">
      <c r="P808635" s="83"/>
    </row>
    <row r="808636" spans="16:16" x14ac:dyDescent="0.3">
      <c r="P808636" s="83"/>
    </row>
    <row r="808637" spans="16:16" x14ac:dyDescent="0.3">
      <c r="P808637" s="83"/>
    </row>
    <row r="808638" spans="16:16" x14ac:dyDescent="0.3">
      <c r="P808638" s="83"/>
    </row>
    <row r="808639" spans="16:16" x14ac:dyDescent="0.3">
      <c r="P808639" s="83"/>
    </row>
    <row r="808640" spans="16:16" x14ac:dyDescent="0.3">
      <c r="P808640" s="83"/>
    </row>
    <row r="808641" spans="16:16" x14ac:dyDescent="0.3">
      <c r="P808641" s="83"/>
    </row>
    <row r="808642" spans="16:16" x14ac:dyDescent="0.3">
      <c r="P808642" s="83"/>
    </row>
    <row r="808643" spans="16:16" x14ac:dyDescent="0.3">
      <c r="P808643" s="83"/>
    </row>
    <row r="808644" spans="16:16" x14ac:dyDescent="0.3">
      <c r="P808644" s="83"/>
    </row>
    <row r="808645" spans="16:16" x14ac:dyDescent="0.3">
      <c r="P808645" s="83"/>
    </row>
    <row r="808646" spans="16:16" x14ac:dyDescent="0.3">
      <c r="P808646" s="83"/>
    </row>
    <row r="808647" spans="16:16" x14ac:dyDescent="0.3">
      <c r="P808647" s="83"/>
    </row>
    <row r="808648" spans="16:16" x14ac:dyDescent="0.3">
      <c r="P808648" s="83"/>
    </row>
    <row r="808649" spans="16:16" x14ac:dyDescent="0.3">
      <c r="P808649" s="83"/>
    </row>
    <row r="808650" spans="16:16" x14ac:dyDescent="0.3">
      <c r="P808650" s="83"/>
    </row>
    <row r="808651" spans="16:16" x14ac:dyDescent="0.3">
      <c r="P808651" s="83"/>
    </row>
    <row r="808652" spans="16:16" x14ac:dyDescent="0.3">
      <c r="P808652" s="83"/>
    </row>
    <row r="808653" spans="16:16" x14ac:dyDescent="0.3">
      <c r="P808653" s="83"/>
    </row>
    <row r="808654" spans="16:16" x14ac:dyDescent="0.3">
      <c r="P808654" s="83"/>
    </row>
    <row r="808655" spans="16:16" x14ac:dyDescent="0.3">
      <c r="P808655" s="83"/>
    </row>
    <row r="808656" spans="16:16" x14ac:dyDescent="0.3">
      <c r="P808656" s="83"/>
    </row>
    <row r="808657" spans="16:16" x14ac:dyDescent="0.3">
      <c r="P808657" s="83"/>
    </row>
    <row r="808658" spans="16:16" x14ac:dyDescent="0.3">
      <c r="P808658" s="83"/>
    </row>
    <row r="808659" spans="16:16" x14ac:dyDescent="0.3">
      <c r="P808659" s="83"/>
    </row>
    <row r="808660" spans="16:16" x14ac:dyDescent="0.3">
      <c r="P808660" s="83"/>
    </row>
    <row r="808661" spans="16:16" x14ac:dyDescent="0.3">
      <c r="P808661" s="83"/>
    </row>
    <row r="808662" spans="16:16" x14ac:dyDescent="0.3">
      <c r="P808662" s="83"/>
    </row>
    <row r="808663" spans="16:16" x14ac:dyDescent="0.3">
      <c r="P808663" s="83"/>
    </row>
    <row r="808664" spans="16:16" x14ac:dyDescent="0.3">
      <c r="P808664" s="83"/>
    </row>
    <row r="808665" spans="16:16" x14ac:dyDescent="0.3">
      <c r="P808665" s="83"/>
    </row>
    <row r="808666" spans="16:16" x14ac:dyDescent="0.3">
      <c r="P808666" s="83"/>
    </row>
    <row r="808667" spans="16:16" x14ac:dyDescent="0.3">
      <c r="P808667" s="83"/>
    </row>
    <row r="808668" spans="16:16" x14ac:dyDescent="0.3">
      <c r="P808668" s="83"/>
    </row>
    <row r="808669" spans="16:16" x14ac:dyDescent="0.3">
      <c r="P808669" s="83"/>
    </row>
    <row r="808670" spans="16:16" x14ac:dyDescent="0.3">
      <c r="P808670" s="83"/>
    </row>
    <row r="808671" spans="16:16" x14ac:dyDescent="0.3">
      <c r="P808671" s="83"/>
    </row>
    <row r="808672" spans="16:16" x14ac:dyDescent="0.3">
      <c r="P808672" s="83"/>
    </row>
    <row r="808673" spans="16:16" x14ac:dyDescent="0.3">
      <c r="P808673" s="83"/>
    </row>
    <row r="808674" spans="16:16" x14ac:dyDescent="0.3">
      <c r="P808674" s="83"/>
    </row>
    <row r="808675" spans="16:16" x14ac:dyDescent="0.3">
      <c r="P808675" s="83"/>
    </row>
    <row r="808676" spans="16:16" x14ac:dyDescent="0.3">
      <c r="P808676" s="83"/>
    </row>
    <row r="808677" spans="16:16" x14ac:dyDescent="0.3">
      <c r="P808677" s="83"/>
    </row>
    <row r="808678" spans="16:16" x14ac:dyDescent="0.3">
      <c r="P808678" s="83"/>
    </row>
    <row r="808679" spans="16:16" x14ac:dyDescent="0.3">
      <c r="P808679" s="83"/>
    </row>
    <row r="808680" spans="16:16" x14ac:dyDescent="0.3">
      <c r="P808680" s="83"/>
    </row>
    <row r="808681" spans="16:16" x14ac:dyDescent="0.3">
      <c r="P808681" s="83"/>
    </row>
    <row r="808682" spans="16:16" x14ac:dyDescent="0.3">
      <c r="P808682" s="83"/>
    </row>
    <row r="808683" spans="16:16" x14ac:dyDescent="0.3">
      <c r="P808683" s="83"/>
    </row>
    <row r="808684" spans="16:16" x14ac:dyDescent="0.3">
      <c r="P808684" s="83"/>
    </row>
    <row r="808685" spans="16:16" x14ac:dyDescent="0.3">
      <c r="P808685" s="83"/>
    </row>
    <row r="808686" spans="16:16" x14ac:dyDescent="0.3">
      <c r="P808686" s="83"/>
    </row>
    <row r="808687" spans="16:16" x14ac:dyDescent="0.3">
      <c r="P808687" s="83"/>
    </row>
    <row r="808688" spans="16:16" x14ac:dyDescent="0.3">
      <c r="P808688" s="83"/>
    </row>
    <row r="808689" spans="16:16" x14ac:dyDescent="0.3">
      <c r="P808689" s="83"/>
    </row>
    <row r="808690" spans="16:16" x14ac:dyDescent="0.3">
      <c r="P808690" s="83"/>
    </row>
    <row r="808691" spans="16:16" x14ac:dyDescent="0.3">
      <c r="P808691" s="83"/>
    </row>
    <row r="808692" spans="16:16" x14ac:dyDescent="0.3">
      <c r="P808692" s="83"/>
    </row>
    <row r="808693" spans="16:16" x14ac:dyDescent="0.3">
      <c r="P808693" s="83"/>
    </row>
    <row r="808694" spans="16:16" x14ac:dyDescent="0.3">
      <c r="P808694" s="83"/>
    </row>
    <row r="808695" spans="16:16" x14ac:dyDescent="0.3">
      <c r="P808695" s="83"/>
    </row>
    <row r="808696" spans="16:16" x14ac:dyDescent="0.3">
      <c r="P808696" s="83"/>
    </row>
    <row r="808697" spans="16:16" x14ac:dyDescent="0.3">
      <c r="P808697" s="83"/>
    </row>
    <row r="808698" spans="16:16" x14ac:dyDescent="0.3">
      <c r="P808698" s="83"/>
    </row>
    <row r="808699" spans="16:16" x14ac:dyDescent="0.3">
      <c r="P808699" s="83"/>
    </row>
    <row r="808700" spans="16:16" x14ac:dyDescent="0.3">
      <c r="P808700" s="83"/>
    </row>
    <row r="808701" spans="16:16" x14ac:dyDescent="0.3">
      <c r="P808701" s="83"/>
    </row>
    <row r="808702" spans="16:16" x14ac:dyDescent="0.3">
      <c r="P808702" s="83"/>
    </row>
    <row r="808703" spans="16:16" x14ac:dyDescent="0.3">
      <c r="P808703" s="83"/>
    </row>
    <row r="808704" spans="16:16" x14ac:dyDescent="0.3">
      <c r="P808704" s="83"/>
    </row>
    <row r="808705" spans="16:16" x14ac:dyDescent="0.3">
      <c r="P808705" s="83"/>
    </row>
    <row r="808706" spans="16:16" x14ac:dyDescent="0.3">
      <c r="P808706" s="83"/>
    </row>
    <row r="808707" spans="16:16" x14ac:dyDescent="0.3">
      <c r="P808707" s="83"/>
    </row>
    <row r="808708" spans="16:16" x14ac:dyDescent="0.3">
      <c r="P808708" s="83"/>
    </row>
    <row r="808709" spans="16:16" x14ac:dyDescent="0.3">
      <c r="P808709" s="83"/>
    </row>
    <row r="808710" spans="16:16" x14ac:dyDescent="0.3">
      <c r="P808710" s="83"/>
    </row>
    <row r="808711" spans="16:16" x14ac:dyDescent="0.3">
      <c r="P808711" s="83"/>
    </row>
    <row r="808712" spans="16:16" x14ac:dyDescent="0.3">
      <c r="P808712" s="83"/>
    </row>
    <row r="808713" spans="16:16" x14ac:dyDescent="0.3">
      <c r="P808713" s="83"/>
    </row>
    <row r="808714" spans="16:16" x14ac:dyDescent="0.3">
      <c r="P808714" s="83"/>
    </row>
    <row r="808715" spans="16:16" x14ac:dyDescent="0.3">
      <c r="P808715" s="83"/>
    </row>
    <row r="808716" spans="16:16" x14ac:dyDescent="0.3">
      <c r="P808716" s="83"/>
    </row>
    <row r="808717" spans="16:16" x14ac:dyDescent="0.3">
      <c r="P808717" s="83"/>
    </row>
    <row r="808718" spans="16:16" x14ac:dyDescent="0.3">
      <c r="P808718" s="83"/>
    </row>
    <row r="808719" spans="16:16" x14ac:dyDescent="0.3">
      <c r="P808719" s="83"/>
    </row>
    <row r="808720" spans="16:16" x14ac:dyDescent="0.3">
      <c r="P808720" s="83"/>
    </row>
    <row r="808721" spans="16:16" x14ac:dyDescent="0.3">
      <c r="P808721" s="83"/>
    </row>
    <row r="808722" spans="16:16" x14ac:dyDescent="0.3">
      <c r="P808722" s="83"/>
    </row>
    <row r="808723" spans="16:16" x14ac:dyDescent="0.3">
      <c r="P808723" s="83"/>
    </row>
    <row r="808724" spans="16:16" x14ac:dyDescent="0.3">
      <c r="P808724" s="83"/>
    </row>
    <row r="808725" spans="16:16" x14ac:dyDescent="0.3">
      <c r="P808725" s="83"/>
    </row>
    <row r="808726" spans="16:16" x14ac:dyDescent="0.3">
      <c r="P808726" s="83"/>
    </row>
    <row r="808727" spans="16:16" x14ac:dyDescent="0.3">
      <c r="P808727" s="83"/>
    </row>
    <row r="808728" spans="16:16" x14ac:dyDescent="0.3">
      <c r="P808728" s="83"/>
    </row>
    <row r="808729" spans="16:16" x14ac:dyDescent="0.3">
      <c r="P808729" s="83"/>
    </row>
    <row r="808730" spans="16:16" x14ac:dyDescent="0.3">
      <c r="P808730" s="83"/>
    </row>
    <row r="808731" spans="16:16" x14ac:dyDescent="0.3">
      <c r="P808731" s="83"/>
    </row>
    <row r="808732" spans="16:16" x14ac:dyDescent="0.3">
      <c r="P808732" s="83"/>
    </row>
    <row r="808733" spans="16:16" x14ac:dyDescent="0.3">
      <c r="P808733" s="83"/>
    </row>
    <row r="808734" spans="16:16" x14ac:dyDescent="0.3">
      <c r="P808734" s="83"/>
    </row>
    <row r="808735" spans="16:16" x14ac:dyDescent="0.3">
      <c r="P808735" s="83"/>
    </row>
    <row r="808736" spans="16:16" x14ac:dyDescent="0.3">
      <c r="P808736" s="83"/>
    </row>
    <row r="808737" spans="16:16" x14ac:dyDescent="0.3">
      <c r="P808737" s="83"/>
    </row>
    <row r="808738" spans="16:16" x14ac:dyDescent="0.3">
      <c r="P808738" s="83"/>
    </row>
    <row r="808739" spans="16:16" x14ac:dyDescent="0.3">
      <c r="P808739" s="83"/>
    </row>
    <row r="808740" spans="16:16" x14ac:dyDescent="0.3">
      <c r="P808740" s="83"/>
    </row>
    <row r="808741" spans="16:16" x14ac:dyDescent="0.3">
      <c r="P808741" s="83"/>
    </row>
    <row r="808742" spans="16:16" x14ac:dyDescent="0.3">
      <c r="P808742" s="83"/>
    </row>
    <row r="808743" spans="16:16" x14ac:dyDescent="0.3">
      <c r="P808743" s="83"/>
    </row>
    <row r="808744" spans="16:16" x14ac:dyDescent="0.3">
      <c r="P808744" s="83"/>
    </row>
    <row r="808745" spans="16:16" x14ac:dyDescent="0.3">
      <c r="P808745" s="83"/>
    </row>
    <row r="808746" spans="16:16" x14ac:dyDescent="0.3">
      <c r="P808746" s="83"/>
    </row>
    <row r="808747" spans="16:16" x14ac:dyDescent="0.3">
      <c r="P808747" s="83"/>
    </row>
    <row r="808748" spans="16:16" x14ac:dyDescent="0.3">
      <c r="P808748" s="83"/>
    </row>
    <row r="808749" spans="16:16" x14ac:dyDescent="0.3">
      <c r="P808749" s="83"/>
    </row>
    <row r="808750" spans="16:16" x14ac:dyDescent="0.3">
      <c r="P808750" s="83"/>
    </row>
    <row r="808751" spans="16:16" x14ac:dyDescent="0.3">
      <c r="P808751" s="83"/>
    </row>
    <row r="808752" spans="16:16" x14ac:dyDescent="0.3">
      <c r="P808752" s="83"/>
    </row>
    <row r="808753" spans="16:16" x14ac:dyDescent="0.3">
      <c r="P808753" s="83"/>
    </row>
    <row r="808754" spans="16:16" x14ac:dyDescent="0.3">
      <c r="P808754" s="83"/>
    </row>
    <row r="808755" spans="16:16" x14ac:dyDescent="0.3">
      <c r="P808755" s="83"/>
    </row>
    <row r="808756" spans="16:16" x14ac:dyDescent="0.3">
      <c r="P808756" s="83"/>
    </row>
    <row r="808757" spans="16:16" x14ac:dyDescent="0.3">
      <c r="P808757" s="83"/>
    </row>
    <row r="808758" spans="16:16" x14ac:dyDescent="0.3">
      <c r="P808758" s="83"/>
    </row>
    <row r="808759" spans="16:16" x14ac:dyDescent="0.3">
      <c r="P808759" s="83"/>
    </row>
    <row r="808760" spans="16:16" x14ac:dyDescent="0.3">
      <c r="P808760" s="83"/>
    </row>
    <row r="808761" spans="16:16" x14ac:dyDescent="0.3">
      <c r="P808761" s="83"/>
    </row>
    <row r="808762" spans="16:16" x14ac:dyDescent="0.3">
      <c r="P808762" s="83"/>
    </row>
    <row r="808763" spans="16:16" x14ac:dyDescent="0.3">
      <c r="P808763" s="83"/>
    </row>
    <row r="808764" spans="16:16" x14ac:dyDescent="0.3">
      <c r="P808764" s="83"/>
    </row>
    <row r="808765" spans="16:16" x14ac:dyDescent="0.3">
      <c r="P808765" s="83"/>
    </row>
    <row r="808766" spans="16:16" x14ac:dyDescent="0.3">
      <c r="P808766" s="83"/>
    </row>
    <row r="808767" spans="16:16" x14ac:dyDescent="0.3">
      <c r="P808767" s="83"/>
    </row>
    <row r="808768" spans="16:16" x14ac:dyDescent="0.3">
      <c r="P808768" s="83"/>
    </row>
    <row r="808769" spans="16:16" x14ac:dyDescent="0.3">
      <c r="P808769" s="83"/>
    </row>
    <row r="808770" spans="16:16" x14ac:dyDescent="0.3">
      <c r="P808770" s="83"/>
    </row>
    <row r="808771" spans="16:16" x14ac:dyDescent="0.3">
      <c r="P808771" s="83"/>
    </row>
    <row r="808772" spans="16:16" x14ac:dyDescent="0.3">
      <c r="P808772" s="83"/>
    </row>
    <row r="808773" spans="16:16" x14ac:dyDescent="0.3">
      <c r="P808773" s="83"/>
    </row>
    <row r="808774" spans="16:16" x14ac:dyDescent="0.3">
      <c r="P808774" s="83"/>
    </row>
    <row r="808775" spans="16:16" x14ac:dyDescent="0.3">
      <c r="P808775" s="83"/>
    </row>
    <row r="808776" spans="16:16" x14ac:dyDescent="0.3">
      <c r="P808776" s="83"/>
    </row>
    <row r="808777" spans="16:16" x14ac:dyDescent="0.3">
      <c r="P808777" s="83"/>
    </row>
    <row r="808778" spans="16:16" x14ac:dyDescent="0.3">
      <c r="P808778" s="83"/>
    </row>
    <row r="808779" spans="16:16" x14ac:dyDescent="0.3">
      <c r="P808779" s="83"/>
    </row>
    <row r="808780" spans="16:16" x14ac:dyDescent="0.3">
      <c r="P808780" s="83"/>
    </row>
    <row r="808781" spans="16:16" x14ac:dyDescent="0.3">
      <c r="P808781" s="83"/>
    </row>
    <row r="808782" spans="16:16" x14ac:dyDescent="0.3">
      <c r="P808782" s="83"/>
    </row>
    <row r="808783" spans="16:16" x14ac:dyDescent="0.3">
      <c r="P808783" s="83"/>
    </row>
    <row r="808784" spans="16:16" x14ac:dyDescent="0.3">
      <c r="P808784" s="83"/>
    </row>
    <row r="808785" spans="16:16" x14ac:dyDescent="0.3">
      <c r="P808785" s="83"/>
    </row>
    <row r="808786" spans="16:16" x14ac:dyDescent="0.3">
      <c r="P808786" s="83"/>
    </row>
    <row r="808787" spans="16:16" x14ac:dyDescent="0.3">
      <c r="P808787" s="83"/>
    </row>
    <row r="808788" spans="16:16" x14ac:dyDescent="0.3">
      <c r="P808788" s="83"/>
    </row>
    <row r="808789" spans="16:16" x14ac:dyDescent="0.3">
      <c r="P808789" s="83"/>
    </row>
    <row r="808790" spans="16:16" x14ac:dyDescent="0.3">
      <c r="P808790" s="83"/>
    </row>
    <row r="808791" spans="16:16" x14ac:dyDescent="0.3">
      <c r="P808791" s="83"/>
    </row>
    <row r="808792" spans="16:16" x14ac:dyDescent="0.3">
      <c r="P808792" s="83"/>
    </row>
    <row r="808793" spans="16:16" x14ac:dyDescent="0.3">
      <c r="P808793" s="83"/>
    </row>
    <row r="808794" spans="16:16" x14ac:dyDescent="0.3">
      <c r="P808794" s="83"/>
    </row>
    <row r="808795" spans="16:16" x14ac:dyDescent="0.3">
      <c r="P808795" s="83"/>
    </row>
    <row r="808796" spans="16:16" x14ac:dyDescent="0.3">
      <c r="P808796" s="83"/>
    </row>
    <row r="808797" spans="16:16" x14ac:dyDescent="0.3">
      <c r="P808797" s="83"/>
    </row>
    <row r="808798" spans="16:16" x14ac:dyDescent="0.3">
      <c r="P808798" s="83"/>
    </row>
    <row r="808799" spans="16:16" x14ac:dyDescent="0.3">
      <c r="P808799" s="83"/>
    </row>
    <row r="808800" spans="16:16" x14ac:dyDescent="0.3">
      <c r="P808800" s="83"/>
    </row>
    <row r="808801" spans="16:16" x14ac:dyDescent="0.3">
      <c r="P808801" s="83"/>
    </row>
    <row r="808802" spans="16:16" x14ac:dyDescent="0.3">
      <c r="P808802" s="83"/>
    </row>
    <row r="808803" spans="16:16" x14ac:dyDescent="0.3">
      <c r="P808803" s="83"/>
    </row>
    <row r="808804" spans="16:16" x14ac:dyDescent="0.3">
      <c r="P808804" s="83"/>
    </row>
    <row r="808805" spans="16:16" x14ac:dyDescent="0.3">
      <c r="P808805" s="83"/>
    </row>
    <row r="808806" spans="16:16" x14ac:dyDescent="0.3">
      <c r="P808806" s="83"/>
    </row>
    <row r="808807" spans="16:16" x14ac:dyDescent="0.3">
      <c r="P808807" s="83"/>
    </row>
    <row r="808808" spans="16:16" x14ac:dyDescent="0.3">
      <c r="P808808" s="83"/>
    </row>
    <row r="808809" spans="16:16" x14ac:dyDescent="0.3">
      <c r="P808809" s="83"/>
    </row>
    <row r="808810" spans="16:16" x14ac:dyDescent="0.3">
      <c r="P808810" s="83"/>
    </row>
    <row r="808811" spans="16:16" x14ac:dyDescent="0.3">
      <c r="P808811" s="83"/>
    </row>
    <row r="808812" spans="16:16" x14ac:dyDescent="0.3">
      <c r="P808812" s="83"/>
    </row>
    <row r="808813" spans="16:16" x14ac:dyDescent="0.3">
      <c r="P808813" s="83"/>
    </row>
    <row r="808814" spans="16:16" x14ac:dyDescent="0.3">
      <c r="P808814" s="83"/>
    </row>
    <row r="808815" spans="16:16" x14ac:dyDescent="0.3">
      <c r="P808815" s="83"/>
    </row>
    <row r="808816" spans="16:16" x14ac:dyDescent="0.3">
      <c r="P808816" s="83"/>
    </row>
    <row r="808817" spans="16:16" x14ac:dyDescent="0.3">
      <c r="P808817" s="83"/>
    </row>
    <row r="808818" spans="16:16" x14ac:dyDescent="0.3">
      <c r="P808818" s="83"/>
    </row>
    <row r="808819" spans="16:16" x14ac:dyDescent="0.3">
      <c r="P808819" s="83"/>
    </row>
    <row r="808820" spans="16:16" x14ac:dyDescent="0.3">
      <c r="P808820" s="83"/>
    </row>
    <row r="808821" spans="16:16" x14ac:dyDescent="0.3">
      <c r="P808821" s="83"/>
    </row>
    <row r="808822" spans="16:16" x14ac:dyDescent="0.3">
      <c r="P808822" s="83"/>
    </row>
    <row r="808823" spans="16:16" x14ac:dyDescent="0.3">
      <c r="P808823" s="83"/>
    </row>
    <row r="808824" spans="16:16" x14ac:dyDescent="0.3">
      <c r="P808824" s="83"/>
    </row>
    <row r="808825" spans="16:16" x14ac:dyDescent="0.3">
      <c r="P808825" s="83"/>
    </row>
    <row r="808826" spans="16:16" x14ac:dyDescent="0.3">
      <c r="P808826" s="83"/>
    </row>
    <row r="808827" spans="16:16" x14ac:dyDescent="0.3">
      <c r="P808827" s="83"/>
    </row>
    <row r="808828" spans="16:16" x14ac:dyDescent="0.3">
      <c r="P808828" s="83"/>
    </row>
    <row r="808829" spans="16:16" x14ac:dyDescent="0.3">
      <c r="P808829" s="83"/>
    </row>
    <row r="808830" spans="16:16" x14ac:dyDescent="0.3">
      <c r="P808830" s="83"/>
    </row>
    <row r="808831" spans="16:16" x14ac:dyDescent="0.3">
      <c r="P808831" s="83"/>
    </row>
    <row r="808832" spans="16:16" x14ac:dyDescent="0.3">
      <c r="P808832" s="83"/>
    </row>
    <row r="808833" spans="16:16" x14ac:dyDescent="0.3">
      <c r="P808833" s="83"/>
    </row>
    <row r="808834" spans="16:16" x14ac:dyDescent="0.3">
      <c r="P808834" s="83"/>
    </row>
    <row r="808835" spans="16:16" x14ac:dyDescent="0.3">
      <c r="P808835" s="83"/>
    </row>
    <row r="808836" spans="16:16" x14ac:dyDescent="0.3">
      <c r="P808836" s="83"/>
    </row>
    <row r="808837" spans="16:16" x14ac:dyDescent="0.3">
      <c r="P808837" s="83"/>
    </row>
    <row r="808838" spans="16:16" x14ac:dyDescent="0.3">
      <c r="P808838" s="83"/>
    </row>
    <row r="808839" spans="16:16" x14ac:dyDescent="0.3">
      <c r="P808839" s="83"/>
    </row>
    <row r="808840" spans="16:16" x14ac:dyDescent="0.3">
      <c r="P808840" s="83"/>
    </row>
    <row r="808841" spans="16:16" x14ac:dyDescent="0.3">
      <c r="P808841" s="83"/>
    </row>
    <row r="808842" spans="16:16" x14ac:dyDescent="0.3">
      <c r="P808842" s="83"/>
    </row>
    <row r="808843" spans="16:16" x14ac:dyDescent="0.3">
      <c r="P808843" s="83"/>
    </row>
    <row r="808844" spans="16:16" x14ac:dyDescent="0.3">
      <c r="P808844" s="83"/>
    </row>
    <row r="808845" spans="16:16" x14ac:dyDescent="0.3">
      <c r="P808845" s="83"/>
    </row>
    <row r="808846" spans="16:16" x14ac:dyDescent="0.3">
      <c r="P808846" s="83"/>
    </row>
    <row r="808847" spans="16:16" x14ac:dyDescent="0.3">
      <c r="P808847" s="83"/>
    </row>
    <row r="808848" spans="16:16" x14ac:dyDescent="0.3">
      <c r="P808848" s="83"/>
    </row>
    <row r="808849" spans="16:16" x14ac:dyDescent="0.3">
      <c r="P808849" s="83"/>
    </row>
    <row r="808850" spans="16:16" x14ac:dyDescent="0.3">
      <c r="P808850" s="83"/>
    </row>
    <row r="808851" spans="16:16" x14ac:dyDescent="0.3">
      <c r="P808851" s="83"/>
    </row>
    <row r="808852" spans="16:16" x14ac:dyDescent="0.3">
      <c r="P808852" s="83"/>
    </row>
    <row r="808853" spans="16:16" x14ac:dyDescent="0.3">
      <c r="P808853" s="83"/>
    </row>
    <row r="808854" spans="16:16" x14ac:dyDescent="0.3">
      <c r="P808854" s="83"/>
    </row>
    <row r="808855" spans="16:16" x14ac:dyDescent="0.3">
      <c r="P808855" s="83"/>
    </row>
    <row r="808856" spans="16:16" x14ac:dyDescent="0.3">
      <c r="P808856" s="83"/>
    </row>
    <row r="808857" spans="16:16" x14ac:dyDescent="0.3">
      <c r="P808857" s="83"/>
    </row>
    <row r="808858" spans="16:16" x14ac:dyDescent="0.3">
      <c r="P808858" s="83"/>
    </row>
    <row r="808859" spans="16:16" x14ac:dyDescent="0.3">
      <c r="P808859" s="83"/>
    </row>
    <row r="808860" spans="16:16" x14ac:dyDescent="0.3">
      <c r="P808860" s="83"/>
    </row>
    <row r="808861" spans="16:16" x14ac:dyDescent="0.3">
      <c r="P808861" s="83"/>
    </row>
    <row r="808862" spans="16:16" x14ac:dyDescent="0.3">
      <c r="P808862" s="83"/>
    </row>
    <row r="808863" spans="16:16" x14ac:dyDescent="0.3">
      <c r="P808863" s="83"/>
    </row>
    <row r="808864" spans="16:16" x14ac:dyDescent="0.3">
      <c r="P808864" s="83"/>
    </row>
    <row r="808865" spans="16:16" x14ac:dyDescent="0.3">
      <c r="P808865" s="83"/>
    </row>
    <row r="808866" spans="16:16" x14ac:dyDescent="0.3">
      <c r="P808866" s="83"/>
    </row>
    <row r="808867" spans="16:16" x14ac:dyDescent="0.3">
      <c r="P808867" s="83"/>
    </row>
    <row r="808868" spans="16:16" x14ac:dyDescent="0.3">
      <c r="P808868" s="83"/>
    </row>
    <row r="808869" spans="16:16" x14ac:dyDescent="0.3">
      <c r="P808869" s="83"/>
    </row>
    <row r="808870" spans="16:16" x14ac:dyDescent="0.3">
      <c r="P808870" s="83"/>
    </row>
    <row r="808871" spans="16:16" x14ac:dyDescent="0.3">
      <c r="P808871" s="83"/>
    </row>
    <row r="808872" spans="16:16" x14ac:dyDescent="0.3">
      <c r="P808872" s="83"/>
    </row>
    <row r="808873" spans="16:16" x14ac:dyDescent="0.3">
      <c r="P808873" s="83"/>
    </row>
    <row r="808874" spans="16:16" x14ac:dyDescent="0.3">
      <c r="P808874" s="83"/>
    </row>
    <row r="808875" spans="16:16" x14ac:dyDescent="0.3">
      <c r="P808875" s="83"/>
    </row>
    <row r="808876" spans="16:16" x14ac:dyDescent="0.3">
      <c r="P808876" s="83"/>
    </row>
    <row r="808877" spans="16:16" x14ac:dyDescent="0.3">
      <c r="P808877" s="83"/>
    </row>
    <row r="808878" spans="16:16" x14ac:dyDescent="0.3">
      <c r="P808878" s="83"/>
    </row>
    <row r="808879" spans="16:16" x14ac:dyDescent="0.3">
      <c r="P808879" s="83"/>
    </row>
    <row r="808880" spans="16:16" x14ac:dyDescent="0.3">
      <c r="P808880" s="83"/>
    </row>
    <row r="808881" spans="16:16" x14ac:dyDescent="0.3">
      <c r="P808881" s="83"/>
    </row>
    <row r="808882" spans="16:16" x14ac:dyDescent="0.3">
      <c r="P808882" s="83"/>
    </row>
    <row r="808883" spans="16:16" x14ac:dyDescent="0.3">
      <c r="P808883" s="83"/>
    </row>
    <row r="808884" spans="16:16" x14ac:dyDescent="0.3">
      <c r="P808884" s="83"/>
    </row>
    <row r="808885" spans="16:16" x14ac:dyDescent="0.3">
      <c r="P808885" s="83"/>
    </row>
    <row r="808886" spans="16:16" x14ac:dyDescent="0.3">
      <c r="P808886" s="83"/>
    </row>
    <row r="808887" spans="16:16" x14ac:dyDescent="0.3">
      <c r="P808887" s="83"/>
    </row>
    <row r="808888" spans="16:16" x14ac:dyDescent="0.3">
      <c r="P808888" s="83"/>
    </row>
    <row r="808889" spans="16:16" x14ac:dyDescent="0.3">
      <c r="P808889" s="83"/>
    </row>
    <row r="808890" spans="16:16" x14ac:dyDescent="0.3">
      <c r="P808890" s="83"/>
    </row>
    <row r="808891" spans="16:16" x14ac:dyDescent="0.3">
      <c r="P808891" s="83"/>
    </row>
    <row r="808892" spans="16:16" x14ac:dyDescent="0.3">
      <c r="P808892" s="83"/>
    </row>
    <row r="808893" spans="16:16" x14ac:dyDescent="0.3">
      <c r="P808893" s="83"/>
    </row>
    <row r="808894" spans="16:16" x14ac:dyDescent="0.3">
      <c r="P808894" s="83"/>
    </row>
    <row r="808895" spans="16:16" x14ac:dyDescent="0.3">
      <c r="P808895" s="83"/>
    </row>
    <row r="808896" spans="16:16" x14ac:dyDescent="0.3">
      <c r="P808896" s="83"/>
    </row>
    <row r="808897" spans="16:16" x14ac:dyDescent="0.3">
      <c r="P808897" s="83"/>
    </row>
    <row r="808898" spans="16:16" x14ac:dyDescent="0.3">
      <c r="P808898" s="83"/>
    </row>
    <row r="808899" spans="16:16" x14ac:dyDescent="0.3">
      <c r="P808899" s="83"/>
    </row>
    <row r="808900" spans="16:16" x14ac:dyDescent="0.3">
      <c r="P808900" s="83"/>
    </row>
    <row r="808901" spans="16:16" x14ac:dyDescent="0.3">
      <c r="P808901" s="83"/>
    </row>
    <row r="808902" spans="16:16" x14ac:dyDescent="0.3">
      <c r="P808902" s="83"/>
    </row>
    <row r="808903" spans="16:16" x14ac:dyDescent="0.3">
      <c r="P808903" s="83"/>
    </row>
    <row r="808904" spans="16:16" x14ac:dyDescent="0.3">
      <c r="P808904" s="83"/>
    </row>
    <row r="808905" spans="16:16" x14ac:dyDescent="0.3">
      <c r="P808905" s="83"/>
    </row>
    <row r="808906" spans="16:16" x14ac:dyDescent="0.3">
      <c r="P808906" s="83"/>
    </row>
    <row r="808907" spans="16:16" x14ac:dyDescent="0.3">
      <c r="P808907" s="83"/>
    </row>
    <row r="808908" spans="16:16" x14ac:dyDescent="0.3">
      <c r="P808908" s="83"/>
    </row>
    <row r="808909" spans="16:16" x14ac:dyDescent="0.3">
      <c r="P808909" s="83"/>
    </row>
    <row r="808910" spans="16:16" x14ac:dyDescent="0.3">
      <c r="P808910" s="83"/>
    </row>
    <row r="808911" spans="16:16" x14ac:dyDescent="0.3">
      <c r="P808911" s="83"/>
    </row>
    <row r="808912" spans="16:16" x14ac:dyDescent="0.3">
      <c r="P808912" s="83"/>
    </row>
    <row r="808913" spans="16:16" x14ac:dyDescent="0.3">
      <c r="P808913" s="83"/>
    </row>
    <row r="808914" spans="16:16" x14ac:dyDescent="0.3">
      <c r="P808914" s="83"/>
    </row>
    <row r="808915" spans="16:16" x14ac:dyDescent="0.3">
      <c r="P808915" s="83"/>
    </row>
    <row r="808916" spans="16:16" x14ac:dyDescent="0.3">
      <c r="P808916" s="83"/>
    </row>
    <row r="808917" spans="16:16" x14ac:dyDescent="0.3">
      <c r="P808917" s="83"/>
    </row>
    <row r="808918" spans="16:16" x14ac:dyDescent="0.3">
      <c r="P808918" s="83"/>
    </row>
    <row r="808919" spans="16:16" x14ac:dyDescent="0.3">
      <c r="P808919" s="83"/>
    </row>
    <row r="808920" spans="16:16" x14ac:dyDescent="0.3">
      <c r="P808920" s="83"/>
    </row>
    <row r="808921" spans="16:16" x14ac:dyDescent="0.3">
      <c r="P808921" s="83"/>
    </row>
    <row r="808922" spans="16:16" x14ac:dyDescent="0.3">
      <c r="P808922" s="83"/>
    </row>
    <row r="808923" spans="16:16" x14ac:dyDescent="0.3">
      <c r="P808923" s="83"/>
    </row>
    <row r="808924" spans="16:16" x14ac:dyDescent="0.3">
      <c r="P808924" s="83"/>
    </row>
    <row r="808925" spans="16:16" x14ac:dyDescent="0.3">
      <c r="P808925" s="83"/>
    </row>
    <row r="808926" spans="16:16" x14ac:dyDescent="0.3">
      <c r="P808926" s="83"/>
    </row>
    <row r="808927" spans="16:16" x14ac:dyDescent="0.3">
      <c r="P808927" s="83"/>
    </row>
    <row r="808928" spans="16:16" x14ac:dyDescent="0.3">
      <c r="P808928" s="83"/>
    </row>
    <row r="808929" spans="16:16" x14ac:dyDescent="0.3">
      <c r="P808929" s="83"/>
    </row>
    <row r="808930" spans="16:16" x14ac:dyDescent="0.3">
      <c r="P808930" s="83"/>
    </row>
    <row r="808931" spans="16:16" x14ac:dyDescent="0.3">
      <c r="P808931" s="83"/>
    </row>
    <row r="808932" spans="16:16" x14ac:dyDescent="0.3">
      <c r="P808932" s="83"/>
    </row>
    <row r="808933" spans="16:16" x14ac:dyDescent="0.3">
      <c r="P808933" s="83"/>
    </row>
    <row r="808934" spans="16:16" x14ac:dyDescent="0.3">
      <c r="P808934" s="83"/>
    </row>
    <row r="808935" spans="16:16" x14ac:dyDescent="0.3">
      <c r="P808935" s="83"/>
    </row>
    <row r="808936" spans="16:16" x14ac:dyDescent="0.3">
      <c r="P808936" s="83"/>
    </row>
    <row r="808937" spans="16:16" x14ac:dyDescent="0.3">
      <c r="P808937" s="83"/>
    </row>
    <row r="808938" spans="16:16" x14ac:dyDescent="0.3">
      <c r="P808938" s="83"/>
    </row>
    <row r="808939" spans="16:16" x14ac:dyDescent="0.3">
      <c r="P808939" s="83"/>
    </row>
    <row r="808940" spans="16:16" x14ac:dyDescent="0.3">
      <c r="P808940" s="83"/>
    </row>
    <row r="808941" spans="16:16" x14ac:dyDescent="0.3">
      <c r="P808941" s="83"/>
    </row>
    <row r="808942" spans="16:16" x14ac:dyDescent="0.3">
      <c r="P808942" s="83"/>
    </row>
    <row r="808943" spans="16:16" x14ac:dyDescent="0.3">
      <c r="P808943" s="83"/>
    </row>
    <row r="808944" spans="16:16" x14ac:dyDescent="0.3">
      <c r="P808944" s="83"/>
    </row>
    <row r="808945" spans="16:16" x14ac:dyDescent="0.3">
      <c r="P808945" s="83"/>
    </row>
    <row r="808946" spans="16:16" x14ac:dyDescent="0.3">
      <c r="P808946" s="83"/>
    </row>
    <row r="808947" spans="16:16" x14ac:dyDescent="0.3">
      <c r="P808947" s="83"/>
    </row>
    <row r="808948" spans="16:16" x14ac:dyDescent="0.3">
      <c r="P808948" s="83"/>
    </row>
    <row r="808949" spans="16:16" x14ac:dyDescent="0.3">
      <c r="P808949" s="83"/>
    </row>
    <row r="808950" spans="16:16" x14ac:dyDescent="0.3">
      <c r="P808950" s="83"/>
    </row>
    <row r="808951" spans="16:16" x14ac:dyDescent="0.3">
      <c r="P808951" s="83"/>
    </row>
    <row r="808952" spans="16:16" x14ac:dyDescent="0.3">
      <c r="P808952" s="83"/>
    </row>
    <row r="808953" spans="16:16" x14ac:dyDescent="0.3">
      <c r="P808953" s="83"/>
    </row>
    <row r="808954" spans="16:16" x14ac:dyDescent="0.3">
      <c r="P808954" s="83"/>
    </row>
    <row r="808955" spans="16:16" x14ac:dyDescent="0.3">
      <c r="P808955" s="83"/>
    </row>
    <row r="808956" spans="16:16" x14ac:dyDescent="0.3">
      <c r="P808956" s="83"/>
    </row>
    <row r="808957" spans="16:16" x14ac:dyDescent="0.3">
      <c r="P808957" s="83"/>
    </row>
    <row r="808958" spans="16:16" x14ac:dyDescent="0.3">
      <c r="P808958" s="83"/>
    </row>
    <row r="808959" spans="16:16" x14ac:dyDescent="0.3">
      <c r="P808959" s="83"/>
    </row>
    <row r="808960" spans="16:16" x14ac:dyDescent="0.3">
      <c r="P808960" s="83"/>
    </row>
    <row r="808961" spans="16:16" x14ac:dyDescent="0.3">
      <c r="P808961" s="83"/>
    </row>
    <row r="808962" spans="16:16" x14ac:dyDescent="0.3">
      <c r="P808962" s="83"/>
    </row>
    <row r="808963" spans="16:16" x14ac:dyDescent="0.3">
      <c r="P808963" s="83"/>
    </row>
    <row r="808964" spans="16:16" x14ac:dyDescent="0.3">
      <c r="P808964" s="83"/>
    </row>
    <row r="808965" spans="16:16" x14ac:dyDescent="0.3">
      <c r="P808965" s="83"/>
    </row>
    <row r="808966" spans="16:16" x14ac:dyDescent="0.3">
      <c r="P808966" s="83"/>
    </row>
    <row r="808967" spans="16:16" x14ac:dyDescent="0.3">
      <c r="P808967" s="83"/>
    </row>
    <row r="808968" spans="16:16" x14ac:dyDescent="0.3">
      <c r="P808968" s="83"/>
    </row>
    <row r="808969" spans="16:16" x14ac:dyDescent="0.3">
      <c r="P808969" s="83"/>
    </row>
    <row r="808970" spans="16:16" x14ac:dyDescent="0.3">
      <c r="P808970" s="83"/>
    </row>
    <row r="808971" spans="16:16" x14ac:dyDescent="0.3">
      <c r="P808971" s="83"/>
    </row>
    <row r="808972" spans="16:16" x14ac:dyDescent="0.3">
      <c r="P808972" s="83"/>
    </row>
    <row r="808973" spans="16:16" x14ac:dyDescent="0.3">
      <c r="P808973" s="83"/>
    </row>
    <row r="808974" spans="16:16" x14ac:dyDescent="0.3">
      <c r="P808974" s="83"/>
    </row>
    <row r="808975" spans="16:16" x14ac:dyDescent="0.3">
      <c r="P808975" s="83"/>
    </row>
    <row r="808976" spans="16:16" x14ac:dyDescent="0.3">
      <c r="P808976" s="83"/>
    </row>
    <row r="808977" spans="16:16" x14ac:dyDescent="0.3">
      <c r="P808977" s="83"/>
    </row>
    <row r="808978" spans="16:16" x14ac:dyDescent="0.3">
      <c r="P808978" s="83"/>
    </row>
    <row r="808979" spans="16:16" x14ac:dyDescent="0.3">
      <c r="P808979" s="83"/>
    </row>
    <row r="808980" spans="16:16" x14ac:dyDescent="0.3">
      <c r="P808980" s="83"/>
    </row>
    <row r="808981" spans="16:16" x14ac:dyDescent="0.3">
      <c r="P808981" s="83"/>
    </row>
    <row r="808982" spans="16:16" x14ac:dyDescent="0.3">
      <c r="P808982" s="83"/>
    </row>
    <row r="808983" spans="16:16" x14ac:dyDescent="0.3">
      <c r="P808983" s="83"/>
    </row>
    <row r="808984" spans="16:16" x14ac:dyDescent="0.3">
      <c r="P808984" s="83"/>
    </row>
    <row r="808985" spans="16:16" x14ac:dyDescent="0.3">
      <c r="P808985" s="83"/>
    </row>
    <row r="808986" spans="16:16" x14ac:dyDescent="0.3">
      <c r="P808986" s="83"/>
    </row>
    <row r="808987" spans="16:16" x14ac:dyDescent="0.3">
      <c r="P808987" s="83"/>
    </row>
    <row r="808988" spans="16:16" x14ac:dyDescent="0.3">
      <c r="P808988" s="83"/>
    </row>
    <row r="808989" spans="16:16" x14ac:dyDescent="0.3">
      <c r="P808989" s="83"/>
    </row>
    <row r="808990" spans="16:16" x14ac:dyDescent="0.3">
      <c r="P808990" s="83"/>
    </row>
    <row r="808991" spans="16:16" x14ac:dyDescent="0.3">
      <c r="P808991" s="83"/>
    </row>
    <row r="808992" spans="16:16" x14ac:dyDescent="0.3">
      <c r="P808992" s="83"/>
    </row>
    <row r="808993" spans="16:16" x14ac:dyDescent="0.3">
      <c r="P808993" s="83"/>
    </row>
    <row r="808994" spans="16:16" x14ac:dyDescent="0.3">
      <c r="P808994" s="83"/>
    </row>
    <row r="808995" spans="16:16" x14ac:dyDescent="0.3">
      <c r="P808995" s="83"/>
    </row>
    <row r="808996" spans="16:16" x14ac:dyDescent="0.3">
      <c r="P808996" s="83"/>
    </row>
    <row r="808997" spans="16:16" x14ac:dyDescent="0.3">
      <c r="P808997" s="83"/>
    </row>
    <row r="808998" spans="16:16" x14ac:dyDescent="0.3">
      <c r="P808998" s="83"/>
    </row>
    <row r="808999" spans="16:16" x14ac:dyDescent="0.3">
      <c r="P808999" s="83"/>
    </row>
    <row r="809000" spans="16:16" x14ac:dyDescent="0.3">
      <c r="P809000" s="83"/>
    </row>
    <row r="809001" spans="16:16" x14ac:dyDescent="0.3">
      <c r="P809001" s="83"/>
    </row>
    <row r="809002" spans="16:16" x14ac:dyDescent="0.3">
      <c r="P809002" s="83"/>
    </row>
    <row r="809003" spans="16:16" x14ac:dyDescent="0.3">
      <c r="P809003" s="83"/>
    </row>
    <row r="809004" spans="16:16" x14ac:dyDescent="0.3">
      <c r="P809004" s="83"/>
    </row>
    <row r="809005" spans="16:16" x14ac:dyDescent="0.3">
      <c r="P809005" s="83"/>
    </row>
    <row r="809006" spans="16:16" x14ac:dyDescent="0.3">
      <c r="P809006" s="83"/>
    </row>
    <row r="809007" spans="16:16" x14ac:dyDescent="0.3">
      <c r="P809007" s="83"/>
    </row>
    <row r="809008" spans="16:16" x14ac:dyDescent="0.3">
      <c r="P809008" s="83"/>
    </row>
    <row r="809009" spans="16:16" x14ac:dyDescent="0.3">
      <c r="P809009" s="83"/>
    </row>
    <row r="809010" spans="16:16" x14ac:dyDescent="0.3">
      <c r="P809010" s="83"/>
    </row>
    <row r="809011" spans="16:16" x14ac:dyDescent="0.3">
      <c r="P809011" s="83"/>
    </row>
    <row r="809012" spans="16:16" x14ac:dyDescent="0.3">
      <c r="P809012" s="83"/>
    </row>
    <row r="809013" spans="16:16" x14ac:dyDescent="0.3">
      <c r="P809013" s="83"/>
    </row>
    <row r="809014" spans="16:16" x14ac:dyDescent="0.3">
      <c r="P809014" s="83"/>
    </row>
    <row r="809015" spans="16:16" x14ac:dyDescent="0.3">
      <c r="P809015" s="83"/>
    </row>
    <row r="809016" spans="16:16" x14ac:dyDescent="0.3">
      <c r="P809016" s="83"/>
    </row>
    <row r="809017" spans="16:16" x14ac:dyDescent="0.3">
      <c r="P809017" s="83"/>
    </row>
    <row r="809018" spans="16:16" x14ac:dyDescent="0.3">
      <c r="P809018" s="83"/>
    </row>
    <row r="809019" spans="16:16" x14ac:dyDescent="0.3">
      <c r="P809019" s="83"/>
    </row>
    <row r="809020" spans="16:16" x14ac:dyDescent="0.3">
      <c r="P809020" s="83"/>
    </row>
    <row r="809021" spans="16:16" x14ac:dyDescent="0.3">
      <c r="P809021" s="83"/>
    </row>
    <row r="809022" spans="16:16" x14ac:dyDescent="0.3">
      <c r="P809022" s="83"/>
    </row>
    <row r="809023" spans="16:16" x14ac:dyDescent="0.3">
      <c r="P809023" s="83"/>
    </row>
    <row r="809024" spans="16:16" x14ac:dyDescent="0.3">
      <c r="P809024" s="83"/>
    </row>
    <row r="809025" spans="16:16" x14ac:dyDescent="0.3">
      <c r="P809025" s="83"/>
    </row>
    <row r="809026" spans="16:16" x14ac:dyDescent="0.3">
      <c r="P809026" s="83"/>
    </row>
    <row r="809027" spans="16:16" x14ac:dyDescent="0.3">
      <c r="P809027" s="83"/>
    </row>
    <row r="809028" spans="16:16" x14ac:dyDescent="0.3">
      <c r="P809028" s="83"/>
    </row>
    <row r="809029" spans="16:16" x14ac:dyDescent="0.3">
      <c r="P809029" s="83"/>
    </row>
    <row r="809030" spans="16:16" x14ac:dyDescent="0.3">
      <c r="P809030" s="83"/>
    </row>
    <row r="809031" spans="16:16" x14ac:dyDescent="0.3">
      <c r="P809031" s="83"/>
    </row>
    <row r="809032" spans="16:16" x14ac:dyDescent="0.3">
      <c r="P809032" s="83"/>
    </row>
    <row r="809033" spans="16:16" x14ac:dyDescent="0.3">
      <c r="P809033" s="83"/>
    </row>
    <row r="809034" spans="16:16" x14ac:dyDescent="0.3">
      <c r="P809034" s="83"/>
    </row>
    <row r="809035" spans="16:16" x14ac:dyDescent="0.3">
      <c r="P809035" s="83"/>
    </row>
    <row r="809036" spans="16:16" x14ac:dyDescent="0.3">
      <c r="P809036" s="83"/>
    </row>
    <row r="809037" spans="16:16" x14ac:dyDescent="0.3">
      <c r="P809037" s="83"/>
    </row>
    <row r="809038" spans="16:16" x14ac:dyDescent="0.3">
      <c r="P809038" s="83"/>
    </row>
    <row r="809039" spans="16:16" x14ac:dyDescent="0.3">
      <c r="P809039" s="83"/>
    </row>
    <row r="809040" spans="16:16" x14ac:dyDescent="0.3">
      <c r="P809040" s="83"/>
    </row>
    <row r="809041" spans="16:16" x14ac:dyDescent="0.3">
      <c r="P809041" s="83"/>
    </row>
    <row r="809042" spans="16:16" x14ac:dyDescent="0.3">
      <c r="P809042" s="83"/>
    </row>
    <row r="809043" spans="16:16" x14ac:dyDescent="0.3">
      <c r="P809043" s="83"/>
    </row>
    <row r="809044" spans="16:16" x14ac:dyDescent="0.3">
      <c r="P809044" s="83"/>
    </row>
    <row r="809045" spans="16:16" x14ac:dyDescent="0.3">
      <c r="P809045" s="83"/>
    </row>
    <row r="809046" spans="16:16" x14ac:dyDescent="0.3">
      <c r="P809046" s="83"/>
    </row>
    <row r="809047" spans="16:16" x14ac:dyDescent="0.3">
      <c r="P809047" s="83"/>
    </row>
    <row r="809048" spans="16:16" x14ac:dyDescent="0.3">
      <c r="P809048" s="83"/>
    </row>
    <row r="809049" spans="16:16" x14ac:dyDescent="0.3">
      <c r="P809049" s="83"/>
    </row>
    <row r="809050" spans="16:16" x14ac:dyDescent="0.3">
      <c r="P809050" s="83"/>
    </row>
    <row r="809051" spans="16:16" x14ac:dyDescent="0.3">
      <c r="P809051" s="83"/>
    </row>
    <row r="809052" spans="16:16" x14ac:dyDescent="0.3">
      <c r="P809052" s="83"/>
    </row>
    <row r="809053" spans="16:16" x14ac:dyDescent="0.3">
      <c r="P809053" s="83"/>
    </row>
    <row r="809054" spans="16:16" x14ac:dyDescent="0.3">
      <c r="P809054" s="83"/>
    </row>
    <row r="809055" spans="16:16" x14ac:dyDescent="0.3">
      <c r="P809055" s="83"/>
    </row>
    <row r="809056" spans="16:16" x14ac:dyDescent="0.3">
      <c r="P809056" s="83"/>
    </row>
    <row r="809057" spans="16:16" x14ac:dyDescent="0.3">
      <c r="P809057" s="83"/>
    </row>
    <row r="809058" spans="16:16" x14ac:dyDescent="0.3">
      <c r="P809058" s="83"/>
    </row>
    <row r="809059" spans="16:16" x14ac:dyDescent="0.3">
      <c r="P809059" s="83"/>
    </row>
    <row r="809060" spans="16:16" x14ac:dyDescent="0.3">
      <c r="P809060" s="83"/>
    </row>
    <row r="809061" spans="16:16" x14ac:dyDescent="0.3">
      <c r="P809061" s="83"/>
    </row>
    <row r="809062" spans="16:16" x14ac:dyDescent="0.3">
      <c r="P809062" s="83"/>
    </row>
    <row r="809063" spans="16:16" x14ac:dyDescent="0.3">
      <c r="P809063" s="83"/>
    </row>
    <row r="809064" spans="16:16" x14ac:dyDescent="0.3">
      <c r="P809064" s="83"/>
    </row>
    <row r="809065" spans="16:16" x14ac:dyDescent="0.3">
      <c r="P809065" s="83"/>
    </row>
    <row r="809066" spans="16:16" x14ac:dyDescent="0.3">
      <c r="P809066" s="83"/>
    </row>
    <row r="809067" spans="16:16" x14ac:dyDescent="0.3">
      <c r="P809067" s="83"/>
    </row>
    <row r="809068" spans="16:16" x14ac:dyDescent="0.3">
      <c r="P809068" s="83"/>
    </row>
    <row r="809069" spans="16:16" x14ac:dyDescent="0.3">
      <c r="P809069" s="83"/>
    </row>
    <row r="809070" spans="16:16" x14ac:dyDescent="0.3">
      <c r="P809070" s="83"/>
    </row>
    <row r="809071" spans="16:16" x14ac:dyDescent="0.3">
      <c r="P809071" s="83"/>
    </row>
    <row r="809072" spans="16:16" x14ac:dyDescent="0.3">
      <c r="P809072" s="83"/>
    </row>
    <row r="809073" spans="16:16" x14ac:dyDescent="0.3">
      <c r="P809073" s="83"/>
    </row>
    <row r="809074" spans="16:16" x14ac:dyDescent="0.3">
      <c r="P809074" s="83"/>
    </row>
    <row r="809075" spans="16:16" x14ac:dyDescent="0.3">
      <c r="P809075" s="83"/>
    </row>
    <row r="809076" spans="16:16" x14ac:dyDescent="0.3">
      <c r="P809076" s="83"/>
    </row>
    <row r="809077" spans="16:16" x14ac:dyDescent="0.3">
      <c r="P809077" s="83"/>
    </row>
    <row r="809078" spans="16:16" x14ac:dyDescent="0.3">
      <c r="P809078" s="83"/>
    </row>
    <row r="809079" spans="16:16" x14ac:dyDescent="0.3">
      <c r="P809079" s="83"/>
    </row>
    <row r="809080" spans="16:16" x14ac:dyDescent="0.3">
      <c r="P809080" s="83"/>
    </row>
    <row r="809081" spans="16:16" x14ac:dyDescent="0.3">
      <c r="P809081" s="83"/>
    </row>
    <row r="809082" spans="16:16" x14ac:dyDescent="0.3">
      <c r="P809082" s="83"/>
    </row>
    <row r="809083" spans="16:16" x14ac:dyDescent="0.3">
      <c r="P809083" s="83"/>
    </row>
    <row r="809084" spans="16:16" x14ac:dyDescent="0.3">
      <c r="P809084" s="83"/>
    </row>
    <row r="809085" spans="16:16" x14ac:dyDescent="0.3">
      <c r="P809085" s="83"/>
    </row>
    <row r="809086" spans="16:16" x14ac:dyDescent="0.3">
      <c r="P809086" s="83"/>
    </row>
    <row r="809087" spans="16:16" x14ac:dyDescent="0.3">
      <c r="P809087" s="83"/>
    </row>
    <row r="809088" spans="16:16" x14ac:dyDescent="0.3">
      <c r="P809088" s="83"/>
    </row>
    <row r="809089" spans="16:16" x14ac:dyDescent="0.3">
      <c r="P809089" s="83"/>
    </row>
    <row r="809090" spans="16:16" x14ac:dyDescent="0.3">
      <c r="P809090" s="83"/>
    </row>
    <row r="809091" spans="16:16" x14ac:dyDescent="0.3">
      <c r="P809091" s="83"/>
    </row>
    <row r="809092" spans="16:16" x14ac:dyDescent="0.3">
      <c r="P809092" s="83"/>
    </row>
    <row r="809093" spans="16:16" x14ac:dyDescent="0.3">
      <c r="P809093" s="83"/>
    </row>
    <row r="809094" spans="16:16" x14ac:dyDescent="0.3">
      <c r="P809094" s="83"/>
    </row>
    <row r="809095" spans="16:16" x14ac:dyDescent="0.3">
      <c r="P809095" s="83"/>
    </row>
    <row r="809096" spans="16:16" x14ac:dyDescent="0.3">
      <c r="P809096" s="83"/>
    </row>
    <row r="809097" spans="16:16" x14ac:dyDescent="0.3">
      <c r="P809097" s="83"/>
    </row>
    <row r="809098" spans="16:16" x14ac:dyDescent="0.3">
      <c r="P809098" s="83"/>
    </row>
    <row r="809099" spans="16:16" x14ac:dyDescent="0.3">
      <c r="P809099" s="83"/>
    </row>
    <row r="809100" spans="16:16" x14ac:dyDescent="0.3">
      <c r="P809100" s="83"/>
    </row>
    <row r="809101" spans="16:16" x14ac:dyDescent="0.3">
      <c r="P809101" s="83"/>
    </row>
    <row r="809102" spans="16:16" x14ac:dyDescent="0.3">
      <c r="P809102" s="83"/>
    </row>
    <row r="809103" spans="16:16" x14ac:dyDescent="0.3">
      <c r="P809103" s="83"/>
    </row>
    <row r="809104" spans="16:16" x14ac:dyDescent="0.3">
      <c r="P809104" s="83"/>
    </row>
    <row r="809105" spans="16:16" x14ac:dyDescent="0.3">
      <c r="P809105" s="83"/>
    </row>
    <row r="809106" spans="16:16" x14ac:dyDescent="0.3">
      <c r="P809106" s="83"/>
    </row>
    <row r="809107" spans="16:16" x14ac:dyDescent="0.3">
      <c r="P809107" s="83"/>
    </row>
    <row r="809108" spans="16:16" x14ac:dyDescent="0.3">
      <c r="P809108" s="83"/>
    </row>
    <row r="809109" spans="16:16" x14ac:dyDescent="0.3">
      <c r="P809109" s="83"/>
    </row>
    <row r="809110" spans="16:16" x14ac:dyDescent="0.3">
      <c r="P809110" s="83"/>
    </row>
    <row r="809111" spans="16:16" x14ac:dyDescent="0.3">
      <c r="P809111" s="83"/>
    </row>
    <row r="809112" spans="16:16" x14ac:dyDescent="0.3">
      <c r="P809112" s="83"/>
    </row>
    <row r="809113" spans="16:16" x14ac:dyDescent="0.3">
      <c r="P809113" s="83"/>
    </row>
    <row r="809114" spans="16:16" x14ac:dyDescent="0.3">
      <c r="P809114" s="83"/>
    </row>
    <row r="809115" spans="16:16" x14ac:dyDescent="0.3">
      <c r="P809115" s="83"/>
    </row>
    <row r="809116" spans="16:16" x14ac:dyDescent="0.3">
      <c r="P809116" s="83"/>
    </row>
    <row r="809117" spans="16:16" x14ac:dyDescent="0.3">
      <c r="P809117" s="83"/>
    </row>
    <row r="809118" spans="16:16" x14ac:dyDescent="0.3">
      <c r="P809118" s="83"/>
    </row>
    <row r="809119" spans="16:16" x14ac:dyDescent="0.3">
      <c r="P809119" s="83"/>
    </row>
    <row r="809120" spans="16:16" x14ac:dyDescent="0.3">
      <c r="P809120" s="83"/>
    </row>
    <row r="809121" spans="16:16" x14ac:dyDescent="0.3">
      <c r="P809121" s="83"/>
    </row>
    <row r="809122" spans="16:16" x14ac:dyDescent="0.3">
      <c r="P809122" s="83"/>
    </row>
    <row r="809123" spans="16:16" x14ac:dyDescent="0.3">
      <c r="P809123" s="83"/>
    </row>
    <row r="809124" spans="16:16" x14ac:dyDescent="0.3">
      <c r="P809124" s="83"/>
    </row>
    <row r="809125" spans="16:16" x14ac:dyDescent="0.3">
      <c r="P809125" s="83"/>
    </row>
    <row r="809126" spans="16:16" x14ac:dyDescent="0.3">
      <c r="P809126" s="83"/>
    </row>
    <row r="809127" spans="16:16" x14ac:dyDescent="0.3">
      <c r="P809127" s="83"/>
    </row>
    <row r="809128" spans="16:16" x14ac:dyDescent="0.3">
      <c r="P809128" s="83"/>
    </row>
    <row r="809129" spans="16:16" x14ac:dyDescent="0.3">
      <c r="P809129" s="83"/>
    </row>
    <row r="809130" spans="16:16" x14ac:dyDescent="0.3">
      <c r="P809130" s="83"/>
    </row>
    <row r="809131" spans="16:16" x14ac:dyDescent="0.3">
      <c r="P809131" s="83"/>
    </row>
    <row r="809132" spans="16:16" x14ac:dyDescent="0.3">
      <c r="P809132" s="83"/>
    </row>
    <row r="809133" spans="16:16" x14ac:dyDescent="0.3">
      <c r="P809133" s="83"/>
    </row>
    <row r="809134" spans="16:16" x14ac:dyDescent="0.3">
      <c r="P809134" s="83"/>
    </row>
    <row r="809135" spans="16:16" x14ac:dyDescent="0.3">
      <c r="P809135" s="83"/>
    </row>
    <row r="809136" spans="16:16" x14ac:dyDescent="0.3">
      <c r="P809136" s="83"/>
    </row>
    <row r="809137" spans="16:16" x14ac:dyDescent="0.3">
      <c r="P809137" s="83"/>
    </row>
    <row r="809138" spans="16:16" x14ac:dyDescent="0.3">
      <c r="P809138" s="83"/>
    </row>
    <row r="809139" spans="16:16" x14ac:dyDescent="0.3">
      <c r="P809139" s="83"/>
    </row>
    <row r="809140" spans="16:16" x14ac:dyDescent="0.3">
      <c r="P809140" s="83"/>
    </row>
    <row r="809141" spans="16:16" x14ac:dyDescent="0.3">
      <c r="P809141" s="83"/>
    </row>
    <row r="809142" spans="16:16" x14ac:dyDescent="0.3">
      <c r="P809142" s="83"/>
    </row>
    <row r="809143" spans="16:16" x14ac:dyDescent="0.3">
      <c r="P809143" s="83"/>
    </row>
    <row r="809144" spans="16:16" x14ac:dyDescent="0.3">
      <c r="P809144" s="83"/>
    </row>
    <row r="809145" spans="16:16" x14ac:dyDescent="0.3">
      <c r="P809145" s="83"/>
    </row>
    <row r="809146" spans="16:16" x14ac:dyDescent="0.3">
      <c r="P809146" s="83"/>
    </row>
    <row r="809147" spans="16:16" x14ac:dyDescent="0.3">
      <c r="P809147" s="83"/>
    </row>
    <row r="809148" spans="16:16" x14ac:dyDescent="0.3">
      <c r="P809148" s="83"/>
    </row>
    <row r="809149" spans="16:16" x14ac:dyDescent="0.3">
      <c r="P809149" s="83"/>
    </row>
    <row r="809150" spans="16:16" x14ac:dyDescent="0.3">
      <c r="P809150" s="83"/>
    </row>
    <row r="809151" spans="16:16" x14ac:dyDescent="0.3">
      <c r="P809151" s="83"/>
    </row>
    <row r="809152" spans="16:16" x14ac:dyDescent="0.3">
      <c r="P809152" s="83"/>
    </row>
    <row r="809153" spans="16:16" x14ac:dyDescent="0.3">
      <c r="P809153" s="83"/>
    </row>
    <row r="809154" spans="16:16" x14ac:dyDescent="0.3">
      <c r="P809154" s="83"/>
    </row>
    <row r="809155" spans="16:16" x14ac:dyDescent="0.3">
      <c r="P809155" s="83"/>
    </row>
    <row r="809156" spans="16:16" x14ac:dyDescent="0.3">
      <c r="P809156" s="83"/>
    </row>
    <row r="809157" spans="16:16" x14ac:dyDescent="0.3">
      <c r="P809157" s="83"/>
    </row>
    <row r="809158" spans="16:16" x14ac:dyDescent="0.3">
      <c r="P809158" s="83"/>
    </row>
    <row r="809159" spans="16:16" x14ac:dyDescent="0.3">
      <c r="P809159" s="83"/>
    </row>
    <row r="809160" spans="16:16" x14ac:dyDescent="0.3">
      <c r="P809160" s="83"/>
    </row>
    <row r="809161" spans="16:16" x14ac:dyDescent="0.3">
      <c r="P809161" s="83"/>
    </row>
    <row r="809162" spans="16:16" x14ac:dyDescent="0.3">
      <c r="P809162" s="83"/>
    </row>
    <row r="809163" spans="16:16" x14ac:dyDescent="0.3">
      <c r="P809163" s="83"/>
    </row>
    <row r="809164" spans="16:16" x14ac:dyDescent="0.3">
      <c r="P809164" s="83"/>
    </row>
    <row r="809165" spans="16:16" x14ac:dyDescent="0.3">
      <c r="P809165" s="83"/>
    </row>
    <row r="809166" spans="16:16" x14ac:dyDescent="0.3">
      <c r="P809166" s="83"/>
    </row>
    <row r="809167" spans="16:16" x14ac:dyDescent="0.3">
      <c r="P809167" s="83"/>
    </row>
    <row r="809168" spans="16:16" x14ac:dyDescent="0.3">
      <c r="P809168" s="83"/>
    </row>
    <row r="809169" spans="16:16" x14ac:dyDescent="0.3">
      <c r="P809169" s="83"/>
    </row>
    <row r="809170" spans="16:16" x14ac:dyDescent="0.3">
      <c r="P809170" s="83"/>
    </row>
    <row r="809171" spans="16:16" x14ac:dyDescent="0.3">
      <c r="P809171" s="83"/>
    </row>
    <row r="809172" spans="16:16" x14ac:dyDescent="0.3">
      <c r="P809172" s="83"/>
    </row>
    <row r="809173" spans="16:16" x14ac:dyDescent="0.3">
      <c r="P809173" s="83"/>
    </row>
    <row r="809174" spans="16:16" x14ac:dyDescent="0.3">
      <c r="P809174" s="83"/>
    </row>
    <row r="809175" spans="16:16" x14ac:dyDescent="0.3">
      <c r="P809175" s="83"/>
    </row>
    <row r="809176" spans="16:16" x14ac:dyDescent="0.3">
      <c r="P809176" s="83"/>
    </row>
    <row r="809177" spans="16:16" x14ac:dyDescent="0.3">
      <c r="P809177" s="83"/>
    </row>
    <row r="809178" spans="16:16" x14ac:dyDescent="0.3">
      <c r="P809178" s="83"/>
    </row>
    <row r="809179" spans="16:16" x14ac:dyDescent="0.3">
      <c r="P809179" s="83"/>
    </row>
    <row r="809180" spans="16:16" x14ac:dyDescent="0.3">
      <c r="P809180" s="83"/>
    </row>
    <row r="809181" spans="16:16" x14ac:dyDescent="0.3">
      <c r="P809181" s="83"/>
    </row>
    <row r="809182" spans="16:16" x14ac:dyDescent="0.3">
      <c r="P809182" s="83"/>
    </row>
    <row r="809183" spans="16:16" x14ac:dyDescent="0.3">
      <c r="P809183" s="83"/>
    </row>
    <row r="809184" spans="16:16" x14ac:dyDescent="0.3">
      <c r="P809184" s="83"/>
    </row>
    <row r="809185" spans="16:16" x14ac:dyDescent="0.3">
      <c r="P809185" s="83"/>
    </row>
    <row r="809186" spans="16:16" x14ac:dyDescent="0.3">
      <c r="P809186" s="83"/>
    </row>
    <row r="809187" spans="16:16" x14ac:dyDescent="0.3">
      <c r="P809187" s="83"/>
    </row>
    <row r="809188" spans="16:16" x14ac:dyDescent="0.3">
      <c r="P809188" s="83"/>
    </row>
    <row r="809189" spans="16:16" x14ac:dyDescent="0.3">
      <c r="P809189" s="83"/>
    </row>
    <row r="809190" spans="16:16" x14ac:dyDescent="0.3">
      <c r="P809190" s="83"/>
    </row>
    <row r="809191" spans="16:16" x14ac:dyDescent="0.3">
      <c r="P809191" s="83"/>
    </row>
    <row r="809192" spans="16:16" x14ac:dyDescent="0.3">
      <c r="P809192" s="83"/>
    </row>
    <row r="809193" spans="16:16" x14ac:dyDescent="0.3">
      <c r="P809193" s="83"/>
    </row>
    <row r="809194" spans="16:16" x14ac:dyDescent="0.3">
      <c r="P809194" s="83"/>
    </row>
    <row r="809195" spans="16:16" x14ac:dyDescent="0.3">
      <c r="P809195" s="83"/>
    </row>
    <row r="809196" spans="16:16" x14ac:dyDescent="0.3">
      <c r="P809196" s="83"/>
    </row>
    <row r="809197" spans="16:16" x14ac:dyDescent="0.3">
      <c r="P809197" s="83"/>
    </row>
    <row r="809198" spans="16:16" x14ac:dyDescent="0.3">
      <c r="P809198" s="83"/>
    </row>
    <row r="809199" spans="16:16" x14ac:dyDescent="0.3">
      <c r="P809199" s="83"/>
    </row>
    <row r="809200" spans="16:16" x14ac:dyDescent="0.3">
      <c r="P809200" s="83"/>
    </row>
    <row r="809201" spans="16:16" x14ac:dyDescent="0.3">
      <c r="P809201" s="83"/>
    </row>
    <row r="809202" spans="16:16" x14ac:dyDescent="0.3">
      <c r="P809202" s="83"/>
    </row>
    <row r="809203" spans="16:16" x14ac:dyDescent="0.3">
      <c r="P809203" s="83"/>
    </row>
    <row r="809204" spans="16:16" x14ac:dyDescent="0.3">
      <c r="P809204" s="83"/>
    </row>
    <row r="809205" spans="16:16" x14ac:dyDescent="0.3">
      <c r="P809205" s="83"/>
    </row>
    <row r="809206" spans="16:16" x14ac:dyDescent="0.3">
      <c r="P809206" s="83"/>
    </row>
    <row r="809207" spans="16:16" x14ac:dyDescent="0.3">
      <c r="P809207" s="83"/>
    </row>
    <row r="809208" spans="16:16" x14ac:dyDescent="0.3">
      <c r="P809208" s="83"/>
    </row>
    <row r="809209" spans="16:16" x14ac:dyDescent="0.3">
      <c r="P809209" s="83"/>
    </row>
    <row r="809210" spans="16:16" x14ac:dyDescent="0.3">
      <c r="P809210" s="83"/>
    </row>
    <row r="809211" spans="16:16" x14ac:dyDescent="0.3">
      <c r="P809211" s="83"/>
    </row>
    <row r="809212" spans="16:16" x14ac:dyDescent="0.3">
      <c r="P809212" s="83"/>
    </row>
    <row r="809213" spans="16:16" x14ac:dyDescent="0.3">
      <c r="P809213" s="83"/>
    </row>
    <row r="809214" spans="16:16" x14ac:dyDescent="0.3">
      <c r="P809214" s="83"/>
    </row>
    <row r="809215" spans="16:16" x14ac:dyDescent="0.3">
      <c r="P809215" s="83"/>
    </row>
    <row r="809216" spans="16:16" x14ac:dyDescent="0.3">
      <c r="P809216" s="83"/>
    </row>
    <row r="809217" spans="16:16" x14ac:dyDescent="0.3">
      <c r="P809217" s="83"/>
    </row>
    <row r="809218" spans="16:16" x14ac:dyDescent="0.3">
      <c r="P809218" s="83"/>
    </row>
    <row r="809219" spans="16:16" x14ac:dyDescent="0.3">
      <c r="P809219" s="83"/>
    </row>
    <row r="809220" spans="16:16" x14ac:dyDescent="0.3">
      <c r="P809220" s="83"/>
    </row>
    <row r="809221" spans="16:16" x14ac:dyDescent="0.3">
      <c r="P809221" s="83"/>
    </row>
    <row r="809222" spans="16:16" x14ac:dyDescent="0.3">
      <c r="P809222" s="83"/>
    </row>
    <row r="809223" spans="16:16" x14ac:dyDescent="0.3">
      <c r="P809223" s="83"/>
    </row>
    <row r="809224" spans="16:16" x14ac:dyDescent="0.3">
      <c r="P809224" s="83"/>
    </row>
    <row r="809225" spans="16:16" x14ac:dyDescent="0.3">
      <c r="P809225" s="83"/>
    </row>
    <row r="809226" spans="16:16" x14ac:dyDescent="0.3">
      <c r="P809226" s="83"/>
    </row>
    <row r="809227" spans="16:16" x14ac:dyDescent="0.3">
      <c r="P809227" s="83"/>
    </row>
    <row r="809228" spans="16:16" x14ac:dyDescent="0.3">
      <c r="P809228" s="83"/>
    </row>
    <row r="809229" spans="16:16" x14ac:dyDescent="0.3">
      <c r="P809229" s="83"/>
    </row>
    <row r="809230" spans="16:16" x14ac:dyDescent="0.3">
      <c r="P809230" s="83"/>
    </row>
    <row r="809231" spans="16:16" x14ac:dyDescent="0.3">
      <c r="P809231" s="83"/>
    </row>
    <row r="809232" spans="16:16" x14ac:dyDescent="0.3">
      <c r="P809232" s="83"/>
    </row>
    <row r="809233" spans="16:16" x14ac:dyDescent="0.3">
      <c r="P809233" s="83"/>
    </row>
    <row r="809234" spans="16:16" x14ac:dyDescent="0.3">
      <c r="P809234" s="83"/>
    </row>
    <row r="809235" spans="16:16" x14ac:dyDescent="0.3">
      <c r="P809235" s="83"/>
    </row>
    <row r="809236" spans="16:16" x14ac:dyDescent="0.3">
      <c r="P809236" s="83"/>
    </row>
    <row r="809237" spans="16:16" x14ac:dyDescent="0.3">
      <c r="P809237" s="83"/>
    </row>
    <row r="809238" spans="16:16" x14ac:dyDescent="0.3">
      <c r="P809238" s="83"/>
    </row>
    <row r="809239" spans="16:16" x14ac:dyDescent="0.3">
      <c r="P809239" s="83"/>
    </row>
    <row r="809240" spans="16:16" x14ac:dyDescent="0.3">
      <c r="P809240" s="83"/>
    </row>
    <row r="809241" spans="16:16" x14ac:dyDescent="0.3">
      <c r="P809241" s="83"/>
    </row>
    <row r="809242" spans="16:16" x14ac:dyDescent="0.3">
      <c r="P809242" s="83"/>
    </row>
    <row r="809243" spans="16:16" x14ac:dyDescent="0.3">
      <c r="P809243" s="83"/>
    </row>
    <row r="809244" spans="16:16" x14ac:dyDescent="0.3">
      <c r="P809244" s="83"/>
    </row>
    <row r="809245" spans="16:16" x14ac:dyDescent="0.3">
      <c r="P809245" s="83"/>
    </row>
    <row r="809246" spans="16:16" x14ac:dyDescent="0.3">
      <c r="P809246" s="83"/>
    </row>
    <row r="809247" spans="16:16" x14ac:dyDescent="0.3">
      <c r="P809247" s="83"/>
    </row>
    <row r="809248" spans="16:16" x14ac:dyDescent="0.3">
      <c r="P809248" s="83"/>
    </row>
    <row r="809249" spans="16:16" x14ac:dyDescent="0.3">
      <c r="P809249" s="83"/>
    </row>
    <row r="809250" spans="16:16" x14ac:dyDescent="0.3">
      <c r="P809250" s="83"/>
    </row>
    <row r="809251" spans="16:16" x14ac:dyDescent="0.3">
      <c r="P809251" s="83"/>
    </row>
    <row r="809252" spans="16:16" x14ac:dyDescent="0.3">
      <c r="P809252" s="83"/>
    </row>
    <row r="809253" spans="16:16" x14ac:dyDescent="0.3">
      <c r="P809253" s="83"/>
    </row>
    <row r="809254" spans="16:16" x14ac:dyDescent="0.3">
      <c r="P809254" s="83"/>
    </row>
    <row r="809255" spans="16:16" x14ac:dyDescent="0.3">
      <c r="P809255" s="83"/>
    </row>
    <row r="809256" spans="16:16" x14ac:dyDescent="0.3">
      <c r="P809256" s="83"/>
    </row>
    <row r="809257" spans="16:16" x14ac:dyDescent="0.3">
      <c r="P809257" s="83"/>
    </row>
    <row r="809258" spans="16:16" x14ac:dyDescent="0.3">
      <c r="P809258" s="83"/>
    </row>
    <row r="809259" spans="16:16" x14ac:dyDescent="0.3">
      <c r="P809259" s="83"/>
    </row>
    <row r="809260" spans="16:16" x14ac:dyDescent="0.3">
      <c r="P809260" s="83"/>
    </row>
    <row r="809261" spans="16:16" x14ac:dyDescent="0.3">
      <c r="P809261" s="83"/>
    </row>
    <row r="809262" spans="16:16" x14ac:dyDescent="0.3">
      <c r="P809262" s="83"/>
    </row>
    <row r="809263" spans="16:16" x14ac:dyDescent="0.3">
      <c r="P809263" s="83"/>
    </row>
    <row r="809264" spans="16:16" x14ac:dyDescent="0.3">
      <c r="P809264" s="83"/>
    </row>
    <row r="809265" spans="16:16" x14ac:dyDescent="0.3">
      <c r="P809265" s="83"/>
    </row>
    <row r="809266" spans="16:16" x14ac:dyDescent="0.3">
      <c r="P809266" s="83"/>
    </row>
    <row r="809267" spans="16:16" x14ac:dyDescent="0.3">
      <c r="P809267" s="83"/>
    </row>
    <row r="809268" spans="16:16" x14ac:dyDescent="0.3">
      <c r="P809268" s="83"/>
    </row>
    <row r="809269" spans="16:16" x14ac:dyDescent="0.3">
      <c r="P809269" s="83"/>
    </row>
    <row r="809270" spans="16:16" x14ac:dyDescent="0.3">
      <c r="P809270" s="83"/>
    </row>
    <row r="809271" spans="16:16" x14ac:dyDescent="0.3">
      <c r="P809271" s="83"/>
    </row>
    <row r="809272" spans="16:16" x14ac:dyDescent="0.3">
      <c r="P809272" s="83"/>
    </row>
    <row r="809273" spans="16:16" x14ac:dyDescent="0.3">
      <c r="P809273" s="83"/>
    </row>
    <row r="809274" spans="16:16" x14ac:dyDescent="0.3">
      <c r="P809274" s="83"/>
    </row>
    <row r="809275" spans="16:16" x14ac:dyDescent="0.3">
      <c r="P809275" s="83"/>
    </row>
    <row r="809276" spans="16:16" x14ac:dyDescent="0.3">
      <c r="P809276" s="83"/>
    </row>
    <row r="809277" spans="16:16" x14ac:dyDescent="0.3">
      <c r="P809277" s="83"/>
    </row>
    <row r="809278" spans="16:16" x14ac:dyDescent="0.3">
      <c r="P809278" s="83"/>
    </row>
    <row r="809279" spans="16:16" x14ac:dyDescent="0.3">
      <c r="P809279" s="83"/>
    </row>
    <row r="809280" spans="16:16" x14ac:dyDescent="0.3">
      <c r="P809280" s="83"/>
    </row>
    <row r="809281" spans="16:16" x14ac:dyDescent="0.3">
      <c r="P809281" s="83"/>
    </row>
    <row r="809282" spans="16:16" x14ac:dyDescent="0.3">
      <c r="P809282" s="83"/>
    </row>
    <row r="809283" spans="16:16" x14ac:dyDescent="0.3">
      <c r="P809283" s="83"/>
    </row>
    <row r="809284" spans="16:16" x14ac:dyDescent="0.3">
      <c r="P809284" s="83"/>
    </row>
    <row r="809285" spans="16:16" x14ac:dyDescent="0.3">
      <c r="P809285" s="83"/>
    </row>
    <row r="809286" spans="16:16" x14ac:dyDescent="0.3">
      <c r="P809286" s="83"/>
    </row>
    <row r="809287" spans="16:16" x14ac:dyDescent="0.3">
      <c r="P809287" s="83"/>
    </row>
    <row r="809288" spans="16:16" x14ac:dyDescent="0.3">
      <c r="P809288" s="83"/>
    </row>
    <row r="809289" spans="16:16" x14ac:dyDescent="0.3">
      <c r="P809289" s="83"/>
    </row>
    <row r="809290" spans="16:16" x14ac:dyDescent="0.3">
      <c r="P809290" s="83"/>
    </row>
    <row r="809291" spans="16:16" x14ac:dyDescent="0.3">
      <c r="P809291" s="83"/>
    </row>
    <row r="809292" spans="16:16" x14ac:dyDescent="0.3">
      <c r="P809292" s="83"/>
    </row>
    <row r="809293" spans="16:16" x14ac:dyDescent="0.3">
      <c r="P809293" s="83"/>
    </row>
    <row r="809294" spans="16:16" x14ac:dyDescent="0.3">
      <c r="P809294" s="83"/>
    </row>
    <row r="809295" spans="16:16" x14ac:dyDescent="0.3">
      <c r="P809295" s="83"/>
    </row>
    <row r="809296" spans="16:16" x14ac:dyDescent="0.3">
      <c r="P809296" s="83"/>
    </row>
    <row r="809297" spans="16:16" x14ac:dyDescent="0.3">
      <c r="P809297" s="83"/>
    </row>
    <row r="809298" spans="16:16" x14ac:dyDescent="0.3">
      <c r="P809298" s="83"/>
    </row>
    <row r="809299" spans="16:16" x14ac:dyDescent="0.3">
      <c r="P809299" s="83"/>
    </row>
    <row r="809300" spans="16:16" x14ac:dyDescent="0.3">
      <c r="P809300" s="83"/>
    </row>
    <row r="809301" spans="16:16" x14ac:dyDescent="0.3">
      <c r="P809301" s="83"/>
    </row>
    <row r="809302" spans="16:16" x14ac:dyDescent="0.3">
      <c r="P809302" s="83"/>
    </row>
    <row r="809303" spans="16:16" x14ac:dyDescent="0.3">
      <c r="P809303" s="83"/>
    </row>
    <row r="809304" spans="16:16" x14ac:dyDescent="0.3">
      <c r="P809304" s="83"/>
    </row>
    <row r="809305" spans="16:16" x14ac:dyDescent="0.3">
      <c r="P809305" s="83"/>
    </row>
    <row r="809306" spans="16:16" x14ac:dyDescent="0.3">
      <c r="P809306" s="83"/>
    </row>
    <row r="809307" spans="16:16" x14ac:dyDescent="0.3">
      <c r="P809307" s="83"/>
    </row>
    <row r="809308" spans="16:16" x14ac:dyDescent="0.3">
      <c r="P809308" s="83"/>
    </row>
    <row r="809309" spans="16:16" x14ac:dyDescent="0.3">
      <c r="P809309" s="83"/>
    </row>
    <row r="809310" spans="16:16" x14ac:dyDescent="0.3">
      <c r="P809310" s="83"/>
    </row>
    <row r="809311" spans="16:16" x14ac:dyDescent="0.3">
      <c r="P809311" s="83"/>
    </row>
    <row r="809312" spans="16:16" x14ac:dyDescent="0.3">
      <c r="P809312" s="83"/>
    </row>
    <row r="809313" spans="16:16" x14ac:dyDescent="0.3">
      <c r="P809313" s="83"/>
    </row>
    <row r="809314" spans="16:16" x14ac:dyDescent="0.3">
      <c r="P809314" s="83"/>
    </row>
    <row r="809315" spans="16:16" x14ac:dyDescent="0.3">
      <c r="P809315" s="83"/>
    </row>
    <row r="809316" spans="16:16" x14ac:dyDescent="0.3">
      <c r="P809316" s="83"/>
    </row>
    <row r="809317" spans="16:16" x14ac:dyDescent="0.3">
      <c r="P809317" s="83"/>
    </row>
    <row r="809318" spans="16:16" x14ac:dyDescent="0.3">
      <c r="P809318" s="83"/>
    </row>
    <row r="809319" spans="16:16" x14ac:dyDescent="0.3">
      <c r="P809319" s="83"/>
    </row>
    <row r="809320" spans="16:16" x14ac:dyDescent="0.3">
      <c r="P809320" s="83"/>
    </row>
    <row r="809321" spans="16:16" x14ac:dyDescent="0.3">
      <c r="P809321" s="83"/>
    </row>
    <row r="809322" spans="16:16" x14ac:dyDescent="0.3">
      <c r="P809322" s="83"/>
    </row>
    <row r="809323" spans="16:16" x14ac:dyDescent="0.3">
      <c r="P809323" s="83"/>
    </row>
    <row r="809324" spans="16:16" x14ac:dyDescent="0.3">
      <c r="P809324" s="83"/>
    </row>
    <row r="809325" spans="16:16" x14ac:dyDescent="0.3">
      <c r="P809325" s="83"/>
    </row>
    <row r="809326" spans="16:16" x14ac:dyDescent="0.3">
      <c r="P809326" s="83"/>
    </row>
    <row r="809327" spans="16:16" x14ac:dyDescent="0.3">
      <c r="P809327" s="83"/>
    </row>
    <row r="809328" spans="16:16" x14ac:dyDescent="0.3">
      <c r="P809328" s="83"/>
    </row>
    <row r="809329" spans="16:16" x14ac:dyDescent="0.3">
      <c r="P809329" s="83"/>
    </row>
    <row r="809330" spans="16:16" x14ac:dyDescent="0.3">
      <c r="P809330" s="83"/>
    </row>
    <row r="809331" spans="16:16" x14ac:dyDescent="0.3">
      <c r="P809331" s="83"/>
    </row>
    <row r="809332" spans="16:16" x14ac:dyDescent="0.3">
      <c r="P809332" s="83"/>
    </row>
    <row r="809333" spans="16:16" x14ac:dyDescent="0.3">
      <c r="P809333" s="83"/>
    </row>
    <row r="809334" spans="16:16" x14ac:dyDescent="0.3">
      <c r="P809334" s="83"/>
    </row>
    <row r="809335" spans="16:16" x14ac:dyDescent="0.3">
      <c r="P809335" s="83"/>
    </row>
    <row r="809336" spans="16:16" x14ac:dyDescent="0.3">
      <c r="P809336" s="83"/>
    </row>
    <row r="809337" spans="16:16" x14ac:dyDescent="0.3">
      <c r="P809337" s="83"/>
    </row>
    <row r="809338" spans="16:16" x14ac:dyDescent="0.3">
      <c r="P809338" s="83"/>
    </row>
    <row r="809339" spans="16:16" x14ac:dyDescent="0.3">
      <c r="P809339" s="83"/>
    </row>
    <row r="809340" spans="16:16" x14ac:dyDescent="0.3">
      <c r="P809340" s="83"/>
    </row>
    <row r="809341" spans="16:16" x14ac:dyDescent="0.3">
      <c r="P809341" s="83"/>
    </row>
    <row r="809342" spans="16:16" x14ac:dyDescent="0.3">
      <c r="P809342" s="83"/>
    </row>
    <row r="809343" spans="16:16" x14ac:dyDescent="0.3">
      <c r="P809343" s="83"/>
    </row>
    <row r="809344" spans="16:16" x14ac:dyDescent="0.3">
      <c r="P809344" s="83"/>
    </row>
    <row r="809345" spans="16:16" x14ac:dyDescent="0.3">
      <c r="P809345" s="83"/>
    </row>
    <row r="809346" spans="16:16" x14ac:dyDescent="0.3">
      <c r="P809346" s="83"/>
    </row>
    <row r="809347" spans="16:16" x14ac:dyDescent="0.3">
      <c r="P809347" s="83"/>
    </row>
    <row r="809348" spans="16:16" x14ac:dyDescent="0.3">
      <c r="P809348" s="83"/>
    </row>
    <row r="809349" spans="16:16" x14ac:dyDescent="0.3">
      <c r="P809349" s="83"/>
    </row>
    <row r="809350" spans="16:16" x14ac:dyDescent="0.3">
      <c r="P809350" s="83"/>
    </row>
    <row r="809351" spans="16:16" x14ac:dyDescent="0.3">
      <c r="P809351" s="83"/>
    </row>
    <row r="809352" spans="16:16" x14ac:dyDescent="0.3">
      <c r="P809352" s="83"/>
    </row>
    <row r="809353" spans="16:16" x14ac:dyDescent="0.3">
      <c r="P809353" s="83"/>
    </row>
    <row r="809354" spans="16:16" x14ac:dyDescent="0.3">
      <c r="P809354" s="83"/>
    </row>
    <row r="809355" spans="16:16" x14ac:dyDescent="0.3">
      <c r="P809355" s="83"/>
    </row>
    <row r="809356" spans="16:16" x14ac:dyDescent="0.3">
      <c r="P809356" s="83"/>
    </row>
    <row r="809357" spans="16:16" x14ac:dyDescent="0.3">
      <c r="P809357" s="83"/>
    </row>
    <row r="809358" spans="16:16" x14ac:dyDescent="0.3">
      <c r="P809358" s="83"/>
    </row>
    <row r="809359" spans="16:16" x14ac:dyDescent="0.3">
      <c r="P809359" s="83"/>
    </row>
    <row r="809360" spans="16:16" x14ac:dyDescent="0.3">
      <c r="P809360" s="83"/>
    </row>
    <row r="809361" spans="16:16" x14ac:dyDescent="0.3">
      <c r="P809361" s="83"/>
    </row>
    <row r="809362" spans="16:16" x14ac:dyDescent="0.3">
      <c r="P809362" s="83"/>
    </row>
    <row r="809363" spans="16:16" x14ac:dyDescent="0.3">
      <c r="P809363" s="83"/>
    </row>
    <row r="809364" spans="16:16" x14ac:dyDescent="0.3">
      <c r="P809364" s="83"/>
    </row>
    <row r="809365" spans="16:16" x14ac:dyDescent="0.3">
      <c r="P809365" s="83"/>
    </row>
    <row r="809366" spans="16:16" x14ac:dyDescent="0.3">
      <c r="P809366" s="83"/>
    </row>
    <row r="809367" spans="16:16" x14ac:dyDescent="0.3">
      <c r="P809367" s="83"/>
    </row>
    <row r="809368" spans="16:16" x14ac:dyDescent="0.3">
      <c r="P809368" s="83"/>
    </row>
    <row r="809369" spans="16:16" x14ac:dyDescent="0.3">
      <c r="P809369" s="83"/>
    </row>
    <row r="809370" spans="16:16" x14ac:dyDescent="0.3">
      <c r="P809370" s="83"/>
    </row>
    <row r="809371" spans="16:16" x14ac:dyDescent="0.3">
      <c r="P809371" s="83"/>
    </row>
    <row r="809372" spans="16:16" x14ac:dyDescent="0.3">
      <c r="P809372" s="83"/>
    </row>
    <row r="809373" spans="16:16" x14ac:dyDescent="0.3">
      <c r="P809373" s="83"/>
    </row>
    <row r="809374" spans="16:16" x14ac:dyDescent="0.3">
      <c r="P809374" s="83"/>
    </row>
    <row r="809375" spans="16:16" x14ac:dyDescent="0.3">
      <c r="P809375" s="83"/>
    </row>
    <row r="809376" spans="16:16" x14ac:dyDescent="0.3">
      <c r="P809376" s="83"/>
    </row>
    <row r="809377" spans="16:16" x14ac:dyDescent="0.3">
      <c r="P809377" s="83"/>
    </row>
    <row r="809378" spans="16:16" x14ac:dyDescent="0.3">
      <c r="P809378" s="83"/>
    </row>
    <row r="809379" spans="16:16" x14ac:dyDescent="0.3">
      <c r="P809379" s="83"/>
    </row>
    <row r="809380" spans="16:16" x14ac:dyDescent="0.3">
      <c r="P809380" s="83"/>
    </row>
    <row r="809381" spans="16:16" x14ac:dyDescent="0.3">
      <c r="P809381" s="83"/>
    </row>
    <row r="809382" spans="16:16" x14ac:dyDescent="0.3">
      <c r="P809382" s="83"/>
    </row>
    <row r="809383" spans="16:16" x14ac:dyDescent="0.3">
      <c r="P809383" s="83"/>
    </row>
    <row r="809384" spans="16:16" x14ac:dyDescent="0.3">
      <c r="P809384" s="83"/>
    </row>
    <row r="809385" spans="16:16" x14ac:dyDescent="0.3">
      <c r="P809385" s="83"/>
    </row>
    <row r="809386" spans="16:16" x14ac:dyDescent="0.3">
      <c r="P809386" s="83"/>
    </row>
    <row r="809387" spans="16:16" x14ac:dyDescent="0.3">
      <c r="P809387" s="83"/>
    </row>
    <row r="809388" spans="16:16" x14ac:dyDescent="0.3">
      <c r="P809388" s="83"/>
    </row>
    <row r="809389" spans="16:16" x14ac:dyDescent="0.3">
      <c r="P809389" s="83"/>
    </row>
    <row r="809390" spans="16:16" x14ac:dyDescent="0.3">
      <c r="P809390" s="83"/>
    </row>
    <row r="809391" spans="16:16" x14ac:dyDescent="0.3">
      <c r="P809391" s="83"/>
    </row>
    <row r="809392" spans="16:16" x14ac:dyDescent="0.3">
      <c r="P809392" s="83"/>
    </row>
    <row r="809393" spans="16:16" x14ac:dyDescent="0.3">
      <c r="P809393" s="83"/>
    </row>
    <row r="809394" spans="16:16" x14ac:dyDescent="0.3">
      <c r="P809394" s="83"/>
    </row>
    <row r="809395" spans="16:16" x14ac:dyDescent="0.3">
      <c r="P809395" s="83"/>
    </row>
    <row r="809396" spans="16:16" x14ac:dyDescent="0.3">
      <c r="P809396" s="83"/>
    </row>
    <row r="809397" spans="16:16" x14ac:dyDescent="0.3">
      <c r="P809397" s="83"/>
    </row>
    <row r="809398" spans="16:16" x14ac:dyDescent="0.3">
      <c r="P809398" s="83"/>
    </row>
    <row r="809399" spans="16:16" x14ac:dyDescent="0.3">
      <c r="P809399" s="83"/>
    </row>
    <row r="809400" spans="16:16" x14ac:dyDescent="0.3">
      <c r="P809400" s="83"/>
    </row>
    <row r="809401" spans="16:16" x14ac:dyDescent="0.3">
      <c r="P809401" s="83"/>
    </row>
    <row r="809402" spans="16:16" x14ac:dyDescent="0.3">
      <c r="P809402" s="83"/>
    </row>
    <row r="809403" spans="16:16" x14ac:dyDescent="0.3">
      <c r="P809403" s="83"/>
    </row>
    <row r="809404" spans="16:16" x14ac:dyDescent="0.3">
      <c r="P809404" s="83"/>
    </row>
    <row r="809405" spans="16:16" x14ac:dyDescent="0.3">
      <c r="P809405" s="83"/>
    </row>
    <row r="809406" spans="16:16" x14ac:dyDescent="0.3">
      <c r="P809406" s="83"/>
    </row>
    <row r="809407" spans="16:16" x14ac:dyDescent="0.3">
      <c r="P809407" s="83"/>
    </row>
    <row r="809408" spans="16:16" x14ac:dyDescent="0.3">
      <c r="P809408" s="83"/>
    </row>
    <row r="809409" spans="16:16" x14ac:dyDescent="0.3">
      <c r="P809409" s="83"/>
    </row>
    <row r="809410" spans="16:16" x14ac:dyDescent="0.3">
      <c r="P809410" s="83"/>
    </row>
    <row r="809411" spans="16:16" x14ac:dyDescent="0.3">
      <c r="P809411" s="83"/>
    </row>
    <row r="809412" spans="16:16" x14ac:dyDescent="0.3">
      <c r="P809412" s="83"/>
    </row>
    <row r="809413" spans="16:16" x14ac:dyDescent="0.3">
      <c r="P809413" s="83"/>
    </row>
    <row r="809414" spans="16:16" x14ac:dyDescent="0.3">
      <c r="P809414" s="83"/>
    </row>
    <row r="809415" spans="16:16" x14ac:dyDescent="0.3">
      <c r="P809415" s="83"/>
    </row>
    <row r="809416" spans="16:16" x14ac:dyDescent="0.3">
      <c r="P809416" s="83"/>
    </row>
    <row r="809417" spans="16:16" x14ac:dyDescent="0.3">
      <c r="P809417" s="83"/>
    </row>
    <row r="809418" spans="16:16" x14ac:dyDescent="0.3">
      <c r="P809418" s="83"/>
    </row>
    <row r="809419" spans="16:16" x14ac:dyDescent="0.3">
      <c r="P809419" s="83"/>
    </row>
    <row r="809420" spans="16:16" x14ac:dyDescent="0.3">
      <c r="P809420" s="83"/>
    </row>
    <row r="809421" spans="16:16" x14ac:dyDescent="0.3">
      <c r="P809421" s="83"/>
    </row>
    <row r="809422" spans="16:16" x14ac:dyDescent="0.3">
      <c r="P809422" s="83"/>
    </row>
    <row r="809423" spans="16:16" x14ac:dyDescent="0.3">
      <c r="P809423" s="83"/>
    </row>
    <row r="809424" spans="16:16" x14ac:dyDescent="0.3">
      <c r="P809424" s="83"/>
    </row>
    <row r="809425" spans="16:16" x14ac:dyDescent="0.3">
      <c r="P809425" s="83"/>
    </row>
    <row r="809426" spans="16:16" x14ac:dyDescent="0.3">
      <c r="P809426" s="83"/>
    </row>
    <row r="809427" spans="16:16" x14ac:dyDescent="0.3">
      <c r="P809427" s="83"/>
    </row>
    <row r="809428" spans="16:16" x14ac:dyDescent="0.3">
      <c r="P809428" s="83"/>
    </row>
    <row r="809429" spans="16:16" x14ac:dyDescent="0.3">
      <c r="P809429" s="83"/>
    </row>
    <row r="809430" spans="16:16" x14ac:dyDescent="0.3">
      <c r="P809430" s="83"/>
    </row>
    <row r="809431" spans="16:16" x14ac:dyDescent="0.3">
      <c r="P809431" s="83"/>
    </row>
    <row r="809432" spans="16:16" x14ac:dyDescent="0.3">
      <c r="P809432" s="83"/>
    </row>
    <row r="809433" spans="16:16" x14ac:dyDescent="0.3">
      <c r="P809433" s="83"/>
    </row>
    <row r="809434" spans="16:16" x14ac:dyDescent="0.3">
      <c r="P809434" s="83"/>
    </row>
    <row r="809435" spans="16:16" x14ac:dyDescent="0.3">
      <c r="P809435" s="83"/>
    </row>
    <row r="809436" spans="16:16" x14ac:dyDescent="0.3">
      <c r="P809436" s="83"/>
    </row>
    <row r="809437" spans="16:16" x14ac:dyDescent="0.3">
      <c r="P809437" s="83"/>
    </row>
    <row r="809438" spans="16:16" x14ac:dyDescent="0.3">
      <c r="P809438" s="83"/>
    </row>
    <row r="809439" spans="16:16" x14ac:dyDescent="0.3">
      <c r="P809439" s="83"/>
    </row>
    <row r="809440" spans="16:16" x14ac:dyDescent="0.3">
      <c r="P809440" s="83"/>
    </row>
    <row r="809441" spans="16:16" x14ac:dyDescent="0.3">
      <c r="P809441" s="83"/>
    </row>
    <row r="809442" spans="16:16" x14ac:dyDescent="0.3">
      <c r="P809442" s="83"/>
    </row>
    <row r="809443" spans="16:16" x14ac:dyDescent="0.3">
      <c r="P809443" s="83"/>
    </row>
    <row r="809444" spans="16:16" x14ac:dyDescent="0.3">
      <c r="P809444" s="83"/>
    </row>
    <row r="809445" spans="16:16" x14ac:dyDescent="0.3">
      <c r="P809445" s="83"/>
    </row>
    <row r="809446" spans="16:16" x14ac:dyDescent="0.3">
      <c r="P809446" s="83"/>
    </row>
    <row r="809447" spans="16:16" x14ac:dyDescent="0.3">
      <c r="P809447" s="83"/>
    </row>
    <row r="809448" spans="16:16" x14ac:dyDescent="0.3">
      <c r="P809448" s="83"/>
    </row>
    <row r="809449" spans="16:16" x14ac:dyDescent="0.3">
      <c r="P809449" s="83"/>
    </row>
    <row r="809450" spans="16:16" x14ac:dyDescent="0.3">
      <c r="P809450" s="83"/>
    </row>
    <row r="809451" spans="16:16" x14ac:dyDescent="0.3">
      <c r="P809451" s="83"/>
    </row>
    <row r="809452" spans="16:16" x14ac:dyDescent="0.3">
      <c r="P809452" s="83"/>
    </row>
    <row r="809453" spans="16:16" x14ac:dyDescent="0.3">
      <c r="P809453" s="83"/>
    </row>
    <row r="809454" spans="16:16" x14ac:dyDescent="0.3">
      <c r="P809454" s="83"/>
    </row>
    <row r="809455" spans="16:16" x14ac:dyDescent="0.3">
      <c r="P809455" s="83"/>
    </row>
    <row r="809456" spans="16:16" x14ac:dyDescent="0.3">
      <c r="P809456" s="83"/>
    </row>
    <row r="809457" spans="16:16" x14ac:dyDescent="0.3">
      <c r="P809457" s="83"/>
    </row>
    <row r="809458" spans="16:16" x14ac:dyDescent="0.3">
      <c r="P809458" s="83"/>
    </row>
    <row r="809459" spans="16:16" x14ac:dyDescent="0.3">
      <c r="P809459" s="83"/>
    </row>
    <row r="809460" spans="16:16" x14ac:dyDescent="0.3">
      <c r="P809460" s="83"/>
    </row>
    <row r="809461" spans="16:16" x14ac:dyDescent="0.3">
      <c r="P809461" s="83"/>
    </row>
    <row r="809462" spans="16:16" x14ac:dyDescent="0.3">
      <c r="P809462" s="83"/>
    </row>
    <row r="809463" spans="16:16" x14ac:dyDescent="0.3">
      <c r="P809463" s="83"/>
    </row>
    <row r="809464" spans="16:16" x14ac:dyDescent="0.3">
      <c r="P809464" s="83"/>
    </row>
    <row r="809465" spans="16:16" x14ac:dyDescent="0.3">
      <c r="P809465" s="83"/>
    </row>
    <row r="809466" spans="16:16" x14ac:dyDescent="0.3">
      <c r="P809466" s="83"/>
    </row>
    <row r="809467" spans="16:16" x14ac:dyDescent="0.3">
      <c r="P809467" s="83"/>
    </row>
    <row r="809468" spans="16:16" x14ac:dyDescent="0.3">
      <c r="P809468" s="83"/>
    </row>
    <row r="809469" spans="16:16" x14ac:dyDescent="0.3">
      <c r="P809469" s="83"/>
    </row>
    <row r="809470" spans="16:16" x14ac:dyDescent="0.3">
      <c r="P809470" s="83"/>
    </row>
    <row r="809471" spans="16:16" x14ac:dyDescent="0.3">
      <c r="P809471" s="83"/>
    </row>
    <row r="809472" spans="16:16" x14ac:dyDescent="0.3">
      <c r="P809472" s="83"/>
    </row>
    <row r="809473" spans="16:16" x14ac:dyDescent="0.3">
      <c r="P809473" s="83"/>
    </row>
    <row r="809474" spans="16:16" x14ac:dyDescent="0.3">
      <c r="P809474" s="83"/>
    </row>
    <row r="809475" spans="16:16" x14ac:dyDescent="0.3">
      <c r="P809475" s="83"/>
    </row>
    <row r="809476" spans="16:16" x14ac:dyDescent="0.3">
      <c r="P809476" s="83"/>
    </row>
    <row r="809477" spans="16:16" x14ac:dyDescent="0.3">
      <c r="P809477" s="83"/>
    </row>
    <row r="809478" spans="16:16" x14ac:dyDescent="0.3">
      <c r="P809478" s="83"/>
    </row>
    <row r="809479" spans="16:16" x14ac:dyDescent="0.3">
      <c r="P809479" s="83"/>
    </row>
    <row r="809480" spans="16:16" x14ac:dyDescent="0.3">
      <c r="P809480" s="83"/>
    </row>
    <row r="809481" spans="16:16" x14ac:dyDescent="0.3">
      <c r="P809481" s="83"/>
    </row>
    <row r="809482" spans="16:16" x14ac:dyDescent="0.3">
      <c r="P809482" s="83"/>
    </row>
    <row r="809483" spans="16:16" x14ac:dyDescent="0.3">
      <c r="P809483" s="83"/>
    </row>
    <row r="809484" spans="16:16" x14ac:dyDescent="0.3">
      <c r="P809484" s="83"/>
    </row>
    <row r="809485" spans="16:16" x14ac:dyDescent="0.3">
      <c r="P809485" s="83"/>
    </row>
    <row r="809486" spans="16:16" x14ac:dyDescent="0.3">
      <c r="P809486" s="83"/>
    </row>
    <row r="809487" spans="16:16" x14ac:dyDescent="0.3">
      <c r="P809487" s="83"/>
    </row>
    <row r="809488" spans="16:16" x14ac:dyDescent="0.3">
      <c r="P809488" s="83"/>
    </row>
    <row r="809489" spans="16:16" x14ac:dyDescent="0.3">
      <c r="P809489" s="83"/>
    </row>
    <row r="809490" spans="16:16" x14ac:dyDescent="0.3">
      <c r="P809490" s="83"/>
    </row>
    <row r="809491" spans="16:16" x14ac:dyDescent="0.3">
      <c r="P809491" s="83"/>
    </row>
    <row r="809492" spans="16:16" x14ac:dyDescent="0.3">
      <c r="P809492" s="83"/>
    </row>
    <row r="809493" spans="16:16" x14ac:dyDescent="0.3">
      <c r="P809493" s="83"/>
    </row>
    <row r="809494" spans="16:16" x14ac:dyDescent="0.3">
      <c r="P809494" s="83"/>
    </row>
    <row r="809495" spans="16:16" x14ac:dyDescent="0.3">
      <c r="P809495" s="83"/>
    </row>
    <row r="809496" spans="16:16" x14ac:dyDescent="0.3">
      <c r="P809496" s="83"/>
    </row>
    <row r="809497" spans="16:16" x14ac:dyDescent="0.3">
      <c r="P809497" s="83"/>
    </row>
    <row r="809498" spans="16:16" x14ac:dyDescent="0.3">
      <c r="P809498" s="83"/>
    </row>
    <row r="809499" spans="16:16" x14ac:dyDescent="0.3">
      <c r="P809499" s="83"/>
    </row>
    <row r="809500" spans="16:16" x14ac:dyDescent="0.3">
      <c r="P809500" s="83"/>
    </row>
    <row r="809501" spans="16:16" x14ac:dyDescent="0.3">
      <c r="P809501" s="83"/>
    </row>
    <row r="809502" spans="16:16" x14ac:dyDescent="0.3">
      <c r="P809502" s="83"/>
    </row>
    <row r="809503" spans="16:16" x14ac:dyDescent="0.3">
      <c r="P809503" s="83"/>
    </row>
    <row r="809504" spans="16:16" x14ac:dyDescent="0.3">
      <c r="P809504" s="83"/>
    </row>
    <row r="809505" spans="16:16" x14ac:dyDescent="0.3">
      <c r="P809505" s="83"/>
    </row>
    <row r="809506" spans="16:16" x14ac:dyDescent="0.3">
      <c r="P809506" s="83"/>
    </row>
    <row r="809507" spans="16:16" x14ac:dyDescent="0.3">
      <c r="P809507" s="83"/>
    </row>
    <row r="809508" spans="16:16" x14ac:dyDescent="0.3">
      <c r="P809508" s="83"/>
    </row>
    <row r="809509" spans="16:16" x14ac:dyDescent="0.3">
      <c r="P809509" s="83"/>
    </row>
    <row r="809510" spans="16:16" x14ac:dyDescent="0.3">
      <c r="P809510" s="83"/>
    </row>
    <row r="809511" spans="16:16" x14ac:dyDescent="0.3">
      <c r="P809511" s="83"/>
    </row>
    <row r="809512" spans="16:16" x14ac:dyDescent="0.3">
      <c r="P809512" s="83"/>
    </row>
    <row r="809513" spans="16:16" x14ac:dyDescent="0.3">
      <c r="P809513" s="83"/>
    </row>
    <row r="809514" spans="16:16" x14ac:dyDescent="0.3">
      <c r="P809514" s="83"/>
    </row>
    <row r="809515" spans="16:16" x14ac:dyDescent="0.3">
      <c r="P809515" s="83"/>
    </row>
    <row r="809516" spans="16:16" x14ac:dyDescent="0.3">
      <c r="P809516" s="83"/>
    </row>
    <row r="809517" spans="16:16" x14ac:dyDescent="0.3">
      <c r="P809517" s="83"/>
    </row>
    <row r="809518" spans="16:16" x14ac:dyDescent="0.3">
      <c r="P809518" s="83"/>
    </row>
    <row r="809519" spans="16:16" x14ac:dyDescent="0.3">
      <c r="P809519" s="83"/>
    </row>
    <row r="809520" spans="16:16" x14ac:dyDescent="0.3">
      <c r="P809520" s="83"/>
    </row>
    <row r="809521" spans="16:16" x14ac:dyDescent="0.3">
      <c r="P809521" s="83"/>
    </row>
    <row r="809522" spans="16:16" x14ac:dyDescent="0.3">
      <c r="P809522" s="83"/>
    </row>
    <row r="809523" spans="16:16" x14ac:dyDescent="0.3">
      <c r="P809523" s="83"/>
    </row>
    <row r="809524" spans="16:16" x14ac:dyDescent="0.3">
      <c r="P809524" s="83"/>
    </row>
    <row r="809525" spans="16:16" x14ac:dyDescent="0.3">
      <c r="P809525" s="83"/>
    </row>
    <row r="809526" spans="16:16" x14ac:dyDescent="0.3">
      <c r="P809526" s="83"/>
    </row>
    <row r="809527" spans="16:16" x14ac:dyDescent="0.3">
      <c r="P809527" s="83"/>
    </row>
    <row r="809528" spans="16:16" x14ac:dyDescent="0.3">
      <c r="P809528" s="83"/>
    </row>
    <row r="809529" spans="16:16" x14ac:dyDescent="0.3">
      <c r="P809529" s="83"/>
    </row>
    <row r="809530" spans="16:16" x14ac:dyDescent="0.3">
      <c r="P809530" s="83"/>
    </row>
    <row r="809531" spans="16:16" x14ac:dyDescent="0.3">
      <c r="P809531" s="83"/>
    </row>
    <row r="809532" spans="16:16" x14ac:dyDescent="0.3">
      <c r="P809532" s="83"/>
    </row>
    <row r="809533" spans="16:16" x14ac:dyDescent="0.3">
      <c r="P809533" s="83"/>
    </row>
    <row r="809534" spans="16:16" x14ac:dyDescent="0.3">
      <c r="P809534" s="83"/>
    </row>
    <row r="809535" spans="16:16" x14ac:dyDescent="0.3">
      <c r="P809535" s="83"/>
    </row>
    <row r="809536" spans="16:16" x14ac:dyDescent="0.3">
      <c r="P809536" s="83"/>
    </row>
    <row r="809537" spans="16:16" x14ac:dyDescent="0.3">
      <c r="P809537" s="83"/>
    </row>
    <row r="809538" spans="16:16" x14ac:dyDescent="0.3">
      <c r="P809538" s="83"/>
    </row>
    <row r="809539" spans="16:16" x14ac:dyDescent="0.3">
      <c r="P809539" s="83"/>
    </row>
    <row r="809540" spans="16:16" x14ac:dyDescent="0.3">
      <c r="P809540" s="83"/>
    </row>
    <row r="809541" spans="16:16" x14ac:dyDescent="0.3">
      <c r="P809541" s="83"/>
    </row>
    <row r="809542" spans="16:16" x14ac:dyDescent="0.3">
      <c r="P809542" s="83"/>
    </row>
    <row r="809543" spans="16:16" x14ac:dyDescent="0.3">
      <c r="P809543" s="83"/>
    </row>
    <row r="809544" spans="16:16" x14ac:dyDescent="0.3">
      <c r="P809544" s="83"/>
    </row>
    <row r="809545" spans="16:16" x14ac:dyDescent="0.3">
      <c r="P809545" s="83"/>
    </row>
    <row r="809546" spans="16:16" x14ac:dyDescent="0.3">
      <c r="P809546" s="83"/>
    </row>
    <row r="809547" spans="16:16" x14ac:dyDescent="0.3">
      <c r="P809547" s="83"/>
    </row>
    <row r="809548" spans="16:16" x14ac:dyDescent="0.3">
      <c r="P809548" s="83"/>
    </row>
    <row r="809549" spans="16:16" x14ac:dyDescent="0.3">
      <c r="P809549" s="83"/>
    </row>
    <row r="809550" spans="16:16" x14ac:dyDescent="0.3">
      <c r="P809550" s="83"/>
    </row>
    <row r="809551" spans="16:16" x14ac:dyDescent="0.3">
      <c r="P809551" s="83"/>
    </row>
    <row r="809552" spans="16:16" x14ac:dyDescent="0.3">
      <c r="P809552" s="83"/>
    </row>
    <row r="809553" spans="16:16" x14ac:dyDescent="0.3">
      <c r="P809553" s="83"/>
    </row>
    <row r="809554" spans="16:16" x14ac:dyDescent="0.3">
      <c r="P809554" s="83"/>
    </row>
    <row r="809555" spans="16:16" x14ac:dyDescent="0.3">
      <c r="P809555" s="83"/>
    </row>
    <row r="809556" spans="16:16" x14ac:dyDescent="0.3">
      <c r="P809556" s="83"/>
    </row>
    <row r="809557" spans="16:16" x14ac:dyDescent="0.3">
      <c r="P809557" s="83"/>
    </row>
    <row r="809558" spans="16:16" x14ac:dyDescent="0.3">
      <c r="P809558" s="83"/>
    </row>
    <row r="809559" spans="16:16" x14ac:dyDescent="0.3">
      <c r="P809559" s="83"/>
    </row>
    <row r="809560" spans="16:16" x14ac:dyDescent="0.3">
      <c r="P809560" s="83"/>
    </row>
    <row r="809561" spans="16:16" x14ac:dyDescent="0.3">
      <c r="P809561" s="83"/>
    </row>
    <row r="809562" spans="16:16" x14ac:dyDescent="0.3">
      <c r="P809562" s="83"/>
    </row>
    <row r="809563" spans="16:16" x14ac:dyDescent="0.3">
      <c r="P809563" s="83"/>
    </row>
    <row r="809564" spans="16:16" x14ac:dyDescent="0.3">
      <c r="P809564" s="83"/>
    </row>
    <row r="809565" spans="16:16" x14ac:dyDescent="0.3">
      <c r="P809565" s="83"/>
    </row>
    <row r="809566" spans="16:16" x14ac:dyDescent="0.3">
      <c r="P809566" s="83"/>
    </row>
    <row r="809567" spans="16:16" x14ac:dyDescent="0.3">
      <c r="P809567" s="83"/>
    </row>
    <row r="809568" spans="16:16" x14ac:dyDescent="0.3">
      <c r="P809568" s="83"/>
    </row>
    <row r="809569" spans="16:16" x14ac:dyDescent="0.3">
      <c r="P809569" s="83"/>
    </row>
    <row r="809570" spans="16:16" x14ac:dyDescent="0.3">
      <c r="P809570" s="83"/>
    </row>
    <row r="809571" spans="16:16" x14ac:dyDescent="0.3">
      <c r="P809571" s="83"/>
    </row>
    <row r="809572" spans="16:16" x14ac:dyDescent="0.3">
      <c r="P809572" s="83"/>
    </row>
    <row r="809573" spans="16:16" x14ac:dyDescent="0.3">
      <c r="P809573" s="83"/>
    </row>
    <row r="809574" spans="16:16" x14ac:dyDescent="0.3">
      <c r="P809574" s="83"/>
    </row>
    <row r="809575" spans="16:16" x14ac:dyDescent="0.3">
      <c r="P809575" s="83"/>
    </row>
    <row r="809576" spans="16:16" x14ac:dyDescent="0.3">
      <c r="P809576" s="83"/>
    </row>
    <row r="809577" spans="16:16" x14ac:dyDescent="0.3">
      <c r="P809577" s="83"/>
    </row>
    <row r="809578" spans="16:16" x14ac:dyDescent="0.3">
      <c r="P809578" s="83"/>
    </row>
    <row r="809579" spans="16:16" x14ac:dyDescent="0.3">
      <c r="P809579" s="83"/>
    </row>
    <row r="809580" spans="16:16" x14ac:dyDescent="0.3">
      <c r="P809580" s="83"/>
    </row>
    <row r="809581" spans="16:16" x14ac:dyDescent="0.3">
      <c r="P809581" s="83"/>
    </row>
    <row r="809582" spans="16:16" x14ac:dyDescent="0.3">
      <c r="P809582" s="83"/>
    </row>
    <row r="809583" spans="16:16" x14ac:dyDescent="0.3">
      <c r="P809583" s="83"/>
    </row>
    <row r="809584" spans="16:16" x14ac:dyDescent="0.3">
      <c r="P809584" s="83"/>
    </row>
    <row r="809585" spans="16:16" x14ac:dyDescent="0.3">
      <c r="P809585" s="83"/>
    </row>
    <row r="809586" spans="16:16" x14ac:dyDescent="0.3">
      <c r="P809586" s="83"/>
    </row>
    <row r="809587" spans="16:16" x14ac:dyDescent="0.3">
      <c r="P809587" s="83"/>
    </row>
    <row r="809588" spans="16:16" x14ac:dyDescent="0.3">
      <c r="P809588" s="83"/>
    </row>
    <row r="809589" spans="16:16" x14ac:dyDescent="0.3">
      <c r="P809589" s="83"/>
    </row>
    <row r="809590" spans="16:16" x14ac:dyDescent="0.3">
      <c r="P809590" s="83"/>
    </row>
    <row r="809591" spans="16:16" x14ac:dyDescent="0.3">
      <c r="P809591" s="83"/>
    </row>
    <row r="809592" spans="16:16" x14ac:dyDescent="0.3">
      <c r="P809592" s="83"/>
    </row>
    <row r="809593" spans="16:16" x14ac:dyDescent="0.3">
      <c r="P809593" s="83"/>
    </row>
    <row r="809594" spans="16:16" x14ac:dyDescent="0.3">
      <c r="P809594" s="83"/>
    </row>
    <row r="809595" spans="16:16" x14ac:dyDescent="0.3">
      <c r="P809595" s="83"/>
    </row>
    <row r="809596" spans="16:16" x14ac:dyDescent="0.3">
      <c r="P809596" s="83"/>
    </row>
    <row r="809597" spans="16:16" x14ac:dyDescent="0.3">
      <c r="P809597" s="83"/>
    </row>
    <row r="809598" spans="16:16" x14ac:dyDescent="0.3">
      <c r="P809598" s="83"/>
    </row>
    <row r="809599" spans="16:16" x14ac:dyDescent="0.3">
      <c r="P809599" s="83"/>
    </row>
    <row r="809600" spans="16:16" x14ac:dyDescent="0.3">
      <c r="P809600" s="83"/>
    </row>
    <row r="809601" spans="16:16" x14ac:dyDescent="0.3">
      <c r="P809601" s="83"/>
    </row>
    <row r="809602" spans="16:16" x14ac:dyDescent="0.3">
      <c r="P809602" s="83"/>
    </row>
    <row r="809603" spans="16:16" x14ac:dyDescent="0.3">
      <c r="P809603" s="83"/>
    </row>
    <row r="809604" spans="16:16" x14ac:dyDescent="0.3">
      <c r="P809604" s="83"/>
    </row>
    <row r="809605" spans="16:16" x14ac:dyDescent="0.3">
      <c r="P809605" s="83"/>
    </row>
    <row r="809606" spans="16:16" x14ac:dyDescent="0.3">
      <c r="P809606" s="83"/>
    </row>
    <row r="809607" spans="16:16" x14ac:dyDescent="0.3">
      <c r="P809607" s="83"/>
    </row>
    <row r="809608" spans="16:16" x14ac:dyDescent="0.3">
      <c r="P809608" s="83"/>
    </row>
    <row r="809609" spans="16:16" x14ac:dyDescent="0.3">
      <c r="P809609" s="83"/>
    </row>
    <row r="809610" spans="16:16" x14ac:dyDescent="0.3">
      <c r="P809610" s="83"/>
    </row>
    <row r="809611" spans="16:16" x14ac:dyDescent="0.3">
      <c r="P809611" s="83"/>
    </row>
    <row r="809612" spans="16:16" x14ac:dyDescent="0.3">
      <c r="P809612" s="83"/>
    </row>
    <row r="809613" spans="16:16" x14ac:dyDescent="0.3">
      <c r="P809613" s="83"/>
    </row>
    <row r="809614" spans="16:16" x14ac:dyDescent="0.3">
      <c r="P809614" s="83"/>
    </row>
    <row r="809615" spans="16:16" x14ac:dyDescent="0.3">
      <c r="P809615" s="83"/>
    </row>
    <row r="809616" spans="16:16" x14ac:dyDescent="0.3">
      <c r="P809616" s="83"/>
    </row>
    <row r="809617" spans="16:16" x14ac:dyDescent="0.3">
      <c r="P809617" s="83"/>
    </row>
    <row r="809618" spans="16:16" x14ac:dyDescent="0.3">
      <c r="P809618" s="83"/>
    </row>
    <row r="809619" spans="16:16" x14ac:dyDescent="0.3">
      <c r="P809619" s="83"/>
    </row>
    <row r="809620" spans="16:16" x14ac:dyDescent="0.3">
      <c r="P809620" s="83"/>
    </row>
    <row r="809621" spans="16:16" x14ac:dyDescent="0.3">
      <c r="P809621" s="83"/>
    </row>
    <row r="809622" spans="16:16" x14ac:dyDescent="0.3">
      <c r="P809622" s="83"/>
    </row>
    <row r="809623" spans="16:16" x14ac:dyDescent="0.3">
      <c r="P809623" s="83"/>
    </row>
    <row r="809624" spans="16:16" x14ac:dyDescent="0.3">
      <c r="P809624" s="83"/>
    </row>
    <row r="809625" spans="16:16" x14ac:dyDescent="0.3">
      <c r="P809625" s="83"/>
    </row>
    <row r="809626" spans="16:16" x14ac:dyDescent="0.3">
      <c r="P809626" s="83"/>
    </row>
    <row r="809627" spans="16:16" x14ac:dyDescent="0.3">
      <c r="P809627" s="83"/>
    </row>
    <row r="809628" spans="16:16" x14ac:dyDescent="0.3">
      <c r="P809628" s="83"/>
    </row>
    <row r="809629" spans="16:16" x14ac:dyDescent="0.3">
      <c r="P809629" s="83"/>
    </row>
    <row r="809630" spans="16:16" x14ac:dyDescent="0.3">
      <c r="P809630" s="83"/>
    </row>
    <row r="809631" spans="16:16" x14ac:dyDescent="0.3">
      <c r="P809631" s="83"/>
    </row>
    <row r="809632" spans="16:16" x14ac:dyDescent="0.3">
      <c r="P809632" s="83"/>
    </row>
    <row r="809633" spans="16:16" x14ac:dyDescent="0.3">
      <c r="P809633" s="83"/>
    </row>
    <row r="809634" spans="16:16" x14ac:dyDescent="0.3">
      <c r="P809634" s="83"/>
    </row>
    <row r="809635" spans="16:16" x14ac:dyDescent="0.3">
      <c r="P809635" s="83"/>
    </row>
    <row r="809636" spans="16:16" x14ac:dyDescent="0.3">
      <c r="P809636" s="83"/>
    </row>
    <row r="809637" spans="16:16" x14ac:dyDescent="0.3">
      <c r="P809637" s="83"/>
    </row>
    <row r="809638" spans="16:16" x14ac:dyDescent="0.3">
      <c r="P809638" s="83"/>
    </row>
    <row r="809639" spans="16:16" x14ac:dyDescent="0.3">
      <c r="P809639" s="83"/>
    </row>
    <row r="809640" spans="16:16" x14ac:dyDescent="0.3">
      <c r="P809640" s="83"/>
    </row>
    <row r="809641" spans="16:16" x14ac:dyDescent="0.3">
      <c r="P809641" s="83"/>
    </row>
    <row r="809642" spans="16:16" x14ac:dyDescent="0.3">
      <c r="P809642" s="83"/>
    </row>
    <row r="809643" spans="16:16" x14ac:dyDescent="0.3">
      <c r="P809643" s="83"/>
    </row>
    <row r="809644" spans="16:16" x14ac:dyDescent="0.3">
      <c r="P809644" s="83"/>
    </row>
    <row r="809645" spans="16:16" x14ac:dyDescent="0.3">
      <c r="P809645" s="83"/>
    </row>
    <row r="809646" spans="16:16" x14ac:dyDescent="0.3">
      <c r="P809646" s="83"/>
    </row>
    <row r="809647" spans="16:16" x14ac:dyDescent="0.3">
      <c r="P809647" s="83"/>
    </row>
    <row r="809648" spans="16:16" x14ac:dyDescent="0.3">
      <c r="P809648" s="83"/>
    </row>
    <row r="809649" spans="16:16" x14ac:dyDescent="0.3">
      <c r="P809649" s="83"/>
    </row>
    <row r="809650" spans="16:16" x14ac:dyDescent="0.3">
      <c r="P809650" s="83"/>
    </row>
    <row r="809651" spans="16:16" x14ac:dyDescent="0.3">
      <c r="P809651" s="83"/>
    </row>
    <row r="809652" spans="16:16" x14ac:dyDescent="0.3">
      <c r="P809652" s="83"/>
    </row>
    <row r="809653" spans="16:16" x14ac:dyDescent="0.3">
      <c r="P809653" s="83"/>
    </row>
    <row r="809654" spans="16:16" x14ac:dyDescent="0.3">
      <c r="P809654" s="83"/>
    </row>
    <row r="809655" spans="16:16" x14ac:dyDescent="0.3">
      <c r="P809655" s="83"/>
    </row>
    <row r="809656" spans="16:16" x14ac:dyDescent="0.3">
      <c r="P809656" s="83"/>
    </row>
    <row r="809657" spans="16:16" x14ac:dyDescent="0.3">
      <c r="P809657" s="83"/>
    </row>
    <row r="809658" spans="16:16" x14ac:dyDescent="0.3">
      <c r="P809658" s="83"/>
    </row>
    <row r="809659" spans="16:16" x14ac:dyDescent="0.3">
      <c r="P809659" s="83"/>
    </row>
    <row r="809660" spans="16:16" x14ac:dyDescent="0.3">
      <c r="P809660" s="83"/>
    </row>
    <row r="809661" spans="16:16" x14ac:dyDescent="0.3">
      <c r="P809661" s="83"/>
    </row>
    <row r="809662" spans="16:16" x14ac:dyDescent="0.3">
      <c r="P809662" s="83"/>
    </row>
    <row r="809663" spans="16:16" x14ac:dyDescent="0.3">
      <c r="P809663" s="83"/>
    </row>
    <row r="809664" spans="16:16" x14ac:dyDescent="0.3">
      <c r="P809664" s="83"/>
    </row>
    <row r="809665" spans="16:16" x14ac:dyDescent="0.3">
      <c r="P809665" s="83"/>
    </row>
    <row r="809666" spans="16:16" x14ac:dyDescent="0.3">
      <c r="P809666" s="83"/>
    </row>
    <row r="809667" spans="16:16" x14ac:dyDescent="0.3">
      <c r="P809667" s="83"/>
    </row>
    <row r="809668" spans="16:16" x14ac:dyDescent="0.3">
      <c r="P809668" s="83"/>
    </row>
    <row r="809669" spans="16:16" x14ac:dyDescent="0.3">
      <c r="P809669" s="83"/>
    </row>
    <row r="809670" spans="16:16" x14ac:dyDescent="0.3">
      <c r="P809670" s="83"/>
    </row>
    <row r="809671" spans="16:16" x14ac:dyDescent="0.3">
      <c r="P809671" s="83"/>
    </row>
    <row r="809672" spans="16:16" x14ac:dyDescent="0.3">
      <c r="P809672" s="83"/>
    </row>
    <row r="809673" spans="16:16" x14ac:dyDescent="0.3">
      <c r="P809673" s="83"/>
    </row>
    <row r="809674" spans="16:16" x14ac:dyDescent="0.3">
      <c r="P809674" s="83"/>
    </row>
    <row r="809675" spans="16:16" x14ac:dyDescent="0.3">
      <c r="P809675" s="83"/>
    </row>
    <row r="809676" spans="16:16" x14ac:dyDescent="0.3">
      <c r="P809676" s="83"/>
    </row>
    <row r="809677" spans="16:16" x14ac:dyDescent="0.3">
      <c r="P809677" s="83"/>
    </row>
    <row r="809678" spans="16:16" x14ac:dyDescent="0.3">
      <c r="P809678" s="83"/>
    </row>
    <row r="809679" spans="16:16" x14ac:dyDescent="0.3">
      <c r="P809679" s="83"/>
    </row>
    <row r="809680" spans="16:16" x14ac:dyDescent="0.3">
      <c r="P809680" s="83"/>
    </row>
    <row r="809681" spans="16:16" x14ac:dyDescent="0.3">
      <c r="P809681" s="83"/>
    </row>
    <row r="809682" spans="16:16" x14ac:dyDescent="0.3">
      <c r="P809682" s="83"/>
    </row>
    <row r="809683" spans="16:16" x14ac:dyDescent="0.3">
      <c r="P809683" s="83"/>
    </row>
    <row r="809684" spans="16:16" x14ac:dyDescent="0.3">
      <c r="P809684" s="83"/>
    </row>
    <row r="809685" spans="16:16" x14ac:dyDescent="0.3">
      <c r="P809685" s="83"/>
    </row>
    <row r="809686" spans="16:16" x14ac:dyDescent="0.3">
      <c r="P809686" s="83"/>
    </row>
    <row r="809687" spans="16:16" x14ac:dyDescent="0.3">
      <c r="P809687" s="83"/>
    </row>
    <row r="809688" spans="16:16" x14ac:dyDescent="0.3">
      <c r="P809688" s="83"/>
    </row>
    <row r="809689" spans="16:16" x14ac:dyDescent="0.3">
      <c r="P809689" s="83"/>
    </row>
    <row r="809690" spans="16:16" x14ac:dyDescent="0.3">
      <c r="P809690" s="83"/>
    </row>
    <row r="809691" spans="16:16" x14ac:dyDescent="0.3">
      <c r="P809691" s="83"/>
    </row>
    <row r="809692" spans="16:16" x14ac:dyDescent="0.3">
      <c r="P809692" s="83"/>
    </row>
    <row r="809693" spans="16:16" x14ac:dyDescent="0.3">
      <c r="P809693" s="83"/>
    </row>
    <row r="809694" spans="16:16" x14ac:dyDescent="0.3">
      <c r="P809694" s="83"/>
    </row>
    <row r="809695" spans="16:16" x14ac:dyDescent="0.3">
      <c r="P809695" s="83"/>
    </row>
    <row r="809696" spans="16:16" x14ac:dyDescent="0.3">
      <c r="P809696" s="83"/>
    </row>
    <row r="809697" spans="16:16" x14ac:dyDescent="0.3">
      <c r="P809697" s="83"/>
    </row>
    <row r="809698" spans="16:16" x14ac:dyDescent="0.3">
      <c r="P809698" s="83"/>
    </row>
    <row r="809699" spans="16:16" x14ac:dyDescent="0.3">
      <c r="P809699" s="83"/>
    </row>
    <row r="809700" spans="16:16" x14ac:dyDescent="0.3">
      <c r="P809700" s="83"/>
    </row>
    <row r="809701" spans="16:16" x14ac:dyDescent="0.3">
      <c r="P809701" s="83"/>
    </row>
    <row r="809702" spans="16:16" x14ac:dyDescent="0.3">
      <c r="P809702" s="83"/>
    </row>
    <row r="809703" spans="16:16" x14ac:dyDescent="0.3">
      <c r="P809703" s="83"/>
    </row>
    <row r="809704" spans="16:16" x14ac:dyDescent="0.3">
      <c r="P809704" s="83"/>
    </row>
    <row r="809705" spans="16:16" x14ac:dyDescent="0.3">
      <c r="P809705" s="83"/>
    </row>
    <row r="809706" spans="16:16" x14ac:dyDescent="0.3">
      <c r="P809706" s="83"/>
    </row>
    <row r="809707" spans="16:16" x14ac:dyDescent="0.3">
      <c r="P809707" s="83"/>
    </row>
    <row r="809708" spans="16:16" x14ac:dyDescent="0.3">
      <c r="P809708" s="83"/>
    </row>
    <row r="809709" spans="16:16" x14ac:dyDescent="0.3">
      <c r="P809709" s="83"/>
    </row>
    <row r="809710" spans="16:16" x14ac:dyDescent="0.3">
      <c r="P809710" s="83"/>
    </row>
    <row r="809711" spans="16:16" x14ac:dyDescent="0.3">
      <c r="P809711" s="83"/>
    </row>
    <row r="809712" spans="16:16" x14ac:dyDescent="0.3">
      <c r="P809712" s="83"/>
    </row>
    <row r="809713" spans="16:16" x14ac:dyDescent="0.3">
      <c r="P809713" s="83"/>
    </row>
    <row r="809714" spans="16:16" x14ac:dyDescent="0.3">
      <c r="P809714" s="83"/>
    </row>
    <row r="809715" spans="16:16" x14ac:dyDescent="0.3">
      <c r="P809715" s="83"/>
    </row>
    <row r="809716" spans="16:16" x14ac:dyDescent="0.3">
      <c r="P809716" s="83"/>
    </row>
    <row r="809717" spans="16:16" x14ac:dyDescent="0.3">
      <c r="P809717" s="83"/>
    </row>
    <row r="809718" spans="16:16" x14ac:dyDescent="0.3">
      <c r="P809718" s="83"/>
    </row>
    <row r="809719" spans="16:16" x14ac:dyDescent="0.3">
      <c r="P809719" s="83"/>
    </row>
    <row r="809720" spans="16:16" x14ac:dyDescent="0.3">
      <c r="P809720" s="83"/>
    </row>
    <row r="809721" spans="16:16" x14ac:dyDescent="0.3">
      <c r="P809721" s="83"/>
    </row>
    <row r="809722" spans="16:16" x14ac:dyDescent="0.3">
      <c r="P809722" s="83"/>
    </row>
    <row r="809723" spans="16:16" x14ac:dyDescent="0.3">
      <c r="P809723" s="83"/>
    </row>
    <row r="809724" spans="16:16" x14ac:dyDescent="0.3">
      <c r="P809724" s="83"/>
    </row>
    <row r="809725" spans="16:16" x14ac:dyDescent="0.3">
      <c r="P809725" s="83"/>
    </row>
    <row r="809726" spans="16:16" x14ac:dyDescent="0.3">
      <c r="P809726" s="83"/>
    </row>
    <row r="809727" spans="16:16" x14ac:dyDescent="0.3">
      <c r="P809727" s="83"/>
    </row>
    <row r="809728" spans="16:16" x14ac:dyDescent="0.3">
      <c r="P809728" s="83"/>
    </row>
    <row r="809729" spans="16:16" x14ac:dyDescent="0.3">
      <c r="P809729" s="83"/>
    </row>
    <row r="809730" spans="16:16" x14ac:dyDescent="0.3">
      <c r="P809730" s="83"/>
    </row>
    <row r="809731" spans="16:16" x14ac:dyDescent="0.3">
      <c r="P809731" s="83"/>
    </row>
    <row r="809732" spans="16:16" x14ac:dyDescent="0.3">
      <c r="P809732" s="83"/>
    </row>
    <row r="809733" spans="16:16" x14ac:dyDescent="0.3">
      <c r="P809733" s="83"/>
    </row>
    <row r="809734" spans="16:16" x14ac:dyDescent="0.3">
      <c r="P809734" s="83"/>
    </row>
    <row r="809735" spans="16:16" x14ac:dyDescent="0.3">
      <c r="P809735" s="83"/>
    </row>
    <row r="809736" spans="16:16" x14ac:dyDescent="0.3">
      <c r="P809736" s="83"/>
    </row>
    <row r="809737" spans="16:16" x14ac:dyDescent="0.3">
      <c r="P809737" s="83"/>
    </row>
    <row r="809738" spans="16:16" x14ac:dyDescent="0.3">
      <c r="P809738" s="83"/>
    </row>
    <row r="809739" spans="16:16" x14ac:dyDescent="0.3">
      <c r="P809739" s="83"/>
    </row>
    <row r="809740" spans="16:16" x14ac:dyDescent="0.3">
      <c r="P809740" s="83"/>
    </row>
    <row r="809741" spans="16:16" x14ac:dyDescent="0.3">
      <c r="P809741" s="83"/>
    </row>
    <row r="809742" spans="16:16" x14ac:dyDescent="0.3">
      <c r="P809742" s="83"/>
    </row>
    <row r="809743" spans="16:16" x14ac:dyDescent="0.3">
      <c r="P809743" s="83"/>
    </row>
    <row r="809744" spans="16:16" x14ac:dyDescent="0.3">
      <c r="P809744" s="83"/>
    </row>
    <row r="809745" spans="16:16" x14ac:dyDescent="0.3">
      <c r="P809745" s="83"/>
    </row>
    <row r="809746" spans="16:16" x14ac:dyDescent="0.3">
      <c r="P809746" s="83"/>
    </row>
    <row r="809747" spans="16:16" x14ac:dyDescent="0.3">
      <c r="P809747" s="83"/>
    </row>
    <row r="809748" spans="16:16" x14ac:dyDescent="0.3">
      <c r="P809748" s="83"/>
    </row>
    <row r="809749" spans="16:16" x14ac:dyDescent="0.3">
      <c r="P809749" s="83"/>
    </row>
    <row r="809750" spans="16:16" x14ac:dyDescent="0.3">
      <c r="P809750" s="83"/>
    </row>
    <row r="809751" spans="16:16" x14ac:dyDescent="0.3">
      <c r="P809751" s="83"/>
    </row>
    <row r="809752" spans="16:16" x14ac:dyDescent="0.3">
      <c r="P809752" s="83"/>
    </row>
    <row r="809753" spans="16:16" x14ac:dyDescent="0.3">
      <c r="P809753" s="83"/>
    </row>
    <row r="809754" spans="16:16" x14ac:dyDescent="0.3">
      <c r="P809754" s="83"/>
    </row>
    <row r="809755" spans="16:16" x14ac:dyDescent="0.3">
      <c r="P809755" s="83"/>
    </row>
    <row r="809756" spans="16:16" x14ac:dyDescent="0.3">
      <c r="P809756" s="83"/>
    </row>
    <row r="809757" spans="16:16" x14ac:dyDescent="0.3">
      <c r="P809757" s="83"/>
    </row>
    <row r="809758" spans="16:16" x14ac:dyDescent="0.3">
      <c r="P809758" s="83"/>
    </row>
    <row r="809759" spans="16:16" x14ac:dyDescent="0.3">
      <c r="P809759" s="83"/>
    </row>
    <row r="809760" spans="16:16" x14ac:dyDescent="0.3">
      <c r="P809760" s="83"/>
    </row>
    <row r="809761" spans="16:16" x14ac:dyDescent="0.3">
      <c r="P809761" s="83"/>
    </row>
    <row r="809762" spans="16:16" x14ac:dyDescent="0.3">
      <c r="P809762" s="83"/>
    </row>
    <row r="809763" spans="16:16" x14ac:dyDescent="0.3">
      <c r="P809763" s="83"/>
    </row>
    <row r="809764" spans="16:16" x14ac:dyDescent="0.3">
      <c r="P809764" s="83"/>
    </row>
    <row r="809765" spans="16:16" x14ac:dyDescent="0.3">
      <c r="P809765" s="83"/>
    </row>
    <row r="809766" spans="16:16" x14ac:dyDescent="0.3">
      <c r="P809766" s="83"/>
    </row>
    <row r="809767" spans="16:16" x14ac:dyDescent="0.3">
      <c r="P809767" s="83"/>
    </row>
    <row r="809768" spans="16:16" x14ac:dyDescent="0.3">
      <c r="P809768" s="83"/>
    </row>
    <row r="809769" spans="16:16" x14ac:dyDescent="0.3">
      <c r="P809769" s="83"/>
    </row>
    <row r="809770" spans="16:16" x14ac:dyDescent="0.3">
      <c r="P809770" s="83"/>
    </row>
    <row r="809771" spans="16:16" x14ac:dyDescent="0.3">
      <c r="P809771" s="83"/>
    </row>
    <row r="809772" spans="16:16" x14ac:dyDescent="0.3">
      <c r="P809772" s="83"/>
    </row>
    <row r="809773" spans="16:16" x14ac:dyDescent="0.3">
      <c r="P809773" s="83"/>
    </row>
    <row r="809774" spans="16:16" x14ac:dyDescent="0.3">
      <c r="P809774" s="83"/>
    </row>
    <row r="809775" spans="16:16" x14ac:dyDescent="0.3">
      <c r="P809775" s="83"/>
    </row>
    <row r="809776" spans="16:16" x14ac:dyDescent="0.3">
      <c r="P809776" s="83"/>
    </row>
    <row r="809777" spans="16:16" x14ac:dyDescent="0.3">
      <c r="P809777" s="83"/>
    </row>
    <row r="809778" spans="16:16" x14ac:dyDescent="0.3">
      <c r="P809778" s="83"/>
    </row>
    <row r="809779" spans="16:16" x14ac:dyDescent="0.3">
      <c r="P809779" s="83"/>
    </row>
    <row r="809780" spans="16:16" x14ac:dyDescent="0.3">
      <c r="P809780" s="83"/>
    </row>
    <row r="809781" spans="16:16" x14ac:dyDescent="0.3">
      <c r="P809781" s="83"/>
    </row>
    <row r="809782" spans="16:16" x14ac:dyDescent="0.3">
      <c r="P809782" s="83"/>
    </row>
    <row r="809783" spans="16:16" x14ac:dyDescent="0.3">
      <c r="P809783" s="83"/>
    </row>
    <row r="809784" spans="16:16" x14ac:dyDescent="0.3">
      <c r="P809784" s="83"/>
    </row>
    <row r="809785" spans="16:16" x14ac:dyDescent="0.3">
      <c r="P809785" s="83"/>
    </row>
    <row r="809786" spans="16:16" x14ac:dyDescent="0.3">
      <c r="P809786" s="83"/>
    </row>
    <row r="809787" spans="16:16" x14ac:dyDescent="0.3">
      <c r="P809787" s="83"/>
    </row>
    <row r="809788" spans="16:16" x14ac:dyDescent="0.3">
      <c r="P809788" s="83"/>
    </row>
    <row r="809789" spans="16:16" x14ac:dyDescent="0.3">
      <c r="P809789" s="83"/>
    </row>
    <row r="809790" spans="16:16" x14ac:dyDescent="0.3">
      <c r="P809790" s="83"/>
    </row>
    <row r="809791" spans="16:16" x14ac:dyDescent="0.3">
      <c r="P809791" s="83"/>
    </row>
    <row r="809792" spans="16:16" x14ac:dyDescent="0.3">
      <c r="P809792" s="83"/>
    </row>
    <row r="809793" spans="16:16" x14ac:dyDescent="0.3">
      <c r="P809793" s="83"/>
    </row>
    <row r="809794" spans="16:16" x14ac:dyDescent="0.3">
      <c r="P809794" s="83"/>
    </row>
    <row r="809795" spans="16:16" x14ac:dyDescent="0.3">
      <c r="P809795" s="83"/>
    </row>
    <row r="809796" spans="16:16" x14ac:dyDescent="0.3">
      <c r="P809796" s="83"/>
    </row>
    <row r="809797" spans="16:16" x14ac:dyDescent="0.3">
      <c r="P809797" s="83"/>
    </row>
    <row r="809798" spans="16:16" x14ac:dyDescent="0.3">
      <c r="P809798" s="83"/>
    </row>
    <row r="809799" spans="16:16" x14ac:dyDescent="0.3">
      <c r="P809799" s="83"/>
    </row>
    <row r="809800" spans="16:16" x14ac:dyDescent="0.3">
      <c r="P809800" s="83"/>
    </row>
    <row r="809801" spans="16:16" x14ac:dyDescent="0.3">
      <c r="P809801" s="83"/>
    </row>
    <row r="809802" spans="16:16" x14ac:dyDescent="0.3">
      <c r="P809802" s="83"/>
    </row>
    <row r="809803" spans="16:16" x14ac:dyDescent="0.3">
      <c r="P809803" s="83"/>
    </row>
    <row r="809804" spans="16:16" x14ac:dyDescent="0.3">
      <c r="P809804" s="83"/>
    </row>
    <row r="809805" spans="16:16" x14ac:dyDescent="0.3">
      <c r="P809805" s="83"/>
    </row>
    <row r="809806" spans="16:16" x14ac:dyDescent="0.3">
      <c r="P809806" s="83"/>
    </row>
    <row r="809807" spans="16:16" x14ac:dyDescent="0.3">
      <c r="P809807" s="83"/>
    </row>
    <row r="809808" spans="16:16" x14ac:dyDescent="0.3">
      <c r="P809808" s="83"/>
    </row>
    <row r="809809" spans="16:16" x14ac:dyDescent="0.3">
      <c r="P809809" s="83"/>
    </row>
    <row r="809810" spans="16:16" x14ac:dyDescent="0.3">
      <c r="P809810" s="83"/>
    </row>
    <row r="809811" spans="16:16" x14ac:dyDescent="0.3">
      <c r="P809811" s="83"/>
    </row>
    <row r="809812" spans="16:16" x14ac:dyDescent="0.3">
      <c r="P809812" s="83"/>
    </row>
    <row r="809813" spans="16:16" x14ac:dyDescent="0.3">
      <c r="P809813" s="83"/>
    </row>
    <row r="809814" spans="16:16" x14ac:dyDescent="0.3">
      <c r="P809814" s="83"/>
    </row>
    <row r="809815" spans="16:16" x14ac:dyDescent="0.3">
      <c r="P809815" s="83"/>
    </row>
    <row r="809816" spans="16:16" x14ac:dyDescent="0.3">
      <c r="P809816" s="83"/>
    </row>
    <row r="809817" spans="16:16" x14ac:dyDescent="0.3">
      <c r="P809817" s="83"/>
    </row>
    <row r="809818" spans="16:16" x14ac:dyDescent="0.3">
      <c r="P809818" s="83"/>
    </row>
    <row r="809819" spans="16:16" x14ac:dyDescent="0.3">
      <c r="P809819" s="83"/>
    </row>
    <row r="809820" spans="16:16" x14ac:dyDescent="0.3">
      <c r="P809820" s="83"/>
    </row>
    <row r="809821" spans="16:16" x14ac:dyDescent="0.3">
      <c r="P809821" s="83"/>
    </row>
    <row r="809822" spans="16:16" x14ac:dyDescent="0.3">
      <c r="P809822" s="83"/>
    </row>
    <row r="809823" spans="16:16" x14ac:dyDescent="0.3">
      <c r="P809823" s="83"/>
    </row>
    <row r="809824" spans="16:16" x14ac:dyDescent="0.3">
      <c r="P809824" s="83"/>
    </row>
    <row r="809825" spans="16:16" x14ac:dyDescent="0.3">
      <c r="P809825" s="83"/>
    </row>
    <row r="809826" spans="16:16" x14ac:dyDescent="0.3">
      <c r="P809826" s="83"/>
    </row>
    <row r="809827" spans="16:16" x14ac:dyDescent="0.3">
      <c r="P809827" s="83"/>
    </row>
    <row r="809828" spans="16:16" x14ac:dyDescent="0.3">
      <c r="P809828" s="83"/>
    </row>
    <row r="809829" spans="16:16" x14ac:dyDescent="0.3">
      <c r="P809829" s="83"/>
    </row>
    <row r="809830" spans="16:16" x14ac:dyDescent="0.3">
      <c r="P809830" s="83"/>
    </row>
    <row r="809831" spans="16:16" x14ac:dyDescent="0.3">
      <c r="P809831" s="83"/>
    </row>
    <row r="809832" spans="16:16" x14ac:dyDescent="0.3">
      <c r="P809832" s="83"/>
    </row>
    <row r="809833" spans="16:16" x14ac:dyDescent="0.3">
      <c r="P809833" s="83"/>
    </row>
    <row r="809834" spans="16:16" x14ac:dyDescent="0.3">
      <c r="P809834" s="83"/>
    </row>
    <row r="809835" spans="16:16" x14ac:dyDescent="0.3">
      <c r="P809835" s="83"/>
    </row>
    <row r="809836" spans="16:16" x14ac:dyDescent="0.3">
      <c r="P809836" s="83"/>
    </row>
    <row r="809837" spans="16:16" x14ac:dyDescent="0.3">
      <c r="P809837" s="83"/>
    </row>
    <row r="809838" spans="16:16" x14ac:dyDescent="0.3">
      <c r="P809838" s="83"/>
    </row>
    <row r="809839" spans="16:16" x14ac:dyDescent="0.3">
      <c r="P809839" s="83"/>
    </row>
    <row r="809840" spans="16:16" x14ac:dyDescent="0.3">
      <c r="P809840" s="83"/>
    </row>
    <row r="809841" spans="16:16" x14ac:dyDescent="0.3">
      <c r="P809841" s="83"/>
    </row>
    <row r="809842" spans="16:16" x14ac:dyDescent="0.3">
      <c r="P809842" s="83"/>
    </row>
    <row r="809843" spans="16:16" x14ac:dyDescent="0.3">
      <c r="P809843" s="83"/>
    </row>
    <row r="809844" spans="16:16" x14ac:dyDescent="0.3">
      <c r="P809844" s="83"/>
    </row>
    <row r="809845" spans="16:16" x14ac:dyDescent="0.3">
      <c r="P809845" s="83"/>
    </row>
    <row r="809846" spans="16:16" x14ac:dyDescent="0.3">
      <c r="P809846" s="83"/>
    </row>
    <row r="809847" spans="16:16" x14ac:dyDescent="0.3">
      <c r="P809847" s="83"/>
    </row>
    <row r="809848" spans="16:16" x14ac:dyDescent="0.3">
      <c r="P809848" s="83"/>
    </row>
    <row r="809849" spans="16:16" x14ac:dyDescent="0.3">
      <c r="P809849" s="83"/>
    </row>
    <row r="809850" spans="16:16" x14ac:dyDescent="0.3">
      <c r="P809850" s="83"/>
    </row>
    <row r="809851" spans="16:16" x14ac:dyDescent="0.3">
      <c r="P809851" s="83"/>
    </row>
    <row r="809852" spans="16:16" x14ac:dyDescent="0.3">
      <c r="P809852" s="83"/>
    </row>
    <row r="809853" spans="16:16" x14ac:dyDescent="0.3">
      <c r="P809853" s="83"/>
    </row>
    <row r="809854" spans="16:16" x14ac:dyDescent="0.3">
      <c r="P809854" s="83"/>
    </row>
    <row r="809855" spans="16:16" x14ac:dyDescent="0.3">
      <c r="P809855" s="83"/>
    </row>
    <row r="809856" spans="16:16" x14ac:dyDescent="0.3">
      <c r="P809856" s="83"/>
    </row>
    <row r="809857" spans="16:16" x14ac:dyDescent="0.3">
      <c r="P809857" s="83"/>
    </row>
    <row r="809858" spans="16:16" x14ac:dyDescent="0.3">
      <c r="P809858" s="83"/>
    </row>
    <row r="809859" spans="16:16" x14ac:dyDescent="0.3">
      <c r="P809859" s="83"/>
    </row>
    <row r="809860" spans="16:16" x14ac:dyDescent="0.3">
      <c r="P809860" s="83"/>
    </row>
    <row r="809861" spans="16:16" x14ac:dyDescent="0.3">
      <c r="P809861" s="83"/>
    </row>
    <row r="809862" spans="16:16" x14ac:dyDescent="0.3">
      <c r="P809862" s="83"/>
    </row>
    <row r="809863" spans="16:16" x14ac:dyDescent="0.3">
      <c r="P809863" s="83"/>
    </row>
    <row r="809864" spans="16:16" x14ac:dyDescent="0.3">
      <c r="P809864" s="83"/>
    </row>
    <row r="809865" spans="16:16" x14ac:dyDescent="0.3">
      <c r="P809865" s="83"/>
    </row>
    <row r="809866" spans="16:16" x14ac:dyDescent="0.3">
      <c r="P809866" s="83"/>
    </row>
    <row r="809867" spans="16:16" x14ac:dyDescent="0.3">
      <c r="P809867" s="83"/>
    </row>
    <row r="809868" spans="16:16" x14ac:dyDescent="0.3">
      <c r="P809868" s="83"/>
    </row>
    <row r="809869" spans="16:16" x14ac:dyDescent="0.3">
      <c r="P809869" s="83"/>
    </row>
    <row r="809870" spans="16:16" x14ac:dyDescent="0.3">
      <c r="P809870" s="83"/>
    </row>
    <row r="809871" spans="16:16" x14ac:dyDescent="0.3">
      <c r="P809871" s="83"/>
    </row>
    <row r="809872" spans="16:16" x14ac:dyDescent="0.3">
      <c r="P809872" s="83"/>
    </row>
    <row r="809873" spans="16:16" x14ac:dyDescent="0.3">
      <c r="P809873" s="83"/>
    </row>
    <row r="809874" spans="16:16" x14ac:dyDescent="0.3">
      <c r="P809874" s="83"/>
    </row>
    <row r="809875" spans="16:16" x14ac:dyDescent="0.3">
      <c r="P809875" s="83"/>
    </row>
    <row r="809876" spans="16:16" x14ac:dyDescent="0.3">
      <c r="P809876" s="83"/>
    </row>
    <row r="809877" spans="16:16" x14ac:dyDescent="0.3">
      <c r="P809877" s="83"/>
    </row>
    <row r="809878" spans="16:16" x14ac:dyDescent="0.3">
      <c r="P809878" s="83"/>
    </row>
    <row r="809879" spans="16:16" x14ac:dyDescent="0.3">
      <c r="P809879" s="83"/>
    </row>
    <row r="809880" spans="16:16" x14ac:dyDescent="0.3">
      <c r="P809880" s="83"/>
    </row>
    <row r="809881" spans="16:16" x14ac:dyDescent="0.3">
      <c r="P809881" s="83"/>
    </row>
    <row r="809882" spans="16:16" x14ac:dyDescent="0.3">
      <c r="P809882" s="83"/>
    </row>
    <row r="809883" spans="16:16" x14ac:dyDescent="0.3">
      <c r="P809883" s="83"/>
    </row>
    <row r="809884" spans="16:16" x14ac:dyDescent="0.3">
      <c r="P809884" s="83"/>
    </row>
    <row r="809885" spans="16:16" x14ac:dyDescent="0.3">
      <c r="P809885" s="83"/>
    </row>
    <row r="809886" spans="16:16" x14ac:dyDescent="0.3">
      <c r="P809886" s="83"/>
    </row>
    <row r="809887" spans="16:16" x14ac:dyDescent="0.3">
      <c r="P809887" s="83"/>
    </row>
    <row r="809888" spans="16:16" x14ac:dyDescent="0.3">
      <c r="P809888" s="83"/>
    </row>
    <row r="809889" spans="16:16" x14ac:dyDescent="0.3">
      <c r="P809889" s="83"/>
    </row>
    <row r="809890" spans="16:16" x14ac:dyDescent="0.3">
      <c r="P809890" s="83"/>
    </row>
    <row r="809891" spans="16:16" x14ac:dyDescent="0.3">
      <c r="P809891" s="83"/>
    </row>
    <row r="809892" spans="16:16" x14ac:dyDescent="0.3">
      <c r="P809892" s="83"/>
    </row>
    <row r="809893" spans="16:16" x14ac:dyDescent="0.3">
      <c r="P809893" s="83"/>
    </row>
    <row r="809894" spans="16:16" x14ac:dyDescent="0.3">
      <c r="P809894" s="83"/>
    </row>
    <row r="809895" spans="16:16" x14ac:dyDescent="0.3">
      <c r="P809895" s="83"/>
    </row>
    <row r="809896" spans="16:16" x14ac:dyDescent="0.3">
      <c r="P809896" s="83"/>
    </row>
    <row r="809897" spans="16:16" x14ac:dyDescent="0.3">
      <c r="P809897" s="83"/>
    </row>
    <row r="809898" spans="16:16" x14ac:dyDescent="0.3">
      <c r="P809898" s="83"/>
    </row>
    <row r="809899" spans="16:16" x14ac:dyDescent="0.3">
      <c r="P809899" s="83"/>
    </row>
    <row r="809900" spans="16:16" x14ac:dyDescent="0.3">
      <c r="P809900" s="83"/>
    </row>
    <row r="809901" spans="16:16" x14ac:dyDescent="0.3">
      <c r="P809901" s="83"/>
    </row>
    <row r="809902" spans="16:16" x14ac:dyDescent="0.3">
      <c r="P809902" s="83"/>
    </row>
    <row r="809903" spans="16:16" x14ac:dyDescent="0.3">
      <c r="P809903" s="83"/>
    </row>
    <row r="809904" spans="16:16" x14ac:dyDescent="0.3">
      <c r="P809904" s="83"/>
    </row>
    <row r="809905" spans="16:16" x14ac:dyDescent="0.3">
      <c r="P809905" s="83"/>
    </row>
    <row r="809906" spans="16:16" x14ac:dyDescent="0.3">
      <c r="P809906" s="83"/>
    </row>
    <row r="809907" spans="16:16" x14ac:dyDescent="0.3">
      <c r="P809907" s="83"/>
    </row>
    <row r="809908" spans="16:16" x14ac:dyDescent="0.3">
      <c r="P809908" s="83"/>
    </row>
    <row r="809909" spans="16:16" x14ac:dyDescent="0.3">
      <c r="P809909" s="83"/>
    </row>
    <row r="809910" spans="16:16" x14ac:dyDescent="0.3">
      <c r="P809910" s="83"/>
    </row>
    <row r="809911" spans="16:16" x14ac:dyDescent="0.3">
      <c r="P809911" s="83"/>
    </row>
    <row r="809912" spans="16:16" x14ac:dyDescent="0.3">
      <c r="P809912" s="83"/>
    </row>
    <row r="809913" spans="16:16" x14ac:dyDescent="0.3">
      <c r="P809913" s="83"/>
    </row>
    <row r="809914" spans="16:16" x14ac:dyDescent="0.3">
      <c r="P809914" s="83"/>
    </row>
    <row r="809915" spans="16:16" x14ac:dyDescent="0.3">
      <c r="P809915" s="83"/>
    </row>
    <row r="809916" spans="16:16" x14ac:dyDescent="0.3">
      <c r="P809916" s="83"/>
    </row>
    <row r="809917" spans="16:16" x14ac:dyDescent="0.3">
      <c r="P809917" s="83"/>
    </row>
    <row r="809918" spans="16:16" x14ac:dyDescent="0.3">
      <c r="P809918" s="83"/>
    </row>
    <row r="809919" spans="16:16" x14ac:dyDescent="0.3">
      <c r="P809919" s="83"/>
    </row>
    <row r="809920" spans="16:16" x14ac:dyDescent="0.3">
      <c r="P809920" s="83"/>
    </row>
    <row r="809921" spans="16:16" x14ac:dyDescent="0.3">
      <c r="P809921" s="83"/>
    </row>
    <row r="809922" spans="16:16" x14ac:dyDescent="0.3">
      <c r="P809922" s="83"/>
    </row>
    <row r="809923" spans="16:16" x14ac:dyDescent="0.3">
      <c r="P809923" s="83"/>
    </row>
    <row r="809924" spans="16:16" x14ac:dyDescent="0.3">
      <c r="P809924" s="83"/>
    </row>
    <row r="809925" spans="16:16" x14ac:dyDescent="0.3">
      <c r="P809925" s="83"/>
    </row>
    <row r="809926" spans="16:16" x14ac:dyDescent="0.3">
      <c r="P809926" s="83"/>
    </row>
    <row r="809927" spans="16:16" x14ac:dyDescent="0.3">
      <c r="P809927" s="83"/>
    </row>
    <row r="809928" spans="16:16" x14ac:dyDescent="0.3">
      <c r="P809928" s="83"/>
    </row>
    <row r="809929" spans="16:16" x14ac:dyDescent="0.3">
      <c r="P809929" s="83"/>
    </row>
    <row r="809930" spans="16:16" x14ac:dyDescent="0.3">
      <c r="P809930" s="83"/>
    </row>
    <row r="809931" spans="16:16" x14ac:dyDescent="0.3">
      <c r="P809931" s="83"/>
    </row>
    <row r="809932" spans="16:16" x14ac:dyDescent="0.3">
      <c r="P809932" s="83"/>
    </row>
    <row r="809933" spans="16:16" x14ac:dyDescent="0.3">
      <c r="P809933" s="83"/>
    </row>
    <row r="809934" spans="16:16" x14ac:dyDescent="0.3">
      <c r="P809934" s="83"/>
    </row>
    <row r="809935" spans="16:16" x14ac:dyDescent="0.3">
      <c r="P809935" s="83"/>
    </row>
    <row r="809936" spans="16:16" x14ac:dyDescent="0.3">
      <c r="P809936" s="83"/>
    </row>
    <row r="809937" spans="16:16" x14ac:dyDescent="0.3">
      <c r="P809937" s="83"/>
    </row>
    <row r="809938" spans="16:16" x14ac:dyDescent="0.3">
      <c r="P809938" s="83"/>
    </row>
    <row r="809939" spans="16:16" x14ac:dyDescent="0.3">
      <c r="P809939" s="83"/>
    </row>
    <row r="809940" spans="16:16" x14ac:dyDescent="0.3">
      <c r="P809940" s="83"/>
    </row>
    <row r="809941" spans="16:16" x14ac:dyDescent="0.3">
      <c r="P809941" s="83"/>
    </row>
    <row r="809942" spans="16:16" x14ac:dyDescent="0.3">
      <c r="P809942" s="83"/>
    </row>
    <row r="809943" spans="16:16" x14ac:dyDescent="0.3">
      <c r="P809943" s="83"/>
    </row>
    <row r="809944" spans="16:16" x14ac:dyDescent="0.3">
      <c r="P809944" s="83"/>
    </row>
    <row r="809945" spans="16:16" x14ac:dyDescent="0.3">
      <c r="P809945" s="83"/>
    </row>
    <row r="809946" spans="16:16" x14ac:dyDescent="0.3">
      <c r="P809946" s="83"/>
    </row>
    <row r="809947" spans="16:16" x14ac:dyDescent="0.3">
      <c r="P809947" s="83"/>
    </row>
    <row r="809948" spans="16:16" x14ac:dyDescent="0.3">
      <c r="P809948" s="83"/>
    </row>
    <row r="809949" spans="16:16" x14ac:dyDescent="0.3">
      <c r="P809949" s="83"/>
    </row>
    <row r="809950" spans="16:16" x14ac:dyDescent="0.3">
      <c r="P809950" s="83"/>
    </row>
    <row r="809951" spans="16:16" x14ac:dyDescent="0.3">
      <c r="P809951" s="83"/>
    </row>
    <row r="809952" spans="16:16" x14ac:dyDescent="0.3">
      <c r="P809952" s="83"/>
    </row>
    <row r="809953" spans="16:16" x14ac:dyDescent="0.3">
      <c r="P809953" s="83"/>
    </row>
    <row r="809954" spans="16:16" x14ac:dyDescent="0.3">
      <c r="P809954" s="83"/>
    </row>
    <row r="809955" spans="16:16" x14ac:dyDescent="0.3">
      <c r="P809955" s="83"/>
    </row>
    <row r="809956" spans="16:16" x14ac:dyDescent="0.3">
      <c r="P809956" s="83"/>
    </row>
    <row r="809957" spans="16:16" x14ac:dyDescent="0.3">
      <c r="P809957" s="83"/>
    </row>
    <row r="809958" spans="16:16" x14ac:dyDescent="0.3">
      <c r="P809958" s="83"/>
    </row>
    <row r="809959" spans="16:16" x14ac:dyDescent="0.3">
      <c r="P809959" s="83"/>
    </row>
    <row r="809960" spans="16:16" x14ac:dyDescent="0.3">
      <c r="P809960" s="83"/>
    </row>
    <row r="809961" spans="16:16" x14ac:dyDescent="0.3">
      <c r="P809961" s="83"/>
    </row>
    <row r="809962" spans="16:16" x14ac:dyDescent="0.3">
      <c r="P809962" s="83"/>
    </row>
    <row r="809963" spans="16:16" x14ac:dyDescent="0.3">
      <c r="P809963" s="83"/>
    </row>
    <row r="809964" spans="16:16" x14ac:dyDescent="0.3">
      <c r="P809964" s="83"/>
    </row>
    <row r="809965" spans="16:16" x14ac:dyDescent="0.3">
      <c r="P809965" s="83"/>
    </row>
    <row r="809966" spans="16:16" x14ac:dyDescent="0.3">
      <c r="P809966" s="83"/>
    </row>
    <row r="809967" spans="16:16" x14ac:dyDescent="0.3">
      <c r="P809967" s="83"/>
    </row>
    <row r="809968" spans="16:16" x14ac:dyDescent="0.3">
      <c r="P809968" s="83"/>
    </row>
    <row r="809969" spans="16:16" x14ac:dyDescent="0.3">
      <c r="P809969" s="83"/>
    </row>
    <row r="809970" spans="16:16" x14ac:dyDescent="0.3">
      <c r="P809970" s="83"/>
    </row>
    <row r="809971" spans="16:16" x14ac:dyDescent="0.3">
      <c r="P809971" s="83"/>
    </row>
    <row r="809972" spans="16:16" x14ac:dyDescent="0.3">
      <c r="P809972" s="83"/>
    </row>
    <row r="809973" spans="16:16" x14ac:dyDescent="0.3">
      <c r="P809973" s="83"/>
    </row>
    <row r="809974" spans="16:16" x14ac:dyDescent="0.3">
      <c r="P809974" s="83"/>
    </row>
    <row r="809975" spans="16:16" x14ac:dyDescent="0.3">
      <c r="P809975" s="83"/>
    </row>
    <row r="809976" spans="16:16" x14ac:dyDescent="0.3">
      <c r="P809976" s="83"/>
    </row>
    <row r="809977" spans="16:16" x14ac:dyDescent="0.3">
      <c r="P809977" s="83"/>
    </row>
    <row r="809978" spans="16:16" x14ac:dyDescent="0.3">
      <c r="P809978" s="83"/>
    </row>
    <row r="809979" spans="16:16" x14ac:dyDescent="0.3">
      <c r="P809979" s="83"/>
    </row>
    <row r="809980" spans="16:16" x14ac:dyDescent="0.3">
      <c r="P809980" s="83"/>
    </row>
    <row r="809981" spans="16:16" x14ac:dyDescent="0.3">
      <c r="P809981" s="83"/>
    </row>
    <row r="809982" spans="16:16" x14ac:dyDescent="0.3">
      <c r="P809982" s="83"/>
    </row>
    <row r="809983" spans="16:16" x14ac:dyDescent="0.3">
      <c r="P809983" s="83"/>
    </row>
    <row r="809984" spans="16:16" x14ac:dyDescent="0.3">
      <c r="P809984" s="83"/>
    </row>
    <row r="809985" spans="16:16" x14ac:dyDescent="0.3">
      <c r="P809985" s="83"/>
    </row>
    <row r="809986" spans="16:16" x14ac:dyDescent="0.3">
      <c r="P809986" s="83"/>
    </row>
    <row r="809987" spans="16:16" x14ac:dyDescent="0.3">
      <c r="P809987" s="83"/>
    </row>
    <row r="809988" spans="16:16" x14ac:dyDescent="0.3">
      <c r="P809988" s="83"/>
    </row>
    <row r="809989" spans="16:16" x14ac:dyDescent="0.3">
      <c r="P809989" s="83"/>
    </row>
    <row r="809990" spans="16:16" x14ac:dyDescent="0.3">
      <c r="P809990" s="83"/>
    </row>
    <row r="809991" spans="16:16" x14ac:dyDescent="0.3">
      <c r="P809991" s="83"/>
    </row>
    <row r="809992" spans="16:16" x14ac:dyDescent="0.3">
      <c r="P809992" s="83"/>
    </row>
    <row r="809993" spans="16:16" x14ac:dyDescent="0.3">
      <c r="P809993" s="83"/>
    </row>
    <row r="809994" spans="16:16" x14ac:dyDescent="0.3">
      <c r="P809994" s="83"/>
    </row>
    <row r="809995" spans="16:16" x14ac:dyDescent="0.3">
      <c r="P809995" s="83"/>
    </row>
    <row r="809996" spans="16:16" x14ac:dyDescent="0.3">
      <c r="P809996" s="83"/>
    </row>
    <row r="809997" spans="16:16" x14ac:dyDescent="0.3">
      <c r="P809997" s="83"/>
    </row>
    <row r="809998" spans="16:16" x14ac:dyDescent="0.3">
      <c r="P809998" s="83"/>
    </row>
    <row r="809999" spans="16:16" x14ac:dyDescent="0.3">
      <c r="P809999" s="83"/>
    </row>
    <row r="810000" spans="16:16" x14ac:dyDescent="0.3">
      <c r="P810000" s="83"/>
    </row>
    <row r="810001" spans="16:16" x14ac:dyDescent="0.3">
      <c r="P810001" s="83"/>
    </row>
    <row r="810002" spans="16:16" x14ac:dyDescent="0.3">
      <c r="P810002" s="83"/>
    </row>
    <row r="810003" spans="16:16" x14ac:dyDescent="0.3">
      <c r="P810003" s="83"/>
    </row>
    <row r="810004" spans="16:16" x14ac:dyDescent="0.3">
      <c r="P810004" s="83"/>
    </row>
    <row r="810005" spans="16:16" x14ac:dyDescent="0.3">
      <c r="P810005" s="83"/>
    </row>
    <row r="810006" spans="16:16" x14ac:dyDescent="0.3">
      <c r="P810006" s="83"/>
    </row>
    <row r="810007" spans="16:16" x14ac:dyDescent="0.3">
      <c r="P810007" s="83"/>
    </row>
    <row r="810008" spans="16:16" x14ac:dyDescent="0.3">
      <c r="P810008" s="83"/>
    </row>
    <row r="810009" spans="16:16" x14ac:dyDescent="0.3">
      <c r="P810009" s="83"/>
    </row>
    <row r="810010" spans="16:16" x14ac:dyDescent="0.3">
      <c r="P810010" s="83"/>
    </row>
    <row r="810011" spans="16:16" x14ac:dyDescent="0.3">
      <c r="P810011" s="83"/>
    </row>
    <row r="810012" spans="16:16" x14ac:dyDescent="0.3">
      <c r="P810012" s="83"/>
    </row>
    <row r="810013" spans="16:16" x14ac:dyDescent="0.3">
      <c r="P810013" s="83"/>
    </row>
    <row r="810014" spans="16:16" x14ac:dyDescent="0.3">
      <c r="P810014" s="83"/>
    </row>
    <row r="810015" spans="16:16" x14ac:dyDescent="0.3">
      <c r="P810015" s="83"/>
    </row>
    <row r="810016" spans="16:16" x14ac:dyDescent="0.3">
      <c r="P810016" s="83"/>
    </row>
    <row r="810017" spans="16:16" x14ac:dyDescent="0.3">
      <c r="P810017" s="83"/>
    </row>
    <row r="810018" spans="16:16" x14ac:dyDescent="0.3">
      <c r="P810018" s="83"/>
    </row>
    <row r="810019" spans="16:16" x14ac:dyDescent="0.3">
      <c r="P810019" s="83"/>
    </row>
    <row r="810020" spans="16:16" x14ac:dyDescent="0.3">
      <c r="P810020" s="83"/>
    </row>
    <row r="810021" spans="16:16" x14ac:dyDescent="0.3">
      <c r="P810021" s="83"/>
    </row>
    <row r="810022" spans="16:16" x14ac:dyDescent="0.3">
      <c r="P810022" s="83"/>
    </row>
    <row r="810023" spans="16:16" x14ac:dyDescent="0.3">
      <c r="P810023" s="83"/>
    </row>
    <row r="810024" spans="16:16" x14ac:dyDescent="0.3">
      <c r="P810024" s="83"/>
    </row>
    <row r="810025" spans="16:16" x14ac:dyDescent="0.3">
      <c r="P810025" s="83"/>
    </row>
    <row r="810026" spans="16:16" x14ac:dyDescent="0.3">
      <c r="P810026" s="83"/>
    </row>
    <row r="810027" spans="16:16" x14ac:dyDescent="0.3">
      <c r="P810027" s="83"/>
    </row>
    <row r="810028" spans="16:16" x14ac:dyDescent="0.3">
      <c r="P810028" s="83"/>
    </row>
    <row r="810029" spans="16:16" x14ac:dyDescent="0.3">
      <c r="P810029" s="83"/>
    </row>
    <row r="810030" spans="16:16" x14ac:dyDescent="0.3">
      <c r="P810030" s="83"/>
    </row>
    <row r="810031" spans="16:16" x14ac:dyDescent="0.3">
      <c r="P810031" s="83"/>
    </row>
    <row r="810032" spans="16:16" x14ac:dyDescent="0.3">
      <c r="P810032" s="83"/>
    </row>
    <row r="810033" spans="16:16" x14ac:dyDescent="0.3">
      <c r="P810033" s="83"/>
    </row>
    <row r="810034" spans="16:16" x14ac:dyDescent="0.3">
      <c r="P810034" s="83"/>
    </row>
    <row r="810035" spans="16:16" x14ac:dyDescent="0.3">
      <c r="P810035" s="83"/>
    </row>
    <row r="810036" spans="16:16" x14ac:dyDescent="0.3">
      <c r="P810036" s="83"/>
    </row>
    <row r="810037" spans="16:16" x14ac:dyDescent="0.3">
      <c r="P810037" s="83"/>
    </row>
    <row r="810038" spans="16:16" x14ac:dyDescent="0.3">
      <c r="P810038" s="83"/>
    </row>
    <row r="810039" spans="16:16" x14ac:dyDescent="0.3">
      <c r="P810039" s="83"/>
    </row>
    <row r="810040" spans="16:16" x14ac:dyDescent="0.3">
      <c r="P810040" s="83"/>
    </row>
    <row r="810041" spans="16:16" x14ac:dyDescent="0.3">
      <c r="P810041" s="83"/>
    </row>
    <row r="810042" spans="16:16" x14ac:dyDescent="0.3">
      <c r="P810042" s="83"/>
    </row>
    <row r="810043" spans="16:16" x14ac:dyDescent="0.3">
      <c r="P810043" s="83"/>
    </row>
    <row r="810044" spans="16:16" x14ac:dyDescent="0.3">
      <c r="P810044" s="83"/>
    </row>
    <row r="810045" spans="16:16" x14ac:dyDescent="0.3">
      <c r="P810045" s="83"/>
    </row>
    <row r="810046" spans="16:16" x14ac:dyDescent="0.3">
      <c r="P810046" s="83"/>
    </row>
    <row r="810047" spans="16:16" x14ac:dyDescent="0.3">
      <c r="P810047" s="83"/>
    </row>
    <row r="810048" spans="16:16" x14ac:dyDescent="0.3">
      <c r="P810048" s="83"/>
    </row>
    <row r="810049" spans="16:16" x14ac:dyDescent="0.3">
      <c r="P810049" s="83"/>
    </row>
    <row r="810050" spans="16:16" x14ac:dyDescent="0.3">
      <c r="P810050" s="83"/>
    </row>
    <row r="810051" spans="16:16" x14ac:dyDescent="0.3">
      <c r="P810051" s="83"/>
    </row>
    <row r="810052" spans="16:16" x14ac:dyDescent="0.3">
      <c r="P810052" s="83"/>
    </row>
    <row r="810053" spans="16:16" x14ac:dyDescent="0.3">
      <c r="P810053" s="83"/>
    </row>
    <row r="810054" spans="16:16" x14ac:dyDescent="0.3">
      <c r="P810054" s="83"/>
    </row>
    <row r="810055" spans="16:16" x14ac:dyDescent="0.3">
      <c r="P810055" s="83"/>
    </row>
    <row r="810056" spans="16:16" x14ac:dyDescent="0.3">
      <c r="P810056" s="83"/>
    </row>
    <row r="810057" spans="16:16" x14ac:dyDescent="0.3">
      <c r="P810057" s="83"/>
    </row>
    <row r="810058" spans="16:16" x14ac:dyDescent="0.3">
      <c r="P810058" s="83"/>
    </row>
    <row r="810059" spans="16:16" x14ac:dyDescent="0.3">
      <c r="P810059" s="83"/>
    </row>
    <row r="810060" spans="16:16" x14ac:dyDescent="0.3">
      <c r="P810060" s="83"/>
    </row>
    <row r="810061" spans="16:16" x14ac:dyDescent="0.3">
      <c r="P810061" s="83"/>
    </row>
    <row r="810062" spans="16:16" x14ac:dyDescent="0.3">
      <c r="P810062" s="83"/>
    </row>
    <row r="810063" spans="16:16" x14ac:dyDescent="0.3">
      <c r="P810063" s="83"/>
    </row>
    <row r="810064" spans="16:16" x14ac:dyDescent="0.3">
      <c r="P810064" s="83"/>
    </row>
    <row r="810065" spans="16:16" x14ac:dyDescent="0.3">
      <c r="P810065" s="83"/>
    </row>
    <row r="810066" spans="16:16" x14ac:dyDescent="0.3">
      <c r="P810066" s="83"/>
    </row>
    <row r="810067" spans="16:16" x14ac:dyDescent="0.3">
      <c r="P810067" s="83"/>
    </row>
    <row r="810068" spans="16:16" x14ac:dyDescent="0.3">
      <c r="P810068" s="83"/>
    </row>
    <row r="810069" spans="16:16" x14ac:dyDescent="0.3">
      <c r="P810069" s="83"/>
    </row>
    <row r="810070" spans="16:16" x14ac:dyDescent="0.3">
      <c r="P810070" s="83"/>
    </row>
    <row r="810071" spans="16:16" x14ac:dyDescent="0.3">
      <c r="P810071" s="83"/>
    </row>
    <row r="810072" spans="16:16" x14ac:dyDescent="0.3">
      <c r="P810072" s="83"/>
    </row>
    <row r="810073" spans="16:16" x14ac:dyDescent="0.3">
      <c r="P810073" s="83"/>
    </row>
    <row r="810074" spans="16:16" x14ac:dyDescent="0.3">
      <c r="P810074" s="83"/>
    </row>
    <row r="810075" spans="16:16" x14ac:dyDescent="0.3">
      <c r="P810075" s="83"/>
    </row>
    <row r="810076" spans="16:16" x14ac:dyDescent="0.3">
      <c r="P810076" s="83"/>
    </row>
    <row r="810077" spans="16:16" x14ac:dyDescent="0.3">
      <c r="P810077" s="83"/>
    </row>
    <row r="810078" spans="16:16" x14ac:dyDescent="0.3">
      <c r="P810078" s="83"/>
    </row>
    <row r="810079" spans="16:16" x14ac:dyDescent="0.3">
      <c r="P810079" s="83"/>
    </row>
    <row r="810080" spans="16:16" x14ac:dyDescent="0.3">
      <c r="P810080" s="83"/>
    </row>
    <row r="810081" spans="16:16" x14ac:dyDescent="0.3">
      <c r="P810081" s="83"/>
    </row>
    <row r="810082" spans="16:16" x14ac:dyDescent="0.3">
      <c r="P810082" s="83"/>
    </row>
    <row r="810083" spans="16:16" x14ac:dyDescent="0.3">
      <c r="P810083" s="83"/>
    </row>
    <row r="810084" spans="16:16" x14ac:dyDescent="0.3">
      <c r="P810084" s="83"/>
    </row>
    <row r="810085" spans="16:16" x14ac:dyDescent="0.3">
      <c r="P810085" s="83"/>
    </row>
    <row r="810086" spans="16:16" x14ac:dyDescent="0.3">
      <c r="P810086" s="83"/>
    </row>
    <row r="810087" spans="16:16" x14ac:dyDescent="0.3">
      <c r="P810087" s="83"/>
    </row>
    <row r="810088" spans="16:16" x14ac:dyDescent="0.3">
      <c r="P810088" s="83"/>
    </row>
    <row r="810089" spans="16:16" x14ac:dyDescent="0.3">
      <c r="P810089" s="83"/>
    </row>
    <row r="810090" spans="16:16" x14ac:dyDescent="0.3">
      <c r="P810090" s="83"/>
    </row>
    <row r="810091" spans="16:16" x14ac:dyDescent="0.3">
      <c r="P810091" s="83"/>
    </row>
    <row r="810092" spans="16:16" x14ac:dyDescent="0.3">
      <c r="P810092" s="83"/>
    </row>
    <row r="810093" spans="16:16" x14ac:dyDescent="0.3">
      <c r="P810093" s="83"/>
    </row>
    <row r="810094" spans="16:16" x14ac:dyDescent="0.3">
      <c r="P810094" s="83"/>
    </row>
    <row r="810095" spans="16:16" x14ac:dyDescent="0.3">
      <c r="P810095" s="83"/>
    </row>
    <row r="810096" spans="16:16" x14ac:dyDescent="0.3">
      <c r="P810096" s="83"/>
    </row>
    <row r="810097" spans="16:16" x14ac:dyDescent="0.3">
      <c r="P810097" s="83"/>
    </row>
    <row r="810098" spans="16:16" x14ac:dyDescent="0.3">
      <c r="P810098" s="83"/>
    </row>
    <row r="810099" spans="16:16" x14ac:dyDescent="0.3">
      <c r="P810099" s="83"/>
    </row>
    <row r="810100" spans="16:16" x14ac:dyDescent="0.3">
      <c r="P810100" s="83"/>
    </row>
    <row r="810101" spans="16:16" x14ac:dyDescent="0.3">
      <c r="P810101" s="83"/>
    </row>
    <row r="810102" spans="16:16" x14ac:dyDescent="0.3">
      <c r="P810102" s="83"/>
    </row>
    <row r="810103" spans="16:16" x14ac:dyDescent="0.3">
      <c r="P810103" s="83"/>
    </row>
    <row r="810104" spans="16:16" x14ac:dyDescent="0.3">
      <c r="P810104" s="83"/>
    </row>
    <row r="810105" spans="16:16" x14ac:dyDescent="0.3">
      <c r="P810105" s="83"/>
    </row>
    <row r="810106" spans="16:16" x14ac:dyDescent="0.3">
      <c r="P810106" s="83"/>
    </row>
    <row r="810107" spans="16:16" x14ac:dyDescent="0.3">
      <c r="P810107" s="83"/>
    </row>
    <row r="810108" spans="16:16" x14ac:dyDescent="0.3">
      <c r="P810108" s="83"/>
    </row>
    <row r="810109" spans="16:16" x14ac:dyDescent="0.3">
      <c r="P810109" s="83"/>
    </row>
    <row r="810110" spans="16:16" x14ac:dyDescent="0.3">
      <c r="P810110" s="83"/>
    </row>
    <row r="810111" spans="16:16" x14ac:dyDescent="0.3">
      <c r="P810111" s="83"/>
    </row>
    <row r="810112" spans="16:16" x14ac:dyDescent="0.3">
      <c r="P810112" s="83"/>
    </row>
    <row r="810113" spans="16:16" x14ac:dyDescent="0.3">
      <c r="P810113" s="83"/>
    </row>
    <row r="810114" spans="16:16" x14ac:dyDescent="0.3">
      <c r="P810114" s="83"/>
    </row>
    <row r="810115" spans="16:16" x14ac:dyDescent="0.3">
      <c r="P810115" s="83"/>
    </row>
    <row r="810116" spans="16:16" x14ac:dyDescent="0.3">
      <c r="P810116" s="83"/>
    </row>
    <row r="810117" spans="16:16" x14ac:dyDescent="0.3">
      <c r="P810117" s="83"/>
    </row>
    <row r="810118" spans="16:16" x14ac:dyDescent="0.3">
      <c r="P810118" s="83"/>
    </row>
    <row r="810119" spans="16:16" x14ac:dyDescent="0.3">
      <c r="P810119" s="83"/>
    </row>
    <row r="810120" spans="16:16" x14ac:dyDescent="0.3">
      <c r="P810120" s="83"/>
    </row>
    <row r="810121" spans="16:16" x14ac:dyDescent="0.3">
      <c r="P810121" s="83"/>
    </row>
    <row r="810122" spans="16:16" x14ac:dyDescent="0.3">
      <c r="P810122" s="83"/>
    </row>
    <row r="810123" spans="16:16" x14ac:dyDescent="0.3">
      <c r="P810123" s="83"/>
    </row>
    <row r="810124" spans="16:16" x14ac:dyDescent="0.3">
      <c r="P810124" s="83"/>
    </row>
    <row r="810125" spans="16:16" x14ac:dyDescent="0.3">
      <c r="P810125" s="83"/>
    </row>
    <row r="810126" spans="16:16" x14ac:dyDescent="0.3">
      <c r="P810126" s="83"/>
    </row>
    <row r="810127" spans="16:16" x14ac:dyDescent="0.3">
      <c r="P810127" s="83"/>
    </row>
    <row r="810128" spans="16:16" x14ac:dyDescent="0.3">
      <c r="P810128" s="83"/>
    </row>
    <row r="810129" spans="16:16" x14ac:dyDescent="0.3">
      <c r="P810129" s="83"/>
    </row>
    <row r="810130" spans="16:16" x14ac:dyDescent="0.3">
      <c r="P810130" s="83"/>
    </row>
    <row r="810131" spans="16:16" x14ac:dyDescent="0.3">
      <c r="P810131" s="83"/>
    </row>
    <row r="810132" spans="16:16" x14ac:dyDescent="0.3">
      <c r="P810132" s="83"/>
    </row>
    <row r="810133" spans="16:16" x14ac:dyDescent="0.3">
      <c r="P810133" s="83"/>
    </row>
    <row r="810134" spans="16:16" x14ac:dyDescent="0.3">
      <c r="P810134" s="83"/>
    </row>
    <row r="810135" spans="16:16" x14ac:dyDescent="0.3">
      <c r="P810135" s="83"/>
    </row>
    <row r="810136" spans="16:16" x14ac:dyDescent="0.3">
      <c r="P810136" s="83"/>
    </row>
    <row r="810137" spans="16:16" x14ac:dyDescent="0.3">
      <c r="P810137" s="83"/>
    </row>
    <row r="810138" spans="16:16" x14ac:dyDescent="0.3">
      <c r="P810138" s="83"/>
    </row>
    <row r="810139" spans="16:16" x14ac:dyDescent="0.3">
      <c r="P810139" s="83"/>
    </row>
    <row r="810140" spans="16:16" x14ac:dyDescent="0.3">
      <c r="P810140" s="83"/>
    </row>
    <row r="810141" spans="16:16" x14ac:dyDescent="0.3">
      <c r="P810141" s="83"/>
    </row>
    <row r="810142" spans="16:16" x14ac:dyDescent="0.3">
      <c r="P810142" s="83"/>
    </row>
    <row r="810143" spans="16:16" x14ac:dyDescent="0.3">
      <c r="P810143" s="83"/>
    </row>
    <row r="810144" spans="16:16" x14ac:dyDescent="0.3">
      <c r="P810144" s="83"/>
    </row>
    <row r="810145" spans="16:16" x14ac:dyDescent="0.3">
      <c r="P810145" s="83"/>
    </row>
    <row r="810146" spans="16:16" x14ac:dyDescent="0.3">
      <c r="P810146" s="83"/>
    </row>
    <row r="810147" spans="16:16" x14ac:dyDescent="0.3">
      <c r="P810147" s="83"/>
    </row>
    <row r="810148" spans="16:16" x14ac:dyDescent="0.3">
      <c r="P810148" s="83"/>
    </row>
    <row r="810149" spans="16:16" x14ac:dyDescent="0.3">
      <c r="P810149" s="83"/>
    </row>
    <row r="810150" spans="16:16" x14ac:dyDescent="0.3">
      <c r="P810150" s="83"/>
    </row>
    <row r="810151" spans="16:16" x14ac:dyDescent="0.3">
      <c r="P810151" s="83"/>
    </row>
    <row r="810152" spans="16:16" x14ac:dyDescent="0.3">
      <c r="P810152" s="83"/>
    </row>
    <row r="810153" spans="16:16" x14ac:dyDescent="0.3">
      <c r="P810153" s="83"/>
    </row>
    <row r="810154" spans="16:16" x14ac:dyDescent="0.3">
      <c r="P810154" s="83"/>
    </row>
    <row r="810155" spans="16:16" x14ac:dyDescent="0.3">
      <c r="P810155" s="83"/>
    </row>
    <row r="810156" spans="16:16" x14ac:dyDescent="0.3">
      <c r="P810156" s="83"/>
    </row>
    <row r="810157" spans="16:16" x14ac:dyDescent="0.3">
      <c r="P810157" s="83"/>
    </row>
    <row r="810158" spans="16:16" x14ac:dyDescent="0.3">
      <c r="P810158" s="83"/>
    </row>
    <row r="810159" spans="16:16" x14ac:dyDescent="0.3">
      <c r="P810159" s="83"/>
    </row>
    <row r="810160" spans="16:16" x14ac:dyDescent="0.3">
      <c r="P810160" s="83"/>
    </row>
    <row r="810161" spans="16:16" x14ac:dyDescent="0.3">
      <c r="P810161" s="83"/>
    </row>
    <row r="810162" spans="16:16" x14ac:dyDescent="0.3">
      <c r="P810162" s="83"/>
    </row>
    <row r="810163" spans="16:16" x14ac:dyDescent="0.3">
      <c r="P810163" s="83"/>
    </row>
    <row r="810164" spans="16:16" x14ac:dyDescent="0.3">
      <c r="P810164" s="83"/>
    </row>
    <row r="810165" spans="16:16" x14ac:dyDescent="0.3">
      <c r="P810165" s="83"/>
    </row>
    <row r="810166" spans="16:16" x14ac:dyDescent="0.3">
      <c r="P810166" s="83"/>
    </row>
    <row r="810167" spans="16:16" x14ac:dyDescent="0.3">
      <c r="P810167" s="83"/>
    </row>
    <row r="810168" spans="16:16" x14ac:dyDescent="0.3">
      <c r="P810168" s="83"/>
    </row>
    <row r="810169" spans="16:16" x14ac:dyDescent="0.3">
      <c r="P810169" s="83"/>
    </row>
    <row r="810170" spans="16:16" x14ac:dyDescent="0.3">
      <c r="P810170" s="83"/>
    </row>
    <row r="810171" spans="16:16" x14ac:dyDescent="0.3">
      <c r="P810171" s="83"/>
    </row>
    <row r="810172" spans="16:16" x14ac:dyDescent="0.3">
      <c r="P810172" s="83"/>
    </row>
    <row r="810173" spans="16:16" x14ac:dyDescent="0.3">
      <c r="P810173" s="83"/>
    </row>
    <row r="810174" spans="16:16" x14ac:dyDescent="0.3">
      <c r="P810174" s="83"/>
    </row>
    <row r="810175" spans="16:16" x14ac:dyDescent="0.3">
      <c r="P810175" s="83"/>
    </row>
    <row r="810176" spans="16:16" x14ac:dyDescent="0.3">
      <c r="P810176" s="83"/>
    </row>
    <row r="810177" spans="16:16" x14ac:dyDescent="0.3">
      <c r="P810177" s="83"/>
    </row>
    <row r="810178" spans="16:16" x14ac:dyDescent="0.3">
      <c r="P810178" s="83"/>
    </row>
    <row r="810179" spans="16:16" x14ac:dyDescent="0.3">
      <c r="P810179" s="83"/>
    </row>
    <row r="810180" spans="16:16" x14ac:dyDescent="0.3">
      <c r="P810180" s="83"/>
    </row>
    <row r="810181" spans="16:16" x14ac:dyDescent="0.3">
      <c r="P810181" s="83"/>
    </row>
    <row r="810182" spans="16:16" x14ac:dyDescent="0.3">
      <c r="P810182" s="83"/>
    </row>
    <row r="810183" spans="16:16" x14ac:dyDescent="0.3">
      <c r="P810183" s="83"/>
    </row>
    <row r="810184" spans="16:16" x14ac:dyDescent="0.3">
      <c r="P810184" s="83"/>
    </row>
    <row r="810185" spans="16:16" x14ac:dyDescent="0.3">
      <c r="P810185" s="83"/>
    </row>
    <row r="810186" spans="16:16" x14ac:dyDescent="0.3">
      <c r="P810186" s="83"/>
    </row>
    <row r="810187" spans="16:16" x14ac:dyDescent="0.3">
      <c r="P810187" s="83"/>
    </row>
    <row r="810188" spans="16:16" x14ac:dyDescent="0.3">
      <c r="P810188" s="83"/>
    </row>
    <row r="810189" spans="16:16" x14ac:dyDescent="0.3">
      <c r="P810189" s="83"/>
    </row>
    <row r="810190" spans="16:16" x14ac:dyDescent="0.3">
      <c r="P810190" s="83"/>
    </row>
    <row r="810191" spans="16:16" x14ac:dyDescent="0.3">
      <c r="P810191" s="83"/>
    </row>
    <row r="810192" spans="16:16" x14ac:dyDescent="0.3">
      <c r="P810192" s="83"/>
    </row>
    <row r="810193" spans="16:16" x14ac:dyDescent="0.3">
      <c r="P810193" s="83"/>
    </row>
    <row r="810194" spans="16:16" x14ac:dyDescent="0.3">
      <c r="P810194" s="83"/>
    </row>
    <row r="810195" spans="16:16" x14ac:dyDescent="0.3">
      <c r="P810195" s="83"/>
    </row>
    <row r="810196" spans="16:16" x14ac:dyDescent="0.3">
      <c r="P810196" s="83"/>
    </row>
    <row r="810197" spans="16:16" x14ac:dyDescent="0.3">
      <c r="P810197" s="83"/>
    </row>
    <row r="810198" spans="16:16" x14ac:dyDescent="0.3">
      <c r="P810198" s="83"/>
    </row>
    <row r="810199" spans="16:16" x14ac:dyDescent="0.3">
      <c r="P810199" s="83"/>
    </row>
    <row r="810200" spans="16:16" x14ac:dyDescent="0.3">
      <c r="P810200" s="83"/>
    </row>
    <row r="810201" spans="16:16" x14ac:dyDescent="0.3">
      <c r="P810201" s="83"/>
    </row>
    <row r="810202" spans="16:16" x14ac:dyDescent="0.3">
      <c r="P810202" s="83"/>
    </row>
    <row r="810203" spans="16:16" x14ac:dyDescent="0.3">
      <c r="P810203" s="83"/>
    </row>
    <row r="810204" spans="16:16" x14ac:dyDescent="0.3">
      <c r="P810204" s="83"/>
    </row>
    <row r="810205" spans="16:16" x14ac:dyDescent="0.3">
      <c r="P810205" s="83"/>
    </row>
    <row r="810206" spans="16:16" x14ac:dyDescent="0.3">
      <c r="P810206" s="83"/>
    </row>
    <row r="810207" spans="16:16" x14ac:dyDescent="0.3">
      <c r="P810207" s="83"/>
    </row>
    <row r="810208" spans="16:16" x14ac:dyDescent="0.3">
      <c r="P810208" s="83"/>
    </row>
    <row r="810209" spans="16:16" x14ac:dyDescent="0.3">
      <c r="P810209" s="83"/>
    </row>
    <row r="810210" spans="16:16" x14ac:dyDescent="0.3">
      <c r="P810210" s="83"/>
    </row>
    <row r="810211" spans="16:16" x14ac:dyDescent="0.3">
      <c r="P810211" s="83"/>
    </row>
    <row r="810212" spans="16:16" x14ac:dyDescent="0.3">
      <c r="P810212" s="83"/>
    </row>
    <row r="810213" spans="16:16" x14ac:dyDescent="0.3">
      <c r="P810213" s="83"/>
    </row>
    <row r="810214" spans="16:16" x14ac:dyDescent="0.3">
      <c r="P810214" s="83"/>
    </row>
    <row r="810215" spans="16:16" x14ac:dyDescent="0.3">
      <c r="P810215" s="83"/>
    </row>
    <row r="810216" spans="16:16" x14ac:dyDescent="0.3">
      <c r="P810216" s="83"/>
    </row>
    <row r="810217" spans="16:16" x14ac:dyDescent="0.3">
      <c r="P810217" s="83"/>
    </row>
    <row r="810218" spans="16:16" x14ac:dyDescent="0.3">
      <c r="P810218" s="83"/>
    </row>
    <row r="810219" spans="16:16" x14ac:dyDescent="0.3">
      <c r="P810219" s="83"/>
    </row>
    <row r="810220" spans="16:16" x14ac:dyDescent="0.3">
      <c r="P810220" s="83"/>
    </row>
    <row r="810221" spans="16:16" x14ac:dyDescent="0.3">
      <c r="P810221" s="83"/>
    </row>
    <row r="810222" spans="16:16" x14ac:dyDescent="0.3">
      <c r="P810222" s="83"/>
    </row>
    <row r="810223" spans="16:16" x14ac:dyDescent="0.3">
      <c r="P810223" s="83"/>
    </row>
    <row r="810224" spans="16:16" x14ac:dyDescent="0.3">
      <c r="P810224" s="83"/>
    </row>
    <row r="810225" spans="16:16" x14ac:dyDescent="0.3">
      <c r="P810225" s="83"/>
    </row>
    <row r="810226" spans="16:16" x14ac:dyDescent="0.3">
      <c r="P810226" s="83"/>
    </row>
    <row r="810227" spans="16:16" x14ac:dyDescent="0.3">
      <c r="P810227" s="83"/>
    </row>
    <row r="810228" spans="16:16" x14ac:dyDescent="0.3">
      <c r="P810228" s="83"/>
    </row>
    <row r="810229" spans="16:16" x14ac:dyDescent="0.3">
      <c r="P810229" s="83"/>
    </row>
    <row r="810230" spans="16:16" x14ac:dyDescent="0.3">
      <c r="P810230" s="83"/>
    </row>
    <row r="810231" spans="16:16" x14ac:dyDescent="0.3">
      <c r="P810231" s="83"/>
    </row>
    <row r="810232" spans="16:16" x14ac:dyDescent="0.3">
      <c r="P810232" s="83"/>
    </row>
    <row r="810233" spans="16:16" x14ac:dyDescent="0.3">
      <c r="P810233" s="83"/>
    </row>
    <row r="810234" spans="16:16" x14ac:dyDescent="0.3">
      <c r="P810234" s="83"/>
    </row>
    <row r="810235" spans="16:16" x14ac:dyDescent="0.3">
      <c r="P810235" s="83"/>
    </row>
    <row r="810236" spans="16:16" x14ac:dyDescent="0.3">
      <c r="P810236" s="83"/>
    </row>
    <row r="810237" spans="16:16" x14ac:dyDescent="0.3">
      <c r="P810237" s="83"/>
    </row>
    <row r="810238" spans="16:16" x14ac:dyDescent="0.3">
      <c r="P810238" s="83"/>
    </row>
    <row r="810239" spans="16:16" x14ac:dyDescent="0.3">
      <c r="P810239" s="83"/>
    </row>
    <row r="810240" spans="16:16" x14ac:dyDescent="0.3">
      <c r="P810240" s="83"/>
    </row>
    <row r="810241" spans="16:16" x14ac:dyDescent="0.3">
      <c r="P810241" s="83"/>
    </row>
    <row r="810242" spans="16:16" x14ac:dyDescent="0.3">
      <c r="P810242" s="83"/>
    </row>
    <row r="810243" spans="16:16" x14ac:dyDescent="0.3">
      <c r="P810243" s="83"/>
    </row>
    <row r="810244" spans="16:16" x14ac:dyDescent="0.3">
      <c r="P810244" s="83"/>
    </row>
    <row r="810245" spans="16:16" x14ac:dyDescent="0.3">
      <c r="P810245" s="83"/>
    </row>
    <row r="810246" spans="16:16" x14ac:dyDescent="0.3">
      <c r="P810246" s="83"/>
    </row>
    <row r="810247" spans="16:16" x14ac:dyDescent="0.3">
      <c r="P810247" s="83"/>
    </row>
    <row r="810248" spans="16:16" x14ac:dyDescent="0.3">
      <c r="P810248" s="83"/>
    </row>
    <row r="810249" spans="16:16" x14ac:dyDescent="0.3">
      <c r="P810249" s="83"/>
    </row>
    <row r="810250" spans="16:16" x14ac:dyDescent="0.3">
      <c r="P810250" s="83"/>
    </row>
    <row r="810251" spans="16:16" x14ac:dyDescent="0.3">
      <c r="P810251" s="83"/>
    </row>
    <row r="810252" spans="16:16" x14ac:dyDescent="0.3">
      <c r="P810252" s="83"/>
    </row>
    <row r="810253" spans="16:16" x14ac:dyDescent="0.3">
      <c r="P810253" s="83"/>
    </row>
    <row r="810254" spans="16:16" x14ac:dyDescent="0.3">
      <c r="P810254" s="83"/>
    </row>
    <row r="810255" spans="16:16" x14ac:dyDescent="0.3">
      <c r="P810255" s="83"/>
    </row>
    <row r="810256" spans="16:16" x14ac:dyDescent="0.3">
      <c r="P810256" s="83"/>
    </row>
    <row r="810257" spans="16:16" x14ac:dyDescent="0.3">
      <c r="P810257" s="83"/>
    </row>
    <row r="810258" spans="16:16" x14ac:dyDescent="0.3">
      <c r="P810258" s="83"/>
    </row>
    <row r="810259" spans="16:16" x14ac:dyDescent="0.3">
      <c r="P810259" s="83"/>
    </row>
    <row r="810260" spans="16:16" x14ac:dyDescent="0.3">
      <c r="P810260" s="83"/>
    </row>
    <row r="810261" spans="16:16" x14ac:dyDescent="0.3">
      <c r="P810261" s="83"/>
    </row>
    <row r="810262" spans="16:16" x14ac:dyDescent="0.3">
      <c r="P810262" s="83"/>
    </row>
    <row r="810263" spans="16:16" x14ac:dyDescent="0.3">
      <c r="P810263" s="83"/>
    </row>
    <row r="810264" spans="16:16" x14ac:dyDescent="0.3">
      <c r="P810264" s="83"/>
    </row>
    <row r="810265" spans="16:16" x14ac:dyDescent="0.3">
      <c r="P810265" s="83"/>
    </row>
    <row r="810266" spans="16:16" x14ac:dyDescent="0.3">
      <c r="P810266" s="83"/>
    </row>
    <row r="810267" spans="16:16" x14ac:dyDescent="0.3">
      <c r="P810267" s="83"/>
    </row>
    <row r="810268" spans="16:16" x14ac:dyDescent="0.3">
      <c r="P810268" s="83"/>
    </row>
    <row r="810269" spans="16:16" x14ac:dyDescent="0.3">
      <c r="P810269" s="83"/>
    </row>
    <row r="810270" spans="16:16" x14ac:dyDescent="0.3">
      <c r="P810270" s="83"/>
    </row>
    <row r="810271" spans="16:16" x14ac:dyDescent="0.3">
      <c r="P810271" s="83"/>
    </row>
    <row r="810272" spans="16:16" x14ac:dyDescent="0.3">
      <c r="P810272" s="83"/>
    </row>
    <row r="810273" spans="16:16" x14ac:dyDescent="0.3">
      <c r="P810273" s="83"/>
    </row>
    <row r="810274" spans="16:16" x14ac:dyDescent="0.3">
      <c r="P810274" s="83"/>
    </row>
    <row r="810275" spans="16:16" x14ac:dyDescent="0.3">
      <c r="P810275" s="83"/>
    </row>
    <row r="810276" spans="16:16" x14ac:dyDescent="0.3">
      <c r="P810276" s="83"/>
    </row>
    <row r="810277" spans="16:16" x14ac:dyDescent="0.3">
      <c r="P810277" s="83"/>
    </row>
    <row r="810278" spans="16:16" x14ac:dyDescent="0.3">
      <c r="P810278" s="83"/>
    </row>
    <row r="810279" spans="16:16" x14ac:dyDescent="0.3">
      <c r="P810279" s="83"/>
    </row>
    <row r="810280" spans="16:16" x14ac:dyDescent="0.3">
      <c r="P810280" s="83"/>
    </row>
    <row r="810281" spans="16:16" x14ac:dyDescent="0.3">
      <c r="P810281" s="83"/>
    </row>
    <row r="810282" spans="16:16" x14ac:dyDescent="0.3">
      <c r="P810282" s="83"/>
    </row>
    <row r="810283" spans="16:16" x14ac:dyDescent="0.3">
      <c r="P810283" s="83"/>
    </row>
    <row r="810284" spans="16:16" x14ac:dyDescent="0.3">
      <c r="P810284" s="83"/>
    </row>
    <row r="810285" spans="16:16" x14ac:dyDescent="0.3">
      <c r="P810285" s="83"/>
    </row>
    <row r="810286" spans="16:16" x14ac:dyDescent="0.3">
      <c r="P810286" s="83"/>
    </row>
    <row r="810287" spans="16:16" x14ac:dyDescent="0.3">
      <c r="P810287" s="83"/>
    </row>
    <row r="810288" spans="16:16" x14ac:dyDescent="0.3">
      <c r="P810288" s="83"/>
    </row>
    <row r="810289" spans="16:16" x14ac:dyDescent="0.3">
      <c r="P810289" s="83"/>
    </row>
    <row r="810290" spans="16:16" x14ac:dyDescent="0.3">
      <c r="P810290" s="83"/>
    </row>
    <row r="810291" spans="16:16" x14ac:dyDescent="0.3">
      <c r="P810291" s="83"/>
    </row>
    <row r="810292" spans="16:16" x14ac:dyDescent="0.3">
      <c r="P810292" s="83"/>
    </row>
    <row r="810293" spans="16:16" x14ac:dyDescent="0.3">
      <c r="P810293" s="83"/>
    </row>
    <row r="810294" spans="16:16" x14ac:dyDescent="0.3">
      <c r="P810294" s="83"/>
    </row>
    <row r="810295" spans="16:16" x14ac:dyDescent="0.3">
      <c r="P810295" s="83"/>
    </row>
    <row r="810296" spans="16:16" x14ac:dyDescent="0.3">
      <c r="P810296" s="83"/>
    </row>
    <row r="810297" spans="16:16" x14ac:dyDescent="0.3">
      <c r="P810297" s="83"/>
    </row>
    <row r="810298" spans="16:16" x14ac:dyDescent="0.3">
      <c r="P810298" s="83"/>
    </row>
    <row r="810299" spans="16:16" x14ac:dyDescent="0.3">
      <c r="P810299" s="83"/>
    </row>
    <row r="810300" spans="16:16" x14ac:dyDescent="0.3">
      <c r="P810300" s="83"/>
    </row>
    <row r="810301" spans="16:16" x14ac:dyDescent="0.3">
      <c r="P810301" s="83"/>
    </row>
    <row r="810302" spans="16:16" x14ac:dyDescent="0.3">
      <c r="P810302" s="83"/>
    </row>
    <row r="810303" spans="16:16" x14ac:dyDescent="0.3">
      <c r="P810303" s="83"/>
    </row>
    <row r="810304" spans="16:16" x14ac:dyDescent="0.3">
      <c r="P810304" s="83"/>
    </row>
    <row r="810305" spans="16:16" x14ac:dyDescent="0.3">
      <c r="P810305" s="83"/>
    </row>
    <row r="810306" spans="16:16" x14ac:dyDescent="0.3">
      <c r="P810306" s="83"/>
    </row>
    <row r="810307" spans="16:16" x14ac:dyDescent="0.3">
      <c r="P810307" s="83"/>
    </row>
    <row r="810308" spans="16:16" x14ac:dyDescent="0.3">
      <c r="P810308" s="83"/>
    </row>
    <row r="810309" spans="16:16" x14ac:dyDescent="0.3">
      <c r="P810309" s="83"/>
    </row>
    <row r="810310" spans="16:16" x14ac:dyDescent="0.3">
      <c r="P810310" s="83"/>
    </row>
    <row r="810311" spans="16:16" x14ac:dyDescent="0.3">
      <c r="P810311" s="83"/>
    </row>
    <row r="810312" spans="16:16" x14ac:dyDescent="0.3">
      <c r="P810312" s="83"/>
    </row>
    <row r="810313" spans="16:16" x14ac:dyDescent="0.3">
      <c r="P810313" s="83"/>
    </row>
    <row r="810314" spans="16:16" x14ac:dyDescent="0.3">
      <c r="P810314" s="83"/>
    </row>
    <row r="810315" spans="16:16" x14ac:dyDescent="0.3">
      <c r="P810315" s="83"/>
    </row>
    <row r="810316" spans="16:16" x14ac:dyDescent="0.3">
      <c r="P810316" s="83"/>
    </row>
    <row r="810317" spans="16:16" x14ac:dyDescent="0.3">
      <c r="P810317" s="83"/>
    </row>
    <row r="810318" spans="16:16" x14ac:dyDescent="0.3">
      <c r="P810318" s="83"/>
    </row>
    <row r="810319" spans="16:16" x14ac:dyDescent="0.3">
      <c r="P810319" s="83"/>
    </row>
    <row r="810320" spans="16:16" x14ac:dyDescent="0.3">
      <c r="P810320" s="83"/>
    </row>
    <row r="810321" spans="16:16" x14ac:dyDescent="0.3">
      <c r="P810321" s="83"/>
    </row>
    <row r="810322" spans="16:16" x14ac:dyDescent="0.3">
      <c r="P810322" s="83"/>
    </row>
    <row r="810323" spans="16:16" x14ac:dyDescent="0.3">
      <c r="P810323" s="83"/>
    </row>
    <row r="810324" spans="16:16" x14ac:dyDescent="0.3">
      <c r="P810324" s="83"/>
    </row>
    <row r="810325" spans="16:16" x14ac:dyDescent="0.3">
      <c r="P810325" s="83"/>
    </row>
    <row r="810326" spans="16:16" x14ac:dyDescent="0.3">
      <c r="P810326" s="83"/>
    </row>
    <row r="810327" spans="16:16" x14ac:dyDescent="0.3">
      <c r="P810327" s="83"/>
    </row>
    <row r="810328" spans="16:16" x14ac:dyDescent="0.3">
      <c r="P810328" s="83"/>
    </row>
    <row r="810329" spans="16:16" x14ac:dyDescent="0.3">
      <c r="P810329" s="83"/>
    </row>
    <row r="810330" spans="16:16" x14ac:dyDescent="0.3">
      <c r="P810330" s="83"/>
    </row>
    <row r="810331" spans="16:16" x14ac:dyDescent="0.3">
      <c r="P810331" s="83"/>
    </row>
    <row r="810332" spans="16:16" x14ac:dyDescent="0.3">
      <c r="P810332" s="83"/>
    </row>
    <row r="810333" spans="16:16" x14ac:dyDescent="0.3">
      <c r="P810333" s="83"/>
    </row>
    <row r="810334" spans="16:16" x14ac:dyDescent="0.3">
      <c r="P810334" s="83"/>
    </row>
    <row r="810335" spans="16:16" x14ac:dyDescent="0.3">
      <c r="P810335" s="83"/>
    </row>
    <row r="810336" spans="16:16" x14ac:dyDescent="0.3">
      <c r="P810336" s="83"/>
    </row>
    <row r="810337" spans="16:16" x14ac:dyDescent="0.3">
      <c r="P810337" s="83"/>
    </row>
    <row r="810338" spans="16:16" x14ac:dyDescent="0.3">
      <c r="P810338" s="83"/>
    </row>
    <row r="810339" spans="16:16" x14ac:dyDescent="0.3">
      <c r="P810339" s="83"/>
    </row>
    <row r="810340" spans="16:16" x14ac:dyDescent="0.3">
      <c r="P810340" s="83"/>
    </row>
    <row r="810341" spans="16:16" x14ac:dyDescent="0.3">
      <c r="P810341" s="83"/>
    </row>
    <row r="810342" spans="16:16" x14ac:dyDescent="0.3">
      <c r="P810342" s="83"/>
    </row>
    <row r="810343" spans="16:16" x14ac:dyDescent="0.3">
      <c r="P810343" s="83"/>
    </row>
    <row r="810344" spans="16:16" x14ac:dyDescent="0.3">
      <c r="P810344" s="83"/>
    </row>
    <row r="810345" spans="16:16" x14ac:dyDescent="0.3">
      <c r="P810345" s="83"/>
    </row>
    <row r="810346" spans="16:16" x14ac:dyDescent="0.3">
      <c r="P810346" s="83"/>
    </row>
    <row r="810347" spans="16:16" x14ac:dyDescent="0.3">
      <c r="P810347" s="83"/>
    </row>
    <row r="810348" spans="16:16" x14ac:dyDescent="0.3">
      <c r="P810348" s="83"/>
    </row>
    <row r="810349" spans="16:16" x14ac:dyDescent="0.3">
      <c r="P810349" s="83"/>
    </row>
    <row r="810350" spans="16:16" x14ac:dyDescent="0.3">
      <c r="P810350" s="83"/>
    </row>
    <row r="810351" spans="16:16" x14ac:dyDescent="0.3">
      <c r="P810351" s="83"/>
    </row>
    <row r="810352" spans="16:16" x14ac:dyDescent="0.3">
      <c r="P810352" s="83"/>
    </row>
    <row r="810353" spans="16:16" x14ac:dyDescent="0.3">
      <c r="P810353" s="83"/>
    </row>
    <row r="810354" spans="16:16" x14ac:dyDescent="0.3">
      <c r="P810354" s="83"/>
    </row>
    <row r="810355" spans="16:16" x14ac:dyDescent="0.3">
      <c r="P810355" s="83"/>
    </row>
    <row r="810356" spans="16:16" x14ac:dyDescent="0.3">
      <c r="P810356" s="83"/>
    </row>
    <row r="810357" spans="16:16" x14ac:dyDescent="0.3">
      <c r="P810357" s="83"/>
    </row>
    <row r="810358" spans="16:16" x14ac:dyDescent="0.3">
      <c r="P810358" s="83"/>
    </row>
    <row r="810359" spans="16:16" x14ac:dyDescent="0.3">
      <c r="P810359" s="83"/>
    </row>
    <row r="810360" spans="16:16" x14ac:dyDescent="0.3">
      <c r="P810360" s="83"/>
    </row>
    <row r="810361" spans="16:16" x14ac:dyDescent="0.3">
      <c r="P810361" s="83"/>
    </row>
    <row r="810362" spans="16:16" x14ac:dyDescent="0.3">
      <c r="P810362" s="83"/>
    </row>
    <row r="810363" spans="16:16" x14ac:dyDescent="0.3">
      <c r="P810363" s="83"/>
    </row>
    <row r="810364" spans="16:16" x14ac:dyDescent="0.3">
      <c r="P810364" s="83"/>
    </row>
    <row r="810365" spans="16:16" x14ac:dyDescent="0.3">
      <c r="P810365" s="83"/>
    </row>
    <row r="810366" spans="16:16" x14ac:dyDescent="0.3">
      <c r="P810366" s="83"/>
    </row>
    <row r="810367" spans="16:16" x14ac:dyDescent="0.3">
      <c r="P810367" s="83"/>
    </row>
    <row r="810368" spans="16:16" x14ac:dyDescent="0.3">
      <c r="P810368" s="83"/>
    </row>
    <row r="810369" spans="16:16" x14ac:dyDescent="0.3">
      <c r="P810369" s="83"/>
    </row>
    <row r="810370" spans="16:16" x14ac:dyDescent="0.3">
      <c r="P810370" s="83"/>
    </row>
    <row r="810371" spans="16:16" x14ac:dyDescent="0.3">
      <c r="P810371" s="83"/>
    </row>
    <row r="810372" spans="16:16" x14ac:dyDescent="0.3">
      <c r="P810372" s="83"/>
    </row>
    <row r="810373" spans="16:16" x14ac:dyDescent="0.3">
      <c r="P810373" s="83"/>
    </row>
    <row r="810374" spans="16:16" x14ac:dyDescent="0.3">
      <c r="P810374" s="83"/>
    </row>
    <row r="810375" spans="16:16" x14ac:dyDescent="0.3">
      <c r="P810375" s="83"/>
    </row>
    <row r="810376" spans="16:16" x14ac:dyDescent="0.3">
      <c r="P810376" s="83"/>
    </row>
    <row r="810377" spans="16:16" x14ac:dyDescent="0.3">
      <c r="P810377" s="83"/>
    </row>
    <row r="810378" spans="16:16" x14ac:dyDescent="0.3">
      <c r="P810378" s="83"/>
    </row>
    <row r="810379" spans="16:16" x14ac:dyDescent="0.3">
      <c r="P810379" s="83"/>
    </row>
    <row r="810380" spans="16:16" x14ac:dyDescent="0.3">
      <c r="P810380" s="83"/>
    </row>
    <row r="810381" spans="16:16" x14ac:dyDescent="0.3">
      <c r="P810381" s="83"/>
    </row>
    <row r="810382" spans="16:16" x14ac:dyDescent="0.3">
      <c r="P810382" s="83"/>
    </row>
    <row r="810383" spans="16:16" x14ac:dyDescent="0.3">
      <c r="P810383" s="83"/>
    </row>
    <row r="810384" spans="16:16" x14ac:dyDescent="0.3">
      <c r="P810384" s="83"/>
    </row>
    <row r="810385" spans="16:16" x14ac:dyDescent="0.3">
      <c r="P810385" s="83"/>
    </row>
    <row r="810386" spans="16:16" x14ac:dyDescent="0.3">
      <c r="P810386" s="83"/>
    </row>
    <row r="810387" spans="16:16" x14ac:dyDescent="0.3">
      <c r="P810387" s="83"/>
    </row>
    <row r="810388" spans="16:16" x14ac:dyDescent="0.3">
      <c r="P810388" s="83"/>
    </row>
    <row r="810389" spans="16:16" x14ac:dyDescent="0.3">
      <c r="P810389" s="83"/>
    </row>
    <row r="810390" spans="16:16" x14ac:dyDescent="0.3">
      <c r="P810390" s="83"/>
    </row>
    <row r="810391" spans="16:16" x14ac:dyDescent="0.3">
      <c r="P810391" s="83"/>
    </row>
    <row r="810392" spans="16:16" x14ac:dyDescent="0.3">
      <c r="P810392" s="83"/>
    </row>
    <row r="810393" spans="16:16" x14ac:dyDescent="0.3">
      <c r="P810393" s="83"/>
    </row>
    <row r="810394" spans="16:16" x14ac:dyDescent="0.3">
      <c r="P810394" s="83"/>
    </row>
    <row r="810395" spans="16:16" x14ac:dyDescent="0.3">
      <c r="P810395" s="83"/>
    </row>
    <row r="810396" spans="16:16" x14ac:dyDescent="0.3">
      <c r="P810396" s="83"/>
    </row>
    <row r="810397" spans="16:16" x14ac:dyDescent="0.3">
      <c r="P810397" s="83"/>
    </row>
    <row r="810398" spans="16:16" x14ac:dyDescent="0.3">
      <c r="P810398" s="83"/>
    </row>
    <row r="810399" spans="16:16" x14ac:dyDescent="0.3">
      <c r="P810399" s="83"/>
    </row>
    <row r="810400" spans="16:16" x14ac:dyDescent="0.3">
      <c r="P810400" s="83"/>
    </row>
    <row r="810401" spans="16:16" x14ac:dyDescent="0.3">
      <c r="P810401" s="83"/>
    </row>
    <row r="810402" spans="16:16" x14ac:dyDescent="0.3">
      <c r="P810402" s="83"/>
    </row>
    <row r="810403" spans="16:16" x14ac:dyDescent="0.3">
      <c r="P810403" s="83"/>
    </row>
    <row r="810404" spans="16:16" x14ac:dyDescent="0.3">
      <c r="P810404" s="83"/>
    </row>
    <row r="810405" spans="16:16" x14ac:dyDescent="0.3">
      <c r="P810405" s="83"/>
    </row>
    <row r="810406" spans="16:16" x14ac:dyDescent="0.3">
      <c r="P810406" s="83"/>
    </row>
    <row r="810407" spans="16:16" x14ac:dyDescent="0.3">
      <c r="P810407" s="83"/>
    </row>
    <row r="810408" spans="16:16" x14ac:dyDescent="0.3">
      <c r="P810408" s="83"/>
    </row>
    <row r="810409" spans="16:16" x14ac:dyDescent="0.3">
      <c r="P810409" s="83"/>
    </row>
    <row r="810410" spans="16:16" x14ac:dyDescent="0.3">
      <c r="P810410" s="83"/>
    </row>
    <row r="810411" spans="16:16" x14ac:dyDescent="0.3">
      <c r="P810411" s="83"/>
    </row>
    <row r="810412" spans="16:16" x14ac:dyDescent="0.3">
      <c r="P810412" s="83"/>
    </row>
    <row r="810413" spans="16:16" x14ac:dyDescent="0.3">
      <c r="P810413" s="83"/>
    </row>
    <row r="810414" spans="16:16" x14ac:dyDescent="0.3">
      <c r="P810414" s="83"/>
    </row>
    <row r="810415" spans="16:16" x14ac:dyDescent="0.3">
      <c r="P810415" s="83"/>
    </row>
    <row r="810416" spans="16:16" x14ac:dyDescent="0.3">
      <c r="P810416" s="83"/>
    </row>
    <row r="810417" spans="16:16" x14ac:dyDescent="0.3">
      <c r="P810417" s="83"/>
    </row>
    <row r="810418" spans="16:16" x14ac:dyDescent="0.3">
      <c r="P810418" s="83"/>
    </row>
    <row r="810419" spans="16:16" x14ac:dyDescent="0.3">
      <c r="P810419" s="83"/>
    </row>
    <row r="810420" spans="16:16" x14ac:dyDescent="0.3">
      <c r="P810420" s="83"/>
    </row>
    <row r="810421" spans="16:16" x14ac:dyDescent="0.3">
      <c r="P810421" s="83"/>
    </row>
    <row r="810422" spans="16:16" x14ac:dyDescent="0.3">
      <c r="P810422" s="83"/>
    </row>
    <row r="810423" spans="16:16" x14ac:dyDescent="0.3">
      <c r="P810423" s="83"/>
    </row>
    <row r="810424" spans="16:16" x14ac:dyDescent="0.3">
      <c r="P810424" s="83"/>
    </row>
    <row r="810425" spans="16:16" x14ac:dyDescent="0.3">
      <c r="P810425" s="83"/>
    </row>
    <row r="810426" spans="16:16" x14ac:dyDescent="0.3">
      <c r="P810426" s="83"/>
    </row>
    <row r="810427" spans="16:16" x14ac:dyDescent="0.3">
      <c r="P810427" s="83"/>
    </row>
    <row r="810428" spans="16:16" x14ac:dyDescent="0.3">
      <c r="P810428" s="83"/>
    </row>
    <row r="810429" spans="16:16" x14ac:dyDescent="0.3">
      <c r="P810429" s="83"/>
    </row>
    <row r="810430" spans="16:16" x14ac:dyDescent="0.3">
      <c r="P810430" s="83"/>
    </row>
    <row r="810431" spans="16:16" x14ac:dyDescent="0.3">
      <c r="P810431" s="83"/>
    </row>
    <row r="810432" spans="16:16" x14ac:dyDescent="0.3">
      <c r="P810432" s="83"/>
    </row>
    <row r="810433" spans="16:16" x14ac:dyDescent="0.3">
      <c r="P810433" s="83"/>
    </row>
    <row r="810434" spans="16:16" x14ac:dyDescent="0.3">
      <c r="P810434" s="83"/>
    </row>
    <row r="810435" spans="16:16" x14ac:dyDescent="0.3">
      <c r="P810435" s="83"/>
    </row>
    <row r="810436" spans="16:16" x14ac:dyDescent="0.3">
      <c r="P810436" s="83"/>
    </row>
    <row r="810437" spans="16:16" x14ac:dyDescent="0.3">
      <c r="P810437" s="83"/>
    </row>
    <row r="810438" spans="16:16" x14ac:dyDescent="0.3">
      <c r="P810438" s="83"/>
    </row>
    <row r="810439" spans="16:16" x14ac:dyDescent="0.3">
      <c r="P810439" s="83"/>
    </row>
    <row r="810440" spans="16:16" x14ac:dyDescent="0.3">
      <c r="P810440" s="83"/>
    </row>
    <row r="810441" spans="16:16" x14ac:dyDescent="0.3">
      <c r="P810441" s="83"/>
    </row>
    <row r="810442" spans="16:16" x14ac:dyDescent="0.3">
      <c r="P810442" s="83"/>
    </row>
    <row r="810443" spans="16:16" x14ac:dyDescent="0.3">
      <c r="P810443" s="83"/>
    </row>
    <row r="810444" spans="16:16" x14ac:dyDescent="0.3">
      <c r="P810444" s="83"/>
    </row>
    <row r="810445" spans="16:16" x14ac:dyDescent="0.3">
      <c r="P810445" s="83"/>
    </row>
    <row r="810446" spans="16:16" x14ac:dyDescent="0.3">
      <c r="P810446" s="83"/>
    </row>
    <row r="810447" spans="16:16" x14ac:dyDescent="0.3">
      <c r="P810447" s="83"/>
    </row>
    <row r="810448" spans="16:16" x14ac:dyDescent="0.3">
      <c r="P810448" s="83"/>
    </row>
    <row r="810449" spans="16:16" x14ac:dyDescent="0.3">
      <c r="P810449" s="83"/>
    </row>
    <row r="810450" spans="16:16" x14ac:dyDescent="0.3">
      <c r="P810450" s="83"/>
    </row>
    <row r="810451" spans="16:16" x14ac:dyDescent="0.3">
      <c r="P810451" s="83"/>
    </row>
    <row r="810452" spans="16:16" x14ac:dyDescent="0.3">
      <c r="P810452" s="83"/>
    </row>
    <row r="810453" spans="16:16" x14ac:dyDescent="0.3">
      <c r="P810453" s="83"/>
    </row>
    <row r="810454" spans="16:16" x14ac:dyDescent="0.3">
      <c r="P810454" s="83"/>
    </row>
    <row r="810455" spans="16:16" x14ac:dyDescent="0.3">
      <c r="P810455" s="83"/>
    </row>
    <row r="810456" spans="16:16" x14ac:dyDescent="0.3">
      <c r="P810456" s="83"/>
    </row>
    <row r="810457" spans="16:16" x14ac:dyDescent="0.3">
      <c r="P810457" s="83"/>
    </row>
    <row r="810458" spans="16:16" x14ac:dyDescent="0.3">
      <c r="P810458" s="83"/>
    </row>
    <row r="810459" spans="16:16" x14ac:dyDescent="0.3">
      <c r="P810459" s="83"/>
    </row>
    <row r="810460" spans="16:16" x14ac:dyDescent="0.3">
      <c r="P810460" s="83"/>
    </row>
    <row r="810461" spans="16:16" x14ac:dyDescent="0.3">
      <c r="P810461" s="83"/>
    </row>
    <row r="810462" spans="16:16" x14ac:dyDescent="0.3">
      <c r="P810462" s="83"/>
    </row>
    <row r="810463" spans="16:16" x14ac:dyDescent="0.3">
      <c r="P810463" s="83"/>
    </row>
    <row r="810464" spans="16:16" x14ac:dyDescent="0.3">
      <c r="P810464" s="83"/>
    </row>
    <row r="810465" spans="16:16" x14ac:dyDescent="0.3">
      <c r="P810465" s="83"/>
    </row>
    <row r="810466" spans="16:16" x14ac:dyDescent="0.3">
      <c r="P810466" s="83"/>
    </row>
    <row r="810467" spans="16:16" x14ac:dyDescent="0.3">
      <c r="P810467" s="83"/>
    </row>
    <row r="810468" spans="16:16" x14ac:dyDescent="0.3">
      <c r="P810468" s="83"/>
    </row>
    <row r="810469" spans="16:16" x14ac:dyDescent="0.3">
      <c r="P810469" s="83"/>
    </row>
    <row r="810470" spans="16:16" x14ac:dyDescent="0.3">
      <c r="P810470" s="83"/>
    </row>
    <row r="810471" spans="16:16" x14ac:dyDescent="0.3">
      <c r="P810471" s="83"/>
    </row>
    <row r="810472" spans="16:16" x14ac:dyDescent="0.3">
      <c r="P810472" s="83"/>
    </row>
    <row r="810473" spans="16:16" x14ac:dyDescent="0.3">
      <c r="P810473" s="83"/>
    </row>
    <row r="810474" spans="16:16" x14ac:dyDescent="0.3">
      <c r="P810474" s="83"/>
    </row>
    <row r="810475" spans="16:16" x14ac:dyDescent="0.3">
      <c r="P810475" s="83"/>
    </row>
    <row r="810476" spans="16:16" x14ac:dyDescent="0.3">
      <c r="P810476" s="83"/>
    </row>
    <row r="810477" spans="16:16" x14ac:dyDescent="0.3">
      <c r="P810477" s="83"/>
    </row>
    <row r="810478" spans="16:16" x14ac:dyDescent="0.3">
      <c r="P810478" s="83"/>
    </row>
    <row r="810479" spans="16:16" x14ac:dyDescent="0.3">
      <c r="P810479" s="83"/>
    </row>
    <row r="810480" spans="16:16" x14ac:dyDescent="0.3">
      <c r="P810480" s="83"/>
    </row>
    <row r="810481" spans="16:16" x14ac:dyDescent="0.3">
      <c r="P810481" s="83"/>
    </row>
    <row r="810482" spans="16:16" x14ac:dyDescent="0.3">
      <c r="P810482" s="83"/>
    </row>
    <row r="810483" spans="16:16" x14ac:dyDescent="0.3">
      <c r="P810483" s="83"/>
    </row>
    <row r="810484" spans="16:16" x14ac:dyDescent="0.3">
      <c r="P810484" s="83"/>
    </row>
    <row r="810485" spans="16:16" x14ac:dyDescent="0.3">
      <c r="P810485" s="83"/>
    </row>
    <row r="810486" spans="16:16" x14ac:dyDescent="0.3">
      <c r="P810486" s="83"/>
    </row>
    <row r="810487" spans="16:16" x14ac:dyDescent="0.3">
      <c r="P810487" s="83"/>
    </row>
    <row r="810488" spans="16:16" x14ac:dyDescent="0.3">
      <c r="P810488" s="83"/>
    </row>
    <row r="810489" spans="16:16" x14ac:dyDescent="0.3">
      <c r="P810489" s="83"/>
    </row>
    <row r="810490" spans="16:16" x14ac:dyDescent="0.3">
      <c r="P810490" s="83"/>
    </row>
    <row r="810491" spans="16:16" x14ac:dyDescent="0.3">
      <c r="P810491" s="83"/>
    </row>
    <row r="810492" spans="16:16" x14ac:dyDescent="0.3">
      <c r="P810492" s="83"/>
    </row>
    <row r="810493" spans="16:16" x14ac:dyDescent="0.3">
      <c r="P810493" s="83"/>
    </row>
    <row r="810494" spans="16:16" x14ac:dyDescent="0.3">
      <c r="P810494" s="83"/>
    </row>
    <row r="810495" spans="16:16" x14ac:dyDescent="0.3">
      <c r="P810495" s="83"/>
    </row>
    <row r="810496" spans="16:16" x14ac:dyDescent="0.3">
      <c r="P810496" s="83"/>
    </row>
    <row r="810497" spans="16:16" x14ac:dyDescent="0.3">
      <c r="P810497" s="83"/>
    </row>
    <row r="810498" spans="16:16" x14ac:dyDescent="0.3">
      <c r="P810498" s="83"/>
    </row>
    <row r="810499" spans="16:16" x14ac:dyDescent="0.3">
      <c r="P810499" s="83"/>
    </row>
    <row r="810500" spans="16:16" x14ac:dyDescent="0.3">
      <c r="P810500" s="83"/>
    </row>
    <row r="810501" spans="16:16" x14ac:dyDescent="0.3">
      <c r="P810501" s="83"/>
    </row>
    <row r="810502" spans="16:16" x14ac:dyDescent="0.3">
      <c r="P810502" s="83"/>
    </row>
    <row r="810503" spans="16:16" x14ac:dyDescent="0.3">
      <c r="P810503" s="83"/>
    </row>
    <row r="810504" spans="16:16" x14ac:dyDescent="0.3">
      <c r="P810504" s="83"/>
    </row>
    <row r="810505" spans="16:16" x14ac:dyDescent="0.3">
      <c r="P810505" s="83"/>
    </row>
    <row r="810506" spans="16:16" x14ac:dyDescent="0.3">
      <c r="P810506" s="83"/>
    </row>
    <row r="810507" spans="16:16" x14ac:dyDescent="0.3">
      <c r="P810507" s="83"/>
    </row>
    <row r="810508" spans="16:16" x14ac:dyDescent="0.3">
      <c r="P810508" s="83"/>
    </row>
    <row r="810509" spans="16:16" x14ac:dyDescent="0.3">
      <c r="P810509" s="83"/>
    </row>
    <row r="810510" spans="16:16" x14ac:dyDescent="0.3">
      <c r="P810510" s="83"/>
    </row>
    <row r="810511" spans="16:16" x14ac:dyDescent="0.3">
      <c r="P810511" s="83"/>
    </row>
    <row r="810512" spans="16:16" x14ac:dyDescent="0.3">
      <c r="P810512" s="83"/>
    </row>
    <row r="810513" spans="16:16" x14ac:dyDescent="0.3">
      <c r="P810513" s="83"/>
    </row>
    <row r="810514" spans="16:16" x14ac:dyDescent="0.3">
      <c r="P810514" s="83"/>
    </row>
    <row r="810515" spans="16:16" x14ac:dyDescent="0.3">
      <c r="P810515" s="83"/>
    </row>
    <row r="810516" spans="16:16" x14ac:dyDescent="0.3">
      <c r="P810516" s="83"/>
    </row>
    <row r="810517" spans="16:16" x14ac:dyDescent="0.3">
      <c r="P810517" s="83"/>
    </row>
    <row r="810518" spans="16:16" x14ac:dyDescent="0.3">
      <c r="P810518" s="83"/>
    </row>
    <row r="810519" spans="16:16" x14ac:dyDescent="0.3">
      <c r="P810519" s="83"/>
    </row>
    <row r="810520" spans="16:16" x14ac:dyDescent="0.3">
      <c r="P810520" s="83"/>
    </row>
    <row r="810521" spans="16:16" x14ac:dyDescent="0.3">
      <c r="P810521" s="83"/>
    </row>
    <row r="810522" spans="16:16" x14ac:dyDescent="0.3">
      <c r="P810522" s="83"/>
    </row>
    <row r="810523" spans="16:16" x14ac:dyDescent="0.3">
      <c r="P810523" s="83"/>
    </row>
    <row r="810524" spans="16:16" x14ac:dyDescent="0.3">
      <c r="P810524" s="83"/>
    </row>
    <row r="810525" spans="16:16" x14ac:dyDescent="0.3">
      <c r="P810525" s="83"/>
    </row>
    <row r="810526" spans="16:16" x14ac:dyDescent="0.3">
      <c r="P810526" s="83"/>
    </row>
    <row r="810527" spans="16:16" x14ac:dyDescent="0.3">
      <c r="P810527" s="83"/>
    </row>
    <row r="810528" spans="16:16" x14ac:dyDescent="0.3">
      <c r="P810528" s="83"/>
    </row>
    <row r="810529" spans="16:16" x14ac:dyDescent="0.3">
      <c r="P810529" s="83"/>
    </row>
    <row r="810530" spans="16:16" x14ac:dyDescent="0.3">
      <c r="P810530" s="83"/>
    </row>
    <row r="810531" spans="16:16" x14ac:dyDescent="0.3">
      <c r="P810531" s="83"/>
    </row>
    <row r="810532" spans="16:16" x14ac:dyDescent="0.3">
      <c r="P810532" s="83"/>
    </row>
    <row r="810533" spans="16:16" x14ac:dyDescent="0.3">
      <c r="P810533" s="83"/>
    </row>
    <row r="810534" spans="16:16" x14ac:dyDescent="0.3">
      <c r="P810534" s="83"/>
    </row>
    <row r="810535" spans="16:16" x14ac:dyDescent="0.3">
      <c r="P810535" s="83"/>
    </row>
    <row r="810536" spans="16:16" x14ac:dyDescent="0.3">
      <c r="P810536" s="83"/>
    </row>
    <row r="810537" spans="16:16" x14ac:dyDescent="0.3">
      <c r="P810537" s="83"/>
    </row>
    <row r="810538" spans="16:16" x14ac:dyDescent="0.3">
      <c r="P810538" s="83"/>
    </row>
    <row r="810539" spans="16:16" x14ac:dyDescent="0.3">
      <c r="P810539" s="83"/>
    </row>
    <row r="810540" spans="16:16" x14ac:dyDescent="0.3">
      <c r="P810540" s="83"/>
    </row>
    <row r="810541" spans="16:16" x14ac:dyDescent="0.3">
      <c r="P810541" s="83"/>
    </row>
    <row r="810542" spans="16:16" x14ac:dyDescent="0.3">
      <c r="P810542" s="83"/>
    </row>
    <row r="810543" spans="16:16" x14ac:dyDescent="0.3">
      <c r="P810543" s="83"/>
    </row>
    <row r="810544" spans="16:16" x14ac:dyDescent="0.3">
      <c r="P810544" s="83"/>
    </row>
    <row r="810545" spans="16:16" x14ac:dyDescent="0.3">
      <c r="P810545" s="83"/>
    </row>
    <row r="810546" spans="16:16" x14ac:dyDescent="0.3">
      <c r="P810546" s="83"/>
    </row>
    <row r="810547" spans="16:16" x14ac:dyDescent="0.3">
      <c r="P810547" s="83"/>
    </row>
    <row r="810548" spans="16:16" x14ac:dyDescent="0.3">
      <c r="P810548" s="83"/>
    </row>
    <row r="810549" spans="16:16" x14ac:dyDescent="0.3">
      <c r="P810549" s="83"/>
    </row>
    <row r="810550" spans="16:16" x14ac:dyDescent="0.3">
      <c r="P810550" s="83"/>
    </row>
    <row r="810551" spans="16:16" x14ac:dyDescent="0.3">
      <c r="P810551" s="83"/>
    </row>
    <row r="810552" spans="16:16" x14ac:dyDescent="0.3">
      <c r="P810552" s="83"/>
    </row>
    <row r="810553" spans="16:16" x14ac:dyDescent="0.3">
      <c r="P810553" s="83"/>
    </row>
    <row r="810554" spans="16:16" x14ac:dyDescent="0.3">
      <c r="P810554" s="83"/>
    </row>
    <row r="810555" spans="16:16" x14ac:dyDescent="0.3">
      <c r="P810555" s="83"/>
    </row>
    <row r="810556" spans="16:16" x14ac:dyDescent="0.3">
      <c r="P810556" s="83"/>
    </row>
    <row r="810557" spans="16:16" x14ac:dyDescent="0.3">
      <c r="P810557" s="83"/>
    </row>
    <row r="810558" spans="16:16" x14ac:dyDescent="0.3">
      <c r="P810558" s="83"/>
    </row>
    <row r="810559" spans="16:16" x14ac:dyDescent="0.3">
      <c r="P810559" s="83"/>
    </row>
    <row r="810560" spans="16:16" x14ac:dyDescent="0.3">
      <c r="P810560" s="83"/>
    </row>
    <row r="810561" spans="16:16" x14ac:dyDescent="0.3">
      <c r="P810561" s="83"/>
    </row>
    <row r="810562" spans="16:16" x14ac:dyDescent="0.3">
      <c r="P810562" s="83"/>
    </row>
    <row r="810563" spans="16:16" x14ac:dyDescent="0.3">
      <c r="P810563" s="83"/>
    </row>
    <row r="810564" spans="16:16" x14ac:dyDescent="0.3">
      <c r="P810564" s="83"/>
    </row>
    <row r="810565" spans="16:16" x14ac:dyDescent="0.3">
      <c r="P810565" s="83"/>
    </row>
    <row r="810566" spans="16:16" x14ac:dyDescent="0.3">
      <c r="P810566" s="83"/>
    </row>
    <row r="810567" spans="16:16" x14ac:dyDescent="0.3">
      <c r="P810567" s="83"/>
    </row>
    <row r="810568" spans="16:16" x14ac:dyDescent="0.3">
      <c r="P810568" s="83"/>
    </row>
    <row r="810569" spans="16:16" x14ac:dyDescent="0.3">
      <c r="P810569" s="83"/>
    </row>
    <row r="810570" spans="16:16" x14ac:dyDescent="0.3">
      <c r="P810570" s="83"/>
    </row>
    <row r="810571" spans="16:16" x14ac:dyDescent="0.3">
      <c r="P810571" s="83"/>
    </row>
    <row r="810572" spans="16:16" x14ac:dyDescent="0.3">
      <c r="P810572" s="83"/>
    </row>
    <row r="810573" spans="16:16" x14ac:dyDescent="0.3">
      <c r="P810573" s="83"/>
    </row>
    <row r="810574" spans="16:16" x14ac:dyDescent="0.3">
      <c r="P810574" s="83"/>
    </row>
    <row r="810575" spans="16:16" x14ac:dyDescent="0.3">
      <c r="P810575" s="83"/>
    </row>
    <row r="810576" spans="16:16" x14ac:dyDescent="0.3">
      <c r="P810576" s="83"/>
    </row>
    <row r="810577" spans="16:16" x14ac:dyDescent="0.3">
      <c r="P810577" s="83"/>
    </row>
    <row r="810578" spans="16:16" x14ac:dyDescent="0.3">
      <c r="P810578" s="83"/>
    </row>
    <row r="810579" spans="16:16" x14ac:dyDescent="0.3">
      <c r="P810579" s="83"/>
    </row>
    <row r="810580" spans="16:16" x14ac:dyDescent="0.3">
      <c r="P810580" s="83"/>
    </row>
    <row r="810581" spans="16:16" x14ac:dyDescent="0.3">
      <c r="P810581" s="83"/>
    </row>
    <row r="810582" spans="16:16" x14ac:dyDescent="0.3">
      <c r="P810582" s="83"/>
    </row>
    <row r="810583" spans="16:16" x14ac:dyDescent="0.3">
      <c r="P810583" s="83"/>
    </row>
    <row r="810584" spans="16:16" x14ac:dyDescent="0.3">
      <c r="P810584" s="83"/>
    </row>
    <row r="810585" spans="16:16" x14ac:dyDescent="0.3">
      <c r="P810585" s="83"/>
    </row>
    <row r="810586" spans="16:16" x14ac:dyDescent="0.3">
      <c r="P810586" s="83"/>
    </row>
    <row r="810587" spans="16:16" x14ac:dyDescent="0.3">
      <c r="P810587" s="83"/>
    </row>
    <row r="810588" spans="16:16" x14ac:dyDescent="0.3">
      <c r="P810588" s="83"/>
    </row>
    <row r="810589" spans="16:16" x14ac:dyDescent="0.3">
      <c r="P810589" s="83"/>
    </row>
    <row r="810590" spans="16:16" x14ac:dyDescent="0.3">
      <c r="P810590" s="83"/>
    </row>
    <row r="810591" spans="16:16" x14ac:dyDescent="0.3">
      <c r="P810591" s="83"/>
    </row>
    <row r="810592" spans="16:16" x14ac:dyDescent="0.3">
      <c r="P810592" s="83"/>
    </row>
    <row r="810593" spans="16:16" x14ac:dyDescent="0.3">
      <c r="P810593" s="83"/>
    </row>
    <row r="810594" spans="16:16" x14ac:dyDescent="0.3">
      <c r="P810594" s="83"/>
    </row>
    <row r="810595" spans="16:16" x14ac:dyDescent="0.3">
      <c r="P810595" s="83"/>
    </row>
    <row r="810596" spans="16:16" x14ac:dyDescent="0.3">
      <c r="P810596" s="83"/>
    </row>
    <row r="810597" spans="16:16" x14ac:dyDescent="0.3">
      <c r="P810597" s="83"/>
    </row>
    <row r="810598" spans="16:16" x14ac:dyDescent="0.3">
      <c r="P810598" s="83"/>
    </row>
    <row r="810599" spans="16:16" x14ac:dyDescent="0.3">
      <c r="P810599" s="83"/>
    </row>
    <row r="810600" spans="16:16" x14ac:dyDescent="0.3">
      <c r="P810600" s="83"/>
    </row>
    <row r="810601" spans="16:16" x14ac:dyDescent="0.3">
      <c r="P810601" s="83"/>
    </row>
    <row r="810602" spans="16:16" x14ac:dyDescent="0.3">
      <c r="P810602" s="83"/>
    </row>
    <row r="810603" spans="16:16" x14ac:dyDescent="0.3">
      <c r="P810603" s="83"/>
    </row>
    <row r="810604" spans="16:16" x14ac:dyDescent="0.3">
      <c r="P810604" s="83"/>
    </row>
    <row r="810605" spans="16:16" x14ac:dyDescent="0.3">
      <c r="P810605" s="83"/>
    </row>
    <row r="810606" spans="16:16" x14ac:dyDescent="0.3">
      <c r="P810606" s="83"/>
    </row>
    <row r="810607" spans="16:16" x14ac:dyDescent="0.3">
      <c r="P810607" s="83"/>
    </row>
    <row r="810608" spans="16:16" x14ac:dyDescent="0.3">
      <c r="P810608" s="83"/>
    </row>
    <row r="810609" spans="16:16" x14ac:dyDescent="0.3">
      <c r="P810609" s="83"/>
    </row>
    <row r="810610" spans="16:16" x14ac:dyDescent="0.3">
      <c r="P810610" s="83"/>
    </row>
    <row r="810611" spans="16:16" x14ac:dyDescent="0.3">
      <c r="P810611" s="83"/>
    </row>
    <row r="810612" spans="16:16" x14ac:dyDescent="0.3">
      <c r="P810612" s="83"/>
    </row>
    <row r="810613" spans="16:16" x14ac:dyDescent="0.3">
      <c r="P810613" s="83"/>
    </row>
    <row r="810614" spans="16:16" x14ac:dyDescent="0.3">
      <c r="P810614" s="83"/>
    </row>
    <row r="810615" spans="16:16" x14ac:dyDescent="0.3">
      <c r="P810615" s="83"/>
    </row>
    <row r="810616" spans="16:16" x14ac:dyDescent="0.3">
      <c r="P810616" s="83"/>
    </row>
    <row r="810617" spans="16:16" x14ac:dyDescent="0.3">
      <c r="P810617" s="83"/>
    </row>
    <row r="810618" spans="16:16" x14ac:dyDescent="0.3">
      <c r="P810618" s="83"/>
    </row>
    <row r="810619" spans="16:16" x14ac:dyDescent="0.3">
      <c r="P810619" s="83"/>
    </row>
    <row r="810620" spans="16:16" x14ac:dyDescent="0.3">
      <c r="P810620" s="83"/>
    </row>
    <row r="810621" spans="16:16" x14ac:dyDescent="0.3">
      <c r="P810621" s="83"/>
    </row>
    <row r="810622" spans="16:16" x14ac:dyDescent="0.3">
      <c r="P810622" s="83"/>
    </row>
    <row r="810623" spans="16:16" x14ac:dyDescent="0.3">
      <c r="P810623" s="83"/>
    </row>
    <row r="810624" spans="16:16" x14ac:dyDescent="0.3">
      <c r="P810624" s="83"/>
    </row>
    <row r="810625" spans="16:16" x14ac:dyDescent="0.3">
      <c r="P810625" s="83"/>
    </row>
    <row r="810626" spans="16:16" x14ac:dyDescent="0.3">
      <c r="P810626" s="83"/>
    </row>
    <row r="810627" spans="16:16" x14ac:dyDescent="0.3">
      <c r="P810627" s="83"/>
    </row>
    <row r="810628" spans="16:16" x14ac:dyDescent="0.3">
      <c r="P810628" s="83"/>
    </row>
    <row r="810629" spans="16:16" x14ac:dyDescent="0.3">
      <c r="P810629" s="83"/>
    </row>
    <row r="810630" spans="16:16" x14ac:dyDescent="0.3">
      <c r="P810630" s="83"/>
    </row>
    <row r="810631" spans="16:16" x14ac:dyDescent="0.3">
      <c r="P810631" s="83"/>
    </row>
    <row r="810632" spans="16:16" x14ac:dyDescent="0.3">
      <c r="P810632" s="83"/>
    </row>
    <row r="810633" spans="16:16" x14ac:dyDescent="0.3">
      <c r="P810633" s="83"/>
    </row>
    <row r="810634" spans="16:16" x14ac:dyDescent="0.3">
      <c r="P810634" s="83"/>
    </row>
    <row r="810635" spans="16:16" x14ac:dyDescent="0.3">
      <c r="P810635" s="83"/>
    </row>
    <row r="810636" spans="16:16" x14ac:dyDescent="0.3">
      <c r="P810636" s="83"/>
    </row>
    <row r="810637" spans="16:16" x14ac:dyDescent="0.3">
      <c r="P810637" s="83"/>
    </row>
    <row r="810638" spans="16:16" x14ac:dyDescent="0.3">
      <c r="P810638" s="83"/>
    </row>
    <row r="810639" spans="16:16" x14ac:dyDescent="0.3">
      <c r="P810639" s="83"/>
    </row>
    <row r="810640" spans="16:16" x14ac:dyDescent="0.3">
      <c r="P810640" s="83"/>
    </row>
    <row r="810641" spans="16:16" x14ac:dyDescent="0.3">
      <c r="P810641" s="83"/>
    </row>
    <row r="810642" spans="16:16" x14ac:dyDescent="0.3">
      <c r="P810642" s="83"/>
    </row>
    <row r="810643" spans="16:16" x14ac:dyDescent="0.3">
      <c r="P810643" s="83"/>
    </row>
    <row r="810644" spans="16:16" x14ac:dyDescent="0.3">
      <c r="P810644" s="83"/>
    </row>
    <row r="810645" spans="16:16" x14ac:dyDescent="0.3">
      <c r="P810645" s="83"/>
    </row>
    <row r="810646" spans="16:16" x14ac:dyDescent="0.3">
      <c r="P810646" s="83"/>
    </row>
    <row r="810647" spans="16:16" x14ac:dyDescent="0.3">
      <c r="P810647" s="83"/>
    </row>
    <row r="810648" spans="16:16" x14ac:dyDescent="0.3">
      <c r="P810648" s="83"/>
    </row>
    <row r="810649" spans="16:16" x14ac:dyDescent="0.3">
      <c r="P810649" s="83"/>
    </row>
    <row r="810650" spans="16:16" x14ac:dyDescent="0.3">
      <c r="P810650" s="83"/>
    </row>
    <row r="810651" spans="16:16" x14ac:dyDescent="0.3">
      <c r="P810651" s="83"/>
    </row>
    <row r="810652" spans="16:16" x14ac:dyDescent="0.3">
      <c r="P810652" s="83"/>
    </row>
    <row r="810653" spans="16:16" x14ac:dyDescent="0.3">
      <c r="P810653" s="83"/>
    </row>
    <row r="810654" spans="16:16" x14ac:dyDescent="0.3">
      <c r="P810654" s="83"/>
    </row>
    <row r="810655" spans="16:16" x14ac:dyDescent="0.3">
      <c r="P810655" s="83"/>
    </row>
    <row r="810656" spans="16:16" x14ac:dyDescent="0.3">
      <c r="P810656" s="83"/>
    </row>
    <row r="810657" spans="16:16" x14ac:dyDescent="0.3">
      <c r="P810657" s="83"/>
    </row>
    <row r="810658" spans="16:16" x14ac:dyDescent="0.3">
      <c r="P810658" s="83"/>
    </row>
    <row r="810659" spans="16:16" x14ac:dyDescent="0.3">
      <c r="P810659" s="83"/>
    </row>
    <row r="810660" spans="16:16" x14ac:dyDescent="0.3">
      <c r="P810660" s="83"/>
    </row>
    <row r="810661" spans="16:16" x14ac:dyDescent="0.3">
      <c r="P810661" s="83"/>
    </row>
    <row r="810662" spans="16:16" x14ac:dyDescent="0.3">
      <c r="P810662" s="83"/>
    </row>
    <row r="810663" spans="16:16" x14ac:dyDescent="0.3">
      <c r="P810663" s="83"/>
    </row>
    <row r="810664" spans="16:16" x14ac:dyDescent="0.3">
      <c r="P810664" s="83"/>
    </row>
    <row r="810665" spans="16:16" x14ac:dyDescent="0.3">
      <c r="P810665" s="83"/>
    </row>
    <row r="810666" spans="16:16" x14ac:dyDescent="0.3">
      <c r="P810666" s="83"/>
    </row>
    <row r="810667" spans="16:16" x14ac:dyDescent="0.3">
      <c r="P810667" s="83"/>
    </row>
    <row r="810668" spans="16:16" x14ac:dyDescent="0.3">
      <c r="P810668" s="83"/>
    </row>
    <row r="810669" spans="16:16" x14ac:dyDescent="0.3">
      <c r="P810669" s="83"/>
    </row>
    <row r="810670" spans="16:16" x14ac:dyDescent="0.3">
      <c r="P810670" s="83"/>
    </row>
    <row r="810671" spans="16:16" x14ac:dyDescent="0.3">
      <c r="P810671" s="83"/>
    </row>
    <row r="810672" spans="16:16" x14ac:dyDescent="0.3">
      <c r="P810672" s="83"/>
    </row>
    <row r="810673" spans="16:16" x14ac:dyDescent="0.3">
      <c r="P810673" s="83"/>
    </row>
    <row r="810674" spans="16:16" x14ac:dyDescent="0.3">
      <c r="P810674" s="83"/>
    </row>
    <row r="810675" spans="16:16" x14ac:dyDescent="0.3">
      <c r="P810675" s="83"/>
    </row>
    <row r="810676" spans="16:16" x14ac:dyDescent="0.3">
      <c r="P810676" s="83"/>
    </row>
    <row r="810677" spans="16:16" x14ac:dyDescent="0.3">
      <c r="P810677" s="83"/>
    </row>
    <row r="810678" spans="16:16" x14ac:dyDescent="0.3">
      <c r="P810678" s="83"/>
    </row>
    <row r="810679" spans="16:16" x14ac:dyDescent="0.3">
      <c r="P810679" s="83"/>
    </row>
    <row r="810680" spans="16:16" x14ac:dyDescent="0.3">
      <c r="P810680" s="83"/>
    </row>
    <row r="810681" spans="16:16" x14ac:dyDescent="0.3">
      <c r="P810681" s="83"/>
    </row>
    <row r="810682" spans="16:16" x14ac:dyDescent="0.3">
      <c r="P810682" s="83"/>
    </row>
    <row r="810683" spans="16:16" x14ac:dyDescent="0.3">
      <c r="P810683" s="83"/>
    </row>
    <row r="810684" spans="16:16" x14ac:dyDescent="0.3">
      <c r="P810684" s="83"/>
    </row>
    <row r="810685" spans="16:16" x14ac:dyDescent="0.3">
      <c r="P810685" s="83"/>
    </row>
    <row r="810686" spans="16:16" x14ac:dyDescent="0.3">
      <c r="P810686" s="83"/>
    </row>
    <row r="810687" spans="16:16" x14ac:dyDescent="0.3">
      <c r="P810687" s="83"/>
    </row>
    <row r="810688" spans="16:16" x14ac:dyDescent="0.3">
      <c r="P810688" s="83"/>
    </row>
    <row r="810689" spans="16:16" x14ac:dyDescent="0.3">
      <c r="P810689" s="83"/>
    </row>
    <row r="810690" spans="16:16" x14ac:dyDescent="0.3">
      <c r="P810690" s="83"/>
    </row>
    <row r="810691" spans="16:16" x14ac:dyDescent="0.3">
      <c r="P810691" s="83"/>
    </row>
    <row r="810692" spans="16:16" x14ac:dyDescent="0.3">
      <c r="P810692" s="83"/>
    </row>
    <row r="810693" spans="16:16" x14ac:dyDescent="0.3">
      <c r="P810693" s="83"/>
    </row>
    <row r="810694" spans="16:16" x14ac:dyDescent="0.3">
      <c r="P810694" s="83"/>
    </row>
    <row r="810695" spans="16:16" x14ac:dyDescent="0.3">
      <c r="P810695" s="83"/>
    </row>
    <row r="810696" spans="16:16" x14ac:dyDescent="0.3">
      <c r="P810696" s="83"/>
    </row>
    <row r="810697" spans="16:16" x14ac:dyDescent="0.3">
      <c r="P810697" s="83"/>
    </row>
    <row r="810698" spans="16:16" x14ac:dyDescent="0.3">
      <c r="P810698" s="83"/>
    </row>
    <row r="810699" spans="16:16" x14ac:dyDescent="0.3">
      <c r="P810699" s="83"/>
    </row>
    <row r="810700" spans="16:16" x14ac:dyDescent="0.3">
      <c r="P810700" s="83"/>
    </row>
    <row r="810701" spans="16:16" x14ac:dyDescent="0.3">
      <c r="P810701" s="83"/>
    </row>
    <row r="810702" spans="16:16" x14ac:dyDescent="0.3">
      <c r="P810702" s="83"/>
    </row>
    <row r="810703" spans="16:16" x14ac:dyDescent="0.3">
      <c r="P810703" s="83"/>
    </row>
    <row r="810704" spans="16:16" x14ac:dyDescent="0.3">
      <c r="P810704" s="83"/>
    </row>
    <row r="810705" spans="16:16" x14ac:dyDescent="0.3">
      <c r="P810705" s="83"/>
    </row>
    <row r="810706" spans="16:16" x14ac:dyDescent="0.3">
      <c r="P810706" s="83"/>
    </row>
    <row r="810707" spans="16:16" x14ac:dyDescent="0.3">
      <c r="P810707" s="83"/>
    </row>
    <row r="810708" spans="16:16" x14ac:dyDescent="0.3">
      <c r="P810708" s="83"/>
    </row>
    <row r="810709" spans="16:16" x14ac:dyDescent="0.3">
      <c r="P810709" s="83"/>
    </row>
    <row r="810710" spans="16:16" x14ac:dyDescent="0.3">
      <c r="P810710" s="83"/>
    </row>
    <row r="810711" spans="16:16" x14ac:dyDescent="0.3">
      <c r="P810711" s="83"/>
    </row>
    <row r="810712" spans="16:16" x14ac:dyDescent="0.3">
      <c r="P810712" s="83"/>
    </row>
    <row r="810713" spans="16:16" x14ac:dyDescent="0.3">
      <c r="P810713" s="83"/>
    </row>
    <row r="810714" spans="16:16" x14ac:dyDescent="0.3">
      <c r="P810714" s="83"/>
    </row>
    <row r="810715" spans="16:16" x14ac:dyDescent="0.3">
      <c r="P810715" s="83"/>
    </row>
    <row r="810716" spans="16:16" x14ac:dyDescent="0.3">
      <c r="P810716" s="83"/>
    </row>
    <row r="810717" spans="16:16" x14ac:dyDescent="0.3">
      <c r="P810717" s="83"/>
    </row>
    <row r="810718" spans="16:16" x14ac:dyDescent="0.3">
      <c r="P810718" s="83"/>
    </row>
    <row r="810719" spans="16:16" x14ac:dyDescent="0.3">
      <c r="P810719" s="83"/>
    </row>
    <row r="810720" spans="16:16" x14ac:dyDescent="0.3">
      <c r="P810720" s="83"/>
    </row>
    <row r="810721" spans="16:16" x14ac:dyDescent="0.3">
      <c r="P810721" s="83"/>
    </row>
    <row r="810722" spans="16:16" x14ac:dyDescent="0.3">
      <c r="P810722" s="83"/>
    </row>
    <row r="810723" spans="16:16" x14ac:dyDescent="0.3">
      <c r="P810723" s="83"/>
    </row>
    <row r="810724" spans="16:16" x14ac:dyDescent="0.3">
      <c r="P810724" s="83"/>
    </row>
    <row r="810725" spans="16:16" x14ac:dyDescent="0.3">
      <c r="P810725" s="83"/>
    </row>
    <row r="810726" spans="16:16" x14ac:dyDescent="0.3">
      <c r="P810726" s="83"/>
    </row>
    <row r="810727" spans="16:16" x14ac:dyDescent="0.3">
      <c r="P810727" s="83"/>
    </row>
    <row r="810728" spans="16:16" x14ac:dyDescent="0.3">
      <c r="P810728" s="83"/>
    </row>
    <row r="810729" spans="16:16" x14ac:dyDescent="0.3">
      <c r="P810729" s="83"/>
    </row>
    <row r="810730" spans="16:16" x14ac:dyDescent="0.3">
      <c r="P810730" s="83"/>
    </row>
    <row r="810731" spans="16:16" x14ac:dyDescent="0.3">
      <c r="P810731" s="83"/>
    </row>
    <row r="810732" spans="16:16" x14ac:dyDescent="0.3">
      <c r="P810732" s="83"/>
    </row>
    <row r="810733" spans="16:16" x14ac:dyDescent="0.3">
      <c r="P810733" s="83"/>
    </row>
    <row r="810734" spans="16:16" x14ac:dyDescent="0.3">
      <c r="P810734" s="83"/>
    </row>
    <row r="810735" spans="16:16" x14ac:dyDescent="0.3">
      <c r="P810735" s="83"/>
    </row>
    <row r="810736" spans="16:16" x14ac:dyDescent="0.3">
      <c r="P810736" s="83"/>
    </row>
    <row r="810737" spans="16:16" x14ac:dyDescent="0.3">
      <c r="P810737" s="83"/>
    </row>
    <row r="810738" spans="16:16" x14ac:dyDescent="0.3">
      <c r="P810738" s="83"/>
    </row>
    <row r="810739" spans="16:16" x14ac:dyDescent="0.3">
      <c r="P810739" s="83"/>
    </row>
    <row r="810740" spans="16:16" x14ac:dyDescent="0.3">
      <c r="P810740" s="83"/>
    </row>
    <row r="810741" spans="16:16" x14ac:dyDescent="0.3">
      <c r="P810741" s="83"/>
    </row>
    <row r="810742" spans="16:16" x14ac:dyDescent="0.3">
      <c r="P810742" s="83"/>
    </row>
    <row r="810743" spans="16:16" x14ac:dyDescent="0.3">
      <c r="P810743" s="83"/>
    </row>
    <row r="810744" spans="16:16" x14ac:dyDescent="0.3">
      <c r="P810744" s="83"/>
    </row>
    <row r="810745" spans="16:16" x14ac:dyDescent="0.3">
      <c r="P810745" s="83"/>
    </row>
    <row r="810746" spans="16:16" x14ac:dyDescent="0.3">
      <c r="P810746" s="83"/>
    </row>
    <row r="810747" spans="16:16" x14ac:dyDescent="0.3">
      <c r="P810747" s="83"/>
    </row>
    <row r="810748" spans="16:16" x14ac:dyDescent="0.3">
      <c r="P810748" s="83"/>
    </row>
    <row r="810749" spans="16:16" x14ac:dyDescent="0.3">
      <c r="P810749" s="83"/>
    </row>
    <row r="810750" spans="16:16" x14ac:dyDescent="0.3">
      <c r="P810750" s="83"/>
    </row>
    <row r="810751" spans="16:16" x14ac:dyDescent="0.3">
      <c r="P810751" s="83"/>
    </row>
    <row r="810752" spans="16:16" x14ac:dyDescent="0.3">
      <c r="P810752" s="83"/>
    </row>
    <row r="810753" spans="16:16" x14ac:dyDescent="0.3">
      <c r="P810753" s="83"/>
    </row>
    <row r="810754" spans="16:16" x14ac:dyDescent="0.3">
      <c r="P810754" s="83"/>
    </row>
    <row r="810755" spans="16:16" x14ac:dyDescent="0.3">
      <c r="P810755" s="83"/>
    </row>
    <row r="810756" spans="16:16" x14ac:dyDescent="0.3">
      <c r="P810756" s="83"/>
    </row>
    <row r="810757" spans="16:16" x14ac:dyDescent="0.3">
      <c r="P810757" s="83"/>
    </row>
    <row r="810758" spans="16:16" x14ac:dyDescent="0.3">
      <c r="P810758" s="83"/>
    </row>
    <row r="810759" spans="16:16" x14ac:dyDescent="0.3">
      <c r="P810759" s="83"/>
    </row>
    <row r="810760" spans="16:16" x14ac:dyDescent="0.3">
      <c r="P810760" s="83"/>
    </row>
    <row r="810761" spans="16:16" x14ac:dyDescent="0.3">
      <c r="P810761" s="83"/>
    </row>
    <row r="810762" spans="16:16" x14ac:dyDescent="0.3">
      <c r="P810762" s="83"/>
    </row>
    <row r="810763" spans="16:16" x14ac:dyDescent="0.3">
      <c r="P810763" s="83"/>
    </row>
    <row r="810764" spans="16:16" x14ac:dyDescent="0.3">
      <c r="P810764" s="83"/>
    </row>
    <row r="810765" spans="16:16" x14ac:dyDescent="0.3">
      <c r="P810765" s="83"/>
    </row>
    <row r="810766" spans="16:16" x14ac:dyDescent="0.3">
      <c r="P810766" s="83"/>
    </row>
    <row r="810767" spans="16:16" x14ac:dyDescent="0.3">
      <c r="P810767" s="83"/>
    </row>
    <row r="810768" spans="16:16" x14ac:dyDescent="0.3">
      <c r="P810768" s="83"/>
    </row>
    <row r="810769" spans="16:16" x14ac:dyDescent="0.3">
      <c r="P810769" s="83"/>
    </row>
    <row r="810770" spans="16:16" x14ac:dyDescent="0.3">
      <c r="P810770" s="83"/>
    </row>
    <row r="810771" spans="16:16" x14ac:dyDescent="0.3">
      <c r="P810771" s="83"/>
    </row>
    <row r="810772" spans="16:16" x14ac:dyDescent="0.3">
      <c r="P810772" s="83"/>
    </row>
    <row r="810773" spans="16:16" x14ac:dyDescent="0.3">
      <c r="P810773" s="83"/>
    </row>
    <row r="810774" spans="16:16" x14ac:dyDescent="0.3">
      <c r="P810774" s="83"/>
    </row>
    <row r="810775" spans="16:16" x14ac:dyDescent="0.3">
      <c r="P810775" s="83"/>
    </row>
    <row r="810776" spans="16:16" x14ac:dyDescent="0.3">
      <c r="P810776" s="83"/>
    </row>
    <row r="810777" spans="16:16" x14ac:dyDescent="0.3">
      <c r="P810777" s="83"/>
    </row>
    <row r="810778" spans="16:16" x14ac:dyDescent="0.3">
      <c r="P810778" s="83"/>
    </row>
    <row r="810779" spans="16:16" x14ac:dyDescent="0.3">
      <c r="P810779" s="83"/>
    </row>
    <row r="810780" spans="16:16" x14ac:dyDescent="0.3">
      <c r="P810780" s="83"/>
    </row>
    <row r="810781" spans="16:16" x14ac:dyDescent="0.3">
      <c r="P810781" s="83"/>
    </row>
    <row r="810782" spans="16:16" x14ac:dyDescent="0.3">
      <c r="P810782" s="83"/>
    </row>
    <row r="810783" spans="16:16" x14ac:dyDescent="0.3">
      <c r="P810783" s="83"/>
    </row>
    <row r="810784" spans="16:16" x14ac:dyDescent="0.3">
      <c r="P810784" s="83"/>
    </row>
    <row r="810785" spans="16:16" x14ac:dyDescent="0.3">
      <c r="P810785" s="83"/>
    </row>
    <row r="810786" spans="16:16" x14ac:dyDescent="0.3">
      <c r="P810786" s="83"/>
    </row>
    <row r="810787" spans="16:16" x14ac:dyDescent="0.3">
      <c r="P810787" s="83"/>
    </row>
    <row r="810788" spans="16:16" x14ac:dyDescent="0.3">
      <c r="P810788" s="83"/>
    </row>
    <row r="810789" spans="16:16" x14ac:dyDescent="0.3">
      <c r="P810789" s="83"/>
    </row>
    <row r="810790" spans="16:16" x14ac:dyDescent="0.3">
      <c r="P810790" s="83"/>
    </row>
    <row r="810791" spans="16:16" x14ac:dyDescent="0.3">
      <c r="P810791" s="83"/>
    </row>
    <row r="810792" spans="16:16" x14ac:dyDescent="0.3">
      <c r="P810792" s="83"/>
    </row>
    <row r="810793" spans="16:16" x14ac:dyDescent="0.3">
      <c r="P810793" s="83"/>
    </row>
    <row r="810794" spans="16:16" x14ac:dyDescent="0.3">
      <c r="P810794" s="83"/>
    </row>
    <row r="810795" spans="16:16" x14ac:dyDescent="0.3">
      <c r="P810795" s="83"/>
    </row>
    <row r="810796" spans="16:16" x14ac:dyDescent="0.3">
      <c r="P810796" s="83"/>
    </row>
    <row r="810797" spans="16:16" x14ac:dyDescent="0.3">
      <c r="P810797" s="83"/>
    </row>
    <row r="810798" spans="16:16" x14ac:dyDescent="0.3">
      <c r="P810798" s="83"/>
    </row>
    <row r="810799" spans="16:16" x14ac:dyDescent="0.3">
      <c r="P810799" s="83"/>
    </row>
    <row r="810800" spans="16:16" x14ac:dyDescent="0.3">
      <c r="P810800" s="83"/>
    </row>
    <row r="810801" spans="16:16" x14ac:dyDescent="0.3">
      <c r="P810801" s="83"/>
    </row>
    <row r="810802" spans="16:16" x14ac:dyDescent="0.3">
      <c r="P810802" s="83"/>
    </row>
    <row r="810803" spans="16:16" x14ac:dyDescent="0.3">
      <c r="P810803" s="83"/>
    </row>
    <row r="810804" spans="16:16" x14ac:dyDescent="0.3">
      <c r="P810804" s="83"/>
    </row>
    <row r="810805" spans="16:16" x14ac:dyDescent="0.3">
      <c r="P810805" s="83"/>
    </row>
    <row r="810806" spans="16:16" x14ac:dyDescent="0.3">
      <c r="P810806" s="83"/>
    </row>
    <row r="810807" spans="16:16" x14ac:dyDescent="0.3">
      <c r="P810807" s="83"/>
    </row>
    <row r="810808" spans="16:16" x14ac:dyDescent="0.3">
      <c r="P810808" s="83"/>
    </row>
    <row r="810809" spans="16:16" x14ac:dyDescent="0.3">
      <c r="P810809" s="83"/>
    </row>
    <row r="810810" spans="16:16" x14ac:dyDescent="0.3">
      <c r="P810810" s="83"/>
    </row>
    <row r="810811" spans="16:16" x14ac:dyDescent="0.3">
      <c r="P810811" s="83"/>
    </row>
    <row r="810812" spans="16:16" x14ac:dyDescent="0.3">
      <c r="P810812" s="83"/>
    </row>
    <row r="810813" spans="16:16" x14ac:dyDescent="0.3">
      <c r="P810813" s="83"/>
    </row>
    <row r="810814" spans="16:16" x14ac:dyDescent="0.3">
      <c r="P810814" s="83"/>
    </row>
    <row r="810815" spans="16:16" x14ac:dyDescent="0.3">
      <c r="P810815" s="83"/>
    </row>
    <row r="810816" spans="16:16" x14ac:dyDescent="0.3">
      <c r="P810816" s="83"/>
    </row>
    <row r="810817" spans="16:16" x14ac:dyDescent="0.3">
      <c r="P810817" s="83"/>
    </row>
    <row r="810818" spans="16:16" x14ac:dyDescent="0.3">
      <c r="P810818" s="83"/>
    </row>
    <row r="810819" spans="16:16" x14ac:dyDescent="0.3">
      <c r="P810819" s="83"/>
    </row>
    <row r="810820" spans="16:16" x14ac:dyDescent="0.3">
      <c r="P810820" s="83"/>
    </row>
    <row r="810821" spans="16:16" x14ac:dyDescent="0.3">
      <c r="P810821" s="83"/>
    </row>
    <row r="810822" spans="16:16" x14ac:dyDescent="0.3">
      <c r="P810822" s="83"/>
    </row>
    <row r="810823" spans="16:16" x14ac:dyDescent="0.3">
      <c r="P810823" s="83"/>
    </row>
    <row r="810824" spans="16:16" x14ac:dyDescent="0.3">
      <c r="P810824" s="83"/>
    </row>
    <row r="810825" spans="16:16" x14ac:dyDescent="0.3">
      <c r="P810825" s="83"/>
    </row>
    <row r="810826" spans="16:16" x14ac:dyDescent="0.3">
      <c r="P810826" s="83"/>
    </row>
    <row r="810827" spans="16:16" x14ac:dyDescent="0.3">
      <c r="P810827" s="83"/>
    </row>
    <row r="810828" spans="16:16" x14ac:dyDescent="0.3">
      <c r="P810828" s="83"/>
    </row>
    <row r="810829" spans="16:16" x14ac:dyDescent="0.3">
      <c r="P810829" s="83"/>
    </row>
    <row r="810830" spans="16:16" x14ac:dyDescent="0.3">
      <c r="P810830" s="83"/>
    </row>
    <row r="810831" spans="16:16" x14ac:dyDescent="0.3">
      <c r="P810831" s="83"/>
    </row>
    <row r="810832" spans="16:16" x14ac:dyDescent="0.3">
      <c r="P810832" s="83"/>
    </row>
    <row r="810833" spans="16:16" x14ac:dyDescent="0.3">
      <c r="P810833" s="83"/>
    </row>
    <row r="810834" spans="16:16" x14ac:dyDescent="0.3">
      <c r="P810834" s="83"/>
    </row>
    <row r="810835" spans="16:16" x14ac:dyDescent="0.3">
      <c r="P810835" s="83"/>
    </row>
    <row r="810836" spans="16:16" x14ac:dyDescent="0.3">
      <c r="P810836" s="83"/>
    </row>
    <row r="810837" spans="16:16" x14ac:dyDescent="0.3">
      <c r="P810837" s="83"/>
    </row>
    <row r="810838" spans="16:16" x14ac:dyDescent="0.3">
      <c r="P810838" s="83"/>
    </row>
    <row r="810839" spans="16:16" x14ac:dyDescent="0.3">
      <c r="P810839" s="83"/>
    </row>
    <row r="810840" spans="16:16" x14ac:dyDescent="0.3">
      <c r="P810840" s="83"/>
    </row>
    <row r="810841" spans="16:16" x14ac:dyDescent="0.3">
      <c r="P810841" s="83"/>
    </row>
    <row r="810842" spans="16:16" x14ac:dyDescent="0.3">
      <c r="P810842" s="83"/>
    </row>
    <row r="810843" spans="16:16" x14ac:dyDescent="0.3">
      <c r="P810843" s="83"/>
    </row>
    <row r="810844" spans="16:16" x14ac:dyDescent="0.3">
      <c r="P810844" s="83"/>
    </row>
    <row r="810845" spans="16:16" x14ac:dyDescent="0.3">
      <c r="P810845" s="83"/>
    </row>
    <row r="810846" spans="16:16" x14ac:dyDescent="0.3">
      <c r="P810846" s="83"/>
    </row>
    <row r="810847" spans="16:16" x14ac:dyDescent="0.3">
      <c r="P810847" s="83"/>
    </row>
    <row r="810848" spans="16:16" x14ac:dyDescent="0.3">
      <c r="P810848" s="83"/>
    </row>
    <row r="810849" spans="16:16" x14ac:dyDescent="0.3">
      <c r="P810849" s="83"/>
    </row>
    <row r="810850" spans="16:16" x14ac:dyDescent="0.3">
      <c r="P810850" s="83"/>
    </row>
    <row r="810851" spans="16:16" x14ac:dyDescent="0.3">
      <c r="P810851" s="83"/>
    </row>
    <row r="810852" spans="16:16" x14ac:dyDescent="0.3">
      <c r="P810852" s="83"/>
    </row>
    <row r="810853" spans="16:16" x14ac:dyDescent="0.3">
      <c r="P810853" s="83"/>
    </row>
    <row r="810854" spans="16:16" x14ac:dyDescent="0.3">
      <c r="P810854" s="83"/>
    </row>
    <row r="810855" spans="16:16" x14ac:dyDescent="0.3">
      <c r="P810855" s="83"/>
    </row>
    <row r="810856" spans="16:16" x14ac:dyDescent="0.3">
      <c r="P810856" s="83"/>
    </row>
    <row r="810857" spans="16:16" x14ac:dyDescent="0.3">
      <c r="P810857" s="83"/>
    </row>
    <row r="810858" spans="16:16" x14ac:dyDescent="0.3">
      <c r="P810858" s="83"/>
    </row>
    <row r="810859" spans="16:16" x14ac:dyDescent="0.3">
      <c r="P810859" s="83"/>
    </row>
    <row r="810860" spans="16:16" x14ac:dyDescent="0.3">
      <c r="P810860" s="83"/>
    </row>
    <row r="810861" spans="16:16" x14ac:dyDescent="0.3">
      <c r="P810861" s="83"/>
    </row>
    <row r="810862" spans="16:16" x14ac:dyDescent="0.3">
      <c r="P810862" s="83"/>
    </row>
    <row r="810863" spans="16:16" x14ac:dyDescent="0.3">
      <c r="P810863" s="83"/>
    </row>
    <row r="810864" spans="16:16" x14ac:dyDescent="0.3">
      <c r="P810864" s="83"/>
    </row>
    <row r="810865" spans="16:16" x14ac:dyDescent="0.3">
      <c r="P810865" s="83"/>
    </row>
    <row r="810866" spans="16:16" x14ac:dyDescent="0.3">
      <c r="P810866" s="83"/>
    </row>
    <row r="810867" spans="16:16" x14ac:dyDescent="0.3">
      <c r="P810867" s="83"/>
    </row>
    <row r="810868" spans="16:16" x14ac:dyDescent="0.3">
      <c r="P810868" s="83"/>
    </row>
    <row r="810869" spans="16:16" x14ac:dyDescent="0.3">
      <c r="P810869" s="83"/>
    </row>
    <row r="810870" spans="16:16" x14ac:dyDescent="0.3">
      <c r="P810870" s="83"/>
    </row>
    <row r="810871" spans="16:16" x14ac:dyDescent="0.3">
      <c r="P810871" s="83"/>
    </row>
    <row r="810872" spans="16:16" x14ac:dyDescent="0.3">
      <c r="P810872" s="83"/>
    </row>
    <row r="810873" spans="16:16" x14ac:dyDescent="0.3">
      <c r="P810873" s="83"/>
    </row>
    <row r="810874" spans="16:16" x14ac:dyDescent="0.3">
      <c r="P810874" s="83"/>
    </row>
    <row r="810875" spans="16:16" x14ac:dyDescent="0.3">
      <c r="P810875" s="83"/>
    </row>
    <row r="810876" spans="16:16" x14ac:dyDescent="0.3">
      <c r="P810876" s="83"/>
    </row>
    <row r="810877" spans="16:16" x14ac:dyDescent="0.3">
      <c r="P810877" s="83"/>
    </row>
    <row r="810878" spans="16:16" x14ac:dyDescent="0.3">
      <c r="P810878" s="83"/>
    </row>
    <row r="810879" spans="16:16" x14ac:dyDescent="0.3">
      <c r="P810879" s="83"/>
    </row>
    <row r="810880" spans="16:16" x14ac:dyDescent="0.3">
      <c r="P810880" s="83"/>
    </row>
    <row r="810881" spans="16:16" x14ac:dyDescent="0.3">
      <c r="P810881" s="83"/>
    </row>
    <row r="810882" spans="16:16" x14ac:dyDescent="0.3">
      <c r="P810882" s="83"/>
    </row>
    <row r="810883" spans="16:16" x14ac:dyDescent="0.3">
      <c r="P810883" s="83"/>
    </row>
    <row r="810884" spans="16:16" x14ac:dyDescent="0.3">
      <c r="P810884" s="83"/>
    </row>
    <row r="810885" spans="16:16" x14ac:dyDescent="0.3">
      <c r="P810885" s="83"/>
    </row>
    <row r="810886" spans="16:16" x14ac:dyDescent="0.3">
      <c r="P810886" s="83"/>
    </row>
    <row r="810887" spans="16:16" x14ac:dyDescent="0.3">
      <c r="P810887" s="83"/>
    </row>
    <row r="810888" spans="16:16" x14ac:dyDescent="0.3">
      <c r="P810888" s="83"/>
    </row>
    <row r="810889" spans="16:16" x14ac:dyDescent="0.3">
      <c r="P810889" s="83"/>
    </row>
    <row r="810890" spans="16:16" x14ac:dyDescent="0.3">
      <c r="P810890" s="83"/>
    </row>
    <row r="810891" spans="16:16" x14ac:dyDescent="0.3">
      <c r="P810891" s="83"/>
    </row>
    <row r="810892" spans="16:16" x14ac:dyDescent="0.3">
      <c r="P810892" s="83"/>
    </row>
    <row r="810893" spans="16:16" x14ac:dyDescent="0.3">
      <c r="P810893" s="83"/>
    </row>
    <row r="810894" spans="16:16" x14ac:dyDescent="0.3">
      <c r="P810894" s="83"/>
    </row>
    <row r="810895" spans="16:16" x14ac:dyDescent="0.3">
      <c r="P810895" s="83"/>
    </row>
    <row r="810896" spans="16:16" x14ac:dyDescent="0.3">
      <c r="P810896" s="83"/>
    </row>
    <row r="810897" spans="16:16" x14ac:dyDescent="0.3">
      <c r="P810897" s="83"/>
    </row>
    <row r="810898" spans="16:16" x14ac:dyDescent="0.3">
      <c r="P810898" s="83"/>
    </row>
    <row r="810899" spans="16:16" x14ac:dyDescent="0.3">
      <c r="P810899" s="83"/>
    </row>
    <row r="810900" spans="16:16" x14ac:dyDescent="0.3">
      <c r="P810900" s="83"/>
    </row>
    <row r="810901" spans="16:16" x14ac:dyDescent="0.3">
      <c r="P810901" s="83"/>
    </row>
    <row r="810902" spans="16:16" x14ac:dyDescent="0.3">
      <c r="P810902" s="83"/>
    </row>
    <row r="810903" spans="16:16" x14ac:dyDescent="0.3">
      <c r="P810903" s="83"/>
    </row>
    <row r="810904" spans="16:16" x14ac:dyDescent="0.3">
      <c r="P810904" s="83"/>
    </row>
    <row r="810905" spans="16:16" x14ac:dyDescent="0.3">
      <c r="P810905" s="83"/>
    </row>
    <row r="810906" spans="16:16" x14ac:dyDescent="0.3">
      <c r="P810906" s="83"/>
    </row>
    <row r="810907" spans="16:16" x14ac:dyDescent="0.3">
      <c r="P810907" s="83"/>
    </row>
    <row r="810908" spans="16:16" x14ac:dyDescent="0.3">
      <c r="P810908" s="83"/>
    </row>
    <row r="810909" spans="16:16" x14ac:dyDescent="0.3">
      <c r="P810909" s="83"/>
    </row>
    <row r="810910" spans="16:16" x14ac:dyDescent="0.3">
      <c r="P810910" s="83"/>
    </row>
    <row r="810911" spans="16:16" x14ac:dyDescent="0.3">
      <c r="P810911" s="83"/>
    </row>
    <row r="810912" spans="16:16" x14ac:dyDescent="0.3">
      <c r="P810912" s="83"/>
    </row>
    <row r="810913" spans="16:16" x14ac:dyDescent="0.3">
      <c r="P810913" s="83"/>
    </row>
    <row r="810914" spans="16:16" x14ac:dyDescent="0.3">
      <c r="P810914" s="83"/>
    </row>
    <row r="810915" spans="16:16" x14ac:dyDescent="0.3">
      <c r="P810915" s="83"/>
    </row>
    <row r="810916" spans="16:16" x14ac:dyDescent="0.3">
      <c r="P810916" s="83"/>
    </row>
    <row r="810917" spans="16:16" x14ac:dyDescent="0.3">
      <c r="P810917" s="83"/>
    </row>
    <row r="810918" spans="16:16" x14ac:dyDescent="0.3">
      <c r="P810918" s="83"/>
    </row>
    <row r="810919" spans="16:16" x14ac:dyDescent="0.3">
      <c r="P810919" s="83"/>
    </row>
    <row r="810920" spans="16:16" x14ac:dyDescent="0.3">
      <c r="P810920" s="83"/>
    </row>
    <row r="810921" spans="16:16" x14ac:dyDescent="0.3">
      <c r="P810921" s="83"/>
    </row>
    <row r="810922" spans="16:16" x14ac:dyDescent="0.3">
      <c r="P810922" s="83"/>
    </row>
    <row r="810923" spans="16:16" x14ac:dyDescent="0.3">
      <c r="P810923" s="83"/>
    </row>
    <row r="810924" spans="16:16" x14ac:dyDescent="0.3">
      <c r="P810924" s="83"/>
    </row>
    <row r="810925" spans="16:16" x14ac:dyDescent="0.3">
      <c r="P810925" s="83"/>
    </row>
    <row r="810926" spans="16:16" x14ac:dyDescent="0.3">
      <c r="P810926" s="83"/>
    </row>
    <row r="810927" spans="16:16" x14ac:dyDescent="0.3">
      <c r="P810927" s="83"/>
    </row>
    <row r="810928" spans="16:16" x14ac:dyDescent="0.3">
      <c r="P810928" s="83"/>
    </row>
    <row r="810929" spans="16:16" x14ac:dyDescent="0.3">
      <c r="P810929" s="83"/>
    </row>
    <row r="810930" spans="16:16" x14ac:dyDescent="0.3">
      <c r="P810930" s="83"/>
    </row>
    <row r="810931" spans="16:16" x14ac:dyDescent="0.3">
      <c r="P810931" s="83"/>
    </row>
    <row r="810932" spans="16:16" x14ac:dyDescent="0.3">
      <c r="P810932" s="83"/>
    </row>
    <row r="810933" spans="16:16" x14ac:dyDescent="0.3">
      <c r="P810933" s="83"/>
    </row>
    <row r="810934" spans="16:16" x14ac:dyDescent="0.3">
      <c r="P810934" s="83"/>
    </row>
    <row r="810935" spans="16:16" x14ac:dyDescent="0.3">
      <c r="P810935" s="83"/>
    </row>
    <row r="810936" spans="16:16" x14ac:dyDescent="0.3">
      <c r="P810936" s="83"/>
    </row>
    <row r="810937" spans="16:16" x14ac:dyDescent="0.3">
      <c r="P810937" s="83"/>
    </row>
    <row r="810938" spans="16:16" x14ac:dyDescent="0.3">
      <c r="P810938" s="83"/>
    </row>
    <row r="810939" spans="16:16" x14ac:dyDescent="0.3">
      <c r="P810939" s="83"/>
    </row>
    <row r="810940" spans="16:16" x14ac:dyDescent="0.3">
      <c r="P810940" s="83"/>
    </row>
    <row r="810941" spans="16:16" x14ac:dyDescent="0.3">
      <c r="P810941" s="83"/>
    </row>
    <row r="810942" spans="16:16" x14ac:dyDescent="0.3">
      <c r="P810942" s="83"/>
    </row>
    <row r="810943" spans="16:16" x14ac:dyDescent="0.3">
      <c r="P810943" s="83"/>
    </row>
    <row r="810944" spans="16:16" x14ac:dyDescent="0.3">
      <c r="P810944" s="83"/>
    </row>
    <row r="810945" spans="16:16" x14ac:dyDescent="0.3">
      <c r="P810945" s="83"/>
    </row>
    <row r="810946" spans="16:16" x14ac:dyDescent="0.3">
      <c r="P810946" s="83"/>
    </row>
    <row r="810947" spans="16:16" x14ac:dyDescent="0.3">
      <c r="P810947" s="83"/>
    </row>
    <row r="810948" spans="16:16" x14ac:dyDescent="0.3">
      <c r="P810948" s="83"/>
    </row>
    <row r="810949" spans="16:16" x14ac:dyDescent="0.3">
      <c r="P810949" s="83"/>
    </row>
    <row r="810950" spans="16:16" x14ac:dyDescent="0.3">
      <c r="P810950" s="83"/>
    </row>
    <row r="810951" spans="16:16" x14ac:dyDescent="0.3">
      <c r="P810951" s="83"/>
    </row>
    <row r="810952" spans="16:16" x14ac:dyDescent="0.3">
      <c r="P810952" s="83"/>
    </row>
    <row r="810953" spans="16:16" x14ac:dyDescent="0.3">
      <c r="P810953" s="83"/>
    </row>
    <row r="810954" spans="16:16" x14ac:dyDescent="0.3">
      <c r="P810954" s="83"/>
    </row>
    <row r="810955" spans="16:16" x14ac:dyDescent="0.3">
      <c r="P810955" s="83"/>
    </row>
    <row r="810956" spans="16:16" x14ac:dyDescent="0.3">
      <c r="P810956" s="83"/>
    </row>
    <row r="810957" spans="16:16" x14ac:dyDescent="0.3">
      <c r="P810957" s="83"/>
    </row>
    <row r="810958" spans="16:16" x14ac:dyDescent="0.3">
      <c r="P810958" s="83"/>
    </row>
    <row r="810959" spans="16:16" x14ac:dyDescent="0.3">
      <c r="P810959" s="83"/>
    </row>
    <row r="810960" spans="16:16" x14ac:dyDescent="0.3">
      <c r="P810960" s="83"/>
    </row>
    <row r="810961" spans="16:16" x14ac:dyDescent="0.3">
      <c r="P810961" s="83"/>
    </row>
    <row r="810962" spans="16:16" x14ac:dyDescent="0.3">
      <c r="P810962" s="83"/>
    </row>
    <row r="810963" spans="16:16" x14ac:dyDescent="0.3">
      <c r="P810963" s="83"/>
    </row>
    <row r="810964" spans="16:16" x14ac:dyDescent="0.3">
      <c r="P810964" s="83"/>
    </row>
    <row r="810965" spans="16:16" x14ac:dyDescent="0.3">
      <c r="P810965" s="83"/>
    </row>
    <row r="810966" spans="16:16" x14ac:dyDescent="0.3">
      <c r="P810966" s="83"/>
    </row>
    <row r="810967" spans="16:16" x14ac:dyDescent="0.3">
      <c r="P810967" s="83"/>
    </row>
    <row r="810968" spans="16:16" x14ac:dyDescent="0.3">
      <c r="P810968" s="83"/>
    </row>
    <row r="810969" spans="16:16" x14ac:dyDescent="0.3">
      <c r="P810969" s="83"/>
    </row>
    <row r="810970" spans="16:16" x14ac:dyDescent="0.3">
      <c r="P810970" s="83"/>
    </row>
    <row r="810971" spans="16:16" x14ac:dyDescent="0.3">
      <c r="P810971" s="83"/>
    </row>
    <row r="810972" spans="16:16" x14ac:dyDescent="0.3">
      <c r="P810972" s="83"/>
    </row>
    <row r="810973" spans="16:16" x14ac:dyDescent="0.3">
      <c r="P810973" s="83"/>
    </row>
    <row r="810974" spans="16:16" x14ac:dyDescent="0.3">
      <c r="P810974" s="83"/>
    </row>
    <row r="810975" spans="16:16" x14ac:dyDescent="0.3">
      <c r="P810975" s="83"/>
    </row>
    <row r="810976" spans="16:16" x14ac:dyDescent="0.3">
      <c r="P810976" s="83"/>
    </row>
    <row r="810977" spans="16:16" x14ac:dyDescent="0.3">
      <c r="P810977" s="83"/>
    </row>
    <row r="810978" spans="16:16" x14ac:dyDescent="0.3">
      <c r="P810978" s="83"/>
    </row>
    <row r="810979" spans="16:16" x14ac:dyDescent="0.3">
      <c r="P810979" s="83"/>
    </row>
    <row r="810980" spans="16:16" x14ac:dyDescent="0.3">
      <c r="P810980" s="83"/>
    </row>
    <row r="810981" spans="16:16" x14ac:dyDescent="0.3">
      <c r="P810981" s="83"/>
    </row>
    <row r="810982" spans="16:16" x14ac:dyDescent="0.3">
      <c r="P810982" s="83"/>
    </row>
    <row r="810983" spans="16:16" x14ac:dyDescent="0.3">
      <c r="P810983" s="83"/>
    </row>
    <row r="810984" spans="16:16" x14ac:dyDescent="0.3">
      <c r="P810984" s="83"/>
    </row>
    <row r="810985" spans="16:16" x14ac:dyDescent="0.3">
      <c r="P810985" s="83"/>
    </row>
    <row r="810986" spans="16:16" x14ac:dyDescent="0.3">
      <c r="P810986" s="83"/>
    </row>
    <row r="810987" spans="16:16" x14ac:dyDescent="0.3">
      <c r="P810987" s="83"/>
    </row>
    <row r="810988" spans="16:16" x14ac:dyDescent="0.3">
      <c r="P810988" s="83"/>
    </row>
    <row r="810989" spans="16:16" x14ac:dyDescent="0.3">
      <c r="P810989" s="83"/>
    </row>
    <row r="810990" spans="16:16" x14ac:dyDescent="0.3">
      <c r="P810990" s="83"/>
    </row>
    <row r="810991" spans="16:16" x14ac:dyDescent="0.3">
      <c r="P810991" s="83"/>
    </row>
    <row r="810992" spans="16:16" x14ac:dyDescent="0.3">
      <c r="P810992" s="83"/>
    </row>
    <row r="810993" spans="16:16" x14ac:dyDescent="0.3">
      <c r="P810993" s="83"/>
    </row>
    <row r="810994" spans="16:16" x14ac:dyDescent="0.3">
      <c r="P810994" s="83"/>
    </row>
    <row r="810995" spans="16:16" x14ac:dyDescent="0.3">
      <c r="P810995" s="83"/>
    </row>
    <row r="810996" spans="16:16" x14ac:dyDescent="0.3">
      <c r="P810996" s="83"/>
    </row>
    <row r="810997" spans="16:16" x14ac:dyDescent="0.3">
      <c r="P810997" s="83"/>
    </row>
    <row r="810998" spans="16:16" x14ac:dyDescent="0.3">
      <c r="P810998" s="83"/>
    </row>
    <row r="810999" spans="16:16" x14ac:dyDescent="0.3">
      <c r="P810999" s="83"/>
    </row>
    <row r="811000" spans="16:16" x14ac:dyDescent="0.3">
      <c r="P811000" s="83"/>
    </row>
    <row r="811001" spans="16:16" x14ac:dyDescent="0.3">
      <c r="P811001" s="83"/>
    </row>
    <row r="811002" spans="16:16" x14ac:dyDescent="0.3">
      <c r="P811002" s="83"/>
    </row>
    <row r="811003" spans="16:16" x14ac:dyDescent="0.3">
      <c r="P811003" s="83"/>
    </row>
    <row r="811004" spans="16:16" x14ac:dyDescent="0.3">
      <c r="P811004" s="83"/>
    </row>
    <row r="811005" spans="16:16" x14ac:dyDescent="0.3">
      <c r="P811005" s="83"/>
    </row>
    <row r="811006" spans="16:16" x14ac:dyDescent="0.3">
      <c r="P811006" s="83"/>
    </row>
    <row r="811007" spans="16:16" x14ac:dyDescent="0.3">
      <c r="P811007" s="83"/>
    </row>
    <row r="811008" spans="16:16" x14ac:dyDescent="0.3">
      <c r="P811008" s="83"/>
    </row>
    <row r="811009" spans="16:16" x14ac:dyDescent="0.3">
      <c r="P811009" s="83"/>
    </row>
    <row r="811010" spans="16:16" x14ac:dyDescent="0.3">
      <c r="P811010" s="83"/>
    </row>
    <row r="811011" spans="16:16" x14ac:dyDescent="0.3">
      <c r="P811011" s="83"/>
    </row>
    <row r="811012" spans="16:16" x14ac:dyDescent="0.3">
      <c r="P811012" s="83"/>
    </row>
    <row r="811013" spans="16:16" x14ac:dyDescent="0.3">
      <c r="P811013" s="83"/>
    </row>
    <row r="811014" spans="16:16" x14ac:dyDescent="0.3">
      <c r="P811014" s="83"/>
    </row>
    <row r="811015" spans="16:16" x14ac:dyDescent="0.3">
      <c r="P811015" s="83"/>
    </row>
    <row r="811016" spans="16:16" x14ac:dyDescent="0.3">
      <c r="P811016" s="83"/>
    </row>
    <row r="811017" spans="16:16" x14ac:dyDescent="0.3">
      <c r="P811017" s="83"/>
    </row>
    <row r="811018" spans="16:16" x14ac:dyDescent="0.3">
      <c r="P811018" s="83"/>
    </row>
    <row r="811019" spans="16:16" x14ac:dyDescent="0.3">
      <c r="P811019" s="83"/>
    </row>
    <row r="811020" spans="16:16" x14ac:dyDescent="0.3">
      <c r="P811020" s="83"/>
    </row>
    <row r="811021" spans="16:16" x14ac:dyDescent="0.3">
      <c r="P811021" s="83"/>
    </row>
    <row r="811022" spans="16:16" x14ac:dyDescent="0.3">
      <c r="P811022" s="83"/>
    </row>
    <row r="811023" spans="16:16" x14ac:dyDescent="0.3">
      <c r="P811023" s="83"/>
    </row>
    <row r="811024" spans="16:16" x14ac:dyDescent="0.3">
      <c r="P811024" s="83"/>
    </row>
    <row r="811025" spans="16:16" x14ac:dyDescent="0.3">
      <c r="P811025" s="83"/>
    </row>
    <row r="811026" spans="16:16" x14ac:dyDescent="0.3">
      <c r="P811026" s="83"/>
    </row>
    <row r="811027" spans="16:16" x14ac:dyDescent="0.3">
      <c r="P811027" s="83"/>
    </row>
    <row r="811028" spans="16:16" x14ac:dyDescent="0.3">
      <c r="P811028" s="83"/>
    </row>
    <row r="811029" spans="16:16" x14ac:dyDescent="0.3">
      <c r="P811029" s="83"/>
    </row>
    <row r="811030" spans="16:16" x14ac:dyDescent="0.3">
      <c r="P811030" s="83"/>
    </row>
    <row r="811031" spans="16:16" x14ac:dyDescent="0.3">
      <c r="P811031" s="83"/>
    </row>
    <row r="811032" spans="16:16" x14ac:dyDescent="0.3">
      <c r="P811032" s="83"/>
    </row>
    <row r="811033" spans="16:16" x14ac:dyDescent="0.3">
      <c r="P811033" s="83"/>
    </row>
    <row r="811034" spans="16:16" x14ac:dyDescent="0.3">
      <c r="P811034" s="83"/>
    </row>
    <row r="811035" spans="16:16" x14ac:dyDescent="0.3">
      <c r="P811035" s="83"/>
    </row>
    <row r="811036" spans="16:16" x14ac:dyDescent="0.3">
      <c r="P811036" s="83"/>
    </row>
    <row r="811037" spans="16:16" x14ac:dyDescent="0.3">
      <c r="P811037" s="83"/>
    </row>
    <row r="811038" spans="16:16" x14ac:dyDescent="0.3">
      <c r="P811038" s="83"/>
    </row>
    <row r="811039" spans="16:16" x14ac:dyDescent="0.3">
      <c r="P811039" s="83"/>
    </row>
    <row r="811040" spans="16:16" x14ac:dyDescent="0.3">
      <c r="P811040" s="83"/>
    </row>
    <row r="811041" spans="16:16" x14ac:dyDescent="0.3">
      <c r="P811041" s="83"/>
    </row>
    <row r="811042" spans="16:16" x14ac:dyDescent="0.3">
      <c r="P811042" s="83"/>
    </row>
    <row r="811043" spans="16:16" x14ac:dyDescent="0.3">
      <c r="P811043" s="83"/>
    </row>
    <row r="811044" spans="16:16" x14ac:dyDescent="0.3">
      <c r="P811044" s="83"/>
    </row>
    <row r="811045" spans="16:16" x14ac:dyDescent="0.3">
      <c r="P811045" s="83"/>
    </row>
    <row r="811046" spans="16:16" x14ac:dyDescent="0.3">
      <c r="P811046" s="83"/>
    </row>
    <row r="811047" spans="16:16" x14ac:dyDescent="0.3">
      <c r="P811047" s="83"/>
    </row>
    <row r="811048" spans="16:16" x14ac:dyDescent="0.3">
      <c r="P811048" s="83"/>
    </row>
    <row r="811049" spans="16:16" x14ac:dyDescent="0.3">
      <c r="P811049" s="83"/>
    </row>
    <row r="811050" spans="16:16" x14ac:dyDescent="0.3">
      <c r="P811050" s="83"/>
    </row>
    <row r="811051" spans="16:16" x14ac:dyDescent="0.3">
      <c r="P811051" s="83"/>
    </row>
    <row r="811052" spans="16:16" x14ac:dyDescent="0.3">
      <c r="P811052" s="83"/>
    </row>
    <row r="811053" spans="16:16" x14ac:dyDescent="0.3">
      <c r="P811053" s="83"/>
    </row>
    <row r="811054" spans="16:16" x14ac:dyDescent="0.3">
      <c r="P811054" s="83"/>
    </row>
    <row r="811055" spans="16:16" x14ac:dyDescent="0.3">
      <c r="P811055" s="83"/>
    </row>
    <row r="811056" spans="16:16" x14ac:dyDescent="0.3">
      <c r="P811056" s="83"/>
    </row>
    <row r="811057" spans="16:16" x14ac:dyDescent="0.3">
      <c r="P811057" s="83"/>
    </row>
    <row r="811058" spans="16:16" x14ac:dyDescent="0.3">
      <c r="P811058" s="83"/>
    </row>
    <row r="811059" spans="16:16" x14ac:dyDescent="0.3">
      <c r="P811059" s="83"/>
    </row>
    <row r="811060" spans="16:16" x14ac:dyDescent="0.3">
      <c r="P811060" s="83"/>
    </row>
    <row r="811061" spans="16:16" x14ac:dyDescent="0.3">
      <c r="P811061" s="83"/>
    </row>
    <row r="811062" spans="16:16" x14ac:dyDescent="0.3">
      <c r="P811062" s="83"/>
    </row>
    <row r="811063" spans="16:16" x14ac:dyDescent="0.3">
      <c r="P811063" s="83"/>
    </row>
    <row r="811064" spans="16:16" x14ac:dyDescent="0.3">
      <c r="P811064" s="83"/>
    </row>
    <row r="811065" spans="16:16" x14ac:dyDescent="0.3">
      <c r="P811065" s="83"/>
    </row>
    <row r="811066" spans="16:16" x14ac:dyDescent="0.3">
      <c r="P811066" s="83"/>
    </row>
    <row r="811067" spans="16:16" x14ac:dyDescent="0.3">
      <c r="P811067" s="83"/>
    </row>
    <row r="811068" spans="16:16" x14ac:dyDescent="0.3">
      <c r="P811068" s="83"/>
    </row>
    <row r="811069" spans="16:16" x14ac:dyDescent="0.3">
      <c r="P811069" s="83"/>
    </row>
    <row r="811070" spans="16:16" x14ac:dyDescent="0.3">
      <c r="P811070" s="83"/>
    </row>
    <row r="811071" spans="16:16" x14ac:dyDescent="0.3">
      <c r="P811071" s="83"/>
    </row>
    <row r="811072" spans="16:16" x14ac:dyDescent="0.3">
      <c r="P811072" s="83"/>
    </row>
    <row r="811073" spans="16:16" x14ac:dyDescent="0.3">
      <c r="P811073" s="83"/>
    </row>
    <row r="811074" spans="16:16" x14ac:dyDescent="0.3">
      <c r="P811074" s="83"/>
    </row>
    <row r="811075" spans="16:16" x14ac:dyDescent="0.3">
      <c r="P811075" s="83"/>
    </row>
    <row r="811076" spans="16:16" x14ac:dyDescent="0.3">
      <c r="P811076" s="83"/>
    </row>
    <row r="811077" spans="16:16" x14ac:dyDescent="0.3">
      <c r="P811077" s="83"/>
    </row>
    <row r="811078" spans="16:16" x14ac:dyDescent="0.3">
      <c r="P811078" s="83"/>
    </row>
    <row r="811079" spans="16:16" x14ac:dyDescent="0.3">
      <c r="P811079" s="83"/>
    </row>
    <row r="811080" spans="16:16" x14ac:dyDescent="0.3">
      <c r="P811080" s="83"/>
    </row>
    <row r="811081" spans="16:16" x14ac:dyDescent="0.3">
      <c r="P811081" s="83"/>
    </row>
    <row r="811082" spans="16:16" x14ac:dyDescent="0.3">
      <c r="P811082" s="83"/>
    </row>
    <row r="811083" spans="16:16" x14ac:dyDescent="0.3">
      <c r="P811083" s="83"/>
    </row>
    <row r="811084" spans="16:16" x14ac:dyDescent="0.3">
      <c r="P811084" s="83"/>
    </row>
    <row r="811085" spans="16:16" x14ac:dyDescent="0.3">
      <c r="P811085" s="83"/>
    </row>
    <row r="811086" spans="16:16" x14ac:dyDescent="0.3">
      <c r="P811086" s="83"/>
    </row>
    <row r="811087" spans="16:16" x14ac:dyDescent="0.3">
      <c r="P811087" s="83"/>
    </row>
    <row r="811088" spans="16:16" x14ac:dyDescent="0.3">
      <c r="P811088" s="83"/>
    </row>
    <row r="811089" spans="16:16" x14ac:dyDescent="0.3">
      <c r="P811089" s="83"/>
    </row>
    <row r="811090" spans="16:16" x14ac:dyDescent="0.3">
      <c r="P811090" s="83"/>
    </row>
    <row r="811091" spans="16:16" x14ac:dyDescent="0.3">
      <c r="P811091" s="83"/>
    </row>
    <row r="811092" spans="16:16" x14ac:dyDescent="0.3">
      <c r="P811092" s="83"/>
    </row>
    <row r="811093" spans="16:16" x14ac:dyDescent="0.3">
      <c r="P811093" s="83"/>
    </row>
    <row r="811094" spans="16:16" x14ac:dyDescent="0.3">
      <c r="P811094" s="83"/>
    </row>
    <row r="811095" spans="16:16" x14ac:dyDescent="0.3">
      <c r="P811095" s="83"/>
    </row>
    <row r="811096" spans="16:16" x14ac:dyDescent="0.3">
      <c r="P811096" s="83"/>
    </row>
    <row r="811097" spans="16:16" x14ac:dyDescent="0.3">
      <c r="P811097" s="83"/>
    </row>
    <row r="811098" spans="16:16" x14ac:dyDescent="0.3">
      <c r="P811098" s="83"/>
    </row>
    <row r="811099" spans="16:16" x14ac:dyDescent="0.3">
      <c r="P811099" s="83"/>
    </row>
    <row r="811100" spans="16:16" x14ac:dyDescent="0.3">
      <c r="P811100" s="83"/>
    </row>
    <row r="811101" spans="16:16" x14ac:dyDescent="0.3">
      <c r="P811101" s="83"/>
    </row>
    <row r="811102" spans="16:16" x14ac:dyDescent="0.3">
      <c r="P811102" s="83"/>
    </row>
    <row r="811103" spans="16:16" x14ac:dyDescent="0.3">
      <c r="P811103" s="83"/>
    </row>
    <row r="811104" spans="16:16" x14ac:dyDescent="0.3">
      <c r="P811104" s="83"/>
    </row>
    <row r="811105" spans="16:16" x14ac:dyDescent="0.3">
      <c r="P811105" s="83"/>
    </row>
    <row r="811106" spans="16:16" x14ac:dyDescent="0.3">
      <c r="P811106" s="83"/>
    </row>
    <row r="811107" spans="16:16" x14ac:dyDescent="0.3">
      <c r="P811107" s="83"/>
    </row>
    <row r="811108" spans="16:16" x14ac:dyDescent="0.3">
      <c r="P811108" s="83"/>
    </row>
    <row r="811109" spans="16:16" x14ac:dyDescent="0.3">
      <c r="P811109" s="83"/>
    </row>
    <row r="811110" spans="16:16" x14ac:dyDescent="0.3">
      <c r="P811110" s="83"/>
    </row>
    <row r="811111" spans="16:16" x14ac:dyDescent="0.3">
      <c r="P811111" s="83"/>
    </row>
    <row r="811112" spans="16:16" x14ac:dyDescent="0.3">
      <c r="P811112" s="83"/>
    </row>
    <row r="811113" spans="16:16" x14ac:dyDescent="0.3">
      <c r="P811113" s="83"/>
    </row>
    <row r="811114" spans="16:16" x14ac:dyDescent="0.3">
      <c r="P811114" s="83"/>
    </row>
    <row r="811115" spans="16:16" x14ac:dyDescent="0.3">
      <c r="P811115" s="83"/>
    </row>
    <row r="811116" spans="16:16" x14ac:dyDescent="0.3">
      <c r="P811116" s="83"/>
    </row>
    <row r="811117" spans="16:16" x14ac:dyDescent="0.3">
      <c r="P811117" s="83"/>
    </row>
    <row r="811118" spans="16:16" x14ac:dyDescent="0.3">
      <c r="P811118" s="83"/>
    </row>
    <row r="811119" spans="16:16" x14ac:dyDescent="0.3">
      <c r="P811119" s="83"/>
    </row>
    <row r="811120" spans="16:16" x14ac:dyDescent="0.3">
      <c r="P811120" s="83"/>
    </row>
    <row r="811121" spans="16:16" x14ac:dyDescent="0.3">
      <c r="P811121" s="83"/>
    </row>
    <row r="811122" spans="16:16" x14ac:dyDescent="0.3">
      <c r="P811122" s="83"/>
    </row>
    <row r="811123" spans="16:16" x14ac:dyDescent="0.3">
      <c r="P811123" s="83"/>
    </row>
    <row r="811124" spans="16:16" x14ac:dyDescent="0.3">
      <c r="P811124" s="83"/>
    </row>
    <row r="811125" spans="16:16" x14ac:dyDescent="0.3">
      <c r="P811125" s="83"/>
    </row>
    <row r="811126" spans="16:16" x14ac:dyDescent="0.3">
      <c r="P811126" s="83"/>
    </row>
    <row r="811127" spans="16:16" x14ac:dyDescent="0.3">
      <c r="P811127" s="83"/>
    </row>
    <row r="811128" spans="16:16" x14ac:dyDescent="0.3">
      <c r="P811128" s="83"/>
    </row>
    <row r="811129" spans="16:16" x14ac:dyDescent="0.3">
      <c r="P811129" s="83"/>
    </row>
    <row r="811130" spans="16:16" x14ac:dyDescent="0.3">
      <c r="P811130" s="83"/>
    </row>
    <row r="811131" spans="16:16" x14ac:dyDescent="0.3">
      <c r="P811131" s="83"/>
    </row>
    <row r="811132" spans="16:16" x14ac:dyDescent="0.3">
      <c r="P811132" s="83"/>
    </row>
    <row r="811133" spans="16:16" x14ac:dyDescent="0.3">
      <c r="P811133" s="83"/>
    </row>
    <row r="811134" spans="16:16" x14ac:dyDescent="0.3">
      <c r="P811134" s="83"/>
    </row>
    <row r="811135" spans="16:16" x14ac:dyDescent="0.3">
      <c r="P811135" s="83"/>
    </row>
    <row r="811136" spans="16:16" x14ac:dyDescent="0.3">
      <c r="P811136" s="83"/>
    </row>
    <row r="811137" spans="16:16" x14ac:dyDescent="0.3">
      <c r="P811137" s="83"/>
    </row>
    <row r="811138" spans="16:16" x14ac:dyDescent="0.3">
      <c r="P811138" s="83"/>
    </row>
    <row r="811139" spans="16:16" x14ac:dyDescent="0.3">
      <c r="P811139" s="83"/>
    </row>
    <row r="811140" spans="16:16" x14ac:dyDescent="0.3">
      <c r="P811140" s="83"/>
    </row>
    <row r="811141" spans="16:16" x14ac:dyDescent="0.3">
      <c r="P811141" s="83"/>
    </row>
    <row r="811142" spans="16:16" x14ac:dyDescent="0.3">
      <c r="P811142" s="83"/>
    </row>
    <row r="811143" spans="16:16" x14ac:dyDescent="0.3">
      <c r="P811143" s="83"/>
    </row>
    <row r="811144" spans="16:16" x14ac:dyDescent="0.3">
      <c r="P811144" s="83"/>
    </row>
    <row r="811145" spans="16:16" x14ac:dyDescent="0.3">
      <c r="P811145" s="83"/>
    </row>
    <row r="811146" spans="16:16" x14ac:dyDescent="0.3">
      <c r="P811146" s="83"/>
    </row>
    <row r="811147" spans="16:16" x14ac:dyDescent="0.3">
      <c r="P811147" s="83"/>
    </row>
    <row r="811148" spans="16:16" x14ac:dyDescent="0.3">
      <c r="P811148" s="83"/>
    </row>
    <row r="811149" spans="16:16" x14ac:dyDescent="0.3">
      <c r="P811149" s="83"/>
    </row>
    <row r="811150" spans="16:16" x14ac:dyDescent="0.3">
      <c r="P811150" s="83"/>
    </row>
    <row r="811151" spans="16:16" x14ac:dyDescent="0.3">
      <c r="P811151" s="83"/>
    </row>
    <row r="811152" spans="16:16" x14ac:dyDescent="0.3">
      <c r="P811152" s="83"/>
    </row>
    <row r="811153" spans="16:16" x14ac:dyDescent="0.3">
      <c r="P811153" s="83"/>
    </row>
    <row r="811154" spans="16:16" x14ac:dyDescent="0.3">
      <c r="P811154" s="83"/>
    </row>
    <row r="811155" spans="16:16" x14ac:dyDescent="0.3">
      <c r="P811155" s="83"/>
    </row>
    <row r="811156" spans="16:16" x14ac:dyDescent="0.3">
      <c r="P811156" s="83"/>
    </row>
    <row r="811157" spans="16:16" x14ac:dyDescent="0.3">
      <c r="P811157" s="83"/>
    </row>
    <row r="811158" spans="16:16" x14ac:dyDescent="0.3">
      <c r="P811158" s="83"/>
    </row>
    <row r="811159" spans="16:16" x14ac:dyDescent="0.3">
      <c r="P811159" s="83"/>
    </row>
    <row r="811160" spans="16:16" x14ac:dyDescent="0.3">
      <c r="P811160" s="83"/>
    </row>
    <row r="811161" spans="16:16" x14ac:dyDescent="0.3">
      <c r="P811161" s="83"/>
    </row>
    <row r="811162" spans="16:16" x14ac:dyDescent="0.3">
      <c r="P811162" s="83"/>
    </row>
    <row r="811163" spans="16:16" x14ac:dyDescent="0.3">
      <c r="P811163" s="83"/>
    </row>
    <row r="811164" spans="16:16" x14ac:dyDescent="0.3">
      <c r="P811164" s="83"/>
    </row>
    <row r="811165" spans="16:16" x14ac:dyDescent="0.3">
      <c r="P811165" s="83"/>
    </row>
    <row r="811166" spans="16:16" x14ac:dyDescent="0.3">
      <c r="P811166" s="83"/>
    </row>
    <row r="811167" spans="16:16" x14ac:dyDescent="0.3">
      <c r="P811167" s="83"/>
    </row>
    <row r="811168" spans="16:16" x14ac:dyDescent="0.3">
      <c r="P811168" s="83"/>
    </row>
    <row r="811169" spans="16:16" x14ac:dyDescent="0.3">
      <c r="P811169" s="83"/>
    </row>
    <row r="811170" spans="16:16" x14ac:dyDescent="0.3">
      <c r="P811170" s="83"/>
    </row>
    <row r="811171" spans="16:16" x14ac:dyDescent="0.3">
      <c r="P811171" s="83"/>
    </row>
    <row r="811172" spans="16:16" x14ac:dyDescent="0.3">
      <c r="P811172" s="83"/>
    </row>
    <row r="811173" spans="16:16" x14ac:dyDescent="0.3">
      <c r="P811173" s="83"/>
    </row>
    <row r="811174" spans="16:16" x14ac:dyDescent="0.3">
      <c r="P811174" s="83"/>
    </row>
    <row r="811175" spans="16:16" x14ac:dyDescent="0.3">
      <c r="P811175" s="83"/>
    </row>
    <row r="811176" spans="16:16" x14ac:dyDescent="0.3">
      <c r="P811176" s="83"/>
    </row>
    <row r="811177" spans="16:16" x14ac:dyDescent="0.3">
      <c r="P811177" s="83"/>
    </row>
    <row r="811178" spans="16:16" x14ac:dyDescent="0.3">
      <c r="P811178" s="83"/>
    </row>
    <row r="811179" spans="16:16" x14ac:dyDescent="0.3">
      <c r="P811179" s="83"/>
    </row>
    <row r="811180" spans="16:16" x14ac:dyDescent="0.3">
      <c r="P811180" s="83"/>
    </row>
    <row r="811181" spans="16:16" x14ac:dyDescent="0.3">
      <c r="P811181" s="83"/>
    </row>
    <row r="811182" spans="16:16" x14ac:dyDescent="0.3">
      <c r="P811182" s="83"/>
    </row>
    <row r="811183" spans="16:16" x14ac:dyDescent="0.3">
      <c r="P811183" s="83"/>
    </row>
    <row r="811184" spans="16:16" x14ac:dyDescent="0.3">
      <c r="P811184" s="83"/>
    </row>
    <row r="811185" spans="16:16" x14ac:dyDescent="0.3">
      <c r="P811185" s="83"/>
    </row>
    <row r="811186" spans="16:16" x14ac:dyDescent="0.3">
      <c r="P811186" s="83"/>
    </row>
    <row r="811187" spans="16:16" x14ac:dyDescent="0.3">
      <c r="P811187" s="83"/>
    </row>
    <row r="811188" spans="16:16" x14ac:dyDescent="0.3">
      <c r="P811188" s="83"/>
    </row>
    <row r="811189" spans="16:16" x14ac:dyDescent="0.3">
      <c r="P811189" s="83"/>
    </row>
    <row r="811190" spans="16:16" x14ac:dyDescent="0.3">
      <c r="P811190" s="83"/>
    </row>
    <row r="811191" spans="16:16" x14ac:dyDescent="0.3">
      <c r="P811191" s="83"/>
    </row>
    <row r="811192" spans="16:16" x14ac:dyDescent="0.3">
      <c r="P811192" s="83"/>
    </row>
    <row r="811193" spans="16:16" x14ac:dyDescent="0.3">
      <c r="P811193" s="83"/>
    </row>
    <row r="811194" spans="16:16" x14ac:dyDescent="0.3">
      <c r="P811194" s="83"/>
    </row>
    <row r="811195" spans="16:16" x14ac:dyDescent="0.3">
      <c r="P811195" s="83"/>
    </row>
    <row r="811196" spans="16:16" x14ac:dyDescent="0.3">
      <c r="P811196" s="83"/>
    </row>
    <row r="811197" spans="16:16" x14ac:dyDescent="0.3">
      <c r="P811197" s="83"/>
    </row>
    <row r="811198" spans="16:16" x14ac:dyDescent="0.3">
      <c r="P811198" s="83"/>
    </row>
    <row r="811199" spans="16:16" x14ac:dyDescent="0.3">
      <c r="P811199" s="83"/>
    </row>
    <row r="811200" spans="16:16" x14ac:dyDescent="0.3">
      <c r="P811200" s="83"/>
    </row>
    <row r="811201" spans="16:16" x14ac:dyDescent="0.3">
      <c r="P811201" s="83"/>
    </row>
    <row r="811202" spans="16:16" x14ac:dyDescent="0.3">
      <c r="P811202" s="83"/>
    </row>
    <row r="811203" spans="16:16" x14ac:dyDescent="0.3">
      <c r="P811203" s="83"/>
    </row>
    <row r="811204" spans="16:16" x14ac:dyDescent="0.3">
      <c r="P811204" s="83"/>
    </row>
    <row r="811205" spans="16:16" x14ac:dyDescent="0.3">
      <c r="P811205" s="83"/>
    </row>
    <row r="811206" spans="16:16" x14ac:dyDescent="0.3">
      <c r="P811206" s="83"/>
    </row>
    <row r="811207" spans="16:16" x14ac:dyDescent="0.3">
      <c r="P811207" s="83"/>
    </row>
    <row r="811208" spans="16:16" x14ac:dyDescent="0.3">
      <c r="P811208" s="83"/>
    </row>
    <row r="811209" spans="16:16" x14ac:dyDescent="0.3">
      <c r="P811209" s="83"/>
    </row>
    <row r="811210" spans="16:16" x14ac:dyDescent="0.3">
      <c r="P811210" s="83"/>
    </row>
    <row r="811211" spans="16:16" x14ac:dyDescent="0.3">
      <c r="P811211" s="83"/>
    </row>
    <row r="811212" spans="16:16" x14ac:dyDescent="0.3">
      <c r="P811212" s="83"/>
    </row>
    <row r="811213" spans="16:16" x14ac:dyDescent="0.3">
      <c r="P811213" s="83"/>
    </row>
    <row r="811214" spans="16:16" x14ac:dyDescent="0.3">
      <c r="P811214" s="83"/>
    </row>
    <row r="811215" spans="16:16" x14ac:dyDescent="0.3">
      <c r="P811215" s="83"/>
    </row>
    <row r="811216" spans="16:16" x14ac:dyDescent="0.3">
      <c r="P811216" s="83"/>
    </row>
    <row r="811217" spans="16:16" x14ac:dyDescent="0.3">
      <c r="P811217" s="83"/>
    </row>
    <row r="811218" spans="16:16" x14ac:dyDescent="0.3">
      <c r="P811218" s="83"/>
    </row>
    <row r="811219" spans="16:16" x14ac:dyDescent="0.3">
      <c r="P811219" s="83"/>
    </row>
    <row r="811220" spans="16:16" x14ac:dyDescent="0.3">
      <c r="P811220" s="83"/>
    </row>
    <row r="811221" spans="16:16" x14ac:dyDescent="0.3">
      <c r="P811221" s="83"/>
    </row>
    <row r="811222" spans="16:16" x14ac:dyDescent="0.3">
      <c r="P811222" s="83"/>
    </row>
    <row r="811223" spans="16:16" x14ac:dyDescent="0.3">
      <c r="P811223" s="83"/>
    </row>
    <row r="811224" spans="16:16" x14ac:dyDescent="0.3">
      <c r="P811224" s="83"/>
    </row>
    <row r="811225" spans="16:16" x14ac:dyDescent="0.3">
      <c r="P811225" s="83"/>
    </row>
    <row r="811226" spans="16:16" x14ac:dyDescent="0.3">
      <c r="P811226" s="83"/>
    </row>
    <row r="811227" spans="16:16" x14ac:dyDescent="0.3">
      <c r="P811227" s="83"/>
    </row>
    <row r="811228" spans="16:16" x14ac:dyDescent="0.3">
      <c r="P811228" s="83"/>
    </row>
    <row r="811229" spans="16:16" x14ac:dyDescent="0.3">
      <c r="P811229" s="83"/>
    </row>
    <row r="811230" spans="16:16" x14ac:dyDescent="0.3">
      <c r="P811230" s="83"/>
    </row>
    <row r="811231" spans="16:16" x14ac:dyDescent="0.3">
      <c r="P811231" s="83"/>
    </row>
    <row r="811232" spans="16:16" x14ac:dyDescent="0.3">
      <c r="P811232" s="83"/>
    </row>
    <row r="811233" spans="16:16" x14ac:dyDescent="0.3">
      <c r="P811233" s="83"/>
    </row>
    <row r="811234" spans="16:16" x14ac:dyDescent="0.3">
      <c r="P811234" s="83"/>
    </row>
    <row r="811235" spans="16:16" x14ac:dyDescent="0.3">
      <c r="P811235" s="83"/>
    </row>
    <row r="811236" spans="16:16" x14ac:dyDescent="0.3">
      <c r="P811236" s="83"/>
    </row>
    <row r="811237" spans="16:16" x14ac:dyDescent="0.3">
      <c r="P811237" s="83"/>
    </row>
    <row r="811238" spans="16:16" x14ac:dyDescent="0.3">
      <c r="P811238" s="83"/>
    </row>
    <row r="811239" spans="16:16" x14ac:dyDescent="0.3">
      <c r="P811239" s="83"/>
    </row>
    <row r="811240" spans="16:16" x14ac:dyDescent="0.3">
      <c r="P811240" s="83"/>
    </row>
    <row r="811241" spans="16:16" x14ac:dyDescent="0.3">
      <c r="P811241" s="83"/>
    </row>
    <row r="811242" spans="16:16" x14ac:dyDescent="0.3">
      <c r="P811242" s="83"/>
    </row>
    <row r="811243" spans="16:16" x14ac:dyDescent="0.3">
      <c r="P811243" s="83"/>
    </row>
    <row r="811244" spans="16:16" x14ac:dyDescent="0.3">
      <c r="P811244" s="83"/>
    </row>
    <row r="811245" spans="16:16" x14ac:dyDescent="0.3">
      <c r="P811245" s="83"/>
    </row>
    <row r="811246" spans="16:16" x14ac:dyDescent="0.3">
      <c r="P811246" s="83"/>
    </row>
    <row r="811247" spans="16:16" x14ac:dyDescent="0.3">
      <c r="P811247" s="83"/>
    </row>
    <row r="811248" spans="16:16" x14ac:dyDescent="0.3">
      <c r="P811248" s="83"/>
    </row>
    <row r="811249" spans="16:16" x14ac:dyDescent="0.3">
      <c r="P811249" s="83"/>
    </row>
    <row r="811250" spans="16:16" x14ac:dyDescent="0.3">
      <c r="P811250" s="83"/>
    </row>
    <row r="811251" spans="16:16" x14ac:dyDescent="0.3">
      <c r="P811251" s="83"/>
    </row>
    <row r="811252" spans="16:16" x14ac:dyDescent="0.3">
      <c r="P811252" s="83"/>
    </row>
    <row r="811253" spans="16:16" x14ac:dyDescent="0.3">
      <c r="P811253" s="83"/>
    </row>
    <row r="811254" spans="16:16" x14ac:dyDescent="0.3">
      <c r="P811254" s="83"/>
    </row>
    <row r="811255" spans="16:16" x14ac:dyDescent="0.3">
      <c r="P811255" s="83"/>
    </row>
    <row r="811256" spans="16:16" x14ac:dyDescent="0.3">
      <c r="P811256" s="83"/>
    </row>
    <row r="811257" spans="16:16" x14ac:dyDescent="0.3">
      <c r="P811257" s="83"/>
    </row>
    <row r="811258" spans="16:16" x14ac:dyDescent="0.3">
      <c r="P811258" s="83"/>
    </row>
    <row r="811259" spans="16:16" x14ac:dyDescent="0.3">
      <c r="P811259" s="83"/>
    </row>
    <row r="811260" spans="16:16" x14ac:dyDescent="0.3">
      <c r="P811260" s="83"/>
    </row>
    <row r="811261" spans="16:16" x14ac:dyDescent="0.3">
      <c r="P811261" s="83"/>
    </row>
    <row r="811262" spans="16:16" x14ac:dyDescent="0.3">
      <c r="P811262" s="83"/>
    </row>
    <row r="811263" spans="16:16" x14ac:dyDescent="0.3">
      <c r="P811263" s="83"/>
    </row>
    <row r="811264" spans="16:16" x14ac:dyDescent="0.3">
      <c r="P811264" s="83"/>
    </row>
    <row r="811265" spans="16:16" x14ac:dyDescent="0.3">
      <c r="P811265" s="83"/>
    </row>
    <row r="811266" spans="16:16" x14ac:dyDescent="0.3">
      <c r="P811266" s="83"/>
    </row>
    <row r="811267" spans="16:16" x14ac:dyDescent="0.3">
      <c r="P811267" s="83"/>
    </row>
    <row r="811268" spans="16:16" x14ac:dyDescent="0.3">
      <c r="P811268" s="83"/>
    </row>
    <row r="811269" spans="16:16" x14ac:dyDescent="0.3">
      <c r="P811269" s="83"/>
    </row>
    <row r="811270" spans="16:16" x14ac:dyDescent="0.3">
      <c r="P811270" s="83"/>
    </row>
    <row r="811271" spans="16:16" x14ac:dyDescent="0.3">
      <c r="P811271" s="83"/>
    </row>
    <row r="811272" spans="16:16" x14ac:dyDescent="0.3">
      <c r="P811272" s="83"/>
    </row>
    <row r="811273" spans="16:16" x14ac:dyDescent="0.3">
      <c r="P811273" s="83"/>
    </row>
    <row r="811274" spans="16:16" x14ac:dyDescent="0.3">
      <c r="P811274" s="83"/>
    </row>
    <row r="811275" spans="16:16" x14ac:dyDescent="0.3">
      <c r="P811275" s="83"/>
    </row>
    <row r="811276" spans="16:16" x14ac:dyDescent="0.3">
      <c r="P811276" s="83"/>
    </row>
    <row r="811277" spans="16:16" x14ac:dyDescent="0.3">
      <c r="P811277" s="83"/>
    </row>
    <row r="811278" spans="16:16" x14ac:dyDescent="0.3">
      <c r="P811278" s="83"/>
    </row>
    <row r="811279" spans="16:16" x14ac:dyDescent="0.3">
      <c r="P811279" s="83"/>
    </row>
    <row r="811280" spans="16:16" x14ac:dyDescent="0.3">
      <c r="P811280" s="83"/>
    </row>
    <row r="811281" spans="16:16" x14ac:dyDescent="0.3">
      <c r="P811281" s="83"/>
    </row>
    <row r="811282" spans="16:16" x14ac:dyDescent="0.3">
      <c r="P811282" s="83"/>
    </row>
    <row r="811283" spans="16:16" x14ac:dyDescent="0.3">
      <c r="P811283" s="83"/>
    </row>
    <row r="811284" spans="16:16" x14ac:dyDescent="0.3">
      <c r="P811284" s="83"/>
    </row>
    <row r="811285" spans="16:16" x14ac:dyDescent="0.3">
      <c r="P811285" s="83"/>
    </row>
    <row r="811286" spans="16:16" x14ac:dyDescent="0.3">
      <c r="P811286" s="83"/>
    </row>
    <row r="811287" spans="16:16" x14ac:dyDescent="0.3">
      <c r="P811287" s="83"/>
    </row>
    <row r="811288" spans="16:16" x14ac:dyDescent="0.3">
      <c r="P811288" s="83"/>
    </row>
    <row r="811289" spans="16:16" x14ac:dyDescent="0.3">
      <c r="P811289" s="83"/>
    </row>
    <row r="811290" spans="16:16" x14ac:dyDescent="0.3">
      <c r="P811290" s="83"/>
    </row>
    <row r="811291" spans="16:16" x14ac:dyDescent="0.3">
      <c r="P811291" s="83"/>
    </row>
    <row r="811292" spans="16:16" x14ac:dyDescent="0.3">
      <c r="P811292" s="83"/>
    </row>
    <row r="811293" spans="16:16" x14ac:dyDescent="0.3">
      <c r="P811293" s="83"/>
    </row>
    <row r="811294" spans="16:16" x14ac:dyDescent="0.3">
      <c r="P811294" s="83"/>
    </row>
    <row r="811295" spans="16:16" x14ac:dyDescent="0.3">
      <c r="P811295" s="83"/>
    </row>
    <row r="811296" spans="16:16" x14ac:dyDescent="0.3">
      <c r="P811296" s="83"/>
    </row>
    <row r="811297" spans="16:16" x14ac:dyDescent="0.3">
      <c r="P811297" s="83"/>
    </row>
    <row r="811298" spans="16:16" x14ac:dyDescent="0.3">
      <c r="P811298" s="83"/>
    </row>
    <row r="811299" spans="16:16" x14ac:dyDescent="0.3">
      <c r="P811299" s="83"/>
    </row>
    <row r="811300" spans="16:16" x14ac:dyDescent="0.3">
      <c r="P811300" s="83"/>
    </row>
    <row r="811301" spans="16:16" x14ac:dyDescent="0.3">
      <c r="P811301" s="83"/>
    </row>
    <row r="811302" spans="16:16" x14ac:dyDescent="0.3">
      <c r="P811302" s="83"/>
    </row>
    <row r="811303" spans="16:16" x14ac:dyDescent="0.3">
      <c r="P811303" s="83"/>
    </row>
    <row r="811304" spans="16:16" x14ac:dyDescent="0.3">
      <c r="P811304" s="83"/>
    </row>
    <row r="811305" spans="16:16" x14ac:dyDescent="0.3">
      <c r="P811305" s="83"/>
    </row>
    <row r="811306" spans="16:16" x14ac:dyDescent="0.3">
      <c r="P811306" s="83"/>
    </row>
    <row r="811307" spans="16:16" x14ac:dyDescent="0.3">
      <c r="P811307" s="83"/>
    </row>
    <row r="811308" spans="16:16" x14ac:dyDescent="0.3">
      <c r="P811308" s="83"/>
    </row>
    <row r="811309" spans="16:16" x14ac:dyDescent="0.3">
      <c r="P811309" s="83"/>
    </row>
    <row r="811310" spans="16:16" x14ac:dyDescent="0.3">
      <c r="P811310" s="83"/>
    </row>
    <row r="811311" spans="16:16" x14ac:dyDescent="0.3">
      <c r="P811311" s="83"/>
    </row>
    <row r="811312" spans="16:16" x14ac:dyDescent="0.3">
      <c r="P811312" s="83"/>
    </row>
    <row r="811313" spans="16:16" x14ac:dyDescent="0.3">
      <c r="P811313" s="83"/>
    </row>
    <row r="811314" spans="16:16" x14ac:dyDescent="0.3">
      <c r="P811314" s="83"/>
    </row>
    <row r="811315" spans="16:16" x14ac:dyDescent="0.3">
      <c r="P811315" s="83"/>
    </row>
    <row r="811316" spans="16:16" x14ac:dyDescent="0.3">
      <c r="P811316" s="83"/>
    </row>
    <row r="811317" spans="16:16" x14ac:dyDescent="0.3">
      <c r="P811317" s="83"/>
    </row>
    <row r="811318" spans="16:16" x14ac:dyDescent="0.3">
      <c r="P811318" s="83"/>
    </row>
    <row r="811319" spans="16:16" x14ac:dyDescent="0.3">
      <c r="P811319" s="83"/>
    </row>
    <row r="811320" spans="16:16" x14ac:dyDescent="0.3">
      <c r="P811320" s="83"/>
    </row>
    <row r="811321" spans="16:16" x14ac:dyDescent="0.3">
      <c r="P811321" s="83"/>
    </row>
    <row r="811322" spans="16:16" x14ac:dyDescent="0.3">
      <c r="P811322" s="83"/>
    </row>
    <row r="811323" spans="16:16" x14ac:dyDescent="0.3">
      <c r="P811323" s="83"/>
    </row>
    <row r="811324" spans="16:16" x14ac:dyDescent="0.3">
      <c r="P811324" s="83"/>
    </row>
    <row r="811325" spans="16:16" x14ac:dyDescent="0.3">
      <c r="P811325" s="83"/>
    </row>
    <row r="811326" spans="16:16" x14ac:dyDescent="0.3">
      <c r="P811326" s="83"/>
    </row>
    <row r="811327" spans="16:16" x14ac:dyDescent="0.3">
      <c r="P811327" s="83"/>
    </row>
    <row r="811328" spans="16:16" x14ac:dyDescent="0.3">
      <c r="P811328" s="83"/>
    </row>
    <row r="811329" spans="16:16" x14ac:dyDescent="0.3">
      <c r="P811329" s="83"/>
    </row>
    <row r="811330" spans="16:16" x14ac:dyDescent="0.3">
      <c r="P811330" s="83"/>
    </row>
    <row r="811331" spans="16:16" x14ac:dyDescent="0.3">
      <c r="P811331" s="83"/>
    </row>
    <row r="811332" spans="16:16" x14ac:dyDescent="0.3">
      <c r="P811332" s="83"/>
    </row>
    <row r="811333" spans="16:16" x14ac:dyDescent="0.3">
      <c r="P811333" s="83"/>
    </row>
    <row r="811334" spans="16:16" x14ac:dyDescent="0.3">
      <c r="P811334" s="83"/>
    </row>
    <row r="811335" spans="16:16" x14ac:dyDescent="0.3">
      <c r="P811335" s="83"/>
    </row>
    <row r="811336" spans="16:16" x14ac:dyDescent="0.3">
      <c r="P811336" s="83"/>
    </row>
    <row r="811337" spans="16:16" x14ac:dyDescent="0.3">
      <c r="P811337" s="83"/>
    </row>
    <row r="811338" spans="16:16" x14ac:dyDescent="0.3">
      <c r="P811338" s="83"/>
    </row>
    <row r="811339" spans="16:16" x14ac:dyDescent="0.3">
      <c r="P811339" s="83"/>
    </row>
    <row r="811340" spans="16:16" x14ac:dyDescent="0.3">
      <c r="P811340" s="83"/>
    </row>
    <row r="811341" spans="16:16" x14ac:dyDescent="0.3">
      <c r="P811341" s="83"/>
    </row>
    <row r="811342" spans="16:16" x14ac:dyDescent="0.3">
      <c r="P811342" s="83"/>
    </row>
    <row r="811343" spans="16:16" x14ac:dyDescent="0.3">
      <c r="P811343" s="83"/>
    </row>
    <row r="811344" spans="16:16" x14ac:dyDescent="0.3">
      <c r="P811344" s="83"/>
    </row>
    <row r="811345" spans="16:16" x14ac:dyDescent="0.3">
      <c r="P811345" s="83"/>
    </row>
    <row r="811346" spans="16:16" x14ac:dyDescent="0.3">
      <c r="P811346" s="83"/>
    </row>
    <row r="811347" spans="16:16" x14ac:dyDescent="0.3">
      <c r="P811347" s="83"/>
    </row>
    <row r="811348" spans="16:16" x14ac:dyDescent="0.3">
      <c r="P811348" s="83"/>
    </row>
    <row r="811349" spans="16:16" x14ac:dyDescent="0.3">
      <c r="P811349" s="83"/>
    </row>
    <row r="811350" spans="16:16" x14ac:dyDescent="0.3">
      <c r="P811350" s="83"/>
    </row>
    <row r="811351" spans="16:16" x14ac:dyDescent="0.3">
      <c r="P811351" s="83"/>
    </row>
    <row r="811352" spans="16:16" x14ac:dyDescent="0.3">
      <c r="P811352" s="83"/>
    </row>
    <row r="811353" spans="16:16" x14ac:dyDescent="0.3">
      <c r="P811353" s="83"/>
    </row>
    <row r="811354" spans="16:16" x14ac:dyDescent="0.3">
      <c r="P811354" s="83"/>
    </row>
    <row r="811355" spans="16:16" x14ac:dyDescent="0.3">
      <c r="P811355" s="83"/>
    </row>
    <row r="811356" spans="16:16" x14ac:dyDescent="0.3">
      <c r="P811356" s="83"/>
    </row>
    <row r="811357" spans="16:16" x14ac:dyDescent="0.3">
      <c r="P811357" s="83"/>
    </row>
    <row r="811358" spans="16:16" x14ac:dyDescent="0.3">
      <c r="P811358" s="83"/>
    </row>
    <row r="811359" spans="16:16" x14ac:dyDescent="0.3">
      <c r="P811359" s="83"/>
    </row>
    <row r="811360" spans="16:16" x14ac:dyDescent="0.3">
      <c r="P811360" s="83"/>
    </row>
    <row r="811361" spans="16:16" x14ac:dyDescent="0.3">
      <c r="P811361" s="83"/>
    </row>
    <row r="811362" spans="16:16" x14ac:dyDescent="0.3">
      <c r="P811362" s="83"/>
    </row>
    <row r="811363" spans="16:16" x14ac:dyDescent="0.3">
      <c r="P811363" s="83"/>
    </row>
    <row r="811364" spans="16:16" x14ac:dyDescent="0.3">
      <c r="P811364" s="83"/>
    </row>
    <row r="811365" spans="16:16" x14ac:dyDescent="0.3">
      <c r="P811365" s="83"/>
    </row>
    <row r="811366" spans="16:16" x14ac:dyDescent="0.3">
      <c r="P811366" s="83"/>
    </row>
    <row r="811367" spans="16:16" x14ac:dyDescent="0.3">
      <c r="P811367" s="83"/>
    </row>
    <row r="811368" spans="16:16" x14ac:dyDescent="0.3">
      <c r="P811368" s="83"/>
    </row>
    <row r="811369" spans="16:16" x14ac:dyDescent="0.3">
      <c r="P811369" s="83"/>
    </row>
    <row r="811370" spans="16:16" x14ac:dyDescent="0.3">
      <c r="P811370" s="83"/>
    </row>
    <row r="811371" spans="16:16" x14ac:dyDescent="0.3">
      <c r="P811371" s="83"/>
    </row>
    <row r="811372" spans="16:16" x14ac:dyDescent="0.3">
      <c r="P811372" s="83"/>
    </row>
    <row r="811373" spans="16:16" x14ac:dyDescent="0.3">
      <c r="P811373" s="83"/>
    </row>
    <row r="811374" spans="16:16" x14ac:dyDescent="0.3">
      <c r="P811374" s="83"/>
    </row>
    <row r="811375" spans="16:16" x14ac:dyDescent="0.3">
      <c r="P811375" s="83"/>
    </row>
    <row r="811376" spans="16:16" x14ac:dyDescent="0.3">
      <c r="P811376" s="83"/>
    </row>
    <row r="811377" spans="16:16" x14ac:dyDescent="0.3">
      <c r="P811377" s="83"/>
    </row>
    <row r="811378" spans="16:16" x14ac:dyDescent="0.3">
      <c r="P811378" s="83"/>
    </row>
    <row r="811379" spans="16:16" x14ac:dyDescent="0.3">
      <c r="P811379" s="83"/>
    </row>
    <row r="811380" spans="16:16" x14ac:dyDescent="0.3">
      <c r="P811380" s="83"/>
    </row>
    <row r="811381" spans="16:16" x14ac:dyDescent="0.3">
      <c r="P811381" s="83"/>
    </row>
    <row r="811382" spans="16:16" x14ac:dyDescent="0.3">
      <c r="P811382" s="83"/>
    </row>
    <row r="811383" spans="16:16" x14ac:dyDescent="0.3">
      <c r="P811383" s="83"/>
    </row>
    <row r="811384" spans="16:16" x14ac:dyDescent="0.3">
      <c r="P811384" s="83"/>
    </row>
    <row r="811385" spans="16:16" x14ac:dyDescent="0.3">
      <c r="P811385" s="83"/>
    </row>
    <row r="811386" spans="16:16" x14ac:dyDescent="0.3">
      <c r="P811386" s="83"/>
    </row>
    <row r="811387" spans="16:16" x14ac:dyDescent="0.3">
      <c r="P811387" s="83"/>
    </row>
    <row r="811388" spans="16:16" x14ac:dyDescent="0.3">
      <c r="P811388" s="83"/>
    </row>
    <row r="811389" spans="16:16" x14ac:dyDescent="0.3">
      <c r="P811389" s="83"/>
    </row>
    <row r="811390" spans="16:16" x14ac:dyDescent="0.3">
      <c r="P811390" s="83"/>
    </row>
    <row r="811391" spans="16:16" x14ac:dyDescent="0.3">
      <c r="P811391" s="83"/>
    </row>
    <row r="811392" spans="16:16" x14ac:dyDescent="0.3">
      <c r="P811392" s="83"/>
    </row>
    <row r="811393" spans="16:16" x14ac:dyDescent="0.3">
      <c r="P811393" s="83"/>
    </row>
    <row r="811394" spans="16:16" x14ac:dyDescent="0.3">
      <c r="P811394" s="83"/>
    </row>
    <row r="811395" spans="16:16" x14ac:dyDescent="0.3">
      <c r="P811395" s="83"/>
    </row>
    <row r="811396" spans="16:16" x14ac:dyDescent="0.3">
      <c r="P811396" s="83"/>
    </row>
    <row r="811397" spans="16:16" x14ac:dyDescent="0.3">
      <c r="P811397" s="83"/>
    </row>
    <row r="811398" spans="16:16" x14ac:dyDescent="0.3">
      <c r="P811398" s="83"/>
    </row>
    <row r="811399" spans="16:16" x14ac:dyDescent="0.3">
      <c r="P811399" s="83"/>
    </row>
    <row r="811400" spans="16:16" x14ac:dyDescent="0.3">
      <c r="P811400" s="83"/>
    </row>
    <row r="811401" spans="16:16" x14ac:dyDescent="0.3">
      <c r="P811401" s="83"/>
    </row>
    <row r="811402" spans="16:16" x14ac:dyDescent="0.3">
      <c r="P811402" s="83"/>
    </row>
    <row r="811403" spans="16:16" x14ac:dyDescent="0.3">
      <c r="P811403" s="83"/>
    </row>
    <row r="811404" spans="16:16" x14ac:dyDescent="0.3">
      <c r="P811404" s="83"/>
    </row>
    <row r="811405" spans="16:16" x14ac:dyDescent="0.3">
      <c r="P811405" s="83"/>
    </row>
    <row r="811406" spans="16:16" x14ac:dyDescent="0.3">
      <c r="P811406" s="83"/>
    </row>
    <row r="811407" spans="16:16" x14ac:dyDescent="0.3">
      <c r="P811407" s="83"/>
    </row>
    <row r="811408" spans="16:16" x14ac:dyDescent="0.3">
      <c r="P811408" s="83"/>
    </row>
    <row r="811409" spans="16:16" x14ac:dyDescent="0.3">
      <c r="P811409" s="83"/>
    </row>
    <row r="811410" spans="16:16" x14ac:dyDescent="0.3">
      <c r="P811410" s="83"/>
    </row>
    <row r="811411" spans="16:16" x14ac:dyDescent="0.3">
      <c r="P811411" s="83"/>
    </row>
    <row r="811412" spans="16:16" x14ac:dyDescent="0.3">
      <c r="P811412" s="83"/>
    </row>
    <row r="811413" spans="16:16" x14ac:dyDescent="0.3">
      <c r="P811413" s="83"/>
    </row>
    <row r="811414" spans="16:16" x14ac:dyDescent="0.3">
      <c r="P811414" s="83"/>
    </row>
    <row r="811415" spans="16:16" x14ac:dyDescent="0.3">
      <c r="P811415" s="83"/>
    </row>
    <row r="811416" spans="16:16" x14ac:dyDescent="0.3">
      <c r="P811416" s="83"/>
    </row>
    <row r="811417" spans="16:16" x14ac:dyDescent="0.3">
      <c r="P811417" s="83"/>
    </row>
    <row r="811418" spans="16:16" x14ac:dyDescent="0.3">
      <c r="P811418" s="83"/>
    </row>
    <row r="811419" spans="16:16" x14ac:dyDescent="0.3">
      <c r="P811419" s="83"/>
    </row>
    <row r="811420" spans="16:16" x14ac:dyDescent="0.3">
      <c r="P811420" s="83"/>
    </row>
    <row r="811421" spans="16:16" x14ac:dyDescent="0.3">
      <c r="P811421" s="83"/>
    </row>
    <row r="811422" spans="16:16" x14ac:dyDescent="0.3">
      <c r="P811422" s="83"/>
    </row>
    <row r="811423" spans="16:16" x14ac:dyDescent="0.3">
      <c r="P811423" s="83"/>
    </row>
    <row r="811424" spans="16:16" x14ac:dyDescent="0.3">
      <c r="P811424" s="83"/>
    </row>
    <row r="811425" spans="16:16" x14ac:dyDescent="0.3">
      <c r="P811425" s="83"/>
    </row>
    <row r="811426" spans="16:16" x14ac:dyDescent="0.3">
      <c r="P811426" s="83"/>
    </row>
    <row r="811427" spans="16:16" x14ac:dyDescent="0.3">
      <c r="P811427" s="83"/>
    </row>
    <row r="811428" spans="16:16" x14ac:dyDescent="0.3">
      <c r="P811428" s="83"/>
    </row>
    <row r="811429" spans="16:16" x14ac:dyDescent="0.3">
      <c r="P811429" s="83"/>
    </row>
    <row r="811430" spans="16:16" x14ac:dyDescent="0.3">
      <c r="P811430" s="83"/>
    </row>
    <row r="811431" spans="16:16" x14ac:dyDescent="0.3">
      <c r="P811431" s="83"/>
    </row>
    <row r="811432" spans="16:16" x14ac:dyDescent="0.3">
      <c r="P811432" s="83"/>
    </row>
    <row r="811433" spans="16:16" x14ac:dyDescent="0.3">
      <c r="P811433" s="83"/>
    </row>
    <row r="811434" spans="16:16" x14ac:dyDescent="0.3">
      <c r="P811434" s="83"/>
    </row>
    <row r="811435" spans="16:16" x14ac:dyDescent="0.3">
      <c r="P811435" s="83"/>
    </row>
    <row r="811436" spans="16:16" x14ac:dyDescent="0.3">
      <c r="P811436" s="83"/>
    </row>
    <row r="811437" spans="16:16" x14ac:dyDescent="0.3">
      <c r="P811437" s="83"/>
    </row>
    <row r="811438" spans="16:16" x14ac:dyDescent="0.3">
      <c r="P811438" s="83"/>
    </row>
    <row r="811439" spans="16:16" x14ac:dyDescent="0.3">
      <c r="P811439" s="83"/>
    </row>
    <row r="811440" spans="16:16" x14ac:dyDescent="0.3">
      <c r="P811440" s="83"/>
    </row>
    <row r="811441" spans="16:16" x14ac:dyDescent="0.3">
      <c r="P811441" s="83"/>
    </row>
    <row r="811442" spans="16:16" x14ac:dyDescent="0.3">
      <c r="P811442" s="83"/>
    </row>
    <row r="811443" spans="16:16" x14ac:dyDescent="0.3">
      <c r="P811443" s="83"/>
    </row>
    <row r="811444" spans="16:16" x14ac:dyDescent="0.3">
      <c r="P811444" s="83"/>
    </row>
    <row r="811445" spans="16:16" x14ac:dyDescent="0.3">
      <c r="P811445" s="83"/>
    </row>
    <row r="811446" spans="16:16" x14ac:dyDescent="0.3">
      <c r="P811446" s="83"/>
    </row>
    <row r="811447" spans="16:16" x14ac:dyDescent="0.3">
      <c r="P811447" s="83"/>
    </row>
    <row r="811448" spans="16:16" x14ac:dyDescent="0.3">
      <c r="P811448" s="83"/>
    </row>
    <row r="811449" spans="16:16" x14ac:dyDescent="0.3">
      <c r="P811449" s="83"/>
    </row>
    <row r="811450" spans="16:16" x14ac:dyDescent="0.3">
      <c r="P811450" s="83"/>
    </row>
    <row r="811451" spans="16:16" x14ac:dyDescent="0.3">
      <c r="P811451" s="83"/>
    </row>
    <row r="811452" spans="16:16" x14ac:dyDescent="0.3">
      <c r="P811452" s="83"/>
    </row>
    <row r="811453" spans="16:16" x14ac:dyDescent="0.3">
      <c r="P811453" s="83"/>
    </row>
    <row r="811454" spans="16:16" x14ac:dyDescent="0.3">
      <c r="P811454" s="83"/>
    </row>
    <row r="811455" spans="16:16" x14ac:dyDescent="0.3">
      <c r="P811455" s="83"/>
    </row>
    <row r="811456" spans="16:16" x14ac:dyDescent="0.3">
      <c r="P811456" s="83"/>
    </row>
    <row r="811457" spans="16:16" x14ac:dyDescent="0.3">
      <c r="P811457" s="83"/>
    </row>
    <row r="811458" spans="16:16" x14ac:dyDescent="0.3">
      <c r="P811458" s="83"/>
    </row>
    <row r="811459" spans="16:16" x14ac:dyDescent="0.3">
      <c r="P811459" s="83"/>
    </row>
    <row r="811460" spans="16:16" x14ac:dyDescent="0.3">
      <c r="P811460" s="83"/>
    </row>
    <row r="811461" spans="16:16" x14ac:dyDescent="0.3">
      <c r="P811461" s="83"/>
    </row>
    <row r="811462" spans="16:16" x14ac:dyDescent="0.3">
      <c r="P811462" s="83"/>
    </row>
    <row r="811463" spans="16:16" x14ac:dyDescent="0.3">
      <c r="P811463" s="83"/>
    </row>
    <row r="811464" spans="16:16" x14ac:dyDescent="0.3">
      <c r="P811464" s="83"/>
    </row>
    <row r="811465" spans="16:16" x14ac:dyDescent="0.3">
      <c r="P811465" s="83"/>
    </row>
    <row r="811466" spans="16:16" x14ac:dyDescent="0.3">
      <c r="P811466" s="83"/>
    </row>
    <row r="811467" spans="16:16" x14ac:dyDescent="0.3">
      <c r="P811467" s="83"/>
    </row>
    <row r="811468" spans="16:16" x14ac:dyDescent="0.3">
      <c r="P811468" s="83"/>
    </row>
    <row r="811469" spans="16:16" x14ac:dyDescent="0.3">
      <c r="P811469" s="83"/>
    </row>
    <row r="811470" spans="16:16" x14ac:dyDescent="0.3">
      <c r="P811470" s="83"/>
    </row>
    <row r="811471" spans="16:16" x14ac:dyDescent="0.3">
      <c r="P811471" s="83"/>
    </row>
    <row r="811472" spans="16:16" x14ac:dyDescent="0.3">
      <c r="P811472" s="83"/>
    </row>
    <row r="811473" spans="16:16" x14ac:dyDescent="0.3">
      <c r="P811473" s="83"/>
    </row>
    <row r="811474" spans="16:16" x14ac:dyDescent="0.3">
      <c r="P811474" s="83"/>
    </row>
    <row r="811475" spans="16:16" x14ac:dyDescent="0.3">
      <c r="P811475" s="83"/>
    </row>
    <row r="811476" spans="16:16" x14ac:dyDescent="0.3">
      <c r="P811476" s="83"/>
    </row>
    <row r="811477" spans="16:16" x14ac:dyDescent="0.3">
      <c r="P811477" s="83"/>
    </row>
    <row r="811478" spans="16:16" x14ac:dyDescent="0.3">
      <c r="P811478" s="83"/>
    </row>
    <row r="811479" spans="16:16" x14ac:dyDescent="0.3">
      <c r="P811479" s="83"/>
    </row>
    <row r="811480" spans="16:16" x14ac:dyDescent="0.3">
      <c r="P811480" s="83"/>
    </row>
    <row r="811481" spans="16:16" x14ac:dyDescent="0.3">
      <c r="P811481" s="83"/>
    </row>
    <row r="811482" spans="16:16" x14ac:dyDescent="0.3">
      <c r="P811482" s="83"/>
    </row>
    <row r="811483" spans="16:16" x14ac:dyDescent="0.3">
      <c r="P811483" s="83"/>
    </row>
    <row r="811484" spans="16:16" x14ac:dyDescent="0.3">
      <c r="P811484" s="83"/>
    </row>
    <row r="811485" spans="16:16" x14ac:dyDescent="0.3">
      <c r="P811485" s="83"/>
    </row>
    <row r="811486" spans="16:16" x14ac:dyDescent="0.3">
      <c r="P811486" s="83"/>
    </row>
    <row r="811487" spans="16:16" x14ac:dyDescent="0.3">
      <c r="P811487" s="83"/>
    </row>
    <row r="811488" spans="16:16" x14ac:dyDescent="0.3">
      <c r="P811488" s="83"/>
    </row>
    <row r="811489" spans="16:16" x14ac:dyDescent="0.3">
      <c r="P811489" s="83"/>
    </row>
    <row r="811490" spans="16:16" x14ac:dyDescent="0.3">
      <c r="P811490" s="83"/>
    </row>
    <row r="811491" spans="16:16" x14ac:dyDescent="0.3">
      <c r="P811491" s="83"/>
    </row>
    <row r="811492" spans="16:16" x14ac:dyDescent="0.3">
      <c r="P811492" s="83"/>
    </row>
    <row r="811493" spans="16:16" x14ac:dyDescent="0.3">
      <c r="P811493" s="83"/>
    </row>
    <row r="811494" spans="16:16" x14ac:dyDescent="0.3">
      <c r="P811494" s="83"/>
    </row>
    <row r="811495" spans="16:16" x14ac:dyDescent="0.3">
      <c r="P811495" s="83"/>
    </row>
    <row r="811496" spans="16:16" x14ac:dyDescent="0.3">
      <c r="P811496" s="83"/>
    </row>
    <row r="811497" spans="16:16" x14ac:dyDescent="0.3">
      <c r="P811497" s="83"/>
    </row>
    <row r="811498" spans="16:16" x14ac:dyDescent="0.3">
      <c r="P811498" s="83"/>
    </row>
    <row r="811499" spans="16:16" x14ac:dyDescent="0.3">
      <c r="P811499" s="83"/>
    </row>
    <row r="811500" spans="16:16" x14ac:dyDescent="0.3">
      <c r="P811500" s="83"/>
    </row>
    <row r="811501" spans="16:16" x14ac:dyDescent="0.3">
      <c r="P811501" s="83"/>
    </row>
    <row r="811502" spans="16:16" x14ac:dyDescent="0.3">
      <c r="P811502" s="83"/>
    </row>
    <row r="811503" spans="16:16" x14ac:dyDescent="0.3">
      <c r="P811503" s="83"/>
    </row>
    <row r="811504" spans="16:16" x14ac:dyDescent="0.3">
      <c r="P811504" s="83"/>
    </row>
    <row r="811505" spans="16:16" x14ac:dyDescent="0.3">
      <c r="P811505" s="83"/>
    </row>
    <row r="811506" spans="16:16" x14ac:dyDescent="0.3">
      <c r="P811506" s="83"/>
    </row>
    <row r="811507" spans="16:16" x14ac:dyDescent="0.3">
      <c r="P811507" s="83"/>
    </row>
    <row r="811508" spans="16:16" x14ac:dyDescent="0.3">
      <c r="P811508" s="83"/>
    </row>
    <row r="811509" spans="16:16" x14ac:dyDescent="0.3">
      <c r="P811509" s="83"/>
    </row>
    <row r="811510" spans="16:16" x14ac:dyDescent="0.3">
      <c r="P811510" s="83"/>
    </row>
    <row r="811511" spans="16:16" x14ac:dyDescent="0.3">
      <c r="P811511" s="83"/>
    </row>
    <row r="811512" spans="16:16" x14ac:dyDescent="0.3">
      <c r="P811512" s="83"/>
    </row>
    <row r="811513" spans="16:16" x14ac:dyDescent="0.3">
      <c r="P811513" s="83"/>
    </row>
    <row r="811514" spans="16:16" x14ac:dyDescent="0.3">
      <c r="P811514" s="83"/>
    </row>
    <row r="811515" spans="16:16" x14ac:dyDescent="0.3">
      <c r="P811515" s="83"/>
    </row>
    <row r="811516" spans="16:16" x14ac:dyDescent="0.3">
      <c r="P811516" s="83"/>
    </row>
    <row r="811517" spans="16:16" x14ac:dyDescent="0.3">
      <c r="P811517" s="83"/>
    </row>
    <row r="811518" spans="16:16" x14ac:dyDescent="0.3">
      <c r="P811518" s="83"/>
    </row>
    <row r="811519" spans="16:16" x14ac:dyDescent="0.3">
      <c r="P811519" s="83"/>
    </row>
    <row r="811520" spans="16:16" x14ac:dyDescent="0.3">
      <c r="P811520" s="83"/>
    </row>
    <row r="811521" spans="16:16" x14ac:dyDescent="0.3">
      <c r="P811521" s="83"/>
    </row>
    <row r="811522" spans="16:16" x14ac:dyDescent="0.3">
      <c r="P811522" s="83"/>
    </row>
    <row r="811523" spans="16:16" x14ac:dyDescent="0.3">
      <c r="P811523" s="83"/>
    </row>
    <row r="811524" spans="16:16" x14ac:dyDescent="0.3">
      <c r="P811524" s="83"/>
    </row>
    <row r="811525" spans="16:16" x14ac:dyDescent="0.3">
      <c r="P811525" s="83"/>
    </row>
    <row r="811526" spans="16:16" x14ac:dyDescent="0.3">
      <c r="P811526" s="83"/>
    </row>
    <row r="811527" spans="16:16" x14ac:dyDescent="0.3">
      <c r="P811527" s="83"/>
    </row>
    <row r="811528" spans="16:16" x14ac:dyDescent="0.3">
      <c r="P811528" s="83"/>
    </row>
    <row r="811529" spans="16:16" x14ac:dyDescent="0.3">
      <c r="P811529" s="83"/>
    </row>
    <row r="811530" spans="16:16" x14ac:dyDescent="0.3">
      <c r="P811530" s="83"/>
    </row>
    <row r="811531" spans="16:16" x14ac:dyDescent="0.3">
      <c r="P811531" s="83"/>
    </row>
    <row r="811532" spans="16:16" x14ac:dyDescent="0.3">
      <c r="P811532" s="83"/>
    </row>
    <row r="811533" spans="16:16" x14ac:dyDescent="0.3">
      <c r="P811533" s="83"/>
    </row>
    <row r="811534" spans="16:16" x14ac:dyDescent="0.3">
      <c r="P811534" s="83"/>
    </row>
    <row r="811535" spans="16:16" x14ac:dyDescent="0.3">
      <c r="P811535" s="83"/>
    </row>
    <row r="811536" spans="16:16" x14ac:dyDescent="0.3">
      <c r="P811536" s="83"/>
    </row>
    <row r="811537" spans="16:16" x14ac:dyDescent="0.3">
      <c r="P811537" s="83"/>
    </row>
    <row r="811538" spans="16:16" x14ac:dyDescent="0.3">
      <c r="P811538" s="83"/>
    </row>
    <row r="811539" spans="16:16" x14ac:dyDescent="0.3">
      <c r="P811539" s="83"/>
    </row>
    <row r="811540" spans="16:16" x14ac:dyDescent="0.3">
      <c r="P811540" s="83"/>
    </row>
    <row r="811541" spans="16:16" x14ac:dyDescent="0.3">
      <c r="P811541" s="83"/>
    </row>
    <row r="811542" spans="16:16" x14ac:dyDescent="0.3">
      <c r="P811542" s="83"/>
    </row>
    <row r="811543" spans="16:16" x14ac:dyDescent="0.3">
      <c r="P811543" s="83"/>
    </row>
    <row r="811544" spans="16:16" x14ac:dyDescent="0.3">
      <c r="P811544" s="83"/>
    </row>
    <row r="811545" spans="16:16" x14ac:dyDescent="0.3">
      <c r="P811545" s="83"/>
    </row>
    <row r="811546" spans="16:16" x14ac:dyDescent="0.3">
      <c r="P811546" s="83"/>
    </row>
    <row r="811547" spans="16:16" x14ac:dyDescent="0.3">
      <c r="P811547" s="83"/>
    </row>
    <row r="811548" spans="16:16" x14ac:dyDescent="0.3">
      <c r="P811548" s="83"/>
    </row>
    <row r="811549" spans="16:16" x14ac:dyDescent="0.3">
      <c r="P811549" s="83"/>
    </row>
    <row r="811550" spans="16:16" x14ac:dyDescent="0.3">
      <c r="P811550" s="83"/>
    </row>
    <row r="811551" spans="16:16" x14ac:dyDescent="0.3">
      <c r="P811551" s="83"/>
    </row>
    <row r="811552" spans="16:16" x14ac:dyDescent="0.3">
      <c r="P811552" s="83"/>
    </row>
    <row r="811553" spans="16:16" x14ac:dyDescent="0.3">
      <c r="P811553" s="83"/>
    </row>
    <row r="811554" spans="16:16" x14ac:dyDescent="0.3">
      <c r="P811554" s="83"/>
    </row>
    <row r="811555" spans="16:16" x14ac:dyDescent="0.3">
      <c r="P811555" s="83"/>
    </row>
    <row r="811556" spans="16:16" x14ac:dyDescent="0.3">
      <c r="P811556" s="83"/>
    </row>
    <row r="811557" spans="16:16" x14ac:dyDescent="0.3">
      <c r="P811557" s="83"/>
    </row>
    <row r="811558" spans="16:16" x14ac:dyDescent="0.3">
      <c r="P811558" s="83"/>
    </row>
    <row r="811559" spans="16:16" x14ac:dyDescent="0.3">
      <c r="P811559" s="83"/>
    </row>
    <row r="811560" spans="16:16" x14ac:dyDescent="0.3">
      <c r="P811560" s="83"/>
    </row>
    <row r="811561" spans="16:16" x14ac:dyDescent="0.3">
      <c r="P811561" s="83"/>
    </row>
    <row r="811562" spans="16:16" x14ac:dyDescent="0.3">
      <c r="P811562" s="83"/>
    </row>
    <row r="811563" spans="16:16" x14ac:dyDescent="0.3">
      <c r="P811563" s="83"/>
    </row>
    <row r="811564" spans="16:16" x14ac:dyDescent="0.3">
      <c r="P811564" s="83"/>
    </row>
    <row r="811565" spans="16:16" x14ac:dyDescent="0.3">
      <c r="P811565" s="83"/>
    </row>
    <row r="811566" spans="16:16" x14ac:dyDescent="0.3">
      <c r="P811566" s="83"/>
    </row>
    <row r="811567" spans="16:16" x14ac:dyDescent="0.3">
      <c r="P811567" s="83"/>
    </row>
    <row r="811568" spans="16:16" x14ac:dyDescent="0.3">
      <c r="P811568" s="83"/>
    </row>
    <row r="811569" spans="16:16" x14ac:dyDescent="0.3">
      <c r="P811569" s="83"/>
    </row>
    <row r="811570" spans="16:16" x14ac:dyDescent="0.3">
      <c r="P811570" s="83"/>
    </row>
    <row r="811571" spans="16:16" x14ac:dyDescent="0.3">
      <c r="P811571" s="83"/>
    </row>
    <row r="811572" spans="16:16" x14ac:dyDescent="0.3">
      <c r="P811572" s="83"/>
    </row>
    <row r="811573" spans="16:16" x14ac:dyDescent="0.3">
      <c r="P811573" s="83"/>
    </row>
    <row r="811574" spans="16:16" x14ac:dyDescent="0.3">
      <c r="P811574" s="83"/>
    </row>
    <row r="811575" spans="16:16" x14ac:dyDescent="0.3">
      <c r="P811575" s="83"/>
    </row>
    <row r="811576" spans="16:16" x14ac:dyDescent="0.3">
      <c r="P811576" s="83"/>
    </row>
    <row r="811577" spans="16:16" x14ac:dyDescent="0.3">
      <c r="P811577" s="83"/>
    </row>
    <row r="811578" spans="16:16" x14ac:dyDescent="0.3">
      <c r="P811578" s="83"/>
    </row>
    <row r="811579" spans="16:16" x14ac:dyDescent="0.3">
      <c r="P811579" s="83"/>
    </row>
    <row r="811580" spans="16:16" x14ac:dyDescent="0.3">
      <c r="P811580" s="83"/>
    </row>
    <row r="811581" spans="16:16" x14ac:dyDescent="0.3">
      <c r="P811581" s="83"/>
    </row>
    <row r="811582" spans="16:16" x14ac:dyDescent="0.3">
      <c r="P811582" s="83"/>
    </row>
    <row r="811583" spans="16:16" x14ac:dyDescent="0.3">
      <c r="P811583" s="83"/>
    </row>
    <row r="811584" spans="16:16" x14ac:dyDescent="0.3">
      <c r="P811584" s="83"/>
    </row>
    <row r="811585" spans="16:16" x14ac:dyDescent="0.3">
      <c r="P811585" s="83"/>
    </row>
    <row r="811586" spans="16:16" x14ac:dyDescent="0.3">
      <c r="P811586" s="83"/>
    </row>
    <row r="811587" spans="16:16" x14ac:dyDescent="0.3">
      <c r="P811587" s="83"/>
    </row>
    <row r="811588" spans="16:16" x14ac:dyDescent="0.3">
      <c r="P811588" s="83"/>
    </row>
    <row r="811589" spans="16:16" x14ac:dyDescent="0.3">
      <c r="P811589" s="83"/>
    </row>
    <row r="811590" spans="16:16" x14ac:dyDescent="0.3">
      <c r="P811590" s="83"/>
    </row>
    <row r="811591" spans="16:16" x14ac:dyDescent="0.3">
      <c r="P811591" s="83"/>
    </row>
    <row r="811592" spans="16:16" x14ac:dyDescent="0.3">
      <c r="P811592" s="83"/>
    </row>
    <row r="811593" spans="16:16" x14ac:dyDescent="0.3">
      <c r="P811593" s="83"/>
    </row>
    <row r="811594" spans="16:16" x14ac:dyDescent="0.3">
      <c r="P811594" s="83"/>
    </row>
    <row r="811595" spans="16:16" x14ac:dyDescent="0.3">
      <c r="P811595" s="83"/>
    </row>
    <row r="811596" spans="16:16" x14ac:dyDescent="0.3">
      <c r="P811596" s="83"/>
    </row>
    <row r="811597" spans="16:16" x14ac:dyDescent="0.3">
      <c r="P811597" s="83"/>
    </row>
    <row r="811598" spans="16:16" x14ac:dyDescent="0.3">
      <c r="P811598" s="83"/>
    </row>
    <row r="811599" spans="16:16" x14ac:dyDescent="0.3">
      <c r="P811599" s="83"/>
    </row>
    <row r="811600" spans="16:16" x14ac:dyDescent="0.3">
      <c r="P811600" s="83"/>
    </row>
    <row r="811601" spans="16:16" x14ac:dyDescent="0.3">
      <c r="P811601" s="83"/>
    </row>
    <row r="811602" spans="16:16" x14ac:dyDescent="0.3">
      <c r="P811602" s="83"/>
    </row>
    <row r="811603" spans="16:16" x14ac:dyDescent="0.3">
      <c r="P811603" s="83"/>
    </row>
    <row r="811604" spans="16:16" x14ac:dyDescent="0.3">
      <c r="P811604" s="83"/>
    </row>
    <row r="811605" spans="16:16" x14ac:dyDescent="0.3">
      <c r="P811605" s="83"/>
    </row>
    <row r="811606" spans="16:16" x14ac:dyDescent="0.3">
      <c r="P811606" s="83"/>
    </row>
    <row r="811607" spans="16:16" x14ac:dyDescent="0.3">
      <c r="P811607" s="83"/>
    </row>
    <row r="811608" spans="16:16" x14ac:dyDescent="0.3">
      <c r="P811608" s="83"/>
    </row>
    <row r="811609" spans="16:16" x14ac:dyDescent="0.3">
      <c r="P811609" s="83"/>
    </row>
    <row r="811610" spans="16:16" x14ac:dyDescent="0.3">
      <c r="P811610" s="83"/>
    </row>
    <row r="811611" spans="16:16" x14ac:dyDescent="0.3">
      <c r="P811611" s="83"/>
    </row>
    <row r="811612" spans="16:16" x14ac:dyDescent="0.3">
      <c r="P811612" s="83"/>
    </row>
    <row r="811613" spans="16:16" x14ac:dyDescent="0.3">
      <c r="P811613" s="83"/>
    </row>
    <row r="811614" spans="16:16" x14ac:dyDescent="0.3">
      <c r="P811614" s="83"/>
    </row>
    <row r="811615" spans="16:16" x14ac:dyDescent="0.3">
      <c r="P811615" s="83"/>
    </row>
    <row r="811616" spans="16:16" x14ac:dyDescent="0.3">
      <c r="P811616" s="83"/>
    </row>
    <row r="811617" spans="16:16" x14ac:dyDescent="0.3">
      <c r="P811617" s="83"/>
    </row>
    <row r="811618" spans="16:16" x14ac:dyDescent="0.3">
      <c r="P811618" s="83"/>
    </row>
    <row r="811619" spans="16:16" x14ac:dyDescent="0.3">
      <c r="P811619" s="83"/>
    </row>
    <row r="811620" spans="16:16" x14ac:dyDescent="0.3">
      <c r="P811620" s="83"/>
    </row>
    <row r="811621" spans="16:16" x14ac:dyDescent="0.3">
      <c r="P811621" s="83"/>
    </row>
    <row r="811622" spans="16:16" x14ac:dyDescent="0.3">
      <c r="P811622" s="83"/>
    </row>
    <row r="811623" spans="16:16" x14ac:dyDescent="0.3">
      <c r="P811623" s="83"/>
    </row>
    <row r="811624" spans="16:16" x14ac:dyDescent="0.3">
      <c r="P811624" s="83"/>
    </row>
    <row r="811625" spans="16:16" x14ac:dyDescent="0.3">
      <c r="P811625" s="83"/>
    </row>
    <row r="811626" spans="16:16" x14ac:dyDescent="0.3">
      <c r="P811626" s="83"/>
    </row>
    <row r="811627" spans="16:16" x14ac:dyDescent="0.3">
      <c r="P811627" s="83"/>
    </row>
    <row r="811628" spans="16:16" x14ac:dyDescent="0.3">
      <c r="P811628" s="83"/>
    </row>
    <row r="811629" spans="16:16" x14ac:dyDescent="0.3">
      <c r="P811629" s="83"/>
    </row>
    <row r="811630" spans="16:16" x14ac:dyDescent="0.3">
      <c r="P811630" s="83"/>
    </row>
    <row r="811631" spans="16:16" x14ac:dyDescent="0.3">
      <c r="P811631" s="83"/>
    </row>
    <row r="811632" spans="16:16" x14ac:dyDescent="0.3">
      <c r="P811632" s="83"/>
    </row>
    <row r="811633" spans="16:16" x14ac:dyDescent="0.3">
      <c r="P811633" s="83"/>
    </row>
    <row r="811634" spans="16:16" x14ac:dyDescent="0.3">
      <c r="P811634" s="83"/>
    </row>
    <row r="811635" spans="16:16" x14ac:dyDescent="0.3">
      <c r="P811635" s="83"/>
    </row>
    <row r="811636" spans="16:16" x14ac:dyDescent="0.3">
      <c r="P811636" s="83"/>
    </row>
    <row r="811637" spans="16:16" x14ac:dyDescent="0.3">
      <c r="P811637" s="83"/>
    </row>
    <row r="811638" spans="16:16" x14ac:dyDescent="0.3">
      <c r="P811638" s="83"/>
    </row>
    <row r="811639" spans="16:16" x14ac:dyDescent="0.3">
      <c r="P811639" s="83"/>
    </row>
    <row r="811640" spans="16:16" x14ac:dyDescent="0.3">
      <c r="P811640" s="83"/>
    </row>
    <row r="811641" spans="16:16" x14ac:dyDescent="0.3">
      <c r="P811641" s="83"/>
    </row>
    <row r="811642" spans="16:16" x14ac:dyDescent="0.3">
      <c r="P811642" s="83"/>
    </row>
    <row r="811643" spans="16:16" x14ac:dyDescent="0.3">
      <c r="P811643" s="83"/>
    </row>
    <row r="811644" spans="16:16" x14ac:dyDescent="0.3">
      <c r="P811644" s="83"/>
    </row>
    <row r="811645" spans="16:16" x14ac:dyDescent="0.3">
      <c r="P811645" s="83"/>
    </row>
    <row r="811646" spans="16:16" x14ac:dyDescent="0.3">
      <c r="P811646" s="83"/>
    </row>
    <row r="811647" spans="16:16" x14ac:dyDescent="0.3">
      <c r="P811647" s="83"/>
    </row>
    <row r="811648" spans="16:16" x14ac:dyDescent="0.3">
      <c r="P811648" s="83"/>
    </row>
    <row r="811649" spans="16:16" x14ac:dyDescent="0.3">
      <c r="P811649" s="83"/>
    </row>
    <row r="811650" spans="16:16" x14ac:dyDescent="0.3">
      <c r="P811650" s="83"/>
    </row>
    <row r="811651" spans="16:16" x14ac:dyDescent="0.3">
      <c r="P811651" s="83"/>
    </row>
    <row r="811652" spans="16:16" x14ac:dyDescent="0.3">
      <c r="P811652" s="83"/>
    </row>
    <row r="811653" spans="16:16" x14ac:dyDescent="0.3">
      <c r="P811653" s="83"/>
    </row>
    <row r="811654" spans="16:16" x14ac:dyDescent="0.3">
      <c r="P811654" s="83"/>
    </row>
    <row r="811655" spans="16:16" x14ac:dyDescent="0.3">
      <c r="P811655" s="83"/>
    </row>
    <row r="811656" spans="16:16" x14ac:dyDescent="0.3">
      <c r="P811656" s="83"/>
    </row>
    <row r="811657" spans="16:16" x14ac:dyDescent="0.3">
      <c r="P811657" s="83"/>
    </row>
    <row r="811658" spans="16:16" x14ac:dyDescent="0.3">
      <c r="P811658" s="83"/>
    </row>
    <row r="811659" spans="16:16" x14ac:dyDescent="0.3">
      <c r="P811659" s="83"/>
    </row>
    <row r="811660" spans="16:16" x14ac:dyDescent="0.3">
      <c r="P811660" s="83"/>
    </row>
    <row r="811661" spans="16:16" x14ac:dyDescent="0.3">
      <c r="P811661" s="83"/>
    </row>
    <row r="811662" spans="16:16" x14ac:dyDescent="0.3">
      <c r="P811662" s="83"/>
    </row>
    <row r="811663" spans="16:16" x14ac:dyDescent="0.3">
      <c r="P811663" s="83"/>
    </row>
    <row r="811664" spans="16:16" x14ac:dyDescent="0.3">
      <c r="P811664" s="83"/>
    </row>
    <row r="811665" spans="16:16" x14ac:dyDescent="0.3">
      <c r="P811665" s="83"/>
    </row>
    <row r="811666" spans="16:16" x14ac:dyDescent="0.3">
      <c r="P811666" s="83"/>
    </row>
    <row r="811667" spans="16:16" x14ac:dyDescent="0.3">
      <c r="P811667" s="83"/>
    </row>
    <row r="811668" spans="16:16" x14ac:dyDescent="0.3">
      <c r="P811668" s="83"/>
    </row>
    <row r="811669" spans="16:16" x14ac:dyDescent="0.3">
      <c r="P811669" s="83"/>
    </row>
    <row r="811670" spans="16:16" x14ac:dyDescent="0.3">
      <c r="P811670" s="83"/>
    </row>
    <row r="811671" spans="16:16" x14ac:dyDescent="0.3">
      <c r="P811671" s="83"/>
    </row>
    <row r="811672" spans="16:16" x14ac:dyDescent="0.3">
      <c r="P811672" s="83"/>
    </row>
    <row r="811673" spans="16:16" x14ac:dyDescent="0.3">
      <c r="P811673" s="83"/>
    </row>
    <row r="811674" spans="16:16" x14ac:dyDescent="0.3">
      <c r="P811674" s="83"/>
    </row>
    <row r="811675" spans="16:16" x14ac:dyDescent="0.3">
      <c r="P811675" s="83"/>
    </row>
    <row r="811676" spans="16:16" x14ac:dyDescent="0.3">
      <c r="P811676" s="83"/>
    </row>
    <row r="811677" spans="16:16" x14ac:dyDescent="0.3">
      <c r="P811677" s="83"/>
    </row>
    <row r="811678" spans="16:16" x14ac:dyDescent="0.3">
      <c r="P811678" s="83"/>
    </row>
    <row r="811679" spans="16:16" x14ac:dyDescent="0.3">
      <c r="P811679" s="83"/>
    </row>
    <row r="811680" spans="16:16" x14ac:dyDescent="0.3">
      <c r="P811680" s="83"/>
    </row>
    <row r="811681" spans="16:16" x14ac:dyDescent="0.3">
      <c r="P811681" s="83"/>
    </row>
    <row r="811682" spans="16:16" x14ac:dyDescent="0.3">
      <c r="P811682" s="83"/>
    </row>
    <row r="811683" spans="16:16" x14ac:dyDescent="0.3">
      <c r="P811683" s="83"/>
    </row>
    <row r="811684" spans="16:16" x14ac:dyDescent="0.3">
      <c r="P811684" s="83"/>
    </row>
    <row r="811685" spans="16:16" x14ac:dyDescent="0.3">
      <c r="P811685" s="83"/>
    </row>
    <row r="811686" spans="16:16" x14ac:dyDescent="0.3">
      <c r="P811686" s="83"/>
    </row>
    <row r="811687" spans="16:16" x14ac:dyDescent="0.3">
      <c r="P811687" s="83"/>
    </row>
    <row r="811688" spans="16:16" x14ac:dyDescent="0.3">
      <c r="P811688" s="83"/>
    </row>
    <row r="811689" spans="16:16" x14ac:dyDescent="0.3">
      <c r="P811689" s="83"/>
    </row>
    <row r="811690" spans="16:16" x14ac:dyDescent="0.3">
      <c r="P811690" s="83"/>
    </row>
    <row r="811691" spans="16:16" x14ac:dyDescent="0.3">
      <c r="P811691" s="83"/>
    </row>
    <row r="811692" spans="16:16" x14ac:dyDescent="0.3">
      <c r="P811692" s="83"/>
    </row>
    <row r="811693" spans="16:16" x14ac:dyDescent="0.3">
      <c r="P811693" s="83"/>
    </row>
    <row r="811694" spans="16:16" x14ac:dyDescent="0.3">
      <c r="P811694" s="83"/>
    </row>
    <row r="811695" spans="16:16" x14ac:dyDescent="0.3">
      <c r="P811695" s="83"/>
    </row>
    <row r="811696" spans="16:16" x14ac:dyDescent="0.3">
      <c r="P811696" s="83"/>
    </row>
    <row r="811697" spans="16:16" x14ac:dyDescent="0.3">
      <c r="P811697" s="83"/>
    </row>
    <row r="811698" spans="16:16" x14ac:dyDescent="0.3">
      <c r="P811698" s="83"/>
    </row>
    <row r="811699" spans="16:16" x14ac:dyDescent="0.3">
      <c r="P811699" s="83"/>
    </row>
    <row r="811700" spans="16:16" x14ac:dyDescent="0.3">
      <c r="P811700" s="83"/>
    </row>
    <row r="811701" spans="16:16" x14ac:dyDescent="0.3">
      <c r="P811701" s="83"/>
    </row>
    <row r="811702" spans="16:16" x14ac:dyDescent="0.3">
      <c r="P811702" s="83"/>
    </row>
    <row r="811703" spans="16:16" x14ac:dyDescent="0.3">
      <c r="P811703" s="83"/>
    </row>
    <row r="811704" spans="16:16" x14ac:dyDescent="0.3">
      <c r="P811704" s="83"/>
    </row>
    <row r="811705" spans="16:16" x14ac:dyDescent="0.3">
      <c r="P811705" s="83"/>
    </row>
    <row r="811706" spans="16:16" x14ac:dyDescent="0.3">
      <c r="P811706" s="83"/>
    </row>
    <row r="811707" spans="16:16" x14ac:dyDescent="0.3">
      <c r="P811707" s="83"/>
    </row>
    <row r="811708" spans="16:16" x14ac:dyDescent="0.3">
      <c r="P811708" s="83"/>
    </row>
    <row r="811709" spans="16:16" x14ac:dyDescent="0.3">
      <c r="P811709" s="83"/>
    </row>
    <row r="811710" spans="16:16" x14ac:dyDescent="0.3">
      <c r="P811710" s="83"/>
    </row>
    <row r="811711" spans="16:16" x14ac:dyDescent="0.3">
      <c r="P811711" s="83"/>
    </row>
    <row r="811712" spans="16:16" x14ac:dyDescent="0.3">
      <c r="P811712" s="83"/>
    </row>
    <row r="811713" spans="16:16" x14ac:dyDescent="0.3">
      <c r="P811713" s="83"/>
    </row>
    <row r="811714" spans="16:16" x14ac:dyDescent="0.3">
      <c r="P811714" s="83"/>
    </row>
    <row r="811715" spans="16:16" x14ac:dyDescent="0.3">
      <c r="P811715" s="83"/>
    </row>
    <row r="811716" spans="16:16" x14ac:dyDescent="0.3">
      <c r="P811716" s="83"/>
    </row>
    <row r="811717" spans="16:16" x14ac:dyDescent="0.3">
      <c r="P811717" s="83"/>
    </row>
    <row r="811718" spans="16:16" x14ac:dyDescent="0.3">
      <c r="P811718" s="83"/>
    </row>
    <row r="811719" spans="16:16" x14ac:dyDescent="0.3">
      <c r="P811719" s="83"/>
    </row>
    <row r="811720" spans="16:16" x14ac:dyDescent="0.3">
      <c r="P811720" s="83"/>
    </row>
    <row r="811721" spans="16:16" x14ac:dyDescent="0.3">
      <c r="P811721" s="83"/>
    </row>
    <row r="811722" spans="16:16" x14ac:dyDescent="0.3">
      <c r="P811722" s="83"/>
    </row>
    <row r="811723" spans="16:16" x14ac:dyDescent="0.3">
      <c r="P811723" s="83"/>
    </row>
    <row r="811724" spans="16:16" x14ac:dyDescent="0.3">
      <c r="P811724" s="83"/>
    </row>
    <row r="811725" spans="16:16" x14ac:dyDescent="0.3">
      <c r="P811725" s="83"/>
    </row>
    <row r="811726" spans="16:16" x14ac:dyDescent="0.3">
      <c r="P811726" s="83"/>
    </row>
    <row r="811727" spans="16:16" x14ac:dyDescent="0.3">
      <c r="P811727" s="83"/>
    </row>
    <row r="811728" spans="16:16" x14ac:dyDescent="0.3">
      <c r="P811728" s="83"/>
    </row>
    <row r="811729" spans="16:16" x14ac:dyDescent="0.3">
      <c r="P811729" s="83"/>
    </row>
    <row r="811730" spans="16:16" x14ac:dyDescent="0.3">
      <c r="P811730" s="83"/>
    </row>
    <row r="811731" spans="16:16" x14ac:dyDescent="0.3">
      <c r="P811731" s="83"/>
    </row>
    <row r="811732" spans="16:16" x14ac:dyDescent="0.3">
      <c r="P811732" s="83"/>
    </row>
    <row r="811733" spans="16:16" x14ac:dyDescent="0.3">
      <c r="P811733" s="83"/>
    </row>
    <row r="811734" spans="16:16" x14ac:dyDescent="0.3">
      <c r="P811734" s="83"/>
    </row>
    <row r="811735" spans="16:16" x14ac:dyDescent="0.3">
      <c r="P811735" s="83"/>
    </row>
    <row r="811736" spans="16:16" x14ac:dyDescent="0.3">
      <c r="P811736" s="83"/>
    </row>
    <row r="811737" spans="16:16" x14ac:dyDescent="0.3">
      <c r="P811737" s="83"/>
    </row>
    <row r="811738" spans="16:16" x14ac:dyDescent="0.3">
      <c r="P811738" s="83"/>
    </row>
    <row r="811739" spans="16:16" x14ac:dyDescent="0.3">
      <c r="P811739" s="83"/>
    </row>
    <row r="811740" spans="16:16" x14ac:dyDescent="0.3">
      <c r="P811740" s="83"/>
    </row>
    <row r="811741" spans="16:16" x14ac:dyDescent="0.3">
      <c r="P811741" s="83"/>
    </row>
    <row r="811742" spans="16:16" x14ac:dyDescent="0.3">
      <c r="P811742" s="83"/>
    </row>
    <row r="811743" spans="16:16" x14ac:dyDescent="0.3">
      <c r="P811743" s="83"/>
    </row>
    <row r="811744" spans="16:16" x14ac:dyDescent="0.3">
      <c r="P811744" s="83"/>
    </row>
    <row r="811745" spans="16:16" x14ac:dyDescent="0.3">
      <c r="P811745" s="83"/>
    </row>
    <row r="811746" spans="16:16" x14ac:dyDescent="0.3">
      <c r="P811746" s="83"/>
    </row>
    <row r="811747" spans="16:16" x14ac:dyDescent="0.3">
      <c r="P811747" s="83"/>
    </row>
    <row r="811748" spans="16:16" x14ac:dyDescent="0.3">
      <c r="P811748" s="83"/>
    </row>
    <row r="811749" spans="16:16" x14ac:dyDescent="0.3">
      <c r="P811749" s="83"/>
    </row>
    <row r="811750" spans="16:16" x14ac:dyDescent="0.3">
      <c r="P811750" s="83"/>
    </row>
    <row r="811751" spans="16:16" x14ac:dyDescent="0.3">
      <c r="P811751" s="83"/>
    </row>
    <row r="811752" spans="16:16" x14ac:dyDescent="0.3">
      <c r="P811752" s="83"/>
    </row>
    <row r="811753" spans="16:16" x14ac:dyDescent="0.3">
      <c r="P811753" s="83"/>
    </row>
    <row r="811754" spans="16:16" x14ac:dyDescent="0.3">
      <c r="P811754" s="83"/>
    </row>
    <row r="811755" spans="16:16" x14ac:dyDescent="0.3">
      <c r="P811755" s="83"/>
    </row>
    <row r="811756" spans="16:16" x14ac:dyDescent="0.3">
      <c r="P811756" s="83"/>
    </row>
    <row r="811757" spans="16:16" x14ac:dyDescent="0.3">
      <c r="P811757" s="83"/>
    </row>
    <row r="811758" spans="16:16" x14ac:dyDescent="0.3">
      <c r="P811758" s="83"/>
    </row>
    <row r="811759" spans="16:16" x14ac:dyDescent="0.3">
      <c r="P811759" s="83"/>
    </row>
    <row r="811760" spans="16:16" x14ac:dyDescent="0.3">
      <c r="P811760" s="83"/>
    </row>
    <row r="811761" spans="16:16" x14ac:dyDescent="0.3">
      <c r="P811761" s="83"/>
    </row>
    <row r="811762" spans="16:16" x14ac:dyDescent="0.3">
      <c r="P811762" s="83"/>
    </row>
    <row r="811763" spans="16:16" x14ac:dyDescent="0.3">
      <c r="P811763" s="83"/>
    </row>
    <row r="811764" spans="16:16" x14ac:dyDescent="0.3">
      <c r="P811764" s="83"/>
    </row>
    <row r="811765" spans="16:16" x14ac:dyDescent="0.3">
      <c r="P811765" s="83"/>
    </row>
    <row r="811766" spans="16:16" x14ac:dyDescent="0.3">
      <c r="P811766" s="83"/>
    </row>
    <row r="811767" spans="16:16" x14ac:dyDescent="0.3">
      <c r="P811767" s="83"/>
    </row>
    <row r="811768" spans="16:16" x14ac:dyDescent="0.3">
      <c r="P811768" s="83"/>
    </row>
    <row r="811769" spans="16:16" x14ac:dyDescent="0.3">
      <c r="P811769" s="83"/>
    </row>
    <row r="811770" spans="16:16" x14ac:dyDescent="0.3">
      <c r="P811770" s="83"/>
    </row>
    <row r="811771" spans="16:16" x14ac:dyDescent="0.3">
      <c r="P811771" s="83"/>
    </row>
    <row r="811772" spans="16:16" x14ac:dyDescent="0.3">
      <c r="P811772" s="83"/>
    </row>
    <row r="811773" spans="16:16" x14ac:dyDescent="0.3">
      <c r="P811773" s="83"/>
    </row>
    <row r="811774" spans="16:16" x14ac:dyDescent="0.3">
      <c r="P811774" s="83"/>
    </row>
    <row r="811775" spans="16:16" x14ac:dyDescent="0.3">
      <c r="P811775" s="83"/>
    </row>
    <row r="811776" spans="16:16" x14ac:dyDescent="0.3">
      <c r="P811776" s="83"/>
    </row>
    <row r="811777" spans="16:16" x14ac:dyDescent="0.3">
      <c r="P811777" s="83"/>
    </row>
    <row r="811778" spans="16:16" x14ac:dyDescent="0.3">
      <c r="P811778" s="83"/>
    </row>
    <row r="811779" spans="16:16" x14ac:dyDescent="0.3">
      <c r="P811779" s="83"/>
    </row>
    <row r="811780" spans="16:16" x14ac:dyDescent="0.3">
      <c r="P811780" s="83"/>
    </row>
    <row r="811781" spans="16:16" x14ac:dyDescent="0.3">
      <c r="P811781" s="83"/>
    </row>
    <row r="811782" spans="16:16" x14ac:dyDescent="0.3">
      <c r="P811782" s="83"/>
    </row>
    <row r="811783" spans="16:16" x14ac:dyDescent="0.3">
      <c r="P811783" s="83"/>
    </row>
    <row r="811784" spans="16:16" x14ac:dyDescent="0.3">
      <c r="P811784" s="83"/>
    </row>
    <row r="811785" spans="16:16" x14ac:dyDescent="0.3">
      <c r="P811785" s="83"/>
    </row>
    <row r="811786" spans="16:16" x14ac:dyDescent="0.3">
      <c r="P811786" s="83"/>
    </row>
    <row r="811787" spans="16:16" x14ac:dyDescent="0.3">
      <c r="P811787" s="83"/>
    </row>
    <row r="811788" spans="16:16" x14ac:dyDescent="0.3">
      <c r="P811788" s="83"/>
    </row>
    <row r="811789" spans="16:16" x14ac:dyDescent="0.3">
      <c r="P811789" s="83"/>
    </row>
    <row r="811790" spans="16:16" x14ac:dyDescent="0.3">
      <c r="P811790" s="83"/>
    </row>
    <row r="811791" spans="16:16" x14ac:dyDescent="0.3">
      <c r="P811791" s="83"/>
    </row>
    <row r="811792" spans="16:16" x14ac:dyDescent="0.3">
      <c r="P811792" s="83"/>
    </row>
    <row r="811793" spans="16:16" x14ac:dyDescent="0.3">
      <c r="P811793" s="83"/>
    </row>
    <row r="811794" spans="16:16" x14ac:dyDescent="0.3">
      <c r="P811794" s="83"/>
    </row>
    <row r="811795" spans="16:16" x14ac:dyDescent="0.3">
      <c r="P811795" s="83"/>
    </row>
    <row r="811796" spans="16:16" x14ac:dyDescent="0.3">
      <c r="P811796" s="83"/>
    </row>
    <row r="811797" spans="16:16" x14ac:dyDescent="0.3">
      <c r="P811797" s="83"/>
    </row>
    <row r="811798" spans="16:16" x14ac:dyDescent="0.3">
      <c r="P811798" s="83"/>
    </row>
    <row r="811799" spans="16:16" x14ac:dyDescent="0.3">
      <c r="P811799" s="83"/>
    </row>
    <row r="811800" spans="16:16" x14ac:dyDescent="0.3">
      <c r="P811800" s="83"/>
    </row>
    <row r="811801" spans="16:16" x14ac:dyDescent="0.3">
      <c r="P811801" s="83"/>
    </row>
    <row r="811802" spans="16:16" x14ac:dyDescent="0.3">
      <c r="P811802" s="83"/>
    </row>
    <row r="811803" spans="16:16" x14ac:dyDescent="0.3">
      <c r="P811803" s="83"/>
    </row>
    <row r="811804" spans="16:16" x14ac:dyDescent="0.3">
      <c r="P811804" s="83"/>
    </row>
    <row r="811805" spans="16:16" x14ac:dyDescent="0.3">
      <c r="P811805" s="83"/>
    </row>
    <row r="811806" spans="16:16" x14ac:dyDescent="0.3">
      <c r="P811806" s="83"/>
    </row>
    <row r="811807" spans="16:16" x14ac:dyDescent="0.3">
      <c r="P811807" s="83"/>
    </row>
    <row r="811808" spans="16:16" x14ac:dyDescent="0.3">
      <c r="P811808" s="83"/>
    </row>
    <row r="811809" spans="16:16" x14ac:dyDescent="0.3">
      <c r="P811809" s="83"/>
    </row>
    <row r="811810" spans="16:16" x14ac:dyDescent="0.3">
      <c r="P811810" s="83"/>
    </row>
    <row r="811811" spans="16:16" x14ac:dyDescent="0.3">
      <c r="P811811" s="83"/>
    </row>
    <row r="811812" spans="16:16" x14ac:dyDescent="0.3">
      <c r="P811812" s="83"/>
    </row>
    <row r="811813" spans="16:16" x14ac:dyDescent="0.3">
      <c r="P811813" s="83"/>
    </row>
    <row r="811814" spans="16:16" x14ac:dyDescent="0.3">
      <c r="P811814" s="83"/>
    </row>
    <row r="811815" spans="16:16" x14ac:dyDescent="0.3">
      <c r="P811815" s="83"/>
    </row>
    <row r="811816" spans="16:16" x14ac:dyDescent="0.3">
      <c r="P811816" s="83"/>
    </row>
    <row r="811817" spans="16:16" x14ac:dyDescent="0.3">
      <c r="P811817" s="83"/>
    </row>
    <row r="811818" spans="16:16" x14ac:dyDescent="0.3">
      <c r="P811818" s="83"/>
    </row>
    <row r="811819" spans="16:16" x14ac:dyDescent="0.3">
      <c r="P811819" s="83"/>
    </row>
    <row r="811820" spans="16:16" x14ac:dyDescent="0.3">
      <c r="P811820" s="83"/>
    </row>
    <row r="811821" spans="16:16" x14ac:dyDescent="0.3">
      <c r="P811821" s="83"/>
    </row>
    <row r="811822" spans="16:16" x14ac:dyDescent="0.3">
      <c r="P811822" s="83"/>
    </row>
    <row r="811823" spans="16:16" x14ac:dyDescent="0.3">
      <c r="P811823" s="83"/>
    </row>
    <row r="811824" spans="16:16" x14ac:dyDescent="0.3">
      <c r="P811824" s="83"/>
    </row>
    <row r="811825" spans="16:16" x14ac:dyDescent="0.3">
      <c r="P811825" s="83"/>
    </row>
    <row r="811826" spans="16:16" x14ac:dyDescent="0.3">
      <c r="P811826" s="83"/>
    </row>
    <row r="811827" spans="16:16" x14ac:dyDescent="0.3">
      <c r="P811827" s="83"/>
    </row>
    <row r="811828" spans="16:16" x14ac:dyDescent="0.3">
      <c r="P811828" s="83"/>
    </row>
    <row r="811829" spans="16:16" x14ac:dyDescent="0.3">
      <c r="P811829" s="83"/>
    </row>
    <row r="811830" spans="16:16" x14ac:dyDescent="0.3">
      <c r="P811830" s="83"/>
    </row>
    <row r="811831" spans="16:16" x14ac:dyDescent="0.3">
      <c r="P811831" s="83"/>
    </row>
    <row r="811832" spans="16:16" x14ac:dyDescent="0.3">
      <c r="P811832" s="83"/>
    </row>
    <row r="811833" spans="16:16" x14ac:dyDescent="0.3">
      <c r="P811833" s="83"/>
    </row>
    <row r="811834" spans="16:16" x14ac:dyDescent="0.3">
      <c r="P811834" s="83"/>
    </row>
    <row r="811835" spans="16:16" x14ac:dyDescent="0.3">
      <c r="P811835" s="83"/>
    </row>
    <row r="811836" spans="16:16" x14ac:dyDescent="0.3">
      <c r="P811836" s="83"/>
    </row>
    <row r="811837" spans="16:16" x14ac:dyDescent="0.3">
      <c r="P811837" s="83"/>
    </row>
    <row r="811838" spans="16:16" x14ac:dyDescent="0.3">
      <c r="P811838" s="83"/>
    </row>
    <row r="811839" spans="16:16" x14ac:dyDescent="0.3">
      <c r="P811839" s="83"/>
    </row>
    <row r="811840" spans="16:16" x14ac:dyDescent="0.3">
      <c r="P811840" s="83"/>
    </row>
    <row r="811841" spans="16:16" x14ac:dyDescent="0.3">
      <c r="P811841" s="83"/>
    </row>
    <row r="811842" spans="16:16" x14ac:dyDescent="0.3">
      <c r="P811842" s="83"/>
    </row>
    <row r="811843" spans="16:16" x14ac:dyDescent="0.3">
      <c r="P811843" s="83"/>
    </row>
    <row r="811844" spans="16:16" x14ac:dyDescent="0.3">
      <c r="P811844" s="83"/>
    </row>
    <row r="811845" spans="16:16" x14ac:dyDescent="0.3">
      <c r="P811845" s="83"/>
    </row>
    <row r="811846" spans="16:16" x14ac:dyDescent="0.3">
      <c r="P811846" s="83"/>
    </row>
    <row r="811847" spans="16:16" x14ac:dyDescent="0.3">
      <c r="P811847" s="83"/>
    </row>
    <row r="811848" spans="16:16" x14ac:dyDescent="0.3">
      <c r="P811848" s="83"/>
    </row>
    <row r="811849" spans="16:16" x14ac:dyDescent="0.3">
      <c r="P811849" s="83"/>
    </row>
    <row r="811850" spans="16:16" x14ac:dyDescent="0.3">
      <c r="P811850" s="83"/>
    </row>
    <row r="811851" spans="16:16" x14ac:dyDescent="0.3">
      <c r="P811851" s="83"/>
    </row>
    <row r="811852" spans="16:16" x14ac:dyDescent="0.3">
      <c r="P811852" s="83"/>
    </row>
    <row r="811853" spans="16:16" x14ac:dyDescent="0.3">
      <c r="P811853" s="83"/>
    </row>
    <row r="811854" spans="16:16" x14ac:dyDescent="0.3">
      <c r="P811854" s="83"/>
    </row>
    <row r="811855" spans="16:16" x14ac:dyDescent="0.3">
      <c r="P811855" s="83"/>
    </row>
    <row r="811856" spans="16:16" x14ac:dyDescent="0.3">
      <c r="P811856" s="83"/>
    </row>
    <row r="811857" spans="16:16" x14ac:dyDescent="0.3">
      <c r="P811857" s="83"/>
    </row>
    <row r="811858" spans="16:16" x14ac:dyDescent="0.3">
      <c r="P811858" s="83"/>
    </row>
    <row r="811859" spans="16:16" x14ac:dyDescent="0.3">
      <c r="P811859" s="83"/>
    </row>
    <row r="811860" spans="16:16" x14ac:dyDescent="0.3">
      <c r="P811860" s="83"/>
    </row>
    <row r="811861" spans="16:16" x14ac:dyDescent="0.3">
      <c r="P811861" s="83"/>
    </row>
    <row r="811862" spans="16:16" x14ac:dyDescent="0.3">
      <c r="P811862" s="83"/>
    </row>
    <row r="811863" spans="16:16" x14ac:dyDescent="0.3">
      <c r="P811863" s="83"/>
    </row>
    <row r="811864" spans="16:16" x14ac:dyDescent="0.3">
      <c r="P811864" s="83"/>
    </row>
    <row r="811865" spans="16:16" x14ac:dyDescent="0.3">
      <c r="P811865" s="83"/>
    </row>
    <row r="811866" spans="16:16" x14ac:dyDescent="0.3">
      <c r="P811866" s="83"/>
    </row>
    <row r="811867" spans="16:16" x14ac:dyDescent="0.3">
      <c r="P811867" s="83"/>
    </row>
    <row r="811868" spans="16:16" x14ac:dyDescent="0.3">
      <c r="P811868" s="83"/>
    </row>
    <row r="811869" spans="16:16" x14ac:dyDescent="0.3">
      <c r="P811869" s="83"/>
    </row>
    <row r="811870" spans="16:16" x14ac:dyDescent="0.3">
      <c r="P811870" s="83"/>
    </row>
    <row r="811871" spans="16:16" x14ac:dyDescent="0.3">
      <c r="P811871" s="83"/>
    </row>
    <row r="811872" spans="16:16" x14ac:dyDescent="0.3">
      <c r="P811872" s="83"/>
    </row>
    <row r="811873" spans="16:16" x14ac:dyDescent="0.3">
      <c r="P811873" s="83"/>
    </row>
    <row r="811874" spans="16:16" x14ac:dyDescent="0.3">
      <c r="P811874" s="83"/>
    </row>
    <row r="811875" spans="16:16" x14ac:dyDescent="0.3">
      <c r="P811875" s="83"/>
    </row>
    <row r="811876" spans="16:16" x14ac:dyDescent="0.3">
      <c r="P811876" s="83"/>
    </row>
    <row r="811877" spans="16:16" x14ac:dyDescent="0.3">
      <c r="P811877" s="83"/>
    </row>
    <row r="811878" spans="16:16" x14ac:dyDescent="0.3">
      <c r="P811878" s="83"/>
    </row>
    <row r="811879" spans="16:16" x14ac:dyDescent="0.3">
      <c r="P811879" s="83"/>
    </row>
    <row r="811880" spans="16:16" x14ac:dyDescent="0.3">
      <c r="P811880" s="83"/>
    </row>
    <row r="811881" spans="16:16" x14ac:dyDescent="0.3">
      <c r="P811881" s="83"/>
    </row>
    <row r="811882" spans="16:16" x14ac:dyDescent="0.3">
      <c r="P811882" s="83"/>
    </row>
    <row r="811883" spans="16:16" x14ac:dyDescent="0.3">
      <c r="P811883" s="83"/>
    </row>
    <row r="811884" spans="16:16" x14ac:dyDescent="0.3">
      <c r="P811884" s="83"/>
    </row>
    <row r="811885" spans="16:16" x14ac:dyDescent="0.3">
      <c r="P811885" s="83"/>
    </row>
    <row r="811886" spans="16:16" x14ac:dyDescent="0.3">
      <c r="P811886" s="83"/>
    </row>
    <row r="811887" spans="16:16" x14ac:dyDescent="0.3">
      <c r="P811887" s="83"/>
    </row>
    <row r="811888" spans="16:16" x14ac:dyDescent="0.3">
      <c r="P811888" s="83"/>
    </row>
    <row r="811889" spans="16:16" x14ac:dyDescent="0.3">
      <c r="P811889" s="83"/>
    </row>
    <row r="811890" spans="16:16" x14ac:dyDescent="0.3">
      <c r="P811890" s="83"/>
    </row>
    <row r="811891" spans="16:16" x14ac:dyDescent="0.3">
      <c r="P811891" s="83"/>
    </row>
    <row r="811892" spans="16:16" x14ac:dyDescent="0.3">
      <c r="P811892" s="83"/>
    </row>
    <row r="811893" spans="16:16" x14ac:dyDescent="0.3">
      <c r="P811893" s="83"/>
    </row>
    <row r="811894" spans="16:16" x14ac:dyDescent="0.3">
      <c r="P811894" s="83"/>
    </row>
    <row r="811895" spans="16:16" x14ac:dyDescent="0.3">
      <c r="P811895" s="83"/>
    </row>
    <row r="811896" spans="16:16" x14ac:dyDescent="0.3">
      <c r="P811896" s="83"/>
    </row>
    <row r="811897" spans="16:16" x14ac:dyDescent="0.3">
      <c r="P811897" s="83"/>
    </row>
    <row r="811898" spans="16:16" x14ac:dyDescent="0.3">
      <c r="P811898" s="83"/>
    </row>
    <row r="811899" spans="16:16" x14ac:dyDescent="0.3">
      <c r="P811899" s="83"/>
    </row>
    <row r="811900" spans="16:16" x14ac:dyDescent="0.3">
      <c r="P811900" s="83"/>
    </row>
    <row r="811901" spans="16:16" x14ac:dyDescent="0.3">
      <c r="P811901" s="83"/>
    </row>
    <row r="811902" spans="16:16" x14ac:dyDescent="0.3">
      <c r="P811902" s="83"/>
    </row>
    <row r="811903" spans="16:16" x14ac:dyDescent="0.3">
      <c r="P811903" s="83"/>
    </row>
    <row r="811904" spans="16:16" x14ac:dyDescent="0.3">
      <c r="P811904" s="83"/>
    </row>
    <row r="811905" spans="16:16" x14ac:dyDescent="0.3">
      <c r="P811905" s="83"/>
    </row>
    <row r="811906" spans="16:16" x14ac:dyDescent="0.3">
      <c r="P811906" s="83"/>
    </row>
    <row r="811907" spans="16:16" x14ac:dyDescent="0.3">
      <c r="P811907" s="83"/>
    </row>
    <row r="811908" spans="16:16" x14ac:dyDescent="0.3">
      <c r="P811908" s="83"/>
    </row>
    <row r="811909" spans="16:16" x14ac:dyDescent="0.3">
      <c r="P811909" s="83"/>
    </row>
    <row r="811910" spans="16:16" x14ac:dyDescent="0.3">
      <c r="P811910" s="83"/>
    </row>
    <row r="811911" spans="16:16" x14ac:dyDescent="0.3">
      <c r="P811911" s="83"/>
    </row>
    <row r="811912" spans="16:16" x14ac:dyDescent="0.3">
      <c r="P811912" s="83"/>
    </row>
    <row r="811913" spans="16:16" x14ac:dyDescent="0.3">
      <c r="P811913" s="83"/>
    </row>
    <row r="811914" spans="16:16" x14ac:dyDescent="0.3">
      <c r="P811914" s="83"/>
    </row>
    <row r="811915" spans="16:16" x14ac:dyDescent="0.3">
      <c r="P811915" s="83"/>
    </row>
    <row r="811916" spans="16:16" x14ac:dyDescent="0.3">
      <c r="P811916" s="83"/>
    </row>
    <row r="811917" spans="16:16" x14ac:dyDescent="0.3">
      <c r="P811917" s="83"/>
    </row>
    <row r="811918" spans="16:16" x14ac:dyDescent="0.3">
      <c r="P811918" s="83"/>
    </row>
    <row r="811919" spans="16:16" x14ac:dyDescent="0.3">
      <c r="P811919" s="83"/>
    </row>
    <row r="811920" spans="16:16" x14ac:dyDescent="0.3">
      <c r="P811920" s="83"/>
    </row>
    <row r="811921" spans="16:16" x14ac:dyDescent="0.3">
      <c r="P811921" s="83"/>
    </row>
    <row r="811922" spans="16:16" x14ac:dyDescent="0.3">
      <c r="P811922" s="83"/>
    </row>
    <row r="811923" spans="16:16" x14ac:dyDescent="0.3">
      <c r="P811923" s="83"/>
    </row>
    <row r="811924" spans="16:16" x14ac:dyDescent="0.3">
      <c r="P811924" s="83"/>
    </row>
    <row r="811925" spans="16:16" x14ac:dyDescent="0.3">
      <c r="P811925" s="83"/>
    </row>
    <row r="811926" spans="16:16" x14ac:dyDescent="0.3">
      <c r="P811926" s="83"/>
    </row>
    <row r="811927" spans="16:16" x14ac:dyDescent="0.3">
      <c r="P811927" s="83"/>
    </row>
    <row r="811928" spans="16:16" x14ac:dyDescent="0.3">
      <c r="P811928" s="83"/>
    </row>
    <row r="811929" spans="16:16" x14ac:dyDescent="0.3">
      <c r="P811929" s="83"/>
    </row>
    <row r="811930" spans="16:16" x14ac:dyDescent="0.3">
      <c r="P811930" s="83"/>
    </row>
    <row r="811931" spans="16:16" x14ac:dyDescent="0.3">
      <c r="P811931" s="83"/>
    </row>
    <row r="811932" spans="16:16" x14ac:dyDescent="0.3">
      <c r="P811932" s="83"/>
    </row>
    <row r="811933" spans="16:16" x14ac:dyDescent="0.3">
      <c r="P811933" s="83"/>
    </row>
    <row r="811934" spans="16:16" x14ac:dyDescent="0.3">
      <c r="P811934" s="83"/>
    </row>
    <row r="811935" spans="16:16" x14ac:dyDescent="0.3">
      <c r="P811935" s="83"/>
    </row>
    <row r="811936" spans="16:16" x14ac:dyDescent="0.3">
      <c r="P811936" s="83"/>
    </row>
    <row r="811937" spans="16:16" x14ac:dyDescent="0.3">
      <c r="P811937" s="83"/>
    </row>
    <row r="811938" spans="16:16" x14ac:dyDescent="0.3">
      <c r="P811938" s="83"/>
    </row>
    <row r="811939" spans="16:16" x14ac:dyDescent="0.3">
      <c r="P811939" s="83"/>
    </row>
    <row r="811940" spans="16:16" x14ac:dyDescent="0.3">
      <c r="P811940" s="83"/>
    </row>
    <row r="811941" spans="16:16" x14ac:dyDescent="0.3">
      <c r="P811941" s="83"/>
    </row>
    <row r="811942" spans="16:16" x14ac:dyDescent="0.3">
      <c r="P811942" s="83"/>
    </row>
    <row r="811943" spans="16:16" x14ac:dyDescent="0.3">
      <c r="P811943" s="83"/>
    </row>
    <row r="811944" spans="16:16" x14ac:dyDescent="0.3">
      <c r="P811944" s="83"/>
    </row>
    <row r="811945" spans="16:16" x14ac:dyDescent="0.3">
      <c r="P811945" s="83"/>
    </row>
    <row r="811946" spans="16:16" x14ac:dyDescent="0.3">
      <c r="P811946" s="83"/>
    </row>
    <row r="811947" spans="16:16" x14ac:dyDescent="0.3">
      <c r="P811947" s="83"/>
    </row>
    <row r="811948" spans="16:16" x14ac:dyDescent="0.3">
      <c r="P811948" s="83"/>
    </row>
    <row r="811949" spans="16:16" x14ac:dyDescent="0.3">
      <c r="P811949" s="83"/>
    </row>
    <row r="811950" spans="16:16" x14ac:dyDescent="0.3">
      <c r="P811950" s="83"/>
    </row>
    <row r="811951" spans="16:16" x14ac:dyDescent="0.3">
      <c r="P811951" s="83"/>
    </row>
    <row r="811952" spans="16:16" x14ac:dyDescent="0.3">
      <c r="P811952" s="83"/>
    </row>
    <row r="811953" spans="16:16" x14ac:dyDescent="0.3">
      <c r="P811953" s="83"/>
    </row>
    <row r="811954" spans="16:16" x14ac:dyDescent="0.3">
      <c r="P811954" s="83"/>
    </row>
    <row r="811955" spans="16:16" x14ac:dyDescent="0.3">
      <c r="P811955" s="83"/>
    </row>
    <row r="811956" spans="16:16" x14ac:dyDescent="0.3">
      <c r="P811956" s="83"/>
    </row>
    <row r="811957" spans="16:16" x14ac:dyDescent="0.3">
      <c r="P811957" s="83"/>
    </row>
    <row r="811958" spans="16:16" x14ac:dyDescent="0.3">
      <c r="P811958" s="83"/>
    </row>
    <row r="811959" spans="16:16" x14ac:dyDescent="0.3">
      <c r="P811959" s="83"/>
    </row>
    <row r="811960" spans="16:16" x14ac:dyDescent="0.3">
      <c r="P811960" s="83"/>
    </row>
    <row r="811961" spans="16:16" x14ac:dyDescent="0.3">
      <c r="P811961" s="83"/>
    </row>
    <row r="811962" spans="16:16" x14ac:dyDescent="0.3">
      <c r="P811962" s="83"/>
    </row>
    <row r="811963" spans="16:16" x14ac:dyDescent="0.3">
      <c r="P811963" s="83"/>
    </row>
    <row r="811964" spans="16:16" x14ac:dyDescent="0.3">
      <c r="P811964" s="83"/>
    </row>
    <row r="811965" spans="16:16" x14ac:dyDescent="0.3">
      <c r="P811965" s="83"/>
    </row>
    <row r="811966" spans="16:16" x14ac:dyDescent="0.3">
      <c r="P811966" s="83"/>
    </row>
    <row r="811967" spans="16:16" x14ac:dyDescent="0.3">
      <c r="P811967" s="83"/>
    </row>
    <row r="811968" spans="16:16" x14ac:dyDescent="0.3">
      <c r="P811968" s="83"/>
    </row>
    <row r="811969" spans="16:16" x14ac:dyDescent="0.3">
      <c r="P811969" s="83"/>
    </row>
    <row r="811970" spans="16:16" x14ac:dyDescent="0.3">
      <c r="P811970" s="83"/>
    </row>
    <row r="811971" spans="16:16" x14ac:dyDescent="0.3">
      <c r="P811971" s="83"/>
    </row>
    <row r="811972" spans="16:16" x14ac:dyDescent="0.3">
      <c r="P811972" s="83"/>
    </row>
    <row r="811973" spans="16:16" x14ac:dyDescent="0.3">
      <c r="P811973" s="83"/>
    </row>
    <row r="811974" spans="16:16" x14ac:dyDescent="0.3">
      <c r="P811974" s="83"/>
    </row>
    <row r="811975" spans="16:16" x14ac:dyDescent="0.3">
      <c r="P811975" s="83"/>
    </row>
    <row r="811976" spans="16:16" x14ac:dyDescent="0.3">
      <c r="P811976" s="83"/>
    </row>
    <row r="811977" spans="16:16" x14ac:dyDescent="0.3">
      <c r="P811977" s="83"/>
    </row>
    <row r="811978" spans="16:16" x14ac:dyDescent="0.3">
      <c r="P811978" s="83"/>
    </row>
    <row r="811979" spans="16:16" x14ac:dyDescent="0.3">
      <c r="P811979" s="83"/>
    </row>
    <row r="811980" spans="16:16" x14ac:dyDescent="0.3">
      <c r="P811980" s="83"/>
    </row>
    <row r="811981" spans="16:16" x14ac:dyDescent="0.3">
      <c r="P811981" s="83"/>
    </row>
    <row r="811982" spans="16:16" x14ac:dyDescent="0.3">
      <c r="P811982" s="83"/>
    </row>
    <row r="811983" spans="16:16" x14ac:dyDescent="0.3">
      <c r="P811983" s="83"/>
    </row>
    <row r="811984" spans="16:16" x14ac:dyDescent="0.3">
      <c r="P811984" s="83"/>
    </row>
    <row r="811985" spans="16:16" x14ac:dyDescent="0.3">
      <c r="P811985" s="83"/>
    </row>
    <row r="811986" spans="16:16" x14ac:dyDescent="0.3">
      <c r="P811986" s="83"/>
    </row>
    <row r="811987" spans="16:16" x14ac:dyDescent="0.3">
      <c r="P811987" s="83"/>
    </row>
    <row r="811988" spans="16:16" x14ac:dyDescent="0.3">
      <c r="P811988" s="83"/>
    </row>
    <row r="811989" spans="16:16" x14ac:dyDescent="0.3">
      <c r="P811989" s="83"/>
    </row>
    <row r="811990" spans="16:16" x14ac:dyDescent="0.3">
      <c r="P811990" s="83"/>
    </row>
    <row r="811991" spans="16:16" x14ac:dyDescent="0.3">
      <c r="P811991" s="83"/>
    </row>
    <row r="811992" spans="16:16" x14ac:dyDescent="0.3">
      <c r="P811992" s="83"/>
    </row>
    <row r="811993" spans="16:16" x14ac:dyDescent="0.3">
      <c r="P811993" s="83"/>
    </row>
    <row r="811994" spans="16:16" x14ac:dyDescent="0.3">
      <c r="P811994" s="83"/>
    </row>
    <row r="811995" spans="16:16" x14ac:dyDescent="0.3">
      <c r="P811995" s="83"/>
    </row>
    <row r="811996" spans="16:16" x14ac:dyDescent="0.3">
      <c r="P811996" s="83"/>
    </row>
    <row r="811997" spans="16:16" x14ac:dyDescent="0.3">
      <c r="P811997" s="83"/>
    </row>
    <row r="811998" spans="16:16" x14ac:dyDescent="0.3">
      <c r="P811998" s="83"/>
    </row>
    <row r="811999" spans="16:16" x14ac:dyDescent="0.3">
      <c r="P811999" s="83"/>
    </row>
    <row r="812000" spans="16:16" x14ac:dyDescent="0.3">
      <c r="P812000" s="83"/>
    </row>
    <row r="812001" spans="16:16" x14ac:dyDescent="0.3">
      <c r="P812001" s="83"/>
    </row>
    <row r="812002" spans="16:16" x14ac:dyDescent="0.3">
      <c r="P812002" s="83"/>
    </row>
    <row r="812003" spans="16:16" x14ac:dyDescent="0.3">
      <c r="P812003" s="83"/>
    </row>
    <row r="812004" spans="16:16" x14ac:dyDescent="0.3">
      <c r="P812004" s="83"/>
    </row>
    <row r="812005" spans="16:16" x14ac:dyDescent="0.3">
      <c r="P812005" s="83"/>
    </row>
    <row r="812006" spans="16:16" x14ac:dyDescent="0.3">
      <c r="P812006" s="83"/>
    </row>
    <row r="812007" spans="16:16" x14ac:dyDescent="0.3">
      <c r="P812007" s="83"/>
    </row>
    <row r="812008" spans="16:16" x14ac:dyDescent="0.3">
      <c r="P812008" s="83"/>
    </row>
    <row r="812009" spans="16:16" x14ac:dyDescent="0.3">
      <c r="P812009" s="83"/>
    </row>
    <row r="812010" spans="16:16" x14ac:dyDescent="0.3">
      <c r="P812010" s="83"/>
    </row>
    <row r="812011" spans="16:16" x14ac:dyDescent="0.3">
      <c r="P812011" s="83"/>
    </row>
    <row r="812012" spans="16:16" x14ac:dyDescent="0.3">
      <c r="P812012" s="83"/>
    </row>
    <row r="812013" spans="16:16" x14ac:dyDescent="0.3">
      <c r="P812013" s="83"/>
    </row>
    <row r="812014" spans="16:16" x14ac:dyDescent="0.3">
      <c r="P812014" s="83"/>
    </row>
    <row r="812015" spans="16:16" x14ac:dyDescent="0.3">
      <c r="P812015" s="83"/>
    </row>
    <row r="812016" spans="16:16" x14ac:dyDescent="0.3">
      <c r="P812016" s="83"/>
    </row>
    <row r="812017" spans="16:16" x14ac:dyDescent="0.3">
      <c r="P812017" s="83"/>
    </row>
    <row r="812018" spans="16:16" x14ac:dyDescent="0.3">
      <c r="P812018" s="83"/>
    </row>
    <row r="812019" spans="16:16" x14ac:dyDescent="0.3">
      <c r="P812019" s="83"/>
    </row>
    <row r="812020" spans="16:16" x14ac:dyDescent="0.3">
      <c r="P812020" s="83"/>
    </row>
    <row r="812021" spans="16:16" x14ac:dyDescent="0.3">
      <c r="P812021" s="83"/>
    </row>
    <row r="812022" spans="16:16" x14ac:dyDescent="0.3">
      <c r="P812022" s="83"/>
    </row>
    <row r="812023" spans="16:16" x14ac:dyDescent="0.3">
      <c r="P812023" s="83"/>
    </row>
    <row r="812024" spans="16:16" x14ac:dyDescent="0.3">
      <c r="P812024" s="83"/>
    </row>
    <row r="812025" spans="16:16" x14ac:dyDescent="0.3">
      <c r="P812025" s="83"/>
    </row>
    <row r="812026" spans="16:16" x14ac:dyDescent="0.3">
      <c r="P812026" s="83"/>
    </row>
    <row r="812027" spans="16:16" x14ac:dyDescent="0.3">
      <c r="P812027" s="83"/>
    </row>
    <row r="812028" spans="16:16" x14ac:dyDescent="0.3">
      <c r="P812028" s="83"/>
    </row>
    <row r="812029" spans="16:16" x14ac:dyDescent="0.3">
      <c r="P812029" s="83"/>
    </row>
    <row r="812030" spans="16:16" x14ac:dyDescent="0.3">
      <c r="P812030" s="83"/>
    </row>
    <row r="812031" spans="16:16" x14ac:dyDescent="0.3">
      <c r="P812031" s="83"/>
    </row>
    <row r="812032" spans="16:16" x14ac:dyDescent="0.3">
      <c r="P812032" s="83"/>
    </row>
    <row r="812033" spans="16:16" x14ac:dyDescent="0.3">
      <c r="P812033" s="83"/>
    </row>
    <row r="812034" spans="16:16" x14ac:dyDescent="0.3">
      <c r="P812034" s="83"/>
    </row>
    <row r="812035" spans="16:16" x14ac:dyDescent="0.3">
      <c r="P812035" s="83"/>
    </row>
    <row r="812036" spans="16:16" x14ac:dyDescent="0.3">
      <c r="P812036" s="83"/>
    </row>
    <row r="812037" spans="16:16" x14ac:dyDescent="0.3">
      <c r="P812037" s="83"/>
    </row>
    <row r="812038" spans="16:16" x14ac:dyDescent="0.3">
      <c r="P812038" s="83"/>
    </row>
    <row r="812039" spans="16:16" x14ac:dyDescent="0.3">
      <c r="P812039" s="83"/>
    </row>
    <row r="812040" spans="16:16" x14ac:dyDescent="0.3">
      <c r="P812040" s="83"/>
    </row>
    <row r="812041" spans="16:16" x14ac:dyDescent="0.3">
      <c r="P812041" s="83"/>
    </row>
    <row r="812042" spans="16:16" x14ac:dyDescent="0.3">
      <c r="P812042" s="83"/>
    </row>
    <row r="812043" spans="16:16" x14ac:dyDescent="0.3">
      <c r="P812043" s="83"/>
    </row>
    <row r="812044" spans="16:16" x14ac:dyDescent="0.3">
      <c r="P812044" s="83"/>
    </row>
    <row r="812045" spans="16:16" x14ac:dyDescent="0.3">
      <c r="P812045" s="83"/>
    </row>
    <row r="812046" spans="16:16" x14ac:dyDescent="0.3">
      <c r="P812046" s="83"/>
    </row>
    <row r="812047" spans="16:16" x14ac:dyDescent="0.3">
      <c r="P812047" s="83"/>
    </row>
    <row r="812048" spans="16:16" x14ac:dyDescent="0.3">
      <c r="P812048" s="83"/>
    </row>
    <row r="812049" spans="16:16" x14ac:dyDescent="0.3">
      <c r="P812049" s="83"/>
    </row>
    <row r="812050" spans="16:16" x14ac:dyDescent="0.3">
      <c r="P812050" s="83"/>
    </row>
    <row r="812051" spans="16:16" x14ac:dyDescent="0.3">
      <c r="P812051" s="83"/>
    </row>
    <row r="812052" spans="16:16" x14ac:dyDescent="0.3">
      <c r="P812052" s="83"/>
    </row>
    <row r="812053" spans="16:16" x14ac:dyDescent="0.3">
      <c r="P812053" s="83"/>
    </row>
    <row r="812054" spans="16:16" x14ac:dyDescent="0.3">
      <c r="P812054" s="83"/>
    </row>
    <row r="812055" spans="16:16" x14ac:dyDescent="0.3">
      <c r="P812055" s="83"/>
    </row>
    <row r="812056" spans="16:16" x14ac:dyDescent="0.3">
      <c r="P812056" s="83"/>
    </row>
    <row r="812057" spans="16:16" x14ac:dyDescent="0.3">
      <c r="P812057" s="83"/>
    </row>
    <row r="812058" spans="16:16" x14ac:dyDescent="0.3">
      <c r="P812058" s="83"/>
    </row>
    <row r="812059" spans="16:16" x14ac:dyDescent="0.3">
      <c r="P812059" s="83"/>
    </row>
    <row r="812060" spans="16:16" x14ac:dyDescent="0.3">
      <c r="P812060" s="83"/>
    </row>
    <row r="812061" spans="16:16" x14ac:dyDescent="0.3">
      <c r="P812061" s="83"/>
    </row>
    <row r="812062" spans="16:16" x14ac:dyDescent="0.3">
      <c r="P812062" s="83"/>
    </row>
    <row r="812063" spans="16:16" x14ac:dyDescent="0.3">
      <c r="P812063" s="83"/>
    </row>
    <row r="812064" spans="16:16" x14ac:dyDescent="0.3">
      <c r="P812064" s="83"/>
    </row>
    <row r="812065" spans="16:16" x14ac:dyDescent="0.3">
      <c r="P812065" s="83"/>
    </row>
    <row r="812066" spans="16:16" x14ac:dyDescent="0.3">
      <c r="P812066" s="83"/>
    </row>
    <row r="812067" spans="16:16" x14ac:dyDescent="0.3">
      <c r="P812067" s="83"/>
    </row>
    <row r="812068" spans="16:16" x14ac:dyDescent="0.3">
      <c r="P812068" s="83"/>
    </row>
    <row r="812069" spans="16:16" x14ac:dyDescent="0.3">
      <c r="P812069" s="83"/>
    </row>
    <row r="812070" spans="16:16" x14ac:dyDescent="0.3">
      <c r="P812070" s="83"/>
    </row>
    <row r="812071" spans="16:16" x14ac:dyDescent="0.3">
      <c r="P812071" s="83"/>
    </row>
    <row r="812072" spans="16:16" x14ac:dyDescent="0.3">
      <c r="P812072" s="83"/>
    </row>
    <row r="812073" spans="16:16" x14ac:dyDescent="0.3">
      <c r="P812073" s="83"/>
    </row>
    <row r="812074" spans="16:16" x14ac:dyDescent="0.3">
      <c r="P812074" s="83"/>
    </row>
    <row r="812075" spans="16:16" x14ac:dyDescent="0.3">
      <c r="P812075" s="83"/>
    </row>
    <row r="812076" spans="16:16" x14ac:dyDescent="0.3">
      <c r="P812076" s="83"/>
    </row>
    <row r="812077" spans="16:16" x14ac:dyDescent="0.3">
      <c r="P812077" s="83"/>
    </row>
    <row r="812078" spans="16:16" x14ac:dyDescent="0.3">
      <c r="P812078" s="83"/>
    </row>
    <row r="812079" spans="16:16" x14ac:dyDescent="0.3">
      <c r="P812079" s="83"/>
    </row>
    <row r="812080" spans="16:16" x14ac:dyDescent="0.3">
      <c r="P812080" s="83"/>
    </row>
    <row r="812081" spans="16:16" x14ac:dyDescent="0.3">
      <c r="P812081" s="83"/>
    </row>
    <row r="812082" spans="16:16" x14ac:dyDescent="0.3">
      <c r="P812082" s="83"/>
    </row>
    <row r="812083" spans="16:16" x14ac:dyDescent="0.3">
      <c r="P812083" s="83"/>
    </row>
    <row r="812084" spans="16:16" x14ac:dyDescent="0.3">
      <c r="P812084" s="83"/>
    </row>
    <row r="812085" spans="16:16" x14ac:dyDescent="0.3">
      <c r="P812085" s="83"/>
    </row>
    <row r="812086" spans="16:16" x14ac:dyDescent="0.3">
      <c r="P812086" s="83"/>
    </row>
    <row r="812087" spans="16:16" x14ac:dyDescent="0.3">
      <c r="P812087" s="83"/>
    </row>
    <row r="812088" spans="16:16" x14ac:dyDescent="0.3">
      <c r="P812088" s="83"/>
    </row>
    <row r="812089" spans="16:16" x14ac:dyDescent="0.3">
      <c r="P812089" s="83"/>
    </row>
    <row r="812090" spans="16:16" x14ac:dyDescent="0.3">
      <c r="P812090" s="83"/>
    </row>
    <row r="812091" spans="16:16" x14ac:dyDescent="0.3">
      <c r="P812091" s="83"/>
    </row>
    <row r="812092" spans="16:16" x14ac:dyDescent="0.3">
      <c r="P812092" s="83"/>
    </row>
    <row r="812093" spans="16:16" x14ac:dyDescent="0.3">
      <c r="P812093" s="83"/>
    </row>
    <row r="812094" spans="16:16" x14ac:dyDescent="0.3">
      <c r="P812094" s="83"/>
    </row>
    <row r="812095" spans="16:16" x14ac:dyDescent="0.3">
      <c r="P812095" s="83"/>
    </row>
    <row r="812096" spans="16:16" x14ac:dyDescent="0.3">
      <c r="P812096" s="83"/>
    </row>
    <row r="812097" spans="16:16" x14ac:dyDescent="0.3">
      <c r="P812097" s="83"/>
    </row>
    <row r="812098" spans="16:16" x14ac:dyDescent="0.3">
      <c r="P812098" s="83"/>
    </row>
    <row r="812099" spans="16:16" x14ac:dyDescent="0.3">
      <c r="P812099" s="83"/>
    </row>
    <row r="812100" spans="16:16" x14ac:dyDescent="0.3">
      <c r="P812100" s="83"/>
    </row>
    <row r="812101" spans="16:16" x14ac:dyDescent="0.3">
      <c r="P812101" s="83"/>
    </row>
    <row r="812102" spans="16:16" x14ac:dyDescent="0.3">
      <c r="P812102" s="83"/>
    </row>
    <row r="812103" spans="16:16" x14ac:dyDescent="0.3">
      <c r="P812103" s="83"/>
    </row>
    <row r="812104" spans="16:16" x14ac:dyDescent="0.3">
      <c r="P812104" s="83"/>
    </row>
    <row r="812105" spans="16:16" x14ac:dyDescent="0.3">
      <c r="P812105" s="83"/>
    </row>
    <row r="812106" spans="16:16" x14ac:dyDescent="0.3">
      <c r="P812106" s="83"/>
    </row>
    <row r="812107" spans="16:16" x14ac:dyDescent="0.3">
      <c r="P812107" s="83"/>
    </row>
    <row r="812108" spans="16:16" x14ac:dyDescent="0.3">
      <c r="P812108" s="83"/>
    </row>
    <row r="812109" spans="16:16" x14ac:dyDescent="0.3">
      <c r="P812109" s="83"/>
    </row>
    <row r="812110" spans="16:16" x14ac:dyDescent="0.3">
      <c r="P812110" s="83"/>
    </row>
    <row r="812111" spans="16:16" x14ac:dyDescent="0.3">
      <c r="P812111" s="83"/>
    </row>
    <row r="812112" spans="16:16" x14ac:dyDescent="0.3">
      <c r="P812112" s="83"/>
    </row>
    <row r="812113" spans="16:16" x14ac:dyDescent="0.3">
      <c r="P812113" s="83"/>
    </row>
    <row r="812114" spans="16:16" x14ac:dyDescent="0.3">
      <c r="P812114" s="83"/>
    </row>
    <row r="812115" spans="16:16" x14ac:dyDescent="0.3">
      <c r="P812115" s="83"/>
    </row>
    <row r="812116" spans="16:16" x14ac:dyDescent="0.3">
      <c r="P812116" s="83"/>
    </row>
    <row r="812117" spans="16:16" x14ac:dyDescent="0.3">
      <c r="P812117" s="83"/>
    </row>
    <row r="812118" spans="16:16" x14ac:dyDescent="0.3">
      <c r="P812118" s="83"/>
    </row>
    <row r="812119" spans="16:16" x14ac:dyDescent="0.3">
      <c r="P812119" s="83"/>
    </row>
    <row r="812120" spans="16:16" x14ac:dyDescent="0.3">
      <c r="P812120" s="83"/>
    </row>
    <row r="812121" spans="16:16" x14ac:dyDescent="0.3">
      <c r="P812121" s="83"/>
    </row>
    <row r="812122" spans="16:16" x14ac:dyDescent="0.3">
      <c r="P812122" s="83"/>
    </row>
    <row r="812123" spans="16:16" x14ac:dyDescent="0.3">
      <c r="P812123" s="83"/>
    </row>
    <row r="812124" spans="16:16" x14ac:dyDescent="0.3">
      <c r="P812124" s="83"/>
    </row>
    <row r="812125" spans="16:16" x14ac:dyDescent="0.3">
      <c r="P812125" s="83"/>
    </row>
    <row r="812126" spans="16:16" x14ac:dyDescent="0.3">
      <c r="P812126" s="83"/>
    </row>
    <row r="812127" spans="16:16" x14ac:dyDescent="0.3">
      <c r="P812127" s="83"/>
    </row>
    <row r="812128" spans="16:16" x14ac:dyDescent="0.3">
      <c r="P812128" s="83"/>
    </row>
    <row r="812129" spans="16:16" x14ac:dyDescent="0.3">
      <c r="P812129" s="83"/>
    </row>
    <row r="812130" spans="16:16" x14ac:dyDescent="0.3">
      <c r="P812130" s="83"/>
    </row>
    <row r="812131" spans="16:16" x14ac:dyDescent="0.3">
      <c r="P812131" s="83"/>
    </row>
    <row r="812132" spans="16:16" x14ac:dyDescent="0.3">
      <c r="P812132" s="83"/>
    </row>
    <row r="812133" spans="16:16" x14ac:dyDescent="0.3">
      <c r="P812133" s="83"/>
    </row>
    <row r="812134" spans="16:16" x14ac:dyDescent="0.3">
      <c r="P812134" s="83"/>
    </row>
    <row r="812135" spans="16:16" x14ac:dyDescent="0.3">
      <c r="P812135" s="83"/>
    </row>
    <row r="812136" spans="16:16" x14ac:dyDescent="0.3">
      <c r="P812136" s="83"/>
    </row>
    <row r="812137" spans="16:16" x14ac:dyDescent="0.3">
      <c r="P812137" s="83"/>
    </row>
    <row r="812138" spans="16:16" x14ac:dyDescent="0.3">
      <c r="P812138" s="83"/>
    </row>
    <row r="812139" spans="16:16" x14ac:dyDescent="0.3">
      <c r="P812139" s="83"/>
    </row>
    <row r="812140" spans="16:16" x14ac:dyDescent="0.3">
      <c r="P812140" s="83"/>
    </row>
    <row r="812141" spans="16:16" x14ac:dyDescent="0.3">
      <c r="P812141" s="83"/>
    </row>
    <row r="812142" spans="16:16" x14ac:dyDescent="0.3">
      <c r="P812142" s="83"/>
    </row>
    <row r="812143" spans="16:16" x14ac:dyDescent="0.3">
      <c r="P812143" s="83"/>
    </row>
    <row r="812144" spans="16:16" x14ac:dyDescent="0.3">
      <c r="P812144" s="83"/>
    </row>
    <row r="812145" spans="16:16" x14ac:dyDescent="0.3">
      <c r="P812145" s="83"/>
    </row>
    <row r="812146" spans="16:16" x14ac:dyDescent="0.3">
      <c r="P812146" s="83"/>
    </row>
    <row r="812147" spans="16:16" x14ac:dyDescent="0.3">
      <c r="P812147" s="83"/>
    </row>
    <row r="812148" spans="16:16" x14ac:dyDescent="0.3">
      <c r="P812148" s="83"/>
    </row>
    <row r="812149" spans="16:16" x14ac:dyDescent="0.3">
      <c r="P812149" s="83"/>
    </row>
    <row r="812150" spans="16:16" x14ac:dyDescent="0.3">
      <c r="P812150" s="83"/>
    </row>
    <row r="812151" spans="16:16" x14ac:dyDescent="0.3">
      <c r="P812151" s="83"/>
    </row>
    <row r="812152" spans="16:16" x14ac:dyDescent="0.3">
      <c r="P812152" s="83"/>
    </row>
    <row r="812153" spans="16:16" x14ac:dyDescent="0.3">
      <c r="P812153" s="83"/>
    </row>
    <row r="812154" spans="16:16" x14ac:dyDescent="0.3">
      <c r="P812154" s="83"/>
    </row>
    <row r="812155" spans="16:16" x14ac:dyDescent="0.3">
      <c r="P812155" s="83"/>
    </row>
    <row r="812156" spans="16:16" x14ac:dyDescent="0.3">
      <c r="P812156" s="83"/>
    </row>
    <row r="812157" spans="16:16" x14ac:dyDescent="0.3">
      <c r="P812157" s="83"/>
    </row>
    <row r="812158" spans="16:16" x14ac:dyDescent="0.3">
      <c r="P812158" s="83"/>
    </row>
    <row r="812159" spans="16:16" x14ac:dyDescent="0.3">
      <c r="P812159" s="83"/>
    </row>
    <row r="812160" spans="16:16" x14ac:dyDescent="0.3">
      <c r="P812160" s="83"/>
    </row>
    <row r="812161" spans="16:16" x14ac:dyDescent="0.3">
      <c r="P812161" s="83"/>
    </row>
    <row r="812162" spans="16:16" x14ac:dyDescent="0.3">
      <c r="P812162" s="83"/>
    </row>
    <row r="812163" spans="16:16" x14ac:dyDescent="0.3">
      <c r="P812163" s="83"/>
    </row>
    <row r="812164" spans="16:16" x14ac:dyDescent="0.3">
      <c r="P812164" s="83"/>
    </row>
    <row r="812165" spans="16:16" x14ac:dyDescent="0.3">
      <c r="P812165" s="83"/>
    </row>
    <row r="812166" spans="16:16" x14ac:dyDescent="0.3">
      <c r="P812166" s="83"/>
    </row>
    <row r="812167" spans="16:16" x14ac:dyDescent="0.3">
      <c r="P812167" s="83"/>
    </row>
    <row r="812168" spans="16:16" x14ac:dyDescent="0.3">
      <c r="P812168" s="83"/>
    </row>
    <row r="812169" spans="16:16" x14ac:dyDescent="0.3">
      <c r="P812169" s="83"/>
    </row>
    <row r="812170" spans="16:16" x14ac:dyDescent="0.3">
      <c r="P812170" s="83"/>
    </row>
    <row r="812171" spans="16:16" x14ac:dyDescent="0.3">
      <c r="P812171" s="83"/>
    </row>
    <row r="812172" spans="16:16" x14ac:dyDescent="0.3">
      <c r="P812172" s="83"/>
    </row>
    <row r="812173" spans="16:16" x14ac:dyDescent="0.3">
      <c r="P812173" s="83"/>
    </row>
    <row r="812174" spans="16:16" x14ac:dyDescent="0.3">
      <c r="P812174" s="83"/>
    </row>
    <row r="812175" spans="16:16" x14ac:dyDescent="0.3">
      <c r="P812175" s="83"/>
    </row>
    <row r="812176" spans="16:16" x14ac:dyDescent="0.3">
      <c r="P812176" s="83"/>
    </row>
    <row r="812177" spans="16:16" x14ac:dyDescent="0.3">
      <c r="P812177" s="83"/>
    </row>
    <row r="812178" spans="16:16" x14ac:dyDescent="0.3">
      <c r="P812178" s="83"/>
    </row>
    <row r="812179" spans="16:16" x14ac:dyDescent="0.3">
      <c r="P812179" s="83"/>
    </row>
    <row r="812180" spans="16:16" x14ac:dyDescent="0.3">
      <c r="P812180" s="83"/>
    </row>
    <row r="812181" spans="16:16" x14ac:dyDescent="0.3">
      <c r="P812181" s="83"/>
    </row>
    <row r="812182" spans="16:16" x14ac:dyDescent="0.3">
      <c r="P812182" s="83"/>
    </row>
    <row r="812183" spans="16:16" x14ac:dyDescent="0.3">
      <c r="P812183" s="83"/>
    </row>
    <row r="812184" spans="16:16" x14ac:dyDescent="0.3">
      <c r="P812184" s="83"/>
    </row>
    <row r="812185" spans="16:16" x14ac:dyDescent="0.3">
      <c r="P812185" s="83"/>
    </row>
    <row r="812186" spans="16:16" x14ac:dyDescent="0.3">
      <c r="P812186" s="83"/>
    </row>
    <row r="812187" spans="16:16" x14ac:dyDescent="0.3">
      <c r="P812187" s="83"/>
    </row>
    <row r="812188" spans="16:16" x14ac:dyDescent="0.3">
      <c r="P812188" s="83"/>
    </row>
    <row r="812189" spans="16:16" x14ac:dyDescent="0.3">
      <c r="P812189" s="83"/>
    </row>
    <row r="812190" spans="16:16" x14ac:dyDescent="0.3">
      <c r="P812190" s="83"/>
    </row>
    <row r="812191" spans="16:16" x14ac:dyDescent="0.3">
      <c r="P812191" s="83"/>
    </row>
    <row r="812192" spans="16:16" x14ac:dyDescent="0.3">
      <c r="P812192" s="83"/>
    </row>
    <row r="812193" spans="16:16" x14ac:dyDescent="0.3">
      <c r="P812193" s="83"/>
    </row>
    <row r="812194" spans="16:16" x14ac:dyDescent="0.3">
      <c r="P812194" s="83"/>
    </row>
    <row r="812195" spans="16:16" x14ac:dyDescent="0.3">
      <c r="P812195" s="83"/>
    </row>
    <row r="812196" spans="16:16" x14ac:dyDescent="0.3">
      <c r="P812196" s="83"/>
    </row>
    <row r="812197" spans="16:16" x14ac:dyDescent="0.3">
      <c r="P812197" s="83"/>
    </row>
    <row r="812198" spans="16:16" x14ac:dyDescent="0.3">
      <c r="P812198" s="83"/>
    </row>
    <row r="812199" spans="16:16" x14ac:dyDescent="0.3">
      <c r="P812199" s="83"/>
    </row>
    <row r="812200" spans="16:16" x14ac:dyDescent="0.3">
      <c r="P812200" s="83"/>
    </row>
    <row r="812201" spans="16:16" x14ac:dyDescent="0.3">
      <c r="P812201" s="83"/>
    </row>
    <row r="812202" spans="16:16" x14ac:dyDescent="0.3">
      <c r="P812202" s="83"/>
    </row>
    <row r="812203" spans="16:16" x14ac:dyDescent="0.3">
      <c r="P812203" s="83"/>
    </row>
    <row r="812204" spans="16:16" x14ac:dyDescent="0.3">
      <c r="P812204" s="83"/>
    </row>
    <row r="812205" spans="16:16" x14ac:dyDescent="0.3">
      <c r="P812205" s="83"/>
    </row>
    <row r="812206" spans="16:16" x14ac:dyDescent="0.3">
      <c r="P812206" s="83"/>
    </row>
    <row r="812207" spans="16:16" x14ac:dyDescent="0.3">
      <c r="P812207" s="83"/>
    </row>
    <row r="812208" spans="16:16" x14ac:dyDescent="0.3">
      <c r="P812208" s="83"/>
    </row>
    <row r="812209" spans="16:16" x14ac:dyDescent="0.3">
      <c r="P812209" s="83"/>
    </row>
    <row r="812210" spans="16:16" x14ac:dyDescent="0.3">
      <c r="P812210" s="83"/>
    </row>
    <row r="812211" spans="16:16" x14ac:dyDescent="0.3">
      <c r="P812211" s="83"/>
    </row>
    <row r="812212" spans="16:16" x14ac:dyDescent="0.3">
      <c r="P812212" s="83"/>
    </row>
    <row r="812213" spans="16:16" x14ac:dyDescent="0.3">
      <c r="P812213" s="83"/>
    </row>
    <row r="812214" spans="16:16" x14ac:dyDescent="0.3">
      <c r="P812214" s="83"/>
    </row>
    <row r="812215" spans="16:16" x14ac:dyDescent="0.3">
      <c r="P812215" s="83"/>
    </row>
    <row r="812216" spans="16:16" x14ac:dyDescent="0.3">
      <c r="P812216" s="83"/>
    </row>
    <row r="812217" spans="16:16" x14ac:dyDescent="0.3">
      <c r="P812217" s="83"/>
    </row>
    <row r="812218" spans="16:16" x14ac:dyDescent="0.3">
      <c r="P812218" s="83"/>
    </row>
    <row r="812219" spans="16:16" x14ac:dyDescent="0.3">
      <c r="P812219" s="83"/>
    </row>
    <row r="812220" spans="16:16" x14ac:dyDescent="0.3">
      <c r="P812220" s="83"/>
    </row>
    <row r="812221" spans="16:16" x14ac:dyDescent="0.3">
      <c r="P812221" s="83"/>
    </row>
    <row r="812222" spans="16:16" x14ac:dyDescent="0.3">
      <c r="P812222" s="83"/>
    </row>
    <row r="812223" spans="16:16" x14ac:dyDescent="0.3">
      <c r="P812223" s="83"/>
    </row>
    <row r="812224" spans="16:16" x14ac:dyDescent="0.3">
      <c r="P812224" s="83"/>
    </row>
    <row r="812225" spans="16:16" x14ac:dyDescent="0.3">
      <c r="P812225" s="83"/>
    </row>
    <row r="812226" spans="16:16" x14ac:dyDescent="0.3">
      <c r="P812226" s="83"/>
    </row>
    <row r="812227" spans="16:16" x14ac:dyDescent="0.3">
      <c r="P812227" s="83"/>
    </row>
    <row r="812228" spans="16:16" x14ac:dyDescent="0.3">
      <c r="P812228" s="83"/>
    </row>
    <row r="812229" spans="16:16" x14ac:dyDescent="0.3">
      <c r="P812229" s="83"/>
    </row>
    <row r="812230" spans="16:16" x14ac:dyDescent="0.3">
      <c r="P812230" s="83"/>
    </row>
    <row r="812231" spans="16:16" x14ac:dyDescent="0.3">
      <c r="P812231" s="83"/>
    </row>
    <row r="812232" spans="16:16" x14ac:dyDescent="0.3">
      <c r="P812232" s="83"/>
    </row>
    <row r="812233" spans="16:16" x14ac:dyDescent="0.3">
      <c r="P812233" s="83"/>
    </row>
    <row r="812234" spans="16:16" x14ac:dyDescent="0.3">
      <c r="P812234" s="83"/>
    </row>
    <row r="812235" spans="16:16" x14ac:dyDescent="0.3">
      <c r="P812235" s="83"/>
    </row>
    <row r="812236" spans="16:16" x14ac:dyDescent="0.3">
      <c r="P812236" s="83"/>
    </row>
    <row r="812237" spans="16:16" x14ac:dyDescent="0.3">
      <c r="P812237" s="83"/>
    </row>
    <row r="812238" spans="16:16" x14ac:dyDescent="0.3">
      <c r="P812238" s="83"/>
    </row>
    <row r="812239" spans="16:16" x14ac:dyDescent="0.3">
      <c r="P812239" s="83"/>
    </row>
    <row r="812240" spans="16:16" x14ac:dyDescent="0.3">
      <c r="P812240" s="83"/>
    </row>
    <row r="812241" spans="16:16" x14ac:dyDescent="0.3">
      <c r="P812241" s="83"/>
    </row>
    <row r="812242" spans="16:16" x14ac:dyDescent="0.3">
      <c r="P812242" s="83"/>
    </row>
    <row r="812243" spans="16:16" x14ac:dyDescent="0.3">
      <c r="P812243" s="83"/>
    </row>
    <row r="812244" spans="16:16" x14ac:dyDescent="0.3">
      <c r="P812244" s="83"/>
    </row>
    <row r="812245" spans="16:16" x14ac:dyDescent="0.3">
      <c r="P812245" s="83"/>
    </row>
    <row r="812246" spans="16:16" x14ac:dyDescent="0.3">
      <c r="P812246" s="83"/>
    </row>
    <row r="812247" spans="16:16" x14ac:dyDescent="0.3">
      <c r="P812247" s="83"/>
    </row>
    <row r="812248" spans="16:16" x14ac:dyDescent="0.3">
      <c r="P812248" s="83"/>
    </row>
    <row r="812249" spans="16:16" x14ac:dyDescent="0.3">
      <c r="P812249" s="83"/>
    </row>
    <row r="812250" spans="16:16" x14ac:dyDescent="0.3">
      <c r="P812250" s="83"/>
    </row>
    <row r="812251" spans="16:16" x14ac:dyDescent="0.3">
      <c r="P812251" s="83"/>
    </row>
    <row r="812252" spans="16:16" x14ac:dyDescent="0.3">
      <c r="P812252" s="83"/>
    </row>
    <row r="812253" spans="16:16" x14ac:dyDescent="0.3">
      <c r="P812253" s="83"/>
    </row>
    <row r="812254" spans="16:16" x14ac:dyDescent="0.3">
      <c r="P812254" s="83"/>
    </row>
    <row r="812255" spans="16:16" x14ac:dyDescent="0.3">
      <c r="P812255" s="83"/>
    </row>
    <row r="812256" spans="16:16" x14ac:dyDescent="0.3">
      <c r="P812256" s="83"/>
    </row>
    <row r="812257" spans="16:16" x14ac:dyDescent="0.3">
      <c r="P812257" s="83"/>
    </row>
    <row r="812258" spans="16:16" x14ac:dyDescent="0.3">
      <c r="P812258" s="83"/>
    </row>
    <row r="812259" spans="16:16" x14ac:dyDescent="0.3">
      <c r="P812259" s="83"/>
    </row>
    <row r="812260" spans="16:16" x14ac:dyDescent="0.3">
      <c r="P812260" s="83"/>
    </row>
    <row r="812261" spans="16:16" x14ac:dyDescent="0.3">
      <c r="P812261" s="83"/>
    </row>
    <row r="812262" spans="16:16" x14ac:dyDescent="0.3">
      <c r="P812262" s="83"/>
    </row>
    <row r="812263" spans="16:16" x14ac:dyDescent="0.3">
      <c r="P812263" s="83"/>
    </row>
    <row r="812264" spans="16:16" x14ac:dyDescent="0.3">
      <c r="P812264" s="83"/>
    </row>
    <row r="812265" spans="16:16" x14ac:dyDescent="0.3">
      <c r="P812265" s="83"/>
    </row>
    <row r="812266" spans="16:16" x14ac:dyDescent="0.3">
      <c r="P812266" s="83"/>
    </row>
    <row r="812267" spans="16:16" x14ac:dyDescent="0.3">
      <c r="P812267" s="83"/>
    </row>
    <row r="812268" spans="16:16" x14ac:dyDescent="0.3">
      <c r="P812268" s="83"/>
    </row>
    <row r="812269" spans="16:16" x14ac:dyDescent="0.3">
      <c r="P812269" s="83"/>
    </row>
    <row r="812270" spans="16:16" x14ac:dyDescent="0.3">
      <c r="P812270" s="83"/>
    </row>
    <row r="812271" spans="16:16" x14ac:dyDescent="0.3">
      <c r="P812271" s="83"/>
    </row>
    <row r="812272" spans="16:16" x14ac:dyDescent="0.3">
      <c r="P812272" s="83"/>
    </row>
    <row r="812273" spans="16:16" x14ac:dyDescent="0.3">
      <c r="P812273" s="83"/>
    </row>
    <row r="812274" spans="16:16" x14ac:dyDescent="0.3">
      <c r="P812274" s="83"/>
    </row>
    <row r="812275" spans="16:16" x14ac:dyDescent="0.3">
      <c r="P812275" s="83"/>
    </row>
    <row r="812276" spans="16:16" x14ac:dyDescent="0.3">
      <c r="P812276" s="83"/>
    </row>
    <row r="812277" spans="16:16" x14ac:dyDescent="0.3">
      <c r="P812277" s="83"/>
    </row>
    <row r="812278" spans="16:16" x14ac:dyDescent="0.3">
      <c r="P812278" s="83"/>
    </row>
    <row r="812279" spans="16:16" x14ac:dyDescent="0.3">
      <c r="P812279" s="83"/>
    </row>
    <row r="812280" spans="16:16" x14ac:dyDescent="0.3">
      <c r="P812280" s="83"/>
    </row>
    <row r="812281" spans="16:16" x14ac:dyDescent="0.3">
      <c r="P812281" s="83"/>
    </row>
    <row r="812282" spans="16:16" x14ac:dyDescent="0.3">
      <c r="P812282" s="83"/>
    </row>
    <row r="812283" spans="16:16" x14ac:dyDescent="0.3">
      <c r="P812283" s="83"/>
    </row>
    <row r="812284" spans="16:16" x14ac:dyDescent="0.3">
      <c r="P812284" s="83"/>
    </row>
    <row r="812285" spans="16:16" x14ac:dyDescent="0.3">
      <c r="P812285" s="83"/>
    </row>
    <row r="812286" spans="16:16" x14ac:dyDescent="0.3">
      <c r="P812286" s="83"/>
    </row>
    <row r="812287" spans="16:16" x14ac:dyDescent="0.3">
      <c r="P812287" s="83"/>
    </row>
    <row r="812288" spans="16:16" x14ac:dyDescent="0.3">
      <c r="P812288" s="83"/>
    </row>
    <row r="812289" spans="16:16" x14ac:dyDescent="0.3">
      <c r="P812289" s="83"/>
    </row>
    <row r="812290" spans="16:16" x14ac:dyDescent="0.3">
      <c r="P812290" s="83"/>
    </row>
    <row r="812291" spans="16:16" x14ac:dyDescent="0.3">
      <c r="P812291" s="83"/>
    </row>
    <row r="812292" spans="16:16" x14ac:dyDescent="0.3">
      <c r="P812292" s="83"/>
    </row>
    <row r="812293" spans="16:16" x14ac:dyDescent="0.3">
      <c r="P812293" s="83"/>
    </row>
    <row r="812294" spans="16:16" x14ac:dyDescent="0.3">
      <c r="P812294" s="83"/>
    </row>
    <row r="812295" spans="16:16" x14ac:dyDescent="0.3">
      <c r="P812295" s="83"/>
    </row>
    <row r="812296" spans="16:16" x14ac:dyDescent="0.3">
      <c r="P812296" s="83"/>
    </row>
    <row r="812297" spans="16:16" x14ac:dyDescent="0.3">
      <c r="P812297" s="83"/>
    </row>
    <row r="812298" spans="16:16" x14ac:dyDescent="0.3">
      <c r="P812298" s="83"/>
    </row>
    <row r="812299" spans="16:16" x14ac:dyDescent="0.3">
      <c r="P812299" s="83"/>
    </row>
    <row r="812300" spans="16:16" x14ac:dyDescent="0.3">
      <c r="P812300" s="83"/>
    </row>
    <row r="812301" spans="16:16" x14ac:dyDescent="0.3">
      <c r="P812301" s="83"/>
    </row>
    <row r="812302" spans="16:16" x14ac:dyDescent="0.3">
      <c r="P812302" s="83"/>
    </row>
    <row r="812303" spans="16:16" x14ac:dyDescent="0.3">
      <c r="P812303" s="83"/>
    </row>
    <row r="812304" spans="16:16" x14ac:dyDescent="0.3">
      <c r="P812304" s="83"/>
    </row>
    <row r="812305" spans="16:16" x14ac:dyDescent="0.3">
      <c r="P812305" s="83"/>
    </row>
    <row r="812306" spans="16:16" x14ac:dyDescent="0.3">
      <c r="P812306" s="83"/>
    </row>
    <row r="812307" spans="16:16" x14ac:dyDescent="0.3">
      <c r="P812307" s="83"/>
    </row>
    <row r="812308" spans="16:16" x14ac:dyDescent="0.3">
      <c r="P812308" s="83"/>
    </row>
    <row r="812309" spans="16:16" x14ac:dyDescent="0.3">
      <c r="P812309" s="83"/>
    </row>
    <row r="812310" spans="16:16" x14ac:dyDescent="0.3">
      <c r="P812310" s="83"/>
    </row>
    <row r="812311" spans="16:16" x14ac:dyDescent="0.3">
      <c r="P812311" s="83"/>
    </row>
    <row r="812312" spans="16:16" x14ac:dyDescent="0.3">
      <c r="P812312" s="83"/>
    </row>
    <row r="812313" spans="16:16" x14ac:dyDescent="0.3">
      <c r="P812313" s="83"/>
    </row>
    <row r="812314" spans="16:16" x14ac:dyDescent="0.3">
      <c r="P812314" s="83"/>
    </row>
    <row r="812315" spans="16:16" x14ac:dyDescent="0.3">
      <c r="P812315" s="83"/>
    </row>
    <row r="812316" spans="16:16" x14ac:dyDescent="0.3">
      <c r="P812316" s="83"/>
    </row>
    <row r="812317" spans="16:16" x14ac:dyDescent="0.3">
      <c r="P812317" s="83"/>
    </row>
    <row r="812318" spans="16:16" x14ac:dyDescent="0.3">
      <c r="P812318" s="83"/>
    </row>
    <row r="812319" spans="16:16" x14ac:dyDescent="0.3">
      <c r="P812319" s="83"/>
    </row>
    <row r="812320" spans="16:16" x14ac:dyDescent="0.3">
      <c r="P812320" s="83"/>
    </row>
    <row r="812321" spans="16:16" x14ac:dyDescent="0.3">
      <c r="P812321" s="83"/>
    </row>
    <row r="812322" spans="16:16" x14ac:dyDescent="0.3">
      <c r="P812322" s="83"/>
    </row>
    <row r="812323" spans="16:16" x14ac:dyDescent="0.3">
      <c r="P812323" s="83"/>
    </row>
    <row r="812324" spans="16:16" x14ac:dyDescent="0.3">
      <c r="P812324" s="83"/>
    </row>
    <row r="812325" spans="16:16" x14ac:dyDescent="0.3">
      <c r="P812325" s="83"/>
    </row>
    <row r="812326" spans="16:16" x14ac:dyDescent="0.3">
      <c r="P812326" s="83"/>
    </row>
    <row r="812327" spans="16:16" x14ac:dyDescent="0.3">
      <c r="P812327" s="83"/>
    </row>
    <row r="812328" spans="16:16" x14ac:dyDescent="0.3">
      <c r="P812328" s="83"/>
    </row>
    <row r="812329" spans="16:16" x14ac:dyDescent="0.3">
      <c r="P812329" s="83"/>
    </row>
    <row r="812330" spans="16:16" x14ac:dyDescent="0.3">
      <c r="P812330" s="83"/>
    </row>
    <row r="812331" spans="16:16" x14ac:dyDescent="0.3">
      <c r="P812331" s="83"/>
    </row>
    <row r="812332" spans="16:16" x14ac:dyDescent="0.3">
      <c r="P812332" s="83"/>
    </row>
    <row r="812333" spans="16:16" x14ac:dyDescent="0.3">
      <c r="P812333" s="83"/>
    </row>
    <row r="812334" spans="16:16" x14ac:dyDescent="0.3">
      <c r="P812334" s="83"/>
    </row>
    <row r="812335" spans="16:16" x14ac:dyDescent="0.3">
      <c r="P812335" s="83"/>
    </row>
    <row r="812336" spans="16:16" x14ac:dyDescent="0.3">
      <c r="P812336" s="83"/>
    </row>
    <row r="812337" spans="16:16" x14ac:dyDescent="0.3">
      <c r="P812337" s="83"/>
    </row>
    <row r="812338" spans="16:16" x14ac:dyDescent="0.3">
      <c r="P812338" s="83"/>
    </row>
    <row r="812339" spans="16:16" x14ac:dyDescent="0.3">
      <c r="P812339" s="83"/>
    </row>
    <row r="812340" spans="16:16" x14ac:dyDescent="0.3">
      <c r="P812340" s="83"/>
    </row>
    <row r="812341" spans="16:16" x14ac:dyDescent="0.3">
      <c r="P812341" s="83"/>
    </row>
    <row r="812342" spans="16:16" x14ac:dyDescent="0.3">
      <c r="P812342" s="83"/>
    </row>
    <row r="812343" spans="16:16" x14ac:dyDescent="0.3">
      <c r="P812343" s="83"/>
    </row>
    <row r="812344" spans="16:16" x14ac:dyDescent="0.3">
      <c r="P812344" s="83"/>
    </row>
    <row r="812345" spans="16:16" x14ac:dyDescent="0.3">
      <c r="P812345" s="83"/>
    </row>
    <row r="812346" spans="16:16" x14ac:dyDescent="0.3">
      <c r="P812346" s="83"/>
    </row>
    <row r="812347" spans="16:16" x14ac:dyDescent="0.3">
      <c r="P812347" s="83"/>
    </row>
    <row r="812348" spans="16:16" x14ac:dyDescent="0.3">
      <c r="P812348" s="83"/>
    </row>
    <row r="812349" spans="16:16" x14ac:dyDescent="0.3">
      <c r="P812349" s="83"/>
    </row>
    <row r="812350" spans="16:16" x14ac:dyDescent="0.3">
      <c r="P812350" s="83"/>
    </row>
    <row r="812351" spans="16:16" x14ac:dyDescent="0.3">
      <c r="P812351" s="83"/>
    </row>
    <row r="812352" spans="16:16" x14ac:dyDescent="0.3">
      <c r="P812352" s="83"/>
    </row>
    <row r="812353" spans="16:16" x14ac:dyDescent="0.3">
      <c r="P812353" s="83"/>
    </row>
    <row r="812354" spans="16:16" x14ac:dyDescent="0.3">
      <c r="P812354" s="83"/>
    </row>
    <row r="812355" spans="16:16" x14ac:dyDescent="0.3">
      <c r="P812355" s="83"/>
    </row>
    <row r="812356" spans="16:16" x14ac:dyDescent="0.3">
      <c r="P812356" s="83"/>
    </row>
    <row r="812357" spans="16:16" x14ac:dyDescent="0.3">
      <c r="P812357" s="83"/>
    </row>
    <row r="812358" spans="16:16" x14ac:dyDescent="0.3">
      <c r="P812358" s="83"/>
    </row>
    <row r="812359" spans="16:16" x14ac:dyDescent="0.3">
      <c r="P812359" s="83"/>
    </row>
    <row r="812360" spans="16:16" x14ac:dyDescent="0.3">
      <c r="P812360" s="83"/>
    </row>
    <row r="812361" spans="16:16" x14ac:dyDescent="0.3">
      <c r="P812361" s="83"/>
    </row>
    <row r="812362" spans="16:16" x14ac:dyDescent="0.3">
      <c r="P812362" s="83"/>
    </row>
    <row r="812363" spans="16:16" x14ac:dyDescent="0.3">
      <c r="P812363" s="83"/>
    </row>
    <row r="812364" spans="16:16" x14ac:dyDescent="0.3">
      <c r="P812364" s="83"/>
    </row>
    <row r="812365" spans="16:16" x14ac:dyDescent="0.3">
      <c r="P812365" s="83"/>
    </row>
    <row r="812366" spans="16:16" x14ac:dyDescent="0.3">
      <c r="P812366" s="83"/>
    </row>
    <row r="812367" spans="16:16" x14ac:dyDescent="0.3">
      <c r="P812367" s="83"/>
    </row>
    <row r="812368" spans="16:16" x14ac:dyDescent="0.3">
      <c r="P812368" s="83"/>
    </row>
    <row r="812369" spans="16:16" x14ac:dyDescent="0.3">
      <c r="P812369" s="83"/>
    </row>
    <row r="812370" spans="16:16" x14ac:dyDescent="0.3">
      <c r="P812370" s="83"/>
    </row>
    <row r="812371" spans="16:16" x14ac:dyDescent="0.3">
      <c r="P812371" s="83"/>
    </row>
    <row r="812372" spans="16:16" x14ac:dyDescent="0.3">
      <c r="P812372" s="83"/>
    </row>
    <row r="812373" spans="16:16" x14ac:dyDescent="0.3">
      <c r="P812373" s="83"/>
    </row>
    <row r="812374" spans="16:16" x14ac:dyDescent="0.3">
      <c r="P812374" s="83"/>
    </row>
    <row r="812375" spans="16:16" x14ac:dyDescent="0.3">
      <c r="P812375" s="83"/>
    </row>
    <row r="812376" spans="16:16" x14ac:dyDescent="0.3">
      <c r="P812376" s="83"/>
    </row>
    <row r="812377" spans="16:16" x14ac:dyDescent="0.3">
      <c r="P812377" s="83"/>
    </row>
    <row r="812378" spans="16:16" x14ac:dyDescent="0.3">
      <c r="P812378" s="83"/>
    </row>
    <row r="812379" spans="16:16" x14ac:dyDescent="0.3">
      <c r="P812379" s="83"/>
    </row>
    <row r="812380" spans="16:16" x14ac:dyDescent="0.3">
      <c r="P812380" s="83"/>
    </row>
    <row r="812381" spans="16:16" x14ac:dyDescent="0.3">
      <c r="P812381" s="83"/>
    </row>
    <row r="812382" spans="16:16" x14ac:dyDescent="0.3">
      <c r="P812382" s="83"/>
    </row>
    <row r="812383" spans="16:16" x14ac:dyDescent="0.3">
      <c r="P812383" s="83"/>
    </row>
    <row r="812384" spans="16:16" x14ac:dyDescent="0.3">
      <c r="P812384" s="83"/>
    </row>
    <row r="812385" spans="16:16" x14ac:dyDescent="0.3">
      <c r="P812385" s="83"/>
    </row>
    <row r="812386" spans="16:16" x14ac:dyDescent="0.3">
      <c r="P812386" s="83"/>
    </row>
    <row r="812387" spans="16:16" x14ac:dyDescent="0.3">
      <c r="P812387" s="83"/>
    </row>
    <row r="812388" spans="16:16" x14ac:dyDescent="0.3">
      <c r="P812388" s="83"/>
    </row>
    <row r="812389" spans="16:16" x14ac:dyDescent="0.3">
      <c r="P812389" s="83"/>
    </row>
    <row r="812390" spans="16:16" x14ac:dyDescent="0.3">
      <c r="P812390" s="83"/>
    </row>
    <row r="812391" spans="16:16" x14ac:dyDescent="0.3">
      <c r="P812391" s="83"/>
    </row>
    <row r="812392" spans="16:16" x14ac:dyDescent="0.3">
      <c r="P812392" s="83"/>
    </row>
    <row r="812393" spans="16:16" x14ac:dyDescent="0.3">
      <c r="P812393" s="83"/>
    </row>
    <row r="812394" spans="16:16" x14ac:dyDescent="0.3">
      <c r="P812394" s="83"/>
    </row>
    <row r="812395" spans="16:16" x14ac:dyDescent="0.3">
      <c r="P812395" s="83"/>
    </row>
    <row r="812396" spans="16:16" x14ac:dyDescent="0.3">
      <c r="P812396" s="83"/>
    </row>
    <row r="812397" spans="16:16" x14ac:dyDescent="0.3">
      <c r="P812397" s="83"/>
    </row>
    <row r="812398" spans="16:16" x14ac:dyDescent="0.3">
      <c r="P812398" s="83"/>
    </row>
    <row r="812399" spans="16:16" x14ac:dyDescent="0.3">
      <c r="P812399" s="83"/>
    </row>
    <row r="812400" spans="16:16" x14ac:dyDescent="0.3">
      <c r="P812400" s="83"/>
    </row>
    <row r="812401" spans="16:16" x14ac:dyDescent="0.3">
      <c r="P812401" s="83"/>
    </row>
    <row r="812402" spans="16:16" x14ac:dyDescent="0.3">
      <c r="P812402" s="83"/>
    </row>
    <row r="812403" spans="16:16" x14ac:dyDescent="0.3">
      <c r="P812403" s="83"/>
    </row>
    <row r="812404" spans="16:16" x14ac:dyDescent="0.3">
      <c r="P812404" s="83"/>
    </row>
    <row r="812405" spans="16:16" x14ac:dyDescent="0.3">
      <c r="P812405" s="83"/>
    </row>
    <row r="812406" spans="16:16" x14ac:dyDescent="0.3">
      <c r="P812406" s="83"/>
    </row>
    <row r="812407" spans="16:16" x14ac:dyDescent="0.3">
      <c r="P812407" s="83"/>
    </row>
    <row r="812408" spans="16:16" x14ac:dyDescent="0.3">
      <c r="P812408" s="83"/>
    </row>
    <row r="812409" spans="16:16" x14ac:dyDescent="0.3">
      <c r="P812409" s="83"/>
    </row>
    <row r="812410" spans="16:16" x14ac:dyDescent="0.3">
      <c r="P812410" s="83"/>
    </row>
    <row r="812411" spans="16:16" x14ac:dyDescent="0.3">
      <c r="P812411" s="83"/>
    </row>
    <row r="812412" spans="16:16" x14ac:dyDescent="0.3">
      <c r="P812412" s="83"/>
    </row>
    <row r="812413" spans="16:16" x14ac:dyDescent="0.3">
      <c r="P812413" s="83"/>
    </row>
    <row r="812414" spans="16:16" x14ac:dyDescent="0.3">
      <c r="P812414" s="83"/>
    </row>
    <row r="812415" spans="16:16" x14ac:dyDescent="0.3">
      <c r="P812415" s="83"/>
    </row>
    <row r="812416" spans="16:16" x14ac:dyDescent="0.3">
      <c r="P812416" s="83"/>
    </row>
    <row r="812417" spans="16:16" x14ac:dyDescent="0.3">
      <c r="P812417" s="83"/>
    </row>
    <row r="812418" spans="16:16" x14ac:dyDescent="0.3">
      <c r="P812418" s="83"/>
    </row>
    <row r="812419" spans="16:16" x14ac:dyDescent="0.3">
      <c r="P812419" s="83"/>
    </row>
    <row r="812420" spans="16:16" x14ac:dyDescent="0.3">
      <c r="P812420" s="83"/>
    </row>
    <row r="812421" spans="16:16" x14ac:dyDescent="0.3">
      <c r="P812421" s="83"/>
    </row>
    <row r="812422" spans="16:16" x14ac:dyDescent="0.3">
      <c r="P812422" s="83"/>
    </row>
    <row r="812423" spans="16:16" x14ac:dyDescent="0.3">
      <c r="P812423" s="83"/>
    </row>
    <row r="812424" spans="16:16" x14ac:dyDescent="0.3">
      <c r="P812424" s="83"/>
    </row>
    <row r="812425" spans="16:16" x14ac:dyDescent="0.3">
      <c r="P812425" s="83"/>
    </row>
    <row r="812426" spans="16:16" x14ac:dyDescent="0.3">
      <c r="P812426" s="83"/>
    </row>
    <row r="812427" spans="16:16" x14ac:dyDescent="0.3">
      <c r="P812427" s="83"/>
    </row>
    <row r="812428" spans="16:16" x14ac:dyDescent="0.3">
      <c r="P812428" s="83"/>
    </row>
    <row r="812429" spans="16:16" x14ac:dyDescent="0.3">
      <c r="P812429" s="83"/>
    </row>
    <row r="812430" spans="16:16" x14ac:dyDescent="0.3">
      <c r="P812430" s="83"/>
    </row>
    <row r="812431" spans="16:16" x14ac:dyDescent="0.3">
      <c r="P812431" s="83"/>
    </row>
    <row r="812432" spans="16:16" x14ac:dyDescent="0.3">
      <c r="P812432" s="83"/>
    </row>
    <row r="812433" spans="16:16" x14ac:dyDescent="0.3">
      <c r="P812433" s="83"/>
    </row>
    <row r="812434" spans="16:16" x14ac:dyDescent="0.3">
      <c r="P812434" s="83"/>
    </row>
    <row r="812435" spans="16:16" x14ac:dyDescent="0.3">
      <c r="P812435" s="83"/>
    </row>
    <row r="812436" spans="16:16" x14ac:dyDescent="0.3">
      <c r="P812436" s="83"/>
    </row>
    <row r="812437" spans="16:16" x14ac:dyDescent="0.3">
      <c r="P812437" s="83"/>
    </row>
    <row r="812438" spans="16:16" x14ac:dyDescent="0.3">
      <c r="P812438" s="83"/>
    </row>
    <row r="812439" spans="16:16" x14ac:dyDescent="0.3">
      <c r="P812439" s="83"/>
    </row>
    <row r="812440" spans="16:16" x14ac:dyDescent="0.3">
      <c r="P812440" s="83"/>
    </row>
    <row r="812441" spans="16:16" x14ac:dyDescent="0.3">
      <c r="P812441" s="83"/>
    </row>
    <row r="812442" spans="16:16" x14ac:dyDescent="0.3">
      <c r="P812442" s="83"/>
    </row>
    <row r="812443" spans="16:16" x14ac:dyDescent="0.3">
      <c r="P812443" s="83"/>
    </row>
    <row r="812444" spans="16:16" x14ac:dyDescent="0.3">
      <c r="P812444" s="83"/>
    </row>
    <row r="812445" spans="16:16" x14ac:dyDescent="0.3">
      <c r="P812445" s="83"/>
    </row>
    <row r="812446" spans="16:16" x14ac:dyDescent="0.3">
      <c r="P812446" s="83"/>
    </row>
    <row r="812447" spans="16:16" x14ac:dyDescent="0.3">
      <c r="P812447" s="83"/>
    </row>
    <row r="812448" spans="16:16" x14ac:dyDescent="0.3">
      <c r="P812448" s="83"/>
    </row>
    <row r="812449" spans="16:16" x14ac:dyDescent="0.3">
      <c r="P812449" s="83"/>
    </row>
    <row r="812450" spans="16:16" x14ac:dyDescent="0.3">
      <c r="P812450" s="83"/>
    </row>
    <row r="812451" spans="16:16" x14ac:dyDescent="0.3">
      <c r="P812451" s="83"/>
    </row>
    <row r="812452" spans="16:16" x14ac:dyDescent="0.3">
      <c r="P812452" s="83"/>
    </row>
    <row r="812453" spans="16:16" x14ac:dyDescent="0.3">
      <c r="P812453" s="83"/>
    </row>
    <row r="812454" spans="16:16" x14ac:dyDescent="0.3">
      <c r="P812454" s="83"/>
    </row>
    <row r="812455" spans="16:16" x14ac:dyDescent="0.3">
      <c r="P812455" s="83"/>
    </row>
    <row r="812456" spans="16:16" x14ac:dyDescent="0.3">
      <c r="P812456" s="83"/>
    </row>
    <row r="812457" spans="16:16" x14ac:dyDescent="0.3">
      <c r="P812457" s="83"/>
    </row>
    <row r="812458" spans="16:16" x14ac:dyDescent="0.3">
      <c r="P812458" s="83"/>
    </row>
    <row r="812459" spans="16:16" x14ac:dyDescent="0.3">
      <c r="P812459" s="83"/>
    </row>
    <row r="812460" spans="16:16" x14ac:dyDescent="0.3">
      <c r="P812460" s="83"/>
    </row>
    <row r="812461" spans="16:16" x14ac:dyDescent="0.3">
      <c r="P812461" s="83"/>
    </row>
    <row r="812462" spans="16:16" x14ac:dyDescent="0.3">
      <c r="P812462" s="83"/>
    </row>
    <row r="812463" spans="16:16" x14ac:dyDescent="0.3">
      <c r="P812463" s="83"/>
    </row>
    <row r="812464" spans="16:16" x14ac:dyDescent="0.3">
      <c r="P812464" s="83"/>
    </row>
    <row r="812465" spans="16:16" x14ac:dyDescent="0.3">
      <c r="P812465" s="83"/>
    </row>
    <row r="812466" spans="16:16" x14ac:dyDescent="0.3">
      <c r="P812466" s="83"/>
    </row>
    <row r="812467" spans="16:16" x14ac:dyDescent="0.3">
      <c r="P812467" s="83"/>
    </row>
    <row r="812468" spans="16:16" x14ac:dyDescent="0.3">
      <c r="P812468" s="83"/>
    </row>
    <row r="812469" spans="16:16" x14ac:dyDescent="0.3">
      <c r="P812469" s="83"/>
    </row>
    <row r="812470" spans="16:16" x14ac:dyDescent="0.3">
      <c r="P812470" s="83"/>
    </row>
    <row r="812471" spans="16:16" x14ac:dyDescent="0.3">
      <c r="P812471" s="83"/>
    </row>
    <row r="812472" spans="16:16" x14ac:dyDescent="0.3">
      <c r="P812472" s="83"/>
    </row>
    <row r="812473" spans="16:16" x14ac:dyDescent="0.3">
      <c r="P812473" s="83"/>
    </row>
    <row r="812474" spans="16:16" x14ac:dyDescent="0.3">
      <c r="P812474" s="83"/>
    </row>
    <row r="812475" spans="16:16" x14ac:dyDescent="0.3">
      <c r="P812475" s="83"/>
    </row>
    <row r="812476" spans="16:16" x14ac:dyDescent="0.3">
      <c r="P812476" s="83"/>
    </row>
    <row r="812477" spans="16:16" x14ac:dyDescent="0.3">
      <c r="P812477" s="83"/>
    </row>
    <row r="812478" spans="16:16" x14ac:dyDescent="0.3">
      <c r="P812478" s="83"/>
    </row>
    <row r="812479" spans="16:16" x14ac:dyDescent="0.3">
      <c r="P812479" s="83"/>
    </row>
    <row r="812480" spans="16:16" x14ac:dyDescent="0.3">
      <c r="P812480" s="83"/>
    </row>
    <row r="812481" spans="16:16" x14ac:dyDescent="0.3">
      <c r="P812481" s="83"/>
    </row>
    <row r="812482" spans="16:16" x14ac:dyDescent="0.3">
      <c r="P812482" s="83"/>
    </row>
    <row r="812483" spans="16:16" x14ac:dyDescent="0.3">
      <c r="P812483" s="83"/>
    </row>
    <row r="812484" spans="16:16" x14ac:dyDescent="0.3">
      <c r="P812484" s="83"/>
    </row>
    <row r="812485" spans="16:16" x14ac:dyDescent="0.3">
      <c r="P812485" s="83"/>
    </row>
    <row r="812486" spans="16:16" x14ac:dyDescent="0.3">
      <c r="P812486" s="83"/>
    </row>
    <row r="812487" spans="16:16" x14ac:dyDescent="0.3">
      <c r="P812487" s="83"/>
    </row>
    <row r="812488" spans="16:16" x14ac:dyDescent="0.3">
      <c r="P812488" s="83"/>
    </row>
    <row r="812489" spans="16:16" x14ac:dyDescent="0.3">
      <c r="P812489" s="83"/>
    </row>
    <row r="812490" spans="16:16" x14ac:dyDescent="0.3">
      <c r="P812490" s="83"/>
    </row>
    <row r="812491" spans="16:16" x14ac:dyDescent="0.3">
      <c r="P812491" s="83"/>
    </row>
    <row r="812492" spans="16:16" x14ac:dyDescent="0.3">
      <c r="P812492" s="83"/>
    </row>
    <row r="812493" spans="16:16" x14ac:dyDescent="0.3">
      <c r="P812493" s="83"/>
    </row>
    <row r="812494" spans="16:16" x14ac:dyDescent="0.3">
      <c r="P812494" s="83"/>
    </row>
    <row r="812495" spans="16:16" x14ac:dyDescent="0.3">
      <c r="P812495" s="83"/>
    </row>
    <row r="812496" spans="16:16" x14ac:dyDescent="0.3">
      <c r="P812496" s="83"/>
    </row>
    <row r="812497" spans="16:16" x14ac:dyDescent="0.3">
      <c r="P812497" s="83"/>
    </row>
    <row r="812498" spans="16:16" x14ac:dyDescent="0.3">
      <c r="P812498" s="83"/>
    </row>
    <row r="812499" spans="16:16" x14ac:dyDescent="0.3">
      <c r="P812499" s="83"/>
    </row>
    <row r="812500" spans="16:16" x14ac:dyDescent="0.3">
      <c r="P812500" s="83"/>
    </row>
    <row r="812501" spans="16:16" x14ac:dyDescent="0.3">
      <c r="P812501" s="83"/>
    </row>
    <row r="812502" spans="16:16" x14ac:dyDescent="0.3">
      <c r="P812502" s="83"/>
    </row>
    <row r="812503" spans="16:16" x14ac:dyDescent="0.3">
      <c r="P812503" s="83"/>
    </row>
    <row r="812504" spans="16:16" x14ac:dyDescent="0.3">
      <c r="P812504" s="83"/>
    </row>
    <row r="812505" spans="16:16" x14ac:dyDescent="0.3">
      <c r="P812505" s="83"/>
    </row>
    <row r="812506" spans="16:16" x14ac:dyDescent="0.3">
      <c r="P812506" s="83"/>
    </row>
    <row r="812507" spans="16:16" x14ac:dyDescent="0.3">
      <c r="P812507" s="83"/>
    </row>
    <row r="812508" spans="16:16" x14ac:dyDescent="0.3">
      <c r="P812508" s="83"/>
    </row>
    <row r="812509" spans="16:16" x14ac:dyDescent="0.3">
      <c r="P812509" s="83"/>
    </row>
    <row r="812510" spans="16:16" x14ac:dyDescent="0.3">
      <c r="P812510" s="83"/>
    </row>
    <row r="812511" spans="16:16" x14ac:dyDescent="0.3">
      <c r="P812511" s="83"/>
    </row>
    <row r="812512" spans="16:16" x14ac:dyDescent="0.3">
      <c r="P812512" s="83"/>
    </row>
    <row r="812513" spans="16:16" x14ac:dyDescent="0.3">
      <c r="P812513" s="83"/>
    </row>
    <row r="812514" spans="16:16" x14ac:dyDescent="0.3">
      <c r="P812514" s="83"/>
    </row>
    <row r="812515" spans="16:16" x14ac:dyDescent="0.3">
      <c r="P812515" s="83"/>
    </row>
    <row r="812516" spans="16:16" x14ac:dyDescent="0.3">
      <c r="P812516" s="83"/>
    </row>
    <row r="812517" spans="16:16" x14ac:dyDescent="0.3">
      <c r="P812517" s="83"/>
    </row>
    <row r="812518" spans="16:16" x14ac:dyDescent="0.3">
      <c r="P812518" s="83"/>
    </row>
    <row r="812519" spans="16:16" x14ac:dyDescent="0.3">
      <c r="P812519" s="83"/>
    </row>
    <row r="812520" spans="16:16" x14ac:dyDescent="0.3">
      <c r="P812520" s="83"/>
    </row>
    <row r="812521" spans="16:16" x14ac:dyDescent="0.3">
      <c r="P812521" s="83"/>
    </row>
    <row r="812522" spans="16:16" x14ac:dyDescent="0.3">
      <c r="P812522" s="83"/>
    </row>
    <row r="812523" spans="16:16" x14ac:dyDescent="0.3">
      <c r="P812523" s="83"/>
    </row>
    <row r="812524" spans="16:16" x14ac:dyDescent="0.3">
      <c r="P812524" s="83"/>
    </row>
    <row r="812525" spans="16:16" x14ac:dyDescent="0.3">
      <c r="P812525" s="83"/>
    </row>
    <row r="812526" spans="16:16" x14ac:dyDescent="0.3">
      <c r="P812526" s="83"/>
    </row>
    <row r="812527" spans="16:16" x14ac:dyDescent="0.3">
      <c r="P812527" s="83"/>
    </row>
    <row r="812528" spans="16:16" x14ac:dyDescent="0.3">
      <c r="P812528" s="83"/>
    </row>
    <row r="812529" spans="16:16" x14ac:dyDescent="0.3">
      <c r="P812529" s="83"/>
    </row>
    <row r="812530" spans="16:16" x14ac:dyDescent="0.3">
      <c r="P812530" s="83"/>
    </row>
    <row r="812531" spans="16:16" x14ac:dyDescent="0.3">
      <c r="P812531" s="83"/>
    </row>
    <row r="812532" spans="16:16" x14ac:dyDescent="0.3">
      <c r="P812532" s="83"/>
    </row>
    <row r="812533" spans="16:16" x14ac:dyDescent="0.3">
      <c r="P812533" s="83"/>
    </row>
    <row r="812534" spans="16:16" x14ac:dyDescent="0.3">
      <c r="P812534" s="83"/>
    </row>
    <row r="812535" spans="16:16" x14ac:dyDescent="0.3">
      <c r="P812535" s="83"/>
    </row>
    <row r="812536" spans="16:16" x14ac:dyDescent="0.3">
      <c r="P812536" s="83"/>
    </row>
    <row r="812537" spans="16:16" x14ac:dyDescent="0.3">
      <c r="P812537" s="83"/>
    </row>
    <row r="812538" spans="16:16" x14ac:dyDescent="0.3">
      <c r="P812538" s="83"/>
    </row>
    <row r="812539" spans="16:16" x14ac:dyDescent="0.3">
      <c r="P812539" s="83"/>
    </row>
    <row r="812540" spans="16:16" x14ac:dyDescent="0.3">
      <c r="P812540" s="83"/>
    </row>
    <row r="812541" spans="16:16" x14ac:dyDescent="0.3">
      <c r="P812541" s="83"/>
    </row>
    <row r="812542" spans="16:16" x14ac:dyDescent="0.3">
      <c r="P812542" s="83"/>
    </row>
    <row r="812543" spans="16:16" x14ac:dyDescent="0.3">
      <c r="P812543" s="83"/>
    </row>
    <row r="812544" spans="16:16" x14ac:dyDescent="0.3">
      <c r="P812544" s="83"/>
    </row>
    <row r="812545" spans="16:16" x14ac:dyDescent="0.3">
      <c r="P812545" s="83"/>
    </row>
    <row r="812546" spans="16:16" x14ac:dyDescent="0.3">
      <c r="P812546" s="83"/>
    </row>
    <row r="812547" spans="16:16" x14ac:dyDescent="0.3">
      <c r="P812547" s="83"/>
    </row>
    <row r="812548" spans="16:16" x14ac:dyDescent="0.3">
      <c r="P812548" s="83"/>
    </row>
    <row r="812549" spans="16:16" x14ac:dyDescent="0.3">
      <c r="P812549" s="83"/>
    </row>
    <row r="812550" spans="16:16" x14ac:dyDescent="0.3">
      <c r="P812550" s="83"/>
    </row>
    <row r="812551" spans="16:16" x14ac:dyDescent="0.3">
      <c r="P812551" s="83"/>
    </row>
    <row r="812552" spans="16:16" x14ac:dyDescent="0.3">
      <c r="P812552" s="83"/>
    </row>
    <row r="812553" spans="16:16" x14ac:dyDescent="0.3">
      <c r="P812553" s="83"/>
    </row>
    <row r="812554" spans="16:16" x14ac:dyDescent="0.3">
      <c r="P812554" s="83"/>
    </row>
    <row r="812555" spans="16:16" x14ac:dyDescent="0.3">
      <c r="P812555" s="83"/>
    </row>
    <row r="812556" spans="16:16" x14ac:dyDescent="0.3">
      <c r="P812556" s="83"/>
    </row>
    <row r="812557" spans="16:16" x14ac:dyDescent="0.3">
      <c r="P812557" s="83"/>
    </row>
    <row r="812558" spans="16:16" x14ac:dyDescent="0.3">
      <c r="P812558" s="83"/>
    </row>
    <row r="812559" spans="16:16" x14ac:dyDescent="0.3">
      <c r="P812559" s="83"/>
    </row>
    <row r="812560" spans="16:16" x14ac:dyDescent="0.3">
      <c r="P812560" s="83"/>
    </row>
    <row r="812561" spans="16:16" x14ac:dyDescent="0.3">
      <c r="P812561" s="83"/>
    </row>
    <row r="812562" spans="16:16" x14ac:dyDescent="0.3">
      <c r="P812562" s="83"/>
    </row>
    <row r="812563" spans="16:16" x14ac:dyDescent="0.3">
      <c r="P812563" s="83"/>
    </row>
    <row r="812564" spans="16:16" x14ac:dyDescent="0.3">
      <c r="P812564" s="83"/>
    </row>
    <row r="812565" spans="16:16" x14ac:dyDescent="0.3">
      <c r="P812565" s="83"/>
    </row>
    <row r="812566" spans="16:16" x14ac:dyDescent="0.3">
      <c r="P812566" s="83"/>
    </row>
    <row r="812567" spans="16:16" x14ac:dyDescent="0.3">
      <c r="P812567" s="83"/>
    </row>
    <row r="812568" spans="16:16" x14ac:dyDescent="0.3">
      <c r="P812568" s="83"/>
    </row>
    <row r="812569" spans="16:16" x14ac:dyDescent="0.3">
      <c r="P812569" s="83"/>
    </row>
    <row r="812570" spans="16:16" x14ac:dyDescent="0.3">
      <c r="P812570" s="83"/>
    </row>
    <row r="812571" spans="16:16" x14ac:dyDescent="0.3">
      <c r="P812571" s="83"/>
    </row>
    <row r="812572" spans="16:16" x14ac:dyDescent="0.3">
      <c r="P812572" s="83"/>
    </row>
    <row r="812573" spans="16:16" x14ac:dyDescent="0.3">
      <c r="P812573" s="83"/>
    </row>
    <row r="812574" spans="16:16" x14ac:dyDescent="0.3">
      <c r="P812574" s="83"/>
    </row>
    <row r="812575" spans="16:16" x14ac:dyDescent="0.3">
      <c r="P812575" s="83"/>
    </row>
    <row r="812576" spans="16:16" x14ac:dyDescent="0.3">
      <c r="P812576" s="83"/>
    </row>
    <row r="812577" spans="16:16" x14ac:dyDescent="0.3">
      <c r="P812577" s="83"/>
    </row>
    <row r="812578" spans="16:16" x14ac:dyDescent="0.3">
      <c r="P812578" s="83"/>
    </row>
    <row r="812579" spans="16:16" x14ac:dyDescent="0.3">
      <c r="P812579" s="83"/>
    </row>
    <row r="812580" spans="16:16" x14ac:dyDescent="0.3">
      <c r="P812580" s="83"/>
    </row>
    <row r="812581" spans="16:16" x14ac:dyDescent="0.3">
      <c r="P812581" s="83"/>
    </row>
    <row r="812582" spans="16:16" x14ac:dyDescent="0.3">
      <c r="P812582" s="83"/>
    </row>
    <row r="812583" spans="16:16" x14ac:dyDescent="0.3">
      <c r="P812583" s="83"/>
    </row>
    <row r="812584" spans="16:16" x14ac:dyDescent="0.3">
      <c r="P812584" s="83"/>
    </row>
    <row r="812585" spans="16:16" x14ac:dyDescent="0.3">
      <c r="P812585" s="83"/>
    </row>
    <row r="812586" spans="16:16" x14ac:dyDescent="0.3">
      <c r="P812586" s="83"/>
    </row>
    <row r="812587" spans="16:16" x14ac:dyDescent="0.3">
      <c r="P812587" s="83"/>
    </row>
    <row r="812588" spans="16:16" x14ac:dyDescent="0.3">
      <c r="P812588" s="83"/>
    </row>
    <row r="812589" spans="16:16" x14ac:dyDescent="0.3">
      <c r="P812589" s="83"/>
    </row>
    <row r="812590" spans="16:16" x14ac:dyDescent="0.3">
      <c r="P812590" s="83"/>
    </row>
    <row r="812591" spans="16:16" x14ac:dyDescent="0.3">
      <c r="P812591" s="83"/>
    </row>
    <row r="812592" spans="16:16" x14ac:dyDescent="0.3">
      <c r="P812592" s="83"/>
    </row>
    <row r="812593" spans="16:16" x14ac:dyDescent="0.3">
      <c r="P812593" s="83"/>
    </row>
    <row r="812594" spans="16:16" x14ac:dyDescent="0.3">
      <c r="P812594" s="83"/>
    </row>
    <row r="812595" spans="16:16" x14ac:dyDescent="0.3">
      <c r="P812595" s="83"/>
    </row>
    <row r="812596" spans="16:16" x14ac:dyDescent="0.3">
      <c r="P812596" s="83"/>
    </row>
    <row r="812597" spans="16:16" x14ac:dyDescent="0.3">
      <c r="P812597" s="83"/>
    </row>
    <row r="812598" spans="16:16" x14ac:dyDescent="0.3">
      <c r="P812598" s="83"/>
    </row>
    <row r="812599" spans="16:16" x14ac:dyDescent="0.3">
      <c r="P812599" s="83"/>
    </row>
    <row r="812600" spans="16:16" x14ac:dyDescent="0.3">
      <c r="P812600" s="83"/>
    </row>
    <row r="812601" spans="16:16" x14ac:dyDescent="0.3">
      <c r="P812601" s="83"/>
    </row>
    <row r="812602" spans="16:16" x14ac:dyDescent="0.3">
      <c r="P812602" s="83"/>
    </row>
    <row r="812603" spans="16:16" x14ac:dyDescent="0.3">
      <c r="P812603" s="83"/>
    </row>
    <row r="812604" spans="16:16" x14ac:dyDescent="0.3">
      <c r="P812604" s="83"/>
    </row>
    <row r="812605" spans="16:16" x14ac:dyDescent="0.3">
      <c r="P812605" s="83"/>
    </row>
    <row r="812606" spans="16:16" x14ac:dyDescent="0.3">
      <c r="P812606" s="83"/>
    </row>
    <row r="812607" spans="16:16" x14ac:dyDescent="0.3">
      <c r="P812607" s="83"/>
    </row>
    <row r="812608" spans="16:16" x14ac:dyDescent="0.3">
      <c r="P812608" s="83"/>
    </row>
    <row r="812609" spans="16:16" x14ac:dyDescent="0.3">
      <c r="P812609" s="83"/>
    </row>
    <row r="812610" spans="16:16" x14ac:dyDescent="0.3">
      <c r="P812610" s="83"/>
    </row>
    <row r="812611" spans="16:16" x14ac:dyDescent="0.3">
      <c r="P812611" s="83"/>
    </row>
    <row r="812612" spans="16:16" x14ac:dyDescent="0.3">
      <c r="P812612" s="83"/>
    </row>
    <row r="812613" spans="16:16" x14ac:dyDescent="0.3">
      <c r="P812613" s="83"/>
    </row>
    <row r="812614" spans="16:16" x14ac:dyDescent="0.3">
      <c r="P812614" s="83"/>
    </row>
    <row r="812615" spans="16:16" x14ac:dyDescent="0.3">
      <c r="P812615" s="83"/>
    </row>
    <row r="812616" spans="16:16" x14ac:dyDescent="0.3">
      <c r="P812616" s="83"/>
    </row>
    <row r="812617" spans="16:16" x14ac:dyDescent="0.3">
      <c r="P812617" s="83"/>
    </row>
    <row r="812618" spans="16:16" x14ac:dyDescent="0.3">
      <c r="P812618" s="83"/>
    </row>
    <row r="812619" spans="16:16" x14ac:dyDescent="0.3">
      <c r="P812619" s="83"/>
    </row>
    <row r="812620" spans="16:16" x14ac:dyDescent="0.3">
      <c r="P812620" s="83"/>
    </row>
    <row r="812621" spans="16:16" x14ac:dyDescent="0.3">
      <c r="P812621" s="83"/>
    </row>
    <row r="812622" spans="16:16" x14ac:dyDescent="0.3">
      <c r="P812622" s="83"/>
    </row>
    <row r="812623" spans="16:16" x14ac:dyDescent="0.3">
      <c r="P812623" s="83"/>
    </row>
    <row r="812624" spans="16:16" x14ac:dyDescent="0.3">
      <c r="P812624" s="83"/>
    </row>
    <row r="812625" spans="16:16" x14ac:dyDescent="0.3">
      <c r="P812625" s="83"/>
    </row>
    <row r="812626" spans="16:16" x14ac:dyDescent="0.3">
      <c r="P812626" s="83"/>
    </row>
    <row r="812627" spans="16:16" x14ac:dyDescent="0.3">
      <c r="P812627" s="83"/>
    </row>
    <row r="812628" spans="16:16" x14ac:dyDescent="0.3">
      <c r="P812628" s="83"/>
    </row>
    <row r="812629" spans="16:16" x14ac:dyDescent="0.3">
      <c r="P812629" s="83"/>
    </row>
    <row r="812630" spans="16:16" x14ac:dyDescent="0.3">
      <c r="P812630" s="83"/>
    </row>
    <row r="812631" spans="16:16" x14ac:dyDescent="0.3">
      <c r="P812631" s="83"/>
    </row>
    <row r="812632" spans="16:16" x14ac:dyDescent="0.3">
      <c r="P812632" s="83"/>
    </row>
    <row r="812633" spans="16:16" x14ac:dyDescent="0.3">
      <c r="P812633" s="83"/>
    </row>
    <row r="812634" spans="16:16" x14ac:dyDescent="0.3">
      <c r="P812634" s="83"/>
    </row>
    <row r="812635" spans="16:16" x14ac:dyDescent="0.3">
      <c r="P812635" s="83"/>
    </row>
    <row r="812636" spans="16:16" x14ac:dyDescent="0.3">
      <c r="P812636" s="83"/>
    </row>
    <row r="812637" spans="16:16" x14ac:dyDescent="0.3">
      <c r="P812637" s="83"/>
    </row>
    <row r="812638" spans="16:16" x14ac:dyDescent="0.3">
      <c r="P812638" s="83"/>
    </row>
    <row r="812639" spans="16:16" x14ac:dyDescent="0.3">
      <c r="P812639" s="83"/>
    </row>
    <row r="812640" spans="16:16" x14ac:dyDescent="0.3">
      <c r="P812640" s="83"/>
    </row>
    <row r="812641" spans="16:16" x14ac:dyDescent="0.3">
      <c r="P812641" s="83"/>
    </row>
    <row r="812642" spans="16:16" x14ac:dyDescent="0.3">
      <c r="P812642" s="83"/>
    </row>
    <row r="812643" spans="16:16" x14ac:dyDescent="0.3">
      <c r="P812643" s="83"/>
    </row>
    <row r="812644" spans="16:16" x14ac:dyDescent="0.3">
      <c r="P812644" s="83"/>
    </row>
    <row r="812645" spans="16:16" x14ac:dyDescent="0.3">
      <c r="P812645" s="83"/>
    </row>
    <row r="812646" spans="16:16" x14ac:dyDescent="0.3">
      <c r="P812646" s="83"/>
    </row>
    <row r="812647" spans="16:16" x14ac:dyDescent="0.3">
      <c r="P812647" s="83"/>
    </row>
    <row r="812648" spans="16:16" x14ac:dyDescent="0.3">
      <c r="P812648" s="83"/>
    </row>
    <row r="812649" spans="16:16" x14ac:dyDescent="0.3">
      <c r="P812649" s="83"/>
    </row>
    <row r="812650" spans="16:16" x14ac:dyDescent="0.3">
      <c r="P812650" s="83"/>
    </row>
    <row r="812651" spans="16:16" x14ac:dyDescent="0.3">
      <c r="P812651" s="83"/>
    </row>
    <row r="812652" spans="16:16" x14ac:dyDescent="0.3">
      <c r="P812652" s="83"/>
    </row>
    <row r="812653" spans="16:16" x14ac:dyDescent="0.3">
      <c r="P812653" s="83"/>
    </row>
    <row r="812654" spans="16:16" x14ac:dyDescent="0.3">
      <c r="P812654" s="83"/>
    </row>
    <row r="812655" spans="16:16" x14ac:dyDescent="0.3">
      <c r="P812655" s="83"/>
    </row>
    <row r="812656" spans="16:16" x14ac:dyDescent="0.3">
      <c r="P812656" s="83"/>
    </row>
    <row r="812657" spans="16:16" x14ac:dyDescent="0.3">
      <c r="P812657" s="83"/>
    </row>
    <row r="812658" spans="16:16" x14ac:dyDescent="0.3">
      <c r="P812658" s="83"/>
    </row>
    <row r="812659" spans="16:16" x14ac:dyDescent="0.3">
      <c r="P812659" s="83"/>
    </row>
    <row r="812660" spans="16:16" x14ac:dyDescent="0.3">
      <c r="P812660" s="83"/>
    </row>
    <row r="812661" spans="16:16" x14ac:dyDescent="0.3">
      <c r="P812661" s="83"/>
    </row>
    <row r="812662" spans="16:16" x14ac:dyDescent="0.3">
      <c r="P812662" s="83"/>
    </row>
    <row r="812663" spans="16:16" x14ac:dyDescent="0.3">
      <c r="P812663" s="83"/>
    </row>
    <row r="812664" spans="16:16" x14ac:dyDescent="0.3">
      <c r="P812664" s="83"/>
    </row>
    <row r="812665" spans="16:16" x14ac:dyDescent="0.3">
      <c r="P812665" s="83"/>
    </row>
    <row r="812666" spans="16:16" x14ac:dyDescent="0.3">
      <c r="P812666" s="83"/>
    </row>
    <row r="812667" spans="16:16" x14ac:dyDescent="0.3">
      <c r="P812667" s="83"/>
    </row>
    <row r="812668" spans="16:16" x14ac:dyDescent="0.3">
      <c r="P812668" s="83"/>
    </row>
    <row r="812669" spans="16:16" x14ac:dyDescent="0.3">
      <c r="P812669" s="83"/>
    </row>
    <row r="812670" spans="16:16" x14ac:dyDescent="0.3">
      <c r="P812670" s="83"/>
    </row>
    <row r="812671" spans="16:16" x14ac:dyDescent="0.3">
      <c r="P812671" s="83"/>
    </row>
    <row r="812672" spans="16:16" x14ac:dyDescent="0.3">
      <c r="P812672" s="83"/>
    </row>
    <row r="812673" spans="16:16" x14ac:dyDescent="0.3">
      <c r="P812673" s="83"/>
    </row>
    <row r="812674" spans="16:16" x14ac:dyDescent="0.3">
      <c r="P812674" s="83"/>
    </row>
    <row r="812675" spans="16:16" x14ac:dyDescent="0.3">
      <c r="P812675" s="83"/>
    </row>
    <row r="812676" spans="16:16" x14ac:dyDescent="0.3">
      <c r="P812676" s="83"/>
    </row>
    <row r="812677" spans="16:16" x14ac:dyDescent="0.3">
      <c r="P812677" s="83"/>
    </row>
    <row r="812678" spans="16:16" x14ac:dyDescent="0.3">
      <c r="P812678" s="83"/>
    </row>
    <row r="812679" spans="16:16" x14ac:dyDescent="0.3">
      <c r="P812679" s="83"/>
    </row>
    <row r="812680" spans="16:16" x14ac:dyDescent="0.3">
      <c r="P812680" s="83"/>
    </row>
    <row r="812681" spans="16:16" x14ac:dyDescent="0.3">
      <c r="P812681" s="83"/>
    </row>
    <row r="812682" spans="16:16" x14ac:dyDescent="0.3">
      <c r="P812682" s="83"/>
    </row>
    <row r="812683" spans="16:16" x14ac:dyDescent="0.3">
      <c r="P812683" s="83"/>
    </row>
    <row r="812684" spans="16:16" x14ac:dyDescent="0.3">
      <c r="P812684" s="83"/>
    </row>
    <row r="812685" spans="16:16" x14ac:dyDescent="0.3">
      <c r="P812685" s="83"/>
    </row>
    <row r="812686" spans="16:16" x14ac:dyDescent="0.3">
      <c r="P812686" s="83"/>
    </row>
    <row r="812687" spans="16:16" x14ac:dyDescent="0.3">
      <c r="P812687" s="83"/>
    </row>
    <row r="812688" spans="16:16" x14ac:dyDescent="0.3">
      <c r="P812688" s="83"/>
    </row>
    <row r="812689" spans="16:16" x14ac:dyDescent="0.3">
      <c r="P812689" s="83"/>
    </row>
    <row r="812690" spans="16:16" x14ac:dyDescent="0.3">
      <c r="P812690" s="83"/>
    </row>
    <row r="812691" spans="16:16" x14ac:dyDescent="0.3">
      <c r="P812691" s="83"/>
    </row>
    <row r="812692" spans="16:16" x14ac:dyDescent="0.3">
      <c r="P812692" s="83"/>
    </row>
    <row r="812693" spans="16:16" x14ac:dyDescent="0.3">
      <c r="P812693" s="83"/>
    </row>
    <row r="812694" spans="16:16" x14ac:dyDescent="0.3">
      <c r="P812694" s="83"/>
    </row>
    <row r="812695" spans="16:16" x14ac:dyDescent="0.3">
      <c r="P812695" s="83"/>
    </row>
    <row r="812696" spans="16:16" x14ac:dyDescent="0.3">
      <c r="P812696" s="83"/>
    </row>
    <row r="812697" spans="16:16" x14ac:dyDescent="0.3">
      <c r="P812697" s="83"/>
    </row>
    <row r="812698" spans="16:16" x14ac:dyDescent="0.3">
      <c r="P812698" s="83"/>
    </row>
    <row r="812699" spans="16:16" x14ac:dyDescent="0.3">
      <c r="P812699" s="83"/>
    </row>
    <row r="812700" spans="16:16" x14ac:dyDescent="0.3">
      <c r="P812700" s="83"/>
    </row>
    <row r="812701" spans="16:16" x14ac:dyDescent="0.3">
      <c r="P812701" s="83"/>
    </row>
    <row r="812702" spans="16:16" x14ac:dyDescent="0.3">
      <c r="P812702" s="83"/>
    </row>
    <row r="812703" spans="16:16" x14ac:dyDescent="0.3">
      <c r="P812703" s="83"/>
    </row>
    <row r="812704" spans="16:16" x14ac:dyDescent="0.3">
      <c r="P812704" s="83"/>
    </row>
    <row r="812705" spans="16:16" x14ac:dyDescent="0.3">
      <c r="P812705" s="83"/>
    </row>
    <row r="812706" spans="16:16" x14ac:dyDescent="0.3">
      <c r="P812706" s="83"/>
    </row>
    <row r="812707" spans="16:16" x14ac:dyDescent="0.3">
      <c r="P812707" s="83"/>
    </row>
    <row r="812708" spans="16:16" x14ac:dyDescent="0.3">
      <c r="P812708" s="83"/>
    </row>
    <row r="812709" spans="16:16" x14ac:dyDescent="0.3">
      <c r="P812709" s="83"/>
    </row>
    <row r="812710" spans="16:16" x14ac:dyDescent="0.3">
      <c r="P812710" s="83"/>
    </row>
    <row r="812711" spans="16:16" x14ac:dyDescent="0.3">
      <c r="P812711" s="83"/>
    </row>
    <row r="812712" spans="16:16" x14ac:dyDescent="0.3">
      <c r="P812712" s="83"/>
    </row>
    <row r="812713" spans="16:16" x14ac:dyDescent="0.3">
      <c r="P812713" s="83"/>
    </row>
    <row r="812714" spans="16:16" x14ac:dyDescent="0.3">
      <c r="P812714" s="83"/>
    </row>
    <row r="812715" spans="16:16" x14ac:dyDescent="0.3">
      <c r="P812715" s="83"/>
    </row>
    <row r="812716" spans="16:16" x14ac:dyDescent="0.3">
      <c r="P812716" s="83"/>
    </row>
    <row r="812717" spans="16:16" x14ac:dyDescent="0.3">
      <c r="P812717" s="83"/>
    </row>
    <row r="812718" spans="16:16" x14ac:dyDescent="0.3">
      <c r="P812718" s="83"/>
    </row>
    <row r="812719" spans="16:16" x14ac:dyDescent="0.3">
      <c r="P812719" s="83"/>
    </row>
    <row r="812720" spans="16:16" x14ac:dyDescent="0.3">
      <c r="P812720" s="83"/>
    </row>
    <row r="812721" spans="16:16" x14ac:dyDescent="0.3">
      <c r="P812721" s="83"/>
    </row>
    <row r="812722" spans="16:16" x14ac:dyDescent="0.3">
      <c r="P812722" s="83"/>
    </row>
    <row r="812723" spans="16:16" x14ac:dyDescent="0.3">
      <c r="P812723" s="83"/>
    </row>
    <row r="812724" spans="16:16" x14ac:dyDescent="0.3">
      <c r="P812724" s="83"/>
    </row>
    <row r="812725" spans="16:16" x14ac:dyDescent="0.3">
      <c r="P812725" s="83"/>
    </row>
    <row r="812726" spans="16:16" x14ac:dyDescent="0.3">
      <c r="P812726" s="83"/>
    </row>
    <row r="812727" spans="16:16" x14ac:dyDescent="0.3">
      <c r="P812727" s="83"/>
    </row>
    <row r="812728" spans="16:16" x14ac:dyDescent="0.3">
      <c r="P812728" s="83"/>
    </row>
    <row r="812729" spans="16:16" x14ac:dyDescent="0.3">
      <c r="P812729" s="83"/>
    </row>
    <row r="812730" spans="16:16" x14ac:dyDescent="0.3">
      <c r="P812730" s="83"/>
    </row>
    <row r="812731" spans="16:16" x14ac:dyDescent="0.3">
      <c r="P812731" s="83"/>
    </row>
    <row r="812732" spans="16:16" x14ac:dyDescent="0.3">
      <c r="P812732" s="83"/>
    </row>
    <row r="812733" spans="16:16" x14ac:dyDescent="0.3">
      <c r="P812733" s="83"/>
    </row>
    <row r="812734" spans="16:16" x14ac:dyDescent="0.3">
      <c r="P812734" s="83"/>
    </row>
    <row r="812735" spans="16:16" x14ac:dyDescent="0.3">
      <c r="P812735" s="83"/>
    </row>
    <row r="812736" spans="16:16" x14ac:dyDescent="0.3">
      <c r="P812736" s="83"/>
    </row>
    <row r="812737" spans="16:16" x14ac:dyDescent="0.3">
      <c r="P812737" s="83"/>
    </row>
    <row r="812738" spans="16:16" x14ac:dyDescent="0.3">
      <c r="P812738" s="83"/>
    </row>
    <row r="812739" spans="16:16" x14ac:dyDescent="0.3">
      <c r="P812739" s="83"/>
    </row>
    <row r="812740" spans="16:16" x14ac:dyDescent="0.3">
      <c r="P812740" s="83"/>
    </row>
    <row r="812741" spans="16:16" x14ac:dyDescent="0.3">
      <c r="P812741" s="83"/>
    </row>
    <row r="812742" spans="16:16" x14ac:dyDescent="0.3">
      <c r="P812742" s="83"/>
    </row>
    <row r="812743" spans="16:16" x14ac:dyDescent="0.3">
      <c r="P812743" s="83"/>
    </row>
    <row r="812744" spans="16:16" x14ac:dyDescent="0.3">
      <c r="P812744" s="83"/>
    </row>
    <row r="812745" spans="16:16" x14ac:dyDescent="0.3">
      <c r="P812745" s="83"/>
    </row>
    <row r="812746" spans="16:16" x14ac:dyDescent="0.3">
      <c r="P812746" s="83"/>
    </row>
    <row r="812747" spans="16:16" x14ac:dyDescent="0.3">
      <c r="P812747" s="83"/>
    </row>
    <row r="812748" spans="16:16" x14ac:dyDescent="0.3">
      <c r="P812748" s="83"/>
    </row>
    <row r="812749" spans="16:16" x14ac:dyDescent="0.3">
      <c r="P812749" s="83"/>
    </row>
    <row r="812750" spans="16:16" x14ac:dyDescent="0.3">
      <c r="P812750" s="83"/>
    </row>
    <row r="812751" spans="16:16" x14ac:dyDescent="0.3">
      <c r="P812751" s="83"/>
    </row>
    <row r="812752" spans="16:16" x14ac:dyDescent="0.3">
      <c r="P812752" s="83"/>
    </row>
    <row r="812753" spans="16:16" x14ac:dyDescent="0.3">
      <c r="P812753" s="83"/>
    </row>
    <row r="812754" spans="16:16" x14ac:dyDescent="0.3">
      <c r="P812754" s="83"/>
    </row>
    <row r="812755" spans="16:16" x14ac:dyDescent="0.3">
      <c r="P812755" s="83"/>
    </row>
    <row r="812756" spans="16:16" x14ac:dyDescent="0.3">
      <c r="P812756" s="83"/>
    </row>
    <row r="812757" spans="16:16" x14ac:dyDescent="0.3">
      <c r="P812757" s="83"/>
    </row>
    <row r="812758" spans="16:16" x14ac:dyDescent="0.3">
      <c r="P812758" s="83"/>
    </row>
    <row r="812759" spans="16:16" x14ac:dyDescent="0.3">
      <c r="P812759" s="83"/>
    </row>
    <row r="812760" spans="16:16" x14ac:dyDescent="0.3">
      <c r="P812760" s="83"/>
    </row>
    <row r="812761" spans="16:16" x14ac:dyDescent="0.3">
      <c r="P812761" s="83"/>
    </row>
    <row r="812762" spans="16:16" x14ac:dyDescent="0.3">
      <c r="P812762" s="83"/>
    </row>
    <row r="812763" spans="16:16" x14ac:dyDescent="0.3">
      <c r="P812763" s="83"/>
    </row>
    <row r="812764" spans="16:16" x14ac:dyDescent="0.3">
      <c r="P812764" s="83"/>
    </row>
    <row r="812765" spans="16:16" x14ac:dyDescent="0.3">
      <c r="P812765" s="83"/>
    </row>
    <row r="812766" spans="16:16" x14ac:dyDescent="0.3">
      <c r="P812766" s="83"/>
    </row>
    <row r="812767" spans="16:16" x14ac:dyDescent="0.3">
      <c r="P812767" s="83"/>
    </row>
    <row r="812768" spans="16:16" x14ac:dyDescent="0.3">
      <c r="P812768" s="83"/>
    </row>
    <row r="812769" spans="16:16" x14ac:dyDescent="0.3">
      <c r="P812769" s="83"/>
    </row>
    <row r="812770" spans="16:16" x14ac:dyDescent="0.3">
      <c r="P812770" s="83"/>
    </row>
    <row r="812771" spans="16:16" x14ac:dyDescent="0.3">
      <c r="P812771" s="83"/>
    </row>
    <row r="812772" spans="16:16" x14ac:dyDescent="0.3">
      <c r="P812772" s="83"/>
    </row>
    <row r="812773" spans="16:16" x14ac:dyDescent="0.3">
      <c r="P812773" s="83"/>
    </row>
    <row r="812774" spans="16:16" x14ac:dyDescent="0.3">
      <c r="P812774" s="83"/>
    </row>
    <row r="812775" spans="16:16" x14ac:dyDescent="0.3">
      <c r="P812775" s="83"/>
    </row>
    <row r="812776" spans="16:16" x14ac:dyDescent="0.3">
      <c r="P812776" s="83"/>
    </row>
    <row r="812777" spans="16:16" x14ac:dyDescent="0.3">
      <c r="P812777" s="83"/>
    </row>
    <row r="812778" spans="16:16" x14ac:dyDescent="0.3">
      <c r="P812778" s="83"/>
    </row>
    <row r="812779" spans="16:16" x14ac:dyDescent="0.3">
      <c r="P812779" s="83"/>
    </row>
    <row r="812780" spans="16:16" x14ac:dyDescent="0.3">
      <c r="P812780" s="83"/>
    </row>
    <row r="812781" spans="16:16" x14ac:dyDescent="0.3">
      <c r="P812781" s="83"/>
    </row>
    <row r="812782" spans="16:16" x14ac:dyDescent="0.3">
      <c r="P812782" s="83"/>
    </row>
    <row r="812783" spans="16:16" x14ac:dyDescent="0.3">
      <c r="P812783" s="83"/>
    </row>
    <row r="812784" spans="16:16" x14ac:dyDescent="0.3">
      <c r="P812784" s="83"/>
    </row>
    <row r="812785" spans="16:16" x14ac:dyDescent="0.3">
      <c r="P812785" s="83"/>
    </row>
    <row r="812786" spans="16:16" x14ac:dyDescent="0.3">
      <c r="P812786" s="83"/>
    </row>
    <row r="812787" spans="16:16" x14ac:dyDescent="0.3">
      <c r="P812787" s="83"/>
    </row>
    <row r="812788" spans="16:16" x14ac:dyDescent="0.3">
      <c r="P812788" s="83"/>
    </row>
    <row r="812789" spans="16:16" x14ac:dyDescent="0.3">
      <c r="P812789" s="83"/>
    </row>
    <row r="812790" spans="16:16" x14ac:dyDescent="0.3">
      <c r="P812790" s="83"/>
    </row>
    <row r="812791" spans="16:16" x14ac:dyDescent="0.3">
      <c r="P812791" s="83"/>
    </row>
    <row r="812792" spans="16:16" x14ac:dyDescent="0.3">
      <c r="P812792" s="83"/>
    </row>
    <row r="812793" spans="16:16" x14ac:dyDescent="0.3">
      <c r="P812793" s="83"/>
    </row>
    <row r="812794" spans="16:16" x14ac:dyDescent="0.3">
      <c r="P812794" s="83"/>
    </row>
    <row r="812795" spans="16:16" x14ac:dyDescent="0.3">
      <c r="P812795" s="83"/>
    </row>
    <row r="812796" spans="16:16" x14ac:dyDescent="0.3">
      <c r="P812796" s="83"/>
    </row>
    <row r="812797" spans="16:16" x14ac:dyDescent="0.3">
      <c r="P812797" s="83"/>
    </row>
    <row r="812798" spans="16:16" x14ac:dyDescent="0.3">
      <c r="P812798" s="83"/>
    </row>
    <row r="812799" spans="16:16" x14ac:dyDescent="0.3">
      <c r="P812799" s="83"/>
    </row>
    <row r="812800" spans="16:16" x14ac:dyDescent="0.3">
      <c r="P812800" s="83"/>
    </row>
    <row r="812801" spans="16:16" x14ac:dyDescent="0.3">
      <c r="P812801" s="83"/>
    </row>
    <row r="812802" spans="16:16" x14ac:dyDescent="0.3">
      <c r="P812802" s="83"/>
    </row>
    <row r="812803" spans="16:16" x14ac:dyDescent="0.3">
      <c r="P812803" s="83"/>
    </row>
    <row r="812804" spans="16:16" x14ac:dyDescent="0.3">
      <c r="P812804" s="83"/>
    </row>
    <row r="812805" spans="16:16" x14ac:dyDescent="0.3">
      <c r="P812805" s="83"/>
    </row>
    <row r="812806" spans="16:16" x14ac:dyDescent="0.3">
      <c r="P812806" s="83"/>
    </row>
    <row r="812807" spans="16:16" x14ac:dyDescent="0.3">
      <c r="P812807" s="83"/>
    </row>
    <row r="812808" spans="16:16" x14ac:dyDescent="0.3">
      <c r="P812808" s="83"/>
    </row>
    <row r="812809" spans="16:16" x14ac:dyDescent="0.3">
      <c r="P812809" s="83"/>
    </row>
    <row r="812810" spans="16:16" x14ac:dyDescent="0.3">
      <c r="P812810" s="83"/>
    </row>
    <row r="812811" spans="16:16" x14ac:dyDescent="0.3">
      <c r="P812811" s="83"/>
    </row>
    <row r="812812" spans="16:16" x14ac:dyDescent="0.3">
      <c r="P812812" s="83"/>
    </row>
    <row r="812813" spans="16:16" x14ac:dyDescent="0.3">
      <c r="P812813" s="83"/>
    </row>
    <row r="812814" spans="16:16" x14ac:dyDescent="0.3">
      <c r="P812814" s="83"/>
    </row>
    <row r="812815" spans="16:16" x14ac:dyDescent="0.3">
      <c r="P812815" s="83"/>
    </row>
    <row r="812816" spans="16:16" x14ac:dyDescent="0.3">
      <c r="P812816" s="83"/>
    </row>
    <row r="812817" spans="16:16" x14ac:dyDescent="0.3">
      <c r="P812817" s="83"/>
    </row>
    <row r="812818" spans="16:16" x14ac:dyDescent="0.3">
      <c r="P812818" s="83"/>
    </row>
    <row r="812819" spans="16:16" x14ac:dyDescent="0.3">
      <c r="P812819" s="83"/>
    </row>
    <row r="812820" spans="16:16" x14ac:dyDescent="0.3">
      <c r="P812820" s="83"/>
    </row>
    <row r="812821" spans="16:16" x14ac:dyDescent="0.3">
      <c r="P812821" s="83"/>
    </row>
    <row r="812822" spans="16:16" x14ac:dyDescent="0.3">
      <c r="P812822" s="83"/>
    </row>
    <row r="812823" spans="16:16" x14ac:dyDescent="0.3">
      <c r="P812823" s="83"/>
    </row>
    <row r="812824" spans="16:16" x14ac:dyDescent="0.3">
      <c r="P812824" s="83"/>
    </row>
    <row r="812825" spans="16:16" x14ac:dyDescent="0.3">
      <c r="P812825" s="83"/>
    </row>
    <row r="812826" spans="16:16" x14ac:dyDescent="0.3">
      <c r="P812826" s="83"/>
    </row>
    <row r="812827" spans="16:16" x14ac:dyDescent="0.3">
      <c r="P812827" s="83"/>
    </row>
    <row r="812828" spans="16:16" x14ac:dyDescent="0.3">
      <c r="P812828" s="83"/>
    </row>
    <row r="812829" spans="16:16" x14ac:dyDescent="0.3">
      <c r="P812829" s="83"/>
    </row>
    <row r="812830" spans="16:16" x14ac:dyDescent="0.3">
      <c r="P812830" s="83"/>
    </row>
    <row r="812831" spans="16:16" x14ac:dyDescent="0.3">
      <c r="P812831" s="83"/>
    </row>
    <row r="812832" spans="16:16" x14ac:dyDescent="0.3">
      <c r="P812832" s="83"/>
    </row>
    <row r="812833" spans="16:16" x14ac:dyDescent="0.3">
      <c r="P812833" s="83"/>
    </row>
    <row r="812834" spans="16:16" x14ac:dyDescent="0.3">
      <c r="P812834" s="83"/>
    </row>
    <row r="812835" spans="16:16" x14ac:dyDescent="0.3">
      <c r="P812835" s="83"/>
    </row>
    <row r="812836" spans="16:16" x14ac:dyDescent="0.3">
      <c r="P812836" s="83"/>
    </row>
    <row r="812837" spans="16:16" x14ac:dyDescent="0.3">
      <c r="P812837" s="83"/>
    </row>
    <row r="812838" spans="16:16" x14ac:dyDescent="0.3">
      <c r="P812838" s="83"/>
    </row>
    <row r="812839" spans="16:16" x14ac:dyDescent="0.3">
      <c r="P812839" s="83"/>
    </row>
    <row r="812840" spans="16:16" x14ac:dyDescent="0.3">
      <c r="P812840" s="83"/>
    </row>
    <row r="812841" spans="16:16" x14ac:dyDescent="0.3">
      <c r="P812841" s="83"/>
    </row>
    <row r="812842" spans="16:16" x14ac:dyDescent="0.3">
      <c r="P812842" s="83"/>
    </row>
    <row r="812843" spans="16:16" x14ac:dyDescent="0.3">
      <c r="P812843" s="83"/>
    </row>
    <row r="812844" spans="16:16" x14ac:dyDescent="0.3">
      <c r="P812844" s="83"/>
    </row>
    <row r="812845" spans="16:16" x14ac:dyDescent="0.3">
      <c r="P812845" s="83"/>
    </row>
    <row r="812846" spans="16:16" x14ac:dyDescent="0.3">
      <c r="P812846" s="83"/>
    </row>
    <row r="812847" spans="16:16" x14ac:dyDescent="0.3">
      <c r="P812847" s="83"/>
    </row>
    <row r="812848" spans="16:16" x14ac:dyDescent="0.3">
      <c r="P812848" s="83"/>
    </row>
    <row r="812849" spans="16:16" x14ac:dyDescent="0.3">
      <c r="P812849" s="83"/>
    </row>
    <row r="812850" spans="16:16" x14ac:dyDescent="0.3">
      <c r="P812850" s="83"/>
    </row>
    <row r="812851" spans="16:16" x14ac:dyDescent="0.3">
      <c r="P812851" s="83"/>
    </row>
    <row r="812852" spans="16:16" x14ac:dyDescent="0.3">
      <c r="P812852" s="83"/>
    </row>
    <row r="812853" spans="16:16" x14ac:dyDescent="0.3">
      <c r="P812853" s="83"/>
    </row>
    <row r="812854" spans="16:16" x14ac:dyDescent="0.3">
      <c r="P812854" s="83"/>
    </row>
    <row r="812855" spans="16:16" x14ac:dyDescent="0.3">
      <c r="P812855" s="83"/>
    </row>
    <row r="812856" spans="16:16" x14ac:dyDescent="0.3">
      <c r="P812856" s="83"/>
    </row>
    <row r="812857" spans="16:16" x14ac:dyDescent="0.3">
      <c r="P812857" s="83"/>
    </row>
    <row r="812858" spans="16:16" x14ac:dyDescent="0.3">
      <c r="P812858" s="83"/>
    </row>
    <row r="812859" spans="16:16" x14ac:dyDescent="0.3">
      <c r="P812859" s="83"/>
    </row>
    <row r="812860" spans="16:16" x14ac:dyDescent="0.3">
      <c r="P812860" s="83"/>
    </row>
    <row r="812861" spans="16:16" x14ac:dyDescent="0.3">
      <c r="P812861" s="83"/>
    </row>
    <row r="812862" spans="16:16" x14ac:dyDescent="0.3">
      <c r="P812862" s="83"/>
    </row>
    <row r="812863" spans="16:16" x14ac:dyDescent="0.3">
      <c r="P812863" s="83"/>
    </row>
    <row r="812864" spans="16:16" x14ac:dyDescent="0.3">
      <c r="P812864" s="83"/>
    </row>
    <row r="812865" spans="16:16" x14ac:dyDescent="0.3">
      <c r="P812865" s="83"/>
    </row>
    <row r="812866" spans="16:16" x14ac:dyDescent="0.3">
      <c r="P812866" s="83"/>
    </row>
    <row r="812867" spans="16:16" x14ac:dyDescent="0.3">
      <c r="P812867" s="83"/>
    </row>
    <row r="812868" spans="16:16" x14ac:dyDescent="0.3">
      <c r="P812868" s="83"/>
    </row>
    <row r="812869" spans="16:16" x14ac:dyDescent="0.3">
      <c r="P812869" s="83"/>
    </row>
    <row r="812870" spans="16:16" x14ac:dyDescent="0.3">
      <c r="P812870" s="83"/>
    </row>
    <row r="812871" spans="16:16" x14ac:dyDescent="0.3">
      <c r="P812871" s="83"/>
    </row>
    <row r="812872" spans="16:16" x14ac:dyDescent="0.3">
      <c r="P812872" s="83"/>
    </row>
    <row r="812873" spans="16:16" x14ac:dyDescent="0.3">
      <c r="P812873" s="83"/>
    </row>
    <row r="812874" spans="16:16" x14ac:dyDescent="0.3">
      <c r="P812874" s="83"/>
    </row>
    <row r="812875" spans="16:16" x14ac:dyDescent="0.3">
      <c r="P812875" s="83"/>
    </row>
    <row r="812876" spans="16:16" x14ac:dyDescent="0.3">
      <c r="P812876" s="83"/>
    </row>
    <row r="812877" spans="16:16" x14ac:dyDescent="0.3">
      <c r="P812877" s="83"/>
    </row>
    <row r="812878" spans="16:16" x14ac:dyDescent="0.3">
      <c r="P812878" s="83"/>
    </row>
    <row r="812879" spans="16:16" x14ac:dyDescent="0.3">
      <c r="P812879" s="83"/>
    </row>
    <row r="812880" spans="16:16" x14ac:dyDescent="0.3">
      <c r="P812880" s="83"/>
    </row>
    <row r="812881" spans="16:16" x14ac:dyDescent="0.3">
      <c r="P812881" s="83"/>
    </row>
    <row r="812882" spans="16:16" x14ac:dyDescent="0.3">
      <c r="P812882" s="83"/>
    </row>
    <row r="812883" spans="16:16" x14ac:dyDescent="0.3">
      <c r="P812883" s="83"/>
    </row>
    <row r="812884" spans="16:16" x14ac:dyDescent="0.3">
      <c r="P812884" s="83"/>
    </row>
    <row r="812885" spans="16:16" x14ac:dyDescent="0.3">
      <c r="P812885" s="83"/>
    </row>
    <row r="812886" spans="16:16" x14ac:dyDescent="0.3">
      <c r="P812886" s="83"/>
    </row>
    <row r="812887" spans="16:16" x14ac:dyDescent="0.3">
      <c r="P812887" s="83"/>
    </row>
    <row r="812888" spans="16:16" x14ac:dyDescent="0.3">
      <c r="P812888" s="83"/>
    </row>
    <row r="812889" spans="16:16" x14ac:dyDescent="0.3">
      <c r="P812889" s="83"/>
    </row>
    <row r="812890" spans="16:16" x14ac:dyDescent="0.3">
      <c r="P812890" s="83"/>
    </row>
    <row r="812891" spans="16:16" x14ac:dyDescent="0.3">
      <c r="P812891" s="83"/>
    </row>
    <row r="812892" spans="16:16" x14ac:dyDescent="0.3">
      <c r="P812892" s="83"/>
    </row>
    <row r="812893" spans="16:16" x14ac:dyDescent="0.3">
      <c r="P812893" s="83"/>
    </row>
    <row r="812894" spans="16:16" x14ac:dyDescent="0.3">
      <c r="P812894" s="83"/>
    </row>
    <row r="812895" spans="16:16" x14ac:dyDescent="0.3">
      <c r="P812895" s="83"/>
    </row>
    <row r="812896" spans="16:16" x14ac:dyDescent="0.3">
      <c r="P812896" s="83"/>
    </row>
    <row r="812897" spans="16:16" x14ac:dyDescent="0.3">
      <c r="P812897" s="83"/>
    </row>
    <row r="812898" spans="16:16" x14ac:dyDescent="0.3">
      <c r="P812898" s="83"/>
    </row>
    <row r="812899" spans="16:16" x14ac:dyDescent="0.3">
      <c r="P812899" s="83"/>
    </row>
    <row r="812900" spans="16:16" x14ac:dyDescent="0.3">
      <c r="P812900" s="83"/>
    </row>
    <row r="812901" spans="16:16" x14ac:dyDescent="0.3">
      <c r="P812901" s="83"/>
    </row>
    <row r="812902" spans="16:16" x14ac:dyDescent="0.3">
      <c r="P812902" s="83"/>
    </row>
    <row r="812903" spans="16:16" x14ac:dyDescent="0.3">
      <c r="P812903" s="83"/>
    </row>
    <row r="812904" spans="16:16" x14ac:dyDescent="0.3">
      <c r="P812904" s="83"/>
    </row>
    <row r="812905" spans="16:16" x14ac:dyDescent="0.3">
      <c r="P812905" s="83"/>
    </row>
    <row r="812906" spans="16:16" x14ac:dyDescent="0.3">
      <c r="P812906" s="83"/>
    </row>
    <row r="812907" spans="16:16" x14ac:dyDescent="0.3">
      <c r="P812907" s="83"/>
    </row>
    <row r="812908" spans="16:16" x14ac:dyDescent="0.3">
      <c r="P812908" s="83"/>
    </row>
    <row r="812909" spans="16:16" x14ac:dyDescent="0.3">
      <c r="P812909" s="83"/>
    </row>
    <row r="812910" spans="16:16" x14ac:dyDescent="0.3">
      <c r="P812910" s="83"/>
    </row>
    <row r="812911" spans="16:16" x14ac:dyDescent="0.3">
      <c r="P812911" s="83"/>
    </row>
    <row r="812912" spans="16:16" x14ac:dyDescent="0.3">
      <c r="P812912" s="83"/>
    </row>
    <row r="812913" spans="16:16" x14ac:dyDescent="0.3">
      <c r="P812913" s="83"/>
    </row>
    <row r="812914" spans="16:16" x14ac:dyDescent="0.3">
      <c r="P812914" s="83"/>
    </row>
    <row r="812915" spans="16:16" x14ac:dyDescent="0.3">
      <c r="P812915" s="83"/>
    </row>
    <row r="812916" spans="16:16" x14ac:dyDescent="0.3">
      <c r="P812916" s="83"/>
    </row>
    <row r="812917" spans="16:16" x14ac:dyDescent="0.3">
      <c r="P812917" s="83"/>
    </row>
    <row r="812918" spans="16:16" x14ac:dyDescent="0.3">
      <c r="P812918" s="83"/>
    </row>
    <row r="812919" spans="16:16" x14ac:dyDescent="0.3">
      <c r="P812919" s="83"/>
    </row>
    <row r="812920" spans="16:16" x14ac:dyDescent="0.3">
      <c r="P812920" s="83"/>
    </row>
    <row r="812921" spans="16:16" x14ac:dyDescent="0.3">
      <c r="P812921" s="83"/>
    </row>
    <row r="812922" spans="16:16" x14ac:dyDescent="0.3">
      <c r="P812922" s="83"/>
    </row>
    <row r="812923" spans="16:16" x14ac:dyDescent="0.3">
      <c r="P812923" s="83"/>
    </row>
    <row r="812924" spans="16:16" x14ac:dyDescent="0.3">
      <c r="P812924" s="83"/>
    </row>
    <row r="812925" spans="16:16" x14ac:dyDescent="0.3">
      <c r="P812925" s="83"/>
    </row>
    <row r="812926" spans="16:16" x14ac:dyDescent="0.3">
      <c r="P812926" s="83"/>
    </row>
    <row r="812927" spans="16:16" x14ac:dyDescent="0.3">
      <c r="P812927" s="83"/>
    </row>
    <row r="812928" spans="16:16" x14ac:dyDescent="0.3">
      <c r="P812928" s="83"/>
    </row>
    <row r="812929" spans="16:16" x14ac:dyDescent="0.3">
      <c r="P812929" s="83"/>
    </row>
    <row r="812930" spans="16:16" x14ac:dyDescent="0.3">
      <c r="P812930" s="83"/>
    </row>
    <row r="812931" spans="16:16" x14ac:dyDescent="0.3">
      <c r="P812931" s="83"/>
    </row>
    <row r="812932" spans="16:16" x14ac:dyDescent="0.3">
      <c r="P812932" s="83"/>
    </row>
    <row r="812933" spans="16:16" x14ac:dyDescent="0.3">
      <c r="P812933" s="83"/>
    </row>
    <row r="812934" spans="16:16" x14ac:dyDescent="0.3">
      <c r="P812934" s="83"/>
    </row>
    <row r="812935" spans="16:16" x14ac:dyDescent="0.3">
      <c r="P812935" s="83"/>
    </row>
    <row r="812936" spans="16:16" x14ac:dyDescent="0.3">
      <c r="P812936" s="83"/>
    </row>
    <row r="812937" spans="16:16" x14ac:dyDescent="0.3">
      <c r="P812937" s="83"/>
    </row>
    <row r="812938" spans="16:16" x14ac:dyDescent="0.3">
      <c r="P812938" s="83"/>
    </row>
    <row r="812939" spans="16:16" x14ac:dyDescent="0.3">
      <c r="P812939" s="83"/>
    </row>
    <row r="812940" spans="16:16" x14ac:dyDescent="0.3">
      <c r="P812940" s="83"/>
    </row>
    <row r="812941" spans="16:16" x14ac:dyDescent="0.3">
      <c r="P812941" s="83"/>
    </row>
    <row r="812942" spans="16:16" x14ac:dyDescent="0.3">
      <c r="P812942" s="83"/>
    </row>
    <row r="812943" spans="16:16" x14ac:dyDescent="0.3">
      <c r="P812943" s="83"/>
    </row>
    <row r="812944" spans="16:16" x14ac:dyDescent="0.3">
      <c r="P812944" s="83"/>
    </row>
    <row r="812945" spans="16:16" x14ac:dyDescent="0.3">
      <c r="P812945" s="83"/>
    </row>
    <row r="812946" spans="16:16" x14ac:dyDescent="0.3">
      <c r="P812946" s="83"/>
    </row>
    <row r="812947" spans="16:16" x14ac:dyDescent="0.3">
      <c r="P812947" s="83"/>
    </row>
    <row r="812948" spans="16:16" x14ac:dyDescent="0.3">
      <c r="P812948" s="83"/>
    </row>
    <row r="812949" spans="16:16" x14ac:dyDescent="0.3">
      <c r="P812949" s="83"/>
    </row>
    <row r="812950" spans="16:16" x14ac:dyDescent="0.3">
      <c r="P812950" s="83"/>
    </row>
    <row r="812951" spans="16:16" x14ac:dyDescent="0.3">
      <c r="P812951" s="83"/>
    </row>
    <row r="812952" spans="16:16" x14ac:dyDescent="0.3">
      <c r="P812952" s="83"/>
    </row>
    <row r="812953" spans="16:16" x14ac:dyDescent="0.3">
      <c r="P812953" s="83"/>
    </row>
    <row r="812954" spans="16:16" x14ac:dyDescent="0.3">
      <c r="P812954" s="83"/>
    </row>
    <row r="812955" spans="16:16" x14ac:dyDescent="0.3">
      <c r="P812955" s="83"/>
    </row>
    <row r="812956" spans="16:16" x14ac:dyDescent="0.3">
      <c r="P812956" s="83"/>
    </row>
    <row r="812957" spans="16:16" x14ac:dyDescent="0.3">
      <c r="P812957" s="83"/>
    </row>
    <row r="812958" spans="16:16" x14ac:dyDescent="0.3">
      <c r="P812958" s="83"/>
    </row>
    <row r="812959" spans="16:16" x14ac:dyDescent="0.3">
      <c r="P812959" s="83"/>
    </row>
    <row r="812960" spans="16:16" x14ac:dyDescent="0.3">
      <c r="P812960" s="83"/>
    </row>
    <row r="812961" spans="16:16" x14ac:dyDescent="0.3">
      <c r="P812961" s="83"/>
    </row>
    <row r="812962" spans="16:16" x14ac:dyDescent="0.3">
      <c r="P812962" s="83"/>
    </row>
    <row r="812963" spans="16:16" x14ac:dyDescent="0.3">
      <c r="P812963" s="83"/>
    </row>
    <row r="812964" spans="16:16" x14ac:dyDescent="0.3">
      <c r="P812964" s="83"/>
    </row>
    <row r="812965" spans="16:16" x14ac:dyDescent="0.3">
      <c r="P812965" s="83"/>
    </row>
    <row r="812966" spans="16:16" x14ac:dyDescent="0.3">
      <c r="P812966" s="83"/>
    </row>
    <row r="812967" spans="16:16" x14ac:dyDescent="0.3">
      <c r="P812967" s="83"/>
    </row>
    <row r="812968" spans="16:16" x14ac:dyDescent="0.3">
      <c r="P812968" s="83"/>
    </row>
    <row r="812969" spans="16:16" x14ac:dyDescent="0.3">
      <c r="P812969" s="83"/>
    </row>
    <row r="812970" spans="16:16" x14ac:dyDescent="0.3">
      <c r="P812970" s="83"/>
    </row>
    <row r="812971" spans="16:16" x14ac:dyDescent="0.3">
      <c r="P812971" s="83"/>
    </row>
    <row r="812972" spans="16:16" x14ac:dyDescent="0.3">
      <c r="P812972" s="83"/>
    </row>
    <row r="812973" spans="16:16" x14ac:dyDescent="0.3">
      <c r="P812973" s="83"/>
    </row>
    <row r="812974" spans="16:16" x14ac:dyDescent="0.3">
      <c r="P812974" s="83"/>
    </row>
    <row r="812975" spans="16:16" x14ac:dyDescent="0.3">
      <c r="P812975" s="83"/>
    </row>
    <row r="812976" spans="16:16" x14ac:dyDescent="0.3">
      <c r="P812976" s="83"/>
    </row>
    <row r="812977" spans="16:16" x14ac:dyDescent="0.3">
      <c r="P812977" s="83"/>
    </row>
    <row r="812978" spans="16:16" x14ac:dyDescent="0.3">
      <c r="P812978" s="83"/>
    </row>
    <row r="812979" spans="16:16" x14ac:dyDescent="0.3">
      <c r="P812979" s="83"/>
    </row>
    <row r="812980" spans="16:16" x14ac:dyDescent="0.3">
      <c r="P812980" s="83"/>
    </row>
    <row r="812981" spans="16:16" x14ac:dyDescent="0.3">
      <c r="P812981" s="83"/>
    </row>
    <row r="812982" spans="16:16" x14ac:dyDescent="0.3">
      <c r="P812982" s="83"/>
    </row>
    <row r="812983" spans="16:16" x14ac:dyDescent="0.3">
      <c r="P812983" s="83"/>
    </row>
    <row r="812984" spans="16:16" x14ac:dyDescent="0.3">
      <c r="P812984" s="83"/>
    </row>
    <row r="812985" spans="16:16" x14ac:dyDescent="0.3">
      <c r="P812985" s="83"/>
    </row>
    <row r="812986" spans="16:16" x14ac:dyDescent="0.3">
      <c r="P812986" s="83"/>
    </row>
    <row r="812987" spans="16:16" x14ac:dyDescent="0.3">
      <c r="P812987" s="83"/>
    </row>
    <row r="812988" spans="16:16" x14ac:dyDescent="0.3">
      <c r="P812988" s="83"/>
    </row>
    <row r="812989" spans="16:16" x14ac:dyDescent="0.3">
      <c r="P812989" s="83"/>
    </row>
    <row r="812990" spans="16:16" x14ac:dyDescent="0.3">
      <c r="P812990" s="83"/>
    </row>
    <row r="812991" spans="16:16" x14ac:dyDescent="0.3">
      <c r="P812991" s="83"/>
    </row>
    <row r="812992" spans="16:16" x14ac:dyDescent="0.3">
      <c r="P812992" s="83"/>
    </row>
    <row r="812993" spans="16:16" x14ac:dyDescent="0.3">
      <c r="P812993" s="83"/>
    </row>
    <row r="812994" spans="16:16" x14ac:dyDescent="0.3">
      <c r="P812994" s="83"/>
    </row>
    <row r="812995" spans="16:16" x14ac:dyDescent="0.3">
      <c r="P812995" s="83"/>
    </row>
    <row r="812996" spans="16:16" x14ac:dyDescent="0.3">
      <c r="P812996" s="83"/>
    </row>
    <row r="812997" spans="16:16" x14ac:dyDescent="0.3">
      <c r="P812997" s="83"/>
    </row>
    <row r="812998" spans="16:16" x14ac:dyDescent="0.3">
      <c r="P812998" s="83"/>
    </row>
    <row r="812999" spans="16:16" x14ac:dyDescent="0.3">
      <c r="P812999" s="83"/>
    </row>
    <row r="813000" spans="16:16" x14ac:dyDescent="0.3">
      <c r="P813000" s="83"/>
    </row>
    <row r="813001" spans="16:16" x14ac:dyDescent="0.3">
      <c r="P813001" s="83"/>
    </row>
    <row r="813002" spans="16:16" x14ac:dyDescent="0.3">
      <c r="P813002" s="83"/>
    </row>
    <row r="813003" spans="16:16" x14ac:dyDescent="0.3">
      <c r="P813003" s="83"/>
    </row>
    <row r="813004" spans="16:16" x14ac:dyDescent="0.3">
      <c r="P813004" s="83"/>
    </row>
    <row r="813005" spans="16:16" x14ac:dyDescent="0.3">
      <c r="P813005" s="83"/>
    </row>
    <row r="813006" spans="16:16" x14ac:dyDescent="0.3">
      <c r="P813006" s="83"/>
    </row>
    <row r="813007" spans="16:16" x14ac:dyDescent="0.3">
      <c r="P813007" s="83"/>
    </row>
    <row r="813008" spans="16:16" x14ac:dyDescent="0.3">
      <c r="P813008" s="83"/>
    </row>
    <row r="813009" spans="16:16" x14ac:dyDescent="0.3">
      <c r="P813009" s="83"/>
    </row>
    <row r="813010" spans="16:16" x14ac:dyDescent="0.3">
      <c r="P813010" s="83"/>
    </row>
    <row r="813011" spans="16:16" x14ac:dyDescent="0.3">
      <c r="P813011" s="83"/>
    </row>
    <row r="813012" spans="16:16" x14ac:dyDescent="0.3">
      <c r="P813012" s="83"/>
    </row>
    <row r="813013" spans="16:16" x14ac:dyDescent="0.3">
      <c r="P813013" s="83"/>
    </row>
    <row r="813014" spans="16:16" x14ac:dyDescent="0.3">
      <c r="P813014" s="83"/>
    </row>
    <row r="813015" spans="16:16" x14ac:dyDescent="0.3">
      <c r="P813015" s="83"/>
    </row>
    <row r="813016" spans="16:16" x14ac:dyDescent="0.3">
      <c r="P813016" s="83"/>
    </row>
    <row r="813017" spans="16:16" x14ac:dyDescent="0.3">
      <c r="P813017" s="83"/>
    </row>
    <row r="813018" spans="16:16" x14ac:dyDescent="0.3">
      <c r="P813018" s="83"/>
    </row>
    <row r="813019" spans="16:16" x14ac:dyDescent="0.3">
      <c r="P813019" s="83"/>
    </row>
    <row r="813020" spans="16:16" x14ac:dyDescent="0.3">
      <c r="P813020" s="83"/>
    </row>
    <row r="813021" spans="16:16" x14ac:dyDescent="0.3">
      <c r="P813021" s="83"/>
    </row>
    <row r="813022" spans="16:16" x14ac:dyDescent="0.3">
      <c r="P813022" s="83"/>
    </row>
    <row r="813023" spans="16:16" x14ac:dyDescent="0.3">
      <c r="P813023" s="83"/>
    </row>
    <row r="813024" spans="16:16" x14ac:dyDescent="0.3">
      <c r="P813024" s="83"/>
    </row>
    <row r="813025" spans="16:16" x14ac:dyDescent="0.3">
      <c r="P813025" s="83"/>
    </row>
    <row r="813026" spans="16:16" x14ac:dyDescent="0.3">
      <c r="P813026" s="83"/>
    </row>
    <row r="813027" spans="16:16" x14ac:dyDescent="0.3">
      <c r="P813027" s="83"/>
    </row>
    <row r="813028" spans="16:16" x14ac:dyDescent="0.3">
      <c r="P813028" s="83"/>
    </row>
    <row r="813029" spans="16:16" x14ac:dyDescent="0.3">
      <c r="P813029" s="83"/>
    </row>
    <row r="813030" spans="16:16" x14ac:dyDescent="0.3">
      <c r="P813030" s="83"/>
    </row>
    <row r="813031" spans="16:16" x14ac:dyDescent="0.3">
      <c r="P813031" s="83"/>
    </row>
    <row r="813032" spans="16:16" x14ac:dyDescent="0.3">
      <c r="P813032" s="83"/>
    </row>
    <row r="813033" spans="16:16" x14ac:dyDescent="0.3">
      <c r="P813033" s="83"/>
    </row>
    <row r="813034" spans="16:16" x14ac:dyDescent="0.3">
      <c r="P813034" s="83"/>
    </row>
    <row r="813035" spans="16:16" x14ac:dyDescent="0.3">
      <c r="P813035" s="83"/>
    </row>
    <row r="813036" spans="16:16" x14ac:dyDescent="0.3">
      <c r="P813036" s="83"/>
    </row>
    <row r="813037" spans="16:16" x14ac:dyDescent="0.3">
      <c r="P813037" s="83"/>
    </row>
    <row r="813038" spans="16:16" x14ac:dyDescent="0.3">
      <c r="P813038" s="83"/>
    </row>
    <row r="813039" spans="16:16" x14ac:dyDescent="0.3">
      <c r="P813039" s="83"/>
    </row>
    <row r="813040" spans="16:16" x14ac:dyDescent="0.3">
      <c r="P813040" s="83"/>
    </row>
    <row r="813041" spans="16:16" x14ac:dyDescent="0.3">
      <c r="P813041" s="83"/>
    </row>
    <row r="813042" spans="16:16" x14ac:dyDescent="0.3">
      <c r="P813042" s="83"/>
    </row>
    <row r="813043" spans="16:16" x14ac:dyDescent="0.3">
      <c r="P813043" s="83"/>
    </row>
    <row r="813044" spans="16:16" x14ac:dyDescent="0.3">
      <c r="P813044" s="83"/>
    </row>
    <row r="813045" spans="16:16" x14ac:dyDescent="0.3">
      <c r="P813045" s="83"/>
    </row>
    <row r="813046" spans="16:16" x14ac:dyDescent="0.3">
      <c r="P813046" s="83"/>
    </row>
    <row r="813047" spans="16:16" x14ac:dyDescent="0.3">
      <c r="P813047" s="83"/>
    </row>
    <row r="813048" spans="16:16" x14ac:dyDescent="0.3">
      <c r="P813048" s="83"/>
    </row>
    <row r="813049" spans="16:16" x14ac:dyDescent="0.3">
      <c r="P813049" s="83"/>
    </row>
    <row r="813050" spans="16:16" x14ac:dyDescent="0.3">
      <c r="P813050" s="83"/>
    </row>
    <row r="813051" spans="16:16" x14ac:dyDescent="0.3">
      <c r="P813051" s="83"/>
    </row>
    <row r="813052" spans="16:16" x14ac:dyDescent="0.3">
      <c r="P813052" s="83"/>
    </row>
    <row r="813053" spans="16:16" x14ac:dyDescent="0.3">
      <c r="P813053" s="83"/>
    </row>
    <row r="813054" spans="16:16" x14ac:dyDescent="0.3">
      <c r="P813054" s="83"/>
    </row>
    <row r="813055" spans="16:16" x14ac:dyDescent="0.3">
      <c r="P813055" s="83"/>
    </row>
    <row r="813056" spans="16:16" x14ac:dyDescent="0.3">
      <c r="P813056" s="83"/>
    </row>
    <row r="813057" spans="16:16" x14ac:dyDescent="0.3">
      <c r="P813057" s="83"/>
    </row>
    <row r="813058" spans="16:16" x14ac:dyDescent="0.3">
      <c r="P813058" s="83"/>
    </row>
    <row r="813059" spans="16:16" x14ac:dyDescent="0.3">
      <c r="P813059" s="83"/>
    </row>
    <row r="813060" spans="16:16" x14ac:dyDescent="0.3">
      <c r="P813060" s="83"/>
    </row>
    <row r="813061" spans="16:16" x14ac:dyDescent="0.3">
      <c r="P813061" s="83"/>
    </row>
    <row r="813062" spans="16:16" x14ac:dyDescent="0.3">
      <c r="P813062" s="83"/>
    </row>
    <row r="813063" spans="16:16" x14ac:dyDescent="0.3">
      <c r="P813063" s="83"/>
    </row>
    <row r="813064" spans="16:16" x14ac:dyDescent="0.3">
      <c r="P813064" s="83"/>
    </row>
    <row r="813065" spans="16:16" x14ac:dyDescent="0.3">
      <c r="P813065" s="83"/>
    </row>
    <row r="813066" spans="16:16" x14ac:dyDescent="0.3">
      <c r="P813066" s="83"/>
    </row>
    <row r="813067" spans="16:16" x14ac:dyDescent="0.3">
      <c r="P813067" s="83"/>
    </row>
    <row r="813068" spans="16:16" x14ac:dyDescent="0.3">
      <c r="P813068" s="83"/>
    </row>
    <row r="813069" spans="16:16" x14ac:dyDescent="0.3">
      <c r="P813069" s="83"/>
    </row>
    <row r="813070" spans="16:16" x14ac:dyDescent="0.3">
      <c r="P813070" s="83"/>
    </row>
    <row r="813071" spans="16:16" x14ac:dyDescent="0.3">
      <c r="P813071" s="83"/>
    </row>
    <row r="813072" spans="16:16" x14ac:dyDescent="0.3">
      <c r="P813072" s="83"/>
    </row>
    <row r="813073" spans="16:16" x14ac:dyDescent="0.3">
      <c r="P813073" s="83"/>
    </row>
    <row r="813074" spans="16:16" x14ac:dyDescent="0.3">
      <c r="P813074" s="83"/>
    </row>
    <row r="813075" spans="16:16" x14ac:dyDescent="0.3">
      <c r="P813075" s="83"/>
    </row>
    <row r="813076" spans="16:16" x14ac:dyDescent="0.3">
      <c r="P813076" s="83"/>
    </row>
    <row r="813077" spans="16:16" x14ac:dyDescent="0.3">
      <c r="P813077" s="83"/>
    </row>
    <row r="813078" spans="16:16" x14ac:dyDescent="0.3">
      <c r="P813078" s="83"/>
    </row>
    <row r="813079" spans="16:16" x14ac:dyDescent="0.3">
      <c r="P813079" s="83"/>
    </row>
    <row r="813080" spans="16:16" x14ac:dyDescent="0.3">
      <c r="P813080" s="83"/>
    </row>
    <row r="813081" spans="16:16" x14ac:dyDescent="0.3">
      <c r="P813081" s="83"/>
    </row>
    <row r="813082" spans="16:16" x14ac:dyDescent="0.3">
      <c r="P813082" s="83"/>
    </row>
    <row r="813083" spans="16:16" x14ac:dyDescent="0.3">
      <c r="P813083" s="83"/>
    </row>
    <row r="813084" spans="16:16" x14ac:dyDescent="0.3">
      <c r="P813084" s="83"/>
    </row>
    <row r="813085" spans="16:16" x14ac:dyDescent="0.3">
      <c r="P813085" s="83"/>
    </row>
    <row r="813086" spans="16:16" x14ac:dyDescent="0.3">
      <c r="P813086" s="83"/>
    </row>
    <row r="813087" spans="16:16" x14ac:dyDescent="0.3">
      <c r="P813087" s="83"/>
    </row>
    <row r="813088" spans="16:16" x14ac:dyDescent="0.3">
      <c r="P813088" s="83"/>
    </row>
    <row r="813089" spans="16:16" x14ac:dyDescent="0.3">
      <c r="P813089" s="83"/>
    </row>
    <row r="813090" spans="16:16" x14ac:dyDescent="0.3">
      <c r="P813090" s="83"/>
    </row>
    <row r="813091" spans="16:16" x14ac:dyDescent="0.3">
      <c r="P813091" s="83"/>
    </row>
    <row r="813092" spans="16:16" x14ac:dyDescent="0.3">
      <c r="P813092" s="83"/>
    </row>
    <row r="813093" spans="16:16" x14ac:dyDescent="0.3">
      <c r="P813093" s="83"/>
    </row>
    <row r="813094" spans="16:16" x14ac:dyDescent="0.3">
      <c r="P813094" s="83"/>
    </row>
    <row r="813095" spans="16:16" x14ac:dyDescent="0.3">
      <c r="P813095" s="83"/>
    </row>
    <row r="813096" spans="16:16" x14ac:dyDescent="0.3">
      <c r="P813096" s="83"/>
    </row>
    <row r="813097" spans="16:16" x14ac:dyDescent="0.3">
      <c r="P813097" s="83"/>
    </row>
    <row r="813098" spans="16:16" x14ac:dyDescent="0.3">
      <c r="P813098" s="83"/>
    </row>
    <row r="813099" spans="16:16" x14ac:dyDescent="0.3">
      <c r="P813099" s="83"/>
    </row>
    <row r="813100" spans="16:16" x14ac:dyDescent="0.3">
      <c r="P813100" s="83"/>
    </row>
    <row r="813101" spans="16:16" x14ac:dyDescent="0.3">
      <c r="P813101" s="83"/>
    </row>
    <row r="813102" spans="16:16" x14ac:dyDescent="0.3">
      <c r="P813102" s="83"/>
    </row>
    <row r="813103" spans="16:16" x14ac:dyDescent="0.3">
      <c r="P813103" s="83"/>
    </row>
    <row r="813104" spans="16:16" x14ac:dyDescent="0.3">
      <c r="P813104" s="83"/>
    </row>
    <row r="813105" spans="16:16" x14ac:dyDescent="0.3">
      <c r="P813105" s="83"/>
    </row>
    <row r="813106" spans="16:16" x14ac:dyDescent="0.3">
      <c r="P813106" s="83"/>
    </row>
    <row r="813107" spans="16:16" x14ac:dyDescent="0.3">
      <c r="P813107" s="83"/>
    </row>
    <row r="813108" spans="16:16" x14ac:dyDescent="0.3">
      <c r="P813108" s="83"/>
    </row>
    <row r="813109" spans="16:16" x14ac:dyDescent="0.3">
      <c r="P813109" s="83"/>
    </row>
    <row r="813110" spans="16:16" x14ac:dyDescent="0.3">
      <c r="P813110" s="83"/>
    </row>
    <row r="813111" spans="16:16" x14ac:dyDescent="0.3">
      <c r="P813111" s="83"/>
    </row>
    <row r="813112" spans="16:16" x14ac:dyDescent="0.3">
      <c r="P813112" s="83"/>
    </row>
    <row r="813113" spans="16:16" x14ac:dyDescent="0.3">
      <c r="P813113" s="83"/>
    </row>
    <row r="813114" spans="16:16" x14ac:dyDescent="0.3">
      <c r="P813114" s="83"/>
    </row>
    <row r="813115" spans="16:16" x14ac:dyDescent="0.3">
      <c r="P813115" s="83"/>
    </row>
    <row r="813116" spans="16:16" x14ac:dyDescent="0.3">
      <c r="P813116" s="83"/>
    </row>
    <row r="813117" spans="16:16" x14ac:dyDescent="0.3">
      <c r="P813117" s="83"/>
    </row>
    <row r="813118" spans="16:16" x14ac:dyDescent="0.3">
      <c r="P813118" s="83"/>
    </row>
    <row r="813119" spans="16:16" x14ac:dyDescent="0.3">
      <c r="P813119" s="83"/>
    </row>
    <row r="813120" spans="16:16" x14ac:dyDescent="0.3">
      <c r="P813120" s="83"/>
    </row>
    <row r="813121" spans="16:16" x14ac:dyDescent="0.3">
      <c r="P813121" s="83"/>
    </row>
    <row r="813122" spans="16:16" x14ac:dyDescent="0.3">
      <c r="P813122" s="83"/>
    </row>
    <row r="813123" spans="16:16" x14ac:dyDescent="0.3">
      <c r="P813123" s="83"/>
    </row>
    <row r="813124" spans="16:16" x14ac:dyDescent="0.3">
      <c r="P813124" s="83"/>
    </row>
    <row r="813125" spans="16:16" x14ac:dyDescent="0.3">
      <c r="P813125" s="83"/>
    </row>
    <row r="813126" spans="16:16" x14ac:dyDescent="0.3">
      <c r="P813126" s="83"/>
    </row>
    <row r="813127" spans="16:16" x14ac:dyDescent="0.3">
      <c r="P813127" s="83"/>
    </row>
    <row r="813128" spans="16:16" x14ac:dyDescent="0.3">
      <c r="P813128" s="83"/>
    </row>
    <row r="813129" spans="16:16" x14ac:dyDescent="0.3">
      <c r="P813129" s="83"/>
    </row>
    <row r="813130" spans="16:16" x14ac:dyDescent="0.3">
      <c r="P813130" s="83"/>
    </row>
    <row r="813131" spans="16:16" x14ac:dyDescent="0.3">
      <c r="P813131" s="83"/>
    </row>
    <row r="813132" spans="16:16" x14ac:dyDescent="0.3">
      <c r="P813132" s="83"/>
    </row>
    <row r="813133" spans="16:16" x14ac:dyDescent="0.3">
      <c r="P813133" s="83"/>
    </row>
    <row r="813134" spans="16:16" x14ac:dyDescent="0.3">
      <c r="P813134" s="83"/>
    </row>
    <row r="813135" spans="16:16" x14ac:dyDescent="0.3">
      <c r="P813135" s="83"/>
    </row>
    <row r="813136" spans="16:16" x14ac:dyDescent="0.3">
      <c r="P813136" s="83"/>
    </row>
    <row r="813137" spans="16:16" x14ac:dyDescent="0.3">
      <c r="P813137" s="83"/>
    </row>
    <row r="813138" spans="16:16" x14ac:dyDescent="0.3">
      <c r="P813138" s="83"/>
    </row>
    <row r="813139" spans="16:16" x14ac:dyDescent="0.3">
      <c r="P813139" s="83"/>
    </row>
    <row r="813140" spans="16:16" x14ac:dyDescent="0.3">
      <c r="P813140" s="83"/>
    </row>
    <row r="813141" spans="16:16" x14ac:dyDescent="0.3">
      <c r="P813141" s="83"/>
    </row>
    <row r="813142" spans="16:16" x14ac:dyDescent="0.3">
      <c r="P813142" s="83"/>
    </row>
    <row r="813143" spans="16:16" x14ac:dyDescent="0.3">
      <c r="P813143" s="83"/>
    </row>
    <row r="813144" spans="16:16" x14ac:dyDescent="0.3">
      <c r="P813144" s="83"/>
    </row>
    <row r="813145" spans="16:16" x14ac:dyDescent="0.3">
      <c r="P813145" s="83"/>
    </row>
    <row r="813146" spans="16:16" x14ac:dyDescent="0.3">
      <c r="P813146" s="83"/>
    </row>
    <row r="813147" spans="16:16" x14ac:dyDescent="0.3">
      <c r="P813147" s="83"/>
    </row>
    <row r="813148" spans="16:16" x14ac:dyDescent="0.3">
      <c r="P813148" s="83"/>
    </row>
    <row r="813149" spans="16:16" x14ac:dyDescent="0.3">
      <c r="P813149" s="83"/>
    </row>
    <row r="813150" spans="16:16" x14ac:dyDescent="0.3">
      <c r="P813150" s="83"/>
    </row>
    <row r="813151" spans="16:16" x14ac:dyDescent="0.3">
      <c r="P813151" s="83"/>
    </row>
    <row r="813152" spans="16:16" x14ac:dyDescent="0.3">
      <c r="P813152" s="83"/>
    </row>
    <row r="813153" spans="16:16" x14ac:dyDescent="0.3">
      <c r="P813153" s="83"/>
    </row>
    <row r="813154" spans="16:16" x14ac:dyDescent="0.3">
      <c r="P813154" s="83"/>
    </row>
    <row r="813155" spans="16:16" x14ac:dyDescent="0.3">
      <c r="P813155" s="83"/>
    </row>
    <row r="813156" spans="16:16" x14ac:dyDescent="0.3">
      <c r="P813156" s="83"/>
    </row>
    <row r="813157" spans="16:16" x14ac:dyDescent="0.3">
      <c r="P813157" s="83"/>
    </row>
    <row r="813158" spans="16:16" x14ac:dyDescent="0.3">
      <c r="P813158" s="83"/>
    </row>
    <row r="813159" spans="16:16" x14ac:dyDescent="0.3">
      <c r="P813159" s="83"/>
    </row>
    <row r="813160" spans="16:16" x14ac:dyDescent="0.3">
      <c r="P813160" s="83"/>
    </row>
    <row r="813161" spans="16:16" x14ac:dyDescent="0.3">
      <c r="P813161" s="83"/>
    </row>
    <row r="813162" spans="16:16" x14ac:dyDescent="0.3">
      <c r="P813162" s="83"/>
    </row>
    <row r="813163" spans="16:16" x14ac:dyDescent="0.3">
      <c r="P813163" s="83"/>
    </row>
    <row r="813164" spans="16:16" x14ac:dyDescent="0.3">
      <c r="P813164" s="83"/>
    </row>
    <row r="813165" spans="16:16" x14ac:dyDescent="0.3">
      <c r="P813165" s="83"/>
    </row>
    <row r="813166" spans="16:16" x14ac:dyDescent="0.3">
      <c r="P813166" s="83"/>
    </row>
    <row r="813167" spans="16:16" x14ac:dyDescent="0.3">
      <c r="P813167" s="83"/>
    </row>
    <row r="813168" spans="16:16" x14ac:dyDescent="0.3">
      <c r="P813168" s="83"/>
    </row>
    <row r="813169" spans="16:16" x14ac:dyDescent="0.3">
      <c r="P813169" s="83"/>
    </row>
    <row r="813170" spans="16:16" x14ac:dyDescent="0.3">
      <c r="P813170" s="83"/>
    </row>
    <row r="813171" spans="16:16" x14ac:dyDescent="0.3">
      <c r="P813171" s="83"/>
    </row>
    <row r="813172" spans="16:16" x14ac:dyDescent="0.3">
      <c r="P813172" s="83"/>
    </row>
    <row r="813173" spans="16:16" x14ac:dyDescent="0.3">
      <c r="P813173" s="83"/>
    </row>
    <row r="813174" spans="16:16" x14ac:dyDescent="0.3">
      <c r="P813174" s="83"/>
    </row>
    <row r="813175" spans="16:16" x14ac:dyDescent="0.3">
      <c r="P813175" s="83"/>
    </row>
    <row r="813176" spans="16:16" x14ac:dyDescent="0.3">
      <c r="P813176" s="83"/>
    </row>
    <row r="813177" spans="16:16" x14ac:dyDescent="0.3">
      <c r="P813177" s="83"/>
    </row>
    <row r="813178" spans="16:16" x14ac:dyDescent="0.3">
      <c r="P813178" s="83"/>
    </row>
    <row r="813179" spans="16:16" x14ac:dyDescent="0.3">
      <c r="P813179" s="83"/>
    </row>
    <row r="813180" spans="16:16" x14ac:dyDescent="0.3">
      <c r="P813180" s="83"/>
    </row>
    <row r="813181" spans="16:16" x14ac:dyDescent="0.3">
      <c r="P813181" s="83"/>
    </row>
    <row r="813182" spans="16:16" x14ac:dyDescent="0.3">
      <c r="P813182" s="83"/>
    </row>
    <row r="813183" spans="16:16" x14ac:dyDescent="0.3">
      <c r="P813183" s="83"/>
    </row>
    <row r="813184" spans="16:16" x14ac:dyDescent="0.3">
      <c r="P813184" s="83"/>
    </row>
    <row r="813185" spans="16:16" x14ac:dyDescent="0.3">
      <c r="P813185" s="83"/>
    </row>
    <row r="813186" spans="16:16" x14ac:dyDescent="0.3">
      <c r="P813186" s="83"/>
    </row>
    <row r="813187" spans="16:16" x14ac:dyDescent="0.3">
      <c r="P813187" s="83"/>
    </row>
    <row r="813188" spans="16:16" x14ac:dyDescent="0.3">
      <c r="P813188" s="83"/>
    </row>
    <row r="813189" spans="16:16" x14ac:dyDescent="0.3">
      <c r="P813189" s="83"/>
    </row>
    <row r="813190" spans="16:16" x14ac:dyDescent="0.3">
      <c r="P813190" s="83"/>
    </row>
    <row r="813191" spans="16:16" x14ac:dyDescent="0.3">
      <c r="P813191" s="83"/>
    </row>
    <row r="813192" spans="16:16" x14ac:dyDescent="0.3">
      <c r="P813192" s="83"/>
    </row>
    <row r="813193" spans="16:16" x14ac:dyDescent="0.3">
      <c r="P813193" s="83"/>
    </row>
    <row r="813194" spans="16:16" x14ac:dyDescent="0.3">
      <c r="P813194" s="83"/>
    </row>
    <row r="813195" spans="16:16" x14ac:dyDescent="0.3">
      <c r="P813195" s="83"/>
    </row>
    <row r="813196" spans="16:16" x14ac:dyDescent="0.3">
      <c r="P813196" s="83"/>
    </row>
    <row r="813197" spans="16:16" x14ac:dyDescent="0.3">
      <c r="P813197" s="83"/>
    </row>
    <row r="813198" spans="16:16" x14ac:dyDescent="0.3">
      <c r="P813198" s="83"/>
    </row>
    <row r="813199" spans="16:16" x14ac:dyDescent="0.3">
      <c r="P813199" s="83"/>
    </row>
    <row r="813200" spans="16:16" x14ac:dyDescent="0.3">
      <c r="P813200" s="83"/>
    </row>
    <row r="813201" spans="16:16" x14ac:dyDescent="0.3">
      <c r="P813201" s="83"/>
    </row>
    <row r="813202" spans="16:16" x14ac:dyDescent="0.3">
      <c r="P813202" s="83"/>
    </row>
    <row r="813203" spans="16:16" x14ac:dyDescent="0.3">
      <c r="P813203" s="83"/>
    </row>
    <row r="813204" spans="16:16" x14ac:dyDescent="0.3">
      <c r="P813204" s="83"/>
    </row>
    <row r="813205" spans="16:16" x14ac:dyDescent="0.3">
      <c r="P813205" s="83"/>
    </row>
    <row r="813206" spans="16:16" x14ac:dyDescent="0.3">
      <c r="P813206" s="83"/>
    </row>
    <row r="813207" spans="16:16" x14ac:dyDescent="0.3">
      <c r="P813207" s="83"/>
    </row>
    <row r="813208" spans="16:16" x14ac:dyDescent="0.3">
      <c r="P813208" s="83"/>
    </row>
    <row r="813209" spans="16:16" x14ac:dyDescent="0.3">
      <c r="P813209" s="83"/>
    </row>
    <row r="813210" spans="16:16" x14ac:dyDescent="0.3">
      <c r="P813210" s="83"/>
    </row>
    <row r="813211" spans="16:16" x14ac:dyDescent="0.3">
      <c r="P813211" s="83"/>
    </row>
    <row r="813212" spans="16:16" x14ac:dyDescent="0.3">
      <c r="P813212" s="83"/>
    </row>
    <row r="813213" spans="16:16" x14ac:dyDescent="0.3">
      <c r="P813213" s="83"/>
    </row>
    <row r="813214" spans="16:16" x14ac:dyDescent="0.3">
      <c r="P813214" s="83"/>
    </row>
    <row r="813215" spans="16:16" x14ac:dyDescent="0.3">
      <c r="P813215" s="83"/>
    </row>
    <row r="813216" spans="16:16" x14ac:dyDescent="0.3">
      <c r="P813216" s="83"/>
    </row>
    <row r="813217" spans="16:16" x14ac:dyDescent="0.3">
      <c r="P813217" s="83"/>
    </row>
    <row r="813218" spans="16:16" x14ac:dyDescent="0.3">
      <c r="P813218" s="83"/>
    </row>
    <row r="813219" spans="16:16" x14ac:dyDescent="0.3">
      <c r="P813219" s="83"/>
    </row>
    <row r="813220" spans="16:16" x14ac:dyDescent="0.3">
      <c r="P813220" s="83"/>
    </row>
    <row r="813221" spans="16:16" x14ac:dyDescent="0.3">
      <c r="P813221" s="83"/>
    </row>
    <row r="813222" spans="16:16" x14ac:dyDescent="0.3">
      <c r="P813222" s="83"/>
    </row>
    <row r="813223" spans="16:16" x14ac:dyDescent="0.3">
      <c r="P813223" s="83"/>
    </row>
    <row r="813224" spans="16:16" x14ac:dyDescent="0.3">
      <c r="P813224" s="83"/>
    </row>
    <row r="813225" spans="16:16" x14ac:dyDescent="0.3">
      <c r="P813225" s="83"/>
    </row>
    <row r="813226" spans="16:16" x14ac:dyDescent="0.3">
      <c r="P813226" s="83"/>
    </row>
    <row r="813227" spans="16:16" x14ac:dyDescent="0.3">
      <c r="P813227" s="83"/>
    </row>
    <row r="813228" spans="16:16" x14ac:dyDescent="0.3">
      <c r="P813228" s="83"/>
    </row>
    <row r="813229" spans="16:16" x14ac:dyDescent="0.3">
      <c r="P813229" s="83"/>
    </row>
    <row r="813230" spans="16:16" x14ac:dyDescent="0.3">
      <c r="P813230" s="83"/>
    </row>
    <row r="813231" spans="16:16" x14ac:dyDescent="0.3">
      <c r="P813231" s="83"/>
    </row>
    <row r="813232" spans="16:16" x14ac:dyDescent="0.3">
      <c r="P813232" s="83"/>
    </row>
    <row r="813233" spans="16:16" x14ac:dyDescent="0.3">
      <c r="P813233" s="83"/>
    </row>
    <row r="813234" spans="16:16" x14ac:dyDescent="0.3">
      <c r="P813234" s="83"/>
    </row>
    <row r="813235" spans="16:16" x14ac:dyDescent="0.3">
      <c r="P813235" s="83"/>
    </row>
    <row r="813236" spans="16:16" x14ac:dyDescent="0.3">
      <c r="P813236" s="83"/>
    </row>
    <row r="813237" spans="16:16" x14ac:dyDescent="0.3">
      <c r="P813237" s="83"/>
    </row>
    <row r="813238" spans="16:16" x14ac:dyDescent="0.3">
      <c r="P813238" s="83"/>
    </row>
    <row r="813239" spans="16:16" x14ac:dyDescent="0.3">
      <c r="P813239" s="83"/>
    </row>
    <row r="813240" spans="16:16" x14ac:dyDescent="0.3">
      <c r="P813240" s="83"/>
    </row>
    <row r="813241" spans="16:16" x14ac:dyDescent="0.3">
      <c r="P813241" s="83"/>
    </row>
    <row r="813242" spans="16:16" x14ac:dyDescent="0.3">
      <c r="P813242" s="83"/>
    </row>
    <row r="813243" spans="16:16" x14ac:dyDescent="0.3">
      <c r="P813243" s="83"/>
    </row>
    <row r="813244" spans="16:16" x14ac:dyDescent="0.3">
      <c r="P813244" s="83"/>
    </row>
    <row r="813245" spans="16:16" x14ac:dyDescent="0.3">
      <c r="P813245" s="83"/>
    </row>
    <row r="813246" spans="16:16" x14ac:dyDescent="0.3">
      <c r="P813246" s="83"/>
    </row>
    <row r="813247" spans="16:16" x14ac:dyDescent="0.3">
      <c r="P813247" s="83"/>
    </row>
    <row r="813248" spans="16:16" x14ac:dyDescent="0.3">
      <c r="P813248" s="83"/>
    </row>
    <row r="813249" spans="16:16" x14ac:dyDescent="0.3">
      <c r="P813249" s="83"/>
    </row>
    <row r="813250" spans="16:16" x14ac:dyDescent="0.3">
      <c r="P813250" s="83"/>
    </row>
    <row r="813251" spans="16:16" x14ac:dyDescent="0.3">
      <c r="P813251" s="83"/>
    </row>
    <row r="813252" spans="16:16" x14ac:dyDescent="0.3">
      <c r="P813252" s="83"/>
    </row>
    <row r="813253" spans="16:16" x14ac:dyDescent="0.3">
      <c r="P813253" s="83"/>
    </row>
    <row r="813254" spans="16:16" x14ac:dyDescent="0.3">
      <c r="P813254" s="83"/>
    </row>
    <row r="813255" spans="16:16" x14ac:dyDescent="0.3">
      <c r="P813255" s="83"/>
    </row>
    <row r="813256" spans="16:16" x14ac:dyDescent="0.3">
      <c r="P813256" s="83"/>
    </row>
    <row r="813257" spans="16:16" x14ac:dyDescent="0.3">
      <c r="P813257" s="83"/>
    </row>
    <row r="813258" spans="16:16" x14ac:dyDescent="0.3">
      <c r="P813258" s="83"/>
    </row>
    <row r="813259" spans="16:16" x14ac:dyDescent="0.3">
      <c r="P813259" s="83"/>
    </row>
    <row r="813260" spans="16:16" x14ac:dyDescent="0.3">
      <c r="P813260" s="83"/>
    </row>
    <row r="813261" spans="16:16" x14ac:dyDescent="0.3">
      <c r="P813261" s="83"/>
    </row>
    <row r="813262" spans="16:16" x14ac:dyDescent="0.3">
      <c r="P813262" s="83"/>
    </row>
    <row r="813263" spans="16:16" x14ac:dyDescent="0.3">
      <c r="P813263" s="83"/>
    </row>
    <row r="813264" spans="16:16" x14ac:dyDescent="0.3">
      <c r="P813264" s="83"/>
    </row>
    <row r="813265" spans="16:16" x14ac:dyDescent="0.3">
      <c r="P813265" s="83"/>
    </row>
    <row r="813266" spans="16:16" x14ac:dyDescent="0.3">
      <c r="P813266" s="83"/>
    </row>
    <row r="813267" spans="16:16" x14ac:dyDescent="0.3">
      <c r="P813267" s="83"/>
    </row>
    <row r="813268" spans="16:16" x14ac:dyDescent="0.3">
      <c r="P813268" s="83"/>
    </row>
    <row r="813269" spans="16:16" x14ac:dyDescent="0.3">
      <c r="P813269" s="83"/>
    </row>
    <row r="813270" spans="16:16" x14ac:dyDescent="0.3">
      <c r="P813270" s="83"/>
    </row>
    <row r="813271" spans="16:16" x14ac:dyDescent="0.3">
      <c r="P813271" s="83"/>
    </row>
    <row r="813272" spans="16:16" x14ac:dyDescent="0.3">
      <c r="P813272" s="83"/>
    </row>
    <row r="813273" spans="16:16" x14ac:dyDescent="0.3">
      <c r="P813273" s="83"/>
    </row>
    <row r="813274" spans="16:16" x14ac:dyDescent="0.3">
      <c r="P813274" s="83"/>
    </row>
    <row r="813275" spans="16:16" x14ac:dyDescent="0.3">
      <c r="P813275" s="83"/>
    </row>
    <row r="813276" spans="16:16" x14ac:dyDescent="0.3">
      <c r="P813276" s="83"/>
    </row>
    <row r="813277" spans="16:16" x14ac:dyDescent="0.3">
      <c r="P813277" s="83"/>
    </row>
    <row r="813278" spans="16:16" x14ac:dyDescent="0.3">
      <c r="P813278" s="83"/>
    </row>
    <row r="813279" spans="16:16" x14ac:dyDescent="0.3">
      <c r="P813279" s="83"/>
    </row>
    <row r="813280" spans="16:16" x14ac:dyDescent="0.3">
      <c r="P813280" s="83"/>
    </row>
    <row r="813281" spans="16:16" x14ac:dyDescent="0.3">
      <c r="P813281" s="83"/>
    </row>
    <row r="813282" spans="16:16" x14ac:dyDescent="0.3">
      <c r="P813282" s="83"/>
    </row>
    <row r="813283" spans="16:16" x14ac:dyDescent="0.3">
      <c r="P813283" s="83"/>
    </row>
    <row r="813284" spans="16:16" x14ac:dyDescent="0.3">
      <c r="P813284" s="83"/>
    </row>
    <row r="813285" spans="16:16" x14ac:dyDescent="0.3">
      <c r="P813285" s="83"/>
    </row>
    <row r="813286" spans="16:16" x14ac:dyDescent="0.3">
      <c r="P813286" s="83"/>
    </row>
    <row r="813287" spans="16:16" x14ac:dyDescent="0.3">
      <c r="P813287" s="83"/>
    </row>
    <row r="813288" spans="16:16" x14ac:dyDescent="0.3">
      <c r="P813288" s="83"/>
    </row>
    <row r="813289" spans="16:16" x14ac:dyDescent="0.3">
      <c r="P813289" s="83"/>
    </row>
    <row r="813290" spans="16:16" x14ac:dyDescent="0.3">
      <c r="P813290" s="83"/>
    </row>
    <row r="813291" spans="16:16" x14ac:dyDescent="0.3">
      <c r="P813291" s="83"/>
    </row>
    <row r="813292" spans="16:16" x14ac:dyDescent="0.3">
      <c r="P813292" s="83"/>
    </row>
    <row r="813293" spans="16:16" x14ac:dyDescent="0.3">
      <c r="P813293" s="83"/>
    </row>
    <row r="813294" spans="16:16" x14ac:dyDescent="0.3">
      <c r="P813294" s="83"/>
    </row>
    <row r="813295" spans="16:16" x14ac:dyDescent="0.3">
      <c r="P813295" s="83"/>
    </row>
    <row r="813296" spans="16:16" x14ac:dyDescent="0.3">
      <c r="P813296" s="83"/>
    </row>
    <row r="813297" spans="16:16" x14ac:dyDescent="0.3">
      <c r="P813297" s="83"/>
    </row>
    <row r="813298" spans="16:16" x14ac:dyDescent="0.3">
      <c r="P813298" s="83"/>
    </row>
    <row r="813299" spans="16:16" x14ac:dyDescent="0.3">
      <c r="P813299" s="83"/>
    </row>
    <row r="813300" spans="16:16" x14ac:dyDescent="0.3">
      <c r="P813300" s="83"/>
    </row>
    <row r="813301" spans="16:16" x14ac:dyDescent="0.3">
      <c r="P813301" s="83"/>
    </row>
    <row r="813302" spans="16:16" x14ac:dyDescent="0.3">
      <c r="P813302" s="83"/>
    </row>
    <row r="813303" spans="16:16" x14ac:dyDescent="0.3">
      <c r="P813303" s="83"/>
    </row>
    <row r="813304" spans="16:16" x14ac:dyDescent="0.3">
      <c r="P813304" s="83"/>
    </row>
    <row r="813305" spans="16:16" x14ac:dyDescent="0.3">
      <c r="P813305" s="83"/>
    </row>
    <row r="813306" spans="16:16" x14ac:dyDescent="0.3">
      <c r="P813306" s="83"/>
    </row>
    <row r="813307" spans="16:16" x14ac:dyDescent="0.3">
      <c r="P813307" s="83"/>
    </row>
    <row r="813308" spans="16:16" x14ac:dyDescent="0.3">
      <c r="P813308" s="83"/>
    </row>
    <row r="813309" spans="16:16" x14ac:dyDescent="0.3">
      <c r="P813309" s="83"/>
    </row>
    <row r="813310" spans="16:16" x14ac:dyDescent="0.3">
      <c r="P813310" s="83"/>
    </row>
    <row r="813311" spans="16:16" x14ac:dyDescent="0.3">
      <c r="P813311" s="83"/>
    </row>
    <row r="813312" spans="16:16" x14ac:dyDescent="0.3">
      <c r="P813312" s="83"/>
    </row>
    <row r="813313" spans="16:16" x14ac:dyDescent="0.3">
      <c r="P813313" s="83"/>
    </row>
    <row r="813314" spans="16:16" x14ac:dyDescent="0.3">
      <c r="P813314" s="83"/>
    </row>
    <row r="813315" spans="16:16" x14ac:dyDescent="0.3">
      <c r="P813315" s="83"/>
    </row>
    <row r="813316" spans="16:16" x14ac:dyDescent="0.3">
      <c r="P813316" s="83"/>
    </row>
    <row r="813317" spans="16:16" x14ac:dyDescent="0.3">
      <c r="P813317" s="83"/>
    </row>
    <row r="813318" spans="16:16" x14ac:dyDescent="0.3">
      <c r="P813318" s="83"/>
    </row>
    <row r="813319" spans="16:16" x14ac:dyDescent="0.3">
      <c r="P813319" s="83"/>
    </row>
    <row r="813320" spans="16:16" x14ac:dyDescent="0.3">
      <c r="P813320" s="83"/>
    </row>
    <row r="813321" spans="16:16" x14ac:dyDescent="0.3">
      <c r="P813321" s="83"/>
    </row>
    <row r="813322" spans="16:16" x14ac:dyDescent="0.3">
      <c r="P813322" s="83"/>
    </row>
    <row r="813323" spans="16:16" x14ac:dyDescent="0.3">
      <c r="P813323" s="83"/>
    </row>
    <row r="813324" spans="16:16" x14ac:dyDescent="0.3">
      <c r="P813324" s="83"/>
    </row>
    <row r="813325" spans="16:16" x14ac:dyDescent="0.3">
      <c r="P813325" s="83"/>
    </row>
    <row r="813326" spans="16:16" x14ac:dyDescent="0.3">
      <c r="P813326" s="83"/>
    </row>
    <row r="813327" spans="16:16" x14ac:dyDescent="0.3">
      <c r="P813327" s="83"/>
    </row>
    <row r="813328" spans="16:16" x14ac:dyDescent="0.3">
      <c r="P813328" s="83"/>
    </row>
    <row r="813329" spans="16:16" x14ac:dyDescent="0.3">
      <c r="P813329" s="83"/>
    </row>
    <row r="813330" spans="16:16" x14ac:dyDescent="0.3">
      <c r="P813330" s="83"/>
    </row>
    <row r="813331" spans="16:16" x14ac:dyDescent="0.3">
      <c r="P813331" s="83"/>
    </row>
    <row r="813332" spans="16:16" x14ac:dyDescent="0.3">
      <c r="P813332" s="83"/>
    </row>
    <row r="813333" spans="16:16" x14ac:dyDescent="0.3">
      <c r="P813333" s="83"/>
    </row>
    <row r="813334" spans="16:16" x14ac:dyDescent="0.3">
      <c r="P813334" s="83"/>
    </row>
    <row r="813335" spans="16:16" x14ac:dyDescent="0.3">
      <c r="P813335" s="83"/>
    </row>
    <row r="813336" spans="16:16" x14ac:dyDescent="0.3">
      <c r="P813336" s="83"/>
    </row>
    <row r="813337" spans="16:16" x14ac:dyDescent="0.3">
      <c r="P813337" s="83"/>
    </row>
    <row r="813338" spans="16:16" x14ac:dyDescent="0.3">
      <c r="P813338" s="83"/>
    </row>
    <row r="813339" spans="16:16" x14ac:dyDescent="0.3">
      <c r="P813339" s="83"/>
    </row>
    <row r="813340" spans="16:16" x14ac:dyDescent="0.3">
      <c r="P813340" s="83"/>
    </row>
    <row r="813341" spans="16:16" x14ac:dyDescent="0.3">
      <c r="P813341" s="83"/>
    </row>
    <row r="813342" spans="16:16" x14ac:dyDescent="0.3">
      <c r="P813342" s="83"/>
    </row>
    <row r="813343" spans="16:16" x14ac:dyDescent="0.3">
      <c r="P813343" s="83"/>
    </row>
    <row r="813344" spans="16:16" x14ac:dyDescent="0.3">
      <c r="P813344" s="83"/>
    </row>
    <row r="813345" spans="16:16" x14ac:dyDescent="0.3">
      <c r="P813345" s="83"/>
    </row>
    <row r="813346" spans="16:16" x14ac:dyDescent="0.3">
      <c r="P813346" s="83"/>
    </row>
    <row r="813347" spans="16:16" x14ac:dyDescent="0.3">
      <c r="P813347" s="83"/>
    </row>
    <row r="813348" spans="16:16" x14ac:dyDescent="0.3">
      <c r="P813348" s="83"/>
    </row>
    <row r="813349" spans="16:16" x14ac:dyDescent="0.3">
      <c r="P813349" s="83"/>
    </row>
    <row r="813350" spans="16:16" x14ac:dyDescent="0.3">
      <c r="P813350" s="83"/>
    </row>
    <row r="813351" spans="16:16" x14ac:dyDescent="0.3">
      <c r="P813351" s="83"/>
    </row>
    <row r="813352" spans="16:16" x14ac:dyDescent="0.3">
      <c r="P813352" s="83"/>
    </row>
    <row r="813353" spans="16:16" x14ac:dyDescent="0.3">
      <c r="P813353" s="83"/>
    </row>
    <row r="813354" spans="16:16" x14ac:dyDescent="0.3">
      <c r="P813354" s="83"/>
    </row>
    <row r="813355" spans="16:16" x14ac:dyDescent="0.3">
      <c r="P813355" s="83"/>
    </row>
    <row r="813356" spans="16:16" x14ac:dyDescent="0.3">
      <c r="P813356" s="83"/>
    </row>
    <row r="813357" spans="16:16" x14ac:dyDescent="0.3">
      <c r="P813357" s="83"/>
    </row>
    <row r="813358" spans="16:16" x14ac:dyDescent="0.3">
      <c r="P813358" s="83"/>
    </row>
    <row r="813359" spans="16:16" x14ac:dyDescent="0.3">
      <c r="P813359" s="83"/>
    </row>
    <row r="813360" spans="16:16" x14ac:dyDescent="0.3">
      <c r="P813360" s="83"/>
    </row>
    <row r="813361" spans="16:16" x14ac:dyDescent="0.3">
      <c r="P813361" s="83"/>
    </row>
    <row r="813362" spans="16:16" x14ac:dyDescent="0.3">
      <c r="P813362" s="83"/>
    </row>
    <row r="813363" spans="16:16" x14ac:dyDescent="0.3">
      <c r="P813363" s="83"/>
    </row>
    <row r="813364" spans="16:16" x14ac:dyDescent="0.3">
      <c r="P813364" s="83"/>
    </row>
    <row r="813365" spans="16:16" x14ac:dyDescent="0.3">
      <c r="P813365" s="83"/>
    </row>
    <row r="813366" spans="16:16" x14ac:dyDescent="0.3">
      <c r="P813366" s="83"/>
    </row>
    <row r="813367" spans="16:16" x14ac:dyDescent="0.3">
      <c r="P813367" s="83"/>
    </row>
    <row r="813368" spans="16:16" x14ac:dyDescent="0.3">
      <c r="P813368" s="83"/>
    </row>
    <row r="813369" spans="16:16" x14ac:dyDescent="0.3">
      <c r="P813369" s="83"/>
    </row>
    <row r="813370" spans="16:16" x14ac:dyDescent="0.3">
      <c r="P813370" s="83"/>
    </row>
    <row r="813371" spans="16:16" x14ac:dyDescent="0.3">
      <c r="P813371" s="83"/>
    </row>
    <row r="813372" spans="16:16" x14ac:dyDescent="0.3">
      <c r="P813372" s="83"/>
    </row>
    <row r="813373" spans="16:16" x14ac:dyDescent="0.3">
      <c r="P813373" s="83"/>
    </row>
    <row r="813374" spans="16:16" x14ac:dyDescent="0.3">
      <c r="P813374" s="83"/>
    </row>
    <row r="813375" spans="16:16" x14ac:dyDescent="0.3">
      <c r="P813375" s="83"/>
    </row>
    <row r="813376" spans="16:16" x14ac:dyDescent="0.3">
      <c r="P813376" s="83"/>
    </row>
    <row r="813377" spans="16:16" x14ac:dyDescent="0.3">
      <c r="P813377" s="83"/>
    </row>
    <row r="813378" spans="16:16" x14ac:dyDescent="0.3">
      <c r="P813378" s="83"/>
    </row>
    <row r="813379" spans="16:16" x14ac:dyDescent="0.3">
      <c r="P813379" s="83"/>
    </row>
    <row r="813380" spans="16:16" x14ac:dyDescent="0.3">
      <c r="P813380" s="83"/>
    </row>
    <row r="813381" spans="16:16" x14ac:dyDescent="0.3">
      <c r="P813381" s="83"/>
    </row>
    <row r="813382" spans="16:16" x14ac:dyDescent="0.3">
      <c r="P813382" s="83"/>
    </row>
    <row r="813383" spans="16:16" x14ac:dyDescent="0.3">
      <c r="P813383" s="83"/>
    </row>
    <row r="813384" spans="16:16" x14ac:dyDescent="0.3">
      <c r="P813384" s="83"/>
    </row>
    <row r="813385" spans="16:16" x14ac:dyDescent="0.3">
      <c r="P813385" s="83"/>
    </row>
    <row r="813386" spans="16:16" x14ac:dyDescent="0.3">
      <c r="P813386" s="83"/>
    </row>
    <row r="813387" spans="16:16" x14ac:dyDescent="0.3">
      <c r="P813387" s="83"/>
    </row>
    <row r="813388" spans="16:16" x14ac:dyDescent="0.3">
      <c r="P813388" s="83"/>
    </row>
    <row r="813389" spans="16:16" x14ac:dyDescent="0.3">
      <c r="P813389" s="83"/>
    </row>
    <row r="813390" spans="16:16" x14ac:dyDescent="0.3">
      <c r="P813390" s="83"/>
    </row>
    <row r="813391" spans="16:16" x14ac:dyDescent="0.3">
      <c r="P813391" s="83"/>
    </row>
    <row r="813392" spans="16:16" x14ac:dyDescent="0.3">
      <c r="P813392" s="83"/>
    </row>
    <row r="813393" spans="16:16" x14ac:dyDescent="0.3">
      <c r="P813393" s="83"/>
    </row>
    <row r="813394" spans="16:16" x14ac:dyDescent="0.3">
      <c r="P813394" s="83"/>
    </row>
    <row r="813395" spans="16:16" x14ac:dyDescent="0.3">
      <c r="P813395" s="83"/>
    </row>
    <row r="813396" spans="16:16" x14ac:dyDescent="0.3">
      <c r="P813396" s="83"/>
    </row>
    <row r="813397" spans="16:16" x14ac:dyDescent="0.3">
      <c r="P813397" s="83"/>
    </row>
    <row r="813398" spans="16:16" x14ac:dyDescent="0.3">
      <c r="P813398" s="83"/>
    </row>
    <row r="813399" spans="16:16" x14ac:dyDescent="0.3">
      <c r="P813399" s="83"/>
    </row>
    <row r="813400" spans="16:16" x14ac:dyDescent="0.3">
      <c r="P813400" s="83"/>
    </row>
    <row r="813401" spans="16:16" x14ac:dyDescent="0.3">
      <c r="P813401" s="83"/>
    </row>
    <row r="813402" spans="16:16" x14ac:dyDescent="0.3">
      <c r="P813402" s="83"/>
    </row>
    <row r="813403" spans="16:16" x14ac:dyDescent="0.3">
      <c r="P813403" s="83"/>
    </row>
    <row r="813404" spans="16:16" x14ac:dyDescent="0.3">
      <c r="P813404" s="83"/>
    </row>
    <row r="813405" spans="16:16" x14ac:dyDescent="0.3">
      <c r="P813405" s="83"/>
    </row>
    <row r="813406" spans="16:16" x14ac:dyDescent="0.3">
      <c r="P813406" s="83"/>
    </row>
    <row r="813407" spans="16:16" x14ac:dyDescent="0.3">
      <c r="P813407" s="83"/>
    </row>
    <row r="813408" spans="16:16" x14ac:dyDescent="0.3">
      <c r="P813408" s="83"/>
    </row>
    <row r="813409" spans="16:16" x14ac:dyDescent="0.3">
      <c r="P813409" s="83"/>
    </row>
    <row r="813410" spans="16:16" x14ac:dyDescent="0.3">
      <c r="P813410" s="83"/>
    </row>
    <row r="813411" spans="16:16" x14ac:dyDescent="0.3">
      <c r="P813411" s="83"/>
    </row>
    <row r="813412" spans="16:16" x14ac:dyDescent="0.3">
      <c r="P813412" s="83"/>
    </row>
    <row r="813413" spans="16:16" x14ac:dyDescent="0.3">
      <c r="P813413" s="83"/>
    </row>
    <row r="813414" spans="16:16" x14ac:dyDescent="0.3">
      <c r="P813414" s="83"/>
    </row>
    <row r="813415" spans="16:16" x14ac:dyDescent="0.3">
      <c r="P813415" s="83"/>
    </row>
    <row r="813416" spans="16:16" x14ac:dyDescent="0.3">
      <c r="P813416" s="83"/>
    </row>
    <row r="813417" spans="16:16" x14ac:dyDescent="0.3">
      <c r="P813417" s="83"/>
    </row>
    <row r="813418" spans="16:16" x14ac:dyDescent="0.3">
      <c r="P813418" s="83"/>
    </row>
    <row r="813419" spans="16:16" x14ac:dyDescent="0.3">
      <c r="P813419" s="83"/>
    </row>
    <row r="813420" spans="16:16" x14ac:dyDescent="0.3">
      <c r="P813420" s="83"/>
    </row>
    <row r="813421" spans="16:16" x14ac:dyDescent="0.3">
      <c r="P813421" s="83"/>
    </row>
    <row r="813422" spans="16:16" x14ac:dyDescent="0.3">
      <c r="P813422" s="83"/>
    </row>
    <row r="813423" spans="16:16" x14ac:dyDescent="0.3">
      <c r="P813423" s="83"/>
    </row>
    <row r="813424" spans="16:16" x14ac:dyDescent="0.3">
      <c r="P813424" s="83"/>
    </row>
    <row r="813425" spans="16:16" x14ac:dyDescent="0.3">
      <c r="P813425" s="83"/>
    </row>
    <row r="813426" spans="16:16" x14ac:dyDescent="0.3">
      <c r="P813426" s="83"/>
    </row>
    <row r="813427" spans="16:16" x14ac:dyDescent="0.3">
      <c r="P813427" s="83"/>
    </row>
    <row r="813428" spans="16:16" x14ac:dyDescent="0.3">
      <c r="P813428" s="83"/>
    </row>
    <row r="813429" spans="16:16" x14ac:dyDescent="0.3">
      <c r="P813429" s="83"/>
    </row>
    <row r="813430" spans="16:16" x14ac:dyDescent="0.3">
      <c r="P813430" s="83"/>
    </row>
    <row r="813431" spans="16:16" x14ac:dyDescent="0.3">
      <c r="P813431" s="83"/>
    </row>
    <row r="813432" spans="16:16" x14ac:dyDescent="0.3">
      <c r="P813432" s="83"/>
    </row>
    <row r="813433" spans="16:16" x14ac:dyDescent="0.3">
      <c r="P813433" s="83"/>
    </row>
    <row r="813434" spans="16:16" x14ac:dyDescent="0.3">
      <c r="P813434" s="83"/>
    </row>
    <row r="813435" spans="16:16" x14ac:dyDescent="0.3">
      <c r="P813435" s="83"/>
    </row>
    <row r="813436" spans="16:16" x14ac:dyDescent="0.3">
      <c r="P813436" s="83"/>
    </row>
    <row r="813437" spans="16:16" x14ac:dyDescent="0.3">
      <c r="P813437" s="83"/>
    </row>
    <row r="813438" spans="16:16" x14ac:dyDescent="0.3">
      <c r="P813438" s="83"/>
    </row>
    <row r="813439" spans="16:16" x14ac:dyDescent="0.3">
      <c r="P813439" s="83"/>
    </row>
    <row r="813440" spans="16:16" x14ac:dyDescent="0.3">
      <c r="P813440" s="83"/>
    </row>
    <row r="813441" spans="16:16" x14ac:dyDescent="0.3">
      <c r="P813441" s="83"/>
    </row>
    <row r="813442" spans="16:16" x14ac:dyDescent="0.3">
      <c r="P813442" s="83"/>
    </row>
    <row r="813443" spans="16:16" x14ac:dyDescent="0.3">
      <c r="P813443" s="83"/>
    </row>
    <row r="813444" spans="16:16" x14ac:dyDescent="0.3">
      <c r="P813444" s="83"/>
    </row>
    <row r="813445" spans="16:16" x14ac:dyDescent="0.3">
      <c r="P813445" s="83"/>
    </row>
    <row r="813446" spans="16:16" x14ac:dyDescent="0.3">
      <c r="P813446" s="83"/>
    </row>
    <row r="813447" spans="16:16" x14ac:dyDescent="0.3">
      <c r="P813447" s="83"/>
    </row>
    <row r="813448" spans="16:16" x14ac:dyDescent="0.3">
      <c r="P813448" s="83"/>
    </row>
    <row r="813449" spans="16:16" x14ac:dyDescent="0.3">
      <c r="P813449" s="83"/>
    </row>
    <row r="813450" spans="16:16" x14ac:dyDescent="0.3">
      <c r="P813450" s="83"/>
    </row>
    <row r="813451" spans="16:16" x14ac:dyDescent="0.3">
      <c r="P813451" s="83"/>
    </row>
    <row r="813452" spans="16:16" x14ac:dyDescent="0.3">
      <c r="P813452" s="83"/>
    </row>
    <row r="813453" spans="16:16" x14ac:dyDescent="0.3">
      <c r="P813453" s="83"/>
    </row>
    <row r="813454" spans="16:16" x14ac:dyDescent="0.3">
      <c r="P813454" s="83"/>
    </row>
    <row r="813455" spans="16:16" x14ac:dyDescent="0.3">
      <c r="P813455" s="83"/>
    </row>
    <row r="813456" spans="16:16" x14ac:dyDescent="0.3">
      <c r="P813456" s="83"/>
    </row>
    <row r="813457" spans="16:16" x14ac:dyDescent="0.3">
      <c r="P813457" s="83"/>
    </row>
    <row r="813458" spans="16:16" x14ac:dyDescent="0.3">
      <c r="P813458" s="83"/>
    </row>
    <row r="813459" spans="16:16" x14ac:dyDescent="0.3">
      <c r="P813459" s="83"/>
    </row>
    <row r="813460" spans="16:16" x14ac:dyDescent="0.3">
      <c r="P813460" s="83"/>
    </row>
    <row r="813461" spans="16:16" x14ac:dyDescent="0.3">
      <c r="P813461" s="83"/>
    </row>
    <row r="813462" spans="16:16" x14ac:dyDescent="0.3">
      <c r="P813462" s="83"/>
    </row>
    <row r="813463" spans="16:16" x14ac:dyDescent="0.3">
      <c r="P813463" s="83"/>
    </row>
    <row r="813464" spans="16:16" x14ac:dyDescent="0.3">
      <c r="P813464" s="83"/>
    </row>
    <row r="813465" spans="16:16" x14ac:dyDescent="0.3">
      <c r="P813465" s="83"/>
    </row>
    <row r="813466" spans="16:16" x14ac:dyDescent="0.3">
      <c r="P813466" s="83"/>
    </row>
    <row r="813467" spans="16:16" x14ac:dyDescent="0.3">
      <c r="P813467" s="83"/>
    </row>
    <row r="813468" spans="16:16" x14ac:dyDescent="0.3">
      <c r="P813468" s="83"/>
    </row>
    <row r="813469" spans="16:16" x14ac:dyDescent="0.3">
      <c r="P813469" s="83"/>
    </row>
    <row r="813470" spans="16:16" x14ac:dyDescent="0.3">
      <c r="P813470" s="83"/>
    </row>
    <row r="813471" spans="16:16" x14ac:dyDescent="0.3">
      <c r="P813471" s="83"/>
    </row>
    <row r="813472" spans="16:16" x14ac:dyDescent="0.3">
      <c r="P813472" s="83"/>
    </row>
    <row r="813473" spans="16:16" x14ac:dyDescent="0.3">
      <c r="P813473" s="83"/>
    </row>
    <row r="813474" spans="16:16" x14ac:dyDescent="0.3">
      <c r="P813474" s="83"/>
    </row>
    <row r="813475" spans="16:16" x14ac:dyDescent="0.3">
      <c r="P813475" s="83"/>
    </row>
    <row r="813476" spans="16:16" x14ac:dyDescent="0.3">
      <c r="P813476" s="83"/>
    </row>
    <row r="813477" spans="16:16" x14ac:dyDescent="0.3">
      <c r="P813477" s="83"/>
    </row>
    <row r="813478" spans="16:16" x14ac:dyDescent="0.3">
      <c r="P813478" s="83"/>
    </row>
    <row r="813479" spans="16:16" x14ac:dyDescent="0.3">
      <c r="P813479" s="83"/>
    </row>
    <row r="813480" spans="16:16" x14ac:dyDescent="0.3">
      <c r="P813480" s="83"/>
    </row>
    <row r="813481" spans="16:16" x14ac:dyDescent="0.3">
      <c r="P813481" s="83"/>
    </row>
    <row r="813482" spans="16:16" x14ac:dyDescent="0.3">
      <c r="P813482" s="83"/>
    </row>
    <row r="813483" spans="16:16" x14ac:dyDescent="0.3">
      <c r="P813483" s="83"/>
    </row>
    <row r="813484" spans="16:16" x14ac:dyDescent="0.3">
      <c r="P813484" s="83"/>
    </row>
    <row r="813485" spans="16:16" x14ac:dyDescent="0.3">
      <c r="P813485" s="83"/>
    </row>
    <row r="813486" spans="16:16" x14ac:dyDescent="0.3">
      <c r="P813486" s="83"/>
    </row>
    <row r="813487" spans="16:16" x14ac:dyDescent="0.3">
      <c r="P813487" s="83"/>
    </row>
    <row r="813488" spans="16:16" x14ac:dyDescent="0.3">
      <c r="P813488" s="83"/>
    </row>
    <row r="813489" spans="16:16" x14ac:dyDescent="0.3">
      <c r="P813489" s="83"/>
    </row>
    <row r="813490" spans="16:16" x14ac:dyDescent="0.3">
      <c r="P813490" s="83"/>
    </row>
    <row r="813491" spans="16:16" x14ac:dyDescent="0.3">
      <c r="P813491" s="83"/>
    </row>
    <row r="813492" spans="16:16" x14ac:dyDescent="0.3">
      <c r="P813492" s="83"/>
    </row>
    <row r="813493" spans="16:16" x14ac:dyDescent="0.3">
      <c r="P813493" s="83"/>
    </row>
    <row r="813494" spans="16:16" x14ac:dyDescent="0.3">
      <c r="P813494" s="83"/>
    </row>
    <row r="813495" spans="16:16" x14ac:dyDescent="0.3">
      <c r="P813495" s="83"/>
    </row>
    <row r="813496" spans="16:16" x14ac:dyDescent="0.3">
      <c r="P813496" s="83"/>
    </row>
    <row r="813497" spans="16:16" x14ac:dyDescent="0.3">
      <c r="P813497" s="83"/>
    </row>
    <row r="813498" spans="16:16" x14ac:dyDescent="0.3">
      <c r="P813498" s="83"/>
    </row>
    <row r="813499" spans="16:16" x14ac:dyDescent="0.3">
      <c r="P813499" s="83"/>
    </row>
    <row r="813500" spans="16:16" x14ac:dyDescent="0.3">
      <c r="P813500" s="83"/>
    </row>
    <row r="813501" spans="16:16" x14ac:dyDescent="0.3">
      <c r="P813501" s="83"/>
    </row>
    <row r="813502" spans="16:16" x14ac:dyDescent="0.3">
      <c r="P813502" s="83"/>
    </row>
    <row r="813503" spans="16:16" x14ac:dyDescent="0.3">
      <c r="P813503" s="83"/>
    </row>
    <row r="813504" spans="16:16" x14ac:dyDescent="0.3">
      <c r="P813504" s="83"/>
    </row>
    <row r="813505" spans="16:16" x14ac:dyDescent="0.3">
      <c r="P813505" s="83"/>
    </row>
    <row r="813506" spans="16:16" x14ac:dyDescent="0.3">
      <c r="P813506" s="83"/>
    </row>
    <row r="813507" spans="16:16" x14ac:dyDescent="0.3">
      <c r="P813507" s="83"/>
    </row>
    <row r="813508" spans="16:16" x14ac:dyDescent="0.3">
      <c r="P813508" s="83"/>
    </row>
    <row r="813509" spans="16:16" x14ac:dyDescent="0.3">
      <c r="P813509" s="83"/>
    </row>
    <row r="813510" spans="16:16" x14ac:dyDescent="0.3">
      <c r="P813510" s="83"/>
    </row>
    <row r="813511" spans="16:16" x14ac:dyDescent="0.3">
      <c r="P813511" s="83"/>
    </row>
    <row r="813512" spans="16:16" x14ac:dyDescent="0.3">
      <c r="P813512" s="83"/>
    </row>
    <row r="813513" spans="16:16" x14ac:dyDescent="0.3">
      <c r="P813513" s="83"/>
    </row>
    <row r="813514" spans="16:16" x14ac:dyDescent="0.3">
      <c r="P813514" s="83"/>
    </row>
    <row r="813515" spans="16:16" x14ac:dyDescent="0.3">
      <c r="P813515" s="83"/>
    </row>
    <row r="813516" spans="16:16" x14ac:dyDescent="0.3">
      <c r="P813516" s="83"/>
    </row>
    <row r="813517" spans="16:16" x14ac:dyDescent="0.3">
      <c r="P813517" s="83"/>
    </row>
    <row r="813518" spans="16:16" x14ac:dyDescent="0.3">
      <c r="P813518" s="83"/>
    </row>
    <row r="813519" spans="16:16" x14ac:dyDescent="0.3">
      <c r="P813519" s="83"/>
    </row>
    <row r="813520" spans="16:16" x14ac:dyDescent="0.3">
      <c r="P813520" s="83"/>
    </row>
    <row r="813521" spans="16:16" x14ac:dyDescent="0.3">
      <c r="P813521" s="83"/>
    </row>
    <row r="813522" spans="16:16" x14ac:dyDescent="0.3">
      <c r="P813522" s="83"/>
    </row>
    <row r="813523" spans="16:16" x14ac:dyDescent="0.3">
      <c r="P813523" s="83"/>
    </row>
    <row r="813524" spans="16:16" x14ac:dyDescent="0.3">
      <c r="P813524" s="83"/>
    </row>
    <row r="813525" spans="16:16" x14ac:dyDescent="0.3">
      <c r="P813525" s="83"/>
    </row>
    <row r="813526" spans="16:16" x14ac:dyDescent="0.3">
      <c r="P813526" s="83"/>
    </row>
    <row r="813527" spans="16:16" x14ac:dyDescent="0.3">
      <c r="P813527" s="83"/>
    </row>
    <row r="813528" spans="16:16" x14ac:dyDescent="0.3">
      <c r="P813528" s="83"/>
    </row>
    <row r="813529" spans="16:16" x14ac:dyDescent="0.3">
      <c r="P813529" s="83"/>
    </row>
    <row r="813530" spans="16:16" x14ac:dyDescent="0.3">
      <c r="P813530" s="83"/>
    </row>
    <row r="813531" spans="16:16" x14ac:dyDescent="0.3">
      <c r="P813531" s="83"/>
    </row>
    <row r="813532" spans="16:16" x14ac:dyDescent="0.3">
      <c r="P813532" s="83"/>
    </row>
    <row r="813533" spans="16:16" x14ac:dyDescent="0.3">
      <c r="P813533" s="83"/>
    </row>
    <row r="813534" spans="16:16" x14ac:dyDescent="0.3">
      <c r="P813534" s="83"/>
    </row>
    <row r="813535" spans="16:16" x14ac:dyDescent="0.3">
      <c r="P813535" s="83"/>
    </row>
    <row r="813536" spans="16:16" x14ac:dyDescent="0.3">
      <c r="P813536" s="83"/>
    </row>
    <row r="813537" spans="16:16" x14ac:dyDescent="0.3">
      <c r="P813537" s="83"/>
    </row>
    <row r="813538" spans="16:16" x14ac:dyDescent="0.3">
      <c r="P813538" s="83"/>
    </row>
    <row r="813539" spans="16:16" x14ac:dyDescent="0.3">
      <c r="P813539" s="83"/>
    </row>
    <row r="813540" spans="16:16" x14ac:dyDescent="0.3">
      <c r="P813540" s="83"/>
    </row>
    <row r="813541" spans="16:16" x14ac:dyDescent="0.3">
      <c r="P813541" s="83"/>
    </row>
    <row r="813542" spans="16:16" x14ac:dyDescent="0.3">
      <c r="P813542" s="83"/>
    </row>
    <row r="813543" spans="16:16" x14ac:dyDescent="0.3">
      <c r="P813543" s="83"/>
    </row>
    <row r="813544" spans="16:16" x14ac:dyDescent="0.3">
      <c r="P813544" s="83"/>
    </row>
    <row r="813545" spans="16:16" x14ac:dyDescent="0.3">
      <c r="P813545" s="83"/>
    </row>
    <row r="813546" spans="16:16" x14ac:dyDescent="0.3">
      <c r="P813546" s="83"/>
    </row>
    <row r="813547" spans="16:16" x14ac:dyDescent="0.3">
      <c r="P813547" s="83"/>
    </row>
    <row r="813548" spans="16:16" x14ac:dyDescent="0.3">
      <c r="P813548" s="83"/>
    </row>
    <row r="813549" spans="16:16" x14ac:dyDescent="0.3">
      <c r="P813549" s="83"/>
    </row>
    <row r="813550" spans="16:16" x14ac:dyDescent="0.3">
      <c r="P813550" s="83"/>
    </row>
    <row r="813551" spans="16:16" x14ac:dyDescent="0.3">
      <c r="P813551" s="83"/>
    </row>
    <row r="813552" spans="16:16" x14ac:dyDescent="0.3">
      <c r="P813552" s="83"/>
    </row>
    <row r="813553" spans="16:16" x14ac:dyDescent="0.3">
      <c r="P813553" s="83"/>
    </row>
    <row r="813554" spans="16:16" x14ac:dyDescent="0.3">
      <c r="P813554" s="83"/>
    </row>
    <row r="813555" spans="16:16" x14ac:dyDescent="0.3">
      <c r="P813555" s="83"/>
    </row>
    <row r="813556" spans="16:16" x14ac:dyDescent="0.3">
      <c r="P813556" s="83"/>
    </row>
    <row r="813557" spans="16:16" x14ac:dyDescent="0.3">
      <c r="P813557" s="83"/>
    </row>
    <row r="813558" spans="16:16" x14ac:dyDescent="0.3">
      <c r="P813558" s="83"/>
    </row>
    <row r="813559" spans="16:16" x14ac:dyDescent="0.3">
      <c r="P813559" s="83"/>
    </row>
    <row r="813560" spans="16:16" x14ac:dyDescent="0.3">
      <c r="P813560" s="83"/>
    </row>
    <row r="813561" spans="16:16" x14ac:dyDescent="0.3">
      <c r="P813561" s="83"/>
    </row>
    <row r="813562" spans="16:16" x14ac:dyDescent="0.3">
      <c r="P813562" s="83"/>
    </row>
    <row r="813563" spans="16:16" x14ac:dyDescent="0.3">
      <c r="P813563" s="83"/>
    </row>
    <row r="813564" spans="16:16" x14ac:dyDescent="0.3">
      <c r="P813564" s="83"/>
    </row>
    <row r="813565" spans="16:16" x14ac:dyDescent="0.3">
      <c r="P813565" s="83"/>
    </row>
    <row r="813566" spans="16:16" x14ac:dyDescent="0.3">
      <c r="P813566" s="83"/>
    </row>
    <row r="813567" spans="16:16" x14ac:dyDescent="0.3">
      <c r="P813567" s="83"/>
    </row>
    <row r="813568" spans="16:16" x14ac:dyDescent="0.3">
      <c r="P813568" s="83"/>
    </row>
    <row r="813569" spans="16:16" x14ac:dyDescent="0.3">
      <c r="P813569" s="83"/>
    </row>
    <row r="813570" spans="16:16" x14ac:dyDescent="0.3">
      <c r="P813570" s="83"/>
    </row>
    <row r="813571" spans="16:16" x14ac:dyDescent="0.3">
      <c r="P813571" s="83"/>
    </row>
    <row r="813572" spans="16:16" x14ac:dyDescent="0.3">
      <c r="P813572" s="83"/>
    </row>
    <row r="813573" spans="16:16" x14ac:dyDescent="0.3">
      <c r="P813573" s="83"/>
    </row>
    <row r="813574" spans="16:16" x14ac:dyDescent="0.3">
      <c r="P813574" s="83"/>
    </row>
    <row r="813575" spans="16:16" x14ac:dyDescent="0.3">
      <c r="P813575" s="83"/>
    </row>
    <row r="813576" spans="16:16" x14ac:dyDescent="0.3">
      <c r="P813576" s="83"/>
    </row>
    <row r="813577" spans="16:16" x14ac:dyDescent="0.3">
      <c r="P813577" s="83"/>
    </row>
    <row r="813578" spans="16:16" x14ac:dyDescent="0.3">
      <c r="P813578" s="83"/>
    </row>
    <row r="813579" spans="16:16" x14ac:dyDescent="0.3">
      <c r="P813579" s="83"/>
    </row>
    <row r="813580" spans="16:16" x14ac:dyDescent="0.3">
      <c r="P813580" s="83"/>
    </row>
    <row r="813581" spans="16:16" x14ac:dyDescent="0.3">
      <c r="P813581" s="83"/>
    </row>
    <row r="813582" spans="16:16" x14ac:dyDescent="0.3">
      <c r="P813582" s="83"/>
    </row>
    <row r="813583" spans="16:16" x14ac:dyDescent="0.3">
      <c r="P813583" s="83"/>
    </row>
    <row r="813584" spans="16:16" x14ac:dyDescent="0.3">
      <c r="P813584" s="83"/>
    </row>
    <row r="813585" spans="16:16" x14ac:dyDescent="0.3">
      <c r="P813585" s="83"/>
    </row>
    <row r="813586" spans="16:16" x14ac:dyDescent="0.3">
      <c r="P813586" s="83"/>
    </row>
    <row r="813587" spans="16:16" x14ac:dyDescent="0.3">
      <c r="P813587" s="83"/>
    </row>
    <row r="813588" spans="16:16" x14ac:dyDescent="0.3">
      <c r="P813588" s="83"/>
    </row>
    <row r="813589" spans="16:16" x14ac:dyDescent="0.3">
      <c r="P813589" s="83"/>
    </row>
    <row r="813590" spans="16:16" x14ac:dyDescent="0.3">
      <c r="P813590" s="83"/>
    </row>
    <row r="813591" spans="16:16" x14ac:dyDescent="0.3">
      <c r="P813591" s="83"/>
    </row>
    <row r="813592" spans="16:16" x14ac:dyDescent="0.3">
      <c r="P813592" s="83"/>
    </row>
    <row r="813593" spans="16:16" x14ac:dyDescent="0.3">
      <c r="P813593" s="83"/>
    </row>
    <row r="813594" spans="16:16" x14ac:dyDescent="0.3">
      <c r="P813594" s="83"/>
    </row>
    <row r="813595" spans="16:16" x14ac:dyDescent="0.3">
      <c r="P813595" s="83"/>
    </row>
    <row r="813596" spans="16:16" x14ac:dyDescent="0.3">
      <c r="P813596" s="83"/>
    </row>
    <row r="813597" spans="16:16" x14ac:dyDescent="0.3">
      <c r="P813597" s="83"/>
    </row>
    <row r="813598" spans="16:16" x14ac:dyDescent="0.3">
      <c r="P813598" s="83"/>
    </row>
    <row r="813599" spans="16:16" x14ac:dyDescent="0.3">
      <c r="P813599" s="83"/>
    </row>
    <row r="813600" spans="16:16" x14ac:dyDescent="0.3">
      <c r="P813600" s="83"/>
    </row>
    <row r="813601" spans="16:16" x14ac:dyDescent="0.3">
      <c r="P813601" s="83"/>
    </row>
    <row r="813602" spans="16:16" x14ac:dyDescent="0.3">
      <c r="P813602" s="83"/>
    </row>
    <row r="813603" spans="16:16" x14ac:dyDescent="0.3">
      <c r="P813603" s="83"/>
    </row>
    <row r="813604" spans="16:16" x14ac:dyDescent="0.3">
      <c r="P813604" s="83"/>
    </row>
    <row r="813605" spans="16:16" x14ac:dyDescent="0.3">
      <c r="P813605" s="83"/>
    </row>
    <row r="813606" spans="16:16" x14ac:dyDescent="0.3">
      <c r="P813606" s="83"/>
    </row>
    <row r="813607" spans="16:16" x14ac:dyDescent="0.3">
      <c r="P813607" s="83"/>
    </row>
    <row r="813608" spans="16:16" x14ac:dyDescent="0.3">
      <c r="P813608" s="83"/>
    </row>
    <row r="813609" spans="16:16" x14ac:dyDescent="0.3">
      <c r="P813609" s="83"/>
    </row>
    <row r="813610" spans="16:16" x14ac:dyDescent="0.3">
      <c r="P813610" s="83"/>
    </row>
    <row r="813611" spans="16:16" x14ac:dyDescent="0.3">
      <c r="P813611" s="83"/>
    </row>
    <row r="813612" spans="16:16" x14ac:dyDescent="0.3">
      <c r="P813612" s="83"/>
    </row>
    <row r="813613" spans="16:16" x14ac:dyDescent="0.3">
      <c r="P813613" s="83"/>
    </row>
    <row r="813614" spans="16:16" x14ac:dyDescent="0.3">
      <c r="P813614" s="83"/>
    </row>
    <row r="813615" spans="16:16" x14ac:dyDescent="0.3">
      <c r="P813615" s="83"/>
    </row>
    <row r="813616" spans="16:16" x14ac:dyDescent="0.3">
      <c r="P813616" s="83"/>
    </row>
    <row r="813617" spans="16:16" x14ac:dyDescent="0.3">
      <c r="P813617" s="83"/>
    </row>
    <row r="813618" spans="16:16" x14ac:dyDescent="0.3">
      <c r="P813618" s="83"/>
    </row>
    <row r="813619" spans="16:16" x14ac:dyDescent="0.3">
      <c r="P813619" s="83"/>
    </row>
    <row r="813620" spans="16:16" x14ac:dyDescent="0.3">
      <c r="P813620" s="83"/>
    </row>
    <row r="813621" spans="16:16" x14ac:dyDescent="0.3">
      <c r="P813621" s="83"/>
    </row>
    <row r="813622" spans="16:16" x14ac:dyDescent="0.3">
      <c r="P813622" s="83"/>
    </row>
    <row r="813623" spans="16:16" x14ac:dyDescent="0.3">
      <c r="P813623" s="83"/>
    </row>
    <row r="813624" spans="16:16" x14ac:dyDescent="0.3">
      <c r="P813624" s="83"/>
    </row>
    <row r="813625" spans="16:16" x14ac:dyDescent="0.3">
      <c r="P813625" s="83"/>
    </row>
    <row r="813626" spans="16:16" x14ac:dyDescent="0.3">
      <c r="P813626" s="83"/>
    </row>
    <row r="813627" spans="16:16" x14ac:dyDescent="0.3">
      <c r="P813627" s="83"/>
    </row>
    <row r="813628" spans="16:16" x14ac:dyDescent="0.3">
      <c r="P813628" s="83"/>
    </row>
    <row r="813629" spans="16:16" x14ac:dyDescent="0.3">
      <c r="P813629" s="83"/>
    </row>
    <row r="813630" spans="16:16" x14ac:dyDescent="0.3">
      <c r="P813630" s="83"/>
    </row>
    <row r="813631" spans="16:16" x14ac:dyDescent="0.3">
      <c r="P813631" s="83"/>
    </row>
    <row r="813632" spans="16:16" x14ac:dyDescent="0.3">
      <c r="P813632" s="83"/>
    </row>
    <row r="813633" spans="16:16" x14ac:dyDescent="0.3">
      <c r="P813633" s="83"/>
    </row>
    <row r="813634" spans="16:16" x14ac:dyDescent="0.3">
      <c r="P813634" s="83"/>
    </row>
    <row r="813635" spans="16:16" x14ac:dyDescent="0.3">
      <c r="P813635" s="83"/>
    </row>
    <row r="813636" spans="16:16" x14ac:dyDescent="0.3">
      <c r="P813636" s="83"/>
    </row>
    <row r="813637" spans="16:16" x14ac:dyDescent="0.3">
      <c r="P813637" s="83"/>
    </row>
    <row r="813638" spans="16:16" x14ac:dyDescent="0.3">
      <c r="P813638" s="83"/>
    </row>
    <row r="813639" spans="16:16" x14ac:dyDescent="0.3">
      <c r="P813639" s="83"/>
    </row>
    <row r="813640" spans="16:16" x14ac:dyDescent="0.3">
      <c r="P813640" s="83"/>
    </row>
    <row r="813641" spans="16:16" x14ac:dyDescent="0.3">
      <c r="P813641" s="83"/>
    </row>
    <row r="813642" spans="16:16" x14ac:dyDescent="0.3">
      <c r="P813642" s="83"/>
    </row>
    <row r="813643" spans="16:16" x14ac:dyDescent="0.3">
      <c r="P813643" s="83"/>
    </row>
    <row r="813644" spans="16:16" x14ac:dyDescent="0.3">
      <c r="P813644" s="83"/>
    </row>
    <row r="813645" spans="16:16" x14ac:dyDescent="0.3">
      <c r="P813645" s="83"/>
    </row>
    <row r="813646" spans="16:16" x14ac:dyDescent="0.3">
      <c r="P813646" s="83"/>
    </row>
    <row r="813647" spans="16:16" x14ac:dyDescent="0.3">
      <c r="P813647" s="83"/>
    </row>
    <row r="813648" spans="16:16" x14ac:dyDescent="0.3">
      <c r="P813648" s="83"/>
    </row>
    <row r="813649" spans="16:16" x14ac:dyDescent="0.3">
      <c r="P813649" s="83"/>
    </row>
    <row r="813650" spans="16:16" x14ac:dyDescent="0.3">
      <c r="P813650" s="83"/>
    </row>
    <row r="813651" spans="16:16" x14ac:dyDescent="0.3">
      <c r="P813651" s="83"/>
    </row>
    <row r="813652" spans="16:16" x14ac:dyDescent="0.3">
      <c r="P813652" s="83"/>
    </row>
    <row r="813653" spans="16:16" x14ac:dyDescent="0.3">
      <c r="P813653" s="83"/>
    </row>
    <row r="813654" spans="16:16" x14ac:dyDescent="0.3">
      <c r="P813654" s="83"/>
    </row>
    <row r="813655" spans="16:16" x14ac:dyDescent="0.3">
      <c r="P813655" s="83"/>
    </row>
    <row r="813656" spans="16:16" x14ac:dyDescent="0.3">
      <c r="P813656" s="83"/>
    </row>
    <row r="813657" spans="16:16" x14ac:dyDescent="0.3">
      <c r="P813657" s="83"/>
    </row>
    <row r="813658" spans="16:16" x14ac:dyDescent="0.3">
      <c r="P813658" s="83"/>
    </row>
    <row r="813659" spans="16:16" x14ac:dyDescent="0.3">
      <c r="P813659" s="83"/>
    </row>
    <row r="813660" spans="16:16" x14ac:dyDescent="0.3">
      <c r="P813660" s="83"/>
    </row>
    <row r="813661" spans="16:16" x14ac:dyDescent="0.3">
      <c r="P813661" s="83"/>
    </row>
    <row r="813662" spans="16:16" x14ac:dyDescent="0.3">
      <c r="P813662" s="83"/>
    </row>
    <row r="813663" spans="16:16" x14ac:dyDescent="0.3">
      <c r="P813663" s="83"/>
    </row>
    <row r="813664" spans="16:16" x14ac:dyDescent="0.3">
      <c r="P813664" s="83"/>
    </row>
    <row r="813665" spans="16:16" x14ac:dyDescent="0.3">
      <c r="P813665" s="83"/>
    </row>
    <row r="813666" spans="16:16" x14ac:dyDescent="0.3">
      <c r="P813666" s="83"/>
    </row>
    <row r="813667" spans="16:16" x14ac:dyDescent="0.3">
      <c r="P813667" s="83"/>
    </row>
    <row r="813668" spans="16:16" x14ac:dyDescent="0.3">
      <c r="P813668" s="83"/>
    </row>
    <row r="813669" spans="16:16" x14ac:dyDescent="0.3">
      <c r="P813669" s="83"/>
    </row>
    <row r="813670" spans="16:16" x14ac:dyDescent="0.3">
      <c r="P813670" s="83"/>
    </row>
    <row r="813671" spans="16:16" x14ac:dyDescent="0.3">
      <c r="P813671" s="83"/>
    </row>
    <row r="813672" spans="16:16" x14ac:dyDescent="0.3">
      <c r="P813672" s="83"/>
    </row>
    <row r="813673" spans="16:16" x14ac:dyDescent="0.3">
      <c r="P813673" s="83"/>
    </row>
    <row r="813674" spans="16:16" x14ac:dyDescent="0.3">
      <c r="P813674" s="83"/>
    </row>
    <row r="813675" spans="16:16" x14ac:dyDescent="0.3">
      <c r="P813675" s="83"/>
    </row>
    <row r="813676" spans="16:16" x14ac:dyDescent="0.3">
      <c r="P813676" s="83"/>
    </row>
    <row r="813677" spans="16:16" x14ac:dyDescent="0.3">
      <c r="P813677" s="83"/>
    </row>
    <row r="813678" spans="16:16" x14ac:dyDescent="0.3">
      <c r="P813678" s="83"/>
    </row>
    <row r="813679" spans="16:16" x14ac:dyDescent="0.3">
      <c r="P813679" s="83"/>
    </row>
    <row r="813680" spans="16:16" x14ac:dyDescent="0.3">
      <c r="P813680" s="83"/>
    </row>
    <row r="813681" spans="16:16" x14ac:dyDescent="0.3">
      <c r="P813681" s="83"/>
    </row>
    <row r="813682" spans="16:16" x14ac:dyDescent="0.3">
      <c r="P813682" s="83"/>
    </row>
    <row r="813683" spans="16:16" x14ac:dyDescent="0.3">
      <c r="P813683" s="83"/>
    </row>
    <row r="813684" spans="16:16" x14ac:dyDescent="0.3">
      <c r="P813684" s="83"/>
    </row>
    <row r="813685" spans="16:16" x14ac:dyDescent="0.3">
      <c r="P813685" s="83"/>
    </row>
    <row r="813686" spans="16:16" x14ac:dyDescent="0.3">
      <c r="P813686" s="83"/>
    </row>
    <row r="813687" spans="16:16" x14ac:dyDescent="0.3">
      <c r="P813687" s="83"/>
    </row>
    <row r="813688" spans="16:16" x14ac:dyDescent="0.3">
      <c r="P813688" s="83"/>
    </row>
    <row r="813689" spans="16:16" x14ac:dyDescent="0.3">
      <c r="P813689" s="83"/>
    </row>
    <row r="813690" spans="16:16" x14ac:dyDescent="0.3">
      <c r="P813690" s="83"/>
    </row>
    <row r="813691" spans="16:16" x14ac:dyDescent="0.3">
      <c r="P813691" s="83"/>
    </row>
    <row r="813692" spans="16:16" x14ac:dyDescent="0.3">
      <c r="P813692" s="83"/>
    </row>
    <row r="813693" spans="16:16" x14ac:dyDescent="0.3">
      <c r="P813693" s="83"/>
    </row>
    <row r="813694" spans="16:16" x14ac:dyDescent="0.3">
      <c r="P813694" s="83"/>
    </row>
    <row r="813695" spans="16:16" x14ac:dyDescent="0.3">
      <c r="P813695" s="83"/>
    </row>
    <row r="813696" spans="16:16" x14ac:dyDescent="0.3">
      <c r="P813696" s="83"/>
    </row>
    <row r="813697" spans="16:16" x14ac:dyDescent="0.3">
      <c r="P813697" s="83"/>
    </row>
    <row r="813698" spans="16:16" x14ac:dyDescent="0.3">
      <c r="P813698" s="83"/>
    </row>
    <row r="813699" spans="16:16" x14ac:dyDescent="0.3">
      <c r="P813699" s="83"/>
    </row>
    <row r="813700" spans="16:16" x14ac:dyDescent="0.3">
      <c r="P813700" s="83"/>
    </row>
    <row r="813701" spans="16:16" x14ac:dyDescent="0.3">
      <c r="P813701" s="83"/>
    </row>
    <row r="813702" spans="16:16" x14ac:dyDescent="0.3">
      <c r="P813702" s="83"/>
    </row>
    <row r="813703" spans="16:16" x14ac:dyDescent="0.3">
      <c r="P813703" s="83"/>
    </row>
    <row r="813704" spans="16:16" x14ac:dyDescent="0.3">
      <c r="P813704" s="83"/>
    </row>
    <row r="813705" spans="16:16" x14ac:dyDescent="0.3">
      <c r="P813705" s="83"/>
    </row>
    <row r="813706" spans="16:16" x14ac:dyDescent="0.3">
      <c r="P813706" s="83"/>
    </row>
    <row r="813707" spans="16:16" x14ac:dyDescent="0.3">
      <c r="P813707" s="83"/>
    </row>
    <row r="813708" spans="16:16" x14ac:dyDescent="0.3">
      <c r="P813708" s="83"/>
    </row>
    <row r="813709" spans="16:16" x14ac:dyDescent="0.3">
      <c r="P813709" s="83"/>
    </row>
    <row r="813710" spans="16:16" x14ac:dyDescent="0.3">
      <c r="P813710" s="83"/>
    </row>
    <row r="813711" spans="16:16" x14ac:dyDescent="0.3">
      <c r="P813711" s="83"/>
    </row>
    <row r="813712" spans="16:16" x14ac:dyDescent="0.3">
      <c r="P813712" s="83"/>
    </row>
    <row r="813713" spans="16:16" x14ac:dyDescent="0.3">
      <c r="P813713" s="83"/>
    </row>
    <row r="813714" spans="16:16" x14ac:dyDescent="0.3">
      <c r="P813714" s="83"/>
    </row>
    <row r="813715" spans="16:16" x14ac:dyDescent="0.3">
      <c r="P813715" s="83"/>
    </row>
    <row r="813716" spans="16:16" x14ac:dyDescent="0.3">
      <c r="P813716" s="83"/>
    </row>
    <row r="813717" spans="16:16" x14ac:dyDescent="0.3">
      <c r="P813717" s="83"/>
    </row>
    <row r="813718" spans="16:16" x14ac:dyDescent="0.3">
      <c r="P813718" s="83"/>
    </row>
    <row r="813719" spans="16:16" x14ac:dyDescent="0.3">
      <c r="P813719" s="83"/>
    </row>
    <row r="813720" spans="16:16" x14ac:dyDescent="0.3">
      <c r="P813720" s="83"/>
    </row>
    <row r="813721" spans="16:16" x14ac:dyDescent="0.3">
      <c r="P813721" s="83"/>
    </row>
    <row r="813722" spans="16:16" x14ac:dyDescent="0.3">
      <c r="P813722" s="83"/>
    </row>
    <row r="813723" spans="16:16" x14ac:dyDescent="0.3">
      <c r="P813723" s="83"/>
    </row>
    <row r="813724" spans="16:16" x14ac:dyDescent="0.3">
      <c r="P813724" s="83"/>
    </row>
    <row r="813725" spans="16:16" x14ac:dyDescent="0.3">
      <c r="P813725" s="83"/>
    </row>
    <row r="813726" spans="16:16" x14ac:dyDescent="0.3">
      <c r="P813726" s="83"/>
    </row>
    <row r="813727" spans="16:16" x14ac:dyDescent="0.3">
      <c r="P813727" s="83"/>
    </row>
    <row r="813728" spans="16:16" x14ac:dyDescent="0.3">
      <c r="P813728" s="83"/>
    </row>
    <row r="813729" spans="16:16" x14ac:dyDescent="0.3">
      <c r="P813729" s="83"/>
    </row>
    <row r="813730" spans="16:16" x14ac:dyDescent="0.3">
      <c r="P813730" s="83"/>
    </row>
    <row r="813731" spans="16:16" x14ac:dyDescent="0.3">
      <c r="P813731" s="83"/>
    </row>
    <row r="813732" spans="16:16" x14ac:dyDescent="0.3">
      <c r="P813732" s="83"/>
    </row>
    <row r="813733" spans="16:16" x14ac:dyDescent="0.3">
      <c r="P813733" s="83"/>
    </row>
    <row r="813734" spans="16:16" x14ac:dyDescent="0.3">
      <c r="P813734" s="83"/>
    </row>
    <row r="813735" spans="16:16" x14ac:dyDescent="0.3">
      <c r="P813735" s="83"/>
    </row>
    <row r="813736" spans="16:16" x14ac:dyDescent="0.3">
      <c r="P813736" s="83"/>
    </row>
    <row r="813737" spans="16:16" x14ac:dyDescent="0.3">
      <c r="P813737" s="83"/>
    </row>
    <row r="813738" spans="16:16" x14ac:dyDescent="0.3">
      <c r="P813738" s="83"/>
    </row>
    <row r="813739" spans="16:16" x14ac:dyDescent="0.3">
      <c r="P813739" s="83"/>
    </row>
    <row r="813740" spans="16:16" x14ac:dyDescent="0.3">
      <c r="P813740" s="83"/>
    </row>
    <row r="813741" spans="16:16" x14ac:dyDescent="0.3">
      <c r="P813741" s="83"/>
    </row>
    <row r="813742" spans="16:16" x14ac:dyDescent="0.3">
      <c r="P813742" s="83"/>
    </row>
    <row r="813743" spans="16:16" x14ac:dyDescent="0.3">
      <c r="P813743" s="83"/>
    </row>
    <row r="813744" spans="16:16" x14ac:dyDescent="0.3">
      <c r="P813744" s="83"/>
    </row>
    <row r="813745" spans="16:16" x14ac:dyDescent="0.3">
      <c r="P813745" s="83"/>
    </row>
    <row r="813746" spans="16:16" x14ac:dyDescent="0.3">
      <c r="P813746" s="83"/>
    </row>
    <row r="813747" spans="16:16" x14ac:dyDescent="0.3">
      <c r="P813747" s="83"/>
    </row>
    <row r="813748" spans="16:16" x14ac:dyDescent="0.3">
      <c r="P813748" s="83"/>
    </row>
    <row r="813749" spans="16:16" x14ac:dyDescent="0.3">
      <c r="P813749" s="83"/>
    </row>
    <row r="813750" spans="16:16" x14ac:dyDescent="0.3">
      <c r="P813750" s="83"/>
    </row>
    <row r="813751" spans="16:16" x14ac:dyDescent="0.3">
      <c r="P813751" s="83"/>
    </row>
    <row r="813752" spans="16:16" x14ac:dyDescent="0.3">
      <c r="P813752" s="83"/>
    </row>
    <row r="813753" spans="16:16" x14ac:dyDescent="0.3">
      <c r="P813753" s="83"/>
    </row>
    <row r="813754" spans="16:16" x14ac:dyDescent="0.3">
      <c r="P813754" s="83"/>
    </row>
    <row r="813755" spans="16:16" x14ac:dyDescent="0.3">
      <c r="P813755" s="83"/>
    </row>
    <row r="813756" spans="16:16" x14ac:dyDescent="0.3">
      <c r="P813756" s="83"/>
    </row>
    <row r="813757" spans="16:16" x14ac:dyDescent="0.3">
      <c r="P813757" s="83"/>
    </row>
    <row r="813758" spans="16:16" x14ac:dyDescent="0.3">
      <c r="P813758" s="83"/>
    </row>
    <row r="813759" spans="16:16" x14ac:dyDescent="0.3">
      <c r="P813759" s="83"/>
    </row>
    <row r="813760" spans="16:16" x14ac:dyDescent="0.3">
      <c r="P813760" s="83"/>
    </row>
    <row r="813761" spans="16:16" x14ac:dyDescent="0.3">
      <c r="P813761" s="83"/>
    </row>
    <row r="813762" spans="16:16" x14ac:dyDescent="0.3">
      <c r="P813762" s="83"/>
    </row>
    <row r="813763" spans="16:16" x14ac:dyDescent="0.3">
      <c r="P813763" s="83"/>
    </row>
    <row r="813764" spans="16:16" x14ac:dyDescent="0.3">
      <c r="P813764" s="83"/>
    </row>
    <row r="813765" spans="16:16" x14ac:dyDescent="0.3">
      <c r="P813765" s="83"/>
    </row>
    <row r="813766" spans="16:16" x14ac:dyDescent="0.3">
      <c r="P813766" s="83"/>
    </row>
    <row r="813767" spans="16:16" x14ac:dyDescent="0.3">
      <c r="P813767" s="83"/>
    </row>
    <row r="813768" spans="16:16" x14ac:dyDescent="0.3">
      <c r="P813768" s="83"/>
    </row>
    <row r="813769" spans="16:16" x14ac:dyDescent="0.3">
      <c r="P813769" s="83"/>
    </row>
    <row r="813770" spans="16:16" x14ac:dyDescent="0.3">
      <c r="P813770" s="83"/>
    </row>
    <row r="813771" spans="16:16" x14ac:dyDescent="0.3">
      <c r="P813771" s="83"/>
    </row>
    <row r="813772" spans="16:16" x14ac:dyDescent="0.3">
      <c r="P813772" s="83"/>
    </row>
    <row r="813773" spans="16:16" x14ac:dyDescent="0.3">
      <c r="P813773" s="83"/>
    </row>
    <row r="813774" spans="16:16" x14ac:dyDescent="0.3">
      <c r="P813774" s="83"/>
    </row>
    <row r="813775" spans="16:16" x14ac:dyDescent="0.3">
      <c r="P813775" s="83"/>
    </row>
    <row r="813776" spans="16:16" x14ac:dyDescent="0.3">
      <c r="P813776" s="83"/>
    </row>
    <row r="813777" spans="16:16" x14ac:dyDescent="0.3">
      <c r="P813777" s="83"/>
    </row>
    <row r="813778" spans="16:16" x14ac:dyDescent="0.3">
      <c r="P813778" s="83"/>
    </row>
    <row r="813779" spans="16:16" x14ac:dyDescent="0.3">
      <c r="P813779" s="83"/>
    </row>
    <row r="813780" spans="16:16" x14ac:dyDescent="0.3">
      <c r="P813780" s="83"/>
    </row>
    <row r="813781" spans="16:16" x14ac:dyDescent="0.3">
      <c r="P813781" s="83"/>
    </row>
    <row r="813782" spans="16:16" x14ac:dyDescent="0.3">
      <c r="P813782" s="83"/>
    </row>
    <row r="813783" spans="16:16" x14ac:dyDescent="0.3">
      <c r="P813783" s="83"/>
    </row>
    <row r="813784" spans="16:16" x14ac:dyDescent="0.3">
      <c r="P813784" s="83"/>
    </row>
    <row r="813785" spans="16:16" x14ac:dyDescent="0.3">
      <c r="P813785" s="83"/>
    </row>
    <row r="813786" spans="16:16" x14ac:dyDescent="0.3">
      <c r="P813786" s="83"/>
    </row>
    <row r="813787" spans="16:16" x14ac:dyDescent="0.3">
      <c r="P813787" s="83"/>
    </row>
    <row r="813788" spans="16:16" x14ac:dyDescent="0.3">
      <c r="P813788" s="83"/>
    </row>
    <row r="813789" spans="16:16" x14ac:dyDescent="0.3">
      <c r="P813789" s="83"/>
    </row>
    <row r="813790" spans="16:16" x14ac:dyDescent="0.3">
      <c r="P813790" s="83"/>
    </row>
    <row r="813791" spans="16:16" x14ac:dyDescent="0.3">
      <c r="P813791" s="83"/>
    </row>
    <row r="813792" spans="16:16" x14ac:dyDescent="0.3">
      <c r="P813792" s="83"/>
    </row>
    <row r="813793" spans="16:16" x14ac:dyDescent="0.3">
      <c r="P813793" s="83"/>
    </row>
    <row r="813794" spans="16:16" x14ac:dyDescent="0.3">
      <c r="P813794" s="83"/>
    </row>
    <row r="813795" spans="16:16" x14ac:dyDescent="0.3">
      <c r="P813795" s="83"/>
    </row>
    <row r="813796" spans="16:16" x14ac:dyDescent="0.3">
      <c r="P813796" s="83"/>
    </row>
    <row r="813797" spans="16:16" x14ac:dyDescent="0.3">
      <c r="P813797" s="83"/>
    </row>
    <row r="813798" spans="16:16" x14ac:dyDescent="0.3">
      <c r="P813798" s="83"/>
    </row>
    <row r="813799" spans="16:16" x14ac:dyDescent="0.3">
      <c r="P813799" s="83"/>
    </row>
    <row r="813800" spans="16:16" x14ac:dyDescent="0.3">
      <c r="P813800" s="83"/>
    </row>
    <row r="813801" spans="16:16" x14ac:dyDescent="0.3">
      <c r="P813801" s="83"/>
    </row>
    <row r="813802" spans="16:16" x14ac:dyDescent="0.3">
      <c r="P813802" s="83"/>
    </row>
    <row r="813803" spans="16:16" x14ac:dyDescent="0.3">
      <c r="P813803" s="83"/>
    </row>
    <row r="813804" spans="16:16" x14ac:dyDescent="0.3">
      <c r="P813804" s="83"/>
    </row>
    <row r="813805" spans="16:16" x14ac:dyDescent="0.3">
      <c r="P813805" s="83"/>
    </row>
    <row r="813806" spans="16:16" x14ac:dyDescent="0.3">
      <c r="P813806" s="83"/>
    </row>
    <row r="813807" spans="16:16" x14ac:dyDescent="0.3">
      <c r="P813807" s="83"/>
    </row>
    <row r="813808" spans="16:16" x14ac:dyDescent="0.3">
      <c r="P813808" s="83"/>
    </row>
    <row r="813809" spans="16:16" x14ac:dyDescent="0.3">
      <c r="P813809" s="83"/>
    </row>
    <row r="813810" spans="16:16" x14ac:dyDescent="0.3">
      <c r="P813810" s="83"/>
    </row>
    <row r="813811" spans="16:16" x14ac:dyDescent="0.3">
      <c r="P813811" s="83"/>
    </row>
    <row r="813812" spans="16:16" x14ac:dyDescent="0.3">
      <c r="P813812" s="83"/>
    </row>
    <row r="813813" spans="16:16" x14ac:dyDescent="0.3">
      <c r="P813813" s="83"/>
    </row>
    <row r="813814" spans="16:16" x14ac:dyDescent="0.3">
      <c r="P813814" s="83"/>
    </row>
    <row r="813815" spans="16:16" x14ac:dyDescent="0.3">
      <c r="P813815" s="83"/>
    </row>
    <row r="813816" spans="16:16" x14ac:dyDescent="0.3">
      <c r="P813816" s="83"/>
    </row>
    <row r="813817" spans="16:16" x14ac:dyDescent="0.3">
      <c r="P813817" s="83"/>
    </row>
    <row r="813818" spans="16:16" x14ac:dyDescent="0.3">
      <c r="P813818" s="83"/>
    </row>
    <row r="813819" spans="16:16" x14ac:dyDescent="0.3">
      <c r="P813819" s="83"/>
    </row>
    <row r="813820" spans="16:16" x14ac:dyDescent="0.3">
      <c r="P813820" s="83"/>
    </row>
    <row r="813821" spans="16:16" x14ac:dyDescent="0.3">
      <c r="P813821" s="83"/>
    </row>
    <row r="813822" spans="16:16" x14ac:dyDescent="0.3">
      <c r="P813822" s="83"/>
    </row>
    <row r="813823" spans="16:16" x14ac:dyDescent="0.3">
      <c r="P813823" s="83"/>
    </row>
    <row r="813824" spans="16:16" x14ac:dyDescent="0.3">
      <c r="P813824" s="83"/>
    </row>
    <row r="813825" spans="16:16" x14ac:dyDescent="0.3">
      <c r="P813825" s="83"/>
    </row>
    <row r="813826" spans="16:16" x14ac:dyDescent="0.3">
      <c r="P813826" s="83"/>
    </row>
    <row r="813827" spans="16:16" x14ac:dyDescent="0.3">
      <c r="P813827" s="83"/>
    </row>
    <row r="813828" spans="16:16" x14ac:dyDescent="0.3">
      <c r="P813828" s="83"/>
    </row>
    <row r="813829" spans="16:16" x14ac:dyDescent="0.3">
      <c r="P813829" s="83"/>
    </row>
    <row r="813830" spans="16:16" x14ac:dyDescent="0.3">
      <c r="P813830" s="83"/>
    </row>
    <row r="813831" spans="16:16" x14ac:dyDescent="0.3">
      <c r="P813831" s="83"/>
    </row>
    <row r="813832" spans="16:16" x14ac:dyDescent="0.3">
      <c r="P813832" s="83"/>
    </row>
    <row r="813833" spans="16:16" x14ac:dyDescent="0.3">
      <c r="P813833" s="83"/>
    </row>
    <row r="813834" spans="16:16" x14ac:dyDescent="0.3">
      <c r="P813834" s="83"/>
    </row>
    <row r="813835" spans="16:16" x14ac:dyDescent="0.3">
      <c r="P813835" s="83"/>
    </row>
    <row r="813836" spans="16:16" x14ac:dyDescent="0.3">
      <c r="P813836" s="83"/>
    </row>
    <row r="813837" spans="16:16" x14ac:dyDescent="0.3">
      <c r="P813837" s="83"/>
    </row>
    <row r="813838" spans="16:16" x14ac:dyDescent="0.3">
      <c r="P813838" s="83"/>
    </row>
    <row r="813839" spans="16:16" x14ac:dyDescent="0.3">
      <c r="P813839" s="83"/>
    </row>
    <row r="813840" spans="16:16" x14ac:dyDescent="0.3">
      <c r="P813840" s="83"/>
    </row>
    <row r="813841" spans="16:16" x14ac:dyDescent="0.3">
      <c r="P813841" s="83"/>
    </row>
    <row r="813842" spans="16:16" x14ac:dyDescent="0.3">
      <c r="P813842" s="83"/>
    </row>
    <row r="813843" spans="16:16" x14ac:dyDescent="0.3">
      <c r="P813843" s="83"/>
    </row>
    <row r="813844" spans="16:16" x14ac:dyDescent="0.3">
      <c r="P813844" s="83"/>
    </row>
    <row r="813845" spans="16:16" x14ac:dyDescent="0.3">
      <c r="P813845" s="83"/>
    </row>
    <row r="813846" spans="16:16" x14ac:dyDescent="0.3">
      <c r="P813846" s="83"/>
    </row>
    <row r="813847" spans="16:16" x14ac:dyDescent="0.3">
      <c r="P813847" s="83"/>
    </row>
    <row r="813848" spans="16:16" x14ac:dyDescent="0.3">
      <c r="P813848" s="83"/>
    </row>
    <row r="813849" spans="16:16" x14ac:dyDescent="0.3">
      <c r="P813849" s="83"/>
    </row>
    <row r="813850" spans="16:16" x14ac:dyDescent="0.3">
      <c r="P813850" s="83"/>
    </row>
    <row r="813851" spans="16:16" x14ac:dyDescent="0.3">
      <c r="P813851" s="83"/>
    </row>
    <row r="813852" spans="16:16" x14ac:dyDescent="0.3">
      <c r="P813852" s="83"/>
    </row>
    <row r="813853" spans="16:16" x14ac:dyDescent="0.3">
      <c r="P813853" s="83"/>
    </row>
    <row r="813854" spans="16:16" x14ac:dyDescent="0.3">
      <c r="P813854" s="83"/>
    </row>
    <row r="813855" spans="16:16" x14ac:dyDescent="0.3">
      <c r="P813855" s="83"/>
    </row>
    <row r="813856" spans="16:16" x14ac:dyDescent="0.3">
      <c r="P813856" s="83"/>
    </row>
    <row r="813857" spans="16:16" x14ac:dyDescent="0.3">
      <c r="P813857" s="83"/>
    </row>
    <row r="813858" spans="16:16" x14ac:dyDescent="0.3">
      <c r="P813858" s="83"/>
    </row>
    <row r="813859" spans="16:16" x14ac:dyDescent="0.3">
      <c r="P813859" s="83"/>
    </row>
    <row r="813860" spans="16:16" x14ac:dyDescent="0.3">
      <c r="P813860" s="83"/>
    </row>
    <row r="813861" spans="16:16" x14ac:dyDescent="0.3">
      <c r="P813861" s="83"/>
    </row>
    <row r="813862" spans="16:16" x14ac:dyDescent="0.3">
      <c r="P813862" s="83"/>
    </row>
    <row r="813863" spans="16:16" x14ac:dyDescent="0.3">
      <c r="P813863" s="83"/>
    </row>
    <row r="813864" spans="16:16" x14ac:dyDescent="0.3">
      <c r="P813864" s="83"/>
    </row>
    <row r="813865" spans="16:16" x14ac:dyDescent="0.3">
      <c r="P813865" s="83"/>
    </row>
    <row r="813866" spans="16:16" x14ac:dyDescent="0.3">
      <c r="P813866" s="83"/>
    </row>
    <row r="813867" spans="16:16" x14ac:dyDescent="0.3">
      <c r="P813867" s="83"/>
    </row>
    <row r="813868" spans="16:16" x14ac:dyDescent="0.3">
      <c r="P813868" s="83"/>
    </row>
    <row r="813869" spans="16:16" x14ac:dyDescent="0.3">
      <c r="P813869" s="83"/>
    </row>
    <row r="813870" spans="16:16" x14ac:dyDescent="0.3">
      <c r="P813870" s="83"/>
    </row>
    <row r="813871" spans="16:16" x14ac:dyDescent="0.3">
      <c r="P813871" s="83"/>
    </row>
    <row r="813872" spans="16:16" x14ac:dyDescent="0.3">
      <c r="P813872" s="83"/>
    </row>
    <row r="813873" spans="16:16" x14ac:dyDescent="0.3">
      <c r="P813873" s="83"/>
    </row>
    <row r="813874" spans="16:16" x14ac:dyDescent="0.3">
      <c r="P813874" s="83"/>
    </row>
    <row r="813875" spans="16:16" x14ac:dyDescent="0.3">
      <c r="P813875" s="83"/>
    </row>
    <row r="813876" spans="16:16" x14ac:dyDescent="0.3">
      <c r="P813876" s="83"/>
    </row>
    <row r="813877" spans="16:16" x14ac:dyDescent="0.3">
      <c r="P813877" s="83"/>
    </row>
    <row r="813878" spans="16:16" x14ac:dyDescent="0.3">
      <c r="P813878" s="83"/>
    </row>
    <row r="813879" spans="16:16" x14ac:dyDescent="0.3">
      <c r="P813879" s="83"/>
    </row>
    <row r="813880" spans="16:16" x14ac:dyDescent="0.3">
      <c r="P813880" s="83"/>
    </row>
    <row r="813881" spans="16:16" x14ac:dyDescent="0.3">
      <c r="P813881" s="83"/>
    </row>
    <row r="813882" spans="16:16" x14ac:dyDescent="0.3">
      <c r="P813882" s="83"/>
    </row>
    <row r="813883" spans="16:16" x14ac:dyDescent="0.3">
      <c r="P813883" s="83"/>
    </row>
    <row r="813884" spans="16:16" x14ac:dyDescent="0.3">
      <c r="P813884" s="83"/>
    </row>
    <row r="813885" spans="16:16" x14ac:dyDescent="0.3">
      <c r="P813885" s="83"/>
    </row>
    <row r="813886" spans="16:16" x14ac:dyDescent="0.3">
      <c r="P813886" s="83"/>
    </row>
    <row r="813887" spans="16:16" x14ac:dyDescent="0.3">
      <c r="P813887" s="83"/>
    </row>
    <row r="813888" spans="16:16" x14ac:dyDescent="0.3">
      <c r="P813888" s="83"/>
    </row>
    <row r="813889" spans="16:16" x14ac:dyDescent="0.3">
      <c r="P813889" s="83"/>
    </row>
    <row r="813890" spans="16:16" x14ac:dyDescent="0.3">
      <c r="P813890" s="83"/>
    </row>
    <row r="813891" spans="16:16" x14ac:dyDescent="0.3">
      <c r="P813891" s="83"/>
    </row>
    <row r="813892" spans="16:16" x14ac:dyDescent="0.3">
      <c r="P813892" s="83"/>
    </row>
    <row r="813893" spans="16:16" x14ac:dyDescent="0.3">
      <c r="P813893" s="83"/>
    </row>
    <row r="813894" spans="16:16" x14ac:dyDescent="0.3">
      <c r="P813894" s="83"/>
    </row>
    <row r="813895" spans="16:16" x14ac:dyDescent="0.3">
      <c r="P813895" s="83"/>
    </row>
    <row r="813896" spans="16:16" x14ac:dyDescent="0.3">
      <c r="P813896" s="83"/>
    </row>
    <row r="813897" spans="16:16" x14ac:dyDescent="0.3">
      <c r="P813897" s="83"/>
    </row>
    <row r="813898" spans="16:16" x14ac:dyDescent="0.3">
      <c r="P813898" s="83"/>
    </row>
    <row r="813899" spans="16:16" x14ac:dyDescent="0.3">
      <c r="P813899" s="83"/>
    </row>
    <row r="813900" spans="16:16" x14ac:dyDescent="0.3">
      <c r="P813900" s="83"/>
    </row>
    <row r="813901" spans="16:16" x14ac:dyDescent="0.3">
      <c r="P813901" s="83"/>
    </row>
    <row r="813902" spans="16:16" x14ac:dyDescent="0.3">
      <c r="P813902" s="83"/>
    </row>
    <row r="813903" spans="16:16" x14ac:dyDescent="0.3">
      <c r="P813903" s="83"/>
    </row>
    <row r="813904" spans="16:16" x14ac:dyDescent="0.3">
      <c r="P813904" s="83"/>
    </row>
    <row r="813905" spans="16:16" x14ac:dyDescent="0.3">
      <c r="P813905" s="83"/>
    </row>
    <row r="813906" spans="16:16" x14ac:dyDescent="0.3">
      <c r="P813906" s="83"/>
    </row>
    <row r="813907" spans="16:16" x14ac:dyDescent="0.3">
      <c r="P813907" s="83"/>
    </row>
    <row r="813908" spans="16:16" x14ac:dyDescent="0.3">
      <c r="P813908" s="83"/>
    </row>
    <row r="813909" spans="16:16" x14ac:dyDescent="0.3">
      <c r="P813909" s="83"/>
    </row>
    <row r="813910" spans="16:16" x14ac:dyDescent="0.3">
      <c r="P813910" s="83"/>
    </row>
    <row r="813911" spans="16:16" x14ac:dyDescent="0.3">
      <c r="P813911" s="83"/>
    </row>
    <row r="813912" spans="16:16" x14ac:dyDescent="0.3">
      <c r="P813912" s="83"/>
    </row>
    <row r="813913" spans="16:16" x14ac:dyDescent="0.3">
      <c r="P813913" s="83"/>
    </row>
    <row r="813914" spans="16:16" x14ac:dyDescent="0.3">
      <c r="P813914" s="83"/>
    </row>
    <row r="813915" spans="16:16" x14ac:dyDescent="0.3">
      <c r="P813915" s="83"/>
    </row>
    <row r="813916" spans="16:16" x14ac:dyDescent="0.3">
      <c r="P813916" s="83"/>
    </row>
    <row r="813917" spans="16:16" x14ac:dyDescent="0.3">
      <c r="P813917" s="83"/>
    </row>
    <row r="813918" spans="16:16" x14ac:dyDescent="0.3">
      <c r="P813918" s="83"/>
    </row>
    <row r="813919" spans="16:16" x14ac:dyDescent="0.3">
      <c r="P813919" s="83"/>
    </row>
    <row r="813920" spans="16:16" x14ac:dyDescent="0.3">
      <c r="P813920" s="83"/>
    </row>
    <row r="813921" spans="16:16" x14ac:dyDescent="0.3">
      <c r="P813921" s="83"/>
    </row>
    <row r="813922" spans="16:16" x14ac:dyDescent="0.3">
      <c r="P813922" s="83"/>
    </row>
    <row r="813923" spans="16:16" x14ac:dyDescent="0.3">
      <c r="P813923" s="83"/>
    </row>
    <row r="813924" spans="16:16" x14ac:dyDescent="0.3">
      <c r="P813924" s="83"/>
    </row>
    <row r="813925" spans="16:16" x14ac:dyDescent="0.3">
      <c r="P813925" s="83"/>
    </row>
    <row r="813926" spans="16:16" x14ac:dyDescent="0.3">
      <c r="P813926" s="83"/>
    </row>
    <row r="813927" spans="16:16" x14ac:dyDescent="0.3">
      <c r="P813927" s="83"/>
    </row>
    <row r="813928" spans="16:16" x14ac:dyDescent="0.3">
      <c r="P813928" s="83"/>
    </row>
    <row r="813929" spans="16:16" x14ac:dyDescent="0.3">
      <c r="P813929" s="83"/>
    </row>
    <row r="813930" spans="16:16" x14ac:dyDescent="0.3">
      <c r="P813930" s="83"/>
    </row>
    <row r="813931" spans="16:16" x14ac:dyDescent="0.3">
      <c r="P813931" s="83"/>
    </row>
    <row r="813932" spans="16:16" x14ac:dyDescent="0.3">
      <c r="P813932" s="83"/>
    </row>
    <row r="813933" spans="16:16" x14ac:dyDescent="0.3">
      <c r="P813933" s="83"/>
    </row>
    <row r="813934" spans="16:16" x14ac:dyDescent="0.3">
      <c r="P813934" s="83"/>
    </row>
    <row r="813935" spans="16:16" x14ac:dyDescent="0.3">
      <c r="P813935" s="83"/>
    </row>
    <row r="813936" spans="16:16" x14ac:dyDescent="0.3">
      <c r="P813936" s="83"/>
    </row>
    <row r="813937" spans="16:16" x14ac:dyDescent="0.3">
      <c r="P813937" s="83"/>
    </row>
    <row r="813938" spans="16:16" x14ac:dyDescent="0.3">
      <c r="P813938" s="83"/>
    </row>
    <row r="813939" spans="16:16" x14ac:dyDescent="0.3">
      <c r="P813939" s="83"/>
    </row>
    <row r="813940" spans="16:16" x14ac:dyDescent="0.3">
      <c r="P813940" s="83"/>
    </row>
    <row r="813941" spans="16:16" x14ac:dyDescent="0.3">
      <c r="P813941" s="83"/>
    </row>
    <row r="813942" spans="16:16" x14ac:dyDescent="0.3">
      <c r="P813942" s="83"/>
    </row>
    <row r="813943" spans="16:16" x14ac:dyDescent="0.3">
      <c r="P813943" s="83"/>
    </row>
    <row r="813944" spans="16:16" x14ac:dyDescent="0.3">
      <c r="P813944" s="83"/>
    </row>
    <row r="813945" spans="16:16" x14ac:dyDescent="0.3">
      <c r="P813945" s="83"/>
    </row>
    <row r="813946" spans="16:16" x14ac:dyDescent="0.3">
      <c r="P813946" s="83"/>
    </row>
    <row r="813947" spans="16:16" x14ac:dyDescent="0.3">
      <c r="P813947" s="83"/>
    </row>
    <row r="813948" spans="16:16" x14ac:dyDescent="0.3">
      <c r="P813948" s="83"/>
    </row>
    <row r="813949" spans="16:16" x14ac:dyDescent="0.3">
      <c r="P813949" s="83"/>
    </row>
    <row r="813950" spans="16:16" x14ac:dyDescent="0.3">
      <c r="P813950" s="83"/>
    </row>
    <row r="813951" spans="16:16" x14ac:dyDescent="0.3">
      <c r="P813951" s="83"/>
    </row>
    <row r="813952" spans="16:16" x14ac:dyDescent="0.3">
      <c r="P813952" s="83"/>
    </row>
    <row r="813953" spans="16:16" x14ac:dyDescent="0.3">
      <c r="P813953" s="83"/>
    </row>
    <row r="813954" spans="16:16" x14ac:dyDescent="0.3">
      <c r="P813954" s="83"/>
    </row>
    <row r="813955" spans="16:16" x14ac:dyDescent="0.3">
      <c r="P813955" s="83"/>
    </row>
    <row r="813956" spans="16:16" x14ac:dyDescent="0.3">
      <c r="P813956" s="83"/>
    </row>
    <row r="813957" spans="16:16" x14ac:dyDescent="0.3">
      <c r="P813957" s="83"/>
    </row>
    <row r="813958" spans="16:16" x14ac:dyDescent="0.3">
      <c r="P813958" s="83"/>
    </row>
    <row r="813959" spans="16:16" x14ac:dyDescent="0.3">
      <c r="P813959" s="83"/>
    </row>
    <row r="813960" spans="16:16" x14ac:dyDescent="0.3">
      <c r="P813960" s="83"/>
    </row>
    <row r="813961" spans="16:16" x14ac:dyDescent="0.3">
      <c r="P813961" s="83"/>
    </row>
    <row r="813962" spans="16:16" x14ac:dyDescent="0.3">
      <c r="P813962" s="83"/>
    </row>
    <row r="813963" spans="16:16" x14ac:dyDescent="0.3">
      <c r="P813963" s="83"/>
    </row>
    <row r="813964" spans="16:16" x14ac:dyDescent="0.3">
      <c r="P813964" s="83"/>
    </row>
    <row r="813965" spans="16:16" x14ac:dyDescent="0.3">
      <c r="P813965" s="83"/>
    </row>
    <row r="813966" spans="16:16" x14ac:dyDescent="0.3">
      <c r="P813966" s="83"/>
    </row>
    <row r="813967" spans="16:16" x14ac:dyDescent="0.3">
      <c r="P813967" s="83"/>
    </row>
    <row r="813968" spans="16:16" x14ac:dyDescent="0.3">
      <c r="P813968" s="83"/>
    </row>
    <row r="813969" spans="16:16" x14ac:dyDescent="0.3">
      <c r="P813969" s="83"/>
    </row>
    <row r="813970" spans="16:16" x14ac:dyDescent="0.3">
      <c r="P813970" s="83"/>
    </row>
    <row r="813971" spans="16:16" x14ac:dyDescent="0.3">
      <c r="P813971" s="83"/>
    </row>
    <row r="813972" spans="16:16" x14ac:dyDescent="0.3">
      <c r="P813972" s="83"/>
    </row>
    <row r="813973" spans="16:16" x14ac:dyDescent="0.3">
      <c r="P813973" s="83"/>
    </row>
    <row r="813974" spans="16:16" x14ac:dyDescent="0.3">
      <c r="P813974" s="83"/>
    </row>
    <row r="813975" spans="16:16" x14ac:dyDescent="0.3">
      <c r="P813975" s="83"/>
    </row>
    <row r="813976" spans="16:16" x14ac:dyDescent="0.3">
      <c r="P813976" s="83"/>
    </row>
    <row r="813977" spans="16:16" x14ac:dyDescent="0.3">
      <c r="P813977" s="83"/>
    </row>
    <row r="813978" spans="16:16" x14ac:dyDescent="0.3">
      <c r="P813978" s="83"/>
    </row>
    <row r="813979" spans="16:16" x14ac:dyDescent="0.3">
      <c r="P813979" s="83"/>
    </row>
    <row r="813980" spans="16:16" x14ac:dyDescent="0.3">
      <c r="P813980" s="83"/>
    </row>
    <row r="813981" spans="16:16" x14ac:dyDescent="0.3">
      <c r="P813981" s="83"/>
    </row>
    <row r="813982" spans="16:16" x14ac:dyDescent="0.3">
      <c r="P813982" s="83"/>
    </row>
    <row r="813983" spans="16:16" x14ac:dyDescent="0.3">
      <c r="P813983" s="83"/>
    </row>
    <row r="813984" spans="16:16" x14ac:dyDescent="0.3">
      <c r="P813984" s="83"/>
    </row>
    <row r="813985" spans="16:16" x14ac:dyDescent="0.3">
      <c r="P813985" s="83"/>
    </row>
    <row r="813986" spans="16:16" x14ac:dyDescent="0.3">
      <c r="P813986" s="83"/>
    </row>
    <row r="813987" spans="16:16" x14ac:dyDescent="0.3">
      <c r="P813987" s="83"/>
    </row>
    <row r="813988" spans="16:16" x14ac:dyDescent="0.3">
      <c r="P813988" s="83"/>
    </row>
    <row r="813989" spans="16:16" x14ac:dyDescent="0.3">
      <c r="P813989" s="83"/>
    </row>
    <row r="813990" spans="16:16" x14ac:dyDescent="0.3">
      <c r="P813990" s="83"/>
    </row>
    <row r="813991" spans="16:16" x14ac:dyDescent="0.3">
      <c r="P813991" s="83"/>
    </row>
    <row r="813992" spans="16:16" x14ac:dyDescent="0.3">
      <c r="P813992" s="83"/>
    </row>
    <row r="813993" spans="16:16" x14ac:dyDescent="0.3">
      <c r="P813993" s="83"/>
    </row>
    <row r="813994" spans="16:16" x14ac:dyDescent="0.3">
      <c r="P813994" s="83"/>
    </row>
    <row r="813995" spans="16:16" x14ac:dyDescent="0.3">
      <c r="P813995" s="83"/>
    </row>
    <row r="813996" spans="16:16" x14ac:dyDescent="0.3">
      <c r="P813996" s="83"/>
    </row>
    <row r="813997" spans="16:16" x14ac:dyDescent="0.3">
      <c r="P813997" s="83"/>
    </row>
    <row r="813998" spans="16:16" x14ac:dyDescent="0.3">
      <c r="P813998" s="83"/>
    </row>
    <row r="813999" spans="16:16" x14ac:dyDescent="0.3">
      <c r="P813999" s="83"/>
    </row>
    <row r="814000" spans="16:16" x14ac:dyDescent="0.3">
      <c r="P814000" s="83"/>
    </row>
    <row r="814001" spans="16:16" x14ac:dyDescent="0.3">
      <c r="P814001" s="83"/>
    </row>
    <row r="814002" spans="16:16" x14ac:dyDescent="0.3">
      <c r="P814002" s="83"/>
    </row>
    <row r="814003" spans="16:16" x14ac:dyDescent="0.3">
      <c r="P814003" s="83"/>
    </row>
    <row r="814004" spans="16:16" x14ac:dyDescent="0.3">
      <c r="P814004" s="83"/>
    </row>
    <row r="814005" spans="16:16" x14ac:dyDescent="0.3">
      <c r="P814005" s="83"/>
    </row>
    <row r="814006" spans="16:16" x14ac:dyDescent="0.3">
      <c r="P814006" s="83"/>
    </row>
    <row r="814007" spans="16:16" x14ac:dyDescent="0.3">
      <c r="P814007" s="83"/>
    </row>
    <row r="814008" spans="16:16" x14ac:dyDescent="0.3">
      <c r="P814008" s="83"/>
    </row>
    <row r="814009" spans="16:16" x14ac:dyDescent="0.3">
      <c r="P814009" s="83"/>
    </row>
    <row r="814010" spans="16:16" x14ac:dyDescent="0.3">
      <c r="P814010" s="83"/>
    </row>
    <row r="814011" spans="16:16" x14ac:dyDescent="0.3">
      <c r="P814011" s="83"/>
    </row>
    <row r="814012" spans="16:16" x14ac:dyDescent="0.3">
      <c r="P814012" s="83"/>
    </row>
    <row r="814013" spans="16:16" x14ac:dyDescent="0.3">
      <c r="P814013" s="83"/>
    </row>
    <row r="814014" spans="16:16" x14ac:dyDescent="0.3">
      <c r="P814014" s="83"/>
    </row>
    <row r="814015" spans="16:16" x14ac:dyDescent="0.3">
      <c r="P814015" s="83"/>
    </row>
    <row r="814016" spans="16:16" x14ac:dyDescent="0.3">
      <c r="P814016" s="83"/>
    </row>
    <row r="814017" spans="16:16" x14ac:dyDescent="0.3">
      <c r="P814017" s="83"/>
    </row>
    <row r="814018" spans="16:16" x14ac:dyDescent="0.3">
      <c r="P814018" s="83"/>
    </row>
    <row r="814019" spans="16:16" x14ac:dyDescent="0.3">
      <c r="P814019" s="83"/>
    </row>
    <row r="814020" spans="16:16" x14ac:dyDescent="0.3">
      <c r="P814020" s="83"/>
    </row>
    <row r="814021" spans="16:16" x14ac:dyDescent="0.3">
      <c r="P814021" s="83"/>
    </row>
    <row r="814022" spans="16:16" x14ac:dyDescent="0.3">
      <c r="P814022" s="83"/>
    </row>
    <row r="814023" spans="16:16" x14ac:dyDescent="0.3">
      <c r="P814023" s="83"/>
    </row>
    <row r="814024" spans="16:16" x14ac:dyDescent="0.3">
      <c r="P814024" s="83"/>
    </row>
    <row r="814025" spans="16:16" x14ac:dyDescent="0.3">
      <c r="P814025" s="83"/>
    </row>
    <row r="814026" spans="16:16" x14ac:dyDescent="0.3">
      <c r="P814026" s="83"/>
    </row>
    <row r="814027" spans="16:16" x14ac:dyDescent="0.3">
      <c r="P814027" s="83"/>
    </row>
    <row r="814028" spans="16:16" x14ac:dyDescent="0.3">
      <c r="P814028" s="83"/>
    </row>
    <row r="814029" spans="16:16" x14ac:dyDescent="0.3">
      <c r="P814029" s="83"/>
    </row>
    <row r="814030" spans="16:16" x14ac:dyDescent="0.3">
      <c r="P814030" s="83"/>
    </row>
    <row r="814031" spans="16:16" x14ac:dyDescent="0.3">
      <c r="P814031" s="83"/>
    </row>
    <row r="814032" spans="16:16" x14ac:dyDescent="0.3">
      <c r="P814032" s="83"/>
    </row>
    <row r="814033" spans="16:16" x14ac:dyDescent="0.3">
      <c r="P814033" s="83"/>
    </row>
    <row r="814034" spans="16:16" x14ac:dyDescent="0.3">
      <c r="P814034" s="83"/>
    </row>
    <row r="814035" spans="16:16" x14ac:dyDescent="0.3">
      <c r="P814035" s="83"/>
    </row>
    <row r="814036" spans="16:16" x14ac:dyDescent="0.3">
      <c r="P814036" s="83"/>
    </row>
    <row r="814037" spans="16:16" x14ac:dyDescent="0.3">
      <c r="P814037" s="83"/>
    </row>
    <row r="814038" spans="16:16" x14ac:dyDescent="0.3">
      <c r="P814038" s="83"/>
    </row>
    <row r="814039" spans="16:16" x14ac:dyDescent="0.3">
      <c r="P814039" s="83"/>
    </row>
    <row r="814040" spans="16:16" x14ac:dyDescent="0.3">
      <c r="P814040" s="83"/>
    </row>
    <row r="814041" spans="16:16" x14ac:dyDescent="0.3">
      <c r="P814041" s="83"/>
    </row>
    <row r="814042" spans="16:16" x14ac:dyDescent="0.3">
      <c r="P814042" s="83"/>
    </row>
    <row r="814043" spans="16:16" x14ac:dyDescent="0.3">
      <c r="P814043" s="83"/>
    </row>
    <row r="814044" spans="16:16" x14ac:dyDescent="0.3">
      <c r="P814044" s="83"/>
    </row>
    <row r="814045" spans="16:16" x14ac:dyDescent="0.3">
      <c r="P814045" s="83"/>
    </row>
    <row r="814046" spans="16:16" x14ac:dyDescent="0.3">
      <c r="P814046" s="83"/>
    </row>
    <row r="814047" spans="16:16" x14ac:dyDescent="0.3">
      <c r="P814047" s="83"/>
    </row>
    <row r="814048" spans="16:16" x14ac:dyDescent="0.3">
      <c r="P814048" s="83"/>
    </row>
    <row r="814049" spans="16:16" x14ac:dyDescent="0.3">
      <c r="P814049" s="83"/>
    </row>
    <row r="814050" spans="16:16" x14ac:dyDescent="0.3">
      <c r="P814050" s="83"/>
    </row>
    <row r="814051" spans="16:16" x14ac:dyDescent="0.3">
      <c r="P814051" s="83"/>
    </row>
    <row r="814052" spans="16:16" x14ac:dyDescent="0.3">
      <c r="P814052" s="83"/>
    </row>
    <row r="814053" spans="16:16" x14ac:dyDescent="0.3">
      <c r="P814053" s="83"/>
    </row>
    <row r="814054" spans="16:16" x14ac:dyDescent="0.3">
      <c r="P814054" s="83"/>
    </row>
    <row r="814055" spans="16:16" x14ac:dyDescent="0.3">
      <c r="P814055" s="83"/>
    </row>
    <row r="814056" spans="16:16" x14ac:dyDescent="0.3">
      <c r="P814056" s="83"/>
    </row>
    <row r="814057" spans="16:16" x14ac:dyDescent="0.3">
      <c r="P814057" s="83"/>
    </row>
    <row r="814058" spans="16:16" x14ac:dyDescent="0.3">
      <c r="P814058" s="83"/>
    </row>
    <row r="814059" spans="16:16" x14ac:dyDescent="0.3">
      <c r="P814059" s="83"/>
    </row>
    <row r="814060" spans="16:16" x14ac:dyDescent="0.3">
      <c r="P814060" s="83"/>
    </row>
    <row r="814061" spans="16:16" x14ac:dyDescent="0.3">
      <c r="P814061" s="83"/>
    </row>
    <row r="814062" spans="16:16" x14ac:dyDescent="0.3">
      <c r="P814062" s="83"/>
    </row>
    <row r="814063" spans="16:16" x14ac:dyDescent="0.3">
      <c r="P814063" s="83"/>
    </row>
    <row r="814064" spans="16:16" x14ac:dyDescent="0.3">
      <c r="P814064" s="83"/>
    </row>
    <row r="814065" spans="16:16" x14ac:dyDescent="0.3">
      <c r="P814065" s="83"/>
    </row>
    <row r="814066" spans="16:16" x14ac:dyDescent="0.3">
      <c r="P814066" s="83"/>
    </row>
    <row r="814067" spans="16:16" x14ac:dyDescent="0.3">
      <c r="P814067" s="83"/>
    </row>
    <row r="814068" spans="16:16" x14ac:dyDescent="0.3">
      <c r="P814068" s="83"/>
    </row>
    <row r="814069" spans="16:16" x14ac:dyDescent="0.3">
      <c r="P814069" s="83"/>
    </row>
    <row r="814070" spans="16:16" x14ac:dyDescent="0.3">
      <c r="P814070" s="83"/>
    </row>
    <row r="814071" spans="16:16" x14ac:dyDescent="0.3">
      <c r="P814071" s="83"/>
    </row>
    <row r="814072" spans="16:16" x14ac:dyDescent="0.3">
      <c r="P814072" s="83"/>
    </row>
    <row r="814073" spans="16:16" x14ac:dyDescent="0.3">
      <c r="P814073" s="83"/>
    </row>
    <row r="814074" spans="16:16" x14ac:dyDescent="0.3">
      <c r="P814074" s="83"/>
    </row>
    <row r="814075" spans="16:16" x14ac:dyDescent="0.3">
      <c r="P814075" s="83"/>
    </row>
    <row r="814076" spans="16:16" x14ac:dyDescent="0.3">
      <c r="P814076" s="83"/>
    </row>
    <row r="814077" spans="16:16" x14ac:dyDescent="0.3">
      <c r="P814077" s="83"/>
    </row>
    <row r="814078" spans="16:16" x14ac:dyDescent="0.3">
      <c r="P814078" s="83"/>
    </row>
    <row r="814079" spans="16:16" x14ac:dyDescent="0.3">
      <c r="P814079" s="83"/>
    </row>
    <row r="814080" spans="16:16" x14ac:dyDescent="0.3">
      <c r="P814080" s="83"/>
    </row>
    <row r="814081" spans="16:16" x14ac:dyDescent="0.3">
      <c r="P814081" s="83"/>
    </row>
    <row r="814082" spans="16:16" x14ac:dyDescent="0.3">
      <c r="P814082" s="83"/>
    </row>
    <row r="814083" spans="16:16" x14ac:dyDescent="0.3">
      <c r="P814083" s="83"/>
    </row>
    <row r="814084" spans="16:16" x14ac:dyDescent="0.3">
      <c r="P814084" s="83"/>
    </row>
    <row r="814085" spans="16:16" x14ac:dyDescent="0.3">
      <c r="P814085" s="83"/>
    </row>
    <row r="814086" spans="16:16" x14ac:dyDescent="0.3">
      <c r="P814086" s="83"/>
    </row>
    <row r="814087" spans="16:16" x14ac:dyDescent="0.3">
      <c r="P814087" s="83"/>
    </row>
    <row r="814088" spans="16:16" x14ac:dyDescent="0.3">
      <c r="P814088" s="83"/>
    </row>
    <row r="814089" spans="16:16" x14ac:dyDescent="0.3">
      <c r="P814089" s="83"/>
    </row>
    <row r="814090" spans="16:16" x14ac:dyDescent="0.3">
      <c r="P814090" s="83"/>
    </row>
    <row r="814091" spans="16:16" x14ac:dyDescent="0.3">
      <c r="P814091" s="83"/>
    </row>
    <row r="814092" spans="16:16" x14ac:dyDescent="0.3">
      <c r="P814092" s="83"/>
    </row>
    <row r="814093" spans="16:16" x14ac:dyDescent="0.3">
      <c r="P814093" s="83"/>
    </row>
    <row r="814094" spans="16:16" x14ac:dyDescent="0.3">
      <c r="P814094" s="83"/>
    </row>
    <row r="814095" spans="16:16" x14ac:dyDescent="0.3">
      <c r="P814095" s="83"/>
    </row>
    <row r="814096" spans="16:16" x14ac:dyDescent="0.3">
      <c r="P814096" s="83"/>
    </row>
    <row r="814097" spans="16:16" x14ac:dyDescent="0.3">
      <c r="P814097" s="83"/>
    </row>
    <row r="814098" spans="16:16" x14ac:dyDescent="0.3">
      <c r="P814098" s="83"/>
    </row>
    <row r="814099" spans="16:16" x14ac:dyDescent="0.3">
      <c r="P814099" s="83"/>
    </row>
    <row r="814100" spans="16:16" x14ac:dyDescent="0.3">
      <c r="P814100" s="83"/>
    </row>
    <row r="814101" spans="16:16" x14ac:dyDescent="0.3">
      <c r="P814101" s="83"/>
    </row>
    <row r="814102" spans="16:16" x14ac:dyDescent="0.3">
      <c r="P814102" s="83"/>
    </row>
    <row r="814103" spans="16:16" x14ac:dyDescent="0.3">
      <c r="P814103" s="83"/>
    </row>
    <row r="814104" spans="16:16" x14ac:dyDescent="0.3">
      <c r="P814104" s="83"/>
    </row>
    <row r="814105" spans="16:16" x14ac:dyDescent="0.3">
      <c r="P814105" s="83"/>
    </row>
    <row r="814106" spans="16:16" x14ac:dyDescent="0.3">
      <c r="P814106" s="83"/>
    </row>
    <row r="814107" spans="16:16" x14ac:dyDescent="0.3">
      <c r="P814107" s="83"/>
    </row>
    <row r="814108" spans="16:16" x14ac:dyDescent="0.3">
      <c r="P814108" s="83"/>
    </row>
    <row r="814109" spans="16:16" x14ac:dyDescent="0.3">
      <c r="P814109" s="83"/>
    </row>
    <row r="814110" spans="16:16" x14ac:dyDescent="0.3">
      <c r="P814110" s="83"/>
    </row>
    <row r="814111" spans="16:16" x14ac:dyDescent="0.3">
      <c r="P814111" s="83"/>
    </row>
    <row r="814112" spans="16:16" x14ac:dyDescent="0.3">
      <c r="P814112" s="83"/>
    </row>
    <row r="814113" spans="16:16" x14ac:dyDescent="0.3">
      <c r="P814113" s="83"/>
    </row>
    <row r="814114" spans="16:16" x14ac:dyDescent="0.3">
      <c r="P814114" s="83"/>
    </row>
    <row r="814115" spans="16:16" x14ac:dyDescent="0.3">
      <c r="P814115" s="83"/>
    </row>
    <row r="814116" spans="16:16" x14ac:dyDescent="0.3">
      <c r="P814116" s="83"/>
    </row>
    <row r="814117" spans="16:16" x14ac:dyDescent="0.3">
      <c r="P814117" s="83"/>
    </row>
    <row r="814118" spans="16:16" x14ac:dyDescent="0.3">
      <c r="P814118" s="83"/>
    </row>
    <row r="814119" spans="16:16" x14ac:dyDescent="0.3">
      <c r="P814119" s="83"/>
    </row>
    <row r="814120" spans="16:16" x14ac:dyDescent="0.3">
      <c r="P814120" s="83"/>
    </row>
    <row r="814121" spans="16:16" x14ac:dyDescent="0.3">
      <c r="P814121" s="83"/>
    </row>
    <row r="814122" spans="16:16" x14ac:dyDescent="0.3">
      <c r="P814122" s="83"/>
    </row>
    <row r="814123" spans="16:16" x14ac:dyDescent="0.3">
      <c r="P814123" s="83"/>
    </row>
    <row r="814124" spans="16:16" x14ac:dyDescent="0.3">
      <c r="P814124" s="83"/>
    </row>
    <row r="814125" spans="16:16" x14ac:dyDescent="0.3">
      <c r="P814125" s="83"/>
    </row>
    <row r="814126" spans="16:16" x14ac:dyDescent="0.3">
      <c r="P814126" s="83"/>
    </row>
    <row r="814127" spans="16:16" x14ac:dyDescent="0.3">
      <c r="P814127" s="83"/>
    </row>
    <row r="814128" spans="16:16" x14ac:dyDescent="0.3">
      <c r="P814128" s="83"/>
    </row>
    <row r="814129" spans="16:16" x14ac:dyDescent="0.3">
      <c r="P814129" s="83"/>
    </row>
    <row r="814130" spans="16:16" x14ac:dyDescent="0.3">
      <c r="P814130" s="83"/>
    </row>
    <row r="814131" spans="16:16" x14ac:dyDescent="0.3">
      <c r="P814131" s="83"/>
    </row>
    <row r="814132" spans="16:16" x14ac:dyDescent="0.3">
      <c r="P814132" s="83"/>
    </row>
    <row r="814133" spans="16:16" x14ac:dyDescent="0.3">
      <c r="P814133" s="83"/>
    </row>
    <row r="814134" spans="16:16" x14ac:dyDescent="0.3">
      <c r="P814134" s="83"/>
    </row>
    <row r="814135" spans="16:16" x14ac:dyDescent="0.3">
      <c r="P814135" s="83"/>
    </row>
    <row r="814136" spans="16:16" x14ac:dyDescent="0.3">
      <c r="P814136" s="83"/>
    </row>
    <row r="814137" spans="16:16" x14ac:dyDescent="0.3">
      <c r="P814137" s="83"/>
    </row>
    <row r="814138" spans="16:16" x14ac:dyDescent="0.3">
      <c r="P814138" s="83"/>
    </row>
    <row r="814139" spans="16:16" x14ac:dyDescent="0.3">
      <c r="P814139" s="83"/>
    </row>
    <row r="814140" spans="16:16" x14ac:dyDescent="0.3">
      <c r="P814140" s="83"/>
    </row>
    <row r="814141" spans="16:16" x14ac:dyDescent="0.3">
      <c r="P814141" s="83"/>
    </row>
    <row r="814142" spans="16:16" x14ac:dyDescent="0.3">
      <c r="P814142" s="83"/>
    </row>
    <row r="814143" spans="16:16" x14ac:dyDescent="0.3">
      <c r="P814143" s="83"/>
    </row>
    <row r="814144" spans="16:16" x14ac:dyDescent="0.3">
      <c r="P814144" s="83"/>
    </row>
    <row r="814145" spans="16:16" x14ac:dyDescent="0.3">
      <c r="P814145" s="83"/>
    </row>
    <row r="814146" spans="16:16" x14ac:dyDescent="0.3">
      <c r="P814146" s="83"/>
    </row>
    <row r="814147" spans="16:16" x14ac:dyDescent="0.3">
      <c r="P814147" s="83"/>
    </row>
    <row r="814148" spans="16:16" x14ac:dyDescent="0.3">
      <c r="P814148" s="83"/>
    </row>
    <row r="814149" spans="16:16" x14ac:dyDescent="0.3">
      <c r="P814149" s="83"/>
    </row>
    <row r="814150" spans="16:16" x14ac:dyDescent="0.3">
      <c r="P814150" s="83"/>
    </row>
    <row r="814151" spans="16:16" x14ac:dyDescent="0.3">
      <c r="P814151" s="83"/>
    </row>
    <row r="814152" spans="16:16" x14ac:dyDescent="0.3">
      <c r="P814152" s="83"/>
    </row>
    <row r="814153" spans="16:16" x14ac:dyDescent="0.3">
      <c r="P814153" s="83"/>
    </row>
    <row r="814154" spans="16:16" x14ac:dyDescent="0.3">
      <c r="P814154" s="83"/>
    </row>
    <row r="814155" spans="16:16" x14ac:dyDescent="0.3">
      <c r="P814155" s="83"/>
    </row>
    <row r="814156" spans="16:16" x14ac:dyDescent="0.3">
      <c r="P814156" s="83"/>
    </row>
    <row r="814157" spans="16:16" x14ac:dyDescent="0.3">
      <c r="P814157" s="83"/>
    </row>
    <row r="814158" spans="16:16" x14ac:dyDescent="0.3">
      <c r="P814158" s="83"/>
    </row>
    <row r="814159" spans="16:16" x14ac:dyDescent="0.3">
      <c r="P814159" s="83"/>
    </row>
    <row r="814160" spans="16:16" x14ac:dyDescent="0.3">
      <c r="P814160" s="83"/>
    </row>
    <row r="814161" spans="16:16" x14ac:dyDescent="0.3">
      <c r="P814161" s="83"/>
    </row>
    <row r="814162" spans="16:16" x14ac:dyDescent="0.3">
      <c r="P814162" s="83"/>
    </row>
    <row r="814163" spans="16:16" x14ac:dyDescent="0.3">
      <c r="P814163" s="83"/>
    </row>
    <row r="814164" spans="16:16" x14ac:dyDescent="0.3">
      <c r="P814164" s="83"/>
    </row>
    <row r="814165" spans="16:16" x14ac:dyDescent="0.3">
      <c r="P814165" s="83"/>
    </row>
    <row r="814166" spans="16:16" x14ac:dyDescent="0.3">
      <c r="P814166" s="83"/>
    </row>
    <row r="814167" spans="16:16" x14ac:dyDescent="0.3">
      <c r="P814167" s="83"/>
    </row>
    <row r="814168" spans="16:16" x14ac:dyDescent="0.3">
      <c r="P814168" s="83"/>
    </row>
    <row r="814169" spans="16:16" x14ac:dyDescent="0.3">
      <c r="P814169" s="83"/>
    </row>
    <row r="814170" spans="16:16" x14ac:dyDescent="0.3">
      <c r="P814170" s="83"/>
    </row>
    <row r="814171" spans="16:16" x14ac:dyDescent="0.3">
      <c r="P814171" s="83"/>
    </row>
    <row r="814172" spans="16:16" x14ac:dyDescent="0.3">
      <c r="P814172" s="83"/>
    </row>
    <row r="814173" spans="16:16" x14ac:dyDescent="0.3">
      <c r="P814173" s="83"/>
    </row>
    <row r="814174" spans="16:16" x14ac:dyDescent="0.3">
      <c r="P814174" s="83"/>
    </row>
    <row r="814175" spans="16:16" x14ac:dyDescent="0.3">
      <c r="P814175" s="83"/>
    </row>
    <row r="814176" spans="16:16" x14ac:dyDescent="0.3">
      <c r="P814176" s="83"/>
    </row>
    <row r="814177" spans="16:16" x14ac:dyDescent="0.3">
      <c r="P814177" s="83"/>
    </row>
    <row r="814178" spans="16:16" x14ac:dyDescent="0.3">
      <c r="P814178" s="83"/>
    </row>
    <row r="814179" spans="16:16" x14ac:dyDescent="0.3">
      <c r="P814179" s="83"/>
    </row>
    <row r="814180" spans="16:16" x14ac:dyDescent="0.3">
      <c r="P814180" s="83"/>
    </row>
    <row r="814181" spans="16:16" x14ac:dyDescent="0.3">
      <c r="P814181" s="83"/>
    </row>
    <row r="814182" spans="16:16" x14ac:dyDescent="0.3">
      <c r="P814182" s="83"/>
    </row>
    <row r="814183" spans="16:16" x14ac:dyDescent="0.3">
      <c r="P814183" s="83"/>
    </row>
    <row r="814184" spans="16:16" x14ac:dyDescent="0.3">
      <c r="P814184" s="83"/>
    </row>
    <row r="814185" spans="16:16" x14ac:dyDescent="0.3">
      <c r="P814185" s="83"/>
    </row>
    <row r="814186" spans="16:16" x14ac:dyDescent="0.3">
      <c r="P814186" s="83"/>
    </row>
    <row r="814187" spans="16:16" x14ac:dyDescent="0.3">
      <c r="P814187" s="83"/>
    </row>
    <row r="814188" spans="16:16" x14ac:dyDescent="0.3">
      <c r="P814188" s="83"/>
    </row>
    <row r="814189" spans="16:16" x14ac:dyDescent="0.3">
      <c r="P814189" s="83"/>
    </row>
    <row r="814190" spans="16:16" x14ac:dyDescent="0.3">
      <c r="P814190" s="83"/>
    </row>
    <row r="814191" spans="16:16" x14ac:dyDescent="0.3">
      <c r="P814191" s="83"/>
    </row>
    <row r="814192" spans="16:16" x14ac:dyDescent="0.3">
      <c r="P814192" s="83"/>
    </row>
    <row r="814193" spans="16:16" x14ac:dyDescent="0.3">
      <c r="P814193" s="83"/>
    </row>
    <row r="814194" spans="16:16" x14ac:dyDescent="0.3">
      <c r="P814194" s="83"/>
    </row>
    <row r="814195" spans="16:16" x14ac:dyDescent="0.3">
      <c r="P814195" s="83"/>
    </row>
    <row r="814196" spans="16:16" x14ac:dyDescent="0.3">
      <c r="P814196" s="83"/>
    </row>
    <row r="814197" spans="16:16" x14ac:dyDescent="0.3">
      <c r="P814197" s="83"/>
    </row>
    <row r="814198" spans="16:16" x14ac:dyDescent="0.3">
      <c r="P814198" s="83"/>
    </row>
    <row r="814199" spans="16:16" x14ac:dyDescent="0.3">
      <c r="P814199" s="83"/>
    </row>
    <row r="814200" spans="16:16" x14ac:dyDescent="0.3">
      <c r="P814200" s="83"/>
    </row>
    <row r="814201" spans="16:16" x14ac:dyDescent="0.3">
      <c r="P814201" s="83"/>
    </row>
    <row r="814202" spans="16:16" x14ac:dyDescent="0.3">
      <c r="P814202" s="83"/>
    </row>
    <row r="814203" spans="16:16" x14ac:dyDescent="0.3">
      <c r="P814203" s="83"/>
    </row>
    <row r="814204" spans="16:16" x14ac:dyDescent="0.3">
      <c r="P814204" s="83"/>
    </row>
    <row r="814205" spans="16:16" x14ac:dyDescent="0.3">
      <c r="P814205" s="83"/>
    </row>
    <row r="814206" spans="16:16" x14ac:dyDescent="0.3">
      <c r="P814206" s="83"/>
    </row>
    <row r="814207" spans="16:16" x14ac:dyDescent="0.3">
      <c r="P814207" s="83"/>
    </row>
    <row r="814208" spans="16:16" x14ac:dyDescent="0.3">
      <c r="P814208" s="83"/>
    </row>
    <row r="814209" spans="16:16" x14ac:dyDescent="0.3">
      <c r="P814209" s="83"/>
    </row>
    <row r="814210" spans="16:16" x14ac:dyDescent="0.3">
      <c r="P814210" s="83"/>
    </row>
    <row r="814211" spans="16:16" x14ac:dyDescent="0.3">
      <c r="P814211" s="83"/>
    </row>
    <row r="814212" spans="16:16" x14ac:dyDescent="0.3">
      <c r="P814212" s="83"/>
    </row>
    <row r="814213" spans="16:16" x14ac:dyDescent="0.3">
      <c r="P814213" s="83"/>
    </row>
    <row r="814214" spans="16:16" x14ac:dyDescent="0.3">
      <c r="P814214" s="83"/>
    </row>
    <row r="814215" spans="16:16" x14ac:dyDescent="0.3">
      <c r="P814215" s="83"/>
    </row>
    <row r="814216" spans="16:16" x14ac:dyDescent="0.3">
      <c r="P814216" s="83"/>
    </row>
    <row r="814217" spans="16:16" x14ac:dyDescent="0.3">
      <c r="P814217" s="83"/>
    </row>
    <row r="814218" spans="16:16" x14ac:dyDescent="0.3">
      <c r="P814218" s="83"/>
    </row>
    <row r="814219" spans="16:16" x14ac:dyDescent="0.3">
      <c r="P814219" s="83"/>
    </row>
    <row r="814220" spans="16:16" x14ac:dyDescent="0.3">
      <c r="P814220" s="83"/>
    </row>
    <row r="814221" spans="16:16" x14ac:dyDescent="0.3">
      <c r="P814221" s="83"/>
    </row>
    <row r="814222" spans="16:16" x14ac:dyDescent="0.3">
      <c r="P814222" s="83"/>
    </row>
    <row r="814223" spans="16:16" x14ac:dyDescent="0.3">
      <c r="P814223" s="83"/>
    </row>
    <row r="814224" spans="16:16" x14ac:dyDescent="0.3">
      <c r="P814224" s="83"/>
    </row>
    <row r="814225" spans="16:16" x14ac:dyDescent="0.3">
      <c r="P814225" s="83"/>
    </row>
    <row r="814226" spans="16:16" x14ac:dyDescent="0.3">
      <c r="P814226" s="83"/>
    </row>
    <row r="814227" spans="16:16" x14ac:dyDescent="0.3">
      <c r="P814227" s="83"/>
    </row>
    <row r="814228" spans="16:16" x14ac:dyDescent="0.3">
      <c r="P814228" s="83"/>
    </row>
    <row r="814229" spans="16:16" x14ac:dyDescent="0.3">
      <c r="P814229" s="83"/>
    </row>
    <row r="814230" spans="16:16" x14ac:dyDescent="0.3">
      <c r="P814230" s="83"/>
    </row>
    <row r="814231" spans="16:16" x14ac:dyDescent="0.3">
      <c r="P814231" s="83"/>
    </row>
    <row r="814232" spans="16:16" x14ac:dyDescent="0.3">
      <c r="P814232" s="83"/>
    </row>
    <row r="814233" spans="16:16" x14ac:dyDescent="0.3">
      <c r="P814233" s="83"/>
    </row>
    <row r="814234" spans="16:16" x14ac:dyDescent="0.3">
      <c r="P814234" s="83"/>
    </row>
    <row r="814235" spans="16:16" x14ac:dyDescent="0.3">
      <c r="P814235" s="83"/>
    </row>
    <row r="814236" spans="16:16" x14ac:dyDescent="0.3">
      <c r="P814236" s="83"/>
    </row>
    <row r="814237" spans="16:16" x14ac:dyDescent="0.3">
      <c r="P814237" s="83"/>
    </row>
    <row r="814238" spans="16:16" x14ac:dyDescent="0.3">
      <c r="P814238" s="83"/>
    </row>
    <row r="814239" spans="16:16" x14ac:dyDescent="0.3">
      <c r="P814239" s="83"/>
    </row>
    <row r="814240" spans="16:16" x14ac:dyDescent="0.3">
      <c r="P814240" s="83"/>
    </row>
    <row r="814241" spans="16:16" x14ac:dyDescent="0.3">
      <c r="P814241" s="83"/>
    </row>
    <row r="814242" spans="16:16" x14ac:dyDescent="0.3">
      <c r="P814242" s="83"/>
    </row>
    <row r="814243" spans="16:16" x14ac:dyDescent="0.3">
      <c r="P814243" s="83"/>
    </row>
    <row r="814244" spans="16:16" x14ac:dyDescent="0.3">
      <c r="P814244" s="83"/>
    </row>
    <row r="814245" spans="16:16" x14ac:dyDescent="0.3">
      <c r="P814245" s="83"/>
    </row>
    <row r="814246" spans="16:16" x14ac:dyDescent="0.3">
      <c r="P814246" s="83"/>
    </row>
    <row r="814247" spans="16:16" x14ac:dyDescent="0.3">
      <c r="P814247" s="83"/>
    </row>
    <row r="814248" spans="16:16" x14ac:dyDescent="0.3">
      <c r="P814248" s="83"/>
    </row>
    <row r="814249" spans="16:16" x14ac:dyDescent="0.3">
      <c r="P814249" s="83"/>
    </row>
    <row r="814250" spans="16:16" x14ac:dyDescent="0.3">
      <c r="P814250" s="83"/>
    </row>
    <row r="814251" spans="16:16" x14ac:dyDescent="0.3">
      <c r="P814251" s="83"/>
    </row>
    <row r="814252" spans="16:16" x14ac:dyDescent="0.3">
      <c r="P814252" s="83"/>
    </row>
    <row r="814253" spans="16:16" x14ac:dyDescent="0.3">
      <c r="P814253" s="83"/>
    </row>
    <row r="814254" spans="16:16" x14ac:dyDescent="0.3">
      <c r="P814254" s="83"/>
    </row>
    <row r="814255" spans="16:16" x14ac:dyDescent="0.3">
      <c r="P814255" s="83"/>
    </row>
    <row r="814256" spans="16:16" x14ac:dyDescent="0.3">
      <c r="P814256" s="83"/>
    </row>
    <row r="814257" spans="16:16" x14ac:dyDescent="0.3">
      <c r="P814257" s="83"/>
    </row>
    <row r="814258" spans="16:16" x14ac:dyDescent="0.3">
      <c r="P814258" s="83"/>
    </row>
    <row r="814259" spans="16:16" x14ac:dyDescent="0.3">
      <c r="P814259" s="83"/>
    </row>
    <row r="814260" spans="16:16" x14ac:dyDescent="0.3">
      <c r="P814260" s="83"/>
    </row>
    <row r="814261" spans="16:16" x14ac:dyDescent="0.3">
      <c r="P814261" s="83"/>
    </row>
    <row r="814262" spans="16:16" x14ac:dyDescent="0.3">
      <c r="P814262" s="83"/>
    </row>
    <row r="814263" spans="16:16" x14ac:dyDescent="0.3">
      <c r="P814263" s="83"/>
    </row>
    <row r="814264" spans="16:16" x14ac:dyDescent="0.3">
      <c r="P814264" s="83"/>
    </row>
    <row r="814265" spans="16:16" x14ac:dyDescent="0.3">
      <c r="P814265" s="83"/>
    </row>
    <row r="814266" spans="16:16" x14ac:dyDescent="0.3">
      <c r="P814266" s="83"/>
    </row>
    <row r="814267" spans="16:16" x14ac:dyDescent="0.3">
      <c r="P814267" s="83"/>
    </row>
    <row r="814268" spans="16:16" x14ac:dyDescent="0.3">
      <c r="P814268" s="83"/>
    </row>
    <row r="814269" spans="16:16" x14ac:dyDescent="0.3">
      <c r="P814269" s="83"/>
    </row>
    <row r="814270" spans="16:16" x14ac:dyDescent="0.3">
      <c r="P814270" s="83"/>
    </row>
    <row r="814271" spans="16:16" x14ac:dyDescent="0.3">
      <c r="P814271" s="83"/>
    </row>
    <row r="814272" spans="16:16" x14ac:dyDescent="0.3">
      <c r="P814272" s="83"/>
    </row>
    <row r="814273" spans="16:16" x14ac:dyDescent="0.3">
      <c r="P814273" s="83"/>
    </row>
    <row r="814274" spans="16:16" x14ac:dyDescent="0.3">
      <c r="P814274" s="83"/>
    </row>
    <row r="814275" spans="16:16" x14ac:dyDescent="0.3">
      <c r="P814275" s="83"/>
    </row>
    <row r="814276" spans="16:16" x14ac:dyDescent="0.3">
      <c r="P814276" s="83"/>
    </row>
    <row r="814277" spans="16:16" x14ac:dyDescent="0.3">
      <c r="P814277" s="83"/>
    </row>
    <row r="814278" spans="16:16" x14ac:dyDescent="0.3">
      <c r="P814278" s="83"/>
    </row>
    <row r="814279" spans="16:16" x14ac:dyDescent="0.3">
      <c r="P814279" s="83"/>
    </row>
    <row r="814280" spans="16:16" x14ac:dyDescent="0.3">
      <c r="P814280" s="83"/>
    </row>
    <row r="814281" spans="16:16" x14ac:dyDescent="0.3">
      <c r="P814281" s="83"/>
    </row>
    <row r="814282" spans="16:16" x14ac:dyDescent="0.3">
      <c r="P814282" s="83"/>
    </row>
    <row r="814283" spans="16:16" x14ac:dyDescent="0.3">
      <c r="P814283" s="83"/>
    </row>
    <row r="814284" spans="16:16" x14ac:dyDescent="0.3">
      <c r="P814284" s="83"/>
    </row>
    <row r="814285" spans="16:16" x14ac:dyDescent="0.3">
      <c r="P814285" s="83"/>
    </row>
    <row r="814286" spans="16:16" x14ac:dyDescent="0.3">
      <c r="P814286" s="83"/>
    </row>
    <row r="814287" spans="16:16" x14ac:dyDescent="0.3">
      <c r="P814287" s="83"/>
    </row>
    <row r="814288" spans="16:16" x14ac:dyDescent="0.3">
      <c r="P814288" s="83"/>
    </row>
    <row r="814289" spans="16:16" x14ac:dyDescent="0.3">
      <c r="P814289" s="83"/>
    </row>
    <row r="814290" spans="16:16" x14ac:dyDescent="0.3">
      <c r="P814290" s="83"/>
    </row>
    <row r="814291" spans="16:16" x14ac:dyDescent="0.3">
      <c r="P814291" s="83"/>
    </row>
    <row r="814292" spans="16:16" x14ac:dyDescent="0.3">
      <c r="P814292" s="83"/>
    </row>
    <row r="814293" spans="16:16" x14ac:dyDescent="0.3">
      <c r="P814293" s="83"/>
    </row>
    <row r="814294" spans="16:16" x14ac:dyDescent="0.3">
      <c r="P814294" s="83"/>
    </row>
    <row r="814295" spans="16:16" x14ac:dyDescent="0.3">
      <c r="P814295" s="83"/>
    </row>
    <row r="814296" spans="16:16" x14ac:dyDescent="0.3">
      <c r="P814296" s="83"/>
    </row>
    <row r="814297" spans="16:16" x14ac:dyDescent="0.3">
      <c r="P814297" s="83"/>
    </row>
    <row r="814298" spans="16:16" x14ac:dyDescent="0.3">
      <c r="P814298" s="83"/>
    </row>
    <row r="814299" spans="16:16" x14ac:dyDescent="0.3">
      <c r="P814299" s="83"/>
    </row>
    <row r="814300" spans="16:16" x14ac:dyDescent="0.3">
      <c r="P814300" s="83"/>
    </row>
    <row r="814301" spans="16:16" x14ac:dyDescent="0.3">
      <c r="P814301" s="83"/>
    </row>
    <row r="814302" spans="16:16" x14ac:dyDescent="0.3">
      <c r="P814302" s="83"/>
    </row>
    <row r="814303" spans="16:16" x14ac:dyDescent="0.3">
      <c r="P814303" s="83"/>
    </row>
    <row r="814304" spans="16:16" x14ac:dyDescent="0.3">
      <c r="P814304" s="83"/>
    </row>
    <row r="814305" spans="16:16" x14ac:dyDescent="0.3">
      <c r="P814305" s="83"/>
    </row>
    <row r="814306" spans="16:16" x14ac:dyDescent="0.3">
      <c r="P814306" s="83"/>
    </row>
    <row r="814307" spans="16:16" x14ac:dyDescent="0.3">
      <c r="P814307" s="83"/>
    </row>
    <row r="814308" spans="16:16" x14ac:dyDescent="0.3">
      <c r="P814308" s="83"/>
    </row>
    <row r="814309" spans="16:16" x14ac:dyDescent="0.3">
      <c r="P814309" s="83"/>
    </row>
    <row r="814310" spans="16:16" x14ac:dyDescent="0.3">
      <c r="P814310" s="83"/>
    </row>
    <row r="814311" spans="16:16" x14ac:dyDescent="0.3">
      <c r="P814311" s="83"/>
    </row>
    <row r="814312" spans="16:16" x14ac:dyDescent="0.3">
      <c r="P814312" s="83"/>
    </row>
    <row r="814313" spans="16:16" x14ac:dyDescent="0.3">
      <c r="P814313" s="83"/>
    </row>
    <row r="814314" spans="16:16" x14ac:dyDescent="0.3">
      <c r="P814314" s="83"/>
    </row>
    <row r="814315" spans="16:16" x14ac:dyDescent="0.3">
      <c r="P814315" s="83"/>
    </row>
    <row r="814316" spans="16:16" x14ac:dyDescent="0.3">
      <c r="P814316" s="83"/>
    </row>
    <row r="814317" spans="16:16" x14ac:dyDescent="0.3">
      <c r="P814317" s="83"/>
    </row>
    <row r="814318" spans="16:16" x14ac:dyDescent="0.3">
      <c r="P814318" s="83"/>
    </row>
    <row r="814319" spans="16:16" x14ac:dyDescent="0.3">
      <c r="P814319" s="83"/>
    </row>
    <row r="814320" spans="16:16" x14ac:dyDescent="0.3">
      <c r="P814320" s="83"/>
    </row>
    <row r="814321" spans="16:16" x14ac:dyDescent="0.3">
      <c r="P814321" s="83"/>
    </row>
    <row r="814322" spans="16:16" x14ac:dyDescent="0.3">
      <c r="P814322" s="83"/>
    </row>
    <row r="814323" spans="16:16" x14ac:dyDescent="0.3">
      <c r="P814323" s="83"/>
    </row>
    <row r="814324" spans="16:16" x14ac:dyDescent="0.3">
      <c r="P814324" s="83"/>
    </row>
    <row r="814325" spans="16:16" x14ac:dyDescent="0.3">
      <c r="P814325" s="83"/>
    </row>
    <row r="814326" spans="16:16" x14ac:dyDescent="0.3">
      <c r="P814326" s="83"/>
    </row>
    <row r="814327" spans="16:16" x14ac:dyDescent="0.3">
      <c r="P814327" s="83"/>
    </row>
    <row r="814328" spans="16:16" x14ac:dyDescent="0.3">
      <c r="P814328" s="83"/>
    </row>
    <row r="814329" spans="16:16" x14ac:dyDescent="0.3">
      <c r="P814329" s="83"/>
    </row>
    <row r="814330" spans="16:16" x14ac:dyDescent="0.3">
      <c r="P814330" s="83"/>
    </row>
    <row r="814331" spans="16:16" x14ac:dyDescent="0.3">
      <c r="P814331" s="83"/>
    </row>
    <row r="814332" spans="16:16" x14ac:dyDescent="0.3">
      <c r="P814332" s="83"/>
    </row>
    <row r="814333" spans="16:16" x14ac:dyDescent="0.3">
      <c r="P814333" s="83"/>
    </row>
    <row r="814334" spans="16:16" x14ac:dyDescent="0.3">
      <c r="P814334" s="83"/>
    </row>
    <row r="814335" spans="16:16" x14ac:dyDescent="0.3">
      <c r="P814335" s="83"/>
    </row>
    <row r="814336" spans="16:16" x14ac:dyDescent="0.3">
      <c r="P814336" s="83"/>
    </row>
    <row r="814337" spans="16:16" x14ac:dyDescent="0.3">
      <c r="P814337" s="83"/>
    </row>
    <row r="814338" spans="16:16" x14ac:dyDescent="0.3">
      <c r="P814338" s="83"/>
    </row>
    <row r="814339" spans="16:16" x14ac:dyDescent="0.3">
      <c r="P814339" s="83"/>
    </row>
    <row r="814340" spans="16:16" x14ac:dyDescent="0.3">
      <c r="P814340" s="83"/>
    </row>
    <row r="814341" spans="16:16" x14ac:dyDescent="0.3">
      <c r="P814341" s="83"/>
    </row>
    <row r="814342" spans="16:16" x14ac:dyDescent="0.3">
      <c r="P814342" s="83"/>
    </row>
    <row r="814343" spans="16:16" x14ac:dyDescent="0.3">
      <c r="P814343" s="83"/>
    </row>
    <row r="814344" spans="16:16" x14ac:dyDescent="0.3">
      <c r="P814344" s="83"/>
    </row>
    <row r="814345" spans="16:16" x14ac:dyDescent="0.3">
      <c r="P814345" s="83"/>
    </row>
    <row r="814346" spans="16:16" x14ac:dyDescent="0.3">
      <c r="P814346" s="83"/>
    </row>
    <row r="814347" spans="16:16" x14ac:dyDescent="0.3">
      <c r="P814347" s="83"/>
    </row>
    <row r="814348" spans="16:16" x14ac:dyDescent="0.3">
      <c r="P814348" s="83"/>
    </row>
    <row r="814349" spans="16:16" x14ac:dyDescent="0.3">
      <c r="P814349" s="83"/>
    </row>
    <row r="814350" spans="16:16" x14ac:dyDescent="0.3">
      <c r="P814350" s="83"/>
    </row>
    <row r="814351" spans="16:16" x14ac:dyDescent="0.3">
      <c r="P814351" s="83"/>
    </row>
    <row r="814352" spans="16:16" x14ac:dyDescent="0.3">
      <c r="P814352" s="83"/>
    </row>
    <row r="814353" spans="16:16" x14ac:dyDescent="0.3">
      <c r="P814353" s="83"/>
    </row>
    <row r="814354" spans="16:16" x14ac:dyDescent="0.3">
      <c r="P814354" s="83"/>
    </row>
    <row r="814355" spans="16:16" x14ac:dyDescent="0.3">
      <c r="P814355" s="83"/>
    </row>
    <row r="814356" spans="16:16" x14ac:dyDescent="0.3">
      <c r="P814356" s="83"/>
    </row>
    <row r="814357" spans="16:16" x14ac:dyDescent="0.3">
      <c r="P814357" s="83"/>
    </row>
    <row r="814358" spans="16:16" x14ac:dyDescent="0.3">
      <c r="P814358" s="83"/>
    </row>
    <row r="814359" spans="16:16" x14ac:dyDescent="0.3">
      <c r="P814359" s="83"/>
    </row>
    <row r="814360" spans="16:16" x14ac:dyDescent="0.3">
      <c r="P814360" s="83"/>
    </row>
    <row r="814361" spans="16:16" x14ac:dyDescent="0.3">
      <c r="P814361" s="83"/>
    </row>
    <row r="814362" spans="16:16" x14ac:dyDescent="0.3">
      <c r="P814362" s="83"/>
    </row>
    <row r="814363" spans="16:16" x14ac:dyDescent="0.3">
      <c r="P814363" s="83"/>
    </row>
    <row r="814364" spans="16:16" x14ac:dyDescent="0.3">
      <c r="P814364" s="83"/>
    </row>
    <row r="814365" spans="16:16" x14ac:dyDescent="0.3">
      <c r="P814365" s="83"/>
    </row>
    <row r="814366" spans="16:16" x14ac:dyDescent="0.3">
      <c r="P814366" s="83"/>
    </row>
    <row r="814367" spans="16:16" x14ac:dyDescent="0.3">
      <c r="P814367" s="83"/>
    </row>
    <row r="814368" spans="16:16" x14ac:dyDescent="0.3">
      <c r="P814368" s="83"/>
    </row>
    <row r="814369" spans="16:16" x14ac:dyDescent="0.3">
      <c r="P814369" s="83"/>
    </row>
    <row r="814370" spans="16:16" x14ac:dyDescent="0.3">
      <c r="P814370" s="83"/>
    </row>
    <row r="814371" spans="16:16" x14ac:dyDescent="0.3">
      <c r="P814371" s="83"/>
    </row>
    <row r="814372" spans="16:16" x14ac:dyDescent="0.3">
      <c r="P814372" s="83"/>
    </row>
    <row r="814373" spans="16:16" x14ac:dyDescent="0.3">
      <c r="P814373" s="83"/>
    </row>
    <row r="814374" spans="16:16" x14ac:dyDescent="0.3">
      <c r="P814374" s="83"/>
    </row>
    <row r="814375" spans="16:16" x14ac:dyDescent="0.3">
      <c r="P814375" s="83"/>
    </row>
    <row r="814376" spans="16:16" x14ac:dyDescent="0.3">
      <c r="P814376" s="83"/>
    </row>
    <row r="814377" spans="16:16" x14ac:dyDescent="0.3">
      <c r="P814377" s="83"/>
    </row>
    <row r="814378" spans="16:16" x14ac:dyDescent="0.3">
      <c r="P814378" s="83"/>
    </row>
    <row r="814379" spans="16:16" x14ac:dyDescent="0.3">
      <c r="P814379" s="83"/>
    </row>
    <row r="814380" spans="16:16" x14ac:dyDescent="0.3">
      <c r="P814380" s="83"/>
    </row>
    <row r="814381" spans="16:16" x14ac:dyDescent="0.3">
      <c r="P814381" s="83"/>
    </row>
    <row r="814382" spans="16:16" x14ac:dyDescent="0.3">
      <c r="P814382" s="83"/>
    </row>
    <row r="814383" spans="16:16" x14ac:dyDescent="0.3">
      <c r="P814383" s="83"/>
    </row>
    <row r="814384" spans="16:16" x14ac:dyDescent="0.3">
      <c r="P814384" s="83"/>
    </row>
    <row r="814385" spans="16:16" x14ac:dyDescent="0.3">
      <c r="P814385" s="83"/>
    </row>
    <row r="814386" spans="16:16" x14ac:dyDescent="0.3">
      <c r="P814386" s="83"/>
    </row>
    <row r="814387" spans="16:16" x14ac:dyDescent="0.3">
      <c r="P814387" s="83"/>
    </row>
    <row r="814388" spans="16:16" x14ac:dyDescent="0.3">
      <c r="P814388" s="83"/>
    </row>
    <row r="814389" spans="16:16" x14ac:dyDescent="0.3">
      <c r="P814389" s="83"/>
    </row>
    <row r="814390" spans="16:16" x14ac:dyDescent="0.3">
      <c r="P814390" s="83"/>
    </row>
    <row r="814391" spans="16:16" x14ac:dyDescent="0.3">
      <c r="P814391" s="83"/>
    </row>
    <row r="814392" spans="16:16" x14ac:dyDescent="0.3">
      <c r="P814392" s="83"/>
    </row>
    <row r="814393" spans="16:16" x14ac:dyDescent="0.3">
      <c r="P814393" s="83"/>
    </row>
    <row r="814394" spans="16:16" x14ac:dyDescent="0.3">
      <c r="P814394" s="83"/>
    </row>
    <row r="814395" spans="16:16" x14ac:dyDescent="0.3">
      <c r="P814395" s="83"/>
    </row>
    <row r="814396" spans="16:16" x14ac:dyDescent="0.3">
      <c r="P814396" s="83"/>
    </row>
    <row r="814397" spans="16:16" x14ac:dyDescent="0.3">
      <c r="P814397" s="83"/>
    </row>
    <row r="814398" spans="16:16" x14ac:dyDescent="0.3">
      <c r="P814398" s="83"/>
    </row>
    <row r="814399" spans="16:16" x14ac:dyDescent="0.3">
      <c r="P814399" s="83"/>
    </row>
    <row r="814400" spans="16:16" x14ac:dyDescent="0.3">
      <c r="P814400" s="83"/>
    </row>
    <row r="814401" spans="16:16" x14ac:dyDescent="0.3">
      <c r="P814401" s="83"/>
    </row>
    <row r="814402" spans="16:16" x14ac:dyDescent="0.3">
      <c r="P814402" s="83"/>
    </row>
    <row r="814403" spans="16:16" x14ac:dyDescent="0.3">
      <c r="P814403" s="83"/>
    </row>
    <row r="814404" spans="16:16" x14ac:dyDescent="0.3">
      <c r="P814404" s="83"/>
    </row>
    <row r="814405" spans="16:16" x14ac:dyDescent="0.3">
      <c r="P814405" s="83"/>
    </row>
    <row r="814406" spans="16:16" x14ac:dyDescent="0.3">
      <c r="P814406" s="83"/>
    </row>
    <row r="814407" spans="16:16" x14ac:dyDescent="0.3">
      <c r="P814407" s="83"/>
    </row>
    <row r="814408" spans="16:16" x14ac:dyDescent="0.3">
      <c r="P814408" s="83"/>
    </row>
    <row r="814409" spans="16:16" x14ac:dyDescent="0.3">
      <c r="P814409" s="83"/>
    </row>
    <row r="814410" spans="16:16" x14ac:dyDescent="0.3">
      <c r="P814410" s="83"/>
    </row>
    <row r="814411" spans="16:16" x14ac:dyDescent="0.3">
      <c r="P814411" s="83"/>
    </row>
    <row r="814412" spans="16:16" x14ac:dyDescent="0.3">
      <c r="P814412" s="83"/>
    </row>
    <row r="814413" spans="16:16" x14ac:dyDescent="0.3">
      <c r="P814413" s="83"/>
    </row>
    <row r="814414" spans="16:16" x14ac:dyDescent="0.3">
      <c r="P814414" s="83"/>
    </row>
    <row r="814415" spans="16:16" x14ac:dyDescent="0.3">
      <c r="P814415" s="83"/>
    </row>
    <row r="814416" spans="16:16" x14ac:dyDescent="0.3">
      <c r="P814416" s="83"/>
    </row>
    <row r="814417" spans="16:16" x14ac:dyDescent="0.3">
      <c r="P814417" s="83"/>
    </row>
    <row r="814418" spans="16:16" x14ac:dyDescent="0.3">
      <c r="P814418" s="83"/>
    </row>
    <row r="814419" spans="16:16" x14ac:dyDescent="0.3">
      <c r="P814419" s="83"/>
    </row>
    <row r="814420" spans="16:16" x14ac:dyDescent="0.3">
      <c r="P814420" s="83"/>
    </row>
    <row r="814421" spans="16:16" x14ac:dyDescent="0.3">
      <c r="P814421" s="83"/>
    </row>
    <row r="814422" spans="16:16" x14ac:dyDescent="0.3">
      <c r="P814422" s="83"/>
    </row>
    <row r="814423" spans="16:16" x14ac:dyDescent="0.3">
      <c r="P814423" s="83"/>
    </row>
    <row r="814424" spans="16:16" x14ac:dyDescent="0.3">
      <c r="P814424" s="83"/>
    </row>
    <row r="814425" spans="16:16" x14ac:dyDescent="0.3">
      <c r="P814425" s="83"/>
    </row>
    <row r="814426" spans="16:16" x14ac:dyDescent="0.3">
      <c r="P814426" s="83"/>
    </row>
    <row r="814427" spans="16:16" x14ac:dyDescent="0.3">
      <c r="P814427" s="83"/>
    </row>
    <row r="814428" spans="16:16" x14ac:dyDescent="0.3">
      <c r="P814428" s="83"/>
    </row>
    <row r="814429" spans="16:16" x14ac:dyDescent="0.3">
      <c r="P814429" s="83"/>
    </row>
    <row r="814430" spans="16:16" x14ac:dyDescent="0.3">
      <c r="P814430" s="83"/>
    </row>
    <row r="814431" spans="16:16" x14ac:dyDescent="0.3">
      <c r="P814431" s="83"/>
    </row>
    <row r="814432" spans="16:16" x14ac:dyDescent="0.3">
      <c r="P814432" s="83"/>
    </row>
    <row r="814433" spans="16:16" x14ac:dyDescent="0.3">
      <c r="P814433" s="83"/>
    </row>
    <row r="814434" spans="16:16" x14ac:dyDescent="0.3">
      <c r="P814434" s="83"/>
    </row>
    <row r="814435" spans="16:16" x14ac:dyDescent="0.3">
      <c r="P814435" s="83"/>
    </row>
    <row r="814436" spans="16:16" x14ac:dyDescent="0.3">
      <c r="P814436" s="83"/>
    </row>
    <row r="814437" spans="16:16" x14ac:dyDescent="0.3">
      <c r="P814437" s="83"/>
    </row>
    <row r="814438" spans="16:16" x14ac:dyDescent="0.3">
      <c r="P814438" s="83"/>
    </row>
    <row r="814439" spans="16:16" x14ac:dyDescent="0.3">
      <c r="P814439" s="83"/>
    </row>
    <row r="814440" spans="16:16" x14ac:dyDescent="0.3">
      <c r="P814440" s="83"/>
    </row>
    <row r="814441" spans="16:16" x14ac:dyDescent="0.3">
      <c r="P814441" s="83"/>
    </row>
    <row r="814442" spans="16:16" x14ac:dyDescent="0.3">
      <c r="P814442" s="83"/>
    </row>
    <row r="814443" spans="16:16" x14ac:dyDescent="0.3">
      <c r="P814443" s="83"/>
    </row>
    <row r="814444" spans="16:16" x14ac:dyDescent="0.3">
      <c r="P814444" s="83"/>
    </row>
    <row r="814445" spans="16:16" x14ac:dyDescent="0.3">
      <c r="P814445" s="83"/>
    </row>
    <row r="814446" spans="16:16" x14ac:dyDescent="0.3">
      <c r="P814446" s="83"/>
    </row>
    <row r="814447" spans="16:16" x14ac:dyDescent="0.3">
      <c r="P814447" s="83"/>
    </row>
    <row r="814448" spans="16:16" x14ac:dyDescent="0.3">
      <c r="P814448" s="83"/>
    </row>
    <row r="814449" spans="16:16" x14ac:dyDescent="0.3">
      <c r="P814449" s="83"/>
    </row>
    <row r="814450" spans="16:16" x14ac:dyDescent="0.3">
      <c r="P814450" s="83"/>
    </row>
    <row r="814451" spans="16:16" x14ac:dyDescent="0.3">
      <c r="P814451" s="83"/>
    </row>
    <row r="814452" spans="16:16" x14ac:dyDescent="0.3">
      <c r="P814452" s="83"/>
    </row>
    <row r="814453" spans="16:16" x14ac:dyDescent="0.3">
      <c r="P814453" s="83"/>
    </row>
    <row r="814454" spans="16:16" x14ac:dyDescent="0.3">
      <c r="P814454" s="83"/>
    </row>
    <row r="814455" spans="16:16" x14ac:dyDescent="0.3">
      <c r="P814455" s="83"/>
    </row>
    <row r="814456" spans="16:16" x14ac:dyDescent="0.3">
      <c r="P814456" s="83"/>
    </row>
    <row r="814457" spans="16:16" x14ac:dyDescent="0.3">
      <c r="P814457" s="83"/>
    </row>
    <row r="814458" spans="16:16" x14ac:dyDescent="0.3">
      <c r="P814458" s="83"/>
    </row>
    <row r="814459" spans="16:16" x14ac:dyDescent="0.3">
      <c r="P814459" s="83"/>
    </row>
    <row r="814460" spans="16:16" x14ac:dyDescent="0.3">
      <c r="P814460" s="83"/>
    </row>
    <row r="814461" spans="16:16" x14ac:dyDescent="0.3">
      <c r="P814461" s="83"/>
    </row>
    <row r="814462" spans="16:16" x14ac:dyDescent="0.3">
      <c r="P814462" s="83"/>
    </row>
    <row r="814463" spans="16:16" x14ac:dyDescent="0.3">
      <c r="P814463" s="83"/>
    </row>
    <row r="814464" spans="16:16" x14ac:dyDescent="0.3">
      <c r="P814464" s="83"/>
    </row>
    <row r="814465" spans="16:16" x14ac:dyDescent="0.3">
      <c r="P814465" s="83"/>
    </row>
    <row r="814466" spans="16:16" x14ac:dyDescent="0.3">
      <c r="P814466" s="83"/>
    </row>
    <row r="814467" spans="16:16" x14ac:dyDescent="0.3">
      <c r="P814467" s="83"/>
    </row>
    <row r="814468" spans="16:16" x14ac:dyDescent="0.3">
      <c r="P814468" s="83"/>
    </row>
    <row r="814469" spans="16:16" x14ac:dyDescent="0.3">
      <c r="P814469" s="83"/>
    </row>
    <row r="814470" spans="16:16" x14ac:dyDescent="0.3">
      <c r="P814470" s="83"/>
    </row>
    <row r="814471" spans="16:16" x14ac:dyDescent="0.3">
      <c r="P814471" s="83"/>
    </row>
    <row r="814472" spans="16:16" x14ac:dyDescent="0.3">
      <c r="P814472" s="83"/>
    </row>
    <row r="814473" spans="16:16" x14ac:dyDescent="0.3">
      <c r="P814473" s="83"/>
    </row>
    <row r="814474" spans="16:16" x14ac:dyDescent="0.3">
      <c r="P814474" s="83"/>
    </row>
    <row r="814475" spans="16:16" x14ac:dyDescent="0.3">
      <c r="P814475" s="83"/>
    </row>
    <row r="814476" spans="16:16" x14ac:dyDescent="0.3">
      <c r="P814476" s="83"/>
    </row>
    <row r="814477" spans="16:16" x14ac:dyDescent="0.3">
      <c r="P814477" s="83"/>
    </row>
    <row r="814478" spans="16:16" x14ac:dyDescent="0.3">
      <c r="P814478" s="83"/>
    </row>
    <row r="814479" spans="16:16" x14ac:dyDescent="0.3">
      <c r="P814479" s="83"/>
    </row>
    <row r="814480" spans="16:16" x14ac:dyDescent="0.3">
      <c r="P814480" s="83"/>
    </row>
    <row r="814481" spans="16:16" x14ac:dyDescent="0.3">
      <c r="P814481" s="83"/>
    </row>
    <row r="814482" spans="16:16" x14ac:dyDescent="0.3">
      <c r="P814482" s="83"/>
    </row>
    <row r="814483" spans="16:16" x14ac:dyDescent="0.3">
      <c r="P814483" s="83"/>
    </row>
    <row r="814484" spans="16:16" x14ac:dyDescent="0.3">
      <c r="P814484" s="83"/>
    </row>
    <row r="814485" spans="16:16" x14ac:dyDescent="0.3">
      <c r="P814485" s="83"/>
    </row>
    <row r="814486" spans="16:16" x14ac:dyDescent="0.3">
      <c r="P814486" s="83"/>
    </row>
    <row r="814487" spans="16:16" x14ac:dyDescent="0.3">
      <c r="P814487" s="83"/>
    </row>
    <row r="814488" spans="16:16" x14ac:dyDescent="0.3">
      <c r="P814488" s="83"/>
    </row>
    <row r="814489" spans="16:16" x14ac:dyDescent="0.3">
      <c r="P814489" s="83"/>
    </row>
    <row r="814490" spans="16:16" x14ac:dyDescent="0.3">
      <c r="P814490" s="83"/>
    </row>
    <row r="814491" spans="16:16" x14ac:dyDescent="0.3">
      <c r="P814491" s="83"/>
    </row>
    <row r="814492" spans="16:16" x14ac:dyDescent="0.3">
      <c r="P814492" s="83"/>
    </row>
    <row r="814493" spans="16:16" x14ac:dyDescent="0.3">
      <c r="P814493" s="83"/>
    </row>
    <row r="814494" spans="16:16" x14ac:dyDescent="0.3">
      <c r="P814494" s="83"/>
    </row>
    <row r="814495" spans="16:16" x14ac:dyDescent="0.3">
      <c r="P814495" s="83"/>
    </row>
    <row r="814496" spans="16:16" x14ac:dyDescent="0.3">
      <c r="P814496" s="83"/>
    </row>
    <row r="814497" spans="16:16" x14ac:dyDescent="0.3">
      <c r="P814497" s="83"/>
    </row>
    <row r="814498" spans="16:16" x14ac:dyDescent="0.3">
      <c r="P814498" s="83"/>
    </row>
    <row r="814499" spans="16:16" x14ac:dyDescent="0.3">
      <c r="P814499" s="83"/>
    </row>
    <row r="814500" spans="16:16" x14ac:dyDescent="0.3">
      <c r="P814500" s="83"/>
    </row>
    <row r="814501" spans="16:16" x14ac:dyDescent="0.3">
      <c r="P814501" s="83"/>
    </row>
    <row r="814502" spans="16:16" x14ac:dyDescent="0.3">
      <c r="P814502" s="83"/>
    </row>
    <row r="814503" spans="16:16" x14ac:dyDescent="0.3">
      <c r="P814503" s="83"/>
    </row>
    <row r="814504" spans="16:16" x14ac:dyDescent="0.3">
      <c r="P814504" s="83"/>
    </row>
    <row r="814505" spans="16:16" x14ac:dyDescent="0.3">
      <c r="P814505" s="83"/>
    </row>
    <row r="814506" spans="16:16" x14ac:dyDescent="0.3">
      <c r="P814506" s="83"/>
    </row>
    <row r="814507" spans="16:16" x14ac:dyDescent="0.3">
      <c r="P814507" s="83"/>
    </row>
    <row r="814508" spans="16:16" x14ac:dyDescent="0.3">
      <c r="P814508" s="83"/>
    </row>
    <row r="814509" spans="16:16" x14ac:dyDescent="0.3">
      <c r="P814509" s="83"/>
    </row>
    <row r="814510" spans="16:16" x14ac:dyDescent="0.3">
      <c r="P814510" s="83"/>
    </row>
    <row r="814511" spans="16:16" x14ac:dyDescent="0.3">
      <c r="P814511" s="83"/>
    </row>
    <row r="814512" spans="16:16" x14ac:dyDescent="0.3">
      <c r="P814512" s="83"/>
    </row>
    <row r="814513" spans="16:16" x14ac:dyDescent="0.3">
      <c r="P814513" s="83"/>
    </row>
    <row r="814514" spans="16:16" x14ac:dyDescent="0.3">
      <c r="P814514" s="83"/>
    </row>
    <row r="814515" spans="16:16" x14ac:dyDescent="0.3">
      <c r="P814515" s="83"/>
    </row>
    <row r="814516" spans="16:16" x14ac:dyDescent="0.3">
      <c r="P814516" s="83"/>
    </row>
    <row r="814517" spans="16:16" x14ac:dyDescent="0.3">
      <c r="P814517" s="83"/>
    </row>
    <row r="814518" spans="16:16" x14ac:dyDescent="0.3">
      <c r="P814518" s="83"/>
    </row>
    <row r="814519" spans="16:16" x14ac:dyDescent="0.3">
      <c r="P814519" s="83"/>
    </row>
    <row r="814520" spans="16:16" x14ac:dyDescent="0.3">
      <c r="P814520" s="83"/>
    </row>
    <row r="814521" spans="16:16" x14ac:dyDescent="0.3">
      <c r="P814521" s="83"/>
    </row>
    <row r="814522" spans="16:16" x14ac:dyDescent="0.3">
      <c r="P814522" s="83"/>
    </row>
    <row r="814523" spans="16:16" x14ac:dyDescent="0.3">
      <c r="P814523" s="83"/>
    </row>
    <row r="814524" spans="16:16" x14ac:dyDescent="0.3">
      <c r="P814524" s="83"/>
    </row>
    <row r="814525" spans="16:16" x14ac:dyDescent="0.3">
      <c r="P814525" s="83"/>
    </row>
    <row r="814526" spans="16:16" x14ac:dyDescent="0.3">
      <c r="P814526" s="83"/>
    </row>
    <row r="814527" spans="16:16" x14ac:dyDescent="0.3">
      <c r="P814527" s="83"/>
    </row>
    <row r="814528" spans="16:16" x14ac:dyDescent="0.3">
      <c r="P814528" s="83"/>
    </row>
    <row r="814529" spans="16:16" x14ac:dyDescent="0.3">
      <c r="P814529" s="83"/>
    </row>
    <row r="814530" spans="16:16" x14ac:dyDescent="0.3">
      <c r="P814530" s="83"/>
    </row>
    <row r="814531" spans="16:16" x14ac:dyDescent="0.3">
      <c r="P814531" s="83"/>
    </row>
    <row r="814532" spans="16:16" x14ac:dyDescent="0.3">
      <c r="P814532" s="83"/>
    </row>
    <row r="814533" spans="16:16" x14ac:dyDescent="0.3">
      <c r="P814533" s="83"/>
    </row>
    <row r="814534" spans="16:16" x14ac:dyDescent="0.3">
      <c r="P814534" s="83"/>
    </row>
    <row r="814535" spans="16:16" x14ac:dyDescent="0.3">
      <c r="P814535" s="83"/>
    </row>
    <row r="814536" spans="16:16" x14ac:dyDescent="0.3">
      <c r="P814536" s="83"/>
    </row>
    <row r="814537" spans="16:16" x14ac:dyDescent="0.3">
      <c r="P814537" s="83"/>
    </row>
    <row r="814538" spans="16:16" x14ac:dyDescent="0.3">
      <c r="P814538" s="83"/>
    </row>
    <row r="814539" spans="16:16" x14ac:dyDescent="0.3">
      <c r="P814539" s="83"/>
    </row>
    <row r="814540" spans="16:16" x14ac:dyDescent="0.3">
      <c r="P814540" s="83"/>
    </row>
    <row r="814541" spans="16:16" x14ac:dyDescent="0.3">
      <c r="P814541" s="83"/>
    </row>
    <row r="814542" spans="16:16" x14ac:dyDescent="0.3">
      <c r="P814542" s="83"/>
    </row>
    <row r="814543" spans="16:16" x14ac:dyDescent="0.3">
      <c r="P814543" s="83"/>
    </row>
    <row r="814544" spans="16:16" x14ac:dyDescent="0.3">
      <c r="P814544" s="83"/>
    </row>
    <row r="814545" spans="16:16" x14ac:dyDescent="0.3">
      <c r="P814545" s="83"/>
    </row>
    <row r="814546" spans="16:16" x14ac:dyDescent="0.3">
      <c r="P814546" s="83"/>
    </row>
    <row r="814547" spans="16:16" x14ac:dyDescent="0.3">
      <c r="P814547" s="83"/>
    </row>
    <row r="814548" spans="16:16" x14ac:dyDescent="0.3">
      <c r="P814548" s="83"/>
    </row>
    <row r="814549" spans="16:16" x14ac:dyDescent="0.3">
      <c r="P814549" s="83"/>
    </row>
    <row r="814550" spans="16:16" x14ac:dyDescent="0.3">
      <c r="P814550" s="83"/>
    </row>
    <row r="814551" spans="16:16" x14ac:dyDescent="0.3">
      <c r="P814551" s="83"/>
    </row>
    <row r="814552" spans="16:16" x14ac:dyDescent="0.3">
      <c r="P814552" s="83"/>
    </row>
    <row r="814553" spans="16:16" x14ac:dyDescent="0.3">
      <c r="P814553" s="83"/>
    </row>
    <row r="814554" spans="16:16" x14ac:dyDescent="0.3">
      <c r="P814554" s="83"/>
    </row>
    <row r="814555" spans="16:16" x14ac:dyDescent="0.3">
      <c r="P814555" s="83"/>
    </row>
    <row r="814556" spans="16:16" x14ac:dyDescent="0.3">
      <c r="P814556" s="83"/>
    </row>
    <row r="814557" spans="16:16" x14ac:dyDescent="0.3">
      <c r="P814557" s="83"/>
    </row>
    <row r="814558" spans="16:16" x14ac:dyDescent="0.3">
      <c r="P814558" s="83"/>
    </row>
    <row r="814559" spans="16:16" x14ac:dyDescent="0.3">
      <c r="P814559" s="83"/>
    </row>
    <row r="814560" spans="16:16" x14ac:dyDescent="0.3">
      <c r="P814560" s="83"/>
    </row>
    <row r="814561" spans="16:16" x14ac:dyDescent="0.3">
      <c r="P814561" s="83"/>
    </row>
    <row r="814562" spans="16:16" x14ac:dyDescent="0.3">
      <c r="P814562" s="83"/>
    </row>
    <row r="814563" spans="16:16" x14ac:dyDescent="0.3">
      <c r="P814563" s="83"/>
    </row>
    <row r="814564" spans="16:16" x14ac:dyDescent="0.3">
      <c r="P814564" s="83"/>
    </row>
    <row r="814565" spans="16:16" x14ac:dyDescent="0.3">
      <c r="P814565" s="83"/>
    </row>
    <row r="814566" spans="16:16" x14ac:dyDescent="0.3">
      <c r="P814566" s="83"/>
    </row>
    <row r="814567" spans="16:16" x14ac:dyDescent="0.3">
      <c r="P814567" s="83"/>
    </row>
    <row r="814568" spans="16:16" x14ac:dyDescent="0.3">
      <c r="P814568" s="83"/>
    </row>
    <row r="814569" spans="16:16" x14ac:dyDescent="0.3">
      <c r="P814569" s="83"/>
    </row>
    <row r="814570" spans="16:16" x14ac:dyDescent="0.3">
      <c r="P814570" s="83"/>
    </row>
    <row r="814571" spans="16:16" x14ac:dyDescent="0.3">
      <c r="P814571" s="83"/>
    </row>
    <row r="814572" spans="16:16" x14ac:dyDescent="0.3">
      <c r="P814572" s="83"/>
    </row>
    <row r="814573" spans="16:16" x14ac:dyDescent="0.3">
      <c r="P814573" s="83"/>
    </row>
    <row r="814574" spans="16:16" x14ac:dyDescent="0.3">
      <c r="P814574" s="83"/>
    </row>
    <row r="814575" spans="16:16" x14ac:dyDescent="0.3">
      <c r="P814575" s="83"/>
    </row>
    <row r="814576" spans="16:16" x14ac:dyDescent="0.3">
      <c r="P814576" s="83"/>
    </row>
    <row r="814577" spans="16:16" x14ac:dyDescent="0.3">
      <c r="P814577" s="83"/>
    </row>
    <row r="814578" spans="16:16" x14ac:dyDescent="0.3">
      <c r="P814578" s="83"/>
    </row>
    <row r="814579" spans="16:16" x14ac:dyDescent="0.3">
      <c r="P814579" s="83"/>
    </row>
    <row r="814580" spans="16:16" x14ac:dyDescent="0.3">
      <c r="P814580" s="83"/>
    </row>
    <row r="814581" spans="16:16" x14ac:dyDescent="0.3">
      <c r="P814581" s="83"/>
    </row>
    <row r="814582" spans="16:16" x14ac:dyDescent="0.3">
      <c r="P814582" s="83"/>
    </row>
    <row r="814583" spans="16:16" x14ac:dyDescent="0.3">
      <c r="P814583" s="83"/>
    </row>
    <row r="814584" spans="16:16" x14ac:dyDescent="0.3">
      <c r="P814584" s="83"/>
    </row>
    <row r="814585" spans="16:16" x14ac:dyDescent="0.3">
      <c r="P814585" s="83"/>
    </row>
    <row r="814586" spans="16:16" x14ac:dyDescent="0.3">
      <c r="P814586" s="83"/>
    </row>
    <row r="814587" spans="16:16" x14ac:dyDescent="0.3">
      <c r="P814587" s="83"/>
    </row>
    <row r="814588" spans="16:16" x14ac:dyDescent="0.3">
      <c r="P814588" s="83"/>
    </row>
    <row r="814589" spans="16:16" x14ac:dyDescent="0.3">
      <c r="P814589" s="83"/>
    </row>
    <row r="814590" spans="16:16" x14ac:dyDescent="0.3">
      <c r="P814590" s="83"/>
    </row>
    <row r="814591" spans="16:16" x14ac:dyDescent="0.3">
      <c r="P814591" s="83"/>
    </row>
    <row r="814592" spans="16:16" x14ac:dyDescent="0.3">
      <c r="P814592" s="83"/>
    </row>
    <row r="814593" spans="16:16" x14ac:dyDescent="0.3">
      <c r="P814593" s="83"/>
    </row>
    <row r="814594" spans="16:16" x14ac:dyDescent="0.3">
      <c r="P814594" s="83"/>
    </row>
    <row r="814595" spans="16:16" x14ac:dyDescent="0.3">
      <c r="P814595" s="83"/>
    </row>
    <row r="814596" spans="16:16" x14ac:dyDescent="0.3">
      <c r="P814596" s="83"/>
    </row>
    <row r="814597" spans="16:16" x14ac:dyDescent="0.3">
      <c r="P814597" s="83"/>
    </row>
    <row r="814598" spans="16:16" x14ac:dyDescent="0.3">
      <c r="P814598" s="83"/>
    </row>
    <row r="814599" spans="16:16" x14ac:dyDescent="0.3">
      <c r="P814599" s="83"/>
    </row>
    <row r="814600" spans="16:16" x14ac:dyDescent="0.3">
      <c r="P814600" s="83"/>
    </row>
    <row r="814601" spans="16:16" x14ac:dyDescent="0.3">
      <c r="P814601" s="83"/>
    </row>
    <row r="814602" spans="16:16" x14ac:dyDescent="0.3">
      <c r="P814602" s="83"/>
    </row>
    <row r="814603" spans="16:16" x14ac:dyDescent="0.3">
      <c r="P814603" s="83"/>
    </row>
    <row r="814604" spans="16:16" x14ac:dyDescent="0.3">
      <c r="P814604" s="83"/>
    </row>
    <row r="814605" spans="16:16" x14ac:dyDescent="0.3">
      <c r="P814605" s="83"/>
    </row>
    <row r="814606" spans="16:16" x14ac:dyDescent="0.3">
      <c r="P814606" s="83"/>
    </row>
    <row r="814607" spans="16:16" x14ac:dyDescent="0.3">
      <c r="P814607" s="83"/>
    </row>
    <row r="814608" spans="16:16" x14ac:dyDescent="0.3">
      <c r="P814608" s="83"/>
    </row>
    <row r="814609" spans="16:16" x14ac:dyDescent="0.3">
      <c r="P814609" s="83"/>
    </row>
    <row r="814610" spans="16:16" x14ac:dyDescent="0.3">
      <c r="P814610" s="83"/>
    </row>
    <row r="814611" spans="16:16" x14ac:dyDescent="0.3">
      <c r="P814611" s="83"/>
    </row>
    <row r="814612" spans="16:16" x14ac:dyDescent="0.3">
      <c r="P814612" s="83"/>
    </row>
    <row r="814613" spans="16:16" x14ac:dyDescent="0.3">
      <c r="P814613" s="83"/>
    </row>
    <row r="814614" spans="16:16" x14ac:dyDescent="0.3">
      <c r="P814614" s="83"/>
    </row>
    <row r="814615" spans="16:16" x14ac:dyDescent="0.3">
      <c r="P814615" s="83"/>
    </row>
    <row r="814616" spans="16:16" x14ac:dyDescent="0.3">
      <c r="P814616" s="83"/>
    </row>
    <row r="814617" spans="16:16" x14ac:dyDescent="0.3">
      <c r="P814617" s="83"/>
    </row>
    <row r="814618" spans="16:16" x14ac:dyDescent="0.3">
      <c r="P814618" s="83"/>
    </row>
    <row r="814619" spans="16:16" x14ac:dyDescent="0.3">
      <c r="P814619" s="83"/>
    </row>
    <row r="814620" spans="16:16" x14ac:dyDescent="0.3">
      <c r="P814620" s="83"/>
    </row>
    <row r="814621" spans="16:16" x14ac:dyDescent="0.3">
      <c r="P814621" s="83"/>
    </row>
    <row r="814622" spans="16:16" x14ac:dyDescent="0.3">
      <c r="P814622" s="83"/>
    </row>
    <row r="814623" spans="16:16" x14ac:dyDescent="0.3">
      <c r="P814623" s="83"/>
    </row>
    <row r="814624" spans="16:16" x14ac:dyDescent="0.3">
      <c r="P814624" s="83"/>
    </row>
    <row r="814625" spans="16:16" x14ac:dyDescent="0.3">
      <c r="P814625" s="83"/>
    </row>
    <row r="814626" spans="16:16" x14ac:dyDescent="0.3">
      <c r="P814626" s="83"/>
    </row>
    <row r="814627" spans="16:16" x14ac:dyDescent="0.3">
      <c r="P814627" s="83"/>
    </row>
    <row r="814628" spans="16:16" x14ac:dyDescent="0.3">
      <c r="P814628" s="83"/>
    </row>
    <row r="814629" spans="16:16" x14ac:dyDescent="0.3">
      <c r="P814629" s="83"/>
    </row>
    <row r="814630" spans="16:16" x14ac:dyDescent="0.3">
      <c r="P814630" s="83"/>
    </row>
    <row r="814631" spans="16:16" x14ac:dyDescent="0.3">
      <c r="P814631" s="83"/>
    </row>
    <row r="814632" spans="16:16" x14ac:dyDescent="0.3">
      <c r="P814632" s="83"/>
    </row>
    <row r="814633" spans="16:16" x14ac:dyDescent="0.3">
      <c r="P814633" s="83"/>
    </row>
    <row r="814634" spans="16:16" x14ac:dyDescent="0.3">
      <c r="P814634" s="83"/>
    </row>
    <row r="814635" spans="16:16" x14ac:dyDescent="0.3">
      <c r="P814635" s="83"/>
    </row>
    <row r="814636" spans="16:16" x14ac:dyDescent="0.3">
      <c r="P814636" s="83"/>
    </row>
    <row r="814637" spans="16:16" x14ac:dyDescent="0.3">
      <c r="P814637" s="83"/>
    </row>
    <row r="814638" spans="16:16" x14ac:dyDescent="0.3">
      <c r="P814638" s="83"/>
    </row>
    <row r="814639" spans="16:16" x14ac:dyDescent="0.3">
      <c r="P814639" s="83"/>
    </row>
    <row r="814640" spans="16:16" x14ac:dyDescent="0.3">
      <c r="P814640" s="83"/>
    </row>
    <row r="814641" spans="16:16" x14ac:dyDescent="0.3">
      <c r="P814641" s="83"/>
    </row>
    <row r="814642" spans="16:16" x14ac:dyDescent="0.3">
      <c r="P814642" s="83"/>
    </row>
    <row r="814643" spans="16:16" x14ac:dyDescent="0.3">
      <c r="P814643" s="83"/>
    </row>
    <row r="814644" spans="16:16" x14ac:dyDescent="0.3">
      <c r="P814644" s="83"/>
    </row>
    <row r="814645" spans="16:16" x14ac:dyDescent="0.3">
      <c r="P814645" s="83"/>
    </row>
    <row r="814646" spans="16:16" x14ac:dyDescent="0.3">
      <c r="P814646" s="83"/>
    </row>
    <row r="814647" spans="16:16" x14ac:dyDescent="0.3">
      <c r="P814647" s="83"/>
    </row>
    <row r="814648" spans="16:16" x14ac:dyDescent="0.3">
      <c r="P814648" s="83"/>
    </row>
    <row r="814649" spans="16:16" x14ac:dyDescent="0.3">
      <c r="P814649" s="83"/>
    </row>
    <row r="814650" spans="16:16" x14ac:dyDescent="0.3">
      <c r="P814650" s="83"/>
    </row>
    <row r="814651" spans="16:16" x14ac:dyDescent="0.3">
      <c r="P814651" s="83"/>
    </row>
    <row r="814652" spans="16:16" x14ac:dyDescent="0.3">
      <c r="P814652" s="83"/>
    </row>
    <row r="814653" spans="16:16" x14ac:dyDescent="0.3">
      <c r="P814653" s="83"/>
    </row>
    <row r="814654" spans="16:16" x14ac:dyDescent="0.3">
      <c r="P814654" s="83"/>
    </row>
    <row r="814655" spans="16:16" x14ac:dyDescent="0.3">
      <c r="P814655" s="83"/>
    </row>
    <row r="814656" spans="16:16" x14ac:dyDescent="0.3">
      <c r="P814656" s="83"/>
    </row>
    <row r="814657" spans="16:16" x14ac:dyDescent="0.3">
      <c r="P814657" s="83"/>
    </row>
    <row r="814658" spans="16:16" x14ac:dyDescent="0.3">
      <c r="P814658" s="83"/>
    </row>
    <row r="814659" spans="16:16" x14ac:dyDescent="0.3">
      <c r="P814659" s="83"/>
    </row>
    <row r="814660" spans="16:16" x14ac:dyDescent="0.3">
      <c r="P814660" s="83"/>
    </row>
    <row r="814661" spans="16:16" x14ac:dyDescent="0.3">
      <c r="P814661" s="83"/>
    </row>
    <row r="814662" spans="16:16" x14ac:dyDescent="0.3">
      <c r="P814662" s="83"/>
    </row>
    <row r="814663" spans="16:16" x14ac:dyDescent="0.3">
      <c r="P814663" s="83"/>
    </row>
    <row r="814664" spans="16:16" x14ac:dyDescent="0.3">
      <c r="P814664" s="83"/>
    </row>
    <row r="814665" spans="16:16" x14ac:dyDescent="0.3">
      <c r="P814665" s="83"/>
    </row>
    <row r="814666" spans="16:16" x14ac:dyDescent="0.3">
      <c r="P814666" s="83"/>
    </row>
    <row r="814667" spans="16:16" x14ac:dyDescent="0.3">
      <c r="P814667" s="83"/>
    </row>
    <row r="814668" spans="16:16" x14ac:dyDescent="0.3">
      <c r="P814668" s="83"/>
    </row>
    <row r="814669" spans="16:16" x14ac:dyDescent="0.3">
      <c r="P814669" s="83"/>
    </row>
    <row r="814670" spans="16:16" x14ac:dyDescent="0.3">
      <c r="P814670" s="83"/>
    </row>
    <row r="814671" spans="16:16" x14ac:dyDescent="0.3">
      <c r="P814671" s="83"/>
    </row>
    <row r="814672" spans="16:16" x14ac:dyDescent="0.3">
      <c r="P814672" s="83"/>
    </row>
    <row r="814673" spans="16:16" x14ac:dyDescent="0.3">
      <c r="P814673" s="83"/>
    </row>
    <row r="814674" spans="16:16" x14ac:dyDescent="0.3">
      <c r="P814674" s="83"/>
    </row>
    <row r="814675" spans="16:16" x14ac:dyDescent="0.3">
      <c r="P814675" s="83"/>
    </row>
    <row r="814676" spans="16:16" x14ac:dyDescent="0.3">
      <c r="P814676" s="83"/>
    </row>
    <row r="814677" spans="16:16" x14ac:dyDescent="0.3">
      <c r="P814677" s="83"/>
    </row>
    <row r="814678" spans="16:16" x14ac:dyDescent="0.3">
      <c r="P814678" s="83"/>
    </row>
    <row r="814679" spans="16:16" x14ac:dyDescent="0.3">
      <c r="P814679" s="83"/>
    </row>
    <row r="814680" spans="16:16" x14ac:dyDescent="0.3">
      <c r="P814680" s="83"/>
    </row>
    <row r="814681" spans="16:16" x14ac:dyDescent="0.3">
      <c r="P814681" s="83"/>
    </row>
    <row r="814682" spans="16:16" x14ac:dyDescent="0.3">
      <c r="P814682" s="83"/>
    </row>
    <row r="814683" spans="16:16" x14ac:dyDescent="0.3">
      <c r="P814683" s="83"/>
    </row>
    <row r="814684" spans="16:16" x14ac:dyDescent="0.3">
      <c r="P814684" s="83"/>
    </row>
    <row r="814685" spans="16:16" x14ac:dyDescent="0.3">
      <c r="P814685" s="83"/>
    </row>
    <row r="814686" spans="16:16" x14ac:dyDescent="0.3">
      <c r="P814686" s="83"/>
    </row>
    <row r="814687" spans="16:16" x14ac:dyDescent="0.3">
      <c r="P814687" s="83"/>
    </row>
    <row r="814688" spans="16:16" x14ac:dyDescent="0.3">
      <c r="P814688" s="83"/>
    </row>
    <row r="814689" spans="16:16" x14ac:dyDescent="0.3">
      <c r="P814689" s="83"/>
    </row>
    <row r="814690" spans="16:16" x14ac:dyDescent="0.3">
      <c r="P814690" s="83"/>
    </row>
    <row r="814691" spans="16:16" x14ac:dyDescent="0.3">
      <c r="P814691" s="83"/>
    </row>
    <row r="814692" spans="16:16" x14ac:dyDescent="0.3">
      <c r="P814692" s="83"/>
    </row>
    <row r="814693" spans="16:16" x14ac:dyDescent="0.3">
      <c r="P814693" s="83"/>
    </row>
    <row r="814694" spans="16:16" x14ac:dyDescent="0.3">
      <c r="P814694" s="83"/>
    </row>
    <row r="814695" spans="16:16" x14ac:dyDescent="0.3">
      <c r="P814695" s="83"/>
    </row>
    <row r="814696" spans="16:16" x14ac:dyDescent="0.3">
      <c r="P814696" s="83"/>
    </row>
    <row r="814697" spans="16:16" x14ac:dyDescent="0.3">
      <c r="P814697" s="83"/>
    </row>
    <row r="814698" spans="16:16" x14ac:dyDescent="0.3">
      <c r="P814698" s="83"/>
    </row>
    <row r="814699" spans="16:16" x14ac:dyDescent="0.3">
      <c r="P814699" s="83"/>
    </row>
    <row r="814700" spans="16:16" x14ac:dyDescent="0.3">
      <c r="P814700" s="83"/>
    </row>
    <row r="814701" spans="16:16" x14ac:dyDescent="0.3">
      <c r="P814701" s="83"/>
    </row>
    <row r="814702" spans="16:16" x14ac:dyDescent="0.3">
      <c r="P814702" s="83"/>
    </row>
    <row r="814703" spans="16:16" x14ac:dyDescent="0.3">
      <c r="P814703" s="83"/>
    </row>
    <row r="814704" spans="16:16" x14ac:dyDescent="0.3">
      <c r="P814704" s="83"/>
    </row>
    <row r="814705" spans="16:16" x14ac:dyDescent="0.3">
      <c r="P814705" s="83"/>
    </row>
    <row r="814706" spans="16:16" x14ac:dyDescent="0.3">
      <c r="P814706" s="83"/>
    </row>
    <row r="814707" spans="16:16" x14ac:dyDescent="0.3">
      <c r="P814707" s="83"/>
    </row>
    <row r="814708" spans="16:16" x14ac:dyDescent="0.3">
      <c r="P814708" s="83"/>
    </row>
    <row r="814709" spans="16:16" x14ac:dyDescent="0.3">
      <c r="P814709" s="83"/>
    </row>
    <row r="814710" spans="16:16" x14ac:dyDescent="0.3">
      <c r="P814710" s="83"/>
    </row>
    <row r="814711" spans="16:16" x14ac:dyDescent="0.3">
      <c r="P814711" s="83"/>
    </row>
    <row r="814712" spans="16:16" x14ac:dyDescent="0.3">
      <c r="P814712" s="83"/>
    </row>
    <row r="814713" spans="16:16" x14ac:dyDescent="0.3">
      <c r="P814713" s="83"/>
    </row>
    <row r="814714" spans="16:16" x14ac:dyDescent="0.3">
      <c r="P814714" s="83"/>
    </row>
    <row r="814715" spans="16:16" x14ac:dyDescent="0.3">
      <c r="P814715" s="83"/>
    </row>
    <row r="814716" spans="16:16" x14ac:dyDescent="0.3">
      <c r="P814716" s="83"/>
    </row>
    <row r="814717" spans="16:16" x14ac:dyDescent="0.3">
      <c r="P814717" s="83"/>
    </row>
    <row r="814718" spans="16:16" x14ac:dyDescent="0.3">
      <c r="P814718" s="83"/>
    </row>
    <row r="814719" spans="16:16" x14ac:dyDescent="0.3">
      <c r="P814719" s="83"/>
    </row>
    <row r="814720" spans="16:16" x14ac:dyDescent="0.3">
      <c r="P814720" s="83"/>
    </row>
    <row r="814721" spans="16:16" x14ac:dyDescent="0.3">
      <c r="P814721" s="83"/>
    </row>
    <row r="814722" spans="16:16" x14ac:dyDescent="0.3">
      <c r="P814722" s="83"/>
    </row>
    <row r="814723" spans="16:16" x14ac:dyDescent="0.3">
      <c r="P814723" s="83"/>
    </row>
    <row r="814724" spans="16:16" x14ac:dyDescent="0.3">
      <c r="P814724" s="83"/>
    </row>
    <row r="814725" spans="16:16" x14ac:dyDescent="0.3">
      <c r="P814725" s="83"/>
    </row>
    <row r="814726" spans="16:16" x14ac:dyDescent="0.3">
      <c r="P814726" s="83"/>
    </row>
    <row r="814727" spans="16:16" x14ac:dyDescent="0.3">
      <c r="P814727" s="83"/>
    </row>
    <row r="814728" spans="16:16" x14ac:dyDescent="0.3">
      <c r="P814728" s="83"/>
    </row>
    <row r="814729" spans="16:16" x14ac:dyDescent="0.3">
      <c r="P814729" s="83"/>
    </row>
    <row r="814730" spans="16:16" x14ac:dyDescent="0.3">
      <c r="P814730" s="83"/>
    </row>
    <row r="814731" spans="16:16" x14ac:dyDescent="0.3">
      <c r="P814731" s="83"/>
    </row>
    <row r="814732" spans="16:16" x14ac:dyDescent="0.3">
      <c r="P814732" s="83"/>
    </row>
    <row r="814733" spans="16:16" x14ac:dyDescent="0.3">
      <c r="P814733" s="83"/>
    </row>
    <row r="814734" spans="16:16" x14ac:dyDescent="0.3">
      <c r="P814734" s="83"/>
    </row>
    <row r="814735" spans="16:16" x14ac:dyDescent="0.3">
      <c r="P814735" s="83"/>
    </row>
    <row r="814736" spans="16:16" x14ac:dyDescent="0.3">
      <c r="P814736" s="83"/>
    </row>
    <row r="814737" spans="16:16" x14ac:dyDescent="0.3">
      <c r="P814737" s="83"/>
    </row>
    <row r="814738" spans="16:16" x14ac:dyDescent="0.3">
      <c r="P814738" s="83"/>
    </row>
    <row r="814739" spans="16:16" x14ac:dyDescent="0.3">
      <c r="P814739" s="83"/>
    </row>
    <row r="814740" spans="16:16" x14ac:dyDescent="0.3">
      <c r="P814740" s="83"/>
    </row>
    <row r="814741" spans="16:16" x14ac:dyDescent="0.3">
      <c r="P814741" s="83"/>
    </row>
    <row r="814742" spans="16:16" x14ac:dyDescent="0.3">
      <c r="P814742" s="83"/>
    </row>
    <row r="814743" spans="16:16" x14ac:dyDescent="0.3">
      <c r="P814743" s="83"/>
    </row>
    <row r="814744" spans="16:16" x14ac:dyDescent="0.3">
      <c r="P814744" s="83"/>
    </row>
    <row r="814745" spans="16:16" x14ac:dyDescent="0.3">
      <c r="P814745" s="83"/>
    </row>
    <row r="814746" spans="16:16" x14ac:dyDescent="0.3">
      <c r="P814746" s="83"/>
    </row>
    <row r="814747" spans="16:16" x14ac:dyDescent="0.3">
      <c r="P814747" s="83"/>
    </row>
    <row r="814748" spans="16:16" x14ac:dyDescent="0.3">
      <c r="P814748" s="83"/>
    </row>
    <row r="814749" spans="16:16" x14ac:dyDescent="0.3">
      <c r="P814749" s="83"/>
    </row>
    <row r="814750" spans="16:16" x14ac:dyDescent="0.3">
      <c r="P814750" s="83"/>
    </row>
    <row r="814751" spans="16:16" x14ac:dyDescent="0.3">
      <c r="P814751" s="83"/>
    </row>
    <row r="814752" spans="16:16" x14ac:dyDescent="0.3">
      <c r="P814752" s="83"/>
    </row>
    <row r="814753" spans="16:16" x14ac:dyDescent="0.3">
      <c r="P814753" s="83"/>
    </row>
    <row r="814754" spans="16:16" x14ac:dyDescent="0.3">
      <c r="P814754" s="83"/>
    </row>
    <row r="814755" spans="16:16" x14ac:dyDescent="0.3">
      <c r="P814755" s="83"/>
    </row>
    <row r="814756" spans="16:16" x14ac:dyDescent="0.3">
      <c r="P814756" s="83"/>
    </row>
    <row r="814757" spans="16:16" x14ac:dyDescent="0.3">
      <c r="P814757" s="83"/>
    </row>
    <row r="814758" spans="16:16" x14ac:dyDescent="0.3">
      <c r="P814758" s="83"/>
    </row>
    <row r="814759" spans="16:16" x14ac:dyDescent="0.3">
      <c r="P814759" s="83"/>
    </row>
    <row r="814760" spans="16:16" x14ac:dyDescent="0.3">
      <c r="P814760" s="83"/>
    </row>
    <row r="814761" spans="16:16" x14ac:dyDescent="0.3">
      <c r="P814761" s="83"/>
    </row>
    <row r="814762" spans="16:16" x14ac:dyDescent="0.3">
      <c r="P814762" s="83"/>
    </row>
    <row r="814763" spans="16:16" x14ac:dyDescent="0.3">
      <c r="P814763" s="83"/>
    </row>
    <row r="814764" spans="16:16" x14ac:dyDescent="0.3">
      <c r="P814764" s="83"/>
    </row>
    <row r="814765" spans="16:16" x14ac:dyDescent="0.3">
      <c r="P814765" s="83"/>
    </row>
    <row r="814766" spans="16:16" x14ac:dyDescent="0.3">
      <c r="P814766" s="83"/>
    </row>
    <row r="814767" spans="16:16" x14ac:dyDescent="0.3">
      <c r="P814767" s="83"/>
    </row>
    <row r="814768" spans="16:16" x14ac:dyDescent="0.3">
      <c r="P814768" s="83"/>
    </row>
    <row r="814769" spans="16:16" x14ac:dyDescent="0.3">
      <c r="P814769" s="83"/>
    </row>
    <row r="814770" spans="16:16" x14ac:dyDescent="0.3">
      <c r="P814770" s="83"/>
    </row>
    <row r="814771" spans="16:16" x14ac:dyDescent="0.3">
      <c r="P814771" s="83"/>
    </row>
    <row r="814772" spans="16:16" x14ac:dyDescent="0.3">
      <c r="P814772" s="83"/>
    </row>
    <row r="814773" spans="16:16" x14ac:dyDescent="0.3">
      <c r="P814773" s="83"/>
    </row>
    <row r="814774" spans="16:16" x14ac:dyDescent="0.3">
      <c r="P814774" s="83"/>
    </row>
    <row r="814775" spans="16:16" x14ac:dyDescent="0.3">
      <c r="P814775" s="83"/>
    </row>
    <row r="814776" spans="16:16" x14ac:dyDescent="0.3">
      <c r="P814776" s="83"/>
    </row>
    <row r="814777" spans="16:16" x14ac:dyDescent="0.3">
      <c r="P814777" s="83"/>
    </row>
    <row r="814778" spans="16:16" x14ac:dyDescent="0.3">
      <c r="P814778" s="83"/>
    </row>
    <row r="814779" spans="16:16" x14ac:dyDescent="0.3">
      <c r="P814779" s="83"/>
    </row>
    <row r="814780" spans="16:16" x14ac:dyDescent="0.3">
      <c r="P814780" s="83"/>
    </row>
    <row r="814781" spans="16:16" x14ac:dyDescent="0.3">
      <c r="P814781" s="83"/>
    </row>
    <row r="814782" spans="16:16" x14ac:dyDescent="0.3">
      <c r="P814782" s="83"/>
    </row>
    <row r="814783" spans="16:16" x14ac:dyDescent="0.3">
      <c r="P814783" s="83"/>
    </row>
    <row r="814784" spans="16:16" x14ac:dyDescent="0.3">
      <c r="P814784" s="83"/>
    </row>
    <row r="814785" spans="16:16" x14ac:dyDescent="0.3">
      <c r="P814785" s="83"/>
    </row>
    <row r="814786" spans="16:16" x14ac:dyDescent="0.3">
      <c r="P814786" s="83"/>
    </row>
    <row r="814787" spans="16:16" x14ac:dyDescent="0.3">
      <c r="P814787" s="83"/>
    </row>
    <row r="814788" spans="16:16" x14ac:dyDescent="0.3">
      <c r="P814788" s="83"/>
    </row>
    <row r="814789" spans="16:16" x14ac:dyDescent="0.3">
      <c r="P814789" s="83"/>
    </row>
    <row r="814790" spans="16:16" x14ac:dyDescent="0.3">
      <c r="P814790" s="83"/>
    </row>
    <row r="814791" spans="16:16" x14ac:dyDescent="0.3">
      <c r="P814791" s="83"/>
    </row>
    <row r="814792" spans="16:16" x14ac:dyDescent="0.3">
      <c r="P814792" s="83"/>
    </row>
    <row r="814793" spans="16:16" x14ac:dyDescent="0.3">
      <c r="P814793" s="83"/>
    </row>
    <row r="814794" spans="16:16" x14ac:dyDescent="0.3">
      <c r="P814794" s="83"/>
    </row>
    <row r="814795" spans="16:16" x14ac:dyDescent="0.3">
      <c r="P814795" s="83"/>
    </row>
    <row r="814796" spans="16:16" x14ac:dyDescent="0.3">
      <c r="P814796" s="83"/>
    </row>
    <row r="814797" spans="16:16" x14ac:dyDescent="0.3">
      <c r="P814797" s="83"/>
    </row>
    <row r="814798" spans="16:16" x14ac:dyDescent="0.3">
      <c r="P814798" s="83"/>
    </row>
    <row r="814799" spans="16:16" x14ac:dyDescent="0.3">
      <c r="P814799" s="83"/>
    </row>
    <row r="814800" spans="16:16" x14ac:dyDescent="0.3">
      <c r="P814800" s="83"/>
    </row>
    <row r="814801" spans="16:16" x14ac:dyDescent="0.3">
      <c r="P814801" s="83"/>
    </row>
    <row r="814802" spans="16:16" x14ac:dyDescent="0.3">
      <c r="P814802" s="83"/>
    </row>
    <row r="814803" spans="16:16" x14ac:dyDescent="0.3">
      <c r="P814803" s="83"/>
    </row>
    <row r="814804" spans="16:16" x14ac:dyDescent="0.3">
      <c r="P814804" s="83"/>
    </row>
    <row r="814805" spans="16:16" x14ac:dyDescent="0.3">
      <c r="P814805" s="83"/>
    </row>
    <row r="814806" spans="16:16" x14ac:dyDescent="0.3">
      <c r="P814806" s="83"/>
    </row>
    <row r="814807" spans="16:16" x14ac:dyDescent="0.3">
      <c r="P814807" s="83"/>
    </row>
    <row r="814808" spans="16:16" x14ac:dyDescent="0.3">
      <c r="P814808" s="83"/>
    </row>
    <row r="814809" spans="16:16" x14ac:dyDescent="0.3">
      <c r="P814809" s="83"/>
    </row>
    <row r="814810" spans="16:16" x14ac:dyDescent="0.3">
      <c r="P814810" s="83"/>
    </row>
    <row r="814811" spans="16:16" x14ac:dyDescent="0.3">
      <c r="P814811" s="83"/>
    </row>
    <row r="814812" spans="16:16" x14ac:dyDescent="0.3">
      <c r="P814812" s="83"/>
    </row>
    <row r="814813" spans="16:16" x14ac:dyDescent="0.3">
      <c r="P814813" s="83"/>
    </row>
    <row r="814814" spans="16:16" x14ac:dyDescent="0.3">
      <c r="P814814" s="83"/>
    </row>
    <row r="814815" spans="16:16" x14ac:dyDescent="0.3">
      <c r="P814815" s="83"/>
    </row>
    <row r="814816" spans="16:16" x14ac:dyDescent="0.3">
      <c r="P814816" s="83"/>
    </row>
    <row r="814817" spans="16:16" x14ac:dyDescent="0.3">
      <c r="P814817" s="83"/>
    </row>
    <row r="814818" spans="16:16" x14ac:dyDescent="0.3">
      <c r="P814818" s="83"/>
    </row>
    <row r="814819" spans="16:16" x14ac:dyDescent="0.3">
      <c r="P814819" s="83"/>
    </row>
    <row r="814820" spans="16:16" x14ac:dyDescent="0.3">
      <c r="P814820" s="83"/>
    </row>
    <row r="814821" spans="16:16" x14ac:dyDescent="0.3">
      <c r="P814821" s="83"/>
    </row>
    <row r="814822" spans="16:16" x14ac:dyDescent="0.3">
      <c r="P814822" s="83"/>
    </row>
    <row r="814823" spans="16:16" x14ac:dyDescent="0.3">
      <c r="P814823" s="83"/>
    </row>
    <row r="814824" spans="16:16" x14ac:dyDescent="0.3">
      <c r="P814824" s="83"/>
    </row>
    <row r="814825" spans="16:16" x14ac:dyDescent="0.3">
      <c r="P814825" s="83"/>
    </row>
    <row r="814826" spans="16:16" x14ac:dyDescent="0.3">
      <c r="P814826" s="83"/>
    </row>
    <row r="814827" spans="16:16" x14ac:dyDescent="0.3">
      <c r="P814827" s="83"/>
    </row>
    <row r="814828" spans="16:16" x14ac:dyDescent="0.3">
      <c r="P814828" s="83"/>
    </row>
    <row r="814829" spans="16:16" x14ac:dyDescent="0.3">
      <c r="P814829" s="83"/>
    </row>
    <row r="814830" spans="16:16" x14ac:dyDescent="0.3">
      <c r="P814830" s="83"/>
    </row>
    <row r="814831" spans="16:16" x14ac:dyDescent="0.3">
      <c r="P814831" s="83"/>
    </row>
    <row r="814832" spans="16:16" x14ac:dyDescent="0.3">
      <c r="P814832" s="83"/>
    </row>
    <row r="814833" spans="16:16" x14ac:dyDescent="0.3">
      <c r="P814833" s="83"/>
    </row>
    <row r="814834" spans="16:16" x14ac:dyDescent="0.3">
      <c r="P814834" s="83"/>
    </row>
    <row r="814835" spans="16:16" x14ac:dyDescent="0.3">
      <c r="P814835" s="83"/>
    </row>
    <row r="814836" spans="16:16" x14ac:dyDescent="0.3">
      <c r="P814836" s="83"/>
    </row>
    <row r="814837" spans="16:16" x14ac:dyDescent="0.3">
      <c r="P814837" s="83"/>
    </row>
    <row r="814838" spans="16:16" x14ac:dyDescent="0.3">
      <c r="P814838" s="83"/>
    </row>
    <row r="814839" spans="16:16" x14ac:dyDescent="0.3">
      <c r="P814839" s="83"/>
    </row>
    <row r="814840" spans="16:16" x14ac:dyDescent="0.3">
      <c r="P814840" s="83"/>
    </row>
    <row r="814841" spans="16:16" x14ac:dyDescent="0.3">
      <c r="P814841" s="83"/>
    </row>
    <row r="814842" spans="16:16" x14ac:dyDescent="0.3">
      <c r="P814842" s="83"/>
    </row>
    <row r="814843" spans="16:16" x14ac:dyDescent="0.3">
      <c r="P814843" s="83"/>
    </row>
    <row r="814844" spans="16:16" x14ac:dyDescent="0.3">
      <c r="P814844" s="83"/>
    </row>
    <row r="814845" spans="16:16" x14ac:dyDescent="0.3">
      <c r="P814845" s="83"/>
    </row>
    <row r="814846" spans="16:16" x14ac:dyDescent="0.3">
      <c r="P814846" s="83"/>
    </row>
    <row r="814847" spans="16:16" x14ac:dyDescent="0.3">
      <c r="P814847" s="83"/>
    </row>
    <row r="814848" spans="16:16" x14ac:dyDescent="0.3">
      <c r="P814848" s="83"/>
    </row>
    <row r="814849" spans="16:16" x14ac:dyDescent="0.3">
      <c r="P814849" s="83"/>
    </row>
    <row r="814850" spans="16:16" x14ac:dyDescent="0.3">
      <c r="P814850" s="83"/>
    </row>
    <row r="814851" spans="16:16" x14ac:dyDescent="0.3">
      <c r="P814851" s="83"/>
    </row>
    <row r="814852" spans="16:16" x14ac:dyDescent="0.3">
      <c r="P814852" s="83"/>
    </row>
    <row r="814853" spans="16:16" x14ac:dyDescent="0.3">
      <c r="P814853" s="83"/>
    </row>
    <row r="814854" spans="16:16" x14ac:dyDescent="0.3">
      <c r="P814854" s="83"/>
    </row>
    <row r="814855" spans="16:16" x14ac:dyDescent="0.3">
      <c r="P814855" s="83"/>
    </row>
    <row r="814856" spans="16:16" x14ac:dyDescent="0.3">
      <c r="P814856" s="83"/>
    </row>
    <row r="814857" spans="16:16" x14ac:dyDescent="0.3">
      <c r="P814857" s="83"/>
    </row>
    <row r="814858" spans="16:16" x14ac:dyDescent="0.3">
      <c r="P814858" s="83"/>
    </row>
    <row r="814859" spans="16:16" x14ac:dyDescent="0.3">
      <c r="P814859" s="83"/>
    </row>
    <row r="814860" spans="16:16" x14ac:dyDescent="0.3">
      <c r="P814860" s="83"/>
    </row>
    <row r="814861" spans="16:16" x14ac:dyDescent="0.3">
      <c r="P814861" s="83"/>
    </row>
    <row r="814862" spans="16:16" x14ac:dyDescent="0.3">
      <c r="P814862" s="83"/>
    </row>
    <row r="814863" spans="16:16" x14ac:dyDescent="0.3">
      <c r="P814863" s="83"/>
    </row>
    <row r="814864" spans="16:16" x14ac:dyDescent="0.3">
      <c r="P814864" s="83"/>
    </row>
    <row r="814865" spans="16:16" x14ac:dyDescent="0.3">
      <c r="P814865" s="83"/>
    </row>
    <row r="814866" spans="16:16" x14ac:dyDescent="0.3">
      <c r="P814866" s="83"/>
    </row>
    <row r="814867" spans="16:16" x14ac:dyDescent="0.3">
      <c r="P814867" s="83"/>
    </row>
    <row r="814868" spans="16:16" x14ac:dyDescent="0.3">
      <c r="P814868" s="83"/>
    </row>
    <row r="814869" spans="16:16" x14ac:dyDescent="0.3">
      <c r="P814869" s="83"/>
    </row>
    <row r="814870" spans="16:16" x14ac:dyDescent="0.3">
      <c r="P814870" s="83"/>
    </row>
    <row r="814871" spans="16:16" x14ac:dyDescent="0.3">
      <c r="P814871" s="83"/>
    </row>
    <row r="814872" spans="16:16" x14ac:dyDescent="0.3">
      <c r="P814872" s="83"/>
    </row>
    <row r="814873" spans="16:16" x14ac:dyDescent="0.3">
      <c r="P814873" s="83"/>
    </row>
    <row r="814874" spans="16:16" x14ac:dyDescent="0.3">
      <c r="P814874" s="83"/>
    </row>
    <row r="814875" spans="16:16" x14ac:dyDescent="0.3">
      <c r="P814875" s="83"/>
    </row>
    <row r="814876" spans="16:16" x14ac:dyDescent="0.3">
      <c r="P814876" s="83"/>
    </row>
    <row r="814877" spans="16:16" x14ac:dyDescent="0.3">
      <c r="P814877" s="83"/>
    </row>
    <row r="814878" spans="16:16" x14ac:dyDescent="0.3">
      <c r="P814878" s="83"/>
    </row>
    <row r="814879" spans="16:16" x14ac:dyDescent="0.3">
      <c r="P814879" s="83"/>
    </row>
    <row r="814880" spans="16:16" x14ac:dyDescent="0.3">
      <c r="P814880" s="83"/>
    </row>
    <row r="814881" spans="16:16" x14ac:dyDescent="0.3">
      <c r="P814881" s="83"/>
    </row>
    <row r="814882" spans="16:16" x14ac:dyDescent="0.3">
      <c r="P814882" s="83"/>
    </row>
    <row r="814883" spans="16:16" x14ac:dyDescent="0.3">
      <c r="P814883" s="83"/>
    </row>
    <row r="814884" spans="16:16" x14ac:dyDescent="0.3">
      <c r="P814884" s="83"/>
    </row>
    <row r="814885" spans="16:16" x14ac:dyDescent="0.3">
      <c r="P814885" s="83"/>
    </row>
    <row r="814886" spans="16:16" x14ac:dyDescent="0.3">
      <c r="P814886" s="83"/>
    </row>
    <row r="814887" spans="16:16" x14ac:dyDescent="0.3">
      <c r="P814887" s="83"/>
    </row>
    <row r="814888" spans="16:16" x14ac:dyDescent="0.3">
      <c r="P814888" s="83"/>
    </row>
    <row r="814889" spans="16:16" x14ac:dyDescent="0.3">
      <c r="P814889" s="83"/>
    </row>
    <row r="814890" spans="16:16" x14ac:dyDescent="0.3">
      <c r="P814890" s="83"/>
    </row>
    <row r="814891" spans="16:16" x14ac:dyDescent="0.3">
      <c r="P814891" s="83"/>
    </row>
    <row r="814892" spans="16:16" x14ac:dyDescent="0.3">
      <c r="P814892" s="83"/>
    </row>
    <row r="814893" spans="16:16" x14ac:dyDescent="0.3">
      <c r="P814893" s="83"/>
    </row>
    <row r="814894" spans="16:16" x14ac:dyDescent="0.3">
      <c r="P814894" s="83"/>
    </row>
    <row r="814895" spans="16:16" x14ac:dyDescent="0.3">
      <c r="P814895" s="83"/>
    </row>
    <row r="814896" spans="16:16" x14ac:dyDescent="0.3">
      <c r="P814896" s="83"/>
    </row>
    <row r="814897" spans="16:16" x14ac:dyDescent="0.3">
      <c r="P814897" s="83"/>
    </row>
    <row r="814898" spans="16:16" x14ac:dyDescent="0.3">
      <c r="P814898" s="83"/>
    </row>
    <row r="814899" spans="16:16" x14ac:dyDescent="0.3">
      <c r="P814899" s="83"/>
    </row>
    <row r="814900" spans="16:16" x14ac:dyDescent="0.3">
      <c r="P814900" s="83"/>
    </row>
    <row r="814901" spans="16:16" x14ac:dyDescent="0.3">
      <c r="P814901" s="83"/>
    </row>
    <row r="814902" spans="16:16" x14ac:dyDescent="0.3">
      <c r="P814902" s="83"/>
    </row>
    <row r="814903" spans="16:16" x14ac:dyDescent="0.3">
      <c r="P814903" s="83"/>
    </row>
    <row r="814904" spans="16:16" x14ac:dyDescent="0.3">
      <c r="P814904" s="83"/>
    </row>
    <row r="814905" spans="16:16" x14ac:dyDescent="0.3">
      <c r="P814905" s="83"/>
    </row>
    <row r="814906" spans="16:16" x14ac:dyDescent="0.3">
      <c r="P814906" s="83"/>
    </row>
    <row r="814907" spans="16:16" x14ac:dyDescent="0.3">
      <c r="P814907" s="83"/>
    </row>
    <row r="814908" spans="16:16" x14ac:dyDescent="0.3">
      <c r="P814908" s="83"/>
    </row>
    <row r="814909" spans="16:16" x14ac:dyDescent="0.3">
      <c r="P814909" s="83"/>
    </row>
    <row r="814910" spans="16:16" x14ac:dyDescent="0.3">
      <c r="P814910" s="83"/>
    </row>
    <row r="814911" spans="16:16" x14ac:dyDescent="0.3">
      <c r="P814911" s="83"/>
    </row>
    <row r="814912" spans="16:16" x14ac:dyDescent="0.3">
      <c r="P814912" s="83"/>
    </row>
    <row r="814913" spans="16:16" x14ac:dyDescent="0.3">
      <c r="P814913" s="83"/>
    </row>
    <row r="814914" spans="16:16" x14ac:dyDescent="0.3">
      <c r="P814914" s="83"/>
    </row>
    <row r="814915" spans="16:16" x14ac:dyDescent="0.3">
      <c r="P814915" s="83"/>
    </row>
    <row r="814916" spans="16:16" x14ac:dyDescent="0.3">
      <c r="P814916" s="83"/>
    </row>
    <row r="814917" spans="16:16" x14ac:dyDescent="0.3">
      <c r="P814917" s="83"/>
    </row>
    <row r="814918" spans="16:16" x14ac:dyDescent="0.3">
      <c r="P814918" s="83"/>
    </row>
    <row r="814919" spans="16:16" x14ac:dyDescent="0.3">
      <c r="P814919" s="83"/>
    </row>
    <row r="814920" spans="16:16" x14ac:dyDescent="0.3">
      <c r="P814920" s="83"/>
    </row>
    <row r="814921" spans="16:16" x14ac:dyDescent="0.3">
      <c r="P814921" s="83"/>
    </row>
    <row r="814922" spans="16:16" x14ac:dyDescent="0.3">
      <c r="P814922" s="83"/>
    </row>
    <row r="814923" spans="16:16" x14ac:dyDescent="0.3">
      <c r="P814923" s="83"/>
    </row>
    <row r="814924" spans="16:16" x14ac:dyDescent="0.3">
      <c r="P814924" s="83"/>
    </row>
    <row r="814925" spans="16:16" x14ac:dyDescent="0.3">
      <c r="P814925" s="83"/>
    </row>
    <row r="814926" spans="16:16" x14ac:dyDescent="0.3">
      <c r="P814926" s="83"/>
    </row>
    <row r="814927" spans="16:16" x14ac:dyDescent="0.3">
      <c r="P814927" s="83"/>
    </row>
    <row r="814928" spans="16:16" x14ac:dyDescent="0.3">
      <c r="P814928" s="83"/>
    </row>
    <row r="814929" spans="16:16" x14ac:dyDescent="0.3">
      <c r="P814929" s="83"/>
    </row>
    <row r="814930" spans="16:16" x14ac:dyDescent="0.3">
      <c r="P814930" s="83"/>
    </row>
    <row r="814931" spans="16:16" x14ac:dyDescent="0.3">
      <c r="P814931" s="83"/>
    </row>
    <row r="814932" spans="16:16" x14ac:dyDescent="0.3">
      <c r="P814932" s="83"/>
    </row>
    <row r="814933" spans="16:16" x14ac:dyDescent="0.3">
      <c r="P814933" s="83"/>
    </row>
    <row r="814934" spans="16:16" x14ac:dyDescent="0.3">
      <c r="P814934" s="83"/>
    </row>
    <row r="814935" spans="16:16" x14ac:dyDescent="0.3">
      <c r="P814935" s="83"/>
    </row>
    <row r="814936" spans="16:16" x14ac:dyDescent="0.3">
      <c r="P814936" s="83"/>
    </row>
    <row r="814937" spans="16:16" x14ac:dyDescent="0.3">
      <c r="P814937" s="83"/>
    </row>
    <row r="814938" spans="16:16" x14ac:dyDescent="0.3">
      <c r="P814938" s="83"/>
    </row>
    <row r="814939" spans="16:16" x14ac:dyDescent="0.3">
      <c r="P814939" s="83"/>
    </row>
    <row r="814940" spans="16:16" x14ac:dyDescent="0.3">
      <c r="P814940" s="83"/>
    </row>
    <row r="814941" spans="16:16" x14ac:dyDescent="0.3">
      <c r="P814941" s="83"/>
    </row>
    <row r="814942" spans="16:16" x14ac:dyDescent="0.3">
      <c r="P814942" s="83"/>
    </row>
    <row r="814943" spans="16:16" x14ac:dyDescent="0.3">
      <c r="P814943" s="83"/>
    </row>
    <row r="814944" spans="16:16" x14ac:dyDescent="0.3">
      <c r="P814944" s="83"/>
    </row>
    <row r="814945" spans="16:16" x14ac:dyDescent="0.3">
      <c r="P814945" s="83"/>
    </row>
    <row r="814946" spans="16:16" x14ac:dyDescent="0.3">
      <c r="P814946" s="83"/>
    </row>
    <row r="814947" spans="16:16" x14ac:dyDescent="0.3">
      <c r="P814947" s="83"/>
    </row>
    <row r="814948" spans="16:16" x14ac:dyDescent="0.3">
      <c r="P814948" s="83"/>
    </row>
    <row r="814949" spans="16:16" x14ac:dyDescent="0.3">
      <c r="P814949" s="83"/>
    </row>
    <row r="814950" spans="16:16" x14ac:dyDescent="0.3">
      <c r="P814950" s="83"/>
    </row>
    <row r="814951" spans="16:16" x14ac:dyDescent="0.3">
      <c r="P814951" s="83"/>
    </row>
    <row r="814952" spans="16:16" x14ac:dyDescent="0.3">
      <c r="P814952" s="83"/>
    </row>
    <row r="814953" spans="16:16" x14ac:dyDescent="0.3">
      <c r="P814953" s="83"/>
    </row>
    <row r="814954" spans="16:16" x14ac:dyDescent="0.3">
      <c r="P814954" s="83"/>
    </row>
    <row r="814955" spans="16:16" x14ac:dyDescent="0.3">
      <c r="P814955" s="83"/>
    </row>
    <row r="814956" spans="16:16" x14ac:dyDescent="0.3">
      <c r="P814956" s="83"/>
    </row>
    <row r="814957" spans="16:16" x14ac:dyDescent="0.3">
      <c r="P814957" s="83"/>
    </row>
    <row r="814958" spans="16:16" x14ac:dyDescent="0.3">
      <c r="P814958" s="83"/>
    </row>
    <row r="814959" spans="16:16" x14ac:dyDescent="0.3">
      <c r="P814959" s="83"/>
    </row>
    <row r="814960" spans="16:16" x14ac:dyDescent="0.3">
      <c r="P814960" s="83"/>
    </row>
    <row r="814961" spans="16:16" x14ac:dyDescent="0.3">
      <c r="P814961" s="83"/>
    </row>
    <row r="814962" spans="16:16" x14ac:dyDescent="0.3">
      <c r="P814962" s="83"/>
    </row>
    <row r="814963" spans="16:16" x14ac:dyDescent="0.3">
      <c r="P814963" s="83"/>
    </row>
    <row r="814964" spans="16:16" x14ac:dyDescent="0.3">
      <c r="P814964" s="83"/>
    </row>
    <row r="814965" spans="16:16" x14ac:dyDescent="0.3">
      <c r="P814965" s="83"/>
    </row>
    <row r="814966" spans="16:16" x14ac:dyDescent="0.3">
      <c r="P814966" s="83"/>
    </row>
    <row r="814967" spans="16:16" x14ac:dyDescent="0.3">
      <c r="P814967" s="83"/>
    </row>
    <row r="814968" spans="16:16" x14ac:dyDescent="0.3">
      <c r="P814968" s="83"/>
    </row>
    <row r="814969" spans="16:16" x14ac:dyDescent="0.3">
      <c r="P814969" s="83"/>
    </row>
    <row r="814970" spans="16:16" x14ac:dyDescent="0.3">
      <c r="P814970" s="83"/>
    </row>
    <row r="814971" spans="16:16" x14ac:dyDescent="0.3">
      <c r="P814971" s="83"/>
    </row>
    <row r="814972" spans="16:16" x14ac:dyDescent="0.3">
      <c r="P814972" s="83"/>
    </row>
    <row r="814973" spans="16:16" x14ac:dyDescent="0.3">
      <c r="P814973" s="83"/>
    </row>
    <row r="814974" spans="16:16" x14ac:dyDescent="0.3">
      <c r="P814974" s="83"/>
    </row>
    <row r="814975" spans="16:16" x14ac:dyDescent="0.3">
      <c r="P814975" s="83"/>
    </row>
    <row r="814976" spans="16:16" x14ac:dyDescent="0.3">
      <c r="P814976" s="83"/>
    </row>
    <row r="814977" spans="16:16" x14ac:dyDescent="0.3">
      <c r="P814977" s="83"/>
    </row>
    <row r="814978" spans="16:16" x14ac:dyDescent="0.3">
      <c r="P814978" s="83"/>
    </row>
    <row r="814979" spans="16:16" x14ac:dyDescent="0.3">
      <c r="P814979" s="83"/>
    </row>
    <row r="814980" spans="16:16" x14ac:dyDescent="0.3">
      <c r="P814980" s="83"/>
    </row>
    <row r="814981" spans="16:16" x14ac:dyDescent="0.3">
      <c r="P814981" s="83"/>
    </row>
    <row r="814982" spans="16:16" x14ac:dyDescent="0.3">
      <c r="P814982" s="83"/>
    </row>
    <row r="814983" spans="16:16" x14ac:dyDescent="0.3">
      <c r="P814983" s="83"/>
    </row>
    <row r="814984" spans="16:16" x14ac:dyDescent="0.3">
      <c r="P814984" s="83"/>
    </row>
    <row r="814985" spans="16:16" x14ac:dyDescent="0.3">
      <c r="P814985" s="83"/>
    </row>
    <row r="814986" spans="16:16" x14ac:dyDescent="0.3">
      <c r="P814986" s="83"/>
    </row>
    <row r="814987" spans="16:16" x14ac:dyDescent="0.3">
      <c r="P814987" s="83"/>
    </row>
    <row r="814988" spans="16:16" x14ac:dyDescent="0.3">
      <c r="P814988" s="83"/>
    </row>
    <row r="814989" spans="16:16" x14ac:dyDescent="0.3">
      <c r="P814989" s="83"/>
    </row>
    <row r="814990" spans="16:16" x14ac:dyDescent="0.3">
      <c r="P814990" s="83"/>
    </row>
    <row r="814991" spans="16:16" x14ac:dyDescent="0.3">
      <c r="P814991" s="83"/>
    </row>
    <row r="814992" spans="16:16" x14ac:dyDescent="0.3">
      <c r="P814992" s="83"/>
    </row>
    <row r="814993" spans="16:16" x14ac:dyDescent="0.3">
      <c r="P814993" s="83"/>
    </row>
    <row r="814994" spans="16:16" x14ac:dyDescent="0.3">
      <c r="P814994" s="83"/>
    </row>
    <row r="814995" spans="16:16" x14ac:dyDescent="0.3">
      <c r="P814995" s="83"/>
    </row>
    <row r="814996" spans="16:16" x14ac:dyDescent="0.3">
      <c r="P814996" s="83"/>
    </row>
    <row r="814997" spans="16:16" x14ac:dyDescent="0.3">
      <c r="P814997" s="83"/>
    </row>
    <row r="814998" spans="16:16" x14ac:dyDescent="0.3">
      <c r="P814998" s="83"/>
    </row>
    <row r="814999" spans="16:16" x14ac:dyDescent="0.3">
      <c r="P814999" s="83"/>
    </row>
    <row r="815000" spans="16:16" x14ac:dyDescent="0.3">
      <c r="P815000" s="83"/>
    </row>
    <row r="815001" spans="16:16" x14ac:dyDescent="0.3">
      <c r="P815001" s="83"/>
    </row>
    <row r="815002" spans="16:16" x14ac:dyDescent="0.3">
      <c r="P815002" s="83"/>
    </row>
    <row r="815003" spans="16:16" x14ac:dyDescent="0.3">
      <c r="P815003" s="83"/>
    </row>
    <row r="815004" spans="16:16" x14ac:dyDescent="0.3">
      <c r="P815004" s="83"/>
    </row>
    <row r="815005" spans="16:16" x14ac:dyDescent="0.3">
      <c r="P815005" s="83"/>
    </row>
    <row r="815006" spans="16:16" x14ac:dyDescent="0.3">
      <c r="P815006" s="83"/>
    </row>
    <row r="815007" spans="16:16" x14ac:dyDescent="0.3">
      <c r="P815007" s="83"/>
    </row>
    <row r="815008" spans="16:16" x14ac:dyDescent="0.3">
      <c r="P815008" s="83"/>
    </row>
    <row r="815009" spans="16:16" x14ac:dyDescent="0.3">
      <c r="P815009" s="83"/>
    </row>
    <row r="815010" spans="16:16" x14ac:dyDescent="0.3">
      <c r="P815010" s="83"/>
    </row>
    <row r="815011" spans="16:16" x14ac:dyDescent="0.3">
      <c r="P815011" s="83"/>
    </row>
    <row r="815012" spans="16:16" x14ac:dyDescent="0.3">
      <c r="P815012" s="83"/>
    </row>
    <row r="815013" spans="16:16" x14ac:dyDescent="0.3">
      <c r="P815013" s="83"/>
    </row>
    <row r="815014" spans="16:16" x14ac:dyDescent="0.3">
      <c r="P815014" s="83"/>
    </row>
    <row r="815015" spans="16:16" x14ac:dyDescent="0.3">
      <c r="P815015" s="83"/>
    </row>
    <row r="815016" spans="16:16" x14ac:dyDescent="0.3">
      <c r="P815016" s="83"/>
    </row>
    <row r="815017" spans="16:16" x14ac:dyDescent="0.3">
      <c r="P815017" s="83"/>
    </row>
    <row r="815018" spans="16:16" x14ac:dyDescent="0.3">
      <c r="P815018" s="83"/>
    </row>
    <row r="815019" spans="16:16" x14ac:dyDescent="0.3">
      <c r="P815019" s="83"/>
    </row>
    <row r="815020" spans="16:16" x14ac:dyDescent="0.3">
      <c r="P815020" s="83"/>
    </row>
    <row r="815021" spans="16:16" x14ac:dyDescent="0.3">
      <c r="P815021" s="83"/>
    </row>
    <row r="815022" spans="16:16" x14ac:dyDescent="0.3">
      <c r="P815022" s="83"/>
    </row>
    <row r="815023" spans="16:16" x14ac:dyDescent="0.3">
      <c r="P815023" s="83"/>
    </row>
    <row r="815024" spans="16:16" x14ac:dyDescent="0.3">
      <c r="P815024" s="83"/>
    </row>
    <row r="815025" spans="16:16" x14ac:dyDescent="0.3">
      <c r="P815025" s="83"/>
    </row>
    <row r="815026" spans="16:16" x14ac:dyDescent="0.3">
      <c r="P815026" s="83"/>
    </row>
    <row r="815027" spans="16:16" x14ac:dyDescent="0.3">
      <c r="P815027" s="83"/>
    </row>
    <row r="815028" spans="16:16" x14ac:dyDescent="0.3">
      <c r="P815028" s="83"/>
    </row>
    <row r="815029" spans="16:16" x14ac:dyDescent="0.3">
      <c r="P815029" s="83"/>
    </row>
    <row r="815030" spans="16:16" x14ac:dyDescent="0.3">
      <c r="P815030" s="83"/>
    </row>
    <row r="815031" spans="16:16" x14ac:dyDescent="0.3">
      <c r="P815031" s="83"/>
    </row>
    <row r="815032" spans="16:16" x14ac:dyDescent="0.3">
      <c r="P815032" s="83"/>
    </row>
    <row r="815033" spans="16:16" x14ac:dyDescent="0.3">
      <c r="P815033" s="83"/>
    </row>
    <row r="815034" spans="16:16" x14ac:dyDescent="0.3">
      <c r="P815034" s="83"/>
    </row>
    <row r="815035" spans="16:16" x14ac:dyDescent="0.3">
      <c r="P815035" s="83"/>
    </row>
    <row r="815036" spans="16:16" x14ac:dyDescent="0.3">
      <c r="P815036" s="83"/>
    </row>
    <row r="815037" spans="16:16" x14ac:dyDescent="0.3">
      <c r="P815037" s="83"/>
    </row>
    <row r="815038" spans="16:16" x14ac:dyDescent="0.3">
      <c r="P815038" s="83"/>
    </row>
    <row r="815039" spans="16:16" x14ac:dyDescent="0.3">
      <c r="P815039" s="83"/>
    </row>
    <row r="815040" spans="16:16" x14ac:dyDescent="0.3">
      <c r="P815040" s="83"/>
    </row>
    <row r="815041" spans="16:16" x14ac:dyDescent="0.3">
      <c r="P815041" s="83"/>
    </row>
    <row r="815042" spans="16:16" x14ac:dyDescent="0.3">
      <c r="P815042" s="83"/>
    </row>
    <row r="815043" spans="16:16" x14ac:dyDescent="0.3">
      <c r="P815043" s="83"/>
    </row>
    <row r="815044" spans="16:16" x14ac:dyDescent="0.3">
      <c r="P815044" s="83"/>
    </row>
    <row r="815045" spans="16:16" x14ac:dyDescent="0.3">
      <c r="P815045" s="83"/>
    </row>
    <row r="815046" spans="16:16" x14ac:dyDescent="0.3">
      <c r="P815046" s="83"/>
    </row>
    <row r="815047" spans="16:16" x14ac:dyDescent="0.3">
      <c r="P815047" s="83"/>
    </row>
    <row r="815048" spans="16:16" x14ac:dyDescent="0.3">
      <c r="P815048" s="83"/>
    </row>
    <row r="815049" spans="16:16" x14ac:dyDescent="0.3">
      <c r="P815049" s="83"/>
    </row>
    <row r="815050" spans="16:16" x14ac:dyDescent="0.3">
      <c r="P815050" s="83"/>
    </row>
    <row r="815051" spans="16:16" x14ac:dyDescent="0.3">
      <c r="P815051" s="83"/>
    </row>
    <row r="815052" spans="16:16" x14ac:dyDescent="0.3">
      <c r="P815052" s="83"/>
    </row>
    <row r="815053" spans="16:16" x14ac:dyDescent="0.3">
      <c r="P815053" s="83"/>
    </row>
    <row r="815054" spans="16:16" x14ac:dyDescent="0.3">
      <c r="P815054" s="83"/>
    </row>
    <row r="815055" spans="16:16" x14ac:dyDescent="0.3">
      <c r="P815055" s="83"/>
    </row>
    <row r="815056" spans="16:16" x14ac:dyDescent="0.3">
      <c r="P815056" s="83"/>
    </row>
    <row r="815057" spans="16:16" x14ac:dyDescent="0.3">
      <c r="P815057" s="83"/>
    </row>
    <row r="815058" spans="16:16" x14ac:dyDescent="0.3">
      <c r="P815058" s="83"/>
    </row>
    <row r="815059" spans="16:16" x14ac:dyDescent="0.3">
      <c r="P815059" s="83"/>
    </row>
    <row r="815060" spans="16:16" x14ac:dyDescent="0.3">
      <c r="P815060" s="83"/>
    </row>
    <row r="815061" spans="16:16" x14ac:dyDescent="0.3">
      <c r="P815061" s="83"/>
    </row>
    <row r="815062" spans="16:16" x14ac:dyDescent="0.3">
      <c r="P815062" s="83"/>
    </row>
    <row r="815063" spans="16:16" x14ac:dyDescent="0.3">
      <c r="P815063" s="83"/>
    </row>
    <row r="815064" spans="16:16" x14ac:dyDescent="0.3">
      <c r="P815064" s="83"/>
    </row>
    <row r="815065" spans="16:16" x14ac:dyDescent="0.3">
      <c r="P815065" s="83"/>
    </row>
    <row r="815066" spans="16:16" x14ac:dyDescent="0.3">
      <c r="P815066" s="83"/>
    </row>
    <row r="815067" spans="16:16" x14ac:dyDescent="0.3">
      <c r="P815067" s="83"/>
    </row>
    <row r="815068" spans="16:16" x14ac:dyDescent="0.3">
      <c r="P815068" s="83"/>
    </row>
    <row r="815069" spans="16:16" x14ac:dyDescent="0.3">
      <c r="P815069" s="83"/>
    </row>
    <row r="815070" spans="16:16" x14ac:dyDescent="0.3">
      <c r="P815070" s="83"/>
    </row>
    <row r="815071" spans="16:16" x14ac:dyDescent="0.3">
      <c r="P815071" s="83"/>
    </row>
    <row r="815072" spans="16:16" x14ac:dyDescent="0.3">
      <c r="P815072" s="83"/>
    </row>
    <row r="815073" spans="16:16" x14ac:dyDescent="0.3">
      <c r="P815073" s="83"/>
    </row>
    <row r="815074" spans="16:16" x14ac:dyDescent="0.3">
      <c r="P815074" s="83"/>
    </row>
    <row r="815075" spans="16:16" x14ac:dyDescent="0.3">
      <c r="P815075" s="83"/>
    </row>
    <row r="815076" spans="16:16" x14ac:dyDescent="0.3">
      <c r="P815076" s="83"/>
    </row>
    <row r="815077" spans="16:16" x14ac:dyDescent="0.3">
      <c r="P815077" s="83"/>
    </row>
    <row r="815078" spans="16:16" x14ac:dyDescent="0.3">
      <c r="P815078" s="83"/>
    </row>
    <row r="815079" spans="16:16" x14ac:dyDescent="0.3">
      <c r="P815079" s="83"/>
    </row>
    <row r="815080" spans="16:16" x14ac:dyDescent="0.3">
      <c r="P815080" s="83"/>
    </row>
    <row r="815081" spans="16:16" x14ac:dyDescent="0.3">
      <c r="P815081" s="83"/>
    </row>
    <row r="815082" spans="16:16" x14ac:dyDescent="0.3">
      <c r="P815082" s="83"/>
    </row>
    <row r="815083" spans="16:16" x14ac:dyDescent="0.3">
      <c r="P815083" s="83"/>
    </row>
    <row r="815084" spans="16:16" x14ac:dyDescent="0.3">
      <c r="P815084" s="83"/>
    </row>
    <row r="815085" spans="16:16" x14ac:dyDescent="0.3">
      <c r="P815085" s="83"/>
    </row>
    <row r="815086" spans="16:16" x14ac:dyDescent="0.3">
      <c r="P815086" s="83"/>
    </row>
    <row r="815087" spans="16:16" x14ac:dyDescent="0.3">
      <c r="P815087" s="83"/>
    </row>
    <row r="815088" spans="16:16" x14ac:dyDescent="0.3">
      <c r="P815088" s="83"/>
    </row>
    <row r="815089" spans="16:16" x14ac:dyDescent="0.3">
      <c r="P815089" s="83"/>
    </row>
    <row r="815090" spans="16:16" x14ac:dyDescent="0.3">
      <c r="P815090" s="83"/>
    </row>
    <row r="815091" spans="16:16" x14ac:dyDescent="0.3">
      <c r="P815091" s="83"/>
    </row>
    <row r="815092" spans="16:16" x14ac:dyDescent="0.3">
      <c r="P815092" s="83"/>
    </row>
    <row r="815093" spans="16:16" x14ac:dyDescent="0.3">
      <c r="P815093" s="83"/>
    </row>
    <row r="815094" spans="16:16" x14ac:dyDescent="0.3">
      <c r="P815094" s="83"/>
    </row>
    <row r="815095" spans="16:16" x14ac:dyDescent="0.3">
      <c r="P815095" s="83"/>
    </row>
    <row r="815096" spans="16:16" x14ac:dyDescent="0.3">
      <c r="P815096" s="83"/>
    </row>
    <row r="815097" spans="16:16" x14ac:dyDescent="0.3">
      <c r="P815097" s="83"/>
    </row>
    <row r="815098" spans="16:16" x14ac:dyDescent="0.3">
      <c r="P815098" s="83"/>
    </row>
    <row r="815099" spans="16:16" x14ac:dyDescent="0.3">
      <c r="P815099" s="83"/>
    </row>
    <row r="815100" spans="16:16" x14ac:dyDescent="0.3">
      <c r="P815100" s="83"/>
    </row>
    <row r="815101" spans="16:16" x14ac:dyDescent="0.3">
      <c r="P815101" s="83"/>
    </row>
    <row r="815102" spans="16:16" x14ac:dyDescent="0.3">
      <c r="P815102" s="83"/>
    </row>
    <row r="815103" spans="16:16" x14ac:dyDescent="0.3">
      <c r="P815103" s="83"/>
    </row>
    <row r="815104" spans="16:16" x14ac:dyDescent="0.3">
      <c r="P815104" s="83"/>
    </row>
    <row r="815105" spans="16:16" x14ac:dyDescent="0.3">
      <c r="P815105" s="83"/>
    </row>
    <row r="815106" spans="16:16" x14ac:dyDescent="0.3">
      <c r="P815106" s="83"/>
    </row>
    <row r="815107" spans="16:16" x14ac:dyDescent="0.3">
      <c r="P815107" s="83"/>
    </row>
    <row r="815108" spans="16:16" x14ac:dyDescent="0.3">
      <c r="P815108" s="83"/>
    </row>
    <row r="815109" spans="16:16" x14ac:dyDescent="0.3">
      <c r="P815109" s="83"/>
    </row>
    <row r="815110" spans="16:16" x14ac:dyDescent="0.3">
      <c r="P815110" s="83"/>
    </row>
    <row r="815111" spans="16:16" x14ac:dyDescent="0.3">
      <c r="P815111" s="83"/>
    </row>
    <row r="815112" spans="16:16" x14ac:dyDescent="0.3">
      <c r="P815112" s="83"/>
    </row>
    <row r="815113" spans="16:16" x14ac:dyDescent="0.3">
      <c r="P815113" s="83"/>
    </row>
    <row r="815114" spans="16:16" x14ac:dyDescent="0.3">
      <c r="P815114" s="83"/>
    </row>
    <row r="815115" spans="16:16" x14ac:dyDescent="0.3">
      <c r="P815115" s="83"/>
    </row>
    <row r="815116" spans="16:16" x14ac:dyDescent="0.3">
      <c r="P815116" s="83"/>
    </row>
    <row r="815117" spans="16:16" x14ac:dyDescent="0.3">
      <c r="P815117" s="83"/>
    </row>
    <row r="815118" spans="16:16" x14ac:dyDescent="0.3">
      <c r="P815118" s="83"/>
    </row>
    <row r="815119" spans="16:16" x14ac:dyDescent="0.3">
      <c r="P815119" s="83"/>
    </row>
    <row r="815120" spans="16:16" x14ac:dyDescent="0.3">
      <c r="P815120" s="83"/>
    </row>
    <row r="815121" spans="16:16" x14ac:dyDescent="0.3">
      <c r="P815121" s="83"/>
    </row>
    <row r="815122" spans="16:16" x14ac:dyDescent="0.3">
      <c r="P815122" s="83"/>
    </row>
    <row r="815123" spans="16:16" x14ac:dyDescent="0.3">
      <c r="P815123" s="83"/>
    </row>
    <row r="815124" spans="16:16" x14ac:dyDescent="0.3">
      <c r="P815124" s="83"/>
    </row>
    <row r="815125" spans="16:16" x14ac:dyDescent="0.3">
      <c r="P815125" s="83"/>
    </row>
    <row r="815126" spans="16:16" x14ac:dyDescent="0.3">
      <c r="P815126" s="83"/>
    </row>
    <row r="815127" spans="16:16" x14ac:dyDescent="0.3">
      <c r="P815127" s="83"/>
    </row>
    <row r="815128" spans="16:16" x14ac:dyDescent="0.3">
      <c r="P815128" s="83"/>
    </row>
    <row r="815129" spans="16:16" x14ac:dyDescent="0.3">
      <c r="P815129" s="83"/>
    </row>
    <row r="815130" spans="16:16" x14ac:dyDescent="0.3">
      <c r="P815130" s="83"/>
    </row>
    <row r="815131" spans="16:16" x14ac:dyDescent="0.3">
      <c r="P815131" s="83"/>
    </row>
    <row r="815132" spans="16:16" x14ac:dyDescent="0.3">
      <c r="P815132" s="83"/>
    </row>
    <row r="815133" spans="16:16" x14ac:dyDescent="0.3">
      <c r="P815133" s="83"/>
    </row>
    <row r="815134" spans="16:16" x14ac:dyDescent="0.3">
      <c r="P815134" s="83"/>
    </row>
    <row r="815135" spans="16:16" x14ac:dyDescent="0.3">
      <c r="P815135" s="83"/>
    </row>
    <row r="815136" spans="16:16" x14ac:dyDescent="0.3">
      <c r="P815136" s="83"/>
    </row>
    <row r="815137" spans="16:16" x14ac:dyDescent="0.3">
      <c r="P815137" s="83"/>
    </row>
    <row r="815138" spans="16:16" x14ac:dyDescent="0.3">
      <c r="P815138" s="83"/>
    </row>
    <row r="815139" spans="16:16" x14ac:dyDescent="0.3">
      <c r="P815139" s="83"/>
    </row>
    <row r="815140" spans="16:16" x14ac:dyDescent="0.3">
      <c r="P815140" s="83"/>
    </row>
    <row r="815141" spans="16:16" x14ac:dyDescent="0.3">
      <c r="P815141" s="83"/>
    </row>
    <row r="815142" spans="16:16" x14ac:dyDescent="0.3">
      <c r="P815142" s="83"/>
    </row>
    <row r="815143" spans="16:16" x14ac:dyDescent="0.3">
      <c r="P815143" s="83"/>
    </row>
    <row r="815144" spans="16:16" x14ac:dyDescent="0.3">
      <c r="P815144" s="83"/>
    </row>
    <row r="815145" spans="16:16" x14ac:dyDescent="0.3">
      <c r="P815145" s="83"/>
    </row>
    <row r="815146" spans="16:16" x14ac:dyDescent="0.3">
      <c r="P815146" s="83"/>
    </row>
    <row r="815147" spans="16:16" x14ac:dyDescent="0.3">
      <c r="P815147" s="83"/>
    </row>
    <row r="815148" spans="16:16" x14ac:dyDescent="0.3">
      <c r="P815148" s="83"/>
    </row>
    <row r="815149" spans="16:16" x14ac:dyDescent="0.3">
      <c r="P815149" s="83"/>
    </row>
    <row r="815150" spans="16:16" x14ac:dyDescent="0.3">
      <c r="P815150" s="83"/>
    </row>
    <row r="815151" spans="16:16" x14ac:dyDescent="0.3">
      <c r="P815151" s="83"/>
    </row>
    <row r="815152" spans="16:16" x14ac:dyDescent="0.3">
      <c r="P815152" s="83"/>
    </row>
    <row r="815153" spans="16:16" x14ac:dyDescent="0.3">
      <c r="P815153" s="83"/>
    </row>
    <row r="815154" spans="16:16" x14ac:dyDescent="0.3">
      <c r="P815154" s="83"/>
    </row>
    <row r="815155" spans="16:16" x14ac:dyDescent="0.3">
      <c r="P815155" s="83"/>
    </row>
    <row r="815156" spans="16:16" x14ac:dyDescent="0.3">
      <c r="P815156" s="83"/>
    </row>
    <row r="815157" spans="16:16" x14ac:dyDescent="0.3">
      <c r="P815157" s="83"/>
    </row>
    <row r="815158" spans="16:16" x14ac:dyDescent="0.3">
      <c r="P815158" s="83"/>
    </row>
    <row r="815159" spans="16:16" x14ac:dyDescent="0.3">
      <c r="P815159" s="83"/>
    </row>
    <row r="815160" spans="16:16" x14ac:dyDescent="0.3">
      <c r="P815160" s="83"/>
    </row>
    <row r="815161" spans="16:16" x14ac:dyDescent="0.3">
      <c r="P815161" s="83"/>
    </row>
    <row r="815162" spans="16:16" x14ac:dyDescent="0.3">
      <c r="P815162" s="83"/>
    </row>
    <row r="815163" spans="16:16" x14ac:dyDescent="0.3">
      <c r="P815163" s="83"/>
    </row>
    <row r="815164" spans="16:16" x14ac:dyDescent="0.3">
      <c r="P815164" s="83"/>
    </row>
    <row r="815165" spans="16:16" x14ac:dyDescent="0.3">
      <c r="P815165" s="83"/>
    </row>
    <row r="815166" spans="16:16" x14ac:dyDescent="0.3">
      <c r="P815166" s="83"/>
    </row>
    <row r="815167" spans="16:16" x14ac:dyDescent="0.3">
      <c r="P815167" s="83"/>
    </row>
    <row r="815168" spans="16:16" x14ac:dyDescent="0.3">
      <c r="P815168" s="83"/>
    </row>
    <row r="815169" spans="16:16" x14ac:dyDescent="0.3">
      <c r="P815169" s="83"/>
    </row>
    <row r="815170" spans="16:16" x14ac:dyDescent="0.3">
      <c r="P815170" s="83"/>
    </row>
    <row r="815171" spans="16:16" x14ac:dyDescent="0.3">
      <c r="P815171" s="83"/>
    </row>
    <row r="815172" spans="16:16" x14ac:dyDescent="0.3">
      <c r="P815172" s="83"/>
    </row>
    <row r="815173" spans="16:16" x14ac:dyDescent="0.3">
      <c r="P815173" s="83"/>
    </row>
    <row r="815174" spans="16:16" x14ac:dyDescent="0.3">
      <c r="P815174" s="83"/>
    </row>
    <row r="815175" spans="16:16" x14ac:dyDescent="0.3">
      <c r="P815175" s="83"/>
    </row>
    <row r="815176" spans="16:16" x14ac:dyDescent="0.3">
      <c r="P815176" s="83"/>
    </row>
    <row r="815177" spans="16:16" x14ac:dyDescent="0.3">
      <c r="P815177" s="83"/>
    </row>
    <row r="815178" spans="16:16" x14ac:dyDescent="0.3">
      <c r="P815178" s="83"/>
    </row>
    <row r="815179" spans="16:16" x14ac:dyDescent="0.3">
      <c r="P815179" s="83"/>
    </row>
    <row r="815180" spans="16:16" x14ac:dyDescent="0.3">
      <c r="P815180" s="83"/>
    </row>
    <row r="815181" spans="16:16" x14ac:dyDescent="0.3">
      <c r="P815181" s="83"/>
    </row>
    <row r="815182" spans="16:16" x14ac:dyDescent="0.3">
      <c r="P815182" s="83"/>
    </row>
    <row r="815183" spans="16:16" x14ac:dyDescent="0.3">
      <c r="P815183" s="83"/>
    </row>
    <row r="815184" spans="16:16" x14ac:dyDescent="0.3">
      <c r="P815184" s="83"/>
    </row>
    <row r="815185" spans="16:16" x14ac:dyDescent="0.3">
      <c r="P815185" s="83"/>
    </row>
    <row r="815186" spans="16:16" x14ac:dyDescent="0.3">
      <c r="P815186" s="83"/>
    </row>
    <row r="815187" spans="16:16" x14ac:dyDescent="0.3">
      <c r="P815187" s="83"/>
    </row>
    <row r="815188" spans="16:16" x14ac:dyDescent="0.3">
      <c r="P815188" s="83"/>
    </row>
    <row r="815189" spans="16:16" x14ac:dyDescent="0.3">
      <c r="P815189" s="83"/>
    </row>
    <row r="815190" spans="16:16" x14ac:dyDescent="0.3">
      <c r="P815190" s="83"/>
    </row>
    <row r="815191" spans="16:16" x14ac:dyDescent="0.3">
      <c r="P815191" s="83"/>
    </row>
    <row r="815192" spans="16:16" x14ac:dyDescent="0.3">
      <c r="P815192" s="83"/>
    </row>
    <row r="815193" spans="16:16" x14ac:dyDescent="0.3">
      <c r="P815193" s="83"/>
    </row>
    <row r="815194" spans="16:16" x14ac:dyDescent="0.3">
      <c r="P815194" s="83"/>
    </row>
    <row r="815195" spans="16:16" x14ac:dyDescent="0.3">
      <c r="P815195" s="83"/>
    </row>
    <row r="815196" spans="16:16" x14ac:dyDescent="0.3">
      <c r="P815196" s="83"/>
    </row>
    <row r="815197" spans="16:16" x14ac:dyDescent="0.3">
      <c r="P815197" s="83"/>
    </row>
    <row r="815198" spans="16:16" x14ac:dyDescent="0.3">
      <c r="P815198" s="83"/>
    </row>
    <row r="815199" spans="16:16" x14ac:dyDescent="0.3">
      <c r="P815199" s="83"/>
    </row>
    <row r="815200" spans="16:16" x14ac:dyDescent="0.3">
      <c r="P815200" s="83"/>
    </row>
    <row r="815201" spans="16:16" x14ac:dyDescent="0.3">
      <c r="P815201" s="83"/>
    </row>
    <row r="815202" spans="16:16" x14ac:dyDescent="0.3">
      <c r="P815202" s="83"/>
    </row>
    <row r="815203" spans="16:16" x14ac:dyDescent="0.3">
      <c r="P815203" s="83"/>
    </row>
    <row r="815204" spans="16:16" x14ac:dyDescent="0.3">
      <c r="P815204" s="83"/>
    </row>
    <row r="815205" spans="16:16" x14ac:dyDescent="0.3">
      <c r="P815205" s="83"/>
    </row>
    <row r="815206" spans="16:16" x14ac:dyDescent="0.3">
      <c r="P815206" s="83"/>
    </row>
    <row r="815207" spans="16:16" x14ac:dyDescent="0.3">
      <c r="P815207" s="83"/>
    </row>
    <row r="815208" spans="16:16" x14ac:dyDescent="0.3">
      <c r="P815208" s="83"/>
    </row>
    <row r="815209" spans="16:16" x14ac:dyDescent="0.3">
      <c r="P815209" s="83"/>
    </row>
    <row r="815210" spans="16:16" x14ac:dyDescent="0.3">
      <c r="P815210" s="83"/>
    </row>
    <row r="815211" spans="16:16" x14ac:dyDescent="0.3">
      <c r="P815211" s="83"/>
    </row>
    <row r="815212" spans="16:16" x14ac:dyDescent="0.3">
      <c r="P815212" s="83"/>
    </row>
    <row r="815213" spans="16:16" x14ac:dyDescent="0.3">
      <c r="P815213" s="83"/>
    </row>
    <row r="815214" spans="16:16" x14ac:dyDescent="0.3">
      <c r="P815214" s="83"/>
    </row>
    <row r="815215" spans="16:16" x14ac:dyDescent="0.3">
      <c r="P815215" s="83"/>
    </row>
    <row r="815216" spans="16:16" x14ac:dyDescent="0.3">
      <c r="P815216" s="83"/>
    </row>
    <row r="815217" spans="16:16" x14ac:dyDescent="0.3">
      <c r="P815217" s="83"/>
    </row>
    <row r="815218" spans="16:16" x14ac:dyDescent="0.3">
      <c r="P815218" s="83"/>
    </row>
    <row r="815219" spans="16:16" x14ac:dyDescent="0.3">
      <c r="P815219" s="83"/>
    </row>
    <row r="815220" spans="16:16" x14ac:dyDescent="0.3">
      <c r="P815220" s="83"/>
    </row>
    <row r="815221" spans="16:16" x14ac:dyDescent="0.3">
      <c r="P815221" s="83"/>
    </row>
    <row r="815222" spans="16:16" x14ac:dyDescent="0.3">
      <c r="P815222" s="83"/>
    </row>
    <row r="815223" spans="16:16" x14ac:dyDescent="0.3">
      <c r="P815223" s="83"/>
    </row>
    <row r="815224" spans="16:16" x14ac:dyDescent="0.3">
      <c r="P815224" s="83"/>
    </row>
    <row r="815225" spans="16:16" x14ac:dyDescent="0.3">
      <c r="P815225" s="83"/>
    </row>
    <row r="815226" spans="16:16" x14ac:dyDescent="0.3">
      <c r="P815226" s="83"/>
    </row>
    <row r="815227" spans="16:16" x14ac:dyDescent="0.3">
      <c r="P815227" s="83"/>
    </row>
    <row r="815228" spans="16:16" x14ac:dyDescent="0.3">
      <c r="P815228" s="83"/>
    </row>
    <row r="815229" spans="16:16" x14ac:dyDescent="0.3">
      <c r="P815229" s="83"/>
    </row>
    <row r="815230" spans="16:16" x14ac:dyDescent="0.3">
      <c r="P815230" s="83"/>
    </row>
    <row r="815231" spans="16:16" x14ac:dyDescent="0.3">
      <c r="P815231" s="83"/>
    </row>
    <row r="815232" spans="16:16" x14ac:dyDescent="0.3">
      <c r="P815232" s="83"/>
    </row>
    <row r="815233" spans="16:16" x14ac:dyDescent="0.3">
      <c r="P815233" s="83"/>
    </row>
    <row r="815234" spans="16:16" x14ac:dyDescent="0.3">
      <c r="P815234" s="83"/>
    </row>
    <row r="815235" spans="16:16" x14ac:dyDescent="0.3">
      <c r="P815235" s="83"/>
    </row>
    <row r="815236" spans="16:16" x14ac:dyDescent="0.3">
      <c r="P815236" s="83"/>
    </row>
    <row r="815237" spans="16:16" x14ac:dyDescent="0.3">
      <c r="P815237" s="83"/>
    </row>
    <row r="815238" spans="16:16" x14ac:dyDescent="0.3">
      <c r="P815238" s="83"/>
    </row>
    <row r="815239" spans="16:16" x14ac:dyDescent="0.3">
      <c r="P815239" s="83"/>
    </row>
    <row r="815240" spans="16:16" x14ac:dyDescent="0.3">
      <c r="P815240" s="83"/>
    </row>
    <row r="815241" spans="16:16" x14ac:dyDescent="0.3">
      <c r="P815241" s="83"/>
    </row>
    <row r="815242" spans="16:16" x14ac:dyDescent="0.3">
      <c r="P815242" s="83"/>
    </row>
    <row r="815243" spans="16:16" x14ac:dyDescent="0.3">
      <c r="P815243" s="83"/>
    </row>
    <row r="815244" spans="16:16" x14ac:dyDescent="0.3">
      <c r="P815244" s="83"/>
    </row>
    <row r="815245" spans="16:16" x14ac:dyDescent="0.3">
      <c r="P815245" s="83"/>
    </row>
    <row r="815246" spans="16:16" x14ac:dyDescent="0.3">
      <c r="P815246" s="83"/>
    </row>
    <row r="815247" spans="16:16" x14ac:dyDescent="0.3">
      <c r="P815247" s="83"/>
    </row>
    <row r="815248" spans="16:16" x14ac:dyDescent="0.3">
      <c r="P815248" s="83"/>
    </row>
    <row r="815249" spans="16:16" x14ac:dyDescent="0.3">
      <c r="P815249" s="83"/>
    </row>
    <row r="815250" spans="16:16" x14ac:dyDescent="0.3">
      <c r="P815250" s="83"/>
    </row>
    <row r="815251" spans="16:16" x14ac:dyDescent="0.3">
      <c r="P815251" s="83"/>
    </row>
    <row r="815252" spans="16:16" x14ac:dyDescent="0.3">
      <c r="P815252" s="83"/>
    </row>
    <row r="815253" spans="16:16" x14ac:dyDescent="0.3">
      <c r="P815253" s="83"/>
    </row>
    <row r="815254" spans="16:16" x14ac:dyDescent="0.3">
      <c r="P815254" s="83"/>
    </row>
    <row r="815255" spans="16:16" x14ac:dyDescent="0.3">
      <c r="P815255" s="83"/>
    </row>
    <row r="815256" spans="16:16" x14ac:dyDescent="0.3">
      <c r="P815256" s="83"/>
    </row>
    <row r="815257" spans="16:16" x14ac:dyDescent="0.3">
      <c r="P815257" s="83"/>
    </row>
    <row r="815258" spans="16:16" x14ac:dyDescent="0.3">
      <c r="P815258" s="83"/>
    </row>
    <row r="815259" spans="16:16" x14ac:dyDescent="0.3">
      <c r="P815259" s="83"/>
    </row>
    <row r="815260" spans="16:16" x14ac:dyDescent="0.3">
      <c r="P815260" s="83"/>
    </row>
    <row r="815261" spans="16:16" x14ac:dyDescent="0.3">
      <c r="P815261" s="83"/>
    </row>
    <row r="815262" spans="16:16" x14ac:dyDescent="0.3">
      <c r="P815262" s="83"/>
    </row>
    <row r="815263" spans="16:16" x14ac:dyDescent="0.3">
      <c r="P815263" s="83"/>
    </row>
    <row r="815264" spans="16:16" x14ac:dyDescent="0.3">
      <c r="P815264" s="83"/>
    </row>
    <row r="815265" spans="16:16" x14ac:dyDescent="0.3">
      <c r="P815265" s="83"/>
    </row>
    <row r="815266" spans="16:16" x14ac:dyDescent="0.3">
      <c r="P815266" s="83"/>
    </row>
    <row r="815267" spans="16:16" x14ac:dyDescent="0.3">
      <c r="P815267" s="83"/>
    </row>
    <row r="815268" spans="16:16" x14ac:dyDescent="0.3">
      <c r="P815268" s="83"/>
    </row>
    <row r="815269" spans="16:16" x14ac:dyDescent="0.3">
      <c r="P815269" s="83"/>
    </row>
    <row r="815270" spans="16:16" x14ac:dyDescent="0.3">
      <c r="P815270" s="83"/>
    </row>
    <row r="815271" spans="16:16" x14ac:dyDescent="0.3">
      <c r="P815271" s="83"/>
    </row>
    <row r="815272" spans="16:16" x14ac:dyDescent="0.3">
      <c r="P815272" s="83"/>
    </row>
    <row r="815273" spans="16:16" x14ac:dyDescent="0.3">
      <c r="P815273" s="83"/>
    </row>
    <row r="815274" spans="16:16" x14ac:dyDescent="0.3">
      <c r="P815274" s="83"/>
    </row>
    <row r="815275" spans="16:16" x14ac:dyDescent="0.3">
      <c r="P815275" s="83"/>
    </row>
    <row r="815276" spans="16:16" x14ac:dyDescent="0.3">
      <c r="P815276" s="83"/>
    </row>
    <row r="815277" spans="16:16" x14ac:dyDescent="0.3">
      <c r="P815277" s="83"/>
    </row>
    <row r="815278" spans="16:16" x14ac:dyDescent="0.3">
      <c r="P815278" s="83"/>
    </row>
    <row r="815279" spans="16:16" x14ac:dyDescent="0.3">
      <c r="P815279" s="83"/>
    </row>
    <row r="815280" spans="16:16" x14ac:dyDescent="0.3">
      <c r="P815280" s="83"/>
    </row>
    <row r="815281" spans="16:16" x14ac:dyDescent="0.3">
      <c r="P815281" s="83"/>
    </row>
    <row r="815282" spans="16:16" x14ac:dyDescent="0.3">
      <c r="P815282" s="83"/>
    </row>
    <row r="815283" spans="16:16" x14ac:dyDescent="0.3">
      <c r="P815283" s="83"/>
    </row>
    <row r="815284" spans="16:16" x14ac:dyDescent="0.3">
      <c r="P815284" s="83"/>
    </row>
    <row r="815285" spans="16:16" x14ac:dyDescent="0.3">
      <c r="P815285" s="83"/>
    </row>
    <row r="815286" spans="16:16" x14ac:dyDescent="0.3">
      <c r="P815286" s="83"/>
    </row>
    <row r="815287" spans="16:16" x14ac:dyDescent="0.3">
      <c r="P815287" s="83"/>
    </row>
    <row r="815288" spans="16:16" x14ac:dyDescent="0.3">
      <c r="P815288" s="83"/>
    </row>
    <row r="815289" spans="16:16" x14ac:dyDescent="0.3">
      <c r="P815289" s="83"/>
    </row>
    <row r="815290" spans="16:16" x14ac:dyDescent="0.3">
      <c r="P815290" s="83"/>
    </row>
    <row r="815291" spans="16:16" x14ac:dyDescent="0.3">
      <c r="P815291" s="83"/>
    </row>
    <row r="815292" spans="16:16" x14ac:dyDescent="0.3">
      <c r="P815292" s="83"/>
    </row>
    <row r="815293" spans="16:16" x14ac:dyDescent="0.3">
      <c r="P815293" s="83"/>
    </row>
    <row r="815294" spans="16:16" x14ac:dyDescent="0.3">
      <c r="P815294" s="83"/>
    </row>
    <row r="815295" spans="16:16" x14ac:dyDescent="0.3">
      <c r="P815295" s="83"/>
    </row>
    <row r="815296" spans="16:16" x14ac:dyDescent="0.3">
      <c r="P815296" s="83"/>
    </row>
    <row r="815297" spans="16:16" x14ac:dyDescent="0.3">
      <c r="P815297" s="83"/>
    </row>
    <row r="815298" spans="16:16" x14ac:dyDescent="0.3">
      <c r="P815298" s="83"/>
    </row>
    <row r="815299" spans="16:16" x14ac:dyDescent="0.3">
      <c r="P815299" s="83"/>
    </row>
    <row r="815300" spans="16:16" x14ac:dyDescent="0.3">
      <c r="P815300" s="83"/>
    </row>
    <row r="815301" spans="16:16" x14ac:dyDescent="0.3">
      <c r="P815301" s="83"/>
    </row>
    <row r="815302" spans="16:16" x14ac:dyDescent="0.3">
      <c r="P815302" s="83"/>
    </row>
    <row r="815303" spans="16:16" x14ac:dyDescent="0.3">
      <c r="P815303" s="83"/>
    </row>
    <row r="815304" spans="16:16" x14ac:dyDescent="0.3">
      <c r="P815304" s="83"/>
    </row>
    <row r="815305" spans="16:16" x14ac:dyDescent="0.3">
      <c r="P815305" s="83"/>
    </row>
    <row r="815306" spans="16:16" x14ac:dyDescent="0.3">
      <c r="P815306" s="83"/>
    </row>
    <row r="815307" spans="16:16" x14ac:dyDescent="0.3">
      <c r="P815307" s="83"/>
    </row>
    <row r="815308" spans="16:16" x14ac:dyDescent="0.3">
      <c r="P815308" s="83"/>
    </row>
    <row r="815309" spans="16:16" x14ac:dyDescent="0.3">
      <c r="P815309" s="83"/>
    </row>
    <row r="815310" spans="16:16" x14ac:dyDescent="0.3">
      <c r="P815310" s="83"/>
    </row>
    <row r="815311" spans="16:16" x14ac:dyDescent="0.3">
      <c r="P815311" s="83"/>
    </row>
    <row r="815312" spans="16:16" x14ac:dyDescent="0.3">
      <c r="P815312" s="83"/>
    </row>
    <row r="815313" spans="16:16" x14ac:dyDescent="0.3">
      <c r="P815313" s="83"/>
    </row>
    <row r="815314" spans="16:16" x14ac:dyDescent="0.3">
      <c r="P815314" s="83"/>
    </row>
    <row r="815315" spans="16:16" x14ac:dyDescent="0.3">
      <c r="P815315" s="83"/>
    </row>
    <row r="815316" spans="16:16" x14ac:dyDescent="0.3">
      <c r="P815316" s="83"/>
    </row>
    <row r="815317" spans="16:16" x14ac:dyDescent="0.3">
      <c r="P815317" s="83"/>
    </row>
    <row r="815318" spans="16:16" x14ac:dyDescent="0.3">
      <c r="P815318" s="83"/>
    </row>
    <row r="815319" spans="16:16" x14ac:dyDescent="0.3">
      <c r="P815319" s="83"/>
    </row>
    <row r="815320" spans="16:16" x14ac:dyDescent="0.3">
      <c r="P815320" s="83"/>
    </row>
    <row r="815321" spans="16:16" x14ac:dyDescent="0.3">
      <c r="P815321" s="83"/>
    </row>
    <row r="815322" spans="16:16" x14ac:dyDescent="0.3">
      <c r="P815322" s="83"/>
    </row>
    <row r="815323" spans="16:16" x14ac:dyDescent="0.3">
      <c r="P815323" s="83"/>
    </row>
    <row r="815324" spans="16:16" x14ac:dyDescent="0.3">
      <c r="P815324" s="83"/>
    </row>
    <row r="815325" spans="16:16" x14ac:dyDescent="0.3">
      <c r="P815325" s="83"/>
    </row>
    <row r="815326" spans="16:16" x14ac:dyDescent="0.3">
      <c r="P815326" s="83"/>
    </row>
    <row r="815327" spans="16:16" x14ac:dyDescent="0.3">
      <c r="P815327" s="83"/>
    </row>
    <row r="815328" spans="16:16" x14ac:dyDescent="0.3">
      <c r="P815328" s="83"/>
    </row>
    <row r="815329" spans="16:16" x14ac:dyDescent="0.3">
      <c r="P815329" s="83"/>
    </row>
    <row r="815330" spans="16:16" x14ac:dyDescent="0.3">
      <c r="P815330" s="83"/>
    </row>
    <row r="815331" spans="16:16" x14ac:dyDescent="0.3">
      <c r="P815331" s="83"/>
    </row>
    <row r="815332" spans="16:16" x14ac:dyDescent="0.3">
      <c r="P815332" s="83"/>
    </row>
    <row r="815333" spans="16:16" x14ac:dyDescent="0.3">
      <c r="P815333" s="83"/>
    </row>
    <row r="815334" spans="16:16" x14ac:dyDescent="0.3">
      <c r="P815334" s="83"/>
    </row>
    <row r="815335" spans="16:16" x14ac:dyDescent="0.3">
      <c r="P815335" s="83"/>
    </row>
    <row r="815336" spans="16:16" x14ac:dyDescent="0.3">
      <c r="P815336" s="83"/>
    </row>
    <row r="815337" spans="16:16" x14ac:dyDescent="0.3">
      <c r="P815337" s="83"/>
    </row>
    <row r="815338" spans="16:16" x14ac:dyDescent="0.3">
      <c r="P815338" s="83"/>
    </row>
    <row r="815339" spans="16:16" x14ac:dyDescent="0.3">
      <c r="P815339" s="83"/>
    </row>
    <row r="815340" spans="16:16" x14ac:dyDescent="0.3">
      <c r="P815340" s="83"/>
    </row>
    <row r="815341" spans="16:16" x14ac:dyDescent="0.3">
      <c r="P815341" s="83"/>
    </row>
    <row r="815342" spans="16:16" x14ac:dyDescent="0.3">
      <c r="P815342" s="83"/>
    </row>
    <row r="815343" spans="16:16" x14ac:dyDescent="0.3">
      <c r="P815343" s="83"/>
    </row>
    <row r="815344" spans="16:16" x14ac:dyDescent="0.3">
      <c r="P815344" s="83"/>
    </row>
    <row r="815345" spans="16:16" x14ac:dyDescent="0.3">
      <c r="P815345" s="83"/>
    </row>
    <row r="815346" spans="16:16" x14ac:dyDescent="0.3">
      <c r="P815346" s="83"/>
    </row>
    <row r="815347" spans="16:16" x14ac:dyDescent="0.3">
      <c r="P815347" s="83"/>
    </row>
    <row r="815348" spans="16:16" x14ac:dyDescent="0.3">
      <c r="P815348" s="83"/>
    </row>
    <row r="815349" spans="16:16" x14ac:dyDescent="0.3">
      <c r="P815349" s="83"/>
    </row>
    <row r="815350" spans="16:16" x14ac:dyDescent="0.3">
      <c r="P815350" s="83"/>
    </row>
    <row r="815351" spans="16:16" x14ac:dyDescent="0.3">
      <c r="P815351" s="83"/>
    </row>
    <row r="815352" spans="16:16" x14ac:dyDescent="0.3">
      <c r="P815352" s="83"/>
    </row>
    <row r="815353" spans="16:16" x14ac:dyDescent="0.3">
      <c r="P815353" s="83"/>
    </row>
    <row r="815354" spans="16:16" x14ac:dyDescent="0.3">
      <c r="P815354" s="83"/>
    </row>
    <row r="815355" spans="16:16" x14ac:dyDescent="0.3">
      <c r="P815355" s="83"/>
    </row>
    <row r="815356" spans="16:16" x14ac:dyDescent="0.3">
      <c r="P815356" s="83"/>
    </row>
    <row r="815357" spans="16:16" x14ac:dyDescent="0.3">
      <c r="P815357" s="83"/>
    </row>
    <row r="815358" spans="16:16" x14ac:dyDescent="0.3">
      <c r="P815358" s="83"/>
    </row>
    <row r="815359" spans="16:16" x14ac:dyDescent="0.3">
      <c r="P815359" s="83"/>
    </row>
    <row r="815360" spans="16:16" x14ac:dyDescent="0.3">
      <c r="P815360" s="83"/>
    </row>
    <row r="815361" spans="16:16" x14ac:dyDescent="0.3">
      <c r="P815361" s="83"/>
    </row>
    <row r="815362" spans="16:16" x14ac:dyDescent="0.3">
      <c r="P815362" s="83"/>
    </row>
    <row r="815363" spans="16:16" x14ac:dyDescent="0.3">
      <c r="P815363" s="83"/>
    </row>
    <row r="815364" spans="16:16" x14ac:dyDescent="0.3">
      <c r="P815364" s="83"/>
    </row>
    <row r="815365" spans="16:16" x14ac:dyDescent="0.3">
      <c r="P815365" s="83"/>
    </row>
    <row r="815366" spans="16:16" x14ac:dyDescent="0.3">
      <c r="P815366" s="83"/>
    </row>
    <row r="815367" spans="16:16" x14ac:dyDescent="0.3">
      <c r="P815367" s="83"/>
    </row>
    <row r="815368" spans="16:16" x14ac:dyDescent="0.3">
      <c r="P815368" s="83"/>
    </row>
    <row r="815369" spans="16:16" x14ac:dyDescent="0.3">
      <c r="P815369" s="83"/>
    </row>
    <row r="815370" spans="16:16" x14ac:dyDescent="0.3">
      <c r="P815370" s="83"/>
    </row>
    <row r="815371" spans="16:16" x14ac:dyDescent="0.3">
      <c r="P815371" s="83"/>
    </row>
    <row r="815372" spans="16:16" x14ac:dyDescent="0.3">
      <c r="P815372" s="83"/>
    </row>
    <row r="815373" spans="16:16" x14ac:dyDescent="0.3">
      <c r="P815373" s="83"/>
    </row>
    <row r="815374" spans="16:16" x14ac:dyDescent="0.3">
      <c r="P815374" s="83"/>
    </row>
    <row r="815375" spans="16:16" x14ac:dyDescent="0.3">
      <c r="P815375" s="83"/>
    </row>
    <row r="815376" spans="16:16" x14ac:dyDescent="0.3">
      <c r="P815376" s="83"/>
    </row>
    <row r="815377" spans="16:16" x14ac:dyDescent="0.3">
      <c r="P815377" s="83"/>
    </row>
    <row r="815378" spans="16:16" x14ac:dyDescent="0.3">
      <c r="P815378" s="83"/>
    </row>
    <row r="815379" spans="16:16" x14ac:dyDescent="0.3">
      <c r="P815379" s="83"/>
    </row>
    <row r="815380" spans="16:16" x14ac:dyDescent="0.3">
      <c r="P815380" s="83"/>
    </row>
    <row r="815381" spans="16:16" x14ac:dyDescent="0.3">
      <c r="P815381" s="83"/>
    </row>
    <row r="815382" spans="16:16" x14ac:dyDescent="0.3">
      <c r="P815382" s="83"/>
    </row>
    <row r="815383" spans="16:16" x14ac:dyDescent="0.3">
      <c r="P815383" s="83"/>
    </row>
    <row r="815384" spans="16:16" x14ac:dyDescent="0.3">
      <c r="P815384" s="83"/>
    </row>
    <row r="815385" spans="16:16" x14ac:dyDescent="0.3">
      <c r="P815385" s="83"/>
    </row>
    <row r="815386" spans="16:16" x14ac:dyDescent="0.3">
      <c r="P815386" s="83"/>
    </row>
    <row r="815387" spans="16:16" x14ac:dyDescent="0.3">
      <c r="P815387" s="83"/>
    </row>
    <row r="815388" spans="16:16" x14ac:dyDescent="0.3">
      <c r="P815388" s="83"/>
    </row>
    <row r="815389" spans="16:16" x14ac:dyDescent="0.3">
      <c r="P815389" s="83"/>
    </row>
    <row r="815390" spans="16:16" x14ac:dyDescent="0.3">
      <c r="P815390" s="83"/>
    </row>
    <row r="815391" spans="16:16" x14ac:dyDescent="0.3">
      <c r="P815391" s="83"/>
    </row>
    <row r="815392" spans="16:16" x14ac:dyDescent="0.3">
      <c r="P815392" s="83"/>
    </row>
    <row r="815393" spans="16:16" x14ac:dyDescent="0.3">
      <c r="P815393" s="83"/>
    </row>
    <row r="815394" spans="16:16" x14ac:dyDescent="0.3">
      <c r="P815394" s="83"/>
    </row>
    <row r="815395" spans="16:16" x14ac:dyDescent="0.3">
      <c r="P815395" s="83"/>
    </row>
    <row r="815396" spans="16:16" x14ac:dyDescent="0.3">
      <c r="P815396" s="83"/>
    </row>
    <row r="815397" spans="16:16" x14ac:dyDescent="0.3">
      <c r="P815397" s="83"/>
    </row>
    <row r="815398" spans="16:16" x14ac:dyDescent="0.3">
      <c r="P815398" s="83"/>
    </row>
    <row r="815399" spans="16:16" x14ac:dyDescent="0.3">
      <c r="P815399" s="83"/>
    </row>
    <row r="815400" spans="16:16" x14ac:dyDescent="0.3">
      <c r="P815400" s="83"/>
    </row>
    <row r="815401" spans="16:16" x14ac:dyDescent="0.3">
      <c r="P815401" s="83"/>
    </row>
    <row r="815402" spans="16:16" x14ac:dyDescent="0.3">
      <c r="P815402" s="83"/>
    </row>
    <row r="815403" spans="16:16" x14ac:dyDescent="0.3">
      <c r="P815403" s="83"/>
    </row>
    <row r="815404" spans="16:16" x14ac:dyDescent="0.3">
      <c r="P815404" s="83"/>
    </row>
    <row r="815405" spans="16:16" x14ac:dyDescent="0.3">
      <c r="P815405" s="83"/>
    </row>
    <row r="815406" spans="16:16" x14ac:dyDescent="0.3">
      <c r="P815406" s="83"/>
    </row>
    <row r="815407" spans="16:16" x14ac:dyDescent="0.3">
      <c r="P815407" s="83"/>
    </row>
    <row r="815408" spans="16:16" x14ac:dyDescent="0.3">
      <c r="P815408" s="83"/>
    </row>
    <row r="815409" spans="16:16" x14ac:dyDescent="0.3">
      <c r="P815409" s="83"/>
    </row>
    <row r="815410" spans="16:16" x14ac:dyDescent="0.3">
      <c r="P815410" s="83"/>
    </row>
    <row r="815411" spans="16:16" x14ac:dyDescent="0.3">
      <c r="P815411" s="83"/>
    </row>
    <row r="815412" spans="16:16" x14ac:dyDescent="0.3">
      <c r="P815412" s="83"/>
    </row>
    <row r="815413" spans="16:16" x14ac:dyDescent="0.3">
      <c r="P815413" s="83"/>
    </row>
    <row r="815414" spans="16:16" x14ac:dyDescent="0.3">
      <c r="P815414" s="83"/>
    </row>
    <row r="815415" spans="16:16" x14ac:dyDescent="0.3">
      <c r="P815415" s="83"/>
    </row>
    <row r="815416" spans="16:16" x14ac:dyDescent="0.3">
      <c r="P815416" s="83"/>
    </row>
    <row r="815417" spans="16:16" x14ac:dyDescent="0.3">
      <c r="P815417" s="83"/>
    </row>
    <row r="815418" spans="16:16" x14ac:dyDescent="0.3">
      <c r="P815418" s="83"/>
    </row>
    <row r="815419" spans="16:16" x14ac:dyDescent="0.3">
      <c r="P815419" s="83"/>
    </row>
    <row r="815420" spans="16:16" x14ac:dyDescent="0.3">
      <c r="P815420" s="83"/>
    </row>
    <row r="815421" spans="16:16" x14ac:dyDescent="0.3">
      <c r="P815421" s="83"/>
    </row>
    <row r="815422" spans="16:16" x14ac:dyDescent="0.3">
      <c r="P815422" s="83"/>
    </row>
    <row r="815423" spans="16:16" x14ac:dyDescent="0.3">
      <c r="P815423" s="83"/>
    </row>
    <row r="815424" spans="16:16" x14ac:dyDescent="0.3">
      <c r="P815424" s="83"/>
    </row>
    <row r="815425" spans="16:16" x14ac:dyDescent="0.3">
      <c r="P815425" s="83"/>
    </row>
    <row r="815426" spans="16:16" x14ac:dyDescent="0.3">
      <c r="P815426" s="83"/>
    </row>
    <row r="815427" spans="16:16" x14ac:dyDescent="0.3">
      <c r="P815427" s="83"/>
    </row>
    <row r="815428" spans="16:16" x14ac:dyDescent="0.3">
      <c r="P815428" s="83"/>
    </row>
    <row r="815429" spans="16:16" x14ac:dyDescent="0.3">
      <c r="P815429" s="83"/>
    </row>
    <row r="815430" spans="16:16" x14ac:dyDescent="0.3">
      <c r="P815430" s="83"/>
    </row>
    <row r="815431" spans="16:16" x14ac:dyDescent="0.3">
      <c r="P815431" s="83"/>
    </row>
    <row r="815432" spans="16:16" x14ac:dyDescent="0.3">
      <c r="P815432" s="83"/>
    </row>
    <row r="815433" spans="16:16" x14ac:dyDescent="0.3">
      <c r="P815433" s="83"/>
    </row>
    <row r="815434" spans="16:16" x14ac:dyDescent="0.3">
      <c r="P815434" s="83"/>
    </row>
    <row r="815435" spans="16:16" x14ac:dyDescent="0.3">
      <c r="P815435" s="83"/>
    </row>
    <row r="815436" spans="16:16" x14ac:dyDescent="0.3">
      <c r="P815436" s="83"/>
    </row>
    <row r="815437" spans="16:16" x14ac:dyDescent="0.3">
      <c r="P815437" s="83"/>
    </row>
    <row r="815438" spans="16:16" x14ac:dyDescent="0.3">
      <c r="P815438" s="83"/>
    </row>
    <row r="815439" spans="16:16" x14ac:dyDescent="0.3">
      <c r="P815439" s="83"/>
    </row>
    <row r="815440" spans="16:16" x14ac:dyDescent="0.3">
      <c r="P815440" s="83"/>
    </row>
    <row r="815441" spans="16:16" x14ac:dyDescent="0.3">
      <c r="P815441" s="83"/>
    </row>
    <row r="815442" spans="16:16" x14ac:dyDescent="0.3">
      <c r="P815442" s="83"/>
    </row>
    <row r="815443" spans="16:16" x14ac:dyDescent="0.3">
      <c r="P815443" s="83"/>
    </row>
    <row r="815444" spans="16:16" x14ac:dyDescent="0.3">
      <c r="P815444" s="83"/>
    </row>
    <row r="815445" spans="16:16" x14ac:dyDescent="0.3">
      <c r="P815445" s="83"/>
    </row>
    <row r="815446" spans="16:16" x14ac:dyDescent="0.3">
      <c r="P815446" s="83"/>
    </row>
    <row r="815447" spans="16:16" x14ac:dyDescent="0.3">
      <c r="P815447" s="83"/>
    </row>
    <row r="815448" spans="16:16" x14ac:dyDescent="0.3">
      <c r="P815448" s="83"/>
    </row>
    <row r="815449" spans="16:16" x14ac:dyDescent="0.3">
      <c r="P815449" s="83"/>
    </row>
    <row r="815450" spans="16:16" x14ac:dyDescent="0.3">
      <c r="P815450" s="83"/>
    </row>
    <row r="815451" spans="16:16" x14ac:dyDescent="0.3">
      <c r="P815451" s="83"/>
    </row>
    <row r="815452" spans="16:16" x14ac:dyDescent="0.3">
      <c r="P815452" s="83"/>
    </row>
    <row r="815453" spans="16:16" x14ac:dyDescent="0.3">
      <c r="P815453" s="83"/>
    </row>
    <row r="815454" spans="16:16" x14ac:dyDescent="0.3">
      <c r="P815454" s="83"/>
    </row>
    <row r="815455" spans="16:16" x14ac:dyDescent="0.3">
      <c r="P815455" s="83"/>
    </row>
    <row r="815456" spans="16:16" x14ac:dyDescent="0.3">
      <c r="P815456" s="83"/>
    </row>
    <row r="815457" spans="16:16" x14ac:dyDescent="0.3">
      <c r="P815457" s="83"/>
    </row>
    <row r="815458" spans="16:16" x14ac:dyDescent="0.3">
      <c r="P815458" s="83"/>
    </row>
    <row r="815459" spans="16:16" x14ac:dyDescent="0.3">
      <c r="P815459" s="83"/>
    </row>
    <row r="815460" spans="16:16" x14ac:dyDescent="0.3">
      <c r="P815460" s="83"/>
    </row>
    <row r="815461" spans="16:16" x14ac:dyDescent="0.3">
      <c r="P815461" s="83"/>
    </row>
    <row r="815462" spans="16:16" x14ac:dyDescent="0.3">
      <c r="P815462" s="83"/>
    </row>
    <row r="815463" spans="16:16" x14ac:dyDescent="0.3">
      <c r="P815463" s="83"/>
    </row>
    <row r="815464" spans="16:16" x14ac:dyDescent="0.3">
      <c r="P815464" s="83"/>
    </row>
    <row r="815465" spans="16:16" x14ac:dyDescent="0.3">
      <c r="P815465" s="83"/>
    </row>
    <row r="815466" spans="16:16" x14ac:dyDescent="0.3">
      <c r="P815466" s="83"/>
    </row>
    <row r="815467" spans="16:16" x14ac:dyDescent="0.3">
      <c r="P815467" s="83"/>
    </row>
    <row r="815468" spans="16:16" x14ac:dyDescent="0.3">
      <c r="P815468" s="83"/>
    </row>
    <row r="815469" spans="16:16" x14ac:dyDescent="0.3">
      <c r="P815469" s="83"/>
    </row>
    <row r="815470" spans="16:16" x14ac:dyDescent="0.3">
      <c r="P815470" s="83"/>
    </row>
    <row r="815471" spans="16:16" x14ac:dyDescent="0.3">
      <c r="P815471" s="83"/>
    </row>
    <row r="815472" spans="16:16" x14ac:dyDescent="0.3">
      <c r="P815472" s="83"/>
    </row>
    <row r="815473" spans="16:16" x14ac:dyDescent="0.3">
      <c r="P815473" s="83"/>
    </row>
    <row r="815474" spans="16:16" x14ac:dyDescent="0.3">
      <c r="P815474" s="83"/>
    </row>
    <row r="815475" spans="16:16" x14ac:dyDescent="0.3">
      <c r="P815475" s="83"/>
    </row>
    <row r="815476" spans="16:16" x14ac:dyDescent="0.3">
      <c r="P815476" s="83"/>
    </row>
    <row r="815477" spans="16:16" x14ac:dyDescent="0.3">
      <c r="P815477" s="83"/>
    </row>
    <row r="815478" spans="16:16" x14ac:dyDescent="0.3">
      <c r="P815478" s="83"/>
    </row>
    <row r="815479" spans="16:16" x14ac:dyDescent="0.3">
      <c r="P815479" s="83"/>
    </row>
    <row r="815480" spans="16:16" x14ac:dyDescent="0.3">
      <c r="P815480" s="83"/>
    </row>
    <row r="815481" spans="16:16" x14ac:dyDescent="0.3">
      <c r="P815481" s="83"/>
    </row>
    <row r="815482" spans="16:16" x14ac:dyDescent="0.3">
      <c r="P815482" s="83"/>
    </row>
    <row r="815483" spans="16:16" x14ac:dyDescent="0.3">
      <c r="P815483" s="83"/>
    </row>
    <row r="815484" spans="16:16" x14ac:dyDescent="0.3">
      <c r="P815484" s="83"/>
    </row>
    <row r="815485" spans="16:16" x14ac:dyDescent="0.3">
      <c r="P815485" s="83"/>
    </row>
    <row r="815486" spans="16:16" x14ac:dyDescent="0.3">
      <c r="P815486" s="83"/>
    </row>
    <row r="815487" spans="16:16" x14ac:dyDescent="0.3">
      <c r="P815487" s="83"/>
    </row>
    <row r="815488" spans="16:16" x14ac:dyDescent="0.3">
      <c r="P815488" s="83"/>
    </row>
    <row r="815489" spans="16:16" x14ac:dyDescent="0.3">
      <c r="P815489" s="83"/>
    </row>
    <row r="815490" spans="16:16" x14ac:dyDescent="0.3">
      <c r="P815490" s="83"/>
    </row>
    <row r="815491" spans="16:16" x14ac:dyDescent="0.3">
      <c r="P815491" s="83"/>
    </row>
    <row r="815492" spans="16:16" x14ac:dyDescent="0.3">
      <c r="P815492" s="83"/>
    </row>
    <row r="815493" spans="16:16" x14ac:dyDescent="0.3">
      <c r="P815493" s="83"/>
    </row>
    <row r="815494" spans="16:16" x14ac:dyDescent="0.3">
      <c r="P815494" s="83"/>
    </row>
    <row r="815495" spans="16:16" x14ac:dyDescent="0.3">
      <c r="P815495" s="83"/>
    </row>
    <row r="815496" spans="16:16" x14ac:dyDescent="0.3">
      <c r="P815496" s="83"/>
    </row>
    <row r="815497" spans="16:16" x14ac:dyDescent="0.3">
      <c r="P815497" s="83"/>
    </row>
    <row r="815498" spans="16:16" x14ac:dyDescent="0.3">
      <c r="P815498" s="83"/>
    </row>
    <row r="815499" spans="16:16" x14ac:dyDescent="0.3">
      <c r="P815499" s="83"/>
    </row>
    <row r="815500" spans="16:16" x14ac:dyDescent="0.3">
      <c r="P815500" s="83"/>
    </row>
    <row r="815501" spans="16:16" x14ac:dyDescent="0.3">
      <c r="P815501" s="83"/>
    </row>
    <row r="815502" spans="16:16" x14ac:dyDescent="0.3">
      <c r="P815502" s="83"/>
    </row>
    <row r="815503" spans="16:16" x14ac:dyDescent="0.3">
      <c r="P815503" s="83"/>
    </row>
    <row r="815504" spans="16:16" x14ac:dyDescent="0.3">
      <c r="P815504" s="83"/>
    </row>
    <row r="815505" spans="16:16" x14ac:dyDescent="0.3">
      <c r="P815505" s="83"/>
    </row>
    <row r="815506" spans="16:16" x14ac:dyDescent="0.3">
      <c r="P815506" s="83"/>
    </row>
    <row r="815507" spans="16:16" x14ac:dyDescent="0.3">
      <c r="P815507" s="83"/>
    </row>
    <row r="815508" spans="16:16" x14ac:dyDescent="0.3">
      <c r="P815508" s="83"/>
    </row>
    <row r="815509" spans="16:16" x14ac:dyDescent="0.3">
      <c r="P815509" s="83"/>
    </row>
    <row r="815510" spans="16:16" x14ac:dyDescent="0.3">
      <c r="P815510" s="83"/>
    </row>
    <row r="815511" spans="16:16" x14ac:dyDescent="0.3">
      <c r="P815511" s="83"/>
    </row>
    <row r="815512" spans="16:16" x14ac:dyDescent="0.3">
      <c r="P815512" s="83"/>
    </row>
    <row r="815513" spans="16:16" x14ac:dyDescent="0.3">
      <c r="P815513" s="83"/>
    </row>
    <row r="815514" spans="16:16" x14ac:dyDescent="0.3">
      <c r="P815514" s="83"/>
    </row>
    <row r="815515" spans="16:16" x14ac:dyDescent="0.3">
      <c r="P815515" s="83"/>
    </row>
    <row r="815516" spans="16:16" x14ac:dyDescent="0.3">
      <c r="P815516" s="83"/>
    </row>
    <row r="815517" spans="16:16" x14ac:dyDescent="0.3">
      <c r="P815517" s="83"/>
    </row>
    <row r="815518" spans="16:16" x14ac:dyDescent="0.3">
      <c r="P815518" s="83"/>
    </row>
    <row r="815519" spans="16:16" x14ac:dyDescent="0.3">
      <c r="P815519" s="83"/>
    </row>
    <row r="815520" spans="16:16" x14ac:dyDescent="0.3">
      <c r="P815520" s="83"/>
    </row>
    <row r="815521" spans="16:16" x14ac:dyDescent="0.3">
      <c r="P815521" s="83"/>
    </row>
    <row r="815522" spans="16:16" x14ac:dyDescent="0.3">
      <c r="P815522" s="83"/>
    </row>
    <row r="815523" spans="16:16" x14ac:dyDescent="0.3">
      <c r="P815523" s="83"/>
    </row>
    <row r="815524" spans="16:16" x14ac:dyDescent="0.3">
      <c r="P815524" s="83"/>
    </row>
    <row r="815525" spans="16:16" x14ac:dyDescent="0.3">
      <c r="P815525" s="83"/>
    </row>
    <row r="815526" spans="16:16" x14ac:dyDescent="0.3">
      <c r="P815526" s="83"/>
    </row>
    <row r="815527" spans="16:16" x14ac:dyDescent="0.3">
      <c r="P815527" s="83"/>
    </row>
    <row r="815528" spans="16:16" x14ac:dyDescent="0.3">
      <c r="P815528" s="83"/>
    </row>
    <row r="815529" spans="16:16" x14ac:dyDescent="0.3">
      <c r="P815529" s="83"/>
    </row>
    <row r="815530" spans="16:16" x14ac:dyDescent="0.3">
      <c r="P815530" s="83"/>
    </row>
    <row r="815531" spans="16:16" x14ac:dyDescent="0.3">
      <c r="P815531" s="83"/>
    </row>
    <row r="815532" spans="16:16" x14ac:dyDescent="0.3">
      <c r="P815532" s="83"/>
    </row>
    <row r="815533" spans="16:16" x14ac:dyDescent="0.3">
      <c r="P815533" s="83"/>
    </row>
    <row r="815534" spans="16:16" x14ac:dyDescent="0.3">
      <c r="P815534" s="83"/>
    </row>
    <row r="815535" spans="16:16" x14ac:dyDescent="0.3">
      <c r="P815535" s="83"/>
    </row>
    <row r="815536" spans="16:16" x14ac:dyDescent="0.3">
      <c r="P815536" s="83"/>
    </row>
    <row r="815537" spans="16:16" x14ac:dyDescent="0.3">
      <c r="P815537" s="83"/>
    </row>
    <row r="815538" spans="16:16" x14ac:dyDescent="0.3">
      <c r="P815538" s="83"/>
    </row>
    <row r="815539" spans="16:16" x14ac:dyDescent="0.3">
      <c r="P815539" s="83"/>
    </row>
    <row r="815540" spans="16:16" x14ac:dyDescent="0.3">
      <c r="P815540" s="83"/>
    </row>
    <row r="815541" spans="16:16" x14ac:dyDescent="0.3">
      <c r="P815541" s="83"/>
    </row>
    <row r="815542" spans="16:16" x14ac:dyDescent="0.3">
      <c r="P815542" s="83"/>
    </row>
    <row r="815543" spans="16:16" x14ac:dyDescent="0.3">
      <c r="P815543" s="83"/>
    </row>
    <row r="815544" spans="16:16" x14ac:dyDescent="0.3">
      <c r="P815544" s="83"/>
    </row>
    <row r="815545" spans="16:16" x14ac:dyDescent="0.3">
      <c r="P815545" s="83"/>
    </row>
    <row r="815546" spans="16:16" x14ac:dyDescent="0.3">
      <c r="P815546" s="83"/>
    </row>
    <row r="815547" spans="16:16" x14ac:dyDescent="0.3">
      <c r="P815547" s="83"/>
    </row>
    <row r="815548" spans="16:16" x14ac:dyDescent="0.3">
      <c r="P815548" s="83"/>
    </row>
    <row r="815549" spans="16:16" x14ac:dyDescent="0.3">
      <c r="P815549" s="83"/>
    </row>
    <row r="815550" spans="16:16" x14ac:dyDescent="0.3">
      <c r="P815550" s="83"/>
    </row>
    <row r="815551" spans="16:16" x14ac:dyDescent="0.3">
      <c r="P815551" s="83"/>
    </row>
    <row r="815552" spans="16:16" x14ac:dyDescent="0.3">
      <c r="P815552" s="83"/>
    </row>
    <row r="815553" spans="16:16" x14ac:dyDescent="0.3">
      <c r="P815553" s="83"/>
    </row>
    <row r="815554" spans="16:16" x14ac:dyDescent="0.3">
      <c r="P815554" s="83"/>
    </row>
    <row r="815555" spans="16:16" x14ac:dyDescent="0.3">
      <c r="P815555" s="83"/>
    </row>
    <row r="815556" spans="16:16" x14ac:dyDescent="0.3">
      <c r="P815556" s="83"/>
    </row>
    <row r="815557" spans="16:16" x14ac:dyDescent="0.3">
      <c r="P815557" s="83"/>
    </row>
    <row r="815558" spans="16:16" x14ac:dyDescent="0.3">
      <c r="P815558" s="83"/>
    </row>
    <row r="815559" spans="16:16" x14ac:dyDescent="0.3">
      <c r="P815559" s="83"/>
    </row>
    <row r="815560" spans="16:16" x14ac:dyDescent="0.3">
      <c r="P815560" s="83"/>
    </row>
    <row r="815561" spans="16:16" x14ac:dyDescent="0.3">
      <c r="P815561" s="83"/>
    </row>
    <row r="815562" spans="16:16" x14ac:dyDescent="0.3">
      <c r="P815562" s="83"/>
    </row>
    <row r="815563" spans="16:16" x14ac:dyDescent="0.3">
      <c r="P815563" s="83"/>
    </row>
    <row r="815564" spans="16:16" x14ac:dyDescent="0.3">
      <c r="P815564" s="83"/>
    </row>
    <row r="815565" spans="16:16" x14ac:dyDescent="0.3">
      <c r="P815565" s="83"/>
    </row>
    <row r="815566" spans="16:16" x14ac:dyDescent="0.3">
      <c r="P815566" s="83"/>
    </row>
    <row r="815567" spans="16:16" x14ac:dyDescent="0.3">
      <c r="P815567" s="83"/>
    </row>
    <row r="815568" spans="16:16" x14ac:dyDescent="0.3">
      <c r="P815568" s="83"/>
    </row>
    <row r="815569" spans="16:16" x14ac:dyDescent="0.3">
      <c r="P815569" s="83"/>
    </row>
    <row r="815570" spans="16:16" x14ac:dyDescent="0.3">
      <c r="P815570" s="83"/>
    </row>
    <row r="815571" spans="16:16" x14ac:dyDescent="0.3">
      <c r="P815571" s="83"/>
    </row>
    <row r="815572" spans="16:16" x14ac:dyDescent="0.3">
      <c r="P815572" s="83"/>
    </row>
    <row r="815573" spans="16:16" x14ac:dyDescent="0.3">
      <c r="P815573" s="83"/>
    </row>
    <row r="815574" spans="16:16" x14ac:dyDescent="0.3">
      <c r="P815574" s="83"/>
    </row>
    <row r="815575" spans="16:16" x14ac:dyDescent="0.3">
      <c r="P815575" s="83"/>
    </row>
    <row r="815576" spans="16:16" x14ac:dyDescent="0.3">
      <c r="P815576" s="83"/>
    </row>
    <row r="815577" spans="16:16" x14ac:dyDescent="0.3">
      <c r="P815577" s="83"/>
    </row>
    <row r="815578" spans="16:16" x14ac:dyDescent="0.3">
      <c r="P815578" s="83"/>
    </row>
    <row r="815579" spans="16:16" x14ac:dyDescent="0.3">
      <c r="P815579" s="83"/>
    </row>
    <row r="815580" spans="16:16" x14ac:dyDescent="0.3">
      <c r="P815580" s="83"/>
    </row>
    <row r="815581" spans="16:16" x14ac:dyDescent="0.3">
      <c r="P815581" s="83"/>
    </row>
    <row r="815582" spans="16:16" x14ac:dyDescent="0.3">
      <c r="P815582" s="83"/>
    </row>
    <row r="815583" spans="16:16" x14ac:dyDescent="0.3">
      <c r="P815583" s="83"/>
    </row>
    <row r="815584" spans="16:16" x14ac:dyDescent="0.3">
      <c r="P815584" s="83"/>
    </row>
    <row r="815585" spans="16:16" x14ac:dyDescent="0.3">
      <c r="P815585" s="83"/>
    </row>
    <row r="815586" spans="16:16" x14ac:dyDescent="0.3">
      <c r="P815586" s="83"/>
    </row>
    <row r="815587" spans="16:16" x14ac:dyDescent="0.3">
      <c r="P815587" s="83"/>
    </row>
    <row r="815588" spans="16:16" x14ac:dyDescent="0.3">
      <c r="P815588" s="83"/>
    </row>
    <row r="815589" spans="16:16" x14ac:dyDescent="0.3">
      <c r="P815589" s="83"/>
    </row>
    <row r="815590" spans="16:16" x14ac:dyDescent="0.3">
      <c r="P815590" s="83"/>
    </row>
    <row r="815591" spans="16:16" x14ac:dyDescent="0.3">
      <c r="P815591" s="83"/>
    </row>
    <row r="815592" spans="16:16" x14ac:dyDescent="0.3">
      <c r="P815592" s="83"/>
    </row>
    <row r="815593" spans="16:16" x14ac:dyDescent="0.3">
      <c r="P815593" s="83"/>
    </row>
    <row r="815594" spans="16:16" x14ac:dyDescent="0.3">
      <c r="P815594" s="83"/>
    </row>
    <row r="815595" spans="16:16" x14ac:dyDescent="0.3">
      <c r="P815595" s="83"/>
    </row>
    <row r="815596" spans="16:16" x14ac:dyDescent="0.3">
      <c r="P815596" s="83"/>
    </row>
    <row r="815597" spans="16:16" x14ac:dyDescent="0.3">
      <c r="P815597" s="83"/>
    </row>
    <row r="815598" spans="16:16" x14ac:dyDescent="0.3">
      <c r="P815598" s="83"/>
    </row>
    <row r="815599" spans="16:16" x14ac:dyDescent="0.3">
      <c r="P815599" s="83"/>
    </row>
    <row r="815600" spans="16:16" x14ac:dyDescent="0.3">
      <c r="P815600" s="83"/>
    </row>
    <row r="815601" spans="16:16" x14ac:dyDescent="0.3">
      <c r="P815601" s="83"/>
    </row>
    <row r="815602" spans="16:16" x14ac:dyDescent="0.3">
      <c r="P815602" s="83"/>
    </row>
    <row r="815603" spans="16:16" x14ac:dyDescent="0.3">
      <c r="P815603" s="83"/>
    </row>
    <row r="815604" spans="16:16" x14ac:dyDescent="0.3">
      <c r="P815604" s="83"/>
    </row>
    <row r="815605" spans="16:16" x14ac:dyDescent="0.3">
      <c r="P815605" s="83"/>
    </row>
    <row r="815606" spans="16:16" x14ac:dyDescent="0.3">
      <c r="P815606" s="83"/>
    </row>
    <row r="815607" spans="16:16" x14ac:dyDescent="0.3">
      <c r="P815607" s="83"/>
    </row>
    <row r="815608" spans="16:16" x14ac:dyDescent="0.3">
      <c r="P815608" s="83"/>
    </row>
    <row r="815609" spans="16:16" x14ac:dyDescent="0.3">
      <c r="P815609" s="83"/>
    </row>
    <row r="815610" spans="16:16" x14ac:dyDescent="0.3">
      <c r="P815610" s="83"/>
    </row>
    <row r="815611" spans="16:16" x14ac:dyDescent="0.3">
      <c r="P815611" s="83"/>
    </row>
    <row r="815612" spans="16:16" x14ac:dyDescent="0.3">
      <c r="P815612" s="83"/>
    </row>
    <row r="815613" spans="16:16" x14ac:dyDescent="0.3">
      <c r="P815613" s="83"/>
    </row>
    <row r="815614" spans="16:16" x14ac:dyDescent="0.3">
      <c r="P815614" s="83"/>
    </row>
    <row r="815615" spans="16:16" x14ac:dyDescent="0.3">
      <c r="P815615" s="83"/>
    </row>
    <row r="815616" spans="16:16" x14ac:dyDescent="0.3">
      <c r="P815616" s="83"/>
    </row>
    <row r="815617" spans="16:16" x14ac:dyDescent="0.3">
      <c r="P815617" s="83"/>
    </row>
    <row r="815618" spans="16:16" x14ac:dyDescent="0.3">
      <c r="P815618" s="83"/>
    </row>
    <row r="815619" spans="16:16" x14ac:dyDescent="0.3">
      <c r="P815619" s="83"/>
    </row>
    <row r="815620" spans="16:16" x14ac:dyDescent="0.3">
      <c r="P815620" s="83"/>
    </row>
    <row r="815621" spans="16:16" x14ac:dyDescent="0.3">
      <c r="P815621" s="83"/>
    </row>
    <row r="815622" spans="16:16" x14ac:dyDescent="0.3">
      <c r="P815622" s="83"/>
    </row>
    <row r="815623" spans="16:16" x14ac:dyDescent="0.3">
      <c r="P815623" s="83"/>
    </row>
    <row r="815624" spans="16:16" x14ac:dyDescent="0.3">
      <c r="P815624" s="83"/>
    </row>
    <row r="815625" spans="16:16" x14ac:dyDescent="0.3">
      <c r="P815625" s="83"/>
    </row>
    <row r="815626" spans="16:16" x14ac:dyDescent="0.3">
      <c r="P815626" s="83"/>
    </row>
    <row r="815627" spans="16:16" x14ac:dyDescent="0.3">
      <c r="P815627" s="83"/>
    </row>
    <row r="815628" spans="16:16" x14ac:dyDescent="0.3">
      <c r="P815628" s="83"/>
    </row>
    <row r="815629" spans="16:16" x14ac:dyDescent="0.3">
      <c r="P815629" s="83"/>
    </row>
    <row r="815630" spans="16:16" x14ac:dyDescent="0.3">
      <c r="P815630" s="83"/>
    </row>
    <row r="815631" spans="16:16" x14ac:dyDescent="0.3">
      <c r="P815631" s="83"/>
    </row>
    <row r="815632" spans="16:16" x14ac:dyDescent="0.3">
      <c r="P815632" s="83"/>
    </row>
    <row r="815633" spans="16:16" x14ac:dyDescent="0.3">
      <c r="P815633" s="83"/>
    </row>
    <row r="815634" spans="16:16" x14ac:dyDescent="0.3">
      <c r="P815634" s="83"/>
    </row>
    <row r="815635" spans="16:16" x14ac:dyDescent="0.3">
      <c r="P815635" s="83"/>
    </row>
    <row r="815636" spans="16:16" x14ac:dyDescent="0.3">
      <c r="P815636" s="83"/>
    </row>
    <row r="815637" spans="16:16" x14ac:dyDescent="0.3">
      <c r="P815637" s="83"/>
    </row>
    <row r="815638" spans="16:16" x14ac:dyDescent="0.3">
      <c r="P815638" s="83"/>
    </row>
    <row r="815639" spans="16:16" x14ac:dyDescent="0.3">
      <c r="P815639" s="83"/>
    </row>
    <row r="815640" spans="16:16" x14ac:dyDescent="0.3">
      <c r="P815640" s="83"/>
    </row>
    <row r="815641" spans="16:16" x14ac:dyDescent="0.3">
      <c r="P815641" s="83"/>
    </row>
    <row r="815642" spans="16:16" x14ac:dyDescent="0.3">
      <c r="P815642" s="83"/>
    </row>
    <row r="815643" spans="16:16" x14ac:dyDescent="0.3">
      <c r="P815643" s="83"/>
    </row>
    <row r="815644" spans="16:16" x14ac:dyDescent="0.3">
      <c r="P815644" s="83"/>
    </row>
    <row r="815645" spans="16:16" x14ac:dyDescent="0.3">
      <c r="P815645" s="83"/>
    </row>
    <row r="815646" spans="16:16" x14ac:dyDescent="0.3">
      <c r="P815646" s="83"/>
    </row>
    <row r="815647" spans="16:16" x14ac:dyDescent="0.3">
      <c r="P815647" s="83"/>
    </row>
    <row r="815648" spans="16:16" x14ac:dyDescent="0.3">
      <c r="P815648" s="83"/>
    </row>
    <row r="815649" spans="16:16" x14ac:dyDescent="0.3">
      <c r="P815649" s="83"/>
    </row>
    <row r="815650" spans="16:16" x14ac:dyDescent="0.3">
      <c r="P815650" s="83"/>
    </row>
    <row r="815651" spans="16:16" x14ac:dyDescent="0.3">
      <c r="P815651" s="83"/>
    </row>
    <row r="815652" spans="16:16" x14ac:dyDescent="0.3">
      <c r="P815652" s="83"/>
    </row>
    <row r="815653" spans="16:16" x14ac:dyDescent="0.3">
      <c r="P815653" s="83"/>
    </row>
    <row r="815654" spans="16:16" x14ac:dyDescent="0.3">
      <c r="P815654" s="83"/>
    </row>
    <row r="815655" spans="16:16" x14ac:dyDescent="0.3">
      <c r="P815655" s="83"/>
    </row>
    <row r="815656" spans="16:16" x14ac:dyDescent="0.3">
      <c r="P815656" s="83"/>
    </row>
    <row r="815657" spans="16:16" x14ac:dyDescent="0.3">
      <c r="P815657" s="83"/>
    </row>
    <row r="815658" spans="16:16" x14ac:dyDescent="0.3">
      <c r="P815658" s="83"/>
    </row>
    <row r="815659" spans="16:16" x14ac:dyDescent="0.3">
      <c r="P815659" s="83"/>
    </row>
    <row r="815660" spans="16:16" x14ac:dyDescent="0.3">
      <c r="P815660" s="83"/>
    </row>
    <row r="815661" spans="16:16" x14ac:dyDescent="0.3">
      <c r="P815661" s="83"/>
    </row>
    <row r="815662" spans="16:16" x14ac:dyDescent="0.3">
      <c r="P815662" s="83"/>
    </row>
    <row r="815663" spans="16:16" x14ac:dyDescent="0.3">
      <c r="P815663" s="83"/>
    </row>
    <row r="815664" spans="16:16" x14ac:dyDescent="0.3">
      <c r="P815664" s="83"/>
    </row>
    <row r="815665" spans="16:16" x14ac:dyDescent="0.3">
      <c r="P815665" s="83"/>
    </row>
    <row r="815666" spans="16:16" x14ac:dyDescent="0.3">
      <c r="P815666" s="83"/>
    </row>
    <row r="815667" spans="16:16" x14ac:dyDescent="0.3">
      <c r="P815667" s="83"/>
    </row>
    <row r="815668" spans="16:16" x14ac:dyDescent="0.3">
      <c r="P815668" s="83"/>
    </row>
    <row r="815669" spans="16:16" x14ac:dyDescent="0.3">
      <c r="P815669" s="83"/>
    </row>
    <row r="815670" spans="16:16" x14ac:dyDescent="0.3">
      <c r="P815670" s="83"/>
    </row>
    <row r="815671" spans="16:16" x14ac:dyDescent="0.3">
      <c r="P815671" s="83"/>
    </row>
    <row r="815672" spans="16:16" x14ac:dyDescent="0.3">
      <c r="P815672" s="83"/>
    </row>
    <row r="815673" spans="16:16" x14ac:dyDescent="0.3">
      <c r="P815673" s="83"/>
    </row>
    <row r="815674" spans="16:16" x14ac:dyDescent="0.3">
      <c r="P815674" s="83"/>
    </row>
    <row r="815675" spans="16:16" x14ac:dyDescent="0.3">
      <c r="P815675" s="83"/>
    </row>
    <row r="815676" spans="16:16" x14ac:dyDescent="0.3">
      <c r="P815676" s="83"/>
    </row>
    <row r="815677" spans="16:16" x14ac:dyDescent="0.3">
      <c r="P815677" s="83"/>
    </row>
    <row r="815678" spans="16:16" x14ac:dyDescent="0.3">
      <c r="P815678" s="83"/>
    </row>
    <row r="815679" spans="16:16" x14ac:dyDescent="0.3">
      <c r="P815679" s="83"/>
    </row>
    <row r="815680" spans="16:16" x14ac:dyDescent="0.3">
      <c r="P815680" s="83"/>
    </row>
    <row r="815681" spans="16:16" x14ac:dyDescent="0.3">
      <c r="P815681" s="83"/>
    </row>
    <row r="815682" spans="16:16" x14ac:dyDescent="0.3">
      <c r="P815682" s="83"/>
    </row>
    <row r="815683" spans="16:16" x14ac:dyDescent="0.3">
      <c r="P815683" s="83"/>
    </row>
    <row r="815684" spans="16:16" x14ac:dyDescent="0.3">
      <c r="P815684" s="83"/>
    </row>
    <row r="815685" spans="16:16" x14ac:dyDescent="0.3">
      <c r="P815685" s="83"/>
    </row>
    <row r="815686" spans="16:16" x14ac:dyDescent="0.3">
      <c r="P815686" s="83"/>
    </row>
    <row r="815687" spans="16:16" x14ac:dyDescent="0.3">
      <c r="P815687" s="83"/>
    </row>
    <row r="815688" spans="16:16" x14ac:dyDescent="0.3">
      <c r="P815688" s="83"/>
    </row>
    <row r="815689" spans="16:16" x14ac:dyDescent="0.3">
      <c r="P815689" s="83"/>
    </row>
    <row r="815690" spans="16:16" x14ac:dyDescent="0.3">
      <c r="P815690" s="83"/>
    </row>
    <row r="815691" spans="16:16" x14ac:dyDescent="0.3">
      <c r="P815691" s="83"/>
    </row>
    <row r="815692" spans="16:16" x14ac:dyDescent="0.3">
      <c r="P815692" s="83"/>
    </row>
    <row r="815693" spans="16:16" x14ac:dyDescent="0.3">
      <c r="P815693" s="83"/>
    </row>
    <row r="815694" spans="16:16" x14ac:dyDescent="0.3">
      <c r="P815694" s="83"/>
    </row>
    <row r="815695" spans="16:16" x14ac:dyDescent="0.3">
      <c r="P815695" s="83"/>
    </row>
    <row r="815696" spans="16:16" x14ac:dyDescent="0.3">
      <c r="P815696" s="83"/>
    </row>
    <row r="815697" spans="16:16" x14ac:dyDescent="0.3">
      <c r="P815697" s="83"/>
    </row>
    <row r="815698" spans="16:16" x14ac:dyDescent="0.3">
      <c r="P815698" s="83"/>
    </row>
    <row r="815699" spans="16:16" x14ac:dyDescent="0.3">
      <c r="P815699" s="83"/>
    </row>
    <row r="815700" spans="16:16" x14ac:dyDescent="0.3">
      <c r="P815700" s="83"/>
    </row>
    <row r="815701" spans="16:16" x14ac:dyDescent="0.3">
      <c r="P815701" s="83"/>
    </row>
    <row r="815702" spans="16:16" x14ac:dyDescent="0.3">
      <c r="P815702" s="83"/>
    </row>
    <row r="815703" spans="16:16" x14ac:dyDescent="0.3">
      <c r="P815703" s="83"/>
    </row>
    <row r="815704" spans="16:16" x14ac:dyDescent="0.3">
      <c r="P815704" s="83"/>
    </row>
    <row r="815705" spans="16:16" x14ac:dyDescent="0.3">
      <c r="P815705" s="83"/>
    </row>
    <row r="815706" spans="16:16" x14ac:dyDescent="0.3">
      <c r="P815706" s="83"/>
    </row>
    <row r="815707" spans="16:16" x14ac:dyDescent="0.3">
      <c r="P815707" s="83"/>
    </row>
    <row r="815708" spans="16:16" x14ac:dyDescent="0.3">
      <c r="P815708" s="83"/>
    </row>
    <row r="815709" spans="16:16" x14ac:dyDescent="0.3">
      <c r="P815709" s="83"/>
    </row>
    <row r="815710" spans="16:16" x14ac:dyDescent="0.3">
      <c r="P815710" s="83"/>
    </row>
    <row r="815711" spans="16:16" x14ac:dyDescent="0.3">
      <c r="P815711" s="83"/>
    </row>
    <row r="815712" spans="16:16" x14ac:dyDescent="0.3">
      <c r="P815712" s="83"/>
    </row>
    <row r="815713" spans="16:16" x14ac:dyDescent="0.3">
      <c r="P815713" s="83"/>
    </row>
    <row r="815714" spans="16:16" x14ac:dyDescent="0.3">
      <c r="P815714" s="83"/>
    </row>
    <row r="815715" spans="16:16" x14ac:dyDescent="0.3">
      <c r="P815715" s="83"/>
    </row>
    <row r="815716" spans="16:16" x14ac:dyDescent="0.3">
      <c r="P815716" s="83"/>
    </row>
    <row r="815717" spans="16:16" x14ac:dyDescent="0.3">
      <c r="P815717" s="83"/>
    </row>
    <row r="815718" spans="16:16" x14ac:dyDescent="0.3">
      <c r="P815718" s="83"/>
    </row>
    <row r="815719" spans="16:16" x14ac:dyDescent="0.3">
      <c r="P815719" s="83"/>
    </row>
    <row r="815720" spans="16:16" x14ac:dyDescent="0.3">
      <c r="P815720" s="83"/>
    </row>
    <row r="815721" spans="16:16" x14ac:dyDescent="0.3">
      <c r="P815721" s="83"/>
    </row>
    <row r="815722" spans="16:16" x14ac:dyDescent="0.3">
      <c r="P815722" s="83"/>
    </row>
    <row r="815723" spans="16:16" x14ac:dyDescent="0.3">
      <c r="P815723" s="83"/>
    </row>
    <row r="815724" spans="16:16" x14ac:dyDescent="0.3">
      <c r="P815724" s="83"/>
    </row>
    <row r="815725" spans="16:16" x14ac:dyDescent="0.3">
      <c r="P815725" s="83"/>
    </row>
    <row r="815726" spans="16:16" x14ac:dyDescent="0.3">
      <c r="P815726" s="83"/>
    </row>
    <row r="815727" spans="16:16" x14ac:dyDescent="0.3">
      <c r="P815727" s="83"/>
    </row>
    <row r="815728" spans="16:16" x14ac:dyDescent="0.3">
      <c r="P815728" s="83"/>
    </row>
    <row r="815729" spans="16:16" x14ac:dyDescent="0.3">
      <c r="P815729" s="83"/>
    </row>
    <row r="815730" spans="16:16" x14ac:dyDescent="0.3">
      <c r="P815730" s="83"/>
    </row>
    <row r="815731" spans="16:16" x14ac:dyDescent="0.3">
      <c r="P815731" s="83"/>
    </row>
    <row r="815732" spans="16:16" x14ac:dyDescent="0.3">
      <c r="P815732" s="83"/>
    </row>
    <row r="815733" spans="16:16" x14ac:dyDescent="0.3">
      <c r="P815733" s="83"/>
    </row>
    <row r="815734" spans="16:16" x14ac:dyDescent="0.3">
      <c r="P815734" s="83"/>
    </row>
    <row r="815735" spans="16:16" x14ac:dyDescent="0.3">
      <c r="P815735" s="83"/>
    </row>
    <row r="815736" spans="16:16" x14ac:dyDescent="0.3">
      <c r="P815736" s="83"/>
    </row>
    <row r="815737" spans="16:16" x14ac:dyDescent="0.3">
      <c r="P815737" s="83"/>
    </row>
    <row r="815738" spans="16:16" x14ac:dyDescent="0.3">
      <c r="P815738" s="83"/>
    </row>
    <row r="815739" spans="16:16" x14ac:dyDescent="0.3">
      <c r="P815739" s="83"/>
    </row>
    <row r="815740" spans="16:16" x14ac:dyDescent="0.3">
      <c r="P815740" s="83"/>
    </row>
    <row r="815741" spans="16:16" x14ac:dyDescent="0.3">
      <c r="P815741" s="83"/>
    </row>
    <row r="815742" spans="16:16" x14ac:dyDescent="0.3">
      <c r="P815742" s="83"/>
    </row>
    <row r="815743" spans="16:16" x14ac:dyDescent="0.3">
      <c r="P815743" s="83"/>
    </row>
    <row r="815744" spans="16:16" x14ac:dyDescent="0.3">
      <c r="P815744" s="83"/>
    </row>
    <row r="815745" spans="16:16" x14ac:dyDescent="0.3">
      <c r="P815745" s="83"/>
    </row>
    <row r="815746" spans="16:16" x14ac:dyDescent="0.3">
      <c r="P815746" s="83"/>
    </row>
    <row r="815747" spans="16:16" x14ac:dyDescent="0.3">
      <c r="P815747" s="83"/>
    </row>
    <row r="815748" spans="16:16" x14ac:dyDescent="0.3">
      <c r="P815748" s="83"/>
    </row>
    <row r="815749" spans="16:16" x14ac:dyDescent="0.3">
      <c r="P815749" s="83"/>
    </row>
    <row r="815750" spans="16:16" x14ac:dyDescent="0.3">
      <c r="P815750" s="83"/>
    </row>
    <row r="815751" spans="16:16" x14ac:dyDescent="0.3">
      <c r="P815751" s="83"/>
    </row>
    <row r="815752" spans="16:16" x14ac:dyDescent="0.3">
      <c r="P815752" s="83"/>
    </row>
    <row r="815753" spans="16:16" x14ac:dyDescent="0.3">
      <c r="P815753" s="83"/>
    </row>
    <row r="815754" spans="16:16" x14ac:dyDescent="0.3">
      <c r="P815754" s="83"/>
    </row>
    <row r="815755" spans="16:16" x14ac:dyDescent="0.3">
      <c r="P815755" s="83"/>
    </row>
    <row r="815756" spans="16:16" x14ac:dyDescent="0.3">
      <c r="P815756" s="83"/>
    </row>
    <row r="815757" spans="16:16" x14ac:dyDescent="0.3">
      <c r="P815757" s="83"/>
    </row>
    <row r="815758" spans="16:16" x14ac:dyDescent="0.3">
      <c r="P815758" s="83"/>
    </row>
    <row r="815759" spans="16:16" x14ac:dyDescent="0.3">
      <c r="P815759" s="83"/>
    </row>
    <row r="815760" spans="16:16" x14ac:dyDescent="0.3">
      <c r="P815760" s="83"/>
    </row>
    <row r="815761" spans="16:16" x14ac:dyDescent="0.3">
      <c r="P815761" s="83"/>
    </row>
    <row r="815762" spans="16:16" x14ac:dyDescent="0.3">
      <c r="P815762" s="83"/>
    </row>
    <row r="815763" spans="16:16" x14ac:dyDescent="0.3">
      <c r="P815763" s="83"/>
    </row>
    <row r="815764" spans="16:16" x14ac:dyDescent="0.3">
      <c r="P815764" s="83"/>
    </row>
    <row r="815765" spans="16:16" x14ac:dyDescent="0.3">
      <c r="P815765" s="83"/>
    </row>
    <row r="815766" spans="16:16" x14ac:dyDescent="0.3">
      <c r="P815766" s="83"/>
    </row>
    <row r="815767" spans="16:16" x14ac:dyDescent="0.3">
      <c r="P815767" s="83"/>
    </row>
    <row r="815768" spans="16:16" x14ac:dyDescent="0.3">
      <c r="P815768" s="83"/>
    </row>
    <row r="815769" spans="16:16" x14ac:dyDescent="0.3">
      <c r="P815769" s="83"/>
    </row>
    <row r="815770" spans="16:16" x14ac:dyDescent="0.3">
      <c r="P815770" s="83"/>
    </row>
    <row r="815771" spans="16:16" x14ac:dyDescent="0.3">
      <c r="P815771" s="83"/>
    </row>
    <row r="815772" spans="16:16" x14ac:dyDescent="0.3">
      <c r="P815772" s="83"/>
    </row>
    <row r="815773" spans="16:16" x14ac:dyDescent="0.3">
      <c r="P815773" s="83"/>
    </row>
    <row r="815774" spans="16:16" x14ac:dyDescent="0.3">
      <c r="P815774" s="83"/>
    </row>
    <row r="815775" spans="16:16" x14ac:dyDescent="0.3">
      <c r="P815775" s="83"/>
    </row>
    <row r="815776" spans="16:16" x14ac:dyDescent="0.3">
      <c r="P815776" s="83"/>
    </row>
    <row r="815777" spans="16:16" x14ac:dyDescent="0.3">
      <c r="P815777" s="83"/>
    </row>
    <row r="815778" spans="16:16" x14ac:dyDescent="0.3">
      <c r="P815778" s="83"/>
    </row>
    <row r="815779" spans="16:16" x14ac:dyDescent="0.3">
      <c r="P815779" s="83"/>
    </row>
    <row r="815780" spans="16:16" x14ac:dyDescent="0.3">
      <c r="P815780" s="83"/>
    </row>
    <row r="815781" spans="16:16" x14ac:dyDescent="0.3">
      <c r="P815781" s="83"/>
    </row>
    <row r="815782" spans="16:16" x14ac:dyDescent="0.3">
      <c r="P815782" s="83"/>
    </row>
    <row r="815783" spans="16:16" x14ac:dyDescent="0.3">
      <c r="P815783" s="83"/>
    </row>
    <row r="815784" spans="16:16" x14ac:dyDescent="0.3">
      <c r="P815784" s="83"/>
    </row>
    <row r="815785" spans="16:16" x14ac:dyDescent="0.3">
      <c r="P815785" s="83"/>
    </row>
    <row r="815786" spans="16:16" x14ac:dyDescent="0.3">
      <c r="P815786" s="83"/>
    </row>
    <row r="815787" spans="16:16" x14ac:dyDescent="0.3">
      <c r="P815787" s="83"/>
    </row>
    <row r="815788" spans="16:16" x14ac:dyDescent="0.3">
      <c r="P815788" s="83"/>
    </row>
    <row r="815789" spans="16:16" x14ac:dyDescent="0.3">
      <c r="P815789" s="83"/>
    </row>
    <row r="815790" spans="16:16" x14ac:dyDescent="0.3">
      <c r="P815790" s="83"/>
    </row>
    <row r="815791" spans="16:16" x14ac:dyDescent="0.3">
      <c r="P815791" s="83"/>
    </row>
    <row r="815792" spans="16:16" x14ac:dyDescent="0.3">
      <c r="P815792" s="83"/>
    </row>
    <row r="815793" spans="16:16" x14ac:dyDescent="0.3">
      <c r="P815793" s="83"/>
    </row>
    <row r="815794" spans="16:16" x14ac:dyDescent="0.3">
      <c r="P815794" s="83"/>
    </row>
    <row r="815795" spans="16:16" x14ac:dyDescent="0.3">
      <c r="P815795" s="83"/>
    </row>
    <row r="815796" spans="16:16" x14ac:dyDescent="0.3">
      <c r="P815796" s="83"/>
    </row>
    <row r="815797" spans="16:16" x14ac:dyDescent="0.3">
      <c r="P815797" s="83"/>
    </row>
    <row r="815798" spans="16:16" x14ac:dyDescent="0.3">
      <c r="P815798" s="83"/>
    </row>
    <row r="815799" spans="16:16" x14ac:dyDescent="0.3">
      <c r="P815799" s="83"/>
    </row>
    <row r="815800" spans="16:16" x14ac:dyDescent="0.3">
      <c r="P815800" s="83"/>
    </row>
    <row r="815801" spans="16:16" x14ac:dyDescent="0.3">
      <c r="P815801" s="83"/>
    </row>
    <row r="815802" spans="16:16" x14ac:dyDescent="0.3">
      <c r="P815802" s="83"/>
    </row>
    <row r="815803" spans="16:16" x14ac:dyDescent="0.3">
      <c r="P815803" s="83"/>
    </row>
    <row r="815804" spans="16:16" x14ac:dyDescent="0.3">
      <c r="P815804" s="83"/>
    </row>
    <row r="815805" spans="16:16" x14ac:dyDescent="0.3">
      <c r="P815805" s="83"/>
    </row>
    <row r="815806" spans="16:16" x14ac:dyDescent="0.3">
      <c r="P815806" s="83"/>
    </row>
    <row r="815807" spans="16:16" x14ac:dyDescent="0.3">
      <c r="P815807" s="83"/>
    </row>
    <row r="815808" spans="16:16" x14ac:dyDescent="0.3">
      <c r="P815808" s="83"/>
    </row>
    <row r="815809" spans="16:16" x14ac:dyDescent="0.3">
      <c r="P815809" s="83"/>
    </row>
    <row r="815810" spans="16:16" x14ac:dyDescent="0.3">
      <c r="P815810" s="83"/>
    </row>
    <row r="815811" spans="16:16" x14ac:dyDescent="0.3">
      <c r="P815811" s="83"/>
    </row>
    <row r="815812" spans="16:16" x14ac:dyDescent="0.3">
      <c r="P815812" s="83"/>
    </row>
    <row r="815813" spans="16:16" x14ac:dyDescent="0.3">
      <c r="P815813" s="83"/>
    </row>
    <row r="815814" spans="16:16" x14ac:dyDescent="0.3">
      <c r="P815814" s="83"/>
    </row>
    <row r="815815" spans="16:16" x14ac:dyDescent="0.3">
      <c r="P815815" s="83"/>
    </row>
    <row r="815816" spans="16:16" x14ac:dyDescent="0.3">
      <c r="P815816" s="83"/>
    </row>
    <row r="815817" spans="16:16" x14ac:dyDescent="0.3">
      <c r="P815817" s="83"/>
    </row>
    <row r="815818" spans="16:16" x14ac:dyDescent="0.3">
      <c r="P815818" s="83"/>
    </row>
    <row r="815819" spans="16:16" x14ac:dyDescent="0.3">
      <c r="P815819" s="83"/>
    </row>
    <row r="815820" spans="16:16" x14ac:dyDescent="0.3">
      <c r="P815820" s="83"/>
    </row>
    <row r="815821" spans="16:16" x14ac:dyDescent="0.3">
      <c r="P815821" s="83"/>
    </row>
    <row r="815822" spans="16:16" x14ac:dyDescent="0.3">
      <c r="P815822" s="83"/>
    </row>
    <row r="815823" spans="16:16" x14ac:dyDescent="0.3">
      <c r="P815823" s="83"/>
    </row>
    <row r="815824" spans="16:16" x14ac:dyDescent="0.3">
      <c r="P815824" s="83"/>
    </row>
    <row r="815825" spans="16:16" x14ac:dyDescent="0.3">
      <c r="P815825" s="83"/>
    </row>
    <row r="815826" spans="16:16" x14ac:dyDescent="0.3">
      <c r="P815826" s="83"/>
    </row>
    <row r="815827" spans="16:16" x14ac:dyDescent="0.3">
      <c r="P815827" s="83"/>
    </row>
    <row r="815828" spans="16:16" x14ac:dyDescent="0.3">
      <c r="P815828" s="83"/>
    </row>
    <row r="815829" spans="16:16" x14ac:dyDescent="0.3">
      <c r="P815829" s="83"/>
    </row>
    <row r="815830" spans="16:16" x14ac:dyDescent="0.3">
      <c r="P815830" s="83"/>
    </row>
    <row r="815831" spans="16:16" x14ac:dyDescent="0.3">
      <c r="P815831" s="83"/>
    </row>
    <row r="815832" spans="16:16" x14ac:dyDescent="0.3">
      <c r="P815832" s="83"/>
    </row>
    <row r="815833" spans="16:16" x14ac:dyDescent="0.3">
      <c r="P815833" s="83"/>
    </row>
    <row r="815834" spans="16:16" x14ac:dyDescent="0.3">
      <c r="P815834" s="83"/>
    </row>
    <row r="815835" spans="16:16" x14ac:dyDescent="0.3">
      <c r="P815835" s="83"/>
    </row>
    <row r="815836" spans="16:16" x14ac:dyDescent="0.3">
      <c r="P815836" s="83"/>
    </row>
    <row r="815837" spans="16:16" x14ac:dyDescent="0.3">
      <c r="P815837" s="83"/>
    </row>
    <row r="815838" spans="16:16" x14ac:dyDescent="0.3">
      <c r="P815838" s="83"/>
    </row>
    <row r="815839" spans="16:16" x14ac:dyDescent="0.3">
      <c r="P815839" s="83"/>
    </row>
    <row r="815840" spans="16:16" x14ac:dyDescent="0.3">
      <c r="P815840" s="83"/>
    </row>
    <row r="815841" spans="16:16" x14ac:dyDescent="0.3">
      <c r="P815841" s="83"/>
    </row>
    <row r="815842" spans="16:16" x14ac:dyDescent="0.3">
      <c r="P815842" s="83"/>
    </row>
    <row r="815843" spans="16:16" x14ac:dyDescent="0.3">
      <c r="P815843" s="83"/>
    </row>
    <row r="815844" spans="16:16" x14ac:dyDescent="0.3">
      <c r="P815844" s="83"/>
    </row>
    <row r="815845" spans="16:16" x14ac:dyDescent="0.3">
      <c r="P815845" s="83"/>
    </row>
    <row r="815846" spans="16:16" x14ac:dyDescent="0.3">
      <c r="P815846" s="83"/>
    </row>
    <row r="815847" spans="16:16" x14ac:dyDescent="0.3">
      <c r="P815847" s="83"/>
    </row>
    <row r="815848" spans="16:16" x14ac:dyDescent="0.3">
      <c r="P815848" s="83"/>
    </row>
    <row r="815849" spans="16:16" x14ac:dyDescent="0.3">
      <c r="P815849" s="83"/>
    </row>
    <row r="815850" spans="16:16" x14ac:dyDescent="0.3">
      <c r="P815850" s="83"/>
    </row>
    <row r="815851" spans="16:16" x14ac:dyDescent="0.3">
      <c r="P815851" s="83"/>
    </row>
    <row r="815852" spans="16:16" x14ac:dyDescent="0.3">
      <c r="P815852" s="83"/>
    </row>
    <row r="815853" spans="16:16" x14ac:dyDescent="0.3">
      <c r="P815853" s="83"/>
    </row>
    <row r="815854" spans="16:16" x14ac:dyDescent="0.3">
      <c r="P815854" s="83"/>
    </row>
    <row r="815855" spans="16:16" x14ac:dyDescent="0.3">
      <c r="P815855" s="83"/>
    </row>
    <row r="815856" spans="16:16" x14ac:dyDescent="0.3">
      <c r="P815856" s="83"/>
    </row>
    <row r="815857" spans="16:16" x14ac:dyDescent="0.3">
      <c r="P815857" s="83"/>
    </row>
    <row r="815858" spans="16:16" x14ac:dyDescent="0.3">
      <c r="P815858" s="83"/>
    </row>
    <row r="815859" spans="16:16" x14ac:dyDescent="0.3">
      <c r="P815859" s="83"/>
    </row>
    <row r="815860" spans="16:16" x14ac:dyDescent="0.3">
      <c r="P815860" s="83"/>
    </row>
    <row r="815861" spans="16:16" x14ac:dyDescent="0.3">
      <c r="P815861" s="83"/>
    </row>
    <row r="815862" spans="16:16" x14ac:dyDescent="0.3">
      <c r="P815862" s="83"/>
    </row>
    <row r="815863" spans="16:16" x14ac:dyDescent="0.3">
      <c r="P815863" s="83"/>
    </row>
    <row r="815864" spans="16:16" x14ac:dyDescent="0.3">
      <c r="P815864" s="83"/>
    </row>
    <row r="815865" spans="16:16" x14ac:dyDescent="0.3">
      <c r="P815865" s="83"/>
    </row>
    <row r="815866" spans="16:16" x14ac:dyDescent="0.3">
      <c r="P815866" s="83"/>
    </row>
    <row r="815867" spans="16:16" x14ac:dyDescent="0.3">
      <c r="P815867" s="83"/>
    </row>
    <row r="815868" spans="16:16" x14ac:dyDescent="0.3">
      <c r="P815868" s="83"/>
    </row>
    <row r="815869" spans="16:16" x14ac:dyDescent="0.3">
      <c r="P815869" s="83"/>
    </row>
    <row r="815870" spans="16:16" x14ac:dyDescent="0.3">
      <c r="P815870" s="83"/>
    </row>
    <row r="815871" spans="16:16" x14ac:dyDescent="0.3">
      <c r="P815871" s="83"/>
    </row>
    <row r="815872" spans="16:16" x14ac:dyDescent="0.3">
      <c r="P815872" s="83"/>
    </row>
    <row r="815873" spans="16:16" x14ac:dyDescent="0.3">
      <c r="P815873" s="83"/>
    </row>
    <row r="815874" spans="16:16" x14ac:dyDescent="0.3">
      <c r="P815874" s="83"/>
    </row>
    <row r="815875" spans="16:16" x14ac:dyDescent="0.3">
      <c r="P815875" s="83"/>
    </row>
    <row r="815876" spans="16:16" x14ac:dyDescent="0.3">
      <c r="P815876" s="83"/>
    </row>
    <row r="815877" spans="16:16" x14ac:dyDescent="0.3">
      <c r="P815877" s="83"/>
    </row>
    <row r="815878" spans="16:16" x14ac:dyDescent="0.3">
      <c r="P815878" s="83"/>
    </row>
    <row r="815879" spans="16:16" x14ac:dyDescent="0.3">
      <c r="P815879" s="83"/>
    </row>
    <row r="815880" spans="16:16" x14ac:dyDescent="0.3">
      <c r="P815880" s="83"/>
    </row>
    <row r="815881" spans="16:16" x14ac:dyDescent="0.3">
      <c r="P815881" s="83"/>
    </row>
    <row r="815882" spans="16:16" x14ac:dyDescent="0.3">
      <c r="P815882" s="83"/>
    </row>
    <row r="815883" spans="16:16" x14ac:dyDescent="0.3">
      <c r="P815883" s="83"/>
    </row>
    <row r="815884" spans="16:16" x14ac:dyDescent="0.3">
      <c r="P815884" s="83"/>
    </row>
    <row r="815885" spans="16:16" x14ac:dyDescent="0.3">
      <c r="P815885" s="83"/>
    </row>
    <row r="815886" spans="16:16" x14ac:dyDescent="0.3">
      <c r="P815886" s="83"/>
    </row>
    <row r="815887" spans="16:16" x14ac:dyDescent="0.3">
      <c r="P815887" s="83"/>
    </row>
    <row r="815888" spans="16:16" x14ac:dyDescent="0.3">
      <c r="P815888" s="83"/>
    </row>
    <row r="815889" spans="16:16" x14ac:dyDescent="0.3">
      <c r="P815889" s="83"/>
    </row>
    <row r="815890" spans="16:16" x14ac:dyDescent="0.3">
      <c r="P815890" s="83"/>
    </row>
    <row r="815891" spans="16:16" x14ac:dyDescent="0.3">
      <c r="P815891" s="83"/>
    </row>
    <row r="815892" spans="16:16" x14ac:dyDescent="0.3">
      <c r="P815892" s="83"/>
    </row>
    <row r="815893" spans="16:16" x14ac:dyDescent="0.3">
      <c r="P815893" s="83"/>
    </row>
    <row r="815894" spans="16:16" x14ac:dyDescent="0.3">
      <c r="P815894" s="83"/>
    </row>
    <row r="815895" spans="16:16" x14ac:dyDescent="0.3">
      <c r="P815895" s="83"/>
    </row>
    <row r="815896" spans="16:16" x14ac:dyDescent="0.3">
      <c r="P815896" s="83"/>
    </row>
    <row r="815897" spans="16:16" x14ac:dyDescent="0.3">
      <c r="P815897" s="83"/>
    </row>
    <row r="815898" spans="16:16" x14ac:dyDescent="0.3">
      <c r="P815898" s="83"/>
    </row>
    <row r="815899" spans="16:16" x14ac:dyDescent="0.3">
      <c r="P815899" s="83"/>
    </row>
    <row r="815900" spans="16:16" x14ac:dyDescent="0.3">
      <c r="P815900" s="83"/>
    </row>
    <row r="815901" spans="16:16" x14ac:dyDescent="0.3">
      <c r="P815901" s="83"/>
    </row>
    <row r="815902" spans="16:16" x14ac:dyDescent="0.3">
      <c r="P815902" s="83"/>
    </row>
    <row r="815903" spans="16:16" x14ac:dyDescent="0.3">
      <c r="P815903" s="83"/>
    </row>
    <row r="815904" spans="16:16" x14ac:dyDescent="0.3">
      <c r="P815904" s="83"/>
    </row>
    <row r="815905" spans="16:16" x14ac:dyDescent="0.3">
      <c r="P815905" s="83"/>
    </row>
    <row r="815906" spans="16:16" x14ac:dyDescent="0.3">
      <c r="P815906" s="83"/>
    </row>
    <row r="815907" spans="16:16" x14ac:dyDescent="0.3">
      <c r="P815907" s="83"/>
    </row>
    <row r="815908" spans="16:16" x14ac:dyDescent="0.3">
      <c r="P815908" s="83"/>
    </row>
    <row r="815909" spans="16:16" x14ac:dyDescent="0.3">
      <c r="P815909" s="83"/>
    </row>
    <row r="815910" spans="16:16" x14ac:dyDescent="0.3">
      <c r="P815910" s="83"/>
    </row>
    <row r="815911" spans="16:16" x14ac:dyDescent="0.3">
      <c r="P815911" s="83"/>
    </row>
    <row r="815912" spans="16:16" x14ac:dyDescent="0.3">
      <c r="P815912" s="83"/>
    </row>
    <row r="815913" spans="16:16" x14ac:dyDescent="0.3">
      <c r="P815913" s="83"/>
    </row>
    <row r="815914" spans="16:16" x14ac:dyDescent="0.3">
      <c r="P815914" s="83"/>
    </row>
    <row r="815915" spans="16:16" x14ac:dyDescent="0.3">
      <c r="P815915" s="83"/>
    </row>
    <row r="815916" spans="16:16" x14ac:dyDescent="0.3">
      <c r="P815916" s="83"/>
    </row>
    <row r="815917" spans="16:16" x14ac:dyDescent="0.3">
      <c r="P815917" s="83"/>
    </row>
    <row r="815918" spans="16:16" x14ac:dyDescent="0.3">
      <c r="P815918" s="83"/>
    </row>
    <row r="815919" spans="16:16" x14ac:dyDescent="0.3">
      <c r="P815919" s="83"/>
    </row>
    <row r="815920" spans="16:16" x14ac:dyDescent="0.3">
      <c r="P815920" s="83"/>
    </row>
    <row r="815921" spans="16:16" x14ac:dyDescent="0.3">
      <c r="P815921" s="83"/>
    </row>
    <row r="815922" spans="16:16" x14ac:dyDescent="0.3">
      <c r="P815922" s="83"/>
    </row>
    <row r="815923" spans="16:16" x14ac:dyDescent="0.3">
      <c r="P815923" s="83"/>
    </row>
    <row r="815924" spans="16:16" x14ac:dyDescent="0.3">
      <c r="P815924" s="83"/>
    </row>
    <row r="815925" spans="16:16" x14ac:dyDescent="0.3">
      <c r="P815925" s="83"/>
    </row>
    <row r="815926" spans="16:16" x14ac:dyDescent="0.3">
      <c r="P815926" s="83"/>
    </row>
    <row r="815927" spans="16:16" x14ac:dyDescent="0.3">
      <c r="P815927" s="83"/>
    </row>
    <row r="815928" spans="16:16" x14ac:dyDescent="0.3">
      <c r="P815928" s="83"/>
    </row>
    <row r="815929" spans="16:16" x14ac:dyDescent="0.3">
      <c r="P815929" s="83"/>
    </row>
    <row r="815930" spans="16:16" x14ac:dyDescent="0.3">
      <c r="P815930" s="83"/>
    </row>
    <row r="815931" spans="16:16" x14ac:dyDescent="0.3">
      <c r="P815931" s="83"/>
    </row>
    <row r="815932" spans="16:16" x14ac:dyDescent="0.3">
      <c r="P815932" s="83"/>
    </row>
    <row r="815933" spans="16:16" x14ac:dyDescent="0.3">
      <c r="P815933" s="83"/>
    </row>
    <row r="815934" spans="16:16" x14ac:dyDescent="0.3">
      <c r="P815934" s="83"/>
    </row>
    <row r="815935" spans="16:16" x14ac:dyDescent="0.3">
      <c r="P815935" s="83"/>
    </row>
    <row r="815936" spans="16:16" x14ac:dyDescent="0.3">
      <c r="P815936" s="83"/>
    </row>
    <row r="815937" spans="16:16" x14ac:dyDescent="0.3">
      <c r="P815937" s="83"/>
    </row>
    <row r="815938" spans="16:16" x14ac:dyDescent="0.3">
      <c r="P815938" s="83"/>
    </row>
    <row r="815939" spans="16:16" x14ac:dyDescent="0.3">
      <c r="P815939" s="83"/>
    </row>
    <row r="815940" spans="16:16" x14ac:dyDescent="0.3">
      <c r="P815940" s="83"/>
    </row>
    <row r="815941" spans="16:16" x14ac:dyDescent="0.3">
      <c r="P815941" s="83"/>
    </row>
    <row r="815942" spans="16:16" x14ac:dyDescent="0.3">
      <c r="P815942" s="83"/>
    </row>
    <row r="815943" spans="16:16" x14ac:dyDescent="0.3">
      <c r="P815943" s="83"/>
    </row>
    <row r="815944" spans="16:16" x14ac:dyDescent="0.3">
      <c r="P815944" s="83"/>
    </row>
    <row r="815945" spans="16:16" x14ac:dyDescent="0.3">
      <c r="P815945" s="83"/>
    </row>
    <row r="815946" spans="16:16" x14ac:dyDescent="0.3">
      <c r="P815946" s="83"/>
    </row>
    <row r="815947" spans="16:16" x14ac:dyDescent="0.3">
      <c r="P815947" s="83"/>
    </row>
    <row r="815948" spans="16:16" x14ac:dyDescent="0.3">
      <c r="P815948" s="83"/>
    </row>
    <row r="815949" spans="16:16" x14ac:dyDescent="0.3">
      <c r="P815949" s="83"/>
    </row>
    <row r="815950" spans="16:16" x14ac:dyDescent="0.3">
      <c r="P815950" s="83"/>
    </row>
    <row r="815951" spans="16:16" x14ac:dyDescent="0.3">
      <c r="P815951" s="83"/>
    </row>
    <row r="815952" spans="16:16" x14ac:dyDescent="0.3">
      <c r="P815952" s="83"/>
    </row>
    <row r="815953" spans="16:16" x14ac:dyDescent="0.3">
      <c r="P815953" s="83"/>
    </row>
    <row r="815954" spans="16:16" x14ac:dyDescent="0.3">
      <c r="P815954" s="83"/>
    </row>
    <row r="815955" spans="16:16" x14ac:dyDescent="0.3">
      <c r="P815955" s="83"/>
    </row>
    <row r="815956" spans="16:16" x14ac:dyDescent="0.3">
      <c r="P815956" s="83"/>
    </row>
    <row r="815957" spans="16:16" x14ac:dyDescent="0.3">
      <c r="P815957" s="83"/>
    </row>
    <row r="815958" spans="16:16" x14ac:dyDescent="0.3">
      <c r="P815958" s="83"/>
    </row>
    <row r="815959" spans="16:16" x14ac:dyDescent="0.3">
      <c r="P815959" s="83"/>
    </row>
    <row r="815960" spans="16:16" x14ac:dyDescent="0.3">
      <c r="P815960" s="83"/>
    </row>
    <row r="815961" spans="16:16" x14ac:dyDescent="0.3">
      <c r="P815961" s="83"/>
    </row>
    <row r="815962" spans="16:16" x14ac:dyDescent="0.3">
      <c r="P815962" s="83"/>
    </row>
    <row r="815963" spans="16:16" x14ac:dyDescent="0.3">
      <c r="P815963" s="83"/>
    </row>
    <row r="815964" spans="16:16" x14ac:dyDescent="0.3">
      <c r="P815964" s="83"/>
    </row>
    <row r="815965" spans="16:16" x14ac:dyDescent="0.3">
      <c r="P815965" s="83"/>
    </row>
    <row r="815966" spans="16:16" x14ac:dyDescent="0.3">
      <c r="P815966" s="83"/>
    </row>
    <row r="815967" spans="16:16" x14ac:dyDescent="0.3">
      <c r="P815967" s="83"/>
    </row>
    <row r="815968" spans="16:16" x14ac:dyDescent="0.3">
      <c r="P815968" s="83"/>
    </row>
    <row r="815969" spans="16:16" x14ac:dyDescent="0.3">
      <c r="P815969" s="83"/>
    </row>
    <row r="815970" spans="16:16" x14ac:dyDescent="0.3">
      <c r="P815970" s="83"/>
    </row>
    <row r="815971" spans="16:16" x14ac:dyDescent="0.3">
      <c r="P815971" s="83"/>
    </row>
    <row r="815972" spans="16:16" x14ac:dyDescent="0.3">
      <c r="P815972" s="83"/>
    </row>
    <row r="815973" spans="16:16" x14ac:dyDescent="0.3">
      <c r="P815973" s="83"/>
    </row>
    <row r="815974" spans="16:16" x14ac:dyDescent="0.3">
      <c r="P815974" s="83"/>
    </row>
    <row r="815975" spans="16:16" x14ac:dyDescent="0.3">
      <c r="P815975" s="83"/>
    </row>
    <row r="815976" spans="16:16" x14ac:dyDescent="0.3">
      <c r="P815976" s="83"/>
    </row>
    <row r="815977" spans="16:16" x14ac:dyDescent="0.3">
      <c r="P815977" s="83"/>
    </row>
    <row r="815978" spans="16:16" x14ac:dyDescent="0.3">
      <c r="P815978" s="83"/>
    </row>
    <row r="815979" spans="16:16" x14ac:dyDescent="0.3">
      <c r="P815979" s="83"/>
    </row>
    <row r="815980" spans="16:16" x14ac:dyDescent="0.3">
      <c r="P815980" s="83"/>
    </row>
    <row r="815981" spans="16:16" x14ac:dyDescent="0.3">
      <c r="P815981" s="83"/>
    </row>
    <row r="815982" spans="16:16" x14ac:dyDescent="0.3">
      <c r="P815982" s="83"/>
    </row>
    <row r="815983" spans="16:16" x14ac:dyDescent="0.3">
      <c r="P815983" s="83"/>
    </row>
    <row r="815984" spans="16:16" x14ac:dyDescent="0.3">
      <c r="P815984" s="83"/>
    </row>
    <row r="815985" spans="16:16" x14ac:dyDescent="0.3">
      <c r="P815985" s="83"/>
    </row>
    <row r="815986" spans="16:16" x14ac:dyDescent="0.3">
      <c r="P815986" s="83"/>
    </row>
    <row r="815987" spans="16:16" x14ac:dyDescent="0.3">
      <c r="P815987" s="83"/>
    </row>
    <row r="815988" spans="16:16" x14ac:dyDescent="0.3">
      <c r="P815988" s="83"/>
    </row>
    <row r="815989" spans="16:16" x14ac:dyDescent="0.3">
      <c r="P815989" s="83"/>
    </row>
    <row r="815990" spans="16:16" x14ac:dyDescent="0.3">
      <c r="P815990" s="83"/>
    </row>
    <row r="815991" spans="16:16" x14ac:dyDescent="0.3">
      <c r="P815991" s="83"/>
    </row>
    <row r="815992" spans="16:16" x14ac:dyDescent="0.3">
      <c r="P815992" s="83"/>
    </row>
    <row r="815993" spans="16:16" x14ac:dyDescent="0.3">
      <c r="P815993" s="83"/>
    </row>
    <row r="815994" spans="16:16" x14ac:dyDescent="0.3">
      <c r="P815994" s="83"/>
    </row>
    <row r="815995" spans="16:16" x14ac:dyDescent="0.3">
      <c r="P815995" s="83"/>
    </row>
    <row r="815996" spans="16:16" x14ac:dyDescent="0.3">
      <c r="P815996" s="83"/>
    </row>
    <row r="815997" spans="16:16" x14ac:dyDescent="0.3">
      <c r="P815997" s="83"/>
    </row>
    <row r="815998" spans="16:16" x14ac:dyDescent="0.3">
      <c r="P815998" s="83"/>
    </row>
    <row r="815999" spans="16:16" x14ac:dyDescent="0.3">
      <c r="P815999" s="83"/>
    </row>
    <row r="816000" spans="16:16" x14ac:dyDescent="0.3">
      <c r="P816000" s="83"/>
    </row>
    <row r="816001" spans="16:16" x14ac:dyDescent="0.3">
      <c r="P816001" s="83"/>
    </row>
    <row r="816002" spans="16:16" x14ac:dyDescent="0.3">
      <c r="P816002" s="83"/>
    </row>
    <row r="816003" spans="16:16" x14ac:dyDescent="0.3">
      <c r="P816003" s="83"/>
    </row>
    <row r="816004" spans="16:16" x14ac:dyDescent="0.3">
      <c r="P816004" s="83"/>
    </row>
    <row r="816005" spans="16:16" x14ac:dyDescent="0.3">
      <c r="P816005" s="83"/>
    </row>
    <row r="816006" spans="16:16" x14ac:dyDescent="0.3">
      <c r="P816006" s="83"/>
    </row>
    <row r="816007" spans="16:16" x14ac:dyDescent="0.3">
      <c r="P816007" s="83"/>
    </row>
    <row r="816008" spans="16:16" x14ac:dyDescent="0.3">
      <c r="P816008" s="83"/>
    </row>
    <row r="816009" spans="16:16" x14ac:dyDescent="0.3">
      <c r="P816009" s="83"/>
    </row>
    <row r="816010" spans="16:16" x14ac:dyDescent="0.3">
      <c r="P816010" s="83"/>
    </row>
    <row r="816011" spans="16:16" x14ac:dyDescent="0.3">
      <c r="P816011" s="83"/>
    </row>
    <row r="816012" spans="16:16" x14ac:dyDescent="0.3">
      <c r="P816012" s="83"/>
    </row>
    <row r="816013" spans="16:16" x14ac:dyDescent="0.3">
      <c r="P816013" s="83"/>
    </row>
    <row r="816014" spans="16:16" x14ac:dyDescent="0.3">
      <c r="P816014" s="83"/>
    </row>
    <row r="816015" spans="16:16" x14ac:dyDescent="0.3">
      <c r="P816015" s="83"/>
    </row>
    <row r="816016" spans="16:16" x14ac:dyDescent="0.3">
      <c r="P816016" s="83"/>
    </row>
    <row r="816017" spans="16:16" x14ac:dyDescent="0.3">
      <c r="P816017" s="83"/>
    </row>
    <row r="816018" spans="16:16" x14ac:dyDescent="0.3">
      <c r="P816018" s="83"/>
    </row>
    <row r="816019" spans="16:16" x14ac:dyDescent="0.3">
      <c r="P816019" s="83"/>
    </row>
    <row r="816020" spans="16:16" x14ac:dyDescent="0.3">
      <c r="P816020" s="83"/>
    </row>
    <row r="816021" spans="16:16" x14ac:dyDescent="0.3">
      <c r="P816021" s="83"/>
    </row>
    <row r="816022" spans="16:16" x14ac:dyDescent="0.3">
      <c r="P816022" s="83"/>
    </row>
    <row r="816023" spans="16:16" x14ac:dyDescent="0.3">
      <c r="P816023" s="83"/>
    </row>
    <row r="816024" spans="16:16" x14ac:dyDescent="0.3">
      <c r="P816024" s="83"/>
    </row>
    <row r="816025" spans="16:16" x14ac:dyDescent="0.3">
      <c r="P816025" s="83"/>
    </row>
    <row r="816026" spans="16:16" x14ac:dyDescent="0.3">
      <c r="P816026" s="83"/>
    </row>
    <row r="816027" spans="16:16" x14ac:dyDescent="0.3">
      <c r="P816027" s="83"/>
    </row>
    <row r="816028" spans="16:16" x14ac:dyDescent="0.3">
      <c r="P816028" s="83"/>
    </row>
    <row r="816029" spans="16:16" x14ac:dyDescent="0.3">
      <c r="P816029" s="83"/>
    </row>
    <row r="816030" spans="16:16" x14ac:dyDescent="0.3">
      <c r="P816030" s="83"/>
    </row>
    <row r="816031" spans="16:16" x14ac:dyDescent="0.3">
      <c r="P816031" s="83"/>
    </row>
    <row r="816032" spans="16:16" x14ac:dyDescent="0.3">
      <c r="P816032" s="83"/>
    </row>
    <row r="816033" spans="16:16" x14ac:dyDescent="0.3">
      <c r="P816033" s="83"/>
    </row>
    <row r="816034" spans="16:16" x14ac:dyDescent="0.3">
      <c r="P816034" s="83"/>
    </row>
    <row r="816035" spans="16:16" x14ac:dyDescent="0.3">
      <c r="P816035" s="83"/>
    </row>
    <row r="816036" spans="16:16" x14ac:dyDescent="0.3">
      <c r="P816036" s="83"/>
    </row>
    <row r="816037" spans="16:16" x14ac:dyDescent="0.3">
      <c r="P816037" s="83"/>
    </row>
    <row r="816038" spans="16:16" x14ac:dyDescent="0.3">
      <c r="P816038" s="83"/>
    </row>
    <row r="816039" spans="16:16" x14ac:dyDescent="0.3">
      <c r="P816039" s="83"/>
    </row>
    <row r="816040" spans="16:16" x14ac:dyDescent="0.3">
      <c r="P816040" s="83"/>
    </row>
    <row r="816041" spans="16:16" x14ac:dyDescent="0.3">
      <c r="P816041" s="83"/>
    </row>
    <row r="816042" spans="16:16" x14ac:dyDescent="0.3">
      <c r="P816042" s="83"/>
    </row>
    <row r="816043" spans="16:16" x14ac:dyDescent="0.3">
      <c r="P816043" s="83"/>
    </row>
    <row r="816044" spans="16:16" x14ac:dyDescent="0.3">
      <c r="P816044" s="83"/>
    </row>
    <row r="816045" spans="16:16" x14ac:dyDescent="0.3">
      <c r="P816045" s="83"/>
    </row>
    <row r="816046" spans="16:16" x14ac:dyDescent="0.3">
      <c r="P816046" s="83"/>
    </row>
    <row r="816047" spans="16:16" x14ac:dyDescent="0.3">
      <c r="P816047" s="83"/>
    </row>
    <row r="816048" spans="16:16" x14ac:dyDescent="0.3">
      <c r="P816048" s="83"/>
    </row>
    <row r="816049" spans="16:16" x14ac:dyDescent="0.3">
      <c r="P816049" s="83"/>
    </row>
    <row r="816050" spans="16:16" x14ac:dyDescent="0.3">
      <c r="P816050" s="83"/>
    </row>
    <row r="816051" spans="16:16" x14ac:dyDescent="0.3">
      <c r="P816051" s="83"/>
    </row>
    <row r="816052" spans="16:16" x14ac:dyDescent="0.3">
      <c r="P816052" s="83"/>
    </row>
    <row r="816053" spans="16:16" x14ac:dyDescent="0.3">
      <c r="P816053" s="83"/>
    </row>
    <row r="816054" spans="16:16" x14ac:dyDescent="0.3">
      <c r="P816054" s="83"/>
    </row>
    <row r="816055" spans="16:16" x14ac:dyDescent="0.3">
      <c r="P816055" s="83"/>
    </row>
    <row r="816056" spans="16:16" x14ac:dyDescent="0.3">
      <c r="P816056" s="83"/>
    </row>
    <row r="816057" spans="16:16" x14ac:dyDescent="0.3">
      <c r="P816057" s="83"/>
    </row>
    <row r="816058" spans="16:16" x14ac:dyDescent="0.3">
      <c r="P816058" s="83"/>
    </row>
    <row r="816059" spans="16:16" x14ac:dyDescent="0.3">
      <c r="P816059" s="83"/>
    </row>
    <row r="816060" spans="16:16" x14ac:dyDescent="0.3">
      <c r="P816060" s="83"/>
    </row>
    <row r="816061" spans="16:16" x14ac:dyDescent="0.3">
      <c r="P816061" s="83"/>
    </row>
    <row r="816062" spans="16:16" x14ac:dyDescent="0.3">
      <c r="P816062" s="83"/>
    </row>
    <row r="816063" spans="16:16" x14ac:dyDescent="0.3">
      <c r="P816063" s="83"/>
    </row>
    <row r="816064" spans="16:16" x14ac:dyDescent="0.3">
      <c r="P816064" s="83"/>
    </row>
    <row r="816065" spans="16:16" x14ac:dyDescent="0.3">
      <c r="P816065" s="83"/>
    </row>
    <row r="816066" spans="16:16" x14ac:dyDescent="0.3">
      <c r="P816066" s="83"/>
    </row>
    <row r="816067" spans="16:16" x14ac:dyDescent="0.3">
      <c r="P816067" s="83"/>
    </row>
    <row r="816068" spans="16:16" x14ac:dyDescent="0.3">
      <c r="P816068" s="83"/>
    </row>
    <row r="816069" spans="16:16" x14ac:dyDescent="0.3">
      <c r="P816069" s="83"/>
    </row>
    <row r="816070" spans="16:16" x14ac:dyDescent="0.3">
      <c r="P816070" s="83"/>
    </row>
    <row r="816071" spans="16:16" x14ac:dyDescent="0.3">
      <c r="P816071" s="83"/>
    </row>
    <row r="816072" spans="16:16" x14ac:dyDescent="0.3">
      <c r="P816072" s="83"/>
    </row>
    <row r="816073" spans="16:16" x14ac:dyDescent="0.3">
      <c r="P816073" s="83"/>
    </row>
    <row r="816074" spans="16:16" x14ac:dyDescent="0.3">
      <c r="P816074" s="83"/>
    </row>
    <row r="816075" spans="16:16" x14ac:dyDescent="0.3">
      <c r="P816075" s="83"/>
    </row>
    <row r="816076" spans="16:16" x14ac:dyDescent="0.3">
      <c r="P816076" s="83"/>
    </row>
    <row r="816077" spans="16:16" x14ac:dyDescent="0.3">
      <c r="P816077" s="83"/>
    </row>
    <row r="816078" spans="16:16" x14ac:dyDescent="0.3">
      <c r="P816078" s="83"/>
    </row>
    <row r="816079" spans="16:16" x14ac:dyDescent="0.3">
      <c r="P816079" s="83"/>
    </row>
    <row r="816080" spans="16:16" x14ac:dyDescent="0.3">
      <c r="P816080" s="83"/>
    </row>
    <row r="816081" spans="16:16" x14ac:dyDescent="0.3">
      <c r="P816081" s="83"/>
    </row>
    <row r="816082" spans="16:16" x14ac:dyDescent="0.3">
      <c r="P816082" s="83"/>
    </row>
    <row r="816083" spans="16:16" x14ac:dyDescent="0.3">
      <c r="P816083" s="83"/>
    </row>
    <row r="816084" spans="16:16" x14ac:dyDescent="0.3">
      <c r="P816084" s="83"/>
    </row>
    <row r="816085" spans="16:16" x14ac:dyDescent="0.3">
      <c r="P816085" s="83"/>
    </row>
    <row r="816086" spans="16:16" x14ac:dyDescent="0.3">
      <c r="P816086" s="83"/>
    </row>
    <row r="816087" spans="16:16" x14ac:dyDescent="0.3">
      <c r="P816087" s="83"/>
    </row>
    <row r="816088" spans="16:16" x14ac:dyDescent="0.3">
      <c r="P816088" s="83"/>
    </row>
    <row r="816089" spans="16:16" x14ac:dyDescent="0.3">
      <c r="P816089" s="83"/>
    </row>
    <row r="816090" spans="16:16" x14ac:dyDescent="0.3">
      <c r="P816090" s="83"/>
    </row>
    <row r="816091" spans="16:16" x14ac:dyDescent="0.3">
      <c r="P816091" s="83"/>
    </row>
    <row r="816092" spans="16:16" x14ac:dyDescent="0.3">
      <c r="P816092" s="83"/>
    </row>
    <row r="816093" spans="16:16" x14ac:dyDescent="0.3">
      <c r="P816093" s="83"/>
    </row>
    <row r="816094" spans="16:16" x14ac:dyDescent="0.3">
      <c r="P816094" s="83"/>
    </row>
    <row r="816095" spans="16:16" x14ac:dyDescent="0.3">
      <c r="P816095" s="83"/>
    </row>
    <row r="816096" spans="16:16" x14ac:dyDescent="0.3">
      <c r="P816096" s="83"/>
    </row>
    <row r="816097" spans="16:16" x14ac:dyDescent="0.3">
      <c r="P816097" s="83"/>
    </row>
    <row r="816098" spans="16:16" x14ac:dyDescent="0.3">
      <c r="P816098" s="83"/>
    </row>
    <row r="816099" spans="16:16" x14ac:dyDescent="0.3">
      <c r="P816099" s="83"/>
    </row>
    <row r="816100" spans="16:16" x14ac:dyDescent="0.3">
      <c r="P816100" s="83"/>
    </row>
    <row r="816101" spans="16:16" x14ac:dyDescent="0.3">
      <c r="P816101" s="83"/>
    </row>
    <row r="816102" spans="16:16" x14ac:dyDescent="0.3">
      <c r="P816102" s="83"/>
    </row>
    <row r="816103" spans="16:16" x14ac:dyDescent="0.3">
      <c r="P816103" s="83"/>
    </row>
    <row r="816104" spans="16:16" x14ac:dyDescent="0.3">
      <c r="P816104" s="83"/>
    </row>
    <row r="816105" spans="16:16" x14ac:dyDescent="0.3">
      <c r="P816105" s="83"/>
    </row>
    <row r="816106" spans="16:16" x14ac:dyDescent="0.3">
      <c r="P816106" s="83"/>
    </row>
    <row r="816107" spans="16:16" x14ac:dyDescent="0.3">
      <c r="P816107" s="83"/>
    </row>
    <row r="816108" spans="16:16" x14ac:dyDescent="0.3">
      <c r="P816108" s="83"/>
    </row>
    <row r="816109" spans="16:16" x14ac:dyDescent="0.3">
      <c r="P816109" s="83"/>
    </row>
    <row r="816110" spans="16:16" x14ac:dyDescent="0.3">
      <c r="P816110" s="83"/>
    </row>
    <row r="816111" spans="16:16" x14ac:dyDescent="0.3">
      <c r="P816111" s="83"/>
    </row>
    <row r="816112" spans="16:16" x14ac:dyDescent="0.3">
      <c r="P816112" s="83"/>
    </row>
    <row r="816113" spans="16:16" x14ac:dyDescent="0.3">
      <c r="P816113" s="83"/>
    </row>
    <row r="816114" spans="16:16" x14ac:dyDescent="0.3">
      <c r="P816114" s="83"/>
    </row>
    <row r="816115" spans="16:16" x14ac:dyDescent="0.3">
      <c r="P816115" s="83"/>
    </row>
    <row r="816116" spans="16:16" x14ac:dyDescent="0.3">
      <c r="P816116" s="83"/>
    </row>
    <row r="816117" spans="16:16" x14ac:dyDescent="0.3">
      <c r="P816117" s="83"/>
    </row>
    <row r="816118" spans="16:16" x14ac:dyDescent="0.3">
      <c r="P816118" s="83"/>
    </row>
    <row r="816119" spans="16:16" x14ac:dyDescent="0.3">
      <c r="P816119" s="83"/>
    </row>
    <row r="816120" spans="16:16" x14ac:dyDescent="0.3">
      <c r="P816120" s="83"/>
    </row>
    <row r="816121" spans="16:16" x14ac:dyDescent="0.3">
      <c r="P816121" s="83"/>
    </row>
    <row r="816122" spans="16:16" x14ac:dyDescent="0.3">
      <c r="P816122" s="83"/>
    </row>
    <row r="816123" spans="16:16" x14ac:dyDescent="0.3">
      <c r="P816123" s="83"/>
    </row>
    <row r="816124" spans="16:16" x14ac:dyDescent="0.3">
      <c r="P816124" s="83"/>
    </row>
    <row r="816125" spans="16:16" x14ac:dyDescent="0.3">
      <c r="P816125" s="83"/>
    </row>
    <row r="816126" spans="16:16" x14ac:dyDescent="0.3">
      <c r="P816126" s="83"/>
    </row>
    <row r="816127" spans="16:16" x14ac:dyDescent="0.3">
      <c r="P816127" s="83"/>
    </row>
    <row r="816128" spans="16:16" x14ac:dyDescent="0.3">
      <c r="P816128" s="83"/>
    </row>
    <row r="816129" spans="16:16" x14ac:dyDescent="0.3">
      <c r="P816129" s="83"/>
    </row>
    <row r="816130" spans="16:16" x14ac:dyDescent="0.3">
      <c r="P816130" s="83"/>
    </row>
    <row r="816131" spans="16:16" x14ac:dyDescent="0.3">
      <c r="P816131" s="83"/>
    </row>
    <row r="816132" spans="16:16" x14ac:dyDescent="0.3">
      <c r="P816132" s="83"/>
    </row>
    <row r="816133" spans="16:16" x14ac:dyDescent="0.3">
      <c r="P816133" s="83"/>
    </row>
    <row r="816134" spans="16:16" x14ac:dyDescent="0.3">
      <c r="P816134" s="83"/>
    </row>
    <row r="816135" spans="16:16" x14ac:dyDescent="0.3">
      <c r="P816135" s="83"/>
    </row>
    <row r="816136" spans="16:16" x14ac:dyDescent="0.3">
      <c r="P816136" s="83"/>
    </row>
    <row r="816137" spans="16:16" x14ac:dyDescent="0.3">
      <c r="P816137" s="83"/>
    </row>
    <row r="816138" spans="16:16" x14ac:dyDescent="0.3">
      <c r="P816138" s="83"/>
    </row>
    <row r="816139" spans="16:16" x14ac:dyDescent="0.3">
      <c r="P816139" s="83"/>
    </row>
    <row r="816140" spans="16:16" x14ac:dyDescent="0.3">
      <c r="P816140" s="83"/>
    </row>
    <row r="816141" spans="16:16" x14ac:dyDescent="0.3">
      <c r="P816141" s="83"/>
    </row>
    <row r="816142" spans="16:16" x14ac:dyDescent="0.3">
      <c r="P816142" s="83"/>
    </row>
    <row r="816143" spans="16:16" x14ac:dyDescent="0.3">
      <c r="P816143" s="83"/>
    </row>
    <row r="816144" spans="16:16" x14ac:dyDescent="0.3">
      <c r="P816144" s="83"/>
    </row>
    <row r="816145" spans="16:16" x14ac:dyDescent="0.3">
      <c r="P816145" s="83"/>
    </row>
    <row r="816146" spans="16:16" x14ac:dyDescent="0.3">
      <c r="P816146" s="83"/>
    </row>
    <row r="816147" spans="16:16" x14ac:dyDescent="0.3">
      <c r="P816147" s="83"/>
    </row>
    <row r="816148" spans="16:16" x14ac:dyDescent="0.3">
      <c r="P816148" s="83"/>
    </row>
    <row r="816149" spans="16:16" x14ac:dyDescent="0.3">
      <c r="P816149" s="83"/>
    </row>
    <row r="816150" spans="16:16" x14ac:dyDescent="0.3">
      <c r="P816150" s="83"/>
    </row>
    <row r="816151" spans="16:16" x14ac:dyDescent="0.3">
      <c r="P816151" s="83"/>
    </row>
    <row r="816152" spans="16:16" x14ac:dyDescent="0.3">
      <c r="P816152" s="83"/>
    </row>
    <row r="816153" spans="16:16" x14ac:dyDescent="0.3">
      <c r="P816153" s="83"/>
    </row>
    <row r="816154" spans="16:16" x14ac:dyDescent="0.3">
      <c r="P816154" s="83"/>
    </row>
    <row r="816155" spans="16:16" x14ac:dyDescent="0.3">
      <c r="P816155" s="83"/>
    </row>
    <row r="816156" spans="16:16" x14ac:dyDescent="0.3">
      <c r="P816156" s="83"/>
    </row>
    <row r="816157" spans="16:16" x14ac:dyDescent="0.3">
      <c r="P816157" s="83"/>
    </row>
    <row r="816158" spans="16:16" x14ac:dyDescent="0.3">
      <c r="P816158" s="83"/>
    </row>
    <row r="816159" spans="16:16" x14ac:dyDescent="0.3">
      <c r="P816159" s="83"/>
    </row>
    <row r="816160" spans="16:16" x14ac:dyDescent="0.3">
      <c r="P816160" s="83"/>
    </row>
    <row r="816161" spans="16:16" x14ac:dyDescent="0.3">
      <c r="P816161" s="83"/>
    </row>
    <row r="816162" spans="16:16" x14ac:dyDescent="0.3">
      <c r="P816162" s="83"/>
    </row>
    <row r="816163" spans="16:16" x14ac:dyDescent="0.3">
      <c r="P816163" s="83"/>
    </row>
    <row r="816164" spans="16:16" x14ac:dyDescent="0.3">
      <c r="P816164" s="83"/>
    </row>
    <row r="816165" spans="16:16" x14ac:dyDescent="0.3">
      <c r="P816165" s="83"/>
    </row>
    <row r="816166" spans="16:16" x14ac:dyDescent="0.3">
      <c r="P816166" s="83"/>
    </row>
    <row r="816167" spans="16:16" x14ac:dyDescent="0.3">
      <c r="P816167" s="83"/>
    </row>
    <row r="816168" spans="16:16" x14ac:dyDescent="0.3">
      <c r="P816168" s="83"/>
    </row>
    <row r="816169" spans="16:16" x14ac:dyDescent="0.3">
      <c r="P816169" s="83"/>
    </row>
    <row r="816170" spans="16:16" x14ac:dyDescent="0.3">
      <c r="P816170" s="83"/>
    </row>
    <row r="816171" spans="16:16" x14ac:dyDescent="0.3">
      <c r="P816171" s="83"/>
    </row>
    <row r="816172" spans="16:16" x14ac:dyDescent="0.3">
      <c r="P816172" s="83"/>
    </row>
    <row r="816173" spans="16:16" x14ac:dyDescent="0.3">
      <c r="P816173" s="83"/>
    </row>
    <row r="816174" spans="16:16" x14ac:dyDescent="0.3">
      <c r="P816174" s="83"/>
    </row>
    <row r="816175" spans="16:16" x14ac:dyDescent="0.3">
      <c r="P816175" s="83"/>
    </row>
    <row r="816176" spans="16:16" x14ac:dyDescent="0.3">
      <c r="P816176" s="83"/>
    </row>
    <row r="816177" spans="16:16" x14ac:dyDescent="0.3">
      <c r="P816177" s="83"/>
    </row>
    <row r="816178" spans="16:16" x14ac:dyDescent="0.3">
      <c r="P816178" s="83"/>
    </row>
    <row r="816179" spans="16:16" x14ac:dyDescent="0.3">
      <c r="P816179" s="83"/>
    </row>
    <row r="816180" spans="16:16" x14ac:dyDescent="0.3">
      <c r="P816180" s="83"/>
    </row>
    <row r="816181" spans="16:16" x14ac:dyDescent="0.3">
      <c r="P816181" s="83"/>
    </row>
    <row r="816182" spans="16:16" x14ac:dyDescent="0.3">
      <c r="P816182" s="83"/>
    </row>
    <row r="816183" spans="16:16" x14ac:dyDescent="0.3">
      <c r="P816183" s="83"/>
    </row>
    <row r="816184" spans="16:16" x14ac:dyDescent="0.3">
      <c r="P816184" s="83"/>
    </row>
    <row r="816185" spans="16:16" x14ac:dyDescent="0.3">
      <c r="P816185" s="83"/>
    </row>
    <row r="816186" spans="16:16" x14ac:dyDescent="0.3">
      <c r="P816186" s="83"/>
    </row>
    <row r="816187" spans="16:16" x14ac:dyDescent="0.3">
      <c r="P816187" s="83"/>
    </row>
    <row r="816188" spans="16:16" x14ac:dyDescent="0.3">
      <c r="P816188" s="83"/>
    </row>
    <row r="816189" spans="16:16" x14ac:dyDescent="0.3">
      <c r="P816189" s="83"/>
    </row>
    <row r="816190" spans="16:16" x14ac:dyDescent="0.3">
      <c r="P816190" s="83"/>
    </row>
    <row r="816191" spans="16:16" x14ac:dyDescent="0.3">
      <c r="P816191" s="83"/>
    </row>
    <row r="816192" spans="16:16" x14ac:dyDescent="0.3">
      <c r="P816192" s="83"/>
    </row>
    <row r="816193" spans="16:16" x14ac:dyDescent="0.3">
      <c r="P816193" s="83"/>
    </row>
    <row r="816194" spans="16:16" x14ac:dyDescent="0.3">
      <c r="P816194" s="83"/>
    </row>
    <row r="816195" spans="16:16" x14ac:dyDescent="0.3">
      <c r="P816195" s="83"/>
    </row>
    <row r="816196" spans="16:16" x14ac:dyDescent="0.3">
      <c r="P816196" s="83"/>
    </row>
    <row r="816197" spans="16:16" x14ac:dyDescent="0.3">
      <c r="P816197" s="83"/>
    </row>
    <row r="816198" spans="16:16" x14ac:dyDescent="0.3">
      <c r="P816198" s="83"/>
    </row>
    <row r="816199" spans="16:16" x14ac:dyDescent="0.3">
      <c r="P816199" s="83"/>
    </row>
    <row r="816200" spans="16:16" x14ac:dyDescent="0.3">
      <c r="P816200" s="83"/>
    </row>
    <row r="816201" spans="16:16" x14ac:dyDescent="0.3">
      <c r="P816201" s="83"/>
    </row>
    <row r="816202" spans="16:16" x14ac:dyDescent="0.3">
      <c r="P816202" s="83"/>
    </row>
    <row r="816203" spans="16:16" x14ac:dyDescent="0.3">
      <c r="P816203" s="83"/>
    </row>
    <row r="816204" spans="16:16" x14ac:dyDescent="0.3">
      <c r="P816204" s="83"/>
    </row>
    <row r="816205" spans="16:16" x14ac:dyDescent="0.3">
      <c r="P816205" s="83"/>
    </row>
    <row r="816206" spans="16:16" x14ac:dyDescent="0.3">
      <c r="P816206" s="83"/>
    </row>
    <row r="816207" spans="16:16" x14ac:dyDescent="0.3">
      <c r="P816207" s="83"/>
    </row>
    <row r="816208" spans="16:16" x14ac:dyDescent="0.3">
      <c r="P816208" s="83"/>
    </row>
    <row r="816209" spans="16:16" x14ac:dyDescent="0.3">
      <c r="P816209" s="83"/>
    </row>
    <row r="816210" spans="16:16" x14ac:dyDescent="0.3">
      <c r="P816210" s="83"/>
    </row>
    <row r="816211" spans="16:16" x14ac:dyDescent="0.3">
      <c r="P816211" s="83"/>
    </row>
    <row r="816212" spans="16:16" x14ac:dyDescent="0.3">
      <c r="P816212" s="83"/>
    </row>
    <row r="816213" spans="16:16" x14ac:dyDescent="0.3">
      <c r="P816213" s="83"/>
    </row>
    <row r="816214" spans="16:16" x14ac:dyDescent="0.3">
      <c r="P816214" s="83"/>
    </row>
    <row r="816215" spans="16:16" x14ac:dyDescent="0.3">
      <c r="P816215" s="83"/>
    </row>
    <row r="816216" spans="16:16" x14ac:dyDescent="0.3">
      <c r="P816216" s="83"/>
    </row>
    <row r="816217" spans="16:16" x14ac:dyDescent="0.3">
      <c r="P816217" s="83"/>
    </row>
    <row r="816218" spans="16:16" x14ac:dyDescent="0.3">
      <c r="P816218" s="83"/>
    </row>
    <row r="816219" spans="16:16" x14ac:dyDescent="0.3">
      <c r="P816219" s="83"/>
    </row>
    <row r="816220" spans="16:16" x14ac:dyDescent="0.3">
      <c r="P816220" s="83"/>
    </row>
    <row r="816221" spans="16:16" x14ac:dyDescent="0.3">
      <c r="P816221" s="83"/>
    </row>
    <row r="816222" spans="16:16" x14ac:dyDescent="0.3">
      <c r="P816222" s="83"/>
    </row>
    <row r="816223" spans="16:16" x14ac:dyDescent="0.3">
      <c r="P816223" s="83"/>
    </row>
    <row r="816224" spans="16:16" x14ac:dyDescent="0.3">
      <c r="P816224" s="83"/>
    </row>
    <row r="816225" spans="16:16" x14ac:dyDescent="0.3">
      <c r="P816225" s="83"/>
    </row>
    <row r="816226" spans="16:16" x14ac:dyDescent="0.3">
      <c r="P816226" s="83"/>
    </row>
    <row r="816227" spans="16:16" x14ac:dyDescent="0.3">
      <c r="P816227" s="83"/>
    </row>
    <row r="816228" spans="16:16" x14ac:dyDescent="0.3">
      <c r="P816228" s="83"/>
    </row>
    <row r="816229" spans="16:16" x14ac:dyDescent="0.3">
      <c r="P816229" s="83"/>
    </row>
    <row r="816230" spans="16:16" x14ac:dyDescent="0.3">
      <c r="P816230" s="83"/>
    </row>
    <row r="816231" spans="16:16" x14ac:dyDescent="0.3">
      <c r="P816231" s="83"/>
    </row>
    <row r="816232" spans="16:16" x14ac:dyDescent="0.3">
      <c r="P816232" s="83"/>
    </row>
    <row r="816233" spans="16:16" x14ac:dyDescent="0.3">
      <c r="P816233" s="83"/>
    </row>
    <row r="816234" spans="16:16" x14ac:dyDescent="0.3">
      <c r="P816234" s="83"/>
    </row>
    <row r="816235" spans="16:16" x14ac:dyDescent="0.3">
      <c r="P816235" s="83"/>
    </row>
    <row r="816236" spans="16:16" x14ac:dyDescent="0.3">
      <c r="P816236" s="83"/>
    </row>
    <row r="816237" spans="16:16" x14ac:dyDescent="0.3">
      <c r="P816237" s="83"/>
    </row>
    <row r="816238" spans="16:16" x14ac:dyDescent="0.3">
      <c r="P816238" s="83"/>
    </row>
    <row r="816239" spans="16:16" x14ac:dyDescent="0.3">
      <c r="P816239" s="83"/>
    </row>
    <row r="816240" spans="16:16" x14ac:dyDescent="0.3">
      <c r="P816240" s="83"/>
    </row>
    <row r="816241" spans="16:16" x14ac:dyDescent="0.3">
      <c r="P816241" s="83"/>
    </row>
    <row r="816242" spans="16:16" x14ac:dyDescent="0.3">
      <c r="P816242" s="83"/>
    </row>
    <row r="816243" spans="16:16" x14ac:dyDescent="0.3">
      <c r="P816243" s="83"/>
    </row>
    <row r="816244" spans="16:16" x14ac:dyDescent="0.3">
      <c r="P816244" s="83"/>
    </row>
    <row r="816245" spans="16:16" x14ac:dyDescent="0.3">
      <c r="P816245" s="83"/>
    </row>
    <row r="816246" spans="16:16" x14ac:dyDescent="0.3">
      <c r="P816246" s="83"/>
    </row>
    <row r="816247" spans="16:16" x14ac:dyDescent="0.3">
      <c r="P816247" s="83"/>
    </row>
    <row r="816248" spans="16:16" x14ac:dyDescent="0.3">
      <c r="P816248" s="83"/>
    </row>
    <row r="816249" spans="16:16" x14ac:dyDescent="0.3">
      <c r="P816249" s="83"/>
    </row>
    <row r="816250" spans="16:16" x14ac:dyDescent="0.3">
      <c r="P816250" s="83"/>
    </row>
    <row r="816251" spans="16:16" x14ac:dyDescent="0.3">
      <c r="P816251" s="83"/>
    </row>
    <row r="816252" spans="16:16" x14ac:dyDescent="0.3">
      <c r="P816252" s="83"/>
    </row>
    <row r="816253" spans="16:16" x14ac:dyDescent="0.3">
      <c r="P816253" s="83"/>
    </row>
    <row r="816254" spans="16:16" x14ac:dyDescent="0.3">
      <c r="P816254" s="83"/>
    </row>
    <row r="816255" spans="16:16" x14ac:dyDescent="0.3">
      <c r="P816255" s="83"/>
    </row>
    <row r="816256" spans="16:16" x14ac:dyDescent="0.3">
      <c r="P816256" s="83"/>
    </row>
    <row r="816257" spans="16:16" x14ac:dyDescent="0.3">
      <c r="P816257" s="83"/>
    </row>
    <row r="816258" spans="16:16" x14ac:dyDescent="0.3">
      <c r="P816258" s="83"/>
    </row>
    <row r="816259" spans="16:16" x14ac:dyDescent="0.3">
      <c r="P816259" s="83"/>
    </row>
    <row r="816260" spans="16:16" x14ac:dyDescent="0.3">
      <c r="P816260" s="83"/>
    </row>
    <row r="816261" spans="16:16" x14ac:dyDescent="0.3">
      <c r="P816261" s="83"/>
    </row>
    <row r="816262" spans="16:16" x14ac:dyDescent="0.3">
      <c r="P816262" s="83"/>
    </row>
    <row r="816263" spans="16:16" x14ac:dyDescent="0.3">
      <c r="P816263" s="83"/>
    </row>
    <row r="816264" spans="16:16" x14ac:dyDescent="0.3">
      <c r="P816264" s="83"/>
    </row>
    <row r="816265" spans="16:16" x14ac:dyDescent="0.3">
      <c r="P816265" s="83"/>
    </row>
    <row r="816266" spans="16:16" x14ac:dyDescent="0.3">
      <c r="P816266" s="83"/>
    </row>
    <row r="816267" spans="16:16" x14ac:dyDescent="0.3">
      <c r="P816267" s="83"/>
    </row>
    <row r="816268" spans="16:16" x14ac:dyDescent="0.3">
      <c r="P816268" s="83"/>
    </row>
    <row r="816269" spans="16:16" x14ac:dyDescent="0.3">
      <c r="P816269" s="83"/>
    </row>
    <row r="816270" spans="16:16" x14ac:dyDescent="0.3">
      <c r="P816270" s="83"/>
    </row>
    <row r="816271" spans="16:16" x14ac:dyDescent="0.3">
      <c r="P816271" s="83"/>
    </row>
    <row r="816272" spans="16:16" x14ac:dyDescent="0.3">
      <c r="P816272" s="83"/>
    </row>
    <row r="816273" spans="16:16" x14ac:dyDescent="0.3">
      <c r="P816273" s="83"/>
    </row>
    <row r="816274" spans="16:16" x14ac:dyDescent="0.3">
      <c r="P816274" s="83"/>
    </row>
    <row r="816275" spans="16:16" x14ac:dyDescent="0.3">
      <c r="P816275" s="83"/>
    </row>
    <row r="816276" spans="16:16" x14ac:dyDescent="0.3">
      <c r="P816276" s="83"/>
    </row>
    <row r="816277" spans="16:16" x14ac:dyDescent="0.3">
      <c r="P816277" s="83"/>
    </row>
    <row r="816278" spans="16:16" x14ac:dyDescent="0.3">
      <c r="P816278" s="83"/>
    </row>
    <row r="816279" spans="16:16" x14ac:dyDescent="0.3">
      <c r="P816279" s="83"/>
    </row>
    <row r="816280" spans="16:16" x14ac:dyDescent="0.3">
      <c r="P816280" s="83"/>
    </row>
    <row r="816281" spans="16:16" x14ac:dyDescent="0.3">
      <c r="P816281" s="83"/>
    </row>
    <row r="816282" spans="16:16" x14ac:dyDescent="0.3">
      <c r="P816282" s="83"/>
    </row>
    <row r="816283" spans="16:16" x14ac:dyDescent="0.3">
      <c r="P816283" s="83"/>
    </row>
    <row r="816284" spans="16:16" x14ac:dyDescent="0.3">
      <c r="P816284" s="83"/>
    </row>
    <row r="816285" spans="16:16" x14ac:dyDescent="0.3">
      <c r="P816285" s="83"/>
    </row>
    <row r="816286" spans="16:16" x14ac:dyDescent="0.3">
      <c r="P816286" s="83"/>
    </row>
    <row r="816287" spans="16:16" x14ac:dyDescent="0.3">
      <c r="P816287" s="83"/>
    </row>
    <row r="816288" spans="16:16" x14ac:dyDescent="0.3">
      <c r="P816288" s="83"/>
    </row>
    <row r="816289" spans="16:16" x14ac:dyDescent="0.3">
      <c r="P816289" s="83"/>
    </row>
    <row r="816290" spans="16:16" x14ac:dyDescent="0.3">
      <c r="P816290" s="83"/>
    </row>
    <row r="816291" spans="16:16" x14ac:dyDescent="0.3">
      <c r="P816291" s="83"/>
    </row>
    <row r="816292" spans="16:16" x14ac:dyDescent="0.3">
      <c r="P816292" s="83"/>
    </row>
    <row r="816293" spans="16:16" x14ac:dyDescent="0.3">
      <c r="P816293" s="83"/>
    </row>
    <row r="816294" spans="16:16" x14ac:dyDescent="0.3">
      <c r="P816294" s="83"/>
    </row>
    <row r="816295" spans="16:16" x14ac:dyDescent="0.3">
      <c r="P816295" s="83"/>
    </row>
    <row r="816296" spans="16:16" x14ac:dyDescent="0.3">
      <c r="P816296" s="83"/>
    </row>
    <row r="816297" spans="16:16" x14ac:dyDescent="0.3">
      <c r="P816297" s="83"/>
    </row>
    <row r="816298" spans="16:16" x14ac:dyDescent="0.3">
      <c r="P816298" s="83"/>
    </row>
    <row r="816299" spans="16:16" x14ac:dyDescent="0.3">
      <c r="P816299" s="83"/>
    </row>
    <row r="816300" spans="16:16" x14ac:dyDescent="0.3">
      <c r="P816300" s="83"/>
    </row>
    <row r="816301" spans="16:16" x14ac:dyDescent="0.3">
      <c r="P816301" s="83"/>
    </row>
    <row r="816302" spans="16:16" x14ac:dyDescent="0.3">
      <c r="P816302" s="83"/>
    </row>
    <row r="816303" spans="16:16" x14ac:dyDescent="0.3">
      <c r="P816303" s="83"/>
    </row>
    <row r="816304" spans="16:16" x14ac:dyDescent="0.3">
      <c r="P816304" s="83"/>
    </row>
    <row r="816305" spans="16:16" x14ac:dyDescent="0.3">
      <c r="P816305" s="83"/>
    </row>
    <row r="816306" spans="16:16" x14ac:dyDescent="0.3">
      <c r="P816306" s="83"/>
    </row>
    <row r="816307" spans="16:16" x14ac:dyDescent="0.3">
      <c r="P816307" s="83"/>
    </row>
    <row r="816308" spans="16:16" x14ac:dyDescent="0.3">
      <c r="P816308" s="83"/>
    </row>
    <row r="816309" spans="16:16" x14ac:dyDescent="0.3">
      <c r="P816309" s="83"/>
    </row>
    <row r="816310" spans="16:16" x14ac:dyDescent="0.3">
      <c r="P816310" s="83"/>
    </row>
    <row r="816311" spans="16:16" x14ac:dyDescent="0.3">
      <c r="P816311" s="83"/>
    </row>
    <row r="816312" spans="16:16" x14ac:dyDescent="0.3">
      <c r="P816312" s="83"/>
    </row>
    <row r="816313" spans="16:16" x14ac:dyDescent="0.3">
      <c r="P816313" s="83"/>
    </row>
    <row r="816314" spans="16:16" x14ac:dyDescent="0.3">
      <c r="P816314" s="83"/>
    </row>
    <row r="816315" spans="16:16" x14ac:dyDescent="0.3">
      <c r="P816315" s="83"/>
    </row>
    <row r="816316" spans="16:16" x14ac:dyDescent="0.3">
      <c r="P816316" s="83"/>
    </row>
    <row r="816317" spans="16:16" x14ac:dyDescent="0.3">
      <c r="P816317" s="83"/>
    </row>
    <row r="816318" spans="16:16" x14ac:dyDescent="0.3">
      <c r="P816318" s="83"/>
    </row>
    <row r="816319" spans="16:16" x14ac:dyDescent="0.3">
      <c r="P816319" s="83"/>
    </row>
    <row r="816320" spans="16:16" x14ac:dyDescent="0.3">
      <c r="P816320" s="83"/>
    </row>
    <row r="816321" spans="16:16" x14ac:dyDescent="0.3">
      <c r="P816321" s="83"/>
    </row>
    <row r="816322" spans="16:16" x14ac:dyDescent="0.3">
      <c r="P816322" s="83"/>
    </row>
    <row r="816323" spans="16:16" x14ac:dyDescent="0.3">
      <c r="P816323" s="83"/>
    </row>
    <row r="816324" spans="16:16" x14ac:dyDescent="0.3">
      <c r="P816324" s="83"/>
    </row>
    <row r="816325" spans="16:16" x14ac:dyDescent="0.3">
      <c r="P816325" s="83"/>
    </row>
    <row r="816326" spans="16:16" x14ac:dyDescent="0.3">
      <c r="P816326" s="83"/>
    </row>
    <row r="816327" spans="16:16" x14ac:dyDescent="0.3">
      <c r="P816327" s="83"/>
    </row>
    <row r="816328" spans="16:16" x14ac:dyDescent="0.3">
      <c r="P816328" s="83"/>
    </row>
    <row r="816329" spans="16:16" x14ac:dyDescent="0.3">
      <c r="P816329" s="83"/>
    </row>
    <row r="816330" spans="16:16" x14ac:dyDescent="0.3">
      <c r="P816330" s="83"/>
    </row>
    <row r="816331" spans="16:16" x14ac:dyDescent="0.3">
      <c r="P816331" s="83"/>
    </row>
    <row r="816332" spans="16:16" x14ac:dyDescent="0.3">
      <c r="P816332" s="83"/>
    </row>
    <row r="816333" spans="16:16" x14ac:dyDescent="0.3">
      <c r="P816333" s="83"/>
    </row>
    <row r="816334" spans="16:16" x14ac:dyDescent="0.3">
      <c r="P816334" s="83"/>
    </row>
    <row r="816335" spans="16:16" x14ac:dyDescent="0.3">
      <c r="P816335" s="83"/>
    </row>
    <row r="816336" spans="16:16" x14ac:dyDescent="0.3">
      <c r="P816336" s="83"/>
    </row>
    <row r="816337" spans="16:16" x14ac:dyDescent="0.3">
      <c r="P816337" s="83"/>
    </row>
    <row r="816338" spans="16:16" x14ac:dyDescent="0.3">
      <c r="P816338" s="83"/>
    </row>
    <row r="816339" spans="16:16" x14ac:dyDescent="0.3">
      <c r="P816339" s="83"/>
    </row>
    <row r="816340" spans="16:16" x14ac:dyDescent="0.3">
      <c r="P816340" s="83"/>
    </row>
    <row r="816341" spans="16:16" x14ac:dyDescent="0.3">
      <c r="P816341" s="83"/>
    </row>
    <row r="816342" spans="16:16" x14ac:dyDescent="0.3">
      <c r="P816342" s="83"/>
    </row>
    <row r="816343" spans="16:16" x14ac:dyDescent="0.3">
      <c r="P816343" s="83"/>
    </row>
    <row r="816344" spans="16:16" x14ac:dyDescent="0.3">
      <c r="P816344" s="83"/>
    </row>
    <row r="816345" spans="16:16" x14ac:dyDescent="0.3">
      <c r="P816345" s="83"/>
    </row>
    <row r="816346" spans="16:16" x14ac:dyDescent="0.3">
      <c r="P816346" s="83"/>
    </row>
    <row r="816347" spans="16:16" x14ac:dyDescent="0.3">
      <c r="P816347" s="83"/>
    </row>
    <row r="816348" spans="16:16" x14ac:dyDescent="0.3">
      <c r="P816348" s="83"/>
    </row>
    <row r="816349" spans="16:16" x14ac:dyDescent="0.3">
      <c r="P816349" s="83"/>
    </row>
    <row r="816350" spans="16:16" x14ac:dyDescent="0.3">
      <c r="P816350" s="83"/>
    </row>
    <row r="816351" spans="16:16" x14ac:dyDescent="0.3">
      <c r="P816351" s="83"/>
    </row>
    <row r="816352" spans="16:16" x14ac:dyDescent="0.3">
      <c r="P816352" s="83"/>
    </row>
    <row r="816353" spans="16:16" x14ac:dyDescent="0.3">
      <c r="P816353" s="83"/>
    </row>
    <row r="816354" spans="16:16" x14ac:dyDescent="0.3">
      <c r="P816354" s="83"/>
    </row>
    <row r="816355" spans="16:16" x14ac:dyDescent="0.3">
      <c r="P816355" s="83"/>
    </row>
    <row r="816356" spans="16:16" x14ac:dyDescent="0.3">
      <c r="P816356" s="83"/>
    </row>
    <row r="816357" spans="16:16" x14ac:dyDescent="0.3">
      <c r="P816357" s="83"/>
    </row>
    <row r="816358" spans="16:16" x14ac:dyDescent="0.3">
      <c r="P816358" s="83"/>
    </row>
    <row r="816359" spans="16:16" x14ac:dyDescent="0.3">
      <c r="P816359" s="83"/>
    </row>
    <row r="816360" spans="16:16" x14ac:dyDescent="0.3">
      <c r="P816360" s="83"/>
    </row>
    <row r="816361" spans="16:16" x14ac:dyDescent="0.3">
      <c r="P816361" s="83"/>
    </row>
    <row r="816362" spans="16:16" x14ac:dyDescent="0.3">
      <c r="P816362" s="83"/>
    </row>
    <row r="816363" spans="16:16" x14ac:dyDescent="0.3">
      <c r="P816363" s="83"/>
    </row>
    <row r="816364" spans="16:16" x14ac:dyDescent="0.3">
      <c r="P816364" s="83"/>
    </row>
    <row r="816365" spans="16:16" x14ac:dyDescent="0.3">
      <c r="P816365" s="83"/>
    </row>
    <row r="816366" spans="16:16" x14ac:dyDescent="0.3">
      <c r="P816366" s="83"/>
    </row>
    <row r="816367" spans="16:16" x14ac:dyDescent="0.3">
      <c r="P816367" s="83"/>
    </row>
    <row r="816368" spans="16:16" x14ac:dyDescent="0.3">
      <c r="P816368" s="83"/>
    </row>
    <row r="816369" spans="16:16" x14ac:dyDescent="0.3">
      <c r="P816369" s="83"/>
    </row>
    <row r="816370" spans="16:16" x14ac:dyDescent="0.3">
      <c r="P816370" s="83"/>
    </row>
    <row r="816371" spans="16:16" x14ac:dyDescent="0.3">
      <c r="P816371" s="83"/>
    </row>
    <row r="816372" spans="16:16" x14ac:dyDescent="0.3">
      <c r="P816372" s="83"/>
    </row>
    <row r="816373" spans="16:16" x14ac:dyDescent="0.3">
      <c r="P816373" s="83"/>
    </row>
    <row r="816374" spans="16:16" x14ac:dyDescent="0.3">
      <c r="P816374" s="83"/>
    </row>
    <row r="816375" spans="16:16" x14ac:dyDescent="0.3">
      <c r="P816375" s="83"/>
    </row>
    <row r="816376" spans="16:16" x14ac:dyDescent="0.3">
      <c r="P816376" s="83"/>
    </row>
    <row r="816377" spans="16:16" x14ac:dyDescent="0.3">
      <c r="P816377" s="83"/>
    </row>
    <row r="816378" spans="16:16" x14ac:dyDescent="0.3">
      <c r="P816378" s="83"/>
    </row>
    <row r="816379" spans="16:16" x14ac:dyDescent="0.3">
      <c r="P816379" s="83"/>
    </row>
    <row r="816380" spans="16:16" x14ac:dyDescent="0.3">
      <c r="P816380" s="83"/>
    </row>
    <row r="816381" spans="16:16" x14ac:dyDescent="0.3">
      <c r="P816381" s="83"/>
    </row>
    <row r="816382" spans="16:16" x14ac:dyDescent="0.3">
      <c r="P816382" s="83"/>
    </row>
    <row r="816383" spans="16:16" x14ac:dyDescent="0.3">
      <c r="P816383" s="83"/>
    </row>
    <row r="816384" spans="16:16" x14ac:dyDescent="0.3">
      <c r="P816384" s="83"/>
    </row>
    <row r="816385" spans="16:16" x14ac:dyDescent="0.3">
      <c r="P816385" s="83"/>
    </row>
    <row r="816386" spans="16:16" x14ac:dyDescent="0.3">
      <c r="P816386" s="83"/>
    </row>
    <row r="816387" spans="16:16" x14ac:dyDescent="0.3">
      <c r="P816387" s="83"/>
    </row>
    <row r="816388" spans="16:16" x14ac:dyDescent="0.3">
      <c r="P816388" s="83"/>
    </row>
    <row r="816389" spans="16:16" x14ac:dyDescent="0.3">
      <c r="P816389" s="83"/>
    </row>
    <row r="816390" spans="16:16" x14ac:dyDescent="0.3">
      <c r="P816390" s="83"/>
    </row>
    <row r="816391" spans="16:16" x14ac:dyDescent="0.3">
      <c r="P816391" s="83"/>
    </row>
    <row r="816392" spans="16:16" x14ac:dyDescent="0.3">
      <c r="P816392" s="83"/>
    </row>
    <row r="816393" spans="16:16" x14ac:dyDescent="0.3">
      <c r="P816393" s="83"/>
    </row>
    <row r="816394" spans="16:16" x14ac:dyDescent="0.3">
      <c r="P816394" s="83"/>
    </row>
    <row r="816395" spans="16:16" x14ac:dyDescent="0.3">
      <c r="P816395" s="83"/>
    </row>
    <row r="816396" spans="16:16" x14ac:dyDescent="0.3">
      <c r="P816396" s="83"/>
    </row>
    <row r="816397" spans="16:16" x14ac:dyDescent="0.3">
      <c r="P816397" s="83"/>
    </row>
    <row r="816398" spans="16:16" x14ac:dyDescent="0.3">
      <c r="P816398" s="83"/>
    </row>
    <row r="816399" spans="16:16" x14ac:dyDescent="0.3">
      <c r="P816399" s="83"/>
    </row>
    <row r="816400" spans="16:16" x14ac:dyDescent="0.3">
      <c r="P816400" s="83"/>
    </row>
    <row r="816401" spans="16:16" x14ac:dyDescent="0.3">
      <c r="P816401" s="83"/>
    </row>
    <row r="816402" spans="16:16" x14ac:dyDescent="0.3">
      <c r="P816402" s="83"/>
    </row>
    <row r="816403" spans="16:16" x14ac:dyDescent="0.3">
      <c r="P816403" s="83"/>
    </row>
    <row r="816404" spans="16:16" x14ac:dyDescent="0.3">
      <c r="P816404" s="83"/>
    </row>
    <row r="816405" spans="16:16" x14ac:dyDescent="0.3">
      <c r="P816405" s="83"/>
    </row>
    <row r="816406" spans="16:16" x14ac:dyDescent="0.3">
      <c r="P816406" s="83"/>
    </row>
    <row r="816407" spans="16:16" x14ac:dyDescent="0.3">
      <c r="P816407" s="83"/>
    </row>
    <row r="816408" spans="16:16" x14ac:dyDescent="0.3">
      <c r="P816408" s="83"/>
    </row>
    <row r="816409" spans="16:16" x14ac:dyDescent="0.3">
      <c r="P816409" s="83"/>
    </row>
    <row r="816410" spans="16:16" x14ac:dyDescent="0.3">
      <c r="P816410" s="83"/>
    </row>
    <row r="816411" spans="16:16" x14ac:dyDescent="0.3">
      <c r="P816411" s="83"/>
    </row>
    <row r="816412" spans="16:16" x14ac:dyDescent="0.3">
      <c r="P816412" s="83"/>
    </row>
    <row r="816413" spans="16:16" x14ac:dyDescent="0.3">
      <c r="P816413" s="83"/>
    </row>
    <row r="816414" spans="16:16" x14ac:dyDescent="0.3">
      <c r="P816414" s="83"/>
    </row>
    <row r="816415" spans="16:16" x14ac:dyDescent="0.3">
      <c r="P816415" s="83"/>
    </row>
    <row r="816416" spans="16:16" x14ac:dyDescent="0.3">
      <c r="P816416" s="83"/>
    </row>
    <row r="816417" spans="16:16" x14ac:dyDescent="0.3">
      <c r="P816417" s="83"/>
    </row>
    <row r="816418" spans="16:16" x14ac:dyDescent="0.3">
      <c r="P816418" s="83"/>
    </row>
    <row r="816419" spans="16:16" x14ac:dyDescent="0.3">
      <c r="P816419" s="83"/>
    </row>
    <row r="816420" spans="16:16" x14ac:dyDescent="0.3">
      <c r="P816420" s="83"/>
    </row>
    <row r="816421" spans="16:16" x14ac:dyDescent="0.3">
      <c r="P816421" s="83"/>
    </row>
    <row r="816422" spans="16:16" x14ac:dyDescent="0.3">
      <c r="P816422" s="83"/>
    </row>
    <row r="816423" spans="16:16" x14ac:dyDescent="0.3">
      <c r="P816423" s="83"/>
    </row>
    <row r="816424" spans="16:16" x14ac:dyDescent="0.3">
      <c r="P816424" s="83"/>
    </row>
    <row r="816425" spans="16:16" x14ac:dyDescent="0.3">
      <c r="P816425" s="83"/>
    </row>
    <row r="816426" spans="16:16" x14ac:dyDescent="0.3">
      <c r="P816426" s="83"/>
    </row>
    <row r="816427" spans="16:16" x14ac:dyDescent="0.3">
      <c r="P816427" s="83"/>
    </row>
    <row r="816428" spans="16:16" x14ac:dyDescent="0.3">
      <c r="P816428" s="83"/>
    </row>
    <row r="816429" spans="16:16" x14ac:dyDescent="0.3">
      <c r="P816429" s="83"/>
    </row>
    <row r="816430" spans="16:16" x14ac:dyDescent="0.3">
      <c r="P816430" s="83"/>
    </row>
    <row r="816431" spans="16:16" x14ac:dyDescent="0.3">
      <c r="P816431" s="83"/>
    </row>
    <row r="816432" spans="16:16" x14ac:dyDescent="0.3">
      <c r="P816432" s="83"/>
    </row>
    <row r="816433" spans="16:16" x14ac:dyDescent="0.3">
      <c r="P816433" s="83"/>
    </row>
    <row r="816434" spans="16:16" x14ac:dyDescent="0.3">
      <c r="P816434" s="83"/>
    </row>
    <row r="816435" spans="16:16" x14ac:dyDescent="0.3">
      <c r="P816435" s="83"/>
    </row>
    <row r="816436" spans="16:16" x14ac:dyDescent="0.3">
      <c r="P816436" s="83"/>
    </row>
    <row r="816437" spans="16:16" x14ac:dyDescent="0.3">
      <c r="P816437" s="83"/>
    </row>
    <row r="816438" spans="16:16" x14ac:dyDescent="0.3">
      <c r="P816438" s="83"/>
    </row>
    <row r="816439" spans="16:16" x14ac:dyDescent="0.3">
      <c r="P816439" s="83"/>
    </row>
    <row r="816440" spans="16:16" x14ac:dyDescent="0.3">
      <c r="P816440" s="83"/>
    </row>
    <row r="816441" spans="16:16" x14ac:dyDescent="0.3">
      <c r="P816441" s="83"/>
    </row>
    <row r="816442" spans="16:16" x14ac:dyDescent="0.3">
      <c r="P816442" s="83"/>
    </row>
    <row r="816443" spans="16:16" x14ac:dyDescent="0.3">
      <c r="P816443" s="83"/>
    </row>
    <row r="816444" spans="16:16" x14ac:dyDescent="0.3">
      <c r="P816444" s="83"/>
    </row>
    <row r="816445" spans="16:16" x14ac:dyDescent="0.3">
      <c r="P816445" s="83"/>
    </row>
    <row r="816446" spans="16:16" x14ac:dyDescent="0.3">
      <c r="P816446" s="83"/>
    </row>
    <row r="816447" spans="16:16" x14ac:dyDescent="0.3">
      <c r="P816447" s="83"/>
    </row>
    <row r="816448" spans="16:16" x14ac:dyDescent="0.3">
      <c r="P816448" s="83"/>
    </row>
    <row r="816449" spans="16:16" x14ac:dyDescent="0.3">
      <c r="P816449" s="83"/>
    </row>
    <row r="816450" spans="16:16" x14ac:dyDescent="0.3">
      <c r="P816450" s="83"/>
    </row>
    <row r="816451" spans="16:16" x14ac:dyDescent="0.3">
      <c r="P816451" s="83"/>
    </row>
    <row r="816452" spans="16:16" x14ac:dyDescent="0.3">
      <c r="P816452" s="83"/>
    </row>
    <row r="816453" spans="16:16" x14ac:dyDescent="0.3">
      <c r="P816453" s="83"/>
    </row>
    <row r="816454" spans="16:16" x14ac:dyDescent="0.3">
      <c r="P816454" s="83"/>
    </row>
    <row r="816455" spans="16:16" x14ac:dyDescent="0.3">
      <c r="P816455" s="83"/>
    </row>
    <row r="816456" spans="16:16" x14ac:dyDescent="0.3">
      <c r="P816456" s="83"/>
    </row>
    <row r="816457" spans="16:16" x14ac:dyDescent="0.3">
      <c r="P816457" s="83"/>
    </row>
    <row r="816458" spans="16:16" x14ac:dyDescent="0.3">
      <c r="P816458" s="83"/>
    </row>
    <row r="816459" spans="16:16" x14ac:dyDescent="0.3">
      <c r="P816459" s="83"/>
    </row>
    <row r="816460" spans="16:16" x14ac:dyDescent="0.3">
      <c r="P816460" s="83"/>
    </row>
    <row r="816461" spans="16:16" x14ac:dyDescent="0.3">
      <c r="P816461" s="83"/>
    </row>
    <row r="816462" spans="16:16" x14ac:dyDescent="0.3">
      <c r="P816462" s="83"/>
    </row>
    <row r="816463" spans="16:16" x14ac:dyDescent="0.3">
      <c r="P816463" s="83"/>
    </row>
    <row r="816464" spans="16:16" x14ac:dyDescent="0.3">
      <c r="P816464" s="83"/>
    </row>
    <row r="816465" spans="16:16" x14ac:dyDescent="0.3">
      <c r="P816465" s="83"/>
    </row>
    <row r="816466" spans="16:16" x14ac:dyDescent="0.3">
      <c r="P816466" s="83"/>
    </row>
    <row r="816467" spans="16:16" x14ac:dyDescent="0.3">
      <c r="P816467" s="83"/>
    </row>
    <row r="816468" spans="16:16" x14ac:dyDescent="0.3">
      <c r="P816468" s="83"/>
    </row>
    <row r="816469" spans="16:16" x14ac:dyDescent="0.3">
      <c r="P816469" s="83"/>
    </row>
    <row r="816470" spans="16:16" x14ac:dyDescent="0.3">
      <c r="P816470" s="83"/>
    </row>
    <row r="816471" spans="16:16" x14ac:dyDescent="0.3">
      <c r="P816471" s="83"/>
    </row>
    <row r="816472" spans="16:16" x14ac:dyDescent="0.3">
      <c r="P816472" s="83"/>
    </row>
    <row r="816473" spans="16:16" x14ac:dyDescent="0.3">
      <c r="P816473" s="83"/>
    </row>
    <row r="816474" spans="16:16" x14ac:dyDescent="0.3">
      <c r="P816474" s="83"/>
    </row>
    <row r="816475" spans="16:16" x14ac:dyDescent="0.3">
      <c r="P816475" s="83"/>
    </row>
    <row r="816476" spans="16:16" x14ac:dyDescent="0.3">
      <c r="P816476" s="83"/>
    </row>
    <row r="816477" spans="16:16" x14ac:dyDescent="0.3">
      <c r="P816477" s="83"/>
    </row>
    <row r="816478" spans="16:16" x14ac:dyDescent="0.3">
      <c r="P816478" s="83"/>
    </row>
    <row r="816479" spans="16:16" x14ac:dyDescent="0.3">
      <c r="P816479" s="83"/>
    </row>
    <row r="816480" spans="16:16" x14ac:dyDescent="0.3">
      <c r="P816480" s="83"/>
    </row>
    <row r="816481" spans="16:16" x14ac:dyDescent="0.3">
      <c r="P816481" s="83"/>
    </row>
    <row r="816482" spans="16:16" x14ac:dyDescent="0.3">
      <c r="P816482" s="83"/>
    </row>
    <row r="816483" spans="16:16" x14ac:dyDescent="0.3">
      <c r="P816483" s="83"/>
    </row>
    <row r="816484" spans="16:16" x14ac:dyDescent="0.3">
      <c r="P816484" s="83"/>
    </row>
    <row r="816485" spans="16:16" x14ac:dyDescent="0.3">
      <c r="P816485" s="83"/>
    </row>
    <row r="816486" spans="16:16" x14ac:dyDescent="0.3">
      <c r="P816486" s="83"/>
    </row>
    <row r="816487" spans="16:16" x14ac:dyDescent="0.3">
      <c r="P816487" s="83"/>
    </row>
    <row r="816488" spans="16:16" x14ac:dyDescent="0.3">
      <c r="P816488" s="83"/>
    </row>
    <row r="816489" spans="16:16" x14ac:dyDescent="0.3">
      <c r="P816489" s="83"/>
    </row>
    <row r="816490" spans="16:16" x14ac:dyDescent="0.3">
      <c r="P816490" s="83"/>
    </row>
    <row r="816491" spans="16:16" x14ac:dyDescent="0.3">
      <c r="P816491" s="83"/>
    </row>
    <row r="816492" spans="16:16" x14ac:dyDescent="0.3">
      <c r="P816492" s="83"/>
    </row>
    <row r="816493" spans="16:16" x14ac:dyDescent="0.3">
      <c r="P816493" s="83"/>
    </row>
    <row r="816494" spans="16:16" x14ac:dyDescent="0.3">
      <c r="P816494" s="83"/>
    </row>
    <row r="816495" spans="16:16" x14ac:dyDescent="0.3">
      <c r="P816495" s="83"/>
    </row>
    <row r="816496" spans="16:16" x14ac:dyDescent="0.3">
      <c r="P816496" s="83"/>
    </row>
    <row r="816497" spans="16:16" x14ac:dyDescent="0.3">
      <c r="P816497" s="83"/>
    </row>
    <row r="816498" spans="16:16" x14ac:dyDescent="0.3">
      <c r="P816498" s="83"/>
    </row>
    <row r="816499" spans="16:16" x14ac:dyDescent="0.3">
      <c r="P816499" s="83"/>
    </row>
    <row r="816500" spans="16:16" x14ac:dyDescent="0.3">
      <c r="P816500" s="83"/>
    </row>
    <row r="816501" spans="16:16" x14ac:dyDescent="0.3">
      <c r="P816501" s="83"/>
    </row>
    <row r="816502" spans="16:16" x14ac:dyDescent="0.3">
      <c r="P816502" s="83"/>
    </row>
    <row r="816503" spans="16:16" x14ac:dyDescent="0.3">
      <c r="P816503" s="83"/>
    </row>
    <row r="816504" spans="16:16" x14ac:dyDescent="0.3">
      <c r="P816504" s="83"/>
    </row>
    <row r="816505" spans="16:16" x14ac:dyDescent="0.3">
      <c r="P816505" s="83"/>
    </row>
    <row r="816506" spans="16:16" x14ac:dyDescent="0.3">
      <c r="P816506" s="83"/>
    </row>
    <row r="816507" spans="16:16" x14ac:dyDescent="0.3">
      <c r="P816507" s="83"/>
    </row>
    <row r="816508" spans="16:16" x14ac:dyDescent="0.3">
      <c r="P816508" s="83"/>
    </row>
    <row r="816509" spans="16:16" x14ac:dyDescent="0.3">
      <c r="P816509" s="83"/>
    </row>
    <row r="816510" spans="16:16" x14ac:dyDescent="0.3">
      <c r="P816510" s="83"/>
    </row>
    <row r="816511" spans="16:16" x14ac:dyDescent="0.3">
      <c r="P816511" s="83"/>
    </row>
    <row r="816512" spans="16:16" x14ac:dyDescent="0.3">
      <c r="P816512" s="83"/>
    </row>
    <row r="816513" spans="16:16" x14ac:dyDescent="0.3">
      <c r="P816513" s="83"/>
    </row>
    <row r="816514" spans="16:16" x14ac:dyDescent="0.3">
      <c r="P816514" s="83"/>
    </row>
    <row r="816515" spans="16:16" x14ac:dyDescent="0.3">
      <c r="P816515" s="83"/>
    </row>
    <row r="816516" spans="16:16" x14ac:dyDescent="0.3">
      <c r="P816516" s="83"/>
    </row>
    <row r="816517" spans="16:16" x14ac:dyDescent="0.3">
      <c r="P816517" s="83"/>
    </row>
    <row r="816518" spans="16:16" x14ac:dyDescent="0.3">
      <c r="P816518" s="83"/>
    </row>
    <row r="816519" spans="16:16" x14ac:dyDescent="0.3">
      <c r="P816519" s="83"/>
    </row>
    <row r="816520" spans="16:16" x14ac:dyDescent="0.3">
      <c r="P816520" s="83"/>
    </row>
    <row r="816521" spans="16:16" x14ac:dyDescent="0.3">
      <c r="P816521" s="83"/>
    </row>
    <row r="816522" spans="16:16" x14ac:dyDescent="0.3">
      <c r="P816522" s="83"/>
    </row>
    <row r="816523" spans="16:16" x14ac:dyDescent="0.3">
      <c r="P816523" s="83"/>
    </row>
    <row r="816524" spans="16:16" x14ac:dyDescent="0.3">
      <c r="P816524" s="83"/>
    </row>
    <row r="816525" spans="16:16" x14ac:dyDescent="0.3">
      <c r="P816525" s="83"/>
    </row>
    <row r="816526" spans="16:16" x14ac:dyDescent="0.3">
      <c r="P816526" s="83"/>
    </row>
    <row r="816527" spans="16:16" x14ac:dyDescent="0.3">
      <c r="P816527" s="83"/>
    </row>
    <row r="816528" spans="16:16" x14ac:dyDescent="0.3">
      <c r="P816528" s="83"/>
    </row>
    <row r="816529" spans="16:16" x14ac:dyDescent="0.3">
      <c r="P816529" s="83"/>
    </row>
    <row r="816530" spans="16:16" x14ac:dyDescent="0.3">
      <c r="P816530" s="83"/>
    </row>
    <row r="816531" spans="16:16" x14ac:dyDescent="0.3">
      <c r="P816531" s="83"/>
    </row>
    <row r="816532" spans="16:16" x14ac:dyDescent="0.3">
      <c r="P816532" s="83"/>
    </row>
    <row r="816533" spans="16:16" x14ac:dyDescent="0.3">
      <c r="P816533" s="83"/>
    </row>
    <row r="816534" spans="16:16" x14ac:dyDescent="0.3">
      <c r="P816534" s="83"/>
    </row>
    <row r="816535" spans="16:16" x14ac:dyDescent="0.3">
      <c r="P816535" s="83"/>
    </row>
    <row r="816536" spans="16:16" x14ac:dyDescent="0.3">
      <c r="P816536" s="83"/>
    </row>
    <row r="816537" spans="16:16" x14ac:dyDescent="0.3">
      <c r="P816537" s="83"/>
    </row>
    <row r="816538" spans="16:16" x14ac:dyDescent="0.3">
      <c r="P816538" s="83"/>
    </row>
    <row r="816539" spans="16:16" x14ac:dyDescent="0.3">
      <c r="P816539" s="83"/>
    </row>
    <row r="816540" spans="16:16" x14ac:dyDescent="0.3">
      <c r="P816540" s="83"/>
    </row>
    <row r="816541" spans="16:16" x14ac:dyDescent="0.3">
      <c r="P816541" s="83"/>
    </row>
    <row r="816542" spans="16:16" x14ac:dyDescent="0.3">
      <c r="P816542" s="83"/>
    </row>
    <row r="816543" spans="16:16" x14ac:dyDescent="0.3">
      <c r="P816543" s="83"/>
    </row>
    <row r="816544" spans="16:16" x14ac:dyDescent="0.3">
      <c r="P816544" s="83"/>
    </row>
    <row r="816545" spans="16:16" x14ac:dyDescent="0.3">
      <c r="P816545" s="83"/>
    </row>
    <row r="816546" spans="16:16" x14ac:dyDescent="0.3">
      <c r="P816546" s="83"/>
    </row>
    <row r="816547" spans="16:16" x14ac:dyDescent="0.3">
      <c r="P816547" s="83"/>
    </row>
    <row r="816548" spans="16:16" x14ac:dyDescent="0.3">
      <c r="P816548" s="83"/>
    </row>
    <row r="816549" spans="16:16" x14ac:dyDescent="0.3">
      <c r="P816549" s="83"/>
    </row>
    <row r="816550" spans="16:16" x14ac:dyDescent="0.3">
      <c r="P816550" s="83"/>
    </row>
    <row r="816551" spans="16:16" x14ac:dyDescent="0.3">
      <c r="P816551" s="83"/>
    </row>
    <row r="816552" spans="16:16" x14ac:dyDescent="0.3">
      <c r="P816552" s="83"/>
    </row>
    <row r="816553" spans="16:16" x14ac:dyDescent="0.3">
      <c r="P816553" s="83"/>
    </row>
    <row r="816554" spans="16:16" x14ac:dyDescent="0.3">
      <c r="P816554" s="83"/>
    </row>
    <row r="816555" spans="16:16" x14ac:dyDescent="0.3">
      <c r="P816555" s="83"/>
    </row>
    <row r="816556" spans="16:16" x14ac:dyDescent="0.3">
      <c r="P816556" s="83"/>
    </row>
    <row r="816557" spans="16:16" x14ac:dyDescent="0.3">
      <c r="P816557" s="83"/>
    </row>
    <row r="816558" spans="16:16" x14ac:dyDescent="0.3">
      <c r="P816558" s="83"/>
    </row>
    <row r="816559" spans="16:16" x14ac:dyDescent="0.3">
      <c r="P816559" s="83"/>
    </row>
    <row r="816560" spans="16:16" x14ac:dyDescent="0.3">
      <c r="P816560" s="83"/>
    </row>
    <row r="816561" spans="16:16" x14ac:dyDescent="0.3">
      <c r="P816561" s="83"/>
    </row>
    <row r="816562" spans="16:16" x14ac:dyDescent="0.3">
      <c r="P816562" s="83"/>
    </row>
    <row r="816563" spans="16:16" x14ac:dyDescent="0.3">
      <c r="P816563" s="83"/>
    </row>
    <row r="816564" spans="16:16" x14ac:dyDescent="0.3">
      <c r="P816564" s="83"/>
    </row>
    <row r="816565" spans="16:16" x14ac:dyDescent="0.3">
      <c r="P816565" s="83"/>
    </row>
    <row r="816566" spans="16:16" x14ac:dyDescent="0.3">
      <c r="P816566" s="83"/>
    </row>
    <row r="816567" spans="16:16" x14ac:dyDescent="0.3">
      <c r="P816567" s="83"/>
    </row>
    <row r="816568" spans="16:16" x14ac:dyDescent="0.3">
      <c r="P816568" s="83"/>
    </row>
    <row r="816569" spans="16:16" x14ac:dyDescent="0.3">
      <c r="P816569" s="83"/>
    </row>
    <row r="816570" spans="16:16" x14ac:dyDescent="0.3">
      <c r="P816570" s="83"/>
    </row>
    <row r="816571" spans="16:16" x14ac:dyDescent="0.3">
      <c r="P816571" s="83"/>
    </row>
    <row r="816572" spans="16:16" x14ac:dyDescent="0.3">
      <c r="P816572" s="83"/>
    </row>
    <row r="816573" spans="16:16" x14ac:dyDescent="0.3">
      <c r="P816573" s="83"/>
    </row>
    <row r="816574" spans="16:16" x14ac:dyDescent="0.3">
      <c r="P816574" s="83"/>
    </row>
    <row r="816575" spans="16:16" x14ac:dyDescent="0.3">
      <c r="P816575" s="83"/>
    </row>
    <row r="816576" spans="16:16" x14ac:dyDescent="0.3">
      <c r="P816576" s="83"/>
    </row>
    <row r="816577" spans="16:16" x14ac:dyDescent="0.3">
      <c r="P816577" s="83"/>
    </row>
    <row r="816578" spans="16:16" x14ac:dyDescent="0.3">
      <c r="P816578" s="83"/>
    </row>
    <row r="816579" spans="16:16" x14ac:dyDescent="0.3">
      <c r="P816579" s="83"/>
    </row>
    <row r="816580" spans="16:16" x14ac:dyDescent="0.3">
      <c r="P816580" s="83"/>
    </row>
    <row r="816581" spans="16:16" x14ac:dyDescent="0.3">
      <c r="P816581" s="83"/>
    </row>
    <row r="816582" spans="16:16" x14ac:dyDescent="0.3">
      <c r="P816582" s="83"/>
    </row>
    <row r="816583" spans="16:16" x14ac:dyDescent="0.3">
      <c r="P816583" s="83"/>
    </row>
    <row r="816584" spans="16:16" x14ac:dyDescent="0.3">
      <c r="P816584" s="83"/>
    </row>
    <row r="816585" spans="16:16" x14ac:dyDescent="0.3">
      <c r="P816585" s="83"/>
    </row>
    <row r="816586" spans="16:16" x14ac:dyDescent="0.3">
      <c r="P816586" s="83"/>
    </row>
    <row r="816587" spans="16:16" x14ac:dyDescent="0.3">
      <c r="P816587" s="83"/>
    </row>
    <row r="816588" spans="16:16" x14ac:dyDescent="0.3">
      <c r="P816588" s="83"/>
    </row>
    <row r="816589" spans="16:16" x14ac:dyDescent="0.3">
      <c r="P816589" s="83"/>
    </row>
    <row r="816590" spans="16:16" x14ac:dyDescent="0.3">
      <c r="P816590" s="83"/>
    </row>
    <row r="816591" spans="16:16" x14ac:dyDescent="0.3">
      <c r="P816591" s="83"/>
    </row>
    <row r="816592" spans="16:16" x14ac:dyDescent="0.3">
      <c r="P816592" s="83"/>
    </row>
    <row r="816593" spans="16:16" x14ac:dyDescent="0.3">
      <c r="P816593" s="83"/>
    </row>
    <row r="816594" spans="16:16" x14ac:dyDescent="0.3">
      <c r="P816594" s="83"/>
    </row>
    <row r="816595" spans="16:16" x14ac:dyDescent="0.3">
      <c r="P816595" s="83"/>
    </row>
    <row r="816596" spans="16:16" x14ac:dyDescent="0.3">
      <c r="P816596" s="83"/>
    </row>
    <row r="816597" spans="16:16" x14ac:dyDescent="0.3">
      <c r="P816597" s="83"/>
    </row>
    <row r="816598" spans="16:16" x14ac:dyDescent="0.3">
      <c r="P816598" s="83"/>
    </row>
    <row r="816599" spans="16:16" x14ac:dyDescent="0.3">
      <c r="P816599" s="83"/>
    </row>
    <row r="816600" spans="16:16" x14ac:dyDescent="0.3">
      <c r="P816600" s="83"/>
    </row>
    <row r="816601" spans="16:16" x14ac:dyDescent="0.3">
      <c r="P816601" s="83"/>
    </row>
    <row r="816602" spans="16:16" x14ac:dyDescent="0.3">
      <c r="P816602" s="83"/>
    </row>
    <row r="816603" spans="16:16" x14ac:dyDescent="0.3">
      <c r="P816603" s="83"/>
    </row>
    <row r="816604" spans="16:16" x14ac:dyDescent="0.3">
      <c r="P816604" s="83"/>
    </row>
    <row r="816605" spans="16:16" x14ac:dyDescent="0.3">
      <c r="P816605" s="83"/>
    </row>
    <row r="816606" spans="16:16" x14ac:dyDescent="0.3">
      <c r="P816606" s="83"/>
    </row>
    <row r="816607" spans="16:16" x14ac:dyDescent="0.3">
      <c r="P816607" s="83"/>
    </row>
    <row r="816608" spans="16:16" x14ac:dyDescent="0.3">
      <c r="P816608" s="83"/>
    </row>
    <row r="816609" spans="16:16" x14ac:dyDescent="0.3">
      <c r="P816609" s="83"/>
    </row>
    <row r="816610" spans="16:16" x14ac:dyDescent="0.3">
      <c r="P816610" s="83"/>
    </row>
    <row r="816611" spans="16:16" x14ac:dyDescent="0.3">
      <c r="P816611" s="83"/>
    </row>
    <row r="816612" spans="16:16" x14ac:dyDescent="0.3">
      <c r="P816612" s="83"/>
    </row>
    <row r="816613" spans="16:16" x14ac:dyDescent="0.3">
      <c r="P816613" s="83"/>
    </row>
    <row r="816614" spans="16:16" x14ac:dyDescent="0.3">
      <c r="P816614" s="83"/>
    </row>
    <row r="816615" spans="16:16" x14ac:dyDescent="0.3">
      <c r="P816615" s="83"/>
    </row>
    <row r="816616" spans="16:16" x14ac:dyDescent="0.3">
      <c r="P816616" s="83"/>
    </row>
    <row r="816617" spans="16:16" x14ac:dyDescent="0.3">
      <c r="P816617" s="83"/>
    </row>
    <row r="816618" spans="16:16" x14ac:dyDescent="0.3">
      <c r="P816618" s="83"/>
    </row>
    <row r="816619" spans="16:16" x14ac:dyDescent="0.3">
      <c r="P816619" s="83"/>
    </row>
    <row r="816620" spans="16:16" x14ac:dyDescent="0.3">
      <c r="P816620" s="83"/>
    </row>
    <row r="816621" spans="16:16" x14ac:dyDescent="0.3">
      <c r="P816621" s="83"/>
    </row>
    <row r="816622" spans="16:16" x14ac:dyDescent="0.3">
      <c r="P816622" s="83"/>
    </row>
    <row r="816623" spans="16:16" x14ac:dyDescent="0.3">
      <c r="P816623" s="83"/>
    </row>
    <row r="816624" spans="16:16" x14ac:dyDescent="0.3">
      <c r="P816624" s="83"/>
    </row>
    <row r="816625" spans="16:16" x14ac:dyDescent="0.3">
      <c r="P816625" s="83"/>
    </row>
    <row r="816626" spans="16:16" x14ac:dyDescent="0.3">
      <c r="P816626" s="83"/>
    </row>
    <row r="816627" spans="16:16" x14ac:dyDescent="0.3">
      <c r="P816627" s="83"/>
    </row>
    <row r="816628" spans="16:16" x14ac:dyDescent="0.3">
      <c r="P816628" s="83"/>
    </row>
    <row r="816629" spans="16:16" x14ac:dyDescent="0.3">
      <c r="P816629" s="83"/>
    </row>
    <row r="816630" spans="16:16" x14ac:dyDescent="0.3">
      <c r="P816630" s="83"/>
    </row>
    <row r="816631" spans="16:16" x14ac:dyDescent="0.3">
      <c r="P816631" s="83"/>
    </row>
    <row r="816632" spans="16:16" x14ac:dyDescent="0.3">
      <c r="P816632" s="83"/>
    </row>
    <row r="816633" spans="16:16" x14ac:dyDescent="0.3">
      <c r="P816633" s="83"/>
    </row>
    <row r="816634" spans="16:16" x14ac:dyDescent="0.3">
      <c r="P816634" s="83"/>
    </row>
    <row r="816635" spans="16:16" x14ac:dyDescent="0.3">
      <c r="P816635" s="83"/>
    </row>
    <row r="816636" spans="16:16" x14ac:dyDescent="0.3">
      <c r="P816636" s="83"/>
    </row>
    <row r="816637" spans="16:16" x14ac:dyDescent="0.3">
      <c r="P816637" s="83"/>
    </row>
    <row r="816638" spans="16:16" x14ac:dyDescent="0.3">
      <c r="P816638" s="83"/>
    </row>
    <row r="816639" spans="16:16" x14ac:dyDescent="0.3">
      <c r="P816639" s="83"/>
    </row>
    <row r="816640" spans="16:16" x14ac:dyDescent="0.3">
      <c r="P816640" s="83"/>
    </row>
    <row r="816641" spans="16:16" x14ac:dyDescent="0.3">
      <c r="P816641" s="83"/>
    </row>
    <row r="816642" spans="16:16" x14ac:dyDescent="0.3">
      <c r="P816642" s="83"/>
    </row>
    <row r="816643" spans="16:16" x14ac:dyDescent="0.3">
      <c r="P816643" s="83"/>
    </row>
    <row r="816644" spans="16:16" x14ac:dyDescent="0.3">
      <c r="P816644" s="83"/>
    </row>
    <row r="816645" spans="16:16" x14ac:dyDescent="0.3">
      <c r="P816645" s="83"/>
    </row>
    <row r="816646" spans="16:16" x14ac:dyDescent="0.3">
      <c r="P816646" s="83"/>
    </row>
    <row r="816647" spans="16:16" x14ac:dyDescent="0.3">
      <c r="P816647" s="83"/>
    </row>
    <row r="816648" spans="16:16" x14ac:dyDescent="0.3">
      <c r="P816648" s="83"/>
    </row>
    <row r="816649" spans="16:16" x14ac:dyDescent="0.3">
      <c r="P816649" s="83"/>
    </row>
    <row r="816650" spans="16:16" x14ac:dyDescent="0.3">
      <c r="P816650" s="83"/>
    </row>
    <row r="816651" spans="16:16" x14ac:dyDescent="0.3">
      <c r="P816651" s="83"/>
    </row>
    <row r="816652" spans="16:16" x14ac:dyDescent="0.3">
      <c r="P816652" s="83"/>
    </row>
    <row r="816653" spans="16:16" x14ac:dyDescent="0.3">
      <c r="P816653" s="83"/>
    </row>
    <row r="816654" spans="16:16" x14ac:dyDescent="0.3">
      <c r="P816654" s="83"/>
    </row>
    <row r="816655" spans="16:16" x14ac:dyDescent="0.3">
      <c r="P816655" s="83"/>
    </row>
    <row r="816656" spans="16:16" x14ac:dyDescent="0.3">
      <c r="P816656" s="83"/>
    </row>
    <row r="816657" spans="16:16" x14ac:dyDescent="0.3">
      <c r="P816657" s="83"/>
    </row>
    <row r="816658" spans="16:16" x14ac:dyDescent="0.3">
      <c r="P816658" s="83"/>
    </row>
    <row r="816659" spans="16:16" x14ac:dyDescent="0.3">
      <c r="P816659" s="83"/>
    </row>
    <row r="816660" spans="16:16" x14ac:dyDescent="0.3">
      <c r="P816660" s="83"/>
    </row>
    <row r="816661" spans="16:16" x14ac:dyDescent="0.3">
      <c r="P816661" s="83"/>
    </row>
    <row r="816662" spans="16:16" x14ac:dyDescent="0.3">
      <c r="P816662" s="83"/>
    </row>
    <row r="816663" spans="16:16" x14ac:dyDescent="0.3">
      <c r="P816663" s="83"/>
    </row>
    <row r="816664" spans="16:16" x14ac:dyDescent="0.3">
      <c r="P816664" s="83"/>
    </row>
    <row r="816665" spans="16:16" x14ac:dyDescent="0.3">
      <c r="P816665" s="83"/>
    </row>
    <row r="816666" spans="16:16" x14ac:dyDescent="0.3">
      <c r="P816666" s="83"/>
    </row>
    <row r="816667" spans="16:16" x14ac:dyDescent="0.3">
      <c r="P816667" s="83"/>
    </row>
    <row r="816668" spans="16:16" x14ac:dyDescent="0.3">
      <c r="P816668" s="83"/>
    </row>
    <row r="816669" spans="16:16" x14ac:dyDescent="0.3">
      <c r="P816669" s="83"/>
    </row>
    <row r="816670" spans="16:16" x14ac:dyDescent="0.3">
      <c r="P816670" s="83"/>
    </row>
    <row r="816671" spans="16:16" x14ac:dyDescent="0.3">
      <c r="P816671" s="83"/>
    </row>
    <row r="816672" spans="16:16" x14ac:dyDescent="0.3">
      <c r="P816672" s="83"/>
    </row>
    <row r="816673" spans="16:16" x14ac:dyDescent="0.3">
      <c r="P816673" s="83"/>
    </row>
    <row r="816674" spans="16:16" x14ac:dyDescent="0.3">
      <c r="P816674" s="83"/>
    </row>
    <row r="816675" spans="16:16" x14ac:dyDescent="0.3">
      <c r="P816675" s="83"/>
    </row>
    <row r="816676" spans="16:16" x14ac:dyDescent="0.3">
      <c r="P816676" s="83"/>
    </row>
    <row r="816677" spans="16:16" x14ac:dyDescent="0.3">
      <c r="P816677" s="83"/>
    </row>
    <row r="816678" spans="16:16" x14ac:dyDescent="0.3">
      <c r="P816678" s="83"/>
    </row>
    <row r="816679" spans="16:16" x14ac:dyDescent="0.3">
      <c r="P816679" s="83"/>
    </row>
    <row r="816680" spans="16:16" x14ac:dyDescent="0.3">
      <c r="P816680" s="83"/>
    </row>
    <row r="816681" spans="16:16" x14ac:dyDescent="0.3">
      <c r="P816681" s="83"/>
    </row>
    <row r="816682" spans="16:16" x14ac:dyDescent="0.3">
      <c r="P816682" s="83"/>
    </row>
    <row r="816683" spans="16:16" x14ac:dyDescent="0.3">
      <c r="P816683" s="83"/>
    </row>
    <row r="816684" spans="16:16" x14ac:dyDescent="0.3">
      <c r="P816684" s="83"/>
    </row>
    <row r="816685" spans="16:16" x14ac:dyDescent="0.3">
      <c r="P816685" s="83"/>
    </row>
    <row r="816686" spans="16:16" x14ac:dyDescent="0.3">
      <c r="P816686" s="83"/>
    </row>
    <row r="816687" spans="16:16" x14ac:dyDescent="0.3">
      <c r="P816687" s="83"/>
    </row>
    <row r="816688" spans="16:16" x14ac:dyDescent="0.3">
      <c r="P816688" s="83"/>
    </row>
    <row r="816689" spans="16:16" x14ac:dyDescent="0.3">
      <c r="P816689" s="83"/>
    </row>
    <row r="816690" spans="16:16" x14ac:dyDescent="0.3">
      <c r="P816690" s="83"/>
    </row>
    <row r="816691" spans="16:16" x14ac:dyDescent="0.3">
      <c r="P816691" s="83"/>
    </row>
    <row r="816692" spans="16:16" x14ac:dyDescent="0.3">
      <c r="P816692" s="83"/>
    </row>
    <row r="816693" spans="16:16" x14ac:dyDescent="0.3">
      <c r="P816693" s="83"/>
    </row>
    <row r="816694" spans="16:16" x14ac:dyDescent="0.3">
      <c r="P816694" s="83"/>
    </row>
    <row r="816695" spans="16:16" x14ac:dyDescent="0.3">
      <c r="P816695" s="83"/>
    </row>
    <row r="816696" spans="16:16" x14ac:dyDescent="0.3">
      <c r="P816696" s="83"/>
    </row>
    <row r="816697" spans="16:16" x14ac:dyDescent="0.3">
      <c r="P816697" s="83"/>
    </row>
    <row r="816698" spans="16:16" x14ac:dyDescent="0.3">
      <c r="P816698" s="83"/>
    </row>
    <row r="816699" spans="16:16" x14ac:dyDescent="0.3">
      <c r="P816699" s="83"/>
    </row>
    <row r="816700" spans="16:16" x14ac:dyDescent="0.3">
      <c r="P816700" s="83"/>
    </row>
    <row r="816701" spans="16:16" x14ac:dyDescent="0.3">
      <c r="P816701" s="83"/>
    </row>
    <row r="816702" spans="16:16" x14ac:dyDescent="0.3">
      <c r="P816702" s="83"/>
    </row>
    <row r="816703" spans="16:16" x14ac:dyDescent="0.3">
      <c r="P816703" s="83"/>
    </row>
    <row r="816704" spans="16:16" x14ac:dyDescent="0.3">
      <c r="P816704" s="83"/>
    </row>
    <row r="816705" spans="16:16" x14ac:dyDescent="0.3">
      <c r="P816705" s="83"/>
    </row>
    <row r="816706" spans="16:16" x14ac:dyDescent="0.3">
      <c r="P816706" s="83"/>
    </row>
    <row r="816707" spans="16:16" x14ac:dyDescent="0.3">
      <c r="P816707" s="83"/>
    </row>
    <row r="816708" spans="16:16" x14ac:dyDescent="0.3">
      <c r="P816708" s="83"/>
    </row>
    <row r="816709" spans="16:16" x14ac:dyDescent="0.3">
      <c r="P816709" s="83"/>
    </row>
    <row r="816710" spans="16:16" x14ac:dyDescent="0.3">
      <c r="P816710" s="83"/>
    </row>
    <row r="816711" spans="16:16" x14ac:dyDescent="0.3">
      <c r="P816711" s="83"/>
    </row>
    <row r="816712" spans="16:16" x14ac:dyDescent="0.3">
      <c r="P816712" s="83"/>
    </row>
    <row r="816713" spans="16:16" x14ac:dyDescent="0.3">
      <c r="P816713" s="83"/>
    </row>
    <row r="816714" spans="16:16" x14ac:dyDescent="0.3">
      <c r="P816714" s="83"/>
    </row>
    <row r="816715" spans="16:16" x14ac:dyDescent="0.3">
      <c r="P816715" s="83"/>
    </row>
    <row r="816716" spans="16:16" x14ac:dyDescent="0.3">
      <c r="P816716" s="83"/>
    </row>
    <row r="816717" spans="16:16" x14ac:dyDescent="0.3">
      <c r="P816717" s="83"/>
    </row>
    <row r="816718" spans="16:16" x14ac:dyDescent="0.3">
      <c r="P816718" s="83"/>
    </row>
    <row r="816719" spans="16:16" x14ac:dyDescent="0.3">
      <c r="P816719" s="83"/>
    </row>
    <row r="816720" spans="16:16" x14ac:dyDescent="0.3">
      <c r="P816720" s="83"/>
    </row>
    <row r="816721" spans="16:16" x14ac:dyDescent="0.3">
      <c r="P816721" s="83"/>
    </row>
    <row r="816722" spans="16:16" x14ac:dyDescent="0.3">
      <c r="P816722" s="83"/>
    </row>
    <row r="816723" spans="16:16" x14ac:dyDescent="0.3">
      <c r="P816723" s="83"/>
    </row>
    <row r="816724" spans="16:16" x14ac:dyDescent="0.3">
      <c r="P816724" s="83"/>
    </row>
    <row r="816725" spans="16:16" x14ac:dyDescent="0.3">
      <c r="P816725" s="83"/>
    </row>
    <row r="816726" spans="16:16" x14ac:dyDescent="0.3">
      <c r="P816726" s="83"/>
    </row>
    <row r="816727" spans="16:16" x14ac:dyDescent="0.3">
      <c r="P816727" s="83"/>
    </row>
    <row r="816728" spans="16:16" x14ac:dyDescent="0.3">
      <c r="P816728" s="83"/>
    </row>
    <row r="816729" spans="16:16" x14ac:dyDescent="0.3">
      <c r="P816729" s="83"/>
    </row>
    <row r="816730" spans="16:16" x14ac:dyDescent="0.3">
      <c r="P816730" s="83"/>
    </row>
    <row r="816731" spans="16:16" x14ac:dyDescent="0.3">
      <c r="P816731" s="83"/>
    </row>
    <row r="816732" spans="16:16" x14ac:dyDescent="0.3">
      <c r="P816732" s="83"/>
    </row>
    <row r="816733" spans="16:16" x14ac:dyDescent="0.3">
      <c r="P816733" s="83"/>
    </row>
    <row r="816734" spans="16:16" x14ac:dyDescent="0.3">
      <c r="P816734" s="83"/>
    </row>
    <row r="816735" spans="16:16" x14ac:dyDescent="0.3">
      <c r="P816735" s="83"/>
    </row>
    <row r="816736" spans="16:16" x14ac:dyDescent="0.3">
      <c r="P816736" s="83"/>
    </row>
    <row r="816737" spans="16:16" x14ac:dyDescent="0.3">
      <c r="P816737" s="83"/>
    </row>
    <row r="816738" spans="16:16" x14ac:dyDescent="0.3">
      <c r="P816738" s="83"/>
    </row>
    <row r="816739" spans="16:16" x14ac:dyDescent="0.3">
      <c r="P816739" s="83"/>
    </row>
    <row r="816740" spans="16:16" x14ac:dyDescent="0.3">
      <c r="P816740" s="83"/>
    </row>
    <row r="816741" spans="16:16" x14ac:dyDescent="0.3">
      <c r="P816741" s="83"/>
    </row>
    <row r="816742" spans="16:16" x14ac:dyDescent="0.3">
      <c r="P816742" s="83"/>
    </row>
    <row r="816743" spans="16:16" x14ac:dyDescent="0.3">
      <c r="P816743" s="83"/>
    </row>
    <row r="816744" spans="16:16" x14ac:dyDescent="0.3">
      <c r="P816744" s="83"/>
    </row>
    <row r="816745" spans="16:16" x14ac:dyDescent="0.3">
      <c r="P816745" s="83"/>
    </row>
    <row r="816746" spans="16:16" x14ac:dyDescent="0.3">
      <c r="P816746" s="83"/>
    </row>
    <row r="816747" spans="16:16" x14ac:dyDescent="0.3">
      <c r="P816747" s="83"/>
    </row>
    <row r="816748" spans="16:16" x14ac:dyDescent="0.3">
      <c r="P816748" s="83"/>
    </row>
    <row r="816749" spans="16:16" x14ac:dyDescent="0.3">
      <c r="P816749" s="83"/>
    </row>
    <row r="816750" spans="16:16" x14ac:dyDescent="0.3">
      <c r="P816750" s="83"/>
    </row>
    <row r="816751" spans="16:16" x14ac:dyDescent="0.3">
      <c r="P816751" s="83"/>
    </row>
    <row r="816752" spans="16:16" x14ac:dyDescent="0.3">
      <c r="P816752" s="83"/>
    </row>
    <row r="816753" spans="16:16" x14ac:dyDescent="0.3">
      <c r="P816753" s="83"/>
    </row>
    <row r="816754" spans="16:16" x14ac:dyDescent="0.3">
      <c r="P816754" s="83"/>
    </row>
    <row r="816755" spans="16:16" x14ac:dyDescent="0.3">
      <c r="P816755" s="83"/>
    </row>
    <row r="816756" spans="16:16" x14ac:dyDescent="0.3">
      <c r="P816756" s="83"/>
    </row>
    <row r="816757" spans="16:16" x14ac:dyDescent="0.3">
      <c r="P816757" s="83"/>
    </row>
    <row r="816758" spans="16:16" x14ac:dyDescent="0.3">
      <c r="P816758" s="83"/>
    </row>
    <row r="816759" spans="16:16" x14ac:dyDescent="0.3">
      <c r="P816759" s="83"/>
    </row>
    <row r="816760" spans="16:16" x14ac:dyDescent="0.3">
      <c r="P816760" s="83"/>
    </row>
    <row r="816761" spans="16:16" x14ac:dyDescent="0.3">
      <c r="P816761" s="83"/>
    </row>
    <row r="816762" spans="16:16" x14ac:dyDescent="0.3">
      <c r="P816762" s="83"/>
    </row>
    <row r="816763" spans="16:16" x14ac:dyDescent="0.3">
      <c r="P816763" s="83"/>
    </row>
    <row r="816764" spans="16:16" x14ac:dyDescent="0.3">
      <c r="P816764" s="83"/>
    </row>
    <row r="816765" spans="16:16" x14ac:dyDescent="0.3">
      <c r="P816765" s="83"/>
    </row>
    <row r="816766" spans="16:16" x14ac:dyDescent="0.3">
      <c r="P816766" s="83"/>
    </row>
    <row r="816767" spans="16:16" x14ac:dyDescent="0.3">
      <c r="P816767" s="83"/>
    </row>
    <row r="816768" spans="16:16" x14ac:dyDescent="0.3">
      <c r="P816768" s="83"/>
    </row>
    <row r="816769" spans="16:16" x14ac:dyDescent="0.3">
      <c r="P816769" s="83"/>
    </row>
    <row r="816770" spans="16:16" x14ac:dyDescent="0.3">
      <c r="P816770" s="83"/>
    </row>
    <row r="816771" spans="16:16" x14ac:dyDescent="0.3">
      <c r="P816771" s="83"/>
    </row>
    <row r="816772" spans="16:16" x14ac:dyDescent="0.3">
      <c r="P816772" s="83"/>
    </row>
    <row r="816773" spans="16:16" x14ac:dyDescent="0.3">
      <c r="P816773" s="83"/>
    </row>
    <row r="816774" spans="16:16" x14ac:dyDescent="0.3">
      <c r="P816774" s="83"/>
    </row>
    <row r="816775" spans="16:16" x14ac:dyDescent="0.3">
      <c r="P816775" s="83"/>
    </row>
    <row r="816776" spans="16:16" x14ac:dyDescent="0.3">
      <c r="P816776" s="83"/>
    </row>
    <row r="816777" spans="16:16" x14ac:dyDescent="0.3">
      <c r="P816777" s="83"/>
    </row>
    <row r="816778" spans="16:16" x14ac:dyDescent="0.3">
      <c r="P816778" s="83"/>
    </row>
    <row r="816779" spans="16:16" x14ac:dyDescent="0.3">
      <c r="P816779" s="83"/>
    </row>
    <row r="816780" spans="16:16" x14ac:dyDescent="0.3">
      <c r="P816780" s="83"/>
    </row>
    <row r="816781" spans="16:16" x14ac:dyDescent="0.3">
      <c r="P816781" s="83"/>
    </row>
    <row r="816782" spans="16:16" x14ac:dyDescent="0.3">
      <c r="P816782" s="83"/>
    </row>
    <row r="816783" spans="16:16" x14ac:dyDescent="0.3">
      <c r="P816783" s="83"/>
    </row>
    <row r="816784" spans="16:16" x14ac:dyDescent="0.3">
      <c r="P816784" s="83"/>
    </row>
    <row r="816785" spans="16:16" x14ac:dyDescent="0.3">
      <c r="P816785" s="83"/>
    </row>
    <row r="816786" spans="16:16" x14ac:dyDescent="0.3">
      <c r="P816786" s="83"/>
    </row>
    <row r="816787" spans="16:16" x14ac:dyDescent="0.3">
      <c r="P816787" s="83"/>
    </row>
    <row r="816788" spans="16:16" x14ac:dyDescent="0.3">
      <c r="P816788" s="83"/>
    </row>
    <row r="816789" spans="16:16" x14ac:dyDescent="0.3">
      <c r="P816789" s="83"/>
    </row>
    <row r="816790" spans="16:16" x14ac:dyDescent="0.3">
      <c r="P816790" s="83"/>
    </row>
    <row r="816791" spans="16:16" x14ac:dyDescent="0.3">
      <c r="P816791" s="83"/>
    </row>
    <row r="816792" spans="16:16" x14ac:dyDescent="0.3">
      <c r="P816792" s="83"/>
    </row>
    <row r="816793" spans="16:16" x14ac:dyDescent="0.3">
      <c r="P816793" s="83"/>
    </row>
    <row r="816794" spans="16:16" x14ac:dyDescent="0.3">
      <c r="P816794" s="83"/>
    </row>
    <row r="816795" spans="16:16" x14ac:dyDescent="0.3">
      <c r="P816795" s="83"/>
    </row>
    <row r="816796" spans="16:16" x14ac:dyDescent="0.3">
      <c r="P816796" s="83"/>
    </row>
    <row r="816797" spans="16:16" x14ac:dyDescent="0.3">
      <c r="P816797" s="83"/>
    </row>
    <row r="816798" spans="16:16" x14ac:dyDescent="0.3">
      <c r="P816798" s="83"/>
    </row>
    <row r="816799" spans="16:16" x14ac:dyDescent="0.3">
      <c r="P816799" s="83"/>
    </row>
    <row r="816800" spans="16:16" x14ac:dyDescent="0.3">
      <c r="P816800" s="83"/>
    </row>
    <row r="816801" spans="16:16" x14ac:dyDescent="0.3">
      <c r="P816801" s="83"/>
    </row>
    <row r="816802" spans="16:16" x14ac:dyDescent="0.3">
      <c r="P816802" s="83"/>
    </row>
    <row r="816803" spans="16:16" x14ac:dyDescent="0.3">
      <c r="P816803" s="83"/>
    </row>
    <row r="816804" spans="16:16" x14ac:dyDescent="0.3">
      <c r="P816804" s="83"/>
    </row>
    <row r="816805" spans="16:16" x14ac:dyDescent="0.3">
      <c r="P816805" s="83"/>
    </row>
    <row r="816806" spans="16:16" x14ac:dyDescent="0.3">
      <c r="P816806" s="83"/>
    </row>
    <row r="816807" spans="16:16" x14ac:dyDescent="0.3">
      <c r="P816807" s="83"/>
    </row>
    <row r="816808" spans="16:16" x14ac:dyDescent="0.3">
      <c r="P816808" s="83"/>
    </row>
    <row r="816809" spans="16:16" x14ac:dyDescent="0.3">
      <c r="P816809" s="83"/>
    </row>
    <row r="816810" spans="16:16" x14ac:dyDescent="0.3">
      <c r="P816810" s="83"/>
    </row>
    <row r="816811" spans="16:16" x14ac:dyDescent="0.3">
      <c r="P816811" s="83"/>
    </row>
    <row r="816812" spans="16:16" x14ac:dyDescent="0.3">
      <c r="P816812" s="83"/>
    </row>
    <row r="816813" spans="16:16" x14ac:dyDescent="0.3">
      <c r="P816813" s="83"/>
    </row>
    <row r="816814" spans="16:16" x14ac:dyDescent="0.3">
      <c r="P816814" s="83"/>
    </row>
    <row r="816815" spans="16:16" x14ac:dyDescent="0.3">
      <c r="P816815" s="83"/>
    </row>
    <row r="816816" spans="16:16" x14ac:dyDescent="0.3">
      <c r="P816816" s="83"/>
    </row>
    <row r="816817" spans="16:16" x14ac:dyDescent="0.3">
      <c r="P816817" s="83"/>
    </row>
    <row r="816818" spans="16:16" x14ac:dyDescent="0.3">
      <c r="P816818" s="83"/>
    </row>
    <row r="816819" spans="16:16" x14ac:dyDescent="0.3">
      <c r="P816819" s="83"/>
    </row>
    <row r="816820" spans="16:16" x14ac:dyDescent="0.3">
      <c r="P816820" s="83"/>
    </row>
    <row r="816821" spans="16:16" x14ac:dyDescent="0.3">
      <c r="P816821" s="83"/>
    </row>
    <row r="816822" spans="16:16" x14ac:dyDescent="0.3">
      <c r="P816822" s="83"/>
    </row>
    <row r="816823" spans="16:16" x14ac:dyDescent="0.3">
      <c r="P816823" s="83"/>
    </row>
    <row r="816824" spans="16:16" x14ac:dyDescent="0.3">
      <c r="P816824" s="83"/>
    </row>
    <row r="816825" spans="16:16" x14ac:dyDescent="0.3">
      <c r="P816825" s="83"/>
    </row>
    <row r="816826" spans="16:16" x14ac:dyDescent="0.3">
      <c r="P816826" s="83"/>
    </row>
    <row r="816827" spans="16:16" x14ac:dyDescent="0.3">
      <c r="P816827" s="83"/>
    </row>
    <row r="816828" spans="16:16" x14ac:dyDescent="0.3">
      <c r="P816828" s="83"/>
    </row>
    <row r="816829" spans="16:16" x14ac:dyDescent="0.3">
      <c r="P816829" s="83"/>
    </row>
    <row r="816830" spans="16:16" x14ac:dyDescent="0.3">
      <c r="P816830" s="83"/>
    </row>
    <row r="816831" spans="16:16" x14ac:dyDescent="0.3">
      <c r="P816831" s="83"/>
    </row>
    <row r="816832" spans="16:16" x14ac:dyDescent="0.3">
      <c r="P816832" s="83"/>
    </row>
    <row r="816833" spans="16:16" x14ac:dyDescent="0.3">
      <c r="P816833" s="83"/>
    </row>
    <row r="816834" spans="16:16" x14ac:dyDescent="0.3">
      <c r="P816834" s="83"/>
    </row>
    <row r="816835" spans="16:16" x14ac:dyDescent="0.3">
      <c r="P816835" s="83"/>
    </row>
    <row r="816836" spans="16:16" x14ac:dyDescent="0.3">
      <c r="P816836" s="83"/>
    </row>
    <row r="816837" spans="16:16" x14ac:dyDescent="0.3">
      <c r="P816837" s="83"/>
    </row>
    <row r="816838" spans="16:16" x14ac:dyDescent="0.3">
      <c r="P816838" s="83"/>
    </row>
    <row r="816839" spans="16:16" x14ac:dyDescent="0.3">
      <c r="P816839" s="83"/>
    </row>
    <row r="816840" spans="16:16" x14ac:dyDescent="0.3">
      <c r="P816840" s="83"/>
    </row>
    <row r="816841" spans="16:16" x14ac:dyDescent="0.3">
      <c r="P816841" s="83"/>
    </row>
    <row r="816842" spans="16:16" x14ac:dyDescent="0.3">
      <c r="P816842" s="83"/>
    </row>
    <row r="816843" spans="16:16" x14ac:dyDescent="0.3">
      <c r="P816843" s="83"/>
    </row>
    <row r="816844" spans="16:16" x14ac:dyDescent="0.3">
      <c r="P816844" s="83"/>
    </row>
    <row r="816845" spans="16:16" x14ac:dyDescent="0.3">
      <c r="P816845" s="83"/>
    </row>
    <row r="816846" spans="16:16" x14ac:dyDescent="0.3">
      <c r="P816846" s="83"/>
    </row>
    <row r="816847" spans="16:16" x14ac:dyDescent="0.3">
      <c r="P816847" s="83"/>
    </row>
    <row r="816848" spans="16:16" x14ac:dyDescent="0.3">
      <c r="P816848" s="83"/>
    </row>
    <row r="816849" spans="16:16" x14ac:dyDescent="0.3">
      <c r="P816849" s="83"/>
    </row>
    <row r="816850" spans="16:16" x14ac:dyDescent="0.3">
      <c r="P816850" s="83"/>
    </row>
    <row r="816851" spans="16:16" x14ac:dyDescent="0.3">
      <c r="P816851" s="83"/>
    </row>
    <row r="816852" spans="16:16" x14ac:dyDescent="0.3">
      <c r="P816852" s="83"/>
    </row>
    <row r="816853" spans="16:16" x14ac:dyDescent="0.3">
      <c r="P816853" s="83"/>
    </row>
    <row r="816854" spans="16:16" x14ac:dyDescent="0.3">
      <c r="P816854" s="83"/>
    </row>
    <row r="816855" spans="16:16" x14ac:dyDescent="0.3">
      <c r="P816855" s="83"/>
    </row>
    <row r="816856" spans="16:16" x14ac:dyDescent="0.3">
      <c r="P816856" s="83"/>
    </row>
    <row r="816857" spans="16:16" x14ac:dyDescent="0.3">
      <c r="P816857" s="83"/>
    </row>
    <row r="816858" spans="16:16" x14ac:dyDescent="0.3">
      <c r="P816858" s="83"/>
    </row>
    <row r="816859" spans="16:16" x14ac:dyDescent="0.3">
      <c r="P816859" s="83"/>
    </row>
    <row r="816860" spans="16:16" x14ac:dyDescent="0.3">
      <c r="P816860" s="83"/>
    </row>
    <row r="816861" spans="16:16" x14ac:dyDescent="0.3">
      <c r="P816861" s="83"/>
    </row>
    <row r="816862" spans="16:16" x14ac:dyDescent="0.3">
      <c r="P816862" s="83"/>
    </row>
    <row r="816863" spans="16:16" x14ac:dyDescent="0.3">
      <c r="P816863" s="83"/>
    </row>
    <row r="816864" spans="16:16" x14ac:dyDescent="0.3">
      <c r="P816864" s="83"/>
    </row>
    <row r="816865" spans="16:16" x14ac:dyDescent="0.3">
      <c r="P816865" s="83"/>
    </row>
    <row r="816866" spans="16:16" x14ac:dyDescent="0.3">
      <c r="P816866" s="83"/>
    </row>
    <row r="816867" spans="16:16" x14ac:dyDescent="0.3">
      <c r="P816867" s="83"/>
    </row>
    <row r="816868" spans="16:16" x14ac:dyDescent="0.3">
      <c r="P816868" s="83"/>
    </row>
    <row r="816869" spans="16:16" x14ac:dyDescent="0.3">
      <c r="P816869" s="83"/>
    </row>
    <row r="816870" spans="16:16" x14ac:dyDescent="0.3">
      <c r="P816870" s="83"/>
    </row>
    <row r="816871" spans="16:16" x14ac:dyDescent="0.3">
      <c r="P816871" s="83"/>
    </row>
    <row r="816872" spans="16:16" x14ac:dyDescent="0.3">
      <c r="P816872" s="83"/>
    </row>
    <row r="816873" spans="16:16" x14ac:dyDescent="0.3">
      <c r="P816873" s="83"/>
    </row>
    <row r="816874" spans="16:16" x14ac:dyDescent="0.3">
      <c r="P816874" s="83"/>
    </row>
    <row r="816875" spans="16:16" x14ac:dyDescent="0.3">
      <c r="P816875" s="83"/>
    </row>
    <row r="816876" spans="16:16" x14ac:dyDescent="0.3">
      <c r="P816876" s="83"/>
    </row>
    <row r="816877" spans="16:16" x14ac:dyDescent="0.3">
      <c r="P816877" s="83"/>
    </row>
    <row r="816878" spans="16:16" x14ac:dyDescent="0.3">
      <c r="P816878" s="83"/>
    </row>
    <row r="816879" spans="16:16" x14ac:dyDescent="0.3">
      <c r="P816879" s="83"/>
    </row>
    <row r="816880" spans="16:16" x14ac:dyDescent="0.3">
      <c r="P816880" s="83"/>
    </row>
    <row r="816881" spans="16:16" x14ac:dyDescent="0.3">
      <c r="P816881" s="83"/>
    </row>
    <row r="816882" spans="16:16" x14ac:dyDescent="0.3">
      <c r="P816882" s="83"/>
    </row>
    <row r="816883" spans="16:16" x14ac:dyDescent="0.3">
      <c r="P816883" s="83"/>
    </row>
    <row r="816884" spans="16:16" x14ac:dyDescent="0.3">
      <c r="P816884" s="83"/>
    </row>
    <row r="816885" spans="16:16" x14ac:dyDescent="0.3">
      <c r="P816885" s="83"/>
    </row>
    <row r="816886" spans="16:16" x14ac:dyDescent="0.3">
      <c r="P816886" s="83"/>
    </row>
    <row r="816887" spans="16:16" x14ac:dyDescent="0.3">
      <c r="P816887" s="83"/>
    </row>
    <row r="816888" spans="16:16" x14ac:dyDescent="0.3">
      <c r="P816888" s="83"/>
    </row>
    <row r="816889" spans="16:16" x14ac:dyDescent="0.3">
      <c r="P816889" s="83"/>
    </row>
    <row r="816890" spans="16:16" x14ac:dyDescent="0.3">
      <c r="P816890" s="83"/>
    </row>
    <row r="816891" spans="16:16" x14ac:dyDescent="0.3">
      <c r="P816891" s="83"/>
    </row>
    <row r="816892" spans="16:16" x14ac:dyDescent="0.3">
      <c r="P816892" s="83"/>
    </row>
    <row r="816893" spans="16:16" x14ac:dyDescent="0.3">
      <c r="P816893" s="83"/>
    </row>
    <row r="816894" spans="16:16" x14ac:dyDescent="0.3">
      <c r="P816894" s="83"/>
    </row>
    <row r="816895" spans="16:16" x14ac:dyDescent="0.3">
      <c r="P816895" s="83"/>
    </row>
    <row r="816896" spans="16:16" x14ac:dyDescent="0.3">
      <c r="P816896" s="83"/>
    </row>
    <row r="816897" spans="16:16" x14ac:dyDescent="0.3">
      <c r="P816897" s="83"/>
    </row>
    <row r="816898" spans="16:16" x14ac:dyDescent="0.3">
      <c r="P816898" s="83"/>
    </row>
    <row r="816899" spans="16:16" x14ac:dyDescent="0.3">
      <c r="P816899" s="83"/>
    </row>
    <row r="816900" spans="16:16" x14ac:dyDescent="0.3">
      <c r="P816900" s="83"/>
    </row>
    <row r="816901" spans="16:16" x14ac:dyDescent="0.3">
      <c r="P816901" s="83"/>
    </row>
    <row r="816902" spans="16:16" x14ac:dyDescent="0.3">
      <c r="P816902" s="83"/>
    </row>
    <row r="816903" spans="16:16" x14ac:dyDescent="0.3">
      <c r="P816903" s="83"/>
    </row>
    <row r="816904" spans="16:16" x14ac:dyDescent="0.3">
      <c r="P816904" s="83"/>
    </row>
    <row r="816905" spans="16:16" x14ac:dyDescent="0.3">
      <c r="P816905" s="83"/>
    </row>
    <row r="816906" spans="16:16" x14ac:dyDescent="0.3">
      <c r="P816906" s="83"/>
    </row>
    <row r="816907" spans="16:16" x14ac:dyDescent="0.3">
      <c r="P816907" s="83"/>
    </row>
    <row r="816908" spans="16:16" x14ac:dyDescent="0.3">
      <c r="P816908" s="83"/>
    </row>
    <row r="816909" spans="16:16" x14ac:dyDescent="0.3">
      <c r="P816909" s="83"/>
    </row>
    <row r="816910" spans="16:16" x14ac:dyDescent="0.3">
      <c r="P816910" s="83"/>
    </row>
    <row r="816911" spans="16:16" x14ac:dyDescent="0.3">
      <c r="P816911" s="83"/>
    </row>
    <row r="816912" spans="16:16" x14ac:dyDescent="0.3">
      <c r="P816912" s="83"/>
    </row>
    <row r="816913" spans="16:16" x14ac:dyDescent="0.3">
      <c r="P816913" s="83"/>
    </row>
    <row r="816914" spans="16:16" x14ac:dyDescent="0.3">
      <c r="P816914" s="83"/>
    </row>
    <row r="816915" spans="16:16" x14ac:dyDescent="0.3">
      <c r="P816915" s="83"/>
    </row>
    <row r="816916" spans="16:16" x14ac:dyDescent="0.3">
      <c r="P816916" s="83"/>
    </row>
    <row r="816917" spans="16:16" x14ac:dyDescent="0.3">
      <c r="P816917" s="83"/>
    </row>
    <row r="816918" spans="16:16" x14ac:dyDescent="0.3">
      <c r="P816918" s="83"/>
    </row>
    <row r="816919" spans="16:16" x14ac:dyDescent="0.3">
      <c r="P816919" s="83"/>
    </row>
    <row r="816920" spans="16:16" x14ac:dyDescent="0.3">
      <c r="P816920" s="83"/>
    </row>
    <row r="816921" spans="16:16" x14ac:dyDescent="0.3">
      <c r="P816921" s="83"/>
    </row>
    <row r="816922" spans="16:16" x14ac:dyDescent="0.3">
      <c r="P816922" s="83"/>
    </row>
    <row r="816923" spans="16:16" x14ac:dyDescent="0.3">
      <c r="P816923" s="83"/>
    </row>
    <row r="816924" spans="16:16" x14ac:dyDescent="0.3">
      <c r="P816924" s="83"/>
    </row>
    <row r="816925" spans="16:16" x14ac:dyDescent="0.3">
      <c r="P816925" s="83"/>
    </row>
    <row r="816926" spans="16:16" x14ac:dyDescent="0.3">
      <c r="P816926" s="83"/>
    </row>
    <row r="816927" spans="16:16" x14ac:dyDescent="0.3">
      <c r="P816927" s="83"/>
    </row>
    <row r="816928" spans="16:16" x14ac:dyDescent="0.3">
      <c r="P816928" s="83"/>
    </row>
    <row r="816929" spans="16:16" x14ac:dyDescent="0.3">
      <c r="P816929" s="83"/>
    </row>
    <row r="816930" spans="16:16" x14ac:dyDescent="0.3">
      <c r="P816930" s="83"/>
    </row>
    <row r="816931" spans="16:16" x14ac:dyDescent="0.3">
      <c r="P816931" s="83"/>
    </row>
    <row r="816932" spans="16:16" x14ac:dyDescent="0.3">
      <c r="P816932" s="83"/>
    </row>
    <row r="816933" spans="16:16" x14ac:dyDescent="0.3">
      <c r="P816933" s="83"/>
    </row>
    <row r="816934" spans="16:16" x14ac:dyDescent="0.3">
      <c r="P816934" s="83"/>
    </row>
    <row r="816935" spans="16:16" x14ac:dyDescent="0.3">
      <c r="P816935" s="83"/>
    </row>
    <row r="816936" spans="16:16" x14ac:dyDescent="0.3">
      <c r="P816936" s="83"/>
    </row>
    <row r="816937" spans="16:16" x14ac:dyDescent="0.3">
      <c r="P816937" s="83"/>
    </row>
    <row r="816938" spans="16:16" x14ac:dyDescent="0.3">
      <c r="P816938" s="83"/>
    </row>
    <row r="816939" spans="16:16" x14ac:dyDescent="0.3">
      <c r="P816939" s="83"/>
    </row>
    <row r="816940" spans="16:16" x14ac:dyDescent="0.3">
      <c r="P816940" s="83"/>
    </row>
    <row r="816941" spans="16:16" x14ac:dyDescent="0.3">
      <c r="P816941" s="83"/>
    </row>
    <row r="816942" spans="16:16" x14ac:dyDescent="0.3">
      <c r="P816942" s="83"/>
    </row>
    <row r="816943" spans="16:16" x14ac:dyDescent="0.3">
      <c r="P816943" s="83"/>
    </row>
    <row r="816944" spans="16:16" x14ac:dyDescent="0.3">
      <c r="P816944" s="83"/>
    </row>
    <row r="816945" spans="16:16" x14ac:dyDescent="0.3">
      <c r="P816945" s="83"/>
    </row>
    <row r="816946" spans="16:16" x14ac:dyDescent="0.3">
      <c r="P816946" s="83"/>
    </row>
    <row r="816947" spans="16:16" x14ac:dyDescent="0.3">
      <c r="P816947" s="83"/>
    </row>
    <row r="816948" spans="16:16" x14ac:dyDescent="0.3">
      <c r="P816948" s="83"/>
    </row>
    <row r="816949" spans="16:16" x14ac:dyDescent="0.3">
      <c r="P816949" s="83"/>
    </row>
    <row r="816950" spans="16:16" x14ac:dyDescent="0.3">
      <c r="P816950" s="83"/>
    </row>
    <row r="816951" spans="16:16" x14ac:dyDescent="0.3">
      <c r="P816951" s="83"/>
    </row>
    <row r="816952" spans="16:16" x14ac:dyDescent="0.3">
      <c r="P816952" s="83"/>
    </row>
    <row r="816953" spans="16:16" x14ac:dyDescent="0.3">
      <c r="P816953" s="83"/>
    </row>
    <row r="816954" spans="16:16" x14ac:dyDescent="0.3">
      <c r="P816954" s="83"/>
    </row>
    <row r="816955" spans="16:16" x14ac:dyDescent="0.3">
      <c r="P816955" s="83"/>
    </row>
    <row r="816956" spans="16:16" x14ac:dyDescent="0.3">
      <c r="P816956" s="83"/>
    </row>
    <row r="816957" spans="16:16" x14ac:dyDescent="0.3">
      <c r="P816957" s="83"/>
    </row>
    <row r="816958" spans="16:16" x14ac:dyDescent="0.3">
      <c r="P816958" s="83"/>
    </row>
    <row r="816959" spans="16:16" x14ac:dyDescent="0.3">
      <c r="P816959" s="83"/>
    </row>
    <row r="816960" spans="16:16" x14ac:dyDescent="0.3">
      <c r="P816960" s="83"/>
    </row>
    <row r="816961" spans="16:16" x14ac:dyDescent="0.3">
      <c r="P816961" s="83"/>
    </row>
    <row r="816962" spans="16:16" x14ac:dyDescent="0.3">
      <c r="P816962" s="83"/>
    </row>
    <row r="816963" spans="16:16" x14ac:dyDescent="0.3">
      <c r="P816963" s="83"/>
    </row>
    <row r="816964" spans="16:16" x14ac:dyDescent="0.3">
      <c r="P816964" s="83"/>
    </row>
    <row r="816965" spans="16:16" x14ac:dyDescent="0.3">
      <c r="P816965" s="83"/>
    </row>
    <row r="816966" spans="16:16" x14ac:dyDescent="0.3">
      <c r="P816966" s="83"/>
    </row>
    <row r="816967" spans="16:16" x14ac:dyDescent="0.3">
      <c r="P816967" s="83"/>
    </row>
    <row r="816968" spans="16:16" x14ac:dyDescent="0.3">
      <c r="P816968" s="83"/>
    </row>
    <row r="816969" spans="16:16" x14ac:dyDescent="0.3">
      <c r="P816969" s="83"/>
    </row>
    <row r="816970" spans="16:16" x14ac:dyDescent="0.3">
      <c r="P816970" s="83"/>
    </row>
    <row r="816971" spans="16:16" x14ac:dyDescent="0.3">
      <c r="P816971" s="83"/>
    </row>
    <row r="816972" spans="16:16" x14ac:dyDescent="0.3">
      <c r="P816972" s="83"/>
    </row>
    <row r="816973" spans="16:16" x14ac:dyDescent="0.3">
      <c r="P816973" s="83"/>
    </row>
    <row r="816974" spans="16:16" x14ac:dyDescent="0.3">
      <c r="P816974" s="83"/>
    </row>
    <row r="816975" spans="16:16" x14ac:dyDescent="0.3">
      <c r="P816975" s="83"/>
    </row>
    <row r="816976" spans="16:16" x14ac:dyDescent="0.3">
      <c r="P816976" s="83"/>
    </row>
    <row r="816977" spans="16:16" x14ac:dyDescent="0.3">
      <c r="P816977" s="83"/>
    </row>
    <row r="816978" spans="16:16" x14ac:dyDescent="0.3">
      <c r="P816978" s="83"/>
    </row>
    <row r="816979" spans="16:16" x14ac:dyDescent="0.3">
      <c r="P816979" s="83"/>
    </row>
    <row r="816980" spans="16:16" x14ac:dyDescent="0.3">
      <c r="P816980" s="83"/>
    </row>
    <row r="816981" spans="16:16" x14ac:dyDescent="0.3">
      <c r="P816981" s="83"/>
    </row>
    <row r="816982" spans="16:16" x14ac:dyDescent="0.3">
      <c r="P816982" s="83"/>
    </row>
    <row r="816983" spans="16:16" x14ac:dyDescent="0.3">
      <c r="P816983" s="83"/>
    </row>
    <row r="816984" spans="16:16" x14ac:dyDescent="0.3">
      <c r="P816984" s="83"/>
    </row>
    <row r="816985" spans="16:16" x14ac:dyDescent="0.3">
      <c r="P816985" s="83"/>
    </row>
    <row r="816986" spans="16:16" x14ac:dyDescent="0.3">
      <c r="P816986" s="83"/>
    </row>
    <row r="816987" spans="16:16" x14ac:dyDescent="0.3">
      <c r="P816987" s="83"/>
    </row>
    <row r="816988" spans="16:16" x14ac:dyDescent="0.3">
      <c r="P816988" s="83"/>
    </row>
    <row r="816989" spans="16:16" x14ac:dyDescent="0.3">
      <c r="P816989" s="83"/>
    </row>
    <row r="816990" spans="16:16" x14ac:dyDescent="0.3">
      <c r="P816990" s="83"/>
    </row>
    <row r="816991" spans="16:16" x14ac:dyDescent="0.3">
      <c r="P816991" s="83"/>
    </row>
    <row r="816992" spans="16:16" x14ac:dyDescent="0.3">
      <c r="P816992" s="83"/>
    </row>
    <row r="816993" spans="16:16" x14ac:dyDescent="0.3">
      <c r="P816993" s="83"/>
    </row>
    <row r="816994" spans="16:16" x14ac:dyDescent="0.3">
      <c r="P816994" s="83"/>
    </row>
    <row r="816995" spans="16:16" x14ac:dyDescent="0.3">
      <c r="P816995" s="83"/>
    </row>
    <row r="816996" spans="16:16" x14ac:dyDescent="0.3">
      <c r="P816996" s="83"/>
    </row>
    <row r="816997" spans="16:16" x14ac:dyDescent="0.3">
      <c r="P816997" s="83"/>
    </row>
    <row r="816998" spans="16:16" x14ac:dyDescent="0.3">
      <c r="P816998" s="83"/>
    </row>
    <row r="816999" spans="16:16" x14ac:dyDescent="0.3">
      <c r="P816999" s="83"/>
    </row>
    <row r="817000" spans="16:16" x14ac:dyDescent="0.3">
      <c r="P817000" s="83"/>
    </row>
    <row r="817001" spans="16:16" x14ac:dyDescent="0.3">
      <c r="P817001" s="83"/>
    </row>
    <row r="817002" spans="16:16" x14ac:dyDescent="0.3">
      <c r="P817002" s="83"/>
    </row>
    <row r="817003" spans="16:16" x14ac:dyDescent="0.3">
      <c r="P817003" s="83"/>
    </row>
    <row r="817004" spans="16:16" x14ac:dyDescent="0.3">
      <c r="P817004" s="83"/>
    </row>
    <row r="817005" spans="16:16" x14ac:dyDescent="0.3">
      <c r="P817005" s="83"/>
    </row>
    <row r="817006" spans="16:16" x14ac:dyDescent="0.3">
      <c r="P817006" s="83"/>
    </row>
    <row r="817007" spans="16:16" x14ac:dyDescent="0.3">
      <c r="P817007" s="83"/>
    </row>
    <row r="817008" spans="16:16" x14ac:dyDescent="0.3">
      <c r="P817008" s="83"/>
    </row>
    <row r="817009" spans="16:16" x14ac:dyDescent="0.3">
      <c r="P817009" s="83"/>
    </row>
    <row r="817010" spans="16:16" x14ac:dyDescent="0.3">
      <c r="P817010" s="83"/>
    </row>
    <row r="817011" spans="16:16" x14ac:dyDescent="0.3">
      <c r="P817011" s="83"/>
    </row>
    <row r="817012" spans="16:16" x14ac:dyDescent="0.3">
      <c r="P817012" s="83"/>
    </row>
    <row r="817013" spans="16:16" x14ac:dyDescent="0.3">
      <c r="P817013" s="83"/>
    </row>
    <row r="817014" spans="16:16" x14ac:dyDescent="0.3">
      <c r="P817014" s="83"/>
    </row>
    <row r="817015" spans="16:16" x14ac:dyDescent="0.3">
      <c r="P817015" s="83"/>
    </row>
    <row r="817016" spans="16:16" x14ac:dyDescent="0.3">
      <c r="P817016" s="83"/>
    </row>
    <row r="817017" spans="16:16" x14ac:dyDescent="0.3">
      <c r="P817017" s="83"/>
    </row>
    <row r="817018" spans="16:16" x14ac:dyDescent="0.3">
      <c r="P817018" s="83"/>
    </row>
    <row r="817019" spans="16:16" x14ac:dyDescent="0.3">
      <c r="P817019" s="83"/>
    </row>
    <row r="817020" spans="16:16" x14ac:dyDescent="0.3">
      <c r="P817020" s="83"/>
    </row>
    <row r="817021" spans="16:16" x14ac:dyDescent="0.3">
      <c r="P817021" s="83"/>
    </row>
    <row r="817022" spans="16:16" x14ac:dyDescent="0.3">
      <c r="P817022" s="83"/>
    </row>
    <row r="817023" spans="16:16" x14ac:dyDescent="0.3">
      <c r="P817023" s="83"/>
    </row>
    <row r="817024" spans="16:16" x14ac:dyDescent="0.3">
      <c r="P817024" s="83"/>
    </row>
    <row r="817025" spans="16:16" x14ac:dyDescent="0.3">
      <c r="P817025" s="83"/>
    </row>
    <row r="817026" spans="16:16" x14ac:dyDescent="0.3">
      <c r="P817026" s="83"/>
    </row>
    <row r="817027" spans="16:16" x14ac:dyDescent="0.3">
      <c r="P817027" s="83"/>
    </row>
    <row r="817028" spans="16:16" x14ac:dyDescent="0.3">
      <c r="P817028" s="83"/>
    </row>
    <row r="817029" spans="16:16" x14ac:dyDescent="0.3">
      <c r="P817029" s="83"/>
    </row>
    <row r="817030" spans="16:16" x14ac:dyDescent="0.3">
      <c r="P817030" s="83"/>
    </row>
    <row r="817031" spans="16:16" x14ac:dyDescent="0.3">
      <c r="P817031" s="83"/>
    </row>
    <row r="817032" spans="16:16" x14ac:dyDescent="0.3">
      <c r="P817032" s="83"/>
    </row>
    <row r="817033" spans="16:16" x14ac:dyDescent="0.3">
      <c r="P817033" s="83"/>
    </row>
    <row r="817034" spans="16:16" x14ac:dyDescent="0.3">
      <c r="P817034" s="83"/>
    </row>
    <row r="817035" spans="16:16" x14ac:dyDescent="0.3">
      <c r="P817035" s="83"/>
    </row>
    <row r="817036" spans="16:16" x14ac:dyDescent="0.3">
      <c r="P817036" s="83"/>
    </row>
    <row r="817037" spans="16:16" x14ac:dyDescent="0.3">
      <c r="P817037" s="83"/>
    </row>
    <row r="817038" spans="16:16" x14ac:dyDescent="0.3">
      <c r="P817038" s="83"/>
    </row>
    <row r="817039" spans="16:16" x14ac:dyDescent="0.3">
      <c r="P817039" s="83"/>
    </row>
    <row r="817040" spans="16:16" x14ac:dyDescent="0.3">
      <c r="P817040" s="83"/>
    </row>
    <row r="817041" spans="16:16" x14ac:dyDescent="0.3">
      <c r="P817041" s="83"/>
    </row>
    <row r="817042" spans="16:16" x14ac:dyDescent="0.3">
      <c r="P817042" s="83"/>
    </row>
    <row r="817043" spans="16:16" x14ac:dyDescent="0.3">
      <c r="P817043" s="83"/>
    </row>
    <row r="817044" spans="16:16" x14ac:dyDescent="0.3">
      <c r="P817044" s="83"/>
    </row>
    <row r="817045" spans="16:16" x14ac:dyDescent="0.3">
      <c r="P817045" s="83"/>
    </row>
    <row r="817046" spans="16:16" x14ac:dyDescent="0.3">
      <c r="P817046" s="83"/>
    </row>
    <row r="817047" spans="16:16" x14ac:dyDescent="0.3">
      <c r="P817047" s="83"/>
    </row>
    <row r="817048" spans="16:16" x14ac:dyDescent="0.3">
      <c r="P817048" s="83"/>
    </row>
    <row r="817049" spans="16:16" x14ac:dyDescent="0.3">
      <c r="P817049" s="83"/>
    </row>
    <row r="817050" spans="16:16" x14ac:dyDescent="0.3">
      <c r="P817050" s="83"/>
    </row>
    <row r="817051" spans="16:16" x14ac:dyDescent="0.3">
      <c r="P817051" s="83"/>
    </row>
    <row r="817052" spans="16:16" x14ac:dyDescent="0.3">
      <c r="P817052" s="83"/>
    </row>
    <row r="817053" spans="16:16" x14ac:dyDescent="0.3">
      <c r="P817053" s="83"/>
    </row>
    <row r="817054" spans="16:16" x14ac:dyDescent="0.3">
      <c r="P817054" s="83"/>
    </row>
    <row r="817055" spans="16:16" x14ac:dyDescent="0.3">
      <c r="P817055" s="83"/>
    </row>
    <row r="817056" spans="16:16" x14ac:dyDescent="0.3">
      <c r="P817056" s="83"/>
    </row>
    <row r="817057" spans="16:16" x14ac:dyDescent="0.3">
      <c r="P817057" s="83"/>
    </row>
    <row r="817058" spans="16:16" x14ac:dyDescent="0.3">
      <c r="P817058" s="83"/>
    </row>
    <row r="817059" spans="16:16" x14ac:dyDescent="0.3">
      <c r="P817059" s="83"/>
    </row>
    <row r="817060" spans="16:16" x14ac:dyDescent="0.3">
      <c r="P817060" s="83"/>
    </row>
    <row r="817061" spans="16:16" x14ac:dyDescent="0.3">
      <c r="P817061" s="83"/>
    </row>
    <row r="817062" spans="16:16" x14ac:dyDescent="0.3">
      <c r="P817062" s="83"/>
    </row>
    <row r="817063" spans="16:16" x14ac:dyDescent="0.3">
      <c r="P817063" s="83"/>
    </row>
    <row r="817064" spans="16:16" x14ac:dyDescent="0.3">
      <c r="P817064" s="83"/>
    </row>
    <row r="817065" spans="16:16" x14ac:dyDescent="0.3">
      <c r="P817065" s="83"/>
    </row>
    <row r="817066" spans="16:16" x14ac:dyDescent="0.3">
      <c r="P817066" s="83"/>
    </row>
    <row r="817067" spans="16:16" x14ac:dyDescent="0.3">
      <c r="P817067" s="83"/>
    </row>
    <row r="817068" spans="16:16" x14ac:dyDescent="0.3">
      <c r="P817068" s="83"/>
    </row>
    <row r="817069" spans="16:16" x14ac:dyDescent="0.3">
      <c r="P817069" s="83"/>
    </row>
    <row r="817070" spans="16:16" x14ac:dyDescent="0.3">
      <c r="P817070" s="83"/>
    </row>
    <row r="817071" spans="16:16" x14ac:dyDescent="0.3">
      <c r="P817071" s="83"/>
    </row>
    <row r="817072" spans="16:16" x14ac:dyDescent="0.3">
      <c r="P817072" s="83"/>
    </row>
    <row r="817073" spans="16:16" x14ac:dyDescent="0.3">
      <c r="P817073" s="83"/>
    </row>
    <row r="817074" spans="16:16" x14ac:dyDescent="0.3">
      <c r="P817074" s="83"/>
    </row>
    <row r="817075" spans="16:16" x14ac:dyDescent="0.3">
      <c r="P817075" s="83"/>
    </row>
    <row r="817076" spans="16:16" x14ac:dyDescent="0.3">
      <c r="P817076" s="83"/>
    </row>
    <row r="817077" spans="16:16" x14ac:dyDescent="0.3">
      <c r="P817077" s="83"/>
    </row>
    <row r="817078" spans="16:16" x14ac:dyDescent="0.3">
      <c r="P817078" s="83"/>
    </row>
    <row r="817079" spans="16:16" x14ac:dyDescent="0.3">
      <c r="P817079" s="83"/>
    </row>
    <row r="817080" spans="16:16" x14ac:dyDescent="0.3">
      <c r="P817080" s="83"/>
    </row>
    <row r="817081" spans="16:16" x14ac:dyDescent="0.3">
      <c r="P817081" s="83"/>
    </row>
    <row r="817082" spans="16:16" x14ac:dyDescent="0.3">
      <c r="P817082" s="83"/>
    </row>
    <row r="817083" spans="16:16" x14ac:dyDescent="0.3">
      <c r="P817083" s="83"/>
    </row>
    <row r="817084" spans="16:16" x14ac:dyDescent="0.3">
      <c r="P817084" s="83"/>
    </row>
    <row r="817085" spans="16:16" x14ac:dyDescent="0.3">
      <c r="P817085" s="83"/>
    </row>
    <row r="817086" spans="16:16" x14ac:dyDescent="0.3">
      <c r="P817086" s="83"/>
    </row>
    <row r="817087" spans="16:16" x14ac:dyDescent="0.3">
      <c r="P817087" s="83"/>
    </row>
    <row r="817088" spans="16:16" x14ac:dyDescent="0.3">
      <c r="P817088" s="83"/>
    </row>
    <row r="817089" spans="16:16" x14ac:dyDescent="0.3">
      <c r="P817089" s="83"/>
    </row>
    <row r="817090" spans="16:16" x14ac:dyDescent="0.3">
      <c r="P817090" s="83"/>
    </row>
    <row r="817091" spans="16:16" x14ac:dyDescent="0.3">
      <c r="P817091" s="83"/>
    </row>
    <row r="817092" spans="16:16" x14ac:dyDescent="0.3">
      <c r="P817092" s="83"/>
    </row>
    <row r="817093" spans="16:16" x14ac:dyDescent="0.3">
      <c r="P817093" s="83"/>
    </row>
    <row r="817094" spans="16:16" x14ac:dyDescent="0.3">
      <c r="P817094" s="83"/>
    </row>
    <row r="817095" spans="16:16" x14ac:dyDescent="0.3">
      <c r="P817095" s="83"/>
    </row>
    <row r="817096" spans="16:16" x14ac:dyDescent="0.3">
      <c r="P817096" s="83"/>
    </row>
    <row r="817097" spans="16:16" x14ac:dyDescent="0.3">
      <c r="P817097" s="83"/>
    </row>
    <row r="817098" spans="16:16" x14ac:dyDescent="0.3">
      <c r="P817098" s="83"/>
    </row>
    <row r="817099" spans="16:16" x14ac:dyDescent="0.3">
      <c r="P817099" s="83"/>
    </row>
    <row r="817100" spans="16:16" x14ac:dyDescent="0.3">
      <c r="P817100" s="83"/>
    </row>
    <row r="817101" spans="16:16" x14ac:dyDescent="0.3">
      <c r="P817101" s="83"/>
    </row>
    <row r="817102" spans="16:16" x14ac:dyDescent="0.3">
      <c r="P817102" s="83"/>
    </row>
    <row r="817103" spans="16:16" x14ac:dyDescent="0.3">
      <c r="P817103" s="83"/>
    </row>
    <row r="817104" spans="16:16" x14ac:dyDescent="0.3">
      <c r="P817104" s="83"/>
    </row>
    <row r="817105" spans="16:16" x14ac:dyDescent="0.3">
      <c r="P817105" s="83"/>
    </row>
    <row r="817106" spans="16:16" x14ac:dyDescent="0.3">
      <c r="P817106" s="83"/>
    </row>
    <row r="817107" spans="16:16" x14ac:dyDescent="0.3">
      <c r="P817107" s="83"/>
    </row>
    <row r="817108" spans="16:16" x14ac:dyDescent="0.3">
      <c r="P817108" s="83"/>
    </row>
    <row r="817109" spans="16:16" x14ac:dyDescent="0.3">
      <c r="P817109" s="83"/>
    </row>
    <row r="817110" spans="16:16" x14ac:dyDescent="0.3">
      <c r="P817110" s="83"/>
    </row>
    <row r="817111" spans="16:16" x14ac:dyDescent="0.3">
      <c r="P817111" s="83"/>
    </row>
    <row r="817112" spans="16:16" x14ac:dyDescent="0.3">
      <c r="P817112" s="83"/>
    </row>
    <row r="817113" spans="16:16" x14ac:dyDescent="0.3">
      <c r="P817113" s="83"/>
    </row>
    <row r="817114" spans="16:16" x14ac:dyDescent="0.3">
      <c r="P817114" s="83"/>
    </row>
    <row r="817115" spans="16:16" x14ac:dyDescent="0.3">
      <c r="P817115" s="83"/>
    </row>
    <row r="817116" spans="16:16" x14ac:dyDescent="0.3">
      <c r="P817116" s="83"/>
    </row>
    <row r="817117" spans="16:16" x14ac:dyDescent="0.3">
      <c r="P817117" s="83"/>
    </row>
    <row r="817118" spans="16:16" x14ac:dyDescent="0.3">
      <c r="P817118" s="83"/>
    </row>
    <row r="817119" spans="16:16" x14ac:dyDescent="0.3">
      <c r="P817119" s="83"/>
    </row>
    <row r="817120" spans="16:16" x14ac:dyDescent="0.3">
      <c r="P817120" s="83"/>
    </row>
    <row r="817121" spans="16:16" x14ac:dyDescent="0.3">
      <c r="P817121" s="83"/>
    </row>
    <row r="817122" spans="16:16" x14ac:dyDescent="0.3">
      <c r="P817122" s="83"/>
    </row>
    <row r="817123" spans="16:16" x14ac:dyDescent="0.3">
      <c r="P817123" s="83"/>
    </row>
    <row r="817124" spans="16:16" x14ac:dyDescent="0.3">
      <c r="P817124" s="83"/>
    </row>
    <row r="817125" spans="16:16" x14ac:dyDescent="0.3">
      <c r="P817125" s="83"/>
    </row>
    <row r="817126" spans="16:16" x14ac:dyDescent="0.3">
      <c r="P817126" s="83"/>
    </row>
    <row r="817127" spans="16:16" x14ac:dyDescent="0.3">
      <c r="P817127" s="83"/>
    </row>
    <row r="817128" spans="16:16" x14ac:dyDescent="0.3">
      <c r="P817128" s="83"/>
    </row>
    <row r="817129" spans="16:16" x14ac:dyDescent="0.3">
      <c r="P817129" s="83"/>
    </row>
    <row r="817130" spans="16:16" x14ac:dyDescent="0.3">
      <c r="P817130" s="83"/>
    </row>
    <row r="817131" spans="16:16" x14ac:dyDescent="0.3">
      <c r="P817131" s="83"/>
    </row>
    <row r="817132" spans="16:16" x14ac:dyDescent="0.3">
      <c r="P817132" s="83"/>
    </row>
    <row r="817133" spans="16:16" x14ac:dyDescent="0.3">
      <c r="P817133" s="83"/>
    </row>
    <row r="817134" spans="16:16" x14ac:dyDescent="0.3">
      <c r="P817134" s="83"/>
    </row>
    <row r="817135" spans="16:16" x14ac:dyDescent="0.3">
      <c r="P817135" s="83"/>
    </row>
    <row r="817136" spans="16:16" x14ac:dyDescent="0.3">
      <c r="P817136" s="83"/>
    </row>
    <row r="817137" spans="16:16" x14ac:dyDescent="0.3">
      <c r="P817137" s="83"/>
    </row>
    <row r="817138" spans="16:16" x14ac:dyDescent="0.3">
      <c r="P817138" s="83"/>
    </row>
    <row r="817139" spans="16:16" x14ac:dyDescent="0.3">
      <c r="P817139" s="83"/>
    </row>
    <row r="817140" spans="16:16" x14ac:dyDescent="0.3">
      <c r="P817140" s="83"/>
    </row>
    <row r="817141" spans="16:16" x14ac:dyDescent="0.3">
      <c r="P817141" s="83"/>
    </row>
    <row r="817142" spans="16:16" x14ac:dyDescent="0.3">
      <c r="P817142" s="83"/>
    </row>
    <row r="817143" spans="16:16" x14ac:dyDescent="0.3">
      <c r="P817143" s="83"/>
    </row>
    <row r="817144" spans="16:16" x14ac:dyDescent="0.3">
      <c r="P817144" s="83"/>
    </row>
    <row r="817145" spans="16:16" x14ac:dyDescent="0.3">
      <c r="P817145" s="83"/>
    </row>
    <row r="817146" spans="16:16" x14ac:dyDescent="0.3">
      <c r="P817146" s="83"/>
    </row>
    <row r="817147" spans="16:16" x14ac:dyDescent="0.3">
      <c r="P817147" s="83"/>
    </row>
    <row r="817148" spans="16:16" x14ac:dyDescent="0.3">
      <c r="P817148" s="83"/>
    </row>
    <row r="817149" spans="16:16" x14ac:dyDescent="0.3">
      <c r="P817149" s="83"/>
    </row>
    <row r="817150" spans="16:16" x14ac:dyDescent="0.3">
      <c r="P817150" s="83"/>
    </row>
    <row r="817151" spans="16:16" x14ac:dyDescent="0.3">
      <c r="P817151" s="83"/>
    </row>
    <row r="817152" spans="16:16" x14ac:dyDescent="0.3">
      <c r="P817152" s="83"/>
    </row>
    <row r="817153" spans="16:16" x14ac:dyDescent="0.3">
      <c r="P817153" s="83"/>
    </row>
    <row r="817154" spans="16:16" x14ac:dyDescent="0.3">
      <c r="P817154" s="83"/>
    </row>
    <row r="817155" spans="16:16" x14ac:dyDescent="0.3">
      <c r="P817155" s="83"/>
    </row>
    <row r="817156" spans="16:16" x14ac:dyDescent="0.3">
      <c r="P817156" s="83"/>
    </row>
    <row r="817157" spans="16:16" x14ac:dyDescent="0.3">
      <c r="P817157" s="83"/>
    </row>
    <row r="817158" spans="16:16" x14ac:dyDescent="0.3">
      <c r="P817158" s="83"/>
    </row>
    <row r="817159" spans="16:16" x14ac:dyDescent="0.3">
      <c r="P817159" s="83"/>
    </row>
    <row r="817160" spans="16:16" x14ac:dyDescent="0.3">
      <c r="P817160" s="83"/>
    </row>
    <row r="817161" spans="16:16" x14ac:dyDescent="0.3">
      <c r="P817161" s="83"/>
    </row>
    <row r="817162" spans="16:16" x14ac:dyDescent="0.3">
      <c r="P817162" s="83"/>
    </row>
    <row r="817163" spans="16:16" x14ac:dyDescent="0.3">
      <c r="P817163" s="83"/>
    </row>
    <row r="817164" spans="16:16" x14ac:dyDescent="0.3">
      <c r="P817164" s="83"/>
    </row>
    <row r="817165" spans="16:16" x14ac:dyDescent="0.3">
      <c r="P817165" s="83"/>
    </row>
    <row r="817166" spans="16:16" x14ac:dyDescent="0.3">
      <c r="P817166" s="83"/>
    </row>
    <row r="817167" spans="16:16" x14ac:dyDescent="0.3">
      <c r="P817167" s="83"/>
    </row>
    <row r="817168" spans="16:16" x14ac:dyDescent="0.3">
      <c r="P817168" s="83"/>
    </row>
    <row r="817169" spans="16:16" x14ac:dyDescent="0.3">
      <c r="P817169" s="83"/>
    </row>
    <row r="817170" spans="16:16" x14ac:dyDescent="0.3">
      <c r="P817170" s="83"/>
    </row>
    <row r="817171" spans="16:16" x14ac:dyDescent="0.3">
      <c r="P817171" s="83"/>
    </row>
    <row r="817172" spans="16:16" x14ac:dyDescent="0.3">
      <c r="P817172" s="83"/>
    </row>
    <row r="817173" spans="16:16" x14ac:dyDescent="0.3">
      <c r="P817173" s="83"/>
    </row>
    <row r="817174" spans="16:16" x14ac:dyDescent="0.3">
      <c r="P817174" s="83"/>
    </row>
    <row r="817175" spans="16:16" x14ac:dyDescent="0.3">
      <c r="P817175" s="83"/>
    </row>
    <row r="817176" spans="16:16" x14ac:dyDescent="0.3">
      <c r="P817176" s="83"/>
    </row>
    <row r="817177" spans="16:16" x14ac:dyDescent="0.3">
      <c r="P817177" s="83"/>
    </row>
    <row r="817178" spans="16:16" x14ac:dyDescent="0.3">
      <c r="P817178" s="83"/>
    </row>
    <row r="817179" spans="16:16" x14ac:dyDescent="0.3">
      <c r="P817179" s="83"/>
    </row>
    <row r="817180" spans="16:16" x14ac:dyDescent="0.3">
      <c r="P817180" s="83"/>
    </row>
    <row r="817181" spans="16:16" x14ac:dyDescent="0.3">
      <c r="P817181" s="83"/>
    </row>
    <row r="817182" spans="16:16" x14ac:dyDescent="0.3">
      <c r="P817182" s="83"/>
    </row>
    <row r="817183" spans="16:16" x14ac:dyDescent="0.3">
      <c r="P817183" s="83"/>
    </row>
    <row r="817184" spans="16:16" x14ac:dyDescent="0.3">
      <c r="P817184" s="83"/>
    </row>
    <row r="817185" spans="16:16" x14ac:dyDescent="0.3">
      <c r="P817185" s="83"/>
    </row>
    <row r="817186" spans="16:16" x14ac:dyDescent="0.3">
      <c r="P817186" s="83"/>
    </row>
    <row r="817187" spans="16:16" x14ac:dyDescent="0.3">
      <c r="P817187" s="83"/>
    </row>
    <row r="817188" spans="16:16" x14ac:dyDescent="0.3">
      <c r="P817188" s="83"/>
    </row>
    <row r="817189" spans="16:16" x14ac:dyDescent="0.3">
      <c r="P817189" s="83"/>
    </row>
    <row r="817190" spans="16:16" x14ac:dyDescent="0.3">
      <c r="P817190" s="83"/>
    </row>
    <row r="817191" spans="16:16" x14ac:dyDescent="0.3">
      <c r="P817191" s="83"/>
    </row>
    <row r="817192" spans="16:16" x14ac:dyDescent="0.3">
      <c r="P817192" s="83"/>
    </row>
    <row r="817193" spans="16:16" x14ac:dyDescent="0.3">
      <c r="P817193" s="83"/>
    </row>
    <row r="817194" spans="16:16" x14ac:dyDescent="0.3">
      <c r="P817194" s="83"/>
    </row>
    <row r="817195" spans="16:16" x14ac:dyDescent="0.3">
      <c r="P817195" s="83"/>
    </row>
    <row r="817196" spans="16:16" x14ac:dyDescent="0.3">
      <c r="P817196" s="83"/>
    </row>
    <row r="817197" spans="16:16" x14ac:dyDescent="0.3">
      <c r="P817197" s="83"/>
    </row>
    <row r="817198" spans="16:16" x14ac:dyDescent="0.3">
      <c r="P817198" s="83"/>
    </row>
    <row r="817199" spans="16:16" x14ac:dyDescent="0.3">
      <c r="P817199" s="83"/>
    </row>
    <row r="817200" spans="16:16" x14ac:dyDescent="0.3">
      <c r="P817200" s="83"/>
    </row>
    <row r="817201" spans="16:16" x14ac:dyDescent="0.3">
      <c r="P817201" s="83"/>
    </row>
    <row r="817202" spans="16:16" x14ac:dyDescent="0.3">
      <c r="P817202" s="83"/>
    </row>
    <row r="817203" spans="16:16" x14ac:dyDescent="0.3">
      <c r="P817203" s="83"/>
    </row>
    <row r="817204" spans="16:16" x14ac:dyDescent="0.3">
      <c r="P817204" s="83"/>
    </row>
    <row r="817205" spans="16:16" x14ac:dyDescent="0.3">
      <c r="P817205" s="83"/>
    </row>
    <row r="817206" spans="16:16" x14ac:dyDescent="0.3">
      <c r="P817206" s="83"/>
    </row>
    <row r="817207" spans="16:16" x14ac:dyDescent="0.3">
      <c r="P817207" s="83"/>
    </row>
    <row r="817208" spans="16:16" x14ac:dyDescent="0.3">
      <c r="P817208" s="83"/>
    </row>
    <row r="817209" spans="16:16" x14ac:dyDescent="0.3">
      <c r="P817209" s="83"/>
    </row>
    <row r="817210" spans="16:16" x14ac:dyDescent="0.3">
      <c r="P817210" s="83"/>
    </row>
    <row r="817211" spans="16:16" x14ac:dyDescent="0.3">
      <c r="P817211" s="83"/>
    </row>
    <row r="817212" spans="16:16" x14ac:dyDescent="0.3">
      <c r="P817212" s="83"/>
    </row>
    <row r="817213" spans="16:16" x14ac:dyDescent="0.3">
      <c r="P817213" s="83"/>
    </row>
    <row r="817214" spans="16:16" x14ac:dyDescent="0.3">
      <c r="P817214" s="83"/>
    </row>
    <row r="817215" spans="16:16" x14ac:dyDescent="0.3">
      <c r="P817215" s="83"/>
    </row>
    <row r="817216" spans="16:16" x14ac:dyDescent="0.3">
      <c r="P817216" s="83"/>
    </row>
    <row r="817217" spans="16:16" x14ac:dyDescent="0.3">
      <c r="P817217" s="83"/>
    </row>
    <row r="817218" spans="16:16" x14ac:dyDescent="0.3">
      <c r="P817218" s="83"/>
    </row>
    <row r="817219" spans="16:16" x14ac:dyDescent="0.3">
      <c r="P817219" s="83"/>
    </row>
    <row r="817220" spans="16:16" x14ac:dyDescent="0.3">
      <c r="P817220" s="83"/>
    </row>
    <row r="817221" spans="16:16" x14ac:dyDescent="0.3">
      <c r="P817221" s="83"/>
    </row>
    <row r="817222" spans="16:16" x14ac:dyDescent="0.3">
      <c r="P817222" s="83"/>
    </row>
    <row r="817223" spans="16:16" x14ac:dyDescent="0.3">
      <c r="P817223" s="83"/>
    </row>
    <row r="817224" spans="16:16" x14ac:dyDescent="0.3">
      <c r="P817224" s="83"/>
    </row>
    <row r="817225" spans="16:16" x14ac:dyDescent="0.3">
      <c r="P817225" s="83"/>
    </row>
    <row r="817226" spans="16:16" x14ac:dyDescent="0.3">
      <c r="P817226" s="83"/>
    </row>
    <row r="817227" spans="16:16" x14ac:dyDescent="0.3">
      <c r="P817227" s="83"/>
    </row>
    <row r="817228" spans="16:16" x14ac:dyDescent="0.3">
      <c r="P817228" s="83"/>
    </row>
    <row r="817229" spans="16:16" x14ac:dyDescent="0.3">
      <c r="P817229" s="83"/>
    </row>
    <row r="817230" spans="16:16" x14ac:dyDescent="0.3">
      <c r="P817230" s="83"/>
    </row>
    <row r="817231" spans="16:16" x14ac:dyDescent="0.3">
      <c r="P817231" s="83"/>
    </row>
    <row r="817232" spans="16:16" x14ac:dyDescent="0.3">
      <c r="P817232" s="83"/>
    </row>
    <row r="817233" spans="16:16" x14ac:dyDescent="0.3">
      <c r="P817233" s="83"/>
    </row>
    <row r="817234" spans="16:16" x14ac:dyDescent="0.3">
      <c r="P817234" s="83"/>
    </row>
    <row r="817235" spans="16:16" x14ac:dyDescent="0.3">
      <c r="P817235" s="83"/>
    </row>
    <row r="817236" spans="16:16" x14ac:dyDescent="0.3">
      <c r="P817236" s="83"/>
    </row>
    <row r="817237" spans="16:16" x14ac:dyDescent="0.3">
      <c r="P817237" s="83"/>
    </row>
    <row r="817238" spans="16:16" x14ac:dyDescent="0.3">
      <c r="P817238" s="83"/>
    </row>
    <row r="817239" spans="16:16" x14ac:dyDescent="0.3">
      <c r="P817239" s="83"/>
    </row>
    <row r="817240" spans="16:16" x14ac:dyDescent="0.3">
      <c r="P817240" s="83"/>
    </row>
    <row r="817241" spans="16:16" x14ac:dyDescent="0.3">
      <c r="P817241" s="83"/>
    </row>
    <row r="817242" spans="16:16" x14ac:dyDescent="0.3">
      <c r="P817242" s="83"/>
    </row>
    <row r="817243" spans="16:16" x14ac:dyDescent="0.3">
      <c r="P817243" s="83"/>
    </row>
    <row r="817244" spans="16:16" x14ac:dyDescent="0.3">
      <c r="P817244" s="83"/>
    </row>
    <row r="817245" spans="16:16" x14ac:dyDescent="0.3">
      <c r="P817245" s="83"/>
    </row>
    <row r="817246" spans="16:16" x14ac:dyDescent="0.3">
      <c r="P817246" s="83"/>
    </row>
    <row r="817247" spans="16:16" x14ac:dyDescent="0.3">
      <c r="P817247" s="83"/>
    </row>
    <row r="817248" spans="16:16" x14ac:dyDescent="0.3">
      <c r="P817248" s="83"/>
    </row>
    <row r="817249" spans="16:16" x14ac:dyDescent="0.3">
      <c r="P817249" s="83"/>
    </row>
    <row r="817250" spans="16:16" x14ac:dyDescent="0.3">
      <c r="P817250" s="83"/>
    </row>
    <row r="817251" spans="16:16" x14ac:dyDescent="0.3">
      <c r="P817251" s="83"/>
    </row>
    <row r="817252" spans="16:16" x14ac:dyDescent="0.3">
      <c r="P817252" s="83"/>
    </row>
    <row r="817253" spans="16:16" x14ac:dyDescent="0.3">
      <c r="P817253" s="83"/>
    </row>
    <row r="817254" spans="16:16" x14ac:dyDescent="0.3">
      <c r="P817254" s="83"/>
    </row>
    <row r="817255" spans="16:16" x14ac:dyDescent="0.3">
      <c r="P817255" s="83"/>
    </row>
    <row r="817256" spans="16:16" x14ac:dyDescent="0.3">
      <c r="P817256" s="83"/>
    </row>
    <row r="817257" spans="16:16" x14ac:dyDescent="0.3">
      <c r="P817257" s="83"/>
    </row>
    <row r="817258" spans="16:16" x14ac:dyDescent="0.3">
      <c r="P817258" s="83"/>
    </row>
    <row r="817259" spans="16:16" x14ac:dyDescent="0.3">
      <c r="P817259" s="83"/>
    </row>
    <row r="817260" spans="16:16" x14ac:dyDescent="0.3">
      <c r="P817260" s="83"/>
    </row>
    <row r="817261" spans="16:16" x14ac:dyDescent="0.3">
      <c r="P817261" s="83"/>
    </row>
    <row r="817262" spans="16:16" x14ac:dyDescent="0.3">
      <c r="P817262" s="83"/>
    </row>
    <row r="817263" spans="16:16" x14ac:dyDescent="0.3">
      <c r="P817263" s="83"/>
    </row>
    <row r="817264" spans="16:16" x14ac:dyDescent="0.3">
      <c r="P817264" s="83"/>
    </row>
    <row r="817265" spans="16:16" x14ac:dyDescent="0.3">
      <c r="P817265" s="83"/>
    </row>
    <row r="817266" spans="16:16" x14ac:dyDescent="0.3">
      <c r="P817266" s="83"/>
    </row>
    <row r="817267" spans="16:16" x14ac:dyDescent="0.3">
      <c r="P817267" s="83"/>
    </row>
    <row r="817268" spans="16:16" x14ac:dyDescent="0.3">
      <c r="P817268" s="83"/>
    </row>
    <row r="817269" spans="16:16" x14ac:dyDescent="0.3">
      <c r="P817269" s="83"/>
    </row>
    <row r="817270" spans="16:16" x14ac:dyDescent="0.3">
      <c r="P817270" s="83"/>
    </row>
    <row r="817271" spans="16:16" x14ac:dyDescent="0.3">
      <c r="P817271" s="83"/>
    </row>
    <row r="817272" spans="16:16" x14ac:dyDescent="0.3">
      <c r="P817272" s="83"/>
    </row>
    <row r="817273" spans="16:16" x14ac:dyDescent="0.3">
      <c r="P817273" s="83"/>
    </row>
    <row r="817274" spans="16:16" x14ac:dyDescent="0.3">
      <c r="P817274" s="83"/>
    </row>
    <row r="817275" spans="16:16" x14ac:dyDescent="0.3">
      <c r="P817275" s="83"/>
    </row>
    <row r="817276" spans="16:16" x14ac:dyDescent="0.3">
      <c r="P817276" s="83"/>
    </row>
    <row r="817277" spans="16:16" x14ac:dyDescent="0.3">
      <c r="P817277" s="83"/>
    </row>
    <row r="817278" spans="16:16" x14ac:dyDescent="0.3">
      <c r="P817278" s="83"/>
    </row>
    <row r="817279" spans="16:16" x14ac:dyDescent="0.3">
      <c r="P817279" s="83"/>
    </row>
    <row r="817280" spans="16:16" x14ac:dyDescent="0.3">
      <c r="P817280" s="83"/>
    </row>
    <row r="817281" spans="16:16" x14ac:dyDescent="0.3">
      <c r="P817281" s="83"/>
    </row>
    <row r="817282" spans="16:16" x14ac:dyDescent="0.3">
      <c r="P817282" s="83"/>
    </row>
    <row r="817283" spans="16:16" x14ac:dyDescent="0.3">
      <c r="P817283" s="83"/>
    </row>
    <row r="817284" spans="16:16" x14ac:dyDescent="0.3">
      <c r="P817284" s="83"/>
    </row>
    <row r="817285" spans="16:16" x14ac:dyDescent="0.3">
      <c r="P817285" s="83"/>
    </row>
    <row r="817286" spans="16:16" x14ac:dyDescent="0.3">
      <c r="P817286" s="83"/>
    </row>
    <row r="817287" spans="16:16" x14ac:dyDescent="0.3">
      <c r="P817287" s="83"/>
    </row>
    <row r="817288" spans="16:16" x14ac:dyDescent="0.3">
      <c r="P817288" s="83"/>
    </row>
    <row r="817289" spans="16:16" x14ac:dyDescent="0.3">
      <c r="P817289" s="83"/>
    </row>
    <row r="817290" spans="16:16" x14ac:dyDescent="0.3">
      <c r="P817290" s="83"/>
    </row>
    <row r="817291" spans="16:16" x14ac:dyDescent="0.3">
      <c r="P817291" s="83"/>
    </row>
    <row r="817292" spans="16:16" x14ac:dyDescent="0.3">
      <c r="P817292" s="83"/>
    </row>
    <row r="817293" spans="16:16" x14ac:dyDescent="0.3">
      <c r="P817293" s="83"/>
    </row>
    <row r="817294" spans="16:16" x14ac:dyDescent="0.3">
      <c r="P817294" s="83"/>
    </row>
    <row r="817295" spans="16:16" x14ac:dyDescent="0.3">
      <c r="P817295" s="83"/>
    </row>
    <row r="817296" spans="16:16" x14ac:dyDescent="0.3">
      <c r="P817296" s="83"/>
    </row>
    <row r="817297" spans="16:16" x14ac:dyDescent="0.3">
      <c r="P817297" s="83"/>
    </row>
    <row r="817298" spans="16:16" x14ac:dyDescent="0.3">
      <c r="P817298" s="83"/>
    </row>
    <row r="817299" spans="16:16" x14ac:dyDescent="0.3">
      <c r="P817299" s="83"/>
    </row>
    <row r="817300" spans="16:16" x14ac:dyDescent="0.3">
      <c r="P817300" s="83"/>
    </row>
    <row r="817301" spans="16:16" x14ac:dyDescent="0.3">
      <c r="P817301" s="83"/>
    </row>
    <row r="817302" spans="16:16" x14ac:dyDescent="0.3">
      <c r="P817302" s="83"/>
    </row>
    <row r="817303" spans="16:16" x14ac:dyDescent="0.3">
      <c r="P817303" s="83"/>
    </row>
    <row r="817304" spans="16:16" x14ac:dyDescent="0.3">
      <c r="P817304" s="83"/>
    </row>
    <row r="817305" spans="16:16" x14ac:dyDescent="0.3">
      <c r="P817305" s="83"/>
    </row>
    <row r="817306" spans="16:16" x14ac:dyDescent="0.3">
      <c r="P817306" s="83"/>
    </row>
    <row r="817307" spans="16:16" x14ac:dyDescent="0.3">
      <c r="P817307" s="83"/>
    </row>
    <row r="817308" spans="16:16" x14ac:dyDescent="0.3">
      <c r="P817308" s="83"/>
    </row>
    <row r="817309" spans="16:16" x14ac:dyDescent="0.3">
      <c r="P817309" s="83"/>
    </row>
    <row r="817310" spans="16:16" x14ac:dyDescent="0.3">
      <c r="P817310" s="83"/>
    </row>
    <row r="817311" spans="16:16" x14ac:dyDescent="0.3">
      <c r="P817311" s="83"/>
    </row>
    <row r="817312" spans="16:16" x14ac:dyDescent="0.3">
      <c r="P817312" s="83"/>
    </row>
    <row r="817313" spans="16:16" x14ac:dyDescent="0.3">
      <c r="P817313" s="83"/>
    </row>
    <row r="817314" spans="16:16" x14ac:dyDescent="0.3">
      <c r="P817314" s="83"/>
    </row>
    <row r="817315" spans="16:16" x14ac:dyDescent="0.3">
      <c r="P817315" s="83"/>
    </row>
    <row r="817316" spans="16:16" x14ac:dyDescent="0.3">
      <c r="P817316" s="83"/>
    </row>
    <row r="817317" spans="16:16" x14ac:dyDescent="0.3">
      <c r="P817317" s="83"/>
    </row>
    <row r="817318" spans="16:16" x14ac:dyDescent="0.3">
      <c r="P817318" s="83"/>
    </row>
    <row r="817319" spans="16:16" x14ac:dyDescent="0.3">
      <c r="P817319" s="83"/>
    </row>
    <row r="817320" spans="16:16" x14ac:dyDescent="0.3">
      <c r="P817320" s="83"/>
    </row>
    <row r="817321" spans="16:16" x14ac:dyDescent="0.3">
      <c r="P817321" s="83"/>
    </row>
    <row r="817322" spans="16:16" x14ac:dyDescent="0.3">
      <c r="P817322" s="83"/>
    </row>
    <row r="817323" spans="16:16" x14ac:dyDescent="0.3">
      <c r="P817323" s="83"/>
    </row>
    <row r="817324" spans="16:16" x14ac:dyDescent="0.3">
      <c r="P817324" s="83"/>
    </row>
    <row r="817325" spans="16:16" x14ac:dyDescent="0.3">
      <c r="P817325" s="83"/>
    </row>
    <row r="817326" spans="16:16" x14ac:dyDescent="0.3">
      <c r="P817326" s="83"/>
    </row>
    <row r="817327" spans="16:16" x14ac:dyDescent="0.3">
      <c r="P817327" s="83"/>
    </row>
    <row r="817328" spans="16:16" x14ac:dyDescent="0.3">
      <c r="P817328" s="83"/>
    </row>
    <row r="817329" spans="16:16" x14ac:dyDescent="0.3">
      <c r="P817329" s="83"/>
    </row>
    <row r="817330" spans="16:16" x14ac:dyDescent="0.3">
      <c r="P817330" s="83"/>
    </row>
    <row r="817331" spans="16:16" x14ac:dyDescent="0.3">
      <c r="P817331" s="83"/>
    </row>
    <row r="817332" spans="16:16" x14ac:dyDescent="0.3">
      <c r="P817332" s="83"/>
    </row>
    <row r="817333" spans="16:16" x14ac:dyDescent="0.3">
      <c r="P817333" s="83"/>
    </row>
    <row r="817334" spans="16:16" x14ac:dyDescent="0.3">
      <c r="P817334" s="83"/>
    </row>
    <row r="817335" spans="16:16" x14ac:dyDescent="0.3">
      <c r="P817335" s="83"/>
    </row>
    <row r="817336" spans="16:16" x14ac:dyDescent="0.3">
      <c r="P817336" s="83"/>
    </row>
    <row r="817337" spans="16:16" x14ac:dyDescent="0.3">
      <c r="P817337" s="83"/>
    </row>
    <row r="817338" spans="16:16" x14ac:dyDescent="0.3">
      <c r="P817338" s="83"/>
    </row>
    <row r="817339" spans="16:16" x14ac:dyDescent="0.3">
      <c r="P817339" s="83"/>
    </row>
    <row r="817340" spans="16:16" x14ac:dyDescent="0.3">
      <c r="P817340" s="83"/>
    </row>
    <row r="817341" spans="16:16" x14ac:dyDescent="0.3">
      <c r="P817341" s="83"/>
    </row>
    <row r="817342" spans="16:16" x14ac:dyDescent="0.3">
      <c r="P817342" s="83"/>
    </row>
    <row r="817343" spans="16:16" x14ac:dyDescent="0.3">
      <c r="P817343" s="83"/>
    </row>
    <row r="817344" spans="16:16" x14ac:dyDescent="0.3">
      <c r="P817344" s="83"/>
    </row>
    <row r="817345" spans="16:16" x14ac:dyDescent="0.3">
      <c r="P817345" s="83"/>
    </row>
    <row r="817346" spans="16:16" x14ac:dyDescent="0.3">
      <c r="P817346" s="83"/>
    </row>
    <row r="817347" spans="16:16" x14ac:dyDescent="0.3">
      <c r="P817347" s="83"/>
    </row>
    <row r="817348" spans="16:16" x14ac:dyDescent="0.3">
      <c r="P817348" s="83"/>
    </row>
    <row r="817349" spans="16:16" x14ac:dyDescent="0.3">
      <c r="P817349" s="83"/>
    </row>
    <row r="817350" spans="16:16" x14ac:dyDescent="0.3">
      <c r="P817350" s="83"/>
    </row>
    <row r="817351" spans="16:16" x14ac:dyDescent="0.3">
      <c r="P817351" s="83"/>
    </row>
    <row r="817352" spans="16:16" x14ac:dyDescent="0.3">
      <c r="P817352" s="83"/>
    </row>
    <row r="817353" spans="16:16" x14ac:dyDescent="0.3">
      <c r="P817353" s="83"/>
    </row>
    <row r="817354" spans="16:16" x14ac:dyDescent="0.3">
      <c r="P817354" s="83"/>
    </row>
    <row r="817355" spans="16:16" x14ac:dyDescent="0.3">
      <c r="P817355" s="83"/>
    </row>
    <row r="817356" spans="16:16" x14ac:dyDescent="0.3">
      <c r="P817356" s="83"/>
    </row>
    <row r="817357" spans="16:16" x14ac:dyDescent="0.3">
      <c r="P817357" s="83"/>
    </row>
    <row r="817358" spans="16:16" x14ac:dyDescent="0.3">
      <c r="P817358" s="83"/>
    </row>
    <row r="817359" spans="16:16" x14ac:dyDescent="0.3">
      <c r="P817359" s="83"/>
    </row>
    <row r="817360" spans="16:16" x14ac:dyDescent="0.3">
      <c r="P817360" s="83"/>
    </row>
    <row r="817361" spans="16:16" x14ac:dyDescent="0.3">
      <c r="P817361" s="83"/>
    </row>
    <row r="817362" spans="16:16" x14ac:dyDescent="0.3">
      <c r="P817362" s="83"/>
    </row>
    <row r="817363" spans="16:16" x14ac:dyDescent="0.3">
      <c r="P817363" s="83"/>
    </row>
    <row r="817364" spans="16:16" x14ac:dyDescent="0.3">
      <c r="P817364" s="83"/>
    </row>
    <row r="817365" spans="16:16" x14ac:dyDescent="0.3">
      <c r="P817365" s="83"/>
    </row>
    <row r="817366" spans="16:16" x14ac:dyDescent="0.3">
      <c r="P817366" s="83"/>
    </row>
    <row r="817367" spans="16:16" x14ac:dyDescent="0.3">
      <c r="P817367" s="83"/>
    </row>
    <row r="817368" spans="16:16" x14ac:dyDescent="0.3">
      <c r="P817368" s="83"/>
    </row>
    <row r="817369" spans="16:16" x14ac:dyDescent="0.3">
      <c r="P817369" s="83"/>
    </row>
    <row r="817370" spans="16:16" x14ac:dyDescent="0.3">
      <c r="P817370" s="83"/>
    </row>
    <row r="817371" spans="16:16" x14ac:dyDescent="0.3">
      <c r="P817371" s="83"/>
    </row>
    <row r="817372" spans="16:16" x14ac:dyDescent="0.3">
      <c r="P817372" s="83"/>
    </row>
    <row r="817373" spans="16:16" x14ac:dyDescent="0.3">
      <c r="P817373" s="83"/>
    </row>
    <row r="817374" spans="16:16" x14ac:dyDescent="0.3">
      <c r="P817374" s="83"/>
    </row>
    <row r="817375" spans="16:16" x14ac:dyDescent="0.3">
      <c r="P817375" s="83"/>
    </row>
    <row r="817376" spans="16:16" x14ac:dyDescent="0.3">
      <c r="P817376" s="83"/>
    </row>
    <row r="817377" spans="16:16" x14ac:dyDescent="0.3">
      <c r="P817377" s="83"/>
    </row>
    <row r="817378" spans="16:16" x14ac:dyDescent="0.3">
      <c r="P817378" s="83"/>
    </row>
    <row r="817379" spans="16:16" x14ac:dyDescent="0.3">
      <c r="P817379" s="83"/>
    </row>
    <row r="817380" spans="16:16" x14ac:dyDescent="0.3">
      <c r="P817380" s="83"/>
    </row>
    <row r="817381" spans="16:16" x14ac:dyDescent="0.3">
      <c r="P817381" s="83"/>
    </row>
    <row r="817382" spans="16:16" x14ac:dyDescent="0.3">
      <c r="P817382" s="83"/>
    </row>
    <row r="817383" spans="16:16" x14ac:dyDescent="0.3">
      <c r="P817383" s="83"/>
    </row>
    <row r="817384" spans="16:16" x14ac:dyDescent="0.3">
      <c r="P817384" s="83"/>
    </row>
    <row r="817385" spans="16:16" x14ac:dyDescent="0.3">
      <c r="P817385" s="83"/>
    </row>
    <row r="817386" spans="16:16" x14ac:dyDescent="0.3">
      <c r="P817386" s="83"/>
    </row>
    <row r="817387" spans="16:16" x14ac:dyDescent="0.3">
      <c r="P817387" s="83"/>
    </row>
    <row r="817388" spans="16:16" x14ac:dyDescent="0.3">
      <c r="P817388" s="83"/>
    </row>
    <row r="817389" spans="16:16" x14ac:dyDescent="0.3">
      <c r="P817389" s="83"/>
    </row>
    <row r="817390" spans="16:16" x14ac:dyDescent="0.3">
      <c r="P817390" s="83"/>
    </row>
    <row r="817391" spans="16:16" x14ac:dyDescent="0.3">
      <c r="P817391" s="83"/>
    </row>
    <row r="817392" spans="16:16" x14ac:dyDescent="0.3">
      <c r="P817392" s="83"/>
    </row>
    <row r="817393" spans="16:16" x14ac:dyDescent="0.3">
      <c r="P817393" s="83"/>
    </row>
    <row r="817394" spans="16:16" x14ac:dyDescent="0.3">
      <c r="P817394" s="83"/>
    </row>
    <row r="817395" spans="16:16" x14ac:dyDescent="0.3">
      <c r="P817395" s="83"/>
    </row>
    <row r="817396" spans="16:16" x14ac:dyDescent="0.3">
      <c r="P817396" s="83"/>
    </row>
    <row r="817397" spans="16:16" x14ac:dyDescent="0.3">
      <c r="P817397" s="83"/>
    </row>
    <row r="817398" spans="16:16" x14ac:dyDescent="0.3">
      <c r="P817398" s="83"/>
    </row>
    <row r="817399" spans="16:16" x14ac:dyDescent="0.3">
      <c r="P817399" s="83"/>
    </row>
    <row r="817400" spans="16:16" x14ac:dyDescent="0.3">
      <c r="P817400" s="83"/>
    </row>
    <row r="817401" spans="16:16" x14ac:dyDescent="0.3">
      <c r="P817401" s="83"/>
    </row>
    <row r="817402" spans="16:16" x14ac:dyDescent="0.3">
      <c r="P817402" s="83"/>
    </row>
    <row r="817403" spans="16:16" x14ac:dyDescent="0.3">
      <c r="P817403" s="83"/>
    </row>
    <row r="817404" spans="16:16" x14ac:dyDescent="0.3">
      <c r="P817404" s="83"/>
    </row>
    <row r="817405" spans="16:16" x14ac:dyDescent="0.3">
      <c r="P817405" s="83"/>
    </row>
    <row r="817406" spans="16:16" x14ac:dyDescent="0.3">
      <c r="P817406" s="83"/>
    </row>
    <row r="817407" spans="16:16" x14ac:dyDescent="0.3">
      <c r="P817407" s="83"/>
    </row>
    <row r="817408" spans="16:16" x14ac:dyDescent="0.3">
      <c r="P817408" s="83"/>
    </row>
    <row r="817409" spans="16:16" x14ac:dyDescent="0.3">
      <c r="P817409" s="83"/>
    </row>
    <row r="817410" spans="16:16" x14ac:dyDescent="0.3">
      <c r="P817410" s="83"/>
    </row>
    <row r="817411" spans="16:16" x14ac:dyDescent="0.3">
      <c r="P817411" s="83"/>
    </row>
    <row r="817412" spans="16:16" x14ac:dyDescent="0.3">
      <c r="P817412" s="83"/>
    </row>
    <row r="817413" spans="16:16" x14ac:dyDescent="0.3">
      <c r="P817413" s="83"/>
    </row>
    <row r="817414" spans="16:16" x14ac:dyDescent="0.3">
      <c r="P817414" s="83"/>
    </row>
    <row r="817415" spans="16:16" x14ac:dyDescent="0.3">
      <c r="P817415" s="83"/>
    </row>
    <row r="817416" spans="16:16" x14ac:dyDescent="0.3">
      <c r="P817416" s="83"/>
    </row>
    <row r="817417" spans="16:16" x14ac:dyDescent="0.3">
      <c r="P817417" s="83"/>
    </row>
    <row r="817418" spans="16:16" x14ac:dyDescent="0.3">
      <c r="P817418" s="83"/>
    </row>
    <row r="817419" spans="16:16" x14ac:dyDescent="0.3">
      <c r="P817419" s="83"/>
    </row>
    <row r="817420" spans="16:16" x14ac:dyDescent="0.3">
      <c r="P817420" s="83"/>
    </row>
    <row r="817421" spans="16:16" x14ac:dyDescent="0.3">
      <c r="P817421" s="83"/>
    </row>
    <row r="817422" spans="16:16" x14ac:dyDescent="0.3">
      <c r="P817422" s="83"/>
    </row>
    <row r="817423" spans="16:16" x14ac:dyDescent="0.3">
      <c r="P817423" s="83"/>
    </row>
    <row r="817424" spans="16:16" x14ac:dyDescent="0.3">
      <c r="P817424" s="83"/>
    </row>
    <row r="817425" spans="16:16" x14ac:dyDescent="0.3">
      <c r="P817425" s="83"/>
    </row>
    <row r="817426" spans="16:16" x14ac:dyDescent="0.3">
      <c r="P817426" s="83"/>
    </row>
    <row r="817427" spans="16:16" x14ac:dyDescent="0.3">
      <c r="P817427" s="83"/>
    </row>
    <row r="817428" spans="16:16" x14ac:dyDescent="0.3">
      <c r="P817428" s="83"/>
    </row>
    <row r="817429" spans="16:16" x14ac:dyDescent="0.3">
      <c r="P817429" s="83"/>
    </row>
    <row r="817430" spans="16:16" x14ac:dyDescent="0.3">
      <c r="P817430" s="83"/>
    </row>
    <row r="817431" spans="16:16" x14ac:dyDescent="0.3">
      <c r="P817431" s="83"/>
    </row>
    <row r="817432" spans="16:16" x14ac:dyDescent="0.3">
      <c r="P817432" s="83"/>
    </row>
    <row r="817433" spans="16:16" x14ac:dyDescent="0.3">
      <c r="P817433" s="83"/>
    </row>
    <row r="817434" spans="16:16" x14ac:dyDescent="0.3">
      <c r="P817434" s="83"/>
    </row>
    <row r="817435" spans="16:16" x14ac:dyDescent="0.3">
      <c r="P817435" s="83"/>
    </row>
    <row r="817436" spans="16:16" x14ac:dyDescent="0.3">
      <c r="P817436" s="83"/>
    </row>
    <row r="817437" spans="16:16" x14ac:dyDescent="0.3">
      <c r="P817437" s="83"/>
    </row>
    <row r="817438" spans="16:16" x14ac:dyDescent="0.3">
      <c r="P817438" s="83"/>
    </row>
    <row r="817439" spans="16:16" x14ac:dyDescent="0.3">
      <c r="P817439" s="83"/>
    </row>
    <row r="817440" spans="16:16" x14ac:dyDescent="0.3">
      <c r="P817440" s="83"/>
    </row>
    <row r="817441" spans="16:16" x14ac:dyDescent="0.3">
      <c r="P817441" s="83"/>
    </row>
    <row r="817442" spans="16:16" x14ac:dyDescent="0.3">
      <c r="P817442" s="83"/>
    </row>
    <row r="817443" spans="16:16" x14ac:dyDescent="0.3">
      <c r="P817443" s="83"/>
    </row>
    <row r="817444" spans="16:16" x14ac:dyDescent="0.3">
      <c r="P817444" s="83"/>
    </row>
    <row r="817445" spans="16:16" x14ac:dyDescent="0.3">
      <c r="P817445" s="83"/>
    </row>
    <row r="817446" spans="16:16" x14ac:dyDescent="0.3">
      <c r="P817446" s="83"/>
    </row>
    <row r="817447" spans="16:16" x14ac:dyDescent="0.3">
      <c r="P817447" s="83"/>
    </row>
    <row r="817448" spans="16:16" x14ac:dyDescent="0.3">
      <c r="P817448" s="83"/>
    </row>
    <row r="817449" spans="16:16" x14ac:dyDescent="0.3">
      <c r="P817449" s="83"/>
    </row>
    <row r="817450" spans="16:16" x14ac:dyDescent="0.3">
      <c r="P817450" s="83"/>
    </row>
    <row r="817451" spans="16:16" x14ac:dyDescent="0.3">
      <c r="P817451" s="83"/>
    </row>
    <row r="817452" spans="16:16" x14ac:dyDescent="0.3">
      <c r="P817452" s="83"/>
    </row>
    <row r="817453" spans="16:16" x14ac:dyDescent="0.3">
      <c r="P817453" s="83"/>
    </row>
    <row r="817454" spans="16:16" x14ac:dyDescent="0.3">
      <c r="P817454" s="83"/>
    </row>
    <row r="817455" spans="16:16" x14ac:dyDescent="0.3">
      <c r="P817455" s="83"/>
    </row>
    <row r="817456" spans="16:16" x14ac:dyDescent="0.3">
      <c r="P817456" s="83"/>
    </row>
    <row r="817457" spans="16:16" x14ac:dyDescent="0.3">
      <c r="P817457" s="83"/>
    </row>
    <row r="817458" spans="16:16" x14ac:dyDescent="0.3">
      <c r="P817458" s="83"/>
    </row>
    <row r="817459" spans="16:16" x14ac:dyDescent="0.3">
      <c r="P817459" s="83"/>
    </row>
    <row r="817460" spans="16:16" x14ac:dyDescent="0.3">
      <c r="P817460" s="83"/>
    </row>
    <row r="817461" spans="16:16" x14ac:dyDescent="0.3">
      <c r="P817461" s="83"/>
    </row>
    <row r="817462" spans="16:16" x14ac:dyDescent="0.3">
      <c r="P817462" s="83"/>
    </row>
    <row r="817463" spans="16:16" x14ac:dyDescent="0.3">
      <c r="P817463" s="83"/>
    </row>
    <row r="817464" spans="16:16" x14ac:dyDescent="0.3">
      <c r="P817464" s="83"/>
    </row>
    <row r="817465" spans="16:16" x14ac:dyDescent="0.3">
      <c r="P817465" s="83"/>
    </row>
    <row r="817466" spans="16:16" x14ac:dyDescent="0.3">
      <c r="P817466" s="83"/>
    </row>
    <row r="817467" spans="16:16" x14ac:dyDescent="0.3">
      <c r="P817467" s="83"/>
    </row>
    <row r="817468" spans="16:16" x14ac:dyDescent="0.3">
      <c r="P817468" s="83"/>
    </row>
    <row r="817469" spans="16:16" x14ac:dyDescent="0.3">
      <c r="P817469" s="83"/>
    </row>
    <row r="817470" spans="16:16" x14ac:dyDescent="0.3">
      <c r="P817470" s="83"/>
    </row>
    <row r="817471" spans="16:16" x14ac:dyDescent="0.3">
      <c r="P817471" s="83"/>
    </row>
    <row r="817472" spans="16:16" x14ac:dyDescent="0.3">
      <c r="P817472" s="83"/>
    </row>
    <row r="817473" spans="16:16" x14ac:dyDescent="0.3">
      <c r="P817473" s="83"/>
    </row>
    <row r="817474" spans="16:16" x14ac:dyDescent="0.3">
      <c r="P817474" s="83"/>
    </row>
    <row r="817475" spans="16:16" x14ac:dyDescent="0.3">
      <c r="P817475" s="83"/>
    </row>
    <row r="817476" spans="16:16" x14ac:dyDescent="0.3">
      <c r="P817476" s="83"/>
    </row>
    <row r="817477" spans="16:16" x14ac:dyDescent="0.3">
      <c r="P817477" s="83"/>
    </row>
    <row r="817478" spans="16:16" x14ac:dyDescent="0.3">
      <c r="P817478" s="83"/>
    </row>
    <row r="817479" spans="16:16" x14ac:dyDescent="0.3">
      <c r="P817479" s="83"/>
    </row>
    <row r="817480" spans="16:16" x14ac:dyDescent="0.3">
      <c r="P817480" s="83"/>
    </row>
    <row r="817481" spans="16:16" x14ac:dyDescent="0.3">
      <c r="P817481" s="83"/>
    </row>
    <row r="817482" spans="16:16" x14ac:dyDescent="0.3">
      <c r="P817482" s="83"/>
    </row>
    <row r="817483" spans="16:16" x14ac:dyDescent="0.3">
      <c r="P817483" s="83"/>
    </row>
    <row r="817484" spans="16:16" x14ac:dyDescent="0.3">
      <c r="P817484" s="83"/>
    </row>
    <row r="817485" spans="16:16" x14ac:dyDescent="0.3">
      <c r="P817485" s="83"/>
    </row>
    <row r="817486" spans="16:16" x14ac:dyDescent="0.3">
      <c r="P817486" s="83"/>
    </row>
    <row r="817487" spans="16:16" x14ac:dyDescent="0.3">
      <c r="P817487" s="83"/>
    </row>
    <row r="817488" spans="16:16" x14ac:dyDescent="0.3">
      <c r="P817488" s="83"/>
    </row>
    <row r="817489" spans="16:16" x14ac:dyDescent="0.3">
      <c r="P817489" s="83"/>
    </row>
    <row r="817490" spans="16:16" x14ac:dyDescent="0.3">
      <c r="P817490" s="83"/>
    </row>
    <row r="817491" spans="16:16" x14ac:dyDescent="0.3">
      <c r="P817491" s="83"/>
    </row>
    <row r="817492" spans="16:16" x14ac:dyDescent="0.3">
      <c r="P817492" s="83"/>
    </row>
    <row r="817493" spans="16:16" x14ac:dyDescent="0.3">
      <c r="P817493" s="83"/>
    </row>
    <row r="817494" spans="16:16" x14ac:dyDescent="0.3">
      <c r="P817494" s="83"/>
    </row>
    <row r="817495" spans="16:16" x14ac:dyDescent="0.3">
      <c r="P817495" s="83"/>
    </row>
    <row r="817496" spans="16:16" x14ac:dyDescent="0.3">
      <c r="P817496" s="83"/>
    </row>
    <row r="817497" spans="16:16" x14ac:dyDescent="0.3">
      <c r="P817497" s="83"/>
    </row>
    <row r="817498" spans="16:16" x14ac:dyDescent="0.3">
      <c r="P817498" s="83"/>
    </row>
    <row r="817499" spans="16:16" x14ac:dyDescent="0.3">
      <c r="P817499" s="83"/>
    </row>
    <row r="817500" spans="16:16" x14ac:dyDescent="0.3">
      <c r="P817500" s="83"/>
    </row>
    <row r="817501" spans="16:16" x14ac:dyDescent="0.3">
      <c r="P817501" s="83"/>
    </row>
    <row r="817502" spans="16:16" x14ac:dyDescent="0.3">
      <c r="P817502" s="83"/>
    </row>
    <row r="817503" spans="16:16" x14ac:dyDescent="0.3">
      <c r="P817503" s="83"/>
    </row>
    <row r="817504" spans="16:16" x14ac:dyDescent="0.3">
      <c r="P817504" s="83"/>
    </row>
    <row r="817505" spans="16:16" x14ac:dyDescent="0.3">
      <c r="P817505" s="83"/>
    </row>
    <row r="817506" spans="16:16" x14ac:dyDescent="0.3">
      <c r="P817506" s="83"/>
    </row>
    <row r="817507" spans="16:16" x14ac:dyDescent="0.3">
      <c r="P817507" s="83"/>
    </row>
    <row r="817508" spans="16:16" x14ac:dyDescent="0.3">
      <c r="P817508" s="83"/>
    </row>
    <row r="817509" spans="16:16" x14ac:dyDescent="0.3">
      <c r="P817509" s="83"/>
    </row>
    <row r="817510" spans="16:16" x14ac:dyDescent="0.3">
      <c r="P817510" s="83"/>
    </row>
    <row r="817511" spans="16:16" x14ac:dyDescent="0.3">
      <c r="P817511" s="83"/>
    </row>
    <row r="817512" spans="16:16" x14ac:dyDescent="0.3">
      <c r="P817512" s="83"/>
    </row>
    <row r="817513" spans="16:16" x14ac:dyDescent="0.3">
      <c r="P817513" s="83"/>
    </row>
    <row r="817514" spans="16:16" x14ac:dyDescent="0.3">
      <c r="P817514" s="83"/>
    </row>
    <row r="817515" spans="16:16" x14ac:dyDescent="0.3">
      <c r="P817515" s="83"/>
    </row>
    <row r="817516" spans="16:16" x14ac:dyDescent="0.3">
      <c r="P817516" s="83"/>
    </row>
    <row r="817517" spans="16:16" x14ac:dyDescent="0.3">
      <c r="P817517" s="83"/>
    </row>
    <row r="817518" spans="16:16" x14ac:dyDescent="0.3">
      <c r="P817518" s="83"/>
    </row>
    <row r="817519" spans="16:16" x14ac:dyDescent="0.3">
      <c r="P817519" s="83"/>
    </row>
    <row r="817520" spans="16:16" x14ac:dyDescent="0.3">
      <c r="P817520" s="83"/>
    </row>
    <row r="817521" spans="16:16" x14ac:dyDescent="0.3">
      <c r="P817521" s="83"/>
    </row>
    <row r="817522" spans="16:16" x14ac:dyDescent="0.3">
      <c r="P817522" s="83"/>
    </row>
    <row r="817523" spans="16:16" x14ac:dyDescent="0.3">
      <c r="P817523" s="83"/>
    </row>
    <row r="817524" spans="16:16" x14ac:dyDescent="0.3">
      <c r="P817524" s="83"/>
    </row>
    <row r="817525" spans="16:16" x14ac:dyDescent="0.3">
      <c r="P817525" s="83"/>
    </row>
    <row r="817526" spans="16:16" x14ac:dyDescent="0.3">
      <c r="P817526" s="83"/>
    </row>
    <row r="817527" spans="16:16" x14ac:dyDescent="0.3">
      <c r="P817527" s="83"/>
    </row>
    <row r="817528" spans="16:16" x14ac:dyDescent="0.3">
      <c r="P817528" s="83"/>
    </row>
    <row r="817529" spans="16:16" x14ac:dyDescent="0.3">
      <c r="P817529" s="83"/>
    </row>
    <row r="817530" spans="16:16" x14ac:dyDescent="0.3">
      <c r="P817530" s="83"/>
    </row>
    <row r="817531" spans="16:16" x14ac:dyDescent="0.3">
      <c r="P817531" s="83"/>
    </row>
    <row r="817532" spans="16:16" x14ac:dyDescent="0.3">
      <c r="P817532" s="83"/>
    </row>
    <row r="817533" spans="16:16" x14ac:dyDescent="0.3">
      <c r="P817533" s="83"/>
    </row>
    <row r="817534" spans="16:16" x14ac:dyDescent="0.3">
      <c r="P817534" s="83"/>
    </row>
    <row r="817535" spans="16:16" x14ac:dyDescent="0.3">
      <c r="P817535" s="83"/>
    </row>
    <row r="817536" spans="16:16" x14ac:dyDescent="0.3">
      <c r="P817536" s="83"/>
    </row>
    <row r="817537" spans="16:16" x14ac:dyDescent="0.3">
      <c r="P817537" s="83"/>
    </row>
    <row r="817538" spans="16:16" x14ac:dyDescent="0.3">
      <c r="P817538" s="83"/>
    </row>
    <row r="817539" spans="16:16" x14ac:dyDescent="0.3">
      <c r="P817539" s="83"/>
    </row>
    <row r="817540" spans="16:16" x14ac:dyDescent="0.3">
      <c r="P817540" s="83"/>
    </row>
    <row r="817541" spans="16:16" x14ac:dyDescent="0.3">
      <c r="P817541" s="83"/>
    </row>
    <row r="817542" spans="16:16" x14ac:dyDescent="0.3">
      <c r="P817542" s="83"/>
    </row>
    <row r="817543" spans="16:16" x14ac:dyDescent="0.3">
      <c r="P817543" s="83"/>
    </row>
    <row r="817544" spans="16:16" x14ac:dyDescent="0.3">
      <c r="P817544" s="83"/>
    </row>
    <row r="817545" spans="16:16" x14ac:dyDescent="0.3">
      <c r="P817545" s="83"/>
    </row>
    <row r="817546" spans="16:16" x14ac:dyDescent="0.3">
      <c r="P817546" s="83"/>
    </row>
    <row r="817547" spans="16:16" x14ac:dyDescent="0.3">
      <c r="P817547" s="83"/>
    </row>
    <row r="817548" spans="16:16" x14ac:dyDescent="0.3">
      <c r="P817548" s="83"/>
    </row>
    <row r="817549" spans="16:16" x14ac:dyDescent="0.3">
      <c r="P817549" s="83"/>
    </row>
    <row r="817550" spans="16:16" x14ac:dyDescent="0.3">
      <c r="P817550" s="83"/>
    </row>
    <row r="817551" spans="16:16" x14ac:dyDescent="0.3">
      <c r="P817551" s="83"/>
    </row>
    <row r="817552" spans="16:16" x14ac:dyDescent="0.3">
      <c r="P817552" s="83"/>
    </row>
    <row r="817553" spans="16:16" x14ac:dyDescent="0.3">
      <c r="P817553" s="83"/>
    </row>
    <row r="817554" spans="16:16" x14ac:dyDescent="0.3">
      <c r="P817554" s="83"/>
    </row>
    <row r="817555" spans="16:16" x14ac:dyDescent="0.3">
      <c r="P817555" s="83"/>
    </row>
    <row r="817556" spans="16:16" x14ac:dyDescent="0.3">
      <c r="P817556" s="83"/>
    </row>
    <row r="817557" spans="16:16" x14ac:dyDescent="0.3">
      <c r="P817557" s="83"/>
    </row>
    <row r="817558" spans="16:16" x14ac:dyDescent="0.3">
      <c r="P817558" s="83"/>
    </row>
    <row r="817559" spans="16:16" x14ac:dyDescent="0.3">
      <c r="P817559" s="83"/>
    </row>
    <row r="817560" spans="16:16" x14ac:dyDescent="0.3">
      <c r="P817560" s="83"/>
    </row>
    <row r="817561" spans="16:16" x14ac:dyDescent="0.3">
      <c r="P817561" s="83"/>
    </row>
    <row r="817562" spans="16:16" x14ac:dyDescent="0.3">
      <c r="P817562" s="83"/>
    </row>
    <row r="817563" spans="16:16" x14ac:dyDescent="0.3">
      <c r="P817563" s="83"/>
    </row>
    <row r="817564" spans="16:16" x14ac:dyDescent="0.3">
      <c r="P817564" s="83"/>
    </row>
    <row r="817565" spans="16:16" x14ac:dyDescent="0.3">
      <c r="P817565" s="83"/>
    </row>
    <row r="817566" spans="16:16" x14ac:dyDescent="0.3">
      <c r="P817566" s="83"/>
    </row>
    <row r="817567" spans="16:16" x14ac:dyDescent="0.3">
      <c r="P817567" s="83"/>
    </row>
    <row r="817568" spans="16:16" x14ac:dyDescent="0.3">
      <c r="P817568" s="83"/>
    </row>
    <row r="817569" spans="16:16" x14ac:dyDescent="0.3">
      <c r="P817569" s="83"/>
    </row>
    <row r="817570" spans="16:16" x14ac:dyDescent="0.3">
      <c r="P817570" s="83"/>
    </row>
    <row r="817571" spans="16:16" x14ac:dyDescent="0.3">
      <c r="P817571" s="83"/>
    </row>
    <row r="817572" spans="16:16" x14ac:dyDescent="0.3">
      <c r="P817572" s="83"/>
    </row>
    <row r="817573" spans="16:16" x14ac:dyDescent="0.3">
      <c r="P817573" s="83"/>
    </row>
    <row r="817574" spans="16:16" x14ac:dyDescent="0.3">
      <c r="P817574" s="83"/>
    </row>
    <row r="817575" spans="16:16" x14ac:dyDescent="0.3">
      <c r="P817575" s="83"/>
    </row>
    <row r="817576" spans="16:16" x14ac:dyDescent="0.3">
      <c r="P817576" s="83"/>
    </row>
    <row r="817577" spans="16:16" x14ac:dyDescent="0.3">
      <c r="P817577" s="83"/>
    </row>
    <row r="817578" spans="16:16" x14ac:dyDescent="0.3">
      <c r="P817578" s="83"/>
    </row>
    <row r="817579" spans="16:16" x14ac:dyDescent="0.3">
      <c r="P817579" s="83"/>
    </row>
    <row r="817580" spans="16:16" x14ac:dyDescent="0.3">
      <c r="P817580" s="83"/>
    </row>
    <row r="817581" spans="16:16" x14ac:dyDescent="0.3">
      <c r="P817581" s="83"/>
    </row>
    <row r="817582" spans="16:16" x14ac:dyDescent="0.3">
      <c r="P817582" s="83"/>
    </row>
    <row r="817583" spans="16:16" x14ac:dyDescent="0.3">
      <c r="P817583" s="83"/>
    </row>
    <row r="817584" spans="16:16" x14ac:dyDescent="0.3">
      <c r="P817584" s="83"/>
    </row>
    <row r="817585" spans="16:16" x14ac:dyDescent="0.3">
      <c r="P817585" s="83"/>
    </row>
    <row r="817586" spans="16:16" x14ac:dyDescent="0.3">
      <c r="P817586" s="83"/>
    </row>
    <row r="817587" spans="16:16" x14ac:dyDescent="0.3">
      <c r="P817587" s="83"/>
    </row>
    <row r="817588" spans="16:16" x14ac:dyDescent="0.3">
      <c r="P817588" s="83"/>
    </row>
    <row r="817589" spans="16:16" x14ac:dyDescent="0.3">
      <c r="P817589" s="83"/>
    </row>
    <row r="817590" spans="16:16" x14ac:dyDescent="0.3">
      <c r="P817590" s="83"/>
    </row>
    <row r="817591" spans="16:16" x14ac:dyDescent="0.3">
      <c r="P817591" s="83"/>
    </row>
    <row r="817592" spans="16:16" x14ac:dyDescent="0.3">
      <c r="P817592" s="83"/>
    </row>
    <row r="817593" spans="16:16" x14ac:dyDescent="0.3">
      <c r="P817593" s="83"/>
    </row>
    <row r="817594" spans="16:16" x14ac:dyDescent="0.3">
      <c r="P817594" s="83"/>
    </row>
    <row r="817595" spans="16:16" x14ac:dyDescent="0.3">
      <c r="P817595" s="83"/>
    </row>
    <row r="817596" spans="16:16" x14ac:dyDescent="0.3">
      <c r="P817596" s="83"/>
    </row>
    <row r="817597" spans="16:16" x14ac:dyDescent="0.3">
      <c r="P817597" s="83"/>
    </row>
    <row r="817598" spans="16:16" x14ac:dyDescent="0.3">
      <c r="P817598" s="83"/>
    </row>
    <row r="817599" spans="16:16" x14ac:dyDescent="0.3">
      <c r="P817599" s="83"/>
    </row>
    <row r="817600" spans="16:16" x14ac:dyDescent="0.3">
      <c r="P817600" s="83"/>
    </row>
    <row r="817601" spans="16:16" x14ac:dyDescent="0.3">
      <c r="P817601" s="83"/>
    </row>
    <row r="817602" spans="16:16" x14ac:dyDescent="0.3">
      <c r="P817602" s="83"/>
    </row>
    <row r="817603" spans="16:16" x14ac:dyDescent="0.3">
      <c r="P817603" s="83"/>
    </row>
    <row r="817604" spans="16:16" x14ac:dyDescent="0.3">
      <c r="P817604" s="83"/>
    </row>
    <row r="817605" spans="16:16" x14ac:dyDescent="0.3">
      <c r="P817605" s="83"/>
    </row>
    <row r="817606" spans="16:16" x14ac:dyDescent="0.3">
      <c r="P817606" s="83"/>
    </row>
    <row r="817607" spans="16:16" x14ac:dyDescent="0.3">
      <c r="P817607" s="83"/>
    </row>
    <row r="817608" spans="16:16" x14ac:dyDescent="0.3">
      <c r="P817608" s="83"/>
    </row>
    <row r="817609" spans="16:16" x14ac:dyDescent="0.3">
      <c r="P817609" s="83"/>
    </row>
    <row r="817610" spans="16:16" x14ac:dyDescent="0.3">
      <c r="P817610" s="83"/>
    </row>
    <row r="817611" spans="16:16" x14ac:dyDescent="0.3">
      <c r="P817611" s="83"/>
    </row>
    <row r="817612" spans="16:16" x14ac:dyDescent="0.3">
      <c r="P817612" s="83"/>
    </row>
    <row r="817613" spans="16:16" x14ac:dyDescent="0.3">
      <c r="P817613" s="83"/>
    </row>
    <row r="817614" spans="16:16" x14ac:dyDescent="0.3">
      <c r="P817614" s="83"/>
    </row>
    <row r="817615" spans="16:16" x14ac:dyDescent="0.3">
      <c r="P817615" s="83"/>
    </row>
    <row r="817616" spans="16:16" x14ac:dyDescent="0.3">
      <c r="P817616" s="83"/>
    </row>
    <row r="817617" spans="16:16" x14ac:dyDescent="0.3">
      <c r="P817617" s="83"/>
    </row>
    <row r="817618" spans="16:16" x14ac:dyDescent="0.3">
      <c r="P817618" s="83"/>
    </row>
    <row r="817619" spans="16:16" x14ac:dyDescent="0.3">
      <c r="P817619" s="83"/>
    </row>
    <row r="817620" spans="16:16" x14ac:dyDescent="0.3">
      <c r="P817620" s="83"/>
    </row>
    <row r="817621" spans="16:16" x14ac:dyDescent="0.3">
      <c r="P817621" s="83"/>
    </row>
    <row r="817622" spans="16:16" x14ac:dyDescent="0.3">
      <c r="P817622" s="83"/>
    </row>
    <row r="817623" spans="16:16" x14ac:dyDescent="0.3">
      <c r="P817623" s="83"/>
    </row>
    <row r="817624" spans="16:16" x14ac:dyDescent="0.3">
      <c r="P817624" s="83"/>
    </row>
    <row r="817625" spans="16:16" x14ac:dyDescent="0.3">
      <c r="P817625" s="83"/>
    </row>
    <row r="817626" spans="16:16" x14ac:dyDescent="0.3">
      <c r="P817626" s="83"/>
    </row>
    <row r="817627" spans="16:16" x14ac:dyDescent="0.3">
      <c r="P817627" s="83"/>
    </row>
    <row r="817628" spans="16:16" x14ac:dyDescent="0.3">
      <c r="P817628" s="83"/>
    </row>
    <row r="817629" spans="16:16" x14ac:dyDescent="0.3">
      <c r="P817629" s="83"/>
    </row>
    <row r="817630" spans="16:16" x14ac:dyDescent="0.3">
      <c r="P817630" s="83"/>
    </row>
    <row r="817631" spans="16:16" x14ac:dyDescent="0.3">
      <c r="P817631" s="83"/>
    </row>
    <row r="817632" spans="16:16" x14ac:dyDescent="0.3">
      <c r="P817632" s="83"/>
    </row>
    <row r="817633" spans="16:16" x14ac:dyDescent="0.3">
      <c r="P817633" s="83"/>
    </row>
    <row r="817634" spans="16:16" x14ac:dyDescent="0.3">
      <c r="P817634" s="83"/>
    </row>
    <row r="817635" spans="16:16" x14ac:dyDescent="0.3">
      <c r="P817635" s="83"/>
    </row>
    <row r="817636" spans="16:16" x14ac:dyDescent="0.3">
      <c r="P817636" s="83"/>
    </row>
    <row r="817637" spans="16:16" x14ac:dyDescent="0.3">
      <c r="P817637" s="83"/>
    </row>
    <row r="817638" spans="16:16" x14ac:dyDescent="0.3">
      <c r="P817638" s="83"/>
    </row>
    <row r="817639" spans="16:16" x14ac:dyDescent="0.3">
      <c r="P817639" s="83"/>
    </row>
    <row r="817640" spans="16:16" x14ac:dyDescent="0.3">
      <c r="P817640" s="83"/>
    </row>
    <row r="817641" spans="16:16" x14ac:dyDescent="0.3">
      <c r="P817641" s="83"/>
    </row>
    <row r="817642" spans="16:16" x14ac:dyDescent="0.3">
      <c r="P817642" s="83"/>
    </row>
    <row r="817643" spans="16:16" x14ac:dyDescent="0.3">
      <c r="P817643" s="83"/>
    </row>
    <row r="817644" spans="16:16" x14ac:dyDescent="0.3">
      <c r="P817644" s="83"/>
    </row>
    <row r="817645" spans="16:16" x14ac:dyDescent="0.3">
      <c r="P817645" s="83"/>
    </row>
    <row r="817646" spans="16:16" x14ac:dyDescent="0.3">
      <c r="P817646" s="83"/>
    </row>
    <row r="817647" spans="16:16" x14ac:dyDescent="0.3">
      <c r="P817647" s="83"/>
    </row>
    <row r="817648" spans="16:16" x14ac:dyDescent="0.3">
      <c r="P817648" s="83"/>
    </row>
    <row r="817649" spans="16:16" x14ac:dyDescent="0.3">
      <c r="P817649" s="83"/>
    </row>
    <row r="817650" spans="16:16" x14ac:dyDescent="0.3">
      <c r="P817650" s="83"/>
    </row>
    <row r="817651" spans="16:16" x14ac:dyDescent="0.3">
      <c r="P817651" s="83"/>
    </row>
    <row r="817652" spans="16:16" x14ac:dyDescent="0.3">
      <c r="P817652" s="83"/>
    </row>
    <row r="817653" spans="16:16" x14ac:dyDescent="0.3">
      <c r="P817653" s="83"/>
    </row>
    <row r="817654" spans="16:16" x14ac:dyDescent="0.3">
      <c r="P817654" s="83"/>
    </row>
    <row r="817655" spans="16:16" x14ac:dyDescent="0.3">
      <c r="P817655" s="83"/>
    </row>
    <row r="817656" spans="16:16" x14ac:dyDescent="0.3">
      <c r="P817656" s="83"/>
    </row>
    <row r="817657" spans="16:16" x14ac:dyDescent="0.3">
      <c r="P817657" s="83"/>
    </row>
    <row r="817658" spans="16:16" x14ac:dyDescent="0.3">
      <c r="P817658" s="83"/>
    </row>
    <row r="817659" spans="16:16" x14ac:dyDescent="0.3">
      <c r="P817659" s="83"/>
    </row>
    <row r="817660" spans="16:16" x14ac:dyDescent="0.3">
      <c r="P817660" s="83"/>
    </row>
    <row r="817661" spans="16:16" x14ac:dyDescent="0.3">
      <c r="P817661" s="83"/>
    </row>
    <row r="817662" spans="16:16" x14ac:dyDescent="0.3">
      <c r="P817662" s="83"/>
    </row>
    <row r="817663" spans="16:16" x14ac:dyDescent="0.3">
      <c r="P817663" s="83"/>
    </row>
    <row r="817664" spans="16:16" x14ac:dyDescent="0.3">
      <c r="P817664" s="83"/>
    </row>
    <row r="817665" spans="16:16" x14ac:dyDescent="0.3">
      <c r="P817665" s="83"/>
    </row>
    <row r="817666" spans="16:16" x14ac:dyDescent="0.3">
      <c r="P817666" s="83"/>
    </row>
    <row r="817667" spans="16:16" x14ac:dyDescent="0.3">
      <c r="P817667" s="83"/>
    </row>
    <row r="817668" spans="16:16" x14ac:dyDescent="0.3">
      <c r="P817668" s="83"/>
    </row>
    <row r="817669" spans="16:16" x14ac:dyDescent="0.3">
      <c r="P817669" s="83"/>
    </row>
    <row r="817670" spans="16:16" x14ac:dyDescent="0.3">
      <c r="P817670" s="83"/>
    </row>
    <row r="817671" spans="16:16" x14ac:dyDescent="0.3">
      <c r="P817671" s="83"/>
    </row>
    <row r="817672" spans="16:16" x14ac:dyDescent="0.3">
      <c r="P817672" s="83"/>
    </row>
    <row r="817673" spans="16:16" x14ac:dyDescent="0.3">
      <c r="P817673" s="83"/>
    </row>
    <row r="817674" spans="16:16" x14ac:dyDescent="0.3">
      <c r="P817674" s="83"/>
    </row>
    <row r="817675" spans="16:16" x14ac:dyDescent="0.3">
      <c r="P817675" s="83"/>
    </row>
    <row r="817676" spans="16:16" x14ac:dyDescent="0.3">
      <c r="P817676" s="83"/>
    </row>
    <row r="817677" spans="16:16" x14ac:dyDescent="0.3">
      <c r="P817677" s="83"/>
    </row>
    <row r="817678" spans="16:16" x14ac:dyDescent="0.3">
      <c r="P817678" s="83"/>
    </row>
    <row r="817679" spans="16:16" x14ac:dyDescent="0.3">
      <c r="P817679" s="83"/>
    </row>
    <row r="817680" spans="16:16" x14ac:dyDescent="0.3">
      <c r="P817680" s="83"/>
    </row>
    <row r="817681" spans="16:16" x14ac:dyDescent="0.3">
      <c r="P817681" s="83"/>
    </row>
    <row r="817682" spans="16:16" x14ac:dyDescent="0.3">
      <c r="P817682" s="83"/>
    </row>
    <row r="817683" spans="16:16" x14ac:dyDescent="0.3">
      <c r="P817683" s="83"/>
    </row>
    <row r="817684" spans="16:16" x14ac:dyDescent="0.3">
      <c r="P817684" s="83"/>
    </row>
    <row r="817685" spans="16:16" x14ac:dyDescent="0.3">
      <c r="P817685" s="83"/>
    </row>
    <row r="817686" spans="16:16" x14ac:dyDescent="0.3">
      <c r="P817686" s="83"/>
    </row>
    <row r="817687" spans="16:16" x14ac:dyDescent="0.3">
      <c r="P817687" s="83"/>
    </row>
    <row r="817688" spans="16:16" x14ac:dyDescent="0.3">
      <c r="P817688" s="83"/>
    </row>
    <row r="817689" spans="16:16" x14ac:dyDescent="0.3">
      <c r="P817689" s="83"/>
    </row>
    <row r="817690" spans="16:16" x14ac:dyDescent="0.3">
      <c r="P817690" s="83"/>
    </row>
    <row r="817691" spans="16:16" x14ac:dyDescent="0.3">
      <c r="P817691" s="83"/>
    </row>
    <row r="817692" spans="16:16" x14ac:dyDescent="0.3">
      <c r="P817692" s="83"/>
    </row>
    <row r="817693" spans="16:16" x14ac:dyDescent="0.3">
      <c r="P817693" s="83"/>
    </row>
    <row r="817694" spans="16:16" x14ac:dyDescent="0.3">
      <c r="P817694" s="83"/>
    </row>
    <row r="817695" spans="16:16" x14ac:dyDescent="0.3">
      <c r="P817695" s="83"/>
    </row>
    <row r="817696" spans="16:16" x14ac:dyDescent="0.3">
      <c r="P817696" s="83"/>
    </row>
    <row r="817697" spans="16:16" x14ac:dyDescent="0.3">
      <c r="P817697" s="83"/>
    </row>
    <row r="817698" spans="16:16" x14ac:dyDescent="0.3">
      <c r="P817698" s="83"/>
    </row>
    <row r="817699" spans="16:16" x14ac:dyDescent="0.3">
      <c r="P817699" s="83"/>
    </row>
    <row r="817700" spans="16:16" x14ac:dyDescent="0.3">
      <c r="P817700" s="83"/>
    </row>
    <row r="817701" spans="16:16" x14ac:dyDescent="0.3">
      <c r="P817701" s="83"/>
    </row>
    <row r="817702" spans="16:16" x14ac:dyDescent="0.3">
      <c r="P817702" s="83"/>
    </row>
    <row r="817703" spans="16:16" x14ac:dyDescent="0.3">
      <c r="P817703" s="83"/>
    </row>
    <row r="817704" spans="16:16" x14ac:dyDescent="0.3">
      <c r="P817704" s="83"/>
    </row>
    <row r="817705" spans="16:16" x14ac:dyDescent="0.3">
      <c r="P817705" s="83"/>
    </row>
    <row r="817706" spans="16:16" x14ac:dyDescent="0.3">
      <c r="P817706" s="83"/>
    </row>
    <row r="817707" spans="16:16" x14ac:dyDescent="0.3">
      <c r="P817707" s="83"/>
    </row>
    <row r="817708" spans="16:16" x14ac:dyDescent="0.3">
      <c r="P817708" s="83"/>
    </row>
    <row r="817709" spans="16:16" x14ac:dyDescent="0.3">
      <c r="P817709" s="83"/>
    </row>
    <row r="817710" spans="16:16" x14ac:dyDescent="0.3">
      <c r="P817710" s="83"/>
    </row>
    <row r="817711" spans="16:16" x14ac:dyDescent="0.3">
      <c r="P817711" s="83"/>
    </row>
    <row r="817712" spans="16:16" x14ac:dyDescent="0.3">
      <c r="P817712" s="83"/>
    </row>
    <row r="817713" spans="16:16" x14ac:dyDescent="0.3">
      <c r="P817713" s="83"/>
    </row>
    <row r="817714" spans="16:16" x14ac:dyDescent="0.3">
      <c r="P817714" s="83"/>
    </row>
    <row r="817715" spans="16:16" x14ac:dyDescent="0.3">
      <c r="P817715" s="83"/>
    </row>
    <row r="817716" spans="16:16" x14ac:dyDescent="0.3">
      <c r="P817716" s="83"/>
    </row>
    <row r="817717" spans="16:16" x14ac:dyDescent="0.3">
      <c r="P817717" s="83"/>
    </row>
    <row r="817718" spans="16:16" x14ac:dyDescent="0.3">
      <c r="P817718" s="83"/>
    </row>
    <row r="817719" spans="16:16" x14ac:dyDescent="0.3">
      <c r="P817719" s="83"/>
    </row>
    <row r="817720" spans="16:16" x14ac:dyDescent="0.3">
      <c r="P817720" s="83"/>
    </row>
    <row r="817721" spans="16:16" x14ac:dyDescent="0.3">
      <c r="P817721" s="83"/>
    </row>
    <row r="817722" spans="16:16" x14ac:dyDescent="0.3">
      <c r="P817722" s="83"/>
    </row>
    <row r="817723" spans="16:16" x14ac:dyDescent="0.3">
      <c r="P817723" s="83"/>
    </row>
    <row r="817724" spans="16:16" x14ac:dyDescent="0.3">
      <c r="P817724" s="83"/>
    </row>
    <row r="817725" spans="16:16" x14ac:dyDescent="0.3">
      <c r="P817725" s="83"/>
    </row>
    <row r="817726" spans="16:16" x14ac:dyDescent="0.3">
      <c r="P817726" s="83"/>
    </row>
    <row r="817727" spans="16:16" x14ac:dyDescent="0.3">
      <c r="P817727" s="83"/>
    </row>
    <row r="817728" spans="16:16" x14ac:dyDescent="0.3">
      <c r="P817728" s="83"/>
    </row>
    <row r="817729" spans="16:16" x14ac:dyDescent="0.3">
      <c r="P817729" s="83"/>
    </row>
    <row r="817730" spans="16:16" x14ac:dyDescent="0.3">
      <c r="P817730" s="83"/>
    </row>
    <row r="817731" spans="16:16" x14ac:dyDescent="0.3">
      <c r="P817731" s="83"/>
    </row>
    <row r="817732" spans="16:16" x14ac:dyDescent="0.3">
      <c r="P817732" s="83"/>
    </row>
    <row r="817733" spans="16:16" x14ac:dyDescent="0.3">
      <c r="P817733" s="83"/>
    </row>
    <row r="817734" spans="16:16" x14ac:dyDescent="0.3">
      <c r="P817734" s="83"/>
    </row>
    <row r="817735" spans="16:16" x14ac:dyDescent="0.3">
      <c r="P817735" s="83"/>
    </row>
    <row r="817736" spans="16:16" x14ac:dyDescent="0.3">
      <c r="P817736" s="83"/>
    </row>
    <row r="817737" spans="16:16" x14ac:dyDescent="0.3">
      <c r="P817737" s="83"/>
    </row>
    <row r="817738" spans="16:16" x14ac:dyDescent="0.3">
      <c r="P817738" s="83"/>
    </row>
    <row r="817739" spans="16:16" x14ac:dyDescent="0.3">
      <c r="P817739" s="83"/>
    </row>
    <row r="817740" spans="16:16" x14ac:dyDescent="0.3">
      <c r="P817740" s="83"/>
    </row>
    <row r="817741" spans="16:16" x14ac:dyDescent="0.3">
      <c r="P817741" s="83"/>
    </row>
    <row r="817742" spans="16:16" x14ac:dyDescent="0.3">
      <c r="P817742" s="83"/>
    </row>
    <row r="817743" spans="16:16" x14ac:dyDescent="0.3">
      <c r="P817743" s="83"/>
    </row>
    <row r="817744" spans="16:16" x14ac:dyDescent="0.3">
      <c r="P817744" s="83"/>
    </row>
    <row r="817745" spans="16:16" x14ac:dyDescent="0.3">
      <c r="P817745" s="83"/>
    </row>
    <row r="817746" spans="16:16" x14ac:dyDescent="0.3">
      <c r="P817746" s="83"/>
    </row>
    <row r="817747" spans="16:16" x14ac:dyDescent="0.3">
      <c r="P817747" s="83"/>
    </row>
    <row r="817748" spans="16:16" x14ac:dyDescent="0.3">
      <c r="P817748" s="83"/>
    </row>
    <row r="817749" spans="16:16" x14ac:dyDescent="0.3">
      <c r="P817749" s="83"/>
    </row>
    <row r="817750" spans="16:16" x14ac:dyDescent="0.3">
      <c r="P817750" s="83"/>
    </row>
    <row r="817751" spans="16:16" x14ac:dyDescent="0.3">
      <c r="P817751" s="83"/>
    </row>
    <row r="817752" spans="16:16" x14ac:dyDescent="0.3">
      <c r="P817752" s="83"/>
    </row>
    <row r="817753" spans="16:16" x14ac:dyDescent="0.3">
      <c r="P817753" s="83"/>
    </row>
    <row r="817754" spans="16:16" x14ac:dyDescent="0.3">
      <c r="P817754" s="83"/>
    </row>
    <row r="817755" spans="16:16" x14ac:dyDescent="0.3">
      <c r="P817755" s="83"/>
    </row>
    <row r="817756" spans="16:16" x14ac:dyDescent="0.3">
      <c r="P817756" s="83"/>
    </row>
    <row r="817757" spans="16:16" x14ac:dyDescent="0.3">
      <c r="P817757" s="83"/>
    </row>
    <row r="817758" spans="16:16" x14ac:dyDescent="0.3">
      <c r="P817758" s="83"/>
    </row>
    <row r="817759" spans="16:16" x14ac:dyDescent="0.3">
      <c r="P817759" s="83"/>
    </row>
    <row r="817760" spans="16:16" x14ac:dyDescent="0.3">
      <c r="P817760" s="83"/>
    </row>
    <row r="817761" spans="16:16" x14ac:dyDescent="0.3">
      <c r="P817761" s="83"/>
    </row>
    <row r="817762" spans="16:16" x14ac:dyDescent="0.3">
      <c r="P817762" s="83"/>
    </row>
    <row r="817763" spans="16:16" x14ac:dyDescent="0.3">
      <c r="P817763" s="83"/>
    </row>
    <row r="817764" spans="16:16" x14ac:dyDescent="0.3">
      <c r="P817764" s="83"/>
    </row>
    <row r="817765" spans="16:16" x14ac:dyDescent="0.3">
      <c r="P817765" s="83"/>
    </row>
    <row r="817766" spans="16:16" x14ac:dyDescent="0.3">
      <c r="P817766" s="83"/>
    </row>
    <row r="817767" spans="16:16" x14ac:dyDescent="0.3">
      <c r="P817767" s="83"/>
    </row>
    <row r="817768" spans="16:16" x14ac:dyDescent="0.3">
      <c r="P817768" s="83"/>
    </row>
    <row r="817769" spans="16:16" x14ac:dyDescent="0.3">
      <c r="P817769" s="83"/>
    </row>
    <row r="817770" spans="16:16" x14ac:dyDescent="0.3">
      <c r="P817770" s="83"/>
    </row>
    <row r="817771" spans="16:16" x14ac:dyDescent="0.3">
      <c r="P817771" s="83"/>
    </row>
    <row r="817772" spans="16:16" x14ac:dyDescent="0.3">
      <c r="P817772" s="83"/>
    </row>
    <row r="817773" spans="16:16" x14ac:dyDescent="0.3">
      <c r="P817773" s="83"/>
    </row>
    <row r="817774" spans="16:16" x14ac:dyDescent="0.3">
      <c r="P817774" s="83"/>
    </row>
    <row r="817775" spans="16:16" x14ac:dyDescent="0.3">
      <c r="P817775" s="83"/>
    </row>
    <row r="817776" spans="16:16" x14ac:dyDescent="0.3">
      <c r="P817776" s="83"/>
    </row>
    <row r="817777" spans="16:16" x14ac:dyDescent="0.3">
      <c r="P817777" s="83"/>
    </row>
    <row r="817778" spans="16:16" x14ac:dyDescent="0.3">
      <c r="P817778" s="83"/>
    </row>
    <row r="817779" spans="16:16" x14ac:dyDescent="0.3">
      <c r="P817779" s="83"/>
    </row>
    <row r="817780" spans="16:16" x14ac:dyDescent="0.3">
      <c r="P817780" s="83"/>
    </row>
    <row r="817781" spans="16:16" x14ac:dyDescent="0.3">
      <c r="P817781" s="83"/>
    </row>
    <row r="817782" spans="16:16" x14ac:dyDescent="0.3">
      <c r="P817782" s="83"/>
    </row>
    <row r="817783" spans="16:16" x14ac:dyDescent="0.3">
      <c r="P817783" s="83"/>
    </row>
    <row r="817784" spans="16:16" x14ac:dyDescent="0.3">
      <c r="P817784" s="83"/>
    </row>
    <row r="817785" spans="16:16" x14ac:dyDescent="0.3">
      <c r="P817785" s="83"/>
    </row>
    <row r="817786" spans="16:16" x14ac:dyDescent="0.3">
      <c r="P817786" s="83"/>
    </row>
    <row r="817787" spans="16:16" x14ac:dyDescent="0.3">
      <c r="P817787" s="83"/>
    </row>
    <row r="817788" spans="16:16" x14ac:dyDescent="0.3">
      <c r="P817788" s="83"/>
    </row>
    <row r="817789" spans="16:16" x14ac:dyDescent="0.3">
      <c r="P817789" s="83"/>
    </row>
    <row r="817790" spans="16:16" x14ac:dyDescent="0.3">
      <c r="P817790" s="83"/>
    </row>
    <row r="817791" spans="16:16" x14ac:dyDescent="0.3">
      <c r="P817791" s="83"/>
    </row>
    <row r="817792" spans="16:16" x14ac:dyDescent="0.3">
      <c r="P817792" s="83"/>
    </row>
    <row r="817793" spans="16:16" x14ac:dyDescent="0.3">
      <c r="P817793" s="83"/>
    </row>
    <row r="817794" spans="16:16" x14ac:dyDescent="0.3">
      <c r="P817794" s="83"/>
    </row>
    <row r="817795" spans="16:16" x14ac:dyDescent="0.3">
      <c r="P817795" s="83"/>
    </row>
    <row r="817796" spans="16:16" x14ac:dyDescent="0.3">
      <c r="P817796" s="83"/>
    </row>
    <row r="817797" spans="16:16" x14ac:dyDescent="0.3">
      <c r="P817797" s="83"/>
    </row>
    <row r="817798" spans="16:16" x14ac:dyDescent="0.3">
      <c r="P817798" s="83"/>
    </row>
    <row r="817799" spans="16:16" x14ac:dyDescent="0.3">
      <c r="P817799" s="83"/>
    </row>
    <row r="817800" spans="16:16" x14ac:dyDescent="0.3">
      <c r="P817800" s="83"/>
    </row>
    <row r="817801" spans="16:16" x14ac:dyDescent="0.3">
      <c r="P817801" s="83"/>
    </row>
    <row r="817802" spans="16:16" x14ac:dyDescent="0.3">
      <c r="P817802" s="83"/>
    </row>
    <row r="817803" spans="16:16" x14ac:dyDescent="0.3">
      <c r="P817803" s="83"/>
    </row>
    <row r="817804" spans="16:16" x14ac:dyDescent="0.3">
      <c r="P817804" s="83"/>
    </row>
    <row r="817805" spans="16:16" x14ac:dyDescent="0.3">
      <c r="P817805" s="83"/>
    </row>
    <row r="817806" spans="16:16" x14ac:dyDescent="0.3">
      <c r="P817806" s="83"/>
    </row>
    <row r="817807" spans="16:16" x14ac:dyDescent="0.3">
      <c r="P817807" s="83"/>
    </row>
    <row r="817808" spans="16:16" x14ac:dyDescent="0.3">
      <c r="P817808" s="83"/>
    </row>
    <row r="817809" spans="16:16" x14ac:dyDescent="0.3">
      <c r="P817809" s="83"/>
    </row>
    <row r="817810" spans="16:16" x14ac:dyDescent="0.3">
      <c r="P817810" s="83"/>
    </row>
    <row r="817811" spans="16:16" x14ac:dyDescent="0.3">
      <c r="P817811" s="83"/>
    </row>
    <row r="817812" spans="16:16" x14ac:dyDescent="0.3">
      <c r="P817812" s="83"/>
    </row>
    <row r="817813" spans="16:16" x14ac:dyDescent="0.3">
      <c r="P817813" s="83"/>
    </row>
    <row r="817814" spans="16:16" x14ac:dyDescent="0.3">
      <c r="P817814" s="83"/>
    </row>
    <row r="817815" spans="16:16" x14ac:dyDescent="0.3">
      <c r="P817815" s="83"/>
    </row>
    <row r="817816" spans="16:16" x14ac:dyDescent="0.3">
      <c r="P817816" s="83"/>
    </row>
    <row r="817817" spans="16:16" x14ac:dyDescent="0.3">
      <c r="P817817" s="83"/>
    </row>
    <row r="817818" spans="16:16" x14ac:dyDescent="0.3">
      <c r="P817818" s="83"/>
    </row>
    <row r="817819" spans="16:16" x14ac:dyDescent="0.3">
      <c r="P817819" s="83"/>
    </row>
    <row r="817820" spans="16:16" x14ac:dyDescent="0.3">
      <c r="P817820" s="83"/>
    </row>
    <row r="817821" spans="16:16" x14ac:dyDescent="0.3">
      <c r="P817821" s="83"/>
    </row>
    <row r="817822" spans="16:16" x14ac:dyDescent="0.3">
      <c r="P817822" s="83"/>
    </row>
    <row r="817823" spans="16:16" x14ac:dyDescent="0.3">
      <c r="P817823" s="83"/>
    </row>
    <row r="817824" spans="16:16" x14ac:dyDescent="0.3">
      <c r="P817824" s="83"/>
    </row>
    <row r="817825" spans="16:16" x14ac:dyDescent="0.3">
      <c r="P817825" s="83"/>
    </row>
    <row r="817826" spans="16:16" x14ac:dyDescent="0.3">
      <c r="P817826" s="83"/>
    </row>
    <row r="817827" spans="16:16" x14ac:dyDescent="0.3">
      <c r="P817827" s="83"/>
    </row>
    <row r="817828" spans="16:16" x14ac:dyDescent="0.3">
      <c r="P817828" s="83"/>
    </row>
    <row r="817829" spans="16:16" x14ac:dyDescent="0.3">
      <c r="P817829" s="83"/>
    </row>
    <row r="817830" spans="16:16" x14ac:dyDescent="0.3">
      <c r="P817830" s="83"/>
    </row>
    <row r="817831" spans="16:16" x14ac:dyDescent="0.3">
      <c r="P817831" s="83"/>
    </row>
    <row r="817832" spans="16:16" x14ac:dyDescent="0.3">
      <c r="P817832" s="83"/>
    </row>
    <row r="817833" spans="16:16" x14ac:dyDescent="0.3">
      <c r="P817833" s="83"/>
    </row>
    <row r="817834" spans="16:16" x14ac:dyDescent="0.3">
      <c r="P817834" s="83"/>
    </row>
    <row r="817835" spans="16:16" x14ac:dyDescent="0.3">
      <c r="P817835" s="83"/>
    </row>
    <row r="817836" spans="16:16" x14ac:dyDescent="0.3">
      <c r="P817836" s="83"/>
    </row>
    <row r="817837" spans="16:16" x14ac:dyDescent="0.3">
      <c r="P817837" s="83"/>
    </row>
    <row r="817838" spans="16:16" x14ac:dyDescent="0.3">
      <c r="P817838" s="83"/>
    </row>
    <row r="817839" spans="16:16" x14ac:dyDescent="0.3">
      <c r="P817839" s="83"/>
    </row>
    <row r="817840" spans="16:16" x14ac:dyDescent="0.3">
      <c r="P817840" s="83"/>
    </row>
    <row r="817841" spans="16:16" x14ac:dyDescent="0.3">
      <c r="P817841" s="83"/>
    </row>
    <row r="817842" spans="16:16" x14ac:dyDescent="0.3">
      <c r="P817842" s="83"/>
    </row>
    <row r="817843" spans="16:16" x14ac:dyDescent="0.3">
      <c r="P817843" s="83"/>
    </row>
    <row r="817844" spans="16:16" x14ac:dyDescent="0.3">
      <c r="P817844" s="83"/>
    </row>
    <row r="817845" spans="16:16" x14ac:dyDescent="0.3">
      <c r="P817845" s="83"/>
    </row>
    <row r="817846" spans="16:16" x14ac:dyDescent="0.3">
      <c r="P817846" s="83"/>
    </row>
    <row r="817847" spans="16:16" x14ac:dyDescent="0.3">
      <c r="P817847" s="83"/>
    </row>
    <row r="817848" spans="16:16" x14ac:dyDescent="0.3">
      <c r="P817848" s="83"/>
    </row>
    <row r="817849" spans="16:16" x14ac:dyDescent="0.3">
      <c r="P817849" s="83"/>
    </row>
    <row r="817850" spans="16:16" x14ac:dyDescent="0.3">
      <c r="P817850" s="83"/>
    </row>
    <row r="817851" spans="16:16" x14ac:dyDescent="0.3">
      <c r="P817851" s="83"/>
    </row>
    <row r="817852" spans="16:16" x14ac:dyDescent="0.3">
      <c r="P817852" s="83"/>
    </row>
    <row r="817853" spans="16:16" x14ac:dyDescent="0.3">
      <c r="P817853" s="83"/>
    </row>
    <row r="817854" spans="16:16" x14ac:dyDescent="0.3">
      <c r="P817854" s="83"/>
    </row>
    <row r="817855" spans="16:16" x14ac:dyDescent="0.3">
      <c r="P817855" s="83"/>
    </row>
    <row r="817856" spans="16:16" x14ac:dyDescent="0.3">
      <c r="P817856" s="83"/>
    </row>
    <row r="817857" spans="16:16" x14ac:dyDescent="0.3">
      <c r="P817857" s="83"/>
    </row>
    <row r="817858" spans="16:16" x14ac:dyDescent="0.3">
      <c r="P817858" s="83"/>
    </row>
    <row r="817859" spans="16:16" x14ac:dyDescent="0.3">
      <c r="P817859" s="83"/>
    </row>
    <row r="817860" spans="16:16" x14ac:dyDescent="0.3">
      <c r="P817860" s="83"/>
    </row>
    <row r="817861" spans="16:16" x14ac:dyDescent="0.3">
      <c r="P817861" s="83"/>
    </row>
    <row r="817862" spans="16:16" x14ac:dyDescent="0.3">
      <c r="P817862" s="83"/>
    </row>
    <row r="817863" spans="16:16" x14ac:dyDescent="0.3">
      <c r="P817863" s="83"/>
    </row>
    <row r="817864" spans="16:16" x14ac:dyDescent="0.3">
      <c r="P817864" s="83"/>
    </row>
    <row r="817865" spans="16:16" x14ac:dyDescent="0.3">
      <c r="P817865" s="83"/>
    </row>
    <row r="817866" spans="16:16" x14ac:dyDescent="0.3">
      <c r="P817866" s="83"/>
    </row>
    <row r="817867" spans="16:16" x14ac:dyDescent="0.3">
      <c r="P817867" s="83"/>
    </row>
    <row r="817868" spans="16:16" x14ac:dyDescent="0.3">
      <c r="P817868" s="83"/>
    </row>
    <row r="817869" spans="16:16" x14ac:dyDescent="0.3">
      <c r="P817869" s="83"/>
    </row>
    <row r="817870" spans="16:16" x14ac:dyDescent="0.3">
      <c r="P817870" s="83"/>
    </row>
    <row r="817871" spans="16:16" x14ac:dyDescent="0.3">
      <c r="P817871" s="83"/>
    </row>
    <row r="817872" spans="16:16" x14ac:dyDescent="0.3">
      <c r="P817872" s="83"/>
    </row>
    <row r="817873" spans="16:16" x14ac:dyDescent="0.3">
      <c r="P817873" s="83"/>
    </row>
    <row r="817874" spans="16:16" x14ac:dyDescent="0.3">
      <c r="P817874" s="83"/>
    </row>
    <row r="817875" spans="16:16" x14ac:dyDescent="0.3">
      <c r="P817875" s="83"/>
    </row>
    <row r="817876" spans="16:16" x14ac:dyDescent="0.3">
      <c r="P817876" s="83"/>
    </row>
    <row r="817877" spans="16:16" x14ac:dyDescent="0.3">
      <c r="P817877" s="83"/>
    </row>
    <row r="817878" spans="16:16" x14ac:dyDescent="0.3">
      <c r="P817878" s="83"/>
    </row>
    <row r="817879" spans="16:16" x14ac:dyDescent="0.3">
      <c r="P817879" s="83"/>
    </row>
    <row r="817880" spans="16:16" x14ac:dyDescent="0.3">
      <c r="P817880" s="83"/>
    </row>
    <row r="817881" spans="16:16" x14ac:dyDescent="0.3">
      <c r="P817881" s="83"/>
    </row>
    <row r="817882" spans="16:16" x14ac:dyDescent="0.3">
      <c r="P817882" s="83"/>
    </row>
    <row r="817883" spans="16:16" x14ac:dyDescent="0.3">
      <c r="P817883" s="83"/>
    </row>
    <row r="817884" spans="16:16" x14ac:dyDescent="0.3">
      <c r="P817884" s="83"/>
    </row>
    <row r="817885" spans="16:16" x14ac:dyDescent="0.3">
      <c r="P817885" s="83"/>
    </row>
    <row r="817886" spans="16:16" x14ac:dyDescent="0.3">
      <c r="P817886" s="83"/>
    </row>
    <row r="817887" spans="16:16" x14ac:dyDescent="0.3">
      <c r="P817887" s="83"/>
    </row>
    <row r="817888" spans="16:16" x14ac:dyDescent="0.3">
      <c r="P817888" s="83"/>
    </row>
    <row r="817889" spans="16:16" x14ac:dyDescent="0.3">
      <c r="P817889" s="83"/>
    </row>
    <row r="817890" spans="16:16" x14ac:dyDescent="0.3">
      <c r="P817890" s="83"/>
    </row>
    <row r="817891" spans="16:16" x14ac:dyDescent="0.3">
      <c r="P817891" s="83"/>
    </row>
    <row r="817892" spans="16:16" x14ac:dyDescent="0.3">
      <c r="P817892" s="83"/>
    </row>
    <row r="817893" spans="16:16" x14ac:dyDescent="0.3">
      <c r="P817893" s="83"/>
    </row>
    <row r="817894" spans="16:16" x14ac:dyDescent="0.3">
      <c r="P817894" s="83"/>
    </row>
    <row r="817895" spans="16:16" x14ac:dyDescent="0.3">
      <c r="P817895" s="83"/>
    </row>
    <row r="817896" spans="16:16" x14ac:dyDescent="0.3">
      <c r="P817896" s="83"/>
    </row>
    <row r="817897" spans="16:16" x14ac:dyDescent="0.3">
      <c r="P817897" s="83"/>
    </row>
    <row r="817898" spans="16:16" x14ac:dyDescent="0.3">
      <c r="P817898" s="83"/>
    </row>
    <row r="817899" spans="16:16" x14ac:dyDescent="0.3">
      <c r="P817899" s="83"/>
    </row>
    <row r="817900" spans="16:16" x14ac:dyDescent="0.3">
      <c r="P817900" s="83"/>
    </row>
    <row r="817901" spans="16:16" x14ac:dyDescent="0.3">
      <c r="P817901" s="83"/>
    </row>
    <row r="817902" spans="16:16" x14ac:dyDescent="0.3">
      <c r="P817902" s="83"/>
    </row>
    <row r="817903" spans="16:16" x14ac:dyDescent="0.3">
      <c r="P817903" s="83"/>
    </row>
    <row r="817904" spans="16:16" x14ac:dyDescent="0.3">
      <c r="P817904" s="83"/>
    </row>
    <row r="817905" spans="16:16" x14ac:dyDescent="0.3">
      <c r="P817905" s="83"/>
    </row>
    <row r="817906" spans="16:16" x14ac:dyDescent="0.3">
      <c r="P817906" s="83"/>
    </row>
    <row r="817907" spans="16:16" x14ac:dyDescent="0.3">
      <c r="P817907" s="83"/>
    </row>
    <row r="817908" spans="16:16" x14ac:dyDescent="0.3">
      <c r="P817908" s="83"/>
    </row>
    <row r="817909" spans="16:16" x14ac:dyDescent="0.3">
      <c r="P817909" s="83"/>
    </row>
    <row r="817910" spans="16:16" x14ac:dyDescent="0.3">
      <c r="P817910" s="83"/>
    </row>
    <row r="817911" spans="16:16" x14ac:dyDescent="0.3">
      <c r="P817911" s="83"/>
    </row>
    <row r="817912" spans="16:16" x14ac:dyDescent="0.3">
      <c r="P817912" s="83"/>
    </row>
    <row r="817913" spans="16:16" x14ac:dyDescent="0.3">
      <c r="P817913" s="83"/>
    </row>
    <row r="817914" spans="16:16" x14ac:dyDescent="0.3">
      <c r="P817914" s="83"/>
    </row>
    <row r="817915" spans="16:16" x14ac:dyDescent="0.3">
      <c r="P817915" s="83"/>
    </row>
    <row r="817916" spans="16:16" x14ac:dyDescent="0.3">
      <c r="P817916" s="83"/>
    </row>
    <row r="817917" spans="16:16" x14ac:dyDescent="0.3">
      <c r="P817917" s="83"/>
    </row>
    <row r="817918" spans="16:16" x14ac:dyDescent="0.3">
      <c r="P817918" s="83"/>
    </row>
    <row r="817919" spans="16:16" x14ac:dyDescent="0.3">
      <c r="P817919" s="83"/>
    </row>
    <row r="817920" spans="16:16" x14ac:dyDescent="0.3">
      <c r="P817920" s="83"/>
    </row>
    <row r="817921" spans="16:16" x14ac:dyDescent="0.3">
      <c r="P817921" s="83"/>
    </row>
    <row r="817922" spans="16:16" x14ac:dyDescent="0.3">
      <c r="P817922" s="83"/>
    </row>
    <row r="817923" spans="16:16" x14ac:dyDescent="0.3">
      <c r="P817923" s="83"/>
    </row>
    <row r="817924" spans="16:16" x14ac:dyDescent="0.3">
      <c r="P817924" s="83"/>
    </row>
    <row r="817925" spans="16:16" x14ac:dyDescent="0.3">
      <c r="P817925" s="83"/>
    </row>
    <row r="817926" spans="16:16" x14ac:dyDescent="0.3">
      <c r="P817926" s="83"/>
    </row>
    <row r="817927" spans="16:16" x14ac:dyDescent="0.3">
      <c r="P817927" s="83"/>
    </row>
    <row r="817928" spans="16:16" x14ac:dyDescent="0.3">
      <c r="P817928" s="83"/>
    </row>
    <row r="817929" spans="16:16" x14ac:dyDescent="0.3">
      <c r="P817929" s="83"/>
    </row>
    <row r="817930" spans="16:16" x14ac:dyDescent="0.3">
      <c r="P817930" s="83"/>
    </row>
    <row r="817931" spans="16:16" x14ac:dyDescent="0.3">
      <c r="P817931" s="83"/>
    </row>
    <row r="817932" spans="16:16" x14ac:dyDescent="0.3">
      <c r="P817932" s="83"/>
    </row>
    <row r="817933" spans="16:16" x14ac:dyDescent="0.3">
      <c r="P817933" s="83"/>
    </row>
    <row r="817934" spans="16:16" x14ac:dyDescent="0.3">
      <c r="P817934" s="83"/>
    </row>
    <row r="817935" spans="16:16" x14ac:dyDescent="0.3">
      <c r="P817935" s="83"/>
    </row>
    <row r="817936" spans="16:16" x14ac:dyDescent="0.3">
      <c r="P817936" s="83"/>
    </row>
    <row r="817937" spans="16:16" x14ac:dyDescent="0.3">
      <c r="P817937" s="83"/>
    </row>
    <row r="817938" spans="16:16" x14ac:dyDescent="0.3">
      <c r="P817938" s="83"/>
    </row>
    <row r="817939" spans="16:16" x14ac:dyDescent="0.3">
      <c r="P817939" s="83"/>
    </row>
    <row r="817940" spans="16:16" x14ac:dyDescent="0.3">
      <c r="P817940" s="83"/>
    </row>
    <row r="817941" spans="16:16" x14ac:dyDescent="0.3">
      <c r="P817941" s="83"/>
    </row>
    <row r="817942" spans="16:16" x14ac:dyDescent="0.3">
      <c r="P817942" s="83"/>
    </row>
    <row r="817943" spans="16:16" x14ac:dyDescent="0.3">
      <c r="P817943" s="83"/>
    </row>
    <row r="817944" spans="16:16" x14ac:dyDescent="0.3">
      <c r="P817944" s="83"/>
    </row>
    <row r="817945" spans="16:16" x14ac:dyDescent="0.3">
      <c r="P817945" s="83"/>
    </row>
    <row r="817946" spans="16:16" x14ac:dyDescent="0.3">
      <c r="P817946" s="83"/>
    </row>
    <row r="817947" spans="16:16" x14ac:dyDescent="0.3">
      <c r="P817947" s="83"/>
    </row>
    <row r="817948" spans="16:16" x14ac:dyDescent="0.3">
      <c r="P817948" s="83"/>
    </row>
    <row r="817949" spans="16:16" x14ac:dyDescent="0.3">
      <c r="P817949" s="83"/>
    </row>
    <row r="817950" spans="16:16" x14ac:dyDescent="0.3">
      <c r="P817950" s="83"/>
    </row>
    <row r="817951" spans="16:16" x14ac:dyDescent="0.3">
      <c r="P817951" s="83"/>
    </row>
    <row r="817952" spans="16:16" x14ac:dyDescent="0.3">
      <c r="P817952" s="83"/>
    </row>
    <row r="817953" spans="16:16" x14ac:dyDescent="0.3">
      <c r="P817953" s="83"/>
    </row>
    <row r="817954" spans="16:16" x14ac:dyDescent="0.3">
      <c r="P817954" s="83"/>
    </row>
    <row r="817955" spans="16:16" x14ac:dyDescent="0.3">
      <c r="P817955" s="83"/>
    </row>
    <row r="817956" spans="16:16" x14ac:dyDescent="0.3">
      <c r="P817956" s="83"/>
    </row>
    <row r="817957" spans="16:16" x14ac:dyDescent="0.3">
      <c r="P817957" s="83"/>
    </row>
    <row r="817958" spans="16:16" x14ac:dyDescent="0.3">
      <c r="P817958" s="83"/>
    </row>
    <row r="817959" spans="16:16" x14ac:dyDescent="0.3">
      <c r="P817959" s="83"/>
    </row>
    <row r="817960" spans="16:16" x14ac:dyDescent="0.3">
      <c r="P817960" s="83"/>
    </row>
    <row r="817961" spans="16:16" x14ac:dyDescent="0.3">
      <c r="P817961" s="83"/>
    </row>
    <row r="817962" spans="16:16" x14ac:dyDescent="0.3">
      <c r="P817962" s="83"/>
    </row>
    <row r="817963" spans="16:16" x14ac:dyDescent="0.3">
      <c r="P817963" s="83"/>
    </row>
    <row r="817964" spans="16:16" x14ac:dyDescent="0.3">
      <c r="P817964" s="83"/>
    </row>
    <row r="817965" spans="16:16" x14ac:dyDescent="0.3">
      <c r="P817965" s="83"/>
    </row>
    <row r="817966" spans="16:16" x14ac:dyDescent="0.3">
      <c r="P817966" s="83"/>
    </row>
    <row r="817967" spans="16:16" x14ac:dyDescent="0.3">
      <c r="P817967" s="83"/>
    </row>
    <row r="817968" spans="16:16" x14ac:dyDescent="0.3">
      <c r="P817968" s="83"/>
    </row>
    <row r="817969" spans="16:16" x14ac:dyDescent="0.3">
      <c r="P817969" s="83"/>
    </row>
    <row r="817970" spans="16:16" x14ac:dyDescent="0.3">
      <c r="P817970" s="83"/>
    </row>
    <row r="817971" spans="16:16" x14ac:dyDescent="0.3">
      <c r="P817971" s="83"/>
    </row>
    <row r="817972" spans="16:16" x14ac:dyDescent="0.3">
      <c r="P817972" s="83"/>
    </row>
    <row r="817973" spans="16:16" x14ac:dyDescent="0.3">
      <c r="P817973" s="83"/>
    </row>
    <row r="817974" spans="16:16" x14ac:dyDescent="0.3">
      <c r="P817974" s="83"/>
    </row>
    <row r="817975" spans="16:16" x14ac:dyDescent="0.3">
      <c r="P817975" s="83"/>
    </row>
    <row r="817976" spans="16:16" x14ac:dyDescent="0.3">
      <c r="P817976" s="83"/>
    </row>
    <row r="817977" spans="16:16" x14ac:dyDescent="0.3">
      <c r="P817977" s="83"/>
    </row>
    <row r="817978" spans="16:16" x14ac:dyDescent="0.3">
      <c r="P817978" s="83"/>
    </row>
    <row r="817979" spans="16:16" x14ac:dyDescent="0.3">
      <c r="P817979" s="83"/>
    </row>
    <row r="817980" spans="16:16" x14ac:dyDescent="0.3">
      <c r="P817980" s="83"/>
    </row>
    <row r="817981" spans="16:16" x14ac:dyDescent="0.3">
      <c r="P817981" s="83"/>
    </row>
    <row r="817982" spans="16:16" x14ac:dyDescent="0.3">
      <c r="P817982" s="83"/>
    </row>
    <row r="817983" spans="16:16" x14ac:dyDescent="0.3">
      <c r="P817983" s="83"/>
    </row>
    <row r="817984" spans="16:16" x14ac:dyDescent="0.3">
      <c r="P817984" s="83"/>
    </row>
    <row r="817985" spans="16:16" x14ac:dyDescent="0.3">
      <c r="P817985" s="83"/>
    </row>
    <row r="817986" spans="16:16" x14ac:dyDescent="0.3">
      <c r="P817986" s="83"/>
    </row>
    <row r="817987" spans="16:16" x14ac:dyDescent="0.3">
      <c r="P817987" s="83"/>
    </row>
    <row r="817988" spans="16:16" x14ac:dyDescent="0.3">
      <c r="P817988" s="83"/>
    </row>
    <row r="817989" spans="16:16" x14ac:dyDescent="0.3">
      <c r="P817989" s="83"/>
    </row>
    <row r="817990" spans="16:16" x14ac:dyDescent="0.3">
      <c r="P817990" s="83"/>
    </row>
    <row r="817991" spans="16:16" x14ac:dyDescent="0.3">
      <c r="P817991" s="83"/>
    </row>
    <row r="817992" spans="16:16" x14ac:dyDescent="0.3">
      <c r="P817992" s="83"/>
    </row>
    <row r="817993" spans="16:16" x14ac:dyDescent="0.3">
      <c r="P817993" s="83"/>
    </row>
    <row r="817994" spans="16:16" x14ac:dyDescent="0.3">
      <c r="P817994" s="83"/>
    </row>
    <row r="817995" spans="16:16" x14ac:dyDescent="0.3">
      <c r="P817995" s="83"/>
    </row>
    <row r="817996" spans="16:16" x14ac:dyDescent="0.3">
      <c r="P817996" s="83"/>
    </row>
    <row r="817997" spans="16:16" x14ac:dyDescent="0.3">
      <c r="P817997" s="83"/>
    </row>
    <row r="817998" spans="16:16" x14ac:dyDescent="0.3">
      <c r="P817998" s="83"/>
    </row>
    <row r="817999" spans="16:16" x14ac:dyDescent="0.3">
      <c r="P817999" s="83"/>
    </row>
    <row r="818000" spans="16:16" x14ac:dyDescent="0.3">
      <c r="P818000" s="83"/>
    </row>
    <row r="818001" spans="16:16" x14ac:dyDescent="0.3">
      <c r="P818001" s="83"/>
    </row>
    <row r="818002" spans="16:16" x14ac:dyDescent="0.3">
      <c r="P818002" s="83"/>
    </row>
    <row r="818003" spans="16:16" x14ac:dyDescent="0.3">
      <c r="P818003" s="83"/>
    </row>
    <row r="818004" spans="16:16" x14ac:dyDescent="0.3">
      <c r="P818004" s="83"/>
    </row>
    <row r="818005" spans="16:16" x14ac:dyDescent="0.3">
      <c r="P818005" s="83"/>
    </row>
    <row r="818006" spans="16:16" x14ac:dyDescent="0.3">
      <c r="P818006" s="83"/>
    </row>
    <row r="818007" spans="16:16" x14ac:dyDescent="0.3">
      <c r="P818007" s="83"/>
    </row>
    <row r="818008" spans="16:16" x14ac:dyDescent="0.3">
      <c r="P818008" s="83"/>
    </row>
    <row r="818009" spans="16:16" x14ac:dyDescent="0.3">
      <c r="P818009" s="83"/>
    </row>
    <row r="818010" spans="16:16" x14ac:dyDescent="0.3">
      <c r="P818010" s="83"/>
    </row>
    <row r="818011" spans="16:16" x14ac:dyDescent="0.3">
      <c r="P818011" s="83"/>
    </row>
    <row r="818012" spans="16:16" x14ac:dyDescent="0.3">
      <c r="P818012" s="83"/>
    </row>
    <row r="818013" spans="16:16" x14ac:dyDescent="0.3">
      <c r="P818013" s="83"/>
    </row>
    <row r="818014" spans="16:16" x14ac:dyDescent="0.3">
      <c r="P818014" s="83"/>
    </row>
    <row r="818015" spans="16:16" x14ac:dyDescent="0.3">
      <c r="P818015" s="83"/>
    </row>
    <row r="818016" spans="16:16" x14ac:dyDescent="0.3">
      <c r="P818016" s="83"/>
    </row>
    <row r="818017" spans="16:16" x14ac:dyDescent="0.3">
      <c r="P818017" s="83"/>
    </row>
    <row r="818018" spans="16:16" x14ac:dyDescent="0.3">
      <c r="P818018" s="83"/>
    </row>
    <row r="818019" spans="16:16" x14ac:dyDescent="0.3">
      <c r="P818019" s="83"/>
    </row>
    <row r="818020" spans="16:16" x14ac:dyDescent="0.3">
      <c r="P818020" s="83"/>
    </row>
    <row r="818021" spans="16:16" x14ac:dyDescent="0.3">
      <c r="P818021" s="83"/>
    </row>
    <row r="818022" spans="16:16" x14ac:dyDescent="0.3">
      <c r="P818022" s="83"/>
    </row>
    <row r="818023" spans="16:16" x14ac:dyDescent="0.3">
      <c r="P818023" s="83"/>
    </row>
    <row r="818024" spans="16:16" x14ac:dyDescent="0.3">
      <c r="P818024" s="83"/>
    </row>
    <row r="818025" spans="16:16" x14ac:dyDescent="0.3">
      <c r="P818025" s="83"/>
    </row>
    <row r="818026" spans="16:16" x14ac:dyDescent="0.3">
      <c r="P818026" s="83"/>
    </row>
    <row r="818027" spans="16:16" x14ac:dyDescent="0.3">
      <c r="P818027" s="83"/>
    </row>
    <row r="818028" spans="16:16" x14ac:dyDescent="0.3">
      <c r="P818028" s="83"/>
    </row>
    <row r="818029" spans="16:16" x14ac:dyDescent="0.3">
      <c r="P818029" s="83"/>
    </row>
    <row r="818030" spans="16:16" x14ac:dyDescent="0.3">
      <c r="P818030" s="83"/>
    </row>
    <row r="818031" spans="16:16" x14ac:dyDescent="0.3">
      <c r="P818031" s="83"/>
    </row>
    <row r="818032" spans="16:16" x14ac:dyDescent="0.3">
      <c r="P818032" s="83"/>
    </row>
    <row r="818033" spans="16:16" x14ac:dyDescent="0.3">
      <c r="P818033" s="83"/>
    </row>
    <row r="818034" spans="16:16" x14ac:dyDescent="0.3">
      <c r="P818034" s="83"/>
    </row>
    <row r="818035" spans="16:16" x14ac:dyDescent="0.3">
      <c r="P818035" s="83"/>
    </row>
    <row r="818036" spans="16:16" x14ac:dyDescent="0.3">
      <c r="P818036" s="83"/>
    </row>
    <row r="818037" spans="16:16" x14ac:dyDescent="0.3">
      <c r="P818037" s="83"/>
    </row>
    <row r="818038" spans="16:16" x14ac:dyDescent="0.3">
      <c r="P818038" s="83"/>
    </row>
    <row r="818039" spans="16:16" x14ac:dyDescent="0.3">
      <c r="P818039" s="83"/>
    </row>
    <row r="818040" spans="16:16" x14ac:dyDescent="0.3">
      <c r="P818040" s="83"/>
    </row>
    <row r="818041" spans="16:16" x14ac:dyDescent="0.3">
      <c r="P818041" s="83"/>
    </row>
    <row r="818042" spans="16:16" x14ac:dyDescent="0.3">
      <c r="P818042" s="83"/>
    </row>
    <row r="818043" spans="16:16" x14ac:dyDescent="0.3">
      <c r="P818043" s="83"/>
    </row>
    <row r="818044" spans="16:16" x14ac:dyDescent="0.3">
      <c r="P818044" s="83"/>
    </row>
    <row r="818045" spans="16:16" x14ac:dyDescent="0.3">
      <c r="P818045" s="83"/>
    </row>
    <row r="818046" spans="16:16" x14ac:dyDescent="0.3">
      <c r="P818046" s="83"/>
    </row>
    <row r="818047" spans="16:16" x14ac:dyDescent="0.3">
      <c r="P818047" s="83"/>
    </row>
    <row r="818048" spans="16:16" x14ac:dyDescent="0.3">
      <c r="P818048" s="83"/>
    </row>
    <row r="818049" spans="16:16" x14ac:dyDescent="0.3">
      <c r="P818049" s="83"/>
    </row>
    <row r="818050" spans="16:16" x14ac:dyDescent="0.3">
      <c r="P818050" s="83"/>
    </row>
    <row r="818051" spans="16:16" x14ac:dyDescent="0.3">
      <c r="P818051" s="83"/>
    </row>
    <row r="818052" spans="16:16" x14ac:dyDescent="0.3">
      <c r="P818052" s="83"/>
    </row>
    <row r="818053" spans="16:16" x14ac:dyDescent="0.3">
      <c r="P818053" s="83"/>
    </row>
    <row r="818054" spans="16:16" x14ac:dyDescent="0.3">
      <c r="P818054" s="83"/>
    </row>
    <row r="818055" spans="16:16" x14ac:dyDescent="0.3">
      <c r="P818055" s="83"/>
    </row>
    <row r="818056" spans="16:16" x14ac:dyDescent="0.3">
      <c r="P818056" s="83"/>
    </row>
    <row r="818057" spans="16:16" x14ac:dyDescent="0.3">
      <c r="P818057" s="83"/>
    </row>
    <row r="818058" spans="16:16" x14ac:dyDescent="0.3">
      <c r="P818058" s="83"/>
    </row>
    <row r="818059" spans="16:16" x14ac:dyDescent="0.3">
      <c r="P818059" s="83"/>
    </row>
    <row r="818060" spans="16:16" x14ac:dyDescent="0.3">
      <c r="P818060" s="83"/>
    </row>
    <row r="818061" spans="16:16" x14ac:dyDescent="0.3">
      <c r="P818061" s="83"/>
    </row>
    <row r="818062" spans="16:16" x14ac:dyDescent="0.3">
      <c r="P818062" s="83"/>
    </row>
    <row r="818063" spans="16:16" x14ac:dyDescent="0.3">
      <c r="P818063" s="83"/>
    </row>
    <row r="818064" spans="16:16" x14ac:dyDescent="0.3">
      <c r="P818064" s="83"/>
    </row>
    <row r="818065" spans="16:16" x14ac:dyDescent="0.3">
      <c r="P818065" s="83"/>
    </row>
    <row r="818066" spans="16:16" x14ac:dyDescent="0.3">
      <c r="P818066" s="83"/>
    </row>
    <row r="818067" spans="16:16" x14ac:dyDescent="0.3">
      <c r="P818067" s="83"/>
    </row>
    <row r="818068" spans="16:16" x14ac:dyDescent="0.3">
      <c r="P818068" s="83"/>
    </row>
    <row r="818069" spans="16:16" x14ac:dyDescent="0.3">
      <c r="P818069" s="83"/>
    </row>
    <row r="818070" spans="16:16" x14ac:dyDescent="0.3">
      <c r="P818070" s="83"/>
    </row>
    <row r="818071" spans="16:16" x14ac:dyDescent="0.3">
      <c r="P818071" s="83"/>
    </row>
    <row r="818072" spans="16:16" x14ac:dyDescent="0.3">
      <c r="P818072" s="83"/>
    </row>
    <row r="818073" spans="16:16" x14ac:dyDescent="0.3">
      <c r="P818073" s="83"/>
    </row>
    <row r="818074" spans="16:16" x14ac:dyDescent="0.3">
      <c r="P818074" s="83"/>
    </row>
    <row r="818075" spans="16:16" x14ac:dyDescent="0.3">
      <c r="P818075" s="83"/>
    </row>
    <row r="818076" spans="16:16" x14ac:dyDescent="0.3">
      <c r="P818076" s="83"/>
    </row>
    <row r="818077" spans="16:16" x14ac:dyDescent="0.3">
      <c r="P818077" s="83"/>
    </row>
    <row r="818078" spans="16:16" x14ac:dyDescent="0.3">
      <c r="P818078" s="83"/>
    </row>
    <row r="818079" spans="16:16" x14ac:dyDescent="0.3">
      <c r="P818079" s="83"/>
    </row>
    <row r="818080" spans="16:16" x14ac:dyDescent="0.3">
      <c r="P818080" s="83"/>
    </row>
    <row r="818081" spans="16:16" x14ac:dyDescent="0.3">
      <c r="P818081" s="83"/>
    </row>
    <row r="818082" spans="16:16" x14ac:dyDescent="0.3">
      <c r="P818082" s="83"/>
    </row>
    <row r="818083" spans="16:16" x14ac:dyDescent="0.3">
      <c r="P818083" s="83"/>
    </row>
    <row r="818084" spans="16:16" x14ac:dyDescent="0.3">
      <c r="P818084" s="83"/>
    </row>
    <row r="818085" spans="16:16" x14ac:dyDescent="0.3">
      <c r="P818085" s="83"/>
    </row>
    <row r="818086" spans="16:16" x14ac:dyDescent="0.3">
      <c r="P818086" s="83"/>
    </row>
    <row r="818087" spans="16:16" x14ac:dyDescent="0.3">
      <c r="P818087" s="83"/>
    </row>
    <row r="818088" spans="16:16" x14ac:dyDescent="0.3">
      <c r="P818088" s="83"/>
    </row>
    <row r="818089" spans="16:16" x14ac:dyDescent="0.3">
      <c r="P818089" s="83"/>
    </row>
    <row r="818090" spans="16:16" x14ac:dyDescent="0.3">
      <c r="P818090" s="83"/>
    </row>
    <row r="818091" spans="16:16" x14ac:dyDescent="0.3">
      <c r="P818091" s="83"/>
    </row>
    <row r="818092" spans="16:16" x14ac:dyDescent="0.3">
      <c r="P818092" s="83"/>
    </row>
    <row r="818093" spans="16:16" x14ac:dyDescent="0.3">
      <c r="P818093" s="83"/>
    </row>
    <row r="818094" spans="16:16" x14ac:dyDescent="0.3">
      <c r="P818094" s="83"/>
    </row>
    <row r="818095" spans="16:16" x14ac:dyDescent="0.3">
      <c r="P818095" s="83"/>
    </row>
    <row r="818096" spans="16:16" x14ac:dyDescent="0.3">
      <c r="P818096" s="83"/>
    </row>
    <row r="818097" spans="16:16" x14ac:dyDescent="0.3">
      <c r="P818097" s="83"/>
    </row>
    <row r="818098" spans="16:16" x14ac:dyDescent="0.3">
      <c r="P818098" s="83"/>
    </row>
    <row r="818099" spans="16:16" x14ac:dyDescent="0.3">
      <c r="P818099" s="83"/>
    </row>
    <row r="818100" spans="16:16" x14ac:dyDescent="0.3">
      <c r="P818100" s="83"/>
    </row>
    <row r="818101" spans="16:16" x14ac:dyDescent="0.3">
      <c r="P818101" s="83"/>
    </row>
    <row r="818102" spans="16:16" x14ac:dyDescent="0.3">
      <c r="P818102" s="83"/>
    </row>
    <row r="818103" spans="16:16" x14ac:dyDescent="0.3">
      <c r="P818103" s="83"/>
    </row>
    <row r="818104" spans="16:16" x14ac:dyDescent="0.3">
      <c r="P818104" s="83"/>
    </row>
    <row r="818105" spans="16:16" x14ac:dyDescent="0.3">
      <c r="P818105" s="83"/>
    </row>
    <row r="818106" spans="16:16" x14ac:dyDescent="0.3">
      <c r="P818106" s="83"/>
    </row>
    <row r="818107" spans="16:16" x14ac:dyDescent="0.3">
      <c r="P818107" s="83"/>
    </row>
    <row r="818108" spans="16:16" x14ac:dyDescent="0.3">
      <c r="P818108" s="83"/>
    </row>
    <row r="818109" spans="16:16" x14ac:dyDescent="0.3">
      <c r="P818109" s="83"/>
    </row>
    <row r="818110" spans="16:16" x14ac:dyDescent="0.3">
      <c r="P818110" s="83"/>
    </row>
    <row r="818111" spans="16:16" x14ac:dyDescent="0.3">
      <c r="P818111" s="83"/>
    </row>
    <row r="818112" spans="16:16" x14ac:dyDescent="0.3">
      <c r="P818112" s="83"/>
    </row>
    <row r="818113" spans="16:16" x14ac:dyDescent="0.3">
      <c r="P818113" s="83"/>
    </row>
    <row r="818114" spans="16:16" x14ac:dyDescent="0.3">
      <c r="P818114" s="83"/>
    </row>
    <row r="818115" spans="16:16" x14ac:dyDescent="0.3">
      <c r="P818115" s="83"/>
    </row>
    <row r="818116" spans="16:16" x14ac:dyDescent="0.3">
      <c r="P818116" s="83"/>
    </row>
    <row r="818117" spans="16:16" x14ac:dyDescent="0.3">
      <c r="P818117" s="83"/>
    </row>
    <row r="818118" spans="16:16" x14ac:dyDescent="0.3">
      <c r="P818118" s="83"/>
    </row>
    <row r="818119" spans="16:16" x14ac:dyDescent="0.3">
      <c r="P818119" s="83"/>
    </row>
    <row r="818120" spans="16:16" x14ac:dyDescent="0.3">
      <c r="P818120" s="83"/>
    </row>
    <row r="818121" spans="16:16" x14ac:dyDescent="0.3">
      <c r="P818121" s="83"/>
    </row>
    <row r="818122" spans="16:16" x14ac:dyDescent="0.3">
      <c r="P818122" s="83"/>
    </row>
    <row r="818123" spans="16:16" x14ac:dyDescent="0.3">
      <c r="P818123" s="83"/>
    </row>
    <row r="818124" spans="16:16" x14ac:dyDescent="0.3">
      <c r="P818124" s="83"/>
    </row>
    <row r="818125" spans="16:16" x14ac:dyDescent="0.3">
      <c r="P818125" s="83"/>
    </row>
    <row r="818126" spans="16:16" x14ac:dyDescent="0.3">
      <c r="P818126" s="83"/>
    </row>
    <row r="818127" spans="16:16" x14ac:dyDescent="0.3">
      <c r="P818127" s="83"/>
    </row>
    <row r="818128" spans="16:16" x14ac:dyDescent="0.3">
      <c r="P818128" s="83"/>
    </row>
    <row r="818129" spans="16:16" x14ac:dyDescent="0.3">
      <c r="P818129" s="83"/>
    </row>
    <row r="818130" spans="16:16" x14ac:dyDescent="0.3">
      <c r="P818130" s="83"/>
    </row>
    <row r="818131" spans="16:16" x14ac:dyDescent="0.3">
      <c r="P818131" s="83"/>
    </row>
    <row r="818132" spans="16:16" x14ac:dyDescent="0.3">
      <c r="P818132" s="83"/>
    </row>
    <row r="818133" spans="16:16" x14ac:dyDescent="0.3">
      <c r="P818133" s="83"/>
    </row>
    <row r="818134" spans="16:16" x14ac:dyDescent="0.3">
      <c r="P818134" s="83"/>
    </row>
    <row r="818135" spans="16:16" x14ac:dyDescent="0.3">
      <c r="P818135" s="83"/>
    </row>
    <row r="818136" spans="16:16" x14ac:dyDescent="0.3">
      <c r="P818136" s="83"/>
    </row>
    <row r="818137" spans="16:16" x14ac:dyDescent="0.3">
      <c r="P818137" s="83"/>
    </row>
    <row r="818138" spans="16:16" x14ac:dyDescent="0.3">
      <c r="P818138" s="83"/>
    </row>
    <row r="818139" spans="16:16" x14ac:dyDescent="0.3">
      <c r="P818139" s="83"/>
    </row>
    <row r="818140" spans="16:16" x14ac:dyDescent="0.3">
      <c r="P818140" s="83"/>
    </row>
    <row r="818141" spans="16:16" x14ac:dyDescent="0.3">
      <c r="P818141" s="83"/>
    </row>
    <row r="818142" spans="16:16" x14ac:dyDescent="0.3">
      <c r="P818142" s="83"/>
    </row>
    <row r="818143" spans="16:16" x14ac:dyDescent="0.3">
      <c r="P818143" s="83"/>
    </row>
    <row r="818144" spans="16:16" x14ac:dyDescent="0.3">
      <c r="P818144" s="83"/>
    </row>
    <row r="818145" spans="16:16" x14ac:dyDescent="0.3">
      <c r="P818145" s="83"/>
    </row>
    <row r="818146" spans="16:16" x14ac:dyDescent="0.3">
      <c r="P818146" s="83"/>
    </row>
    <row r="818147" spans="16:16" x14ac:dyDescent="0.3">
      <c r="P818147" s="83"/>
    </row>
    <row r="818148" spans="16:16" x14ac:dyDescent="0.3">
      <c r="P818148" s="83"/>
    </row>
    <row r="818149" spans="16:16" x14ac:dyDescent="0.3">
      <c r="P818149" s="83"/>
    </row>
    <row r="818150" spans="16:16" x14ac:dyDescent="0.3">
      <c r="P818150" s="83"/>
    </row>
    <row r="818151" spans="16:16" x14ac:dyDescent="0.3">
      <c r="P818151" s="83"/>
    </row>
    <row r="818152" spans="16:16" x14ac:dyDescent="0.3">
      <c r="P818152" s="83"/>
    </row>
    <row r="818153" spans="16:16" x14ac:dyDescent="0.3">
      <c r="P818153" s="83"/>
    </row>
    <row r="818154" spans="16:16" x14ac:dyDescent="0.3">
      <c r="P818154" s="83"/>
    </row>
    <row r="818155" spans="16:16" x14ac:dyDescent="0.3">
      <c r="P818155" s="83"/>
    </row>
    <row r="818156" spans="16:16" x14ac:dyDescent="0.3">
      <c r="P818156" s="83"/>
    </row>
    <row r="818157" spans="16:16" x14ac:dyDescent="0.3">
      <c r="P818157" s="83"/>
    </row>
    <row r="818158" spans="16:16" x14ac:dyDescent="0.3">
      <c r="P818158" s="83"/>
    </row>
    <row r="818159" spans="16:16" x14ac:dyDescent="0.3">
      <c r="P818159" s="83"/>
    </row>
    <row r="818160" spans="16:16" x14ac:dyDescent="0.3">
      <c r="P818160" s="83"/>
    </row>
    <row r="818161" spans="16:16" x14ac:dyDescent="0.3">
      <c r="P818161" s="83"/>
    </row>
    <row r="818162" spans="16:16" x14ac:dyDescent="0.3">
      <c r="P818162" s="83"/>
    </row>
    <row r="818163" spans="16:16" x14ac:dyDescent="0.3">
      <c r="P818163" s="83"/>
    </row>
    <row r="818164" spans="16:16" x14ac:dyDescent="0.3">
      <c r="P818164" s="83"/>
    </row>
    <row r="818165" spans="16:16" x14ac:dyDescent="0.3">
      <c r="P818165" s="83"/>
    </row>
    <row r="818166" spans="16:16" x14ac:dyDescent="0.3">
      <c r="P818166" s="83"/>
    </row>
    <row r="818167" spans="16:16" x14ac:dyDescent="0.3">
      <c r="P818167" s="83"/>
    </row>
    <row r="818168" spans="16:16" x14ac:dyDescent="0.3">
      <c r="P818168" s="83"/>
    </row>
    <row r="818169" spans="16:16" x14ac:dyDescent="0.3">
      <c r="P818169" s="83"/>
    </row>
    <row r="818170" spans="16:16" x14ac:dyDescent="0.3">
      <c r="P818170" s="83"/>
    </row>
    <row r="818171" spans="16:16" x14ac:dyDescent="0.3">
      <c r="P818171" s="83"/>
    </row>
    <row r="818172" spans="16:16" x14ac:dyDescent="0.3">
      <c r="P818172" s="83"/>
    </row>
    <row r="818173" spans="16:16" x14ac:dyDescent="0.3">
      <c r="P818173" s="83"/>
    </row>
    <row r="818174" spans="16:16" x14ac:dyDescent="0.3">
      <c r="P818174" s="83"/>
    </row>
    <row r="818175" spans="16:16" x14ac:dyDescent="0.3">
      <c r="P818175" s="83"/>
    </row>
    <row r="818176" spans="16:16" x14ac:dyDescent="0.3">
      <c r="P818176" s="83"/>
    </row>
    <row r="818177" spans="16:16" x14ac:dyDescent="0.3">
      <c r="P818177" s="83"/>
    </row>
    <row r="818178" spans="16:16" x14ac:dyDescent="0.3">
      <c r="P818178" s="83"/>
    </row>
    <row r="818179" spans="16:16" x14ac:dyDescent="0.3">
      <c r="P818179" s="83"/>
    </row>
    <row r="818180" spans="16:16" x14ac:dyDescent="0.3">
      <c r="P818180" s="83"/>
    </row>
    <row r="818181" spans="16:16" x14ac:dyDescent="0.3">
      <c r="P818181" s="83"/>
    </row>
    <row r="818182" spans="16:16" x14ac:dyDescent="0.3">
      <c r="P818182" s="83"/>
    </row>
    <row r="818183" spans="16:16" x14ac:dyDescent="0.3">
      <c r="P818183" s="83"/>
    </row>
    <row r="818184" spans="16:16" x14ac:dyDescent="0.3">
      <c r="P818184" s="83"/>
    </row>
    <row r="818185" spans="16:16" x14ac:dyDescent="0.3">
      <c r="P818185" s="83"/>
    </row>
    <row r="818186" spans="16:16" x14ac:dyDescent="0.3">
      <c r="P818186" s="83"/>
    </row>
    <row r="818187" spans="16:16" x14ac:dyDescent="0.3">
      <c r="P818187" s="83"/>
    </row>
    <row r="818188" spans="16:16" x14ac:dyDescent="0.3">
      <c r="P818188" s="83"/>
    </row>
    <row r="818189" spans="16:16" x14ac:dyDescent="0.3">
      <c r="P818189" s="83"/>
    </row>
    <row r="818190" spans="16:16" x14ac:dyDescent="0.3">
      <c r="P818190" s="83"/>
    </row>
    <row r="818191" spans="16:16" x14ac:dyDescent="0.3">
      <c r="P818191" s="83"/>
    </row>
    <row r="818192" spans="16:16" x14ac:dyDescent="0.3">
      <c r="P818192" s="83"/>
    </row>
    <row r="818193" spans="16:16" x14ac:dyDescent="0.3">
      <c r="P818193" s="83"/>
    </row>
    <row r="818194" spans="16:16" x14ac:dyDescent="0.3">
      <c r="P818194" s="83"/>
    </row>
    <row r="818195" spans="16:16" x14ac:dyDescent="0.3">
      <c r="P818195" s="83"/>
    </row>
    <row r="818196" spans="16:16" x14ac:dyDescent="0.3">
      <c r="P818196" s="83"/>
    </row>
    <row r="818197" spans="16:16" x14ac:dyDescent="0.3">
      <c r="P818197" s="83"/>
    </row>
    <row r="818198" spans="16:16" x14ac:dyDescent="0.3">
      <c r="P818198" s="83"/>
    </row>
    <row r="818199" spans="16:16" x14ac:dyDescent="0.3">
      <c r="P818199" s="83"/>
    </row>
    <row r="818200" spans="16:16" x14ac:dyDescent="0.3">
      <c r="P818200" s="83"/>
    </row>
    <row r="818201" spans="16:16" x14ac:dyDescent="0.3">
      <c r="P818201" s="83"/>
    </row>
    <row r="818202" spans="16:16" x14ac:dyDescent="0.3">
      <c r="P818202" s="83"/>
    </row>
    <row r="818203" spans="16:16" x14ac:dyDescent="0.3">
      <c r="P818203" s="83"/>
    </row>
    <row r="818204" spans="16:16" x14ac:dyDescent="0.3">
      <c r="P818204" s="83"/>
    </row>
    <row r="818205" spans="16:16" x14ac:dyDescent="0.3">
      <c r="P818205" s="83"/>
    </row>
    <row r="818206" spans="16:16" x14ac:dyDescent="0.3">
      <c r="P818206" s="83"/>
    </row>
    <row r="818207" spans="16:16" x14ac:dyDescent="0.3">
      <c r="P818207" s="83"/>
    </row>
    <row r="818208" spans="16:16" x14ac:dyDescent="0.3">
      <c r="P818208" s="83"/>
    </row>
    <row r="818209" spans="16:16" x14ac:dyDescent="0.3">
      <c r="P818209" s="83"/>
    </row>
    <row r="818210" spans="16:16" x14ac:dyDescent="0.3">
      <c r="P818210" s="83"/>
    </row>
    <row r="818211" spans="16:16" x14ac:dyDescent="0.3">
      <c r="P818211" s="83"/>
    </row>
    <row r="818212" spans="16:16" x14ac:dyDescent="0.3">
      <c r="P818212" s="83"/>
    </row>
    <row r="818213" spans="16:16" x14ac:dyDescent="0.3">
      <c r="P818213" s="83"/>
    </row>
    <row r="818214" spans="16:16" x14ac:dyDescent="0.3">
      <c r="P818214" s="83"/>
    </row>
    <row r="818215" spans="16:16" x14ac:dyDescent="0.3">
      <c r="P818215" s="83"/>
    </row>
    <row r="818216" spans="16:16" x14ac:dyDescent="0.3">
      <c r="P818216" s="83"/>
    </row>
    <row r="818217" spans="16:16" x14ac:dyDescent="0.3">
      <c r="P818217" s="83"/>
    </row>
    <row r="818218" spans="16:16" x14ac:dyDescent="0.3">
      <c r="P818218" s="83"/>
    </row>
    <row r="818219" spans="16:16" x14ac:dyDescent="0.3">
      <c r="P818219" s="83"/>
    </row>
    <row r="818220" spans="16:16" x14ac:dyDescent="0.3">
      <c r="P818220" s="83"/>
    </row>
    <row r="818221" spans="16:16" x14ac:dyDescent="0.3">
      <c r="P818221" s="83"/>
    </row>
    <row r="818222" spans="16:16" x14ac:dyDescent="0.3">
      <c r="P818222" s="83"/>
    </row>
    <row r="818223" spans="16:16" x14ac:dyDescent="0.3">
      <c r="P818223" s="83"/>
    </row>
    <row r="818224" spans="16:16" x14ac:dyDescent="0.3">
      <c r="P818224" s="83"/>
    </row>
    <row r="818225" spans="16:16" x14ac:dyDescent="0.3">
      <c r="P818225" s="83"/>
    </row>
    <row r="818226" spans="16:16" x14ac:dyDescent="0.3">
      <c r="P818226" s="83"/>
    </row>
    <row r="818227" spans="16:16" x14ac:dyDescent="0.3">
      <c r="P818227" s="83"/>
    </row>
    <row r="818228" spans="16:16" x14ac:dyDescent="0.3">
      <c r="P818228" s="83"/>
    </row>
    <row r="818229" spans="16:16" x14ac:dyDescent="0.3">
      <c r="P818229" s="83"/>
    </row>
    <row r="818230" spans="16:16" x14ac:dyDescent="0.3">
      <c r="P818230" s="83"/>
    </row>
    <row r="818231" spans="16:16" x14ac:dyDescent="0.3">
      <c r="P818231" s="83"/>
    </row>
    <row r="818232" spans="16:16" x14ac:dyDescent="0.3">
      <c r="P818232" s="83"/>
    </row>
    <row r="818233" spans="16:16" x14ac:dyDescent="0.3">
      <c r="P818233" s="83"/>
    </row>
    <row r="818234" spans="16:16" x14ac:dyDescent="0.3">
      <c r="P818234" s="83"/>
    </row>
    <row r="818235" spans="16:16" x14ac:dyDescent="0.3">
      <c r="P818235" s="83"/>
    </row>
    <row r="818236" spans="16:16" x14ac:dyDescent="0.3">
      <c r="P818236" s="83"/>
    </row>
    <row r="818237" spans="16:16" x14ac:dyDescent="0.3">
      <c r="P818237" s="83"/>
    </row>
    <row r="818238" spans="16:16" x14ac:dyDescent="0.3">
      <c r="P818238" s="83"/>
    </row>
    <row r="818239" spans="16:16" x14ac:dyDescent="0.3">
      <c r="P818239" s="83"/>
    </row>
    <row r="818240" spans="16:16" x14ac:dyDescent="0.3">
      <c r="P818240" s="83"/>
    </row>
    <row r="818241" spans="16:16" x14ac:dyDescent="0.3">
      <c r="P818241" s="83"/>
    </row>
    <row r="818242" spans="16:16" x14ac:dyDescent="0.3">
      <c r="P818242" s="83"/>
    </row>
    <row r="818243" spans="16:16" x14ac:dyDescent="0.3">
      <c r="P818243" s="83"/>
    </row>
    <row r="818244" spans="16:16" x14ac:dyDescent="0.3">
      <c r="P818244" s="83"/>
    </row>
    <row r="818245" spans="16:16" x14ac:dyDescent="0.3">
      <c r="P818245" s="83"/>
    </row>
    <row r="818246" spans="16:16" x14ac:dyDescent="0.3">
      <c r="P818246" s="83"/>
    </row>
    <row r="818247" spans="16:16" x14ac:dyDescent="0.3">
      <c r="P818247" s="83"/>
    </row>
    <row r="818248" spans="16:16" x14ac:dyDescent="0.3">
      <c r="P818248" s="83"/>
    </row>
    <row r="818249" spans="16:16" x14ac:dyDescent="0.3">
      <c r="P818249" s="83"/>
    </row>
    <row r="818250" spans="16:16" x14ac:dyDescent="0.3">
      <c r="P818250" s="83"/>
    </row>
    <row r="818251" spans="16:16" x14ac:dyDescent="0.3">
      <c r="P818251" s="83"/>
    </row>
    <row r="818252" spans="16:16" x14ac:dyDescent="0.3">
      <c r="P818252" s="83"/>
    </row>
    <row r="818253" spans="16:16" x14ac:dyDescent="0.3">
      <c r="P818253" s="83"/>
    </row>
    <row r="818254" spans="16:16" x14ac:dyDescent="0.3">
      <c r="P818254" s="83"/>
    </row>
    <row r="818255" spans="16:16" x14ac:dyDescent="0.3">
      <c r="P818255" s="83"/>
    </row>
    <row r="818256" spans="16:16" x14ac:dyDescent="0.3">
      <c r="P818256" s="83"/>
    </row>
    <row r="818257" spans="16:16" x14ac:dyDescent="0.3">
      <c r="P818257" s="83"/>
    </row>
    <row r="818258" spans="16:16" x14ac:dyDescent="0.3">
      <c r="P818258" s="83"/>
    </row>
    <row r="818259" spans="16:16" x14ac:dyDescent="0.3">
      <c r="P818259" s="83"/>
    </row>
    <row r="818260" spans="16:16" x14ac:dyDescent="0.3">
      <c r="P818260" s="83"/>
    </row>
    <row r="818261" spans="16:16" x14ac:dyDescent="0.3">
      <c r="P818261" s="83"/>
    </row>
    <row r="818262" spans="16:16" x14ac:dyDescent="0.3">
      <c r="P818262" s="83"/>
    </row>
    <row r="818263" spans="16:16" x14ac:dyDescent="0.3">
      <c r="P818263" s="83"/>
    </row>
    <row r="818264" spans="16:16" x14ac:dyDescent="0.3">
      <c r="P818264" s="83"/>
    </row>
    <row r="818265" spans="16:16" x14ac:dyDescent="0.3">
      <c r="P818265" s="83"/>
    </row>
    <row r="818266" spans="16:16" x14ac:dyDescent="0.3">
      <c r="P818266" s="83"/>
    </row>
    <row r="818267" spans="16:16" x14ac:dyDescent="0.3">
      <c r="P818267" s="83"/>
    </row>
    <row r="818268" spans="16:16" x14ac:dyDescent="0.3">
      <c r="P818268" s="83"/>
    </row>
    <row r="818269" spans="16:16" x14ac:dyDescent="0.3">
      <c r="P818269" s="83"/>
    </row>
    <row r="818270" spans="16:16" x14ac:dyDescent="0.3">
      <c r="P818270" s="83"/>
    </row>
    <row r="818271" spans="16:16" x14ac:dyDescent="0.3">
      <c r="P818271" s="83"/>
    </row>
    <row r="818272" spans="16:16" x14ac:dyDescent="0.3">
      <c r="P818272" s="83"/>
    </row>
    <row r="818273" spans="16:16" x14ac:dyDescent="0.3">
      <c r="P818273" s="83"/>
    </row>
    <row r="818274" spans="16:16" x14ac:dyDescent="0.3">
      <c r="P818274" s="83"/>
    </row>
    <row r="818275" spans="16:16" x14ac:dyDescent="0.3">
      <c r="P818275" s="83"/>
    </row>
    <row r="818276" spans="16:16" x14ac:dyDescent="0.3">
      <c r="P818276" s="83"/>
    </row>
    <row r="818277" spans="16:16" x14ac:dyDescent="0.3">
      <c r="P818277" s="83"/>
    </row>
    <row r="818278" spans="16:16" x14ac:dyDescent="0.3">
      <c r="P818278" s="83"/>
    </row>
    <row r="818279" spans="16:16" x14ac:dyDescent="0.3">
      <c r="P818279" s="83"/>
    </row>
    <row r="818280" spans="16:16" x14ac:dyDescent="0.3">
      <c r="P818280" s="83"/>
    </row>
    <row r="818281" spans="16:16" x14ac:dyDescent="0.3">
      <c r="P818281" s="83"/>
    </row>
    <row r="818282" spans="16:16" x14ac:dyDescent="0.3">
      <c r="P818282" s="83"/>
    </row>
    <row r="818283" spans="16:16" x14ac:dyDescent="0.3">
      <c r="P818283" s="83"/>
    </row>
    <row r="818284" spans="16:16" x14ac:dyDescent="0.3">
      <c r="P818284" s="83"/>
    </row>
    <row r="818285" spans="16:16" x14ac:dyDescent="0.3">
      <c r="P818285" s="83"/>
    </row>
    <row r="818286" spans="16:16" x14ac:dyDescent="0.3">
      <c r="P818286" s="83"/>
    </row>
    <row r="818287" spans="16:16" x14ac:dyDescent="0.3">
      <c r="P818287" s="83"/>
    </row>
    <row r="818288" spans="16:16" x14ac:dyDescent="0.3">
      <c r="P818288" s="83"/>
    </row>
    <row r="818289" spans="16:16" x14ac:dyDescent="0.3">
      <c r="P818289" s="83"/>
    </row>
    <row r="818290" spans="16:16" x14ac:dyDescent="0.3">
      <c r="P818290" s="83"/>
    </row>
    <row r="818291" spans="16:16" x14ac:dyDescent="0.3">
      <c r="P818291" s="83"/>
    </row>
    <row r="818292" spans="16:16" x14ac:dyDescent="0.3">
      <c r="P818292" s="83"/>
    </row>
    <row r="818293" spans="16:16" x14ac:dyDescent="0.3">
      <c r="P818293" s="83"/>
    </row>
    <row r="818294" spans="16:16" x14ac:dyDescent="0.3">
      <c r="P818294" s="83"/>
    </row>
    <row r="818295" spans="16:16" x14ac:dyDescent="0.3">
      <c r="P818295" s="83"/>
    </row>
    <row r="818296" spans="16:16" x14ac:dyDescent="0.3">
      <c r="P818296" s="83"/>
    </row>
    <row r="818297" spans="16:16" x14ac:dyDescent="0.3">
      <c r="P818297" s="83"/>
    </row>
    <row r="818298" spans="16:16" x14ac:dyDescent="0.3">
      <c r="P818298" s="83"/>
    </row>
    <row r="818299" spans="16:16" x14ac:dyDescent="0.3">
      <c r="P818299" s="83"/>
    </row>
    <row r="818300" spans="16:16" x14ac:dyDescent="0.3">
      <c r="P818300" s="83"/>
    </row>
    <row r="818301" spans="16:16" x14ac:dyDescent="0.3">
      <c r="P818301" s="83"/>
    </row>
    <row r="818302" spans="16:16" x14ac:dyDescent="0.3">
      <c r="P818302" s="83"/>
    </row>
    <row r="818303" spans="16:16" x14ac:dyDescent="0.3">
      <c r="P818303" s="83"/>
    </row>
    <row r="818304" spans="16:16" x14ac:dyDescent="0.3">
      <c r="P818304" s="83"/>
    </row>
    <row r="818305" spans="16:16" x14ac:dyDescent="0.3">
      <c r="P818305" s="83"/>
    </row>
    <row r="818306" spans="16:16" x14ac:dyDescent="0.3">
      <c r="P818306" s="83"/>
    </row>
    <row r="818307" spans="16:16" x14ac:dyDescent="0.3">
      <c r="P818307" s="83"/>
    </row>
    <row r="818308" spans="16:16" x14ac:dyDescent="0.3">
      <c r="P818308" s="83"/>
    </row>
    <row r="818309" spans="16:16" x14ac:dyDescent="0.3">
      <c r="P818309" s="83"/>
    </row>
    <row r="818310" spans="16:16" x14ac:dyDescent="0.3">
      <c r="P818310" s="83"/>
    </row>
    <row r="818311" spans="16:16" x14ac:dyDescent="0.3">
      <c r="P818311" s="83"/>
    </row>
    <row r="818312" spans="16:16" x14ac:dyDescent="0.3">
      <c r="P818312" s="83"/>
    </row>
    <row r="818313" spans="16:16" x14ac:dyDescent="0.3">
      <c r="P818313" s="83"/>
    </row>
    <row r="818314" spans="16:16" x14ac:dyDescent="0.3">
      <c r="P818314" s="83"/>
    </row>
    <row r="818315" spans="16:16" x14ac:dyDescent="0.3">
      <c r="P818315" s="83"/>
    </row>
    <row r="818316" spans="16:16" x14ac:dyDescent="0.3">
      <c r="P818316" s="83"/>
    </row>
    <row r="818317" spans="16:16" x14ac:dyDescent="0.3">
      <c r="P818317" s="83"/>
    </row>
    <row r="818318" spans="16:16" x14ac:dyDescent="0.3">
      <c r="P818318" s="83"/>
    </row>
    <row r="818319" spans="16:16" x14ac:dyDescent="0.3">
      <c r="P818319" s="83"/>
    </row>
    <row r="818320" spans="16:16" x14ac:dyDescent="0.3">
      <c r="P818320" s="83"/>
    </row>
    <row r="818321" spans="16:16" x14ac:dyDescent="0.3">
      <c r="P818321" s="83"/>
    </row>
    <row r="818322" spans="16:16" x14ac:dyDescent="0.3">
      <c r="P818322" s="83"/>
    </row>
    <row r="818323" spans="16:16" x14ac:dyDescent="0.3">
      <c r="P818323" s="83"/>
    </row>
    <row r="818324" spans="16:16" x14ac:dyDescent="0.3">
      <c r="P818324" s="83"/>
    </row>
    <row r="818325" spans="16:16" x14ac:dyDescent="0.3">
      <c r="P818325" s="83"/>
    </row>
    <row r="818326" spans="16:16" x14ac:dyDescent="0.3">
      <c r="P818326" s="83"/>
    </row>
    <row r="818327" spans="16:16" x14ac:dyDescent="0.3">
      <c r="P818327" s="83"/>
    </row>
    <row r="818328" spans="16:16" x14ac:dyDescent="0.3">
      <c r="P818328" s="83"/>
    </row>
    <row r="818329" spans="16:16" x14ac:dyDescent="0.3">
      <c r="P818329" s="83"/>
    </row>
    <row r="818330" spans="16:16" x14ac:dyDescent="0.3">
      <c r="P818330" s="83"/>
    </row>
    <row r="818331" spans="16:16" x14ac:dyDescent="0.3">
      <c r="P818331" s="83"/>
    </row>
    <row r="818332" spans="16:16" x14ac:dyDescent="0.3">
      <c r="P818332" s="83"/>
    </row>
    <row r="818333" spans="16:16" x14ac:dyDescent="0.3">
      <c r="P818333" s="83"/>
    </row>
    <row r="818334" spans="16:16" x14ac:dyDescent="0.3">
      <c r="P818334" s="83"/>
    </row>
    <row r="818335" spans="16:16" x14ac:dyDescent="0.3">
      <c r="P818335" s="83"/>
    </row>
    <row r="818336" spans="16:16" x14ac:dyDescent="0.3">
      <c r="P818336" s="83"/>
    </row>
    <row r="818337" spans="16:16" x14ac:dyDescent="0.3">
      <c r="P818337" s="83"/>
    </row>
    <row r="818338" spans="16:16" x14ac:dyDescent="0.3">
      <c r="P818338" s="83"/>
    </row>
    <row r="818339" spans="16:16" x14ac:dyDescent="0.3">
      <c r="P818339" s="83"/>
    </row>
    <row r="818340" spans="16:16" x14ac:dyDescent="0.3">
      <c r="P818340" s="83"/>
    </row>
    <row r="818341" spans="16:16" x14ac:dyDescent="0.3">
      <c r="P818341" s="83"/>
    </row>
    <row r="818342" spans="16:16" x14ac:dyDescent="0.3">
      <c r="P818342" s="83"/>
    </row>
    <row r="818343" spans="16:16" x14ac:dyDescent="0.3">
      <c r="P818343" s="83"/>
    </row>
    <row r="818344" spans="16:16" x14ac:dyDescent="0.3">
      <c r="P818344" s="83"/>
    </row>
    <row r="818345" spans="16:16" x14ac:dyDescent="0.3">
      <c r="P818345" s="83"/>
    </row>
    <row r="818346" spans="16:16" x14ac:dyDescent="0.3">
      <c r="P818346" s="83"/>
    </row>
    <row r="818347" spans="16:16" x14ac:dyDescent="0.3">
      <c r="P818347" s="83"/>
    </row>
    <row r="818348" spans="16:16" x14ac:dyDescent="0.3">
      <c r="P818348" s="83"/>
    </row>
    <row r="818349" spans="16:16" x14ac:dyDescent="0.3">
      <c r="P818349" s="83"/>
    </row>
    <row r="818350" spans="16:16" x14ac:dyDescent="0.3">
      <c r="P818350" s="83"/>
    </row>
    <row r="818351" spans="16:16" x14ac:dyDescent="0.3">
      <c r="P818351" s="83"/>
    </row>
    <row r="818352" spans="16:16" x14ac:dyDescent="0.3">
      <c r="P818352" s="83"/>
    </row>
    <row r="818353" spans="16:16" x14ac:dyDescent="0.3">
      <c r="P818353" s="83"/>
    </row>
    <row r="818354" spans="16:16" x14ac:dyDescent="0.3">
      <c r="P818354" s="83"/>
    </row>
    <row r="818355" spans="16:16" x14ac:dyDescent="0.3">
      <c r="P818355" s="83"/>
    </row>
    <row r="818356" spans="16:16" x14ac:dyDescent="0.3">
      <c r="P818356" s="83"/>
    </row>
    <row r="818357" spans="16:16" x14ac:dyDescent="0.3">
      <c r="P818357" s="83"/>
    </row>
    <row r="818358" spans="16:16" x14ac:dyDescent="0.3">
      <c r="P818358" s="83"/>
    </row>
    <row r="818359" spans="16:16" x14ac:dyDescent="0.3">
      <c r="P818359" s="83"/>
    </row>
    <row r="818360" spans="16:16" x14ac:dyDescent="0.3">
      <c r="P818360" s="83"/>
    </row>
    <row r="818361" spans="16:16" x14ac:dyDescent="0.3">
      <c r="P818361" s="83"/>
    </row>
    <row r="818362" spans="16:16" x14ac:dyDescent="0.3">
      <c r="P818362" s="83"/>
    </row>
    <row r="818363" spans="16:16" x14ac:dyDescent="0.3">
      <c r="P818363" s="83"/>
    </row>
    <row r="818364" spans="16:16" x14ac:dyDescent="0.3">
      <c r="P818364" s="83"/>
    </row>
    <row r="818365" spans="16:16" x14ac:dyDescent="0.3">
      <c r="P818365" s="83"/>
    </row>
    <row r="818366" spans="16:16" x14ac:dyDescent="0.3">
      <c r="P818366" s="83"/>
    </row>
    <row r="818367" spans="16:16" x14ac:dyDescent="0.3">
      <c r="P818367" s="83"/>
    </row>
    <row r="818368" spans="16:16" x14ac:dyDescent="0.3">
      <c r="P818368" s="83"/>
    </row>
    <row r="818369" spans="16:16" x14ac:dyDescent="0.3">
      <c r="P818369" s="83"/>
    </row>
    <row r="818370" spans="16:16" x14ac:dyDescent="0.3">
      <c r="P818370" s="83"/>
    </row>
    <row r="818371" spans="16:16" x14ac:dyDescent="0.3">
      <c r="P818371" s="83"/>
    </row>
    <row r="818372" spans="16:16" x14ac:dyDescent="0.3">
      <c r="P818372" s="83"/>
    </row>
    <row r="818373" spans="16:16" x14ac:dyDescent="0.3">
      <c r="P818373" s="83"/>
    </row>
    <row r="818374" spans="16:16" x14ac:dyDescent="0.3">
      <c r="P818374" s="83"/>
    </row>
    <row r="818375" spans="16:16" x14ac:dyDescent="0.3">
      <c r="P818375" s="83"/>
    </row>
    <row r="818376" spans="16:16" x14ac:dyDescent="0.3">
      <c r="P818376" s="83"/>
    </row>
    <row r="818377" spans="16:16" x14ac:dyDescent="0.3">
      <c r="P818377" s="83"/>
    </row>
    <row r="818378" spans="16:16" x14ac:dyDescent="0.3">
      <c r="P818378" s="83"/>
    </row>
    <row r="818379" spans="16:16" x14ac:dyDescent="0.3">
      <c r="P818379" s="83"/>
    </row>
    <row r="818380" spans="16:16" x14ac:dyDescent="0.3">
      <c r="P818380" s="83"/>
    </row>
    <row r="818381" spans="16:16" x14ac:dyDescent="0.3">
      <c r="P818381" s="83"/>
    </row>
    <row r="818382" spans="16:16" x14ac:dyDescent="0.3">
      <c r="P818382" s="83"/>
    </row>
    <row r="818383" spans="16:16" x14ac:dyDescent="0.3">
      <c r="P818383" s="83"/>
    </row>
    <row r="818384" spans="16:16" x14ac:dyDescent="0.3">
      <c r="P818384" s="83"/>
    </row>
    <row r="818385" spans="16:16" x14ac:dyDescent="0.3">
      <c r="P818385" s="83"/>
    </row>
    <row r="818386" spans="16:16" x14ac:dyDescent="0.3">
      <c r="P818386" s="83"/>
    </row>
    <row r="818387" spans="16:16" x14ac:dyDescent="0.3">
      <c r="P818387" s="83"/>
    </row>
    <row r="818388" spans="16:16" x14ac:dyDescent="0.3">
      <c r="P818388" s="83"/>
    </row>
    <row r="818389" spans="16:16" x14ac:dyDescent="0.3">
      <c r="P818389" s="83"/>
    </row>
    <row r="818390" spans="16:16" x14ac:dyDescent="0.3">
      <c r="P818390" s="83"/>
    </row>
    <row r="818391" spans="16:16" x14ac:dyDescent="0.3">
      <c r="P818391" s="83"/>
    </row>
    <row r="818392" spans="16:16" x14ac:dyDescent="0.3">
      <c r="P818392" s="83"/>
    </row>
    <row r="818393" spans="16:16" x14ac:dyDescent="0.3">
      <c r="P818393" s="83"/>
    </row>
    <row r="818394" spans="16:16" x14ac:dyDescent="0.3">
      <c r="P818394" s="83"/>
    </row>
    <row r="818395" spans="16:16" x14ac:dyDescent="0.3">
      <c r="P818395" s="83"/>
    </row>
    <row r="818396" spans="16:16" x14ac:dyDescent="0.3">
      <c r="P818396" s="83"/>
    </row>
    <row r="818397" spans="16:16" x14ac:dyDescent="0.3">
      <c r="P818397" s="83"/>
    </row>
    <row r="818398" spans="16:16" x14ac:dyDescent="0.3">
      <c r="P818398" s="83"/>
    </row>
    <row r="818399" spans="16:16" x14ac:dyDescent="0.3">
      <c r="P818399" s="83"/>
    </row>
    <row r="818400" spans="16:16" x14ac:dyDescent="0.3">
      <c r="P818400" s="83"/>
    </row>
    <row r="818401" spans="16:16" x14ac:dyDescent="0.3">
      <c r="P818401" s="83"/>
    </row>
    <row r="818402" spans="16:16" x14ac:dyDescent="0.3">
      <c r="P818402" s="83"/>
    </row>
    <row r="818403" spans="16:16" x14ac:dyDescent="0.3">
      <c r="P818403" s="83"/>
    </row>
    <row r="818404" spans="16:16" x14ac:dyDescent="0.3">
      <c r="P818404" s="83"/>
    </row>
    <row r="818405" spans="16:16" x14ac:dyDescent="0.3">
      <c r="P818405" s="83"/>
    </row>
    <row r="818406" spans="16:16" x14ac:dyDescent="0.3">
      <c r="P818406" s="83"/>
    </row>
    <row r="818407" spans="16:16" x14ac:dyDescent="0.3">
      <c r="P818407" s="83"/>
    </row>
    <row r="818408" spans="16:16" x14ac:dyDescent="0.3">
      <c r="P818408" s="83"/>
    </row>
    <row r="818409" spans="16:16" x14ac:dyDescent="0.3">
      <c r="P818409" s="83"/>
    </row>
    <row r="818410" spans="16:16" x14ac:dyDescent="0.3">
      <c r="P818410" s="83"/>
    </row>
    <row r="818411" spans="16:16" x14ac:dyDescent="0.3">
      <c r="P818411" s="83"/>
    </row>
    <row r="818412" spans="16:16" x14ac:dyDescent="0.3">
      <c r="P818412" s="83"/>
    </row>
    <row r="818413" spans="16:16" x14ac:dyDescent="0.3">
      <c r="P818413" s="83"/>
    </row>
    <row r="818414" spans="16:16" x14ac:dyDescent="0.3">
      <c r="P818414" s="83"/>
    </row>
    <row r="818415" spans="16:16" x14ac:dyDescent="0.3">
      <c r="P818415" s="83"/>
    </row>
    <row r="818416" spans="16:16" x14ac:dyDescent="0.3">
      <c r="P818416" s="83"/>
    </row>
    <row r="818417" spans="16:16" x14ac:dyDescent="0.3">
      <c r="P818417" s="83"/>
    </row>
    <row r="818418" spans="16:16" x14ac:dyDescent="0.3">
      <c r="P818418" s="83"/>
    </row>
    <row r="818419" spans="16:16" x14ac:dyDescent="0.3">
      <c r="P818419" s="83"/>
    </row>
    <row r="818420" spans="16:16" x14ac:dyDescent="0.3">
      <c r="P818420" s="83"/>
    </row>
    <row r="818421" spans="16:16" x14ac:dyDescent="0.3">
      <c r="P818421" s="83"/>
    </row>
    <row r="818422" spans="16:16" x14ac:dyDescent="0.3">
      <c r="P818422" s="83"/>
    </row>
    <row r="818423" spans="16:16" x14ac:dyDescent="0.3">
      <c r="P818423" s="83"/>
    </row>
    <row r="818424" spans="16:16" x14ac:dyDescent="0.3">
      <c r="P818424" s="83"/>
    </row>
    <row r="818425" spans="16:16" x14ac:dyDescent="0.3">
      <c r="P818425" s="83"/>
    </row>
    <row r="818426" spans="16:16" x14ac:dyDescent="0.3">
      <c r="P818426" s="83"/>
    </row>
    <row r="818427" spans="16:16" x14ac:dyDescent="0.3">
      <c r="P818427" s="83"/>
    </row>
    <row r="818428" spans="16:16" x14ac:dyDescent="0.3">
      <c r="P818428" s="83"/>
    </row>
    <row r="818429" spans="16:16" x14ac:dyDescent="0.3">
      <c r="P818429" s="83"/>
    </row>
    <row r="818430" spans="16:16" x14ac:dyDescent="0.3">
      <c r="P818430" s="83"/>
    </row>
    <row r="818431" spans="16:16" x14ac:dyDescent="0.3">
      <c r="P818431" s="83"/>
    </row>
    <row r="818432" spans="16:16" x14ac:dyDescent="0.3">
      <c r="P818432" s="83"/>
    </row>
    <row r="818433" spans="16:16" x14ac:dyDescent="0.3">
      <c r="P818433" s="83"/>
    </row>
    <row r="818434" spans="16:16" x14ac:dyDescent="0.3">
      <c r="P818434" s="83"/>
    </row>
    <row r="818435" spans="16:16" x14ac:dyDescent="0.3">
      <c r="P818435" s="83"/>
    </row>
    <row r="818436" spans="16:16" x14ac:dyDescent="0.3">
      <c r="P818436" s="83"/>
    </row>
    <row r="818437" spans="16:16" x14ac:dyDescent="0.3">
      <c r="P818437" s="83"/>
    </row>
    <row r="818438" spans="16:16" x14ac:dyDescent="0.3">
      <c r="P818438" s="83"/>
    </row>
    <row r="818439" spans="16:16" x14ac:dyDescent="0.3">
      <c r="P818439" s="83"/>
    </row>
    <row r="818440" spans="16:16" x14ac:dyDescent="0.3">
      <c r="P818440" s="83"/>
    </row>
    <row r="818441" spans="16:16" x14ac:dyDescent="0.3">
      <c r="P818441" s="83"/>
    </row>
    <row r="818442" spans="16:16" x14ac:dyDescent="0.3">
      <c r="P818442" s="83"/>
    </row>
    <row r="818443" spans="16:16" x14ac:dyDescent="0.3">
      <c r="P818443" s="83"/>
    </row>
    <row r="818444" spans="16:16" x14ac:dyDescent="0.3">
      <c r="P818444" s="83"/>
    </row>
    <row r="818445" spans="16:16" x14ac:dyDescent="0.3">
      <c r="P818445" s="83"/>
    </row>
    <row r="818446" spans="16:16" x14ac:dyDescent="0.3">
      <c r="P818446" s="83"/>
    </row>
    <row r="818447" spans="16:16" x14ac:dyDescent="0.3">
      <c r="P818447" s="83"/>
    </row>
    <row r="818448" spans="16:16" x14ac:dyDescent="0.3">
      <c r="P818448" s="83"/>
    </row>
    <row r="818449" spans="16:16" x14ac:dyDescent="0.3">
      <c r="P818449" s="83"/>
    </row>
    <row r="818450" spans="16:16" x14ac:dyDescent="0.3">
      <c r="P818450" s="83"/>
    </row>
    <row r="818451" spans="16:16" x14ac:dyDescent="0.3">
      <c r="P818451" s="83"/>
    </row>
    <row r="818452" spans="16:16" x14ac:dyDescent="0.3">
      <c r="P818452" s="83"/>
    </row>
    <row r="818453" spans="16:16" x14ac:dyDescent="0.3">
      <c r="P818453" s="83"/>
    </row>
    <row r="818454" spans="16:16" x14ac:dyDescent="0.3">
      <c r="P818454" s="83"/>
    </row>
    <row r="818455" spans="16:16" x14ac:dyDescent="0.3">
      <c r="P818455" s="83"/>
    </row>
    <row r="818456" spans="16:16" x14ac:dyDescent="0.3">
      <c r="P818456" s="83"/>
    </row>
    <row r="818457" spans="16:16" x14ac:dyDescent="0.3">
      <c r="P818457" s="83"/>
    </row>
    <row r="818458" spans="16:16" x14ac:dyDescent="0.3">
      <c r="P818458" s="83"/>
    </row>
    <row r="818459" spans="16:16" x14ac:dyDescent="0.3">
      <c r="P818459" s="83"/>
    </row>
    <row r="818460" spans="16:16" x14ac:dyDescent="0.3">
      <c r="P818460" s="83"/>
    </row>
    <row r="818461" spans="16:16" x14ac:dyDescent="0.3">
      <c r="P818461" s="83"/>
    </row>
    <row r="818462" spans="16:16" x14ac:dyDescent="0.3">
      <c r="P818462" s="83"/>
    </row>
    <row r="818463" spans="16:16" x14ac:dyDescent="0.3">
      <c r="P818463" s="83"/>
    </row>
    <row r="818464" spans="16:16" x14ac:dyDescent="0.3">
      <c r="P818464" s="83"/>
    </row>
    <row r="818465" spans="16:16" x14ac:dyDescent="0.3">
      <c r="P818465" s="83"/>
    </row>
    <row r="818466" spans="16:16" x14ac:dyDescent="0.3">
      <c r="P818466" s="83"/>
    </row>
    <row r="818467" spans="16:16" x14ac:dyDescent="0.3">
      <c r="P818467" s="83"/>
    </row>
    <row r="818468" spans="16:16" x14ac:dyDescent="0.3">
      <c r="P818468" s="83"/>
    </row>
    <row r="818469" spans="16:16" x14ac:dyDescent="0.3">
      <c r="P818469" s="83"/>
    </row>
    <row r="818470" spans="16:16" x14ac:dyDescent="0.3">
      <c r="P818470" s="83"/>
    </row>
    <row r="818471" spans="16:16" x14ac:dyDescent="0.3">
      <c r="P818471" s="83"/>
    </row>
    <row r="818472" spans="16:16" x14ac:dyDescent="0.3">
      <c r="P818472" s="83"/>
    </row>
    <row r="818473" spans="16:16" x14ac:dyDescent="0.3">
      <c r="P818473" s="83"/>
    </row>
    <row r="818474" spans="16:16" x14ac:dyDescent="0.3">
      <c r="P818474" s="83"/>
    </row>
    <row r="818475" spans="16:16" x14ac:dyDescent="0.3">
      <c r="P818475" s="83"/>
    </row>
    <row r="818476" spans="16:16" x14ac:dyDescent="0.3">
      <c r="P818476" s="83"/>
    </row>
    <row r="818477" spans="16:16" x14ac:dyDescent="0.3">
      <c r="P818477" s="83"/>
    </row>
    <row r="818478" spans="16:16" x14ac:dyDescent="0.3">
      <c r="P818478" s="83"/>
    </row>
    <row r="818479" spans="16:16" x14ac:dyDescent="0.3">
      <c r="P818479" s="83"/>
    </row>
    <row r="818480" spans="16:16" x14ac:dyDescent="0.3">
      <c r="P818480" s="83"/>
    </row>
    <row r="818481" spans="16:16" x14ac:dyDescent="0.3">
      <c r="P818481" s="83"/>
    </row>
    <row r="818482" spans="16:16" x14ac:dyDescent="0.3">
      <c r="P818482" s="83"/>
    </row>
    <row r="818483" spans="16:16" x14ac:dyDescent="0.3">
      <c r="P818483" s="83"/>
    </row>
    <row r="818484" spans="16:16" x14ac:dyDescent="0.3">
      <c r="P818484" s="83"/>
    </row>
    <row r="818485" spans="16:16" x14ac:dyDescent="0.3">
      <c r="P818485" s="83"/>
    </row>
    <row r="818486" spans="16:16" x14ac:dyDescent="0.3">
      <c r="P818486" s="83"/>
    </row>
    <row r="818487" spans="16:16" x14ac:dyDescent="0.3">
      <c r="P818487" s="83"/>
    </row>
    <row r="818488" spans="16:16" x14ac:dyDescent="0.3">
      <c r="P818488" s="83"/>
    </row>
    <row r="818489" spans="16:16" x14ac:dyDescent="0.3">
      <c r="P818489" s="83"/>
    </row>
    <row r="818490" spans="16:16" x14ac:dyDescent="0.3">
      <c r="P818490" s="83"/>
    </row>
    <row r="818491" spans="16:16" x14ac:dyDescent="0.3">
      <c r="P818491" s="83"/>
    </row>
    <row r="818492" spans="16:16" x14ac:dyDescent="0.3">
      <c r="P818492" s="83"/>
    </row>
    <row r="818493" spans="16:16" x14ac:dyDescent="0.3">
      <c r="P818493" s="83"/>
    </row>
    <row r="818494" spans="16:16" x14ac:dyDescent="0.3">
      <c r="P818494" s="83"/>
    </row>
    <row r="818495" spans="16:16" x14ac:dyDescent="0.3">
      <c r="P818495" s="83"/>
    </row>
    <row r="818496" spans="16:16" x14ac:dyDescent="0.3">
      <c r="P818496" s="83"/>
    </row>
    <row r="818497" spans="16:16" x14ac:dyDescent="0.3">
      <c r="P818497" s="83"/>
    </row>
    <row r="818498" spans="16:16" x14ac:dyDescent="0.3">
      <c r="P818498" s="83"/>
    </row>
    <row r="818499" spans="16:16" x14ac:dyDescent="0.3">
      <c r="P818499" s="83"/>
    </row>
    <row r="818500" spans="16:16" x14ac:dyDescent="0.3">
      <c r="P818500" s="83"/>
    </row>
    <row r="818501" spans="16:16" x14ac:dyDescent="0.3">
      <c r="P818501" s="83"/>
    </row>
    <row r="818502" spans="16:16" x14ac:dyDescent="0.3">
      <c r="P818502" s="83"/>
    </row>
    <row r="818503" spans="16:16" x14ac:dyDescent="0.3">
      <c r="P818503" s="83"/>
    </row>
    <row r="818504" spans="16:16" x14ac:dyDescent="0.3">
      <c r="P818504" s="83"/>
    </row>
    <row r="818505" spans="16:16" x14ac:dyDescent="0.3">
      <c r="P818505" s="83"/>
    </row>
    <row r="818506" spans="16:16" x14ac:dyDescent="0.3">
      <c r="P818506" s="83"/>
    </row>
    <row r="818507" spans="16:16" x14ac:dyDescent="0.3">
      <c r="P818507" s="83"/>
    </row>
    <row r="818508" spans="16:16" x14ac:dyDescent="0.3">
      <c r="P818508" s="83"/>
    </row>
    <row r="818509" spans="16:16" x14ac:dyDescent="0.3">
      <c r="P818509" s="83"/>
    </row>
    <row r="818510" spans="16:16" x14ac:dyDescent="0.3">
      <c r="P818510" s="83"/>
    </row>
    <row r="818511" spans="16:16" x14ac:dyDescent="0.3">
      <c r="P818511" s="83"/>
    </row>
    <row r="818512" spans="16:16" x14ac:dyDescent="0.3">
      <c r="P818512" s="83"/>
    </row>
    <row r="818513" spans="16:16" x14ac:dyDescent="0.3">
      <c r="P818513" s="83"/>
    </row>
    <row r="818514" spans="16:16" x14ac:dyDescent="0.3">
      <c r="P818514" s="83"/>
    </row>
    <row r="818515" spans="16:16" x14ac:dyDescent="0.3">
      <c r="P818515" s="83"/>
    </row>
    <row r="818516" spans="16:16" x14ac:dyDescent="0.3">
      <c r="P818516" s="83"/>
    </row>
    <row r="818517" spans="16:16" x14ac:dyDescent="0.3">
      <c r="P818517" s="83"/>
    </row>
    <row r="818518" spans="16:16" x14ac:dyDescent="0.3">
      <c r="P818518" s="83"/>
    </row>
    <row r="818519" spans="16:16" x14ac:dyDescent="0.3">
      <c r="P818519" s="83"/>
    </row>
    <row r="818520" spans="16:16" x14ac:dyDescent="0.3">
      <c r="P818520" s="83"/>
    </row>
    <row r="818521" spans="16:16" x14ac:dyDescent="0.3">
      <c r="P818521" s="83"/>
    </row>
    <row r="818522" spans="16:16" x14ac:dyDescent="0.3">
      <c r="P818522" s="83"/>
    </row>
    <row r="818523" spans="16:16" x14ac:dyDescent="0.3">
      <c r="P818523" s="83"/>
    </row>
    <row r="818524" spans="16:16" x14ac:dyDescent="0.3">
      <c r="P818524" s="83"/>
    </row>
    <row r="818525" spans="16:16" x14ac:dyDescent="0.3">
      <c r="P818525" s="83"/>
    </row>
    <row r="818526" spans="16:16" x14ac:dyDescent="0.3">
      <c r="P818526" s="83"/>
    </row>
    <row r="818527" spans="16:16" x14ac:dyDescent="0.3">
      <c r="P818527" s="83"/>
    </row>
    <row r="818528" spans="16:16" x14ac:dyDescent="0.3">
      <c r="P818528" s="83"/>
    </row>
    <row r="818529" spans="16:16" x14ac:dyDescent="0.3">
      <c r="P818529" s="83"/>
    </row>
    <row r="818530" spans="16:16" x14ac:dyDescent="0.3">
      <c r="P818530" s="83"/>
    </row>
    <row r="818531" spans="16:16" x14ac:dyDescent="0.3">
      <c r="P818531" s="83"/>
    </row>
    <row r="818532" spans="16:16" x14ac:dyDescent="0.3">
      <c r="P818532" s="83"/>
    </row>
    <row r="818533" spans="16:16" x14ac:dyDescent="0.3">
      <c r="P818533" s="83"/>
    </row>
    <row r="818534" spans="16:16" x14ac:dyDescent="0.3">
      <c r="P818534" s="83"/>
    </row>
    <row r="818535" spans="16:16" x14ac:dyDescent="0.3">
      <c r="P818535" s="83"/>
    </row>
    <row r="818536" spans="16:16" x14ac:dyDescent="0.3">
      <c r="P818536" s="83"/>
    </row>
    <row r="818537" spans="16:16" x14ac:dyDescent="0.3">
      <c r="P818537" s="83"/>
    </row>
    <row r="818538" spans="16:16" x14ac:dyDescent="0.3">
      <c r="P818538" s="83"/>
    </row>
    <row r="818539" spans="16:16" x14ac:dyDescent="0.3">
      <c r="P818539" s="83"/>
    </row>
    <row r="818540" spans="16:16" x14ac:dyDescent="0.3">
      <c r="P818540" s="83"/>
    </row>
    <row r="818541" spans="16:16" x14ac:dyDescent="0.3">
      <c r="P818541" s="83"/>
    </row>
    <row r="818542" spans="16:16" x14ac:dyDescent="0.3">
      <c r="P818542" s="83"/>
    </row>
    <row r="818543" spans="16:16" x14ac:dyDescent="0.3">
      <c r="P818543" s="83"/>
    </row>
    <row r="818544" spans="16:16" x14ac:dyDescent="0.3">
      <c r="P818544" s="83"/>
    </row>
    <row r="818545" spans="16:16" x14ac:dyDescent="0.3">
      <c r="P818545" s="83"/>
    </row>
    <row r="818546" spans="16:16" x14ac:dyDescent="0.3">
      <c r="P818546" s="83"/>
    </row>
    <row r="818547" spans="16:16" x14ac:dyDescent="0.3">
      <c r="P818547" s="83"/>
    </row>
    <row r="818548" spans="16:16" x14ac:dyDescent="0.3">
      <c r="P818548" s="83"/>
    </row>
    <row r="818549" spans="16:16" x14ac:dyDescent="0.3">
      <c r="P818549" s="83"/>
    </row>
    <row r="818550" spans="16:16" x14ac:dyDescent="0.3">
      <c r="P818550" s="83"/>
    </row>
    <row r="818551" spans="16:16" x14ac:dyDescent="0.3">
      <c r="P818551" s="83"/>
    </row>
    <row r="818552" spans="16:16" x14ac:dyDescent="0.3">
      <c r="P818552" s="83"/>
    </row>
    <row r="818553" spans="16:16" x14ac:dyDescent="0.3">
      <c r="P818553" s="83"/>
    </row>
    <row r="818554" spans="16:16" x14ac:dyDescent="0.3">
      <c r="P818554" s="83"/>
    </row>
    <row r="818555" spans="16:16" x14ac:dyDescent="0.3">
      <c r="P818555" s="83"/>
    </row>
    <row r="818556" spans="16:16" x14ac:dyDescent="0.3">
      <c r="P818556" s="83"/>
    </row>
    <row r="818557" spans="16:16" x14ac:dyDescent="0.3">
      <c r="P818557" s="83"/>
    </row>
    <row r="818558" spans="16:16" x14ac:dyDescent="0.3">
      <c r="P818558" s="83"/>
    </row>
    <row r="818559" spans="16:16" x14ac:dyDescent="0.3">
      <c r="P818559" s="83"/>
    </row>
    <row r="818560" spans="16:16" x14ac:dyDescent="0.3">
      <c r="P818560" s="83"/>
    </row>
    <row r="818561" spans="16:16" x14ac:dyDescent="0.3">
      <c r="P818561" s="83"/>
    </row>
    <row r="818562" spans="16:16" x14ac:dyDescent="0.3">
      <c r="P818562" s="83"/>
    </row>
    <row r="818563" spans="16:16" x14ac:dyDescent="0.3">
      <c r="P818563" s="83"/>
    </row>
    <row r="818564" spans="16:16" x14ac:dyDescent="0.3">
      <c r="P818564" s="83"/>
    </row>
    <row r="818565" spans="16:16" x14ac:dyDescent="0.3">
      <c r="P818565" s="83"/>
    </row>
    <row r="818566" spans="16:16" x14ac:dyDescent="0.3">
      <c r="P818566" s="83"/>
    </row>
    <row r="818567" spans="16:16" x14ac:dyDescent="0.3">
      <c r="P818567" s="83"/>
    </row>
    <row r="818568" spans="16:16" x14ac:dyDescent="0.3">
      <c r="P818568" s="83"/>
    </row>
    <row r="818569" spans="16:16" x14ac:dyDescent="0.3">
      <c r="P818569" s="83"/>
    </row>
    <row r="818570" spans="16:16" x14ac:dyDescent="0.3">
      <c r="P818570" s="83"/>
    </row>
    <row r="818571" spans="16:16" x14ac:dyDescent="0.3">
      <c r="P818571" s="83"/>
    </row>
    <row r="818572" spans="16:16" x14ac:dyDescent="0.3">
      <c r="P818572" s="83"/>
    </row>
    <row r="818573" spans="16:16" x14ac:dyDescent="0.3">
      <c r="P818573" s="83"/>
    </row>
    <row r="818574" spans="16:16" x14ac:dyDescent="0.3">
      <c r="P818574" s="83"/>
    </row>
    <row r="818575" spans="16:16" x14ac:dyDescent="0.3">
      <c r="P818575" s="83"/>
    </row>
    <row r="818576" spans="16:16" x14ac:dyDescent="0.3">
      <c r="P818576" s="83"/>
    </row>
    <row r="818577" spans="16:16" x14ac:dyDescent="0.3">
      <c r="P818577" s="83"/>
    </row>
    <row r="818578" spans="16:16" x14ac:dyDescent="0.3">
      <c r="P818578" s="83"/>
    </row>
    <row r="818579" spans="16:16" x14ac:dyDescent="0.3">
      <c r="P818579" s="83"/>
    </row>
    <row r="818580" spans="16:16" x14ac:dyDescent="0.3">
      <c r="P818580" s="83"/>
    </row>
    <row r="818581" spans="16:16" x14ac:dyDescent="0.3">
      <c r="P818581" s="83"/>
    </row>
    <row r="818582" spans="16:16" x14ac:dyDescent="0.3">
      <c r="P818582" s="83"/>
    </row>
    <row r="818583" spans="16:16" x14ac:dyDescent="0.3">
      <c r="P818583" s="83"/>
    </row>
    <row r="818584" spans="16:16" x14ac:dyDescent="0.3">
      <c r="P818584" s="83"/>
    </row>
    <row r="818585" spans="16:16" x14ac:dyDescent="0.3">
      <c r="P818585" s="83"/>
    </row>
    <row r="818586" spans="16:16" x14ac:dyDescent="0.3">
      <c r="P818586" s="83"/>
    </row>
    <row r="818587" spans="16:16" x14ac:dyDescent="0.3">
      <c r="P818587" s="83"/>
    </row>
    <row r="818588" spans="16:16" x14ac:dyDescent="0.3">
      <c r="P818588" s="83"/>
    </row>
    <row r="818589" spans="16:16" x14ac:dyDescent="0.3">
      <c r="P818589" s="83"/>
    </row>
    <row r="818590" spans="16:16" x14ac:dyDescent="0.3">
      <c r="P818590" s="83"/>
    </row>
    <row r="818591" spans="16:16" x14ac:dyDescent="0.3">
      <c r="P818591" s="83"/>
    </row>
    <row r="818592" spans="16:16" x14ac:dyDescent="0.3">
      <c r="P818592" s="83"/>
    </row>
    <row r="818593" spans="16:16" x14ac:dyDescent="0.3">
      <c r="P818593" s="83"/>
    </row>
    <row r="818594" spans="16:16" x14ac:dyDescent="0.3">
      <c r="P818594" s="83"/>
    </row>
    <row r="818595" spans="16:16" x14ac:dyDescent="0.3">
      <c r="P818595" s="83"/>
    </row>
    <row r="818596" spans="16:16" x14ac:dyDescent="0.3">
      <c r="P818596" s="83"/>
    </row>
    <row r="818597" spans="16:16" x14ac:dyDescent="0.3">
      <c r="P818597" s="83"/>
    </row>
    <row r="818598" spans="16:16" x14ac:dyDescent="0.3">
      <c r="P818598" s="83"/>
    </row>
    <row r="818599" spans="16:16" x14ac:dyDescent="0.3">
      <c r="P818599" s="83"/>
    </row>
    <row r="818600" spans="16:16" x14ac:dyDescent="0.3">
      <c r="P818600" s="83"/>
    </row>
    <row r="818601" spans="16:16" x14ac:dyDescent="0.3">
      <c r="P818601" s="83"/>
    </row>
    <row r="818602" spans="16:16" x14ac:dyDescent="0.3">
      <c r="P818602" s="83"/>
    </row>
    <row r="818603" spans="16:16" x14ac:dyDescent="0.3">
      <c r="P818603" s="83"/>
    </row>
    <row r="818604" spans="16:16" x14ac:dyDescent="0.3">
      <c r="P818604" s="83"/>
    </row>
    <row r="818605" spans="16:16" x14ac:dyDescent="0.3">
      <c r="P818605" s="83"/>
    </row>
    <row r="818606" spans="16:16" x14ac:dyDescent="0.3">
      <c r="P818606" s="83"/>
    </row>
    <row r="818607" spans="16:16" x14ac:dyDescent="0.3">
      <c r="P818607" s="83"/>
    </row>
    <row r="818608" spans="16:16" x14ac:dyDescent="0.3">
      <c r="P818608" s="83"/>
    </row>
    <row r="818609" spans="16:16" x14ac:dyDescent="0.3">
      <c r="P818609" s="83"/>
    </row>
    <row r="818610" spans="16:16" x14ac:dyDescent="0.3">
      <c r="P818610" s="83"/>
    </row>
    <row r="818611" spans="16:16" x14ac:dyDescent="0.3">
      <c r="P818611" s="83"/>
    </row>
    <row r="818612" spans="16:16" x14ac:dyDescent="0.3">
      <c r="P818612" s="83"/>
    </row>
    <row r="818613" spans="16:16" x14ac:dyDescent="0.3">
      <c r="P818613" s="83"/>
    </row>
    <row r="818614" spans="16:16" x14ac:dyDescent="0.3">
      <c r="P818614" s="83"/>
    </row>
    <row r="818615" spans="16:16" x14ac:dyDescent="0.3">
      <c r="P818615" s="83"/>
    </row>
    <row r="818616" spans="16:16" x14ac:dyDescent="0.3">
      <c r="P818616" s="83"/>
    </row>
    <row r="818617" spans="16:16" x14ac:dyDescent="0.3">
      <c r="P818617" s="83"/>
    </row>
    <row r="818618" spans="16:16" x14ac:dyDescent="0.3">
      <c r="P818618" s="83"/>
    </row>
    <row r="818619" spans="16:16" x14ac:dyDescent="0.3">
      <c r="P818619" s="83"/>
    </row>
    <row r="818620" spans="16:16" x14ac:dyDescent="0.3">
      <c r="P818620" s="83"/>
    </row>
    <row r="818621" spans="16:16" x14ac:dyDescent="0.3">
      <c r="P818621" s="83"/>
    </row>
    <row r="818622" spans="16:16" x14ac:dyDescent="0.3">
      <c r="P818622" s="83"/>
    </row>
    <row r="818623" spans="16:16" x14ac:dyDescent="0.3">
      <c r="P818623" s="83"/>
    </row>
    <row r="818624" spans="16:16" x14ac:dyDescent="0.3">
      <c r="P818624" s="83"/>
    </row>
    <row r="818625" spans="16:16" x14ac:dyDescent="0.3">
      <c r="P818625" s="83"/>
    </row>
    <row r="818626" spans="16:16" x14ac:dyDescent="0.3">
      <c r="P818626" s="83"/>
    </row>
    <row r="818627" spans="16:16" x14ac:dyDescent="0.3">
      <c r="P818627" s="83"/>
    </row>
    <row r="818628" spans="16:16" x14ac:dyDescent="0.3">
      <c r="P818628" s="83"/>
    </row>
    <row r="818629" spans="16:16" x14ac:dyDescent="0.3">
      <c r="P818629" s="83"/>
    </row>
    <row r="818630" spans="16:16" x14ac:dyDescent="0.3">
      <c r="P818630" s="83"/>
    </row>
    <row r="818631" spans="16:16" x14ac:dyDescent="0.3">
      <c r="P818631" s="83"/>
    </row>
    <row r="818632" spans="16:16" x14ac:dyDescent="0.3">
      <c r="P818632" s="83"/>
    </row>
    <row r="818633" spans="16:16" x14ac:dyDescent="0.3">
      <c r="P818633" s="83"/>
    </row>
    <row r="818634" spans="16:16" x14ac:dyDescent="0.3">
      <c r="P818634" s="83"/>
    </row>
    <row r="818635" spans="16:16" x14ac:dyDescent="0.3">
      <c r="P818635" s="83"/>
    </row>
    <row r="818636" spans="16:16" x14ac:dyDescent="0.3">
      <c r="P818636" s="83"/>
    </row>
    <row r="818637" spans="16:16" x14ac:dyDescent="0.3">
      <c r="P818637" s="83"/>
    </row>
    <row r="818638" spans="16:16" x14ac:dyDescent="0.3">
      <c r="P818638" s="83"/>
    </row>
    <row r="818639" spans="16:16" x14ac:dyDescent="0.3">
      <c r="P818639" s="83"/>
    </row>
    <row r="818640" spans="16:16" x14ac:dyDescent="0.3">
      <c r="P818640" s="83"/>
    </row>
    <row r="818641" spans="16:16" x14ac:dyDescent="0.3">
      <c r="P818641" s="83"/>
    </row>
    <row r="818642" spans="16:16" x14ac:dyDescent="0.3">
      <c r="P818642" s="83"/>
    </row>
    <row r="818643" spans="16:16" x14ac:dyDescent="0.3">
      <c r="P818643" s="83"/>
    </row>
    <row r="818644" spans="16:16" x14ac:dyDescent="0.3">
      <c r="P818644" s="83"/>
    </row>
    <row r="818645" spans="16:16" x14ac:dyDescent="0.3">
      <c r="P818645" s="83"/>
    </row>
    <row r="818646" spans="16:16" x14ac:dyDescent="0.3">
      <c r="P818646" s="83"/>
    </row>
    <row r="818647" spans="16:16" x14ac:dyDescent="0.3">
      <c r="P818647" s="83"/>
    </row>
    <row r="818648" spans="16:16" x14ac:dyDescent="0.3">
      <c r="P818648" s="83"/>
    </row>
    <row r="818649" spans="16:16" x14ac:dyDescent="0.3">
      <c r="P818649" s="83"/>
    </row>
    <row r="818650" spans="16:16" x14ac:dyDescent="0.3">
      <c r="P818650" s="83"/>
    </row>
    <row r="818651" spans="16:16" x14ac:dyDescent="0.3">
      <c r="P818651" s="83"/>
    </row>
    <row r="818652" spans="16:16" x14ac:dyDescent="0.3">
      <c r="P818652" s="83"/>
    </row>
    <row r="818653" spans="16:16" x14ac:dyDescent="0.3">
      <c r="P818653" s="83"/>
    </row>
    <row r="818654" spans="16:16" x14ac:dyDescent="0.3">
      <c r="P818654" s="83"/>
    </row>
    <row r="818655" spans="16:16" x14ac:dyDescent="0.3">
      <c r="P818655" s="83"/>
    </row>
    <row r="818656" spans="16:16" x14ac:dyDescent="0.3">
      <c r="P818656" s="83"/>
    </row>
    <row r="818657" spans="16:16" x14ac:dyDescent="0.3">
      <c r="P818657" s="83"/>
    </row>
    <row r="818658" spans="16:16" x14ac:dyDescent="0.3">
      <c r="P818658" s="83"/>
    </row>
    <row r="818659" spans="16:16" x14ac:dyDescent="0.3">
      <c r="P818659" s="83"/>
    </row>
    <row r="818660" spans="16:16" x14ac:dyDescent="0.3">
      <c r="P818660" s="83"/>
    </row>
    <row r="818661" spans="16:16" x14ac:dyDescent="0.3">
      <c r="P818661" s="83"/>
    </row>
    <row r="818662" spans="16:16" x14ac:dyDescent="0.3">
      <c r="P818662" s="83"/>
    </row>
    <row r="818663" spans="16:16" x14ac:dyDescent="0.3">
      <c r="P818663" s="83"/>
    </row>
    <row r="818664" spans="16:16" x14ac:dyDescent="0.3">
      <c r="P818664" s="83"/>
    </row>
    <row r="818665" spans="16:16" x14ac:dyDescent="0.3">
      <c r="P818665" s="83"/>
    </row>
    <row r="818666" spans="16:16" x14ac:dyDescent="0.3">
      <c r="P818666" s="83"/>
    </row>
    <row r="818667" spans="16:16" x14ac:dyDescent="0.3">
      <c r="P818667" s="83"/>
    </row>
    <row r="818668" spans="16:16" x14ac:dyDescent="0.3">
      <c r="P818668" s="83"/>
    </row>
    <row r="818669" spans="16:16" x14ac:dyDescent="0.3">
      <c r="P818669" s="83"/>
    </row>
    <row r="818670" spans="16:16" x14ac:dyDescent="0.3">
      <c r="P818670" s="83"/>
    </row>
    <row r="818671" spans="16:16" x14ac:dyDescent="0.3">
      <c r="P818671" s="83"/>
    </row>
    <row r="818672" spans="16:16" x14ac:dyDescent="0.3">
      <c r="P818672" s="83"/>
    </row>
    <row r="818673" spans="16:16" x14ac:dyDescent="0.3">
      <c r="P818673" s="83"/>
    </row>
    <row r="818674" spans="16:16" x14ac:dyDescent="0.3">
      <c r="P818674" s="83"/>
    </row>
    <row r="818675" spans="16:16" x14ac:dyDescent="0.3">
      <c r="P818675" s="83"/>
    </row>
    <row r="818676" spans="16:16" x14ac:dyDescent="0.3">
      <c r="P818676" s="83"/>
    </row>
    <row r="818677" spans="16:16" x14ac:dyDescent="0.3">
      <c r="P818677" s="83"/>
    </row>
    <row r="818678" spans="16:16" x14ac:dyDescent="0.3">
      <c r="P818678" s="83"/>
    </row>
    <row r="818679" spans="16:16" x14ac:dyDescent="0.3">
      <c r="P818679" s="83"/>
    </row>
    <row r="818680" spans="16:16" x14ac:dyDescent="0.3">
      <c r="P818680" s="83"/>
    </row>
    <row r="818681" spans="16:16" x14ac:dyDescent="0.3">
      <c r="P818681" s="83"/>
    </row>
    <row r="818682" spans="16:16" x14ac:dyDescent="0.3">
      <c r="P818682" s="83"/>
    </row>
    <row r="818683" spans="16:16" x14ac:dyDescent="0.3">
      <c r="P818683" s="83"/>
    </row>
    <row r="818684" spans="16:16" x14ac:dyDescent="0.3">
      <c r="P818684" s="83"/>
    </row>
    <row r="818685" spans="16:16" x14ac:dyDescent="0.3">
      <c r="P818685" s="83"/>
    </row>
    <row r="818686" spans="16:16" x14ac:dyDescent="0.3">
      <c r="P818686" s="83"/>
    </row>
    <row r="818687" spans="16:16" x14ac:dyDescent="0.3">
      <c r="P818687" s="83"/>
    </row>
    <row r="818688" spans="16:16" x14ac:dyDescent="0.3">
      <c r="P818688" s="83"/>
    </row>
    <row r="818689" spans="16:16" x14ac:dyDescent="0.3">
      <c r="P818689" s="83"/>
    </row>
    <row r="818690" spans="16:16" x14ac:dyDescent="0.3">
      <c r="P818690" s="83"/>
    </row>
    <row r="818691" spans="16:16" x14ac:dyDescent="0.3">
      <c r="P818691" s="83"/>
    </row>
    <row r="818692" spans="16:16" x14ac:dyDescent="0.3">
      <c r="P818692" s="83"/>
    </row>
    <row r="818693" spans="16:16" x14ac:dyDescent="0.3">
      <c r="P818693" s="83"/>
    </row>
    <row r="818694" spans="16:16" x14ac:dyDescent="0.3">
      <c r="P818694" s="83"/>
    </row>
    <row r="818695" spans="16:16" x14ac:dyDescent="0.3">
      <c r="P818695" s="83"/>
    </row>
    <row r="818696" spans="16:16" x14ac:dyDescent="0.3">
      <c r="P818696" s="83"/>
    </row>
    <row r="818697" spans="16:16" x14ac:dyDescent="0.3">
      <c r="P818697" s="83"/>
    </row>
    <row r="818698" spans="16:16" x14ac:dyDescent="0.3">
      <c r="P818698" s="83"/>
    </row>
    <row r="818699" spans="16:16" x14ac:dyDescent="0.3">
      <c r="P818699" s="83"/>
    </row>
    <row r="818700" spans="16:16" x14ac:dyDescent="0.3">
      <c r="P818700" s="83"/>
    </row>
    <row r="818701" spans="16:16" x14ac:dyDescent="0.3">
      <c r="P818701" s="83"/>
    </row>
    <row r="818702" spans="16:16" x14ac:dyDescent="0.3">
      <c r="P818702" s="83"/>
    </row>
    <row r="818703" spans="16:16" x14ac:dyDescent="0.3">
      <c r="P818703" s="83"/>
    </row>
    <row r="818704" spans="16:16" x14ac:dyDescent="0.3">
      <c r="P818704" s="83"/>
    </row>
    <row r="818705" spans="16:16" x14ac:dyDescent="0.3">
      <c r="P818705" s="83"/>
    </row>
    <row r="818706" spans="16:16" x14ac:dyDescent="0.3">
      <c r="P818706" s="83"/>
    </row>
    <row r="818707" spans="16:16" x14ac:dyDescent="0.3">
      <c r="P818707" s="83"/>
    </row>
    <row r="818708" spans="16:16" x14ac:dyDescent="0.3">
      <c r="P818708" s="83"/>
    </row>
    <row r="818709" spans="16:16" x14ac:dyDescent="0.3">
      <c r="P818709" s="83"/>
    </row>
    <row r="818710" spans="16:16" x14ac:dyDescent="0.3">
      <c r="P818710" s="83"/>
    </row>
    <row r="818711" spans="16:16" x14ac:dyDescent="0.3">
      <c r="P818711" s="83"/>
    </row>
    <row r="818712" spans="16:16" x14ac:dyDescent="0.3">
      <c r="P818712" s="83"/>
    </row>
    <row r="818713" spans="16:16" x14ac:dyDescent="0.3">
      <c r="P818713" s="83"/>
    </row>
    <row r="818714" spans="16:16" x14ac:dyDescent="0.3">
      <c r="P818714" s="83"/>
    </row>
    <row r="818715" spans="16:16" x14ac:dyDescent="0.3">
      <c r="P818715" s="83"/>
    </row>
    <row r="818716" spans="16:16" x14ac:dyDescent="0.3">
      <c r="P818716" s="83"/>
    </row>
    <row r="818717" spans="16:16" x14ac:dyDescent="0.3">
      <c r="P818717" s="83"/>
    </row>
    <row r="818718" spans="16:16" x14ac:dyDescent="0.3">
      <c r="P818718" s="83"/>
    </row>
    <row r="818719" spans="16:16" x14ac:dyDescent="0.3">
      <c r="P818719" s="83"/>
    </row>
    <row r="818720" spans="16:16" x14ac:dyDescent="0.3">
      <c r="P818720" s="83"/>
    </row>
    <row r="818721" spans="16:16" x14ac:dyDescent="0.3">
      <c r="P818721" s="83"/>
    </row>
    <row r="818722" spans="16:16" x14ac:dyDescent="0.3">
      <c r="P818722" s="83"/>
    </row>
    <row r="818723" spans="16:16" x14ac:dyDescent="0.3">
      <c r="P818723" s="83"/>
    </row>
    <row r="818724" spans="16:16" x14ac:dyDescent="0.3">
      <c r="P818724" s="83"/>
    </row>
    <row r="818725" spans="16:16" x14ac:dyDescent="0.3">
      <c r="P818725" s="83"/>
    </row>
    <row r="818726" spans="16:16" x14ac:dyDescent="0.3">
      <c r="P818726" s="83"/>
    </row>
    <row r="818727" spans="16:16" x14ac:dyDescent="0.3">
      <c r="P818727" s="83"/>
    </row>
    <row r="818728" spans="16:16" x14ac:dyDescent="0.3">
      <c r="P818728" s="83"/>
    </row>
    <row r="818729" spans="16:16" x14ac:dyDescent="0.3">
      <c r="P818729" s="83"/>
    </row>
    <row r="818730" spans="16:16" x14ac:dyDescent="0.3">
      <c r="P818730" s="83"/>
    </row>
    <row r="818731" spans="16:16" x14ac:dyDescent="0.3">
      <c r="P818731" s="83"/>
    </row>
    <row r="818732" spans="16:16" x14ac:dyDescent="0.3">
      <c r="P818732" s="83"/>
    </row>
    <row r="818733" spans="16:16" x14ac:dyDescent="0.3">
      <c r="P818733" s="83"/>
    </row>
    <row r="818734" spans="16:16" x14ac:dyDescent="0.3">
      <c r="P818734" s="83"/>
    </row>
    <row r="818735" spans="16:16" x14ac:dyDescent="0.3">
      <c r="P818735" s="83"/>
    </row>
    <row r="818736" spans="16:16" x14ac:dyDescent="0.3">
      <c r="P818736" s="83"/>
    </row>
    <row r="818737" spans="16:16" x14ac:dyDescent="0.3">
      <c r="P818737" s="83"/>
    </row>
    <row r="818738" spans="16:16" x14ac:dyDescent="0.3">
      <c r="P818738" s="83"/>
    </row>
    <row r="818739" spans="16:16" x14ac:dyDescent="0.3">
      <c r="P818739" s="83"/>
    </row>
    <row r="818740" spans="16:16" x14ac:dyDescent="0.3">
      <c r="P818740" s="83"/>
    </row>
    <row r="818741" spans="16:16" x14ac:dyDescent="0.3">
      <c r="P818741" s="83"/>
    </row>
    <row r="818742" spans="16:16" x14ac:dyDescent="0.3">
      <c r="P818742" s="83"/>
    </row>
    <row r="818743" spans="16:16" x14ac:dyDescent="0.3">
      <c r="P818743" s="83"/>
    </row>
    <row r="818744" spans="16:16" x14ac:dyDescent="0.3">
      <c r="P818744" s="83"/>
    </row>
    <row r="818745" spans="16:16" x14ac:dyDescent="0.3">
      <c r="P818745" s="83"/>
    </row>
    <row r="818746" spans="16:16" x14ac:dyDescent="0.3">
      <c r="P818746" s="83"/>
    </row>
    <row r="818747" spans="16:16" x14ac:dyDescent="0.3">
      <c r="P818747" s="83"/>
    </row>
    <row r="818748" spans="16:16" x14ac:dyDescent="0.3">
      <c r="P818748" s="83"/>
    </row>
    <row r="818749" spans="16:16" x14ac:dyDescent="0.3">
      <c r="P818749" s="83"/>
    </row>
    <row r="818750" spans="16:16" x14ac:dyDescent="0.3">
      <c r="P818750" s="83"/>
    </row>
    <row r="818751" spans="16:16" x14ac:dyDescent="0.3">
      <c r="P818751" s="83"/>
    </row>
    <row r="818752" spans="16:16" x14ac:dyDescent="0.3">
      <c r="P818752" s="83"/>
    </row>
    <row r="818753" spans="16:16" x14ac:dyDescent="0.3">
      <c r="P818753" s="83"/>
    </row>
    <row r="818754" spans="16:16" x14ac:dyDescent="0.3">
      <c r="P818754" s="83"/>
    </row>
    <row r="818755" spans="16:16" x14ac:dyDescent="0.3">
      <c r="P818755" s="83"/>
    </row>
    <row r="818756" spans="16:16" x14ac:dyDescent="0.3">
      <c r="P818756" s="83"/>
    </row>
    <row r="818757" spans="16:16" x14ac:dyDescent="0.3">
      <c r="P818757" s="83"/>
    </row>
    <row r="818758" spans="16:16" x14ac:dyDescent="0.3">
      <c r="P818758" s="83"/>
    </row>
    <row r="818759" spans="16:16" x14ac:dyDescent="0.3">
      <c r="P818759" s="83"/>
    </row>
    <row r="818760" spans="16:16" x14ac:dyDescent="0.3">
      <c r="P818760" s="83"/>
    </row>
    <row r="818761" spans="16:16" x14ac:dyDescent="0.3">
      <c r="P818761" s="83"/>
    </row>
    <row r="818762" spans="16:16" x14ac:dyDescent="0.3">
      <c r="P818762" s="83"/>
    </row>
    <row r="818763" spans="16:16" x14ac:dyDescent="0.3">
      <c r="P818763" s="83"/>
    </row>
    <row r="818764" spans="16:16" x14ac:dyDescent="0.3">
      <c r="P818764" s="83"/>
    </row>
    <row r="818765" spans="16:16" x14ac:dyDescent="0.3">
      <c r="P818765" s="83"/>
    </row>
    <row r="818766" spans="16:16" x14ac:dyDescent="0.3">
      <c r="P818766" s="83"/>
    </row>
    <row r="818767" spans="16:16" x14ac:dyDescent="0.3">
      <c r="P818767" s="83"/>
    </row>
    <row r="818768" spans="16:16" x14ac:dyDescent="0.3">
      <c r="P818768" s="83"/>
    </row>
    <row r="818769" spans="16:16" x14ac:dyDescent="0.3">
      <c r="P818769" s="83"/>
    </row>
    <row r="818770" spans="16:16" x14ac:dyDescent="0.3">
      <c r="P818770" s="83"/>
    </row>
    <row r="818771" spans="16:16" x14ac:dyDescent="0.3">
      <c r="P818771" s="83"/>
    </row>
    <row r="818772" spans="16:16" x14ac:dyDescent="0.3">
      <c r="P818772" s="83"/>
    </row>
    <row r="818773" spans="16:16" x14ac:dyDescent="0.3">
      <c r="P818773" s="83"/>
    </row>
    <row r="818774" spans="16:16" x14ac:dyDescent="0.3">
      <c r="P818774" s="83"/>
    </row>
    <row r="818775" spans="16:16" x14ac:dyDescent="0.3">
      <c r="P818775" s="83"/>
    </row>
    <row r="818776" spans="16:16" x14ac:dyDescent="0.3">
      <c r="P818776" s="83"/>
    </row>
    <row r="818777" spans="16:16" x14ac:dyDescent="0.3">
      <c r="P818777" s="83"/>
    </row>
    <row r="818778" spans="16:16" x14ac:dyDescent="0.3">
      <c r="P818778" s="83"/>
    </row>
    <row r="818779" spans="16:16" x14ac:dyDescent="0.3">
      <c r="P818779" s="83"/>
    </row>
    <row r="818780" spans="16:16" x14ac:dyDescent="0.3">
      <c r="P818780" s="83"/>
    </row>
    <row r="818781" spans="16:16" x14ac:dyDescent="0.3">
      <c r="P818781" s="83"/>
    </row>
    <row r="818782" spans="16:16" x14ac:dyDescent="0.3">
      <c r="P818782" s="83"/>
    </row>
    <row r="818783" spans="16:16" x14ac:dyDescent="0.3">
      <c r="P818783" s="83"/>
    </row>
    <row r="818784" spans="16:16" x14ac:dyDescent="0.3">
      <c r="P818784" s="83"/>
    </row>
    <row r="818785" spans="16:16" x14ac:dyDescent="0.3">
      <c r="P818785" s="83"/>
    </row>
    <row r="818786" spans="16:16" x14ac:dyDescent="0.3">
      <c r="P818786" s="83"/>
    </row>
    <row r="818787" spans="16:16" x14ac:dyDescent="0.3">
      <c r="P818787" s="83"/>
    </row>
    <row r="818788" spans="16:16" x14ac:dyDescent="0.3">
      <c r="P818788" s="83"/>
    </row>
    <row r="818789" spans="16:16" x14ac:dyDescent="0.3">
      <c r="P818789" s="83"/>
    </row>
    <row r="818790" spans="16:16" x14ac:dyDescent="0.3">
      <c r="P818790" s="83"/>
    </row>
    <row r="818791" spans="16:16" x14ac:dyDescent="0.3">
      <c r="P818791" s="83"/>
    </row>
    <row r="818792" spans="16:16" x14ac:dyDescent="0.3">
      <c r="P818792" s="83"/>
    </row>
    <row r="818793" spans="16:16" x14ac:dyDescent="0.3">
      <c r="P818793" s="83"/>
    </row>
    <row r="818794" spans="16:16" x14ac:dyDescent="0.3">
      <c r="P818794" s="83"/>
    </row>
    <row r="818795" spans="16:16" x14ac:dyDescent="0.3">
      <c r="P818795" s="83"/>
    </row>
    <row r="818796" spans="16:16" x14ac:dyDescent="0.3">
      <c r="P818796" s="83"/>
    </row>
    <row r="818797" spans="16:16" x14ac:dyDescent="0.3">
      <c r="P818797" s="83"/>
    </row>
    <row r="818798" spans="16:16" x14ac:dyDescent="0.3">
      <c r="P818798" s="83"/>
    </row>
    <row r="818799" spans="16:16" x14ac:dyDescent="0.3">
      <c r="P818799" s="83"/>
    </row>
    <row r="818800" spans="16:16" x14ac:dyDescent="0.3">
      <c r="P818800" s="83"/>
    </row>
    <row r="818801" spans="16:16" x14ac:dyDescent="0.3">
      <c r="P818801" s="83"/>
    </row>
    <row r="818802" spans="16:16" x14ac:dyDescent="0.3">
      <c r="P818802" s="83"/>
    </row>
    <row r="818803" spans="16:16" x14ac:dyDescent="0.3">
      <c r="P818803" s="83"/>
    </row>
    <row r="818804" spans="16:16" x14ac:dyDescent="0.3">
      <c r="P818804" s="83"/>
    </row>
    <row r="818805" spans="16:16" x14ac:dyDescent="0.3">
      <c r="P818805" s="83"/>
    </row>
    <row r="818806" spans="16:16" x14ac:dyDescent="0.3">
      <c r="P818806" s="83"/>
    </row>
    <row r="818807" spans="16:16" x14ac:dyDescent="0.3">
      <c r="P818807" s="83"/>
    </row>
    <row r="818808" spans="16:16" x14ac:dyDescent="0.3">
      <c r="P818808" s="83"/>
    </row>
    <row r="818809" spans="16:16" x14ac:dyDescent="0.3">
      <c r="P818809" s="83"/>
    </row>
    <row r="818810" spans="16:16" x14ac:dyDescent="0.3">
      <c r="P818810" s="83"/>
    </row>
    <row r="818811" spans="16:16" x14ac:dyDescent="0.3">
      <c r="P818811" s="83"/>
    </row>
    <row r="818812" spans="16:16" x14ac:dyDescent="0.3">
      <c r="P818812" s="83"/>
    </row>
    <row r="818813" spans="16:16" x14ac:dyDescent="0.3">
      <c r="P818813" s="83"/>
    </row>
    <row r="818814" spans="16:16" x14ac:dyDescent="0.3">
      <c r="P818814" s="83"/>
    </row>
    <row r="818815" spans="16:16" x14ac:dyDescent="0.3">
      <c r="P818815" s="83"/>
    </row>
    <row r="818816" spans="16:16" x14ac:dyDescent="0.3">
      <c r="P818816" s="83"/>
    </row>
    <row r="818817" spans="16:16" x14ac:dyDescent="0.3">
      <c r="P818817" s="83"/>
    </row>
    <row r="818818" spans="16:16" x14ac:dyDescent="0.3">
      <c r="P818818" s="83"/>
    </row>
    <row r="818819" spans="16:16" x14ac:dyDescent="0.3">
      <c r="P818819" s="83"/>
    </row>
    <row r="818820" spans="16:16" x14ac:dyDescent="0.3">
      <c r="P818820" s="83"/>
    </row>
    <row r="818821" spans="16:16" x14ac:dyDescent="0.3">
      <c r="P818821" s="83"/>
    </row>
    <row r="818822" spans="16:16" x14ac:dyDescent="0.3">
      <c r="P818822" s="83"/>
    </row>
    <row r="818823" spans="16:16" x14ac:dyDescent="0.3">
      <c r="P818823" s="83"/>
    </row>
    <row r="818824" spans="16:16" x14ac:dyDescent="0.3">
      <c r="P818824" s="83"/>
    </row>
    <row r="818825" spans="16:16" x14ac:dyDescent="0.3">
      <c r="P818825" s="83"/>
    </row>
    <row r="818826" spans="16:16" x14ac:dyDescent="0.3">
      <c r="P818826" s="83"/>
    </row>
    <row r="818827" spans="16:16" x14ac:dyDescent="0.3">
      <c r="P818827" s="83"/>
    </row>
    <row r="818828" spans="16:16" x14ac:dyDescent="0.3">
      <c r="P818828" s="83"/>
    </row>
    <row r="818829" spans="16:16" x14ac:dyDescent="0.3">
      <c r="P818829" s="83"/>
    </row>
    <row r="818830" spans="16:16" x14ac:dyDescent="0.3">
      <c r="P818830" s="83"/>
    </row>
    <row r="818831" spans="16:16" x14ac:dyDescent="0.3">
      <c r="P818831" s="83"/>
    </row>
    <row r="818832" spans="16:16" x14ac:dyDescent="0.3">
      <c r="P818832" s="83"/>
    </row>
    <row r="818833" spans="16:16" x14ac:dyDescent="0.3">
      <c r="P818833" s="83"/>
    </row>
    <row r="818834" spans="16:16" x14ac:dyDescent="0.3">
      <c r="P818834" s="83"/>
    </row>
    <row r="818835" spans="16:16" x14ac:dyDescent="0.3">
      <c r="P818835" s="83"/>
    </row>
    <row r="818836" spans="16:16" x14ac:dyDescent="0.3">
      <c r="P818836" s="83"/>
    </row>
    <row r="818837" spans="16:16" x14ac:dyDescent="0.3">
      <c r="P818837" s="83"/>
    </row>
    <row r="818838" spans="16:16" x14ac:dyDescent="0.3">
      <c r="P818838" s="83"/>
    </row>
    <row r="818839" spans="16:16" x14ac:dyDescent="0.3">
      <c r="P818839" s="83"/>
    </row>
    <row r="818840" spans="16:16" x14ac:dyDescent="0.3">
      <c r="P818840" s="83"/>
    </row>
    <row r="818841" spans="16:16" x14ac:dyDescent="0.3">
      <c r="P818841" s="83"/>
    </row>
    <row r="818842" spans="16:16" x14ac:dyDescent="0.3">
      <c r="P818842" s="83"/>
    </row>
    <row r="818843" spans="16:16" x14ac:dyDescent="0.3">
      <c r="P818843" s="83"/>
    </row>
    <row r="818844" spans="16:16" x14ac:dyDescent="0.3">
      <c r="P818844" s="83"/>
    </row>
    <row r="818845" spans="16:16" x14ac:dyDescent="0.3">
      <c r="P818845" s="83"/>
    </row>
    <row r="818846" spans="16:16" x14ac:dyDescent="0.3">
      <c r="P818846" s="83"/>
    </row>
    <row r="818847" spans="16:16" x14ac:dyDescent="0.3">
      <c r="P818847" s="83"/>
    </row>
    <row r="818848" spans="16:16" x14ac:dyDescent="0.3">
      <c r="P818848" s="83"/>
    </row>
    <row r="818849" spans="16:16" x14ac:dyDescent="0.3">
      <c r="P818849" s="83"/>
    </row>
    <row r="818850" spans="16:16" x14ac:dyDescent="0.3">
      <c r="P818850" s="83"/>
    </row>
    <row r="818851" spans="16:16" x14ac:dyDescent="0.3">
      <c r="P818851" s="83"/>
    </row>
    <row r="818852" spans="16:16" x14ac:dyDescent="0.3">
      <c r="P818852" s="83"/>
    </row>
    <row r="818853" spans="16:16" x14ac:dyDescent="0.3">
      <c r="P818853" s="83"/>
    </row>
    <row r="818854" spans="16:16" x14ac:dyDescent="0.3">
      <c r="P818854" s="83"/>
    </row>
    <row r="818855" spans="16:16" x14ac:dyDescent="0.3">
      <c r="P818855" s="83"/>
    </row>
    <row r="818856" spans="16:16" x14ac:dyDescent="0.3">
      <c r="P818856" s="83"/>
    </row>
    <row r="818857" spans="16:16" x14ac:dyDescent="0.3">
      <c r="P818857" s="83"/>
    </row>
    <row r="818858" spans="16:16" x14ac:dyDescent="0.3">
      <c r="P818858" s="83"/>
    </row>
    <row r="818859" spans="16:16" x14ac:dyDescent="0.3">
      <c r="P818859" s="83"/>
    </row>
    <row r="818860" spans="16:16" x14ac:dyDescent="0.3">
      <c r="P818860" s="83"/>
    </row>
    <row r="818861" spans="16:16" x14ac:dyDescent="0.3">
      <c r="P818861" s="83"/>
    </row>
    <row r="818862" spans="16:16" x14ac:dyDescent="0.3">
      <c r="P818862" s="83"/>
    </row>
    <row r="818863" spans="16:16" x14ac:dyDescent="0.3">
      <c r="P818863" s="83"/>
    </row>
    <row r="818864" spans="16:16" x14ac:dyDescent="0.3">
      <c r="P818864" s="83"/>
    </row>
    <row r="818865" spans="16:16" x14ac:dyDescent="0.3">
      <c r="P818865" s="83"/>
    </row>
    <row r="818866" spans="16:16" x14ac:dyDescent="0.3">
      <c r="P818866" s="83"/>
    </row>
    <row r="818867" spans="16:16" x14ac:dyDescent="0.3">
      <c r="P818867" s="83"/>
    </row>
    <row r="818868" spans="16:16" x14ac:dyDescent="0.3">
      <c r="P818868" s="83"/>
    </row>
    <row r="818869" spans="16:16" x14ac:dyDescent="0.3">
      <c r="P818869" s="83"/>
    </row>
    <row r="818870" spans="16:16" x14ac:dyDescent="0.3">
      <c r="P818870" s="83"/>
    </row>
    <row r="818871" spans="16:16" x14ac:dyDescent="0.3">
      <c r="P818871" s="83"/>
    </row>
    <row r="818872" spans="16:16" x14ac:dyDescent="0.3">
      <c r="P818872" s="83"/>
    </row>
    <row r="818873" spans="16:16" x14ac:dyDescent="0.3">
      <c r="P818873" s="83"/>
    </row>
    <row r="818874" spans="16:16" x14ac:dyDescent="0.3">
      <c r="P818874" s="83"/>
    </row>
    <row r="818875" spans="16:16" x14ac:dyDescent="0.3">
      <c r="P818875" s="83"/>
    </row>
    <row r="818876" spans="16:16" x14ac:dyDescent="0.3">
      <c r="P818876" s="83"/>
    </row>
    <row r="818877" spans="16:16" x14ac:dyDescent="0.3">
      <c r="P818877" s="83"/>
    </row>
    <row r="818878" spans="16:16" x14ac:dyDescent="0.3">
      <c r="P818878" s="83"/>
    </row>
    <row r="818879" spans="16:16" x14ac:dyDescent="0.3">
      <c r="P818879" s="83"/>
    </row>
    <row r="818880" spans="16:16" x14ac:dyDescent="0.3">
      <c r="P818880" s="83"/>
    </row>
    <row r="818881" spans="16:16" x14ac:dyDescent="0.3">
      <c r="P818881" s="83"/>
    </row>
    <row r="818882" spans="16:16" x14ac:dyDescent="0.3">
      <c r="P818882" s="83"/>
    </row>
    <row r="818883" spans="16:16" x14ac:dyDescent="0.3">
      <c r="P818883" s="83"/>
    </row>
    <row r="818884" spans="16:16" x14ac:dyDescent="0.3">
      <c r="P818884" s="83"/>
    </row>
    <row r="818885" spans="16:16" x14ac:dyDescent="0.3">
      <c r="P818885" s="83"/>
    </row>
    <row r="818886" spans="16:16" x14ac:dyDescent="0.3">
      <c r="P818886" s="83"/>
    </row>
    <row r="818887" spans="16:16" x14ac:dyDescent="0.3">
      <c r="P818887" s="83"/>
    </row>
    <row r="818888" spans="16:16" x14ac:dyDescent="0.3">
      <c r="P818888" s="83"/>
    </row>
    <row r="818889" spans="16:16" x14ac:dyDescent="0.3">
      <c r="P818889" s="83"/>
    </row>
    <row r="818890" spans="16:16" x14ac:dyDescent="0.3">
      <c r="P818890" s="83"/>
    </row>
    <row r="818891" spans="16:16" x14ac:dyDescent="0.3">
      <c r="P818891" s="83"/>
    </row>
    <row r="818892" spans="16:16" x14ac:dyDescent="0.3">
      <c r="P818892" s="83"/>
    </row>
    <row r="818893" spans="16:16" x14ac:dyDescent="0.3">
      <c r="P818893" s="83"/>
    </row>
    <row r="818894" spans="16:16" x14ac:dyDescent="0.3">
      <c r="P818894" s="83"/>
    </row>
    <row r="818895" spans="16:16" x14ac:dyDescent="0.3">
      <c r="P818895" s="83"/>
    </row>
    <row r="818896" spans="16:16" x14ac:dyDescent="0.3">
      <c r="P818896" s="83"/>
    </row>
    <row r="818897" spans="16:16" x14ac:dyDescent="0.3">
      <c r="P818897" s="83"/>
    </row>
    <row r="818898" spans="16:16" x14ac:dyDescent="0.3">
      <c r="P818898" s="83"/>
    </row>
    <row r="818899" spans="16:16" x14ac:dyDescent="0.3">
      <c r="P818899" s="83"/>
    </row>
    <row r="818900" spans="16:16" x14ac:dyDescent="0.3">
      <c r="P818900" s="83"/>
    </row>
    <row r="818901" spans="16:16" x14ac:dyDescent="0.3">
      <c r="P818901" s="83"/>
    </row>
    <row r="818902" spans="16:16" x14ac:dyDescent="0.3">
      <c r="P818902" s="83"/>
    </row>
    <row r="818903" spans="16:16" x14ac:dyDescent="0.3">
      <c r="P818903" s="83"/>
    </row>
    <row r="818904" spans="16:16" x14ac:dyDescent="0.3">
      <c r="P818904" s="83"/>
    </row>
    <row r="818905" spans="16:16" x14ac:dyDescent="0.3">
      <c r="P818905" s="83"/>
    </row>
    <row r="818906" spans="16:16" x14ac:dyDescent="0.3">
      <c r="P818906" s="83"/>
    </row>
    <row r="818907" spans="16:16" x14ac:dyDescent="0.3">
      <c r="P818907" s="83"/>
    </row>
    <row r="818908" spans="16:16" x14ac:dyDescent="0.3">
      <c r="P818908" s="83"/>
    </row>
    <row r="818909" spans="16:16" x14ac:dyDescent="0.3">
      <c r="P818909" s="83"/>
    </row>
    <row r="818910" spans="16:16" x14ac:dyDescent="0.3">
      <c r="P818910" s="83"/>
    </row>
    <row r="818911" spans="16:16" x14ac:dyDescent="0.3">
      <c r="P818911" s="83"/>
    </row>
    <row r="818912" spans="16:16" x14ac:dyDescent="0.3">
      <c r="P818912" s="83"/>
    </row>
    <row r="818913" spans="16:16" x14ac:dyDescent="0.3">
      <c r="P818913" s="83"/>
    </row>
    <row r="818914" spans="16:16" x14ac:dyDescent="0.3">
      <c r="P818914" s="83"/>
    </row>
    <row r="818915" spans="16:16" x14ac:dyDescent="0.3">
      <c r="P818915" s="83"/>
    </row>
    <row r="818916" spans="16:16" x14ac:dyDescent="0.3">
      <c r="P818916" s="83"/>
    </row>
    <row r="818917" spans="16:16" x14ac:dyDescent="0.3">
      <c r="P818917" s="83"/>
    </row>
    <row r="818918" spans="16:16" x14ac:dyDescent="0.3">
      <c r="P818918" s="83"/>
    </row>
    <row r="818919" spans="16:16" x14ac:dyDescent="0.3">
      <c r="P818919" s="83"/>
    </row>
    <row r="818920" spans="16:16" x14ac:dyDescent="0.3">
      <c r="P818920" s="83"/>
    </row>
    <row r="818921" spans="16:16" x14ac:dyDescent="0.3">
      <c r="P818921" s="83"/>
    </row>
    <row r="818922" spans="16:16" x14ac:dyDescent="0.3">
      <c r="P818922" s="83"/>
    </row>
    <row r="818923" spans="16:16" x14ac:dyDescent="0.3">
      <c r="P818923" s="83"/>
    </row>
    <row r="818924" spans="16:16" x14ac:dyDescent="0.3">
      <c r="P818924" s="83"/>
    </row>
    <row r="818925" spans="16:16" x14ac:dyDescent="0.3">
      <c r="P818925" s="83"/>
    </row>
    <row r="818926" spans="16:16" x14ac:dyDescent="0.3">
      <c r="P818926" s="83"/>
    </row>
    <row r="818927" spans="16:16" x14ac:dyDescent="0.3">
      <c r="P818927" s="83"/>
    </row>
    <row r="818928" spans="16:16" x14ac:dyDescent="0.3">
      <c r="P818928" s="83"/>
    </row>
    <row r="818929" spans="16:16" x14ac:dyDescent="0.3">
      <c r="P818929" s="83"/>
    </row>
    <row r="818930" spans="16:16" x14ac:dyDescent="0.3">
      <c r="P818930" s="83"/>
    </row>
    <row r="818931" spans="16:16" x14ac:dyDescent="0.3">
      <c r="P818931" s="83"/>
    </row>
    <row r="818932" spans="16:16" x14ac:dyDescent="0.3">
      <c r="P818932" s="83"/>
    </row>
    <row r="818933" spans="16:16" x14ac:dyDescent="0.3">
      <c r="P818933" s="83"/>
    </row>
    <row r="818934" spans="16:16" x14ac:dyDescent="0.3">
      <c r="P818934" s="83"/>
    </row>
    <row r="818935" spans="16:16" x14ac:dyDescent="0.3">
      <c r="P818935" s="83"/>
    </row>
    <row r="818936" spans="16:16" x14ac:dyDescent="0.3">
      <c r="P818936" s="83"/>
    </row>
    <row r="818937" spans="16:16" x14ac:dyDescent="0.3">
      <c r="P818937" s="83"/>
    </row>
    <row r="818938" spans="16:16" x14ac:dyDescent="0.3">
      <c r="P818938" s="83"/>
    </row>
    <row r="818939" spans="16:16" x14ac:dyDescent="0.3">
      <c r="P818939" s="83"/>
    </row>
    <row r="818940" spans="16:16" x14ac:dyDescent="0.3">
      <c r="P818940" s="83"/>
    </row>
    <row r="818941" spans="16:16" x14ac:dyDescent="0.3">
      <c r="P818941" s="83"/>
    </row>
    <row r="818942" spans="16:16" x14ac:dyDescent="0.3">
      <c r="P818942" s="83"/>
    </row>
    <row r="818943" spans="16:16" x14ac:dyDescent="0.3">
      <c r="P818943" s="83"/>
    </row>
    <row r="818944" spans="16:16" x14ac:dyDescent="0.3">
      <c r="P818944" s="83"/>
    </row>
    <row r="818945" spans="16:16" x14ac:dyDescent="0.3">
      <c r="P818945" s="83"/>
    </row>
    <row r="818946" spans="16:16" x14ac:dyDescent="0.3">
      <c r="P818946" s="83"/>
    </row>
    <row r="818947" spans="16:16" x14ac:dyDescent="0.3">
      <c r="P818947" s="83"/>
    </row>
    <row r="818948" spans="16:16" x14ac:dyDescent="0.3">
      <c r="P818948" s="83"/>
    </row>
    <row r="818949" spans="16:16" x14ac:dyDescent="0.3">
      <c r="P818949" s="83"/>
    </row>
    <row r="818950" spans="16:16" x14ac:dyDescent="0.3">
      <c r="P818950" s="83"/>
    </row>
    <row r="818951" spans="16:16" x14ac:dyDescent="0.3">
      <c r="P818951" s="83"/>
    </row>
    <row r="818952" spans="16:16" x14ac:dyDescent="0.3">
      <c r="P818952" s="83"/>
    </row>
    <row r="818953" spans="16:16" x14ac:dyDescent="0.3">
      <c r="P818953" s="83"/>
    </row>
    <row r="818954" spans="16:16" x14ac:dyDescent="0.3">
      <c r="P818954" s="83"/>
    </row>
    <row r="818955" spans="16:16" x14ac:dyDescent="0.3">
      <c r="P818955" s="83"/>
    </row>
    <row r="818956" spans="16:16" x14ac:dyDescent="0.3">
      <c r="P818956" s="83"/>
    </row>
    <row r="818957" spans="16:16" x14ac:dyDescent="0.3">
      <c r="P818957" s="83"/>
    </row>
    <row r="818958" spans="16:16" x14ac:dyDescent="0.3">
      <c r="P818958" s="83"/>
    </row>
    <row r="818959" spans="16:16" x14ac:dyDescent="0.3">
      <c r="P818959" s="83"/>
    </row>
    <row r="818960" spans="16:16" x14ac:dyDescent="0.3">
      <c r="P818960" s="83"/>
    </row>
    <row r="818961" spans="16:16" x14ac:dyDescent="0.3">
      <c r="P818961" s="83"/>
    </row>
    <row r="818962" spans="16:16" x14ac:dyDescent="0.3">
      <c r="P818962" s="83"/>
    </row>
    <row r="818963" spans="16:16" x14ac:dyDescent="0.3">
      <c r="P818963" s="83"/>
    </row>
    <row r="818964" spans="16:16" x14ac:dyDescent="0.3">
      <c r="P818964" s="83"/>
    </row>
    <row r="818965" spans="16:16" x14ac:dyDescent="0.3">
      <c r="P818965" s="83"/>
    </row>
    <row r="818966" spans="16:16" x14ac:dyDescent="0.3">
      <c r="P818966" s="83"/>
    </row>
    <row r="818967" spans="16:16" x14ac:dyDescent="0.3">
      <c r="P818967" s="83"/>
    </row>
    <row r="818968" spans="16:16" x14ac:dyDescent="0.3">
      <c r="P818968" s="83"/>
    </row>
    <row r="818969" spans="16:16" x14ac:dyDescent="0.3">
      <c r="P818969" s="83"/>
    </row>
    <row r="818970" spans="16:16" x14ac:dyDescent="0.3">
      <c r="P818970" s="83"/>
    </row>
    <row r="818971" spans="16:16" x14ac:dyDescent="0.3">
      <c r="P818971" s="83"/>
    </row>
    <row r="818972" spans="16:16" x14ac:dyDescent="0.3">
      <c r="P818972" s="83"/>
    </row>
    <row r="818973" spans="16:16" x14ac:dyDescent="0.3">
      <c r="P818973" s="83"/>
    </row>
    <row r="818974" spans="16:16" x14ac:dyDescent="0.3">
      <c r="P818974" s="83"/>
    </row>
    <row r="818975" spans="16:16" x14ac:dyDescent="0.3">
      <c r="P818975" s="83"/>
    </row>
    <row r="818976" spans="16:16" x14ac:dyDescent="0.3">
      <c r="P818976" s="83"/>
    </row>
    <row r="818977" spans="16:16" x14ac:dyDescent="0.3">
      <c r="P818977" s="83"/>
    </row>
    <row r="818978" spans="16:16" x14ac:dyDescent="0.3">
      <c r="P818978" s="83"/>
    </row>
    <row r="818979" spans="16:16" x14ac:dyDescent="0.3">
      <c r="P818979" s="83"/>
    </row>
    <row r="818980" spans="16:16" x14ac:dyDescent="0.3">
      <c r="P818980" s="83"/>
    </row>
    <row r="818981" spans="16:16" x14ac:dyDescent="0.3">
      <c r="P818981" s="83"/>
    </row>
    <row r="818982" spans="16:16" x14ac:dyDescent="0.3">
      <c r="P818982" s="83"/>
    </row>
    <row r="818983" spans="16:16" x14ac:dyDescent="0.3">
      <c r="P818983" s="83"/>
    </row>
    <row r="818984" spans="16:16" x14ac:dyDescent="0.3">
      <c r="P818984" s="83"/>
    </row>
    <row r="818985" spans="16:16" x14ac:dyDescent="0.3">
      <c r="P818985" s="83"/>
    </row>
    <row r="818986" spans="16:16" x14ac:dyDescent="0.3">
      <c r="P818986" s="83"/>
    </row>
    <row r="818987" spans="16:16" x14ac:dyDescent="0.3">
      <c r="P818987" s="83"/>
    </row>
    <row r="818988" spans="16:16" x14ac:dyDescent="0.3">
      <c r="P818988" s="83"/>
    </row>
    <row r="818989" spans="16:16" x14ac:dyDescent="0.3">
      <c r="P818989" s="83"/>
    </row>
    <row r="818990" spans="16:16" x14ac:dyDescent="0.3">
      <c r="P818990" s="83"/>
    </row>
    <row r="818991" spans="16:16" x14ac:dyDescent="0.3">
      <c r="P818991" s="83"/>
    </row>
    <row r="818992" spans="16:16" x14ac:dyDescent="0.3">
      <c r="P818992" s="83"/>
    </row>
    <row r="818993" spans="16:16" x14ac:dyDescent="0.3">
      <c r="P818993" s="83"/>
    </row>
    <row r="818994" spans="16:16" x14ac:dyDescent="0.3">
      <c r="P818994" s="83"/>
    </row>
    <row r="818995" spans="16:16" x14ac:dyDescent="0.3">
      <c r="P818995" s="83"/>
    </row>
    <row r="818996" spans="16:16" x14ac:dyDescent="0.3">
      <c r="P818996" s="83"/>
    </row>
    <row r="818997" spans="16:16" x14ac:dyDescent="0.3">
      <c r="P818997" s="83"/>
    </row>
    <row r="818998" spans="16:16" x14ac:dyDescent="0.3">
      <c r="P818998" s="83"/>
    </row>
    <row r="818999" spans="16:16" x14ac:dyDescent="0.3">
      <c r="P818999" s="83"/>
    </row>
    <row r="819000" spans="16:16" x14ac:dyDescent="0.3">
      <c r="P819000" s="83"/>
    </row>
    <row r="819001" spans="16:16" x14ac:dyDescent="0.3">
      <c r="P819001" s="83"/>
    </row>
    <row r="819002" spans="16:16" x14ac:dyDescent="0.3">
      <c r="P819002" s="83"/>
    </row>
    <row r="819003" spans="16:16" x14ac:dyDescent="0.3">
      <c r="P819003" s="83"/>
    </row>
    <row r="819004" spans="16:16" x14ac:dyDescent="0.3">
      <c r="P819004" s="83"/>
    </row>
    <row r="819005" spans="16:16" x14ac:dyDescent="0.3">
      <c r="P819005" s="83"/>
    </row>
    <row r="819006" spans="16:16" x14ac:dyDescent="0.3">
      <c r="P819006" s="83"/>
    </row>
    <row r="819007" spans="16:16" x14ac:dyDescent="0.3">
      <c r="P819007" s="83"/>
    </row>
    <row r="819008" spans="16:16" x14ac:dyDescent="0.3">
      <c r="P819008" s="83"/>
    </row>
    <row r="819009" spans="16:16" x14ac:dyDescent="0.3">
      <c r="P819009" s="83"/>
    </row>
    <row r="819010" spans="16:16" x14ac:dyDescent="0.3">
      <c r="P819010" s="83"/>
    </row>
    <row r="819011" spans="16:16" x14ac:dyDescent="0.3">
      <c r="P819011" s="83"/>
    </row>
    <row r="819012" spans="16:16" x14ac:dyDescent="0.3">
      <c r="P819012" s="83"/>
    </row>
    <row r="819013" spans="16:16" x14ac:dyDescent="0.3">
      <c r="P819013" s="83"/>
    </row>
    <row r="819014" spans="16:16" x14ac:dyDescent="0.3">
      <c r="P819014" s="83"/>
    </row>
    <row r="819015" spans="16:16" x14ac:dyDescent="0.3">
      <c r="P819015" s="83"/>
    </row>
    <row r="819016" spans="16:16" x14ac:dyDescent="0.3">
      <c r="P819016" s="83"/>
    </row>
    <row r="819017" spans="16:16" x14ac:dyDescent="0.3">
      <c r="P819017" s="83"/>
    </row>
    <row r="819018" spans="16:16" x14ac:dyDescent="0.3">
      <c r="P819018" s="83"/>
    </row>
    <row r="819019" spans="16:16" x14ac:dyDescent="0.3">
      <c r="P819019" s="83"/>
    </row>
    <row r="819020" spans="16:16" x14ac:dyDescent="0.3">
      <c r="P819020" s="83"/>
    </row>
    <row r="819021" spans="16:16" x14ac:dyDescent="0.3">
      <c r="P819021" s="83"/>
    </row>
    <row r="819022" spans="16:16" x14ac:dyDescent="0.3">
      <c r="P819022" s="83"/>
    </row>
    <row r="819023" spans="16:16" x14ac:dyDescent="0.3">
      <c r="P819023" s="83"/>
    </row>
    <row r="819024" spans="16:16" x14ac:dyDescent="0.3">
      <c r="P819024" s="83"/>
    </row>
    <row r="819025" spans="16:16" x14ac:dyDescent="0.3">
      <c r="P819025" s="83"/>
    </row>
    <row r="819026" spans="16:16" x14ac:dyDescent="0.3">
      <c r="P819026" s="83"/>
    </row>
    <row r="819027" spans="16:16" x14ac:dyDescent="0.3">
      <c r="P819027" s="83"/>
    </row>
    <row r="819028" spans="16:16" x14ac:dyDescent="0.3">
      <c r="P819028" s="83"/>
    </row>
    <row r="819029" spans="16:16" x14ac:dyDescent="0.3">
      <c r="P819029" s="83"/>
    </row>
    <row r="819030" spans="16:16" x14ac:dyDescent="0.3">
      <c r="P819030" s="83"/>
    </row>
    <row r="819031" spans="16:16" x14ac:dyDescent="0.3">
      <c r="P819031" s="83"/>
    </row>
    <row r="819032" spans="16:16" x14ac:dyDescent="0.3">
      <c r="P819032" s="83"/>
    </row>
    <row r="819033" spans="16:16" x14ac:dyDescent="0.3">
      <c r="P819033" s="83"/>
    </row>
    <row r="819034" spans="16:16" x14ac:dyDescent="0.3">
      <c r="P819034" s="83"/>
    </row>
    <row r="819035" spans="16:16" x14ac:dyDescent="0.3">
      <c r="P819035" s="83"/>
    </row>
    <row r="819036" spans="16:16" x14ac:dyDescent="0.3">
      <c r="P819036" s="83"/>
    </row>
    <row r="819037" spans="16:16" x14ac:dyDescent="0.3">
      <c r="P819037" s="83"/>
    </row>
    <row r="819038" spans="16:16" x14ac:dyDescent="0.3">
      <c r="P819038" s="83"/>
    </row>
    <row r="819039" spans="16:16" x14ac:dyDescent="0.3">
      <c r="P819039" s="83"/>
    </row>
    <row r="819040" spans="16:16" x14ac:dyDescent="0.3">
      <c r="P819040" s="83"/>
    </row>
    <row r="819041" spans="16:16" x14ac:dyDescent="0.3">
      <c r="P819041" s="83"/>
    </row>
    <row r="819042" spans="16:16" x14ac:dyDescent="0.3">
      <c r="P819042" s="83"/>
    </row>
    <row r="819043" spans="16:16" x14ac:dyDescent="0.3">
      <c r="P819043" s="83"/>
    </row>
    <row r="819044" spans="16:16" x14ac:dyDescent="0.3">
      <c r="P819044" s="83"/>
    </row>
    <row r="819045" spans="16:16" x14ac:dyDescent="0.3">
      <c r="P819045" s="83"/>
    </row>
    <row r="819046" spans="16:16" x14ac:dyDescent="0.3">
      <c r="P819046" s="83"/>
    </row>
    <row r="819047" spans="16:16" x14ac:dyDescent="0.3">
      <c r="P819047" s="83"/>
    </row>
    <row r="819048" spans="16:16" x14ac:dyDescent="0.3">
      <c r="P819048" s="83"/>
    </row>
    <row r="819049" spans="16:16" x14ac:dyDescent="0.3">
      <c r="P819049" s="83"/>
    </row>
    <row r="819050" spans="16:16" x14ac:dyDescent="0.3">
      <c r="P819050" s="83"/>
    </row>
    <row r="819051" spans="16:16" x14ac:dyDescent="0.3">
      <c r="P819051" s="83"/>
    </row>
    <row r="819052" spans="16:16" x14ac:dyDescent="0.3">
      <c r="P819052" s="83"/>
    </row>
    <row r="819053" spans="16:16" x14ac:dyDescent="0.3">
      <c r="P819053" s="83"/>
    </row>
    <row r="819054" spans="16:16" x14ac:dyDescent="0.3">
      <c r="P819054" s="83"/>
    </row>
    <row r="819055" spans="16:16" x14ac:dyDescent="0.3">
      <c r="P819055" s="83"/>
    </row>
    <row r="819056" spans="16:16" x14ac:dyDescent="0.3">
      <c r="P819056" s="83"/>
    </row>
    <row r="819057" spans="16:16" x14ac:dyDescent="0.3">
      <c r="P819057" s="83"/>
    </row>
    <row r="819058" spans="16:16" x14ac:dyDescent="0.3">
      <c r="P819058" s="83"/>
    </row>
    <row r="819059" spans="16:16" x14ac:dyDescent="0.3">
      <c r="P819059" s="83"/>
    </row>
    <row r="819060" spans="16:16" x14ac:dyDescent="0.3">
      <c r="P819060" s="83"/>
    </row>
    <row r="819061" spans="16:16" x14ac:dyDescent="0.3">
      <c r="P819061" s="83"/>
    </row>
    <row r="819062" spans="16:16" x14ac:dyDescent="0.3">
      <c r="P819062" s="83"/>
    </row>
    <row r="819063" spans="16:16" x14ac:dyDescent="0.3">
      <c r="P819063" s="83"/>
    </row>
    <row r="819064" spans="16:16" x14ac:dyDescent="0.3">
      <c r="P819064" s="83"/>
    </row>
    <row r="819065" spans="16:16" x14ac:dyDescent="0.3">
      <c r="P819065" s="83"/>
    </row>
    <row r="819066" spans="16:16" x14ac:dyDescent="0.3">
      <c r="P819066" s="83"/>
    </row>
    <row r="819067" spans="16:16" x14ac:dyDescent="0.3">
      <c r="P819067" s="83"/>
    </row>
    <row r="819068" spans="16:16" x14ac:dyDescent="0.3">
      <c r="P819068" s="83"/>
    </row>
    <row r="819069" spans="16:16" x14ac:dyDescent="0.3">
      <c r="P819069" s="83"/>
    </row>
    <row r="819070" spans="16:16" x14ac:dyDescent="0.3">
      <c r="P819070" s="83"/>
    </row>
    <row r="819071" spans="16:16" x14ac:dyDescent="0.3">
      <c r="P819071" s="83"/>
    </row>
    <row r="819072" spans="16:16" x14ac:dyDescent="0.3">
      <c r="P819072" s="83"/>
    </row>
    <row r="819073" spans="16:16" x14ac:dyDescent="0.3">
      <c r="P819073" s="83"/>
    </row>
    <row r="819074" spans="16:16" x14ac:dyDescent="0.3">
      <c r="P819074" s="83"/>
    </row>
    <row r="819075" spans="16:16" x14ac:dyDescent="0.3">
      <c r="P819075" s="83"/>
    </row>
    <row r="819076" spans="16:16" x14ac:dyDescent="0.3">
      <c r="P819076" s="83"/>
    </row>
    <row r="819077" spans="16:16" x14ac:dyDescent="0.3">
      <c r="P819077" s="83"/>
    </row>
    <row r="819078" spans="16:16" x14ac:dyDescent="0.3">
      <c r="P819078" s="83"/>
    </row>
    <row r="819079" spans="16:16" x14ac:dyDescent="0.3">
      <c r="P819079" s="83"/>
    </row>
    <row r="819080" spans="16:16" x14ac:dyDescent="0.3">
      <c r="P819080" s="83"/>
    </row>
    <row r="819081" spans="16:16" x14ac:dyDescent="0.3">
      <c r="P819081" s="83"/>
    </row>
    <row r="819082" spans="16:16" x14ac:dyDescent="0.3">
      <c r="P819082" s="83"/>
    </row>
    <row r="819083" spans="16:16" x14ac:dyDescent="0.3">
      <c r="P819083" s="83"/>
    </row>
    <row r="819084" spans="16:16" x14ac:dyDescent="0.3">
      <c r="P819084" s="83"/>
    </row>
    <row r="819085" spans="16:16" x14ac:dyDescent="0.3">
      <c r="P819085" s="83"/>
    </row>
    <row r="819086" spans="16:16" x14ac:dyDescent="0.3">
      <c r="P819086" s="83"/>
    </row>
    <row r="819087" spans="16:16" x14ac:dyDescent="0.3">
      <c r="P819087" s="83"/>
    </row>
    <row r="819088" spans="16:16" x14ac:dyDescent="0.3">
      <c r="P819088" s="83"/>
    </row>
    <row r="819089" spans="16:16" x14ac:dyDescent="0.3">
      <c r="P819089" s="83"/>
    </row>
    <row r="819090" spans="16:16" x14ac:dyDescent="0.3">
      <c r="P819090" s="83"/>
    </row>
    <row r="819091" spans="16:16" x14ac:dyDescent="0.3">
      <c r="P819091" s="83"/>
    </row>
    <row r="819092" spans="16:16" x14ac:dyDescent="0.3">
      <c r="P819092" s="83"/>
    </row>
    <row r="819093" spans="16:16" x14ac:dyDescent="0.3">
      <c r="P819093" s="83"/>
    </row>
    <row r="819094" spans="16:16" x14ac:dyDescent="0.3">
      <c r="P819094" s="83"/>
    </row>
    <row r="819095" spans="16:16" x14ac:dyDescent="0.3">
      <c r="P819095" s="83"/>
    </row>
    <row r="819096" spans="16:16" x14ac:dyDescent="0.3">
      <c r="P819096" s="83"/>
    </row>
    <row r="819097" spans="16:16" x14ac:dyDescent="0.3">
      <c r="P819097" s="83"/>
    </row>
    <row r="819098" spans="16:16" x14ac:dyDescent="0.3">
      <c r="P819098" s="83"/>
    </row>
    <row r="819099" spans="16:16" x14ac:dyDescent="0.3">
      <c r="P819099" s="83"/>
    </row>
    <row r="819100" spans="16:16" x14ac:dyDescent="0.3">
      <c r="P819100" s="83"/>
    </row>
    <row r="819101" spans="16:16" x14ac:dyDescent="0.3">
      <c r="P819101" s="83"/>
    </row>
    <row r="819102" spans="16:16" x14ac:dyDescent="0.3">
      <c r="P819102" s="83"/>
    </row>
    <row r="819103" spans="16:16" x14ac:dyDescent="0.3">
      <c r="P819103" s="83"/>
    </row>
    <row r="819104" spans="16:16" x14ac:dyDescent="0.3">
      <c r="P819104" s="83"/>
    </row>
    <row r="819105" spans="16:16" x14ac:dyDescent="0.3">
      <c r="P819105" s="83"/>
    </row>
    <row r="819106" spans="16:16" x14ac:dyDescent="0.3">
      <c r="P819106" s="83"/>
    </row>
    <row r="819107" spans="16:16" x14ac:dyDescent="0.3">
      <c r="P819107" s="83"/>
    </row>
    <row r="819108" spans="16:16" x14ac:dyDescent="0.3">
      <c r="P819108" s="83"/>
    </row>
    <row r="819109" spans="16:16" x14ac:dyDescent="0.3">
      <c r="P819109" s="83"/>
    </row>
    <row r="819110" spans="16:16" x14ac:dyDescent="0.3">
      <c r="P819110" s="83"/>
    </row>
    <row r="819111" spans="16:16" x14ac:dyDescent="0.3">
      <c r="P819111" s="83"/>
    </row>
    <row r="819112" spans="16:16" x14ac:dyDescent="0.3">
      <c r="P819112" s="83"/>
    </row>
    <row r="819113" spans="16:16" x14ac:dyDescent="0.3">
      <c r="P819113" s="83"/>
    </row>
    <row r="819114" spans="16:16" x14ac:dyDescent="0.3">
      <c r="P819114" s="83"/>
    </row>
    <row r="819115" spans="16:16" x14ac:dyDescent="0.3">
      <c r="P819115" s="83"/>
    </row>
    <row r="819116" spans="16:16" x14ac:dyDescent="0.3">
      <c r="P819116" s="83"/>
    </row>
    <row r="819117" spans="16:16" x14ac:dyDescent="0.3">
      <c r="P819117" s="83"/>
    </row>
    <row r="819118" spans="16:16" x14ac:dyDescent="0.3">
      <c r="P819118" s="83"/>
    </row>
    <row r="819119" spans="16:16" x14ac:dyDescent="0.3">
      <c r="P819119" s="83"/>
    </row>
    <row r="819120" spans="16:16" x14ac:dyDescent="0.3">
      <c r="P819120" s="83"/>
    </row>
    <row r="819121" spans="16:16" x14ac:dyDescent="0.3">
      <c r="P819121" s="83"/>
    </row>
    <row r="819122" spans="16:16" x14ac:dyDescent="0.3">
      <c r="P819122" s="83"/>
    </row>
    <row r="819123" spans="16:16" x14ac:dyDescent="0.3">
      <c r="P819123" s="83"/>
    </row>
    <row r="819124" spans="16:16" x14ac:dyDescent="0.3">
      <c r="P819124" s="83"/>
    </row>
    <row r="819125" spans="16:16" x14ac:dyDescent="0.3">
      <c r="P819125" s="83"/>
    </row>
    <row r="819126" spans="16:16" x14ac:dyDescent="0.3">
      <c r="P819126" s="83"/>
    </row>
    <row r="819127" spans="16:16" x14ac:dyDescent="0.3">
      <c r="P819127" s="83"/>
    </row>
    <row r="819128" spans="16:16" x14ac:dyDescent="0.3">
      <c r="P819128" s="83"/>
    </row>
    <row r="819129" spans="16:16" x14ac:dyDescent="0.3">
      <c r="P819129" s="83"/>
    </row>
    <row r="819130" spans="16:16" x14ac:dyDescent="0.3">
      <c r="P819130" s="83"/>
    </row>
    <row r="819131" spans="16:16" x14ac:dyDescent="0.3">
      <c r="P819131" s="83"/>
    </row>
    <row r="819132" spans="16:16" x14ac:dyDescent="0.3">
      <c r="P819132" s="83"/>
    </row>
    <row r="819133" spans="16:16" x14ac:dyDescent="0.3">
      <c r="P819133" s="83"/>
    </row>
    <row r="819134" spans="16:16" x14ac:dyDescent="0.3">
      <c r="P819134" s="83"/>
    </row>
    <row r="819135" spans="16:16" x14ac:dyDescent="0.3">
      <c r="P819135" s="83"/>
    </row>
    <row r="819136" spans="16:16" x14ac:dyDescent="0.3">
      <c r="P819136" s="83"/>
    </row>
    <row r="819137" spans="16:16" x14ac:dyDescent="0.3">
      <c r="P819137" s="83"/>
    </row>
    <row r="819138" spans="16:16" x14ac:dyDescent="0.3">
      <c r="P819138" s="83"/>
    </row>
    <row r="819139" spans="16:16" x14ac:dyDescent="0.3">
      <c r="P819139" s="83"/>
    </row>
    <row r="819140" spans="16:16" x14ac:dyDescent="0.3">
      <c r="P819140" s="83"/>
    </row>
    <row r="819141" spans="16:16" x14ac:dyDescent="0.3">
      <c r="P819141" s="83"/>
    </row>
    <row r="819142" spans="16:16" x14ac:dyDescent="0.3">
      <c r="P819142" s="83"/>
    </row>
    <row r="819143" spans="16:16" x14ac:dyDescent="0.3">
      <c r="P819143" s="83"/>
    </row>
    <row r="819144" spans="16:16" x14ac:dyDescent="0.3">
      <c r="P819144" s="83"/>
    </row>
    <row r="819145" spans="16:16" x14ac:dyDescent="0.3">
      <c r="P819145" s="83"/>
    </row>
    <row r="819146" spans="16:16" x14ac:dyDescent="0.3">
      <c r="P819146" s="83"/>
    </row>
    <row r="819147" spans="16:16" x14ac:dyDescent="0.3">
      <c r="P819147" s="83"/>
    </row>
    <row r="819148" spans="16:16" x14ac:dyDescent="0.3">
      <c r="P819148" s="83"/>
    </row>
    <row r="819149" spans="16:16" x14ac:dyDescent="0.3">
      <c r="P819149" s="83"/>
    </row>
    <row r="819150" spans="16:16" x14ac:dyDescent="0.3">
      <c r="P819150" s="83"/>
    </row>
    <row r="819151" spans="16:16" x14ac:dyDescent="0.3">
      <c r="P819151" s="83"/>
    </row>
    <row r="819152" spans="16:16" x14ac:dyDescent="0.3">
      <c r="P819152" s="83"/>
    </row>
    <row r="819153" spans="16:16" x14ac:dyDescent="0.3">
      <c r="P819153" s="83"/>
    </row>
    <row r="819154" spans="16:16" x14ac:dyDescent="0.3">
      <c r="P819154" s="83"/>
    </row>
    <row r="819155" spans="16:16" x14ac:dyDescent="0.3">
      <c r="P819155" s="83"/>
    </row>
    <row r="819156" spans="16:16" x14ac:dyDescent="0.3">
      <c r="P819156" s="83"/>
    </row>
    <row r="819157" spans="16:16" x14ac:dyDescent="0.3">
      <c r="P819157" s="83"/>
    </row>
    <row r="819158" spans="16:16" x14ac:dyDescent="0.3">
      <c r="P819158" s="83"/>
    </row>
    <row r="819159" spans="16:16" x14ac:dyDescent="0.3">
      <c r="P819159" s="83"/>
    </row>
    <row r="819160" spans="16:16" x14ac:dyDescent="0.3">
      <c r="P819160" s="83"/>
    </row>
    <row r="819161" spans="16:16" x14ac:dyDescent="0.3">
      <c r="P819161" s="83"/>
    </row>
    <row r="819162" spans="16:16" x14ac:dyDescent="0.3">
      <c r="P819162" s="83"/>
    </row>
    <row r="819163" spans="16:16" x14ac:dyDescent="0.3">
      <c r="P819163" s="83"/>
    </row>
    <row r="819164" spans="16:16" x14ac:dyDescent="0.3">
      <c r="P819164" s="83"/>
    </row>
    <row r="819165" spans="16:16" x14ac:dyDescent="0.3">
      <c r="P819165" s="83"/>
    </row>
    <row r="819166" spans="16:16" x14ac:dyDescent="0.3">
      <c r="P819166" s="83"/>
    </row>
    <row r="819167" spans="16:16" x14ac:dyDescent="0.3">
      <c r="P819167" s="83"/>
    </row>
    <row r="819168" spans="16:16" x14ac:dyDescent="0.3">
      <c r="P819168" s="83"/>
    </row>
    <row r="819169" spans="16:16" x14ac:dyDescent="0.3">
      <c r="P819169" s="83"/>
    </row>
    <row r="819170" spans="16:16" x14ac:dyDescent="0.3">
      <c r="P819170" s="83"/>
    </row>
    <row r="819171" spans="16:16" x14ac:dyDescent="0.3">
      <c r="P819171" s="83"/>
    </row>
    <row r="819172" spans="16:16" x14ac:dyDescent="0.3">
      <c r="P819172" s="83"/>
    </row>
    <row r="819173" spans="16:16" x14ac:dyDescent="0.3">
      <c r="P819173" s="83"/>
    </row>
    <row r="819174" spans="16:16" x14ac:dyDescent="0.3">
      <c r="P819174" s="83"/>
    </row>
    <row r="819175" spans="16:16" x14ac:dyDescent="0.3">
      <c r="P819175" s="83"/>
    </row>
    <row r="819176" spans="16:16" x14ac:dyDescent="0.3">
      <c r="P819176" s="83"/>
    </row>
    <row r="819177" spans="16:16" x14ac:dyDescent="0.3">
      <c r="P819177" s="83"/>
    </row>
    <row r="819178" spans="16:16" x14ac:dyDescent="0.3">
      <c r="P819178" s="83"/>
    </row>
    <row r="819179" spans="16:16" x14ac:dyDescent="0.3">
      <c r="P819179" s="83"/>
    </row>
    <row r="819180" spans="16:16" x14ac:dyDescent="0.3">
      <c r="P819180" s="83"/>
    </row>
    <row r="819181" spans="16:16" x14ac:dyDescent="0.3">
      <c r="P819181" s="83"/>
    </row>
    <row r="819182" spans="16:16" x14ac:dyDescent="0.3">
      <c r="P819182" s="83"/>
    </row>
    <row r="819183" spans="16:16" x14ac:dyDescent="0.3">
      <c r="P819183" s="83"/>
    </row>
    <row r="819184" spans="16:16" x14ac:dyDescent="0.3">
      <c r="P819184" s="83"/>
    </row>
    <row r="819185" spans="16:16" x14ac:dyDescent="0.3">
      <c r="P819185" s="83"/>
    </row>
    <row r="819186" spans="16:16" x14ac:dyDescent="0.3">
      <c r="P819186" s="83"/>
    </row>
    <row r="819187" spans="16:16" x14ac:dyDescent="0.3">
      <c r="P819187" s="83"/>
    </row>
    <row r="819188" spans="16:16" x14ac:dyDescent="0.3">
      <c r="P819188" s="83"/>
    </row>
    <row r="819189" spans="16:16" x14ac:dyDescent="0.3">
      <c r="P819189" s="83"/>
    </row>
    <row r="819190" spans="16:16" x14ac:dyDescent="0.3">
      <c r="P819190" s="83"/>
    </row>
    <row r="819191" spans="16:16" x14ac:dyDescent="0.3">
      <c r="P819191" s="83"/>
    </row>
    <row r="819192" spans="16:16" x14ac:dyDescent="0.3">
      <c r="P819192" s="83"/>
    </row>
    <row r="819193" spans="16:16" x14ac:dyDescent="0.3">
      <c r="P819193" s="83"/>
    </row>
    <row r="819194" spans="16:16" x14ac:dyDescent="0.3">
      <c r="P819194" s="83"/>
    </row>
    <row r="819195" spans="16:16" x14ac:dyDescent="0.3">
      <c r="P819195" s="83"/>
    </row>
    <row r="819196" spans="16:16" x14ac:dyDescent="0.3">
      <c r="P819196" s="83"/>
    </row>
    <row r="819197" spans="16:16" x14ac:dyDescent="0.3">
      <c r="P819197" s="83"/>
    </row>
    <row r="819198" spans="16:16" x14ac:dyDescent="0.3">
      <c r="P819198" s="83"/>
    </row>
    <row r="819199" spans="16:16" x14ac:dyDescent="0.3">
      <c r="P819199" s="83"/>
    </row>
    <row r="819200" spans="16:16" x14ac:dyDescent="0.3">
      <c r="P819200" s="83"/>
    </row>
    <row r="819201" spans="16:16" x14ac:dyDescent="0.3">
      <c r="P819201" s="83"/>
    </row>
    <row r="819202" spans="16:16" x14ac:dyDescent="0.3">
      <c r="P819202" s="83"/>
    </row>
    <row r="819203" spans="16:16" x14ac:dyDescent="0.3">
      <c r="P819203" s="83"/>
    </row>
    <row r="819204" spans="16:16" x14ac:dyDescent="0.3">
      <c r="P819204" s="83"/>
    </row>
    <row r="819205" spans="16:16" x14ac:dyDescent="0.3">
      <c r="P819205" s="83"/>
    </row>
    <row r="819206" spans="16:16" x14ac:dyDescent="0.3">
      <c r="P819206" s="83"/>
    </row>
    <row r="819207" spans="16:16" x14ac:dyDescent="0.3">
      <c r="P819207" s="83"/>
    </row>
    <row r="819208" spans="16:16" x14ac:dyDescent="0.3">
      <c r="P819208" s="83"/>
    </row>
    <row r="819209" spans="16:16" x14ac:dyDescent="0.3">
      <c r="P819209" s="83"/>
    </row>
    <row r="819210" spans="16:16" x14ac:dyDescent="0.3">
      <c r="P819210" s="83"/>
    </row>
    <row r="819211" spans="16:16" x14ac:dyDescent="0.3">
      <c r="P819211" s="83"/>
    </row>
    <row r="819212" spans="16:16" x14ac:dyDescent="0.3">
      <c r="P819212" s="83"/>
    </row>
    <row r="819213" spans="16:16" x14ac:dyDescent="0.3">
      <c r="P819213" s="83"/>
    </row>
    <row r="819214" spans="16:16" x14ac:dyDescent="0.3">
      <c r="P819214" s="83"/>
    </row>
    <row r="819215" spans="16:16" x14ac:dyDescent="0.3">
      <c r="P819215" s="83"/>
    </row>
    <row r="819216" spans="16:16" x14ac:dyDescent="0.3">
      <c r="P819216" s="83"/>
    </row>
    <row r="819217" spans="16:16" x14ac:dyDescent="0.3">
      <c r="P819217" s="83"/>
    </row>
    <row r="819218" spans="16:16" x14ac:dyDescent="0.3">
      <c r="P819218" s="83"/>
    </row>
    <row r="819219" spans="16:16" x14ac:dyDescent="0.3">
      <c r="P819219" s="83"/>
    </row>
    <row r="819220" spans="16:16" x14ac:dyDescent="0.3">
      <c r="P819220" s="83"/>
    </row>
    <row r="819221" spans="16:16" x14ac:dyDescent="0.3">
      <c r="P819221" s="83"/>
    </row>
    <row r="819222" spans="16:16" x14ac:dyDescent="0.3">
      <c r="P819222" s="83"/>
    </row>
    <row r="819223" spans="16:16" x14ac:dyDescent="0.3">
      <c r="P819223" s="83"/>
    </row>
    <row r="819224" spans="16:16" x14ac:dyDescent="0.3">
      <c r="P819224" s="83"/>
    </row>
    <row r="819225" spans="16:16" x14ac:dyDescent="0.3">
      <c r="P819225" s="83"/>
    </row>
    <row r="819226" spans="16:16" x14ac:dyDescent="0.3">
      <c r="P819226" s="83"/>
    </row>
    <row r="819227" spans="16:16" x14ac:dyDescent="0.3">
      <c r="P819227" s="83"/>
    </row>
    <row r="819228" spans="16:16" x14ac:dyDescent="0.3">
      <c r="P819228" s="83"/>
    </row>
    <row r="819229" spans="16:16" x14ac:dyDescent="0.3">
      <c r="P819229" s="83"/>
    </row>
    <row r="819230" spans="16:16" x14ac:dyDescent="0.3">
      <c r="P819230" s="83"/>
    </row>
    <row r="819231" spans="16:16" x14ac:dyDescent="0.3">
      <c r="P819231" s="83"/>
    </row>
    <row r="819232" spans="16:16" x14ac:dyDescent="0.3">
      <c r="P819232" s="83"/>
    </row>
    <row r="819233" spans="16:16" x14ac:dyDescent="0.3">
      <c r="P819233" s="83"/>
    </row>
    <row r="819234" spans="16:16" x14ac:dyDescent="0.3">
      <c r="P819234" s="83"/>
    </row>
    <row r="819235" spans="16:16" x14ac:dyDescent="0.3">
      <c r="P819235" s="83"/>
    </row>
    <row r="819236" spans="16:16" x14ac:dyDescent="0.3">
      <c r="P819236" s="83"/>
    </row>
    <row r="819237" spans="16:16" x14ac:dyDescent="0.3">
      <c r="P819237" s="83"/>
    </row>
    <row r="819238" spans="16:16" x14ac:dyDescent="0.3">
      <c r="P819238" s="83"/>
    </row>
    <row r="819239" spans="16:16" x14ac:dyDescent="0.3">
      <c r="P819239" s="83"/>
    </row>
    <row r="819240" spans="16:16" x14ac:dyDescent="0.3">
      <c r="P819240" s="83"/>
    </row>
    <row r="819241" spans="16:16" x14ac:dyDescent="0.3">
      <c r="P819241" s="83"/>
    </row>
    <row r="819242" spans="16:16" x14ac:dyDescent="0.3">
      <c r="P819242" s="83"/>
    </row>
    <row r="819243" spans="16:16" x14ac:dyDescent="0.3">
      <c r="P819243" s="83"/>
    </row>
    <row r="819244" spans="16:16" x14ac:dyDescent="0.3">
      <c r="P819244" s="83"/>
    </row>
    <row r="819245" spans="16:16" x14ac:dyDescent="0.3">
      <c r="P819245" s="83"/>
    </row>
    <row r="819246" spans="16:16" x14ac:dyDescent="0.3">
      <c r="P819246" s="83"/>
    </row>
    <row r="819247" spans="16:16" x14ac:dyDescent="0.3">
      <c r="P819247" s="83"/>
    </row>
    <row r="819248" spans="16:16" x14ac:dyDescent="0.3">
      <c r="P819248" s="83"/>
    </row>
    <row r="819249" spans="16:16" x14ac:dyDescent="0.3">
      <c r="P819249" s="83"/>
    </row>
    <row r="819250" spans="16:16" x14ac:dyDescent="0.3">
      <c r="P819250" s="83"/>
    </row>
    <row r="819251" spans="16:16" x14ac:dyDescent="0.3">
      <c r="P819251" s="83"/>
    </row>
    <row r="819252" spans="16:16" x14ac:dyDescent="0.3">
      <c r="P819252" s="83"/>
    </row>
    <row r="819253" spans="16:16" x14ac:dyDescent="0.3">
      <c r="P819253" s="83"/>
    </row>
    <row r="819254" spans="16:16" x14ac:dyDescent="0.3">
      <c r="P819254" s="83"/>
    </row>
    <row r="819255" spans="16:16" x14ac:dyDescent="0.3">
      <c r="P819255" s="83"/>
    </row>
    <row r="819256" spans="16:16" x14ac:dyDescent="0.3">
      <c r="P819256" s="83"/>
    </row>
    <row r="819257" spans="16:16" x14ac:dyDescent="0.3">
      <c r="P819257" s="83"/>
    </row>
    <row r="819258" spans="16:16" x14ac:dyDescent="0.3">
      <c r="P819258" s="83"/>
    </row>
    <row r="819259" spans="16:16" x14ac:dyDescent="0.3">
      <c r="P819259" s="83"/>
    </row>
    <row r="819260" spans="16:16" x14ac:dyDescent="0.3">
      <c r="P819260" s="83"/>
    </row>
    <row r="819261" spans="16:16" x14ac:dyDescent="0.3">
      <c r="P819261" s="83"/>
    </row>
    <row r="819262" spans="16:16" x14ac:dyDescent="0.3">
      <c r="P819262" s="83"/>
    </row>
    <row r="819263" spans="16:16" x14ac:dyDescent="0.3">
      <c r="P819263" s="83"/>
    </row>
    <row r="819264" spans="16:16" x14ac:dyDescent="0.3">
      <c r="P819264" s="83"/>
    </row>
    <row r="819265" spans="16:16" x14ac:dyDescent="0.3">
      <c r="P819265" s="83"/>
    </row>
    <row r="819266" spans="16:16" x14ac:dyDescent="0.3">
      <c r="P819266" s="83"/>
    </row>
    <row r="819267" spans="16:16" x14ac:dyDescent="0.3">
      <c r="P819267" s="83"/>
    </row>
    <row r="819268" spans="16:16" x14ac:dyDescent="0.3">
      <c r="P819268" s="83"/>
    </row>
    <row r="819269" spans="16:16" x14ac:dyDescent="0.3">
      <c r="P819269" s="83"/>
    </row>
    <row r="819270" spans="16:16" x14ac:dyDescent="0.3">
      <c r="P819270" s="83"/>
    </row>
    <row r="819271" spans="16:16" x14ac:dyDescent="0.3">
      <c r="P819271" s="83"/>
    </row>
    <row r="819272" spans="16:16" x14ac:dyDescent="0.3">
      <c r="P819272" s="83"/>
    </row>
    <row r="819273" spans="16:16" x14ac:dyDescent="0.3">
      <c r="P819273" s="83"/>
    </row>
    <row r="819274" spans="16:16" x14ac:dyDescent="0.3">
      <c r="P819274" s="83"/>
    </row>
    <row r="819275" spans="16:16" x14ac:dyDescent="0.3">
      <c r="P819275" s="83"/>
    </row>
    <row r="819276" spans="16:16" x14ac:dyDescent="0.3">
      <c r="P819276" s="83"/>
    </row>
    <row r="819277" spans="16:16" x14ac:dyDescent="0.3">
      <c r="P819277" s="83"/>
    </row>
    <row r="819278" spans="16:16" x14ac:dyDescent="0.3">
      <c r="P819278" s="83"/>
    </row>
    <row r="819279" spans="16:16" x14ac:dyDescent="0.3">
      <c r="P819279" s="83"/>
    </row>
    <row r="819280" spans="16:16" x14ac:dyDescent="0.3">
      <c r="P819280" s="83"/>
    </row>
    <row r="819281" spans="16:16" x14ac:dyDescent="0.3">
      <c r="P819281" s="83"/>
    </row>
    <row r="819282" spans="16:16" x14ac:dyDescent="0.3">
      <c r="P819282" s="83"/>
    </row>
    <row r="819283" spans="16:16" x14ac:dyDescent="0.3">
      <c r="P819283" s="83"/>
    </row>
    <row r="819284" spans="16:16" x14ac:dyDescent="0.3">
      <c r="P819284" s="83"/>
    </row>
    <row r="819285" spans="16:16" x14ac:dyDescent="0.3">
      <c r="P819285" s="83"/>
    </row>
    <row r="819286" spans="16:16" x14ac:dyDescent="0.3">
      <c r="P819286" s="83"/>
    </row>
    <row r="819287" spans="16:16" x14ac:dyDescent="0.3">
      <c r="P819287" s="83"/>
    </row>
    <row r="819288" spans="16:16" x14ac:dyDescent="0.3">
      <c r="P819288" s="83"/>
    </row>
    <row r="819289" spans="16:16" x14ac:dyDescent="0.3">
      <c r="P819289" s="83"/>
    </row>
    <row r="819290" spans="16:16" x14ac:dyDescent="0.3">
      <c r="P819290" s="83"/>
    </row>
    <row r="819291" spans="16:16" x14ac:dyDescent="0.3">
      <c r="P819291" s="83"/>
    </row>
    <row r="819292" spans="16:16" x14ac:dyDescent="0.3">
      <c r="P819292" s="83"/>
    </row>
    <row r="819293" spans="16:16" x14ac:dyDescent="0.3">
      <c r="P819293" s="83"/>
    </row>
    <row r="819294" spans="16:16" x14ac:dyDescent="0.3">
      <c r="P819294" s="83"/>
    </row>
    <row r="819295" spans="16:16" x14ac:dyDescent="0.3">
      <c r="P819295" s="83"/>
    </row>
    <row r="819296" spans="16:16" x14ac:dyDescent="0.3">
      <c r="P819296" s="83"/>
    </row>
    <row r="819297" spans="16:16" x14ac:dyDescent="0.3">
      <c r="P819297" s="83"/>
    </row>
    <row r="819298" spans="16:16" x14ac:dyDescent="0.3">
      <c r="P819298" s="83"/>
    </row>
    <row r="819299" spans="16:16" x14ac:dyDescent="0.3">
      <c r="P819299" s="83"/>
    </row>
    <row r="819300" spans="16:16" x14ac:dyDescent="0.3">
      <c r="P819300" s="83"/>
    </row>
    <row r="819301" spans="16:16" x14ac:dyDescent="0.3">
      <c r="P819301" s="83"/>
    </row>
    <row r="819302" spans="16:16" x14ac:dyDescent="0.3">
      <c r="P819302" s="83"/>
    </row>
    <row r="819303" spans="16:16" x14ac:dyDescent="0.3">
      <c r="P819303" s="83"/>
    </row>
    <row r="819304" spans="16:16" x14ac:dyDescent="0.3">
      <c r="P819304" s="83"/>
    </row>
    <row r="819305" spans="16:16" x14ac:dyDescent="0.3">
      <c r="P819305" s="83"/>
    </row>
    <row r="819306" spans="16:16" x14ac:dyDescent="0.3">
      <c r="P819306" s="83"/>
    </row>
    <row r="819307" spans="16:16" x14ac:dyDescent="0.3">
      <c r="P819307" s="83"/>
    </row>
    <row r="819308" spans="16:16" x14ac:dyDescent="0.3">
      <c r="P819308" s="83"/>
    </row>
    <row r="819309" spans="16:16" x14ac:dyDescent="0.3">
      <c r="P819309" s="83"/>
    </row>
    <row r="819310" spans="16:16" x14ac:dyDescent="0.3">
      <c r="P819310" s="83"/>
    </row>
    <row r="819311" spans="16:16" x14ac:dyDescent="0.3">
      <c r="P819311" s="83"/>
    </row>
    <row r="819312" spans="16:16" x14ac:dyDescent="0.3">
      <c r="P819312" s="83"/>
    </row>
    <row r="819313" spans="16:16" x14ac:dyDescent="0.3">
      <c r="P819313" s="83"/>
    </row>
    <row r="819314" spans="16:16" x14ac:dyDescent="0.3">
      <c r="P819314" s="83"/>
    </row>
    <row r="819315" spans="16:16" x14ac:dyDescent="0.3">
      <c r="P819315" s="83"/>
    </row>
    <row r="819316" spans="16:16" x14ac:dyDescent="0.3">
      <c r="P819316" s="83"/>
    </row>
    <row r="819317" spans="16:16" x14ac:dyDescent="0.3">
      <c r="P819317" s="83"/>
    </row>
    <row r="819318" spans="16:16" x14ac:dyDescent="0.3">
      <c r="P819318" s="83"/>
    </row>
    <row r="819319" spans="16:16" x14ac:dyDescent="0.3">
      <c r="P819319" s="83"/>
    </row>
    <row r="819320" spans="16:16" x14ac:dyDescent="0.3">
      <c r="P819320" s="83"/>
    </row>
    <row r="819321" spans="16:16" x14ac:dyDescent="0.3">
      <c r="P819321" s="83"/>
    </row>
    <row r="819322" spans="16:16" x14ac:dyDescent="0.3">
      <c r="P819322" s="83"/>
    </row>
    <row r="819323" spans="16:16" x14ac:dyDescent="0.3">
      <c r="P819323" s="83"/>
    </row>
    <row r="819324" spans="16:16" x14ac:dyDescent="0.3">
      <c r="P819324" s="83"/>
    </row>
    <row r="819325" spans="16:16" x14ac:dyDescent="0.3">
      <c r="P819325" s="83"/>
    </row>
    <row r="819326" spans="16:16" x14ac:dyDescent="0.3">
      <c r="P819326" s="83"/>
    </row>
    <row r="819327" spans="16:16" x14ac:dyDescent="0.3">
      <c r="P819327" s="83"/>
    </row>
    <row r="819328" spans="16:16" x14ac:dyDescent="0.3">
      <c r="P819328" s="83"/>
    </row>
    <row r="819329" spans="16:16" x14ac:dyDescent="0.3">
      <c r="P819329" s="83"/>
    </row>
    <row r="819330" spans="16:16" x14ac:dyDescent="0.3">
      <c r="P819330" s="83"/>
    </row>
    <row r="819331" spans="16:16" x14ac:dyDescent="0.3">
      <c r="P819331" s="83"/>
    </row>
    <row r="819332" spans="16:16" x14ac:dyDescent="0.3">
      <c r="P819332" s="83"/>
    </row>
    <row r="819333" spans="16:16" x14ac:dyDescent="0.3">
      <c r="P819333" s="83"/>
    </row>
    <row r="819334" spans="16:16" x14ac:dyDescent="0.3">
      <c r="P819334" s="83"/>
    </row>
    <row r="819335" spans="16:16" x14ac:dyDescent="0.3">
      <c r="P819335" s="83"/>
    </row>
    <row r="819336" spans="16:16" x14ac:dyDescent="0.3">
      <c r="P819336" s="83"/>
    </row>
    <row r="819337" spans="16:16" x14ac:dyDescent="0.3">
      <c r="P819337" s="83"/>
    </row>
    <row r="819338" spans="16:16" x14ac:dyDescent="0.3">
      <c r="P819338" s="83"/>
    </row>
    <row r="819339" spans="16:16" x14ac:dyDescent="0.3">
      <c r="P819339" s="83"/>
    </row>
    <row r="819340" spans="16:16" x14ac:dyDescent="0.3">
      <c r="P819340" s="83"/>
    </row>
    <row r="819341" spans="16:16" x14ac:dyDescent="0.3">
      <c r="P819341" s="83"/>
    </row>
    <row r="819342" spans="16:16" x14ac:dyDescent="0.3">
      <c r="P819342" s="83"/>
    </row>
    <row r="819343" spans="16:16" x14ac:dyDescent="0.3">
      <c r="P819343" s="83"/>
    </row>
    <row r="819344" spans="16:16" x14ac:dyDescent="0.3">
      <c r="P819344" s="83"/>
    </row>
    <row r="819345" spans="16:16" x14ac:dyDescent="0.3">
      <c r="P819345" s="83"/>
    </row>
    <row r="819346" spans="16:16" x14ac:dyDescent="0.3">
      <c r="P819346" s="83"/>
    </row>
    <row r="819347" spans="16:16" x14ac:dyDescent="0.3">
      <c r="P819347" s="83"/>
    </row>
    <row r="819348" spans="16:16" x14ac:dyDescent="0.3">
      <c r="P819348" s="83"/>
    </row>
    <row r="819349" spans="16:16" x14ac:dyDescent="0.3">
      <c r="P819349" s="83"/>
    </row>
    <row r="819350" spans="16:16" x14ac:dyDescent="0.3">
      <c r="P819350" s="83"/>
    </row>
    <row r="819351" spans="16:16" x14ac:dyDescent="0.3">
      <c r="P819351" s="83"/>
    </row>
    <row r="819352" spans="16:16" x14ac:dyDescent="0.3">
      <c r="P819352" s="83"/>
    </row>
    <row r="819353" spans="16:16" x14ac:dyDescent="0.3">
      <c r="P819353" s="83"/>
    </row>
    <row r="819354" spans="16:16" x14ac:dyDescent="0.3">
      <c r="P819354" s="83"/>
    </row>
    <row r="819355" spans="16:16" x14ac:dyDescent="0.3">
      <c r="P819355" s="83"/>
    </row>
    <row r="819356" spans="16:16" x14ac:dyDescent="0.3">
      <c r="P819356" s="83"/>
    </row>
    <row r="819357" spans="16:16" x14ac:dyDescent="0.3">
      <c r="P819357" s="83"/>
    </row>
    <row r="819358" spans="16:16" x14ac:dyDescent="0.3">
      <c r="P819358" s="83"/>
    </row>
    <row r="819359" spans="16:16" x14ac:dyDescent="0.3">
      <c r="P819359" s="83"/>
    </row>
    <row r="819360" spans="16:16" x14ac:dyDescent="0.3">
      <c r="P819360" s="83"/>
    </row>
    <row r="819361" spans="16:16" x14ac:dyDescent="0.3">
      <c r="P819361" s="83"/>
    </row>
    <row r="819362" spans="16:16" x14ac:dyDescent="0.3">
      <c r="P819362" s="83"/>
    </row>
    <row r="819363" spans="16:16" x14ac:dyDescent="0.3">
      <c r="P819363" s="83"/>
    </row>
    <row r="819364" spans="16:16" x14ac:dyDescent="0.3">
      <c r="P819364" s="83"/>
    </row>
    <row r="819365" spans="16:16" x14ac:dyDescent="0.3">
      <c r="P819365" s="83"/>
    </row>
    <row r="819366" spans="16:16" x14ac:dyDescent="0.3">
      <c r="P819366" s="83"/>
    </row>
    <row r="819367" spans="16:16" x14ac:dyDescent="0.3">
      <c r="P819367" s="83"/>
    </row>
    <row r="819368" spans="16:16" x14ac:dyDescent="0.3">
      <c r="P819368" s="83"/>
    </row>
    <row r="819369" spans="16:16" x14ac:dyDescent="0.3">
      <c r="P819369" s="83"/>
    </row>
    <row r="819370" spans="16:16" x14ac:dyDescent="0.3">
      <c r="P819370" s="83"/>
    </row>
    <row r="819371" spans="16:16" x14ac:dyDescent="0.3">
      <c r="P819371" s="83"/>
    </row>
    <row r="819372" spans="16:16" x14ac:dyDescent="0.3">
      <c r="P819372" s="83"/>
    </row>
    <row r="819373" spans="16:16" x14ac:dyDescent="0.3">
      <c r="P819373" s="83"/>
    </row>
    <row r="819374" spans="16:16" x14ac:dyDescent="0.3">
      <c r="P819374" s="83"/>
    </row>
    <row r="819375" spans="16:16" x14ac:dyDescent="0.3">
      <c r="P819375" s="83"/>
    </row>
    <row r="819376" spans="16:16" x14ac:dyDescent="0.3">
      <c r="P819376" s="83"/>
    </row>
    <row r="819377" spans="16:16" x14ac:dyDescent="0.3">
      <c r="P819377" s="83"/>
    </row>
    <row r="819378" spans="16:16" x14ac:dyDescent="0.3">
      <c r="P819378" s="83"/>
    </row>
    <row r="819379" spans="16:16" x14ac:dyDescent="0.3">
      <c r="P819379" s="83"/>
    </row>
    <row r="819380" spans="16:16" x14ac:dyDescent="0.3">
      <c r="P819380" s="83"/>
    </row>
    <row r="819381" spans="16:16" x14ac:dyDescent="0.3">
      <c r="P819381" s="83"/>
    </row>
    <row r="819382" spans="16:16" x14ac:dyDescent="0.3">
      <c r="P819382" s="83"/>
    </row>
    <row r="819383" spans="16:16" x14ac:dyDescent="0.3">
      <c r="P819383" s="83"/>
    </row>
    <row r="819384" spans="16:16" x14ac:dyDescent="0.3">
      <c r="P819384" s="83"/>
    </row>
    <row r="819385" spans="16:16" x14ac:dyDescent="0.3">
      <c r="P819385" s="83"/>
    </row>
    <row r="819386" spans="16:16" x14ac:dyDescent="0.3">
      <c r="P819386" s="83"/>
    </row>
    <row r="819387" spans="16:16" x14ac:dyDescent="0.3">
      <c r="P819387" s="83"/>
    </row>
    <row r="819388" spans="16:16" x14ac:dyDescent="0.3">
      <c r="P819388" s="83"/>
    </row>
    <row r="819389" spans="16:16" x14ac:dyDescent="0.3">
      <c r="P819389" s="83"/>
    </row>
    <row r="819390" spans="16:16" x14ac:dyDescent="0.3">
      <c r="P819390" s="83"/>
    </row>
    <row r="819391" spans="16:16" x14ac:dyDescent="0.3">
      <c r="P819391" s="83"/>
    </row>
    <row r="819392" spans="16:16" x14ac:dyDescent="0.3">
      <c r="P819392" s="83"/>
    </row>
    <row r="819393" spans="16:16" x14ac:dyDescent="0.3">
      <c r="P819393" s="83"/>
    </row>
    <row r="819394" spans="16:16" x14ac:dyDescent="0.3">
      <c r="P819394" s="83"/>
    </row>
    <row r="819395" spans="16:16" x14ac:dyDescent="0.3">
      <c r="P819395" s="83"/>
    </row>
    <row r="819396" spans="16:16" x14ac:dyDescent="0.3">
      <c r="P819396" s="83"/>
    </row>
    <row r="819397" spans="16:16" x14ac:dyDescent="0.3">
      <c r="P819397" s="83"/>
    </row>
    <row r="819398" spans="16:16" x14ac:dyDescent="0.3">
      <c r="P819398" s="83"/>
    </row>
    <row r="819399" spans="16:16" x14ac:dyDescent="0.3">
      <c r="P819399" s="83"/>
    </row>
    <row r="819400" spans="16:16" x14ac:dyDescent="0.3">
      <c r="P819400" s="83"/>
    </row>
    <row r="819401" spans="16:16" x14ac:dyDescent="0.3">
      <c r="P819401" s="83"/>
    </row>
    <row r="819402" spans="16:16" x14ac:dyDescent="0.3">
      <c r="P819402" s="83"/>
    </row>
    <row r="819403" spans="16:16" x14ac:dyDescent="0.3">
      <c r="P819403" s="83"/>
    </row>
    <row r="819404" spans="16:16" x14ac:dyDescent="0.3">
      <c r="P819404" s="83"/>
    </row>
    <row r="819405" spans="16:16" x14ac:dyDescent="0.3">
      <c r="P819405" s="83"/>
    </row>
    <row r="819406" spans="16:16" x14ac:dyDescent="0.3">
      <c r="P819406" s="83"/>
    </row>
    <row r="819407" spans="16:16" x14ac:dyDescent="0.3">
      <c r="P819407" s="83"/>
    </row>
    <row r="819408" spans="16:16" x14ac:dyDescent="0.3">
      <c r="P819408" s="83"/>
    </row>
    <row r="819409" spans="16:16" x14ac:dyDescent="0.3">
      <c r="P819409" s="83"/>
    </row>
    <row r="819410" spans="16:16" x14ac:dyDescent="0.3">
      <c r="P819410" s="83"/>
    </row>
    <row r="819411" spans="16:16" x14ac:dyDescent="0.3">
      <c r="P819411" s="83"/>
    </row>
    <row r="819412" spans="16:16" x14ac:dyDescent="0.3">
      <c r="P819412" s="83"/>
    </row>
    <row r="819413" spans="16:16" x14ac:dyDescent="0.3">
      <c r="P819413" s="83"/>
    </row>
    <row r="819414" spans="16:16" x14ac:dyDescent="0.3">
      <c r="P819414" s="83"/>
    </row>
    <row r="819415" spans="16:16" x14ac:dyDescent="0.3">
      <c r="P819415" s="83"/>
    </row>
    <row r="819416" spans="16:16" x14ac:dyDescent="0.3">
      <c r="P819416" s="83"/>
    </row>
    <row r="819417" spans="16:16" x14ac:dyDescent="0.3">
      <c r="P819417" s="83"/>
    </row>
    <row r="819418" spans="16:16" x14ac:dyDescent="0.3">
      <c r="P819418" s="83"/>
    </row>
    <row r="819419" spans="16:16" x14ac:dyDescent="0.3">
      <c r="P819419" s="83"/>
    </row>
    <row r="819420" spans="16:16" x14ac:dyDescent="0.3">
      <c r="P819420" s="83"/>
    </row>
    <row r="819421" spans="16:16" x14ac:dyDescent="0.3">
      <c r="P819421" s="83"/>
    </row>
    <row r="819422" spans="16:16" x14ac:dyDescent="0.3">
      <c r="P819422" s="83"/>
    </row>
    <row r="819423" spans="16:16" x14ac:dyDescent="0.3">
      <c r="P819423" s="83"/>
    </row>
    <row r="819424" spans="16:16" x14ac:dyDescent="0.3">
      <c r="P819424" s="83"/>
    </row>
    <row r="819425" spans="16:16" x14ac:dyDescent="0.3">
      <c r="P819425" s="83"/>
    </row>
    <row r="819426" spans="16:16" x14ac:dyDescent="0.3">
      <c r="P819426" s="83"/>
    </row>
    <row r="819427" spans="16:16" x14ac:dyDescent="0.3">
      <c r="P819427" s="83"/>
    </row>
    <row r="819428" spans="16:16" x14ac:dyDescent="0.3">
      <c r="P819428" s="83"/>
    </row>
    <row r="819429" spans="16:16" x14ac:dyDescent="0.3">
      <c r="P819429" s="83"/>
    </row>
    <row r="819430" spans="16:16" x14ac:dyDescent="0.3">
      <c r="P819430" s="83"/>
    </row>
    <row r="819431" spans="16:16" x14ac:dyDescent="0.3">
      <c r="P819431" s="83"/>
    </row>
    <row r="819432" spans="16:16" x14ac:dyDescent="0.3">
      <c r="P819432" s="83"/>
    </row>
    <row r="819433" spans="16:16" x14ac:dyDescent="0.3">
      <c r="P819433" s="83"/>
    </row>
    <row r="819434" spans="16:16" x14ac:dyDescent="0.3">
      <c r="P819434" s="83"/>
    </row>
    <row r="819435" spans="16:16" x14ac:dyDescent="0.3">
      <c r="P819435" s="83"/>
    </row>
    <row r="819436" spans="16:16" x14ac:dyDescent="0.3">
      <c r="P819436" s="83"/>
    </row>
    <row r="819437" spans="16:16" x14ac:dyDescent="0.3">
      <c r="P819437" s="83"/>
    </row>
    <row r="819438" spans="16:16" x14ac:dyDescent="0.3">
      <c r="P819438" s="83"/>
    </row>
    <row r="819439" spans="16:16" x14ac:dyDescent="0.3">
      <c r="P819439" s="83"/>
    </row>
    <row r="819440" spans="16:16" x14ac:dyDescent="0.3">
      <c r="P819440" s="83"/>
    </row>
    <row r="819441" spans="16:16" x14ac:dyDescent="0.3">
      <c r="P819441" s="83"/>
    </row>
    <row r="819442" spans="16:16" x14ac:dyDescent="0.3">
      <c r="P819442" s="83"/>
    </row>
    <row r="819443" spans="16:16" x14ac:dyDescent="0.3">
      <c r="P819443" s="83"/>
    </row>
    <row r="819444" spans="16:16" x14ac:dyDescent="0.3">
      <c r="P819444" s="83"/>
    </row>
    <row r="819445" spans="16:16" x14ac:dyDescent="0.3">
      <c r="P819445" s="83"/>
    </row>
    <row r="819446" spans="16:16" x14ac:dyDescent="0.3">
      <c r="P819446" s="83"/>
    </row>
    <row r="819447" spans="16:16" x14ac:dyDescent="0.3">
      <c r="P819447" s="83"/>
    </row>
    <row r="819448" spans="16:16" x14ac:dyDescent="0.3">
      <c r="P819448" s="83"/>
    </row>
    <row r="819449" spans="16:16" x14ac:dyDescent="0.3">
      <c r="P819449" s="83"/>
    </row>
    <row r="819450" spans="16:16" x14ac:dyDescent="0.3">
      <c r="P819450" s="83"/>
    </row>
    <row r="819451" spans="16:16" x14ac:dyDescent="0.3">
      <c r="P819451" s="83"/>
    </row>
    <row r="819452" spans="16:16" x14ac:dyDescent="0.3">
      <c r="P819452" s="83"/>
    </row>
    <row r="819453" spans="16:16" x14ac:dyDescent="0.3">
      <c r="P819453" s="83"/>
    </row>
    <row r="819454" spans="16:16" x14ac:dyDescent="0.3">
      <c r="P819454" s="83"/>
    </row>
    <row r="819455" spans="16:16" x14ac:dyDescent="0.3">
      <c r="P819455" s="83"/>
    </row>
    <row r="819456" spans="16:16" x14ac:dyDescent="0.3">
      <c r="P819456" s="83"/>
    </row>
    <row r="819457" spans="16:16" x14ac:dyDescent="0.3">
      <c r="P819457" s="83"/>
    </row>
    <row r="819458" spans="16:16" x14ac:dyDescent="0.3">
      <c r="P819458" s="83"/>
    </row>
    <row r="819459" spans="16:16" x14ac:dyDescent="0.3">
      <c r="P819459" s="83"/>
    </row>
    <row r="819460" spans="16:16" x14ac:dyDescent="0.3">
      <c r="P819460" s="83"/>
    </row>
    <row r="819461" spans="16:16" x14ac:dyDescent="0.3">
      <c r="P819461" s="83"/>
    </row>
    <row r="819462" spans="16:16" x14ac:dyDescent="0.3">
      <c r="P819462" s="83"/>
    </row>
    <row r="819463" spans="16:16" x14ac:dyDescent="0.3">
      <c r="P819463" s="83"/>
    </row>
    <row r="819464" spans="16:16" x14ac:dyDescent="0.3">
      <c r="P819464" s="83"/>
    </row>
    <row r="819465" spans="16:16" x14ac:dyDescent="0.3">
      <c r="P819465" s="83"/>
    </row>
    <row r="819466" spans="16:16" x14ac:dyDescent="0.3">
      <c r="P819466" s="83"/>
    </row>
    <row r="819467" spans="16:16" x14ac:dyDescent="0.3">
      <c r="P819467" s="83"/>
    </row>
    <row r="819468" spans="16:16" x14ac:dyDescent="0.3">
      <c r="P819468" s="83"/>
    </row>
    <row r="819469" spans="16:16" x14ac:dyDescent="0.3">
      <c r="P819469" s="83"/>
    </row>
    <row r="819470" spans="16:16" x14ac:dyDescent="0.3">
      <c r="P819470" s="83"/>
    </row>
    <row r="819471" spans="16:16" x14ac:dyDescent="0.3">
      <c r="P819471" s="83"/>
    </row>
    <row r="819472" spans="16:16" x14ac:dyDescent="0.3">
      <c r="P819472" s="83"/>
    </row>
    <row r="819473" spans="16:16" x14ac:dyDescent="0.3">
      <c r="P819473" s="83"/>
    </row>
    <row r="819474" spans="16:16" x14ac:dyDescent="0.3">
      <c r="P819474" s="83"/>
    </row>
    <row r="819475" spans="16:16" x14ac:dyDescent="0.3">
      <c r="P819475" s="83"/>
    </row>
    <row r="819476" spans="16:16" x14ac:dyDescent="0.3">
      <c r="P819476" s="83"/>
    </row>
    <row r="819477" spans="16:16" x14ac:dyDescent="0.3">
      <c r="P819477" s="83"/>
    </row>
    <row r="819478" spans="16:16" x14ac:dyDescent="0.3">
      <c r="P819478" s="83"/>
    </row>
    <row r="819479" spans="16:16" x14ac:dyDescent="0.3">
      <c r="P819479" s="83"/>
    </row>
    <row r="819480" spans="16:16" x14ac:dyDescent="0.3">
      <c r="P819480" s="83"/>
    </row>
    <row r="819481" spans="16:16" x14ac:dyDescent="0.3">
      <c r="P819481" s="83"/>
    </row>
    <row r="819482" spans="16:16" x14ac:dyDescent="0.3">
      <c r="P819482" s="83"/>
    </row>
    <row r="819483" spans="16:16" x14ac:dyDescent="0.3">
      <c r="P819483" s="83"/>
    </row>
    <row r="819484" spans="16:16" x14ac:dyDescent="0.3">
      <c r="P819484" s="83"/>
    </row>
    <row r="819485" spans="16:16" x14ac:dyDescent="0.3">
      <c r="P819485" s="83"/>
    </row>
    <row r="819486" spans="16:16" x14ac:dyDescent="0.3">
      <c r="P819486" s="83"/>
    </row>
    <row r="819487" spans="16:16" x14ac:dyDescent="0.3">
      <c r="P819487" s="83"/>
    </row>
    <row r="819488" spans="16:16" x14ac:dyDescent="0.3">
      <c r="P819488" s="83"/>
    </row>
    <row r="819489" spans="16:16" x14ac:dyDescent="0.3">
      <c r="P819489" s="83"/>
    </row>
    <row r="819490" spans="16:16" x14ac:dyDescent="0.3">
      <c r="P819490" s="83"/>
    </row>
    <row r="819491" spans="16:16" x14ac:dyDescent="0.3">
      <c r="P819491" s="83"/>
    </row>
    <row r="819492" spans="16:16" x14ac:dyDescent="0.3">
      <c r="P819492" s="83"/>
    </row>
    <row r="819493" spans="16:16" x14ac:dyDescent="0.3">
      <c r="P819493" s="83"/>
    </row>
    <row r="819494" spans="16:16" x14ac:dyDescent="0.3">
      <c r="P819494" s="83"/>
    </row>
    <row r="819495" spans="16:16" x14ac:dyDescent="0.3">
      <c r="P819495" s="83"/>
    </row>
    <row r="819496" spans="16:16" x14ac:dyDescent="0.3">
      <c r="P819496" s="83"/>
    </row>
    <row r="819497" spans="16:16" x14ac:dyDescent="0.3">
      <c r="P819497" s="83"/>
    </row>
    <row r="819498" spans="16:16" x14ac:dyDescent="0.3">
      <c r="P819498" s="83"/>
    </row>
    <row r="819499" spans="16:16" x14ac:dyDescent="0.3">
      <c r="P819499" s="83"/>
    </row>
    <row r="819500" spans="16:16" x14ac:dyDescent="0.3">
      <c r="P819500" s="83"/>
    </row>
    <row r="819501" spans="16:16" x14ac:dyDescent="0.3">
      <c r="P819501" s="83"/>
    </row>
    <row r="819502" spans="16:16" x14ac:dyDescent="0.3">
      <c r="P819502" s="83"/>
    </row>
    <row r="819503" spans="16:16" x14ac:dyDescent="0.3">
      <c r="P819503" s="83"/>
    </row>
    <row r="819504" spans="16:16" x14ac:dyDescent="0.3">
      <c r="P819504" s="83"/>
    </row>
    <row r="819505" spans="16:16" x14ac:dyDescent="0.3">
      <c r="P819505" s="83"/>
    </row>
    <row r="819506" spans="16:16" x14ac:dyDescent="0.3">
      <c r="P819506" s="83"/>
    </row>
    <row r="819507" spans="16:16" x14ac:dyDescent="0.3">
      <c r="P819507" s="83"/>
    </row>
    <row r="819508" spans="16:16" x14ac:dyDescent="0.3">
      <c r="P819508" s="83"/>
    </row>
    <row r="819509" spans="16:16" x14ac:dyDescent="0.3">
      <c r="P819509" s="83"/>
    </row>
    <row r="819510" spans="16:16" x14ac:dyDescent="0.3">
      <c r="P819510" s="83"/>
    </row>
    <row r="819511" spans="16:16" x14ac:dyDescent="0.3">
      <c r="P819511" s="83"/>
    </row>
    <row r="819512" spans="16:16" x14ac:dyDescent="0.3">
      <c r="P819512" s="83"/>
    </row>
    <row r="819513" spans="16:16" x14ac:dyDescent="0.3">
      <c r="P819513" s="83"/>
    </row>
    <row r="819514" spans="16:16" x14ac:dyDescent="0.3">
      <c r="P819514" s="83"/>
    </row>
    <row r="819515" spans="16:16" x14ac:dyDescent="0.3">
      <c r="P819515" s="83"/>
    </row>
    <row r="819516" spans="16:16" x14ac:dyDescent="0.3">
      <c r="P819516" s="83"/>
    </row>
    <row r="819517" spans="16:16" x14ac:dyDescent="0.3">
      <c r="P819517" s="83"/>
    </row>
    <row r="819518" spans="16:16" x14ac:dyDescent="0.3">
      <c r="P819518" s="83"/>
    </row>
    <row r="819519" spans="16:16" x14ac:dyDescent="0.3">
      <c r="P819519" s="83"/>
    </row>
    <row r="819520" spans="16:16" x14ac:dyDescent="0.3">
      <c r="P819520" s="83"/>
    </row>
    <row r="819521" spans="16:16" x14ac:dyDescent="0.3">
      <c r="P819521" s="83"/>
    </row>
    <row r="819522" spans="16:16" x14ac:dyDescent="0.3">
      <c r="P819522" s="83"/>
    </row>
    <row r="819523" spans="16:16" x14ac:dyDescent="0.3">
      <c r="P819523" s="83"/>
    </row>
    <row r="819524" spans="16:16" x14ac:dyDescent="0.3">
      <c r="P819524" s="83"/>
    </row>
    <row r="819525" spans="16:16" x14ac:dyDescent="0.3">
      <c r="P819525" s="83"/>
    </row>
    <row r="819526" spans="16:16" x14ac:dyDescent="0.3">
      <c r="P819526" s="83"/>
    </row>
    <row r="819527" spans="16:16" x14ac:dyDescent="0.3">
      <c r="P819527" s="83"/>
    </row>
    <row r="819528" spans="16:16" x14ac:dyDescent="0.3">
      <c r="P819528" s="83"/>
    </row>
    <row r="819529" spans="16:16" x14ac:dyDescent="0.3">
      <c r="P819529" s="83"/>
    </row>
    <row r="819530" spans="16:16" x14ac:dyDescent="0.3">
      <c r="P819530" s="83"/>
    </row>
    <row r="819531" spans="16:16" x14ac:dyDescent="0.3">
      <c r="P819531" s="83"/>
    </row>
    <row r="819532" spans="16:16" x14ac:dyDescent="0.3">
      <c r="P819532" s="83"/>
    </row>
    <row r="819533" spans="16:16" x14ac:dyDescent="0.3">
      <c r="P819533" s="83"/>
    </row>
    <row r="819534" spans="16:16" x14ac:dyDescent="0.3">
      <c r="P819534" s="83"/>
    </row>
    <row r="819535" spans="16:16" x14ac:dyDescent="0.3">
      <c r="P819535" s="83"/>
    </row>
    <row r="819536" spans="16:16" x14ac:dyDescent="0.3">
      <c r="P819536" s="83"/>
    </row>
    <row r="819537" spans="16:16" x14ac:dyDescent="0.3">
      <c r="P819537" s="83"/>
    </row>
    <row r="819538" spans="16:16" x14ac:dyDescent="0.3">
      <c r="P819538" s="83"/>
    </row>
    <row r="819539" spans="16:16" x14ac:dyDescent="0.3">
      <c r="P819539" s="83"/>
    </row>
    <row r="819540" spans="16:16" x14ac:dyDescent="0.3">
      <c r="P819540" s="83"/>
    </row>
    <row r="819541" spans="16:16" x14ac:dyDescent="0.3">
      <c r="P819541" s="83"/>
    </row>
    <row r="819542" spans="16:16" x14ac:dyDescent="0.3">
      <c r="P819542" s="83"/>
    </row>
    <row r="819543" spans="16:16" x14ac:dyDescent="0.3">
      <c r="P819543" s="83"/>
    </row>
    <row r="819544" spans="16:16" x14ac:dyDescent="0.3">
      <c r="P819544" s="83"/>
    </row>
    <row r="819545" spans="16:16" x14ac:dyDescent="0.3">
      <c r="P819545" s="83"/>
    </row>
    <row r="819546" spans="16:16" x14ac:dyDescent="0.3">
      <c r="P819546" s="83"/>
    </row>
    <row r="819547" spans="16:16" x14ac:dyDescent="0.3">
      <c r="P819547" s="83"/>
    </row>
    <row r="819548" spans="16:16" x14ac:dyDescent="0.3">
      <c r="P819548" s="83"/>
    </row>
    <row r="819549" spans="16:16" x14ac:dyDescent="0.3">
      <c r="P819549" s="83"/>
    </row>
    <row r="819550" spans="16:16" x14ac:dyDescent="0.3">
      <c r="P819550" s="83"/>
    </row>
    <row r="819551" spans="16:16" x14ac:dyDescent="0.3">
      <c r="P819551" s="83"/>
    </row>
    <row r="819552" spans="16:16" x14ac:dyDescent="0.3">
      <c r="P819552" s="83"/>
    </row>
    <row r="819553" spans="16:16" x14ac:dyDescent="0.3">
      <c r="P819553" s="83"/>
    </row>
    <row r="819554" spans="16:16" x14ac:dyDescent="0.3">
      <c r="P819554" s="83"/>
    </row>
    <row r="819555" spans="16:16" x14ac:dyDescent="0.3">
      <c r="P819555" s="83"/>
    </row>
    <row r="819556" spans="16:16" x14ac:dyDescent="0.3">
      <c r="P819556" s="83"/>
    </row>
    <row r="819557" spans="16:16" x14ac:dyDescent="0.3">
      <c r="P819557" s="83"/>
    </row>
    <row r="819558" spans="16:16" x14ac:dyDescent="0.3">
      <c r="P819558" s="83"/>
    </row>
    <row r="819559" spans="16:16" x14ac:dyDescent="0.3">
      <c r="P819559" s="83"/>
    </row>
    <row r="819560" spans="16:16" x14ac:dyDescent="0.3">
      <c r="P819560" s="83"/>
    </row>
    <row r="819561" spans="16:16" x14ac:dyDescent="0.3">
      <c r="P819561" s="83"/>
    </row>
    <row r="819562" spans="16:16" x14ac:dyDescent="0.3">
      <c r="P819562" s="83"/>
    </row>
    <row r="819563" spans="16:16" x14ac:dyDescent="0.3">
      <c r="P819563" s="83"/>
    </row>
    <row r="819564" spans="16:16" x14ac:dyDescent="0.3">
      <c r="P819564" s="83"/>
    </row>
    <row r="819565" spans="16:16" x14ac:dyDescent="0.3">
      <c r="P819565" s="83"/>
    </row>
    <row r="819566" spans="16:16" x14ac:dyDescent="0.3">
      <c r="P819566" s="83"/>
    </row>
    <row r="819567" spans="16:16" x14ac:dyDescent="0.3">
      <c r="P819567" s="83"/>
    </row>
    <row r="819568" spans="16:16" x14ac:dyDescent="0.3">
      <c r="P819568" s="83"/>
    </row>
    <row r="819569" spans="16:16" x14ac:dyDescent="0.3">
      <c r="P819569" s="83"/>
    </row>
    <row r="819570" spans="16:16" x14ac:dyDescent="0.3">
      <c r="P819570" s="83"/>
    </row>
    <row r="819571" spans="16:16" x14ac:dyDescent="0.3">
      <c r="P819571" s="83"/>
    </row>
    <row r="819572" spans="16:16" x14ac:dyDescent="0.3">
      <c r="P819572" s="83"/>
    </row>
    <row r="819573" spans="16:16" x14ac:dyDescent="0.3">
      <c r="P819573" s="83"/>
    </row>
    <row r="819574" spans="16:16" x14ac:dyDescent="0.3">
      <c r="P819574" s="83"/>
    </row>
    <row r="819575" spans="16:16" x14ac:dyDescent="0.3">
      <c r="P819575" s="83"/>
    </row>
    <row r="819576" spans="16:16" x14ac:dyDescent="0.3">
      <c r="P819576" s="83"/>
    </row>
    <row r="819577" spans="16:16" x14ac:dyDescent="0.3">
      <c r="P819577" s="83"/>
    </row>
    <row r="819578" spans="16:16" x14ac:dyDescent="0.3">
      <c r="P819578" s="83"/>
    </row>
    <row r="819579" spans="16:16" x14ac:dyDescent="0.3">
      <c r="P819579" s="83"/>
    </row>
    <row r="819580" spans="16:16" x14ac:dyDescent="0.3">
      <c r="P819580" s="83"/>
    </row>
    <row r="819581" spans="16:16" x14ac:dyDescent="0.3">
      <c r="P819581" s="83"/>
    </row>
    <row r="819582" spans="16:16" x14ac:dyDescent="0.3">
      <c r="P819582" s="83"/>
    </row>
    <row r="819583" spans="16:16" x14ac:dyDescent="0.3">
      <c r="P819583" s="83"/>
    </row>
    <row r="819584" spans="16:16" x14ac:dyDescent="0.3">
      <c r="P819584" s="83"/>
    </row>
    <row r="819585" spans="16:16" x14ac:dyDescent="0.3">
      <c r="P819585" s="83"/>
    </row>
    <row r="819586" spans="16:16" x14ac:dyDescent="0.3">
      <c r="P819586" s="83"/>
    </row>
    <row r="819587" spans="16:16" x14ac:dyDescent="0.3">
      <c r="P819587" s="83"/>
    </row>
    <row r="819588" spans="16:16" x14ac:dyDescent="0.3">
      <c r="P819588" s="83"/>
    </row>
    <row r="819589" spans="16:16" x14ac:dyDescent="0.3">
      <c r="P819589" s="83"/>
    </row>
    <row r="819590" spans="16:16" x14ac:dyDescent="0.3">
      <c r="P819590" s="83"/>
    </row>
    <row r="819591" spans="16:16" x14ac:dyDescent="0.3">
      <c r="P819591" s="83"/>
    </row>
    <row r="819592" spans="16:16" x14ac:dyDescent="0.3">
      <c r="P819592" s="83"/>
    </row>
    <row r="819593" spans="16:16" x14ac:dyDescent="0.3">
      <c r="P819593" s="83"/>
    </row>
    <row r="819594" spans="16:16" x14ac:dyDescent="0.3">
      <c r="P819594" s="83"/>
    </row>
    <row r="819595" spans="16:16" x14ac:dyDescent="0.3">
      <c r="P819595" s="83"/>
    </row>
    <row r="819596" spans="16:16" x14ac:dyDescent="0.3">
      <c r="P819596" s="83"/>
    </row>
    <row r="819597" spans="16:16" x14ac:dyDescent="0.3">
      <c r="P819597" s="83"/>
    </row>
    <row r="819598" spans="16:16" x14ac:dyDescent="0.3">
      <c r="P819598" s="83"/>
    </row>
    <row r="819599" spans="16:16" x14ac:dyDescent="0.3">
      <c r="P819599" s="83"/>
    </row>
    <row r="819600" spans="16:16" x14ac:dyDescent="0.3">
      <c r="P819600" s="83"/>
    </row>
    <row r="819601" spans="16:16" x14ac:dyDescent="0.3">
      <c r="P819601" s="83"/>
    </row>
    <row r="819602" spans="16:16" x14ac:dyDescent="0.3">
      <c r="P819602" s="83"/>
    </row>
    <row r="819603" spans="16:16" x14ac:dyDescent="0.3">
      <c r="P819603" s="83"/>
    </row>
    <row r="819604" spans="16:16" x14ac:dyDescent="0.3">
      <c r="P819604" s="83"/>
    </row>
    <row r="819605" spans="16:16" x14ac:dyDescent="0.3">
      <c r="P819605" s="83"/>
    </row>
    <row r="819606" spans="16:16" x14ac:dyDescent="0.3">
      <c r="P819606" s="83"/>
    </row>
    <row r="819607" spans="16:16" x14ac:dyDescent="0.3">
      <c r="P819607" s="83"/>
    </row>
    <row r="819608" spans="16:16" x14ac:dyDescent="0.3">
      <c r="P819608" s="83"/>
    </row>
    <row r="819609" spans="16:16" x14ac:dyDescent="0.3">
      <c r="P819609" s="83"/>
    </row>
    <row r="819610" spans="16:16" x14ac:dyDescent="0.3">
      <c r="P819610" s="83"/>
    </row>
    <row r="819611" spans="16:16" x14ac:dyDescent="0.3">
      <c r="P819611" s="83"/>
    </row>
    <row r="819612" spans="16:16" x14ac:dyDescent="0.3">
      <c r="P819612" s="83"/>
    </row>
    <row r="819613" spans="16:16" x14ac:dyDescent="0.3">
      <c r="P819613" s="83"/>
    </row>
    <row r="819614" spans="16:16" x14ac:dyDescent="0.3">
      <c r="P819614" s="83"/>
    </row>
    <row r="819615" spans="16:16" x14ac:dyDescent="0.3">
      <c r="P819615" s="83"/>
    </row>
    <row r="819616" spans="16:16" x14ac:dyDescent="0.3">
      <c r="P819616" s="83"/>
    </row>
    <row r="819617" spans="16:16" x14ac:dyDescent="0.3">
      <c r="P819617" s="83"/>
    </row>
    <row r="819618" spans="16:16" x14ac:dyDescent="0.3">
      <c r="P819618" s="83"/>
    </row>
    <row r="819619" spans="16:16" x14ac:dyDescent="0.3">
      <c r="P819619" s="83"/>
    </row>
    <row r="819620" spans="16:16" x14ac:dyDescent="0.3">
      <c r="P819620" s="83"/>
    </row>
    <row r="819621" spans="16:16" x14ac:dyDescent="0.3">
      <c r="P819621" s="83"/>
    </row>
    <row r="819622" spans="16:16" x14ac:dyDescent="0.3">
      <c r="P819622" s="83"/>
    </row>
    <row r="819623" spans="16:16" x14ac:dyDescent="0.3">
      <c r="P819623" s="83"/>
    </row>
    <row r="819624" spans="16:16" x14ac:dyDescent="0.3">
      <c r="P819624" s="83"/>
    </row>
    <row r="819625" spans="16:16" x14ac:dyDescent="0.3">
      <c r="P819625" s="83"/>
    </row>
    <row r="819626" spans="16:16" x14ac:dyDescent="0.3">
      <c r="P819626" s="83"/>
    </row>
    <row r="819627" spans="16:16" x14ac:dyDescent="0.3">
      <c r="P819627" s="83"/>
    </row>
    <row r="819628" spans="16:16" x14ac:dyDescent="0.3">
      <c r="P819628" s="83"/>
    </row>
    <row r="819629" spans="16:16" x14ac:dyDescent="0.3">
      <c r="P819629" s="83"/>
    </row>
    <row r="819630" spans="16:16" x14ac:dyDescent="0.3">
      <c r="P819630" s="83"/>
    </row>
    <row r="819631" spans="16:16" x14ac:dyDescent="0.3">
      <c r="P819631" s="83"/>
    </row>
    <row r="819632" spans="16:16" x14ac:dyDescent="0.3">
      <c r="P819632" s="83"/>
    </row>
    <row r="819633" spans="16:16" x14ac:dyDescent="0.3">
      <c r="P819633" s="83"/>
    </row>
    <row r="819634" spans="16:16" x14ac:dyDescent="0.3">
      <c r="P819634" s="83"/>
    </row>
    <row r="819635" spans="16:16" x14ac:dyDescent="0.3">
      <c r="P819635" s="83"/>
    </row>
    <row r="819636" spans="16:16" x14ac:dyDescent="0.3">
      <c r="P819636" s="83"/>
    </row>
    <row r="819637" spans="16:16" x14ac:dyDescent="0.3">
      <c r="P819637" s="83"/>
    </row>
    <row r="819638" spans="16:16" x14ac:dyDescent="0.3">
      <c r="P819638" s="83"/>
    </row>
    <row r="819639" spans="16:16" x14ac:dyDescent="0.3">
      <c r="P819639" s="83"/>
    </row>
    <row r="819640" spans="16:16" x14ac:dyDescent="0.3">
      <c r="P819640" s="83"/>
    </row>
    <row r="819641" spans="16:16" x14ac:dyDescent="0.3">
      <c r="P819641" s="83"/>
    </row>
    <row r="819642" spans="16:16" x14ac:dyDescent="0.3">
      <c r="P819642" s="83"/>
    </row>
    <row r="819643" spans="16:16" x14ac:dyDescent="0.3">
      <c r="P819643" s="83"/>
    </row>
    <row r="819644" spans="16:16" x14ac:dyDescent="0.3">
      <c r="P819644" s="83"/>
    </row>
    <row r="819645" spans="16:16" x14ac:dyDescent="0.3">
      <c r="P819645" s="83"/>
    </row>
    <row r="819646" spans="16:16" x14ac:dyDescent="0.3">
      <c r="P819646" s="83"/>
    </row>
    <row r="819647" spans="16:16" x14ac:dyDescent="0.3">
      <c r="P819647" s="83"/>
    </row>
    <row r="819648" spans="16:16" x14ac:dyDescent="0.3">
      <c r="P819648" s="83"/>
    </row>
    <row r="819649" spans="16:16" x14ac:dyDescent="0.3">
      <c r="P819649" s="83"/>
    </row>
    <row r="819650" spans="16:16" x14ac:dyDescent="0.3">
      <c r="P819650" s="83"/>
    </row>
    <row r="819651" spans="16:16" x14ac:dyDescent="0.3">
      <c r="P819651" s="83"/>
    </row>
    <row r="819652" spans="16:16" x14ac:dyDescent="0.3">
      <c r="P819652" s="83"/>
    </row>
    <row r="819653" spans="16:16" x14ac:dyDescent="0.3">
      <c r="P819653" s="83"/>
    </row>
    <row r="819654" spans="16:16" x14ac:dyDescent="0.3">
      <c r="P819654" s="83"/>
    </row>
    <row r="819655" spans="16:16" x14ac:dyDescent="0.3">
      <c r="P819655" s="83"/>
    </row>
    <row r="819656" spans="16:16" x14ac:dyDescent="0.3">
      <c r="P819656" s="83"/>
    </row>
    <row r="819657" spans="16:16" x14ac:dyDescent="0.3">
      <c r="P819657" s="83"/>
    </row>
    <row r="819658" spans="16:16" x14ac:dyDescent="0.3">
      <c r="P819658" s="83"/>
    </row>
    <row r="819659" spans="16:16" x14ac:dyDescent="0.3">
      <c r="P819659" s="83"/>
    </row>
    <row r="819660" spans="16:16" x14ac:dyDescent="0.3">
      <c r="P819660" s="83"/>
    </row>
    <row r="819661" spans="16:16" x14ac:dyDescent="0.3">
      <c r="P819661" s="83"/>
    </row>
    <row r="819662" spans="16:16" x14ac:dyDescent="0.3">
      <c r="P819662" s="83"/>
    </row>
    <row r="819663" spans="16:16" x14ac:dyDescent="0.3">
      <c r="P819663" s="83"/>
    </row>
    <row r="819664" spans="16:16" x14ac:dyDescent="0.3">
      <c r="P819664" s="83"/>
    </row>
    <row r="819665" spans="16:16" x14ac:dyDescent="0.3">
      <c r="P819665" s="83"/>
    </row>
    <row r="819666" spans="16:16" x14ac:dyDescent="0.3">
      <c r="P819666" s="83"/>
    </row>
    <row r="819667" spans="16:16" x14ac:dyDescent="0.3">
      <c r="P819667" s="83"/>
    </row>
    <row r="819668" spans="16:16" x14ac:dyDescent="0.3">
      <c r="P819668" s="83"/>
    </row>
    <row r="819669" spans="16:16" x14ac:dyDescent="0.3">
      <c r="P819669" s="83"/>
    </row>
    <row r="819670" spans="16:16" x14ac:dyDescent="0.3">
      <c r="P819670" s="83"/>
    </row>
    <row r="819671" spans="16:16" x14ac:dyDescent="0.3">
      <c r="P819671" s="83"/>
    </row>
    <row r="819672" spans="16:16" x14ac:dyDescent="0.3">
      <c r="P819672" s="83"/>
    </row>
    <row r="819673" spans="16:16" x14ac:dyDescent="0.3">
      <c r="P819673" s="83"/>
    </row>
    <row r="819674" spans="16:16" x14ac:dyDescent="0.3">
      <c r="P819674" s="83"/>
    </row>
    <row r="819675" spans="16:16" x14ac:dyDescent="0.3">
      <c r="P819675" s="83"/>
    </row>
    <row r="819676" spans="16:16" x14ac:dyDescent="0.3">
      <c r="P819676" s="83"/>
    </row>
    <row r="819677" spans="16:16" x14ac:dyDescent="0.3">
      <c r="P819677" s="83"/>
    </row>
    <row r="819678" spans="16:16" x14ac:dyDescent="0.3">
      <c r="P819678" s="83"/>
    </row>
    <row r="819679" spans="16:16" x14ac:dyDescent="0.3">
      <c r="P819679" s="83"/>
    </row>
    <row r="819680" spans="16:16" x14ac:dyDescent="0.3">
      <c r="P819680" s="83"/>
    </row>
    <row r="819681" spans="16:16" x14ac:dyDescent="0.3">
      <c r="P819681" s="83"/>
    </row>
    <row r="819682" spans="16:16" x14ac:dyDescent="0.3">
      <c r="P819682" s="83"/>
    </row>
    <row r="819683" spans="16:16" x14ac:dyDescent="0.3">
      <c r="P819683" s="83"/>
    </row>
    <row r="819684" spans="16:16" x14ac:dyDescent="0.3">
      <c r="P819684" s="83"/>
    </row>
    <row r="819685" spans="16:16" x14ac:dyDescent="0.3">
      <c r="P819685" s="83"/>
    </row>
    <row r="819686" spans="16:16" x14ac:dyDescent="0.3">
      <c r="P819686" s="83"/>
    </row>
    <row r="819687" spans="16:16" x14ac:dyDescent="0.3">
      <c r="P819687" s="83"/>
    </row>
    <row r="819688" spans="16:16" x14ac:dyDescent="0.3">
      <c r="P819688" s="83"/>
    </row>
    <row r="819689" spans="16:16" x14ac:dyDescent="0.3">
      <c r="P819689" s="83"/>
    </row>
    <row r="819690" spans="16:16" x14ac:dyDescent="0.3">
      <c r="P819690" s="83"/>
    </row>
    <row r="819691" spans="16:16" x14ac:dyDescent="0.3">
      <c r="P819691" s="83"/>
    </row>
    <row r="819692" spans="16:16" x14ac:dyDescent="0.3">
      <c r="P819692" s="83"/>
    </row>
    <row r="819693" spans="16:16" x14ac:dyDescent="0.3">
      <c r="P819693" s="83"/>
    </row>
    <row r="819694" spans="16:16" x14ac:dyDescent="0.3">
      <c r="P819694" s="83"/>
    </row>
    <row r="819695" spans="16:16" x14ac:dyDescent="0.3">
      <c r="P819695" s="83"/>
    </row>
    <row r="819696" spans="16:16" x14ac:dyDescent="0.3">
      <c r="P819696" s="83"/>
    </row>
    <row r="819697" spans="16:16" x14ac:dyDescent="0.3">
      <c r="P819697" s="83"/>
    </row>
    <row r="819698" spans="16:16" x14ac:dyDescent="0.3">
      <c r="P819698" s="83"/>
    </row>
    <row r="819699" spans="16:16" x14ac:dyDescent="0.3">
      <c r="P819699" s="83"/>
    </row>
    <row r="819700" spans="16:16" x14ac:dyDescent="0.3">
      <c r="P819700" s="83"/>
    </row>
    <row r="819701" spans="16:16" x14ac:dyDescent="0.3">
      <c r="P819701" s="83"/>
    </row>
    <row r="819702" spans="16:16" x14ac:dyDescent="0.3">
      <c r="P819702" s="83"/>
    </row>
    <row r="819703" spans="16:16" x14ac:dyDescent="0.3">
      <c r="P819703" s="83"/>
    </row>
    <row r="819704" spans="16:16" x14ac:dyDescent="0.3">
      <c r="P819704" s="83"/>
    </row>
    <row r="819705" spans="16:16" x14ac:dyDescent="0.3">
      <c r="P819705" s="83"/>
    </row>
    <row r="819706" spans="16:16" x14ac:dyDescent="0.3">
      <c r="P819706" s="83"/>
    </row>
    <row r="819707" spans="16:16" x14ac:dyDescent="0.3">
      <c r="P819707" s="83"/>
    </row>
    <row r="819708" spans="16:16" x14ac:dyDescent="0.3">
      <c r="P819708" s="83"/>
    </row>
    <row r="819709" spans="16:16" x14ac:dyDescent="0.3">
      <c r="P819709" s="83"/>
    </row>
    <row r="819710" spans="16:16" x14ac:dyDescent="0.3">
      <c r="P819710" s="83"/>
    </row>
    <row r="819711" spans="16:16" x14ac:dyDescent="0.3">
      <c r="P819711" s="83"/>
    </row>
    <row r="819712" spans="16:16" x14ac:dyDescent="0.3">
      <c r="P819712" s="83"/>
    </row>
    <row r="819713" spans="16:16" x14ac:dyDescent="0.3">
      <c r="P819713" s="83"/>
    </row>
    <row r="819714" spans="16:16" x14ac:dyDescent="0.3">
      <c r="P819714" s="83"/>
    </row>
    <row r="819715" spans="16:16" x14ac:dyDescent="0.3">
      <c r="P819715" s="83"/>
    </row>
    <row r="819716" spans="16:16" x14ac:dyDescent="0.3">
      <c r="P819716" s="83"/>
    </row>
    <row r="819717" spans="16:16" x14ac:dyDescent="0.3">
      <c r="P819717" s="83"/>
    </row>
    <row r="819718" spans="16:16" x14ac:dyDescent="0.3">
      <c r="P819718" s="83"/>
    </row>
    <row r="819719" spans="16:16" x14ac:dyDescent="0.3">
      <c r="P819719" s="83"/>
    </row>
    <row r="819720" spans="16:16" x14ac:dyDescent="0.3">
      <c r="P819720" s="83"/>
    </row>
    <row r="819721" spans="16:16" x14ac:dyDescent="0.3">
      <c r="P819721" s="83"/>
    </row>
    <row r="819722" spans="16:16" x14ac:dyDescent="0.3">
      <c r="P819722" s="83"/>
    </row>
    <row r="819723" spans="16:16" x14ac:dyDescent="0.3">
      <c r="P819723" s="83"/>
    </row>
    <row r="819724" spans="16:16" x14ac:dyDescent="0.3">
      <c r="P819724" s="83"/>
    </row>
    <row r="819725" spans="16:16" x14ac:dyDescent="0.3">
      <c r="P819725" s="83"/>
    </row>
    <row r="819726" spans="16:16" x14ac:dyDescent="0.3">
      <c r="P819726" s="83"/>
    </row>
    <row r="819727" spans="16:16" x14ac:dyDescent="0.3">
      <c r="P819727" s="83"/>
    </row>
    <row r="819728" spans="16:16" x14ac:dyDescent="0.3">
      <c r="P819728" s="83"/>
    </row>
    <row r="819729" spans="16:16" x14ac:dyDescent="0.3">
      <c r="P819729" s="83"/>
    </row>
    <row r="819730" spans="16:16" x14ac:dyDescent="0.3">
      <c r="P819730" s="83"/>
    </row>
    <row r="819731" spans="16:16" x14ac:dyDescent="0.3">
      <c r="P819731" s="83"/>
    </row>
    <row r="819732" spans="16:16" x14ac:dyDescent="0.3">
      <c r="P819732" s="83"/>
    </row>
    <row r="819733" spans="16:16" x14ac:dyDescent="0.3">
      <c r="P819733" s="83"/>
    </row>
    <row r="819734" spans="16:16" x14ac:dyDescent="0.3">
      <c r="P819734" s="83"/>
    </row>
    <row r="819735" spans="16:16" x14ac:dyDescent="0.3">
      <c r="P819735" s="83"/>
    </row>
    <row r="819736" spans="16:16" x14ac:dyDescent="0.3">
      <c r="P819736" s="83"/>
    </row>
    <row r="819737" spans="16:16" x14ac:dyDescent="0.3">
      <c r="P819737" s="83"/>
    </row>
    <row r="819738" spans="16:16" x14ac:dyDescent="0.3">
      <c r="P819738" s="83"/>
    </row>
    <row r="819739" spans="16:16" x14ac:dyDescent="0.3">
      <c r="P819739" s="83"/>
    </row>
    <row r="819740" spans="16:16" x14ac:dyDescent="0.3">
      <c r="P819740" s="83"/>
    </row>
    <row r="819741" spans="16:16" x14ac:dyDescent="0.3">
      <c r="P819741" s="83"/>
    </row>
    <row r="819742" spans="16:16" x14ac:dyDescent="0.3">
      <c r="P819742" s="83"/>
    </row>
    <row r="819743" spans="16:16" x14ac:dyDescent="0.3">
      <c r="P819743" s="83"/>
    </row>
    <row r="819744" spans="16:16" x14ac:dyDescent="0.3">
      <c r="P819744" s="83"/>
    </row>
    <row r="819745" spans="16:16" x14ac:dyDescent="0.3">
      <c r="P819745" s="83"/>
    </row>
    <row r="819746" spans="16:16" x14ac:dyDescent="0.3">
      <c r="P819746" s="83"/>
    </row>
    <row r="819747" spans="16:16" x14ac:dyDescent="0.3">
      <c r="P819747" s="83"/>
    </row>
    <row r="819748" spans="16:16" x14ac:dyDescent="0.3">
      <c r="P819748" s="83"/>
    </row>
    <row r="819749" spans="16:16" x14ac:dyDescent="0.3">
      <c r="P819749" s="83"/>
    </row>
    <row r="819750" spans="16:16" x14ac:dyDescent="0.3">
      <c r="P819750" s="83"/>
    </row>
    <row r="819751" spans="16:16" x14ac:dyDescent="0.3">
      <c r="P819751" s="83"/>
    </row>
    <row r="819752" spans="16:16" x14ac:dyDescent="0.3">
      <c r="P819752" s="83"/>
    </row>
    <row r="819753" spans="16:16" x14ac:dyDescent="0.3">
      <c r="P819753" s="83"/>
    </row>
    <row r="819754" spans="16:16" x14ac:dyDescent="0.3">
      <c r="P819754" s="83"/>
    </row>
    <row r="819755" spans="16:16" x14ac:dyDescent="0.3">
      <c r="P819755" s="83"/>
    </row>
    <row r="819756" spans="16:16" x14ac:dyDescent="0.3">
      <c r="P819756" s="83"/>
    </row>
    <row r="819757" spans="16:16" x14ac:dyDescent="0.3">
      <c r="P819757" s="83"/>
    </row>
    <row r="819758" spans="16:16" x14ac:dyDescent="0.3">
      <c r="P819758" s="83"/>
    </row>
    <row r="819759" spans="16:16" x14ac:dyDescent="0.3">
      <c r="P819759" s="83"/>
    </row>
    <row r="819760" spans="16:16" x14ac:dyDescent="0.3">
      <c r="P819760" s="83"/>
    </row>
    <row r="819761" spans="16:16" x14ac:dyDescent="0.3">
      <c r="P819761" s="83"/>
    </row>
    <row r="819762" spans="16:16" x14ac:dyDescent="0.3">
      <c r="P819762" s="83"/>
    </row>
    <row r="819763" spans="16:16" x14ac:dyDescent="0.3">
      <c r="P819763" s="83"/>
    </row>
    <row r="819764" spans="16:16" x14ac:dyDescent="0.3">
      <c r="P819764" s="83"/>
    </row>
    <row r="819765" spans="16:16" x14ac:dyDescent="0.3">
      <c r="P819765" s="83"/>
    </row>
    <row r="819766" spans="16:16" x14ac:dyDescent="0.3">
      <c r="P819766" s="83"/>
    </row>
    <row r="819767" spans="16:16" x14ac:dyDescent="0.3">
      <c r="P819767" s="83"/>
    </row>
    <row r="819768" spans="16:16" x14ac:dyDescent="0.3">
      <c r="P819768" s="83"/>
    </row>
    <row r="819769" spans="16:16" x14ac:dyDescent="0.3">
      <c r="P819769" s="83"/>
    </row>
    <row r="819770" spans="16:16" x14ac:dyDescent="0.3">
      <c r="P819770" s="83"/>
    </row>
    <row r="819771" spans="16:16" x14ac:dyDescent="0.3">
      <c r="P819771" s="83"/>
    </row>
    <row r="819772" spans="16:16" x14ac:dyDescent="0.3">
      <c r="P819772" s="83"/>
    </row>
    <row r="819773" spans="16:16" x14ac:dyDescent="0.3">
      <c r="P819773" s="83"/>
    </row>
    <row r="819774" spans="16:16" x14ac:dyDescent="0.3">
      <c r="P819774" s="83"/>
    </row>
    <row r="819775" spans="16:16" x14ac:dyDescent="0.3">
      <c r="P819775" s="83"/>
    </row>
    <row r="819776" spans="16:16" x14ac:dyDescent="0.3">
      <c r="P819776" s="83"/>
    </row>
    <row r="819777" spans="16:16" x14ac:dyDescent="0.3">
      <c r="P819777" s="83"/>
    </row>
    <row r="819778" spans="16:16" x14ac:dyDescent="0.3">
      <c r="P819778" s="83"/>
    </row>
    <row r="819779" spans="16:16" x14ac:dyDescent="0.3">
      <c r="P819779" s="83"/>
    </row>
    <row r="819780" spans="16:16" x14ac:dyDescent="0.3">
      <c r="P819780" s="83"/>
    </row>
    <row r="819781" spans="16:16" x14ac:dyDescent="0.3">
      <c r="P819781" s="83"/>
    </row>
    <row r="819782" spans="16:16" x14ac:dyDescent="0.3">
      <c r="P819782" s="83"/>
    </row>
    <row r="819783" spans="16:16" x14ac:dyDescent="0.3">
      <c r="P819783" s="83"/>
    </row>
    <row r="819784" spans="16:16" x14ac:dyDescent="0.3">
      <c r="P819784" s="83"/>
    </row>
    <row r="819785" spans="16:16" x14ac:dyDescent="0.3">
      <c r="P819785" s="83"/>
    </row>
    <row r="819786" spans="16:16" x14ac:dyDescent="0.3">
      <c r="P819786" s="83"/>
    </row>
    <row r="819787" spans="16:16" x14ac:dyDescent="0.3">
      <c r="P819787" s="83"/>
    </row>
    <row r="819788" spans="16:16" x14ac:dyDescent="0.3">
      <c r="P819788" s="83"/>
    </row>
    <row r="819789" spans="16:16" x14ac:dyDescent="0.3">
      <c r="P819789" s="83"/>
    </row>
    <row r="819790" spans="16:16" x14ac:dyDescent="0.3">
      <c r="P819790" s="83"/>
    </row>
    <row r="819791" spans="16:16" x14ac:dyDescent="0.3">
      <c r="P819791" s="83"/>
    </row>
    <row r="819792" spans="16:16" x14ac:dyDescent="0.3">
      <c r="P819792" s="83"/>
    </row>
    <row r="819793" spans="16:16" x14ac:dyDescent="0.3">
      <c r="P819793" s="83"/>
    </row>
    <row r="819794" spans="16:16" x14ac:dyDescent="0.3">
      <c r="P819794" s="83"/>
    </row>
    <row r="819795" spans="16:16" x14ac:dyDescent="0.3">
      <c r="P819795" s="83"/>
    </row>
    <row r="819796" spans="16:16" x14ac:dyDescent="0.3">
      <c r="P819796" s="83"/>
    </row>
    <row r="819797" spans="16:16" x14ac:dyDescent="0.3">
      <c r="P819797" s="83"/>
    </row>
    <row r="819798" spans="16:16" x14ac:dyDescent="0.3">
      <c r="P819798" s="83"/>
    </row>
    <row r="819799" spans="16:16" x14ac:dyDescent="0.3">
      <c r="P819799" s="83"/>
    </row>
    <row r="819800" spans="16:16" x14ac:dyDescent="0.3">
      <c r="P819800" s="83"/>
    </row>
    <row r="819801" spans="16:16" x14ac:dyDescent="0.3">
      <c r="P819801" s="83"/>
    </row>
    <row r="819802" spans="16:16" x14ac:dyDescent="0.3">
      <c r="P819802" s="83"/>
    </row>
    <row r="819803" spans="16:16" x14ac:dyDescent="0.3">
      <c r="P819803" s="83"/>
    </row>
    <row r="819804" spans="16:16" x14ac:dyDescent="0.3">
      <c r="P819804" s="83"/>
    </row>
    <row r="819805" spans="16:16" x14ac:dyDescent="0.3">
      <c r="P819805" s="83"/>
    </row>
    <row r="819806" spans="16:16" x14ac:dyDescent="0.3">
      <c r="P819806" s="83"/>
    </row>
    <row r="819807" spans="16:16" x14ac:dyDescent="0.3">
      <c r="P819807" s="83"/>
    </row>
    <row r="819808" spans="16:16" x14ac:dyDescent="0.3">
      <c r="P819808" s="83"/>
    </row>
    <row r="819809" spans="16:16" x14ac:dyDescent="0.3">
      <c r="P819809" s="83"/>
    </row>
    <row r="819810" spans="16:16" x14ac:dyDescent="0.3">
      <c r="P819810" s="83"/>
    </row>
    <row r="819811" spans="16:16" x14ac:dyDescent="0.3">
      <c r="P819811" s="83"/>
    </row>
    <row r="819812" spans="16:16" x14ac:dyDescent="0.3">
      <c r="P819812" s="83"/>
    </row>
    <row r="819813" spans="16:16" x14ac:dyDescent="0.3">
      <c r="P819813" s="83"/>
    </row>
    <row r="819814" spans="16:16" x14ac:dyDescent="0.3">
      <c r="P819814" s="83"/>
    </row>
    <row r="819815" spans="16:16" x14ac:dyDescent="0.3">
      <c r="P819815" s="83"/>
    </row>
    <row r="819816" spans="16:16" x14ac:dyDescent="0.3">
      <c r="P819816" s="83"/>
    </row>
    <row r="819817" spans="16:16" x14ac:dyDescent="0.3">
      <c r="P819817" s="83"/>
    </row>
    <row r="819818" spans="16:16" x14ac:dyDescent="0.3">
      <c r="P819818" s="83"/>
    </row>
    <row r="819819" spans="16:16" x14ac:dyDescent="0.3">
      <c r="P819819" s="83"/>
    </row>
    <row r="819820" spans="16:16" x14ac:dyDescent="0.3">
      <c r="P819820" s="83"/>
    </row>
    <row r="819821" spans="16:16" x14ac:dyDescent="0.3">
      <c r="P819821" s="83"/>
    </row>
    <row r="819822" spans="16:16" x14ac:dyDescent="0.3">
      <c r="P819822" s="83"/>
    </row>
    <row r="819823" spans="16:16" x14ac:dyDescent="0.3">
      <c r="P819823" s="83"/>
    </row>
    <row r="819824" spans="16:16" x14ac:dyDescent="0.3">
      <c r="P819824" s="83"/>
    </row>
    <row r="819825" spans="16:16" x14ac:dyDescent="0.3">
      <c r="P819825" s="83"/>
    </row>
    <row r="819826" spans="16:16" x14ac:dyDescent="0.3">
      <c r="P819826" s="83"/>
    </row>
    <row r="819827" spans="16:16" x14ac:dyDescent="0.3">
      <c r="P819827" s="83"/>
    </row>
    <row r="819828" spans="16:16" x14ac:dyDescent="0.3">
      <c r="P819828" s="83"/>
    </row>
    <row r="819829" spans="16:16" x14ac:dyDescent="0.3">
      <c r="P819829" s="83"/>
    </row>
    <row r="819830" spans="16:16" x14ac:dyDescent="0.3">
      <c r="P819830" s="83"/>
    </row>
    <row r="819831" spans="16:16" x14ac:dyDescent="0.3">
      <c r="P819831" s="83"/>
    </row>
    <row r="819832" spans="16:16" x14ac:dyDescent="0.3">
      <c r="P819832" s="83"/>
    </row>
    <row r="819833" spans="16:16" x14ac:dyDescent="0.3">
      <c r="P819833" s="83"/>
    </row>
    <row r="819834" spans="16:16" x14ac:dyDescent="0.3">
      <c r="P819834" s="83"/>
    </row>
    <row r="819835" spans="16:16" x14ac:dyDescent="0.3">
      <c r="P819835" s="83"/>
    </row>
    <row r="819836" spans="16:16" x14ac:dyDescent="0.3">
      <c r="P819836" s="83"/>
    </row>
    <row r="819837" spans="16:16" x14ac:dyDescent="0.3">
      <c r="P819837" s="83"/>
    </row>
    <row r="819838" spans="16:16" x14ac:dyDescent="0.3">
      <c r="P819838" s="83"/>
    </row>
    <row r="819839" spans="16:16" x14ac:dyDescent="0.3">
      <c r="P819839" s="83"/>
    </row>
    <row r="819840" spans="16:16" x14ac:dyDescent="0.3">
      <c r="P819840" s="83"/>
    </row>
    <row r="819841" spans="16:16" x14ac:dyDescent="0.3">
      <c r="P819841" s="83"/>
    </row>
    <row r="819842" spans="16:16" x14ac:dyDescent="0.3">
      <c r="P819842" s="83"/>
    </row>
    <row r="819843" spans="16:16" x14ac:dyDescent="0.3">
      <c r="P819843" s="83"/>
    </row>
    <row r="819844" spans="16:16" x14ac:dyDescent="0.3">
      <c r="P819844" s="83"/>
    </row>
    <row r="819845" spans="16:16" x14ac:dyDescent="0.3">
      <c r="P819845" s="83"/>
    </row>
    <row r="819846" spans="16:16" x14ac:dyDescent="0.3">
      <c r="P819846" s="83"/>
    </row>
    <row r="819847" spans="16:16" x14ac:dyDescent="0.3">
      <c r="P819847" s="83"/>
    </row>
    <row r="819848" spans="16:16" x14ac:dyDescent="0.3">
      <c r="P819848" s="83"/>
    </row>
    <row r="819849" spans="16:16" x14ac:dyDescent="0.3">
      <c r="P819849" s="83"/>
    </row>
    <row r="819850" spans="16:16" x14ac:dyDescent="0.3">
      <c r="P819850" s="83"/>
    </row>
    <row r="819851" spans="16:16" x14ac:dyDescent="0.3">
      <c r="P819851" s="83"/>
    </row>
    <row r="819852" spans="16:16" x14ac:dyDescent="0.3">
      <c r="P819852" s="83"/>
    </row>
    <row r="819853" spans="16:16" x14ac:dyDescent="0.3">
      <c r="P819853" s="83"/>
    </row>
    <row r="819854" spans="16:16" x14ac:dyDescent="0.3">
      <c r="P819854" s="83"/>
    </row>
    <row r="819855" spans="16:16" x14ac:dyDescent="0.3">
      <c r="P819855" s="83"/>
    </row>
    <row r="819856" spans="16:16" x14ac:dyDescent="0.3">
      <c r="P819856" s="83"/>
    </row>
    <row r="819857" spans="16:16" x14ac:dyDescent="0.3">
      <c r="P819857" s="83"/>
    </row>
    <row r="819858" spans="16:16" x14ac:dyDescent="0.3">
      <c r="P819858" s="83"/>
    </row>
    <row r="819859" spans="16:16" x14ac:dyDescent="0.3">
      <c r="P819859" s="83"/>
    </row>
    <row r="819860" spans="16:16" x14ac:dyDescent="0.3">
      <c r="P819860" s="83"/>
    </row>
    <row r="819861" spans="16:16" x14ac:dyDescent="0.3">
      <c r="P819861" s="83"/>
    </row>
    <row r="819862" spans="16:16" x14ac:dyDescent="0.3">
      <c r="P819862" s="83"/>
    </row>
    <row r="819863" spans="16:16" x14ac:dyDescent="0.3">
      <c r="P819863" s="83"/>
    </row>
    <row r="819864" spans="16:16" x14ac:dyDescent="0.3">
      <c r="P819864" s="83"/>
    </row>
    <row r="819865" spans="16:16" x14ac:dyDescent="0.3">
      <c r="P819865" s="83"/>
    </row>
    <row r="819866" spans="16:16" x14ac:dyDescent="0.3">
      <c r="P819866" s="83"/>
    </row>
    <row r="819867" spans="16:16" x14ac:dyDescent="0.3">
      <c r="P819867" s="83"/>
    </row>
    <row r="819868" spans="16:16" x14ac:dyDescent="0.3">
      <c r="P819868" s="83"/>
    </row>
    <row r="819869" spans="16:16" x14ac:dyDescent="0.3">
      <c r="P819869" s="83"/>
    </row>
    <row r="819870" spans="16:16" x14ac:dyDescent="0.3">
      <c r="P819870" s="83"/>
    </row>
    <row r="819871" spans="16:16" x14ac:dyDescent="0.3">
      <c r="P819871" s="83"/>
    </row>
    <row r="819872" spans="16:16" x14ac:dyDescent="0.3">
      <c r="P819872" s="83"/>
    </row>
    <row r="819873" spans="16:16" x14ac:dyDescent="0.3">
      <c r="P819873" s="83"/>
    </row>
    <row r="819874" spans="16:16" x14ac:dyDescent="0.3">
      <c r="P819874" s="83"/>
    </row>
    <row r="819875" spans="16:16" x14ac:dyDescent="0.3">
      <c r="P819875" s="83"/>
    </row>
    <row r="819876" spans="16:16" x14ac:dyDescent="0.3">
      <c r="P819876" s="83"/>
    </row>
    <row r="819877" spans="16:16" x14ac:dyDescent="0.3">
      <c r="P819877" s="83"/>
    </row>
    <row r="819878" spans="16:16" x14ac:dyDescent="0.3">
      <c r="P819878" s="83"/>
    </row>
    <row r="819879" spans="16:16" x14ac:dyDescent="0.3">
      <c r="P819879" s="83"/>
    </row>
    <row r="819880" spans="16:16" x14ac:dyDescent="0.3">
      <c r="P819880" s="83"/>
    </row>
    <row r="819881" spans="16:16" x14ac:dyDescent="0.3">
      <c r="P819881" s="83"/>
    </row>
    <row r="819882" spans="16:16" x14ac:dyDescent="0.3">
      <c r="P819882" s="83"/>
    </row>
    <row r="819883" spans="16:16" x14ac:dyDescent="0.3">
      <c r="P819883" s="83"/>
    </row>
    <row r="819884" spans="16:16" x14ac:dyDescent="0.3">
      <c r="P819884" s="83"/>
    </row>
    <row r="819885" spans="16:16" x14ac:dyDescent="0.3">
      <c r="P819885" s="83"/>
    </row>
    <row r="819886" spans="16:16" x14ac:dyDescent="0.3">
      <c r="P819886" s="83"/>
    </row>
    <row r="819887" spans="16:16" x14ac:dyDescent="0.3">
      <c r="P819887" s="83"/>
    </row>
    <row r="819888" spans="16:16" x14ac:dyDescent="0.3">
      <c r="P819888" s="83"/>
    </row>
    <row r="819889" spans="16:16" x14ac:dyDescent="0.3">
      <c r="P819889" s="83"/>
    </row>
    <row r="819890" spans="16:16" x14ac:dyDescent="0.3">
      <c r="P819890" s="83"/>
    </row>
    <row r="819891" spans="16:16" x14ac:dyDescent="0.3">
      <c r="P819891" s="83"/>
    </row>
    <row r="819892" spans="16:16" x14ac:dyDescent="0.3">
      <c r="P819892" s="83"/>
    </row>
    <row r="819893" spans="16:16" x14ac:dyDescent="0.3">
      <c r="P819893" s="83"/>
    </row>
    <row r="819894" spans="16:16" x14ac:dyDescent="0.3">
      <c r="P819894" s="83"/>
    </row>
    <row r="819895" spans="16:16" x14ac:dyDescent="0.3">
      <c r="P819895" s="83"/>
    </row>
    <row r="819896" spans="16:16" x14ac:dyDescent="0.3">
      <c r="P819896" s="83"/>
    </row>
    <row r="819897" spans="16:16" x14ac:dyDescent="0.3">
      <c r="P819897" s="83"/>
    </row>
    <row r="819898" spans="16:16" x14ac:dyDescent="0.3">
      <c r="P819898" s="83"/>
    </row>
    <row r="819899" spans="16:16" x14ac:dyDescent="0.3">
      <c r="P819899" s="83"/>
    </row>
    <row r="819900" spans="16:16" x14ac:dyDescent="0.3">
      <c r="P819900" s="83"/>
    </row>
    <row r="819901" spans="16:16" x14ac:dyDescent="0.3">
      <c r="P819901" s="83"/>
    </row>
    <row r="819902" spans="16:16" x14ac:dyDescent="0.3">
      <c r="P819902" s="83"/>
    </row>
    <row r="819903" spans="16:16" x14ac:dyDescent="0.3">
      <c r="P819903" s="83"/>
    </row>
    <row r="819904" spans="16:16" x14ac:dyDescent="0.3">
      <c r="P819904" s="83"/>
    </row>
    <row r="819905" spans="16:16" x14ac:dyDescent="0.3">
      <c r="P819905" s="83"/>
    </row>
    <row r="819906" spans="16:16" x14ac:dyDescent="0.3">
      <c r="P819906" s="83"/>
    </row>
    <row r="819907" spans="16:16" x14ac:dyDescent="0.3">
      <c r="P819907" s="83"/>
    </row>
    <row r="819908" spans="16:16" x14ac:dyDescent="0.3">
      <c r="P819908" s="83"/>
    </row>
    <row r="819909" spans="16:16" x14ac:dyDescent="0.3">
      <c r="P819909" s="83"/>
    </row>
    <row r="819910" spans="16:16" x14ac:dyDescent="0.3">
      <c r="P819910" s="83"/>
    </row>
    <row r="819911" spans="16:16" x14ac:dyDescent="0.3">
      <c r="P819911" s="83"/>
    </row>
    <row r="819912" spans="16:16" x14ac:dyDescent="0.3">
      <c r="P819912" s="83"/>
    </row>
    <row r="819913" spans="16:16" x14ac:dyDescent="0.3">
      <c r="P819913" s="83"/>
    </row>
    <row r="819914" spans="16:16" x14ac:dyDescent="0.3">
      <c r="P819914" s="83"/>
    </row>
    <row r="819915" spans="16:16" x14ac:dyDescent="0.3">
      <c r="P819915" s="83"/>
    </row>
    <row r="819916" spans="16:16" x14ac:dyDescent="0.3">
      <c r="P819916" s="83"/>
    </row>
    <row r="819917" spans="16:16" x14ac:dyDescent="0.3">
      <c r="P819917" s="83"/>
    </row>
    <row r="819918" spans="16:16" x14ac:dyDescent="0.3">
      <c r="P819918" s="83"/>
    </row>
    <row r="819919" spans="16:16" x14ac:dyDescent="0.3">
      <c r="P819919" s="83"/>
    </row>
    <row r="819920" spans="16:16" x14ac:dyDescent="0.3">
      <c r="P819920" s="83"/>
    </row>
    <row r="819921" spans="16:16" x14ac:dyDescent="0.3">
      <c r="P819921" s="83"/>
    </row>
    <row r="819922" spans="16:16" x14ac:dyDescent="0.3">
      <c r="P819922" s="83"/>
    </row>
    <row r="819923" spans="16:16" x14ac:dyDescent="0.3">
      <c r="P819923" s="83"/>
    </row>
    <row r="819924" spans="16:16" x14ac:dyDescent="0.3">
      <c r="P819924" s="83"/>
    </row>
    <row r="819925" spans="16:16" x14ac:dyDescent="0.3">
      <c r="P819925" s="83"/>
    </row>
    <row r="819926" spans="16:16" x14ac:dyDescent="0.3">
      <c r="P819926" s="83"/>
    </row>
    <row r="819927" spans="16:16" x14ac:dyDescent="0.3">
      <c r="P819927" s="83"/>
    </row>
    <row r="819928" spans="16:16" x14ac:dyDescent="0.3">
      <c r="P819928" s="83"/>
    </row>
    <row r="819929" spans="16:16" x14ac:dyDescent="0.3">
      <c r="P819929" s="83"/>
    </row>
    <row r="819930" spans="16:16" x14ac:dyDescent="0.3">
      <c r="P819930" s="83"/>
    </row>
    <row r="819931" spans="16:16" x14ac:dyDescent="0.3">
      <c r="P819931" s="83"/>
    </row>
    <row r="819932" spans="16:16" x14ac:dyDescent="0.3">
      <c r="P819932" s="83"/>
    </row>
    <row r="819933" spans="16:16" x14ac:dyDescent="0.3">
      <c r="P819933" s="83"/>
    </row>
    <row r="819934" spans="16:16" x14ac:dyDescent="0.3">
      <c r="P819934" s="83"/>
    </row>
    <row r="819935" spans="16:16" x14ac:dyDescent="0.3">
      <c r="P819935" s="83"/>
    </row>
    <row r="819936" spans="16:16" x14ac:dyDescent="0.3">
      <c r="P819936" s="83"/>
    </row>
    <row r="819937" spans="16:16" x14ac:dyDescent="0.3">
      <c r="P819937" s="83"/>
    </row>
    <row r="819938" spans="16:16" x14ac:dyDescent="0.3">
      <c r="P819938" s="83"/>
    </row>
    <row r="819939" spans="16:16" x14ac:dyDescent="0.3">
      <c r="P819939" s="83"/>
    </row>
    <row r="819940" spans="16:16" x14ac:dyDescent="0.3">
      <c r="P819940" s="83"/>
    </row>
    <row r="819941" spans="16:16" x14ac:dyDescent="0.3">
      <c r="P819941" s="83"/>
    </row>
    <row r="819942" spans="16:16" x14ac:dyDescent="0.3">
      <c r="P819942" s="83"/>
    </row>
    <row r="819943" spans="16:16" x14ac:dyDescent="0.3">
      <c r="P819943" s="83"/>
    </row>
    <row r="819944" spans="16:16" x14ac:dyDescent="0.3">
      <c r="P819944" s="83"/>
    </row>
    <row r="819945" spans="16:16" x14ac:dyDescent="0.3">
      <c r="P819945" s="83"/>
    </row>
    <row r="819946" spans="16:16" x14ac:dyDescent="0.3">
      <c r="P819946" s="83"/>
    </row>
    <row r="819947" spans="16:16" x14ac:dyDescent="0.3">
      <c r="P819947" s="83"/>
    </row>
    <row r="819948" spans="16:16" x14ac:dyDescent="0.3">
      <c r="P819948" s="83"/>
    </row>
    <row r="819949" spans="16:16" x14ac:dyDescent="0.3">
      <c r="P819949" s="83"/>
    </row>
    <row r="819950" spans="16:16" x14ac:dyDescent="0.3">
      <c r="P819950" s="83"/>
    </row>
    <row r="819951" spans="16:16" x14ac:dyDescent="0.3">
      <c r="P819951" s="83"/>
    </row>
    <row r="819952" spans="16:16" x14ac:dyDescent="0.3">
      <c r="P819952" s="83"/>
    </row>
    <row r="819953" spans="16:16" x14ac:dyDescent="0.3">
      <c r="P819953" s="83"/>
    </row>
    <row r="819954" spans="16:16" x14ac:dyDescent="0.3">
      <c r="P819954" s="83"/>
    </row>
    <row r="819955" spans="16:16" x14ac:dyDescent="0.3">
      <c r="P819955" s="83"/>
    </row>
    <row r="819956" spans="16:16" x14ac:dyDescent="0.3">
      <c r="P819956" s="83"/>
    </row>
    <row r="819957" spans="16:16" x14ac:dyDescent="0.3">
      <c r="P819957" s="83"/>
    </row>
    <row r="819958" spans="16:16" x14ac:dyDescent="0.3">
      <c r="P819958" s="83"/>
    </row>
    <row r="819959" spans="16:16" x14ac:dyDescent="0.3">
      <c r="P819959" s="83"/>
    </row>
    <row r="819960" spans="16:16" x14ac:dyDescent="0.3">
      <c r="P819960" s="83"/>
    </row>
    <row r="819961" spans="16:16" x14ac:dyDescent="0.3">
      <c r="P819961" s="83"/>
    </row>
    <row r="819962" spans="16:16" x14ac:dyDescent="0.3">
      <c r="P819962" s="83"/>
    </row>
    <row r="819963" spans="16:16" x14ac:dyDescent="0.3">
      <c r="P819963" s="83"/>
    </row>
    <row r="819964" spans="16:16" x14ac:dyDescent="0.3">
      <c r="P819964" s="83"/>
    </row>
    <row r="819965" spans="16:16" x14ac:dyDescent="0.3">
      <c r="P819965" s="83"/>
    </row>
    <row r="819966" spans="16:16" x14ac:dyDescent="0.3">
      <c r="P819966" s="83"/>
    </row>
    <row r="819967" spans="16:16" x14ac:dyDescent="0.3">
      <c r="P819967" s="83"/>
    </row>
    <row r="819968" spans="16:16" x14ac:dyDescent="0.3">
      <c r="P819968" s="83"/>
    </row>
    <row r="819969" spans="16:16" x14ac:dyDescent="0.3">
      <c r="P819969" s="83"/>
    </row>
    <row r="819970" spans="16:16" x14ac:dyDescent="0.3">
      <c r="P819970" s="83"/>
    </row>
    <row r="819971" spans="16:16" x14ac:dyDescent="0.3">
      <c r="P819971" s="83"/>
    </row>
    <row r="819972" spans="16:16" x14ac:dyDescent="0.3">
      <c r="P819972" s="83"/>
    </row>
    <row r="819973" spans="16:16" x14ac:dyDescent="0.3">
      <c r="P819973" s="83"/>
    </row>
    <row r="819974" spans="16:16" x14ac:dyDescent="0.3">
      <c r="P819974" s="83"/>
    </row>
    <row r="819975" spans="16:16" x14ac:dyDescent="0.3">
      <c r="P819975" s="83"/>
    </row>
    <row r="819976" spans="16:16" x14ac:dyDescent="0.3">
      <c r="P819976" s="83"/>
    </row>
    <row r="819977" spans="16:16" x14ac:dyDescent="0.3">
      <c r="P819977" s="83"/>
    </row>
    <row r="819978" spans="16:16" x14ac:dyDescent="0.3">
      <c r="P819978" s="83"/>
    </row>
    <row r="819979" spans="16:16" x14ac:dyDescent="0.3">
      <c r="P819979" s="83"/>
    </row>
    <row r="819980" spans="16:16" x14ac:dyDescent="0.3">
      <c r="P819980" s="83"/>
    </row>
    <row r="819981" spans="16:16" x14ac:dyDescent="0.3">
      <c r="P819981" s="83"/>
    </row>
    <row r="819982" spans="16:16" x14ac:dyDescent="0.3">
      <c r="P819982" s="83"/>
    </row>
    <row r="819983" spans="16:16" x14ac:dyDescent="0.3">
      <c r="P819983" s="83"/>
    </row>
    <row r="819984" spans="16:16" x14ac:dyDescent="0.3">
      <c r="P819984" s="83"/>
    </row>
    <row r="819985" spans="16:16" x14ac:dyDescent="0.3">
      <c r="P819985" s="83"/>
    </row>
    <row r="819986" spans="16:16" x14ac:dyDescent="0.3">
      <c r="P819986" s="83"/>
    </row>
    <row r="819987" spans="16:16" x14ac:dyDescent="0.3">
      <c r="P819987" s="83"/>
    </row>
    <row r="819988" spans="16:16" x14ac:dyDescent="0.3">
      <c r="P819988" s="83"/>
    </row>
    <row r="819989" spans="16:16" x14ac:dyDescent="0.3">
      <c r="P819989" s="83"/>
    </row>
    <row r="819990" spans="16:16" x14ac:dyDescent="0.3">
      <c r="P819990" s="83"/>
    </row>
    <row r="819991" spans="16:16" x14ac:dyDescent="0.3">
      <c r="P819991" s="83"/>
    </row>
    <row r="819992" spans="16:16" x14ac:dyDescent="0.3">
      <c r="P819992" s="83"/>
    </row>
    <row r="819993" spans="16:16" x14ac:dyDescent="0.3">
      <c r="P819993" s="83"/>
    </row>
    <row r="819994" spans="16:16" x14ac:dyDescent="0.3">
      <c r="P819994" s="83"/>
    </row>
    <row r="819995" spans="16:16" x14ac:dyDescent="0.3">
      <c r="P819995" s="83"/>
    </row>
    <row r="819996" spans="16:16" x14ac:dyDescent="0.3">
      <c r="P819996" s="83"/>
    </row>
    <row r="819997" spans="16:16" x14ac:dyDescent="0.3">
      <c r="P819997" s="83"/>
    </row>
    <row r="819998" spans="16:16" x14ac:dyDescent="0.3">
      <c r="P819998" s="83"/>
    </row>
    <row r="819999" spans="16:16" x14ac:dyDescent="0.3">
      <c r="P819999" s="83"/>
    </row>
    <row r="820000" spans="16:16" x14ac:dyDescent="0.3">
      <c r="P820000" s="83"/>
    </row>
    <row r="820001" spans="16:16" x14ac:dyDescent="0.3">
      <c r="P820001" s="83"/>
    </row>
    <row r="820002" spans="16:16" x14ac:dyDescent="0.3">
      <c r="P820002" s="83"/>
    </row>
    <row r="820003" spans="16:16" x14ac:dyDescent="0.3">
      <c r="P820003" s="83"/>
    </row>
    <row r="820004" spans="16:16" x14ac:dyDescent="0.3">
      <c r="P820004" s="83"/>
    </row>
    <row r="820005" spans="16:16" x14ac:dyDescent="0.3">
      <c r="P820005" s="83"/>
    </row>
    <row r="820006" spans="16:16" x14ac:dyDescent="0.3">
      <c r="P820006" s="83"/>
    </row>
    <row r="820007" spans="16:16" x14ac:dyDescent="0.3">
      <c r="P820007" s="83"/>
    </row>
    <row r="820008" spans="16:16" x14ac:dyDescent="0.3">
      <c r="P820008" s="83"/>
    </row>
    <row r="820009" spans="16:16" x14ac:dyDescent="0.3">
      <c r="P820009" s="83"/>
    </row>
    <row r="820010" spans="16:16" x14ac:dyDescent="0.3">
      <c r="P820010" s="83"/>
    </row>
    <row r="820011" spans="16:16" x14ac:dyDescent="0.3">
      <c r="P820011" s="83"/>
    </row>
    <row r="820012" spans="16:16" x14ac:dyDescent="0.3">
      <c r="P820012" s="83"/>
    </row>
    <row r="820013" spans="16:16" x14ac:dyDescent="0.3">
      <c r="P820013" s="83"/>
    </row>
    <row r="820014" spans="16:16" x14ac:dyDescent="0.3">
      <c r="P820014" s="83"/>
    </row>
    <row r="820015" spans="16:16" x14ac:dyDescent="0.3">
      <c r="P820015" s="83"/>
    </row>
    <row r="820016" spans="16:16" x14ac:dyDescent="0.3">
      <c r="P820016" s="83"/>
    </row>
    <row r="820017" spans="16:16" x14ac:dyDescent="0.3">
      <c r="P820017" s="83"/>
    </row>
    <row r="820018" spans="16:16" x14ac:dyDescent="0.3">
      <c r="P820018" s="83"/>
    </row>
    <row r="820019" spans="16:16" x14ac:dyDescent="0.3">
      <c r="P820019" s="83"/>
    </row>
    <row r="820020" spans="16:16" x14ac:dyDescent="0.3">
      <c r="P820020" s="83"/>
    </row>
    <row r="820021" spans="16:16" x14ac:dyDescent="0.3">
      <c r="P820021" s="83"/>
    </row>
    <row r="820022" spans="16:16" x14ac:dyDescent="0.3">
      <c r="P820022" s="83"/>
    </row>
    <row r="820023" spans="16:16" x14ac:dyDescent="0.3">
      <c r="P820023" s="83"/>
    </row>
    <row r="820024" spans="16:16" x14ac:dyDescent="0.3">
      <c r="P820024" s="83"/>
    </row>
    <row r="820025" spans="16:16" x14ac:dyDescent="0.3">
      <c r="P820025" s="83"/>
    </row>
    <row r="820026" spans="16:16" x14ac:dyDescent="0.3">
      <c r="P820026" s="83"/>
    </row>
    <row r="820027" spans="16:16" x14ac:dyDescent="0.3">
      <c r="P820027" s="83"/>
    </row>
    <row r="820028" spans="16:16" x14ac:dyDescent="0.3">
      <c r="P820028" s="83"/>
    </row>
    <row r="820029" spans="16:16" x14ac:dyDescent="0.3">
      <c r="P820029" s="83"/>
    </row>
    <row r="820030" spans="16:16" x14ac:dyDescent="0.3">
      <c r="P820030" s="83"/>
    </row>
    <row r="820031" spans="16:16" x14ac:dyDescent="0.3">
      <c r="P820031" s="83"/>
    </row>
    <row r="820032" spans="16:16" x14ac:dyDescent="0.3">
      <c r="P820032" s="83"/>
    </row>
    <row r="820033" spans="16:16" x14ac:dyDescent="0.3">
      <c r="P820033" s="83"/>
    </row>
    <row r="820034" spans="16:16" x14ac:dyDescent="0.3">
      <c r="P820034" s="83"/>
    </row>
    <row r="820035" spans="16:16" x14ac:dyDescent="0.3">
      <c r="P820035" s="83"/>
    </row>
    <row r="820036" spans="16:16" x14ac:dyDescent="0.3">
      <c r="P820036" s="83"/>
    </row>
    <row r="820037" spans="16:16" x14ac:dyDescent="0.3">
      <c r="P820037" s="83"/>
    </row>
    <row r="820038" spans="16:16" x14ac:dyDescent="0.3">
      <c r="P820038" s="83"/>
    </row>
    <row r="820039" spans="16:16" x14ac:dyDescent="0.3">
      <c r="P820039" s="83"/>
    </row>
    <row r="820040" spans="16:16" x14ac:dyDescent="0.3">
      <c r="P820040" s="83"/>
    </row>
    <row r="820041" spans="16:16" x14ac:dyDescent="0.3">
      <c r="P820041" s="83"/>
    </row>
    <row r="820042" spans="16:16" x14ac:dyDescent="0.3">
      <c r="P820042" s="83"/>
    </row>
    <row r="820043" spans="16:16" x14ac:dyDescent="0.3">
      <c r="P820043" s="83"/>
    </row>
    <row r="820044" spans="16:16" x14ac:dyDescent="0.3">
      <c r="P820044" s="83"/>
    </row>
    <row r="820045" spans="16:16" x14ac:dyDescent="0.3">
      <c r="P820045" s="83"/>
    </row>
    <row r="820046" spans="16:16" x14ac:dyDescent="0.3">
      <c r="P820046" s="83"/>
    </row>
    <row r="820047" spans="16:16" x14ac:dyDescent="0.3">
      <c r="P820047" s="83"/>
    </row>
    <row r="820048" spans="16:16" x14ac:dyDescent="0.3">
      <c r="P820048" s="83"/>
    </row>
    <row r="820049" spans="16:16" x14ac:dyDescent="0.3">
      <c r="P820049" s="83"/>
    </row>
    <row r="820050" spans="16:16" x14ac:dyDescent="0.3">
      <c r="P820050" s="83"/>
    </row>
    <row r="820051" spans="16:16" x14ac:dyDescent="0.3">
      <c r="P820051" s="83"/>
    </row>
    <row r="820052" spans="16:16" x14ac:dyDescent="0.3">
      <c r="P820052" s="83"/>
    </row>
    <row r="820053" spans="16:16" x14ac:dyDescent="0.3">
      <c r="P820053" s="83"/>
    </row>
    <row r="820054" spans="16:16" x14ac:dyDescent="0.3">
      <c r="P820054" s="83"/>
    </row>
    <row r="820055" spans="16:16" x14ac:dyDescent="0.3">
      <c r="P820055" s="83"/>
    </row>
    <row r="820056" spans="16:16" x14ac:dyDescent="0.3">
      <c r="P820056" s="83"/>
    </row>
    <row r="820057" spans="16:16" x14ac:dyDescent="0.3">
      <c r="P820057" s="83"/>
    </row>
    <row r="820058" spans="16:16" x14ac:dyDescent="0.3">
      <c r="P820058" s="83"/>
    </row>
    <row r="820059" spans="16:16" x14ac:dyDescent="0.3">
      <c r="P820059" s="83"/>
    </row>
    <row r="820060" spans="16:16" x14ac:dyDescent="0.3">
      <c r="P820060" s="83"/>
    </row>
    <row r="820061" spans="16:16" x14ac:dyDescent="0.3">
      <c r="P820061" s="83"/>
    </row>
    <row r="820062" spans="16:16" x14ac:dyDescent="0.3">
      <c r="P820062" s="83"/>
    </row>
    <row r="820063" spans="16:16" x14ac:dyDescent="0.3">
      <c r="P820063" s="83"/>
    </row>
    <row r="820064" spans="16:16" x14ac:dyDescent="0.3">
      <c r="P820064" s="83"/>
    </row>
    <row r="820065" spans="16:16" x14ac:dyDescent="0.3">
      <c r="P820065" s="83"/>
    </row>
    <row r="820066" spans="16:16" x14ac:dyDescent="0.3">
      <c r="P820066" s="83"/>
    </row>
    <row r="820067" spans="16:16" x14ac:dyDescent="0.3">
      <c r="P820067" s="83"/>
    </row>
    <row r="820068" spans="16:16" x14ac:dyDescent="0.3">
      <c r="P820068" s="83"/>
    </row>
    <row r="820069" spans="16:16" x14ac:dyDescent="0.3">
      <c r="P820069" s="83"/>
    </row>
    <row r="820070" spans="16:16" x14ac:dyDescent="0.3">
      <c r="P820070" s="83"/>
    </row>
    <row r="820071" spans="16:16" x14ac:dyDescent="0.3">
      <c r="P820071" s="83"/>
    </row>
    <row r="820072" spans="16:16" x14ac:dyDescent="0.3">
      <c r="P820072" s="83"/>
    </row>
    <row r="820073" spans="16:16" x14ac:dyDescent="0.3">
      <c r="P820073" s="83"/>
    </row>
    <row r="820074" spans="16:16" x14ac:dyDescent="0.3">
      <c r="P820074" s="83"/>
    </row>
    <row r="820075" spans="16:16" x14ac:dyDescent="0.3">
      <c r="P820075" s="83"/>
    </row>
    <row r="820076" spans="16:16" x14ac:dyDescent="0.3">
      <c r="P820076" s="83"/>
    </row>
    <row r="820077" spans="16:16" x14ac:dyDescent="0.3">
      <c r="P820077" s="83"/>
    </row>
    <row r="820078" spans="16:16" x14ac:dyDescent="0.3">
      <c r="P820078" s="83"/>
    </row>
    <row r="820079" spans="16:16" x14ac:dyDescent="0.3">
      <c r="P820079" s="83"/>
    </row>
    <row r="820080" spans="16:16" x14ac:dyDescent="0.3">
      <c r="P820080" s="83"/>
    </row>
    <row r="820081" spans="16:16" x14ac:dyDescent="0.3">
      <c r="P820081" s="83"/>
    </row>
    <row r="820082" spans="16:16" x14ac:dyDescent="0.3">
      <c r="P820082" s="83"/>
    </row>
    <row r="820083" spans="16:16" x14ac:dyDescent="0.3">
      <c r="P820083" s="83"/>
    </row>
    <row r="820084" spans="16:16" x14ac:dyDescent="0.3">
      <c r="P820084" s="83"/>
    </row>
    <row r="820085" spans="16:16" x14ac:dyDescent="0.3">
      <c r="P820085" s="83"/>
    </row>
    <row r="820086" spans="16:16" x14ac:dyDescent="0.3">
      <c r="P820086" s="83"/>
    </row>
    <row r="820087" spans="16:16" x14ac:dyDescent="0.3">
      <c r="P820087" s="83"/>
    </row>
    <row r="820088" spans="16:16" x14ac:dyDescent="0.3">
      <c r="P820088" s="83"/>
    </row>
    <row r="820089" spans="16:16" x14ac:dyDescent="0.3">
      <c r="P820089" s="83"/>
    </row>
    <row r="820090" spans="16:16" x14ac:dyDescent="0.3">
      <c r="P820090" s="83"/>
    </row>
    <row r="820091" spans="16:16" x14ac:dyDescent="0.3">
      <c r="P820091" s="83"/>
    </row>
    <row r="820092" spans="16:16" x14ac:dyDescent="0.3">
      <c r="P820092" s="83"/>
    </row>
    <row r="820093" spans="16:16" x14ac:dyDescent="0.3">
      <c r="P820093" s="83"/>
    </row>
    <row r="820094" spans="16:16" x14ac:dyDescent="0.3">
      <c r="P820094" s="83"/>
    </row>
    <row r="820095" spans="16:16" x14ac:dyDescent="0.3">
      <c r="P820095" s="83"/>
    </row>
    <row r="820096" spans="16:16" x14ac:dyDescent="0.3">
      <c r="P820096" s="83"/>
    </row>
    <row r="820097" spans="16:16" x14ac:dyDescent="0.3">
      <c r="P820097" s="83"/>
    </row>
    <row r="820098" spans="16:16" x14ac:dyDescent="0.3">
      <c r="P820098" s="83"/>
    </row>
    <row r="820099" spans="16:16" x14ac:dyDescent="0.3">
      <c r="P820099" s="83"/>
    </row>
    <row r="820100" spans="16:16" x14ac:dyDescent="0.3">
      <c r="P820100" s="83"/>
    </row>
    <row r="820101" spans="16:16" x14ac:dyDescent="0.3">
      <c r="P820101" s="83"/>
    </row>
    <row r="820102" spans="16:16" x14ac:dyDescent="0.3">
      <c r="P820102" s="83"/>
    </row>
    <row r="820103" spans="16:16" x14ac:dyDescent="0.3">
      <c r="P820103" s="83"/>
    </row>
    <row r="820104" spans="16:16" x14ac:dyDescent="0.3">
      <c r="P820104" s="83"/>
    </row>
    <row r="820105" spans="16:16" x14ac:dyDescent="0.3">
      <c r="P820105" s="83"/>
    </row>
    <row r="820106" spans="16:16" x14ac:dyDescent="0.3">
      <c r="P820106" s="83"/>
    </row>
    <row r="820107" spans="16:16" x14ac:dyDescent="0.3">
      <c r="P820107" s="83"/>
    </row>
    <row r="820108" spans="16:16" x14ac:dyDescent="0.3">
      <c r="P820108" s="83"/>
    </row>
    <row r="820109" spans="16:16" x14ac:dyDescent="0.3">
      <c r="P820109" s="83"/>
    </row>
    <row r="820110" spans="16:16" x14ac:dyDescent="0.3">
      <c r="P820110" s="83"/>
    </row>
    <row r="820111" spans="16:16" x14ac:dyDescent="0.3">
      <c r="P820111" s="83"/>
    </row>
    <row r="820112" spans="16:16" x14ac:dyDescent="0.3">
      <c r="P820112" s="83"/>
    </row>
    <row r="820113" spans="16:16" x14ac:dyDescent="0.3">
      <c r="P820113" s="83"/>
    </row>
    <row r="820114" spans="16:16" x14ac:dyDescent="0.3">
      <c r="P820114" s="83"/>
    </row>
    <row r="820115" spans="16:16" x14ac:dyDescent="0.3">
      <c r="P820115" s="83"/>
    </row>
    <row r="820116" spans="16:16" x14ac:dyDescent="0.3">
      <c r="P820116" s="83"/>
    </row>
    <row r="820117" spans="16:16" x14ac:dyDescent="0.3">
      <c r="P820117" s="83"/>
    </row>
    <row r="820118" spans="16:16" x14ac:dyDescent="0.3">
      <c r="P820118" s="83"/>
    </row>
    <row r="820119" spans="16:16" x14ac:dyDescent="0.3">
      <c r="P820119" s="83"/>
    </row>
    <row r="820120" spans="16:16" x14ac:dyDescent="0.3">
      <c r="P820120" s="83"/>
    </row>
    <row r="820121" spans="16:16" x14ac:dyDescent="0.3">
      <c r="P820121" s="83"/>
    </row>
    <row r="820122" spans="16:16" x14ac:dyDescent="0.3">
      <c r="P820122" s="83"/>
    </row>
    <row r="820123" spans="16:16" x14ac:dyDescent="0.3">
      <c r="P820123" s="83"/>
    </row>
    <row r="820124" spans="16:16" x14ac:dyDescent="0.3">
      <c r="P820124" s="83"/>
    </row>
    <row r="820125" spans="16:16" x14ac:dyDescent="0.3">
      <c r="P820125" s="83"/>
    </row>
    <row r="820126" spans="16:16" x14ac:dyDescent="0.3">
      <c r="P820126" s="83"/>
    </row>
    <row r="820127" spans="16:16" x14ac:dyDescent="0.3">
      <c r="P820127" s="83"/>
    </row>
    <row r="820128" spans="16:16" x14ac:dyDescent="0.3">
      <c r="P820128" s="83"/>
    </row>
    <row r="820129" spans="16:16" x14ac:dyDescent="0.3">
      <c r="P820129" s="83"/>
    </row>
    <row r="820130" spans="16:16" x14ac:dyDescent="0.3">
      <c r="P820130" s="83"/>
    </row>
    <row r="820131" spans="16:16" x14ac:dyDescent="0.3">
      <c r="P820131" s="83"/>
    </row>
    <row r="820132" spans="16:16" x14ac:dyDescent="0.3">
      <c r="P820132" s="83"/>
    </row>
    <row r="820133" spans="16:16" x14ac:dyDescent="0.3">
      <c r="P820133" s="83"/>
    </row>
    <row r="820134" spans="16:16" x14ac:dyDescent="0.3">
      <c r="P820134" s="83"/>
    </row>
    <row r="820135" spans="16:16" x14ac:dyDescent="0.3">
      <c r="P820135" s="83"/>
    </row>
    <row r="820136" spans="16:16" x14ac:dyDescent="0.3">
      <c r="P820136" s="83"/>
    </row>
    <row r="820137" spans="16:16" x14ac:dyDescent="0.3">
      <c r="P820137" s="83"/>
    </row>
    <row r="820138" spans="16:16" x14ac:dyDescent="0.3">
      <c r="P820138" s="83"/>
    </row>
    <row r="820139" spans="16:16" x14ac:dyDescent="0.3">
      <c r="P820139" s="83"/>
    </row>
    <row r="820140" spans="16:16" x14ac:dyDescent="0.3">
      <c r="P820140" s="83"/>
    </row>
    <row r="820141" spans="16:16" x14ac:dyDescent="0.3">
      <c r="P820141" s="83"/>
    </row>
    <row r="820142" spans="16:16" x14ac:dyDescent="0.3">
      <c r="P820142" s="83"/>
    </row>
    <row r="820143" spans="16:16" x14ac:dyDescent="0.3">
      <c r="P820143" s="83"/>
    </row>
    <row r="820144" spans="16:16" x14ac:dyDescent="0.3">
      <c r="P820144" s="83"/>
    </row>
    <row r="820145" spans="16:16" x14ac:dyDescent="0.3">
      <c r="P820145" s="83"/>
    </row>
    <row r="820146" spans="16:16" x14ac:dyDescent="0.3">
      <c r="P820146" s="83"/>
    </row>
    <row r="820147" spans="16:16" x14ac:dyDescent="0.3">
      <c r="P820147" s="83"/>
    </row>
    <row r="820148" spans="16:16" x14ac:dyDescent="0.3">
      <c r="P820148" s="83"/>
    </row>
    <row r="820149" spans="16:16" x14ac:dyDescent="0.3">
      <c r="P820149" s="83"/>
    </row>
    <row r="820150" spans="16:16" x14ac:dyDescent="0.3">
      <c r="P820150" s="83"/>
    </row>
    <row r="820151" spans="16:16" x14ac:dyDescent="0.3">
      <c r="P820151" s="83"/>
    </row>
    <row r="820152" spans="16:16" x14ac:dyDescent="0.3">
      <c r="P820152" s="83"/>
    </row>
    <row r="820153" spans="16:16" x14ac:dyDescent="0.3">
      <c r="P820153" s="83"/>
    </row>
    <row r="820154" spans="16:16" x14ac:dyDescent="0.3">
      <c r="P820154" s="83"/>
    </row>
    <row r="820155" spans="16:16" x14ac:dyDescent="0.3">
      <c r="P820155" s="83"/>
    </row>
    <row r="820156" spans="16:16" x14ac:dyDescent="0.3">
      <c r="P820156" s="83"/>
    </row>
    <row r="820157" spans="16:16" x14ac:dyDescent="0.3">
      <c r="P820157" s="83"/>
    </row>
    <row r="820158" spans="16:16" x14ac:dyDescent="0.3">
      <c r="P820158" s="83"/>
    </row>
    <row r="820159" spans="16:16" x14ac:dyDescent="0.3">
      <c r="P820159" s="83"/>
    </row>
    <row r="820160" spans="16:16" x14ac:dyDescent="0.3">
      <c r="P820160" s="83"/>
    </row>
    <row r="820161" spans="16:16" x14ac:dyDescent="0.3">
      <c r="P820161" s="83"/>
    </row>
    <row r="820162" spans="16:16" x14ac:dyDescent="0.3">
      <c r="P820162" s="83"/>
    </row>
    <row r="820163" spans="16:16" x14ac:dyDescent="0.3">
      <c r="P820163" s="83"/>
    </row>
    <row r="820164" spans="16:16" x14ac:dyDescent="0.3">
      <c r="P820164" s="83"/>
    </row>
    <row r="820165" spans="16:16" x14ac:dyDescent="0.3">
      <c r="P820165" s="83"/>
    </row>
    <row r="820166" spans="16:16" x14ac:dyDescent="0.3">
      <c r="P820166" s="83"/>
    </row>
    <row r="820167" spans="16:16" x14ac:dyDescent="0.3">
      <c r="P820167" s="83"/>
    </row>
    <row r="820168" spans="16:16" x14ac:dyDescent="0.3">
      <c r="P820168" s="83"/>
    </row>
    <row r="820169" spans="16:16" x14ac:dyDescent="0.3">
      <c r="P820169" s="83"/>
    </row>
    <row r="820170" spans="16:16" x14ac:dyDescent="0.3">
      <c r="P820170" s="83"/>
    </row>
    <row r="820171" spans="16:16" x14ac:dyDescent="0.3">
      <c r="P820171" s="83"/>
    </row>
    <row r="820172" spans="16:16" x14ac:dyDescent="0.3">
      <c r="P820172" s="83"/>
    </row>
    <row r="820173" spans="16:16" x14ac:dyDescent="0.3">
      <c r="P820173" s="83"/>
    </row>
    <row r="820174" spans="16:16" x14ac:dyDescent="0.3">
      <c r="P820174" s="83"/>
    </row>
    <row r="820175" spans="16:16" x14ac:dyDescent="0.3">
      <c r="P820175" s="83"/>
    </row>
    <row r="820176" spans="16:16" x14ac:dyDescent="0.3">
      <c r="P820176" s="83"/>
    </row>
    <row r="820177" spans="16:16" x14ac:dyDescent="0.3">
      <c r="P820177" s="83"/>
    </row>
    <row r="820178" spans="16:16" x14ac:dyDescent="0.3">
      <c r="P820178" s="83"/>
    </row>
    <row r="820179" spans="16:16" x14ac:dyDescent="0.3">
      <c r="P820179" s="83"/>
    </row>
    <row r="820180" spans="16:16" x14ac:dyDescent="0.3">
      <c r="P820180" s="83"/>
    </row>
    <row r="820181" spans="16:16" x14ac:dyDescent="0.3">
      <c r="P820181" s="83"/>
    </row>
    <row r="820182" spans="16:16" x14ac:dyDescent="0.3">
      <c r="P820182" s="83"/>
    </row>
    <row r="820183" spans="16:16" x14ac:dyDescent="0.3">
      <c r="P820183" s="83"/>
    </row>
    <row r="820184" spans="16:16" x14ac:dyDescent="0.3">
      <c r="P820184" s="83"/>
    </row>
    <row r="820185" spans="16:16" x14ac:dyDescent="0.3">
      <c r="P820185" s="83"/>
    </row>
    <row r="820186" spans="16:16" x14ac:dyDescent="0.3">
      <c r="P820186" s="83"/>
    </row>
    <row r="820187" spans="16:16" x14ac:dyDescent="0.3">
      <c r="P820187" s="83"/>
    </row>
    <row r="820188" spans="16:16" x14ac:dyDescent="0.3">
      <c r="P820188" s="83"/>
    </row>
    <row r="820189" spans="16:16" x14ac:dyDescent="0.3">
      <c r="P820189" s="83"/>
    </row>
    <row r="820190" spans="16:16" x14ac:dyDescent="0.3">
      <c r="P820190" s="83"/>
    </row>
    <row r="820191" spans="16:16" x14ac:dyDescent="0.3">
      <c r="P820191" s="83"/>
    </row>
    <row r="820192" spans="16:16" x14ac:dyDescent="0.3">
      <c r="P820192" s="83"/>
    </row>
    <row r="820193" spans="16:16" x14ac:dyDescent="0.3">
      <c r="P820193" s="83"/>
    </row>
    <row r="820194" spans="16:16" x14ac:dyDescent="0.3">
      <c r="P820194" s="83"/>
    </row>
    <row r="820195" spans="16:16" x14ac:dyDescent="0.3">
      <c r="P820195" s="83"/>
    </row>
    <row r="820196" spans="16:16" x14ac:dyDescent="0.3">
      <c r="P820196" s="83"/>
    </row>
    <row r="820197" spans="16:16" x14ac:dyDescent="0.3">
      <c r="P820197" s="83"/>
    </row>
    <row r="820198" spans="16:16" x14ac:dyDescent="0.3">
      <c r="P820198" s="83"/>
    </row>
    <row r="820199" spans="16:16" x14ac:dyDescent="0.3">
      <c r="P820199" s="83"/>
    </row>
    <row r="820200" spans="16:16" x14ac:dyDescent="0.3">
      <c r="P820200" s="83"/>
    </row>
    <row r="820201" spans="16:16" x14ac:dyDescent="0.3">
      <c r="P820201" s="83"/>
    </row>
    <row r="820202" spans="16:16" x14ac:dyDescent="0.3">
      <c r="P820202" s="83"/>
    </row>
    <row r="820203" spans="16:16" x14ac:dyDescent="0.3">
      <c r="P820203" s="83"/>
    </row>
    <row r="820204" spans="16:16" x14ac:dyDescent="0.3">
      <c r="P820204" s="83"/>
    </row>
    <row r="820205" spans="16:16" x14ac:dyDescent="0.3">
      <c r="P820205" s="83"/>
    </row>
    <row r="820206" spans="16:16" x14ac:dyDescent="0.3">
      <c r="P820206" s="83"/>
    </row>
    <row r="820207" spans="16:16" x14ac:dyDescent="0.3">
      <c r="P820207" s="83"/>
    </row>
    <row r="820208" spans="16:16" x14ac:dyDescent="0.3">
      <c r="P820208" s="83"/>
    </row>
    <row r="820209" spans="16:16" x14ac:dyDescent="0.3">
      <c r="P820209" s="83"/>
    </row>
    <row r="820210" spans="16:16" x14ac:dyDescent="0.3">
      <c r="P820210" s="83"/>
    </row>
    <row r="820211" spans="16:16" x14ac:dyDescent="0.3">
      <c r="P820211" s="83"/>
    </row>
    <row r="820212" spans="16:16" x14ac:dyDescent="0.3">
      <c r="P820212" s="83"/>
    </row>
    <row r="820213" spans="16:16" x14ac:dyDescent="0.3">
      <c r="P820213" s="83"/>
    </row>
    <row r="820214" spans="16:16" x14ac:dyDescent="0.3">
      <c r="P820214" s="83"/>
    </row>
    <row r="820215" spans="16:16" x14ac:dyDescent="0.3">
      <c r="P820215" s="83"/>
    </row>
    <row r="820216" spans="16:16" x14ac:dyDescent="0.3">
      <c r="P820216" s="83"/>
    </row>
    <row r="820217" spans="16:16" x14ac:dyDescent="0.3">
      <c r="P820217" s="83"/>
    </row>
    <row r="820218" spans="16:16" x14ac:dyDescent="0.3">
      <c r="P820218" s="83"/>
    </row>
    <row r="820219" spans="16:16" x14ac:dyDescent="0.3">
      <c r="P820219" s="83"/>
    </row>
    <row r="820220" spans="16:16" x14ac:dyDescent="0.3">
      <c r="P820220" s="83"/>
    </row>
    <row r="820221" spans="16:16" x14ac:dyDescent="0.3">
      <c r="P820221" s="83"/>
    </row>
    <row r="820222" spans="16:16" x14ac:dyDescent="0.3">
      <c r="P820222" s="83"/>
    </row>
    <row r="820223" spans="16:16" x14ac:dyDescent="0.3">
      <c r="P820223" s="83"/>
    </row>
    <row r="820224" spans="16:16" x14ac:dyDescent="0.3">
      <c r="P820224" s="83"/>
    </row>
    <row r="820225" spans="16:16" x14ac:dyDescent="0.3">
      <c r="P820225" s="83"/>
    </row>
    <row r="820226" spans="16:16" x14ac:dyDescent="0.3">
      <c r="P820226" s="83"/>
    </row>
    <row r="820227" spans="16:16" x14ac:dyDescent="0.3">
      <c r="P820227" s="83"/>
    </row>
    <row r="820228" spans="16:16" x14ac:dyDescent="0.3">
      <c r="P820228" s="83"/>
    </row>
    <row r="820229" spans="16:16" x14ac:dyDescent="0.3">
      <c r="P820229" s="83"/>
    </row>
    <row r="820230" spans="16:16" x14ac:dyDescent="0.3">
      <c r="P820230" s="83"/>
    </row>
    <row r="820231" spans="16:16" x14ac:dyDescent="0.3">
      <c r="P820231" s="83"/>
    </row>
    <row r="820232" spans="16:16" x14ac:dyDescent="0.3">
      <c r="P820232" s="83"/>
    </row>
    <row r="820233" spans="16:16" x14ac:dyDescent="0.3">
      <c r="P820233" s="83"/>
    </row>
    <row r="820234" spans="16:16" x14ac:dyDescent="0.3">
      <c r="P820234" s="83"/>
    </row>
    <row r="820235" spans="16:16" x14ac:dyDescent="0.3">
      <c r="P820235" s="83"/>
    </row>
    <row r="820236" spans="16:16" x14ac:dyDescent="0.3">
      <c r="P820236" s="83"/>
    </row>
    <row r="820237" spans="16:16" x14ac:dyDescent="0.3">
      <c r="P820237" s="83"/>
    </row>
    <row r="820238" spans="16:16" x14ac:dyDescent="0.3">
      <c r="P820238" s="83"/>
    </row>
    <row r="820239" spans="16:16" x14ac:dyDescent="0.3">
      <c r="P820239" s="83"/>
    </row>
    <row r="820240" spans="16:16" x14ac:dyDescent="0.3">
      <c r="P820240" s="83"/>
    </row>
    <row r="820241" spans="16:16" x14ac:dyDescent="0.3">
      <c r="P820241" s="83"/>
    </row>
    <row r="820242" spans="16:16" x14ac:dyDescent="0.3">
      <c r="P820242" s="83"/>
    </row>
    <row r="820243" spans="16:16" x14ac:dyDescent="0.3">
      <c r="P820243" s="83"/>
    </row>
    <row r="820244" spans="16:16" x14ac:dyDescent="0.3">
      <c r="P820244" s="83"/>
    </row>
    <row r="820245" spans="16:16" x14ac:dyDescent="0.3">
      <c r="P820245" s="83"/>
    </row>
    <row r="820246" spans="16:16" x14ac:dyDescent="0.3">
      <c r="P820246" s="83"/>
    </row>
    <row r="820247" spans="16:16" x14ac:dyDescent="0.3">
      <c r="P820247" s="83"/>
    </row>
    <row r="820248" spans="16:16" x14ac:dyDescent="0.3">
      <c r="P820248" s="83"/>
    </row>
    <row r="820249" spans="16:16" x14ac:dyDescent="0.3">
      <c r="P820249" s="83"/>
    </row>
    <row r="820250" spans="16:16" x14ac:dyDescent="0.3">
      <c r="P820250" s="83"/>
    </row>
    <row r="820251" spans="16:16" x14ac:dyDescent="0.3">
      <c r="P820251" s="83"/>
    </row>
    <row r="820252" spans="16:16" x14ac:dyDescent="0.3">
      <c r="P820252" s="83"/>
    </row>
    <row r="820253" spans="16:16" x14ac:dyDescent="0.3">
      <c r="P820253" s="83"/>
    </row>
    <row r="820254" spans="16:16" x14ac:dyDescent="0.3">
      <c r="P820254" s="83"/>
    </row>
    <row r="820255" spans="16:16" x14ac:dyDescent="0.3">
      <c r="P820255" s="83"/>
    </row>
    <row r="820256" spans="16:16" x14ac:dyDescent="0.3">
      <c r="P820256" s="83"/>
    </row>
    <row r="820257" spans="16:16" x14ac:dyDescent="0.3">
      <c r="P820257" s="83"/>
    </row>
    <row r="820258" spans="16:16" x14ac:dyDescent="0.3">
      <c r="P820258" s="83"/>
    </row>
    <row r="820259" spans="16:16" x14ac:dyDescent="0.3">
      <c r="P820259" s="83"/>
    </row>
    <row r="820260" spans="16:16" x14ac:dyDescent="0.3">
      <c r="P820260" s="83"/>
    </row>
    <row r="820261" spans="16:16" x14ac:dyDescent="0.3">
      <c r="P820261" s="83"/>
    </row>
    <row r="820262" spans="16:16" x14ac:dyDescent="0.3">
      <c r="P820262" s="83"/>
    </row>
    <row r="820263" spans="16:16" x14ac:dyDescent="0.3">
      <c r="P820263" s="83"/>
    </row>
    <row r="820264" spans="16:16" x14ac:dyDescent="0.3">
      <c r="P820264" s="83"/>
    </row>
    <row r="820265" spans="16:16" x14ac:dyDescent="0.3">
      <c r="P820265" s="83"/>
    </row>
    <row r="820266" spans="16:16" x14ac:dyDescent="0.3">
      <c r="P820266" s="83"/>
    </row>
    <row r="820267" spans="16:16" x14ac:dyDescent="0.3">
      <c r="P820267" s="83"/>
    </row>
    <row r="820268" spans="16:16" x14ac:dyDescent="0.3">
      <c r="P820268" s="83"/>
    </row>
    <row r="820269" spans="16:16" x14ac:dyDescent="0.3">
      <c r="P820269" s="83"/>
    </row>
    <row r="820270" spans="16:16" x14ac:dyDescent="0.3">
      <c r="P820270" s="83"/>
    </row>
    <row r="820271" spans="16:16" x14ac:dyDescent="0.3">
      <c r="P820271" s="83"/>
    </row>
    <row r="820272" spans="16:16" x14ac:dyDescent="0.3">
      <c r="P820272" s="83"/>
    </row>
    <row r="820273" spans="16:16" x14ac:dyDescent="0.3">
      <c r="P820273" s="83"/>
    </row>
    <row r="820274" spans="16:16" x14ac:dyDescent="0.3">
      <c r="P820274" s="83"/>
    </row>
    <row r="820275" spans="16:16" x14ac:dyDescent="0.3">
      <c r="P820275" s="83"/>
    </row>
    <row r="820276" spans="16:16" x14ac:dyDescent="0.3">
      <c r="P820276" s="83"/>
    </row>
    <row r="820277" spans="16:16" x14ac:dyDescent="0.3">
      <c r="P820277" s="83"/>
    </row>
    <row r="820278" spans="16:16" x14ac:dyDescent="0.3">
      <c r="P820278" s="83"/>
    </row>
    <row r="820279" spans="16:16" x14ac:dyDescent="0.3">
      <c r="P820279" s="83"/>
    </row>
    <row r="820280" spans="16:16" x14ac:dyDescent="0.3">
      <c r="P820280" s="83"/>
    </row>
    <row r="820281" spans="16:16" x14ac:dyDescent="0.3">
      <c r="P820281" s="83"/>
    </row>
    <row r="820282" spans="16:16" x14ac:dyDescent="0.3">
      <c r="P820282" s="83"/>
    </row>
    <row r="820283" spans="16:16" x14ac:dyDescent="0.3">
      <c r="P820283" s="83"/>
    </row>
    <row r="820284" spans="16:16" x14ac:dyDescent="0.3">
      <c r="P820284" s="83"/>
    </row>
    <row r="820285" spans="16:16" x14ac:dyDescent="0.3">
      <c r="P820285" s="83"/>
    </row>
    <row r="820286" spans="16:16" x14ac:dyDescent="0.3">
      <c r="P820286" s="83"/>
    </row>
    <row r="820287" spans="16:16" x14ac:dyDescent="0.3">
      <c r="P820287" s="83"/>
    </row>
    <row r="820288" spans="16:16" x14ac:dyDescent="0.3">
      <c r="P820288" s="83"/>
    </row>
    <row r="820289" spans="16:16" x14ac:dyDescent="0.3">
      <c r="P820289" s="83"/>
    </row>
    <row r="820290" spans="16:16" x14ac:dyDescent="0.3">
      <c r="P820290" s="83"/>
    </row>
    <row r="820291" spans="16:16" x14ac:dyDescent="0.3">
      <c r="P820291" s="83"/>
    </row>
    <row r="820292" spans="16:16" x14ac:dyDescent="0.3">
      <c r="P820292" s="83"/>
    </row>
    <row r="820293" spans="16:16" x14ac:dyDescent="0.3">
      <c r="P820293" s="83"/>
    </row>
    <row r="820294" spans="16:16" x14ac:dyDescent="0.3">
      <c r="P820294" s="83"/>
    </row>
    <row r="820295" spans="16:16" x14ac:dyDescent="0.3">
      <c r="P820295" s="83"/>
    </row>
    <row r="820296" spans="16:16" x14ac:dyDescent="0.3">
      <c r="P820296" s="83"/>
    </row>
    <row r="820297" spans="16:16" x14ac:dyDescent="0.3">
      <c r="P820297" s="83"/>
    </row>
    <row r="820298" spans="16:16" x14ac:dyDescent="0.3">
      <c r="P820298" s="83"/>
    </row>
    <row r="820299" spans="16:16" x14ac:dyDescent="0.3">
      <c r="P820299" s="83"/>
    </row>
    <row r="820300" spans="16:16" x14ac:dyDescent="0.3">
      <c r="P820300" s="83"/>
    </row>
    <row r="820301" spans="16:16" x14ac:dyDescent="0.3">
      <c r="P820301" s="83"/>
    </row>
    <row r="820302" spans="16:16" x14ac:dyDescent="0.3">
      <c r="P820302" s="83"/>
    </row>
    <row r="820303" spans="16:16" x14ac:dyDescent="0.3">
      <c r="P820303" s="83"/>
    </row>
    <row r="820304" spans="16:16" x14ac:dyDescent="0.3">
      <c r="P820304" s="83"/>
    </row>
    <row r="820305" spans="16:16" x14ac:dyDescent="0.3">
      <c r="P820305" s="83"/>
    </row>
    <row r="820306" spans="16:16" x14ac:dyDescent="0.3">
      <c r="P820306" s="83"/>
    </row>
    <row r="820307" spans="16:16" x14ac:dyDescent="0.3">
      <c r="P820307" s="83"/>
    </row>
    <row r="820308" spans="16:16" x14ac:dyDescent="0.3">
      <c r="P820308" s="83"/>
    </row>
    <row r="820309" spans="16:16" x14ac:dyDescent="0.3">
      <c r="P820309" s="83"/>
    </row>
    <row r="820310" spans="16:16" x14ac:dyDescent="0.3">
      <c r="P820310" s="83"/>
    </row>
    <row r="820311" spans="16:16" x14ac:dyDescent="0.3">
      <c r="P820311" s="83"/>
    </row>
    <row r="820312" spans="16:16" x14ac:dyDescent="0.3">
      <c r="P820312" s="83"/>
    </row>
    <row r="820313" spans="16:16" x14ac:dyDescent="0.3">
      <c r="P820313" s="83"/>
    </row>
    <row r="820314" spans="16:16" x14ac:dyDescent="0.3">
      <c r="P820314" s="83"/>
    </row>
    <row r="820315" spans="16:16" x14ac:dyDescent="0.3">
      <c r="P820315" s="83"/>
    </row>
    <row r="820316" spans="16:16" x14ac:dyDescent="0.3">
      <c r="P820316" s="83"/>
    </row>
    <row r="820317" spans="16:16" x14ac:dyDescent="0.3">
      <c r="P820317" s="83"/>
    </row>
    <row r="820318" spans="16:16" x14ac:dyDescent="0.3">
      <c r="P820318" s="83"/>
    </row>
    <row r="820319" spans="16:16" x14ac:dyDescent="0.3">
      <c r="P820319" s="83"/>
    </row>
    <row r="820320" spans="16:16" x14ac:dyDescent="0.3">
      <c r="P820320" s="83"/>
    </row>
    <row r="820321" spans="16:16" x14ac:dyDescent="0.3">
      <c r="P820321" s="83"/>
    </row>
    <row r="820322" spans="16:16" x14ac:dyDescent="0.3">
      <c r="P820322" s="83"/>
    </row>
    <row r="820323" spans="16:16" x14ac:dyDescent="0.3">
      <c r="P820323" s="83"/>
    </row>
    <row r="820324" spans="16:16" x14ac:dyDescent="0.3">
      <c r="P820324" s="83"/>
    </row>
    <row r="820325" spans="16:16" x14ac:dyDescent="0.3">
      <c r="P820325" s="83"/>
    </row>
    <row r="820326" spans="16:16" x14ac:dyDescent="0.3">
      <c r="P820326" s="83"/>
    </row>
    <row r="820327" spans="16:16" x14ac:dyDescent="0.3">
      <c r="P820327" s="83"/>
    </row>
    <row r="820328" spans="16:16" x14ac:dyDescent="0.3">
      <c r="P820328" s="83"/>
    </row>
    <row r="820329" spans="16:16" x14ac:dyDescent="0.3">
      <c r="P820329" s="83"/>
    </row>
    <row r="820330" spans="16:16" x14ac:dyDescent="0.3">
      <c r="P820330" s="83"/>
    </row>
    <row r="820331" spans="16:16" x14ac:dyDescent="0.3">
      <c r="P820331" s="83"/>
    </row>
    <row r="820332" spans="16:16" x14ac:dyDescent="0.3">
      <c r="P820332" s="83"/>
    </row>
    <row r="820333" spans="16:16" x14ac:dyDescent="0.3">
      <c r="P820333" s="83"/>
    </row>
    <row r="820334" spans="16:16" x14ac:dyDescent="0.3">
      <c r="P820334" s="83"/>
    </row>
    <row r="820335" spans="16:16" x14ac:dyDescent="0.3">
      <c r="P820335" s="83"/>
    </row>
    <row r="820336" spans="16:16" x14ac:dyDescent="0.3">
      <c r="P820336" s="83"/>
    </row>
    <row r="820337" spans="16:16" x14ac:dyDescent="0.3">
      <c r="P820337" s="83"/>
    </row>
    <row r="820338" spans="16:16" x14ac:dyDescent="0.3">
      <c r="P820338" s="83"/>
    </row>
    <row r="820339" spans="16:16" x14ac:dyDescent="0.3">
      <c r="P820339" s="83"/>
    </row>
    <row r="820340" spans="16:16" x14ac:dyDescent="0.3">
      <c r="P820340" s="83"/>
    </row>
    <row r="820341" spans="16:16" x14ac:dyDescent="0.3">
      <c r="P820341" s="83"/>
    </row>
    <row r="820342" spans="16:16" x14ac:dyDescent="0.3">
      <c r="P820342" s="83"/>
    </row>
    <row r="820343" spans="16:16" x14ac:dyDescent="0.3">
      <c r="P820343" s="83"/>
    </row>
    <row r="820344" spans="16:16" x14ac:dyDescent="0.3">
      <c r="P820344" s="83"/>
    </row>
    <row r="820345" spans="16:16" x14ac:dyDescent="0.3">
      <c r="P820345" s="83"/>
    </row>
    <row r="820346" spans="16:16" x14ac:dyDescent="0.3">
      <c r="P820346" s="83"/>
    </row>
    <row r="820347" spans="16:16" x14ac:dyDescent="0.3">
      <c r="P820347" s="83"/>
    </row>
    <row r="820348" spans="16:16" x14ac:dyDescent="0.3">
      <c r="P820348" s="83"/>
    </row>
    <row r="820349" spans="16:16" x14ac:dyDescent="0.3">
      <c r="P820349" s="83"/>
    </row>
    <row r="820350" spans="16:16" x14ac:dyDescent="0.3">
      <c r="P820350" s="83"/>
    </row>
    <row r="820351" spans="16:16" x14ac:dyDescent="0.3">
      <c r="P820351" s="83"/>
    </row>
    <row r="820352" spans="16:16" x14ac:dyDescent="0.3">
      <c r="P820352" s="83"/>
    </row>
    <row r="820353" spans="16:16" x14ac:dyDescent="0.3">
      <c r="P820353" s="83"/>
    </row>
    <row r="820354" spans="16:16" x14ac:dyDescent="0.3">
      <c r="P820354" s="83"/>
    </row>
    <row r="820355" spans="16:16" x14ac:dyDescent="0.3">
      <c r="P820355" s="83"/>
    </row>
    <row r="820356" spans="16:16" x14ac:dyDescent="0.3">
      <c r="P820356" s="83"/>
    </row>
    <row r="820357" spans="16:16" x14ac:dyDescent="0.3">
      <c r="P820357" s="83"/>
    </row>
    <row r="820358" spans="16:16" x14ac:dyDescent="0.3">
      <c r="P820358" s="83"/>
    </row>
    <row r="820359" spans="16:16" x14ac:dyDescent="0.3">
      <c r="P820359" s="83"/>
    </row>
    <row r="820360" spans="16:16" x14ac:dyDescent="0.3">
      <c r="P820360" s="83"/>
    </row>
    <row r="820361" spans="16:16" x14ac:dyDescent="0.3">
      <c r="P820361" s="83"/>
    </row>
    <row r="820362" spans="16:16" x14ac:dyDescent="0.3">
      <c r="P820362" s="83"/>
    </row>
    <row r="820363" spans="16:16" x14ac:dyDescent="0.3">
      <c r="P820363" s="83"/>
    </row>
    <row r="820364" spans="16:16" x14ac:dyDescent="0.3">
      <c r="P820364" s="83"/>
    </row>
    <row r="820365" spans="16:16" x14ac:dyDescent="0.3">
      <c r="P820365" s="83"/>
    </row>
    <row r="820366" spans="16:16" x14ac:dyDescent="0.3">
      <c r="P820366" s="83"/>
    </row>
    <row r="820367" spans="16:16" x14ac:dyDescent="0.3">
      <c r="P820367" s="83"/>
    </row>
    <row r="820368" spans="16:16" x14ac:dyDescent="0.3">
      <c r="P820368" s="83"/>
    </row>
    <row r="820369" spans="16:16" x14ac:dyDescent="0.3">
      <c r="P820369" s="83"/>
    </row>
    <row r="820370" spans="16:16" x14ac:dyDescent="0.3">
      <c r="P820370" s="83"/>
    </row>
    <row r="820371" spans="16:16" x14ac:dyDescent="0.3">
      <c r="P820371" s="83"/>
    </row>
    <row r="820372" spans="16:16" x14ac:dyDescent="0.3">
      <c r="P820372" s="83"/>
    </row>
    <row r="820373" spans="16:16" x14ac:dyDescent="0.3">
      <c r="P820373" s="83"/>
    </row>
    <row r="820374" spans="16:16" x14ac:dyDescent="0.3">
      <c r="P820374" s="83"/>
    </row>
    <row r="820375" spans="16:16" x14ac:dyDescent="0.3">
      <c r="P820375" s="83"/>
    </row>
    <row r="820376" spans="16:16" x14ac:dyDescent="0.3">
      <c r="P820376" s="83"/>
    </row>
    <row r="820377" spans="16:16" x14ac:dyDescent="0.3">
      <c r="P820377" s="83"/>
    </row>
    <row r="820378" spans="16:16" x14ac:dyDescent="0.3">
      <c r="P820378" s="83"/>
    </row>
    <row r="820379" spans="16:16" x14ac:dyDescent="0.3">
      <c r="P820379" s="83"/>
    </row>
    <row r="820380" spans="16:16" x14ac:dyDescent="0.3">
      <c r="P820380" s="83"/>
    </row>
    <row r="820381" spans="16:16" x14ac:dyDescent="0.3">
      <c r="P820381" s="83"/>
    </row>
    <row r="820382" spans="16:16" x14ac:dyDescent="0.3">
      <c r="P820382" s="83"/>
    </row>
    <row r="820383" spans="16:16" x14ac:dyDescent="0.3">
      <c r="P820383" s="83"/>
    </row>
    <row r="820384" spans="16:16" x14ac:dyDescent="0.3">
      <c r="P820384" s="83"/>
    </row>
    <row r="820385" spans="16:16" x14ac:dyDescent="0.3">
      <c r="P820385" s="83"/>
    </row>
    <row r="820386" spans="16:16" x14ac:dyDescent="0.3">
      <c r="P820386" s="83"/>
    </row>
    <row r="820387" spans="16:16" x14ac:dyDescent="0.3">
      <c r="P820387" s="83"/>
    </row>
    <row r="820388" spans="16:16" x14ac:dyDescent="0.3">
      <c r="P820388" s="83"/>
    </row>
    <row r="820389" spans="16:16" x14ac:dyDescent="0.3">
      <c r="P820389" s="83"/>
    </row>
    <row r="820390" spans="16:16" x14ac:dyDescent="0.3">
      <c r="P820390" s="83"/>
    </row>
    <row r="820391" spans="16:16" x14ac:dyDescent="0.3">
      <c r="P820391" s="83"/>
    </row>
    <row r="820392" spans="16:16" x14ac:dyDescent="0.3">
      <c r="P820392" s="83"/>
    </row>
    <row r="820393" spans="16:16" x14ac:dyDescent="0.3">
      <c r="P820393" s="83"/>
    </row>
    <row r="820394" spans="16:16" x14ac:dyDescent="0.3">
      <c r="P820394" s="83"/>
    </row>
    <row r="820395" spans="16:16" x14ac:dyDescent="0.3">
      <c r="P820395" s="83"/>
    </row>
    <row r="820396" spans="16:16" x14ac:dyDescent="0.3">
      <c r="P820396" s="83"/>
    </row>
    <row r="820397" spans="16:16" x14ac:dyDescent="0.3">
      <c r="P820397" s="83"/>
    </row>
    <row r="820398" spans="16:16" x14ac:dyDescent="0.3">
      <c r="P820398" s="83"/>
    </row>
    <row r="820399" spans="16:16" x14ac:dyDescent="0.3">
      <c r="P820399" s="83"/>
    </row>
    <row r="820400" spans="16:16" x14ac:dyDescent="0.3">
      <c r="P820400" s="83"/>
    </row>
    <row r="820401" spans="16:16" x14ac:dyDescent="0.3">
      <c r="P820401" s="83"/>
    </row>
    <row r="820402" spans="16:16" x14ac:dyDescent="0.3">
      <c r="P820402" s="83"/>
    </row>
    <row r="820403" spans="16:16" x14ac:dyDescent="0.3">
      <c r="P820403" s="83"/>
    </row>
    <row r="820404" spans="16:16" x14ac:dyDescent="0.3">
      <c r="P820404" s="83"/>
    </row>
    <row r="820405" spans="16:16" x14ac:dyDescent="0.3">
      <c r="P820405" s="83"/>
    </row>
    <row r="820406" spans="16:16" x14ac:dyDescent="0.3">
      <c r="P820406" s="83"/>
    </row>
    <row r="820407" spans="16:16" x14ac:dyDescent="0.3">
      <c r="P820407" s="83"/>
    </row>
    <row r="820408" spans="16:16" x14ac:dyDescent="0.3">
      <c r="P820408" s="83"/>
    </row>
    <row r="820409" spans="16:16" x14ac:dyDescent="0.3">
      <c r="P820409" s="83"/>
    </row>
    <row r="820410" spans="16:16" x14ac:dyDescent="0.3">
      <c r="P820410" s="83"/>
    </row>
    <row r="820411" spans="16:16" x14ac:dyDescent="0.3">
      <c r="P820411" s="83"/>
    </row>
    <row r="820412" spans="16:16" x14ac:dyDescent="0.3">
      <c r="P820412" s="83"/>
    </row>
    <row r="820413" spans="16:16" x14ac:dyDescent="0.3">
      <c r="P820413" s="83"/>
    </row>
    <row r="820414" spans="16:16" x14ac:dyDescent="0.3">
      <c r="P820414" s="83"/>
    </row>
    <row r="820415" spans="16:16" x14ac:dyDescent="0.3">
      <c r="P820415" s="83"/>
    </row>
    <row r="820416" spans="16:16" x14ac:dyDescent="0.3">
      <c r="P820416" s="83"/>
    </row>
    <row r="820417" spans="16:16" x14ac:dyDescent="0.3">
      <c r="P820417" s="83"/>
    </row>
    <row r="820418" spans="16:16" x14ac:dyDescent="0.3">
      <c r="P820418" s="83"/>
    </row>
    <row r="820419" spans="16:16" x14ac:dyDescent="0.3">
      <c r="P820419" s="83"/>
    </row>
    <row r="820420" spans="16:16" x14ac:dyDescent="0.3">
      <c r="P820420" s="83"/>
    </row>
    <row r="820421" spans="16:16" x14ac:dyDescent="0.3">
      <c r="P820421" s="83"/>
    </row>
    <row r="820422" spans="16:16" x14ac:dyDescent="0.3">
      <c r="P820422" s="83"/>
    </row>
    <row r="820423" spans="16:16" x14ac:dyDescent="0.3">
      <c r="P820423" s="83"/>
    </row>
    <row r="820424" spans="16:16" x14ac:dyDescent="0.3">
      <c r="P820424" s="83"/>
    </row>
    <row r="820425" spans="16:16" x14ac:dyDescent="0.3">
      <c r="P820425" s="83"/>
    </row>
    <row r="820426" spans="16:16" x14ac:dyDescent="0.3">
      <c r="P820426" s="83"/>
    </row>
    <row r="820427" spans="16:16" x14ac:dyDescent="0.3">
      <c r="P820427" s="83"/>
    </row>
    <row r="820428" spans="16:16" x14ac:dyDescent="0.3">
      <c r="P820428" s="83"/>
    </row>
    <row r="820429" spans="16:16" x14ac:dyDescent="0.3">
      <c r="P820429" s="83"/>
    </row>
    <row r="820430" spans="16:16" x14ac:dyDescent="0.3">
      <c r="P820430" s="83"/>
    </row>
    <row r="820431" spans="16:16" x14ac:dyDescent="0.3">
      <c r="P820431" s="83"/>
    </row>
    <row r="820432" spans="16:16" x14ac:dyDescent="0.3">
      <c r="P820432" s="83"/>
    </row>
    <row r="820433" spans="16:16" x14ac:dyDescent="0.3">
      <c r="P820433" s="83"/>
    </row>
    <row r="820434" spans="16:16" x14ac:dyDescent="0.3">
      <c r="P820434" s="83"/>
    </row>
    <row r="820435" spans="16:16" x14ac:dyDescent="0.3">
      <c r="P820435" s="83"/>
    </row>
    <row r="820436" spans="16:16" x14ac:dyDescent="0.3">
      <c r="P820436" s="83"/>
    </row>
    <row r="820437" spans="16:16" x14ac:dyDescent="0.3">
      <c r="P820437" s="83"/>
    </row>
    <row r="820438" spans="16:16" x14ac:dyDescent="0.3">
      <c r="P820438" s="83"/>
    </row>
    <row r="820439" spans="16:16" x14ac:dyDescent="0.3">
      <c r="P820439" s="83"/>
    </row>
    <row r="820440" spans="16:16" x14ac:dyDescent="0.3">
      <c r="P820440" s="83"/>
    </row>
    <row r="820441" spans="16:16" x14ac:dyDescent="0.3">
      <c r="P820441" s="83"/>
    </row>
    <row r="820442" spans="16:16" x14ac:dyDescent="0.3">
      <c r="P820442" s="83"/>
    </row>
    <row r="820443" spans="16:16" x14ac:dyDescent="0.3">
      <c r="P820443" s="83"/>
    </row>
    <row r="820444" spans="16:16" x14ac:dyDescent="0.3">
      <c r="P820444" s="83"/>
    </row>
    <row r="820445" spans="16:16" x14ac:dyDescent="0.3">
      <c r="P820445" s="83"/>
    </row>
    <row r="820446" spans="16:16" x14ac:dyDescent="0.3">
      <c r="P820446" s="83"/>
    </row>
    <row r="820447" spans="16:16" x14ac:dyDescent="0.3">
      <c r="P820447" s="83"/>
    </row>
    <row r="820448" spans="16:16" x14ac:dyDescent="0.3">
      <c r="P820448" s="83"/>
    </row>
    <row r="820449" spans="16:16" x14ac:dyDescent="0.3">
      <c r="P820449" s="83"/>
    </row>
    <row r="820450" spans="16:16" x14ac:dyDescent="0.3">
      <c r="P820450" s="83"/>
    </row>
    <row r="820451" spans="16:16" x14ac:dyDescent="0.3">
      <c r="P820451" s="83"/>
    </row>
    <row r="820452" spans="16:16" x14ac:dyDescent="0.3">
      <c r="P820452" s="83"/>
    </row>
    <row r="820453" spans="16:16" x14ac:dyDescent="0.3">
      <c r="P820453" s="83"/>
    </row>
    <row r="820454" spans="16:16" x14ac:dyDescent="0.3">
      <c r="P820454" s="83"/>
    </row>
    <row r="820455" spans="16:16" x14ac:dyDescent="0.3">
      <c r="P820455" s="83"/>
    </row>
    <row r="820456" spans="16:16" x14ac:dyDescent="0.3">
      <c r="P820456" s="83"/>
    </row>
    <row r="820457" spans="16:16" x14ac:dyDescent="0.3">
      <c r="P820457" s="83"/>
    </row>
    <row r="820458" spans="16:16" x14ac:dyDescent="0.3">
      <c r="P820458" s="83"/>
    </row>
    <row r="820459" spans="16:16" x14ac:dyDescent="0.3">
      <c r="P820459" s="83"/>
    </row>
    <row r="820460" spans="16:16" x14ac:dyDescent="0.3">
      <c r="P820460" s="83"/>
    </row>
    <row r="820461" spans="16:16" x14ac:dyDescent="0.3">
      <c r="P820461" s="83"/>
    </row>
    <row r="820462" spans="16:16" x14ac:dyDescent="0.3">
      <c r="P820462" s="83"/>
    </row>
    <row r="820463" spans="16:16" x14ac:dyDescent="0.3">
      <c r="P820463" s="83"/>
    </row>
    <row r="820464" spans="16:16" x14ac:dyDescent="0.3">
      <c r="P820464" s="83"/>
    </row>
    <row r="820465" spans="16:16" x14ac:dyDescent="0.3">
      <c r="P820465" s="83"/>
    </row>
    <row r="820466" spans="16:16" x14ac:dyDescent="0.3">
      <c r="P820466" s="83"/>
    </row>
    <row r="820467" spans="16:16" x14ac:dyDescent="0.3">
      <c r="P820467" s="83"/>
    </row>
    <row r="820468" spans="16:16" x14ac:dyDescent="0.3">
      <c r="P820468" s="83"/>
    </row>
    <row r="820469" spans="16:16" x14ac:dyDescent="0.3">
      <c r="P820469" s="83"/>
    </row>
    <row r="820470" spans="16:16" x14ac:dyDescent="0.3">
      <c r="P820470" s="83"/>
    </row>
    <row r="820471" spans="16:16" x14ac:dyDescent="0.3">
      <c r="P820471" s="83"/>
    </row>
    <row r="820472" spans="16:16" x14ac:dyDescent="0.3">
      <c r="P820472" s="83"/>
    </row>
    <row r="820473" spans="16:16" x14ac:dyDescent="0.3">
      <c r="P820473" s="83"/>
    </row>
    <row r="820474" spans="16:16" x14ac:dyDescent="0.3">
      <c r="P820474" s="83"/>
    </row>
    <row r="820475" spans="16:16" x14ac:dyDescent="0.3">
      <c r="P820475" s="83"/>
    </row>
    <row r="820476" spans="16:16" x14ac:dyDescent="0.3">
      <c r="P820476" s="83"/>
    </row>
    <row r="820477" spans="16:16" x14ac:dyDescent="0.3">
      <c r="P820477" s="83"/>
    </row>
    <row r="820478" spans="16:16" x14ac:dyDescent="0.3">
      <c r="P820478" s="83"/>
    </row>
    <row r="820479" spans="16:16" x14ac:dyDescent="0.3">
      <c r="P820479" s="83"/>
    </row>
    <row r="820480" spans="16:16" x14ac:dyDescent="0.3">
      <c r="P820480" s="83"/>
    </row>
    <row r="820481" spans="16:16" x14ac:dyDescent="0.3">
      <c r="P820481" s="83"/>
    </row>
    <row r="820482" spans="16:16" x14ac:dyDescent="0.3">
      <c r="P820482" s="83"/>
    </row>
    <row r="820483" spans="16:16" x14ac:dyDescent="0.3">
      <c r="P820483" s="83"/>
    </row>
    <row r="820484" spans="16:16" x14ac:dyDescent="0.3">
      <c r="P820484" s="83"/>
    </row>
    <row r="820485" spans="16:16" x14ac:dyDescent="0.3">
      <c r="P820485" s="83"/>
    </row>
    <row r="820486" spans="16:16" x14ac:dyDescent="0.3">
      <c r="P820486" s="83"/>
    </row>
    <row r="820487" spans="16:16" x14ac:dyDescent="0.3">
      <c r="P820487" s="83"/>
    </row>
    <row r="820488" spans="16:16" x14ac:dyDescent="0.3">
      <c r="P820488" s="83"/>
    </row>
    <row r="820489" spans="16:16" x14ac:dyDescent="0.3">
      <c r="P820489" s="83"/>
    </row>
    <row r="820490" spans="16:16" x14ac:dyDescent="0.3">
      <c r="P820490" s="83"/>
    </row>
    <row r="820491" spans="16:16" x14ac:dyDescent="0.3">
      <c r="P820491" s="83"/>
    </row>
    <row r="820492" spans="16:16" x14ac:dyDescent="0.3">
      <c r="P820492" s="83"/>
    </row>
    <row r="820493" spans="16:16" x14ac:dyDescent="0.3">
      <c r="P820493" s="83"/>
    </row>
    <row r="820494" spans="16:16" x14ac:dyDescent="0.3">
      <c r="P820494" s="83"/>
    </row>
    <row r="820495" spans="16:16" x14ac:dyDescent="0.3">
      <c r="P820495" s="83"/>
    </row>
    <row r="820496" spans="16:16" x14ac:dyDescent="0.3">
      <c r="P820496" s="83"/>
    </row>
    <row r="820497" spans="16:16" x14ac:dyDescent="0.3">
      <c r="P820497" s="83"/>
    </row>
    <row r="820498" spans="16:16" x14ac:dyDescent="0.3">
      <c r="P820498" s="83"/>
    </row>
    <row r="820499" spans="16:16" x14ac:dyDescent="0.3">
      <c r="P820499" s="83"/>
    </row>
    <row r="820500" spans="16:16" x14ac:dyDescent="0.3">
      <c r="P820500" s="83"/>
    </row>
    <row r="820501" spans="16:16" x14ac:dyDescent="0.3">
      <c r="P820501" s="83"/>
    </row>
    <row r="820502" spans="16:16" x14ac:dyDescent="0.3">
      <c r="P820502" s="83"/>
    </row>
    <row r="820503" spans="16:16" x14ac:dyDescent="0.3">
      <c r="P820503" s="83"/>
    </row>
    <row r="820504" spans="16:16" x14ac:dyDescent="0.3">
      <c r="P820504" s="83"/>
    </row>
    <row r="820505" spans="16:16" x14ac:dyDescent="0.3">
      <c r="P820505" s="83"/>
    </row>
    <row r="820506" spans="16:16" x14ac:dyDescent="0.3">
      <c r="P820506" s="83"/>
    </row>
    <row r="820507" spans="16:16" x14ac:dyDescent="0.3">
      <c r="P820507" s="83"/>
    </row>
    <row r="820508" spans="16:16" x14ac:dyDescent="0.3">
      <c r="P820508" s="83"/>
    </row>
    <row r="820509" spans="16:16" x14ac:dyDescent="0.3">
      <c r="P820509" s="83"/>
    </row>
    <row r="820510" spans="16:16" x14ac:dyDescent="0.3">
      <c r="P820510" s="83"/>
    </row>
    <row r="820511" spans="16:16" x14ac:dyDescent="0.3">
      <c r="P820511" s="83"/>
    </row>
    <row r="820512" spans="16:16" x14ac:dyDescent="0.3">
      <c r="P820512" s="83"/>
    </row>
    <row r="820513" spans="16:16" x14ac:dyDescent="0.3">
      <c r="P820513" s="83"/>
    </row>
    <row r="820514" spans="16:16" x14ac:dyDescent="0.3">
      <c r="P820514" s="83"/>
    </row>
    <row r="820515" spans="16:16" x14ac:dyDescent="0.3">
      <c r="P820515" s="83"/>
    </row>
    <row r="820516" spans="16:16" x14ac:dyDescent="0.3">
      <c r="P820516" s="83"/>
    </row>
    <row r="820517" spans="16:16" x14ac:dyDescent="0.3">
      <c r="P820517" s="83"/>
    </row>
    <row r="820518" spans="16:16" x14ac:dyDescent="0.3">
      <c r="P820518" s="83"/>
    </row>
    <row r="820519" spans="16:16" x14ac:dyDescent="0.3">
      <c r="P820519" s="83"/>
    </row>
    <row r="820520" spans="16:16" x14ac:dyDescent="0.3">
      <c r="P820520" s="83"/>
    </row>
    <row r="820521" spans="16:16" x14ac:dyDescent="0.3">
      <c r="P820521" s="83"/>
    </row>
    <row r="820522" spans="16:16" x14ac:dyDescent="0.3">
      <c r="P820522" s="83"/>
    </row>
    <row r="820523" spans="16:16" x14ac:dyDescent="0.3">
      <c r="P820523" s="83"/>
    </row>
    <row r="820524" spans="16:16" x14ac:dyDescent="0.3">
      <c r="P820524" s="83"/>
    </row>
    <row r="820525" spans="16:16" x14ac:dyDescent="0.3">
      <c r="P820525" s="83"/>
    </row>
    <row r="820526" spans="16:16" x14ac:dyDescent="0.3">
      <c r="P820526" s="83"/>
    </row>
    <row r="820527" spans="16:16" x14ac:dyDescent="0.3">
      <c r="P820527" s="83"/>
    </row>
    <row r="820528" spans="16:16" x14ac:dyDescent="0.3">
      <c r="P820528" s="83"/>
    </row>
    <row r="820529" spans="16:16" x14ac:dyDescent="0.3">
      <c r="P820529" s="83"/>
    </row>
    <row r="820530" spans="16:16" x14ac:dyDescent="0.3">
      <c r="P820530" s="83"/>
    </row>
    <row r="820531" spans="16:16" x14ac:dyDescent="0.3">
      <c r="P820531" s="83"/>
    </row>
    <row r="820532" spans="16:16" x14ac:dyDescent="0.3">
      <c r="P820532" s="83"/>
    </row>
    <row r="820533" spans="16:16" x14ac:dyDescent="0.3">
      <c r="P820533" s="83"/>
    </row>
    <row r="820534" spans="16:16" x14ac:dyDescent="0.3">
      <c r="P820534" s="83"/>
    </row>
    <row r="820535" spans="16:16" x14ac:dyDescent="0.3">
      <c r="P820535" s="83"/>
    </row>
    <row r="820536" spans="16:16" x14ac:dyDescent="0.3">
      <c r="P820536" s="83"/>
    </row>
    <row r="820537" spans="16:16" x14ac:dyDescent="0.3">
      <c r="P820537" s="83"/>
    </row>
    <row r="820538" spans="16:16" x14ac:dyDescent="0.3">
      <c r="P820538" s="83"/>
    </row>
    <row r="820539" spans="16:16" x14ac:dyDescent="0.3">
      <c r="P820539" s="83"/>
    </row>
    <row r="820540" spans="16:16" x14ac:dyDescent="0.3">
      <c r="P820540" s="83"/>
    </row>
    <row r="820541" spans="16:16" x14ac:dyDescent="0.3">
      <c r="P820541" s="83"/>
    </row>
    <row r="820542" spans="16:16" x14ac:dyDescent="0.3">
      <c r="P820542" s="83"/>
    </row>
    <row r="820543" spans="16:16" x14ac:dyDescent="0.3">
      <c r="P820543" s="83"/>
    </row>
    <row r="820544" spans="16:16" x14ac:dyDescent="0.3">
      <c r="P820544" s="83"/>
    </row>
    <row r="820545" spans="16:16" x14ac:dyDescent="0.3">
      <c r="P820545" s="83"/>
    </row>
    <row r="820546" spans="16:16" x14ac:dyDescent="0.3">
      <c r="P820546" s="83"/>
    </row>
    <row r="820547" spans="16:16" x14ac:dyDescent="0.3">
      <c r="P820547" s="83"/>
    </row>
    <row r="820548" spans="16:16" x14ac:dyDescent="0.3">
      <c r="P820548" s="83"/>
    </row>
    <row r="820549" spans="16:16" x14ac:dyDescent="0.3">
      <c r="P820549" s="83"/>
    </row>
    <row r="820550" spans="16:16" x14ac:dyDescent="0.3">
      <c r="P820550" s="83"/>
    </row>
    <row r="820551" spans="16:16" x14ac:dyDescent="0.3">
      <c r="P820551" s="83"/>
    </row>
    <row r="820552" spans="16:16" x14ac:dyDescent="0.3">
      <c r="P820552" s="83"/>
    </row>
    <row r="820553" spans="16:16" x14ac:dyDescent="0.3">
      <c r="P820553" s="83"/>
    </row>
    <row r="820554" spans="16:16" x14ac:dyDescent="0.3">
      <c r="P820554" s="83"/>
    </row>
    <row r="820555" spans="16:16" x14ac:dyDescent="0.3">
      <c r="P820555" s="83"/>
    </row>
    <row r="820556" spans="16:16" x14ac:dyDescent="0.3">
      <c r="P820556" s="83"/>
    </row>
    <row r="820557" spans="16:16" x14ac:dyDescent="0.3">
      <c r="P820557" s="83"/>
    </row>
    <row r="820558" spans="16:16" x14ac:dyDescent="0.3">
      <c r="P820558" s="83"/>
    </row>
    <row r="820559" spans="16:16" x14ac:dyDescent="0.3">
      <c r="P820559" s="83"/>
    </row>
    <row r="820560" spans="16:16" x14ac:dyDescent="0.3">
      <c r="P820560" s="83"/>
    </row>
    <row r="820561" spans="16:16" x14ac:dyDescent="0.3">
      <c r="P820561" s="83"/>
    </row>
    <row r="820562" spans="16:16" x14ac:dyDescent="0.3">
      <c r="P820562" s="83"/>
    </row>
    <row r="820563" spans="16:16" x14ac:dyDescent="0.3">
      <c r="P820563" s="83"/>
    </row>
    <row r="820564" spans="16:16" x14ac:dyDescent="0.3">
      <c r="P820564" s="83"/>
    </row>
    <row r="820565" spans="16:16" x14ac:dyDescent="0.3">
      <c r="P820565" s="83"/>
    </row>
    <row r="820566" spans="16:16" x14ac:dyDescent="0.3">
      <c r="P820566" s="83"/>
    </row>
    <row r="820567" spans="16:16" x14ac:dyDescent="0.3">
      <c r="P820567" s="83"/>
    </row>
    <row r="820568" spans="16:16" x14ac:dyDescent="0.3">
      <c r="P820568" s="83"/>
    </row>
    <row r="820569" spans="16:16" x14ac:dyDescent="0.3">
      <c r="P820569" s="83"/>
    </row>
    <row r="820570" spans="16:16" x14ac:dyDescent="0.3">
      <c r="P820570" s="83"/>
    </row>
    <row r="820571" spans="16:16" x14ac:dyDescent="0.3">
      <c r="P820571" s="83"/>
    </row>
    <row r="820572" spans="16:16" x14ac:dyDescent="0.3">
      <c r="P820572" s="83"/>
    </row>
    <row r="820573" spans="16:16" x14ac:dyDescent="0.3">
      <c r="P820573" s="83"/>
    </row>
    <row r="820574" spans="16:16" x14ac:dyDescent="0.3">
      <c r="P820574" s="83"/>
    </row>
    <row r="820575" spans="16:16" x14ac:dyDescent="0.3">
      <c r="P820575" s="83"/>
    </row>
    <row r="820576" spans="16:16" x14ac:dyDescent="0.3">
      <c r="P820576" s="83"/>
    </row>
    <row r="820577" spans="16:16" x14ac:dyDescent="0.3">
      <c r="P820577" s="83"/>
    </row>
    <row r="820578" spans="16:16" x14ac:dyDescent="0.3">
      <c r="P820578" s="83"/>
    </row>
    <row r="820579" spans="16:16" x14ac:dyDescent="0.3">
      <c r="P820579" s="83"/>
    </row>
    <row r="820580" spans="16:16" x14ac:dyDescent="0.3">
      <c r="P820580" s="83"/>
    </row>
    <row r="820581" spans="16:16" x14ac:dyDescent="0.3">
      <c r="P820581" s="83"/>
    </row>
    <row r="820582" spans="16:16" x14ac:dyDescent="0.3">
      <c r="P820582" s="83"/>
    </row>
    <row r="820583" spans="16:16" x14ac:dyDescent="0.3">
      <c r="P820583" s="83"/>
    </row>
    <row r="820584" spans="16:16" x14ac:dyDescent="0.3">
      <c r="P820584" s="83"/>
    </row>
    <row r="820585" spans="16:16" x14ac:dyDescent="0.3">
      <c r="P820585" s="83"/>
    </row>
    <row r="820586" spans="16:16" x14ac:dyDescent="0.3">
      <c r="P820586" s="83"/>
    </row>
    <row r="820587" spans="16:16" x14ac:dyDescent="0.3">
      <c r="P820587" s="83"/>
    </row>
    <row r="820588" spans="16:16" x14ac:dyDescent="0.3">
      <c r="P820588" s="83"/>
    </row>
    <row r="820589" spans="16:16" x14ac:dyDescent="0.3">
      <c r="P820589" s="83"/>
    </row>
    <row r="820590" spans="16:16" x14ac:dyDescent="0.3">
      <c r="P820590" s="83"/>
    </row>
    <row r="820591" spans="16:16" x14ac:dyDescent="0.3">
      <c r="P820591" s="83"/>
    </row>
    <row r="820592" spans="16:16" x14ac:dyDescent="0.3">
      <c r="P820592" s="83"/>
    </row>
    <row r="820593" spans="16:16" x14ac:dyDescent="0.3">
      <c r="P820593" s="83"/>
    </row>
    <row r="820594" spans="16:16" x14ac:dyDescent="0.3">
      <c r="P820594" s="83"/>
    </row>
    <row r="820595" spans="16:16" x14ac:dyDescent="0.3">
      <c r="P820595" s="83"/>
    </row>
    <row r="820596" spans="16:16" x14ac:dyDescent="0.3">
      <c r="P820596" s="83"/>
    </row>
    <row r="820597" spans="16:16" x14ac:dyDescent="0.3">
      <c r="P820597" s="83"/>
    </row>
    <row r="820598" spans="16:16" x14ac:dyDescent="0.3">
      <c r="P820598" s="83"/>
    </row>
    <row r="820599" spans="16:16" x14ac:dyDescent="0.3">
      <c r="P820599" s="83"/>
    </row>
    <row r="820600" spans="16:16" x14ac:dyDescent="0.3">
      <c r="P820600" s="83"/>
    </row>
    <row r="820601" spans="16:16" x14ac:dyDescent="0.3">
      <c r="P820601" s="83"/>
    </row>
    <row r="820602" spans="16:16" x14ac:dyDescent="0.3">
      <c r="P820602" s="83"/>
    </row>
    <row r="820603" spans="16:16" x14ac:dyDescent="0.3">
      <c r="P820603" s="83"/>
    </row>
    <row r="820604" spans="16:16" x14ac:dyDescent="0.3">
      <c r="P820604" s="83"/>
    </row>
    <row r="820605" spans="16:16" x14ac:dyDescent="0.3">
      <c r="P820605" s="83"/>
    </row>
    <row r="820606" spans="16:16" x14ac:dyDescent="0.3">
      <c r="P820606" s="83"/>
    </row>
    <row r="820607" spans="16:16" x14ac:dyDescent="0.3">
      <c r="P820607" s="83"/>
    </row>
    <row r="820608" spans="16:16" x14ac:dyDescent="0.3">
      <c r="P820608" s="83"/>
    </row>
    <row r="820609" spans="16:16" x14ac:dyDescent="0.3">
      <c r="P820609" s="83"/>
    </row>
    <row r="820610" spans="16:16" x14ac:dyDescent="0.3">
      <c r="P820610" s="83"/>
    </row>
    <row r="820611" spans="16:16" x14ac:dyDescent="0.3">
      <c r="P820611" s="83"/>
    </row>
    <row r="820612" spans="16:16" x14ac:dyDescent="0.3">
      <c r="P820612" s="83"/>
    </row>
    <row r="820613" spans="16:16" x14ac:dyDescent="0.3">
      <c r="P820613" s="83"/>
    </row>
    <row r="820614" spans="16:16" x14ac:dyDescent="0.3">
      <c r="P820614" s="83"/>
    </row>
    <row r="820615" spans="16:16" x14ac:dyDescent="0.3">
      <c r="P820615" s="83"/>
    </row>
    <row r="820616" spans="16:16" x14ac:dyDescent="0.3">
      <c r="P820616" s="83"/>
    </row>
    <row r="820617" spans="16:16" x14ac:dyDescent="0.3">
      <c r="P820617" s="83"/>
    </row>
    <row r="820618" spans="16:16" x14ac:dyDescent="0.3">
      <c r="P820618" s="83"/>
    </row>
    <row r="820619" spans="16:16" x14ac:dyDescent="0.3">
      <c r="P820619" s="83"/>
    </row>
    <row r="820620" spans="16:16" x14ac:dyDescent="0.3">
      <c r="P820620" s="83"/>
    </row>
    <row r="820621" spans="16:16" x14ac:dyDescent="0.3">
      <c r="P820621" s="83"/>
    </row>
    <row r="820622" spans="16:16" x14ac:dyDescent="0.3">
      <c r="P820622" s="83"/>
    </row>
    <row r="820623" spans="16:16" x14ac:dyDescent="0.3">
      <c r="P820623" s="83"/>
    </row>
    <row r="820624" spans="16:16" x14ac:dyDescent="0.3">
      <c r="P820624" s="83"/>
    </row>
    <row r="820625" spans="16:16" x14ac:dyDescent="0.3">
      <c r="P820625" s="83"/>
    </row>
    <row r="820626" spans="16:16" x14ac:dyDescent="0.3">
      <c r="P820626" s="83"/>
    </row>
    <row r="820627" spans="16:16" x14ac:dyDescent="0.3">
      <c r="P820627" s="83"/>
    </row>
    <row r="820628" spans="16:16" x14ac:dyDescent="0.3">
      <c r="P820628" s="83"/>
    </row>
    <row r="820629" spans="16:16" x14ac:dyDescent="0.3">
      <c r="P820629" s="83"/>
    </row>
    <row r="820630" spans="16:16" x14ac:dyDescent="0.3">
      <c r="P820630" s="83"/>
    </row>
    <row r="820631" spans="16:16" x14ac:dyDescent="0.3">
      <c r="P820631" s="83"/>
    </row>
    <row r="820632" spans="16:16" x14ac:dyDescent="0.3">
      <c r="P820632" s="83"/>
    </row>
    <row r="820633" spans="16:16" x14ac:dyDescent="0.3">
      <c r="P820633" s="83"/>
    </row>
    <row r="820634" spans="16:16" x14ac:dyDescent="0.3">
      <c r="P820634" s="83"/>
    </row>
    <row r="820635" spans="16:16" x14ac:dyDescent="0.3">
      <c r="P820635" s="83"/>
    </row>
    <row r="820636" spans="16:16" x14ac:dyDescent="0.3">
      <c r="P820636" s="83"/>
    </row>
    <row r="820637" spans="16:16" x14ac:dyDescent="0.3">
      <c r="P820637" s="83"/>
    </row>
    <row r="820638" spans="16:16" x14ac:dyDescent="0.3">
      <c r="P820638" s="83"/>
    </row>
    <row r="820639" spans="16:16" x14ac:dyDescent="0.3">
      <c r="P820639" s="83"/>
    </row>
    <row r="820640" spans="16:16" x14ac:dyDescent="0.3">
      <c r="P820640" s="83"/>
    </row>
    <row r="820641" spans="16:16" x14ac:dyDescent="0.3">
      <c r="P820641" s="83"/>
    </row>
    <row r="820642" spans="16:16" x14ac:dyDescent="0.3">
      <c r="P820642" s="83"/>
    </row>
    <row r="820643" spans="16:16" x14ac:dyDescent="0.3">
      <c r="P820643" s="83"/>
    </row>
    <row r="820644" spans="16:16" x14ac:dyDescent="0.3">
      <c r="P820644" s="83"/>
    </row>
    <row r="820645" spans="16:16" x14ac:dyDescent="0.3">
      <c r="P820645" s="83"/>
    </row>
    <row r="820646" spans="16:16" x14ac:dyDescent="0.3">
      <c r="P820646" s="83"/>
    </row>
    <row r="820647" spans="16:16" x14ac:dyDescent="0.3">
      <c r="P820647" s="83"/>
    </row>
    <row r="820648" spans="16:16" x14ac:dyDescent="0.3">
      <c r="P820648" s="83"/>
    </row>
    <row r="820649" spans="16:16" x14ac:dyDescent="0.3">
      <c r="P820649" s="83"/>
    </row>
    <row r="820650" spans="16:16" x14ac:dyDescent="0.3">
      <c r="P820650" s="83"/>
    </row>
    <row r="820651" spans="16:16" x14ac:dyDescent="0.3">
      <c r="P820651" s="83"/>
    </row>
    <row r="820652" spans="16:16" x14ac:dyDescent="0.3">
      <c r="P820652" s="83"/>
    </row>
    <row r="820653" spans="16:16" x14ac:dyDescent="0.3">
      <c r="P820653" s="83"/>
    </row>
    <row r="820654" spans="16:16" x14ac:dyDescent="0.3">
      <c r="P820654" s="83"/>
    </row>
    <row r="820655" spans="16:16" x14ac:dyDescent="0.3">
      <c r="P820655" s="83"/>
    </row>
    <row r="820656" spans="16:16" x14ac:dyDescent="0.3">
      <c r="P820656" s="83"/>
    </row>
    <row r="820657" spans="16:16" x14ac:dyDescent="0.3">
      <c r="P820657" s="83"/>
    </row>
    <row r="820658" spans="16:16" x14ac:dyDescent="0.3">
      <c r="P820658" s="83"/>
    </row>
    <row r="820659" spans="16:16" x14ac:dyDescent="0.3">
      <c r="P820659" s="83"/>
    </row>
    <row r="820660" spans="16:16" x14ac:dyDescent="0.3">
      <c r="P820660" s="83"/>
    </row>
    <row r="820661" spans="16:16" x14ac:dyDescent="0.3">
      <c r="P820661" s="83"/>
    </row>
    <row r="820662" spans="16:16" x14ac:dyDescent="0.3">
      <c r="P820662" s="83"/>
    </row>
    <row r="820663" spans="16:16" x14ac:dyDescent="0.3">
      <c r="P820663" s="83"/>
    </row>
    <row r="820664" spans="16:16" x14ac:dyDescent="0.3">
      <c r="P820664" s="83"/>
    </row>
    <row r="820665" spans="16:16" x14ac:dyDescent="0.3">
      <c r="P820665" s="83"/>
    </row>
    <row r="820666" spans="16:16" x14ac:dyDescent="0.3">
      <c r="P820666" s="83"/>
    </row>
    <row r="820667" spans="16:16" x14ac:dyDescent="0.3">
      <c r="P820667" s="83"/>
    </row>
    <row r="820668" spans="16:16" x14ac:dyDescent="0.3">
      <c r="P820668" s="83"/>
    </row>
    <row r="820669" spans="16:16" x14ac:dyDescent="0.3">
      <c r="P820669" s="83"/>
    </row>
    <row r="820670" spans="16:16" x14ac:dyDescent="0.3">
      <c r="P820670" s="83"/>
    </row>
    <row r="820671" spans="16:16" x14ac:dyDescent="0.3">
      <c r="P820671" s="83"/>
    </row>
    <row r="820672" spans="16:16" x14ac:dyDescent="0.3">
      <c r="P820672" s="83"/>
    </row>
    <row r="820673" spans="16:16" x14ac:dyDescent="0.3">
      <c r="P820673" s="83"/>
    </row>
    <row r="820674" spans="16:16" x14ac:dyDescent="0.3">
      <c r="P820674" s="83"/>
    </row>
    <row r="820675" spans="16:16" x14ac:dyDescent="0.3">
      <c r="P820675" s="83"/>
    </row>
    <row r="820676" spans="16:16" x14ac:dyDescent="0.3">
      <c r="P820676" s="83"/>
    </row>
    <row r="820677" spans="16:16" x14ac:dyDescent="0.3">
      <c r="P820677" s="83"/>
    </row>
    <row r="820678" spans="16:16" x14ac:dyDescent="0.3">
      <c r="P820678" s="83"/>
    </row>
    <row r="820679" spans="16:16" x14ac:dyDescent="0.3">
      <c r="P820679" s="83"/>
    </row>
    <row r="820680" spans="16:16" x14ac:dyDescent="0.3">
      <c r="P820680" s="83"/>
    </row>
    <row r="820681" spans="16:16" x14ac:dyDescent="0.3">
      <c r="P820681" s="83"/>
    </row>
    <row r="820682" spans="16:16" x14ac:dyDescent="0.3">
      <c r="P820682" s="83"/>
    </row>
    <row r="820683" spans="16:16" x14ac:dyDescent="0.3">
      <c r="P820683" s="83"/>
    </row>
    <row r="820684" spans="16:16" x14ac:dyDescent="0.3">
      <c r="P820684" s="83"/>
    </row>
    <row r="820685" spans="16:16" x14ac:dyDescent="0.3">
      <c r="P820685" s="83"/>
    </row>
    <row r="820686" spans="16:16" x14ac:dyDescent="0.3">
      <c r="P820686" s="83"/>
    </row>
    <row r="820687" spans="16:16" x14ac:dyDescent="0.3">
      <c r="P820687" s="83"/>
    </row>
    <row r="820688" spans="16:16" x14ac:dyDescent="0.3">
      <c r="P820688" s="83"/>
    </row>
    <row r="820689" spans="16:16" x14ac:dyDescent="0.3">
      <c r="P820689" s="83"/>
    </row>
    <row r="820690" spans="16:16" x14ac:dyDescent="0.3">
      <c r="P820690" s="83"/>
    </row>
    <row r="820691" spans="16:16" x14ac:dyDescent="0.3">
      <c r="P820691" s="83"/>
    </row>
    <row r="820692" spans="16:16" x14ac:dyDescent="0.3">
      <c r="P820692" s="83"/>
    </row>
    <row r="820693" spans="16:16" x14ac:dyDescent="0.3">
      <c r="P820693" s="83"/>
    </row>
    <row r="820694" spans="16:16" x14ac:dyDescent="0.3">
      <c r="P820694" s="83"/>
    </row>
    <row r="820695" spans="16:16" x14ac:dyDescent="0.3">
      <c r="P820695" s="83"/>
    </row>
    <row r="820696" spans="16:16" x14ac:dyDescent="0.3">
      <c r="P820696" s="83"/>
    </row>
    <row r="820697" spans="16:16" x14ac:dyDescent="0.3">
      <c r="P820697" s="83"/>
    </row>
    <row r="820698" spans="16:16" x14ac:dyDescent="0.3">
      <c r="P820698" s="83"/>
    </row>
    <row r="820699" spans="16:16" x14ac:dyDescent="0.3">
      <c r="P820699" s="83"/>
    </row>
    <row r="820700" spans="16:16" x14ac:dyDescent="0.3">
      <c r="P820700" s="83"/>
    </row>
    <row r="820701" spans="16:16" x14ac:dyDescent="0.3">
      <c r="P820701" s="83"/>
    </row>
    <row r="820702" spans="16:16" x14ac:dyDescent="0.3">
      <c r="P820702" s="83"/>
    </row>
    <row r="820703" spans="16:16" x14ac:dyDescent="0.3">
      <c r="P820703" s="83"/>
    </row>
    <row r="820704" spans="16:16" x14ac:dyDescent="0.3">
      <c r="P820704" s="83"/>
    </row>
    <row r="820705" spans="16:16" x14ac:dyDescent="0.3">
      <c r="P820705" s="83"/>
    </row>
    <row r="820706" spans="16:16" x14ac:dyDescent="0.3">
      <c r="P820706" s="83"/>
    </row>
    <row r="820707" spans="16:16" x14ac:dyDescent="0.3">
      <c r="P820707" s="83"/>
    </row>
    <row r="820708" spans="16:16" x14ac:dyDescent="0.3">
      <c r="P820708" s="83"/>
    </row>
    <row r="820709" spans="16:16" x14ac:dyDescent="0.3">
      <c r="P820709" s="83"/>
    </row>
    <row r="820710" spans="16:16" x14ac:dyDescent="0.3">
      <c r="P820710" s="83"/>
    </row>
    <row r="820711" spans="16:16" x14ac:dyDescent="0.3">
      <c r="P820711" s="83"/>
    </row>
    <row r="820712" spans="16:16" x14ac:dyDescent="0.3">
      <c r="P820712" s="83"/>
    </row>
    <row r="820713" spans="16:16" x14ac:dyDescent="0.3">
      <c r="P820713" s="83"/>
    </row>
    <row r="820714" spans="16:16" x14ac:dyDescent="0.3">
      <c r="P820714" s="83"/>
    </row>
    <row r="820715" spans="16:16" x14ac:dyDescent="0.3">
      <c r="P820715" s="83"/>
    </row>
    <row r="820716" spans="16:16" x14ac:dyDescent="0.3">
      <c r="P820716" s="83"/>
    </row>
    <row r="820717" spans="16:16" x14ac:dyDescent="0.3">
      <c r="P820717" s="83"/>
    </row>
    <row r="820718" spans="16:16" x14ac:dyDescent="0.3">
      <c r="P820718" s="83"/>
    </row>
    <row r="820719" spans="16:16" x14ac:dyDescent="0.3">
      <c r="P820719" s="83"/>
    </row>
    <row r="820720" spans="16:16" x14ac:dyDescent="0.3">
      <c r="P820720" s="83"/>
    </row>
    <row r="820721" spans="16:16" x14ac:dyDescent="0.3">
      <c r="P820721" s="83"/>
    </row>
    <row r="820722" spans="16:16" x14ac:dyDescent="0.3">
      <c r="P820722" s="83"/>
    </row>
    <row r="820723" spans="16:16" x14ac:dyDescent="0.3">
      <c r="P820723" s="83"/>
    </row>
    <row r="820724" spans="16:16" x14ac:dyDescent="0.3">
      <c r="P820724" s="83"/>
    </row>
    <row r="820725" spans="16:16" x14ac:dyDescent="0.3">
      <c r="P820725" s="83"/>
    </row>
    <row r="820726" spans="16:16" x14ac:dyDescent="0.3">
      <c r="P820726" s="83"/>
    </row>
    <row r="820727" spans="16:16" x14ac:dyDescent="0.3">
      <c r="P820727" s="83"/>
    </row>
    <row r="820728" spans="16:16" x14ac:dyDescent="0.3">
      <c r="P820728" s="83"/>
    </row>
    <row r="820729" spans="16:16" x14ac:dyDescent="0.3">
      <c r="P820729" s="83"/>
    </row>
    <row r="820730" spans="16:16" x14ac:dyDescent="0.3">
      <c r="P820730" s="83"/>
    </row>
    <row r="820731" spans="16:16" x14ac:dyDescent="0.3">
      <c r="P820731" s="83"/>
    </row>
    <row r="820732" spans="16:16" x14ac:dyDescent="0.3">
      <c r="P820732" s="83"/>
    </row>
    <row r="820733" spans="16:16" x14ac:dyDescent="0.3">
      <c r="P820733" s="83"/>
    </row>
    <row r="820734" spans="16:16" x14ac:dyDescent="0.3">
      <c r="P820734" s="83"/>
    </row>
    <row r="820735" spans="16:16" x14ac:dyDescent="0.3">
      <c r="P820735" s="83"/>
    </row>
    <row r="820736" spans="16:16" x14ac:dyDescent="0.3">
      <c r="P820736" s="83"/>
    </row>
    <row r="820737" spans="16:16" x14ac:dyDescent="0.3">
      <c r="P820737" s="83"/>
    </row>
    <row r="820738" spans="16:16" x14ac:dyDescent="0.3">
      <c r="P820738" s="83"/>
    </row>
    <row r="820739" spans="16:16" x14ac:dyDescent="0.3">
      <c r="P820739" s="83"/>
    </row>
    <row r="820740" spans="16:16" x14ac:dyDescent="0.3">
      <c r="P820740" s="83"/>
    </row>
    <row r="820741" spans="16:16" x14ac:dyDescent="0.3">
      <c r="P820741" s="83"/>
    </row>
    <row r="820742" spans="16:16" x14ac:dyDescent="0.3">
      <c r="P820742" s="83"/>
    </row>
    <row r="820743" spans="16:16" x14ac:dyDescent="0.3">
      <c r="P820743" s="83"/>
    </row>
    <row r="820744" spans="16:16" x14ac:dyDescent="0.3">
      <c r="P820744" s="83"/>
    </row>
    <row r="820745" spans="16:16" x14ac:dyDescent="0.3">
      <c r="P820745" s="83"/>
    </row>
    <row r="820746" spans="16:16" x14ac:dyDescent="0.3">
      <c r="P820746" s="83"/>
    </row>
    <row r="820747" spans="16:16" x14ac:dyDescent="0.3">
      <c r="P820747" s="83"/>
    </row>
    <row r="820748" spans="16:16" x14ac:dyDescent="0.3">
      <c r="P820748" s="83"/>
    </row>
    <row r="820749" spans="16:16" x14ac:dyDescent="0.3">
      <c r="P820749" s="83"/>
    </row>
    <row r="820750" spans="16:16" x14ac:dyDescent="0.3">
      <c r="P820750" s="83"/>
    </row>
    <row r="820751" spans="16:16" x14ac:dyDescent="0.3">
      <c r="P820751" s="83"/>
    </row>
    <row r="820752" spans="16:16" x14ac:dyDescent="0.3">
      <c r="P820752" s="83"/>
    </row>
    <row r="820753" spans="16:16" x14ac:dyDescent="0.3">
      <c r="P820753" s="83"/>
    </row>
    <row r="820754" spans="16:16" x14ac:dyDescent="0.3">
      <c r="P820754" s="83"/>
    </row>
    <row r="820755" spans="16:16" x14ac:dyDescent="0.3">
      <c r="P820755" s="83"/>
    </row>
    <row r="820756" spans="16:16" x14ac:dyDescent="0.3">
      <c r="P820756" s="83"/>
    </row>
    <row r="820757" spans="16:16" x14ac:dyDescent="0.3">
      <c r="P820757" s="83"/>
    </row>
    <row r="820758" spans="16:16" x14ac:dyDescent="0.3">
      <c r="P820758" s="83"/>
    </row>
    <row r="820759" spans="16:16" x14ac:dyDescent="0.3">
      <c r="P820759" s="83"/>
    </row>
    <row r="820760" spans="16:16" x14ac:dyDescent="0.3">
      <c r="P820760" s="83"/>
    </row>
    <row r="820761" spans="16:16" x14ac:dyDescent="0.3">
      <c r="P820761" s="83"/>
    </row>
    <row r="820762" spans="16:16" x14ac:dyDescent="0.3">
      <c r="P820762" s="83"/>
    </row>
    <row r="820763" spans="16:16" x14ac:dyDescent="0.3">
      <c r="P820763" s="83"/>
    </row>
    <row r="820764" spans="16:16" x14ac:dyDescent="0.3">
      <c r="P820764" s="83"/>
    </row>
    <row r="820765" spans="16:16" x14ac:dyDescent="0.3">
      <c r="P820765" s="83"/>
    </row>
    <row r="820766" spans="16:16" x14ac:dyDescent="0.3">
      <c r="P820766" s="83"/>
    </row>
    <row r="820767" spans="16:16" x14ac:dyDescent="0.3">
      <c r="P820767" s="83"/>
    </row>
    <row r="820768" spans="16:16" x14ac:dyDescent="0.3">
      <c r="P820768" s="83"/>
    </row>
    <row r="820769" spans="16:16" x14ac:dyDescent="0.3">
      <c r="P820769" s="83"/>
    </row>
    <row r="820770" spans="16:16" x14ac:dyDescent="0.3">
      <c r="P820770" s="83"/>
    </row>
    <row r="820771" spans="16:16" x14ac:dyDescent="0.3">
      <c r="P820771" s="83"/>
    </row>
    <row r="820772" spans="16:16" x14ac:dyDescent="0.3">
      <c r="P820772" s="83"/>
    </row>
    <row r="820773" spans="16:16" x14ac:dyDescent="0.3">
      <c r="P820773" s="83"/>
    </row>
    <row r="820774" spans="16:16" x14ac:dyDescent="0.3">
      <c r="P820774" s="83"/>
    </row>
    <row r="820775" spans="16:16" x14ac:dyDescent="0.3">
      <c r="P820775" s="83"/>
    </row>
    <row r="820776" spans="16:16" x14ac:dyDescent="0.3">
      <c r="P820776" s="83"/>
    </row>
    <row r="820777" spans="16:16" x14ac:dyDescent="0.3">
      <c r="P820777" s="83"/>
    </row>
    <row r="820778" spans="16:16" x14ac:dyDescent="0.3">
      <c r="P820778" s="83"/>
    </row>
    <row r="820779" spans="16:16" x14ac:dyDescent="0.3">
      <c r="P820779" s="83"/>
    </row>
    <row r="820780" spans="16:16" x14ac:dyDescent="0.3">
      <c r="P820780" s="83"/>
    </row>
    <row r="820781" spans="16:16" x14ac:dyDescent="0.3">
      <c r="P820781" s="83"/>
    </row>
    <row r="820782" spans="16:16" x14ac:dyDescent="0.3">
      <c r="P820782" s="83"/>
    </row>
    <row r="820783" spans="16:16" x14ac:dyDescent="0.3">
      <c r="P820783" s="83"/>
    </row>
    <row r="820784" spans="16:16" x14ac:dyDescent="0.3">
      <c r="P820784" s="83"/>
    </row>
    <row r="820785" spans="16:16" x14ac:dyDescent="0.3">
      <c r="P820785" s="83"/>
    </row>
    <row r="820786" spans="16:16" x14ac:dyDescent="0.3">
      <c r="P820786" s="83"/>
    </row>
    <row r="820787" spans="16:16" x14ac:dyDescent="0.3">
      <c r="P820787" s="83"/>
    </row>
    <row r="820788" spans="16:16" x14ac:dyDescent="0.3">
      <c r="P820788" s="83"/>
    </row>
    <row r="820789" spans="16:16" x14ac:dyDescent="0.3">
      <c r="P820789" s="83"/>
    </row>
    <row r="820790" spans="16:16" x14ac:dyDescent="0.3">
      <c r="P820790" s="83"/>
    </row>
    <row r="820791" spans="16:16" x14ac:dyDescent="0.3">
      <c r="P820791" s="83"/>
    </row>
    <row r="820792" spans="16:16" x14ac:dyDescent="0.3">
      <c r="P820792" s="83"/>
    </row>
    <row r="820793" spans="16:16" x14ac:dyDescent="0.3">
      <c r="P820793" s="83"/>
    </row>
    <row r="820794" spans="16:16" x14ac:dyDescent="0.3">
      <c r="P820794" s="83"/>
    </row>
    <row r="820795" spans="16:16" x14ac:dyDescent="0.3">
      <c r="P820795" s="83"/>
    </row>
    <row r="820796" spans="16:16" x14ac:dyDescent="0.3">
      <c r="P820796" s="83"/>
    </row>
    <row r="820797" spans="16:16" x14ac:dyDescent="0.3">
      <c r="P820797" s="83"/>
    </row>
    <row r="820798" spans="16:16" x14ac:dyDescent="0.3">
      <c r="P820798" s="83"/>
    </row>
    <row r="820799" spans="16:16" x14ac:dyDescent="0.3">
      <c r="P820799" s="83"/>
    </row>
    <row r="820800" spans="16:16" x14ac:dyDescent="0.3">
      <c r="P820800" s="83"/>
    </row>
    <row r="820801" spans="16:16" x14ac:dyDescent="0.3">
      <c r="P820801" s="83"/>
    </row>
    <row r="820802" spans="16:16" x14ac:dyDescent="0.3">
      <c r="P820802" s="83"/>
    </row>
    <row r="820803" spans="16:16" x14ac:dyDescent="0.3">
      <c r="P820803" s="83"/>
    </row>
    <row r="820804" spans="16:16" x14ac:dyDescent="0.3">
      <c r="P820804" s="83"/>
    </row>
    <row r="820805" spans="16:16" x14ac:dyDescent="0.3">
      <c r="P820805" s="83"/>
    </row>
    <row r="820806" spans="16:16" x14ac:dyDescent="0.3">
      <c r="P820806" s="83"/>
    </row>
    <row r="820807" spans="16:16" x14ac:dyDescent="0.3">
      <c r="P820807" s="83"/>
    </row>
    <row r="820808" spans="16:16" x14ac:dyDescent="0.3">
      <c r="P820808" s="83"/>
    </row>
    <row r="820809" spans="16:16" x14ac:dyDescent="0.3">
      <c r="P820809" s="83"/>
    </row>
    <row r="820810" spans="16:16" x14ac:dyDescent="0.3">
      <c r="P820810" s="83"/>
    </row>
    <row r="820811" spans="16:16" x14ac:dyDescent="0.3">
      <c r="P820811" s="83"/>
    </row>
    <row r="820812" spans="16:16" x14ac:dyDescent="0.3">
      <c r="P820812" s="83"/>
    </row>
    <row r="820813" spans="16:16" x14ac:dyDescent="0.3">
      <c r="P820813" s="83"/>
    </row>
    <row r="820814" spans="16:16" x14ac:dyDescent="0.3">
      <c r="P820814" s="83"/>
    </row>
    <row r="820815" spans="16:16" x14ac:dyDescent="0.3">
      <c r="P820815" s="83"/>
    </row>
    <row r="820816" spans="16:16" x14ac:dyDescent="0.3">
      <c r="P820816" s="83"/>
    </row>
    <row r="820817" spans="16:16" x14ac:dyDescent="0.3">
      <c r="P820817" s="83"/>
    </row>
    <row r="820818" spans="16:16" x14ac:dyDescent="0.3">
      <c r="P820818" s="83"/>
    </row>
    <row r="820819" spans="16:16" x14ac:dyDescent="0.3">
      <c r="P820819" s="83"/>
    </row>
    <row r="820820" spans="16:16" x14ac:dyDescent="0.3">
      <c r="P820820" s="83"/>
    </row>
    <row r="820821" spans="16:16" x14ac:dyDescent="0.3">
      <c r="P820821" s="83"/>
    </row>
    <row r="820822" spans="16:16" x14ac:dyDescent="0.3">
      <c r="P820822" s="83"/>
    </row>
    <row r="820823" spans="16:16" x14ac:dyDescent="0.3">
      <c r="P820823" s="83"/>
    </row>
    <row r="820824" spans="16:16" x14ac:dyDescent="0.3">
      <c r="P820824" s="83"/>
    </row>
    <row r="820825" spans="16:16" x14ac:dyDescent="0.3">
      <c r="P820825" s="83"/>
    </row>
    <row r="820826" spans="16:16" x14ac:dyDescent="0.3">
      <c r="P820826" s="83"/>
    </row>
    <row r="820827" spans="16:16" x14ac:dyDescent="0.3">
      <c r="P820827" s="83"/>
    </row>
    <row r="820828" spans="16:16" x14ac:dyDescent="0.3">
      <c r="P820828" s="83"/>
    </row>
    <row r="820829" spans="16:16" x14ac:dyDescent="0.3">
      <c r="P820829" s="83"/>
    </row>
    <row r="820830" spans="16:16" x14ac:dyDescent="0.3">
      <c r="P820830" s="83"/>
    </row>
    <row r="820831" spans="16:16" x14ac:dyDescent="0.3">
      <c r="P820831" s="83"/>
    </row>
    <row r="820832" spans="16:16" x14ac:dyDescent="0.3">
      <c r="P820832" s="83"/>
    </row>
    <row r="820833" spans="16:16" x14ac:dyDescent="0.3">
      <c r="P820833" s="83"/>
    </row>
    <row r="820834" spans="16:16" x14ac:dyDescent="0.3">
      <c r="P820834" s="83"/>
    </row>
    <row r="820835" spans="16:16" x14ac:dyDescent="0.3">
      <c r="P820835" s="83"/>
    </row>
    <row r="820836" spans="16:16" x14ac:dyDescent="0.3">
      <c r="P820836" s="83"/>
    </row>
    <row r="820837" spans="16:16" x14ac:dyDescent="0.3">
      <c r="P820837" s="83"/>
    </row>
    <row r="820838" spans="16:16" x14ac:dyDescent="0.3">
      <c r="P820838" s="83"/>
    </row>
    <row r="820839" spans="16:16" x14ac:dyDescent="0.3">
      <c r="P820839" s="83"/>
    </row>
    <row r="820840" spans="16:16" x14ac:dyDescent="0.3">
      <c r="P820840" s="83"/>
    </row>
    <row r="820841" spans="16:16" x14ac:dyDescent="0.3">
      <c r="P820841" s="83"/>
    </row>
    <row r="820842" spans="16:16" x14ac:dyDescent="0.3">
      <c r="P820842" s="83"/>
    </row>
    <row r="820843" spans="16:16" x14ac:dyDescent="0.3">
      <c r="P820843" s="83"/>
    </row>
    <row r="820844" spans="16:16" x14ac:dyDescent="0.3">
      <c r="P820844" s="83"/>
    </row>
    <row r="820845" spans="16:16" x14ac:dyDescent="0.3">
      <c r="P820845" s="83"/>
    </row>
    <row r="820846" spans="16:16" x14ac:dyDescent="0.3">
      <c r="P820846" s="83"/>
    </row>
    <row r="820847" spans="16:16" x14ac:dyDescent="0.3">
      <c r="P820847" s="83"/>
    </row>
    <row r="820848" spans="16:16" x14ac:dyDescent="0.3">
      <c r="P820848" s="83"/>
    </row>
    <row r="820849" spans="16:16" x14ac:dyDescent="0.3">
      <c r="P820849" s="83"/>
    </row>
    <row r="820850" spans="16:16" x14ac:dyDescent="0.3">
      <c r="P820850" s="83"/>
    </row>
    <row r="820851" spans="16:16" x14ac:dyDescent="0.3">
      <c r="P820851" s="83"/>
    </row>
    <row r="820852" spans="16:16" x14ac:dyDescent="0.3">
      <c r="P820852" s="83"/>
    </row>
    <row r="820853" spans="16:16" x14ac:dyDescent="0.3">
      <c r="P820853" s="83"/>
    </row>
    <row r="820854" spans="16:16" x14ac:dyDescent="0.3">
      <c r="P820854" s="83"/>
    </row>
    <row r="820855" spans="16:16" x14ac:dyDescent="0.3">
      <c r="P820855" s="83"/>
    </row>
    <row r="820856" spans="16:16" x14ac:dyDescent="0.3">
      <c r="P820856" s="83"/>
    </row>
    <row r="820857" spans="16:16" x14ac:dyDescent="0.3">
      <c r="P820857" s="83"/>
    </row>
    <row r="820858" spans="16:16" x14ac:dyDescent="0.3">
      <c r="P820858" s="83"/>
    </row>
    <row r="820859" spans="16:16" x14ac:dyDescent="0.3">
      <c r="P820859" s="83"/>
    </row>
    <row r="820860" spans="16:16" x14ac:dyDescent="0.3">
      <c r="P820860" s="83"/>
    </row>
    <row r="820861" spans="16:16" x14ac:dyDescent="0.3">
      <c r="P820861" s="83"/>
    </row>
    <row r="820862" spans="16:16" x14ac:dyDescent="0.3">
      <c r="P820862" s="83"/>
    </row>
    <row r="820863" spans="16:16" x14ac:dyDescent="0.3">
      <c r="P820863" s="83"/>
    </row>
    <row r="820864" spans="16:16" x14ac:dyDescent="0.3">
      <c r="P820864" s="83"/>
    </row>
    <row r="820865" spans="16:16" x14ac:dyDescent="0.3">
      <c r="P820865" s="83"/>
    </row>
    <row r="820866" spans="16:16" x14ac:dyDescent="0.3">
      <c r="P820866" s="83"/>
    </row>
    <row r="820867" spans="16:16" x14ac:dyDescent="0.3">
      <c r="P820867" s="83"/>
    </row>
    <row r="820868" spans="16:16" x14ac:dyDescent="0.3">
      <c r="P820868" s="83"/>
    </row>
    <row r="820869" spans="16:16" x14ac:dyDescent="0.3">
      <c r="P820869" s="83"/>
    </row>
    <row r="820870" spans="16:16" x14ac:dyDescent="0.3">
      <c r="P820870" s="83"/>
    </row>
    <row r="820871" spans="16:16" x14ac:dyDescent="0.3">
      <c r="P820871" s="83"/>
    </row>
    <row r="820872" spans="16:16" x14ac:dyDescent="0.3">
      <c r="P820872" s="83"/>
    </row>
    <row r="820873" spans="16:16" x14ac:dyDescent="0.3">
      <c r="P820873" s="83"/>
    </row>
    <row r="820874" spans="16:16" x14ac:dyDescent="0.3">
      <c r="P820874" s="83"/>
    </row>
    <row r="820875" spans="16:16" x14ac:dyDescent="0.3">
      <c r="P820875" s="83"/>
    </row>
    <row r="820876" spans="16:16" x14ac:dyDescent="0.3">
      <c r="P820876" s="83"/>
    </row>
    <row r="820877" spans="16:16" x14ac:dyDescent="0.3">
      <c r="P820877" s="83"/>
    </row>
    <row r="820878" spans="16:16" x14ac:dyDescent="0.3">
      <c r="P820878" s="83"/>
    </row>
    <row r="820879" spans="16:16" x14ac:dyDescent="0.3">
      <c r="P820879" s="83"/>
    </row>
    <row r="820880" spans="16:16" x14ac:dyDescent="0.3">
      <c r="P820880" s="83"/>
    </row>
    <row r="820881" spans="16:16" x14ac:dyDescent="0.3">
      <c r="P820881" s="83"/>
    </row>
    <row r="820882" spans="16:16" x14ac:dyDescent="0.3">
      <c r="P820882" s="83"/>
    </row>
    <row r="820883" spans="16:16" x14ac:dyDescent="0.3">
      <c r="P820883" s="83"/>
    </row>
    <row r="820884" spans="16:16" x14ac:dyDescent="0.3">
      <c r="P820884" s="83"/>
    </row>
    <row r="820885" spans="16:16" x14ac:dyDescent="0.3">
      <c r="P820885" s="83"/>
    </row>
    <row r="820886" spans="16:16" x14ac:dyDescent="0.3">
      <c r="P820886" s="83"/>
    </row>
    <row r="820887" spans="16:16" x14ac:dyDescent="0.3">
      <c r="P820887" s="83"/>
    </row>
    <row r="820888" spans="16:16" x14ac:dyDescent="0.3">
      <c r="P820888" s="83"/>
    </row>
    <row r="820889" spans="16:16" x14ac:dyDescent="0.3">
      <c r="P820889" s="83"/>
    </row>
    <row r="820890" spans="16:16" x14ac:dyDescent="0.3">
      <c r="P820890" s="83"/>
    </row>
    <row r="820891" spans="16:16" x14ac:dyDescent="0.3">
      <c r="P820891" s="83"/>
    </row>
    <row r="820892" spans="16:16" x14ac:dyDescent="0.3">
      <c r="P820892" s="83"/>
    </row>
    <row r="820893" spans="16:16" x14ac:dyDescent="0.3">
      <c r="P820893" s="83"/>
    </row>
    <row r="820894" spans="16:16" x14ac:dyDescent="0.3">
      <c r="P820894" s="83"/>
    </row>
    <row r="820895" spans="16:16" x14ac:dyDescent="0.3">
      <c r="P820895" s="83"/>
    </row>
    <row r="820896" spans="16:16" x14ac:dyDescent="0.3">
      <c r="P820896" s="83"/>
    </row>
    <row r="820897" spans="16:16" x14ac:dyDescent="0.3">
      <c r="P820897" s="83"/>
    </row>
    <row r="820898" spans="16:16" x14ac:dyDescent="0.3">
      <c r="P820898" s="83"/>
    </row>
    <row r="820899" spans="16:16" x14ac:dyDescent="0.3">
      <c r="P820899" s="83"/>
    </row>
    <row r="820900" spans="16:16" x14ac:dyDescent="0.3">
      <c r="P820900" s="83"/>
    </row>
    <row r="820901" spans="16:16" x14ac:dyDescent="0.3">
      <c r="P820901" s="83"/>
    </row>
    <row r="820902" spans="16:16" x14ac:dyDescent="0.3">
      <c r="P820902" s="83"/>
    </row>
    <row r="820903" spans="16:16" x14ac:dyDescent="0.3">
      <c r="P820903" s="83"/>
    </row>
    <row r="820904" spans="16:16" x14ac:dyDescent="0.3">
      <c r="P820904" s="83"/>
    </row>
    <row r="820905" spans="16:16" x14ac:dyDescent="0.3">
      <c r="P820905" s="83"/>
    </row>
    <row r="820906" spans="16:16" x14ac:dyDescent="0.3">
      <c r="P820906" s="83"/>
    </row>
    <row r="820907" spans="16:16" x14ac:dyDescent="0.3">
      <c r="P820907" s="83"/>
    </row>
    <row r="820908" spans="16:16" x14ac:dyDescent="0.3">
      <c r="P820908" s="83"/>
    </row>
    <row r="820909" spans="16:16" x14ac:dyDescent="0.3">
      <c r="P820909" s="83"/>
    </row>
    <row r="820910" spans="16:16" x14ac:dyDescent="0.3">
      <c r="P820910" s="83"/>
    </row>
    <row r="820911" spans="16:16" x14ac:dyDescent="0.3">
      <c r="P820911" s="83"/>
    </row>
    <row r="820912" spans="16:16" x14ac:dyDescent="0.3">
      <c r="P820912" s="83"/>
    </row>
    <row r="820913" spans="16:16" x14ac:dyDescent="0.3">
      <c r="P820913" s="83"/>
    </row>
    <row r="820914" spans="16:16" x14ac:dyDescent="0.3">
      <c r="P820914" s="83"/>
    </row>
    <row r="820915" spans="16:16" x14ac:dyDescent="0.3">
      <c r="P820915" s="83"/>
    </row>
    <row r="820916" spans="16:16" x14ac:dyDescent="0.3">
      <c r="P820916" s="83"/>
    </row>
    <row r="820917" spans="16:16" x14ac:dyDescent="0.3">
      <c r="P820917" s="83"/>
    </row>
    <row r="820918" spans="16:16" x14ac:dyDescent="0.3">
      <c r="P820918" s="83"/>
    </row>
    <row r="820919" spans="16:16" x14ac:dyDescent="0.3">
      <c r="P820919" s="83"/>
    </row>
    <row r="820920" spans="16:16" x14ac:dyDescent="0.3">
      <c r="P820920" s="83"/>
    </row>
    <row r="820921" spans="16:16" x14ac:dyDescent="0.3">
      <c r="P820921" s="83"/>
    </row>
    <row r="820922" spans="16:16" x14ac:dyDescent="0.3">
      <c r="P820922" s="83"/>
    </row>
    <row r="820923" spans="16:16" x14ac:dyDescent="0.3">
      <c r="P820923" s="83"/>
    </row>
    <row r="820924" spans="16:16" x14ac:dyDescent="0.3">
      <c r="P820924" s="83"/>
    </row>
    <row r="820925" spans="16:16" x14ac:dyDescent="0.3">
      <c r="P820925" s="83"/>
    </row>
    <row r="820926" spans="16:16" x14ac:dyDescent="0.3">
      <c r="P820926" s="83"/>
    </row>
    <row r="820927" spans="16:16" x14ac:dyDescent="0.3">
      <c r="P820927" s="83"/>
    </row>
    <row r="820928" spans="16:16" x14ac:dyDescent="0.3">
      <c r="P820928" s="83"/>
    </row>
    <row r="820929" spans="16:16" x14ac:dyDescent="0.3">
      <c r="P820929" s="83"/>
    </row>
    <row r="820930" spans="16:16" x14ac:dyDescent="0.3">
      <c r="P820930" s="83"/>
    </row>
    <row r="820931" spans="16:16" x14ac:dyDescent="0.3">
      <c r="P820931" s="83"/>
    </row>
    <row r="820932" spans="16:16" x14ac:dyDescent="0.3">
      <c r="P820932" s="83"/>
    </row>
    <row r="820933" spans="16:16" x14ac:dyDescent="0.3">
      <c r="P820933" s="83"/>
    </row>
    <row r="820934" spans="16:16" x14ac:dyDescent="0.3">
      <c r="P820934" s="83"/>
    </row>
    <row r="820935" spans="16:16" x14ac:dyDescent="0.3">
      <c r="P820935" s="83"/>
    </row>
    <row r="820936" spans="16:16" x14ac:dyDescent="0.3">
      <c r="P820936" s="83"/>
    </row>
    <row r="820937" spans="16:16" x14ac:dyDescent="0.3">
      <c r="P820937" s="83"/>
    </row>
    <row r="820938" spans="16:16" x14ac:dyDescent="0.3">
      <c r="P820938" s="83"/>
    </row>
    <row r="820939" spans="16:16" x14ac:dyDescent="0.3">
      <c r="P820939" s="83"/>
    </row>
    <row r="820940" spans="16:16" x14ac:dyDescent="0.3">
      <c r="P820940" s="83"/>
    </row>
    <row r="820941" spans="16:16" x14ac:dyDescent="0.3">
      <c r="P820941" s="83"/>
    </row>
    <row r="820942" spans="16:16" x14ac:dyDescent="0.3">
      <c r="P820942" s="83"/>
    </row>
    <row r="820943" spans="16:16" x14ac:dyDescent="0.3">
      <c r="P820943" s="83"/>
    </row>
    <row r="820944" spans="16:16" x14ac:dyDescent="0.3">
      <c r="P820944" s="83"/>
    </row>
    <row r="820945" spans="16:16" x14ac:dyDescent="0.3">
      <c r="P820945" s="83"/>
    </row>
    <row r="820946" spans="16:16" x14ac:dyDescent="0.3">
      <c r="P820946" s="83"/>
    </row>
    <row r="820947" spans="16:16" x14ac:dyDescent="0.3">
      <c r="P820947" s="83"/>
    </row>
    <row r="820948" spans="16:16" x14ac:dyDescent="0.3">
      <c r="P820948" s="83"/>
    </row>
    <row r="820949" spans="16:16" x14ac:dyDescent="0.3">
      <c r="P820949" s="83"/>
    </row>
    <row r="820950" spans="16:16" x14ac:dyDescent="0.3">
      <c r="P820950" s="83"/>
    </row>
    <row r="820951" spans="16:16" x14ac:dyDescent="0.3">
      <c r="P820951" s="83"/>
    </row>
    <row r="820952" spans="16:16" x14ac:dyDescent="0.3">
      <c r="P820952" s="83"/>
    </row>
    <row r="820953" spans="16:16" x14ac:dyDescent="0.3">
      <c r="P820953" s="83"/>
    </row>
    <row r="820954" spans="16:16" x14ac:dyDescent="0.3">
      <c r="P820954" s="83"/>
    </row>
    <row r="820955" spans="16:16" x14ac:dyDescent="0.3">
      <c r="P820955" s="83"/>
    </row>
    <row r="820956" spans="16:16" x14ac:dyDescent="0.3">
      <c r="P820956" s="83"/>
    </row>
    <row r="820957" spans="16:16" x14ac:dyDescent="0.3">
      <c r="P820957" s="83"/>
    </row>
    <row r="820958" spans="16:16" x14ac:dyDescent="0.3">
      <c r="P820958" s="83"/>
    </row>
    <row r="820959" spans="16:16" x14ac:dyDescent="0.3">
      <c r="P820959" s="83"/>
    </row>
    <row r="820960" spans="16:16" x14ac:dyDescent="0.3">
      <c r="P820960" s="83"/>
    </row>
    <row r="820961" spans="16:16" x14ac:dyDescent="0.3">
      <c r="P820961" s="83"/>
    </row>
    <row r="820962" spans="16:16" x14ac:dyDescent="0.3">
      <c r="P820962" s="83"/>
    </row>
    <row r="820963" spans="16:16" x14ac:dyDescent="0.3">
      <c r="P820963" s="83"/>
    </row>
    <row r="820964" spans="16:16" x14ac:dyDescent="0.3">
      <c r="P820964" s="83"/>
    </row>
    <row r="820965" spans="16:16" x14ac:dyDescent="0.3">
      <c r="P820965" s="83"/>
    </row>
    <row r="820966" spans="16:16" x14ac:dyDescent="0.3">
      <c r="P820966" s="83"/>
    </row>
    <row r="820967" spans="16:16" x14ac:dyDescent="0.3">
      <c r="P820967" s="83"/>
    </row>
    <row r="820968" spans="16:16" x14ac:dyDescent="0.3">
      <c r="P820968" s="83"/>
    </row>
    <row r="820969" spans="16:16" x14ac:dyDescent="0.3">
      <c r="P820969" s="83"/>
    </row>
    <row r="820970" spans="16:16" x14ac:dyDescent="0.3">
      <c r="P820970" s="83"/>
    </row>
    <row r="820971" spans="16:16" x14ac:dyDescent="0.3">
      <c r="P820971" s="83"/>
    </row>
    <row r="820972" spans="16:16" x14ac:dyDescent="0.3">
      <c r="P820972" s="83"/>
    </row>
    <row r="820973" spans="16:16" x14ac:dyDescent="0.3">
      <c r="P820973" s="83"/>
    </row>
    <row r="820974" spans="16:16" x14ac:dyDescent="0.3">
      <c r="P820974" s="83"/>
    </row>
    <row r="820975" spans="16:16" x14ac:dyDescent="0.3">
      <c r="P820975" s="83"/>
    </row>
    <row r="820976" spans="16:16" x14ac:dyDescent="0.3">
      <c r="P820976" s="83"/>
    </row>
    <row r="820977" spans="16:16" x14ac:dyDescent="0.3">
      <c r="P820977" s="83"/>
    </row>
    <row r="820978" spans="16:16" x14ac:dyDescent="0.3">
      <c r="P820978" s="83"/>
    </row>
    <row r="820979" spans="16:16" x14ac:dyDescent="0.3">
      <c r="P820979" s="83"/>
    </row>
    <row r="820980" spans="16:16" x14ac:dyDescent="0.3">
      <c r="P820980" s="83"/>
    </row>
    <row r="820981" spans="16:16" x14ac:dyDescent="0.3">
      <c r="P820981" s="83"/>
    </row>
    <row r="820982" spans="16:16" x14ac:dyDescent="0.3">
      <c r="P820982" s="83"/>
    </row>
    <row r="820983" spans="16:16" x14ac:dyDescent="0.3">
      <c r="P820983" s="83"/>
    </row>
    <row r="820984" spans="16:16" x14ac:dyDescent="0.3">
      <c r="P820984" s="83"/>
    </row>
    <row r="820985" spans="16:16" x14ac:dyDescent="0.3">
      <c r="P820985" s="83"/>
    </row>
    <row r="820986" spans="16:16" x14ac:dyDescent="0.3">
      <c r="P820986" s="83"/>
    </row>
    <row r="820987" spans="16:16" x14ac:dyDescent="0.3">
      <c r="P820987" s="83"/>
    </row>
    <row r="820988" spans="16:16" x14ac:dyDescent="0.3">
      <c r="P820988" s="83"/>
    </row>
    <row r="820989" spans="16:16" x14ac:dyDescent="0.3">
      <c r="P820989" s="83"/>
    </row>
    <row r="820990" spans="16:16" x14ac:dyDescent="0.3">
      <c r="P820990" s="83"/>
    </row>
    <row r="820991" spans="16:16" x14ac:dyDescent="0.3">
      <c r="P820991" s="83"/>
    </row>
    <row r="820992" spans="16:16" x14ac:dyDescent="0.3">
      <c r="P820992" s="83"/>
    </row>
    <row r="820993" spans="16:16" x14ac:dyDescent="0.3">
      <c r="P820993" s="83"/>
    </row>
    <row r="820994" spans="16:16" x14ac:dyDescent="0.3">
      <c r="P820994" s="83"/>
    </row>
    <row r="820995" spans="16:16" x14ac:dyDescent="0.3">
      <c r="P820995" s="83"/>
    </row>
    <row r="820996" spans="16:16" x14ac:dyDescent="0.3">
      <c r="P820996" s="83"/>
    </row>
    <row r="820997" spans="16:16" x14ac:dyDescent="0.3">
      <c r="P820997" s="83"/>
    </row>
    <row r="820998" spans="16:16" x14ac:dyDescent="0.3">
      <c r="P820998" s="83"/>
    </row>
    <row r="820999" spans="16:16" x14ac:dyDescent="0.3">
      <c r="P820999" s="83"/>
    </row>
    <row r="821000" spans="16:16" x14ac:dyDescent="0.3">
      <c r="P821000" s="83"/>
    </row>
    <row r="821001" spans="16:16" x14ac:dyDescent="0.3">
      <c r="P821001" s="83"/>
    </row>
    <row r="821002" spans="16:16" x14ac:dyDescent="0.3">
      <c r="P821002" s="83"/>
    </row>
    <row r="821003" spans="16:16" x14ac:dyDescent="0.3">
      <c r="P821003" s="83"/>
    </row>
    <row r="821004" spans="16:16" x14ac:dyDescent="0.3">
      <c r="P821004" s="83"/>
    </row>
    <row r="821005" spans="16:16" x14ac:dyDescent="0.3">
      <c r="P821005" s="83"/>
    </row>
    <row r="821006" spans="16:16" x14ac:dyDescent="0.3">
      <c r="P821006" s="83"/>
    </row>
    <row r="821007" spans="16:16" x14ac:dyDescent="0.3">
      <c r="P821007" s="83"/>
    </row>
    <row r="821008" spans="16:16" x14ac:dyDescent="0.3">
      <c r="P821008" s="83"/>
    </row>
    <row r="821009" spans="16:16" x14ac:dyDescent="0.3">
      <c r="P821009" s="83"/>
    </row>
    <row r="821010" spans="16:16" x14ac:dyDescent="0.3">
      <c r="P821010" s="83"/>
    </row>
    <row r="821011" spans="16:16" x14ac:dyDescent="0.3">
      <c r="P821011" s="83"/>
    </row>
    <row r="821012" spans="16:16" x14ac:dyDescent="0.3">
      <c r="P821012" s="83"/>
    </row>
    <row r="821013" spans="16:16" x14ac:dyDescent="0.3">
      <c r="P821013" s="83"/>
    </row>
    <row r="821014" spans="16:16" x14ac:dyDescent="0.3">
      <c r="P821014" s="83"/>
    </row>
    <row r="821015" spans="16:16" x14ac:dyDescent="0.3">
      <c r="P821015" s="83"/>
    </row>
    <row r="821016" spans="16:16" x14ac:dyDescent="0.3">
      <c r="P821016" s="83"/>
    </row>
    <row r="821017" spans="16:16" x14ac:dyDescent="0.3">
      <c r="P821017" s="83"/>
    </row>
    <row r="821018" spans="16:16" x14ac:dyDescent="0.3">
      <c r="P821018" s="83"/>
    </row>
    <row r="821019" spans="16:16" x14ac:dyDescent="0.3">
      <c r="P821019" s="83"/>
    </row>
    <row r="821020" spans="16:16" x14ac:dyDescent="0.3">
      <c r="P821020" s="83"/>
    </row>
    <row r="821021" spans="16:16" x14ac:dyDescent="0.3">
      <c r="P821021" s="83"/>
    </row>
    <row r="821022" spans="16:16" x14ac:dyDescent="0.3">
      <c r="P821022" s="83"/>
    </row>
    <row r="821023" spans="16:16" x14ac:dyDescent="0.3">
      <c r="P821023" s="83"/>
    </row>
    <row r="821024" spans="16:16" x14ac:dyDescent="0.3">
      <c r="P821024" s="83"/>
    </row>
    <row r="821025" spans="16:16" x14ac:dyDescent="0.3">
      <c r="P821025" s="83"/>
    </row>
    <row r="821026" spans="16:16" x14ac:dyDescent="0.3">
      <c r="P821026" s="83"/>
    </row>
    <row r="821027" spans="16:16" x14ac:dyDescent="0.3">
      <c r="P821027" s="83"/>
    </row>
    <row r="821028" spans="16:16" x14ac:dyDescent="0.3">
      <c r="P821028" s="83"/>
    </row>
    <row r="821029" spans="16:16" x14ac:dyDescent="0.3">
      <c r="P821029" s="83"/>
    </row>
    <row r="821030" spans="16:16" x14ac:dyDescent="0.3">
      <c r="P821030" s="83"/>
    </row>
    <row r="821031" spans="16:16" x14ac:dyDescent="0.3">
      <c r="P821031" s="83"/>
    </row>
    <row r="821032" spans="16:16" x14ac:dyDescent="0.3">
      <c r="P821032" s="83"/>
    </row>
    <row r="821033" spans="16:16" x14ac:dyDescent="0.3">
      <c r="P821033" s="83"/>
    </row>
    <row r="821034" spans="16:16" x14ac:dyDescent="0.3">
      <c r="P821034" s="83"/>
    </row>
    <row r="821035" spans="16:16" x14ac:dyDescent="0.3">
      <c r="P821035" s="83"/>
    </row>
    <row r="821036" spans="16:16" x14ac:dyDescent="0.3">
      <c r="P821036" s="83"/>
    </row>
    <row r="821037" spans="16:16" x14ac:dyDescent="0.3">
      <c r="P821037" s="83"/>
    </row>
    <row r="821038" spans="16:16" x14ac:dyDescent="0.3">
      <c r="P821038" s="83"/>
    </row>
    <row r="821039" spans="16:16" x14ac:dyDescent="0.3">
      <c r="P821039" s="83"/>
    </row>
    <row r="821040" spans="16:16" x14ac:dyDescent="0.3">
      <c r="P821040" s="83"/>
    </row>
    <row r="821041" spans="16:16" x14ac:dyDescent="0.3">
      <c r="P821041" s="83"/>
    </row>
    <row r="821042" spans="16:16" x14ac:dyDescent="0.3">
      <c r="P821042" s="83"/>
    </row>
    <row r="821043" spans="16:16" x14ac:dyDescent="0.3">
      <c r="P821043" s="83"/>
    </row>
    <row r="821044" spans="16:16" x14ac:dyDescent="0.3">
      <c r="P821044" s="83"/>
    </row>
    <row r="821045" spans="16:16" x14ac:dyDescent="0.3">
      <c r="P821045" s="83"/>
    </row>
    <row r="821046" spans="16:16" x14ac:dyDescent="0.3">
      <c r="P821046" s="83"/>
    </row>
    <row r="821047" spans="16:16" x14ac:dyDescent="0.3">
      <c r="P821047" s="83"/>
    </row>
    <row r="821048" spans="16:16" x14ac:dyDescent="0.3">
      <c r="P821048" s="83"/>
    </row>
    <row r="821049" spans="16:16" x14ac:dyDescent="0.3">
      <c r="P821049" s="83"/>
    </row>
    <row r="821050" spans="16:16" x14ac:dyDescent="0.3">
      <c r="P821050" s="83"/>
    </row>
    <row r="821051" spans="16:16" x14ac:dyDescent="0.3">
      <c r="P821051" s="83"/>
    </row>
    <row r="821052" spans="16:16" x14ac:dyDescent="0.3">
      <c r="P821052" s="83"/>
    </row>
    <row r="821053" spans="16:16" x14ac:dyDescent="0.3">
      <c r="P821053" s="83"/>
    </row>
    <row r="821054" spans="16:16" x14ac:dyDescent="0.3">
      <c r="P821054" s="83"/>
    </row>
    <row r="821055" spans="16:16" x14ac:dyDescent="0.3">
      <c r="P821055" s="83"/>
    </row>
    <row r="821056" spans="16:16" x14ac:dyDescent="0.3">
      <c r="P821056" s="83"/>
    </row>
    <row r="821057" spans="16:16" x14ac:dyDescent="0.3">
      <c r="P821057" s="83"/>
    </row>
    <row r="821058" spans="16:16" x14ac:dyDescent="0.3">
      <c r="P821058" s="83"/>
    </row>
    <row r="821059" spans="16:16" x14ac:dyDescent="0.3">
      <c r="P821059" s="83"/>
    </row>
    <row r="821060" spans="16:16" x14ac:dyDescent="0.3">
      <c r="P821060" s="83"/>
    </row>
    <row r="821061" spans="16:16" x14ac:dyDescent="0.3">
      <c r="P821061" s="83"/>
    </row>
    <row r="821062" spans="16:16" x14ac:dyDescent="0.3">
      <c r="P821062" s="83"/>
    </row>
    <row r="821063" spans="16:16" x14ac:dyDescent="0.3">
      <c r="P821063" s="83"/>
    </row>
    <row r="821064" spans="16:16" x14ac:dyDescent="0.3">
      <c r="P821064" s="83"/>
    </row>
    <row r="821065" spans="16:16" x14ac:dyDescent="0.3">
      <c r="P821065" s="83"/>
    </row>
    <row r="821066" spans="16:16" x14ac:dyDescent="0.3">
      <c r="P821066" s="83"/>
    </row>
    <row r="821067" spans="16:16" x14ac:dyDescent="0.3">
      <c r="P821067" s="83"/>
    </row>
    <row r="821068" spans="16:16" x14ac:dyDescent="0.3">
      <c r="P821068" s="83"/>
    </row>
    <row r="821069" spans="16:16" x14ac:dyDescent="0.3">
      <c r="P821069" s="83"/>
    </row>
    <row r="821070" spans="16:16" x14ac:dyDescent="0.3">
      <c r="P821070" s="83"/>
    </row>
    <row r="821071" spans="16:16" x14ac:dyDescent="0.3">
      <c r="P821071" s="83"/>
    </row>
    <row r="821072" spans="16:16" x14ac:dyDescent="0.3">
      <c r="P821072" s="83"/>
    </row>
    <row r="821073" spans="16:16" x14ac:dyDescent="0.3">
      <c r="P821073" s="83"/>
    </row>
    <row r="821074" spans="16:16" x14ac:dyDescent="0.3">
      <c r="P821074" s="83"/>
    </row>
    <row r="821075" spans="16:16" x14ac:dyDescent="0.3">
      <c r="P821075" s="83"/>
    </row>
    <row r="821076" spans="16:16" x14ac:dyDescent="0.3">
      <c r="P821076" s="83"/>
    </row>
    <row r="821077" spans="16:16" x14ac:dyDescent="0.3">
      <c r="P821077" s="83"/>
    </row>
    <row r="821078" spans="16:16" x14ac:dyDescent="0.3">
      <c r="P821078" s="83"/>
    </row>
    <row r="821079" spans="16:16" x14ac:dyDescent="0.3">
      <c r="P821079" s="83"/>
    </row>
    <row r="821080" spans="16:16" x14ac:dyDescent="0.3">
      <c r="P821080" s="83"/>
    </row>
    <row r="821081" spans="16:16" x14ac:dyDescent="0.3">
      <c r="P821081" s="83"/>
    </row>
    <row r="821082" spans="16:16" x14ac:dyDescent="0.3">
      <c r="P821082" s="83"/>
    </row>
    <row r="821083" spans="16:16" x14ac:dyDescent="0.3">
      <c r="P821083" s="83"/>
    </row>
    <row r="821084" spans="16:16" x14ac:dyDescent="0.3">
      <c r="P821084" s="83"/>
    </row>
    <row r="821085" spans="16:16" x14ac:dyDescent="0.3">
      <c r="P821085" s="83"/>
    </row>
    <row r="821086" spans="16:16" x14ac:dyDescent="0.3">
      <c r="P821086" s="83"/>
    </row>
    <row r="821087" spans="16:16" x14ac:dyDescent="0.3">
      <c r="P821087" s="83"/>
    </row>
    <row r="821088" spans="16:16" x14ac:dyDescent="0.3">
      <c r="P821088" s="83"/>
    </row>
    <row r="821089" spans="16:16" x14ac:dyDescent="0.3">
      <c r="P821089" s="83"/>
    </row>
    <row r="821090" spans="16:16" x14ac:dyDescent="0.3">
      <c r="P821090" s="83"/>
    </row>
    <row r="821091" spans="16:16" x14ac:dyDescent="0.3">
      <c r="P821091" s="83"/>
    </row>
    <row r="821092" spans="16:16" x14ac:dyDescent="0.3">
      <c r="P821092" s="83"/>
    </row>
    <row r="821093" spans="16:16" x14ac:dyDescent="0.3">
      <c r="P821093" s="83"/>
    </row>
    <row r="821094" spans="16:16" x14ac:dyDescent="0.3">
      <c r="P821094" s="83"/>
    </row>
    <row r="821095" spans="16:16" x14ac:dyDescent="0.3">
      <c r="P821095" s="83"/>
    </row>
    <row r="821096" spans="16:16" x14ac:dyDescent="0.3">
      <c r="P821096" s="83"/>
    </row>
    <row r="821097" spans="16:16" x14ac:dyDescent="0.3">
      <c r="P821097" s="83"/>
    </row>
    <row r="821098" spans="16:16" x14ac:dyDescent="0.3">
      <c r="P821098" s="83"/>
    </row>
    <row r="821099" spans="16:16" x14ac:dyDescent="0.3">
      <c r="P821099" s="83"/>
    </row>
    <row r="821100" spans="16:16" x14ac:dyDescent="0.3">
      <c r="P821100" s="83"/>
    </row>
    <row r="821101" spans="16:16" x14ac:dyDescent="0.3">
      <c r="P821101" s="83"/>
    </row>
    <row r="821102" spans="16:16" x14ac:dyDescent="0.3">
      <c r="P821102" s="83"/>
    </row>
    <row r="821103" spans="16:16" x14ac:dyDescent="0.3">
      <c r="P821103" s="83"/>
    </row>
    <row r="821104" spans="16:16" x14ac:dyDescent="0.3">
      <c r="P821104" s="83"/>
    </row>
    <row r="821105" spans="16:16" x14ac:dyDescent="0.3">
      <c r="P821105" s="83"/>
    </row>
    <row r="821106" spans="16:16" x14ac:dyDescent="0.3">
      <c r="P821106" s="83"/>
    </row>
    <row r="821107" spans="16:16" x14ac:dyDescent="0.3">
      <c r="P821107" s="83"/>
    </row>
    <row r="821108" spans="16:16" x14ac:dyDescent="0.3">
      <c r="P821108" s="83"/>
    </row>
    <row r="821109" spans="16:16" x14ac:dyDescent="0.3">
      <c r="P821109" s="83"/>
    </row>
    <row r="821110" spans="16:16" x14ac:dyDescent="0.3">
      <c r="P821110" s="83"/>
    </row>
    <row r="821111" spans="16:16" x14ac:dyDescent="0.3">
      <c r="P821111" s="83"/>
    </row>
    <row r="821112" spans="16:16" x14ac:dyDescent="0.3">
      <c r="P821112" s="83"/>
    </row>
    <row r="821113" spans="16:16" x14ac:dyDescent="0.3">
      <c r="P821113" s="83"/>
    </row>
    <row r="821114" spans="16:16" x14ac:dyDescent="0.3">
      <c r="P821114" s="83"/>
    </row>
    <row r="821115" spans="16:16" x14ac:dyDescent="0.3">
      <c r="P821115" s="83"/>
    </row>
    <row r="821116" spans="16:16" x14ac:dyDescent="0.3">
      <c r="P821116" s="83"/>
    </row>
    <row r="821117" spans="16:16" x14ac:dyDescent="0.3">
      <c r="P821117" s="83"/>
    </row>
    <row r="821118" spans="16:16" x14ac:dyDescent="0.3">
      <c r="P821118" s="83"/>
    </row>
    <row r="821119" spans="16:16" x14ac:dyDescent="0.3">
      <c r="P821119" s="83"/>
    </row>
    <row r="821120" spans="16:16" x14ac:dyDescent="0.3">
      <c r="P821120" s="83"/>
    </row>
    <row r="821121" spans="16:16" x14ac:dyDescent="0.3">
      <c r="P821121" s="83"/>
    </row>
    <row r="821122" spans="16:16" x14ac:dyDescent="0.3">
      <c r="P821122" s="83"/>
    </row>
    <row r="821123" spans="16:16" x14ac:dyDescent="0.3">
      <c r="P821123" s="83"/>
    </row>
    <row r="821124" spans="16:16" x14ac:dyDescent="0.3">
      <c r="P821124" s="83"/>
    </row>
    <row r="821125" spans="16:16" x14ac:dyDescent="0.3">
      <c r="P821125" s="83"/>
    </row>
    <row r="821126" spans="16:16" x14ac:dyDescent="0.3">
      <c r="P821126" s="83"/>
    </row>
    <row r="821127" spans="16:16" x14ac:dyDescent="0.3">
      <c r="P821127" s="83"/>
    </row>
    <row r="821128" spans="16:16" x14ac:dyDescent="0.3">
      <c r="P821128" s="83"/>
    </row>
    <row r="821129" spans="16:16" x14ac:dyDescent="0.3">
      <c r="P821129" s="83"/>
    </row>
    <row r="821130" spans="16:16" x14ac:dyDescent="0.3">
      <c r="P821130" s="83"/>
    </row>
    <row r="821131" spans="16:16" x14ac:dyDescent="0.3">
      <c r="P821131" s="83"/>
    </row>
    <row r="821132" spans="16:16" x14ac:dyDescent="0.3">
      <c r="P821132" s="83"/>
    </row>
    <row r="821133" spans="16:16" x14ac:dyDescent="0.3">
      <c r="P821133" s="83"/>
    </row>
    <row r="821134" spans="16:16" x14ac:dyDescent="0.3">
      <c r="P821134" s="83"/>
    </row>
    <row r="821135" spans="16:16" x14ac:dyDescent="0.3">
      <c r="P821135" s="83"/>
    </row>
    <row r="821136" spans="16:16" x14ac:dyDescent="0.3">
      <c r="P821136" s="83"/>
    </row>
    <row r="821137" spans="16:16" x14ac:dyDescent="0.3">
      <c r="P821137" s="83"/>
    </row>
    <row r="821138" spans="16:16" x14ac:dyDescent="0.3">
      <c r="P821138" s="83"/>
    </row>
    <row r="821139" spans="16:16" x14ac:dyDescent="0.3">
      <c r="P821139" s="83"/>
    </row>
    <row r="821140" spans="16:16" x14ac:dyDescent="0.3">
      <c r="P821140" s="83"/>
    </row>
    <row r="821141" spans="16:16" x14ac:dyDescent="0.3">
      <c r="P821141" s="83"/>
    </row>
    <row r="821142" spans="16:16" x14ac:dyDescent="0.3">
      <c r="P821142" s="83"/>
    </row>
    <row r="821143" spans="16:16" x14ac:dyDescent="0.3">
      <c r="P821143" s="83"/>
    </row>
    <row r="821144" spans="16:16" x14ac:dyDescent="0.3">
      <c r="P821144" s="83"/>
    </row>
    <row r="821145" spans="16:16" x14ac:dyDescent="0.3">
      <c r="P821145" s="83"/>
    </row>
    <row r="821146" spans="16:16" x14ac:dyDescent="0.3">
      <c r="P821146" s="83"/>
    </row>
    <row r="821147" spans="16:16" x14ac:dyDescent="0.3">
      <c r="P821147" s="83"/>
    </row>
    <row r="821148" spans="16:16" x14ac:dyDescent="0.3">
      <c r="P821148" s="83"/>
    </row>
    <row r="821149" spans="16:16" x14ac:dyDescent="0.3">
      <c r="P821149" s="83"/>
    </row>
    <row r="821150" spans="16:16" x14ac:dyDescent="0.3">
      <c r="P821150" s="83"/>
    </row>
    <row r="821151" spans="16:16" x14ac:dyDescent="0.3">
      <c r="P821151" s="83"/>
    </row>
    <row r="821152" spans="16:16" x14ac:dyDescent="0.3">
      <c r="P821152" s="83"/>
    </row>
    <row r="821153" spans="16:16" x14ac:dyDescent="0.3">
      <c r="P821153" s="83"/>
    </row>
    <row r="821154" spans="16:16" x14ac:dyDescent="0.3">
      <c r="P821154" s="83"/>
    </row>
    <row r="821155" spans="16:16" x14ac:dyDescent="0.3">
      <c r="P821155" s="83"/>
    </row>
    <row r="821156" spans="16:16" x14ac:dyDescent="0.3">
      <c r="P821156" s="83"/>
    </row>
    <row r="821157" spans="16:16" x14ac:dyDescent="0.3">
      <c r="P821157" s="83"/>
    </row>
    <row r="821158" spans="16:16" x14ac:dyDescent="0.3">
      <c r="P821158" s="83"/>
    </row>
    <row r="821159" spans="16:16" x14ac:dyDescent="0.3">
      <c r="P821159" s="83"/>
    </row>
    <row r="821160" spans="16:16" x14ac:dyDescent="0.3">
      <c r="P821160" s="83"/>
    </row>
    <row r="821161" spans="16:16" x14ac:dyDescent="0.3">
      <c r="P821161" s="83"/>
    </row>
    <row r="821162" spans="16:16" x14ac:dyDescent="0.3">
      <c r="P821162" s="83"/>
    </row>
    <row r="821163" spans="16:16" x14ac:dyDescent="0.3">
      <c r="P821163" s="83"/>
    </row>
    <row r="821164" spans="16:16" x14ac:dyDescent="0.3">
      <c r="P821164" s="83"/>
    </row>
    <row r="821165" spans="16:16" x14ac:dyDescent="0.3">
      <c r="P821165" s="83"/>
    </row>
    <row r="821166" spans="16:16" x14ac:dyDescent="0.3">
      <c r="P821166" s="83"/>
    </row>
    <row r="821167" spans="16:16" x14ac:dyDescent="0.3">
      <c r="P821167" s="83"/>
    </row>
    <row r="821168" spans="16:16" x14ac:dyDescent="0.3">
      <c r="P821168" s="83"/>
    </row>
    <row r="821169" spans="16:16" x14ac:dyDescent="0.3">
      <c r="P821169" s="83"/>
    </row>
    <row r="821170" spans="16:16" x14ac:dyDescent="0.3">
      <c r="P821170" s="83"/>
    </row>
    <row r="821171" spans="16:16" x14ac:dyDescent="0.3">
      <c r="P821171" s="83"/>
    </row>
    <row r="821172" spans="16:16" x14ac:dyDescent="0.3">
      <c r="P821172" s="83"/>
    </row>
    <row r="821173" spans="16:16" x14ac:dyDescent="0.3">
      <c r="P821173" s="83"/>
    </row>
    <row r="821174" spans="16:16" x14ac:dyDescent="0.3">
      <c r="P821174" s="83"/>
    </row>
    <row r="821175" spans="16:16" x14ac:dyDescent="0.3">
      <c r="P821175" s="83"/>
    </row>
    <row r="821176" spans="16:16" x14ac:dyDescent="0.3">
      <c r="P821176" s="83"/>
    </row>
    <row r="821177" spans="16:16" x14ac:dyDescent="0.3">
      <c r="P821177" s="83"/>
    </row>
    <row r="821178" spans="16:16" x14ac:dyDescent="0.3">
      <c r="P821178" s="83"/>
    </row>
    <row r="821179" spans="16:16" x14ac:dyDescent="0.3">
      <c r="P821179" s="83"/>
    </row>
    <row r="821180" spans="16:16" x14ac:dyDescent="0.3">
      <c r="P821180" s="83"/>
    </row>
    <row r="821181" spans="16:16" x14ac:dyDescent="0.3">
      <c r="P821181" s="83"/>
    </row>
    <row r="821182" spans="16:16" x14ac:dyDescent="0.3">
      <c r="P821182" s="83"/>
    </row>
    <row r="821183" spans="16:16" x14ac:dyDescent="0.3">
      <c r="P821183" s="83"/>
    </row>
    <row r="821184" spans="16:16" x14ac:dyDescent="0.3">
      <c r="P821184" s="83"/>
    </row>
    <row r="821185" spans="16:16" x14ac:dyDescent="0.3">
      <c r="P821185" s="83"/>
    </row>
    <row r="821186" spans="16:16" x14ac:dyDescent="0.3">
      <c r="P821186" s="83"/>
    </row>
    <row r="821187" spans="16:16" x14ac:dyDescent="0.3">
      <c r="P821187" s="83"/>
    </row>
    <row r="821188" spans="16:16" x14ac:dyDescent="0.3">
      <c r="P821188" s="83"/>
    </row>
    <row r="821189" spans="16:16" x14ac:dyDescent="0.3">
      <c r="P821189" s="83"/>
    </row>
    <row r="821190" spans="16:16" x14ac:dyDescent="0.3">
      <c r="P821190" s="83"/>
    </row>
    <row r="821191" spans="16:16" x14ac:dyDescent="0.3">
      <c r="P821191" s="83"/>
    </row>
    <row r="821192" spans="16:16" x14ac:dyDescent="0.3">
      <c r="P821192" s="83"/>
    </row>
    <row r="821193" spans="16:16" x14ac:dyDescent="0.3">
      <c r="P821193" s="83"/>
    </row>
    <row r="821194" spans="16:16" x14ac:dyDescent="0.3">
      <c r="P821194" s="83"/>
    </row>
    <row r="821195" spans="16:16" x14ac:dyDescent="0.3">
      <c r="P821195" s="83"/>
    </row>
    <row r="821196" spans="16:16" x14ac:dyDescent="0.3">
      <c r="P821196" s="83"/>
    </row>
    <row r="821197" spans="16:16" x14ac:dyDescent="0.3">
      <c r="P821197" s="83"/>
    </row>
    <row r="821198" spans="16:16" x14ac:dyDescent="0.3">
      <c r="P821198" s="83"/>
    </row>
    <row r="821199" spans="16:16" x14ac:dyDescent="0.3">
      <c r="P821199" s="83"/>
    </row>
    <row r="821200" spans="16:16" x14ac:dyDescent="0.3">
      <c r="P821200" s="83"/>
    </row>
    <row r="821201" spans="16:16" x14ac:dyDescent="0.3">
      <c r="P821201" s="83"/>
    </row>
    <row r="821202" spans="16:16" x14ac:dyDescent="0.3">
      <c r="P821202" s="83"/>
    </row>
    <row r="821203" spans="16:16" x14ac:dyDescent="0.3">
      <c r="P821203" s="83"/>
    </row>
    <row r="821204" spans="16:16" x14ac:dyDescent="0.3">
      <c r="P821204" s="83"/>
    </row>
    <row r="821205" spans="16:16" x14ac:dyDescent="0.3">
      <c r="P821205" s="83"/>
    </row>
    <row r="821206" spans="16:16" x14ac:dyDescent="0.3">
      <c r="P821206" s="83"/>
    </row>
    <row r="821207" spans="16:16" x14ac:dyDescent="0.3">
      <c r="P821207" s="83"/>
    </row>
    <row r="821208" spans="16:16" x14ac:dyDescent="0.3">
      <c r="P821208" s="83"/>
    </row>
    <row r="821209" spans="16:16" x14ac:dyDescent="0.3">
      <c r="P821209" s="83"/>
    </row>
    <row r="821210" spans="16:16" x14ac:dyDescent="0.3">
      <c r="P821210" s="83"/>
    </row>
    <row r="821211" spans="16:16" x14ac:dyDescent="0.3">
      <c r="P821211" s="83"/>
    </row>
    <row r="821212" spans="16:16" x14ac:dyDescent="0.3">
      <c r="P821212" s="83"/>
    </row>
    <row r="821213" spans="16:16" x14ac:dyDescent="0.3">
      <c r="P821213" s="83"/>
    </row>
    <row r="821214" spans="16:16" x14ac:dyDescent="0.3">
      <c r="P821214" s="83"/>
    </row>
    <row r="821215" spans="16:16" x14ac:dyDescent="0.3">
      <c r="P821215" s="83"/>
    </row>
    <row r="821216" spans="16:16" x14ac:dyDescent="0.3">
      <c r="P821216" s="83"/>
    </row>
    <row r="821217" spans="16:16" x14ac:dyDescent="0.3">
      <c r="P821217" s="83"/>
    </row>
    <row r="821218" spans="16:16" x14ac:dyDescent="0.3">
      <c r="P821218" s="83"/>
    </row>
    <row r="821219" spans="16:16" x14ac:dyDescent="0.3">
      <c r="P821219" s="83"/>
    </row>
    <row r="821220" spans="16:16" x14ac:dyDescent="0.3">
      <c r="P821220" s="83"/>
    </row>
    <row r="821221" spans="16:16" x14ac:dyDescent="0.3">
      <c r="P821221" s="83"/>
    </row>
    <row r="821222" spans="16:16" x14ac:dyDescent="0.3">
      <c r="P821222" s="83"/>
    </row>
    <row r="821223" spans="16:16" x14ac:dyDescent="0.3">
      <c r="P821223" s="83"/>
    </row>
    <row r="821224" spans="16:16" x14ac:dyDescent="0.3">
      <c r="P821224" s="83"/>
    </row>
    <row r="821225" spans="16:16" x14ac:dyDescent="0.3">
      <c r="P821225" s="83"/>
    </row>
    <row r="821226" spans="16:16" x14ac:dyDescent="0.3">
      <c r="P821226" s="83"/>
    </row>
    <row r="821227" spans="16:16" x14ac:dyDescent="0.3">
      <c r="P821227" s="83"/>
    </row>
    <row r="821228" spans="16:16" x14ac:dyDescent="0.3">
      <c r="P821228" s="83"/>
    </row>
    <row r="821229" spans="16:16" x14ac:dyDescent="0.3">
      <c r="P821229" s="83"/>
    </row>
    <row r="821230" spans="16:16" x14ac:dyDescent="0.3">
      <c r="P821230" s="83"/>
    </row>
    <row r="821231" spans="16:16" x14ac:dyDescent="0.3">
      <c r="P821231" s="83"/>
    </row>
    <row r="821232" spans="16:16" x14ac:dyDescent="0.3">
      <c r="P821232" s="83"/>
    </row>
    <row r="821233" spans="16:16" x14ac:dyDescent="0.3">
      <c r="P821233" s="83"/>
    </row>
    <row r="821234" spans="16:16" x14ac:dyDescent="0.3">
      <c r="P821234" s="83"/>
    </row>
    <row r="821235" spans="16:16" x14ac:dyDescent="0.3">
      <c r="P821235" s="83"/>
    </row>
    <row r="821236" spans="16:16" x14ac:dyDescent="0.3">
      <c r="P821236" s="83"/>
    </row>
    <row r="821237" spans="16:16" x14ac:dyDescent="0.3">
      <c r="P821237" s="83"/>
    </row>
    <row r="821238" spans="16:16" x14ac:dyDescent="0.3">
      <c r="P821238" s="83"/>
    </row>
    <row r="821239" spans="16:16" x14ac:dyDescent="0.3">
      <c r="P821239" s="83"/>
    </row>
    <row r="821240" spans="16:16" x14ac:dyDescent="0.3">
      <c r="P821240" s="83"/>
    </row>
    <row r="821241" spans="16:16" x14ac:dyDescent="0.3">
      <c r="P821241" s="83"/>
    </row>
    <row r="821242" spans="16:16" x14ac:dyDescent="0.3">
      <c r="P821242" s="83"/>
    </row>
    <row r="821243" spans="16:16" x14ac:dyDescent="0.3">
      <c r="P821243" s="83"/>
    </row>
    <row r="821244" spans="16:16" x14ac:dyDescent="0.3">
      <c r="P821244" s="83"/>
    </row>
    <row r="821245" spans="16:16" x14ac:dyDescent="0.3">
      <c r="P821245" s="83"/>
    </row>
    <row r="821246" spans="16:16" x14ac:dyDescent="0.3">
      <c r="P821246" s="83"/>
    </row>
    <row r="821247" spans="16:16" x14ac:dyDescent="0.3">
      <c r="P821247" s="83"/>
    </row>
    <row r="821248" spans="16:16" x14ac:dyDescent="0.3">
      <c r="P821248" s="83"/>
    </row>
    <row r="821249" spans="16:16" x14ac:dyDescent="0.3">
      <c r="P821249" s="83"/>
    </row>
    <row r="821250" spans="16:16" x14ac:dyDescent="0.3">
      <c r="P821250" s="83"/>
    </row>
    <row r="821251" spans="16:16" x14ac:dyDescent="0.3">
      <c r="P821251" s="83"/>
    </row>
    <row r="821252" spans="16:16" x14ac:dyDescent="0.3">
      <c r="P821252" s="83"/>
    </row>
    <row r="821253" spans="16:16" x14ac:dyDescent="0.3">
      <c r="P821253" s="83"/>
    </row>
    <row r="821254" spans="16:16" x14ac:dyDescent="0.3">
      <c r="P821254" s="83"/>
    </row>
    <row r="821255" spans="16:16" x14ac:dyDescent="0.3">
      <c r="P821255" s="83"/>
    </row>
    <row r="821256" spans="16:16" x14ac:dyDescent="0.3">
      <c r="P821256" s="83"/>
    </row>
    <row r="821257" spans="16:16" x14ac:dyDescent="0.3">
      <c r="P821257" s="83"/>
    </row>
    <row r="821258" spans="16:16" x14ac:dyDescent="0.3">
      <c r="P821258" s="83"/>
    </row>
    <row r="821259" spans="16:16" x14ac:dyDescent="0.3">
      <c r="P821259" s="83"/>
    </row>
    <row r="821260" spans="16:16" x14ac:dyDescent="0.3">
      <c r="P821260" s="83"/>
    </row>
    <row r="821261" spans="16:16" x14ac:dyDescent="0.3">
      <c r="P821261" s="83"/>
    </row>
    <row r="821262" spans="16:16" x14ac:dyDescent="0.3">
      <c r="P821262" s="83"/>
    </row>
    <row r="821263" spans="16:16" x14ac:dyDescent="0.3">
      <c r="P821263" s="83"/>
    </row>
    <row r="821264" spans="16:16" x14ac:dyDescent="0.3">
      <c r="P821264" s="83"/>
    </row>
    <row r="821265" spans="16:16" x14ac:dyDescent="0.3">
      <c r="P821265" s="83"/>
    </row>
    <row r="821266" spans="16:16" x14ac:dyDescent="0.3">
      <c r="P821266" s="83"/>
    </row>
    <row r="821267" spans="16:16" x14ac:dyDescent="0.3">
      <c r="P821267" s="83"/>
    </row>
    <row r="821268" spans="16:16" x14ac:dyDescent="0.3">
      <c r="P821268" s="83"/>
    </row>
    <row r="821269" spans="16:16" x14ac:dyDescent="0.3">
      <c r="P821269" s="83"/>
    </row>
    <row r="821270" spans="16:16" x14ac:dyDescent="0.3">
      <c r="P821270" s="83"/>
    </row>
    <row r="821271" spans="16:16" x14ac:dyDescent="0.3">
      <c r="P821271" s="83"/>
    </row>
    <row r="821272" spans="16:16" x14ac:dyDescent="0.3">
      <c r="P821272" s="83"/>
    </row>
    <row r="821273" spans="16:16" x14ac:dyDescent="0.3">
      <c r="P821273" s="83"/>
    </row>
    <row r="821274" spans="16:16" x14ac:dyDescent="0.3">
      <c r="P821274" s="83"/>
    </row>
    <row r="821275" spans="16:16" x14ac:dyDescent="0.3">
      <c r="P821275" s="83"/>
    </row>
    <row r="821276" spans="16:16" x14ac:dyDescent="0.3">
      <c r="P821276" s="83"/>
    </row>
    <row r="821277" spans="16:16" x14ac:dyDescent="0.3">
      <c r="P821277" s="83"/>
    </row>
    <row r="821278" spans="16:16" x14ac:dyDescent="0.3">
      <c r="P821278" s="83"/>
    </row>
    <row r="821279" spans="16:16" x14ac:dyDescent="0.3">
      <c r="P821279" s="83"/>
    </row>
    <row r="821280" spans="16:16" x14ac:dyDescent="0.3">
      <c r="P821280" s="83"/>
    </row>
    <row r="821281" spans="16:16" x14ac:dyDescent="0.3">
      <c r="P821281" s="83"/>
    </row>
    <row r="821282" spans="16:16" x14ac:dyDescent="0.3">
      <c r="P821282" s="83"/>
    </row>
    <row r="821283" spans="16:16" x14ac:dyDescent="0.3">
      <c r="P821283" s="83"/>
    </row>
    <row r="821284" spans="16:16" x14ac:dyDescent="0.3">
      <c r="P821284" s="83"/>
    </row>
    <row r="821285" spans="16:16" x14ac:dyDescent="0.3">
      <c r="P821285" s="83"/>
    </row>
    <row r="821286" spans="16:16" x14ac:dyDescent="0.3">
      <c r="P821286" s="83"/>
    </row>
    <row r="821287" spans="16:16" x14ac:dyDescent="0.3">
      <c r="P821287" s="83"/>
    </row>
    <row r="821288" spans="16:16" x14ac:dyDescent="0.3">
      <c r="P821288" s="83"/>
    </row>
    <row r="821289" spans="16:16" x14ac:dyDescent="0.3">
      <c r="P821289" s="83"/>
    </row>
    <row r="821290" spans="16:16" x14ac:dyDescent="0.3">
      <c r="P821290" s="83"/>
    </row>
    <row r="821291" spans="16:16" x14ac:dyDescent="0.3">
      <c r="P821291" s="83"/>
    </row>
    <row r="821292" spans="16:16" x14ac:dyDescent="0.3">
      <c r="P821292" s="83"/>
    </row>
    <row r="821293" spans="16:16" x14ac:dyDescent="0.3">
      <c r="P821293" s="83"/>
    </row>
    <row r="821294" spans="16:16" x14ac:dyDescent="0.3">
      <c r="P821294" s="83"/>
    </row>
    <row r="821295" spans="16:16" x14ac:dyDescent="0.3">
      <c r="P821295" s="83"/>
    </row>
    <row r="821296" spans="16:16" x14ac:dyDescent="0.3">
      <c r="P821296" s="83"/>
    </row>
    <row r="821297" spans="16:16" x14ac:dyDescent="0.3">
      <c r="P821297" s="83"/>
    </row>
    <row r="821298" spans="16:16" x14ac:dyDescent="0.3">
      <c r="P821298" s="83"/>
    </row>
    <row r="821299" spans="16:16" x14ac:dyDescent="0.3">
      <c r="P821299" s="83"/>
    </row>
    <row r="821300" spans="16:16" x14ac:dyDescent="0.3">
      <c r="P821300" s="83"/>
    </row>
    <row r="821301" spans="16:16" x14ac:dyDescent="0.3">
      <c r="P821301" s="83"/>
    </row>
    <row r="821302" spans="16:16" x14ac:dyDescent="0.3">
      <c r="P821302" s="83"/>
    </row>
    <row r="821303" spans="16:16" x14ac:dyDescent="0.3">
      <c r="P821303" s="83"/>
    </row>
    <row r="821304" spans="16:16" x14ac:dyDescent="0.3">
      <c r="P821304" s="83"/>
    </row>
    <row r="821305" spans="16:16" x14ac:dyDescent="0.3">
      <c r="P821305" s="83"/>
    </row>
    <row r="821306" spans="16:16" x14ac:dyDescent="0.3">
      <c r="P821306" s="83"/>
    </row>
    <row r="821307" spans="16:16" x14ac:dyDescent="0.3">
      <c r="P821307" s="83"/>
    </row>
    <row r="821308" spans="16:16" x14ac:dyDescent="0.3">
      <c r="P821308" s="83"/>
    </row>
    <row r="821309" spans="16:16" x14ac:dyDescent="0.3">
      <c r="P821309" s="83"/>
    </row>
    <row r="821310" spans="16:16" x14ac:dyDescent="0.3">
      <c r="P821310" s="83"/>
    </row>
    <row r="821311" spans="16:16" x14ac:dyDescent="0.3">
      <c r="P821311" s="83"/>
    </row>
    <row r="821312" spans="16:16" x14ac:dyDescent="0.3">
      <c r="P821312" s="83"/>
    </row>
    <row r="821313" spans="16:16" x14ac:dyDescent="0.3">
      <c r="P821313" s="83"/>
    </row>
    <row r="821314" spans="16:16" x14ac:dyDescent="0.3">
      <c r="P821314" s="83"/>
    </row>
    <row r="821315" spans="16:16" x14ac:dyDescent="0.3">
      <c r="P821315" s="83"/>
    </row>
    <row r="821316" spans="16:16" x14ac:dyDescent="0.3">
      <c r="P821316" s="83"/>
    </row>
    <row r="821317" spans="16:16" x14ac:dyDescent="0.3">
      <c r="P821317" s="83"/>
    </row>
    <row r="821318" spans="16:16" x14ac:dyDescent="0.3">
      <c r="P821318" s="83"/>
    </row>
    <row r="821319" spans="16:16" x14ac:dyDescent="0.3">
      <c r="P821319" s="83"/>
    </row>
    <row r="821320" spans="16:16" x14ac:dyDescent="0.3">
      <c r="P821320" s="83"/>
    </row>
    <row r="821321" spans="16:16" x14ac:dyDescent="0.3">
      <c r="P821321" s="83"/>
    </row>
    <row r="821322" spans="16:16" x14ac:dyDescent="0.3">
      <c r="P821322" s="83"/>
    </row>
    <row r="821323" spans="16:16" x14ac:dyDescent="0.3">
      <c r="P821323" s="83"/>
    </row>
    <row r="821324" spans="16:16" x14ac:dyDescent="0.3">
      <c r="P821324" s="83"/>
    </row>
    <row r="821325" spans="16:16" x14ac:dyDescent="0.3">
      <c r="P821325" s="83"/>
    </row>
    <row r="821326" spans="16:16" x14ac:dyDescent="0.3">
      <c r="P821326" s="83"/>
    </row>
    <row r="821327" spans="16:16" x14ac:dyDescent="0.3">
      <c r="P821327" s="83"/>
    </row>
    <row r="821328" spans="16:16" x14ac:dyDescent="0.3">
      <c r="P821328" s="83"/>
    </row>
    <row r="821329" spans="16:16" x14ac:dyDescent="0.3">
      <c r="P821329" s="83"/>
    </row>
    <row r="821330" spans="16:16" x14ac:dyDescent="0.3">
      <c r="P821330" s="83"/>
    </row>
    <row r="821331" spans="16:16" x14ac:dyDescent="0.3">
      <c r="P821331" s="83"/>
    </row>
    <row r="821332" spans="16:16" x14ac:dyDescent="0.3">
      <c r="P821332" s="83"/>
    </row>
    <row r="821333" spans="16:16" x14ac:dyDescent="0.3">
      <c r="P821333" s="83"/>
    </row>
    <row r="821334" spans="16:16" x14ac:dyDescent="0.3">
      <c r="P821334" s="83"/>
    </row>
    <row r="821335" spans="16:16" x14ac:dyDescent="0.3">
      <c r="P821335" s="83"/>
    </row>
    <row r="821336" spans="16:16" x14ac:dyDescent="0.3">
      <c r="P821336" s="83"/>
    </row>
    <row r="821337" spans="16:16" x14ac:dyDescent="0.3">
      <c r="P821337" s="83"/>
    </row>
    <row r="821338" spans="16:16" x14ac:dyDescent="0.3">
      <c r="P821338" s="83"/>
    </row>
    <row r="821339" spans="16:16" x14ac:dyDescent="0.3">
      <c r="P821339" s="83"/>
    </row>
    <row r="821340" spans="16:16" x14ac:dyDescent="0.3">
      <c r="P821340" s="83"/>
    </row>
    <row r="821341" spans="16:16" x14ac:dyDescent="0.3">
      <c r="P821341" s="83"/>
    </row>
    <row r="821342" spans="16:16" x14ac:dyDescent="0.3">
      <c r="P821342" s="83"/>
    </row>
    <row r="821343" spans="16:16" x14ac:dyDescent="0.3">
      <c r="P821343" s="83"/>
    </row>
    <row r="821344" spans="16:16" x14ac:dyDescent="0.3">
      <c r="P821344" s="83"/>
    </row>
    <row r="821345" spans="16:16" x14ac:dyDescent="0.3">
      <c r="P821345" s="83"/>
    </row>
    <row r="821346" spans="16:16" x14ac:dyDescent="0.3">
      <c r="P821346" s="83"/>
    </row>
    <row r="821347" spans="16:16" x14ac:dyDescent="0.3">
      <c r="P821347" s="83"/>
    </row>
    <row r="821348" spans="16:16" x14ac:dyDescent="0.3">
      <c r="P821348" s="83"/>
    </row>
    <row r="821349" spans="16:16" x14ac:dyDescent="0.3">
      <c r="P821349" s="83"/>
    </row>
    <row r="821350" spans="16:16" x14ac:dyDescent="0.3">
      <c r="P821350" s="83"/>
    </row>
    <row r="821351" spans="16:16" x14ac:dyDescent="0.3">
      <c r="P821351" s="83"/>
    </row>
    <row r="821352" spans="16:16" x14ac:dyDescent="0.3">
      <c r="P821352" s="83"/>
    </row>
    <row r="821353" spans="16:16" x14ac:dyDescent="0.3">
      <c r="P821353" s="83"/>
    </row>
    <row r="821354" spans="16:16" x14ac:dyDescent="0.3">
      <c r="P821354" s="83"/>
    </row>
    <row r="821355" spans="16:16" x14ac:dyDescent="0.3">
      <c r="P821355" s="83"/>
    </row>
    <row r="821356" spans="16:16" x14ac:dyDescent="0.3">
      <c r="P821356" s="83"/>
    </row>
    <row r="821357" spans="16:16" x14ac:dyDescent="0.3">
      <c r="P821357" s="83"/>
    </row>
    <row r="821358" spans="16:16" x14ac:dyDescent="0.3">
      <c r="P821358" s="83"/>
    </row>
    <row r="821359" spans="16:16" x14ac:dyDescent="0.3">
      <c r="P821359" s="83"/>
    </row>
    <row r="821360" spans="16:16" x14ac:dyDescent="0.3">
      <c r="P821360" s="83"/>
    </row>
    <row r="821361" spans="16:16" x14ac:dyDescent="0.3">
      <c r="P821361" s="83"/>
    </row>
    <row r="821362" spans="16:16" x14ac:dyDescent="0.3">
      <c r="P821362" s="83"/>
    </row>
    <row r="821363" spans="16:16" x14ac:dyDescent="0.3">
      <c r="P821363" s="83"/>
    </row>
    <row r="821364" spans="16:16" x14ac:dyDescent="0.3">
      <c r="P821364" s="83"/>
    </row>
    <row r="821365" spans="16:16" x14ac:dyDescent="0.3">
      <c r="P821365" s="83"/>
    </row>
    <row r="821366" spans="16:16" x14ac:dyDescent="0.3">
      <c r="P821366" s="83"/>
    </row>
    <row r="821367" spans="16:16" x14ac:dyDescent="0.3">
      <c r="P821367" s="83"/>
    </row>
    <row r="821368" spans="16:16" x14ac:dyDescent="0.3">
      <c r="P821368" s="83"/>
    </row>
    <row r="821369" spans="16:16" x14ac:dyDescent="0.3">
      <c r="P821369" s="83"/>
    </row>
    <row r="821370" spans="16:16" x14ac:dyDescent="0.3">
      <c r="P821370" s="83"/>
    </row>
    <row r="821371" spans="16:16" x14ac:dyDescent="0.3">
      <c r="P821371" s="83"/>
    </row>
    <row r="821372" spans="16:16" x14ac:dyDescent="0.3">
      <c r="P821372" s="83"/>
    </row>
    <row r="821373" spans="16:16" x14ac:dyDescent="0.3">
      <c r="P821373" s="83"/>
    </row>
    <row r="821374" spans="16:16" x14ac:dyDescent="0.3">
      <c r="P821374" s="83"/>
    </row>
    <row r="821375" spans="16:16" x14ac:dyDescent="0.3">
      <c r="P821375" s="83"/>
    </row>
    <row r="821376" spans="16:16" x14ac:dyDescent="0.3">
      <c r="P821376" s="83"/>
    </row>
    <row r="821377" spans="16:16" x14ac:dyDescent="0.3">
      <c r="P821377" s="83"/>
    </row>
    <row r="821378" spans="16:16" x14ac:dyDescent="0.3">
      <c r="P821378" s="83"/>
    </row>
    <row r="821379" spans="16:16" x14ac:dyDescent="0.3">
      <c r="P821379" s="83"/>
    </row>
    <row r="821380" spans="16:16" x14ac:dyDescent="0.3">
      <c r="P821380" s="83"/>
    </row>
    <row r="821381" spans="16:16" x14ac:dyDescent="0.3">
      <c r="P821381" s="83"/>
    </row>
    <row r="821382" spans="16:16" x14ac:dyDescent="0.3">
      <c r="P821382" s="83"/>
    </row>
    <row r="821383" spans="16:16" x14ac:dyDescent="0.3">
      <c r="P821383" s="83"/>
    </row>
    <row r="821384" spans="16:16" x14ac:dyDescent="0.3">
      <c r="P821384" s="83"/>
    </row>
    <row r="821385" spans="16:16" x14ac:dyDescent="0.3">
      <c r="P821385" s="83"/>
    </row>
    <row r="821386" spans="16:16" x14ac:dyDescent="0.3">
      <c r="P821386" s="83"/>
    </row>
    <row r="821387" spans="16:16" x14ac:dyDescent="0.3">
      <c r="P821387" s="83"/>
    </row>
    <row r="821388" spans="16:16" x14ac:dyDescent="0.3">
      <c r="P821388" s="83"/>
    </row>
    <row r="821389" spans="16:16" x14ac:dyDescent="0.3">
      <c r="P821389" s="83"/>
    </row>
    <row r="821390" spans="16:16" x14ac:dyDescent="0.3">
      <c r="P821390" s="83"/>
    </row>
    <row r="821391" spans="16:16" x14ac:dyDescent="0.3">
      <c r="P821391" s="83"/>
    </row>
    <row r="821392" spans="16:16" x14ac:dyDescent="0.3">
      <c r="P821392" s="83"/>
    </row>
    <row r="821393" spans="16:16" x14ac:dyDescent="0.3">
      <c r="P821393" s="83"/>
    </row>
    <row r="821394" spans="16:16" x14ac:dyDescent="0.3">
      <c r="P821394" s="83"/>
    </row>
    <row r="821395" spans="16:16" x14ac:dyDescent="0.3">
      <c r="P821395" s="83"/>
    </row>
    <row r="821396" spans="16:16" x14ac:dyDescent="0.3">
      <c r="P821396" s="83"/>
    </row>
    <row r="821397" spans="16:16" x14ac:dyDescent="0.3">
      <c r="P821397" s="83"/>
    </row>
    <row r="821398" spans="16:16" x14ac:dyDescent="0.3">
      <c r="P821398" s="83"/>
    </row>
    <row r="821399" spans="16:16" x14ac:dyDescent="0.3">
      <c r="P821399" s="83"/>
    </row>
    <row r="821400" spans="16:16" x14ac:dyDescent="0.3">
      <c r="P821400" s="83"/>
    </row>
    <row r="821401" spans="16:16" x14ac:dyDescent="0.3">
      <c r="P821401" s="83"/>
    </row>
    <row r="821402" spans="16:16" x14ac:dyDescent="0.3">
      <c r="P821402" s="83"/>
    </row>
    <row r="821403" spans="16:16" x14ac:dyDescent="0.3">
      <c r="P821403" s="83"/>
    </row>
    <row r="821404" spans="16:16" x14ac:dyDescent="0.3">
      <c r="P821404" s="83"/>
    </row>
    <row r="821405" spans="16:16" x14ac:dyDescent="0.3">
      <c r="P821405" s="83"/>
    </row>
    <row r="821406" spans="16:16" x14ac:dyDescent="0.3">
      <c r="P821406" s="83"/>
    </row>
    <row r="821407" spans="16:16" x14ac:dyDescent="0.3">
      <c r="P821407" s="83"/>
    </row>
    <row r="821408" spans="16:16" x14ac:dyDescent="0.3">
      <c r="P821408" s="83"/>
    </row>
    <row r="821409" spans="16:16" x14ac:dyDescent="0.3">
      <c r="P821409" s="83"/>
    </row>
    <row r="821410" spans="16:16" x14ac:dyDescent="0.3">
      <c r="P821410" s="83"/>
    </row>
    <row r="821411" spans="16:16" x14ac:dyDescent="0.3">
      <c r="P821411" s="83"/>
    </row>
    <row r="821412" spans="16:16" x14ac:dyDescent="0.3">
      <c r="P821412" s="83"/>
    </row>
    <row r="821413" spans="16:16" x14ac:dyDescent="0.3">
      <c r="P821413" s="83"/>
    </row>
    <row r="821414" spans="16:16" x14ac:dyDescent="0.3">
      <c r="P821414" s="83"/>
    </row>
    <row r="821415" spans="16:16" x14ac:dyDescent="0.3">
      <c r="P821415" s="83"/>
    </row>
    <row r="821416" spans="16:16" x14ac:dyDescent="0.3">
      <c r="P821416" s="83"/>
    </row>
    <row r="821417" spans="16:16" x14ac:dyDescent="0.3">
      <c r="P821417" s="83"/>
    </row>
    <row r="821418" spans="16:16" x14ac:dyDescent="0.3">
      <c r="P821418" s="83"/>
    </row>
    <row r="821419" spans="16:16" x14ac:dyDescent="0.3">
      <c r="P821419" s="83"/>
    </row>
    <row r="821420" spans="16:16" x14ac:dyDescent="0.3">
      <c r="P821420" s="83"/>
    </row>
    <row r="821421" spans="16:16" x14ac:dyDescent="0.3">
      <c r="P821421" s="83"/>
    </row>
    <row r="821422" spans="16:16" x14ac:dyDescent="0.3">
      <c r="P821422" s="83"/>
    </row>
    <row r="821423" spans="16:16" x14ac:dyDescent="0.3">
      <c r="P821423" s="83"/>
    </row>
    <row r="821424" spans="16:16" x14ac:dyDescent="0.3">
      <c r="P821424" s="83"/>
    </row>
    <row r="821425" spans="16:16" x14ac:dyDescent="0.3">
      <c r="P821425" s="83"/>
    </row>
    <row r="821426" spans="16:16" x14ac:dyDescent="0.3">
      <c r="P821426" s="83"/>
    </row>
    <row r="821427" spans="16:16" x14ac:dyDescent="0.3">
      <c r="P821427" s="83"/>
    </row>
    <row r="821428" spans="16:16" x14ac:dyDescent="0.3">
      <c r="P821428" s="83"/>
    </row>
    <row r="821429" spans="16:16" x14ac:dyDescent="0.3">
      <c r="P821429" s="83"/>
    </row>
    <row r="821430" spans="16:16" x14ac:dyDescent="0.3">
      <c r="P821430" s="83"/>
    </row>
    <row r="821431" spans="16:16" x14ac:dyDescent="0.3">
      <c r="P821431" s="83"/>
    </row>
    <row r="821432" spans="16:16" x14ac:dyDescent="0.3">
      <c r="P821432" s="83"/>
    </row>
    <row r="821433" spans="16:16" x14ac:dyDescent="0.3">
      <c r="P821433" s="83"/>
    </row>
    <row r="821434" spans="16:16" x14ac:dyDescent="0.3">
      <c r="P821434" s="83"/>
    </row>
    <row r="821435" spans="16:16" x14ac:dyDescent="0.3">
      <c r="P821435" s="83"/>
    </row>
    <row r="821436" spans="16:16" x14ac:dyDescent="0.3">
      <c r="P821436" s="83"/>
    </row>
    <row r="821437" spans="16:16" x14ac:dyDescent="0.3">
      <c r="P821437" s="83"/>
    </row>
    <row r="821438" spans="16:16" x14ac:dyDescent="0.3">
      <c r="P821438" s="83"/>
    </row>
    <row r="821439" spans="16:16" x14ac:dyDescent="0.3">
      <c r="P821439" s="83"/>
    </row>
    <row r="821440" spans="16:16" x14ac:dyDescent="0.3">
      <c r="P821440" s="83"/>
    </row>
    <row r="821441" spans="16:16" x14ac:dyDescent="0.3">
      <c r="P821441" s="83"/>
    </row>
    <row r="821442" spans="16:16" x14ac:dyDescent="0.3">
      <c r="P821442" s="83"/>
    </row>
    <row r="821443" spans="16:16" x14ac:dyDescent="0.3">
      <c r="P821443" s="83"/>
    </row>
    <row r="821444" spans="16:16" x14ac:dyDescent="0.3">
      <c r="P821444" s="83"/>
    </row>
    <row r="821445" spans="16:16" x14ac:dyDescent="0.3">
      <c r="P821445" s="83"/>
    </row>
    <row r="821446" spans="16:16" x14ac:dyDescent="0.3">
      <c r="P821446" s="83"/>
    </row>
    <row r="821447" spans="16:16" x14ac:dyDescent="0.3">
      <c r="P821447" s="83"/>
    </row>
    <row r="821448" spans="16:16" x14ac:dyDescent="0.3">
      <c r="P821448" s="83"/>
    </row>
    <row r="821449" spans="16:16" x14ac:dyDescent="0.3">
      <c r="P821449" s="83"/>
    </row>
    <row r="821450" spans="16:16" x14ac:dyDescent="0.3">
      <c r="P821450" s="83"/>
    </row>
    <row r="821451" spans="16:16" x14ac:dyDescent="0.3">
      <c r="P821451" s="83"/>
    </row>
    <row r="821452" spans="16:16" x14ac:dyDescent="0.3">
      <c r="P821452" s="83"/>
    </row>
    <row r="821453" spans="16:16" x14ac:dyDescent="0.3">
      <c r="P821453" s="83"/>
    </row>
    <row r="821454" spans="16:16" x14ac:dyDescent="0.3">
      <c r="P821454" s="83"/>
    </row>
    <row r="821455" spans="16:16" x14ac:dyDescent="0.3">
      <c r="P821455" s="83"/>
    </row>
    <row r="821456" spans="16:16" x14ac:dyDescent="0.3">
      <c r="P821456" s="83"/>
    </row>
    <row r="821457" spans="16:16" x14ac:dyDescent="0.3">
      <c r="P821457" s="83"/>
    </row>
    <row r="821458" spans="16:16" x14ac:dyDescent="0.3">
      <c r="P821458" s="83"/>
    </row>
    <row r="821459" spans="16:16" x14ac:dyDescent="0.3">
      <c r="P821459" s="83"/>
    </row>
    <row r="821460" spans="16:16" x14ac:dyDescent="0.3">
      <c r="P821460" s="83"/>
    </row>
    <row r="821461" spans="16:16" x14ac:dyDescent="0.3">
      <c r="P821461" s="83"/>
    </row>
    <row r="821462" spans="16:16" x14ac:dyDescent="0.3">
      <c r="P821462" s="83"/>
    </row>
    <row r="821463" spans="16:16" x14ac:dyDescent="0.3">
      <c r="P821463" s="83"/>
    </row>
    <row r="821464" spans="16:16" x14ac:dyDescent="0.3">
      <c r="P821464" s="83"/>
    </row>
    <row r="821465" spans="16:16" x14ac:dyDescent="0.3">
      <c r="P821465" s="83"/>
    </row>
    <row r="821466" spans="16:16" x14ac:dyDescent="0.3">
      <c r="P821466" s="83"/>
    </row>
    <row r="821467" spans="16:16" x14ac:dyDescent="0.3">
      <c r="P821467" s="83"/>
    </row>
    <row r="821468" spans="16:16" x14ac:dyDescent="0.3">
      <c r="P821468" s="83"/>
    </row>
    <row r="821469" spans="16:16" x14ac:dyDescent="0.3">
      <c r="P821469" s="83"/>
    </row>
    <row r="821470" spans="16:16" x14ac:dyDescent="0.3">
      <c r="P821470" s="83"/>
    </row>
    <row r="821471" spans="16:16" x14ac:dyDescent="0.3">
      <c r="P821471" s="83"/>
    </row>
    <row r="821472" spans="16:16" x14ac:dyDescent="0.3">
      <c r="P821472" s="83"/>
    </row>
    <row r="821473" spans="16:16" x14ac:dyDescent="0.3">
      <c r="P821473" s="83"/>
    </row>
    <row r="821474" spans="16:16" x14ac:dyDescent="0.3">
      <c r="P821474" s="83"/>
    </row>
    <row r="821475" spans="16:16" x14ac:dyDescent="0.3">
      <c r="P821475" s="83"/>
    </row>
    <row r="821476" spans="16:16" x14ac:dyDescent="0.3">
      <c r="P821476" s="83"/>
    </row>
    <row r="821477" spans="16:16" x14ac:dyDescent="0.3">
      <c r="P821477" s="83"/>
    </row>
    <row r="821478" spans="16:16" x14ac:dyDescent="0.3">
      <c r="P821478" s="83"/>
    </row>
    <row r="821479" spans="16:16" x14ac:dyDescent="0.3">
      <c r="P821479" s="83"/>
    </row>
    <row r="821480" spans="16:16" x14ac:dyDescent="0.3">
      <c r="P821480" s="83"/>
    </row>
    <row r="821481" spans="16:16" x14ac:dyDescent="0.3">
      <c r="P821481" s="83"/>
    </row>
    <row r="821482" spans="16:16" x14ac:dyDescent="0.3">
      <c r="P821482" s="83"/>
    </row>
    <row r="821483" spans="16:16" x14ac:dyDescent="0.3">
      <c r="P821483" s="83"/>
    </row>
    <row r="821484" spans="16:16" x14ac:dyDescent="0.3">
      <c r="P821484" s="83"/>
    </row>
    <row r="821485" spans="16:16" x14ac:dyDescent="0.3">
      <c r="P821485" s="83"/>
    </row>
    <row r="821486" spans="16:16" x14ac:dyDescent="0.3">
      <c r="P821486" s="83"/>
    </row>
    <row r="821487" spans="16:16" x14ac:dyDescent="0.3">
      <c r="P821487" s="83"/>
    </row>
    <row r="821488" spans="16:16" x14ac:dyDescent="0.3">
      <c r="P821488" s="83"/>
    </row>
    <row r="821489" spans="16:16" x14ac:dyDescent="0.3">
      <c r="P821489" s="83"/>
    </row>
    <row r="821490" spans="16:16" x14ac:dyDescent="0.3">
      <c r="P821490" s="83"/>
    </row>
    <row r="821491" spans="16:16" x14ac:dyDescent="0.3">
      <c r="P821491" s="83"/>
    </row>
    <row r="821492" spans="16:16" x14ac:dyDescent="0.3">
      <c r="P821492" s="83"/>
    </row>
    <row r="821493" spans="16:16" x14ac:dyDescent="0.3">
      <c r="P821493" s="83"/>
    </row>
    <row r="821494" spans="16:16" x14ac:dyDescent="0.3">
      <c r="P821494" s="83"/>
    </row>
    <row r="821495" spans="16:16" x14ac:dyDescent="0.3">
      <c r="P821495" s="83"/>
    </row>
    <row r="821496" spans="16:16" x14ac:dyDescent="0.3">
      <c r="P821496" s="83"/>
    </row>
    <row r="821497" spans="16:16" x14ac:dyDescent="0.3">
      <c r="P821497" s="83"/>
    </row>
    <row r="821498" spans="16:16" x14ac:dyDescent="0.3">
      <c r="P821498" s="83"/>
    </row>
    <row r="821499" spans="16:16" x14ac:dyDescent="0.3">
      <c r="P821499" s="83"/>
    </row>
    <row r="821500" spans="16:16" x14ac:dyDescent="0.3">
      <c r="P821500" s="83"/>
    </row>
    <row r="821501" spans="16:16" x14ac:dyDescent="0.3">
      <c r="P821501" s="83"/>
    </row>
    <row r="821502" spans="16:16" x14ac:dyDescent="0.3">
      <c r="P821502" s="83"/>
    </row>
    <row r="821503" spans="16:16" x14ac:dyDescent="0.3">
      <c r="P821503" s="83"/>
    </row>
    <row r="821504" spans="16:16" x14ac:dyDescent="0.3">
      <c r="P821504" s="83"/>
    </row>
    <row r="821505" spans="16:16" x14ac:dyDescent="0.3">
      <c r="P821505" s="83"/>
    </row>
    <row r="821506" spans="16:16" x14ac:dyDescent="0.3">
      <c r="P821506" s="83"/>
    </row>
    <row r="821507" spans="16:16" x14ac:dyDescent="0.3">
      <c r="P821507" s="83"/>
    </row>
    <row r="821508" spans="16:16" x14ac:dyDescent="0.3">
      <c r="P821508" s="83"/>
    </row>
    <row r="821509" spans="16:16" x14ac:dyDescent="0.3">
      <c r="P821509" s="83"/>
    </row>
    <row r="821510" spans="16:16" x14ac:dyDescent="0.3">
      <c r="P821510" s="83"/>
    </row>
    <row r="821511" spans="16:16" x14ac:dyDescent="0.3">
      <c r="P821511" s="83"/>
    </row>
    <row r="821512" spans="16:16" x14ac:dyDescent="0.3">
      <c r="P821512" s="83"/>
    </row>
    <row r="821513" spans="16:16" x14ac:dyDescent="0.3">
      <c r="P821513" s="83"/>
    </row>
    <row r="821514" spans="16:16" x14ac:dyDescent="0.3">
      <c r="P821514" s="83"/>
    </row>
    <row r="821515" spans="16:16" x14ac:dyDescent="0.3">
      <c r="P821515" s="83"/>
    </row>
    <row r="821516" spans="16:16" x14ac:dyDescent="0.3">
      <c r="P821516" s="83"/>
    </row>
    <row r="821517" spans="16:16" x14ac:dyDescent="0.3">
      <c r="P821517" s="83"/>
    </row>
    <row r="821518" spans="16:16" x14ac:dyDescent="0.3">
      <c r="P821518" s="83"/>
    </row>
    <row r="821519" spans="16:16" x14ac:dyDescent="0.3">
      <c r="P821519" s="83"/>
    </row>
    <row r="821520" spans="16:16" x14ac:dyDescent="0.3">
      <c r="P821520" s="83"/>
    </row>
    <row r="821521" spans="16:16" x14ac:dyDescent="0.3">
      <c r="P821521" s="83"/>
    </row>
    <row r="821522" spans="16:16" x14ac:dyDescent="0.3">
      <c r="P821522" s="83"/>
    </row>
    <row r="821523" spans="16:16" x14ac:dyDescent="0.3">
      <c r="P821523" s="83"/>
    </row>
    <row r="821524" spans="16:16" x14ac:dyDescent="0.3">
      <c r="P821524" s="83"/>
    </row>
    <row r="821525" spans="16:16" x14ac:dyDescent="0.3">
      <c r="P821525" s="83"/>
    </row>
    <row r="821526" spans="16:16" x14ac:dyDescent="0.3">
      <c r="P821526" s="83"/>
    </row>
    <row r="821527" spans="16:16" x14ac:dyDescent="0.3">
      <c r="P821527" s="83"/>
    </row>
    <row r="821528" spans="16:16" x14ac:dyDescent="0.3">
      <c r="P821528" s="83"/>
    </row>
    <row r="821529" spans="16:16" x14ac:dyDescent="0.3">
      <c r="P821529" s="83"/>
    </row>
    <row r="821530" spans="16:16" x14ac:dyDescent="0.3">
      <c r="P821530" s="83"/>
    </row>
    <row r="821531" spans="16:16" x14ac:dyDescent="0.3">
      <c r="P821531" s="83"/>
    </row>
    <row r="821532" spans="16:16" x14ac:dyDescent="0.3">
      <c r="P821532" s="83"/>
    </row>
    <row r="821533" spans="16:16" x14ac:dyDescent="0.3">
      <c r="P821533" s="83"/>
    </row>
    <row r="821534" spans="16:16" x14ac:dyDescent="0.3">
      <c r="P821534" s="83"/>
    </row>
    <row r="821535" spans="16:16" x14ac:dyDescent="0.3">
      <c r="P821535" s="83"/>
    </row>
    <row r="821536" spans="16:16" x14ac:dyDescent="0.3">
      <c r="P821536" s="83"/>
    </row>
    <row r="821537" spans="16:16" x14ac:dyDescent="0.3">
      <c r="P821537" s="83"/>
    </row>
    <row r="821538" spans="16:16" x14ac:dyDescent="0.3">
      <c r="P821538" s="83"/>
    </row>
    <row r="821539" spans="16:16" x14ac:dyDescent="0.3">
      <c r="P821539" s="83"/>
    </row>
    <row r="821540" spans="16:16" x14ac:dyDescent="0.3">
      <c r="P821540" s="83"/>
    </row>
    <row r="821541" spans="16:16" x14ac:dyDescent="0.3">
      <c r="P821541" s="83"/>
    </row>
    <row r="821542" spans="16:16" x14ac:dyDescent="0.3">
      <c r="P821542" s="83"/>
    </row>
    <row r="821543" spans="16:16" x14ac:dyDescent="0.3">
      <c r="P821543" s="83"/>
    </row>
    <row r="821544" spans="16:16" x14ac:dyDescent="0.3">
      <c r="P821544" s="83"/>
    </row>
    <row r="821545" spans="16:16" x14ac:dyDescent="0.3">
      <c r="P821545" s="83"/>
    </row>
    <row r="821546" spans="16:16" x14ac:dyDescent="0.3">
      <c r="P821546" s="83"/>
    </row>
    <row r="821547" spans="16:16" x14ac:dyDescent="0.3">
      <c r="P821547" s="83"/>
    </row>
    <row r="821548" spans="16:16" x14ac:dyDescent="0.3">
      <c r="P821548" s="83"/>
    </row>
    <row r="821549" spans="16:16" x14ac:dyDescent="0.3">
      <c r="P821549" s="83"/>
    </row>
    <row r="821550" spans="16:16" x14ac:dyDescent="0.3">
      <c r="P821550" s="83"/>
    </row>
    <row r="821551" spans="16:16" x14ac:dyDescent="0.3">
      <c r="P821551" s="83"/>
    </row>
    <row r="821552" spans="16:16" x14ac:dyDescent="0.3">
      <c r="P821552" s="83"/>
    </row>
    <row r="821553" spans="16:16" x14ac:dyDescent="0.3">
      <c r="P821553" s="83"/>
    </row>
    <row r="821554" spans="16:16" x14ac:dyDescent="0.3">
      <c r="P821554" s="83"/>
    </row>
    <row r="821555" spans="16:16" x14ac:dyDescent="0.3">
      <c r="P821555" s="83"/>
    </row>
    <row r="821556" spans="16:16" x14ac:dyDescent="0.3">
      <c r="P821556" s="83"/>
    </row>
    <row r="821557" spans="16:16" x14ac:dyDescent="0.3">
      <c r="P821557" s="83"/>
    </row>
    <row r="821558" spans="16:16" x14ac:dyDescent="0.3">
      <c r="P821558" s="83"/>
    </row>
    <row r="821559" spans="16:16" x14ac:dyDescent="0.3">
      <c r="P821559" s="83"/>
    </row>
    <row r="821560" spans="16:16" x14ac:dyDescent="0.3">
      <c r="P821560" s="83"/>
    </row>
    <row r="821561" spans="16:16" x14ac:dyDescent="0.3">
      <c r="P821561" s="83"/>
    </row>
    <row r="821562" spans="16:16" x14ac:dyDescent="0.3">
      <c r="P821562" s="83"/>
    </row>
    <row r="821563" spans="16:16" x14ac:dyDescent="0.3">
      <c r="P821563" s="83"/>
    </row>
    <row r="821564" spans="16:16" x14ac:dyDescent="0.3">
      <c r="P821564" s="83"/>
    </row>
    <row r="821565" spans="16:16" x14ac:dyDescent="0.3">
      <c r="P821565" s="83"/>
    </row>
    <row r="821566" spans="16:16" x14ac:dyDescent="0.3">
      <c r="P821566" s="83"/>
    </row>
    <row r="821567" spans="16:16" x14ac:dyDescent="0.3">
      <c r="P821567" s="83"/>
    </row>
    <row r="821568" spans="16:16" x14ac:dyDescent="0.3">
      <c r="P821568" s="83"/>
    </row>
    <row r="821569" spans="16:16" x14ac:dyDescent="0.3">
      <c r="P821569" s="83"/>
    </row>
    <row r="821570" spans="16:16" x14ac:dyDescent="0.3">
      <c r="P821570" s="83"/>
    </row>
    <row r="821571" spans="16:16" x14ac:dyDescent="0.3">
      <c r="P821571" s="83"/>
    </row>
    <row r="821572" spans="16:16" x14ac:dyDescent="0.3">
      <c r="P821572" s="83"/>
    </row>
    <row r="821573" spans="16:16" x14ac:dyDescent="0.3">
      <c r="P821573" s="83"/>
    </row>
    <row r="821574" spans="16:16" x14ac:dyDescent="0.3">
      <c r="P821574" s="83"/>
    </row>
    <row r="821575" spans="16:16" x14ac:dyDescent="0.3">
      <c r="P821575" s="83"/>
    </row>
    <row r="821576" spans="16:16" x14ac:dyDescent="0.3">
      <c r="P821576" s="83"/>
    </row>
    <row r="821577" spans="16:16" x14ac:dyDescent="0.3">
      <c r="P821577" s="83"/>
    </row>
    <row r="821578" spans="16:16" x14ac:dyDescent="0.3">
      <c r="P821578" s="83"/>
    </row>
    <row r="821579" spans="16:16" x14ac:dyDescent="0.3">
      <c r="P821579" s="83"/>
    </row>
    <row r="821580" spans="16:16" x14ac:dyDescent="0.3">
      <c r="P821580" s="83"/>
    </row>
    <row r="821581" spans="16:16" x14ac:dyDescent="0.3">
      <c r="P821581" s="83"/>
    </row>
    <row r="821582" spans="16:16" x14ac:dyDescent="0.3">
      <c r="P821582" s="83"/>
    </row>
    <row r="821583" spans="16:16" x14ac:dyDescent="0.3">
      <c r="P821583" s="83"/>
    </row>
    <row r="821584" spans="16:16" x14ac:dyDescent="0.3">
      <c r="P821584" s="83"/>
    </row>
    <row r="821585" spans="16:16" x14ac:dyDescent="0.3">
      <c r="P821585" s="83"/>
    </row>
    <row r="821586" spans="16:16" x14ac:dyDescent="0.3">
      <c r="P821586" s="83"/>
    </row>
    <row r="821587" spans="16:16" x14ac:dyDescent="0.3">
      <c r="P821587" s="83"/>
    </row>
    <row r="821588" spans="16:16" x14ac:dyDescent="0.3">
      <c r="P821588" s="83"/>
    </row>
    <row r="821589" spans="16:16" x14ac:dyDescent="0.3">
      <c r="P821589" s="83"/>
    </row>
    <row r="821590" spans="16:16" x14ac:dyDescent="0.3">
      <c r="P821590" s="83"/>
    </row>
    <row r="821591" spans="16:16" x14ac:dyDescent="0.3">
      <c r="P821591" s="83"/>
    </row>
    <row r="821592" spans="16:16" x14ac:dyDescent="0.3">
      <c r="P821592" s="83"/>
    </row>
    <row r="821593" spans="16:16" x14ac:dyDescent="0.3">
      <c r="P821593" s="83"/>
    </row>
    <row r="821594" spans="16:16" x14ac:dyDescent="0.3">
      <c r="P821594" s="83"/>
    </row>
    <row r="821595" spans="16:16" x14ac:dyDescent="0.3">
      <c r="P821595" s="83"/>
    </row>
    <row r="821596" spans="16:16" x14ac:dyDescent="0.3">
      <c r="P821596" s="83"/>
    </row>
    <row r="821597" spans="16:16" x14ac:dyDescent="0.3">
      <c r="P821597" s="83"/>
    </row>
    <row r="821598" spans="16:16" x14ac:dyDescent="0.3">
      <c r="P821598" s="83"/>
    </row>
    <row r="821599" spans="16:16" x14ac:dyDescent="0.3">
      <c r="P821599" s="83"/>
    </row>
    <row r="821600" spans="16:16" x14ac:dyDescent="0.3">
      <c r="P821600" s="83"/>
    </row>
    <row r="821601" spans="16:16" x14ac:dyDescent="0.3">
      <c r="P821601" s="83"/>
    </row>
    <row r="821602" spans="16:16" x14ac:dyDescent="0.3">
      <c r="P821602" s="83"/>
    </row>
    <row r="821603" spans="16:16" x14ac:dyDescent="0.3">
      <c r="P821603" s="83"/>
    </row>
    <row r="821604" spans="16:16" x14ac:dyDescent="0.3">
      <c r="P821604" s="83"/>
    </row>
    <row r="821605" spans="16:16" x14ac:dyDescent="0.3">
      <c r="P821605" s="83"/>
    </row>
    <row r="821606" spans="16:16" x14ac:dyDescent="0.3">
      <c r="P821606" s="83"/>
    </row>
    <row r="821607" spans="16:16" x14ac:dyDescent="0.3">
      <c r="P821607" s="83"/>
    </row>
    <row r="821608" spans="16:16" x14ac:dyDescent="0.3">
      <c r="P821608" s="83"/>
    </row>
    <row r="821609" spans="16:16" x14ac:dyDescent="0.3">
      <c r="P821609" s="83"/>
    </row>
    <row r="821610" spans="16:16" x14ac:dyDescent="0.3">
      <c r="P821610" s="83"/>
    </row>
    <row r="821611" spans="16:16" x14ac:dyDescent="0.3">
      <c r="P821611" s="83"/>
    </row>
    <row r="821612" spans="16:16" x14ac:dyDescent="0.3">
      <c r="P821612" s="83"/>
    </row>
    <row r="821613" spans="16:16" x14ac:dyDescent="0.3">
      <c r="P821613" s="83"/>
    </row>
    <row r="821614" spans="16:16" x14ac:dyDescent="0.3">
      <c r="P821614" s="83"/>
    </row>
    <row r="821615" spans="16:16" x14ac:dyDescent="0.3">
      <c r="P821615" s="83"/>
    </row>
    <row r="821616" spans="16:16" x14ac:dyDescent="0.3">
      <c r="P821616" s="83"/>
    </row>
    <row r="821617" spans="16:16" x14ac:dyDescent="0.3">
      <c r="P821617" s="83"/>
    </row>
    <row r="821618" spans="16:16" x14ac:dyDescent="0.3">
      <c r="P821618" s="83"/>
    </row>
    <row r="821619" spans="16:16" x14ac:dyDescent="0.3">
      <c r="P821619" s="83"/>
    </row>
    <row r="821620" spans="16:16" x14ac:dyDescent="0.3">
      <c r="P821620" s="83"/>
    </row>
    <row r="821621" spans="16:16" x14ac:dyDescent="0.3">
      <c r="P821621" s="83"/>
    </row>
    <row r="821622" spans="16:16" x14ac:dyDescent="0.3">
      <c r="P821622" s="83"/>
    </row>
    <row r="821623" spans="16:16" x14ac:dyDescent="0.3">
      <c r="P821623" s="83"/>
    </row>
    <row r="821624" spans="16:16" x14ac:dyDescent="0.3">
      <c r="P821624" s="83"/>
    </row>
    <row r="821625" spans="16:16" x14ac:dyDescent="0.3">
      <c r="P821625" s="83"/>
    </row>
    <row r="821626" spans="16:16" x14ac:dyDescent="0.3">
      <c r="P821626" s="83"/>
    </row>
    <row r="821627" spans="16:16" x14ac:dyDescent="0.3">
      <c r="P821627" s="83"/>
    </row>
    <row r="821628" spans="16:16" x14ac:dyDescent="0.3">
      <c r="P821628" s="83"/>
    </row>
    <row r="821629" spans="16:16" x14ac:dyDescent="0.3">
      <c r="P821629" s="83"/>
    </row>
    <row r="821630" spans="16:16" x14ac:dyDescent="0.3">
      <c r="P821630" s="83"/>
    </row>
    <row r="821631" spans="16:16" x14ac:dyDescent="0.3">
      <c r="P821631" s="83"/>
    </row>
    <row r="821632" spans="16:16" x14ac:dyDescent="0.3">
      <c r="P821632" s="83"/>
    </row>
    <row r="821633" spans="16:16" x14ac:dyDescent="0.3">
      <c r="P821633" s="83"/>
    </row>
    <row r="821634" spans="16:16" x14ac:dyDescent="0.3">
      <c r="P821634" s="83"/>
    </row>
    <row r="821635" spans="16:16" x14ac:dyDescent="0.3">
      <c r="P821635" s="83"/>
    </row>
    <row r="821636" spans="16:16" x14ac:dyDescent="0.3">
      <c r="P821636" s="83"/>
    </row>
    <row r="821637" spans="16:16" x14ac:dyDescent="0.3">
      <c r="P821637" s="83"/>
    </row>
    <row r="821638" spans="16:16" x14ac:dyDescent="0.3">
      <c r="P821638" s="83"/>
    </row>
    <row r="821639" spans="16:16" x14ac:dyDescent="0.3">
      <c r="P821639" s="83"/>
    </row>
    <row r="821640" spans="16:16" x14ac:dyDescent="0.3">
      <c r="P821640" s="83"/>
    </row>
    <row r="821641" spans="16:16" x14ac:dyDescent="0.3">
      <c r="P821641" s="83"/>
    </row>
    <row r="821642" spans="16:16" x14ac:dyDescent="0.3">
      <c r="P821642" s="83"/>
    </row>
    <row r="821643" spans="16:16" x14ac:dyDescent="0.3">
      <c r="P821643" s="83"/>
    </row>
    <row r="821644" spans="16:16" x14ac:dyDescent="0.3">
      <c r="P821644" s="83"/>
    </row>
    <row r="821645" spans="16:16" x14ac:dyDescent="0.3">
      <c r="P821645" s="83"/>
    </row>
    <row r="821646" spans="16:16" x14ac:dyDescent="0.3">
      <c r="P821646" s="83"/>
    </row>
    <row r="821647" spans="16:16" x14ac:dyDescent="0.3">
      <c r="P821647" s="83"/>
    </row>
    <row r="821648" spans="16:16" x14ac:dyDescent="0.3">
      <c r="P821648" s="83"/>
    </row>
    <row r="821649" spans="16:16" x14ac:dyDescent="0.3">
      <c r="P821649" s="83"/>
    </row>
    <row r="821650" spans="16:16" x14ac:dyDescent="0.3">
      <c r="P821650" s="83"/>
    </row>
    <row r="821651" spans="16:16" x14ac:dyDescent="0.3">
      <c r="P821651" s="83"/>
    </row>
    <row r="821652" spans="16:16" x14ac:dyDescent="0.3">
      <c r="P821652" s="83"/>
    </row>
    <row r="821653" spans="16:16" x14ac:dyDescent="0.3">
      <c r="P821653" s="83"/>
    </row>
    <row r="821654" spans="16:16" x14ac:dyDescent="0.3">
      <c r="P821654" s="83"/>
    </row>
    <row r="821655" spans="16:16" x14ac:dyDescent="0.3">
      <c r="P821655" s="83"/>
    </row>
    <row r="821656" spans="16:16" x14ac:dyDescent="0.3">
      <c r="P821656" s="83"/>
    </row>
    <row r="821657" spans="16:16" x14ac:dyDescent="0.3">
      <c r="P821657" s="83"/>
    </row>
    <row r="821658" spans="16:16" x14ac:dyDescent="0.3">
      <c r="P821658" s="83"/>
    </row>
    <row r="821659" spans="16:16" x14ac:dyDescent="0.3">
      <c r="P821659" s="83"/>
    </row>
    <row r="821660" spans="16:16" x14ac:dyDescent="0.3">
      <c r="P821660" s="83"/>
    </row>
    <row r="821661" spans="16:16" x14ac:dyDescent="0.3">
      <c r="P821661" s="83"/>
    </row>
    <row r="821662" spans="16:16" x14ac:dyDescent="0.3">
      <c r="P821662" s="83"/>
    </row>
    <row r="821663" spans="16:16" x14ac:dyDescent="0.3">
      <c r="P821663" s="83"/>
    </row>
    <row r="821664" spans="16:16" x14ac:dyDescent="0.3">
      <c r="P821664" s="83"/>
    </row>
    <row r="821665" spans="16:16" x14ac:dyDescent="0.3">
      <c r="P821665" s="83"/>
    </row>
    <row r="821666" spans="16:16" x14ac:dyDescent="0.3">
      <c r="P821666" s="83"/>
    </row>
    <row r="821667" spans="16:16" x14ac:dyDescent="0.3">
      <c r="P821667" s="83"/>
    </row>
    <row r="821668" spans="16:16" x14ac:dyDescent="0.3">
      <c r="P821668" s="83"/>
    </row>
    <row r="821669" spans="16:16" x14ac:dyDescent="0.3">
      <c r="P821669" s="83"/>
    </row>
    <row r="821670" spans="16:16" x14ac:dyDescent="0.3">
      <c r="P821670" s="83"/>
    </row>
    <row r="821671" spans="16:16" x14ac:dyDescent="0.3">
      <c r="P821671" s="83"/>
    </row>
    <row r="821672" spans="16:16" x14ac:dyDescent="0.3">
      <c r="P821672" s="83"/>
    </row>
    <row r="821673" spans="16:16" x14ac:dyDescent="0.3">
      <c r="P821673" s="83"/>
    </row>
    <row r="821674" spans="16:16" x14ac:dyDescent="0.3">
      <c r="P821674" s="83"/>
    </row>
    <row r="821675" spans="16:16" x14ac:dyDescent="0.3">
      <c r="P821675" s="83"/>
    </row>
    <row r="821676" spans="16:16" x14ac:dyDescent="0.3">
      <c r="P821676" s="83"/>
    </row>
    <row r="821677" spans="16:16" x14ac:dyDescent="0.3">
      <c r="P821677" s="83"/>
    </row>
    <row r="821678" spans="16:16" x14ac:dyDescent="0.3">
      <c r="P821678" s="83"/>
    </row>
    <row r="821679" spans="16:16" x14ac:dyDescent="0.3">
      <c r="P821679" s="83"/>
    </row>
    <row r="821680" spans="16:16" x14ac:dyDescent="0.3">
      <c r="P821680" s="83"/>
    </row>
    <row r="821681" spans="16:16" x14ac:dyDescent="0.3">
      <c r="P821681" s="83"/>
    </row>
    <row r="821682" spans="16:16" x14ac:dyDescent="0.3">
      <c r="P821682" s="83"/>
    </row>
    <row r="821683" spans="16:16" x14ac:dyDescent="0.3">
      <c r="P821683" s="83"/>
    </row>
    <row r="821684" spans="16:16" x14ac:dyDescent="0.3">
      <c r="P821684" s="83"/>
    </row>
    <row r="821685" spans="16:16" x14ac:dyDescent="0.3">
      <c r="P821685" s="83"/>
    </row>
    <row r="821686" spans="16:16" x14ac:dyDescent="0.3">
      <c r="P821686" s="83"/>
    </row>
    <row r="821687" spans="16:16" x14ac:dyDescent="0.3">
      <c r="P821687" s="83"/>
    </row>
    <row r="821688" spans="16:16" x14ac:dyDescent="0.3">
      <c r="P821688" s="83"/>
    </row>
    <row r="821689" spans="16:16" x14ac:dyDescent="0.3">
      <c r="P821689" s="83"/>
    </row>
    <row r="821690" spans="16:16" x14ac:dyDescent="0.3">
      <c r="P821690" s="83"/>
    </row>
    <row r="821691" spans="16:16" x14ac:dyDescent="0.3">
      <c r="P821691" s="83"/>
    </row>
    <row r="821692" spans="16:16" x14ac:dyDescent="0.3">
      <c r="P821692" s="83"/>
    </row>
    <row r="821693" spans="16:16" x14ac:dyDescent="0.3">
      <c r="P821693" s="83"/>
    </row>
    <row r="821694" spans="16:16" x14ac:dyDescent="0.3">
      <c r="P821694" s="83"/>
    </row>
    <row r="821695" spans="16:16" x14ac:dyDescent="0.3">
      <c r="P821695" s="83"/>
    </row>
    <row r="821696" spans="16:16" x14ac:dyDescent="0.3">
      <c r="P821696" s="83"/>
    </row>
    <row r="821697" spans="16:16" x14ac:dyDescent="0.3">
      <c r="P821697" s="83"/>
    </row>
    <row r="821698" spans="16:16" x14ac:dyDescent="0.3">
      <c r="P821698" s="83"/>
    </row>
    <row r="821699" spans="16:16" x14ac:dyDescent="0.3">
      <c r="P821699" s="83"/>
    </row>
    <row r="821700" spans="16:16" x14ac:dyDescent="0.3">
      <c r="P821700" s="83"/>
    </row>
    <row r="821701" spans="16:16" x14ac:dyDescent="0.3">
      <c r="P821701" s="83"/>
    </row>
    <row r="821702" spans="16:16" x14ac:dyDescent="0.3">
      <c r="P821702" s="83"/>
    </row>
    <row r="821703" spans="16:16" x14ac:dyDescent="0.3">
      <c r="P821703" s="83"/>
    </row>
    <row r="821704" spans="16:16" x14ac:dyDescent="0.3">
      <c r="P821704" s="83"/>
    </row>
    <row r="821705" spans="16:16" x14ac:dyDescent="0.3">
      <c r="P821705" s="83"/>
    </row>
    <row r="821706" spans="16:16" x14ac:dyDescent="0.3">
      <c r="P821706" s="83"/>
    </row>
    <row r="821707" spans="16:16" x14ac:dyDescent="0.3">
      <c r="P821707" s="83"/>
    </row>
    <row r="821708" spans="16:16" x14ac:dyDescent="0.3">
      <c r="P821708" s="83"/>
    </row>
    <row r="821709" spans="16:16" x14ac:dyDescent="0.3">
      <c r="P821709" s="83"/>
    </row>
    <row r="821710" spans="16:16" x14ac:dyDescent="0.3">
      <c r="P821710" s="83"/>
    </row>
    <row r="821711" spans="16:16" x14ac:dyDescent="0.3">
      <c r="P821711" s="83"/>
    </row>
    <row r="821712" spans="16:16" x14ac:dyDescent="0.3">
      <c r="P821712" s="83"/>
    </row>
    <row r="821713" spans="16:16" x14ac:dyDescent="0.3">
      <c r="P821713" s="83"/>
    </row>
    <row r="821714" spans="16:16" x14ac:dyDescent="0.3">
      <c r="P821714" s="83"/>
    </row>
    <row r="821715" spans="16:16" x14ac:dyDescent="0.3">
      <c r="P821715" s="83"/>
    </row>
    <row r="821716" spans="16:16" x14ac:dyDescent="0.3">
      <c r="P821716" s="83"/>
    </row>
    <row r="821717" spans="16:16" x14ac:dyDescent="0.3">
      <c r="P821717" s="83"/>
    </row>
    <row r="821718" spans="16:16" x14ac:dyDescent="0.3">
      <c r="P821718" s="83"/>
    </row>
    <row r="821719" spans="16:16" x14ac:dyDescent="0.3">
      <c r="P821719" s="83"/>
    </row>
    <row r="821720" spans="16:16" x14ac:dyDescent="0.3">
      <c r="P821720" s="83"/>
    </row>
    <row r="821721" spans="16:16" x14ac:dyDescent="0.3">
      <c r="P821721" s="83"/>
    </row>
    <row r="821722" spans="16:16" x14ac:dyDescent="0.3">
      <c r="P821722" s="83"/>
    </row>
    <row r="821723" spans="16:16" x14ac:dyDescent="0.3">
      <c r="P821723" s="83"/>
    </row>
    <row r="821724" spans="16:16" x14ac:dyDescent="0.3">
      <c r="P821724" s="83"/>
    </row>
    <row r="821725" spans="16:16" x14ac:dyDescent="0.3">
      <c r="P821725" s="83"/>
    </row>
    <row r="821726" spans="16:16" x14ac:dyDescent="0.3">
      <c r="P821726" s="83"/>
    </row>
    <row r="821727" spans="16:16" x14ac:dyDescent="0.3">
      <c r="P821727" s="83"/>
    </row>
    <row r="821728" spans="16:16" x14ac:dyDescent="0.3">
      <c r="P821728" s="83"/>
    </row>
    <row r="821729" spans="16:16" x14ac:dyDescent="0.3">
      <c r="P821729" s="83"/>
    </row>
    <row r="821730" spans="16:16" x14ac:dyDescent="0.3">
      <c r="P821730" s="83"/>
    </row>
    <row r="821731" spans="16:16" x14ac:dyDescent="0.3">
      <c r="P821731" s="83"/>
    </row>
    <row r="821732" spans="16:16" x14ac:dyDescent="0.3">
      <c r="P821732" s="83"/>
    </row>
    <row r="821733" spans="16:16" x14ac:dyDescent="0.3">
      <c r="P821733" s="83"/>
    </row>
    <row r="821734" spans="16:16" x14ac:dyDescent="0.3">
      <c r="P821734" s="83"/>
    </row>
    <row r="821735" spans="16:16" x14ac:dyDescent="0.3">
      <c r="P821735" s="83"/>
    </row>
    <row r="821736" spans="16:16" x14ac:dyDescent="0.3">
      <c r="P821736" s="83"/>
    </row>
    <row r="821737" spans="16:16" x14ac:dyDescent="0.3">
      <c r="P821737" s="83"/>
    </row>
    <row r="821738" spans="16:16" x14ac:dyDescent="0.3">
      <c r="P821738" s="83"/>
    </row>
    <row r="821739" spans="16:16" x14ac:dyDescent="0.3">
      <c r="P821739" s="83"/>
    </row>
    <row r="821740" spans="16:16" x14ac:dyDescent="0.3">
      <c r="P821740" s="83"/>
    </row>
    <row r="821741" spans="16:16" x14ac:dyDescent="0.3">
      <c r="P821741" s="83"/>
    </row>
    <row r="821742" spans="16:16" x14ac:dyDescent="0.3">
      <c r="P821742" s="83"/>
    </row>
    <row r="821743" spans="16:16" x14ac:dyDescent="0.3">
      <c r="P821743" s="83"/>
    </row>
    <row r="821744" spans="16:16" x14ac:dyDescent="0.3">
      <c r="P821744" s="83"/>
    </row>
    <row r="821745" spans="16:16" x14ac:dyDescent="0.3">
      <c r="P821745" s="83"/>
    </row>
    <row r="821746" spans="16:16" x14ac:dyDescent="0.3">
      <c r="P821746" s="83"/>
    </row>
    <row r="821747" spans="16:16" x14ac:dyDescent="0.3">
      <c r="P821747" s="83"/>
    </row>
    <row r="821748" spans="16:16" x14ac:dyDescent="0.3">
      <c r="P821748" s="83"/>
    </row>
    <row r="821749" spans="16:16" x14ac:dyDescent="0.3">
      <c r="P821749" s="83"/>
    </row>
    <row r="821750" spans="16:16" x14ac:dyDescent="0.3">
      <c r="P821750" s="83"/>
    </row>
    <row r="821751" spans="16:16" x14ac:dyDescent="0.3">
      <c r="P821751" s="83"/>
    </row>
    <row r="821752" spans="16:16" x14ac:dyDescent="0.3">
      <c r="P821752" s="83"/>
    </row>
    <row r="821753" spans="16:16" x14ac:dyDescent="0.3">
      <c r="P821753" s="83"/>
    </row>
    <row r="821754" spans="16:16" x14ac:dyDescent="0.3">
      <c r="P821754" s="83"/>
    </row>
    <row r="821755" spans="16:16" x14ac:dyDescent="0.3">
      <c r="P821755" s="83"/>
    </row>
    <row r="821756" spans="16:16" x14ac:dyDescent="0.3">
      <c r="P821756" s="83"/>
    </row>
    <row r="821757" spans="16:16" x14ac:dyDescent="0.3">
      <c r="P821757" s="83"/>
    </row>
    <row r="821758" spans="16:16" x14ac:dyDescent="0.3">
      <c r="P821758" s="83"/>
    </row>
    <row r="821759" spans="16:16" x14ac:dyDescent="0.3">
      <c r="P821759" s="83"/>
    </row>
    <row r="821760" spans="16:16" x14ac:dyDescent="0.3">
      <c r="P821760" s="83"/>
    </row>
    <row r="821761" spans="16:16" x14ac:dyDescent="0.3">
      <c r="P821761" s="83"/>
    </row>
    <row r="821762" spans="16:16" x14ac:dyDescent="0.3">
      <c r="P821762" s="83"/>
    </row>
    <row r="821763" spans="16:16" x14ac:dyDescent="0.3">
      <c r="P821763" s="83"/>
    </row>
    <row r="821764" spans="16:16" x14ac:dyDescent="0.3">
      <c r="P821764" s="83"/>
    </row>
    <row r="821765" spans="16:16" x14ac:dyDescent="0.3">
      <c r="P821765" s="83"/>
    </row>
    <row r="821766" spans="16:16" x14ac:dyDescent="0.3">
      <c r="P821766" s="83"/>
    </row>
    <row r="821767" spans="16:16" x14ac:dyDescent="0.3">
      <c r="P821767" s="83"/>
    </row>
    <row r="821768" spans="16:16" x14ac:dyDescent="0.3">
      <c r="P821768" s="83"/>
    </row>
    <row r="821769" spans="16:16" x14ac:dyDescent="0.3">
      <c r="P821769" s="83"/>
    </row>
    <row r="821770" spans="16:16" x14ac:dyDescent="0.3">
      <c r="P821770" s="83"/>
    </row>
    <row r="821771" spans="16:16" x14ac:dyDescent="0.3">
      <c r="P821771" s="83"/>
    </row>
    <row r="821772" spans="16:16" x14ac:dyDescent="0.3">
      <c r="P821772" s="83"/>
    </row>
    <row r="821773" spans="16:16" x14ac:dyDescent="0.3">
      <c r="P821773" s="83"/>
    </row>
    <row r="821774" spans="16:16" x14ac:dyDescent="0.3">
      <c r="P821774" s="83"/>
    </row>
    <row r="821775" spans="16:16" x14ac:dyDescent="0.3">
      <c r="P821775" s="83"/>
    </row>
    <row r="821776" spans="16:16" x14ac:dyDescent="0.3">
      <c r="P821776" s="83"/>
    </row>
    <row r="821777" spans="16:16" x14ac:dyDescent="0.3">
      <c r="P821777" s="83"/>
    </row>
    <row r="821778" spans="16:16" x14ac:dyDescent="0.3">
      <c r="P821778" s="83"/>
    </row>
    <row r="821779" spans="16:16" x14ac:dyDescent="0.3">
      <c r="P821779" s="83"/>
    </row>
    <row r="821780" spans="16:16" x14ac:dyDescent="0.3">
      <c r="P821780" s="83"/>
    </row>
    <row r="821781" spans="16:16" x14ac:dyDescent="0.3">
      <c r="P821781" s="83"/>
    </row>
    <row r="821782" spans="16:16" x14ac:dyDescent="0.3">
      <c r="P821782" s="83"/>
    </row>
    <row r="821783" spans="16:16" x14ac:dyDescent="0.3">
      <c r="P821783" s="83"/>
    </row>
    <row r="821784" spans="16:16" x14ac:dyDescent="0.3">
      <c r="P821784" s="83"/>
    </row>
    <row r="821785" spans="16:16" x14ac:dyDescent="0.3">
      <c r="P821785" s="83"/>
    </row>
    <row r="821786" spans="16:16" x14ac:dyDescent="0.3">
      <c r="P821786" s="83"/>
    </row>
    <row r="821787" spans="16:16" x14ac:dyDescent="0.3">
      <c r="P821787" s="83"/>
    </row>
    <row r="821788" spans="16:16" x14ac:dyDescent="0.3">
      <c r="P821788" s="83"/>
    </row>
    <row r="821789" spans="16:16" x14ac:dyDescent="0.3">
      <c r="P821789" s="83"/>
    </row>
    <row r="821790" spans="16:16" x14ac:dyDescent="0.3">
      <c r="P821790" s="83"/>
    </row>
    <row r="821791" spans="16:16" x14ac:dyDescent="0.3">
      <c r="P821791" s="83"/>
    </row>
    <row r="821792" spans="16:16" x14ac:dyDescent="0.3">
      <c r="P821792" s="83"/>
    </row>
    <row r="821793" spans="16:16" x14ac:dyDescent="0.3">
      <c r="P821793" s="83"/>
    </row>
    <row r="821794" spans="16:16" x14ac:dyDescent="0.3">
      <c r="P821794" s="83"/>
    </row>
    <row r="821795" spans="16:16" x14ac:dyDescent="0.3">
      <c r="P821795" s="83"/>
    </row>
    <row r="821796" spans="16:16" x14ac:dyDescent="0.3">
      <c r="P821796" s="83"/>
    </row>
    <row r="821797" spans="16:16" x14ac:dyDescent="0.3">
      <c r="P821797" s="83"/>
    </row>
    <row r="821798" spans="16:16" x14ac:dyDescent="0.3">
      <c r="P821798" s="83"/>
    </row>
    <row r="821799" spans="16:16" x14ac:dyDescent="0.3">
      <c r="P821799" s="83"/>
    </row>
    <row r="821800" spans="16:16" x14ac:dyDescent="0.3">
      <c r="P821800" s="83"/>
    </row>
    <row r="821801" spans="16:16" x14ac:dyDescent="0.3">
      <c r="P821801" s="83"/>
    </row>
    <row r="821802" spans="16:16" x14ac:dyDescent="0.3">
      <c r="P821802" s="83"/>
    </row>
    <row r="821803" spans="16:16" x14ac:dyDescent="0.3">
      <c r="P821803" s="83"/>
    </row>
    <row r="821804" spans="16:16" x14ac:dyDescent="0.3">
      <c r="P821804" s="83"/>
    </row>
    <row r="821805" spans="16:16" x14ac:dyDescent="0.3">
      <c r="P821805" s="83"/>
    </row>
    <row r="821806" spans="16:16" x14ac:dyDescent="0.3">
      <c r="P821806" s="83"/>
    </row>
    <row r="821807" spans="16:16" x14ac:dyDescent="0.3">
      <c r="P821807" s="83"/>
    </row>
    <row r="821808" spans="16:16" x14ac:dyDescent="0.3">
      <c r="P821808" s="83"/>
    </row>
    <row r="821809" spans="16:16" x14ac:dyDescent="0.3">
      <c r="P821809" s="83"/>
    </row>
    <row r="821810" spans="16:16" x14ac:dyDescent="0.3">
      <c r="P821810" s="83"/>
    </row>
    <row r="821811" spans="16:16" x14ac:dyDescent="0.3">
      <c r="P821811" s="83"/>
    </row>
    <row r="821812" spans="16:16" x14ac:dyDescent="0.3">
      <c r="P821812" s="83"/>
    </row>
    <row r="821813" spans="16:16" x14ac:dyDescent="0.3">
      <c r="P821813" s="83"/>
    </row>
    <row r="821814" spans="16:16" x14ac:dyDescent="0.3">
      <c r="P821814" s="83"/>
    </row>
    <row r="821815" spans="16:16" x14ac:dyDescent="0.3">
      <c r="P821815" s="83"/>
    </row>
    <row r="821816" spans="16:16" x14ac:dyDescent="0.3">
      <c r="P821816" s="83"/>
    </row>
    <row r="821817" spans="16:16" x14ac:dyDescent="0.3">
      <c r="P821817" s="83"/>
    </row>
    <row r="821818" spans="16:16" x14ac:dyDescent="0.3">
      <c r="P821818" s="83"/>
    </row>
    <row r="821819" spans="16:16" x14ac:dyDescent="0.3">
      <c r="P821819" s="83"/>
    </row>
    <row r="821820" spans="16:16" x14ac:dyDescent="0.3">
      <c r="P821820" s="83"/>
    </row>
    <row r="821821" spans="16:16" x14ac:dyDescent="0.3">
      <c r="P821821" s="83"/>
    </row>
    <row r="821822" spans="16:16" x14ac:dyDescent="0.3">
      <c r="P821822" s="83"/>
    </row>
    <row r="821823" spans="16:16" x14ac:dyDescent="0.3">
      <c r="P821823" s="83"/>
    </row>
    <row r="821824" spans="16:16" x14ac:dyDescent="0.3">
      <c r="P821824" s="83"/>
    </row>
    <row r="821825" spans="16:16" x14ac:dyDescent="0.3">
      <c r="P821825" s="83"/>
    </row>
    <row r="821826" spans="16:16" x14ac:dyDescent="0.3">
      <c r="P821826" s="83"/>
    </row>
    <row r="821827" spans="16:16" x14ac:dyDescent="0.3">
      <c r="P821827" s="83"/>
    </row>
    <row r="821828" spans="16:16" x14ac:dyDescent="0.3">
      <c r="P821828" s="83"/>
    </row>
    <row r="821829" spans="16:16" x14ac:dyDescent="0.3">
      <c r="P821829" s="83"/>
    </row>
    <row r="821830" spans="16:16" x14ac:dyDescent="0.3">
      <c r="P821830" s="83"/>
    </row>
    <row r="821831" spans="16:16" x14ac:dyDescent="0.3">
      <c r="P821831" s="83"/>
    </row>
    <row r="821832" spans="16:16" x14ac:dyDescent="0.3">
      <c r="P821832" s="83"/>
    </row>
    <row r="821833" spans="16:16" x14ac:dyDescent="0.3">
      <c r="P821833" s="83"/>
    </row>
    <row r="821834" spans="16:16" x14ac:dyDescent="0.3">
      <c r="P821834" s="83"/>
    </row>
    <row r="821835" spans="16:16" x14ac:dyDescent="0.3">
      <c r="P821835" s="83"/>
    </row>
    <row r="821836" spans="16:16" x14ac:dyDescent="0.3">
      <c r="P821836" s="83"/>
    </row>
    <row r="821837" spans="16:16" x14ac:dyDescent="0.3">
      <c r="P821837" s="83"/>
    </row>
    <row r="821838" spans="16:16" x14ac:dyDescent="0.3">
      <c r="P821838" s="83"/>
    </row>
    <row r="821839" spans="16:16" x14ac:dyDescent="0.3">
      <c r="P821839" s="83"/>
    </row>
    <row r="821840" spans="16:16" x14ac:dyDescent="0.3">
      <c r="P821840" s="83"/>
    </row>
    <row r="821841" spans="16:16" x14ac:dyDescent="0.3">
      <c r="P821841" s="83"/>
    </row>
    <row r="821842" spans="16:16" x14ac:dyDescent="0.3">
      <c r="P821842" s="83"/>
    </row>
    <row r="821843" spans="16:16" x14ac:dyDescent="0.3">
      <c r="P821843" s="83"/>
    </row>
    <row r="821844" spans="16:16" x14ac:dyDescent="0.3">
      <c r="P821844" s="83"/>
    </row>
    <row r="821845" spans="16:16" x14ac:dyDescent="0.3">
      <c r="P821845" s="83"/>
    </row>
    <row r="821846" spans="16:16" x14ac:dyDescent="0.3">
      <c r="P821846" s="83"/>
    </row>
    <row r="821847" spans="16:16" x14ac:dyDescent="0.3">
      <c r="P821847" s="83"/>
    </row>
    <row r="821848" spans="16:16" x14ac:dyDescent="0.3">
      <c r="P821848" s="83"/>
    </row>
    <row r="821849" spans="16:16" x14ac:dyDescent="0.3">
      <c r="P821849" s="83"/>
    </row>
    <row r="821850" spans="16:16" x14ac:dyDescent="0.3">
      <c r="P821850" s="83"/>
    </row>
    <row r="821851" spans="16:16" x14ac:dyDescent="0.3">
      <c r="P821851" s="83"/>
    </row>
    <row r="821852" spans="16:16" x14ac:dyDescent="0.3">
      <c r="P821852" s="83"/>
    </row>
    <row r="821853" spans="16:16" x14ac:dyDescent="0.3">
      <c r="P821853" s="83"/>
    </row>
    <row r="821854" spans="16:16" x14ac:dyDescent="0.3">
      <c r="P821854" s="83"/>
    </row>
    <row r="821855" spans="16:16" x14ac:dyDescent="0.3">
      <c r="P821855" s="83"/>
    </row>
    <row r="821856" spans="16:16" x14ac:dyDescent="0.3">
      <c r="P821856" s="83"/>
    </row>
    <row r="821857" spans="16:16" x14ac:dyDescent="0.3">
      <c r="P821857" s="83"/>
    </row>
    <row r="821858" spans="16:16" x14ac:dyDescent="0.3">
      <c r="P821858" s="83"/>
    </row>
    <row r="821859" spans="16:16" x14ac:dyDescent="0.3">
      <c r="P821859" s="83"/>
    </row>
    <row r="821860" spans="16:16" x14ac:dyDescent="0.3">
      <c r="P821860" s="83"/>
    </row>
    <row r="821861" spans="16:16" x14ac:dyDescent="0.3">
      <c r="P821861" s="83"/>
    </row>
    <row r="821862" spans="16:16" x14ac:dyDescent="0.3">
      <c r="P821862" s="83"/>
    </row>
    <row r="821863" spans="16:16" x14ac:dyDescent="0.3">
      <c r="P821863" s="83"/>
    </row>
    <row r="821864" spans="16:16" x14ac:dyDescent="0.3">
      <c r="P821864" s="83"/>
    </row>
    <row r="821865" spans="16:16" x14ac:dyDescent="0.3">
      <c r="P821865" s="83"/>
    </row>
    <row r="821866" spans="16:16" x14ac:dyDescent="0.3">
      <c r="P821866" s="83"/>
    </row>
    <row r="821867" spans="16:16" x14ac:dyDescent="0.3">
      <c r="P821867" s="83"/>
    </row>
    <row r="821868" spans="16:16" x14ac:dyDescent="0.3">
      <c r="P821868" s="83"/>
    </row>
    <row r="821869" spans="16:16" x14ac:dyDescent="0.3">
      <c r="P821869" s="83"/>
    </row>
    <row r="821870" spans="16:16" x14ac:dyDescent="0.3">
      <c r="P821870" s="83"/>
    </row>
    <row r="821871" spans="16:16" x14ac:dyDescent="0.3">
      <c r="P821871" s="83"/>
    </row>
    <row r="821872" spans="16:16" x14ac:dyDescent="0.3">
      <c r="P821872" s="83"/>
    </row>
    <row r="821873" spans="16:16" x14ac:dyDescent="0.3">
      <c r="P821873" s="83"/>
    </row>
    <row r="821874" spans="16:16" x14ac:dyDescent="0.3">
      <c r="P821874" s="83"/>
    </row>
    <row r="821875" spans="16:16" x14ac:dyDescent="0.3">
      <c r="P821875" s="83"/>
    </row>
    <row r="821876" spans="16:16" x14ac:dyDescent="0.3">
      <c r="P821876" s="83"/>
    </row>
    <row r="821877" spans="16:16" x14ac:dyDescent="0.3">
      <c r="P821877" s="83"/>
    </row>
    <row r="821878" spans="16:16" x14ac:dyDescent="0.3">
      <c r="P821878" s="83"/>
    </row>
    <row r="821879" spans="16:16" x14ac:dyDescent="0.3">
      <c r="P821879" s="83"/>
    </row>
    <row r="821880" spans="16:16" x14ac:dyDescent="0.3">
      <c r="P821880" s="83"/>
    </row>
    <row r="821881" spans="16:16" x14ac:dyDescent="0.3">
      <c r="P821881" s="83"/>
    </row>
    <row r="821882" spans="16:16" x14ac:dyDescent="0.3">
      <c r="P821882" s="83"/>
    </row>
    <row r="821883" spans="16:16" x14ac:dyDescent="0.3">
      <c r="P821883" s="83"/>
    </row>
    <row r="821884" spans="16:16" x14ac:dyDescent="0.3">
      <c r="P821884" s="83"/>
    </row>
    <row r="821885" spans="16:16" x14ac:dyDescent="0.3">
      <c r="P821885" s="83"/>
    </row>
    <row r="821886" spans="16:16" x14ac:dyDescent="0.3">
      <c r="P821886" s="83"/>
    </row>
    <row r="821887" spans="16:16" x14ac:dyDescent="0.3">
      <c r="P821887" s="83"/>
    </row>
    <row r="821888" spans="16:16" x14ac:dyDescent="0.3">
      <c r="P821888" s="83"/>
    </row>
    <row r="821889" spans="16:16" x14ac:dyDescent="0.3">
      <c r="P821889" s="83"/>
    </row>
    <row r="821890" spans="16:16" x14ac:dyDescent="0.3">
      <c r="P821890" s="83"/>
    </row>
    <row r="821891" spans="16:16" x14ac:dyDescent="0.3">
      <c r="P821891" s="83"/>
    </row>
    <row r="821892" spans="16:16" x14ac:dyDescent="0.3">
      <c r="P821892" s="83"/>
    </row>
    <row r="821893" spans="16:16" x14ac:dyDescent="0.3">
      <c r="P821893" s="83"/>
    </row>
    <row r="821894" spans="16:16" x14ac:dyDescent="0.3">
      <c r="P821894" s="83"/>
    </row>
    <row r="821895" spans="16:16" x14ac:dyDescent="0.3">
      <c r="P821895" s="83"/>
    </row>
    <row r="821896" spans="16:16" x14ac:dyDescent="0.3">
      <c r="P821896" s="83"/>
    </row>
    <row r="821897" spans="16:16" x14ac:dyDescent="0.3">
      <c r="P821897" s="83"/>
    </row>
    <row r="821898" spans="16:16" x14ac:dyDescent="0.3">
      <c r="P821898" s="83"/>
    </row>
    <row r="821899" spans="16:16" x14ac:dyDescent="0.3">
      <c r="P821899" s="83"/>
    </row>
    <row r="821900" spans="16:16" x14ac:dyDescent="0.3">
      <c r="P821900" s="83"/>
    </row>
    <row r="821901" spans="16:16" x14ac:dyDescent="0.3">
      <c r="P821901" s="83"/>
    </row>
    <row r="821902" spans="16:16" x14ac:dyDescent="0.3">
      <c r="P821902" s="83"/>
    </row>
    <row r="821903" spans="16:16" x14ac:dyDescent="0.3">
      <c r="P821903" s="83"/>
    </row>
    <row r="821904" spans="16:16" x14ac:dyDescent="0.3">
      <c r="P821904" s="83"/>
    </row>
    <row r="821905" spans="16:16" x14ac:dyDescent="0.3">
      <c r="P821905" s="83"/>
    </row>
    <row r="821906" spans="16:16" x14ac:dyDescent="0.3">
      <c r="P821906" s="83"/>
    </row>
    <row r="821907" spans="16:16" x14ac:dyDescent="0.3">
      <c r="P821907" s="83"/>
    </row>
    <row r="821908" spans="16:16" x14ac:dyDescent="0.3">
      <c r="P821908" s="83"/>
    </row>
    <row r="821909" spans="16:16" x14ac:dyDescent="0.3">
      <c r="P821909" s="83"/>
    </row>
    <row r="821910" spans="16:16" x14ac:dyDescent="0.3">
      <c r="P821910" s="83"/>
    </row>
    <row r="821911" spans="16:16" x14ac:dyDescent="0.3">
      <c r="P821911" s="83"/>
    </row>
    <row r="821912" spans="16:16" x14ac:dyDescent="0.3">
      <c r="P821912" s="83"/>
    </row>
    <row r="821913" spans="16:16" x14ac:dyDescent="0.3">
      <c r="P821913" s="83"/>
    </row>
    <row r="821914" spans="16:16" x14ac:dyDescent="0.3">
      <c r="P821914" s="83"/>
    </row>
    <row r="821915" spans="16:16" x14ac:dyDescent="0.3">
      <c r="P821915" s="83"/>
    </row>
    <row r="821916" spans="16:16" x14ac:dyDescent="0.3">
      <c r="P821916" s="83"/>
    </row>
    <row r="821917" spans="16:16" x14ac:dyDescent="0.3">
      <c r="P821917" s="83"/>
    </row>
    <row r="821918" spans="16:16" x14ac:dyDescent="0.3">
      <c r="P821918" s="83"/>
    </row>
    <row r="821919" spans="16:16" x14ac:dyDescent="0.3">
      <c r="P821919" s="83"/>
    </row>
    <row r="821920" spans="16:16" x14ac:dyDescent="0.3">
      <c r="P821920" s="83"/>
    </row>
    <row r="821921" spans="16:16" x14ac:dyDescent="0.3">
      <c r="P821921" s="83"/>
    </row>
    <row r="821922" spans="16:16" x14ac:dyDescent="0.3">
      <c r="P821922" s="83"/>
    </row>
    <row r="821923" spans="16:16" x14ac:dyDescent="0.3">
      <c r="P821923" s="83"/>
    </row>
    <row r="821924" spans="16:16" x14ac:dyDescent="0.3">
      <c r="P821924" s="83"/>
    </row>
    <row r="821925" spans="16:16" x14ac:dyDescent="0.3">
      <c r="P821925" s="83"/>
    </row>
    <row r="821926" spans="16:16" x14ac:dyDescent="0.3">
      <c r="P821926" s="83"/>
    </row>
    <row r="821927" spans="16:16" x14ac:dyDescent="0.3">
      <c r="P821927" s="83"/>
    </row>
    <row r="821928" spans="16:16" x14ac:dyDescent="0.3">
      <c r="P821928" s="83"/>
    </row>
    <row r="821929" spans="16:16" x14ac:dyDescent="0.3">
      <c r="P821929" s="83"/>
    </row>
    <row r="821930" spans="16:16" x14ac:dyDescent="0.3">
      <c r="P821930" s="83"/>
    </row>
    <row r="821931" spans="16:16" x14ac:dyDescent="0.3">
      <c r="P821931" s="83"/>
    </row>
    <row r="821932" spans="16:16" x14ac:dyDescent="0.3">
      <c r="P821932" s="83"/>
    </row>
    <row r="821933" spans="16:16" x14ac:dyDescent="0.3">
      <c r="P821933" s="83"/>
    </row>
    <row r="821934" spans="16:16" x14ac:dyDescent="0.3">
      <c r="P821934" s="83"/>
    </row>
    <row r="821935" spans="16:16" x14ac:dyDescent="0.3">
      <c r="P821935" s="83"/>
    </row>
    <row r="821936" spans="16:16" x14ac:dyDescent="0.3">
      <c r="P821936" s="83"/>
    </row>
    <row r="821937" spans="16:16" x14ac:dyDescent="0.3">
      <c r="P821937" s="83"/>
    </row>
    <row r="821938" spans="16:16" x14ac:dyDescent="0.3">
      <c r="P821938" s="83"/>
    </row>
    <row r="821939" spans="16:16" x14ac:dyDescent="0.3">
      <c r="P821939" s="83"/>
    </row>
    <row r="821940" spans="16:16" x14ac:dyDescent="0.3">
      <c r="P821940" s="83"/>
    </row>
    <row r="821941" spans="16:16" x14ac:dyDescent="0.3">
      <c r="P821941" s="83"/>
    </row>
    <row r="821942" spans="16:16" x14ac:dyDescent="0.3">
      <c r="P821942" s="83"/>
    </row>
    <row r="821943" spans="16:16" x14ac:dyDescent="0.3">
      <c r="P821943" s="83"/>
    </row>
    <row r="821944" spans="16:16" x14ac:dyDescent="0.3">
      <c r="P821944" s="83"/>
    </row>
    <row r="821945" spans="16:16" x14ac:dyDescent="0.3">
      <c r="P821945" s="83"/>
    </row>
    <row r="821946" spans="16:16" x14ac:dyDescent="0.3">
      <c r="P821946" s="83"/>
    </row>
    <row r="821947" spans="16:16" x14ac:dyDescent="0.3">
      <c r="P821947" s="83"/>
    </row>
    <row r="821948" spans="16:16" x14ac:dyDescent="0.3">
      <c r="P821948" s="83"/>
    </row>
    <row r="821949" spans="16:16" x14ac:dyDescent="0.3">
      <c r="P821949" s="83"/>
    </row>
    <row r="821950" spans="16:16" x14ac:dyDescent="0.3">
      <c r="P821950" s="83"/>
    </row>
    <row r="821951" spans="16:16" x14ac:dyDescent="0.3">
      <c r="P821951" s="83"/>
    </row>
    <row r="821952" spans="16:16" x14ac:dyDescent="0.3">
      <c r="P821952" s="83"/>
    </row>
    <row r="821953" spans="16:16" x14ac:dyDescent="0.3">
      <c r="P821953" s="83"/>
    </row>
    <row r="821954" spans="16:16" x14ac:dyDescent="0.3">
      <c r="P821954" s="83"/>
    </row>
    <row r="821955" spans="16:16" x14ac:dyDescent="0.3">
      <c r="P821955" s="83"/>
    </row>
    <row r="821956" spans="16:16" x14ac:dyDescent="0.3">
      <c r="P821956" s="83"/>
    </row>
    <row r="821957" spans="16:16" x14ac:dyDescent="0.3">
      <c r="P821957" s="83"/>
    </row>
    <row r="821958" spans="16:16" x14ac:dyDescent="0.3">
      <c r="P821958" s="83"/>
    </row>
    <row r="821959" spans="16:16" x14ac:dyDescent="0.3">
      <c r="P821959" s="83"/>
    </row>
    <row r="821960" spans="16:16" x14ac:dyDescent="0.3">
      <c r="P821960" s="83"/>
    </row>
    <row r="821961" spans="16:16" x14ac:dyDescent="0.3">
      <c r="P821961" s="83"/>
    </row>
    <row r="821962" spans="16:16" x14ac:dyDescent="0.3">
      <c r="P821962" s="83"/>
    </row>
    <row r="821963" spans="16:16" x14ac:dyDescent="0.3">
      <c r="P821963" s="83"/>
    </row>
    <row r="821964" spans="16:16" x14ac:dyDescent="0.3">
      <c r="P821964" s="83"/>
    </row>
    <row r="821965" spans="16:16" x14ac:dyDescent="0.3">
      <c r="P821965" s="83"/>
    </row>
    <row r="821966" spans="16:16" x14ac:dyDescent="0.3">
      <c r="P821966" s="83"/>
    </row>
    <row r="821967" spans="16:16" x14ac:dyDescent="0.3">
      <c r="P821967" s="83"/>
    </row>
    <row r="821968" spans="16:16" x14ac:dyDescent="0.3">
      <c r="P821968" s="83"/>
    </row>
    <row r="821969" spans="16:16" x14ac:dyDescent="0.3">
      <c r="P821969" s="83"/>
    </row>
    <row r="821970" spans="16:16" x14ac:dyDescent="0.3">
      <c r="P821970" s="83"/>
    </row>
    <row r="821971" spans="16:16" x14ac:dyDescent="0.3">
      <c r="P821971" s="83"/>
    </row>
    <row r="821972" spans="16:16" x14ac:dyDescent="0.3">
      <c r="P821972" s="83"/>
    </row>
    <row r="821973" spans="16:16" x14ac:dyDescent="0.3">
      <c r="P821973" s="83"/>
    </row>
    <row r="821974" spans="16:16" x14ac:dyDescent="0.3">
      <c r="P821974" s="83"/>
    </row>
    <row r="821975" spans="16:16" x14ac:dyDescent="0.3">
      <c r="P821975" s="83"/>
    </row>
    <row r="821976" spans="16:16" x14ac:dyDescent="0.3">
      <c r="P821976" s="83"/>
    </row>
    <row r="821977" spans="16:16" x14ac:dyDescent="0.3">
      <c r="P821977" s="83"/>
    </row>
    <row r="821978" spans="16:16" x14ac:dyDescent="0.3">
      <c r="P821978" s="83"/>
    </row>
    <row r="821979" spans="16:16" x14ac:dyDescent="0.3">
      <c r="P821979" s="83"/>
    </row>
    <row r="821980" spans="16:16" x14ac:dyDescent="0.3">
      <c r="P821980" s="83"/>
    </row>
    <row r="821981" spans="16:16" x14ac:dyDescent="0.3">
      <c r="P821981" s="83"/>
    </row>
    <row r="821982" spans="16:16" x14ac:dyDescent="0.3">
      <c r="P821982" s="83"/>
    </row>
    <row r="821983" spans="16:16" x14ac:dyDescent="0.3">
      <c r="P821983" s="83"/>
    </row>
    <row r="821984" spans="16:16" x14ac:dyDescent="0.3">
      <c r="P821984" s="83"/>
    </row>
    <row r="821985" spans="16:16" x14ac:dyDescent="0.3">
      <c r="P821985" s="83"/>
    </row>
    <row r="821986" spans="16:16" x14ac:dyDescent="0.3">
      <c r="P821986" s="83"/>
    </row>
    <row r="821987" spans="16:16" x14ac:dyDescent="0.3">
      <c r="P821987" s="83"/>
    </row>
    <row r="821988" spans="16:16" x14ac:dyDescent="0.3">
      <c r="P821988" s="83"/>
    </row>
    <row r="821989" spans="16:16" x14ac:dyDescent="0.3">
      <c r="P821989" s="83"/>
    </row>
    <row r="821990" spans="16:16" x14ac:dyDescent="0.3">
      <c r="P821990" s="83"/>
    </row>
    <row r="821991" spans="16:16" x14ac:dyDescent="0.3">
      <c r="P821991" s="83"/>
    </row>
    <row r="821992" spans="16:16" x14ac:dyDescent="0.3">
      <c r="P821992" s="83"/>
    </row>
    <row r="821993" spans="16:16" x14ac:dyDescent="0.3">
      <c r="P821993" s="83"/>
    </row>
    <row r="821994" spans="16:16" x14ac:dyDescent="0.3">
      <c r="P821994" s="83"/>
    </row>
    <row r="821995" spans="16:16" x14ac:dyDescent="0.3">
      <c r="P821995" s="83"/>
    </row>
    <row r="821996" spans="16:16" x14ac:dyDescent="0.3">
      <c r="P821996" s="83"/>
    </row>
    <row r="821997" spans="16:16" x14ac:dyDescent="0.3">
      <c r="P821997" s="83"/>
    </row>
    <row r="821998" spans="16:16" x14ac:dyDescent="0.3">
      <c r="P821998" s="83"/>
    </row>
    <row r="821999" spans="16:16" x14ac:dyDescent="0.3">
      <c r="P821999" s="83"/>
    </row>
    <row r="822000" spans="16:16" x14ac:dyDescent="0.3">
      <c r="P822000" s="83"/>
    </row>
    <row r="822001" spans="16:16" x14ac:dyDescent="0.3">
      <c r="P822001" s="83"/>
    </row>
    <row r="822002" spans="16:16" x14ac:dyDescent="0.3">
      <c r="P822002" s="83"/>
    </row>
    <row r="822003" spans="16:16" x14ac:dyDescent="0.3">
      <c r="P822003" s="83"/>
    </row>
    <row r="822004" spans="16:16" x14ac:dyDescent="0.3">
      <c r="P822004" s="83"/>
    </row>
    <row r="822005" spans="16:16" x14ac:dyDescent="0.3">
      <c r="P822005" s="83"/>
    </row>
    <row r="822006" spans="16:16" x14ac:dyDescent="0.3">
      <c r="P822006" s="83"/>
    </row>
    <row r="822007" spans="16:16" x14ac:dyDescent="0.3">
      <c r="P822007" s="83"/>
    </row>
    <row r="822008" spans="16:16" x14ac:dyDescent="0.3">
      <c r="P822008" s="83"/>
    </row>
    <row r="822009" spans="16:16" x14ac:dyDescent="0.3">
      <c r="P822009" s="83"/>
    </row>
    <row r="822010" spans="16:16" x14ac:dyDescent="0.3">
      <c r="P822010" s="83"/>
    </row>
    <row r="822011" spans="16:16" x14ac:dyDescent="0.3">
      <c r="P822011" s="83"/>
    </row>
    <row r="822012" spans="16:16" x14ac:dyDescent="0.3">
      <c r="P822012" s="83"/>
    </row>
    <row r="822013" spans="16:16" x14ac:dyDescent="0.3">
      <c r="P822013" s="83"/>
    </row>
    <row r="822014" spans="16:16" x14ac:dyDescent="0.3">
      <c r="P822014" s="83"/>
    </row>
    <row r="822015" spans="16:16" x14ac:dyDescent="0.3">
      <c r="P822015" s="83"/>
    </row>
    <row r="822016" spans="16:16" x14ac:dyDescent="0.3">
      <c r="P822016" s="83"/>
    </row>
    <row r="822017" spans="16:16" x14ac:dyDescent="0.3">
      <c r="P822017" s="83"/>
    </row>
    <row r="822018" spans="16:16" x14ac:dyDescent="0.3">
      <c r="P822018" s="83"/>
    </row>
    <row r="822019" spans="16:16" x14ac:dyDescent="0.3">
      <c r="P822019" s="83"/>
    </row>
    <row r="822020" spans="16:16" x14ac:dyDescent="0.3">
      <c r="P822020" s="83"/>
    </row>
    <row r="822021" spans="16:16" x14ac:dyDescent="0.3">
      <c r="P822021" s="83"/>
    </row>
    <row r="822022" spans="16:16" x14ac:dyDescent="0.3">
      <c r="P822022" s="83"/>
    </row>
    <row r="822023" spans="16:16" x14ac:dyDescent="0.3">
      <c r="P822023" s="83"/>
    </row>
    <row r="822024" spans="16:16" x14ac:dyDescent="0.3">
      <c r="P822024" s="83"/>
    </row>
    <row r="822025" spans="16:16" x14ac:dyDescent="0.3">
      <c r="P822025" s="83"/>
    </row>
    <row r="822026" spans="16:16" x14ac:dyDescent="0.3">
      <c r="P822026" s="83"/>
    </row>
    <row r="822027" spans="16:16" x14ac:dyDescent="0.3">
      <c r="P822027" s="83"/>
    </row>
    <row r="822028" spans="16:16" x14ac:dyDescent="0.3">
      <c r="P822028" s="83"/>
    </row>
    <row r="822029" spans="16:16" x14ac:dyDescent="0.3">
      <c r="P822029" s="83"/>
    </row>
    <row r="822030" spans="16:16" x14ac:dyDescent="0.3">
      <c r="P822030" s="83"/>
    </row>
    <row r="822031" spans="16:16" x14ac:dyDescent="0.3">
      <c r="P822031" s="83"/>
    </row>
    <row r="822032" spans="16:16" x14ac:dyDescent="0.3">
      <c r="P822032" s="83"/>
    </row>
    <row r="822033" spans="16:16" x14ac:dyDescent="0.3">
      <c r="P822033" s="83"/>
    </row>
    <row r="822034" spans="16:16" x14ac:dyDescent="0.3">
      <c r="P822034" s="83"/>
    </row>
    <row r="822035" spans="16:16" x14ac:dyDescent="0.3">
      <c r="P822035" s="83"/>
    </row>
    <row r="822036" spans="16:16" x14ac:dyDescent="0.3">
      <c r="P822036" s="83"/>
    </row>
    <row r="822037" spans="16:16" x14ac:dyDescent="0.3">
      <c r="P822037" s="83"/>
    </row>
    <row r="822038" spans="16:16" x14ac:dyDescent="0.3">
      <c r="P822038" s="83"/>
    </row>
    <row r="822039" spans="16:16" x14ac:dyDescent="0.3">
      <c r="P822039" s="83"/>
    </row>
    <row r="822040" spans="16:16" x14ac:dyDescent="0.3">
      <c r="P822040" s="83"/>
    </row>
    <row r="822041" spans="16:16" x14ac:dyDescent="0.3">
      <c r="P822041" s="83"/>
    </row>
    <row r="822042" spans="16:16" x14ac:dyDescent="0.3">
      <c r="P822042" s="83"/>
    </row>
    <row r="822043" spans="16:16" x14ac:dyDescent="0.3">
      <c r="P822043" s="83"/>
    </row>
    <row r="822044" spans="16:16" x14ac:dyDescent="0.3">
      <c r="P822044" s="83"/>
    </row>
    <row r="822045" spans="16:16" x14ac:dyDescent="0.3">
      <c r="P822045" s="83"/>
    </row>
    <row r="822046" spans="16:16" x14ac:dyDescent="0.3">
      <c r="P822046" s="83"/>
    </row>
    <row r="822047" spans="16:16" x14ac:dyDescent="0.3">
      <c r="P822047" s="83"/>
    </row>
    <row r="822048" spans="16:16" x14ac:dyDescent="0.3">
      <c r="P822048" s="83"/>
    </row>
    <row r="822049" spans="16:16" x14ac:dyDescent="0.3">
      <c r="P822049" s="83"/>
    </row>
    <row r="822050" spans="16:16" x14ac:dyDescent="0.3">
      <c r="P822050" s="83"/>
    </row>
    <row r="822051" spans="16:16" x14ac:dyDescent="0.3">
      <c r="P822051" s="83"/>
    </row>
    <row r="822052" spans="16:16" x14ac:dyDescent="0.3">
      <c r="P822052" s="83"/>
    </row>
    <row r="822053" spans="16:16" x14ac:dyDescent="0.3">
      <c r="P822053" s="83"/>
    </row>
    <row r="822054" spans="16:16" x14ac:dyDescent="0.3">
      <c r="P822054" s="83"/>
    </row>
    <row r="822055" spans="16:16" x14ac:dyDescent="0.3">
      <c r="P822055" s="83"/>
    </row>
    <row r="822056" spans="16:16" x14ac:dyDescent="0.3">
      <c r="P822056" s="83"/>
    </row>
    <row r="822057" spans="16:16" x14ac:dyDescent="0.3">
      <c r="P822057" s="83"/>
    </row>
    <row r="822058" spans="16:16" x14ac:dyDescent="0.3">
      <c r="P822058" s="83"/>
    </row>
    <row r="822059" spans="16:16" x14ac:dyDescent="0.3">
      <c r="P822059" s="83"/>
    </row>
    <row r="822060" spans="16:16" x14ac:dyDescent="0.3">
      <c r="P822060" s="83"/>
    </row>
    <row r="822061" spans="16:16" x14ac:dyDescent="0.3">
      <c r="P822061" s="83"/>
    </row>
    <row r="822062" spans="16:16" x14ac:dyDescent="0.3">
      <c r="P822062" s="83"/>
    </row>
    <row r="822063" spans="16:16" x14ac:dyDescent="0.3">
      <c r="P822063" s="83"/>
    </row>
    <row r="822064" spans="16:16" x14ac:dyDescent="0.3">
      <c r="P822064" s="83"/>
    </row>
    <row r="822065" spans="16:16" x14ac:dyDescent="0.3">
      <c r="P822065" s="83"/>
    </row>
    <row r="822066" spans="16:16" x14ac:dyDescent="0.3">
      <c r="P822066" s="83"/>
    </row>
    <row r="822067" spans="16:16" x14ac:dyDescent="0.3">
      <c r="P822067" s="83"/>
    </row>
    <row r="822068" spans="16:16" x14ac:dyDescent="0.3">
      <c r="P822068" s="83"/>
    </row>
    <row r="822069" spans="16:16" x14ac:dyDescent="0.3">
      <c r="P822069" s="83"/>
    </row>
    <row r="822070" spans="16:16" x14ac:dyDescent="0.3">
      <c r="P822070" s="83"/>
    </row>
    <row r="822071" spans="16:16" x14ac:dyDescent="0.3">
      <c r="P822071" s="83"/>
    </row>
    <row r="822072" spans="16:16" x14ac:dyDescent="0.3">
      <c r="P822072" s="83"/>
    </row>
    <row r="822073" spans="16:16" x14ac:dyDescent="0.3">
      <c r="P822073" s="83"/>
    </row>
    <row r="822074" spans="16:16" x14ac:dyDescent="0.3">
      <c r="P822074" s="83"/>
    </row>
    <row r="822075" spans="16:16" x14ac:dyDescent="0.3">
      <c r="P822075" s="83"/>
    </row>
    <row r="822076" spans="16:16" x14ac:dyDescent="0.3">
      <c r="P822076" s="83"/>
    </row>
    <row r="822077" spans="16:16" x14ac:dyDescent="0.3">
      <c r="P822077" s="83"/>
    </row>
    <row r="822078" spans="16:16" x14ac:dyDescent="0.3">
      <c r="P822078" s="83"/>
    </row>
    <row r="822079" spans="16:16" x14ac:dyDescent="0.3">
      <c r="P822079" s="83"/>
    </row>
    <row r="822080" spans="16:16" x14ac:dyDescent="0.3">
      <c r="P822080" s="83"/>
    </row>
    <row r="822081" spans="16:16" x14ac:dyDescent="0.3">
      <c r="P822081" s="83"/>
    </row>
    <row r="822082" spans="16:16" x14ac:dyDescent="0.3">
      <c r="P822082" s="83"/>
    </row>
    <row r="822083" spans="16:16" x14ac:dyDescent="0.3">
      <c r="P822083" s="83"/>
    </row>
    <row r="822084" spans="16:16" x14ac:dyDescent="0.3">
      <c r="P822084" s="83"/>
    </row>
    <row r="822085" spans="16:16" x14ac:dyDescent="0.3">
      <c r="P822085" s="83"/>
    </row>
    <row r="822086" spans="16:16" x14ac:dyDescent="0.3">
      <c r="P822086" s="83"/>
    </row>
    <row r="822087" spans="16:16" x14ac:dyDescent="0.3">
      <c r="P822087" s="83"/>
    </row>
    <row r="822088" spans="16:16" x14ac:dyDescent="0.3">
      <c r="P822088" s="83"/>
    </row>
    <row r="822089" spans="16:16" x14ac:dyDescent="0.3">
      <c r="P822089" s="83"/>
    </row>
    <row r="822090" spans="16:16" x14ac:dyDescent="0.3">
      <c r="P822090" s="83"/>
    </row>
    <row r="822091" spans="16:16" x14ac:dyDescent="0.3">
      <c r="P822091" s="83"/>
    </row>
    <row r="822092" spans="16:16" x14ac:dyDescent="0.3">
      <c r="P822092" s="83"/>
    </row>
    <row r="822093" spans="16:16" x14ac:dyDescent="0.3">
      <c r="P822093" s="83"/>
    </row>
    <row r="822094" spans="16:16" x14ac:dyDescent="0.3">
      <c r="P822094" s="83"/>
    </row>
    <row r="822095" spans="16:16" x14ac:dyDescent="0.3">
      <c r="P822095" s="83"/>
    </row>
    <row r="822096" spans="16:16" x14ac:dyDescent="0.3">
      <c r="P822096" s="83"/>
    </row>
    <row r="822097" spans="16:16" x14ac:dyDescent="0.3">
      <c r="P822097" s="83"/>
    </row>
    <row r="822098" spans="16:16" x14ac:dyDescent="0.3">
      <c r="P822098" s="83"/>
    </row>
    <row r="822099" spans="16:16" x14ac:dyDescent="0.3">
      <c r="P822099" s="83"/>
    </row>
    <row r="822100" spans="16:16" x14ac:dyDescent="0.3">
      <c r="P822100" s="83"/>
    </row>
    <row r="822101" spans="16:16" x14ac:dyDescent="0.3">
      <c r="P822101" s="83"/>
    </row>
    <row r="822102" spans="16:16" x14ac:dyDescent="0.3">
      <c r="P822102" s="83"/>
    </row>
    <row r="822103" spans="16:16" x14ac:dyDescent="0.3">
      <c r="P822103" s="83"/>
    </row>
    <row r="822104" spans="16:16" x14ac:dyDescent="0.3">
      <c r="P822104" s="83"/>
    </row>
    <row r="822105" spans="16:16" x14ac:dyDescent="0.3">
      <c r="P822105" s="83"/>
    </row>
    <row r="822106" spans="16:16" x14ac:dyDescent="0.3">
      <c r="P822106" s="83"/>
    </row>
    <row r="822107" spans="16:16" x14ac:dyDescent="0.3">
      <c r="P822107" s="83"/>
    </row>
    <row r="822108" spans="16:16" x14ac:dyDescent="0.3">
      <c r="P822108" s="83"/>
    </row>
    <row r="822109" spans="16:16" x14ac:dyDescent="0.3">
      <c r="P822109" s="83"/>
    </row>
    <row r="822110" spans="16:16" x14ac:dyDescent="0.3">
      <c r="P822110" s="83"/>
    </row>
    <row r="822111" spans="16:16" x14ac:dyDescent="0.3">
      <c r="P822111" s="83"/>
    </row>
    <row r="822112" spans="16:16" x14ac:dyDescent="0.3">
      <c r="P822112" s="83"/>
    </row>
    <row r="822113" spans="16:16" x14ac:dyDescent="0.3">
      <c r="P822113" s="83"/>
    </row>
    <row r="822114" spans="16:16" x14ac:dyDescent="0.3">
      <c r="P822114" s="83"/>
    </row>
    <row r="822115" spans="16:16" x14ac:dyDescent="0.3">
      <c r="P822115" s="83"/>
    </row>
    <row r="822116" spans="16:16" x14ac:dyDescent="0.3">
      <c r="P822116" s="83"/>
    </row>
    <row r="822117" spans="16:16" x14ac:dyDescent="0.3">
      <c r="P822117" s="83"/>
    </row>
    <row r="822118" spans="16:16" x14ac:dyDescent="0.3">
      <c r="P822118" s="83"/>
    </row>
    <row r="822119" spans="16:16" x14ac:dyDescent="0.3">
      <c r="P822119" s="83"/>
    </row>
    <row r="822120" spans="16:16" x14ac:dyDescent="0.3">
      <c r="P822120" s="83"/>
    </row>
    <row r="822121" spans="16:16" x14ac:dyDescent="0.3">
      <c r="P822121" s="83"/>
    </row>
    <row r="822122" spans="16:16" x14ac:dyDescent="0.3">
      <c r="P822122" s="83"/>
    </row>
    <row r="822123" spans="16:16" x14ac:dyDescent="0.3">
      <c r="P822123" s="83"/>
    </row>
    <row r="822124" spans="16:16" x14ac:dyDescent="0.3">
      <c r="P822124" s="83"/>
    </row>
    <row r="822125" spans="16:16" x14ac:dyDescent="0.3">
      <c r="P822125" s="83"/>
    </row>
    <row r="822126" spans="16:16" x14ac:dyDescent="0.3">
      <c r="P822126" s="83"/>
    </row>
    <row r="822127" spans="16:16" x14ac:dyDescent="0.3">
      <c r="P822127" s="83"/>
    </row>
    <row r="822128" spans="16:16" x14ac:dyDescent="0.3">
      <c r="P822128" s="83"/>
    </row>
    <row r="822129" spans="16:16" x14ac:dyDescent="0.3">
      <c r="P822129" s="83"/>
    </row>
    <row r="822130" spans="16:16" x14ac:dyDescent="0.3">
      <c r="P822130" s="83"/>
    </row>
    <row r="822131" spans="16:16" x14ac:dyDescent="0.3">
      <c r="P822131" s="83"/>
    </row>
    <row r="822132" spans="16:16" x14ac:dyDescent="0.3">
      <c r="P822132" s="83"/>
    </row>
    <row r="822133" spans="16:16" x14ac:dyDescent="0.3">
      <c r="P822133" s="83"/>
    </row>
    <row r="822134" spans="16:16" x14ac:dyDescent="0.3">
      <c r="P822134" s="83"/>
    </row>
    <row r="822135" spans="16:16" x14ac:dyDescent="0.3">
      <c r="P822135" s="83"/>
    </row>
    <row r="822136" spans="16:16" x14ac:dyDescent="0.3">
      <c r="P822136" s="83"/>
    </row>
    <row r="822137" spans="16:16" x14ac:dyDescent="0.3">
      <c r="P822137" s="83"/>
    </row>
    <row r="822138" spans="16:16" x14ac:dyDescent="0.3">
      <c r="P822138" s="83"/>
    </row>
    <row r="822139" spans="16:16" x14ac:dyDescent="0.3">
      <c r="P822139" s="83"/>
    </row>
    <row r="822140" spans="16:16" x14ac:dyDescent="0.3">
      <c r="P822140" s="83"/>
    </row>
    <row r="822141" spans="16:16" x14ac:dyDescent="0.3">
      <c r="P822141" s="83"/>
    </row>
    <row r="822142" spans="16:16" x14ac:dyDescent="0.3">
      <c r="P822142" s="83"/>
    </row>
    <row r="822143" spans="16:16" x14ac:dyDescent="0.3">
      <c r="P822143" s="83"/>
    </row>
    <row r="822144" spans="16:16" x14ac:dyDescent="0.3">
      <c r="P822144" s="83"/>
    </row>
    <row r="822145" spans="16:16" x14ac:dyDescent="0.3">
      <c r="P822145" s="83"/>
    </row>
    <row r="822146" spans="16:16" x14ac:dyDescent="0.3">
      <c r="P822146" s="83"/>
    </row>
    <row r="822147" spans="16:16" x14ac:dyDescent="0.3">
      <c r="P822147" s="83"/>
    </row>
    <row r="822148" spans="16:16" x14ac:dyDescent="0.3">
      <c r="P822148" s="83"/>
    </row>
    <row r="822149" spans="16:16" x14ac:dyDescent="0.3">
      <c r="P822149" s="83"/>
    </row>
    <row r="822150" spans="16:16" x14ac:dyDescent="0.3">
      <c r="P822150" s="83"/>
    </row>
    <row r="822151" spans="16:16" x14ac:dyDescent="0.3">
      <c r="P822151" s="83"/>
    </row>
    <row r="822152" spans="16:16" x14ac:dyDescent="0.3">
      <c r="P822152" s="83"/>
    </row>
    <row r="822153" spans="16:16" x14ac:dyDescent="0.3">
      <c r="P822153" s="83"/>
    </row>
    <row r="822154" spans="16:16" x14ac:dyDescent="0.3">
      <c r="P822154" s="83"/>
    </row>
    <row r="822155" spans="16:16" x14ac:dyDescent="0.3">
      <c r="P822155" s="83"/>
    </row>
    <row r="822156" spans="16:16" x14ac:dyDescent="0.3">
      <c r="P822156" s="83"/>
    </row>
    <row r="822157" spans="16:16" x14ac:dyDescent="0.3">
      <c r="P822157" s="83"/>
    </row>
    <row r="822158" spans="16:16" x14ac:dyDescent="0.3">
      <c r="P822158" s="83"/>
    </row>
    <row r="822159" spans="16:16" x14ac:dyDescent="0.3">
      <c r="P822159" s="83"/>
    </row>
    <row r="822160" spans="16:16" x14ac:dyDescent="0.3">
      <c r="P822160" s="83"/>
    </row>
    <row r="822161" spans="16:16" x14ac:dyDescent="0.3">
      <c r="P822161" s="83"/>
    </row>
    <row r="822162" spans="16:16" x14ac:dyDescent="0.3">
      <c r="P822162" s="83"/>
    </row>
    <row r="822163" spans="16:16" x14ac:dyDescent="0.3">
      <c r="P822163" s="83"/>
    </row>
    <row r="822164" spans="16:16" x14ac:dyDescent="0.3">
      <c r="P822164" s="83"/>
    </row>
    <row r="822165" spans="16:16" x14ac:dyDescent="0.3">
      <c r="P822165" s="83"/>
    </row>
    <row r="822166" spans="16:16" x14ac:dyDescent="0.3">
      <c r="P822166" s="83"/>
    </row>
    <row r="822167" spans="16:16" x14ac:dyDescent="0.3">
      <c r="P822167" s="83"/>
    </row>
    <row r="822168" spans="16:16" x14ac:dyDescent="0.3">
      <c r="P822168" s="83"/>
    </row>
    <row r="822169" spans="16:16" x14ac:dyDescent="0.3">
      <c r="P822169" s="83"/>
    </row>
    <row r="822170" spans="16:16" x14ac:dyDescent="0.3">
      <c r="P822170" s="83"/>
    </row>
    <row r="822171" spans="16:16" x14ac:dyDescent="0.3">
      <c r="P822171" s="83"/>
    </row>
    <row r="822172" spans="16:16" x14ac:dyDescent="0.3">
      <c r="P822172" s="83"/>
    </row>
    <row r="822173" spans="16:16" x14ac:dyDescent="0.3">
      <c r="P822173" s="83"/>
    </row>
    <row r="822174" spans="16:16" x14ac:dyDescent="0.3">
      <c r="P822174" s="83"/>
    </row>
    <row r="822175" spans="16:16" x14ac:dyDescent="0.3">
      <c r="P822175" s="83"/>
    </row>
    <row r="822176" spans="16:16" x14ac:dyDescent="0.3">
      <c r="P822176" s="83"/>
    </row>
    <row r="822177" spans="16:16" x14ac:dyDescent="0.3">
      <c r="P822177" s="83"/>
    </row>
    <row r="822178" spans="16:16" x14ac:dyDescent="0.3">
      <c r="P822178" s="83"/>
    </row>
    <row r="822179" spans="16:16" x14ac:dyDescent="0.3">
      <c r="P822179" s="83"/>
    </row>
    <row r="822180" spans="16:16" x14ac:dyDescent="0.3">
      <c r="P822180" s="83"/>
    </row>
    <row r="822181" spans="16:16" x14ac:dyDescent="0.3">
      <c r="P822181" s="83"/>
    </row>
    <row r="822182" spans="16:16" x14ac:dyDescent="0.3">
      <c r="P822182" s="83"/>
    </row>
    <row r="822183" spans="16:16" x14ac:dyDescent="0.3">
      <c r="P822183" s="83"/>
    </row>
    <row r="822184" spans="16:16" x14ac:dyDescent="0.3">
      <c r="P822184" s="83"/>
    </row>
    <row r="822185" spans="16:16" x14ac:dyDescent="0.3">
      <c r="P822185" s="83"/>
    </row>
    <row r="822186" spans="16:16" x14ac:dyDescent="0.3">
      <c r="P822186" s="83"/>
    </row>
    <row r="822187" spans="16:16" x14ac:dyDescent="0.3">
      <c r="P822187" s="83"/>
    </row>
    <row r="822188" spans="16:16" x14ac:dyDescent="0.3">
      <c r="P822188" s="83"/>
    </row>
    <row r="822189" spans="16:16" x14ac:dyDescent="0.3">
      <c r="P822189" s="83"/>
    </row>
    <row r="822190" spans="16:16" x14ac:dyDescent="0.3">
      <c r="P822190" s="83"/>
    </row>
    <row r="822191" spans="16:16" x14ac:dyDescent="0.3">
      <c r="P822191" s="83"/>
    </row>
    <row r="822192" spans="16:16" x14ac:dyDescent="0.3">
      <c r="P822192" s="83"/>
    </row>
    <row r="822193" spans="16:16" x14ac:dyDescent="0.3">
      <c r="P822193" s="83"/>
    </row>
    <row r="822194" spans="16:16" x14ac:dyDescent="0.3">
      <c r="P822194" s="83"/>
    </row>
    <row r="822195" spans="16:16" x14ac:dyDescent="0.3">
      <c r="P822195" s="83"/>
    </row>
    <row r="822196" spans="16:16" x14ac:dyDescent="0.3">
      <c r="P822196" s="83"/>
    </row>
    <row r="822197" spans="16:16" x14ac:dyDescent="0.3">
      <c r="P822197" s="83"/>
    </row>
    <row r="822198" spans="16:16" x14ac:dyDescent="0.3">
      <c r="P822198" s="83"/>
    </row>
    <row r="822199" spans="16:16" x14ac:dyDescent="0.3">
      <c r="P822199" s="83"/>
    </row>
    <row r="822200" spans="16:16" x14ac:dyDescent="0.3">
      <c r="P822200" s="83"/>
    </row>
    <row r="822201" spans="16:16" x14ac:dyDescent="0.3">
      <c r="P822201" s="83"/>
    </row>
    <row r="822202" spans="16:16" x14ac:dyDescent="0.3">
      <c r="P822202" s="83"/>
    </row>
    <row r="822203" spans="16:16" x14ac:dyDescent="0.3">
      <c r="P822203" s="83"/>
    </row>
    <row r="822204" spans="16:16" x14ac:dyDescent="0.3">
      <c r="P822204" s="83"/>
    </row>
    <row r="822205" spans="16:16" x14ac:dyDescent="0.3">
      <c r="P822205" s="83"/>
    </row>
    <row r="822206" spans="16:16" x14ac:dyDescent="0.3">
      <c r="P822206" s="83"/>
    </row>
    <row r="822207" spans="16:16" x14ac:dyDescent="0.3">
      <c r="P822207" s="83"/>
    </row>
    <row r="822208" spans="16:16" x14ac:dyDescent="0.3">
      <c r="P822208" s="83"/>
    </row>
    <row r="822209" spans="16:16" x14ac:dyDescent="0.3">
      <c r="P822209" s="83"/>
    </row>
    <row r="822210" spans="16:16" x14ac:dyDescent="0.3">
      <c r="P822210" s="83"/>
    </row>
    <row r="822211" spans="16:16" x14ac:dyDescent="0.3">
      <c r="P822211" s="83"/>
    </row>
    <row r="822212" spans="16:16" x14ac:dyDescent="0.3">
      <c r="P822212" s="83"/>
    </row>
    <row r="822213" spans="16:16" x14ac:dyDescent="0.3">
      <c r="P822213" s="83"/>
    </row>
    <row r="822214" spans="16:16" x14ac:dyDescent="0.3">
      <c r="P822214" s="83"/>
    </row>
    <row r="822215" spans="16:16" x14ac:dyDescent="0.3">
      <c r="P822215" s="83"/>
    </row>
    <row r="822216" spans="16:16" x14ac:dyDescent="0.3">
      <c r="P822216" s="83"/>
    </row>
    <row r="822217" spans="16:16" x14ac:dyDescent="0.3">
      <c r="P822217" s="83"/>
    </row>
    <row r="822218" spans="16:16" x14ac:dyDescent="0.3">
      <c r="P822218" s="83"/>
    </row>
    <row r="822219" spans="16:16" x14ac:dyDescent="0.3">
      <c r="P822219" s="83"/>
    </row>
    <row r="822220" spans="16:16" x14ac:dyDescent="0.3">
      <c r="P822220" s="83"/>
    </row>
    <row r="822221" spans="16:16" x14ac:dyDescent="0.3">
      <c r="P822221" s="83"/>
    </row>
    <row r="822222" spans="16:16" x14ac:dyDescent="0.3">
      <c r="P822222" s="83"/>
    </row>
    <row r="822223" spans="16:16" x14ac:dyDescent="0.3">
      <c r="P822223" s="83"/>
    </row>
    <row r="822224" spans="16:16" x14ac:dyDescent="0.3">
      <c r="P822224" s="83"/>
    </row>
    <row r="822225" spans="16:16" x14ac:dyDescent="0.3">
      <c r="P822225" s="83"/>
    </row>
    <row r="822226" spans="16:16" x14ac:dyDescent="0.3">
      <c r="P822226" s="83"/>
    </row>
    <row r="822227" spans="16:16" x14ac:dyDescent="0.3">
      <c r="P822227" s="83"/>
    </row>
    <row r="822228" spans="16:16" x14ac:dyDescent="0.3">
      <c r="P822228" s="83"/>
    </row>
    <row r="822229" spans="16:16" x14ac:dyDescent="0.3">
      <c r="P822229" s="83"/>
    </row>
    <row r="822230" spans="16:16" x14ac:dyDescent="0.3">
      <c r="P822230" s="83"/>
    </row>
    <row r="822231" spans="16:16" x14ac:dyDescent="0.3">
      <c r="P822231" s="83"/>
    </row>
    <row r="822232" spans="16:16" x14ac:dyDescent="0.3">
      <c r="P822232" s="83"/>
    </row>
    <row r="822233" spans="16:16" x14ac:dyDescent="0.3">
      <c r="P822233" s="83"/>
    </row>
    <row r="822234" spans="16:16" x14ac:dyDescent="0.3">
      <c r="P822234" s="83"/>
    </row>
    <row r="822235" spans="16:16" x14ac:dyDescent="0.3">
      <c r="P822235" s="83"/>
    </row>
    <row r="822236" spans="16:16" x14ac:dyDescent="0.3">
      <c r="P822236" s="83"/>
    </row>
    <row r="822237" spans="16:16" x14ac:dyDescent="0.3">
      <c r="P822237" s="83"/>
    </row>
    <row r="822238" spans="16:16" x14ac:dyDescent="0.3">
      <c r="P822238" s="83"/>
    </row>
    <row r="822239" spans="16:16" x14ac:dyDescent="0.3">
      <c r="P822239" s="83"/>
    </row>
    <row r="822240" spans="16:16" x14ac:dyDescent="0.3">
      <c r="P822240" s="83"/>
    </row>
    <row r="822241" spans="16:16" x14ac:dyDescent="0.3">
      <c r="P822241" s="83"/>
    </row>
    <row r="822242" spans="16:16" x14ac:dyDescent="0.3">
      <c r="P822242" s="83"/>
    </row>
    <row r="822243" spans="16:16" x14ac:dyDescent="0.3">
      <c r="P822243" s="83"/>
    </row>
    <row r="822244" spans="16:16" x14ac:dyDescent="0.3">
      <c r="P822244" s="83"/>
    </row>
    <row r="822245" spans="16:16" x14ac:dyDescent="0.3">
      <c r="P822245" s="83"/>
    </row>
    <row r="822246" spans="16:16" x14ac:dyDescent="0.3">
      <c r="P822246" s="83"/>
    </row>
    <row r="822247" spans="16:16" x14ac:dyDescent="0.3">
      <c r="P822247" s="83"/>
    </row>
    <row r="822248" spans="16:16" x14ac:dyDescent="0.3">
      <c r="P822248" s="83"/>
    </row>
    <row r="822249" spans="16:16" x14ac:dyDescent="0.3">
      <c r="P822249" s="83"/>
    </row>
    <row r="822250" spans="16:16" x14ac:dyDescent="0.3">
      <c r="P822250" s="83"/>
    </row>
    <row r="822251" spans="16:16" x14ac:dyDescent="0.3">
      <c r="P822251" s="83"/>
    </row>
    <row r="822252" spans="16:16" x14ac:dyDescent="0.3">
      <c r="P822252" s="83"/>
    </row>
    <row r="822253" spans="16:16" x14ac:dyDescent="0.3">
      <c r="P822253" s="83"/>
    </row>
    <row r="822254" spans="16:16" x14ac:dyDescent="0.3">
      <c r="P822254" s="83"/>
    </row>
    <row r="822255" spans="16:16" x14ac:dyDescent="0.3">
      <c r="P822255" s="83"/>
    </row>
    <row r="822256" spans="16:16" x14ac:dyDescent="0.3">
      <c r="P822256" s="83"/>
    </row>
    <row r="822257" spans="16:16" x14ac:dyDescent="0.3">
      <c r="P822257" s="83"/>
    </row>
    <row r="822258" spans="16:16" x14ac:dyDescent="0.3">
      <c r="P822258" s="83"/>
    </row>
    <row r="822259" spans="16:16" x14ac:dyDescent="0.3">
      <c r="P822259" s="83"/>
    </row>
    <row r="822260" spans="16:16" x14ac:dyDescent="0.3">
      <c r="P822260" s="83"/>
    </row>
    <row r="822261" spans="16:16" x14ac:dyDescent="0.3">
      <c r="P822261" s="83"/>
    </row>
    <row r="822262" spans="16:16" x14ac:dyDescent="0.3">
      <c r="P822262" s="83"/>
    </row>
    <row r="822263" spans="16:16" x14ac:dyDescent="0.3">
      <c r="P822263" s="83"/>
    </row>
    <row r="822264" spans="16:16" x14ac:dyDescent="0.3">
      <c r="P822264" s="83"/>
    </row>
    <row r="822265" spans="16:16" x14ac:dyDescent="0.3">
      <c r="P822265" s="83"/>
    </row>
    <row r="822266" spans="16:16" x14ac:dyDescent="0.3">
      <c r="P822266" s="83"/>
    </row>
    <row r="822267" spans="16:16" x14ac:dyDescent="0.3">
      <c r="P822267" s="83"/>
    </row>
    <row r="822268" spans="16:16" x14ac:dyDescent="0.3">
      <c r="P822268" s="83"/>
    </row>
    <row r="822269" spans="16:16" x14ac:dyDescent="0.3">
      <c r="P822269" s="83"/>
    </row>
    <row r="822270" spans="16:16" x14ac:dyDescent="0.3">
      <c r="P822270" s="83"/>
    </row>
    <row r="822271" spans="16:16" x14ac:dyDescent="0.3">
      <c r="P822271" s="83"/>
    </row>
    <row r="822272" spans="16:16" x14ac:dyDescent="0.3">
      <c r="P822272" s="83"/>
    </row>
    <row r="822273" spans="16:16" x14ac:dyDescent="0.3">
      <c r="P822273" s="83"/>
    </row>
    <row r="822274" spans="16:16" x14ac:dyDescent="0.3">
      <c r="P822274" s="83"/>
    </row>
    <row r="822275" spans="16:16" x14ac:dyDescent="0.3">
      <c r="P822275" s="83"/>
    </row>
    <row r="822276" spans="16:16" x14ac:dyDescent="0.3">
      <c r="P822276" s="83"/>
    </row>
    <row r="822277" spans="16:16" x14ac:dyDescent="0.3">
      <c r="P822277" s="83"/>
    </row>
    <row r="822278" spans="16:16" x14ac:dyDescent="0.3">
      <c r="P822278" s="83"/>
    </row>
    <row r="822279" spans="16:16" x14ac:dyDescent="0.3">
      <c r="P822279" s="83"/>
    </row>
    <row r="822280" spans="16:16" x14ac:dyDescent="0.3">
      <c r="P822280" s="83"/>
    </row>
    <row r="822281" spans="16:16" x14ac:dyDescent="0.3">
      <c r="P822281" s="83"/>
    </row>
    <row r="822282" spans="16:16" x14ac:dyDescent="0.3">
      <c r="P822282" s="83"/>
    </row>
    <row r="822283" spans="16:16" x14ac:dyDescent="0.3">
      <c r="P822283" s="83"/>
    </row>
    <row r="822284" spans="16:16" x14ac:dyDescent="0.3">
      <c r="P822284" s="83"/>
    </row>
    <row r="822285" spans="16:16" x14ac:dyDescent="0.3">
      <c r="P822285" s="83"/>
    </row>
    <row r="822286" spans="16:16" x14ac:dyDescent="0.3">
      <c r="P822286" s="83"/>
    </row>
    <row r="822287" spans="16:16" x14ac:dyDescent="0.3">
      <c r="P822287" s="83"/>
    </row>
    <row r="822288" spans="16:16" x14ac:dyDescent="0.3">
      <c r="P822288" s="83"/>
    </row>
    <row r="822289" spans="16:16" x14ac:dyDescent="0.3">
      <c r="P822289" s="83"/>
    </row>
    <row r="822290" spans="16:16" x14ac:dyDescent="0.3">
      <c r="P822290" s="83"/>
    </row>
    <row r="822291" spans="16:16" x14ac:dyDescent="0.3">
      <c r="P822291" s="83"/>
    </row>
    <row r="822292" spans="16:16" x14ac:dyDescent="0.3">
      <c r="P822292" s="83"/>
    </row>
    <row r="822293" spans="16:16" x14ac:dyDescent="0.3">
      <c r="P822293" s="83"/>
    </row>
    <row r="822294" spans="16:16" x14ac:dyDescent="0.3">
      <c r="P822294" s="83"/>
    </row>
    <row r="822295" spans="16:16" x14ac:dyDescent="0.3">
      <c r="P822295" s="83"/>
    </row>
    <row r="822296" spans="16:16" x14ac:dyDescent="0.3">
      <c r="P822296" s="83"/>
    </row>
    <row r="822297" spans="16:16" x14ac:dyDescent="0.3">
      <c r="P822297" s="83"/>
    </row>
    <row r="822298" spans="16:16" x14ac:dyDescent="0.3">
      <c r="P822298" s="83"/>
    </row>
    <row r="822299" spans="16:16" x14ac:dyDescent="0.3">
      <c r="P822299" s="83"/>
    </row>
    <row r="822300" spans="16:16" x14ac:dyDescent="0.3">
      <c r="P822300" s="83"/>
    </row>
    <row r="822301" spans="16:16" x14ac:dyDescent="0.3">
      <c r="P822301" s="83"/>
    </row>
    <row r="822302" spans="16:16" x14ac:dyDescent="0.3">
      <c r="P822302" s="83"/>
    </row>
    <row r="822303" spans="16:16" x14ac:dyDescent="0.3">
      <c r="P822303" s="83"/>
    </row>
    <row r="822304" spans="16:16" x14ac:dyDescent="0.3">
      <c r="P822304" s="83"/>
    </row>
    <row r="822305" spans="16:16" x14ac:dyDescent="0.3">
      <c r="P822305" s="83"/>
    </row>
    <row r="822306" spans="16:16" x14ac:dyDescent="0.3">
      <c r="P822306" s="83"/>
    </row>
    <row r="822307" spans="16:16" x14ac:dyDescent="0.3">
      <c r="P822307" s="83"/>
    </row>
    <row r="822308" spans="16:16" x14ac:dyDescent="0.3">
      <c r="P822308" s="83"/>
    </row>
    <row r="822309" spans="16:16" x14ac:dyDescent="0.3">
      <c r="P822309" s="83"/>
    </row>
    <row r="822310" spans="16:16" x14ac:dyDescent="0.3">
      <c r="P822310" s="83"/>
    </row>
    <row r="822311" spans="16:16" x14ac:dyDescent="0.3">
      <c r="P822311" s="83"/>
    </row>
    <row r="822312" spans="16:16" x14ac:dyDescent="0.3">
      <c r="P822312" s="83"/>
    </row>
    <row r="822313" spans="16:16" x14ac:dyDescent="0.3">
      <c r="P822313" s="83"/>
    </row>
    <row r="822314" spans="16:16" x14ac:dyDescent="0.3">
      <c r="P822314" s="83"/>
    </row>
    <row r="822315" spans="16:16" x14ac:dyDescent="0.3">
      <c r="P822315" s="83"/>
    </row>
    <row r="822316" spans="16:16" x14ac:dyDescent="0.3">
      <c r="P822316" s="83"/>
    </row>
    <row r="822317" spans="16:16" x14ac:dyDescent="0.3">
      <c r="P822317" s="83"/>
    </row>
    <row r="822318" spans="16:16" x14ac:dyDescent="0.3">
      <c r="P822318" s="83"/>
    </row>
    <row r="822319" spans="16:16" x14ac:dyDescent="0.3">
      <c r="P822319" s="83"/>
    </row>
    <row r="822320" spans="16:16" x14ac:dyDescent="0.3">
      <c r="P822320" s="83"/>
    </row>
    <row r="822321" spans="16:16" x14ac:dyDescent="0.3">
      <c r="P822321" s="83"/>
    </row>
    <row r="822322" spans="16:16" x14ac:dyDescent="0.3">
      <c r="P822322" s="83"/>
    </row>
    <row r="822323" spans="16:16" x14ac:dyDescent="0.3">
      <c r="P822323" s="83"/>
    </row>
    <row r="822324" spans="16:16" x14ac:dyDescent="0.3">
      <c r="P822324" s="83"/>
    </row>
    <row r="822325" spans="16:16" x14ac:dyDescent="0.3">
      <c r="P822325" s="83"/>
    </row>
    <row r="822326" spans="16:16" x14ac:dyDescent="0.3">
      <c r="P822326" s="83"/>
    </row>
    <row r="822327" spans="16:16" x14ac:dyDescent="0.3">
      <c r="P822327" s="83"/>
    </row>
    <row r="822328" spans="16:16" x14ac:dyDescent="0.3">
      <c r="P822328" s="83"/>
    </row>
    <row r="822329" spans="16:16" x14ac:dyDescent="0.3">
      <c r="P822329" s="83"/>
    </row>
    <row r="822330" spans="16:16" x14ac:dyDescent="0.3">
      <c r="P822330" s="83"/>
    </row>
    <row r="822331" spans="16:16" x14ac:dyDescent="0.3">
      <c r="P822331" s="83"/>
    </row>
    <row r="822332" spans="16:16" x14ac:dyDescent="0.3">
      <c r="P822332" s="83"/>
    </row>
    <row r="822333" spans="16:16" x14ac:dyDescent="0.3">
      <c r="P822333" s="83"/>
    </row>
    <row r="822334" spans="16:16" x14ac:dyDescent="0.3">
      <c r="P822334" s="83"/>
    </row>
    <row r="822335" spans="16:16" x14ac:dyDescent="0.3">
      <c r="P822335" s="83"/>
    </row>
    <row r="822336" spans="16:16" x14ac:dyDescent="0.3">
      <c r="P822336" s="83"/>
    </row>
    <row r="822337" spans="16:16" x14ac:dyDescent="0.3">
      <c r="P822337" s="83"/>
    </row>
    <row r="822338" spans="16:16" x14ac:dyDescent="0.3">
      <c r="P822338" s="83"/>
    </row>
    <row r="822339" spans="16:16" x14ac:dyDescent="0.3">
      <c r="P822339" s="83"/>
    </row>
    <row r="822340" spans="16:16" x14ac:dyDescent="0.3">
      <c r="P822340" s="83"/>
    </row>
    <row r="822341" spans="16:16" x14ac:dyDescent="0.3">
      <c r="P822341" s="83"/>
    </row>
    <row r="822342" spans="16:16" x14ac:dyDescent="0.3">
      <c r="P822342" s="83"/>
    </row>
    <row r="822343" spans="16:16" x14ac:dyDescent="0.3">
      <c r="P822343" s="83"/>
    </row>
    <row r="822344" spans="16:16" x14ac:dyDescent="0.3">
      <c r="P822344" s="83"/>
    </row>
    <row r="822345" spans="16:16" x14ac:dyDescent="0.3">
      <c r="P822345" s="83"/>
    </row>
    <row r="822346" spans="16:16" x14ac:dyDescent="0.3">
      <c r="P822346" s="83"/>
    </row>
    <row r="822347" spans="16:16" x14ac:dyDescent="0.3">
      <c r="P822347" s="83"/>
    </row>
    <row r="822348" spans="16:16" x14ac:dyDescent="0.3">
      <c r="P822348" s="83"/>
    </row>
    <row r="822349" spans="16:16" x14ac:dyDescent="0.3">
      <c r="P822349" s="83"/>
    </row>
    <row r="822350" spans="16:16" x14ac:dyDescent="0.3">
      <c r="P822350" s="83"/>
    </row>
    <row r="822351" spans="16:16" x14ac:dyDescent="0.3">
      <c r="P822351" s="83"/>
    </row>
    <row r="822352" spans="16:16" x14ac:dyDescent="0.3">
      <c r="P822352" s="83"/>
    </row>
    <row r="822353" spans="16:16" x14ac:dyDescent="0.3">
      <c r="P822353" s="83"/>
    </row>
    <row r="822354" spans="16:16" x14ac:dyDescent="0.3">
      <c r="P822354" s="83"/>
    </row>
    <row r="822355" spans="16:16" x14ac:dyDescent="0.3">
      <c r="P822355" s="83"/>
    </row>
    <row r="822356" spans="16:16" x14ac:dyDescent="0.3">
      <c r="P822356" s="83"/>
    </row>
    <row r="822357" spans="16:16" x14ac:dyDescent="0.3">
      <c r="P822357" s="83"/>
    </row>
    <row r="822358" spans="16:16" x14ac:dyDescent="0.3">
      <c r="P822358" s="83"/>
    </row>
    <row r="822359" spans="16:16" x14ac:dyDescent="0.3">
      <c r="P822359" s="83"/>
    </row>
    <row r="822360" spans="16:16" x14ac:dyDescent="0.3">
      <c r="P822360" s="83"/>
    </row>
    <row r="822361" spans="16:16" x14ac:dyDescent="0.3">
      <c r="P822361" s="83"/>
    </row>
    <row r="822362" spans="16:16" x14ac:dyDescent="0.3">
      <c r="P822362" s="83"/>
    </row>
    <row r="822363" spans="16:16" x14ac:dyDescent="0.3">
      <c r="P822363" s="83"/>
    </row>
    <row r="822364" spans="16:16" x14ac:dyDescent="0.3">
      <c r="P822364" s="83"/>
    </row>
    <row r="822365" spans="16:16" x14ac:dyDescent="0.3">
      <c r="P822365" s="83"/>
    </row>
    <row r="822366" spans="16:16" x14ac:dyDescent="0.3">
      <c r="P822366" s="83"/>
    </row>
    <row r="822367" spans="16:16" x14ac:dyDescent="0.3">
      <c r="P822367" s="83"/>
    </row>
    <row r="822368" spans="16:16" x14ac:dyDescent="0.3">
      <c r="P822368" s="83"/>
    </row>
    <row r="822369" spans="16:16" x14ac:dyDescent="0.3">
      <c r="P822369" s="83"/>
    </row>
    <row r="822370" spans="16:16" x14ac:dyDescent="0.3">
      <c r="P822370" s="83"/>
    </row>
    <row r="822371" spans="16:16" x14ac:dyDescent="0.3">
      <c r="P822371" s="83"/>
    </row>
    <row r="822372" spans="16:16" x14ac:dyDescent="0.3">
      <c r="P822372" s="83"/>
    </row>
    <row r="822373" spans="16:16" x14ac:dyDescent="0.3">
      <c r="P822373" s="83"/>
    </row>
    <row r="822374" spans="16:16" x14ac:dyDescent="0.3">
      <c r="P822374" s="83"/>
    </row>
    <row r="822375" spans="16:16" x14ac:dyDescent="0.3">
      <c r="P822375" s="83"/>
    </row>
    <row r="822376" spans="16:16" x14ac:dyDescent="0.3">
      <c r="P822376" s="83"/>
    </row>
    <row r="822377" spans="16:16" x14ac:dyDescent="0.3">
      <c r="P822377" s="83"/>
    </row>
    <row r="822378" spans="16:16" x14ac:dyDescent="0.3">
      <c r="P822378" s="83"/>
    </row>
    <row r="822379" spans="16:16" x14ac:dyDescent="0.3">
      <c r="P822379" s="83"/>
    </row>
    <row r="822380" spans="16:16" x14ac:dyDescent="0.3">
      <c r="P822380" s="83"/>
    </row>
    <row r="822381" spans="16:16" x14ac:dyDescent="0.3">
      <c r="P822381" s="83"/>
    </row>
    <row r="822382" spans="16:16" x14ac:dyDescent="0.3">
      <c r="P822382" s="83"/>
    </row>
    <row r="822383" spans="16:16" x14ac:dyDescent="0.3">
      <c r="P822383" s="83"/>
    </row>
    <row r="822384" spans="16:16" x14ac:dyDescent="0.3">
      <c r="P822384" s="83"/>
    </row>
    <row r="822385" spans="16:16" x14ac:dyDescent="0.3">
      <c r="P822385" s="83"/>
    </row>
    <row r="822386" spans="16:16" x14ac:dyDescent="0.3">
      <c r="P822386" s="83"/>
    </row>
    <row r="822387" spans="16:16" x14ac:dyDescent="0.3">
      <c r="P822387" s="83"/>
    </row>
    <row r="822388" spans="16:16" x14ac:dyDescent="0.3">
      <c r="P822388" s="83"/>
    </row>
    <row r="822389" spans="16:16" x14ac:dyDescent="0.3">
      <c r="P822389" s="83"/>
    </row>
    <row r="822390" spans="16:16" x14ac:dyDescent="0.3">
      <c r="P822390" s="83"/>
    </row>
    <row r="822391" spans="16:16" x14ac:dyDescent="0.3">
      <c r="P822391" s="83"/>
    </row>
    <row r="822392" spans="16:16" x14ac:dyDescent="0.3">
      <c r="P822392" s="83"/>
    </row>
    <row r="822393" spans="16:16" x14ac:dyDescent="0.3">
      <c r="P822393" s="83"/>
    </row>
    <row r="822394" spans="16:16" x14ac:dyDescent="0.3">
      <c r="P822394" s="83"/>
    </row>
    <row r="822395" spans="16:16" x14ac:dyDescent="0.3">
      <c r="P822395" s="83"/>
    </row>
    <row r="822396" spans="16:16" x14ac:dyDescent="0.3">
      <c r="P822396" s="83"/>
    </row>
    <row r="822397" spans="16:16" x14ac:dyDescent="0.3">
      <c r="P822397" s="83"/>
    </row>
    <row r="822398" spans="16:16" x14ac:dyDescent="0.3">
      <c r="P822398" s="83"/>
    </row>
    <row r="822399" spans="16:16" x14ac:dyDescent="0.3">
      <c r="P822399" s="83"/>
    </row>
    <row r="822400" spans="16:16" x14ac:dyDescent="0.3">
      <c r="P822400" s="83"/>
    </row>
    <row r="822401" spans="16:16" x14ac:dyDescent="0.3">
      <c r="P822401" s="83"/>
    </row>
    <row r="822402" spans="16:16" x14ac:dyDescent="0.3">
      <c r="P822402" s="83"/>
    </row>
    <row r="822403" spans="16:16" x14ac:dyDescent="0.3">
      <c r="P822403" s="83"/>
    </row>
    <row r="822404" spans="16:16" x14ac:dyDescent="0.3">
      <c r="P822404" s="83"/>
    </row>
    <row r="822405" spans="16:16" x14ac:dyDescent="0.3">
      <c r="P822405" s="83"/>
    </row>
    <row r="822406" spans="16:16" x14ac:dyDescent="0.3">
      <c r="P822406" s="83"/>
    </row>
    <row r="822407" spans="16:16" x14ac:dyDescent="0.3">
      <c r="P822407" s="83"/>
    </row>
    <row r="822408" spans="16:16" x14ac:dyDescent="0.3">
      <c r="P822408" s="83"/>
    </row>
    <row r="822409" spans="16:16" x14ac:dyDescent="0.3">
      <c r="P822409" s="83"/>
    </row>
    <row r="822410" spans="16:16" x14ac:dyDescent="0.3">
      <c r="P822410" s="83"/>
    </row>
    <row r="822411" spans="16:16" x14ac:dyDescent="0.3">
      <c r="P822411" s="83"/>
    </row>
    <row r="822412" spans="16:16" x14ac:dyDescent="0.3">
      <c r="P822412" s="83"/>
    </row>
    <row r="822413" spans="16:16" x14ac:dyDescent="0.3">
      <c r="P822413" s="83"/>
    </row>
    <row r="822414" spans="16:16" x14ac:dyDescent="0.3">
      <c r="P822414" s="83"/>
    </row>
    <row r="822415" spans="16:16" x14ac:dyDescent="0.3">
      <c r="P822415" s="83"/>
    </row>
    <row r="822416" spans="16:16" x14ac:dyDescent="0.3">
      <c r="P822416" s="83"/>
    </row>
    <row r="822417" spans="16:16" x14ac:dyDescent="0.3">
      <c r="P822417" s="83"/>
    </row>
    <row r="822418" spans="16:16" x14ac:dyDescent="0.3">
      <c r="P822418" s="83"/>
    </row>
    <row r="822419" spans="16:16" x14ac:dyDescent="0.3">
      <c r="P822419" s="83"/>
    </row>
    <row r="822420" spans="16:16" x14ac:dyDescent="0.3">
      <c r="P822420" s="83"/>
    </row>
    <row r="822421" spans="16:16" x14ac:dyDescent="0.3">
      <c r="P822421" s="83"/>
    </row>
    <row r="822422" spans="16:16" x14ac:dyDescent="0.3">
      <c r="P822422" s="83"/>
    </row>
    <row r="822423" spans="16:16" x14ac:dyDescent="0.3">
      <c r="P822423" s="83"/>
    </row>
    <row r="822424" spans="16:16" x14ac:dyDescent="0.3">
      <c r="P822424" s="83"/>
    </row>
    <row r="822425" spans="16:16" x14ac:dyDescent="0.3">
      <c r="P822425" s="83"/>
    </row>
    <row r="822426" spans="16:16" x14ac:dyDescent="0.3">
      <c r="P822426" s="83"/>
    </row>
    <row r="822427" spans="16:16" x14ac:dyDescent="0.3">
      <c r="P822427" s="83"/>
    </row>
    <row r="822428" spans="16:16" x14ac:dyDescent="0.3">
      <c r="P822428" s="83"/>
    </row>
    <row r="822429" spans="16:16" x14ac:dyDescent="0.3">
      <c r="P822429" s="83"/>
    </row>
    <row r="822430" spans="16:16" x14ac:dyDescent="0.3">
      <c r="P822430" s="83"/>
    </row>
    <row r="822431" spans="16:16" x14ac:dyDescent="0.3">
      <c r="P822431" s="83"/>
    </row>
    <row r="822432" spans="16:16" x14ac:dyDescent="0.3">
      <c r="P822432" s="83"/>
    </row>
    <row r="822433" spans="16:16" x14ac:dyDescent="0.3">
      <c r="P822433" s="83"/>
    </row>
    <row r="822434" spans="16:16" x14ac:dyDescent="0.3">
      <c r="P822434" s="83"/>
    </row>
    <row r="822435" spans="16:16" x14ac:dyDescent="0.3">
      <c r="P822435" s="83"/>
    </row>
    <row r="822436" spans="16:16" x14ac:dyDescent="0.3">
      <c r="P822436" s="83"/>
    </row>
    <row r="822437" spans="16:16" x14ac:dyDescent="0.3">
      <c r="P822437" s="83"/>
    </row>
    <row r="822438" spans="16:16" x14ac:dyDescent="0.3">
      <c r="P822438" s="83"/>
    </row>
    <row r="822439" spans="16:16" x14ac:dyDescent="0.3">
      <c r="P822439" s="83"/>
    </row>
    <row r="822440" spans="16:16" x14ac:dyDescent="0.3">
      <c r="P822440" s="83"/>
    </row>
    <row r="822441" spans="16:16" x14ac:dyDescent="0.3">
      <c r="P822441" s="83"/>
    </row>
    <row r="822442" spans="16:16" x14ac:dyDescent="0.3">
      <c r="P822442" s="83"/>
    </row>
    <row r="822443" spans="16:16" x14ac:dyDescent="0.3">
      <c r="P822443" s="83"/>
    </row>
    <row r="822444" spans="16:16" x14ac:dyDescent="0.3">
      <c r="P822444" s="83"/>
    </row>
    <row r="822445" spans="16:16" x14ac:dyDescent="0.3">
      <c r="P822445" s="83"/>
    </row>
    <row r="822446" spans="16:16" x14ac:dyDescent="0.3">
      <c r="P822446" s="83"/>
    </row>
    <row r="822447" spans="16:16" x14ac:dyDescent="0.3">
      <c r="P822447" s="83"/>
    </row>
    <row r="822448" spans="16:16" x14ac:dyDescent="0.3">
      <c r="P822448" s="83"/>
    </row>
    <row r="822449" spans="16:16" x14ac:dyDescent="0.3">
      <c r="P822449" s="83"/>
    </row>
    <row r="822450" spans="16:16" x14ac:dyDescent="0.3">
      <c r="P822450" s="83"/>
    </row>
    <row r="822451" spans="16:16" x14ac:dyDescent="0.3">
      <c r="P822451" s="83"/>
    </row>
    <row r="822452" spans="16:16" x14ac:dyDescent="0.3">
      <c r="P822452" s="83"/>
    </row>
    <row r="822453" spans="16:16" x14ac:dyDescent="0.3">
      <c r="P822453" s="83"/>
    </row>
    <row r="822454" spans="16:16" x14ac:dyDescent="0.3">
      <c r="P822454" s="83"/>
    </row>
    <row r="822455" spans="16:16" x14ac:dyDescent="0.3">
      <c r="P822455" s="83"/>
    </row>
    <row r="822456" spans="16:16" x14ac:dyDescent="0.3">
      <c r="P822456" s="83"/>
    </row>
    <row r="822457" spans="16:16" x14ac:dyDescent="0.3">
      <c r="P822457" s="83"/>
    </row>
    <row r="822458" spans="16:16" x14ac:dyDescent="0.3">
      <c r="P822458" s="83"/>
    </row>
    <row r="822459" spans="16:16" x14ac:dyDescent="0.3">
      <c r="P822459" s="83"/>
    </row>
    <row r="822460" spans="16:16" x14ac:dyDescent="0.3">
      <c r="P822460" s="83"/>
    </row>
    <row r="822461" spans="16:16" x14ac:dyDescent="0.3">
      <c r="P822461" s="83"/>
    </row>
    <row r="822462" spans="16:16" x14ac:dyDescent="0.3">
      <c r="P822462" s="83"/>
    </row>
    <row r="822463" spans="16:16" x14ac:dyDescent="0.3">
      <c r="P822463" s="83"/>
    </row>
    <row r="822464" spans="16:16" x14ac:dyDescent="0.3">
      <c r="P822464" s="83"/>
    </row>
    <row r="822465" spans="16:16" x14ac:dyDescent="0.3">
      <c r="P822465" s="83"/>
    </row>
    <row r="822466" spans="16:16" x14ac:dyDescent="0.3">
      <c r="P822466" s="83"/>
    </row>
    <row r="822467" spans="16:16" x14ac:dyDescent="0.3">
      <c r="P822467" s="83"/>
    </row>
    <row r="822468" spans="16:16" x14ac:dyDescent="0.3">
      <c r="P822468" s="83"/>
    </row>
    <row r="822469" spans="16:16" x14ac:dyDescent="0.3">
      <c r="P822469" s="83"/>
    </row>
    <row r="822470" spans="16:16" x14ac:dyDescent="0.3">
      <c r="P822470" s="83"/>
    </row>
    <row r="822471" spans="16:16" x14ac:dyDescent="0.3">
      <c r="P822471" s="83"/>
    </row>
    <row r="822472" spans="16:16" x14ac:dyDescent="0.3">
      <c r="P822472" s="83"/>
    </row>
    <row r="822473" spans="16:16" x14ac:dyDescent="0.3">
      <c r="P822473" s="83"/>
    </row>
    <row r="822474" spans="16:16" x14ac:dyDescent="0.3">
      <c r="P822474" s="83"/>
    </row>
    <row r="822475" spans="16:16" x14ac:dyDescent="0.3">
      <c r="P822475" s="83"/>
    </row>
    <row r="822476" spans="16:16" x14ac:dyDescent="0.3">
      <c r="P822476" s="83"/>
    </row>
    <row r="822477" spans="16:16" x14ac:dyDescent="0.3">
      <c r="P822477" s="83"/>
    </row>
    <row r="822478" spans="16:16" x14ac:dyDescent="0.3">
      <c r="P822478" s="83"/>
    </row>
    <row r="822479" spans="16:16" x14ac:dyDescent="0.3">
      <c r="P822479" s="83"/>
    </row>
    <row r="822480" spans="16:16" x14ac:dyDescent="0.3">
      <c r="P822480" s="83"/>
    </row>
    <row r="822481" spans="16:16" x14ac:dyDescent="0.3">
      <c r="P822481" s="83"/>
    </row>
    <row r="822482" spans="16:16" x14ac:dyDescent="0.3">
      <c r="P822482" s="83"/>
    </row>
    <row r="822483" spans="16:16" x14ac:dyDescent="0.3">
      <c r="P822483" s="83"/>
    </row>
    <row r="822484" spans="16:16" x14ac:dyDescent="0.3">
      <c r="P822484" s="83"/>
    </row>
    <row r="822485" spans="16:16" x14ac:dyDescent="0.3">
      <c r="P822485" s="83"/>
    </row>
    <row r="822486" spans="16:16" x14ac:dyDescent="0.3">
      <c r="P822486" s="83"/>
    </row>
    <row r="822487" spans="16:16" x14ac:dyDescent="0.3">
      <c r="P822487" s="83"/>
    </row>
    <row r="822488" spans="16:16" x14ac:dyDescent="0.3">
      <c r="P822488" s="83"/>
    </row>
    <row r="822489" spans="16:16" x14ac:dyDescent="0.3">
      <c r="P822489" s="83"/>
    </row>
    <row r="822490" spans="16:16" x14ac:dyDescent="0.3">
      <c r="P822490" s="83"/>
    </row>
    <row r="822491" spans="16:16" x14ac:dyDescent="0.3">
      <c r="P822491" s="83"/>
    </row>
    <row r="822492" spans="16:16" x14ac:dyDescent="0.3">
      <c r="P822492" s="83"/>
    </row>
    <row r="822493" spans="16:16" x14ac:dyDescent="0.3">
      <c r="P822493" s="83"/>
    </row>
    <row r="822494" spans="16:16" x14ac:dyDescent="0.3">
      <c r="P822494" s="83"/>
    </row>
    <row r="822495" spans="16:16" x14ac:dyDescent="0.3">
      <c r="P822495" s="83"/>
    </row>
    <row r="822496" spans="16:16" x14ac:dyDescent="0.3">
      <c r="P822496" s="83"/>
    </row>
    <row r="822497" spans="16:16" x14ac:dyDescent="0.3">
      <c r="P822497" s="83"/>
    </row>
    <row r="822498" spans="16:16" x14ac:dyDescent="0.3">
      <c r="P822498" s="83"/>
    </row>
    <row r="822499" spans="16:16" x14ac:dyDescent="0.3">
      <c r="P822499" s="83"/>
    </row>
    <row r="822500" spans="16:16" x14ac:dyDescent="0.3">
      <c r="P822500" s="83"/>
    </row>
    <row r="822501" spans="16:16" x14ac:dyDescent="0.3">
      <c r="P822501" s="83"/>
    </row>
    <row r="822502" spans="16:16" x14ac:dyDescent="0.3">
      <c r="P822502" s="83"/>
    </row>
    <row r="822503" spans="16:16" x14ac:dyDescent="0.3">
      <c r="P822503" s="83"/>
    </row>
    <row r="822504" spans="16:16" x14ac:dyDescent="0.3">
      <c r="P822504" s="83"/>
    </row>
    <row r="822505" spans="16:16" x14ac:dyDescent="0.3">
      <c r="P822505" s="83"/>
    </row>
    <row r="822506" spans="16:16" x14ac:dyDescent="0.3">
      <c r="P822506" s="83"/>
    </row>
    <row r="822507" spans="16:16" x14ac:dyDescent="0.3">
      <c r="P822507" s="83"/>
    </row>
    <row r="822508" spans="16:16" x14ac:dyDescent="0.3">
      <c r="P822508" s="83"/>
    </row>
    <row r="822509" spans="16:16" x14ac:dyDescent="0.3">
      <c r="P822509" s="83"/>
    </row>
    <row r="822510" spans="16:16" x14ac:dyDescent="0.3">
      <c r="P822510" s="83"/>
    </row>
    <row r="822511" spans="16:16" x14ac:dyDescent="0.3">
      <c r="P822511" s="83"/>
    </row>
    <row r="822512" spans="16:16" x14ac:dyDescent="0.3">
      <c r="P822512" s="83"/>
    </row>
    <row r="822513" spans="16:16" x14ac:dyDescent="0.3">
      <c r="P822513" s="83"/>
    </row>
    <row r="822514" spans="16:16" x14ac:dyDescent="0.3">
      <c r="P822514" s="83"/>
    </row>
    <row r="822515" spans="16:16" x14ac:dyDescent="0.3">
      <c r="P822515" s="83"/>
    </row>
    <row r="822516" spans="16:16" x14ac:dyDescent="0.3">
      <c r="P822516" s="83"/>
    </row>
    <row r="822517" spans="16:16" x14ac:dyDescent="0.3">
      <c r="P822517" s="83"/>
    </row>
    <row r="822518" spans="16:16" x14ac:dyDescent="0.3">
      <c r="P822518" s="83"/>
    </row>
    <row r="822519" spans="16:16" x14ac:dyDescent="0.3">
      <c r="P822519" s="83"/>
    </row>
    <row r="822520" spans="16:16" x14ac:dyDescent="0.3">
      <c r="P822520" s="83"/>
    </row>
    <row r="822521" spans="16:16" x14ac:dyDescent="0.3">
      <c r="P822521" s="83"/>
    </row>
    <row r="822522" spans="16:16" x14ac:dyDescent="0.3">
      <c r="P822522" s="83"/>
    </row>
    <row r="822523" spans="16:16" x14ac:dyDescent="0.3">
      <c r="P822523" s="83"/>
    </row>
    <row r="822524" spans="16:16" x14ac:dyDescent="0.3">
      <c r="P822524" s="83"/>
    </row>
    <row r="822525" spans="16:16" x14ac:dyDescent="0.3">
      <c r="P822525" s="83"/>
    </row>
    <row r="822526" spans="16:16" x14ac:dyDescent="0.3">
      <c r="P822526" s="83"/>
    </row>
    <row r="822527" spans="16:16" x14ac:dyDescent="0.3">
      <c r="P822527" s="83"/>
    </row>
    <row r="822528" spans="16:16" x14ac:dyDescent="0.3">
      <c r="P822528" s="83"/>
    </row>
    <row r="822529" spans="16:16" x14ac:dyDescent="0.3">
      <c r="P822529" s="83"/>
    </row>
    <row r="822530" spans="16:16" x14ac:dyDescent="0.3">
      <c r="P822530" s="83"/>
    </row>
    <row r="822531" spans="16:16" x14ac:dyDescent="0.3">
      <c r="P822531" s="83"/>
    </row>
    <row r="822532" spans="16:16" x14ac:dyDescent="0.3">
      <c r="P822532" s="83"/>
    </row>
    <row r="822533" spans="16:16" x14ac:dyDescent="0.3">
      <c r="P822533" s="83"/>
    </row>
    <row r="822534" spans="16:16" x14ac:dyDescent="0.3">
      <c r="P822534" s="83"/>
    </row>
    <row r="822535" spans="16:16" x14ac:dyDescent="0.3">
      <c r="P822535" s="83"/>
    </row>
    <row r="822536" spans="16:16" x14ac:dyDescent="0.3">
      <c r="P822536" s="83"/>
    </row>
    <row r="822537" spans="16:16" x14ac:dyDescent="0.3">
      <c r="P822537" s="83"/>
    </row>
    <row r="822538" spans="16:16" x14ac:dyDescent="0.3">
      <c r="P822538" s="83"/>
    </row>
    <row r="822539" spans="16:16" x14ac:dyDescent="0.3">
      <c r="P822539" s="83"/>
    </row>
    <row r="822540" spans="16:16" x14ac:dyDescent="0.3">
      <c r="P822540" s="83"/>
    </row>
    <row r="822541" spans="16:16" x14ac:dyDescent="0.3">
      <c r="P822541" s="83"/>
    </row>
    <row r="822542" spans="16:16" x14ac:dyDescent="0.3">
      <c r="P822542" s="83"/>
    </row>
    <row r="822543" spans="16:16" x14ac:dyDescent="0.3">
      <c r="P822543" s="83"/>
    </row>
    <row r="822544" spans="16:16" x14ac:dyDescent="0.3">
      <c r="P822544" s="83"/>
    </row>
    <row r="822545" spans="16:16" x14ac:dyDescent="0.3">
      <c r="P822545" s="83"/>
    </row>
    <row r="822546" spans="16:16" x14ac:dyDescent="0.3">
      <c r="P822546" s="83"/>
    </row>
    <row r="822547" spans="16:16" x14ac:dyDescent="0.3">
      <c r="P822547" s="83"/>
    </row>
    <row r="822548" spans="16:16" x14ac:dyDescent="0.3">
      <c r="P822548" s="83"/>
    </row>
    <row r="822549" spans="16:16" x14ac:dyDescent="0.3">
      <c r="P822549" s="83"/>
    </row>
    <row r="822550" spans="16:16" x14ac:dyDescent="0.3">
      <c r="P822550" s="83"/>
    </row>
    <row r="822551" spans="16:16" x14ac:dyDescent="0.3">
      <c r="P822551" s="83"/>
    </row>
    <row r="822552" spans="16:16" x14ac:dyDescent="0.3">
      <c r="P822552" s="83"/>
    </row>
    <row r="822553" spans="16:16" x14ac:dyDescent="0.3">
      <c r="P822553" s="83"/>
    </row>
    <row r="822554" spans="16:16" x14ac:dyDescent="0.3">
      <c r="P822554" s="83"/>
    </row>
    <row r="822555" spans="16:16" x14ac:dyDescent="0.3">
      <c r="P822555" s="83"/>
    </row>
    <row r="822556" spans="16:16" x14ac:dyDescent="0.3">
      <c r="P822556" s="83"/>
    </row>
    <row r="822557" spans="16:16" x14ac:dyDescent="0.3">
      <c r="P822557" s="83"/>
    </row>
    <row r="822558" spans="16:16" x14ac:dyDescent="0.3">
      <c r="P822558" s="83"/>
    </row>
    <row r="822559" spans="16:16" x14ac:dyDescent="0.3">
      <c r="P822559" s="83"/>
    </row>
    <row r="822560" spans="16:16" x14ac:dyDescent="0.3">
      <c r="P822560" s="83"/>
    </row>
    <row r="822561" spans="16:16" x14ac:dyDescent="0.3">
      <c r="P822561" s="83"/>
    </row>
    <row r="822562" spans="16:16" x14ac:dyDescent="0.3">
      <c r="P822562" s="83"/>
    </row>
    <row r="822563" spans="16:16" x14ac:dyDescent="0.3">
      <c r="P822563" s="83"/>
    </row>
    <row r="822564" spans="16:16" x14ac:dyDescent="0.3">
      <c r="P822564" s="83"/>
    </row>
    <row r="822565" spans="16:16" x14ac:dyDescent="0.3">
      <c r="P822565" s="83"/>
    </row>
    <row r="822566" spans="16:16" x14ac:dyDescent="0.3">
      <c r="P822566" s="83"/>
    </row>
    <row r="822567" spans="16:16" x14ac:dyDescent="0.3">
      <c r="P822567" s="83"/>
    </row>
    <row r="822568" spans="16:16" x14ac:dyDescent="0.3">
      <c r="P822568" s="83"/>
    </row>
    <row r="822569" spans="16:16" x14ac:dyDescent="0.3">
      <c r="P822569" s="83"/>
    </row>
    <row r="822570" spans="16:16" x14ac:dyDescent="0.3">
      <c r="P822570" s="83"/>
    </row>
    <row r="822571" spans="16:16" x14ac:dyDescent="0.3">
      <c r="P822571" s="83"/>
    </row>
    <row r="822572" spans="16:16" x14ac:dyDescent="0.3">
      <c r="P822572" s="83"/>
    </row>
    <row r="822573" spans="16:16" x14ac:dyDescent="0.3">
      <c r="P822573" s="83"/>
    </row>
    <row r="822574" spans="16:16" x14ac:dyDescent="0.3">
      <c r="P822574" s="83"/>
    </row>
    <row r="822575" spans="16:16" x14ac:dyDescent="0.3">
      <c r="P822575" s="83"/>
    </row>
    <row r="822576" spans="16:16" x14ac:dyDescent="0.3">
      <c r="P822576" s="83"/>
    </row>
    <row r="822577" spans="16:16" x14ac:dyDescent="0.3">
      <c r="P822577" s="83"/>
    </row>
    <row r="822578" spans="16:16" x14ac:dyDescent="0.3">
      <c r="P822578" s="83"/>
    </row>
    <row r="822579" spans="16:16" x14ac:dyDescent="0.3">
      <c r="P822579" s="83"/>
    </row>
    <row r="822580" spans="16:16" x14ac:dyDescent="0.3">
      <c r="P822580" s="83"/>
    </row>
    <row r="822581" spans="16:16" x14ac:dyDescent="0.3">
      <c r="P822581" s="83"/>
    </row>
    <row r="822582" spans="16:16" x14ac:dyDescent="0.3">
      <c r="P822582" s="83"/>
    </row>
    <row r="822583" spans="16:16" x14ac:dyDescent="0.3">
      <c r="P822583" s="83"/>
    </row>
    <row r="822584" spans="16:16" x14ac:dyDescent="0.3">
      <c r="P822584" s="83"/>
    </row>
    <row r="822585" spans="16:16" x14ac:dyDescent="0.3">
      <c r="P822585" s="83"/>
    </row>
    <row r="822586" spans="16:16" x14ac:dyDescent="0.3">
      <c r="P822586" s="83"/>
    </row>
    <row r="822587" spans="16:16" x14ac:dyDescent="0.3">
      <c r="P822587" s="83"/>
    </row>
    <row r="822588" spans="16:16" x14ac:dyDescent="0.3">
      <c r="P822588" s="83"/>
    </row>
    <row r="822589" spans="16:16" x14ac:dyDescent="0.3">
      <c r="P822589" s="83"/>
    </row>
    <row r="822590" spans="16:16" x14ac:dyDescent="0.3">
      <c r="P822590" s="83"/>
    </row>
    <row r="822591" spans="16:16" x14ac:dyDescent="0.3">
      <c r="P822591" s="83"/>
    </row>
    <row r="822592" spans="16:16" x14ac:dyDescent="0.3">
      <c r="P822592" s="83"/>
    </row>
    <row r="822593" spans="16:16" x14ac:dyDescent="0.3">
      <c r="P822593" s="83"/>
    </row>
    <row r="822594" spans="16:16" x14ac:dyDescent="0.3">
      <c r="P822594" s="83"/>
    </row>
    <row r="822595" spans="16:16" x14ac:dyDescent="0.3">
      <c r="P822595" s="83"/>
    </row>
    <row r="822596" spans="16:16" x14ac:dyDescent="0.3">
      <c r="P822596" s="83"/>
    </row>
    <row r="822597" spans="16:16" x14ac:dyDescent="0.3">
      <c r="P822597" s="83"/>
    </row>
    <row r="822598" spans="16:16" x14ac:dyDescent="0.3">
      <c r="P822598" s="83"/>
    </row>
    <row r="822599" spans="16:16" x14ac:dyDescent="0.3">
      <c r="P822599" s="83"/>
    </row>
    <row r="822600" spans="16:16" x14ac:dyDescent="0.3">
      <c r="P822600" s="83"/>
    </row>
    <row r="822601" spans="16:16" x14ac:dyDescent="0.3">
      <c r="P822601" s="83"/>
    </row>
    <row r="822602" spans="16:16" x14ac:dyDescent="0.3">
      <c r="P822602" s="83"/>
    </row>
    <row r="822603" spans="16:16" x14ac:dyDescent="0.3">
      <c r="P822603" s="83"/>
    </row>
    <row r="822604" spans="16:16" x14ac:dyDescent="0.3">
      <c r="P822604" s="83"/>
    </row>
    <row r="822605" spans="16:16" x14ac:dyDescent="0.3">
      <c r="P822605" s="83"/>
    </row>
    <row r="822606" spans="16:16" x14ac:dyDescent="0.3">
      <c r="P822606" s="83"/>
    </row>
    <row r="822607" spans="16:16" x14ac:dyDescent="0.3">
      <c r="P822607" s="83"/>
    </row>
    <row r="822608" spans="16:16" x14ac:dyDescent="0.3">
      <c r="P822608" s="83"/>
    </row>
    <row r="822609" spans="16:16" x14ac:dyDescent="0.3">
      <c r="P822609" s="83"/>
    </row>
    <row r="822610" spans="16:16" x14ac:dyDescent="0.3">
      <c r="P822610" s="83"/>
    </row>
    <row r="822611" spans="16:16" x14ac:dyDescent="0.3">
      <c r="P822611" s="83"/>
    </row>
    <row r="822612" spans="16:16" x14ac:dyDescent="0.3">
      <c r="P822612" s="83"/>
    </row>
    <row r="822613" spans="16:16" x14ac:dyDescent="0.3">
      <c r="P822613" s="83"/>
    </row>
    <row r="822614" spans="16:16" x14ac:dyDescent="0.3">
      <c r="P822614" s="83"/>
    </row>
    <row r="822615" spans="16:16" x14ac:dyDescent="0.3">
      <c r="P822615" s="83"/>
    </row>
    <row r="822616" spans="16:16" x14ac:dyDescent="0.3">
      <c r="P822616" s="83"/>
    </row>
    <row r="822617" spans="16:16" x14ac:dyDescent="0.3">
      <c r="P822617" s="83"/>
    </row>
    <row r="822618" spans="16:16" x14ac:dyDescent="0.3">
      <c r="P822618" s="83"/>
    </row>
    <row r="822619" spans="16:16" x14ac:dyDescent="0.3">
      <c r="P822619" s="83"/>
    </row>
    <row r="822620" spans="16:16" x14ac:dyDescent="0.3">
      <c r="P822620" s="83"/>
    </row>
    <row r="822621" spans="16:16" x14ac:dyDescent="0.3">
      <c r="P822621" s="83"/>
    </row>
    <row r="822622" spans="16:16" x14ac:dyDescent="0.3">
      <c r="P822622" s="83"/>
    </row>
    <row r="822623" spans="16:16" x14ac:dyDescent="0.3">
      <c r="P822623" s="83"/>
    </row>
    <row r="822624" spans="16:16" x14ac:dyDescent="0.3">
      <c r="P822624" s="83"/>
    </row>
    <row r="822625" spans="16:16" x14ac:dyDescent="0.3">
      <c r="P822625" s="83"/>
    </row>
    <row r="822626" spans="16:16" x14ac:dyDescent="0.3">
      <c r="P822626" s="83"/>
    </row>
    <row r="822627" spans="16:16" x14ac:dyDescent="0.3">
      <c r="P822627" s="83"/>
    </row>
    <row r="822628" spans="16:16" x14ac:dyDescent="0.3">
      <c r="P822628" s="83"/>
    </row>
    <row r="822629" spans="16:16" x14ac:dyDescent="0.3">
      <c r="P822629" s="83"/>
    </row>
    <row r="822630" spans="16:16" x14ac:dyDescent="0.3">
      <c r="P822630" s="83"/>
    </row>
    <row r="822631" spans="16:16" x14ac:dyDescent="0.3">
      <c r="P822631" s="83"/>
    </row>
    <row r="822632" spans="16:16" x14ac:dyDescent="0.3">
      <c r="P822632" s="83"/>
    </row>
    <row r="822633" spans="16:16" x14ac:dyDescent="0.3">
      <c r="P822633" s="83"/>
    </row>
    <row r="822634" spans="16:16" x14ac:dyDescent="0.3">
      <c r="P822634" s="83"/>
    </row>
    <row r="822635" spans="16:16" x14ac:dyDescent="0.3">
      <c r="P822635" s="83"/>
    </row>
    <row r="822636" spans="16:16" x14ac:dyDescent="0.3">
      <c r="P822636" s="83"/>
    </row>
    <row r="822637" spans="16:16" x14ac:dyDescent="0.3">
      <c r="P822637" s="83"/>
    </row>
    <row r="822638" spans="16:16" x14ac:dyDescent="0.3">
      <c r="P822638" s="83"/>
    </row>
    <row r="822639" spans="16:16" x14ac:dyDescent="0.3">
      <c r="P822639" s="83"/>
    </row>
    <row r="822640" spans="16:16" x14ac:dyDescent="0.3">
      <c r="P822640" s="83"/>
    </row>
    <row r="822641" spans="16:16" x14ac:dyDescent="0.3">
      <c r="P822641" s="83"/>
    </row>
    <row r="822642" spans="16:16" x14ac:dyDescent="0.3">
      <c r="P822642" s="83"/>
    </row>
    <row r="822643" spans="16:16" x14ac:dyDescent="0.3">
      <c r="P822643" s="83"/>
    </row>
    <row r="822644" spans="16:16" x14ac:dyDescent="0.3">
      <c r="P822644" s="83"/>
    </row>
    <row r="822645" spans="16:16" x14ac:dyDescent="0.3">
      <c r="P822645" s="83"/>
    </row>
    <row r="822646" spans="16:16" x14ac:dyDescent="0.3">
      <c r="P822646" s="83"/>
    </row>
    <row r="822647" spans="16:16" x14ac:dyDescent="0.3">
      <c r="P822647" s="83"/>
    </row>
    <row r="822648" spans="16:16" x14ac:dyDescent="0.3">
      <c r="P822648" s="83"/>
    </row>
    <row r="822649" spans="16:16" x14ac:dyDescent="0.3">
      <c r="P822649" s="83"/>
    </row>
    <row r="822650" spans="16:16" x14ac:dyDescent="0.3">
      <c r="P822650" s="83"/>
    </row>
    <row r="822651" spans="16:16" x14ac:dyDescent="0.3">
      <c r="P822651" s="83"/>
    </row>
    <row r="822652" spans="16:16" x14ac:dyDescent="0.3">
      <c r="P822652" s="83"/>
    </row>
    <row r="822653" spans="16:16" x14ac:dyDescent="0.3">
      <c r="P822653" s="83"/>
    </row>
    <row r="822654" spans="16:16" x14ac:dyDescent="0.3">
      <c r="P822654" s="83"/>
    </row>
    <row r="822655" spans="16:16" x14ac:dyDescent="0.3">
      <c r="P822655" s="83"/>
    </row>
    <row r="822656" spans="16:16" x14ac:dyDescent="0.3">
      <c r="P822656" s="83"/>
    </row>
    <row r="822657" spans="16:16" x14ac:dyDescent="0.3">
      <c r="P822657" s="83"/>
    </row>
    <row r="822658" spans="16:16" x14ac:dyDescent="0.3">
      <c r="P822658" s="83"/>
    </row>
    <row r="822659" spans="16:16" x14ac:dyDescent="0.3">
      <c r="P822659" s="83"/>
    </row>
    <row r="822660" spans="16:16" x14ac:dyDescent="0.3">
      <c r="P822660" s="83"/>
    </row>
    <row r="822661" spans="16:16" x14ac:dyDescent="0.3">
      <c r="P822661" s="83"/>
    </row>
    <row r="822662" spans="16:16" x14ac:dyDescent="0.3">
      <c r="P822662" s="83"/>
    </row>
    <row r="822663" spans="16:16" x14ac:dyDescent="0.3">
      <c r="P822663" s="83"/>
    </row>
    <row r="822664" spans="16:16" x14ac:dyDescent="0.3">
      <c r="P822664" s="83"/>
    </row>
    <row r="822665" spans="16:16" x14ac:dyDescent="0.3">
      <c r="P822665" s="83"/>
    </row>
    <row r="822666" spans="16:16" x14ac:dyDescent="0.3">
      <c r="P822666" s="83"/>
    </row>
    <row r="822667" spans="16:16" x14ac:dyDescent="0.3">
      <c r="P822667" s="83"/>
    </row>
    <row r="822668" spans="16:16" x14ac:dyDescent="0.3">
      <c r="P822668" s="83"/>
    </row>
    <row r="822669" spans="16:16" x14ac:dyDescent="0.3">
      <c r="P822669" s="83"/>
    </row>
    <row r="822670" spans="16:16" x14ac:dyDescent="0.3">
      <c r="P822670" s="83"/>
    </row>
    <row r="822671" spans="16:16" x14ac:dyDescent="0.3">
      <c r="P822671" s="83"/>
    </row>
    <row r="822672" spans="16:16" x14ac:dyDescent="0.3">
      <c r="P822672" s="83"/>
    </row>
    <row r="822673" spans="16:16" x14ac:dyDescent="0.3">
      <c r="P822673" s="83"/>
    </row>
    <row r="822674" spans="16:16" x14ac:dyDescent="0.3">
      <c r="P822674" s="83"/>
    </row>
    <row r="822675" spans="16:16" x14ac:dyDescent="0.3">
      <c r="P822675" s="83"/>
    </row>
    <row r="822676" spans="16:16" x14ac:dyDescent="0.3">
      <c r="P822676" s="83"/>
    </row>
    <row r="822677" spans="16:16" x14ac:dyDescent="0.3">
      <c r="P822677" s="83"/>
    </row>
    <row r="822678" spans="16:16" x14ac:dyDescent="0.3">
      <c r="P822678" s="83"/>
    </row>
    <row r="822679" spans="16:16" x14ac:dyDescent="0.3">
      <c r="P822679" s="83"/>
    </row>
    <row r="822680" spans="16:16" x14ac:dyDescent="0.3">
      <c r="P822680" s="83"/>
    </row>
    <row r="822681" spans="16:16" x14ac:dyDescent="0.3">
      <c r="P822681" s="83"/>
    </row>
    <row r="822682" spans="16:16" x14ac:dyDescent="0.3">
      <c r="P822682" s="83"/>
    </row>
    <row r="822683" spans="16:16" x14ac:dyDescent="0.3">
      <c r="P822683" s="83"/>
    </row>
    <row r="822684" spans="16:16" x14ac:dyDescent="0.3">
      <c r="P822684" s="83"/>
    </row>
    <row r="822685" spans="16:16" x14ac:dyDescent="0.3">
      <c r="P822685" s="83"/>
    </row>
    <row r="822686" spans="16:16" x14ac:dyDescent="0.3">
      <c r="P822686" s="83"/>
    </row>
    <row r="822687" spans="16:16" x14ac:dyDescent="0.3">
      <c r="P822687" s="83"/>
    </row>
    <row r="822688" spans="16:16" x14ac:dyDescent="0.3">
      <c r="P822688" s="83"/>
    </row>
    <row r="822689" spans="16:16" x14ac:dyDescent="0.3">
      <c r="P822689" s="83"/>
    </row>
    <row r="822690" spans="16:16" x14ac:dyDescent="0.3">
      <c r="P822690" s="83"/>
    </row>
    <row r="822691" spans="16:16" x14ac:dyDescent="0.3">
      <c r="P822691" s="83"/>
    </row>
    <row r="822692" spans="16:16" x14ac:dyDescent="0.3">
      <c r="P822692" s="83"/>
    </row>
    <row r="822693" spans="16:16" x14ac:dyDescent="0.3">
      <c r="P822693" s="83"/>
    </row>
    <row r="822694" spans="16:16" x14ac:dyDescent="0.3">
      <c r="P822694" s="83"/>
    </row>
    <row r="822695" spans="16:16" x14ac:dyDescent="0.3">
      <c r="P822695" s="83"/>
    </row>
    <row r="822696" spans="16:16" x14ac:dyDescent="0.3">
      <c r="P822696" s="83"/>
    </row>
    <row r="822697" spans="16:16" x14ac:dyDescent="0.3">
      <c r="P822697" s="83"/>
    </row>
    <row r="822698" spans="16:16" x14ac:dyDescent="0.3">
      <c r="P822698" s="83"/>
    </row>
    <row r="822699" spans="16:16" x14ac:dyDescent="0.3">
      <c r="P822699" s="83"/>
    </row>
    <row r="822700" spans="16:16" x14ac:dyDescent="0.3">
      <c r="P822700" s="83"/>
    </row>
    <row r="822701" spans="16:16" x14ac:dyDescent="0.3">
      <c r="P822701" s="83"/>
    </row>
    <row r="822702" spans="16:16" x14ac:dyDescent="0.3">
      <c r="P822702" s="83"/>
    </row>
    <row r="822703" spans="16:16" x14ac:dyDescent="0.3">
      <c r="P822703" s="83"/>
    </row>
    <row r="822704" spans="16:16" x14ac:dyDescent="0.3">
      <c r="P822704" s="83"/>
    </row>
    <row r="822705" spans="16:16" x14ac:dyDescent="0.3">
      <c r="P822705" s="83"/>
    </row>
    <row r="822706" spans="16:16" x14ac:dyDescent="0.3">
      <c r="P822706" s="83"/>
    </row>
    <row r="822707" spans="16:16" x14ac:dyDescent="0.3">
      <c r="P822707" s="83"/>
    </row>
    <row r="822708" spans="16:16" x14ac:dyDescent="0.3">
      <c r="P822708" s="83"/>
    </row>
    <row r="822709" spans="16:16" x14ac:dyDescent="0.3">
      <c r="P822709" s="83"/>
    </row>
    <row r="822710" spans="16:16" x14ac:dyDescent="0.3">
      <c r="P822710" s="83"/>
    </row>
    <row r="822711" spans="16:16" x14ac:dyDescent="0.3">
      <c r="P822711" s="83"/>
    </row>
    <row r="822712" spans="16:16" x14ac:dyDescent="0.3">
      <c r="P822712" s="83"/>
    </row>
    <row r="822713" spans="16:16" x14ac:dyDescent="0.3">
      <c r="P822713" s="83"/>
    </row>
    <row r="822714" spans="16:16" x14ac:dyDescent="0.3">
      <c r="P822714" s="83"/>
    </row>
    <row r="822715" spans="16:16" x14ac:dyDescent="0.3">
      <c r="P822715" s="83"/>
    </row>
    <row r="822716" spans="16:16" x14ac:dyDescent="0.3">
      <c r="P822716" s="83"/>
    </row>
    <row r="822717" spans="16:16" x14ac:dyDescent="0.3">
      <c r="P822717" s="83"/>
    </row>
    <row r="822718" spans="16:16" x14ac:dyDescent="0.3">
      <c r="P822718" s="83"/>
    </row>
    <row r="822719" spans="16:16" x14ac:dyDescent="0.3">
      <c r="P822719" s="83"/>
    </row>
    <row r="822720" spans="16:16" x14ac:dyDescent="0.3">
      <c r="P822720" s="83"/>
    </row>
    <row r="822721" spans="16:16" x14ac:dyDescent="0.3">
      <c r="P822721" s="83"/>
    </row>
    <row r="822722" spans="16:16" x14ac:dyDescent="0.3">
      <c r="P822722" s="83"/>
    </row>
    <row r="822723" spans="16:16" x14ac:dyDescent="0.3">
      <c r="P822723" s="83"/>
    </row>
    <row r="822724" spans="16:16" x14ac:dyDescent="0.3">
      <c r="P822724" s="83"/>
    </row>
    <row r="822725" spans="16:16" x14ac:dyDescent="0.3">
      <c r="P822725" s="83"/>
    </row>
    <row r="822726" spans="16:16" x14ac:dyDescent="0.3">
      <c r="P822726" s="83"/>
    </row>
    <row r="822727" spans="16:16" x14ac:dyDescent="0.3">
      <c r="P822727" s="83"/>
    </row>
    <row r="822728" spans="16:16" x14ac:dyDescent="0.3">
      <c r="P822728" s="83"/>
    </row>
    <row r="822729" spans="16:16" x14ac:dyDescent="0.3">
      <c r="P822729" s="83"/>
    </row>
    <row r="822730" spans="16:16" x14ac:dyDescent="0.3">
      <c r="P822730" s="83"/>
    </row>
    <row r="822731" spans="16:16" x14ac:dyDescent="0.3">
      <c r="P822731" s="83"/>
    </row>
    <row r="822732" spans="16:16" x14ac:dyDescent="0.3">
      <c r="P822732" s="83"/>
    </row>
    <row r="822733" spans="16:16" x14ac:dyDescent="0.3">
      <c r="P822733" s="83"/>
    </row>
    <row r="822734" spans="16:16" x14ac:dyDescent="0.3">
      <c r="P822734" s="83"/>
    </row>
    <row r="822735" spans="16:16" x14ac:dyDescent="0.3">
      <c r="P822735" s="83"/>
    </row>
    <row r="822736" spans="16:16" x14ac:dyDescent="0.3">
      <c r="P822736" s="83"/>
    </row>
    <row r="822737" spans="16:16" x14ac:dyDescent="0.3">
      <c r="P822737" s="83"/>
    </row>
    <row r="822738" spans="16:16" x14ac:dyDescent="0.3">
      <c r="P822738" s="83"/>
    </row>
    <row r="822739" spans="16:16" x14ac:dyDescent="0.3">
      <c r="P822739" s="83"/>
    </row>
    <row r="822740" spans="16:16" x14ac:dyDescent="0.3">
      <c r="P822740" s="83"/>
    </row>
    <row r="822741" spans="16:16" x14ac:dyDescent="0.3">
      <c r="P822741" s="83"/>
    </row>
    <row r="822742" spans="16:16" x14ac:dyDescent="0.3">
      <c r="P822742" s="83"/>
    </row>
    <row r="822743" spans="16:16" x14ac:dyDescent="0.3">
      <c r="P822743" s="83"/>
    </row>
    <row r="822744" spans="16:16" x14ac:dyDescent="0.3">
      <c r="P822744" s="83"/>
    </row>
    <row r="822745" spans="16:16" x14ac:dyDescent="0.3">
      <c r="P822745" s="83"/>
    </row>
    <row r="822746" spans="16:16" x14ac:dyDescent="0.3">
      <c r="P822746" s="83"/>
    </row>
    <row r="822747" spans="16:16" x14ac:dyDescent="0.3">
      <c r="P822747" s="83"/>
    </row>
    <row r="822748" spans="16:16" x14ac:dyDescent="0.3">
      <c r="P822748" s="83"/>
    </row>
    <row r="822749" spans="16:16" x14ac:dyDescent="0.3">
      <c r="P822749" s="83"/>
    </row>
    <row r="822750" spans="16:16" x14ac:dyDescent="0.3">
      <c r="P822750" s="83"/>
    </row>
    <row r="822751" spans="16:16" x14ac:dyDescent="0.3">
      <c r="P822751" s="83"/>
    </row>
    <row r="822752" spans="16:16" x14ac:dyDescent="0.3">
      <c r="P822752" s="83"/>
    </row>
    <row r="822753" spans="16:16" x14ac:dyDescent="0.3">
      <c r="P822753" s="83"/>
    </row>
    <row r="822754" spans="16:16" x14ac:dyDescent="0.3">
      <c r="P822754" s="83"/>
    </row>
    <row r="822755" spans="16:16" x14ac:dyDescent="0.3">
      <c r="P822755" s="83"/>
    </row>
    <row r="822756" spans="16:16" x14ac:dyDescent="0.3">
      <c r="P822756" s="83"/>
    </row>
    <row r="822757" spans="16:16" x14ac:dyDescent="0.3">
      <c r="P822757" s="83"/>
    </row>
    <row r="822758" spans="16:16" x14ac:dyDescent="0.3">
      <c r="P822758" s="83"/>
    </row>
    <row r="822759" spans="16:16" x14ac:dyDescent="0.3">
      <c r="P822759" s="83"/>
    </row>
    <row r="822760" spans="16:16" x14ac:dyDescent="0.3">
      <c r="P822760" s="83"/>
    </row>
    <row r="822761" spans="16:16" x14ac:dyDescent="0.3">
      <c r="P822761" s="83"/>
    </row>
    <row r="822762" spans="16:16" x14ac:dyDescent="0.3">
      <c r="P822762" s="83"/>
    </row>
    <row r="822763" spans="16:16" x14ac:dyDescent="0.3">
      <c r="P822763" s="83"/>
    </row>
    <row r="822764" spans="16:16" x14ac:dyDescent="0.3">
      <c r="P822764" s="83"/>
    </row>
    <row r="822765" spans="16:16" x14ac:dyDescent="0.3">
      <c r="P822765" s="83"/>
    </row>
    <row r="822766" spans="16:16" x14ac:dyDescent="0.3">
      <c r="P822766" s="83"/>
    </row>
    <row r="822767" spans="16:16" x14ac:dyDescent="0.3">
      <c r="P822767" s="83"/>
    </row>
    <row r="822768" spans="16:16" x14ac:dyDescent="0.3">
      <c r="P822768" s="83"/>
    </row>
    <row r="822769" spans="16:16" x14ac:dyDescent="0.3">
      <c r="P822769" s="83"/>
    </row>
    <row r="822770" spans="16:16" x14ac:dyDescent="0.3">
      <c r="P822770" s="83"/>
    </row>
    <row r="822771" spans="16:16" x14ac:dyDescent="0.3">
      <c r="P822771" s="83"/>
    </row>
    <row r="822772" spans="16:16" x14ac:dyDescent="0.3">
      <c r="P822772" s="83"/>
    </row>
    <row r="822773" spans="16:16" x14ac:dyDescent="0.3">
      <c r="P822773" s="83"/>
    </row>
    <row r="822774" spans="16:16" x14ac:dyDescent="0.3">
      <c r="P822774" s="83"/>
    </row>
    <row r="822775" spans="16:16" x14ac:dyDescent="0.3">
      <c r="P822775" s="83"/>
    </row>
    <row r="822776" spans="16:16" x14ac:dyDescent="0.3">
      <c r="P822776" s="83"/>
    </row>
    <row r="822777" spans="16:16" x14ac:dyDescent="0.3">
      <c r="P822777" s="83"/>
    </row>
    <row r="822778" spans="16:16" x14ac:dyDescent="0.3">
      <c r="P822778" s="83"/>
    </row>
    <row r="822779" spans="16:16" x14ac:dyDescent="0.3">
      <c r="P822779" s="83"/>
    </row>
    <row r="822780" spans="16:16" x14ac:dyDescent="0.3">
      <c r="P822780" s="83"/>
    </row>
    <row r="822781" spans="16:16" x14ac:dyDescent="0.3">
      <c r="P822781" s="83"/>
    </row>
    <row r="822782" spans="16:16" x14ac:dyDescent="0.3">
      <c r="P822782" s="83"/>
    </row>
    <row r="822783" spans="16:16" x14ac:dyDescent="0.3">
      <c r="P822783" s="83"/>
    </row>
    <row r="822784" spans="16:16" x14ac:dyDescent="0.3">
      <c r="P822784" s="83"/>
    </row>
    <row r="822785" spans="16:16" x14ac:dyDescent="0.3">
      <c r="P822785" s="83"/>
    </row>
    <row r="822786" spans="16:16" x14ac:dyDescent="0.3">
      <c r="P822786" s="83"/>
    </row>
    <row r="822787" spans="16:16" x14ac:dyDescent="0.3">
      <c r="P822787" s="83"/>
    </row>
    <row r="822788" spans="16:16" x14ac:dyDescent="0.3">
      <c r="P822788" s="83"/>
    </row>
    <row r="822789" spans="16:16" x14ac:dyDescent="0.3">
      <c r="P822789" s="83"/>
    </row>
    <row r="822790" spans="16:16" x14ac:dyDescent="0.3">
      <c r="P822790" s="83"/>
    </row>
    <row r="822791" spans="16:16" x14ac:dyDescent="0.3">
      <c r="P822791" s="83"/>
    </row>
    <row r="822792" spans="16:16" x14ac:dyDescent="0.3">
      <c r="P822792" s="83"/>
    </row>
    <row r="822793" spans="16:16" x14ac:dyDescent="0.3">
      <c r="P822793" s="83"/>
    </row>
    <row r="822794" spans="16:16" x14ac:dyDescent="0.3">
      <c r="P822794" s="83"/>
    </row>
    <row r="822795" spans="16:16" x14ac:dyDescent="0.3">
      <c r="P822795" s="83"/>
    </row>
    <row r="822796" spans="16:16" x14ac:dyDescent="0.3">
      <c r="P822796" s="83"/>
    </row>
    <row r="822797" spans="16:16" x14ac:dyDescent="0.3">
      <c r="P822797" s="83"/>
    </row>
    <row r="822798" spans="16:16" x14ac:dyDescent="0.3">
      <c r="P822798" s="83"/>
    </row>
    <row r="822799" spans="16:16" x14ac:dyDescent="0.3">
      <c r="P822799" s="83"/>
    </row>
    <row r="822800" spans="16:16" x14ac:dyDescent="0.3">
      <c r="P822800" s="83"/>
    </row>
    <row r="822801" spans="16:16" x14ac:dyDescent="0.3">
      <c r="P822801" s="83"/>
    </row>
    <row r="822802" spans="16:16" x14ac:dyDescent="0.3">
      <c r="P822802" s="83"/>
    </row>
    <row r="822803" spans="16:16" x14ac:dyDescent="0.3">
      <c r="P822803" s="83"/>
    </row>
    <row r="822804" spans="16:16" x14ac:dyDescent="0.3">
      <c r="P822804" s="83"/>
    </row>
    <row r="822805" spans="16:16" x14ac:dyDescent="0.3">
      <c r="P822805" s="83"/>
    </row>
    <row r="822806" spans="16:16" x14ac:dyDescent="0.3">
      <c r="P822806" s="83"/>
    </row>
    <row r="822807" spans="16:16" x14ac:dyDescent="0.3">
      <c r="P822807" s="83"/>
    </row>
    <row r="822808" spans="16:16" x14ac:dyDescent="0.3">
      <c r="P822808" s="83"/>
    </row>
    <row r="822809" spans="16:16" x14ac:dyDescent="0.3">
      <c r="P822809" s="83"/>
    </row>
    <row r="822810" spans="16:16" x14ac:dyDescent="0.3">
      <c r="P822810" s="83"/>
    </row>
    <row r="822811" spans="16:16" x14ac:dyDescent="0.3">
      <c r="P822811" s="83"/>
    </row>
    <row r="822812" spans="16:16" x14ac:dyDescent="0.3">
      <c r="P822812" s="83"/>
    </row>
    <row r="822813" spans="16:16" x14ac:dyDescent="0.3">
      <c r="P822813" s="83"/>
    </row>
    <row r="822814" spans="16:16" x14ac:dyDescent="0.3">
      <c r="P822814" s="83"/>
    </row>
    <row r="822815" spans="16:16" x14ac:dyDescent="0.3">
      <c r="P822815" s="83"/>
    </row>
    <row r="822816" spans="16:16" x14ac:dyDescent="0.3">
      <c r="P822816" s="83"/>
    </row>
    <row r="822817" spans="16:16" x14ac:dyDescent="0.3">
      <c r="P822817" s="83"/>
    </row>
    <row r="822818" spans="16:16" x14ac:dyDescent="0.3">
      <c r="P822818" s="83"/>
    </row>
    <row r="822819" spans="16:16" x14ac:dyDescent="0.3">
      <c r="P822819" s="83"/>
    </row>
    <row r="822820" spans="16:16" x14ac:dyDescent="0.3">
      <c r="P822820" s="83"/>
    </row>
    <row r="822821" spans="16:16" x14ac:dyDescent="0.3">
      <c r="P822821" s="83"/>
    </row>
    <row r="822822" spans="16:16" x14ac:dyDescent="0.3">
      <c r="P822822" s="83"/>
    </row>
    <row r="822823" spans="16:16" x14ac:dyDescent="0.3">
      <c r="P822823" s="83"/>
    </row>
    <row r="822824" spans="16:16" x14ac:dyDescent="0.3">
      <c r="P822824" s="83"/>
    </row>
    <row r="822825" spans="16:16" x14ac:dyDescent="0.3">
      <c r="P822825" s="83"/>
    </row>
    <row r="822826" spans="16:16" x14ac:dyDescent="0.3">
      <c r="P822826" s="83"/>
    </row>
    <row r="822827" spans="16:16" x14ac:dyDescent="0.3">
      <c r="P822827" s="83"/>
    </row>
    <row r="822828" spans="16:16" x14ac:dyDescent="0.3">
      <c r="P822828" s="83"/>
    </row>
    <row r="822829" spans="16:16" x14ac:dyDescent="0.3">
      <c r="P822829" s="83"/>
    </row>
    <row r="822830" spans="16:16" x14ac:dyDescent="0.3">
      <c r="P822830" s="83"/>
    </row>
    <row r="822831" spans="16:16" x14ac:dyDescent="0.3">
      <c r="P822831" s="83"/>
    </row>
    <row r="822832" spans="16:16" x14ac:dyDescent="0.3">
      <c r="P822832" s="83"/>
    </row>
    <row r="822833" spans="16:16" x14ac:dyDescent="0.3">
      <c r="P822833" s="83"/>
    </row>
    <row r="822834" spans="16:16" x14ac:dyDescent="0.3">
      <c r="P822834" s="83"/>
    </row>
    <row r="822835" spans="16:16" x14ac:dyDescent="0.3">
      <c r="P822835" s="83"/>
    </row>
    <row r="822836" spans="16:16" x14ac:dyDescent="0.3">
      <c r="P822836" s="83"/>
    </row>
    <row r="822837" spans="16:16" x14ac:dyDescent="0.3">
      <c r="P822837" s="83"/>
    </row>
    <row r="822838" spans="16:16" x14ac:dyDescent="0.3">
      <c r="P822838" s="83"/>
    </row>
    <row r="822839" spans="16:16" x14ac:dyDescent="0.3">
      <c r="P822839" s="83"/>
    </row>
    <row r="822840" spans="16:16" x14ac:dyDescent="0.3">
      <c r="P822840" s="83"/>
    </row>
    <row r="822841" spans="16:16" x14ac:dyDescent="0.3">
      <c r="P822841" s="83"/>
    </row>
    <row r="822842" spans="16:16" x14ac:dyDescent="0.3">
      <c r="P822842" s="83"/>
    </row>
    <row r="822843" spans="16:16" x14ac:dyDescent="0.3">
      <c r="P822843" s="83"/>
    </row>
    <row r="822844" spans="16:16" x14ac:dyDescent="0.3">
      <c r="P822844" s="83"/>
    </row>
    <row r="822845" spans="16:16" x14ac:dyDescent="0.3">
      <c r="P822845" s="83"/>
    </row>
    <row r="822846" spans="16:16" x14ac:dyDescent="0.3">
      <c r="P822846" s="83"/>
    </row>
    <row r="822847" spans="16:16" x14ac:dyDescent="0.3">
      <c r="P822847" s="83"/>
    </row>
    <row r="822848" spans="16:16" x14ac:dyDescent="0.3">
      <c r="P822848" s="83"/>
    </row>
    <row r="822849" spans="16:16" x14ac:dyDescent="0.3">
      <c r="P822849" s="83"/>
    </row>
    <row r="822850" spans="16:16" x14ac:dyDescent="0.3">
      <c r="P822850" s="83"/>
    </row>
    <row r="822851" spans="16:16" x14ac:dyDescent="0.3">
      <c r="P822851" s="83"/>
    </row>
    <row r="822852" spans="16:16" x14ac:dyDescent="0.3">
      <c r="P822852" s="83"/>
    </row>
    <row r="822853" spans="16:16" x14ac:dyDescent="0.3">
      <c r="P822853" s="83"/>
    </row>
    <row r="822854" spans="16:16" x14ac:dyDescent="0.3">
      <c r="P822854" s="83"/>
    </row>
    <row r="822855" spans="16:16" x14ac:dyDescent="0.3">
      <c r="P822855" s="83"/>
    </row>
    <row r="822856" spans="16:16" x14ac:dyDescent="0.3">
      <c r="P822856" s="83"/>
    </row>
    <row r="822857" spans="16:16" x14ac:dyDescent="0.3">
      <c r="P822857" s="83"/>
    </row>
    <row r="822858" spans="16:16" x14ac:dyDescent="0.3">
      <c r="P822858" s="83"/>
    </row>
    <row r="822859" spans="16:16" x14ac:dyDescent="0.3">
      <c r="P822859" s="83"/>
    </row>
    <row r="822860" spans="16:16" x14ac:dyDescent="0.3">
      <c r="P822860" s="83"/>
    </row>
    <row r="822861" spans="16:16" x14ac:dyDescent="0.3">
      <c r="P822861" s="83"/>
    </row>
    <row r="822862" spans="16:16" x14ac:dyDescent="0.3">
      <c r="P822862" s="83"/>
    </row>
    <row r="822863" spans="16:16" x14ac:dyDescent="0.3">
      <c r="P822863" s="83"/>
    </row>
    <row r="822864" spans="16:16" x14ac:dyDescent="0.3">
      <c r="P822864" s="83"/>
    </row>
    <row r="822865" spans="16:16" x14ac:dyDescent="0.3">
      <c r="P822865" s="83"/>
    </row>
    <row r="822866" spans="16:16" x14ac:dyDescent="0.3">
      <c r="P822866" s="83"/>
    </row>
    <row r="822867" spans="16:16" x14ac:dyDescent="0.3">
      <c r="P822867" s="83"/>
    </row>
    <row r="822868" spans="16:16" x14ac:dyDescent="0.3">
      <c r="P822868" s="83"/>
    </row>
    <row r="822869" spans="16:16" x14ac:dyDescent="0.3">
      <c r="P822869" s="83"/>
    </row>
    <row r="822870" spans="16:16" x14ac:dyDescent="0.3">
      <c r="P822870" s="83"/>
    </row>
    <row r="822871" spans="16:16" x14ac:dyDescent="0.3">
      <c r="P822871" s="83"/>
    </row>
    <row r="822872" spans="16:16" x14ac:dyDescent="0.3">
      <c r="P822872" s="83"/>
    </row>
    <row r="822873" spans="16:16" x14ac:dyDescent="0.3">
      <c r="P822873" s="83"/>
    </row>
    <row r="822874" spans="16:16" x14ac:dyDescent="0.3">
      <c r="P822874" s="83"/>
    </row>
    <row r="822875" spans="16:16" x14ac:dyDescent="0.3">
      <c r="P822875" s="83"/>
    </row>
    <row r="822876" spans="16:16" x14ac:dyDescent="0.3">
      <c r="P822876" s="83"/>
    </row>
    <row r="822877" spans="16:16" x14ac:dyDescent="0.3">
      <c r="P822877" s="83"/>
    </row>
    <row r="822878" spans="16:16" x14ac:dyDescent="0.3">
      <c r="P822878" s="83"/>
    </row>
    <row r="822879" spans="16:16" x14ac:dyDescent="0.3">
      <c r="P822879" s="83"/>
    </row>
    <row r="822880" spans="16:16" x14ac:dyDescent="0.3">
      <c r="P822880" s="83"/>
    </row>
    <row r="822881" spans="16:16" x14ac:dyDescent="0.3">
      <c r="P822881" s="83"/>
    </row>
    <row r="822882" spans="16:16" x14ac:dyDescent="0.3">
      <c r="P822882" s="83"/>
    </row>
    <row r="822883" spans="16:16" x14ac:dyDescent="0.3">
      <c r="P822883" s="83"/>
    </row>
    <row r="822884" spans="16:16" x14ac:dyDescent="0.3">
      <c r="P822884" s="83"/>
    </row>
    <row r="822885" spans="16:16" x14ac:dyDescent="0.3">
      <c r="P822885" s="83"/>
    </row>
    <row r="822886" spans="16:16" x14ac:dyDescent="0.3">
      <c r="P822886" s="83"/>
    </row>
    <row r="822887" spans="16:16" x14ac:dyDescent="0.3">
      <c r="P822887" s="83"/>
    </row>
    <row r="822888" spans="16:16" x14ac:dyDescent="0.3">
      <c r="P822888" s="83"/>
    </row>
    <row r="822889" spans="16:16" x14ac:dyDescent="0.3">
      <c r="P822889" s="83"/>
    </row>
    <row r="822890" spans="16:16" x14ac:dyDescent="0.3">
      <c r="P822890" s="83"/>
    </row>
    <row r="822891" spans="16:16" x14ac:dyDescent="0.3">
      <c r="P822891" s="83"/>
    </row>
    <row r="822892" spans="16:16" x14ac:dyDescent="0.3">
      <c r="P822892" s="83"/>
    </row>
    <row r="822893" spans="16:16" x14ac:dyDescent="0.3">
      <c r="P822893" s="83"/>
    </row>
    <row r="822894" spans="16:16" x14ac:dyDescent="0.3">
      <c r="P822894" s="83"/>
    </row>
    <row r="822895" spans="16:16" x14ac:dyDescent="0.3">
      <c r="P822895" s="83"/>
    </row>
    <row r="822896" spans="16:16" x14ac:dyDescent="0.3">
      <c r="P822896" s="83"/>
    </row>
    <row r="822897" spans="16:16" x14ac:dyDescent="0.3">
      <c r="P822897" s="83"/>
    </row>
    <row r="822898" spans="16:16" x14ac:dyDescent="0.3">
      <c r="P822898" s="83"/>
    </row>
    <row r="822899" spans="16:16" x14ac:dyDescent="0.3">
      <c r="P822899" s="83"/>
    </row>
    <row r="822900" spans="16:16" x14ac:dyDescent="0.3">
      <c r="P822900" s="83"/>
    </row>
    <row r="822901" spans="16:16" x14ac:dyDescent="0.3">
      <c r="P822901" s="83"/>
    </row>
    <row r="822902" spans="16:16" x14ac:dyDescent="0.3">
      <c r="P822902" s="83"/>
    </row>
    <row r="822903" spans="16:16" x14ac:dyDescent="0.3">
      <c r="P822903" s="83"/>
    </row>
    <row r="822904" spans="16:16" x14ac:dyDescent="0.3">
      <c r="P822904" s="83"/>
    </row>
    <row r="822905" spans="16:16" x14ac:dyDescent="0.3">
      <c r="P822905" s="83"/>
    </row>
    <row r="822906" spans="16:16" x14ac:dyDescent="0.3">
      <c r="P822906" s="83"/>
    </row>
    <row r="822907" spans="16:16" x14ac:dyDescent="0.3">
      <c r="P822907" s="83"/>
    </row>
    <row r="822908" spans="16:16" x14ac:dyDescent="0.3">
      <c r="P822908" s="83"/>
    </row>
    <row r="822909" spans="16:16" x14ac:dyDescent="0.3">
      <c r="P822909" s="83"/>
    </row>
    <row r="822910" spans="16:16" x14ac:dyDescent="0.3">
      <c r="P822910" s="83"/>
    </row>
    <row r="822911" spans="16:16" x14ac:dyDescent="0.3">
      <c r="P822911" s="83"/>
    </row>
    <row r="822912" spans="16:16" x14ac:dyDescent="0.3">
      <c r="P822912" s="83"/>
    </row>
    <row r="822913" spans="16:16" x14ac:dyDescent="0.3">
      <c r="P822913" s="83"/>
    </row>
    <row r="822914" spans="16:16" x14ac:dyDescent="0.3">
      <c r="P822914" s="83"/>
    </row>
    <row r="822915" spans="16:16" x14ac:dyDescent="0.3">
      <c r="P822915" s="83"/>
    </row>
    <row r="822916" spans="16:16" x14ac:dyDescent="0.3">
      <c r="P822916" s="83"/>
    </row>
    <row r="822917" spans="16:16" x14ac:dyDescent="0.3">
      <c r="P822917" s="83"/>
    </row>
    <row r="822918" spans="16:16" x14ac:dyDescent="0.3">
      <c r="P822918" s="83"/>
    </row>
    <row r="822919" spans="16:16" x14ac:dyDescent="0.3">
      <c r="P822919" s="83"/>
    </row>
    <row r="822920" spans="16:16" x14ac:dyDescent="0.3">
      <c r="P822920" s="83"/>
    </row>
    <row r="822921" spans="16:16" x14ac:dyDescent="0.3">
      <c r="P822921" s="83"/>
    </row>
    <row r="822922" spans="16:16" x14ac:dyDescent="0.3">
      <c r="P822922" s="83"/>
    </row>
    <row r="822923" spans="16:16" x14ac:dyDescent="0.3">
      <c r="P822923" s="83"/>
    </row>
    <row r="822924" spans="16:16" x14ac:dyDescent="0.3">
      <c r="P822924" s="83"/>
    </row>
    <row r="822925" spans="16:16" x14ac:dyDescent="0.3">
      <c r="P822925" s="83"/>
    </row>
    <row r="822926" spans="16:16" x14ac:dyDescent="0.3">
      <c r="P822926" s="83"/>
    </row>
    <row r="822927" spans="16:16" x14ac:dyDescent="0.3">
      <c r="P822927" s="83"/>
    </row>
    <row r="822928" spans="16:16" x14ac:dyDescent="0.3">
      <c r="P822928" s="83"/>
    </row>
    <row r="822929" spans="16:16" x14ac:dyDescent="0.3">
      <c r="P822929" s="83"/>
    </row>
    <row r="822930" spans="16:16" x14ac:dyDescent="0.3">
      <c r="P822930" s="83"/>
    </row>
    <row r="822931" spans="16:16" x14ac:dyDescent="0.3">
      <c r="P822931" s="83"/>
    </row>
    <row r="822932" spans="16:16" x14ac:dyDescent="0.3">
      <c r="P822932" s="83"/>
    </row>
    <row r="822933" spans="16:16" x14ac:dyDescent="0.3">
      <c r="P822933" s="83"/>
    </row>
    <row r="822934" spans="16:16" x14ac:dyDescent="0.3">
      <c r="P822934" s="83"/>
    </row>
    <row r="822935" spans="16:16" x14ac:dyDescent="0.3">
      <c r="P822935" s="83"/>
    </row>
    <row r="822936" spans="16:16" x14ac:dyDescent="0.3">
      <c r="P822936" s="83"/>
    </row>
    <row r="822937" spans="16:16" x14ac:dyDescent="0.3">
      <c r="P822937" s="83"/>
    </row>
    <row r="822938" spans="16:16" x14ac:dyDescent="0.3">
      <c r="P822938" s="83"/>
    </row>
    <row r="822939" spans="16:16" x14ac:dyDescent="0.3">
      <c r="P822939" s="83"/>
    </row>
    <row r="822940" spans="16:16" x14ac:dyDescent="0.3">
      <c r="P822940" s="83"/>
    </row>
    <row r="822941" spans="16:16" x14ac:dyDescent="0.3">
      <c r="P822941" s="83"/>
    </row>
    <row r="822942" spans="16:16" x14ac:dyDescent="0.3">
      <c r="P822942" s="83"/>
    </row>
    <row r="822943" spans="16:16" x14ac:dyDescent="0.3">
      <c r="P822943" s="83"/>
    </row>
    <row r="822944" spans="16:16" x14ac:dyDescent="0.3">
      <c r="P822944" s="83"/>
    </row>
    <row r="822945" spans="16:16" x14ac:dyDescent="0.3">
      <c r="P822945" s="83"/>
    </row>
    <row r="822946" spans="16:16" x14ac:dyDescent="0.3">
      <c r="P822946" s="83"/>
    </row>
    <row r="822947" spans="16:16" x14ac:dyDescent="0.3">
      <c r="P822947" s="83"/>
    </row>
    <row r="822948" spans="16:16" x14ac:dyDescent="0.3">
      <c r="P822948" s="83"/>
    </row>
    <row r="822949" spans="16:16" x14ac:dyDescent="0.3">
      <c r="P822949" s="83"/>
    </row>
    <row r="822950" spans="16:16" x14ac:dyDescent="0.3">
      <c r="P822950" s="83"/>
    </row>
    <row r="822951" spans="16:16" x14ac:dyDescent="0.3">
      <c r="P822951" s="83"/>
    </row>
    <row r="822952" spans="16:16" x14ac:dyDescent="0.3">
      <c r="P822952" s="83"/>
    </row>
    <row r="822953" spans="16:16" x14ac:dyDescent="0.3">
      <c r="P822953" s="83"/>
    </row>
    <row r="822954" spans="16:16" x14ac:dyDescent="0.3">
      <c r="P822954" s="83"/>
    </row>
    <row r="822955" spans="16:16" x14ac:dyDescent="0.3">
      <c r="P822955" s="83"/>
    </row>
    <row r="822956" spans="16:16" x14ac:dyDescent="0.3">
      <c r="P822956" s="83"/>
    </row>
    <row r="822957" spans="16:16" x14ac:dyDescent="0.3">
      <c r="P822957" s="83"/>
    </row>
    <row r="822958" spans="16:16" x14ac:dyDescent="0.3">
      <c r="P822958" s="83"/>
    </row>
    <row r="822959" spans="16:16" x14ac:dyDescent="0.3">
      <c r="P822959" s="83"/>
    </row>
    <row r="822960" spans="16:16" x14ac:dyDescent="0.3">
      <c r="P822960" s="83"/>
    </row>
    <row r="822961" spans="16:16" x14ac:dyDescent="0.3">
      <c r="P822961" s="83"/>
    </row>
    <row r="822962" spans="16:16" x14ac:dyDescent="0.3">
      <c r="P822962" s="83"/>
    </row>
    <row r="822963" spans="16:16" x14ac:dyDescent="0.3">
      <c r="P822963" s="83"/>
    </row>
    <row r="822964" spans="16:16" x14ac:dyDescent="0.3">
      <c r="P822964" s="83"/>
    </row>
    <row r="822965" spans="16:16" x14ac:dyDescent="0.3">
      <c r="P822965" s="83"/>
    </row>
    <row r="822966" spans="16:16" x14ac:dyDescent="0.3">
      <c r="P822966" s="83"/>
    </row>
    <row r="822967" spans="16:16" x14ac:dyDescent="0.3">
      <c r="P822967" s="83"/>
    </row>
    <row r="822968" spans="16:16" x14ac:dyDescent="0.3">
      <c r="P822968" s="83"/>
    </row>
    <row r="822969" spans="16:16" x14ac:dyDescent="0.3">
      <c r="P822969" s="83"/>
    </row>
    <row r="822970" spans="16:16" x14ac:dyDescent="0.3">
      <c r="P822970" s="83"/>
    </row>
    <row r="822971" spans="16:16" x14ac:dyDescent="0.3">
      <c r="P822971" s="83"/>
    </row>
    <row r="822972" spans="16:16" x14ac:dyDescent="0.3">
      <c r="P822972" s="83"/>
    </row>
    <row r="822973" spans="16:16" x14ac:dyDescent="0.3">
      <c r="P822973" s="83"/>
    </row>
    <row r="822974" spans="16:16" x14ac:dyDescent="0.3">
      <c r="P822974" s="83"/>
    </row>
    <row r="822975" spans="16:16" x14ac:dyDescent="0.3">
      <c r="P822975" s="83"/>
    </row>
    <row r="822976" spans="16:16" x14ac:dyDescent="0.3">
      <c r="P822976" s="83"/>
    </row>
    <row r="822977" spans="16:16" x14ac:dyDescent="0.3">
      <c r="P822977" s="83"/>
    </row>
    <row r="822978" spans="16:16" x14ac:dyDescent="0.3">
      <c r="P822978" s="83"/>
    </row>
    <row r="822979" spans="16:16" x14ac:dyDescent="0.3">
      <c r="P822979" s="83"/>
    </row>
    <row r="822980" spans="16:16" x14ac:dyDescent="0.3">
      <c r="P822980" s="83"/>
    </row>
    <row r="822981" spans="16:16" x14ac:dyDescent="0.3">
      <c r="P822981" s="83"/>
    </row>
    <row r="822982" spans="16:16" x14ac:dyDescent="0.3">
      <c r="P822982" s="83"/>
    </row>
    <row r="822983" spans="16:16" x14ac:dyDescent="0.3">
      <c r="P822983" s="83"/>
    </row>
    <row r="822984" spans="16:16" x14ac:dyDescent="0.3">
      <c r="P822984" s="83"/>
    </row>
    <row r="822985" spans="16:16" x14ac:dyDescent="0.3">
      <c r="P822985" s="83"/>
    </row>
    <row r="822986" spans="16:16" x14ac:dyDescent="0.3">
      <c r="P822986" s="83"/>
    </row>
    <row r="822987" spans="16:16" x14ac:dyDescent="0.3">
      <c r="P822987" s="83"/>
    </row>
    <row r="822988" spans="16:16" x14ac:dyDescent="0.3">
      <c r="P822988" s="83"/>
    </row>
    <row r="822989" spans="16:16" x14ac:dyDescent="0.3">
      <c r="P822989" s="83"/>
    </row>
    <row r="822990" spans="16:16" x14ac:dyDescent="0.3">
      <c r="P822990" s="83"/>
    </row>
    <row r="822991" spans="16:16" x14ac:dyDescent="0.3">
      <c r="P822991" s="83"/>
    </row>
    <row r="822992" spans="16:16" x14ac:dyDescent="0.3">
      <c r="P822992" s="83"/>
    </row>
    <row r="822993" spans="16:16" x14ac:dyDescent="0.3">
      <c r="P822993" s="83"/>
    </row>
    <row r="822994" spans="16:16" x14ac:dyDescent="0.3">
      <c r="P822994" s="83"/>
    </row>
    <row r="822995" spans="16:16" x14ac:dyDescent="0.3">
      <c r="P822995" s="83"/>
    </row>
    <row r="822996" spans="16:16" x14ac:dyDescent="0.3">
      <c r="P822996" s="83"/>
    </row>
    <row r="822997" spans="16:16" x14ac:dyDescent="0.3">
      <c r="P822997" s="83"/>
    </row>
    <row r="822998" spans="16:16" x14ac:dyDescent="0.3">
      <c r="P822998" s="83"/>
    </row>
    <row r="822999" spans="16:16" x14ac:dyDescent="0.3">
      <c r="P822999" s="83"/>
    </row>
    <row r="823000" spans="16:16" x14ac:dyDescent="0.3">
      <c r="P823000" s="83"/>
    </row>
    <row r="823001" spans="16:16" x14ac:dyDescent="0.3">
      <c r="P823001" s="83"/>
    </row>
    <row r="823002" spans="16:16" x14ac:dyDescent="0.3">
      <c r="P823002" s="83"/>
    </row>
    <row r="823003" spans="16:16" x14ac:dyDescent="0.3">
      <c r="P823003" s="83"/>
    </row>
    <row r="823004" spans="16:16" x14ac:dyDescent="0.3">
      <c r="P823004" s="83"/>
    </row>
    <row r="823005" spans="16:16" x14ac:dyDescent="0.3">
      <c r="P823005" s="83"/>
    </row>
    <row r="823006" spans="16:16" x14ac:dyDescent="0.3">
      <c r="P823006" s="83"/>
    </row>
    <row r="823007" spans="16:16" x14ac:dyDescent="0.3">
      <c r="P823007" s="83"/>
    </row>
    <row r="823008" spans="16:16" x14ac:dyDescent="0.3">
      <c r="P823008" s="83"/>
    </row>
    <row r="823009" spans="16:16" x14ac:dyDescent="0.3">
      <c r="P823009" s="83"/>
    </row>
    <row r="823010" spans="16:16" x14ac:dyDescent="0.3">
      <c r="P823010" s="83"/>
    </row>
    <row r="823011" spans="16:16" x14ac:dyDescent="0.3">
      <c r="P823011" s="83"/>
    </row>
    <row r="823012" spans="16:16" x14ac:dyDescent="0.3">
      <c r="P823012" s="83"/>
    </row>
    <row r="823013" spans="16:16" x14ac:dyDescent="0.3">
      <c r="P823013" s="83"/>
    </row>
    <row r="823014" spans="16:16" x14ac:dyDescent="0.3">
      <c r="P823014" s="83"/>
    </row>
    <row r="823015" spans="16:16" x14ac:dyDescent="0.3">
      <c r="P823015" s="83"/>
    </row>
    <row r="823016" spans="16:16" x14ac:dyDescent="0.3">
      <c r="P823016" s="83"/>
    </row>
    <row r="823017" spans="16:16" x14ac:dyDescent="0.3">
      <c r="P823017" s="83"/>
    </row>
    <row r="823018" spans="16:16" x14ac:dyDescent="0.3">
      <c r="P823018" s="83"/>
    </row>
    <row r="823019" spans="16:16" x14ac:dyDescent="0.3">
      <c r="P823019" s="83"/>
    </row>
    <row r="823020" spans="16:16" x14ac:dyDescent="0.3">
      <c r="P823020" s="83"/>
    </row>
    <row r="823021" spans="16:16" x14ac:dyDescent="0.3">
      <c r="P823021" s="83"/>
    </row>
    <row r="823022" spans="16:16" x14ac:dyDescent="0.3">
      <c r="P823022" s="83"/>
    </row>
    <row r="823023" spans="16:16" x14ac:dyDescent="0.3">
      <c r="P823023" s="83"/>
    </row>
    <row r="823024" spans="16:16" x14ac:dyDescent="0.3">
      <c r="P823024" s="83"/>
    </row>
    <row r="823025" spans="16:16" x14ac:dyDescent="0.3">
      <c r="P823025" s="83"/>
    </row>
    <row r="823026" spans="16:16" x14ac:dyDescent="0.3">
      <c r="P823026" s="83"/>
    </row>
    <row r="823027" spans="16:16" x14ac:dyDescent="0.3">
      <c r="P823027" s="83"/>
    </row>
    <row r="823028" spans="16:16" x14ac:dyDescent="0.3">
      <c r="P823028" s="83"/>
    </row>
    <row r="823029" spans="16:16" x14ac:dyDescent="0.3">
      <c r="P823029" s="83"/>
    </row>
    <row r="823030" spans="16:16" x14ac:dyDescent="0.3">
      <c r="P823030" s="83"/>
    </row>
    <row r="823031" spans="16:16" x14ac:dyDescent="0.3">
      <c r="P823031" s="83"/>
    </row>
    <row r="823032" spans="16:16" x14ac:dyDescent="0.3">
      <c r="P823032" s="83"/>
    </row>
    <row r="823033" spans="16:16" x14ac:dyDescent="0.3">
      <c r="P823033" s="83"/>
    </row>
    <row r="823034" spans="16:16" x14ac:dyDescent="0.3">
      <c r="P823034" s="83"/>
    </row>
    <row r="823035" spans="16:16" x14ac:dyDescent="0.3">
      <c r="P823035" s="83"/>
    </row>
    <row r="823036" spans="16:16" x14ac:dyDescent="0.3">
      <c r="P823036" s="83"/>
    </row>
    <row r="823037" spans="16:16" x14ac:dyDescent="0.3">
      <c r="P823037" s="83"/>
    </row>
    <row r="823038" spans="16:16" x14ac:dyDescent="0.3">
      <c r="P823038" s="83"/>
    </row>
    <row r="823039" spans="16:16" x14ac:dyDescent="0.3">
      <c r="P823039" s="83"/>
    </row>
    <row r="823040" spans="16:16" x14ac:dyDescent="0.3">
      <c r="P823040" s="83"/>
    </row>
    <row r="823041" spans="16:16" x14ac:dyDescent="0.3">
      <c r="P823041" s="83"/>
    </row>
    <row r="823042" spans="16:16" x14ac:dyDescent="0.3">
      <c r="P823042" s="83"/>
    </row>
    <row r="823043" spans="16:16" x14ac:dyDescent="0.3">
      <c r="P823043" s="83"/>
    </row>
    <row r="823044" spans="16:16" x14ac:dyDescent="0.3">
      <c r="P823044" s="83"/>
    </row>
    <row r="823045" spans="16:16" x14ac:dyDescent="0.3">
      <c r="P823045" s="83"/>
    </row>
    <row r="823046" spans="16:16" x14ac:dyDescent="0.3">
      <c r="P823046" s="83"/>
    </row>
    <row r="823047" spans="16:16" x14ac:dyDescent="0.3">
      <c r="P823047" s="83"/>
    </row>
    <row r="823048" spans="16:16" x14ac:dyDescent="0.3">
      <c r="P823048" s="83"/>
    </row>
    <row r="823049" spans="16:16" x14ac:dyDescent="0.3">
      <c r="P823049" s="83"/>
    </row>
    <row r="823050" spans="16:16" x14ac:dyDescent="0.3">
      <c r="P823050" s="83"/>
    </row>
    <row r="823051" spans="16:16" x14ac:dyDescent="0.3">
      <c r="P823051" s="83"/>
    </row>
    <row r="823052" spans="16:16" x14ac:dyDescent="0.3">
      <c r="P823052" s="83"/>
    </row>
    <row r="823053" spans="16:16" x14ac:dyDescent="0.3">
      <c r="P823053" s="83"/>
    </row>
    <row r="823054" spans="16:16" x14ac:dyDescent="0.3">
      <c r="P823054" s="83"/>
    </row>
    <row r="823055" spans="16:16" x14ac:dyDescent="0.3">
      <c r="P823055" s="83"/>
    </row>
    <row r="823056" spans="16:16" x14ac:dyDescent="0.3">
      <c r="P823056" s="83"/>
    </row>
    <row r="823057" spans="16:16" x14ac:dyDescent="0.3">
      <c r="P823057" s="83"/>
    </row>
    <row r="823058" spans="16:16" x14ac:dyDescent="0.3">
      <c r="P823058" s="83"/>
    </row>
    <row r="823059" spans="16:16" x14ac:dyDescent="0.3">
      <c r="P823059" s="83"/>
    </row>
    <row r="823060" spans="16:16" x14ac:dyDescent="0.3">
      <c r="P823060" s="83"/>
    </row>
    <row r="823061" spans="16:16" x14ac:dyDescent="0.3">
      <c r="P823061" s="83"/>
    </row>
    <row r="823062" spans="16:16" x14ac:dyDescent="0.3">
      <c r="P823062" s="83"/>
    </row>
    <row r="823063" spans="16:16" x14ac:dyDescent="0.3">
      <c r="P823063" s="83"/>
    </row>
    <row r="823064" spans="16:16" x14ac:dyDescent="0.3">
      <c r="P823064" s="83"/>
    </row>
    <row r="823065" spans="16:16" x14ac:dyDescent="0.3">
      <c r="P823065" s="83"/>
    </row>
    <row r="823066" spans="16:16" x14ac:dyDescent="0.3">
      <c r="P823066" s="83"/>
    </row>
    <row r="823067" spans="16:16" x14ac:dyDescent="0.3">
      <c r="P823067" s="83"/>
    </row>
    <row r="823068" spans="16:16" x14ac:dyDescent="0.3">
      <c r="P823068" s="83"/>
    </row>
    <row r="823069" spans="16:16" x14ac:dyDescent="0.3">
      <c r="P823069" s="83"/>
    </row>
    <row r="823070" spans="16:16" x14ac:dyDescent="0.3">
      <c r="P823070" s="83"/>
    </row>
    <row r="823071" spans="16:16" x14ac:dyDescent="0.3">
      <c r="P823071" s="83"/>
    </row>
    <row r="823072" spans="16:16" x14ac:dyDescent="0.3">
      <c r="P823072" s="83"/>
    </row>
    <row r="823073" spans="16:16" x14ac:dyDescent="0.3">
      <c r="P823073" s="83"/>
    </row>
    <row r="823074" spans="16:16" x14ac:dyDescent="0.3">
      <c r="P823074" s="83"/>
    </row>
    <row r="823075" spans="16:16" x14ac:dyDescent="0.3">
      <c r="P823075" s="83"/>
    </row>
    <row r="823076" spans="16:16" x14ac:dyDescent="0.3">
      <c r="P823076" s="83"/>
    </row>
    <row r="823077" spans="16:16" x14ac:dyDescent="0.3">
      <c r="P823077" s="83"/>
    </row>
    <row r="823078" spans="16:16" x14ac:dyDescent="0.3">
      <c r="P823078" s="83"/>
    </row>
    <row r="823079" spans="16:16" x14ac:dyDescent="0.3">
      <c r="P823079" s="83"/>
    </row>
    <row r="823080" spans="16:16" x14ac:dyDescent="0.3">
      <c r="P823080" s="83"/>
    </row>
    <row r="823081" spans="16:16" x14ac:dyDescent="0.3">
      <c r="P823081" s="83"/>
    </row>
    <row r="823082" spans="16:16" x14ac:dyDescent="0.3">
      <c r="P823082" s="83"/>
    </row>
    <row r="823083" spans="16:16" x14ac:dyDescent="0.3">
      <c r="P823083" s="83"/>
    </row>
    <row r="823084" spans="16:16" x14ac:dyDescent="0.3">
      <c r="P823084" s="83"/>
    </row>
    <row r="823085" spans="16:16" x14ac:dyDescent="0.3">
      <c r="P823085" s="83"/>
    </row>
    <row r="823086" spans="16:16" x14ac:dyDescent="0.3">
      <c r="P823086" s="83"/>
    </row>
    <row r="823087" spans="16:16" x14ac:dyDescent="0.3">
      <c r="P823087" s="83"/>
    </row>
    <row r="823088" spans="16:16" x14ac:dyDescent="0.3">
      <c r="P823088" s="83"/>
    </row>
    <row r="823089" spans="16:16" x14ac:dyDescent="0.3">
      <c r="P823089" s="83"/>
    </row>
    <row r="823090" spans="16:16" x14ac:dyDescent="0.3">
      <c r="P823090" s="83"/>
    </row>
    <row r="823091" spans="16:16" x14ac:dyDescent="0.3">
      <c r="P823091" s="83"/>
    </row>
    <row r="823092" spans="16:16" x14ac:dyDescent="0.3">
      <c r="P823092" s="83"/>
    </row>
    <row r="823093" spans="16:16" x14ac:dyDescent="0.3">
      <c r="P823093" s="83"/>
    </row>
    <row r="823094" spans="16:16" x14ac:dyDescent="0.3">
      <c r="P823094" s="83"/>
    </row>
    <row r="823095" spans="16:16" x14ac:dyDescent="0.3">
      <c r="P823095" s="83"/>
    </row>
    <row r="823096" spans="16:16" x14ac:dyDescent="0.3">
      <c r="P823096" s="83"/>
    </row>
    <row r="823097" spans="16:16" x14ac:dyDescent="0.3">
      <c r="P823097" s="83"/>
    </row>
    <row r="823098" spans="16:16" x14ac:dyDescent="0.3">
      <c r="P823098" s="83"/>
    </row>
    <row r="823099" spans="16:16" x14ac:dyDescent="0.3">
      <c r="P823099" s="83"/>
    </row>
    <row r="823100" spans="16:16" x14ac:dyDescent="0.3">
      <c r="P823100" s="83"/>
    </row>
    <row r="823101" spans="16:16" x14ac:dyDescent="0.3">
      <c r="P823101" s="83"/>
    </row>
    <row r="823102" spans="16:16" x14ac:dyDescent="0.3">
      <c r="P823102" s="83"/>
    </row>
    <row r="823103" spans="16:16" x14ac:dyDescent="0.3">
      <c r="P823103" s="83"/>
    </row>
    <row r="823104" spans="16:16" x14ac:dyDescent="0.3">
      <c r="P823104" s="83"/>
    </row>
    <row r="823105" spans="16:16" x14ac:dyDescent="0.3">
      <c r="P823105" s="83"/>
    </row>
    <row r="823106" spans="16:16" x14ac:dyDescent="0.3">
      <c r="P823106" s="83"/>
    </row>
    <row r="823107" spans="16:16" x14ac:dyDescent="0.3">
      <c r="P823107" s="83"/>
    </row>
    <row r="823108" spans="16:16" x14ac:dyDescent="0.3">
      <c r="P823108" s="83"/>
    </row>
    <row r="823109" spans="16:16" x14ac:dyDescent="0.3">
      <c r="P823109" s="83"/>
    </row>
    <row r="823110" spans="16:16" x14ac:dyDescent="0.3">
      <c r="P823110" s="83"/>
    </row>
    <row r="823111" spans="16:16" x14ac:dyDescent="0.3">
      <c r="P823111" s="83"/>
    </row>
    <row r="823112" spans="16:16" x14ac:dyDescent="0.3">
      <c r="P823112" s="83"/>
    </row>
    <row r="823113" spans="16:16" x14ac:dyDescent="0.3">
      <c r="P823113" s="83"/>
    </row>
    <row r="823114" spans="16:16" x14ac:dyDescent="0.3">
      <c r="P823114" s="83"/>
    </row>
    <row r="823115" spans="16:16" x14ac:dyDescent="0.3">
      <c r="P823115" s="83"/>
    </row>
    <row r="823116" spans="16:16" x14ac:dyDescent="0.3">
      <c r="P823116" s="83"/>
    </row>
    <row r="823117" spans="16:16" x14ac:dyDescent="0.3">
      <c r="P823117" s="83"/>
    </row>
    <row r="823118" spans="16:16" x14ac:dyDescent="0.3">
      <c r="P823118" s="83"/>
    </row>
    <row r="823119" spans="16:16" x14ac:dyDescent="0.3">
      <c r="P823119" s="83"/>
    </row>
    <row r="823120" spans="16:16" x14ac:dyDescent="0.3">
      <c r="P823120" s="83"/>
    </row>
    <row r="823121" spans="16:16" x14ac:dyDescent="0.3">
      <c r="P823121" s="83"/>
    </row>
    <row r="823122" spans="16:16" x14ac:dyDescent="0.3">
      <c r="P823122" s="83"/>
    </row>
    <row r="823123" spans="16:16" x14ac:dyDescent="0.3">
      <c r="P823123" s="83"/>
    </row>
    <row r="823124" spans="16:16" x14ac:dyDescent="0.3">
      <c r="P823124" s="83"/>
    </row>
    <row r="823125" spans="16:16" x14ac:dyDescent="0.3">
      <c r="P823125" s="83"/>
    </row>
    <row r="823126" spans="16:16" x14ac:dyDescent="0.3">
      <c r="P823126" s="83"/>
    </row>
    <row r="823127" spans="16:16" x14ac:dyDescent="0.3">
      <c r="P823127" s="83"/>
    </row>
    <row r="823128" spans="16:16" x14ac:dyDescent="0.3">
      <c r="P823128" s="83"/>
    </row>
    <row r="823129" spans="16:16" x14ac:dyDescent="0.3">
      <c r="P823129" s="83"/>
    </row>
    <row r="823130" spans="16:16" x14ac:dyDescent="0.3">
      <c r="P823130" s="83"/>
    </row>
    <row r="823131" spans="16:16" x14ac:dyDescent="0.3">
      <c r="P823131" s="83"/>
    </row>
    <row r="823132" spans="16:16" x14ac:dyDescent="0.3">
      <c r="P823132" s="83"/>
    </row>
    <row r="823133" spans="16:16" x14ac:dyDescent="0.3">
      <c r="P823133" s="83"/>
    </row>
    <row r="823134" spans="16:16" x14ac:dyDescent="0.3">
      <c r="P823134" s="83"/>
    </row>
    <row r="823135" spans="16:16" x14ac:dyDescent="0.3">
      <c r="P823135" s="83"/>
    </row>
    <row r="823136" spans="16:16" x14ac:dyDescent="0.3">
      <c r="P823136" s="83"/>
    </row>
    <row r="823137" spans="16:16" x14ac:dyDescent="0.3">
      <c r="P823137" s="83"/>
    </row>
    <row r="823138" spans="16:16" x14ac:dyDescent="0.3">
      <c r="P823138" s="83"/>
    </row>
    <row r="823139" spans="16:16" x14ac:dyDescent="0.3">
      <c r="P823139" s="83"/>
    </row>
    <row r="823140" spans="16:16" x14ac:dyDescent="0.3">
      <c r="P823140" s="83"/>
    </row>
    <row r="823141" spans="16:16" x14ac:dyDescent="0.3">
      <c r="P823141" s="83"/>
    </row>
    <row r="823142" spans="16:16" x14ac:dyDescent="0.3">
      <c r="P823142" s="83"/>
    </row>
    <row r="823143" spans="16:16" x14ac:dyDescent="0.3">
      <c r="P823143" s="83"/>
    </row>
    <row r="823144" spans="16:16" x14ac:dyDescent="0.3">
      <c r="P823144" s="83"/>
    </row>
    <row r="823145" spans="16:16" x14ac:dyDescent="0.3">
      <c r="P823145" s="83"/>
    </row>
    <row r="823146" spans="16:16" x14ac:dyDescent="0.3">
      <c r="P823146" s="83"/>
    </row>
    <row r="823147" spans="16:16" x14ac:dyDescent="0.3">
      <c r="P823147" s="83"/>
    </row>
    <row r="823148" spans="16:16" x14ac:dyDescent="0.3">
      <c r="P823148" s="83"/>
    </row>
    <row r="823149" spans="16:16" x14ac:dyDescent="0.3">
      <c r="P823149" s="83"/>
    </row>
    <row r="823150" spans="16:16" x14ac:dyDescent="0.3">
      <c r="P823150" s="83"/>
    </row>
    <row r="823151" spans="16:16" x14ac:dyDescent="0.3">
      <c r="P823151" s="83"/>
    </row>
    <row r="823152" spans="16:16" x14ac:dyDescent="0.3">
      <c r="P823152" s="83"/>
    </row>
    <row r="823153" spans="16:16" x14ac:dyDescent="0.3">
      <c r="P823153" s="83"/>
    </row>
    <row r="823154" spans="16:16" x14ac:dyDescent="0.3">
      <c r="P823154" s="83"/>
    </row>
    <row r="823155" spans="16:16" x14ac:dyDescent="0.3">
      <c r="P823155" s="83"/>
    </row>
    <row r="823156" spans="16:16" x14ac:dyDescent="0.3">
      <c r="P823156" s="83"/>
    </row>
    <row r="823157" spans="16:16" x14ac:dyDescent="0.3">
      <c r="P823157" s="83"/>
    </row>
    <row r="823158" spans="16:16" x14ac:dyDescent="0.3">
      <c r="P823158" s="83"/>
    </row>
    <row r="823159" spans="16:16" x14ac:dyDescent="0.3">
      <c r="P823159" s="83"/>
    </row>
    <row r="823160" spans="16:16" x14ac:dyDescent="0.3">
      <c r="P823160" s="83"/>
    </row>
    <row r="823161" spans="16:16" x14ac:dyDescent="0.3">
      <c r="P823161" s="83"/>
    </row>
    <row r="823162" spans="16:16" x14ac:dyDescent="0.3">
      <c r="P823162" s="83"/>
    </row>
    <row r="823163" spans="16:16" x14ac:dyDescent="0.3">
      <c r="P823163" s="83"/>
    </row>
    <row r="823164" spans="16:16" x14ac:dyDescent="0.3">
      <c r="P823164" s="83"/>
    </row>
    <row r="823165" spans="16:16" x14ac:dyDescent="0.3">
      <c r="P823165" s="83"/>
    </row>
    <row r="823166" spans="16:16" x14ac:dyDescent="0.3">
      <c r="P823166" s="83"/>
    </row>
    <row r="823167" spans="16:16" x14ac:dyDescent="0.3">
      <c r="P823167" s="83"/>
    </row>
    <row r="823168" spans="16:16" x14ac:dyDescent="0.3">
      <c r="P823168" s="83"/>
    </row>
    <row r="823169" spans="16:16" x14ac:dyDescent="0.3">
      <c r="P823169" s="83"/>
    </row>
    <row r="823170" spans="16:16" x14ac:dyDescent="0.3">
      <c r="P823170" s="83"/>
    </row>
    <row r="823171" spans="16:16" x14ac:dyDescent="0.3">
      <c r="P823171" s="83"/>
    </row>
    <row r="823172" spans="16:16" x14ac:dyDescent="0.3">
      <c r="P823172" s="83"/>
    </row>
    <row r="823173" spans="16:16" x14ac:dyDescent="0.3">
      <c r="P823173" s="83"/>
    </row>
    <row r="823174" spans="16:16" x14ac:dyDescent="0.3">
      <c r="P823174" s="83"/>
    </row>
    <row r="823175" spans="16:16" x14ac:dyDescent="0.3">
      <c r="P823175" s="83"/>
    </row>
    <row r="823176" spans="16:16" x14ac:dyDescent="0.3">
      <c r="P823176" s="83"/>
    </row>
    <row r="823177" spans="16:16" x14ac:dyDescent="0.3">
      <c r="P823177" s="83"/>
    </row>
    <row r="823178" spans="16:16" x14ac:dyDescent="0.3">
      <c r="P823178" s="83"/>
    </row>
    <row r="823179" spans="16:16" x14ac:dyDescent="0.3">
      <c r="P823179" s="83"/>
    </row>
    <row r="823180" spans="16:16" x14ac:dyDescent="0.3">
      <c r="P823180" s="83"/>
    </row>
    <row r="823181" spans="16:16" x14ac:dyDescent="0.3">
      <c r="P823181" s="83"/>
    </row>
    <row r="823182" spans="16:16" x14ac:dyDescent="0.3">
      <c r="P823182" s="83"/>
    </row>
    <row r="823183" spans="16:16" x14ac:dyDescent="0.3">
      <c r="P823183" s="83"/>
    </row>
    <row r="823184" spans="16:16" x14ac:dyDescent="0.3">
      <c r="P823184" s="83"/>
    </row>
    <row r="823185" spans="16:16" x14ac:dyDescent="0.3">
      <c r="P823185" s="83"/>
    </row>
    <row r="823186" spans="16:16" x14ac:dyDescent="0.3">
      <c r="P823186" s="83"/>
    </row>
    <row r="823187" spans="16:16" x14ac:dyDescent="0.3">
      <c r="P823187" s="83"/>
    </row>
    <row r="823188" spans="16:16" x14ac:dyDescent="0.3">
      <c r="P823188" s="83"/>
    </row>
    <row r="823189" spans="16:16" x14ac:dyDescent="0.3">
      <c r="P823189" s="83"/>
    </row>
    <row r="823190" spans="16:16" x14ac:dyDescent="0.3">
      <c r="P823190" s="83"/>
    </row>
    <row r="823191" spans="16:16" x14ac:dyDescent="0.3">
      <c r="P823191" s="83"/>
    </row>
    <row r="823192" spans="16:16" x14ac:dyDescent="0.3">
      <c r="P823192" s="83"/>
    </row>
    <row r="823193" spans="16:16" x14ac:dyDescent="0.3">
      <c r="P823193" s="83"/>
    </row>
    <row r="823194" spans="16:16" x14ac:dyDescent="0.3">
      <c r="P823194" s="83"/>
    </row>
    <row r="823195" spans="16:16" x14ac:dyDescent="0.3">
      <c r="P823195" s="83"/>
    </row>
    <row r="823196" spans="16:16" x14ac:dyDescent="0.3">
      <c r="P823196" s="83"/>
    </row>
    <row r="823197" spans="16:16" x14ac:dyDescent="0.3">
      <c r="P823197" s="83"/>
    </row>
    <row r="823198" spans="16:16" x14ac:dyDescent="0.3">
      <c r="P823198" s="83"/>
    </row>
    <row r="823199" spans="16:16" x14ac:dyDescent="0.3">
      <c r="P823199" s="83"/>
    </row>
    <row r="823200" spans="16:16" x14ac:dyDescent="0.3">
      <c r="P823200" s="83"/>
    </row>
    <row r="823201" spans="16:16" x14ac:dyDescent="0.3">
      <c r="P823201" s="83"/>
    </row>
    <row r="823202" spans="16:16" x14ac:dyDescent="0.3">
      <c r="P823202" s="83"/>
    </row>
    <row r="823203" spans="16:16" x14ac:dyDescent="0.3">
      <c r="P823203" s="83"/>
    </row>
    <row r="823204" spans="16:16" x14ac:dyDescent="0.3">
      <c r="P823204" s="83"/>
    </row>
    <row r="823205" spans="16:16" x14ac:dyDescent="0.3">
      <c r="P823205" s="83"/>
    </row>
    <row r="823206" spans="16:16" x14ac:dyDescent="0.3">
      <c r="P823206" s="83"/>
    </row>
    <row r="823207" spans="16:16" x14ac:dyDescent="0.3">
      <c r="P823207" s="83"/>
    </row>
    <row r="823208" spans="16:16" x14ac:dyDescent="0.3">
      <c r="P823208" s="83"/>
    </row>
    <row r="823209" spans="16:16" x14ac:dyDescent="0.3">
      <c r="P823209" s="83"/>
    </row>
    <row r="823210" spans="16:16" x14ac:dyDescent="0.3">
      <c r="P823210" s="83"/>
    </row>
    <row r="823211" spans="16:16" x14ac:dyDescent="0.3">
      <c r="P823211" s="83"/>
    </row>
    <row r="823212" spans="16:16" x14ac:dyDescent="0.3">
      <c r="P823212" s="83"/>
    </row>
    <row r="823213" spans="16:16" x14ac:dyDescent="0.3">
      <c r="P823213" s="83"/>
    </row>
    <row r="823214" spans="16:16" x14ac:dyDescent="0.3">
      <c r="P823214" s="83"/>
    </row>
    <row r="823215" spans="16:16" x14ac:dyDescent="0.3">
      <c r="P823215" s="83"/>
    </row>
    <row r="823216" spans="16:16" x14ac:dyDescent="0.3">
      <c r="P823216" s="83"/>
    </row>
    <row r="823217" spans="16:16" x14ac:dyDescent="0.3">
      <c r="P823217" s="83"/>
    </row>
    <row r="823218" spans="16:16" x14ac:dyDescent="0.3">
      <c r="P823218" s="83"/>
    </row>
    <row r="823219" spans="16:16" x14ac:dyDescent="0.3">
      <c r="P823219" s="83"/>
    </row>
    <row r="823220" spans="16:16" x14ac:dyDescent="0.3">
      <c r="P823220" s="83"/>
    </row>
    <row r="823221" spans="16:16" x14ac:dyDescent="0.3">
      <c r="P823221" s="83"/>
    </row>
    <row r="823222" spans="16:16" x14ac:dyDescent="0.3">
      <c r="P823222" s="83"/>
    </row>
    <row r="823223" spans="16:16" x14ac:dyDescent="0.3">
      <c r="P823223" s="83"/>
    </row>
    <row r="823224" spans="16:16" x14ac:dyDescent="0.3">
      <c r="P823224" s="83"/>
    </row>
    <row r="823225" spans="16:16" x14ac:dyDescent="0.3">
      <c r="P823225" s="83"/>
    </row>
    <row r="823226" spans="16:16" x14ac:dyDescent="0.3">
      <c r="P823226" s="83"/>
    </row>
    <row r="823227" spans="16:16" x14ac:dyDescent="0.3">
      <c r="P823227" s="83"/>
    </row>
    <row r="823228" spans="16:16" x14ac:dyDescent="0.3">
      <c r="P823228" s="83"/>
    </row>
    <row r="823229" spans="16:16" x14ac:dyDescent="0.3">
      <c r="P823229" s="83"/>
    </row>
    <row r="823230" spans="16:16" x14ac:dyDescent="0.3">
      <c r="P823230" s="83"/>
    </row>
    <row r="823231" spans="16:16" x14ac:dyDescent="0.3">
      <c r="P823231" s="83"/>
    </row>
    <row r="823232" spans="16:16" x14ac:dyDescent="0.3">
      <c r="P823232" s="83"/>
    </row>
    <row r="823233" spans="16:16" x14ac:dyDescent="0.3">
      <c r="P823233" s="83"/>
    </row>
    <row r="823234" spans="16:16" x14ac:dyDescent="0.3">
      <c r="P823234" s="83"/>
    </row>
    <row r="823235" spans="16:16" x14ac:dyDescent="0.3">
      <c r="P823235" s="83"/>
    </row>
    <row r="823236" spans="16:16" x14ac:dyDescent="0.3">
      <c r="P823236" s="83"/>
    </row>
    <row r="823237" spans="16:16" x14ac:dyDescent="0.3">
      <c r="P823237" s="83"/>
    </row>
    <row r="823238" spans="16:16" x14ac:dyDescent="0.3">
      <c r="P823238" s="83"/>
    </row>
    <row r="823239" spans="16:16" x14ac:dyDescent="0.3">
      <c r="P823239" s="83"/>
    </row>
    <row r="823240" spans="16:16" x14ac:dyDescent="0.3">
      <c r="P823240" s="83"/>
    </row>
    <row r="823241" spans="16:16" x14ac:dyDescent="0.3">
      <c r="P823241" s="83"/>
    </row>
    <row r="823242" spans="16:16" x14ac:dyDescent="0.3">
      <c r="P823242" s="83"/>
    </row>
    <row r="823243" spans="16:16" x14ac:dyDescent="0.3">
      <c r="P823243" s="83"/>
    </row>
    <row r="823244" spans="16:16" x14ac:dyDescent="0.3">
      <c r="P823244" s="83"/>
    </row>
    <row r="823245" spans="16:16" x14ac:dyDescent="0.3">
      <c r="P823245" s="83"/>
    </row>
    <row r="823246" spans="16:16" x14ac:dyDescent="0.3">
      <c r="P823246" s="83"/>
    </row>
    <row r="823247" spans="16:16" x14ac:dyDescent="0.3">
      <c r="P823247" s="83"/>
    </row>
    <row r="823248" spans="16:16" x14ac:dyDescent="0.3">
      <c r="P823248" s="83"/>
    </row>
    <row r="823249" spans="16:16" x14ac:dyDescent="0.3">
      <c r="P823249" s="83"/>
    </row>
    <row r="823250" spans="16:16" x14ac:dyDescent="0.3">
      <c r="P823250" s="83"/>
    </row>
    <row r="823251" spans="16:16" x14ac:dyDescent="0.3">
      <c r="P823251" s="83"/>
    </row>
    <row r="823252" spans="16:16" x14ac:dyDescent="0.3">
      <c r="P823252" s="83"/>
    </row>
    <row r="823253" spans="16:16" x14ac:dyDescent="0.3">
      <c r="P823253" s="83"/>
    </row>
    <row r="823254" spans="16:16" x14ac:dyDescent="0.3">
      <c r="P823254" s="83"/>
    </row>
    <row r="823255" spans="16:16" x14ac:dyDescent="0.3">
      <c r="P823255" s="83"/>
    </row>
    <row r="823256" spans="16:16" x14ac:dyDescent="0.3">
      <c r="P823256" s="83"/>
    </row>
    <row r="823257" spans="16:16" x14ac:dyDescent="0.3">
      <c r="P823257" s="83"/>
    </row>
    <row r="823258" spans="16:16" x14ac:dyDescent="0.3">
      <c r="P823258" s="83"/>
    </row>
    <row r="823259" spans="16:16" x14ac:dyDescent="0.3">
      <c r="P823259" s="83"/>
    </row>
    <row r="823260" spans="16:16" x14ac:dyDescent="0.3">
      <c r="P823260" s="83"/>
    </row>
    <row r="823261" spans="16:16" x14ac:dyDescent="0.3">
      <c r="P823261" s="83"/>
    </row>
    <row r="823262" spans="16:16" x14ac:dyDescent="0.3">
      <c r="P823262" s="83"/>
    </row>
    <row r="823263" spans="16:16" x14ac:dyDescent="0.3">
      <c r="P823263" s="83"/>
    </row>
    <row r="823264" spans="16:16" x14ac:dyDescent="0.3">
      <c r="P823264" s="83"/>
    </row>
    <row r="823265" spans="16:16" x14ac:dyDescent="0.3">
      <c r="P823265" s="83"/>
    </row>
    <row r="823266" spans="16:16" x14ac:dyDescent="0.3">
      <c r="P823266" s="83"/>
    </row>
    <row r="823267" spans="16:16" x14ac:dyDescent="0.3">
      <c r="P823267" s="83"/>
    </row>
    <row r="823268" spans="16:16" x14ac:dyDescent="0.3">
      <c r="P823268" s="83"/>
    </row>
    <row r="823269" spans="16:16" x14ac:dyDescent="0.3">
      <c r="P823269" s="83"/>
    </row>
    <row r="823270" spans="16:16" x14ac:dyDescent="0.3">
      <c r="P823270" s="83"/>
    </row>
    <row r="823271" spans="16:16" x14ac:dyDescent="0.3">
      <c r="P823271" s="83"/>
    </row>
    <row r="823272" spans="16:16" x14ac:dyDescent="0.3">
      <c r="P823272" s="83"/>
    </row>
    <row r="823273" spans="16:16" x14ac:dyDescent="0.3">
      <c r="P823273" s="83"/>
    </row>
    <row r="823274" spans="16:16" x14ac:dyDescent="0.3">
      <c r="P823274" s="83"/>
    </row>
    <row r="823275" spans="16:16" x14ac:dyDescent="0.3">
      <c r="P823275" s="83"/>
    </row>
    <row r="823276" spans="16:16" x14ac:dyDescent="0.3">
      <c r="P823276" s="83"/>
    </row>
    <row r="823277" spans="16:16" x14ac:dyDescent="0.3">
      <c r="P823277" s="83"/>
    </row>
    <row r="823278" spans="16:16" x14ac:dyDescent="0.3">
      <c r="P823278" s="83"/>
    </row>
    <row r="823279" spans="16:16" x14ac:dyDescent="0.3">
      <c r="P823279" s="83"/>
    </row>
    <row r="823280" spans="16:16" x14ac:dyDescent="0.3">
      <c r="P823280" s="83"/>
    </row>
    <row r="823281" spans="16:16" x14ac:dyDescent="0.3">
      <c r="P823281" s="83"/>
    </row>
    <row r="823282" spans="16:16" x14ac:dyDescent="0.3">
      <c r="P823282" s="83"/>
    </row>
    <row r="823283" spans="16:16" x14ac:dyDescent="0.3">
      <c r="P823283" s="83"/>
    </row>
    <row r="823284" spans="16:16" x14ac:dyDescent="0.3">
      <c r="P823284" s="83"/>
    </row>
    <row r="823285" spans="16:16" x14ac:dyDescent="0.3">
      <c r="P823285" s="83"/>
    </row>
    <row r="823286" spans="16:16" x14ac:dyDescent="0.3">
      <c r="P823286" s="83"/>
    </row>
    <row r="823287" spans="16:16" x14ac:dyDescent="0.3">
      <c r="P823287" s="83"/>
    </row>
    <row r="823288" spans="16:16" x14ac:dyDescent="0.3">
      <c r="P823288" s="83"/>
    </row>
    <row r="823289" spans="16:16" x14ac:dyDescent="0.3">
      <c r="P823289" s="83"/>
    </row>
    <row r="823290" spans="16:16" x14ac:dyDescent="0.3">
      <c r="P823290" s="83"/>
    </row>
    <row r="823291" spans="16:16" x14ac:dyDescent="0.3">
      <c r="P823291" s="83"/>
    </row>
    <row r="823292" spans="16:16" x14ac:dyDescent="0.3">
      <c r="P823292" s="83"/>
    </row>
    <row r="823293" spans="16:16" x14ac:dyDescent="0.3">
      <c r="P823293" s="83"/>
    </row>
    <row r="823294" spans="16:16" x14ac:dyDescent="0.3">
      <c r="P823294" s="83"/>
    </row>
    <row r="823295" spans="16:16" x14ac:dyDescent="0.3">
      <c r="P823295" s="83"/>
    </row>
    <row r="823296" spans="16:16" x14ac:dyDescent="0.3">
      <c r="P823296" s="83"/>
    </row>
    <row r="823297" spans="16:16" x14ac:dyDescent="0.3">
      <c r="P823297" s="83"/>
    </row>
    <row r="823298" spans="16:16" x14ac:dyDescent="0.3">
      <c r="P823298" s="83"/>
    </row>
    <row r="823299" spans="16:16" x14ac:dyDescent="0.3">
      <c r="P823299" s="83"/>
    </row>
    <row r="823300" spans="16:16" x14ac:dyDescent="0.3">
      <c r="P823300" s="83"/>
    </row>
    <row r="823301" spans="16:16" x14ac:dyDescent="0.3">
      <c r="P823301" s="83"/>
    </row>
    <row r="823302" spans="16:16" x14ac:dyDescent="0.3">
      <c r="P823302" s="83"/>
    </row>
    <row r="823303" spans="16:16" x14ac:dyDescent="0.3">
      <c r="P823303" s="83"/>
    </row>
    <row r="823304" spans="16:16" x14ac:dyDescent="0.3">
      <c r="P823304" s="83"/>
    </row>
    <row r="823305" spans="16:16" x14ac:dyDescent="0.3">
      <c r="P823305" s="83"/>
    </row>
    <row r="823306" spans="16:16" x14ac:dyDescent="0.3">
      <c r="P823306" s="83"/>
    </row>
    <row r="823307" spans="16:16" x14ac:dyDescent="0.3">
      <c r="P823307" s="83"/>
    </row>
    <row r="823308" spans="16:16" x14ac:dyDescent="0.3">
      <c r="P823308" s="83"/>
    </row>
    <row r="823309" spans="16:16" x14ac:dyDescent="0.3">
      <c r="P823309" s="83"/>
    </row>
    <row r="823310" spans="16:16" x14ac:dyDescent="0.3">
      <c r="P823310" s="83"/>
    </row>
    <row r="823311" spans="16:16" x14ac:dyDescent="0.3">
      <c r="P823311" s="83"/>
    </row>
    <row r="823312" spans="16:16" x14ac:dyDescent="0.3">
      <c r="P823312" s="83"/>
    </row>
    <row r="823313" spans="16:16" x14ac:dyDescent="0.3">
      <c r="P823313" s="83"/>
    </row>
    <row r="823314" spans="16:16" x14ac:dyDescent="0.3">
      <c r="P823314" s="83"/>
    </row>
    <row r="823315" spans="16:16" x14ac:dyDescent="0.3">
      <c r="P823315" s="83"/>
    </row>
    <row r="823316" spans="16:16" x14ac:dyDescent="0.3">
      <c r="P823316" s="83"/>
    </row>
    <row r="823317" spans="16:16" x14ac:dyDescent="0.3">
      <c r="P823317" s="83"/>
    </row>
    <row r="823318" spans="16:16" x14ac:dyDescent="0.3">
      <c r="P823318" s="83"/>
    </row>
    <row r="823319" spans="16:16" x14ac:dyDescent="0.3">
      <c r="P823319" s="83"/>
    </row>
    <row r="823320" spans="16:16" x14ac:dyDescent="0.3">
      <c r="P823320" s="83"/>
    </row>
    <row r="823321" spans="16:16" x14ac:dyDescent="0.3">
      <c r="P823321" s="83"/>
    </row>
    <row r="823322" spans="16:16" x14ac:dyDescent="0.3">
      <c r="P823322" s="83"/>
    </row>
    <row r="823323" spans="16:16" x14ac:dyDescent="0.3">
      <c r="P823323" s="83"/>
    </row>
    <row r="823324" spans="16:16" x14ac:dyDescent="0.3">
      <c r="P823324" s="83"/>
    </row>
    <row r="823325" spans="16:16" x14ac:dyDescent="0.3">
      <c r="P823325" s="83"/>
    </row>
    <row r="823326" spans="16:16" x14ac:dyDescent="0.3">
      <c r="P823326" s="83"/>
    </row>
    <row r="823327" spans="16:16" x14ac:dyDescent="0.3">
      <c r="P823327" s="83"/>
    </row>
    <row r="823328" spans="16:16" x14ac:dyDescent="0.3">
      <c r="P823328" s="83"/>
    </row>
    <row r="823329" spans="16:16" x14ac:dyDescent="0.3">
      <c r="P823329" s="83"/>
    </row>
    <row r="823330" spans="16:16" x14ac:dyDescent="0.3">
      <c r="P823330" s="83"/>
    </row>
    <row r="823331" spans="16:16" x14ac:dyDescent="0.3">
      <c r="P823331" s="83"/>
    </row>
    <row r="823332" spans="16:16" x14ac:dyDescent="0.3">
      <c r="P823332" s="83"/>
    </row>
    <row r="823333" spans="16:16" x14ac:dyDescent="0.3">
      <c r="P823333" s="83"/>
    </row>
    <row r="823334" spans="16:16" x14ac:dyDescent="0.3">
      <c r="P823334" s="83"/>
    </row>
    <row r="823335" spans="16:16" x14ac:dyDescent="0.3">
      <c r="P823335" s="83"/>
    </row>
    <row r="823336" spans="16:16" x14ac:dyDescent="0.3">
      <c r="P823336" s="83"/>
    </row>
    <row r="823337" spans="16:16" x14ac:dyDescent="0.3">
      <c r="P823337" s="83"/>
    </row>
    <row r="823338" spans="16:16" x14ac:dyDescent="0.3">
      <c r="P823338" s="83"/>
    </row>
    <row r="823339" spans="16:16" x14ac:dyDescent="0.3">
      <c r="P823339" s="83"/>
    </row>
    <row r="823340" spans="16:16" x14ac:dyDescent="0.3">
      <c r="P823340" s="83"/>
    </row>
    <row r="823341" spans="16:16" x14ac:dyDescent="0.3">
      <c r="P823341" s="83"/>
    </row>
    <row r="823342" spans="16:16" x14ac:dyDescent="0.3">
      <c r="P823342" s="83"/>
    </row>
    <row r="823343" spans="16:16" x14ac:dyDescent="0.3">
      <c r="P823343" s="83"/>
    </row>
    <row r="823344" spans="16:16" x14ac:dyDescent="0.3">
      <c r="P823344" s="83"/>
    </row>
    <row r="823345" spans="16:16" x14ac:dyDescent="0.3">
      <c r="P823345" s="83"/>
    </row>
    <row r="823346" spans="16:16" x14ac:dyDescent="0.3">
      <c r="P823346" s="83"/>
    </row>
    <row r="823347" spans="16:16" x14ac:dyDescent="0.3">
      <c r="P823347" s="83"/>
    </row>
    <row r="823348" spans="16:16" x14ac:dyDescent="0.3">
      <c r="P823348" s="83"/>
    </row>
    <row r="823349" spans="16:16" x14ac:dyDescent="0.3">
      <c r="P823349" s="83"/>
    </row>
    <row r="823350" spans="16:16" x14ac:dyDescent="0.3">
      <c r="P823350" s="83"/>
    </row>
    <row r="823351" spans="16:16" x14ac:dyDescent="0.3">
      <c r="P823351" s="83"/>
    </row>
    <row r="823352" spans="16:16" x14ac:dyDescent="0.3">
      <c r="P823352" s="83"/>
    </row>
    <row r="823353" spans="16:16" x14ac:dyDescent="0.3">
      <c r="P823353" s="83"/>
    </row>
    <row r="823354" spans="16:16" x14ac:dyDescent="0.3">
      <c r="P823354" s="83"/>
    </row>
    <row r="823355" spans="16:16" x14ac:dyDescent="0.3">
      <c r="P823355" s="83"/>
    </row>
    <row r="823356" spans="16:16" x14ac:dyDescent="0.3">
      <c r="P823356" s="83"/>
    </row>
    <row r="823357" spans="16:16" x14ac:dyDescent="0.3">
      <c r="P823357" s="83"/>
    </row>
    <row r="823358" spans="16:16" x14ac:dyDescent="0.3">
      <c r="P823358" s="83"/>
    </row>
    <row r="823359" spans="16:16" x14ac:dyDescent="0.3">
      <c r="P823359" s="83"/>
    </row>
    <row r="823360" spans="16:16" x14ac:dyDescent="0.3">
      <c r="P823360" s="83"/>
    </row>
    <row r="823361" spans="16:16" x14ac:dyDescent="0.3">
      <c r="P823361" s="83"/>
    </row>
    <row r="823362" spans="16:16" x14ac:dyDescent="0.3">
      <c r="P823362" s="83"/>
    </row>
    <row r="823363" spans="16:16" x14ac:dyDescent="0.3">
      <c r="P823363" s="83"/>
    </row>
    <row r="823364" spans="16:16" x14ac:dyDescent="0.3">
      <c r="P823364" s="83"/>
    </row>
    <row r="823365" spans="16:16" x14ac:dyDescent="0.3">
      <c r="P823365" s="83"/>
    </row>
    <row r="823366" spans="16:16" x14ac:dyDescent="0.3">
      <c r="P823366" s="83"/>
    </row>
    <row r="823367" spans="16:16" x14ac:dyDescent="0.3">
      <c r="P823367" s="83"/>
    </row>
    <row r="823368" spans="16:16" x14ac:dyDescent="0.3">
      <c r="P823368" s="83"/>
    </row>
    <row r="823369" spans="16:16" x14ac:dyDescent="0.3">
      <c r="P823369" s="83"/>
    </row>
    <row r="823370" spans="16:16" x14ac:dyDescent="0.3">
      <c r="P823370" s="83"/>
    </row>
    <row r="823371" spans="16:16" x14ac:dyDescent="0.3">
      <c r="P823371" s="83"/>
    </row>
    <row r="823372" spans="16:16" x14ac:dyDescent="0.3">
      <c r="P823372" s="83"/>
    </row>
    <row r="823373" spans="16:16" x14ac:dyDescent="0.3">
      <c r="P823373" s="83"/>
    </row>
    <row r="823374" spans="16:16" x14ac:dyDescent="0.3">
      <c r="P823374" s="83"/>
    </row>
    <row r="823375" spans="16:16" x14ac:dyDescent="0.3">
      <c r="P823375" s="83"/>
    </row>
    <row r="823376" spans="16:16" x14ac:dyDescent="0.3">
      <c r="P823376" s="83"/>
    </row>
    <row r="823377" spans="16:16" x14ac:dyDescent="0.3">
      <c r="P823377" s="83"/>
    </row>
    <row r="823378" spans="16:16" x14ac:dyDescent="0.3">
      <c r="P823378" s="83"/>
    </row>
    <row r="823379" spans="16:16" x14ac:dyDescent="0.3">
      <c r="P823379" s="83"/>
    </row>
    <row r="823380" spans="16:16" x14ac:dyDescent="0.3">
      <c r="P823380" s="83"/>
    </row>
    <row r="823381" spans="16:16" x14ac:dyDescent="0.3">
      <c r="P823381" s="83"/>
    </row>
    <row r="823382" spans="16:16" x14ac:dyDescent="0.3">
      <c r="P823382" s="83"/>
    </row>
    <row r="823383" spans="16:16" x14ac:dyDescent="0.3">
      <c r="P823383" s="83"/>
    </row>
    <row r="823384" spans="16:16" x14ac:dyDescent="0.3">
      <c r="P823384" s="83"/>
    </row>
    <row r="823385" spans="16:16" x14ac:dyDescent="0.3">
      <c r="P823385" s="83"/>
    </row>
    <row r="823386" spans="16:16" x14ac:dyDescent="0.3">
      <c r="P823386" s="83"/>
    </row>
    <row r="823387" spans="16:16" x14ac:dyDescent="0.3">
      <c r="P823387" s="83"/>
    </row>
    <row r="823388" spans="16:16" x14ac:dyDescent="0.3">
      <c r="P823388" s="83"/>
    </row>
    <row r="823389" spans="16:16" x14ac:dyDescent="0.3">
      <c r="P823389" s="83"/>
    </row>
    <row r="823390" spans="16:16" x14ac:dyDescent="0.3">
      <c r="P823390" s="83"/>
    </row>
    <row r="823391" spans="16:16" x14ac:dyDescent="0.3">
      <c r="P823391" s="83"/>
    </row>
    <row r="823392" spans="16:16" x14ac:dyDescent="0.3">
      <c r="P823392" s="83"/>
    </row>
    <row r="823393" spans="16:16" x14ac:dyDescent="0.3">
      <c r="P823393" s="83"/>
    </row>
    <row r="823394" spans="16:16" x14ac:dyDescent="0.3">
      <c r="P823394" s="83"/>
    </row>
    <row r="823395" spans="16:16" x14ac:dyDescent="0.3">
      <c r="P823395" s="83"/>
    </row>
    <row r="823396" spans="16:16" x14ac:dyDescent="0.3">
      <c r="P823396" s="83"/>
    </row>
    <row r="823397" spans="16:16" x14ac:dyDescent="0.3">
      <c r="P823397" s="83"/>
    </row>
    <row r="823398" spans="16:16" x14ac:dyDescent="0.3">
      <c r="P823398" s="83"/>
    </row>
    <row r="823399" spans="16:16" x14ac:dyDescent="0.3">
      <c r="P823399" s="83"/>
    </row>
    <row r="823400" spans="16:16" x14ac:dyDescent="0.3">
      <c r="P823400" s="83"/>
    </row>
    <row r="823401" spans="16:16" x14ac:dyDescent="0.3">
      <c r="P823401" s="83"/>
    </row>
    <row r="823402" spans="16:16" x14ac:dyDescent="0.3">
      <c r="P823402" s="83"/>
    </row>
    <row r="823403" spans="16:16" x14ac:dyDescent="0.3">
      <c r="P823403" s="83"/>
    </row>
    <row r="823404" spans="16:16" x14ac:dyDescent="0.3">
      <c r="P823404" s="83"/>
    </row>
    <row r="823405" spans="16:16" x14ac:dyDescent="0.3">
      <c r="P823405" s="83"/>
    </row>
    <row r="823406" spans="16:16" x14ac:dyDescent="0.3">
      <c r="P823406" s="83"/>
    </row>
    <row r="823407" spans="16:16" x14ac:dyDescent="0.3">
      <c r="P823407" s="83"/>
    </row>
    <row r="823408" spans="16:16" x14ac:dyDescent="0.3">
      <c r="P823408" s="83"/>
    </row>
    <row r="823409" spans="16:16" x14ac:dyDescent="0.3">
      <c r="P823409" s="83"/>
    </row>
    <row r="823410" spans="16:16" x14ac:dyDescent="0.3">
      <c r="P823410" s="83"/>
    </row>
    <row r="823411" spans="16:16" x14ac:dyDescent="0.3">
      <c r="P823411" s="83"/>
    </row>
    <row r="823412" spans="16:16" x14ac:dyDescent="0.3">
      <c r="P823412" s="83"/>
    </row>
    <row r="823413" spans="16:16" x14ac:dyDescent="0.3">
      <c r="P823413" s="83"/>
    </row>
    <row r="823414" spans="16:16" x14ac:dyDescent="0.3">
      <c r="P823414" s="83"/>
    </row>
    <row r="823415" spans="16:16" x14ac:dyDescent="0.3">
      <c r="P823415" s="83"/>
    </row>
    <row r="823416" spans="16:16" x14ac:dyDescent="0.3">
      <c r="P823416" s="83"/>
    </row>
    <row r="823417" spans="16:16" x14ac:dyDescent="0.3">
      <c r="P823417" s="83"/>
    </row>
    <row r="823418" spans="16:16" x14ac:dyDescent="0.3">
      <c r="P823418" s="83"/>
    </row>
    <row r="823419" spans="16:16" x14ac:dyDescent="0.3">
      <c r="P823419" s="83"/>
    </row>
    <row r="823420" spans="16:16" x14ac:dyDescent="0.3">
      <c r="P823420" s="83"/>
    </row>
    <row r="823421" spans="16:16" x14ac:dyDescent="0.3">
      <c r="P823421" s="83"/>
    </row>
    <row r="823422" spans="16:16" x14ac:dyDescent="0.3">
      <c r="P823422" s="83"/>
    </row>
    <row r="823423" spans="16:16" x14ac:dyDescent="0.3">
      <c r="P823423" s="83"/>
    </row>
    <row r="823424" spans="16:16" x14ac:dyDescent="0.3">
      <c r="P823424" s="83"/>
    </row>
    <row r="823425" spans="16:16" x14ac:dyDescent="0.3">
      <c r="P823425" s="83"/>
    </row>
    <row r="823426" spans="16:16" x14ac:dyDescent="0.3">
      <c r="P823426" s="83"/>
    </row>
    <row r="823427" spans="16:16" x14ac:dyDescent="0.3">
      <c r="P823427" s="83"/>
    </row>
    <row r="823428" spans="16:16" x14ac:dyDescent="0.3">
      <c r="P823428" s="83"/>
    </row>
    <row r="823429" spans="16:16" x14ac:dyDescent="0.3">
      <c r="P823429" s="83"/>
    </row>
    <row r="823430" spans="16:16" x14ac:dyDescent="0.3">
      <c r="P823430" s="83"/>
    </row>
    <row r="823431" spans="16:16" x14ac:dyDescent="0.3">
      <c r="P823431" s="83"/>
    </row>
    <row r="823432" spans="16:16" x14ac:dyDescent="0.3">
      <c r="P823432" s="83"/>
    </row>
    <row r="823433" spans="16:16" x14ac:dyDescent="0.3">
      <c r="P823433" s="83"/>
    </row>
    <row r="823434" spans="16:16" x14ac:dyDescent="0.3">
      <c r="P823434" s="83"/>
    </row>
    <row r="823435" spans="16:16" x14ac:dyDescent="0.3">
      <c r="P823435" s="83"/>
    </row>
    <row r="823436" spans="16:16" x14ac:dyDescent="0.3">
      <c r="P823436" s="83"/>
    </row>
    <row r="823437" spans="16:16" x14ac:dyDescent="0.3">
      <c r="P823437" s="83"/>
    </row>
    <row r="823438" spans="16:16" x14ac:dyDescent="0.3">
      <c r="P823438" s="83"/>
    </row>
    <row r="823439" spans="16:16" x14ac:dyDescent="0.3">
      <c r="P823439" s="83"/>
    </row>
    <row r="823440" spans="16:16" x14ac:dyDescent="0.3">
      <c r="P823440" s="83"/>
    </row>
    <row r="823441" spans="16:16" x14ac:dyDescent="0.3">
      <c r="P823441" s="83"/>
    </row>
    <row r="823442" spans="16:16" x14ac:dyDescent="0.3">
      <c r="P823442" s="83"/>
    </row>
    <row r="823443" spans="16:16" x14ac:dyDescent="0.3">
      <c r="P823443" s="83"/>
    </row>
    <row r="823444" spans="16:16" x14ac:dyDescent="0.3">
      <c r="P823444" s="83"/>
    </row>
    <row r="823445" spans="16:16" x14ac:dyDescent="0.3">
      <c r="P823445" s="83"/>
    </row>
    <row r="823446" spans="16:16" x14ac:dyDescent="0.3">
      <c r="P823446" s="83"/>
    </row>
    <row r="823447" spans="16:16" x14ac:dyDescent="0.3">
      <c r="P823447" s="83"/>
    </row>
    <row r="823448" spans="16:16" x14ac:dyDescent="0.3">
      <c r="P823448" s="83"/>
    </row>
    <row r="823449" spans="16:16" x14ac:dyDescent="0.3">
      <c r="P823449" s="83"/>
    </row>
    <row r="823450" spans="16:16" x14ac:dyDescent="0.3">
      <c r="P823450" s="83"/>
    </row>
    <row r="823451" spans="16:16" x14ac:dyDescent="0.3">
      <c r="P823451" s="83"/>
    </row>
    <row r="823452" spans="16:16" x14ac:dyDescent="0.3">
      <c r="P823452" s="83"/>
    </row>
    <row r="823453" spans="16:16" x14ac:dyDescent="0.3">
      <c r="P823453" s="83"/>
    </row>
    <row r="823454" spans="16:16" x14ac:dyDescent="0.3">
      <c r="P823454" s="83"/>
    </row>
    <row r="823455" spans="16:16" x14ac:dyDescent="0.3">
      <c r="P823455" s="83"/>
    </row>
    <row r="823456" spans="16:16" x14ac:dyDescent="0.3">
      <c r="P823456" s="83"/>
    </row>
    <row r="823457" spans="16:16" x14ac:dyDescent="0.3">
      <c r="P823457" s="83"/>
    </row>
    <row r="823458" spans="16:16" x14ac:dyDescent="0.3">
      <c r="P823458" s="83"/>
    </row>
    <row r="823459" spans="16:16" x14ac:dyDescent="0.3">
      <c r="P823459" s="83"/>
    </row>
    <row r="823460" spans="16:16" x14ac:dyDescent="0.3">
      <c r="P823460" s="83"/>
    </row>
    <row r="823461" spans="16:16" x14ac:dyDescent="0.3">
      <c r="P823461" s="83"/>
    </row>
    <row r="823462" spans="16:16" x14ac:dyDescent="0.3">
      <c r="P823462" s="83"/>
    </row>
    <row r="823463" spans="16:16" x14ac:dyDescent="0.3">
      <c r="P823463" s="83"/>
    </row>
    <row r="823464" spans="16:16" x14ac:dyDescent="0.3">
      <c r="P823464" s="83"/>
    </row>
    <row r="823465" spans="16:16" x14ac:dyDescent="0.3">
      <c r="P823465" s="83"/>
    </row>
    <row r="823466" spans="16:16" x14ac:dyDescent="0.3">
      <c r="P823466" s="83"/>
    </row>
    <row r="823467" spans="16:16" x14ac:dyDescent="0.3">
      <c r="P823467" s="83"/>
    </row>
    <row r="823468" spans="16:16" x14ac:dyDescent="0.3">
      <c r="P823468" s="83"/>
    </row>
    <row r="823469" spans="16:16" x14ac:dyDescent="0.3">
      <c r="P823469" s="83"/>
    </row>
    <row r="823470" spans="16:16" x14ac:dyDescent="0.3">
      <c r="P823470" s="83"/>
    </row>
    <row r="823471" spans="16:16" x14ac:dyDescent="0.3">
      <c r="P823471" s="83"/>
    </row>
    <row r="823472" spans="16:16" x14ac:dyDescent="0.3">
      <c r="P823472" s="83"/>
    </row>
    <row r="823473" spans="16:16" x14ac:dyDescent="0.3">
      <c r="P823473" s="83"/>
    </row>
    <row r="823474" spans="16:16" x14ac:dyDescent="0.3">
      <c r="P823474" s="83"/>
    </row>
    <row r="823475" spans="16:16" x14ac:dyDescent="0.3">
      <c r="P823475" s="83"/>
    </row>
    <row r="823476" spans="16:16" x14ac:dyDescent="0.3">
      <c r="P823476" s="83"/>
    </row>
    <row r="823477" spans="16:16" x14ac:dyDescent="0.3">
      <c r="P823477" s="83"/>
    </row>
    <row r="823478" spans="16:16" x14ac:dyDescent="0.3">
      <c r="P823478" s="83"/>
    </row>
    <row r="823479" spans="16:16" x14ac:dyDescent="0.3">
      <c r="P823479" s="83"/>
    </row>
    <row r="823480" spans="16:16" x14ac:dyDescent="0.3">
      <c r="P823480" s="83"/>
    </row>
    <row r="823481" spans="16:16" x14ac:dyDescent="0.3">
      <c r="P823481" s="83"/>
    </row>
    <row r="823482" spans="16:16" x14ac:dyDescent="0.3">
      <c r="P823482" s="83"/>
    </row>
    <row r="823483" spans="16:16" x14ac:dyDescent="0.3">
      <c r="P823483" s="83"/>
    </row>
    <row r="823484" spans="16:16" x14ac:dyDescent="0.3">
      <c r="P823484" s="83"/>
    </row>
    <row r="823485" spans="16:16" x14ac:dyDescent="0.3">
      <c r="P823485" s="83"/>
    </row>
    <row r="823486" spans="16:16" x14ac:dyDescent="0.3">
      <c r="P823486" s="83"/>
    </row>
    <row r="823487" spans="16:16" x14ac:dyDescent="0.3">
      <c r="P823487" s="83"/>
    </row>
    <row r="823488" spans="16:16" x14ac:dyDescent="0.3">
      <c r="P823488" s="83"/>
    </row>
    <row r="823489" spans="16:16" x14ac:dyDescent="0.3">
      <c r="P823489" s="83"/>
    </row>
    <row r="823490" spans="16:16" x14ac:dyDescent="0.3">
      <c r="P823490" s="83"/>
    </row>
    <row r="823491" spans="16:16" x14ac:dyDescent="0.3">
      <c r="P823491" s="83"/>
    </row>
    <row r="823492" spans="16:16" x14ac:dyDescent="0.3">
      <c r="P823492" s="83"/>
    </row>
    <row r="823493" spans="16:16" x14ac:dyDescent="0.3">
      <c r="P823493" s="83"/>
    </row>
    <row r="823494" spans="16:16" x14ac:dyDescent="0.3">
      <c r="P823494" s="83"/>
    </row>
    <row r="823495" spans="16:16" x14ac:dyDescent="0.3">
      <c r="P823495" s="83"/>
    </row>
    <row r="823496" spans="16:16" x14ac:dyDescent="0.3">
      <c r="P823496" s="83"/>
    </row>
    <row r="823497" spans="16:16" x14ac:dyDescent="0.3">
      <c r="P823497" s="83"/>
    </row>
    <row r="823498" spans="16:16" x14ac:dyDescent="0.3">
      <c r="P823498" s="83"/>
    </row>
    <row r="823499" spans="16:16" x14ac:dyDescent="0.3">
      <c r="P823499" s="83"/>
    </row>
    <row r="823500" spans="16:16" x14ac:dyDescent="0.3">
      <c r="P823500" s="83"/>
    </row>
    <row r="823501" spans="16:16" x14ac:dyDescent="0.3">
      <c r="P823501" s="83"/>
    </row>
    <row r="823502" spans="16:16" x14ac:dyDescent="0.3">
      <c r="P823502" s="83"/>
    </row>
    <row r="823503" spans="16:16" x14ac:dyDescent="0.3">
      <c r="P823503" s="83"/>
    </row>
    <row r="823504" spans="16:16" x14ac:dyDescent="0.3">
      <c r="P823504" s="83"/>
    </row>
    <row r="823505" spans="16:16" x14ac:dyDescent="0.3">
      <c r="P823505" s="83"/>
    </row>
    <row r="823506" spans="16:16" x14ac:dyDescent="0.3">
      <c r="P823506" s="83"/>
    </row>
    <row r="823507" spans="16:16" x14ac:dyDescent="0.3">
      <c r="P823507" s="83"/>
    </row>
    <row r="823508" spans="16:16" x14ac:dyDescent="0.3">
      <c r="P823508" s="83"/>
    </row>
    <row r="823509" spans="16:16" x14ac:dyDescent="0.3">
      <c r="P823509" s="83"/>
    </row>
    <row r="823510" spans="16:16" x14ac:dyDescent="0.3">
      <c r="P823510" s="83"/>
    </row>
    <row r="823511" spans="16:16" x14ac:dyDescent="0.3">
      <c r="P823511" s="83"/>
    </row>
    <row r="823512" spans="16:16" x14ac:dyDescent="0.3">
      <c r="P823512" s="83"/>
    </row>
    <row r="823513" spans="16:16" x14ac:dyDescent="0.3">
      <c r="P823513" s="83"/>
    </row>
    <row r="823514" spans="16:16" x14ac:dyDescent="0.3">
      <c r="P823514" s="83"/>
    </row>
    <row r="823515" spans="16:16" x14ac:dyDescent="0.3">
      <c r="P823515" s="83"/>
    </row>
    <row r="823516" spans="16:16" x14ac:dyDescent="0.3">
      <c r="P823516" s="83"/>
    </row>
    <row r="823517" spans="16:16" x14ac:dyDescent="0.3">
      <c r="P823517" s="83"/>
    </row>
    <row r="823518" spans="16:16" x14ac:dyDescent="0.3">
      <c r="P823518" s="83"/>
    </row>
    <row r="823519" spans="16:16" x14ac:dyDescent="0.3">
      <c r="P823519" s="83"/>
    </row>
    <row r="823520" spans="16:16" x14ac:dyDescent="0.3">
      <c r="P823520" s="83"/>
    </row>
    <row r="823521" spans="16:16" x14ac:dyDescent="0.3">
      <c r="P823521" s="83"/>
    </row>
    <row r="823522" spans="16:16" x14ac:dyDescent="0.3">
      <c r="P823522" s="83"/>
    </row>
    <row r="823523" spans="16:16" x14ac:dyDescent="0.3">
      <c r="P823523" s="83"/>
    </row>
    <row r="823524" spans="16:16" x14ac:dyDescent="0.3">
      <c r="P823524" s="83"/>
    </row>
    <row r="823525" spans="16:16" x14ac:dyDescent="0.3">
      <c r="P823525" s="83"/>
    </row>
    <row r="823526" spans="16:16" x14ac:dyDescent="0.3">
      <c r="P823526" s="83"/>
    </row>
    <row r="823527" spans="16:16" x14ac:dyDescent="0.3">
      <c r="P823527" s="83"/>
    </row>
    <row r="823528" spans="16:16" x14ac:dyDescent="0.3">
      <c r="P823528" s="83"/>
    </row>
    <row r="823529" spans="16:16" x14ac:dyDescent="0.3">
      <c r="P823529" s="83"/>
    </row>
    <row r="823530" spans="16:16" x14ac:dyDescent="0.3">
      <c r="P823530" s="83"/>
    </row>
    <row r="823531" spans="16:16" x14ac:dyDescent="0.3">
      <c r="P823531" s="83"/>
    </row>
    <row r="823532" spans="16:16" x14ac:dyDescent="0.3">
      <c r="P823532" s="83"/>
    </row>
    <row r="823533" spans="16:16" x14ac:dyDescent="0.3">
      <c r="P823533" s="83"/>
    </row>
    <row r="823534" spans="16:16" x14ac:dyDescent="0.3">
      <c r="P823534" s="83"/>
    </row>
    <row r="823535" spans="16:16" x14ac:dyDescent="0.3">
      <c r="P823535" s="83"/>
    </row>
    <row r="823536" spans="16:16" x14ac:dyDescent="0.3">
      <c r="P823536" s="83"/>
    </row>
    <row r="823537" spans="16:16" x14ac:dyDescent="0.3">
      <c r="P823537" s="83"/>
    </row>
    <row r="823538" spans="16:16" x14ac:dyDescent="0.3">
      <c r="P823538" s="83"/>
    </row>
    <row r="823539" spans="16:16" x14ac:dyDescent="0.3">
      <c r="P823539" s="83"/>
    </row>
    <row r="823540" spans="16:16" x14ac:dyDescent="0.3">
      <c r="P823540" s="83"/>
    </row>
    <row r="823541" spans="16:16" x14ac:dyDescent="0.3">
      <c r="P823541" s="83"/>
    </row>
    <row r="823542" spans="16:16" x14ac:dyDescent="0.3">
      <c r="P823542" s="83"/>
    </row>
    <row r="823543" spans="16:16" x14ac:dyDescent="0.3">
      <c r="P823543" s="83"/>
    </row>
    <row r="823544" spans="16:16" x14ac:dyDescent="0.3">
      <c r="P823544" s="83"/>
    </row>
    <row r="823545" spans="16:16" x14ac:dyDescent="0.3">
      <c r="P823545" s="83"/>
    </row>
    <row r="823546" spans="16:16" x14ac:dyDescent="0.3">
      <c r="P823546" s="83"/>
    </row>
    <row r="823547" spans="16:16" x14ac:dyDescent="0.3">
      <c r="P823547" s="83"/>
    </row>
    <row r="823548" spans="16:16" x14ac:dyDescent="0.3">
      <c r="P823548" s="83"/>
    </row>
    <row r="823549" spans="16:16" x14ac:dyDescent="0.3">
      <c r="P823549" s="83"/>
    </row>
    <row r="823550" spans="16:16" x14ac:dyDescent="0.3">
      <c r="P823550" s="83"/>
    </row>
    <row r="823551" spans="16:16" x14ac:dyDescent="0.3">
      <c r="P823551" s="83"/>
    </row>
    <row r="823552" spans="16:16" x14ac:dyDescent="0.3">
      <c r="P823552" s="83"/>
    </row>
    <row r="823553" spans="16:16" x14ac:dyDescent="0.3">
      <c r="P823553" s="83"/>
    </row>
    <row r="823554" spans="16:16" x14ac:dyDescent="0.3">
      <c r="P823554" s="83"/>
    </row>
    <row r="823555" spans="16:16" x14ac:dyDescent="0.3">
      <c r="P823555" s="83"/>
    </row>
    <row r="823556" spans="16:16" x14ac:dyDescent="0.3">
      <c r="P823556" s="83"/>
    </row>
    <row r="823557" spans="16:16" x14ac:dyDescent="0.3">
      <c r="P823557" s="83"/>
    </row>
    <row r="823558" spans="16:16" x14ac:dyDescent="0.3">
      <c r="P823558" s="83"/>
    </row>
    <row r="823559" spans="16:16" x14ac:dyDescent="0.3">
      <c r="P823559" s="83"/>
    </row>
    <row r="823560" spans="16:16" x14ac:dyDescent="0.3">
      <c r="P823560" s="83"/>
    </row>
    <row r="823561" spans="16:16" x14ac:dyDescent="0.3">
      <c r="P823561" s="83"/>
    </row>
    <row r="823562" spans="16:16" x14ac:dyDescent="0.3">
      <c r="P823562" s="83"/>
    </row>
    <row r="823563" spans="16:16" x14ac:dyDescent="0.3">
      <c r="P823563" s="83"/>
    </row>
    <row r="823564" spans="16:16" x14ac:dyDescent="0.3">
      <c r="P823564" s="83"/>
    </row>
    <row r="823565" spans="16:16" x14ac:dyDescent="0.3">
      <c r="P823565" s="83"/>
    </row>
    <row r="823566" spans="16:16" x14ac:dyDescent="0.3">
      <c r="P823566" s="83"/>
    </row>
    <row r="823567" spans="16:16" x14ac:dyDescent="0.3">
      <c r="P823567" s="83"/>
    </row>
    <row r="823568" spans="16:16" x14ac:dyDescent="0.3">
      <c r="P823568" s="83"/>
    </row>
    <row r="823569" spans="16:16" x14ac:dyDescent="0.3">
      <c r="P823569" s="83"/>
    </row>
    <row r="823570" spans="16:16" x14ac:dyDescent="0.3">
      <c r="P823570" s="83"/>
    </row>
    <row r="823571" spans="16:16" x14ac:dyDescent="0.3">
      <c r="P823571" s="83"/>
    </row>
    <row r="823572" spans="16:16" x14ac:dyDescent="0.3">
      <c r="P823572" s="83"/>
    </row>
    <row r="823573" spans="16:16" x14ac:dyDescent="0.3">
      <c r="P823573" s="83"/>
    </row>
    <row r="823574" spans="16:16" x14ac:dyDescent="0.3">
      <c r="P823574" s="83"/>
    </row>
    <row r="823575" spans="16:16" x14ac:dyDescent="0.3">
      <c r="P823575" s="83"/>
    </row>
    <row r="823576" spans="16:16" x14ac:dyDescent="0.3">
      <c r="P823576" s="83"/>
    </row>
    <row r="823577" spans="16:16" x14ac:dyDescent="0.3">
      <c r="P823577" s="83"/>
    </row>
    <row r="823578" spans="16:16" x14ac:dyDescent="0.3">
      <c r="P823578" s="83"/>
    </row>
    <row r="823579" spans="16:16" x14ac:dyDescent="0.3">
      <c r="P823579" s="83"/>
    </row>
    <row r="823580" spans="16:16" x14ac:dyDescent="0.3">
      <c r="P823580" s="83"/>
    </row>
    <row r="823581" spans="16:16" x14ac:dyDescent="0.3">
      <c r="P823581" s="83"/>
    </row>
    <row r="823582" spans="16:16" x14ac:dyDescent="0.3">
      <c r="P823582" s="83"/>
    </row>
    <row r="823583" spans="16:16" x14ac:dyDescent="0.3">
      <c r="P823583" s="83"/>
    </row>
    <row r="823584" spans="16:16" x14ac:dyDescent="0.3">
      <c r="P823584" s="83"/>
    </row>
    <row r="823585" spans="16:16" x14ac:dyDescent="0.3">
      <c r="P823585" s="83"/>
    </row>
    <row r="823586" spans="16:16" x14ac:dyDescent="0.3">
      <c r="P823586" s="83"/>
    </row>
    <row r="823587" spans="16:16" x14ac:dyDescent="0.3">
      <c r="P823587" s="83"/>
    </row>
    <row r="823588" spans="16:16" x14ac:dyDescent="0.3">
      <c r="P823588" s="83"/>
    </row>
    <row r="823589" spans="16:16" x14ac:dyDescent="0.3">
      <c r="P823589" s="83"/>
    </row>
    <row r="823590" spans="16:16" x14ac:dyDescent="0.3">
      <c r="P823590" s="83"/>
    </row>
    <row r="823591" spans="16:16" x14ac:dyDescent="0.3">
      <c r="P823591" s="83"/>
    </row>
    <row r="823592" spans="16:16" x14ac:dyDescent="0.3">
      <c r="P823592" s="83"/>
    </row>
    <row r="823593" spans="16:16" x14ac:dyDescent="0.3">
      <c r="P823593" s="83"/>
    </row>
    <row r="823594" spans="16:16" x14ac:dyDescent="0.3">
      <c r="P823594" s="83"/>
    </row>
    <row r="823595" spans="16:16" x14ac:dyDescent="0.3">
      <c r="P823595" s="83"/>
    </row>
    <row r="823596" spans="16:16" x14ac:dyDescent="0.3">
      <c r="P823596" s="83"/>
    </row>
    <row r="823597" spans="16:16" x14ac:dyDescent="0.3">
      <c r="P823597" s="83"/>
    </row>
    <row r="823598" spans="16:16" x14ac:dyDescent="0.3">
      <c r="P823598" s="83"/>
    </row>
    <row r="823599" spans="16:16" x14ac:dyDescent="0.3">
      <c r="P823599" s="83"/>
    </row>
    <row r="823600" spans="16:16" x14ac:dyDescent="0.3">
      <c r="P823600" s="83"/>
    </row>
    <row r="823601" spans="16:16" x14ac:dyDescent="0.3">
      <c r="P823601" s="83"/>
    </row>
    <row r="823602" spans="16:16" x14ac:dyDescent="0.3">
      <c r="P823602" s="83"/>
    </row>
    <row r="823603" spans="16:16" x14ac:dyDescent="0.3">
      <c r="P823603" s="83"/>
    </row>
    <row r="823604" spans="16:16" x14ac:dyDescent="0.3">
      <c r="P823604" s="83"/>
    </row>
    <row r="823605" spans="16:16" x14ac:dyDescent="0.3">
      <c r="P823605" s="83"/>
    </row>
    <row r="823606" spans="16:16" x14ac:dyDescent="0.3">
      <c r="P823606" s="83"/>
    </row>
    <row r="823607" spans="16:16" x14ac:dyDescent="0.3">
      <c r="P823607" s="83"/>
    </row>
    <row r="823608" spans="16:16" x14ac:dyDescent="0.3">
      <c r="P823608" s="83"/>
    </row>
    <row r="823609" spans="16:16" x14ac:dyDescent="0.3">
      <c r="P823609" s="83"/>
    </row>
    <row r="823610" spans="16:16" x14ac:dyDescent="0.3">
      <c r="P823610" s="83"/>
    </row>
    <row r="823611" spans="16:16" x14ac:dyDescent="0.3">
      <c r="P823611" s="83"/>
    </row>
    <row r="823612" spans="16:16" x14ac:dyDescent="0.3">
      <c r="P823612" s="83"/>
    </row>
    <row r="823613" spans="16:16" x14ac:dyDescent="0.3">
      <c r="P823613" s="83"/>
    </row>
    <row r="823614" spans="16:16" x14ac:dyDescent="0.3">
      <c r="P823614" s="83"/>
    </row>
    <row r="823615" spans="16:16" x14ac:dyDescent="0.3">
      <c r="P823615" s="83"/>
    </row>
    <row r="823616" spans="16:16" x14ac:dyDescent="0.3">
      <c r="P823616" s="83"/>
    </row>
    <row r="823617" spans="16:16" x14ac:dyDescent="0.3">
      <c r="P823617" s="83"/>
    </row>
    <row r="823618" spans="16:16" x14ac:dyDescent="0.3">
      <c r="P823618" s="83"/>
    </row>
    <row r="823619" spans="16:16" x14ac:dyDescent="0.3">
      <c r="P823619" s="83"/>
    </row>
    <row r="823620" spans="16:16" x14ac:dyDescent="0.3">
      <c r="P823620" s="83"/>
    </row>
    <row r="823621" spans="16:16" x14ac:dyDescent="0.3">
      <c r="P823621" s="83"/>
    </row>
    <row r="823622" spans="16:16" x14ac:dyDescent="0.3">
      <c r="P823622" s="83"/>
    </row>
    <row r="823623" spans="16:16" x14ac:dyDescent="0.3">
      <c r="P823623" s="83"/>
    </row>
    <row r="823624" spans="16:16" x14ac:dyDescent="0.3">
      <c r="P823624" s="83"/>
    </row>
    <row r="823625" spans="16:16" x14ac:dyDescent="0.3">
      <c r="P823625" s="83"/>
    </row>
    <row r="823626" spans="16:16" x14ac:dyDescent="0.3">
      <c r="P823626" s="83"/>
    </row>
    <row r="823627" spans="16:16" x14ac:dyDescent="0.3">
      <c r="P823627" s="83"/>
    </row>
    <row r="823628" spans="16:16" x14ac:dyDescent="0.3">
      <c r="P823628" s="83"/>
    </row>
    <row r="823629" spans="16:16" x14ac:dyDescent="0.3">
      <c r="P823629" s="83"/>
    </row>
    <row r="823630" spans="16:16" x14ac:dyDescent="0.3">
      <c r="P823630" s="83"/>
    </row>
    <row r="823631" spans="16:16" x14ac:dyDescent="0.3">
      <c r="P823631" s="83"/>
    </row>
    <row r="823632" spans="16:16" x14ac:dyDescent="0.3">
      <c r="P823632" s="83"/>
    </row>
    <row r="823633" spans="16:16" x14ac:dyDescent="0.3">
      <c r="P823633" s="83"/>
    </row>
    <row r="823634" spans="16:16" x14ac:dyDescent="0.3">
      <c r="P823634" s="83"/>
    </row>
    <row r="823635" spans="16:16" x14ac:dyDescent="0.3">
      <c r="P823635" s="83"/>
    </row>
    <row r="823636" spans="16:16" x14ac:dyDescent="0.3">
      <c r="P823636" s="83"/>
    </row>
    <row r="823637" spans="16:16" x14ac:dyDescent="0.3">
      <c r="P823637" s="83"/>
    </row>
    <row r="823638" spans="16:16" x14ac:dyDescent="0.3">
      <c r="P823638" s="83"/>
    </row>
    <row r="823639" spans="16:16" x14ac:dyDescent="0.3">
      <c r="P823639" s="83"/>
    </row>
    <row r="823640" spans="16:16" x14ac:dyDescent="0.3">
      <c r="P823640" s="83"/>
    </row>
    <row r="823641" spans="16:16" x14ac:dyDescent="0.3">
      <c r="P823641" s="83"/>
    </row>
    <row r="823642" spans="16:16" x14ac:dyDescent="0.3">
      <c r="P823642" s="83"/>
    </row>
    <row r="823643" spans="16:16" x14ac:dyDescent="0.3">
      <c r="P823643" s="83"/>
    </row>
    <row r="823644" spans="16:16" x14ac:dyDescent="0.3">
      <c r="P823644" s="83"/>
    </row>
    <row r="823645" spans="16:16" x14ac:dyDescent="0.3">
      <c r="P823645" s="83"/>
    </row>
    <row r="823646" spans="16:16" x14ac:dyDescent="0.3">
      <c r="P823646" s="83"/>
    </row>
    <row r="823647" spans="16:16" x14ac:dyDescent="0.3">
      <c r="P823647" s="83"/>
    </row>
    <row r="823648" spans="16:16" x14ac:dyDescent="0.3">
      <c r="P823648" s="83"/>
    </row>
    <row r="823649" spans="16:16" x14ac:dyDescent="0.3">
      <c r="P823649" s="83"/>
    </row>
    <row r="823650" spans="16:16" x14ac:dyDescent="0.3">
      <c r="P823650" s="83"/>
    </row>
    <row r="823651" spans="16:16" x14ac:dyDescent="0.3">
      <c r="P823651" s="83"/>
    </row>
    <row r="823652" spans="16:16" x14ac:dyDescent="0.3">
      <c r="P823652" s="83"/>
    </row>
    <row r="823653" spans="16:16" x14ac:dyDescent="0.3">
      <c r="P823653" s="83"/>
    </row>
    <row r="823654" spans="16:16" x14ac:dyDescent="0.3">
      <c r="P823654" s="83"/>
    </row>
    <row r="823655" spans="16:16" x14ac:dyDescent="0.3">
      <c r="P823655" s="83"/>
    </row>
    <row r="823656" spans="16:16" x14ac:dyDescent="0.3">
      <c r="P823656" s="83"/>
    </row>
    <row r="823657" spans="16:16" x14ac:dyDescent="0.3">
      <c r="P823657" s="83"/>
    </row>
    <row r="823658" spans="16:16" x14ac:dyDescent="0.3">
      <c r="P823658" s="83"/>
    </row>
    <row r="823659" spans="16:16" x14ac:dyDescent="0.3">
      <c r="P823659" s="83"/>
    </row>
    <row r="823660" spans="16:16" x14ac:dyDescent="0.3">
      <c r="P823660" s="83"/>
    </row>
    <row r="823661" spans="16:16" x14ac:dyDescent="0.3">
      <c r="P823661" s="83"/>
    </row>
    <row r="823662" spans="16:16" x14ac:dyDescent="0.3">
      <c r="P823662" s="83"/>
    </row>
    <row r="823663" spans="16:16" x14ac:dyDescent="0.3">
      <c r="P823663" s="83"/>
    </row>
    <row r="823664" spans="16:16" x14ac:dyDescent="0.3">
      <c r="P823664" s="83"/>
    </row>
    <row r="823665" spans="16:16" x14ac:dyDescent="0.3">
      <c r="P823665" s="83"/>
    </row>
    <row r="823666" spans="16:16" x14ac:dyDescent="0.3">
      <c r="P823666" s="83"/>
    </row>
    <row r="823667" spans="16:16" x14ac:dyDescent="0.3">
      <c r="P823667" s="83"/>
    </row>
    <row r="823668" spans="16:16" x14ac:dyDescent="0.3">
      <c r="P823668" s="83"/>
    </row>
    <row r="823669" spans="16:16" x14ac:dyDescent="0.3">
      <c r="P823669" s="83"/>
    </row>
    <row r="823670" spans="16:16" x14ac:dyDescent="0.3">
      <c r="P823670" s="83"/>
    </row>
    <row r="823671" spans="16:16" x14ac:dyDescent="0.3">
      <c r="P823671" s="83"/>
    </row>
    <row r="823672" spans="16:16" x14ac:dyDescent="0.3">
      <c r="P823672" s="83"/>
    </row>
    <row r="823673" spans="16:16" x14ac:dyDescent="0.3">
      <c r="P823673" s="83"/>
    </row>
    <row r="823674" spans="16:16" x14ac:dyDescent="0.3">
      <c r="P823674" s="83"/>
    </row>
    <row r="823675" spans="16:16" x14ac:dyDescent="0.3">
      <c r="P823675" s="83"/>
    </row>
    <row r="823676" spans="16:16" x14ac:dyDescent="0.3">
      <c r="P823676" s="83"/>
    </row>
    <row r="823677" spans="16:16" x14ac:dyDescent="0.3">
      <c r="P823677" s="83"/>
    </row>
    <row r="823678" spans="16:16" x14ac:dyDescent="0.3">
      <c r="P823678" s="83"/>
    </row>
    <row r="823679" spans="16:16" x14ac:dyDescent="0.3">
      <c r="P823679" s="83"/>
    </row>
    <row r="823680" spans="16:16" x14ac:dyDescent="0.3">
      <c r="P823680" s="83"/>
    </row>
    <row r="823681" spans="16:16" x14ac:dyDescent="0.3">
      <c r="P823681" s="83"/>
    </row>
    <row r="823682" spans="16:16" x14ac:dyDescent="0.3">
      <c r="P823682" s="83"/>
    </row>
    <row r="823683" spans="16:16" x14ac:dyDescent="0.3">
      <c r="P823683" s="83"/>
    </row>
    <row r="823684" spans="16:16" x14ac:dyDescent="0.3">
      <c r="P823684" s="83"/>
    </row>
    <row r="823685" spans="16:16" x14ac:dyDescent="0.3">
      <c r="P823685" s="83"/>
    </row>
    <row r="823686" spans="16:16" x14ac:dyDescent="0.3">
      <c r="P823686" s="83"/>
    </row>
    <row r="823687" spans="16:16" x14ac:dyDescent="0.3">
      <c r="P823687" s="83"/>
    </row>
    <row r="823688" spans="16:16" x14ac:dyDescent="0.3">
      <c r="P823688" s="83"/>
    </row>
    <row r="823689" spans="16:16" x14ac:dyDescent="0.3">
      <c r="P823689" s="83"/>
    </row>
    <row r="823690" spans="16:16" x14ac:dyDescent="0.3">
      <c r="P823690" s="83"/>
    </row>
    <row r="823691" spans="16:16" x14ac:dyDescent="0.3">
      <c r="P823691" s="83"/>
    </row>
    <row r="823692" spans="16:16" x14ac:dyDescent="0.3">
      <c r="P823692" s="83"/>
    </row>
    <row r="823693" spans="16:16" x14ac:dyDescent="0.3">
      <c r="P823693" s="83"/>
    </row>
    <row r="823694" spans="16:16" x14ac:dyDescent="0.3">
      <c r="P823694" s="83"/>
    </row>
    <row r="823695" spans="16:16" x14ac:dyDescent="0.3">
      <c r="P823695" s="83"/>
    </row>
    <row r="823696" spans="16:16" x14ac:dyDescent="0.3">
      <c r="P823696" s="83"/>
    </row>
    <row r="823697" spans="16:16" x14ac:dyDescent="0.3">
      <c r="P823697" s="83"/>
    </row>
    <row r="823698" spans="16:16" x14ac:dyDescent="0.3">
      <c r="P823698" s="83"/>
    </row>
    <row r="823699" spans="16:16" x14ac:dyDescent="0.3">
      <c r="P823699" s="83"/>
    </row>
    <row r="823700" spans="16:16" x14ac:dyDescent="0.3">
      <c r="P823700" s="83"/>
    </row>
    <row r="823701" spans="16:16" x14ac:dyDescent="0.3">
      <c r="P823701" s="83"/>
    </row>
    <row r="823702" spans="16:16" x14ac:dyDescent="0.3">
      <c r="P823702" s="83"/>
    </row>
    <row r="823703" spans="16:16" x14ac:dyDescent="0.3">
      <c r="P823703" s="83"/>
    </row>
    <row r="823704" spans="16:16" x14ac:dyDescent="0.3">
      <c r="P823704" s="83"/>
    </row>
    <row r="823705" spans="16:16" x14ac:dyDescent="0.3">
      <c r="P823705" s="83"/>
    </row>
    <row r="823706" spans="16:16" x14ac:dyDescent="0.3">
      <c r="P823706" s="83"/>
    </row>
    <row r="823707" spans="16:16" x14ac:dyDescent="0.3">
      <c r="P823707" s="83"/>
    </row>
    <row r="823708" spans="16:16" x14ac:dyDescent="0.3">
      <c r="P823708" s="83"/>
    </row>
    <row r="823709" spans="16:16" x14ac:dyDescent="0.3">
      <c r="P823709" s="83"/>
    </row>
    <row r="823710" spans="16:16" x14ac:dyDescent="0.3">
      <c r="P823710" s="83"/>
    </row>
    <row r="823711" spans="16:16" x14ac:dyDescent="0.3">
      <c r="P823711" s="83"/>
    </row>
    <row r="823712" spans="16:16" x14ac:dyDescent="0.3">
      <c r="P823712" s="83"/>
    </row>
    <row r="823713" spans="16:16" x14ac:dyDescent="0.3">
      <c r="P823713" s="83"/>
    </row>
    <row r="823714" spans="16:16" x14ac:dyDescent="0.3">
      <c r="P823714" s="83"/>
    </row>
    <row r="823715" spans="16:16" x14ac:dyDescent="0.3">
      <c r="P823715" s="83"/>
    </row>
    <row r="823716" spans="16:16" x14ac:dyDescent="0.3">
      <c r="P823716" s="83"/>
    </row>
    <row r="823717" spans="16:16" x14ac:dyDescent="0.3">
      <c r="P823717" s="83"/>
    </row>
    <row r="823718" spans="16:16" x14ac:dyDescent="0.3">
      <c r="P823718" s="83"/>
    </row>
    <row r="823719" spans="16:16" x14ac:dyDescent="0.3">
      <c r="P823719" s="83"/>
    </row>
    <row r="823720" spans="16:16" x14ac:dyDescent="0.3">
      <c r="P823720" s="83"/>
    </row>
    <row r="823721" spans="16:16" x14ac:dyDescent="0.3">
      <c r="P823721" s="83"/>
    </row>
    <row r="823722" spans="16:16" x14ac:dyDescent="0.3">
      <c r="P823722" s="83"/>
    </row>
    <row r="823723" spans="16:16" x14ac:dyDescent="0.3">
      <c r="P823723" s="83"/>
    </row>
    <row r="823724" spans="16:16" x14ac:dyDescent="0.3">
      <c r="P823724" s="83"/>
    </row>
    <row r="823725" spans="16:16" x14ac:dyDescent="0.3">
      <c r="P823725" s="83"/>
    </row>
    <row r="823726" spans="16:16" x14ac:dyDescent="0.3">
      <c r="P823726" s="83"/>
    </row>
    <row r="823727" spans="16:16" x14ac:dyDescent="0.3">
      <c r="P823727" s="83"/>
    </row>
    <row r="823728" spans="16:16" x14ac:dyDescent="0.3">
      <c r="P823728" s="83"/>
    </row>
    <row r="823729" spans="16:16" x14ac:dyDescent="0.3">
      <c r="P823729" s="83"/>
    </row>
    <row r="823730" spans="16:16" x14ac:dyDescent="0.3">
      <c r="P823730" s="83"/>
    </row>
    <row r="823731" spans="16:16" x14ac:dyDescent="0.3">
      <c r="P823731" s="83"/>
    </row>
    <row r="823732" spans="16:16" x14ac:dyDescent="0.3">
      <c r="P823732" s="83"/>
    </row>
    <row r="823733" spans="16:16" x14ac:dyDescent="0.3">
      <c r="P823733" s="83"/>
    </row>
    <row r="823734" spans="16:16" x14ac:dyDescent="0.3">
      <c r="P823734" s="83"/>
    </row>
    <row r="823735" spans="16:16" x14ac:dyDescent="0.3">
      <c r="P823735" s="83"/>
    </row>
    <row r="823736" spans="16:16" x14ac:dyDescent="0.3">
      <c r="P823736" s="83"/>
    </row>
    <row r="823737" spans="16:16" x14ac:dyDescent="0.3">
      <c r="P823737" s="83"/>
    </row>
    <row r="823738" spans="16:16" x14ac:dyDescent="0.3">
      <c r="P823738" s="83"/>
    </row>
    <row r="823739" spans="16:16" x14ac:dyDescent="0.3">
      <c r="P823739" s="83"/>
    </row>
    <row r="823740" spans="16:16" x14ac:dyDescent="0.3">
      <c r="P823740" s="83"/>
    </row>
    <row r="823741" spans="16:16" x14ac:dyDescent="0.3">
      <c r="P823741" s="83"/>
    </row>
    <row r="823742" spans="16:16" x14ac:dyDescent="0.3">
      <c r="P823742" s="83"/>
    </row>
    <row r="823743" spans="16:16" x14ac:dyDescent="0.3">
      <c r="P823743" s="83"/>
    </row>
    <row r="823744" spans="16:16" x14ac:dyDescent="0.3">
      <c r="P823744" s="83"/>
    </row>
    <row r="823745" spans="16:16" x14ac:dyDescent="0.3">
      <c r="P823745" s="83"/>
    </row>
    <row r="823746" spans="16:16" x14ac:dyDescent="0.3">
      <c r="P823746" s="83"/>
    </row>
    <row r="823747" spans="16:16" x14ac:dyDescent="0.3">
      <c r="P823747" s="83"/>
    </row>
    <row r="823748" spans="16:16" x14ac:dyDescent="0.3">
      <c r="P823748" s="83"/>
    </row>
    <row r="823749" spans="16:16" x14ac:dyDescent="0.3">
      <c r="P823749" s="83"/>
    </row>
    <row r="823750" spans="16:16" x14ac:dyDescent="0.3">
      <c r="P823750" s="83"/>
    </row>
    <row r="823751" spans="16:16" x14ac:dyDescent="0.3">
      <c r="P823751" s="83"/>
    </row>
    <row r="823752" spans="16:16" x14ac:dyDescent="0.3">
      <c r="P823752" s="83"/>
    </row>
    <row r="823753" spans="16:16" x14ac:dyDescent="0.3">
      <c r="P823753" s="83"/>
    </row>
    <row r="823754" spans="16:16" x14ac:dyDescent="0.3">
      <c r="P823754" s="83"/>
    </row>
    <row r="823755" spans="16:16" x14ac:dyDescent="0.3">
      <c r="P823755" s="83"/>
    </row>
    <row r="823756" spans="16:16" x14ac:dyDescent="0.3">
      <c r="P823756" s="83"/>
    </row>
    <row r="823757" spans="16:16" x14ac:dyDescent="0.3">
      <c r="P823757" s="83"/>
    </row>
    <row r="823758" spans="16:16" x14ac:dyDescent="0.3">
      <c r="P823758" s="83"/>
    </row>
    <row r="823759" spans="16:16" x14ac:dyDescent="0.3">
      <c r="P823759" s="83"/>
    </row>
    <row r="823760" spans="16:16" x14ac:dyDescent="0.3">
      <c r="P823760" s="83"/>
    </row>
    <row r="823761" spans="16:16" x14ac:dyDescent="0.3">
      <c r="P823761" s="83"/>
    </row>
    <row r="823762" spans="16:16" x14ac:dyDescent="0.3">
      <c r="P823762" s="83"/>
    </row>
    <row r="823763" spans="16:16" x14ac:dyDescent="0.3">
      <c r="P823763" s="83"/>
    </row>
    <row r="823764" spans="16:16" x14ac:dyDescent="0.3">
      <c r="P823764" s="83"/>
    </row>
    <row r="823765" spans="16:16" x14ac:dyDescent="0.3">
      <c r="P823765" s="83"/>
    </row>
    <row r="823766" spans="16:16" x14ac:dyDescent="0.3">
      <c r="P823766" s="83"/>
    </row>
    <row r="823767" spans="16:16" x14ac:dyDescent="0.3">
      <c r="P823767" s="83"/>
    </row>
    <row r="823768" spans="16:16" x14ac:dyDescent="0.3">
      <c r="P823768" s="83"/>
    </row>
    <row r="823769" spans="16:16" x14ac:dyDescent="0.3">
      <c r="P823769" s="83"/>
    </row>
    <row r="823770" spans="16:16" x14ac:dyDescent="0.3">
      <c r="P823770" s="83"/>
    </row>
    <row r="823771" spans="16:16" x14ac:dyDescent="0.3">
      <c r="P823771" s="83"/>
    </row>
    <row r="823772" spans="16:16" x14ac:dyDescent="0.3">
      <c r="P823772" s="83"/>
    </row>
    <row r="823773" spans="16:16" x14ac:dyDescent="0.3">
      <c r="P823773" s="83"/>
    </row>
    <row r="823774" spans="16:16" x14ac:dyDescent="0.3">
      <c r="P823774" s="83"/>
    </row>
    <row r="823775" spans="16:16" x14ac:dyDescent="0.3">
      <c r="P823775" s="83"/>
    </row>
    <row r="823776" spans="16:16" x14ac:dyDescent="0.3">
      <c r="P823776" s="83"/>
    </row>
    <row r="823777" spans="16:16" x14ac:dyDescent="0.3">
      <c r="P823777" s="83"/>
    </row>
    <row r="823778" spans="16:16" x14ac:dyDescent="0.3">
      <c r="P823778" s="83"/>
    </row>
    <row r="823779" spans="16:16" x14ac:dyDescent="0.3">
      <c r="P823779" s="83"/>
    </row>
    <row r="823780" spans="16:16" x14ac:dyDescent="0.3">
      <c r="P823780" s="83"/>
    </row>
    <row r="823781" spans="16:16" x14ac:dyDescent="0.3">
      <c r="P823781" s="83"/>
    </row>
    <row r="823782" spans="16:16" x14ac:dyDescent="0.3">
      <c r="P823782" s="83"/>
    </row>
    <row r="823783" spans="16:16" x14ac:dyDescent="0.3">
      <c r="P823783" s="83"/>
    </row>
    <row r="823784" spans="16:16" x14ac:dyDescent="0.3">
      <c r="P823784" s="83"/>
    </row>
    <row r="823785" spans="16:16" x14ac:dyDescent="0.3">
      <c r="P823785" s="83"/>
    </row>
    <row r="823786" spans="16:16" x14ac:dyDescent="0.3">
      <c r="P823786" s="83"/>
    </row>
    <row r="823787" spans="16:16" x14ac:dyDescent="0.3">
      <c r="P823787" s="83"/>
    </row>
    <row r="823788" spans="16:16" x14ac:dyDescent="0.3">
      <c r="P823788" s="83"/>
    </row>
    <row r="823789" spans="16:16" x14ac:dyDescent="0.3">
      <c r="P823789" s="83"/>
    </row>
    <row r="823790" spans="16:16" x14ac:dyDescent="0.3">
      <c r="P823790" s="83"/>
    </row>
    <row r="823791" spans="16:16" x14ac:dyDescent="0.3">
      <c r="P823791" s="83"/>
    </row>
    <row r="823792" spans="16:16" x14ac:dyDescent="0.3">
      <c r="P823792" s="83"/>
    </row>
    <row r="823793" spans="16:16" x14ac:dyDescent="0.3">
      <c r="P823793" s="83"/>
    </row>
    <row r="823794" spans="16:16" x14ac:dyDescent="0.3">
      <c r="P823794" s="83"/>
    </row>
    <row r="823795" spans="16:16" x14ac:dyDescent="0.3">
      <c r="P823795" s="83"/>
    </row>
    <row r="823796" spans="16:16" x14ac:dyDescent="0.3">
      <c r="P823796" s="83"/>
    </row>
    <row r="823797" spans="16:16" x14ac:dyDescent="0.3">
      <c r="P823797" s="83"/>
    </row>
    <row r="823798" spans="16:16" x14ac:dyDescent="0.3">
      <c r="P823798" s="83"/>
    </row>
    <row r="823799" spans="16:16" x14ac:dyDescent="0.3">
      <c r="P823799" s="83"/>
    </row>
    <row r="823800" spans="16:16" x14ac:dyDescent="0.3">
      <c r="P823800" s="83"/>
    </row>
    <row r="823801" spans="16:16" x14ac:dyDescent="0.3">
      <c r="P823801" s="83"/>
    </row>
    <row r="823802" spans="16:16" x14ac:dyDescent="0.3">
      <c r="P823802" s="83"/>
    </row>
    <row r="823803" spans="16:16" x14ac:dyDescent="0.3">
      <c r="P823803" s="83"/>
    </row>
    <row r="823804" spans="16:16" x14ac:dyDescent="0.3">
      <c r="P823804" s="83"/>
    </row>
    <row r="823805" spans="16:16" x14ac:dyDescent="0.3">
      <c r="P823805" s="83"/>
    </row>
    <row r="823806" spans="16:16" x14ac:dyDescent="0.3">
      <c r="P823806" s="83"/>
    </row>
    <row r="823807" spans="16:16" x14ac:dyDescent="0.3">
      <c r="P823807" s="83"/>
    </row>
    <row r="823808" spans="16:16" x14ac:dyDescent="0.3">
      <c r="P823808" s="83"/>
    </row>
    <row r="823809" spans="16:16" x14ac:dyDescent="0.3">
      <c r="P823809" s="83"/>
    </row>
    <row r="823810" spans="16:16" x14ac:dyDescent="0.3">
      <c r="P823810" s="83"/>
    </row>
    <row r="823811" spans="16:16" x14ac:dyDescent="0.3">
      <c r="P823811" s="83"/>
    </row>
    <row r="823812" spans="16:16" x14ac:dyDescent="0.3">
      <c r="P823812" s="83"/>
    </row>
    <row r="823813" spans="16:16" x14ac:dyDescent="0.3">
      <c r="P823813" s="83"/>
    </row>
    <row r="823814" spans="16:16" x14ac:dyDescent="0.3">
      <c r="P823814" s="83"/>
    </row>
    <row r="823815" spans="16:16" x14ac:dyDescent="0.3">
      <c r="P823815" s="83"/>
    </row>
    <row r="823816" spans="16:16" x14ac:dyDescent="0.3">
      <c r="P823816" s="83"/>
    </row>
    <row r="823817" spans="16:16" x14ac:dyDescent="0.3">
      <c r="P823817" s="83"/>
    </row>
    <row r="823818" spans="16:16" x14ac:dyDescent="0.3">
      <c r="P823818" s="83"/>
    </row>
    <row r="823819" spans="16:16" x14ac:dyDescent="0.3">
      <c r="P823819" s="83"/>
    </row>
    <row r="823820" spans="16:16" x14ac:dyDescent="0.3">
      <c r="P823820" s="83"/>
    </row>
    <row r="823821" spans="16:16" x14ac:dyDescent="0.3">
      <c r="P823821" s="83"/>
    </row>
    <row r="823822" spans="16:16" x14ac:dyDescent="0.3">
      <c r="P823822" s="83"/>
    </row>
    <row r="823823" spans="16:16" x14ac:dyDescent="0.3">
      <c r="P823823" s="83"/>
    </row>
    <row r="823824" spans="16:16" x14ac:dyDescent="0.3">
      <c r="P823824" s="83"/>
    </row>
    <row r="823825" spans="16:16" x14ac:dyDescent="0.3">
      <c r="P823825" s="83"/>
    </row>
    <row r="823826" spans="16:16" x14ac:dyDescent="0.3">
      <c r="P823826" s="83"/>
    </row>
    <row r="823827" spans="16:16" x14ac:dyDescent="0.3">
      <c r="P823827" s="83"/>
    </row>
    <row r="823828" spans="16:16" x14ac:dyDescent="0.3">
      <c r="P823828" s="83"/>
    </row>
    <row r="823829" spans="16:16" x14ac:dyDescent="0.3">
      <c r="P823829" s="83"/>
    </row>
    <row r="823830" spans="16:16" x14ac:dyDescent="0.3">
      <c r="P823830" s="83"/>
    </row>
    <row r="823831" spans="16:16" x14ac:dyDescent="0.3">
      <c r="P823831" s="83"/>
    </row>
    <row r="823832" spans="16:16" x14ac:dyDescent="0.3">
      <c r="P823832" s="83"/>
    </row>
    <row r="823833" spans="16:16" x14ac:dyDescent="0.3">
      <c r="P823833" s="83"/>
    </row>
    <row r="823834" spans="16:16" x14ac:dyDescent="0.3">
      <c r="P823834" s="83"/>
    </row>
    <row r="823835" spans="16:16" x14ac:dyDescent="0.3">
      <c r="P823835" s="83"/>
    </row>
    <row r="823836" spans="16:16" x14ac:dyDescent="0.3">
      <c r="P823836" s="83"/>
    </row>
    <row r="823837" spans="16:16" x14ac:dyDescent="0.3">
      <c r="P823837" s="83"/>
    </row>
    <row r="823838" spans="16:16" x14ac:dyDescent="0.3">
      <c r="P823838" s="83"/>
    </row>
    <row r="823839" spans="16:16" x14ac:dyDescent="0.3">
      <c r="P823839" s="83"/>
    </row>
    <row r="823840" spans="16:16" x14ac:dyDescent="0.3">
      <c r="P823840" s="83"/>
    </row>
    <row r="823841" spans="16:16" x14ac:dyDescent="0.3">
      <c r="P823841" s="83"/>
    </row>
    <row r="823842" spans="16:16" x14ac:dyDescent="0.3">
      <c r="P823842" s="83"/>
    </row>
    <row r="823843" spans="16:16" x14ac:dyDescent="0.3">
      <c r="P823843" s="83"/>
    </row>
    <row r="823844" spans="16:16" x14ac:dyDescent="0.3">
      <c r="P823844" s="83"/>
    </row>
    <row r="823845" spans="16:16" x14ac:dyDescent="0.3">
      <c r="P823845" s="83"/>
    </row>
    <row r="823846" spans="16:16" x14ac:dyDescent="0.3">
      <c r="P823846" s="83"/>
    </row>
    <row r="823847" spans="16:16" x14ac:dyDescent="0.3">
      <c r="P823847" s="83"/>
    </row>
    <row r="823848" spans="16:16" x14ac:dyDescent="0.3">
      <c r="P823848" s="83"/>
    </row>
    <row r="823849" spans="16:16" x14ac:dyDescent="0.3">
      <c r="P823849" s="83"/>
    </row>
    <row r="823850" spans="16:16" x14ac:dyDescent="0.3">
      <c r="P823850" s="83"/>
    </row>
    <row r="823851" spans="16:16" x14ac:dyDescent="0.3">
      <c r="P823851" s="83"/>
    </row>
    <row r="823852" spans="16:16" x14ac:dyDescent="0.3">
      <c r="P823852" s="83"/>
    </row>
    <row r="823853" spans="16:16" x14ac:dyDescent="0.3">
      <c r="P823853" s="83"/>
    </row>
    <row r="823854" spans="16:16" x14ac:dyDescent="0.3">
      <c r="P823854" s="83"/>
    </row>
    <row r="823855" spans="16:16" x14ac:dyDescent="0.3">
      <c r="P823855" s="83"/>
    </row>
    <row r="823856" spans="16:16" x14ac:dyDescent="0.3">
      <c r="P823856" s="83"/>
    </row>
    <row r="823857" spans="16:16" x14ac:dyDescent="0.3">
      <c r="P823857" s="83"/>
    </row>
    <row r="823858" spans="16:16" x14ac:dyDescent="0.3">
      <c r="P823858" s="83"/>
    </row>
    <row r="823859" spans="16:16" x14ac:dyDescent="0.3">
      <c r="P823859" s="83"/>
    </row>
    <row r="823860" spans="16:16" x14ac:dyDescent="0.3">
      <c r="P823860" s="83"/>
    </row>
    <row r="823861" spans="16:16" x14ac:dyDescent="0.3">
      <c r="P823861" s="83"/>
    </row>
    <row r="823862" spans="16:16" x14ac:dyDescent="0.3">
      <c r="P823862" s="83"/>
    </row>
    <row r="823863" spans="16:16" x14ac:dyDescent="0.3">
      <c r="P823863" s="83"/>
    </row>
    <row r="823864" spans="16:16" x14ac:dyDescent="0.3">
      <c r="P823864" s="83"/>
    </row>
    <row r="823865" spans="16:16" x14ac:dyDescent="0.3">
      <c r="P823865" s="83"/>
    </row>
    <row r="823866" spans="16:16" x14ac:dyDescent="0.3">
      <c r="P823866" s="83"/>
    </row>
    <row r="823867" spans="16:16" x14ac:dyDescent="0.3">
      <c r="P823867" s="83"/>
    </row>
    <row r="823868" spans="16:16" x14ac:dyDescent="0.3">
      <c r="P823868" s="83"/>
    </row>
    <row r="823869" spans="16:16" x14ac:dyDescent="0.3">
      <c r="P823869" s="83"/>
    </row>
    <row r="823870" spans="16:16" x14ac:dyDescent="0.3">
      <c r="P823870" s="83"/>
    </row>
    <row r="823871" spans="16:16" x14ac:dyDescent="0.3">
      <c r="P823871" s="83"/>
    </row>
    <row r="823872" spans="16:16" x14ac:dyDescent="0.3">
      <c r="P823872" s="83"/>
    </row>
    <row r="823873" spans="16:16" x14ac:dyDescent="0.3">
      <c r="P823873" s="83"/>
    </row>
    <row r="823874" spans="16:16" x14ac:dyDescent="0.3">
      <c r="P823874" s="83"/>
    </row>
    <row r="823875" spans="16:16" x14ac:dyDescent="0.3">
      <c r="P823875" s="83"/>
    </row>
    <row r="823876" spans="16:16" x14ac:dyDescent="0.3">
      <c r="P823876" s="83"/>
    </row>
    <row r="823877" spans="16:16" x14ac:dyDescent="0.3">
      <c r="P823877" s="83"/>
    </row>
    <row r="823878" spans="16:16" x14ac:dyDescent="0.3">
      <c r="P823878" s="83"/>
    </row>
    <row r="823879" spans="16:16" x14ac:dyDescent="0.3">
      <c r="P823879" s="83"/>
    </row>
    <row r="823880" spans="16:16" x14ac:dyDescent="0.3">
      <c r="P823880" s="83"/>
    </row>
    <row r="823881" spans="16:16" x14ac:dyDescent="0.3">
      <c r="P823881" s="83"/>
    </row>
    <row r="823882" spans="16:16" x14ac:dyDescent="0.3">
      <c r="P823882" s="83"/>
    </row>
    <row r="823883" spans="16:16" x14ac:dyDescent="0.3">
      <c r="P823883" s="83"/>
    </row>
    <row r="823884" spans="16:16" x14ac:dyDescent="0.3">
      <c r="P823884" s="83"/>
    </row>
    <row r="823885" spans="16:16" x14ac:dyDescent="0.3">
      <c r="P823885" s="83"/>
    </row>
    <row r="823886" spans="16:16" x14ac:dyDescent="0.3">
      <c r="P823886" s="83"/>
    </row>
    <row r="823887" spans="16:16" x14ac:dyDescent="0.3">
      <c r="P823887" s="83"/>
    </row>
    <row r="823888" spans="16:16" x14ac:dyDescent="0.3">
      <c r="P823888" s="83"/>
    </row>
    <row r="823889" spans="16:16" x14ac:dyDescent="0.3">
      <c r="P823889" s="83"/>
    </row>
    <row r="823890" spans="16:16" x14ac:dyDescent="0.3">
      <c r="P823890" s="83"/>
    </row>
    <row r="823891" spans="16:16" x14ac:dyDescent="0.3">
      <c r="P823891" s="83"/>
    </row>
    <row r="823892" spans="16:16" x14ac:dyDescent="0.3">
      <c r="P823892" s="83"/>
    </row>
    <row r="823893" spans="16:16" x14ac:dyDescent="0.3">
      <c r="P823893" s="83"/>
    </row>
    <row r="823894" spans="16:16" x14ac:dyDescent="0.3">
      <c r="P823894" s="83"/>
    </row>
    <row r="823895" spans="16:16" x14ac:dyDescent="0.3">
      <c r="P823895" s="83"/>
    </row>
    <row r="823896" spans="16:16" x14ac:dyDescent="0.3">
      <c r="P823896" s="83"/>
    </row>
    <row r="823897" spans="16:16" x14ac:dyDescent="0.3">
      <c r="P823897" s="83"/>
    </row>
    <row r="823898" spans="16:16" x14ac:dyDescent="0.3">
      <c r="P823898" s="83"/>
    </row>
    <row r="823899" spans="16:16" x14ac:dyDescent="0.3">
      <c r="P823899" s="83"/>
    </row>
    <row r="823900" spans="16:16" x14ac:dyDescent="0.3">
      <c r="P823900" s="83"/>
    </row>
    <row r="823901" spans="16:16" x14ac:dyDescent="0.3">
      <c r="P823901" s="83"/>
    </row>
    <row r="823902" spans="16:16" x14ac:dyDescent="0.3">
      <c r="P823902" s="83"/>
    </row>
    <row r="823903" spans="16:16" x14ac:dyDescent="0.3">
      <c r="P823903" s="83"/>
    </row>
    <row r="823904" spans="16:16" x14ac:dyDescent="0.3">
      <c r="P823904" s="83"/>
    </row>
    <row r="823905" spans="16:16" x14ac:dyDescent="0.3">
      <c r="P823905" s="83"/>
    </row>
    <row r="823906" spans="16:16" x14ac:dyDescent="0.3">
      <c r="P823906" s="83"/>
    </row>
    <row r="823907" spans="16:16" x14ac:dyDescent="0.3">
      <c r="P823907" s="83"/>
    </row>
    <row r="823908" spans="16:16" x14ac:dyDescent="0.3">
      <c r="P823908" s="83"/>
    </row>
    <row r="823909" spans="16:16" x14ac:dyDescent="0.3">
      <c r="P823909" s="83"/>
    </row>
    <row r="823910" spans="16:16" x14ac:dyDescent="0.3">
      <c r="P823910" s="83"/>
    </row>
    <row r="823911" spans="16:16" x14ac:dyDescent="0.3">
      <c r="P823911" s="83"/>
    </row>
    <row r="823912" spans="16:16" x14ac:dyDescent="0.3">
      <c r="P823912" s="83"/>
    </row>
    <row r="823913" spans="16:16" x14ac:dyDescent="0.3">
      <c r="P823913" s="83"/>
    </row>
    <row r="823914" spans="16:16" x14ac:dyDescent="0.3">
      <c r="P823914" s="83"/>
    </row>
    <row r="823915" spans="16:16" x14ac:dyDescent="0.3">
      <c r="P823915" s="83"/>
    </row>
    <row r="823916" spans="16:16" x14ac:dyDescent="0.3">
      <c r="P823916" s="83"/>
    </row>
    <row r="823917" spans="16:16" x14ac:dyDescent="0.3">
      <c r="P823917" s="83"/>
    </row>
    <row r="823918" spans="16:16" x14ac:dyDescent="0.3">
      <c r="P823918" s="83"/>
    </row>
    <row r="823919" spans="16:16" x14ac:dyDescent="0.3">
      <c r="P823919" s="83"/>
    </row>
    <row r="823920" spans="16:16" x14ac:dyDescent="0.3">
      <c r="P823920" s="83"/>
    </row>
    <row r="823921" spans="16:16" x14ac:dyDescent="0.3">
      <c r="P823921" s="83"/>
    </row>
    <row r="823922" spans="16:16" x14ac:dyDescent="0.3">
      <c r="P823922" s="83"/>
    </row>
    <row r="823923" spans="16:16" x14ac:dyDescent="0.3">
      <c r="P823923" s="83"/>
    </row>
    <row r="823924" spans="16:16" x14ac:dyDescent="0.3">
      <c r="P823924" s="83"/>
    </row>
    <row r="823925" spans="16:16" x14ac:dyDescent="0.3">
      <c r="P823925" s="83"/>
    </row>
    <row r="823926" spans="16:16" x14ac:dyDescent="0.3">
      <c r="P823926" s="83"/>
    </row>
    <row r="823927" spans="16:16" x14ac:dyDescent="0.3">
      <c r="P823927" s="83"/>
    </row>
    <row r="823928" spans="16:16" x14ac:dyDescent="0.3">
      <c r="P823928" s="83"/>
    </row>
    <row r="823929" spans="16:16" x14ac:dyDescent="0.3">
      <c r="P823929" s="83"/>
    </row>
    <row r="823930" spans="16:16" x14ac:dyDescent="0.3">
      <c r="P823930" s="83"/>
    </row>
    <row r="823931" spans="16:16" x14ac:dyDescent="0.3">
      <c r="P823931" s="83"/>
    </row>
    <row r="823932" spans="16:16" x14ac:dyDescent="0.3">
      <c r="P823932" s="83"/>
    </row>
    <row r="823933" spans="16:16" x14ac:dyDescent="0.3">
      <c r="P823933" s="83"/>
    </row>
    <row r="823934" spans="16:16" x14ac:dyDescent="0.3">
      <c r="P823934" s="83"/>
    </row>
    <row r="823935" spans="16:16" x14ac:dyDescent="0.3">
      <c r="P823935" s="83"/>
    </row>
    <row r="823936" spans="16:16" x14ac:dyDescent="0.3">
      <c r="P823936" s="83"/>
    </row>
    <row r="823937" spans="16:16" x14ac:dyDescent="0.3">
      <c r="P823937" s="83"/>
    </row>
    <row r="823938" spans="16:16" x14ac:dyDescent="0.3">
      <c r="P823938" s="83"/>
    </row>
    <row r="823939" spans="16:16" x14ac:dyDescent="0.3">
      <c r="P823939" s="83"/>
    </row>
    <row r="823940" spans="16:16" x14ac:dyDescent="0.3">
      <c r="P823940" s="83"/>
    </row>
    <row r="823941" spans="16:16" x14ac:dyDescent="0.3">
      <c r="P823941" s="83"/>
    </row>
    <row r="823942" spans="16:16" x14ac:dyDescent="0.3">
      <c r="P823942" s="83"/>
    </row>
    <row r="823943" spans="16:16" x14ac:dyDescent="0.3">
      <c r="P823943" s="83"/>
    </row>
    <row r="823944" spans="16:16" x14ac:dyDescent="0.3">
      <c r="P823944" s="83"/>
    </row>
    <row r="823945" spans="16:16" x14ac:dyDescent="0.3">
      <c r="P823945" s="83"/>
    </row>
    <row r="823946" spans="16:16" x14ac:dyDescent="0.3">
      <c r="P823946" s="83"/>
    </row>
    <row r="823947" spans="16:16" x14ac:dyDescent="0.3">
      <c r="P823947" s="83"/>
    </row>
    <row r="823948" spans="16:16" x14ac:dyDescent="0.3">
      <c r="P823948" s="83"/>
    </row>
    <row r="823949" spans="16:16" x14ac:dyDescent="0.3">
      <c r="P823949" s="83"/>
    </row>
    <row r="823950" spans="16:16" x14ac:dyDescent="0.3">
      <c r="P823950" s="83"/>
    </row>
    <row r="823951" spans="16:16" x14ac:dyDescent="0.3">
      <c r="P823951" s="83"/>
    </row>
    <row r="823952" spans="16:16" x14ac:dyDescent="0.3">
      <c r="P823952" s="83"/>
    </row>
    <row r="823953" spans="16:16" x14ac:dyDescent="0.3">
      <c r="P823953" s="83"/>
    </row>
    <row r="823954" spans="16:16" x14ac:dyDescent="0.3">
      <c r="P823954" s="83"/>
    </row>
    <row r="823955" spans="16:16" x14ac:dyDescent="0.3">
      <c r="P823955" s="83"/>
    </row>
    <row r="823956" spans="16:16" x14ac:dyDescent="0.3">
      <c r="P823956" s="83"/>
    </row>
    <row r="823957" spans="16:16" x14ac:dyDescent="0.3">
      <c r="P823957" s="83"/>
    </row>
    <row r="823958" spans="16:16" x14ac:dyDescent="0.3">
      <c r="P823958" s="83"/>
    </row>
    <row r="823959" spans="16:16" x14ac:dyDescent="0.3">
      <c r="P823959" s="83"/>
    </row>
    <row r="823960" spans="16:16" x14ac:dyDescent="0.3">
      <c r="P823960" s="83"/>
    </row>
    <row r="823961" spans="16:16" x14ac:dyDescent="0.3">
      <c r="P823961" s="83"/>
    </row>
    <row r="823962" spans="16:16" x14ac:dyDescent="0.3">
      <c r="P823962" s="83"/>
    </row>
    <row r="823963" spans="16:16" x14ac:dyDescent="0.3">
      <c r="P823963" s="83"/>
    </row>
    <row r="823964" spans="16:16" x14ac:dyDescent="0.3">
      <c r="P823964" s="83"/>
    </row>
    <row r="823965" spans="16:16" x14ac:dyDescent="0.3">
      <c r="P823965" s="83"/>
    </row>
    <row r="823966" spans="16:16" x14ac:dyDescent="0.3">
      <c r="P823966" s="83"/>
    </row>
    <row r="823967" spans="16:16" x14ac:dyDescent="0.3">
      <c r="P823967" s="83"/>
    </row>
    <row r="823968" spans="16:16" x14ac:dyDescent="0.3">
      <c r="P823968" s="83"/>
    </row>
    <row r="823969" spans="16:16" x14ac:dyDescent="0.3">
      <c r="P823969" s="83"/>
    </row>
    <row r="823970" spans="16:16" x14ac:dyDescent="0.3">
      <c r="P823970" s="83"/>
    </row>
    <row r="823971" spans="16:16" x14ac:dyDescent="0.3">
      <c r="P823971" s="83"/>
    </row>
    <row r="823972" spans="16:16" x14ac:dyDescent="0.3">
      <c r="P823972" s="83"/>
    </row>
    <row r="823973" spans="16:16" x14ac:dyDescent="0.3">
      <c r="P823973" s="83"/>
    </row>
    <row r="823974" spans="16:16" x14ac:dyDescent="0.3">
      <c r="P823974" s="83"/>
    </row>
    <row r="823975" spans="16:16" x14ac:dyDescent="0.3">
      <c r="P823975" s="83"/>
    </row>
    <row r="823976" spans="16:16" x14ac:dyDescent="0.3">
      <c r="P823976" s="83"/>
    </row>
    <row r="823977" spans="16:16" x14ac:dyDescent="0.3">
      <c r="P823977" s="83"/>
    </row>
    <row r="823978" spans="16:16" x14ac:dyDescent="0.3">
      <c r="P823978" s="83"/>
    </row>
    <row r="823979" spans="16:16" x14ac:dyDescent="0.3">
      <c r="P823979" s="83"/>
    </row>
    <row r="823980" spans="16:16" x14ac:dyDescent="0.3">
      <c r="P823980" s="83"/>
    </row>
    <row r="823981" spans="16:16" x14ac:dyDescent="0.3">
      <c r="P823981" s="83"/>
    </row>
    <row r="823982" spans="16:16" x14ac:dyDescent="0.3">
      <c r="P823982" s="83"/>
    </row>
    <row r="823983" spans="16:16" x14ac:dyDescent="0.3">
      <c r="P823983" s="83"/>
    </row>
    <row r="823984" spans="16:16" x14ac:dyDescent="0.3">
      <c r="P823984" s="83"/>
    </row>
    <row r="823985" spans="16:16" x14ac:dyDescent="0.3">
      <c r="P823985" s="83"/>
    </row>
    <row r="823986" spans="16:16" x14ac:dyDescent="0.3">
      <c r="P823986" s="83"/>
    </row>
    <row r="823987" spans="16:16" x14ac:dyDescent="0.3">
      <c r="P823987" s="83"/>
    </row>
    <row r="823988" spans="16:16" x14ac:dyDescent="0.3">
      <c r="P823988" s="83"/>
    </row>
    <row r="823989" spans="16:16" x14ac:dyDescent="0.3">
      <c r="P823989" s="83"/>
    </row>
    <row r="823990" spans="16:16" x14ac:dyDescent="0.3">
      <c r="P823990" s="83"/>
    </row>
    <row r="823991" spans="16:16" x14ac:dyDescent="0.3">
      <c r="P823991" s="83"/>
    </row>
    <row r="823992" spans="16:16" x14ac:dyDescent="0.3">
      <c r="P823992" s="83"/>
    </row>
    <row r="823993" spans="16:16" x14ac:dyDescent="0.3">
      <c r="P823993" s="83"/>
    </row>
    <row r="823994" spans="16:16" x14ac:dyDescent="0.3">
      <c r="P823994" s="83"/>
    </row>
    <row r="823995" spans="16:16" x14ac:dyDescent="0.3">
      <c r="P823995" s="83"/>
    </row>
    <row r="823996" spans="16:16" x14ac:dyDescent="0.3">
      <c r="P823996" s="83"/>
    </row>
    <row r="823997" spans="16:16" x14ac:dyDescent="0.3">
      <c r="P823997" s="83"/>
    </row>
    <row r="823998" spans="16:16" x14ac:dyDescent="0.3">
      <c r="P823998" s="83"/>
    </row>
    <row r="823999" spans="16:16" x14ac:dyDescent="0.3">
      <c r="P823999" s="83"/>
    </row>
    <row r="824000" spans="16:16" x14ac:dyDescent="0.3">
      <c r="P824000" s="83"/>
    </row>
    <row r="824001" spans="16:16" x14ac:dyDescent="0.3">
      <c r="P824001" s="83"/>
    </row>
    <row r="824002" spans="16:16" x14ac:dyDescent="0.3">
      <c r="P824002" s="83"/>
    </row>
    <row r="824003" spans="16:16" x14ac:dyDescent="0.3">
      <c r="P824003" s="83"/>
    </row>
    <row r="824004" spans="16:16" x14ac:dyDescent="0.3">
      <c r="P824004" s="83"/>
    </row>
    <row r="824005" spans="16:16" x14ac:dyDescent="0.3">
      <c r="P824005" s="83"/>
    </row>
    <row r="824006" spans="16:16" x14ac:dyDescent="0.3">
      <c r="P824006" s="83"/>
    </row>
    <row r="824007" spans="16:16" x14ac:dyDescent="0.3">
      <c r="P824007" s="83"/>
    </row>
    <row r="824008" spans="16:16" x14ac:dyDescent="0.3">
      <c r="P824008" s="83"/>
    </row>
    <row r="824009" spans="16:16" x14ac:dyDescent="0.3">
      <c r="P824009" s="83"/>
    </row>
    <row r="824010" spans="16:16" x14ac:dyDescent="0.3">
      <c r="P824010" s="83"/>
    </row>
    <row r="824011" spans="16:16" x14ac:dyDescent="0.3">
      <c r="P824011" s="83"/>
    </row>
    <row r="824012" spans="16:16" x14ac:dyDescent="0.3">
      <c r="P824012" s="83"/>
    </row>
    <row r="824013" spans="16:16" x14ac:dyDescent="0.3">
      <c r="P824013" s="83"/>
    </row>
    <row r="824014" spans="16:16" x14ac:dyDescent="0.3">
      <c r="P824014" s="83"/>
    </row>
    <row r="824015" spans="16:16" x14ac:dyDescent="0.3">
      <c r="P824015" s="83"/>
    </row>
    <row r="824016" spans="16:16" x14ac:dyDescent="0.3">
      <c r="P824016" s="83"/>
    </row>
    <row r="824017" spans="16:16" x14ac:dyDescent="0.3">
      <c r="P824017" s="83"/>
    </row>
    <row r="824018" spans="16:16" x14ac:dyDescent="0.3">
      <c r="P824018" s="83"/>
    </row>
    <row r="824019" spans="16:16" x14ac:dyDescent="0.3">
      <c r="P824019" s="83"/>
    </row>
    <row r="824020" spans="16:16" x14ac:dyDescent="0.3">
      <c r="P824020" s="83"/>
    </row>
    <row r="824021" spans="16:16" x14ac:dyDescent="0.3">
      <c r="P824021" s="83"/>
    </row>
    <row r="824022" spans="16:16" x14ac:dyDescent="0.3">
      <c r="P824022" s="83"/>
    </row>
    <row r="824023" spans="16:16" x14ac:dyDescent="0.3">
      <c r="P824023" s="83"/>
    </row>
    <row r="824024" spans="16:16" x14ac:dyDescent="0.3">
      <c r="P824024" s="83"/>
    </row>
    <row r="824025" spans="16:16" x14ac:dyDescent="0.3">
      <c r="P824025" s="83"/>
    </row>
    <row r="824026" spans="16:16" x14ac:dyDescent="0.3">
      <c r="P824026" s="83"/>
    </row>
    <row r="824027" spans="16:16" x14ac:dyDescent="0.3">
      <c r="P824027" s="83"/>
    </row>
    <row r="824028" spans="16:16" x14ac:dyDescent="0.3">
      <c r="P824028" s="83"/>
    </row>
    <row r="824029" spans="16:16" x14ac:dyDescent="0.3">
      <c r="P824029" s="83"/>
    </row>
    <row r="824030" spans="16:16" x14ac:dyDescent="0.3">
      <c r="P824030" s="83"/>
    </row>
    <row r="824031" spans="16:16" x14ac:dyDescent="0.3">
      <c r="P824031" s="83"/>
    </row>
    <row r="824032" spans="16:16" x14ac:dyDescent="0.3">
      <c r="P824032" s="83"/>
    </row>
    <row r="824033" spans="16:16" x14ac:dyDescent="0.3">
      <c r="P824033" s="83"/>
    </row>
    <row r="824034" spans="16:16" x14ac:dyDescent="0.3">
      <c r="P824034" s="83"/>
    </row>
    <row r="824035" spans="16:16" x14ac:dyDescent="0.3">
      <c r="P824035" s="83"/>
    </row>
    <row r="824036" spans="16:16" x14ac:dyDescent="0.3">
      <c r="P824036" s="83"/>
    </row>
    <row r="824037" spans="16:16" x14ac:dyDescent="0.3">
      <c r="P824037" s="83"/>
    </row>
    <row r="824038" spans="16:16" x14ac:dyDescent="0.3">
      <c r="P824038" s="83"/>
    </row>
    <row r="824039" spans="16:16" x14ac:dyDescent="0.3">
      <c r="P824039" s="83"/>
    </row>
    <row r="824040" spans="16:16" x14ac:dyDescent="0.3">
      <c r="P824040" s="83"/>
    </row>
    <row r="824041" spans="16:16" x14ac:dyDescent="0.3">
      <c r="P824041" s="83"/>
    </row>
    <row r="824042" spans="16:16" x14ac:dyDescent="0.3">
      <c r="P824042" s="83"/>
    </row>
    <row r="824043" spans="16:16" x14ac:dyDescent="0.3">
      <c r="P824043" s="83"/>
    </row>
    <row r="824044" spans="16:16" x14ac:dyDescent="0.3">
      <c r="P824044" s="83"/>
    </row>
    <row r="824045" spans="16:16" x14ac:dyDescent="0.3">
      <c r="P824045" s="83"/>
    </row>
    <row r="824046" spans="16:16" x14ac:dyDescent="0.3">
      <c r="P824046" s="83"/>
    </row>
    <row r="824047" spans="16:16" x14ac:dyDescent="0.3">
      <c r="P824047" s="83"/>
    </row>
    <row r="824048" spans="16:16" x14ac:dyDescent="0.3">
      <c r="P824048" s="83"/>
    </row>
    <row r="824049" spans="16:16" x14ac:dyDescent="0.3">
      <c r="P824049" s="83"/>
    </row>
    <row r="824050" spans="16:16" x14ac:dyDescent="0.3">
      <c r="P824050" s="83"/>
    </row>
    <row r="824051" spans="16:16" x14ac:dyDescent="0.3">
      <c r="P824051" s="83"/>
    </row>
    <row r="824052" spans="16:16" x14ac:dyDescent="0.3">
      <c r="P824052" s="83"/>
    </row>
    <row r="824053" spans="16:16" x14ac:dyDescent="0.3">
      <c r="P824053" s="83"/>
    </row>
    <row r="824054" spans="16:16" x14ac:dyDescent="0.3">
      <c r="P824054" s="83"/>
    </row>
    <row r="824055" spans="16:16" x14ac:dyDescent="0.3">
      <c r="P824055" s="83"/>
    </row>
    <row r="824056" spans="16:16" x14ac:dyDescent="0.3">
      <c r="P824056" s="83"/>
    </row>
    <row r="824057" spans="16:16" x14ac:dyDescent="0.3">
      <c r="P824057" s="83"/>
    </row>
    <row r="824058" spans="16:16" x14ac:dyDescent="0.3">
      <c r="P824058" s="83"/>
    </row>
    <row r="824059" spans="16:16" x14ac:dyDescent="0.3">
      <c r="P824059" s="83"/>
    </row>
    <row r="824060" spans="16:16" x14ac:dyDescent="0.3">
      <c r="P824060" s="83"/>
    </row>
    <row r="824061" spans="16:16" x14ac:dyDescent="0.3">
      <c r="P824061" s="83"/>
    </row>
    <row r="824062" spans="16:16" x14ac:dyDescent="0.3">
      <c r="P824062" s="83"/>
    </row>
    <row r="824063" spans="16:16" x14ac:dyDescent="0.3">
      <c r="P824063" s="83"/>
    </row>
    <row r="824064" spans="16:16" x14ac:dyDescent="0.3">
      <c r="P824064" s="83"/>
    </row>
    <row r="824065" spans="16:16" x14ac:dyDescent="0.3">
      <c r="P824065" s="83"/>
    </row>
    <row r="824066" spans="16:16" x14ac:dyDescent="0.3">
      <c r="P824066" s="83"/>
    </row>
    <row r="824067" spans="16:16" x14ac:dyDescent="0.3">
      <c r="P824067" s="83"/>
    </row>
    <row r="824068" spans="16:16" x14ac:dyDescent="0.3">
      <c r="P824068" s="83"/>
    </row>
    <row r="824069" spans="16:16" x14ac:dyDescent="0.3">
      <c r="P824069" s="83"/>
    </row>
    <row r="824070" spans="16:16" x14ac:dyDescent="0.3">
      <c r="P824070" s="83"/>
    </row>
    <row r="824071" spans="16:16" x14ac:dyDescent="0.3">
      <c r="P824071" s="83"/>
    </row>
    <row r="824072" spans="16:16" x14ac:dyDescent="0.3">
      <c r="P824072" s="83"/>
    </row>
    <row r="824073" spans="16:16" x14ac:dyDescent="0.3">
      <c r="P824073" s="83"/>
    </row>
    <row r="824074" spans="16:16" x14ac:dyDescent="0.3">
      <c r="P824074" s="83"/>
    </row>
    <row r="824075" spans="16:16" x14ac:dyDescent="0.3">
      <c r="P824075" s="83"/>
    </row>
    <row r="824076" spans="16:16" x14ac:dyDescent="0.3">
      <c r="P824076" s="83"/>
    </row>
    <row r="824077" spans="16:16" x14ac:dyDescent="0.3">
      <c r="P824077" s="83"/>
    </row>
    <row r="824078" spans="16:16" x14ac:dyDescent="0.3">
      <c r="P824078" s="83"/>
    </row>
    <row r="824079" spans="16:16" x14ac:dyDescent="0.3">
      <c r="P824079" s="83"/>
    </row>
    <row r="824080" spans="16:16" x14ac:dyDescent="0.3">
      <c r="P824080" s="83"/>
    </row>
    <row r="824081" spans="16:16" x14ac:dyDescent="0.3">
      <c r="P824081" s="83"/>
    </row>
    <row r="824082" spans="16:16" x14ac:dyDescent="0.3">
      <c r="P824082" s="83"/>
    </row>
    <row r="824083" spans="16:16" x14ac:dyDescent="0.3">
      <c r="P824083" s="83"/>
    </row>
    <row r="824084" spans="16:16" x14ac:dyDescent="0.3">
      <c r="P824084" s="83"/>
    </row>
    <row r="824085" spans="16:16" x14ac:dyDescent="0.3">
      <c r="P824085" s="83"/>
    </row>
    <row r="824086" spans="16:16" x14ac:dyDescent="0.3">
      <c r="P824086" s="83"/>
    </row>
    <row r="824087" spans="16:16" x14ac:dyDescent="0.3">
      <c r="P824087" s="83"/>
    </row>
    <row r="824088" spans="16:16" x14ac:dyDescent="0.3">
      <c r="P824088" s="83"/>
    </row>
    <row r="824089" spans="16:16" x14ac:dyDescent="0.3">
      <c r="P824089" s="83"/>
    </row>
    <row r="824090" spans="16:16" x14ac:dyDescent="0.3">
      <c r="P824090" s="83"/>
    </row>
    <row r="824091" spans="16:16" x14ac:dyDescent="0.3">
      <c r="P824091" s="83"/>
    </row>
    <row r="824092" spans="16:16" x14ac:dyDescent="0.3">
      <c r="P824092" s="83"/>
    </row>
    <row r="824093" spans="16:16" x14ac:dyDescent="0.3">
      <c r="P824093" s="83"/>
    </row>
    <row r="824094" spans="16:16" x14ac:dyDescent="0.3">
      <c r="P824094" s="83"/>
    </row>
    <row r="824095" spans="16:16" x14ac:dyDescent="0.3">
      <c r="P824095" s="83"/>
    </row>
    <row r="824096" spans="16:16" x14ac:dyDescent="0.3">
      <c r="P824096" s="83"/>
    </row>
    <row r="824097" spans="16:16" x14ac:dyDescent="0.3">
      <c r="P824097" s="83"/>
    </row>
    <row r="824098" spans="16:16" x14ac:dyDescent="0.3">
      <c r="P824098" s="83"/>
    </row>
    <row r="824099" spans="16:16" x14ac:dyDescent="0.3">
      <c r="P824099" s="83"/>
    </row>
    <row r="824100" spans="16:16" x14ac:dyDescent="0.3">
      <c r="P824100" s="83"/>
    </row>
    <row r="824101" spans="16:16" x14ac:dyDescent="0.3">
      <c r="P824101" s="83"/>
    </row>
    <row r="824102" spans="16:16" x14ac:dyDescent="0.3">
      <c r="P824102" s="83"/>
    </row>
    <row r="824103" spans="16:16" x14ac:dyDescent="0.3">
      <c r="P824103" s="83"/>
    </row>
    <row r="824104" spans="16:16" x14ac:dyDescent="0.3">
      <c r="P824104" s="83"/>
    </row>
    <row r="824105" spans="16:16" x14ac:dyDescent="0.3">
      <c r="P824105" s="83"/>
    </row>
    <row r="824106" spans="16:16" x14ac:dyDescent="0.3">
      <c r="P824106" s="83"/>
    </row>
    <row r="824107" spans="16:16" x14ac:dyDescent="0.3">
      <c r="P824107" s="83"/>
    </row>
    <row r="824108" spans="16:16" x14ac:dyDescent="0.3">
      <c r="P824108" s="83"/>
    </row>
    <row r="824109" spans="16:16" x14ac:dyDescent="0.3">
      <c r="P824109" s="83"/>
    </row>
    <row r="824110" spans="16:16" x14ac:dyDescent="0.3">
      <c r="P824110" s="83"/>
    </row>
    <row r="824111" spans="16:16" x14ac:dyDescent="0.3">
      <c r="P824111" s="83"/>
    </row>
    <row r="824112" spans="16:16" x14ac:dyDescent="0.3">
      <c r="P824112" s="83"/>
    </row>
    <row r="824113" spans="16:16" x14ac:dyDescent="0.3">
      <c r="P824113" s="83"/>
    </row>
    <row r="824114" spans="16:16" x14ac:dyDescent="0.3">
      <c r="P824114" s="83"/>
    </row>
    <row r="824115" spans="16:16" x14ac:dyDescent="0.3">
      <c r="P824115" s="83"/>
    </row>
    <row r="824116" spans="16:16" x14ac:dyDescent="0.3">
      <c r="P824116" s="83"/>
    </row>
    <row r="824117" spans="16:16" x14ac:dyDescent="0.3">
      <c r="P824117" s="83"/>
    </row>
    <row r="824118" spans="16:16" x14ac:dyDescent="0.3">
      <c r="P824118" s="83"/>
    </row>
    <row r="824119" spans="16:16" x14ac:dyDescent="0.3">
      <c r="P824119" s="83"/>
    </row>
    <row r="824120" spans="16:16" x14ac:dyDescent="0.3">
      <c r="P824120" s="83"/>
    </row>
    <row r="824121" spans="16:16" x14ac:dyDescent="0.3">
      <c r="P824121" s="83"/>
    </row>
    <row r="824122" spans="16:16" x14ac:dyDescent="0.3">
      <c r="P824122" s="83"/>
    </row>
    <row r="824123" spans="16:16" x14ac:dyDescent="0.3">
      <c r="P824123" s="83"/>
    </row>
    <row r="824124" spans="16:16" x14ac:dyDescent="0.3">
      <c r="P824124" s="83"/>
    </row>
    <row r="824125" spans="16:16" x14ac:dyDescent="0.3">
      <c r="P824125" s="83"/>
    </row>
    <row r="824126" spans="16:16" x14ac:dyDescent="0.3">
      <c r="P824126" s="83"/>
    </row>
    <row r="824127" spans="16:16" x14ac:dyDescent="0.3">
      <c r="P824127" s="83"/>
    </row>
    <row r="824128" spans="16:16" x14ac:dyDescent="0.3">
      <c r="P824128" s="83"/>
    </row>
    <row r="824129" spans="16:16" x14ac:dyDescent="0.3">
      <c r="P824129" s="83"/>
    </row>
    <row r="824130" spans="16:16" x14ac:dyDescent="0.3">
      <c r="P824130" s="83"/>
    </row>
    <row r="824131" spans="16:16" x14ac:dyDescent="0.3">
      <c r="P824131" s="83"/>
    </row>
    <row r="824132" spans="16:16" x14ac:dyDescent="0.3">
      <c r="P824132" s="83"/>
    </row>
    <row r="824133" spans="16:16" x14ac:dyDescent="0.3">
      <c r="P824133" s="83"/>
    </row>
    <row r="824134" spans="16:16" x14ac:dyDescent="0.3">
      <c r="P824134" s="83"/>
    </row>
    <row r="824135" spans="16:16" x14ac:dyDescent="0.3">
      <c r="P824135" s="83"/>
    </row>
    <row r="824136" spans="16:16" x14ac:dyDescent="0.3">
      <c r="P824136" s="83"/>
    </row>
    <row r="824137" spans="16:16" x14ac:dyDescent="0.3">
      <c r="P824137" s="83"/>
    </row>
    <row r="824138" spans="16:16" x14ac:dyDescent="0.3">
      <c r="P824138" s="83"/>
    </row>
    <row r="824139" spans="16:16" x14ac:dyDescent="0.3">
      <c r="P824139" s="83"/>
    </row>
    <row r="824140" spans="16:16" x14ac:dyDescent="0.3">
      <c r="P824140" s="83"/>
    </row>
    <row r="824141" spans="16:16" x14ac:dyDescent="0.3">
      <c r="P824141" s="83"/>
    </row>
    <row r="824142" spans="16:16" x14ac:dyDescent="0.3">
      <c r="P824142" s="83"/>
    </row>
    <row r="824143" spans="16:16" x14ac:dyDescent="0.3">
      <c r="P824143" s="83"/>
    </row>
    <row r="824144" spans="16:16" x14ac:dyDescent="0.3">
      <c r="P824144" s="83"/>
    </row>
    <row r="824145" spans="16:16" x14ac:dyDescent="0.3">
      <c r="P824145" s="83"/>
    </row>
    <row r="824146" spans="16:16" x14ac:dyDescent="0.3">
      <c r="P824146" s="83"/>
    </row>
    <row r="824147" spans="16:16" x14ac:dyDescent="0.3">
      <c r="P824147" s="83"/>
    </row>
    <row r="824148" spans="16:16" x14ac:dyDescent="0.3">
      <c r="P824148" s="83"/>
    </row>
    <row r="824149" spans="16:16" x14ac:dyDescent="0.3">
      <c r="P824149" s="83"/>
    </row>
    <row r="824150" spans="16:16" x14ac:dyDescent="0.3">
      <c r="P824150" s="83"/>
    </row>
    <row r="824151" spans="16:16" x14ac:dyDescent="0.3">
      <c r="P824151" s="83"/>
    </row>
    <row r="824152" spans="16:16" x14ac:dyDescent="0.3">
      <c r="P824152" s="83"/>
    </row>
    <row r="824153" spans="16:16" x14ac:dyDescent="0.3">
      <c r="P824153" s="83"/>
    </row>
    <row r="824154" spans="16:16" x14ac:dyDescent="0.3">
      <c r="P824154" s="83"/>
    </row>
    <row r="824155" spans="16:16" x14ac:dyDescent="0.3">
      <c r="P824155" s="83"/>
    </row>
    <row r="824156" spans="16:16" x14ac:dyDescent="0.3">
      <c r="P824156" s="83"/>
    </row>
    <row r="824157" spans="16:16" x14ac:dyDescent="0.3">
      <c r="P824157" s="83"/>
    </row>
    <row r="824158" spans="16:16" x14ac:dyDescent="0.3">
      <c r="P824158" s="83"/>
    </row>
    <row r="824159" spans="16:16" x14ac:dyDescent="0.3">
      <c r="P824159" s="83"/>
    </row>
    <row r="824160" spans="16:16" x14ac:dyDescent="0.3">
      <c r="P824160" s="83"/>
    </row>
    <row r="824161" spans="16:16" x14ac:dyDescent="0.3">
      <c r="P824161" s="83"/>
    </row>
    <row r="824162" spans="16:16" x14ac:dyDescent="0.3">
      <c r="P824162" s="83"/>
    </row>
    <row r="824163" spans="16:16" x14ac:dyDescent="0.3">
      <c r="P824163" s="83"/>
    </row>
    <row r="824164" spans="16:16" x14ac:dyDescent="0.3">
      <c r="P824164" s="83"/>
    </row>
    <row r="824165" spans="16:16" x14ac:dyDescent="0.3">
      <c r="P824165" s="83"/>
    </row>
    <row r="824166" spans="16:16" x14ac:dyDescent="0.3">
      <c r="P824166" s="83"/>
    </row>
    <row r="824167" spans="16:16" x14ac:dyDescent="0.3">
      <c r="P824167" s="83"/>
    </row>
    <row r="824168" spans="16:16" x14ac:dyDescent="0.3">
      <c r="P824168" s="83"/>
    </row>
    <row r="824169" spans="16:16" x14ac:dyDescent="0.3">
      <c r="P824169" s="83"/>
    </row>
    <row r="824170" spans="16:16" x14ac:dyDescent="0.3">
      <c r="P824170" s="83"/>
    </row>
    <row r="824171" spans="16:16" x14ac:dyDescent="0.3">
      <c r="P824171" s="83"/>
    </row>
    <row r="824172" spans="16:16" x14ac:dyDescent="0.3">
      <c r="P824172" s="83"/>
    </row>
    <row r="824173" spans="16:16" x14ac:dyDescent="0.3">
      <c r="P824173" s="83"/>
    </row>
    <row r="824174" spans="16:16" x14ac:dyDescent="0.3">
      <c r="P824174" s="83"/>
    </row>
    <row r="824175" spans="16:16" x14ac:dyDescent="0.3">
      <c r="P824175" s="83"/>
    </row>
    <row r="824176" spans="16:16" x14ac:dyDescent="0.3">
      <c r="P824176" s="83"/>
    </row>
    <row r="824177" spans="16:16" x14ac:dyDescent="0.3">
      <c r="P824177" s="83"/>
    </row>
    <row r="824178" spans="16:16" x14ac:dyDescent="0.3">
      <c r="P824178" s="83"/>
    </row>
    <row r="824179" spans="16:16" x14ac:dyDescent="0.3">
      <c r="P824179" s="83"/>
    </row>
    <row r="824180" spans="16:16" x14ac:dyDescent="0.3">
      <c r="P824180" s="83"/>
    </row>
    <row r="824181" spans="16:16" x14ac:dyDescent="0.3">
      <c r="P824181" s="83"/>
    </row>
    <row r="824182" spans="16:16" x14ac:dyDescent="0.3">
      <c r="P824182" s="83"/>
    </row>
    <row r="824183" spans="16:16" x14ac:dyDescent="0.3">
      <c r="P824183" s="83"/>
    </row>
    <row r="824184" spans="16:16" x14ac:dyDescent="0.3">
      <c r="P824184" s="83"/>
    </row>
    <row r="824185" spans="16:16" x14ac:dyDescent="0.3">
      <c r="P824185" s="83"/>
    </row>
    <row r="824186" spans="16:16" x14ac:dyDescent="0.3">
      <c r="P824186" s="83"/>
    </row>
    <row r="824187" spans="16:16" x14ac:dyDescent="0.3">
      <c r="P824187" s="83"/>
    </row>
    <row r="824188" spans="16:16" x14ac:dyDescent="0.3">
      <c r="P824188" s="83"/>
    </row>
    <row r="824189" spans="16:16" x14ac:dyDescent="0.3">
      <c r="P824189" s="83"/>
    </row>
    <row r="824190" spans="16:16" x14ac:dyDescent="0.3">
      <c r="P824190" s="83"/>
    </row>
    <row r="824191" spans="16:16" x14ac:dyDescent="0.3">
      <c r="P824191" s="83"/>
    </row>
    <row r="824192" spans="16:16" x14ac:dyDescent="0.3">
      <c r="P824192" s="83"/>
    </row>
    <row r="824193" spans="16:16" x14ac:dyDescent="0.3">
      <c r="P824193" s="83"/>
    </row>
    <row r="824194" spans="16:16" x14ac:dyDescent="0.3">
      <c r="P824194" s="83"/>
    </row>
    <row r="824195" spans="16:16" x14ac:dyDescent="0.3">
      <c r="P824195" s="83"/>
    </row>
    <row r="824196" spans="16:16" x14ac:dyDescent="0.3">
      <c r="P824196" s="83"/>
    </row>
    <row r="824197" spans="16:16" x14ac:dyDescent="0.3">
      <c r="P824197" s="83"/>
    </row>
    <row r="824198" spans="16:16" x14ac:dyDescent="0.3">
      <c r="P824198" s="83"/>
    </row>
    <row r="824199" spans="16:16" x14ac:dyDescent="0.3">
      <c r="P824199" s="83"/>
    </row>
    <row r="824200" spans="16:16" x14ac:dyDescent="0.3">
      <c r="P824200" s="83"/>
    </row>
    <row r="824201" spans="16:16" x14ac:dyDescent="0.3">
      <c r="P824201" s="83"/>
    </row>
    <row r="824202" spans="16:16" x14ac:dyDescent="0.3">
      <c r="P824202" s="83"/>
    </row>
    <row r="824203" spans="16:16" x14ac:dyDescent="0.3">
      <c r="P824203" s="83"/>
    </row>
    <row r="824204" spans="16:16" x14ac:dyDescent="0.3">
      <c r="P824204" s="83"/>
    </row>
    <row r="824205" spans="16:16" x14ac:dyDescent="0.3">
      <c r="P824205" s="83"/>
    </row>
    <row r="824206" spans="16:16" x14ac:dyDescent="0.3">
      <c r="P824206" s="83"/>
    </row>
    <row r="824207" spans="16:16" x14ac:dyDescent="0.3">
      <c r="P824207" s="83"/>
    </row>
    <row r="824208" spans="16:16" x14ac:dyDescent="0.3">
      <c r="P824208" s="83"/>
    </row>
    <row r="824209" spans="16:16" x14ac:dyDescent="0.3">
      <c r="P824209" s="83"/>
    </row>
    <row r="824210" spans="16:16" x14ac:dyDescent="0.3">
      <c r="P824210" s="83"/>
    </row>
    <row r="824211" spans="16:16" x14ac:dyDescent="0.3">
      <c r="P824211" s="83"/>
    </row>
    <row r="824212" spans="16:16" x14ac:dyDescent="0.3">
      <c r="P824212" s="83"/>
    </row>
    <row r="824213" spans="16:16" x14ac:dyDescent="0.3">
      <c r="P824213" s="83"/>
    </row>
    <row r="824214" spans="16:16" x14ac:dyDescent="0.3">
      <c r="P824214" s="83"/>
    </row>
    <row r="824215" spans="16:16" x14ac:dyDescent="0.3">
      <c r="P824215" s="83"/>
    </row>
    <row r="824216" spans="16:16" x14ac:dyDescent="0.3">
      <c r="P824216" s="83"/>
    </row>
    <row r="824217" spans="16:16" x14ac:dyDescent="0.3">
      <c r="P824217" s="83"/>
    </row>
    <row r="824218" spans="16:16" x14ac:dyDescent="0.3">
      <c r="P824218" s="83"/>
    </row>
    <row r="824219" spans="16:16" x14ac:dyDescent="0.3">
      <c r="P824219" s="83"/>
    </row>
    <row r="824220" spans="16:16" x14ac:dyDescent="0.3">
      <c r="P824220" s="83"/>
    </row>
    <row r="824221" spans="16:16" x14ac:dyDescent="0.3">
      <c r="P824221" s="83"/>
    </row>
    <row r="824222" spans="16:16" x14ac:dyDescent="0.3">
      <c r="P824222" s="83"/>
    </row>
    <row r="824223" spans="16:16" x14ac:dyDescent="0.3">
      <c r="P824223" s="83"/>
    </row>
    <row r="824224" spans="16:16" x14ac:dyDescent="0.3">
      <c r="P824224" s="83"/>
    </row>
    <row r="824225" spans="16:16" x14ac:dyDescent="0.3">
      <c r="P824225" s="83"/>
    </row>
    <row r="824226" spans="16:16" x14ac:dyDescent="0.3">
      <c r="P824226" s="83"/>
    </row>
    <row r="824227" spans="16:16" x14ac:dyDescent="0.3">
      <c r="P824227" s="83"/>
    </row>
    <row r="824228" spans="16:16" x14ac:dyDescent="0.3">
      <c r="P824228" s="83"/>
    </row>
    <row r="824229" spans="16:16" x14ac:dyDescent="0.3">
      <c r="P824229" s="83"/>
    </row>
    <row r="824230" spans="16:16" x14ac:dyDescent="0.3">
      <c r="P824230" s="83"/>
    </row>
    <row r="824231" spans="16:16" x14ac:dyDescent="0.3">
      <c r="P824231" s="83"/>
    </row>
    <row r="824232" spans="16:16" x14ac:dyDescent="0.3">
      <c r="P824232" s="83"/>
    </row>
    <row r="824233" spans="16:16" x14ac:dyDescent="0.3">
      <c r="P824233" s="83"/>
    </row>
    <row r="824234" spans="16:16" x14ac:dyDescent="0.3">
      <c r="P824234" s="83"/>
    </row>
    <row r="824235" spans="16:16" x14ac:dyDescent="0.3">
      <c r="P824235" s="83"/>
    </row>
    <row r="824236" spans="16:16" x14ac:dyDescent="0.3">
      <c r="P824236" s="83"/>
    </row>
    <row r="824237" spans="16:16" x14ac:dyDescent="0.3">
      <c r="P824237" s="83"/>
    </row>
    <row r="824238" spans="16:16" x14ac:dyDescent="0.3">
      <c r="P824238" s="83"/>
    </row>
    <row r="824239" spans="16:16" x14ac:dyDescent="0.3">
      <c r="P824239" s="83"/>
    </row>
    <row r="824240" spans="16:16" x14ac:dyDescent="0.3">
      <c r="P824240" s="83"/>
    </row>
    <row r="824241" spans="16:16" x14ac:dyDescent="0.3">
      <c r="P824241" s="83"/>
    </row>
    <row r="824242" spans="16:16" x14ac:dyDescent="0.3">
      <c r="P824242" s="83"/>
    </row>
    <row r="824243" spans="16:16" x14ac:dyDescent="0.3">
      <c r="P824243" s="83"/>
    </row>
    <row r="824244" spans="16:16" x14ac:dyDescent="0.3">
      <c r="P824244" s="83"/>
    </row>
    <row r="824245" spans="16:16" x14ac:dyDescent="0.3">
      <c r="P824245" s="83"/>
    </row>
    <row r="824246" spans="16:16" x14ac:dyDescent="0.3">
      <c r="P824246" s="83"/>
    </row>
    <row r="824247" spans="16:16" x14ac:dyDescent="0.3">
      <c r="P824247" s="83"/>
    </row>
    <row r="824248" spans="16:16" x14ac:dyDescent="0.3">
      <c r="P824248" s="83"/>
    </row>
    <row r="824249" spans="16:16" x14ac:dyDescent="0.3">
      <c r="P824249" s="83"/>
    </row>
    <row r="824250" spans="16:16" x14ac:dyDescent="0.3">
      <c r="P824250" s="83"/>
    </row>
    <row r="824251" spans="16:16" x14ac:dyDescent="0.3">
      <c r="P824251" s="83"/>
    </row>
    <row r="824252" spans="16:16" x14ac:dyDescent="0.3">
      <c r="P824252" s="83"/>
    </row>
    <row r="824253" spans="16:16" x14ac:dyDescent="0.3">
      <c r="P824253" s="83"/>
    </row>
    <row r="824254" spans="16:16" x14ac:dyDescent="0.3">
      <c r="P824254" s="83"/>
    </row>
    <row r="824255" spans="16:16" x14ac:dyDescent="0.3">
      <c r="P824255" s="83"/>
    </row>
    <row r="824256" spans="16:16" x14ac:dyDescent="0.3">
      <c r="P824256" s="83"/>
    </row>
    <row r="824257" spans="16:16" x14ac:dyDescent="0.3">
      <c r="P824257" s="83"/>
    </row>
    <row r="824258" spans="16:16" x14ac:dyDescent="0.3">
      <c r="P824258" s="83"/>
    </row>
    <row r="824259" spans="16:16" x14ac:dyDescent="0.3">
      <c r="P824259" s="83"/>
    </row>
    <row r="824260" spans="16:16" x14ac:dyDescent="0.3">
      <c r="P824260" s="83"/>
    </row>
    <row r="824261" spans="16:16" x14ac:dyDescent="0.3">
      <c r="P824261" s="83"/>
    </row>
    <row r="824262" spans="16:16" x14ac:dyDescent="0.3">
      <c r="P824262" s="83"/>
    </row>
    <row r="824263" spans="16:16" x14ac:dyDescent="0.3">
      <c r="P824263" s="83"/>
    </row>
    <row r="824264" spans="16:16" x14ac:dyDescent="0.3">
      <c r="P824264" s="83"/>
    </row>
    <row r="824265" spans="16:16" x14ac:dyDescent="0.3">
      <c r="P824265" s="83"/>
    </row>
    <row r="824266" spans="16:16" x14ac:dyDescent="0.3">
      <c r="P824266" s="83"/>
    </row>
    <row r="824267" spans="16:16" x14ac:dyDescent="0.3">
      <c r="P824267" s="83"/>
    </row>
    <row r="824268" spans="16:16" x14ac:dyDescent="0.3">
      <c r="P824268" s="83"/>
    </row>
    <row r="824269" spans="16:16" x14ac:dyDescent="0.3">
      <c r="P824269" s="83"/>
    </row>
    <row r="824270" spans="16:16" x14ac:dyDescent="0.3">
      <c r="P824270" s="83"/>
    </row>
    <row r="824271" spans="16:16" x14ac:dyDescent="0.3">
      <c r="P824271" s="83"/>
    </row>
    <row r="824272" spans="16:16" x14ac:dyDescent="0.3">
      <c r="P824272" s="83"/>
    </row>
    <row r="824273" spans="16:16" x14ac:dyDescent="0.3">
      <c r="P824273" s="83"/>
    </row>
    <row r="824274" spans="16:16" x14ac:dyDescent="0.3">
      <c r="P824274" s="83"/>
    </row>
    <row r="824275" spans="16:16" x14ac:dyDescent="0.3">
      <c r="P824275" s="83"/>
    </row>
    <row r="824276" spans="16:16" x14ac:dyDescent="0.3">
      <c r="P824276" s="83"/>
    </row>
    <row r="824277" spans="16:16" x14ac:dyDescent="0.3">
      <c r="P824277" s="83"/>
    </row>
    <row r="824278" spans="16:16" x14ac:dyDescent="0.3">
      <c r="P824278" s="83"/>
    </row>
    <row r="824279" spans="16:16" x14ac:dyDescent="0.3">
      <c r="P824279" s="83"/>
    </row>
    <row r="824280" spans="16:16" x14ac:dyDescent="0.3">
      <c r="P824280" s="83"/>
    </row>
    <row r="824281" spans="16:16" x14ac:dyDescent="0.3">
      <c r="P824281" s="83"/>
    </row>
    <row r="824282" spans="16:16" x14ac:dyDescent="0.3">
      <c r="P824282" s="83"/>
    </row>
    <row r="824283" spans="16:16" x14ac:dyDescent="0.3">
      <c r="P824283" s="83"/>
    </row>
    <row r="824284" spans="16:16" x14ac:dyDescent="0.3">
      <c r="P824284" s="83"/>
    </row>
    <row r="824285" spans="16:16" x14ac:dyDescent="0.3">
      <c r="P824285" s="83"/>
    </row>
    <row r="824286" spans="16:16" x14ac:dyDescent="0.3">
      <c r="P824286" s="83"/>
    </row>
    <row r="824287" spans="16:16" x14ac:dyDescent="0.3">
      <c r="P824287" s="83"/>
    </row>
    <row r="824288" spans="16:16" x14ac:dyDescent="0.3">
      <c r="P824288" s="83"/>
    </row>
    <row r="824289" spans="16:16" x14ac:dyDescent="0.3">
      <c r="P824289" s="83"/>
    </row>
    <row r="824290" spans="16:16" x14ac:dyDescent="0.3">
      <c r="P824290" s="83"/>
    </row>
    <row r="824291" spans="16:16" x14ac:dyDescent="0.3">
      <c r="P824291" s="83"/>
    </row>
    <row r="824292" spans="16:16" x14ac:dyDescent="0.3">
      <c r="P824292" s="83"/>
    </row>
    <row r="824293" spans="16:16" x14ac:dyDescent="0.3">
      <c r="P824293" s="83"/>
    </row>
    <row r="824294" spans="16:16" x14ac:dyDescent="0.3">
      <c r="P824294" s="83"/>
    </row>
    <row r="824295" spans="16:16" x14ac:dyDescent="0.3">
      <c r="P824295" s="83"/>
    </row>
    <row r="824296" spans="16:16" x14ac:dyDescent="0.3">
      <c r="P824296" s="83"/>
    </row>
    <row r="824297" spans="16:16" x14ac:dyDescent="0.3">
      <c r="P824297" s="83"/>
    </row>
    <row r="824298" spans="16:16" x14ac:dyDescent="0.3">
      <c r="P824298" s="83"/>
    </row>
    <row r="824299" spans="16:16" x14ac:dyDescent="0.3">
      <c r="P824299" s="83"/>
    </row>
    <row r="824300" spans="16:16" x14ac:dyDescent="0.3">
      <c r="P824300" s="83"/>
    </row>
    <row r="824301" spans="16:16" x14ac:dyDescent="0.3">
      <c r="P824301" s="83"/>
    </row>
    <row r="824302" spans="16:16" x14ac:dyDescent="0.3">
      <c r="P824302" s="83"/>
    </row>
    <row r="824303" spans="16:16" x14ac:dyDescent="0.3">
      <c r="P824303" s="83"/>
    </row>
    <row r="824304" spans="16:16" x14ac:dyDescent="0.3">
      <c r="P824304" s="83"/>
    </row>
    <row r="824305" spans="16:16" x14ac:dyDescent="0.3">
      <c r="P824305" s="83"/>
    </row>
    <row r="824306" spans="16:16" x14ac:dyDescent="0.3">
      <c r="P824306" s="83"/>
    </row>
    <row r="824307" spans="16:16" x14ac:dyDescent="0.3">
      <c r="P824307" s="83"/>
    </row>
    <row r="824308" spans="16:16" x14ac:dyDescent="0.3">
      <c r="P824308" s="83"/>
    </row>
    <row r="824309" spans="16:16" x14ac:dyDescent="0.3">
      <c r="P824309" s="83"/>
    </row>
    <row r="824310" spans="16:16" x14ac:dyDescent="0.3">
      <c r="P824310" s="83"/>
    </row>
    <row r="824311" spans="16:16" x14ac:dyDescent="0.3">
      <c r="P824311" s="83"/>
    </row>
    <row r="824312" spans="16:16" x14ac:dyDescent="0.3">
      <c r="P824312" s="83"/>
    </row>
    <row r="824313" spans="16:16" x14ac:dyDescent="0.3">
      <c r="P824313" s="83"/>
    </row>
    <row r="824314" spans="16:16" x14ac:dyDescent="0.3">
      <c r="P824314" s="83"/>
    </row>
    <row r="824315" spans="16:16" x14ac:dyDescent="0.3">
      <c r="P824315" s="83"/>
    </row>
    <row r="824316" spans="16:16" x14ac:dyDescent="0.3">
      <c r="P824316" s="83"/>
    </row>
    <row r="824317" spans="16:16" x14ac:dyDescent="0.3">
      <c r="P824317" s="83"/>
    </row>
    <row r="824318" spans="16:16" x14ac:dyDescent="0.3">
      <c r="P824318" s="83"/>
    </row>
    <row r="824319" spans="16:16" x14ac:dyDescent="0.3">
      <c r="P824319" s="83"/>
    </row>
    <row r="824320" spans="16:16" x14ac:dyDescent="0.3">
      <c r="P824320" s="83"/>
    </row>
    <row r="824321" spans="16:16" x14ac:dyDescent="0.3">
      <c r="P824321" s="83"/>
    </row>
    <row r="824322" spans="16:16" x14ac:dyDescent="0.3">
      <c r="P824322" s="83"/>
    </row>
    <row r="824323" spans="16:16" x14ac:dyDescent="0.3">
      <c r="P824323" s="83"/>
    </row>
    <row r="824324" spans="16:16" x14ac:dyDescent="0.3">
      <c r="P824324" s="83"/>
    </row>
    <row r="824325" spans="16:16" x14ac:dyDescent="0.3">
      <c r="P824325" s="83"/>
    </row>
    <row r="824326" spans="16:16" x14ac:dyDescent="0.3">
      <c r="P824326" s="83"/>
    </row>
    <row r="824327" spans="16:16" x14ac:dyDescent="0.3">
      <c r="P824327" s="83"/>
    </row>
    <row r="824328" spans="16:16" x14ac:dyDescent="0.3">
      <c r="P824328" s="83"/>
    </row>
    <row r="824329" spans="16:16" x14ac:dyDescent="0.3">
      <c r="P824329" s="83"/>
    </row>
    <row r="824330" spans="16:16" x14ac:dyDescent="0.3">
      <c r="P824330" s="83"/>
    </row>
    <row r="824331" spans="16:16" x14ac:dyDescent="0.3">
      <c r="P824331" s="83"/>
    </row>
    <row r="824332" spans="16:16" x14ac:dyDescent="0.3">
      <c r="P824332" s="83"/>
    </row>
    <row r="824333" spans="16:16" x14ac:dyDescent="0.3">
      <c r="P824333" s="83"/>
    </row>
    <row r="824334" spans="16:16" x14ac:dyDescent="0.3">
      <c r="P824334" s="83"/>
    </row>
    <row r="824335" spans="16:16" x14ac:dyDescent="0.3">
      <c r="P824335" s="83"/>
    </row>
    <row r="824336" spans="16:16" x14ac:dyDescent="0.3">
      <c r="P824336" s="83"/>
    </row>
    <row r="824337" spans="16:16" x14ac:dyDescent="0.3">
      <c r="P824337" s="83"/>
    </row>
    <row r="824338" spans="16:16" x14ac:dyDescent="0.3">
      <c r="P824338" s="83"/>
    </row>
    <row r="824339" spans="16:16" x14ac:dyDescent="0.3">
      <c r="P824339" s="83"/>
    </row>
    <row r="824340" spans="16:16" x14ac:dyDescent="0.3">
      <c r="P824340" s="83"/>
    </row>
    <row r="824341" spans="16:16" x14ac:dyDescent="0.3">
      <c r="P824341" s="83"/>
    </row>
    <row r="824342" spans="16:16" x14ac:dyDescent="0.3">
      <c r="P824342" s="83"/>
    </row>
    <row r="824343" spans="16:16" x14ac:dyDescent="0.3">
      <c r="P824343" s="83"/>
    </row>
    <row r="824344" spans="16:16" x14ac:dyDescent="0.3">
      <c r="P824344" s="83"/>
    </row>
    <row r="824345" spans="16:16" x14ac:dyDescent="0.3">
      <c r="P824345" s="83"/>
    </row>
    <row r="824346" spans="16:16" x14ac:dyDescent="0.3">
      <c r="P824346" s="83"/>
    </row>
    <row r="824347" spans="16:16" x14ac:dyDescent="0.3">
      <c r="P824347" s="83"/>
    </row>
    <row r="824348" spans="16:16" x14ac:dyDescent="0.3">
      <c r="P824348" s="83"/>
    </row>
    <row r="824349" spans="16:16" x14ac:dyDescent="0.3">
      <c r="P824349" s="83"/>
    </row>
    <row r="824350" spans="16:16" x14ac:dyDescent="0.3">
      <c r="P824350" s="83"/>
    </row>
    <row r="824351" spans="16:16" x14ac:dyDescent="0.3">
      <c r="P824351" s="83"/>
    </row>
    <row r="824352" spans="16:16" x14ac:dyDescent="0.3">
      <c r="P824352" s="83"/>
    </row>
    <row r="824353" spans="16:16" x14ac:dyDescent="0.3">
      <c r="P824353" s="83"/>
    </row>
    <row r="824354" spans="16:16" x14ac:dyDescent="0.3">
      <c r="P824354" s="83"/>
    </row>
    <row r="824355" spans="16:16" x14ac:dyDescent="0.3">
      <c r="P824355" s="83"/>
    </row>
    <row r="824356" spans="16:16" x14ac:dyDescent="0.3">
      <c r="P824356" s="83"/>
    </row>
    <row r="824357" spans="16:16" x14ac:dyDescent="0.3">
      <c r="P824357" s="83"/>
    </row>
    <row r="824358" spans="16:16" x14ac:dyDescent="0.3">
      <c r="P824358" s="83"/>
    </row>
    <row r="824359" spans="16:16" x14ac:dyDescent="0.3">
      <c r="P824359" s="83"/>
    </row>
    <row r="824360" spans="16:16" x14ac:dyDescent="0.3">
      <c r="P824360" s="83"/>
    </row>
    <row r="824361" spans="16:16" x14ac:dyDescent="0.3">
      <c r="P824361" s="83"/>
    </row>
    <row r="824362" spans="16:16" x14ac:dyDescent="0.3">
      <c r="P824362" s="83"/>
    </row>
    <row r="824363" spans="16:16" x14ac:dyDescent="0.3">
      <c r="P824363" s="83"/>
    </row>
    <row r="824364" spans="16:16" x14ac:dyDescent="0.3">
      <c r="P824364" s="83"/>
    </row>
    <row r="824365" spans="16:16" x14ac:dyDescent="0.3">
      <c r="P824365" s="83"/>
    </row>
    <row r="824366" spans="16:16" x14ac:dyDescent="0.3">
      <c r="P824366" s="83"/>
    </row>
    <row r="824367" spans="16:16" x14ac:dyDescent="0.3">
      <c r="P824367" s="83"/>
    </row>
    <row r="824368" spans="16:16" x14ac:dyDescent="0.3">
      <c r="P824368" s="83"/>
    </row>
    <row r="824369" spans="16:16" x14ac:dyDescent="0.3">
      <c r="P824369" s="83"/>
    </row>
    <row r="824370" spans="16:16" x14ac:dyDescent="0.3">
      <c r="P824370" s="83"/>
    </row>
    <row r="824371" spans="16:16" x14ac:dyDescent="0.3">
      <c r="P824371" s="83"/>
    </row>
    <row r="824372" spans="16:16" x14ac:dyDescent="0.3">
      <c r="P824372" s="83"/>
    </row>
    <row r="824373" spans="16:16" x14ac:dyDescent="0.3">
      <c r="P824373" s="83"/>
    </row>
    <row r="824374" spans="16:16" x14ac:dyDescent="0.3">
      <c r="P824374" s="83"/>
    </row>
    <row r="824375" spans="16:16" x14ac:dyDescent="0.3">
      <c r="P824375" s="83"/>
    </row>
    <row r="824376" spans="16:16" x14ac:dyDescent="0.3">
      <c r="P824376" s="83"/>
    </row>
    <row r="824377" spans="16:16" x14ac:dyDescent="0.3">
      <c r="P824377" s="83"/>
    </row>
    <row r="824378" spans="16:16" x14ac:dyDescent="0.3">
      <c r="P824378" s="83"/>
    </row>
    <row r="824379" spans="16:16" x14ac:dyDescent="0.3">
      <c r="P824379" s="83"/>
    </row>
    <row r="824380" spans="16:16" x14ac:dyDescent="0.3">
      <c r="P824380" s="83"/>
    </row>
    <row r="824381" spans="16:16" x14ac:dyDescent="0.3">
      <c r="P824381" s="83"/>
    </row>
    <row r="824382" spans="16:16" x14ac:dyDescent="0.3">
      <c r="P824382" s="83"/>
    </row>
    <row r="824383" spans="16:16" x14ac:dyDescent="0.3">
      <c r="P824383" s="83"/>
    </row>
    <row r="824384" spans="16:16" x14ac:dyDescent="0.3">
      <c r="P824384" s="83"/>
    </row>
    <row r="824385" spans="16:16" x14ac:dyDescent="0.3">
      <c r="P824385" s="83"/>
    </row>
    <row r="824386" spans="16:16" x14ac:dyDescent="0.3">
      <c r="P824386" s="83"/>
    </row>
    <row r="824387" spans="16:16" x14ac:dyDescent="0.3">
      <c r="P824387" s="83"/>
    </row>
    <row r="824388" spans="16:16" x14ac:dyDescent="0.3">
      <c r="P824388" s="83"/>
    </row>
    <row r="824389" spans="16:16" x14ac:dyDescent="0.3">
      <c r="P824389" s="83"/>
    </row>
    <row r="824390" spans="16:16" x14ac:dyDescent="0.3">
      <c r="P824390" s="83"/>
    </row>
    <row r="824391" spans="16:16" x14ac:dyDescent="0.3">
      <c r="P824391" s="83"/>
    </row>
    <row r="824392" spans="16:16" x14ac:dyDescent="0.3">
      <c r="P824392" s="83"/>
    </row>
    <row r="824393" spans="16:16" x14ac:dyDescent="0.3">
      <c r="P824393" s="83"/>
    </row>
    <row r="824394" spans="16:16" x14ac:dyDescent="0.3">
      <c r="P824394" s="83"/>
    </row>
    <row r="824395" spans="16:16" x14ac:dyDescent="0.3">
      <c r="P824395" s="83"/>
    </row>
    <row r="824396" spans="16:16" x14ac:dyDescent="0.3">
      <c r="P824396" s="83"/>
    </row>
    <row r="824397" spans="16:16" x14ac:dyDescent="0.3">
      <c r="P824397" s="83"/>
    </row>
    <row r="824398" spans="16:16" x14ac:dyDescent="0.3">
      <c r="P824398" s="83"/>
    </row>
    <row r="824399" spans="16:16" x14ac:dyDescent="0.3">
      <c r="P824399" s="83"/>
    </row>
    <row r="824400" spans="16:16" x14ac:dyDescent="0.3">
      <c r="P824400" s="83"/>
    </row>
    <row r="824401" spans="16:16" x14ac:dyDescent="0.3">
      <c r="P824401" s="83"/>
    </row>
    <row r="824402" spans="16:16" x14ac:dyDescent="0.3">
      <c r="P824402" s="83"/>
    </row>
    <row r="824403" spans="16:16" x14ac:dyDescent="0.3">
      <c r="P824403" s="83"/>
    </row>
    <row r="824404" spans="16:16" x14ac:dyDescent="0.3">
      <c r="P824404" s="83"/>
    </row>
    <row r="824405" spans="16:16" x14ac:dyDescent="0.3">
      <c r="P824405" s="83"/>
    </row>
    <row r="824406" spans="16:16" x14ac:dyDescent="0.3">
      <c r="P824406" s="83"/>
    </row>
    <row r="824407" spans="16:16" x14ac:dyDescent="0.3">
      <c r="P824407" s="83"/>
    </row>
    <row r="824408" spans="16:16" x14ac:dyDescent="0.3">
      <c r="P824408" s="83"/>
    </row>
    <row r="824409" spans="16:16" x14ac:dyDescent="0.3">
      <c r="P824409" s="83"/>
    </row>
    <row r="824410" spans="16:16" x14ac:dyDescent="0.3">
      <c r="P824410" s="83"/>
    </row>
    <row r="824411" spans="16:16" x14ac:dyDescent="0.3">
      <c r="P824411" s="83"/>
    </row>
    <row r="824412" spans="16:16" x14ac:dyDescent="0.3">
      <c r="P824412" s="83"/>
    </row>
    <row r="824413" spans="16:16" x14ac:dyDescent="0.3">
      <c r="P824413" s="83"/>
    </row>
    <row r="824414" spans="16:16" x14ac:dyDescent="0.3">
      <c r="P824414" s="83"/>
    </row>
    <row r="824415" spans="16:16" x14ac:dyDescent="0.3">
      <c r="P824415" s="83"/>
    </row>
    <row r="824416" spans="16:16" x14ac:dyDescent="0.3">
      <c r="P824416" s="83"/>
    </row>
    <row r="824417" spans="16:16" x14ac:dyDescent="0.3">
      <c r="P824417" s="83"/>
    </row>
    <row r="824418" spans="16:16" x14ac:dyDescent="0.3">
      <c r="P824418" s="83"/>
    </row>
    <row r="824419" spans="16:16" x14ac:dyDescent="0.3">
      <c r="P824419" s="83"/>
    </row>
    <row r="824420" spans="16:16" x14ac:dyDescent="0.3">
      <c r="P824420" s="83"/>
    </row>
    <row r="824421" spans="16:16" x14ac:dyDescent="0.3">
      <c r="P824421" s="83"/>
    </row>
    <row r="824422" spans="16:16" x14ac:dyDescent="0.3">
      <c r="P824422" s="83"/>
    </row>
    <row r="824423" spans="16:16" x14ac:dyDescent="0.3">
      <c r="P824423" s="83"/>
    </row>
    <row r="824424" spans="16:16" x14ac:dyDescent="0.3">
      <c r="P824424" s="83"/>
    </row>
    <row r="824425" spans="16:16" x14ac:dyDescent="0.3">
      <c r="P824425" s="83"/>
    </row>
    <row r="824426" spans="16:16" x14ac:dyDescent="0.3">
      <c r="P824426" s="83"/>
    </row>
    <row r="824427" spans="16:16" x14ac:dyDescent="0.3">
      <c r="P824427" s="83"/>
    </row>
    <row r="824428" spans="16:16" x14ac:dyDescent="0.3">
      <c r="P824428" s="83"/>
    </row>
    <row r="824429" spans="16:16" x14ac:dyDescent="0.3">
      <c r="P824429" s="83"/>
    </row>
    <row r="824430" spans="16:16" x14ac:dyDescent="0.3">
      <c r="P824430" s="83"/>
    </row>
    <row r="824431" spans="16:16" x14ac:dyDescent="0.3">
      <c r="P824431" s="83"/>
    </row>
    <row r="824432" spans="16:16" x14ac:dyDescent="0.3">
      <c r="P824432" s="83"/>
    </row>
    <row r="824433" spans="16:16" x14ac:dyDescent="0.3">
      <c r="P824433" s="83"/>
    </row>
    <row r="824434" spans="16:16" x14ac:dyDescent="0.3">
      <c r="P824434" s="83"/>
    </row>
    <row r="824435" spans="16:16" x14ac:dyDescent="0.3">
      <c r="P824435" s="83"/>
    </row>
    <row r="824436" spans="16:16" x14ac:dyDescent="0.3">
      <c r="P824436" s="83"/>
    </row>
    <row r="824437" spans="16:16" x14ac:dyDescent="0.3">
      <c r="P824437" s="83"/>
    </row>
    <row r="824438" spans="16:16" x14ac:dyDescent="0.3">
      <c r="P824438" s="83"/>
    </row>
    <row r="824439" spans="16:16" x14ac:dyDescent="0.3">
      <c r="P824439" s="83"/>
    </row>
    <row r="824440" spans="16:16" x14ac:dyDescent="0.3">
      <c r="P824440" s="83"/>
    </row>
    <row r="824441" spans="16:16" x14ac:dyDescent="0.3">
      <c r="P824441" s="83"/>
    </row>
    <row r="824442" spans="16:16" x14ac:dyDescent="0.3">
      <c r="P824442" s="83"/>
    </row>
    <row r="824443" spans="16:16" x14ac:dyDescent="0.3">
      <c r="P824443" s="83"/>
    </row>
    <row r="824444" spans="16:16" x14ac:dyDescent="0.3">
      <c r="P824444" s="83"/>
    </row>
    <row r="824445" spans="16:16" x14ac:dyDescent="0.3">
      <c r="P824445" s="83"/>
    </row>
    <row r="824446" spans="16:16" x14ac:dyDescent="0.3">
      <c r="P824446" s="83"/>
    </row>
    <row r="824447" spans="16:16" x14ac:dyDescent="0.3">
      <c r="P824447" s="83"/>
    </row>
    <row r="824448" spans="16:16" x14ac:dyDescent="0.3">
      <c r="P824448" s="83"/>
    </row>
    <row r="824449" spans="16:16" x14ac:dyDescent="0.3">
      <c r="P824449" s="83"/>
    </row>
    <row r="824450" spans="16:16" x14ac:dyDescent="0.3">
      <c r="P824450" s="83"/>
    </row>
    <row r="824451" spans="16:16" x14ac:dyDescent="0.3">
      <c r="P824451" s="83"/>
    </row>
    <row r="824452" spans="16:16" x14ac:dyDescent="0.3">
      <c r="P824452" s="83"/>
    </row>
    <row r="824453" spans="16:16" x14ac:dyDescent="0.3">
      <c r="P824453" s="83"/>
    </row>
    <row r="824454" spans="16:16" x14ac:dyDescent="0.3">
      <c r="P824454" s="83"/>
    </row>
    <row r="824455" spans="16:16" x14ac:dyDescent="0.3">
      <c r="P824455" s="83"/>
    </row>
    <row r="824456" spans="16:16" x14ac:dyDescent="0.3">
      <c r="P824456" s="83"/>
    </row>
    <row r="824457" spans="16:16" x14ac:dyDescent="0.3">
      <c r="P824457" s="83"/>
    </row>
    <row r="824458" spans="16:16" x14ac:dyDescent="0.3">
      <c r="P824458" s="83"/>
    </row>
    <row r="824459" spans="16:16" x14ac:dyDescent="0.3">
      <c r="P824459" s="83"/>
    </row>
    <row r="824460" spans="16:16" x14ac:dyDescent="0.3">
      <c r="P824460" s="83"/>
    </row>
    <row r="824461" spans="16:16" x14ac:dyDescent="0.3">
      <c r="P824461" s="83"/>
    </row>
    <row r="824462" spans="16:16" x14ac:dyDescent="0.3">
      <c r="P824462" s="83"/>
    </row>
    <row r="824463" spans="16:16" x14ac:dyDescent="0.3">
      <c r="P824463" s="83"/>
    </row>
    <row r="824464" spans="16:16" x14ac:dyDescent="0.3">
      <c r="P824464" s="83"/>
    </row>
    <row r="824465" spans="16:16" x14ac:dyDescent="0.3">
      <c r="P824465" s="83"/>
    </row>
    <row r="824466" spans="16:16" x14ac:dyDescent="0.3">
      <c r="P824466" s="83"/>
    </row>
    <row r="824467" spans="16:16" x14ac:dyDescent="0.3">
      <c r="P824467" s="83"/>
    </row>
    <row r="824468" spans="16:16" x14ac:dyDescent="0.3">
      <c r="P824468" s="83"/>
    </row>
    <row r="824469" spans="16:16" x14ac:dyDescent="0.3">
      <c r="P824469" s="83"/>
    </row>
    <row r="824470" spans="16:16" x14ac:dyDescent="0.3">
      <c r="P824470" s="83"/>
    </row>
    <row r="824471" spans="16:16" x14ac:dyDescent="0.3">
      <c r="P824471" s="83"/>
    </row>
    <row r="824472" spans="16:16" x14ac:dyDescent="0.3">
      <c r="P824472" s="83"/>
    </row>
    <row r="824473" spans="16:16" x14ac:dyDescent="0.3">
      <c r="P824473" s="83"/>
    </row>
    <row r="824474" spans="16:16" x14ac:dyDescent="0.3">
      <c r="P824474" s="83"/>
    </row>
    <row r="824475" spans="16:16" x14ac:dyDescent="0.3">
      <c r="P824475" s="83"/>
    </row>
    <row r="824476" spans="16:16" x14ac:dyDescent="0.3">
      <c r="P824476" s="83"/>
    </row>
    <row r="824477" spans="16:16" x14ac:dyDescent="0.3">
      <c r="P824477" s="83"/>
    </row>
    <row r="824478" spans="16:16" x14ac:dyDescent="0.3">
      <c r="P824478" s="83"/>
    </row>
    <row r="824479" spans="16:16" x14ac:dyDescent="0.3">
      <c r="P824479" s="83"/>
    </row>
    <row r="824480" spans="16:16" x14ac:dyDescent="0.3">
      <c r="P824480" s="83"/>
    </row>
    <row r="824481" spans="16:16" x14ac:dyDescent="0.3">
      <c r="P824481" s="83"/>
    </row>
    <row r="824482" spans="16:16" x14ac:dyDescent="0.3">
      <c r="P824482" s="83"/>
    </row>
    <row r="824483" spans="16:16" x14ac:dyDescent="0.3">
      <c r="P824483" s="83"/>
    </row>
    <row r="824484" spans="16:16" x14ac:dyDescent="0.3">
      <c r="P824484" s="83"/>
    </row>
    <row r="824485" spans="16:16" x14ac:dyDescent="0.3">
      <c r="P824485" s="83"/>
    </row>
    <row r="824486" spans="16:16" x14ac:dyDescent="0.3">
      <c r="P824486" s="83"/>
    </row>
    <row r="824487" spans="16:16" x14ac:dyDescent="0.3">
      <c r="P824487" s="83"/>
    </row>
    <row r="824488" spans="16:16" x14ac:dyDescent="0.3">
      <c r="P824488" s="83"/>
    </row>
    <row r="824489" spans="16:16" x14ac:dyDescent="0.3">
      <c r="P824489" s="83"/>
    </row>
    <row r="824490" spans="16:16" x14ac:dyDescent="0.3">
      <c r="P824490" s="83"/>
    </row>
    <row r="824491" spans="16:16" x14ac:dyDescent="0.3">
      <c r="P824491" s="83"/>
    </row>
    <row r="824492" spans="16:16" x14ac:dyDescent="0.3">
      <c r="P824492" s="83"/>
    </row>
    <row r="824493" spans="16:16" x14ac:dyDescent="0.3">
      <c r="P824493" s="83"/>
    </row>
    <row r="824494" spans="16:16" x14ac:dyDescent="0.3">
      <c r="P824494" s="83"/>
    </row>
    <row r="824495" spans="16:16" x14ac:dyDescent="0.3">
      <c r="P824495" s="83"/>
    </row>
    <row r="824496" spans="16:16" x14ac:dyDescent="0.3">
      <c r="P824496" s="83"/>
    </row>
    <row r="824497" spans="16:16" x14ac:dyDescent="0.3">
      <c r="P824497" s="83"/>
    </row>
    <row r="824498" spans="16:16" x14ac:dyDescent="0.3">
      <c r="P824498" s="83"/>
    </row>
    <row r="824499" spans="16:16" x14ac:dyDescent="0.3">
      <c r="P824499" s="83"/>
    </row>
    <row r="824500" spans="16:16" x14ac:dyDescent="0.3">
      <c r="P824500" s="83"/>
    </row>
    <row r="824501" spans="16:16" x14ac:dyDescent="0.3">
      <c r="P824501" s="83"/>
    </row>
    <row r="824502" spans="16:16" x14ac:dyDescent="0.3">
      <c r="P824502" s="83"/>
    </row>
    <row r="824503" spans="16:16" x14ac:dyDescent="0.3">
      <c r="P824503" s="83"/>
    </row>
    <row r="824504" spans="16:16" x14ac:dyDescent="0.3">
      <c r="P824504" s="83"/>
    </row>
    <row r="824505" spans="16:16" x14ac:dyDescent="0.3">
      <c r="P824505" s="83"/>
    </row>
    <row r="824506" spans="16:16" x14ac:dyDescent="0.3">
      <c r="P824506" s="83"/>
    </row>
    <row r="824507" spans="16:16" x14ac:dyDescent="0.3">
      <c r="P824507" s="83"/>
    </row>
    <row r="824508" spans="16:16" x14ac:dyDescent="0.3">
      <c r="P824508" s="83"/>
    </row>
    <row r="824509" spans="16:16" x14ac:dyDescent="0.3">
      <c r="P824509" s="83"/>
    </row>
    <row r="824510" spans="16:16" x14ac:dyDescent="0.3">
      <c r="P824510" s="83"/>
    </row>
    <row r="824511" spans="16:16" x14ac:dyDescent="0.3">
      <c r="P824511" s="83"/>
    </row>
    <row r="824512" spans="16:16" x14ac:dyDescent="0.3">
      <c r="P824512" s="83"/>
    </row>
    <row r="824513" spans="16:16" x14ac:dyDescent="0.3">
      <c r="P824513" s="83"/>
    </row>
    <row r="824514" spans="16:16" x14ac:dyDescent="0.3">
      <c r="P824514" s="83"/>
    </row>
    <row r="824515" spans="16:16" x14ac:dyDescent="0.3">
      <c r="P824515" s="83"/>
    </row>
    <row r="824516" spans="16:16" x14ac:dyDescent="0.3">
      <c r="P824516" s="83"/>
    </row>
    <row r="824517" spans="16:16" x14ac:dyDescent="0.3">
      <c r="P824517" s="83"/>
    </row>
    <row r="824518" spans="16:16" x14ac:dyDescent="0.3">
      <c r="P824518" s="83"/>
    </row>
    <row r="824519" spans="16:16" x14ac:dyDescent="0.3">
      <c r="P824519" s="83"/>
    </row>
    <row r="824520" spans="16:16" x14ac:dyDescent="0.3">
      <c r="P824520" s="83"/>
    </row>
    <row r="824521" spans="16:16" x14ac:dyDescent="0.3">
      <c r="P824521" s="83"/>
    </row>
    <row r="824522" spans="16:16" x14ac:dyDescent="0.3">
      <c r="P824522" s="83"/>
    </row>
    <row r="824523" spans="16:16" x14ac:dyDescent="0.3">
      <c r="P824523" s="83"/>
    </row>
    <row r="824524" spans="16:16" x14ac:dyDescent="0.3">
      <c r="P824524" s="83"/>
    </row>
    <row r="824525" spans="16:16" x14ac:dyDescent="0.3">
      <c r="P824525" s="83"/>
    </row>
    <row r="824526" spans="16:16" x14ac:dyDescent="0.3">
      <c r="P824526" s="83"/>
    </row>
    <row r="824527" spans="16:16" x14ac:dyDescent="0.3">
      <c r="P824527" s="83"/>
    </row>
    <row r="824528" spans="16:16" x14ac:dyDescent="0.3">
      <c r="P824528" s="83"/>
    </row>
    <row r="824529" spans="16:16" x14ac:dyDescent="0.3">
      <c r="P824529" s="83"/>
    </row>
    <row r="824530" spans="16:16" x14ac:dyDescent="0.3">
      <c r="P824530" s="83"/>
    </row>
    <row r="824531" spans="16:16" x14ac:dyDescent="0.3">
      <c r="P824531" s="83"/>
    </row>
    <row r="824532" spans="16:16" x14ac:dyDescent="0.3">
      <c r="P824532" s="83"/>
    </row>
    <row r="824533" spans="16:16" x14ac:dyDescent="0.3">
      <c r="P824533" s="83"/>
    </row>
    <row r="824534" spans="16:16" x14ac:dyDescent="0.3">
      <c r="P824534" s="83"/>
    </row>
    <row r="824535" spans="16:16" x14ac:dyDescent="0.3">
      <c r="P824535" s="83"/>
    </row>
    <row r="824536" spans="16:16" x14ac:dyDescent="0.3">
      <c r="P824536" s="83"/>
    </row>
    <row r="824537" spans="16:16" x14ac:dyDescent="0.3">
      <c r="P824537" s="83"/>
    </row>
    <row r="824538" spans="16:16" x14ac:dyDescent="0.3">
      <c r="P824538" s="83"/>
    </row>
    <row r="824539" spans="16:16" x14ac:dyDescent="0.3">
      <c r="P824539" s="83"/>
    </row>
    <row r="824540" spans="16:16" x14ac:dyDescent="0.3">
      <c r="P824540" s="83"/>
    </row>
    <row r="824541" spans="16:16" x14ac:dyDescent="0.3">
      <c r="P824541" s="83"/>
    </row>
    <row r="824542" spans="16:16" x14ac:dyDescent="0.3">
      <c r="P824542" s="83"/>
    </row>
    <row r="824543" spans="16:16" x14ac:dyDescent="0.3">
      <c r="P824543" s="83"/>
    </row>
    <row r="824544" spans="16:16" x14ac:dyDescent="0.3">
      <c r="P824544" s="83"/>
    </row>
    <row r="824545" spans="16:16" x14ac:dyDescent="0.3">
      <c r="P824545" s="83"/>
    </row>
    <row r="824546" spans="16:16" x14ac:dyDescent="0.3">
      <c r="P824546" s="83"/>
    </row>
    <row r="824547" spans="16:16" x14ac:dyDescent="0.3">
      <c r="P824547" s="83"/>
    </row>
    <row r="824548" spans="16:16" x14ac:dyDescent="0.3">
      <c r="P824548" s="83"/>
    </row>
    <row r="824549" spans="16:16" x14ac:dyDescent="0.3">
      <c r="P824549" s="83"/>
    </row>
    <row r="824550" spans="16:16" x14ac:dyDescent="0.3">
      <c r="P824550" s="83"/>
    </row>
    <row r="824551" spans="16:16" x14ac:dyDescent="0.3">
      <c r="P824551" s="83"/>
    </row>
    <row r="824552" spans="16:16" x14ac:dyDescent="0.3">
      <c r="P824552" s="83"/>
    </row>
    <row r="824553" spans="16:16" x14ac:dyDescent="0.3">
      <c r="P824553" s="83"/>
    </row>
    <row r="824554" spans="16:16" x14ac:dyDescent="0.3">
      <c r="P824554" s="83"/>
    </row>
    <row r="824555" spans="16:16" x14ac:dyDescent="0.3">
      <c r="P824555" s="83"/>
    </row>
    <row r="824556" spans="16:16" x14ac:dyDescent="0.3">
      <c r="P824556" s="83"/>
    </row>
    <row r="824557" spans="16:16" x14ac:dyDescent="0.3">
      <c r="P824557" s="83"/>
    </row>
    <row r="824558" spans="16:16" x14ac:dyDescent="0.3">
      <c r="P824558" s="83"/>
    </row>
    <row r="824559" spans="16:16" x14ac:dyDescent="0.3">
      <c r="P824559" s="83"/>
    </row>
    <row r="824560" spans="16:16" x14ac:dyDescent="0.3">
      <c r="P824560" s="83"/>
    </row>
    <row r="824561" spans="16:16" x14ac:dyDescent="0.3">
      <c r="P824561" s="83"/>
    </row>
    <row r="824562" spans="16:16" x14ac:dyDescent="0.3">
      <c r="P824562" s="83"/>
    </row>
    <row r="824563" spans="16:16" x14ac:dyDescent="0.3">
      <c r="P824563" s="83"/>
    </row>
    <row r="824564" spans="16:16" x14ac:dyDescent="0.3">
      <c r="P824564" s="83"/>
    </row>
    <row r="824565" spans="16:16" x14ac:dyDescent="0.3">
      <c r="P824565" s="83"/>
    </row>
    <row r="824566" spans="16:16" x14ac:dyDescent="0.3">
      <c r="P824566" s="83"/>
    </row>
    <row r="824567" spans="16:16" x14ac:dyDescent="0.3">
      <c r="P824567" s="83"/>
    </row>
    <row r="824568" spans="16:16" x14ac:dyDescent="0.3">
      <c r="P824568" s="83"/>
    </row>
    <row r="824569" spans="16:16" x14ac:dyDescent="0.3">
      <c r="P824569" s="83"/>
    </row>
    <row r="824570" spans="16:16" x14ac:dyDescent="0.3">
      <c r="P824570" s="83"/>
    </row>
    <row r="824571" spans="16:16" x14ac:dyDescent="0.3">
      <c r="P824571" s="83"/>
    </row>
    <row r="824572" spans="16:16" x14ac:dyDescent="0.3">
      <c r="P824572" s="83"/>
    </row>
    <row r="824573" spans="16:16" x14ac:dyDescent="0.3">
      <c r="P824573" s="83"/>
    </row>
    <row r="824574" spans="16:16" x14ac:dyDescent="0.3">
      <c r="P824574" s="83"/>
    </row>
    <row r="824575" spans="16:16" x14ac:dyDescent="0.3">
      <c r="P824575" s="83"/>
    </row>
    <row r="824576" spans="16:16" x14ac:dyDescent="0.3">
      <c r="P824576" s="83"/>
    </row>
    <row r="824577" spans="16:16" x14ac:dyDescent="0.3">
      <c r="P824577" s="83"/>
    </row>
    <row r="824578" spans="16:16" x14ac:dyDescent="0.3">
      <c r="P824578" s="83"/>
    </row>
    <row r="824579" spans="16:16" x14ac:dyDescent="0.3">
      <c r="P824579" s="83"/>
    </row>
    <row r="824580" spans="16:16" x14ac:dyDescent="0.3">
      <c r="P824580" s="83"/>
    </row>
    <row r="824581" spans="16:16" x14ac:dyDescent="0.3">
      <c r="P824581" s="83"/>
    </row>
    <row r="824582" spans="16:16" x14ac:dyDescent="0.3">
      <c r="P824582" s="83"/>
    </row>
    <row r="824583" spans="16:16" x14ac:dyDescent="0.3">
      <c r="P824583" s="83"/>
    </row>
    <row r="824584" spans="16:16" x14ac:dyDescent="0.3">
      <c r="P824584" s="83"/>
    </row>
    <row r="824585" spans="16:16" x14ac:dyDescent="0.3">
      <c r="P824585" s="83"/>
    </row>
    <row r="824586" spans="16:16" x14ac:dyDescent="0.3">
      <c r="P824586" s="83"/>
    </row>
    <row r="824587" spans="16:16" x14ac:dyDescent="0.3">
      <c r="P824587" s="83"/>
    </row>
    <row r="824588" spans="16:16" x14ac:dyDescent="0.3">
      <c r="P824588" s="83"/>
    </row>
    <row r="824589" spans="16:16" x14ac:dyDescent="0.3">
      <c r="P824589" s="83"/>
    </row>
    <row r="824590" spans="16:16" x14ac:dyDescent="0.3">
      <c r="P824590" s="83"/>
    </row>
    <row r="824591" spans="16:16" x14ac:dyDescent="0.3">
      <c r="P824591" s="83"/>
    </row>
    <row r="824592" spans="16:16" x14ac:dyDescent="0.3">
      <c r="P824592" s="83"/>
    </row>
    <row r="824593" spans="16:16" x14ac:dyDescent="0.3">
      <c r="P824593" s="83"/>
    </row>
    <row r="824594" spans="16:16" x14ac:dyDescent="0.3">
      <c r="P824594" s="83"/>
    </row>
    <row r="824595" spans="16:16" x14ac:dyDescent="0.3">
      <c r="P824595" s="83"/>
    </row>
    <row r="824596" spans="16:16" x14ac:dyDescent="0.3">
      <c r="P824596" s="83"/>
    </row>
    <row r="824597" spans="16:16" x14ac:dyDescent="0.3">
      <c r="P824597" s="83"/>
    </row>
    <row r="824598" spans="16:16" x14ac:dyDescent="0.3">
      <c r="P824598" s="83"/>
    </row>
    <row r="824599" spans="16:16" x14ac:dyDescent="0.3">
      <c r="P824599" s="83"/>
    </row>
    <row r="824600" spans="16:16" x14ac:dyDescent="0.3">
      <c r="P824600" s="83"/>
    </row>
    <row r="824601" spans="16:16" x14ac:dyDescent="0.3">
      <c r="P824601" s="83"/>
    </row>
    <row r="824602" spans="16:16" x14ac:dyDescent="0.3">
      <c r="P824602" s="83"/>
    </row>
    <row r="824603" spans="16:16" x14ac:dyDescent="0.3">
      <c r="P824603" s="83"/>
    </row>
    <row r="824604" spans="16:16" x14ac:dyDescent="0.3">
      <c r="P824604" s="83"/>
    </row>
    <row r="824605" spans="16:16" x14ac:dyDescent="0.3">
      <c r="P824605" s="83"/>
    </row>
    <row r="824606" spans="16:16" x14ac:dyDescent="0.3">
      <c r="P824606" s="83"/>
    </row>
    <row r="824607" spans="16:16" x14ac:dyDescent="0.3">
      <c r="P824607" s="83"/>
    </row>
    <row r="824608" spans="16:16" x14ac:dyDescent="0.3">
      <c r="P824608" s="83"/>
    </row>
    <row r="824609" spans="16:16" x14ac:dyDescent="0.3">
      <c r="P824609" s="83"/>
    </row>
    <row r="824610" spans="16:16" x14ac:dyDescent="0.3">
      <c r="P824610" s="83"/>
    </row>
    <row r="824611" spans="16:16" x14ac:dyDescent="0.3">
      <c r="P824611" s="83"/>
    </row>
    <row r="824612" spans="16:16" x14ac:dyDescent="0.3">
      <c r="P824612" s="83"/>
    </row>
    <row r="824613" spans="16:16" x14ac:dyDescent="0.3">
      <c r="P824613" s="83"/>
    </row>
    <row r="824614" spans="16:16" x14ac:dyDescent="0.3">
      <c r="P824614" s="83"/>
    </row>
    <row r="824615" spans="16:16" x14ac:dyDescent="0.3">
      <c r="P824615" s="83"/>
    </row>
    <row r="824616" spans="16:16" x14ac:dyDescent="0.3">
      <c r="P824616" s="83"/>
    </row>
    <row r="824617" spans="16:16" x14ac:dyDescent="0.3">
      <c r="P824617" s="83"/>
    </row>
    <row r="824618" spans="16:16" x14ac:dyDescent="0.3">
      <c r="P824618" s="83"/>
    </row>
    <row r="824619" spans="16:16" x14ac:dyDescent="0.3">
      <c r="P824619" s="83"/>
    </row>
    <row r="824620" spans="16:16" x14ac:dyDescent="0.3">
      <c r="P824620" s="83"/>
    </row>
    <row r="824621" spans="16:16" x14ac:dyDescent="0.3">
      <c r="P824621" s="83"/>
    </row>
    <row r="824622" spans="16:16" x14ac:dyDescent="0.3">
      <c r="P824622" s="83"/>
    </row>
    <row r="824623" spans="16:16" x14ac:dyDescent="0.3">
      <c r="P824623" s="83"/>
    </row>
    <row r="824624" spans="16:16" x14ac:dyDescent="0.3">
      <c r="P824624" s="83"/>
    </row>
    <row r="824625" spans="16:16" x14ac:dyDescent="0.3">
      <c r="P824625" s="83"/>
    </row>
    <row r="824626" spans="16:16" x14ac:dyDescent="0.3">
      <c r="P824626" s="83"/>
    </row>
    <row r="824627" spans="16:16" x14ac:dyDescent="0.3">
      <c r="P824627" s="83"/>
    </row>
    <row r="824628" spans="16:16" x14ac:dyDescent="0.3">
      <c r="P824628" s="83"/>
    </row>
    <row r="824629" spans="16:16" x14ac:dyDescent="0.3">
      <c r="P824629" s="83"/>
    </row>
    <row r="824630" spans="16:16" x14ac:dyDescent="0.3">
      <c r="P824630" s="83"/>
    </row>
    <row r="824631" spans="16:16" x14ac:dyDescent="0.3">
      <c r="P824631" s="83"/>
    </row>
    <row r="824632" spans="16:16" x14ac:dyDescent="0.3">
      <c r="P824632" s="83"/>
    </row>
    <row r="824633" spans="16:16" x14ac:dyDescent="0.3">
      <c r="P824633" s="83"/>
    </row>
    <row r="824634" spans="16:16" x14ac:dyDescent="0.3">
      <c r="P824634" s="83"/>
    </row>
    <row r="824635" spans="16:16" x14ac:dyDescent="0.3">
      <c r="P824635" s="83"/>
    </row>
    <row r="824636" spans="16:16" x14ac:dyDescent="0.3">
      <c r="P824636" s="83"/>
    </row>
    <row r="824637" spans="16:16" x14ac:dyDescent="0.3">
      <c r="P824637" s="83"/>
    </row>
    <row r="824638" spans="16:16" x14ac:dyDescent="0.3">
      <c r="P824638" s="83"/>
    </row>
    <row r="824639" spans="16:16" x14ac:dyDescent="0.3">
      <c r="P824639" s="83"/>
    </row>
    <row r="824640" spans="16:16" x14ac:dyDescent="0.3">
      <c r="P824640" s="83"/>
    </row>
    <row r="824641" spans="16:16" x14ac:dyDescent="0.3">
      <c r="P824641" s="83"/>
    </row>
    <row r="824642" spans="16:16" x14ac:dyDescent="0.3">
      <c r="P824642" s="83"/>
    </row>
    <row r="824643" spans="16:16" x14ac:dyDescent="0.3">
      <c r="P824643" s="83"/>
    </row>
    <row r="824644" spans="16:16" x14ac:dyDescent="0.3">
      <c r="P824644" s="83"/>
    </row>
    <row r="824645" spans="16:16" x14ac:dyDescent="0.3">
      <c r="P824645" s="83"/>
    </row>
    <row r="824646" spans="16:16" x14ac:dyDescent="0.3">
      <c r="P824646" s="83"/>
    </row>
    <row r="824647" spans="16:16" x14ac:dyDescent="0.3">
      <c r="P824647" s="83"/>
    </row>
    <row r="824648" spans="16:16" x14ac:dyDescent="0.3">
      <c r="P824648" s="83"/>
    </row>
    <row r="824649" spans="16:16" x14ac:dyDescent="0.3">
      <c r="P824649" s="83"/>
    </row>
    <row r="824650" spans="16:16" x14ac:dyDescent="0.3">
      <c r="P824650" s="83"/>
    </row>
    <row r="824651" spans="16:16" x14ac:dyDescent="0.3">
      <c r="P824651" s="83"/>
    </row>
    <row r="824652" spans="16:16" x14ac:dyDescent="0.3">
      <c r="P824652" s="83"/>
    </row>
    <row r="824653" spans="16:16" x14ac:dyDescent="0.3">
      <c r="P824653" s="83"/>
    </row>
    <row r="824654" spans="16:16" x14ac:dyDescent="0.3">
      <c r="P824654" s="83"/>
    </row>
    <row r="824655" spans="16:16" x14ac:dyDescent="0.3">
      <c r="P824655" s="83"/>
    </row>
    <row r="824656" spans="16:16" x14ac:dyDescent="0.3">
      <c r="P824656" s="83"/>
    </row>
    <row r="824657" spans="16:16" x14ac:dyDescent="0.3">
      <c r="P824657" s="83"/>
    </row>
    <row r="824658" spans="16:16" x14ac:dyDescent="0.3">
      <c r="P824658" s="83"/>
    </row>
    <row r="824659" spans="16:16" x14ac:dyDescent="0.3">
      <c r="P824659" s="83"/>
    </row>
    <row r="824660" spans="16:16" x14ac:dyDescent="0.3">
      <c r="P824660" s="83"/>
    </row>
    <row r="824661" spans="16:16" x14ac:dyDescent="0.3">
      <c r="P824661" s="83"/>
    </row>
    <row r="824662" spans="16:16" x14ac:dyDescent="0.3">
      <c r="P824662" s="83"/>
    </row>
    <row r="824663" spans="16:16" x14ac:dyDescent="0.3">
      <c r="P824663" s="83"/>
    </row>
    <row r="824664" spans="16:16" x14ac:dyDescent="0.3">
      <c r="P824664" s="83"/>
    </row>
    <row r="824665" spans="16:16" x14ac:dyDescent="0.3">
      <c r="P824665" s="83"/>
    </row>
    <row r="824666" spans="16:16" x14ac:dyDescent="0.3">
      <c r="P824666" s="83"/>
    </row>
    <row r="824667" spans="16:16" x14ac:dyDescent="0.3">
      <c r="P824667" s="83"/>
    </row>
    <row r="824668" spans="16:16" x14ac:dyDescent="0.3">
      <c r="P824668" s="83"/>
    </row>
    <row r="824669" spans="16:16" x14ac:dyDescent="0.3">
      <c r="P824669" s="83"/>
    </row>
    <row r="824670" spans="16:16" x14ac:dyDescent="0.3">
      <c r="P824670" s="83"/>
    </row>
    <row r="824671" spans="16:16" x14ac:dyDescent="0.3">
      <c r="P824671" s="83"/>
    </row>
    <row r="824672" spans="16:16" x14ac:dyDescent="0.3">
      <c r="P824672" s="83"/>
    </row>
    <row r="824673" spans="16:16" x14ac:dyDescent="0.3">
      <c r="P824673" s="83"/>
    </row>
    <row r="824674" spans="16:16" x14ac:dyDescent="0.3">
      <c r="P824674" s="83"/>
    </row>
    <row r="824675" spans="16:16" x14ac:dyDescent="0.3">
      <c r="P824675" s="83"/>
    </row>
    <row r="824676" spans="16:16" x14ac:dyDescent="0.3">
      <c r="P824676" s="83"/>
    </row>
    <row r="824677" spans="16:16" x14ac:dyDescent="0.3">
      <c r="P824677" s="83"/>
    </row>
    <row r="824678" spans="16:16" x14ac:dyDescent="0.3">
      <c r="P824678" s="83"/>
    </row>
    <row r="824679" spans="16:16" x14ac:dyDescent="0.3">
      <c r="P824679" s="83"/>
    </row>
    <row r="824680" spans="16:16" x14ac:dyDescent="0.3">
      <c r="P824680" s="83"/>
    </row>
    <row r="824681" spans="16:16" x14ac:dyDescent="0.3">
      <c r="P824681" s="83"/>
    </row>
    <row r="824682" spans="16:16" x14ac:dyDescent="0.3">
      <c r="P824682" s="83"/>
    </row>
    <row r="824683" spans="16:16" x14ac:dyDescent="0.3">
      <c r="P824683" s="83"/>
    </row>
    <row r="824684" spans="16:16" x14ac:dyDescent="0.3">
      <c r="P824684" s="83"/>
    </row>
    <row r="824685" spans="16:16" x14ac:dyDescent="0.3">
      <c r="P824685" s="83"/>
    </row>
    <row r="824686" spans="16:16" x14ac:dyDescent="0.3">
      <c r="P824686" s="83"/>
    </row>
    <row r="824687" spans="16:16" x14ac:dyDescent="0.3">
      <c r="P824687" s="83"/>
    </row>
    <row r="824688" spans="16:16" x14ac:dyDescent="0.3">
      <c r="P824688" s="83"/>
    </row>
    <row r="824689" spans="16:16" x14ac:dyDescent="0.3">
      <c r="P824689" s="83"/>
    </row>
    <row r="824690" spans="16:16" x14ac:dyDescent="0.3">
      <c r="P824690" s="83"/>
    </row>
    <row r="824691" spans="16:16" x14ac:dyDescent="0.3">
      <c r="P824691" s="83"/>
    </row>
    <row r="824692" spans="16:16" x14ac:dyDescent="0.3">
      <c r="P824692" s="83"/>
    </row>
    <row r="824693" spans="16:16" x14ac:dyDescent="0.3">
      <c r="P824693" s="83"/>
    </row>
    <row r="824694" spans="16:16" x14ac:dyDescent="0.3">
      <c r="P824694" s="83"/>
    </row>
    <row r="824695" spans="16:16" x14ac:dyDescent="0.3">
      <c r="P824695" s="83"/>
    </row>
    <row r="824696" spans="16:16" x14ac:dyDescent="0.3">
      <c r="P824696" s="83"/>
    </row>
    <row r="824697" spans="16:16" x14ac:dyDescent="0.3">
      <c r="P824697" s="83"/>
    </row>
    <row r="824698" spans="16:16" x14ac:dyDescent="0.3">
      <c r="P824698" s="83"/>
    </row>
    <row r="824699" spans="16:16" x14ac:dyDescent="0.3">
      <c r="P824699" s="83"/>
    </row>
    <row r="824700" spans="16:16" x14ac:dyDescent="0.3">
      <c r="P824700" s="83"/>
    </row>
    <row r="824701" spans="16:16" x14ac:dyDescent="0.3">
      <c r="P824701" s="83"/>
    </row>
    <row r="824702" spans="16:16" x14ac:dyDescent="0.3">
      <c r="P824702" s="83"/>
    </row>
    <row r="824703" spans="16:16" x14ac:dyDescent="0.3">
      <c r="P824703" s="83"/>
    </row>
    <row r="824704" spans="16:16" x14ac:dyDescent="0.3">
      <c r="P824704" s="83"/>
    </row>
    <row r="824705" spans="16:16" x14ac:dyDescent="0.3">
      <c r="P824705" s="83"/>
    </row>
    <row r="824706" spans="16:16" x14ac:dyDescent="0.3">
      <c r="P824706" s="83"/>
    </row>
    <row r="824707" spans="16:16" x14ac:dyDescent="0.3">
      <c r="P824707" s="83"/>
    </row>
    <row r="824708" spans="16:16" x14ac:dyDescent="0.3">
      <c r="P824708" s="83"/>
    </row>
    <row r="824709" spans="16:16" x14ac:dyDescent="0.3">
      <c r="P824709" s="83"/>
    </row>
    <row r="824710" spans="16:16" x14ac:dyDescent="0.3">
      <c r="P824710" s="83"/>
    </row>
    <row r="824711" spans="16:16" x14ac:dyDescent="0.3">
      <c r="P824711" s="83"/>
    </row>
    <row r="824712" spans="16:16" x14ac:dyDescent="0.3">
      <c r="P824712" s="83"/>
    </row>
    <row r="824713" spans="16:16" x14ac:dyDescent="0.3">
      <c r="P824713" s="83"/>
    </row>
    <row r="824714" spans="16:16" x14ac:dyDescent="0.3">
      <c r="P824714" s="83"/>
    </row>
    <row r="824715" spans="16:16" x14ac:dyDescent="0.3">
      <c r="P824715" s="83"/>
    </row>
    <row r="824716" spans="16:16" x14ac:dyDescent="0.3">
      <c r="P824716" s="83"/>
    </row>
    <row r="824717" spans="16:16" x14ac:dyDescent="0.3">
      <c r="P824717" s="83"/>
    </row>
    <row r="824718" spans="16:16" x14ac:dyDescent="0.3">
      <c r="P824718" s="83"/>
    </row>
    <row r="824719" spans="16:16" x14ac:dyDescent="0.3">
      <c r="P824719" s="83"/>
    </row>
    <row r="824720" spans="16:16" x14ac:dyDescent="0.3">
      <c r="P824720" s="83"/>
    </row>
    <row r="824721" spans="16:16" x14ac:dyDescent="0.3">
      <c r="P824721" s="83"/>
    </row>
    <row r="824722" spans="16:16" x14ac:dyDescent="0.3">
      <c r="P824722" s="83"/>
    </row>
    <row r="824723" spans="16:16" x14ac:dyDescent="0.3">
      <c r="P824723" s="83"/>
    </row>
    <row r="824724" spans="16:16" x14ac:dyDescent="0.3">
      <c r="P824724" s="83"/>
    </row>
    <row r="824725" spans="16:16" x14ac:dyDescent="0.3">
      <c r="P824725" s="83"/>
    </row>
    <row r="824726" spans="16:16" x14ac:dyDescent="0.3">
      <c r="P824726" s="83"/>
    </row>
    <row r="824727" spans="16:16" x14ac:dyDescent="0.3">
      <c r="P824727" s="83"/>
    </row>
    <row r="824728" spans="16:16" x14ac:dyDescent="0.3">
      <c r="P824728" s="83"/>
    </row>
    <row r="824729" spans="16:16" x14ac:dyDescent="0.3">
      <c r="P824729" s="83"/>
    </row>
    <row r="824730" spans="16:16" x14ac:dyDescent="0.3">
      <c r="P824730" s="83"/>
    </row>
    <row r="824731" spans="16:16" x14ac:dyDescent="0.3">
      <c r="P824731" s="83"/>
    </row>
    <row r="824732" spans="16:16" x14ac:dyDescent="0.3">
      <c r="P824732" s="83"/>
    </row>
    <row r="824733" spans="16:16" x14ac:dyDescent="0.3">
      <c r="P824733" s="83"/>
    </row>
    <row r="824734" spans="16:16" x14ac:dyDescent="0.3">
      <c r="P824734" s="83"/>
    </row>
    <row r="824735" spans="16:16" x14ac:dyDescent="0.3">
      <c r="P824735" s="83"/>
    </row>
    <row r="824736" spans="16:16" x14ac:dyDescent="0.3">
      <c r="P824736" s="83"/>
    </row>
    <row r="824737" spans="16:16" x14ac:dyDescent="0.3">
      <c r="P824737" s="83"/>
    </row>
    <row r="824738" spans="16:16" x14ac:dyDescent="0.3">
      <c r="P824738" s="83"/>
    </row>
    <row r="824739" spans="16:16" x14ac:dyDescent="0.3">
      <c r="P824739" s="83"/>
    </row>
    <row r="824740" spans="16:16" x14ac:dyDescent="0.3">
      <c r="P824740" s="83"/>
    </row>
    <row r="824741" spans="16:16" x14ac:dyDescent="0.3">
      <c r="P824741" s="83"/>
    </row>
    <row r="824742" spans="16:16" x14ac:dyDescent="0.3">
      <c r="P824742" s="83"/>
    </row>
    <row r="824743" spans="16:16" x14ac:dyDescent="0.3">
      <c r="P824743" s="83"/>
    </row>
    <row r="824744" spans="16:16" x14ac:dyDescent="0.3">
      <c r="P824744" s="83"/>
    </row>
    <row r="824745" spans="16:16" x14ac:dyDescent="0.3">
      <c r="P824745" s="83"/>
    </row>
    <row r="824746" spans="16:16" x14ac:dyDescent="0.3">
      <c r="P824746" s="83"/>
    </row>
    <row r="824747" spans="16:16" x14ac:dyDescent="0.3">
      <c r="P824747" s="83"/>
    </row>
    <row r="824748" spans="16:16" x14ac:dyDescent="0.3">
      <c r="P824748" s="83"/>
    </row>
    <row r="824749" spans="16:16" x14ac:dyDescent="0.3">
      <c r="P824749" s="83"/>
    </row>
    <row r="824750" spans="16:16" x14ac:dyDescent="0.3">
      <c r="P824750" s="83"/>
    </row>
    <row r="824751" spans="16:16" x14ac:dyDescent="0.3">
      <c r="P824751" s="83"/>
    </row>
    <row r="824752" spans="16:16" x14ac:dyDescent="0.3">
      <c r="P824752" s="83"/>
    </row>
    <row r="824753" spans="16:16" x14ac:dyDescent="0.3">
      <c r="P824753" s="83"/>
    </row>
    <row r="824754" spans="16:16" x14ac:dyDescent="0.3">
      <c r="P824754" s="83"/>
    </row>
    <row r="824755" spans="16:16" x14ac:dyDescent="0.3">
      <c r="P824755" s="83"/>
    </row>
    <row r="824756" spans="16:16" x14ac:dyDescent="0.3">
      <c r="P824756" s="83"/>
    </row>
    <row r="824757" spans="16:16" x14ac:dyDescent="0.3">
      <c r="P824757" s="83"/>
    </row>
    <row r="824758" spans="16:16" x14ac:dyDescent="0.3">
      <c r="P824758" s="83"/>
    </row>
    <row r="824759" spans="16:16" x14ac:dyDescent="0.3">
      <c r="P824759" s="83"/>
    </row>
    <row r="824760" spans="16:16" x14ac:dyDescent="0.3">
      <c r="P824760" s="83"/>
    </row>
    <row r="824761" spans="16:16" x14ac:dyDescent="0.3">
      <c r="P824761" s="83"/>
    </row>
    <row r="824762" spans="16:16" x14ac:dyDescent="0.3">
      <c r="P824762" s="83"/>
    </row>
    <row r="824763" spans="16:16" x14ac:dyDescent="0.3">
      <c r="P824763" s="83"/>
    </row>
    <row r="824764" spans="16:16" x14ac:dyDescent="0.3">
      <c r="P824764" s="83"/>
    </row>
    <row r="824765" spans="16:16" x14ac:dyDescent="0.3">
      <c r="P824765" s="83"/>
    </row>
    <row r="824766" spans="16:16" x14ac:dyDescent="0.3">
      <c r="P824766" s="83"/>
    </row>
    <row r="824767" spans="16:16" x14ac:dyDescent="0.3">
      <c r="P824767" s="83"/>
    </row>
    <row r="824768" spans="16:16" x14ac:dyDescent="0.3">
      <c r="P824768" s="83"/>
    </row>
    <row r="824769" spans="16:16" x14ac:dyDescent="0.3">
      <c r="P824769" s="83"/>
    </row>
    <row r="824770" spans="16:16" x14ac:dyDescent="0.3">
      <c r="P824770" s="83"/>
    </row>
    <row r="824771" spans="16:16" x14ac:dyDescent="0.3">
      <c r="P824771" s="83"/>
    </row>
    <row r="824772" spans="16:16" x14ac:dyDescent="0.3">
      <c r="P824772" s="83"/>
    </row>
    <row r="824773" spans="16:16" x14ac:dyDescent="0.3">
      <c r="P824773" s="83"/>
    </row>
    <row r="824774" spans="16:16" x14ac:dyDescent="0.3">
      <c r="P824774" s="83"/>
    </row>
    <row r="824775" spans="16:16" x14ac:dyDescent="0.3">
      <c r="P824775" s="83"/>
    </row>
    <row r="824776" spans="16:16" x14ac:dyDescent="0.3">
      <c r="P824776" s="83"/>
    </row>
    <row r="824777" spans="16:16" x14ac:dyDescent="0.3">
      <c r="P824777" s="83"/>
    </row>
    <row r="824778" spans="16:16" x14ac:dyDescent="0.3">
      <c r="P824778" s="83"/>
    </row>
    <row r="824779" spans="16:16" x14ac:dyDescent="0.3">
      <c r="P824779" s="83"/>
    </row>
    <row r="824780" spans="16:16" x14ac:dyDescent="0.3">
      <c r="P824780" s="83"/>
    </row>
    <row r="824781" spans="16:16" x14ac:dyDescent="0.3">
      <c r="P824781" s="83"/>
    </row>
    <row r="824782" spans="16:16" x14ac:dyDescent="0.3">
      <c r="P824782" s="83"/>
    </row>
    <row r="824783" spans="16:16" x14ac:dyDescent="0.3">
      <c r="P824783" s="83"/>
    </row>
    <row r="824784" spans="16:16" x14ac:dyDescent="0.3">
      <c r="P824784" s="83"/>
    </row>
    <row r="824785" spans="16:16" x14ac:dyDescent="0.3">
      <c r="P824785" s="83"/>
    </row>
    <row r="824786" spans="16:16" x14ac:dyDescent="0.3">
      <c r="P824786" s="83"/>
    </row>
    <row r="824787" spans="16:16" x14ac:dyDescent="0.3">
      <c r="P824787" s="83"/>
    </row>
    <row r="824788" spans="16:16" x14ac:dyDescent="0.3">
      <c r="P824788" s="83"/>
    </row>
    <row r="824789" spans="16:16" x14ac:dyDescent="0.3">
      <c r="P824789" s="83"/>
    </row>
    <row r="824790" spans="16:16" x14ac:dyDescent="0.3">
      <c r="P824790" s="83"/>
    </row>
    <row r="824791" spans="16:16" x14ac:dyDescent="0.3">
      <c r="P824791" s="83"/>
    </row>
    <row r="824792" spans="16:16" x14ac:dyDescent="0.3">
      <c r="P824792" s="83"/>
    </row>
    <row r="824793" spans="16:16" x14ac:dyDescent="0.3">
      <c r="P824793" s="83"/>
    </row>
    <row r="824794" spans="16:16" x14ac:dyDescent="0.3">
      <c r="P824794" s="83"/>
    </row>
    <row r="824795" spans="16:16" x14ac:dyDescent="0.3">
      <c r="P824795" s="83"/>
    </row>
    <row r="824796" spans="16:16" x14ac:dyDescent="0.3">
      <c r="P824796" s="83"/>
    </row>
    <row r="824797" spans="16:16" x14ac:dyDescent="0.3">
      <c r="P824797" s="83"/>
    </row>
    <row r="824798" spans="16:16" x14ac:dyDescent="0.3">
      <c r="P824798" s="83"/>
    </row>
    <row r="824799" spans="16:16" x14ac:dyDescent="0.3">
      <c r="P824799" s="83"/>
    </row>
    <row r="824800" spans="16:16" x14ac:dyDescent="0.3">
      <c r="P824800" s="83"/>
    </row>
    <row r="824801" spans="16:16" x14ac:dyDescent="0.3">
      <c r="P824801" s="83"/>
    </row>
    <row r="824802" spans="16:16" x14ac:dyDescent="0.3">
      <c r="P824802" s="83"/>
    </row>
    <row r="824803" spans="16:16" x14ac:dyDescent="0.3">
      <c r="P824803" s="83"/>
    </row>
    <row r="824804" spans="16:16" x14ac:dyDescent="0.3">
      <c r="P824804" s="83"/>
    </row>
    <row r="824805" spans="16:16" x14ac:dyDescent="0.3">
      <c r="P824805" s="83"/>
    </row>
    <row r="824806" spans="16:16" x14ac:dyDescent="0.3">
      <c r="P824806" s="83"/>
    </row>
    <row r="824807" spans="16:16" x14ac:dyDescent="0.3">
      <c r="P824807" s="83"/>
    </row>
    <row r="824808" spans="16:16" x14ac:dyDescent="0.3">
      <c r="P824808" s="83"/>
    </row>
    <row r="824809" spans="16:16" x14ac:dyDescent="0.3">
      <c r="P824809" s="83"/>
    </row>
    <row r="824810" spans="16:16" x14ac:dyDescent="0.3">
      <c r="P824810" s="83"/>
    </row>
    <row r="824811" spans="16:16" x14ac:dyDescent="0.3">
      <c r="P824811" s="83"/>
    </row>
    <row r="824812" spans="16:16" x14ac:dyDescent="0.3">
      <c r="P824812" s="83"/>
    </row>
    <row r="824813" spans="16:16" x14ac:dyDescent="0.3">
      <c r="P824813" s="83"/>
    </row>
    <row r="824814" spans="16:16" x14ac:dyDescent="0.3">
      <c r="P824814" s="83"/>
    </row>
    <row r="824815" spans="16:16" x14ac:dyDescent="0.3">
      <c r="P824815" s="83"/>
    </row>
    <row r="824816" spans="16:16" x14ac:dyDescent="0.3">
      <c r="P824816" s="83"/>
    </row>
    <row r="824817" spans="16:16" x14ac:dyDescent="0.3">
      <c r="P824817" s="83"/>
    </row>
    <row r="824818" spans="16:16" x14ac:dyDescent="0.3">
      <c r="P824818" s="83"/>
    </row>
    <row r="824819" spans="16:16" x14ac:dyDescent="0.3">
      <c r="P824819" s="83"/>
    </row>
    <row r="824820" spans="16:16" x14ac:dyDescent="0.3">
      <c r="P824820" s="83"/>
    </row>
    <row r="824821" spans="16:16" x14ac:dyDescent="0.3">
      <c r="P824821" s="83"/>
    </row>
    <row r="824822" spans="16:16" x14ac:dyDescent="0.3">
      <c r="P824822" s="83"/>
    </row>
    <row r="824823" spans="16:16" x14ac:dyDescent="0.3">
      <c r="P824823" s="83"/>
    </row>
    <row r="824824" spans="16:16" x14ac:dyDescent="0.3">
      <c r="P824824" s="83"/>
    </row>
    <row r="824825" spans="16:16" x14ac:dyDescent="0.3">
      <c r="P824825" s="83"/>
    </row>
    <row r="824826" spans="16:16" x14ac:dyDescent="0.3">
      <c r="P824826" s="83"/>
    </row>
    <row r="824827" spans="16:16" x14ac:dyDescent="0.3">
      <c r="P824827" s="83"/>
    </row>
    <row r="824828" spans="16:16" x14ac:dyDescent="0.3">
      <c r="P824828" s="83"/>
    </row>
    <row r="824829" spans="16:16" x14ac:dyDescent="0.3">
      <c r="P824829" s="83"/>
    </row>
    <row r="824830" spans="16:16" x14ac:dyDescent="0.3">
      <c r="P824830" s="83"/>
    </row>
    <row r="824831" spans="16:16" x14ac:dyDescent="0.3">
      <c r="P824831" s="83"/>
    </row>
    <row r="824832" spans="16:16" x14ac:dyDescent="0.3">
      <c r="P824832" s="83"/>
    </row>
    <row r="824833" spans="16:16" x14ac:dyDescent="0.3">
      <c r="P824833" s="83"/>
    </row>
    <row r="824834" spans="16:16" x14ac:dyDescent="0.3">
      <c r="P824834" s="83"/>
    </row>
    <row r="824835" spans="16:16" x14ac:dyDescent="0.3">
      <c r="P824835" s="83"/>
    </row>
    <row r="824836" spans="16:16" x14ac:dyDescent="0.3">
      <c r="P824836" s="83"/>
    </row>
    <row r="824837" spans="16:16" x14ac:dyDescent="0.3">
      <c r="P824837" s="83"/>
    </row>
    <row r="824838" spans="16:16" x14ac:dyDescent="0.3">
      <c r="P824838" s="83"/>
    </row>
    <row r="824839" spans="16:16" x14ac:dyDescent="0.3">
      <c r="P824839" s="83"/>
    </row>
    <row r="824840" spans="16:16" x14ac:dyDescent="0.3">
      <c r="P824840" s="83"/>
    </row>
    <row r="824841" spans="16:16" x14ac:dyDescent="0.3">
      <c r="P824841" s="83"/>
    </row>
    <row r="824842" spans="16:16" x14ac:dyDescent="0.3">
      <c r="P824842" s="83"/>
    </row>
    <row r="824843" spans="16:16" x14ac:dyDescent="0.3">
      <c r="P824843" s="83"/>
    </row>
    <row r="824844" spans="16:16" x14ac:dyDescent="0.3">
      <c r="P824844" s="83"/>
    </row>
    <row r="824845" spans="16:16" x14ac:dyDescent="0.3">
      <c r="P824845" s="83"/>
    </row>
    <row r="824846" spans="16:16" x14ac:dyDescent="0.3">
      <c r="P824846" s="83"/>
    </row>
    <row r="824847" spans="16:16" x14ac:dyDescent="0.3">
      <c r="P824847" s="83"/>
    </row>
    <row r="824848" spans="16:16" x14ac:dyDescent="0.3">
      <c r="P824848" s="83"/>
    </row>
    <row r="824849" spans="16:16" x14ac:dyDescent="0.3">
      <c r="P824849" s="83"/>
    </row>
    <row r="824850" spans="16:16" x14ac:dyDescent="0.3">
      <c r="P824850" s="83"/>
    </row>
    <row r="824851" spans="16:16" x14ac:dyDescent="0.3">
      <c r="P824851" s="83"/>
    </row>
    <row r="824852" spans="16:16" x14ac:dyDescent="0.3">
      <c r="P824852" s="83"/>
    </row>
    <row r="824853" spans="16:16" x14ac:dyDescent="0.3">
      <c r="P824853" s="83"/>
    </row>
    <row r="824854" spans="16:16" x14ac:dyDescent="0.3">
      <c r="P824854" s="83"/>
    </row>
    <row r="824855" spans="16:16" x14ac:dyDescent="0.3">
      <c r="P824855" s="83"/>
    </row>
    <row r="824856" spans="16:16" x14ac:dyDescent="0.3">
      <c r="P824856" s="83"/>
    </row>
    <row r="824857" spans="16:16" x14ac:dyDescent="0.3">
      <c r="P824857" s="83"/>
    </row>
    <row r="824858" spans="16:16" x14ac:dyDescent="0.3">
      <c r="P824858" s="83"/>
    </row>
    <row r="824859" spans="16:16" x14ac:dyDescent="0.3">
      <c r="P824859" s="83"/>
    </row>
    <row r="824860" spans="16:16" x14ac:dyDescent="0.3">
      <c r="P824860" s="83"/>
    </row>
    <row r="824861" spans="16:16" x14ac:dyDescent="0.3">
      <c r="P824861" s="83"/>
    </row>
    <row r="824862" spans="16:16" x14ac:dyDescent="0.3">
      <c r="P824862" s="83"/>
    </row>
    <row r="824863" spans="16:16" x14ac:dyDescent="0.3">
      <c r="P824863" s="83"/>
    </row>
    <row r="824864" spans="16:16" x14ac:dyDescent="0.3">
      <c r="P824864" s="83"/>
    </row>
    <row r="824865" spans="16:16" x14ac:dyDescent="0.3">
      <c r="P824865" s="83"/>
    </row>
    <row r="824866" spans="16:16" x14ac:dyDescent="0.3">
      <c r="P824866" s="83"/>
    </row>
    <row r="824867" spans="16:16" x14ac:dyDescent="0.3">
      <c r="P824867" s="83"/>
    </row>
    <row r="824868" spans="16:16" x14ac:dyDescent="0.3">
      <c r="P824868" s="83"/>
    </row>
    <row r="824869" spans="16:16" x14ac:dyDescent="0.3">
      <c r="P824869" s="83"/>
    </row>
    <row r="824870" spans="16:16" x14ac:dyDescent="0.3">
      <c r="P824870" s="83"/>
    </row>
    <row r="824871" spans="16:16" x14ac:dyDescent="0.3">
      <c r="P824871" s="83"/>
    </row>
    <row r="824872" spans="16:16" x14ac:dyDescent="0.3">
      <c r="P824872" s="83"/>
    </row>
    <row r="824873" spans="16:16" x14ac:dyDescent="0.3">
      <c r="P824873" s="83"/>
    </row>
    <row r="824874" spans="16:16" x14ac:dyDescent="0.3">
      <c r="P824874" s="83"/>
    </row>
    <row r="824875" spans="16:16" x14ac:dyDescent="0.3">
      <c r="P824875" s="83"/>
    </row>
    <row r="824876" spans="16:16" x14ac:dyDescent="0.3">
      <c r="P824876" s="83"/>
    </row>
    <row r="824877" spans="16:16" x14ac:dyDescent="0.3">
      <c r="P824877" s="83"/>
    </row>
    <row r="824878" spans="16:16" x14ac:dyDescent="0.3">
      <c r="P824878" s="83"/>
    </row>
    <row r="824879" spans="16:16" x14ac:dyDescent="0.3">
      <c r="P824879" s="83"/>
    </row>
    <row r="824880" spans="16:16" x14ac:dyDescent="0.3">
      <c r="P824880" s="83"/>
    </row>
    <row r="824881" spans="16:16" x14ac:dyDescent="0.3">
      <c r="P824881" s="83"/>
    </row>
    <row r="824882" spans="16:16" x14ac:dyDescent="0.3">
      <c r="P824882" s="83"/>
    </row>
    <row r="824883" spans="16:16" x14ac:dyDescent="0.3">
      <c r="P824883" s="83"/>
    </row>
    <row r="824884" spans="16:16" x14ac:dyDescent="0.3">
      <c r="P824884" s="83"/>
    </row>
    <row r="824885" spans="16:16" x14ac:dyDescent="0.3">
      <c r="P824885" s="83"/>
    </row>
    <row r="824886" spans="16:16" x14ac:dyDescent="0.3">
      <c r="P824886" s="83"/>
    </row>
    <row r="824887" spans="16:16" x14ac:dyDescent="0.3">
      <c r="P824887" s="83"/>
    </row>
    <row r="824888" spans="16:16" x14ac:dyDescent="0.3">
      <c r="P824888" s="83"/>
    </row>
    <row r="824889" spans="16:16" x14ac:dyDescent="0.3">
      <c r="P824889" s="83"/>
    </row>
    <row r="824890" spans="16:16" x14ac:dyDescent="0.3">
      <c r="P824890" s="83"/>
    </row>
    <row r="824891" spans="16:16" x14ac:dyDescent="0.3">
      <c r="P824891" s="83"/>
    </row>
    <row r="824892" spans="16:16" x14ac:dyDescent="0.3">
      <c r="P824892" s="83"/>
    </row>
    <row r="824893" spans="16:16" x14ac:dyDescent="0.3">
      <c r="P824893" s="83"/>
    </row>
    <row r="824894" spans="16:16" x14ac:dyDescent="0.3">
      <c r="P824894" s="83"/>
    </row>
    <row r="824895" spans="16:16" x14ac:dyDescent="0.3">
      <c r="P824895" s="83"/>
    </row>
    <row r="824896" spans="16:16" x14ac:dyDescent="0.3">
      <c r="P824896" s="83"/>
    </row>
    <row r="824897" spans="16:16" x14ac:dyDescent="0.3">
      <c r="P824897" s="83"/>
    </row>
    <row r="824898" spans="16:16" x14ac:dyDescent="0.3">
      <c r="P824898" s="83"/>
    </row>
    <row r="824899" spans="16:16" x14ac:dyDescent="0.3">
      <c r="P824899" s="83"/>
    </row>
    <row r="824900" spans="16:16" x14ac:dyDescent="0.3">
      <c r="P824900" s="83"/>
    </row>
    <row r="824901" spans="16:16" x14ac:dyDescent="0.3">
      <c r="P824901" s="83"/>
    </row>
    <row r="824902" spans="16:16" x14ac:dyDescent="0.3">
      <c r="P824902" s="83"/>
    </row>
    <row r="824903" spans="16:16" x14ac:dyDescent="0.3">
      <c r="P824903" s="83"/>
    </row>
    <row r="824904" spans="16:16" x14ac:dyDescent="0.3">
      <c r="P824904" s="83"/>
    </row>
    <row r="824905" spans="16:16" x14ac:dyDescent="0.3">
      <c r="P824905" s="83"/>
    </row>
    <row r="824906" spans="16:16" x14ac:dyDescent="0.3">
      <c r="P824906" s="83"/>
    </row>
    <row r="824907" spans="16:16" x14ac:dyDescent="0.3">
      <c r="P824907" s="83"/>
    </row>
    <row r="824908" spans="16:16" x14ac:dyDescent="0.3">
      <c r="P824908" s="83"/>
    </row>
    <row r="824909" spans="16:16" x14ac:dyDescent="0.3">
      <c r="P824909" s="83"/>
    </row>
    <row r="824910" spans="16:16" x14ac:dyDescent="0.3">
      <c r="P824910" s="83"/>
    </row>
    <row r="824911" spans="16:16" x14ac:dyDescent="0.3">
      <c r="P824911" s="83"/>
    </row>
    <row r="824912" spans="16:16" x14ac:dyDescent="0.3">
      <c r="P824912" s="83"/>
    </row>
    <row r="824913" spans="16:16" x14ac:dyDescent="0.3">
      <c r="P824913" s="83"/>
    </row>
    <row r="824914" spans="16:16" x14ac:dyDescent="0.3">
      <c r="P824914" s="83"/>
    </row>
    <row r="824915" spans="16:16" x14ac:dyDescent="0.3">
      <c r="P824915" s="83"/>
    </row>
    <row r="824916" spans="16:16" x14ac:dyDescent="0.3">
      <c r="P824916" s="83"/>
    </row>
    <row r="824917" spans="16:16" x14ac:dyDescent="0.3">
      <c r="P824917" s="83"/>
    </row>
    <row r="824918" spans="16:16" x14ac:dyDescent="0.3">
      <c r="P824918" s="83"/>
    </row>
    <row r="824919" spans="16:16" x14ac:dyDescent="0.3">
      <c r="P824919" s="83"/>
    </row>
    <row r="824920" spans="16:16" x14ac:dyDescent="0.3">
      <c r="P824920" s="83"/>
    </row>
    <row r="824921" spans="16:16" x14ac:dyDescent="0.3">
      <c r="P824921" s="83"/>
    </row>
    <row r="824922" spans="16:16" x14ac:dyDescent="0.3">
      <c r="P824922" s="83"/>
    </row>
    <row r="824923" spans="16:16" x14ac:dyDescent="0.3">
      <c r="P824923" s="83"/>
    </row>
    <row r="824924" spans="16:16" x14ac:dyDescent="0.3">
      <c r="P824924" s="83"/>
    </row>
    <row r="824925" spans="16:16" x14ac:dyDescent="0.3">
      <c r="P824925" s="83"/>
    </row>
    <row r="824926" spans="16:16" x14ac:dyDescent="0.3">
      <c r="P824926" s="83"/>
    </row>
    <row r="824927" spans="16:16" x14ac:dyDescent="0.3">
      <c r="P824927" s="83"/>
    </row>
    <row r="824928" spans="16:16" x14ac:dyDescent="0.3">
      <c r="P824928" s="83"/>
    </row>
    <row r="824929" spans="16:16" x14ac:dyDescent="0.3">
      <c r="P824929" s="83"/>
    </row>
    <row r="824930" spans="16:16" x14ac:dyDescent="0.3">
      <c r="P824930" s="83"/>
    </row>
    <row r="824931" spans="16:16" x14ac:dyDescent="0.3">
      <c r="P824931" s="83"/>
    </row>
    <row r="824932" spans="16:16" x14ac:dyDescent="0.3">
      <c r="P824932" s="83"/>
    </row>
    <row r="824933" spans="16:16" x14ac:dyDescent="0.3">
      <c r="P824933" s="83"/>
    </row>
    <row r="824934" spans="16:16" x14ac:dyDescent="0.3">
      <c r="P824934" s="83"/>
    </row>
    <row r="824935" spans="16:16" x14ac:dyDescent="0.3">
      <c r="P824935" s="83"/>
    </row>
    <row r="824936" spans="16:16" x14ac:dyDescent="0.3">
      <c r="P824936" s="83"/>
    </row>
    <row r="824937" spans="16:16" x14ac:dyDescent="0.3">
      <c r="P824937" s="83"/>
    </row>
    <row r="824938" spans="16:16" x14ac:dyDescent="0.3">
      <c r="P824938" s="83"/>
    </row>
    <row r="824939" spans="16:16" x14ac:dyDescent="0.3">
      <c r="P824939" s="83"/>
    </row>
    <row r="824940" spans="16:16" x14ac:dyDescent="0.3">
      <c r="P824940" s="83"/>
    </row>
    <row r="824941" spans="16:16" x14ac:dyDescent="0.3">
      <c r="P824941" s="83"/>
    </row>
    <row r="824942" spans="16:16" x14ac:dyDescent="0.3">
      <c r="P824942" s="83"/>
    </row>
    <row r="824943" spans="16:16" x14ac:dyDescent="0.3">
      <c r="P824943" s="83"/>
    </row>
    <row r="824944" spans="16:16" x14ac:dyDescent="0.3">
      <c r="P824944" s="83"/>
    </row>
    <row r="824945" spans="16:16" x14ac:dyDescent="0.3">
      <c r="P824945" s="83"/>
    </row>
    <row r="824946" spans="16:16" x14ac:dyDescent="0.3">
      <c r="P824946" s="83"/>
    </row>
    <row r="824947" spans="16:16" x14ac:dyDescent="0.3">
      <c r="P824947" s="83"/>
    </row>
    <row r="824948" spans="16:16" x14ac:dyDescent="0.3">
      <c r="P824948" s="83"/>
    </row>
    <row r="824949" spans="16:16" x14ac:dyDescent="0.3">
      <c r="P824949" s="83"/>
    </row>
    <row r="824950" spans="16:16" x14ac:dyDescent="0.3">
      <c r="P824950" s="83"/>
    </row>
    <row r="824951" spans="16:16" x14ac:dyDescent="0.3">
      <c r="P824951" s="83"/>
    </row>
    <row r="824952" spans="16:16" x14ac:dyDescent="0.3">
      <c r="P824952" s="83"/>
    </row>
    <row r="824953" spans="16:16" x14ac:dyDescent="0.3">
      <c r="P824953" s="83"/>
    </row>
    <row r="824954" spans="16:16" x14ac:dyDescent="0.3">
      <c r="P824954" s="83"/>
    </row>
    <row r="824955" spans="16:16" x14ac:dyDescent="0.3">
      <c r="P824955" s="83"/>
    </row>
    <row r="824956" spans="16:16" x14ac:dyDescent="0.3">
      <c r="P824956" s="83"/>
    </row>
    <row r="824957" spans="16:16" x14ac:dyDescent="0.3">
      <c r="P824957" s="83"/>
    </row>
    <row r="824958" spans="16:16" x14ac:dyDescent="0.3">
      <c r="P824958" s="83"/>
    </row>
    <row r="824959" spans="16:16" x14ac:dyDescent="0.3">
      <c r="P824959" s="83"/>
    </row>
    <row r="824960" spans="16:16" x14ac:dyDescent="0.3">
      <c r="P824960" s="83"/>
    </row>
    <row r="824961" spans="16:16" x14ac:dyDescent="0.3">
      <c r="P824961" s="83"/>
    </row>
    <row r="824962" spans="16:16" x14ac:dyDescent="0.3">
      <c r="P824962" s="83"/>
    </row>
    <row r="824963" spans="16:16" x14ac:dyDescent="0.3">
      <c r="P824963" s="83"/>
    </row>
    <row r="824964" spans="16:16" x14ac:dyDescent="0.3">
      <c r="P824964" s="83"/>
    </row>
    <row r="824965" spans="16:16" x14ac:dyDescent="0.3">
      <c r="P824965" s="83"/>
    </row>
    <row r="824966" spans="16:16" x14ac:dyDescent="0.3">
      <c r="P824966" s="83"/>
    </row>
    <row r="824967" spans="16:16" x14ac:dyDescent="0.3">
      <c r="P824967" s="83"/>
    </row>
    <row r="824968" spans="16:16" x14ac:dyDescent="0.3">
      <c r="P824968" s="83"/>
    </row>
    <row r="824969" spans="16:16" x14ac:dyDescent="0.3">
      <c r="P824969" s="83"/>
    </row>
    <row r="824970" spans="16:16" x14ac:dyDescent="0.3">
      <c r="P824970" s="83"/>
    </row>
    <row r="824971" spans="16:16" x14ac:dyDescent="0.3">
      <c r="P824971" s="83"/>
    </row>
    <row r="824972" spans="16:16" x14ac:dyDescent="0.3">
      <c r="P824972" s="83"/>
    </row>
    <row r="824973" spans="16:16" x14ac:dyDescent="0.3">
      <c r="P824973" s="83"/>
    </row>
    <row r="824974" spans="16:16" x14ac:dyDescent="0.3">
      <c r="P824974" s="83"/>
    </row>
    <row r="824975" spans="16:16" x14ac:dyDescent="0.3">
      <c r="P824975" s="83"/>
    </row>
    <row r="824976" spans="16:16" x14ac:dyDescent="0.3">
      <c r="P824976" s="83"/>
    </row>
    <row r="824977" spans="16:16" x14ac:dyDescent="0.3">
      <c r="P824977" s="83"/>
    </row>
    <row r="824978" spans="16:16" x14ac:dyDescent="0.3">
      <c r="P824978" s="83"/>
    </row>
    <row r="824979" spans="16:16" x14ac:dyDescent="0.3">
      <c r="P824979" s="83"/>
    </row>
    <row r="824980" spans="16:16" x14ac:dyDescent="0.3">
      <c r="P824980" s="83"/>
    </row>
    <row r="824981" spans="16:16" x14ac:dyDescent="0.3">
      <c r="P824981" s="83"/>
    </row>
    <row r="824982" spans="16:16" x14ac:dyDescent="0.3">
      <c r="P824982" s="83"/>
    </row>
    <row r="824983" spans="16:16" x14ac:dyDescent="0.3">
      <c r="P824983" s="83"/>
    </row>
    <row r="824984" spans="16:16" x14ac:dyDescent="0.3">
      <c r="P824984" s="83"/>
    </row>
    <row r="824985" spans="16:16" x14ac:dyDescent="0.3">
      <c r="P824985" s="83"/>
    </row>
    <row r="824986" spans="16:16" x14ac:dyDescent="0.3">
      <c r="P824986" s="83"/>
    </row>
    <row r="824987" spans="16:16" x14ac:dyDescent="0.3">
      <c r="P824987" s="83"/>
    </row>
    <row r="824988" spans="16:16" x14ac:dyDescent="0.3">
      <c r="P824988" s="83"/>
    </row>
    <row r="824989" spans="16:16" x14ac:dyDescent="0.3">
      <c r="P824989" s="83"/>
    </row>
    <row r="824990" spans="16:16" x14ac:dyDescent="0.3">
      <c r="P824990" s="83"/>
    </row>
    <row r="824991" spans="16:16" x14ac:dyDescent="0.3">
      <c r="P824991" s="83"/>
    </row>
    <row r="824992" spans="16:16" x14ac:dyDescent="0.3">
      <c r="P824992" s="83"/>
    </row>
    <row r="824993" spans="16:16" x14ac:dyDescent="0.3">
      <c r="P824993" s="83"/>
    </row>
    <row r="824994" spans="16:16" x14ac:dyDescent="0.3">
      <c r="P824994" s="83"/>
    </row>
    <row r="824995" spans="16:16" x14ac:dyDescent="0.3">
      <c r="P824995" s="83"/>
    </row>
    <row r="824996" spans="16:16" x14ac:dyDescent="0.3">
      <c r="P824996" s="83"/>
    </row>
    <row r="824997" spans="16:16" x14ac:dyDescent="0.3">
      <c r="P824997" s="83"/>
    </row>
    <row r="824998" spans="16:16" x14ac:dyDescent="0.3">
      <c r="P824998" s="83"/>
    </row>
    <row r="824999" spans="16:16" x14ac:dyDescent="0.3">
      <c r="P824999" s="83"/>
    </row>
    <row r="825000" spans="16:16" x14ac:dyDescent="0.3">
      <c r="P825000" s="83"/>
    </row>
    <row r="825001" spans="16:16" x14ac:dyDescent="0.3">
      <c r="P825001" s="83"/>
    </row>
    <row r="825002" spans="16:16" x14ac:dyDescent="0.3">
      <c r="P825002" s="83"/>
    </row>
    <row r="825003" spans="16:16" x14ac:dyDescent="0.3">
      <c r="P825003" s="83"/>
    </row>
    <row r="825004" spans="16:16" x14ac:dyDescent="0.3">
      <c r="P825004" s="83"/>
    </row>
    <row r="825005" spans="16:16" x14ac:dyDescent="0.3">
      <c r="P825005" s="83"/>
    </row>
    <row r="825006" spans="16:16" x14ac:dyDescent="0.3">
      <c r="P825006" s="83"/>
    </row>
    <row r="825007" spans="16:16" x14ac:dyDescent="0.3">
      <c r="P825007" s="83"/>
    </row>
    <row r="825008" spans="16:16" x14ac:dyDescent="0.3">
      <c r="P825008" s="83"/>
    </row>
    <row r="825009" spans="16:16" x14ac:dyDescent="0.3">
      <c r="P825009" s="83"/>
    </row>
    <row r="825010" spans="16:16" x14ac:dyDescent="0.3">
      <c r="P825010" s="83"/>
    </row>
    <row r="825011" spans="16:16" x14ac:dyDescent="0.3">
      <c r="P825011" s="83"/>
    </row>
    <row r="825012" spans="16:16" x14ac:dyDescent="0.3">
      <c r="P825012" s="83"/>
    </row>
    <row r="825013" spans="16:16" x14ac:dyDescent="0.3">
      <c r="P825013" s="83"/>
    </row>
    <row r="825014" spans="16:16" x14ac:dyDescent="0.3">
      <c r="P825014" s="83"/>
    </row>
    <row r="825015" spans="16:16" x14ac:dyDescent="0.3">
      <c r="P825015" s="83"/>
    </row>
    <row r="825016" spans="16:16" x14ac:dyDescent="0.3">
      <c r="P825016" s="83"/>
    </row>
    <row r="825017" spans="16:16" x14ac:dyDescent="0.3">
      <c r="P825017" s="83"/>
    </row>
    <row r="825018" spans="16:16" x14ac:dyDescent="0.3">
      <c r="P825018" s="83"/>
    </row>
    <row r="825019" spans="16:16" x14ac:dyDescent="0.3">
      <c r="P825019" s="83"/>
    </row>
    <row r="825020" spans="16:16" x14ac:dyDescent="0.3">
      <c r="P825020" s="83"/>
    </row>
    <row r="825021" spans="16:16" x14ac:dyDescent="0.3">
      <c r="P825021" s="83"/>
    </row>
    <row r="825022" spans="16:16" x14ac:dyDescent="0.3">
      <c r="P825022" s="83"/>
    </row>
    <row r="825023" spans="16:16" x14ac:dyDescent="0.3">
      <c r="P825023" s="83"/>
    </row>
    <row r="825024" spans="16:16" x14ac:dyDescent="0.3">
      <c r="P825024" s="83"/>
    </row>
    <row r="825025" spans="16:16" x14ac:dyDescent="0.3">
      <c r="P825025" s="83"/>
    </row>
    <row r="825026" spans="16:16" x14ac:dyDescent="0.3">
      <c r="P825026" s="83"/>
    </row>
    <row r="825027" spans="16:16" x14ac:dyDescent="0.3">
      <c r="P825027" s="83"/>
    </row>
    <row r="825028" spans="16:16" x14ac:dyDescent="0.3">
      <c r="P825028" s="83"/>
    </row>
    <row r="825029" spans="16:16" x14ac:dyDescent="0.3">
      <c r="P825029" s="83"/>
    </row>
    <row r="825030" spans="16:16" x14ac:dyDescent="0.3">
      <c r="P825030" s="83"/>
    </row>
    <row r="825031" spans="16:16" x14ac:dyDescent="0.3">
      <c r="P825031" s="83"/>
    </row>
    <row r="825032" spans="16:16" x14ac:dyDescent="0.3">
      <c r="P825032" s="83"/>
    </row>
    <row r="825033" spans="16:16" x14ac:dyDescent="0.3">
      <c r="P825033" s="83"/>
    </row>
    <row r="825034" spans="16:16" x14ac:dyDescent="0.3">
      <c r="P825034" s="83"/>
    </row>
    <row r="825035" spans="16:16" x14ac:dyDescent="0.3">
      <c r="P825035" s="83"/>
    </row>
    <row r="825036" spans="16:16" x14ac:dyDescent="0.3">
      <c r="P825036" s="83"/>
    </row>
    <row r="825037" spans="16:16" x14ac:dyDescent="0.3">
      <c r="P825037" s="83"/>
    </row>
    <row r="825038" spans="16:16" x14ac:dyDescent="0.3">
      <c r="P825038" s="83"/>
    </row>
    <row r="825039" spans="16:16" x14ac:dyDescent="0.3">
      <c r="P825039" s="83"/>
    </row>
    <row r="825040" spans="16:16" x14ac:dyDescent="0.3">
      <c r="P825040" s="83"/>
    </row>
    <row r="825041" spans="16:16" x14ac:dyDescent="0.3">
      <c r="P825041" s="83"/>
    </row>
    <row r="825042" spans="16:16" x14ac:dyDescent="0.3">
      <c r="P825042" s="83"/>
    </row>
    <row r="825043" spans="16:16" x14ac:dyDescent="0.3">
      <c r="P825043" s="83"/>
    </row>
    <row r="825044" spans="16:16" x14ac:dyDescent="0.3">
      <c r="P825044" s="83"/>
    </row>
    <row r="825045" spans="16:16" x14ac:dyDescent="0.3">
      <c r="P825045" s="83"/>
    </row>
    <row r="825046" spans="16:16" x14ac:dyDescent="0.3">
      <c r="P825046" s="83"/>
    </row>
    <row r="825047" spans="16:16" x14ac:dyDescent="0.3">
      <c r="P825047" s="83"/>
    </row>
    <row r="825048" spans="16:16" x14ac:dyDescent="0.3">
      <c r="P825048" s="83"/>
    </row>
    <row r="825049" spans="16:16" x14ac:dyDescent="0.3">
      <c r="P825049" s="83"/>
    </row>
    <row r="825050" spans="16:16" x14ac:dyDescent="0.3">
      <c r="P825050" s="83"/>
    </row>
    <row r="825051" spans="16:16" x14ac:dyDescent="0.3">
      <c r="P825051" s="83"/>
    </row>
    <row r="825052" spans="16:16" x14ac:dyDescent="0.3">
      <c r="P825052" s="83"/>
    </row>
    <row r="825053" spans="16:16" x14ac:dyDescent="0.3">
      <c r="P825053" s="83"/>
    </row>
    <row r="825054" spans="16:16" x14ac:dyDescent="0.3">
      <c r="P825054" s="83"/>
    </row>
    <row r="825055" spans="16:16" x14ac:dyDescent="0.3">
      <c r="P825055" s="83"/>
    </row>
    <row r="825056" spans="16:16" x14ac:dyDescent="0.3">
      <c r="P825056" s="83"/>
    </row>
    <row r="825057" spans="16:16" x14ac:dyDescent="0.3">
      <c r="P825057" s="83"/>
    </row>
    <row r="825058" spans="16:16" x14ac:dyDescent="0.3">
      <c r="P825058" s="83"/>
    </row>
    <row r="825059" spans="16:16" x14ac:dyDescent="0.3">
      <c r="P825059" s="83"/>
    </row>
    <row r="825060" spans="16:16" x14ac:dyDescent="0.3">
      <c r="P825060" s="83"/>
    </row>
    <row r="825061" spans="16:16" x14ac:dyDescent="0.3">
      <c r="P825061" s="83"/>
    </row>
    <row r="825062" spans="16:16" x14ac:dyDescent="0.3">
      <c r="P825062" s="83"/>
    </row>
    <row r="825063" spans="16:16" x14ac:dyDescent="0.3">
      <c r="P825063" s="83"/>
    </row>
    <row r="825064" spans="16:16" x14ac:dyDescent="0.3">
      <c r="P825064" s="83"/>
    </row>
    <row r="825065" spans="16:16" x14ac:dyDescent="0.3">
      <c r="P825065" s="83"/>
    </row>
    <row r="825066" spans="16:16" x14ac:dyDescent="0.3">
      <c r="P825066" s="83"/>
    </row>
    <row r="825067" spans="16:16" x14ac:dyDescent="0.3">
      <c r="P825067" s="83"/>
    </row>
    <row r="825068" spans="16:16" x14ac:dyDescent="0.3">
      <c r="P825068" s="83"/>
    </row>
    <row r="825069" spans="16:16" x14ac:dyDescent="0.3">
      <c r="P825069" s="83"/>
    </row>
    <row r="825070" spans="16:16" x14ac:dyDescent="0.3">
      <c r="P825070" s="83"/>
    </row>
    <row r="825071" spans="16:16" x14ac:dyDescent="0.3">
      <c r="P825071" s="83"/>
    </row>
    <row r="825072" spans="16:16" x14ac:dyDescent="0.3">
      <c r="P825072" s="83"/>
    </row>
    <row r="825073" spans="16:16" x14ac:dyDescent="0.3">
      <c r="P825073" s="83"/>
    </row>
    <row r="825074" spans="16:16" x14ac:dyDescent="0.3">
      <c r="P825074" s="83"/>
    </row>
    <row r="825075" spans="16:16" x14ac:dyDescent="0.3">
      <c r="P825075" s="83"/>
    </row>
    <row r="825076" spans="16:16" x14ac:dyDescent="0.3">
      <c r="P825076" s="83"/>
    </row>
    <row r="825077" spans="16:16" x14ac:dyDescent="0.3">
      <c r="P825077" s="83"/>
    </row>
    <row r="825078" spans="16:16" x14ac:dyDescent="0.3">
      <c r="P825078" s="83"/>
    </row>
    <row r="825079" spans="16:16" x14ac:dyDescent="0.3">
      <c r="P825079" s="83"/>
    </row>
    <row r="825080" spans="16:16" x14ac:dyDescent="0.3">
      <c r="P825080" s="83"/>
    </row>
    <row r="825081" spans="16:16" x14ac:dyDescent="0.3">
      <c r="P825081" s="83"/>
    </row>
    <row r="825082" spans="16:16" x14ac:dyDescent="0.3">
      <c r="P825082" s="83"/>
    </row>
    <row r="825083" spans="16:16" x14ac:dyDescent="0.3">
      <c r="P825083" s="83"/>
    </row>
    <row r="825084" spans="16:16" x14ac:dyDescent="0.3">
      <c r="P825084" s="83"/>
    </row>
    <row r="825085" spans="16:16" x14ac:dyDescent="0.3">
      <c r="P825085" s="83"/>
    </row>
    <row r="825086" spans="16:16" x14ac:dyDescent="0.3">
      <c r="P825086" s="83"/>
    </row>
    <row r="825087" spans="16:16" x14ac:dyDescent="0.3">
      <c r="P825087" s="83"/>
    </row>
    <row r="825088" spans="16:16" x14ac:dyDescent="0.3">
      <c r="P825088" s="83"/>
    </row>
    <row r="825089" spans="16:16" x14ac:dyDescent="0.3">
      <c r="P825089" s="83"/>
    </row>
    <row r="825090" spans="16:16" x14ac:dyDescent="0.3">
      <c r="P825090" s="83"/>
    </row>
    <row r="825091" spans="16:16" x14ac:dyDescent="0.3">
      <c r="P825091" s="83"/>
    </row>
    <row r="825092" spans="16:16" x14ac:dyDescent="0.3">
      <c r="P825092" s="83"/>
    </row>
    <row r="825093" spans="16:16" x14ac:dyDescent="0.3">
      <c r="P825093" s="83"/>
    </row>
    <row r="825094" spans="16:16" x14ac:dyDescent="0.3">
      <c r="P825094" s="83"/>
    </row>
    <row r="825095" spans="16:16" x14ac:dyDescent="0.3">
      <c r="P825095" s="83"/>
    </row>
    <row r="825096" spans="16:16" x14ac:dyDescent="0.3">
      <c r="P825096" s="83"/>
    </row>
    <row r="825097" spans="16:16" x14ac:dyDescent="0.3">
      <c r="P825097" s="83"/>
    </row>
    <row r="825098" spans="16:16" x14ac:dyDescent="0.3">
      <c r="P825098" s="83"/>
    </row>
    <row r="825099" spans="16:16" x14ac:dyDescent="0.3">
      <c r="P825099" s="83"/>
    </row>
    <row r="825100" spans="16:16" x14ac:dyDescent="0.3">
      <c r="P825100" s="83"/>
    </row>
    <row r="825101" spans="16:16" x14ac:dyDescent="0.3">
      <c r="P825101" s="83"/>
    </row>
    <row r="825102" spans="16:16" x14ac:dyDescent="0.3">
      <c r="P825102" s="83"/>
    </row>
    <row r="825103" spans="16:16" x14ac:dyDescent="0.3">
      <c r="P825103" s="83"/>
    </row>
    <row r="825104" spans="16:16" x14ac:dyDescent="0.3">
      <c r="P825104" s="83"/>
    </row>
    <row r="825105" spans="16:16" x14ac:dyDescent="0.3">
      <c r="P825105" s="83"/>
    </row>
    <row r="825106" spans="16:16" x14ac:dyDescent="0.3">
      <c r="P825106" s="83"/>
    </row>
    <row r="825107" spans="16:16" x14ac:dyDescent="0.3">
      <c r="P825107" s="83"/>
    </row>
    <row r="825108" spans="16:16" x14ac:dyDescent="0.3">
      <c r="P825108" s="83"/>
    </row>
    <row r="825109" spans="16:16" x14ac:dyDescent="0.3">
      <c r="P825109" s="83"/>
    </row>
    <row r="825110" spans="16:16" x14ac:dyDescent="0.3">
      <c r="P825110" s="83"/>
    </row>
    <row r="825111" spans="16:16" x14ac:dyDescent="0.3">
      <c r="P825111" s="83"/>
    </row>
    <row r="825112" spans="16:16" x14ac:dyDescent="0.3">
      <c r="P825112" s="83"/>
    </row>
    <row r="825113" spans="16:16" x14ac:dyDescent="0.3">
      <c r="P825113" s="83"/>
    </row>
    <row r="825114" spans="16:16" x14ac:dyDescent="0.3">
      <c r="P825114" s="83"/>
    </row>
    <row r="825115" spans="16:16" x14ac:dyDescent="0.3">
      <c r="P825115" s="83"/>
    </row>
    <row r="825116" spans="16:16" x14ac:dyDescent="0.3">
      <c r="P825116" s="83"/>
    </row>
    <row r="825117" spans="16:16" x14ac:dyDescent="0.3">
      <c r="P825117" s="83"/>
    </row>
    <row r="825118" spans="16:16" x14ac:dyDescent="0.3">
      <c r="P825118" s="83"/>
    </row>
    <row r="825119" spans="16:16" x14ac:dyDescent="0.3">
      <c r="P825119" s="83"/>
    </row>
    <row r="825120" spans="16:16" x14ac:dyDescent="0.3">
      <c r="P825120" s="83"/>
    </row>
    <row r="825121" spans="16:16" x14ac:dyDescent="0.3">
      <c r="P825121" s="83"/>
    </row>
    <row r="825122" spans="16:16" x14ac:dyDescent="0.3">
      <c r="P825122" s="83"/>
    </row>
    <row r="825123" spans="16:16" x14ac:dyDescent="0.3">
      <c r="P825123" s="83"/>
    </row>
    <row r="825124" spans="16:16" x14ac:dyDescent="0.3">
      <c r="P825124" s="83"/>
    </row>
    <row r="825125" spans="16:16" x14ac:dyDescent="0.3">
      <c r="P825125" s="83"/>
    </row>
    <row r="825126" spans="16:16" x14ac:dyDescent="0.3">
      <c r="P825126" s="83"/>
    </row>
    <row r="825127" spans="16:16" x14ac:dyDescent="0.3">
      <c r="P825127" s="83"/>
    </row>
    <row r="825128" spans="16:16" x14ac:dyDescent="0.3">
      <c r="P825128" s="83"/>
    </row>
    <row r="825129" spans="16:16" x14ac:dyDescent="0.3">
      <c r="P825129" s="83"/>
    </row>
    <row r="825130" spans="16:16" x14ac:dyDescent="0.3">
      <c r="P825130" s="83"/>
    </row>
    <row r="825131" spans="16:16" x14ac:dyDescent="0.3">
      <c r="P825131" s="83"/>
    </row>
    <row r="825132" spans="16:16" x14ac:dyDescent="0.3">
      <c r="P825132" s="83"/>
    </row>
    <row r="825133" spans="16:16" x14ac:dyDescent="0.3">
      <c r="P825133" s="83"/>
    </row>
    <row r="825134" spans="16:16" x14ac:dyDescent="0.3">
      <c r="P825134" s="83"/>
    </row>
    <row r="825135" spans="16:16" x14ac:dyDescent="0.3">
      <c r="P825135" s="83"/>
    </row>
    <row r="825136" spans="16:16" x14ac:dyDescent="0.3">
      <c r="P825136" s="83"/>
    </row>
    <row r="825137" spans="16:16" x14ac:dyDescent="0.3">
      <c r="P825137" s="83"/>
    </row>
    <row r="825138" spans="16:16" x14ac:dyDescent="0.3">
      <c r="P825138" s="83"/>
    </row>
    <row r="825139" spans="16:16" x14ac:dyDescent="0.3">
      <c r="P825139" s="83"/>
    </row>
    <row r="825140" spans="16:16" x14ac:dyDescent="0.3">
      <c r="P825140" s="83"/>
    </row>
    <row r="825141" spans="16:16" x14ac:dyDescent="0.3">
      <c r="P825141" s="83"/>
    </row>
    <row r="825142" spans="16:16" x14ac:dyDescent="0.3">
      <c r="P825142" s="83"/>
    </row>
    <row r="825143" spans="16:16" x14ac:dyDescent="0.3">
      <c r="P825143" s="83"/>
    </row>
    <row r="825144" spans="16:16" x14ac:dyDescent="0.3">
      <c r="P825144" s="83"/>
    </row>
    <row r="825145" spans="16:16" x14ac:dyDescent="0.3">
      <c r="P825145" s="83"/>
    </row>
    <row r="825146" spans="16:16" x14ac:dyDescent="0.3">
      <c r="P825146" s="83"/>
    </row>
    <row r="825147" spans="16:16" x14ac:dyDescent="0.3">
      <c r="P825147" s="83"/>
    </row>
    <row r="825148" spans="16:16" x14ac:dyDescent="0.3">
      <c r="P825148" s="83"/>
    </row>
    <row r="825149" spans="16:16" x14ac:dyDescent="0.3">
      <c r="P825149" s="83"/>
    </row>
    <row r="825150" spans="16:16" x14ac:dyDescent="0.3">
      <c r="P825150" s="83"/>
    </row>
    <row r="825151" spans="16:16" x14ac:dyDescent="0.3">
      <c r="P825151" s="83"/>
    </row>
    <row r="825152" spans="16:16" x14ac:dyDescent="0.3">
      <c r="P825152" s="83"/>
    </row>
    <row r="825153" spans="16:16" x14ac:dyDescent="0.3">
      <c r="P825153" s="83"/>
    </row>
    <row r="825154" spans="16:16" x14ac:dyDescent="0.3">
      <c r="P825154" s="83"/>
    </row>
    <row r="825155" spans="16:16" x14ac:dyDescent="0.3">
      <c r="P825155" s="83"/>
    </row>
    <row r="825156" spans="16:16" x14ac:dyDescent="0.3">
      <c r="P825156" s="83"/>
    </row>
    <row r="825157" spans="16:16" x14ac:dyDescent="0.3">
      <c r="P825157" s="83"/>
    </row>
    <row r="825158" spans="16:16" x14ac:dyDescent="0.3">
      <c r="P825158" s="83"/>
    </row>
    <row r="825159" spans="16:16" x14ac:dyDescent="0.3">
      <c r="P825159" s="83"/>
    </row>
    <row r="825160" spans="16:16" x14ac:dyDescent="0.3">
      <c r="P825160" s="83"/>
    </row>
    <row r="825161" spans="16:16" x14ac:dyDescent="0.3">
      <c r="P825161" s="83"/>
    </row>
    <row r="825162" spans="16:16" x14ac:dyDescent="0.3">
      <c r="P825162" s="83"/>
    </row>
    <row r="825163" spans="16:16" x14ac:dyDescent="0.3">
      <c r="P825163" s="83"/>
    </row>
    <row r="825164" spans="16:16" x14ac:dyDescent="0.3">
      <c r="P825164" s="83"/>
    </row>
    <row r="825165" spans="16:16" x14ac:dyDescent="0.3">
      <c r="P825165" s="83"/>
    </row>
    <row r="825166" spans="16:16" x14ac:dyDescent="0.3">
      <c r="P825166" s="83"/>
    </row>
    <row r="825167" spans="16:16" x14ac:dyDescent="0.3">
      <c r="P825167" s="83"/>
    </row>
    <row r="825168" spans="16:16" x14ac:dyDescent="0.3">
      <c r="P825168" s="83"/>
    </row>
    <row r="825169" spans="16:16" x14ac:dyDescent="0.3">
      <c r="P825169" s="83"/>
    </row>
    <row r="825170" spans="16:16" x14ac:dyDescent="0.3">
      <c r="P825170" s="83"/>
    </row>
    <row r="825171" spans="16:16" x14ac:dyDescent="0.3">
      <c r="P825171" s="83"/>
    </row>
    <row r="825172" spans="16:16" x14ac:dyDescent="0.3">
      <c r="P825172" s="83"/>
    </row>
    <row r="825173" spans="16:16" x14ac:dyDescent="0.3">
      <c r="P825173" s="83"/>
    </row>
    <row r="825174" spans="16:16" x14ac:dyDescent="0.3">
      <c r="P825174" s="83"/>
    </row>
    <row r="825175" spans="16:16" x14ac:dyDescent="0.3">
      <c r="P825175" s="83"/>
    </row>
    <row r="825176" spans="16:16" x14ac:dyDescent="0.3">
      <c r="P825176" s="83"/>
    </row>
    <row r="825177" spans="16:16" x14ac:dyDescent="0.3">
      <c r="P825177" s="83"/>
    </row>
    <row r="825178" spans="16:16" x14ac:dyDescent="0.3">
      <c r="P825178" s="83"/>
    </row>
    <row r="825179" spans="16:16" x14ac:dyDescent="0.3">
      <c r="P825179" s="83"/>
    </row>
    <row r="825180" spans="16:16" x14ac:dyDescent="0.3">
      <c r="P825180" s="83"/>
    </row>
    <row r="825181" spans="16:16" x14ac:dyDescent="0.3">
      <c r="P825181" s="83"/>
    </row>
    <row r="825182" spans="16:16" x14ac:dyDescent="0.3">
      <c r="P825182" s="83"/>
    </row>
    <row r="825183" spans="16:16" x14ac:dyDescent="0.3">
      <c r="P825183" s="83"/>
    </row>
    <row r="825184" spans="16:16" x14ac:dyDescent="0.3">
      <c r="P825184" s="83"/>
    </row>
    <row r="825185" spans="16:16" x14ac:dyDescent="0.3">
      <c r="P825185" s="83"/>
    </row>
    <row r="825186" spans="16:16" x14ac:dyDescent="0.3">
      <c r="P825186" s="83"/>
    </row>
    <row r="825187" spans="16:16" x14ac:dyDescent="0.3">
      <c r="P825187" s="83"/>
    </row>
    <row r="825188" spans="16:16" x14ac:dyDescent="0.3">
      <c r="P825188" s="83"/>
    </row>
    <row r="825189" spans="16:16" x14ac:dyDescent="0.3">
      <c r="P825189" s="83"/>
    </row>
    <row r="825190" spans="16:16" x14ac:dyDescent="0.3">
      <c r="P825190" s="83"/>
    </row>
    <row r="825191" spans="16:16" x14ac:dyDescent="0.3">
      <c r="P825191" s="83"/>
    </row>
    <row r="825192" spans="16:16" x14ac:dyDescent="0.3">
      <c r="P825192" s="83"/>
    </row>
    <row r="825193" spans="16:16" x14ac:dyDescent="0.3">
      <c r="P825193" s="83"/>
    </row>
    <row r="825194" spans="16:16" x14ac:dyDescent="0.3">
      <c r="P825194" s="83"/>
    </row>
    <row r="825195" spans="16:16" x14ac:dyDescent="0.3">
      <c r="P825195" s="83"/>
    </row>
    <row r="825196" spans="16:16" x14ac:dyDescent="0.3">
      <c r="P825196" s="83"/>
    </row>
    <row r="825197" spans="16:16" x14ac:dyDescent="0.3">
      <c r="P825197" s="83"/>
    </row>
    <row r="825198" spans="16:16" x14ac:dyDescent="0.3">
      <c r="P825198" s="83"/>
    </row>
    <row r="825199" spans="16:16" x14ac:dyDescent="0.3">
      <c r="P825199" s="83"/>
    </row>
    <row r="825200" spans="16:16" x14ac:dyDescent="0.3">
      <c r="P825200" s="83"/>
    </row>
    <row r="825201" spans="16:16" x14ac:dyDescent="0.3">
      <c r="P825201" s="83"/>
    </row>
    <row r="825202" spans="16:16" x14ac:dyDescent="0.3">
      <c r="P825202" s="83"/>
    </row>
    <row r="825203" spans="16:16" x14ac:dyDescent="0.3">
      <c r="P825203" s="83"/>
    </row>
    <row r="825204" spans="16:16" x14ac:dyDescent="0.3">
      <c r="P825204" s="83"/>
    </row>
    <row r="825205" spans="16:16" x14ac:dyDescent="0.3">
      <c r="P825205" s="83"/>
    </row>
    <row r="825206" spans="16:16" x14ac:dyDescent="0.3">
      <c r="P825206" s="83"/>
    </row>
    <row r="825207" spans="16:16" x14ac:dyDescent="0.3">
      <c r="P825207" s="83"/>
    </row>
    <row r="825208" spans="16:16" x14ac:dyDescent="0.3">
      <c r="P825208" s="83"/>
    </row>
    <row r="825209" spans="16:16" x14ac:dyDescent="0.3">
      <c r="P825209" s="83"/>
    </row>
    <row r="825210" spans="16:16" x14ac:dyDescent="0.3">
      <c r="P825210" s="83"/>
    </row>
    <row r="825211" spans="16:16" x14ac:dyDescent="0.3">
      <c r="P825211" s="83"/>
    </row>
    <row r="825212" spans="16:16" x14ac:dyDescent="0.3">
      <c r="P825212" s="83"/>
    </row>
    <row r="825213" spans="16:16" x14ac:dyDescent="0.3">
      <c r="P825213" s="83"/>
    </row>
    <row r="825214" spans="16:16" x14ac:dyDescent="0.3">
      <c r="P825214" s="83"/>
    </row>
    <row r="825215" spans="16:16" x14ac:dyDescent="0.3">
      <c r="P825215" s="83"/>
    </row>
    <row r="825216" spans="16:16" x14ac:dyDescent="0.3">
      <c r="P825216" s="83"/>
    </row>
    <row r="825217" spans="16:16" x14ac:dyDescent="0.3">
      <c r="P825217" s="83"/>
    </row>
    <row r="825218" spans="16:16" x14ac:dyDescent="0.3">
      <c r="P825218" s="83"/>
    </row>
    <row r="825219" spans="16:16" x14ac:dyDescent="0.3">
      <c r="P825219" s="83"/>
    </row>
    <row r="825220" spans="16:16" x14ac:dyDescent="0.3">
      <c r="P825220" s="83"/>
    </row>
    <row r="825221" spans="16:16" x14ac:dyDescent="0.3">
      <c r="P825221" s="83"/>
    </row>
    <row r="825222" spans="16:16" x14ac:dyDescent="0.3">
      <c r="P825222" s="83"/>
    </row>
    <row r="825223" spans="16:16" x14ac:dyDescent="0.3">
      <c r="P825223" s="83"/>
    </row>
    <row r="825224" spans="16:16" x14ac:dyDescent="0.3">
      <c r="P825224" s="83"/>
    </row>
    <row r="825225" spans="16:16" x14ac:dyDescent="0.3">
      <c r="P825225" s="83"/>
    </row>
    <row r="825226" spans="16:16" x14ac:dyDescent="0.3">
      <c r="P825226" s="83"/>
    </row>
    <row r="825227" spans="16:16" x14ac:dyDescent="0.3">
      <c r="P825227" s="83"/>
    </row>
    <row r="825228" spans="16:16" x14ac:dyDescent="0.3">
      <c r="P825228" s="83"/>
    </row>
    <row r="825229" spans="16:16" x14ac:dyDescent="0.3">
      <c r="P825229" s="83"/>
    </row>
    <row r="825230" spans="16:16" x14ac:dyDescent="0.3">
      <c r="P825230" s="83"/>
    </row>
    <row r="825231" spans="16:16" x14ac:dyDescent="0.3">
      <c r="P825231" s="83"/>
    </row>
    <row r="825232" spans="16:16" x14ac:dyDescent="0.3">
      <c r="P825232" s="83"/>
    </row>
    <row r="825233" spans="16:16" x14ac:dyDescent="0.3">
      <c r="P825233" s="83"/>
    </row>
    <row r="825234" spans="16:16" x14ac:dyDescent="0.3">
      <c r="P825234" s="83"/>
    </row>
    <row r="825235" spans="16:16" x14ac:dyDescent="0.3">
      <c r="P825235" s="83"/>
    </row>
    <row r="825236" spans="16:16" x14ac:dyDescent="0.3">
      <c r="P825236" s="83"/>
    </row>
    <row r="825237" spans="16:16" x14ac:dyDescent="0.3">
      <c r="P825237" s="83"/>
    </row>
    <row r="825238" spans="16:16" x14ac:dyDescent="0.3">
      <c r="P825238" s="83"/>
    </row>
    <row r="825239" spans="16:16" x14ac:dyDescent="0.3">
      <c r="P825239" s="83"/>
    </row>
    <row r="825240" spans="16:16" x14ac:dyDescent="0.3">
      <c r="P825240" s="83"/>
    </row>
    <row r="825241" spans="16:16" x14ac:dyDescent="0.3">
      <c r="P825241" s="83"/>
    </row>
    <row r="825242" spans="16:16" x14ac:dyDescent="0.3">
      <c r="P825242" s="83"/>
    </row>
    <row r="825243" spans="16:16" x14ac:dyDescent="0.3">
      <c r="P825243" s="83"/>
    </row>
    <row r="825244" spans="16:16" x14ac:dyDescent="0.3">
      <c r="P825244" s="83"/>
    </row>
    <row r="825245" spans="16:16" x14ac:dyDescent="0.3">
      <c r="P825245" s="83"/>
    </row>
    <row r="825246" spans="16:16" x14ac:dyDescent="0.3">
      <c r="P825246" s="83"/>
    </row>
    <row r="825247" spans="16:16" x14ac:dyDescent="0.3">
      <c r="P825247" s="83"/>
    </row>
    <row r="825248" spans="16:16" x14ac:dyDescent="0.3">
      <c r="P825248" s="83"/>
    </row>
    <row r="825249" spans="16:16" x14ac:dyDescent="0.3">
      <c r="P825249" s="83"/>
    </row>
    <row r="825250" spans="16:16" x14ac:dyDescent="0.3">
      <c r="P825250" s="83"/>
    </row>
    <row r="825251" spans="16:16" x14ac:dyDescent="0.3">
      <c r="P825251" s="83"/>
    </row>
    <row r="825252" spans="16:16" x14ac:dyDescent="0.3">
      <c r="P825252" s="83"/>
    </row>
    <row r="825253" spans="16:16" x14ac:dyDescent="0.3">
      <c r="P825253" s="83"/>
    </row>
    <row r="825254" spans="16:16" x14ac:dyDescent="0.3">
      <c r="P825254" s="83"/>
    </row>
    <row r="825255" spans="16:16" x14ac:dyDescent="0.3">
      <c r="P825255" s="83"/>
    </row>
    <row r="825256" spans="16:16" x14ac:dyDescent="0.3">
      <c r="P825256" s="83"/>
    </row>
    <row r="825257" spans="16:16" x14ac:dyDescent="0.3">
      <c r="P825257" s="83"/>
    </row>
    <row r="825258" spans="16:16" x14ac:dyDescent="0.3">
      <c r="P825258" s="83"/>
    </row>
    <row r="825259" spans="16:16" x14ac:dyDescent="0.3">
      <c r="P825259" s="83"/>
    </row>
    <row r="825260" spans="16:16" x14ac:dyDescent="0.3">
      <c r="P825260" s="83"/>
    </row>
    <row r="825261" spans="16:16" x14ac:dyDescent="0.3">
      <c r="P825261" s="83"/>
    </row>
    <row r="825262" spans="16:16" x14ac:dyDescent="0.3">
      <c r="P825262" s="83"/>
    </row>
    <row r="825263" spans="16:16" x14ac:dyDescent="0.3">
      <c r="P825263" s="83"/>
    </row>
    <row r="825264" spans="16:16" x14ac:dyDescent="0.3">
      <c r="P825264" s="83"/>
    </row>
    <row r="825265" spans="16:16" x14ac:dyDescent="0.3">
      <c r="P825265" s="83"/>
    </row>
    <row r="825266" spans="16:16" x14ac:dyDescent="0.3">
      <c r="P825266" s="83"/>
    </row>
    <row r="825267" spans="16:16" x14ac:dyDescent="0.3">
      <c r="P825267" s="83"/>
    </row>
    <row r="825268" spans="16:16" x14ac:dyDescent="0.3">
      <c r="P825268" s="83"/>
    </row>
    <row r="825269" spans="16:16" x14ac:dyDescent="0.3">
      <c r="P825269" s="83"/>
    </row>
    <row r="825270" spans="16:16" x14ac:dyDescent="0.3">
      <c r="P825270" s="83"/>
    </row>
    <row r="825271" spans="16:16" x14ac:dyDescent="0.3">
      <c r="P825271" s="83"/>
    </row>
    <row r="825272" spans="16:16" x14ac:dyDescent="0.3">
      <c r="P825272" s="83"/>
    </row>
    <row r="825273" spans="16:16" x14ac:dyDescent="0.3">
      <c r="P825273" s="83"/>
    </row>
    <row r="825274" spans="16:16" x14ac:dyDescent="0.3">
      <c r="P825274" s="83"/>
    </row>
    <row r="825275" spans="16:16" x14ac:dyDescent="0.3">
      <c r="P825275" s="83"/>
    </row>
    <row r="825276" spans="16:16" x14ac:dyDescent="0.3">
      <c r="P825276" s="83"/>
    </row>
    <row r="825277" spans="16:16" x14ac:dyDescent="0.3">
      <c r="P825277" s="83"/>
    </row>
    <row r="825278" spans="16:16" x14ac:dyDescent="0.3">
      <c r="P825278" s="83"/>
    </row>
    <row r="825279" spans="16:16" x14ac:dyDescent="0.3">
      <c r="P825279" s="83"/>
    </row>
    <row r="825280" spans="16:16" x14ac:dyDescent="0.3">
      <c r="P825280" s="83"/>
    </row>
    <row r="825281" spans="16:16" x14ac:dyDescent="0.3">
      <c r="P825281" s="83"/>
    </row>
    <row r="825282" spans="16:16" x14ac:dyDescent="0.3">
      <c r="P825282" s="83"/>
    </row>
    <row r="825283" spans="16:16" x14ac:dyDescent="0.3">
      <c r="P825283" s="83"/>
    </row>
    <row r="825284" spans="16:16" x14ac:dyDescent="0.3">
      <c r="P825284" s="83"/>
    </row>
    <row r="825285" spans="16:16" x14ac:dyDescent="0.3">
      <c r="P825285" s="83"/>
    </row>
    <row r="825286" spans="16:16" x14ac:dyDescent="0.3">
      <c r="P825286" s="83"/>
    </row>
    <row r="825287" spans="16:16" x14ac:dyDescent="0.3">
      <c r="P825287" s="83"/>
    </row>
    <row r="825288" spans="16:16" x14ac:dyDescent="0.3">
      <c r="P825288" s="83"/>
    </row>
    <row r="825289" spans="16:16" x14ac:dyDescent="0.3">
      <c r="P825289" s="83"/>
    </row>
    <row r="825290" spans="16:16" x14ac:dyDescent="0.3">
      <c r="P825290" s="83"/>
    </row>
    <row r="825291" spans="16:16" x14ac:dyDescent="0.3">
      <c r="P825291" s="83"/>
    </row>
    <row r="825292" spans="16:16" x14ac:dyDescent="0.3">
      <c r="P825292" s="83"/>
    </row>
    <row r="825293" spans="16:16" x14ac:dyDescent="0.3">
      <c r="P825293" s="83"/>
    </row>
    <row r="825294" spans="16:16" x14ac:dyDescent="0.3">
      <c r="P825294" s="83"/>
    </row>
    <row r="825295" spans="16:16" x14ac:dyDescent="0.3">
      <c r="P825295" s="83"/>
    </row>
    <row r="825296" spans="16:16" x14ac:dyDescent="0.3">
      <c r="P825296" s="83"/>
    </row>
    <row r="825297" spans="16:16" x14ac:dyDescent="0.3">
      <c r="P825297" s="83"/>
    </row>
    <row r="825298" spans="16:16" x14ac:dyDescent="0.3">
      <c r="P825298" s="83"/>
    </row>
    <row r="825299" spans="16:16" x14ac:dyDescent="0.3">
      <c r="P825299" s="83"/>
    </row>
    <row r="825300" spans="16:16" x14ac:dyDescent="0.3">
      <c r="P825300" s="83"/>
    </row>
    <row r="825301" spans="16:16" x14ac:dyDescent="0.3">
      <c r="P825301" s="83"/>
    </row>
    <row r="825302" spans="16:16" x14ac:dyDescent="0.3">
      <c r="P825302" s="83"/>
    </row>
    <row r="825303" spans="16:16" x14ac:dyDescent="0.3">
      <c r="P825303" s="83"/>
    </row>
    <row r="825304" spans="16:16" x14ac:dyDescent="0.3">
      <c r="P825304" s="83"/>
    </row>
    <row r="825305" spans="16:16" x14ac:dyDescent="0.3">
      <c r="P825305" s="83"/>
    </row>
    <row r="825306" spans="16:16" x14ac:dyDescent="0.3">
      <c r="P825306" s="83"/>
    </row>
    <row r="825307" spans="16:16" x14ac:dyDescent="0.3">
      <c r="P825307" s="83"/>
    </row>
    <row r="825308" spans="16:16" x14ac:dyDescent="0.3">
      <c r="P825308" s="83"/>
    </row>
    <row r="825309" spans="16:16" x14ac:dyDescent="0.3">
      <c r="P825309" s="83"/>
    </row>
    <row r="825310" spans="16:16" x14ac:dyDescent="0.3">
      <c r="P825310" s="83"/>
    </row>
    <row r="825311" spans="16:16" x14ac:dyDescent="0.3">
      <c r="P825311" s="83"/>
    </row>
    <row r="825312" spans="16:16" x14ac:dyDescent="0.3">
      <c r="P825312" s="83"/>
    </row>
    <row r="825313" spans="16:16" x14ac:dyDescent="0.3">
      <c r="P825313" s="83"/>
    </row>
    <row r="825314" spans="16:16" x14ac:dyDescent="0.3">
      <c r="P825314" s="83"/>
    </row>
    <row r="825315" spans="16:16" x14ac:dyDescent="0.3">
      <c r="P825315" s="83"/>
    </row>
    <row r="825316" spans="16:16" x14ac:dyDescent="0.3">
      <c r="P825316" s="83"/>
    </row>
    <row r="825317" spans="16:16" x14ac:dyDescent="0.3">
      <c r="P825317" s="83"/>
    </row>
    <row r="825318" spans="16:16" x14ac:dyDescent="0.3">
      <c r="P825318" s="83"/>
    </row>
    <row r="825319" spans="16:16" x14ac:dyDescent="0.3">
      <c r="P825319" s="83"/>
    </row>
    <row r="825320" spans="16:16" x14ac:dyDescent="0.3">
      <c r="P825320" s="83"/>
    </row>
    <row r="825321" spans="16:16" x14ac:dyDescent="0.3">
      <c r="P825321" s="83"/>
    </row>
    <row r="825322" spans="16:16" x14ac:dyDescent="0.3">
      <c r="P825322" s="83"/>
    </row>
    <row r="825323" spans="16:16" x14ac:dyDescent="0.3">
      <c r="P825323" s="83"/>
    </row>
    <row r="825324" spans="16:16" x14ac:dyDescent="0.3">
      <c r="P825324" s="83"/>
    </row>
    <row r="825325" spans="16:16" x14ac:dyDescent="0.3">
      <c r="P825325" s="83"/>
    </row>
    <row r="825326" spans="16:16" x14ac:dyDescent="0.3">
      <c r="P825326" s="83"/>
    </row>
    <row r="825327" spans="16:16" x14ac:dyDescent="0.3">
      <c r="P825327" s="83"/>
    </row>
    <row r="825328" spans="16:16" x14ac:dyDescent="0.3">
      <c r="P825328" s="83"/>
    </row>
    <row r="825329" spans="16:16" x14ac:dyDescent="0.3">
      <c r="P825329" s="83"/>
    </row>
    <row r="825330" spans="16:16" x14ac:dyDescent="0.3">
      <c r="P825330" s="83"/>
    </row>
    <row r="825331" spans="16:16" x14ac:dyDescent="0.3">
      <c r="P825331" s="83"/>
    </row>
    <row r="825332" spans="16:16" x14ac:dyDescent="0.3">
      <c r="P825332" s="83"/>
    </row>
    <row r="825333" spans="16:16" x14ac:dyDescent="0.3">
      <c r="P825333" s="83"/>
    </row>
    <row r="825334" spans="16:16" x14ac:dyDescent="0.3">
      <c r="P825334" s="83"/>
    </row>
    <row r="825335" spans="16:16" x14ac:dyDescent="0.3">
      <c r="P825335" s="83"/>
    </row>
    <row r="825336" spans="16:16" x14ac:dyDescent="0.3">
      <c r="P825336" s="83"/>
    </row>
    <row r="825337" spans="16:16" x14ac:dyDescent="0.3">
      <c r="P825337" s="83"/>
    </row>
    <row r="825338" spans="16:16" x14ac:dyDescent="0.3">
      <c r="P825338" s="83"/>
    </row>
    <row r="825339" spans="16:16" x14ac:dyDescent="0.3">
      <c r="P825339" s="83"/>
    </row>
    <row r="825340" spans="16:16" x14ac:dyDescent="0.3">
      <c r="P825340" s="83"/>
    </row>
    <row r="825341" spans="16:16" x14ac:dyDescent="0.3">
      <c r="P825341" s="83"/>
    </row>
    <row r="825342" spans="16:16" x14ac:dyDescent="0.3">
      <c r="P825342" s="83"/>
    </row>
    <row r="825343" spans="16:16" x14ac:dyDescent="0.3">
      <c r="P825343" s="83"/>
    </row>
    <row r="825344" spans="16:16" x14ac:dyDescent="0.3">
      <c r="P825344" s="83"/>
    </row>
    <row r="825345" spans="16:16" x14ac:dyDescent="0.3">
      <c r="P825345" s="83"/>
    </row>
    <row r="825346" spans="16:16" x14ac:dyDescent="0.3">
      <c r="P825346" s="83"/>
    </row>
    <row r="825347" spans="16:16" x14ac:dyDescent="0.3">
      <c r="P825347" s="83"/>
    </row>
    <row r="825348" spans="16:16" x14ac:dyDescent="0.3">
      <c r="P825348" s="83"/>
    </row>
    <row r="825349" spans="16:16" x14ac:dyDescent="0.3">
      <c r="P825349" s="83"/>
    </row>
    <row r="825350" spans="16:16" x14ac:dyDescent="0.3">
      <c r="P825350" s="83"/>
    </row>
    <row r="825351" spans="16:16" x14ac:dyDescent="0.3">
      <c r="P825351" s="83"/>
    </row>
    <row r="825352" spans="16:16" x14ac:dyDescent="0.3">
      <c r="P825352" s="83"/>
    </row>
    <row r="825353" spans="16:16" x14ac:dyDescent="0.3">
      <c r="P825353" s="83"/>
    </row>
    <row r="825354" spans="16:16" x14ac:dyDescent="0.3">
      <c r="P825354" s="83"/>
    </row>
    <row r="825355" spans="16:16" x14ac:dyDescent="0.3">
      <c r="P825355" s="83"/>
    </row>
    <row r="825356" spans="16:16" x14ac:dyDescent="0.3">
      <c r="P825356" s="83"/>
    </row>
    <row r="825357" spans="16:16" x14ac:dyDescent="0.3">
      <c r="P825357" s="83"/>
    </row>
    <row r="825358" spans="16:16" x14ac:dyDescent="0.3">
      <c r="P825358" s="83"/>
    </row>
    <row r="825359" spans="16:16" x14ac:dyDescent="0.3">
      <c r="P825359" s="83"/>
    </row>
    <row r="825360" spans="16:16" x14ac:dyDescent="0.3">
      <c r="P825360" s="83"/>
    </row>
    <row r="825361" spans="16:16" x14ac:dyDescent="0.3">
      <c r="P825361" s="83"/>
    </row>
    <row r="825362" spans="16:16" x14ac:dyDescent="0.3">
      <c r="P825362" s="83"/>
    </row>
    <row r="825363" spans="16:16" x14ac:dyDescent="0.3">
      <c r="P825363" s="83"/>
    </row>
    <row r="825364" spans="16:16" x14ac:dyDescent="0.3">
      <c r="P825364" s="83"/>
    </row>
    <row r="825365" spans="16:16" x14ac:dyDescent="0.3">
      <c r="P825365" s="83"/>
    </row>
    <row r="825366" spans="16:16" x14ac:dyDescent="0.3">
      <c r="P825366" s="83"/>
    </row>
    <row r="825367" spans="16:16" x14ac:dyDescent="0.3">
      <c r="P825367" s="83"/>
    </row>
    <row r="825368" spans="16:16" x14ac:dyDescent="0.3">
      <c r="P825368" s="83"/>
    </row>
    <row r="825369" spans="16:16" x14ac:dyDescent="0.3">
      <c r="P825369" s="83"/>
    </row>
    <row r="825370" spans="16:16" x14ac:dyDescent="0.3">
      <c r="P825370" s="83"/>
    </row>
    <row r="825371" spans="16:16" x14ac:dyDescent="0.3">
      <c r="P825371" s="83"/>
    </row>
    <row r="825372" spans="16:16" x14ac:dyDescent="0.3">
      <c r="P825372" s="83"/>
    </row>
    <row r="825373" spans="16:16" x14ac:dyDescent="0.3">
      <c r="P825373" s="83"/>
    </row>
    <row r="825374" spans="16:16" x14ac:dyDescent="0.3">
      <c r="P825374" s="83"/>
    </row>
    <row r="825375" spans="16:16" x14ac:dyDescent="0.3">
      <c r="P825375" s="83"/>
    </row>
    <row r="825376" spans="16:16" x14ac:dyDescent="0.3">
      <c r="P825376" s="83"/>
    </row>
    <row r="825377" spans="16:16" x14ac:dyDescent="0.3">
      <c r="P825377" s="83"/>
    </row>
    <row r="825378" spans="16:16" x14ac:dyDescent="0.3">
      <c r="P825378" s="83"/>
    </row>
    <row r="825379" spans="16:16" x14ac:dyDescent="0.3">
      <c r="P825379" s="83"/>
    </row>
    <row r="825380" spans="16:16" x14ac:dyDescent="0.3">
      <c r="P825380" s="83"/>
    </row>
    <row r="825381" spans="16:16" x14ac:dyDescent="0.3">
      <c r="P825381" s="83"/>
    </row>
    <row r="825382" spans="16:16" x14ac:dyDescent="0.3">
      <c r="P825382" s="83"/>
    </row>
    <row r="825383" spans="16:16" x14ac:dyDescent="0.3">
      <c r="P825383" s="83"/>
    </row>
    <row r="825384" spans="16:16" x14ac:dyDescent="0.3">
      <c r="P825384" s="83"/>
    </row>
    <row r="825385" spans="16:16" x14ac:dyDescent="0.3">
      <c r="P825385" s="83"/>
    </row>
    <row r="825386" spans="16:16" x14ac:dyDescent="0.3">
      <c r="P825386" s="83"/>
    </row>
    <row r="825387" spans="16:16" x14ac:dyDescent="0.3">
      <c r="P825387" s="83"/>
    </row>
    <row r="825388" spans="16:16" x14ac:dyDescent="0.3">
      <c r="P825388" s="83"/>
    </row>
    <row r="825389" spans="16:16" x14ac:dyDescent="0.3">
      <c r="P825389" s="83"/>
    </row>
    <row r="825390" spans="16:16" x14ac:dyDescent="0.3">
      <c r="P825390" s="83"/>
    </row>
    <row r="825391" spans="16:16" x14ac:dyDescent="0.3">
      <c r="P825391" s="83"/>
    </row>
    <row r="825392" spans="16:16" x14ac:dyDescent="0.3">
      <c r="P825392" s="83"/>
    </row>
    <row r="825393" spans="16:16" x14ac:dyDescent="0.3">
      <c r="P825393" s="83"/>
    </row>
    <row r="825394" spans="16:16" x14ac:dyDescent="0.3">
      <c r="P825394" s="83"/>
    </row>
    <row r="825395" spans="16:16" x14ac:dyDescent="0.3">
      <c r="P825395" s="83"/>
    </row>
    <row r="825396" spans="16:16" x14ac:dyDescent="0.3">
      <c r="P825396" s="83"/>
    </row>
    <row r="825397" spans="16:16" x14ac:dyDescent="0.3">
      <c r="P825397" s="83"/>
    </row>
    <row r="825398" spans="16:16" x14ac:dyDescent="0.3">
      <c r="P825398" s="83"/>
    </row>
    <row r="825399" spans="16:16" x14ac:dyDescent="0.3">
      <c r="P825399" s="83"/>
    </row>
    <row r="825400" spans="16:16" x14ac:dyDescent="0.3">
      <c r="P825400" s="83"/>
    </row>
    <row r="825401" spans="16:16" x14ac:dyDescent="0.3">
      <c r="P825401" s="83"/>
    </row>
    <row r="825402" spans="16:16" x14ac:dyDescent="0.3">
      <c r="P825402" s="83"/>
    </row>
    <row r="825403" spans="16:16" x14ac:dyDescent="0.3">
      <c r="P825403" s="83"/>
    </row>
    <row r="825404" spans="16:16" x14ac:dyDescent="0.3">
      <c r="P825404" s="83"/>
    </row>
    <row r="825405" spans="16:16" x14ac:dyDescent="0.3">
      <c r="P825405" s="83"/>
    </row>
    <row r="825406" spans="16:16" x14ac:dyDescent="0.3">
      <c r="P825406" s="83"/>
    </row>
    <row r="825407" spans="16:16" x14ac:dyDescent="0.3">
      <c r="P825407" s="83"/>
    </row>
    <row r="825408" spans="16:16" x14ac:dyDescent="0.3">
      <c r="P825408" s="83"/>
    </row>
    <row r="825409" spans="16:16" x14ac:dyDescent="0.3">
      <c r="P825409" s="83"/>
    </row>
    <row r="825410" spans="16:16" x14ac:dyDescent="0.3">
      <c r="P825410" s="83"/>
    </row>
    <row r="825411" spans="16:16" x14ac:dyDescent="0.3">
      <c r="P825411" s="83"/>
    </row>
    <row r="825412" spans="16:16" x14ac:dyDescent="0.3">
      <c r="P825412" s="83"/>
    </row>
    <row r="825413" spans="16:16" x14ac:dyDescent="0.3">
      <c r="P825413" s="83"/>
    </row>
    <row r="825414" spans="16:16" x14ac:dyDescent="0.3">
      <c r="P825414" s="83"/>
    </row>
    <row r="825415" spans="16:16" x14ac:dyDescent="0.3">
      <c r="P825415" s="83"/>
    </row>
    <row r="825416" spans="16:16" x14ac:dyDescent="0.3">
      <c r="P825416" s="83"/>
    </row>
    <row r="825417" spans="16:16" x14ac:dyDescent="0.3">
      <c r="P825417" s="83"/>
    </row>
    <row r="825418" spans="16:16" x14ac:dyDescent="0.3">
      <c r="P825418" s="83"/>
    </row>
    <row r="825419" spans="16:16" x14ac:dyDescent="0.3">
      <c r="P825419" s="83"/>
    </row>
    <row r="825420" spans="16:16" x14ac:dyDescent="0.3">
      <c r="P825420" s="83"/>
    </row>
    <row r="825421" spans="16:16" x14ac:dyDescent="0.3">
      <c r="P825421" s="83"/>
    </row>
    <row r="825422" spans="16:16" x14ac:dyDescent="0.3">
      <c r="P825422" s="83"/>
    </row>
    <row r="825423" spans="16:16" x14ac:dyDescent="0.3">
      <c r="P825423" s="83"/>
    </row>
    <row r="825424" spans="16:16" x14ac:dyDescent="0.3">
      <c r="P825424" s="83"/>
    </row>
    <row r="825425" spans="16:16" x14ac:dyDescent="0.3">
      <c r="P825425" s="83"/>
    </row>
    <row r="825426" spans="16:16" x14ac:dyDescent="0.3">
      <c r="P825426" s="83"/>
    </row>
    <row r="825427" spans="16:16" x14ac:dyDescent="0.3">
      <c r="P825427" s="83"/>
    </row>
    <row r="825428" spans="16:16" x14ac:dyDescent="0.3">
      <c r="P825428" s="83"/>
    </row>
    <row r="825429" spans="16:16" x14ac:dyDescent="0.3">
      <c r="P825429" s="83"/>
    </row>
    <row r="825430" spans="16:16" x14ac:dyDescent="0.3">
      <c r="P825430" s="83"/>
    </row>
    <row r="825431" spans="16:16" x14ac:dyDescent="0.3">
      <c r="P825431" s="83"/>
    </row>
    <row r="825432" spans="16:16" x14ac:dyDescent="0.3">
      <c r="P825432" s="83"/>
    </row>
    <row r="825433" spans="16:16" x14ac:dyDescent="0.3">
      <c r="P825433" s="83"/>
    </row>
    <row r="825434" spans="16:16" x14ac:dyDescent="0.3">
      <c r="P825434" s="83"/>
    </row>
    <row r="825435" spans="16:16" x14ac:dyDescent="0.3">
      <c r="P825435" s="83"/>
    </row>
    <row r="825436" spans="16:16" x14ac:dyDescent="0.3">
      <c r="P825436" s="83"/>
    </row>
    <row r="825437" spans="16:16" x14ac:dyDescent="0.3">
      <c r="P825437" s="83"/>
    </row>
    <row r="825438" spans="16:16" x14ac:dyDescent="0.3">
      <c r="P825438" s="83"/>
    </row>
    <row r="825439" spans="16:16" x14ac:dyDescent="0.3">
      <c r="P825439" s="83"/>
    </row>
    <row r="825440" spans="16:16" x14ac:dyDescent="0.3">
      <c r="P825440" s="83"/>
    </row>
    <row r="825441" spans="16:16" x14ac:dyDescent="0.3">
      <c r="P825441" s="83"/>
    </row>
    <row r="825442" spans="16:16" x14ac:dyDescent="0.3">
      <c r="P825442" s="83"/>
    </row>
    <row r="825443" spans="16:16" x14ac:dyDescent="0.3">
      <c r="P825443" s="83"/>
    </row>
    <row r="825444" spans="16:16" x14ac:dyDescent="0.3">
      <c r="P825444" s="83"/>
    </row>
    <row r="825445" spans="16:16" x14ac:dyDescent="0.3">
      <c r="P825445" s="83"/>
    </row>
    <row r="825446" spans="16:16" x14ac:dyDescent="0.3">
      <c r="P825446" s="83"/>
    </row>
    <row r="825447" spans="16:16" x14ac:dyDescent="0.3">
      <c r="P825447" s="83"/>
    </row>
    <row r="825448" spans="16:16" x14ac:dyDescent="0.3">
      <c r="P825448" s="83"/>
    </row>
    <row r="825449" spans="16:16" x14ac:dyDescent="0.3">
      <c r="P825449" s="83"/>
    </row>
    <row r="825450" spans="16:16" x14ac:dyDescent="0.3">
      <c r="P825450" s="83"/>
    </row>
    <row r="825451" spans="16:16" x14ac:dyDescent="0.3">
      <c r="P825451" s="83"/>
    </row>
    <row r="825452" spans="16:16" x14ac:dyDescent="0.3">
      <c r="P825452" s="83"/>
    </row>
    <row r="825453" spans="16:16" x14ac:dyDescent="0.3">
      <c r="P825453" s="83"/>
    </row>
    <row r="825454" spans="16:16" x14ac:dyDescent="0.3">
      <c r="P825454" s="83"/>
    </row>
    <row r="825455" spans="16:16" x14ac:dyDescent="0.3">
      <c r="P825455" s="83"/>
    </row>
    <row r="825456" spans="16:16" x14ac:dyDescent="0.3">
      <c r="P825456" s="83"/>
    </row>
    <row r="825457" spans="16:16" x14ac:dyDescent="0.3">
      <c r="P825457" s="83"/>
    </row>
    <row r="825458" spans="16:16" x14ac:dyDescent="0.3">
      <c r="P825458" s="83"/>
    </row>
    <row r="825459" spans="16:16" x14ac:dyDescent="0.3">
      <c r="P825459" s="83"/>
    </row>
    <row r="825460" spans="16:16" x14ac:dyDescent="0.3">
      <c r="P825460" s="83"/>
    </row>
    <row r="825461" spans="16:16" x14ac:dyDescent="0.3">
      <c r="P825461" s="83"/>
    </row>
    <row r="825462" spans="16:16" x14ac:dyDescent="0.3">
      <c r="P825462" s="83"/>
    </row>
    <row r="825463" spans="16:16" x14ac:dyDescent="0.3">
      <c r="P825463" s="83"/>
    </row>
    <row r="825464" spans="16:16" x14ac:dyDescent="0.3">
      <c r="P825464" s="83"/>
    </row>
    <row r="825465" spans="16:16" x14ac:dyDescent="0.3">
      <c r="P825465" s="83"/>
    </row>
    <row r="825466" spans="16:16" x14ac:dyDescent="0.3">
      <c r="P825466" s="83"/>
    </row>
    <row r="825467" spans="16:16" x14ac:dyDescent="0.3">
      <c r="P825467" s="83"/>
    </row>
    <row r="825468" spans="16:16" x14ac:dyDescent="0.3">
      <c r="P825468" s="83"/>
    </row>
    <row r="825469" spans="16:16" x14ac:dyDescent="0.3">
      <c r="P825469" s="83"/>
    </row>
    <row r="825470" spans="16:16" x14ac:dyDescent="0.3">
      <c r="P825470" s="83"/>
    </row>
    <row r="825471" spans="16:16" x14ac:dyDescent="0.3">
      <c r="P825471" s="83"/>
    </row>
    <row r="825472" spans="16:16" x14ac:dyDescent="0.3">
      <c r="P825472" s="83"/>
    </row>
    <row r="825473" spans="16:16" x14ac:dyDescent="0.3">
      <c r="P825473" s="83"/>
    </row>
    <row r="825474" spans="16:16" x14ac:dyDescent="0.3">
      <c r="P825474" s="83"/>
    </row>
    <row r="825475" spans="16:16" x14ac:dyDescent="0.3">
      <c r="P825475" s="83"/>
    </row>
    <row r="825476" spans="16:16" x14ac:dyDescent="0.3">
      <c r="P825476" s="83"/>
    </row>
    <row r="825477" spans="16:16" x14ac:dyDescent="0.3">
      <c r="P825477" s="83"/>
    </row>
    <row r="825478" spans="16:16" x14ac:dyDescent="0.3">
      <c r="P825478" s="83"/>
    </row>
    <row r="825479" spans="16:16" x14ac:dyDescent="0.3">
      <c r="P825479" s="83"/>
    </row>
    <row r="825480" spans="16:16" x14ac:dyDescent="0.3">
      <c r="P825480" s="83"/>
    </row>
    <row r="825481" spans="16:16" x14ac:dyDescent="0.3">
      <c r="P825481" s="83"/>
    </row>
    <row r="825482" spans="16:16" x14ac:dyDescent="0.3">
      <c r="P825482" s="83"/>
    </row>
    <row r="825483" spans="16:16" x14ac:dyDescent="0.3">
      <c r="P825483" s="83"/>
    </row>
    <row r="825484" spans="16:16" x14ac:dyDescent="0.3">
      <c r="P825484" s="83"/>
    </row>
    <row r="825485" spans="16:16" x14ac:dyDescent="0.3">
      <c r="P825485" s="83"/>
    </row>
    <row r="825486" spans="16:16" x14ac:dyDescent="0.3">
      <c r="P825486" s="83"/>
    </row>
    <row r="825487" spans="16:16" x14ac:dyDescent="0.3">
      <c r="P825487" s="83"/>
    </row>
    <row r="825488" spans="16:16" x14ac:dyDescent="0.3">
      <c r="P825488" s="83"/>
    </row>
    <row r="825489" spans="16:16" x14ac:dyDescent="0.3">
      <c r="P825489" s="83"/>
    </row>
    <row r="825490" spans="16:16" x14ac:dyDescent="0.3">
      <c r="P825490" s="83"/>
    </row>
    <row r="825491" spans="16:16" x14ac:dyDescent="0.3">
      <c r="P825491" s="83"/>
    </row>
    <row r="825492" spans="16:16" x14ac:dyDescent="0.3">
      <c r="P825492" s="83"/>
    </row>
    <row r="825493" spans="16:16" x14ac:dyDescent="0.3">
      <c r="P825493" s="83"/>
    </row>
    <row r="825494" spans="16:16" x14ac:dyDescent="0.3">
      <c r="P825494" s="83"/>
    </row>
    <row r="825495" spans="16:16" x14ac:dyDescent="0.3">
      <c r="P825495" s="83"/>
    </row>
    <row r="825496" spans="16:16" x14ac:dyDescent="0.3">
      <c r="P825496" s="83"/>
    </row>
    <row r="825497" spans="16:16" x14ac:dyDescent="0.3">
      <c r="P825497" s="83"/>
    </row>
    <row r="825498" spans="16:16" x14ac:dyDescent="0.3">
      <c r="P825498" s="83"/>
    </row>
    <row r="825499" spans="16:16" x14ac:dyDescent="0.3">
      <c r="P825499" s="83"/>
    </row>
    <row r="825500" spans="16:16" x14ac:dyDescent="0.3">
      <c r="P825500" s="83"/>
    </row>
    <row r="825501" spans="16:16" x14ac:dyDescent="0.3">
      <c r="P825501" s="83"/>
    </row>
    <row r="825502" spans="16:16" x14ac:dyDescent="0.3">
      <c r="P825502" s="83"/>
    </row>
    <row r="825503" spans="16:16" x14ac:dyDescent="0.3">
      <c r="P825503" s="83"/>
    </row>
    <row r="825504" spans="16:16" x14ac:dyDescent="0.3">
      <c r="P825504" s="83"/>
    </row>
    <row r="825505" spans="16:16" x14ac:dyDescent="0.3">
      <c r="P825505" s="83"/>
    </row>
    <row r="825506" spans="16:16" x14ac:dyDescent="0.3">
      <c r="P825506" s="83"/>
    </row>
    <row r="825507" spans="16:16" x14ac:dyDescent="0.3">
      <c r="P825507" s="83"/>
    </row>
    <row r="825508" spans="16:16" x14ac:dyDescent="0.3">
      <c r="P825508" s="83"/>
    </row>
    <row r="825509" spans="16:16" x14ac:dyDescent="0.3">
      <c r="P825509" s="83"/>
    </row>
    <row r="825510" spans="16:16" x14ac:dyDescent="0.3">
      <c r="P825510" s="83"/>
    </row>
    <row r="825511" spans="16:16" x14ac:dyDescent="0.3">
      <c r="P825511" s="83"/>
    </row>
    <row r="825512" spans="16:16" x14ac:dyDescent="0.3">
      <c r="P825512" s="83"/>
    </row>
    <row r="825513" spans="16:16" x14ac:dyDescent="0.3">
      <c r="P825513" s="83"/>
    </row>
    <row r="825514" spans="16:16" x14ac:dyDescent="0.3">
      <c r="P825514" s="83"/>
    </row>
    <row r="825515" spans="16:16" x14ac:dyDescent="0.3">
      <c r="P825515" s="83"/>
    </row>
    <row r="825516" spans="16:16" x14ac:dyDescent="0.3">
      <c r="P825516" s="83"/>
    </row>
    <row r="825517" spans="16:16" x14ac:dyDescent="0.3">
      <c r="P825517" s="83"/>
    </row>
    <row r="825518" spans="16:16" x14ac:dyDescent="0.3">
      <c r="P825518" s="83"/>
    </row>
    <row r="825519" spans="16:16" x14ac:dyDescent="0.3">
      <c r="P825519" s="83"/>
    </row>
    <row r="825520" spans="16:16" x14ac:dyDescent="0.3">
      <c r="P825520" s="83"/>
    </row>
    <row r="825521" spans="16:16" x14ac:dyDescent="0.3">
      <c r="P825521" s="83"/>
    </row>
    <row r="825522" spans="16:16" x14ac:dyDescent="0.3">
      <c r="P825522" s="83"/>
    </row>
    <row r="825523" spans="16:16" x14ac:dyDescent="0.3">
      <c r="P825523" s="83"/>
    </row>
    <row r="825524" spans="16:16" x14ac:dyDescent="0.3">
      <c r="P825524" s="83"/>
    </row>
    <row r="825525" spans="16:16" x14ac:dyDescent="0.3">
      <c r="P825525" s="83"/>
    </row>
    <row r="825526" spans="16:16" x14ac:dyDescent="0.3">
      <c r="P825526" s="83"/>
    </row>
    <row r="825527" spans="16:16" x14ac:dyDescent="0.3">
      <c r="P825527" s="83"/>
    </row>
    <row r="825528" spans="16:16" x14ac:dyDescent="0.3">
      <c r="P825528" s="83"/>
    </row>
    <row r="825529" spans="16:16" x14ac:dyDescent="0.3">
      <c r="P825529" s="83"/>
    </row>
    <row r="825530" spans="16:16" x14ac:dyDescent="0.3">
      <c r="P825530" s="83"/>
    </row>
    <row r="825531" spans="16:16" x14ac:dyDescent="0.3">
      <c r="P825531" s="83"/>
    </row>
    <row r="825532" spans="16:16" x14ac:dyDescent="0.3">
      <c r="P825532" s="83"/>
    </row>
    <row r="825533" spans="16:16" x14ac:dyDescent="0.3">
      <c r="P825533" s="83"/>
    </row>
    <row r="825534" spans="16:16" x14ac:dyDescent="0.3">
      <c r="P825534" s="83"/>
    </row>
    <row r="825535" spans="16:16" x14ac:dyDescent="0.3">
      <c r="P825535" s="83"/>
    </row>
    <row r="825536" spans="16:16" x14ac:dyDescent="0.3">
      <c r="P825536" s="83"/>
    </row>
    <row r="825537" spans="16:16" x14ac:dyDescent="0.3">
      <c r="P825537" s="83"/>
    </row>
    <row r="825538" spans="16:16" x14ac:dyDescent="0.3">
      <c r="P825538" s="83"/>
    </row>
    <row r="825539" spans="16:16" x14ac:dyDescent="0.3">
      <c r="P825539" s="83"/>
    </row>
    <row r="825540" spans="16:16" x14ac:dyDescent="0.3">
      <c r="P825540" s="83"/>
    </row>
    <row r="825541" spans="16:16" x14ac:dyDescent="0.3">
      <c r="P825541" s="83"/>
    </row>
    <row r="825542" spans="16:16" x14ac:dyDescent="0.3">
      <c r="P825542" s="83"/>
    </row>
    <row r="825543" spans="16:16" x14ac:dyDescent="0.3">
      <c r="P825543" s="83"/>
    </row>
    <row r="825544" spans="16:16" x14ac:dyDescent="0.3">
      <c r="P825544" s="83"/>
    </row>
    <row r="825545" spans="16:16" x14ac:dyDescent="0.3">
      <c r="P825545" s="83"/>
    </row>
    <row r="825546" spans="16:16" x14ac:dyDescent="0.3">
      <c r="P825546" s="83"/>
    </row>
    <row r="825547" spans="16:16" x14ac:dyDescent="0.3">
      <c r="P825547" s="83"/>
    </row>
    <row r="825548" spans="16:16" x14ac:dyDescent="0.3">
      <c r="P825548" s="83"/>
    </row>
    <row r="825549" spans="16:16" x14ac:dyDescent="0.3">
      <c r="P825549" s="83"/>
    </row>
    <row r="825550" spans="16:16" x14ac:dyDescent="0.3">
      <c r="P825550" s="83"/>
    </row>
    <row r="825551" spans="16:16" x14ac:dyDescent="0.3">
      <c r="P825551" s="83"/>
    </row>
    <row r="825552" spans="16:16" x14ac:dyDescent="0.3">
      <c r="P825552" s="83"/>
    </row>
    <row r="825553" spans="16:16" x14ac:dyDescent="0.3">
      <c r="P825553" s="83"/>
    </row>
    <row r="825554" spans="16:16" x14ac:dyDescent="0.3">
      <c r="P825554" s="83"/>
    </row>
    <row r="825555" spans="16:16" x14ac:dyDescent="0.3">
      <c r="P825555" s="83"/>
    </row>
    <row r="825556" spans="16:16" x14ac:dyDescent="0.3">
      <c r="P825556" s="83"/>
    </row>
    <row r="825557" spans="16:16" x14ac:dyDescent="0.3">
      <c r="P825557" s="83"/>
    </row>
    <row r="825558" spans="16:16" x14ac:dyDescent="0.3">
      <c r="P825558" s="83"/>
    </row>
    <row r="825559" spans="16:16" x14ac:dyDescent="0.3">
      <c r="P825559" s="83"/>
    </row>
    <row r="825560" spans="16:16" x14ac:dyDescent="0.3">
      <c r="P825560" s="83"/>
    </row>
    <row r="825561" spans="16:16" x14ac:dyDescent="0.3">
      <c r="P825561" s="83"/>
    </row>
    <row r="825562" spans="16:16" x14ac:dyDescent="0.3">
      <c r="P825562" s="83"/>
    </row>
    <row r="825563" spans="16:16" x14ac:dyDescent="0.3">
      <c r="P825563" s="83"/>
    </row>
    <row r="825564" spans="16:16" x14ac:dyDescent="0.3">
      <c r="P825564" s="83"/>
    </row>
    <row r="825565" spans="16:16" x14ac:dyDescent="0.3">
      <c r="P825565" s="83"/>
    </row>
    <row r="825566" spans="16:16" x14ac:dyDescent="0.3">
      <c r="P825566" s="83"/>
    </row>
    <row r="825567" spans="16:16" x14ac:dyDescent="0.3">
      <c r="P825567" s="83"/>
    </row>
    <row r="825568" spans="16:16" x14ac:dyDescent="0.3">
      <c r="P825568" s="83"/>
    </row>
    <row r="825569" spans="16:16" x14ac:dyDescent="0.3">
      <c r="P825569" s="83"/>
    </row>
    <row r="825570" spans="16:16" x14ac:dyDescent="0.3">
      <c r="P825570" s="83"/>
    </row>
    <row r="825571" spans="16:16" x14ac:dyDescent="0.3">
      <c r="P825571" s="83"/>
    </row>
    <row r="825572" spans="16:16" x14ac:dyDescent="0.3">
      <c r="P825572" s="83"/>
    </row>
    <row r="825573" spans="16:16" x14ac:dyDescent="0.3">
      <c r="P825573" s="83"/>
    </row>
    <row r="825574" spans="16:16" x14ac:dyDescent="0.3">
      <c r="P825574" s="83"/>
    </row>
    <row r="825575" spans="16:16" x14ac:dyDescent="0.3">
      <c r="P825575" s="83"/>
    </row>
    <row r="825576" spans="16:16" x14ac:dyDescent="0.3">
      <c r="P825576" s="83"/>
    </row>
    <row r="825577" spans="16:16" x14ac:dyDescent="0.3">
      <c r="P825577" s="83"/>
    </row>
    <row r="825578" spans="16:16" x14ac:dyDescent="0.3">
      <c r="P825578" s="83"/>
    </row>
    <row r="825579" spans="16:16" x14ac:dyDescent="0.3">
      <c r="P825579" s="83"/>
    </row>
    <row r="825580" spans="16:16" x14ac:dyDescent="0.3">
      <c r="P825580" s="83"/>
    </row>
    <row r="825581" spans="16:16" x14ac:dyDescent="0.3">
      <c r="P825581" s="83"/>
    </row>
    <row r="825582" spans="16:16" x14ac:dyDescent="0.3">
      <c r="P825582" s="83"/>
    </row>
    <row r="825583" spans="16:16" x14ac:dyDescent="0.3">
      <c r="P825583" s="83"/>
    </row>
    <row r="825584" spans="16:16" x14ac:dyDescent="0.3">
      <c r="P825584" s="83"/>
    </row>
    <row r="825585" spans="16:16" x14ac:dyDescent="0.3">
      <c r="P825585" s="83"/>
    </row>
    <row r="825586" spans="16:16" x14ac:dyDescent="0.3">
      <c r="P825586" s="83"/>
    </row>
    <row r="825587" spans="16:16" x14ac:dyDescent="0.3">
      <c r="P825587" s="83"/>
    </row>
    <row r="825588" spans="16:16" x14ac:dyDescent="0.3">
      <c r="P825588" s="83"/>
    </row>
    <row r="825589" spans="16:16" x14ac:dyDescent="0.3">
      <c r="P825589" s="83"/>
    </row>
    <row r="825590" spans="16:16" x14ac:dyDescent="0.3">
      <c r="P825590" s="83"/>
    </row>
    <row r="825591" spans="16:16" x14ac:dyDescent="0.3">
      <c r="P825591" s="83"/>
    </row>
    <row r="825592" spans="16:16" x14ac:dyDescent="0.3">
      <c r="P825592" s="83"/>
    </row>
    <row r="825593" spans="16:16" x14ac:dyDescent="0.3">
      <c r="P825593" s="83"/>
    </row>
    <row r="825594" spans="16:16" x14ac:dyDescent="0.3">
      <c r="P825594" s="83"/>
    </row>
    <row r="825595" spans="16:16" x14ac:dyDescent="0.3">
      <c r="P825595" s="83"/>
    </row>
    <row r="825596" spans="16:16" x14ac:dyDescent="0.3">
      <c r="P825596" s="83"/>
    </row>
    <row r="825597" spans="16:16" x14ac:dyDescent="0.3">
      <c r="P825597" s="83"/>
    </row>
    <row r="825598" spans="16:16" x14ac:dyDescent="0.3">
      <c r="P825598" s="83"/>
    </row>
    <row r="825599" spans="16:16" x14ac:dyDescent="0.3">
      <c r="P825599" s="83"/>
    </row>
    <row r="825600" spans="16:16" x14ac:dyDescent="0.3">
      <c r="P825600" s="83"/>
    </row>
    <row r="825601" spans="16:16" x14ac:dyDescent="0.3">
      <c r="P825601" s="83"/>
    </row>
    <row r="825602" spans="16:16" x14ac:dyDescent="0.3">
      <c r="P825602" s="83"/>
    </row>
    <row r="825603" spans="16:16" x14ac:dyDescent="0.3">
      <c r="P825603" s="83"/>
    </row>
    <row r="825604" spans="16:16" x14ac:dyDescent="0.3">
      <c r="P825604" s="83"/>
    </row>
    <row r="825605" spans="16:16" x14ac:dyDescent="0.3">
      <c r="P825605" s="83"/>
    </row>
    <row r="825606" spans="16:16" x14ac:dyDescent="0.3">
      <c r="P825606" s="83"/>
    </row>
    <row r="825607" spans="16:16" x14ac:dyDescent="0.3">
      <c r="P825607" s="83"/>
    </row>
    <row r="825608" spans="16:16" x14ac:dyDescent="0.3">
      <c r="P825608" s="83"/>
    </row>
    <row r="825609" spans="16:16" x14ac:dyDescent="0.3">
      <c r="P825609" s="83"/>
    </row>
    <row r="825610" spans="16:16" x14ac:dyDescent="0.3">
      <c r="P825610" s="83"/>
    </row>
    <row r="825611" spans="16:16" x14ac:dyDescent="0.3">
      <c r="P825611" s="83"/>
    </row>
    <row r="825612" spans="16:16" x14ac:dyDescent="0.3">
      <c r="P825612" s="83"/>
    </row>
    <row r="825613" spans="16:16" x14ac:dyDescent="0.3">
      <c r="P825613" s="83"/>
    </row>
    <row r="825614" spans="16:16" x14ac:dyDescent="0.3">
      <c r="P825614" s="83"/>
    </row>
    <row r="825615" spans="16:16" x14ac:dyDescent="0.3">
      <c r="P825615" s="83"/>
    </row>
    <row r="825616" spans="16:16" x14ac:dyDescent="0.3">
      <c r="P825616" s="83"/>
    </row>
    <row r="825617" spans="16:16" x14ac:dyDescent="0.3">
      <c r="P825617" s="83"/>
    </row>
    <row r="825618" spans="16:16" x14ac:dyDescent="0.3">
      <c r="P825618" s="83"/>
    </row>
    <row r="825619" spans="16:16" x14ac:dyDescent="0.3">
      <c r="P825619" s="83"/>
    </row>
    <row r="825620" spans="16:16" x14ac:dyDescent="0.3">
      <c r="P825620" s="83"/>
    </row>
    <row r="825621" spans="16:16" x14ac:dyDescent="0.3">
      <c r="P825621" s="83"/>
    </row>
    <row r="825622" spans="16:16" x14ac:dyDescent="0.3">
      <c r="P825622" s="83"/>
    </row>
    <row r="825623" spans="16:16" x14ac:dyDescent="0.3">
      <c r="P825623" s="83"/>
    </row>
    <row r="825624" spans="16:16" x14ac:dyDescent="0.3">
      <c r="P825624" s="83"/>
    </row>
    <row r="825625" spans="16:16" x14ac:dyDescent="0.3">
      <c r="P825625" s="83"/>
    </row>
    <row r="825626" spans="16:16" x14ac:dyDescent="0.3">
      <c r="P825626" s="83"/>
    </row>
    <row r="825627" spans="16:16" x14ac:dyDescent="0.3">
      <c r="P825627" s="83"/>
    </row>
    <row r="825628" spans="16:16" x14ac:dyDescent="0.3">
      <c r="P825628" s="83"/>
    </row>
    <row r="825629" spans="16:16" x14ac:dyDescent="0.3">
      <c r="P825629" s="83"/>
    </row>
    <row r="825630" spans="16:16" x14ac:dyDescent="0.3">
      <c r="P825630" s="83"/>
    </row>
    <row r="825631" spans="16:16" x14ac:dyDescent="0.3">
      <c r="P825631" s="83"/>
    </row>
    <row r="825632" spans="16:16" x14ac:dyDescent="0.3">
      <c r="P825632" s="83"/>
    </row>
    <row r="825633" spans="16:16" x14ac:dyDescent="0.3">
      <c r="P825633" s="83"/>
    </row>
    <row r="825634" spans="16:16" x14ac:dyDescent="0.3">
      <c r="P825634" s="83"/>
    </row>
    <row r="825635" spans="16:16" x14ac:dyDescent="0.3">
      <c r="P825635" s="83"/>
    </row>
    <row r="825636" spans="16:16" x14ac:dyDescent="0.3">
      <c r="P825636" s="83"/>
    </row>
    <row r="825637" spans="16:16" x14ac:dyDescent="0.3">
      <c r="P825637" s="83"/>
    </row>
    <row r="825638" spans="16:16" x14ac:dyDescent="0.3">
      <c r="P825638" s="83"/>
    </row>
    <row r="825639" spans="16:16" x14ac:dyDescent="0.3">
      <c r="P825639" s="83"/>
    </row>
    <row r="825640" spans="16:16" x14ac:dyDescent="0.3">
      <c r="P825640" s="83"/>
    </row>
    <row r="825641" spans="16:16" x14ac:dyDescent="0.3">
      <c r="P825641" s="83"/>
    </row>
    <row r="825642" spans="16:16" x14ac:dyDescent="0.3">
      <c r="P825642" s="83"/>
    </row>
    <row r="825643" spans="16:16" x14ac:dyDescent="0.3">
      <c r="P825643" s="83"/>
    </row>
    <row r="825644" spans="16:16" x14ac:dyDescent="0.3">
      <c r="P825644" s="83"/>
    </row>
    <row r="825645" spans="16:16" x14ac:dyDescent="0.3">
      <c r="P825645" s="83"/>
    </row>
    <row r="825646" spans="16:16" x14ac:dyDescent="0.3">
      <c r="P825646" s="83"/>
    </row>
    <row r="825647" spans="16:16" x14ac:dyDescent="0.3">
      <c r="P825647" s="83"/>
    </row>
    <row r="825648" spans="16:16" x14ac:dyDescent="0.3">
      <c r="P825648" s="83"/>
    </row>
    <row r="825649" spans="16:16" x14ac:dyDescent="0.3">
      <c r="P825649" s="83"/>
    </row>
    <row r="825650" spans="16:16" x14ac:dyDescent="0.3">
      <c r="P825650" s="83"/>
    </row>
    <row r="825651" spans="16:16" x14ac:dyDescent="0.3">
      <c r="P825651" s="83"/>
    </row>
    <row r="825652" spans="16:16" x14ac:dyDescent="0.3">
      <c r="P825652" s="83"/>
    </row>
    <row r="825653" spans="16:16" x14ac:dyDescent="0.3">
      <c r="P825653" s="83"/>
    </row>
    <row r="825654" spans="16:16" x14ac:dyDescent="0.3">
      <c r="P825654" s="83"/>
    </row>
    <row r="825655" spans="16:16" x14ac:dyDescent="0.3">
      <c r="P825655" s="83"/>
    </row>
    <row r="825656" spans="16:16" x14ac:dyDescent="0.3">
      <c r="P825656" s="83"/>
    </row>
    <row r="825657" spans="16:16" x14ac:dyDescent="0.3">
      <c r="P825657" s="83"/>
    </row>
    <row r="825658" spans="16:16" x14ac:dyDescent="0.3">
      <c r="P825658" s="83"/>
    </row>
    <row r="825659" spans="16:16" x14ac:dyDescent="0.3">
      <c r="P825659" s="83"/>
    </row>
    <row r="825660" spans="16:16" x14ac:dyDescent="0.3">
      <c r="P825660" s="83"/>
    </row>
    <row r="825661" spans="16:16" x14ac:dyDescent="0.3">
      <c r="P825661" s="83"/>
    </row>
    <row r="825662" spans="16:16" x14ac:dyDescent="0.3">
      <c r="P825662" s="83"/>
    </row>
    <row r="825663" spans="16:16" x14ac:dyDescent="0.3">
      <c r="P825663" s="83"/>
    </row>
    <row r="825664" spans="16:16" x14ac:dyDescent="0.3">
      <c r="P825664" s="83"/>
    </row>
    <row r="825665" spans="16:16" x14ac:dyDescent="0.3">
      <c r="P825665" s="83"/>
    </row>
    <row r="825666" spans="16:16" x14ac:dyDescent="0.3">
      <c r="P825666" s="83"/>
    </row>
    <row r="825667" spans="16:16" x14ac:dyDescent="0.3">
      <c r="P825667" s="83"/>
    </row>
    <row r="825668" spans="16:16" x14ac:dyDescent="0.3">
      <c r="P825668" s="83"/>
    </row>
    <row r="825669" spans="16:16" x14ac:dyDescent="0.3">
      <c r="P825669" s="83"/>
    </row>
    <row r="825670" spans="16:16" x14ac:dyDescent="0.3">
      <c r="P825670" s="83"/>
    </row>
    <row r="825671" spans="16:16" x14ac:dyDescent="0.3">
      <c r="P825671" s="83"/>
    </row>
    <row r="825672" spans="16:16" x14ac:dyDescent="0.3">
      <c r="P825672" s="83"/>
    </row>
    <row r="825673" spans="16:16" x14ac:dyDescent="0.3">
      <c r="P825673" s="83"/>
    </row>
    <row r="825674" spans="16:16" x14ac:dyDescent="0.3">
      <c r="P825674" s="83"/>
    </row>
    <row r="825675" spans="16:16" x14ac:dyDescent="0.3">
      <c r="P825675" s="83"/>
    </row>
    <row r="825676" spans="16:16" x14ac:dyDescent="0.3">
      <c r="P825676" s="83"/>
    </row>
    <row r="825677" spans="16:16" x14ac:dyDescent="0.3">
      <c r="P825677" s="83"/>
    </row>
    <row r="825678" spans="16:16" x14ac:dyDescent="0.3">
      <c r="P825678" s="83"/>
    </row>
    <row r="825679" spans="16:16" x14ac:dyDescent="0.3">
      <c r="P825679" s="83"/>
    </row>
    <row r="825680" spans="16:16" x14ac:dyDescent="0.3">
      <c r="P825680" s="83"/>
    </row>
    <row r="825681" spans="16:16" x14ac:dyDescent="0.3">
      <c r="P825681" s="83"/>
    </row>
    <row r="825682" spans="16:16" x14ac:dyDescent="0.3">
      <c r="P825682" s="83"/>
    </row>
    <row r="825683" spans="16:16" x14ac:dyDescent="0.3">
      <c r="P825683" s="83"/>
    </row>
    <row r="825684" spans="16:16" x14ac:dyDescent="0.3">
      <c r="P825684" s="83"/>
    </row>
    <row r="825685" spans="16:16" x14ac:dyDescent="0.3">
      <c r="P825685" s="83"/>
    </row>
    <row r="825686" spans="16:16" x14ac:dyDescent="0.3">
      <c r="P825686" s="83"/>
    </row>
    <row r="825687" spans="16:16" x14ac:dyDescent="0.3">
      <c r="P825687" s="83"/>
    </row>
    <row r="825688" spans="16:16" x14ac:dyDescent="0.3">
      <c r="P825688" s="83"/>
    </row>
    <row r="825689" spans="16:16" x14ac:dyDescent="0.3">
      <c r="P825689" s="83"/>
    </row>
    <row r="825690" spans="16:16" x14ac:dyDescent="0.3">
      <c r="P825690" s="83"/>
    </row>
    <row r="825691" spans="16:16" x14ac:dyDescent="0.3">
      <c r="P825691" s="83"/>
    </row>
    <row r="825692" spans="16:16" x14ac:dyDescent="0.3">
      <c r="P825692" s="83"/>
    </row>
    <row r="825693" spans="16:16" x14ac:dyDescent="0.3">
      <c r="P825693" s="83"/>
    </row>
    <row r="825694" spans="16:16" x14ac:dyDescent="0.3">
      <c r="P825694" s="83"/>
    </row>
    <row r="825695" spans="16:16" x14ac:dyDescent="0.3">
      <c r="P825695" s="83"/>
    </row>
    <row r="825696" spans="16:16" x14ac:dyDescent="0.3">
      <c r="P825696" s="83"/>
    </row>
    <row r="825697" spans="16:16" x14ac:dyDescent="0.3">
      <c r="P825697" s="83"/>
    </row>
    <row r="825698" spans="16:16" x14ac:dyDescent="0.3">
      <c r="P825698" s="83"/>
    </row>
    <row r="825699" spans="16:16" x14ac:dyDescent="0.3">
      <c r="P825699" s="83"/>
    </row>
    <row r="825700" spans="16:16" x14ac:dyDescent="0.3">
      <c r="P825700" s="83"/>
    </row>
    <row r="825701" spans="16:16" x14ac:dyDescent="0.3">
      <c r="P825701" s="83"/>
    </row>
    <row r="825702" spans="16:16" x14ac:dyDescent="0.3">
      <c r="P825702" s="83"/>
    </row>
    <row r="825703" spans="16:16" x14ac:dyDescent="0.3">
      <c r="P825703" s="83"/>
    </row>
    <row r="825704" spans="16:16" x14ac:dyDescent="0.3">
      <c r="P825704" s="83"/>
    </row>
    <row r="825705" spans="16:16" x14ac:dyDescent="0.3">
      <c r="P825705" s="83"/>
    </row>
    <row r="825706" spans="16:16" x14ac:dyDescent="0.3">
      <c r="P825706" s="83"/>
    </row>
    <row r="825707" spans="16:16" x14ac:dyDescent="0.3">
      <c r="P825707" s="83"/>
    </row>
    <row r="825708" spans="16:16" x14ac:dyDescent="0.3">
      <c r="P825708" s="83"/>
    </row>
    <row r="825709" spans="16:16" x14ac:dyDescent="0.3">
      <c r="P825709" s="83"/>
    </row>
    <row r="825710" spans="16:16" x14ac:dyDescent="0.3">
      <c r="P825710" s="83"/>
    </row>
    <row r="825711" spans="16:16" x14ac:dyDescent="0.3">
      <c r="P825711" s="83"/>
    </row>
    <row r="825712" spans="16:16" x14ac:dyDescent="0.3">
      <c r="P825712" s="83"/>
    </row>
    <row r="825713" spans="16:16" x14ac:dyDescent="0.3">
      <c r="P825713" s="83"/>
    </row>
    <row r="825714" spans="16:16" x14ac:dyDescent="0.3">
      <c r="P825714" s="83"/>
    </row>
    <row r="825715" spans="16:16" x14ac:dyDescent="0.3">
      <c r="P825715" s="83"/>
    </row>
    <row r="825716" spans="16:16" x14ac:dyDescent="0.3">
      <c r="P825716" s="83"/>
    </row>
    <row r="825717" spans="16:16" x14ac:dyDescent="0.3">
      <c r="P825717" s="83"/>
    </row>
    <row r="825718" spans="16:16" x14ac:dyDescent="0.3">
      <c r="P825718" s="83"/>
    </row>
    <row r="825719" spans="16:16" x14ac:dyDescent="0.3">
      <c r="P825719" s="83"/>
    </row>
    <row r="825720" spans="16:16" x14ac:dyDescent="0.3">
      <c r="P825720" s="83"/>
    </row>
    <row r="825721" spans="16:16" x14ac:dyDescent="0.3">
      <c r="P825721" s="83"/>
    </row>
    <row r="825722" spans="16:16" x14ac:dyDescent="0.3">
      <c r="P825722" s="83"/>
    </row>
    <row r="825723" spans="16:16" x14ac:dyDescent="0.3">
      <c r="P825723" s="83"/>
    </row>
    <row r="825724" spans="16:16" x14ac:dyDescent="0.3">
      <c r="P825724" s="83"/>
    </row>
    <row r="825725" spans="16:16" x14ac:dyDescent="0.3">
      <c r="P825725" s="83"/>
    </row>
    <row r="825726" spans="16:16" x14ac:dyDescent="0.3">
      <c r="P825726" s="83"/>
    </row>
    <row r="825727" spans="16:16" x14ac:dyDescent="0.3">
      <c r="P825727" s="83"/>
    </row>
    <row r="825728" spans="16:16" x14ac:dyDescent="0.3">
      <c r="P825728" s="83"/>
    </row>
    <row r="825729" spans="16:16" x14ac:dyDescent="0.3">
      <c r="P825729" s="83"/>
    </row>
    <row r="825730" spans="16:16" x14ac:dyDescent="0.3">
      <c r="P825730" s="83"/>
    </row>
    <row r="825731" spans="16:16" x14ac:dyDescent="0.3">
      <c r="P825731" s="83"/>
    </row>
    <row r="825732" spans="16:16" x14ac:dyDescent="0.3">
      <c r="P825732" s="83"/>
    </row>
    <row r="825733" spans="16:16" x14ac:dyDescent="0.3">
      <c r="P825733" s="83"/>
    </row>
    <row r="825734" spans="16:16" x14ac:dyDescent="0.3">
      <c r="P825734" s="83"/>
    </row>
    <row r="825735" spans="16:16" x14ac:dyDescent="0.3">
      <c r="P825735" s="83"/>
    </row>
    <row r="825736" spans="16:16" x14ac:dyDescent="0.3">
      <c r="P825736" s="83"/>
    </row>
    <row r="825737" spans="16:16" x14ac:dyDescent="0.3">
      <c r="P825737" s="83"/>
    </row>
    <row r="825738" spans="16:16" x14ac:dyDescent="0.3">
      <c r="P825738" s="83"/>
    </row>
    <row r="825739" spans="16:16" x14ac:dyDescent="0.3">
      <c r="P825739" s="83"/>
    </row>
    <row r="825740" spans="16:16" x14ac:dyDescent="0.3">
      <c r="P825740" s="83"/>
    </row>
    <row r="825741" spans="16:16" x14ac:dyDescent="0.3">
      <c r="P825741" s="83"/>
    </row>
    <row r="825742" spans="16:16" x14ac:dyDescent="0.3">
      <c r="P825742" s="83"/>
    </row>
    <row r="825743" spans="16:16" x14ac:dyDescent="0.3">
      <c r="P825743" s="83"/>
    </row>
    <row r="825744" spans="16:16" x14ac:dyDescent="0.3">
      <c r="P825744" s="83"/>
    </row>
    <row r="825745" spans="16:16" x14ac:dyDescent="0.3">
      <c r="P825745" s="83"/>
    </row>
    <row r="825746" spans="16:16" x14ac:dyDescent="0.3">
      <c r="P825746" s="83"/>
    </row>
    <row r="825747" spans="16:16" x14ac:dyDescent="0.3">
      <c r="P825747" s="83"/>
    </row>
    <row r="825748" spans="16:16" x14ac:dyDescent="0.3">
      <c r="P825748" s="83"/>
    </row>
    <row r="825749" spans="16:16" x14ac:dyDescent="0.3">
      <c r="P825749" s="83"/>
    </row>
    <row r="825750" spans="16:16" x14ac:dyDescent="0.3">
      <c r="P825750" s="83"/>
    </row>
    <row r="825751" spans="16:16" x14ac:dyDescent="0.3">
      <c r="P825751" s="83"/>
    </row>
    <row r="825752" spans="16:16" x14ac:dyDescent="0.3">
      <c r="P825752" s="83"/>
    </row>
    <row r="825753" spans="16:16" x14ac:dyDescent="0.3">
      <c r="P825753" s="83"/>
    </row>
    <row r="825754" spans="16:16" x14ac:dyDescent="0.3">
      <c r="P825754" s="83"/>
    </row>
    <row r="825755" spans="16:16" x14ac:dyDescent="0.3">
      <c r="P825755" s="83"/>
    </row>
    <row r="825756" spans="16:16" x14ac:dyDescent="0.3">
      <c r="P825756" s="83"/>
    </row>
    <row r="825757" spans="16:16" x14ac:dyDescent="0.3">
      <c r="P825757" s="83"/>
    </row>
    <row r="825758" spans="16:16" x14ac:dyDescent="0.3">
      <c r="P825758" s="83"/>
    </row>
    <row r="825759" spans="16:16" x14ac:dyDescent="0.3">
      <c r="P825759" s="83"/>
    </row>
    <row r="825760" spans="16:16" x14ac:dyDescent="0.3">
      <c r="P825760" s="83"/>
    </row>
    <row r="825761" spans="16:16" x14ac:dyDescent="0.3">
      <c r="P825761" s="83"/>
    </row>
    <row r="825762" spans="16:16" x14ac:dyDescent="0.3">
      <c r="P825762" s="83"/>
    </row>
    <row r="825763" spans="16:16" x14ac:dyDescent="0.3">
      <c r="P825763" s="83"/>
    </row>
    <row r="825764" spans="16:16" x14ac:dyDescent="0.3">
      <c r="P825764" s="83"/>
    </row>
    <row r="825765" spans="16:16" x14ac:dyDescent="0.3">
      <c r="P825765" s="83"/>
    </row>
    <row r="825766" spans="16:16" x14ac:dyDescent="0.3">
      <c r="P825766" s="83"/>
    </row>
    <row r="825767" spans="16:16" x14ac:dyDescent="0.3">
      <c r="P825767" s="83"/>
    </row>
    <row r="825768" spans="16:16" x14ac:dyDescent="0.3">
      <c r="P825768" s="83"/>
    </row>
    <row r="825769" spans="16:16" x14ac:dyDescent="0.3">
      <c r="P825769" s="83"/>
    </row>
    <row r="825770" spans="16:16" x14ac:dyDescent="0.3">
      <c r="P825770" s="83"/>
    </row>
    <row r="825771" spans="16:16" x14ac:dyDescent="0.3">
      <c r="P825771" s="83"/>
    </row>
    <row r="825772" spans="16:16" x14ac:dyDescent="0.3">
      <c r="P825772" s="83"/>
    </row>
    <row r="825773" spans="16:16" x14ac:dyDescent="0.3">
      <c r="P825773" s="83"/>
    </row>
    <row r="825774" spans="16:16" x14ac:dyDescent="0.3">
      <c r="P825774" s="83"/>
    </row>
    <row r="825775" spans="16:16" x14ac:dyDescent="0.3">
      <c r="P825775" s="83"/>
    </row>
    <row r="825776" spans="16:16" x14ac:dyDescent="0.3">
      <c r="P825776" s="83"/>
    </row>
    <row r="825777" spans="16:16" x14ac:dyDescent="0.3">
      <c r="P825777" s="83"/>
    </row>
    <row r="825778" spans="16:16" x14ac:dyDescent="0.3">
      <c r="P825778" s="83"/>
    </row>
    <row r="825779" spans="16:16" x14ac:dyDescent="0.3">
      <c r="P825779" s="83"/>
    </row>
    <row r="825780" spans="16:16" x14ac:dyDescent="0.3">
      <c r="P825780" s="83"/>
    </row>
    <row r="825781" spans="16:16" x14ac:dyDescent="0.3">
      <c r="P825781" s="83"/>
    </row>
    <row r="825782" spans="16:16" x14ac:dyDescent="0.3">
      <c r="P825782" s="83"/>
    </row>
    <row r="825783" spans="16:16" x14ac:dyDescent="0.3">
      <c r="P825783" s="83"/>
    </row>
    <row r="825784" spans="16:16" x14ac:dyDescent="0.3">
      <c r="P825784" s="83"/>
    </row>
    <row r="825785" spans="16:16" x14ac:dyDescent="0.3">
      <c r="P825785" s="83"/>
    </row>
    <row r="825786" spans="16:16" x14ac:dyDescent="0.3">
      <c r="P825786" s="83"/>
    </row>
    <row r="825787" spans="16:16" x14ac:dyDescent="0.3">
      <c r="P825787" s="83"/>
    </row>
    <row r="825788" spans="16:16" x14ac:dyDescent="0.3">
      <c r="P825788" s="83"/>
    </row>
    <row r="825789" spans="16:16" x14ac:dyDescent="0.3">
      <c r="P825789" s="83"/>
    </row>
    <row r="825790" spans="16:16" x14ac:dyDescent="0.3">
      <c r="P825790" s="83"/>
    </row>
    <row r="825791" spans="16:16" x14ac:dyDescent="0.3">
      <c r="P825791" s="83"/>
    </row>
    <row r="825792" spans="16:16" x14ac:dyDescent="0.3">
      <c r="P825792" s="83"/>
    </row>
    <row r="825793" spans="16:16" x14ac:dyDescent="0.3">
      <c r="P825793" s="83"/>
    </row>
    <row r="825794" spans="16:16" x14ac:dyDescent="0.3">
      <c r="P825794" s="83"/>
    </row>
    <row r="825795" spans="16:16" x14ac:dyDescent="0.3">
      <c r="P825795" s="83"/>
    </row>
    <row r="825796" spans="16:16" x14ac:dyDescent="0.3">
      <c r="P825796" s="83"/>
    </row>
    <row r="825797" spans="16:16" x14ac:dyDescent="0.3">
      <c r="P825797" s="83"/>
    </row>
    <row r="825798" spans="16:16" x14ac:dyDescent="0.3">
      <c r="P825798" s="83"/>
    </row>
    <row r="825799" spans="16:16" x14ac:dyDescent="0.3">
      <c r="P825799" s="83"/>
    </row>
    <row r="825800" spans="16:16" x14ac:dyDescent="0.3">
      <c r="P825800" s="83"/>
    </row>
    <row r="825801" spans="16:16" x14ac:dyDescent="0.3">
      <c r="P825801" s="83"/>
    </row>
    <row r="825802" spans="16:16" x14ac:dyDescent="0.3">
      <c r="P825802" s="83"/>
    </row>
    <row r="825803" spans="16:16" x14ac:dyDescent="0.3">
      <c r="P825803" s="83"/>
    </row>
    <row r="825804" spans="16:16" x14ac:dyDescent="0.3">
      <c r="P825804" s="83"/>
    </row>
    <row r="825805" spans="16:16" x14ac:dyDescent="0.3">
      <c r="P825805" s="83"/>
    </row>
    <row r="825806" spans="16:16" x14ac:dyDescent="0.3">
      <c r="P825806" s="83"/>
    </row>
    <row r="825807" spans="16:16" x14ac:dyDescent="0.3">
      <c r="P825807" s="83"/>
    </row>
    <row r="825808" spans="16:16" x14ac:dyDescent="0.3">
      <c r="P825808" s="83"/>
    </row>
    <row r="825809" spans="16:16" x14ac:dyDescent="0.3">
      <c r="P825809" s="83"/>
    </row>
    <row r="825810" spans="16:16" x14ac:dyDescent="0.3">
      <c r="P825810" s="83"/>
    </row>
    <row r="825811" spans="16:16" x14ac:dyDescent="0.3">
      <c r="P825811" s="83"/>
    </row>
    <row r="825812" spans="16:16" x14ac:dyDescent="0.3">
      <c r="P825812" s="83"/>
    </row>
    <row r="825813" spans="16:16" x14ac:dyDescent="0.3">
      <c r="P825813" s="83"/>
    </row>
    <row r="825814" spans="16:16" x14ac:dyDescent="0.3">
      <c r="P825814" s="83"/>
    </row>
    <row r="825815" spans="16:16" x14ac:dyDescent="0.3">
      <c r="P825815" s="83"/>
    </row>
    <row r="825816" spans="16:16" x14ac:dyDescent="0.3">
      <c r="P825816" s="83"/>
    </row>
    <row r="825817" spans="16:16" x14ac:dyDescent="0.3">
      <c r="P825817" s="83"/>
    </row>
    <row r="825818" spans="16:16" x14ac:dyDescent="0.3">
      <c r="P825818" s="83"/>
    </row>
    <row r="825819" spans="16:16" x14ac:dyDescent="0.3">
      <c r="P825819" s="83"/>
    </row>
    <row r="825820" spans="16:16" x14ac:dyDescent="0.3">
      <c r="P825820" s="83"/>
    </row>
    <row r="825821" spans="16:16" x14ac:dyDescent="0.3">
      <c r="P825821" s="83"/>
    </row>
    <row r="825822" spans="16:16" x14ac:dyDescent="0.3">
      <c r="P825822" s="83"/>
    </row>
    <row r="825823" spans="16:16" x14ac:dyDescent="0.3">
      <c r="P825823" s="83"/>
    </row>
    <row r="825824" spans="16:16" x14ac:dyDescent="0.3">
      <c r="P825824" s="83"/>
    </row>
    <row r="825825" spans="16:16" x14ac:dyDescent="0.3">
      <c r="P825825" s="83"/>
    </row>
    <row r="825826" spans="16:16" x14ac:dyDescent="0.3">
      <c r="P825826" s="83"/>
    </row>
    <row r="825827" spans="16:16" x14ac:dyDescent="0.3">
      <c r="P825827" s="83"/>
    </row>
    <row r="825828" spans="16:16" x14ac:dyDescent="0.3">
      <c r="P825828" s="83"/>
    </row>
    <row r="825829" spans="16:16" x14ac:dyDescent="0.3">
      <c r="P825829" s="83"/>
    </row>
    <row r="825830" spans="16:16" x14ac:dyDescent="0.3">
      <c r="P825830" s="83"/>
    </row>
    <row r="825831" spans="16:16" x14ac:dyDescent="0.3">
      <c r="P825831" s="83"/>
    </row>
    <row r="825832" spans="16:16" x14ac:dyDescent="0.3">
      <c r="P825832" s="83"/>
    </row>
    <row r="825833" spans="16:16" x14ac:dyDescent="0.3">
      <c r="P825833" s="83"/>
    </row>
    <row r="825834" spans="16:16" x14ac:dyDescent="0.3">
      <c r="P825834" s="83"/>
    </row>
    <row r="825835" spans="16:16" x14ac:dyDescent="0.3">
      <c r="P825835" s="83"/>
    </row>
    <row r="825836" spans="16:16" x14ac:dyDescent="0.3">
      <c r="P825836" s="83"/>
    </row>
    <row r="825837" spans="16:16" x14ac:dyDescent="0.3">
      <c r="P825837" s="83"/>
    </row>
    <row r="825838" spans="16:16" x14ac:dyDescent="0.3">
      <c r="P825838" s="83"/>
    </row>
    <row r="825839" spans="16:16" x14ac:dyDescent="0.3">
      <c r="P825839" s="83"/>
    </row>
    <row r="825840" spans="16:16" x14ac:dyDescent="0.3">
      <c r="P825840" s="83"/>
    </row>
    <row r="825841" spans="16:16" x14ac:dyDescent="0.3">
      <c r="P825841" s="83"/>
    </row>
    <row r="825842" spans="16:16" x14ac:dyDescent="0.3">
      <c r="P825842" s="83"/>
    </row>
    <row r="825843" spans="16:16" x14ac:dyDescent="0.3">
      <c r="P825843" s="83"/>
    </row>
    <row r="825844" spans="16:16" x14ac:dyDescent="0.3">
      <c r="P825844" s="83"/>
    </row>
    <row r="825845" spans="16:16" x14ac:dyDescent="0.3">
      <c r="P825845" s="83"/>
    </row>
    <row r="825846" spans="16:16" x14ac:dyDescent="0.3">
      <c r="P825846" s="83"/>
    </row>
    <row r="825847" spans="16:16" x14ac:dyDescent="0.3">
      <c r="P825847" s="83"/>
    </row>
    <row r="825848" spans="16:16" x14ac:dyDescent="0.3">
      <c r="P825848" s="83"/>
    </row>
    <row r="825849" spans="16:16" x14ac:dyDescent="0.3">
      <c r="P825849" s="83"/>
    </row>
    <row r="825850" spans="16:16" x14ac:dyDescent="0.3">
      <c r="P825850" s="83"/>
    </row>
    <row r="825851" spans="16:16" x14ac:dyDescent="0.3">
      <c r="P825851" s="83"/>
    </row>
    <row r="825852" spans="16:16" x14ac:dyDescent="0.3">
      <c r="P825852" s="83"/>
    </row>
    <row r="825853" spans="16:16" x14ac:dyDescent="0.3">
      <c r="P825853" s="83"/>
    </row>
    <row r="825854" spans="16:16" x14ac:dyDescent="0.3">
      <c r="P825854" s="83"/>
    </row>
    <row r="825855" spans="16:16" x14ac:dyDescent="0.3">
      <c r="P825855" s="83"/>
    </row>
    <row r="825856" spans="16:16" x14ac:dyDescent="0.3">
      <c r="P825856" s="83"/>
    </row>
    <row r="825857" spans="16:16" x14ac:dyDescent="0.3">
      <c r="P825857" s="83"/>
    </row>
    <row r="825858" spans="16:16" x14ac:dyDescent="0.3">
      <c r="P825858" s="83"/>
    </row>
    <row r="825859" spans="16:16" x14ac:dyDescent="0.3">
      <c r="P825859" s="83"/>
    </row>
    <row r="825860" spans="16:16" x14ac:dyDescent="0.3">
      <c r="P825860" s="83"/>
    </row>
    <row r="825861" spans="16:16" x14ac:dyDescent="0.3">
      <c r="P825861" s="83"/>
    </row>
    <row r="825862" spans="16:16" x14ac:dyDescent="0.3">
      <c r="P825862" s="83"/>
    </row>
    <row r="825863" spans="16:16" x14ac:dyDescent="0.3">
      <c r="P825863" s="83"/>
    </row>
    <row r="825864" spans="16:16" x14ac:dyDescent="0.3">
      <c r="P825864" s="83"/>
    </row>
    <row r="825865" spans="16:16" x14ac:dyDescent="0.3">
      <c r="P825865" s="83"/>
    </row>
    <row r="825866" spans="16:16" x14ac:dyDescent="0.3">
      <c r="P825866" s="83"/>
    </row>
    <row r="825867" spans="16:16" x14ac:dyDescent="0.3">
      <c r="P825867" s="83"/>
    </row>
    <row r="825868" spans="16:16" x14ac:dyDescent="0.3">
      <c r="P825868" s="83"/>
    </row>
    <row r="825869" spans="16:16" x14ac:dyDescent="0.3">
      <c r="P825869" s="83"/>
    </row>
    <row r="825870" spans="16:16" x14ac:dyDescent="0.3">
      <c r="P825870" s="83"/>
    </row>
    <row r="825871" spans="16:16" x14ac:dyDescent="0.3">
      <c r="P825871" s="83"/>
    </row>
    <row r="825872" spans="16:16" x14ac:dyDescent="0.3">
      <c r="P825872" s="83"/>
    </row>
    <row r="825873" spans="16:16" x14ac:dyDescent="0.3">
      <c r="P825873" s="83"/>
    </row>
    <row r="825874" spans="16:16" x14ac:dyDescent="0.3">
      <c r="P825874" s="83"/>
    </row>
    <row r="825875" spans="16:16" x14ac:dyDescent="0.3">
      <c r="P825875" s="83"/>
    </row>
    <row r="825876" spans="16:16" x14ac:dyDescent="0.3">
      <c r="P825876" s="83"/>
    </row>
    <row r="825877" spans="16:16" x14ac:dyDescent="0.3">
      <c r="P825877" s="83"/>
    </row>
    <row r="825878" spans="16:16" x14ac:dyDescent="0.3">
      <c r="P825878" s="83"/>
    </row>
    <row r="825879" spans="16:16" x14ac:dyDescent="0.3">
      <c r="P825879" s="83"/>
    </row>
    <row r="825880" spans="16:16" x14ac:dyDescent="0.3">
      <c r="P825880" s="83"/>
    </row>
    <row r="825881" spans="16:16" x14ac:dyDescent="0.3">
      <c r="P825881" s="83"/>
    </row>
    <row r="825882" spans="16:16" x14ac:dyDescent="0.3">
      <c r="P825882" s="83"/>
    </row>
    <row r="825883" spans="16:16" x14ac:dyDescent="0.3">
      <c r="P825883" s="83"/>
    </row>
    <row r="825884" spans="16:16" x14ac:dyDescent="0.3">
      <c r="P825884" s="83"/>
    </row>
    <row r="825885" spans="16:16" x14ac:dyDescent="0.3">
      <c r="P825885" s="83"/>
    </row>
    <row r="825886" spans="16:16" x14ac:dyDescent="0.3">
      <c r="P825886" s="83"/>
    </row>
    <row r="825887" spans="16:16" x14ac:dyDescent="0.3">
      <c r="P825887" s="83"/>
    </row>
    <row r="825888" spans="16:16" x14ac:dyDescent="0.3">
      <c r="P825888" s="83"/>
    </row>
    <row r="825889" spans="16:16" x14ac:dyDescent="0.3">
      <c r="P825889" s="83"/>
    </row>
    <row r="825890" spans="16:16" x14ac:dyDescent="0.3">
      <c r="P825890" s="83"/>
    </row>
    <row r="825891" spans="16:16" x14ac:dyDescent="0.3">
      <c r="P825891" s="83"/>
    </row>
    <row r="825892" spans="16:16" x14ac:dyDescent="0.3">
      <c r="P825892" s="83"/>
    </row>
    <row r="825893" spans="16:16" x14ac:dyDescent="0.3">
      <c r="P825893" s="83"/>
    </row>
    <row r="825894" spans="16:16" x14ac:dyDescent="0.3">
      <c r="P825894" s="83"/>
    </row>
    <row r="825895" spans="16:16" x14ac:dyDescent="0.3">
      <c r="P825895" s="83"/>
    </row>
    <row r="825896" spans="16:16" x14ac:dyDescent="0.3">
      <c r="P825896" s="83"/>
    </row>
    <row r="825897" spans="16:16" x14ac:dyDescent="0.3">
      <c r="P825897" s="83"/>
    </row>
    <row r="825898" spans="16:16" x14ac:dyDescent="0.3">
      <c r="P825898" s="83"/>
    </row>
    <row r="825899" spans="16:16" x14ac:dyDescent="0.3">
      <c r="P825899" s="83"/>
    </row>
    <row r="825900" spans="16:16" x14ac:dyDescent="0.3">
      <c r="P825900" s="83"/>
    </row>
    <row r="825901" spans="16:16" x14ac:dyDescent="0.3">
      <c r="P825901" s="83"/>
    </row>
    <row r="825902" spans="16:16" x14ac:dyDescent="0.3">
      <c r="P825902" s="83"/>
    </row>
    <row r="825903" spans="16:16" x14ac:dyDescent="0.3">
      <c r="P825903" s="83"/>
    </row>
    <row r="825904" spans="16:16" x14ac:dyDescent="0.3">
      <c r="P825904" s="83"/>
    </row>
    <row r="825905" spans="16:16" x14ac:dyDescent="0.3">
      <c r="P825905" s="83"/>
    </row>
    <row r="825906" spans="16:16" x14ac:dyDescent="0.3">
      <c r="P825906" s="83"/>
    </row>
    <row r="825907" spans="16:16" x14ac:dyDescent="0.3">
      <c r="P825907" s="83"/>
    </row>
    <row r="825908" spans="16:16" x14ac:dyDescent="0.3">
      <c r="P825908" s="83"/>
    </row>
    <row r="825909" spans="16:16" x14ac:dyDescent="0.3">
      <c r="P825909" s="83"/>
    </row>
    <row r="825910" spans="16:16" x14ac:dyDescent="0.3">
      <c r="P825910" s="83"/>
    </row>
    <row r="825911" spans="16:16" x14ac:dyDescent="0.3">
      <c r="P825911" s="83"/>
    </row>
    <row r="825912" spans="16:16" x14ac:dyDescent="0.3">
      <c r="P825912" s="83"/>
    </row>
    <row r="825913" spans="16:16" x14ac:dyDescent="0.3">
      <c r="P825913" s="83"/>
    </row>
    <row r="825914" spans="16:16" x14ac:dyDescent="0.3">
      <c r="P825914" s="83"/>
    </row>
    <row r="825915" spans="16:16" x14ac:dyDescent="0.3">
      <c r="P825915" s="83"/>
    </row>
    <row r="825916" spans="16:16" x14ac:dyDescent="0.3">
      <c r="P825916" s="83"/>
    </row>
    <row r="825917" spans="16:16" x14ac:dyDescent="0.3">
      <c r="P825917" s="83"/>
    </row>
    <row r="825918" spans="16:16" x14ac:dyDescent="0.3">
      <c r="P825918" s="83"/>
    </row>
    <row r="825919" spans="16:16" x14ac:dyDescent="0.3">
      <c r="P825919" s="83"/>
    </row>
    <row r="825920" spans="16:16" x14ac:dyDescent="0.3">
      <c r="P825920" s="83"/>
    </row>
    <row r="825921" spans="16:16" x14ac:dyDescent="0.3">
      <c r="P825921" s="83"/>
    </row>
    <row r="825922" spans="16:16" x14ac:dyDescent="0.3">
      <c r="P825922" s="83"/>
    </row>
    <row r="825923" spans="16:16" x14ac:dyDescent="0.3">
      <c r="P825923" s="83"/>
    </row>
    <row r="825924" spans="16:16" x14ac:dyDescent="0.3">
      <c r="P825924" s="83"/>
    </row>
    <row r="825925" spans="16:16" x14ac:dyDescent="0.3">
      <c r="P825925" s="83"/>
    </row>
    <row r="825926" spans="16:16" x14ac:dyDescent="0.3">
      <c r="P825926" s="83"/>
    </row>
    <row r="825927" spans="16:16" x14ac:dyDescent="0.3">
      <c r="P825927" s="83"/>
    </row>
    <row r="825928" spans="16:16" x14ac:dyDescent="0.3">
      <c r="P825928" s="83"/>
    </row>
    <row r="825929" spans="16:16" x14ac:dyDescent="0.3">
      <c r="P825929" s="83"/>
    </row>
    <row r="825930" spans="16:16" x14ac:dyDescent="0.3">
      <c r="P825930" s="83"/>
    </row>
    <row r="825931" spans="16:16" x14ac:dyDescent="0.3">
      <c r="P825931" s="83"/>
    </row>
    <row r="825932" spans="16:16" x14ac:dyDescent="0.3">
      <c r="P825932" s="83"/>
    </row>
    <row r="825933" spans="16:16" x14ac:dyDescent="0.3">
      <c r="P825933" s="83"/>
    </row>
    <row r="825934" spans="16:16" x14ac:dyDescent="0.3">
      <c r="P825934" s="83"/>
    </row>
    <row r="825935" spans="16:16" x14ac:dyDescent="0.3">
      <c r="P825935" s="83"/>
    </row>
    <row r="825936" spans="16:16" x14ac:dyDescent="0.3">
      <c r="P825936" s="83"/>
    </row>
    <row r="825937" spans="16:16" x14ac:dyDescent="0.3">
      <c r="P825937" s="83"/>
    </row>
    <row r="825938" spans="16:16" x14ac:dyDescent="0.3">
      <c r="P825938" s="83"/>
    </row>
    <row r="825939" spans="16:16" x14ac:dyDescent="0.3">
      <c r="P825939" s="83"/>
    </row>
    <row r="825940" spans="16:16" x14ac:dyDescent="0.3">
      <c r="P825940" s="83"/>
    </row>
    <row r="825941" spans="16:16" x14ac:dyDescent="0.3">
      <c r="P825941" s="83"/>
    </row>
    <row r="825942" spans="16:16" x14ac:dyDescent="0.3">
      <c r="P825942" s="83"/>
    </row>
    <row r="825943" spans="16:16" x14ac:dyDescent="0.3">
      <c r="P825943" s="83"/>
    </row>
    <row r="825944" spans="16:16" x14ac:dyDescent="0.3">
      <c r="P825944" s="83"/>
    </row>
    <row r="825945" spans="16:16" x14ac:dyDescent="0.3">
      <c r="P825945" s="83"/>
    </row>
    <row r="825946" spans="16:16" x14ac:dyDescent="0.3">
      <c r="P825946" s="83"/>
    </row>
    <row r="825947" spans="16:16" x14ac:dyDescent="0.3">
      <c r="P825947" s="83"/>
    </row>
    <row r="825948" spans="16:16" x14ac:dyDescent="0.3">
      <c r="P825948" s="83"/>
    </row>
    <row r="825949" spans="16:16" x14ac:dyDescent="0.3">
      <c r="P825949" s="83"/>
    </row>
    <row r="825950" spans="16:16" x14ac:dyDescent="0.3">
      <c r="P825950" s="83"/>
    </row>
    <row r="825951" spans="16:16" x14ac:dyDescent="0.3">
      <c r="P825951" s="83"/>
    </row>
    <row r="825952" spans="16:16" x14ac:dyDescent="0.3">
      <c r="P825952" s="83"/>
    </row>
    <row r="825953" spans="16:16" x14ac:dyDescent="0.3">
      <c r="P825953" s="83"/>
    </row>
    <row r="825954" spans="16:16" x14ac:dyDescent="0.3">
      <c r="P825954" s="83"/>
    </row>
    <row r="825955" spans="16:16" x14ac:dyDescent="0.3">
      <c r="P825955" s="83"/>
    </row>
    <row r="825956" spans="16:16" x14ac:dyDescent="0.3">
      <c r="P825956" s="83"/>
    </row>
    <row r="825957" spans="16:16" x14ac:dyDescent="0.3">
      <c r="P825957" s="83"/>
    </row>
    <row r="825958" spans="16:16" x14ac:dyDescent="0.3">
      <c r="P825958" s="83"/>
    </row>
    <row r="825959" spans="16:16" x14ac:dyDescent="0.3">
      <c r="P825959" s="83"/>
    </row>
    <row r="825960" spans="16:16" x14ac:dyDescent="0.3">
      <c r="P825960" s="83"/>
    </row>
    <row r="825961" spans="16:16" x14ac:dyDescent="0.3">
      <c r="P825961" s="83"/>
    </row>
    <row r="825962" spans="16:16" x14ac:dyDescent="0.3">
      <c r="P825962" s="83"/>
    </row>
    <row r="825963" spans="16:16" x14ac:dyDescent="0.3">
      <c r="P825963" s="83"/>
    </row>
    <row r="825964" spans="16:16" x14ac:dyDescent="0.3">
      <c r="P825964" s="83"/>
    </row>
    <row r="825965" spans="16:16" x14ac:dyDescent="0.3">
      <c r="P825965" s="83"/>
    </row>
    <row r="825966" spans="16:16" x14ac:dyDescent="0.3">
      <c r="P825966" s="83"/>
    </row>
    <row r="825967" spans="16:16" x14ac:dyDescent="0.3">
      <c r="P825967" s="83"/>
    </row>
    <row r="825968" spans="16:16" x14ac:dyDescent="0.3">
      <c r="P825968" s="83"/>
    </row>
    <row r="825969" spans="16:16" x14ac:dyDescent="0.3">
      <c r="P825969" s="83"/>
    </row>
    <row r="825970" spans="16:16" x14ac:dyDescent="0.3">
      <c r="P825970" s="83"/>
    </row>
    <row r="825971" spans="16:16" x14ac:dyDescent="0.3">
      <c r="P825971" s="83"/>
    </row>
    <row r="825972" spans="16:16" x14ac:dyDescent="0.3">
      <c r="P825972" s="83"/>
    </row>
    <row r="825973" spans="16:16" x14ac:dyDescent="0.3">
      <c r="P825973" s="83"/>
    </row>
    <row r="825974" spans="16:16" x14ac:dyDescent="0.3">
      <c r="P825974" s="83"/>
    </row>
    <row r="825975" spans="16:16" x14ac:dyDescent="0.3">
      <c r="P825975" s="83"/>
    </row>
    <row r="825976" spans="16:16" x14ac:dyDescent="0.3">
      <c r="P825976" s="83"/>
    </row>
    <row r="825977" spans="16:16" x14ac:dyDescent="0.3">
      <c r="P825977" s="83"/>
    </row>
    <row r="825978" spans="16:16" x14ac:dyDescent="0.3">
      <c r="P825978" s="83"/>
    </row>
    <row r="825979" spans="16:16" x14ac:dyDescent="0.3">
      <c r="P825979" s="83"/>
    </row>
    <row r="825980" spans="16:16" x14ac:dyDescent="0.3">
      <c r="P825980" s="83"/>
    </row>
    <row r="825981" spans="16:16" x14ac:dyDescent="0.3">
      <c r="P825981" s="83"/>
    </row>
    <row r="825982" spans="16:16" x14ac:dyDescent="0.3">
      <c r="P825982" s="83"/>
    </row>
    <row r="825983" spans="16:16" x14ac:dyDescent="0.3">
      <c r="P825983" s="83"/>
    </row>
    <row r="825984" spans="16:16" x14ac:dyDescent="0.3">
      <c r="P825984" s="83"/>
    </row>
    <row r="825985" spans="16:16" x14ac:dyDescent="0.3">
      <c r="P825985" s="83"/>
    </row>
    <row r="825986" spans="16:16" x14ac:dyDescent="0.3">
      <c r="P825986" s="83"/>
    </row>
    <row r="825987" spans="16:16" x14ac:dyDescent="0.3">
      <c r="P825987" s="83"/>
    </row>
    <row r="825988" spans="16:16" x14ac:dyDescent="0.3">
      <c r="P825988" s="83"/>
    </row>
    <row r="825989" spans="16:16" x14ac:dyDescent="0.3">
      <c r="P825989" s="83"/>
    </row>
    <row r="825990" spans="16:16" x14ac:dyDescent="0.3">
      <c r="P825990" s="83"/>
    </row>
    <row r="825991" spans="16:16" x14ac:dyDescent="0.3">
      <c r="P825991" s="83"/>
    </row>
    <row r="825992" spans="16:16" x14ac:dyDescent="0.3">
      <c r="P825992" s="83"/>
    </row>
    <row r="825993" spans="16:16" x14ac:dyDescent="0.3">
      <c r="P825993" s="83"/>
    </row>
    <row r="825994" spans="16:16" x14ac:dyDescent="0.3">
      <c r="P825994" s="83"/>
    </row>
    <row r="825995" spans="16:16" x14ac:dyDescent="0.3">
      <c r="P825995" s="83"/>
    </row>
    <row r="825996" spans="16:16" x14ac:dyDescent="0.3">
      <c r="P825996" s="83"/>
    </row>
    <row r="825997" spans="16:16" x14ac:dyDescent="0.3">
      <c r="P825997" s="83"/>
    </row>
    <row r="825998" spans="16:16" x14ac:dyDescent="0.3">
      <c r="P825998" s="83"/>
    </row>
    <row r="825999" spans="16:16" x14ac:dyDescent="0.3">
      <c r="P825999" s="83"/>
    </row>
    <row r="826000" spans="16:16" x14ac:dyDescent="0.3">
      <c r="P826000" s="83"/>
    </row>
    <row r="826001" spans="16:16" x14ac:dyDescent="0.3">
      <c r="P826001" s="83"/>
    </row>
    <row r="826002" spans="16:16" x14ac:dyDescent="0.3">
      <c r="P826002" s="83"/>
    </row>
    <row r="826003" spans="16:16" x14ac:dyDescent="0.3">
      <c r="P826003" s="83"/>
    </row>
    <row r="826004" spans="16:16" x14ac:dyDescent="0.3">
      <c r="P826004" s="83"/>
    </row>
    <row r="826005" spans="16:16" x14ac:dyDescent="0.3">
      <c r="P826005" s="83"/>
    </row>
    <row r="826006" spans="16:16" x14ac:dyDescent="0.3">
      <c r="P826006" s="83"/>
    </row>
    <row r="826007" spans="16:16" x14ac:dyDescent="0.3">
      <c r="P826007" s="83"/>
    </row>
    <row r="826008" spans="16:16" x14ac:dyDescent="0.3">
      <c r="P826008" s="83"/>
    </row>
    <row r="826009" spans="16:16" x14ac:dyDescent="0.3">
      <c r="P826009" s="83"/>
    </row>
    <row r="826010" spans="16:16" x14ac:dyDescent="0.3">
      <c r="P826010" s="83"/>
    </row>
    <row r="826011" spans="16:16" x14ac:dyDescent="0.3">
      <c r="P826011" s="83"/>
    </row>
    <row r="826012" spans="16:16" x14ac:dyDescent="0.3">
      <c r="P826012" s="83"/>
    </row>
    <row r="826013" spans="16:16" x14ac:dyDescent="0.3">
      <c r="P826013" s="83"/>
    </row>
    <row r="826014" spans="16:16" x14ac:dyDescent="0.3">
      <c r="P826014" s="83"/>
    </row>
    <row r="826015" spans="16:16" x14ac:dyDescent="0.3">
      <c r="P826015" s="83"/>
    </row>
    <row r="826016" spans="16:16" x14ac:dyDescent="0.3">
      <c r="P826016" s="83"/>
    </row>
    <row r="826017" spans="16:16" x14ac:dyDescent="0.3">
      <c r="P826017" s="83"/>
    </row>
    <row r="826018" spans="16:16" x14ac:dyDescent="0.3">
      <c r="P826018" s="83"/>
    </row>
    <row r="826019" spans="16:16" x14ac:dyDescent="0.3">
      <c r="P826019" s="83"/>
    </row>
    <row r="826020" spans="16:16" x14ac:dyDescent="0.3">
      <c r="P826020" s="83"/>
    </row>
    <row r="826021" spans="16:16" x14ac:dyDescent="0.3">
      <c r="P826021" s="83"/>
    </row>
    <row r="826022" spans="16:16" x14ac:dyDescent="0.3">
      <c r="P826022" s="83"/>
    </row>
    <row r="826023" spans="16:16" x14ac:dyDescent="0.3">
      <c r="P826023" s="83"/>
    </row>
    <row r="826024" spans="16:16" x14ac:dyDescent="0.3">
      <c r="P826024" s="83"/>
    </row>
    <row r="826025" spans="16:16" x14ac:dyDescent="0.3">
      <c r="P826025" s="83"/>
    </row>
    <row r="826026" spans="16:16" x14ac:dyDescent="0.3">
      <c r="P826026" s="83"/>
    </row>
    <row r="826027" spans="16:16" x14ac:dyDescent="0.3">
      <c r="P826027" s="83"/>
    </row>
    <row r="826028" spans="16:16" x14ac:dyDescent="0.3">
      <c r="P826028" s="83"/>
    </row>
    <row r="826029" spans="16:16" x14ac:dyDescent="0.3">
      <c r="P826029" s="83"/>
    </row>
    <row r="826030" spans="16:16" x14ac:dyDescent="0.3">
      <c r="P826030" s="83"/>
    </row>
    <row r="826031" spans="16:16" x14ac:dyDescent="0.3">
      <c r="P826031" s="83"/>
    </row>
    <row r="826032" spans="16:16" x14ac:dyDescent="0.3">
      <c r="P826032" s="83"/>
    </row>
    <row r="826033" spans="16:16" x14ac:dyDescent="0.3">
      <c r="P826033" s="83"/>
    </row>
    <row r="826034" spans="16:16" x14ac:dyDescent="0.3">
      <c r="P826034" s="83"/>
    </row>
    <row r="826035" spans="16:16" x14ac:dyDescent="0.3">
      <c r="P826035" s="83"/>
    </row>
    <row r="826036" spans="16:16" x14ac:dyDescent="0.3">
      <c r="P826036" s="83"/>
    </row>
    <row r="826037" spans="16:16" x14ac:dyDescent="0.3">
      <c r="P826037" s="83"/>
    </row>
    <row r="826038" spans="16:16" x14ac:dyDescent="0.3">
      <c r="P826038" s="83"/>
    </row>
    <row r="826039" spans="16:16" x14ac:dyDescent="0.3">
      <c r="P826039" s="83"/>
    </row>
    <row r="826040" spans="16:16" x14ac:dyDescent="0.3">
      <c r="P826040" s="83"/>
    </row>
    <row r="826041" spans="16:16" x14ac:dyDescent="0.3">
      <c r="P826041" s="83"/>
    </row>
    <row r="826042" spans="16:16" x14ac:dyDescent="0.3">
      <c r="P826042" s="83"/>
    </row>
    <row r="826043" spans="16:16" x14ac:dyDescent="0.3">
      <c r="P826043" s="83"/>
    </row>
    <row r="826044" spans="16:16" x14ac:dyDescent="0.3">
      <c r="P826044" s="83"/>
    </row>
    <row r="826045" spans="16:16" x14ac:dyDescent="0.3">
      <c r="P826045" s="83"/>
    </row>
    <row r="826046" spans="16:16" x14ac:dyDescent="0.3">
      <c r="P826046" s="83"/>
    </row>
    <row r="826047" spans="16:16" x14ac:dyDescent="0.3">
      <c r="P826047" s="83"/>
    </row>
    <row r="826048" spans="16:16" x14ac:dyDescent="0.3">
      <c r="P826048" s="83"/>
    </row>
    <row r="826049" spans="16:16" x14ac:dyDescent="0.3">
      <c r="P826049" s="83"/>
    </row>
    <row r="826050" spans="16:16" x14ac:dyDescent="0.3">
      <c r="P826050" s="83"/>
    </row>
    <row r="826051" spans="16:16" x14ac:dyDescent="0.3">
      <c r="P826051" s="83"/>
    </row>
    <row r="826052" spans="16:16" x14ac:dyDescent="0.3">
      <c r="P826052" s="83"/>
    </row>
    <row r="826053" spans="16:16" x14ac:dyDescent="0.3">
      <c r="P826053" s="83"/>
    </row>
    <row r="826054" spans="16:16" x14ac:dyDescent="0.3">
      <c r="P826054" s="83"/>
    </row>
    <row r="826055" spans="16:16" x14ac:dyDescent="0.3">
      <c r="P826055" s="83"/>
    </row>
    <row r="826056" spans="16:16" x14ac:dyDescent="0.3">
      <c r="P826056" s="83"/>
    </row>
    <row r="826057" spans="16:16" x14ac:dyDescent="0.3">
      <c r="P826057" s="83"/>
    </row>
    <row r="826058" spans="16:16" x14ac:dyDescent="0.3">
      <c r="P826058" s="83"/>
    </row>
    <row r="826059" spans="16:16" x14ac:dyDescent="0.3">
      <c r="P826059" s="83"/>
    </row>
    <row r="826060" spans="16:16" x14ac:dyDescent="0.3">
      <c r="P826060" s="83"/>
    </row>
    <row r="826061" spans="16:16" x14ac:dyDescent="0.3">
      <c r="P826061" s="83"/>
    </row>
    <row r="826062" spans="16:16" x14ac:dyDescent="0.3">
      <c r="P826062" s="83"/>
    </row>
    <row r="826063" spans="16:16" x14ac:dyDescent="0.3">
      <c r="P826063" s="83"/>
    </row>
    <row r="826064" spans="16:16" x14ac:dyDescent="0.3">
      <c r="P826064" s="83"/>
    </row>
    <row r="826065" spans="16:16" x14ac:dyDescent="0.3">
      <c r="P826065" s="83"/>
    </row>
    <row r="826066" spans="16:16" x14ac:dyDescent="0.3">
      <c r="P826066" s="83"/>
    </row>
    <row r="826067" spans="16:16" x14ac:dyDescent="0.3">
      <c r="P826067" s="83"/>
    </row>
    <row r="826068" spans="16:16" x14ac:dyDescent="0.3">
      <c r="P826068" s="83"/>
    </row>
    <row r="826069" spans="16:16" x14ac:dyDescent="0.3">
      <c r="P826069" s="83"/>
    </row>
    <row r="826070" spans="16:16" x14ac:dyDescent="0.3">
      <c r="P826070" s="83"/>
    </row>
    <row r="826071" spans="16:16" x14ac:dyDescent="0.3">
      <c r="P826071" s="83"/>
    </row>
    <row r="826072" spans="16:16" x14ac:dyDescent="0.3">
      <c r="P826072" s="83"/>
    </row>
    <row r="826073" spans="16:16" x14ac:dyDescent="0.3">
      <c r="P826073" s="83"/>
    </row>
    <row r="826074" spans="16:16" x14ac:dyDescent="0.3">
      <c r="P826074" s="83"/>
    </row>
    <row r="826075" spans="16:16" x14ac:dyDescent="0.3">
      <c r="P826075" s="83"/>
    </row>
    <row r="826076" spans="16:16" x14ac:dyDescent="0.3">
      <c r="P826076" s="83"/>
    </row>
    <row r="826077" spans="16:16" x14ac:dyDescent="0.3">
      <c r="P826077" s="83"/>
    </row>
    <row r="826078" spans="16:16" x14ac:dyDescent="0.3">
      <c r="P826078" s="83"/>
    </row>
    <row r="826079" spans="16:16" x14ac:dyDescent="0.3">
      <c r="P826079" s="83"/>
    </row>
    <row r="826080" spans="16:16" x14ac:dyDescent="0.3">
      <c r="P826080" s="83"/>
    </row>
    <row r="826081" spans="16:16" x14ac:dyDescent="0.3">
      <c r="P826081" s="83"/>
    </row>
    <row r="826082" spans="16:16" x14ac:dyDescent="0.3">
      <c r="P826082" s="83"/>
    </row>
    <row r="826083" spans="16:16" x14ac:dyDescent="0.3">
      <c r="P826083" s="83"/>
    </row>
    <row r="826084" spans="16:16" x14ac:dyDescent="0.3">
      <c r="P826084" s="83"/>
    </row>
    <row r="826085" spans="16:16" x14ac:dyDescent="0.3">
      <c r="P826085" s="83"/>
    </row>
    <row r="826086" spans="16:16" x14ac:dyDescent="0.3">
      <c r="P826086" s="83"/>
    </row>
    <row r="826087" spans="16:16" x14ac:dyDescent="0.3">
      <c r="P826087" s="83"/>
    </row>
    <row r="826088" spans="16:16" x14ac:dyDescent="0.3">
      <c r="P826088" s="83"/>
    </row>
    <row r="826089" spans="16:16" x14ac:dyDescent="0.3">
      <c r="P826089" s="83"/>
    </row>
    <row r="826090" spans="16:16" x14ac:dyDescent="0.3">
      <c r="P826090" s="83"/>
    </row>
    <row r="826091" spans="16:16" x14ac:dyDescent="0.3">
      <c r="P826091" s="83"/>
    </row>
    <row r="826092" spans="16:16" x14ac:dyDescent="0.3">
      <c r="P826092" s="83"/>
    </row>
    <row r="826093" spans="16:16" x14ac:dyDescent="0.3">
      <c r="P826093" s="83"/>
    </row>
    <row r="826094" spans="16:16" x14ac:dyDescent="0.3">
      <c r="P826094" s="83"/>
    </row>
    <row r="826095" spans="16:16" x14ac:dyDescent="0.3">
      <c r="P826095" s="83"/>
    </row>
    <row r="826096" spans="16:16" x14ac:dyDescent="0.3">
      <c r="P826096" s="83"/>
    </row>
    <row r="826097" spans="16:16" x14ac:dyDescent="0.3">
      <c r="P826097" s="83"/>
    </row>
    <row r="826098" spans="16:16" x14ac:dyDescent="0.3">
      <c r="P826098" s="83"/>
    </row>
    <row r="826099" spans="16:16" x14ac:dyDescent="0.3">
      <c r="P826099" s="83"/>
    </row>
    <row r="826100" spans="16:16" x14ac:dyDescent="0.3">
      <c r="P826100" s="83"/>
    </row>
    <row r="826101" spans="16:16" x14ac:dyDescent="0.3">
      <c r="P826101" s="83"/>
    </row>
    <row r="826102" spans="16:16" x14ac:dyDescent="0.3">
      <c r="P826102" s="83"/>
    </row>
    <row r="826103" spans="16:16" x14ac:dyDescent="0.3">
      <c r="P826103" s="83"/>
    </row>
    <row r="826104" spans="16:16" x14ac:dyDescent="0.3">
      <c r="P826104" s="83"/>
    </row>
    <row r="826105" spans="16:16" x14ac:dyDescent="0.3">
      <c r="P826105" s="83"/>
    </row>
    <row r="826106" spans="16:16" x14ac:dyDescent="0.3">
      <c r="P826106" s="83"/>
    </row>
    <row r="826107" spans="16:16" x14ac:dyDescent="0.3">
      <c r="P826107" s="83"/>
    </row>
    <row r="826108" spans="16:16" x14ac:dyDescent="0.3">
      <c r="P826108" s="83"/>
    </row>
    <row r="826109" spans="16:16" x14ac:dyDescent="0.3">
      <c r="P826109" s="83"/>
    </row>
    <row r="826110" spans="16:16" x14ac:dyDescent="0.3">
      <c r="P826110" s="83"/>
    </row>
    <row r="826111" spans="16:16" x14ac:dyDescent="0.3">
      <c r="P826111" s="83"/>
    </row>
    <row r="826112" spans="16:16" x14ac:dyDescent="0.3">
      <c r="P826112" s="83"/>
    </row>
    <row r="826113" spans="16:16" x14ac:dyDescent="0.3">
      <c r="P826113" s="83"/>
    </row>
    <row r="826114" spans="16:16" x14ac:dyDescent="0.3">
      <c r="P826114" s="83"/>
    </row>
    <row r="826115" spans="16:16" x14ac:dyDescent="0.3">
      <c r="P826115" s="83"/>
    </row>
    <row r="826116" spans="16:16" x14ac:dyDescent="0.3">
      <c r="P826116" s="83"/>
    </row>
    <row r="826117" spans="16:16" x14ac:dyDescent="0.3">
      <c r="P826117" s="83"/>
    </row>
    <row r="826118" spans="16:16" x14ac:dyDescent="0.3">
      <c r="P826118" s="83"/>
    </row>
    <row r="826119" spans="16:16" x14ac:dyDescent="0.3">
      <c r="P826119" s="83"/>
    </row>
    <row r="826120" spans="16:16" x14ac:dyDescent="0.3">
      <c r="P826120" s="83"/>
    </row>
    <row r="826121" spans="16:16" x14ac:dyDescent="0.3">
      <c r="P826121" s="83"/>
    </row>
    <row r="826122" spans="16:16" x14ac:dyDescent="0.3">
      <c r="P826122" s="83"/>
    </row>
    <row r="826123" spans="16:16" x14ac:dyDescent="0.3">
      <c r="P826123" s="83"/>
    </row>
    <row r="826124" spans="16:16" x14ac:dyDescent="0.3">
      <c r="P826124" s="83"/>
    </row>
    <row r="826125" spans="16:16" x14ac:dyDescent="0.3">
      <c r="P826125" s="83"/>
    </row>
    <row r="826126" spans="16:16" x14ac:dyDescent="0.3">
      <c r="P826126" s="83"/>
    </row>
    <row r="826127" spans="16:16" x14ac:dyDescent="0.3">
      <c r="P826127" s="83"/>
    </row>
    <row r="826128" spans="16:16" x14ac:dyDescent="0.3">
      <c r="P826128" s="83"/>
    </row>
    <row r="826129" spans="16:16" x14ac:dyDescent="0.3">
      <c r="P826129" s="83"/>
    </row>
    <row r="826130" spans="16:16" x14ac:dyDescent="0.3">
      <c r="P826130" s="83"/>
    </row>
    <row r="826131" spans="16:16" x14ac:dyDescent="0.3">
      <c r="P826131" s="83"/>
    </row>
    <row r="826132" spans="16:16" x14ac:dyDescent="0.3">
      <c r="P826132" s="83"/>
    </row>
    <row r="826133" spans="16:16" x14ac:dyDescent="0.3">
      <c r="P826133" s="83"/>
    </row>
    <row r="826134" spans="16:16" x14ac:dyDescent="0.3">
      <c r="P826134" s="83"/>
    </row>
    <row r="826135" spans="16:16" x14ac:dyDescent="0.3">
      <c r="P826135" s="83"/>
    </row>
    <row r="826136" spans="16:16" x14ac:dyDescent="0.3">
      <c r="P826136" s="83"/>
    </row>
    <row r="826137" spans="16:16" x14ac:dyDescent="0.3">
      <c r="P826137" s="83"/>
    </row>
    <row r="826138" spans="16:16" x14ac:dyDescent="0.3">
      <c r="P826138" s="83"/>
    </row>
    <row r="826139" spans="16:16" x14ac:dyDescent="0.3">
      <c r="P826139" s="83"/>
    </row>
    <row r="826140" spans="16:16" x14ac:dyDescent="0.3">
      <c r="P826140" s="83"/>
    </row>
    <row r="826141" spans="16:16" x14ac:dyDescent="0.3">
      <c r="P826141" s="83"/>
    </row>
    <row r="826142" spans="16:16" x14ac:dyDescent="0.3">
      <c r="P826142" s="83"/>
    </row>
    <row r="826143" spans="16:16" x14ac:dyDescent="0.3">
      <c r="P826143" s="83"/>
    </row>
    <row r="826144" spans="16:16" x14ac:dyDescent="0.3">
      <c r="P826144" s="83"/>
    </row>
    <row r="826145" spans="16:16" x14ac:dyDescent="0.3">
      <c r="P826145" s="83"/>
    </row>
    <row r="826146" spans="16:16" x14ac:dyDescent="0.3">
      <c r="P826146" s="83"/>
    </row>
    <row r="826147" spans="16:16" x14ac:dyDescent="0.3">
      <c r="P826147" s="83"/>
    </row>
    <row r="826148" spans="16:16" x14ac:dyDescent="0.3">
      <c r="P826148" s="83"/>
    </row>
    <row r="826149" spans="16:16" x14ac:dyDescent="0.3">
      <c r="P826149" s="83"/>
    </row>
    <row r="826150" spans="16:16" x14ac:dyDescent="0.3">
      <c r="P826150" s="83"/>
    </row>
    <row r="826151" spans="16:16" x14ac:dyDescent="0.3">
      <c r="P826151" s="83"/>
    </row>
    <row r="826152" spans="16:16" x14ac:dyDescent="0.3">
      <c r="P826152" s="83"/>
    </row>
    <row r="826153" spans="16:16" x14ac:dyDescent="0.3">
      <c r="P826153" s="83"/>
    </row>
    <row r="826154" spans="16:16" x14ac:dyDescent="0.3">
      <c r="P826154" s="83"/>
    </row>
    <row r="826155" spans="16:16" x14ac:dyDescent="0.3">
      <c r="P826155" s="83"/>
    </row>
    <row r="826156" spans="16:16" x14ac:dyDescent="0.3">
      <c r="P826156" s="83"/>
    </row>
    <row r="826157" spans="16:16" x14ac:dyDescent="0.3">
      <c r="P826157" s="83"/>
    </row>
    <row r="826158" spans="16:16" x14ac:dyDescent="0.3">
      <c r="P826158" s="83"/>
    </row>
    <row r="826159" spans="16:16" x14ac:dyDescent="0.3">
      <c r="P826159" s="83"/>
    </row>
    <row r="826160" spans="16:16" x14ac:dyDescent="0.3">
      <c r="P826160" s="83"/>
    </row>
    <row r="826161" spans="16:16" x14ac:dyDescent="0.3">
      <c r="P826161" s="83"/>
    </row>
    <row r="826162" spans="16:16" x14ac:dyDescent="0.3">
      <c r="P826162" s="83"/>
    </row>
    <row r="826163" spans="16:16" x14ac:dyDescent="0.3">
      <c r="P826163" s="83"/>
    </row>
    <row r="826164" spans="16:16" x14ac:dyDescent="0.3">
      <c r="P826164" s="83"/>
    </row>
    <row r="826165" spans="16:16" x14ac:dyDescent="0.3">
      <c r="P826165" s="83"/>
    </row>
    <row r="826166" spans="16:16" x14ac:dyDescent="0.3">
      <c r="P826166" s="83"/>
    </row>
    <row r="826167" spans="16:16" x14ac:dyDescent="0.3">
      <c r="P826167" s="83"/>
    </row>
    <row r="826168" spans="16:16" x14ac:dyDescent="0.3">
      <c r="P826168" s="83"/>
    </row>
    <row r="826169" spans="16:16" x14ac:dyDescent="0.3">
      <c r="P826169" s="83"/>
    </row>
    <row r="826170" spans="16:16" x14ac:dyDescent="0.3">
      <c r="P826170" s="83"/>
    </row>
    <row r="826171" spans="16:16" x14ac:dyDescent="0.3">
      <c r="P826171" s="83"/>
    </row>
    <row r="826172" spans="16:16" x14ac:dyDescent="0.3">
      <c r="P826172" s="83"/>
    </row>
    <row r="826173" spans="16:16" x14ac:dyDescent="0.3">
      <c r="P826173" s="83"/>
    </row>
    <row r="826174" spans="16:16" x14ac:dyDescent="0.3">
      <c r="P826174" s="83"/>
    </row>
    <row r="826175" spans="16:16" x14ac:dyDescent="0.3">
      <c r="P826175" s="83"/>
    </row>
    <row r="826176" spans="16:16" x14ac:dyDescent="0.3">
      <c r="P826176" s="83"/>
    </row>
    <row r="826177" spans="16:16" x14ac:dyDescent="0.3">
      <c r="P826177" s="83"/>
    </row>
    <row r="826178" spans="16:16" x14ac:dyDescent="0.3">
      <c r="P826178" s="83"/>
    </row>
    <row r="826179" spans="16:16" x14ac:dyDescent="0.3">
      <c r="P826179" s="83"/>
    </row>
    <row r="826180" spans="16:16" x14ac:dyDescent="0.3">
      <c r="P826180" s="83"/>
    </row>
    <row r="826181" spans="16:16" x14ac:dyDescent="0.3">
      <c r="P826181" s="83"/>
    </row>
    <row r="826182" spans="16:16" x14ac:dyDescent="0.3">
      <c r="P826182" s="83"/>
    </row>
    <row r="826183" spans="16:16" x14ac:dyDescent="0.3">
      <c r="P826183" s="83"/>
    </row>
    <row r="826184" spans="16:16" x14ac:dyDescent="0.3">
      <c r="P826184" s="83"/>
    </row>
    <row r="826185" spans="16:16" x14ac:dyDescent="0.3">
      <c r="P826185" s="83"/>
    </row>
    <row r="826186" spans="16:16" x14ac:dyDescent="0.3">
      <c r="P826186" s="83"/>
    </row>
    <row r="826187" spans="16:16" x14ac:dyDescent="0.3">
      <c r="P826187" s="83"/>
    </row>
    <row r="826188" spans="16:16" x14ac:dyDescent="0.3">
      <c r="P826188" s="83"/>
    </row>
    <row r="826189" spans="16:16" x14ac:dyDescent="0.3">
      <c r="P826189" s="83"/>
    </row>
    <row r="826190" spans="16:16" x14ac:dyDescent="0.3">
      <c r="P826190" s="83"/>
    </row>
    <row r="826191" spans="16:16" x14ac:dyDescent="0.3">
      <c r="P826191" s="83"/>
    </row>
    <row r="826192" spans="16:16" x14ac:dyDescent="0.3">
      <c r="P826192" s="83"/>
    </row>
    <row r="826193" spans="16:16" x14ac:dyDescent="0.3">
      <c r="P826193" s="83"/>
    </row>
    <row r="826194" spans="16:16" x14ac:dyDescent="0.3">
      <c r="P826194" s="83"/>
    </row>
    <row r="826195" spans="16:16" x14ac:dyDescent="0.3">
      <c r="P826195" s="83"/>
    </row>
    <row r="826196" spans="16:16" x14ac:dyDescent="0.3">
      <c r="P826196" s="83"/>
    </row>
    <row r="826197" spans="16:16" x14ac:dyDescent="0.3">
      <c r="P826197" s="83"/>
    </row>
    <row r="826198" spans="16:16" x14ac:dyDescent="0.3">
      <c r="P826198" s="83"/>
    </row>
    <row r="826199" spans="16:16" x14ac:dyDescent="0.3">
      <c r="P826199" s="83"/>
    </row>
    <row r="826200" spans="16:16" x14ac:dyDescent="0.3">
      <c r="P826200" s="83"/>
    </row>
    <row r="826201" spans="16:16" x14ac:dyDescent="0.3">
      <c r="P826201" s="83"/>
    </row>
    <row r="826202" spans="16:16" x14ac:dyDescent="0.3">
      <c r="P826202" s="83"/>
    </row>
    <row r="826203" spans="16:16" x14ac:dyDescent="0.3">
      <c r="P826203" s="83"/>
    </row>
    <row r="826204" spans="16:16" x14ac:dyDescent="0.3">
      <c r="P826204" s="83"/>
    </row>
    <row r="826205" spans="16:16" x14ac:dyDescent="0.3">
      <c r="P826205" s="83"/>
    </row>
    <row r="826206" spans="16:16" x14ac:dyDescent="0.3">
      <c r="P826206" s="83"/>
    </row>
    <row r="826207" spans="16:16" x14ac:dyDescent="0.3">
      <c r="P826207" s="83"/>
    </row>
    <row r="826208" spans="16:16" x14ac:dyDescent="0.3">
      <c r="P826208" s="83"/>
    </row>
    <row r="826209" spans="16:16" x14ac:dyDescent="0.3">
      <c r="P826209" s="83"/>
    </row>
    <row r="826210" spans="16:16" x14ac:dyDescent="0.3">
      <c r="P826210" s="83"/>
    </row>
    <row r="826211" spans="16:16" x14ac:dyDescent="0.3">
      <c r="P826211" s="83"/>
    </row>
    <row r="826212" spans="16:16" x14ac:dyDescent="0.3">
      <c r="P826212" s="83"/>
    </row>
    <row r="826213" spans="16:16" x14ac:dyDescent="0.3">
      <c r="P826213" s="83"/>
    </row>
    <row r="826214" spans="16:16" x14ac:dyDescent="0.3">
      <c r="P826214" s="83"/>
    </row>
    <row r="826215" spans="16:16" x14ac:dyDescent="0.3">
      <c r="P826215" s="83"/>
    </row>
    <row r="826216" spans="16:16" x14ac:dyDescent="0.3">
      <c r="P826216" s="83"/>
    </row>
    <row r="826217" spans="16:16" x14ac:dyDescent="0.3">
      <c r="P826217" s="83"/>
    </row>
    <row r="826218" spans="16:16" x14ac:dyDescent="0.3">
      <c r="P826218" s="83"/>
    </row>
    <row r="826219" spans="16:16" x14ac:dyDescent="0.3">
      <c r="P826219" s="83"/>
    </row>
    <row r="826220" spans="16:16" x14ac:dyDescent="0.3">
      <c r="P826220" s="83"/>
    </row>
    <row r="826221" spans="16:16" x14ac:dyDescent="0.3">
      <c r="P826221" s="83"/>
    </row>
    <row r="826222" spans="16:16" x14ac:dyDescent="0.3">
      <c r="P826222" s="83"/>
    </row>
    <row r="826223" spans="16:16" x14ac:dyDescent="0.3">
      <c r="P826223" s="83"/>
    </row>
    <row r="826224" spans="16:16" x14ac:dyDescent="0.3">
      <c r="P826224" s="83"/>
    </row>
    <row r="826225" spans="16:16" x14ac:dyDescent="0.3">
      <c r="P826225" s="83"/>
    </row>
    <row r="826226" spans="16:16" x14ac:dyDescent="0.3">
      <c r="P826226" s="83"/>
    </row>
    <row r="826227" spans="16:16" x14ac:dyDescent="0.3">
      <c r="P826227" s="83"/>
    </row>
    <row r="826228" spans="16:16" x14ac:dyDescent="0.3">
      <c r="P826228" s="83"/>
    </row>
    <row r="826229" spans="16:16" x14ac:dyDescent="0.3">
      <c r="P826229" s="83"/>
    </row>
    <row r="826230" spans="16:16" x14ac:dyDescent="0.3">
      <c r="P826230" s="83"/>
    </row>
    <row r="826231" spans="16:16" x14ac:dyDescent="0.3">
      <c r="P826231" s="83"/>
    </row>
    <row r="826232" spans="16:16" x14ac:dyDescent="0.3">
      <c r="P826232" s="83"/>
    </row>
    <row r="826233" spans="16:16" x14ac:dyDescent="0.3">
      <c r="P826233" s="83"/>
    </row>
    <row r="826234" spans="16:16" x14ac:dyDescent="0.3">
      <c r="P826234" s="83"/>
    </row>
    <row r="826235" spans="16:16" x14ac:dyDescent="0.3">
      <c r="P826235" s="83"/>
    </row>
    <row r="826236" spans="16:16" x14ac:dyDescent="0.3">
      <c r="P826236" s="83"/>
    </row>
    <row r="826237" spans="16:16" x14ac:dyDescent="0.3">
      <c r="P826237" s="83"/>
    </row>
    <row r="826238" spans="16:16" x14ac:dyDescent="0.3">
      <c r="P826238" s="83"/>
    </row>
    <row r="826239" spans="16:16" x14ac:dyDescent="0.3">
      <c r="P826239" s="83"/>
    </row>
    <row r="826240" spans="16:16" x14ac:dyDescent="0.3">
      <c r="P826240" s="83"/>
    </row>
    <row r="826241" spans="16:16" x14ac:dyDescent="0.3">
      <c r="P826241" s="83"/>
    </row>
    <row r="826242" spans="16:16" x14ac:dyDescent="0.3">
      <c r="P826242" s="83"/>
    </row>
    <row r="826243" spans="16:16" x14ac:dyDescent="0.3">
      <c r="P826243" s="83"/>
    </row>
    <row r="826244" spans="16:16" x14ac:dyDescent="0.3">
      <c r="P826244" s="83"/>
    </row>
    <row r="826245" spans="16:16" x14ac:dyDescent="0.3">
      <c r="P826245" s="83"/>
    </row>
    <row r="826246" spans="16:16" x14ac:dyDescent="0.3">
      <c r="P826246" s="83"/>
    </row>
    <row r="826247" spans="16:16" x14ac:dyDescent="0.3">
      <c r="P826247" s="83"/>
    </row>
    <row r="826248" spans="16:16" x14ac:dyDescent="0.3">
      <c r="P826248" s="83"/>
    </row>
    <row r="826249" spans="16:16" x14ac:dyDescent="0.3">
      <c r="P826249" s="83"/>
    </row>
    <row r="826250" spans="16:16" x14ac:dyDescent="0.3">
      <c r="P826250" s="83"/>
    </row>
    <row r="826251" spans="16:16" x14ac:dyDescent="0.3">
      <c r="P826251" s="83"/>
    </row>
    <row r="826252" spans="16:16" x14ac:dyDescent="0.3">
      <c r="P826252" s="83"/>
    </row>
    <row r="826253" spans="16:16" x14ac:dyDescent="0.3">
      <c r="P826253" s="83"/>
    </row>
    <row r="826254" spans="16:16" x14ac:dyDescent="0.3">
      <c r="P826254" s="83"/>
    </row>
    <row r="826255" spans="16:16" x14ac:dyDescent="0.3">
      <c r="P826255" s="83"/>
    </row>
    <row r="826256" spans="16:16" x14ac:dyDescent="0.3">
      <c r="P826256" s="83"/>
    </row>
    <row r="826257" spans="16:16" x14ac:dyDescent="0.3">
      <c r="P826257" s="83"/>
    </row>
    <row r="826258" spans="16:16" x14ac:dyDescent="0.3">
      <c r="P826258" s="83"/>
    </row>
    <row r="826259" spans="16:16" x14ac:dyDescent="0.3">
      <c r="P826259" s="83"/>
    </row>
    <row r="826260" spans="16:16" x14ac:dyDescent="0.3">
      <c r="P826260" s="83"/>
    </row>
    <row r="826261" spans="16:16" x14ac:dyDescent="0.3">
      <c r="P826261" s="83"/>
    </row>
    <row r="826262" spans="16:16" x14ac:dyDescent="0.3">
      <c r="P826262" s="83"/>
    </row>
    <row r="826263" spans="16:16" x14ac:dyDescent="0.3">
      <c r="P826263" s="83"/>
    </row>
    <row r="826264" spans="16:16" x14ac:dyDescent="0.3">
      <c r="P826264" s="83"/>
    </row>
    <row r="826265" spans="16:16" x14ac:dyDescent="0.3">
      <c r="P826265" s="83"/>
    </row>
    <row r="826266" spans="16:16" x14ac:dyDescent="0.3">
      <c r="P826266" s="83"/>
    </row>
    <row r="826267" spans="16:16" x14ac:dyDescent="0.3">
      <c r="P826267" s="83"/>
    </row>
    <row r="826268" spans="16:16" x14ac:dyDescent="0.3">
      <c r="P826268" s="83"/>
    </row>
    <row r="826269" spans="16:16" x14ac:dyDescent="0.3">
      <c r="P826269" s="83"/>
    </row>
    <row r="826270" spans="16:16" x14ac:dyDescent="0.3">
      <c r="P826270" s="83"/>
    </row>
    <row r="826271" spans="16:16" x14ac:dyDescent="0.3">
      <c r="P826271" s="83"/>
    </row>
    <row r="826272" spans="16:16" x14ac:dyDescent="0.3">
      <c r="P826272" s="83"/>
    </row>
    <row r="826273" spans="16:16" x14ac:dyDescent="0.3">
      <c r="P826273" s="83"/>
    </row>
    <row r="826274" spans="16:16" x14ac:dyDescent="0.3">
      <c r="P826274" s="83"/>
    </row>
    <row r="826275" spans="16:16" x14ac:dyDescent="0.3">
      <c r="P826275" s="83"/>
    </row>
    <row r="826276" spans="16:16" x14ac:dyDescent="0.3">
      <c r="P826276" s="83"/>
    </row>
    <row r="826277" spans="16:16" x14ac:dyDescent="0.3">
      <c r="P826277" s="83"/>
    </row>
    <row r="826278" spans="16:16" x14ac:dyDescent="0.3">
      <c r="P826278" s="83"/>
    </row>
    <row r="826279" spans="16:16" x14ac:dyDescent="0.3">
      <c r="P826279" s="83"/>
    </row>
    <row r="826280" spans="16:16" x14ac:dyDescent="0.3">
      <c r="P826280" s="83"/>
    </row>
    <row r="826281" spans="16:16" x14ac:dyDescent="0.3">
      <c r="P826281" s="83"/>
    </row>
    <row r="826282" spans="16:16" x14ac:dyDescent="0.3">
      <c r="P826282" s="83"/>
    </row>
    <row r="826283" spans="16:16" x14ac:dyDescent="0.3">
      <c r="P826283" s="83"/>
    </row>
    <row r="826284" spans="16:16" x14ac:dyDescent="0.3">
      <c r="P826284" s="83"/>
    </row>
    <row r="826285" spans="16:16" x14ac:dyDescent="0.3">
      <c r="P826285" s="83"/>
    </row>
    <row r="826286" spans="16:16" x14ac:dyDescent="0.3">
      <c r="P826286" s="83"/>
    </row>
    <row r="826287" spans="16:16" x14ac:dyDescent="0.3">
      <c r="P826287" s="83"/>
    </row>
    <row r="826288" spans="16:16" x14ac:dyDescent="0.3">
      <c r="P826288" s="83"/>
    </row>
    <row r="826289" spans="16:16" x14ac:dyDescent="0.3">
      <c r="P826289" s="83"/>
    </row>
    <row r="826290" spans="16:16" x14ac:dyDescent="0.3">
      <c r="P826290" s="83"/>
    </row>
    <row r="826291" spans="16:16" x14ac:dyDescent="0.3">
      <c r="P826291" s="83"/>
    </row>
    <row r="826292" spans="16:16" x14ac:dyDescent="0.3">
      <c r="P826292" s="83"/>
    </row>
    <row r="826293" spans="16:16" x14ac:dyDescent="0.3">
      <c r="P826293" s="83"/>
    </row>
    <row r="826294" spans="16:16" x14ac:dyDescent="0.3">
      <c r="P826294" s="83"/>
    </row>
    <row r="826295" spans="16:16" x14ac:dyDescent="0.3">
      <c r="P826295" s="83"/>
    </row>
    <row r="826296" spans="16:16" x14ac:dyDescent="0.3">
      <c r="P826296" s="83"/>
    </row>
    <row r="826297" spans="16:16" x14ac:dyDescent="0.3">
      <c r="P826297" s="83"/>
    </row>
    <row r="826298" spans="16:16" x14ac:dyDescent="0.3">
      <c r="P826298" s="83"/>
    </row>
    <row r="826299" spans="16:16" x14ac:dyDescent="0.3">
      <c r="P826299" s="83"/>
    </row>
    <row r="826300" spans="16:16" x14ac:dyDescent="0.3">
      <c r="P826300" s="83"/>
    </row>
    <row r="826301" spans="16:16" x14ac:dyDescent="0.3">
      <c r="P826301" s="83"/>
    </row>
    <row r="826302" spans="16:16" x14ac:dyDescent="0.3">
      <c r="P826302" s="83"/>
    </row>
    <row r="826303" spans="16:16" x14ac:dyDescent="0.3">
      <c r="P826303" s="83"/>
    </row>
    <row r="826304" spans="16:16" x14ac:dyDescent="0.3">
      <c r="P826304" s="83"/>
    </row>
    <row r="826305" spans="16:16" x14ac:dyDescent="0.3">
      <c r="P826305" s="83"/>
    </row>
    <row r="826306" spans="16:16" x14ac:dyDescent="0.3">
      <c r="P826306" s="83"/>
    </row>
    <row r="826307" spans="16:16" x14ac:dyDescent="0.3">
      <c r="P826307" s="83"/>
    </row>
    <row r="826308" spans="16:16" x14ac:dyDescent="0.3">
      <c r="P826308" s="83"/>
    </row>
    <row r="826309" spans="16:16" x14ac:dyDescent="0.3">
      <c r="P826309" s="83"/>
    </row>
    <row r="826310" spans="16:16" x14ac:dyDescent="0.3">
      <c r="P826310" s="83"/>
    </row>
    <row r="826311" spans="16:16" x14ac:dyDescent="0.3">
      <c r="P826311" s="83"/>
    </row>
    <row r="826312" spans="16:16" x14ac:dyDescent="0.3">
      <c r="P826312" s="83"/>
    </row>
    <row r="826313" spans="16:16" x14ac:dyDescent="0.3">
      <c r="P826313" s="83"/>
    </row>
    <row r="826314" spans="16:16" x14ac:dyDescent="0.3">
      <c r="P826314" s="83"/>
    </row>
    <row r="826315" spans="16:16" x14ac:dyDescent="0.3">
      <c r="P826315" s="83"/>
    </row>
    <row r="826316" spans="16:16" x14ac:dyDescent="0.3">
      <c r="P826316" s="83"/>
    </row>
    <row r="826317" spans="16:16" x14ac:dyDescent="0.3">
      <c r="P826317" s="83"/>
    </row>
    <row r="826318" spans="16:16" x14ac:dyDescent="0.3">
      <c r="P826318" s="83"/>
    </row>
    <row r="826319" spans="16:16" x14ac:dyDescent="0.3">
      <c r="P826319" s="83"/>
    </row>
    <row r="826320" spans="16:16" x14ac:dyDescent="0.3">
      <c r="P826320" s="83"/>
    </row>
    <row r="826321" spans="16:16" x14ac:dyDescent="0.3">
      <c r="P826321" s="83"/>
    </row>
    <row r="826322" spans="16:16" x14ac:dyDescent="0.3">
      <c r="P826322" s="83"/>
    </row>
    <row r="826323" spans="16:16" x14ac:dyDescent="0.3">
      <c r="P826323" s="83"/>
    </row>
    <row r="826324" spans="16:16" x14ac:dyDescent="0.3">
      <c r="P826324" s="83"/>
    </row>
    <row r="826325" spans="16:16" x14ac:dyDescent="0.3">
      <c r="P826325" s="83"/>
    </row>
    <row r="826326" spans="16:16" x14ac:dyDescent="0.3">
      <c r="P826326" s="83"/>
    </row>
    <row r="826327" spans="16:16" x14ac:dyDescent="0.3">
      <c r="P826327" s="83"/>
    </row>
    <row r="826328" spans="16:16" x14ac:dyDescent="0.3">
      <c r="P826328" s="83"/>
    </row>
    <row r="826329" spans="16:16" x14ac:dyDescent="0.3">
      <c r="P826329" s="83"/>
    </row>
    <row r="826330" spans="16:16" x14ac:dyDescent="0.3">
      <c r="P826330" s="83"/>
    </row>
    <row r="826331" spans="16:16" x14ac:dyDescent="0.3">
      <c r="P826331" s="83"/>
    </row>
    <row r="826332" spans="16:16" x14ac:dyDescent="0.3">
      <c r="P826332" s="83"/>
    </row>
    <row r="826333" spans="16:16" x14ac:dyDescent="0.3">
      <c r="P826333" s="83"/>
    </row>
    <row r="826334" spans="16:16" x14ac:dyDescent="0.3">
      <c r="P826334" s="83"/>
    </row>
    <row r="826335" spans="16:16" x14ac:dyDescent="0.3">
      <c r="P826335" s="83"/>
    </row>
    <row r="826336" spans="16:16" x14ac:dyDescent="0.3">
      <c r="P826336" s="83"/>
    </row>
    <row r="826337" spans="16:16" x14ac:dyDescent="0.3">
      <c r="P826337" s="83"/>
    </row>
    <row r="826338" spans="16:16" x14ac:dyDescent="0.3">
      <c r="P826338" s="83"/>
    </row>
    <row r="826339" spans="16:16" x14ac:dyDescent="0.3">
      <c r="P826339" s="83"/>
    </row>
    <row r="826340" spans="16:16" x14ac:dyDescent="0.3">
      <c r="P826340" s="83"/>
    </row>
    <row r="826341" spans="16:16" x14ac:dyDescent="0.3">
      <c r="P826341" s="83"/>
    </row>
    <row r="826342" spans="16:16" x14ac:dyDescent="0.3">
      <c r="P826342" s="83"/>
    </row>
    <row r="826343" spans="16:16" x14ac:dyDescent="0.3">
      <c r="P826343" s="83"/>
    </row>
    <row r="826344" spans="16:16" x14ac:dyDescent="0.3">
      <c r="P826344" s="83"/>
    </row>
    <row r="826345" spans="16:16" x14ac:dyDescent="0.3">
      <c r="P826345" s="83"/>
    </row>
    <row r="826346" spans="16:16" x14ac:dyDescent="0.3">
      <c r="P826346" s="83"/>
    </row>
    <row r="826347" spans="16:16" x14ac:dyDescent="0.3">
      <c r="P826347" s="83"/>
    </row>
    <row r="826348" spans="16:16" x14ac:dyDescent="0.3">
      <c r="P826348" s="83"/>
    </row>
    <row r="826349" spans="16:16" x14ac:dyDescent="0.3">
      <c r="P826349" s="83"/>
    </row>
    <row r="826350" spans="16:16" x14ac:dyDescent="0.3">
      <c r="P826350" s="83"/>
    </row>
    <row r="826351" spans="16:16" x14ac:dyDescent="0.3">
      <c r="P826351" s="83"/>
    </row>
    <row r="826352" spans="16:16" x14ac:dyDescent="0.3">
      <c r="P826352" s="83"/>
    </row>
    <row r="826353" spans="16:16" x14ac:dyDescent="0.3">
      <c r="P826353" s="83"/>
    </row>
    <row r="826354" spans="16:16" x14ac:dyDescent="0.3">
      <c r="P826354" s="83"/>
    </row>
    <row r="826355" spans="16:16" x14ac:dyDescent="0.3">
      <c r="P826355" s="83"/>
    </row>
    <row r="826356" spans="16:16" x14ac:dyDescent="0.3">
      <c r="P826356" s="83"/>
    </row>
    <row r="826357" spans="16:16" x14ac:dyDescent="0.3">
      <c r="P826357" s="83"/>
    </row>
    <row r="826358" spans="16:16" x14ac:dyDescent="0.3">
      <c r="P826358" s="83"/>
    </row>
    <row r="826359" spans="16:16" x14ac:dyDescent="0.3">
      <c r="P826359" s="83"/>
    </row>
    <row r="826360" spans="16:16" x14ac:dyDescent="0.3">
      <c r="P826360" s="83"/>
    </row>
    <row r="826361" spans="16:16" x14ac:dyDescent="0.3">
      <c r="P826361" s="83"/>
    </row>
    <row r="826362" spans="16:16" x14ac:dyDescent="0.3">
      <c r="P826362" s="83"/>
    </row>
    <row r="826363" spans="16:16" x14ac:dyDescent="0.3">
      <c r="P826363" s="83"/>
    </row>
    <row r="826364" spans="16:16" x14ac:dyDescent="0.3">
      <c r="P826364" s="83"/>
    </row>
    <row r="826365" spans="16:16" x14ac:dyDescent="0.3">
      <c r="P826365" s="83"/>
    </row>
    <row r="826366" spans="16:16" x14ac:dyDescent="0.3">
      <c r="P826366" s="83"/>
    </row>
    <row r="826367" spans="16:16" x14ac:dyDescent="0.3">
      <c r="P826367" s="83"/>
    </row>
    <row r="826368" spans="16:16" x14ac:dyDescent="0.3">
      <c r="P826368" s="83"/>
    </row>
    <row r="826369" spans="16:16" x14ac:dyDescent="0.3">
      <c r="P826369" s="83"/>
    </row>
    <row r="826370" spans="16:16" x14ac:dyDescent="0.3">
      <c r="P826370" s="83"/>
    </row>
    <row r="826371" spans="16:16" x14ac:dyDescent="0.3">
      <c r="P826371" s="83"/>
    </row>
    <row r="826372" spans="16:16" x14ac:dyDescent="0.3">
      <c r="P826372" s="83"/>
    </row>
    <row r="826373" spans="16:16" x14ac:dyDescent="0.3">
      <c r="P826373" s="83"/>
    </row>
    <row r="826374" spans="16:16" x14ac:dyDescent="0.3">
      <c r="P826374" s="83"/>
    </row>
    <row r="826375" spans="16:16" x14ac:dyDescent="0.3">
      <c r="P826375" s="83"/>
    </row>
    <row r="826376" spans="16:16" x14ac:dyDescent="0.3">
      <c r="P826376" s="83"/>
    </row>
    <row r="826377" spans="16:16" x14ac:dyDescent="0.3">
      <c r="P826377" s="83"/>
    </row>
    <row r="826378" spans="16:16" x14ac:dyDescent="0.3">
      <c r="P826378" s="83"/>
    </row>
    <row r="826379" spans="16:16" x14ac:dyDescent="0.3">
      <c r="P826379" s="83"/>
    </row>
    <row r="826380" spans="16:16" x14ac:dyDescent="0.3">
      <c r="P826380" s="83"/>
    </row>
    <row r="826381" spans="16:16" x14ac:dyDescent="0.3">
      <c r="P826381" s="83"/>
    </row>
    <row r="826382" spans="16:16" x14ac:dyDescent="0.3">
      <c r="P826382" s="83"/>
    </row>
    <row r="826383" spans="16:16" x14ac:dyDescent="0.3">
      <c r="P826383" s="83"/>
    </row>
    <row r="826384" spans="16:16" x14ac:dyDescent="0.3">
      <c r="P826384" s="83"/>
    </row>
    <row r="826385" spans="16:16" x14ac:dyDescent="0.3">
      <c r="P826385" s="83"/>
    </row>
    <row r="826386" spans="16:16" x14ac:dyDescent="0.3">
      <c r="P826386" s="83"/>
    </row>
    <row r="826387" spans="16:16" x14ac:dyDescent="0.3">
      <c r="P826387" s="83"/>
    </row>
    <row r="826388" spans="16:16" x14ac:dyDescent="0.3">
      <c r="P826388" s="83"/>
    </row>
    <row r="826389" spans="16:16" x14ac:dyDescent="0.3">
      <c r="P826389" s="83"/>
    </row>
    <row r="826390" spans="16:16" x14ac:dyDescent="0.3">
      <c r="P826390" s="83"/>
    </row>
    <row r="826391" spans="16:16" x14ac:dyDescent="0.3">
      <c r="P826391" s="83"/>
    </row>
    <row r="826392" spans="16:16" x14ac:dyDescent="0.3">
      <c r="P826392" s="83"/>
    </row>
    <row r="826393" spans="16:16" x14ac:dyDescent="0.3">
      <c r="P826393" s="83"/>
    </row>
    <row r="826394" spans="16:16" x14ac:dyDescent="0.3">
      <c r="P826394" s="83"/>
    </row>
    <row r="826395" spans="16:16" x14ac:dyDescent="0.3">
      <c r="P826395" s="83"/>
    </row>
    <row r="826396" spans="16:16" x14ac:dyDescent="0.3">
      <c r="P826396" s="83"/>
    </row>
    <row r="826397" spans="16:16" x14ac:dyDescent="0.3">
      <c r="P826397" s="83"/>
    </row>
    <row r="826398" spans="16:16" x14ac:dyDescent="0.3">
      <c r="P826398" s="83"/>
    </row>
    <row r="826399" spans="16:16" x14ac:dyDescent="0.3">
      <c r="P826399" s="83"/>
    </row>
    <row r="826400" spans="16:16" x14ac:dyDescent="0.3">
      <c r="P826400" s="83"/>
    </row>
    <row r="826401" spans="16:16" x14ac:dyDescent="0.3">
      <c r="P826401" s="83"/>
    </row>
    <row r="826402" spans="16:16" x14ac:dyDescent="0.3">
      <c r="P826402" s="83"/>
    </row>
    <row r="826403" spans="16:16" x14ac:dyDescent="0.3">
      <c r="P826403" s="83"/>
    </row>
    <row r="826404" spans="16:16" x14ac:dyDescent="0.3">
      <c r="P826404" s="83"/>
    </row>
    <row r="826405" spans="16:16" x14ac:dyDescent="0.3">
      <c r="P826405" s="83"/>
    </row>
    <row r="826406" spans="16:16" x14ac:dyDescent="0.3">
      <c r="P826406" s="83"/>
    </row>
    <row r="826407" spans="16:16" x14ac:dyDescent="0.3">
      <c r="P826407" s="83"/>
    </row>
    <row r="826408" spans="16:16" x14ac:dyDescent="0.3">
      <c r="P826408" s="83"/>
    </row>
    <row r="826409" spans="16:16" x14ac:dyDescent="0.3">
      <c r="P826409" s="83"/>
    </row>
    <row r="826410" spans="16:16" x14ac:dyDescent="0.3">
      <c r="P826410" s="83"/>
    </row>
    <row r="826411" spans="16:16" x14ac:dyDescent="0.3">
      <c r="P826411" s="83"/>
    </row>
    <row r="826412" spans="16:16" x14ac:dyDescent="0.3">
      <c r="P826412" s="83"/>
    </row>
    <row r="826413" spans="16:16" x14ac:dyDescent="0.3">
      <c r="P826413" s="83"/>
    </row>
    <row r="826414" spans="16:16" x14ac:dyDescent="0.3">
      <c r="P826414" s="83"/>
    </row>
    <row r="826415" spans="16:16" x14ac:dyDescent="0.3">
      <c r="P826415" s="83"/>
    </row>
    <row r="826416" spans="16:16" x14ac:dyDescent="0.3">
      <c r="P826416" s="83"/>
    </row>
    <row r="826417" spans="16:16" x14ac:dyDescent="0.3">
      <c r="P826417" s="83"/>
    </row>
    <row r="826418" spans="16:16" x14ac:dyDescent="0.3">
      <c r="P826418" s="83"/>
    </row>
    <row r="826419" spans="16:16" x14ac:dyDescent="0.3">
      <c r="P826419" s="83"/>
    </row>
    <row r="826420" spans="16:16" x14ac:dyDescent="0.3">
      <c r="P826420" s="83"/>
    </row>
    <row r="826421" spans="16:16" x14ac:dyDescent="0.3">
      <c r="P826421" s="83"/>
    </row>
    <row r="826422" spans="16:16" x14ac:dyDescent="0.3">
      <c r="P826422" s="83"/>
    </row>
    <row r="826423" spans="16:16" x14ac:dyDescent="0.3">
      <c r="P826423" s="83"/>
    </row>
    <row r="826424" spans="16:16" x14ac:dyDescent="0.3">
      <c r="P826424" s="83"/>
    </row>
    <row r="826425" spans="16:16" x14ac:dyDescent="0.3">
      <c r="P826425" s="83"/>
    </row>
    <row r="826426" spans="16:16" x14ac:dyDescent="0.3">
      <c r="P826426" s="83"/>
    </row>
    <row r="826427" spans="16:16" x14ac:dyDescent="0.3">
      <c r="P826427" s="83"/>
    </row>
    <row r="826428" spans="16:16" x14ac:dyDescent="0.3">
      <c r="P826428" s="83"/>
    </row>
    <row r="826429" spans="16:16" x14ac:dyDescent="0.3">
      <c r="P826429" s="83"/>
    </row>
    <row r="826430" spans="16:16" x14ac:dyDescent="0.3">
      <c r="P826430" s="83"/>
    </row>
    <row r="826431" spans="16:16" x14ac:dyDescent="0.3">
      <c r="P826431" s="83"/>
    </row>
    <row r="826432" spans="16:16" x14ac:dyDescent="0.3">
      <c r="P826432" s="83"/>
    </row>
    <row r="826433" spans="16:16" x14ac:dyDescent="0.3">
      <c r="P826433" s="83"/>
    </row>
    <row r="826434" spans="16:16" x14ac:dyDescent="0.3">
      <c r="P826434" s="83"/>
    </row>
    <row r="826435" spans="16:16" x14ac:dyDescent="0.3">
      <c r="P826435" s="83"/>
    </row>
    <row r="826436" spans="16:16" x14ac:dyDescent="0.3">
      <c r="P826436" s="83"/>
    </row>
    <row r="826437" spans="16:16" x14ac:dyDescent="0.3">
      <c r="P826437" s="83"/>
    </row>
    <row r="826438" spans="16:16" x14ac:dyDescent="0.3">
      <c r="P826438" s="83"/>
    </row>
    <row r="826439" spans="16:16" x14ac:dyDescent="0.3">
      <c r="P826439" s="83"/>
    </row>
    <row r="826440" spans="16:16" x14ac:dyDescent="0.3">
      <c r="P826440" s="83"/>
    </row>
    <row r="826441" spans="16:16" x14ac:dyDescent="0.3">
      <c r="P826441" s="83"/>
    </row>
    <row r="826442" spans="16:16" x14ac:dyDescent="0.3">
      <c r="P826442" s="83"/>
    </row>
    <row r="826443" spans="16:16" x14ac:dyDescent="0.3">
      <c r="P826443" s="83"/>
    </row>
    <row r="826444" spans="16:16" x14ac:dyDescent="0.3">
      <c r="P826444" s="83"/>
    </row>
    <row r="826445" spans="16:16" x14ac:dyDescent="0.3">
      <c r="P826445" s="83"/>
    </row>
    <row r="826446" spans="16:16" x14ac:dyDescent="0.3">
      <c r="P826446" s="83"/>
    </row>
    <row r="826447" spans="16:16" x14ac:dyDescent="0.3">
      <c r="P826447" s="83"/>
    </row>
    <row r="826448" spans="16:16" x14ac:dyDescent="0.3">
      <c r="P826448" s="83"/>
    </row>
    <row r="826449" spans="16:16" x14ac:dyDescent="0.3">
      <c r="P826449" s="83"/>
    </row>
    <row r="826450" spans="16:16" x14ac:dyDescent="0.3">
      <c r="P826450" s="83"/>
    </row>
    <row r="826451" spans="16:16" x14ac:dyDescent="0.3">
      <c r="P826451" s="83"/>
    </row>
    <row r="826452" spans="16:16" x14ac:dyDescent="0.3">
      <c r="P826452" s="83"/>
    </row>
    <row r="826453" spans="16:16" x14ac:dyDescent="0.3">
      <c r="P826453" s="83"/>
    </row>
    <row r="826454" spans="16:16" x14ac:dyDescent="0.3">
      <c r="P826454" s="83"/>
    </row>
    <row r="826455" spans="16:16" x14ac:dyDescent="0.3">
      <c r="P826455" s="83"/>
    </row>
    <row r="826456" spans="16:16" x14ac:dyDescent="0.3">
      <c r="P826456" s="83"/>
    </row>
    <row r="826457" spans="16:16" x14ac:dyDescent="0.3">
      <c r="P826457" s="83"/>
    </row>
    <row r="826458" spans="16:16" x14ac:dyDescent="0.3">
      <c r="P826458" s="83"/>
    </row>
    <row r="826459" spans="16:16" x14ac:dyDescent="0.3">
      <c r="P826459" s="83"/>
    </row>
    <row r="826460" spans="16:16" x14ac:dyDescent="0.3">
      <c r="P826460" s="83"/>
    </row>
    <row r="826461" spans="16:16" x14ac:dyDescent="0.3">
      <c r="P826461" s="83"/>
    </row>
    <row r="826462" spans="16:16" x14ac:dyDescent="0.3">
      <c r="P826462" s="83"/>
    </row>
    <row r="826463" spans="16:16" x14ac:dyDescent="0.3">
      <c r="P826463" s="83"/>
    </row>
    <row r="826464" spans="16:16" x14ac:dyDescent="0.3">
      <c r="P826464" s="83"/>
    </row>
    <row r="826465" spans="16:16" x14ac:dyDescent="0.3">
      <c r="P826465" s="83"/>
    </row>
    <row r="826466" spans="16:16" x14ac:dyDescent="0.3">
      <c r="P826466" s="83"/>
    </row>
    <row r="826467" spans="16:16" x14ac:dyDescent="0.3">
      <c r="P826467" s="83"/>
    </row>
    <row r="826468" spans="16:16" x14ac:dyDescent="0.3">
      <c r="P826468" s="83"/>
    </row>
    <row r="826469" spans="16:16" x14ac:dyDescent="0.3">
      <c r="P826469" s="83"/>
    </row>
    <row r="826470" spans="16:16" x14ac:dyDescent="0.3">
      <c r="P826470" s="83"/>
    </row>
    <row r="826471" spans="16:16" x14ac:dyDescent="0.3">
      <c r="P826471" s="83"/>
    </row>
    <row r="826472" spans="16:16" x14ac:dyDescent="0.3">
      <c r="P826472" s="83"/>
    </row>
    <row r="826473" spans="16:16" x14ac:dyDescent="0.3">
      <c r="P826473" s="83"/>
    </row>
    <row r="826474" spans="16:16" x14ac:dyDescent="0.3">
      <c r="P826474" s="83"/>
    </row>
    <row r="826475" spans="16:16" x14ac:dyDescent="0.3">
      <c r="P826475" s="83"/>
    </row>
    <row r="826476" spans="16:16" x14ac:dyDescent="0.3">
      <c r="P826476" s="83"/>
    </row>
    <row r="826477" spans="16:16" x14ac:dyDescent="0.3">
      <c r="P826477" s="83"/>
    </row>
    <row r="826478" spans="16:16" x14ac:dyDescent="0.3">
      <c r="P826478" s="83"/>
    </row>
    <row r="826479" spans="16:16" x14ac:dyDescent="0.3">
      <c r="P826479" s="83"/>
    </row>
    <row r="826480" spans="16:16" x14ac:dyDescent="0.3">
      <c r="P826480" s="83"/>
    </row>
    <row r="826481" spans="16:16" x14ac:dyDescent="0.3">
      <c r="P826481" s="83"/>
    </row>
    <row r="826482" spans="16:16" x14ac:dyDescent="0.3">
      <c r="P826482" s="83"/>
    </row>
    <row r="826483" spans="16:16" x14ac:dyDescent="0.3">
      <c r="P826483" s="83"/>
    </row>
    <row r="826484" spans="16:16" x14ac:dyDescent="0.3">
      <c r="P826484" s="83"/>
    </row>
    <row r="826485" spans="16:16" x14ac:dyDescent="0.3">
      <c r="P826485" s="83"/>
    </row>
    <row r="826486" spans="16:16" x14ac:dyDescent="0.3">
      <c r="P826486" s="83"/>
    </row>
    <row r="826487" spans="16:16" x14ac:dyDescent="0.3">
      <c r="P826487" s="83"/>
    </row>
    <row r="826488" spans="16:16" x14ac:dyDescent="0.3">
      <c r="P826488" s="83"/>
    </row>
    <row r="826489" spans="16:16" x14ac:dyDescent="0.3">
      <c r="P826489" s="83"/>
    </row>
    <row r="826490" spans="16:16" x14ac:dyDescent="0.3">
      <c r="P826490" s="83"/>
    </row>
    <row r="826491" spans="16:16" x14ac:dyDescent="0.3">
      <c r="P826491" s="83"/>
    </row>
    <row r="826492" spans="16:16" x14ac:dyDescent="0.3">
      <c r="P826492" s="83"/>
    </row>
    <row r="826493" spans="16:16" x14ac:dyDescent="0.3">
      <c r="P826493" s="83"/>
    </row>
    <row r="826494" spans="16:16" x14ac:dyDescent="0.3">
      <c r="P826494" s="83"/>
    </row>
    <row r="826495" spans="16:16" x14ac:dyDescent="0.3">
      <c r="P826495" s="83"/>
    </row>
    <row r="826496" spans="16:16" x14ac:dyDescent="0.3">
      <c r="P826496" s="83"/>
    </row>
    <row r="826497" spans="16:16" x14ac:dyDescent="0.3">
      <c r="P826497" s="83"/>
    </row>
    <row r="826498" spans="16:16" x14ac:dyDescent="0.3">
      <c r="P826498" s="83"/>
    </row>
    <row r="826499" spans="16:16" x14ac:dyDescent="0.3">
      <c r="P826499" s="83"/>
    </row>
    <row r="826500" spans="16:16" x14ac:dyDescent="0.3">
      <c r="P826500" s="83"/>
    </row>
    <row r="826501" spans="16:16" x14ac:dyDescent="0.3">
      <c r="P826501" s="83"/>
    </row>
    <row r="826502" spans="16:16" x14ac:dyDescent="0.3">
      <c r="P826502" s="83"/>
    </row>
    <row r="826503" spans="16:16" x14ac:dyDescent="0.3">
      <c r="P826503" s="83"/>
    </row>
    <row r="826504" spans="16:16" x14ac:dyDescent="0.3">
      <c r="P826504" s="83"/>
    </row>
    <row r="826505" spans="16:16" x14ac:dyDescent="0.3">
      <c r="P826505" s="83"/>
    </row>
    <row r="826506" spans="16:16" x14ac:dyDescent="0.3">
      <c r="P826506" s="83"/>
    </row>
    <row r="826507" spans="16:16" x14ac:dyDescent="0.3">
      <c r="P826507" s="83"/>
    </row>
    <row r="826508" spans="16:16" x14ac:dyDescent="0.3">
      <c r="P826508" s="83"/>
    </row>
    <row r="826509" spans="16:16" x14ac:dyDescent="0.3">
      <c r="P826509" s="83"/>
    </row>
    <row r="826510" spans="16:16" x14ac:dyDescent="0.3">
      <c r="P826510" s="83"/>
    </row>
    <row r="826511" spans="16:16" x14ac:dyDescent="0.3">
      <c r="P826511" s="83"/>
    </row>
    <row r="826512" spans="16:16" x14ac:dyDescent="0.3">
      <c r="P826512" s="83"/>
    </row>
    <row r="826513" spans="16:16" x14ac:dyDescent="0.3">
      <c r="P826513" s="83"/>
    </row>
    <row r="826514" spans="16:16" x14ac:dyDescent="0.3">
      <c r="P826514" s="83"/>
    </row>
    <row r="826515" spans="16:16" x14ac:dyDescent="0.3">
      <c r="P826515" s="83"/>
    </row>
    <row r="826516" spans="16:16" x14ac:dyDescent="0.3">
      <c r="P826516" s="83"/>
    </row>
    <row r="826517" spans="16:16" x14ac:dyDescent="0.3">
      <c r="P826517" s="83"/>
    </row>
    <row r="826518" spans="16:16" x14ac:dyDescent="0.3">
      <c r="P826518" s="83"/>
    </row>
    <row r="826519" spans="16:16" x14ac:dyDescent="0.3">
      <c r="P826519" s="83"/>
    </row>
    <row r="826520" spans="16:16" x14ac:dyDescent="0.3">
      <c r="P826520" s="83"/>
    </row>
    <row r="826521" spans="16:16" x14ac:dyDescent="0.3">
      <c r="P826521" s="83"/>
    </row>
    <row r="826522" spans="16:16" x14ac:dyDescent="0.3">
      <c r="P826522" s="83"/>
    </row>
    <row r="826523" spans="16:16" x14ac:dyDescent="0.3">
      <c r="P826523" s="83"/>
    </row>
    <row r="826524" spans="16:16" x14ac:dyDescent="0.3">
      <c r="P826524" s="83"/>
    </row>
    <row r="826525" spans="16:16" x14ac:dyDescent="0.3">
      <c r="P826525" s="83"/>
    </row>
    <row r="826526" spans="16:16" x14ac:dyDescent="0.3">
      <c r="P826526" s="83"/>
    </row>
    <row r="826527" spans="16:16" x14ac:dyDescent="0.3">
      <c r="P826527" s="83"/>
    </row>
    <row r="826528" spans="16:16" x14ac:dyDescent="0.3">
      <c r="P826528" s="83"/>
    </row>
    <row r="826529" spans="16:16" x14ac:dyDescent="0.3">
      <c r="P826529" s="83"/>
    </row>
    <row r="826530" spans="16:16" x14ac:dyDescent="0.3">
      <c r="P826530" s="83"/>
    </row>
    <row r="826531" spans="16:16" x14ac:dyDescent="0.3">
      <c r="P826531" s="83"/>
    </row>
    <row r="826532" spans="16:16" x14ac:dyDescent="0.3">
      <c r="P826532" s="83"/>
    </row>
    <row r="826533" spans="16:16" x14ac:dyDescent="0.3">
      <c r="P826533" s="83"/>
    </row>
    <row r="826534" spans="16:16" x14ac:dyDescent="0.3">
      <c r="P826534" s="83"/>
    </row>
    <row r="826535" spans="16:16" x14ac:dyDescent="0.3">
      <c r="P826535" s="83"/>
    </row>
    <row r="826536" spans="16:16" x14ac:dyDescent="0.3">
      <c r="P826536" s="83"/>
    </row>
    <row r="826537" spans="16:16" x14ac:dyDescent="0.3">
      <c r="P826537" s="83"/>
    </row>
    <row r="826538" spans="16:16" x14ac:dyDescent="0.3">
      <c r="P826538" s="83"/>
    </row>
    <row r="826539" spans="16:16" x14ac:dyDescent="0.3">
      <c r="P826539" s="83"/>
    </row>
    <row r="826540" spans="16:16" x14ac:dyDescent="0.3">
      <c r="P826540" s="83"/>
    </row>
    <row r="826541" spans="16:16" x14ac:dyDescent="0.3">
      <c r="P826541" s="83"/>
    </row>
    <row r="826542" spans="16:16" x14ac:dyDescent="0.3">
      <c r="P826542" s="83"/>
    </row>
    <row r="826543" spans="16:16" x14ac:dyDescent="0.3">
      <c r="P826543" s="83"/>
    </row>
    <row r="826544" spans="16:16" x14ac:dyDescent="0.3">
      <c r="P826544" s="83"/>
    </row>
    <row r="826545" spans="16:16" x14ac:dyDescent="0.3">
      <c r="P826545" s="83"/>
    </row>
    <row r="826546" spans="16:16" x14ac:dyDescent="0.3">
      <c r="P826546" s="83"/>
    </row>
    <row r="826547" spans="16:16" x14ac:dyDescent="0.3">
      <c r="P826547" s="83"/>
    </row>
    <row r="826548" spans="16:16" x14ac:dyDescent="0.3">
      <c r="P826548" s="83"/>
    </row>
    <row r="826549" spans="16:16" x14ac:dyDescent="0.3">
      <c r="P826549" s="83"/>
    </row>
    <row r="826550" spans="16:16" x14ac:dyDescent="0.3">
      <c r="P826550" s="83"/>
    </row>
    <row r="826551" spans="16:16" x14ac:dyDescent="0.3">
      <c r="P826551" s="83"/>
    </row>
    <row r="826552" spans="16:16" x14ac:dyDescent="0.3">
      <c r="P826552" s="83"/>
    </row>
    <row r="826553" spans="16:16" x14ac:dyDescent="0.3">
      <c r="P826553" s="83"/>
    </row>
    <row r="826554" spans="16:16" x14ac:dyDescent="0.3">
      <c r="P826554" s="83"/>
    </row>
    <row r="826555" spans="16:16" x14ac:dyDescent="0.3">
      <c r="P826555" s="83"/>
    </row>
    <row r="826556" spans="16:16" x14ac:dyDescent="0.3">
      <c r="P826556" s="83"/>
    </row>
    <row r="826557" spans="16:16" x14ac:dyDescent="0.3">
      <c r="P826557" s="83"/>
    </row>
    <row r="826558" spans="16:16" x14ac:dyDescent="0.3">
      <c r="P826558" s="83"/>
    </row>
    <row r="826559" spans="16:16" x14ac:dyDescent="0.3">
      <c r="P826559" s="83"/>
    </row>
    <row r="826560" spans="16:16" x14ac:dyDescent="0.3">
      <c r="P826560" s="83"/>
    </row>
    <row r="826561" spans="16:16" x14ac:dyDescent="0.3">
      <c r="P826561" s="83"/>
    </row>
    <row r="826562" spans="16:16" x14ac:dyDescent="0.3">
      <c r="P826562" s="83"/>
    </row>
    <row r="826563" spans="16:16" x14ac:dyDescent="0.3">
      <c r="P826563" s="83"/>
    </row>
    <row r="826564" spans="16:16" x14ac:dyDescent="0.3">
      <c r="P826564" s="83"/>
    </row>
    <row r="826565" spans="16:16" x14ac:dyDescent="0.3">
      <c r="P826565" s="83"/>
    </row>
    <row r="826566" spans="16:16" x14ac:dyDescent="0.3">
      <c r="P826566" s="83"/>
    </row>
    <row r="826567" spans="16:16" x14ac:dyDescent="0.3">
      <c r="P826567" s="83"/>
    </row>
    <row r="826568" spans="16:16" x14ac:dyDescent="0.3">
      <c r="P826568" s="83"/>
    </row>
    <row r="826569" spans="16:16" x14ac:dyDescent="0.3">
      <c r="P826569" s="83"/>
    </row>
    <row r="826570" spans="16:16" x14ac:dyDescent="0.3">
      <c r="P826570" s="83"/>
    </row>
    <row r="826571" spans="16:16" x14ac:dyDescent="0.3">
      <c r="P826571" s="83"/>
    </row>
    <row r="826572" spans="16:16" x14ac:dyDescent="0.3">
      <c r="P826572" s="83"/>
    </row>
    <row r="826573" spans="16:16" x14ac:dyDescent="0.3">
      <c r="P826573" s="83"/>
    </row>
    <row r="826574" spans="16:16" x14ac:dyDescent="0.3">
      <c r="P826574" s="83"/>
    </row>
    <row r="826575" spans="16:16" x14ac:dyDescent="0.3">
      <c r="P826575" s="83"/>
    </row>
    <row r="826576" spans="16:16" x14ac:dyDescent="0.3">
      <c r="P826576" s="83"/>
    </row>
    <row r="826577" spans="16:16" x14ac:dyDescent="0.3">
      <c r="P826577" s="83"/>
    </row>
    <row r="826578" spans="16:16" x14ac:dyDescent="0.3">
      <c r="P826578" s="83"/>
    </row>
    <row r="826579" spans="16:16" x14ac:dyDescent="0.3">
      <c r="P826579" s="83"/>
    </row>
    <row r="826580" spans="16:16" x14ac:dyDescent="0.3">
      <c r="P826580" s="83"/>
    </row>
    <row r="826581" spans="16:16" x14ac:dyDescent="0.3">
      <c r="P826581" s="83"/>
    </row>
    <row r="826582" spans="16:16" x14ac:dyDescent="0.3">
      <c r="P826582" s="83"/>
    </row>
    <row r="826583" spans="16:16" x14ac:dyDescent="0.3">
      <c r="P826583" s="83"/>
    </row>
    <row r="826584" spans="16:16" x14ac:dyDescent="0.3">
      <c r="P826584" s="83"/>
    </row>
    <row r="826585" spans="16:16" x14ac:dyDescent="0.3">
      <c r="P826585" s="83"/>
    </row>
    <row r="826586" spans="16:16" x14ac:dyDescent="0.3">
      <c r="P826586" s="83"/>
    </row>
    <row r="826587" spans="16:16" x14ac:dyDescent="0.3">
      <c r="P826587" s="83"/>
    </row>
    <row r="826588" spans="16:16" x14ac:dyDescent="0.3">
      <c r="P826588" s="83"/>
    </row>
    <row r="826589" spans="16:16" x14ac:dyDescent="0.3">
      <c r="P826589" s="83"/>
    </row>
    <row r="826590" spans="16:16" x14ac:dyDescent="0.3">
      <c r="P826590" s="83"/>
    </row>
    <row r="826591" spans="16:16" x14ac:dyDescent="0.3">
      <c r="P826591" s="83"/>
    </row>
    <row r="826592" spans="16:16" x14ac:dyDescent="0.3">
      <c r="P826592" s="83"/>
    </row>
    <row r="826593" spans="16:16" x14ac:dyDescent="0.3">
      <c r="P826593" s="83"/>
    </row>
    <row r="826594" spans="16:16" x14ac:dyDescent="0.3">
      <c r="P826594" s="83"/>
    </row>
    <row r="826595" spans="16:16" x14ac:dyDescent="0.3">
      <c r="P826595" s="83"/>
    </row>
    <row r="826596" spans="16:16" x14ac:dyDescent="0.3">
      <c r="P826596" s="83"/>
    </row>
    <row r="826597" spans="16:16" x14ac:dyDescent="0.3">
      <c r="P826597" s="83"/>
    </row>
    <row r="826598" spans="16:16" x14ac:dyDescent="0.3">
      <c r="P826598" s="83"/>
    </row>
    <row r="826599" spans="16:16" x14ac:dyDescent="0.3">
      <c r="P826599" s="83"/>
    </row>
    <row r="826600" spans="16:16" x14ac:dyDescent="0.3">
      <c r="P826600" s="83"/>
    </row>
    <row r="826601" spans="16:16" x14ac:dyDescent="0.3">
      <c r="P826601" s="83"/>
    </row>
    <row r="826602" spans="16:16" x14ac:dyDescent="0.3">
      <c r="P826602" s="83"/>
    </row>
    <row r="826603" spans="16:16" x14ac:dyDescent="0.3">
      <c r="P826603" s="83"/>
    </row>
    <row r="826604" spans="16:16" x14ac:dyDescent="0.3">
      <c r="P826604" s="83"/>
    </row>
    <row r="826605" spans="16:16" x14ac:dyDescent="0.3">
      <c r="P826605" s="83"/>
    </row>
    <row r="826606" spans="16:16" x14ac:dyDescent="0.3">
      <c r="P826606" s="83"/>
    </row>
    <row r="826607" spans="16:16" x14ac:dyDescent="0.3">
      <c r="P826607" s="83"/>
    </row>
    <row r="826608" spans="16:16" x14ac:dyDescent="0.3">
      <c r="P826608" s="83"/>
    </row>
    <row r="826609" spans="16:16" x14ac:dyDescent="0.3">
      <c r="P826609" s="83"/>
    </row>
    <row r="826610" spans="16:16" x14ac:dyDescent="0.3">
      <c r="P826610" s="83"/>
    </row>
    <row r="826611" spans="16:16" x14ac:dyDescent="0.3">
      <c r="P826611" s="83"/>
    </row>
    <row r="826612" spans="16:16" x14ac:dyDescent="0.3">
      <c r="P826612" s="83"/>
    </row>
    <row r="826613" spans="16:16" x14ac:dyDescent="0.3">
      <c r="P826613" s="83"/>
    </row>
    <row r="826614" spans="16:16" x14ac:dyDescent="0.3">
      <c r="P826614" s="83"/>
    </row>
    <row r="826615" spans="16:16" x14ac:dyDescent="0.3">
      <c r="P826615" s="83"/>
    </row>
    <row r="826616" spans="16:16" x14ac:dyDescent="0.3">
      <c r="P826616" s="83"/>
    </row>
    <row r="826617" spans="16:16" x14ac:dyDescent="0.3">
      <c r="P826617" s="83"/>
    </row>
    <row r="826618" spans="16:16" x14ac:dyDescent="0.3">
      <c r="P826618" s="83"/>
    </row>
    <row r="826619" spans="16:16" x14ac:dyDescent="0.3">
      <c r="P826619" s="83"/>
    </row>
    <row r="826620" spans="16:16" x14ac:dyDescent="0.3">
      <c r="P826620" s="83"/>
    </row>
    <row r="826621" spans="16:16" x14ac:dyDescent="0.3">
      <c r="P826621" s="83"/>
    </row>
    <row r="826622" spans="16:16" x14ac:dyDescent="0.3">
      <c r="P826622" s="83"/>
    </row>
    <row r="826623" spans="16:16" x14ac:dyDescent="0.3">
      <c r="P826623" s="83"/>
    </row>
    <row r="826624" spans="16:16" x14ac:dyDescent="0.3">
      <c r="P826624" s="83"/>
    </row>
    <row r="826625" spans="16:16" x14ac:dyDescent="0.3">
      <c r="P826625" s="83"/>
    </row>
    <row r="826626" spans="16:16" x14ac:dyDescent="0.3">
      <c r="P826626" s="83"/>
    </row>
    <row r="826627" spans="16:16" x14ac:dyDescent="0.3">
      <c r="P826627" s="83"/>
    </row>
    <row r="826628" spans="16:16" x14ac:dyDescent="0.3">
      <c r="P826628" s="83"/>
    </row>
    <row r="826629" spans="16:16" x14ac:dyDescent="0.3">
      <c r="P826629" s="83"/>
    </row>
    <row r="826630" spans="16:16" x14ac:dyDescent="0.3">
      <c r="P826630" s="83"/>
    </row>
    <row r="826631" spans="16:16" x14ac:dyDescent="0.3">
      <c r="P826631" s="83"/>
    </row>
    <row r="826632" spans="16:16" x14ac:dyDescent="0.3">
      <c r="P826632" s="83"/>
    </row>
    <row r="826633" spans="16:16" x14ac:dyDescent="0.3">
      <c r="P826633" s="83"/>
    </row>
    <row r="826634" spans="16:16" x14ac:dyDescent="0.3">
      <c r="P826634" s="83"/>
    </row>
    <row r="826635" spans="16:16" x14ac:dyDescent="0.3">
      <c r="P826635" s="83"/>
    </row>
    <row r="826636" spans="16:16" x14ac:dyDescent="0.3">
      <c r="P826636" s="83"/>
    </row>
    <row r="826637" spans="16:16" x14ac:dyDescent="0.3">
      <c r="P826637" s="83"/>
    </row>
    <row r="826638" spans="16:16" x14ac:dyDescent="0.3">
      <c r="P826638" s="83"/>
    </row>
    <row r="826639" spans="16:16" x14ac:dyDescent="0.3">
      <c r="P826639" s="83"/>
    </row>
    <row r="826640" spans="16:16" x14ac:dyDescent="0.3">
      <c r="P826640" s="83"/>
    </row>
    <row r="826641" spans="16:16" x14ac:dyDescent="0.3">
      <c r="P826641" s="83"/>
    </row>
    <row r="826642" spans="16:16" x14ac:dyDescent="0.3">
      <c r="P826642" s="83"/>
    </row>
    <row r="826643" spans="16:16" x14ac:dyDescent="0.3">
      <c r="P826643" s="83"/>
    </row>
    <row r="826644" spans="16:16" x14ac:dyDescent="0.3">
      <c r="P826644" s="83"/>
    </row>
    <row r="826645" spans="16:16" x14ac:dyDescent="0.3">
      <c r="P826645" s="83"/>
    </row>
    <row r="826646" spans="16:16" x14ac:dyDescent="0.3">
      <c r="P826646" s="83"/>
    </row>
    <row r="826647" spans="16:16" x14ac:dyDescent="0.3">
      <c r="P826647" s="83"/>
    </row>
    <row r="826648" spans="16:16" x14ac:dyDescent="0.3">
      <c r="P826648" s="83"/>
    </row>
    <row r="826649" spans="16:16" x14ac:dyDescent="0.3">
      <c r="P826649" s="83"/>
    </row>
    <row r="826650" spans="16:16" x14ac:dyDescent="0.3">
      <c r="P826650" s="83"/>
    </row>
    <row r="826651" spans="16:16" x14ac:dyDescent="0.3">
      <c r="P826651" s="83"/>
    </row>
    <row r="826652" spans="16:16" x14ac:dyDescent="0.3">
      <c r="P826652" s="83"/>
    </row>
    <row r="826653" spans="16:16" x14ac:dyDescent="0.3">
      <c r="P826653" s="83"/>
    </row>
    <row r="826654" spans="16:16" x14ac:dyDescent="0.3">
      <c r="P826654" s="83"/>
    </row>
    <row r="826655" spans="16:16" x14ac:dyDescent="0.3">
      <c r="P826655" s="83"/>
    </row>
    <row r="826656" spans="16:16" x14ac:dyDescent="0.3">
      <c r="P826656" s="83"/>
    </row>
    <row r="826657" spans="16:16" x14ac:dyDescent="0.3">
      <c r="P826657" s="83"/>
    </row>
    <row r="826658" spans="16:16" x14ac:dyDescent="0.3">
      <c r="P826658" s="83"/>
    </row>
    <row r="826659" spans="16:16" x14ac:dyDescent="0.3">
      <c r="P826659" s="83"/>
    </row>
    <row r="826660" spans="16:16" x14ac:dyDescent="0.3">
      <c r="P826660" s="83"/>
    </row>
    <row r="826661" spans="16:16" x14ac:dyDescent="0.3">
      <c r="P826661" s="83"/>
    </row>
    <row r="826662" spans="16:16" x14ac:dyDescent="0.3">
      <c r="P826662" s="83"/>
    </row>
    <row r="826663" spans="16:16" x14ac:dyDescent="0.3">
      <c r="P826663" s="83"/>
    </row>
    <row r="826664" spans="16:16" x14ac:dyDescent="0.3">
      <c r="P826664" s="83"/>
    </row>
    <row r="826665" spans="16:16" x14ac:dyDescent="0.3">
      <c r="P826665" s="83"/>
    </row>
    <row r="826666" spans="16:16" x14ac:dyDescent="0.3">
      <c r="P826666" s="83"/>
    </row>
    <row r="826667" spans="16:16" x14ac:dyDescent="0.3">
      <c r="P826667" s="83"/>
    </row>
    <row r="826668" spans="16:16" x14ac:dyDescent="0.3">
      <c r="P826668" s="83"/>
    </row>
    <row r="826669" spans="16:16" x14ac:dyDescent="0.3">
      <c r="P826669" s="83"/>
    </row>
    <row r="826670" spans="16:16" x14ac:dyDescent="0.3">
      <c r="P826670" s="83"/>
    </row>
    <row r="826671" spans="16:16" x14ac:dyDescent="0.3">
      <c r="P826671" s="83"/>
    </row>
    <row r="826672" spans="16:16" x14ac:dyDescent="0.3">
      <c r="P826672" s="83"/>
    </row>
    <row r="826673" spans="16:16" x14ac:dyDescent="0.3">
      <c r="P826673" s="83"/>
    </row>
    <row r="826674" spans="16:16" x14ac:dyDescent="0.3">
      <c r="P826674" s="83"/>
    </row>
    <row r="826675" spans="16:16" x14ac:dyDescent="0.3">
      <c r="P826675" s="83"/>
    </row>
    <row r="826676" spans="16:16" x14ac:dyDescent="0.3">
      <c r="P826676" s="83"/>
    </row>
    <row r="826677" spans="16:16" x14ac:dyDescent="0.3">
      <c r="P826677" s="83"/>
    </row>
    <row r="826678" spans="16:16" x14ac:dyDescent="0.3">
      <c r="P826678" s="83"/>
    </row>
    <row r="826679" spans="16:16" x14ac:dyDescent="0.3">
      <c r="P826679" s="83"/>
    </row>
    <row r="826680" spans="16:16" x14ac:dyDescent="0.3">
      <c r="P826680" s="83"/>
    </row>
    <row r="826681" spans="16:16" x14ac:dyDescent="0.3">
      <c r="P826681" s="83"/>
    </row>
    <row r="826682" spans="16:16" x14ac:dyDescent="0.3">
      <c r="P826682" s="83"/>
    </row>
    <row r="826683" spans="16:16" x14ac:dyDescent="0.3">
      <c r="P826683" s="83"/>
    </row>
    <row r="826684" spans="16:16" x14ac:dyDescent="0.3">
      <c r="P826684" s="83"/>
    </row>
    <row r="826685" spans="16:16" x14ac:dyDescent="0.3">
      <c r="P826685" s="83"/>
    </row>
    <row r="826686" spans="16:16" x14ac:dyDescent="0.3">
      <c r="P826686" s="83"/>
    </row>
    <row r="826687" spans="16:16" x14ac:dyDescent="0.3">
      <c r="P826687" s="83"/>
    </row>
    <row r="826688" spans="16:16" x14ac:dyDescent="0.3">
      <c r="P826688" s="83"/>
    </row>
    <row r="826689" spans="16:16" x14ac:dyDescent="0.3">
      <c r="P826689" s="83"/>
    </row>
    <row r="826690" spans="16:16" x14ac:dyDescent="0.3">
      <c r="P826690" s="83"/>
    </row>
    <row r="826691" spans="16:16" x14ac:dyDescent="0.3">
      <c r="P826691" s="83"/>
    </row>
    <row r="826692" spans="16:16" x14ac:dyDescent="0.3">
      <c r="P826692" s="83"/>
    </row>
    <row r="826693" spans="16:16" x14ac:dyDescent="0.3">
      <c r="P826693" s="83"/>
    </row>
    <row r="826694" spans="16:16" x14ac:dyDescent="0.3">
      <c r="P826694" s="83"/>
    </row>
    <row r="826695" spans="16:16" x14ac:dyDescent="0.3">
      <c r="P826695" s="83"/>
    </row>
    <row r="826696" spans="16:16" x14ac:dyDescent="0.3">
      <c r="P826696" s="83"/>
    </row>
    <row r="826697" spans="16:16" x14ac:dyDescent="0.3">
      <c r="P826697" s="83"/>
    </row>
    <row r="826698" spans="16:16" x14ac:dyDescent="0.3">
      <c r="P826698" s="83"/>
    </row>
    <row r="826699" spans="16:16" x14ac:dyDescent="0.3">
      <c r="P826699" s="83"/>
    </row>
    <row r="826700" spans="16:16" x14ac:dyDescent="0.3">
      <c r="P826700" s="83"/>
    </row>
    <row r="826701" spans="16:16" x14ac:dyDescent="0.3">
      <c r="P826701" s="83"/>
    </row>
    <row r="826702" spans="16:16" x14ac:dyDescent="0.3">
      <c r="P826702" s="83"/>
    </row>
    <row r="826703" spans="16:16" x14ac:dyDescent="0.3">
      <c r="P826703" s="83"/>
    </row>
    <row r="826704" spans="16:16" x14ac:dyDescent="0.3">
      <c r="P826704" s="83"/>
    </row>
    <row r="826705" spans="16:16" x14ac:dyDescent="0.3">
      <c r="P826705" s="83"/>
    </row>
    <row r="826706" spans="16:16" x14ac:dyDescent="0.3">
      <c r="P826706" s="83"/>
    </row>
    <row r="826707" spans="16:16" x14ac:dyDescent="0.3">
      <c r="P826707" s="83"/>
    </row>
    <row r="826708" spans="16:16" x14ac:dyDescent="0.3">
      <c r="P826708" s="83"/>
    </row>
    <row r="826709" spans="16:16" x14ac:dyDescent="0.3">
      <c r="P826709" s="83"/>
    </row>
    <row r="826710" spans="16:16" x14ac:dyDescent="0.3">
      <c r="P826710" s="83"/>
    </row>
    <row r="826711" spans="16:16" x14ac:dyDescent="0.3">
      <c r="P826711" s="83"/>
    </row>
    <row r="826712" spans="16:16" x14ac:dyDescent="0.3">
      <c r="P826712" s="83"/>
    </row>
    <row r="826713" spans="16:16" x14ac:dyDescent="0.3">
      <c r="P826713" s="83"/>
    </row>
    <row r="826714" spans="16:16" x14ac:dyDescent="0.3">
      <c r="P826714" s="83"/>
    </row>
    <row r="826715" spans="16:16" x14ac:dyDescent="0.3">
      <c r="P826715" s="83"/>
    </row>
    <row r="826716" spans="16:16" x14ac:dyDescent="0.3">
      <c r="P826716" s="83"/>
    </row>
    <row r="826717" spans="16:16" x14ac:dyDescent="0.3">
      <c r="P826717" s="83"/>
    </row>
    <row r="826718" spans="16:16" x14ac:dyDescent="0.3">
      <c r="P826718" s="83"/>
    </row>
    <row r="826719" spans="16:16" x14ac:dyDescent="0.3">
      <c r="P826719" s="83"/>
    </row>
    <row r="826720" spans="16:16" x14ac:dyDescent="0.3">
      <c r="P826720" s="83"/>
    </row>
    <row r="826721" spans="16:16" x14ac:dyDescent="0.3">
      <c r="P826721" s="83"/>
    </row>
    <row r="826722" spans="16:16" x14ac:dyDescent="0.3">
      <c r="P826722" s="83"/>
    </row>
    <row r="826723" spans="16:16" x14ac:dyDescent="0.3">
      <c r="P826723" s="83"/>
    </row>
    <row r="826724" spans="16:16" x14ac:dyDescent="0.3">
      <c r="P826724" s="83"/>
    </row>
    <row r="826725" spans="16:16" x14ac:dyDescent="0.3">
      <c r="P826725" s="83"/>
    </row>
    <row r="826726" spans="16:16" x14ac:dyDescent="0.3">
      <c r="P826726" s="83"/>
    </row>
    <row r="826727" spans="16:16" x14ac:dyDescent="0.3">
      <c r="P826727" s="83"/>
    </row>
    <row r="826728" spans="16:16" x14ac:dyDescent="0.3">
      <c r="P826728" s="83"/>
    </row>
    <row r="826729" spans="16:16" x14ac:dyDescent="0.3">
      <c r="P826729" s="83"/>
    </row>
    <row r="826730" spans="16:16" x14ac:dyDescent="0.3">
      <c r="P826730" s="83"/>
    </row>
    <row r="826731" spans="16:16" x14ac:dyDescent="0.3">
      <c r="P826731" s="83"/>
    </row>
    <row r="826732" spans="16:16" x14ac:dyDescent="0.3">
      <c r="P826732" s="83"/>
    </row>
    <row r="826733" spans="16:16" x14ac:dyDescent="0.3">
      <c r="P826733" s="83"/>
    </row>
    <row r="826734" spans="16:16" x14ac:dyDescent="0.3">
      <c r="P826734" s="83"/>
    </row>
    <row r="826735" spans="16:16" x14ac:dyDescent="0.3">
      <c r="P826735" s="83"/>
    </row>
    <row r="826736" spans="16:16" x14ac:dyDescent="0.3">
      <c r="P826736" s="83"/>
    </row>
    <row r="826737" spans="16:16" x14ac:dyDescent="0.3">
      <c r="P826737" s="83"/>
    </row>
    <row r="826738" spans="16:16" x14ac:dyDescent="0.3">
      <c r="P826738" s="83"/>
    </row>
    <row r="826739" spans="16:16" x14ac:dyDescent="0.3">
      <c r="P826739" s="83"/>
    </row>
    <row r="826740" spans="16:16" x14ac:dyDescent="0.3">
      <c r="P826740" s="83"/>
    </row>
    <row r="826741" spans="16:16" x14ac:dyDescent="0.3">
      <c r="P826741" s="83"/>
    </row>
    <row r="826742" spans="16:16" x14ac:dyDescent="0.3">
      <c r="P826742" s="83"/>
    </row>
    <row r="826743" spans="16:16" x14ac:dyDescent="0.3">
      <c r="P826743" s="83"/>
    </row>
    <row r="826744" spans="16:16" x14ac:dyDescent="0.3">
      <c r="P826744" s="83"/>
    </row>
    <row r="826745" spans="16:16" x14ac:dyDescent="0.3">
      <c r="P826745" s="83"/>
    </row>
    <row r="826746" spans="16:16" x14ac:dyDescent="0.3">
      <c r="P826746" s="83"/>
    </row>
    <row r="826747" spans="16:16" x14ac:dyDescent="0.3">
      <c r="P826747" s="83"/>
    </row>
    <row r="826748" spans="16:16" x14ac:dyDescent="0.3">
      <c r="P826748" s="83"/>
    </row>
    <row r="826749" spans="16:16" x14ac:dyDescent="0.3">
      <c r="P826749" s="83"/>
    </row>
    <row r="826750" spans="16:16" x14ac:dyDescent="0.3">
      <c r="P826750" s="83"/>
    </row>
    <row r="826751" spans="16:16" x14ac:dyDescent="0.3">
      <c r="P826751" s="83"/>
    </row>
    <row r="826752" spans="16:16" x14ac:dyDescent="0.3">
      <c r="P826752" s="83"/>
    </row>
    <row r="826753" spans="16:16" x14ac:dyDescent="0.3">
      <c r="P826753" s="83"/>
    </row>
    <row r="826754" spans="16:16" x14ac:dyDescent="0.3">
      <c r="P826754" s="83"/>
    </row>
    <row r="826755" spans="16:16" x14ac:dyDescent="0.3">
      <c r="P826755" s="83"/>
    </row>
    <row r="826756" spans="16:16" x14ac:dyDescent="0.3">
      <c r="P826756" s="83"/>
    </row>
    <row r="826757" spans="16:16" x14ac:dyDescent="0.3">
      <c r="P826757" s="83"/>
    </row>
    <row r="826758" spans="16:16" x14ac:dyDescent="0.3">
      <c r="P826758" s="83"/>
    </row>
    <row r="826759" spans="16:16" x14ac:dyDescent="0.3">
      <c r="P826759" s="83"/>
    </row>
    <row r="826760" spans="16:16" x14ac:dyDescent="0.3">
      <c r="P826760" s="83"/>
    </row>
    <row r="826761" spans="16:16" x14ac:dyDescent="0.3">
      <c r="P826761" s="83"/>
    </row>
    <row r="826762" spans="16:16" x14ac:dyDescent="0.3">
      <c r="P826762" s="83"/>
    </row>
    <row r="826763" spans="16:16" x14ac:dyDescent="0.3">
      <c r="P826763" s="83"/>
    </row>
    <row r="826764" spans="16:16" x14ac:dyDescent="0.3">
      <c r="P826764" s="83"/>
    </row>
    <row r="826765" spans="16:16" x14ac:dyDescent="0.3">
      <c r="P826765" s="83"/>
    </row>
    <row r="826766" spans="16:16" x14ac:dyDescent="0.3">
      <c r="P826766" s="83"/>
    </row>
    <row r="826767" spans="16:16" x14ac:dyDescent="0.3">
      <c r="P826767" s="83"/>
    </row>
    <row r="826768" spans="16:16" x14ac:dyDescent="0.3">
      <c r="P826768" s="83"/>
    </row>
    <row r="826769" spans="16:16" x14ac:dyDescent="0.3">
      <c r="P826769" s="83"/>
    </row>
    <row r="826770" spans="16:16" x14ac:dyDescent="0.3">
      <c r="P826770" s="83"/>
    </row>
    <row r="826771" spans="16:16" x14ac:dyDescent="0.3">
      <c r="P826771" s="83"/>
    </row>
    <row r="826772" spans="16:16" x14ac:dyDescent="0.3">
      <c r="P826772" s="83"/>
    </row>
    <row r="826773" spans="16:16" x14ac:dyDescent="0.3">
      <c r="P826773" s="83"/>
    </row>
    <row r="826774" spans="16:16" x14ac:dyDescent="0.3">
      <c r="P826774" s="83"/>
    </row>
    <row r="826775" spans="16:16" x14ac:dyDescent="0.3">
      <c r="P826775" s="83"/>
    </row>
    <row r="826776" spans="16:16" x14ac:dyDescent="0.3">
      <c r="P826776" s="83"/>
    </row>
    <row r="826777" spans="16:16" x14ac:dyDescent="0.3">
      <c r="P826777" s="83"/>
    </row>
    <row r="826778" spans="16:16" x14ac:dyDescent="0.3">
      <c r="P826778" s="83"/>
    </row>
    <row r="826779" spans="16:16" x14ac:dyDescent="0.3">
      <c r="P826779" s="83"/>
    </row>
    <row r="826780" spans="16:16" x14ac:dyDescent="0.3">
      <c r="P826780" s="83"/>
    </row>
    <row r="826781" spans="16:16" x14ac:dyDescent="0.3">
      <c r="P826781" s="83"/>
    </row>
    <row r="826782" spans="16:16" x14ac:dyDescent="0.3">
      <c r="P826782" s="83"/>
    </row>
    <row r="826783" spans="16:16" x14ac:dyDescent="0.3">
      <c r="P826783" s="83"/>
    </row>
    <row r="826784" spans="16:16" x14ac:dyDescent="0.3">
      <c r="P826784" s="83"/>
    </row>
    <row r="826785" spans="16:16" x14ac:dyDescent="0.3">
      <c r="P826785" s="83"/>
    </row>
    <row r="826786" spans="16:16" x14ac:dyDescent="0.3">
      <c r="P826786" s="83"/>
    </row>
    <row r="826787" spans="16:16" x14ac:dyDescent="0.3">
      <c r="P826787" s="83"/>
    </row>
    <row r="826788" spans="16:16" x14ac:dyDescent="0.3">
      <c r="P826788" s="83"/>
    </row>
    <row r="826789" spans="16:16" x14ac:dyDescent="0.3">
      <c r="P826789" s="83"/>
    </row>
    <row r="826790" spans="16:16" x14ac:dyDescent="0.3">
      <c r="P826790" s="83"/>
    </row>
    <row r="826791" spans="16:16" x14ac:dyDescent="0.3">
      <c r="P826791" s="83"/>
    </row>
    <row r="826792" spans="16:16" x14ac:dyDescent="0.3">
      <c r="P826792" s="83"/>
    </row>
    <row r="826793" spans="16:16" x14ac:dyDescent="0.3">
      <c r="P826793" s="83"/>
    </row>
    <row r="826794" spans="16:16" x14ac:dyDescent="0.3">
      <c r="P826794" s="83"/>
    </row>
    <row r="826795" spans="16:16" x14ac:dyDescent="0.3">
      <c r="P826795" s="83"/>
    </row>
    <row r="826796" spans="16:16" x14ac:dyDescent="0.3">
      <c r="P826796" s="83"/>
    </row>
    <row r="826797" spans="16:16" x14ac:dyDescent="0.3">
      <c r="P826797" s="83"/>
    </row>
    <row r="826798" spans="16:16" x14ac:dyDescent="0.3">
      <c r="P826798" s="83"/>
    </row>
    <row r="826799" spans="16:16" x14ac:dyDescent="0.3">
      <c r="P826799" s="83"/>
    </row>
    <row r="826800" spans="16:16" x14ac:dyDescent="0.3">
      <c r="P826800" s="83"/>
    </row>
    <row r="826801" spans="16:16" x14ac:dyDescent="0.3">
      <c r="P826801" s="83"/>
    </row>
    <row r="826802" spans="16:16" x14ac:dyDescent="0.3">
      <c r="P826802" s="83"/>
    </row>
    <row r="826803" spans="16:16" x14ac:dyDescent="0.3">
      <c r="P826803" s="83"/>
    </row>
    <row r="826804" spans="16:16" x14ac:dyDescent="0.3">
      <c r="P826804" s="83"/>
    </row>
    <row r="826805" spans="16:16" x14ac:dyDescent="0.3">
      <c r="P826805" s="83"/>
    </row>
    <row r="826806" spans="16:16" x14ac:dyDescent="0.3">
      <c r="P826806" s="83"/>
    </row>
    <row r="826807" spans="16:16" x14ac:dyDescent="0.3">
      <c r="P826807" s="83"/>
    </row>
    <row r="826808" spans="16:16" x14ac:dyDescent="0.3">
      <c r="P826808" s="83"/>
    </row>
    <row r="826809" spans="16:16" x14ac:dyDescent="0.3">
      <c r="P826809" s="83"/>
    </row>
    <row r="826810" spans="16:16" x14ac:dyDescent="0.3">
      <c r="P826810" s="83"/>
    </row>
    <row r="826811" spans="16:16" x14ac:dyDescent="0.3">
      <c r="P826811" s="83"/>
    </row>
    <row r="826812" spans="16:16" x14ac:dyDescent="0.3">
      <c r="P826812" s="83"/>
    </row>
    <row r="826813" spans="16:16" x14ac:dyDescent="0.3">
      <c r="P826813" s="83"/>
    </row>
    <row r="826814" spans="16:16" x14ac:dyDescent="0.3">
      <c r="P826814" s="83"/>
    </row>
    <row r="826815" spans="16:16" x14ac:dyDescent="0.3">
      <c r="P826815" s="83"/>
    </row>
    <row r="826816" spans="16:16" x14ac:dyDescent="0.3">
      <c r="P826816" s="83"/>
    </row>
    <row r="826817" spans="16:16" x14ac:dyDescent="0.3">
      <c r="P826817" s="83"/>
    </row>
    <row r="826818" spans="16:16" x14ac:dyDescent="0.3">
      <c r="P826818" s="83"/>
    </row>
    <row r="826819" spans="16:16" x14ac:dyDescent="0.3">
      <c r="P826819" s="83"/>
    </row>
    <row r="826820" spans="16:16" x14ac:dyDescent="0.3">
      <c r="P826820" s="83"/>
    </row>
    <row r="826821" spans="16:16" x14ac:dyDescent="0.3">
      <c r="P826821" s="83"/>
    </row>
    <row r="826822" spans="16:16" x14ac:dyDescent="0.3">
      <c r="P826822" s="83"/>
    </row>
    <row r="826823" spans="16:16" x14ac:dyDescent="0.3">
      <c r="P826823" s="83"/>
    </row>
    <row r="826824" spans="16:16" x14ac:dyDescent="0.3">
      <c r="P826824" s="83"/>
    </row>
    <row r="826825" spans="16:16" x14ac:dyDescent="0.3">
      <c r="P826825" s="83"/>
    </row>
    <row r="826826" spans="16:16" x14ac:dyDescent="0.3">
      <c r="P826826" s="83"/>
    </row>
    <row r="826827" spans="16:16" x14ac:dyDescent="0.3">
      <c r="P826827" s="83"/>
    </row>
    <row r="826828" spans="16:16" x14ac:dyDescent="0.3">
      <c r="P826828" s="83"/>
    </row>
    <row r="826829" spans="16:16" x14ac:dyDescent="0.3">
      <c r="P826829" s="83"/>
    </row>
    <row r="826830" spans="16:16" x14ac:dyDescent="0.3">
      <c r="P826830" s="83"/>
    </row>
    <row r="826831" spans="16:16" x14ac:dyDescent="0.3">
      <c r="P826831" s="83"/>
    </row>
    <row r="826832" spans="16:16" x14ac:dyDescent="0.3">
      <c r="P826832" s="83"/>
    </row>
    <row r="826833" spans="16:16" x14ac:dyDescent="0.3">
      <c r="P826833" s="83"/>
    </row>
    <row r="826834" spans="16:16" x14ac:dyDescent="0.3">
      <c r="P826834" s="83"/>
    </row>
    <row r="826835" spans="16:16" x14ac:dyDescent="0.3">
      <c r="P826835" s="83"/>
    </row>
    <row r="826836" spans="16:16" x14ac:dyDescent="0.3">
      <c r="P826836" s="83"/>
    </row>
    <row r="826837" spans="16:16" x14ac:dyDescent="0.3">
      <c r="P826837" s="83"/>
    </row>
    <row r="826838" spans="16:16" x14ac:dyDescent="0.3">
      <c r="P826838" s="83"/>
    </row>
    <row r="826839" spans="16:16" x14ac:dyDescent="0.3">
      <c r="P826839" s="83"/>
    </row>
    <row r="826840" spans="16:16" x14ac:dyDescent="0.3">
      <c r="P826840" s="83"/>
    </row>
    <row r="826841" spans="16:16" x14ac:dyDescent="0.3">
      <c r="P826841" s="83"/>
    </row>
    <row r="826842" spans="16:16" x14ac:dyDescent="0.3">
      <c r="P826842" s="83"/>
    </row>
    <row r="826843" spans="16:16" x14ac:dyDescent="0.3">
      <c r="P826843" s="83"/>
    </row>
    <row r="826844" spans="16:16" x14ac:dyDescent="0.3">
      <c r="P826844" s="83"/>
    </row>
    <row r="826845" spans="16:16" x14ac:dyDescent="0.3">
      <c r="P826845" s="83"/>
    </row>
    <row r="826846" spans="16:16" x14ac:dyDescent="0.3">
      <c r="P826846" s="83"/>
    </row>
    <row r="826847" spans="16:16" x14ac:dyDescent="0.3">
      <c r="P826847" s="83"/>
    </row>
    <row r="826848" spans="16:16" x14ac:dyDescent="0.3">
      <c r="P826848" s="83"/>
    </row>
    <row r="826849" spans="16:16" x14ac:dyDescent="0.3">
      <c r="P826849" s="83"/>
    </row>
    <row r="826850" spans="16:16" x14ac:dyDescent="0.3">
      <c r="P826850" s="83"/>
    </row>
    <row r="826851" spans="16:16" x14ac:dyDescent="0.3">
      <c r="P826851" s="83"/>
    </row>
    <row r="826852" spans="16:16" x14ac:dyDescent="0.3">
      <c r="P826852" s="83"/>
    </row>
    <row r="826853" spans="16:16" x14ac:dyDescent="0.3">
      <c r="P826853" s="83"/>
    </row>
    <row r="826854" spans="16:16" x14ac:dyDescent="0.3">
      <c r="P826854" s="83"/>
    </row>
    <row r="826855" spans="16:16" x14ac:dyDescent="0.3">
      <c r="P826855" s="83"/>
    </row>
    <row r="826856" spans="16:16" x14ac:dyDescent="0.3">
      <c r="P826856" s="83"/>
    </row>
    <row r="826857" spans="16:16" x14ac:dyDescent="0.3">
      <c r="P826857" s="83"/>
    </row>
    <row r="826858" spans="16:16" x14ac:dyDescent="0.3">
      <c r="P826858" s="83"/>
    </row>
    <row r="826859" spans="16:16" x14ac:dyDescent="0.3">
      <c r="P826859" s="83"/>
    </row>
    <row r="826860" spans="16:16" x14ac:dyDescent="0.3">
      <c r="P826860" s="83"/>
    </row>
    <row r="826861" spans="16:16" x14ac:dyDescent="0.3">
      <c r="P826861" s="83"/>
    </row>
    <row r="826862" spans="16:16" x14ac:dyDescent="0.3">
      <c r="P826862" s="83"/>
    </row>
    <row r="826863" spans="16:16" x14ac:dyDescent="0.3">
      <c r="P826863" s="83"/>
    </row>
    <row r="826864" spans="16:16" x14ac:dyDescent="0.3">
      <c r="P826864" s="83"/>
    </row>
    <row r="826865" spans="16:16" x14ac:dyDescent="0.3">
      <c r="P826865" s="83"/>
    </row>
    <row r="826866" spans="16:16" x14ac:dyDescent="0.3">
      <c r="P826866" s="83"/>
    </row>
    <row r="826867" spans="16:16" x14ac:dyDescent="0.3">
      <c r="P826867" s="83"/>
    </row>
    <row r="826868" spans="16:16" x14ac:dyDescent="0.3">
      <c r="P826868" s="83"/>
    </row>
    <row r="826869" spans="16:16" x14ac:dyDescent="0.3">
      <c r="P826869" s="83"/>
    </row>
    <row r="826870" spans="16:16" x14ac:dyDescent="0.3">
      <c r="P826870" s="83"/>
    </row>
    <row r="826871" spans="16:16" x14ac:dyDescent="0.3">
      <c r="P826871" s="83"/>
    </row>
    <row r="826872" spans="16:16" x14ac:dyDescent="0.3">
      <c r="P826872" s="83"/>
    </row>
    <row r="826873" spans="16:16" x14ac:dyDescent="0.3">
      <c r="P826873" s="83"/>
    </row>
    <row r="826874" spans="16:16" x14ac:dyDescent="0.3">
      <c r="P826874" s="83"/>
    </row>
    <row r="826875" spans="16:16" x14ac:dyDescent="0.3">
      <c r="P826875" s="83"/>
    </row>
    <row r="826876" spans="16:16" x14ac:dyDescent="0.3">
      <c r="P826876" s="83"/>
    </row>
    <row r="826877" spans="16:16" x14ac:dyDescent="0.3">
      <c r="P826877" s="83"/>
    </row>
    <row r="826878" spans="16:16" x14ac:dyDescent="0.3">
      <c r="P826878" s="83"/>
    </row>
    <row r="826879" spans="16:16" x14ac:dyDescent="0.3">
      <c r="P826879" s="83"/>
    </row>
    <row r="826880" spans="16:16" x14ac:dyDescent="0.3">
      <c r="P826880" s="83"/>
    </row>
    <row r="826881" spans="16:16" x14ac:dyDescent="0.3">
      <c r="P826881" s="83"/>
    </row>
    <row r="826882" spans="16:16" x14ac:dyDescent="0.3">
      <c r="P826882" s="83"/>
    </row>
    <row r="826883" spans="16:16" x14ac:dyDescent="0.3">
      <c r="P826883" s="83"/>
    </row>
    <row r="826884" spans="16:16" x14ac:dyDescent="0.3">
      <c r="P826884" s="83"/>
    </row>
    <row r="826885" spans="16:16" x14ac:dyDescent="0.3">
      <c r="P826885" s="83"/>
    </row>
    <row r="826886" spans="16:16" x14ac:dyDescent="0.3">
      <c r="P826886" s="83"/>
    </row>
    <row r="826887" spans="16:16" x14ac:dyDescent="0.3">
      <c r="P826887" s="83"/>
    </row>
    <row r="826888" spans="16:16" x14ac:dyDescent="0.3">
      <c r="P826888" s="83"/>
    </row>
    <row r="826889" spans="16:16" x14ac:dyDescent="0.3">
      <c r="P826889" s="83"/>
    </row>
    <row r="826890" spans="16:16" x14ac:dyDescent="0.3">
      <c r="P826890" s="83"/>
    </row>
    <row r="826891" spans="16:16" x14ac:dyDescent="0.3">
      <c r="P826891" s="83"/>
    </row>
    <row r="826892" spans="16:16" x14ac:dyDescent="0.3">
      <c r="P826892" s="83"/>
    </row>
    <row r="826893" spans="16:16" x14ac:dyDescent="0.3">
      <c r="P826893" s="83"/>
    </row>
    <row r="826894" spans="16:16" x14ac:dyDescent="0.3">
      <c r="P826894" s="83"/>
    </row>
    <row r="826895" spans="16:16" x14ac:dyDescent="0.3">
      <c r="P826895" s="83"/>
    </row>
    <row r="826896" spans="16:16" x14ac:dyDescent="0.3">
      <c r="P826896" s="83"/>
    </row>
    <row r="826897" spans="16:16" x14ac:dyDescent="0.3">
      <c r="P826897" s="83"/>
    </row>
    <row r="826898" spans="16:16" x14ac:dyDescent="0.3">
      <c r="P826898" s="83"/>
    </row>
    <row r="826899" spans="16:16" x14ac:dyDescent="0.3">
      <c r="P826899" s="83"/>
    </row>
    <row r="826900" spans="16:16" x14ac:dyDescent="0.3">
      <c r="P826900" s="83"/>
    </row>
    <row r="826901" spans="16:16" x14ac:dyDescent="0.3">
      <c r="P826901" s="83"/>
    </row>
    <row r="826902" spans="16:16" x14ac:dyDescent="0.3">
      <c r="P826902" s="83"/>
    </row>
    <row r="826903" spans="16:16" x14ac:dyDescent="0.3">
      <c r="P826903" s="83"/>
    </row>
    <row r="826904" spans="16:16" x14ac:dyDescent="0.3">
      <c r="P826904" s="83"/>
    </row>
    <row r="826905" spans="16:16" x14ac:dyDescent="0.3">
      <c r="P826905" s="83"/>
    </row>
    <row r="826906" spans="16:16" x14ac:dyDescent="0.3">
      <c r="P826906" s="83"/>
    </row>
    <row r="826907" spans="16:16" x14ac:dyDescent="0.3">
      <c r="P826907" s="83"/>
    </row>
    <row r="826908" spans="16:16" x14ac:dyDescent="0.3">
      <c r="P826908" s="83"/>
    </row>
    <row r="826909" spans="16:16" x14ac:dyDescent="0.3">
      <c r="P826909" s="83"/>
    </row>
    <row r="826910" spans="16:16" x14ac:dyDescent="0.3">
      <c r="P826910" s="83"/>
    </row>
    <row r="826911" spans="16:16" x14ac:dyDescent="0.3">
      <c r="P826911" s="83"/>
    </row>
    <row r="826912" spans="16:16" x14ac:dyDescent="0.3">
      <c r="P826912" s="83"/>
    </row>
    <row r="826913" spans="16:16" x14ac:dyDescent="0.3">
      <c r="P826913" s="83"/>
    </row>
    <row r="826914" spans="16:16" x14ac:dyDescent="0.3">
      <c r="P826914" s="83"/>
    </row>
    <row r="826915" spans="16:16" x14ac:dyDescent="0.3">
      <c r="P826915" s="83"/>
    </row>
    <row r="826916" spans="16:16" x14ac:dyDescent="0.3">
      <c r="P826916" s="83"/>
    </row>
    <row r="826917" spans="16:16" x14ac:dyDescent="0.3">
      <c r="P826917" s="83"/>
    </row>
    <row r="826918" spans="16:16" x14ac:dyDescent="0.3">
      <c r="P826918" s="83"/>
    </row>
    <row r="826919" spans="16:16" x14ac:dyDescent="0.3">
      <c r="P826919" s="83"/>
    </row>
    <row r="826920" spans="16:16" x14ac:dyDescent="0.3">
      <c r="P826920" s="83"/>
    </row>
    <row r="826921" spans="16:16" x14ac:dyDescent="0.3">
      <c r="P826921" s="83"/>
    </row>
    <row r="826922" spans="16:16" x14ac:dyDescent="0.3">
      <c r="P826922" s="83"/>
    </row>
    <row r="826923" spans="16:16" x14ac:dyDescent="0.3">
      <c r="P826923" s="83"/>
    </row>
    <row r="826924" spans="16:16" x14ac:dyDescent="0.3">
      <c r="P826924" s="83"/>
    </row>
    <row r="826925" spans="16:16" x14ac:dyDescent="0.3">
      <c r="P826925" s="83"/>
    </row>
    <row r="826926" spans="16:16" x14ac:dyDescent="0.3">
      <c r="P826926" s="83"/>
    </row>
    <row r="826927" spans="16:16" x14ac:dyDescent="0.3">
      <c r="P826927" s="83"/>
    </row>
    <row r="826928" spans="16:16" x14ac:dyDescent="0.3">
      <c r="P826928" s="83"/>
    </row>
    <row r="826929" spans="16:16" x14ac:dyDescent="0.3">
      <c r="P826929" s="83"/>
    </row>
    <row r="826930" spans="16:16" x14ac:dyDescent="0.3">
      <c r="P826930" s="83"/>
    </row>
    <row r="826931" spans="16:16" x14ac:dyDescent="0.3">
      <c r="P826931" s="83"/>
    </row>
    <row r="826932" spans="16:16" x14ac:dyDescent="0.3">
      <c r="P826932" s="83"/>
    </row>
    <row r="826933" spans="16:16" x14ac:dyDescent="0.3">
      <c r="P826933" s="83"/>
    </row>
    <row r="826934" spans="16:16" x14ac:dyDescent="0.3">
      <c r="P826934" s="83"/>
    </row>
    <row r="826935" spans="16:16" x14ac:dyDescent="0.3">
      <c r="P826935" s="83"/>
    </row>
    <row r="826936" spans="16:16" x14ac:dyDescent="0.3">
      <c r="P826936" s="83"/>
    </row>
    <row r="826937" spans="16:16" x14ac:dyDescent="0.3">
      <c r="P826937" s="83"/>
    </row>
    <row r="826938" spans="16:16" x14ac:dyDescent="0.3">
      <c r="P826938" s="83"/>
    </row>
    <row r="826939" spans="16:16" x14ac:dyDescent="0.3">
      <c r="P826939" s="83"/>
    </row>
    <row r="826940" spans="16:16" x14ac:dyDescent="0.3">
      <c r="P826940" s="83"/>
    </row>
    <row r="826941" spans="16:16" x14ac:dyDescent="0.3">
      <c r="P826941" s="83"/>
    </row>
    <row r="826942" spans="16:16" x14ac:dyDescent="0.3">
      <c r="P826942" s="83"/>
    </row>
    <row r="826943" spans="16:16" x14ac:dyDescent="0.3">
      <c r="P826943" s="83"/>
    </row>
    <row r="826944" spans="16:16" x14ac:dyDescent="0.3">
      <c r="P826944" s="83"/>
    </row>
    <row r="826945" spans="16:16" x14ac:dyDescent="0.3">
      <c r="P826945" s="83"/>
    </row>
    <row r="826946" spans="16:16" x14ac:dyDescent="0.3">
      <c r="P826946" s="83"/>
    </row>
    <row r="826947" spans="16:16" x14ac:dyDescent="0.3">
      <c r="P826947" s="83"/>
    </row>
    <row r="826948" spans="16:16" x14ac:dyDescent="0.3">
      <c r="P826948" s="83"/>
    </row>
    <row r="826949" spans="16:16" x14ac:dyDescent="0.3">
      <c r="P826949" s="83"/>
    </row>
    <row r="826950" spans="16:16" x14ac:dyDescent="0.3">
      <c r="P826950" s="83"/>
    </row>
    <row r="826951" spans="16:16" x14ac:dyDescent="0.3">
      <c r="P826951" s="83"/>
    </row>
    <row r="826952" spans="16:16" x14ac:dyDescent="0.3">
      <c r="P826952" s="83"/>
    </row>
    <row r="826953" spans="16:16" x14ac:dyDescent="0.3">
      <c r="P826953" s="83"/>
    </row>
    <row r="826954" spans="16:16" x14ac:dyDescent="0.3">
      <c r="P826954" s="83"/>
    </row>
    <row r="826955" spans="16:16" x14ac:dyDescent="0.3">
      <c r="P826955" s="83"/>
    </row>
    <row r="826956" spans="16:16" x14ac:dyDescent="0.3">
      <c r="P826956" s="83"/>
    </row>
    <row r="826957" spans="16:16" x14ac:dyDescent="0.3">
      <c r="P826957" s="83"/>
    </row>
    <row r="826958" spans="16:16" x14ac:dyDescent="0.3">
      <c r="P826958" s="83"/>
    </row>
    <row r="826959" spans="16:16" x14ac:dyDescent="0.3">
      <c r="P826959" s="83"/>
    </row>
    <row r="826960" spans="16:16" x14ac:dyDescent="0.3">
      <c r="P826960" s="83"/>
    </row>
    <row r="826961" spans="16:16" x14ac:dyDescent="0.3">
      <c r="P826961" s="83"/>
    </row>
    <row r="826962" spans="16:16" x14ac:dyDescent="0.3">
      <c r="P826962" s="83"/>
    </row>
    <row r="826963" spans="16:16" x14ac:dyDescent="0.3">
      <c r="P826963" s="83"/>
    </row>
    <row r="826964" spans="16:16" x14ac:dyDescent="0.3">
      <c r="P826964" s="83"/>
    </row>
    <row r="826965" spans="16:16" x14ac:dyDescent="0.3">
      <c r="P826965" s="83"/>
    </row>
    <row r="826966" spans="16:16" x14ac:dyDescent="0.3">
      <c r="P826966" s="83"/>
    </row>
    <row r="826967" spans="16:16" x14ac:dyDescent="0.3">
      <c r="P826967" s="83"/>
    </row>
    <row r="826968" spans="16:16" x14ac:dyDescent="0.3">
      <c r="P826968" s="83"/>
    </row>
    <row r="826969" spans="16:16" x14ac:dyDescent="0.3">
      <c r="P826969" s="83"/>
    </row>
    <row r="826970" spans="16:16" x14ac:dyDescent="0.3">
      <c r="P826970" s="83"/>
    </row>
    <row r="826971" spans="16:16" x14ac:dyDescent="0.3">
      <c r="P826971" s="83"/>
    </row>
    <row r="826972" spans="16:16" x14ac:dyDescent="0.3">
      <c r="P826972" s="83"/>
    </row>
    <row r="826973" spans="16:16" x14ac:dyDescent="0.3">
      <c r="P826973" s="83"/>
    </row>
    <row r="826974" spans="16:16" x14ac:dyDescent="0.3">
      <c r="P826974" s="83"/>
    </row>
    <row r="826975" spans="16:16" x14ac:dyDescent="0.3">
      <c r="P826975" s="83"/>
    </row>
    <row r="826976" spans="16:16" x14ac:dyDescent="0.3">
      <c r="P826976" s="83"/>
    </row>
    <row r="826977" spans="16:16" x14ac:dyDescent="0.3">
      <c r="P826977" s="83"/>
    </row>
    <row r="826978" spans="16:16" x14ac:dyDescent="0.3">
      <c r="P826978" s="83"/>
    </row>
    <row r="826979" spans="16:16" x14ac:dyDescent="0.3">
      <c r="P826979" s="83"/>
    </row>
    <row r="826980" spans="16:16" x14ac:dyDescent="0.3">
      <c r="P826980" s="83"/>
    </row>
    <row r="826981" spans="16:16" x14ac:dyDescent="0.3">
      <c r="P826981" s="83"/>
    </row>
    <row r="826982" spans="16:16" x14ac:dyDescent="0.3">
      <c r="P826982" s="83"/>
    </row>
    <row r="826983" spans="16:16" x14ac:dyDescent="0.3">
      <c r="P826983" s="83"/>
    </row>
    <row r="826984" spans="16:16" x14ac:dyDescent="0.3">
      <c r="P826984" s="83"/>
    </row>
    <row r="826985" spans="16:16" x14ac:dyDescent="0.3">
      <c r="P826985" s="83"/>
    </row>
    <row r="826986" spans="16:16" x14ac:dyDescent="0.3">
      <c r="P826986" s="83"/>
    </row>
    <row r="826987" spans="16:16" x14ac:dyDescent="0.3">
      <c r="P826987" s="83"/>
    </row>
    <row r="826988" spans="16:16" x14ac:dyDescent="0.3">
      <c r="P826988" s="83"/>
    </row>
    <row r="826989" spans="16:16" x14ac:dyDescent="0.3">
      <c r="P826989" s="83"/>
    </row>
    <row r="826990" spans="16:16" x14ac:dyDescent="0.3">
      <c r="P826990" s="83"/>
    </row>
    <row r="826991" spans="16:16" x14ac:dyDescent="0.3">
      <c r="P826991" s="83"/>
    </row>
    <row r="826992" spans="16:16" x14ac:dyDescent="0.3">
      <c r="P826992" s="83"/>
    </row>
    <row r="826993" spans="16:16" x14ac:dyDescent="0.3">
      <c r="P826993" s="83"/>
    </row>
    <row r="826994" spans="16:16" x14ac:dyDescent="0.3">
      <c r="P826994" s="83"/>
    </row>
    <row r="826995" spans="16:16" x14ac:dyDescent="0.3">
      <c r="P826995" s="83"/>
    </row>
    <row r="826996" spans="16:16" x14ac:dyDescent="0.3">
      <c r="P826996" s="83"/>
    </row>
    <row r="826997" spans="16:16" x14ac:dyDescent="0.3">
      <c r="P826997" s="83"/>
    </row>
    <row r="826998" spans="16:16" x14ac:dyDescent="0.3">
      <c r="P826998" s="83"/>
    </row>
    <row r="826999" spans="16:16" x14ac:dyDescent="0.3">
      <c r="P826999" s="83"/>
    </row>
    <row r="827000" spans="16:16" x14ac:dyDescent="0.3">
      <c r="P827000" s="83"/>
    </row>
    <row r="827001" spans="16:16" x14ac:dyDescent="0.3">
      <c r="P827001" s="83"/>
    </row>
    <row r="827002" spans="16:16" x14ac:dyDescent="0.3">
      <c r="P827002" s="83"/>
    </row>
    <row r="827003" spans="16:16" x14ac:dyDescent="0.3">
      <c r="P827003" s="83"/>
    </row>
    <row r="827004" spans="16:16" x14ac:dyDescent="0.3">
      <c r="P827004" s="83"/>
    </row>
    <row r="827005" spans="16:16" x14ac:dyDescent="0.3">
      <c r="P827005" s="83"/>
    </row>
    <row r="827006" spans="16:16" x14ac:dyDescent="0.3">
      <c r="P827006" s="83"/>
    </row>
    <row r="827007" spans="16:16" x14ac:dyDescent="0.3">
      <c r="P827007" s="83"/>
    </row>
    <row r="827008" spans="16:16" x14ac:dyDescent="0.3">
      <c r="P827008" s="83"/>
    </row>
    <row r="827009" spans="16:16" x14ac:dyDescent="0.3">
      <c r="P827009" s="83"/>
    </row>
    <row r="827010" spans="16:16" x14ac:dyDescent="0.3">
      <c r="P827010" s="83"/>
    </row>
    <row r="827011" spans="16:16" x14ac:dyDescent="0.3">
      <c r="P827011" s="83"/>
    </row>
    <row r="827012" spans="16:16" x14ac:dyDescent="0.3">
      <c r="P827012" s="83"/>
    </row>
    <row r="827013" spans="16:16" x14ac:dyDescent="0.3">
      <c r="P827013" s="83"/>
    </row>
    <row r="827014" spans="16:16" x14ac:dyDescent="0.3">
      <c r="P827014" s="83"/>
    </row>
    <row r="827015" spans="16:16" x14ac:dyDescent="0.3">
      <c r="P827015" s="83"/>
    </row>
    <row r="827016" spans="16:16" x14ac:dyDescent="0.3">
      <c r="P827016" s="83"/>
    </row>
    <row r="827017" spans="16:16" x14ac:dyDescent="0.3">
      <c r="P827017" s="83"/>
    </row>
    <row r="827018" spans="16:16" x14ac:dyDescent="0.3">
      <c r="P827018" s="83"/>
    </row>
    <row r="827019" spans="16:16" x14ac:dyDescent="0.3">
      <c r="P827019" s="83"/>
    </row>
    <row r="827020" spans="16:16" x14ac:dyDescent="0.3">
      <c r="P827020" s="83"/>
    </row>
    <row r="827021" spans="16:16" x14ac:dyDescent="0.3">
      <c r="P827021" s="83"/>
    </row>
    <row r="827022" spans="16:16" x14ac:dyDescent="0.3">
      <c r="P827022" s="83"/>
    </row>
    <row r="827023" spans="16:16" x14ac:dyDescent="0.3">
      <c r="P827023" s="83"/>
    </row>
    <row r="827024" spans="16:16" x14ac:dyDescent="0.3">
      <c r="P827024" s="83"/>
    </row>
    <row r="827025" spans="16:16" x14ac:dyDescent="0.3">
      <c r="P827025" s="83"/>
    </row>
    <row r="827026" spans="16:16" x14ac:dyDescent="0.3">
      <c r="P827026" s="83"/>
    </row>
    <row r="827027" spans="16:16" x14ac:dyDescent="0.3">
      <c r="P827027" s="83"/>
    </row>
    <row r="827028" spans="16:16" x14ac:dyDescent="0.3">
      <c r="P827028" s="83"/>
    </row>
    <row r="827029" spans="16:16" x14ac:dyDescent="0.3">
      <c r="P827029" s="83"/>
    </row>
    <row r="827030" spans="16:16" x14ac:dyDescent="0.3">
      <c r="P827030" s="83"/>
    </row>
    <row r="827031" spans="16:16" x14ac:dyDescent="0.3">
      <c r="P827031" s="83"/>
    </row>
    <row r="827032" spans="16:16" x14ac:dyDescent="0.3">
      <c r="P827032" s="83"/>
    </row>
    <row r="827033" spans="16:16" x14ac:dyDescent="0.3">
      <c r="P827033" s="83"/>
    </row>
    <row r="827034" spans="16:16" x14ac:dyDescent="0.3">
      <c r="P827034" s="83"/>
    </row>
    <row r="827035" spans="16:16" x14ac:dyDescent="0.3">
      <c r="P827035" s="83"/>
    </row>
    <row r="827036" spans="16:16" x14ac:dyDescent="0.3">
      <c r="P827036" s="83"/>
    </row>
    <row r="827037" spans="16:16" x14ac:dyDescent="0.3">
      <c r="P827037" s="83"/>
    </row>
    <row r="827038" spans="16:16" x14ac:dyDescent="0.3">
      <c r="P827038" s="83"/>
    </row>
    <row r="827039" spans="16:16" x14ac:dyDescent="0.3">
      <c r="P827039" s="83"/>
    </row>
    <row r="827040" spans="16:16" x14ac:dyDescent="0.3">
      <c r="P827040" s="83"/>
    </row>
    <row r="827041" spans="16:16" x14ac:dyDescent="0.3">
      <c r="P827041" s="83"/>
    </row>
    <row r="827042" spans="16:16" x14ac:dyDescent="0.3">
      <c r="P827042" s="83"/>
    </row>
    <row r="827043" spans="16:16" x14ac:dyDescent="0.3">
      <c r="P827043" s="83"/>
    </row>
    <row r="827044" spans="16:16" x14ac:dyDescent="0.3">
      <c r="P827044" s="83"/>
    </row>
    <row r="827045" spans="16:16" x14ac:dyDescent="0.3">
      <c r="P827045" s="83"/>
    </row>
    <row r="827046" spans="16:16" x14ac:dyDescent="0.3">
      <c r="P827046" s="83"/>
    </row>
    <row r="827047" spans="16:16" x14ac:dyDescent="0.3">
      <c r="P827047" s="83"/>
    </row>
    <row r="827048" spans="16:16" x14ac:dyDescent="0.3">
      <c r="P827048" s="83"/>
    </row>
    <row r="827049" spans="16:16" x14ac:dyDescent="0.3">
      <c r="P827049" s="83"/>
    </row>
    <row r="827050" spans="16:16" x14ac:dyDescent="0.3">
      <c r="P827050" s="83"/>
    </row>
    <row r="827051" spans="16:16" x14ac:dyDescent="0.3">
      <c r="P827051" s="83"/>
    </row>
    <row r="827052" spans="16:16" x14ac:dyDescent="0.3">
      <c r="P827052" s="83"/>
    </row>
    <row r="827053" spans="16:16" x14ac:dyDescent="0.3">
      <c r="P827053" s="83"/>
    </row>
    <row r="827054" spans="16:16" x14ac:dyDescent="0.3">
      <c r="P827054" s="83"/>
    </row>
    <row r="827055" spans="16:16" x14ac:dyDescent="0.3">
      <c r="P827055" s="83"/>
    </row>
    <row r="827056" spans="16:16" x14ac:dyDescent="0.3">
      <c r="P827056" s="83"/>
    </row>
    <row r="827057" spans="16:16" x14ac:dyDescent="0.3">
      <c r="P827057" s="83"/>
    </row>
    <row r="827058" spans="16:16" x14ac:dyDescent="0.3">
      <c r="P827058" s="83"/>
    </row>
    <row r="827059" spans="16:16" x14ac:dyDescent="0.3">
      <c r="P827059" s="83"/>
    </row>
    <row r="827060" spans="16:16" x14ac:dyDescent="0.3">
      <c r="P827060" s="83"/>
    </row>
    <row r="827061" spans="16:16" x14ac:dyDescent="0.3">
      <c r="P827061" s="83"/>
    </row>
    <row r="827062" spans="16:16" x14ac:dyDescent="0.3">
      <c r="P827062" s="83"/>
    </row>
    <row r="827063" spans="16:16" x14ac:dyDescent="0.3">
      <c r="P827063" s="83"/>
    </row>
    <row r="827064" spans="16:16" x14ac:dyDescent="0.3">
      <c r="P827064" s="83"/>
    </row>
    <row r="827065" spans="16:16" x14ac:dyDescent="0.3">
      <c r="P827065" s="83"/>
    </row>
    <row r="827066" spans="16:16" x14ac:dyDescent="0.3">
      <c r="P827066" s="83"/>
    </row>
    <row r="827067" spans="16:16" x14ac:dyDescent="0.3">
      <c r="P827067" s="83"/>
    </row>
    <row r="827068" spans="16:16" x14ac:dyDescent="0.3">
      <c r="P827068" s="83"/>
    </row>
    <row r="827069" spans="16:16" x14ac:dyDescent="0.3">
      <c r="P827069" s="83"/>
    </row>
    <row r="827070" spans="16:16" x14ac:dyDescent="0.3">
      <c r="P827070" s="83"/>
    </row>
    <row r="827071" spans="16:16" x14ac:dyDescent="0.3">
      <c r="P827071" s="83"/>
    </row>
    <row r="827072" spans="16:16" x14ac:dyDescent="0.3">
      <c r="P827072" s="83"/>
    </row>
    <row r="827073" spans="16:16" x14ac:dyDescent="0.3">
      <c r="P827073" s="83"/>
    </row>
    <row r="827074" spans="16:16" x14ac:dyDescent="0.3">
      <c r="P827074" s="83"/>
    </row>
    <row r="827075" spans="16:16" x14ac:dyDescent="0.3">
      <c r="P827075" s="83"/>
    </row>
    <row r="827076" spans="16:16" x14ac:dyDescent="0.3">
      <c r="P827076" s="83"/>
    </row>
    <row r="827077" spans="16:16" x14ac:dyDescent="0.3">
      <c r="P827077" s="83"/>
    </row>
    <row r="827078" spans="16:16" x14ac:dyDescent="0.3">
      <c r="P827078" s="83"/>
    </row>
    <row r="827079" spans="16:16" x14ac:dyDescent="0.3">
      <c r="P827079" s="83"/>
    </row>
    <row r="827080" spans="16:16" x14ac:dyDescent="0.3">
      <c r="P827080" s="83"/>
    </row>
    <row r="827081" spans="16:16" x14ac:dyDescent="0.3">
      <c r="P827081" s="83"/>
    </row>
    <row r="827082" spans="16:16" x14ac:dyDescent="0.3">
      <c r="P827082" s="83"/>
    </row>
    <row r="827083" spans="16:16" x14ac:dyDescent="0.3">
      <c r="P827083" s="83"/>
    </row>
    <row r="827084" spans="16:16" x14ac:dyDescent="0.3">
      <c r="P827084" s="83"/>
    </row>
    <row r="827085" spans="16:16" x14ac:dyDescent="0.3">
      <c r="P827085" s="83"/>
    </row>
    <row r="827086" spans="16:16" x14ac:dyDescent="0.3">
      <c r="P827086" s="83"/>
    </row>
    <row r="827087" spans="16:16" x14ac:dyDescent="0.3">
      <c r="P827087" s="83"/>
    </row>
    <row r="827088" spans="16:16" x14ac:dyDescent="0.3">
      <c r="P827088" s="83"/>
    </row>
    <row r="827089" spans="16:16" x14ac:dyDescent="0.3">
      <c r="P827089" s="83"/>
    </row>
    <row r="827090" spans="16:16" x14ac:dyDescent="0.3">
      <c r="P827090" s="83"/>
    </row>
    <row r="827091" spans="16:16" x14ac:dyDescent="0.3">
      <c r="P827091" s="83"/>
    </row>
    <row r="827092" spans="16:16" x14ac:dyDescent="0.3">
      <c r="P827092" s="83"/>
    </row>
    <row r="827093" spans="16:16" x14ac:dyDescent="0.3">
      <c r="P827093" s="83"/>
    </row>
    <row r="827094" spans="16:16" x14ac:dyDescent="0.3">
      <c r="P827094" s="83"/>
    </row>
    <row r="827095" spans="16:16" x14ac:dyDescent="0.3">
      <c r="P827095" s="83"/>
    </row>
    <row r="827096" spans="16:16" x14ac:dyDescent="0.3">
      <c r="P827096" s="83"/>
    </row>
    <row r="827097" spans="16:16" x14ac:dyDescent="0.3">
      <c r="P827097" s="83"/>
    </row>
    <row r="827098" spans="16:16" x14ac:dyDescent="0.3">
      <c r="P827098" s="83"/>
    </row>
    <row r="827099" spans="16:16" x14ac:dyDescent="0.3">
      <c r="P827099" s="83"/>
    </row>
    <row r="827100" spans="16:16" x14ac:dyDescent="0.3">
      <c r="P827100" s="83"/>
    </row>
    <row r="827101" spans="16:16" x14ac:dyDescent="0.3">
      <c r="P827101" s="83"/>
    </row>
    <row r="827102" spans="16:16" x14ac:dyDescent="0.3">
      <c r="P827102" s="83"/>
    </row>
    <row r="827103" spans="16:16" x14ac:dyDescent="0.3">
      <c r="P827103" s="83"/>
    </row>
    <row r="827104" spans="16:16" x14ac:dyDescent="0.3">
      <c r="P827104" s="83"/>
    </row>
    <row r="827105" spans="16:16" x14ac:dyDescent="0.3">
      <c r="P827105" s="83"/>
    </row>
    <row r="827106" spans="16:16" x14ac:dyDescent="0.3">
      <c r="P827106" s="83"/>
    </row>
    <row r="827107" spans="16:16" x14ac:dyDescent="0.3">
      <c r="P827107" s="83"/>
    </row>
    <row r="827108" spans="16:16" x14ac:dyDescent="0.3">
      <c r="P827108" s="83"/>
    </row>
    <row r="827109" spans="16:16" x14ac:dyDescent="0.3">
      <c r="P827109" s="83"/>
    </row>
    <row r="827110" spans="16:16" x14ac:dyDescent="0.3">
      <c r="P827110" s="83"/>
    </row>
    <row r="827111" spans="16:16" x14ac:dyDescent="0.3">
      <c r="P827111" s="83"/>
    </row>
    <row r="827112" spans="16:16" x14ac:dyDescent="0.3">
      <c r="P827112" s="83"/>
    </row>
    <row r="827113" spans="16:16" x14ac:dyDescent="0.3">
      <c r="P827113" s="83"/>
    </row>
    <row r="827114" spans="16:16" x14ac:dyDescent="0.3">
      <c r="P827114" s="83"/>
    </row>
    <row r="827115" spans="16:16" x14ac:dyDescent="0.3">
      <c r="P827115" s="83"/>
    </row>
    <row r="827116" spans="16:16" x14ac:dyDescent="0.3">
      <c r="P827116" s="83"/>
    </row>
    <row r="827117" spans="16:16" x14ac:dyDescent="0.3">
      <c r="P827117" s="83"/>
    </row>
    <row r="827118" spans="16:16" x14ac:dyDescent="0.3">
      <c r="P827118" s="83"/>
    </row>
    <row r="827119" spans="16:16" x14ac:dyDescent="0.3">
      <c r="P827119" s="83"/>
    </row>
    <row r="827120" spans="16:16" x14ac:dyDescent="0.3">
      <c r="P827120" s="83"/>
    </row>
    <row r="827121" spans="16:16" x14ac:dyDescent="0.3">
      <c r="P827121" s="83"/>
    </row>
    <row r="827122" spans="16:16" x14ac:dyDescent="0.3">
      <c r="P827122" s="83"/>
    </row>
    <row r="827123" spans="16:16" x14ac:dyDescent="0.3">
      <c r="P827123" s="83"/>
    </row>
    <row r="827124" spans="16:16" x14ac:dyDescent="0.3">
      <c r="P827124" s="83"/>
    </row>
    <row r="827125" spans="16:16" x14ac:dyDescent="0.3">
      <c r="P827125" s="83"/>
    </row>
    <row r="827126" spans="16:16" x14ac:dyDescent="0.3">
      <c r="P827126" s="83"/>
    </row>
    <row r="827127" spans="16:16" x14ac:dyDescent="0.3">
      <c r="P827127" s="83"/>
    </row>
    <row r="827128" spans="16:16" x14ac:dyDescent="0.3">
      <c r="P827128" s="83"/>
    </row>
    <row r="827129" spans="16:16" x14ac:dyDescent="0.3">
      <c r="P827129" s="83"/>
    </row>
    <row r="827130" spans="16:16" x14ac:dyDescent="0.3">
      <c r="P827130" s="83"/>
    </row>
    <row r="827131" spans="16:16" x14ac:dyDescent="0.3">
      <c r="P827131" s="83"/>
    </row>
    <row r="827132" spans="16:16" x14ac:dyDescent="0.3">
      <c r="P827132" s="83"/>
    </row>
    <row r="827133" spans="16:16" x14ac:dyDescent="0.3">
      <c r="P827133" s="83"/>
    </row>
    <row r="827134" spans="16:16" x14ac:dyDescent="0.3">
      <c r="P827134" s="83"/>
    </row>
    <row r="827135" spans="16:16" x14ac:dyDescent="0.3">
      <c r="P827135" s="83"/>
    </row>
    <row r="827136" spans="16:16" x14ac:dyDescent="0.3">
      <c r="P827136" s="83"/>
    </row>
    <row r="827137" spans="16:16" x14ac:dyDescent="0.3">
      <c r="P827137" s="83"/>
    </row>
    <row r="827138" spans="16:16" x14ac:dyDescent="0.3">
      <c r="P827138" s="83"/>
    </row>
    <row r="827139" spans="16:16" x14ac:dyDescent="0.3">
      <c r="P827139" s="83"/>
    </row>
    <row r="827140" spans="16:16" x14ac:dyDescent="0.3">
      <c r="P827140" s="83"/>
    </row>
    <row r="827141" spans="16:16" x14ac:dyDescent="0.3">
      <c r="P827141" s="83"/>
    </row>
    <row r="827142" spans="16:16" x14ac:dyDescent="0.3">
      <c r="P827142" s="83"/>
    </row>
    <row r="827143" spans="16:16" x14ac:dyDescent="0.3">
      <c r="P827143" s="83"/>
    </row>
    <row r="827144" spans="16:16" x14ac:dyDescent="0.3">
      <c r="P827144" s="83"/>
    </row>
    <row r="827145" spans="16:16" x14ac:dyDescent="0.3">
      <c r="P827145" s="83"/>
    </row>
    <row r="827146" spans="16:16" x14ac:dyDescent="0.3">
      <c r="P827146" s="83"/>
    </row>
    <row r="827147" spans="16:16" x14ac:dyDescent="0.3">
      <c r="P827147" s="83"/>
    </row>
    <row r="827148" spans="16:16" x14ac:dyDescent="0.3">
      <c r="P827148" s="83"/>
    </row>
    <row r="827149" spans="16:16" x14ac:dyDescent="0.3">
      <c r="P827149" s="83"/>
    </row>
    <row r="827150" spans="16:16" x14ac:dyDescent="0.3">
      <c r="P827150" s="83"/>
    </row>
    <row r="827151" spans="16:16" x14ac:dyDescent="0.3">
      <c r="P827151" s="83"/>
    </row>
    <row r="827152" spans="16:16" x14ac:dyDescent="0.3">
      <c r="P827152" s="83"/>
    </row>
    <row r="827153" spans="16:16" x14ac:dyDescent="0.3">
      <c r="P827153" s="83"/>
    </row>
    <row r="827154" spans="16:16" x14ac:dyDescent="0.3">
      <c r="P827154" s="83"/>
    </row>
    <row r="827155" spans="16:16" x14ac:dyDescent="0.3">
      <c r="P827155" s="83"/>
    </row>
    <row r="827156" spans="16:16" x14ac:dyDescent="0.3">
      <c r="P827156" s="83"/>
    </row>
    <row r="827157" spans="16:16" x14ac:dyDescent="0.3">
      <c r="P827157" s="83"/>
    </row>
    <row r="827158" spans="16:16" x14ac:dyDescent="0.3">
      <c r="P827158" s="83"/>
    </row>
    <row r="827159" spans="16:16" x14ac:dyDescent="0.3">
      <c r="P827159" s="83"/>
    </row>
    <row r="827160" spans="16:16" x14ac:dyDescent="0.3">
      <c r="P827160" s="83"/>
    </row>
    <row r="827161" spans="16:16" x14ac:dyDescent="0.3">
      <c r="P827161" s="83"/>
    </row>
    <row r="827162" spans="16:16" x14ac:dyDescent="0.3">
      <c r="P827162" s="83"/>
    </row>
    <row r="827163" spans="16:16" x14ac:dyDescent="0.3">
      <c r="P827163" s="83"/>
    </row>
    <row r="827164" spans="16:16" x14ac:dyDescent="0.3">
      <c r="P827164" s="83"/>
    </row>
    <row r="827165" spans="16:16" x14ac:dyDescent="0.3">
      <c r="P827165" s="83"/>
    </row>
    <row r="827166" spans="16:16" x14ac:dyDescent="0.3">
      <c r="P827166" s="83"/>
    </row>
    <row r="827167" spans="16:16" x14ac:dyDescent="0.3">
      <c r="P827167" s="83"/>
    </row>
    <row r="827168" spans="16:16" x14ac:dyDescent="0.3">
      <c r="P827168" s="83"/>
    </row>
    <row r="827169" spans="16:16" x14ac:dyDescent="0.3">
      <c r="P827169" s="83"/>
    </row>
    <row r="827170" spans="16:16" x14ac:dyDescent="0.3">
      <c r="P827170" s="83"/>
    </row>
    <row r="827171" spans="16:16" x14ac:dyDescent="0.3">
      <c r="P827171" s="83"/>
    </row>
    <row r="827172" spans="16:16" x14ac:dyDescent="0.3">
      <c r="P827172" s="83"/>
    </row>
    <row r="827173" spans="16:16" x14ac:dyDescent="0.3">
      <c r="P827173" s="83"/>
    </row>
    <row r="827174" spans="16:16" x14ac:dyDescent="0.3">
      <c r="P827174" s="83"/>
    </row>
    <row r="827175" spans="16:16" x14ac:dyDescent="0.3">
      <c r="P827175" s="83"/>
    </row>
    <row r="827176" spans="16:16" x14ac:dyDescent="0.3">
      <c r="P827176" s="83"/>
    </row>
    <row r="827177" spans="16:16" x14ac:dyDescent="0.3">
      <c r="P827177" s="83"/>
    </row>
    <row r="827178" spans="16:16" x14ac:dyDescent="0.3">
      <c r="P827178" s="83"/>
    </row>
    <row r="827179" spans="16:16" x14ac:dyDescent="0.3">
      <c r="P827179" s="83"/>
    </row>
    <row r="827180" spans="16:16" x14ac:dyDescent="0.3">
      <c r="P827180" s="83"/>
    </row>
    <row r="827181" spans="16:16" x14ac:dyDescent="0.3">
      <c r="P827181" s="83"/>
    </row>
    <row r="827182" spans="16:16" x14ac:dyDescent="0.3">
      <c r="P827182" s="83"/>
    </row>
    <row r="827183" spans="16:16" x14ac:dyDescent="0.3">
      <c r="P827183" s="83"/>
    </row>
    <row r="827184" spans="16:16" x14ac:dyDescent="0.3">
      <c r="P827184" s="83"/>
    </row>
    <row r="827185" spans="16:16" x14ac:dyDescent="0.3">
      <c r="P827185" s="83"/>
    </row>
    <row r="827186" spans="16:16" x14ac:dyDescent="0.3">
      <c r="P827186" s="83"/>
    </row>
    <row r="827187" spans="16:16" x14ac:dyDescent="0.3">
      <c r="P827187" s="83"/>
    </row>
    <row r="827188" spans="16:16" x14ac:dyDescent="0.3">
      <c r="P827188" s="83"/>
    </row>
    <row r="827189" spans="16:16" x14ac:dyDescent="0.3">
      <c r="P827189" s="83"/>
    </row>
    <row r="827190" spans="16:16" x14ac:dyDescent="0.3">
      <c r="P827190" s="83"/>
    </row>
    <row r="827191" spans="16:16" x14ac:dyDescent="0.3">
      <c r="P827191" s="83"/>
    </row>
    <row r="827192" spans="16:16" x14ac:dyDescent="0.3">
      <c r="P827192" s="83"/>
    </row>
    <row r="827193" spans="16:16" x14ac:dyDescent="0.3">
      <c r="P827193" s="83"/>
    </row>
    <row r="827194" spans="16:16" x14ac:dyDescent="0.3">
      <c r="P827194" s="83"/>
    </row>
    <row r="827195" spans="16:16" x14ac:dyDescent="0.3">
      <c r="P827195" s="83"/>
    </row>
    <row r="827196" spans="16:16" x14ac:dyDescent="0.3">
      <c r="P827196" s="83"/>
    </row>
    <row r="827197" spans="16:16" x14ac:dyDescent="0.3">
      <c r="P827197" s="83"/>
    </row>
    <row r="827198" spans="16:16" x14ac:dyDescent="0.3">
      <c r="P827198" s="83"/>
    </row>
    <row r="827199" spans="16:16" x14ac:dyDescent="0.3">
      <c r="P827199" s="83"/>
    </row>
    <row r="827200" spans="16:16" x14ac:dyDescent="0.3">
      <c r="P827200" s="83"/>
    </row>
    <row r="827201" spans="16:16" x14ac:dyDescent="0.3">
      <c r="P827201" s="83"/>
    </row>
    <row r="827202" spans="16:16" x14ac:dyDescent="0.3">
      <c r="P827202" s="83"/>
    </row>
    <row r="827203" spans="16:16" x14ac:dyDescent="0.3">
      <c r="P827203" s="83"/>
    </row>
    <row r="827204" spans="16:16" x14ac:dyDescent="0.3">
      <c r="P827204" s="83"/>
    </row>
    <row r="827205" spans="16:16" x14ac:dyDescent="0.3">
      <c r="P827205" s="83"/>
    </row>
    <row r="827206" spans="16:16" x14ac:dyDescent="0.3">
      <c r="P827206" s="83"/>
    </row>
    <row r="827207" spans="16:16" x14ac:dyDescent="0.3">
      <c r="P827207" s="83"/>
    </row>
    <row r="827208" spans="16:16" x14ac:dyDescent="0.3">
      <c r="P827208" s="83"/>
    </row>
    <row r="827209" spans="16:16" x14ac:dyDescent="0.3">
      <c r="P827209" s="83"/>
    </row>
    <row r="827210" spans="16:16" x14ac:dyDescent="0.3">
      <c r="P827210" s="83"/>
    </row>
    <row r="827211" spans="16:16" x14ac:dyDescent="0.3">
      <c r="P827211" s="83"/>
    </row>
    <row r="827212" spans="16:16" x14ac:dyDescent="0.3">
      <c r="P827212" s="83"/>
    </row>
    <row r="827213" spans="16:16" x14ac:dyDescent="0.3">
      <c r="P827213" s="83"/>
    </row>
    <row r="827214" spans="16:16" x14ac:dyDescent="0.3">
      <c r="P827214" s="83"/>
    </row>
    <row r="827215" spans="16:16" x14ac:dyDescent="0.3">
      <c r="P827215" s="83"/>
    </row>
    <row r="827216" spans="16:16" x14ac:dyDescent="0.3">
      <c r="P827216" s="83"/>
    </row>
    <row r="827217" spans="16:16" x14ac:dyDescent="0.3">
      <c r="P827217" s="83"/>
    </row>
    <row r="827218" spans="16:16" x14ac:dyDescent="0.3">
      <c r="P827218" s="83"/>
    </row>
    <row r="827219" spans="16:16" x14ac:dyDescent="0.3">
      <c r="P827219" s="83"/>
    </row>
    <row r="827220" spans="16:16" x14ac:dyDescent="0.3">
      <c r="P827220" s="83"/>
    </row>
    <row r="827221" spans="16:16" x14ac:dyDescent="0.3">
      <c r="P827221" s="83"/>
    </row>
    <row r="827222" spans="16:16" x14ac:dyDescent="0.3">
      <c r="P827222" s="83"/>
    </row>
    <row r="827223" spans="16:16" x14ac:dyDescent="0.3">
      <c r="P827223" s="83"/>
    </row>
    <row r="827224" spans="16:16" x14ac:dyDescent="0.3">
      <c r="P827224" s="83"/>
    </row>
    <row r="827225" spans="16:16" x14ac:dyDescent="0.3">
      <c r="P827225" s="83"/>
    </row>
    <row r="827226" spans="16:16" x14ac:dyDescent="0.3">
      <c r="P827226" s="83"/>
    </row>
    <row r="827227" spans="16:16" x14ac:dyDescent="0.3">
      <c r="P827227" s="83"/>
    </row>
    <row r="827228" spans="16:16" x14ac:dyDescent="0.3">
      <c r="P827228" s="83"/>
    </row>
    <row r="827229" spans="16:16" x14ac:dyDescent="0.3">
      <c r="P827229" s="83"/>
    </row>
    <row r="827230" spans="16:16" x14ac:dyDescent="0.3">
      <c r="P827230" s="83"/>
    </row>
    <row r="827231" spans="16:16" x14ac:dyDescent="0.3">
      <c r="P827231" s="83"/>
    </row>
    <row r="827232" spans="16:16" x14ac:dyDescent="0.3">
      <c r="P827232" s="83"/>
    </row>
    <row r="827233" spans="16:16" x14ac:dyDescent="0.3">
      <c r="P827233" s="83"/>
    </row>
    <row r="827234" spans="16:16" x14ac:dyDescent="0.3">
      <c r="P827234" s="83"/>
    </row>
    <row r="827235" spans="16:16" x14ac:dyDescent="0.3">
      <c r="P827235" s="83"/>
    </row>
    <row r="827236" spans="16:16" x14ac:dyDescent="0.3">
      <c r="P827236" s="83"/>
    </row>
    <row r="827237" spans="16:16" x14ac:dyDescent="0.3">
      <c r="P827237" s="83"/>
    </row>
    <row r="827238" spans="16:16" x14ac:dyDescent="0.3">
      <c r="P827238" s="83"/>
    </row>
    <row r="827239" spans="16:16" x14ac:dyDescent="0.3">
      <c r="P827239" s="83"/>
    </row>
    <row r="827240" spans="16:16" x14ac:dyDescent="0.3">
      <c r="P827240" s="83"/>
    </row>
    <row r="827241" spans="16:16" x14ac:dyDescent="0.3">
      <c r="P827241" s="83"/>
    </row>
    <row r="827242" spans="16:16" x14ac:dyDescent="0.3">
      <c r="P827242" s="83"/>
    </row>
    <row r="827243" spans="16:16" x14ac:dyDescent="0.3">
      <c r="P827243" s="83"/>
    </row>
    <row r="827244" spans="16:16" x14ac:dyDescent="0.3">
      <c r="P827244" s="83"/>
    </row>
    <row r="827245" spans="16:16" x14ac:dyDescent="0.3">
      <c r="P827245" s="83"/>
    </row>
    <row r="827246" spans="16:16" x14ac:dyDescent="0.3">
      <c r="P827246" s="83"/>
    </row>
    <row r="827247" spans="16:16" x14ac:dyDescent="0.3">
      <c r="P827247" s="83"/>
    </row>
    <row r="827248" spans="16:16" x14ac:dyDescent="0.3">
      <c r="P827248" s="83"/>
    </row>
    <row r="827249" spans="16:16" x14ac:dyDescent="0.3">
      <c r="P827249" s="83"/>
    </row>
    <row r="827250" spans="16:16" x14ac:dyDescent="0.3">
      <c r="P827250" s="83"/>
    </row>
    <row r="827251" spans="16:16" x14ac:dyDescent="0.3">
      <c r="P827251" s="83"/>
    </row>
    <row r="827252" spans="16:16" x14ac:dyDescent="0.3">
      <c r="P827252" s="83"/>
    </row>
    <row r="827253" spans="16:16" x14ac:dyDescent="0.3">
      <c r="P827253" s="83"/>
    </row>
    <row r="827254" spans="16:16" x14ac:dyDescent="0.3">
      <c r="P827254" s="83"/>
    </row>
    <row r="827255" spans="16:16" x14ac:dyDescent="0.3">
      <c r="P827255" s="83"/>
    </row>
    <row r="827256" spans="16:16" x14ac:dyDescent="0.3">
      <c r="P827256" s="83"/>
    </row>
    <row r="827257" spans="16:16" x14ac:dyDescent="0.3">
      <c r="P827257" s="83"/>
    </row>
    <row r="827258" spans="16:16" x14ac:dyDescent="0.3">
      <c r="P827258" s="83"/>
    </row>
    <row r="827259" spans="16:16" x14ac:dyDescent="0.3">
      <c r="P827259" s="83"/>
    </row>
    <row r="827260" spans="16:16" x14ac:dyDescent="0.3">
      <c r="P827260" s="83"/>
    </row>
    <row r="827261" spans="16:16" x14ac:dyDescent="0.3">
      <c r="P827261" s="83"/>
    </row>
    <row r="827262" spans="16:16" x14ac:dyDescent="0.3">
      <c r="P827262" s="83"/>
    </row>
    <row r="827263" spans="16:16" x14ac:dyDescent="0.3">
      <c r="P827263" s="83"/>
    </row>
    <row r="827264" spans="16:16" x14ac:dyDescent="0.3">
      <c r="P827264" s="83"/>
    </row>
    <row r="827265" spans="16:16" x14ac:dyDescent="0.3">
      <c r="P827265" s="83"/>
    </row>
    <row r="827266" spans="16:16" x14ac:dyDescent="0.3">
      <c r="P827266" s="83"/>
    </row>
    <row r="827267" spans="16:16" x14ac:dyDescent="0.3">
      <c r="P827267" s="83"/>
    </row>
    <row r="827268" spans="16:16" x14ac:dyDescent="0.3">
      <c r="P827268" s="83"/>
    </row>
    <row r="827269" spans="16:16" x14ac:dyDescent="0.3">
      <c r="P827269" s="83"/>
    </row>
    <row r="827270" spans="16:16" x14ac:dyDescent="0.3">
      <c r="P827270" s="83"/>
    </row>
    <row r="827271" spans="16:16" x14ac:dyDescent="0.3">
      <c r="P827271" s="83"/>
    </row>
    <row r="827272" spans="16:16" x14ac:dyDescent="0.3">
      <c r="P827272" s="83"/>
    </row>
    <row r="827273" spans="16:16" x14ac:dyDescent="0.3">
      <c r="P827273" s="83"/>
    </row>
    <row r="827274" spans="16:16" x14ac:dyDescent="0.3">
      <c r="P827274" s="83"/>
    </row>
    <row r="827275" spans="16:16" x14ac:dyDescent="0.3">
      <c r="P827275" s="83"/>
    </row>
    <row r="827276" spans="16:16" x14ac:dyDescent="0.3">
      <c r="P827276" s="83"/>
    </row>
    <row r="827277" spans="16:16" x14ac:dyDescent="0.3">
      <c r="P827277" s="83"/>
    </row>
    <row r="827278" spans="16:16" x14ac:dyDescent="0.3">
      <c r="P827278" s="83"/>
    </row>
    <row r="827279" spans="16:16" x14ac:dyDescent="0.3">
      <c r="P827279" s="83"/>
    </row>
    <row r="827280" spans="16:16" x14ac:dyDescent="0.3">
      <c r="P827280" s="83"/>
    </row>
    <row r="827281" spans="16:16" x14ac:dyDescent="0.3">
      <c r="P827281" s="83"/>
    </row>
    <row r="827282" spans="16:16" x14ac:dyDescent="0.3">
      <c r="P827282" s="83"/>
    </row>
    <row r="827283" spans="16:16" x14ac:dyDescent="0.3">
      <c r="P827283" s="83"/>
    </row>
    <row r="827284" spans="16:16" x14ac:dyDescent="0.3">
      <c r="P827284" s="83"/>
    </row>
    <row r="827285" spans="16:16" x14ac:dyDescent="0.3">
      <c r="P827285" s="83"/>
    </row>
    <row r="827286" spans="16:16" x14ac:dyDescent="0.3">
      <c r="P827286" s="83"/>
    </row>
    <row r="827287" spans="16:16" x14ac:dyDescent="0.3">
      <c r="P827287" s="83"/>
    </row>
    <row r="827288" spans="16:16" x14ac:dyDescent="0.3">
      <c r="P827288" s="83"/>
    </row>
    <row r="827289" spans="16:16" x14ac:dyDescent="0.3">
      <c r="P827289" s="83"/>
    </row>
    <row r="827290" spans="16:16" x14ac:dyDescent="0.3">
      <c r="P827290" s="83"/>
    </row>
    <row r="827291" spans="16:16" x14ac:dyDescent="0.3">
      <c r="P827291" s="83"/>
    </row>
    <row r="827292" spans="16:16" x14ac:dyDescent="0.3">
      <c r="P827292" s="83"/>
    </row>
    <row r="827293" spans="16:16" x14ac:dyDescent="0.3">
      <c r="P827293" s="83"/>
    </row>
    <row r="827294" spans="16:16" x14ac:dyDescent="0.3">
      <c r="P827294" s="83"/>
    </row>
    <row r="827295" spans="16:16" x14ac:dyDescent="0.3">
      <c r="P827295" s="83"/>
    </row>
    <row r="827296" spans="16:16" x14ac:dyDescent="0.3">
      <c r="P827296" s="83"/>
    </row>
    <row r="827297" spans="16:16" x14ac:dyDescent="0.3">
      <c r="P827297" s="83"/>
    </row>
    <row r="827298" spans="16:16" x14ac:dyDescent="0.3">
      <c r="P827298" s="83"/>
    </row>
    <row r="827299" spans="16:16" x14ac:dyDescent="0.3">
      <c r="P827299" s="83"/>
    </row>
    <row r="827300" spans="16:16" x14ac:dyDescent="0.3">
      <c r="P827300" s="83"/>
    </row>
    <row r="827301" spans="16:16" x14ac:dyDescent="0.3">
      <c r="P827301" s="83"/>
    </row>
    <row r="827302" spans="16:16" x14ac:dyDescent="0.3">
      <c r="P827302" s="83"/>
    </row>
    <row r="827303" spans="16:16" x14ac:dyDescent="0.3">
      <c r="P827303" s="83"/>
    </row>
    <row r="827304" spans="16:16" x14ac:dyDescent="0.3">
      <c r="P827304" s="83"/>
    </row>
    <row r="827305" spans="16:16" x14ac:dyDescent="0.3">
      <c r="P827305" s="83"/>
    </row>
    <row r="827306" spans="16:16" x14ac:dyDescent="0.3">
      <c r="P827306" s="83"/>
    </row>
    <row r="827307" spans="16:16" x14ac:dyDescent="0.3">
      <c r="P827307" s="83"/>
    </row>
    <row r="827308" spans="16:16" x14ac:dyDescent="0.3">
      <c r="P827308" s="83"/>
    </row>
    <row r="827309" spans="16:16" x14ac:dyDescent="0.3">
      <c r="P827309" s="83"/>
    </row>
    <row r="827310" spans="16:16" x14ac:dyDescent="0.3">
      <c r="P827310" s="83"/>
    </row>
    <row r="827311" spans="16:16" x14ac:dyDescent="0.3">
      <c r="P827311" s="83"/>
    </row>
    <row r="827312" spans="16:16" x14ac:dyDescent="0.3">
      <c r="P827312" s="83"/>
    </row>
    <row r="827313" spans="16:16" x14ac:dyDescent="0.3">
      <c r="P827313" s="83"/>
    </row>
    <row r="827314" spans="16:16" x14ac:dyDescent="0.3">
      <c r="P827314" s="83"/>
    </row>
    <row r="827315" spans="16:16" x14ac:dyDescent="0.3">
      <c r="P827315" s="83"/>
    </row>
    <row r="827316" spans="16:16" x14ac:dyDescent="0.3">
      <c r="P827316" s="83"/>
    </row>
    <row r="827317" spans="16:16" x14ac:dyDescent="0.3">
      <c r="P827317" s="83"/>
    </row>
    <row r="827318" spans="16:16" x14ac:dyDescent="0.3">
      <c r="P827318" s="83"/>
    </row>
    <row r="827319" spans="16:16" x14ac:dyDescent="0.3">
      <c r="P827319" s="83"/>
    </row>
    <row r="827320" spans="16:16" x14ac:dyDescent="0.3">
      <c r="P827320" s="83"/>
    </row>
    <row r="827321" spans="16:16" x14ac:dyDescent="0.3">
      <c r="P827321" s="83"/>
    </row>
    <row r="827322" spans="16:16" x14ac:dyDescent="0.3">
      <c r="P827322" s="83"/>
    </row>
    <row r="827323" spans="16:16" x14ac:dyDescent="0.3">
      <c r="P827323" s="83"/>
    </row>
    <row r="827324" spans="16:16" x14ac:dyDescent="0.3">
      <c r="P827324" s="83"/>
    </row>
    <row r="827325" spans="16:16" x14ac:dyDescent="0.3">
      <c r="P827325" s="83"/>
    </row>
    <row r="827326" spans="16:16" x14ac:dyDescent="0.3">
      <c r="P827326" s="83"/>
    </row>
    <row r="827327" spans="16:16" x14ac:dyDescent="0.3">
      <c r="P827327" s="83"/>
    </row>
    <row r="827328" spans="16:16" x14ac:dyDescent="0.3">
      <c r="P827328" s="83"/>
    </row>
    <row r="827329" spans="16:16" x14ac:dyDescent="0.3">
      <c r="P827329" s="83"/>
    </row>
    <row r="827330" spans="16:16" x14ac:dyDescent="0.3">
      <c r="P827330" s="83"/>
    </row>
    <row r="827331" spans="16:16" x14ac:dyDescent="0.3">
      <c r="P827331" s="83"/>
    </row>
    <row r="827332" spans="16:16" x14ac:dyDescent="0.3">
      <c r="P827332" s="83"/>
    </row>
    <row r="827333" spans="16:16" x14ac:dyDescent="0.3">
      <c r="P827333" s="83"/>
    </row>
    <row r="827334" spans="16:16" x14ac:dyDescent="0.3">
      <c r="P827334" s="83"/>
    </row>
    <row r="827335" spans="16:16" x14ac:dyDescent="0.3">
      <c r="P827335" s="83"/>
    </row>
    <row r="827336" spans="16:16" x14ac:dyDescent="0.3">
      <c r="P827336" s="83"/>
    </row>
    <row r="827337" spans="16:16" x14ac:dyDescent="0.3">
      <c r="P827337" s="83"/>
    </row>
    <row r="827338" spans="16:16" x14ac:dyDescent="0.3">
      <c r="P827338" s="83"/>
    </row>
    <row r="827339" spans="16:16" x14ac:dyDescent="0.3">
      <c r="P827339" s="83"/>
    </row>
    <row r="827340" spans="16:16" x14ac:dyDescent="0.3">
      <c r="P827340" s="83"/>
    </row>
    <row r="827341" spans="16:16" x14ac:dyDescent="0.3">
      <c r="P827341" s="83"/>
    </row>
    <row r="827342" spans="16:16" x14ac:dyDescent="0.3">
      <c r="P827342" s="83"/>
    </row>
    <row r="827343" spans="16:16" x14ac:dyDescent="0.3">
      <c r="P827343" s="83"/>
    </row>
    <row r="827344" spans="16:16" x14ac:dyDescent="0.3">
      <c r="P827344" s="83"/>
    </row>
    <row r="827345" spans="16:16" x14ac:dyDescent="0.3">
      <c r="P827345" s="83"/>
    </row>
    <row r="827346" spans="16:16" x14ac:dyDescent="0.3">
      <c r="P827346" s="83"/>
    </row>
    <row r="827347" spans="16:16" x14ac:dyDescent="0.3">
      <c r="P827347" s="83"/>
    </row>
    <row r="827348" spans="16:16" x14ac:dyDescent="0.3">
      <c r="P827348" s="83"/>
    </row>
    <row r="827349" spans="16:16" x14ac:dyDescent="0.3">
      <c r="P827349" s="83"/>
    </row>
    <row r="827350" spans="16:16" x14ac:dyDescent="0.3">
      <c r="P827350" s="83"/>
    </row>
    <row r="827351" spans="16:16" x14ac:dyDescent="0.3">
      <c r="P827351" s="83"/>
    </row>
    <row r="827352" spans="16:16" x14ac:dyDescent="0.3">
      <c r="P827352" s="83"/>
    </row>
    <row r="827353" spans="16:16" x14ac:dyDescent="0.3">
      <c r="P827353" s="83"/>
    </row>
    <row r="827354" spans="16:16" x14ac:dyDescent="0.3">
      <c r="P827354" s="83"/>
    </row>
    <row r="827355" spans="16:16" x14ac:dyDescent="0.3">
      <c r="P827355" s="83"/>
    </row>
    <row r="827356" spans="16:16" x14ac:dyDescent="0.3">
      <c r="P827356" s="83"/>
    </row>
    <row r="827357" spans="16:16" x14ac:dyDescent="0.3">
      <c r="P827357" s="83"/>
    </row>
    <row r="827358" spans="16:16" x14ac:dyDescent="0.3">
      <c r="P827358" s="83"/>
    </row>
    <row r="827359" spans="16:16" x14ac:dyDescent="0.3">
      <c r="P827359" s="83"/>
    </row>
    <row r="827360" spans="16:16" x14ac:dyDescent="0.3">
      <c r="P827360" s="83"/>
    </row>
    <row r="827361" spans="16:16" x14ac:dyDescent="0.3">
      <c r="P827361" s="83"/>
    </row>
    <row r="827362" spans="16:16" x14ac:dyDescent="0.3">
      <c r="P827362" s="83"/>
    </row>
    <row r="827363" spans="16:16" x14ac:dyDescent="0.3">
      <c r="P827363" s="83"/>
    </row>
    <row r="827364" spans="16:16" x14ac:dyDescent="0.3">
      <c r="P827364" s="83"/>
    </row>
    <row r="827365" spans="16:16" x14ac:dyDescent="0.3">
      <c r="P827365" s="83"/>
    </row>
    <row r="827366" spans="16:16" x14ac:dyDescent="0.3">
      <c r="P827366" s="83"/>
    </row>
    <row r="827367" spans="16:16" x14ac:dyDescent="0.3">
      <c r="P827367" s="83"/>
    </row>
    <row r="827368" spans="16:16" x14ac:dyDescent="0.3">
      <c r="P827368" s="83"/>
    </row>
    <row r="827369" spans="16:16" x14ac:dyDescent="0.3">
      <c r="P827369" s="83"/>
    </row>
    <row r="827370" spans="16:16" x14ac:dyDescent="0.3">
      <c r="P827370" s="83"/>
    </row>
    <row r="827371" spans="16:16" x14ac:dyDescent="0.3">
      <c r="P827371" s="83"/>
    </row>
    <row r="827372" spans="16:16" x14ac:dyDescent="0.3">
      <c r="P827372" s="83"/>
    </row>
    <row r="827373" spans="16:16" x14ac:dyDescent="0.3">
      <c r="P827373" s="83"/>
    </row>
    <row r="827374" spans="16:16" x14ac:dyDescent="0.3">
      <c r="P827374" s="83"/>
    </row>
    <row r="827375" spans="16:16" x14ac:dyDescent="0.3">
      <c r="P827375" s="83"/>
    </row>
    <row r="827376" spans="16:16" x14ac:dyDescent="0.3">
      <c r="P827376" s="83"/>
    </row>
    <row r="827377" spans="16:16" x14ac:dyDescent="0.3">
      <c r="P827377" s="83"/>
    </row>
    <row r="827378" spans="16:16" x14ac:dyDescent="0.3">
      <c r="P827378" s="83"/>
    </row>
    <row r="827379" spans="16:16" x14ac:dyDescent="0.3">
      <c r="P827379" s="83"/>
    </row>
    <row r="827380" spans="16:16" x14ac:dyDescent="0.3">
      <c r="P827380" s="83"/>
    </row>
    <row r="827381" spans="16:16" x14ac:dyDescent="0.3">
      <c r="P827381" s="83"/>
    </row>
    <row r="827382" spans="16:16" x14ac:dyDescent="0.3">
      <c r="P827382" s="83"/>
    </row>
    <row r="827383" spans="16:16" x14ac:dyDescent="0.3">
      <c r="P827383" s="83"/>
    </row>
    <row r="827384" spans="16:16" x14ac:dyDescent="0.3">
      <c r="P827384" s="83"/>
    </row>
    <row r="827385" spans="16:16" x14ac:dyDescent="0.3">
      <c r="P827385" s="83"/>
    </row>
    <row r="827386" spans="16:16" x14ac:dyDescent="0.3">
      <c r="P827386" s="83"/>
    </row>
    <row r="827387" spans="16:16" x14ac:dyDescent="0.3">
      <c r="P827387" s="83"/>
    </row>
    <row r="827388" spans="16:16" x14ac:dyDescent="0.3">
      <c r="P827388" s="83"/>
    </row>
    <row r="827389" spans="16:16" x14ac:dyDescent="0.3">
      <c r="P827389" s="83"/>
    </row>
    <row r="827390" spans="16:16" x14ac:dyDescent="0.3">
      <c r="P827390" s="83"/>
    </row>
    <row r="827391" spans="16:16" x14ac:dyDescent="0.3">
      <c r="P827391" s="83"/>
    </row>
    <row r="827392" spans="16:16" x14ac:dyDescent="0.3">
      <c r="P827392" s="83"/>
    </row>
    <row r="827393" spans="16:16" x14ac:dyDescent="0.3">
      <c r="P827393" s="83"/>
    </row>
    <row r="827394" spans="16:16" x14ac:dyDescent="0.3">
      <c r="P827394" s="83"/>
    </row>
    <row r="827395" spans="16:16" x14ac:dyDescent="0.3">
      <c r="P827395" s="83"/>
    </row>
    <row r="827396" spans="16:16" x14ac:dyDescent="0.3">
      <c r="P827396" s="83"/>
    </row>
    <row r="827397" spans="16:16" x14ac:dyDescent="0.3">
      <c r="P827397" s="83"/>
    </row>
    <row r="827398" spans="16:16" x14ac:dyDescent="0.3">
      <c r="P827398" s="83"/>
    </row>
    <row r="827399" spans="16:16" x14ac:dyDescent="0.3">
      <c r="P827399" s="83"/>
    </row>
    <row r="827400" spans="16:16" x14ac:dyDescent="0.3">
      <c r="P827400" s="83"/>
    </row>
    <row r="827401" spans="16:16" x14ac:dyDescent="0.3">
      <c r="P827401" s="83"/>
    </row>
    <row r="827402" spans="16:16" x14ac:dyDescent="0.3">
      <c r="P827402" s="83"/>
    </row>
    <row r="827403" spans="16:16" x14ac:dyDescent="0.3">
      <c r="P827403" s="83"/>
    </row>
    <row r="827404" spans="16:16" x14ac:dyDescent="0.3">
      <c r="P827404" s="83"/>
    </row>
    <row r="827405" spans="16:16" x14ac:dyDescent="0.3">
      <c r="P827405" s="83"/>
    </row>
    <row r="827406" spans="16:16" x14ac:dyDescent="0.3">
      <c r="P827406" s="83"/>
    </row>
    <row r="827407" spans="16:16" x14ac:dyDescent="0.3">
      <c r="P827407" s="83"/>
    </row>
    <row r="827408" spans="16:16" x14ac:dyDescent="0.3">
      <c r="P827408" s="83"/>
    </row>
    <row r="827409" spans="16:16" x14ac:dyDescent="0.3">
      <c r="P827409" s="83"/>
    </row>
    <row r="827410" spans="16:16" x14ac:dyDescent="0.3">
      <c r="P827410" s="83"/>
    </row>
    <row r="827411" spans="16:16" x14ac:dyDescent="0.3">
      <c r="P827411" s="83"/>
    </row>
    <row r="827412" spans="16:16" x14ac:dyDescent="0.3">
      <c r="P827412" s="83"/>
    </row>
    <row r="827413" spans="16:16" x14ac:dyDescent="0.3">
      <c r="P827413" s="83"/>
    </row>
    <row r="827414" spans="16:16" x14ac:dyDescent="0.3">
      <c r="P827414" s="83"/>
    </row>
    <row r="827415" spans="16:16" x14ac:dyDescent="0.3">
      <c r="P827415" s="83"/>
    </row>
    <row r="827416" spans="16:16" x14ac:dyDescent="0.3">
      <c r="P827416" s="83"/>
    </row>
    <row r="827417" spans="16:16" x14ac:dyDescent="0.3">
      <c r="P827417" s="83"/>
    </row>
    <row r="827418" spans="16:16" x14ac:dyDescent="0.3">
      <c r="P827418" s="83"/>
    </row>
    <row r="827419" spans="16:16" x14ac:dyDescent="0.3">
      <c r="P827419" s="83"/>
    </row>
    <row r="827420" spans="16:16" x14ac:dyDescent="0.3">
      <c r="P827420" s="83"/>
    </row>
    <row r="827421" spans="16:16" x14ac:dyDescent="0.3">
      <c r="P827421" s="83"/>
    </row>
    <row r="827422" spans="16:16" x14ac:dyDescent="0.3">
      <c r="P827422" s="83"/>
    </row>
    <row r="827423" spans="16:16" x14ac:dyDescent="0.3">
      <c r="P827423" s="83"/>
    </row>
    <row r="827424" spans="16:16" x14ac:dyDescent="0.3">
      <c r="P827424" s="83"/>
    </row>
    <row r="827425" spans="16:16" x14ac:dyDescent="0.3">
      <c r="P827425" s="83"/>
    </row>
    <row r="827426" spans="16:16" x14ac:dyDescent="0.3">
      <c r="P827426" s="83"/>
    </row>
    <row r="827427" spans="16:16" x14ac:dyDescent="0.3">
      <c r="P827427" s="83"/>
    </row>
    <row r="827428" spans="16:16" x14ac:dyDescent="0.3">
      <c r="P827428" s="83"/>
    </row>
    <row r="827429" spans="16:16" x14ac:dyDescent="0.3">
      <c r="P827429" s="83"/>
    </row>
    <row r="827430" spans="16:16" x14ac:dyDescent="0.3">
      <c r="P827430" s="83"/>
    </row>
    <row r="827431" spans="16:16" x14ac:dyDescent="0.3">
      <c r="P827431" s="83"/>
    </row>
    <row r="827432" spans="16:16" x14ac:dyDescent="0.3">
      <c r="P827432" s="83"/>
    </row>
    <row r="827433" spans="16:16" x14ac:dyDescent="0.3">
      <c r="P827433" s="83"/>
    </row>
    <row r="827434" spans="16:16" x14ac:dyDescent="0.3">
      <c r="P827434" s="83"/>
    </row>
    <row r="827435" spans="16:16" x14ac:dyDescent="0.3">
      <c r="P827435" s="83"/>
    </row>
    <row r="827436" spans="16:16" x14ac:dyDescent="0.3">
      <c r="P827436" s="83"/>
    </row>
    <row r="827437" spans="16:16" x14ac:dyDescent="0.3">
      <c r="P827437" s="83"/>
    </row>
    <row r="827438" spans="16:16" x14ac:dyDescent="0.3">
      <c r="P827438" s="83"/>
    </row>
    <row r="827439" spans="16:16" x14ac:dyDescent="0.3">
      <c r="P827439" s="83"/>
    </row>
    <row r="827440" spans="16:16" x14ac:dyDescent="0.3">
      <c r="P827440" s="83"/>
    </row>
    <row r="827441" spans="16:16" x14ac:dyDescent="0.3">
      <c r="P827441" s="83"/>
    </row>
    <row r="827442" spans="16:16" x14ac:dyDescent="0.3">
      <c r="P827442" s="83"/>
    </row>
    <row r="827443" spans="16:16" x14ac:dyDescent="0.3">
      <c r="P827443" s="83"/>
    </row>
    <row r="827444" spans="16:16" x14ac:dyDescent="0.3">
      <c r="P827444" s="83"/>
    </row>
    <row r="827445" spans="16:16" x14ac:dyDescent="0.3">
      <c r="P827445" s="83"/>
    </row>
    <row r="827446" spans="16:16" x14ac:dyDescent="0.3">
      <c r="P827446" s="83"/>
    </row>
    <row r="827447" spans="16:16" x14ac:dyDescent="0.3">
      <c r="P827447" s="83"/>
    </row>
    <row r="827448" spans="16:16" x14ac:dyDescent="0.3">
      <c r="P827448" s="83"/>
    </row>
    <row r="827449" spans="16:16" x14ac:dyDescent="0.3">
      <c r="P827449" s="83"/>
    </row>
    <row r="827450" spans="16:16" x14ac:dyDescent="0.3">
      <c r="P827450" s="83"/>
    </row>
    <row r="827451" spans="16:16" x14ac:dyDescent="0.3">
      <c r="P827451" s="83"/>
    </row>
    <row r="827452" spans="16:16" x14ac:dyDescent="0.3">
      <c r="P827452" s="83"/>
    </row>
    <row r="827453" spans="16:16" x14ac:dyDescent="0.3">
      <c r="P827453" s="83"/>
    </row>
    <row r="827454" spans="16:16" x14ac:dyDescent="0.3">
      <c r="P827454" s="83"/>
    </row>
    <row r="827455" spans="16:16" x14ac:dyDescent="0.3">
      <c r="P827455" s="83"/>
    </row>
    <row r="827456" spans="16:16" x14ac:dyDescent="0.3">
      <c r="P827456" s="83"/>
    </row>
    <row r="827457" spans="16:16" x14ac:dyDescent="0.3">
      <c r="P827457" s="83"/>
    </row>
    <row r="827458" spans="16:16" x14ac:dyDescent="0.3">
      <c r="P827458" s="83"/>
    </row>
    <row r="827459" spans="16:16" x14ac:dyDescent="0.3">
      <c r="P827459" s="83"/>
    </row>
    <row r="827460" spans="16:16" x14ac:dyDescent="0.3">
      <c r="P827460" s="83"/>
    </row>
    <row r="827461" spans="16:16" x14ac:dyDescent="0.3">
      <c r="P827461" s="83"/>
    </row>
    <row r="827462" spans="16:16" x14ac:dyDescent="0.3">
      <c r="P827462" s="83"/>
    </row>
    <row r="827463" spans="16:16" x14ac:dyDescent="0.3">
      <c r="P827463" s="83"/>
    </row>
    <row r="827464" spans="16:16" x14ac:dyDescent="0.3">
      <c r="P827464" s="83"/>
    </row>
    <row r="827465" spans="16:16" x14ac:dyDescent="0.3">
      <c r="P827465" s="83"/>
    </row>
    <row r="827466" spans="16:16" x14ac:dyDescent="0.3">
      <c r="P827466" s="83"/>
    </row>
    <row r="827467" spans="16:16" x14ac:dyDescent="0.3">
      <c r="P827467" s="83"/>
    </row>
    <row r="827468" spans="16:16" x14ac:dyDescent="0.3">
      <c r="P827468" s="83"/>
    </row>
    <row r="827469" spans="16:16" x14ac:dyDescent="0.3">
      <c r="P827469" s="83"/>
    </row>
    <row r="827470" spans="16:16" x14ac:dyDescent="0.3">
      <c r="P827470" s="83"/>
    </row>
    <row r="827471" spans="16:16" x14ac:dyDescent="0.3">
      <c r="P827471" s="83"/>
    </row>
    <row r="827472" spans="16:16" x14ac:dyDescent="0.3">
      <c r="P827472" s="83"/>
    </row>
    <row r="827473" spans="16:16" x14ac:dyDescent="0.3">
      <c r="P827473" s="83"/>
    </row>
    <row r="827474" spans="16:16" x14ac:dyDescent="0.3">
      <c r="P827474" s="83"/>
    </row>
    <row r="827475" spans="16:16" x14ac:dyDescent="0.3">
      <c r="P827475" s="83"/>
    </row>
    <row r="827476" spans="16:16" x14ac:dyDescent="0.3">
      <c r="P827476" s="83"/>
    </row>
    <row r="827477" spans="16:16" x14ac:dyDescent="0.3">
      <c r="P827477" s="83"/>
    </row>
    <row r="827478" spans="16:16" x14ac:dyDescent="0.3">
      <c r="P827478" s="83"/>
    </row>
    <row r="827479" spans="16:16" x14ac:dyDescent="0.3">
      <c r="P827479" s="83"/>
    </row>
    <row r="827480" spans="16:16" x14ac:dyDescent="0.3">
      <c r="P827480" s="83"/>
    </row>
    <row r="827481" spans="16:16" x14ac:dyDescent="0.3">
      <c r="P827481" s="83"/>
    </row>
    <row r="827482" spans="16:16" x14ac:dyDescent="0.3">
      <c r="P827482" s="83"/>
    </row>
    <row r="827483" spans="16:16" x14ac:dyDescent="0.3">
      <c r="P827483" s="83"/>
    </row>
    <row r="827484" spans="16:16" x14ac:dyDescent="0.3">
      <c r="P827484" s="83"/>
    </row>
    <row r="827485" spans="16:16" x14ac:dyDescent="0.3">
      <c r="P827485" s="83"/>
    </row>
    <row r="827486" spans="16:16" x14ac:dyDescent="0.3">
      <c r="P827486" s="83"/>
    </row>
    <row r="827487" spans="16:16" x14ac:dyDescent="0.3">
      <c r="P827487" s="83"/>
    </row>
    <row r="827488" spans="16:16" x14ac:dyDescent="0.3">
      <c r="P827488" s="83"/>
    </row>
    <row r="827489" spans="16:16" x14ac:dyDescent="0.3">
      <c r="P827489" s="83"/>
    </row>
    <row r="827490" spans="16:16" x14ac:dyDescent="0.3">
      <c r="P827490" s="83"/>
    </row>
    <row r="827491" spans="16:16" x14ac:dyDescent="0.3">
      <c r="P827491" s="83"/>
    </row>
    <row r="827492" spans="16:16" x14ac:dyDescent="0.3">
      <c r="P827492" s="83"/>
    </row>
    <row r="827493" spans="16:16" x14ac:dyDescent="0.3">
      <c r="P827493" s="83"/>
    </row>
    <row r="827494" spans="16:16" x14ac:dyDescent="0.3">
      <c r="P827494" s="83"/>
    </row>
    <row r="827495" spans="16:16" x14ac:dyDescent="0.3">
      <c r="P827495" s="83"/>
    </row>
    <row r="827496" spans="16:16" x14ac:dyDescent="0.3">
      <c r="P827496" s="83"/>
    </row>
    <row r="827497" spans="16:16" x14ac:dyDescent="0.3">
      <c r="P827497" s="83"/>
    </row>
    <row r="827498" spans="16:16" x14ac:dyDescent="0.3">
      <c r="P827498" s="83"/>
    </row>
    <row r="827499" spans="16:16" x14ac:dyDescent="0.3">
      <c r="P827499" s="83"/>
    </row>
    <row r="827500" spans="16:16" x14ac:dyDescent="0.3">
      <c r="P827500" s="83"/>
    </row>
    <row r="827501" spans="16:16" x14ac:dyDescent="0.3">
      <c r="P827501" s="83"/>
    </row>
    <row r="827502" spans="16:16" x14ac:dyDescent="0.3">
      <c r="P827502" s="83"/>
    </row>
    <row r="827503" spans="16:16" x14ac:dyDescent="0.3">
      <c r="P827503" s="83"/>
    </row>
    <row r="827504" spans="16:16" x14ac:dyDescent="0.3">
      <c r="P827504" s="83"/>
    </row>
    <row r="827505" spans="16:16" x14ac:dyDescent="0.3">
      <c r="P827505" s="83"/>
    </row>
    <row r="827506" spans="16:16" x14ac:dyDescent="0.3">
      <c r="P827506" s="83"/>
    </row>
    <row r="827507" spans="16:16" x14ac:dyDescent="0.3">
      <c r="P827507" s="83"/>
    </row>
    <row r="827508" spans="16:16" x14ac:dyDescent="0.3">
      <c r="P827508" s="83"/>
    </row>
    <row r="827509" spans="16:16" x14ac:dyDescent="0.3">
      <c r="P827509" s="83"/>
    </row>
    <row r="827510" spans="16:16" x14ac:dyDescent="0.3">
      <c r="P827510" s="83"/>
    </row>
    <row r="827511" spans="16:16" x14ac:dyDescent="0.3">
      <c r="P827511" s="83"/>
    </row>
    <row r="827512" spans="16:16" x14ac:dyDescent="0.3">
      <c r="P827512" s="83"/>
    </row>
    <row r="827513" spans="16:16" x14ac:dyDescent="0.3">
      <c r="P827513" s="83"/>
    </row>
    <row r="827514" spans="16:16" x14ac:dyDescent="0.3">
      <c r="P827514" s="83"/>
    </row>
    <row r="827515" spans="16:16" x14ac:dyDescent="0.3">
      <c r="P827515" s="83"/>
    </row>
    <row r="827516" spans="16:16" x14ac:dyDescent="0.3">
      <c r="P827516" s="83"/>
    </row>
    <row r="827517" spans="16:16" x14ac:dyDescent="0.3">
      <c r="P827517" s="83"/>
    </row>
    <row r="827518" spans="16:16" x14ac:dyDescent="0.3">
      <c r="P827518" s="83"/>
    </row>
    <row r="827519" spans="16:16" x14ac:dyDescent="0.3">
      <c r="P827519" s="83"/>
    </row>
    <row r="827520" spans="16:16" x14ac:dyDescent="0.3">
      <c r="P827520" s="83"/>
    </row>
    <row r="827521" spans="16:16" x14ac:dyDescent="0.3">
      <c r="P827521" s="83"/>
    </row>
    <row r="827522" spans="16:16" x14ac:dyDescent="0.3">
      <c r="P827522" s="83"/>
    </row>
    <row r="827523" spans="16:16" x14ac:dyDescent="0.3">
      <c r="P827523" s="83"/>
    </row>
    <row r="827524" spans="16:16" x14ac:dyDescent="0.3">
      <c r="P827524" s="83"/>
    </row>
    <row r="827525" spans="16:16" x14ac:dyDescent="0.3">
      <c r="P827525" s="83"/>
    </row>
    <row r="827526" spans="16:16" x14ac:dyDescent="0.3">
      <c r="P827526" s="83"/>
    </row>
    <row r="827527" spans="16:16" x14ac:dyDescent="0.3">
      <c r="P827527" s="83"/>
    </row>
    <row r="827528" spans="16:16" x14ac:dyDescent="0.3">
      <c r="P827528" s="83"/>
    </row>
    <row r="827529" spans="16:16" x14ac:dyDescent="0.3">
      <c r="P827529" s="83"/>
    </row>
    <row r="827530" spans="16:16" x14ac:dyDescent="0.3">
      <c r="P827530" s="83"/>
    </row>
    <row r="827531" spans="16:16" x14ac:dyDescent="0.3">
      <c r="P827531" s="83"/>
    </row>
    <row r="827532" spans="16:16" x14ac:dyDescent="0.3">
      <c r="P827532" s="83"/>
    </row>
    <row r="827533" spans="16:16" x14ac:dyDescent="0.3">
      <c r="P827533" s="83"/>
    </row>
    <row r="827534" spans="16:16" x14ac:dyDescent="0.3">
      <c r="P827534" s="83"/>
    </row>
    <row r="827535" spans="16:16" x14ac:dyDescent="0.3">
      <c r="P827535" s="83"/>
    </row>
    <row r="827536" spans="16:16" x14ac:dyDescent="0.3">
      <c r="P827536" s="83"/>
    </row>
    <row r="827537" spans="16:16" x14ac:dyDescent="0.3">
      <c r="P827537" s="83"/>
    </row>
    <row r="827538" spans="16:16" x14ac:dyDescent="0.3">
      <c r="P827538" s="83"/>
    </row>
    <row r="827539" spans="16:16" x14ac:dyDescent="0.3">
      <c r="P827539" s="83"/>
    </row>
    <row r="827540" spans="16:16" x14ac:dyDescent="0.3">
      <c r="P827540" s="83"/>
    </row>
    <row r="827541" spans="16:16" x14ac:dyDescent="0.3">
      <c r="P827541" s="83"/>
    </row>
    <row r="827542" spans="16:16" x14ac:dyDescent="0.3">
      <c r="P827542" s="83"/>
    </row>
    <row r="827543" spans="16:16" x14ac:dyDescent="0.3">
      <c r="P827543" s="83"/>
    </row>
    <row r="827544" spans="16:16" x14ac:dyDescent="0.3">
      <c r="P827544" s="83"/>
    </row>
    <row r="827545" spans="16:16" x14ac:dyDescent="0.3">
      <c r="P827545" s="83"/>
    </row>
    <row r="827546" spans="16:16" x14ac:dyDescent="0.3">
      <c r="P827546" s="83"/>
    </row>
    <row r="827547" spans="16:16" x14ac:dyDescent="0.3">
      <c r="P827547" s="83"/>
    </row>
    <row r="827548" spans="16:16" x14ac:dyDescent="0.3">
      <c r="P827548" s="83"/>
    </row>
    <row r="827549" spans="16:16" x14ac:dyDescent="0.3">
      <c r="P827549" s="83"/>
    </row>
    <row r="827550" spans="16:16" x14ac:dyDescent="0.3">
      <c r="P827550" s="83"/>
    </row>
    <row r="827551" spans="16:16" x14ac:dyDescent="0.3">
      <c r="P827551" s="83"/>
    </row>
    <row r="827552" spans="16:16" x14ac:dyDescent="0.3">
      <c r="P827552" s="83"/>
    </row>
    <row r="827553" spans="16:16" x14ac:dyDescent="0.3">
      <c r="P827553" s="83"/>
    </row>
    <row r="827554" spans="16:16" x14ac:dyDescent="0.3">
      <c r="P827554" s="83"/>
    </row>
    <row r="827555" spans="16:16" x14ac:dyDescent="0.3">
      <c r="P827555" s="83"/>
    </row>
    <row r="827556" spans="16:16" x14ac:dyDescent="0.3">
      <c r="P827556" s="83"/>
    </row>
    <row r="827557" spans="16:16" x14ac:dyDescent="0.3">
      <c r="P827557" s="83"/>
    </row>
    <row r="827558" spans="16:16" x14ac:dyDescent="0.3">
      <c r="P827558" s="83"/>
    </row>
    <row r="827559" spans="16:16" x14ac:dyDescent="0.3">
      <c r="P827559" s="83"/>
    </row>
    <row r="827560" spans="16:16" x14ac:dyDescent="0.3">
      <c r="P827560" s="83"/>
    </row>
    <row r="827561" spans="16:16" x14ac:dyDescent="0.3">
      <c r="P827561" s="83"/>
    </row>
    <row r="827562" spans="16:16" x14ac:dyDescent="0.3">
      <c r="P827562" s="83"/>
    </row>
    <row r="827563" spans="16:16" x14ac:dyDescent="0.3">
      <c r="P827563" s="83"/>
    </row>
    <row r="827564" spans="16:16" x14ac:dyDescent="0.3">
      <c r="P827564" s="83"/>
    </row>
    <row r="827565" spans="16:16" x14ac:dyDescent="0.3">
      <c r="P827565" s="83"/>
    </row>
    <row r="827566" spans="16:16" x14ac:dyDescent="0.3">
      <c r="P827566" s="83"/>
    </row>
    <row r="827567" spans="16:16" x14ac:dyDescent="0.3">
      <c r="P827567" s="83"/>
    </row>
    <row r="827568" spans="16:16" x14ac:dyDescent="0.3">
      <c r="P827568" s="83"/>
    </row>
    <row r="827569" spans="16:16" x14ac:dyDescent="0.3">
      <c r="P827569" s="83"/>
    </row>
    <row r="827570" spans="16:16" x14ac:dyDescent="0.3">
      <c r="P827570" s="83"/>
    </row>
    <row r="827571" spans="16:16" x14ac:dyDescent="0.3">
      <c r="P827571" s="83"/>
    </row>
    <row r="827572" spans="16:16" x14ac:dyDescent="0.3">
      <c r="P827572" s="83"/>
    </row>
    <row r="827573" spans="16:16" x14ac:dyDescent="0.3">
      <c r="P827573" s="83"/>
    </row>
    <row r="827574" spans="16:16" x14ac:dyDescent="0.3">
      <c r="P827574" s="83"/>
    </row>
    <row r="827575" spans="16:16" x14ac:dyDescent="0.3">
      <c r="P827575" s="83"/>
    </row>
    <row r="827576" spans="16:16" x14ac:dyDescent="0.3">
      <c r="P827576" s="83"/>
    </row>
    <row r="827577" spans="16:16" x14ac:dyDescent="0.3">
      <c r="P827577" s="83"/>
    </row>
    <row r="827578" spans="16:16" x14ac:dyDescent="0.3">
      <c r="P827578" s="83"/>
    </row>
    <row r="827579" spans="16:16" x14ac:dyDescent="0.3">
      <c r="P827579" s="83"/>
    </row>
    <row r="827580" spans="16:16" x14ac:dyDescent="0.3">
      <c r="P827580" s="83"/>
    </row>
    <row r="827581" spans="16:16" x14ac:dyDescent="0.3">
      <c r="P827581" s="83"/>
    </row>
    <row r="827582" spans="16:16" x14ac:dyDescent="0.3">
      <c r="P827582" s="83"/>
    </row>
    <row r="827583" spans="16:16" x14ac:dyDescent="0.3">
      <c r="P827583" s="83"/>
    </row>
    <row r="827584" spans="16:16" x14ac:dyDescent="0.3">
      <c r="P827584" s="83"/>
    </row>
    <row r="827585" spans="16:16" x14ac:dyDescent="0.3">
      <c r="P827585" s="83"/>
    </row>
    <row r="827586" spans="16:16" x14ac:dyDescent="0.3">
      <c r="P827586" s="83"/>
    </row>
    <row r="827587" spans="16:16" x14ac:dyDescent="0.3">
      <c r="P827587" s="83"/>
    </row>
    <row r="827588" spans="16:16" x14ac:dyDescent="0.3">
      <c r="P827588" s="83"/>
    </row>
    <row r="827589" spans="16:16" x14ac:dyDescent="0.3">
      <c r="P827589" s="83"/>
    </row>
    <row r="827590" spans="16:16" x14ac:dyDescent="0.3">
      <c r="P827590" s="83"/>
    </row>
    <row r="827591" spans="16:16" x14ac:dyDescent="0.3">
      <c r="P827591" s="83"/>
    </row>
    <row r="827592" spans="16:16" x14ac:dyDescent="0.3">
      <c r="P827592" s="83"/>
    </row>
    <row r="827593" spans="16:16" x14ac:dyDescent="0.3">
      <c r="P827593" s="83"/>
    </row>
    <row r="827594" spans="16:16" x14ac:dyDescent="0.3">
      <c r="P827594" s="83"/>
    </row>
    <row r="827595" spans="16:16" x14ac:dyDescent="0.3">
      <c r="P827595" s="83"/>
    </row>
    <row r="827596" spans="16:16" x14ac:dyDescent="0.3">
      <c r="P827596" s="83"/>
    </row>
    <row r="827597" spans="16:16" x14ac:dyDescent="0.3">
      <c r="P827597" s="83"/>
    </row>
    <row r="827598" spans="16:16" x14ac:dyDescent="0.3">
      <c r="P827598" s="83"/>
    </row>
    <row r="827599" spans="16:16" x14ac:dyDescent="0.3">
      <c r="P827599" s="83"/>
    </row>
    <row r="827600" spans="16:16" x14ac:dyDescent="0.3">
      <c r="P827600" s="83"/>
    </row>
    <row r="827601" spans="16:16" x14ac:dyDescent="0.3">
      <c r="P827601" s="83"/>
    </row>
    <row r="827602" spans="16:16" x14ac:dyDescent="0.3">
      <c r="P827602" s="83"/>
    </row>
    <row r="827603" spans="16:16" x14ac:dyDescent="0.3">
      <c r="P827603" s="83"/>
    </row>
    <row r="827604" spans="16:16" x14ac:dyDescent="0.3">
      <c r="P827604" s="83"/>
    </row>
    <row r="827605" spans="16:16" x14ac:dyDescent="0.3">
      <c r="P827605" s="83"/>
    </row>
    <row r="827606" spans="16:16" x14ac:dyDescent="0.3">
      <c r="P827606" s="83"/>
    </row>
    <row r="827607" spans="16:16" x14ac:dyDescent="0.3">
      <c r="P827607" s="83"/>
    </row>
    <row r="827608" spans="16:16" x14ac:dyDescent="0.3">
      <c r="P827608" s="83"/>
    </row>
    <row r="827609" spans="16:16" x14ac:dyDescent="0.3">
      <c r="P827609" s="83"/>
    </row>
    <row r="827610" spans="16:16" x14ac:dyDescent="0.3">
      <c r="P827610" s="83"/>
    </row>
    <row r="827611" spans="16:16" x14ac:dyDescent="0.3">
      <c r="P827611" s="83"/>
    </row>
    <row r="827612" spans="16:16" x14ac:dyDescent="0.3">
      <c r="P827612" s="83"/>
    </row>
    <row r="827613" spans="16:16" x14ac:dyDescent="0.3">
      <c r="P827613" s="83"/>
    </row>
    <row r="827614" spans="16:16" x14ac:dyDescent="0.3">
      <c r="P827614" s="83"/>
    </row>
    <row r="827615" spans="16:16" x14ac:dyDescent="0.3">
      <c r="P827615" s="83"/>
    </row>
    <row r="827616" spans="16:16" x14ac:dyDescent="0.3">
      <c r="P827616" s="83"/>
    </row>
    <row r="827617" spans="16:16" x14ac:dyDescent="0.3">
      <c r="P827617" s="83"/>
    </row>
    <row r="827618" spans="16:16" x14ac:dyDescent="0.3">
      <c r="P827618" s="83"/>
    </row>
    <row r="827619" spans="16:16" x14ac:dyDescent="0.3">
      <c r="P827619" s="83"/>
    </row>
    <row r="827620" spans="16:16" x14ac:dyDescent="0.3">
      <c r="P827620" s="83"/>
    </row>
    <row r="827621" spans="16:16" x14ac:dyDescent="0.3">
      <c r="P827621" s="83"/>
    </row>
    <row r="827622" spans="16:16" x14ac:dyDescent="0.3">
      <c r="P827622" s="83"/>
    </row>
    <row r="827623" spans="16:16" x14ac:dyDescent="0.3">
      <c r="P827623" s="83"/>
    </row>
    <row r="827624" spans="16:16" x14ac:dyDescent="0.3">
      <c r="P827624" s="83"/>
    </row>
    <row r="827625" spans="16:16" x14ac:dyDescent="0.3">
      <c r="P827625" s="83"/>
    </row>
    <row r="827626" spans="16:16" x14ac:dyDescent="0.3">
      <c r="P827626" s="83"/>
    </row>
    <row r="827627" spans="16:16" x14ac:dyDescent="0.3">
      <c r="P827627" s="83"/>
    </row>
    <row r="827628" spans="16:16" x14ac:dyDescent="0.3">
      <c r="P827628" s="83"/>
    </row>
    <row r="827629" spans="16:16" x14ac:dyDescent="0.3">
      <c r="P827629" s="83"/>
    </row>
    <row r="827630" spans="16:16" x14ac:dyDescent="0.3">
      <c r="P827630" s="83"/>
    </row>
    <row r="827631" spans="16:16" x14ac:dyDescent="0.3">
      <c r="P827631" s="83"/>
    </row>
    <row r="827632" spans="16:16" x14ac:dyDescent="0.3">
      <c r="P827632" s="83"/>
    </row>
    <row r="827633" spans="16:16" x14ac:dyDescent="0.3">
      <c r="P827633" s="83"/>
    </row>
    <row r="827634" spans="16:16" x14ac:dyDescent="0.3">
      <c r="P827634" s="83"/>
    </row>
    <row r="827635" spans="16:16" x14ac:dyDescent="0.3">
      <c r="P827635" s="83"/>
    </row>
    <row r="827636" spans="16:16" x14ac:dyDescent="0.3">
      <c r="P827636" s="83"/>
    </row>
    <row r="827637" spans="16:16" x14ac:dyDescent="0.3">
      <c r="P827637" s="83"/>
    </row>
    <row r="827638" spans="16:16" x14ac:dyDescent="0.3">
      <c r="P827638" s="83"/>
    </row>
    <row r="827639" spans="16:16" x14ac:dyDescent="0.3">
      <c r="P827639" s="83"/>
    </row>
    <row r="827640" spans="16:16" x14ac:dyDescent="0.3">
      <c r="P827640" s="83"/>
    </row>
    <row r="827641" spans="16:16" x14ac:dyDescent="0.3">
      <c r="P827641" s="83"/>
    </row>
    <row r="827642" spans="16:16" x14ac:dyDescent="0.3">
      <c r="P827642" s="83"/>
    </row>
    <row r="827643" spans="16:16" x14ac:dyDescent="0.3">
      <c r="P827643" s="83"/>
    </row>
    <row r="827644" spans="16:16" x14ac:dyDescent="0.3">
      <c r="P827644" s="83"/>
    </row>
    <row r="827645" spans="16:16" x14ac:dyDescent="0.3">
      <c r="P827645" s="83"/>
    </row>
    <row r="827646" spans="16:16" x14ac:dyDescent="0.3">
      <c r="P827646" s="83"/>
    </row>
    <row r="827647" spans="16:16" x14ac:dyDescent="0.3">
      <c r="P827647" s="83"/>
    </row>
    <row r="827648" spans="16:16" x14ac:dyDescent="0.3">
      <c r="P827648" s="83"/>
    </row>
    <row r="827649" spans="16:16" x14ac:dyDescent="0.3">
      <c r="P827649" s="83"/>
    </row>
    <row r="827650" spans="16:16" x14ac:dyDescent="0.3">
      <c r="P827650" s="83"/>
    </row>
    <row r="827651" spans="16:16" x14ac:dyDescent="0.3">
      <c r="P827651" s="83"/>
    </row>
    <row r="827652" spans="16:16" x14ac:dyDescent="0.3">
      <c r="P827652" s="83"/>
    </row>
    <row r="827653" spans="16:16" x14ac:dyDescent="0.3">
      <c r="P827653" s="83"/>
    </row>
    <row r="827654" spans="16:16" x14ac:dyDescent="0.3">
      <c r="P827654" s="83"/>
    </row>
    <row r="827655" spans="16:16" x14ac:dyDescent="0.3">
      <c r="P827655" s="83"/>
    </row>
    <row r="827656" spans="16:16" x14ac:dyDescent="0.3">
      <c r="P827656" s="83"/>
    </row>
    <row r="827657" spans="16:16" x14ac:dyDescent="0.3">
      <c r="P827657" s="83"/>
    </row>
    <row r="827658" spans="16:16" x14ac:dyDescent="0.3">
      <c r="P827658" s="83"/>
    </row>
    <row r="827659" spans="16:16" x14ac:dyDescent="0.3">
      <c r="P827659" s="83"/>
    </row>
    <row r="827660" spans="16:16" x14ac:dyDescent="0.3">
      <c r="P827660" s="83"/>
    </row>
    <row r="827661" spans="16:16" x14ac:dyDescent="0.3">
      <c r="P827661" s="83"/>
    </row>
    <row r="827662" spans="16:16" x14ac:dyDescent="0.3">
      <c r="P827662" s="83"/>
    </row>
    <row r="827663" spans="16:16" x14ac:dyDescent="0.3">
      <c r="P827663" s="83"/>
    </row>
    <row r="827664" spans="16:16" x14ac:dyDescent="0.3">
      <c r="P827664" s="83"/>
    </row>
    <row r="827665" spans="16:16" x14ac:dyDescent="0.3">
      <c r="P827665" s="83"/>
    </row>
    <row r="827666" spans="16:16" x14ac:dyDescent="0.3">
      <c r="P827666" s="83"/>
    </row>
    <row r="827667" spans="16:16" x14ac:dyDescent="0.3">
      <c r="P827667" s="83"/>
    </row>
    <row r="827668" spans="16:16" x14ac:dyDescent="0.3">
      <c r="P827668" s="83"/>
    </row>
    <row r="827669" spans="16:16" x14ac:dyDescent="0.3">
      <c r="P827669" s="83"/>
    </row>
    <row r="827670" spans="16:16" x14ac:dyDescent="0.3">
      <c r="P827670" s="83"/>
    </row>
    <row r="827671" spans="16:16" x14ac:dyDescent="0.3">
      <c r="P827671" s="83"/>
    </row>
    <row r="827672" spans="16:16" x14ac:dyDescent="0.3">
      <c r="P827672" s="83"/>
    </row>
    <row r="827673" spans="16:16" x14ac:dyDescent="0.3">
      <c r="P827673" s="83"/>
    </row>
    <row r="827674" spans="16:16" x14ac:dyDescent="0.3">
      <c r="P827674" s="83"/>
    </row>
    <row r="827675" spans="16:16" x14ac:dyDescent="0.3">
      <c r="P827675" s="83"/>
    </row>
    <row r="827676" spans="16:16" x14ac:dyDescent="0.3">
      <c r="P827676" s="83"/>
    </row>
    <row r="827677" spans="16:16" x14ac:dyDescent="0.3">
      <c r="P827677" s="83"/>
    </row>
    <row r="827678" spans="16:16" x14ac:dyDescent="0.3">
      <c r="P827678" s="83"/>
    </row>
    <row r="827679" spans="16:16" x14ac:dyDescent="0.3">
      <c r="P827679" s="83"/>
    </row>
    <row r="827680" spans="16:16" x14ac:dyDescent="0.3">
      <c r="P827680" s="83"/>
    </row>
    <row r="827681" spans="16:16" x14ac:dyDescent="0.3">
      <c r="P827681" s="83"/>
    </row>
    <row r="827682" spans="16:16" x14ac:dyDescent="0.3">
      <c r="P827682" s="83"/>
    </row>
    <row r="827683" spans="16:16" x14ac:dyDescent="0.3">
      <c r="P827683" s="83"/>
    </row>
    <row r="827684" spans="16:16" x14ac:dyDescent="0.3">
      <c r="P827684" s="83"/>
    </row>
    <row r="827685" spans="16:16" x14ac:dyDescent="0.3">
      <c r="P827685" s="83"/>
    </row>
    <row r="827686" spans="16:16" x14ac:dyDescent="0.3">
      <c r="P827686" s="83"/>
    </row>
    <row r="827687" spans="16:16" x14ac:dyDescent="0.3">
      <c r="P827687" s="83"/>
    </row>
    <row r="827688" spans="16:16" x14ac:dyDescent="0.3">
      <c r="P827688" s="83"/>
    </row>
    <row r="827689" spans="16:16" x14ac:dyDescent="0.3">
      <c r="P827689" s="83"/>
    </row>
    <row r="827690" spans="16:16" x14ac:dyDescent="0.3">
      <c r="P827690" s="83"/>
    </row>
    <row r="827691" spans="16:16" x14ac:dyDescent="0.3">
      <c r="P827691" s="83"/>
    </row>
    <row r="827692" spans="16:16" x14ac:dyDescent="0.3">
      <c r="P827692" s="83"/>
    </row>
    <row r="827693" spans="16:16" x14ac:dyDescent="0.3">
      <c r="P827693" s="83"/>
    </row>
    <row r="827694" spans="16:16" x14ac:dyDescent="0.3">
      <c r="P827694" s="83"/>
    </row>
    <row r="827695" spans="16:16" x14ac:dyDescent="0.3">
      <c r="P827695" s="83"/>
    </row>
    <row r="827696" spans="16:16" x14ac:dyDescent="0.3">
      <c r="P827696" s="83"/>
    </row>
    <row r="827697" spans="16:16" x14ac:dyDescent="0.3">
      <c r="P827697" s="83"/>
    </row>
    <row r="827698" spans="16:16" x14ac:dyDescent="0.3">
      <c r="P827698" s="83"/>
    </row>
    <row r="827699" spans="16:16" x14ac:dyDescent="0.3">
      <c r="P827699" s="83"/>
    </row>
    <row r="827700" spans="16:16" x14ac:dyDescent="0.3">
      <c r="P827700" s="83"/>
    </row>
    <row r="827701" spans="16:16" x14ac:dyDescent="0.3">
      <c r="P827701" s="83"/>
    </row>
    <row r="827702" spans="16:16" x14ac:dyDescent="0.3">
      <c r="P827702" s="83"/>
    </row>
    <row r="827703" spans="16:16" x14ac:dyDescent="0.3">
      <c r="P827703" s="83"/>
    </row>
    <row r="827704" spans="16:16" x14ac:dyDescent="0.3">
      <c r="P827704" s="83"/>
    </row>
    <row r="827705" spans="16:16" x14ac:dyDescent="0.3">
      <c r="P827705" s="83"/>
    </row>
    <row r="827706" spans="16:16" x14ac:dyDescent="0.3">
      <c r="P827706" s="83"/>
    </row>
    <row r="827707" spans="16:16" x14ac:dyDescent="0.3">
      <c r="P827707" s="83"/>
    </row>
    <row r="827708" spans="16:16" x14ac:dyDescent="0.3">
      <c r="P827708" s="83"/>
    </row>
    <row r="827709" spans="16:16" x14ac:dyDescent="0.3">
      <c r="P827709" s="83"/>
    </row>
    <row r="827710" spans="16:16" x14ac:dyDescent="0.3">
      <c r="P827710" s="83"/>
    </row>
    <row r="827711" spans="16:16" x14ac:dyDescent="0.3">
      <c r="P827711" s="83"/>
    </row>
    <row r="827712" spans="16:16" x14ac:dyDescent="0.3">
      <c r="P827712" s="83"/>
    </row>
    <row r="827713" spans="16:16" x14ac:dyDescent="0.3">
      <c r="P827713" s="83"/>
    </row>
    <row r="827714" spans="16:16" x14ac:dyDescent="0.3">
      <c r="P827714" s="83"/>
    </row>
    <row r="827715" spans="16:16" x14ac:dyDescent="0.3">
      <c r="P827715" s="83"/>
    </row>
    <row r="827716" spans="16:16" x14ac:dyDescent="0.3">
      <c r="P827716" s="83"/>
    </row>
    <row r="827717" spans="16:16" x14ac:dyDescent="0.3">
      <c r="P827717" s="83"/>
    </row>
    <row r="827718" spans="16:16" x14ac:dyDescent="0.3">
      <c r="P827718" s="83"/>
    </row>
    <row r="827719" spans="16:16" x14ac:dyDescent="0.3">
      <c r="P827719" s="83"/>
    </row>
    <row r="827720" spans="16:16" x14ac:dyDescent="0.3">
      <c r="P827720" s="83"/>
    </row>
    <row r="827721" spans="16:16" x14ac:dyDescent="0.3">
      <c r="P827721" s="83"/>
    </row>
    <row r="827722" spans="16:16" x14ac:dyDescent="0.3">
      <c r="P827722" s="83"/>
    </row>
    <row r="827723" spans="16:16" x14ac:dyDescent="0.3">
      <c r="P827723" s="83"/>
    </row>
    <row r="827724" spans="16:16" x14ac:dyDescent="0.3">
      <c r="P827724" s="83"/>
    </row>
    <row r="827725" spans="16:16" x14ac:dyDescent="0.3">
      <c r="P827725" s="83"/>
    </row>
    <row r="827726" spans="16:16" x14ac:dyDescent="0.3">
      <c r="P827726" s="83"/>
    </row>
    <row r="827727" spans="16:16" x14ac:dyDescent="0.3">
      <c r="P827727" s="83"/>
    </row>
    <row r="827728" spans="16:16" x14ac:dyDescent="0.3">
      <c r="P827728" s="83"/>
    </row>
    <row r="827729" spans="16:16" x14ac:dyDescent="0.3">
      <c r="P827729" s="83"/>
    </row>
    <row r="827730" spans="16:16" x14ac:dyDescent="0.3">
      <c r="P827730" s="83"/>
    </row>
    <row r="827731" spans="16:16" x14ac:dyDescent="0.3">
      <c r="P827731" s="83"/>
    </row>
    <row r="827732" spans="16:16" x14ac:dyDescent="0.3">
      <c r="P827732" s="83"/>
    </row>
    <row r="827733" spans="16:16" x14ac:dyDescent="0.3">
      <c r="P827733" s="83"/>
    </row>
    <row r="827734" spans="16:16" x14ac:dyDescent="0.3">
      <c r="P827734" s="83"/>
    </row>
    <row r="827735" spans="16:16" x14ac:dyDescent="0.3">
      <c r="P827735" s="83"/>
    </row>
    <row r="827736" spans="16:16" x14ac:dyDescent="0.3">
      <c r="P827736" s="83"/>
    </row>
    <row r="827737" spans="16:16" x14ac:dyDescent="0.3">
      <c r="P827737" s="83"/>
    </row>
    <row r="827738" spans="16:16" x14ac:dyDescent="0.3">
      <c r="P827738" s="83"/>
    </row>
    <row r="827739" spans="16:16" x14ac:dyDescent="0.3">
      <c r="P827739" s="83"/>
    </row>
    <row r="827740" spans="16:16" x14ac:dyDescent="0.3">
      <c r="P827740" s="83"/>
    </row>
    <row r="827741" spans="16:16" x14ac:dyDescent="0.3">
      <c r="P827741" s="83"/>
    </row>
    <row r="827742" spans="16:16" x14ac:dyDescent="0.3">
      <c r="P827742" s="83"/>
    </row>
    <row r="827743" spans="16:16" x14ac:dyDescent="0.3">
      <c r="P827743" s="83"/>
    </row>
    <row r="827744" spans="16:16" x14ac:dyDescent="0.3">
      <c r="P827744" s="83"/>
    </row>
    <row r="827745" spans="16:16" x14ac:dyDescent="0.3">
      <c r="P827745" s="83"/>
    </row>
    <row r="827746" spans="16:16" x14ac:dyDescent="0.3">
      <c r="P827746" s="83"/>
    </row>
    <row r="827747" spans="16:16" x14ac:dyDescent="0.3">
      <c r="P827747" s="83"/>
    </row>
    <row r="827748" spans="16:16" x14ac:dyDescent="0.3">
      <c r="P827748" s="83"/>
    </row>
    <row r="827749" spans="16:16" x14ac:dyDescent="0.3">
      <c r="P827749" s="83"/>
    </row>
    <row r="827750" spans="16:16" x14ac:dyDescent="0.3">
      <c r="P827750" s="83"/>
    </row>
    <row r="827751" spans="16:16" x14ac:dyDescent="0.3">
      <c r="P827751" s="83"/>
    </row>
    <row r="827752" spans="16:16" x14ac:dyDescent="0.3">
      <c r="P827752" s="83"/>
    </row>
    <row r="827753" spans="16:16" x14ac:dyDescent="0.3">
      <c r="P827753" s="83"/>
    </row>
    <row r="827754" spans="16:16" x14ac:dyDescent="0.3">
      <c r="P827754" s="83"/>
    </row>
    <row r="827755" spans="16:16" x14ac:dyDescent="0.3">
      <c r="P827755" s="83"/>
    </row>
    <row r="827756" spans="16:16" x14ac:dyDescent="0.3">
      <c r="P827756" s="83"/>
    </row>
    <row r="827757" spans="16:16" x14ac:dyDescent="0.3">
      <c r="P827757" s="83"/>
    </row>
    <row r="827758" spans="16:16" x14ac:dyDescent="0.3">
      <c r="P827758" s="83"/>
    </row>
    <row r="827759" spans="16:16" x14ac:dyDescent="0.3">
      <c r="P827759" s="83"/>
    </row>
    <row r="827760" spans="16:16" x14ac:dyDescent="0.3">
      <c r="P827760" s="83"/>
    </row>
    <row r="827761" spans="16:16" x14ac:dyDescent="0.3">
      <c r="P827761" s="83"/>
    </row>
    <row r="827762" spans="16:16" x14ac:dyDescent="0.3">
      <c r="P827762" s="83"/>
    </row>
    <row r="827763" spans="16:16" x14ac:dyDescent="0.3">
      <c r="P827763" s="83"/>
    </row>
    <row r="827764" spans="16:16" x14ac:dyDescent="0.3">
      <c r="P827764" s="83"/>
    </row>
    <row r="827765" spans="16:16" x14ac:dyDescent="0.3">
      <c r="P827765" s="83"/>
    </row>
    <row r="827766" spans="16:16" x14ac:dyDescent="0.3">
      <c r="P827766" s="83"/>
    </row>
    <row r="827767" spans="16:16" x14ac:dyDescent="0.3">
      <c r="P827767" s="83"/>
    </row>
    <row r="827768" spans="16:16" x14ac:dyDescent="0.3">
      <c r="P827768" s="83"/>
    </row>
    <row r="827769" spans="16:16" x14ac:dyDescent="0.3">
      <c r="P827769" s="83"/>
    </row>
    <row r="827770" spans="16:16" x14ac:dyDescent="0.3">
      <c r="P827770" s="83"/>
    </row>
    <row r="827771" spans="16:16" x14ac:dyDescent="0.3">
      <c r="P827771" s="83"/>
    </row>
    <row r="827772" spans="16:16" x14ac:dyDescent="0.3">
      <c r="P827772" s="83"/>
    </row>
    <row r="827773" spans="16:16" x14ac:dyDescent="0.3">
      <c r="P827773" s="83"/>
    </row>
    <row r="827774" spans="16:16" x14ac:dyDescent="0.3">
      <c r="P827774" s="83"/>
    </row>
    <row r="827775" spans="16:16" x14ac:dyDescent="0.3">
      <c r="P827775" s="83"/>
    </row>
    <row r="827776" spans="16:16" x14ac:dyDescent="0.3">
      <c r="P827776" s="83"/>
    </row>
    <row r="827777" spans="16:16" x14ac:dyDescent="0.3">
      <c r="P827777" s="83"/>
    </row>
    <row r="827778" spans="16:16" x14ac:dyDescent="0.3">
      <c r="P827778" s="83"/>
    </row>
    <row r="827779" spans="16:16" x14ac:dyDescent="0.3">
      <c r="P827779" s="83"/>
    </row>
    <row r="827780" spans="16:16" x14ac:dyDescent="0.3">
      <c r="P827780" s="83"/>
    </row>
    <row r="827781" spans="16:16" x14ac:dyDescent="0.3">
      <c r="P827781" s="83"/>
    </row>
    <row r="827782" spans="16:16" x14ac:dyDescent="0.3">
      <c r="P827782" s="83"/>
    </row>
    <row r="827783" spans="16:16" x14ac:dyDescent="0.3">
      <c r="P827783" s="83"/>
    </row>
    <row r="827784" spans="16:16" x14ac:dyDescent="0.3">
      <c r="P827784" s="83"/>
    </row>
    <row r="827785" spans="16:16" x14ac:dyDescent="0.3">
      <c r="P827785" s="83"/>
    </row>
    <row r="827786" spans="16:16" x14ac:dyDescent="0.3">
      <c r="P827786" s="83"/>
    </row>
    <row r="827787" spans="16:16" x14ac:dyDescent="0.3">
      <c r="P827787" s="83"/>
    </row>
    <row r="827788" spans="16:16" x14ac:dyDescent="0.3">
      <c r="P827788" s="83"/>
    </row>
    <row r="827789" spans="16:16" x14ac:dyDescent="0.3">
      <c r="P827789" s="83"/>
    </row>
    <row r="827790" spans="16:16" x14ac:dyDescent="0.3">
      <c r="P827790" s="83"/>
    </row>
    <row r="827791" spans="16:16" x14ac:dyDescent="0.3">
      <c r="P827791" s="83"/>
    </row>
    <row r="827792" spans="16:16" x14ac:dyDescent="0.3">
      <c r="P827792" s="83"/>
    </row>
    <row r="827793" spans="16:16" x14ac:dyDescent="0.3">
      <c r="P827793" s="83"/>
    </row>
    <row r="827794" spans="16:16" x14ac:dyDescent="0.3">
      <c r="P827794" s="83"/>
    </row>
    <row r="827795" spans="16:16" x14ac:dyDescent="0.3">
      <c r="P827795" s="83"/>
    </row>
    <row r="827796" spans="16:16" x14ac:dyDescent="0.3">
      <c r="P827796" s="83"/>
    </row>
    <row r="827797" spans="16:16" x14ac:dyDescent="0.3">
      <c r="P827797" s="83"/>
    </row>
    <row r="827798" spans="16:16" x14ac:dyDescent="0.3">
      <c r="P827798" s="83"/>
    </row>
    <row r="827799" spans="16:16" x14ac:dyDescent="0.3">
      <c r="P827799" s="83"/>
    </row>
    <row r="827800" spans="16:16" x14ac:dyDescent="0.3">
      <c r="P827800" s="83"/>
    </row>
    <row r="827801" spans="16:16" x14ac:dyDescent="0.3">
      <c r="P827801" s="83"/>
    </row>
    <row r="827802" spans="16:16" x14ac:dyDescent="0.3">
      <c r="P827802" s="83"/>
    </row>
    <row r="827803" spans="16:16" x14ac:dyDescent="0.3">
      <c r="P827803" s="83"/>
    </row>
    <row r="827804" spans="16:16" x14ac:dyDescent="0.3">
      <c r="P827804" s="83"/>
    </row>
    <row r="827805" spans="16:16" x14ac:dyDescent="0.3">
      <c r="P827805" s="83"/>
    </row>
    <row r="827806" spans="16:16" x14ac:dyDescent="0.3">
      <c r="P827806" s="83"/>
    </row>
    <row r="827807" spans="16:16" x14ac:dyDescent="0.3">
      <c r="P827807" s="83"/>
    </row>
    <row r="827808" spans="16:16" x14ac:dyDescent="0.3">
      <c r="P827808" s="83"/>
    </row>
    <row r="827809" spans="16:16" x14ac:dyDescent="0.3">
      <c r="P827809" s="83"/>
    </row>
    <row r="827810" spans="16:16" x14ac:dyDescent="0.3">
      <c r="P827810" s="83"/>
    </row>
    <row r="827811" spans="16:16" x14ac:dyDescent="0.3">
      <c r="P827811" s="83"/>
    </row>
    <row r="827812" spans="16:16" x14ac:dyDescent="0.3">
      <c r="P827812" s="83"/>
    </row>
    <row r="827813" spans="16:16" x14ac:dyDescent="0.3">
      <c r="P827813" s="83"/>
    </row>
    <row r="827814" spans="16:16" x14ac:dyDescent="0.3">
      <c r="P827814" s="83"/>
    </row>
    <row r="827815" spans="16:16" x14ac:dyDescent="0.3">
      <c r="P827815" s="83"/>
    </row>
    <row r="827816" spans="16:16" x14ac:dyDescent="0.3">
      <c r="P827816" s="83"/>
    </row>
    <row r="827817" spans="16:16" x14ac:dyDescent="0.3">
      <c r="P827817" s="83"/>
    </row>
    <row r="827818" spans="16:16" x14ac:dyDescent="0.3">
      <c r="P827818" s="83"/>
    </row>
    <row r="827819" spans="16:16" x14ac:dyDescent="0.3">
      <c r="P827819" s="83"/>
    </row>
    <row r="827820" spans="16:16" x14ac:dyDescent="0.3">
      <c r="P827820" s="83"/>
    </row>
    <row r="827821" spans="16:16" x14ac:dyDescent="0.3">
      <c r="P827821" s="83"/>
    </row>
    <row r="827822" spans="16:16" x14ac:dyDescent="0.3">
      <c r="P827822" s="83"/>
    </row>
    <row r="827823" spans="16:16" x14ac:dyDescent="0.3">
      <c r="P827823" s="83"/>
    </row>
    <row r="827824" spans="16:16" x14ac:dyDescent="0.3">
      <c r="P827824" s="83"/>
    </row>
    <row r="827825" spans="16:16" x14ac:dyDescent="0.3">
      <c r="P827825" s="83"/>
    </row>
    <row r="827826" spans="16:16" x14ac:dyDescent="0.3">
      <c r="P827826" s="83"/>
    </row>
    <row r="827827" spans="16:16" x14ac:dyDescent="0.3">
      <c r="P827827" s="83"/>
    </row>
    <row r="827828" spans="16:16" x14ac:dyDescent="0.3">
      <c r="P827828" s="83"/>
    </row>
    <row r="827829" spans="16:16" x14ac:dyDescent="0.3">
      <c r="P827829" s="83"/>
    </row>
    <row r="827830" spans="16:16" x14ac:dyDescent="0.3">
      <c r="P827830" s="83"/>
    </row>
    <row r="827831" spans="16:16" x14ac:dyDescent="0.3">
      <c r="P827831" s="83"/>
    </row>
    <row r="827832" spans="16:16" x14ac:dyDescent="0.3">
      <c r="P827832" s="83"/>
    </row>
    <row r="827833" spans="16:16" x14ac:dyDescent="0.3">
      <c r="P827833" s="83"/>
    </row>
    <row r="827834" spans="16:16" x14ac:dyDescent="0.3">
      <c r="P827834" s="83"/>
    </row>
    <row r="827835" spans="16:16" x14ac:dyDescent="0.3">
      <c r="P827835" s="83"/>
    </row>
    <row r="827836" spans="16:16" x14ac:dyDescent="0.3">
      <c r="P827836" s="83"/>
    </row>
    <row r="827837" spans="16:16" x14ac:dyDescent="0.3">
      <c r="P827837" s="83"/>
    </row>
    <row r="827838" spans="16:16" x14ac:dyDescent="0.3">
      <c r="P827838" s="83"/>
    </row>
    <row r="827839" spans="16:16" x14ac:dyDescent="0.3">
      <c r="P827839" s="83"/>
    </row>
    <row r="827840" spans="16:16" x14ac:dyDescent="0.3">
      <c r="P827840" s="83"/>
    </row>
    <row r="827841" spans="16:16" x14ac:dyDescent="0.3">
      <c r="P827841" s="83"/>
    </row>
    <row r="827842" spans="16:16" x14ac:dyDescent="0.3">
      <c r="P827842" s="83"/>
    </row>
    <row r="827843" spans="16:16" x14ac:dyDescent="0.3">
      <c r="P827843" s="83"/>
    </row>
    <row r="827844" spans="16:16" x14ac:dyDescent="0.3">
      <c r="P827844" s="83"/>
    </row>
    <row r="827845" spans="16:16" x14ac:dyDescent="0.3">
      <c r="P827845" s="83"/>
    </row>
    <row r="827846" spans="16:16" x14ac:dyDescent="0.3">
      <c r="P827846" s="83"/>
    </row>
    <row r="827847" spans="16:16" x14ac:dyDescent="0.3">
      <c r="P827847" s="83"/>
    </row>
    <row r="827848" spans="16:16" x14ac:dyDescent="0.3">
      <c r="P827848" s="83"/>
    </row>
    <row r="827849" spans="16:16" x14ac:dyDescent="0.3">
      <c r="P827849" s="83"/>
    </row>
    <row r="827850" spans="16:16" x14ac:dyDescent="0.3">
      <c r="P827850" s="83"/>
    </row>
    <row r="827851" spans="16:16" x14ac:dyDescent="0.3">
      <c r="P827851" s="83"/>
    </row>
    <row r="827852" spans="16:16" x14ac:dyDescent="0.3">
      <c r="P827852" s="83"/>
    </row>
    <row r="827853" spans="16:16" x14ac:dyDescent="0.3">
      <c r="P827853" s="83"/>
    </row>
    <row r="827854" spans="16:16" x14ac:dyDescent="0.3">
      <c r="P827854" s="83"/>
    </row>
    <row r="827855" spans="16:16" x14ac:dyDescent="0.3">
      <c r="P827855" s="83"/>
    </row>
    <row r="827856" spans="16:16" x14ac:dyDescent="0.3">
      <c r="P827856" s="83"/>
    </row>
    <row r="827857" spans="16:16" x14ac:dyDescent="0.3">
      <c r="P827857" s="83"/>
    </row>
    <row r="827858" spans="16:16" x14ac:dyDescent="0.3">
      <c r="P827858" s="83"/>
    </row>
    <row r="827859" spans="16:16" x14ac:dyDescent="0.3">
      <c r="P827859" s="83"/>
    </row>
    <row r="827860" spans="16:16" x14ac:dyDescent="0.3">
      <c r="P827860" s="83"/>
    </row>
    <row r="827861" spans="16:16" x14ac:dyDescent="0.3">
      <c r="P827861" s="83"/>
    </row>
    <row r="827862" spans="16:16" x14ac:dyDescent="0.3">
      <c r="P827862" s="83"/>
    </row>
    <row r="827863" spans="16:16" x14ac:dyDescent="0.3">
      <c r="P827863" s="83"/>
    </row>
    <row r="827864" spans="16:16" x14ac:dyDescent="0.3">
      <c r="P827864" s="83"/>
    </row>
    <row r="827865" spans="16:16" x14ac:dyDescent="0.3">
      <c r="P827865" s="83"/>
    </row>
    <row r="827866" spans="16:16" x14ac:dyDescent="0.3">
      <c r="P827866" s="83"/>
    </row>
    <row r="827867" spans="16:16" x14ac:dyDescent="0.3">
      <c r="P827867" s="83"/>
    </row>
    <row r="827868" spans="16:16" x14ac:dyDescent="0.3">
      <c r="P827868" s="83"/>
    </row>
    <row r="827869" spans="16:16" x14ac:dyDescent="0.3">
      <c r="P827869" s="83"/>
    </row>
    <row r="827870" spans="16:16" x14ac:dyDescent="0.3">
      <c r="P827870" s="83"/>
    </row>
    <row r="827871" spans="16:16" x14ac:dyDescent="0.3">
      <c r="P827871" s="83"/>
    </row>
    <row r="827872" spans="16:16" x14ac:dyDescent="0.3">
      <c r="P827872" s="83"/>
    </row>
    <row r="827873" spans="16:16" x14ac:dyDescent="0.3">
      <c r="P827873" s="83"/>
    </row>
    <row r="827874" spans="16:16" x14ac:dyDescent="0.3">
      <c r="P827874" s="83"/>
    </row>
    <row r="827875" spans="16:16" x14ac:dyDescent="0.3">
      <c r="P827875" s="83"/>
    </row>
    <row r="827876" spans="16:16" x14ac:dyDescent="0.3">
      <c r="P827876" s="83"/>
    </row>
    <row r="827877" spans="16:16" x14ac:dyDescent="0.3">
      <c r="P827877" s="83"/>
    </row>
    <row r="827878" spans="16:16" x14ac:dyDescent="0.3">
      <c r="P827878" s="83"/>
    </row>
    <row r="827879" spans="16:16" x14ac:dyDescent="0.3">
      <c r="P827879" s="83"/>
    </row>
    <row r="827880" spans="16:16" x14ac:dyDescent="0.3">
      <c r="P827880" s="83"/>
    </row>
    <row r="827881" spans="16:16" x14ac:dyDescent="0.3">
      <c r="P827881" s="83"/>
    </row>
    <row r="827882" spans="16:16" x14ac:dyDescent="0.3">
      <c r="P827882" s="83"/>
    </row>
    <row r="827883" spans="16:16" x14ac:dyDescent="0.3">
      <c r="P827883" s="83"/>
    </row>
    <row r="827884" spans="16:16" x14ac:dyDescent="0.3">
      <c r="P827884" s="83"/>
    </row>
    <row r="827885" spans="16:16" x14ac:dyDescent="0.3">
      <c r="P827885" s="83"/>
    </row>
    <row r="827886" spans="16:16" x14ac:dyDescent="0.3">
      <c r="P827886" s="83"/>
    </row>
    <row r="827887" spans="16:16" x14ac:dyDescent="0.3">
      <c r="P827887" s="83"/>
    </row>
    <row r="827888" spans="16:16" x14ac:dyDescent="0.3">
      <c r="P827888" s="83"/>
    </row>
    <row r="827889" spans="16:16" x14ac:dyDescent="0.3">
      <c r="P827889" s="83"/>
    </row>
    <row r="827890" spans="16:16" x14ac:dyDescent="0.3">
      <c r="P827890" s="83"/>
    </row>
    <row r="827891" spans="16:16" x14ac:dyDescent="0.3">
      <c r="P827891" s="83"/>
    </row>
    <row r="827892" spans="16:16" x14ac:dyDescent="0.3">
      <c r="P827892" s="83"/>
    </row>
    <row r="827893" spans="16:16" x14ac:dyDescent="0.3">
      <c r="P827893" s="83"/>
    </row>
    <row r="827894" spans="16:16" x14ac:dyDescent="0.3">
      <c r="P827894" s="83"/>
    </row>
    <row r="827895" spans="16:16" x14ac:dyDescent="0.3">
      <c r="P827895" s="83"/>
    </row>
    <row r="827896" spans="16:16" x14ac:dyDescent="0.3">
      <c r="P827896" s="83"/>
    </row>
    <row r="827897" spans="16:16" x14ac:dyDescent="0.3">
      <c r="P827897" s="83"/>
    </row>
    <row r="827898" spans="16:16" x14ac:dyDescent="0.3">
      <c r="P827898" s="83"/>
    </row>
    <row r="827899" spans="16:16" x14ac:dyDescent="0.3">
      <c r="P827899" s="83"/>
    </row>
    <row r="827900" spans="16:16" x14ac:dyDescent="0.3">
      <c r="P827900" s="83"/>
    </row>
    <row r="827901" spans="16:16" x14ac:dyDescent="0.3">
      <c r="P827901" s="83"/>
    </row>
    <row r="827902" spans="16:16" x14ac:dyDescent="0.3">
      <c r="P827902" s="83"/>
    </row>
    <row r="827903" spans="16:16" x14ac:dyDescent="0.3">
      <c r="P827903" s="83"/>
    </row>
    <row r="827904" spans="16:16" x14ac:dyDescent="0.3">
      <c r="P827904" s="83"/>
    </row>
    <row r="827905" spans="16:16" x14ac:dyDescent="0.3">
      <c r="P827905" s="83"/>
    </row>
    <row r="827906" spans="16:16" x14ac:dyDescent="0.3">
      <c r="P827906" s="83"/>
    </row>
    <row r="827907" spans="16:16" x14ac:dyDescent="0.3">
      <c r="P827907" s="83"/>
    </row>
    <row r="827908" spans="16:16" x14ac:dyDescent="0.3">
      <c r="P827908" s="83"/>
    </row>
    <row r="827909" spans="16:16" x14ac:dyDescent="0.3">
      <c r="P827909" s="83"/>
    </row>
    <row r="827910" spans="16:16" x14ac:dyDescent="0.3">
      <c r="P827910" s="83"/>
    </row>
    <row r="827911" spans="16:16" x14ac:dyDescent="0.3">
      <c r="P827911" s="83"/>
    </row>
    <row r="827912" spans="16:16" x14ac:dyDescent="0.3">
      <c r="P827912" s="83"/>
    </row>
    <row r="827913" spans="16:16" x14ac:dyDescent="0.3">
      <c r="P827913" s="83"/>
    </row>
    <row r="827914" spans="16:16" x14ac:dyDescent="0.3">
      <c r="P827914" s="83"/>
    </row>
    <row r="827915" spans="16:16" x14ac:dyDescent="0.3">
      <c r="P827915" s="83"/>
    </row>
    <row r="827916" spans="16:16" x14ac:dyDescent="0.3">
      <c r="P827916" s="83"/>
    </row>
    <row r="827917" spans="16:16" x14ac:dyDescent="0.3">
      <c r="P827917" s="83"/>
    </row>
    <row r="827918" spans="16:16" x14ac:dyDescent="0.3">
      <c r="P827918" s="83"/>
    </row>
    <row r="827919" spans="16:16" x14ac:dyDescent="0.3">
      <c r="P827919" s="83"/>
    </row>
    <row r="827920" spans="16:16" x14ac:dyDescent="0.3">
      <c r="P827920" s="83"/>
    </row>
    <row r="827921" spans="16:16" x14ac:dyDescent="0.3">
      <c r="P827921" s="83"/>
    </row>
    <row r="827922" spans="16:16" x14ac:dyDescent="0.3">
      <c r="P827922" s="83"/>
    </row>
    <row r="827923" spans="16:16" x14ac:dyDescent="0.3">
      <c r="P827923" s="83"/>
    </row>
    <row r="827924" spans="16:16" x14ac:dyDescent="0.3">
      <c r="P827924" s="83"/>
    </row>
    <row r="827925" spans="16:16" x14ac:dyDescent="0.3">
      <c r="P827925" s="83"/>
    </row>
    <row r="827926" spans="16:16" x14ac:dyDescent="0.3">
      <c r="P827926" s="83"/>
    </row>
    <row r="827927" spans="16:16" x14ac:dyDescent="0.3">
      <c r="P827927" s="83"/>
    </row>
    <row r="827928" spans="16:16" x14ac:dyDescent="0.3">
      <c r="P827928" s="83"/>
    </row>
    <row r="827929" spans="16:16" x14ac:dyDescent="0.3">
      <c r="P827929" s="83"/>
    </row>
    <row r="827930" spans="16:16" x14ac:dyDescent="0.3">
      <c r="P827930" s="83"/>
    </row>
    <row r="827931" spans="16:16" x14ac:dyDescent="0.3">
      <c r="P827931" s="83"/>
    </row>
    <row r="827932" spans="16:16" x14ac:dyDescent="0.3">
      <c r="P827932" s="83"/>
    </row>
    <row r="827933" spans="16:16" x14ac:dyDescent="0.3">
      <c r="P827933" s="83"/>
    </row>
    <row r="827934" spans="16:16" x14ac:dyDescent="0.3">
      <c r="P827934" s="83"/>
    </row>
    <row r="827935" spans="16:16" x14ac:dyDescent="0.3">
      <c r="P827935" s="83"/>
    </row>
    <row r="827936" spans="16:16" x14ac:dyDescent="0.3">
      <c r="P827936" s="83"/>
    </row>
    <row r="827937" spans="16:16" x14ac:dyDescent="0.3">
      <c r="P827937" s="83"/>
    </row>
    <row r="827938" spans="16:16" x14ac:dyDescent="0.3">
      <c r="P827938" s="83"/>
    </row>
    <row r="827939" spans="16:16" x14ac:dyDescent="0.3">
      <c r="P827939" s="83"/>
    </row>
    <row r="827940" spans="16:16" x14ac:dyDescent="0.3">
      <c r="P827940" s="83"/>
    </row>
    <row r="827941" spans="16:16" x14ac:dyDescent="0.3">
      <c r="P827941" s="83"/>
    </row>
    <row r="827942" spans="16:16" x14ac:dyDescent="0.3">
      <c r="P827942" s="83"/>
    </row>
    <row r="827943" spans="16:16" x14ac:dyDescent="0.3">
      <c r="P827943" s="83"/>
    </row>
    <row r="827944" spans="16:16" x14ac:dyDescent="0.3">
      <c r="P827944" s="83"/>
    </row>
    <row r="827945" spans="16:16" x14ac:dyDescent="0.3">
      <c r="P827945" s="83"/>
    </row>
    <row r="827946" spans="16:16" x14ac:dyDescent="0.3">
      <c r="P827946" s="83"/>
    </row>
    <row r="827947" spans="16:16" x14ac:dyDescent="0.3">
      <c r="P827947" s="83"/>
    </row>
    <row r="827948" spans="16:16" x14ac:dyDescent="0.3">
      <c r="P827948" s="83"/>
    </row>
    <row r="827949" spans="16:16" x14ac:dyDescent="0.3">
      <c r="P827949" s="83"/>
    </row>
    <row r="827950" spans="16:16" x14ac:dyDescent="0.3">
      <c r="P827950" s="83"/>
    </row>
    <row r="827951" spans="16:16" x14ac:dyDescent="0.3">
      <c r="P827951" s="83"/>
    </row>
    <row r="827952" spans="16:16" x14ac:dyDescent="0.3">
      <c r="P827952" s="83"/>
    </row>
    <row r="827953" spans="16:16" x14ac:dyDescent="0.3">
      <c r="P827953" s="83"/>
    </row>
    <row r="827954" spans="16:16" x14ac:dyDescent="0.3">
      <c r="P827954" s="83"/>
    </row>
    <row r="827955" spans="16:16" x14ac:dyDescent="0.3">
      <c r="P827955" s="83"/>
    </row>
    <row r="827956" spans="16:16" x14ac:dyDescent="0.3">
      <c r="P827956" s="83"/>
    </row>
    <row r="827957" spans="16:16" x14ac:dyDescent="0.3">
      <c r="P827957" s="83"/>
    </row>
    <row r="827958" spans="16:16" x14ac:dyDescent="0.3">
      <c r="P827958" s="83"/>
    </row>
    <row r="827959" spans="16:16" x14ac:dyDescent="0.3">
      <c r="P827959" s="83"/>
    </row>
    <row r="827960" spans="16:16" x14ac:dyDescent="0.3">
      <c r="P827960" s="83"/>
    </row>
    <row r="827961" spans="16:16" x14ac:dyDescent="0.3">
      <c r="P827961" s="83"/>
    </row>
    <row r="827962" spans="16:16" x14ac:dyDescent="0.3">
      <c r="P827962" s="83"/>
    </row>
    <row r="827963" spans="16:16" x14ac:dyDescent="0.3">
      <c r="P827963" s="83"/>
    </row>
    <row r="827964" spans="16:16" x14ac:dyDescent="0.3">
      <c r="P827964" s="83"/>
    </row>
    <row r="827965" spans="16:16" x14ac:dyDescent="0.3">
      <c r="P827965" s="83"/>
    </row>
    <row r="827966" spans="16:16" x14ac:dyDescent="0.3">
      <c r="P827966" s="83"/>
    </row>
    <row r="827967" spans="16:16" x14ac:dyDescent="0.3">
      <c r="P827967" s="83"/>
    </row>
    <row r="827968" spans="16:16" x14ac:dyDescent="0.3">
      <c r="P827968" s="83"/>
    </row>
    <row r="827969" spans="16:16" x14ac:dyDescent="0.3">
      <c r="P827969" s="83"/>
    </row>
    <row r="827970" spans="16:16" x14ac:dyDescent="0.3">
      <c r="P827970" s="83"/>
    </row>
    <row r="827971" spans="16:16" x14ac:dyDescent="0.3">
      <c r="P827971" s="83"/>
    </row>
    <row r="827972" spans="16:16" x14ac:dyDescent="0.3">
      <c r="P827972" s="83"/>
    </row>
    <row r="827973" spans="16:16" x14ac:dyDescent="0.3">
      <c r="P827973" s="83"/>
    </row>
    <row r="827974" spans="16:16" x14ac:dyDescent="0.3">
      <c r="P827974" s="83"/>
    </row>
    <row r="827975" spans="16:16" x14ac:dyDescent="0.3">
      <c r="P827975" s="83"/>
    </row>
    <row r="827976" spans="16:16" x14ac:dyDescent="0.3">
      <c r="P827976" s="83"/>
    </row>
    <row r="827977" spans="16:16" x14ac:dyDescent="0.3">
      <c r="P827977" s="83"/>
    </row>
    <row r="827978" spans="16:16" x14ac:dyDescent="0.3">
      <c r="P827978" s="83"/>
    </row>
    <row r="827979" spans="16:16" x14ac:dyDescent="0.3">
      <c r="P827979" s="83"/>
    </row>
    <row r="827980" spans="16:16" x14ac:dyDescent="0.3">
      <c r="P827980" s="83"/>
    </row>
    <row r="827981" spans="16:16" x14ac:dyDescent="0.3">
      <c r="P827981" s="83"/>
    </row>
    <row r="827982" spans="16:16" x14ac:dyDescent="0.3">
      <c r="P827982" s="83"/>
    </row>
    <row r="827983" spans="16:16" x14ac:dyDescent="0.3">
      <c r="P827983" s="83"/>
    </row>
    <row r="827984" spans="16:16" x14ac:dyDescent="0.3">
      <c r="P827984" s="83"/>
    </row>
    <row r="827985" spans="16:16" x14ac:dyDescent="0.3">
      <c r="P827985" s="83"/>
    </row>
    <row r="827986" spans="16:16" x14ac:dyDescent="0.3">
      <c r="P827986" s="83"/>
    </row>
    <row r="827987" spans="16:16" x14ac:dyDescent="0.3">
      <c r="P827987" s="83"/>
    </row>
    <row r="827988" spans="16:16" x14ac:dyDescent="0.3">
      <c r="P827988" s="83"/>
    </row>
    <row r="827989" spans="16:16" x14ac:dyDescent="0.3">
      <c r="P827989" s="83"/>
    </row>
    <row r="827990" spans="16:16" x14ac:dyDescent="0.3">
      <c r="P827990" s="83"/>
    </row>
    <row r="827991" spans="16:16" x14ac:dyDescent="0.3">
      <c r="P827991" s="83"/>
    </row>
    <row r="827992" spans="16:16" x14ac:dyDescent="0.3">
      <c r="P827992" s="83"/>
    </row>
    <row r="827993" spans="16:16" x14ac:dyDescent="0.3">
      <c r="P827993" s="83"/>
    </row>
    <row r="827994" spans="16:16" x14ac:dyDescent="0.3">
      <c r="P827994" s="83"/>
    </row>
    <row r="827995" spans="16:16" x14ac:dyDescent="0.3">
      <c r="P827995" s="83"/>
    </row>
    <row r="827996" spans="16:16" x14ac:dyDescent="0.3">
      <c r="P827996" s="83"/>
    </row>
    <row r="827997" spans="16:16" x14ac:dyDescent="0.3">
      <c r="P827997" s="83"/>
    </row>
    <row r="827998" spans="16:16" x14ac:dyDescent="0.3">
      <c r="P827998" s="83"/>
    </row>
    <row r="827999" spans="16:16" x14ac:dyDescent="0.3">
      <c r="P827999" s="83"/>
    </row>
    <row r="828000" spans="16:16" x14ac:dyDescent="0.3">
      <c r="P828000" s="83"/>
    </row>
    <row r="828001" spans="16:16" x14ac:dyDescent="0.3">
      <c r="P828001" s="83"/>
    </row>
    <row r="828002" spans="16:16" x14ac:dyDescent="0.3">
      <c r="P828002" s="83"/>
    </row>
    <row r="828003" spans="16:16" x14ac:dyDescent="0.3">
      <c r="P828003" s="83"/>
    </row>
    <row r="828004" spans="16:16" x14ac:dyDescent="0.3">
      <c r="P828004" s="83"/>
    </row>
    <row r="828005" spans="16:16" x14ac:dyDescent="0.3">
      <c r="P828005" s="83"/>
    </row>
    <row r="828006" spans="16:16" x14ac:dyDescent="0.3">
      <c r="P828006" s="83"/>
    </row>
    <row r="828007" spans="16:16" x14ac:dyDescent="0.3">
      <c r="P828007" s="83"/>
    </row>
    <row r="828008" spans="16:16" x14ac:dyDescent="0.3">
      <c r="P828008" s="83"/>
    </row>
    <row r="828009" spans="16:16" x14ac:dyDescent="0.3">
      <c r="P828009" s="83"/>
    </row>
    <row r="828010" spans="16:16" x14ac:dyDescent="0.3">
      <c r="P828010" s="83"/>
    </row>
    <row r="828011" spans="16:16" x14ac:dyDescent="0.3">
      <c r="P828011" s="83"/>
    </row>
    <row r="828012" spans="16:16" x14ac:dyDescent="0.3">
      <c r="P828012" s="83"/>
    </row>
    <row r="828013" spans="16:16" x14ac:dyDescent="0.3">
      <c r="P828013" s="83"/>
    </row>
    <row r="828014" spans="16:16" x14ac:dyDescent="0.3">
      <c r="P828014" s="83"/>
    </row>
    <row r="828015" spans="16:16" x14ac:dyDescent="0.3">
      <c r="P828015" s="83"/>
    </row>
    <row r="828016" spans="16:16" x14ac:dyDescent="0.3">
      <c r="P828016" s="83"/>
    </row>
    <row r="828017" spans="16:16" x14ac:dyDescent="0.3">
      <c r="P828017" s="83"/>
    </row>
    <row r="828018" spans="16:16" x14ac:dyDescent="0.3">
      <c r="P828018" s="83"/>
    </row>
    <row r="828019" spans="16:16" x14ac:dyDescent="0.3">
      <c r="P828019" s="83"/>
    </row>
    <row r="828020" spans="16:16" x14ac:dyDescent="0.3">
      <c r="P828020" s="83"/>
    </row>
    <row r="828021" spans="16:16" x14ac:dyDescent="0.3">
      <c r="P828021" s="83"/>
    </row>
    <row r="828022" spans="16:16" x14ac:dyDescent="0.3">
      <c r="P828022" s="83"/>
    </row>
    <row r="828023" spans="16:16" x14ac:dyDescent="0.3">
      <c r="P828023" s="83"/>
    </row>
    <row r="828024" spans="16:16" x14ac:dyDescent="0.3">
      <c r="P828024" s="83"/>
    </row>
    <row r="828025" spans="16:16" x14ac:dyDescent="0.3">
      <c r="P828025" s="83"/>
    </row>
    <row r="828026" spans="16:16" x14ac:dyDescent="0.3">
      <c r="P828026" s="83"/>
    </row>
    <row r="828027" spans="16:16" x14ac:dyDescent="0.3">
      <c r="P828027" s="83"/>
    </row>
    <row r="828028" spans="16:16" x14ac:dyDescent="0.3">
      <c r="P828028" s="83"/>
    </row>
    <row r="828029" spans="16:16" x14ac:dyDescent="0.3">
      <c r="P828029" s="83"/>
    </row>
    <row r="828030" spans="16:16" x14ac:dyDescent="0.3">
      <c r="P828030" s="83"/>
    </row>
    <row r="828031" spans="16:16" x14ac:dyDescent="0.3">
      <c r="P828031" s="83"/>
    </row>
    <row r="828032" spans="16:16" x14ac:dyDescent="0.3">
      <c r="P828032" s="83"/>
    </row>
    <row r="828033" spans="16:16" x14ac:dyDescent="0.3">
      <c r="P828033" s="83"/>
    </row>
    <row r="828034" spans="16:16" x14ac:dyDescent="0.3">
      <c r="P828034" s="83"/>
    </row>
    <row r="828035" spans="16:16" x14ac:dyDescent="0.3">
      <c r="P828035" s="83"/>
    </row>
    <row r="828036" spans="16:16" x14ac:dyDescent="0.3">
      <c r="P828036" s="83"/>
    </row>
    <row r="828037" spans="16:16" x14ac:dyDescent="0.3">
      <c r="P828037" s="83"/>
    </row>
    <row r="828038" spans="16:16" x14ac:dyDescent="0.3">
      <c r="P828038" s="83"/>
    </row>
    <row r="828039" spans="16:16" x14ac:dyDescent="0.3">
      <c r="P828039" s="83"/>
    </row>
    <row r="828040" spans="16:16" x14ac:dyDescent="0.3">
      <c r="P828040" s="83"/>
    </row>
    <row r="828041" spans="16:16" x14ac:dyDescent="0.3">
      <c r="P828041" s="83"/>
    </row>
    <row r="828042" spans="16:16" x14ac:dyDescent="0.3">
      <c r="P828042" s="83"/>
    </row>
    <row r="828043" spans="16:16" x14ac:dyDescent="0.3">
      <c r="P828043" s="83"/>
    </row>
    <row r="828044" spans="16:16" x14ac:dyDescent="0.3">
      <c r="P828044" s="83"/>
    </row>
    <row r="828045" spans="16:16" x14ac:dyDescent="0.3">
      <c r="P828045" s="83"/>
    </row>
    <row r="828046" spans="16:16" x14ac:dyDescent="0.3">
      <c r="P828046" s="83"/>
    </row>
    <row r="828047" spans="16:16" x14ac:dyDescent="0.3">
      <c r="P828047" s="83"/>
    </row>
    <row r="828048" spans="16:16" x14ac:dyDescent="0.3">
      <c r="P828048" s="83"/>
    </row>
    <row r="828049" spans="16:16" x14ac:dyDescent="0.3">
      <c r="P828049" s="83"/>
    </row>
    <row r="828050" spans="16:16" x14ac:dyDescent="0.3">
      <c r="P828050" s="83"/>
    </row>
    <row r="828051" spans="16:16" x14ac:dyDescent="0.3">
      <c r="P828051" s="83"/>
    </row>
    <row r="828052" spans="16:16" x14ac:dyDescent="0.3">
      <c r="P828052" s="83"/>
    </row>
    <row r="828053" spans="16:16" x14ac:dyDescent="0.3">
      <c r="P828053" s="83"/>
    </row>
    <row r="828054" spans="16:16" x14ac:dyDescent="0.3">
      <c r="P828054" s="83"/>
    </row>
    <row r="828055" spans="16:16" x14ac:dyDescent="0.3">
      <c r="P828055" s="83"/>
    </row>
    <row r="828056" spans="16:16" x14ac:dyDescent="0.3">
      <c r="P828056" s="83"/>
    </row>
    <row r="828057" spans="16:16" x14ac:dyDescent="0.3">
      <c r="P828057" s="83"/>
    </row>
    <row r="828058" spans="16:16" x14ac:dyDescent="0.3">
      <c r="P828058" s="83"/>
    </row>
    <row r="828059" spans="16:16" x14ac:dyDescent="0.3">
      <c r="P828059" s="83"/>
    </row>
    <row r="828060" spans="16:16" x14ac:dyDescent="0.3">
      <c r="P828060" s="83"/>
    </row>
    <row r="828061" spans="16:16" x14ac:dyDescent="0.3">
      <c r="P828061" s="83"/>
    </row>
    <row r="828062" spans="16:16" x14ac:dyDescent="0.3">
      <c r="P828062" s="83"/>
    </row>
    <row r="828063" spans="16:16" x14ac:dyDescent="0.3">
      <c r="P828063" s="83"/>
    </row>
    <row r="828064" spans="16:16" x14ac:dyDescent="0.3">
      <c r="P828064" s="83"/>
    </row>
    <row r="828065" spans="16:16" x14ac:dyDescent="0.3">
      <c r="P828065" s="83"/>
    </row>
    <row r="828066" spans="16:16" x14ac:dyDescent="0.3">
      <c r="P828066" s="83"/>
    </row>
    <row r="828067" spans="16:16" x14ac:dyDescent="0.3">
      <c r="P828067" s="83"/>
    </row>
    <row r="828068" spans="16:16" x14ac:dyDescent="0.3">
      <c r="P828068" s="83"/>
    </row>
    <row r="828069" spans="16:16" x14ac:dyDescent="0.3">
      <c r="P828069" s="83"/>
    </row>
    <row r="828070" spans="16:16" x14ac:dyDescent="0.3">
      <c r="P828070" s="83"/>
    </row>
    <row r="828071" spans="16:16" x14ac:dyDescent="0.3">
      <c r="P828071" s="83"/>
    </row>
    <row r="828072" spans="16:16" x14ac:dyDescent="0.3">
      <c r="P828072" s="83"/>
    </row>
    <row r="828073" spans="16:16" x14ac:dyDescent="0.3">
      <c r="P828073" s="83"/>
    </row>
    <row r="828074" spans="16:16" x14ac:dyDescent="0.3">
      <c r="P828074" s="83"/>
    </row>
    <row r="828075" spans="16:16" x14ac:dyDescent="0.3">
      <c r="P828075" s="83"/>
    </row>
    <row r="828076" spans="16:16" x14ac:dyDescent="0.3">
      <c r="P828076" s="83"/>
    </row>
    <row r="828077" spans="16:16" x14ac:dyDescent="0.3">
      <c r="P828077" s="83"/>
    </row>
    <row r="828078" spans="16:16" x14ac:dyDescent="0.3">
      <c r="P828078" s="83"/>
    </row>
    <row r="828079" spans="16:16" x14ac:dyDescent="0.3">
      <c r="P828079" s="83"/>
    </row>
    <row r="828080" spans="16:16" x14ac:dyDescent="0.3">
      <c r="P828080" s="83"/>
    </row>
    <row r="828081" spans="16:16" x14ac:dyDescent="0.3">
      <c r="P828081" s="83"/>
    </row>
    <row r="828082" spans="16:16" x14ac:dyDescent="0.3">
      <c r="P828082" s="83"/>
    </row>
    <row r="828083" spans="16:16" x14ac:dyDescent="0.3">
      <c r="P828083" s="83"/>
    </row>
    <row r="828084" spans="16:16" x14ac:dyDescent="0.3">
      <c r="P828084" s="83"/>
    </row>
    <row r="828085" spans="16:16" x14ac:dyDescent="0.3">
      <c r="P828085" s="83"/>
    </row>
    <row r="828086" spans="16:16" x14ac:dyDescent="0.3">
      <c r="P828086" s="83"/>
    </row>
    <row r="828087" spans="16:16" x14ac:dyDescent="0.3">
      <c r="P828087" s="83"/>
    </row>
    <row r="828088" spans="16:16" x14ac:dyDescent="0.3">
      <c r="P828088" s="83"/>
    </row>
    <row r="828089" spans="16:16" x14ac:dyDescent="0.3">
      <c r="P828089" s="83"/>
    </row>
    <row r="828090" spans="16:16" x14ac:dyDescent="0.3">
      <c r="P828090" s="83"/>
    </row>
    <row r="828091" spans="16:16" x14ac:dyDescent="0.3">
      <c r="P828091" s="83"/>
    </row>
    <row r="828092" spans="16:16" x14ac:dyDescent="0.3">
      <c r="P828092" s="83"/>
    </row>
    <row r="828093" spans="16:16" x14ac:dyDescent="0.3">
      <c r="P828093" s="83"/>
    </row>
    <row r="828094" spans="16:16" x14ac:dyDescent="0.3">
      <c r="P828094" s="83"/>
    </row>
    <row r="828095" spans="16:16" x14ac:dyDescent="0.3">
      <c r="P828095" s="83"/>
    </row>
    <row r="828096" spans="16:16" x14ac:dyDescent="0.3">
      <c r="P828096" s="83"/>
    </row>
    <row r="828097" spans="16:16" x14ac:dyDescent="0.3">
      <c r="P828097" s="83"/>
    </row>
    <row r="828098" spans="16:16" x14ac:dyDescent="0.3">
      <c r="P828098" s="83"/>
    </row>
    <row r="828099" spans="16:16" x14ac:dyDescent="0.3">
      <c r="P828099" s="83"/>
    </row>
    <row r="828100" spans="16:16" x14ac:dyDescent="0.3">
      <c r="P828100" s="83"/>
    </row>
    <row r="828101" spans="16:16" x14ac:dyDescent="0.3">
      <c r="P828101" s="83"/>
    </row>
    <row r="828102" spans="16:16" x14ac:dyDescent="0.3">
      <c r="P828102" s="83"/>
    </row>
    <row r="828103" spans="16:16" x14ac:dyDescent="0.3">
      <c r="P828103" s="83"/>
    </row>
    <row r="828104" spans="16:16" x14ac:dyDescent="0.3">
      <c r="P828104" s="83"/>
    </row>
    <row r="828105" spans="16:16" x14ac:dyDescent="0.3">
      <c r="P828105" s="83"/>
    </row>
    <row r="828106" spans="16:16" x14ac:dyDescent="0.3">
      <c r="P828106" s="83"/>
    </row>
    <row r="828107" spans="16:16" x14ac:dyDescent="0.3">
      <c r="P828107" s="83"/>
    </row>
    <row r="828108" spans="16:16" x14ac:dyDescent="0.3">
      <c r="P828108" s="83"/>
    </row>
    <row r="828109" spans="16:16" x14ac:dyDescent="0.3">
      <c r="P828109" s="83"/>
    </row>
    <row r="828110" spans="16:16" x14ac:dyDescent="0.3">
      <c r="P828110" s="83"/>
    </row>
    <row r="828111" spans="16:16" x14ac:dyDescent="0.3">
      <c r="P828111" s="83"/>
    </row>
    <row r="828112" spans="16:16" x14ac:dyDescent="0.3">
      <c r="P828112" s="83"/>
    </row>
    <row r="828113" spans="16:16" x14ac:dyDescent="0.3">
      <c r="P828113" s="83"/>
    </row>
    <row r="828114" spans="16:16" x14ac:dyDescent="0.3">
      <c r="P828114" s="83"/>
    </row>
    <row r="828115" spans="16:16" x14ac:dyDescent="0.3">
      <c r="P828115" s="83"/>
    </row>
    <row r="828116" spans="16:16" x14ac:dyDescent="0.3">
      <c r="P828116" s="83"/>
    </row>
    <row r="828117" spans="16:16" x14ac:dyDescent="0.3">
      <c r="P828117" s="83"/>
    </row>
    <row r="828118" spans="16:16" x14ac:dyDescent="0.3">
      <c r="P828118" s="83"/>
    </row>
    <row r="828119" spans="16:16" x14ac:dyDescent="0.3">
      <c r="P828119" s="83"/>
    </row>
    <row r="828120" spans="16:16" x14ac:dyDescent="0.3">
      <c r="P828120" s="83"/>
    </row>
    <row r="828121" spans="16:16" x14ac:dyDescent="0.3">
      <c r="P828121" s="83"/>
    </row>
    <row r="828122" spans="16:16" x14ac:dyDescent="0.3">
      <c r="P828122" s="83"/>
    </row>
    <row r="828123" spans="16:16" x14ac:dyDescent="0.3">
      <c r="P828123" s="83"/>
    </row>
    <row r="828124" spans="16:16" x14ac:dyDescent="0.3">
      <c r="P828124" s="83"/>
    </row>
    <row r="828125" spans="16:16" x14ac:dyDescent="0.3">
      <c r="P828125" s="83"/>
    </row>
    <row r="828126" spans="16:16" x14ac:dyDescent="0.3">
      <c r="P828126" s="83"/>
    </row>
    <row r="828127" spans="16:16" x14ac:dyDescent="0.3">
      <c r="P828127" s="83"/>
    </row>
    <row r="828128" spans="16:16" x14ac:dyDescent="0.3">
      <c r="P828128" s="83"/>
    </row>
    <row r="828129" spans="16:16" x14ac:dyDescent="0.3">
      <c r="P828129" s="83"/>
    </row>
    <row r="828130" spans="16:16" x14ac:dyDescent="0.3">
      <c r="P828130" s="83"/>
    </row>
    <row r="828131" spans="16:16" x14ac:dyDescent="0.3">
      <c r="P828131" s="83"/>
    </row>
    <row r="828132" spans="16:16" x14ac:dyDescent="0.3">
      <c r="P828132" s="83"/>
    </row>
    <row r="828133" spans="16:16" x14ac:dyDescent="0.3">
      <c r="P828133" s="83"/>
    </row>
    <row r="828134" spans="16:16" x14ac:dyDescent="0.3">
      <c r="P828134" s="83"/>
    </row>
    <row r="828135" spans="16:16" x14ac:dyDescent="0.3">
      <c r="P828135" s="83"/>
    </row>
    <row r="828136" spans="16:16" x14ac:dyDescent="0.3">
      <c r="P828136" s="83"/>
    </row>
    <row r="828137" spans="16:16" x14ac:dyDescent="0.3">
      <c r="P828137" s="83"/>
    </row>
    <row r="828138" spans="16:16" x14ac:dyDescent="0.3">
      <c r="P828138" s="83"/>
    </row>
    <row r="828139" spans="16:16" x14ac:dyDescent="0.3">
      <c r="P828139" s="83"/>
    </row>
    <row r="828140" spans="16:16" x14ac:dyDescent="0.3">
      <c r="P828140" s="83"/>
    </row>
    <row r="828141" spans="16:16" x14ac:dyDescent="0.3">
      <c r="P828141" s="83"/>
    </row>
    <row r="828142" spans="16:16" x14ac:dyDescent="0.3">
      <c r="P828142" s="83"/>
    </row>
    <row r="828143" spans="16:16" x14ac:dyDescent="0.3">
      <c r="P828143" s="83"/>
    </row>
    <row r="828144" spans="16:16" x14ac:dyDescent="0.3">
      <c r="P828144" s="83"/>
    </row>
    <row r="828145" spans="16:16" x14ac:dyDescent="0.3">
      <c r="P828145" s="83"/>
    </row>
    <row r="828146" spans="16:16" x14ac:dyDescent="0.3">
      <c r="P828146" s="83"/>
    </row>
    <row r="828147" spans="16:16" x14ac:dyDescent="0.3">
      <c r="P828147" s="83"/>
    </row>
    <row r="828148" spans="16:16" x14ac:dyDescent="0.3">
      <c r="P828148" s="83"/>
    </row>
    <row r="828149" spans="16:16" x14ac:dyDescent="0.3">
      <c r="P828149" s="83"/>
    </row>
    <row r="828150" spans="16:16" x14ac:dyDescent="0.3">
      <c r="P828150" s="83"/>
    </row>
    <row r="828151" spans="16:16" x14ac:dyDescent="0.3">
      <c r="P828151" s="83"/>
    </row>
    <row r="828152" spans="16:16" x14ac:dyDescent="0.3">
      <c r="P828152" s="83"/>
    </row>
    <row r="828153" spans="16:16" x14ac:dyDescent="0.3">
      <c r="P828153" s="83"/>
    </row>
    <row r="828154" spans="16:16" x14ac:dyDescent="0.3">
      <c r="P828154" s="83"/>
    </row>
    <row r="828155" spans="16:16" x14ac:dyDescent="0.3">
      <c r="P828155" s="83"/>
    </row>
    <row r="828156" spans="16:16" x14ac:dyDescent="0.3">
      <c r="P828156" s="83"/>
    </row>
    <row r="828157" spans="16:16" x14ac:dyDescent="0.3">
      <c r="P828157" s="83"/>
    </row>
    <row r="828158" spans="16:16" x14ac:dyDescent="0.3">
      <c r="P828158" s="83"/>
    </row>
    <row r="828159" spans="16:16" x14ac:dyDescent="0.3">
      <c r="P828159" s="83"/>
    </row>
    <row r="828160" spans="16:16" x14ac:dyDescent="0.3">
      <c r="P828160" s="83"/>
    </row>
    <row r="828161" spans="16:16" x14ac:dyDescent="0.3">
      <c r="P828161" s="83"/>
    </row>
    <row r="828162" spans="16:16" x14ac:dyDescent="0.3">
      <c r="P828162" s="83"/>
    </row>
    <row r="828163" spans="16:16" x14ac:dyDescent="0.3">
      <c r="P828163" s="83"/>
    </row>
    <row r="828164" spans="16:16" x14ac:dyDescent="0.3">
      <c r="P828164" s="83"/>
    </row>
    <row r="828165" spans="16:16" x14ac:dyDescent="0.3">
      <c r="P828165" s="83"/>
    </row>
    <row r="828166" spans="16:16" x14ac:dyDescent="0.3">
      <c r="P828166" s="83"/>
    </row>
    <row r="828167" spans="16:16" x14ac:dyDescent="0.3">
      <c r="P828167" s="83"/>
    </row>
    <row r="828168" spans="16:16" x14ac:dyDescent="0.3">
      <c r="P828168" s="83"/>
    </row>
    <row r="828169" spans="16:16" x14ac:dyDescent="0.3">
      <c r="P828169" s="83"/>
    </row>
    <row r="828170" spans="16:16" x14ac:dyDescent="0.3">
      <c r="P828170" s="83"/>
    </row>
    <row r="828171" spans="16:16" x14ac:dyDescent="0.3">
      <c r="P828171" s="83"/>
    </row>
    <row r="828172" spans="16:16" x14ac:dyDescent="0.3">
      <c r="P828172" s="83"/>
    </row>
    <row r="828173" spans="16:16" x14ac:dyDescent="0.3">
      <c r="P828173" s="83"/>
    </row>
    <row r="828174" spans="16:16" x14ac:dyDescent="0.3">
      <c r="P828174" s="83"/>
    </row>
    <row r="828175" spans="16:16" x14ac:dyDescent="0.3">
      <c r="P828175" s="83"/>
    </row>
    <row r="828176" spans="16:16" x14ac:dyDescent="0.3">
      <c r="P828176" s="83"/>
    </row>
    <row r="828177" spans="16:16" x14ac:dyDescent="0.3">
      <c r="P828177" s="83"/>
    </row>
    <row r="828178" spans="16:16" x14ac:dyDescent="0.3">
      <c r="P828178" s="83"/>
    </row>
    <row r="828179" spans="16:16" x14ac:dyDescent="0.3">
      <c r="P828179" s="83"/>
    </row>
    <row r="828180" spans="16:16" x14ac:dyDescent="0.3">
      <c r="P828180" s="83"/>
    </row>
    <row r="828181" spans="16:16" x14ac:dyDescent="0.3">
      <c r="P828181" s="83"/>
    </row>
    <row r="828182" spans="16:16" x14ac:dyDescent="0.3">
      <c r="P828182" s="83"/>
    </row>
    <row r="828183" spans="16:16" x14ac:dyDescent="0.3">
      <c r="P828183" s="83"/>
    </row>
    <row r="828184" spans="16:16" x14ac:dyDescent="0.3">
      <c r="P828184" s="83"/>
    </row>
    <row r="828185" spans="16:16" x14ac:dyDescent="0.3">
      <c r="P828185" s="83"/>
    </row>
    <row r="828186" spans="16:16" x14ac:dyDescent="0.3">
      <c r="P828186" s="83"/>
    </row>
    <row r="828187" spans="16:16" x14ac:dyDescent="0.3">
      <c r="P828187" s="83"/>
    </row>
    <row r="828188" spans="16:16" x14ac:dyDescent="0.3">
      <c r="P828188" s="83"/>
    </row>
    <row r="828189" spans="16:16" x14ac:dyDescent="0.3">
      <c r="P828189" s="83"/>
    </row>
    <row r="828190" spans="16:16" x14ac:dyDescent="0.3">
      <c r="P828190" s="83"/>
    </row>
    <row r="828191" spans="16:16" x14ac:dyDescent="0.3">
      <c r="P828191" s="83"/>
    </row>
    <row r="828192" spans="16:16" x14ac:dyDescent="0.3">
      <c r="P828192" s="83"/>
    </row>
    <row r="828193" spans="16:16" x14ac:dyDescent="0.3">
      <c r="P828193" s="83"/>
    </row>
    <row r="828194" spans="16:16" x14ac:dyDescent="0.3">
      <c r="P828194" s="83"/>
    </row>
    <row r="828195" spans="16:16" x14ac:dyDescent="0.3">
      <c r="P828195" s="83"/>
    </row>
    <row r="828196" spans="16:16" x14ac:dyDescent="0.3">
      <c r="P828196" s="83"/>
    </row>
    <row r="828197" spans="16:16" x14ac:dyDescent="0.3">
      <c r="P828197" s="83"/>
    </row>
    <row r="828198" spans="16:16" x14ac:dyDescent="0.3">
      <c r="P828198" s="83"/>
    </row>
    <row r="828199" spans="16:16" x14ac:dyDescent="0.3">
      <c r="P828199" s="83"/>
    </row>
    <row r="828200" spans="16:16" x14ac:dyDescent="0.3">
      <c r="P828200" s="83"/>
    </row>
    <row r="828201" spans="16:16" x14ac:dyDescent="0.3">
      <c r="P828201" s="83"/>
    </row>
    <row r="828202" spans="16:16" x14ac:dyDescent="0.3">
      <c r="P828202" s="83"/>
    </row>
    <row r="828203" spans="16:16" x14ac:dyDescent="0.3">
      <c r="P828203" s="83"/>
    </row>
    <row r="828204" spans="16:16" x14ac:dyDescent="0.3">
      <c r="P828204" s="83"/>
    </row>
    <row r="828205" spans="16:16" x14ac:dyDescent="0.3">
      <c r="P828205" s="83"/>
    </row>
    <row r="828206" spans="16:16" x14ac:dyDescent="0.3">
      <c r="P828206" s="83"/>
    </row>
    <row r="828207" spans="16:16" x14ac:dyDescent="0.3">
      <c r="P828207" s="83"/>
    </row>
    <row r="828208" spans="16:16" x14ac:dyDescent="0.3">
      <c r="P828208" s="83"/>
    </row>
    <row r="828209" spans="16:16" x14ac:dyDescent="0.3">
      <c r="P828209" s="83"/>
    </row>
    <row r="828210" spans="16:16" x14ac:dyDescent="0.3">
      <c r="P828210" s="83"/>
    </row>
    <row r="828211" spans="16:16" x14ac:dyDescent="0.3">
      <c r="P828211" s="83"/>
    </row>
    <row r="828212" spans="16:16" x14ac:dyDescent="0.3">
      <c r="P828212" s="83"/>
    </row>
    <row r="828213" spans="16:16" x14ac:dyDescent="0.3">
      <c r="P828213" s="83"/>
    </row>
    <row r="828214" spans="16:16" x14ac:dyDescent="0.3">
      <c r="P828214" s="83"/>
    </row>
    <row r="828215" spans="16:16" x14ac:dyDescent="0.3">
      <c r="P828215" s="83"/>
    </row>
    <row r="828216" spans="16:16" x14ac:dyDescent="0.3">
      <c r="P828216" s="83"/>
    </row>
    <row r="828217" spans="16:16" x14ac:dyDescent="0.3">
      <c r="P828217" s="83"/>
    </row>
    <row r="828218" spans="16:16" x14ac:dyDescent="0.3">
      <c r="P828218" s="83"/>
    </row>
    <row r="828219" spans="16:16" x14ac:dyDescent="0.3">
      <c r="P828219" s="83"/>
    </row>
    <row r="828220" spans="16:16" x14ac:dyDescent="0.3">
      <c r="P828220" s="83"/>
    </row>
    <row r="828221" spans="16:16" x14ac:dyDescent="0.3">
      <c r="P828221" s="83"/>
    </row>
    <row r="828222" spans="16:16" x14ac:dyDescent="0.3">
      <c r="P828222" s="83"/>
    </row>
    <row r="828223" spans="16:16" x14ac:dyDescent="0.3">
      <c r="P828223" s="83"/>
    </row>
    <row r="828224" spans="16:16" x14ac:dyDescent="0.3">
      <c r="P828224" s="83"/>
    </row>
    <row r="828225" spans="16:16" x14ac:dyDescent="0.3">
      <c r="P828225" s="83"/>
    </row>
    <row r="828226" spans="16:16" x14ac:dyDescent="0.3">
      <c r="P828226" s="83"/>
    </row>
    <row r="828227" spans="16:16" x14ac:dyDescent="0.3">
      <c r="P828227" s="83"/>
    </row>
    <row r="828228" spans="16:16" x14ac:dyDescent="0.3">
      <c r="P828228" s="83"/>
    </row>
    <row r="828229" spans="16:16" x14ac:dyDescent="0.3">
      <c r="P828229" s="83"/>
    </row>
    <row r="828230" spans="16:16" x14ac:dyDescent="0.3">
      <c r="P828230" s="83"/>
    </row>
    <row r="828231" spans="16:16" x14ac:dyDescent="0.3">
      <c r="P828231" s="83"/>
    </row>
    <row r="828232" spans="16:16" x14ac:dyDescent="0.3">
      <c r="P828232" s="83"/>
    </row>
    <row r="828233" spans="16:16" x14ac:dyDescent="0.3">
      <c r="P828233" s="83"/>
    </row>
    <row r="828234" spans="16:16" x14ac:dyDescent="0.3">
      <c r="P828234" s="83"/>
    </row>
    <row r="828235" spans="16:16" x14ac:dyDescent="0.3">
      <c r="P828235" s="83"/>
    </row>
    <row r="828236" spans="16:16" x14ac:dyDescent="0.3">
      <c r="P828236" s="83"/>
    </row>
    <row r="828237" spans="16:16" x14ac:dyDescent="0.3">
      <c r="P828237" s="83"/>
    </row>
    <row r="828238" spans="16:16" x14ac:dyDescent="0.3">
      <c r="P828238" s="83"/>
    </row>
    <row r="828239" spans="16:16" x14ac:dyDescent="0.3">
      <c r="P828239" s="83"/>
    </row>
    <row r="828240" spans="16:16" x14ac:dyDescent="0.3">
      <c r="P828240" s="83"/>
    </row>
    <row r="828241" spans="16:16" x14ac:dyDescent="0.3">
      <c r="P828241" s="83"/>
    </row>
    <row r="828242" spans="16:16" x14ac:dyDescent="0.3">
      <c r="P828242" s="83"/>
    </row>
    <row r="828243" spans="16:16" x14ac:dyDescent="0.3">
      <c r="P828243" s="83"/>
    </row>
    <row r="828244" spans="16:16" x14ac:dyDescent="0.3">
      <c r="P828244" s="83"/>
    </row>
    <row r="828245" spans="16:16" x14ac:dyDescent="0.3">
      <c r="P828245" s="83"/>
    </row>
    <row r="828246" spans="16:16" x14ac:dyDescent="0.3">
      <c r="P828246" s="83"/>
    </row>
    <row r="828247" spans="16:16" x14ac:dyDescent="0.3">
      <c r="P828247" s="83"/>
    </row>
    <row r="828248" spans="16:16" x14ac:dyDescent="0.3">
      <c r="P828248" s="83"/>
    </row>
    <row r="828249" spans="16:16" x14ac:dyDescent="0.3">
      <c r="P828249" s="83"/>
    </row>
    <row r="828250" spans="16:16" x14ac:dyDescent="0.3">
      <c r="P828250" s="83"/>
    </row>
    <row r="828251" spans="16:16" x14ac:dyDescent="0.3">
      <c r="P828251" s="83"/>
    </row>
    <row r="828252" spans="16:16" x14ac:dyDescent="0.3">
      <c r="P828252" s="83"/>
    </row>
    <row r="828253" spans="16:16" x14ac:dyDescent="0.3">
      <c r="P828253" s="83"/>
    </row>
    <row r="828254" spans="16:16" x14ac:dyDescent="0.3">
      <c r="P828254" s="83"/>
    </row>
    <row r="828255" spans="16:16" x14ac:dyDescent="0.3">
      <c r="P828255" s="83"/>
    </row>
    <row r="828256" spans="16:16" x14ac:dyDescent="0.3">
      <c r="P828256" s="83"/>
    </row>
    <row r="828257" spans="16:16" x14ac:dyDescent="0.3">
      <c r="P828257" s="83"/>
    </row>
    <row r="828258" spans="16:16" x14ac:dyDescent="0.3">
      <c r="P828258" s="83"/>
    </row>
    <row r="828259" spans="16:16" x14ac:dyDescent="0.3">
      <c r="P828259" s="83"/>
    </row>
    <row r="828260" spans="16:16" x14ac:dyDescent="0.3">
      <c r="P828260" s="83"/>
    </row>
    <row r="828261" spans="16:16" x14ac:dyDescent="0.3">
      <c r="P828261" s="83"/>
    </row>
    <row r="828262" spans="16:16" x14ac:dyDescent="0.3">
      <c r="P828262" s="83"/>
    </row>
    <row r="828263" spans="16:16" x14ac:dyDescent="0.3">
      <c r="P828263" s="83"/>
    </row>
    <row r="828264" spans="16:16" x14ac:dyDescent="0.3">
      <c r="P828264" s="83"/>
    </row>
    <row r="828265" spans="16:16" x14ac:dyDescent="0.3">
      <c r="P828265" s="83"/>
    </row>
    <row r="828266" spans="16:16" x14ac:dyDescent="0.3">
      <c r="P828266" s="83"/>
    </row>
    <row r="828267" spans="16:16" x14ac:dyDescent="0.3">
      <c r="P828267" s="83"/>
    </row>
    <row r="828268" spans="16:16" x14ac:dyDescent="0.3">
      <c r="P828268" s="83"/>
    </row>
    <row r="828269" spans="16:16" x14ac:dyDescent="0.3">
      <c r="P828269" s="83"/>
    </row>
    <row r="828270" spans="16:16" x14ac:dyDescent="0.3">
      <c r="P828270" s="83"/>
    </row>
    <row r="828271" spans="16:16" x14ac:dyDescent="0.3">
      <c r="P828271" s="83"/>
    </row>
    <row r="828272" spans="16:16" x14ac:dyDescent="0.3">
      <c r="P828272" s="83"/>
    </row>
    <row r="828273" spans="16:16" x14ac:dyDescent="0.3">
      <c r="P828273" s="83"/>
    </row>
    <row r="828274" spans="16:16" x14ac:dyDescent="0.3">
      <c r="P828274" s="83"/>
    </row>
    <row r="828275" spans="16:16" x14ac:dyDescent="0.3">
      <c r="P828275" s="83"/>
    </row>
    <row r="828276" spans="16:16" x14ac:dyDescent="0.3">
      <c r="P828276" s="83"/>
    </row>
    <row r="828277" spans="16:16" x14ac:dyDescent="0.3">
      <c r="P828277" s="83"/>
    </row>
    <row r="828278" spans="16:16" x14ac:dyDescent="0.3">
      <c r="P828278" s="83"/>
    </row>
    <row r="828279" spans="16:16" x14ac:dyDescent="0.3">
      <c r="P828279" s="83"/>
    </row>
    <row r="828280" spans="16:16" x14ac:dyDescent="0.3">
      <c r="P828280" s="83"/>
    </row>
    <row r="828281" spans="16:16" x14ac:dyDescent="0.3">
      <c r="P828281" s="83"/>
    </row>
    <row r="828282" spans="16:16" x14ac:dyDescent="0.3">
      <c r="P828282" s="83"/>
    </row>
    <row r="828283" spans="16:16" x14ac:dyDescent="0.3">
      <c r="P828283" s="83"/>
    </row>
    <row r="828284" spans="16:16" x14ac:dyDescent="0.3">
      <c r="P828284" s="83"/>
    </row>
    <row r="828285" spans="16:16" x14ac:dyDescent="0.3">
      <c r="P828285" s="83"/>
    </row>
    <row r="828286" spans="16:16" x14ac:dyDescent="0.3">
      <c r="P828286" s="83"/>
    </row>
    <row r="828287" spans="16:16" x14ac:dyDescent="0.3">
      <c r="P828287" s="83"/>
    </row>
    <row r="828288" spans="16:16" x14ac:dyDescent="0.3">
      <c r="P828288" s="83"/>
    </row>
    <row r="828289" spans="16:16" x14ac:dyDescent="0.3">
      <c r="P828289" s="83"/>
    </row>
    <row r="828290" spans="16:16" x14ac:dyDescent="0.3">
      <c r="P828290" s="83"/>
    </row>
    <row r="828291" spans="16:16" x14ac:dyDescent="0.3">
      <c r="P828291" s="83"/>
    </row>
    <row r="828292" spans="16:16" x14ac:dyDescent="0.3">
      <c r="P828292" s="83"/>
    </row>
    <row r="828293" spans="16:16" x14ac:dyDescent="0.3">
      <c r="P828293" s="83"/>
    </row>
    <row r="828294" spans="16:16" x14ac:dyDescent="0.3">
      <c r="P828294" s="83"/>
    </row>
    <row r="828295" spans="16:16" x14ac:dyDescent="0.3">
      <c r="P828295" s="83"/>
    </row>
    <row r="828296" spans="16:16" x14ac:dyDescent="0.3">
      <c r="P828296" s="83"/>
    </row>
    <row r="828297" spans="16:16" x14ac:dyDescent="0.3">
      <c r="P828297" s="83"/>
    </row>
    <row r="828298" spans="16:16" x14ac:dyDescent="0.3">
      <c r="P828298" s="83"/>
    </row>
    <row r="828299" spans="16:16" x14ac:dyDescent="0.3">
      <c r="P828299" s="83"/>
    </row>
    <row r="828300" spans="16:16" x14ac:dyDescent="0.3">
      <c r="P828300" s="83"/>
    </row>
    <row r="828301" spans="16:16" x14ac:dyDescent="0.3">
      <c r="P828301" s="83"/>
    </row>
    <row r="828302" spans="16:16" x14ac:dyDescent="0.3">
      <c r="P828302" s="83"/>
    </row>
    <row r="828303" spans="16:16" x14ac:dyDescent="0.3">
      <c r="P828303" s="83"/>
    </row>
    <row r="828304" spans="16:16" x14ac:dyDescent="0.3">
      <c r="P828304" s="83"/>
    </row>
    <row r="828305" spans="16:16" x14ac:dyDescent="0.3">
      <c r="P828305" s="83"/>
    </row>
    <row r="828306" spans="16:16" x14ac:dyDescent="0.3">
      <c r="P828306" s="83"/>
    </row>
    <row r="828307" spans="16:16" x14ac:dyDescent="0.3">
      <c r="P828307" s="83"/>
    </row>
    <row r="828308" spans="16:16" x14ac:dyDescent="0.3">
      <c r="P828308" s="83"/>
    </row>
    <row r="828309" spans="16:16" x14ac:dyDescent="0.3">
      <c r="P828309" s="83"/>
    </row>
    <row r="828310" spans="16:16" x14ac:dyDescent="0.3">
      <c r="P828310" s="83"/>
    </row>
    <row r="828311" spans="16:16" x14ac:dyDescent="0.3">
      <c r="P828311" s="83"/>
    </row>
    <row r="828312" spans="16:16" x14ac:dyDescent="0.3">
      <c r="P828312" s="83"/>
    </row>
    <row r="828313" spans="16:16" x14ac:dyDescent="0.3">
      <c r="P828313" s="83"/>
    </row>
    <row r="828314" spans="16:16" x14ac:dyDescent="0.3">
      <c r="P828314" s="83"/>
    </row>
    <row r="828315" spans="16:16" x14ac:dyDescent="0.3">
      <c r="P828315" s="83"/>
    </row>
    <row r="828316" spans="16:16" x14ac:dyDescent="0.3">
      <c r="P828316" s="83"/>
    </row>
    <row r="828317" spans="16:16" x14ac:dyDescent="0.3">
      <c r="P828317" s="83"/>
    </row>
    <row r="828318" spans="16:16" x14ac:dyDescent="0.3">
      <c r="P828318" s="83"/>
    </row>
    <row r="828319" spans="16:16" x14ac:dyDescent="0.3">
      <c r="P828319" s="83"/>
    </row>
    <row r="828320" spans="16:16" x14ac:dyDescent="0.3">
      <c r="P828320" s="83"/>
    </row>
    <row r="828321" spans="16:16" x14ac:dyDescent="0.3">
      <c r="P828321" s="83"/>
    </row>
    <row r="828322" spans="16:16" x14ac:dyDescent="0.3">
      <c r="P828322" s="83"/>
    </row>
    <row r="828323" spans="16:16" x14ac:dyDescent="0.3">
      <c r="P828323" s="83"/>
    </row>
    <row r="828324" spans="16:16" x14ac:dyDescent="0.3">
      <c r="P828324" s="83"/>
    </row>
    <row r="828325" spans="16:16" x14ac:dyDescent="0.3">
      <c r="P828325" s="83"/>
    </row>
    <row r="828326" spans="16:16" x14ac:dyDescent="0.3">
      <c r="P828326" s="83"/>
    </row>
    <row r="828327" spans="16:16" x14ac:dyDescent="0.3">
      <c r="P828327" s="83"/>
    </row>
    <row r="828328" spans="16:16" x14ac:dyDescent="0.3">
      <c r="P828328" s="83"/>
    </row>
    <row r="828329" spans="16:16" x14ac:dyDescent="0.3">
      <c r="P828329" s="83"/>
    </row>
    <row r="828330" spans="16:16" x14ac:dyDescent="0.3">
      <c r="P828330" s="83"/>
    </row>
    <row r="828331" spans="16:16" x14ac:dyDescent="0.3">
      <c r="P828331" s="83"/>
    </row>
    <row r="828332" spans="16:16" x14ac:dyDescent="0.3">
      <c r="P828332" s="83"/>
    </row>
    <row r="828333" spans="16:16" x14ac:dyDescent="0.3">
      <c r="P828333" s="83"/>
    </row>
    <row r="828334" spans="16:16" x14ac:dyDescent="0.3">
      <c r="P828334" s="83"/>
    </row>
    <row r="828335" spans="16:16" x14ac:dyDescent="0.3">
      <c r="P828335" s="83"/>
    </row>
    <row r="828336" spans="16:16" x14ac:dyDescent="0.3">
      <c r="P828336" s="83"/>
    </row>
    <row r="828337" spans="16:16" x14ac:dyDescent="0.3">
      <c r="P828337" s="83"/>
    </row>
    <row r="828338" spans="16:16" x14ac:dyDescent="0.3">
      <c r="P828338" s="83"/>
    </row>
    <row r="828339" spans="16:16" x14ac:dyDescent="0.3">
      <c r="P828339" s="83"/>
    </row>
    <row r="828340" spans="16:16" x14ac:dyDescent="0.3">
      <c r="P828340" s="83"/>
    </row>
    <row r="828341" spans="16:16" x14ac:dyDescent="0.3">
      <c r="P828341" s="83"/>
    </row>
    <row r="828342" spans="16:16" x14ac:dyDescent="0.3">
      <c r="P828342" s="83"/>
    </row>
    <row r="828343" spans="16:16" x14ac:dyDescent="0.3">
      <c r="P828343" s="83"/>
    </row>
    <row r="828344" spans="16:16" x14ac:dyDescent="0.3">
      <c r="P828344" s="83"/>
    </row>
    <row r="828345" spans="16:16" x14ac:dyDescent="0.3">
      <c r="P828345" s="83"/>
    </row>
    <row r="828346" spans="16:16" x14ac:dyDescent="0.3">
      <c r="P828346" s="83"/>
    </row>
    <row r="828347" spans="16:16" x14ac:dyDescent="0.3">
      <c r="P828347" s="83"/>
    </row>
    <row r="828348" spans="16:16" x14ac:dyDescent="0.3">
      <c r="P828348" s="83"/>
    </row>
    <row r="828349" spans="16:16" x14ac:dyDescent="0.3">
      <c r="P828349" s="83"/>
    </row>
    <row r="828350" spans="16:16" x14ac:dyDescent="0.3">
      <c r="P828350" s="83"/>
    </row>
    <row r="828351" spans="16:16" x14ac:dyDescent="0.3">
      <c r="P828351" s="83"/>
    </row>
    <row r="828352" spans="16:16" x14ac:dyDescent="0.3">
      <c r="P828352" s="83"/>
    </row>
    <row r="828353" spans="16:16" x14ac:dyDescent="0.3">
      <c r="P828353" s="83"/>
    </row>
    <row r="828354" spans="16:16" x14ac:dyDescent="0.3">
      <c r="P828354" s="83"/>
    </row>
    <row r="828355" spans="16:16" x14ac:dyDescent="0.3">
      <c r="P828355" s="83"/>
    </row>
    <row r="828356" spans="16:16" x14ac:dyDescent="0.3">
      <c r="P828356" s="83"/>
    </row>
    <row r="828357" spans="16:16" x14ac:dyDescent="0.3">
      <c r="P828357" s="83"/>
    </row>
    <row r="828358" spans="16:16" x14ac:dyDescent="0.3">
      <c r="P828358" s="83"/>
    </row>
    <row r="828359" spans="16:16" x14ac:dyDescent="0.3">
      <c r="P828359" s="83"/>
    </row>
    <row r="828360" spans="16:16" x14ac:dyDescent="0.3">
      <c r="P828360" s="83"/>
    </row>
    <row r="828361" spans="16:16" x14ac:dyDescent="0.3">
      <c r="P828361" s="83"/>
    </row>
    <row r="828362" spans="16:16" x14ac:dyDescent="0.3">
      <c r="P828362" s="83"/>
    </row>
    <row r="828363" spans="16:16" x14ac:dyDescent="0.3">
      <c r="P828363" s="83"/>
    </row>
    <row r="828364" spans="16:16" x14ac:dyDescent="0.3">
      <c r="P828364" s="83"/>
    </row>
    <row r="828365" spans="16:16" x14ac:dyDescent="0.3">
      <c r="P828365" s="83"/>
    </row>
    <row r="828366" spans="16:16" x14ac:dyDescent="0.3">
      <c r="P828366" s="83"/>
    </row>
    <row r="828367" spans="16:16" x14ac:dyDescent="0.3">
      <c r="P828367" s="83"/>
    </row>
    <row r="828368" spans="16:16" x14ac:dyDescent="0.3">
      <c r="P828368" s="83"/>
    </row>
    <row r="828369" spans="16:16" x14ac:dyDescent="0.3">
      <c r="P828369" s="83"/>
    </row>
    <row r="828370" spans="16:16" x14ac:dyDescent="0.3">
      <c r="P828370" s="83"/>
    </row>
    <row r="828371" spans="16:16" x14ac:dyDescent="0.3">
      <c r="P828371" s="83"/>
    </row>
    <row r="828372" spans="16:16" x14ac:dyDescent="0.3">
      <c r="P828372" s="83"/>
    </row>
    <row r="828373" spans="16:16" x14ac:dyDescent="0.3">
      <c r="P828373" s="83"/>
    </row>
    <row r="828374" spans="16:16" x14ac:dyDescent="0.3">
      <c r="P828374" s="83"/>
    </row>
    <row r="828375" spans="16:16" x14ac:dyDescent="0.3">
      <c r="P828375" s="83"/>
    </row>
    <row r="828376" spans="16:16" x14ac:dyDescent="0.3">
      <c r="P828376" s="83"/>
    </row>
    <row r="828377" spans="16:16" x14ac:dyDescent="0.3">
      <c r="P828377" s="83"/>
    </row>
    <row r="828378" spans="16:16" x14ac:dyDescent="0.3">
      <c r="P828378" s="83"/>
    </row>
    <row r="828379" spans="16:16" x14ac:dyDescent="0.3">
      <c r="P828379" s="83"/>
    </row>
    <row r="828380" spans="16:16" x14ac:dyDescent="0.3">
      <c r="P828380" s="83"/>
    </row>
    <row r="828381" spans="16:16" x14ac:dyDescent="0.3">
      <c r="P828381" s="83"/>
    </row>
    <row r="828382" spans="16:16" x14ac:dyDescent="0.3">
      <c r="P828382" s="83"/>
    </row>
    <row r="828383" spans="16:16" x14ac:dyDescent="0.3">
      <c r="P828383" s="83"/>
    </row>
    <row r="828384" spans="16:16" x14ac:dyDescent="0.3">
      <c r="P828384" s="83"/>
    </row>
    <row r="828385" spans="16:16" x14ac:dyDescent="0.3">
      <c r="P828385" s="83"/>
    </row>
    <row r="828386" spans="16:16" x14ac:dyDescent="0.3">
      <c r="P828386" s="83"/>
    </row>
    <row r="828387" spans="16:16" x14ac:dyDescent="0.3">
      <c r="P828387" s="83"/>
    </row>
    <row r="828388" spans="16:16" x14ac:dyDescent="0.3">
      <c r="P828388" s="83"/>
    </row>
    <row r="828389" spans="16:16" x14ac:dyDescent="0.3">
      <c r="P828389" s="83"/>
    </row>
    <row r="828390" spans="16:16" x14ac:dyDescent="0.3">
      <c r="P828390" s="83"/>
    </row>
    <row r="828391" spans="16:16" x14ac:dyDescent="0.3">
      <c r="P828391" s="83"/>
    </row>
    <row r="828392" spans="16:16" x14ac:dyDescent="0.3">
      <c r="P828392" s="83"/>
    </row>
    <row r="828393" spans="16:16" x14ac:dyDescent="0.3">
      <c r="P828393" s="83"/>
    </row>
    <row r="828394" spans="16:16" x14ac:dyDescent="0.3">
      <c r="P828394" s="83"/>
    </row>
    <row r="828395" spans="16:16" x14ac:dyDescent="0.3">
      <c r="P828395" s="83"/>
    </row>
    <row r="828396" spans="16:16" x14ac:dyDescent="0.3">
      <c r="P828396" s="83"/>
    </row>
    <row r="828397" spans="16:16" x14ac:dyDescent="0.3">
      <c r="P828397" s="83"/>
    </row>
    <row r="828398" spans="16:16" x14ac:dyDescent="0.3">
      <c r="P828398" s="83"/>
    </row>
    <row r="828399" spans="16:16" x14ac:dyDescent="0.3">
      <c r="P828399" s="83"/>
    </row>
    <row r="828400" spans="16:16" x14ac:dyDescent="0.3">
      <c r="P828400" s="83"/>
    </row>
    <row r="828401" spans="16:16" x14ac:dyDescent="0.3">
      <c r="P828401" s="83"/>
    </row>
    <row r="828402" spans="16:16" x14ac:dyDescent="0.3">
      <c r="P828402" s="83"/>
    </row>
    <row r="828403" spans="16:16" x14ac:dyDescent="0.3">
      <c r="P828403" s="83"/>
    </row>
    <row r="828404" spans="16:16" x14ac:dyDescent="0.3">
      <c r="P828404" s="83"/>
    </row>
    <row r="828405" spans="16:16" x14ac:dyDescent="0.3">
      <c r="P828405" s="83"/>
    </row>
    <row r="828406" spans="16:16" x14ac:dyDescent="0.3">
      <c r="P828406" s="83"/>
    </row>
    <row r="828407" spans="16:16" x14ac:dyDescent="0.3">
      <c r="P828407" s="83"/>
    </row>
    <row r="828408" spans="16:16" x14ac:dyDescent="0.3">
      <c r="P828408" s="83"/>
    </row>
    <row r="828409" spans="16:16" x14ac:dyDescent="0.3">
      <c r="P828409" s="83"/>
    </row>
    <row r="828410" spans="16:16" x14ac:dyDescent="0.3">
      <c r="P828410" s="83"/>
    </row>
    <row r="828411" spans="16:16" x14ac:dyDescent="0.3">
      <c r="P828411" s="83"/>
    </row>
    <row r="828412" spans="16:16" x14ac:dyDescent="0.3">
      <c r="P828412" s="83"/>
    </row>
    <row r="828413" spans="16:16" x14ac:dyDescent="0.3">
      <c r="P828413" s="83"/>
    </row>
    <row r="828414" spans="16:16" x14ac:dyDescent="0.3">
      <c r="P828414" s="83"/>
    </row>
    <row r="828415" spans="16:16" x14ac:dyDescent="0.3">
      <c r="P828415" s="83"/>
    </row>
    <row r="828416" spans="16:16" x14ac:dyDescent="0.3">
      <c r="P828416" s="83"/>
    </row>
    <row r="828417" spans="16:16" x14ac:dyDescent="0.3">
      <c r="P828417" s="83"/>
    </row>
    <row r="828418" spans="16:16" x14ac:dyDescent="0.3">
      <c r="P828418" s="83"/>
    </row>
    <row r="828419" spans="16:16" x14ac:dyDescent="0.3">
      <c r="P828419" s="83"/>
    </row>
    <row r="828420" spans="16:16" x14ac:dyDescent="0.3">
      <c r="P828420" s="83"/>
    </row>
    <row r="828421" spans="16:16" x14ac:dyDescent="0.3">
      <c r="P828421" s="83"/>
    </row>
    <row r="828422" spans="16:16" x14ac:dyDescent="0.3">
      <c r="P828422" s="83"/>
    </row>
    <row r="828423" spans="16:16" x14ac:dyDescent="0.3">
      <c r="P828423" s="83"/>
    </row>
    <row r="828424" spans="16:16" x14ac:dyDescent="0.3">
      <c r="P828424" s="83"/>
    </row>
    <row r="828425" spans="16:16" x14ac:dyDescent="0.3">
      <c r="P828425" s="83"/>
    </row>
    <row r="828426" spans="16:16" x14ac:dyDescent="0.3">
      <c r="P828426" s="83"/>
    </row>
    <row r="828427" spans="16:16" x14ac:dyDescent="0.3">
      <c r="P828427" s="83"/>
    </row>
    <row r="828428" spans="16:16" x14ac:dyDescent="0.3">
      <c r="P828428" s="83"/>
    </row>
    <row r="828429" spans="16:16" x14ac:dyDescent="0.3">
      <c r="P828429" s="83"/>
    </row>
    <row r="828430" spans="16:16" x14ac:dyDescent="0.3">
      <c r="P828430" s="83"/>
    </row>
    <row r="828431" spans="16:16" x14ac:dyDescent="0.3">
      <c r="P828431" s="83"/>
    </row>
    <row r="828432" spans="16:16" x14ac:dyDescent="0.3">
      <c r="P828432" s="83"/>
    </row>
    <row r="828433" spans="16:16" x14ac:dyDescent="0.3">
      <c r="P828433" s="83"/>
    </row>
    <row r="828434" spans="16:16" x14ac:dyDescent="0.3">
      <c r="P828434" s="83"/>
    </row>
    <row r="828435" spans="16:16" x14ac:dyDescent="0.3">
      <c r="P828435" s="83"/>
    </row>
    <row r="828436" spans="16:16" x14ac:dyDescent="0.3">
      <c r="P828436" s="83"/>
    </row>
    <row r="828437" spans="16:16" x14ac:dyDescent="0.3">
      <c r="P828437" s="83"/>
    </row>
    <row r="828438" spans="16:16" x14ac:dyDescent="0.3">
      <c r="P828438" s="83"/>
    </row>
    <row r="828439" spans="16:16" x14ac:dyDescent="0.3">
      <c r="P828439" s="83"/>
    </row>
    <row r="828440" spans="16:16" x14ac:dyDescent="0.3">
      <c r="P828440" s="83"/>
    </row>
    <row r="828441" spans="16:16" x14ac:dyDescent="0.3">
      <c r="P828441" s="83"/>
    </row>
    <row r="828442" spans="16:16" x14ac:dyDescent="0.3">
      <c r="P828442" s="83"/>
    </row>
    <row r="828443" spans="16:16" x14ac:dyDescent="0.3">
      <c r="P828443" s="83"/>
    </row>
    <row r="828444" spans="16:16" x14ac:dyDescent="0.3">
      <c r="P828444" s="83"/>
    </row>
    <row r="828445" spans="16:16" x14ac:dyDescent="0.3">
      <c r="P828445" s="83"/>
    </row>
    <row r="828446" spans="16:16" x14ac:dyDescent="0.3">
      <c r="P828446" s="83"/>
    </row>
    <row r="828447" spans="16:16" x14ac:dyDescent="0.3">
      <c r="P828447" s="83"/>
    </row>
    <row r="828448" spans="16:16" x14ac:dyDescent="0.3">
      <c r="P828448" s="83"/>
    </row>
    <row r="828449" spans="16:16" x14ac:dyDescent="0.3">
      <c r="P828449" s="83"/>
    </row>
    <row r="828450" spans="16:16" x14ac:dyDescent="0.3">
      <c r="P828450" s="83"/>
    </row>
    <row r="828451" spans="16:16" x14ac:dyDescent="0.3">
      <c r="P828451" s="83"/>
    </row>
    <row r="828452" spans="16:16" x14ac:dyDescent="0.3">
      <c r="P828452" s="83"/>
    </row>
    <row r="828453" spans="16:16" x14ac:dyDescent="0.3">
      <c r="P828453" s="83"/>
    </row>
    <row r="828454" spans="16:16" x14ac:dyDescent="0.3">
      <c r="P828454" s="83"/>
    </row>
    <row r="828455" spans="16:16" x14ac:dyDescent="0.3">
      <c r="P828455" s="83"/>
    </row>
    <row r="828456" spans="16:16" x14ac:dyDescent="0.3">
      <c r="P828456" s="83"/>
    </row>
    <row r="828457" spans="16:16" x14ac:dyDescent="0.3">
      <c r="P828457" s="83"/>
    </row>
    <row r="828458" spans="16:16" x14ac:dyDescent="0.3">
      <c r="P828458" s="83"/>
    </row>
    <row r="828459" spans="16:16" x14ac:dyDescent="0.3">
      <c r="P828459" s="83"/>
    </row>
    <row r="828460" spans="16:16" x14ac:dyDescent="0.3">
      <c r="P828460" s="83"/>
    </row>
    <row r="828461" spans="16:16" x14ac:dyDescent="0.3">
      <c r="P828461" s="83"/>
    </row>
    <row r="828462" spans="16:16" x14ac:dyDescent="0.3">
      <c r="P828462" s="83"/>
    </row>
    <row r="828463" spans="16:16" x14ac:dyDescent="0.3">
      <c r="P828463" s="83"/>
    </row>
    <row r="828464" spans="16:16" x14ac:dyDescent="0.3">
      <c r="P828464" s="83"/>
    </row>
    <row r="828465" spans="16:16" x14ac:dyDescent="0.3">
      <c r="P828465" s="83"/>
    </row>
    <row r="828466" spans="16:16" x14ac:dyDescent="0.3">
      <c r="P828466" s="83"/>
    </row>
    <row r="828467" spans="16:16" x14ac:dyDescent="0.3">
      <c r="P828467" s="83"/>
    </row>
    <row r="828468" spans="16:16" x14ac:dyDescent="0.3">
      <c r="P828468" s="83"/>
    </row>
    <row r="828469" spans="16:16" x14ac:dyDescent="0.3">
      <c r="P828469" s="83"/>
    </row>
    <row r="828470" spans="16:16" x14ac:dyDescent="0.3">
      <c r="P828470" s="83"/>
    </row>
    <row r="828471" spans="16:16" x14ac:dyDescent="0.3">
      <c r="P828471" s="83"/>
    </row>
    <row r="828472" spans="16:16" x14ac:dyDescent="0.3">
      <c r="P828472" s="83"/>
    </row>
    <row r="828473" spans="16:16" x14ac:dyDescent="0.3">
      <c r="P828473" s="83"/>
    </row>
    <row r="828474" spans="16:16" x14ac:dyDescent="0.3">
      <c r="P828474" s="83"/>
    </row>
    <row r="828475" spans="16:16" x14ac:dyDescent="0.3">
      <c r="P828475" s="83"/>
    </row>
    <row r="828476" spans="16:16" x14ac:dyDescent="0.3">
      <c r="P828476" s="83"/>
    </row>
    <row r="828477" spans="16:16" x14ac:dyDescent="0.3">
      <c r="P828477" s="83"/>
    </row>
    <row r="828478" spans="16:16" x14ac:dyDescent="0.3">
      <c r="P828478" s="83"/>
    </row>
    <row r="828479" spans="16:16" x14ac:dyDescent="0.3">
      <c r="P828479" s="83"/>
    </row>
    <row r="828480" spans="16:16" x14ac:dyDescent="0.3">
      <c r="P828480" s="83"/>
    </row>
    <row r="828481" spans="16:16" x14ac:dyDescent="0.3">
      <c r="P828481" s="83"/>
    </row>
    <row r="828482" spans="16:16" x14ac:dyDescent="0.3">
      <c r="P828482" s="83"/>
    </row>
    <row r="828483" spans="16:16" x14ac:dyDescent="0.3">
      <c r="P828483" s="83"/>
    </row>
    <row r="828484" spans="16:16" x14ac:dyDescent="0.3">
      <c r="P828484" s="83"/>
    </row>
    <row r="828485" spans="16:16" x14ac:dyDescent="0.3">
      <c r="P828485" s="83"/>
    </row>
    <row r="828486" spans="16:16" x14ac:dyDescent="0.3">
      <c r="P828486" s="83"/>
    </row>
    <row r="828487" spans="16:16" x14ac:dyDescent="0.3">
      <c r="P828487" s="83"/>
    </row>
    <row r="828488" spans="16:16" x14ac:dyDescent="0.3">
      <c r="P828488" s="83"/>
    </row>
    <row r="828489" spans="16:16" x14ac:dyDescent="0.3">
      <c r="P828489" s="83"/>
    </row>
    <row r="828490" spans="16:16" x14ac:dyDescent="0.3">
      <c r="P828490" s="83"/>
    </row>
    <row r="828491" spans="16:16" x14ac:dyDescent="0.3">
      <c r="P828491" s="83"/>
    </row>
    <row r="828492" spans="16:16" x14ac:dyDescent="0.3">
      <c r="P828492" s="83"/>
    </row>
    <row r="828493" spans="16:16" x14ac:dyDescent="0.3">
      <c r="P828493" s="83"/>
    </row>
    <row r="828494" spans="16:16" x14ac:dyDescent="0.3">
      <c r="P828494" s="83"/>
    </row>
    <row r="828495" spans="16:16" x14ac:dyDescent="0.3">
      <c r="P828495" s="83"/>
    </row>
    <row r="828496" spans="16:16" x14ac:dyDescent="0.3">
      <c r="P828496" s="83"/>
    </row>
    <row r="828497" spans="16:16" x14ac:dyDescent="0.3">
      <c r="P828497" s="83"/>
    </row>
    <row r="828498" spans="16:16" x14ac:dyDescent="0.3">
      <c r="P828498" s="83"/>
    </row>
    <row r="828499" spans="16:16" x14ac:dyDescent="0.3">
      <c r="P828499" s="83"/>
    </row>
    <row r="828500" spans="16:16" x14ac:dyDescent="0.3">
      <c r="P828500" s="83"/>
    </row>
    <row r="828501" spans="16:16" x14ac:dyDescent="0.3">
      <c r="P828501" s="83"/>
    </row>
    <row r="828502" spans="16:16" x14ac:dyDescent="0.3">
      <c r="P828502" s="83"/>
    </row>
    <row r="828503" spans="16:16" x14ac:dyDescent="0.3">
      <c r="P828503" s="83"/>
    </row>
    <row r="828504" spans="16:16" x14ac:dyDescent="0.3">
      <c r="P828504" s="83"/>
    </row>
    <row r="828505" spans="16:16" x14ac:dyDescent="0.3">
      <c r="P828505" s="83"/>
    </row>
    <row r="828506" spans="16:16" x14ac:dyDescent="0.3">
      <c r="P828506" s="83"/>
    </row>
    <row r="828507" spans="16:16" x14ac:dyDescent="0.3">
      <c r="P828507" s="83"/>
    </row>
    <row r="828508" spans="16:16" x14ac:dyDescent="0.3">
      <c r="P828508" s="83"/>
    </row>
    <row r="828509" spans="16:16" x14ac:dyDescent="0.3">
      <c r="P828509" s="83"/>
    </row>
    <row r="828510" spans="16:16" x14ac:dyDescent="0.3">
      <c r="P828510" s="83"/>
    </row>
    <row r="828511" spans="16:16" x14ac:dyDescent="0.3">
      <c r="P828511" s="83"/>
    </row>
    <row r="828512" spans="16:16" x14ac:dyDescent="0.3">
      <c r="P828512" s="83"/>
    </row>
    <row r="828513" spans="16:16" x14ac:dyDescent="0.3">
      <c r="P828513" s="83"/>
    </row>
    <row r="828514" spans="16:16" x14ac:dyDescent="0.3">
      <c r="P828514" s="83"/>
    </row>
    <row r="828515" spans="16:16" x14ac:dyDescent="0.3">
      <c r="P828515" s="83"/>
    </row>
    <row r="828516" spans="16:16" x14ac:dyDescent="0.3">
      <c r="P828516" s="83"/>
    </row>
    <row r="828517" spans="16:16" x14ac:dyDescent="0.3">
      <c r="P828517" s="83"/>
    </row>
    <row r="828518" spans="16:16" x14ac:dyDescent="0.3">
      <c r="P828518" s="83"/>
    </row>
    <row r="828519" spans="16:16" x14ac:dyDescent="0.3">
      <c r="P828519" s="83"/>
    </row>
    <row r="828520" spans="16:16" x14ac:dyDescent="0.3">
      <c r="P828520" s="83"/>
    </row>
    <row r="828521" spans="16:16" x14ac:dyDescent="0.3">
      <c r="P828521" s="83"/>
    </row>
    <row r="828522" spans="16:16" x14ac:dyDescent="0.3">
      <c r="P828522" s="83"/>
    </row>
    <row r="828523" spans="16:16" x14ac:dyDescent="0.3">
      <c r="P828523" s="83"/>
    </row>
    <row r="828524" spans="16:16" x14ac:dyDescent="0.3">
      <c r="P828524" s="83"/>
    </row>
    <row r="828525" spans="16:16" x14ac:dyDescent="0.3">
      <c r="P828525" s="83"/>
    </row>
    <row r="828526" spans="16:16" x14ac:dyDescent="0.3">
      <c r="P828526" s="83"/>
    </row>
    <row r="828527" spans="16:16" x14ac:dyDescent="0.3">
      <c r="P828527" s="83"/>
    </row>
    <row r="828528" spans="16:16" x14ac:dyDescent="0.3">
      <c r="P828528" s="83"/>
    </row>
    <row r="828529" spans="16:16" x14ac:dyDescent="0.3">
      <c r="P828529" s="83"/>
    </row>
    <row r="828530" spans="16:16" x14ac:dyDescent="0.3">
      <c r="P828530" s="83"/>
    </row>
    <row r="828531" spans="16:16" x14ac:dyDescent="0.3">
      <c r="P828531" s="83"/>
    </row>
    <row r="828532" spans="16:16" x14ac:dyDescent="0.3">
      <c r="P828532" s="83"/>
    </row>
    <row r="828533" spans="16:16" x14ac:dyDescent="0.3">
      <c r="P828533" s="83"/>
    </row>
    <row r="828534" spans="16:16" x14ac:dyDescent="0.3">
      <c r="P828534" s="83"/>
    </row>
    <row r="828535" spans="16:16" x14ac:dyDescent="0.3">
      <c r="P828535" s="83"/>
    </row>
    <row r="828536" spans="16:16" x14ac:dyDescent="0.3">
      <c r="P828536" s="83"/>
    </row>
    <row r="828537" spans="16:16" x14ac:dyDescent="0.3">
      <c r="P828537" s="83"/>
    </row>
    <row r="828538" spans="16:16" x14ac:dyDescent="0.3">
      <c r="P828538" s="83"/>
    </row>
    <row r="828539" spans="16:16" x14ac:dyDescent="0.3">
      <c r="P828539" s="83"/>
    </row>
    <row r="828540" spans="16:16" x14ac:dyDescent="0.3">
      <c r="P828540" s="83"/>
    </row>
    <row r="828541" spans="16:16" x14ac:dyDescent="0.3">
      <c r="P828541" s="83"/>
    </row>
    <row r="828542" spans="16:16" x14ac:dyDescent="0.3">
      <c r="P828542" s="83"/>
    </row>
    <row r="828543" spans="16:16" x14ac:dyDescent="0.3">
      <c r="P828543" s="83"/>
    </row>
    <row r="828544" spans="16:16" x14ac:dyDescent="0.3">
      <c r="P828544" s="83"/>
    </row>
    <row r="828545" spans="16:16" x14ac:dyDescent="0.3">
      <c r="P828545" s="83"/>
    </row>
    <row r="828546" spans="16:16" x14ac:dyDescent="0.3">
      <c r="P828546" s="83"/>
    </row>
    <row r="828547" spans="16:16" x14ac:dyDescent="0.3">
      <c r="P828547" s="83"/>
    </row>
    <row r="828548" spans="16:16" x14ac:dyDescent="0.3">
      <c r="P828548" s="83"/>
    </row>
    <row r="828549" spans="16:16" x14ac:dyDescent="0.3">
      <c r="P828549" s="83"/>
    </row>
    <row r="828550" spans="16:16" x14ac:dyDescent="0.3">
      <c r="P828550" s="83"/>
    </row>
    <row r="828551" spans="16:16" x14ac:dyDescent="0.3">
      <c r="P828551" s="83"/>
    </row>
    <row r="828552" spans="16:16" x14ac:dyDescent="0.3">
      <c r="P828552" s="83"/>
    </row>
    <row r="828553" spans="16:16" x14ac:dyDescent="0.3">
      <c r="P828553" s="83"/>
    </row>
    <row r="828554" spans="16:16" x14ac:dyDescent="0.3">
      <c r="P828554" s="83"/>
    </row>
    <row r="828555" spans="16:16" x14ac:dyDescent="0.3">
      <c r="P828555" s="83"/>
    </row>
    <row r="828556" spans="16:16" x14ac:dyDescent="0.3">
      <c r="P828556" s="83"/>
    </row>
    <row r="828557" spans="16:16" x14ac:dyDescent="0.3">
      <c r="P828557" s="83"/>
    </row>
    <row r="828558" spans="16:16" x14ac:dyDescent="0.3">
      <c r="P828558" s="83"/>
    </row>
    <row r="828559" spans="16:16" x14ac:dyDescent="0.3">
      <c r="P828559" s="83"/>
    </row>
    <row r="828560" spans="16:16" x14ac:dyDescent="0.3">
      <c r="P828560" s="83"/>
    </row>
    <row r="828561" spans="16:16" x14ac:dyDescent="0.3">
      <c r="P828561" s="83"/>
    </row>
    <row r="828562" spans="16:16" x14ac:dyDescent="0.3">
      <c r="P828562" s="83"/>
    </row>
    <row r="828563" spans="16:16" x14ac:dyDescent="0.3">
      <c r="P828563" s="83"/>
    </row>
    <row r="828564" spans="16:16" x14ac:dyDescent="0.3">
      <c r="P828564" s="83"/>
    </row>
    <row r="828565" spans="16:16" x14ac:dyDescent="0.3">
      <c r="P828565" s="83"/>
    </row>
    <row r="828566" spans="16:16" x14ac:dyDescent="0.3">
      <c r="P828566" s="83"/>
    </row>
    <row r="828567" spans="16:16" x14ac:dyDescent="0.3">
      <c r="P828567" s="83"/>
    </row>
    <row r="828568" spans="16:16" x14ac:dyDescent="0.3">
      <c r="P828568" s="83"/>
    </row>
    <row r="828569" spans="16:16" x14ac:dyDescent="0.3">
      <c r="P828569" s="83"/>
    </row>
    <row r="828570" spans="16:16" x14ac:dyDescent="0.3">
      <c r="P828570" s="83"/>
    </row>
    <row r="828571" spans="16:16" x14ac:dyDescent="0.3">
      <c r="P828571" s="83"/>
    </row>
    <row r="828572" spans="16:16" x14ac:dyDescent="0.3">
      <c r="P828572" s="83"/>
    </row>
    <row r="828573" spans="16:16" x14ac:dyDescent="0.3">
      <c r="P828573" s="83"/>
    </row>
    <row r="828574" spans="16:16" x14ac:dyDescent="0.3">
      <c r="P828574" s="83"/>
    </row>
    <row r="828575" spans="16:16" x14ac:dyDescent="0.3">
      <c r="P828575" s="83"/>
    </row>
    <row r="828576" spans="16:16" x14ac:dyDescent="0.3">
      <c r="P828576" s="83"/>
    </row>
    <row r="828577" spans="16:16" x14ac:dyDescent="0.3">
      <c r="P828577" s="83"/>
    </row>
    <row r="828578" spans="16:16" x14ac:dyDescent="0.3">
      <c r="P828578" s="83"/>
    </row>
    <row r="828579" spans="16:16" x14ac:dyDescent="0.3">
      <c r="P828579" s="83"/>
    </row>
    <row r="828580" spans="16:16" x14ac:dyDescent="0.3">
      <c r="P828580" s="83"/>
    </row>
    <row r="828581" spans="16:16" x14ac:dyDescent="0.3">
      <c r="P828581" s="83"/>
    </row>
    <row r="828582" spans="16:16" x14ac:dyDescent="0.3">
      <c r="P828582" s="83"/>
    </row>
    <row r="828583" spans="16:16" x14ac:dyDescent="0.3">
      <c r="P828583" s="83"/>
    </row>
    <row r="828584" spans="16:16" x14ac:dyDescent="0.3">
      <c r="P828584" s="83"/>
    </row>
    <row r="828585" spans="16:16" x14ac:dyDescent="0.3">
      <c r="P828585" s="83"/>
    </row>
    <row r="828586" spans="16:16" x14ac:dyDescent="0.3">
      <c r="P828586" s="83"/>
    </row>
    <row r="828587" spans="16:16" x14ac:dyDescent="0.3">
      <c r="P828587" s="83"/>
    </row>
    <row r="828588" spans="16:16" x14ac:dyDescent="0.3">
      <c r="P828588" s="83"/>
    </row>
    <row r="828589" spans="16:16" x14ac:dyDescent="0.3">
      <c r="P828589" s="83"/>
    </row>
    <row r="828590" spans="16:16" x14ac:dyDescent="0.3">
      <c r="P828590" s="83"/>
    </row>
    <row r="828591" spans="16:16" x14ac:dyDescent="0.3">
      <c r="P828591" s="83"/>
    </row>
    <row r="828592" spans="16:16" x14ac:dyDescent="0.3">
      <c r="P828592" s="83"/>
    </row>
    <row r="828593" spans="16:16" x14ac:dyDescent="0.3">
      <c r="P828593" s="83"/>
    </row>
    <row r="828594" spans="16:16" x14ac:dyDescent="0.3">
      <c r="P828594" s="83"/>
    </row>
    <row r="828595" spans="16:16" x14ac:dyDescent="0.3">
      <c r="P828595" s="83"/>
    </row>
    <row r="828596" spans="16:16" x14ac:dyDescent="0.3">
      <c r="P828596" s="83"/>
    </row>
    <row r="828597" spans="16:16" x14ac:dyDescent="0.3">
      <c r="P828597" s="83"/>
    </row>
    <row r="828598" spans="16:16" x14ac:dyDescent="0.3">
      <c r="P828598" s="83"/>
    </row>
    <row r="828599" spans="16:16" x14ac:dyDescent="0.3">
      <c r="P828599" s="83"/>
    </row>
    <row r="828600" spans="16:16" x14ac:dyDescent="0.3">
      <c r="P828600" s="83"/>
    </row>
    <row r="828601" spans="16:16" x14ac:dyDescent="0.3">
      <c r="P828601" s="83"/>
    </row>
    <row r="828602" spans="16:16" x14ac:dyDescent="0.3">
      <c r="P828602" s="83"/>
    </row>
    <row r="828603" spans="16:16" x14ac:dyDescent="0.3">
      <c r="P828603" s="83"/>
    </row>
    <row r="828604" spans="16:16" x14ac:dyDescent="0.3">
      <c r="P828604" s="83"/>
    </row>
    <row r="828605" spans="16:16" x14ac:dyDescent="0.3">
      <c r="P828605" s="83"/>
    </row>
    <row r="828606" spans="16:16" x14ac:dyDescent="0.3">
      <c r="P828606" s="83"/>
    </row>
    <row r="828607" spans="16:16" x14ac:dyDescent="0.3">
      <c r="P828607" s="83"/>
    </row>
    <row r="828608" spans="16:16" x14ac:dyDescent="0.3">
      <c r="P828608" s="83"/>
    </row>
    <row r="828609" spans="16:16" x14ac:dyDescent="0.3">
      <c r="P828609" s="83"/>
    </row>
    <row r="828610" spans="16:16" x14ac:dyDescent="0.3">
      <c r="P828610" s="83"/>
    </row>
    <row r="828611" spans="16:16" x14ac:dyDescent="0.3">
      <c r="P828611" s="83"/>
    </row>
    <row r="828612" spans="16:16" x14ac:dyDescent="0.3">
      <c r="P828612" s="83"/>
    </row>
    <row r="828613" spans="16:16" x14ac:dyDescent="0.3">
      <c r="P828613" s="83"/>
    </row>
    <row r="828614" spans="16:16" x14ac:dyDescent="0.3">
      <c r="P828614" s="83"/>
    </row>
    <row r="828615" spans="16:16" x14ac:dyDescent="0.3">
      <c r="P828615" s="83"/>
    </row>
    <row r="828616" spans="16:16" x14ac:dyDescent="0.3">
      <c r="P828616" s="83"/>
    </row>
    <row r="828617" spans="16:16" x14ac:dyDescent="0.3">
      <c r="P828617" s="83"/>
    </row>
    <row r="828618" spans="16:16" x14ac:dyDescent="0.3">
      <c r="P828618" s="83"/>
    </row>
    <row r="828619" spans="16:16" x14ac:dyDescent="0.3">
      <c r="P828619" s="83"/>
    </row>
    <row r="828620" spans="16:16" x14ac:dyDescent="0.3">
      <c r="P828620" s="83"/>
    </row>
    <row r="828621" spans="16:16" x14ac:dyDescent="0.3">
      <c r="P828621" s="83"/>
    </row>
    <row r="828622" spans="16:16" x14ac:dyDescent="0.3">
      <c r="P828622" s="83"/>
    </row>
    <row r="828623" spans="16:16" x14ac:dyDescent="0.3">
      <c r="P828623" s="83"/>
    </row>
    <row r="828624" spans="16:16" x14ac:dyDescent="0.3">
      <c r="P828624" s="83"/>
    </row>
    <row r="828625" spans="16:16" x14ac:dyDescent="0.3">
      <c r="P828625" s="83"/>
    </row>
    <row r="828626" spans="16:16" x14ac:dyDescent="0.3">
      <c r="P828626" s="83"/>
    </row>
    <row r="828627" spans="16:16" x14ac:dyDescent="0.3">
      <c r="P828627" s="83"/>
    </row>
    <row r="828628" spans="16:16" x14ac:dyDescent="0.3">
      <c r="P828628" s="83"/>
    </row>
    <row r="828629" spans="16:16" x14ac:dyDescent="0.3">
      <c r="P828629" s="83"/>
    </row>
    <row r="828630" spans="16:16" x14ac:dyDescent="0.3">
      <c r="P828630" s="83"/>
    </row>
    <row r="828631" spans="16:16" x14ac:dyDescent="0.3">
      <c r="P828631" s="83"/>
    </row>
    <row r="828632" spans="16:16" x14ac:dyDescent="0.3">
      <c r="P828632" s="83"/>
    </row>
    <row r="828633" spans="16:16" x14ac:dyDescent="0.3">
      <c r="P828633" s="83"/>
    </row>
    <row r="828634" spans="16:16" x14ac:dyDescent="0.3">
      <c r="P828634" s="83"/>
    </row>
    <row r="828635" spans="16:16" x14ac:dyDescent="0.3">
      <c r="P828635" s="83"/>
    </row>
    <row r="828636" spans="16:16" x14ac:dyDescent="0.3">
      <c r="P828636" s="83"/>
    </row>
    <row r="828637" spans="16:16" x14ac:dyDescent="0.3">
      <c r="P828637" s="83"/>
    </row>
    <row r="828638" spans="16:16" x14ac:dyDescent="0.3">
      <c r="P828638" s="83"/>
    </row>
    <row r="828639" spans="16:16" x14ac:dyDescent="0.3">
      <c r="P828639" s="83"/>
    </row>
    <row r="828640" spans="16:16" x14ac:dyDescent="0.3">
      <c r="P828640" s="83"/>
    </row>
    <row r="828641" spans="16:16" x14ac:dyDescent="0.3">
      <c r="P828641" s="83"/>
    </row>
    <row r="828642" spans="16:16" x14ac:dyDescent="0.3">
      <c r="P828642" s="83"/>
    </row>
    <row r="828643" spans="16:16" x14ac:dyDescent="0.3">
      <c r="P828643" s="83"/>
    </row>
    <row r="828644" spans="16:16" x14ac:dyDescent="0.3">
      <c r="P828644" s="83"/>
    </row>
    <row r="828645" spans="16:16" x14ac:dyDescent="0.3">
      <c r="P828645" s="83"/>
    </row>
    <row r="828646" spans="16:16" x14ac:dyDescent="0.3">
      <c r="P828646" s="83"/>
    </row>
    <row r="828647" spans="16:16" x14ac:dyDescent="0.3">
      <c r="P828647" s="83"/>
    </row>
    <row r="828648" spans="16:16" x14ac:dyDescent="0.3">
      <c r="P828648" s="83"/>
    </row>
    <row r="828649" spans="16:16" x14ac:dyDescent="0.3">
      <c r="P828649" s="83"/>
    </row>
    <row r="828650" spans="16:16" x14ac:dyDescent="0.3">
      <c r="P828650" s="83"/>
    </row>
    <row r="828651" spans="16:16" x14ac:dyDescent="0.3">
      <c r="P828651" s="83"/>
    </row>
    <row r="828652" spans="16:16" x14ac:dyDescent="0.3">
      <c r="P828652" s="83"/>
    </row>
    <row r="828653" spans="16:16" x14ac:dyDescent="0.3">
      <c r="P828653" s="83"/>
    </row>
    <row r="828654" spans="16:16" x14ac:dyDescent="0.3">
      <c r="P828654" s="83"/>
    </row>
    <row r="828655" spans="16:16" x14ac:dyDescent="0.3">
      <c r="P828655" s="83"/>
    </row>
    <row r="828656" spans="16:16" x14ac:dyDescent="0.3">
      <c r="P828656" s="83"/>
    </row>
    <row r="828657" spans="16:16" x14ac:dyDescent="0.3">
      <c r="P828657" s="83"/>
    </row>
    <row r="828658" spans="16:16" x14ac:dyDescent="0.3">
      <c r="P828658" s="83"/>
    </row>
    <row r="828659" spans="16:16" x14ac:dyDescent="0.3">
      <c r="P828659" s="83"/>
    </row>
    <row r="828660" spans="16:16" x14ac:dyDescent="0.3">
      <c r="P828660" s="83"/>
    </row>
    <row r="828661" spans="16:16" x14ac:dyDescent="0.3">
      <c r="P828661" s="83"/>
    </row>
    <row r="828662" spans="16:16" x14ac:dyDescent="0.3">
      <c r="P828662" s="83"/>
    </row>
    <row r="828663" spans="16:16" x14ac:dyDescent="0.3">
      <c r="P828663" s="83"/>
    </row>
    <row r="828664" spans="16:16" x14ac:dyDescent="0.3">
      <c r="P828664" s="83"/>
    </row>
    <row r="828665" spans="16:16" x14ac:dyDescent="0.3">
      <c r="P828665" s="83"/>
    </row>
    <row r="828666" spans="16:16" x14ac:dyDescent="0.3">
      <c r="P828666" s="83"/>
    </row>
    <row r="828667" spans="16:16" x14ac:dyDescent="0.3">
      <c r="P828667" s="83"/>
    </row>
    <row r="828668" spans="16:16" x14ac:dyDescent="0.3">
      <c r="P828668" s="83"/>
    </row>
    <row r="828669" spans="16:16" x14ac:dyDescent="0.3">
      <c r="P828669" s="83"/>
    </row>
    <row r="828670" spans="16:16" x14ac:dyDescent="0.3">
      <c r="P828670" s="83"/>
    </row>
    <row r="828671" spans="16:16" x14ac:dyDescent="0.3">
      <c r="P828671" s="83"/>
    </row>
    <row r="828672" spans="16:16" x14ac:dyDescent="0.3">
      <c r="P828672" s="83"/>
    </row>
    <row r="828673" spans="16:16" x14ac:dyDescent="0.3">
      <c r="P828673" s="83"/>
    </row>
    <row r="828674" spans="16:16" x14ac:dyDescent="0.3">
      <c r="P828674" s="83"/>
    </row>
    <row r="828675" spans="16:16" x14ac:dyDescent="0.3">
      <c r="P828675" s="83"/>
    </row>
    <row r="828676" spans="16:16" x14ac:dyDescent="0.3">
      <c r="P828676" s="83"/>
    </row>
    <row r="828677" spans="16:16" x14ac:dyDescent="0.3">
      <c r="P828677" s="83"/>
    </row>
    <row r="828678" spans="16:16" x14ac:dyDescent="0.3">
      <c r="P828678" s="83"/>
    </row>
    <row r="828679" spans="16:16" x14ac:dyDescent="0.3">
      <c r="P828679" s="83"/>
    </row>
    <row r="828680" spans="16:16" x14ac:dyDescent="0.3">
      <c r="P828680" s="83"/>
    </row>
    <row r="828681" spans="16:16" x14ac:dyDescent="0.3">
      <c r="P828681" s="83"/>
    </row>
    <row r="828682" spans="16:16" x14ac:dyDescent="0.3">
      <c r="P828682" s="83"/>
    </row>
    <row r="828683" spans="16:16" x14ac:dyDescent="0.3">
      <c r="P828683" s="83"/>
    </row>
    <row r="828684" spans="16:16" x14ac:dyDescent="0.3">
      <c r="P828684" s="83"/>
    </row>
    <row r="828685" spans="16:16" x14ac:dyDescent="0.3">
      <c r="P828685" s="83"/>
    </row>
    <row r="828686" spans="16:16" x14ac:dyDescent="0.3">
      <c r="P828686" s="83"/>
    </row>
    <row r="828687" spans="16:16" x14ac:dyDescent="0.3">
      <c r="P828687" s="83"/>
    </row>
    <row r="828688" spans="16:16" x14ac:dyDescent="0.3">
      <c r="P828688" s="83"/>
    </row>
    <row r="828689" spans="16:16" x14ac:dyDescent="0.3">
      <c r="P828689" s="83"/>
    </row>
    <row r="828690" spans="16:16" x14ac:dyDescent="0.3">
      <c r="P828690" s="83"/>
    </row>
    <row r="828691" spans="16:16" x14ac:dyDescent="0.3">
      <c r="P828691" s="83"/>
    </row>
    <row r="828692" spans="16:16" x14ac:dyDescent="0.3">
      <c r="P828692" s="83"/>
    </row>
    <row r="828693" spans="16:16" x14ac:dyDescent="0.3">
      <c r="P828693" s="83"/>
    </row>
    <row r="828694" spans="16:16" x14ac:dyDescent="0.3">
      <c r="P828694" s="83"/>
    </row>
    <row r="828695" spans="16:16" x14ac:dyDescent="0.3">
      <c r="P828695" s="83"/>
    </row>
    <row r="828696" spans="16:16" x14ac:dyDescent="0.3">
      <c r="P828696" s="83"/>
    </row>
    <row r="828697" spans="16:16" x14ac:dyDescent="0.3">
      <c r="P828697" s="83"/>
    </row>
    <row r="828698" spans="16:16" x14ac:dyDescent="0.3">
      <c r="P828698" s="83"/>
    </row>
    <row r="828699" spans="16:16" x14ac:dyDescent="0.3">
      <c r="P828699" s="83"/>
    </row>
    <row r="828700" spans="16:16" x14ac:dyDescent="0.3">
      <c r="P828700" s="83"/>
    </row>
    <row r="828701" spans="16:16" x14ac:dyDescent="0.3">
      <c r="P828701" s="83"/>
    </row>
    <row r="828702" spans="16:16" x14ac:dyDescent="0.3">
      <c r="P828702" s="83"/>
    </row>
    <row r="828703" spans="16:16" x14ac:dyDescent="0.3">
      <c r="P828703" s="83"/>
    </row>
    <row r="828704" spans="16:16" x14ac:dyDescent="0.3">
      <c r="P828704" s="83"/>
    </row>
    <row r="828705" spans="16:16" x14ac:dyDescent="0.3">
      <c r="P828705" s="83"/>
    </row>
    <row r="828706" spans="16:16" x14ac:dyDescent="0.3">
      <c r="P828706" s="83"/>
    </row>
    <row r="828707" spans="16:16" x14ac:dyDescent="0.3">
      <c r="P828707" s="83"/>
    </row>
    <row r="828708" spans="16:16" x14ac:dyDescent="0.3">
      <c r="P828708" s="83"/>
    </row>
    <row r="828709" spans="16:16" x14ac:dyDescent="0.3">
      <c r="P828709" s="83"/>
    </row>
    <row r="828710" spans="16:16" x14ac:dyDescent="0.3">
      <c r="P828710" s="83"/>
    </row>
    <row r="828711" spans="16:16" x14ac:dyDescent="0.3">
      <c r="P828711" s="83"/>
    </row>
    <row r="828712" spans="16:16" x14ac:dyDescent="0.3">
      <c r="P828712" s="83"/>
    </row>
    <row r="828713" spans="16:16" x14ac:dyDescent="0.3">
      <c r="P828713" s="83"/>
    </row>
    <row r="828714" spans="16:16" x14ac:dyDescent="0.3">
      <c r="P828714" s="83"/>
    </row>
    <row r="828715" spans="16:16" x14ac:dyDescent="0.3">
      <c r="P828715" s="83"/>
    </row>
    <row r="828716" spans="16:16" x14ac:dyDescent="0.3">
      <c r="P828716" s="83"/>
    </row>
    <row r="828717" spans="16:16" x14ac:dyDescent="0.3">
      <c r="P828717" s="83"/>
    </row>
    <row r="828718" spans="16:16" x14ac:dyDescent="0.3">
      <c r="P828718" s="83"/>
    </row>
    <row r="828719" spans="16:16" x14ac:dyDescent="0.3">
      <c r="P828719" s="83"/>
    </row>
    <row r="828720" spans="16:16" x14ac:dyDescent="0.3">
      <c r="P828720" s="83"/>
    </row>
    <row r="828721" spans="16:16" x14ac:dyDescent="0.3">
      <c r="P828721" s="83"/>
    </row>
    <row r="828722" spans="16:16" x14ac:dyDescent="0.3">
      <c r="P828722" s="83"/>
    </row>
    <row r="828723" spans="16:16" x14ac:dyDescent="0.3">
      <c r="P828723" s="83"/>
    </row>
    <row r="828724" spans="16:16" x14ac:dyDescent="0.3">
      <c r="P828724" s="83"/>
    </row>
    <row r="828725" spans="16:16" x14ac:dyDescent="0.3">
      <c r="P828725" s="83"/>
    </row>
    <row r="828726" spans="16:16" x14ac:dyDescent="0.3">
      <c r="P828726" s="83"/>
    </row>
    <row r="828727" spans="16:16" x14ac:dyDescent="0.3">
      <c r="P828727" s="83"/>
    </row>
    <row r="828728" spans="16:16" x14ac:dyDescent="0.3">
      <c r="P828728" s="83"/>
    </row>
    <row r="828729" spans="16:16" x14ac:dyDescent="0.3">
      <c r="P828729" s="83"/>
    </row>
    <row r="828730" spans="16:16" x14ac:dyDescent="0.3">
      <c r="P828730" s="83"/>
    </row>
    <row r="828731" spans="16:16" x14ac:dyDescent="0.3">
      <c r="P828731" s="83"/>
    </row>
    <row r="828732" spans="16:16" x14ac:dyDescent="0.3">
      <c r="P828732" s="83"/>
    </row>
    <row r="828733" spans="16:16" x14ac:dyDescent="0.3">
      <c r="P828733" s="83"/>
    </row>
    <row r="828734" spans="16:16" x14ac:dyDescent="0.3">
      <c r="P828734" s="83"/>
    </row>
    <row r="828735" spans="16:16" x14ac:dyDescent="0.3">
      <c r="P828735" s="83"/>
    </row>
    <row r="828736" spans="16:16" x14ac:dyDescent="0.3">
      <c r="P828736" s="83"/>
    </row>
    <row r="828737" spans="16:16" x14ac:dyDescent="0.3">
      <c r="P828737" s="83"/>
    </row>
    <row r="828738" spans="16:16" x14ac:dyDescent="0.3">
      <c r="P828738" s="83"/>
    </row>
    <row r="828739" spans="16:16" x14ac:dyDescent="0.3">
      <c r="P828739" s="83"/>
    </row>
    <row r="828740" spans="16:16" x14ac:dyDescent="0.3">
      <c r="P828740" s="83"/>
    </row>
    <row r="828741" spans="16:16" x14ac:dyDescent="0.3">
      <c r="P828741" s="83"/>
    </row>
    <row r="828742" spans="16:16" x14ac:dyDescent="0.3">
      <c r="P828742" s="83"/>
    </row>
    <row r="828743" spans="16:16" x14ac:dyDescent="0.3">
      <c r="P828743" s="83"/>
    </row>
    <row r="828744" spans="16:16" x14ac:dyDescent="0.3">
      <c r="P828744" s="83"/>
    </row>
    <row r="828745" spans="16:16" x14ac:dyDescent="0.3">
      <c r="P828745" s="83"/>
    </row>
    <row r="828746" spans="16:16" x14ac:dyDescent="0.3">
      <c r="P828746" s="83"/>
    </row>
    <row r="828747" spans="16:16" x14ac:dyDescent="0.3">
      <c r="P828747" s="83"/>
    </row>
    <row r="828748" spans="16:16" x14ac:dyDescent="0.3">
      <c r="P828748" s="83"/>
    </row>
    <row r="828749" spans="16:16" x14ac:dyDescent="0.3">
      <c r="P828749" s="83"/>
    </row>
    <row r="828750" spans="16:16" x14ac:dyDescent="0.3">
      <c r="P828750" s="83"/>
    </row>
    <row r="828751" spans="16:16" x14ac:dyDescent="0.3">
      <c r="P828751" s="83"/>
    </row>
    <row r="828752" spans="16:16" x14ac:dyDescent="0.3">
      <c r="P828752" s="83"/>
    </row>
    <row r="828753" spans="16:16" x14ac:dyDescent="0.3">
      <c r="P828753" s="83"/>
    </row>
    <row r="828754" spans="16:16" x14ac:dyDescent="0.3">
      <c r="P828754" s="83"/>
    </row>
    <row r="828755" spans="16:16" x14ac:dyDescent="0.3">
      <c r="P828755" s="83"/>
    </row>
    <row r="828756" spans="16:16" x14ac:dyDescent="0.3">
      <c r="P828756" s="83"/>
    </row>
    <row r="828757" spans="16:16" x14ac:dyDescent="0.3">
      <c r="P828757" s="83"/>
    </row>
    <row r="828758" spans="16:16" x14ac:dyDescent="0.3">
      <c r="P828758" s="83"/>
    </row>
    <row r="828759" spans="16:16" x14ac:dyDescent="0.3">
      <c r="P828759" s="83"/>
    </row>
    <row r="828760" spans="16:16" x14ac:dyDescent="0.3">
      <c r="P828760" s="83"/>
    </row>
    <row r="828761" spans="16:16" x14ac:dyDescent="0.3">
      <c r="P828761" s="83"/>
    </row>
    <row r="828762" spans="16:16" x14ac:dyDescent="0.3">
      <c r="P828762" s="83"/>
    </row>
    <row r="828763" spans="16:16" x14ac:dyDescent="0.3">
      <c r="P828763" s="83"/>
    </row>
    <row r="828764" spans="16:16" x14ac:dyDescent="0.3">
      <c r="P828764" s="83"/>
    </row>
    <row r="828765" spans="16:16" x14ac:dyDescent="0.3">
      <c r="P828765" s="83"/>
    </row>
    <row r="828766" spans="16:16" x14ac:dyDescent="0.3">
      <c r="P828766" s="83"/>
    </row>
    <row r="828767" spans="16:16" x14ac:dyDescent="0.3">
      <c r="P828767" s="83"/>
    </row>
    <row r="828768" spans="16:16" x14ac:dyDescent="0.3">
      <c r="P828768" s="83"/>
    </row>
    <row r="828769" spans="16:16" x14ac:dyDescent="0.3">
      <c r="P828769" s="83"/>
    </row>
    <row r="828770" spans="16:16" x14ac:dyDescent="0.3">
      <c r="P828770" s="83"/>
    </row>
    <row r="828771" spans="16:16" x14ac:dyDescent="0.3">
      <c r="P828771" s="83"/>
    </row>
    <row r="828772" spans="16:16" x14ac:dyDescent="0.3">
      <c r="P828772" s="83"/>
    </row>
    <row r="828773" spans="16:16" x14ac:dyDescent="0.3">
      <c r="P828773" s="83"/>
    </row>
    <row r="828774" spans="16:16" x14ac:dyDescent="0.3">
      <c r="P828774" s="83"/>
    </row>
    <row r="828775" spans="16:16" x14ac:dyDescent="0.3">
      <c r="P828775" s="83"/>
    </row>
    <row r="828776" spans="16:16" x14ac:dyDescent="0.3">
      <c r="P828776" s="83"/>
    </row>
    <row r="828777" spans="16:16" x14ac:dyDescent="0.3">
      <c r="P828777" s="83"/>
    </row>
    <row r="828778" spans="16:16" x14ac:dyDescent="0.3">
      <c r="P828778" s="83"/>
    </row>
    <row r="828779" spans="16:16" x14ac:dyDescent="0.3">
      <c r="P828779" s="83"/>
    </row>
    <row r="828780" spans="16:16" x14ac:dyDescent="0.3">
      <c r="P828780" s="83"/>
    </row>
    <row r="828781" spans="16:16" x14ac:dyDescent="0.3">
      <c r="P828781" s="83"/>
    </row>
    <row r="828782" spans="16:16" x14ac:dyDescent="0.3">
      <c r="P828782" s="83"/>
    </row>
    <row r="828783" spans="16:16" x14ac:dyDescent="0.3">
      <c r="P828783" s="83"/>
    </row>
    <row r="828784" spans="16:16" x14ac:dyDescent="0.3">
      <c r="P828784" s="83"/>
    </row>
    <row r="828785" spans="16:16" x14ac:dyDescent="0.3">
      <c r="P828785" s="83"/>
    </row>
    <row r="828786" spans="16:16" x14ac:dyDescent="0.3">
      <c r="P828786" s="83"/>
    </row>
    <row r="828787" spans="16:16" x14ac:dyDescent="0.3">
      <c r="P828787" s="83"/>
    </row>
    <row r="828788" spans="16:16" x14ac:dyDescent="0.3">
      <c r="P828788" s="83"/>
    </row>
    <row r="828789" spans="16:16" x14ac:dyDescent="0.3">
      <c r="P828789" s="83"/>
    </row>
    <row r="828790" spans="16:16" x14ac:dyDescent="0.3">
      <c r="P828790" s="83"/>
    </row>
    <row r="828791" spans="16:16" x14ac:dyDescent="0.3">
      <c r="P828791" s="83"/>
    </row>
    <row r="828792" spans="16:16" x14ac:dyDescent="0.3">
      <c r="P828792" s="83"/>
    </row>
    <row r="828793" spans="16:16" x14ac:dyDescent="0.3">
      <c r="P828793" s="83"/>
    </row>
    <row r="828794" spans="16:16" x14ac:dyDescent="0.3">
      <c r="P828794" s="83"/>
    </row>
    <row r="828795" spans="16:16" x14ac:dyDescent="0.3">
      <c r="P828795" s="83"/>
    </row>
    <row r="828796" spans="16:16" x14ac:dyDescent="0.3">
      <c r="P828796" s="83"/>
    </row>
    <row r="828797" spans="16:16" x14ac:dyDescent="0.3">
      <c r="P828797" s="83"/>
    </row>
    <row r="828798" spans="16:16" x14ac:dyDescent="0.3">
      <c r="P828798" s="83"/>
    </row>
    <row r="828799" spans="16:16" x14ac:dyDescent="0.3">
      <c r="P828799" s="83"/>
    </row>
    <row r="828800" spans="16:16" x14ac:dyDescent="0.3">
      <c r="P828800" s="83"/>
    </row>
    <row r="828801" spans="16:16" x14ac:dyDescent="0.3">
      <c r="P828801" s="83"/>
    </row>
    <row r="828802" spans="16:16" x14ac:dyDescent="0.3">
      <c r="P828802" s="83"/>
    </row>
    <row r="828803" spans="16:16" x14ac:dyDescent="0.3">
      <c r="P828803" s="83"/>
    </row>
    <row r="828804" spans="16:16" x14ac:dyDescent="0.3">
      <c r="P828804" s="83"/>
    </row>
    <row r="828805" spans="16:16" x14ac:dyDescent="0.3">
      <c r="P828805" s="83"/>
    </row>
    <row r="828806" spans="16:16" x14ac:dyDescent="0.3">
      <c r="P828806" s="83"/>
    </row>
    <row r="828807" spans="16:16" x14ac:dyDescent="0.3">
      <c r="P828807" s="83"/>
    </row>
    <row r="828808" spans="16:16" x14ac:dyDescent="0.3">
      <c r="P828808" s="83"/>
    </row>
    <row r="828809" spans="16:16" x14ac:dyDescent="0.3">
      <c r="P828809" s="83"/>
    </row>
    <row r="828810" spans="16:16" x14ac:dyDescent="0.3">
      <c r="P828810" s="83"/>
    </row>
    <row r="828811" spans="16:16" x14ac:dyDescent="0.3">
      <c r="P828811" s="83"/>
    </row>
    <row r="828812" spans="16:16" x14ac:dyDescent="0.3">
      <c r="P828812" s="83"/>
    </row>
    <row r="828813" spans="16:16" x14ac:dyDescent="0.3">
      <c r="P828813" s="83"/>
    </row>
    <row r="828814" spans="16:16" x14ac:dyDescent="0.3">
      <c r="P828814" s="83"/>
    </row>
    <row r="828815" spans="16:16" x14ac:dyDescent="0.3">
      <c r="P828815" s="83"/>
    </row>
    <row r="828816" spans="16:16" x14ac:dyDescent="0.3">
      <c r="P828816" s="83"/>
    </row>
    <row r="828817" spans="16:16" x14ac:dyDescent="0.3">
      <c r="P828817" s="83"/>
    </row>
    <row r="828818" spans="16:16" x14ac:dyDescent="0.3">
      <c r="P828818" s="83"/>
    </row>
    <row r="828819" spans="16:16" x14ac:dyDescent="0.3">
      <c r="P828819" s="83"/>
    </row>
    <row r="828820" spans="16:16" x14ac:dyDescent="0.3">
      <c r="P828820" s="83"/>
    </row>
    <row r="828821" spans="16:16" x14ac:dyDescent="0.3">
      <c r="P828821" s="83"/>
    </row>
    <row r="828822" spans="16:16" x14ac:dyDescent="0.3">
      <c r="P828822" s="83"/>
    </row>
    <row r="828823" spans="16:16" x14ac:dyDescent="0.3">
      <c r="P828823" s="83"/>
    </row>
    <row r="828824" spans="16:16" x14ac:dyDescent="0.3">
      <c r="P828824" s="83"/>
    </row>
    <row r="828825" spans="16:16" x14ac:dyDescent="0.3">
      <c r="P828825" s="83"/>
    </row>
    <row r="828826" spans="16:16" x14ac:dyDescent="0.3">
      <c r="P828826" s="83"/>
    </row>
    <row r="828827" spans="16:16" x14ac:dyDescent="0.3">
      <c r="P828827" s="83"/>
    </row>
    <row r="828828" spans="16:16" x14ac:dyDescent="0.3">
      <c r="P828828" s="83"/>
    </row>
    <row r="828829" spans="16:16" x14ac:dyDescent="0.3">
      <c r="P828829" s="83"/>
    </row>
    <row r="828830" spans="16:16" x14ac:dyDescent="0.3">
      <c r="P828830" s="83"/>
    </row>
    <row r="828831" spans="16:16" x14ac:dyDescent="0.3">
      <c r="P828831" s="83"/>
    </row>
    <row r="828832" spans="16:16" x14ac:dyDescent="0.3">
      <c r="P828832" s="83"/>
    </row>
    <row r="828833" spans="16:16" x14ac:dyDescent="0.3">
      <c r="P828833" s="83"/>
    </row>
    <row r="828834" spans="16:16" x14ac:dyDescent="0.3">
      <c r="P828834" s="83"/>
    </row>
    <row r="828835" spans="16:16" x14ac:dyDescent="0.3">
      <c r="P828835" s="83"/>
    </row>
    <row r="828836" spans="16:16" x14ac:dyDescent="0.3">
      <c r="P828836" s="83"/>
    </row>
    <row r="828837" spans="16:16" x14ac:dyDescent="0.3">
      <c r="P828837" s="83"/>
    </row>
    <row r="828838" spans="16:16" x14ac:dyDescent="0.3">
      <c r="P828838" s="83"/>
    </row>
    <row r="828839" spans="16:16" x14ac:dyDescent="0.3">
      <c r="P828839" s="83"/>
    </row>
    <row r="828840" spans="16:16" x14ac:dyDescent="0.3">
      <c r="P828840" s="83"/>
    </row>
    <row r="828841" spans="16:16" x14ac:dyDescent="0.3">
      <c r="P828841" s="83"/>
    </row>
    <row r="828842" spans="16:16" x14ac:dyDescent="0.3">
      <c r="P828842" s="83"/>
    </row>
    <row r="828843" spans="16:16" x14ac:dyDescent="0.3">
      <c r="P828843" s="83"/>
    </row>
    <row r="828844" spans="16:16" x14ac:dyDescent="0.3">
      <c r="P828844" s="83"/>
    </row>
    <row r="828845" spans="16:16" x14ac:dyDescent="0.3">
      <c r="P828845" s="83"/>
    </row>
    <row r="828846" spans="16:16" x14ac:dyDescent="0.3">
      <c r="P828846" s="83"/>
    </row>
    <row r="828847" spans="16:16" x14ac:dyDescent="0.3">
      <c r="P828847" s="83"/>
    </row>
    <row r="828848" spans="16:16" x14ac:dyDescent="0.3">
      <c r="P828848" s="83"/>
    </row>
    <row r="828849" spans="16:16" x14ac:dyDescent="0.3">
      <c r="P828849" s="83"/>
    </row>
    <row r="828850" spans="16:16" x14ac:dyDescent="0.3">
      <c r="P828850" s="83"/>
    </row>
    <row r="828851" spans="16:16" x14ac:dyDescent="0.3">
      <c r="P828851" s="83"/>
    </row>
    <row r="828852" spans="16:16" x14ac:dyDescent="0.3">
      <c r="P828852" s="83"/>
    </row>
    <row r="828853" spans="16:16" x14ac:dyDescent="0.3">
      <c r="P828853" s="83"/>
    </row>
    <row r="828854" spans="16:16" x14ac:dyDescent="0.3">
      <c r="P828854" s="83"/>
    </row>
    <row r="828855" spans="16:16" x14ac:dyDescent="0.3">
      <c r="P828855" s="83"/>
    </row>
    <row r="828856" spans="16:16" x14ac:dyDescent="0.3">
      <c r="P828856" s="83"/>
    </row>
    <row r="828857" spans="16:16" x14ac:dyDescent="0.3">
      <c r="P828857" s="83"/>
    </row>
    <row r="828858" spans="16:16" x14ac:dyDescent="0.3">
      <c r="P828858" s="83"/>
    </row>
    <row r="828859" spans="16:16" x14ac:dyDescent="0.3">
      <c r="P828859" s="83"/>
    </row>
    <row r="828860" spans="16:16" x14ac:dyDescent="0.3">
      <c r="P828860" s="83"/>
    </row>
    <row r="828861" spans="16:16" x14ac:dyDescent="0.3">
      <c r="P828861" s="83"/>
    </row>
    <row r="828862" spans="16:16" x14ac:dyDescent="0.3">
      <c r="P828862" s="83"/>
    </row>
    <row r="828863" spans="16:16" x14ac:dyDescent="0.3">
      <c r="P828863" s="83"/>
    </row>
    <row r="828864" spans="16:16" x14ac:dyDescent="0.3">
      <c r="P828864" s="83"/>
    </row>
    <row r="828865" spans="16:16" x14ac:dyDescent="0.3">
      <c r="P828865" s="83"/>
    </row>
    <row r="828866" spans="16:16" x14ac:dyDescent="0.3">
      <c r="P828866" s="83"/>
    </row>
    <row r="828867" spans="16:16" x14ac:dyDescent="0.3">
      <c r="P828867" s="83"/>
    </row>
    <row r="828868" spans="16:16" x14ac:dyDescent="0.3">
      <c r="P828868" s="83"/>
    </row>
    <row r="828869" spans="16:16" x14ac:dyDescent="0.3">
      <c r="P828869" s="83"/>
    </row>
    <row r="828870" spans="16:16" x14ac:dyDescent="0.3">
      <c r="P828870" s="83"/>
    </row>
    <row r="828871" spans="16:16" x14ac:dyDescent="0.3">
      <c r="P828871" s="83"/>
    </row>
    <row r="828872" spans="16:16" x14ac:dyDescent="0.3">
      <c r="P828872" s="83"/>
    </row>
    <row r="828873" spans="16:16" x14ac:dyDescent="0.3">
      <c r="P828873" s="83"/>
    </row>
    <row r="828874" spans="16:16" x14ac:dyDescent="0.3">
      <c r="P828874" s="83"/>
    </row>
    <row r="828875" spans="16:16" x14ac:dyDescent="0.3">
      <c r="P828875" s="83"/>
    </row>
    <row r="828876" spans="16:16" x14ac:dyDescent="0.3">
      <c r="P828876" s="83"/>
    </row>
    <row r="828877" spans="16:16" x14ac:dyDescent="0.3">
      <c r="P828877" s="83"/>
    </row>
    <row r="828878" spans="16:16" x14ac:dyDescent="0.3">
      <c r="P828878" s="83"/>
    </row>
    <row r="828879" spans="16:16" x14ac:dyDescent="0.3">
      <c r="P828879" s="83"/>
    </row>
    <row r="828880" spans="16:16" x14ac:dyDescent="0.3">
      <c r="P828880" s="83"/>
    </row>
    <row r="828881" spans="16:16" x14ac:dyDescent="0.3">
      <c r="P828881" s="83"/>
    </row>
    <row r="828882" spans="16:16" x14ac:dyDescent="0.3">
      <c r="P828882" s="83"/>
    </row>
    <row r="828883" spans="16:16" x14ac:dyDescent="0.3">
      <c r="P828883" s="83"/>
    </row>
    <row r="828884" spans="16:16" x14ac:dyDescent="0.3">
      <c r="P828884" s="83"/>
    </row>
    <row r="828885" spans="16:16" x14ac:dyDescent="0.3">
      <c r="P828885" s="83"/>
    </row>
    <row r="828886" spans="16:16" x14ac:dyDescent="0.3">
      <c r="P828886" s="83"/>
    </row>
    <row r="828887" spans="16:16" x14ac:dyDescent="0.3">
      <c r="P828887" s="83"/>
    </row>
    <row r="828888" spans="16:16" x14ac:dyDescent="0.3">
      <c r="P828888" s="83"/>
    </row>
    <row r="828889" spans="16:16" x14ac:dyDescent="0.3">
      <c r="P828889" s="83"/>
    </row>
    <row r="828890" spans="16:16" x14ac:dyDescent="0.3">
      <c r="P828890" s="83"/>
    </row>
    <row r="828891" spans="16:16" x14ac:dyDescent="0.3">
      <c r="P828891" s="83"/>
    </row>
    <row r="828892" spans="16:16" x14ac:dyDescent="0.3">
      <c r="P828892" s="83"/>
    </row>
    <row r="828893" spans="16:16" x14ac:dyDescent="0.3">
      <c r="P828893" s="83"/>
    </row>
    <row r="828894" spans="16:16" x14ac:dyDescent="0.3">
      <c r="P828894" s="83"/>
    </row>
    <row r="828895" spans="16:16" x14ac:dyDescent="0.3">
      <c r="P828895" s="83"/>
    </row>
    <row r="828896" spans="16:16" x14ac:dyDescent="0.3">
      <c r="P828896" s="83"/>
    </row>
    <row r="828897" spans="16:16" x14ac:dyDescent="0.3">
      <c r="P828897" s="83"/>
    </row>
    <row r="828898" spans="16:16" x14ac:dyDescent="0.3">
      <c r="P828898" s="83"/>
    </row>
    <row r="828899" spans="16:16" x14ac:dyDescent="0.3">
      <c r="P828899" s="83"/>
    </row>
    <row r="828900" spans="16:16" x14ac:dyDescent="0.3">
      <c r="P828900" s="83"/>
    </row>
    <row r="828901" spans="16:16" x14ac:dyDescent="0.3">
      <c r="P828901" s="83"/>
    </row>
    <row r="828902" spans="16:16" x14ac:dyDescent="0.3">
      <c r="P828902" s="83"/>
    </row>
    <row r="828903" spans="16:16" x14ac:dyDescent="0.3">
      <c r="P828903" s="83"/>
    </row>
    <row r="828904" spans="16:16" x14ac:dyDescent="0.3">
      <c r="P828904" s="83"/>
    </row>
    <row r="828905" spans="16:16" x14ac:dyDescent="0.3">
      <c r="P828905" s="83"/>
    </row>
    <row r="828906" spans="16:16" x14ac:dyDescent="0.3">
      <c r="P828906" s="83"/>
    </row>
    <row r="828907" spans="16:16" x14ac:dyDescent="0.3">
      <c r="P828907" s="83"/>
    </row>
    <row r="828908" spans="16:16" x14ac:dyDescent="0.3">
      <c r="P828908" s="83"/>
    </row>
    <row r="828909" spans="16:16" x14ac:dyDescent="0.3">
      <c r="P828909" s="83"/>
    </row>
    <row r="828910" spans="16:16" x14ac:dyDescent="0.3">
      <c r="P828910" s="83"/>
    </row>
    <row r="828911" spans="16:16" x14ac:dyDescent="0.3">
      <c r="P828911" s="83"/>
    </row>
    <row r="828912" spans="16:16" x14ac:dyDescent="0.3">
      <c r="P828912" s="83"/>
    </row>
    <row r="828913" spans="16:16" x14ac:dyDescent="0.3">
      <c r="P828913" s="83"/>
    </row>
    <row r="828914" spans="16:16" x14ac:dyDescent="0.3">
      <c r="P828914" s="83"/>
    </row>
    <row r="828915" spans="16:16" x14ac:dyDescent="0.3">
      <c r="P828915" s="83"/>
    </row>
    <row r="828916" spans="16:16" x14ac:dyDescent="0.3">
      <c r="P828916" s="83"/>
    </row>
    <row r="828917" spans="16:16" x14ac:dyDescent="0.3">
      <c r="P828917" s="83"/>
    </row>
    <row r="828918" spans="16:16" x14ac:dyDescent="0.3">
      <c r="P828918" s="83"/>
    </row>
    <row r="828919" spans="16:16" x14ac:dyDescent="0.3">
      <c r="P828919" s="83"/>
    </row>
    <row r="828920" spans="16:16" x14ac:dyDescent="0.3">
      <c r="P828920" s="83"/>
    </row>
    <row r="828921" spans="16:16" x14ac:dyDescent="0.3">
      <c r="P828921" s="83"/>
    </row>
    <row r="828922" spans="16:16" x14ac:dyDescent="0.3">
      <c r="P828922" s="83"/>
    </row>
    <row r="828923" spans="16:16" x14ac:dyDescent="0.3">
      <c r="P828923" s="83"/>
    </row>
    <row r="828924" spans="16:16" x14ac:dyDescent="0.3">
      <c r="P828924" s="83"/>
    </row>
    <row r="828925" spans="16:16" x14ac:dyDescent="0.3">
      <c r="P828925" s="83"/>
    </row>
    <row r="828926" spans="16:16" x14ac:dyDescent="0.3">
      <c r="P828926" s="83"/>
    </row>
    <row r="828927" spans="16:16" x14ac:dyDescent="0.3">
      <c r="P828927" s="83"/>
    </row>
    <row r="828928" spans="16:16" x14ac:dyDescent="0.3">
      <c r="P828928" s="83"/>
    </row>
    <row r="828929" spans="16:16" x14ac:dyDescent="0.3">
      <c r="P828929" s="83"/>
    </row>
    <row r="828930" spans="16:16" x14ac:dyDescent="0.3">
      <c r="P828930" s="83"/>
    </row>
    <row r="828931" spans="16:16" x14ac:dyDescent="0.3">
      <c r="P828931" s="83"/>
    </row>
    <row r="828932" spans="16:16" x14ac:dyDescent="0.3">
      <c r="P828932" s="83"/>
    </row>
    <row r="828933" spans="16:16" x14ac:dyDescent="0.3">
      <c r="P828933" s="83"/>
    </row>
    <row r="828934" spans="16:16" x14ac:dyDescent="0.3">
      <c r="P828934" s="83"/>
    </row>
    <row r="828935" spans="16:16" x14ac:dyDescent="0.3">
      <c r="P828935" s="83"/>
    </row>
    <row r="828936" spans="16:16" x14ac:dyDescent="0.3">
      <c r="P828936" s="83"/>
    </row>
    <row r="828937" spans="16:16" x14ac:dyDescent="0.3">
      <c r="P828937" s="83"/>
    </row>
    <row r="828938" spans="16:16" x14ac:dyDescent="0.3">
      <c r="P828938" s="83"/>
    </row>
    <row r="828939" spans="16:16" x14ac:dyDescent="0.3">
      <c r="P828939" s="83"/>
    </row>
    <row r="828940" spans="16:16" x14ac:dyDescent="0.3">
      <c r="P828940" s="83"/>
    </row>
    <row r="828941" spans="16:16" x14ac:dyDescent="0.3">
      <c r="P828941" s="83"/>
    </row>
    <row r="828942" spans="16:16" x14ac:dyDescent="0.3">
      <c r="P828942" s="83"/>
    </row>
    <row r="828943" spans="16:16" x14ac:dyDescent="0.3">
      <c r="P828943" s="83"/>
    </row>
    <row r="828944" spans="16:16" x14ac:dyDescent="0.3">
      <c r="P828944" s="83"/>
    </row>
    <row r="828945" spans="16:16" x14ac:dyDescent="0.3">
      <c r="P828945" s="83"/>
    </row>
    <row r="828946" spans="16:16" x14ac:dyDescent="0.3">
      <c r="P828946" s="83"/>
    </row>
    <row r="828947" spans="16:16" x14ac:dyDescent="0.3">
      <c r="P828947" s="83"/>
    </row>
    <row r="828948" spans="16:16" x14ac:dyDescent="0.3">
      <c r="P828948" s="83"/>
    </row>
    <row r="828949" spans="16:16" x14ac:dyDescent="0.3">
      <c r="P828949" s="83"/>
    </row>
    <row r="828950" spans="16:16" x14ac:dyDescent="0.3">
      <c r="P828950" s="83"/>
    </row>
    <row r="828951" spans="16:16" x14ac:dyDescent="0.3">
      <c r="P828951" s="83"/>
    </row>
    <row r="828952" spans="16:16" x14ac:dyDescent="0.3">
      <c r="P828952" s="83"/>
    </row>
    <row r="828953" spans="16:16" x14ac:dyDescent="0.3">
      <c r="P828953" s="83"/>
    </row>
    <row r="828954" spans="16:16" x14ac:dyDescent="0.3">
      <c r="P828954" s="83"/>
    </row>
    <row r="828955" spans="16:16" x14ac:dyDescent="0.3">
      <c r="P828955" s="83"/>
    </row>
    <row r="828956" spans="16:16" x14ac:dyDescent="0.3">
      <c r="P828956" s="83"/>
    </row>
    <row r="828957" spans="16:16" x14ac:dyDescent="0.3">
      <c r="P828957" s="83"/>
    </row>
    <row r="828958" spans="16:16" x14ac:dyDescent="0.3">
      <c r="P828958" s="83"/>
    </row>
    <row r="828959" spans="16:16" x14ac:dyDescent="0.3">
      <c r="P828959" s="83"/>
    </row>
    <row r="828960" spans="16:16" x14ac:dyDescent="0.3">
      <c r="P828960" s="83"/>
    </row>
    <row r="828961" spans="16:16" x14ac:dyDescent="0.3">
      <c r="P828961" s="83"/>
    </row>
    <row r="828962" spans="16:16" x14ac:dyDescent="0.3">
      <c r="P828962" s="83"/>
    </row>
    <row r="828963" spans="16:16" x14ac:dyDescent="0.3">
      <c r="P828963" s="83"/>
    </row>
    <row r="828964" spans="16:16" x14ac:dyDescent="0.3">
      <c r="P828964" s="83"/>
    </row>
    <row r="828965" spans="16:16" x14ac:dyDescent="0.3">
      <c r="P828965" s="83"/>
    </row>
    <row r="828966" spans="16:16" x14ac:dyDescent="0.3">
      <c r="P828966" s="83"/>
    </row>
    <row r="828967" spans="16:16" x14ac:dyDescent="0.3">
      <c r="P828967" s="83"/>
    </row>
    <row r="828968" spans="16:16" x14ac:dyDescent="0.3">
      <c r="P828968" s="83"/>
    </row>
    <row r="828969" spans="16:16" x14ac:dyDescent="0.3">
      <c r="P828969" s="83"/>
    </row>
    <row r="828970" spans="16:16" x14ac:dyDescent="0.3">
      <c r="P828970" s="83"/>
    </row>
    <row r="828971" spans="16:16" x14ac:dyDescent="0.3">
      <c r="P828971" s="83"/>
    </row>
    <row r="828972" spans="16:16" x14ac:dyDescent="0.3">
      <c r="P828972" s="83"/>
    </row>
    <row r="828973" spans="16:16" x14ac:dyDescent="0.3">
      <c r="P828973" s="83"/>
    </row>
    <row r="828974" spans="16:16" x14ac:dyDescent="0.3">
      <c r="P828974" s="83"/>
    </row>
    <row r="828975" spans="16:16" x14ac:dyDescent="0.3">
      <c r="P828975" s="83"/>
    </row>
    <row r="828976" spans="16:16" x14ac:dyDescent="0.3">
      <c r="P828976" s="83"/>
    </row>
    <row r="828977" spans="16:16" x14ac:dyDescent="0.3">
      <c r="P828977" s="83"/>
    </row>
    <row r="828978" spans="16:16" x14ac:dyDescent="0.3">
      <c r="P828978" s="83"/>
    </row>
    <row r="828979" spans="16:16" x14ac:dyDescent="0.3">
      <c r="P828979" s="83"/>
    </row>
    <row r="828980" spans="16:16" x14ac:dyDescent="0.3">
      <c r="P828980" s="83"/>
    </row>
    <row r="828981" spans="16:16" x14ac:dyDescent="0.3">
      <c r="P828981" s="83"/>
    </row>
    <row r="828982" spans="16:16" x14ac:dyDescent="0.3">
      <c r="P828982" s="83"/>
    </row>
    <row r="828983" spans="16:16" x14ac:dyDescent="0.3">
      <c r="P828983" s="83"/>
    </row>
    <row r="828984" spans="16:16" x14ac:dyDescent="0.3">
      <c r="P828984" s="83"/>
    </row>
    <row r="828985" spans="16:16" x14ac:dyDescent="0.3">
      <c r="P828985" s="83"/>
    </row>
    <row r="828986" spans="16:16" x14ac:dyDescent="0.3">
      <c r="P828986" s="83"/>
    </row>
    <row r="828987" spans="16:16" x14ac:dyDescent="0.3">
      <c r="P828987" s="83"/>
    </row>
    <row r="828988" spans="16:16" x14ac:dyDescent="0.3">
      <c r="P828988" s="83"/>
    </row>
    <row r="828989" spans="16:16" x14ac:dyDescent="0.3">
      <c r="P828989" s="83"/>
    </row>
    <row r="828990" spans="16:16" x14ac:dyDescent="0.3">
      <c r="P828990" s="83"/>
    </row>
    <row r="828991" spans="16:16" x14ac:dyDescent="0.3">
      <c r="P828991" s="83"/>
    </row>
    <row r="828992" spans="16:16" x14ac:dyDescent="0.3">
      <c r="P828992" s="83"/>
    </row>
    <row r="828993" spans="16:16" x14ac:dyDescent="0.3">
      <c r="P828993" s="83"/>
    </row>
    <row r="828994" spans="16:16" x14ac:dyDescent="0.3">
      <c r="P828994" s="83"/>
    </row>
    <row r="828995" spans="16:16" x14ac:dyDescent="0.3">
      <c r="P828995" s="83"/>
    </row>
    <row r="828996" spans="16:16" x14ac:dyDescent="0.3">
      <c r="P828996" s="83"/>
    </row>
    <row r="828997" spans="16:16" x14ac:dyDescent="0.3">
      <c r="P828997" s="83"/>
    </row>
    <row r="828998" spans="16:16" x14ac:dyDescent="0.3">
      <c r="P828998" s="83"/>
    </row>
    <row r="828999" spans="16:16" x14ac:dyDescent="0.3">
      <c r="P828999" s="83"/>
    </row>
    <row r="829000" spans="16:16" x14ac:dyDescent="0.3">
      <c r="P829000" s="83"/>
    </row>
    <row r="829001" spans="16:16" x14ac:dyDescent="0.3">
      <c r="P829001" s="83"/>
    </row>
    <row r="829002" spans="16:16" x14ac:dyDescent="0.3">
      <c r="P829002" s="83"/>
    </row>
    <row r="829003" spans="16:16" x14ac:dyDescent="0.3">
      <c r="P829003" s="83"/>
    </row>
    <row r="829004" spans="16:16" x14ac:dyDescent="0.3">
      <c r="P829004" s="83"/>
    </row>
    <row r="829005" spans="16:16" x14ac:dyDescent="0.3">
      <c r="P829005" s="83"/>
    </row>
    <row r="829006" spans="16:16" x14ac:dyDescent="0.3">
      <c r="P829006" s="83"/>
    </row>
    <row r="829007" spans="16:16" x14ac:dyDescent="0.3">
      <c r="P829007" s="83"/>
    </row>
    <row r="829008" spans="16:16" x14ac:dyDescent="0.3">
      <c r="P829008" s="83"/>
    </row>
    <row r="829009" spans="16:16" x14ac:dyDescent="0.3">
      <c r="P829009" s="83"/>
    </row>
    <row r="829010" spans="16:16" x14ac:dyDescent="0.3">
      <c r="P829010" s="83"/>
    </row>
    <row r="829011" spans="16:16" x14ac:dyDescent="0.3">
      <c r="P829011" s="83"/>
    </row>
    <row r="829012" spans="16:16" x14ac:dyDescent="0.3">
      <c r="P829012" s="83"/>
    </row>
    <row r="829013" spans="16:16" x14ac:dyDescent="0.3">
      <c r="P829013" s="83"/>
    </row>
    <row r="829014" spans="16:16" x14ac:dyDescent="0.3">
      <c r="P829014" s="83"/>
    </row>
    <row r="829015" spans="16:16" x14ac:dyDescent="0.3">
      <c r="P829015" s="83"/>
    </row>
    <row r="829016" spans="16:16" x14ac:dyDescent="0.3">
      <c r="P829016" s="83"/>
    </row>
    <row r="829017" spans="16:16" x14ac:dyDescent="0.3">
      <c r="P829017" s="83"/>
    </row>
    <row r="829018" spans="16:16" x14ac:dyDescent="0.3">
      <c r="P829018" s="83"/>
    </row>
    <row r="829019" spans="16:16" x14ac:dyDescent="0.3">
      <c r="P829019" s="83"/>
    </row>
    <row r="829020" spans="16:16" x14ac:dyDescent="0.3">
      <c r="P829020" s="83"/>
    </row>
    <row r="829021" spans="16:16" x14ac:dyDescent="0.3">
      <c r="P829021" s="83"/>
    </row>
    <row r="829022" spans="16:16" x14ac:dyDescent="0.3">
      <c r="P829022" s="83"/>
    </row>
    <row r="829023" spans="16:16" x14ac:dyDescent="0.3">
      <c r="P829023" s="83"/>
    </row>
    <row r="829024" spans="16:16" x14ac:dyDescent="0.3">
      <c r="P829024" s="83"/>
    </row>
    <row r="829025" spans="16:16" x14ac:dyDescent="0.3">
      <c r="P829025" s="83"/>
    </row>
    <row r="829026" spans="16:16" x14ac:dyDescent="0.3">
      <c r="P829026" s="83"/>
    </row>
    <row r="829027" spans="16:16" x14ac:dyDescent="0.3">
      <c r="P829027" s="83"/>
    </row>
    <row r="829028" spans="16:16" x14ac:dyDescent="0.3">
      <c r="P829028" s="83"/>
    </row>
    <row r="829029" spans="16:16" x14ac:dyDescent="0.3">
      <c r="P829029" s="83"/>
    </row>
    <row r="829030" spans="16:16" x14ac:dyDescent="0.3">
      <c r="P829030" s="83"/>
    </row>
    <row r="829031" spans="16:16" x14ac:dyDescent="0.3">
      <c r="P829031" s="83"/>
    </row>
    <row r="829032" spans="16:16" x14ac:dyDescent="0.3">
      <c r="P829032" s="83"/>
    </row>
    <row r="829033" spans="16:16" x14ac:dyDescent="0.3">
      <c r="P829033" s="83"/>
    </row>
    <row r="829034" spans="16:16" x14ac:dyDescent="0.3">
      <c r="P829034" s="83"/>
    </row>
    <row r="829035" spans="16:16" x14ac:dyDescent="0.3">
      <c r="P829035" s="83"/>
    </row>
    <row r="829036" spans="16:16" x14ac:dyDescent="0.3">
      <c r="P829036" s="83"/>
    </row>
    <row r="829037" spans="16:16" x14ac:dyDescent="0.3">
      <c r="P829037" s="83"/>
    </row>
    <row r="829038" spans="16:16" x14ac:dyDescent="0.3">
      <c r="P829038" s="83"/>
    </row>
    <row r="829039" spans="16:16" x14ac:dyDescent="0.3">
      <c r="P829039" s="83"/>
    </row>
    <row r="829040" spans="16:16" x14ac:dyDescent="0.3">
      <c r="P829040" s="83"/>
    </row>
    <row r="829041" spans="16:16" x14ac:dyDescent="0.3">
      <c r="P829041" s="83"/>
    </row>
    <row r="829042" spans="16:16" x14ac:dyDescent="0.3">
      <c r="P829042" s="83"/>
    </row>
    <row r="829043" spans="16:16" x14ac:dyDescent="0.3">
      <c r="P829043" s="83"/>
    </row>
    <row r="829044" spans="16:16" x14ac:dyDescent="0.3">
      <c r="P829044" s="83"/>
    </row>
    <row r="829045" spans="16:16" x14ac:dyDescent="0.3">
      <c r="P829045" s="83"/>
    </row>
    <row r="829046" spans="16:16" x14ac:dyDescent="0.3">
      <c r="P829046" s="83"/>
    </row>
    <row r="829047" spans="16:16" x14ac:dyDescent="0.3">
      <c r="P829047" s="83"/>
    </row>
    <row r="829048" spans="16:16" x14ac:dyDescent="0.3">
      <c r="P829048" s="83"/>
    </row>
    <row r="829049" spans="16:16" x14ac:dyDescent="0.3">
      <c r="P829049" s="83"/>
    </row>
    <row r="829050" spans="16:16" x14ac:dyDescent="0.3">
      <c r="P829050" s="83"/>
    </row>
    <row r="829051" spans="16:16" x14ac:dyDescent="0.3">
      <c r="P829051" s="83"/>
    </row>
    <row r="829052" spans="16:16" x14ac:dyDescent="0.3">
      <c r="P829052" s="83"/>
    </row>
    <row r="829053" spans="16:16" x14ac:dyDescent="0.3">
      <c r="P829053" s="83"/>
    </row>
    <row r="829054" spans="16:16" x14ac:dyDescent="0.3">
      <c r="P829054" s="83"/>
    </row>
    <row r="829055" spans="16:16" x14ac:dyDescent="0.3">
      <c r="P829055" s="83"/>
    </row>
    <row r="829056" spans="16:16" x14ac:dyDescent="0.3">
      <c r="P829056" s="83"/>
    </row>
    <row r="829057" spans="16:16" x14ac:dyDescent="0.3">
      <c r="P829057" s="83"/>
    </row>
    <row r="829058" spans="16:16" x14ac:dyDescent="0.3">
      <c r="P829058" s="83"/>
    </row>
    <row r="829059" spans="16:16" x14ac:dyDescent="0.3">
      <c r="P829059" s="83"/>
    </row>
    <row r="829060" spans="16:16" x14ac:dyDescent="0.3">
      <c r="P829060" s="83"/>
    </row>
    <row r="829061" spans="16:16" x14ac:dyDescent="0.3">
      <c r="P829061" s="83"/>
    </row>
    <row r="829062" spans="16:16" x14ac:dyDescent="0.3">
      <c r="P829062" s="83"/>
    </row>
    <row r="829063" spans="16:16" x14ac:dyDescent="0.3">
      <c r="P829063" s="83"/>
    </row>
    <row r="829064" spans="16:16" x14ac:dyDescent="0.3">
      <c r="P829064" s="83"/>
    </row>
    <row r="829065" spans="16:16" x14ac:dyDescent="0.3">
      <c r="P829065" s="83"/>
    </row>
    <row r="829066" spans="16:16" x14ac:dyDescent="0.3">
      <c r="P829066" s="83"/>
    </row>
    <row r="829067" spans="16:16" x14ac:dyDescent="0.3">
      <c r="P829067" s="83"/>
    </row>
    <row r="829068" spans="16:16" x14ac:dyDescent="0.3">
      <c r="P829068" s="83"/>
    </row>
    <row r="829069" spans="16:16" x14ac:dyDescent="0.3">
      <c r="P829069" s="83"/>
    </row>
    <row r="829070" spans="16:16" x14ac:dyDescent="0.3">
      <c r="P829070" s="83"/>
    </row>
    <row r="829071" spans="16:16" x14ac:dyDescent="0.3">
      <c r="P829071" s="83"/>
    </row>
    <row r="829072" spans="16:16" x14ac:dyDescent="0.3">
      <c r="P829072" s="83"/>
    </row>
    <row r="829073" spans="16:16" x14ac:dyDescent="0.3">
      <c r="P829073" s="83"/>
    </row>
    <row r="829074" spans="16:16" x14ac:dyDescent="0.3">
      <c r="P829074" s="83"/>
    </row>
    <row r="829075" spans="16:16" x14ac:dyDescent="0.3">
      <c r="P829075" s="83"/>
    </row>
    <row r="829076" spans="16:16" x14ac:dyDescent="0.3">
      <c r="P829076" s="83"/>
    </row>
    <row r="829077" spans="16:16" x14ac:dyDescent="0.3">
      <c r="P829077" s="83"/>
    </row>
    <row r="829078" spans="16:16" x14ac:dyDescent="0.3">
      <c r="P829078" s="83"/>
    </row>
    <row r="829079" spans="16:16" x14ac:dyDescent="0.3">
      <c r="P829079" s="83"/>
    </row>
    <row r="829080" spans="16:16" x14ac:dyDescent="0.3">
      <c r="P829080" s="83"/>
    </row>
    <row r="829081" spans="16:16" x14ac:dyDescent="0.3">
      <c r="P829081" s="83"/>
    </row>
    <row r="829082" spans="16:16" x14ac:dyDescent="0.3">
      <c r="P829082" s="83"/>
    </row>
    <row r="829083" spans="16:16" x14ac:dyDescent="0.3">
      <c r="P829083" s="83"/>
    </row>
    <row r="829084" spans="16:16" x14ac:dyDescent="0.3">
      <c r="P829084" s="83"/>
    </row>
    <row r="829085" spans="16:16" x14ac:dyDescent="0.3">
      <c r="P829085" s="83"/>
    </row>
    <row r="829086" spans="16:16" x14ac:dyDescent="0.3">
      <c r="P829086" s="83"/>
    </row>
    <row r="829087" spans="16:16" x14ac:dyDescent="0.3">
      <c r="P829087" s="83"/>
    </row>
    <row r="829088" spans="16:16" x14ac:dyDescent="0.3">
      <c r="P829088" s="83"/>
    </row>
    <row r="829089" spans="16:16" x14ac:dyDescent="0.3">
      <c r="P829089" s="83"/>
    </row>
    <row r="829090" spans="16:16" x14ac:dyDescent="0.3">
      <c r="P829090" s="83"/>
    </row>
    <row r="829091" spans="16:16" x14ac:dyDescent="0.3">
      <c r="P829091" s="83"/>
    </row>
    <row r="829092" spans="16:16" x14ac:dyDescent="0.3">
      <c r="P829092" s="83"/>
    </row>
    <row r="829093" spans="16:16" x14ac:dyDescent="0.3">
      <c r="P829093" s="83"/>
    </row>
    <row r="829094" spans="16:16" x14ac:dyDescent="0.3">
      <c r="P829094" s="83"/>
    </row>
    <row r="829095" spans="16:16" x14ac:dyDescent="0.3">
      <c r="P829095" s="83"/>
    </row>
    <row r="829096" spans="16:16" x14ac:dyDescent="0.3">
      <c r="P829096" s="83"/>
    </row>
    <row r="829097" spans="16:16" x14ac:dyDescent="0.3">
      <c r="P829097" s="83"/>
    </row>
    <row r="829098" spans="16:16" x14ac:dyDescent="0.3">
      <c r="P829098" s="83"/>
    </row>
    <row r="829099" spans="16:16" x14ac:dyDescent="0.3">
      <c r="P829099" s="83"/>
    </row>
    <row r="829100" spans="16:16" x14ac:dyDescent="0.3">
      <c r="P829100" s="83"/>
    </row>
    <row r="829101" spans="16:16" x14ac:dyDescent="0.3">
      <c r="P829101" s="83"/>
    </row>
    <row r="829102" spans="16:16" x14ac:dyDescent="0.3">
      <c r="P829102" s="83"/>
    </row>
    <row r="829103" spans="16:16" x14ac:dyDescent="0.3">
      <c r="P829103" s="83"/>
    </row>
    <row r="829104" spans="16:16" x14ac:dyDescent="0.3">
      <c r="P829104" s="83"/>
    </row>
    <row r="829105" spans="16:16" x14ac:dyDescent="0.3">
      <c r="P829105" s="83"/>
    </row>
    <row r="829106" spans="16:16" x14ac:dyDescent="0.3">
      <c r="P829106" s="83"/>
    </row>
    <row r="829107" spans="16:16" x14ac:dyDescent="0.3">
      <c r="P829107" s="83"/>
    </row>
    <row r="829108" spans="16:16" x14ac:dyDescent="0.3">
      <c r="P829108" s="83"/>
    </row>
    <row r="829109" spans="16:16" x14ac:dyDescent="0.3">
      <c r="P829109" s="83"/>
    </row>
    <row r="829110" spans="16:16" x14ac:dyDescent="0.3">
      <c r="P829110" s="83"/>
    </row>
    <row r="829111" spans="16:16" x14ac:dyDescent="0.3">
      <c r="P829111" s="83"/>
    </row>
    <row r="829112" spans="16:16" x14ac:dyDescent="0.3">
      <c r="P829112" s="83"/>
    </row>
    <row r="829113" spans="16:16" x14ac:dyDescent="0.3">
      <c r="P829113" s="83"/>
    </row>
    <row r="829114" spans="16:16" x14ac:dyDescent="0.3">
      <c r="P829114" s="83"/>
    </row>
    <row r="829115" spans="16:16" x14ac:dyDescent="0.3">
      <c r="P829115" s="83"/>
    </row>
    <row r="829116" spans="16:16" x14ac:dyDescent="0.3">
      <c r="P829116" s="83"/>
    </row>
    <row r="829117" spans="16:16" x14ac:dyDescent="0.3">
      <c r="P829117" s="83"/>
    </row>
    <row r="829118" spans="16:16" x14ac:dyDescent="0.3">
      <c r="P829118" s="83"/>
    </row>
    <row r="829119" spans="16:16" x14ac:dyDescent="0.3">
      <c r="P829119" s="83"/>
    </row>
    <row r="829120" spans="16:16" x14ac:dyDescent="0.3">
      <c r="P829120" s="83"/>
    </row>
    <row r="829121" spans="16:16" x14ac:dyDescent="0.3">
      <c r="P829121" s="83"/>
    </row>
    <row r="829122" spans="16:16" x14ac:dyDescent="0.3">
      <c r="P829122" s="83"/>
    </row>
    <row r="829123" spans="16:16" x14ac:dyDescent="0.3">
      <c r="P829123" s="83"/>
    </row>
    <row r="829124" spans="16:16" x14ac:dyDescent="0.3">
      <c r="P829124" s="83"/>
    </row>
    <row r="829125" spans="16:16" x14ac:dyDescent="0.3">
      <c r="P829125" s="83"/>
    </row>
    <row r="829126" spans="16:16" x14ac:dyDescent="0.3">
      <c r="P829126" s="83"/>
    </row>
    <row r="829127" spans="16:16" x14ac:dyDescent="0.3">
      <c r="P829127" s="83"/>
    </row>
    <row r="829128" spans="16:16" x14ac:dyDescent="0.3">
      <c r="P829128" s="83"/>
    </row>
    <row r="829129" spans="16:16" x14ac:dyDescent="0.3">
      <c r="P829129" s="83"/>
    </row>
    <row r="829130" spans="16:16" x14ac:dyDescent="0.3">
      <c r="P829130" s="83"/>
    </row>
    <row r="829131" spans="16:16" x14ac:dyDescent="0.3">
      <c r="P829131" s="83"/>
    </row>
    <row r="829132" spans="16:16" x14ac:dyDescent="0.3">
      <c r="P829132" s="83"/>
    </row>
    <row r="829133" spans="16:16" x14ac:dyDescent="0.3">
      <c r="P829133" s="83"/>
    </row>
    <row r="829134" spans="16:16" x14ac:dyDescent="0.3">
      <c r="P829134" s="83"/>
    </row>
    <row r="829135" spans="16:16" x14ac:dyDescent="0.3">
      <c r="P829135" s="83"/>
    </row>
    <row r="829136" spans="16:16" x14ac:dyDescent="0.3">
      <c r="P829136" s="83"/>
    </row>
    <row r="829137" spans="16:16" x14ac:dyDescent="0.3">
      <c r="P829137" s="83"/>
    </row>
    <row r="829138" spans="16:16" x14ac:dyDescent="0.3">
      <c r="P829138" s="83"/>
    </row>
    <row r="829139" spans="16:16" x14ac:dyDescent="0.3">
      <c r="P829139" s="83"/>
    </row>
    <row r="829140" spans="16:16" x14ac:dyDescent="0.3">
      <c r="P829140" s="83"/>
    </row>
    <row r="829141" spans="16:16" x14ac:dyDescent="0.3">
      <c r="P829141" s="83"/>
    </row>
    <row r="829142" spans="16:16" x14ac:dyDescent="0.3">
      <c r="P829142" s="83"/>
    </row>
    <row r="829143" spans="16:16" x14ac:dyDescent="0.3">
      <c r="P829143" s="83"/>
    </row>
    <row r="829144" spans="16:16" x14ac:dyDescent="0.3">
      <c r="P829144" s="83"/>
    </row>
    <row r="829145" spans="16:16" x14ac:dyDescent="0.3">
      <c r="P829145" s="83"/>
    </row>
    <row r="829146" spans="16:16" x14ac:dyDescent="0.3">
      <c r="P829146" s="83"/>
    </row>
    <row r="829147" spans="16:16" x14ac:dyDescent="0.3">
      <c r="P829147" s="83"/>
    </row>
    <row r="829148" spans="16:16" x14ac:dyDescent="0.3">
      <c r="P829148" s="83"/>
    </row>
    <row r="829149" spans="16:16" x14ac:dyDescent="0.3">
      <c r="P829149" s="83"/>
    </row>
    <row r="829150" spans="16:16" x14ac:dyDescent="0.3">
      <c r="P829150" s="83"/>
    </row>
    <row r="829151" spans="16:16" x14ac:dyDescent="0.3">
      <c r="P829151" s="83"/>
    </row>
    <row r="829152" spans="16:16" x14ac:dyDescent="0.3">
      <c r="P829152" s="83"/>
    </row>
    <row r="829153" spans="16:16" x14ac:dyDescent="0.3">
      <c r="P829153" s="83"/>
    </row>
    <row r="829154" spans="16:16" x14ac:dyDescent="0.3">
      <c r="P829154" s="83"/>
    </row>
    <row r="829155" spans="16:16" x14ac:dyDescent="0.3">
      <c r="P829155" s="83"/>
    </row>
    <row r="829156" spans="16:16" x14ac:dyDescent="0.3">
      <c r="P829156" s="83"/>
    </row>
    <row r="829157" spans="16:16" x14ac:dyDescent="0.3">
      <c r="P829157" s="83"/>
    </row>
    <row r="829158" spans="16:16" x14ac:dyDescent="0.3">
      <c r="P829158" s="83"/>
    </row>
    <row r="829159" spans="16:16" x14ac:dyDescent="0.3">
      <c r="P829159" s="83"/>
    </row>
    <row r="829160" spans="16:16" x14ac:dyDescent="0.3">
      <c r="P829160" s="83"/>
    </row>
    <row r="829161" spans="16:16" x14ac:dyDescent="0.3">
      <c r="P829161" s="83"/>
    </row>
    <row r="829162" spans="16:16" x14ac:dyDescent="0.3">
      <c r="P829162" s="83"/>
    </row>
    <row r="829163" spans="16:16" x14ac:dyDescent="0.3">
      <c r="P829163" s="83"/>
    </row>
    <row r="829164" spans="16:16" x14ac:dyDescent="0.3">
      <c r="P829164" s="83"/>
    </row>
    <row r="829165" spans="16:16" x14ac:dyDescent="0.3">
      <c r="P829165" s="83"/>
    </row>
    <row r="829166" spans="16:16" x14ac:dyDescent="0.3">
      <c r="P829166" s="83"/>
    </row>
    <row r="829167" spans="16:16" x14ac:dyDescent="0.3">
      <c r="P829167" s="83"/>
    </row>
    <row r="829168" spans="16:16" x14ac:dyDescent="0.3">
      <c r="P829168" s="83"/>
    </row>
    <row r="829169" spans="16:16" x14ac:dyDescent="0.3">
      <c r="P829169" s="83"/>
    </row>
    <row r="829170" spans="16:16" x14ac:dyDescent="0.3">
      <c r="P829170" s="83"/>
    </row>
    <row r="829171" spans="16:16" x14ac:dyDescent="0.3">
      <c r="P829171" s="83"/>
    </row>
    <row r="829172" spans="16:16" x14ac:dyDescent="0.3">
      <c r="P829172" s="83"/>
    </row>
    <row r="829173" spans="16:16" x14ac:dyDescent="0.3">
      <c r="P829173" s="83"/>
    </row>
    <row r="829174" spans="16:16" x14ac:dyDescent="0.3">
      <c r="P829174" s="83"/>
    </row>
    <row r="829175" spans="16:16" x14ac:dyDescent="0.3">
      <c r="P829175" s="83"/>
    </row>
    <row r="829176" spans="16:16" x14ac:dyDescent="0.3">
      <c r="P829176" s="83"/>
    </row>
    <row r="829177" spans="16:16" x14ac:dyDescent="0.3">
      <c r="P829177" s="83"/>
    </row>
    <row r="829178" spans="16:16" x14ac:dyDescent="0.3">
      <c r="P829178" s="83"/>
    </row>
    <row r="829179" spans="16:16" x14ac:dyDescent="0.3">
      <c r="P829179" s="83"/>
    </row>
    <row r="829180" spans="16:16" x14ac:dyDescent="0.3">
      <c r="P829180" s="83"/>
    </row>
    <row r="829181" spans="16:16" x14ac:dyDescent="0.3">
      <c r="P829181" s="83"/>
    </row>
    <row r="829182" spans="16:16" x14ac:dyDescent="0.3">
      <c r="P829182" s="83"/>
    </row>
    <row r="829183" spans="16:16" x14ac:dyDescent="0.3">
      <c r="P829183" s="83"/>
    </row>
    <row r="829184" spans="16:16" x14ac:dyDescent="0.3">
      <c r="P829184" s="83"/>
    </row>
    <row r="829185" spans="16:16" x14ac:dyDescent="0.3">
      <c r="P829185" s="83"/>
    </row>
    <row r="829186" spans="16:16" x14ac:dyDescent="0.3">
      <c r="P829186" s="83"/>
    </row>
    <row r="829187" spans="16:16" x14ac:dyDescent="0.3">
      <c r="P829187" s="83"/>
    </row>
    <row r="829188" spans="16:16" x14ac:dyDescent="0.3">
      <c r="P829188" s="83"/>
    </row>
    <row r="829189" spans="16:16" x14ac:dyDescent="0.3">
      <c r="P829189" s="83"/>
    </row>
    <row r="829190" spans="16:16" x14ac:dyDescent="0.3">
      <c r="P829190" s="83"/>
    </row>
    <row r="829191" spans="16:16" x14ac:dyDescent="0.3">
      <c r="P829191" s="83"/>
    </row>
    <row r="829192" spans="16:16" x14ac:dyDescent="0.3">
      <c r="P829192" s="83"/>
    </row>
    <row r="829193" spans="16:16" x14ac:dyDescent="0.3">
      <c r="P829193" s="83"/>
    </row>
    <row r="829194" spans="16:16" x14ac:dyDescent="0.3">
      <c r="P829194" s="83"/>
    </row>
    <row r="829195" spans="16:16" x14ac:dyDescent="0.3">
      <c r="P829195" s="83"/>
    </row>
    <row r="829196" spans="16:16" x14ac:dyDescent="0.3">
      <c r="P829196" s="83"/>
    </row>
    <row r="829197" spans="16:16" x14ac:dyDescent="0.3">
      <c r="P829197" s="83"/>
    </row>
    <row r="829198" spans="16:16" x14ac:dyDescent="0.3">
      <c r="P829198" s="83"/>
    </row>
    <row r="829199" spans="16:16" x14ac:dyDescent="0.3">
      <c r="P829199" s="83"/>
    </row>
    <row r="829200" spans="16:16" x14ac:dyDescent="0.3">
      <c r="P829200" s="83"/>
    </row>
    <row r="829201" spans="16:16" x14ac:dyDescent="0.3">
      <c r="P829201" s="83"/>
    </row>
    <row r="829202" spans="16:16" x14ac:dyDescent="0.3">
      <c r="P829202" s="83"/>
    </row>
    <row r="829203" spans="16:16" x14ac:dyDescent="0.3">
      <c r="P829203" s="83"/>
    </row>
    <row r="829204" spans="16:16" x14ac:dyDescent="0.3">
      <c r="P829204" s="83"/>
    </row>
    <row r="829205" spans="16:16" x14ac:dyDescent="0.3">
      <c r="P829205" s="83"/>
    </row>
    <row r="829206" spans="16:16" x14ac:dyDescent="0.3">
      <c r="P829206" s="83"/>
    </row>
    <row r="829207" spans="16:16" x14ac:dyDescent="0.3">
      <c r="P829207" s="83"/>
    </row>
    <row r="829208" spans="16:16" x14ac:dyDescent="0.3">
      <c r="P829208" s="83"/>
    </row>
    <row r="829209" spans="16:16" x14ac:dyDescent="0.3">
      <c r="P829209" s="83"/>
    </row>
    <row r="829210" spans="16:16" x14ac:dyDescent="0.3">
      <c r="P829210" s="83"/>
    </row>
    <row r="829211" spans="16:16" x14ac:dyDescent="0.3">
      <c r="P829211" s="83"/>
    </row>
    <row r="829212" spans="16:16" x14ac:dyDescent="0.3">
      <c r="P829212" s="83"/>
    </row>
    <row r="829213" spans="16:16" x14ac:dyDescent="0.3">
      <c r="P829213" s="83"/>
    </row>
    <row r="829214" spans="16:16" x14ac:dyDescent="0.3">
      <c r="P829214" s="83"/>
    </row>
    <row r="829215" spans="16:16" x14ac:dyDescent="0.3">
      <c r="P829215" s="83"/>
    </row>
    <row r="829216" spans="16:16" x14ac:dyDescent="0.3">
      <c r="P829216" s="83"/>
    </row>
    <row r="829217" spans="16:16" x14ac:dyDescent="0.3">
      <c r="P829217" s="83"/>
    </row>
    <row r="829218" spans="16:16" x14ac:dyDescent="0.3">
      <c r="P829218" s="83"/>
    </row>
    <row r="829219" spans="16:16" x14ac:dyDescent="0.3">
      <c r="P829219" s="83"/>
    </row>
    <row r="829220" spans="16:16" x14ac:dyDescent="0.3">
      <c r="P829220" s="83"/>
    </row>
    <row r="829221" spans="16:16" x14ac:dyDescent="0.3">
      <c r="P829221" s="83"/>
    </row>
    <row r="829222" spans="16:16" x14ac:dyDescent="0.3">
      <c r="P829222" s="83"/>
    </row>
    <row r="829223" spans="16:16" x14ac:dyDescent="0.3">
      <c r="P829223" s="83"/>
    </row>
    <row r="829224" spans="16:16" x14ac:dyDescent="0.3">
      <c r="P829224" s="83"/>
    </row>
    <row r="829225" spans="16:16" x14ac:dyDescent="0.3">
      <c r="P829225" s="83"/>
    </row>
    <row r="829226" spans="16:16" x14ac:dyDescent="0.3">
      <c r="P829226" s="83"/>
    </row>
    <row r="829227" spans="16:16" x14ac:dyDescent="0.3">
      <c r="P829227" s="83"/>
    </row>
    <row r="829228" spans="16:16" x14ac:dyDescent="0.3">
      <c r="P829228" s="83"/>
    </row>
    <row r="829229" spans="16:16" x14ac:dyDescent="0.3">
      <c r="P829229" s="83"/>
    </row>
    <row r="829230" spans="16:16" x14ac:dyDescent="0.3">
      <c r="P829230" s="83"/>
    </row>
    <row r="829231" spans="16:16" x14ac:dyDescent="0.3">
      <c r="P829231" s="83"/>
    </row>
    <row r="829232" spans="16:16" x14ac:dyDescent="0.3">
      <c r="P829232" s="83"/>
    </row>
    <row r="829233" spans="16:16" x14ac:dyDescent="0.3">
      <c r="P829233" s="83"/>
    </row>
    <row r="829234" spans="16:16" x14ac:dyDescent="0.3">
      <c r="P829234" s="83"/>
    </row>
    <row r="829235" spans="16:16" x14ac:dyDescent="0.3">
      <c r="P829235" s="83"/>
    </row>
    <row r="829236" spans="16:16" x14ac:dyDescent="0.3">
      <c r="P829236" s="83"/>
    </row>
    <row r="829237" spans="16:16" x14ac:dyDescent="0.3">
      <c r="P829237" s="83"/>
    </row>
    <row r="829238" spans="16:16" x14ac:dyDescent="0.3">
      <c r="P829238" s="83"/>
    </row>
    <row r="829239" spans="16:16" x14ac:dyDescent="0.3">
      <c r="P829239" s="83"/>
    </row>
    <row r="829240" spans="16:16" x14ac:dyDescent="0.3">
      <c r="P829240" s="83"/>
    </row>
    <row r="829241" spans="16:16" x14ac:dyDescent="0.3">
      <c r="P829241" s="83"/>
    </row>
    <row r="829242" spans="16:16" x14ac:dyDescent="0.3">
      <c r="P829242" s="83"/>
    </row>
    <row r="829243" spans="16:16" x14ac:dyDescent="0.3">
      <c r="P829243" s="83"/>
    </row>
    <row r="829244" spans="16:16" x14ac:dyDescent="0.3">
      <c r="P829244" s="83"/>
    </row>
    <row r="829245" spans="16:16" x14ac:dyDescent="0.3">
      <c r="P829245" s="83"/>
    </row>
    <row r="829246" spans="16:16" x14ac:dyDescent="0.3">
      <c r="P829246" s="83"/>
    </row>
    <row r="829247" spans="16:16" x14ac:dyDescent="0.3">
      <c r="P829247" s="83"/>
    </row>
    <row r="829248" spans="16:16" x14ac:dyDescent="0.3">
      <c r="P829248" s="83"/>
    </row>
    <row r="829249" spans="16:16" x14ac:dyDescent="0.3">
      <c r="P829249" s="83"/>
    </row>
    <row r="829250" spans="16:16" x14ac:dyDescent="0.3">
      <c r="P829250" s="83"/>
    </row>
    <row r="829251" spans="16:16" x14ac:dyDescent="0.3">
      <c r="P829251" s="83"/>
    </row>
    <row r="829252" spans="16:16" x14ac:dyDescent="0.3">
      <c r="P829252" s="83"/>
    </row>
    <row r="829253" spans="16:16" x14ac:dyDescent="0.3">
      <c r="P829253" s="83"/>
    </row>
    <row r="829254" spans="16:16" x14ac:dyDescent="0.3">
      <c r="P829254" s="83"/>
    </row>
    <row r="829255" spans="16:16" x14ac:dyDescent="0.3">
      <c r="P829255" s="83"/>
    </row>
    <row r="829256" spans="16:16" x14ac:dyDescent="0.3">
      <c r="P829256" s="83"/>
    </row>
    <row r="829257" spans="16:16" x14ac:dyDescent="0.3">
      <c r="P829257" s="83"/>
    </row>
    <row r="829258" spans="16:16" x14ac:dyDescent="0.3">
      <c r="P829258" s="83"/>
    </row>
    <row r="829259" spans="16:16" x14ac:dyDescent="0.3">
      <c r="P829259" s="83"/>
    </row>
    <row r="829260" spans="16:16" x14ac:dyDescent="0.3">
      <c r="P829260" s="83"/>
    </row>
    <row r="829261" spans="16:16" x14ac:dyDescent="0.3">
      <c r="P829261" s="83"/>
    </row>
    <row r="829262" spans="16:16" x14ac:dyDescent="0.3">
      <c r="P829262" s="83"/>
    </row>
    <row r="829263" spans="16:16" x14ac:dyDescent="0.3">
      <c r="P829263" s="83"/>
    </row>
    <row r="829264" spans="16:16" x14ac:dyDescent="0.3">
      <c r="P829264" s="83"/>
    </row>
    <row r="829265" spans="16:16" x14ac:dyDescent="0.3">
      <c r="P829265" s="83"/>
    </row>
    <row r="829266" spans="16:16" x14ac:dyDescent="0.3">
      <c r="P829266" s="83"/>
    </row>
    <row r="829267" spans="16:16" x14ac:dyDescent="0.3">
      <c r="P829267" s="83"/>
    </row>
    <row r="829268" spans="16:16" x14ac:dyDescent="0.3">
      <c r="P829268" s="83"/>
    </row>
    <row r="829269" spans="16:16" x14ac:dyDescent="0.3">
      <c r="P829269" s="83"/>
    </row>
    <row r="829270" spans="16:16" x14ac:dyDescent="0.3">
      <c r="P829270" s="83"/>
    </row>
    <row r="829271" spans="16:16" x14ac:dyDescent="0.3">
      <c r="P829271" s="83"/>
    </row>
    <row r="829272" spans="16:16" x14ac:dyDescent="0.3">
      <c r="P829272" s="83"/>
    </row>
    <row r="829273" spans="16:16" x14ac:dyDescent="0.3">
      <c r="P829273" s="83"/>
    </row>
    <row r="829274" spans="16:16" x14ac:dyDescent="0.3">
      <c r="P829274" s="83"/>
    </row>
    <row r="829275" spans="16:16" x14ac:dyDescent="0.3">
      <c r="P829275" s="83"/>
    </row>
    <row r="829276" spans="16:16" x14ac:dyDescent="0.3">
      <c r="P829276" s="83"/>
    </row>
    <row r="829277" spans="16:16" x14ac:dyDescent="0.3">
      <c r="P829277" s="83"/>
    </row>
    <row r="829278" spans="16:16" x14ac:dyDescent="0.3">
      <c r="P829278" s="83"/>
    </row>
    <row r="829279" spans="16:16" x14ac:dyDescent="0.3">
      <c r="P829279" s="83"/>
    </row>
    <row r="829280" spans="16:16" x14ac:dyDescent="0.3">
      <c r="P829280" s="83"/>
    </row>
    <row r="829281" spans="16:16" x14ac:dyDescent="0.3">
      <c r="P829281" s="83"/>
    </row>
    <row r="829282" spans="16:16" x14ac:dyDescent="0.3">
      <c r="P829282" s="83"/>
    </row>
    <row r="829283" spans="16:16" x14ac:dyDescent="0.3">
      <c r="P829283" s="83"/>
    </row>
    <row r="829284" spans="16:16" x14ac:dyDescent="0.3">
      <c r="P829284" s="83"/>
    </row>
    <row r="829285" spans="16:16" x14ac:dyDescent="0.3">
      <c r="P829285" s="83"/>
    </row>
    <row r="829286" spans="16:16" x14ac:dyDescent="0.3">
      <c r="P829286" s="83"/>
    </row>
    <row r="829287" spans="16:16" x14ac:dyDescent="0.3">
      <c r="P829287" s="83"/>
    </row>
    <row r="829288" spans="16:16" x14ac:dyDescent="0.3">
      <c r="P829288" s="83"/>
    </row>
    <row r="829289" spans="16:16" x14ac:dyDescent="0.3">
      <c r="P829289" s="83"/>
    </row>
    <row r="829290" spans="16:16" x14ac:dyDescent="0.3">
      <c r="P829290" s="83"/>
    </row>
    <row r="829291" spans="16:16" x14ac:dyDescent="0.3">
      <c r="P829291" s="83"/>
    </row>
    <row r="829292" spans="16:16" x14ac:dyDescent="0.3">
      <c r="P829292" s="83"/>
    </row>
    <row r="829293" spans="16:16" x14ac:dyDescent="0.3">
      <c r="P829293" s="83"/>
    </row>
    <row r="829294" spans="16:16" x14ac:dyDescent="0.3">
      <c r="P829294" s="83"/>
    </row>
    <row r="829295" spans="16:16" x14ac:dyDescent="0.3">
      <c r="P829295" s="83"/>
    </row>
    <row r="829296" spans="16:16" x14ac:dyDescent="0.3">
      <c r="P829296" s="83"/>
    </row>
    <row r="829297" spans="16:16" x14ac:dyDescent="0.3">
      <c r="P829297" s="83"/>
    </row>
    <row r="829298" spans="16:16" x14ac:dyDescent="0.3">
      <c r="P829298" s="83"/>
    </row>
    <row r="829299" spans="16:16" x14ac:dyDescent="0.3">
      <c r="P829299" s="83"/>
    </row>
    <row r="829300" spans="16:16" x14ac:dyDescent="0.3">
      <c r="P829300" s="83"/>
    </row>
    <row r="829301" spans="16:16" x14ac:dyDescent="0.3">
      <c r="P829301" s="83"/>
    </row>
    <row r="829302" spans="16:16" x14ac:dyDescent="0.3">
      <c r="P829302" s="83"/>
    </row>
    <row r="829303" spans="16:16" x14ac:dyDescent="0.3">
      <c r="P829303" s="83"/>
    </row>
    <row r="829304" spans="16:16" x14ac:dyDescent="0.3">
      <c r="P829304" s="83"/>
    </row>
    <row r="829305" spans="16:16" x14ac:dyDescent="0.3">
      <c r="P829305" s="83"/>
    </row>
    <row r="829306" spans="16:16" x14ac:dyDescent="0.3">
      <c r="P829306" s="83"/>
    </row>
    <row r="829307" spans="16:16" x14ac:dyDescent="0.3">
      <c r="P829307" s="83"/>
    </row>
    <row r="829308" spans="16:16" x14ac:dyDescent="0.3">
      <c r="P829308" s="83"/>
    </row>
    <row r="829309" spans="16:16" x14ac:dyDescent="0.3">
      <c r="P829309" s="83"/>
    </row>
    <row r="829310" spans="16:16" x14ac:dyDescent="0.3">
      <c r="P829310" s="83"/>
    </row>
    <row r="829311" spans="16:16" x14ac:dyDescent="0.3">
      <c r="P829311" s="83"/>
    </row>
    <row r="829312" spans="16:16" x14ac:dyDescent="0.3">
      <c r="P829312" s="83"/>
    </row>
    <row r="829313" spans="16:16" x14ac:dyDescent="0.3">
      <c r="P829313" s="83"/>
    </row>
    <row r="829314" spans="16:16" x14ac:dyDescent="0.3">
      <c r="P829314" s="83"/>
    </row>
    <row r="829315" spans="16:16" x14ac:dyDescent="0.3">
      <c r="P829315" s="83"/>
    </row>
    <row r="829316" spans="16:16" x14ac:dyDescent="0.3">
      <c r="P829316" s="83"/>
    </row>
    <row r="829317" spans="16:16" x14ac:dyDescent="0.3">
      <c r="P829317" s="83"/>
    </row>
    <row r="829318" spans="16:16" x14ac:dyDescent="0.3">
      <c r="P829318" s="83"/>
    </row>
    <row r="829319" spans="16:16" x14ac:dyDescent="0.3">
      <c r="P829319" s="83"/>
    </row>
    <row r="829320" spans="16:16" x14ac:dyDescent="0.3">
      <c r="P829320" s="83"/>
    </row>
    <row r="829321" spans="16:16" x14ac:dyDescent="0.3">
      <c r="P829321" s="83"/>
    </row>
    <row r="829322" spans="16:16" x14ac:dyDescent="0.3">
      <c r="P829322" s="83"/>
    </row>
    <row r="829323" spans="16:16" x14ac:dyDescent="0.3">
      <c r="P829323" s="83"/>
    </row>
    <row r="829324" spans="16:16" x14ac:dyDescent="0.3">
      <c r="P829324" s="83"/>
    </row>
    <row r="829325" spans="16:16" x14ac:dyDescent="0.3">
      <c r="P829325" s="83"/>
    </row>
    <row r="829326" spans="16:16" x14ac:dyDescent="0.3">
      <c r="P829326" s="83"/>
    </row>
    <row r="829327" spans="16:16" x14ac:dyDescent="0.3">
      <c r="P829327" s="83"/>
    </row>
    <row r="829328" spans="16:16" x14ac:dyDescent="0.3">
      <c r="P829328" s="83"/>
    </row>
    <row r="829329" spans="16:16" x14ac:dyDescent="0.3">
      <c r="P829329" s="83"/>
    </row>
    <row r="829330" spans="16:16" x14ac:dyDescent="0.3">
      <c r="P829330" s="83"/>
    </row>
    <row r="829331" spans="16:16" x14ac:dyDescent="0.3">
      <c r="P829331" s="83"/>
    </row>
    <row r="829332" spans="16:16" x14ac:dyDescent="0.3">
      <c r="P829332" s="83"/>
    </row>
    <row r="829333" spans="16:16" x14ac:dyDescent="0.3">
      <c r="P829333" s="83"/>
    </row>
    <row r="829334" spans="16:16" x14ac:dyDescent="0.3">
      <c r="P829334" s="83"/>
    </row>
    <row r="829335" spans="16:16" x14ac:dyDescent="0.3">
      <c r="P829335" s="83"/>
    </row>
    <row r="829336" spans="16:16" x14ac:dyDescent="0.3">
      <c r="P829336" s="83"/>
    </row>
    <row r="829337" spans="16:16" x14ac:dyDescent="0.3">
      <c r="P829337" s="83"/>
    </row>
    <row r="829338" spans="16:16" x14ac:dyDescent="0.3">
      <c r="P829338" s="83"/>
    </row>
    <row r="829339" spans="16:16" x14ac:dyDescent="0.3">
      <c r="P829339" s="83"/>
    </row>
    <row r="829340" spans="16:16" x14ac:dyDescent="0.3">
      <c r="P829340" s="83"/>
    </row>
    <row r="829341" spans="16:16" x14ac:dyDescent="0.3">
      <c r="P829341" s="83"/>
    </row>
    <row r="829342" spans="16:16" x14ac:dyDescent="0.3">
      <c r="P829342" s="83"/>
    </row>
    <row r="829343" spans="16:16" x14ac:dyDescent="0.3">
      <c r="P829343" s="83"/>
    </row>
    <row r="829344" spans="16:16" x14ac:dyDescent="0.3">
      <c r="P829344" s="83"/>
    </row>
    <row r="829345" spans="16:16" x14ac:dyDescent="0.3">
      <c r="P829345" s="83"/>
    </row>
    <row r="829346" spans="16:16" x14ac:dyDescent="0.3">
      <c r="P829346" s="83"/>
    </row>
    <row r="829347" spans="16:16" x14ac:dyDescent="0.3">
      <c r="P829347" s="83"/>
    </row>
    <row r="829348" spans="16:16" x14ac:dyDescent="0.3">
      <c r="P829348" s="83"/>
    </row>
    <row r="829349" spans="16:16" x14ac:dyDescent="0.3">
      <c r="P829349" s="83"/>
    </row>
    <row r="829350" spans="16:16" x14ac:dyDescent="0.3">
      <c r="P829350" s="83"/>
    </row>
    <row r="829351" spans="16:16" x14ac:dyDescent="0.3">
      <c r="P829351" s="83"/>
    </row>
    <row r="829352" spans="16:16" x14ac:dyDescent="0.3">
      <c r="P829352" s="83"/>
    </row>
    <row r="829353" spans="16:16" x14ac:dyDescent="0.3">
      <c r="P829353" s="83"/>
    </row>
    <row r="829354" spans="16:16" x14ac:dyDescent="0.3">
      <c r="P829354" s="83"/>
    </row>
    <row r="829355" spans="16:16" x14ac:dyDescent="0.3">
      <c r="P829355" s="83"/>
    </row>
    <row r="829356" spans="16:16" x14ac:dyDescent="0.3">
      <c r="P829356" s="83"/>
    </row>
    <row r="829357" spans="16:16" x14ac:dyDescent="0.3">
      <c r="P829357" s="83"/>
    </row>
    <row r="829358" spans="16:16" x14ac:dyDescent="0.3">
      <c r="P829358" s="83"/>
    </row>
    <row r="829359" spans="16:16" x14ac:dyDescent="0.3">
      <c r="P829359" s="83"/>
    </row>
    <row r="829360" spans="16:16" x14ac:dyDescent="0.3">
      <c r="P829360" s="83"/>
    </row>
    <row r="829361" spans="16:16" x14ac:dyDescent="0.3">
      <c r="P829361" s="83"/>
    </row>
    <row r="829362" spans="16:16" x14ac:dyDescent="0.3">
      <c r="P829362" s="83"/>
    </row>
    <row r="829363" spans="16:16" x14ac:dyDescent="0.3">
      <c r="P829363" s="83"/>
    </row>
    <row r="829364" spans="16:16" x14ac:dyDescent="0.3">
      <c r="P829364" s="83"/>
    </row>
    <row r="829365" spans="16:16" x14ac:dyDescent="0.3">
      <c r="P829365" s="83"/>
    </row>
    <row r="829366" spans="16:16" x14ac:dyDescent="0.3">
      <c r="P829366" s="83"/>
    </row>
    <row r="829367" spans="16:16" x14ac:dyDescent="0.3">
      <c r="P829367" s="83"/>
    </row>
    <row r="829368" spans="16:16" x14ac:dyDescent="0.3">
      <c r="P829368" s="83"/>
    </row>
    <row r="829369" spans="16:16" x14ac:dyDescent="0.3">
      <c r="P829369" s="83"/>
    </row>
    <row r="829370" spans="16:16" x14ac:dyDescent="0.3">
      <c r="P829370" s="83"/>
    </row>
    <row r="829371" spans="16:16" x14ac:dyDescent="0.3">
      <c r="P829371" s="83"/>
    </row>
    <row r="829372" spans="16:16" x14ac:dyDescent="0.3">
      <c r="P829372" s="83"/>
    </row>
    <row r="829373" spans="16:16" x14ac:dyDescent="0.3">
      <c r="P829373" s="83"/>
    </row>
    <row r="829374" spans="16:16" x14ac:dyDescent="0.3">
      <c r="P829374" s="83"/>
    </row>
    <row r="829375" spans="16:16" x14ac:dyDescent="0.3">
      <c r="P829375" s="83"/>
    </row>
    <row r="829376" spans="16:16" x14ac:dyDescent="0.3">
      <c r="P829376" s="83"/>
    </row>
    <row r="829377" spans="16:16" x14ac:dyDescent="0.3">
      <c r="P829377" s="83"/>
    </row>
    <row r="829378" spans="16:16" x14ac:dyDescent="0.3">
      <c r="P829378" s="83"/>
    </row>
    <row r="829379" spans="16:16" x14ac:dyDescent="0.3">
      <c r="P829379" s="83"/>
    </row>
    <row r="829380" spans="16:16" x14ac:dyDescent="0.3">
      <c r="P829380" s="83"/>
    </row>
    <row r="829381" spans="16:16" x14ac:dyDescent="0.3">
      <c r="P829381" s="83"/>
    </row>
    <row r="829382" spans="16:16" x14ac:dyDescent="0.3">
      <c r="P829382" s="83"/>
    </row>
    <row r="829383" spans="16:16" x14ac:dyDescent="0.3">
      <c r="P829383" s="83"/>
    </row>
    <row r="829384" spans="16:16" x14ac:dyDescent="0.3">
      <c r="P829384" s="83"/>
    </row>
    <row r="829385" spans="16:16" x14ac:dyDescent="0.3">
      <c r="P829385" s="83"/>
    </row>
    <row r="829386" spans="16:16" x14ac:dyDescent="0.3">
      <c r="P829386" s="83"/>
    </row>
    <row r="829387" spans="16:16" x14ac:dyDescent="0.3">
      <c r="P829387" s="83"/>
    </row>
    <row r="829388" spans="16:16" x14ac:dyDescent="0.3">
      <c r="P829388" s="83"/>
    </row>
    <row r="829389" spans="16:16" x14ac:dyDescent="0.3">
      <c r="P829389" s="83"/>
    </row>
    <row r="829390" spans="16:16" x14ac:dyDescent="0.3">
      <c r="P829390" s="83"/>
    </row>
    <row r="829391" spans="16:16" x14ac:dyDescent="0.3">
      <c r="P829391" s="83"/>
    </row>
    <row r="829392" spans="16:16" x14ac:dyDescent="0.3">
      <c r="P829392" s="83"/>
    </row>
    <row r="829393" spans="16:16" x14ac:dyDescent="0.3">
      <c r="P829393" s="83"/>
    </row>
    <row r="829394" spans="16:16" x14ac:dyDescent="0.3">
      <c r="P829394" s="83"/>
    </row>
    <row r="829395" spans="16:16" x14ac:dyDescent="0.3">
      <c r="P829395" s="83"/>
    </row>
    <row r="829396" spans="16:16" x14ac:dyDescent="0.3">
      <c r="P829396" s="83"/>
    </row>
    <row r="829397" spans="16:16" x14ac:dyDescent="0.3">
      <c r="P829397" s="83"/>
    </row>
    <row r="829398" spans="16:16" x14ac:dyDescent="0.3">
      <c r="P829398" s="83"/>
    </row>
    <row r="829399" spans="16:16" x14ac:dyDescent="0.3">
      <c r="P829399" s="83"/>
    </row>
    <row r="829400" spans="16:16" x14ac:dyDescent="0.3">
      <c r="P829400" s="83"/>
    </row>
    <row r="829401" spans="16:16" x14ac:dyDescent="0.3">
      <c r="P829401" s="83"/>
    </row>
    <row r="829402" spans="16:16" x14ac:dyDescent="0.3">
      <c r="P829402" s="83"/>
    </row>
    <row r="829403" spans="16:16" x14ac:dyDescent="0.3">
      <c r="P829403" s="83"/>
    </row>
    <row r="829404" spans="16:16" x14ac:dyDescent="0.3">
      <c r="P829404" s="83"/>
    </row>
    <row r="829405" spans="16:16" x14ac:dyDescent="0.3">
      <c r="P829405" s="83"/>
    </row>
    <row r="829406" spans="16:16" x14ac:dyDescent="0.3">
      <c r="P829406" s="83"/>
    </row>
    <row r="829407" spans="16:16" x14ac:dyDescent="0.3">
      <c r="P829407" s="83"/>
    </row>
    <row r="829408" spans="16:16" x14ac:dyDescent="0.3">
      <c r="P829408" s="83"/>
    </row>
    <row r="829409" spans="16:16" x14ac:dyDescent="0.3">
      <c r="P829409" s="83"/>
    </row>
    <row r="829410" spans="16:16" x14ac:dyDescent="0.3">
      <c r="P829410" s="83"/>
    </row>
    <row r="829411" spans="16:16" x14ac:dyDescent="0.3">
      <c r="P829411" s="83"/>
    </row>
    <row r="829412" spans="16:16" x14ac:dyDescent="0.3">
      <c r="P829412" s="83"/>
    </row>
    <row r="829413" spans="16:16" x14ac:dyDescent="0.3">
      <c r="P829413" s="83"/>
    </row>
    <row r="829414" spans="16:16" x14ac:dyDescent="0.3">
      <c r="P829414" s="83"/>
    </row>
    <row r="829415" spans="16:16" x14ac:dyDescent="0.3">
      <c r="P829415" s="83"/>
    </row>
    <row r="829416" spans="16:16" x14ac:dyDescent="0.3">
      <c r="P829416" s="83"/>
    </row>
    <row r="829417" spans="16:16" x14ac:dyDescent="0.3">
      <c r="P829417" s="83"/>
    </row>
    <row r="829418" spans="16:16" x14ac:dyDescent="0.3">
      <c r="P829418" s="83"/>
    </row>
    <row r="829419" spans="16:16" x14ac:dyDescent="0.3">
      <c r="P829419" s="83"/>
    </row>
    <row r="829420" spans="16:16" x14ac:dyDescent="0.3">
      <c r="P829420" s="83"/>
    </row>
    <row r="829421" spans="16:16" x14ac:dyDescent="0.3">
      <c r="P829421" s="83"/>
    </row>
    <row r="829422" spans="16:16" x14ac:dyDescent="0.3">
      <c r="P829422" s="83"/>
    </row>
    <row r="829423" spans="16:16" x14ac:dyDescent="0.3">
      <c r="P829423" s="83"/>
    </row>
    <row r="829424" spans="16:16" x14ac:dyDescent="0.3">
      <c r="P829424" s="83"/>
    </row>
    <row r="829425" spans="16:16" x14ac:dyDescent="0.3">
      <c r="P829425" s="83"/>
    </row>
    <row r="829426" spans="16:16" x14ac:dyDescent="0.3">
      <c r="P829426" s="83"/>
    </row>
    <row r="829427" spans="16:16" x14ac:dyDescent="0.3">
      <c r="P829427" s="83"/>
    </row>
    <row r="829428" spans="16:16" x14ac:dyDescent="0.3">
      <c r="P829428" s="83"/>
    </row>
    <row r="829429" spans="16:16" x14ac:dyDescent="0.3">
      <c r="P829429" s="83"/>
    </row>
    <row r="829430" spans="16:16" x14ac:dyDescent="0.3">
      <c r="P829430" s="83"/>
    </row>
    <row r="829431" spans="16:16" x14ac:dyDescent="0.3">
      <c r="P829431" s="83"/>
    </row>
    <row r="829432" spans="16:16" x14ac:dyDescent="0.3">
      <c r="P829432" s="83"/>
    </row>
    <row r="829433" spans="16:16" x14ac:dyDescent="0.3">
      <c r="P829433" s="83"/>
    </row>
    <row r="829434" spans="16:16" x14ac:dyDescent="0.3">
      <c r="P829434" s="83"/>
    </row>
    <row r="829435" spans="16:16" x14ac:dyDescent="0.3">
      <c r="P829435" s="83"/>
    </row>
    <row r="829436" spans="16:16" x14ac:dyDescent="0.3">
      <c r="P829436" s="83"/>
    </row>
    <row r="829437" spans="16:16" x14ac:dyDescent="0.3">
      <c r="P829437" s="83"/>
    </row>
    <row r="829438" spans="16:16" x14ac:dyDescent="0.3">
      <c r="P829438" s="83"/>
    </row>
    <row r="829439" spans="16:16" x14ac:dyDescent="0.3">
      <c r="P829439" s="83"/>
    </row>
    <row r="829440" spans="16:16" x14ac:dyDescent="0.3">
      <c r="P829440" s="83"/>
    </row>
    <row r="829441" spans="16:16" x14ac:dyDescent="0.3">
      <c r="P829441" s="83"/>
    </row>
    <row r="829442" spans="16:16" x14ac:dyDescent="0.3">
      <c r="P829442" s="83"/>
    </row>
    <row r="829443" spans="16:16" x14ac:dyDescent="0.3">
      <c r="P829443" s="83"/>
    </row>
    <row r="829444" spans="16:16" x14ac:dyDescent="0.3">
      <c r="P829444" s="83"/>
    </row>
    <row r="829445" spans="16:16" x14ac:dyDescent="0.3">
      <c r="P829445" s="83"/>
    </row>
    <row r="829446" spans="16:16" x14ac:dyDescent="0.3">
      <c r="P829446" s="83"/>
    </row>
    <row r="829447" spans="16:16" x14ac:dyDescent="0.3">
      <c r="P829447" s="83"/>
    </row>
    <row r="829448" spans="16:16" x14ac:dyDescent="0.3">
      <c r="P829448" s="83"/>
    </row>
    <row r="829449" spans="16:16" x14ac:dyDescent="0.3">
      <c r="P829449" s="83"/>
    </row>
    <row r="829450" spans="16:16" x14ac:dyDescent="0.3">
      <c r="P829450" s="83"/>
    </row>
    <row r="829451" spans="16:16" x14ac:dyDescent="0.3">
      <c r="P829451" s="83"/>
    </row>
    <row r="829452" spans="16:16" x14ac:dyDescent="0.3">
      <c r="P829452" s="83"/>
    </row>
    <row r="829453" spans="16:16" x14ac:dyDescent="0.3">
      <c r="P829453" s="83"/>
    </row>
    <row r="829454" spans="16:16" x14ac:dyDescent="0.3">
      <c r="P829454" s="83"/>
    </row>
    <row r="829455" spans="16:16" x14ac:dyDescent="0.3">
      <c r="P829455" s="83"/>
    </row>
    <row r="829456" spans="16:16" x14ac:dyDescent="0.3">
      <c r="P829456" s="83"/>
    </row>
    <row r="829457" spans="16:16" x14ac:dyDescent="0.3">
      <c r="P829457" s="83"/>
    </row>
    <row r="829458" spans="16:16" x14ac:dyDescent="0.3">
      <c r="P829458" s="83"/>
    </row>
    <row r="829459" spans="16:16" x14ac:dyDescent="0.3">
      <c r="P829459" s="83"/>
    </row>
    <row r="829460" spans="16:16" x14ac:dyDescent="0.3">
      <c r="P829460" s="83"/>
    </row>
    <row r="829461" spans="16:16" x14ac:dyDescent="0.3">
      <c r="P829461" s="83"/>
    </row>
    <row r="829462" spans="16:16" x14ac:dyDescent="0.3">
      <c r="P829462" s="83"/>
    </row>
    <row r="829463" spans="16:16" x14ac:dyDescent="0.3">
      <c r="P829463" s="83"/>
    </row>
    <row r="829464" spans="16:16" x14ac:dyDescent="0.3">
      <c r="P829464" s="83"/>
    </row>
    <row r="829465" spans="16:16" x14ac:dyDescent="0.3">
      <c r="P829465" s="83"/>
    </row>
    <row r="829466" spans="16:16" x14ac:dyDescent="0.3">
      <c r="P829466" s="83"/>
    </row>
    <row r="829467" spans="16:16" x14ac:dyDescent="0.3">
      <c r="P829467" s="83"/>
    </row>
    <row r="829468" spans="16:16" x14ac:dyDescent="0.3">
      <c r="P829468" s="83"/>
    </row>
    <row r="829469" spans="16:16" x14ac:dyDescent="0.3">
      <c r="P829469" s="83"/>
    </row>
    <row r="829470" spans="16:16" x14ac:dyDescent="0.3">
      <c r="P829470" s="83"/>
    </row>
    <row r="829471" spans="16:16" x14ac:dyDescent="0.3">
      <c r="P829471" s="83"/>
    </row>
    <row r="829472" spans="16:16" x14ac:dyDescent="0.3">
      <c r="P829472" s="83"/>
    </row>
    <row r="829473" spans="16:16" x14ac:dyDescent="0.3">
      <c r="P829473" s="83"/>
    </row>
    <row r="829474" spans="16:16" x14ac:dyDescent="0.3">
      <c r="P829474" s="83"/>
    </row>
    <row r="829475" spans="16:16" x14ac:dyDescent="0.3">
      <c r="P829475" s="83"/>
    </row>
    <row r="829476" spans="16:16" x14ac:dyDescent="0.3">
      <c r="P829476" s="83"/>
    </row>
    <row r="829477" spans="16:16" x14ac:dyDescent="0.3">
      <c r="P829477" s="83"/>
    </row>
    <row r="829478" spans="16:16" x14ac:dyDescent="0.3">
      <c r="P829478" s="83"/>
    </row>
    <row r="829479" spans="16:16" x14ac:dyDescent="0.3">
      <c r="P829479" s="83"/>
    </row>
    <row r="829480" spans="16:16" x14ac:dyDescent="0.3">
      <c r="P829480" s="83"/>
    </row>
    <row r="829481" spans="16:16" x14ac:dyDescent="0.3">
      <c r="P829481" s="83"/>
    </row>
    <row r="829482" spans="16:16" x14ac:dyDescent="0.3">
      <c r="P829482" s="83"/>
    </row>
    <row r="829483" spans="16:16" x14ac:dyDescent="0.3">
      <c r="P829483" s="83"/>
    </row>
    <row r="829484" spans="16:16" x14ac:dyDescent="0.3">
      <c r="P829484" s="83"/>
    </row>
    <row r="829485" spans="16:16" x14ac:dyDescent="0.3">
      <c r="P829485" s="83"/>
    </row>
    <row r="829486" spans="16:16" x14ac:dyDescent="0.3">
      <c r="P829486" s="83"/>
    </row>
    <row r="829487" spans="16:16" x14ac:dyDescent="0.3">
      <c r="P829487" s="83"/>
    </row>
    <row r="829488" spans="16:16" x14ac:dyDescent="0.3">
      <c r="P829488" s="83"/>
    </row>
    <row r="829489" spans="16:16" x14ac:dyDescent="0.3">
      <c r="P829489" s="83"/>
    </row>
    <row r="829490" spans="16:16" x14ac:dyDescent="0.3">
      <c r="P829490" s="83"/>
    </row>
    <row r="829491" spans="16:16" x14ac:dyDescent="0.3">
      <c r="P829491" s="83"/>
    </row>
    <row r="829492" spans="16:16" x14ac:dyDescent="0.3">
      <c r="P829492" s="83"/>
    </row>
    <row r="829493" spans="16:16" x14ac:dyDescent="0.3">
      <c r="P829493" s="83"/>
    </row>
    <row r="829494" spans="16:16" x14ac:dyDescent="0.3">
      <c r="P829494" s="83"/>
    </row>
    <row r="829495" spans="16:16" x14ac:dyDescent="0.3">
      <c r="P829495" s="83"/>
    </row>
    <row r="829496" spans="16:16" x14ac:dyDescent="0.3">
      <c r="P829496" s="83"/>
    </row>
    <row r="829497" spans="16:16" x14ac:dyDescent="0.3">
      <c r="P829497" s="83"/>
    </row>
    <row r="829498" spans="16:16" x14ac:dyDescent="0.3">
      <c r="P829498" s="83"/>
    </row>
    <row r="829499" spans="16:16" x14ac:dyDescent="0.3">
      <c r="P829499" s="83"/>
    </row>
    <row r="829500" spans="16:16" x14ac:dyDescent="0.3">
      <c r="P829500" s="83"/>
    </row>
    <row r="829501" spans="16:16" x14ac:dyDescent="0.3">
      <c r="P829501" s="83"/>
    </row>
    <row r="829502" spans="16:16" x14ac:dyDescent="0.3">
      <c r="P829502" s="83"/>
    </row>
    <row r="829503" spans="16:16" x14ac:dyDescent="0.3">
      <c r="P829503" s="83"/>
    </row>
    <row r="829504" spans="16:16" x14ac:dyDescent="0.3">
      <c r="P829504" s="83"/>
    </row>
    <row r="829505" spans="16:16" x14ac:dyDescent="0.3">
      <c r="P829505" s="83"/>
    </row>
    <row r="829506" spans="16:16" x14ac:dyDescent="0.3">
      <c r="P829506" s="83"/>
    </row>
    <row r="829507" spans="16:16" x14ac:dyDescent="0.3">
      <c r="P829507" s="83"/>
    </row>
    <row r="829508" spans="16:16" x14ac:dyDescent="0.3">
      <c r="P829508" s="83"/>
    </row>
    <row r="829509" spans="16:16" x14ac:dyDescent="0.3">
      <c r="P829509" s="83"/>
    </row>
    <row r="829510" spans="16:16" x14ac:dyDescent="0.3">
      <c r="P829510" s="83"/>
    </row>
    <row r="829511" spans="16:16" x14ac:dyDescent="0.3">
      <c r="P829511" s="83"/>
    </row>
    <row r="829512" spans="16:16" x14ac:dyDescent="0.3">
      <c r="P829512" s="83"/>
    </row>
    <row r="829513" spans="16:16" x14ac:dyDescent="0.3">
      <c r="P829513" s="83"/>
    </row>
    <row r="829514" spans="16:16" x14ac:dyDescent="0.3">
      <c r="P829514" s="83"/>
    </row>
    <row r="829515" spans="16:16" x14ac:dyDescent="0.3">
      <c r="P829515" s="83"/>
    </row>
    <row r="829516" spans="16:16" x14ac:dyDescent="0.3">
      <c r="P829516" s="83"/>
    </row>
    <row r="829517" spans="16:16" x14ac:dyDescent="0.3">
      <c r="P829517" s="83"/>
    </row>
    <row r="829518" spans="16:16" x14ac:dyDescent="0.3">
      <c r="P829518" s="83"/>
    </row>
    <row r="829519" spans="16:16" x14ac:dyDescent="0.3">
      <c r="P829519" s="83"/>
    </row>
    <row r="829520" spans="16:16" x14ac:dyDescent="0.3">
      <c r="P829520" s="83"/>
    </row>
    <row r="829521" spans="16:16" x14ac:dyDescent="0.3">
      <c r="P829521" s="83"/>
    </row>
    <row r="829522" spans="16:16" x14ac:dyDescent="0.3">
      <c r="P829522" s="83"/>
    </row>
    <row r="829523" spans="16:16" x14ac:dyDescent="0.3">
      <c r="P829523" s="83"/>
    </row>
    <row r="829524" spans="16:16" x14ac:dyDescent="0.3">
      <c r="P829524" s="83"/>
    </row>
    <row r="829525" spans="16:16" x14ac:dyDescent="0.3">
      <c r="P829525" s="83"/>
    </row>
    <row r="829526" spans="16:16" x14ac:dyDescent="0.3">
      <c r="P829526" s="83"/>
    </row>
    <row r="829527" spans="16:16" x14ac:dyDescent="0.3">
      <c r="P829527" s="83"/>
    </row>
    <row r="829528" spans="16:16" x14ac:dyDescent="0.3">
      <c r="P829528" s="83"/>
    </row>
    <row r="829529" spans="16:16" x14ac:dyDescent="0.3">
      <c r="P829529" s="83"/>
    </row>
    <row r="829530" spans="16:16" x14ac:dyDescent="0.3">
      <c r="P829530" s="83"/>
    </row>
    <row r="829531" spans="16:16" x14ac:dyDescent="0.3">
      <c r="P829531" s="83"/>
    </row>
    <row r="829532" spans="16:16" x14ac:dyDescent="0.3">
      <c r="P829532" s="83"/>
    </row>
    <row r="829533" spans="16:16" x14ac:dyDescent="0.3">
      <c r="P829533" s="83"/>
    </row>
    <row r="829534" spans="16:16" x14ac:dyDescent="0.3">
      <c r="P829534" s="83"/>
    </row>
    <row r="829535" spans="16:16" x14ac:dyDescent="0.3">
      <c r="P829535" s="83"/>
    </row>
    <row r="829536" spans="16:16" x14ac:dyDescent="0.3">
      <c r="P829536" s="83"/>
    </row>
    <row r="829537" spans="16:16" x14ac:dyDescent="0.3">
      <c r="P829537" s="83"/>
    </row>
    <row r="829538" spans="16:16" x14ac:dyDescent="0.3">
      <c r="P829538" s="83"/>
    </row>
    <row r="829539" spans="16:16" x14ac:dyDescent="0.3">
      <c r="P829539" s="83"/>
    </row>
    <row r="829540" spans="16:16" x14ac:dyDescent="0.3">
      <c r="P829540" s="83"/>
    </row>
    <row r="829541" spans="16:16" x14ac:dyDescent="0.3">
      <c r="P829541" s="83"/>
    </row>
    <row r="829542" spans="16:16" x14ac:dyDescent="0.3">
      <c r="P829542" s="83"/>
    </row>
    <row r="829543" spans="16:16" x14ac:dyDescent="0.3">
      <c r="P829543" s="83"/>
    </row>
    <row r="829544" spans="16:16" x14ac:dyDescent="0.3">
      <c r="P829544" s="83"/>
    </row>
    <row r="829545" spans="16:16" x14ac:dyDescent="0.3">
      <c r="P829545" s="83"/>
    </row>
    <row r="829546" spans="16:16" x14ac:dyDescent="0.3">
      <c r="P829546" s="83"/>
    </row>
    <row r="829547" spans="16:16" x14ac:dyDescent="0.3">
      <c r="P829547" s="83"/>
    </row>
    <row r="829548" spans="16:16" x14ac:dyDescent="0.3">
      <c r="P829548" s="83"/>
    </row>
    <row r="829549" spans="16:16" x14ac:dyDescent="0.3">
      <c r="P829549" s="83"/>
    </row>
    <row r="829550" spans="16:16" x14ac:dyDescent="0.3">
      <c r="P829550" s="83"/>
    </row>
    <row r="829551" spans="16:16" x14ac:dyDescent="0.3">
      <c r="P829551" s="83"/>
    </row>
    <row r="829552" spans="16:16" x14ac:dyDescent="0.3">
      <c r="P829552" s="83"/>
    </row>
    <row r="829553" spans="16:16" x14ac:dyDescent="0.3">
      <c r="P829553" s="83"/>
    </row>
    <row r="829554" spans="16:16" x14ac:dyDescent="0.3">
      <c r="P829554" s="83"/>
    </row>
    <row r="829555" spans="16:16" x14ac:dyDescent="0.3">
      <c r="P829555" s="83"/>
    </row>
    <row r="829556" spans="16:16" x14ac:dyDescent="0.3">
      <c r="P829556" s="83"/>
    </row>
    <row r="829557" spans="16:16" x14ac:dyDescent="0.3">
      <c r="P829557" s="83"/>
    </row>
    <row r="829558" spans="16:16" x14ac:dyDescent="0.3">
      <c r="P829558" s="83"/>
    </row>
    <row r="829559" spans="16:16" x14ac:dyDescent="0.3">
      <c r="P829559" s="83"/>
    </row>
    <row r="829560" spans="16:16" x14ac:dyDescent="0.3">
      <c r="P829560" s="83"/>
    </row>
    <row r="829561" spans="16:16" x14ac:dyDescent="0.3">
      <c r="P829561" s="83"/>
    </row>
    <row r="829562" spans="16:16" x14ac:dyDescent="0.3">
      <c r="P829562" s="83"/>
    </row>
    <row r="829563" spans="16:16" x14ac:dyDescent="0.3">
      <c r="P829563" s="83"/>
    </row>
    <row r="829564" spans="16:16" x14ac:dyDescent="0.3">
      <c r="P829564" s="83"/>
    </row>
    <row r="829565" spans="16:16" x14ac:dyDescent="0.3">
      <c r="P829565" s="83"/>
    </row>
    <row r="829566" spans="16:16" x14ac:dyDescent="0.3">
      <c r="P829566" s="83"/>
    </row>
    <row r="829567" spans="16:16" x14ac:dyDescent="0.3">
      <c r="P829567" s="83"/>
    </row>
    <row r="829568" spans="16:16" x14ac:dyDescent="0.3">
      <c r="P829568" s="83"/>
    </row>
    <row r="829569" spans="16:16" x14ac:dyDescent="0.3">
      <c r="P829569" s="83"/>
    </row>
    <row r="829570" spans="16:16" x14ac:dyDescent="0.3">
      <c r="P829570" s="83"/>
    </row>
    <row r="829571" spans="16:16" x14ac:dyDescent="0.3">
      <c r="P829571" s="83"/>
    </row>
    <row r="829572" spans="16:16" x14ac:dyDescent="0.3">
      <c r="P829572" s="83"/>
    </row>
    <row r="829573" spans="16:16" x14ac:dyDescent="0.3">
      <c r="P829573" s="83"/>
    </row>
    <row r="829574" spans="16:16" x14ac:dyDescent="0.3">
      <c r="P829574" s="83"/>
    </row>
    <row r="829575" spans="16:16" x14ac:dyDescent="0.3">
      <c r="P829575" s="83"/>
    </row>
    <row r="829576" spans="16:16" x14ac:dyDescent="0.3">
      <c r="P829576" s="83"/>
    </row>
    <row r="829577" spans="16:16" x14ac:dyDescent="0.3">
      <c r="P829577" s="83"/>
    </row>
    <row r="829578" spans="16:16" x14ac:dyDescent="0.3">
      <c r="P829578" s="83"/>
    </row>
    <row r="829579" spans="16:16" x14ac:dyDescent="0.3">
      <c r="P829579" s="83"/>
    </row>
    <row r="829580" spans="16:16" x14ac:dyDescent="0.3">
      <c r="P829580" s="83"/>
    </row>
    <row r="829581" spans="16:16" x14ac:dyDescent="0.3">
      <c r="P829581" s="83"/>
    </row>
    <row r="829582" spans="16:16" x14ac:dyDescent="0.3">
      <c r="P829582" s="83"/>
    </row>
    <row r="829583" spans="16:16" x14ac:dyDescent="0.3">
      <c r="P829583" s="83"/>
    </row>
    <row r="829584" spans="16:16" x14ac:dyDescent="0.3">
      <c r="P829584" s="83"/>
    </row>
    <row r="829585" spans="16:16" x14ac:dyDescent="0.3">
      <c r="P829585" s="83"/>
    </row>
    <row r="829586" spans="16:16" x14ac:dyDescent="0.3">
      <c r="P829586" s="83"/>
    </row>
    <row r="829587" spans="16:16" x14ac:dyDescent="0.3">
      <c r="P829587" s="83"/>
    </row>
    <row r="829588" spans="16:16" x14ac:dyDescent="0.3">
      <c r="P829588" s="83"/>
    </row>
    <row r="829589" spans="16:16" x14ac:dyDescent="0.3">
      <c r="P829589" s="83"/>
    </row>
    <row r="829590" spans="16:16" x14ac:dyDescent="0.3">
      <c r="P829590" s="83"/>
    </row>
    <row r="829591" spans="16:16" x14ac:dyDescent="0.3">
      <c r="P829591" s="83"/>
    </row>
    <row r="829592" spans="16:16" x14ac:dyDescent="0.3">
      <c r="P829592" s="83"/>
    </row>
    <row r="829593" spans="16:16" x14ac:dyDescent="0.3">
      <c r="P829593" s="83"/>
    </row>
    <row r="829594" spans="16:16" x14ac:dyDescent="0.3">
      <c r="P829594" s="83"/>
    </row>
    <row r="829595" spans="16:16" x14ac:dyDescent="0.3">
      <c r="P829595" s="83"/>
    </row>
    <row r="829596" spans="16:16" x14ac:dyDescent="0.3">
      <c r="P829596" s="83"/>
    </row>
    <row r="829597" spans="16:16" x14ac:dyDescent="0.3">
      <c r="P829597" s="83"/>
    </row>
    <row r="829598" spans="16:16" x14ac:dyDescent="0.3">
      <c r="P829598" s="83"/>
    </row>
    <row r="829599" spans="16:16" x14ac:dyDescent="0.3">
      <c r="P829599" s="83"/>
    </row>
    <row r="829600" spans="16:16" x14ac:dyDescent="0.3">
      <c r="P829600" s="83"/>
    </row>
    <row r="829601" spans="16:16" x14ac:dyDescent="0.3">
      <c r="P829601" s="83"/>
    </row>
    <row r="829602" spans="16:16" x14ac:dyDescent="0.3">
      <c r="P829602" s="83"/>
    </row>
    <row r="829603" spans="16:16" x14ac:dyDescent="0.3">
      <c r="P829603" s="83"/>
    </row>
    <row r="829604" spans="16:16" x14ac:dyDescent="0.3">
      <c r="P829604" s="83"/>
    </row>
    <row r="829605" spans="16:16" x14ac:dyDescent="0.3">
      <c r="P829605" s="83"/>
    </row>
    <row r="829606" spans="16:16" x14ac:dyDescent="0.3">
      <c r="P829606" s="83"/>
    </row>
    <row r="829607" spans="16:16" x14ac:dyDescent="0.3">
      <c r="P829607" s="83"/>
    </row>
    <row r="829608" spans="16:16" x14ac:dyDescent="0.3">
      <c r="P829608" s="83"/>
    </row>
    <row r="829609" spans="16:16" x14ac:dyDescent="0.3">
      <c r="P829609" s="83"/>
    </row>
    <row r="829610" spans="16:16" x14ac:dyDescent="0.3">
      <c r="P829610" s="83"/>
    </row>
    <row r="829611" spans="16:16" x14ac:dyDescent="0.3">
      <c r="P829611" s="83"/>
    </row>
    <row r="829612" spans="16:16" x14ac:dyDescent="0.3">
      <c r="P829612" s="83"/>
    </row>
    <row r="829613" spans="16:16" x14ac:dyDescent="0.3">
      <c r="P829613" s="83"/>
    </row>
    <row r="829614" spans="16:16" x14ac:dyDescent="0.3">
      <c r="P829614" s="83"/>
    </row>
    <row r="829615" spans="16:16" x14ac:dyDescent="0.3">
      <c r="P829615" s="83"/>
    </row>
    <row r="829616" spans="16:16" x14ac:dyDescent="0.3">
      <c r="P829616" s="83"/>
    </row>
    <row r="829617" spans="16:16" x14ac:dyDescent="0.3">
      <c r="P829617" s="83"/>
    </row>
    <row r="829618" spans="16:16" x14ac:dyDescent="0.3">
      <c r="P829618" s="83"/>
    </row>
    <row r="829619" spans="16:16" x14ac:dyDescent="0.3">
      <c r="P829619" s="83"/>
    </row>
    <row r="829620" spans="16:16" x14ac:dyDescent="0.3">
      <c r="P829620" s="83"/>
    </row>
    <row r="829621" spans="16:16" x14ac:dyDescent="0.3">
      <c r="P829621" s="83"/>
    </row>
    <row r="829622" spans="16:16" x14ac:dyDescent="0.3">
      <c r="P829622" s="83"/>
    </row>
    <row r="829623" spans="16:16" x14ac:dyDescent="0.3">
      <c r="P829623" s="83"/>
    </row>
    <row r="829624" spans="16:16" x14ac:dyDescent="0.3">
      <c r="P829624" s="83"/>
    </row>
    <row r="829625" spans="16:16" x14ac:dyDescent="0.3">
      <c r="P829625" s="83"/>
    </row>
    <row r="829626" spans="16:16" x14ac:dyDescent="0.3">
      <c r="P829626" s="83"/>
    </row>
    <row r="829627" spans="16:16" x14ac:dyDescent="0.3">
      <c r="P829627" s="83"/>
    </row>
    <row r="829628" spans="16:16" x14ac:dyDescent="0.3">
      <c r="P829628" s="83"/>
    </row>
    <row r="829629" spans="16:16" x14ac:dyDescent="0.3">
      <c r="P829629" s="83"/>
    </row>
    <row r="829630" spans="16:16" x14ac:dyDescent="0.3">
      <c r="P829630" s="83"/>
    </row>
    <row r="829631" spans="16:16" x14ac:dyDescent="0.3">
      <c r="P829631" s="83"/>
    </row>
    <row r="829632" spans="16:16" x14ac:dyDescent="0.3">
      <c r="P829632" s="83"/>
    </row>
    <row r="829633" spans="16:16" x14ac:dyDescent="0.3">
      <c r="P829633" s="83"/>
    </row>
    <row r="829634" spans="16:16" x14ac:dyDescent="0.3">
      <c r="P829634" s="83"/>
    </row>
    <row r="829635" spans="16:16" x14ac:dyDescent="0.3">
      <c r="P829635" s="83"/>
    </row>
    <row r="829636" spans="16:16" x14ac:dyDescent="0.3">
      <c r="P829636" s="83"/>
    </row>
    <row r="829637" spans="16:16" x14ac:dyDescent="0.3">
      <c r="P829637" s="83"/>
    </row>
    <row r="829638" spans="16:16" x14ac:dyDescent="0.3">
      <c r="P829638" s="83"/>
    </row>
    <row r="829639" spans="16:16" x14ac:dyDescent="0.3">
      <c r="P829639" s="83"/>
    </row>
    <row r="829640" spans="16:16" x14ac:dyDescent="0.3">
      <c r="P829640" s="83"/>
    </row>
    <row r="829641" spans="16:16" x14ac:dyDescent="0.3">
      <c r="P829641" s="83"/>
    </row>
    <row r="829642" spans="16:16" x14ac:dyDescent="0.3">
      <c r="P829642" s="83"/>
    </row>
    <row r="829643" spans="16:16" x14ac:dyDescent="0.3">
      <c r="P829643" s="83"/>
    </row>
    <row r="829644" spans="16:16" x14ac:dyDescent="0.3">
      <c r="P829644" s="83"/>
    </row>
    <row r="829645" spans="16:16" x14ac:dyDescent="0.3">
      <c r="P829645" s="83"/>
    </row>
    <row r="829646" spans="16:16" x14ac:dyDescent="0.3">
      <c r="P829646" s="83"/>
    </row>
    <row r="829647" spans="16:16" x14ac:dyDescent="0.3">
      <c r="P829647" s="83"/>
    </row>
    <row r="829648" spans="16:16" x14ac:dyDescent="0.3">
      <c r="P829648" s="83"/>
    </row>
    <row r="829649" spans="16:16" x14ac:dyDescent="0.3">
      <c r="P829649" s="83"/>
    </row>
    <row r="829650" spans="16:16" x14ac:dyDescent="0.3">
      <c r="P829650" s="83"/>
    </row>
    <row r="829651" spans="16:16" x14ac:dyDescent="0.3">
      <c r="P829651" s="83"/>
    </row>
    <row r="829652" spans="16:16" x14ac:dyDescent="0.3">
      <c r="P829652" s="83"/>
    </row>
    <row r="829653" spans="16:16" x14ac:dyDescent="0.3">
      <c r="P829653" s="83"/>
    </row>
    <row r="829654" spans="16:16" x14ac:dyDescent="0.3">
      <c r="P829654" s="83"/>
    </row>
    <row r="829655" spans="16:16" x14ac:dyDescent="0.3">
      <c r="P829655" s="83"/>
    </row>
    <row r="829656" spans="16:16" x14ac:dyDescent="0.3">
      <c r="P829656" s="83"/>
    </row>
    <row r="829657" spans="16:16" x14ac:dyDescent="0.3">
      <c r="P829657" s="83"/>
    </row>
    <row r="829658" spans="16:16" x14ac:dyDescent="0.3">
      <c r="P829658" s="83"/>
    </row>
    <row r="829659" spans="16:16" x14ac:dyDescent="0.3">
      <c r="P829659" s="83"/>
    </row>
    <row r="829660" spans="16:16" x14ac:dyDescent="0.3">
      <c r="P829660" s="83"/>
    </row>
    <row r="829661" spans="16:16" x14ac:dyDescent="0.3">
      <c r="P829661" s="83"/>
    </row>
    <row r="829662" spans="16:16" x14ac:dyDescent="0.3">
      <c r="P829662" s="83"/>
    </row>
    <row r="829663" spans="16:16" x14ac:dyDescent="0.3">
      <c r="P829663" s="83"/>
    </row>
    <row r="829664" spans="16:16" x14ac:dyDescent="0.3">
      <c r="P829664" s="83"/>
    </row>
    <row r="829665" spans="16:16" x14ac:dyDescent="0.3">
      <c r="P829665" s="83"/>
    </row>
    <row r="829666" spans="16:16" x14ac:dyDescent="0.3">
      <c r="P829666" s="83"/>
    </row>
    <row r="829667" spans="16:16" x14ac:dyDescent="0.3">
      <c r="P829667" s="83"/>
    </row>
    <row r="829668" spans="16:16" x14ac:dyDescent="0.3">
      <c r="P829668" s="83"/>
    </row>
    <row r="829669" spans="16:16" x14ac:dyDescent="0.3">
      <c r="P829669" s="83"/>
    </row>
    <row r="829670" spans="16:16" x14ac:dyDescent="0.3">
      <c r="P829670" s="83"/>
    </row>
    <row r="829671" spans="16:16" x14ac:dyDescent="0.3">
      <c r="P829671" s="83"/>
    </row>
    <row r="829672" spans="16:16" x14ac:dyDescent="0.3">
      <c r="P829672" s="83"/>
    </row>
    <row r="829673" spans="16:16" x14ac:dyDescent="0.3">
      <c r="P829673" s="83"/>
    </row>
    <row r="829674" spans="16:16" x14ac:dyDescent="0.3">
      <c r="P829674" s="83"/>
    </row>
    <row r="829675" spans="16:16" x14ac:dyDescent="0.3">
      <c r="P829675" s="83"/>
    </row>
    <row r="829676" spans="16:16" x14ac:dyDescent="0.3">
      <c r="P829676" s="83"/>
    </row>
    <row r="829677" spans="16:16" x14ac:dyDescent="0.3">
      <c r="P829677" s="83"/>
    </row>
    <row r="829678" spans="16:16" x14ac:dyDescent="0.3">
      <c r="P829678" s="83"/>
    </row>
    <row r="829679" spans="16:16" x14ac:dyDescent="0.3">
      <c r="P829679" s="83"/>
    </row>
    <row r="829680" spans="16:16" x14ac:dyDescent="0.3">
      <c r="P829680" s="83"/>
    </row>
    <row r="829681" spans="16:16" x14ac:dyDescent="0.3">
      <c r="P829681" s="83"/>
    </row>
    <row r="829682" spans="16:16" x14ac:dyDescent="0.3">
      <c r="P829682" s="83"/>
    </row>
    <row r="829683" spans="16:16" x14ac:dyDescent="0.3">
      <c r="P829683" s="83"/>
    </row>
    <row r="829684" spans="16:16" x14ac:dyDescent="0.3">
      <c r="P829684" s="83"/>
    </row>
    <row r="829685" spans="16:16" x14ac:dyDescent="0.3">
      <c r="P829685" s="83"/>
    </row>
    <row r="829686" spans="16:16" x14ac:dyDescent="0.3">
      <c r="P829686" s="83"/>
    </row>
    <row r="829687" spans="16:16" x14ac:dyDescent="0.3">
      <c r="P829687" s="83"/>
    </row>
    <row r="829688" spans="16:16" x14ac:dyDescent="0.3">
      <c r="P829688" s="83"/>
    </row>
    <row r="829689" spans="16:16" x14ac:dyDescent="0.3">
      <c r="P829689" s="83"/>
    </row>
    <row r="829690" spans="16:16" x14ac:dyDescent="0.3">
      <c r="P829690" s="83"/>
    </row>
    <row r="829691" spans="16:16" x14ac:dyDescent="0.3">
      <c r="P829691" s="83"/>
    </row>
    <row r="829692" spans="16:16" x14ac:dyDescent="0.3">
      <c r="P829692" s="83"/>
    </row>
    <row r="829693" spans="16:16" x14ac:dyDescent="0.3">
      <c r="P829693" s="83"/>
    </row>
    <row r="829694" spans="16:16" x14ac:dyDescent="0.3">
      <c r="P829694" s="83"/>
    </row>
    <row r="829695" spans="16:16" x14ac:dyDescent="0.3">
      <c r="P829695" s="83"/>
    </row>
    <row r="829696" spans="16:16" x14ac:dyDescent="0.3">
      <c r="P829696" s="83"/>
    </row>
    <row r="829697" spans="16:16" x14ac:dyDescent="0.3">
      <c r="P829697" s="83"/>
    </row>
    <row r="829698" spans="16:16" x14ac:dyDescent="0.3">
      <c r="P829698" s="83"/>
    </row>
    <row r="829699" spans="16:16" x14ac:dyDescent="0.3">
      <c r="P829699" s="83"/>
    </row>
    <row r="829700" spans="16:16" x14ac:dyDescent="0.3">
      <c r="P829700" s="83"/>
    </row>
    <row r="829701" spans="16:16" x14ac:dyDescent="0.3">
      <c r="P829701" s="83"/>
    </row>
    <row r="829702" spans="16:16" x14ac:dyDescent="0.3">
      <c r="P829702" s="83"/>
    </row>
    <row r="829703" spans="16:16" x14ac:dyDescent="0.3">
      <c r="P829703" s="83"/>
    </row>
    <row r="829704" spans="16:16" x14ac:dyDescent="0.3">
      <c r="P829704" s="83"/>
    </row>
    <row r="829705" spans="16:16" x14ac:dyDescent="0.3">
      <c r="P829705" s="83"/>
    </row>
    <row r="829706" spans="16:16" x14ac:dyDescent="0.3">
      <c r="P829706" s="83"/>
    </row>
    <row r="829707" spans="16:16" x14ac:dyDescent="0.3">
      <c r="P829707" s="83"/>
    </row>
    <row r="829708" spans="16:16" x14ac:dyDescent="0.3">
      <c r="P829708" s="83"/>
    </row>
    <row r="829709" spans="16:16" x14ac:dyDescent="0.3">
      <c r="P829709" s="83"/>
    </row>
    <row r="829710" spans="16:16" x14ac:dyDescent="0.3">
      <c r="P829710" s="83"/>
    </row>
    <row r="829711" spans="16:16" x14ac:dyDescent="0.3">
      <c r="P829711" s="83"/>
    </row>
    <row r="829712" spans="16:16" x14ac:dyDescent="0.3">
      <c r="P829712" s="83"/>
    </row>
    <row r="829713" spans="16:16" x14ac:dyDescent="0.3">
      <c r="P829713" s="83"/>
    </row>
    <row r="829714" spans="16:16" x14ac:dyDescent="0.3">
      <c r="P829714" s="83"/>
    </row>
    <row r="829715" spans="16:16" x14ac:dyDescent="0.3">
      <c r="P829715" s="83"/>
    </row>
    <row r="829716" spans="16:16" x14ac:dyDescent="0.3">
      <c r="P829716" s="83"/>
    </row>
    <row r="829717" spans="16:16" x14ac:dyDescent="0.3">
      <c r="P829717" s="83"/>
    </row>
    <row r="829718" spans="16:16" x14ac:dyDescent="0.3">
      <c r="P829718" s="83"/>
    </row>
    <row r="829719" spans="16:16" x14ac:dyDescent="0.3">
      <c r="P829719" s="83"/>
    </row>
    <row r="829720" spans="16:16" x14ac:dyDescent="0.3">
      <c r="P829720" s="83"/>
    </row>
    <row r="829721" spans="16:16" x14ac:dyDescent="0.3">
      <c r="P829721" s="83"/>
    </row>
    <row r="829722" spans="16:16" x14ac:dyDescent="0.3">
      <c r="P829722" s="83"/>
    </row>
    <row r="829723" spans="16:16" x14ac:dyDescent="0.3">
      <c r="P829723" s="83"/>
    </row>
    <row r="829724" spans="16:16" x14ac:dyDescent="0.3">
      <c r="P829724" s="83"/>
    </row>
    <row r="829725" spans="16:16" x14ac:dyDescent="0.3">
      <c r="P829725" s="83"/>
    </row>
    <row r="829726" spans="16:16" x14ac:dyDescent="0.3">
      <c r="P829726" s="83"/>
    </row>
    <row r="829727" spans="16:16" x14ac:dyDescent="0.3">
      <c r="P829727" s="83"/>
    </row>
    <row r="829728" spans="16:16" x14ac:dyDescent="0.3">
      <c r="P829728" s="83"/>
    </row>
    <row r="829729" spans="16:16" x14ac:dyDescent="0.3">
      <c r="P829729" s="83"/>
    </row>
    <row r="829730" spans="16:16" x14ac:dyDescent="0.3">
      <c r="P829730" s="83"/>
    </row>
    <row r="829731" spans="16:16" x14ac:dyDescent="0.3">
      <c r="P829731" s="83"/>
    </row>
    <row r="829732" spans="16:16" x14ac:dyDescent="0.3">
      <c r="P829732" s="83"/>
    </row>
    <row r="829733" spans="16:16" x14ac:dyDescent="0.3">
      <c r="P829733" s="83"/>
    </row>
    <row r="829734" spans="16:16" x14ac:dyDescent="0.3">
      <c r="P829734" s="83"/>
    </row>
    <row r="829735" spans="16:16" x14ac:dyDescent="0.3">
      <c r="P829735" s="83"/>
    </row>
    <row r="829736" spans="16:16" x14ac:dyDescent="0.3">
      <c r="P829736" s="83"/>
    </row>
    <row r="829737" spans="16:16" x14ac:dyDescent="0.3">
      <c r="P829737" s="83"/>
    </row>
    <row r="829738" spans="16:16" x14ac:dyDescent="0.3">
      <c r="P829738" s="83"/>
    </row>
    <row r="829739" spans="16:16" x14ac:dyDescent="0.3">
      <c r="P829739" s="83"/>
    </row>
    <row r="829740" spans="16:16" x14ac:dyDescent="0.3">
      <c r="P829740" s="83"/>
    </row>
    <row r="829741" spans="16:16" x14ac:dyDescent="0.3">
      <c r="P829741" s="83"/>
    </row>
    <row r="829742" spans="16:16" x14ac:dyDescent="0.3">
      <c r="P829742" s="83"/>
    </row>
    <row r="829743" spans="16:16" x14ac:dyDescent="0.3">
      <c r="P829743" s="83"/>
    </row>
    <row r="829744" spans="16:16" x14ac:dyDescent="0.3">
      <c r="P829744" s="83"/>
    </row>
    <row r="829745" spans="16:16" x14ac:dyDescent="0.3">
      <c r="P829745" s="83"/>
    </row>
    <row r="829746" spans="16:16" x14ac:dyDescent="0.3">
      <c r="P829746" s="83"/>
    </row>
    <row r="829747" spans="16:16" x14ac:dyDescent="0.3">
      <c r="P829747" s="83"/>
    </row>
    <row r="829748" spans="16:16" x14ac:dyDescent="0.3">
      <c r="P829748" s="83"/>
    </row>
    <row r="829749" spans="16:16" x14ac:dyDescent="0.3">
      <c r="P829749" s="83"/>
    </row>
    <row r="829750" spans="16:16" x14ac:dyDescent="0.3">
      <c r="P829750" s="83"/>
    </row>
    <row r="829751" spans="16:16" x14ac:dyDescent="0.3">
      <c r="P829751" s="83"/>
    </row>
    <row r="829752" spans="16:16" x14ac:dyDescent="0.3">
      <c r="P829752" s="83"/>
    </row>
    <row r="829753" spans="16:16" x14ac:dyDescent="0.3">
      <c r="P829753" s="83"/>
    </row>
    <row r="829754" spans="16:16" x14ac:dyDescent="0.3">
      <c r="P829754" s="83"/>
    </row>
    <row r="829755" spans="16:16" x14ac:dyDescent="0.3">
      <c r="P829755" s="83"/>
    </row>
    <row r="829756" spans="16:16" x14ac:dyDescent="0.3">
      <c r="P829756" s="83"/>
    </row>
    <row r="829757" spans="16:16" x14ac:dyDescent="0.3">
      <c r="P829757" s="83"/>
    </row>
    <row r="829758" spans="16:16" x14ac:dyDescent="0.3">
      <c r="P829758" s="83"/>
    </row>
    <row r="829759" spans="16:16" x14ac:dyDescent="0.3">
      <c r="P829759" s="83"/>
    </row>
    <row r="829760" spans="16:16" x14ac:dyDescent="0.3">
      <c r="P829760" s="83"/>
    </row>
    <row r="829761" spans="16:16" x14ac:dyDescent="0.3">
      <c r="P829761" s="83"/>
    </row>
    <row r="829762" spans="16:16" x14ac:dyDescent="0.3">
      <c r="P829762" s="83"/>
    </row>
    <row r="829763" spans="16:16" x14ac:dyDescent="0.3">
      <c r="P829763" s="83"/>
    </row>
    <row r="829764" spans="16:16" x14ac:dyDescent="0.3">
      <c r="P829764" s="83"/>
    </row>
    <row r="829765" spans="16:16" x14ac:dyDescent="0.3">
      <c r="P829765" s="83"/>
    </row>
    <row r="829766" spans="16:16" x14ac:dyDescent="0.3">
      <c r="P829766" s="83"/>
    </row>
    <row r="829767" spans="16:16" x14ac:dyDescent="0.3">
      <c r="P829767" s="83"/>
    </row>
    <row r="829768" spans="16:16" x14ac:dyDescent="0.3">
      <c r="P829768" s="83"/>
    </row>
    <row r="829769" spans="16:16" x14ac:dyDescent="0.3">
      <c r="P829769" s="83"/>
    </row>
    <row r="829770" spans="16:16" x14ac:dyDescent="0.3">
      <c r="P829770" s="83"/>
    </row>
    <row r="829771" spans="16:16" x14ac:dyDescent="0.3">
      <c r="P829771" s="83"/>
    </row>
    <row r="829772" spans="16:16" x14ac:dyDescent="0.3">
      <c r="P829772" s="83"/>
    </row>
    <row r="829773" spans="16:16" x14ac:dyDescent="0.3">
      <c r="P829773" s="83"/>
    </row>
    <row r="829774" spans="16:16" x14ac:dyDescent="0.3">
      <c r="P829774" s="83"/>
    </row>
    <row r="829775" spans="16:16" x14ac:dyDescent="0.3">
      <c r="P829775" s="83"/>
    </row>
    <row r="829776" spans="16:16" x14ac:dyDescent="0.3">
      <c r="P829776" s="83"/>
    </row>
    <row r="829777" spans="16:16" x14ac:dyDescent="0.3">
      <c r="P829777" s="83"/>
    </row>
    <row r="829778" spans="16:16" x14ac:dyDescent="0.3">
      <c r="P829778" s="83"/>
    </row>
    <row r="829779" spans="16:16" x14ac:dyDescent="0.3">
      <c r="P829779" s="83"/>
    </row>
    <row r="829780" spans="16:16" x14ac:dyDescent="0.3">
      <c r="P829780" s="83"/>
    </row>
    <row r="829781" spans="16:16" x14ac:dyDescent="0.3">
      <c r="P829781" s="83"/>
    </row>
    <row r="829782" spans="16:16" x14ac:dyDescent="0.3">
      <c r="P829782" s="83"/>
    </row>
    <row r="829783" spans="16:16" x14ac:dyDescent="0.3">
      <c r="P829783" s="83"/>
    </row>
    <row r="829784" spans="16:16" x14ac:dyDescent="0.3">
      <c r="P829784" s="83"/>
    </row>
    <row r="829785" spans="16:16" x14ac:dyDescent="0.3">
      <c r="P829785" s="83"/>
    </row>
    <row r="829786" spans="16:16" x14ac:dyDescent="0.3">
      <c r="P829786" s="83"/>
    </row>
    <row r="829787" spans="16:16" x14ac:dyDescent="0.3">
      <c r="P829787" s="83"/>
    </row>
    <row r="829788" spans="16:16" x14ac:dyDescent="0.3">
      <c r="P829788" s="83"/>
    </row>
    <row r="829789" spans="16:16" x14ac:dyDescent="0.3">
      <c r="P829789" s="83"/>
    </row>
    <row r="829790" spans="16:16" x14ac:dyDescent="0.3">
      <c r="P829790" s="83"/>
    </row>
    <row r="829791" spans="16:16" x14ac:dyDescent="0.3">
      <c r="P829791" s="83"/>
    </row>
    <row r="829792" spans="16:16" x14ac:dyDescent="0.3">
      <c r="P829792" s="83"/>
    </row>
    <row r="829793" spans="16:16" x14ac:dyDescent="0.3">
      <c r="P829793" s="83"/>
    </row>
    <row r="829794" spans="16:16" x14ac:dyDescent="0.3">
      <c r="P829794" s="83"/>
    </row>
    <row r="829795" spans="16:16" x14ac:dyDescent="0.3">
      <c r="P829795" s="83"/>
    </row>
    <row r="829796" spans="16:16" x14ac:dyDescent="0.3">
      <c r="P829796" s="83"/>
    </row>
    <row r="829797" spans="16:16" x14ac:dyDescent="0.3">
      <c r="P829797" s="83"/>
    </row>
    <row r="829798" spans="16:16" x14ac:dyDescent="0.3">
      <c r="P829798" s="83"/>
    </row>
    <row r="829799" spans="16:16" x14ac:dyDescent="0.3">
      <c r="P829799" s="83"/>
    </row>
    <row r="829800" spans="16:16" x14ac:dyDescent="0.3">
      <c r="P829800" s="83"/>
    </row>
    <row r="829801" spans="16:16" x14ac:dyDescent="0.3">
      <c r="P829801" s="83"/>
    </row>
    <row r="829802" spans="16:16" x14ac:dyDescent="0.3">
      <c r="P829802" s="83"/>
    </row>
    <row r="829803" spans="16:16" x14ac:dyDescent="0.3">
      <c r="P829803" s="83"/>
    </row>
    <row r="829804" spans="16:16" x14ac:dyDescent="0.3">
      <c r="P829804" s="83"/>
    </row>
    <row r="829805" spans="16:16" x14ac:dyDescent="0.3">
      <c r="P829805" s="83"/>
    </row>
    <row r="829806" spans="16:16" x14ac:dyDescent="0.3">
      <c r="P829806" s="83"/>
    </row>
    <row r="829807" spans="16:16" x14ac:dyDescent="0.3">
      <c r="P829807" s="83"/>
    </row>
    <row r="829808" spans="16:16" x14ac:dyDescent="0.3">
      <c r="P829808" s="83"/>
    </row>
    <row r="829809" spans="16:16" x14ac:dyDescent="0.3">
      <c r="P829809" s="83"/>
    </row>
    <row r="829810" spans="16:16" x14ac:dyDescent="0.3">
      <c r="P829810" s="83"/>
    </row>
    <row r="829811" spans="16:16" x14ac:dyDescent="0.3">
      <c r="P829811" s="83"/>
    </row>
    <row r="829812" spans="16:16" x14ac:dyDescent="0.3">
      <c r="P829812" s="83"/>
    </row>
    <row r="829813" spans="16:16" x14ac:dyDescent="0.3">
      <c r="P829813" s="83"/>
    </row>
    <row r="829814" spans="16:16" x14ac:dyDescent="0.3">
      <c r="P829814" s="83"/>
    </row>
    <row r="829815" spans="16:16" x14ac:dyDescent="0.3">
      <c r="P829815" s="83"/>
    </row>
    <row r="829816" spans="16:16" x14ac:dyDescent="0.3">
      <c r="P829816" s="83"/>
    </row>
    <row r="829817" spans="16:16" x14ac:dyDescent="0.3">
      <c r="P829817" s="83"/>
    </row>
    <row r="829818" spans="16:16" x14ac:dyDescent="0.3">
      <c r="P829818" s="83"/>
    </row>
    <row r="829819" spans="16:16" x14ac:dyDescent="0.3">
      <c r="P829819" s="83"/>
    </row>
    <row r="829820" spans="16:16" x14ac:dyDescent="0.3">
      <c r="P829820" s="83"/>
    </row>
    <row r="829821" spans="16:16" x14ac:dyDescent="0.3">
      <c r="P829821" s="83"/>
    </row>
    <row r="829822" spans="16:16" x14ac:dyDescent="0.3">
      <c r="P829822" s="83"/>
    </row>
    <row r="829823" spans="16:16" x14ac:dyDescent="0.3">
      <c r="P829823" s="83"/>
    </row>
    <row r="829824" spans="16:16" x14ac:dyDescent="0.3">
      <c r="P829824" s="83"/>
    </row>
    <row r="829825" spans="16:16" x14ac:dyDescent="0.3">
      <c r="P829825" s="83"/>
    </row>
    <row r="829826" spans="16:16" x14ac:dyDescent="0.3">
      <c r="P829826" s="83"/>
    </row>
    <row r="829827" spans="16:16" x14ac:dyDescent="0.3">
      <c r="P829827" s="83"/>
    </row>
    <row r="829828" spans="16:16" x14ac:dyDescent="0.3">
      <c r="P829828" s="83"/>
    </row>
    <row r="829829" spans="16:16" x14ac:dyDescent="0.3">
      <c r="P829829" s="83"/>
    </row>
    <row r="829830" spans="16:16" x14ac:dyDescent="0.3">
      <c r="P829830" s="83"/>
    </row>
    <row r="829831" spans="16:16" x14ac:dyDescent="0.3">
      <c r="P829831" s="83"/>
    </row>
    <row r="829832" spans="16:16" x14ac:dyDescent="0.3">
      <c r="P829832" s="83"/>
    </row>
    <row r="829833" spans="16:16" x14ac:dyDescent="0.3">
      <c r="P829833" s="83"/>
    </row>
    <row r="829834" spans="16:16" x14ac:dyDescent="0.3">
      <c r="P829834" s="83"/>
    </row>
    <row r="829835" spans="16:16" x14ac:dyDescent="0.3">
      <c r="P829835" s="83"/>
    </row>
    <row r="829836" spans="16:16" x14ac:dyDescent="0.3">
      <c r="P829836" s="83"/>
    </row>
    <row r="829837" spans="16:16" x14ac:dyDescent="0.3">
      <c r="P829837" s="83"/>
    </row>
    <row r="829838" spans="16:16" x14ac:dyDescent="0.3">
      <c r="P829838" s="83"/>
    </row>
    <row r="829839" spans="16:16" x14ac:dyDescent="0.3">
      <c r="P829839" s="83"/>
    </row>
    <row r="829840" spans="16:16" x14ac:dyDescent="0.3">
      <c r="P829840" s="83"/>
    </row>
    <row r="829841" spans="16:16" x14ac:dyDescent="0.3">
      <c r="P829841" s="83"/>
    </row>
    <row r="829842" spans="16:16" x14ac:dyDescent="0.3">
      <c r="P829842" s="83"/>
    </row>
    <row r="829843" spans="16:16" x14ac:dyDescent="0.3">
      <c r="P829843" s="83"/>
    </row>
    <row r="829844" spans="16:16" x14ac:dyDescent="0.3">
      <c r="P829844" s="83"/>
    </row>
    <row r="829845" spans="16:16" x14ac:dyDescent="0.3">
      <c r="P829845" s="83"/>
    </row>
    <row r="829846" spans="16:16" x14ac:dyDescent="0.3">
      <c r="P829846" s="83"/>
    </row>
    <row r="829847" spans="16:16" x14ac:dyDescent="0.3">
      <c r="P829847" s="83"/>
    </row>
    <row r="829848" spans="16:16" x14ac:dyDescent="0.3">
      <c r="P829848" s="83"/>
    </row>
    <row r="829849" spans="16:16" x14ac:dyDescent="0.3">
      <c r="P829849" s="83"/>
    </row>
    <row r="829850" spans="16:16" x14ac:dyDescent="0.3">
      <c r="P829850" s="83"/>
    </row>
    <row r="829851" spans="16:16" x14ac:dyDescent="0.3">
      <c r="P829851" s="83"/>
    </row>
    <row r="829852" spans="16:16" x14ac:dyDescent="0.3">
      <c r="P829852" s="83"/>
    </row>
    <row r="829853" spans="16:16" x14ac:dyDescent="0.3">
      <c r="P829853" s="83"/>
    </row>
    <row r="829854" spans="16:16" x14ac:dyDescent="0.3">
      <c r="P829854" s="83"/>
    </row>
    <row r="829855" spans="16:16" x14ac:dyDescent="0.3">
      <c r="P829855" s="83"/>
    </row>
    <row r="829856" spans="16:16" x14ac:dyDescent="0.3">
      <c r="P829856" s="83"/>
    </row>
    <row r="829857" spans="16:16" x14ac:dyDescent="0.3">
      <c r="P829857" s="83"/>
    </row>
    <row r="829858" spans="16:16" x14ac:dyDescent="0.3">
      <c r="P829858" s="83"/>
    </row>
    <row r="829859" spans="16:16" x14ac:dyDescent="0.3">
      <c r="P829859" s="83"/>
    </row>
    <row r="829860" spans="16:16" x14ac:dyDescent="0.3">
      <c r="P829860" s="83"/>
    </row>
    <row r="829861" spans="16:16" x14ac:dyDescent="0.3">
      <c r="P829861" s="83"/>
    </row>
    <row r="829862" spans="16:16" x14ac:dyDescent="0.3">
      <c r="P829862" s="83"/>
    </row>
    <row r="829863" spans="16:16" x14ac:dyDescent="0.3">
      <c r="P829863" s="83"/>
    </row>
    <row r="829864" spans="16:16" x14ac:dyDescent="0.3">
      <c r="P829864" s="83"/>
    </row>
    <row r="829865" spans="16:16" x14ac:dyDescent="0.3">
      <c r="P829865" s="83"/>
    </row>
    <row r="829866" spans="16:16" x14ac:dyDescent="0.3">
      <c r="P829866" s="83"/>
    </row>
    <row r="829867" spans="16:16" x14ac:dyDescent="0.3">
      <c r="P829867" s="83"/>
    </row>
    <row r="829868" spans="16:16" x14ac:dyDescent="0.3">
      <c r="P829868" s="83"/>
    </row>
    <row r="829869" spans="16:16" x14ac:dyDescent="0.3">
      <c r="P829869" s="83"/>
    </row>
    <row r="829870" spans="16:16" x14ac:dyDescent="0.3">
      <c r="P829870" s="83"/>
    </row>
    <row r="829871" spans="16:16" x14ac:dyDescent="0.3">
      <c r="P829871" s="83"/>
    </row>
    <row r="829872" spans="16:16" x14ac:dyDescent="0.3">
      <c r="P829872" s="83"/>
    </row>
    <row r="829873" spans="16:16" x14ac:dyDescent="0.3">
      <c r="P829873" s="83"/>
    </row>
    <row r="829874" spans="16:16" x14ac:dyDescent="0.3">
      <c r="P829874" s="83"/>
    </row>
    <row r="829875" spans="16:16" x14ac:dyDescent="0.3">
      <c r="P829875" s="83"/>
    </row>
    <row r="829876" spans="16:16" x14ac:dyDescent="0.3">
      <c r="P829876" s="83"/>
    </row>
    <row r="829877" spans="16:16" x14ac:dyDescent="0.3">
      <c r="P829877" s="83"/>
    </row>
    <row r="829878" spans="16:16" x14ac:dyDescent="0.3">
      <c r="P829878" s="83"/>
    </row>
    <row r="829879" spans="16:16" x14ac:dyDescent="0.3">
      <c r="P829879" s="83"/>
    </row>
    <row r="829880" spans="16:16" x14ac:dyDescent="0.3">
      <c r="P829880" s="83"/>
    </row>
    <row r="829881" spans="16:16" x14ac:dyDescent="0.3">
      <c r="P829881" s="83"/>
    </row>
    <row r="829882" spans="16:16" x14ac:dyDescent="0.3">
      <c r="P829882" s="83"/>
    </row>
    <row r="829883" spans="16:16" x14ac:dyDescent="0.3">
      <c r="P829883" s="83"/>
    </row>
    <row r="829884" spans="16:16" x14ac:dyDescent="0.3">
      <c r="P829884" s="83"/>
    </row>
    <row r="829885" spans="16:16" x14ac:dyDescent="0.3">
      <c r="P829885" s="83"/>
    </row>
    <row r="829886" spans="16:16" x14ac:dyDescent="0.3">
      <c r="P829886" s="83"/>
    </row>
    <row r="829887" spans="16:16" x14ac:dyDescent="0.3">
      <c r="P829887" s="83"/>
    </row>
    <row r="829888" spans="16:16" x14ac:dyDescent="0.3">
      <c r="P829888" s="83"/>
    </row>
    <row r="829889" spans="16:16" x14ac:dyDescent="0.3">
      <c r="P829889" s="83"/>
    </row>
    <row r="829890" spans="16:16" x14ac:dyDescent="0.3">
      <c r="P829890" s="83"/>
    </row>
    <row r="829891" spans="16:16" x14ac:dyDescent="0.3">
      <c r="P829891" s="83"/>
    </row>
    <row r="829892" spans="16:16" x14ac:dyDescent="0.3">
      <c r="P829892" s="83"/>
    </row>
    <row r="829893" spans="16:16" x14ac:dyDescent="0.3">
      <c r="P829893" s="83"/>
    </row>
    <row r="829894" spans="16:16" x14ac:dyDescent="0.3">
      <c r="P829894" s="83"/>
    </row>
    <row r="829895" spans="16:16" x14ac:dyDescent="0.3">
      <c r="P829895" s="83"/>
    </row>
    <row r="829896" spans="16:16" x14ac:dyDescent="0.3">
      <c r="P829896" s="83"/>
    </row>
    <row r="829897" spans="16:16" x14ac:dyDescent="0.3">
      <c r="P829897" s="83"/>
    </row>
    <row r="829898" spans="16:16" x14ac:dyDescent="0.3">
      <c r="P829898" s="83"/>
    </row>
    <row r="829899" spans="16:16" x14ac:dyDescent="0.3">
      <c r="P829899" s="83"/>
    </row>
    <row r="829900" spans="16:16" x14ac:dyDescent="0.3">
      <c r="P829900" s="83"/>
    </row>
    <row r="829901" spans="16:16" x14ac:dyDescent="0.3">
      <c r="P829901" s="83"/>
    </row>
    <row r="829902" spans="16:16" x14ac:dyDescent="0.3">
      <c r="P829902" s="83"/>
    </row>
    <row r="829903" spans="16:16" x14ac:dyDescent="0.3">
      <c r="P829903" s="83"/>
    </row>
    <row r="829904" spans="16:16" x14ac:dyDescent="0.3">
      <c r="P829904" s="83"/>
    </row>
    <row r="829905" spans="16:16" x14ac:dyDescent="0.3">
      <c r="P829905" s="83"/>
    </row>
    <row r="829906" spans="16:16" x14ac:dyDescent="0.3">
      <c r="P829906" s="83"/>
    </row>
    <row r="829907" spans="16:16" x14ac:dyDescent="0.3">
      <c r="P829907" s="83"/>
    </row>
    <row r="829908" spans="16:16" x14ac:dyDescent="0.3">
      <c r="P829908" s="83"/>
    </row>
    <row r="829909" spans="16:16" x14ac:dyDescent="0.3">
      <c r="P829909" s="83"/>
    </row>
    <row r="829910" spans="16:16" x14ac:dyDescent="0.3">
      <c r="P829910" s="83"/>
    </row>
    <row r="829911" spans="16:16" x14ac:dyDescent="0.3">
      <c r="P829911" s="83"/>
    </row>
    <row r="829912" spans="16:16" x14ac:dyDescent="0.3">
      <c r="P829912" s="83"/>
    </row>
    <row r="829913" spans="16:16" x14ac:dyDescent="0.3">
      <c r="P829913" s="83"/>
    </row>
    <row r="829914" spans="16:16" x14ac:dyDescent="0.3">
      <c r="P829914" s="83"/>
    </row>
    <row r="829915" spans="16:16" x14ac:dyDescent="0.3">
      <c r="P829915" s="83"/>
    </row>
    <row r="829916" spans="16:16" x14ac:dyDescent="0.3">
      <c r="P829916" s="83"/>
    </row>
    <row r="829917" spans="16:16" x14ac:dyDescent="0.3">
      <c r="P829917" s="83"/>
    </row>
    <row r="829918" spans="16:16" x14ac:dyDescent="0.3">
      <c r="P829918" s="83"/>
    </row>
    <row r="829919" spans="16:16" x14ac:dyDescent="0.3">
      <c r="P829919" s="83"/>
    </row>
    <row r="829920" spans="16:16" x14ac:dyDescent="0.3">
      <c r="P829920" s="83"/>
    </row>
    <row r="829921" spans="16:16" x14ac:dyDescent="0.3">
      <c r="P829921" s="83"/>
    </row>
    <row r="829922" spans="16:16" x14ac:dyDescent="0.3">
      <c r="P829922" s="83"/>
    </row>
    <row r="829923" spans="16:16" x14ac:dyDescent="0.3">
      <c r="P829923" s="83"/>
    </row>
    <row r="829924" spans="16:16" x14ac:dyDescent="0.3">
      <c r="P829924" s="83"/>
    </row>
    <row r="829925" spans="16:16" x14ac:dyDescent="0.3">
      <c r="P829925" s="83"/>
    </row>
    <row r="829926" spans="16:16" x14ac:dyDescent="0.3">
      <c r="P829926" s="83"/>
    </row>
    <row r="829927" spans="16:16" x14ac:dyDescent="0.3">
      <c r="P829927" s="83"/>
    </row>
    <row r="829928" spans="16:16" x14ac:dyDescent="0.3">
      <c r="P829928" s="83"/>
    </row>
    <row r="829929" spans="16:16" x14ac:dyDescent="0.3">
      <c r="P829929" s="83"/>
    </row>
    <row r="829930" spans="16:16" x14ac:dyDescent="0.3">
      <c r="P829930" s="83"/>
    </row>
    <row r="829931" spans="16:16" x14ac:dyDescent="0.3">
      <c r="P829931" s="83"/>
    </row>
    <row r="829932" spans="16:16" x14ac:dyDescent="0.3">
      <c r="P829932" s="83"/>
    </row>
    <row r="829933" spans="16:16" x14ac:dyDescent="0.3">
      <c r="P829933" s="83"/>
    </row>
    <row r="829934" spans="16:16" x14ac:dyDescent="0.3">
      <c r="P829934" s="83"/>
    </row>
    <row r="829935" spans="16:16" x14ac:dyDescent="0.3">
      <c r="P829935" s="83"/>
    </row>
    <row r="829936" spans="16:16" x14ac:dyDescent="0.3">
      <c r="P829936" s="83"/>
    </row>
    <row r="829937" spans="16:16" x14ac:dyDescent="0.3">
      <c r="P829937" s="83"/>
    </row>
    <row r="829938" spans="16:16" x14ac:dyDescent="0.3">
      <c r="P829938" s="83"/>
    </row>
    <row r="829939" spans="16:16" x14ac:dyDescent="0.3">
      <c r="P829939" s="83"/>
    </row>
    <row r="829940" spans="16:16" x14ac:dyDescent="0.3">
      <c r="P829940" s="83"/>
    </row>
    <row r="829941" spans="16:16" x14ac:dyDescent="0.3">
      <c r="P829941" s="83"/>
    </row>
    <row r="829942" spans="16:16" x14ac:dyDescent="0.3">
      <c r="P829942" s="83"/>
    </row>
    <row r="829943" spans="16:16" x14ac:dyDescent="0.3">
      <c r="P829943" s="83"/>
    </row>
    <row r="829944" spans="16:16" x14ac:dyDescent="0.3">
      <c r="P829944" s="83"/>
    </row>
    <row r="829945" spans="16:16" x14ac:dyDescent="0.3">
      <c r="P829945" s="83"/>
    </row>
    <row r="829946" spans="16:16" x14ac:dyDescent="0.3">
      <c r="P829946" s="83"/>
    </row>
    <row r="829947" spans="16:16" x14ac:dyDescent="0.3">
      <c r="P829947" s="83"/>
    </row>
    <row r="829948" spans="16:16" x14ac:dyDescent="0.3">
      <c r="P829948" s="83"/>
    </row>
    <row r="829949" spans="16:16" x14ac:dyDescent="0.3">
      <c r="P829949" s="83"/>
    </row>
    <row r="829950" spans="16:16" x14ac:dyDescent="0.3">
      <c r="P829950" s="83"/>
    </row>
    <row r="829951" spans="16:16" x14ac:dyDescent="0.3">
      <c r="P829951" s="83"/>
    </row>
    <row r="829952" spans="16:16" x14ac:dyDescent="0.3">
      <c r="P829952" s="83"/>
    </row>
    <row r="829953" spans="16:16" x14ac:dyDescent="0.3">
      <c r="P829953" s="83"/>
    </row>
    <row r="829954" spans="16:16" x14ac:dyDescent="0.3">
      <c r="P829954" s="83"/>
    </row>
    <row r="829955" spans="16:16" x14ac:dyDescent="0.3">
      <c r="P829955" s="83"/>
    </row>
    <row r="829956" spans="16:16" x14ac:dyDescent="0.3">
      <c r="P829956" s="83"/>
    </row>
    <row r="829957" spans="16:16" x14ac:dyDescent="0.3">
      <c r="P829957" s="83"/>
    </row>
    <row r="829958" spans="16:16" x14ac:dyDescent="0.3">
      <c r="P829958" s="83"/>
    </row>
    <row r="829959" spans="16:16" x14ac:dyDescent="0.3">
      <c r="P829959" s="83"/>
    </row>
    <row r="829960" spans="16:16" x14ac:dyDescent="0.3">
      <c r="P829960" s="83"/>
    </row>
    <row r="829961" spans="16:16" x14ac:dyDescent="0.3">
      <c r="P829961" s="83"/>
    </row>
    <row r="829962" spans="16:16" x14ac:dyDescent="0.3">
      <c r="P829962" s="83"/>
    </row>
    <row r="829963" spans="16:16" x14ac:dyDescent="0.3">
      <c r="P829963" s="83"/>
    </row>
    <row r="829964" spans="16:16" x14ac:dyDescent="0.3">
      <c r="P829964" s="83"/>
    </row>
    <row r="829965" spans="16:16" x14ac:dyDescent="0.3">
      <c r="P829965" s="83"/>
    </row>
    <row r="829966" spans="16:16" x14ac:dyDescent="0.3">
      <c r="P829966" s="83"/>
    </row>
    <row r="829967" spans="16:16" x14ac:dyDescent="0.3">
      <c r="P829967" s="83"/>
    </row>
    <row r="829968" spans="16:16" x14ac:dyDescent="0.3">
      <c r="P829968" s="83"/>
    </row>
    <row r="829969" spans="16:16" x14ac:dyDescent="0.3">
      <c r="P829969" s="83"/>
    </row>
    <row r="829970" spans="16:16" x14ac:dyDescent="0.3">
      <c r="P829970" s="83"/>
    </row>
    <row r="829971" spans="16:16" x14ac:dyDescent="0.3">
      <c r="P829971" s="83"/>
    </row>
    <row r="829972" spans="16:16" x14ac:dyDescent="0.3">
      <c r="P829972" s="83"/>
    </row>
    <row r="829973" spans="16:16" x14ac:dyDescent="0.3">
      <c r="P829973" s="83"/>
    </row>
    <row r="829974" spans="16:16" x14ac:dyDescent="0.3">
      <c r="P829974" s="83"/>
    </row>
    <row r="829975" spans="16:16" x14ac:dyDescent="0.3">
      <c r="P829975" s="83"/>
    </row>
    <row r="829976" spans="16:16" x14ac:dyDescent="0.3">
      <c r="P829976" s="83"/>
    </row>
    <row r="829977" spans="16:16" x14ac:dyDescent="0.3">
      <c r="P829977" s="83"/>
    </row>
    <row r="829978" spans="16:16" x14ac:dyDescent="0.3">
      <c r="P829978" s="83"/>
    </row>
    <row r="829979" spans="16:16" x14ac:dyDescent="0.3">
      <c r="P829979" s="83"/>
    </row>
    <row r="829980" spans="16:16" x14ac:dyDescent="0.3">
      <c r="P829980" s="83"/>
    </row>
    <row r="829981" spans="16:16" x14ac:dyDescent="0.3">
      <c r="P829981" s="83"/>
    </row>
    <row r="829982" spans="16:16" x14ac:dyDescent="0.3">
      <c r="P829982" s="83"/>
    </row>
    <row r="829983" spans="16:16" x14ac:dyDescent="0.3">
      <c r="P829983" s="83"/>
    </row>
    <row r="829984" spans="16:16" x14ac:dyDescent="0.3">
      <c r="P829984" s="83"/>
    </row>
    <row r="829985" spans="16:16" x14ac:dyDescent="0.3">
      <c r="P829985" s="83"/>
    </row>
    <row r="829986" spans="16:16" x14ac:dyDescent="0.3">
      <c r="P829986" s="83"/>
    </row>
    <row r="829987" spans="16:16" x14ac:dyDescent="0.3">
      <c r="P829987" s="83"/>
    </row>
    <row r="829988" spans="16:16" x14ac:dyDescent="0.3">
      <c r="P829988" s="83"/>
    </row>
    <row r="829989" spans="16:16" x14ac:dyDescent="0.3">
      <c r="P829989" s="83"/>
    </row>
    <row r="829990" spans="16:16" x14ac:dyDescent="0.3">
      <c r="P829990" s="83"/>
    </row>
    <row r="829991" spans="16:16" x14ac:dyDescent="0.3">
      <c r="P829991" s="83"/>
    </row>
    <row r="829992" spans="16:16" x14ac:dyDescent="0.3">
      <c r="P829992" s="83"/>
    </row>
    <row r="829993" spans="16:16" x14ac:dyDescent="0.3">
      <c r="P829993" s="83"/>
    </row>
    <row r="829994" spans="16:16" x14ac:dyDescent="0.3">
      <c r="P829994" s="83"/>
    </row>
    <row r="829995" spans="16:16" x14ac:dyDescent="0.3">
      <c r="P829995" s="83"/>
    </row>
    <row r="829996" spans="16:16" x14ac:dyDescent="0.3">
      <c r="P829996" s="83"/>
    </row>
    <row r="829997" spans="16:16" x14ac:dyDescent="0.3">
      <c r="P829997" s="83"/>
    </row>
    <row r="829998" spans="16:16" x14ac:dyDescent="0.3">
      <c r="P829998" s="83"/>
    </row>
    <row r="829999" spans="16:16" x14ac:dyDescent="0.3">
      <c r="P829999" s="83"/>
    </row>
    <row r="830000" spans="16:16" x14ac:dyDescent="0.3">
      <c r="P830000" s="83"/>
    </row>
    <row r="830001" spans="16:16" x14ac:dyDescent="0.3">
      <c r="P830001" s="83"/>
    </row>
    <row r="830002" spans="16:16" x14ac:dyDescent="0.3">
      <c r="P830002" s="83"/>
    </row>
    <row r="830003" spans="16:16" x14ac:dyDescent="0.3">
      <c r="P830003" s="83"/>
    </row>
    <row r="830004" spans="16:16" x14ac:dyDescent="0.3">
      <c r="P830004" s="83"/>
    </row>
    <row r="830005" spans="16:16" x14ac:dyDescent="0.3">
      <c r="P830005" s="83"/>
    </row>
    <row r="830006" spans="16:16" x14ac:dyDescent="0.3">
      <c r="P830006" s="83"/>
    </row>
    <row r="830007" spans="16:16" x14ac:dyDescent="0.3">
      <c r="P830007" s="83"/>
    </row>
    <row r="830008" spans="16:16" x14ac:dyDescent="0.3">
      <c r="P830008" s="83"/>
    </row>
    <row r="830009" spans="16:16" x14ac:dyDescent="0.3">
      <c r="P830009" s="83"/>
    </row>
    <row r="830010" spans="16:16" x14ac:dyDescent="0.3">
      <c r="P830010" s="83"/>
    </row>
    <row r="830011" spans="16:16" x14ac:dyDescent="0.3">
      <c r="P830011" s="83"/>
    </row>
    <row r="830012" spans="16:16" x14ac:dyDescent="0.3">
      <c r="P830012" s="83"/>
    </row>
    <row r="830013" spans="16:16" x14ac:dyDescent="0.3">
      <c r="P830013" s="83"/>
    </row>
    <row r="830014" spans="16:16" x14ac:dyDescent="0.3">
      <c r="P830014" s="83"/>
    </row>
    <row r="830015" spans="16:16" x14ac:dyDescent="0.3">
      <c r="P830015" s="83"/>
    </row>
    <row r="830016" spans="16:16" x14ac:dyDescent="0.3">
      <c r="P830016" s="83"/>
    </row>
    <row r="830017" spans="16:16" x14ac:dyDescent="0.3">
      <c r="P830017" s="83"/>
    </row>
    <row r="830018" spans="16:16" x14ac:dyDescent="0.3">
      <c r="P830018" s="83"/>
    </row>
    <row r="830019" spans="16:16" x14ac:dyDescent="0.3">
      <c r="P830019" s="83"/>
    </row>
    <row r="830020" spans="16:16" x14ac:dyDescent="0.3">
      <c r="P830020" s="83"/>
    </row>
    <row r="830021" spans="16:16" x14ac:dyDescent="0.3">
      <c r="P830021" s="83"/>
    </row>
    <row r="830022" spans="16:16" x14ac:dyDescent="0.3">
      <c r="P830022" s="83"/>
    </row>
    <row r="830023" spans="16:16" x14ac:dyDescent="0.3">
      <c r="P830023" s="83"/>
    </row>
    <row r="830024" spans="16:16" x14ac:dyDescent="0.3">
      <c r="P830024" s="83"/>
    </row>
    <row r="830025" spans="16:16" x14ac:dyDescent="0.3">
      <c r="P830025" s="83"/>
    </row>
    <row r="830026" spans="16:16" x14ac:dyDescent="0.3">
      <c r="P830026" s="83"/>
    </row>
    <row r="830027" spans="16:16" x14ac:dyDescent="0.3">
      <c r="P830027" s="83"/>
    </row>
    <row r="830028" spans="16:16" x14ac:dyDescent="0.3">
      <c r="P830028" s="83"/>
    </row>
    <row r="830029" spans="16:16" x14ac:dyDescent="0.3">
      <c r="P830029" s="83"/>
    </row>
    <row r="830030" spans="16:16" x14ac:dyDescent="0.3">
      <c r="P830030" s="83"/>
    </row>
    <row r="830031" spans="16:16" x14ac:dyDescent="0.3">
      <c r="P830031" s="83"/>
    </row>
    <row r="830032" spans="16:16" x14ac:dyDescent="0.3">
      <c r="P830032" s="83"/>
    </row>
    <row r="830033" spans="16:16" x14ac:dyDescent="0.3">
      <c r="P830033" s="83"/>
    </row>
    <row r="830034" spans="16:16" x14ac:dyDescent="0.3">
      <c r="P830034" s="83"/>
    </row>
    <row r="830035" spans="16:16" x14ac:dyDescent="0.3">
      <c r="P830035" s="83"/>
    </row>
    <row r="830036" spans="16:16" x14ac:dyDescent="0.3">
      <c r="P830036" s="83"/>
    </row>
    <row r="830037" spans="16:16" x14ac:dyDescent="0.3">
      <c r="P830037" s="83"/>
    </row>
    <row r="830038" spans="16:16" x14ac:dyDescent="0.3">
      <c r="P830038" s="83"/>
    </row>
    <row r="830039" spans="16:16" x14ac:dyDescent="0.3">
      <c r="P830039" s="83"/>
    </row>
    <row r="830040" spans="16:16" x14ac:dyDescent="0.3">
      <c r="P830040" s="83"/>
    </row>
    <row r="830041" spans="16:16" x14ac:dyDescent="0.3">
      <c r="P830041" s="83"/>
    </row>
    <row r="830042" spans="16:16" x14ac:dyDescent="0.3">
      <c r="P830042" s="83"/>
    </row>
    <row r="830043" spans="16:16" x14ac:dyDescent="0.3">
      <c r="P830043" s="83"/>
    </row>
    <row r="830044" spans="16:16" x14ac:dyDescent="0.3">
      <c r="P830044" s="83"/>
    </row>
    <row r="830045" spans="16:16" x14ac:dyDescent="0.3">
      <c r="P830045" s="83"/>
    </row>
    <row r="830046" spans="16:16" x14ac:dyDescent="0.3">
      <c r="P830046" s="83"/>
    </row>
    <row r="830047" spans="16:16" x14ac:dyDescent="0.3">
      <c r="P830047" s="83"/>
    </row>
    <row r="830048" spans="16:16" x14ac:dyDescent="0.3">
      <c r="P830048" s="83"/>
    </row>
    <row r="830049" spans="16:16" x14ac:dyDescent="0.3">
      <c r="P830049" s="83"/>
    </row>
    <row r="830050" spans="16:16" x14ac:dyDescent="0.3">
      <c r="P830050" s="83"/>
    </row>
    <row r="830051" spans="16:16" x14ac:dyDescent="0.3">
      <c r="P830051" s="83"/>
    </row>
    <row r="830052" spans="16:16" x14ac:dyDescent="0.3">
      <c r="P830052" s="83"/>
    </row>
    <row r="830053" spans="16:16" x14ac:dyDescent="0.3">
      <c r="P830053" s="83"/>
    </row>
    <row r="830054" spans="16:16" x14ac:dyDescent="0.3">
      <c r="P830054" s="83"/>
    </row>
    <row r="830055" spans="16:16" x14ac:dyDescent="0.3">
      <c r="P830055" s="83"/>
    </row>
    <row r="830056" spans="16:16" x14ac:dyDescent="0.3">
      <c r="P830056" s="83"/>
    </row>
    <row r="830057" spans="16:16" x14ac:dyDescent="0.3">
      <c r="P830057" s="83"/>
    </row>
    <row r="830058" spans="16:16" x14ac:dyDescent="0.3">
      <c r="P830058" s="83"/>
    </row>
    <row r="830059" spans="16:16" x14ac:dyDescent="0.3">
      <c r="P830059" s="83"/>
    </row>
    <row r="830060" spans="16:16" x14ac:dyDescent="0.3">
      <c r="P830060" s="83"/>
    </row>
    <row r="830061" spans="16:16" x14ac:dyDescent="0.3">
      <c r="P830061" s="83"/>
    </row>
    <row r="830062" spans="16:16" x14ac:dyDescent="0.3">
      <c r="P830062" s="83"/>
    </row>
    <row r="830063" spans="16:16" x14ac:dyDescent="0.3">
      <c r="P830063" s="83"/>
    </row>
    <row r="830064" spans="16:16" x14ac:dyDescent="0.3">
      <c r="P830064" s="83"/>
    </row>
    <row r="830065" spans="16:16" x14ac:dyDescent="0.3">
      <c r="P830065" s="83"/>
    </row>
    <row r="830066" spans="16:16" x14ac:dyDescent="0.3">
      <c r="P830066" s="83"/>
    </row>
    <row r="830067" spans="16:16" x14ac:dyDescent="0.3">
      <c r="P830067" s="83"/>
    </row>
    <row r="830068" spans="16:16" x14ac:dyDescent="0.3">
      <c r="P830068" s="83"/>
    </row>
    <row r="830069" spans="16:16" x14ac:dyDescent="0.3">
      <c r="P830069" s="83"/>
    </row>
    <row r="830070" spans="16:16" x14ac:dyDescent="0.3">
      <c r="P830070" s="83"/>
    </row>
    <row r="830071" spans="16:16" x14ac:dyDescent="0.3">
      <c r="P830071" s="83"/>
    </row>
    <row r="830072" spans="16:16" x14ac:dyDescent="0.3">
      <c r="P830072" s="83"/>
    </row>
    <row r="830073" spans="16:16" x14ac:dyDescent="0.3">
      <c r="P830073" s="83"/>
    </row>
    <row r="830074" spans="16:16" x14ac:dyDescent="0.3">
      <c r="P830074" s="83"/>
    </row>
    <row r="830075" spans="16:16" x14ac:dyDescent="0.3">
      <c r="P830075" s="83"/>
    </row>
    <row r="830076" spans="16:16" x14ac:dyDescent="0.3">
      <c r="P830076" s="83"/>
    </row>
    <row r="830077" spans="16:16" x14ac:dyDescent="0.3">
      <c r="P830077" s="83"/>
    </row>
    <row r="830078" spans="16:16" x14ac:dyDescent="0.3">
      <c r="P830078" s="83"/>
    </row>
    <row r="830079" spans="16:16" x14ac:dyDescent="0.3">
      <c r="P830079" s="83"/>
    </row>
    <row r="830080" spans="16:16" x14ac:dyDescent="0.3">
      <c r="P830080" s="83"/>
    </row>
    <row r="830081" spans="16:16" x14ac:dyDescent="0.3">
      <c r="P830081" s="83"/>
    </row>
    <row r="830082" spans="16:16" x14ac:dyDescent="0.3">
      <c r="P830082" s="83"/>
    </row>
    <row r="830083" spans="16:16" x14ac:dyDescent="0.3">
      <c r="P830083" s="83"/>
    </row>
    <row r="830084" spans="16:16" x14ac:dyDescent="0.3">
      <c r="P830084" s="83"/>
    </row>
    <row r="830085" spans="16:16" x14ac:dyDescent="0.3">
      <c r="P830085" s="83"/>
    </row>
    <row r="830086" spans="16:16" x14ac:dyDescent="0.3">
      <c r="P830086" s="83"/>
    </row>
    <row r="830087" spans="16:16" x14ac:dyDescent="0.3">
      <c r="P830087" s="83"/>
    </row>
    <row r="830088" spans="16:16" x14ac:dyDescent="0.3">
      <c r="P830088" s="83"/>
    </row>
    <row r="830089" spans="16:16" x14ac:dyDescent="0.3">
      <c r="P830089" s="83"/>
    </row>
    <row r="830090" spans="16:16" x14ac:dyDescent="0.3">
      <c r="P830090" s="83"/>
    </row>
    <row r="830091" spans="16:16" x14ac:dyDescent="0.3">
      <c r="P830091" s="83"/>
    </row>
    <row r="830092" spans="16:16" x14ac:dyDescent="0.3">
      <c r="P830092" s="83"/>
    </row>
    <row r="830093" spans="16:16" x14ac:dyDescent="0.3">
      <c r="P830093" s="83"/>
    </row>
    <row r="830094" spans="16:16" x14ac:dyDescent="0.3">
      <c r="P830094" s="83"/>
    </row>
    <row r="830095" spans="16:16" x14ac:dyDescent="0.3">
      <c r="P830095" s="83"/>
    </row>
    <row r="830096" spans="16:16" x14ac:dyDescent="0.3">
      <c r="P830096" s="83"/>
    </row>
    <row r="830097" spans="16:16" x14ac:dyDescent="0.3">
      <c r="P830097" s="83"/>
    </row>
    <row r="830098" spans="16:16" x14ac:dyDescent="0.3">
      <c r="P830098" s="83"/>
    </row>
    <row r="830099" spans="16:16" x14ac:dyDescent="0.3">
      <c r="P830099" s="83"/>
    </row>
    <row r="830100" spans="16:16" x14ac:dyDescent="0.3">
      <c r="P830100" s="83"/>
    </row>
    <row r="830101" spans="16:16" x14ac:dyDescent="0.3">
      <c r="P830101" s="83"/>
    </row>
    <row r="830102" spans="16:16" x14ac:dyDescent="0.3">
      <c r="P830102" s="83"/>
    </row>
    <row r="830103" spans="16:16" x14ac:dyDescent="0.3">
      <c r="P830103" s="83"/>
    </row>
    <row r="830104" spans="16:16" x14ac:dyDescent="0.3">
      <c r="P830104" s="83"/>
    </row>
    <row r="830105" spans="16:16" x14ac:dyDescent="0.3">
      <c r="P830105" s="83"/>
    </row>
    <row r="830106" spans="16:16" x14ac:dyDescent="0.3">
      <c r="P830106" s="83"/>
    </row>
    <row r="830107" spans="16:16" x14ac:dyDescent="0.3">
      <c r="P830107" s="83"/>
    </row>
    <row r="830108" spans="16:16" x14ac:dyDescent="0.3">
      <c r="P830108" s="83"/>
    </row>
    <row r="830109" spans="16:16" x14ac:dyDescent="0.3">
      <c r="P830109" s="83"/>
    </row>
    <row r="830110" spans="16:16" x14ac:dyDescent="0.3">
      <c r="P830110" s="83"/>
    </row>
    <row r="830111" spans="16:16" x14ac:dyDescent="0.3">
      <c r="P830111" s="83"/>
    </row>
    <row r="830112" spans="16:16" x14ac:dyDescent="0.3">
      <c r="P830112" s="83"/>
    </row>
    <row r="830113" spans="16:16" x14ac:dyDescent="0.3">
      <c r="P830113" s="83"/>
    </row>
    <row r="830114" spans="16:16" x14ac:dyDescent="0.3">
      <c r="P830114" s="83"/>
    </row>
    <row r="830115" spans="16:16" x14ac:dyDescent="0.3">
      <c r="P830115" s="83"/>
    </row>
    <row r="830116" spans="16:16" x14ac:dyDescent="0.3">
      <c r="P830116" s="83"/>
    </row>
    <row r="830117" spans="16:16" x14ac:dyDescent="0.3">
      <c r="P830117" s="83"/>
    </row>
    <row r="830118" spans="16:16" x14ac:dyDescent="0.3">
      <c r="P830118" s="83"/>
    </row>
    <row r="830119" spans="16:16" x14ac:dyDescent="0.3">
      <c r="P830119" s="83"/>
    </row>
    <row r="830120" spans="16:16" x14ac:dyDescent="0.3">
      <c r="P830120" s="83"/>
    </row>
    <row r="830121" spans="16:16" x14ac:dyDescent="0.3">
      <c r="P830121" s="83"/>
    </row>
    <row r="830122" spans="16:16" x14ac:dyDescent="0.3">
      <c r="P830122" s="83"/>
    </row>
    <row r="830123" spans="16:16" x14ac:dyDescent="0.3">
      <c r="P830123" s="83"/>
    </row>
    <row r="830124" spans="16:16" x14ac:dyDescent="0.3">
      <c r="P830124" s="83"/>
    </row>
    <row r="830125" spans="16:16" x14ac:dyDescent="0.3">
      <c r="P830125" s="83"/>
    </row>
    <row r="830126" spans="16:16" x14ac:dyDescent="0.3">
      <c r="P830126" s="83"/>
    </row>
    <row r="830127" spans="16:16" x14ac:dyDescent="0.3">
      <c r="P830127" s="83"/>
    </row>
    <row r="830128" spans="16:16" x14ac:dyDescent="0.3">
      <c r="P830128" s="83"/>
    </row>
    <row r="830129" spans="16:16" x14ac:dyDescent="0.3">
      <c r="P830129" s="83"/>
    </row>
    <row r="830130" spans="16:16" x14ac:dyDescent="0.3">
      <c r="P830130" s="83"/>
    </row>
    <row r="830131" spans="16:16" x14ac:dyDescent="0.3">
      <c r="P830131" s="83"/>
    </row>
    <row r="830132" spans="16:16" x14ac:dyDescent="0.3">
      <c r="P830132" s="83"/>
    </row>
    <row r="830133" spans="16:16" x14ac:dyDescent="0.3">
      <c r="P830133" s="83"/>
    </row>
    <row r="830134" spans="16:16" x14ac:dyDescent="0.3">
      <c r="P830134" s="83"/>
    </row>
    <row r="830135" spans="16:16" x14ac:dyDescent="0.3">
      <c r="P830135" s="83"/>
    </row>
    <row r="830136" spans="16:16" x14ac:dyDescent="0.3">
      <c r="P830136" s="83"/>
    </row>
    <row r="830137" spans="16:16" x14ac:dyDescent="0.3">
      <c r="P830137" s="83"/>
    </row>
    <row r="830138" spans="16:16" x14ac:dyDescent="0.3">
      <c r="P830138" s="83"/>
    </row>
    <row r="830139" spans="16:16" x14ac:dyDescent="0.3">
      <c r="P830139" s="83"/>
    </row>
    <row r="830140" spans="16:16" x14ac:dyDescent="0.3">
      <c r="P830140" s="83"/>
    </row>
    <row r="830141" spans="16:16" x14ac:dyDescent="0.3">
      <c r="P830141" s="83"/>
    </row>
    <row r="830142" spans="16:16" x14ac:dyDescent="0.3">
      <c r="P830142" s="83"/>
    </row>
    <row r="830143" spans="16:16" x14ac:dyDescent="0.3">
      <c r="P830143" s="83"/>
    </row>
    <row r="830144" spans="16:16" x14ac:dyDescent="0.3">
      <c r="P830144" s="83"/>
    </row>
    <row r="830145" spans="16:16" x14ac:dyDescent="0.3">
      <c r="P830145" s="83"/>
    </row>
    <row r="830146" spans="16:16" x14ac:dyDescent="0.3">
      <c r="P830146" s="83"/>
    </row>
    <row r="830147" spans="16:16" x14ac:dyDescent="0.3">
      <c r="P830147" s="83"/>
    </row>
    <row r="830148" spans="16:16" x14ac:dyDescent="0.3">
      <c r="P830148" s="83"/>
    </row>
    <row r="830149" spans="16:16" x14ac:dyDescent="0.3">
      <c r="P830149" s="83"/>
    </row>
    <row r="830150" spans="16:16" x14ac:dyDescent="0.3">
      <c r="P830150" s="83"/>
    </row>
    <row r="830151" spans="16:16" x14ac:dyDescent="0.3">
      <c r="P830151" s="83"/>
    </row>
    <row r="830152" spans="16:16" x14ac:dyDescent="0.3">
      <c r="P830152" s="83"/>
    </row>
    <row r="830153" spans="16:16" x14ac:dyDescent="0.3">
      <c r="P830153" s="83"/>
    </row>
    <row r="830154" spans="16:16" x14ac:dyDescent="0.3">
      <c r="P830154" s="83"/>
    </row>
    <row r="830155" spans="16:16" x14ac:dyDescent="0.3">
      <c r="P830155" s="83"/>
    </row>
    <row r="830156" spans="16:16" x14ac:dyDescent="0.3">
      <c r="P830156" s="83"/>
    </row>
    <row r="830157" spans="16:16" x14ac:dyDescent="0.3">
      <c r="P830157" s="83"/>
    </row>
    <row r="830158" spans="16:16" x14ac:dyDescent="0.3">
      <c r="P830158" s="83"/>
    </row>
    <row r="830159" spans="16:16" x14ac:dyDescent="0.3">
      <c r="P830159" s="83"/>
    </row>
    <row r="830160" spans="16:16" x14ac:dyDescent="0.3">
      <c r="P830160" s="83"/>
    </row>
    <row r="830161" spans="16:16" x14ac:dyDescent="0.3">
      <c r="P830161" s="83"/>
    </row>
    <row r="830162" spans="16:16" x14ac:dyDescent="0.3">
      <c r="P830162" s="83"/>
    </row>
    <row r="830163" spans="16:16" x14ac:dyDescent="0.3">
      <c r="P830163" s="83"/>
    </row>
    <row r="830164" spans="16:16" x14ac:dyDescent="0.3">
      <c r="P830164" s="83"/>
    </row>
    <row r="830165" spans="16:16" x14ac:dyDescent="0.3">
      <c r="P830165" s="83"/>
    </row>
    <row r="830166" spans="16:16" x14ac:dyDescent="0.3">
      <c r="P830166" s="83"/>
    </row>
    <row r="830167" spans="16:16" x14ac:dyDescent="0.3">
      <c r="P830167" s="83"/>
    </row>
    <row r="830168" spans="16:16" x14ac:dyDescent="0.3">
      <c r="P830168" s="83"/>
    </row>
    <row r="830169" spans="16:16" x14ac:dyDescent="0.3">
      <c r="P830169" s="83"/>
    </row>
    <row r="830170" spans="16:16" x14ac:dyDescent="0.3">
      <c r="P830170" s="83"/>
    </row>
    <row r="830171" spans="16:16" x14ac:dyDescent="0.3">
      <c r="P830171" s="83"/>
    </row>
    <row r="830172" spans="16:16" x14ac:dyDescent="0.3">
      <c r="P830172" s="83"/>
    </row>
    <row r="830173" spans="16:16" x14ac:dyDescent="0.3">
      <c r="P830173" s="83"/>
    </row>
    <row r="830174" spans="16:16" x14ac:dyDescent="0.3">
      <c r="P830174" s="83"/>
    </row>
    <row r="830175" spans="16:16" x14ac:dyDescent="0.3">
      <c r="P830175" s="83"/>
    </row>
    <row r="830176" spans="16:16" x14ac:dyDescent="0.3">
      <c r="P830176" s="83"/>
    </row>
    <row r="830177" spans="16:16" x14ac:dyDescent="0.3">
      <c r="P830177" s="83"/>
    </row>
    <row r="830178" spans="16:16" x14ac:dyDescent="0.3">
      <c r="P830178" s="83"/>
    </row>
    <row r="830179" spans="16:16" x14ac:dyDescent="0.3">
      <c r="P830179" s="83"/>
    </row>
    <row r="830180" spans="16:16" x14ac:dyDescent="0.3">
      <c r="P830180" s="83"/>
    </row>
    <row r="830181" spans="16:16" x14ac:dyDescent="0.3">
      <c r="P830181" s="83"/>
    </row>
    <row r="830182" spans="16:16" x14ac:dyDescent="0.3">
      <c r="P830182" s="83"/>
    </row>
    <row r="830183" spans="16:16" x14ac:dyDescent="0.3">
      <c r="P830183" s="83"/>
    </row>
    <row r="830184" spans="16:16" x14ac:dyDescent="0.3">
      <c r="P830184" s="83"/>
    </row>
    <row r="830185" spans="16:16" x14ac:dyDescent="0.3">
      <c r="P830185" s="83"/>
    </row>
    <row r="830186" spans="16:16" x14ac:dyDescent="0.3">
      <c r="P830186" s="83"/>
    </row>
    <row r="830187" spans="16:16" x14ac:dyDescent="0.3">
      <c r="P830187" s="83"/>
    </row>
    <row r="830188" spans="16:16" x14ac:dyDescent="0.3">
      <c r="P830188" s="83"/>
    </row>
    <row r="830189" spans="16:16" x14ac:dyDescent="0.3">
      <c r="P830189" s="83"/>
    </row>
    <row r="830190" spans="16:16" x14ac:dyDescent="0.3">
      <c r="P830190" s="83"/>
    </row>
    <row r="830191" spans="16:16" x14ac:dyDescent="0.3">
      <c r="P830191" s="83"/>
    </row>
    <row r="830192" spans="16:16" x14ac:dyDescent="0.3">
      <c r="P830192" s="83"/>
    </row>
    <row r="830193" spans="16:16" x14ac:dyDescent="0.3">
      <c r="P830193" s="83"/>
    </row>
    <row r="830194" spans="16:16" x14ac:dyDescent="0.3">
      <c r="P830194" s="83"/>
    </row>
    <row r="830195" spans="16:16" x14ac:dyDescent="0.3">
      <c r="P830195" s="83"/>
    </row>
    <row r="830196" spans="16:16" x14ac:dyDescent="0.3">
      <c r="P830196" s="83"/>
    </row>
    <row r="830197" spans="16:16" x14ac:dyDescent="0.3">
      <c r="P830197" s="83"/>
    </row>
    <row r="830198" spans="16:16" x14ac:dyDescent="0.3">
      <c r="P830198" s="83"/>
    </row>
    <row r="830199" spans="16:16" x14ac:dyDescent="0.3">
      <c r="P830199" s="83"/>
    </row>
    <row r="830200" spans="16:16" x14ac:dyDescent="0.3">
      <c r="P830200" s="83"/>
    </row>
    <row r="830201" spans="16:16" x14ac:dyDescent="0.3">
      <c r="P830201" s="83"/>
    </row>
    <row r="830202" spans="16:16" x14ac:dyDescent="0.3">
      <c r="P830202" s="83"/>
    </row>
    <row r="830203" spans="16:16" x14ac:dyDescent="0.3">
      <c r="P830203" s="83"/>
    </row>
    <row r="830204" spans="16:16" x14ac:dyDescent="0.3">
      <c r="P830204" s="83"/>
    </row>
    <row r="830205" spans="16:16" x14ac:dyDescent="0.3">
      <c r="P830205" s="83"/>
    </row>
    <row r="830206" spans="16:16" x14ac:dyDescent="0.3">
      <c r="P830206" s="83"/>
    </row>
    <row r="830207" spans="16:16" x14ac:dyDescent="0.3">
      <c r="P830207" s="83"/>
    </row>
    <row r="830208" spans="16:16" x14ac:dyDescent="0.3">
      <c r="P830208" s="83"/>
    </row>
    <row r="830209" spans="16:16" x14ac:dyDescent="0.3">
      <c r="P830209" s="83"/>
    </row>
    <row r="830210" spans="16:16" x14ac:dyDescent="0.3">
      <c r="P830210" s="83"/>
    </row>
    <row r="830211" spans="16:16" x14ac:dyDescent="0.3">
      <c r="P830211" s="83"/>
    </row>
    <row r="830212" spans="16:16" x14ac:dyDescent="0.3">
      <c r="P830212" s="83"/>
    </row>
    <row r="830213" spans="16:16" x14ac:dyDescent="0.3">
      <c r="P830213" s="83"/>
    </row>
    <row r="830214" spans="16:16" x14ac:dyDescent="0.3">
      <c r="P830214" s="83"/>
    </row>
    <row r="830215" spans="16:16" x14ac:dyDescent="0.3">
      <c r="P830215" s="83"/>
    </row>
    <row r="830216" spans="16:16" x14ac:dyDescent="0.3">
      <c r="P830216" s="83"/>
    </row>
    <row r="830217" spans="16:16" x14ac:dyDescent="0.3">
      <c r="P830217" s="83"/>
    </row>
    <row r="830218" spans="16:16" x14ac:dyDescent="0.3">
      <c r="P830218" s="83"/>
    </row>
    <row r="830219" spans="16:16" x14ac:dyDescent="0.3">
      <c r="P830219" s="83"/>
    </row>
    <row r="830220" spans="16:16" x14ac:dyDescent="0.3">
      <c r="P830220" s="83"/>
    </row>
    <row r="830221" spans="16:16" x14ac:dyDescent="0.3">
      <c r="P830221" s="83"/>
    </row>
    <row r="830222" spans="16:16" x14ac:dyDescent="0.3">
      <c r="P830222" s="83"/>
    </row>
    <row r="830223" spans="16:16" x14ac:dyDescent="0.3">
      <c r="P830223" s="83"/>
    </row>
    <row r="830224" spans="16:16" x14ac:dyDescent="0.3">
      <c r="P830224" s="83"/>
    </row>
    <row r="830225" spans="16:16" x14ac:dyDescent="0.3">
      <c r="P830225" s="83"/>
    </row>
    <row r="830226" spans="16:16" x14ac:dyDescent="0.3">
      <c r="P830226" s="83"/>
    </row>
    <row r="830227" spans="16:16" x14ac:dyDescent="0.3">
      <c r="P830227" s="83"/>
    </row>
    <row r="830228" spans="16:16" x14ac:dyDescent="0.3">
      <c r="P830228" s="83"/>
    </row>
    <row r="830229" spans="16:16" x14ac:dyDescent="0.3">
      <c r="P830229" s="83"/>
    </row>
    <row r="830230" spans="16:16" x14ac:dyDescent="0.3">
      <c r="P830230" s="83"/>
    </row>
    <row r="830231" spans="16:16" x14ac:dyDescent="0.3">
      <c r="P830231" s="83"/>
    </row>
    <row r="830232" spans="16:16" x14ac:dyDescent="0.3">
      <c r="P830232" s="83"/>
    </row>
    <row r="830233" spans="16:16" x14ac:dyDescent="0.3">
      <c r="P830233" s="83"/>
    </row>
    <row r="830234" spans="16:16" x14ac:dyDescent="0.3">
      <c r="P830234" s="83"/>
    </row>
    <row r="830235" spans="16:16" x14ac:dyDescent="0.3">
      <c r="P830235" s="83"/>
    </row>
    <row r="830236" spans="16:16" x14ac:dyDescent="0.3">
      <c r="P830236" s="83"/>
    </row>
    <row r="830237" spans="16:16" x14ac:dyDescent="0.3">
      <c r="P830237" s="83"/>
    </row>
    <row r="830238" spans="16:16" x14ac:dyDescent="0.3">
      <c r="P830238" s="83"/>
    </row>
    <row r="830239" spans="16:16" x14ac:dyDescent="0.3">
      <c r="P830239" s="83"/>
    </row>
    <row r="830240" spans="16:16" x14ac:dyDescent="0.3">
      <c r="P830240" s="83"/>
    </row>
    <row r="830241" spans="16:16" x14ac:dyDescent="0.3">
      <c r="P830241" s="83"/>
    </row>
    <row r="830242" spans="16:16" x14ac:dyDescent="0.3">
      <c r="P830242" s="83"/>
    </row>
    <row r="830243" spans="16:16" x14ac:dyDescent="0.3">
      <c r="P830243" s="83"/>
    </row>
    <row r="830244" spans="16:16" x14ac:dyDescent="0.3">
      <c r="P830244" s="83"/>
    </row>
    <row r="830245" spans="16:16" x14ac:dyDescent="0.3">
      <c r="P830245" s="83"/>
    </row>
    <row r="830246" spans="16:16" x14ac:dyDescent="0.3">
      <c r="P830246" s="83"/>
    </row>
    <row r="830247" spans="16:16" x14ac:dyDescent="0.3">
      <c r="P830247" s="83"/>
    </row>
    <row r="830248" spans="16:16" x14ac:dyDescent="0.3">
      <c r="P830248" s="83"/>
    </row>
    <row r="830249" spans="16:16" x14ac:dyDescent="0.3">
      <c r="P830249" s="83"/>
    </row>
    <row r="830250" spans="16:16" x14ac:dyDescent="0.3">
      <c r="P830250" s="83"/>
    </row>
    <row r="830251" spans="16:16" x14ac:dyDescent="0.3">
      <c r="P830251" s="83"/>
    </row>
    <row r="830252" spans="16:16" x14ac:dyDescent="0.3">
      <c r="P830252" s="83"/>
    </row>
    <row r="830253" spans="16:16" x14ac:dyDescent="0.3">
      <c r="P830253" s="83"/>
    </row>
    <row r="830254" spans="16:16" x14ac:dyDescent="0.3">
      <c r="P830254" s="83"/>
    </row>
    <row r="830255" spans="16:16" x14ac:dyDescent="0.3">
      <c r="P830255" s="83"/>
    </row>
    <row r="830256" spans="16:16" x14ac:dyDescent="0.3">
      <c r="P830256" s="83"/>
    </row>
    <row r="830257" spans="16:16" x14ac:dyDescent="0.3">
      <c r="P830257" s="83"/>
    </row>
    <row r="830258" spans="16:16" x14ac:dyDescent="0.3">
      <c r="P830258" s="83"/>
    </row>
    <row r="830259" spans="16:16" x14ac:dyDescent="0.3">
      <c r="P830259" s="83"/>
    </row>
    <row r="830260" spans="16:16" x14ac:dyDescent="0.3">
      <c r="P830260" s="83"/>
    </row>
    <row r="830261" spans="16:16" x14ac:dyDescent="0.3">
      <c r="P830261" s="83"/>
    </row>
    <row r="830262" spans="16:16" x14ac:dyDescent="0.3">
      <c r="P830262" s="83"/>
    </row>
    <row r="830263" spans="16:16" x14ac:dyDescent="0.3">
      <c r="P830263" s="83"/>
    </row>
    <row r="830264" spans="16:16" x14ac:dyDescent="0.3">
      <c r="P830264" s="83"/>
    </row>
    <row r="830265" spans="16:16" x14ac:dyDescent="0.3">
      <c r="P830265" s="83"/>
    </row>
    <row r="830266" spans="16:16" x14ac:dyDescent="0.3">
      <c r="P830266" s="83"/>
    </row>
    <row r="830267" spans="16:16" x14ac:dyDescent="0.3">
      <c r="P830267" s="83"/>
    </row>
    <row r="830268" spans="16:16" x14ac:dyDescent="0.3">
      <c r="P830268" s="83"/>
    </row>
    <row r="830269" spans="16:16" x14ac:dyDescent="0.3">
      <c r="P830269" s="83"/>
    </row>
    <row r="830270" spans="16:16" x14ac:dyDescent="0.3">
      <c r="P830270" s="83"/>
    </row>
    <row r="830271" spans="16:16" x14ac:dyDescent="0.3">
      <c r="P830271" s="83"/>
    </row>
    <row r="830272" spans="16:16" x14ac:dyDescent="0.3">
      <c r="P830272" s="83"/>
    </row>
    <row r="830273" spans="16:16" x14ac:dyDescent="0.3">
      <c r="P830273" s="83"/>
    </row>
    <row r="830274" spans="16:16" x14ac:dyDescent="0.3">
      <c r="P830274" s="83"/>
    </row>
    <row r="830275" spans="16:16" x14ac:dyDescent="0.3">
      <c r="P830275" s="83"/>
    </row>
    <row r="830276" spans="16:16" x14ac:dyDescent="0.3">
      <c r="P830276" s="83"/>
    </row>
    <row r="830277" spans="16:16" x14ac:dyDescent="0.3">
      <c r="P830277" s="83"/>
    </row>
    <row r="830278" spans="16:16" x14ac:dyDescent="0.3">
      <c r="P830278" s="83"/>
    </row>
    <row r="830279" spans="16:16" x14ac:dyDescent="0.3">
      <c r="P830279" s="83"/>
    </row>
    <row r="830280" spans="16:16" x14ac:dyDescent="0.3">
      <c r="P830280" s="83"/>
    </row>
    <row r="830281" spans="16:16" x14ac:dyDescent="0.3">
      <c r="P830281" s="83"/>
    </row>
    <row r="830282" spans="16:16" x14ac:dyDescent="0.3">
      <c r="P830282" s="83"/>
    </row>
    <row r="830283" spans="16:16" x14ac:dyDescent="0.3">
      <c r="P830283" s="83"/>
    </row>
    <row r="830284" spans="16:16" x14ac:dyDescent="0.3">
      <c r="P830284" s="83"/>
    </row>
    <row r="830285" spans="16:16" x14ac:dyDescent="0.3">
      <c r="P830285" s="83"/>
    </row>
    <row r="830286" spans="16:16" x14ac:dyDescent="0.3">
      <c r="P830286" s="83"/>
    </row>
    <row r="830287" spans="16:16" x14ac:dyDescent="0.3">
      <c r="P830287" s="83"/>
    </row>
    <row r="830288" spans="16:16" x14ac:dyDescent="0.3">
      <c r="P830288" s="83"/>
    </row>
    <row r="830289" spans="16:16" x14ac:dyDescent="0.3">
      <c r="P830289" s="83"/>
    </row>
    <row r="830290" spans="16:16" x14ac:dyDescent="0.3">
      <c r="P830290" s="83"/>
    </row>
    <row r="830291" spans="16:16" x14ac:dyDescent="0.3">
      <c r="P830291" s="83"/>
    </row>
    <row r="830292" spans="16:16" x14ac:dyDescent="0.3">
      <c r="P830292" s="83"/>
    </row>
    <row r="830293" spans="16:16" x14ac:dyDescent="0.3">
      <c r="P830293" s="83"/>
    </row>
    <row r="830294" spans="16:16" x14ac:dyDescent="0.3">
      <c r="P830294" s="83"/>
    </row>
    <row r="830295" spans="16:16" x14ac:dyDescent="0.3">
      <c r="P830295" s="83"/>
    </row>
    <row r="830296" spans="16:16" x14ac:dyDescent="0.3">
      <c r="P830296" s="83"/>
    </row>
    <row r="830297" spans="16:16" x14ac:dyDescent="0.3">
      <c r="P830297" s="83"/>
    </row>
    <row r="830298" spans="16:16" x14ac:dyDescent="0.3">
      <c r="P830298" s="83"/>
    </row>
    <row r="830299" spans="16:16" x14ac:dyDescent="0.3">
      <c r="P830299" s="83"/>
    </row>
    <row r="830300" spans="16:16" x14ac:dyDescent="0.3">
      <c r="P830300" s="83"/>
    </row>
    <row r="830301" spans="16:16" x14ac:dyDescent="0.3">
      <c r="P830301" s="83"/>
    </row>
    <row r="830302" spans="16:16" x14ac:dyDescent="0.3">
      <c r="P830302" s="83"/>
    </row>
    <row r="830303" spans="16:16" x14ac:dyDescent="0.3">
      <c r="P830303" s="83"/>
    </row>
    <row r="830304" spans="16:16" x14ac:dyDescent="0.3">
      <c r="P830304" s="83"/>
    </row>
    <row r="830305" spans="16:16" x14ac:dyDescent="0.3">
      <c r="P830305" s="83"/>
    </row>
    <row r="830306" spans="16:16" x14ac:dyDescent="0.3">
      <c r="P830306" s="83"/>
    </row>
    <row r="830307" spans="16:16" x14ac:dyDescent="0.3">
      <c r="P830307" s="83"/>
    </row>
    <row r="830308" spans="16:16" x14ac:dyDescent="0.3">
      <c r="P830308" s="83"/>
    </row>
    <row r="830309" spans="16:16" x14ac:dyDescent="0.3">
      <c r="P830309" s="83"/>
    </row>
    <row r="830310" spans="16:16" x14ac:dyDescent="0.3">
      <c r="P830310" s="83"/>
    </row>
    <row r="830311" spans="16:16" x14ac:dyDescent="0.3">
      <c r="P830311" s="83"/>
    </row>
    <row r="830312" spans="16:16" x14ac:dyDescent="0.3">
      <c r="P830312" s="83"/>
    </row>
    <row r="830313" spans="16:16" x14ac:dyDescent="0.3">
      <c r="P830313" s="83"/>
    </row>
    <row r="830314" spans="16:16" x14ac:dyDescent="0.3">
      <c r="P830314" s="83"/>
    </row>
    <row r="830315" spans="16:16" x14ac:dyDescent="0.3">
      <c r="P830315" s="83"/>
    </row>
    <row r="830316" spans="16:16" x14ac:dyDescent="0.3">
      <c r="P830316" s="83"/>
    </row>
    <row r="830317" spans="16:16" x14ac:dyDescent="0.3">
      <c r="P830317" s="83"/>
    </row>
    <row r="830318" spans="16:16" x14ac:dyDescent="0.3">
      <c r="P830318" s="83"/>
    </row>
    <row r="830319" spans="16:16" x14ac:dyDescent="0.3">
      <c r="P830319" s="83"/>
    </row>
    <row r="830320" spans="16:16" x14ac:dyDescent="0.3">
      <c r="P830320" s="83"/>
    </row>
    <row r="830321" spans="16:16" x14ac:dyDescent="0.3">
      <c r="P830321" s="83"/>
    </row>
    <row r="830322" spans="16:16" x14ac:dyDescent="0.3">
      <c r="P830322" s="83"/>
    </row>
    <row r="830323" spans="16:16" x14ac:dyDescent="0.3">
      <c r="P830323" s="83"/>
    </row>
    <row r="830324" spans="16:16" x14ac:dyDescent="0.3">
      <c r="P830324" s="83"/>
    </row>
    <row r="830325" spans="16:16" x14ac:dyDescent="0.3">
      <c r="P830325" s="83"/>
    </row>
    <row r="830326" spans="16:16" x14ac:dyDescent="0.3">
      <c r="P830326" s="83"/>
    </row>
    <row r="830327" spans="16:16" x14ac:dyDescent="0.3">
      <c r="P830327" s="83"/>
    </row>
    <row r="830328" spans="16:16" x14ac:dyDescent="0.3">
      <c r="P830328" s="83"/>
    </row>
    <row r="830329" spans="16:16" x14ac:dyDescent="0.3">
      <c r="P830329" s="83"/>
    </row>
    <row r="830330" spans="16:16" x14ac:dyDescent="0.3">
      <c r="P830330" s="83"/>
    </row>
    <row r="830331" spans="16:16" x14ac:dyDescent="0.3">
      <c r="P830331" s="83"/>
    </row>
    <row r="830332" spans="16:16" x14ac:dyDescent="0.3">
      <c r="P830332" s="83"/>
    </row>
    <row r="830333" spans="16:16" x14ac:dyDescent="0.3">
      <c r="P830333" s="83"/>
    </row>
    <row r="830334" spans="16:16" x14ac:dyDescent="0.3">
      <c r="P830334" s="83"/>
    </row>
    <row r="830335" spans="16:16" x14ac:dyDescent="0.3">
      <c r="P830335" s="83"/>
    </row>
    <row r="830336" spans="16:16" x14ac:dyDescent="0.3">
      <c r="P830336" s="83"/>
    </row>
    <row r="830337" spans="16:16" x14ac:dyDescent="0.3">
      <c r="P830337" s="83"/>
    </row>
    <row r="830338" spans="16:16" x14ac:dyDescent="0.3">
      <c r="P830338" s="83"/>
    </row>
    <row r="830339" spans="16:16" x14ac:dyDescent="0.3">
      <c r="P830339" s="83"/>
    </row>
    <row r="830340" spans="16:16" x14ac:dyDescent="0.3">
      <c r="P830340" s="83"/>
    </row>
    <row r="830341" spans="16:16" x14ac:dyDescent="0.3">
      <c r="P830341" s="83"/>
    </row>
    <row r="830342" spans="16:16" x14ac:dyDescent="0.3">
      <c r="P830342" s="83"/>
    </row>
    <row r="830343" spans="16:16" x14ac:dyDescent="0.3">
      <c r="P830343" s="83"/>
    </row>
    <row r="830344" spans="16:16" x14ac:dyDescent="0.3">
      <c r="P830344" s="83"/>
    </row>
    <row r="830345" spans="16:16" x14ac:dyDescent="0.3">
      <c r="P830345" s="83"/>
    </row>
    <row r="830346" spans="16:16" x14ac:dyDescent="0.3">
      <c r="P830346" s="83"/>
    </row>
    <row r="830347" spans="16:16" x14ac:dyDescent="0.3">
      <c r="P830347" s="83"/>
    </row>
    <row r="830348" spans="16:16" x14ac:dyDescent="0.3">
      <c r="P830348" s="83"/>
    </row>
    <row r="830349" spans="16:16" x14ac:dyDescent="0.3">
      <c r="P830349" s="83"/>
    </row>
    <row r="830350" spans="16:16" x14ac:dyDescent="0.3">
      <c r="P830350" s="83"/>
    </row>
    <row r="830351" spans="16:16" x14ac:dyDescent="0.3">
      <c r="P830351" s="83"/>
    </row>
    <row r="830352" spans="16:16" x14ac:dyDescent="0.3">
      <c r="P830352" s="83"/>
    </row>
    <row r="830353" spans="16:16" x14ac:dyDescent="0.3">
      <c r="P830353" s="83"/>
    </row>
    <row r="830354" spans="16:16" x14ac:dyDescent="0.3">
      <c r="P830354" s="83"/>
    </row>
    <row r="830355" spans="16:16" x14ac:dyDescent="0.3">
      <c r="P830355" s="83"/>
    </row>
    <row r="830356" spans="16:16" x14ac:dyDescent="0.3">
      <c r="P830356" s="83"/>
    </row>
    <row r="830357" spans="16:16" x14ac:dyDescent="0.3">
      <c r="P830357" s="83"/>
    </row>
    <row r="830358" spans="16:16" x14ac:dyDescent="0.3">
      <c r="P830358" s="83"/>
    </row>
    <row r="830359" spans="16:16" x14ac:dyDescent="0.3">
      <c r="P830359" s="83"/>
    </row>
    <row r="830360" spans="16:16" x14ac:dyDescent="0.3">
      <c r="P830360" s="83"/>
    </row>
    <row r="830361" spans="16:16" x14ac:dyDescent="0.3">
      <c r="P830361" s="83"/>
    </row>
    <row r="830362" spans="16:16" x14ac:dyDescent="0.3">
      <c r="P830362" s="83"/>
    </row>
    <row r="830363" spans="16:16" x14ac:dyDescent="0.3">
      <c r="P830363" s="83"/>
    </row>
    <row r="830364" spans="16:16" x14ac:dyDescent="0.3">
      <c r="P830364" s="83"/>
    </row>
    <row r="830365" spans="16:16" x14ac:dyDescent="0.3">
      <c r="P830365" s="83"/>
    </row>
    <row r="830366" spans="16:16" x14ac:dyDescent="0.3">
      <c r="P830366" s="83"/>
    </row>
    <row r="830367" spans="16:16" x14ac:dyDescent="0.3">
      <c r="P830367" s="83"/>
    </row>
    <row r="830368" spans="16:16" x14ac:dyDescent="0.3">
      <c r="P830368" s="83"/>
    </row>
    <row r="830369" spans="16:16" x14ac:dyDescent="0.3">
      <c r="P830369" s="83"/>
    </row>
    <row r="830370" spans="16:16" x14ac:dyDescent="0.3">
      <c r="P830370" s="83"/>
    </row>
    <row r="830371" spans="16:16" x14ac:dyDescent="0.3">
      <c r="P830371" s="83"/>
    </row>
    <row r="830372" spans="16:16" x14ac:dyDescent="0.3">
      <c r="P830372" s="83"/>
    </row>
    <row r="830373" spans="16:16" x14ac:dyDescent="0.3">
      <c r="P830373" s="83"/>
    </row>
    <row r="830374" spans="16:16" x14ac:dyDescent="0.3">
      <c r="P830374" s="83"/>
    </row>
    <row r="830375" spans="16:16" x14ac:dyDescent="0.3">
      <c r="P830375" s="83"/>
    </row>
    <row r="830376" spans="16:16" x14ac:dyDescent="0.3">
      <c r="P830376" s="83"/>
    </row>
    <row r="830377" spans="16:16" x14ac:dyDescent="0.3">
      <c r="P830377" s="83"/>
    </row>
    <row r="830378" spans="16:16" x14ac:dyDescent="0.3">
      <c r="P830378" s="83"/>
    </row>
    <row r="830379" spans="16:16" x14ac:dyDescent="0.3">
      <c r="P830379" s="83"/>
    </row>
    <row r="830380" spans="16:16" x14ac:dyDescent="0.3">
      <c r="P830380" s="83"/>
    </row>
    <row r="830381" spans="16:16" x14ac:dyDescent="0.3">
      <c r="P830381" s="83"/>
    </row>
    <row r="830382" spans="16:16" x14ac:dyDescent="0.3">
      <c r="P830382" s="83"/>
    </row>
    <row r="830383" spans="16:16" x14ac:dyDescent="0.3">
      <c r="P830383" s="83"/>
    </row>
    <row r="830384" spans="16:16" x14ac:dyDescent="0.3">
      <c r="P830384" s="83"/>
    </row>
    <row r="830385" spans="16:16" x14ac:dyDescent="0.3">
      <c r="P830385" s="83"/>
    </row>
    <row r="830386" spans="16:16" x14ac:dyDescent="0.3">
      <c r="P830386" s="83"/>
    </row>
    <row r="830387" spans="16:16" x14ac:dyDescent="0.3">
      <c r="P830387" s="83"/>
    </row>
    <row r="830388" spans="16:16" x14ac:dyDescent="0.3">
      <c r="P830388" s="83"/>
    </row>
    <row r="830389" spans="16:16" x14ac:dyDescent="0.3">
      <c r="P830389" s="83"/>
    </row>
    <row r="830390" spans="16:16" x14ac:dyDescent="0.3">
      <c r="P830390" s="83"/>
    </row>
    <row r="830391" spans="16:16" x14ac:dyDescent="0.3">
      <c r="P830391" s="83"/>
    </row>
    <row r="830392" spans="16:16" x14ac:dyDescent="0.3">
      <c r="P830392" s="83"/>
    </row>
    <row r="830393" spans="16:16" x14ac:dyDescent="0.3">
      <c r="P830393" s="83"/>
    </row>
    <row r="830394" spans="16:16" x14ac:dyDescent="0.3">
      <c r="P830394" s="83"/>
    </row>
    <row r="830395" spans="16:16" x14ac:dyDescent="0.3">
      <c r="P830395" s="83"/>
    </row>
    <row r="830396" spans="16:16" x14ac:dyDescent="0.3">
      <c r="P830396" s="83"/>
    </row>
    <row r="830397" spans="16:16" x14ac:dyDescent="0.3">
      <c r="P830397" s="83"/>
    </row>
    <row r="830398" spans="16:16" x14ac:dyDescent="0.3">
      <c r="P830398" s="83"/>
    </row>
    <row r="830399" spans="16:16" x14ac:dyDescent="0.3">
      <c r="P830399" s="83"/>
    </row>
    <row r="830400" spans="16:16" x14ac:dyDescent="0.3">
      <c r="P830400" s="83"/>
    </row>
    <row r="830401" spans="16:16" x14ac:dyDescent="0.3">
      <c r="P830401" s="83"/>
    </row>
    <row r="830402" spans="16:16" x14ac:dyDescent="0.3">
      <c r="P830402" s="83"/>
    </row>
    <row r="830403" spans="16:16" x14ac:dyDescent="0.3">
      <c r="P830403" s="83"/>
    </row>
    <row r="830404" spans="16:16" x14ac:dyDescent="0.3">
      <c r="P830404" s="83"/>
    </row>
    <row r="830405" spans="16:16" x14ac:dyDescent="0.3">
      <c r="P830405" s="83"/>
    </row>
    <row r="830406" spans="16:16" x14ac:dyDescent="0.3">
      <c r="P830406" s="83"/>
    </row>
    <row r="830407" spans="16:16" x14ac:dyDescent="0.3">
      <c r="P830407" s="83"/>
    </row>
    <row r="830408" spans="16:16" x14ac:dyDescent="0.3">
      <c r="P830408" s="83"/>
    </row>
    <row r="830409" spans="16:16" x14ac:dyDescent="0.3">
      <c r="P830409" s="83"/>
    </row>
    <row r="830410" spans="16:16" x14ac:dyDescent="0.3">
      <c r="P830410" s="83"/>
    </row>
    <row r="830411" spans="16:16" x14ac:dyDescent="0.3">
      <c r="P830411" s="83"/>
    </row>
    <row r="830412" spans="16:16" x14ac:dyDescent="0.3">
      <c r="P830412" s="83"/>
    </row>
    <row r="830413" spans="16:16" x14ac:dyDescent="0.3">
      <c r="P830413" s="83"/>
    </row>
    <row r="830414" spans="16:16" x14ac:dyDescent="0.3">
      <c r="P830414" s="83"/>
    </row>
    <row r="830415" spans="16:16" x14ac:dyDescent="0.3">
      <c r="P830415" s="83"/>
    </row>
    <row r="830416" spans="16:16" x14ac:dyDescent="0.3">
      <c r="P830416" s="83"/>
    </row>
    <row r="830417" spans="16:16" x14ac:dyDescent="0.3">
      <c r="P830417" s="83"/>
    </row>
    <row r="830418" spans="16:16" x14ac:dyDescent="0.3">
      <c r="P830418" s="83"/>
    </row>
    <row r="830419" spans="16:16" x14ac:dyDescent="0.3">
      <c r="P830419" s="83"/>
    </row>
    <row r="830420" spans="16:16" x14ac:dyDescent="0.3">
      <c r="P830420" s="83"/>
    </row>
    <row r="830421" spans="16:16" x14ac:dyDescent="0.3">
      <c r="P830421" s="83"/>
    </row>
    <row r="830422" spans="16:16" x14ac:dyDescent="0.3">
      <c r="P830422" s="83"/>
    </row>
    <row r="830423" spans="16:16" x14ac:dyDescent="0.3">
      <c r="P830423" s="83"/>
    </row>
    <row r="830424" spans="16:16" x14ac:dyDescent="0.3">
      <c r="P830424" s="83"/>
    </row>
    <row r="830425" spans="16:16" x14ac:dyDescent="0.3">
      <c r="P830425" s="83"/>
    </row>
    <row r="830426" spans="16:16" x14ac:dyDescent="0.3">
      <c r="P830426" s="83"/>
    </row>
    <row r="830427" spans="16:16" x14ac:dyDescent="0.3">
      <c r="P830427" s="83"/>
    </row>
    <row r="830428" spans="16:16" x14ac:dyDescent="0.3">
      <c r="P830428" s="83"/>
    </row>
    <row r="830429" spans="16:16" x14ac:dyDescent="0.3">
      <c r="P830429" s="83"/>
    </row>
    <row r="830430" spans="16:16" x14ac:dyDescent="0.3">
      <c r="P830430" s="83"/>
    </row>
    <row r="830431" spans="16:16" x14ac:dyDescent="0.3">
      <c r="P830431" s="83"/>
    </row>
    <row r="830432" spans="16:16" x14ac:dyDescent="0.3">
      <c r="P830432" s="83"/>
    </row>
    <row r="830433" spans="16:16" x14ac:dyDescent="0.3">
      <c r="P830433" s="83"/>
    </row>
    <row r="830434" spans="16:16" x14ac:dyDescent="0.3">
      <c r="P830434" s="83"/>
    </row>
    <row r="830435" spans="16:16" x14ac:dyDescent="0.3">
      <c r="P830435" s="83"/>
    </row>
    <row r="830436" spans="16:16" x14ac:dyDescent="0.3">
      <c r="P830436" s="83"/>
    </row>
    <row r="830437" spans="16:16" x14ac:dyDescent="0.3">
      <c r="P830437" s="83"/>
    </row>
    <row r="830438" spans="16:16" x14ac:dyDescent="0.3">
      <c r="P830438" s="83"/>
    </row>
    <row r="830439" spans="16:16" x14ac:dyDescent="0.3">
      <c r="P830439" s="83"/>
    </row>
    <row r="830440" spans="16:16" x14ac:dyDescent="0.3">
      <c r="P830440" s="83"/>
    </row>
    <row r="830441" spans="16:16" x14ac:dyDescent="0.3">
      <c r="P830441" s="83"/>
    </row>
    <row r="830442" spans="16:16" x14ac:dyDescent="0.3">
      <c r="P830442" s="83"/>
    </row>
    <row r="830443" spans="16:16" x14ac:dyDescent="0.3">
      <c r="P830443" s="83"/>
    </row>
    <row r="830444" spans="16:16" x14ac:dyDescent="0.3">
      <c r="P830444" s="83"/>
    </row>
    <row r="830445" spans="16:16" x14ac:dyDescent="0.3">
      <c r="P830445" s="83"/>
    </row>
    <row r="830446" spans="16:16" x14ac:dyDescent="0.3">
      <c r="P830446" s="83"/>
    </row>
    <row r="830447" spans="16:16" x14ac:dyDescent="0.3">
      <c r="P830447" s="83"/>
    </row>
    <row r="830448" spans="16:16" x14ac:dyDescent="0.3">
      <c r="P830448" s="83"/>
    </row>
    <row r="830449" spans="16:16" x14ac:dyDescent="0.3">
      <c r="P830449" s="83"/>
    </row>
    <row r="830450" spans="16:16" x14ac:dyDescent="0.3">
      <c r="P830450" s="83"/>
    </row>
    <row r="830451" spans="16:16" x14ac:dyDescent="0.3">
      <c r="P830451" s="83"/>
    </row>
    <row r="830452" spans="16:16" x14ac:dyDescent="0.3">
      <c r="P830452" s="83"/>
    </row>
    <row r="830453" spans="16:16" x14ac:dyDescent="0.3">
      <c r="P830453" s="83"/>
    </row>
    <row r="830454" spans="16:16" x14ac:dyDescent="0.3">
      <c r="P830454" s="83"/>
    </row>
    <row r="830455" spans="16:16" x14ac:dyDescent="0.3">
      <c r="P830455" s="83"/>
    </row>
    <row r="830456" spans="16:16" x14ac:dyDescent="0.3">
      <c r="P830456" s="83"/>
    </row>
    <row r="830457" spans="16:16" x14ac:dyDescent="0.3">
      <c r="P830457" s="83"/>
    </row>
    <row r="830458" spans="16:16" x14ac:dyDescent="0.3">
      <c r="P830458" s="83"/>
    </row>
    <row r="830459" spans="16:16" x14ac:dyDescent="0.3">
      <c r="P830459" s="83"/>
    </row>
    <row r="830460" spans="16:16" x14ac:dyDescent="0.3">
      <c r="P830460" s="83"/>
    </row>
    <row r="830461" spans="16:16" x14ac:dyDescent="0.3">
      <c r="P830461" s="83"/>
    </row>
    <row r="830462" spans="16:16" x14ac:dyDescent="0.3">
      <c r="P830462" s="83"/>
    </row>
    <row r="830463" spans="16:16" x14ac:dyDescent="0.3">
      <c r="P830463" s="83"/>
    </row>
    <row r="830464" spans="16:16" x14ac:dyDescent="0.3">
      <c r="P830464" s="83"/>
    </row>
    <row r="830465" spans="16:16" x14ac:dyDescent="0.3">
      <c r="P830465" s="83"/>
    </row>
    <row r="830466" spans="16:16" x14ac:dyDescent="0.3">
      <c r="P830466" s="83"/>
    </row>
    <row r="830467" spans="16:16" x14ac:dyDescent="0.3">
      <c r="P830467" s="83"/>
    </row>
    <row r="830468" spans="16:16" x14ac:dyDescent="0.3">
      <c r="P830468" s="83"/>
    </row>
    <row r="830469" spans="16:16" x14ac:dyDescent="0.3">
      <c r="P830469" s="83"/>
    </row>
    <row r="830470" spans="16:16" x14ac:dyDescent="0.3">
      <c r="P830470" s="83"/>
    </row>
    <row r="830471" spans="16:16" x14ac:dyDescent="0.3">
      <c r="P830471" s="83"/>
    </row>
    <row r="830472" spans="16:16" x14ac:dyDescent="0.3">
      <c r="P830472" s="83"/>
    </row>
    <row r="830473" spans="16:16" x14ac:dyDescent="0.3">
      <c r="P830473" s="83"/>
    </row>
    <row r="830474" spans="16:16" x14ac:dyDescent="0.3">
      <c r="P830474" s="83"/>
    </row>
    <row r="830475" spans="16:16" x14ac:dyDescent="0.3">
      <c r="P830475" s="83"/>
    </row>
    <row r="830476" spans="16:16" x14ac:dyDescent="0.3">
      <c r="P830476" s="83"/>
    </row>
    <row r="830477" spans="16:16" x14ac:dyDescent="0.3">
      <c r="P830477" s="83"/>
    </row>
    <row r="830478" spans="16:16" x14ac:dyDescent="0.3">
      <c r="P830478" s="83"/>
    </row>
    <row r="830479" spans="16:16" x14ac:dyDescent="0.3">
      <c r="P830479" s="83"/>
    </row>
    <row r="830480" spans="16:16" x14ac:dyDescent="0.3">
      <c r="P830480" s="83"/>
    </row>
    <row r="830481" spans="16:16" x14ac:dyDescent="0.3">
      <c r="P830481" s="83"/>
    </row>
    <row r="830482" spans="16:16" x14ac:dyDescent="0.3">
      <c r="P830482" s="83"/>
    </row>
    <row r="830483" spans="16:16" x14ac:dyDescent="0.3">
      <c r="P830483" s="83"/>
    </row>
    <row r="830484" spans="16:16" x14ac:dyDescent="0.3">
      <c r="P830484" s="83"/>
    </row>
    <row r="830485" spans="16:16" x14ac:dyDescent="0.3">
      <c r="P830485" s="83"/>
    </row>
    <row r="830486" spans="16:16" x14ac:dyDescent="0.3">
      <c r="P830486" s="83"/>
    </row>
    <row r="830487" spans="16:16" x14ac:dyDescent="0.3">
      <c r="P830487" s="83"/>
    </row>
    <row r="830488" spans="16:16" x14ac:dyDescent="0.3">
      <c r="P830488" s="83"/>
    </row>
    <row r="830489" spans="16:16" x14ac:dyDescent="0.3">
      <c r="P830489" s="83"/>
    </row>
    <row r="830490" spans="16:16" x14ac:dyDescent="0.3">
      <c r="P830490" s="83"/>
    </row>
    <row r="830491" spans="16:16" x14ac:dyDescent="0.3">
      <c r="P830491" s="83"/>
    </row>
    <row r="830492" spans="16:16" x14ac:dyDescent="0.3">
      <c r="P830492" s="83"/>
    </row>
    <row r="830493" spans="16:16" x14ac:dyDescent="0.3">
      <c r="P830493" s="83"/>
    </row>
    <row r="830494" spans="16:16" x14ac:dyDescent="0.3">
      <c r="P830494" s="83"/>
    </row>
    <row r="830495" spans="16:16" x14ac:dyDescent="0.3">
      <c r="P830495" s="83"/>
    </row>
    <row r="830496" spans="16:16" x14ac:dyDescent="0.3">
      <c r="P830496" s="83"/>
    </row>
    <row r="830497" spans="16:16" x14ac:dyDescent="0.3">
      <c r="P830497" s="83"/>
    </row>
    <row r="830498" spans="16:16" x14ac:dyDescent="0.3">
      <c r="P830498" s="83"/>
    </row>
    <row r="830499" spans="16:16" x14ac:dyDescent="0.3">
      <c r="P830499" s="83"/>
    </row>
    <row r="830500" spans="16:16" x14ac:dyDescent="0.3">
      <c r="P830500" s="83"/>
    </row>
    <row r="830501" spans="16:16" x14ac:dyDescent="0.3">
      <c r="P830501" s="83"/>
    </row>
    <row r="830502" spans="16:16" x14ac:dyDescent="0.3">
      <c r="P830502" s="83"/>
    </row>
    <row r="830503" spans="16:16" x14ac:dyDescent="0.3">
      <c r="P830503" s="83"/>
    </row>
    <row r="830504" spans="16:16" x14ac:dyDescent="0.3">
      <c r="P830504" s="83"/>
    </row>
    <row r="830505" spans="16:16" x14ac:dyDescent="0.3">
      <c r="P830505" s="83"/>
    </row>
    <row r="830506" spans="16:16" x14ac:dyDescent="0.3">
      <c r="P830506" s="83"/>
    </row>
    <row r="830507" spans="16:16" x14ac:dyDescent="0.3">
      <c r="P830507" s="83"/>
    </row>
    <row r="830508" spans="16:16" x14ac:dyDescent="0.3">
      <c r="P830508" s="83"/>
    </row>
    <row r="830509" spans="16:16" x14ac:dyDescent="0.3">
      <c r="P830509" s="83"/>
    </row>
    <row r="830510" spans="16:16" x14ac:dyDescent="0.3">
      <c r="P830510" s="83"/>
    </row>
    <row r="830511" spans="16:16" x14ac:dyDescent="0.3">
      <c r="P830511" s="83"/>
    </row>
    <row r="830512" spans="16:16" x14ac:dyDescent="0.3">
      <c r="P830512" s="83"/>
    </row>
    <row r="830513" spans="16:16" x14ac:dyDescent="0.3">
      <c r="P830513" s="83"/>
    </row>
    <row r="830514" spans="16:16" x14ac:dyDescent="0.3">
      <c r="P830514" s="83"/>
    </row>
    <row r="830515" spans="16:16" x14ac:dyDescent="0.3">
      <c r="P830515" s="83"/>
    </row>
    <row r="830516" spans="16:16" x14ac:dyDescent="0.3">
      <c r="P830516" s="83"/>
    </row>
    <row r="830517" spans="16:16" x14ac:dyDescent="0.3">
      <c r="P830517" s="83"/>
    </row>
    <row r="830518" spans="16:16" x14ac:dyDescent="0.3">
      <c r="P830518" s="83"/>
    </row>
    <row r="830519" spans="16:16" x14ac:dyDescent="0.3">
      <c r="P830519" s="83"/>
    </row>
    <row r="830520" spans="16:16" x14ac:dyDescent="0.3">
      <c r="P830520" s="83"/>
    </row>
    <row r="830521" spans="16:16" x14ac:dyDescent="0.3">
      <c r="P830521" s="83"/>
    </row>
    <row r="830522" spans="16:16" x14ac:dyDescent="0.3">
      <c r="P830522" s="83"/>
    </row>
    <row r="830523" spans="16:16" x14ac:dyDescent="0.3">
      <c r="P830523" s="83"/>
    </row>
    <row r="830524" spans="16:16" x14ac:dyDescent="0.3">
      <c r="P830524" s="83"/>
    </row>
    <row r="830525" spans="16:16" x14ac:dyDescent="0.3">
      <c r="P830525" s="83"/>
    </row>
    <row r="830526" spans="16:16" x14ac:dyDescent="0.3">
      <c r="P830526" s="83"/>
    </row>
    <row r="830527" spans="16:16" x14ac:dyDescent="0.3">
      <c r="P830527" s="83"/>
    </row>
    <row r="830528" spans="16:16" x14ac:dyDescent="0.3">
      <c r="P830528" s="83"/>
    </row>
    <row r="830529" spans="16:16" x14ac:dyDescent="0.3">
      <c r="P830529" s="83"/>
    </row>
    <row r="830530" spans="16:16" x14ac:dyDescent="0.3">
      <c r="P830530" s="83"/>
    </row>
    <row r="830531" spans="16:16" x14ac:dyDescent="0.3">
      <c r="P830531" s="83"/>
    </row>
    <row r="830532" spans="16:16" x14ac:dyDescent="0.3">
      <c r="P830532" s="83"/>
    </row>
    <row r="830533" spans="16:16" x14ac:dyDescent="0.3">
      <c r="P830533" s="83"/>
    </row>
    <row r="830534" spans="16:16" x14ac:dyDescent="0.3">
      <c r="P830534" s="83"/>
    </row>
    <row r="830535" spans="16:16" x14ac:dyDescent="0.3">
      <c r="P830535" s="83"/>
    </row>
    <row r="830536" spans="16:16" x14ac:dyDescent="0.3">
      <c r="P830536" s="83"/>
    </row>
    <row r="830537" spans="16:16" x14ac:dyDescent="0.3">
      <c r="P830537" s="83"/>
    </row>
    <row r="830538" spans="16:16" x14ac:dyDescent="0.3">
      <c r="P830538" s="83"/>
    </row>
    <row r="830539" spans="16:16" x14ac:dyDescent="0.3">
      <c r="P830539" s="83"/>
    </row>
    <row r="830540" spans="16:16" x14ac:dyDescent="0.3">
      <c r="P830540" s="83"/>
    </row>
    <row r="830541" spans="16:16" x14ac:dyDescent="0.3">
      <c r="P830541" s="83"/>
    </row>
    <row r="830542" spans="16:16" x14ac:dyDescent="0.3">
      <c r="P830542" s="83"/>
    </row>
    <row r="830543" spans="16:16" x14ac:dyDescent="0.3">
      <c r="P830543" s="83"/>
    </row>
    <row r="830544" spans="16:16" x14ac:dyDescent="0.3">
      <c r="P830544" s="83"/>
    </row>
    <row r="830545" spans="16:16" x14ac:dyDescent="0.3">
      <c r="P830545" s="83"/>
    </row>
    <row r="830546" spans="16:16" x14ac:dyDescent="0.3">
      <c r="P830546" s="83"/>
    </row>
    <row r="830547" spans="16:16" x14ac:dyDescent="0.3">
      <c r="P830547" s="83"/>
    </row>
    <row r="830548" spans="16:16" x14ac:dyDescent="0.3">
      <c r="P830548" s="83"/>
    </row>
    <row r="830549" spans="16:16" x14ac:dyDescent="0.3">
      <c r="P830549" s="83"/>
    </row>
    <row r="830550" spans="16:16" x14ac:dyDescent="0.3">
      <c r="P830550" s="83"/>
    </row>
    <row r="830551" spans="16:16" x14ac:dyDescent="0.3">
      <c r="P830551" s="83"/>
    </row>
    <row r="830552" spans="16:16" x14ac:dyDescent="0.3">
      <c r="P830552" s="83"/>
    </row>
    <row r="830553" spans="16:16" x14ac:dyDescent="0.3">
      <c r="P830553" s="83"/>
    </row>
    <row r="830554" spans="16:16" x14ac:dyDescent="0.3">
      <c r="P830554" s="83"/>
    </row>
    <row r="830555" spans="16:16" x14ac:dyDescent="0.3">
      <c r="P830555" s="83"/>
    </row>
    <row r="830556" spans="16:16" x14ac:dyDescent="0.3">
      <c r="P830556" s="83"/>
    </row>
    <row r="830557" spans="16:16" x14ac:dyDescent="0.3">
      <c r="P830557" s="83"/>
    </row>
    <row r="830558" spans="16:16" x14ac:dyDescent="0.3">
      <c r="P830558" s="83"/>
    </row>
    <row r="830559" spans="16:16" x14ac:dyDescent="0.3">
      <c r="P830559" s="83"/>
    </row>
    <row r="830560" spans="16:16" x14ac:dyDescent="0.3">
      <c r="P830560" s="83"/>
    </row>
    <row r="830561" spans="16:16" x14ac:dyDescent="0.3">
      <c r="P830561" s="83"/>
    </row>
    <row r="830562" spans="16:16" x14ac:dyDescent="0.3">
      <c r="P830562" s="83"/>
    </row>
    <row r="830563" spans="16:16" x14ac:dyDescent="0.3">
      <c r="P830563" s="83"/>
    </row>
    <row r="830564" spans="16:16" x14ac:dyDescent="0.3">
      <c r="P830564" s="83"/>
    </row>
    <row r="830565" spans="16:16" x14ac:dyDescent="0.3">
      <c r="P830565" s="83"/>
    </row>
    <row r="830566" spans="16:16" x14ac:dyDescent="0.3">
      <c r="P830566" s="83"/>
    </row>
    <row r="830567" spans="16:16" x14ac:dyDescent="0.3">
      <c r="P830567" s="83"/>
    </row>
    <row r="830568" spans="16:16" x14ac:dyDescent="0.3">
      <c r="P830568" s="83"/>
    </row>
    <row r="830569" spans="16:16" x14ac:dyDescent="0.3">
      <c r="P830569" s="83"/>
    </row>
    <row r="830570" spans="16:16" x14ac:dyDescent="0.3">
      <c r="P830570" s="83"/>
    </row>
    <row r="830571" spans="16:16" x14ac:dyDescent="0.3">
      <c r="P830571" s="83"/>
    </row>
    <row r="830572" spans="16:16" x14ac:dyDescent="0.3">
      <c r="P830572" s="83"/>
    </row>
    <row r="830573" spans="16:16" x14ac:dyDescent="0.3">
      <c r="P830573" s="83"/>
    </row>
    <row r="830574" spans="16:16" x14ac:dyDescent="0.3">
      <c r="P830574" s="83"/>
    </row>
    <row r="830575" spans="16:16" x14ac:dyDescent="0.3">
      <c r="P830575" s="83"/>
    </row>
    <row r="830576" spans="16:16" x14ac:dyDescent="0.3">
      <c r="P830576" s="83"/>
    </row>
    <row r="830577" spans="16:16" x14ac:dyDescent="0.3">
      <c r="P830577" s="83"/>
    </row>
    <row r="830578" spans="16:16" x14ac:dyDescent="0.3">
      <c r="P830578" s="83"/>
    </row>
    <row r="830579" spans="16:16" x14ac:dyDescent="0.3">
      <c r="P830579" s="83"/>
    </row>
    <row r="830580" spans="16:16" x14ac:dyDescent="0.3">
      <c r="P830580" s="83"/>
    </row>
    <row r="830581" spans="16:16" x14ac:dyDescent="0.3">
      <c r="P830581" s="83"/>
    </row>
    <row r="830582" spans="16:16" x14ac:dyDescent="0.3">
      <c r="P830582" s="83"/>
    </row>
    <row r="830583" spans="16:16" x14ac:dyDescent="0.3">
      <c r="P830583" s="83"/>
    </row>
    <row r="830584" spans="16:16" x14ac:dyDescent="0.3">
      <c r="P830584" s="83"/>
    </row>
    <row r="830585" spans="16:16" x14ac:dyDescent="0.3">
      <c r="P830585" s="83"/>
    </row>
    <row r="830586" spans="16:16" x14ac:dyDescent="0.3">
      <c r="P830586" s="83"/>
    </row>
    <row r="830587" spans="16:16" x14ac:dyDescent="0.3">
      <c r="P830587" s="83"/>
    </row>
    <row r="830588" spans="16:16" x14ac:dyDescent="0.3">
      <c r="P830588" s="83"/>
    </row>
    <row r="830589" spans="16:16" x14ac:dyDescent="0.3">
      <c r="P830589" s="83"/>
    </row>
    <row r="830590" spans="16:16" x14ac:dyDescent="0.3">
      <c r="P830590" s="83"/>
    </row>
    <row r="830591" spans="16:16" x14ac:dyDescent="0.3">
      <c r="P830591" s="83"/>
    </row>
    <row r="830592" spans="16:16" x14ac:dyDescent="0.3">
      <c r="P830592" s="83"/>
    </row>
    <row r="830593" spans="16:16" x14ac:dyDescent="0.3">
      <c r="P830593" s="83"/>
    </row>
    <row r="830594" spans="16:16" x14ac:dyDescent="0.3">
      <c r="P830594" s="83"/>
    </row>
    <row r="830595" spans="16:16" x14ac:dyDescent="0.3">
      <c r="P830595" s="83"/>
    </row>
    <row r="830596" spans="16:16" x14ac:dyDescent="0.3">
      <c r="P830596" s="83"/>
    </row>
    <row r="830597" spans="16:16" x14ac:dyDescent="0.3">
      <c r="P830597" s="83"/>
    </row>
    <row r="830598" spans="16:16" x14ac:dyDescent="0.3">
      <c r="P830598" s="83"/>
    </row>
    <row r="830599" spans="16:16" x14ac:dyDescent="0.3">
      <c r="P830599" s="83"/>
    </row>
    <row r="830600" spans="16:16" x14ac:dyDescent="0.3">
      <c r="P830600" s="83"/>
    </row>
    <row r="830601" spans="16:16" x14ac:dyDescent="0.3">
      <c r="P830601" s="83"/>
    </row>
    <row r="830602" spans="16:16" x14ac:dyDescent="0.3">
      <c r="P830602" s="83"/>
    </row>
    <row r="830603" spans="16:16" x14ac:dyDescent="0.3">
      <c r="P830603" s="83"/>
    </row>
    <row r="830604" spans="16:16" x14ac:dyDescent="0.3">
      <c r="P830604" s="83"/>
    </row>
    <row r="830605" spans="16:16" x14ac:dyDescent="0.3">
      <c r="P830605" s="83"/>
    </row>
    <row r="830606" spans="16:16" x14ac:dyDescent="0.3">
      <c r="P830606" s="83"/>
    </row>
    <row r="830607" spans="16:16" x14ac:dyDescent="0.3">
      <c r="P830607" s="83"/>
    </row>
    <row r="830608" spans="16:16" x14ac:dyDescent="0.3">
      <c r="P830608" s="83"/>
    </row>
    <row r="830609" spans="16:16" x14ac:dyDescent="0.3">
      <c r="P830609" s="83"/>
    </row>
    <row r="830610" spans="16:16" x14ac:dyDescent="0.3">
      <c r="P830610" s="83"/>
    </row>
    <row r="830611" spans="16:16" x14ac:dyDescent="0.3">
      <c r="P830611" s="83"/>
    </row>
    <row r="830612" spans="16:16" x14ac:dyDescent="0.3">
      <c r="P830612" s="83"/>
    </row>
    <row r="830613" spans="16:16" x14ac:dyDescent="0.3">
      <c r="P830613" s="83"/>
    </row>
    <row r="830614" spans="16:16" x14ac:dyDescent="0.3">
      <c r="P830614" s="83"/>
    </row>
    <row r="830615" spans="16:16" x14ac:dyDescent="0.3">
      <c r="P830615" s="83"/>
    </row>
    <row r="830616" spans="16:16" x14ac:dyDescent="0.3">
      <c r="P830616" s="83"/>
    </row>
    <row r="830617" spans="16:16" x14ac:dyDescent="0.3">
      <c r="P830617" s="83"/>
    </row>
    <row r="830618" spans="16:16" x14ac:dyDescent="0.3">
      <c r="P830618" s="83"/>
    </row>
    <row r="830619" spans="16:16" x14ac:dyDescent="0.3">
      <c r="P830619" s="83"/>
    </row>
    <row r="830620" spans="16:16" x14ac:dyDescent="0.3">
      <c r="P830620" s="83"/>
    </row>
    <row r="830621" spans="16:16" x14ac:dyDescent="0.3">
      <c r="P830621" s="83"/>
    </row>
    <row r="830622" spans="16:16" x14ac:dyDescent="0.3">
      <c r="P830622" s="83"/>
    </row>
    <row r="830623" spans="16:16" x14ac:dyDescent="0.3">
      <c r="P830623" s="83"/>
    </row>
    <row r="830624" spans="16:16" x14ac:dyDescent="0.3">
      <c r="P830624" s="83"/>
    </row>
    <row r="830625" spans="16:16" x14ac:dyDescent="0.3">
      <c r="P830625" s="83"/>
    </row>
    <row r="830626" spans="16:16" x14ac:dyDescent="0.3">
      <c r="P830626" s="83"/>
    </row>
    <row r="830627" spans="16:16" x14ac:dyDescent="0.3">
      <c r="P830627" s="83"/>
    </row>
    <row r="830628" spans="16:16" x14ac:dyDescent="0.3">
      <c r="P830628" s="83"/>
    </row>
    <row r="830629" spans="16:16" x14ac:dyDescent="0.3">
      <c r="P830629" s="83"/>
    </row>
    <row r="830630" spans="16:16" x14ac:dyDescent="0.3">
      <c r="P830630" s="83"/>
    </row>
    <row r="830631" spans="16:16" x14ac:dyDescent="0.3">
      <c r="P830631" s="83"/>
    </row>
    <row r="830632" spans="16:16" x14ac:dyDescent="0.3">
      <c r="P830632" s="83"/>
    </row>
    <row r="830633" spans="16:16" x14ac:dyDescent="0.3">
      <c r="P830633" s="83"/>
    </row>
    <row r="830634" spans="16:16" x14ac:dyDescent="0.3">
      <c r="P830634" s="83"/>
    </row>
    <row r="830635" spans="16:16" x14ac:dyDescent="0.3">
      <c r="P830635" s="83"/>
    </row>
    <row r="830636" spans="16:16" x14ac:dyDescent="0.3">
      <c r="P830636" s="83"/>
    </row>
    <row r="830637" spans="16:16" x14ac:dyDescent="0.3">
      <c r="P830637" s="83"/>
    </row>
    <row r="830638" spans="16:16" x14ac:dyDescent="0.3">
      <c r="P830638" s="83"/>
    </row>
    <row r="830639" spans="16:16" x14ac:dyDescent="0.3">
      <c r="P830639" s="83"/>
    </row>
    <row r="830640" spans="16:16" x14ac:dyDescent="0.3">
      <c r="P830640" s="83"/>
    </row>
    <row r="830641" spans="16:16" x14ac:dyDescent="0.3">
      <c r="P830641" s="83"/>
    </row>
    <row r="830642" spans="16:16" x14ac:dyDescent="0.3">
      <c r="P830642" s="83"/>
    </row>
    <row r="830643" spans="16:16" x14ac:dyDescent="0.3">
      <c r="P830643" s="83"/>
    </row>
    <row r="830644" spans="16:16" x14ac:dyDescent="0.3">
      <c r="P830644" s="83"/>
    </row>
    <row r="830645" spans="16:16" x14ac:dyDescent="0.3">
      <c r="P830645" s="83"/>
    </row>
    <row r="830646" spans="16:16" x14ac:dyDescent="0.3">
      <c r="P830646" s="83"/>
    </row>
    <row r="830647" spans="16:16" x14ac:dyDescent="0.3">
      <c r="P830647" s="83"/>
    </row>
    <row r="830648" spans="16:16" x14ac:dyDescent="0.3">
      <c r="P830648" s="83"/>
    </row>
    <row r="830649" spans="16:16" x14ac:dyDescent="0.3">
      <c r="P830649" s="83"/>
    </row>
    <row r="830650" spans="16:16" x14ac:dyDescent="0.3">
      <c r="P830650" s="83"/>
    </row>
    <row r="830651" spans="16:16" x14ac:dyDescent="0.3">
      <c r="P830651" s="83"/>
    </row>
    <row r="830652" spans="16:16" x14ac:dyDescent="0.3">
      <c r="P830652" s="83"/>
    </row>
    <row r="830653" spans="16:16" x14ac:dyDescent="0.3">
      <c r="P830653" s="83"/>
    </row>
    <row r="830654" spans="16:16" x14ac:dyDescent="0.3">
      <c r="P830654" s="83"/>
    </row>
    <row r="830655" spans="16:16" x14ac:dyDescent="0.3">
      <c r="P830655" s="83"/>
    </row>
    <row r="830656" spans="16:16" x14ac:dyDescent="0.3">
      <c r="P830656" s="83"/>
    </row>
    <row r="830657" spans="16:16" x14ac:dyDescent="0.3">
      <c r="P830657" s="83"/>
    </row>
    <row r="830658" spans="16:16" x14ac:dyDescent="0.3">
      <c r="P830658" s="83"/>
    </row>
    <row r="830659" spans="16:16" x14ac:dyDescent="0.3">
      <c r="P830659" s="83"/>
    </row>
    <row r="830660" spans="16:16" x14ac:dyDescent="0.3">
      <c r="P830660" s="83"/>
    </row>
    <row r="830661" spans="16:16" x14ac:dyDescent="0.3">
      <c r="P830661" s="83"/>
    </row>
    <row r="830662" spans="16:16" x14ac:dyDescent="0.3">
      <c r="P830662" s="83"/>
    </row>
    <row r="830663" spans="16:16" x14ac:dyDescent="0.3">
      <c r="P830663" s="83"/>
    </row>
    <row r="830664" spans="16:16" x14ac:dyDescent="0.3">
      <c r="P830664" s="83"/>
    </row>
    <row r="830665" spans="16:16" x14ac:dyDescent="0.3">
      <c r="P830665" s="83"/>
    </row>
    <row r="830666" spans="16:16" x14ac:dyDescent="0.3">
      <c r="P830666" s="83"/>
    </row>
    <row r="830667" spans="16:16" x14ac:dyDescent="0.3">
      <c r="P830667" s="83"/>
    </row>
    <row r="830668" spans="16:16" x14ac:dyDescent="0.3">
      <c r="P830668" s="83"/>
    </row>
    <row r="830669" spans="16:16" x14ac:dyDescent="0.3">
      <c r="P830669" s="83"/>
    </row>
    <row r="830670" spans="16:16" x14ac:dyDescent="0.3">
      <c r="P830670" s="83"/>
    </row>
    <row r="830671" spans="16:16" x14ac:dyDescent="0.3">
      <c r="P830671" s="83"/>
    </row>
    <row r="830672" spans="16:16" x14ac:dyDescent="0.3">
      <c r="P830672" s="83"/>
    </row>
    <row r="830673" spans="16:16" x14ac:dyDescent="0.3">
      <c r="P830673" s="83"/>
    </row>
    <row r="830674" spans="16:16" x14ac:dyDescent="0.3">
      <c r="P830674" s="83"/>
    </row>
    <row r="830675" spans="16:16" x14ac:dyDescent="0.3">
      <c r="P830675" s="83"/>
    </row>
    <row r="830676" spans="16:16" x14ac:dyDescent="0.3">
      <c r="P830676" s="83"/>
    </row>
    <row r="830677" spans="16:16" x14ac:dyDescent="0.3">
      <c r="P830677" s="83"/>
    </row>
    <row r="830678" spans="16:16" x14ac:dyDescent="0.3">
      <c r="P830678" s="83"/>
    </row>
    <row r="830679" spans="16:16" x14ac:dyDescent="0.3">
      <c r="P830679" s="83"/>
    </row>
    <row r="830680" spans="16:16" x14ac:dyDescent="0.3">
      <c r="P830680" s="83"/>
    </row>
    <row r="830681" spans="16:16" x14ac:dyDescent="0.3">
      <c r="P830681" s="83"/>
    </row>
    <row r="830682" spans="16:16" x14ac:dyDescent="0.3">
      <c r="P830682" s="83"/>
    </row>
    <row r="830683" spans="16:16" x14ac:dyDescent="0.3">
      <c r="P830683" s="83"/>
    </row>
    <row r="830684" spans="16:16" x14ac:dyDescent="0.3">
      <c r="P830684" s="83"/>
    </row>
    <row r="830685" spans="16:16" x14ac:dyDescent="0.3">
      <c r="P830685" s="83"/>
    </row>
    <row r="830686" spans="16:16" x14ac:dyDescent="0.3">
      <c r="P830686" s="83"/>
    </row>
    <row r="830687" spans="16:16" x14ac:dyDescent="0.3">
      <c r="P830687" s="83"/>
    </row>
    <row r="830688" spans="16:16" x14ac:dyDescent="0.3">
      <c r="P830688" s="83"/>
    </row>
    <row r="830689" spans="16:16" x14ac:dyDescent="0.3">
      <c r="P830689" s="83"/>
    </row>
    <row r="830690" spans="16:16" x14ac:dyDescent="0.3">
      <c r="P830690" s="83"/>
    </row>
    <row r="830691" spans="16:16" x14ac:dyDescent="0.3">
      <c r="P830691" s="83"/>
    </row>
    <row r="830692" spans="16:16" x14ac:dyDescent="0.3">
      <c r="P830692" s="83"/>
    </row>
    <row r="830693" spans="16:16" x14ac:dyDescent="0.3">
      <c r="P830693" s="83"/>
    </row>
    <row r="830694" spans="16:16" x14ac:dyDescent="0.3">
      <c r="P830694" s="83"/>
    </row>
    <row r="830695" spans="16:16" x14ac:dyDescent="0.3">
      <c r="P830695" s="83"/>
    </row>
    <row r="830696" spans="16:16" x14ac:dyDescent="0.3">
      <c r="P830696" s="83"/>
    </row>
    <row r="830697" spans="16:16" x14ac:dyDescent="0.3">
      <c r="P830697" s="83"/>
    </row>
    <row r="830698" spans="16:16" x14ac:dyDescent="0.3">
      <c r="P830698" s="83"/>
    </row>
    <row r="830699" spans="16:16" x14ac:dyDescent="0.3">
      <c r="P830699" s="83"/>
    </row>
    <row r="830700" spans="16:16" x14ac:dyDescent="0.3">
      <c r="P830700" s="83"/>
    </row>
    <row r="830701" spans="16:16" x14ac:dyDescent="0.3">
      <c r="P830701" s="83"/>
    </row>
    <row r="830702" spans="16:16" x14ac:dyDescent="0.3">
      <c r="P830702" s="83"/>
    </row>
    <row r="830703" spans="16:16" x14ac:dyDescent="0.3">
      <c r="P830703" s="83"/>
    </row>
    <row r="830704" spans="16:16" x14ac:dyDescent="0.3">
      <c r="P830704" s="83"/>
    </row>
    <row r="830705" spans="16:16" x14ac:dyDescent="0.3">
      <c r="P830705" s="83"/>
    </row>
    <row r="830706" spans="16:16" x14ac:dyDescent="0.3">
      <c r="P830706" s="83"/>
    </row>
    <row r="830707" spans="16:16" x14ac:dyDescent="0.3">
      <c r="P830707" s="83"/>
    </row>
    <row r="830708" spans="16:16" x14ac:dyDescent="0.3">
      <c r="P830708" s="83"/>
    </row>
    <row r="830709" spans="16:16" x14ac:dyDescent="0.3">
      <c r="P830709" s="83"/>
    </row>
    <row r="830710" spans="16:16" x14ac:dyDescent="0.3">
      <c r="P830710" s="83"/>
    </row>
    <row r="830711" spans="16:16" x14ac:dyDescent="0.3">
      <c r="P830711" s="83"/>
    </row>
    <row r="830712" spans="16:16" x14ac:dyDescent="0.3">
      <c r="P830712" s="83"/>
    </row>
    <row r="830713" spans="16:16" x14ac:dyDescent="0.3">
      <c r="P830713" s="83"/>
    </row>
    <row r="830714" spans="16:16" x14ac:dyDescent="0.3">
      <c r="P830714" s="83"/>
    </row>
    <row r="830715" spans="16:16" x14ac:dyDescent="0.3">
      <c r="P830715" s="83"/>
    </row>
    <row r="830716" spans="16:16" x14ac:dyDescent="0.3">
      <c r="P830716" s="83"/>
    </row>
    <row r="830717" spans="16:16" x14ac:dyDescent="0.3">
      <c r="P830717" s="83"/>
    </row>
    <row r="830718" spans="16:16" x14ac:dyDescent="0.3">
      <c r="P830718" s="83"/>
    </row>
    <row r="830719" spans="16:16" x14ac:dyDescent="0.3">
      <c r="P830719" s="83"/>
    </row>
    <row r="830720" spans="16:16" x14ac:dyDescent="0.3">
      <c r="P830720" s="83"/>
    </row>
    <row r="830721" spans="16:16" x14ac:dyDescent="0.3">
      <c r="P830721" s="83"/>
    </row>
    <row r="830722" spans="16:16" x14ac:dyDescent="0.3">
      <c r="P830722" s="83"/>
    </row>
    <row r="830723" spans="16:16" x14ac:dyDescent="0.3">
      <c r="P830723" s="83"/>
    </row>
    <row r="830724" spans="16:16" x14ac:dyDescent="0.3">
      <c r="P830724" s="83"/>
    </row>
    <row r="830725" spans="16:16" x14ac:dyDescent="0.3">
      <c r="P830725" s="83"/>
    </row>
    <row r="830726" spans="16:16" x14ac:dyDescent="0.3">
      <c r="P830726" s="83"/>
    </row>
    <row r="830727" spans="16:16" x14ac:dyDescent="0.3">
      <c r="P830727" s="83"/>
    </row>
    <row r="830728" spans="16:16" x14ac:dyDescent="0.3">
      <c r="P830728" s="83"/>
    </row>
    <row r="830729" spans="16:16" x14ac:dyDescent="0.3">
      <c r="P830729" s="83"/>
    </row>
    <row r="830730" spans="16:16" x14ac:dyDescent="0.3">
      <c r="P830730" s="83"/>
    </row>
    <row r="830731" spans="16:16" x14ac:dyDescent="0.3">
      <c r="P830731" s="83"/>
    </row>
    <row r="830732" spans="16:16" x14ac:dyDescent="0.3">
      <c r="P830732" s="83"/>
    </row>
    <row r="830733" spans="16:16" x14ac:dyDescent="0.3">
      <c r="P830733" s="83"/>
    </row>
    <row r="830734" spans="16:16" x14ac:dyDescent="0.3">
      <c r="P830734" s="83"/>
    </row>
    <row r="830735" spans="16:16" x14ac:dyDescent="0.3">
      <c r="P830735" s="83"/>
    </row>
    <row r="830736" spans="16:16" x14ac:dyDescent="0.3">
      <c r="P830736" s="83"/>
    </row>
    <row r="830737" spans="16:16" x14ac:dyDescent="0.3">
      <c r="P830737" s="83"/>
    </row>
    <row r="830738" spans="16:16" x14ac:dyDescent="0.3">
      <c r="P830738" s="83"/>
    </row>
    <row r="830739" spans="16:16" x14ac:dyDescent="0.3">
      <c r="P830739" s="83"/>
    </row>
    <row r="830740" spans="16:16" x14ac:dyDescent="0.3">
      <c r="P830740" s="83"/>
    </row>
    <row r="830741" spans="16:16" x14ac:dyDescent="0.3">
      <c r="P830741" s="83"/>
    </row>
    <row r="830742" spans="16:16" x14ac:dyDescent="0.3">
      <c r="P830742" s="83"/>
    </row>
    <row r="830743" spans="16:16" x14ac:dyDescent="0.3">
      <c r="P830743" s="83"/>
    </row>
    <row r="830744" spans="16:16" x14ac:dyDescent="0.3">
      <c r="P830744" s="83"/>
    </row>
    <row r="830745" spans="16:16" x14ac:dyDescent="0.3">
      <c r="P830745" s="83"/>
    </row>
    <row r="830746" spans="16:16" x14ac:dyDescent="0.3">
      <c r="P830746" s="83"/>
    </row>
    <row r="830747" spans="16:16" x14ac:dyDescent="0.3">
      <c r="P830747" s="83"/>
    </row>
    <row r="830748" spans="16:16" x14ac:dyDescent="0.3">
      <c r="P830748" s="83"/>
    </row>
    <row r="830749" spans="16:16" x14ac:dyDescent="0.3">
      <c r="P830749" s="83"/>
    </row>
    <row r="830750" spans="16:16" x14ac:dyDescent="0.3">
      <c r="P830750" s="83"/>
    </row>
    <row r="830751" spans="16:16" x14ac:dyDescent="0.3">
      <c r="P830751" s="83"/>
    </row>
    <row r="830752" spans="16:16" x14ac:dyDescent="0.3">
      <c r="P830752" s="83"/>
    </row>
    <row r="830753" spans="16:16" x14ac:dyDescent="0.3">
      <c r="P830753" s="83"/>
    </row>
    <row r="830754" spans="16:16" x14ac:dyDescent="0.3">
      <c r="P830754" s="83"/>
    </row>
    <row r="830755" spans="16:16" x14ac:dyDescent="0.3">
      <c r="P830755" s="83"/>
    </row>
    <row r="830756" spans="16:16" x14ac:dyDescent="0.3">
      <c r="P830756" s="83"/>
    </row>
    <row r="830757" spans="16:16" x14ac:dyDescent="0.3">
      <c r="P830757" s="83"/>
    </row>
    <row r="830758" spans="16:16" x14ac:dyDescent="0.3">
      <c r="P830758" s="83"/>
    </row>
    <row r="830759" spans="16:16" x14ac:dyDescent="0.3">
      <c r="P830759" s="83"/>
    </row>
    <row r="830760" spans="16:16" x14ac:dyDescent="0.3">
      <c r="P830760" s="83"/>
    </row>
    <row r="830761" spans="16:16" x14ac:dyDescent="0.3">
      <c r="P830761" s="83"/>
    </row>
    <row r="830762" spans="16:16" x14ac:dyDescent="0.3">
      <c r="P830762" s="83"/>
    </row>
    <row r="830763" spans="16:16" x14ac:dyDescent="0.3">
      <c r="P830763" s="83"/>
    </row>
    <row r="830764" spans="16:16" x14ac:dyDescent="0.3">
      <c r="P830764" s="83"/>
    </row>
    <row r="830765" spans="16:16" x14ac:dyDescent="0.3">
      <c r="P830765" s="83"/>
    </row>
    <row r="830766" spans="16:16" x14ac:dyDescent="0.3">
      <c r="P830766" s="83"/>
    </row>
    <row r="830767" spans="16:16" x14ac:dyDescent="0.3">
      <c r="P830767" s="83"/>
    </row>
    <row r="830768" spans="16:16" x14ac:dyDescent="0.3">
      <c r="P830768" s="83"/>
    </row>
    <row r="830769" spans="16:16" x14ac:dyDescent="0.3">
      <c r="P830769" s="83"/>
    </row>
    <row r="830770" spans="16:16" x14ac:dyDescent="0.3">
      <c r="P830770" s="83"/>
    </row>
    <row r="830771" spans="16:16" x14ac:dyDescent="0.3">
      <c r="P830771" s="83"/>
    </row>
    <row r="830772" spans="16:16" x14ac:dyDescent="0.3">
      <c r="P830772" s="83"/>
    </row>
    <row r="830773" spans="16:16" x14ac:dyDescent="0.3">
      <c r="P830773" s="83"/>
    </row>
    <row r="830774" spans="16:16" x14ac:dyDescent="0.3">
      <c r="P830774" s="83"/>
    </row>
    <row r="830775" spans="16:16" x14ac:dyDescent="0.3">
      <c r="P830775" s="83"/>
    </row>
    <row r="830776" spans="16:16" x14ac:dyDescent="0.3">
      <c r="P830776" s="83"/>
    </row>
    <row r="830777" spans="16:16" x14ac:dyDescent="0.3">
      <c r="P830777" s="83"/>
    </row>
    <row r="830778" spans="16:16" x14ac:dyDescent="0.3">
      <c r="P830778" s="83"/>
    </row>
    <row r="830779" spans="16:16" x14ac:dyDescent="0.3">
      <c r="P830779" s="83"/>
    </row>
    <row r="830780" spans="16:16" x14ac:dyDescent="0.3">
      <c r="P830780" s="83"/>
    </row>
    <row r="830781" spans="16:16" x14ac:dyDescent="0.3">
      <c r="P830781" s="83"/>
    </row>
    <row r="830782" spans="16:16" x14ac:dyDescent="0.3">
      <c r="P830782" s="83"/>
    </row>
    <row r="830783" spans="16:16" x14ac:dyDescent="0.3">
      <c r="P830783" s="83"/>
    </row>
    <row r="830784" spans="16:16" x14ac:dyDescent="0.3">
      <c r="P830784" s="83"/>
    </row>
    <row r="830785" spans="16:16" x14ac:dyDescent="0.3">
      <c r="P830785" s="83"/>
    </row>
    <row r="830786" spans="16:16" x14ac:dyDescent="0.3">
      <c r="P830786" s="83"/>
    </row>
    <row r="830787" spans="16:16" x14ac:dyDescent="0.3">
      <c r="P830787" s="83"/>
    </row>
    <row r="830788" spans="16:16" x14ac:dyDescent="0.3">
      <c r="P830788" s="83"/>
    </row>
    <row r="830789" spans="16:16" x14ac:dyDescent="0.3">
      <c r="P830789" s="83"/>
    </row>
    <row r="830790" spans="16:16" x14ac:dyDescent="0.3">
      <c r="P830790" s="83"/>
    </row>
    <row r="830791" spans="16:16" x14ac:dyDescent="0.3">
      <c r="P830791" s="83"/>
    </row>
    <row r="830792" spans="16:16" x14ac:dyDescent="0.3">
      <c r="P830792" s="83"/>
    </row>
    <row r="830793" spans="16:16" x14ac:dyDescent="0.3">
      <c r="P830793" s="83"/>
    </row>
    <row r="830794" spans="16:16" x14ac:dyDescent="0.3">
      <c r="P830794" s="83"/>
    </row>
    <row r="830795" spans="16:16" x14ac:dyDescent="0.3">
      <c r="P830795" s="83"/>
    </row>
    <row r="830796" spans="16:16" x14ac:dyDescent="0.3">
      <c r="P830796" s="83"/>
    </row>
    <row r="830797" spans="16:16" x14ac:dyDescent="0.3">
      <c r="P830797" s="83"/>
    </row>
    <row r="830798" spans="16:16" x14ac:dyDescent="0.3">
      <c r="P830798" s="83"/>
    </row>
    <row r="830799" spans="16:16" x14ac:dyDescent="0.3">
      <c r="P830799" s="83"/>
    </row>
    <row r="830800" spans="16:16" x14ac:dyDescent="0.3">
      <c r="P830800" s="83"/>
    </row>
    <row r="830801" spans="16:16" x14ac:dyDescent="0.3">
      <c r="P830801" s="83"/>
    </row>
    <row r="830802" spans="16:16" x14ac:dyDescent="0.3">
      <c r="P830802" s="83"/>
    </row>
    <row r="830803" spans="16:16" x14ac:dyDescent="0.3">
      <c r="P830803" s="83"/>
    </row>
    <row r="830804" spans="16:16" x14ac:dyDescent="0.3">
      <c r="P830804" s="83"/>
    </row>
    <row r="830805" spans="16:16" x14ac:dyDescent="0.3">
      <c r="P830805" s="83"/>
    </row>
    <row r="830806" spans="16:16" x14ac:dyDescent="0.3">
      <c r="P830806" s="83"/>
    </row>
    <row r="830807" spans="16:16" x14ac:dyDescent="0.3">
      <c r="P830807" s="83"/>
    </row>
    <row r="830808" spans="16:16" x14ac:dyDescent="0.3">
      <c r="P830808" s="83"/>
    </row>
    <row r="830809" spans="16:16" x14ac:dyDescent="0.3">
      <c r="P830809" s="83"/>
    </row>
    <row r="830810" spans="16:16" x14ac:dyDescent="0.3">
      <c r="P830810" s="83"/>
    </row>
    <row r="830811" spans="16:16" x14ac:dyDescent="0.3">
      <c r="P830811" s="83"/>
    </row>
    <row r="830812" spans="16:16" x14ac:dyDescent="0.3">
      <c r="P830812" s="83"/>
    </row>
    <row r="830813" spans="16:16" x14ac:dyDescent="0.3">
      <c r="P830813" s="83"/>
    </row>
    <row r="830814" spans="16:16" x14ac:dyDescent="0.3">
      <c r="P830814" s="83"/>
    </row>
    <row r="830815" spans="16:16" x14ac:dyDescent="0.3">
      <c r="P830815" s="83"/>
    </row>
    <row r="830816" spans="16:16" x14ac:dyDescent="0.3">
      <c r="P830816" s="83"/>
    </row>
    <row r="830817" spans="16:16" x14ac:dyDescent="0.3">
      <c r="P830817" s="83"/>
    </row>
    <row r="830818" spans="16:16" x14ac:dyDescent="0.3">
      <c r="P830818" s="83"/>
    </row>
    <row r="830819" spans="16:16" x14ac:dyDescent="0.3">
      <c r="P830819" s="83"/>
    </row>
    <row r="830820" spans="16:16" x14ac:dyDescent="0.3">
      <c r="P830820" s="83"/>
    </row>
    <row r="830821" spans="16:16" x14ac:dyDescent="0.3">
      <c r="P830821" s="83"/>
    </row>
    <row r="830822" spans="16:16" x14ac:dyDescent="0.3">
      <c r="P830822" s="83"/>
    </row>
    <row r="830823" spans="16:16" x14ac:dyDescent="0.3">
      <c r="P830823" s="83"/>
    </row>
    <row r="830824" spans="16:16" x14ac:dyDescent="0.3">
      <c r="P830824" s="83"/>
    </row>
    <row r="830825" spans="16:16" x14ac:dyDescent="0.3">
      <c r="P830825" s="83"/>
    </row>
    <row r="830826" spans="16:16" x14ac:dyDescent="0.3">
      <c r="P830826" s="83"/>
    </row>
    <row r="830827" spans="16:16" x14ac:dyDescent="0.3">
      <c r="P830827" s="83"/>
    </row>
    <row r="830828" spans="16:16" x14ac:dyDescent="0.3">
      <c r="P830828" s="83"/>
    </row>
    <row r="830829" spans="16:16" x14ac:dyDescent="0.3">
      <c r="P830829" s="83"/>
    </row>
    <row r="830830" spans="16:16" x14ac:dyDescent="0.3">
      <c r="P830830" s="83"/>
    </row>
    <row r="830831" spans="16:16" x14ac:dyDescent="0.3">
      <c r="P830831" s="83"/>
    </row>
    <row r="830832" spans="16:16" x14ac:dyDescent="0.3">
      <c r="P830832" s="83"/>
    </row>
    <row r="830833" spans="16:16" x14ac:dyDescent="0.3">
      <c r="P830833" s="83"/>
    </row>
    <row r="830834" spans="16:16" x14ac:dyDescent="0.3">
      <c r="P830834" s="83"/>
    </row>
    <row r="830835" spans="16:16" x14ac:dyDescent="0.3">
      <c r="P830835" s="83"/>
    </row>
    <row r="830836" spans="16:16" x14ac:dyDescent="0.3">
      <c r="P830836" s="83"/>
    </row>
    <row r="830837" spans="16:16" x14ac:dyDescent="0.3">
      <c r="P830837" s="83"/>
    </row>
    <row r="830838" spans="16:16" x14ac:dyDescent="0.3">
      <c r="P830838" s="83"/>
    </row>
    <row r="830839" spans="16:16" x14ac:dyDescent="0.3">
      <c r="P830839" s="83"/>
    </row>
    <row r="830840" spans="16:16" x14ac:dyDescent="0.3">
      <c r="P830840" s="83"/>
    </row>
    <row r="830841" spans="16:16" x14ac:dyDescent="0.3">
      <c r="P830841" s="83"/>
    </row>
    <row r="830842" spans="16:16" x14ac:dyDescent="0.3">
      <c r="P830842" s="83"/>
    </row>
    <row r="830843" spans="16:16" x14ac:dyDescent="0.3">
      <c r="P830843" s="83"/>
    </row>
    <row r="830844" spans="16:16" x14ac:dyDescent="0.3">
      <c r="P830844" s="83"/>
    </row>
    <row r="830845" spans="16:16" x14ac:dyDescent="0.3">
      <c r="P830845" s="83"/>
    </row>
    <row r="830846" spans="16:16" x14ac:dyDescent="0.3">
      <c r="P830846" s="83"/>
    </row>
    <row r="830847" spans="16:16" x14ac:dyDescent="0.3">
      <c r="P830847" s="83"/>
    </row>
    <row r="830848" spans="16:16" x14ac:dyDescent="0.3">
      <c r="P830848" s="83"/>
    </row>
    <row r="830849" spans="16:16" x14ac:dyDescent="0.3">
      <c r="P830849" s="83"/>
    </row>
    <row r="830850" spans="16:16" x14ac:dyDescent="0.3">
      <c r="P830850" s="83"/>
    </row>
    <row r="830851" spans="16:16" x14ac:dyDescent="0.3">
      <c r="P830851" s="83"/>
    </row>
    <row r="830852" spans="16:16" x14ac:dyDescent="0.3">
      <c r="P830852" s="83"/>
    </row>
    <row r="830853" spans="16:16" x14ac:dyDescent="0.3">
      <c r="P830853" s="83"/>
    </row>
    <row r="830854" spans="16:16" x14ac:dyDescent="0.3">
      <c r="P830854" s="83"/>
    </row>
    <row r="830855" spans="16:16" x14ac:dyDescent="0.3">
      <c r="P830855" s="83"/>
    </row>
    <row r="830856" spans="16:16" x14ac:dyDescent="0.3">
      <c r="P830856" s="83"/>
    </row>
    <row r="830857" spans="16:16" x14ac:dyDescent="0.3">
      <c r="P830857" s="83"/>
    </row>
    <row r="830858" spans="16:16" x14ac:dyDescent="0.3">
      <c r="P830858" s="83"/>
    </row>
    <row r="830859" spans="16:16" x14ac:dyDescent="0.3">
      <c r="P830859" s="83"/>
    </row>
    <row r="830860" spans="16:16" x14ac:dyDescent="0.3">
      <c r="P830860" s="83"/>
    </row>
    <row r="830861" spans="16:16" x14ac:dyDescent="0.3">
      <c r="P830861" s="83"/>
    </row>
    <row r="830862" spans="16:16" x14ac:dyDescent="0.3">
      <c r="P830862" s="83"/>
    </row>
    <row r="830863" spans="16:16" x14ac:dyDescent="0.3">
      <c r="P830863" s="83"/>
    </row>
    <row r="830864" spans="16:16" x14ac:dyDescent="0.3">
      <c r="P830864" s="83"/>
    </row>
    <row r="830865" spans="16:16" x14ac:dyDescent="0.3">
      <c r="P830865" s="83"/>
    </row>
    <row r="830866" spans="16:16" x14ac:dyDescent="0.3">
      <c r="P830866" s="83"/>
    </row>
    <row r="830867" spans="16:16" x14ac:dyDescent="0.3">
      <c r="P830867" s="83"/>
    </row>
    <row r="830868" spans="16:16" x14ac:dyDescent="0.3">
      <c r="P830868" s="83"/>
    </row>
    <row r="830869" spans="16:16" x14ac:dyDescent="0.3">
      <c r="P830869" s="83"/>
    </row>
    <row r="830870" spans="16:16" x14ac:dyDescent="0.3">
      <c r="P830870" s="83"/>
    </row>
    <row r="830871" spans="16:16" x14ac:dyDescent="0.3">
      <c r="P830871" s="83"/>
    </row>
    <row r="830872" spans="16:16" x14ac:dyDescent="0.3">
      <c r="P830872" s="83"/>
    </row>
    <row r="830873" spans="16:16" x14ac:dyDescent="0.3">
      <c r="P830873" s="83"/>
    </row>
    <row r="830874" spans="16:16" x14ac:dyDescent="0.3">
      <c r="P830874" s="83"/>
    </row>
    <row r="830875" spans="16:16" x14ac:dyDescent="0.3">
      <c r="P830875" s="83"/>
    </row>
    <row r="830876" spans="16:16" x14ac:dyDescent="0.3">
      <c r="P830876" s="83"/>
    </row>
    <row r="830877" spans="16:16" x14ac:dyDescent="0.3">
      <c r="P830877" s="83"/>
    </row>
    <row r="830878" spans="16:16" x14ac:dyDescent="0.3">
      <c r="P830878" s="83"/>
    </row>
    <row r="830879" spans="16:16" x14ac:dyDescent="0.3">
      <c r="P830879" s="83"/>
    </row>
    <row r="830880" spans="16:16" x14ac:dyDescent="0.3">
      <c r="P830880" s="83"/>
    </row>
    <row r="830881" spans="16:16" x14ac:dyDescent="0.3">
      <c r="P830881" s="83"/>
    </row>
    <row r="830882" spans="16:16" x14ac:dyDescent="0.3">
      <c r="P830882" s="83"/>
    </row>
    <row r="830883" spans="16:16" x14ac:dyDescent="0.3">
      <c r="P830883" s="83"/>
    </row>
    <row r="830884" spans="16:16" x14ac:dyDescent="0.3">
      <c r="P830884" s="83"/>
    </row>
    <row r="830885" spans="16:16" x14ac:dyDescent="0.3">
      <c r="P830885" s="83"/>
    </row>
    <row r="830886" spans="16:16" x14ac:dyDescent="0.3">
      <c r="P830886" s="83"/>
    </row>
    <row r="830887" spans="16:16" x14ac:dyDescent="0.3">
      <c r="P830887" s="83"/>
    </row>
    <row r="830888" spans="16:16" x14ac:dyDescent="0.3">
      <c r="P830888" s="83"/>
    </row>
    <row r="830889" spans="16:16" x14ac:dyDescent="0.3">
      <c r="P830889" s="83"/>
    </row>
    <row r="830890" spans="16:16" x14ac:dyDescent="0.3">
      <c r="P830890" s="83"/>
    </row>
    <row r="830891" spans="16:16" x14ac:dyDescent="0.3">
      <c r="P830891" s="83"/>
    </row>
    <row r="830892" spans="16:16" x14ac:dyDescent="0.3">
      <c r="P830892" s="83"/>
    </row>
    <row r="830893" spans="16:16" x14ac:dyDescent="0.3">
      <c r="P830893" s="83"/>
    </row>
    <row r="830894" spans="16:16" x14ac:dyDescent="0.3">
      <c r="P830894" s="83"/>
    </row>
    <row r="830895" spans="16:16" x14ac:dyDescent="0.3">
      <c r="P830895" s="83"/>
    </row>
    <row r="830896" spans="16:16" x14ac:dyDescent="0.3">
      <c r="P830896" s="83"/>
    </row>
    <row r="830897" spans="16:16" x14ac:dyDescent="0.3">
      <c r="P830897" s="83"/>
    </row>
    <row r="830898" spans="16:16" x14ac:dyDescent="0.3">
      <c r="P830898" s="83"/>
    </row>
    <row r="830899" spans="16:16" x14ac:dyDescent="0.3">
      <c r="P830899" s="83"/>
    </row>
    <row r="830900" spans="16:16" x14ac:dyDescent="0.3">
      <c r="P830900" s="83"/>
    </row>
    <row r="830901" spans="16:16" x14ac:dyDescent="0.3">
      <c r="P830901" s="83"/>
    </row>
    <row r="830902" spans="16:16" x14ac:dyDescent="0.3">
      <c r="P830902" s="83"/>
    </row>
    <row r="830903" spans="16:16" x14ac:dyDescent="0.3">
      <c r="P830903" s="83"/>
    </row>
    <row r="830904" spans="16:16" x14ac:dyDescent="0.3">
      <c r="P830904" s="83"/>
    </row>
    <row r="830905" spans="16:16" x14ac:dyDescent="0.3">
      <c r="P830905" s="83"/>
    </row>
    <row r="830906" spans="16:16" x14ac:dyDescent="0.3">
      <c r="P830906" s="83"/>
    </row>
    <row r="830907" spans="16:16" x14ac:dyDescent="0.3">
      <c r="P830907" s="83"/>
    </row>
    <row r="830908" spans="16:16" x14ac:dyDescent="0.3">
      <c r="P830908" s="83"/>
    </row>
    <row r="830909" spans="16:16" x14ac:dyDescent="0.3">
      <c r="P830909" s="83"/>
    </row>
    <row r="830910" spans="16:16" x14ac:dyDescent="0.3">
      <c r="P830910" s="83"/>
    </row>
    <row r="830911" spans="16:16" x14ac:dyDescent="0.3">
      <c r="P830911" s="83"/>
    </row>
    <row r="830912" spans="16:16" x14ac:dyDescent="0.3">
      <c r="P830912" s="83"/>
    </row>
    <row r="830913" spans="16:16" x14ac:dyDescent="0.3">
      <c r="P830913" s="83"/>
    </row>
    <row r="830914" spans="16:16" x14ac:dyDescent="0.3">
      <c r="P830914" s="83"/>
    </row>
    <row r="830915" spans="16:16" x14ac:dyDescent="0.3">
      <c r="P830915" s="83"/>
    </row>
    <row r="830916" spans="16:16" x14ac:dyDescent="0.3">
      <c r="P830916" s="83"/>
    </row>
    <row r="830917" spans="16:16" x14ac:dyDescent="0.3">
      <c r="P830917" s="83"/>
    </row>
    <row r="830918" spans="16:16" x14ac:dyDescent="0.3">
      <c r="P830918" s="83"/>
    </row>
    <row r="830919" spans="16:16" x14ac:dyDescent="0.3">
      <c r="P830919" s="83"/>
    </row>
    <row r="830920" spans="16:16" x14ac:dyDescent="0.3">
      <c r="P830920" s="83"/>
    </row>
    <row r="830921" spans="16:16" x14ac:dyDescent="0.3">
      <c r="P830921" s="83"/>
    </row>
    <row r="830922" spans="16:16" x14ac:dyDescent="0.3">
      <c r="P830922" s="83"/>
    </row>
    <row r="830923" spans="16:16" x14ac:dyDescent="0.3">
      <c r="P830923" s="83"/>
    </row>
    <row r="830924" spans="16:16" x14ac:dyDescent="0.3">
      <c r="P830924" s="83"/>
    </row>
    <row r="830925" spans="16:16" x14ac:dyDescent="0.3">
      <c r="P830925" s="83"/>
    </row>
    <row r="830926" spans="16:16" x14ac:dyDescent="0.3">
      <c r="P830926" s="83"/>
    </row>
    <row r="830927" spans="16:16" x14ac:dyDescent="0.3">
      <c r="P830927" s="83"/>
    </row>
    <row r="830928" spans="16:16" x14ac:dyDescent="0.3">
      <c r="P830928" s="83"/>
    </row>
    <row r="830929" spans="16:16" x14ac:dyDescent="0.3">
      <c r="P830929" s="83"/>
    </row>
    <row r="830930" spans="16:16" x14ac:dyDescent="0.3">
      <c r="P830930" s="83"/>
    </row>
    <row r="830931" spans="16:16" x14ac:dyDescent="0.3">
      <c r="P830931" s="83"/>
    </row>
    <row r="830932" spans="16:16" x14ac:dyDescent="0.3">
      <c r="P830932" s="83"/>
    </row>
    <row r="830933" spans="16:16" x14ac:dyDescent="0.3">
      <c r="P830933" s="83"/>
    </row>
    <row r="830934" spans="16:16" x14ac:dyDescent="0.3">
      <c r="P830934" s="83"/>
    </row>
    <row r="830935" spans="16:16" x14ac:dyDescent="0.3">
      <c r="P830935" s="83"/>
    </row>
    <row r="830936" spans="16:16" x14ac:dyDescent="0.3">
      <c r="P830936" s="83"/>
    </row>
    <row r="830937" spans="16:16" x14ac:dyDescent="0.3">
      <c r="P830937" s="83"/>
    </row>
    <row r="830938" spans="16:16" x14ac:dyDescent="0.3">
      <c r="P830938" s="83"/>
    </row>
    <row r="830939" spans="16:16" x14ac:dyDescent="0.3">
      <c r="P830939" s="83"/>
    </row>
    <row r="830940" spans="16:16" x14ac:dyDescent="0.3">
      <c r="P830940" s="83"/>
    </row>
    <row r="830941" spans="16:16" x14ac:dyDescent="0.3">
      <c r="P830941" s="83"/>
    </row>
    <row r="830942" spans="16:16" x14ac:dyDescent="0.3">
      <c r="P830942" s="83"/>
    </row>
    <row r="830943" spans="16:16" x14ac:dyDescent="0.3">
      <c r="P830943" s="83"/>
    </row>
    <row r="830944" spans="16:16" x14ac:dyDescent="0.3">
      <c r="P830944" s="83"/>
    </row>
    <row r="830945" spans="16:16" x14ac:dyDescent="0.3">
      <c r="P830945" s="83"/>
    </row>
    <row r="830946" spans="16:16" x14ac:dyDescent="0.3">
      <c r="P830946" s="83"/>
    </row>
    <row r="830947" spans="16:16" x14ac:dyDescent="0.3">
      <c r="P830947" s="83"/>
    </row>
    <row r="830948" spans="16:16" x14ac:dyDescent="0.3">
      <c r="P830948" s="83"/>
    </row>
    <row r="830949" spans="16:16" x14ac:dyDescent="0.3">
      <c r="P830949" s="83"/>
    </row>
    <row r="830950" spans="16:16" x14ac:dyDescent="0.3">
      <c r="P830950" s="83"/>
    </row>
    <row r="830951" spans="16:16" x14ac:dyDescent="0.3">
      <c r="P830951" s="83"/>
    </row>
    <row r="830952" spans="16:16" x14ac:dyDescent="0.3">
      <c r="P830952" s="83"/>
    </row>
    <row r="830953" spans="16:16" x14ac:dyDescent="0.3">
      <c r="P830953" s="83"/>
    </row>
    <row r="830954" spans="16:16" x14ac:dyDescent="0.3">
      <c r="P830954" s="83"/>
    </row>
    <row r="830955" spans="16:16" x14ac:dyDescent="0.3">
      <c r="P830955" s="83"/>
    </row>
    <row r="830956" spans="16:16" x14ac:dyDescent="0.3">
      <c r="P830956" s="83"/>
    </row>
    <row r="830957" spans="16:16" x14ac:dyDescent="0.3">
      <c r="P830957" s="83"/>
    </row>
    <row r="830958" spans="16:16" x14ac:dyDescent="0.3">
      <c r="P830958" s="83"/>
    </row>
    <row r="830959" spans="16:16" x14ac:dyDescent="0.3">
      <c r="P830959" s="83"/>
    </row>
    <row r="830960" spans="16:16" x14ac:dyDescent="0.3">
      <c r="P830960" s="83"/>
    </row>
    <row r="830961" spans="16:16" x14ac:dyDescent="0.3">
      <c r="P830961" s="83"/>
    </row>
    <row r="830962" spans="16:16" x14ac:dyDescent="0.3">
      <c r="P830962" s="83"/>
    </row>
    <row r="830963" spans="16:16" x14ac:dyDescent="0.3">
      <c r="P830963" s="83"/>
    </row>
    <row r="830964" spans="16:16" x14ac:dyDescent="0.3">
      <c r="P830964" s="83"/>
    </row>
    <row r="830965" spans="16:16" x14ac:dyDescent="0.3">
      <c r="P830965" s="83"/>
    </row>
    <row r="830966" spans="16:16" x14ac:dyDescent="0.3">
      <c r="P830966" s="83"/>
    </row>
    <row r="830967" spans="16:16" x14ac:dyDescent="0.3">
      <c r="P830967" s="83"/>
    </row>
    <row r="830968" spans="16:16" x14ac:dyDescent="0.3">
      <c r="P830968" s="83"/>
    </row>
    <row r="830969" spans="16:16" x14ac:dyDescent="0.3">
      <c r="P830969" s="83"/>
    </row>
    <row r="830970" spans="16:16" x14ac:dyDescent="0.3">
      <c r="P830970" s="83"/>
    </row>
    <row r="830971" spans="16:16" x14ac:dyDescent="0.3">
      <c r="P830971" s="83"/>
    </row>
    <row r="830972" spans="16:16" x14ac:dyDescent="0.3">
      <c r="P830972" s="83"/>
    </row>
    <row r="830973" spans="16:16" x14ac:dyDescent="0.3">
      <c r="P830973" s="83"/>
    </row>
    <row r="830974" spans="16:16" x14ac:dyDescent="0.3">
      <c r="P830974" s="83"/>
    </row>
    <row r="830975" spans="16:16" x14ac:dyDescent="0.3">
      <c r="P830975" s="83"/>
    </row>
    <row r="830976" spans="16:16" x14ac:dyDescent="0.3">
      <c r="P830976" s="83"/>
    </row>
    <row r="830977" spans="16:16" x14ac:dyDescent="0.3">
      <c r="P830977" s="83"/>
    </row>
    <row r="830978" spans="16:16" x14ac:dyDescent="0.3">
      <c r="P830978" s="83"/>
    </row>
    <row r="830979" spans="16:16" x14ac:dyDescent="0.3">
      <c r="P830979" s="83"/>
    </row>
    <row r="830980" spans="16:16" x14ac:dyDescent="0.3">
      <c r="P830980" s="83"/>
    </row>
    <row r="830981" spans="16:16" x14ac:dyDescent="0.3">
      <c r="P830981" s="83"/>
    </row>
    <row r="830982" spans="16:16" x14ac:dyDescent="0.3">
      <c r="P830982" s="83"/>
    </row>
    <row r="830983" spans="16:16" x14ac:dyDescent="0.3">
      <c r="P830983" s="83"/>
    </row>
    <row r="830984" spans="16:16" x14ac:dyDescent="0.3">
      <c r="P830984" s="83"/>
    </row>
    <row r="830985" spans="16:16" x14ac:dyDescent="0.3">
      <c r="P830985" s="83"/>
    </row>
    <row r="830986" spans="16:16" x14ac:dyDescent="0.3">
      <c r="P830986" s="83"/>
    </row>
    <row r="830987" spans="16:16" x14ac:dyDescent="0.3">
      <c r="P830987" s="83"/>
    </row>
    <row r="830988" spans="16:16" x14ac:dyDescent="0.3">
      <c r="P830988" s="83"/>
    </row>
    <row r="830989" spans="16:16" x14ac:dyDescent="0.3">
      <c r="P830989" s="83"/>
    </row>
    <row r="830990" spans="16:16" x14ac:dyDescent="0.3">
      <c r="P830990" s="83"/>
    </row>
    <row r="830991" spans="16:16" x14ac:dyDescent="0.3">
      <c r="P830991" s="83"/>
    </row>
    <row r="830992" spans="16:16" x14ac:dyDescent="0.3">
      <c r="P830992" s="83"/>
    </row>
    <row r="830993" spans="16:16" x14ac:dyDescent="0.3">
      <c r="P830993" s="83"/>
    </row>
    <row r="830994" spans="16:16" x14ac:dyDescent="0.3">
      <c r="P830994" s="83"/>
    </row>
    <row r="830995" spans="16:16" x14ac:dyDescent="0.3">
      <c r="P830995" s="83"/>
    </row>
    <row r="830996" spans="16:16" x14ac:dyDescent="0.3">
      <c r="P830996" s="83"/>
    </row>
    <row r="830997" spans="16:16" x14ac:dyDescent="0.3">
      <c r="P830997" s="83"/>
    </row>
    <row r="830998" spans="16:16" x14ac:dyDescent="0.3">
      <c r="P830998" s="83"/>
    </row>
    <row r="830999" spans="16:16" x14ac:dyDescent="0.3">
      <c r="P830999" s="83"/>
    </row>
    <row r="831000" spans="16:16" x14ac:dyDescent="0.3">
      <c r="P831000" s="83"/>
    </row>
    <row r="831001" spans="16:16" x14ac:dyDescent="0.3">
      <c r="P831001" s="83"/>
    </row>
    <row r="831002" spans="16:16" x14ac:dyDescent="0.3">
      <c r="P831002" s="83"/>
    </row>
    <row r="831003" spans="16:16" x14ac:dyDescent="0.3">
      <c r="P831003" s="83"/>
    </row>
    <row r="831004" spans="16:16" x14ac:dyDescent="0.3">
      <c r="P831004" s="83"/>
    </row>
    <row r="831005" spans="16:16" x14ac:dyDescent="0.3">
      <c r="P831005" s="83"/>
    </row>
    <row r="831006" spans="16:16" x14ac:dyDescent="0.3">
      <c r="P831006" s="83"/>
    </row>
    <row r="831007" spans="16:16" x14ac:dyDescent="0.3">
      <c r="P831007" s="83"/>
    </row>
    <row r="831008" spans="16:16" x14ac:dyDescent="0.3">
      <c r="P831008" s="83"/>
    </row>
    <row r="831009" spans="16:16" x14ac:dyDescent="0.3">
      <c r="P831009" s="83"/>
    </row>
    <row r="831010" spans="16:16" x14ac:dyDescent="0.3">
      <c r="P831010" s="83"/>
    </row>
    <row r="831011" spans="16:16" x14ac:dyDescent="0.3">
      <c r="P831011" s="83"/>
    </row>
    <row r="831012" spans="16:16" x14ac:dyDescent="0.3">
      <c r="P831012" s="83"/>
    </row>
    <row r="831013" spans="16:16" x14ac:dyDescent="0.3">
      <c r="P831013" s="83"/>
    </row>
    <row r="831014" spans="16:16" x14ac:dyDescent="0.3">
      <c r="P831014" s="83"/>
    </row>
    <row r="831015" spans="16:16" x14ac:dyDescent="0.3">
      <c r="P831015" s="83"/>
    </row>
    <row r="831016" spans="16:16" x14ac:dyDescent="0.3">
      <c r="P831016" s="83"/>
    </row>
    <row r="831017" spans="16:16" x14ac:dyDescent="0.3">
      <c r="P831017" s="83"/>
    </row>
    <row r="831018" spans="16:16" x14ac:dyDescent="0.3">
      <c r="P831018" s="83"/>
    </row>
    <row r="831019" spans="16:16" x14ac:dyDescent="0.3">
      <c r="P831019" s="83"/>
    </row>
    <row r="831020" spans="16:16" x14ac:dyDescent="0.3">
      <c r="P831020" s="83"/>
    </row>
    <row r="831021" spans="16:16" x14ac:dyDescent="0.3">
      <c r="P831021" s="83"/>
    </row>
    <row r="831022" spans="16:16" x14ac:dyDescent="0.3">
      <c r="P831022" s="83"/>
    </row>
    <row r="831023" spans="16:16" x14ac:dyDescent="0.3">
      <c r="P831023" s="83"/>
    </row>
    <row r="831024" spans="16:16" x14ac:dyDescent="0.3">
      <c r="P831024" s="83"/>
    </row>
    <row r="831025" spans="16:16" x14ac:dyDescent="0.3">
      <c r="P831025" s="83"/>
    </row>
    <row r="831026" spans="16:16" x14ac:dyDescent="0.3">
      <c r="P831026" s="83"/>
    </row>
    <row r="831027" spans="16:16" x14ac:dyDescent="0.3">
      <c r="P831027" s="83"/>
    </row>
    <row r="831028" spans="16:16" x14ac:dyDescent="0.3">
      <c r="P831028" s="83"/>
    </row>
    <row r="831029" spans="16:16" x14ac:dyDescent="0.3">
      <c r="P831029" s="83"/>
    </row>
    <row r="831030" spans="16:16" x14ac:dyDescent="0.3">
      <c r="P831030" s="83"/>
    </row>
    <row r="831031" spans="16:16" x14ac:dyDescent="0.3">
      <c r="P831031" s="83"/>
    </row>
    <row r="831032" spans="16:16" x14ac:dyDescent="0.3">
      <c r="P831032" s="83"/>
    </row>
    <row r="831033" spans="16:16" x14ac:dyDescent="0.3">
      <c r="P831033" s="83"/>
    </row>
    <row r="831034" spans="16:16" x14ac:dyDescent="0.3">
      <c r="P831034" s="83"/>
    </row>
    <row r="831035" spans="16:16" x14ac:dyDescent="0.3">
      <c r="P831035" s="83"/>
    </row>
    <row r="831036" spans="16:16" x14ac:dyDescent="0.3">
      <c r="P831036" s="83"/>
    </row>
    <row r="831037" spans="16:16" x14ac:dyDescent="0.3">
      <c r="P831037" s="83"/>
    </row>
    <row r="831038" spans="16:16" x14ac:dyDescent="0.3">
      <c r="P831038" s="83"/>
    </row>
    <row r="831039" spans="16:16" x14ac:dyDescent="0.3">
      <c r="P831039" s="83"/>
    </row>
    <row r="831040" spans="16:16" x14ac:dyDescent="0.3">
      <c r="P831040" s="83"/>
    </row>
    <row r="831041" spans="16:16" x14ac:dyDescent="0.3">
      <c r="P831041" s="83"/>
    </row>
    <row r="831042" spans="16:16" x14ac:dyDescent="0.3">
      <c r="P831042" s="83"/>
    </row>
    <row r="831043" spans="16:16" x14ac:dyDescent="0.3">
      <c r="P831043" s="83"/>
    </row>
    <row r="831044" spans="16:16" x14ac:dyDescent="0.3">
      <c r="P831044" s="83"/>
    </row>
    <row r="831045" spans="16:16" x14ac:dyDescent="0.3">
      <c r="P831045" s="83"/>
    </row>
    <row r="831046" spans="16:16" x14ac:dyDescent="0.3">
      <c r="P831046" s="83"/>
    </row>
    <row r="831047" spans="16:16" x14ac:dyDescent="0.3">
      <c r="P831047" s="83"/>
    </row>
    <row r="831048" spans="16:16" x14ac:dyDescent="0.3">
      <c r="P831048" s="83"/>
    </row>
    <row r="831049" spans="16:16" x14ac:dyDescent="0.3">
      <c r="P831049" s="83"/>
    </row>
    <row r="831050" spans="16:16" x14ac:dyDescent="0.3">
      <c r="P831050" s="83"/>
    </row>
    <row r="831051" spans="16:16" x14ac:dyDescent="0.3">
      <c r="P831051" s="83"/>
    </row>
    <row r="831052" spans="16:16" x14ac:dyDescent="0.3">
      <c r="P831052" s="83"/>
    </row>
    <row r="831053" spans="16:16" x14ac:dyDescent="0.3">
      <c r="P831053" s="83"/>
    </row>
    <row r="831054" spans="16:16" x14ac:dyDescent="0.3">
      <c r="P831054" s="83"/>
    </row>
    <row r="831055" spans="16:16" x14ac:dyDescent="0.3">
      <c r="P831055" s="83"/>
    </row>
    <row r="831056" spans="16:16" x14ac:dyDescent="0.3">
      <c r="P831056" s="83"/>
    </row>
    <row r="831057" spans="16:16" x14ac:dyDescent="0.3">
      <c r="P831057" s="83"/>
    </row>
    <row r="831058" spans="16:16" x14ac:dyDescent="0.3">
      <c r="P831058" s="83"/>
    </row>
    <row r="831059" spans="16:16" x14ac:dyDescent="0.3">
      <c r="P831059" s="83"/>
    </row>
    <row r="831060" spans="16:16" x14ac:dyDescent="0.3">
      <c r="P831060" s="83"/>
    </row>
    <row r="831061" spans="16:16" x14ac:dyDescent="0.3">
      <c r="P831061" s="83"/>
    </row>
    <row r="831062" spans="16:16" x14ac:dyDescent="0.3">
      <c r="P831062" s="83"/>
    </row>
    <row r="831063" spans="16:16" x14ac:dyDescent="0.3">
      <c r="P831063" s="83"/>
    </row>
    <row r="831064" spans="16:16" x14ac:dyDescent="0.3">
      <c r="P831064" s="83"/>
    </row>
    <row r="831065" spans="16:16" x14ac:dyDescent="0.3">
      <c r="P831065" s="83"/>
    </row>
    <row r="831066" spans="16:16" x14ac:dyDescent="0.3">
      <c r="P831066" s="83"/>
    </row>
    <row r="831067" spans="16:16" x14ac:dyDescent="0.3">
      <c r="P831067" s="83"/>
    </row>
    <row r="831068" spans="16:16" x14ac:dyDescent="0.3">
      <c r="P831068" s="83"/>
    </row>
    <row r="831069" spans="16:16" x14ac:dyDescent="0.3">
      <c r="P831069" s="83"/>
    </row>
    <row r="831070" spans="16:16" x14ac:dyDescent="0.3">
      <c r="P831070" s="83"/>
    </row>
    <row r="831071" spans="16:16" x14ac:dyDescent="0.3">
      <c r="P831071" s="83"/>
    </row>
    <row r="831072" spans="16:16" x14ac:dyDescent="0.3">
      <c r="P831072" s="83"/>
    </row>
    <row r="831073" spans="16:16" x14ac:dyDescent="0.3">
      <c r="P831073" s="83"/>
    </row>
    <row r="831074" spans="16:16" x14ac:dyDescent="0.3">
      <c r="P831074" s="83"/>
    </row>
    <row r="831075" spans="16:16" x14ac:dyDescent="0.3">
      <c r="P831075" s="83"/>
    </row>
    <row r="831076" spans="16:16" x14ac:dyDescent="0.3">
      <c r="P831076" s="83"/>
    </row>
    <row r="831077" spans="16:16" x14ac:dyDescent="0.3">
      <c r="P831077" s="83"/>
    </row>
    <row r="831078" spans="16:16" x14ac:dyDescent="0.3">
      <c r="P831078" s="83"/>
    </row>
    <row r="831079" spans="16:16" x14ac:dyDescent="0.3">
      <c r="P831079" s="83"/>
    </row>
    <row r="831080" spans="16:16" x14ac:dyDescent="0.3">
      <c r="P831080" s="83"/>
    </row>
    <row r="831081" spans="16:16" x14ac:dyDescent="0.3">
      <c r="P831081" s="83"/>
    </row>
    <row r="831082" spans="16:16" x14ac:dyDescent="0.3">
      <c r="P831082" s="83"/>
    </row>
    <row r="831083" spans="16:16" x14ac:dyDescent="0.3">
      <c r="P831083" s="83"/>
    </row>
    <row r="831084" spans="16:16" x14ac:dyDescent="0.3">
      <c r="P831084" s="83"/>
    </row>
    <row r="831085" spans="16:16" x14ac:dyDescent="0.3">
      <c r="P831085" s="83"/>
    </row>
    <row r="831086" spans="16:16" x14ac:dyDescent="0.3">
      <c r="P831086" s="83"/>
    </row>
    <row r="831087" spans="16:16" x14ac:dyDescent="0.3">
      <c r="P831087" s="83"/>
    </row>
    <row r="831088" spans="16:16" x14ac:dyDescent="0.3">
      <c r="P831088" s="83"/>
    </row>
    <row r="831089" spans="16:16" x14ac:dyDescent="0.3">
      <c r="P831089" s="83"/>
    </row>
    <row r="831090" spans="16:16" x14ac:dyDescent="0.3">
      <c r="P831090" s="83"/>
    </row>
    <row r="831091" spans="16:16" x14ac:dyDescent="0.3">
      <c r="P831091" s="83"/>
    </row>
    <row r="831092" spans="16:16" x14ac:dyDescent="0.3">
      <c r="P831092" s="83"/>
    </row>
    <row r="831093" spans="16:16" x14ac:dyDescent="0.3">
      <c r="P831093" s="83"/>
    </row>
    <row r="831094" spans="16:16" x14ac:dyDescent="0.3">
      <c r="P831094" s="83"/>
    </row>
    <row r="831095" spans="16:16" x14ac:dyDescent="0.3">
      <c r="P831095" s="83"/>
    </row>
    <row r="831096" spans="16:16" x14ac:dyDescent="0.3">
      <c r="P831096" s="83"/>
    </row>
    <row r="831097" spans="16:16" x14ac:dyDescent="0.3">
      <c r="P831097" s="83"/>
    </row>
    <row r="831098" spans="16:16" x14ac:dyDescent="0.3">
      <c r="P831098" s="83"/>
    </row>
    <row r="831099" spans="16:16" x14ac:dyDescent="0.3">
      <c r="P831099" s="83"/>
    </row>
    <row r="831100" spans="16:16" x14ac:dyDescent="0.3">
      <c r="P831100" s="83"/>
    </row>
    <row r="831101" spans="16:16" x14ac:dyDescent="0.3">
      <c r="P831101" s="83"/>
    </row>
    <row r="831102" spans="16:16" x14ac:dyDescent="0.3">
      <c r="P831102" s="83"/>
    </row>
    <row r="831103" spans="16:16" x14ac:dyDescent="0.3">
      <c r="P831103" s="83"/>
    </row>
    <row r="831104" spans="16:16" x14ac:dyDescent="0.3">
      <c r="P831104" s="83"/>
    </row>
    <row r="831105" spans="16:16" x14ac:dyDescent="0.3">
      <c r="P831105" s="83"/>
    </row>
    <row r="831106" spans="16:16" x14ac:dyDescent="0.3">
      <c r="P831106" s="83"/>
    </row>
    <row r="831107" spans="16:16" x14ac:dyDescent="0.3">
      <c r="P831107" s="83"/>
    </row>
    <row r="831108" spans="16:16" x14ac:dyDescent="0.3">
      <c r="P831108" s="83"/>
    </row>
    <row r="831109" spans="16:16" x14ac:dyDescent="0.3">
      <c r="P831109" s="83"/>
    </row>
    <row r="831110" spans="16:16" x14ac:dyDescent="0.3">
      <c r="P831110" s="83"/>
    </row>
    <row r="831111" spans="16:16" x14ac:dyDescent="0.3">
      <c r="P831111" s="83"/>
    </row>
    <row r="831112" spans="16:16" x14ac:dyDescent="0.3">
      <c r="P831112" s="83"/>
    </row>
    <row r="831113" spans="16:16" x14ac:dyDescent="0.3">
      <c r="P831113" s="83"/>
    </row>
    <row r="831114" spans="16:16" x14ac:dyDescent="0.3">
      <c r="P831114" s="83"/>
    </row>
    <row r="831115" spans="16:16" x14ac:dyDescent="0.3">
      <c r="P831115" s="83"/>
    </row>
    <row r="831116" spans="16:16" x14ac:dyDescent="0.3">
      <c r="P831116" s="83"/>
    </row>
    <row r="831117" spans="16:16" x14ac:dyDescent="0.3">
      <c r="P831117" s="83"/>
    </row>
    <row r="831118" spans="16:16" x14ac:dyDescent="0.3">
      <c r="P831118" s="83"/>
    </row>
    <row r="831119" spans="16:16" x14ac:dyDescent="0.3">
      <c r="P831119" s="83"/>
    </row>
    <row r="831120" spans="16:16" x14ac:dyDescent="0.3">
      <c r="P831120" s="83"/>
    </row>
    <row r="831121" spans="16:16" x14ac:dyDescent="0.3">
      <c r="P831121" s="83"/>
    </row>
    <row r="831122" spans="16:16" x14ac:dyDescent="0.3">
      <c r="P831122" s="83"/>
    </row>
    <row r="831123" spans="16:16" x14ac:dyDescent="0.3">
      <c r="P831123" s="83"/>
    </row>
    <row r="831124" spans="16:16" x14ac:dyDescent="0.3">
      <c r="P831124" s="83"/>
    </row>
    <row r="831125" spans="16:16" x14ac:dyDescent="0.3">
      <c r="P831125" s="83"/>
    </row>
    <row r="831126" spans="16:16" x14ac:dyDescent="0.3">
      <c r="P831126" s="83"/>
    </row>
    <row r="831127" spans="16:16" x14ac:dyDescent="0.3">
      <c r="P831127" s="83"/>
    </row>
    <row r="831128" spans="16:16" x14ac:dyDescent="0.3">
      <c r="P831128" s="83"/>
    </row>
    <row r="831129" spans="16:16" x14ac:dyDescent="0.3">
      <c r="P831129" s="83"/>
    </row>
    <row r="831130" spans="16:16" x14ac:dyDescent="0.3">
      <c r="P831130" s="83"/>
    </row>
    <row r="831131" spans="16:16" x14ac:dyDescent="0.3">
      <c r="P831131" s="83"/>
    </row>
    <row r="831132" spans="16:16" x14ac:dyDescent="0.3">
      <c r="P831132" s="83"/>
    </row>
    <row r="831133" spans="16:16" x14ac:dyDescent="0.3">
      <c r="P831133" s="83"/>
    </row>
    <row r="831134" spans="16:16" x14ac:dyDescent="0.3">
      <c r="P831134" s="83"/>
    </row>
    <row r="831135" spans="16:16" x14ac:dyDescent="0.3">
      <c r="P831135" s="83"/>
    </row>
    <row r="831136" spans="16:16" x14ac:dyDescent="0.3">
      <c r="P831136" s="83"/>
    </row>
    <row r="831137" spans="16:16" x14ac:dyDescent="0.3">
      <c r="P831137" s="83"/>
    </row>
    <row r="831138" spans="16:16" x14ac:dyDescent="0.3">
      <c r="P831138" s="83"/>
    </row>
    <row r="831139" spans="16:16" x14ac:dyDescent="0.3">
      <c r="P831139" s="83"/>
    </row>
    <row r="831140" spans="16:16" x14ac:dyDescent="0.3">
      <c r="P831140" s="83"/>
    </row>
    <row r="831141" spans="16:16" x14ac:dyDescent="0.3">
      <c r="P831141" s="83"/>
    </row>
    <row r="831142" spans="16:16" x14ac:dyDescent="0.3">
      <c r="P831142" s="83"/>
    </row>
    <row r="831143" spans="16:16" x14ac:dyDescent="0.3">
      <c r="P831143" s="83"/>
    </row>
    <row r="831144" spans="16:16" x14ac:dyDescent="0.3">
      <c r="P831144" s="83"/>
    </row>
    <row r="831145" spans="16:16" x14ac:dyDescent="0.3">
      <c r="P831145" s="83"/>
    </row>
    <row r="831146" spans="16:16" x14ac:dyDescent="0.3">
      <c r="P831146" s="83"/>
    </row>
    <row r="831147" spans="16:16" x14ac:dyDescent="0.3">
      <c r="P831147" s="83"/>
    </row>
    <row r="831148" spans="16:16" x14ac:dyDescent="0.3">
      <c r="P831148" s="83"/>
    </row>
    <row r="831149" spans="16:16" x14ac:dyDescent="0.3">
      <c r="P831149" s="83"/>
    </row>
    <row r="831150" spans="16:16" x14ac:dyDescent="0.3">
      <c r="P831150" s="83"/>
    </row>
    <row r="831151" spans="16:16" x14ac:dyDescent="0.3">
      <c r="P831151" s="83"/>
    </row>
    <row r="831152" spans="16:16" x14ac:dyDescent="0.3">
      <c r="P831152" s="83"/>
    </row>
    <row r="831153" spans="16:16" x14ac:dyDescent="0.3">
      <c r="P831153" s="83"/>
    </row>
    <row r="831154" spans="16:16" x14ac:dyDescent="0.3">
      <c r="P831154" s="83"/>
    </row>
    <row r="831155" spans="16:16" x14ac:dyDescent="0.3">
      <c r="P831155" s="83"/>
    </row>
    <row r="831156" spans="16:16" x14ac:dyDescent="0.3">
      <c r="P831156" s="83"/>
    </row>
    <row r="831157" spans="16:16" x14ac:dyDescent="0.3">
      <c r="P831157" s="83"/>
    </row>
    <row r="831158" spans="16:16" x14ac:dyDescent="0.3">
      <c r="P831158" s="83"/>
    </row>
    <row r="831159" spans="16:16" x14ac:dyDescent="0.3">
      <c r="P831159" s="83"/>
    </row>
    <row r="831160" spans="16:16" x14ac:dyDescent="0.3">
      <c r="P831160" s="83"/>
    </row>
    <row r="831161" spans="16:16" x14ac:dyDescent="0.3">
      <c r="P831161" s="83"/>
    </row>
    <row r="831162" spans="16:16" x14ac:dyDescent="0.3">
      <c r="P831162" s="83"/>
    </row>
    <row r="831163" spans="16:16" x14ac:dyDescent="0.3">
      <c r="P831163" s="83"/>
    </row>
    <row r="831164" spans="16:16" x14ac:dyDescent="0.3">
      <c r="P831164" s="83"/>
    </row>
    <row r="831165" spans="16:16" x14ac:dyDescent="0.3">
      <c r="P831165" s="83"/>
    </row>
    <row r="831166" spans="16:16" x14ac:dyDescent="0.3">
      <c r="P831166" s="83"/>
    </row>
    <row r="831167" spans="16:16" x14ac:dyDescent="0.3">
      <c r="P831167" s="83"/>
    </row>
    <row r="831168" spans="16:16" x14ac:dyDescent="0.3">
      <c r="P831168" s="83"/>
    </row>
    <row r="831169" spans="16:16" x14ac:dyDescent="0.3">
      <c r="P831169" s="83"/>
    </row>
    <row r="831170" spans="16:16" x14ac:dyDescent="0.3">
      <c r="P831170" s="83"/>
    </row>
    <row r="831171" spans="16:16" x14ac:dyDescent="0.3">
      <c r="P831171" s="83"/>
    </row>
    <row r="831172" spans="16:16" x14ac:dyDescent="0.3">
      <c r="P831172" s="83"/>
    </row>
    <row r="831173" spans="16:16" x14ac:dyDescent="0.3">
      <c r="P831173" s="83"/>
    </row>
    <row r="831174" spans="16:16" x14ac:dyDescent="0.3">
      <c r="P831174" s="83"/>
    </row>
    <row r="831175" spans="16:16" x14ac:dyDescent="0.3">
      <c r="P831175" s="83"/>
    </row>
    <row r="831176" spans="16:16" x14ac:dyDescent="0.3">
      <c r="P831176" s="83"/>
    </row>
    <row r="831177" spans="16:16" x14ac:dyDescent="0.3">
      <c r="P831177" s="83"/>
    </row>
    <row r="831178" spans="16:16" x14ac:dyDescent="0.3">
      <c r="P831178" s="83"/>
    </row>
    <row r="831179" spans="16:16" x14ac:dyDescent="0.3">
      <c r="P831179" s="83"/>
    </row>
    <row r="831180" spans="16:16" x14ac:dyDescent="0.3">
      <c r="P831180" s="83"/>
    </row>
    <row r="831181" spans="16:16" x14ac:dyDescent="0.3">
      <c r="P831181" s="83"/>
    </row>
    <row r="831182" spans="16:16" x14ac:dyDescent="0.3">
      <c r="P831182" s="83"/>
    </row>
    <row r="831183" spans="16:16" x14ac:dyDescent="0.3">
      <c r="P831183" s="83"/>
    </row>
    <row r="831184" spans="16:16" x14ac:dyDescent="0.3">
      <c r="P831184" s="83"/>
    </row>
    <row r="831185" spans="16:16" x14ac:dyDescent="0.3">
      <c r="P831185" s="83"/>
    </row>
    <row r="831186" spans="16:16" x14ac:dyDescent="0.3">
      <c r="P831186" s="83"/>
    </row>
    <row r="831187" spans="16:16" x14ac:dyDescent="0.3">
      <c r="P831187" s="83"/>
    </row>
    <row r="831188" spans="16:16" x14ac:dyDescent="0.3">
      <c r="P831188" s="83"/>
    </row>
    <row r="831189" spans="16:16" x14ac:dyDescent="0.3">
      <c r="P831189" s="83"/>
    </row>
    <row r="831190" spans="16:16" x14ac:dyDescent="0.3">
      <c r="P831190" s="83"/>
    </row>
    <row r="831191" spans="16:16" x14ac:dyDescent="0.3">
      <c r="P831191" s="83"/>
    </row>
    <row r="831192" spans="16:16" x14ac:dyDescent="0.3">
      <c r="P831192" s="83"/>
    </row>
    <row r="831193" spans="16:16" x14ac:dyDescent="0.3">
      <c r="P831193" s="83"/>
    </row>
    <row r="831194" spans="16:16" x14ac:dyDescent="0.3">
      <c r="P831194" s="83"/>
    </row>
    <row r="831195" spans="16:16" x14ac:dyDescent="0.3">
      <c r="P831195" s="83"/>
    </row>
    <row r="831196" spans="16:16" x14ac:dyDescent="0.3">
      <c r="P831196" s="83"/>
    </row>
    <row r="831197" spans="16:16" x14ac:dyDescent="0.3">
      <c r="P831197" s="83"/>
    </row>
    <row r="831198" spans="16:16" x14ac:dyDescent="0.3">
      <c r="P831198" s="83"/>
    </row>
    <row r="831199" spans="16:16" x14ac:dyDescent="0.3">
      <c r="P831199" s="83"/>
    </row>
    <row r="831200" spans="16:16" x14ac:dyDescent="0.3">
      <c r="P831200" s="83"/>
    </row>
    <row r="831201" spans="16:16" x14ac:dyDescent="0.3">
      <c r="P831201" s="83"/>
    </row>
    <row r="831202" spans="16:16" x14ac:dyDescent="0.3">
      <c r="P831202" s="83"/>
    </row>
    <row r="831203" spans="16:16" x14ac:dyDescent="0.3">
      <c r="P831203" s="83"/>
    </row>
    <row r="831204" spans="16:16" x14ac:dyDescent="0.3">
      <c r="P831204" s="83"/>
    </row>
    <row r="831205" spans="16:16" x14ac:dyDescent="0.3">
      <c r="P831205" s="83"/>
    </row>
    <row r="831206" spans="16:16" x14ac:dyDescent="0.3">
      <c r="P831206" s="83"/>
    </row>
    <row r="831207" spans="16:16" x14ac:dyDescent="0.3">
      <c r="P831207" s="83"/>
    </row>
    <row r="831208" spans="16:16" x14ac:dyDescent="0.3">
      <c r="P831208" s="83"/>
    </row>
    <row r="831209" spans="16:16" x14ac:dyDescent="0.3">
      <c r="P831209" s="83"/>
    </row>
    <row r="831210" spans="16:16" x14ac:dyDescent="0.3">
      <c r="P831210" s="83"/>
    </row>
    <row r="831211" spans="16:16" x14ac:dyDescent="0.3">
      <c r="P831211" s="83"/>
    </row>
    <row r="831212" spans="16:16" x14ac:dyDescent="0.3">
      <c r="P831212" s="83"/>
    </row>
    <row r="831213" spans="16:16" x14ac:dyDescent="0.3">
      <c r="P831213" s="83"/>
    </row>
    <row r="831214" spans="16:16" x14ac:dyDescent="0.3">
      <c r="P831214" s="83"/>
    </row>
    <row r="831215" spans="16:16" x14ac:dyDescent="0.3">
      <c r="P831215" s="83"/>
    </row>
    <row r="831216" spans="16:16" x14ac:dyDescent="0.3">
      <c r="P831216" s="83"/>
    </row>
    <row r="831217" spans="16:16" x14ac:dyDescent="0.3">
      <c r="P831217" s="83"/>
    </row>
    <row r="831218" spans="16:16" x14ac:dyDescent="0.3">
      <c r="P831218" s="83"/>
    </row>
    <row r="831219" spans="16:16" x14ac:dyDescent="0.3">
      <c r="P831219" s="83"/>
    </row>
    <row r="831220" spans="16:16" x14ac:dyDescent="0.3">
      <c r="P831220" s="83"/>
    </row>
    <row r="831221" spans="16:16" x14ac:dyDescent="0.3">
      <c r="P831221" s="83"/>
    </row>
    <row r="831222" spans="16:16" x14ac:dyDescent="0.3">
      <c r="P831222" s="83"/>
    </row>
    <row r="831223" spans="16:16" x14ac:dyDescent="0.3">
      <c r="P831223" s="83"/>
    </row>
    <row r="831224" spans="16:16" x14ac:dyDescent="0.3">
      <c r="P831224" s="83"/>
    </row>
    <row r="831225" spans="16:16" x14ac:dyDescent="0.3">
      <c r="P831225" s="83"/>
    </row>
    <row r="831226" spans="16:16" x14ac:dyDescent="0.3">
      <c r="P831226" s="83"/>
    </row>
    <row r="831227" spans="16:16" x14ac:dyDescent="0.3">
      <c r="P831227" s="83"/>
    </row>
    <row r="831228" spans="16:16" x14ac:dyDescent="0.3">
      <c r="P831228" s="83"/>
    </row>
    <row r="831229" spans="16:16" x14ac:dyDescent="0.3">
      <c r="P831229" s="83"/>
    </row>
    <row r="831230" spans="16:16" x14ac:dyDescent="0.3">
      <c r="P831230" s="83"/>
    </row>
    <row r="831231" spans="16:16" x14ac:dyDescent="0.3">
      <c r="P831231" s="83"/>
    </row>
    <row r="831232" spans="16:16" x14ac:dyDescent="0.3">
      <c r="P831232" s="83"/>
    </row>
    <row r="831233" spans="16:16" x14ac:dyDescent="0.3">
      <c r="P831233" s="83"/>
    </row>
    <row r="831234" spans="16:16" x14ac:dyDescent="0.3">
      <c r="P831234" s="83"/>
    </row>
    <row r="831235" spans="16:16" x14ac:dyDescent="0.3">
      <c r="P831235" s="83"/>
    </row>
    <row r="831236" spans="16:16" x14ac:dyDescent="0.3">
      <c r="P831236" s="83"/>
    </row>
    <row r="831237" spans="16:16" x14ac:dyDescent="0.3">
      <c r="P831237" s="83"/>
    </row>
    <row r="831238" spans="16:16" x14ac:dyDescent="0.3">
      <c r="P831238" s="83"/>
    </row>
    <row r="831239" spans="16:16" x14ac:dyDescent="0.3">
      <c r="P831239" s="83"/>
    </row>
    <row r="831240" spans="16:16" x14ac:dyDescent="0.3">
      <c r="P831240" s="83"/>
    </row>
    <row r="831241" spans="16:16" x14ac:dyDescent="0.3">
      <c r="P831241" s="83"/>
    </row>
    <row r="831242" spans="16:16" x14ac:dyDescent="0.3">
      <c r="P831242" s="83"/>
    </row>
    <row r="831243" spans="16:16" x14ac:dyDescent="0.3">
      <c r="P831243" s="83"/>
    </row>
    <row r="831244" spans="16:16" x14ac:dyDescent="0.3">
      <c r="P831244" s="83"/>
    </row>
    <row r="831245" spans="16:16" x14ac:dyDescent="0.3">
      <c r="P831245" s="83"/>
    </row>
    <row r="831246" spans="16:16" x14ac:dyDescent="0.3">
      <c r="P831246" s="83"/>
    </row>
    <row r="831247" spans="16:16" x14ac:dyDescent="0.3">
      <c r="P831247" s="83"/>
    </row>
    <row r="831248" spans="16:16" x14ac:dyDescent="0.3">
      <c r="P831248" s="83"/>
    </row>
    <row r="831249" spans="16:16" x14ac:dyDescent="0.3">
      <c r="P831249" s="83"/>
    </row>
    <row r="831250" spans="16:16" x14ac:dyDescent="0.3">
      <c r="P831250" s="83"/>
    </row>
    <row r="831251" spans="16:16" x14ac:dyDescent="0.3">
      <c r="P831251" s="83"/>
    </row>
    <row r="831252" spans="16:16" x14ac:dyDescent="0.3">
      <c r="P831252" s="83"/>
    </row>
    <row r="831253" spans="16:16" x14ac:dyDescent="0.3">
      <c r="P831253" s="83"/>
    </row>
    <row r="831254" spans="16:16" x14ac:dyDescent="0.3">
      <c r="P831254" s="83"/>
    </row>
    <row r="831255" spans="16:16" x14ac:dyDescent="0.3">
      <c r="P831255" s="83"/>
    </row>
    <row r="831256" spans="16:16" x14ac:dyDescent="0.3">
      <c r="P831256" s="83"/>
    </row>
    <row r="831257" spans="16:16" x14ac:dyDescent="0.3">
      <c r="P831257" s="83"/>
    </row>
    <row r="831258" spans="16:16" x14ac:dyDescent="0.3">
      <c r="P831258" s="83"/>
    </row>
    <row r="831259" spans="16:16" x14ac:dyDescent="0.3">
      <c r="P831259" s="83"/>
    </row>
    <row r="831260" spans="16:16" x14ac:dyDescent="0.3">
      <c r="P831260" s="83"/>
    </row>
    <row r="831261" spans="16:16" x14ac:dyDescent="0.3">
      <c r="P831261" s="83"/>
    </row>
    <row r="831262" spans="16:16" x14ac:dyDescent="0.3">
      <c r="P831262" s="83"/>
    </row>
    <row r="831263" spans="16:16" x14ac:dyDescent="0.3">
      <c r="P831263" s="83"/>
    </row>
    <row r="831264" spans="16:16" x14ac:dyDescent="0.3">
      <c r="P831264" s="83"/>
    </row>
    <row r="831265" spans="16:16" x14ac:dyDescent="0.3">
      <c r="P831265" s="83"/>
    </row>
    <row r="831266" spans="16:16" x14ac:dyDescent="0.3">
      <c r="P831266" s="83"/>
    </row>
    <row r="831267" spans="16:16" x14ac:dyDescent="0.3">
      <c r="P831267" s="83"/>
    </row>
    <row r="831268" spans="16:16" x14ac:dyDescent="0.3">
      <c r="P831268" s="83"/>
    </row>
    <row r="831269" spans="16:16" x14ac:dyDescent="0.3">
      <c r="P831269" s="83"/>
    </row>
    <row r="831270" spans="16:16" x14ac:dyDescent="0.3">
      <c r="P831270" s="83"/>
    </row>
    <row r="831271" spans="16:16" x14ac:dyDescent="0.3">
      <c r="P831271" s="83"/>
    </row>
    <row r="831272" spans="16:16" x14ac:dyDescent="0.3">
      <c r="P831272" s="83"/>
    </row>
    <row r="831273" spans="16:16" x14ac:dyDescent="0.3">
      <c r="P831273" s="83"/>
    </row>
    <row r="831274" spans="16:16" x14ac:dyDescent="0.3">
      <c r="P831274" s="83"/>
    </row>
    <row r="831275" spans="16:16" x14ac:dyDescent="0.3">
      <c r="P831275" s="83"/>
    </row>
    <row r="831276" spans="16:16" x14ac:dyDescent="0.3">
      <c r="P831276" s="83"/>
    </row>
    <row r="831277" spans="16:16" x14ac:dyDescent="0.3">
      <c r="P831277" s="83"/>
    </row>
    <row r="831278" spans="16:16" x14ac:dyDescent="0.3">
      <c r="P831278" s="83"/>
    </row>
    <row r="831279" spans="16:16" x14ac:dyDescent="0.3">
      <c r="P831279" s="83"/>
    </row>
    <row r="831280" spans="16:16" x14ac:dyDescent="0.3">
      <c r="P831280" s="83"/>
    </row>
    <row r="831281" spans="16:16" x14ac:dyDescent="0.3">
      <c r="P831281" s="83"/>
    </row>
    <row r="831282" spans="16:16" x14ac:dyDescent="0.3">
      <c r="P831282" s="83"/>
    </row>
    <row r="831283" spans="16:16" x14ac:dyDescent="0.3">
      <c r="P831283" s="83"/>
    </row>
    <row r="831284" spans="16:16" x14ac:dyDescent="0.3">
      <c r="P831284" s="83"/>
    </row>
    <row r="831285" spans="16:16" x14ac:dyDescent="0.3">
      <c r="P831285" s="83"/>
    </row>
    <row r="831286" spans="16:16" x14ac:dyDescent="0.3">
      <c r="P831286" s="83"/>
    </row>
    <row r="831287" spans="16:16" x14ac:dyDescent="0.3">
      <c r="P831287" s="83"/>
    </row>
    <row r="831288" spans="16:16" x14ac:dyDescent="0.3">
      <c r="P831288" s="83"/>
    </row>
    <row r="831289" spans="16:16" x14ac:dyDescent="0.3">
      <c r="P831289" s="83"/>
    </row>
    <row r="831290" spans="16:16" x14ac:dyDescent="0.3">
      <c r="P831290" s="83"/>
    </row>
    <row r="831291" spans="16:16" x14ac:dyDescent="0.3">
      <c r="P831291" s="83"/>
    </row>
    <row r="831292" spans="16:16" x14ac:dyDescent="0.3">
      <c r="P831292" s="83"/>
    </row>
    <row r="831293" spans="16:16" x14ac:dyDescent="0.3">
      <c r="P831293" s="83"/>
    </row>
    <row r="831294" spans="16:16" x14ac:dyDescent="0.3">
      <c r="P831294" s="83"/>
    </row>
    <row r="831295" spans="16:16" x14ac:dyDescent="0.3">
      <c r="P831295" s="83"/>
    </row>
    <row r="831296" spans="16:16" x14ac:dyDescent="0.3">
      <c r="P831296" s="83"/>
    </row>
    <row r="831297" spans="16:16" x14ac:dyDescent="0.3">
      <c r="P831297" s="83"/>
    </row>
    <row r="831298" spans="16:16" x14ac:dyDescent="0.3">
      <c r="P831298" s="83"/>
    </row>
    <row r="831299" spans="16:16" x14ac:dyDescent="0.3">
      <c r="P831299" s="83"/>
    </row>
    <row r="831300" spans="16:16" x14ac:dyDescent="0.3">
      <c r="P831300" s="83"/>
    </row>
    <row r="831301" spans="16:16" x14ac:dyDescent="0.3">
      <c r="P831301" s="83"/>
    </row>
    <row r="831302" spans="16:16" x14ac:dyDescent="0.3">
      <c r="P831302" s="83"/>
    </row>
    <row r="831303" spans="16:16" x14ac:dyDescent="0.3">
      <c r="P831303" s="83"/>
    </row>
    <row r="831304" spans="16:16" x14ac:dyDescent="0.3">
      <c r="P831304" s="83"/>
    </row>
    <row r="831305" spans="16:16" x14ac:dyDescent="0.3">
      <c r="P831305" s="83"/>
    </row>
    <row r="831306" spans="16:16" x14ac:dyDescent="0.3">
      <c r="P831306" s="83"/>
    </row>
    <row r="831307" spans="16:16" x14ac:dyDescent="0.3">
      <c r="P831307" s="83"/>
    </row>
    <row r="831308" spans="16:16" x14ac:dyDescent="0.3">
      <c r="P831308" s="83"/>
    </row>
    <row r="831309" spans="16:16" x14ac:dyDescent="0.3">
      <c r="P831309" s="83"/>
    </row>
    <row r="831310" spans="16:16" x14ac:dyDescent="0.3">
      <c r="P831310" s="83"/>
    </row>
    <row r="831311" spans="16:16" x14ac:dyDescent="0.3">
      <c r="P831311" s="83"/>
    </row>
    <row r="831312" spans="16:16" x14ac:dyDescent="0.3">
      <c r="P831312" s="83"/>
    </row>
    <row r="831313" spans="16:16" x14ac:dyDescent="0.3">
      <c r="P831313" s="83"/>
    </row>
    <row r="831314" spans="16:16" x14ac:dyDescent="0.3">
      <c r="P831314" s="83"/>
    </row>
    <row r="831315" spans="16:16" x14ac:dyDescent="0.3">
      <c r="P831315" s="83"/>
    </row>
    <row r="831316" spans="16:16" x14ac:dyDescent="0.3">
      <c r="P831316" s="83"/>
    </row>
    <row r="831317" spans="16:16" x14ac:dyDescent="0.3">
      <c r="P831317" s="83"/>
    </row>
    <row r="831318" spans="16:16" x14ac:dyDescent="0.3">
      <c r="P831318" s="83"/>
    </row>
    <row r="831319" spans="16:16" x14ac:dyDescent="0.3">
      <c r="P831319" s="83"/>
    </row>
    <row r="831320" spans="16:16" x14ac:dyDescent="0.3">
      <c r="P831320" s="83"/>
    </row>
    <row r="831321" spans="16:16" x14ac:dyDescent="0.3">
      <c r="P831321" s="83"/>
    </row>
    <row r="831322" spans="16:16" x14ac:dyDescent="0.3">
      <c r="P831322" s="83"/>
    </row>
    <row r="831323" spans="16:16" x14ac:dyDescent="0.3">
      <c r="P831323" s="83"/>
    </row>
    <row r="831324" spans="16:16" x14ac:dyDescent="0.3">
      <c r="P831324" s="83"/>
    </row>
    <row r="831325" spans="16:16" x14ac:dyDescent="0.3">
      <c r="P831325" s="83"/>
    </row>
    <row r="831326" spans="16:16" x14ac:dyDescent="0.3">
      <c r="P831326" s="83"/>
    </row>
    <row r="831327" spans="16:16" x14ac:dyDescent="0.3">
      <c r="P831327" s="83"/>
    </row>
    <row r="831328" spans="16:16" x14ac:dyDescent="0.3">
      <c r="P831328" s="83"/>
    </row>
    <row r="831329" spans="16:16" x14ac:dyDescent="0.3">
      <c r="P831329" s="83"/>
    </row>
    <row r="831330" spans="16:16" x14ac:dyDescent="0.3">
      <c r="P831330" s="83"/>
    </row>
    <row r="831331" spans="16:16" x14ac:dyDescent="0.3">
      <c r="P831331" s="83"/>
    </row>
    <row r="831332" spans="16:16" x14ac:dyDescent="0.3">
      <c r="P831332" s="83"/>
    </row>
    <row r="831333" spans="16:16" x14ac:dyDescent="0.3">
      <c r="P831333" s="83"/>
    </row>
    <row r="831334" spans="16:16" x14ac:dyDescent="0.3">
      <c r="P831334" s="83"/>
    </row>
    <row r="831335" spans="16:16" x14ac:dyDescent="0.3">
      <c r="P831335" s="83"/>
    </row>
    <row r="831336" spans="16:16" x14ac:dyDescent="0.3">
      <c r="P831336" s="83"/>
    </row>
    <row r="831337" spans="16:16" x14ac:dyDescent="0.3">
      <c r="P831337" s="83"/>
    </row>
    <row r="831338" spans="16:16" x14ac:dyDescent="0.3">
      <c r="P831338" s="83"/>
    </row>
    <row r="831339" spans="16:16" x14ac:dyDescent="0.3">
      <c r="P831339" s="83"/>
    </row>
    <row r="831340" spans="16:16" x14ac:dyDescent="0.3">
      <c r="P831340" s="83"/>
    </row>
    <row r="831341" spans="16:16" x14ac:dyDescent="0.3">
      <c r="P831341" s="83"/>
    </row>
    <row r="831342" spans="16:16" x14ac:dyDescent="0.3">
      <c r="P831342" s="83"/>
    </row>
    <row r="831343" spans="16:16" x14ac:dyDescent="0.3">
      <c r="P831343" s="83"/>
    </row>
    <row r="831344" spans="16:16" x14ac:dyDescent="0.3">
      <c r="P831344" s="83"/>
    </row>
    <row r="831345" spans="16:16" x14ac:dyDescent="0.3">
      <c r="P831345" s="83"/>
    </row>
    <row r="831346" spans="16:16" x14ac:dyDescent="0.3">
      <c r="P831346" s="83"/>
    </row>
    <row r="831347" spans="16:16" x14ac:dyDescent="0.3">
      <c r="P831347" s="83"/>
    </row>
    <row r="831348" spans="16:16" x14ac:dyDescent="0.3">
      <c r="P831348" s="83"/>
    </row>
    <row r="831349" spans="16:16" x14ac:dyDescent="0.3">
      <c r="P831349" s="83"/>
    </row>
    <row r="831350" spans="16:16" x14ac:dyDescent="0.3">
      <c r="P831350" s="83"/>
    </row>
    <row r="831351" spans="16:16" x14ac:dyDescent="0.3">
      <c r="P831351" s="83"/>
    </row>
    <row r="831352" spans="16:16" x14ac:dyDescent="0.3">
      <c r="P831352" s="83"/>
    </row>
    <row r="831353" spans="16:16" x14ac:dyDescent="0.3">
      <c r="P831353" s="83"/>
    </row>
    <row r="831354" spans="16:16" x14ac:dyDescent="0.3">
      <c r="P831354" s="83"/>
    </row>
    <row r="831355" spans="16:16" x14ac:dyDescent="0.3">
      <c r="P831355" s="83"/>
    </row>
    <row r="831356" spans="16:16" x14ac:dyDescent="0.3">
      <c r="P831356" s="83"/>
    </row>
    <row r="831357" spans="16:16" x14ac:dyDescent="0.3">
      <c r="P831357" s="83"/>
    </row>
    <row r="831358" spans="16:16" x14ac:dyDescent="0.3">
      <c r="P831358" s="83"/>
    </row>
    <row r="831359" spans="16:16" x14ac:dyDescent="0.3">
      <c r="P831359" s="83"/>
    </row>
    <row r="831360" spans="16:16" x14ac:dyDescent="0.3">
      <c r="P831360" s="83"/>
    </row>
    <row r="831361" spans="16:16" x14ac:dyDescent="0.3">
      <c r="P831361" s="83"/>
    </row>
    <row r="831362" spans="16:16" x14ac:dyDescent="0.3">
      <c r="P831362" s="83"/>
    </row>
    <row r="831363" spans="16:16" x14ac:dyDescent="0.3">
      <c r="P831363" s="83"/>
    </row>
    <row r="831364" spans="16:16" x14ac:dyDescent="0.3">
      <c r="P831364" s="83"/>
    </row>
    <row r="831365" spans="16:16" x14ac:dyDescent="0.3">
      <c r="P831365" s="83"/>
    </row>
    <row r="831366" spans="16:16" x14ac:dyDescent="0.3">
      <c r="P831366" s="83"/>
    </row>
    <row r="831367" spans="16:16" x14ac:dyDescent="0.3">
      <c r="P831367" s="83"/>
    </row>
    <row r="831368" spans="16:16" x14ac:dyDescent="0.3">
      <c r="P831368" s="83"/>
    </row>
    <row r="831369" spans="16:16" x14ac:dyDescent="0.3">
      <c r="P831369" s="83"/>
    </row>
    <row r="831370" spans="16:16" x14ac:dyDescent="0.3">
      <c r="P831370" s="83"/>
    </row>
    <row r="831371" spans="16:16" x14ac:dyDescent="0.3">
      <c r="P831371" s="83"/>
    </row>
    <row r="831372" spans="16:16" x14ac:dyDescent="0.3">
      <c r="P831372" s="83"/>
    </row>
    <row r="831373" spans="16:16" x14ac:dyDescent="0.3">
      <c r="P831373" s="83"/>
    </row>
    <row r="831374" spans="16:16" x14ac:dyDescent="0.3">
      <c r="P831374" s="83"/>
    </row>
    <row r="831375" spans="16:16" x14ac:dyDescent="0.3">
      <c r="P831375" s="83"/>
    </row>
    <row r="831376" spans="16:16" x14ac:dyDescent="0.3">
      <c r="P831376" s="83"/>
    </row>
    <row r="831377" spans="16:16" x14ac:dyDescent="0.3">
      <c r="P831377" s="83"/>
    </row>
    <row r="831378" spans="16:16" x14ac:dyDescent="0.3">
      <c r="P831378" s="83"/>
    </row>
    <row r="831379" spans="16:16" x14ac:dyDescent="0.3">
      <c r="P831379" s="83"/>
    </row>
    <row r="831380" spans="16:16" x14ac:dyDescent="0.3">
      <c r="P831380" s="83"/>
    </row>
    <row r="831381" spans="16:16" x14ac:dyDescent="0.3">
      <c r="P831381" s="83"/>
    </row>
    <row r="831382" spans="16:16" x14ac:dyDescent="0.3">
      <c r="P831382" s="83"/>
    </row>
    <row r="831383" spans="16:16" x14ac:dyDescent="0.3">
      <c r="P831383" s="83"/>
    </row>
    <row r="831384" spans="16:16" x14ac:dyDescent="0.3">
      <c r="P831384" s="83"/>
    </row>
    <row r="831385" spans="16:16" x14ac:dyDescent="0.3">
      <c r="P831385" s="83"/>
    </row>
    <row r="831386" spans="16:16" x14ac:dyDescent="0.3">
      <c r="P831386" s="83"/>
    </row>
    <row r="831387" spans="16:16" x14ac:dyDescent="0.3">
      <c r="P831387" s="83"/>
    </row>
    <row r="831388" spans="16:16" x14ac:dyDescent="0.3">
      <c r="P831388" s="83"/>
    </row>
    <row r="831389" spans="16:16" x14ac:dyDescent="0.3">
      <c r="P831389" s="83"/>
    </row>
    <row r="831390" spans="16:16" x14ac:dyDescent="0.3">
      <c r="P831390" s="83"/>
    </row>
    <row r="831391" spans="16:16" x14ac:dyDescent="0.3">
      <c r="P831391" s="83"/>
    </row>
    <row r="831392" spans="16:16" x14ac:dyDescent="0.3">
      <c r="P831392" s="83"/>
    </row>
    <row r="831393" spans="16:16" x14ac:dyDescent="0.3">
      <c r="P831393" s="83"/>
    </row>
    <row r="831394" spans="16:16" x14ac:dyDescent="0.3">
      <c r="P831394" s="83"/>
    </row>
    <row r="831395" spans="16:16" x14ac:dyDescent="0.3">
      <c r="P831395" s="83"/>
    </row>
    <row r="831396" spans="16:16" x14ac:dyDescent="0.3">
      <c r="P831396" s="83"/>
    </row>
    <row r="831397" spans="16:16" x14ac:dyDescent="0.3">
      <c r="P831397" s="83"/>
    </row>
    <row r="831398" spans="16:16" x14ac:dyDescent="0.3">
      <c r="P831398" s="83"/>
    </row>
    <row r="831399" spans="16:16" x14ac:dyDescent="0.3">
      <c r="P831399" s="83"/>
    </row>
    <row r="831400" spans="16:16" x14ac:dyDescent="0.3">
      <c r="P831400" s="83"/>
    </row>
    <row r="831401" spans="16:16" x14ac:dyDescent="0.3">
      <c r="P831401" s="83"/>
    </row>
    <row r="831402" spans="16:16" x14ac:dyDescent="0.3">
      <c r="P831402" s="83"/>
    </row>
    <row r="831403" spans="16:16" x14ac:dyDescent="0.3">
      <c r="P831403" s="83"/>
    </row>
    <row r="831404" spans="16:16" x14ac:dyDescent="0.3">
      <c r="P831404" s="83"/>
    </row>
    <row r="831405" spans="16:16" x14ac:dyDescent="0.3">
      <c r="P831405" s="83"/>
    </row>
    <row r="831406" spans="16:16" x14ac:dyDescent="0.3">
      <c r="P831406" s="83"/>
    </row>
    <row r="831407" spans="16:16" x14ac:dyDescent="0.3">
      <c r="P831407" s="83"/>
    </row>
    <row r="831408" spans="16:16" x14ac:dyDescent="0.3">
      <c r="P831408" s="83"/>
    </row>
    <row r="831409" spans="16:16" x14ac:dyDescent="0.3">
      <c r="P831409" s="83"/>
    </row>
    <row r="831410" spans="16:16" x14ac:dyDescent="0.3">
      <c r="P831410" s="83"/>
    </row>
    <row r="831411" spans="16:16" x14ac:dyDescent="0.3">
      <c r="P831411" s="83"/>
    </row>
    <row r="831412" spans="16:16" x14ac:dyDescent="0.3">
      <c r="P831412" s="83"/>
    </row>
    <row r="831413" spans="16:16" x14ac:dyDescent="0.3">
      <c r="P831413" s="83"/>
    </row>
    <row r="831414" spans="16:16" x14ac:dyDescent="0.3">
      <c r="P831414" s="83"/>
    </row>
    <row r="831415" spans="16:16" x14ac:dyDescent="0.3">
      <c r="P831415" s="83"/>
    </row>
    <row r="831416" spans="16:16" x14ac:dyDescent="0.3">
      <c r="P831416" s="83"/>
    </row>
    <row r="831417" spans="16:16" x14ac:dyDescent="0.3">
      <c r="P831417" s="83"/>
    </row>
    <row r="831418" spans="16:16" x14ac:dyDescent="0.3">
      <c r="P831418" s="83"/>
    </row>
    <row r="831419" spans="16:16" x14ac:dyDescent="0.3">
      <c r="P831419" s="83"/>
    </row>
    <row r="831420" spans="16:16" x14ac:dyDescent="0.3">
      <c r="P831420" s="83"/>
    </row>
    <row r="831421" spans="16:16" x14ac:dyDescent="0.3">
      <c r="P831421" s="83"/>
    </row>
    <row r="831422" spans="16:16" x14ac:dyDescent="0.3">
      <c r="P831422" s="83"/>
    </row>
    <row r="831423" spans="16:16" x14ac:dyDescent="0.3">
      <c r="P831423" s="83"/>
    </row>
    <row r="831424" spans="16:16" x14ac:dyDescent="0.3">
      <c r="P831424" s="83"/>
    </row>
    <row r="831425" spans="16:16" x14ac:dyDescent="0.3">
      <c r="P831425" s="83"/>
    </row>
    <row r="831426" spans="16:16" x14ac:dyDescent="0.3">
      <c r="P831426" s="83"/>
    </row>
    <row r="831427" spans="16:16" x14ac:dyDescent="0.3">
      <c r="P831427" s="83"/>
    </row>
    <row r="831428" spans="16:16" x14ac:dyDescent="0.3">
      <c r="P831428" s="83"/>
    </row>
    <row r="831429" spans="16:16" x14ac:dyDescent="0.3">
      <c r="P831429" s="83"/>
    </row>
    <row r="831430" spans="16:16" x14ac:dyDescent="0.3">
      <c r="P831430" s="83"/>
    </row>
    <row r="831431" spans="16:16" x14ac:dyDescent="0.3">
      <c r="P831431" s="83"/>
    </row>
    <row r="831432" spans="16:16" x14ac:dyDescent="0.3">
      <c r="P831432" s="83"/>
    </row>
    <row r="831433" spans="16:16" x14ac:dyDescent="0.3">
      <c r="P831433" s="83"/>
    </row>
    <row r="831434" spans="16:16" x14ac:dyDescent="0.3">
      <c r="P831434" s="83"/>
    </row>
    <row r="831435" spans="16:16" x14ac:dyDescent="0.3">
      <c r="P831435" s="83"/>
    </row>
    <row r="831436" spans="16:16" x14ac:dyDescent="0.3">
      <c r="P831436" s="83"/>
    </row>
    <row r="831437" spans="16:16" x14ac:dyDescent="0.3">
      <c r="P831437" s="83"/>
    </row>
    <row r="831438" spans="16:16" x14ac:dyDescent="0.3">
      <c r="P831438" s="83"/>
    </row>
    <row r="831439" spans="16:16" x14ac:dyDescent="0.3">
      <c r="P831439" s="83"/>
    </row>
    <row r="831440" spans="16:16" x14ac:dyDescent="0.3">
      <c r="P831440" s="83"/>
    </row>
    <row r="831441" spans="16:16" x14ac:dyDescent="0.3">
      <c r="P831441" s="83"/>
    </row>
    <row r="831442" spans="16:16" x14ac:dyDescent="0.3">
      <c r="P831442" s="83"/>
    </row>
    <row r="831443" spans="16:16" x14ac:dyDescent="0.3">
      <c r="P831443" s="83"/>
    </row>
    <row r="831444" spans="16:16" x14ac:dyDescent="0.3">
      <c r="P831444" s="83"/>
    </row>
    <row r="831445" spans="16:16" x14ac:dyDescent="0.3">
      <c r="P831445" s="83"/>
    </row>
    <row r="831446" spans="16:16" x14ac:dyDescent="0.3">
      <c r="P831446" s="83"/>
    </row>
    <row r="831447" spans="16:16" x14ac:dyDescent="0.3">
      <c r="P831447" s="83"/>
    </row>
    <row r="831448" spans="16:16" x14ac:dyDescent="0.3">
      <c r="P831448" s="83"/>
    </row>
    <row r="831449" spans="16:16" x14ac:dyDescent="0.3">
      <c r="P831449" s="83"/>
    </row>
    <row r="831450" spans="16:16" x14ac:dyDescent="0.3">
      <c r="P831450" s="83"/>
    </row>
    <row r="831451" spans="16:16" x14ac:dyDescent="0.3">
      <c r="P831451" s="83"/>
    </row>
    <row r="831452" spans="16:16" x14ac:dyDescent="0.3">
      <c r="P831452" s="83"/>
    </row>
    <row r="831453" spans="16:16" x14ac:dyDescent="0.3">
      <c r="P831453" s="83"/>
    </row>
    <row r="831454" spans="16:16" x14ac:dyDescent="0.3">
      <c r="P831454" s="83"/>
    </row>
    <row r="831455" spans="16:16" x14ac:dyDescent="0.3">
      <c r="P831455" s="83"/>
    </row>
    <row r="831456" spans="16:16" x14ac:dyDescent="0.3">
      <c r="P831456" s="83"/>
    </row>
    <row r="831457" spans="16:16" x14ac:dyDescent="0.3">
      <c r="P831457" s="83"/>
    </row>
    <row r="831458" spans="16:16" x14ac:dyDescent="0.3">
      <c r="P831458" s="83"/>
    </row>
    <row r="831459" spans="16:16" x14ac:dyDescent="0.3">
      <c r="P831459" s="83"/>
    </row>
    <row r="831460" spans="16:16" x14ac:dyDescent="0.3">
      <c r="P831460" s="83"/>
    </row>
    <row r="831461" spans="16:16" x14ac:dyDescent="0.3">
      <c r="P831461" s="83"/>
    </row>
    <row r="831462" spans="16:16" x14ac:dyDescent="0.3">
      <c r="P831462" s="83"/>
    </row>
    <row r="831463" spans="16:16" x14ac:dyDescent="0.3">
      <c r="P831463" s="83"/>
    </row>
    <row r="831464" spans="16:16" x14ac:dyDescent="0.3">
      <c r="P831464" s="83"/>
    </row>
    <row r="831465" spans="16:16" x14ac:dyDescent="0.3">
      <c r="P831465" s="83"/>
    </row>
    <row r="831466" spans="16:16" x14ac:dyDescent="0.3">
      <c r="P831466" s="83"/>
    </row>
    <row r="831467" spans="16:16" x14ac:dyDescent="0.3">
      <c r="P831467" s="83"/>
    </row>
    <row r="831468" spans="16:16" x14ac:dyDescent="0.3">
      <c r="P831468" s="83"/>
    </row>
    <row r="831469" spans="16:16" x14ac:dyDescent="0.3">
      <c r="P831469" s="83"/>
    </row>
    <row r="831470" spans="16:16" x14ac:dyDescent="0.3">
      <c r="P831470" s="83"/>
    </row>
    <row r="831471" spans="16:16" x14ac:dyDescent="0.3">
      <c r="P831471" s="83"/>
    </row>
    <row r="831472" spans="16:16" x14ac:dyDescent="0.3">
      <c r="P831472" s="83"/>
    </row>
    <row r="831473" spans="16:16" x14ac:dyDescent="0.3">
      <c r="P831473" s="83"/>
    </row>
    <row r="831474" spans="16:16" x14ac:dyDescent="0.3">
      <c r="P831474" s="83"/>
    </row>
    <row r="831475" spans="16:16" x14ac:dyDescent="0.3">
      <c r="P831475" s="83"/>
    </row>
    <row r="831476" spans="16:16" x14ac:dyDescent="0.3">
      <c r="P831476" s="83"/>
    </row>
    <row r="831477" spans="16:16" x14ac:dyDescent="0.3">
      <c r="P831477" s="83"/>
    </row>
    <row r="831478" spans="16:16" x14ac:dyDescent="0.3">
      <c r="P831478" s="83"/>
    </row>
    <row r="831479" spans="16:16" x14ac:dyDescent="0.3">
      <c r="P831479" s="83"/>
    </row>
    <row r="831480" spans="16:16" x14ac:dyDescent="0.3">
      <c r="P831480" s="83"/>
    </row>
    <row r="831481" spans="16:16" x14ac:dyDescent="0.3">
      <c r="P831481" s="83"/>
    </row>
    <row r="831482" spans="16:16" x14ac:dyDescent="0.3">
      <c r="P831482" s="83"/>
    </row>
    <row r="831483" spans="16:16" x14ac:dyDescent="0.3">
      <c r="P831483" s="83"/>
    </row>
    <row r="831484" spans="16:16" x14ac:dyDescent="0.3">
      <c r="P831484" s="83"/>
    </row>
    <row r="831485" spans="16:16" x14ac:dyDescent="0.3">
      <c r="P831485" s="83"/>
    </row>
    <row r="831486" spans="16:16" x14ac:dyDescent="0.3">
      <c r="P831486" s="83"/>
    </row>
    <row r="831487" spans="16:16" x14ac:dyDescent="0.3">
      <c r="P831487" s="83"/>
    </row>
    <row r="831488" spans="16:16" x14ac:dyDescent="0.3">
      <c r="P831488" s="83"/>
    </row>
    <row r="831489" spans="16:16" x14ac:dyDescent="0.3">
      <c r="P831489" s="83"/>
    </row>
    <row r="831490" spans="16:16" x14ac:dyDescent="0.3">
      <c r="P831490" s="83"/>
    </row>
    <row r="831491" spans="16:16" x14ac:dyDescent="0.3">
      <c r="P831491" s="83"/>
    </row>
    <row r="831492" spans="16:16" x14ac:dyDescent="0.3">
      <c r="P831492" s="83"/>
    </row>
    <row r="831493" spans="16:16" x14ac:dyDescent="0.3">
      <c r="P831493" s="83"/>
    </row>
    <row r="831494" spans="16:16" x14ac:dyDescent="0.3">
      <c r="P831494" s="83"/>
    </row>
    <row r="831495" spans="16:16" x14ac:dyDescent="0.3">
      <c r="P831495" s="83"/>
    </row>
    <row r="831496" spans="16:16" x14ac:dyDescent="0.3">
      <c r="P831496" s="83"/>
    </row>
    <row r="831497" spans="16:16" x14ac:dyDescent="0.3">
      <c r="P831497" s="83"/>
    </row>
    <row r="831498" spans="16:16" x14ac:dyDescent="0.3">
      <c r="P831498" s="83"/>
    </row>
    <row r="831499" spans="16:16" x14ac:dyDescent="0.3">
      <c r="P831499" s="83"/>
    </row>
    <row r="831500" spans="16:16" x14ac:dyDescent="0.3">
      <c r="P831500" s="83"/>
    </row>
    <row r="831501" spans="16:16" x14ac:dyDescent="0.3">
      <c r="P831501" s="83"/>
    </row>
    <row r="831502" spans="16:16" x14ac:dyDescent="0.3">
      <c r="P831502" s="83"/>
    </row>
    <row r="831503" spans="16:16" x14ac:dyDescent="0.3">
      <c r="P831503" s="83"/>
    </row>
    <row r="831504" spans="16:16" x14ac:dyDescent="0.3">
      <c r="P831504" s="83"/>
    </row>
    <row r="831505" spans="16:16" x14ac:dyDescent="0.3">
      <c r="P831505" s="83"/>
    </row>
    <row r="831506" spans="16:16" x14ac:dyDescent="0.3">
      <c r="P831506" s="83"/>
    </row>
    <row r="831507" spans="16:16" x14ac:dyDescent="0.3">
      <c r="P831507" s="83"/>
    </row>
    <row r="831508" spans="16:16" x14ac:dyDescent="0.3">
      <c r="P831508" s="83"/>
    </row>
    <row r="831509" spans="16:16" x14ac:dyDescent="0.3">
      <c r="P831509" s="83"/>
    </row>
    <row r="831510" spans="16:16" x14ac:dyDescent="0.3">
      <c r="P831510" s="83"/>
    </row>
    <row r="831511" spans="16:16" x14ac:dyDescent="0.3">
      <c r="P831511" s="83"/>
    </row>
    <row r="831512" spans="16:16" x14ac:dyDescent="0.3">
      <c r="P831512" s="83"/>
    </row>
    <row r="831513" spans="16:16" x14ac:dyDescent="0.3">
      <c r="P831513" s="83"/>
    </row>
    <row r="831514" spans="16:16" x14ac:dyDescent="0.3">
      <c r="P831514" s="83"/>
    </row>
    <row r="831515" spans="16:16" x14ac:dyDescent="0.3">
      <c r="P831515" s="83"/>
    </row>
    <row r="831516" spans="16:16" x14ac:dyDescent="0.3">
      <c r="P831516" s="83"/>
    </row>
    <row r="831517" spans="16:16" x14ac:dyDescent="0.3">
      <c r="P831517" s="83"/>
    </row>
    <row r="831518" spans="16:16" x14ac:dyDescent="0.3">
      <c r="P831518" s="83"/>
    </row>
    <row r="831519" spans="16:16" x14ac:dyDescent="0.3">
      <c r="P831519" s="83"/>
    </row>
    <row r="831520" spans="16:16" x14ac:dyDescent="0.3">
      <c r="P831520" s="83"/>
    </row>
    <row r="831521" spans="16:16" x14ac:dyDescent="0.3">
      <c r="P831521" s="83"/>
    </row>
    <row r="831522" spans="16:16" x14ac:dyDescent="0.3">
      <c r="P831522" s="83"/>
    </row>
    <row r="831523" spans="16:16" x14ac:dyDescent="0.3">
      <c r="P831523" s="83"/>
    </row>
    <row r="831524" spans="16:16" x14ac:dyDescent="0.3">
      <c r="P831524" s="83"/>
    </row>
    <row r="831525" spans="16:16" x14ac:dyDescent="0.3">
      <c r="P831525" s="83"/>
    </row>
    <row r="831526" spans="16:16" x14ac:dyDescent="0.3">
      <c r="P831526" s="83"/>
    </row>
    <row r="831527" spans="16:16" x14ac:dyDescent="0.3">
      <c r="P831527" s="83"/>
    </row>
    <row r="831528" spans="16:16" x14ac:dyDescent="0.3">
      <c r="P831528" s="83"/>
    </row>
    <row r="831529" spans="16:16" x14ac:dyDescent="0.3">
      <c r="P831529" s="83"/>
    </row>
    <row r="831530" spans="16:16" x14ac:dyDescent="0.3">
      <c r="P831530" s="83"/>
    </row>
    <row r="831531" spans="16:16" x14ac:dyDescent="0.3">
      <c r="P831531" s="83"/>
    </row>
    <row r="831532" spans="16:16" x14ac:dyDescent="0.3">
      <c r="P831532" s="83"/>
    </row>
    <row r="831533" spans="16:16" x14ac:dyDescent="0.3">
      <c r="P831533" s="83"/>
    </row>
    <row r="831534" spans="16:16" x14ac:dyDescent="0.3">
      <c r="P831534" s="83"/>
    </row>
    <row r="831535" spans="16:16" x14ac:dyDescent="0.3">
      <c r="P831535" s="83"/>
    </row>
    <row r="831536" spans="16:16" x14ac:dyDescent="0.3">
      <c r="P831536" s="83"/>
    </row>
    <row r="831537" spans="16:16" x14ac:dyDescent="0.3">
      <c r="P831537" s="83"/>
    </row>
    <row r="831538" spans="16:16" x14ac:dyDescent="0.3">
      <c r="P831538" s="83"/>
    </row>
    <row r="831539" spans="16:16" x14ac:dyDescent="0.3">
      <c r="P831539" s="83"/>
    </row>
    <row r="831540" spans="16:16" x14ac:dyDescent="0.3">
      <c r="P831540" s="83"/>
    </row>
    <row r="831541" spans="16:16" x14ac:dyDescent="0.3">
      <c r="P831541" s="83"/>
    </row>
    <row r="831542" spans="16:16" x14ac:dyDescent="0.3">
      <c r="P831542" s="83"/>
    </row>
    <row r="831543" spans="16:16" x14ac:dyDescent="0.3">
      <c r="P831543" s="83"/>
    </row>
    <row r="831544" spans="16:16" x14ac:dyDescent="0.3">
      <c r="P831544" s="83"/>
    </row>
    <row r="831545" spans="16:16" x14ac:dyDescent="0.3">
      <c r="P831545" s="83"/>
    </row>
    <row r="831546" spans="16:16" x14ac:dyDescent="0.3">
      <c r="P831546" s="83"/>
    </row>
    <row r="831547" spans="16:16" x14ac:dyDescent="0.3">
      <c r="P831547" s="83"/>
    </row>
    <row r="831548" spans="16:16" x14ac:dyDescent="0.3">
      <c r="P831548" s="83"/>
    </row>
    <row r="831549" spans="16:16" x14ac:dyDescent="0.3">
      <c r="P831549" s="83"/>
    </row>
    <row r="831550" spans="16:16" x14ac:dyDescent="0.3">
      <c r="P831550" s="83"/>
    </row>
    <row r="831551" spans="16:16" x14ac:dyDescent="0.3">
      <c r="P831551" s="83"/>
    </row>
    <row r="831552" spans="16:16" x14ac:dyDescent="0.3">
      <c r="P831552" s="83"/>
    </row>
    <row r="831553" spans="16:16" x14ac:dyDescent="0.3">
      <c r="P831553" s="83"/>
    </row>
    <row r="831554" spans="16:16" x14ac:dyDescent="0.3">
      <c r="P831554" s="83"/>
    </row>
    <row r="831555" spans="16:16" x14ac:dyDescent="0.3">
      <c r="P831555" s="83"/>
    </row>
    <row r="831556" spans="16:16" x14ac:dyDescent="0.3">
      <c r="P831556" s="83"/>
    </row>
    <row r="831557" spans="16:16" x14ac:dyDescent="0.3">
      <c r="P831557" s="83"/>
    </row>
    <row r="831558" spans="16:16" x14ac:dyDescent="0.3">
      <c r="P831558" s="83"/>
    </row>
    <row r="831559" spans="16:16" x14ac:dyDescent="0.3">
      <c r="P831559" s="83"/>
    </row>
    <row r="831560" spans="16:16" x14ac:dyDescent="0.3">
      <c r="P831560" s="83"/>
    </row>
    <row r="831561" spans="16:16" x14ac:dyDescent="0.3">
      <c r="P831561" s="83"/>
    </row>
    <row r="831562" spans="16:16" x14ac:dyDescent="0.3">
      <c r="P831562" s="83"/>
    </row>
    <row r="831563" spans="16:16" x14ac:dyDescent="0.3">
      <c r="P831563" s="83"/>
    </row>
    <row r="831564" spans="16:16" x14ac:dyDescent="0.3">
      <c r="P831564" s="83"/>
    </row>
    <row r="831565" spans="16:16" x14ac:dyDescent="0.3">
      <c r="P831565" s="83"/>
    </row>
    <row r="831566" spans="16:16" x14ac:dyDescent="0.3">
      <c r="P831566" s="83"/>
    </row>
    <row r="831567" spans="16:16" x14ac:dyDescent="0.3">
      <c r="P831567" s="83"/>
    </row>
    <row r="831568" spans="16:16" x14ac:dyDescent="0.3">
      <c r="P831568" s="83"/>
    </row>
    <row r="831569" spans="16:16" x14ac:dyDescent="0.3">
      <c r="P831569" s="83"/>
    </row>
    <row r="831570" spans="16:16" x14ac:dyDescent="0.3">
      <c r="P831570" s="83"/>
    </row>
    <row r="831571" spans="16:16" x14ac:dyDescent="0.3">
      <c r="P831571" s="83"/>
    </row>
    <row r="831572" spans="16:16" x14ac:dyDescent="0.3">
      <c r="P831572" s="83"/>
    </row>
    <row r="831573" spans="16:16" x14ac:dyDescent="0.3">
      <c r="P831573" s="83"/>
    </row>
    <row r="831574" spans="16:16" x14ac:dyDescent="0.3">
      <c r="P831574" s="83"/>
    </row>
    <row r="831575" spans="16:16" x14ac:dyDescent="0.3">
      <c r="P831575" s="83"/>
    </row>
    <row r="831576" spans="16:16" x14ac:dyDescent="0.3">
      <c r="P831576" s="83"/>
    </row>
    <row r="831577" spans="16:16" x14ac:dyDescent="0.3">
      <c r="P831577" s="83"/>
    </row>
    <row r="831578" spans="16:16" x14ac:dyDescent="0.3">
      <c r="P831578" s="83"/>
    </row>
    <row r="831579" spans="16:16" x14ac:dyDescent="0.3">
      <c r="P831579" s="83"/>
    </row>
    <row r="831580" spans="16:16" x14ac:dyDescent="0.3">
      <c r="P831580" s="83"/>
    </row>
    <row r="831581" spans="16:16" x14ac:dyDescent="0.3">
      <c r="P831581" s="83"/>
    </row>
    <row r="831582" spans="16:16" x14ac:dyDescent="0.3">
      <c r="P831582" s="83"/>
    </row>
    <row r="831583" spans="16:16" x14ac:dyDescent="0.3">
      <c r="P831583" s="83"/>
    </row>
    <row r="831584" spans="16:16" x14ac:dyDescent="0.3">
      <c r="P831584" s="83"/>
    </row>
    <row r="831585" spans="16:16" x14ac:dyDescent="0.3">
      <c r="P831585" s="83"/>
    </row>
    <row r="831586" spans="16:16" x14ac:dyDescent="0.3">
      <c r="P831586" s="83"/>
    </row>
    <row r="831587" spans="16:16" x14ac:dyDescent="0.3">
      <c r="P831587" s="83"/>
    </row>
    <row r="831588" spans="16:16" x14ac:dyDescent="0.3">
      <c r="P831588" s="83"/>
    </row>
    <row r="831589" spans="16:16" x14ac:dyDescent="0.3">
      <c r="P831589" s="83"/>
    </row>
    <row r="831590" spans="16:16" x14ac:dyDescent="0.3">
      <c r="P831590" s="83"/>
    </row>
    <row r="831591" spans="16:16" x14ac:dyDescent="0.3">
      <c r="P831591" s="83"/>
    </row>
    <row r="831592" spans="16:16" x14ac:dyDescent="0.3">
      <c r="P831592" s="83"/>
    </row>
    <row r="831593" spans="16:16" x14ac:dyDescent="0.3">
      <c r="P831593" s="83"/>
    </row>
    <row r="831594" spans="16:16" x14ac:dyDescent="0.3">
      <c r="P831594" s="83"/>
    </row>
    <row r="831595" spans="16:16" x14ac:dyDescent="0.3">
      <c r="P831595" s="83"/>
    </row>
    <row r="831596" spans="16:16" x14ac:dyDescent="0.3">
      <c r="P831596" s="83"/>
    </row>
    <row r="831597" spans="16:16" x14ac:dyDescent="0.3">
      <c r="P831597" s="83"/>
    </row>
    <row r="831598" spans="16:16" x14ac:dyDescent="0.3">
      <c r="P831598" s="83"/>
    </row>
    <row r="831599" spans="16:16" x14ac:dyDescent="0.3">
      <c r="P831599" s="83"/>
    </row>
    <row r="831600" spans="16:16" x14ac:dyDescent="0.3">
      <c r="P831600" s="83"/>
    </row>
    <row r="831601" spans="16:16" x14ac:dyDescent="0.3">
      <c r="P831601" s="83"/>
    </row>
    <row r="831602" spans="16:16" x14ac:dyDescent="0.3">
      <c r="P831602" s="83"/>
    </row>
    <row r="831603" spans="16:16" x14ac:dyDescent="0.3">
      <c r="P831603" s="83"/>
    </row>
    <row r="831604" spans="16:16" x14ac:dyDescent="0.3">
      <c r="P831604" s="83"/>
    </row>
    <row r="831605" spans="16:16" x14ac:dyDescent="0.3">
      <c r="P831605" s="83"/>
    </row>
    <row r="831606" spans="16:16" x14ac:dyDescent="0.3">
      <c r="P831606" s="83"/>
    </row>
    <row r="831607" spans="16:16" x14ac:dyDescent="0.3">
      <c r="P831607" s="83"/>
    </row>
    <row r="831608" spans="16:16" x14ac:dyDescent="0.3">
      <c r="P831608" s="83"/>
    </row>
    <row r="831609" spans="16:16" x14ac:dyDescent="0.3">
      <c r="P831609" s="83"/>
    </row>
    <row r="831610" spans="16:16" x14ac:dyDescent="0.3">
      <c r="P831610" s="83"/>
    </row>
    <row r="831611" spans="16:16" x14ac:dyDescent="0.3">
      <c r="P831611" s="83"/>
    </row>
    <row r="831612" spans="16:16" x14ac:dyDescent="0.3">
      <c r="P831612" s="83"/>
    </row>
    <row r="831613" spans="16:16" x14ac:dyDescent="0.3">
      <c r="P831613" s="83"/>
    </row>
    <row r="831614" spans="16:16" x14ac:dyDescent="0.3">
      <c r="P831614" s="83"/>
    </row>
    <row r="831615" spans="16:16" x14ac:dyDescent="0.3">
      <c r="P831615" s="83"/>
    </row>
    <row r="831616" spans="16:16" x14ac:dyDescent="0.3">
      <c r="P831616" s="83"/>
    </row>
    <row r="831617" spans="16:16" x14ac:dyDescent="0.3">
      <c r="P831617" s="83"/>
    </row>
    <row r="831618" spans="16:16" x14ac:dyDescent="0.3">
      <c r="P831618" s="83"/>
    </row>
    <row r="831619" spans="16:16" x14ac:dyDescent="0.3">
      <c r="P831619" s="83"/>
    </row>
    <row r="831620" spans="16:16" x14ac:dyDescent="0.3">
      <c r="P831620" s="83"/>
    </row>
    <row r="831621" spans="16:16" x14ac:dyDescent="0.3">
      <c r="P831621" s="83"/>
    </row>
    <row r="831622" spans="16:16" x14ac:dyDescent="0.3">
      <c r="P831622" s="83"/>
    </row>
    <row r="831623" spans="16:16" x14ac:dyDescent="0.3">
      <c r="P831623" s="83"/>
    </row>
    <row r="831624" spans="16:16" x14ac:dyDescent="0.3">
      <c r="P831624" s="83"/>
    </row>
    <row r="831625" spans="16:16" x14ac:dyDescent="0.3">
      <c r="P831625" s="83"/>
    </row>
    <row r="831626" spans="16:16" x14ac:dyDescent="0.3">
      <c r="P831626" s="83"/>
    </row>
    <row r="831627" spans="16:16" x14ac:dyDescent="0.3">
      <c r="P831627" s="83"/>
    </row>
    <row r="831628" spans="16:16" x14ac:dyDescent="0.3">
      <c r="P831628" s="83"/>
    </row>
    <row r="831629" spans="16:16" x14ac:dyDescent="0.3">
      <c r="P831629" s="83"/>
    </row>
    <row r="831630" spans="16:16" x14ac:dyDescent="0.3">
      <c r="P831630" s="83"/>
    </row>
    <row r="831631" spans="16:16" x14ac:dyDescent="0.3">
      <c r="P831631" s="83"/>
    </row>
    <row r="831632" spans="16:16" x14ac:dyDescent="0.3">
      <c r="P831632" s="83"/>
    </row>
    <row r="831633" spans="16:16" x14ac:dyDescent="0.3">
      <c r="P831633" s="83"/>
    </row>
    <row r="831634" spans="16:16" x14ac:dyDescent="0.3">
      <c r="P831634" s="83"/>
    </row>
    <row r="831635" spans="16:16" x14ac:dyDescent="0.3">
      <c r="P831635" s="83"/>
    </row>
    <row r="831636" spans="16:16" x14ac:dyDescent="0.3">
      <c r="P831636" s="83"/>
    </row>
    <row r="831637" spans="16:16" x14ac:dyDescent="0.3">
      <c r="P831637" s="83"/>
    </row>
    <row r="831638" spans="16:16" x14ac:dyDescent="0.3">
      <c r="P831638" s="83"/>
    </row>
    <row r="831639" spans="16:16" x14ac:dyDescent="0.3">
      <c r="P831639" s="83"/>
    </row>
    <row r="831640" spans="16:16" x14ac:dyDescent="0.3">
      <c r="P831640" s="83"/>
    </row>
    <row r="831641" spans="16:16" x14ac:dyDescent="0.3">
      <c r="P831641" s="83"/>
    </row>
    <row r="831642" spans="16:16" x14ac:dyDescent="0.3">
      <c r="P831642" s="83"/>
    </row>
    <row r="831643" spans="16:16" x14ac:dyDescent="0.3">
      <c r="P831643" s="83"/>
    </row>
    <row r="831644" spans="16:16" x14ac:dyDescent="0.3">
      <c r="P831644" s="83"/>
    </row>
    <row r="831645" spans="16:16" x14ac:dyDescent="0.3">
      <c r="P831645" s="83"/>
    </row>
    <row r="831646" spans="16:16" x14ac:dyDescent="0.3">
      <c r="P831646" s="83"/>
    </row>
    <row r="831647" spans="16:16" x14ac:dyDescent="0.3">
      <c r="P831647" s="83"/>
    </row>
    <row r="831648" spans="16:16" x14ac:dyDescent="0.3">
      <c r="P831648" s="83"/>
    </row>
    <row r="831649" spans="16:16" x14ac:dyDescent="0.3">
      <c r="P831649" s="83"/>
    </row>
    <row r="831650" spans="16:16" x14ac:dyDescent="0.3">
      <c r="P831650" s="83"/>
    </row>
    <row r="831651" spans="16:16" x14ac:dyDescent="0.3">
      <c r="P831651" s="83"/>
    </row>
    <row r="831652" spans="16:16" x14ac:dyDescent="0.3">
      <c r="P831652" s="83"/>
    </row>
    <row r="831653" spans="16:16" x14ac:dyDescent="0.3">
      <c r="P831653" s="83"/>
    </row>
    <row r="831654" spans="16:16" x14ac:dyDescent="0.3">
      <c r="P831654" s="83"/>
    </row>
    <row r="831655" spans="16:16" x14ac:dyDescent="0.3">
      <c r="P831655" s="83"/>
    </row>
    <row r="831656" spans="16:16" x14ac:dyDescent="0.3">
      <c r="P831656" s="83"/>
    </row>
    <row r="831657" spans="16:16" x14ac:dyDescent="0.3">
      <c r="P831657" s="83"/>
    </row>
    <row r="831658" spans="16:16" x14ac:dyDescent="0.3">
      <c r="P831658" s="83"/>
    </row>
    <row r="831659" spans="16:16" x14ac:dyDescent="0.3">
      <c r="P831659" s="83"/>
    </row>
    <row r="831660" spans="16:16" x14ac:dyDescent="0.3">
      <c r="P831660" s="83"/>
    </row>
    <row r="831661" spans="16:16" x14ac:dyDescent="0.3">
      <c r="P831661" s="83"/>
    </row>
    <row r="831662" spans="16:16" x14ac:dyDescent="0.3">
      <c r="P831662" s="83"/>
    </row>
    <row r="831663" spans="16:16" x14ac:dyDescent="0.3">
      <c r="P831663" s="83"/>
    </row>
    <row r="831664" spans="16:16" x14ac:dyDescent="0.3">
      <c r="P831664" s="83"/>
    </row>
    <row r="831665" spans="16:16" x14ac:dyDescent="0.3">
      <c r="P831665" s="83"/>
    </row>
    <row r="831666" spans="16:16" x14ac:dyDescent="0.3">
      <c r="P831666" s="83"/>
    </row>
    <row r="831667" spans="16:16" x14ac:dyDescent="0.3">
      <c r="P831667" s="83"/>
    </row>
    <row r="831668" spans="16:16" x14ac:dyDescent="0.3">
      <c r="P831668" s="83"/>
    </row>
    <row r="831669" spans="16:16" x14ac:dyDescent="0.3">
      <c r="P831669" s="83"/>
    </row>
    <row r="831670" spans="16:16" x14ac:dyDescent="0.3">
      <c r="P831670" s="83"/>
    </row>
    <row r="831671" spans="16:16" x14ac:dyDescent="0.3">
      <c r="P831671" s="83"/>
    </row>
    <row r="831672" spans="16:16" x14ac:dyDescent="0.3">
      <c r="P831672" s="83"/>
    </row>
    <row r="831673" spans="16:16" x14ac:dyDescent="0.3">
      <c r="P831673" s="83"/>
    </row>
    <row r="831674" spans="16:16" x14ac:dyDescent="0.3">
      <c r="P831674" s="83"/>
    </row>
    <row r="831675" spans="16:16" x14ac:dyDescent="0.3">
      <c r="P831675" s="83"/>
    </row>
    <row r="831676" spans="16:16" x14ac:dyDescent="0.3">
      <c r="P831676" s="83"/>
    </row>
    <row r="831677" spans="16:16" x14ac:dyDescent="0.3">
      <c r="P831677" s="83"/>
    </row>
    <row r="831678" spans="16:16" x14ac:dyDescent="0.3">
      <c r="P831678" s="83"/>
    </row>
    <row r="831679" spans="16:16" x14ac:dyDescent="0.3">
      <c r="P831679" s="83"/>
    </row>
    <row r="831680" spans="16:16" x14ac:dyDescent="0.3">
      <c r="P831680" s="83"/>
    </row>
    <row r="831681" spans="16:16" x14ac:dyDescent="0.3">
      <c r="P831681" s="83"/>
    </row>
    <row r="831682" spans="16:16" x14ac:dyDescent="0.3">
      <c r="P831682" s="83"/>
    </row>
    <row r="831683" spans="16:16" x14ac:dyDescent="0.3">
      <c r="P831683" s="83"/>
    </row>
    <row r="831684" spans="16:16" x14ac:dyDescent="0.3">
      <c r="P831684" s="83"/>
    </row>
    <row r="831685" spans="16:16" x14ac:dyDescent="0.3">
      <c r="P831685" s="83"/>
    </row>
    <row r="831686" spans="16:16" x14ac:dyDescent="0.3">
      <c r="P831686" s="83"/>
    </row>
    <row r="831687" spans="16:16" x14ac:dyDescent="0.3">
      <c r="P831687" s="83"/>
    </row>
    <row r="831688" spans="16:16" x14ac:dyDescent="0.3">
      <c r="P831688" s="83"/>
    </row>
    <row r="831689" spans="16:16" x14ac:dyDescent="0.3">
      <c r="P831689" s="83"/>
    </row>
    <row r="831690" spans="16:16" x14ac:dyDescent="0.3">
      <c r="P831690" s="83"/>
    </row>
    <row r="831691" spans="16:16" x14ac:dyDescent="0.3">
      <c r="P831691" s="83"/>
    </row>
    <row r="831692" spans="16:16" x14ac:dyDescent="0.3">
      <c r="P831692" s="83"/>
    </row>
    <row r="831693" spans="16:16" x14ac:dyDescent="0.3">
      <c r="P831693" s="83"/>
    </row>
    <row r="831694" spans="16:16" x14ac:dyDescent="0.3">
      <c r="P831694" s="83"/>
    </row>
    <row r="831695" spans="16:16" x14ac:dyDescent="0.3">
      <c r="P831695" s="83"/>
    </row>
    <row r="831696" spans="16:16" x14ac:dyDescent="0.3">
      <c r="P831696" s="83"/>
    </row>
    <row r="831697" spans="16:16" x14ac:dyDescent="0.3">
      <c r="P831697" s="83"/>
    </row>
    <row r="831698" spans="16:16" x14ac:dyDescent="0.3">
      <c r="P831698" s="83"/>
    </row>
    <row r="831699" spans="16:16" x14ac:dyDescent="0.3">
      <c r="P831699" s="83"/>
    </row>
    <row r="831700" spans="16:16" x14ac:dyDescent="0.3">
      <c r="P831700" s="83"/>
    </row>
    <row r="831701" spans="16:16" x14ac:dyDescent="0.3">
      <c r="P831701" s="83"/>
    </row>
    <row r="831702" spans="16:16" x14ac:dyDescent="0.3">
      <c r="P831702" s="83"/>
    </row>
    <row r="831703" spans="16:16" x14ac:dyDescent="0.3">
      <c r="P831703" s="83"/>
    </row>
    <row r="831704" spans="16:16" x14ac:dyDescent="0.3">
      <c r="P831704" s="83"/>
    </row>
    <row r="831705" spans="16:16" x14ac:dyDescent="0.3">
      <c r="P831705" s="83"/>
    </row>
    <row r="831706" spans="16:16" x14ac:dyDescent="0.3">
      <c r="P831706" s="83"/>
    </row>
    <row r="831707" spans="16:16" x14ac:dyDescent="0.3">
      <c r="P831707" s="83"/>
    </row>
    <row r="831708" spans="16:16" x14ac:dyDescent="0.3">
      <c r="P831708" s="83"/>
    </row>
    <row r="831709" spans="16:16" x14ac:dyDescent="0.3">
      <c r="P831709" s="83"/>
    </row>
    <row r="831710" spans="16:16" x14ac:dyDescent="0.3">
      <c r="P831710" s="83"/>
    </row>
    <row r="831711" spans="16:16" x14ac:dyDescent="0.3">
      <c r="P831711" s="83"/>
    </row>
    <row r="831712" spans="16:16" x14ac:dyDescent="0.3">
      <c r="P831712" s="83"/>
    </row>
    <row r="831713" spans="16:16" x14ac:dyDescent="0.3">
      <c r="P831713" s="83"/>
    </row>
    <row r="831714" spans="16:16" x14ac:dyDescent="0.3">
      <c r="P831714" s="83"/>
    </row>
    <row r="831715" spans="16:16" x14ac:dyDescent="0.3">
      <c r="P831715" s="83"/>
    </row>
    <row r="831716" spans="16:16" x14ac:dyDescent="0.3">
      <c r="P831716" s="83"/>
    </row>
    <row r="831717" spans="16:16" x14ac:dyDescent="0.3">
      <c r="P831717" s="83"/>
    </row>
    <row r="831718" spans="16:16" x14ac:dyDescent="0.3">
      <c r="P831718" s="83"/>
    </row>
    <row r="831719" spans="16:16" x14ac:dyDescent="0.3">
      <c r="P831719" s="83"/>
    </row>
    <row r="831720" spans="16:16" x14ac:dyDescent="0.3">
      <c r="P831720" s="83"/>
    </row>
    <row r="831721" spans="16:16" x14ac:dyDescent="0.3">
      <c r="P831721" s="83"/>
    </row>
    <row r="831722" spans="16:16" x14ac:dyDescent="0.3">
      <c r="P831722" s="83"/>
    </row>
    <row r="831723" spans="16:16" x14ac:dyDescent="0.3">
      <c r="P831723" s="83"/>
    </row>
    <row r="831724" spans="16:16" x14ac:dyDescent="0.3">
      <c r="P831724" s="83"/>
    </row>
    <row r="831725" spans="16:16" x14ac:dyDescent="0.3">
      <c r="P831725" s="83"/>
    </row>
    <row r="831726" spans="16:16" x14ac:dyDescent="0.3">
      <c r="P831726" s="83"/>
    </row>
    <row r="831727" spans="16:16" x14ac:dyDescent="0.3">
      <c r="P831727" s="83"/>
    </row>
    <row r="831728" spans="16:16" x14ac:dyDescent="0.3">
      <c r="P831728" s="83"/>
    </row>
    <row r="831729" spans="16:16" x14ac:dyDescent="0.3">
      <c r="P831729" s="83"/>
    </row>
    <row r="831730" spans="16:16" x14ac:dyDescent="0.3">
      <c r="P831730" s="83"/>
    </row>
    <row r="831731" spans="16:16" x14ac:dyDescent="0.3">
      <c r="P831731" s="83"/>
    </row>
    <row r="831732" spans="16:16" x14ac:dyDescent="0.3">
      <c r="P831732" s="83"/>
    </row>
    <row r="831733" spans="16:16" x14ac:dyDescent="0.3">
      <c r="P831733" s="83"/>
    </row>
    <row r="831734" spans="16:16" x14ac:dyDescent="0.3">
      <c r="P831734" s="83"/>
    </row>
    <row r="831735" spans="16:16" x14ac:dyDescent="0.3">
      <c r="P831735" s="83"/>
    </row>
    <row r="831736" spans="16:16" x14ac:dyDescent="0.3">
      <c r="P831736" s="83"/>
    </row>
    <row r="831737" spans="16:16" x14ac:dyDescent="0.3">
      <c r="P831737" s="83"/>
    </row>
    <row r="831738" spans="16:16" x14ac:dyDescent="0.3">
      <c r="P831738" s="83"/>
    </row>
    <row r="831739" spans="16:16" x14ac:dyDescent="0.3">
      <c r="P831739" s="83"/>
    </row>
    <row r="831740" spans="16:16" x14ac:dyDescent="0.3">
      <c r="P831740" s="83"/>
    </row>
    <row r="831741" spans="16:16" x14ac:dyDescent="0.3">
      <c r="P831741" s="83"/>
    </row>
    <row r="831742" spans="16:16" x14ac:dyDescent="0.3">
      <c r="P831742" s="83"/>
    </row>
    <row r="831743" spans="16:16" x14ac:dyDescent="0.3">
      <c r="P831743" s="83"/>
    </row>
    <row r="831744" spans="16:16" x14ac:dyDescent="0.3">
      <c r="P831744" s="83"/>
    </row>
    <row r="831745" spans="16:16" x14ac:dyDescent="0.3">
      <c r="P831745" s="83"/>
    </row>
    <row r="831746" spans="16:16" x14ac:dyDescent="0.3">
      <c r="P831746" s="83"/>
    </row>
    <row r="831747" spans="16:16" x14ac:dyDescent="0.3">
      <c r="P831747" s="83"/>
    </row>
    <row r="831748" spans="16:16" x14ac:dyDescent="0.3">
      <c r="P831748" s="83"/>
    </row>
    <row r="831749" spans="16:16" x14ac:dyDescent="0.3">
      <c r="P831749" s="83"/>
    </row>
    <row r="831750" spans="16:16" x14ac:dyDescent="0.3">
      <c r="P831750" s="83"/>
    </row>
    <row r="831751" spans="16:16" x14ac:dyDescent="0.3">
      <c r="P831751" s="83"/>
    </row>
    <row r="831752" spans="16:16" x14ac:dyDescent="0.3">
      <c r="P831752" s="83"/>
    </row>
    <row r="831753" spans="16:16" x14ac:dyDescent="0.3">
      <c r="P831753" s="83"/>
    </row>
    <row r="831754" spans="16:16" x14ac:dyDescent="0.3">
      <c r="P831754" s="83"/>
    </row>
    <row r="831755" spans="16:16" x14ac:dyDescent="0.3">
      <c r="P831755" s="83"/>
    </row>
    <row r="831756" spans="16:16" x14ac:dyDescent="0.3">
      <c r="P831756" s="83"/>
    </row>
    <row r="831757" spans="16:16" x14ac:dyDescent="0.3">
      <c r="P831757" s="83"/>
    </row>
    <row r="831758" spans="16:16" x14ac:dyDescent="0.3">
      <c r="P831758" s="83"/>
    </row>
    <row r="831759" spans="16:16" x14ac:dyDescent="0.3">
      <c r="P831759" s="83"/>
    </row>
    <row r="831760" spans="16:16" x14ac:dyDescent="0.3">
      <c r="P831760" s="83"/>
    </row>
    <row r="831761" spans="16:16" x14ac:dyDescent="0.3">
      <c r="P831761" s="83"/>
    </row>
    <row r="831762" spans="16:16" x14ac:dyDescent="0.3">
      <c r="P831762" s="83"/>
    </row>
    <row r="831763" spans="16:16" x14ac:dyDescent="0.3">
      <c r="P831763" s="83"/>
    </row>
    <row r="831764" spans="16:16" x14ac:dyDescent="0.3">
      <c r="P831764" s="83"/>
    </row>
    <row r="831765" spans="16:16" x14ac:dyDescent="0.3">
      <c r="P831765" s="83"/>
    </row>
    <row r="831766" spans="16:16" x14ac:dyDescent="0.3">
      <c r="P831766" s="83"/>
    </row>
    <row r="831767" spans="16:16" x14ac:dyDescent="0.3">
      <c r="P831767" s="83"/>
    </row>
    <row r="831768" spans="16:16" x14ac:dyDescent="0.3">
      <c r="P831768" s="83"/>
    </row>
    <row r="831769" spans="16:16" x14ac:dyDescent="0.3">
      <c r="P831769" s="83"/>
    </row>
    <row r="831770" spans="16:16" x14ac:dyDescent="0.3">
      <c r="P831770" s="83"/>
    </row>
    <row r="831771" spans="16:16" x14ac:dyDescent="0.3">
      <c r="P831771" s="83"/>
    </row>
    <row r="831772" spans="16:16" x14ac:dyDescent="0.3">
      <c r="P831772" s="83"/>
    </row>
    <row r="831773" spans="16:16" x14ac:dyDescent="0.3">
      <c r="P831773" s="83"/>
    </row>
    <row r="831774" spans="16:16" x14ac:dyDescent="0.3">
      <c r="P831774" s="83"/>
    </row>
    <row r="831775" spans="16:16" x14ac:dyDescent="0.3">
      <c r="P831775" s="83"/>
    </row>
    <row r="831776" spans="16:16" x14ac:dyDescent="0.3">
      <c r="P831776" s="83"/>
    </row>
    <row r="831777" spans="16:16" x14ac:dyDescent="0.3">
      <c r="P831777" s="83"/>
    </row>
    <row r="831778" spans="16:16" x14ac:dyDescent="0.3">
      <c r="P831778" s="83"/>
    </row>
    <row r="831779" spans="16:16" x14ac:dyDescent="0.3">
      <c r="P831779" s="83"/>
    </row>
    <row r="831780" spans="16:16" x14ac:dyDescent="0.3">
      <c r="P831780" s="83"/>
    </row>
    <row r="831781" spans="16:16" x14ac:dyDescent="0.3">
      <c r="P831781" s="83"/>
    </row>
    <row r="831782" spans="16:16" x14ac:dyDescent="0.3">
      <c r="P831782" s="83"/>
    </row>
    <row r="831783" spans="16:16" x14ac:dyDescent="0.3">
      <c r="P831783" s="83"/>
    </row>
    <row r="831784" spans="16:16" x14ac:dyDescent="0.3">
      <c r="P831784" s="83"/>
    </row>
    <row r="831785" spans="16:16" x14ac:dyDescent="0.3">
      <c r="P831785" s="83"/>
    </row>
    <row r="831786" spans="16:16" x14ac:dyDescent="0.3">
      <c r="P831786" s="83"/>
    </row>
    <row r="831787" spans="16:16" x14ac:dyDescent="0.3">
      <c r="P831787" s="83"/>
    </row>
    <row r="831788" spans="16:16" x14ac:dyDescent="0.3">
      <c r="P831788" s="83"/>
    </row>
    <row r="831789" spans="16:16" x14ac:dyDescent="0.3">
      <c r="P831789" s="83"/>
    </row>
    <row r="831790" spans="16:16" x14ac:dyDescent="0.3">
      <c r="P831790" s="83"/>
    </row>
    <row r="831791" spans="16:16" x14ac:dyDescent="0.3">
      <c r="P831791" s="83"/>
    </row>
    <row r="831792" spans="16:16" x14ac:dyDescent="0.3">
      <c r="P831792" s="83"/>
    </row>
    <row r="831793" spans="16:16" x14ac:dyDescent="0.3">
      <c r="P831793" s="83"/>
    </row>
    <row r="831794" spans="16:16" x14ac:dyDescent="0.3">
      <c r="P831794" s="83"/>
    </row>
    <row r="831795" spans="16:16" x14ac:dyDescent="0.3">
      <c r="P831795" s="83"/>
    </row>
    <row r="831796" spans="16:16" x14ac:dyDescent="0.3">
      <c r="P831796" s="83"/>
    </row>
    <row r="831797" spans="16:16" x14ac:dyDescent="0.3">
      <c r="P831797" s="83"/>
    </row>
    <row r="831798" spans="16:16" x14ac:dyDescent="0.3">
      <c r="P831798" s="83"/>
    </row>
    <row r="831799" spans="16:16" x14ac:dyDescent="0.3">
      <c r="P831799" s="83"/>
    </row>
    <row r="831800" spans="16:16" x14ac:dyDescent="0.3">
      <c r="P831800" s="83"/>
    </row>
    <row r="831801" spans="16:16" x14ac:dyDescent="0.3">
      <c r="P831801" s="83"/>
    </row>
    <row r="831802" spans="16:16" x14ac:dyDescent="0.3">
      <c r="P831802" s="83"/>
    </row>
    <row r="831803" spans="16:16" x14ac:dyDescent="0.3">
      <c r="P831803" s="83"/>
    </row>
    <row r="831804" spans="16:16" x14ac:dyDescent="0.3">
      <c r="P831804" s="83"/>
    </row>
    <row r="831805" spans="16:16" x14ac:dyDescent="0.3">
      <c r="P831805" s="83"/>
    </row>
    <row r="831806" spans="16:16" x14ac:dyDescent="0.3">
      <c r="P831806" s="83"/>
    </row>
    <row r="831807" spans="16:16" x14ac:dyDescent="0.3">
      <c r="P831807" s="83"/>
    </row>
    <row r="831808" spans="16:16" x14ac:dyDescent="0.3">
      <c r="P831808" s="83"/>
    </row>
    <row r="831809" spans="16:16" x14ac:dyDescent="0.3">
      <c r="P831809" s="83"/>
    </row>
    <row r="831810" spans="16:16" x14ac:dyDescent="0.3">
      <c r="P831810" s="83"/>
    </row>
    <row r="831811" spans="16:16" x14ac:dyDescent="0.3">
      <c r="P831811" s="83"/>
    </row>
    <row r="831812" spans="16:16" x14ac:dyDescent="0.3">
      <c r="P831812" s="83"/>
    </row>
    <row r="831813" spans="16:16" x14ac:dyDescent="0.3">
      <c r="P831813" s="83"/>
    </row>
    <row r="831814" spans="16:16" x14ac:dyDescent="0.3">
      <c r="P831814" s="83"/>
    </row>
    <row r="831815" spans="16:16" x14ac:dyDescent="0.3">
      <c r="P831815" s="83"/>
    </row>
    <row r="831816" spans="16:16" x14ac:dyDescent="0.3">
      <c r="P831816" s="83"/>
    </row>
    <row r="831817" spans="16:16" x14ac:dyDescent="0.3">
      <c r="P831817" s="83"/>
    </row>
    <row r="831818" spans="16:16" x14ac:dyDescent="0.3">
      <c r="P831818" s="83"/>
    </row>
    <row r="831819" spans="16:16" x14ac:dyDescent="0.3">
      <c r="P831819" s="83"/>
    </row>
    <row r="831820" spans="16:16" x14ac:dyDescent="0.3">
      <c r="P831820" s="83"/>
    </row>
    <row r="831821" spans="16:16" x14ac:dyDescent="0.3">
      <c r="P831821" s="83"/>
    </row>
    <row r="831822" spans="16:16" x14ac:dyDescent="0.3">
      <c r="P831822" s="83"/>
    </row>
    <row r="831823" spans="16:16" x14ac:dyDescent="0.3">
      <c r="P831823" s="83"/>
    </row>
    <row r="831824" spans="16:16" x14ac:dyDescent="0.3">
      <c r="P831824" s="83"/>
    </row>
    <row r="831825" spans="16:16" x14ac:dyDescent="0.3">
      <c r="P831825" s="83"/>
    </row>
    <row r="831826" spans="16:16" x14ac:dyDescent="0.3">
      <c r="P831826" s="83"/>
    </row>
    <row r="831827" spans="16:16" x14ac:dyDescent="0.3">
      <c r="P831827" s="83"/>
    </row>
    <row r="831828" spans="16:16" x14ac:dyDescent="0.3">
      <c r="P831828" s="83"/>
    </row>
    <row r="831829" spans="16:16" x14ac:dyDescent="0.3">
      <c r="P831829" s="83"/>
    </row>
    <row r="831830" spans="16:16" x14ac:dyDescent="0.3">
      <c r="P831830" s="83"/>
    </row>
    <row r="831831" spans="16:16" x14ac:dyDescent="0.3">
      <c r="P831831" s="83"/>
    </row>
    <row r="831832" spans="16:16" x14ac:dyDescent="0.3">
      <c r="P831832" s="83"/>
    </row>
    <row r="831833" spans="16:16" x14ac:dyDescent="0.3">
      <c r="P831833" s="83"/>
    </row>
    <row r="831834" spans="16:16" x14ac:dyDescent="0.3">
      <c r="P831834" s="83"/>
    </row>
    <row r="831835" spans="16:16" x14ac:dyDescent="0.3">
      <c r="P831835" s="83"/>
    </row>
    <row r="831836" spans="16:16" x14ac:dyDescent="0.3">
      <c r="P831836" s="83"/>
    </row>
    <row r="831837" spans="16:16" x14ac:dyDescent="0.3">
      <c r="P831837" s="83"/>
    </row>
    <row r="831838" spans="16:16" x14ac:dyDescent="0.3">
      <c r="P831838" s="83"/>
    </row>
    <row r="831839" spans="16:16" x14ac:dyDescent="0.3">
      <c r="P831839" s="83"/>
    </row>
    <row r="831840" spans="16:16" x14ac:dyDescent="0.3">
      <c r="P831840" s="83"/>
    </row>
    <row r="831841" spans="16:16" x14ac:dyDescent="0.3">
      <c r="P831841" s="83"/>
    </row>
    <row r="831842" spans="16:16" x14ac:dyDescent="0.3">
      <c r="P831842" s="83"/>
    </row>
    <row r="831843" spans="16:16" x14ac:dyDescent="0.3">
      <c r="P831843" s="83"/>
    </row>
    <row r="831844" spans="16:16" x14ac:dyDescent="0.3">
      <c r="P831844" s="83"/>
    </row>
    <row r="831845" spans="16:16" x14ac:dyDescent="0.3">
      <c r="P831845" s="83"/>
    </row>
    <row r="831846" spans="16:16" x14ac:dyDescent="0.3">
      <c r="P831846" s="83"/>
    </row>
    <row r="831847" spans="16:16" x14ac:dyDescent="0.3">
      <c r="P831847" s="83"/>
    </row>
    <row r="831848" spans="16:16" x14ac:dyDescent="0.3">
      <c r="P831848" s="83"/>
    </row>
    <row r="831849" spans="16:16" x14ac:dyDescent="0.3">
      <c r="P831849" s="83"/>
    </row>
    <row r="831850" spans="16:16" x14ac:dyDescent="0.3">
      <c r="P831850" s="83"/>
    </row>
    <row r="831851" spans="16:16" x14ac:dyDescent="0.3">
      <c r="P831851" s="83"/>
    </row>
    <row r="831852" spans="16:16" x14ac:dyDescent="0.3">
      <c r="P831852" s="83"/>
    </row>
    <row r="831853" spans="16:16" x14ac:dyDescent="0.3">
      <c r="P831853" s="83"/>
    </row>
    <row r="831854" spans="16:16" x14ac:dyDescent="0.3">
      <c r="P831854" s="83"/>
    </row>
    <row r="831855" spans="16:16" x14ac:dyDescent="0.3">
      <c r="P831855" s="83"/>
    </row>
    <row r="831856" spans="16:16" x14ac:dyDescent="0.3">
      <c r="P831856" s="83"/>
    </row>
    <row r="831857" spans="16:16" x14ac:dyDescent="0.3">
      <c r="P831857" s="83"/>
    </row>
    <row r="831858" spans="16:16" x14ac:dyDescent="0.3">
      <c r="P831858" s="83"/>
    </row>
    <row r="831859" spans="16:16" x14ac:dyDescent="0.3">
      <c r="P831859" s="83"/>
    </row>
    <row r="831860" spans="16:16" x14ac:dyDescent="0.3">
      <c r="P831860" s="83"/>
    </row>
    <row r="831861" spans="16:16" x14ac:dyDescent="0.3">
      <c r="P831861" s="83"/>
    </row>
    <row r="831862" spans="16:16" x14ac:dyDescent="0.3">
      <c r="P831862" s="83"/>
    </row>
    <row r="831863" spans="16:16" x14ac:dyDescent="0.3">
      <c r="P831863" s="83"/>
    </row>
    <row r="831864" spans="16:16" x14ac:dyDescent="0.3">
      <c r="P831864" s="83"/>
    </row>
    <row r="831865" spans="16:16" x14ac:dyDescent="0.3">
      <c r="P831865" s="83"/>
    </row>
    <row r="831866" spans="16:16" x14ac:dyDescent="0.3">
      <c r="P831866" s="83"/>
    </row>
    <row r="831867" spans="16:16" x14ac:dyDescent="0.3">
      <c r="P831867" s="83"/>
    </row>
    <row r="831868" spans="16:16" x14ac:dyDescent="0.3">
      <c r="P831868" s="83"/>
    </row>
    <row r="831869" spans="16:16" x14ac:dyDescent="0.3">
      <c r="P831869" s="83"/>
    </row>
    <row r="831870" spans="16:16" x14ac:dyDescent="0.3">
      <c r="P831870" s="83"/>
    </row>
    <row r="831871" spans="16:16" x14ac:dyDescent="0.3">
      <c r="P831871" s="83"/>
    </row>
    <row r="831872" spans="16:16" x14ac:dyDescent="0.3">
      <c r="P831872" s="83"/>
    </row>
    <row r="831873" spans="16:16" x14ac:dyDescent="0.3">
      <c r="P831873" s="83"/>
    </row>
    <row r="831874" spans="16:16" x14ac:dyDescent="0.3">
      <c r="P831874" s="83"/>
    </row>
    <row r="831875" spans="16:16" x14ac:dyDescent="0.3">
      <c r="P831875" s="83"/>
    </row>
    <row r="831876" spans="16:16" x14ac:dyDescent="0.3">
      <c r="P831876" s="83"/>
    </row>
    <row r="831877" spans="16:16" x14ac:dyDescent="0.3">
      <c r="P831877" s="83"/>
    </row>
    <row r="831878" spans="16:16" x14ac:dyDescent="0.3">
      <c r="P831878" s="83"/>
    </row>
    <row r="831879" spans="16:16" x14ac:dyDescent="0.3">
      <c r="P831879" s="83"/>
    </row>
    <row r="831880" spans="16:16" x14ac:dyDescent="0.3">
      <c r="P831880" s="83"/>
    </row>
    <row r="831881" spans="16:16" x14ac:dyDescent="0.3">
      <c r="P831881" s="83"/>
    </row>
    <row r="831882" spans="16:16" x14ac:dyDescent="0.3">
      <c r="P831882" s="83"/>
    </row>
    <row r="831883" spans="16:16" x14ac:dyDescent="0.3">
      <c r="P831883" s="83"/>
    </row>
    <row r="831884" spans="16:16" x14ac:dyDescent="0.3">
      <c r="P831884" s="83"/>
    </row>
    <row r="831885" spans="16:16" x14ac:dyDescent="0.3">
      <c r="P831885" s="83"/>
    </row>
    <row r="831886" spans="16:16" x14ac:dyDescent="0.3">
      <c r="P831886" s="83"/>
    </row>
    <row r="831887" spans="16:16" x14ac:dyDescent="0.3">
      <c r="P831887" s="83"/>
    </row>
    <row r="831888" spans="16:16" x14ac:dyDescent="0.3">
      <c r="P831888" s="83"/>
    </row>
    <row r="831889" spans="16:16" x14ac:dyDescent="0.3">
      <c r="P831889" s="83"/>
    </row>
    <row r="831890" spans="16:16" x14ac:dyDescent="0.3">
      <c r="P831890" s="83"/>
    </row>
    <row r="831891" spans="16:16" x14ac:dyDescent="0.3">
      <c r="P831891" s="83"/>
    </row>
    <row r="831892" spans="16:16" x14ac:dyDescent="0.3">
      <c r="P831892" s="83"/>
    </row>
    <row r="831893" spans="16:16" x14ac:dyDescent="0.3">
      <c r="P831893" s="83"/>
    </row>
    <row r="831894" spans="16:16" x14ac:dyDescent="0.3">
      <c r="P831894" s="83"/>
    </row>
    <row r="831895" spans="16:16" x14ac:dyDescent="0.3">
      <c r="P831895" s="83"/>
    </row>
    <row r="831896" spans="16:16" x14ac:dyDescent="0.3">
      <c r="P831896" s="83"/>
    </row>
    <row r="831897" spans="16:16" x14ac:dyDescent="0.3">
      <c r="P831897" s="83"/>
    </row>
    <row r="831898" spans="16:16" x14ac:dyDescent="0.3">
      <c r="P831898" s="83"/>
    </row>
    <row r="831899" spans="16:16" x14ac:dyDescent="0.3">
      <c r="P831899" s="83"/>
    </row>
    <row r="831900" spans="16:16" x14ac:dyDescent="0.3">
      <c r="P831900" s="83"/>
    </row>
    <row r="831901" spans="16:16" x14ac:dyDescent="0.3">
      <c r="P831901" s="83"/>
    </row>
    <row r="831902" spans="16:16" x14ac:dyDescent="0.3">
      <c r="P831902" s="83"/>
    </row>
    <row r="831903" spans="16:16" x14ac:dyDescent="0.3">
      <c r="P831903" s="83"/>
    </row>
    <row r="831904" spans="16:16" x14ac:dyDescent="0.3">
      <c r="P831904" s="83"/>
    </row>
    <row r="831905" spans="16:16" x14ac:dyDescent="0.3">
      <c r="P831905" s="83"/>
    </row>
    <row r="831906" spans="16:16" x14ac:dyDescent="0.3">
      <c r="P831906" s="83"/>
    </row>
    <row r="831907" spans="16:16" x14ac:dyDescent="0.3">
      <c r="P831907" s="83"/>
    </row>
    <row r="831908" spans="16:16" x14ac:dyDescent="0.3">
      <c r="P831908" s="83"/>
    </row>
    <row r="831909" spans="16:16" x14ac:dyDescent="0.3">
      <c r="P831909" s="83"/>
    </row>
    <row r="831910" spans="16:16" x14ac:dyDescent="0.3">
      <c r="P831910" s="83"/>
    </row>
    <row r="831911" spans="16:16" x14ac:dyDescent="0.3">
      <c r="P831911" s="83"/>
    </row>
    <row r="831912" spans="16:16" x14ac:dyDescent="0.3">
      <c r="P831912" s="83"/>
    </row>
    <row r="831913" spans="16:16" x14ac:dyDescent="0.3">
      <c r="P831913" s="83"/>
    </row>
    <row r="831914" spans="16:16" x14ac:dyDescent="0.3">
      <c r="P831914" s="83"/>
    </row>
    <row r="831915" spans="16:16" x14ac:dyDescent="0.3">
      <c r="P831915" s="83"/>
    </row>
    <row r="831916" spans="16:16" x14ac:dyDescent="0.3">
      <c r="P831916" s="83"/>
    </row>
    <row r="831917" spans="16:16" x14ac:dyDescent="0.3">
      <c r="P831917" s="83"/>
    </row>
    <row r="831918" spans="16:16" x14ac:dyDescent="0.3">
      <c r="P831918" s="83"/>
    </row>
    <row r="831919" spans="16:16" x14ac:dyDescent="0.3">
      <c r="P831919" s="83"/>
    </row>
    <row r="831920" spans="16:16" x14ac:dyDescent="0.3">
      <c r="P831920" s="83"/>
    </row>
    <row r="831921" spans="16:16" x14ac:dyDescent="0.3">
      <c r="P831921" s="83"/>
    </row>
    <row r="831922" spans="16:16" x14ac:dyDescent="0.3">
      <c r="P831922" s="83"/>
    </row>
    <row r="831923" spans="16:16" x14ac:dyDescent="0.3">
      <c r="P831923" s="83"/>
    </row>
    <row r="831924" spans="16:16" x14ac:dyDescent="0.3">
      <c r="P831924" s="83"/>
    </row>
    <row r="831925" spans="16:16" x14ac:dyDescent="0.3">
      <c r="P831925" s="83"/>
    </row>
    <row r="831926" spans="16:16" x14ac:dyDescent="0.3">
      <c r="P831926" s="83"/>
    </row>
    <row r="831927" spans="16:16" x14ac:dyDescent="0.3">
      <c r="P831927" s="83"/>
    </row>
    <row r="831928" spans="16:16" x14ac:dyDescent="0.3">
      <c r="P831928" s="83"/>
    </row>
    <row r="831929" spans="16:16" x14ac:dyDescent="0.3">
      <c r="P831929" s="83"/>
    </row>
    <row r="831930" spans="16:16" x14ac:dyDescent="0.3">
      <c r="P831930" s="83"/>
    </row>
    <row r="831931" spans="16:16" x14ac:dyDescent="0.3">
      <c r="P831931" s="83"/>
    </row>
    <row r="831932" spans="16:16" x14ac:dyDescent="0.3">
      <c r="P831932" s="83"/>
    </row>
    <row r="831933" spans="16:16" x14ac:dyDescent="0.3">
      <c r="P831933" s="83"/>
    </row>
    <row r="831934" spans="16:16" x14ac:dyDescent="0.3">
      <c r="P831934" s="83"/>
    </row>
    <row r="831935" spans="16:16" x14ac:dyDescent="0.3">
      <c r="P831935" s="83"/>
    </row>
    <row r="831936" spans="16:16" x14ac:dyDescent="0.3">
      <c r="P831936" s="83"/>
    </row>
    <row r="831937" spans="16:16" x14ac:dyDescent="0.3">
      <c r="P831937" s="83"/>
    </row>
    <row r="831938" spans="16:16" x14ac:dyDescent="0.3">
      <c r="P831938" s="83"/>
    </row>
    <row r="831939" spans="16:16" x14ac:dyDescent="0.3">
      <c r="P831939" s="83"/>
    </row>
    <row r="831940" spans="16:16" x14ac:dyDescent="0.3">
      <c r="P831940" s="83"/>
    </row>
    <row r="831941" spans="16:16" x14ac:dyDescent="0.3">
      <c r="P831941" s="83"/>
    </row>
    <row r="831942" spans="16:16" x14ac:dyDescent="0.3">
      <c r="P831942" s="83"/>
    </row>
    <row r="831943" spans="16:16" x14ac:dyDescent="0.3">
      <c r="P831943" s="83"/>
    </row>
    <row r="831944" spans="16:16" x14ac:dyDescent="0.3">
      <c r="P831944" s="83"/>
    </row>
    <row r="831945" spans="16:16" x14ac:dyDescent="0.3">
      <c r="P831945" s="83"/>
    </row>
    <row r="831946" spans="16:16" x14ac:dyDescent="0.3">
      <c r="P831946" s="83"/>
    </row>
    <row r="831947" spans="16:16" x14ac:dyDescent="0.3">
      <c r="P831947" s="83"/>
    </row>
    <row r="831948" spans="16:16" x14ac:dyDescent="0.3">
      <c r="P831948" s="83"/>
    </row>
    <row r="831949" spans="16:16" x14ac:dyDescent="0.3">
      <c r="P831949" s="83"/>
    </row>
    <row r="831950" spans="16:16" x14ac:dyDescent="0.3">
      <c r="P831950" s="83"/>
    </row>
    <row r="831951" spans="16:16" x14ac:dyDescent="0.3">
      <c r="P831951" s="83"/>
    </row>
    <row r="831952" spans="16:16" x14ac:dyDescent="0.3">
      <c r="P831952" s="83"/>
    </row>
    <row r="831953" spans="16:16" x14ac:dyDescent="0.3">
      <c r="P831953" s="83"/>
    </row>
    <row r="831954" spans="16:16" x14ac:dyDescent="0.3">
      <c r="P831954" s="83"/>
    </row>
    <row r="831955" spans="16:16" x14ac:dyDescent="0.3">
      <c r="P831955" s="83"/>
    </row>
    <row r="831956" spans="16:16" x14ac:dyDescent="0.3">
      <c r="P831956" s="83"/>
    </row>
    <row r="831957" spans="16:16" x14ac:dyDescent="0.3">
      <c r="P831957" s="83"/>
    </row>
    <row r="831958" spans="16:16" x14ac:dyDescent="0.3">
      <c r="P831958" s="83"/>
    </row>
    <row r="831959" spans="16:16" x14ac:dyDescent="0.3">
      <c r="P831959" s="83"/>
    </row>
    <row r="831960" spans="16:16" x14ac:dyDescent="0.3">
      <c r="P831960" s="83"/>
    </row>
    <row r="831961" spans="16:16" x14ac:dyDescent="0.3">
      <c r="P831961" s="83"/>
    </row>
    <row r="831962" spans="16:16" x14ac:dyDescent="0.3">
      <c r="P831962" s="83"/>
    </row>
    <row r="831963" spans="16:16" x14ac:dyDescent="0.3">
      <c r="P831963" s="83"/>
    </row>
    <row r="831964" spans="16:16" x14ac:dyDescent="0.3">
      <c r="P831964" s="83"/>
    </row>
    <row r="831965" spans="16:16" x14ac:dyDescent="0.3">
      <c r="P831965" s="83"/>
    </row>
    <row r="831966" spans="16:16" x14ac:dyDescent="0.3">
      <c r="P831966" s="83"/>
    </row>
    <row r="831967" spans="16:16" x14ac:dyDescent="0.3">
      <c r="P831967" s="83"/>
    </row>
    <row r="831968" spans="16:16" x14ac:dyDescent="0.3">
      <c r="P831968" s="83"/>
    </row>
    <row r="831969" spans="16:16" x14ac:dyDescent="0.3">
      <c r="P831969" s="83"/>
    </row>
    <row r="831970" spans="16:16" x14ac:dyDescent="0.3">
      <c r="P831970" s="83"/>
    </row>
    <row r="831971" spans="16:16" x14ac:dyDescent="0.3">
      <c r="P831971" s="83"/>
    </row>
    <row r="831972" spans="16:16" x14ac:dyDescent="0.3">
      <c r="P831972" s="83"/>
    </row>
    <row r="831973" spans="16:16" x14ac:dyDescent="0.3">
      <c r="P831973" s="83"/>
    </row>
    <row r="831974" spans="16:16" x14ac:dyDescent="0.3">
      <c r="P831974" s="83"/>
    </row>
    <row r="831975" spans="16:16" x14ac:dyDescent="0.3">
      <c r="P831975" s="83"/>
    </row>
    <row r="831976" spans="16:16" x14ac:dyDescent="0.3">
      <c r="P831976" s="83"/>
    </row>
    <row r="831977" spans="16:16" x14ac:dyDescent="0.3">
      <c r="P831977" s="83"/>
    </row>
    <row r="831978" spans="16:16" x14ac:dyDescent="0.3">
      <c r="P831978" s="83"/>
    </row>
    <row r="831979" spans="16:16" x14ac:dyDescent="0.3">
      <c r="P831979" s="83"/>
    </row>
    <row r="831980" spans="16:16" x14ac:dyDescent="0.3">
      <c r="P831980" s="83"/>
    </row>
    <row r="831981" spans="16:16" x14ac:dyDescent="0.3">
      <c r="P831981" s="83"/>
    </row>
    <row r="831982" spans="16:16" x14ac:dyDescent="0.3">
      <c r="P831982" s="83"/>
    </row>
    <row r="831983" spans="16:16" x14ac:dyDescent="0.3">
      <c r="P831983" s="83"/>
    </row>
    <row r="831984" spans="16:16" x14ac:dyDescent="0.3">
      <c r="P831984" s="83"/>
    </row>
    <row r="831985" spans="16:16" x14ac:dyDescent="0.3">
      <c r="P831985" s="83"/>
    </row>
    <row r="831986" spans="16:16" x14ac:dyDescent="0.3">
      <c r="P831986" s="83"/>
    </row>
    <row r="831987" spans="16:16" x14ac:dyDescent="0.3">
      <c r="P831987" s="83"/>
    </row>
    <row r="831988" spans="16:16" x14ac:dyDescent="0.3">
      <c r="P831988" s="83"/>
    </row>
    <row r="831989" spans="16:16" x14ac:dyDescent="0.3">
      <c r="P831989" s="83"/>
    </row>
    <row r="831990" spans="16:16" x14ac:dyDescent="0.3">
      <c r="P831990" s="83"/>
    </row>
    <row r="831991" spans="16:16" x14ac:dyDescent="0.3">
      <c r="P831991" s="83"/>
    </row>
    <row r="831992" spans="16:16" x14ac:dyDescent="0.3">
      <c r="P831992" s="83"/>
    </row>
    <row r="831993" spans="16:16" x14ac:dyDescent="0.3">
      <c r="P831993" s="83"/>
    </row>
    <row r="831994" spans="16:16" x14ac:dyDescent="0.3">
      <c r="P831994" s="83"/>
    </row>
    <row r="831995" spans="16:16" x14ac:dyDescent="0.3">
      <c r="P831995" s="83"/>
    </row>
    <row r="831996" spans="16:16" x14ac:dyDescent="0.3">
      <c r="P831996" s="83"/>
    </row>
    <row r="831997" spans="16:16" x14ac:dyDescent="0.3">
      <c r="P831997" s="83"/>
    </row>
    <row r="831998" spans="16:16" x14ac:dyDescent="0.3">
      <c r="P831998" s="83"/>
    </row>
    <row r="831999" spans="16:16" x14ac:dyDescent="0.3">
      <c r="P831999" s="83"/>
    </row>
    <row r="832000" spans="16:16" x14ac:dyDescent="0.3">
      <c r="P832000" s="83"/>
    </row>
    <row r="832001" spans="16:16" x14ac:dyDescent="0.3">
      <c r="P832001" s="83"/>
    </row>
    <row r="832002" spans="16:16" x14ac:dyDescent="0.3">
      <c r="P832002" s="83"/>
    </row>
    <row r="832003" spans="16:16" x14ac:dyDescent="0.3">
      <c r="P832003" s="83"/>
    </row>
    <row r="832004" spans="16:16" x14ac:dyDescent="0.3">
      <c r="P832004" s="83"/>
    </row>
    <row r="832005" spans="16:16" x14ac:dyDescent="0.3">
      <c r="P832005" s="83"/>
    </row>
    <row r="832006" spans="16:16" x14ac:dyDescent="0.3">
      <c r="P832006" s="83"/>
    </row>
    <row r="832007" spans="16:16" x14ac:dyDescent="0.3">
      <c r="P832007" s="83"/>
    </row>
    <row r="832008" spans="16:16" x14ac:dyDescent="0.3">
      <c r="P832008" s="83"/>
    </row>
    <row r="832009" spans="16:16" x14ac:dyDescent="0.3">
      <c r="P832009" s="83"/>
    </row>
    <row r="832010" spans="16:16" x14ac:dyDescent="0.3">
      <c r="P832010" s="83"/>
    </row>
    <row r="832011" spans="16:16" x14ac:dyDescent="0.3">
      <c r="P832011" s="83"/>
    </row>
    <row r="832012" spans="16:16" x14ac:dyDescent="0.3">
      <c r="P832012" s="83"/>
    </row>
    <row r="832013" spans="16:16" x14ac:dyDescent="0.3">
      <c r="P832013" s="83"/>
    </row>
    <row r="832014" spans="16:16" x14ac:dyDescent="0.3">
      <c r="P832014" s="83"/>
    </row>
    <row r="832015" spans="16:16" x14ac:dyDescent="0.3">
      <c r="P832015" s="83"/>
    </row>
    <row r="832016" spans="16:16" x14ac:dyDescent="0.3">
      <c r="P832016" s="83"/>
    </row>
    <row r="832017" spans="16:16" x14ac:dyDescent="0.3">
      <c r="P832017" s="83"/>
    </row>
    <row r="832018" spans="16:16" x14ac:dyDescent="0.3">
      <c r="P832018" s="83"/>
    </row>
    <row r="832019" spans="16:16" x14ac:dyDescent="0.3">
      <c r="P832019" s="83"/>
    </row>
    <row r="832020" spans="16:16" x14ac:dyDescent="0.3">
      <c r="P832020" s="83"/>
    </row>
    <row r="832021" spans="16:16" x14ac:dyDescent="0.3">
      <c r="P832021" s="83"/>
    </row>
    <row r="832022" spans="16:16" x14ac:dyDescent="0.3">
      <c r="P832022" s="83"/>
    </row>
    <row r="832023" spans="16:16" x14ac:dyDescent="0.3">
      <c r="P832023" s="83"/>
    </row>
    <row r="832024" spans="16:16" x14ac:dyDescent="0.3">
      <c r="P832024" s="83"/>
    </row>
    <row r="832025" spans="16:16" x14ac:dyDescent="0.3">
      <c r="P832025" s="83"/>
    </row>
    <row r="832026" spans="16:16" x14ac:dyDescent="0.3">
      <c r="P832026" s="83"/>
    </row>
    <row r="832027" spans="16:16" x14ac:dyDescent="0.3">
      <c r="P832027" s="83"/>
    </row>
    <row r="832028" spans="16:16" x14ac:dyDescent="0.3">
      <c r="P832028" s="83"/>
    </row>
    <row r="832029" spans="16:16" x14ac:dyDescent="0.3">
      <c r="P832029" s="83"/>
    </row>
    <row r="832030" spans="16:16" x14ac:dyDescent="0.3">
      <c r="P832030" s="83"/>
    </row>
    <row r="832031" spans="16:16" x14ac:dyDescent="0.3">
      <c r="P832031" s="83"/>
    </row>
    <row r="832032" spans="16:16" x14ac:dyDescent="0.3">
      <c r="P832032" s="83"/>
    </row>
    <row r="832033" spans="16:16" x14ac:dyDescent="0.3">
      <c r="P832033" s="83"/>
    </row>
    <row r="832034" spans="16:16" x14ac:dyDescent="0.3">
      <c r="P832034" s="83"/>
    </row>
    <row r="832035" spans="16:16" x14ac:dyDescent="0.3">
      <c r="P832035" s="83"/>
    </row>
    <row r="832036" spans="16:16" x14ac:dyDescent="0.3">
      <c r="P832036" s="83"/>
    </row>
    <row r="832037" spans="16:16" x14ac:dyDescent="0.3">
      <c r="P832037" s="83"/>
    </row>
    <row r="832038" spans="16:16" x14ac:dyDescent="0.3">
      <c r="P832038" s="83"/>
    </row>
    <row r="832039" spans="16:16" x14ac:dyDescent="0.3">
      <c r="P832039" s="83"/>
    </row>
    <row r="832040" spans="16:16" x14ac:dyDescent="0.3">
      <c r="P832040" s="83"/>
    </row>
    <row r="832041" spans="16:16" x14ac:dyDescent="0.3">
      <c r="P832041" s="83"/>
    </row>
    <row r="832042" spans="16:16" x14ac:dyDescent="0.3">
      <c r="P832042" s="83"/>
    </row>
    <row r="832043" spans="16:16" x14ac:dyDescent="0.3">
      <c r="P832043" s="83"/>
    </row>
    <row r="832044" spans="16:16" x14ac:dyDescent="0.3">
      <c r="P832044" s="83"/>
    </row>
    <row r="832045" spans="16:16" x14ac:dyDescent="0.3">
      <c r="P832045" s="83"/>
    </row>
    <row r="832046" spans="16:16" x14ac:dyDescent="0.3">
      <c r="P832046" s="83"/>
    </row>
    <row r="832047" spans="16:16" x14ac:dyDescent="0.3">
      <c r="P832047" s="83"/>
    </row>
    <row r="832048" spans="16:16" x14ac:dyDescent="0.3">
      <c r="P832048" s="83"/>
    </row>
    <row r="832049" spans="16:16" x14ac:dyDescent="0.3">
      <c r="P832049" s="83"/>
    </row>
    <row r="832050" spans="16:16" x14ac:dyDescent="0.3">
      <c r="P832050" s="83"/>
    </row>
    <row r="832051" spans="16:16" x14ac:dyDescent="0.3">
      <c r="P832051" s="83"/>
    </row>
    <row r="832052" spans="16:16" x14ac:dyDescent="0.3">
      <c r="P832052" s="83"/>
    </row>
    <row r="832053" spans="16:16" x14ac:dyDescent="0.3">
      <c r="P832053" s="83"/>
    </row>
    <row r="832054" spans="16:16" x14ac:dyDescent="0.3">
      <c r="P832054" s="83"/>
    </row>
    <row r="832055" spans="16:16" x14ac:dyDescent="0.3">
      <c r="P832055" s="83"/>
    </row>
    <row r="832056" spans="16:16" x14ac:dyDescent="0.3">
      <c r="P832056" s="83"/>
    </row>
    <row r="832057" spans="16:16" x14ac:dyDescent="0.3">
      <c r="P832057" s="83"/>
    </row>
    <row r="832058" spans="16:16" x14ac:dyDescent="0.3">
      <c r="P832058" s="83"/>
    </row>
    <row r="832059" spans="16:16" x14ac:dyDescent="0.3">
      <c r="P832059" s="83"/>
    </row>
    <row r="832060" spans="16:16" x14ac:dyDescent="0.3">
      <c r="P832060" s="83"/>
    </row>
    <row r="832061" spans="16:16" x14ac:dyDescent="0.3">
      <c r="P832061" s="83"/>
    </row>
    <row r="832062" spans="16:16" x14ac:dyDescent="0.3">
      <c r="P832062" s="83"/>
    </row>
    <row r="832063" spans="16:16" x14ac:dyDescent="0.3">
      <c r="P832063" s="83"/>
    </row>
    <row r="832064" spans="16:16" x14ac:dyDescent="0.3">
      <c r="P832064" s="83"/>
    </row>
    <row r="832065" spans="16:16" x14ac:dyDescent="0.3">
      <c r="P832065" s="83"/>
    </row>
    <row r="832066" spans="16:16" x14ac:dyDescent="0.3">
      <c r="P832066" s="83"/>
    </row>
    <row r="832067" spans="16:16" x14ac:dyDescent="0.3">
      <c r="P832067" s="83"/>
    </row>
    <row r="832068" spans="16:16" x14ac:dyDescent="0.3">
      <c r="P832068" s="83"/>
    </row>
    <row r="832069" spans="16:16" x14ac:dyDescent="0.3">
      <c r="P832069" s="83"/>
    </row>
    <row r="832070" spans="16:16" x14ac:dyDescent="0.3">
      <c r="P832070" s="83"/>
    </row>
    <row r="832071" spans="16:16" x14ac:dyDescent="0.3">
      <c r="P832071" s="83"/>
    </row>
    <row r="832072" spans="16:16" x14ac:dyDescent="0.3">
      <c r="P832072" s="83"/>
    </row>
    <row r="832073" spans="16:16" x14ac:dyDescent="0.3">
      <c r="P832073" s="83"/>
    </row>
    <row r="832074" spans="16:16" x14ac:dyDescent="0.3">
      <c r="P832074" s="83"/>
    </row>
    <row r="832075" spans="16:16" x14ac:dyDescent="0.3">
      <c r="P832075" s="83"/>
    </row>
    <row r="832076" spans="16:16" x14ac:dyDescent="0.3">
      <c r="P832076" s="83"/>
    </row>
    <row r="832077" spans="16:16" x14ac:dyDescent="0.3">
      <c r="P832077" s="83"/>
    </row>
    <row r="832078" spans="16:16" x14ac:dyDescent="0.3">
      <c r="P832078" s="83"/>
    </row>
    <row r="832079" spans="16:16" x14ac:dyDescent="0.3">
      <c r="P832079" s="83"/>
    </row>
    <row r="832080" spans="16:16" x14ac:dyDescent="0.3">
      <c r="P832080" s="83"/>
    </row>
    <row r="832081" spans="16:16" x14ac:dyDescent="0.3">
      <c r="P832081" s="83"/>
    </row>
    <row r="832082" spans="16:16" x14ac:dyDescent="0.3">
      <c r="P832082" s="83"/>
    </row>
    <row r="832083" spans="16:16" x14ac:dyDescent="0.3">
      <c r="P832083" s="83"/>
    </row>
    <row r="832084" spans="16:16" x14ac:dyDescent="0.3">
      <c r="P832084" s="83"/>
    </row>
    <row r="832085" spans="16:16" x14ac:dyDescent="0.3">
      <c r="P832085" s="83"/>
    </row>
    <row r="832086" spans="16:16" x14ac:dyDescent="0.3">
      <c r="P832086" s="83"/>
    </row>
    <row r="832087" spans="16:16" x14ac:dyDescent="0.3">
      <c r="P832087" s="83"/>
    </row>
    <row r="832088" spans="16:16" x14ac:dyDescent="0.3">
      <c r="P832088" s="83"/>
    </row>
    <row r="832089" spans="16:16" x14ac:dyDescent="0.3">
      <c r="P832089" s="83"/>
    </row>
    <row r="832090" spans="16:16" x14ac:dyDescent="0.3">
      <c r="P832090" s="83"/>
    </row>
    <row r="832091" spans="16:16" x14ac:dyDescent="0.3">
      <c r="P832091" s="83"/>
    </row>
    <row r="832092" spans="16:16" x14ac:dyDescent="0.3">
      <c r="P832092" s="83"/>
    </row>
    <row r="832093" spans="16:16" x14ac:dyDescent="0.3">
      <c r="P832093" s="83"/>
    </row>
    <row r="832094" spans="16:16" x14ac:dyDescent="0.3">
      <c r="P832094" s="83"/>
    </row>
    <row r="832095" spans="16:16" x14ac:dyDescent="0.3">
      <c r="P832095" s="83"/>
    </row>
    <row r="832096" spans="16:16" x14ac:dyDescent="0.3">
      <c r="P832096" s="83"/>
    </row>
    <row r="832097" spans="16:16" x14ac:dyDescent="0.3">
      <c r="P832097" s="83"/>
    </row>
    <row r="832098" spans="16:16" x14ac:dyDescent="0.3">
      <c r="P832098" s="83"/>
    </row>
    <row r="832099" spans="16:16" x14ac:dyDescent="0.3">
      <c r="P832099" s="83"/>
    </row>
    <row r="832100" spans="16:16" x14ac:dyDescent="0.3">
      <c r="P832100" s="83"/>
    </row>
    <row r="832101" spans="16:16" x14ac:dyDescent="0.3">
      <c r="P832101" s="83"/>
    </row>
    <row r="832102" spans="16:16" x14ac:dyDescent="0.3">
      <c r="P832102" s="83"/>
    </row>
    <row r="832103" spans="16:16" x14ac:dyDescent="0.3">
      <c r="P832103" s="83"/>
    </row>
    <row r="832104" spans="16:16" x14ac:dyDescent="0.3">
      <c r="P832104" s="83"/>
    </row>
    <row r="832105" spans="16:16" x14ac:dyDescent="0.3">
      <c r="P832105" s="83"/>
    </row>
    <row r="832106" spans="16:16" x14ac:dyDescent="0.3">
      <c r="P832106" s="83"/>
    </row>
    <row r="832107" spans="16:16" x14ac:dyDescent="0.3">
      <c r="P832107" s="83"/>
    </row>
    <row r="832108" spans="16:16" x14ac:dyDescent="0.3">
      <c r="P832108" s="83"/>
    </row>
    <row r="832109" spans="16:16" x14ac:dyDescent="0.3">
      <c r="P832109" s="83"/>
    </row>
    <row r="832110" spans="16:16" x14ac:dyDescent="0.3">
      <c r="P832110" s="83"/>
    </row>
    <row r="832111" spans="16:16" x14ac:dyDescent="0.3">
      <c r="P832111" s="83"/>
    </row>
    <row r="832112" spans="16:16" x14ac:dyDescent="0.3">
      <c r="P832112" s="83"/>
    </row>
    <row r="832113" spans="16:16" x14ac:dyDescent="0.3">
      <c r="P832113" s="83"/>
    </row>
    <row r="832114" spans="16:16" x14ac:dyDescent="0.3">
      <c r="P832114" s="83"/>
    </row>
    <row r="832115" spans="16:16" x14ac:dyDescent="0.3">
      <c r="P832115" s="83"/>
    </row>
    <row r="832116" spans="16:16" x14ac:dyDescent="0.3">
      <c r="P832116" s="83"/>
    </row>
    <row r="832117" spans="16:16" x14ac:dyDescent="0.3">
      <c r="P832117" s="83"/>
    </row>
    <row r="832118" spans="16:16" x14ac:dyDescent="0.3">
      <c r="P832118" s="83"/>
    </row>
    <row r="832119" spans="16:16" x14ac:dyDescent="0.3">
      <c r="P832119" s="83"/>
    </row>
    <row r="832120" spans="16:16" x14ac:dyDescent="0.3">
      <c r="P832120" s="83"/>
    </row>
    <row r="832121" spans="16:16" x14ac:dyDescent="0.3">
      <c r="P832121" s="83"/>
    </row>
    <row r="832122" spans="16:16" x14ac:dyDescent="0.3">
      <c r="P832122" s="83"/>
    </row>
    <row r="832123" spans="16:16" x14ac:dyDescent="0.3">
      <c r="P832123" s="83"/>
    </row>
    <row r="832124" spans="16:16" x14ac:dyDescent="0.3">
      <c r="P832124" s="83"/>
    </row>
    <row r="832125" spans="16:16" x14ac:dyDescent="0.3">
      <c r="P832125" s="83"/>
    </row>
    <row r="832126" spans="16:16" x14ac:dyDescent="0.3">
      <c r="P832126" s="83"/>
    </row>
    <row r="832127" spans="16:16" x14ac:dyDescent="0.3">
      <c r="P832127" s="83"/>
    </row>
    <row r="832128" spans="16:16" x14ac:dyDescent="0.3">
      <c r="P832128" s="83"/>
    </row>
    <row r="832129" spans="16:16" x14ac:dyDescent="0.3">
      <c r="P832129" s="83"/>
    </row>
    <row r="832130" spans="16:16" x14ac:dyDescent="0.3">
      <c r="P832130" s="83"/>
    </row>
    <row r="832131" spans="16:16" x14ac:dyDescent="0.3">
      <c r="P832131" s="83"/>
    </row>
    <row r="832132" spans="16:16" x14ac:dyDescent="0.3">
      <c r="P832132" s="83"/>
    </row>
    <row r="832133" spans="16:16" x14ac:dyDescent="0.3">
      <c r="P832133" s="83"/>
    </row>
    <row r="832134" spans="16:16" x14ac:dyDescent="0.3">
      <c r="P832134" s="83"/>
    </row>
    <row r="832135" spans="16:16" x14ac:dyDescent="0.3">
      <c r="P832135" s="83"/>
    </row>
    <row r="832136" spans="16:16" x14ac:dyDescent="0.3">
      <c r="P832136" s="83"/>
    </row>
    <row r="832137" spans="16:16" x14ac:dyDescent="0.3">
      <c r="P832137" s="83"/>
    </row>
    <row r="832138" spans="16:16" x14ac:dyDescent="0.3">
      <c r="P832138" s="83"/>
    </row>
    <row r="832139" spans="16:16" x14ac:dyDescent="0.3">
      <c r="P832139" s="83"/>
    </row>
    <row r="832140" spans="16:16" x14ac:dyDescent="0.3">
      <c r="P832140" s="83"/>
    </row>
    <row r="832141" spans="16:16" x14ac:dyDescent="0.3">
      <c r="P832141" s="83"/>
    </row>
    <row r="832142" spans="16:16" x14ac:dyDescent="0.3">
      <c r="P832142" s="83"/>
    </row>
    <row r="832143" spans="16:16" x14ac:dyDescent="0.3">
      <c r="P832143" s="83"/>
    </row>
    <row r="832144" spans="16:16" x14ac:dyDescent="0.3">
      <c r="P832144" s="83"/>
    </row>
    <row r="832145" spans="16:16" x14ac:dyDescent="0.3">
      <c r="P832145" s="83"/>
    </row>
    <row r="832146" spans="16:16" x14ac:dyDescent="0.3">
      <c r="P832146" s="83"/>
    </row>
    <row r="832147" spans="16:16" x14ac:dyDescent="0.3">
      <c r="P832147" s="83"/>
    </row>
    <row r="832148" spans="16:16" x14ac:dyDescent="0.3">
      <c r="P832148" s="83"/>
    </row>
    <row r="832149" spans="16:16" x14ac:dyDescent="0.3">
      <c r="P832149" s="83"/>
    </row>
    <row r="832150" spans="16:16" x14ac:dyDescent="0.3">
      <c r="P832150" s="83"/>
    </row>
    <row r="832151" spans="16:16" x14ac:dyDescent="0.3">
      <c r="P832151" s="83"/>
    </row>
    <row r="832152" spans="16:16" x14ac:dyDescent="0.3">
      <c r="P832152" s="83"/>
    </row>
    <row r="832153" spans="16:16" x14ac:dyDescent="0.3">
      <c r="P832153" s="83"/>
    </row>
    <row r="832154" spans="16:16" x14ac:dyDescent="0.3">
      <c r="P832154" s="83"/>
    </row>
    <row r="832155" spans="16:16" x14ac:dyDescent="0.3">
      <c r="P832155" s="83"/>
    </row>
    <row r="832156" spans="16:16" x14ac:dyDescent="0.3">
      <c r="P832156" s="83"/>
    </row>
    <row r="832157" spans="16:16" x14ac:dyDescent="0.3">
      <c r="P832157" s="83"/>
    </row>
    <row r="832158" spans="16:16" x14ac:dyDescent="0.3">
      <c r="P832158" s="83"/>
    </row>
    <row r="832159" spans="16:16" x14ac:dyDescent="0.3">
      <c r="P832159" s="83"/>
    </row>
    <row r="832160" spans="16:16" x14ac:dyDescent="0.3">
      <c r="P832160" s="83"/>
    </row>
    <row r="832161" spans="16:16" x14ac:dyDescent="0.3">
      <c r="P832161" s="83"/>
    </row>
    <row r="832162" spans="16:16" x14ac:dyDescent="0.3">
      <c r="P832162" s="83"/>
    </row>
    <row r="832163" spans="16:16" x14ac:dyDescent="0.3">
      <c r="P832163" s="83"/>
    </row>
    <row r="832164" spans="16:16" x14ac:dyDescent="0.3">
      <c r="P832164" s="83"/>
    </row>
    <row r="832165" spans="16:16" x14ac:dyDescent="0.3">
      <c r="P832165" s="83"/>
    </row>
    <row r="832166" spans="16:16" x14ac:dyDescent="0.3">
      <c r="P832166" s="83"/>
    </row>
    <row r="832167" spans="16:16" x14ac:dyDescent="0.3">
      <c r="P832167" s="83"/>
    </row>
    <row r="832168" spans="16:16" x14ac:dyDescent="0.3">
      <c r="P832168" s="83"/>
    </row>
    <row r="832169" spans="16:16" x14ac:dyDescent="0.3">
      <c r="P832169" s="83"/>
    </row>
    <row r="832170" spans="16:16" x14ac:dyDescent="0.3">
      <c r="P832170" s="83"/>
    </row>
    <row r="832171" spans="16:16" x14ac:dyDescent="0.3">
      <c r="P832171" s="83"/>
    </row>
    <row r="832172" spans="16:16" x14ac:dyDescent="0.3">
      <c r="P832172" s="83"/>
    </row>
    <row r="832173" spans="16:16" x14ac:dyDescent="0.3">
      <c r="P832173" s="83"/>
    </row>
    <row r="832174" spans="16:16" x14ac:dyDescent="0.3">
      <c r="P832174" s="83"/>
    </row>
    <row r="832175" spans="16:16" x14ac:dyDescent="0.3">
      <c r="P832175" s="83"/>
    </row>
    <row r="832176" spans="16:16" x14ac:dyDescent="0.3">
      <c r="P832176" s="83"/>
    </row>
    <row r="832177" spans="16:16" x14ac:dyDescent="0.3">
      <c r="P832177" s="83"/>
    </row>
    <row r="832178" spans="16:16" x14ac:dyDescent="0.3">
      <c r="P832178" s="83"/>
    </row>
    <row r="832179" spans="16:16" x14ac:dyDescent="0.3">
      <c r="P832179" s="83"/>
    </row>
    <row r="832180" spans="16:16" x14ac:dyDescent="0.3">
      <c r="P832180" s="83"/>
    </row>
    <row r="832181" spans="16:16" x14ac:dyDescent="0.3">
      <c r="P832181" s="83"/>
    </row>
    <row r="832182" spans="16:16" x14ac:dyDescent="0.3">
      <c r="P832182" s="83"/>
    </row>
    <row r="832183" spans="16:16" x14ac:dyDescent="0.3">
      <c r="P832183" s="83"/>
    </row>
    <row r="832184" spans="16:16" x14ac:dyDescent="0.3">
      <c r="P832184" s="83"/>
    </row>
    <row r="832185" spans="16:16" x14ac:dyDescent="0.3">
      <c r="P832185" s="83"/>
    </row>
    <row r="832186" spans="16:16" x14ac:dyDescent="0.3">
      <c r="P832186" s="83"/>
    </row>
    <row r="832187" spans="16:16" x14ac:dyDescent="0.3">
      <c r="P832187" s="83"/>
    </row>
    <row r="832188" spans="16:16" x14ac:dyDescent="0.3">
      <c r="P832188" s="83"/>
    </row>
    <row r="832189" spans="16:16" x14ac:dyDescent="0.3">
      <c r="P832189" s="83"/>
    </row>
    <row r="832190" spans="16:16" x14ac:dyDescent="0.3">
      <c r="P832190" s="83"/>
    </row>
    <row r="832191" spans="16:16" x14ac:dyDescent="0.3">
      <c r="P832191" s="83"/>
    </row>
    <row r="832192" spans="16:16" x14ac:dyDescent="0.3">
      <c r="P832192" s="83"/>
    </row>
    <row r="832193" spans="16:16" x14ac:dyDescent="0.3">
      <c r="P832193" s="83"/>
    </row>
    <row r="832194" spans="16:16" x14ac:dyDescent="0.3">
      <c r="P832194" s="83"/>
    </row>
    <row r="832195" spans="16:16" x14ac:dyDescent="0.3">
      <c r="P832195" s="83"/>
    </row>
    <row r="832196" spans="16:16" x14ac:dyDescent="0.3">
      <c r="P832196" s="83"/>
    </row>
    <row r="832197" spans="16:16" x14ac:dyDescent="0.3">
      <c r="P832197" s="83"/>
    </row>
    <row r="832198" spans="16:16" x14ac:dyDescent="0.3">
      <c r="P832198" s="83"/>
    </row>
    <row r="832199" spans="16:16" x14ac:dyDescent="0.3">
      <c r="P832199" s="83"/>
    </row>
    <row r="832200" spans="16:16" x14ac:dyDescent="0.3">
      <c r="P832200" s="83"/>
    </row>
    <row r="832201" spans="16:16" x14ac:dyDescent="0.3">
      <c r="P832201" s="83"/>
    </row>
    <row r="832202" spans="16:16" x14ac:dyDescent="0.3">
      <c r="P832202" s="83"/>
    </row>
    <row r="832203" spans="16:16" x14ac:dyDescent="0.3">
      <c r="P832203" s="83"/>
    </row>
    <row r="832204" spans="16:16" x14ac:dyDescent="0.3">
      <c r="P832204" s="83"/>
    </row>
    <row r="832205" spans="16:16" x14ac:dyDescent="0.3">
      <c r="P832205" s="83"/>
    </row>
    <row r="832206" spans="16:16" x14ac:dyDescent="0.3">
      <c r="P832206" s="83"/>
    </row>
    <row r="832207" spans="16:16" x14ac:dyDescent="0.3">
      <c r="P832207" s="83"/>
    </row>
    <row r="832208" spans="16:16" x14ac:dyDescent="0.3">
      <c r="P832208" s="83"/>
    </row>
    <row r="832209" spans="16:16" x14ac:dyDescent="0.3">
      <c r="P832209" s="83"/>
    </row>
    <row r="832210" spans="16:16" x14ac:dyDescent="0.3">
      <c r="P832210" s="83"/>
    </row>
    <row r="832211" spans="16:16" x14ac:dyDescent="0.3">
      <c r="P832211" s="83"/>
    </row>
    <row r="832212" spans="16:16" x14ac:dyDescent="0.3">
      <c r="P832212" s="83"/>
    </row>
    <row r="832213" spans="16:16" x14ac:dyDescent="0.3">
      <c r="P832213" s="83"/>
    </row>
    <row r="832214" spans="16:16" x14ac:dyDescent="0.3">
      <c r="P832214" s="83"/>
    </row>
    <row r="832215" spans="16:16" x14ac:dyDescent="0.3">
      <c r="P832215" s="83"/>
    </row>
    <row r="832216" spans="16:16" x14ac:dyDescent="0.3">
      <c r="P832216" s="83"/>
    </row>
    <row r="832217" spans="16:16" x14ac:dyDescent="0.3">
      <c r="P832217" s="83"/>
    </row>
    <row r="832218" spans="16:16" x14ac:dyDescent="0.3">
      <c r="P832218" s="83"/>
    </row>
    <row r="832219" spans="16:16" x14ac:dyDescent="0.3">
      <c r="P832219" s="83"/>
    </row>
    <row r="832220" spans="16:16" x14ac:dyDescent="0.3">
      <c r="P832220" s="83"/>
    </row>
    <row r="832221" spans="16:16" x14ac:dyDescent="0.3">
      <c r="P832221" s="83"/>
    </row>
    <row r="832222" spans="16:16" x14ac:dyDescent="0.3">
      <c r="P832222" s="83"/>
    </row>
    <row r="832223" spans="16:16" x14ac:dyDescent="0.3">
      <c r="P832223" s="83"/>
    </row>
    <row r="832224" spans="16:16" x14ac:dyDescent="0.3">
      <c r="P832224" s="83"/>
    </row>
    <row r="832225" spans="16:16" x14ac:dyDescent="0.3">
      <c r="P832225" s="83"/>
    </row>
    <row r="832226" spans="16:16" x14ac:dyDescent="0.3">
      <c r="P832226" s="83"/>
    </row>
    <row r="832227" spans="16:16" x14ac:dyDescent="0.3">
      <c r="P832227" s="83"/>
    </row>
    <row r="832228" spans="16:16" x14ac:dyDescent="0.3">
      <c r="P832228" s="83"/>
    </row>
    <row r="832229" spans="16:16" x14ac:dyDescent="0.3">
      <c r="P832229" s="83"/>
    </row>
    <row r="832230" spans="16:16" x14ac:dyDescent="0.3">
      <c r="P832230" s="83"/>
    </row>
    <row r="832231" spans="16:16" x14ac:dyDescent="0.3">
      <c r="P832231" s="83"/>
    </row>
    <row r="832232" spans="16:16" x14ac:dyDescent="0.3">
      <c r="P832232" s="83"/>
    </row>
    <row r="832233" spans="16:16" x14ac:dyDescent="0.3">
      <c r="P832233" s="83"/>
    </row>
    <row r="832234" spans="16:16" x14ac:dyDescent="0.3">
      <c r="P832234" s="83"/>
    </row>
    <row r="832235" spans="16:16" x14ac:dyDescent="0.3">
      <c r="P832235" s="83"/>
    </row>
    <row r="832236" spans="16:16" x14ac:dyDescent="0.3">
      <c r="P832236" s="83"/>
    </row>
    <row r="832237" spans="16:16" x14ac:dyDescent="0.3">
      <c r="P832237" s="83"/>
    </row>
    <row r="832238" spans="16:16" x14ac:dyDescent="0.3">
      <c r="P832238" s="83"/>
    </row>
    <row r="832239" spans="16:16" x14ac:dyDescent="0.3">
      <c r="P832239" s="83"/>
    </row>
    <row r="832240" spans="16:16" x14ac:dyDescent="0.3">
      <c r="P832240" s="83"/>
    </row>
    <row r="832241" spans="16:16" x14ac:dyDescent="0.3">
      <c r="P832241" s="83"/>
    </row>
    <row r="832242" spans="16:16" x14ac:dyDescent="0.3">
      <c r="P832242" s="83"/>
    </row>
    <row r="832243" spans="16:16" x14ac:dyDescent="0.3">
      <c r="P832243" s="83"/>
    </row>
    <row r="832244" spans="16:16" x14ac:dyDescent="0.3">
      <c r="P832244" s="83"/>
    </row>
    <row r="832245" spans="16:16" x14ac:dyDescent="0.3">
      <c r="P832245" s="83"/>
    </row>
    <row r="832246" spans="16:16" x14ac:dyDescent="0.3">
      <c r="P832246" s="83"/>
    </row>
    <row r="832247" spans="16:16" x14ac:dyDescent="0.3">
      <c r="P832247" s="83"/>
    </row>
    <row r="832248" spans="16:16" x14ac:dyDescent="0.3">
      <c r="P832248" s="83"/>
    </row>
    <row r="832249" spans="16:16" x14ac:dyDescent="0.3">
      <c r="P832249" s="83"/>
    </row>
    <row r="832250" spans="16:16" x14ac:dyDescent="0.3">
      <c r="P832250" s="83"/>
    </row>
    <row r="832251" spans="16:16" x14ac:dyDescent="0.3">
      <c r="P832251" s="83"/>
    </row>
    <row r="832252" spans="16:16" x14ac:dyDescent="0.3">
      <c r="P832252" s="83"/>
    </row>
    <row r="832253" spans="16:16" x14ac:dyDescent="0.3">
      <c r="P832253" s="83"/>
    </row>
    <row r="832254" spans="16:16" x14ac:dyDescent="0.3">
      <c r="P832254" s="83"/>
    </row>
    <row r="832255" spans="16:16" x14ac:dyDescent="0.3">
      <c r="P832255" s="83"/>
    </row>
    <row r="832256" spans="16:16" x14ac:dyDescent="0.3">
      <c r="P832256" s="83"/>
    </row>
    <row r="832257" spans="16:16" x14ac:dyDescent="0.3">
      <c r="P832257" s="83"/>
    </row>
    <row r="832258" spans="16:16" x14ac:dyDescent="0.3">
      <c r="P832258" s="83"/>
    </row>
    <row r="832259" spans="16:16" x14ac:dyDescent="0.3">
      <c r="P832259" s="83"/>
    </row>
    <row r="832260" spans="16:16" x14ac:dyDescent="0.3">
      <c r="P832260" s="83"/>
    </row>
    <row r="832261" spans="16:16" x14ac:dyDescent="0.3">
      <c r="P832261" s="83"/>
    </row>
    <row r="832262" spans="16:16" x14ac:dyDescent="0.3">
      <c r="P832262" s="83"/>
    </row>
    <row r="832263" spans="16:16" x14ac:dyDescent="0.3">
      <c r="P832263" s="83"/>
    </row>
    <row r="832264" spans="16:16" x14ac:dyDescent="0.3">
      <c r="P832264" s="83"/>
    </row>
    <row r="832265" spans="16:16" x14ac:dyDescent="0.3">
      <c r="P832265" s="83"/>
    </row>
    <row r="832266" spans="16:16" x14ac:dyDescent="0.3">
      <c r="P832266" s="83"/>
    </row>
    <row r="832267" spans="16:16" x14ac:dyDescent="0.3">
      <c r="P832267" s="83"/>
    </row>
    <row r="832268" spans="16:16" x14ac:dyDescent="0.3">
      <c r="P832268" s="83"/>
    </row>
    <row r="832269" spans="16:16" x14ac:dyDescent="0.3">
      <c r="P832269" s="83"/>
    </row>
    <row r="832270" spans="16:16" x14ac:dyDescent="0.3">
      <c r="P832270" s="83"/>
    </row>
    <row r="832271" spans="16:16" x14ac:dyDescent="0.3">
      <c r="P832271" s="83"/>
    </row>
    <row r="832272" spans="16:16" x14ac:dyDescent="0.3">
      <c r="P832272" s="83"/>
    </row>
    <row r="832273" spans="16:16" x14ac:dyDescent="0.3">
      <c r="P832273" s="83"/>
    </row>
    <row r="832274" spans="16:16" x14ac:dyDescent="0.3">
      <c r="P832274" s="83"/>
    </row>
    <row r="832275" spans="16:16" x14ac:dyDescent="0.3">
      <c r="P832275" s="83"/>
    </row>
    <row r="832276" spans="16:16" x14ac:dyDescent="0.3">
      <c r="P832276" s="83"/>
    </row>
    <row r="832277" spans="16:16" x14ac:dyDescent="0.3">
      <c r="P832277" s="83"/>
    </row>
    <row r="832278" spans="16:16" x14ac:dyDescent="0.3">
      <c r="P832278" s="83"/>
    </row>
    <row r="832279" spans="16:16" x14ac:dyDescent="0.3">
      <c r="P832279" s="83"/>
    </row>
    <row r="832280" spans="16:16" x14ac:dyDescent="0.3">
      <c r="P832280" s="83"/>
    </row>
    <row r="832281" spans="16:16" x14ac:dyDescent="0.3">
      <c r="P832281" s="83"/>
    </row>
    <row r="832282" spans="16:16" x14ac:dyDescent="0.3">
      <c r="P832282" s="83"/>
    </row>
    <row r="832283" spans="16:16" x14ac:dyDescent="0.3">
      <c r="P832283" s="83"/>
    </row>
    <row r="832284" spans="16:16" x14ac:dyDescent="0.3">
      <c r="P832284" s="83"/>
    </row>
    <row r="832285" spans="16:16" x14ac:dyDescent="0.3">
      <c r="P832285" s="83"/>
    </row>
    <row r="832286" spans="16:16" x14ac:dyDescent="0.3">
      <c r="P832286" s="83"/>
    </row>
    <row r="832287" spans="16:16" x14ac:dyDescent="0.3">
      <c r="P832287" s="83"/>
    </row>
    <row r="832288" spans="16:16" x14ac:dyDescent="0.3">
      <c r="P832288" s="83"/>
    </row>
    <row r="832289" spans="16:16" x14ac:dyDescent="0.3">
      <c r="P832289" s="83"/>
    </row>
    <row r="832290" spans="16:16" x14ac:dyDescent="0.3">
      <c r="P832290" s="83"/>
    </row>
    <row r="832291" spans="16:16" x14ac:dyDescent="0.3">
      <c r="P832291" s="83"/>
    </row>
    <row r="832292" spans="16:16" x14ac:dyDescent="0.3">
      <c r="P832292" s="83"/>
    </row>
    <row r="832293" spans="16:16" x14ac:dyDescent="0.3">
      <c r="P832293" s="83"/>
    </row>
    <row r="832294" spans="16:16" x14ac:dyDescent="0.3">
      <c r="P832294" s="83"/>
    </row>
    <row r="832295" spans="16:16" x14ac:dyDescent="0.3">
      <c r="P832295" s="83"/>
    </row>
    <row r="832296" spans="16:16" x14ac:dyDescent="0.3">
      <c r="P832296" s="83"/>
    </row>
    <row r="832297" spans="16:16" x14ac:dyDescent="0.3">
      <c r="P832297" s="83"/>
    </row>
    <row r="832298" spans="16:16" x14ac:dyDescent="0.3">
      <c r="P832298" s="83"/>
    </row>
    <row r="832299" spans="16:16" x14ac:dyDescent="0.3">
      <c r="P832299" s="83"/>
    </row>
    <row r="832300" spans="16:16" x14ac:dyDescent="0.3">
      <c r="P832300" s="83"/>
    </row>
    <row r="832301" spans="16:16" x14ac:dyDescent="0.3">
      <c r="P832301" s="83"/>
    </row>
    <row r="832302" spans="16:16" x14ac:dyDescent="0.3">
      <c r="P832302" s="83"/>
    </row>
    <row r="832303" spans="16:16" x14ac:dyDescent="0.3">
      <c r="P832303" s="83"/>
    </row>
    <row r="832304" spans="16:16" x14ac:dyDescent="0.3">
      <c r="P832304" s="83"/>
    </row>
    <row r="832305" spans="16:16" x14ac:dyDescent="0.3">
      <c r="P832305" s="83"/>
    </row>
    <row r="832306" spans="16:16" x14ac:dyDescent="0.3">
      <c r="P832306" s="83"/>
    </row>
    <row r="832307" spans="16:16" x14ac:dyDescent="0.3">
      <c r="P832307" s="83"/>
    </row>
    <row r="832308" spans="16:16" x14ac:dyDescent="0.3">
      <c r="P832308" s="83"/>
    </row>
    <row r="832309" spans="16:16" x14ac:dyDescent="0.3">
      <c r="P832309" s="83"/>
    </row>
    <row r="832310" spans="16:16" x14ac:dyDescent="0.3">
      <c r="P832310" s="83"/>
    </row>
    <row r="832311" spans="16:16" x14ac:dyDescent="0.3">
      <c r="P832311" s="83"/>
    </row>
    <row r="832312" spans="16:16" x14ac:dyDescent="0.3">
      <c r="P832312" s="83"/>
    </row>
    <row r="832313" spans="16:16" x14ac:dyDescent="0.3">
      <c r="P832313" s="83"/>
    </row>
    <row r="832314" spans="16:16" x14ac:dyDescent="0.3">
      <c r="P832314" s="83"/>
    </row>
    <row r="832315" spans="16:16" x14ac:dyDescent="0.3">
      <c r="P832315" s="83"/>
    </row>
    <row r="832316" spans="16:16" x14ac:dyDescent="0.3">
      <c r="P832316" s="83"/>
    </row>
    <row r="832317" spans="16:16" x14ac:dyDescent="0.3">
      <c r="P832317" s="83"/>
    </row>
    <row r="832318" spans="16:16" x14ac:dyDescent="0.3">
      <c r="P832318" s="83"/>
    </row>
    <row r="832319" spans="16:16" x14ac:dyDescent="0.3">
      <c r="P832319" s="83"/>
    </row>
    <row r="832320" spans="16:16" x14ac:dyDescent="0.3">
      <c r="P832320" s="83"/>
    </row>
    <row r="832321" spans="16:16" x14ac:dyDescent="0.3">
      <c r="P832321" s="83"/>
    </row>
    <row r="832322" spans="16:16" x14ac:dyDescent="0.3">
      <c r="P832322" s="83"/>
    </row>
    <row r="832323" spans="16:16" x14ac:dyDescent="0.3">
      <c r="P832323" s="83"/>
    </row>
    <row r="832324" spans="16:16" x14ac:dyDescent="0.3">
      <c r="P832324" s="83"/>
    </row>
    <row r="832325" spans="16:16" x14ac:dyDescent="0.3">
      <c r="P832325" s="83"/>
    </row>
    <row r="832326" spans="16:16" x14ac:dyDescent="0.3">
      <c r="P832326" s="83"/>
    </row>
    <row r="832327" spans="16:16" x14ac:dyDescent="0.3">
      <c r="P832327" s="83"/>
    </row>
    <row r="832328" spans="16:16" x14ac:dyDescent="0.3">
      <c r="P832328" s="83"/>
    </row>
    <row r="832329" spans="16:16" x14ac:dyDescent="0.3">
      <c r="P832329" s="83"/>
    </row>
    <row r="832330" spans="16:16" x14ac:dyDescent="0.3">
      <c r="P832330" s="83"/>
    </row>
    <row r="832331" spans="16:16" x14ac:dyDescent="0.3">
      <c r="P832331" s="83"/>
    </row>
    <row r="832332" spans="16:16" x14ac:dyDescent="0.3">
      <c r="P832332" s="83"/>
    </row>
    <row r="832333" spans="16:16" x14ac:dyDescent="0.3">
      <c r="P832333" s="83"/>
    </row>
    <row r="832334" spans="16:16" x14ac:dyDescent="0.3">
      <c r="P832334" s="83"/>
    </row>
    <row r="832335" spans="16:16" x14ac:dyDescent="0.3">
      <c r="P832335" s="83"/>
    </row>
    <row r="832336" spans="16:16" x14ac:dyDescent="0.3">
      <c r="P832336" s="83"/>
    </row>
    <row r="832337" spans="16:16" x14ac:dyDescent="0.3">
      <c r="P832337" s="83"/>
    </row>
    <row r="832338" spans="16:16" x14ac:dyDescent="0.3">
      <c r="P832338" s="83"/>
    </row>
    <row r="832339" spans="16:16" x14ac:dyDescent="0.3">
      <c r="P832339" s="83"/>
    </row>
    <row r="832340" spans="16:16" x14ac:dyDescent="0.3">
      <c r="P832340" s="83"/>
    </row>
    <row r="832341" spans="16:16" x14ac:dyDescent="0.3">
      <c r="P832341" s="83"/>
    </row>
    <row r="832342" spans="16:16" x14ac:dyDescent="0.3">
      <c r="P832342" s="83"/>
    </row>
    <row r="832343" spans="16:16" x14ac:dyDescent="0.3">
      <c r="P832343" s="83"/>
    </row>
    <row r="832344" spans="16:16" x14ac:dyDescent="0.3">
      <c r="P832344" s="83"/>
    </row>
    <row r="832345" spans="16:16" x14ac:dyDescent="0.3">
      <c r="P832345" s="83"/>
    </row>
    <row r="832346" spans="16:16" x14ac:dyDescent="0.3">
      <c r="P832346" s="83"/>
    </row>
    <row r="832347" spans="16:16" x14ac:dyDescent="0.3">
      <c r="P832347" s="83"/>
    </row>
    <row r="832348" spans="16:16" x14ac:dyDescent="0.3">
      <c r="P832348" s="83"/>
    </row>
    <row r="832349" spans="16:16" x14ac:dyDescent="0.3">
      <c r="P832349" s="83"/>
    </row>
    <row r="832350" spans="16:16" x14ac:dyDescent="0.3">
      <c r="P832350" s="83"/>
    </row>
    <row r="832351" spans="16:16" x14ac:dyDescent="0.3">
      <c r="P832351" s="83"/>
    </row>
    <row r="832352" spans="16:16" x14ac:dyDescent="0.3">
      <c r="P832352" s="83"/>
    </row>
    <row r="832353" spans="16:16" x14ac:dyDescent="0.3">
      <c r="P832353" s="83"/>
    </row>
    <row r="832354" spans="16:16" x14ac:dyDescent="0.3">
      <c r="P832354" s="83"/>
    </row>
    <row r="832355" spans="16:16" x14ac:dyDescent="0.3">
      <c r="P832355" s="83"/>
    </row>
    <row r="832356" spans="16:16" x14ac:dyDescent="0.3">
      <c r="P832356" s="83"/>
    </row>
    <row r="832357" spans="16:16" x14ac:dyDescent="0.3">
      <c r="P832357" s="83"/>
    </row>
    <row r="832358" spans="16:16" x14ac:dyDescent="0.3">
      <c r="P832358" s="83"/>
    </row>
    <row r="832359" spans="16:16" x14ac:dyDescent="0.3">
      <c r="P832359" s="83"/>
    </row>
    <row r="832360" spans="16:16" x14ac:dyDescent="0.3">
      <c r="P832360" s="83"/>
    </row>
    <row r="832361" spans="16:16" x14ac:dyDescent="0.3">
      <c r="P832361" s="83"/>
    </row>
    <row r="832362" spans="16:16" x14ac:dyDescent="0.3">
      <c r="P832362" s="83"/>
    </row>
    <row r="832363" spans="16:16" x14ac:dyDescent="0.3">
      <c r="P832363" s="83"/>
    </row>
    <row r="832364" spans="16:16" x14ac:dyDescent="0.3">
      <c r="P832364" s="83"/>
    </row>
    <row r="832365" spans="16:16" x14ac:dyDescent="0.3">
      <c r="P832365" s="83"/>
    </row>
    <row r="832366" spans="16:16" x14ac:dyDescent="0.3">
      <c r="P832366" s="83"/>
    </row>
    <row r="832367" spans="16:16" x14ac:dyDescent="0.3">
      <c r="P832367" s="83"/>
    </row>
    <row r="832368" spans="16:16" x14ac:dyDescent="0.3">
      <c r="P832368" s="83"/>
    </row>
    <row r="832369" spans="16:16" x14ac:dyDescent="0.3">
      <c r="P832369" s="83"/>
    </row>
    <row r="832370" spans="16:16" x14ac:dyDescent="0.3">
      <c r="P832370" s="83"/>
    </row>
    <row r="832371" spans="16:16" x14ac:dyDescent="0.3">
      <c r="P832371" s="83"/>
    </row>
    <row r="832372" spans="16:16" x14ac:dyDescent="0.3">
      <c r="P832372" s="83"/>
    </row>
    <row r="832373" spans="16:16" x14ac:dyDescent="0.3">
      <c r="P832373" s="83"/>
    </row>
    <row r="832374" spans="16:16" x14ac:dyDescent="0.3">
      <c r="P832374" s="83"/>
    </row>
    <row r="832375" spans="16:16" x14ac:dyDescent="0.3">
      <c r="P832375" s="83"/>
    </row>
    <row r="832376" spans="16:16" x14ac:dyDescent="0.3">
      <c r="P832376" s="83"/>
    </row>
    <row r="832377" spans="16:16" x14ac:dyDescent="0.3">
      <c r="P832377" s="83"/>
    </row>
    <row r="832378" spans="16:16" x14ac:dyDescent="0.3">
      <c r="P832378" s="83"/>
    </row>
    <row r="832379" spans="16:16" x14ac:dyDescent="0.3">
      <c r="P832379" s="83"/>
    </row>
    <row r="832380" spans="16:16" x14ac:dyDescent="0.3">
      <c r="P832380" s="83"/>
    </row>
    <row r="832381" spans="16:16" x14ac:dyDescent="0.3">
      <c r="P832381" s="83"/>
    </row>
    <row r="832382" spans="16:16" x14ac:dyDescent="0.3">
      <c r="P832382" s="83"/>
    </row>
    <row r="832383" spans="16:16" x14ac:dyDescent="0.3">
      <c r="P832383" s="83"/>
    </row>
    <row r="832384" spans="16:16" x14ac:dyDescent="0.3">
      <c r="P832384" s="83"/>
    </row>
    <row r="832385" spans="16:16" x14ac:dyDescent="0.3">
      <c r="P832385" s="83"/>
    </row>
    <row r="832386" spans="16:16" x14ac:dyDescent="0.3">
      <c r="P832386" s="83"/>
    </row>
    <row r="832387" spans="16:16" x14ac:dyDescent="0.3">
      <c r="P832387" s="83"/>
    </row>
    <row r="832388" spans="16:16" x14ac:dyDescent="0.3">
      <c r="P832388" s="83"/>
    </row>
    <row r="832389" spans="16:16" x14ac:dyDescent="0.3">
      <c r="P832389" s="83"/>
    </row>
    <row r="832390" spans="16:16" x14ac:dyDescent="0.3">
      <c r="P832390" s="83"/>
    </row>
    <row r="832391" spans="16:16" x14ac:dyDescent="0.3">
      <c r="P832391" s="83"/>
    </row>
    <row r="832392" spans="16:16" x14ac:dyDescent="0.3">
      <c r="P832392" s="83"/>
    </row>
    <row r="832393" spans="16:16" x14ac:dyDescent="0.3">
      <c r="P832393" s="83"/>
    </row>
    <row r="832394" spans="16:16" x14ac:dyDescent="0.3">
      <c r="P832394" s="83"/>
    </row>
    <row r="832395" spans="16:16" x14ac:dyDescent="0.3">
      <c r="P832395" s="83"/>
    </row>
    <row r="832396" spans="16:16" x14ac:dyDescent="0.3">
      <c r="P832396" s="83"/>
    </row>
    <row r="832397" spans="16:16" x14ac:dyDescent="0.3">
      <c r="P832397" s="83"/>
    </row>
    <row r="832398" spans="16:16" x14ac:dyDescent="0.3">
      <c r="P832398" s="83"/>
    </row>
    <row r="832399" spans="16:16" x14ac:dyDescent="0.3">
      <c r="P832399" s="83"/>
    </row>
    <row r="832400" spans="16:16" x14ac:dyDescent="0.3">
      <c r="P832400" s="83"/>
    </row>
    <row r="832401" spans="16:16" x14ac:dyDescent="0.3">
      <c r="P832401" s="83"/>
    </row>
    <row r="832402" spans="16:16" x14ac:dyDescent="0.3">
      <c r="P832402" s="83"/>
    </row>
    <row r="832403" spans="16:16" x14ac:dyDescent="0.3">
      <c r="P832403" s="83"/>
    </row>
    <row r="832404" spans="16:16" x14ac:dyDescent="0.3">
      <c r="P832404" s="83"/>
    </row>
    <row r="832405" spans="16:16" x14ac:dyDescent="0.3">
      <c r="P832405" s="83"/>
    </row>
    <row r="832406" spans="16:16" x14ac:dyDescent="0.3">
      <c r="P832406" s="83"/>
    </row>
    <row r="832407" spans="16:16" x14ac:dyDescent="0.3">
      <c r="P832407" s="83"/>
    </row>
    <row r="832408" spans="16:16" x14ac:dyDescent="0.3">
      <c r="P832408" s="83"/>
    </row>
    <row r="832409" spans="16:16" x14ac:dyDescent="0.3">
      <c r="P832409" s="83"/>
    </row>
    <row r="832410" spans="16:16" x14ac:dyDescent="0.3">
      <c r="P832410" s="83"/>
    </row>
    <row r="832411" spans="16:16" x14ac:dyDescent="0.3">
      <c r="P832411" s="83"/>
    </row>
    <row r="832412" spans="16:16" x14ac:dyDescent="0.3">
      <c r="P832412" s="83"/>
    </row>
    <row r="832413" spans="16:16" x14ac:dyDescent="0.3">
      <c r="P832413" s="83"/>
    </row>
    <row r="832414" spans="16:16" x14ac:dyDescent="0.3">
      <c r="P832414" s="83"/>
    </row>
    <row r="832415" spans="16:16" x14ac:dyDescent="0.3">
      <c r="P832415" s="83"/>
    </row>
    <row r="832416" spans="16:16" x14ac:dyDescent="0.3">
      <c r="P832416" s="83"/>
    </row>
    <row r="832417" spans="16:16" x14ac:dyDescent="0.3">
      <c r="P832417" s="83"/>
    </row>
    <row r="832418" spans="16:16" x14ac:dyDescent="0.3">
      <c r="P832418" s="83"/>
    </row>
    <row r="832419" spans="16:16" x14ac:dyDescent="0.3">
      <c r="P832419" s="83"/>
    </row>
    <row r="832420" spans="16:16" x14ac:dyDescent="0.3">
      <c r="P832420" s="83"/>
    </row>
    <row r="832421" spans="16:16" x14ac:dyDescent="0.3">
      <c r="P832421" s="83"/>
    </row>
    <row r="832422" spans="16:16" x14ac:dyDescent="0.3">
      <c r="P832422" s="83"/>
    </row>
    <row r="832423" spans="16:16" x14ac:dyDescent="0.3">
      <c r="P832423" s="83"/>
    </row>
    <row r="832424" spans="16:16" x14ac:dyDescent="0.3">
      <c r="P832424" s="83"/>
    </row>
    <row r="832425" spans="16:16" x14ac:dyDescent="0.3">
      <c r="P832425" s="83"/>
    </row>
    <row r="832426" spans="16:16" x14ac:dyDescent="0.3">
      <c r="P832426" s="83"/>
    </row>
    <row r="832427" spans="16:16" x14ac:dyDescent="0.3">
      <c r="P832427" s="83"/>
    </row>
    <row r="832428" spans="16:16" x14ac:dyDescent="0.3">
      <c r="P832428" s="83"/>
    </row>
    <row r="832429" spans="16:16" x14ac:dyDescent="0.3">
      <c r="P832429" s="83"/>
    </row>
    <row r="832430" spans="16:16" x14ac:dyDescent="0.3">
      <c r="P832430" s="83"/>
    </row>
    <row r="832431" spans="16:16" x14ac:dyDescent="0.3">
      <c r="P832431" s="83"/>
    </row>
    <row r="832432" spans="16:16" x14ac:dyDescent="0.3">
      <c r="P832432" s="83"/>
    </row>
    <row r="832433" spans="16:16" x14ac:dyDescent="0.3">
      <c r="P832433" s="83"/>
    </row>
    <row r="832434" spans="16:16" x14ac:dyDescent="0.3">
      <c r="P832434" s="83"/>
    </row>
    <row r="832435" spans="16:16" x14ac:dyDescent="0.3">
      <c r="P832435" s="83"/>
    </row>
    <row r="832436" spans="16:16" x14ac:dyDescent="0.3">
      <c r="P832436" s="83"/>
    </row>
    <row r="832437" spans="16:16" x14ac:dyDescent="0.3">
      <c r="P832437" s="83"/>
    </row>
    <row r="832438" spans="16:16" x14ac:dyDescent="0.3">
      <c r="P832438" s="83"/>
    </row>
    <row r="832439" spans="16:16" x14ac:dyDescent="0.3">
      <c r="P832439" s="83"/>
    </row>
    <row r="832440" spans="16:16" x14ac:dyDescent="0.3">
      <c r="P832440" s="83"/>
    </row>
    <row r="832441" spans="16:16" x14ac:dyDescent="0.3">
      <c r="P832441" s="83"/>
    </row>
    <row r="832442" spans="16:16" x14ac:dyDescent="0.3">
      <c r="P832442" s="83"/>
    </row>
    <row r="832443" spans="16:16" x14ac:dyDescent="0.3">
      <c r="P832443" s="83"/>
    </row>
    <row r="832444" spans="16:16" x14ac:dyDescent="0.3">
      <c r="P832444" s="83"/>
    </row>
    <row r="832445" spans="16:16" x14ac:dyDescent="0.3">
      <c r="P832445" s="83"/>
    </row>
    <row r="832446" spans="16:16" x14ac:dyDescent="0.3">
      <c r="P832446" s="83"/>
    </row>
    <row r="832447" spans="16:16" x14ac:dyDescent="0.3">
      <c r="P832447" s="83"/>
    </row>
    <row r="832448" spans="16:16" x14ac:dyDescent="0.3">
      <c r="P832448" s="83"/>
    </row>
    <row r="832449" spans="16:16" x14ac:dyDescent="0.3">
      <c r="P832449" s="83"/>
    </row>
    <row r="832450" spans="16:16" x14ac:dyDescent="0.3">
      <c r="P832450" s="83"/>
    </row>
    <row r="832451" spans="16:16" x14ac:dyDescent="0.3">
      <c r="P832451" s="83"/>
    </row>
    <row r="832452" spans="16:16" x14ac:dyDescent="0.3">
      <c r="P832452" s="83"/>
    </row>
    <row r="832453" spans="16:16" x14ac:dyDescent="0.3">
      <c r="P832453" s="83"/>
    </row>
    <row r="832454" spans="16:16" x14ac:dyDescent="0.3">
      <c r="P832454" s="83"/>
    </row>
    <row r="832455" spans="16:16" x14ac:dyDescent="0.3">
      <c r="P832455" s="83"/>
    </row>
    <row r="832456" spans="16:16" x14ac:dyDescent="0.3">
      <c r="P832456" s="83"/>
    </row>
    <row r="832457" spans="16:16" x14ac:dyDescent="0.3">
      <c r="P832457" s="83"/>
    </row>
    <row r="832458" spans="16:16" x14ac:dyDescent="0.3">
      <c r="P832458" s="83"/>
    </row>
    <row r="832459" spans="16:16" x14ac:dyDescent="0.3">
      <c r="P832459" s="83"/>
    </row>
    <row r="832460" spans="16:16" x14ac:dyDescent="0.3">
      <c r="P832460" s="83"/>
    </row>
    <row r="832461" spans="16:16" x14ac:dyDescent="0.3">
      <c r="P832461" s="83"/>
    </row>
    <row r="832462" spans="16:16" x14ac:dyDescent="0.3">
      <c r="P832462" s="83"/>
    </row>
    <row r="832463" spans="16:16" x14ac:dyDescent="0.3">
      <c r="P832463" s="83"/>
    </row>
    <row r="832464" spans="16:16" x14ac:dyDescent="0.3">
      <c r="P832464" s="83"/>
    </row>
    <row r="832465" spans="16:16" x14ac:dyDescent="0.3">
      <c r="P832465" s="83"/>
    </row>
    <row r="832466" spans="16:16" x14ac:dyDescent="0.3">
      <c r="P832466" s="83"/>
    </row>
    <row r="832467" spans="16:16" x14ac:dyDescent="0.3">
      <c r="P832467" s="83"/>
    </row>
    <row r="832468" spans="16:16" x14ac:dyDescent="0.3">
      <c r="P832468" s="83"/>
    </row>
    <row r="832469" spans="16:16" x14ac:dyDescent="0.3">
      <c r="P832469" s="83"/>
    </row>
    <row r="832470" spans="16:16" x14ac:dyDescent="0.3">
      <c r="P832470" s="83"/>
    </row>
    <row r="832471" spans="16:16" x14ac:dyDescent="0.3">
      <c r="P832471" s="83"/>
    </row>
    <row r="832472" spans="16:16" x14ac:dyDescent="0.3">
      <c r="P832472" s="83"/>
    </row>
    <row r="832473" spans="16:16" x14ac:dyDescent="0.3">
      <c r="P832473" s="83"/>
    </row>
    <row r="832474" spans="16:16" x14ac:dyDescent="0.3">
      <c r="P832474" s="83"/>
    </row>
    <row r="832475" spans="16:16" x14ac:dyDescent="0.3">
      <c r="P832475" s="83"/>
    </row>
    <row r="832476" spans="16:16" x14ac:dyDescent="0.3">
      <c r="P832476" s="83"/>
    </row>
    <row r="832477" spans="16:16" x14ac:dyDescent="0.3">
      <c r="P832477" s="83"/>
    </row>
    <row r="832478" spans="16:16" x14ac:dyDescent="0.3">
      <c r="P832478" s="83"/>
    </row>
    <row r="832479" spans="16:16" x14ac:dyDescent="0.3">
      <c r="P832479" s="83"/>
    </row>
    <row r="832480" spans="16:16" x14ac:dyDescent="0.3">
      <c r="P832480" s="83"/>
    </row>
    <row r="832481" spans="16:16" x14ac:dyDescent="0.3">
      <c r="P832481" s="83"/>
    </row>
    <row r="832482" spans="16:16" x14ac:dyDescent="0.3">
      <c r="P832482" s="83"/>
    </row>
    <row r="832483" spans="16:16" x14ac:dyDescent="0.3">
      <c r="P832483" s="83"/>
    </row>
    <row r="832484" spans="16:16" x14ac:dyDescent="0.3">
      <c r="P832484" s="83"/>
    </row>
    <row r="832485" spans="16:16" x14ac:dyDescent="0.3">
      <c r="P832485" s="83"/>
    </row>
    <row r="832486" spans="16:16" x14ac:dyDescent="0.3">
      <c r="P832486" s="83"/>
    </row>
    <row r="832487" spans="16:16" x14ac:dyDescent="0.3">
      <c r="P832487" s="83"/>
    </row>
    <row r="832488" spans="16:16" x14ac:dyDescent="0.3">
      <c r="P832488" s="83"/>
    </row>
    <row r="832489" spans="16:16" x14ac:dyDescent="0.3">
      <c r="P832489" s="83"/>
    </row>
    <row r="832490" spans="16:16" x14ac:dyDescent="0.3">
      <c r="P832490" s="83"/>
    </row>
    <row r="832491" spans="16:16" x14ac:dyDescent="0.3">
      <c r="P832491" s="83"/>
    </row>
    <row r="832492" spans="16:16" x14ac:dyDescent="0.3">
      <c r="P832492" s="83"/>
    </row>
    <row r="832493" spans="16:16" x14ac:dyDescent="0.3">
      <c r="P832493" s="83"/>
    </row>
    <row r="832494" spans="16:16" x14ac:dyDescent="0.3">
      <c r="P832494" s="83"/>
    </row>
    <row r="832495" spans="16:16" x14ac:dyDescent="0.3">
      <c r="P832495" s="83"/>
    </row>
    <row r="832496" spans="16:16" x14ac:dyDescent="0.3">
      <c r="P832496" s="83"/>
    </row>
    <row r="832497" spans="16:16" x14ac:dyDescent="0.3">
      <c r="P832497" s="83"/>
    </row>
    <row r="832498" spans="16:16" x14ac:dyDescent="0.3">
      <c r="P832498" s="83"/>
    </row>
    <row r="832499" spans="16:16" x14ac:dyDescent="0.3">
      <c r="P832499" s="83"/>
    </row>
    <row r="832500" spans="16:16" x14ac:dyDescent="0.3">
      <c r="P832500" s="83"/>
    </row>
    <row r="832501" spans="16:16" x14ac:dyDescent="0.3">
      <c r="P832501" s="83"/>
    </row>
    <row r="832502" spans="16:16" x14ac:dyDescent="0.3">
      <c r="P832502" s="83"/>
    </row>
    <row r="832503" spans="16:16" x14ac:dyDescent="0.3">
      <c r="P832503" s="83"/>
    </row>
    <row r="832504" spans="16:16" x14ac:dyDescent="0.3">
      <c r="P832504" s="83"/>
    </row>
    <row r="832505" spans="16:16" x14ac:dyDescent="0.3">
      <c r="P832505" s="83"/>
    </row>
    <row r="832506" spans="16:16" x14ac:dyDescent="0.3">
      <c r="P832506" s="83"/>
    </row>
    <row r="832507" spans="16:16" x14ac:dyDescent="0.3">
      <c r="P832507" s="83"/>
    </row>
    <row r="832508" spans="16:16" x14ac:dyDescent="0.3">
      <c r="P832508" s="83"/>
    </row>
    <row r="832509" spans="16:16" x14ac:dyDescent="0.3">
      <c r="P832509" s="83"/>
    </row>
    <row r="832510" spans="16:16" x14ac:dyDescent="0.3">
      <c r="P832510" s="83"/>
    </row>
    <row r="832511" spans="16:16" x14ac:dyDescent="0.3">
      <c r="P832511" s="83"/>
    </row>
    <row r="832512" spans="16:16" x14ac:dyDescent="0.3">
      <c r="P832512" s="83"/>
    </row>
    <row r="832513" spans="16:16" x14ac:dyDescent="0.3">
      <c r="P832513" s="83"/>
    </row>
    <row r="832514" spans="16:16" x14ac:dyDescent="0.3">
      <c r="P832514" s="83"/>
    </row>
    <row r="832515" spans="16:16" x14ac:dyDescent="0.3">
      <c r="P832515" s="83"/>
    </row>
    <row r="832516" spans="16:16" x14ac:dyDescent="0.3">
      <c r="P832516" s="83"/>
    </row>
    <row r="832517" spans="16:16" x14ac:dyDescent="0.3">
      <c r="P832517" s="83"/>
    </row>
    <row r="832518" spans="16:16" x14ac:dyDescent="0.3">
      <c r="P832518" s="83"/>
    </row>
    <row r="832519" spans="16:16" x14ac:dyDescent="0.3">
      <c r="P832519" s="83"/>
    </row>
    <row r="832520" spans="16:16" x14ac:dyDescent="0.3">
      <c r="P832520" s="83"/>
    </row>
    <row r="832521" spans="16:16" x14ac:dyDescent="0.3">
      <c r="P832521" s="83"/>
    </row>
    <row r="832522" spans="16:16" x14ac:dyDescent="0.3">
      <c r="P832522" s="83"/>
    </row>
    <row r="832523" spans="16:16" x14ac:dyDescent="0.3">
      <c r="P832523" s="83"/>
    </row>
    <row r="832524" spans="16:16" x14ac:dyDescent="0.3">
      <c r="P832524" s="83"/>
    </row>
    <row r="832525" spans="16:16" x14ac:dyDescent="0.3">
      <c r="P832525" s="83"/>
    </row>
    <row r="832526" spans="16:16" x14ac:dyDescent="0.3">
      <c r="P832526" s="83"/>
    </row>
    <row r="832527" spans="16:16" x14ac:dyDescent="0.3">
      <c r="P832527" s="83"/>
    </row>
    <row r="832528" spans="16:16" x14ac:dyDescent="0.3">
      <c r="P832528" s="83"/>
    </row>
    <row r="832529" spans="16:16" x14ac:dyDescent="0.3">
      <c r="P832529" s="83"/>
    </row>
    <row r="832530" spans="16:16" x14ac:dyDescent="0.3">
      <c r="P832530" s="83"/>
    </row>
    <row r="832531" spans="16:16" x14ac:dyDescent="0.3">
      <c r="P832531" s="83"/>
    </row>
    <row r="832532" spans="16:16" x14ac:dyDescent="0.3">
      <c r="P832532" s="83"/>
    </row>
    <row r="832533" spans="16:16" x14ac:dyDescent="0.3">
      <c r="P832533" s="83"/>
    </row>
    <row r="832534" spans="16:16" x14ac:dyDescent="0.3">
      <c r="P832534" s="83"/>
    </row>
    <row r="832535" spans="16:16" x14ac:dyDescent="0.3">
      <c r="P832535" s="83"/>
    </row>
    <row r="832536" spans="16:16" x14ac:dyDescent="0.3">
      <c r="P832536" s="83"/>
    </row>
    <row r="832537" spans="16:16" x14ac:dyDescent="0.3">
      <c r="P832537" s="83"/>
    </row>
    <row r="832538" spans="16:16" x14ac:dyDescent="0.3">
      <c r="P832538" s="83"/>
    </row>
    <row r="832539" spans="16:16" x14ac:dyDescent="0.3">
      <c r="P832539" s="83"/>
    </row>
    <row r="832540" spans="16:16" x14ac:dyDescent="0.3">
      <c r="P832540" s="83"/>
    </row>
    <row r="832541" spans="16:16" x14ac:dyDescent="0.3">
      <c r="P832541" s="83"/>
    </row>
    <row r="832542" spans="16:16" x14ac:dyDescent="0.3">
      <c r="P832542" s="83"/>
    </row>
    <row r="832543" spans="16:16" x14ac:dyDescent="0.3">
      <c r="P832543" s="83"/>
    </row>
    <row r="832544" spans="16:16" x14ac:dyDescent="0.3">
      <c r="P832544" s="83"/>
    </row>
    <row r="832545" spans="16:16" x14ac:dyDescent="0.3">
      <c r="P832545" s="83"/>
    </row>
    <row r="832546" spans="16:16" x14ac:dyDescent="0.3">
      <c r="P832546" s="83"/>
    </row>
    <row r="832547" spans="16:16" x14ac:dyDescent="0.3">
      <c r="P832547" s="83"/>
    </row>
    <row r="832548" spans="16:16" x14ac:dyDescent="0.3">
      <c r="P832548" s="83"/>
    </row>
    <row r="832549" spans="16:16" x14ac:dyDescent="0.3">
      <c r="P832549" s="83"/>
    </row>
    <row r="832550" spans="16:16" x14ac:dyDescent="0.3">
      <c r="P832550" s="83"/>
    </row>
    <row r="832551" spans="16:16" x14ac:dyDescent="0.3">
      <c r="P832551" s="83"/>
    </row>
    <row r="832552" spans="16:16" x14ac:dyDescent="0.3">
      <c r="P832552" s="83"/>
    </row>
    <row r="832553" spans="16:16" x14ac:dyDescent="0.3">
      <c r="P832553" s="83"/>
    </row>
    <row r="832554" spans="16:16" x14ac:dyDescent="0.3">
      <c r="P832554" s="83"/>
    </row>
    <row r="832555" spans="16:16" x14ac:dyDescent="0.3">
      <c r="P832555" s="83"/>
    </row>
    <row r="832556" spans="16:16" x14ac:dyDescent="0.3">
      <c r="P832556" s="83"/>
    </row>
    <row r="832557" spans="16:16" x14ac:dyDescent="0.3">
      <c r="P832557" s="83"/>
    </row>
    <row r="832558" spans="16:16" x14ac:dyDescent="0.3">
      <c r="P832558" s="83"/>
    </row>
    <row r="832559" spans="16:16" x14ac:dyDescent="0.3">
      <c r="P832559" s="83"/>
    </row>
    <row r="832560" spans="16:16" x14ac:dyDescent="0.3">
      <c r="P832560" s="83"/>
    </row>
    <row r="832561" spans="16:16" x14ac:dyDescent="0.3">
      <c r="P832561" s="83"/>
    </row>
    <row r="832562" spans="16:16" x14ac:dyDescent="0.3">
      <c r="P832562" s="83"/>
    </row>
    <row r="832563" spans="16:16" x14ac:dyDescent="0.3">
      <c r="P832563" s="83"/>
    </row>
    <row r="832564" spans="16:16" x14ac:dyDescent="0.3">
      <c r="P832564" s="83"/>
    </row>
    <row r="832565" spans="16:16" x14ac:dyDescent="0.3">
      <c r="P832565" s="83"/>
    </row>
    <row r="832566" spans="16:16" x14ac:dyDescent="0.3">
      <c r="P832566" s="83"/>
    </row>
    <row r="832567" spans="16:16" x14ac:dyDescent="0.3">
      <c r="P832567" s="83"/>
    </row>
    <row r="832568" spans="16:16" x14ac:dyDescent="0.3">
      <c r="P832568" s="83"/>
    </row>
    <row r="832569" spans="16:16" x14ac:dyDescent="0.3">
      <c r="P832569" s="83"/>
    </row>
    <row r="832570" spans="16:16" x14ac:dyDescent="0.3">
      <c r="P832570" s="83"/>
    </row>
    <row r="832571" spans="16:16" x14ac:dyDescent="0.3">
      <c r="P832571" s="83"/>
    </row>
    <row r="832572" spans="16:16" x14ac:dyDescent="0.3">
      <c r="P832572" s="83"/>
    </row>
    <row r="832573" spans="16:16" x14ac:dyDescent="0.3">
      <c r="P832573" s="83"/>
    </row>
    <row r="832574" spans="16:16" x14ac:dyDescent="0.3">
      <c r="P832574" s="83"/>
    </row>
    <row r="832575" spans="16:16" x14ac:dyDescent="0.3">
      <c r="P832575" s="83"/>
    </row>
    <row r="832576" spans="16:16" x14ac:dyDescent="0.3">
      <c r="P832576" s="83"/>
    </row>
    <row r="832577" spans="16:16" x14ac:dyDescent="0.3">
      <c r="P832577" s="83"/>
    </row>
    <row r="832578" spans="16:16" x14ac:dyDescent="0.3">
      <c r="P832578" s="83"/>
    </row>
    <row r="832579" spans="16:16" x14ac:dyDescent="0.3">
      <c r="P832579" s="83"/>
    </row>
    <row r="832580" spans="16:16" x14ac:dyDescent="0.3">
      <c r="P832580" s="83"/>
    </row>
    <row r="832581" spans="16:16" x14ac:dyDescent="0.3">
      <c r="P832581" s="83"/>
    </row>
    <row r="832582" spans="16:16" x14ac:dyDescent="0.3">
      <c r="P832582" s="83"/>
    </row>
    <row r="832583" spans="16:16" x14ac:dyDescent="0.3">
      <c r="P832583" s="83"/>
    </row>
    <row r="832584" spans="16:16" x14ac:dyDescent="0.3">
      <c r="P832584" s="83"/>
    </row>
    <row r="832585" spans="16:16" x14ac:dyDescent="0.3">
      <c r="P832585" s="83"/>
    </row>
    <row r="832586" spans="16:16" x14ac:dyDescent="0.3">
      <c r="P832586" s="83"/>
    </row>
    <row r="832587" spans="16:16" x14ac:dyDescent="0.3">
      <c r="P832587" s="83"/>
    </row>
    <row r="832588" spans="16:16" x14ac:dyDescent="0.3">
      <c r="P832588" s="83"/>
    </row>
    <row r="832589" spans="16:16" x14ac:dyDescent="0.3">
      <c r="P832589" s="83"/>
    </row>
    <row r="832590" spans="16:16" x14ac:dyDescent="0.3">
      <c r="P832590" s="83"/>
    </row>
    <row r="832591" spans="16:16" x14ac:dyDescent="0.3">
      <c r="P832591" s="83"/>
    </row>
    <row r="832592" spans="16:16" x14ac:dyDescent="0.3">
      <c r="P832592" s="83"/>
    </row>
    <row r="832593" spans="16:16" x14ac:dyDescent="0.3">
      <c r="P832593" s="83"/>
    </row>
    <row r="832594" spans="16:16" x14ac:dyDescent="0.3">
      <c r="P832594" s="83"/>
    </row>
    <row r="832595" spans="16:16" x14ac:dyDescent="0.3">
      <c r="P832595" s="83"/>
    </row>
    <row r="832596" spans="16:16" x14ac:dyDescent="0.3">
      <c r="P832596" s="83"/>
    </row>
    <row r="832597" spans="16:16" x14ac:dyDescent="0.3">
      <c r="P832597" s="83"/>
    </row>
    <row r="832598" spans="16:16" x14ac:dyDescent="0.3">
      <c r="P832598" s="83"/>
    </row>
    <row r="832599" spans="16:16" x14ac:dyDescent="0.3">
      <c r="P832599" s="83"/>
    </row>
    <row r="832600" spans="16:16" x14ac:dyDescent="0.3">
      <c r="P832600" s="83"/>
    </row>
    <row r="832601" spans="16:16" x14ac:dyDescent="0.3">
      <c r="P832601" s="83"/>
    </row>
    <row r="832602" spans="16:16" x14ac:dyDescent="0.3">
      <c r="P832602" s="83"/>
    </row>
    <row r="832603" spans="16:16" x14ac:dyDescent="0.3">
      <c r="P832603" s="83"/>
    </row>
    <row r="832604" spans="16:16" x14ac:dyDescent="0.3">
      <c r="P832604" s="83"/>
    </row>
    <row r="832605" spans="16:16" x14ac:dyDescent="0.3">
      <c r="P832605" s="83"/>
    </row>
    <row r="832606" spans="16:16" x14ac:dyDescent="0.3">
      <c r="P832606" s="83"/>
    </row>
    <row r="832607" spans="16:16" x14ac:dyDescent="0.3">
      <c r="P832607" s="83"/>
    </row>
    <row r="832608" spans="16:16" x14ac:dyDescent="0.3">
      <c r="P832608" s="83"/>
    </row>
    <row r="832609" spans="16:16" x14ac:dyDescent="0.3">
      <c r="P832609" s="83"/>
    </row>
    <row r="832610" spans="16:16" x14ac:dyDescent="0.3">
      <c r="P832610" s="83"/>
    </row>
    <row r="832611" spans="16:16" x14ac:dyDescent="0.3">
      <c r="P832611" s="83"/>
    </row>
    <row r="832612" spans="16:16" x14ac:dyDescent="0.3">
      <c r="P832612" s="83"/>
    </row>
    <row r="832613" spans="16:16" x14ac:dyDescent="0.3">
      <c r="P832613" s="83"/>
    </row>
    <row r="832614" spans="16:16" x14ac:dyDescent="0.3">
      <c r="P832614" s="83"/>
    </row>
    <row r="832615" spans="16:16" x14ac:dyDescent="0.3">
      <c r="P832615" s="83"/>
    </row>
    <row r="832616" spans="16:16" x14ac:dyDescent="0.3">
      <c r="P832616" s="83"/>
    </row>
    <row r="832617" spans="16:16" x14ac:dyDescent="0.3">
      <c r="P832617" s="83"/>
    </row>
    <row r="832618" spans="16:16" x14ac:dyDescent="0.3">
      <c r="P832618" s="83"/>
    </row>
    <row r="832619" spans="16:16" x14ac:dyDescent="0.3">
      <c r="P832619" s="83"/>
    </row>
    <row r="832620" spans="16:16" x14ac:dyDescent="0.3">
      <c r="P832620" s="83"/>
    </row>
    <row r="832621" spans="16:16" x14ac:dyDescent="0.3">
      <c r="P832621" s="83"/>
    </row>
    <row r="832622" spans="16:16" x14ac:dyDescent="0.3">
      <c r="P832622" s="83"/>
    </row>
    <row r="832623" spans="16:16" x14ac:dyDescent="0.3">
      <c r="P832623" s="83"/>
    </row>
    <row r="832624" spans="16:16" x14ac:dyDescent="0.3">
      <c r="P832624" s="83"/>
    </row>
    <row r="832625" spans="16:16" x14ac:dyDescent="0.3">
      <c r="P832625" s="83"/>
    </row>
    <row r="832626" spans="16:16" x14ac:dyDescent="0.3">
      <c r="P832626" s="83"/>
    </row>
    <row r="832627" spans="16:16" x14ac:dyDescent="0.3">
      <c r="P832627" s="83"/>
    </row>
    <row r="832628" spans="16:16" x14ac:dyDescent="0.3">
      <c r="P832628" s="83"/>
    </row>
    <row r="832629" spans="16:16" x14ac:dyDescent="0.3">
      <c r="P832629" s="83"/>
    </row>
    <row r="832630" spans="16:16" x14ac:dyDescent="0.3">
      <c r="P832630" s="83"/>
    </row>
    <row r="832631" spans="16:16" x14ac:dyDescent="0.3">
      <c r="P832631" s="83"/>
    </row>
    <row r="832632" spans="16:16" x14ac:dyDescent="0.3">
      <c r="P832632" s="83"/>
    </row>
    <row r="832633" spans="16:16" x14ac:dyDescent="0.3">
      <c r="P832633" s="83"/>
    </row>
    <row r="832634" spans="16:16" x14ac:dyDescent="0.3">
      <c r="P832634" s="83"/>
    </row>
    <row r="832635" spans="16:16" x14ac:dyDescent="0.3">
      <c r="P832635" s="83"/>
    </row>
    <row r="832636" spans="16:16" x14ac:dyDescent="0.3">
      <c r="P832636" s="83"/>
    </row>
    <row r="832637" spans="16:16" x14ac:dyDescent="0.3">
      <c r="P832637" s="83"/>
    </row>
    <row r="832638" spans="16:16" x14ac:dyDescent="0.3">
      <c r="P832638" s="83"/>
    </row>
    <row r="832639" spans="16:16" x14ac:dyDescent="0.3">
      <c r="P832639" s="83"/>
    </row>
    <row r="832640" spans="16:16" x14ac:dyDescent="0.3">
      <c r="P832640" s="83"/>
    </row>
    <row r="832641" spans="16:16" x14ac:dyDescent="0.3">
      <c r="P832641" s="83"/>
    </row>
    <row r="832642" spans="16:16" x14ac:dyDescent="0.3">
      <c r="P832642" s="83"/>
    </row>
    <row r="832643" spans="16:16" x14ac:dyDescent="0.3">
      <c r="P832643" s="83"/>
    </row>
    <row r="832644" spans="16:16" x14ac:dyDescent="0.3">
      <c r="P832644" s="83"/>
    </row>
    <row r="832645" spans="16:16" x14ac:dyDescent="0.3">
      <c r="P832645" s="83"/>
    </row>
    <row r="832646" spans="16:16" x14ac:dyDescent="0.3">
      <c r="P832646" s="83"/>
    </row>
    <row r="832647" spans="16:16" x14ac:dyDescent="0.3">
      <c r="P832647" s="83"/>
    </row>
    <row r="832648" spans="16:16" x14ac:dyDescent="0.3">
      <c r="P832648" s="83"/>
    </row>
    <row r="832649" spans="16:16" x14ac:dyDescent="0.3">
      <c r="P832649" s="83"/>
    </row>
    <row r="832650" spans="16:16" x14ac:dyDescent="0.3">
      <c r="P832650" s="83"/>
    </row>
    <row r="832651" spans="16:16" x14ac:dyDescent="0.3">
      <c r="P832651" s="83"/>
    </row>
    <row r="832652" spans="16:16" x14ac:dyDescent="0.3">
      <c r="P832652" s="83"/>
    </row>
    <row r="832653" spans="16:16" x14ac:dyDescent="0.3">
      <c r="P832653" s="83"/>
    </row>
    <row r="832654" spans="16:16" x14ac:dyDescent="0.3">
      <c r="P832654" s="83"/>
    </row>
    <row r="832655" spans="16:16" x14ac:dyDescent="0.3">
      <c r="P832655" s="83"/>
    </row>
    <row r="832656" spans="16:16" x14ac:dyDescent="0.3">
      <c r="P832656" s="83"/>
    </row>
    <row r="832657" spans="16:16" x14ac:dyDescent="0.3">
      <c r="P832657" s="83"/>
    </row>
    <row r="832658" spans="16:16" x14ac:dyDescent="0.3">
      <c r="P832658" s="83"/>
    </row>
    <row r="832659" spans="16:16" x14ac:dyDescent="0.3">
      <c r="P832659" s="83"/>
    </row>
    <row r="832660" spans="16:16" x14ac:dyDescent="0.3">
      <c r="P832660" s="83"/>
    </row>
    <row r="832661" spans="16:16" x14ac:dyDescent="0.3">
      <c r="P832661" s="83"/>
    </row>
    <row r="832662" spans="16:16" x14ac:dyDescent="0.3">
      <c r="P832662" s="83"/>
    </row>
    <row r="832663" spans="16:16" x14ac:dyDescent="0.3">
      <c r="P832663" s="83"/>
    </row>
    <row r="832664" spans="16:16" x14ac:dyDescent="0.3">
      <c r="P832664" s="83"/>
    </row>
    <row r="832665" spans="16:16" x14ac:dyDescent="0.3">
      <c r="P832665" s="83"/>
    </row>
    <row r="832666" spans="16:16" x14ac:dyDescent="0.3">
      <c r="P832666" s="83"/>
    </row>
    <row r="832667" spans="16:16" x14ac:dyDescent="0.3">
      <c r="P832667" s="83"/>
    </row>
    <row r="832668" spans="16:16" x14ac:dyDescent="0.3">
      <c r="P832668" s="83"/>
    </row>
    <row r="832669" spans="16:16" x14ac:dyDescent="0.3">
      <c r="P832669" s="83"/>
    </row>
    <row r="832670" spans="16:16" x14ac:dyDescent="0.3">
      <c r="P832670" s="83"/>
    </row>
    <row r="832671" spans="16:16" x14ac:dyDescent="0.3">
      <c r="P832671" s="83"/>
    </row>
    <row r="832672" spans="16:16" x14ac:dyDescent="0.3">
      <c r="P832672" s="83"/>
    </row>
    <row r="832673" spans="16:16" x14ac:dyDescent="0.3">
      <c r="P832673" s="83"/>
    </row>
    <row r="832674" spans="16:16" x14ac:dyDescent="0.3">
      <c r="P832674" s="83"/>
    </row>
    <row r="832675" spans="16:16" x14ac:dyDescent="0.3">
      <c r="P832675" s="83"/>
    </row>
    <row r="832676" spans="16:16" x14ac:dyDescent="0.3">
      <c r="P832676" s="83"/>
    </row>
    <row r="832677" spans="16:16" x14ac:dyDescent="0.3">
      <c r="P832677" s="83"/>
    </row>
    <row r="832678" spans="16:16" x14ac:dyDescent="0.3">
      <c r="P832678" s="83"/>
    </row>
    <row r="832679" spans="16:16" x14ac:dyDescent="0.3">
      <c r="P832679" s="83"/>
    </row>
    <row r="832680" spans="16:16" x14ac:dyDescent="0.3">
      <c r="P832680" s="83"/>
    </row>
    <row r="832681" spans="16:16" x14ac:dyDescent="0.3">
      <c r="P832681" s="83"/>
    </row>
    <row r="832682" spans="16:16" x14ac:dyDescent="0.3">
      <c r="P832682" s="83"/>
    </row>
    <row r="832683" spans="16:16" x14ac:dyDescent="0.3">
      <c r="P832683" s="83"/>
    </row>
    <row r="832684" spans="16:16" x14ac:dyDescent="0.3">
      <c r="P832684" s="83"/>
    </row>
    <row r="832685" spans="16:16" x14ac:dyDescent="0.3">
      <c r="P832685" s="83"/>
    </row>
    <row r="832686" spans="16:16" x14ac:dyDescent="0.3">
      <c r="P832686" s="83"/>
    </row>
    <row r="832687" spans="16:16" x14ac:dyDescent="0.3">
      <c r="P832687" s="83"/>
    </row>
    <row r="832688" spans="16:16" x14ac:dyDescent="0.3">
      <c r="P832688" s="83"/>
    </row>
    <row r="832689" spans="16:16" x14ac:dyDescent="0.3">
      <c r="P832689" s="83"/>
    </row>
    <row r="832690" spans="16:16" x14ac:dyDescent="0.3">
      <c r="P832690" s="83"/>
    </row>
    <row r="832691" spans="16:16" x14ac:dyDescent="0.3">
      <c r="P832691" s="83"/>
    </row>
    <row r="832692" spans="16:16" x14ac:dyDescent="0.3">
      <c r="P832692" s="83"/>
    </row>
    <row r="832693" spans="16:16" x14ac:dyDescent="0.3">
      <c r="P832693" s="83"/>
    </row>
    <row r="832694" spans="16:16" x14ac:dyDescent="0.3">
      <c r="P832694" s="83"/>
    </row>
    <row r="832695" spans="16:16" x14ac:dyDescent="0.3">
      <c r="P832695" s="83"/>
    </row>
    <row r="832696" spans="16:16" x14ac:dyDescent="0.3">
      <c r="P832696" s="83"/>
    </row>
    <row r="832697" spans="16:16" x14ac:dyDescent="0.3">
      <c r="P832697" s="83"/>
    </row>
    <row r="832698" spans="16:16" x14ac:dyDescent="0.3">
      <c r="P832698" s="83"/>
    </row>
    <row r="832699" spans="16:16" x14ac:dyDescent="0.3">
      <c r="P832699" s="83"/>
    </row>
    <row r="832700" spans="16:16" x14ac:dyDescent="0.3">
      <c r="P832700" s="83"/>
    </row>
    <row r="832701" spans="16:16" x14ac:dyDescent="0.3">
      <c r="P832701" s="83"/>
    </row>
    <row r="832702" spans="16:16" x14ac:dyDescent="0.3">
      <c r="P832702" s="83"/>
    </row>
    <row r="832703" spans="16:16" x14ac:dyDescent="0.3">
      <c r="P832703" s="83"/>
    </row>
    <row r="832704" spans="16:16" x14ac:dyDescent="0.3">
      <c r="P832704" s="83"/>
    </row>
    <row r="832705" spans="16:16" x14ac:dyDescent="0.3">
      <c r="P832705" s="83"/>
    </row>
    <row r="832706" spans="16:16" x14ac:dyDescent="0.3">
      <c r="P832706" s="83"/>
    </row>
    <row r="832707" spans="16:16" x14ac:dyDescent="0.3">
      <c r="P832707" s="83"/>
    </row>
    <row r="832708" spans="16:16" x14ac:dyDescent="0.3">
      <c r="P832708" s="83"/>
    </row>
    <row r="832709" spans="16:16" x14ac:dyDescent="0.3">
      <c r="P832709" s="83"/>
    </row>
    <row r="832710" spans="16:16" x14ac:dyDescent="0.3">
      <c r="P832710" s="83"/>
    </row>
    <row r="832711" spans="16:16" x14ac:dyDescent="0.3">
      <c r="P832711" s="83"/>
    </row>
    <row r="832712" spans="16:16" x14ac:dyDescent="0.3">
      <c r="P832712" s="83"/>
    </row>
    <row r="832713" spans="16:16" x14ac:dyDescent="0.3">
      <c r="P832713" s="83"/>
    </row>
    <row r="832714" spans="16:16" x14ac:dyDescent="0.3">
      <c r="P832714" s="83"/>
    </row>
    <row r="832715" spans="16:16" x14ac:dyDescent="0.3">
      <c r="P832715" s="83"/>
    </row>
    <row r="832716" spans="16:16" x14ac:dyDescent="0.3">
      <c r="P832716" s="83"/>
    </row>
    <row r="832717" spans="16:16" x14ac:dyDescent="0.3">
      <c r="P832717" s="83"/>
    </row>
    <row r="832718" spans="16:16" x14ac:dyDescent="0.3">
      <c r="P832718" s="83"/>
    </row>
    <row r="832719" spans="16:16" x14ac:dyDescent="0.3">
      <c r="P832719" s="83"/>
    </row>
    <row r="832720" spans="16:16" x14ac:dyDescent="0.3">
      <c r="P832720" s="83"/>
    </row>
    <row r="832721" spans="16:16" x14ac:dyDescent="0.3">
      <c r="P832721" s="83"/>
    </row>
    <row r="832722" spans="16:16" x14ac:dyDescent="0.3">
      <c r="P832722" s="83"/>
    </row>
    <row r="832723" spans="16:16" x14ac:dyDescent="0.3">
      <c r="P832723" s="83"/>
    </row>
    <row r="832724" spans="16:16" x14ac:dyDescent="0.3">
      <c r="P832724" s="83"/>
    </row>
    <row r="832725" spans="16:16" x14ac:dyDescent="0.3">
      <c r="P832725" s="83"/>
    </row>
    <row r="832726" spans="16:16" x14ac:dyDescent="0.3">
      <c r="P832726" s="83"/>
    </row>
    <row r="832727" spans="16:16" x14ac:dyDescent="0.3">
      <c r="P832727" s="83"/>
    </row>
    <row r="832728" spans="16:16" x14ac:dyDescent="0.3">
      <c r="P832728" s="83"/>
    </row>
    <row r="832729" spans="16:16" x14ac:dyDescent="0.3">
      <c r="P832729" s="83"/>
    </row>
    <row r="832730" spans="16:16" x14ac:dyDescent="0.3">
      <c r="P832730" s="83"/>
    </row>
    <row r="832731" spans="16:16" x14ac:dyDescent="0.3">
      <c r="P832731" s="83"/>
    </row>
    <row r="832732" spans="16:16" x14ac:dyDescent="0.3">
      <c r="P832732" s="83"/>
    </row>
    <row r="832733" spans="16:16" x14ac:dyDescent="0.3">
      <c r="P832733" s="83"/>
    </row>
    <row r="832734" spans="16:16" x14ac:dyDescent="0.3">
      <c r="P832734" s="83"/>
    </row>
    <row r="832735" spans="16:16" x14ac:dyDescent="0.3">
      <c r="P832735" s="83"/>
    </row>
    <row r="832736" spans="16:16" x14ac:dyDescent="0.3">
      <c r="P832736" s="83"/>
    </row>
    <row r="832737" spans="16:16" x14ac:dyDescent="0.3">
      <c r="P832737" s="83"/>
    </row>
    <row r="832738" spans="16:16" x14ac:dyDescent="0.3">
      <c r="P832738" s="83"/>
    </row>
    <row r="832739" spans="16:16" x14ac:dyDescent="0.3">
      <c r="P832739" s="83"/>
    </row>
    <row r="832740" spans="16:16" x14ac:dyDescent="0.3">
      <c r="P832740" s="83"/>
    </row>
    <row r="832741" spans="16:16" x14ac:dyDescent="0.3">
      <c r="P832741" s="83"/>
    </row>
    <row r="832742" spans="16:16" x14ac:dyDescent="0.3">
      <c r="P832742" s="83"/>
    </row>
    <row r="832743" spans="16:16" x14ac:dyDescent="0.3">
      <c r="P832743" s="83"/>
    </row>
    <row r="832744" spans="16:16" x14ac:dyDescent="0.3">
      <c r="P832744" s="83"/>
    </row>
    <row r="832745" spans="16:16" x14ac:dyDescent="0.3">
      <c r="P832745" s="83"/>
    </row>
    <row r="832746" spans="16:16" x14ac:dyDescent="0.3">
      <c r="P832746" s="83"/>
    </row>
    <row r="832747" spans="16:16" x14ac:dyDescent="0.3">
      <c r="P832747" s="83"/>
    </row>
    <row r="832748" spans="16:16" x14ac:dyDescent="0.3">
      <c r="P832748" s="83"/>
    </row>
    <row r="832749" spans="16:16" x14ac:dyDescent="0.3">
      <c r="P832749" s="83"/>
    </row>
    <row r="832750" spans="16:16" x14ac:dyDescent="0.3">
      <c r="P832750" s="83"/>
    </row>
    <row r="832751" spans="16:16" x14ac:dyDescent="0.3">
      <c r="P832751" s="83"/>
    </row>
    <row r="832752" spans="16:16" x14ac:dyDescent="0.3">
      <c r="P832752" s="83"/>
    </row>
    <row r="832753" spans="16:16" x14ac:dyDescent="0.3">
      <c r="P832753" s="83"/>
    </row>
    <row r="832754" spans="16:16" x14ac:dyDescent="0.3">
      <c r="P832754" s="83"/>
    </row>
    <row r="832755" spans="16:16" x14ac:dyDescent="0.3">
      <c r="P832755" s="83"/>
    </row>
    <row r="832756" spans="16:16" x14ac:dyDescent="0.3">
      <c r="P832756" s="83"/>
    </row>
    <row r="832757" spans="16:16" x14ac:dyDescent="0.3">
      <c r="P832757" s="83"/>
    </row>
    <row r="832758" spans="16:16" x14ac:dyDescent="0.3">
      <c r="P832758" s="83"/>
    </row>
    <row r="832759" spans="16:16" x14ac:dyDescent="0.3">
      <c r="P832759" s="83"/>
    </row>
    <row r="832760" spans="16:16" x14ac:dyDescent="0.3">
      <c r="P832760" s="83"/>
    </row>
    <row r="832761" spans="16:16" x14ac:dyDescent="0.3">
      <c r="P832761" s="83"/>
    </row>
    <row r="832762" spans="16:16" x14ac:dyDescent="0.3">
      <c r="P832762" s="83"/>
    </row>
    <row r="832763" spans="16:16" x14ac:dyDescent="0.3">
      <c r="P832763" s="83"/>
    </row>
    <row r="832764" spans="16:16" x14ac:dyDescent="0.3">
      <c r="P832764" s="83"/>
    </row>
    <row r="832765" spans="16:16" x14ac:dyDescent="0.3">
      <c r="P832765" s="83"/>
    </row>
    <row r="832766" spans="16:16" x14ac:dyDescent="0.3">
      <c r="P832766" s="83"/>
    </row>
    <row r="832767" spans="16:16" x14ac:dyDescent="0.3">
      <c r="P832767" s="83"/>
    </row>
    <row r="832768" spans="16:16" x14ac:dyDescent="0.3">
      <c r="P832768" s="83"/>
    </row>
    <row r="832769" spans="16:16" x14ac:dyDescent="0.3">
      <c r="P832769" s="83"/>
    </row>
    <row r="832770" spans="16:16" x14ac:dyDescent="0.3">
      <c r="P832770" s="83"/>
    </row>
    <row r="832771" spans="16:16" x14ac:dyDescent="0.3">
      <c r="P832771" s="83"/>
    </row>
    <row r="832772" spans="16:16" x14ac:dyDescent="0.3">
      <c r="P832772" s="83"/>
    </row>
    <row r="832773" spans="16:16" x14ac:dyDescent="0.3">
      <c r="P832773" s="83"/>
    </row>
    <row r="832774" spans="16:16" x14ac:dyDescent="0.3">
      <c r="P832774" s="83"/>
    </row>
    <row r="832775" spans="16:16" x14ac:dyDescent="0.3">
      <c r="P832775" s="83"/>
    </row>
    <row r="832776" spans="16:16" x14ac:dyDescent="0.3">
      <c r="P832776" s="83"/>
    </row>
    <row r="832777" spans="16:16" x14ac:dyDescent="0.3">
      <c r="P832777" s="83"/>
    </row>
    <row r="832778" spans="16:16" x14ac:dyDescent="0.3">
      <c r="P832778" s="83"/>
    </row>
    <row r="832779" spans="16:16" x14ac:dyDescent="0.3">
      <c r="P832779" s="83"/>
    </row>
    <row r="832780" spans="16:16" x14ac:dyDescent="0.3">
      <c r="P832780" s="83"/>
    </row>
    <row r="832781" spans="16:16" x14ac:dyDescent="0.3">
      <c r="P832781" s="83"/>
    </row>
    <row r="832782" spans="16:16" x14ac:dyDescent="0.3">
      <c r="P832782" s="83"/>
    </row>
    <row r="832783" spans="16:16" x14ac:dyDescent="0.3">
      <c r="P832783" s="83"/>
    </row>
    <row r="832784" spans="16:16" x14ac:dyDescent="0.3">
      <c r="P832784" s="83"/>
    </row>
    <row r="832785" spans="16:16" x14ac:dyDescent="0.3">
      <c r="P832785" s="83"/>
    </row>
    <row r="832786" spans="16:16" x14ac:dyDescent="0.3">
      <c r="P832786" s="83"/>
    </row>
    <row r="832787" spans="16:16" x14ac:dyDescent="0.3">
      <c r="P832787" s="83"/>
    </row>
    <row r="832788" spans="16:16" x14ac:dyDescent="0.3">
      <c r="P832788" s="83"/>
    </row>
    <row r="832789" spans="16:16" x14ac:dyDescent="0.3">
      <c r="P832789" s="83"/>
    </row>
    <row r="832790" spans="16:16" x14ac:dyDescent="0.3">
      <c r="P832790" s="83"/>
    </row>
    <row r="832791" spans="16:16" x14ac:dyDescent="0.3">
      <c r="P832791" s="83"/>
    </row>
    <row r="832792" spans="16:16" x14ac:dyDescent="0.3">
      <c r="P832792" s="83"/>
    </row>
    <row r="832793" spans="16:16" x14ac:dyDescent="0.3">
      <c r="P832793" s="83"/>
    </row>
    <row r="832794" spans="16:16" x14ac:dyDescent="0.3">
      <c r="P832794" s="83"/>
    </row>
    <row r="832795" spans="16:16" x14ac:dyDescent="0.3">
      <c r="P832795" s="83"/>
    </row>
    <row r="832796" spans="16:16" x14ac:dyDescent="0.3">
      <c r="P832796" s="83"/>
    </row>
    <row r="832797" spans="16:16" x14ac:dyDescent="0.3">
      <c r="P832797" s="83"/>
    </row>
    <row r="832798" spans="16:16" x14ac:dyDescent="0.3">
      <c r="P832798" s="83"/>
    </row>
    <row r="832799" spans="16:16" x14ac:dyDescent="0.3">
      <c r="P832799" s="83"/>
    </row>
    <row r="832800" spans="16:16" x14ac:dyDescent="0.3">
      <c r="P832800" s="83"/>
    </row>
    <row r="832801" spans="16:16" x14ac:dyDescent="0.3">
      <c r="P832801" s="83"/>
    </row>
    <row r="832802" spans="16:16" x14ac:dyDescent="0.3">
      <c r="P832802" s="83"/>
    </row>
    <row r="832803" spans="16:16" x14ac:dyDescent="0.3">
      <c r="P832803" s="83"/>
    </row>
    <row r="832804" spans="16:16" x14ac:dyDescent="0.3">
      <c r="P832804" s="83"/>
    </row>
    <row r="832805" spans="16:16" x14ac:dyDescent="0.3">
      <c r="P832805" s="83"/>
    </row>
    <row r="832806" spans="16:16" x14ac:dyDescent="0.3">
      <c r="P832806" s="83"/>
    </row>
    <row r="832807" spans="16:16" x14ac:dyDescent="0.3">
      <c r="P832807" s="83"/>
    </row>
    <row r="832808" spans="16:16" x14ac:dyDescent="0.3">
      <c r="P832808" s="83"/>
    </row>
    <row r="832809" spans="16:16" x14ac:dyDescent="0.3">
      <c r="P832809" s="83"/>
    </row>
    <row r="832810" spans="16:16" x14ac:dyDescent="0.3">
      <c r="P832810" s="83"/>
    </row>
    <row r="832811" spans="16:16" x14ac:dyDescent="0.3">
      <c r="P832811" s="83"/>
    </row>
    <row r="832812" spans="16:16" x14ac:dyDescent="0.3">
      <c r="P832812" s="83"/>
    </row>
    <row r="832813" spans="16:16" x14ac:dyDescent="0.3">
      <c r="P832813" s="83"/>
    </row>
    <row r="832814" spans="16:16" x14ac:dyDescent="0.3">
      <c r="P832814" s="83"/>
    </row>
    <row r="832815" spans="16:16" x14ac:dyDescent="0.3">
      <c r="P832815" s="83"/>
    </row>
    <row r="832816" spans="16:16" x14ac:dyDescent="0.3">
      <c r="P832816" s="83"/>
    </row>
    <row r="832817" spans="16:16" x14ac:dyDescent="0.3">
      <c r="P832817" s="83"/>
    </row>
    <row r="832818" spans="16:16" x14ac:dyDescent="0.3">
      <c r="P832818" s="83"/>
    </row>
    <row r="832819" spans="16:16" x14ac:dyDescent="0.3">
      <c r="P832819" s="83"/>
    </row>
    <row r="832820" spans="16:16" x14ac:dyDescent="0.3">
      <c r="P832820" s="83"/>
    </row>
    <row r="832821" spans="16:16" x14ac:dyDescent="0.3">
      <c r="P832821" s="83"/>
    </row>
    <row r="832822" spans="16:16" x14ac:dyDescent="0.3">
      <c r="P832822" s="83"/>
    </row>
    <row r="832823" spans="16:16" x14ac:dyDescent="0.3">
      <c r="P832823" s="83"/>
    </row>
    <row r="832824" spans="16:16" x14ac:dyDescent="0.3">
      <c r="P832824" s="83"/>
    </row>
    <row r="832825" spans="16:16" x14ac:dyDescent="0.3">
      <c r="P832825" s="83"/>
    </row>
    <row r="832826" spans="16:16" x14ac:dyDescent="0.3">
      <c r="P832826" s="83"/>
    </row>
    <row r="832827" spans="16:16" x14ac:dyDescent="0.3">
      <c r="P832827" s="83"/>
    </row>
    <row r="832828" spans="16:16" x14ac:dyDescent="0.3">
      <c r="P832828" s="83"/>
    </row>
    <row r="832829" spans="16:16" x14ac:dyDescent="0.3">
      <c r="P832829" s="83"/>
    </row>
    <row r="832830" spans="16:16" x14ac:dyDescent="0.3">
      <c r="P832830" s="83"/>
    </row>
    <row r="832831" spans="16:16" x14ac:dyDescent="0.3">
      <c r="P832831" s="83"/>
    </row>
    <row r="832832" spans="16:16" x14ac:dyDescent="0.3">
      <c r="P832832" s="83"/>
    </row>
    <row r="832833" spans="16:16" x14ac:dyDescent="0.3">
      <c r="P832833" s="83"/>
    </row>
    <row r="832834" spans="16:16" x14ac:dyDescent="0.3">
      <c r="P832834" s="83"/>
    </row>
    <row r="832835" spans="16:16" x14ac:dyDescent="0.3">
      <c r="P832835" s="83"/>
    </row>
    <row r="832836" spans="16:16" x14ac:dyDescent="0.3">
      <c r="P832836" s="83"/>
    </row>
    <row r="832837" spans="16:16" x14ac:dyDescent="0.3">
      <c r="P832837" s="83"/>
    </row>
    <row r="832838" spans="16:16" x14ac:dyDescent="0.3">
      <c r="P832838" s="83"/>
    </row>
    <row r="832839" spans="16:16" x14ac:dyDescent="0.3">
      <c r="P832839" s="83"/>
    </row>
    <row r="832840" spans="16:16" x14ac:dyDescent="0.3">
      <c r="P832840" s="83"/>
    </row>
    <row r="832841" spans="16:16" x14ac:dyDescent="0.3">
      <c r="P832841" s="83"/>
    </row>
    <row r="832842" spans="16:16" x14ac:dyDescent="0.3">
      <c r="P832842" s="83"/>
    </row>
    <row r="832843" spans="16:16" x14ac:dyDescent="0.3">
      <c r="P832843" s="83"/>
    </row>
    <row r="832844" spans="16:16" x14ac:dyDescent="0.3">
      <c r="P832844" s="83"/>
    </row>
    <row r="832845" spans="16:16" x14ac:dyDescent="0.3">
      <c r="P832845" s="83"/>
    </row>
    <row r="832846" spans="16:16" x14ac:dyDescent="0.3">
      <c r="P832846" s="83"/>
    </row>
    <row r="832847" spans="16:16" x14ac:dyDescent="0.3">
      <c r="P832847" s="83"/>
    </row>
    <row r="832848" spans="16:16" x14ac:dyDescent="0.3">
      <c r="P832848" s="83"/>
    </row>
    <row r="832849" spans="16:16" x14ac:dyDescent="0.3">
      <c r="P832849" s="83"/>
    </row>
    <row r="832850" spans="16:16" x14ac:dyDescent="0.3">
      <c r="P832850" s="83"/>
    </row>
    <row r="832851" spans="16:16" x14ac:dyDescent="0.3">
      <c r="P832851" s="83"/>
    </row>
    <row r="832852" spans="16:16" x14ac:dyDescent="0.3">
      <c r="P832852" s="83"/>
    </row>
    <row r="832853" spans="16:16" x14ac:dyDescent="0.3">
      <c r="P832853" s="83"/>
    </row>
    <row r="832854" spans="16:16" x14ac:dyDescent="0.3">
      <c r="P832854" s="83"/>
    </row>
    <row r="832855" spans="16:16" x14ac:dyDescent="0.3">
      <c r="P832855" s="83"/>
    </row>
    <row r="832856" spans="16:16" x14ac:dyDescent="0.3">
      <c r="P832856" s="83"/>
    </row>
    <row r="832857" spans="16:16" x14ac:dyDescent="0.3">
      <c r="P832857" s="83"/>
    </row>
    <row r="832858" spans="16:16" x14ac:dyDescent="0.3">
      <c r="P832858" s="83"/>
    </row>
    <row r="832859" spans="16:16" x14ac:dyDescent="0.3">
      <c r="P832859" s="83"/>
    </row>
    <row r="832860" spans="16:16" x14ac:dyDescent="0.3">
      <c r="P832860" s="83"/>
    </row>
    <row r="832861" spans="16:16" x14ac:dyDescent="0.3">
      <c r="P832861" s="83"/>
    </row>
    <row r="832862" spans="16:16" x14ac:dyDescent="0.3">
      <c r="P832862" s="83"/>
    </row>
    <row r="832863" spans="16:16" x14ac:dyDescent="0.3">
      <c r="P832863" s="83"/>
    </row>
    <row r="832864" spans="16:16" x14ac:dyDescent="0.3">
      <c r="P832864" s="83"/>
    </row>
    <row r="832865" spans="16:16" x14ac:dyDescent="0.3">
      <c r="P832865" s="83"/>
    </row>
    <row r="832866" spans="16:16" x14ac:dyDescent="0.3">
      <c r="P832866" s="83"/>
    </row>
    <row r="832867" spans="16:16" x14ac:dyDescent="0.3">
      <c r="P832867" s="83"/>
    </row>
    <row r="832868" spans="16:16" x14ac:dyDescent="0.3">
      <c r="P832868" s="83"/>
    </row>
    <row r="832869" spans="16:16" x14ac:dyDescent="0.3">
      <c r="P832869" s="83"/>
    </row>
    <row r="832870" spans="16:16" x14ac:dyDescent="0.3">
      <c r="P832870" s="83"/>
    </row>
    <row r="832871" spans="16:16" x14ac:dyDescent="0.3">
      <c r="P832871" s="83"/>
    </row>
    <row r="832872" spans="16:16" x14ac:dyDescent="0.3">
      <c r="P832872" s="83"/>
    </row>
    <row r="832873" spans="16:16" x14ac:dyDescent="0.3">
      <c r="P832873" s="83"/>
    </row>
    <row r="832874" spans="16:16" x14ac:dyDescent="0.3">
      <c r="P832874" s="83"/>
    </row>
    <row r="832875" spans="16:16" x14ac:dyDescent="0.3">
      <c r="P832875" s="83"/>
    </row>
    <row r="832876" spans="16:16" x14ac:dyDescent="0.3">
      <c r="P832876" s="83"/>
    </row>
    <row r="832877" spans="16:16" x14ac:dyDescent="0.3">
      <c r="P832877" s="83"/>
    </row>
    <row r="832878" spans="16:16" x14ac:dyDescent="0.3">
      <c r="P832878" s="83"/>
    </row>
    <row r="832879" spans="16:16" x14ac:dyDescent="0.3">
      <c r="P832879" s="83"/>
    </row>
    <row r="832880" spans="16:16" x14ac:dyDescent="0.3">
      <c r="P832880" s="83"/>
    </row>
    <row r="832881" spans="16:16" x14ac:dyDescent="0.3">
      <c r="P832881" s="83"/>
    </row>
    <row r="832882" spans="16:16" x14ac:dyDescent="0.3">
      <c r="P832882" s="83"/>
    </row>
    <row r="832883" spans="16:16" x14ac:dyDescent="0.3">
      <c r="P832883" s="83"/>
    </row>
    <row r="832884" spans="16:16" x14ac:dyDescent="0.3">
      <c r="P832884" s="83"/>
    </row>
    <row r="832885" spans="16:16" x14ac:dyDescent="0.3">
      <c r="P832885" s="83"/>
    </row>
    <row r="832886" spans="16:16" x14ac:dyDescent="0.3">
      <c r="P832886" s="83"/>
    </row>
    <row r="832887" spans="16:16" x14ac:dyDescent="0.3">
      <c r="P832887" s="83"/>
    </row>
    <row r="832888" spans="16:16" x14ac:dyDescent="0.3">
      <c r="P832888" s="83"/>
    </row>
    <row r="832889" spans="16:16" x14ac:dyDescent="0.3">
      <c r="P832889" s="83"/>
    </row>
    <row r="832890" spans="16:16" x14ac:dyDescent="0.3">
      <c r="P832890" s="83"/>
    </row>
    <row r="832891" spans="16:16" x14ac:dyDescent="0.3">
      <c r="P832891" s="83"/>
    </row>
    <row r="832892" spans="16:16" x14ac:dyDescent="0.3">
      <c r="P832892" s="83"/>
    </row>
    <row r="832893" spans="16:16" x14ac:dyDescent="0.3">
      <c r="P832893" s="83"/>
    </row>
    <row r="832894" spans="16:16" x14ac:dyDescent="0.3">
      <c r="P832894" s="83"/>
    </row>
    <row r="832895" spans="16:16" x14ac:dyDescent="0.3">
      <c r="P832895" s="83"/>
    </row>
    <row r="832896" spans="16:16" x14ac:dyDescent="0.3">
      <c r="P832896" s="83"/>
    </row>
    <row r="832897" spans="16:16" x14ac:dyDescent="0.3">
      <c r="P832897" s="83"/>
    </row>
    <row r="832898" spans="16:16" x14ac:dyDescent="0.3">
      <c r="P832898" s="83"/>
    </row>
    <row r="832899" spans="16:16" x14ac:dyDescent="0.3">
      <c r="P832899" s="83"/>
    </row>
    <row r="832900" spans="16:16" x14ac:dyDescent="0.3">
      <c r="P832900" s="83"/>
    </row>
    <row r="832901" spans="16:16" x14ac:dyDescent="0.3">
      <c r="P832901" s="83"/>
    </row>
    <row r="832902" spans="16:16" x14ac:dyDescent="0.3">
      <c r="P832902" s="83"/>
    </row>
    <row r="832903" spans="16:16" x14ac:dyDescent="0.3">
      <c r="P832903" s="83"/>
    </row>
    <row r="832904" spans="16:16" x14ac:dyDescent="0.3">
      <c r="P832904" s="83"/>
    </row>
    <row r="832905" spans="16:16" x14ac:dyDescent="0.3">
      <c r="P832905" s="83"/>
    </row>
    <row r="832906" spans="16:16" x14ac:dyDescent="0.3">
      <c r="P832906" s="83"/>
    </row>
    <row r="832907" spans="16:16" x14ac:dyDescent="0.3">
      <c r="P832907" s="83"/>
    </row>
    <row r="832908" spans="16:16" x14ac:dyDescent="0.3">
      <c r="P832908" s="83"/>
    </row>
    <row r="832909" spans="16:16" x14ac:dyDescent="0.3">
      <c r="P832909" s="83"/>
    </row>
    <row r="832910" spans="16:16" x14ac:dyDescent="0.3">
      <c r="P832910" s="83"/>
    </row>
    <row r="832911" spans="16:16" x14ac:dyDescent="0.3">
      <c r="P832911" s="83"/>
    </row>
    <row r="832912" spans="16:16" x14ac:dyDescent="0.3">
      <c r="P832912" s="83"/>
    </row>
    <row r="832913" spans="16:16" x14ac:dyDescent="0.3">
      <c r="P832913" s="83"/>
    </row>
    <row r="832914" spans="16:16" x14ac:dyDescent="0.3">
      <c r="P832914" s="83"/>
    </row>
    <row r="832915" spans="16:16" x14ac:dyDescent="0.3">
      <c r="P832915" s="83"/>
    </row>
    <row r="832916" spans="16:16" x14ac:dyDescent="0.3">
      <c r="P832916" s="83"/>
    </row>
    <row r="832917" spans="16:16" x14ac:dyDescent="0.3">
      <c r="P832917" s="83"/>
    </row>
    <row r="832918" spans="16:16" x14ac:dyDescent="0.3">
      <c r="P832918" s="83"/>
    </row>
    <row r="832919" spans="16:16" x14ac:dyDescent="0.3">
      <c r="P832919" s="83"/>
    </row>
    <row r="832920" spans="16:16" x14ac:dyDescent="0.3">
      <c r="P832920" s="83"/>
    </row>
    <row r="832921" spans="16:16" x14ac:dyDescent="0.3">
      <c r="P832921" s="83"/>
    </row>
    <row r="832922" spans="16:16" x14ac:dyDescent="0.3">
      <c r="P832922" s="83"/>
    </row>
    <row r="832923" spans="16:16" x14ac:dyDescent="0.3">
      <c r="P832923" s="83"/>
    </row>
    <row r="832924" spans="16:16" x14ac:dyDescent="0.3">
      <c r="P832924" s="83"/>
    </row>
    <row r="832925" spans="16:16" x14ac:dyDescent="0.3">
      <c r="P832925" s="83"/>
    </row>
    <row r="832926" spans="16:16" x14ac:dyDescent="0.3">
      <c r="P832926" s="83"/>
    </row>
    <row r="832927" spans="16:16" x14ac:dyDescent="0.3">
      <c r="P832927" s="83"/>
    </row>
    <row r="832928" spans="16:16" x14ac:dyDescent="0.3">
      <c r="P832928" s="83"/>
    </row>
    <row r="832929" spans="16:16" x14ac:dyDescent="0.3">
      <c r="P832929" s="83"/>
    </row>
    <row r="832930" spans="16:16" x14ac:dyDescent="0.3">
      <c r="P832930" s="83"/>
    </row>
    <row r="832931" spans="16:16" x14ac:dyDescent="0.3">
      <c r="P832931" s="83"/>
    </row>
    <row r="832932" spans="16:16" x14ac:dyDescent="0.3">
      <c r="P832932" s="83"/>
    </row>
    <row r="832933" spans="16:16" x14ac:dyDescent="0.3">
      <c r="P832933" s="83"/>
    </row>
    <row r="832934" spans="16:16" x14ac:dyDescent="0.3">
      <c r="P832934" s="83"/>
    </row>
    <row r="832935" spans="16:16" x14ac:dyDescent="0.3">
      <c r="P832935" s="83"/>
    </row>
    <row r="832936" spans="16:16" x14ac:dyDescent="0.3">
      <c r="P832936" s="83"/>
    </row>
    <row r="832937" spans="16:16" x14ac:dyDescent="0.3">
      <c r="P832937" s="83"/>
    </row>
    <row r="832938" spans="16:16" x14ac:dyDescent="0.3">
      <c r="P832938" s="83"/>
    </row>
    <row r="832939" spans="16:16" x14ac:dyDescent="0.3">
      <c r="P832939" s="83"/>
    </row>
    <row r="832940" spans="16:16" x14ac:dyDescent="0.3">
      <c r="P832940" s="83"/>
    </row>
    <row r="832941" spans="16:16" x14ac:dyDescent="0.3">
      <c r="P832941" s="83"/>
    </row>
    <row r="832942" spans="16:16" x14ac:dyDescent="0.3">
      <c r="P832942" s="83"/>
    </row>
    <row r="832943" spans="16:16" x14ac:dyDescent="0.3">
      <c r="P832943" s="83"/>
    </row>
    <row r="832944" spans="16:16" x14ac:dyDescent="0.3">
      <c r="P832944" s="83"/>
    </row>
    <row r="832945" spans="16:16" x14ac:dyDescent="0.3">
      <c r="P832945" s="83"/>
    </row>
    <row r="832946" spans="16:16" x14ac:dyDescent="0.3">
      <c r="P832946" s="83"/>
    </row>
    <row r="832947" spans="16:16" x14ac:dyDescent="0.3">
      <c r="P832947" s="83"/>
    </row>
    <row r="832948" spans="16:16" x14ac:dyDescent="0.3">
      <c r="P832948" s="83"/>
    </row>
    <row r="832949" spans="16:16" x14ac:dyDescent="0.3">
      <c r="P832949" s="83"/>
    </row>
    <row r="832950" spans="16:16" x14ac:dyDescent="0.3">
      <c r="P832950" s="83"/>
    </row>
    <row r="832951" spans="16:16" x14ac:dyDescent="0.3">
      <c r="P832951" s="83"/>
    </row>
    <row r="832952" spans="16:16" x14ac:dyDescent="0.3">
      <c r="P832952" s="83"/>
    </row>
    <row r="832953" spans="16:16" x14ac:dyDescent="0.3">
      <c r="P832953" s="83"/>
    </row>
    <row r="832954" spans="16:16" x14ac:dyDescent="0.3">
      <c r="P832954" s="83"/>
    </row>
    <row r="832955" spans="16:16" x14ac:dyDescent="0.3">
      <c r="P832955" s="83"/>
    </row>
    <row r="832956" spans="16:16" x14ac:dyDescent="0.3">
      <c r="P832956" s="83"/>
    </row>
    <row r="832957" spans="16:16" x14ac:dyDescent="0.3">
      <c r="P832957" s="83"/>
    </row>
    <row r="832958" spans="16:16" x14ac:dyDescent="0.3">
      <c r="P832958" s="83"/>
    </row>
    <row r="832959" spans="16:16" x14ac:dyDescent="0.3">
      <c r="P832959" s="83"/>
    </row>
    <row r="832960" spans="16:16" x14ac:dyDescent="0.3">
      <c r="P832960" s="83"/>
    </row>
    <row r="832961" spans="16:16" x14ac:dyDescent="0.3">
      <c r="P832961" s="83"/>
    </row>
    <row r="832962" spans="16:16" x14ac:dyDescent="0.3">
      <c r="P832962" s="83"/>
    </row>
    <row r="832963" spans="16:16" x14ac:dyDescent="0.3">
      <c r="P832963" s="83"/>
    </row>
    <row r="832964" spans="16:16" x14ac:dyDescent="0.3">
      <c r="P832964" s="83"/>
    </row>
    <row r="832965" spans="16:16" x14ac:dyDescent="0.3">
      <c r="P832965" s="83"/>
    </row>
    <row r="832966" spans="16:16" x14ac:dyDescent="0.3">
      <c r="P832966" s="83"/>
    </row>
    <row r="832967" spans="16:16" x14ac:dyDescent="0.3">
      <c r="P832967" s="83"/>
    </row>
    <row r="832968" spans="16:16" x14ac:dyDescent="0.3">
      <c r="P832968" s="83"/>
    </row>
    <row r="832969" spans="16:16" x14ac:dyDescent="0.3">
      <c r="P832969" s="83"/>
    </row>
    <row r="832970" spans="16:16" x14ac:dyDescent="0.3">
      <c r="P832970" s="83"/>
    </row>
    <row r="832971" spans="16:16" x14ac:dyDescent="0.3">
      <c r="P832971" s="83"/>
    </row>
    <row r="832972" spans="16:16" x14ac:dyDescent="0.3">
      <c r="P832972" s="83"/>
    </row>
    <row r="832973" spans="16:16" x14ac:dyDescent="0.3">
      <c r="P832973" s="83"/>
    </row>
    <row r="832974" spans="16:16" x14ac:dyDescent="0.3">
      <c r="P832974" s="83"/>
    </row>
    <row r="832975" spans="16:16" x14ac:dyDescent="0.3">
      <c r="P832975" s="83"/>
    </row>
    <row r="832976" spans="16:16" x14ac:dyDescent="0.3">
      <c r="P832976" s="83"/>
    </row>
    <row r="832977" spans="16:16" x14ac:dyDescent="0.3">
      <c r="P832977" s="83"/>
    </row>
    <row r="832978" spans="16:16" x14ac:dyDescent="0.3">
      <c r="P832978" s="83"/>
    </row>
    <row r="832979" spans="16:16" x14ac:dyDescent="0.3">
      <c r="P832979" s="83"/>
    </row>
    <row r="832980" spans="16:16" x14ac:dyDescent="0.3">
      <c r="P832980" s="83"/>
    </row>
    <row r="832981" spans="16:16" x14ac:dyDescent="0.3">
      <c r="P832981" s="83"/>
    </row>
    <row r="832982" spans="16:16" x14ac:dyDescent="0.3">
      <c r="P832982" s="83"/>
    </row>
    <row r="832983" spans="16:16" x14ac:dyDescent="0.3">
      <c r="P832983" s="83"/>
    </row>
    <row r="832984" spans="16:16" x14ac:dyDescent="0.3">
      <c r="P832984" s="83"/>
    </row>
    <row r="832985" spans="16:16" x14ac:dyDescent="0.3">
      <c r="P832985" s="83"/>
    </row>
    <row r="832986" spans="16:16" x14ac:dyDescent="0.3">
      <c r="P832986" s="83"/>
    </row>
    <row r="832987" spans="16:16" x14ac:dyDescent="0.3">
      <c r="P832987" s="83"/>
    </row>
    <row r="832988" spans="16:16" x14ac:dyDescent="0.3">
      <c r="P832988" s="83"/>
    </row>
    <row r="832989" spans="16:16" x14ac:dyDescent="0.3">
      <c r="P832989" s="83"/>
    </row>
    <row r="832990" spans="16:16" x14ac:dyDescent="0.3">
      <c r="P832990" s="83"/>
    </row>
    <row r="832991" spans="16:16" x14ac:dyDescent="0.3">
      <c r="P832991" s="83"/>
    </row>
    <row r="832992" spans="16:16" x14ac:dyDescent="0.3">
      <c r="P832992" s="83"/>
    </row>
    <row r="832993" spans="16:16" x14ac:dyDescent="0.3">
      <c r="P832993" s="83"/>
    </row>
    <row r="832994" spans="16:16" x14ac:dyDescent="0.3">
      <c r="P832994" s="83"/>
    </row>
    <row r="832995" spans="16:16" x14ac:dyDescent="0.3">
      <c r="P832995" s="83"/>
    </row>
    <row r="832996" spans="16:16" x14ac:dyDescent="0.3">
      <c r="P832996" s="83"/>
    </row>
    <row r="832997" spans="16:16" x14ac:dyDescent="0.3">
      <c r="P832997" s="83"/>
    </row>
    <row r="832998" spans="16:16" x14ac:dyDescent="0.3">
      <c r="P832998" s="83"/>
    </row>
    <row r="832999" spans="16:16" x14ac:dyDescent="0.3">
      <c r="P832999" s="83"/>
    </row>
    <row r="833000" spans="16:16" x14ac:dyDescent="0.3">
      <c r="P833000" s="83"/>
    </row>
    <row r="833001" spans="16:16" x14ac:dyDescent="0.3">
      <c r="P833001" s="83"/>
    </row>
    <row r="833002" spans="16:16" x14ac:dyDescent="0.3">
      <c r="P833002" s="83"/>
    </row>
    <row r="833003" spans="16:16" x14ac:dyDescent="0.3">
      <c r="P833003" s="83"/>
    </row>
    <row r="833004" spans="16:16" x14ac:dyDescent="0.3">
      <c r="P833004" s="83"/>
    </row>
    <row r="833005" spans="16:16" x14ac:dyDescent="0.3">
      <c r="P833005" s="83"/>
    </row>
    <row r="833006" spans="16:16" x14ac:dyDescent="0.3">
      <c r="P833006" s="83"/>
    </row>
    <row r="833007" spans="16:16" x14ac:dyDescent="0.3">
      <c r="P833007" s="83"/>
    </row>
    <row r="833008" spans="16:16" x14ac:dyDescent="0.3">
      <c r="P833008" s="83"/>
    </row>
    <row r="833009" spans="16:16" x14ac:dyDescent="0.3">
      <c r="P833009" s="83"/>
    </row>
    <row r="833010" spans="16:16" x14ac:dyDescent="0.3">
      <c r="P833010" s="83"/>
    </row>
    <row r="833011" spans="16:16" x14ac:dyDescent="0.3">
      <c r="P833011" s="83"/>
    </row>
    <row r="833012" spans="16:16" x14ac:dyDescent="0.3">
      <c r="P833012" s="83"/>
    </row>
    <row r="833013" spans="16:16" x14ac:dyDescent="0.3">
      <c r="P833013" s="83"/>
    </row>
    <row r="833014" spans="16:16" x14ac:dyDescent="0.3">
      <c r="P833014" s="83"/>
    </row>
    <row r="833015" spans="16:16" x14ac:dyDescent="0.3">
      <c r="P833015" s="83"/>
    </row>
    <row r="833016" spans="16:16" x14ac:dyDescent="0.3">
      <c r="P833016" s="83"/>
    </row>
    <row r="833017" spans="16:16" x14ac:dyDescent="0.3">
      <c r="P833017" s="83"/>
    </row>
    <row r="833018" spans="16:16" x14ac:dyDescent="0.3">
      <c r="P833018" s="83"/>
    </row>
    <row r="833019" spans="16:16" x14ac:dyDescent="0.3">
      <c r="P833019" s="83"/>
    </row>
    <row r="833020" spans="16:16" x14ac:dyDescent="0.3">
      <c r="P833020" s="83"/>
    </row>
    <row r="833021" spans="16:16" x14ac:dyDescent="0.3">
      <c r="P833021" s="83"/>
    </row>
    <row r="833022" spans="16:16" x14ac:dyDescent="0.3">
      <c r="P833022" s="83"/>
    </row>
    <row r="833023" spans="16:16" x14ac:dyDescent="0.3">
      <c r="P833023" s="83"/>
    </row>
    <row r="833024" spans="16:16" x14ac:dyDescent="0.3">
      <c r="P833024" s="83"/>
    </row>
    <row r="833025" spans="16:16" x14ac:dyDescent="0.3">
      <c r="P833025" s="83"/>
    </row>
    <row r="833026" spans="16:16" x14ac:dyDescent="0.3">
      <c r="P833026" s="83"/>
    </row>
    <row r="833027" spans="16:16" x14ac:dyDescent="0.3">
      <c r="P833027" s="83"/>
    </row>
    <row r="833028" spans="16:16" x14ac:dyDescent="0.3">
      <c r="P833028" s="83"/>
    </row>
    <row r="833029" spans="16:16" x14ac:dyDescent="0.3">
      <c r="P833029" s="83"/>
    </row>
    <row r="833030" spans="16:16" x14ac:dyDescent="0.3">
      <c r="P833030" s="83"/>
    </row>
    <row r="833031" spans="16:16" x14ac:dyDescent="0.3">
      <c r="P833031" s="83"/>
    </row>
    <row r="833032" spans="16:16" x14ac:dyDescent="0.3">
      <c r="P833032" s="83"/>
    </row>
    <row r="833033" spans="16:16" x14ac:dyDescent="0.3">
      <c r="P833033" s="83"/>
    </row>
    <row r="833034" spans="16:16" x14ac:dyDescent="0.3">
      <c r="P833034" s="83"/>
    </row>
    <row r="833035" spans="16:16" x14ac:dyDescent="0.3">
      <c r="P833035" s="83"/>
    </row>
    <row r="833036" spans="16:16" x14ac:dyDescent="0.3">
      <c r="P833036" s="83"/>
    </row>
    <row r="833037" spans="16:16" x14ac:dyDescent="0.3">
      <c r="P833037" s="83"/>
    </row>
    <row r="833038" spans="16:16" x14ac:dyDescent="0.3">
      <c r="P833038" s="83"/>
    </row>
    <row r="833039" spans="16:16" x14ac:dyDescent="0.3">
      <c r="P833039" s="83"/>
    </row>
    <row r="833040" spans="16:16" x14ac:dyDescent="0.3">
      <c r="P833040" s="83"/>
    </row>
    <row r="833041" spans="16:16" x14ac:dyDescent="0.3">
      <c r="P833041" s="83"/>
    </row>
    <row r="833042" spans="16:16" x14ac:dyDescent="0.3">
      <c r="P833042" s="83"/>
    </row>
    <row r="833043" spans="16:16" x14ac:dyDescent="0.3">
      <c r="P833043" s="83"/>
    </row>
    <row r="833044" spans="16:16" x14ac:dyDescent="0.3">
      <c r="P833044" s="83"/>
    </row>
    <row r="833045" spans="16:16" x14ac:dyDescent="0.3">
      <c r="P833045" s="83"/>
    </row>
    <row r="833046" spans="16:16" x14ac:dyDescent="0.3">
      <c r="P833046" s="83"/>
    </row>
    <row r="833047" spans="16:16" x14ac:dyDescent="0.3">
      <c r="P833047" s="83"/>
    </row>
    <row r="833048" spans="16:16" x14ac:dyDescent="0.3">
      <c r="P833048" s="83"/>
    </row>
    <row r="833049" spans="16:16" x14ac:dyDescent="0.3">
      <c r="P833049" s="83"/>
    </row>
    <row r="833050" spans="16:16" x14ac:dyDescent="0.3">
      <c r="P833050" s="83"/>
    </row>
    <row r="833051" spans="16:16" x14ac:dyDescent="0.3">
      <c r="P833051" s="83"/>
    </row>
    <row r="833052" spans="16:16" x14ac:dyDescent="0.3">
      <c r="P833052" s="83"/>
    </row>
    <row r="833053" spans="16:16" x14ac:dyDescent="0.3">
      <c r="P833053" s="83"/>
    </row>
    <row r="833054" spans="16:16" x14ac:dyDescent="0.3">
      <c r="P833054" s="83"/>
    </row>
    <row r="833055" spans="16:16" x14ac:dyDescent="0.3">
      <c r="P833055" s="83"/>
    </row>
    <row r="833056" spans="16:16" x14ac:dyDescent="0.3">
      <c r="P833056" s="83"/>
    </row>
    <row r="833057" spans="16:16" x14ac:dyDescent="0.3">
      <c r="P833057" s="83"/>
    </row>
    <row r="833058" spans="16:16" x14ac:dyDescent="0.3">
      <c r="P833058" s="83"/>
    </row>
    <row r="833059" spans="16:16" x14ac:dyDescent="0.3">
      <c r="P833059" s="83"/>
    </row>
    <row r="833060" spans="16:16" x14ac:dyDescent="0.3">
      <c r="P833060" s="83"/>
    </row>
    <row r="833061" spans="16:16" x14ac:dyDescent="0.3">
      <c r="P833061" s="83"/>
    </row>
    <row r="833062" spans="16:16" x14ac:dyDescent="0.3">
      <c r="P833062" s="83"/>
    </row>
    <row r="833063" spans="16:16" x14ac:dyDescent="0.3">
      <c r="P833063" s="83"/>
    </row>
    <row r="833064" spans="16:16" x14ac:dyDescent="0.3">
      <c r="P833064" s="83"/>
    </row>
    <row r="833065" spans="16:16" x14ac:dyDescent="0.3">
      <c r="P833065" s="83"/>
    </row>
    <row r="833066" spans="16:16" x14ac:dyDescent="0.3">
      <c r="P833066" s="83"/>
    </row>
    <row r="833067" spans="16:16" x14ac:dyDescent="0.3">
      <c r="P833067" s="83"/>
    </row>
    <row r="833068" spans="16:16" x14ac:dyDescent="0.3">
      <c r="P833068" s="83"/>
    </row>
    <row r="833069" spans="16:16" x14ac:dyDescent="0.3">
      <c r="P833069" s="83"/>
    </row>
    <row r="833070" spans="16:16" x14ac:dyDescent="0.3">
      <c r="P833070" s="83"/>
    </row>
    <row r="833071" spans="16:16" x14ac:dyDescent="0.3">
      <c r="P833071" s="83"/>
    </row>
    <row r="833072" spans="16:16" x14ac:dyDescent="0.3">
      <c r="P833072" s="83"/>
    </row>
    <row r="833073" spans="16:16" x14ac:dyDescent="0.3">
      <c r="P833073" s="83"/>
    </row>
    <row r="833074" spans="16:16" x14ac:dyDescent="0.3">
      <c r="P833074" s="83"/>
    </row>
    <row r="833075" spans="16:16" x14ac:dyDescent="0.3">
      <c r="P833075" s="83"/>
    </row>
    <row r="833076" spans="16:16" x14ac:dyDescent="0.3">
      <c r="P833076" s="83"/>
    </row>
    <row r="833077" spans="16:16" x14ac:dyDescent="0.3">
      <c r="P833077" s="83"/>
    </row>
    <row r="833078" spans="16:16" x14ac:dyDescent="0.3">
      <c r="P833078" s="83"/>
    </row>
    <row r="833079" spans="16:16" x14ac:dyDescent="0.3">
      <c r="P833079" s="83"/>
    </row>
    <row r="833080" spans="16:16" x14ac:dyDescent="0.3">
      <c r="P833080" s="83"/>
    </row>
    <row r="833081" spans="16:16" x14ac:dyDescent="0.3">
      <c r="P833081" s="83"/>
    </row>
    <row r="833082" spans="16:16" x14ac:dyDescent="0.3">
      <c r="P833082" s="83"/>
    </row>
    <row r="833083" spans="16:16" x14ac:dyDescent="0.3">
      <c r="P833083" s="83"/>
    </row>
    <row r="833084" spans="16:16" x14ac:dyDescent="0.3">
      <c r="P833084" s="83"/>
    </row>
    <row r="833085" spans="16:16" x14ac:dyDescent="0.3">
      <c r="P833085" s="83"/>
    </row>
    <row r="833086" spans="16:16" x14ac:dyDescent="0.3">
      <c r="P833086" s="83"/>
    </row>
    <row r="833087" spans="16:16" x14ac:dyDescent="0.3">
      <c r="P833087" s="83"/>
    </row>
    <row r="833088" spans="16:16" x14ac:dyDescent="0.3">
      <c r="P833088" s="83"/>
    </row>
    <row r="833089" spans="16:16" x14ac:dyDescent="0.3">
      <c r="P833089" s="83"/>
    </row>
    <row r="833090" spans="16:16" x14ac:dyDescent="0.3">
      <c r="P833090" s="83"/>
    </row>
    <row r="833091" spans="16:16" x14ac:dyDescent="0.3">
      <c r="P833091" s="83"/>
    </row>
    <row r="833092" spans="16:16" x14ac:dyDescent="0.3">
      <c r="P833092" s="83"/>
    </row>
    <row r="833093" spans="16:16" x14ac:dyDescent="0.3">
      <c r="P833093" s="83"/>
    </row>
    <row r="833094" spans="16:16" x14ac:dyDescent="0.3">
      <c r="P833094" s="83"/>
    </row>
    <row r="833095" spans="16:16" x14ac:dyDescent="0.3">
      <c r="P833095" s="83"/>
    </row>
    <row r="833096" spans="16:16" x14ac:dyDescent="0.3">
      <c r="P833096" s="83"/>
    </row>
    <row r="833097" spans="16:16" x14ac:dyDescent="0.3">
      <c r="P833097" s="83"/>
    </row>
    <row r="833098" spans="16:16" x14ac:dyDescent="0.3">
      <c r="P833098" s="83"/>
    </row>
    <row r="833099" spans="16:16" x14ac:dyDescent="0.3">
      <c r="P833099" s="83"/>
    </row>
    <row r="833100" spans="16:16" x14ac:dyDescent="0.3">
      <c r="P833100" s="83"/>
    </row>
    <row r="833101" spans="16:16" x14ac:dyDescent="0.3">
      <c r="P833101" s="83"/>
    </row>
    <row r="833102" spans="16:16" x14ac:dyDescent="0.3">
      <c r="P833102" s="83"/>
    </row>
    <row r="833103" spans="16:16" x14ac:dyDescent="0.3">
      <c r="P833103" s="83"/>
    </row>
    <row r="833104" spans="16:16" x14ac:dyDescent="0.3">
      <c r="P833104" s="83"/>
    </row>
    <row r="833105" spans="16:16" x14ac:dyDescent="0.3">
      <c r="P833105" s="83"/>
    </row>
    <row r="833106" spans="16:16" x14ac:dyDescent="0.3">
      <c r="P833106" s="83"/>
    </row>
    <row r="833107" spans="16:16" x14ac:dyDescent="0.3">
      <c r="P833107" s="83"/>
    </row>
    <row r="833108" spans="16:16" x14ac:dyDescent="0.3">
      <c r="P833108" s="83"/>
    </row>
    <row r="833109" spans="16:16" x14ac:dyDescent="0.3">
      <c r="P833109" s="83"/>
    </row>
    <row r="833110" spans="16:16" x14ac:dyDescent="0.3">
      <c r="P833110" s="83"/>
    </row>
    <row r="833111" spans="16:16" x14ac:dyDescent="0.3">
      <c r="P833111" s="83"/>
    </row>
    <row r="833112" spans="16:16" x14ac:dyDescent="0.3">
      <c r="P833112" s="83"/>
    </row>
    <row r="833113" spans="16:16" x14ac:dyDescent="0.3">
      <c r="P833113" s="83"/>
    </row>
    <row r="833114" spans="16:16" x14ac:dyDescent="0.3">
      <c r="P833114" s="83"/>
    </row>
    <row r="833115" spans="16:16" x14ac:dyDescent="0.3">
      <c r="P833115" s="83"/>
    </row>
    <row r="833116" spans="16:16" x14ac:dyDescent="0.3">
      <c r="P833116" s="83"/>
    </row>
    <row r="833117" spans="16:16" x14ac:dyDescent="0.3">
      <c r="P833117" s="83"/>
    </row>
    <row r="833118" spans="16:16" x14ac:dyDescent="0.3">
      <c r="P833118" s="83"/>
    </row>
    <row r="833119" spans="16:16" x14ac:dyDescent="0.3">
      <c r="P833119" s="83"/>
    </row>
    <row r="833120" spans="16:16" x14ac:dyDescent="0.3">
      <c r="P833120" s="83"/>
    </row>
    <row r="833121" spans="16:16" x14ac:dyDescent="0.3">
      <c r="P833121" s="83"/>
    </row>
    <row r="833122" spans="16:16" x14ac:dyDescent="0.3">
      <c r="P833122" s="83"/>
    </row>
    <row r="833123" spans="16:16" x14ac:dyDescent="0.3">
      <c r="P833123" s="83"/>
    </row>
    <row r="833124" spans="16:16" x14ac:dyDescent="0.3">
      <c r="P833124" s="83"/>
    </row>
    <row r="833125" spans="16:16" x14ac:dyDescent="0.3">
      <c r="P833125" s="83"/>
    </row>
    <row r="833126" spans="16:16" x14ac:dyDescent="0.3">
      <c r="P833126" s="83"/>
    </row>
    <row r="833127" spans="16:16" x14ac:dyDescent="0.3">
      <c r="P833127" s="83"/>
    </row>
    <row r="833128" spans="16:16" x14ac:dyDescent="0.3">
      <c r="P833128" s="83"/>
    </row>
    <row r="833129" spans="16:16" x14ac:dyDescent="0.3">
      <c r="P833129" s="83"/>
    </row>
    <row r="833130" spans="16:16" x14ac:dyDescent="0.3">
      <c r="P833130" s="83"/>
    </row>
    <row r="833131" spans="16:16" x14ac:dyDescent="0.3">
      <c r="P833131" s="83"/>
    </row>
    <row r="833132" spans="16:16" x14ac:dyDescent="0.3">
      <c r="P833132" s="83"/>
    </row>
    <row r="833133" spans="16:16" x14ac:dyDescent="0.3">
      <c r="P833133" s="83"/>
    </row>
    <row r="833134" spans="16:16" x14ac:dyDescent="0.3">
      <c r="P833134" s="83"/>
    </row>
    <row r="833135" spans="16:16" x14ac:dyDescent="0.3">
      <c r="P833135" s="83"/>
    </row>
    <row r="833136" spans="16:16" x14ac:dyDescent="0.3">
      <c r="P833136" s="83"/>
    </row>
    <row r="833137" spans="16:16" x14ac:dyDescent="0.3">
      <c r="P833137" s="83"/>
    </row>
    <row r="833138" spans="16:16" x14ac:dyDescent="0.3">
      <c r="P833138" s="83"/>
    </row>
    <row r="833139" spans="16:16" x14ac:dyDescent="0.3">
      <c r="P833139" s="83"/>
    </row>
    <row r="833140" spans="16:16" x14ac:dyDescent="0.3">
      <c r="P833140" s="83"/>
    </row>
    <row r="833141" spans="16:16" x14ac:dyDescent="0.3">
      <c r="P833141" s="83"/>
    </row>
    <row r="833142" spans="16:16" x14ac:dyDescent="0.3">
      <c r="P833142" s="83"/>
    </row>
    <row r="833143" spans="16:16" x14ac:dyDescent="0.3">
      <c r="P833143" s="83"/>
    </row>
    <row r="833144" spans="16:16" x14ac:dyDescent="0.3">
      <c r="P833144" s="83"/>
    </row>
    <row r="833145" spans="16:16" x14ac:dyDescent="0.3">
      <c r="P833145" s="83"/>
    </row>
    <row r="833146" spans="16:16" x14ac:dyDescent="0.3">
      <c r="P833146" s="83"/>
    </row>
    <row r="833147" spans="16:16" x14ac:dyDescent="0.3">
      <c r="P833147" s="83"/>
    </row>
    <row r="833148" spans="16:16" x14ac:dyDescent="0.3">
      <c r="P833148" s="83"/>
    </row>
    <row r="833149" spans="16:16" x14ac:dyDescent="0.3">
      <c r="P833149" s="83"/>
    </row>
    <row r="833150" spans="16:16" x14ac:dyDescent="0.3">
      <c r="P833150" s="83"/>
    </row>
    <row r="833151" spans="16:16" x14ac:dyDescent="0.3">
      <c r="P833151" s="83"/>
    </row>
    <row r="833152" spans="16:16" x14ac:dyDescent="0.3">
      <c r="P833152" s="83"/>
    </row>
    <row r="833153" spans="16:16" x14ac:dyDescent="0.3">
      <c r="P833153" s="83"/>
    </row>
    <row r="833154" spans="16:16" x14ac:dyDescent="0.3">
      <c r="P833154" s="83"/>
    </row>
    <row r="833155" spans="16:16" x14ac:dyDescent="0.3">
      <c r="P833155" s="83"/>
    </row>
    <row r="833156" spans="16:16" x14ac:dyDescent="0.3">
      <c r="P833156" s="83"/>
    </row>
    <row r="833157" spans="16:16" x14ac:dyDescent="0.3">
      <c r="P833157" s="83"/>
    </row>
    <row r="833158" spans="16:16" x14ac:dyDescent="0.3">
      <c r="P833158" s="83"/>
    </row>
    <row r="833159" spans="16:16" x14ac:dyDescent="0.3">
      <c r="P833159" s="83"/>
    </row>
    <row r="833160" spans="16:16" x14ac:dyDescent="0.3">
      <c r="P833160" s="83"/>
    </row>
    <row r="833161" spans="16:16" x14ac:dyDescent="0.3">
      <c r="P833161" s="83"/>
    </row>
    <row r="833162" spans="16:16" x14ac:dyDescent="0.3">
      <c r="P833162" s="83"/>
    </row>
    <row r="833163" spans="16:16" x14ac:dyDescent="0.3">
      <c r="P833163" s="83"/>
    </row>
    <row r="833164" spans="16:16" x14ac:dyDescent="0.3">
      <c r="P833164" s="83"/>
    </row>
    <row r="833165" spans="16:16" x14ac:dyDescent="0.3">
      <c r="P833165" s="83"/>
    </row>
    <row r="833166" spans="16:16" x14ac:dyDescent="0.3">
      <c r="P833166" s="83"/>
    </row>
    <row r="833167" spans="16:16" x14ac:dyDescent="0.3">
      <c r="P833167" s="83"/>
    </row>
    <row r="833168" spans="16:16" x14ac:dyDescent="0.3">
      <c r="P833168" s="83"/>
    </row>
    <row r="833169" spans="16:16" x14ac:dyDescent="0.3">
      <c r="P833169" s="83"/>
    </row>
    <row r="833170" spans="16:16" x14ac:dyDescent="0.3">
      <c r="P833170" s="83"/>
    </row>
    <row r="833171" spans="16:16" x14ac:dyDescent="0.3">
      <c r="P833171" s="83"/>
    </row>
    <row r="833172" spans="16:16" x14ac:dyDescent="0.3">
      <c r="P833172" s="83"/>
    </row>
    <row r="833173" spans="16:16" x14ac:dyDescent="0.3">
      <c r="P833173" s="83"/>
    </row>
    <row r="833174" spans="16:16" x14ac:dyDescent="0.3">
      <c r="P833174" s="83"/>
    </row>
    <row r="833175" spans="16:16" x14ac:dyDescent="0.3">
      <c r="P833175" s="83"/>
    </row>
    <row r="833176" spans="16:16" x14ac:dyDescent="0.3">
      <c r="P833176" s="83"/>
    </row>
    <row r="833177" spans="16:16" x14ac:dyDescent="0.3">
      <c r="P833177" s="83"/>
    </row>
    <row r="833178" spans="16:16" x14ac:dyDescent="0.3">
      <c r="P833178" s="83"/>
    </row>
    <row r="833179" spans="16:16" x14ac:dyDescent="0.3">
      <c r="P833179" s="83"/>
    </row>
    <row r="833180" spans="16:16" x14ac:dyDescent="0.3">
      <c r="P833180" s="83"/>
    </row>
    <row r="833181" spans="16:16" x14ac:dyDescent="0.3">
      <c r="P833181" s="83"/>
    </row>
    <row r="833182" spans="16:16" x14ac:dyDescent="0.3">
      <c r="P833182" s="83"/>
    </row>
    <row r="833183" spans="16:16" x14ac:dyDescent="0.3">
      <c r="P833183" s="83"/>
    </row>
    <row r="833184" spans="16:16" x14ac:dyDescent="0.3">
      <c r="P833184" s="83"/>
    </row>
    <row r="833185" spans="16:16" x14ac:dyDescent="0.3">
      <c r="P833185" s="83"/>
    </row>
    <row r="833186" spans="16:16" x14ac:dyDescent="0.3">
      <c r="P833186" s="83"/>
    </row>
    <row r="833187" spans="16:16" x14ac:dyDescent="0.3">
      <c r="P833187" s="83"/>
    </row>
    <row r="833188" spans="16:16" x14ac:dyDescent="0.3">
      <c r="P833188" s="83"/>
    </row>
    <row r="833189" spans="16:16" x14ac:dyDescent="0.3">
      <c r="P833189" s="83"/>
    </row>
    <row r="833190" spans="16:16" x14ac:dyDescent="0.3">
      <c r="P833190" s="83"/>
    </row>
    <row r="833191" spans="16:16" x14ac:dyDescent="0.3">
      <c r="P833191" s="83"/>
    </row>
    <row r="833192" spans="16:16" x14ac:dyDescent="0.3">
      <c r="P833192" s="83"/>
    </row>
    <row r="833193" spans="16:16" x14ac:dyDescent="0.3">
      <c r="P833193" s="83"/>
    </row>
    <row r="833194" spans="16:16" x14ac:dyDescent="0.3">
      <c r="P833194" s="83"/>
    </row>
    <row r="833195" spans="16:16" x14ac:dyDescent="0.3">
      <c r="P833195" s="83"/>
    </row>
    <row r="833196" spans="16:16" x14ac:dyDescent="0.3">
      <c r="P833196" s="83"/>
    </row>
    <row r="833197" spans="16:16" x14ac:dyDescent="0.3">
      <c r="P833197" s="83"/>
    </row>
    <row r="833198" spans="16:16" x14ac:dyDescent="0.3">
      <c r="P833198" s="83"/>
    </row>
    <row r="833199" spans="16:16" x14ac:dyDescent="0.3">
      <c r="P833199" s="83"/>
    </row>
    <row r="833200" spans="16:16" x14ac:dyDescent="0.3">
      <c r="P833200" s="83"/>
    </row>
    <row r="833201" spans="16:16" x14ac:dyDescent="0.3">
      <c r="P833201" s="83"/>
    </row>
    <row r="833202" spans="16:16" x14ac:dyDescent="0.3">
      <c r="P833202" s="83"/>
    </row>
    <row r="833203" spans="16:16" x14ac:dyDescent="0.3">
      <c r="P833203" s="83"/>
    </row>
    <row r="833204" spans="16:16" x14ac:dyDescent="0.3">
      <c r="P833204" s="83"/>
    </row>
    <row r="833205" spans="16:16" x14ac:dyDescent="0.3">
      <c r="P833205" s="83"/>
    </row>
    <row r="833206" spans="16:16" x14ac:dyDescent="0.3">
      <c r="P833206" s="83"/>
    </row>
    <row r="833207" spans="16:16" x14ac:dyDescent="0.3">
      <c r="P833207" s="83"/>
    </row>
    <row r="833208" spans="16:16" x14ac:dyDescent="0.3">
      <c r="P833208" s="83"/>
    </row>
    <row r="833209" spans="16:16" x14ac:dyDescent="0.3">
      <c r="P833209" s="83"/>
    </row>
    <row r="833210" spans="16:16" x14ac:dyDescent="0.3">
      <c r="P833210" s="83"/>
    </row>
    <row r="833211" spans="16:16" x14ac:dyDescent="0.3">
      <c r="P833211" s="83"/>
    </row>
    <row r="833212" spans="16:16" x14ac:dyDescent="0.3">
      <c r="P833212" s="83"/>
    </row>
    <row r="833213" spans="16:16" x14ac:dyDescent="0.3">
      <c r="P833213" s="83"/>
    </row>
    <row r="833214" spans="16:16" x14ac:dyDescent="0.3">
      <c r="P833214" s="83"/>
    </row>
    <row r="833215" spans="16:16" x14ac:dyDescent="0.3">
      <c r="P833215" s="83"/>
    </row>
    <row r="833216" spans="16:16" x14ac:dyDescent="0.3">
      <c r="P833216" s="83"/>
    </row>
    <row r="833217" spans="16:16" x14ac:dyDescent="0.3">
      <c r="P833217" s="83"/>
    </row>
    <row r="833218" spans="16:16" x14ac:dyDescent="0.3">
      <c r="P833218" s="83"/>
    </row>
    <row r="833219" spans="16:16" x14ac:dyDescent="0.3">
      <c r="P833219" s="83"/>
    </row>
    <row r="833220" spans="16:16" x14ac:dyDescent="0.3">
      <c r="P833220" s="83"/>
    </row>
    <row r="833221" spans="16:16" x14ac:dyDescent="0.3">
      <c r="P833221" s="83"/>
    </row>
    <row r="833222" spans="16:16" x14ac:dyDescent="0.3">
      <c r="P833222" s="83"/>
    </row>
    <row r="833223" spans="16:16" x14ac:dyDescent="0.3">
      <c r="P833223" s="83"/>
    </row>
    <row r="833224" spans="16:16" x14ac:dyDescent="0.3">
      <c r="P833224" s="83"/>
    </row>
    <row r="833225" spans="16:16" x14ac:dyDescent="0.3">
      <c r="P833225" s="83"/>
    </row>
    <row r="833226" spans="16:16" x14ac:dyDescent="0.3">
      <c r="P833226" s="83"/>
    </row>
    <row r="833227" spans="16:16" x14ac:dyDescent="0.3">
      <c r="P833227" s="83"/>
    </row>
    <row r="833228" spans="16:16" x14ac:dyDescent="0.3">
      <c r="P833228" s="83"/>
    </row>
    <row r="833229" spans="16:16" x14ac:dyDescent="0.3">
      <c r="P833229" s="83"/>
    </row>
    <row r="833230" spans="16:16" x14ac:dyDescent="0.3">
      <c r="P833230" s="83"/>
    </row>
    <row r="833231" spans="16:16" x14ac:dyDescent="0.3">
      <c r="P833231" s="83"/>
    </row>
    <row r="833232" spans="16:16" x14ac:dyDescent="0.3">
      <c r="P833232" s="83"/>
    </row>
    <row r="833233" spans="16:16" x14ac:dyDescent="0.3">
      <c r="P833233" s="83"/>
    </row>
    <row r="833234" spans="16:16" x14ac:dyDescent="0.3">
      <c r="P833234" s="83"/>
    </row>
    <row r="833235" spans="16:16" x14ac:dyDescent="0.3">
      <c r="P833235" s="83"/>
    </row>
    <row r="833236" spans="16:16" x14ac:dyDescent="0.3">
      <c r="P833236" s="83"/>
    </row>
    <row r="833237" spans="16:16" x14ac:dyDescent="0.3">
      <c r="P833237" s="83"/>
    </row>
    <row r="833238" spans="16:16" x14ac:dyDescent="0.3">
      <c r="P833238" s="83"/>
    </row>
    <row r="833239" spans="16:16" x14ac:dyDescent="0.3">
      <c r="P833239" s="83"/>
    </row>
    <row r="833240" spans="16:16" x14ac:dyDescent="0.3">
      <c r="P833240" s="83"/>
    </row>
    <row r="833241" spans="16:16" x14ac:dyDescent="0.3">
      <c r="P833241" s="83"/>
    </row>
    <row r="833242" spans="16:16" x14ac:dyDescent="0.3">
      <c r="P833242" s="83"/>
    </row>
    <row r="833243" spans="16:16" x14ac:dyDescent="0.3">
      <c r="P833243" s="83"/>
    </row>
    <row r="833244" spans="16:16" x14ac:dyDescent="0.3">
      <c r="P833244" s="83"/>
    </row>
    <row r="833245" spans="16:16" x14ac:dyDescent="0.3">
      <c r="P833245" s="83"/>
    </row>
    <row r="833246" spans="16:16" x14ac:dyDescent="0.3">
      <c r="P833246" s="83"/>
    </row>
    <row r="833247" spans="16:16" x14ac:dyDescent="0.3">
      <c r="P833247" s="83"/>
    </row>
    <row r="833248" spans="16:16" x14ac:dyDescent="0.3">
      <c r="P833248" s="83"/>
    </row>
    <row r="833249" spans="16:16" x14ac:dyDescent="0.3">
      <c r="P833249" s="83"/>
    </row>
    <row r="833250" spans="16:16" x14ac:dyDescent="0.3">
      <c r="P833250" s="83"/>
    </row>
    <row r="833251" spans="16:16" x14ac:dyDescent="0.3">
      <c r="P833251" s="83"/>
    </row>
    <row r="833252" spans="16:16" x14ac:dyDescent="0.3">
      <c r="P833252" s="83"/>
    </row>
    <row r="833253" spans="16:16" x14ac:dyDescent="0.3">
      <c r="P833253" s="83"/>
    </row>
    <row r="833254" spans="16:16" x14ac:dyDescent="0.3">
      <c r="P833254" s="83"/>
    </row>
    <row r="833255" spans="16:16" x14ac:dyDescent="0.3">
      <c r="P833255" s="83"/>
    </row>
    <row r="833256" spans="16:16" x14ac:dyDescent="0.3">
      <c r="P833256" s="83"/>
    </row>
    <row r="833257" spans="16:16" x14ac:dyDescent="0.3">
      <c r="P833257" s="83"/>
    </row>
    <row r="833258" spans="16:16" x14ac:dyDescent="0.3">
      <c r="P833258" s="83"/>
    </row>
    <row r="833259" spans="16:16" x14ac:dyDescent="0.3">
      <c r="P833259" s="83"/>
    </row>
    <row r="833260" spans="16:16" x14ac:dyDescent="0.3">
      <c r="P833260" s="83"/>
    </row>
    <row r="833261" spans="16:16" x14ac:dyDescent="0.3">
      <c r="P833261" s="83"/>
    </row>
    <row r="833262" spans="16:16" x14ac:dyDescent="0.3">
      <c r="P833262" s="83"/>
    </row>
    <row r="833263" spans="16:16" x14ac:dyDescent="0.3">
      <c r="P833263" s="83"/>
    </row>
    <row r="833264" spans="16:16" x14ac:dyDescent="0.3">
      <c r="P833264" s="83"/>
    </row>
    <row r="833265" spans="16:16" x14ac:dyDescent="0.3">
      <c r="P833265" s="83"/>
    </row>
    <row r="833266" spans="16:16" x14ac:dyDescent="0.3">
      <c r="P833266" s="83"/>
    </row>
    <row r="833267" spans="16:16" x14ac:dyDescent="0.3">
      <c r="P833267" s="83"/>
    </row>
    <row r="833268" spans="16:16" x14ac:dyDescent="0.3">
      <c r="P833268" s="83"/>
    </row>
    <row r="833269" spans="16:16" x14ac:dyDescent="0.3">
      <c r="P833269" s="83"/>
    </row>
    <row r="833270" spans="16:16" x14ac:dyDescent="0.3">
      <c r="P833270" s="83"/>
    </row>
    <row r="833271" spans="16:16" x14ac:dyDescent="0.3">
      <c r="P833271" s="83"/>
    </row>
    <row r="833272" spans="16:16" x14ac:dyDescent="0.3">
      <c r="P833272" s="83"/>
    </row>
    <row r="833273" spans="16:16" x14ac:dyDescent="0.3">
      <c r="P833273" s="83"/>
    </row>
    <row r="833274" spans="16:16" x14ac:dyDescent="0.3">
      <c r="P833274" s="83"/>
    </row>
    <row r="833275" spans="16:16" x14ac:dyDescent="0.3">
      <c r="P833275" s="83"/>
    </row>
    <row r="833276" spans="16:16" x14ac:dyDescent="0.3">
      <c r="P833276" s="83"/>
    </row>
    <row r="833277" spans="16:16" x14ac:dyDescent="0.3">
      <c r="P833277" s="83"/>
    </row>
    <row r="833278" spans="16:16" x14ac:dyDescent="0.3">
      <c r="P833278" s="83"/>
    </row>
    <row r="833279" spans="16:16" x14ac:dyDescent="0.3">
      <c r="P833279" s="83"/>
    </row>
    <row r="833280" spans="16:16" x14ac:dyDescent="0.3">
      <c r="P833280" s="83"/>
    </row>
    <row r="833281" spans="16:16" x14ac:dyDescent="0.3">
      <c r="P833281" s="83"/>
    </row>
    <row r="833282" spans="16:16" x14ac:dyDescent="0.3">
      <c r="P833282" s="83"/>
    </row>
    <row r="833283" spans="16:16" x14ac:dyDescent="0.3">
      <c r="P833283" s="83"/>
    </row>
    <row r="833284" spans="16:16" x14ac:dyDescent="0.3">
      <c r="P833284" s="83"/>
    </row>
    <row r="833285" spans="16:16" x14ac:dyDescent="0.3">
      <c r="P833285" s="83"/>
    </row>
    <row r="833286" spans="16:16" x14ac:dyDescent="0.3">
      <c r="P833286" s="83"/>
    </row>
    <row r="833287" spans="16:16" x14ac:dyDescent="0.3">
      <c r="P833287" s="83"/>
    </row>
    <row r="833288" spans="16:16" x14ac:dyDescent="0.3">
      <c r="P833288" s="83"/>
    </row>
    <row r="833289" spans="16:16" x14ac:dyDescent="0.3">
      <c r="P833289" s="83"/>
    </row>
    <row r="833290" spans="16:16" x14ac:dyDescent="0.3">
      <c r="P833290" s="83"/>
    </row>
    <row r="833291" spans="16:16" x14ac:dyDescent="0.3">
      <c r="P833291" s="83"/>
    </row>
    <row r="833292" spans="16:16" x14ac:dyDescent="0.3">
      <c r="P833292" s="83"/>
    </row>
    <row r="833293" spans="16:16" x14ac:dyDescent="0.3">
      <c r="P833293" s="83"/>
    </row>
    <row r="833294" spans="16:16" x14ac:dyDescent="0.3">
      <c r="P833294" s="83"/>
    </row>
    <row r="833295" spans="16:16" x14ac:dyDescent="0.3">
      <c r="P833295" s="83"/>
    </row>
    <row r="833296" spans="16:16" x14ac:dyDescent="0.3">
      <c r="P833296" s="83"/>
    </row>
    <row r="833297" spans="16:16" x14ac:dyDescent="0.3">
      <c r="P833297" s="83"/>
    </row>
    <row r="833298" spans="16:16" x14ac:dyDescent="0.3">
      <c r="P833298" s="83"/>
    </row>
    <row r="833299" spans="16:16" x14ac:dyDescent="0.3">
      <c r="P833299" s="83"/>
    </row>
    <row r="833300" spans="16:16" x14ac:dyDescent="0.3">
      <c r="P833300" s="83"/>
    </row>
    <row r="833301" spans="16:16" x14ac:dyDescent="0.3">
      <c r="P833301" s="83"/>
    </row>
    <row r="833302" spans="16:16" x14ac:dyDescent="0.3">
      <c r="P833302" s="83"/>
    </row>
    <row r="833303" spans="16:16" x14ac:dyDescent="0.3">
      <c r="P833303" s="83"/>
    </row>
    <row r="833304" spans="16:16" x14ac:dyDescent="0.3">
      <c r="P833304" s="83"/>
    </row>
    <row r="833305" spans="16:16" x14ac:dyDescent="0.3">
      <c r="P833305" s="83"/>
    </row>
    <row r="833306" spans="16:16" x14ac:dyDescent="0.3">
      <c r="P833306" s="83"/>
    </row>
    <row r="833307" spans="16:16" x14ac:dyDescent="0.3">
      <c r="P833307" s="83"/>
    </row>
    <row r="833308" spans="16:16" x14ac:dyDescent="0.3">
      <c r="P833308" s="83"/>
    </row>
    <row r="833309" spans="16:16" x14ac:dyDescent="0.3">
      <c r="P833309" s="83"/>
    </row>
    <row r="833310" spans="16:16" x14ac:dyDescent="0.3">
      <c r="P833310" s="83"/>
    </row>
    <row r="833311" spans="16:16" x14ac:dyDescent="0.3">
      <c r="P833311" s="83"/>
    </row>
    <row r="833312" spans="16:16" x14ac:dyDescent="0.3">
      <c r="P833312" s="83"/>
    </row>
    <row r="833313" spans="16:16" x14ac:dyDescent="0.3">
      <c r="P833313" s="83"/>
    </row>
    <row r="833314" spans="16:16" x14ac:dyDescent="0.3">
      <c r="P833314" s="83"/>
    </row>
    <row r="833315" spans="16:16" x14ac:dyDescent="0.3">
      <c r="P833315" s="83"/>
    </row>
    <row r="833316" spans="16:16" x14ac:dyDescent="0.3">
      <c r="P833316" s="83"/>
    </row>
    <row r="833317" spans="16:16" x14ac:dyDescent="0.3">
      <c r="P833317" s="83"/>
    </row>
    <row r="833318" spans="16:16" x14ac:dyDescent="0.3">
      <c r="P833318" s="83"/>
    </row>
    <row r="833319" spans="16:16" x14ac:dyDescent="0.3">
      <c r="P833319" s="83"/>
    </row>
    <row r="833320" spans="16:16" x14ac:dyDescent="0.3">
      <c r="P833320" s="83"/>
    </row>
    <row r="833321" spans="16:16" x14ac:dyDescent="0.3">
      <c r="P833321" s="83"/>
    </row>
    <row r="833322" spans="16:16" x14ac:dyDescent="0.3">
      <c r="P833322" s="83"/>
    </row>
    <row r="833323" spans="16:16" x14ac:dyDescent="0.3">
      <c r="P833323" s="83"/>
    </row>
    <row r="833324" spans="16:16" x14ac:dyDescent="0.3">
      <c r="P833324" s="83"/>
    </row>
    <row r="833325" spans="16:16" x14ac:dyDescent="0.3">
      <c r="P833325" s="83"/>
    </row>
    <row r="833326" spans="16:16" x14ac:dyDescent="0.3">
      <c r="P833326" s="83"/>
    </row>
    <row r="833327" spans="16:16" x14ac:dyDescent="0.3">
      <c r="P833327" s="83"/>
    </row>
    <row r="833328" spans="16:16" x14ac:dyDescent="0.3">
      <c r="P833328" s="83"/>
    </row>
    <row r="833329" spans="16:16" x14ac:dyDescent="0.3">
      <c r="P833329" s="83"/>
    </row>
    <row r="833330" spans="16:16" x14ac:dyDescent="0.3">
      <c r="P833330" s="83"/>
    </row>
    <row r="833331" spans="16:16" x14ac:dyDescent="0.3">
      <c r="P833331" s="83"/>
    </row>
    <row r="833332" spans="16:16" x14ac:dyDescent="0.3">
      <c r="P833332" s="83"/>
    </row>
    <row r="833333" spans="16:16" x14ac:dyDescent="0.3">
      <c r="P833333" s="83"/>
    </row>
    <row r="833334" spans="16:16" x14ac:dyDescent="0.3">
      <c r="P833334" s="83"/>
    </row>
    <row r="833335" spans="16:16" x14ac:dyDescent="0.3">
      <c r="P833335" s="83"/>
    </row>
    <row r="833336" spans="16:16" x14ac:dyDescent="0.3">
      <c r="P833336" s="83"/>
    </row>
    <row r="833337" spans="16:16" x14ac:dyDescent="0.3">
      <c r="P833337" s="83"/>
    </row>
    <row r="833338" spans="16:16" x14ac:dyDescent="0.3">
      <c r="P833338" s="83"/>
    </row>
    <row r="833339" spans="16:16" x14ac:dyDescent="0.3">
      <c r="P833339" s="83"/>
    </row>
    <row r="833340" spans="16:16" x14ac:dyDescent="0.3">
      <c r="P833340" s="83"/>
    </row>
    <row r="833341" spans="16:16" x14ac:dyDescent="0.3">
      <c r="P833341" s="83"/>
    </row>
    <row r="833342" spans="16:16" x14ac:dyDescent="0.3">
      <c r="P833342" s="83"/>
    </row>
    <row r="833343" spans="16:16" x14ac:dyDescent="0.3">
      <c r="P833343" s="83"/>
    </row>
    <row r="833344" spans="16:16" x14ac:dyDescent="0.3">
      <c r="P833344" s="83"/>
    </row>
    <row r="833345" spans="16:16" x14ac:dyDescent="0.3">
      <c r="P833345" s="83"/>
    </row>
    <row r="833346" spans="16:16" x14ac:dyDescent="0.3">
      <c r="P833346" s="83"/>
    </row>
    <row r="833347" spans="16:16" x14ac:dyDescent="0.3">
      <c r="P833347" s="83"/>
    </row>
    <row r="833348" spans="16:16" x14ac:dyDescent="0.3">
      <c r="P833348" s="83"/>
    </row>
    <row r="833349" spans="16:16" x14ac:dyDescent="0.3">
      <c r="P833349" s="83"/>
    </row>
    <row r="833350" spans="16:16" x14ac:dyDescent="0.3">
      <c r="P833350" s="83"/>
    </row>
    <row r="833351" spans="16:16" x14ac:dyDescent="0.3">
      <c r="P833351" s="83"/>
    </row>
    <row r="833352" spans="16:16" x14ac:dyDescent="0.3">
      <c r="P833352" s="83"/>
    </row>
    <row r="833353" spans="16:16" x14ac:dyDescent="0.3">
      <c r="P833353" s="83"/>
    </row>
    <row r="833354" spans="16:16" x14ac:dyDescent="0.3">
      <c r="P833354" s="83"/>
    </row>
    <row r="833355" spans="16:16" x14ac:dyDescent="0.3">
      <c r="P833355" s="83"/>
    </row>
    <row r="833356" spans="16:16" x14ac:dyDescent="0.3">
      <c r="P833356" s="83"/>
    </row>
    <row r="833357" spans="16:16" x14ac:dyDescent="0.3">
      <c r="P833357" s="83"/>
    </row>
    <row r="833358" spans="16:16" x14ac:dyDescent="0.3">
      <c r="P833358" s="83"/>
    </row>
    <row r="833359" spans="16:16" x14ac:dyDescent="0.3">
      <c r="P833359" s="83"/>
    </row>
    <row r="833360" spans="16:16" x14ac:dyDescent="0.3">
      <c r="P833360" s="83"/>
    </row>
    <row r="833361" spans="16:16" x14ac:dyDescent="0.3">
      <c r="P833361" s="83"/>
    </row>
    <row r="833362" spans="16:16" x14ac:dyDescent="0.3">
      <c r="P833362" s="83"/>
    </row>
    <row r="833363" spans="16:16" x14ac:dyDescent="0.3">
      <c r="P833363" s="83"/>
    </row>
    <row r="833364" spans="16:16" x14ac:dyDescent="0.3">
      <c r="P833364" s="83"/>
    </row>
    <row r="833365" spans="16:16" x14ac:dyDescent="0.3">
      <c r="P833365" s="83"/>
    </row>
    <row r="833366" spans="16:16" x14ac:dyDescent="0.3">
      <c r="P833366" s="83"/>
    </row>
    <row r="833367" spans="16:16" x14ac:dyDescent="0.3">
      <c r="P833367" s="83"/>
    </row>
    <row r="833368" spans="16:16" x14ac:dyDescent="0.3">
      <c r="P833368" s="83"/>
    </row>
    <row r="833369" spans="16:16" x14ac:dyDescent="0.3">
      <c r="P833369" s="83"/>
    </row>
    <row r="833370" spans="16:16" x14ac:dyDescent="0.3">
      <c r="P833370" s="83"/>
    </row>
    <row r="833371" spans="16:16" x14ac:dyDescent="0.3">
      <c r="P833371" s="83"/>
    </row>
    <row r="833372" spans="16:16" x14ac:dyDescent="0.3">
      <c r="P833372" s="83"/>
    </row>
    <row r="833373" spans="16:16" x14ac:dyDescent="0.3">
      <c r="P833373" s="83"/>
    </row>
    <row r="833374" spans="16:16" x14ac:dyDescent="0.3">
      <c r="P833374" s="83"/>
    </row>
    <row r="833375" spans="16:16" x14ac:dyDescent="0.3">
      <c r="P833375" s="83"/>
    </row>
    <row r="833376" spans="16:16" x14ac:dyDescent="0.3">
      <c r="P833376" s="83"/>
    </row>
    <row r="833377" spans="16:16" x14ac:dyDescent="0.3">
      <c r="P833377" s="83"/>
    </row>
    <row r="833378" spans="16:16" x14ac:dyDescent="0.3">
      <c r="P833378" s="83"/>
    </row>
    <row r="833379" spans="16:16" x14ac:dyDescent="0.3">
      <c r="P833379" s="83"/>
    </row>
    <row r="833380" spans="16:16" x14ac:dyDescent="0.3">
      <c r="P833380" s="83"/>
    </row>
    <row r="833381" spans="16:16" x14ac:dyDescent="0.3">
      <c r="P833381" s="83"/>
    </row>
    <row r="833382" spans="16:16" x14ac:dyDescent="0.3">
      <c r="P833382" s="83"/>
    </row>
    <row r="833383" spans="16:16" x14ac:dyDescent="0.3">
      <c r="P833383" s="83"/>
    </row>
    <row r="833384" spans="16:16" x14ac:dyDescent="0.3">
      <c r="P833384" s="83"/>
    </row>
    <row r="833385" spans="16:16" x14ac:dyDescent="0.3">
      <c r="P833385" s="83"/>
    </row>
    <row r="833386" spans="16:16" x14ac:dyDescent="0.3">
      <c r="P833386" s="83"/>
    </row>
    <row r="833387" spans="16:16" x14ac:dyDescent="0.3">
      <c r="P833387" s="83"/>
    </row>
    <row r="833388" spans="16:16" x14ac:dyDescent="0.3">
      <c r="P833388" s="83"/>
    </row>
    <row r="833389" spans="16:16" x14ac:dyDescent="0.3">
      <c r="P833389" s="83"/>
    </row>
    <row r="833390" spans="16:16" x14ac:dyDescent="0.3">
      <c r="P833390" s="83"/>
    </row>
    <row r="833391" spans="16:16" x14ac:dyDescent="0.3">
      <c r="P833391" s="83"/>
    </row>
    <row r="833392" spans="16:16" x14ac:dyDescent="0.3">
      <c r="P833392" s="83"/>
    </row>
    <row r="833393" spans="16:16" x14ac:dyDescent="0.3">
      <c r="P833393" s="83"/>
    </row>
    <row r="833394" spans="16:16" x14ac:dyDescent="0.3">
      <c r="P833394" s="83"/>
    </row>
    <row r="833395" spans="16:16" x14ac:dyDescent="0.3">
      <c r="P833395" s="83"/>
    </row>
    <row r="833396" spans="16:16" x14ac:dyDescent="0.3">
      <c r="P833396" s="83"/>
    </row>
    <row r="833397" spans="16:16" x14ac:dyDescent="0.3">
      <c r="P833397" s="83"/>
    </row>
    <row r="833398" spans="16:16" x14ac:dyDescent="0.3">
      <c r="P833398" s="83"/>
    </row>
    <row r="833399" spans="16:16" x14ac:dyDescent="0.3">
      <c r="P833399" s="83"/>
    </row>
    <row r="833400" spans="16:16" x14ac:dyDescent="0.3">
      <c r="P833400" s="83"/>
    </row>
    <row r="833401" spans="16:16" x14ac:dyDescent="0.3">
      <c r="P833401" s="83"/>
    </row>
    <row r="833402" spans="16:16" x14ac:dyDescent="0.3">
      <c r="P833402" s="83"/>
    </row>
    <row r="833403" spans="16:16" x14ac:dyDescent="0.3">
      <c r="P833403" s="83"/>
    </row>
    <row r="833404" spans="16:16" x14ac:dyDescent="0.3">
      <c r="P833404" s="83"/>
    </row>
    <row r="833405" spans="16:16" x14ac:dyDescent="0.3">
      <c r="P833405" s="83"/>
    </row>
    <row r="833406" spans="16:16" x14ac:dyDescent="0.3">
      <c r="P833406" s="83"/>
    </row>
    <row r="833407" spans="16:16" x14ac:dyDescent="0.3">
      <c r="P833407" s="83"/>
    </row>
    <row r="833408" spans="16:16" x14ac:dyDescent="0.3">
      <c r="P833408" s="83"/>
    </row>
    <row r="833409" spans="16:16" x14ac:dyDescent="0.3">
      <c r="P833409" s="83"/>
    </row>
    <row r="833410" spans="16:16" x14ac:dyDescent="0.3">
      <c r="P833410" s="83"/>
    </row>
    <row r="833411" spans="16:16" x14ac:dyDescent="0.3">
      <c r="P833411" s="83"/>
    </row>
    <row r="833412" spans="16:16" x14ac:dyDescent="0.3">
      <c r="P833412" s="83"/>
    </row>
    <row r="833413" spans="16:16" x14ac:dyDescent="0.3">
      <c r="P833413" s="83"/>
    </row>
    <row r="833414" spans="16:16" x14ac:dyDescent="0.3">
      <c r="P833414" s="83"/>
    </row>
    <row r="833415" spans="16:16" x14ac:dyDescent="0.3">
      <c r="P833415" s="83"/>
    </row>
    <row r="833416" spans="16:16" x14ac:dyDescent="0.3">
      <c r="P833416" s="83"/>
    </row>
    <row r="833417" spans="16:16" x14ac:dyDescent="0.3">
      <c r="P833417" s="83"/>
    </row>
    <row r="833418" spans="16:16" x14ac:dyDescent="0.3">
      <c r="P833418" s="83"/>
    </row>
    <row r="833419" spans="16:16" x14ac:dyDescent="0.3">
      <c r="P833419" s="83"/>
    </row>
    <row r="833420" spans="16:16" x14ac:dyDescent="0.3">
      <c r="P833420" s="83"/>
    </row>
    <row r="833421" spans="16:16" x14ac:dyDescent="0.3">
      <c r="P833421" s="83"/>
    </row>
    <row r="833422" spans="16:16" x14ac:dyDescent="0.3">
      <c r="P833422" s="83"/>
    </row>
    <row r="833423" spans="16:16" x14ac:dyDescent="0.3">
      <c r="P833423" s="83"/>
    </row>
    <row r="833424" spans="16:16" x14ac:dyDescent="0.3">
      <c r="P833424" s="83"/>
    </row>
    <row r="833425" spans="16:16" x14ac:dyDescent="0.3">
      <c r="P833425" s="83"/>
    </row>
    <row r="833426" spans="16:16" x14ac:dyDescent="0.3">
      <c r="P833426" s="83"/>
    </row>
    <row r="833427" spans="16:16" x14ac:dyDescent="0.3">
      <c r="P833427" s="83"/>
    </row>
    <row r="833428" spans="16:16" x14ac:dyDescent="0.3">
      <c r="P833428" s="83"/>
    </row>
    <row r="833429" spans="16:16" x14ac:dyDescent="0.3">
      <c r="P833429" s="83"/>
    </row>
    <row r="833430" spans="16:16" x14ac:dyDescent="0.3">
      <c r="P833430" s="83"/>
    </row>
    <row r="833431" spans="16:16" x14ac:dyDescent="0.3">
      <c r="P833431" s="83"/>
    </row>
    <row r="833432" spans="16:16" x14ac:dyDescent="0.3">
      <c r="P833432" s="83"/>
    </row>
    <row r="833433" spans="16:16" x14ac:dyDescent="0.3">
      <c r="P833433" s="83"/>
    </row>
    <row r="833434" spans="16:16" x14ac:dyDescent="0.3">
      <c r="P833434" s="83"/>
    </row>
    <row r="833435" spans="16:16" x14ac:dyDescent="0.3">
      <c r="P833435" s="83"/>
    </row>
    <row r="833436" spans="16:16" x14ac:dyDescent="0.3">
      <c r="P833436" s="83"/>
    </row>
    <row r="833437" spans="16:16" x14ac:dyDescent="0.3">
      <c r="P833437" s="83"/>
    </row>
    <row r="833438" spans="16:16" x14ac:dyDescent="0.3">
      <c r="P833438" s="83"/>
    </row>
    <row r="833439" spans="16:16" x14ac:dyDescent="0.3">
      <c r="P833439" s="83"/>
    </row>
    <row r="833440" spans="16:16" x14ac:dyDescent="0.3">
      <c r="P833440" s="83"/>
    </row>
    <row r="833441" spans="16:16" x14ac:dyDescent="0.3">
      <c r="P833441" s="83"/>
    </row>
    <row r="833442" spans="16:16" x14ac:dyDescent="0.3">
      <c r="P833442" s="83"/>
    </row>
    <row r="833443" spans="16:16" x14ac:dyDescent="0.3">
      <c r="P833443" s="83"/>
    </row>
    <row r="833444" spans="16:16" x14ac:dyDescent="0.3">
      <c r="P833444" s="83"/>
    </row>
    <row r="833445" spans="16:16" x14ac:dyDescent="0.3">
      <c r="P833445" s="83"/>
    </row>
    <row r="833446" spans="16:16" x14ac:dyDescent="0.3">
      <c r="P833446" s="83"/>
    </row>
    <row r="833447" spans="16:16" x14ac:dyDescent="0.3">
      <c r="P833447" s="83"/>
    </row>
    <row r="833448" spans="16:16" x14ac:dyDescent="0.3">
      <c r="P833448" s="83"/>
    </row>
    <row r="833449" spans="16:16" x14ac:dyDescent="0.3">
      <c r="P833449" s="83"/>
    </row>
    <row r="833450" spans="16:16" x14ac:dyDescent="0.3">
      <c r="P833450" s="83"/>
    </row>
    <row r="833451" spans="16:16" x14ac:dyDescent="0.3">
      <c r="P833451" s="83"/>
    </row>
    <row r="833452" spans="16:16" x14ac:dyDescent="0.3">
      <c r="P833452" s="83"/>
    </row>
    <row r="833453" spans="16:16" x14ac:dyDescent="0.3">
      <c r="P833453" s="83"/>
    </row>
    <row r="833454" spans="16:16" x14ac:dyDescent="0.3">
      <c r="P833454" s="83"/>
    </row>
    <row r="833455" spans="16:16" x14ac:dyDescent="0.3">
      <c r="P833455" s="83"/>
    </row>
    <row r="833456" spans="16:16" x14ac:dyDescent="0.3">
      <c r="P833456" s="83"/>
    </row>
    <row r="833457" spans="16:16" x14ac:dyDescent="0.3">
      <c r="P833457" s="83"/>
    </row>
    <row r="833458" spans="16:16" x14ac:dyDescent="0.3">
      <c r="P833458" s="83"/>
    </row>
    <row r="833459" spans="16:16" x14ac:dyDescent="0.3">
      <c r="P833459" s="83"/>
    </row>
    <row r="833460" spans="16:16" x14ac:dyDescent="0.3">
      <c r="P833460" s="83"/>
    </row>
    <row r="833461" spans="16:16" x14ac:dyDescent="0.3">
      <c r="P833461" s="83"/>
    </row>
    <row r="833462" spans="16:16" x14ac:dyDescent="0.3">
      <c r="P833462" s="83"/>
    </row>
    <row r="833463" spans="16:16" x14ac:dyDescent="0.3">
      <c r="P833463" s="83"/>
    </row>
    <row r="833464" spans="16:16" x14ac:dyDescent="0.3">
      <c r="P833464" s="83"/>
    </row>
    <row r="833465" spans="16:16" x14ac:dyDescent="0.3">
      <c r="P833465" s="83"/>
    </row>
    <row r="833466" spans="16:16" x14ac:dyDescent="0.3">
      <c r="P833466" s="83"/>
    </row>
    <row r="833467" spans="16:16" x14ac:dyDescent="0.3">
      <c r="P833467" s="83"/>
    </row>
    <row r="833468" spans="16:16" x14ac:dyDescent="0.3">
      <c r="P833468" s="83"/>
    </row>
    <row r="833469" spans="16:16" x14ac:dyDescent="0.3">
      <c r="P833469" s="83"/>
    </row>
    <row r="833470" spans="16:16" x14ac:dyDescent="0.3">
      <c r="P833470" s="83"/>
    </row>
    <row r="833471" spans="16:16" x14ac:dyDescent="0.3">
      <c r="P833471" s="83"/>
    </row>
    <row r="833472" spans="16:16" x14ac:dyDescent="0.3">
      <c r="P833472" s="83"/>
    </row>
    <row r="833473" spans="16:16" x14ac:dyDescent="0.3">
      <c r="P833473" s="83"/>
    </row>
    <row r="833474" spans="16:16" x14ac:dyDescent="0.3">
      <c r="P833474" s="83"/>
    </row>
    <row r="833475" spans="16:16" x14ac:dyDescent="0.3">
      <c r="P833475" s="83"/>
    </row>
    <row r="833476" spans="16:16" x14ac:dyDescent="0.3">
      <c r="P833476" s="83"/>
    </row>
    <row r="833477" spans="16:16" x14ac:dyDescent="0.3">
      <c r="P833477" s="83"/>
    </row>
    <row r="833478" spans="16:16" x14ac:dyDescent="0.3">
      <c r="P833478" s="83"/>
    </row>
    <row r="833479" spans="16:16" x14ac:dyDescent="0.3">
      <c r="P833479" s="83"/>
    </row>
    <row r="833480" spans="16:16" x14ac:dyDescent="0.3">
      <c r="P833480" s="83"/>
    </row>
    <row r="833481" spans="16:16" x14ac:dyDescent="0.3">
      <c r="P833481" s="83"/>
    </row>
    <row r="833482" spans="16:16" x14ac:dyDescent="0.3">
      <c r="P833482" s="83"/>
    </row>
    <row r="833483" spans="16:16" x14ac:dyDescent="0.3">
      <c r="P833483" s="83"/>
    </row>
    <row r="833484" spans="16:16" x14ac:dyDescent="0.3">
      <c r="P833484" s="83"/>
    </row>
    <row r="833485" spans="16:16" x14ac:dyDescent="0.3">
      <c r="P833485" s="83"/>
    </row>
    <row r="833486" spans="16:16" x14ac:dyDescent="0.3">
      <c r="P833486" s="83"/>
    </row>
    <row r="833487" spans="16:16" x14ac:dyDescent="0.3">
      <c r="P833487" s="83"/>
    </row>
    <row r="833488" spans="16:16" x14ac:dyDescent="0.3">
      <c r="P833488" s="83"/>
    </row>
    <row r="833489" spans="16:16" x14ac:dyDescent="0.3">
      <c r="P833489" s="83"/>
    </row>
    <row r="833490" spans="16:16" x14ac:dyDescent="0.3">
      <c r="P833490" s="83"/>
    </row>
    <row r="833491" spans="16:16" x14ac:dyDescent="0.3">
      <c r="P833491" s="83"/>
    </row>
    <row r="833492" spans="16:16" x14ac:dyDescent="0.3">
      <c r="P833492" s="83"/>
    </row>
    <row r="833493" spans="16:16" x14ac:dyDescent="0.3">
      <c r="P833493" s="83"/>
    </row>
    <row r="833494" spans="16:16" x14ac:dyDescent="0.3">
      <c r="P833494" s="83"/>
    </row>
    <row r="833495" spans="16:16" x14ac:dyDescent="0.3">
      <c r="P833495" s="83"/>
    </row>
    <row r="833496" spans="16:16" x14ac:dyDescent="0.3">
      <c r="P833496" s="83"/>
    </row>
    <row r="833497" spans="16:16" x14ac:dyDescent="0.3">
      <c r="P833497" s="83"/>
    </row>
    <row r="833498" spans="16:16" x14ac:dyDescent="0.3">
      <c r="P833498" s="83"/>
    </row>
    <row r="833499" spans="16:16" x14ac:dyDescent="0.3">
      <c r="P833499" s="83"/>
    </row>
    <row r="833500" spans="16:16" x14ac:dyDescent="0.3">
      <c r="P833500" s="83"/>
    </row>
    <row r="833501" spans="16:16" x14ac:dyDescent="0.3">
      <c r="P833501" s="83"/>
    </row>
    <row r="833502" spans="16:16" x14ac:dyDescent="0.3">
      <c r="P833502" s="83"/>
    </row>
    <row r="833503" spans="16:16" x14ac:dyDescent="0.3">
      <c r="P833503" s="83"/>
    </row>
    <row r="833504" spans="16:16" x14ac:dyDescent="0.3">
      <c r="P833504" s="83"/>
    </row>
    <row r="833505" spans="16:16" x14ac:dyDescent="0.3">
      <c r="P833505" s="83"/>
    </row>
    <row r="833506" spans="16:16" x14ac:dyDescent="0.3">
      <c r="P833506" s="83"/>
    </row>
    <row r="833507" spans="16:16" x14ac:dyDescent="0.3">
      <c r="P833507" s="83"/>
    </row>
    <row r="833508" spans="16:16" x14ac:dyDescent="0.3">
      <c r="P833508" s="83"/>
    </row>
    <row r="833509" spans="16:16" x14ac:dyDescent="0.3">
      <c r="P833509" s="83"/>
    </row>
    <row r="833510" spans="16:16" x14ac:dyDescent="0.3">
      <c r="P833510" s="83"/>
    </row>
    <row r="833511" spans="16:16" x14ac:dyDescent="0.3">
      <c r="P833511" s="83"/>
    </row>
    <row r="833512" spans="16:16" x14ac:dyDescent="0.3">
      <c r="P833512" s="83"/>
    </row>
    <row r="833513" spans="16:16" x14ac:dyDescent="0.3">
      <c r="P833513" s="83"/>
    </row>
    <row r="833514" spans="16:16" x14ac:dyDescent="0.3">
      <c r="P833514" s="83"/>
    </row>
    <row r="833515" spans="16:16" x14ac:dyDescent="0.3">
      <c r="P833515" s="83"/>
    </row>
    <row r="833516" spans="16:16" x14ac:dyDescent="0.3">
      <c r="P833516" s="83"/>
    </row>
    <row r="833517" spans="16:16" x14ac:dyDescent="0.3">
      <c r="P833517" s="83"/>
    </row>
    <row r="833518" spans="16:16" x14ac:dyDescent="0.3">
      <c r="P833518" s="83"/>
    </row>
    <row r="833519" spans="16:16" x14ac:dyDescent="0.3">
      <c r="P833519" s="83"/>
    </row>
    <row r="833520" spans="16:16" x14ac:dyDescent="0.3">
      <c r="P833520" s="83"/>
    </row>
    <row r="833521" spans="16:16" x14ac:dyDescent="0.3">
      <c r="P833521" s="83"/>
    </row>
    <row r="833522" spans="16:16" x14ac:dyDescent="0.3">
      <c r="P833522" s="83"/>
    </row>
    <row r="833523" spans="16:16" x14ac:dyDescent="0.3">
      <c r="P833523" s="83"/>
    </row>
    <row r="833524" spans="16:16" x14ac:dyDescent="0.3">
      <c r="P833524" s="83"/>
    </row>
    <row r="833525" spans="16:16" x14ac:dyDescent="0.3">
      <c r="P833525" s="83"/>
    </row>
    <row r="833526" spans="16:16" x14ac:dyDescent="0.3">
      <c r="P833526" s="83"/>
    </row>
    <row r="833527" spans="16:16" x14ac:dyDescent="0.3">
      <c r="P833527" s="83"/>
    </row>
    <row r="833528" spans="16:16" x14ac:dyDescent="0.3">
      <c r="P833528" s="83"/>
    </row>
    <row r="833529" spans="16:16" x14ac:dyDescent="0.3">
      <c r="P833529" s="83"/>
    </row>
    <row r="833530" spans="16:16" x14ac:dyDescent="0.3">
      <c r="P833530" s="83"/>
    </row>
    <row r="833531" spans="16:16" x14ac:dyDescent="0.3">
      <c r="P833531" s="83"/>
    </row>
    <row r="833532" spans="16:16" x14ac:dyDescent="0.3">
      <c r="P833532" s="83"/>
    </row>
    <row r="833533" spans="16:16" x14ac:dyDescent="0.3">
      <c r="P833533" s="83"/>
    </row>
    <row r="833534" spans="16:16" x14ac:dyDescent="0.3">
      <c r="P833534" s="83"/>
    </row>
    <row r="833535" spans="16:16" x14ac:dyDescent="0.3">
      <c r="P833535" s="83"/>
    </row>
    <row r="833536" spans="16:16" x14ac:dyDescent="0.3">
      <c r="P833536" s="83"/>
    </row>
    <row r="833537" spans="16:16" x14ac:dyDescent="0.3">
      <c r="P833537" s="83"/>
    </row>
    <row r="833538" spans="16:16" x14ac:dyDescent="0.3">
      <c r="P833538" s="83"/>
    </row>
    <row r="833539" spans="16:16" x14ac:dyDescent="0.3">
      <c r="P833539" s="83"/>
    </row>
    <row r="833540" spans="16:16" x14ac:dyDescent="0.3">
      <c r="P833540" s="83"/>
    </row>
    <row r="833541" spans="16:16" x14ac:dyDescent="0.3">
      <c r="P833541" s="83"/>
    </row>
    <row r="833542" spans="16:16" x14ac:dyDescent="0.3">
      <c r="P833542" s="83"/>
    </row>
    <row r="833543" spans="16:16" x14ac:dyDescent="0.3">
      <c r="P833543" s="83"/>
    </row>
    <row r="833544" spans="16:16" x14ac:dyDescent="0.3">
      <c r="P833544" s="83"/>
    </row>
    <row r="833545" spans="16:16" x14ac:dyDescent="0.3">
      <c r="P833545" s="83"/>
    </row>
    <row r="833546" spans="16:16" x14ac:dyDescent="0.3">
      <c r="P833546" s="83"/>
    </row>
    <row r="833547" spans="16:16" x14ac:dyDescent="0.3">
      <c r="P833547" s="83"/>
    </row>
    <row r="833548" spans="16:16" x14ac:dyDescent="0.3">
      <c r="P833548" s="83"/>
    </row>
    <row r="833549" spans="16:16" x14ac:dyDescent="0.3">
      <c r="P833549" s="83"/>
    </row>
    <row r="833550" spans="16:16" x14ac:dyDescent="0.3">
      <c r="P833550" s="83"/>
    </row>
    <row r="833551" spans="16:16" x14ac:dyDescent="0.3">
      <c r="P833551" s="83"/>
    </row>
    <row r="833552" spans="16:16" x14ac:dyDescent="0.3">
      <c r="P833552" s="83"/>
    </row>
    <row r="833553" spans="16:16" x14ac:dyDescent="0.3">
      <c r="P833553" s="83"/>
    </row>
    <row r="833554" spans="16:16" x14ac:dyDescent="0.3">
      <c r="P833554" s="83"/>
    </row>
    <row r="833555" spans="16:16" x14ac:dyDescent="0.3">
      <c r="P833555" s="83"/>
    </row>
    <row r="833556" spans="16:16" x14ac:dyDescent="0.3">
      <c r="P833556" s="83"/>
    </row>
    <row r="833557" spans="16:16" x14ac:dyDescent="0.3">
      <c r="P833557" s="83"/>
    </row>
    <row r="833558" spans="16:16" x14ac:dyDescent="0.3">
      <c r="P833558" s="83"/>
    </row>
    <row r="833559" spans="16:16" x14ac:dyDescent="0.3">
      <c r="P833559" s="83"/>
    </row>
    <row r="833560" spans="16:16" x14ac:dyDescent="0.3">
      <c r="P833560" s="83"/>
    </row>
    <row r="833561" spans="16:16" x14ac:dyDescent="0.3">
      <c r="P833561" s="83"/>
    </row>
    <row r="833562" spans="16:16" x14ac:dyDescent="0.3">
      <c r="P833562" s="83"/>
    </row>
    <row r="833563" spans="16:16" x14ac:dyDescent="0.3">
      <c r="P833563" s="83"/>
    </row>
    <row r="833564" spans="16:16" x14ac:dyDescent="0.3">
      <c r="P833564" s="83"/>
    </row>
    <row r="833565" spans="16:16" x14ac:dyDescent="0.3">
      <c r="P833565" s="83"/>
    </row>
    <row r="833566" spans="16:16" x14ac:dyDescent="0.3">
      <c r="P833566" s="83"/>
    </row>
    <row r="833567" spans="16:16" x14ac:dyDescent="0.3">
      <c r="P833567" s="83"/>
    </row>
    <row r="833568" spans="16:16" x14ac:dyDescent="0.3">
      <c r="P833568" s="83"/>
    </row>
    <row r="833569" spans="16:16" x14ac:dyDescent="0.3">
      <c r="P833569" s="83"/>
    </row>
    <row r="833570" spans="16:16" x14ac:dyDescent="0.3">
      <c r="P833570" s="83"/>
    </row>
    <row r="833571" spans="16:16" x14ac:dyDescent="0.3">
      <c r="P833571" s="83"/>
    </row>
    <row r="833572" spans="16:16" x14ac:dyDescent="0.3">
      <c r="P833572" s="83"/>
    </row>
    <row r="833573" spans="16:16" x14ac:dyDescent="0.3">
      <c r="P833573" s="83"/>
    </row>
    <row r="833574" spans="16:16" x14ac:dyDescent="0.3">
      <c r="P833574" s="83"/>
    </row>
    <row r="833575" spans="16:16" x14ac:dyDescent="0.3">
      <c r="P833575" s="83"/>
    </row>
    <row r="833576" spans="16:16" x14ac:dyDescent="0.3">
      <c r="P833576" s="83"/>
    </row>
    <row r="833577" spans="16:16" x14ac:dyDescent="0.3">
      <c r="P833577" s="83"/>
    </row>
    <row r="833578" spans="16:16" x14ac:dyDescent="0.3">
      <c r="P833578" s="83"/>
    </row>
    <row r="833579" spans="16:16" x14ac:dyDescent="0.3">
      <c r="P833579" s="83"/>
    </row>
    <row r="833580" spans="16:16" x14ac:dyDescent="0.3">
      <c r="P833580" s="83"/>
    </row>
    <row r="833581" spans="16:16" x14ac:dyDescent="0.3">
      <c r="P833581" s="83"/>
    </row>
    <row r="833582" spans="16:16" x14ac:dyDescent="0.3">
      <c r="P833582" s="83"/>
    </row>
    <row r="833583" spans="16:16" x14ac:dyDescent="0.3">
      <c r="P833583" s="83"/>
    </row>
    <row r="833584" spans="16:16" x14ac:dyDescent="0.3">
      <c r="P833584" s="83"/>
    </row>
    <row r="833585" spans="16:16" x14ac:dyDescent="0.3">
      <c r="P833585" s="83"/>
    </row>
    <row r="833586" spans="16:16" x14ac:dyDescent="0.3">
      <c r="P833586" s="83"/>
    </row>
    <row r="833587" spans="16:16" x14ac:dyDescent="0.3">
      <c r="P833587" s="83"/>
    </row>
    <row r="833588" spans="16:16" x14ac:dyDescent="0.3">
      <c r="P833588" s="83"/>
    </row>
    <row r="833589" spans="16:16" x14ac:dyDescent="0.3">
      <c r="P833589" s="83"/>
    </row>
    <row r="833590" spans="16:16" x14ac:dyDescent="0.3">
      <c r="P833590" s="83"/>
    </row>
    <row r="833591" spans="16:16" x14ac:dyDescent="0.3">
      <c r="P833591" s="83"/>
    </row>
    <row r="833592" spans="16:16" x14ac:dyDescent="0.3">
      <c r="P833592" s="83"/>
    </row>
    <row r="833593" spans="16:16" x14ac:dyDescent="0.3">
      <c r="P833593" s="83"/>
    </row>
    <row r="833594" spans="16:16" x14ac:dyDescent="0.3">
      <c r="P833594" s="83"/>
    </row>
    <row r="833595" spans="16:16" x14ac:dyDescent="0.3">
      <c r="P833595" s="83"/>
    </row>
    <row r="833596" spans="16:16" x14ac:dyDescent="0.3">
      <c r="P833596" s="83"/>
    </row>
    <row r="833597" spans="16:16" x14ac:dyDescent="0.3">
      <c r="P833597" s="83"/>
    </row>
    <row r="833598" spans="16:16" x14ac:dyDescent="0.3">
      <c r="P833598" s="83"/>
    </row>
    <row r="833599" spans="16:16" x14ac:dyDescent="0.3">
      <c r="P833599" s="83"/>
    </row>
    <row r="833600" spans="16:16" x14ac:dyDescent="0.3">
      <c r="P833600" s="83"/>
    </row>
    <row r="833601" spans="16:16" x14ac:dyDescent="0.3">
      <c r="P833601" s="83"/>
    </row>
    <row r="833602" spans="16:16" x14ac:dyDescent="0.3">
      <c r="P833602" s="83"/>
    </row>
    <row r="833603" spans="16:16" x14ac:dyDescent="0.3">
      <c r="P833603" s="83"/>
    </row>
    <row r="833604" spans="16:16" x14ac:dyDescent="0.3">
      <c r="P833604" s="83"/>
    </row>
    <row r="833605" spans="16:16" x14ac:dyDescent="0.3">
      <c r="P833605" s="83"/>
    </row>
    <row r="833606" spans="16:16" x14ac:dyDescent="0.3">
      <c r="P833606" s="83"/>
    </row>
    <row r="833607" spans="16:16" x14ac:dyDescent="0.3">
      <c r="P833607" s="83"/>
    </row>
    <row r="833608" spans="16:16" x14ac:dyDescent="0.3">
      <c r="P833608" s="83"/>
    </row>
    <row r="833609" spans="16:16" x14ac:dyDescent="0.3">
      <c r="P833609" s="83"/>
    </row>
    <row r="833610" spans="16:16" x14ac:dyDescent="0.3">
      <c r="P833610" s="83"/>
    </row>
    <row r="833611" spans="16:16" x14ac:dyDescent="0.3">
      <c r="P833611" s="83"/>
    </row>
    <row r="833612" spans="16:16" x14ac:dyDescent="0.3">
      <c r="P833612" s="83"/>
    </row>
    <row r="833613" spans="16:16" x14ac:dyDescent="0.3">
      <c r="P833613" s="83"/>
    </row>
    <row r="833614" spans="16:16" x14ac:dyDescent="0.3">
      <c r="P833614" s="83"/>
    </row>
    <row r="833615" spans="16:16" x14ac:dyDescent="0.3">
      <c r="P833615" s="83"/>
    </row>
    <row r="833616" spans="16:16" x14ac:dyDescent="0.3">
      <c r="P833616" s="83"/>
    </row>
    <row r="833617" spans="16:16" x14ac:dyDescent="0.3">
      <c r="P833617" s="83"/>
    </row>
    <row r="833618" spans="16:16" x14ac:dyDescent="0.3">
      <c r="P833618" s="83"/>
    </row>
    <row r="833619" spans="16:16" x14ac:dyDescent="0.3">
      <c r="P833619" s="83"/>
    </row>
    <row r="833620" spans="16:16" x14ac:dyDescent="0.3">
      <c r="P833620" s="83"/>
    </row>
    <row r="833621" spans="16:16" x14ac:dyDescent="0.3">
      <c r="P833621" s="83"/>
    </row>
    <row r="833622" spans="16:16" x14ac:dyDescent="0.3">
      <c r="P833622" s="83"/>
    </row>
    <row r="833623" spans="16:16" x14ac:dyDescent="0.3">
      <c r="P833623" s="83"/>
    </row>
    <row r="833624" spans="16:16" x14ac:dyDescent="0.3">
      <c r="P833624" s="83"/>
    </row>
    <row r="833625" spans="16:16" x14ac:dyDescent="0.3">
      <c r="P833625" s="83"/>
    </row>
    <row r="833626" spans="16:16" x14ac:dyDescent="0.3">
      <c r="P833626" s="83"/>
    </row>
    <row r="833627" spans="16:16" x14ac:dyDescent="0.3">
      <c r="P833627" s="83"/>
    </row>
    <row r="833628" spans="16:16" x14ac:dyDescent="0.3">
      <c r="P833628" s="83"/>
    </row>
    <row r="833629" spans="16:16" x14ac:dyDescent="0.3">
      <c r="P833629" s="83"/>
    </row>
    <row r="833630" spans="16:16" x14ac:dyDescent="0.3">
      <c r="P833630" s="83"/>
    </row>
    <row r="833631" spans="16:16" x14ac:dyDescent="0.3">
      <c r="P833631" s="83"/>
    </row>
    <row r="833632" spans="16:16" x14ac:dyDescent="0.3">
      <c r="P833632" s="83"/>
    </row>
    <row r="833633" spans="16:16" x14ac:dyDescent="0.3">
      <c r="P833633" s="83"/>
    </row>
    <row r="833634" spans="16:16" x14ac:dyDescent="0.3">
      <c r="P833634" s="83"/>
    </row>
    <row r="833635" spans="16:16" x14ac:dyDescent="0.3">
      <c r="P833635" s="83"/>
    </row>
    <row r="833636" spans="16:16" x14ac:dyDescent="0.3">
      <c r="P833636" s="83"/>
    </row>
    <row r="833637" spans="16:16" x14ac:dyDescent="0.3">
      <c r="P833637" s="83"/>
    </row>
    <row r="833638" spans="16:16" x14ac:dyDescent="0.3">
      <c r="P833638" s="83"/>
    </row>
    <row r="833639" spans="16:16" x14ac:dyDescent="0.3">
      <c r="P833639" s="83"/>
    </row>
    <row r="833640" spans="16:16" x14ac:dyDescent="0.3">
      <c r="P833640" s="83"/>
    </row>
    <row r="833641" spans="16:16" x14ac:dyDescent="0.3">
      <c r="P833641" s="83"/>
    </row>
    <row r="833642" spans="16:16" x14ac:dyDescent="0.3">
      <c r="P833642" s="83"/>
    </row>
    <row r="833643" spans="16:16" x14ac:dyDescent="0.3">
      <c r="P833643" s="83"/>
    </row>
    <row r="833644" spans="16:16" x14ac:dyDescent="0.3">
      <c r="P833644" s="83"/>
    </row>
    <row r="833645" spans="16:16" x14ac:dyDescent="0.3">
      <c r="P833645" s="83"/>
    </row>
    <row r="833646" spans="16:16" x14ac:dyDescent="0.3">
      <c r="P833646" s="83"/>
    </row>
    <row r="833647" spans="16:16" x14ac:dyDescent="0.3">
      <c r="P833647" s="83"/>
    </row>
    <row r="833648" spans="16:16" x14ac:dyDescent="0.3">
      <c r="P833648" s="83"/>
    </row>
    <row r="833649" spans="16:16" x14ac:dyDescent="0.3">
      <c r="P833649" s="83"/>
    </row>
    <row r="833650" spans="16:16" x14ac:dyDescent="0.3">
      <c r="P833650" s="83"/>
    </row>
    <row r="833651" spans="16:16" x14ac:dyDescent="0.3">
      <c r="P833651" s="83"/>
    </row>
    <row r="833652" spans="16:16" x14ac:dyDescent="0.3">
      <c r="P833652" s="83"/>
    </row>
    <row r="833653" spans="16:16" x14ac:dyDescent="0.3">
      <c r="P833653" s="83"/>
    </row>
    <row r="833654" spans="16:16" x14ac:dyDescent="0.3">
      <c r="P833654" s="83"/>
    </row>
    <row r="833655" spans="16:16" x14ac:dyDescent="0.3">
      <c r="P833655" s="83"/>
    </row>
    <row r="833656" spans="16:16" x14ac:dyDescent="0.3">
      <c r="P833656" s="83"/>
    </row>
    <row r="833657" spans="16:16" x14ac:dyDescent="0.3">
      <c r="P833657" s="83"/>
    </row>
    <row r="833658" spans="16:16" x14ac:dyDescent="0.3">
      <c r="P833658" s="83"/>
    </row>
    <row r="833659" spans="16:16" x14ac:dyDescent="0.3">
      <c r="P833659" s="83"/>
    </row>
    <row r="833660" spans="16:16" x14ac:dyDescent="0.3">
      <c r="P833660" s="83"/>
    </row>
    <row r="833661" spans="16:16" x14ac:dyDescent="0.3">
      <c r="P833661" s="83"/>
    </row>
    <row r="833662" spans="16:16" x14ac:dyDescent="0.3">
      <c r="P833662" s="83"/>
    </row>
    <row r="833663" spans="16:16" x14ac:dyDescent="0.3">
      <c r="P833663" s="83"/>
    </row>
    <row r="833664" spans="16:16" x14ac:dyDescent="0.3">
      <c r="P833664" s="83"/>
    </row>
    <row r="833665" spans="16:16" x14ac:dyDescent="0.3">
      <c r="P833665" s="83"/>
    </row>
    <row r="833666" spans="16:16" x14ac:dyDescent="0.3">
      <c r="P833666" s="83"/>
    </row>
    <row r="833667" spans="16:16" x14ac:dyDescent="0.3">
      <c r="P833667" s="83"/>
    </row>
    <row r="833668" spans="16:16" x14ac:dyDescent="0.3">
      <c r="P833668" s="83"/>
    </row>
    <row r="833669" spans="16:16" x14ac:dyDescent="0.3">
      <c r="P833669" s="83"/>
    </row>
    <row r="833670" spans="16:16" x14ac:dyDescent="0.3">
      <c r="P833670" s="83"/>
    </row>
    <row r="833671" spans="16:16" x14ac:dyDescent="0.3">
      <c r="P833671" s="83"/>
    </row>
    <row r="833672" spans="16:16" x14ac:dyDescent="0.3">
      <c r="P833672" s="83"/>
    </row>
    <row r="833673" spans="16:16" x14ac:dyDescent="0.3">
      <c r="P833673" s="83"/>
    </row>
    <row r="833674" spans="16:16" x14ac:dyDescent="0.3">
      <c r="P833674" s="83"/>
    </row>
    <row r="833675" spans="16:16" x14ac:dyDescent="0.3">
      <c r="P833675" s="83"/>
    </row>
    <row r="833676" spans="16:16" x14ac:dyDescent="0.3">
      <c r="P833676" s="83"/>
    </row>
    <row r="833677" spans="16:16" x14ac:dyDescent="0.3">
      <c r="P833677" s="83"/>
    </row>
    <row r="833678" spans="16:16" x14ac:dyDescent="0.3">
      <c r="P833678" s="83"/>
    </row>
    <row r="833679" spans="16:16" x14ac:dyDescent="0.3">
      <c r="P833679" s="83"/>
    </row>
    <row r="833680" spans="16:16" x14ac:dyDescent="0.3">
      <c r="P833680" s="83"/>
    </row>
    <row r="833681" spans="16:16" x14ac:dyDescent="0.3">
      <c r="P833681" s="83"/>
    </row>
    <row r="833682" spans="16:16" x14ac:dyDescent="0.3">
      <c r="P833682" s="83"/>
    </row>
    <row r="833683" spans="16:16" x14ac:dyDescent="0.3">
      <c r="P833683" s="83"/>
    </row>
    <row r="833684" spans="16:16" x14ac:dyDescent="0.3">
      <c r="P833684" s="83"/>
    </row>
    <row r="833685" spans="16:16" x14ac:dyDescent="0.3">
      <c r="P833685" s="83"/>
    </row>
    <row r="833686" spans="16:16" x14ac:dyDescent="0.3">
      <c r="P833686" s="83"/>
    </row>
    <row r="833687" spans="16:16" x14ac:dyDescent="0.3">
      <c r="P833687" s="83"/>
    </row>
    <row r="833688" spans="16:16" x14ac:dyDescent="0.3">
      <c r="P833688" s="83"/>
    </row>
    <row r="833689" spans="16:16" x14ac:dyDescent="0.3">
      <c r="P833689" s="83"/>
    </row>
    <row r="833690" spans="16:16" x14ac:dyDescent="0.3">
      <c r="P833690" s="83"/>
    </row>
    <row r="833691" spans="16:16" x14ac:dyDescent="0.3">
      <c r="P833691" s="83"/>
    </row>
    <row r="833692" spans="16:16" x14ac:dyDescent="0.3">
      <c r="P833692" s="83"/>
    </row>
    <row r="833693" spans="16:16" x14ac:dyDescent="0.3">
      <c r="P833693" s="83"/>
    </row>
    <row r="833694" spans="16:16" x14ac:dyDescent="0.3">
      <c r="P833694" s="83"/>
    </row>
    <row r="833695" spans="16:16" x14ac:dyDescent="0.3">
      <c r="P833695" s="83"/>
    </row>
    <row r="833696" spans="16:16" x14ac:dyDescent="0.3">
      <c r="P833696" s="83"/>
    </row>
    <row r="833697" spans="16:16" x14ac:dyDescent="0.3">
      <c r="P833697" s="83"/>
    </row>
    <row r="833698" spans="16:16" x14ac:dyDescent="0.3">
      <c r="P833698" s="83"/>
    </row>
    <row r="833699" spans="16:16" x14ac:dyDescent="0.3">
      <c r="P833699" s="83"/>
    </row>
    <row r="833700" spans="16:16" x14ac:dyDescent="0.3">
      <c r="P833700" s="83"/>
    </row>
    <row r="833701" spans="16:16" x14ac:dyDescent="0.3">
      <c r="P833701" s="83"/>
    </row>
    <row r="833702" spans="16:16" x14ac:dyDescent="0.3">
      <c r="P833702" s="83"/>
    </row>
    <row r="833703" spans="16:16" x14ac:dyDescent="0.3">
      <c r="P833703" s="83"/>
    </row>
    <row r="833704" spans="16:16" x14ac:dyDescent="0.3">
      <c r="P833704" s="83"/>
    </row>
    <row r="833705" spans="16:16" x14ac:dyDescent="0.3">
      <c r="P833705" s="83"/>
    </row>
    <row r="833706" spans="16:16" x14ac:dyDescent="0.3">
      <c r="P833706" s="83"/>
    </row>
    <row r="833707" spans="16:16" x14ac:dyDescent="0.3">
      <c r="P833707" s="83"/>
    </row>
    <row r="833708" spans="16:16" x14ac:dyDescent="0.3">
      <c r="P833708" s="83"/>
    </row>
    <row r="833709" spans="16:16" x14ac:dyDescent="0.3">
      <c r="P833709" s="83"/>
    </row>
    <row r="833710" spans="16:16" x14ac:dyDescent="0.3">
      <c r="P833710" s="83"/>
    </row>
    <row r="833711" spans="16:16" x14ac:dyDescent="0.3">
      <c r="P833711" s="83"/>
    </row>
    <row r="833712" spans="16:16" x14ac:dyDescent="0.3">
      <c r="P833712" s="83"/>
    </row>
    <row r="833713" spans="16:16" x14ac:dyDescent="0.3">
      <c r="P833713" s="83"/>
    </row>
    <row r="833714" spans="16:16" x14ac:dyDescent="0.3">
      <c r="P833714" s="83"/>
    </row>
    <row r="833715" spans="16:16" x14ac:dyDescent="0.3">
      <c r="P833715" s="83"/>
    </row>
    <row r="833716" spans="16:16" x14ac:dyDescent="0.3">
      <c r="P833716" s="83"/>
    </row>
    <row r="833717" spans="16:16" x14ac:dyDescent="0.3">
      <c r="P833717" s="83"/>
    </row>
    <row r="833718" spans="16:16" x14ac:dyDescent="0.3">
      <c r="P833718" s="83"/>
    </row>
    <row r="833719" spans="16:16" x14ac:dyDescent="0.3">
      <c r="P833719" s="83"/>
    </row>
    <row r="833720" spans="16:16" x14ac:dyDescent="0.3">
      <c r="P833720" s="83"/>
    </row>
    <row r="833721" spans="16:16" x14ac:dyDescent="0.3">
      <c r="P833721" s="83"/>
    </row>
    <row r="833722" spans="16:16" x14ac:dyDescent="0.3">
      <c r="P833722" s="83"/>
    </row>
    <row r="833723" spans="16:16" x14ac:dyDescent="0.3">
      <c r="P833723" s="83"/>
    </row>
    <row r="833724" spans="16:16" x14ac:dyDescent="0.3">
      <c r="P833724" s="83"/>
    </row>
    <row r="833725" spans="16:16" x14ac:dyDescent="0.3">
      <c r="P833725" s="83"/>
    </row>
    <row r="833726" spans="16:16" x14ac:dyDescent="0.3">
      <c r="P833726" s="83"/>
    </row>
    <row r="833727" spans="16:16" x14ac:dyDescent="0.3">
      <c r="P833727" s="83"/>
    </row>
    <row r="833728" spans="16:16" x14ac:dyDescent="0.3">
      <c r="P833728" s="83"/>
    </row>
    <row r="833729" spans="16:16" x14ac:dyDescent="0.3">
      <c r="P833729" s="83"/>
    </row>
    <row r="833730" spans="16:16" x14ac:dyDescent="0.3">
      <c r="P833730" s="83"/>
    </row>
    <row r="833731" spans="16:16" x14ac:dyDescent="0.3">
      <c r="P833731" s="83"/>
    </row>
    <row r="833732" spans="16:16" x14ac:dyDescent="0.3">
      <c r="P833732" s="83"/>
    </row>
    <row r="833733" spans="16:16" x14ac:dyDescent="0.3">
      <c r="P833733" s="83"/>
    </row>
    <row r="833734" spans="16:16" x14ac:dyDescent="0.3">
      <c r="P833734" s="83"/>
    </row>
    <row r="833735" spans="16:16" x14ac:dyDescent="0.3">
      <c r="P833735" s="83"/>
    </row>
    <row r="833736" spans="16:16" x14ac:dyDescent="0.3">
      <c r="P833736" s="83"/>
    </row>
    <row r="833737" spans="16:16" x14ac:dyDescent="0.3">
      <c r="P833737" s="83"/>
    </row>
    <row r="833738" spans="16:16" x14ac:dyDescent="0.3">
      <c r="P833738" s="83"/>
    </row>
    <row r="833739" spans="16:16" x14ac:dyDescent="0.3">
      <c r="P833739" s="83"/>
    </row>
    <row r="833740" spans="16:16" x14ac:dyDescent="0.3">
      <c r="P833740" s="83"/>
    </row>
    <row r="833741" spans="16:16" x14ac:dyDescent="0.3">
      <c r="P833741" s="83"/>
    </row>
    <row r="833742" spans="16:16" x14ac:dyDescent="0.3">
      <c r="P833742" s="83"/>
    </row>
    <row r="833743" spans="16:16" x14ac:dyDescent="0.3">
      <c r="P833743" s="83"/>
    </row>
    <row r="833744" spans="16:16" x14ac:dyDescent="0.3">
      <c r="P833744" s="83"/>
    </row>
    <row r="833745" spans="16:16" x14ac:dyDescent="0.3">
      <c r="P833745" s="83"/>
    </row>
    <row r="833746" spans="16:16" x14ac:dyDescent="0.3">
      <c r="P833746" s="83"/>
    </row>
    <row r="833747" spans="16:16" x14ac:dyDescent="0.3">
      <c r="P833747" s="83"/>
    </row>
    <row r="833748" spans="16:16" x14ac:dyDescent="0.3">
      <c r="P833748" s="83"/>
    </row>
    <row r="833749" spans="16:16" x14ac:dyDescent="0.3">
      <c r="P833749" s="83"/>
    </row>
    <row r="833750" spans="16:16" x14ac:dyDescent="0.3">
      <c r="P833750" s="83"/>
    </row>
    <row r="833751" spans="16:16" x14ac:dyDescent="0.3">
      <c r="P833751" s="83"/>
    </row>
    <row r="833752" spans="16:16" x14ac:dyDescent="0.3">
      <c r="P833752" s="83"/>
    </row>
    <row r="833753" spans="16:16" x14ac:dyDescent="0.3">
      <c r="P833753" s="83"/>
    </row>
    <row r="833754" spans="16:16" x14ac:dyDescent="0.3">
      <c r="P833754" s="83"/>
    </row>
    <row r="833755" spans="16:16" x14ac:dyDescent="0.3">
      <c r="P833755" s="83"/>
    </row>
    <row r="833756" spans="16:16" x14ac:dyDescent="0.3">
      <c r="P833756" s="83"/>
    </row>
    <row r="833757" spans="16:16" x14ac:dyDescent="0.3">
      <c r="P833757" s="83"/>
    </row>
    <row r="833758" spans="16:16" x14ac:dyDescent="0.3">
      <c r="P833758" s="83"/>
    </row>
    <row r="833759" spans="16:16" x14ac:dyDescent="0.3">
      <c r="P833759" s="83"/>
    </row>
    <row r="833760" spans="16:16" x14ac:dyDescent="0.3">
      <c r="P833760" s="83"/>
    </row>
    <row r="833761" spans="16:16" x14ac:dyDescent="0.3">
      <c r="P833761" s="83"/>
    </row>
    <row r="833762" spans="16:16" x14ac:dyDescent="0.3">
      <c r="P833762" s="83"/>
    </row>
    <row r="833763" spans="16:16" x14ac:dyDescent="0.3">
      <c r="P833763" s="83"/>
    </row>
    <row r="833764" spans="16:16" x14ac:dyDescent="0.3">
      <c r="P833764" s="83"/>
    </row>
    <row r="833765" spans="16:16" x14ac:dyDescent="0.3">
      <c r="P833765" s="83"/>
    </row>
    <row r="833766" spans="16:16" x14ac:dyDescent="0.3">
      <c r="P833766" s="83"/>
    </row>
    <row r="833767" spans="16:16" x14ac:dyDescent="0.3">
      <c r="P833767" s="83"/>
    </row>
    <row r="833768" spans="16:16" x14ac:dyDescent="0.3">
      <c r="P833768" s="83"/>
    </row>
    <row r="833769" spans="16:16" x14ac:dyDescent="0.3">
      <c r="P833769" s="83"/>
    </row>
    <row r="833770" spans="16:16" x14ac:dyDescent="0.3">
      <c r="P833770" s="83"/>
    </row>
    <row r="833771" spans="16:16" x14ac:dyDescent="0.3">
      <c r="P833771" s="83"/>
    </row>
    <row r="833772" spans="16:16" x14ac:dyDescent="0.3">
      <c r="P833772" s="83"/>
    </row>
    <row r="833773" spans="16:16" x14ac:dyDescent="0.3">
      <c r="P833773" s="83"/>
    </row>
    <row r="833774" spans="16:16" x14ac:dyDescent="0.3">
      <c r="P833774" s="83"/>
    </row>
    <row r="833775" spans="16:16" x14ac:dyDescent="0.3">
      <c r="P833775" s="83"/>
    </row>
    <row r="833776" spans="16:16" x14ac:dyDescent="0.3">
      <c r="P833776" s="83"/>
    </row>
    <row r="833777" spans="16:16" x14ac:dyDescent="0.3">
      <c r="P833777" s="83"/>
    </row>
    <row r="833778" spans="16:16" x14ac:dyDescent="0.3">
      <c r="P833778" s="83"/>
    </row>
    <row r="833779" spans="16:16" x14ac:dyDescent="0.3">
      <c r="P833779" s="83"/>
    </row>
    <row r="833780" spans="16:16" x14ac:dyDescent="0.3">
      <c r="P833780" s="83"/>
    </row>
    <row r="833781" spans="16:16" x14ac:dyDescent="0.3">
      <c r="P833781" s="83"/>
    </row>
    <row r="833782" spans="16:16" x14ac:dyDescent="0.3">
      <c r="P833782" s="83"/>
    </row>
    <row r="833783" spans="16:16" x14ac:dyDescent="0.3">
      <c r="P833783" s="83"/>
    </row>
    <row r="833784" spans="16:16" x14ac:dyDescent="0.3">
      <c r="P833784" s="83"/>
    </row>
    <row r="833785" spans="16:16" x14ac:dyDescent="0.3">
      <c r="P833785" s="83"/>
    </row>
    <row r="833786" spans="16:16" x14ac:dyDescent="0.3">
      <c r="P833786" s="83"/>
    </row>
    <row r="833787" spans="16:16" x14ac:dyDescent="0.3">
      <c r="P833787" s="83"/>
    </row>
    <row r="833788" spans="16:16" x14ac:dyDescent="0.3">
      <c r="P833788" s="83"/>
    </row>
    <row r="833789" spans="16:16" x14ac:dyDescent="0.3">
      <c r="P833789" s="83"/>
    </row>
    <row r="833790" spans="16:16" x14ac:dyDescent="0.3">
      <c r="P833790" s="83"/>
    </row>
    <row r="833791" spans="16:16" x14ac:dyDescent="0.3">
      <c r="P833791" s="83"/>
    </row>
    <row r="833792" spans="16:16" x14ac:dyDescent="0.3">
      <c r="P833792" s="83"/>
    </row>
    <row r="833793" spans="16:16" x14ac:dyDescent="0.3">
      <c r="P833793" s="83"/>
    </row>
    <row r="833794" spans="16:16" x14ac:dyDescent="0.3">
      <c r="P833794" s="83"/>
    </row>
    <row r="833795" spans="16:16" x14ac:dyDescent="0.3">
      <c r="P833795" s="83"/>
    </row>
    <row r="833796" spans="16:16" x14ac:dyDescent="0.3">
      <c r="P833796" s="83"/>
    </row>
    <row r="833797" spans="16:16" x14ac:dyDescent="0.3">
      <c r="P833797" s="83"/>
    </row>
    <row r="833798" spans="16:16" x14ac:dyDescent="0.3">
      <c r="P833798" s="83"/>
    </row>
    <row r="833799" spans="16:16" x14ac:dyDescent="0.3">
      <c r="P833799" s="83"/>
    </row>
    <row r="833800" spans="16:16" x14ac:dyDescent="0.3">
      <c r="P833800" s="83"/>
    </row>
    <row r="833801" spans="16:16" x14ac:dyDescent="0.3">
      <c r="P833801" s="83"/>
    </row>
    <row r="833802" spans="16:16" x14ac:dyDescent="0.3">
      <c r="P833802" s="83"/>
    </row>
    <row r="833803" spans="16:16" x14ac:dyDescent="0.3">
      <c r="P833803" s="83"/>
    </row>
    <row r="833804" spans="16:16" x14ac:dyDescent="0.3">
      <c r="P833804" s="83"/>
    </row>
    <row r="833805" spans="16:16" x14ac:dyDescent="0.3">
      <c r="P833805" s="83"/>
    </row>
    <row r="833806" spans="16:16" x14ac:dyDescent="0.3">
      <c r="P833806" s="83"/>
    </row>
    <row r="833807" spans="16:16" x14ac:dyDescent="0.3">
      <c r="P833807" s="83"/>
    </row>
    <row r="833808" spans="16:16" x14ac:dyDescent="0.3">
      <c r="P833808" s="83"/>
    </row>
    <row r="833809" spans="16:16" x14ac:dyDescent="0.3">
      <c r="P833809" s="83"/>
    </row>
    <row r="833810" spans="16:16" x14ac:dyDescent="0.3">
      <c r="P833810" s="83"/>
    </row>
    <row r="833811" spans="16:16" x14ac:dyDescent="0.3">
      <c r="P833811" s="83"/>
    </row>
    <row r="833812" spans="16:16" x14ac:dyDescent="0.3">
      <c r="P833812" s="83"/>
    </row>
    <row r="833813" spans="16:16" x14ac:dyDescent="0.3">
      <c r="P833813" s="83"/>
    </row>
    <row r="833814" spans="16:16" x14ac:dyDescent="0.3">
      <c r="P833814" s="83"/>
    </row>
    <row r="833815" spans="16:16" x14ac:dyDescent="0.3">
      <c r="P833815" s="83"/>
    </row>
    <row r="833816" spans="16:16" x14ac:dyDescent="0.3">
      <c r="P833816" s="83"/>
    </row>
    <row r="833817" spans="16:16" x14ac:dyDescent="0.3">
      <c r="P833817" s="83"/>
    </row>
    <row r="833818" spans="16:16" x14ac:dyDescent="0.3">
      <c r="P833818" s="83"/>
    </row>
    <row r="833819" spans="16:16" x14ac:dyDescent="0.3">
      <c r="P833819" s="83"/>
    </row>
    <row r="833820" spans="16:16" x14ac:dyDescent="0.3">
      <c r="P833820" s="83"/>
    </row>
    <row r="833821" spans="16:16" x14ac:dyDescent="0.3">
      <c r="P833821" s="83"/>
    </row>
    <row r="833822" spans="16:16" x14ac:dyDescent="0.3">
      <c r="P833822" s="83"/>
    </row>
    <row r="833823" spans="16:16" x14ac:dyDescent="0.3">
      <c r="P833823" s="83"/>
    </row>
    <row r="833824" spans="16:16" x14ac:dyDescent="0.3">
      <c r="P833824" s="83"/>
    </row>
    <row r="833825" spans="16:16" x14ac:dyDescent="0.3">
      <c r="P833825" s="83"/>
    </row>
    <row r="833826" spans="16:16" x14ac:dyDescent="0.3">
      <c r="P833826" s="83"/>
    </row>
    <row r="833827" spans="16:16" x14ac:dyDescent="0.3">
      <c r="P833827" s="83"/>
    </row>
    <row r="833828" spans="16:16" x14ac:dyDescent="0.3">
      <c r="P833828" s="83"/>
    </row>
    <row r="833829" spans="16:16" x14ac:dyDescent="0.3">
      <c r="P833829" s="83"/>
    </row>
    <row r="833830" spans="16:16" x14ac:dyDescent="0.3">
      <c r="P833830" s="83"/>
    </row>
    <row r="833831" spans="16:16" x14ac:dyDescent="0.3">
      <c r="P833831" s="83"/>
    </row>
    <row r="833832" spans="16:16" x14ac:dyDescent="0.3">
      <c r="P833832" s="83"/>
    </row>
    <row r="833833" spans="16:16" x14ac:dyDescent="0.3">
      <c r="P833833" s="83"/>
    </row>
    <row r="833834" spans="16:16" x14ac:dyDescent="0.3">
      <c r="P833834" s="83"/>
    </row>
    <row r="833835" spans="16:16" x14ac:dyDescent="0.3">
      <c r="P833835" s="83"/>
    </row>
    <row r="833836" spans="16:16" x14ac:dyDescent="0.3">
      <c r="P833836" s="83"/>
    </row>
    <row r="833837" spans="16:16" x14ac:dyDescent="0.3">
      <c r="P833837" s="83"/>
    </row>
    <row r="833838" spans="16:16" x14ac:dyDescent="0.3">
      <c r="P833838" s="83"/>
    </row>
    <row r="833839" spans="16:16" x14ac:dyDescent="0.3">
      <c r="P833839" s="83"/>
    </row>
    <row r="833840" spans="16:16" x14ac:dyDescent="0.3">
      <c r="P833840" s="83"/>
    </row>
    <row r="833841" spans="16:16" x14ac:dyDescent="0.3">
      <c r="P833841" s="83"/>
    </row>
    <row r="833842" spans="16:16" x14ac:dyDescent="0.3">
      <c r="P833842" s="83"/>
    </row>
    <row r="833843" spans="16:16" x14ac:dyDescent="0.3">
      <c r="P833843" s="83"/>
    </row>
    <row r="833844" spans="16:16" x14ac:dyDescent="0.3">
      <c r="P833844" s="83"/>
    </row>
    <row r="833845" spans="16:16" x14ac:dyDescent="0.3">
      <c r="P833845" s="83"/>
    </row>
    <row r="833846" spans="16:16" x14ac:dyDescent="0.3">
      <c r="P833846" s="83"/>
    </row>
    <row r="833847" spans="16:16" x14ac:dyDescent="0.3">
      <c r="P833847" s="83"/>
    </row>
    <row r="833848" spans="16:16" x14ac:dyDescent="0.3">
      <c r="P833848" s="83"/>
    </row>
    <row r="833849" spans="16:16" x14ac:dyDescent="0.3">
      <c r="P833849" s="83"/>
    </row>
    <row r="833850" spans="16:16" x14ac:dyDescent="0.3">
      <c r="P833850" s="83"/>
    </row>
    <row r="833851" spans="16:16" x14ac:dyDescent="0.3">
      <c r="P833851" s="83"/>
    </row>
    <row r="833852" spans="16:16" x14ac:dyDescent="0.3">
      <c r="P833852" s="83"/>
    </row>
    <row r="833853" spans="16:16" x14ac:dyDescent="0.3">
      <c r="P833853" s="83"/>
    </row>
    <row r="833854" spans="16:16" x14ac:dyDescent="0.3">
      <c r="P833854" s="83"/>
    </row>
    <row r="833855" spans="16:16" x14ac:dyDescent="0.3">
      <c r="P833855" s="83"/>
    </row>
    <row r="833856" spans="16:16" x14ac:dyDescent="0.3">
      <c r="P833856" s="83"/>
    </row>
    <row r="833857" spans="16:16" x14ac:dyDescent="0.3">
      <c r="P833857" s="83"/>
    </row>
    <row r="833858" spans="16:16" x14ac:dyDescent="0.3">
      <c r="P833858" s="83"/>
    </row>
    <row r="833859" spans="16:16" x14ac:dyDescent="0.3">
      <c r="P833859" s="83"/>
    </row>
    <row r="833860" spans="16:16" x14ac:dyDescent="0.3">
      <c r="P833860" s="83"/>
    </row>
    <row r="833861" spans="16:16" x14ac:dyDescent="0.3">
      <c r="P833861" s="83"/>
    </row>
    <row r="833862" spans="16:16" x14ac:dyDescent="0.3">
      <c r="P833862" s="83"/>
    </row>
    <row r="833863" spans="16:16" x14ac:dyDescent="0.3">
      <c r="P833863" s="83"/>
    </row>
    <row r="833864" spans="16:16" x14ac:dyDescent="0.3">
      <c r="P833864" s="83"/>
    </row>
    <row r="833865" spans="16:16" x14ac:dyDescent="0.3">
      <c r="P833865" s="83"/>
    </row>
    <row r="833866" spans="16:16" x14ac:dyDescent="0.3">
      <c r="P833866" s="83"/>
    </row>
    <row r="833867" spans="16:16" x14ac:dyDescent="0.3">
      <c r="P833867" s="83"/>
    </row>
    <row r="833868" spans="16:16" x14ac:dyDescent="0.3">
      <c r="P833868" s="83"/>
    </row>
    <row r="833869" spans="16:16" x14ac:dyDescent="0.3">
      <c r="P833869" s="83"/>
    </row>
    <row r="833870" spans="16:16" x14ac:dyDescent="0.3">
      <c r="P833870" s="83"/>
    </row>
    <row r="833871" spans="16:16" x14ac:dyDescent="0.3">
      <c r="P833871" s="83"/>
    </row>
    <row r="833872" spans="16:16" x14ac:dyDescent="0.3">
      <c r="P833872" s="83"/>
    </row>
    <row r="833873" spans="16:16" x14ac:dyDescent="0.3">
      <c r="P833873" s="83"/>
    </row>
    <row r="833874" spans="16:16" x14ac:dyDescent="0.3">
      <c r="P833874" s="83"/>
    </row>
    <row r="833875" spans="16:16" x14ac:dyDescent="0.3">
      <c r="P833875" s="83"/>
    </row>
    <row r="833876" spans="16:16" x14ac:dyDescent="0.3">
      <c r="P833876" s="83"/>
    </row>
    <row r="833877" spans="16:16" x14ac:dyDescent="0.3">
      <c r="P833877" s="83"/>
    </row>
    <row r="833878" spans="16:16" x14ac:dyDescent="0.3">
      <c r="P833878" s="83"/>
    </row>
    <row r="833879" spans="16:16" x14ac:dyDescent="0.3">
      <c r="P833879" s="83"/>
    </row>
    <row r="833880" spans="16:16" x14ac:dyDescent="0.3">
      <c r="P833880" s="83"/>
    </row>
    <row r="833881" spans="16:16" x14ac:dyDescent="0.3">
      <c r="P833881" s="83"/>
    </row>
    <row r="833882" spans="16:16" x14ac:dyDescent="0.3">
      <c r="P833882" s="83"/>
    </row>
    <row r="833883" spans="16:16" x14ac:dyDescent="0.3">
      <c r="P833883" s="83"/>
    </row>
    <row r="833884" spans="16:16" x14ac:dyDescent="0.3">
      <c r="P833884" s="83"/>
    </row>
    <row r="833885" spans="16:16" x14ac:dyDescent="0.3">
      <c r="P833885" s="83"/>
    </row>
    <row r="833886" spans="16:16" x14ac:dyDescent="0.3">
      <c r="P833886" s="83"/>
    </row>
    <row r="833887" spans="16:16" x14ac:dyDescent="0.3">
      <c r="P833887" s="83"/>
    </row>
    <row r="833888" spans="16:16" x14ac:dyDescent="0.3">
      <c r="P833888" s="83"/>
    </row>
    <row r="833889" spans="16:16" x14ac:dyDescent="0.3">
      <c r="P833889" s="83"/>
    </row>
    <row r="833890" spans="16:16" x14ac:dyDescent="0.3">
      <c r="P833890" s="83"/>
    </row>
    <row r="833891" spans="16:16" x14ac:dyDescent="0.3">
      <c r="P833891" s="83"/>
    </row>
    <row r="833892" spans="16:16" x14ac:dyDescent="0.3">
      <c r="P833892" s="83"/>
    </row>
    <row r="833893" spans="16:16" x14ac:dyDescent="0.3">
      <c r="P833893" s="83"/>
    </row>
    <row r="833894" spans="16:16" x14ac:dyDescent="0.3">
      <c r="P833894" s="83"/>
    </row>
    <row r="833895" spans="16:16" x14ac:dyDescent="0.3">
      <c r="P833895" s="83"/>
    </row>
    <row r="833896" spans="16:16" x14ac:dyDescent="0.3">
      <c r="P833896" s="83"/>
    </row>
    <row r="833897" spans="16:16" x14ac:dyDescent="0.3">
      <c r="P833897" s="83"/>
    </row>
    <row r="833898" spans="16:16" x14ac:dyDescent="0.3">
      <c r="P833898" s="83"/>
    </row>
    <row r="833899" spans="16:16" x14ac:dyDescent="0.3">
      <c r="P833899" s="83"/>
    </row>
    <row r="833900" spans="16:16" x14ac:dyDescent="0.3">
      <c r="P833900" s="83"/>
    </row>
    <row r="833901" spans="16:16" x14ac:dyDescent="0.3">
      <c r="P833901" s="83"/>
    </row>
    <row r="833902" spans="16:16" x14ac:dyDescent="0.3">
      <c r="P833902" s="83"/>
    </row>
    <row r="833903" spans="16:16" x14ac:dyDescent="0.3">
      <c r="P833903" s="83"/>
    </row>
    <row r="833904" spans="16:16" x14ac:dyDescent="0.3">
      <c r="P833904" s="83"/>
    </row>
    <row r="833905" spans="16:16" x14ac:dyDescent="0.3">
      <c r="P833905" s="83"/>
    </row>
    <row r="833906" spans="16:16" x14ac:dyDescent="0.3">
      <c r="P833906" s="83"/>
    </row>
    <row r="833907" spans="16:16" x14ac:dyDescent="0.3">
      <c r="P833907" s="83"/>
    </row>
    <row r="833908" spans="16:16" x14ac:dyDescent="0.3">
      <c r="P833908" s="83"/>
    </row>
    <row r="833909" spans="16:16" x14ac:dyDescent="0.3">
      <c r="P833909" s="83"/>
    </row>
    <row r="833910" spans="16:16" x14ac:dyDescent="0.3">
      <c r="P833910" s="83"/>
    </row>
    <row r="833911" spans="16:16" x14ac:dyDescent="0.3">
      <c r="P833911" s="83"/>
    </row>
    <row r="833912" spans="16:16" x14ac:dyDescent="0.3">
      <c r="P833912" s="83"/>
    </row>
    <row r="833913" spans="16:16" x14ac:dyDescent="0.3">
      <c r="P833913" s="83"/>
    </row>
    <row r="833914" spans="16:16" x14ac:dyDescent="0.3">
      <c r="P833914" s="83"/>
    </row>
    <row r="833915" spans="16:16" x14ac:dyDescent="0.3">
      <c r="P833915" s="83"/>
    </row>
    <row r="833916" spans="16:16" x14ac:dyDescent="0.3">
      <c r="P833916" s="83"/>
    </row>
    <row r="833917" spans="16:16" x14ac:dyDescent="0.3">
      <c r="P833917" s="83"/>
    </row>
    <row r="833918" spans="16:16" x14ac:dyDescent="0.3">
      <c r="P833918" s="83"/>
    </row>
    <row r="833919" spans="16:16" x14ac:dyDescent="0.3">
      <c r="P833919" s="83"/>
    </row>
    <row r="833920" spans="16:16" x14ac:dyDescent="0.3">
      <c r="P833920" s="83"/>
    </row>
    <row r="833921" spans="16:16" x14ac:dyDescent="0.3">
      <c r="P833921" s="83"/>
    </row>
    <row r="833922" spans="16:16" x14ac:dyDescent="0.3">
      <c r="P833922" s="83"/>
    </row>
    <row r="833923" spans="16:16" x14ac:dyDescent="0.3">
      <c r="P833923" s="83"/>
    </row>
    <row r="833924" spans="16:16" x14ac:dyDescent="0.3">
      <c r="P833924" s="83"/>
    </row>
    <row r="833925" spans="16:16" x14ac:dyDescent="0.3">
      <c r="P833925" s="83"/>
    </row>
    <row r="833926" spans="16:16" x14ac:dyDescent="0.3">
      <c r="P833926" s="83"/>
    </row>
    <row r="833927" spans="16:16" x14ac:dyDescent="0.3">
      <c r="P833927" s="83"/>
    </row>
    <row r="833928" spans="16:16" x14ac:dyDescent="0.3">
      <c r="P833928" s="83"/>
    </row>
    <row r="833929" spans="16:16" x14ac:dyDescent="0.3">
      <c r="P833929" s="83"/>
    </row>
    <row r="833930" spans="16:16" x14ac:dyDescent="0.3">
      <c r="P833930" s="83"/>
    </row>
    <row r="833931" spans="16:16" x14ac:dyDescent="0.3">
      <c r="P833931" s="83"/>
    </row>
    <row r="833932" spans="16:16" x14ac:dyDescent="0.3">
      <c r="P833932" s="83"/>
    </row>
    <row r="833933" spans="16:16" x14ac:dyDescent="0.3">
      <c r="P833933" s="83"/>
    </row>
    <row r="833934" spans="16:16" x14ac:dyDescent="0.3">
      <c r="P833934" s="83"/>
    </row>
    <row r="833935" spans="16:16" x14ac:dyDescent="0.3">
      <c r="P833935" s="83"/>
    </row>
    <row r="833936" spans="16:16" x14ac:dyDescent="0.3">
      <c r="P833936" s="83"/>
    </row>
    <row r="833937" spans="16:16" x14ac:dyDescent="0.3">
      <c r="P833937" s="83"/>
    </row>
    <row r="833938" spans="16:16" x14ac:dyDescent="0.3">
      <c r="P833938" s="83"/>
    </row>
    <row r="833939" spans="16:16" x14ac:dyDescent="0.3">
      <c r="P833939" s="83"/>
    </row>
    <row r="833940" spans="16:16" x14ac:dyDescent="0.3">
      <c r="P833940" s="83"/>
    </row>
    <row r="833941" spans="16:16" x14ac:dyDescent="0.3">
      <c r="P833941" s="83"/>
    </row>
    <row r="833942" spans="16:16" x14ac:dyDescent="0.3">
      <c r="P833942" s="83"/>
    </row>
    <row r="833943" spans="16:16" x14ac:dyDescent="0.3">
      <c r="P833943" s="83"/>
    </row>
    <row r="833944" spans="16:16" x14ac:dyDescent="0.3">
      <c r="P833944" s="83"/>
    </row>
    <row r="833945" spans="16:16" x14ac:dyDescent="0.3">
      <c r="P833945" s="83"/>
    </row>
    <row r="833946" spans="16:16" x14ac:dyDescent="0.3">
      <c r="P833946" s="83"/>
    </row>
    <row r="833947" spans="16:16" x14ac:dyDescent="0.3">
      <c r="P833947" s="83"/>
    </row>
    <row r="833948" spans="16:16" x14ac:dyDescent="0.3">
      <c r="P833948" s="83"/>
    </row>
    <row r="833949" spans="16:16" x14ac:dyDescent="0.3">
      <c r="P833949" s="83"/>
    </row>
    <row r="833950" spans="16:16" x14ac:dyDescent="0.3">
      <c r="P833950" s="83"/>
    </row>
    <row r="833951" spans="16:16" x14ac:dyDescent="0.3">
      <c r="P833951" s="83"/>
    </row>
    <row r="833952" spans="16:16" x14ac:dyDescent="0.3">
      <c r="P833952" s="83"/>
    </row>
    <row r="833953" spans="16:16" x14ac:dyDescent="0.3">
      <c r="P833953" s="83"/>
    </row>
    <row r="833954" spans="16:16" x14ac:dyDescent="0.3">
      <c r="P833954" s="83"/>
    </row>
    <row r="833955" spans="16:16" x14ac:dyDescent="0.3">
      <c r="P833955" s="83"/>
    </row>
    <row r="833956" spans="16:16" x14ac:dyDescent="0.3">
      <c r="P833956" s="83"/>
    </row>
    <row r="833957" spans="16:16" x14ac:dyDescent="0.3">
      <c r="P833957" s="83"/>
    </row>
    <row r="833958" spans="16:16" x14ac:dyDescent="0.3">
      <c r="P833958" s="83"/>
    </row>
    <row r="833959" spans="16:16" x14ac:dyDescent="0.3">
      <c r="P833959" s="83"/>
    </row>
    <row r="833960" spans="16:16" x14ac:dyDescent="0.3">
      <c r="P833960" s="83"/>
    </row>
    <row r="833961" spans="16:16" x14ac:dyDescent="0.3">
      <c r="P833961" s="83"/>
    </row>
    <row r="833962" spans="16:16" x14ac:dyDescent="0.3">
      <c r="P833962" s="83"/>
    </row>
    <row r="833963" spans="16:16" x14ac:dyDescent="0.3">
      <c r="P833963" s="83"/>
    </row>
    <row r="833964" spans="16:16" x14ac:dyDescent="0.3">
      <c r="P833964" s="83"/>
    </row>
    <row r="833965" spans="16:16" x14ac:dyDescent="0.3">
      <c r="P833965" s="83"/>
    </row>
    <row r="833966" spans="16:16" x14ac:dyDescent="0.3">
      <c r="P833966" s="83"/>
    </row>
    <row r="833967" spans="16:16" x14ac:dyDescent="0.3">
      <c r="P833967" s="83"/>
    </row>
    <row r="833968" spans="16:16" x14ac:dyDescent="0.3">
      <c r="P833968" s="83"/>
    </row>
    <row r="833969" spans="16:16" x14ac:dyDescent="0.3">
      <c r="P833969" s="83"/>
    </row>
    <row r="833970" spans="16:16" x14ac:dyDescent="0.3">
      <c r="P833970" s="83"/>
    </row>
    <row r="833971" spans="16:16" x14ac:dyDescent="0.3">
      <c r="P833971" s="83"/>
    </row>
    <row r="833972" spans="16:16" x14ac:dyDescent="0.3">
      <c r="P833972" s="83"/>
    </row>
    <row r="833973" spans="16:16" x14ac:dyDescent="0.3">
      <c r="P833973" s="83"/>
    </row>
    <row r="833974" spans="16:16" x14ac:dyDescent="0.3">
      <c r="P833974" s="83"/>
    </row>
    <row r="833975" spans="16:16" x14ac:dyDescent="0.3">
      <c r="P833975" s="83"/>
    </row>
    <row r="833976" spans="16:16" x14ac:dyDescent="0.3">
      <c r="P833976" s="83"/>
    </row>
    <row r="833977" spans="16:16" x14ac:dyDescent="0.3">
      <c r="P833977" s="83"/>
    </row>
    <row r="833978" spans="16:16" x14ac:dyDescent="0.3">
      <c r="P833978" s="83"/>
    </row>
    <row r="833979" spans="16:16" x14ac:dyDescent="0.3">
      <c r="P833979" s="83"/>
    </row>
    <row r="833980" spans="16:16" x14ac:dyDescent="0.3">
      <c r="P833980" s="83"/>
    </row>
    <row r="833981" spans="16:16" x14ac:dyDescent="0.3">
      <c r="P833981" s="83"/>
    </row>
    <row r="833982" spans="16:16" x14ac:dyDescent="0.3">
      <c r="P833982" s="83"/>
    </row>
    <row r="833983" spans="16:16" x14ac:dyDescent="0.3">
      <c r="P833983" s="83"/>
    </row>
    <row r="833984" spans="16:16" x14ac:dyDescent="0.3">
      <c r="P833984" s="83"/>
    </row>
    <row r="833985" spans="16:16" x14ac:dyDescent="0.3">
      <c r="P833985" s="83"/>
    </row>
    <row r="833986" spans="16:16" x14ac:dyDescent="0.3">
      <c r="P833986" s="83"/>
    </row>
    <row r="833987" spans="16:16" x14ac:dyDescent="0.3">
      <c r="P833987" s="83"/>
    </row>
    <row r="833988" spans="16:16" x14ac:dyDescent="0.3">
      <c r="P833988" s="83"/>
    </row>
    <row r="833989" spans="16:16" x14ac:dyDescent="0.3">
      <c r="P833989" s="83"/>
    </row>
    <row r="833990" spans="16:16" x14ac:dyDescent="0.3">
      <c r="P833990" s="83"/>
    </row>
    <row r="833991" spans="16:16" x14ac:dyDescent="0.3">
      <c r="P833991" s="83"/>
    </row>
    <row r="833992" spans="16:16" x14ac:dyDescent="0.3">
      <c r="P833992" s="83"/>
    </row>
    <row r="833993" spans="16:16" x14ac:dyDescent="0.3">
      <c r="P833993" s="83"/>
    </row>
    <row r="833994" spans="16:16" x14ac:dyDescent="0.3">
      <c r="P833994" s="83"/>
    </row>
    <row r="833995" spans="16:16" x14ac:dyDescent="0.3">
      <c r="P833995" s="83"/>
    </row>
    <row r="833996" spans="16:16" x14ac:dyDescent="0.3">
      <c r="P833996" s="83"/>
    </row>
    <row r="833997" spans="16:16" x14ac:dyDescent="0.3">
      <c r="P833997" s="83"/>
    </row>
    <row r="833998" spans="16:16" x14ac:dyDescent="0.3">
      <c r="P833998" s="83"/>
    </row>
    <row r="833999" spans="16:16" x14ac:dyDescent="0.3">
      <c r="P833999" s="83"/>
    </row>
    <row r="834000" spans="16:16" x14ac:dyDescent="0.3">
      <c r="P834000" s="83"/>
    </row>
    <row r="834001" spans="16:16" x14ac:dyDescent="0.3">
      <c r="P834001" s="83"/>
    </row>
    <row r="834002" spans="16:16" x14ac:dyDescent="0.3">
      <c r="P834002" s="83"/>
    </row>
    <row r="834003" spans="16:16" x14ac:dyDescent="0.3">
      <c r="P834003" s="83"/>
    </row>
    <row r="834004" spans="16:16" x14ac:dyDescent="0.3">
      <c r="P834004" s="83"/>
    </row>
    <row r="834005" spans="16:16" x14ac:dyDescent="0.3">
      <c r="P834005" s="83"/>
    </row>
    <row r="834006" spans="16:16" x14ac:dyDescent="0.3">
      <c r="P834006" s="83"/>
    </row>
    <row r="834007" spans="16:16" x14ac:dyDescent="0.3">
      <c r="P834007" s="83"/>
    </row>
    <row r="834008" spans="16:16" x14ac:dyDescent="0.3">
      <c r="P834008" s="83"/>
    </row>
    <row r="834009" spans="16:16" x14ac:dyDescent="0.3">
      <c r="P834009" s="83"/>
    </row>
    <row r="834010" spans="16:16" x14ac:dyDescent="0.3">
      <c r="P834010" s="83"/>
    </row>
    <row r="834011" spans="16:16" x14ac:dyDescent="0.3">
      <c r="P834011" s="83"/>
    </row>
    <row r="834012" spans="16:16" x14ac:dyDescent="0.3">
      <c r="P834012" s="83"/>
    </row>
    <row r="834013" spans="16:16" x14ac:dyDescent="0.3">
      <c r="P834013" s="83"/>
    </row>
    <row r="834014" spans="16:16" x14ac:dyDescent="0.3">
      <c r="P834014" s="83"/>
    </row>
    <row r="834015" spans="16:16" x14ac:dyDescent="0.3">
      <c r="P834015" s="83"/>
    </row>
    <row r="834016" spans="16:16" x14ac:dyDescent="0.3">
      <c r="P834016" s="83"/>
    </row>
    <row r="834017" spans="16:16" x14ac:dyDescent="0.3">
      <c r="P834017" s="83"/>
    </row>
    <row r="834018" spans="16:16" x14ac:dyDescent="0.3">
      <c r="P834018" s="83"/>
    </row>
    <row r="834019" spans="16:16" x14ac:dyDescent="0.3">
      <c r="P834019" s="83"/>
    </row>
    <row r="834020" spans="16:16" x14ac:dyDescent="0.3">
      <c r="P834020" s="83"/>
    </row>
    <row r="834021" spans="16:16" x14ac:dyDescent="0.3">
      <c r="P834021" s="83"/>
    </row>
    <row r="834022" spans="16:16" x14ac:dyDescent="0.3">
      <c r="P834022" s="83"/>
    </row>
    <row r="834023" spans="16:16" x14ac:dyDescent="0.3">
      <c r="P834023" s="83"/>
    </row>
    <row r="834024" spans="16:16" x14ac:dyDescent="0.3">
      <c r="P834024" s="83"/>
    </row>
    <row r="834025" spans="16:16" x14ac:dyDescent="0.3">
      <c r="P834025" s="83"/>
    </row>
    <row r="834026" spans="16:16" x14ac:dyDescent="0.3">
      <c r="P834026" s="83"/>
    </row>
    <row r="834027" spans="16:16" x14ac:dyDescent="0.3">
      <c r="P834027" s="83"/>
    </row>
    <row r="834028" spans="16:16" x14ac:dyDescent="0.3">
      <c r="P834028" s="83"/>
    </row>
    <row r="834029" spans="16:16" x14ac:dyDescent="0.3">
      <c r="P834029" s="83"/>
    </row>
    <row r="834030" spans="16:16" x14ac:dyDescent="0.3">
      <c r="P834030" s="83"/>
    </row>
    <row r="834031" spans="16:16" x14ac:dyDescent="0.3">
      <c r="P834031" s="83"/>
    </row>
    <row r="834032" spans="16:16" x14ac:dyDescent="0.3">
      <c r="P834032" s="83"/>
    </row>
    <row r="834033" spans="16:16" x14ac:dyDescent="0.3">
      <c r="P834033" s="83"/>
    </row>
    <row r="834034" spans="16:16" x14ac:dyDescent="0.3">
      <c r="P834034" s="83"/>
    </row>
    <row r="834035" spans="16:16" x14ac:dyDescent="0.3">
      <c r="P834035" s="83"/>
    </row>
    <row r="834036" spans="16:16" x14ac:dyDescent="0.3">
      <c r="P834036" s="83"/>
    </row>
    <row r="834037" spans="16:16" x14ac:dyDescent="0.3">
      <c r="P834037" s="83"/>
    </row>
    <row r="834038" spans="16:16" x14ac:dyDescent="0.3">
      <c r="P834038" s="83"/>
    </row>
    <row r="834039" spans="16:16" x14ac:dyDescent="0.3">
      <c r="P834039" s="83"/>
    </row>
    <row r="834040" spans="16:16" x14ac:dyDescent="0.3">
      <c r="P834040" s="83"/>
    </row>
    <row r="834041" spans="16:16" x14ac:dyDescent="0.3">
      <c r="P834041" s="83"/>
    </row>
    <row r="834042" spans="16:16" x14ac:dyDescent="0.3">
      <c r="P834042" s="83"/>
    </row>
    <row r="834043" spans="16:16" x14ac:dyDescent="0.3">
      <c r="P834043" s="83"/>
    </row>
    <row r="834044" spans="16:16" x14ac:dyDescent="0.3">
      <c r="P834044" s="83"/>
    </row>
    <row r="834045" spans="16:16" x14ac:dyDescent="0.3">
      <c r="P834045" s="83"/>
    </row>
    <row r="834046" spans="16:16" x14ac:dyDescent="0.3">
      <c r="P834046" s="83"/>
    </row>
    <row r="834047" spans="16:16" x14ac:dyDescent="0.3">
      <c r="P834047" s="83"/>
    </row>
    <row r="834048" spans="16:16" x14ac:dyDescent="0.3">
      <c r="P834048" s="83"/>
    </row>
    <row r="834049" spans="16:16" x14ac:dyDescent="0.3">
      <c r="P834049" s="83"/>
    </row>
    <row r="834050" spans="16:16" x14ac:dyDescent="0.3">
      <c r="P834050" s="83"/>
    </row>
    <row r="834051" spans="16:16" x14ac:dyDescent="0.3">
      <c r="P834051" s="83"/>
    </row>
    <row r="834052" spans="16:16" x14ac:dyDescent="0.3">
      <c r="P834052" s="83"/>
    </row>
    <row r="834053" spans="16:16" x14ac:dyDescent="0.3">
      <c r="P834053" s="83"/>
    </row>
    <row r="834054" spans="16:16" x14ac:dyDescent="0.3">
      <c r="P834054" s="83"/>
    </row>
    <row r="834055" spans="16:16" x14ac:dyDescent="0.3">
      <c r="P834055" s="83"/>
    </row>
    <row r="834056" spans="16:16" x14ac:dyDescent="0.3">
      <c r="P834056" s="83"/>
    </row>
    <row r="834057" spans="16:16" x14ac:dyDescent="0.3">
      <c r="P834057" s="83"/>
    </row>
    <row r="834058" spans="16:16" x14ac:dyDescent="0.3">
      <c r="P834058" s="83"/>
    </row>
    <row r="834059" spans="16:16" x14ac:dyDescent="0.3">
      <c r="P834059" s="83"/>
    </row>
    <row r="834060" spans="16:16" x14ac:dyDescent="0.3">
      <c r="P834060" s="83"/>
    </row>
    <row r="834061" spans="16:16" x14ac:dyDescent="0.3">
      <c r="P834061" s="83"/>
    </row>
    <row r="834062" spans="16:16" x14ac:dyDescent="0.3">
      <c r="P834062" s="83"/>
    </row>
    <row r="834063" spans="16:16" x14ac:dyDescent="0.3">
      <c r="P834063" s="83"/>
    </row>
    <row r="834064" spans="16:16" x14ac:dyDescent="0.3">
      <c r="P834064" s="83"/>
    </row>
    <row r="834065" spans="16:16" x14ac:dyDescent="0.3">
      <c r="P834065" s="83"/>
    </row>
    <row r="834066" spans="16:16" x14ac:dyDescent="0.3">
      <c r="P834066" s="83"/>
    </row>
    <row r="834067" spans="16:16" x14ac:dyDescent="0.3">
      <c r="P834067" s="83"/>
    </row>
    <row r="834068" spans="16:16" x14ac:dyDescent="0.3">
      <c r="P834068" s="83"/>
    </row>
    <row r="834069" spans="16:16" x14ac:dyDescent="0.3">
      <c r="P834069" s="83"/>
    </row>
    <row r="834070" spans="16:16" x14ac:dyDescent="0.3">
      <c r="P834070" s="83"/>
    </row>
    <row r="834071" spans="16:16" x14ac:dyDescent="0.3">
      <c r="P834071" s="83"/>
    </row>
    <row r="834072" spans="16:16" x14ac:dyDescent="0.3">
      <c r="P834072" s="83"/>
    </row>
    <row r="834073" spans="16:16" x14ac:dyDescent="0.3">
      <c r="P834073" s="83"/>
    </row>
    <row r="834074" spans="16:16" x14ac:dyDescent="0.3">
      <c r="P834074" s="83"/>
    </row>
    <row r="834075" spans="16:16" x14ac:dyDescent="0.3">
      <c r="P834075" s="83"/>
    </row>
    <row r="834076" spans="16:16" x14ac:dyDescent="0.3">
      <c r="P834076" s="83"/>
    </row>
    <row r="834077" spans="16:16" x14ac:dyDescent="0.3">
      <c r="P834077" s="83"/>
    </row>
    <row r="834078" spans="16:16" x14ac:dyDescent="0.3">
      <c r="P834078" s="83"/>
    </row>
    <row r="834079" spans="16:16" x14ac:dyDescent="0.3">
      <c r="P834079" s="83"/>
    </row>
    <row r="834080" spans="16:16" x14ac:dyDescent="0.3">
      <c r="P834080" s="83"/>
    </row>
    <row r="834081" spans="16:16" x14ac:dyDescent="0.3">
      <c r="P834081" s="83"/>
    </row>
    <row r="834082" spans="16:16" x14ac:dyDescent="0.3">
      <c r="P834082" s="83"/>
    </row>
    <row r="834083" spans="16:16" x14ac:dyDescent="0.3">
      <c r="P834083" s="83"/>
    </row>
    <row r="834084" spans="16:16" x14ac:dyDescent="0.3">
      <c r="P834084" s="83"/>
    </row>
    <row r="834085" spans="16:16" x14ac:dyDescent="0.3">
      <c r="P834085" s="83"/>
    </row>
    <row r="834086" spans="16:16" x14ac:dyDescent="0.3">
      <c r="P834086" s="83"/>
    </row>
    <row r="834087" spans="16:16" x14ac:dyDescent="0.3">
      <c r="P834087" s="83"/>
    </row>
    <row r="834088" spans="16:16" x14ac:dyDescent="0.3">
      <c r="P834088" s="83"/>
    </row>
    <row r="834089" spans="16:16" x14ac:dyDescent="0.3">
      <c r="P834089" s="83"/>
    </row>
    <row r="834090" spans="16:16" x14ac:dyDescent="0.3">
      <c r="P834090" s="83"/>
    </row>
    <row r="834091" spans="16:16" x14ac:dyDescent="0.3">
      <c r="P834091" s="83"/>
    </row>
    <row r="834092" spans="16:16" x14ac:dyDescent="0.3">
      <c r="P834092" s="83"/>
    </row>
    <row r="834093" spans="16:16" x14ac:dyDescent="0.3">
      <c r="P834093" s="83"/>
    </row>
    <row r="834094" spans="16:16" x14ac:dyDescent="0.3">
      <c r="P834094" s="83"/>
    </row>
    <row r="834095" spans="16:16" x14ac:dyDescent="0.3">
      <c r="P834095" s="83"/>
    </row>
    <row r="834096" spans="16:16" x14ac:dyDescent="0.3">
      <c r="P834096" s="83"/>
    </row>
    <row r="834097" spans="16:16" x14ac:dyDescent="0.3">
      <c r="P834097" s="83"/>
    </row>
    <row r="834098" spans="16:16" x14ac:dyDescent="0.3">
      <c r="P834098" s="83"/>
    </row>
    <row r="834099" spans="16:16" x14ac:dyDescent="0.3">
      <c r="P834099" s="83"/>
    </row>
    <row r="834100" spans="16:16" x14ac:dyDescent="0.3">
      <c r="P834100" s="83"/>
    </row>
    <row r="834101" spans="16:16" x14ac:dyDescent="0.3">
      <c r="P834101" s="83"/>
    </row>
    <row r="834102" spans="16:16" x14ac:dyDescent="0.3">
      <c r="P834102" s="83"/>
    </row>
    <row r="834103" spans="16:16" x14ac:dyDescent="0.3">
      <c r="P834103" s="83"/>
    </row>
    <row r="834104" spans="16:16" x14ac:dyDescent="0.3">
      <c r="P834104" s="83"/>
    </row>
    <row r="834105" spans="16:16" x14ac:dyDescent="0.3">
      <c r="P834105" s="83"/>
    </row>
    <row r="834106" spans="16:16" x14ac:dyDescent="0.3">
      <c r="P834106" s="83"/>
    </row>
    <row r="834107" spans="16:16" x14ac:dyDescent="0.3">
      <c r="P834107" s="83"/>
    </row>
    <row r="834108" spans="16:16" x14ac:dyDescent="0.3">
      <c r="P834108" s="83"/>
    </row>
    <row r="834109" spans="16:16" x14ac:dyDescent="0.3">
      <c r="P834109" s="83"/>
    </row>
    <row r="834110" spans="16:16" x14ac:dyDescent="0.3">
      <c r="P834110" s="83"/>
    </row>
    <row r="834111" spans="16:16" x14ac:dyDescent="0.3">
      <c r="P834111" s="83"/>
    </row>
    <row r="834112" spans="16:16" x14ac:dyDescent="0.3">
      <c r="P834112" s="83"/>
    </row>
    <row r="834113" spans="16:16" x14ac:dyDescent="0.3">
      <c r="P834113" s="83"/>
    </row>
    <row r="834114" spans="16:16" x14ac:dyDescent="0.3">
      <c r="P834114" s="83"/>
    </row>
    <row r="834115" spans="16:16" x14ac:dyDescent="0.3">
      <c r="P834115" s="83"/>
    </row>
    <row r="834116" spans="16:16" x14ac:dyDescent="0.3">
      <c r="P834116" s="83"/>
    </row>
    <row r="834117" spans="16:16" x14ac:dyDescent="0.3">
      <c r="P834117" s="83"/>
    </row>
    <row r="834118" spans="16:16" x14ac:dyDescent="0.3">
      <c r="P834118" s="83"/>
    </row>
    <row r="834119" spans="16:16" x14ac:dyDescent="0.3">
      <c r="P834119" s="83"/>
    </row>
    <row r="834120" spans="16:16" x14ac:dyDescent="0.3">
      <c r="P834120" s="83"/>
    </row>
    <row r="834121" spans="16:16" x14ac:dyDescent="0.3">
      <c r="P834121" s="83"/>
    </row>
    <row r="834122" spans="16:16" x14ac:dyDescent="0.3">
      <c r="P834122" s="83"/>
    </row>
    <row r="834123" spans="16:16" x14ac:dyDescent="0.3">
      <c r="P834123" s="83"/>
    </row>
    <row r="834124" spans="16:16" x14ac:dyDescent="0.3">
      <c r="P834124" s="83"/>
    </row>
    <row r="834125" spans="16:16" x14ac:dyDescent="0.3">
      <c r="P834125" s="83"/>
    </row>
    <row r="834126" spans="16:16" x14ac:dyDescent="0.3">
      <c r="P834126" s="83"/>
    </row>
    <row r="834127" spans="16:16" x14ac:dyDescent="0.3">
      <c r="P834127" s="83"/>
    </row>
    <row r="834128" spans="16:16" x14ac:dyDescent="0.3">
      <c r="P834128" s="83"/>
    </row>
    <row r="834129" spans="16:16" x14ac:dyDescent="0.3">
      <c r="P834129" s="83"/>
    </row>
    <row r="834130" spans="16:16" x14ac:dyDescent="0.3">
      <c r="P834130" s="83"/>
    </row>
    <row r="834131" spans="16:16" x14ac:dyDescent="0.3">
      <c r="P834131" s="83"/>
    </row>
    <row r="834132" spans="16:16" x14ac:dyDescent="0.3">
      <c r="P834132" s="83"/>
    </row>
    <row r="834133" spans="16:16" x14ac:dyDescent="0.3">
      <c r="P834133" s="83"/>
    </row>
    <row r="834134" spans="16:16" x14ac:dyDescent="0.3">
      <c r="P834134" s="83"/>
    </row>
    <row r="834135" spans="16:16" x14ac:dyDescent="0.3">
      <c r="P834135" s="83"/>
    </row>
    <row r="834136" spans="16:16" x14ac:dyDescent="0.3">
      <c r="P834136" s="83"/>
    </row>
    <row r="834137" spans="16:16" x14ac:dyDescent="0.3">
      <c r="P834137" s="83"/>
    </row>
    <row r="834138" spans="16:16" x14ac:dyDescent="0.3">
      <c r="P834138" s="83"/>
    </row>
    <row r="834139" spans="16:16" x14ac:dyDescent="0.3">
      <c r="P834139" s="83"/>
    </row>
    <row r="834140" spans="16:16" x14ac:dyDescent="0.3">
      <c r="P834140" s="83"/>
    </row>
    <row r="834141" spans="16:16" x14ac:dyDescent="0.3">
      <c r="P834141" s="83"/>
    </row>
    <row r="834142" spans="16:16" x14ac:dyDescent="0.3">
      <c r="P834142" s="83"/>
    </row>
    <row r="834143" spans="16:16" x14ac:dyDescent="0.3">
      <c r="P834143" s="83"/>
    </row>
    <row r="834144" spans="16:16" x14ac:dyDescent="0.3">
      <c r="P834144" s="83"/>
    </row>
    <row r="834145" spans="16:16" x14ac:dyDescent="0.3">
      <c r="P834145" s="83"/>
    </row>
    <row r="834146" spans="16:16" x14ac:dyDescent="0.3">
      <c r="P834146" s="83"/>
    </row>
    <row r="834147" spans="16:16" x14ac:dyDescent="0.3">
      <c r="P834147" s="83"/>
    </row>
    <row r="834148" spans="16:16" x14ac:dyDescent="0.3">
      <c r="P834148" s="83"/>
    </row>
    <row r="834149" spans="16:16" x14ac:dyDescent="0.3">
      <c r="P834149" s="83"/>
    </row>
    <row r="834150" spans="16:16" x14ac:dyDescent="0.3">
      <c r="P834150" s="83"/>
    </row>
    <row r="834151" spans="16:16" x14ac:dyDescent="0.3">
      <c r="P834151" s="83"/>
    </row>
    <row r="834152" spans="16:16" x14ac:dyDescent="0.3">
      <c r="P834152" s="83"/>
    </row>
    <row r="834153" spans="16:16" x14ac:dyDescent="0.3">
      <c r="P834153" s="83"/>
    </row>
    <row r="834154" spans="16:16" x14ac:dyDescent="0.3">
      <c r="P834154" s="83"/>
    </row>
    <row r="834155" spans="16:16" x14ac:dyDescent="0.3">
      <c r="P834155" s="83"/>
    </row>
    <row r="834156" spans="16:16" x14ac:dyDescent="0.3">
      <c r="P834156" s="83"/>
    </row>
    <row r="834157" spans="16:16" x14ac:dyDescent="0.3">
      <c r="P834157" s="83"/>
    </row>
    <row r="834158" spans="16:16" x14ac:dyDescent="0.3">
      <c r="P834158" s="83"/>
    </row>
    <row r="834159" spans="16:16" x14ac:dyDescent="0.3">
      <c r="P834159" s="83"/>
    </row>
    <row r="834160" spans="16:16" x14ac:dyDescent="0.3">
      <c r="P834160" s="83"/>
    </row>
    <row r="834161" spans="16:16" x14ac:dyDescent="0.3">
      <c r="P834161" s="83"/>
    </row>
    <row r="834162" spans="16:16" x14ac:dyDescent="0.3">
      <c r="P834162" s="83"/>
    </row>
    <row r="834163" spans="16:16" x14ac:dyDescent="0.3">
      <c r="P834163" s="83"/>
    </row>
    <row r="834164" spans="16:16" x14ac:dyDescent="0.3">
      <c r="P834164" s="83"/>
    </row>
    <row r="834165" spans="16:16" x14ac:dyDescent="0.3">
      <c r="P834165" s="83"/>
    </row>
    <row r="834166" spans="16:16" x14ac:dyDescent="0.3">
      <c r="P834166" s="83"/>
    </row>
    <row r="834167" spans="16:16" x14ac:dyDescent="0.3">
      <c r="P834167" s="83"/>
    </row>
    <row r="834168" spans="16:16" x14ac:dyDescent="0.3">
      <c r="P834168" s="83"/>
    </row>
    <row r="834169" spans="16:16" x14ac:dyDescent="0.3">
      <c r="P834169" s="83"/>
    </row>
    <row r="834170" spans="16:16" x14ac:dyDescent="0.3">
      <c r="P834170" s="83"/>
    </row>
    <row r="834171" spans="16:16" x14ac:dyDescent="0.3">
      <c r="P834171" s="83"/>
    </row>
    <row r="834172" spans="16:16" x14ac:dyDescent="0.3">
      <c r="P834172" s="83"/>
    </row>
    <row r="834173" spans="16:16" x14ac:dyDescent="0.3">
      <c r="P834173" s="83"/>
    </row>
    <row r="834174" spans="16:16" x14ac:dyDescent="0.3">
      <c r="P834174" s="83"/>
    </row>
    <row r="834175" spans="16:16" x14ac:dyDescent="0.3">
      <c r="P834175" s="83"/>
    </row>
    <row r="834176" spans="16:16" x14ac:dyDescent="0.3">
      <c r="P834176" s="83"/>
    </row>
    <row r="834177" spans="16:16" x14ac:dyDescent="0.3">
      <c r="P834177" s="83"/>
    </row>
    <row r="834178" spans="16:16" x14ac:dyDescent="0.3">
      <c r="P834178" s="83"/>
    </row>
    <row r="834179" spans="16:16" x14ac:dyDescent="0.3">
      <c r="P834179" s="83"/>
    </row>
    <row r="834180" spans="16:16" x14ac:dyDescent="0.3">
      <c r="P834180" s="83"/>
    </row>
    <row r="834181" spans="16:16" x14ac:dyDescent="0.3">
      <c r="P834181" s="83"/>
    </row>
    <row r="834182" spans="16:16" x14ac:dyDescent="0.3">
      <c r="P834182" s="83"/>
    </row>
    <row r="834183" spans="16:16" x14ac:dyDescent="0.3">
      <c r="P834183" s="83"/>
    </row>
    <row r="834184" spans="16:16" x14ac:dyDescent="0.3">
      <c r="P834184" s="83"/>
    </row>
    <row r="834185" spans="16:16" x14ac:dyDescent="0.3">
      <c r="P834185" s="83"/>
    </row>
    <row r="834186" spans="16:16" x14ac:dyDescent="0.3">
      <c r="P834186" s="83"/>
    </row>
    <row r="834187" spans="16:16" x14ac:dyDescent="0.3">
      <c r="P834187" s="83"/>
    </row>
    <row r="834188" spans="16:16" x14ac:dyDescent="0.3">
      <c r="P834188" s="83"/>
    </row>
    <row r="834189" spans="16:16" x14ac:dyDescent="0.3">
      <c r="P834189" s="83"/>
    </row>
    <row r="834190" spans="16:16" x14ac:dyDescent="0.3">
      <c r="P834190" s="83"/>
    </row>
    <row r="834191" spans="16:16" x14ac:dyDescent="0.3">
      <c r="P834191" s="83"/>
    </row>
    <row r="834192" spans="16:16" x14ac:dyDescent="0.3">
      <c r="P834192" s="83"/>
    </row>
    <row r="834193" spans="16:16" x14ac:dyDescent="0.3">
      <c r="P834193" s="83"/>
    </row>
    <row r="834194" spans="16:16" x14ac:dyDescent="0.3">
      <c r="P834194" s="83"/>
    </row>
    <row r="834195" spans="16:16" x14ac:dyDescent="0.3">
      <c r="P834195" s="83"/>
    </row>
    <row r="834196" spans="16:16" x14ac:dyDescent="0.3">
      <c r="P834196" s="83"/>
    </row>
    <row r="834197" spans="16:16" x14ac:dyDescent="0.3">
      <c r="P834197" s="83"/>
    </row>
    <row r="834198" spans="16:16" x14ac:dyDescent="0.3">
      <c r="P834198" s="83"/>
    </row>
    <row r="834199" spans="16:16" x14ac:dyDescent="0.3">
      <c r="P834199" s="83"/>
    </row>
    <row r="834200" spans="16:16" x14ac:dyDescent="0.3">
      <c r="P834200" s="83"/>
    </row>
    <row r="834201" spans="16:16" x14ac:dyDescent="0.3">
      <c r="P834201" s="83"/>
    </row>
    <row r="834202" spans="16:16" x14ac:dyDescent="0.3">
      <c r="P834202" s="83"/>
    </row>
    <row r="834203" spans="16:16" x14ac:dyDescent="0.3">
      <c r="P834203" s="83"/>
    </row>
    <row r="834204" spans="16:16" x14ac:dyDescent="0.3">
      <c r="P834204" s="83"/>
    </row>
    <row r="834205" spans="16:16" x14ac:dyDescent="0.3">
      <c r="P834205" s="83"/>
    </row>
    <row r="834206" spans="16:16" x14ac:dyDescent="0.3">
      <c r="P834206" s="83"/>
    </row>
    <row r="834207" spans="16:16" x14ac:dyDescent="0.3">
      <c r="P834207" s="83"/>
    </row>
    <row r="834208" spans="16:16" x14ac:dyDescent="0.3">
      <c r="P834208" s="83"/>
    </row>
    <row r="834209" spans="16:16" x14ac:dyDescent="0.3">
      <c r="P834209" s="83"/>
    </row>
    <row r="834210" spans="16:16" x14ac:dyDescent="0.3">
      <c r="P834210" s="83"/>
    </row>
    <row r="834211" spans="16:16" x14ac:dyDescent="0.3">
      <c r="P834211" s="83"/>
    </row>
    <row r="834212" spans="16:16" x14ac:dyDescent="0.3">
      <c r="P834212" s="83"/>
    </row>
    <row r="834213" spans="16:16" x14ac:dyDescent="0.3">
      <c r="P834213" s="83"/>
    </row>
    <row r="834214" spans="16:16" x14ac:dyDescent="0.3">
      <c r="P834214" s="83"/>
    </row>
    <row r="834215" spans="16:16" x14ac:dyDescent="0.3">
      <c r="P834215" s="83"/>
    </row>
    <row r="834216" spans="16:16" x14ac:dyDescent="0.3">
      <c r="P834216" s="83"/>
    </row>
    <row r="834217" spans="16:16" x14ac:dyDescent="0.3">
      <c r="P834217" s="83"/>
    </row>
    <row r="834218" spans="16:16" x14ac:dyDescent="0.3">
      <c r="P834218" s="83"/>
    </row>
    <row r="834219" spans="16:16" x14ac:dyDescent="0.3">
      <c r="P834219" s="83"/>
    </row>
    <row r="834220" spans="16:16" x14ac:dyDescent="0.3">
      <c r="P834220" s="83"/>
    </row>
    <row r="834221" spans="16:16" x14ac:dyDescent="0.3">
      <c r="P834221" s="83"/>
    </row>
    <row r="834222" spans="16:16" x14ac:dyDescent="0.3">
      <c r="P834222" s="83"/>
    </row>
    <row r="834223" spans="16:16" x14ac:dyDescent="0.3">
      <c r="P834223" s="83"/>
    </row>
    <row r="834224" spans="16:16" x14ac:dyDescent="0.3">
      <c r="P834224" s="83"/>
    </row>
    <row r="834225" spans="16:16" x14ac:dyDescent="0.3">
      <c r="P834225" s="83"/>
    </row>
    <row r="834226" spans="16:16" x14ac:dyDescent="0.3">
      <c r="P834226" s="83"/>
    </row>
    <row r="834227" spans="16:16" x14ac:dyDescent="0.3">
      <c r="P834227" s="83"/>
    </row>
    <row r="834228" spans="16:16" x14ac:dyDescent="0.3">
      <c r="P834228" s="83"/>
    </row>
    <row r="834229" spans="16:16" x14ac:dyDescent="0.3">
      <c r="P834229" s="83"/>
    </row>
    <row r="834230" spans="16:16" x14ac:dyDescent="0.3">
      <c r="P834230" s="83"/>
    </row>
    <row r="834231" spans="16:16" x14ac:dyDescent="0.3">
      <c r="P834231" s="83"/>
    </row>
    <row r="834232" spans="16:16" x14ac:dyDescent="0.3">
      <c r="P834232" s="83"/>
    </row>
    <row r="834233" spans="16:16" x14ac:dyDescent="0.3">
      <c r="P834233" s="83"/>
    </row>
    <row r="834234" spans="16:16" x14ac:dyDescent="0.3">
      <c r="P834234" s="83"/>
    </row>
    <row r="834235" spans="16:16" x14ac:dyDescent="0.3">
      <c r="P834235" s="83"/>
    </row>
    <row r="834236" spans="16:16" x14ac:dyDescent="0.3">
      <c r="P834236" s="83"/>
    </row>
    <row r="834237" spans="16:16" x14ac:dyDescent="0.3">
      <c r="P834237" s="83"/>
    </row>
    <row r="834238" spans="16:16" x14ac:dyDescent="0.3">
      <c r="P834238" s="83"/>
    </row>
    <row r="834239" spans="16:16" x14ac:dyDescent="0.3">
      <c r="P834239" s="83"/>
    </row>
    <row r="834240" spans="16:16" x14ac:dyDescent="0.3">
      <c r="P834240" s="83"/>
    </row>
    <row r="834241" spans="16:16" x14ac:dyDescent="0.3">
      <c r="P834241" s="83"/>
    </row>
    <row r="834242" spans="16:16" x14ac:dyDescent="0.3">
      <c r="P834242" s="83"/>
    </row>
    <row r="834243" spans="16:16" x14ac:dyDescent="0.3">
      <c r="P834243" s="83"/>
    </row>
    <row r="834244" spans="16:16" x14ac:dyDescent="0.3">
      <c r="P834244" s="83"/>
    </row>
    <row r="834245" spans="16:16" x14ac:dyDescent="0.3">
      <c r="P834245" s="83"/>
    </row>
    <row r="834246" spans="16:16" x14ac:dyDescent="0.3">
      <c r="P834246" s="83"/>
    </row>
    <row r="834247" spans="16:16" x14ac:dyDescent="0.3">
      <c r="P834247" s="83"/>
    </row>
    <row r="834248" spans="16:16" x14ac:dyDescent="0.3">
      <c r="P834248" s="83"/>
    </row>
    <row r="834249" spans="16:16" x14ac:dyDescent="0.3">
      <c r="P834249" s="83"/>
    </row>
    <row r="834250" spans="16:16" x14ac:dyDescent="0.3">
      <c r="P834250" s="83"/>
    </row>
    <row r="834251" spans="16:16" x14ac:dyDescent="0.3">
      <c r="P834251" s="83"/>
    </row>
    <row r="834252" spans="16:16" x14ac:dyDescent="0.3">
      <c r="P834252" s="83"/>
    </row>
    <row r="834253" spans="16:16" x14ac:dyDescent="0.3">
      <c r="P834253" s="83"/>
    </row>
    <row r="834254" spans="16:16" x14ac:dyDescent="0.3">
      <c r="P834254" s="83"/>
    </row>
    <row r="834255" spans="16:16" x14ac:dyDescent="0.3">
      <c r="P834255" s="83"/>
    </row>
    <row r="834256" spans="16:16" x14ac:dyDescent="0.3">
      <c r="P834256" s="83"/>
    </row>
    <row r="834257" spans="16:16" x14ac:dyDescent="0.3">
      <c r="P834257" s="83"/>
    </row>
    <row r="834258" spans="16:16" x14ac:dyDescent="0.3">
      <c r="P834258" s="83"/>
    </row>
    <row r="834259" spans="16:16" x14ac:dyDescent="0.3">
      <c r="P834259" s="83"/>
    </row>
    <row r="834260" spans="16:16" x14ac:dyDescent="0.3">
      <c r="P834260" s="83"/>
    </row>
    <row r="834261" spans="16:16" x14ac:dyDescent="0.3">
      <c r="P834261" s="83"/>
    </row>
    <row r="834262" spans="16:16" x14ac:dyDescent="0.3">
      <c r="P834262" s="83"/>
    </row>
    <row r="834263" spans="16:16" x14ac:dyDescent="0.3">
      <c r="P834263" s="83"/>
    </row>
    <row r="834264" spans="16:16" x14ac:dyDescent="0.3">
      <c r="P834264" s="83"/>
    </row>
    <row r="834265" spans="16:16" x14ac:dyDescent="0.3">
      <c r="P834265" s="83"/>
    </row>
    <row r="834266" spans="16:16" x14ac:dyDescent="0.3">
      <c r="P834266" s="83"/>
    </row>
    <row r="834267" spans="16:16" x14ac:dyDescent="0.3">
      <c r="P834267" s="83"/>
    </row>
    <row r="834268" spans="16:16" x14ac:dyDescent="0.3">
      <c r="P834268" s="83"/>
    </row>
    <row r="834269" spans="16:16" x14ac:dyDescent="0.3">
      <c r="P834269" s="83"/>
    </row>
    <row r="834270" spans="16:16" x14ac:dyDescent="0.3">
      <c r="P834270" s="83"/>
    </row>
    <row r="834271" spans="16:16" x14ac:dyDescent="0.3">
      <c r="P834271" s="83"/>
    </row>
    <row r="834272" spans="16:16" x14ac:dyDescent="0.3">
      <c r="P834272" s="83"/>
    </row>
    <row r="834273" spans="16:16" x14ac:dyDescent="0.3">
      <c r="P834273" s="83"/>
    </row>
    <row r="834274" spans="16:16" x14ac:dyDescent="0.3">
      <c r="P834274" s="83"/>
    </row>
    <row r="834275" spans="16:16" x14ac:dyDescent="0.3">
      <c r="P834275" s="83"/>
    </row>
    <row r="834276" spans="16:16" x14ac:dyDescent="0.3">
      <c r="P834276" s="83"/>
    </row>
    <row r="834277" spans="16:16" x14ac:dyDescent="0.3">
      <c r="P834277" s="83"/>
    </row>
    <row r="834278" spans="16:16" x14ac:dyDescent="0.3">
      <c r="P834278" s="83"/>
    </row>
    <row r="834279" spans="16:16" x14ac:dyDescent="0.3">
      <c r="P834279" s="83"/>
    </row>
    <row r="834280" spans="16:16" x14ac:dyDescent="0.3">
      <c r="P834280" s="83"/>
    </row>
    <row r="834281" spans="16:16" x14ac:dyDescent="0.3">
      <c r="P834281" s="83"/>
    </row>
    <row r="834282" spans="16:16" x14ac:dyDescent="0.3">
      <c r="P834282" s="83"/>
    </row>
    <row r="834283" spans="16:16" x14ac:dyDescent="0.3">
      <c r="P834283" s="83"/>
    </row>
    <row r="834284" spans="16:16" x14ac:dyDescent="0.3">
      <c r="P834284" s="83"/>
    </row>
    <row r="834285" spans="16:16" x14ac:dyDescent="0.3">
      <c r="P834285" s="83"/>
    </row>
    <row r="834286" spans="16:16" x14ac:dyDescent="0.3">
      <c r="P834286" s="83"/>
    </row>
    <row r="834287" spans="16:16" x14ac:dyDescent="0.3">
      <c r="P834287" s="83"/>
    </row>
    <row r="834288" spans="16:16" x14ac:dyDescent="0.3">
      <c r="P834288" s="83"/>
    </row>
    <row r="834289" spans="16:16" x14ac:dyDescent="0.3">
      <c r="P834289" s="83"/>
    </row>
    <row r="834290" spans="16:16" x14ac:dyDescent="0.3">
      <c r="P834290" s="83"/>
    </row>
    <row r="834291" spans="16:16" x14ac:dyDescent="0.3">
      <c r="P834291" s="83"/>
    </row>
    <row r="834292" spans="16:16" x14ac:dyDescent="0.3">
      <c r="P834292" s="83"/>
    </row>
    <row r="834293" spans="16:16" x14ac:dyDescent="0.3">
      <c r="P834293" s="83"/>
    </row>
    <row r="834294" spans="16:16" x14ac:dyDescent="0.3">
      <c r="P834294" s="83"/>
    </row>
    <row r="834295" spans="16:16" x14ac:dyDescent="0.3">
      <c r="P834295" s="83"/>
    </row>
    <row r="834296" spans="16:16" x14ac:dyDescent="0.3">
      <c r="P834296" s="83"/>
    </row>
    <row r="834297" spans="16:16" x14ac:dyDescent="0.3">
      <c r="P834297" s="83"/>
    </row>
    <row r="834298" spans="16:16" x14ac:dyDescent="0.3">
      <c r="P834298" s="83"/>
    </row>
    <row r="834299" spans="16:16" x14ac:dyDescent="0.3">
      <c r="P834299" s="83"/>
    </row>
    <row r="834300" spans="16:16" x14ac:dyDescent="0.3">
      <c r="P834300" s="83"/>
    </row>
    <row r="834301" spans="16:16" x14ac:dyDescent="0.3">
      <c r="P834301" s="83"/>
    </row>
    <row r="834302" spans="16:16" x14ac:dyDescent="0.3">
      <c r="P834302" s="83"/>
    </row>
    <row r="834303" spans="16:16" x14ac:dyDescent="0.3">
      <c r="P834303" s="83"/>
    </row>
    <row r="834304" spans="16:16" x14ac:dyDescent="0.3">
      <c r="P834304" s="83"/>
    </row>
    <row r="834305" spans="16:16" x14ac:dyDescent="0.3">
      <c r="P834305" s="83"/>
    </row>
    <row r="834306" spans="16:16" x14ac:dyDescent="0.3">
      <c r="P834306" s="83"/>
    </row>
    <row r="834307" spans="16:16" x14ac:dyDescent="0.3">
      <c r="P834307" s="83"/>
    </row>
    <row r="834308" spans="16:16" x14ac:dyDescent="0.3">
      <c r="P834308" s="83"/>
    </row>
    <row r="834309" spans="16:16" x14ac:dyDescent="0.3">
      <c r="P834309" s="83"/>
    </row>
    <row r="834310" spans="16:16" x14ac:dyDescent="0.3">
      <c r="P834310" s="83"/>
    </row>
    <row r="834311" spans="16:16" x14ac:dyDescent="0.3">
      <c r="P834311" s="83"/>
    </row>
    <row r="834312" spans="16:16" x14ac:dyDescent="0.3">
      <c r="P834312" s="83"/>
    </row>
    <row r="834313" spans="16:16" x14ac:dyDescent="0.3">
      <c r="P834313" s="83"/>
    </row>
    <row r="834314" spans="16:16" x14ac:dyDescent="0.3">
      <c r="P834314" s="83"/>
    </row>
    <row r="834315" spans="16:16" x14ac:dyDescent="0.3">
      <c r="P834315" s="83"/>
    </row>
    <row r="834316" spans="16:16" x14ac:dyDescent="0.3">
      <c r="P834316" s="83"/>
    </row>
    <row r="834317" spans="16:16" x14ac:dyDescent="0.3">
      <c r="P834317" s="83"/>
    </row>
    <row r="834318" spans="16:16" x14ac:dyDescent="0.3">
      <c r="P834318" s="83"/>
    </row>
    <row r="834319" spans="16:16" x14ac:dyDescent="0.3">
      <c r="P834319" s="83"/>
    </row>
    <row r="834320" spans="16:16" x14ac:dyDescent="0.3">
      <c r="P834320" s="83"/>
    </row>
    <row r="834321" spans="16:16" x14ac:dyDescent="0.3">
      <c r="P834321" s="83"/>
    </row>
    <row r="834322" spans="16:16" x14ac:dyDescent="0.3">
      <c r="P834322" s="83"/>
    </row>
    <row r="834323" spans="16:16" x14ac:dyDescent="0.3">
      <c r="P834323" s="83"/>
    </row>
    <row r="834324" spans="16:16" x14ac:dyDescent="0.3">
      <c r="P834324" s="83"/>
    </row>
    <row r="834325" spans="16:16" x14ac:dyDescent="0.3">
      <c r="P834325" s="83"/>
    </row>
    <row r="834326" spans="16:16" x14ac:dyDescent="0.3">
      <c r="P834326" s="83"/>
    </row>
    <row r="834327" spans="16:16" x14ac:dyDescent="0.3">
      <c r="P834327" s="83"/>
    </row>
    <row r="834328" spans="16:16" x14ac:dyDescent="0.3">
      <c r="P834328" s="83"/>
    </row>
    <row r="834329" spans="16:16" x14ac:dyDescent="0.3">
      <c r="P834329" s="83"/>
    </row>
    <row r="834330" spans="16:16" x14ac:dyDescent="0.3">
      <c r="P834330" s="83"/>
    </row>
    <row r="834331" spans="16:16" x14ac:dyDescent="0.3">
      <c r="P834331" s="83"/>
    </row>
    <row r="834332" spans="16:16" x14ac:dyDescent="0.3">
      <c r="P834332" s="83"/>
    </row>
    <row r="834333" spans="16:16" x14ac:dyDescent="0.3">
      <c r="P834333" s="83"/>
    </row>
    <row r="834334" spans="16:16" x14ac:dyDescent="0.3">
      <c r="P834334" s="83"/>
    </row>
    <row r="834335" spans="16:16" x14ac:dyDescent="0.3">
      <c r="P834335" s="83"/>
    </row>
    <row r="834336" spans="16:16" x14ac:dyDescent="0.3">
      <c r="P834336" s="83"/>
    </row>
    <row r="834337" spans="16:16" x14ac:dyDescent="0.3">
      <c r="P834337" s="83"/>
    </row>
    <row r="834338" spans="16:16" x14ac:dyDescent="0.3">
      <c r="P834338" s="83"/>
    </row>
    <row r="834339" spans="16:16" x14ac:dyDescent="0.3">
      <c r="P834339" s="83"/>
    </row>
    <row r="834340" spans="16:16" x14ac:dyDescent="0.3">
      <c r="P834340" s="83"/>
    </row>
    <row r="834341" spans="16:16" x14ac:dyDescent="0.3">
      <c r="P834341" s="83"/>
    </row>
    <row r="834342" spans="16:16" x14ac:dyDescent="0.3">
      <c r="P834342" s="83"/>
    </row>
    <row r="834343" spans="16:16" x14ac:dyDescent="0.3">
      <c r="P834343" s="83"/>
    </row>
    <row r="834344" spans="16:16" x14ac:dyDescent="0.3">
      <c r="P834344" s="83"/>
    </row>
    <row r="834345" spans="16:16" x14ac:dyDescent="0.3">
      <c r="P834345" s="83"/>
    </row>
    <row r="834346" spans="16:16" x14ac:dyDescent="0.3">
      <c r="P834346" s="83"/>
    </row>
    <row r="834347" spans="16:16" x14ac:dyDescent="0.3">
      <c r="P834347" s="83"/>
    </row>
    <row r="834348" spans="16:16" x14ac:dyDescent="0.3">
      <c r="P834348" s="83"/>
    </row>
    <row r="834349" spans="16:16" x14ac:dyDescent="0.3">
      <c r="P834349" s="83"/>
    </row>
    <row r="834350" spans="16:16" x14ac:dyDescent="0.3">
      <c r="P834350" s="83"/>
    </row>
    <row r="834351" spans="16:16" x14ac:dyDescent="0.3">
      <c r="P834351" s="83"/>
    </row>
    <row r="834352" spans="16:16" x14ac:dyDescent="0.3">
      <c r="P834352" s="83"/>
    </row>
    <row r="834353" spans="16:16" x14ac:dyDescent="0.3">
      <c r="P834353" s="83"/>
    </row>
    <row r="834354" spans="16:16" x14ac:dyDescent="0.3">
      <c r="P834354" s="83"/>
    </row>
    <row r="834355" spans="16:16" x14ac:dyDescent="0.3">
      <c r="P834355" s="83"/>
    </row>
    <row r="834356" spans="16:16" x14ac:dyDescent="0.3">
      <c r="P834356" s="83"/>
    </row>
    <row r="834357" spans="16:16" x14ac:dyDescent="0.3">
      <c r="P834357" s="83"/>
    </row>
    <row r="834358" spans="16:16" x14ac:dyDescent="0.3">
      <c r="P834358" s="83"/>
    </row>
    <row r="834359" spans="16:16" x14ac:dyDescent="0.3">
      <c r="P834359" s="83"/>
    </row>
    <row r="834360" spans="16:16" x14ac:dyDescent="0.3">
      <c r="P834360" s="83"/>
    </row>
    <row r="834361" spans="16:16" x14ac:dyDescent="0.3">
      <c r="P834361" s="83"/>
    </row>
    <row r="834362" spans="16:16" x14ac:dyDescent="0.3">
      <c r="P834362" s="83"/>
    </row>
    <row r="834363" spans="16:16" x14ac:dyDescent="0.3">
      <c r="P834363" s="83"/>
    </row>
    <row r="834364" spans="16:16" x14ac:dyDescent="0.3">
      <c r="P834364" s="83"/>
    </row>
    <row r="834365" spans="16:16" x14ac:dyDescent="0.3">
      <c r="P834365" s="83"/>
    </row>
    <row r="834366" spans="16:16" x14ac:dyDescent="0.3">
      <c r="P834366" s="83"/>
    </row>
    <row r="834367" spans="16:16" x14ac:dyDescent="0.3">
      <c r="P834367" s="83"/>
    </row>
    <row r="834368" spans="16:16" x14ac:dyDescent="0.3">
      <c r="P834368" s="83"/>
    </row>
    <row r="834369" spans="16:16" x14ac:dyDescent="0.3">
      <c r="P834369" s="83"/>
    </row>
    <row r="834370" spans="16:16" x14ac:dyDescent="0.3">
      <c r="P834370" s="83"/>
    </row>
    <row r="834371" spans="16:16" x14ac:dyDescent="0.3">
      <c r="P834371" s="83"/>
    </row>
    <row r="834372" spans="16:16" x14ac:dyDescent="0.3">
      <c r="P834372" s="83"/>
    </row>
    <row r="834373" spans="16:16" x14ac:dyDescent="0.3">
      <c r="P834373" s="83"/>
    </row>
    <row r="834374" spans="16:16" x14ac:dyDescent="0.3">
      <c r="P834374" s="83"/>
    </row>
    <row r="834375" spans="16:16" x14ac:dyDescent="0.3">
      <c r="P834375" s="83"/>
    </row>
    <row r="834376" spans="16:16" x14ac:dyDescent="0.3">
      <c r="P834376" s="83"/>
    </row>
    <row r="834377" spans="16:16" x14ac:dyDescent="0.3">
      <c r="P834377" s="83"/>
    </row>
    <row r="834378" spans="16:16" x14ac:dyDescent="0.3">
      <c r="P834378" s="83"/>
    </row>
    <row r="834379" spans="16:16" x14ac:dyDescent="0.3">
      <c r="P834379" s="83"/>
    </row>
    <row r="834380" spans="16:16" x14ac:dyDescent="0.3">
      <c r="P834380" s="83"/>
    </row>
    <row r="834381" spans="16:16" x14ac:dyDescent="0.3">
      <c r="P834381" s="83"/>
    </row>
    <row r="834382" spans="16:16" x14ac:dyDescent="0.3">
      <c r="P834382" s="83"/>
    </row>
    <row r="834383" spans="16:16" x14ac:dyDescent="0.3">
      <c r="P834383" s="83"/>
    </row>
    <row r="834384" spans="16:16" x14ac:dyDescent="0.3">
      <c r="P834384" s="83"/>
    </row>
    <row r="834385" spans="16:16" x14ac:dyDescent="0.3">
      <c r="P834385" s="83"/>
    </row>
    <row r="834386" spans="16:16" x14ac:dyDescent="0.3">
      <c r="P834386" s="83"/>
    </row>
    <row r="834387" spans="16:16" x14ac:dyDescent="0.3">
      <c r="P834387" s="83"/>
    </row>
    <row r="834388" spans="16:16" x14ac:dyDescent="0.3">
      <c r="P834388" s="83"/>
    </row>
    <row r="834389" spans="16:16" x14ac:dyDescent="0.3">
      <c r="P834389" s="83"/>
    </row>
    <row r="834390" spans="16:16" x14ac:dyDescent="0.3">
      <c r="P834390" s="83"/>
    </row>
    <row r="834391" spans="16:16" x14ac:dyDescent="0.3">
      <c r="P834391" s="83"/>
    </row>
    <row r="834392" spans="16:16" x14ac:dyDescent="0.3">
      <c r="P834392" s="83"/>
    </row>
    <row r="834393" spans="16:16" x14ac:dyDescent="0.3">
      <c r="P834393" s="83"/>
    </row>
    <row r="834394" spans="16:16" x14ac:dyDescent="0.3">
      <c r="P834394" s="83"/>
    </row>
    <row r="834395" spans="16:16" x14ac:dyDescent="0.3">
      <c r="P834395" s="83"/>
    </row>
    <row r="834396" spans="16:16" x14ac:dyDescent="0.3">
      <c r="P834396" s="83"/>
    </row>
    <row r="834397" spans="16:16" x14ac:dyDescent="0.3">
      <c r="P834397" s="83"/>
    </row>
    <row r="834398" spans="16:16" x14ac:dyDescent="0.3">
      <c r="P834398" s="83"/>
    </row>
    <row r="834399" spans="16:16" x14ac:dyDescent="0.3">
      <c r="P834399" s="83"/>
    </row>
    <row r="834400" spans="16:16" x14ac:dyDescent="0.3">
      <c r="P834400" s="83"/>
    </row>
    <row r="834401" spans="16:16" x14ac:dyDescent="0.3">
      <c r="P834401" s="83"/>
    </row>
    <row r="834402" spans="16:16" x14ac:dyDescent="0.3">
      <c r="P834402" s="83"/>
    </row>
    <row r="834403" spans="16:16" x14ac:dyDescent="0.3">
      <c r="P834403" s="83"/>
    </row>
    <row r="834404" spans="16:16" x14ac:dyDescent="0.3">
      <c r="P834404" s="83"/>
    </row>
    <row r="834405" spans="16:16" x14ac:dyDescent="0.3">
      <c r="P834405" s="83"/>
    </row>
    <row r="834406" spans="16:16" x14ac:dyDescent="0.3">
      <c r="P834406" s="83"/>
    </row>
    <row r="834407" spans="16:16" x14ac:dyDescent="0.3">
      <c r="P834407" s="83"/>
    </row>
    <row r="834408" spans="16:16" x14ac:dyDescent="0.3">
      <c r="P834408" s="83"/>
    </row>
    <row r="834409" spans="16:16" x14ac:dyDescent="0.3">
      <c r="P834409" s="83"/>
    </row>
    <row r="834410" spans="16:16" x14ac:dyDescent="0.3">
      <c r="P834410" s="83"/>
    </row>
    <row r="834411" spans="16:16" x14ac:dyDescent="0.3">
      <c r="P834411" s="83"/>
    </row>
    <row r="834412" spans="16:16" x14ac:dyDescent="0.3">
      <c r="P834412" s="83"/>
    </row>
    <row r="834413" spans="16:16" x14ac:dyDescent="0.3">
      <c r="P834413" s="83"/>
    </row>
    <row r="834414" spans="16:16" x14ac:dyDescent="0.3">
      <c r="P834414" s="83"/>
    </row>
    <row r="834415" spans="16:16" x14ac:dyDescent="0.3">
      <c r="P834415" s="83"/>
    </row>
    <row r="834416" spans="16:16" x14ac:dyDescent="0.3">
      <c r="P834416" s="83"/>
    </row>
    <row r="834417" spans="16:16" x14ac:dyDescent="0.3">
      <c r="P834417" s="83"/>
    </row>
    <row r="834418" spans="16:16" x14ac:dyDescent="0.3">
      <c r="P834418" s="83"/>
    </row>
    <row r="834419" spans="16:16" x14ac:dyDescent="0.3">
      <c r="P834419" s="83"/>
    </row>
    <row r="834420" spans="16:16" x14ac:dyDescent="0.3">
      <c r="P834420" s="83"/>
    </row>
    <row r="834421" spans="16:16" x14ac:dyDescent="0.3">
      <c r="P834421" s="83"/>
    </row>
    <row r="834422" spans="16:16" x14ac:dyDescent="0.3">
      <c r="P834422" s="83"/>
    </row>
    <row r="834423" spans="16:16" x14ac:dyDescent="0.3">
      <c r="P834423" s="83"/>
    </row>
    <row r="834424" spans="16:16" x14ac:dyDescent="0.3">
      <c r="P834424" s="83"/>
    </row>
    <row r="834425" spans="16:16" x14ac:dyDescent="0.3">
      <c r="P834425" s="83"/>
    </row>
    <row r="834426" spans="16:16" x14ac:dyDescent="0.3">
      <c r="P834426" s="83"/>
    </row>
    <row r="834427" spans="16:16" x14ac:dyDescent="0.3">
      <c r="P834427" s="83"/>
    </row>
    <row r="834428" spans="16:16" x14ac:dyDescent="0.3">
      <c r="P834428" s="83"/>
    </row>
    <row r="834429" spans="16:16" x14ac:dyDescent="0.3">
      <c r="P834429" s="83"/>
    </row>
    <row r="834430" spans="16:16" x14ac:dyDescent="0.3">
      <c r="P834430" s="83"/>
    </row>
    <row r="834431" spans="16:16" x14ac:dyDescent="0.3">
      <c r="P834431" s="83"/>
    </row>
    <row r="834432" spans="16:16" x14ac:dyDescent="0.3">
      <c r="P834432" s="83"/>
    </row>
    <row r="834433" spans="16:16" x14ac:dyDescent="0.3">
      <c r="P834433" s="83"/>
    </row>
    <row r="834434" spans="16:16" x14ac:dyDescent="0.3">
      <c r="P834434" s="83"/>
    </row>
    <row r="834435" spans="16:16" x14ac:dyDescent="0.3">
      <c r="P834435" s="83"/>
    </row>
    <row r="834436" spans="16:16" x14ac:dyDescent="0.3">
      <c r="P834436" s="83"/>
    </row>
    <row r="834437" spans="16:16" x14ac:dyDescent="0.3">
      <c r="P834437" s="83"/>
    </row>
    <row r="834438" spans="16:16" x14ac:dyDescent="0.3">
      <c r="P834438" s="83"/>
    </row>
    <row r="834439" spans="16:16" x14ac:dyDescent="0.3">
      <c r="P834439" s="83"/>
    </row>
    <row r="834440" spans="16:16" x14ac:dyDescent="0.3">
      <c r="P834440" s="83"/>
    </row>
    <row r="834441" spans="16:16" x14ac:dyDescent="0.3">
      <c r="P834441" s="83"/>
    </row>
    <row r="834442" spans="16:16" x14ac:dyDescent="0.3">
      <c r="P834442" s="83"/>
    </row>
    <row r="834443" spans="16:16" x14ac:dyDescent="0.3">
      <c r="P834443" s="83"/>
    </row>
    <row r="834444" spans="16:16" x14ac:dyDescent="0.3">
      <c r="P834444" s="83"/>
    </row>
    <row r="834445" spans="16:16" x14ac:dyDescent="0.3">
      <c r="P834445" s="83"/>
    </row>
    <row r="834446" spans="16:16" x14ac:dyDescent="0.3">
      <c r="P834446" s="83"/>
    </row>
    <row r="834447" spans="16:16" x14ac:dyDescent="0.3">
      <c r="P834447" s="83"/>
    </row>
    <row r="834448" spans="16:16" x14ac:dyDescent="0.3">
      <c r="P834448" s="83"/>
    </row>
    <row r="834449" spans="16:16" x14ac:dyDescent="0.3">
      <c r="P834449" s="83"/>
    </row>
    <row r="834450" spans="16:16" x14ac:dyDescent="0.3">
      <c r="P834450" s="83"/>
    </row>
    <row r="834451" spans="16:16" x14ac:dyDescent="0.3">
      <c r="P834451" s="83"/>
    </row>
    <row r="834452" spans="16:16" x14ac:dyDescent="0.3">
      <c r="P834452" s="83"/>
    </row>
    <row r="834453" spans="16:16" x14ac:dyDescent="0.3">
      <c r="P834453" s="83"/>
    </row>
    <row r="834454" spans="16:16" x14ac:dyDescent="0.3">
      <c r="P834454" s="83"/>
    </row>
    <row r="834455" spans="16:16" x14ac:dyDescent="0.3">
      <c r="P834455" s="83"/>
    </row>
    <row r="834456" spans="16:16" x14ac:dyDescent="0.3">
      <c r="P834456" s="83"/>
    </row>
    <row r="834457" spans="16:16" x14ac:dyDescent="0.3">
      <c r="P834457" s="83"/>
    </row>
    <row r="834458" spans="16:16" x14ac:dyDescent="0.3">
      <c r="P834458" s="83"/>
    </row>
    <row r="834459" spans="16:16" x14ac:dyDescent="0.3">
      <c r="P834459" s="83"/>
    </row>
    <row r="834460" spans="16:16" x14ac:dyDescent="0.3">
      <c r="P834460" s="83"/>
    </row>
    <row r="834461" spans="16:16" x14ac:dyDescent="0.3">
      <c r="P834461" s="83"/>
    </row>
    <row r="834462" spans="16:16" x14ac:dyDescent="0.3">
      <c r="P834462" s="83"/>
    </row>
    <row r="834463" spans="16:16" x14ac:dyDescent="0.3">
      <c r="P834463" s="83"/>
    </row>
    <row r="834464" spans="16:16" x14ac:dyDescent="0.3">
      <c r="P834464" s="83"/>
    </row>
    <row r="834465" spans="16:16" x14ac:dyDescent="0.3">
      <c r="P834465" s="83"/>
    </row>
    <row r="834466" spans="16:16" x14ac:dyDescent="0.3">
      <c r="P834466" s="83"/>
    </row>
    <row r="834467" spans="16:16" x14ac:dyDescent="0.3">
      <c r="P834467" s="83"/>
    </row>
    <row r="834468" spans="16:16" x14ac:dyDescent="0.3">
      <c r="P834468" s="83"/>
    </row>
    <row r="834469" spans="16:16" x14ac:dyDescent="0.3">
      <c r="P834469" s="83"/>
    </row>
    <row r="834470" spans="16:16" x14ac:dyDescent="0.3">
      <c r="P834470" s="83"/>
    </row>
    <row r="834471" spans="16:16" x14ac:dyDescent="0.3">
      <c r="P834471" s="83"/>
    </row>
    <row r="834472" spans="16:16" x14ac:dyDescent="0.3">
      <c r="P834472" s="83"/>
    </row>
    <row r="834473" spans="16:16" x14ac:dyDescent="0.3">
      <c r="P834473" s="83"/>
    </row>
    <row r="834474" spans="16:16" x14ac:dyDescent="0.3">
      <c r="P834474" s="83"/>
    </row>
    <row r="834475" spans="16:16" x14ac:dyDescent="0.3">
      <c r="P834475" s="83"/>
    </row>
    <row r="834476" spans="16:16" x14ac:dyDescent="0.3">
      <c r="P834476" s="83"/>
    </row>
    <row r="834477" spans="16:16" x14ac:dyDescent="0.3">
      <c r="P834477" s="83"/>
    </row>
    <row r="834478" spans="16:16" x14ac:dyDescent="0.3">
      <c r="P834478" s="83"/>
    </row>
    <row r="834479" spans="16:16" x14ac:dyDescent="0.3">
      <c r="P834479" s="83"/>
    </row>
    <row r="834480" spans="16:16" x14ac:dyDescent="0.3">
      <c r="P834480" s="83"/>
    </row>
    <row r="834481" spans="16:16" x14ac:dyDescent="0.3">
      <c r="P834481" s="83"/>
    </row>
    <row r="834482" spans="16:16" x14ac:dyDescent="0.3">
      <c r="P834482" s="83"/>
    </row>
    <row r="834483" spans="16:16" x14ac:dyDescent="0.3">
      <c r="P834483" s="83"/>
    </row>
    <row r="834484" spans="16:16" x14ac:dyDescent="0.3">
      <c r="P834484" s="83"/>
    </row>
    <row r="834485" spans="16:16" x14ac:dyDescent="0.3">
      <c r="P834485" s="83"/>
    </row>
    <row r="834486" spans="16:16" x14ac:dyDescent="0.3">
      <c r="P834486" s="83"/>
    </row>
    <row r="834487" spans="16:16" x14ac:dyDescent="0.3">
      <c r="P834487" s="83"/>
    </row>
    <row r="834488" spans="16:16" x14ac:dyDescent="0.3">
      <c r="P834488" s="83"/>
    </row>
    <row r="834489" spans="16:16" x14ac:dyDescent="0.3">
      <c r="P834489" s="83"/>
    </row>
    <row r="834490" spans="16:16" x14ac:dyDescent="0.3">
      <c r="P834490" s="83"/>
    </row>
    <row r="834491" spans="16:16" x14ac:dyDescent="0.3">
      <c r="P834491" s="83"/>
    </row>
    <row r="834492" spans="16:16" x14ac:dyDescent="0.3">
      <c r="P834492" s="83"/>
    </row>
    <row r="834493" spans="16:16" x14ac:dyDescent="0.3">
      <c r="P834493" s="83"/>
    </row>
    <row r="834494" spans="16:16" x14ac:dyDescent="0.3">
      <c r="P834494" s="83"/>
    </row>
    <row r="834495" spans="16:16" x14ac:dyDescent="0.3">
      <c r="P834495" s="83"/>
    </row>
    <row r="834496" spans="16:16" x14ac:dyDescent="0.3">
      <c r="P834496" s="83"/>
    </row>
    <row r="834497" spans="16:16" x14ac:dyDescent="0.3">
      <c r="P834497" s="83"/>
    </row>
    <row r="834498" spans="16:16" x14ac:dyDescent="0.3">
      <c r="P834498" s="83"/>
    </row>
    <row r="834499" spans="16:16" x14ac:dyDescent="0.3">
      <c r="P834499" s="83"/>
    </row>
    <row r="834500" spans="16:16" x14ac:dyDescent="0.3">
      <c r="P834500" s="83"/>
    </row>
    <row r="834501" spans="16:16" x14ac:dyDescent="0.3">
      <c r="P834501" s="83"/>
    </row>
    <row r="834502" spans="16:16" x14ac:dyDescent="0.3">
      <c r="P834502" s="83"/>
    </row>
    <row r="834503" spans="16:16" x14ac:dyDescent="0.3">
      <c r="P834503" s="83"/>
    </row>
    <row r="834504" spans="16:16" x14ac:dyDescent="0.3">
      <c r="P834504" s="83"/>
    </row>
    <row r="834505" spans="16:16" x14ac:dyDescent="0.3">
      <c r="P834505" s="83"/>
    </row>
    <row r="834506" spans="16:16" x14ac:dyDescent="0.3">
      <c r="P834506" s="83"/>
    </row>
    <row r="834507" spans="16:16" x14ac:dyDescent="0.3">
      <c r="P834507" s="83"/>
    </row>
    <row r="834508" spans="16:16" x14ac:dyDescent="0.3">
      <c r="P834508" s="83"/>
    </row>
    <row r="834509" spans="16:16" x14ac:dyDescent="0.3">
      <c r="P834509" s="83"/>
    </row>
    <row r="834510" spans="16:16" x14ac:dyDescent="0.3">
      <c r="P834510" s="83"/>
    </row>
    <row r="834511" spans="16:16" x14ac:dyDescent="0.3">
      <c r="P834511" s="83"/>
    </row>
    <row r="834512" spans="16:16" x14ac:dyDescent="0.3">
      <c r="P834512" s="83"/>
    </row>
    <row r="834513" spans="16:16" x14ac:dyDescent="0.3">
      <c r="P834513" s="83"/>
    </row>
    <row r="834514" spans="16:16" x14ac:dyDescent="0.3">
      <c r="P834514" s="83"/>
    </row>
    <row r="834515" spans="16:16" x14ac:dyDescent="0.3">
      <c r="P834515" s="83"/>
    </row>
    <row r="834516" spans="16:16" x14ac:dyDescent="0.3">
      <c r="P834516" s="83"/>
    </row>
    <row r="834517" spans="16:16" x14ac:dyDescent="0.3">
      <c r="P834517" s="83"/>
    </row>
    <row r="834518" spans="16:16" x14ac:dyDescent="0.3">
      <c r="P834518" s="83"/>
    </row>
    <row r="834519" spans="16:16" x14ac:dyDescent="0.3">
      <c r="P834519" s="83"/>
    </row>
    <row r="834520" spans="16:16" x14ac:dyDescent="0.3">
      <c r="P834520" s="83"/>
    </row>
    <row r="834521" spans="16:16" x14ac:dyDescent="0.3">
      <c r="P834521" s="83"/>
    </row>
    <row r="834522" spans="16:16" x14ac:dyDescent="0.3">
      <c r="P834522" s="83"/>
    </row>
    <row r="834523" spans="16:16" x14ac:dyDescent="0.3">
      <c r="P834523" s="83"/>
    </row>
    <row r="834524" spans="16:16" x14ac:dyDescent="0.3">
      <c r="P834524" s="83"/>
    </row>
    <row r="834525" spans="16:16" x14ac:dyDescent="0.3">
      <c r="P834525" s="83"/>
    </row>
    <row r="834526" spans="16:16" x14ac:dyDescent="0.3">
      <c r="P834526" s="83"/>
    </row>
    <row r="834527" spans="16:16" x14ac:dyDescent="0.3">
      <c r="P834527" s="83"/>
    </row>
    <row r="834528" spans="16:16" x14ac:dyDescent="0.3">
      <c r="P834528" s="83"/>
    </row>
    <row r="834529" spans="16:16" x14ac:dyDescent="0.3">
      <c r="P834529" s="83"/>
    </row>
    <row r="834530" spans="16:16" x14ac:dyDescent="0.3">
      <c r="P834530" s="83"/>
    </row>
    <row r="834531" spans="16:16" x14ac:dyDescent="0.3">
      <c r="P834531" s="83"/>
    </row>
    <row r="834532" spans="16:16" x14ac:dyDescent="0.3">
      <c r="P834532" s="83"/>
    </row>
    <row r="834533" spans="16:16" x14ac:dyDescent="0.3">
      <c r="P834533" s="83"/>
    </row>
    <row r="834534" spans="16:16" x14ac:dyDescent="0.3">
      <c r="P834534" s="83"/>
    </row>
    <row r="834535" spans="16:16" x14ac:dyDescent="0.3">
      <c r="P834535" s="83"/>
    </row>
    <row r="834536" spans="16:16" x14ac:dyDescent="0.3">
      <c r="P834536" s="83"/>
    </row>
    <row r="834537" spans="16:16" x14ac:dyDescent="0.3">
      <c r="P834537" s="83"/>
    </row>
    <row r="834538" spans="16:16" x14ac:dyDescent="0.3">
      <c r="P834538" s="83"/>
    </row>
    <row r="834539" spans="16:16" x14ac:dyDescent="0.3">
      <c r="P834539" s="83"/>
    </row>
    <row r="834540" spans="16:16" x14ac:dyDescent="0.3">
      <c r="P834540" s="83"/>
    </row>
    <row r="834541" spans="16:16" x14ac:dyDescent="0.3">
      <c r="P834541" s="83"/>
    </row>
    <row r="834542" spans="16:16" x14ac:dyDescent="0.3">
      <c r="P834542" s="83"/>
    </row>
    <row r="834543" spans="16:16" x14ac:dyDescent="0.3">
      <c r="P834543" s="83"/>
    </row>
    <row r="834544" spans="16:16" x14ac:dyDescent="0.3">
      <c r="P834544" s="83"/>
    </row>
    <row r="834545" spans="16:16" x14ac:dyDescent="0.3">
      <c r="P834545" s="83"/>
    </row>
    <row r="834546" spans="16:16" x14ac:dyDescent="0.3">
      <c r="P834546" s="83"/>
    </row>
    <row r="834547" spans="16:16" x14ac:dyDescent="0.3">
      <c r="P834547" s="83"/>
    </row>
    <row r="834548" spans="16:16" x14ac:dyDescent="0.3">
      <c r="P834548" s="83"/>
    </row>
    <row r="834549" spans="16:16" x14ac:dyDescent="0.3">
      <c r="P834549" s="83"/>
    </row>
    <row r="834550" spans="16:16" x14ac:dyDescent="0.3">
      <c r="P834550" s="83"/>
    </row>
    <row r="834551" spans="16:16" x14ac:dyDescent="0.3">
      <c r="P834551" s="83"/>
    </row>
    <row r="834552" spans="16:16" x14ac:dyDescent="0.3">
      <c r="P834552" s="83"/>
    </row>
    <row r="834553" spans="16:16" x14ac:dyDescent="0.3">
      <c r="P834553" s="83"/>
    </row>
    <row r="834554" spans="16:16" x14ac:dyDescent="0.3">
      <c r="P834554" s="83"/>
    </row>
    <row r="834555" spans="16:16" x14ac:dyDescent="0.3">
      <c r="P834555" s="83"/>
    </row>
    <row r="834556" spans="16:16" x14ac:dyDescent="0.3">
      <c r="P834556" s="83"/>
    </row>
    <row r="834557" spans="16:16" x14ac:dyDescent="0.3">
      <c r="P834557" s="83"/>
    </row>
    <row r="834558" spans="16:16" x14ac:dyDescent="0.3">
      <c r="P834558" s="83"/>
    </row>
    <row r="834559" spans="16:16" x14ac:dyDescent="0.3">
      <c r="P834559" s="83"/>
    </row>
    <row r="834560" spans="16:16" x14ac:dyDescent="0.3">
      <c r="P834560" s="83"/>
    </row>
    <row r="834561" spans="16:16" x14ac:dyDescent="0.3">
      <c r="P834561" s="83"/>
    </row>
    <row r="834562" spans="16:16" x14ac:dyDescent="0.3">
      <c r="P834562" s="83"/>
    </row>
    <row r="834563" spans="16:16" x14ac:dyDescent="0.3">
      <c r="P834563" s="83"/>
    </row>
    <row r="834564" spans="16:16" x14ac:dyDescent="0.3">
      <c r="P834564" s="83"/>
    </row>
    <row r="834565" spans="16:16" x14ac:dyDescent="0.3">
      <c r="P834565" s="83"/>
    </row>
    <row r="834566" spans="16:16" x14ac:dyDescent="0.3">
      <c r="P834566" s="83"/>
    </row>
    <row r="834567" spans="16:16" x14ac:dyDescent="0.3">
      <c r="P834567" s="83"/>
    </row>
    <row r="834568" spans="16:16" x14ac:dyDescent="0.3">
      <c r="P834568" s="83"/>
    </row>
    <row r="834569" spans="16:16" x14ac:dyDescent="0.3">
      <c r="P834569" s="83"/>
    </row>
    <row r="834570" spans="16:16" x14ac:dyDescent="0.3">
      <c r="P834570" s="83"/>
    </row>
    <row r="834571" spans="16:16" x14ac:dyDescent="0.3">
      <c r="P834571" s="83"/>
    </row>
    <row r="834572" spans="16:16" x14ac:dyDescent="0.3">
      <c r="P834572" s="83"/>
    </row>
    <row r="834573" spans="16:16" x14ac:dyDescent="0.3">
      <c r="P834573" s="83"/>
    </row>
    <row r="834574" spans="16:16" x14ac:dyDescent="0.3">
      <c r="P834574" s="83"/>
    </row>
    <row r="834575" spans="16:16" x14ac:dyDescent="0.3">
      <c r="P834575" s="83"/>
    </row>
    <row r="834576" spans="16:16" x14ac:dyDescent="0.3">
      <c r="P834576" s="83"/>
    </row>
    <row r="834577" spans="16:16" x14ac:dyDescent="0.3">
      <c r="P834577" s="83"/>
    </row>
    <row r="834578" spans="16:16" x14ac:dyDescent="0.3">
      <c r="P834578" s="83"/>
    </row>
    <row r="834579" spans="16:16" x14ac:dyDescent="0.3">
      <c r="P834579" s="83"/>
    </row>
    <row r="834580" spans="16:16" x14ac:dyDescent="0.3">
      <c r="P834580" s="83"/>
    </row>
    <row r="834581" spans="16:16" x14ac:dyDescent="0.3">
      <c r="P834581" s="83"/>
    </row>
    <row r="834582" spans="16:16" x14ac:dyDescent="0.3">
      <c r="P834582" s="83"/>
    </row>
    <row r="834583" spans="16:16" x14ac:dyDescent="0.3">
      <c r="P834583" s="83"/>
    </row>
    <row r="834584" spans="16:16" x14ac:dyDescent="0.3">
      <c r="P834584" s="83"/>
    </row>
    <row r="834585" spans="16:16" x14ac:dyDescent="0.3">
      <c r="P834585" s="83"/>
    </row>
    <row r="834586" spans="16:16" x14ac:dyDescent="0.3">
      <c r="P834586" s="83"/>
    </row>
    <row r="834587" spans="16:16" x14ac:dyDescent="0.3">
      <c r="P834587" s="83"/>
    </row>
    <row r="834588" spans="16:16" x14ac:dyDescent="0.3">
      <c r="P834588" s="83"/>
    </row>
    <row r="834589" spans="16:16" x14ac:dyDescent="0.3">
      <c r="P834589" s="83"/>
    </row>
    <row r="834590" spans="16:16" x14ac:dyDescent="0.3">
      <c r="P834590" s="83"/>
    </row>
    <row r="834591" spans="16:16" x14ac:dyDescent="0.3">
      <c r="P834591" s="83"/>
    </row>
    <row r="834592" spans="16:16" x14ac:dyDescent="0.3">
      <c r="P834592" s="83"/>
    </row>
    <row r="834593" spans="16:16" x14ac:dyDescent="0.3">
      <c r="P834593" s="83"/>
    </row>
    <row r="834594" spans="16:16" x14ac:dyDescent="0.3">
      <c r="P834594" s="83"/>
    </row>
    <row r="834595" spans="16:16" x14ac:dyDescent="0.3">
      <c r="P834595" s="83"/>
    </row>
    <row r="834596" spans="16:16" x14ac:dyDescent="0.3">
      <c r="P834596" s="83"/>
    </row>
    <row r="834597" spans="16:16" x14ac:dyDescent="0.3">
      <c r="P834597" s="83"/>
    </row>
    <row r="834598" spans="16:16" x14ac:dyDescent="0.3">
      <c r="P834598" s="83"/>
    </row>
    <row r="834599" spans="16:16" x14ac:dyDescent="0.3">
      <c r="P834599" s="83"/>
    </row>
    <row r="834600" spans="16:16" x14ac:dyDescent="0.3">
      <c r="P834600" s="83"/>
    </row>
    <row r="834601" spans="16:16" x14ac:dyDescent="0.3">
      <c r="P834601" s="83"/>
    </row>
    <row r="834602" spans="16:16" x14ac:dyDescent="0.3">
      <c r="P834602" s="83"/>
    </row>
    <row r="834603" spans="16:16" x14ac:dyDescent="0.3">
      <c r="P834603" s="83"/>
    </row>
    <row r="834604" spans="16:16" x14ac:dyDescent="0.3">
      <c r="P834604" s="83"/>
    </row>
    <row r="834605" spans="16:16" x14ac:dyDescent="0.3">
      <c r="P834605" s="83"/>
    </row>
    <row r="834606" spans="16:16" x14ac:dyDescent="0.3">
      <c r="P834606" s="83"/>
    </row>
    <row r="834607" spans="16:16" x14ac:dyDescent="0.3">
      <c r="P834607" s="83"/>
    </row>
    <row r="834608" spans="16:16" x14ac:dyDescent="0.3">
      <c r="P834608" s="83"/>
    </row>
    <row r="834609" spans="16:16" x14ac:dyDescent="0.3">
      <c r="P834609" s="83"/>
    </row>
    <row r="834610" spans="16:16" x14ac:dyDescent="0.3">
      <c r="P834610" s="83"/>
    </row>
    <row r="834611" spans="16:16" x14ac:dyDescent="0.3">
      <c r="P834611" s="83"/>
    </row>
    <row r="834612" spans="16:16" x14ac:dyDescent="0.3">
      <c r="P834612" s="83"/>
    </row>
    <row r="834613" spans="16:16" x14ac:dyDescent="0.3">
      <c r="P834613" s="83"/>
    </row>
    <row r="834614" spans="16:16" x14ac:dyDescent="0.3">
      <c r="P834614" s="83"/>
    </row>
    <row r="834615" spans="16:16" x14ac:dyDescent="0.3">
      <c r="P834615" s="83"/>
    </row>
    <row r="834616" spans="16:16" x14ac:dyDescent="0.3">
      <c r="P834616" s="83"/>
    </row>
    <row r="834617" spans="16:16" x14ac:dyDescent="0.3">
      <c r="P834617" s="83"/>
    </row>
    <row r="834618" spans="16:16" x14ac:dyDescent="0.3">
      <c r="P834618" s="83"/>
    </row>
    <row r="834619" spans="16:16" x14ac:dyDescent="0.3">
      <c r="P834619" s="83"/>
    </row>
    <row r="834620" spans="16:16" x14ac:dyDescent="0.3">
      <c r="P834620" s="83"/>
    </row>
    <row r="834621" spans="16:16" x14ac:dyDescent="0.3">
      <c r="P834621" s="83"/>
    </row>
    <row r="834622" spans="16:16" x14ac:dyDescent="0.3">
      <c r="P834622" s="83"/>
    </row>
    <row r="834623" spans="16:16" x14ac:dyDescent="0.3">
      <c r="P834623" s="83"/>
    </row>
    <row r="834624" spans="16:16" x14ac:dyDescent="0.3">
      <c r="P834624" s="83"/>
    </row>
    <row r="834625" spans="16:16" x14ac:dyDescent="0.3">
      <c r="P834625" s="83"/>
    </row>
    <row r="834626" spans="16:16" x14ac:dyDescent="0.3">
      <c r="P834626" s="83"/>
    </row>
    <row r="834627" spans="16:16" x14ac:dyDescent="0.3">
      <c r="P834627" s="83"/>
    </row>
    <row r="834628" spans="16:16" x14ac:dyDescent="0.3">
      <c r="P834628" s="83"/>
    </row>
    <row r="834629" spans="16:16" x14ac:dyDescent="0.3">
      <c r="P834629" s="83"/>
    </row>
    <row r="834630" spans="16:16" x14ac:dyDescent="0.3">
      <c r="P834630" s="83"/>
    </row>
    <row r="834631" spans="16:16" x14ac:dyDescent="0.3">
      <c r="P834631" s="83"/>
    </row>
    <row r="834632" spans="16:16" x14ac:dyDescent="0.3">
      <c r="P834632" s="83"/>
    </row>
    <row r="834633" spans="16:16" x14ac:dyDescent="0.3">
      <c r="P834633" s="83"/>
    </row>
    <row r="834634" spans="16:16" x14ac:dyDescent="0.3">
      <c r="P834634" s="83"/>
    </row>
    <row r="834635" spans="16:16" x14ac:dyDescent="0.3">
      <c r="P834635" s="83"/>
    </row>
    <row r="834636" spans="16:16" x14ac:dyDescent="0.3">
      <c r="P834636" s="83"/>
    </row>
    <row r="834637" spans="16:16" x14ac:dyDescent="0.3">
      <c r="P834637" s="83"/>
    </row>
    <row r="834638" spans="16:16" x14ac:dyDescent="0.3">
      <c r="P834638" s="83"/>
    </row>
    <row r="834639" spans="16:16" x14ac:dyDescent="0.3">
      <c r="P834639" s="83"/>
    </row>
    <row r="834640" spans="16:16" x14ac:dyDescent="0.3">
      <c r="P834640" s="83"/>
    </row>
    <row r="834641" spans="16:16" x14ac:dyDescent="0.3">
      <c r="P834641" s="83"/>
    </row>
    <row r="834642" spans="16:16" x14ac:dyDescent="0.3">
      <c r="P834642" s="83"/>
    </row>
    <row r="834643" spans="16:16" x14ac:dyDescent="0.3">
      <c r="P834643" s="83"/>
    </row>
    <row r="834644" spans="16:16" x14ac:dyDescent="0.3">
      <c r="P834644" s="83"/>
    </row>
    <row r="834645" spans="16:16" x14ac:dyDescent="0.3">
      <c r="P834645" s="83"/>
    </row>
    <row r="834646" spans="16:16" x14ac:dyDescent="0.3">
      <c r="P834646" s="83"/>
    </row>
    <row r="834647" spans="16:16" x14ac:dyDescent="0.3">
      <c r="P834647" s="83"/>
    </row>
    <row r="834648" spans="16:16" x14ac:dyDescent="0.3">
      <c r="P834648" s="83"/>
    </row>
    <row r="834649" spans="16:16" x14ac:dyDescent="0.3">
      <c r="P834649" s="83"/>
    </row>
    <row r="834650" spans="16:16" x14ac:dyDescent="0.3">
      <c r="P834650" s="83"/>
    </row>
    <row r="834651" spans="16:16" x14ac:dyDescent="0.3">
      <c r="P834651" s="83"/>
    </row>
    <row r="834652" spans="16:16" x14ac:dyDescent="0.3">
      <c r="P834652" s="83"/>
    </row>
    <row r="834653" spans="16:16" x14ac:dyDescent="0.3">
      <c r="P834653" s="83"/>
    </row>
    <row r="834654" spans="16:16" x14ac:dyDescent="0.3">
      <c r="P834654" s="83"/>
    </row>
    <row r="834655" spans="16:16" x14ac:dyDescent="0.3">
      <c r="P834655" s="83"/>
    </row>
    <row r="834656" spans="16:16" x14ac:dyDescent="0.3">
      <c r="P834656" s="83"/>
    </row>
    <row r="834657" spans="16:16" x14ac:dyDescent="0.3">
      <c r="P834657" s="83"/>
    </row>
    <row r="834658" spans="16:16" x14ac:dyDescent="0.3">
      <c r="P834658" s="83"/>
    </row>
    <row r="834659" spans="16:16" x14ac:dyDescent="0.3">
      <c r="P834659" s="83"/>
    </row>
    <row r="834660" spans="16:16" x14ac:dyDescent="0.3">
      <c r="P834660" s="83"/>
    </row>
    <row r="834661" spans="16:16" x14ac:dyDescent="0.3">
      <c r="P834661" s="83"/>
    </row>
    <row r="834662" spans="16:16" x14ac:dyDescent="0.3">
      <c r="P834662" s="83"/>
    </row>
    <row r="834663" spans="16:16" x14ac:dyDescent="0.3">
      <c r="P834663" s="83"/>
    </row>
    <row r="834664" spans="16:16" x14ac:dyDescent="0.3">
      <c r="P834664" s="83"/>
    </row>
    <row r="834665" spans="16:16" x14ac:dyDescent="0.3">
      <c r="P834665" s="83"/>
    </row>
    <row r="834666" spans="16:16" x14ac:dyDescent="0.3">
      <c r="P834666" s="83"/>
    </row>
    <row r="834667" spans="16:16" x14ac:dyDescent="0.3">
      <c r="P834667" s="83"/>
    </row>
    <row r="834668" spans="16:16" x14ac:dyDescent="0.3">
      <c r="P834668" s="83"/>
    </row>
    <row r="834669" spans="16:16" x14ac:dyDescent="0.3">
      <c r="P834669" s="83"/>
    </row>
    <row r="834670" spans="16:16" x14ac:dyDescent="0.3">
      <c r="P834670" s="83"/>
    </row>
    <row r="834671" spans="16:16" x14ac:dyDescent="0.3">
      <c r="P834671" s="83"/>
    </row>
    <row r="834672" spans="16:16" x14ac:dyDescent="0.3">
      <c r="P834672" s="83"/>
    </row>
    <row r="834673" spans="16:16" x14ac:dyDescent="0.3">
      <c r="P834673" s="83"/>
    </row>
    <row r="834674" spans="16:16" x14ac:dyDescent="0.3">
      <c r="P834674" s="83"/>
    </row>
    <row r="834675" spans="16:16" x14ac:dyDescent="0.3">
      <c r="P834675" s="83"/>
    </row>
    <row r="834676" spans="16:16" x14ac:dyDescent="0.3">
      <c r="P834676" s="83"/>
    </row>
    <row r="834677" spans="16:16" x14ac:dyDescent="0.3">
      <c r="P834677" s="83"/>
    </row>
    <row r="834678" spans="16:16" x14ac:dyDescent="0.3">
      <c r="P834678" s="83"/>
    </row>
    <row r="834679" spans="16:16" x14ac:dyDescent="0.3">
      <c r="P834679" s="83"/>
    </row>
    <row r="834680" spans="16:16" x14ac:dyDescent="0.3">
      <c r="P834680" s="83"/>
    </row>
    <row r="834681" spans="16:16" x14ac:dyDescent="0.3">
      <c r="P834681" s="83"/>
    </row>
    <row r="834682" spans="16:16" x14ac:dyDescent="0.3">
      <c r="P834682" s="83"/>
    </row>
    <row r="834683" spans="16:16" x14ac:dyDescent="0.3">
      <c r="P834683" s="83"/>
    </row>
    <row r="834684" spans="16:16" x14ac:dyDescent="0.3">
      <c r="P834684" s="83"/>
    </row>
    <row r="834685" spans="16:16" x14ac:dyDescent="0.3">
      <c r="P834685" s="83"/>
    </row>
    <row r="834686" spans="16:16" x14ac:dyDescent="0.3">
      <c r="P834686" s="83"/>
    </row>
    <row r="834687" spans="16:16" x14ac:dyDescent="0.3">
      <c r="P834687" s="83"/>
    </row>
    <row r="834688" spans="16:16" x14ac:dyDescent="0.3">
      <c r="P834688" s="83"/>
    </row>
    <row r="834689" spans="16:16" x14ac:dyDescent="0.3">
      <c r="P834689" s="83"/>
    </row>
    <row r="834690" spans="16:16" x14ac:dyDescent="0.3">
      <c r="P834690" s="83"/>
    </row>
    <row r="834691" spans="16:16" x14ac:dyDescent="0.3">
      <c r="P834691" s="83"/>
    </row>
    <row r="834692" spans="16:16" x14ac:dyDescent="0.3">
      <c r="P834692" s="83"/>
    </row>
    <row r="834693" spans="16:16" x14ac:dyDescent="0.3">
      <c r="P834693" s="83"/>
    </row>
    <row r="834694" spans="16:16" x14ac:dyDescent="0.3">
      <c r="P834694" s="83"/>
    </row>
    <row r="834695" spans="16:16" x14ac:dyDescent="0.3">
      <c r="P834695" s="83"/>
    </row>
    <row r="834696" spans="16:16" x14ac:dyDescent="0.3">
      <c r="P834696" s="83"/>
    </row>
    <row r="834697" spans="16:16" x14ac:dyDescent="0.3">
      <c r="P834697" s="83"/>
    </row>
    <row r="834698" spans="16:16" x14ac:dyDescent="0.3">
      <c r="P834698" s="83"/>
    </row>
    <row r="834699" spans="16:16" x14ac:dyDescent="0.3">
      <c r="P834699" s="83"/>
    </row>
    <row r="834700" spans="16:16" x14ac:dyDescent="0.3">
      <c r="P834700" s="83"/>
    </row>
    <row r="834701" spans="16:16" x14ac:dyDescent="0.3">
      <c r="P834701" s="83"/>
    </row>
    <row r="834702" spans="16:16" x14ac:dyDescent="0.3">
      <c r="P834702" s="83"/>
    </row>
    <row r="834703" spans="16:16" x14ac:dyDescent="0.3">
      <c r="P834703" s="83"/>
    </row>
    <row r="834704" spans="16:16" x14ac:dyDescent="0.3">
      <c r="P834704" s="83"/>
    </row>
    <row r="834705" spans="16:16" x14ac:dyDescent="0.3">
      <c r="P834705" s="83"/>
    </row>
    <row r="834706" spans="16:16" x14ac:dyDescent="0.3">
      <c r="P834706" s="83"/>
    </row>
    <row r="834707" spans="16:16" x14ac:dyDescent="0.3">
      <c r="P834707" s="83"/>
    </row>
    <row r="834708" spans="16:16" x14ac:dyDescent="0.3">
      <c r="P834708" s="83"/>
    </row>
    <row r="834709" spans="16:16" x14ac:dyDescent="0.3">
      <c r="P834709" s="83"/>
    </row>
    <row r="834710" spans="16:16" x14ac:dyDescent="0.3">
      <c r="P834710" s="83"/>
    </row>
    <row r="834711" spans="16:16" x14ac:dyDescent="0.3">
      <c r="P834711" s="83"/>
    </row>
    <row r="834712" spans="16:16" x14ac:dyDescent="0.3">
      <c r="P834712" s="83"/>
    </row>
    <row r="834713" spans="16:16" x14ac:dyDescent="0.3">
      <c r="P834713" s="83"/>
    </row>
    <row r="834714" spans="16:16" x14ac:dyDescent="0.3">
      <c r="P834714" s="83"/>
    </row>
    <row r="834715" spans="16:16" x14ac:dyDescent="0.3">
      <c r="P834715" s="83"/>
    </row>
    <row r="834716" spans="16:16" x14ac:dyDescent="0.3">
      <c r="P834716" s="83"/>
    </row>
    <row r="834717" spans="16:16" x14ac:dyDescent="0.3">
      <c r="P834717" s="83"/>
    </row>
    <row r="834718" spans="16:16" x14ac:dyDescent="0.3">
      <c r="P834718" s="83"/>
    </row>
    <row r="834719" spans="16:16" x14ac:dyDescent="0.3">
      <c r="P834719" s="83"/>
    </row>
    <row r="834720" spans="16:16" x14ac:dyDescent="0.3">
      <c r="P834720" s="83"/>
    </row>
    <row r="834721" spans="16:16" x14ac:dyDescent="0.3">
      <c r="P834721" s="83"/>
    </row>
    <row r="834722" spans="16:16" x14ac:dyDescent="0.3">
      <c r="P834722" s="83"/>
    </row>
    <row r="834723" spans="16:16" x14ac:dyDescent="0.3">
      <c r="P834723" s="83"/>
    </row>
    <row r="834724" spans="16:16" x14ac:dyDescent="0.3">
      <c r="P834724" s="83"/>
    </row>
    <row r="834725" spans="16:16" x14ac:dyDescent="0.3">
      <c r="P834725" s="83"/>
    </row>
    <row r="834726" spans="16:16" x14ac:dyDescent="0.3">
      <c r="P834726" s="83"/>
    </row>
    <row r="834727" spans="16:16" x14ac:dyDescent="0.3">
      <c r="P834727" s="83"/>
    </row>
    <row r="834728" spans="16:16" x14ac:dyDescent="0.3">
      <c r="P834728" s="83"/>
    </row>
    <row r="834729" spans="16:16" x14ac:dyDescent="0.3">
      <c r="P834729" s="83"/>
    </row>
    <row r="834730" spans="16:16" x14ac:dyDescent="0.3">
      <c r="P834730" s="83"/>
    </row>
    <row r="834731" spans="16:16" x14ac:dyDescent="0.3">
      <c r="P834731" s="83"/>
    </row>
    <row r="834732" spans="16:16" x14ac:dyDescent="0.3">
      <c r="P834732" s="83"/>
    </row>
    <row r="834733" spans="16:16" x14ac:dyDescent="0.3">
      <c r="P834733" s="83"/>
    </row>
    <row r="834734" spans="16:16" x14ac:dyDescent="0.3">
      <c r="P834734" s="83"/>
    </row>
    <row r="834735" spans="16:16" x14ac:dyDescent="0.3">
      <c r="P834735" s="83"/>
    </row>
    <row r="834736" spans="16:16" x14ac:dyDescent="0.3">
      <c r="P834736" s="83"/>
    </row>
    <row r="834737" spans="16:16" x14ac:dyDescent="0.3">
      <c r="P834737" s="83"/>
    </row>
    <row r="834738" spans="16:16" x14ac:dyDescent="0.3">
      <c r="P834738" s="83"/>
    </row>
    <row r="834739" spans="16:16" x14ac:dyDescent="0.3">
      <c r="P834739" s="83"/>
    </row>
    <row r="834740" spans="16:16" x14ac:dyDescent="0.3">
      <c r="P834740" s="83"/>
    </row>
    <row r="834741" spans="16:16" x14ac:dyDescent="0.3">
      <c r="P834741" s="83"/>
    </row>
    <row r="834742" spans="16:16" x14ac:dyDescent="0.3">
      <c r="P834742" s="83"/>
    </row>
    <row r="834743" spans="16:16" x14ac:dyDescent="0.3">
      <c r="P834743" s="83"/>
    </row>
    <row r="834744" spans="16:16" x14ac:dyDescent="0.3">
      <c r="P834744" s="83"/>
    </row>
    <row r="834745" spans="16:16" x14ac:dyDescent="0.3">
      <c r="P834745" s="83"/>
    </row>
    <row r="834746" spans="16:16" x14ac:dyDescent="0.3">
      <c r="P834746" s="83"/>
    </row>
    <row r="834747" spans="16:16" x14ac:dyDescent="0.3">
      <c r="P834747" s="83"/>
    </row>
    <row r="834748" spans="16:16" x14ac:dyDescent="0.3">
      <c r="P834748" s="83"/>
    </row>
    <row r="834749" spans="16:16" x14ac:dyDescent="0.3">
      <c r="P834749" s="83"/>
    </row>
    <row r="834750" spans="16:16" x14ac:dyDescent="0.3">
      <c r="P834750" s="83"/>
    </row>
    <row r="834751" spans="16:16" x14ac:dyDescent="0.3">
      <c r="P834751" s="83"/>
    </row>
    <row r="834752" spans="16:16" x14ac:dyDescent="0.3">
      <c r="P834752" s="83"/>
    </row>
    <row r="834753" spans="16:16" x14ac:dyDescent="0.3">
      <c r="P834753" s="83"/>
    </row>
    <row r="834754" spans="16:16" x14ac:dyDescent="0.3">
      <c r="P834754" s="83"/>
    </row>
    <row r="834755" spans="16:16" x14ac:dyDescent="0.3">
      <c r="P834755" s="83"/>
    </row>
    <row r="834756" spans="16:16" x14ac:dyDescent="0.3">
      <c r="P834756" s="83"/>
    </row>
    <row r="834757" spans="16:16" x14ac:dyDescent="0.3">
      <c r="P834757" s="83"/>
    </row>
    <row r="834758" spans="16:16" x14ac:dyDescent="0.3">
      <c r="P834758" s="83"/>
    </row>
    <row r="834759" spans="16:16" x14ac:dyDescent="0.3">
      <c r="P834759" s="83"/>
    </row>
    <row r="834760" spans="16:16" x14ac:dyDescent="0.3">
      <c r="P834760" s="83"/>
    </row>
    <row r="834761" spans="16:16" x14ac:dyDescent="0.3">
      <c r="P834761" s="83"/>
    </row>
    <row r="834762" spans="16:16" x14ac:dyDescent="0.3">
      <c r="P834762" s="83"/>
    </row>
    <row r="834763" spans="16:16" x14ac:dyDescent="0.3">
      <c r="P834763" s="83"/>
    </row>
    <row r="834764" spans="16:16" x14ac:dyDescent="0.3">
      <c r="P834764" s="83"/>
    </row>
    <row r="834765" spans="16:16" x14ac:dyDescent="0.3">
      <c r="P834765" s="83"/>
    </row>
    <row r="834766" spans="16:16" x14ac:dyDescent="0.3">
      <c r="P834766" s="83"/>
    </row>
    <row r="834767" spans="16:16" x14ac:dyDescent="0.3">
      <c r="P834767" s="83"/>
    </row>
    <row r="834768" spans="16:16" x14ac:dyDescent="0.3">
      <c r="P834768" s="83"/>
    </row>
    <row r="834769" spans="16:16" x14ac:dyDescent="0.3">
      <c r="P834769" s="83"/>
    </row>
    <row r="834770" spans="16:16" x14ac:dyDescent="0.3">
      <c r="P834770" s="83"/>
    </row>
    <row r="834771" spans="16:16" x14ac:dyDescent="0.3">
      <c r="P834771" s="83"/>
    </row>
    <row r="834772" spans="16:16" x14ac:dyDescent="0.3">
      <c r="P834772" s="83"/>
    </row>
    <row r="834773" spans="16:16" x14ac:dyDescent="0.3">
      <c r="P834773" s="83"/>
    </row>
    <row r="834774" spans="16:16" x14ac:dyDescent="0.3">
      <c r="P834774" s="83"/>
    </row>
    <row r="834775" spans="16:16" x14ac:dyDescent="0.3">
      <c r="P834775" s="83"/>
    </row>
    <row r="834776" spans="16:16" x14ac:dyDescent="0.3">
      <c r="P834776" s="83"/>
    </row>
    <row r="834777" spans="16:16" x14ac:dyDescent="0.3">
      <c r="P834777" s="83"/>
    </row>
    <row r="834778" spans="16:16" x14ac:dyDescent="0.3">
      <c r="P834778" s="83"/>
    </row>
    <row r="834779" spans="16:16" x14ac:dyDescent="0.3">
      <c r="P834779" s="83"/>
    </row>
    <row r="834780" spans="16:16" x14ac:dyDescent="0.3">
      <c r="P834780" s="83"/>
    </row>
    <row r="834781" spans="16:16" x14ac:dyDescent="0.3">
      <c r="P834781" s="83"/>
    </row>
    <row r="834782" spans="16:16" x14ac:dyDescent="0.3">
      <c r="P834782" s="83"/>
    </row>
    <row r="834783" spans="16:16" x14ac:dyDescent="0.3">
      <c r="P834783" s="83"/>
    </row>
    <row r="834784" spans="16:16" x14ac:dyDescent="0.3">
      <c r="P834784" s="83"/>
    </row>
    <row r="834785" spans="16:16" x14ac:dyDescent="0.3">
      <c r="P834785" s="83"/>
    </row>
    <row r="834786" spans="16:16" x14ac:dyDescent="0.3">
      <c r="P834786" s="83"/>
    </row>
    <row r="834787" spans="16:16" x14ac:dyDescent="0.3">
      <c r="P834787" s="83"/>
    </row>
    <row r="834788" spans="16:16" x14ac:dyDescent="0.3">
      <c r="P834788" s="83"/>
    </row>
    <row r="834789" spans="16:16" x14ac:dyDescent="0.3">
      <c r="P834789" s="83"/>
    </row>
    <row r="834790" spans="16:16" x14ac:dyDescent="0.3">
      <c r="P834790" s="83"/>
    </row>
    <row r="834791" spans="16:16" x14ac:dyDescent="0.3">
      <c r="P834791" s="83"/>
    </row>
    <row r="834792" spans="16:16" x14ac:dyDescent="0.3">
      <c r="P834792" s="83"/>
    </row>
    <row r="834793" spans="16:16" x14ac:dyDescent="0.3">
      <c r="P834793" s="83"/>
    </row>
    <row r="834794" spans="16:16" x14ac:dyDescent="0.3">
      <c r="P834794" s="83"/>
    </row>
    <row r="834795" spans="16:16" x14ac:dyDescent="0.3">
      <c r="P834795" s="83"/>
    </row>
    <row r="834796" spans="16:16" x14ac:dyDescent="0.3">
      <c r="P834796" s="83"/>
    </row>
    <row r="834797" spans="16:16" x14ac:dyDescent="0.3">
      <c r="P834797" s="83"/>
    </row>
    <row r="834798" spans="16:16" x14ac:dyDescent="0.3">
      <c r="P834798" s="83"/>
    </row>
    <row r="834799" spans="16:16" x14ac:dyDescent="0.3">
      <c r="P834799" s="83"/>
    </row>
    <row r="834800" spans="16:16" x14ac:dyDescent="0.3">
      <c r="P834800" s="83"/>
    </row>
    <row r="834801" spans="16:16" x14ac:dyDescent="0.3">
      <c r="P834801" s="83"/>
    </row>
    <row r="834802" spans="16:16" x14ac:dyDescent="0.3">
      <c r="P834802" s="83"/>
    </row>
    <row r="834803" spans="16:16" x14ac:dyDescent="0.3">
      <c r="P834803" s="83"/>
    </row>
    <row r="834804" spans="16:16" x14ac:dyDescent="0.3">
      <c r="P834804" s="83"/>
    </row>
    <row r="834805" spans="16:16" x14ac:dyDescent="0.3">
      <c r="P834805" s="83"/>
    </row>
    <row r="834806" spans="16:16" x14ac:dyDescent="0.3">
      <c r="P834806" s="83"/>
    </row>
    <row r="834807" spans="16:16" x14ac:dyDescent="0.3">
      <c r="P834807" s="83"/>
    </row>
    <row r="834808" spans="16:16" x14ac:dyDescent="0.3">
      <c r="P834808" s="83"/>
    </row>
    <row r="834809" spans="16:16" x14ac:dyDescent="0.3">
      <c r="P834809" s="83"/>
    </row>
    <row r="834810" spans="16:16" x14ac:dyDescent="0.3">
      <c r="P834810" s="83"/>
    </row>
    <row r="834811" spans="16:16" x14ac:dyDescent="0.3">
      <c r="P834811" s="83"/>
    </row>
    <row r="834812" spans="16:16" x14ac:dyDescent="0.3">
      <c r="P834812" s="83"/>
    </row>
    <row r="834813" spans="16:16" x14ac:dyDescent="0.3">
      <c r="P834813" s="83"/>
    </row>
    <row r="834814" spans="16:16" x14ac:dyDescent="0.3">
      <c r="P834814" s="83"/>
    </row>
    <row r="834815" spans="16:16" x14ac:dyDescent="0.3">
      <c r="P834815" s="83"/>
    </row>
    <row r="834816" spans="16:16" x14ac:dyDescent="0.3">
      <c r="P834816" s="83"/>
    </row>
    <row r="834817" spans="16:16" x14ac:dyDescent="0.3">
      <c r="P834817" s="83"/>
    </row>
    <row r="834818" spans="16:16" x14ac:dyDescent="0.3">
      <c r="P834818" s="83"/>
    </row>
    <row r="834819" spans="16:16" x14ac:dyDescent="0.3">
      <c r="P834819" s="83"/>
    </row>
    <row r="834820" spans="16:16" x14ac:dyDescent="0.3">
      <c r="P834820" s="83"/>
    </row>
    <row r="834821" spans="16:16" x14ac:dyDescent="0.3">
      <c r="P834821" s="83"/>
    </row>
    <row r="834822" spans="16:16" x14ac:dyDescent="0.3">
      <c r="P834822" s="83"/>
    </row>
    <row r="834823" spans="16:16" x14ac:dyDescent="0.3">
      <c r="P834823" s="83"/>
    </row>
    <row r="834824" spans="16:16" x14ac:dyDescent="0.3">
      <c r="P834824" s="83"/>
    </row>
    <row r="834825" spans="16:16" x14ac:dyDescent="0.3">
      <c r="P834825" s="83"/>
    </row>
    <row r="834826" spans="16:16" x14ac:dyDescent="0.3">
      <c r="P834826" s="83"/>
    </row>
    <row r="834827" spans="16:16" x14ac:dyDescent="0.3">
      <c r="P834827" s="83"/>
    </row>
    <row r="834828" spans="16:16" x14ac:dyDescent="0.3">
      <c r="P834828" s="83"/>
    </row>
    <row r="834829" spans="16:16" x14ac:dyDescent="0.3">
      <c r="P834829" s="83"/>
    </row>
    <row r="834830" spans="16:16" x14ac:dyDescent="0.3">
      <c r="P834830" s="83"/>
    </row>
    <row r="834831" spans="16:16" x14ac:dyDescent="0.3">
      <c r="P834831" s="83"/>
    </row>
    <row r="834832" spans="16:16" x14ac:dyDescent="0.3">
      <c r="P834832" s="83"/>
    </row>
    <row r="834833" spans="16:16" x14ac:dyDescent="0.3">
      <c r="P834833" s="83"/>
    </row>
    <row r="834834" spans="16:16" x14ac:dyDescent="0.3">
      <c r="P834834" s="83"/>
    </row>
    <row r="834835" spans="16:16" x14ac:dyDescent="0.3">
      <c r="P834835" s="83"/>
    </row>
    <row r="834836" spans="16:16" x14ac:dyDescent="0.3">
      <c r="P834836" s="83"/>
    </row>
    <row r="834837" spans="16:16" x14ac:dyDescent="0.3">
      <c r="P834837" s="83"/>
    </row>
    <row r="834838" spans="16:16" x14ac:dyDescent="0.3">
      <c r="P834838" s="83"/>
    </row>
    <row r="834839" spans="16:16" x14ac:dyDescent="0.3">
      <c r="P834839" s="83"/>
    </row>
    <row r="834840" spans="16:16" x14ac:dyDescent="0.3">
      <c r="P834840" s="83"/>
    </row>
    <row r="834841" spans="16:16" x14ac:dyDescent="0.3">
      <c r="P834841" s="83"/>
    </row>
    <row r="834842" spans="16:16" x14ac:dyDescent="0.3">
      <c r="P834842" s="83"/>
    </row>
    <row r="834843" spans="16:16" x14ac:dyDescent="0.3">
      <c r="P834843" s="83"/>
    </row>
    <row r="834844" spans="16:16" x14ac:dyDescent="0.3">
      <c r="P834844" s="83"/>
    </row>
    <row r="834845" spans="16:16" x14ac:dyDescent="0.3">
      <c r="P834845" s="83"/>
    </row>
    <row r="834846" spans="16:16" x14ac:dyDescent="0.3">
      <c r="P834846" s="83"/>
    </row>
    <row r="834847" spans="16:16" x14ac:dyDescent="0.3">
      <c r="P834847" s="83"/>
    </row>
    <row r="834848" spans="16:16" x14ac:dyDescent="0.3">
      <c r="P834848" s="83"/>
    </row>
    <row r="834849" spans="16:16" x14ac:dyDescent="0.3">
      <c r="P834849" s="83"/>
    </row>
    <row r="834850" spans="16:16" x14ac:dyDescent="0.3">
      <c r="P834850" s="83"/>
    </row>
    <row r="834851" spans="16:16" x14ac:dyDescent="0.3">
      <c r="P834851" s="83"/>
    </row>
    <row r="834852" spans="16:16" x14ac:dyDescent="0.3">
      <c r="P834852" s="83"/>
    </row>
    <row r="834853" spans="16:16" x14ac:dyDescent="0.3">
      <c r="P834853" s="83"/>
    </row>
    <row r="834854" spans="16:16" x14ac:dyDescent="0.3">
      <c r="P834854" s="83"/>
    </row>
    <row r="834855" spans="16:16" x14ac:dyDescent="0.3">
      <c r="P834855" s="83"/>
    </row>
    <row r="834856" spans="16:16" x14ac:dyDescent="0.3">
      <c r="P834856" s="83"/>
    </row>
    <row r="834857" spans="16:16" x14ac:dyDescent="0.3">
      <c r="P834857" s="83"/>
    </row>
    <row r="834858" spans="16:16" x14ac:dyDescent="0.3">
      <c r="P834858" s="83"/>
    </row>
    <row r="834859" spans="16:16" x14ac:dyDescent="0.3">
      <c r="P834859" s="83"/>
    </row>
    <row r="834860" spans="16:16" x14ac:dyDescent="0.3">
      <c r="P834860" s="83"/>
    </row>
    <row r="834861" spans="16:16" x14ac:dyDescent="0.3">
      <c r="P834861" s="83"/>
    </row>
    <row r="834862" spans="16:16" x14ac:dyDescent="0.3">
      <c r="P834862" s="83"/>
    </row>
    <row r="834863" spans="16:16" x14ac:dyDescent="0.3">
      <c r="P834863" s="83"/>
    </row>
    <row r="834864" spans="16:16" x14ac:dyDescent="0.3">
      <c r="P834864" s="83"/>
    </row>
    <row r="834865" spans="16:16" x14ac:dyDescent="0.3">
      <c r="P834865" s="83"/>
    </row>
    <row r="834866" spans="16:16" x14ac:dyDescent="0.3">
      <c r="P834866" s="83"/>
    </row>
    <row r="834867" spans="16:16" x14ac:dyDescent="0.3">
      <c r="P834867" s="83"/>
    </row>
    <row r="834868" spans="16:16" x14ac:dyDescent="0.3">
      <c r="P834868" s="83"/>
    </row>
    <row r="834869" spans="16:16" x14ac:dyDescent="0.3">
      <c r="P834869" s="83"/>
    </row>
    <row r="834870" spans="16:16" x14ac:dyDescent="0.3">
      <c r="P834870" s="83"/>
    </row>
    <row r="834871" spans="16:16" x14ac:dyDescent="0.3">
      <c r="P834871" s="83"/>
    </row>
    <row r="834872" spans="16:16" x14ac:dyDescent="0.3">
      <c r="P834872" s="83"/>
    </row>
    <row r="834873" spans="16:16" x14ac:dyDescent="0.3">
      <c r="P834873" s="83"/>
    </row>
    <row r="834874" spans="16:16" x14ac:dyDescent="0.3">
      <c r="P834874" s="83"/>
    </row>
    <row r="834875" spans="16:16" x14ac:dyDescent="0.3">
      <c r="P834875" s="83"/>
    </row>
    <row r="834876" spans="16:16" x14ac:dyDescent="0.3">
      <c r="P834876" s="83"/>
    </row>
    <row r="834877" spans="16:16" x14ac:dyDescent="0.3">
      <c r="P834877" s="83"/>
    </row>
    <row r="834878" spans="16:16" x14ac:dyDescent="0.3">
      <c r="P834878" s="83"/>
    </row>
    <row r="834879" spans="16:16" x14ac:dyDescent="0.3">
      <c r="P834879" s="83"/>
    </row>
    <row r="834880" spans="16:16" x14ac:dyDescent="0.3">
      <c r="P834880" s="83"/>
    </row>
    <row r="834881" spans="16:16" x14ac:dyDescent="0.3">
      <c r="P834881" s="83"/>
    </row>
    <row r="834882" spans="16:16" x14ac:dyDescent="0.3">
      <c r="P834882" s="83"/>
    </row>
    <row r="834883" spans="16:16" x14ac:dyDescent="0.3">
      <c r="P834883" s="83"/>
    </row>
    <row r="834884" spans="16:16" x14ac:dyDescent="0.3">
      <c r="P834884" s="83"/>
    </row>
    <row r="834885" spans="16:16" x14ac:dyDescent="0.3">
      <c r="P834885" s="83"/>
    </row>
    <row r="834886" spans="16:16" x14ac:dyDescent="0.3">
      <c r="P834886" s="83"/>
    </row>
    <row r="834887" spans="16:16" x14ac:dyDescent="0.3">
      <c r="P834887" s="83"/>
    </row>
    <row r="834888" spans="16:16" x14ac:dyDescent="0.3">
      <c r="P834888" s="83"/>
    </row>
    <row r="834889" spans="16:16" x14ac:dyDescent="0.3">
      <c r="P834889" s="83"/>
    </row>
    <row r="834890" spans="16:16" x14ac:dyDescent="0.3">
      <c r="P834890" s="83"/>
    </row>
    <row r="834891" spans="16:16" x14ac:dyDescent="0.3">
      <c r="P834891" s="83"/>
    </row>
    <row r="834892" spans="16:16" x14ac:dyDescent="0.3">
      <c r="P834892" s="83"/>
    </row>
    <row r="834893" spans="16:16" x14ac:dyDescent="0.3">
      <c r="P834893" s="83"/>
    </row>
    <row r="834894" spans="16:16" x14ac:dyDescent="0.3">
      <c r="P834894" s="83"/>
    </row>
    <row r="834895" spans="16:16" x14ac:dyDescent="0.3">
      <c r="P834895" s="83"/>
    </row>
    <row r="834896" spans="16:16" x14ac:dyDescent="0.3">
      <c r="P834896" s="83"/>
    </row>
    <row r="834897" spans="16:16" x14ac:dyDescent="0.3">
      <c r="P834897" s="83"/>
    </row>
    <row r="834898" spans="16:16" x14ac:dyDescent="0.3">
      <c r="P834898" s="83"/>
    </row>
    <row r="834899" spans="16:16" x14ac:dyDescent="0.3">
      <c r="P834899" s="83"/>
    </row>
    <row r="834900" spans="16:16" x14ac:dyDescent="0.3">
      <c r="P834900" s="83"/>
    </row>
    <row r="834901" spans="16:16" x14ac:dyDescent="0.3">
      <c r="P834901" s="83"/>
    </row>
    <row r="834902" spans="16:16" x14ac:dyDescent="0.3">
      <c r="P834902" s="83"/>
    </row>
    <row r="834903" spans="16:16" x14ac:dyDescent="0.3">
      <c r="P834903" s="83"/>
    </row>
    <row r="834904" spans="16:16" x14ac:dyDescent="0.3">
      <c r="P834904" s="83"/>
    </row>
    <row r="834905" spans="16:16" x14ac:dyDescent="0.3">
      <c r="P834905" s="83"/>
    </row>
    <row r="834906" spans="16:16" x14ac:dyDescent="0.3">
      <c r="P834906" s="83"/>
    </row>
    <row r="834907" spans="16:16" x14ac:dyDescent="0.3">
      <c r="P834907" s="83"/>
    </row>
    <row r="834908" spans="16:16" x14ac:dyDescent="0.3">
      <c r="P834908" s="83"/>
    </row>
    <row r="834909" spans="16:16" x14ac:dyDescent="0.3">
      <c r="P834909" s="83"/>
    </row>
    <row r="834910" spans="16:16" x14ac:dyDescent="0.3">
      <c r="P834910" s="83"/>
    </row>
    <row r="834911" spans="16:16" x14ac:dyDescent="0.3">
      <c r="P834911" s="83"/>
    </row>
    <row r="834912" spans="16:16" x14ac:dyDescent="0.3">
      <c r="P834912" s="83"/>
    </row>
    <row r="834913" spans="16:16" x14ac:dyDescent="0.3">
      <c r="P834913" s="83"/>
    </row>
    <row r="834914" spans="16:16" x14ac:dyDescent="0.3">
      <c r="P834914" s="83"/>
    </row>
    <row r="834915" spans="16:16" x14ac:dyDescent="0.3">
      <c r="P834915" s="83"/>
    </row>
    <row r="834916" spans="16:16" x14ac:dyDescent="0.3">
      <c r="P834916" s="83"/>
    </row>
    <row r="834917" spans="16:16" x14ac:dyDescent="0.3">
      <c r="P834917" s="83"/>
    </row>
    <row r="834918" spans="16:16" x14ac:dyDescent="0.3">
      <c r="P834918" s="83"/>
    </row>
    <row r="834919" spans="16:16" x14ac:dyDescent="0.3">
      <c r="P834919" s="83"/>
    </row>
    <row r="834920" spans="16:16" x14ac:dyDescent="0.3">
      <c r="P834920" s="83"/>
    </row>
    <row r="834921" spans="16:16" x14ac:dyDescent="0.3">
      <c r="P834921" s="83"/>
    </row>
    <row r="834922" spans="16:16" x14ac:dyDescent="0.3">
      <c r="P834922" s="83"/>
    </row>
    <row r="834923" spans="16:16" x14ac:dyDescent="0.3">
      <c r="P834923" s="83"/>
    </row>
    <row r="834924" spans="16:16" x14ac:dyDescent="0.3">
      <c r="P834924" s="83"/>
    </row>
    <row r="834925" spans="16:16" x14ac:dyDescent="0.3">
      <c r="P834925" s="83"/>
    </row>
    <row r="834926" spans="16:16" x14ac:dyDescent="0.3">
      <c r="P834926" s="83"/>
    </row>
    <row r="834927" spans="16:16" x14ac:dyDescent="0.3">
      <c r="P834927" s="83"/>
    </row>
    <row r="834928" spans="16:16" x14ac:dyDescent="0.3">
      <c r="P834928" s="83"/>
    </row>
    <row r="834929" spans="16:16" x14ac:dyDescent="0.3">
      <c r="P834929" s="83"/>
    </row>
    <row r="834930" spans="16:16" x14ac:dyDescent="0.3">
      <c r="P834930" s="83"/>
    </row>
    <row r="834931" spans="16:16" x14ac:dyDescent="0.3">
      <c r="P834931" s="83"/>
    </row>
    <row r="834932" spans="16:16" x14ac:dyDescent="0.3">
      <c r="P834932" s="83"/>
    </row>
    <row r="834933" spans="16:16" x14ac:dyDescent="0.3">
      <c r="P834933" s="83"/>
    </row>
    <row r="834934" spans="16:16" x14ac:dyDescent="0.3">
      <c r="P834934" s="83"/>
    </row>
    <row r="834935" spans="16:16" x14ac:dyDescent="0.3">
      <c r="P834935" s="83"/>
    </row>
    <row r="834936" spans="16:16" x14ac:dyDescent="0.3">
      <c r="P834936" s="83"/>
    </row>
    <row r="834937" spans="16:16" x14ac:dyDescent="0.3">
      <c r="P834937" s="83"/>
    </row>
    <row r="834938" spans="16:16" x14ac:dyDescent="0.3">
      <c r="P834938" s="83"/>
    </row>
    <row r="834939" spans="16:16" x14ac:dyDescent="0.3">
      <c r="P834939" s="83"/>
    </row>
    <row r="834940" spans="16:16" x14ac:dyDescent="0.3">
      <c r="P834940" s="83"/>
    </row>
    <row r="834941" spans="16:16" x14ac:dyDescent="0.3">
      <c r="P834941" s="83"/>
    </row>
    <row r="834942" spans="16:16" x14ac:dyDescent="0.3">
      <c r="P834942" s="83"/>
    </row>
    <row r="834943" spans="16:16" x14ac:dyDescent="0.3">
      <c r="P834943" s="83"/>
    </row>
    <row r="834944" spans="16:16" x14ac:dyDescent="0.3">
      <c r="P834944" s="83"/>
    </row>
    <row r="834945" spans="16:16" x14ac:dyDescent="0.3">
      <c r="P834945" s="83"/>
    </row>
    <row r="834946" spans="16:16" x14ac:dyDescent="0.3">
      <c r="P834946" s="83"/>
    </row>
    <row r="834947" spans="16:16" x14ac:dyDescent="0.3">
      <c r="P834947" s="83"/>
    </row>
    <row r="834948" spans="16:16" x14ac:dyDescent="0.3">
      <c r="P834948" s="83"/>
    </row>
    <row r="834949" spans="16:16" x14ac:dyDescent="0.3">
      <c r="P834949" s="83"/>
    </row>
    <row r="834950" spans="16:16" x14ac:dyDescent="0.3">
      <c r="P834950" s="83"/>
    </row>
    <row r="834951" spans="16:16" x14ac:dyDescent="0.3">
      <c r="P834951" s="83"/>
    </row>
    <row r="834952" spans="16:16" x14ac:dyDescent="0.3">
      <c r="P834952" s="83"/>
    </row>
    <row r="834953" spans="16:16" x14ac:dyDescent="0.3">
      <c r="P834953" s="83"/>
    </row>
    <row r="834954" spans="16:16" x14ac:dyDescent="0.3">
      <c r="P834954" s="83"/>
    </row>
    <row r="834955" spans="16:16" x14ac:dyDescent="0.3">
      <c r="P834955" s="83"/>
    </row>
    <row r="834956" spans="16:16" x14ac:dyDescent="0.3">
      <c r="P834956" s="83"/>
    </row>
    <row r="834957" spans="16:16" x14ac:dyDescent="0.3">
      <c r="P834957" s="83"/>
    </row>
    <row r="834958" spans="16:16" x14ac:dyDescent="0.3">
      <c r="P834958" s="83"/>
    </row>
    <row r="834959" spans="16:16" x14ac:dyDescent="0.3">
      <c r="P834959" s="83"/>
    </row>
    <row r="834960" spans="16:16" x14ac:dyDescent="0.3">
      <c r="P834960" s="83"/>
    </row>
    <row r="834961" spans="16:16" x14ac:dyDescent="0.3">
      <c r="P834961" s="83"/>
    </row>
    <row r="834962" spans="16:16" x14ac:dyDescent="0.3">
      <c r="P834962" s="83"/>
    </row>
    <row r="834963" spans="16:16" x14ac:dyDescent="0.3">
      <c r="P834963" s="83"/>
    </row>
    <row r="834964" spans="16:16" x14ac:dyDescent="0.3">
      <c r="P834964" s="83"/>
    </row>
    <row r="834965" spans="16:16" x14ac:dyDescent="0.3">
      <c r="P834965" s="83"/>
    </row>
    <row r="834966" spans="16:16" x14ac:dyDescent="0.3">
      <c r="P834966" s="83"/>
    </row>
    <row r="834967" spans="16:16" x14ac:dyDescent="0.3">
      <c r="P834967" s="83"/>
    </row>
    <row r="834968" spans="16:16" x14ac:dyDescent="0.3">
      <c r="P834968" s="83"/>
    </row>
    <row r="834969" spans="16:16" x14ac:dyDescent="0.3">
      <c r="P834969" s="83"/>
    </row>
    <row r="834970" spans="16:16" x14ac:dyDescent="0.3">
      <c r="P834970" s="83"/>
    </row>
    <row r="834971" spans="16:16" x14ac:dyDescent="0.3">
      <c r="P834971" s="83"/>
    </row>
    <row r="834972" spans="16:16" x14ac:dyDescent="0.3">
      <c r="P834972" s="83"/>
    </row>
    <row r="834973" spans="16:16" x14ac:dyDescent="0.3">
      <c r="P834973" s="83"/>
    </row>
    <row r="834974" spans="16:16" x14ac:dyDescent="0.3">
      <c r="P834974" s="83"/>
    </row>
    <row r="834975" spans="16:16" x14ac:dyDescent="0.3">
      <c r="P834975" s="83"/>
    </row>
    <row r="834976" spans="16:16" x14ac:dyDescent="0.3">
      <c r="P834976" s="83"/>
    </row>
    <row r="834977" spans="16:16" x14ac:dyDescent="0.3">
      <c r="P834977" s="83"/>
    </row>
    <row r="834978" spans="16:16" x14ac:dyDescent="0.3">
      <c r="P834978" s="83"/>
    </row>
    <row r="834979" spans="16:16" x14ac:dyDescent="0.3">
      <c r="P834979" s="83"/>
    </row>
    <row r="834980" spans="16:16" x14ac:dyDescent="0.3">
      <c r="P834980" s="83"/>
    </row>
    <row r="834981" spans="16:16" x14ac:dyDescent="0.3">
      <c r="P834981" s="83"/>
    </row>
    <row r="834982" spans="16:16" x14ac:dyDescent="0.3">
      <c r="P834982" s="83"/>
    </row>
    <row r="834983" spans="16:16" x14ac:dyDescent="0.3">
      <c r="P834983" s="83"/>
    </row>
    <row r="834984" spans="16:16" x14ac:dyDescent="0.3">
      <c r="P834984" s="83"/>
    </row>
    <row r="834985" spans="16:16" x14ac:dyDescent="0.3">
      <c r="P834985" s="83"/>
    </row>
    <row r="834986" spans="16:16" x14ac:dyDescent="0.3">
      <c r="P834986" s="83"/>
    </row>
    <row r="834987" spans="16:16" x14ac:dyDescent="0.3">
      <c r="P834987" s="83"/>
    </row>
    <row r="834988" spans="16:16" x14ac:dyDescent="0.3">
      <c r="P834988" s="83"/>
    </row>
    <row r="834989" spans="16:16" x14ac:dyDescent="0.3">
      <c r="P834989" s="83"/>
    </row>
    <row r="834990" spans="16:16" x14ac:dyDescent="0.3">
      <c r="P834990" s="83"/>
    </row>
    <row r="834991" spans="16:16" x14ac:dyDescent="0.3">
      <c r="P834991" s="83"/>
    </row>
    <row r="834992" spans="16:16" x14ac:dyDescent="0.3">
      <c r="P834992" s="83"/>
    </row>
    <row r="834993" spans="16:16" x14ac:dyDescent="0.3">
      <c r="P834993" s="83"/>
    </row>
    <row r="834994" spans="16:16" x14ac:dyDescent="0.3">
      <c r="P834994" s="83"/>
    </row>
    <row r="834995" spans="16:16" x14ac:dyDescent="0.3">
      <c r="P834995" s="83"/>
    </row>
    <row r="834996" spans="16:16" x14ac:dyDescent="0.3">
      <c r="P834996" s="83"/>
    </row>
    <row r="834997" spans="16:16" x14ac:dyDescent="0.3">
      <c r="P834997" s="83"/>
    </row>
    <row r="834998" spans="16:16" x14ac:dyDescent="0.3">
      <c r="P834998" s="83"/>
    </row>
    <row r="834999" spans="16:16" x14ac:dyDescent="0.3">
      <c r="P834999" s="83"/>
    </row>
    <row r="835000" spans="16:16" x14ac:dyDescent="0.3">
      <c r="P835000" s="83"/>
    </row>
    <row r="835001" spans="16:16" x14ac:dyDescent="0.3">
      <c r="P835001" s="83"/>
    </row>
    <row r="835002" spans="16:16" x14ac:dyDescent="0.3">
      <c r="P835002" s="83"/>
    </row>
    <row r="835003" spans="16:16" x14ac:dyDescent="0.3">
      <c r="P835003" s="83"/>
    </row>
    <row r="835004" spans="16:16" x14ac:dyDescent="0.3">
      <c r="P835004" s="83"/>
    </row>
    <row r="835005" spans="16:16" x14ac:dyDescent="0.3">
      <c r="P835005" s="83"/>
    </row>
    <row r="835006" spans="16:16" x14ac:dyDescent="0.3">
      <c r="P835006" s="83"/>
    </row>
    <row r="835007" spans="16:16" x14ac:dyDescent="0.3">
      <c r="P835007" s="83"/>
    </row>
    <row r="835008" spans="16:16" x14ac:dyDescent="0.3">
      <c r="P835008" s="83"/>
    </row>
    <row r="835009" spans="16:16" x14ac:dyDescent="0.3">
      <c r="P835009" s="83"/>
    </row>
    <row r="835010" spans="16:16" x14ac:dyDescent="0.3">
      <c r="P835010" s="83"/>
    </row>
    <row r="835011" spans="16:16" x14ac:dyDescent="0.3">
      <c r="P835011" s="83"/>
    </row>
    <row r="835012" spans="16:16" x14ac:dyDescent="0.3">
      <c r="P835012" s="83"/>
    </row>
    <row r="835013" spans="16:16" x14ac:dyDescent="0.3">
      <c r="P835013" s="83"/>
    </row>
    <row r="835014" spans="16:16" x14ac:dyDescent="0.3">
      <c r="P835014" s="83"/>
    </row>
    <row r="835015" spans="16:16" x14ac:dyDescent="0.3">
      <c r="P835015" s="83"/>
    </row>
    <row r="835016" spans="16:16" x14ac:dyDescent="0.3">
      <c r="P835016" s="83"/>
    </row>
    <row r="835017" spans="16:16" x14ac:dyDescent="0.3">
      <c r="P835017" s="83"/>
    </row>
    <row r="835018" spans="16:16" x14ac:dyDescent="0.3">
      <c r="P835018" s="83"/>
    </row>
    <row r="835019" spans="16:16" x14ac:dyDescent="0.3">
      <c r="P835019" s="83"/>
    </row>
    <row r="835020" spans="16:16" x14ac:dyDescent="0.3">
      <c r="P835020" s="83"/>
    </row>
    <row r="835021" spans="16:16" x14ac:dyDescent="0.3">
      <c r="P835021" s="83"/>
    </row>
    <row r="835022" spans="16:16" x14ac:dyDescent="0.3">
      <c r="P835022" s="83"/>
    </row>
    <row r="835023" spans="16:16" x14ac:dyDescent="0.3">
      <c r="P835023" s="83"/>
    </row>
    <row r="835024" spans="16:16" x14ac:dyDescent="0.3">
      <c r="P835024" s="83"/>
    </row>
    <row r="835025" spans="16:16" x14ac:dyDescent="0.3">
      <c r="P835025" s="83"/>
    </row>
    <row r="835026" spans="16:16" x14ac:dyDescent="0.3">
      <c r="P835026" s="83"/>
    </row>
    <row r="835027" spans="16:16" x14ac:dyDescent="0.3">
      <c r="P835027" s="83"/>
    </row>
    <row r="835028" spans="16:16" x14ac:dyDescent="0.3">
      <c r="P835028" s="83"/>
    </row>
    <row r="835029" spans="16:16" x14ac:dyDescent="0.3">
      <c r="P835029" s="83"/>
    </row>
    <row r="835030" spans="16:16" x14ac:dyDescent="0.3">
      <c r="P835030" s="83"/>
    </row>
    <row r="835031" spans="16:16" x14ac:dyDescent="0.3">
      <c r="P835031" s="83"/>
    </row>
    <row r="835032" spans="16:16" x14ac:dyDescent="0.3">
      <c r="P835032" s="83"/>
    </row>
    <row r="835033" spans="16:16" x14ac:dyDescent="0.3">
      <c r="P835033" s="83"/>
    </row>
    <row r="835034" spans="16:16" x14ac:dyDescent="0.3">
      <c r="P835034" s="83"/>
    </row>
    <row r="835035" spans="16:16" x14ac:dyDescent="0.3">
      <c r="P835035" s="83"/>
    </row>
    <row r="835036" spans="16:16" x14ac:dyDescent="0.3">
      <c r="P835036" s="83"/>
    </row>
    <row r="835037" spans="16:16" x14ac:dyDescent="0.3">
      <c r="P835037" s="83"/>
    </row>
    <row r="835038" spans="16:16" x14ac:dyDescent="0.3">
      <c r="P835038" s="83"/>
    </row>
    <row r="835039" spans="16:16" x14ac:dyDescent="0.3">
      <c r="P835039" s="83"/>
    </row>
    <row r="835040" spans="16:16" x14ac:dyDescent="0.3">
      <c r="P835040" s="83"/>
    </row>
    <row r="835041" spans="16:16" x14ac:dyDescent="0.3">
      <c r="P835041" s="83"/>
    </row>
    <row r="835042" spans="16:16" x14ac:dyDescent="0.3">
      <c r="P835042" s="83"/>
    </row>
    <row r="835043" spans="16:16" x14ac:dyDescent="0.3">
      <c r="P835043" s="83"/>
    </row>
    <row r="835044" spans="16:16" x14ac:dyDescent="0.3">
      <c r="P835044" s="83"/>
    </row>
    <row r="835045" spans="16:16" x14ac:dyDescent="0.3">
      <c r="P835045" s="83"/>
    </row>
    <row r="835046" spans="16:16" x14ac:dyDescent="0.3">
      <c r="P835046" s="83"/>
    </row>
    <row r="835047" spans="16:16" x14ac:dyDescent="0.3">
      <c r="P835047" s="83"/>
    </row>
    <row r="835048" spans="16:16" x14ac:dyDescent="0.3">
      <c r="P835048" s="83"/>
    </row>
    <row r="835049" spans="16:16" x14ac:dyDescent="0.3">
      <c r="P835049" s="83"/>
    </row>
    <row r="835050" spans="16:16" x14ac:dyDescent="0.3">
      <c r="P835050" s="83"/>
    </row>
    <row r="835051" spans="16:16" x14ac:dyDescent="0.3">
      <c r="P835051" s="83"/>
    </row>
    <row r="835052" spans="16:16" x14ac:dyDescent="0.3">
      <c r="P835052" s="83"/>
    </row>
    <row r="835053" spans="16:16" x14ac:dyDescent="0.3">
      <c r="P835053" s="83"/>
    </row>
    <row r="835054" spans="16:16" x14ac:dyDescent="0.3">
      <c r="P835054" s="83"/>
    </row>
    <row r="835055" spans="16:16" x14ac:dyDescent="0.3">
      <c r="P835055" s="83"/>
    </row>
    <row r="835056" spans="16:16" x14ac:dyDescent="0.3">
      <c r="P835056" s="83"/>
    </row>
    <row r="835057" spans="16:16" x14ac:dyDescent="0.3">
      <c r="P835057" s="83"/>
    </row>
    <row r="835058" spans="16:16" x14ac:dyDescent="0.3">
      <c r="P835058" s="83"/>
    </row>
    <row r="835059" spans="16:16" x14ac:dyDescent="0.3">
      <c r="P835059" s="83"/>
    </row>
    <row r="835060" spans="16:16" x14ac:dyDescent="0.3">
      <c r="P835060" s="83"/>
    </row>
    <row r="835061" spans="16:16" x14ac:dyDescent="0.3">
      <c r="P835061" s="83"/>
    </row>
    <row r="835062" spans="16:16" x14ac:dyDescent="0.3">
      <c r="P835062" s="83"/>
    </row>
    <row r="835063" spans="16:16" x14ac:dyDescent="0.3">
      <c r="P835063" s="83"/>
    </row>
    <row r="835064" spans="16:16" x14ac:dyDescent="0.3">
      <c r="P835064" s="83"/>
    </row>
    <row r="835065" spans="16:16" x14ac:dyDescent="0.3">
      <c r="P835065" s="83"/>
    </row>
    <row r="835066" spans="16:16" x14ac:dyDescent="0.3">
      <c r="P835066" s="83"/>
    </row>
    <row r="835067" spans="16:16" x14ac:dyDescent="0.3">
      <c r="P835067" s="83"/>
    </row>
    <row r="835068" spans="16:16" x14ac:dyDescent="0.3">
      <c r="P835068" s="83"/>
    </row>
    <row r="835069" spans="16:16" x14ac:dyDescent="0.3">
      <c r="P835069" s="83"/>
    </row>
    <row r="835070" spans="16:16" x14ac:dyDescent="0.3">
      <c r="P835070" s="83"/>
    </row>
    <row r="835071" spans="16:16" x14ac:dyDescent="0.3">
      <c r="P835071" s="83"/>
    </row>
    <row r="835072" spans="16:16" x14ac:dyDescent="0.3">
      <c r="P835072" s="83"/>
    </row>
    <row r="835073" spans="16:16" x14ac:dyDescent="0.3">
      <c r="P835073" s="83"/>
    </row>
    <row r="835074" spans="16:16" x14ac:dyDescent="0.3">
      <c r="P835074" s="83"/>
    </row>
    <row r="835075" spans="16:16" x14ac:dyDescent="0.3">
      <c r="P835075" s="83"/>
    </row>
    <row r="835076" spans="16:16" x14ac:dyDescent="0.3">
      <c r="P835076" s="83"/>
    </row>
    <row r="835077" spans="16:16" x14ac:dyDescent="0.3">
      <c r="P835077" s="83"/>
    </row>
    <row r="835078" spans="16:16" x14ac:dyDescent="0.3">
      <c r="P835078" s="83"/>
    </row>
    <row r="835079" spans="16:16" x14ac:dyDescent="0.3">
      <c r="P835079" s="83"/>
    </row>
    <row r="835080" spans="16:16" x14ac:dyDescent="0.3">
      <c r="P835080" s="83"/>
    </row>
    <row r="835081" spans="16:16" x14ac:dyDescent="0.3">
      <c r="P835081" s="83"/>
    </row>
    <row r="835082" spans="16:16" x14ac:dyDescent="0.3">
      <c r="P835082" s="83"/>
    </row>
    <row r="835083" spans="16:16" x14ac:dyDescent="0.3">
      <c r="P835083" s="83"/>
    </row>
    <row r="835084" spans="16:16" x14ac:dyDescent="0.3">
      <c r="P835084" s="83"/>
    </row>
    <row r="835085" spans="16:16" x14ac:dyDescent="0.3">
      <c r="P835085" s="83"/>
    </row>
    <row r="835086" spans="16:16" x14ac:dyDescent="0.3">
      <c r="P835086" s="83"/>
    </row>
    <row r="835087" spans="16:16" x14ac:dyDescent="0.3">
      <c r="P835087" s="83"/>
    </row>
    <row r="835088" spans="16:16" x14ac:dyDescent="0.3">
      <c r="P835088" s="83"/>
    </row>
    <row r="835089" spans="16:16" x14ac:dyDescent="0.3">
      <c r="P835089" s="83"/>
    </row>
    <row r="835090" spans="16:16" x14ac:dyDescent="0.3">
      <c r="P835090" s="83"/>
    </row>
    <row r="835091" spans="16:16" x14ac:dyDescent="0.3">
      <c r="P835091" s="83"/>
    </row>
    <row r="835092" spans="16:16" x14ac:dyDescent="0.3">
      <c r="P835092" s="83"/>
    </row>
    <row r="835093" spans="16:16" x14ac:dyDescent="0.3">
      <c r="P835093" s="83"/>
    </row>
    <row r="835094" spans="16:16" x14ac:dyDescent="0.3">
      <c r="P835094" s="83"/>
    </row>
    <row r="835095" spans="16:16" x14ac:dyDescent="0.3">
      <c r="P835095" s="83"/>
    </row>
    <row r="835096" spans="16:16" x14ac:dyDescent="0.3">
      <c r="P835096" s="83"/>
    </row>
    <row r="835097" spans="16:16" x14ac:dyDescent="0.3">
      <c r="P835097" s="83"/>
    </row>
    <row r="835098" spans="16:16" x14ac:dyDescent="0.3">
      <c r="P835098" s="83"/>
    </row>
    <row r="835099" spans="16:16" x14ac:dyDescent="0.3">
      <c r="P835099" s="83"/>
    </row>
    <row r="835100" spans="16:16" x14ac:dyDescent="0.3">
      <c r="P835100" s="83"/>
    </row>
    <row r="835101" spans="16:16" x14ac:dyDescent="0.3">
      <c r="P835101" s="83"/>
    </row>
    <row r="835102" spans="16:16" x14ac:dyDescent="0.3">
      <c r="P835102" s="83"/>
    </row>
    <row r="835103" spans="16:16" x14ac:dyDescent="0.3">
      <c r="P835103" s="83"/>
    </row>
    <row r="835104" spans="16:16" x14ac:dyDescent="0.3">
      <c r="P835104" s="83"/>
    </row>
    <row r="835105" spans="16:16" x14ac:dyDescent="0.3">
      <c r="P835105" s="83"/>
    </row>
    <row r="835106" spans="16:16" x14ac:dyDescent="0.3">
      <c r="P835106" s="83"/>
    </row>
    <row r="835107" spans="16:16" x14ac:dyDescent="0.3">
      <c r="P835107" s="83"/>
    </row>
    <row r="835108" spans="16:16" x14ac:dyDescent="0.3">
      <c r="P835108" s="83"/>
    </row>
    <row r="835109" spans="16:16" x14ac:dyDescent="0.3">
      <c r="P835109" s="83"/>
    </row>
    <row r="835110" spans="16:16" x14ac:dyDescent="0.3">
      <c r="P835110" s="83"/>
    </row>
    <row r="835111" spans="16:16" x14ac:dyDescent="0.3">
      <c r="P835111" s="83"/>
    </row>
    <row r="835112" spans="16:16" x14ac:dyDescent="0.3">
      <c r="P835112" s="83"/>
    </row>
    <row r="835113" spans="16:16" x14ac:dyDescent="0.3">
      <c r="P835113" s="83"/>
    </row>
    <row r="835114" spans="16:16" x14ac:dyDescent="0.3">
      <c r="P835114" s="83"/>
    </row>
    <row r="835115" spans="16:16" x14ac:dyDescent="0.3">
      <c r="P835115" s="83"/>
    </row>
    <row r="835116" spans="16:16" x14ac:dyDescent="0.3">
      <c r="P835116" s="83"/>
    </row>
    <row r="835117" spans="16:16" x14ac:dyDescent="0.3">
      <c r="P835117" s="83"/>
    </row>
    <row r="835118" spans="16:16" x14ac:dyDescent="0.3">
      <c r="P835118" s="83"/>
    </row>
    <row r="835119" spans="16:16" x14ac:dyDescent="0.3">
      <c r="P835119" s="83"/>
    </row>
    <row r="835120" spans="16:16" x14ac:dyDescent="0.3">
      <c r="P835120" s="83"/>
    </row>
    <row r="835121" spans="16:16" x14ac:dyDescent="0.3">
      <c r="P835121" s="83"/>
    </row>
    <row r="835122" spans="16:16" x14ac:dyDescent="0.3">
      <c r="P835122" s="83"/>
    </row>
    <row r="835123" spans="16:16" x14ac:dyDescent="0.3">
      <c r="P835123" s="83"/>
    </row>
    <row r="835124" spans="16:16" x14ac:dyDescent="0.3">
      <c r="P835124" s="83"/>
    </row>
    <row r="835125" spans="16:16" x14ac:dyDescent="0.3">
      <c r="P835125" s="83"/>
    </row>
    <row r="835126" spans="16:16" x14ac:dyDescent="0.3">
      <c r="P835126" s="83"/>
    </row>
    <row r="835127" spans="16:16" x14ac:dyDescent="0.3">
      <c r="P835127" s="83"/>
    </row>
    <row r="835128" spans="16:16" x14ac:dyDescent="0.3">
      <c r="P835128" s="83"/>
    </row>
    <row r="835129" spans="16:16" x14ac:dyDescent="0.3">
      <c r="P835129" s="83"/>
    </row>
    <row r="835130" spans="16:16" x14ac:dyDescent="0.3">
      <c r="P835130" s="83"/>
    </row>
    <row r="835131" spans="16:16" x14ac:dyDescent="0.3">
      <c r="P835131" s="83"/>
    </row>
    <row r="835132" spans="16:16" x14ac:dyDescent="0.3">
      <c r="P835132" s="83"/>
    </row>
    <row r="835133" spans="16:16" x14ac:dyDescent="0.3">
      <c r="P835133" s="83"/>
    </row>
    <row r="835134" spans="16:16" x14ac:dyDescent="0.3">
      <c r="P835134" s="83"/>
    </row>
    <row r="835135" spans="16:16" x14ac:dyDescent="0.3">
      <c r="P835135" s="83"/>
    </row>
    <row r="835136" spans="16:16" x14ac:dyDescent="0.3">
      <c r="P835136" s="83"/>
    </row>
    <row r="835137" spans="16:16" x14ac:dyDescent="0.3">
      <c r="P835137" s="83"/>
    </row>
    <row r="835138" spans="16:16" x14ac:dyDescent="0.3">
      <c r="P835138" s="83"/>
    </row>
    <row r="835139" spans="16:16" x14ac:dyDescent="0.3">
      <c r="P835139" s="83"/>
    </row>
    <row r="835140" spans="16:16" x14ac:dyDescent="0.3">
      <c r="P835140" s="83"/>
    </row>
    <row r="835141" spans="16:16" x14ac:dyDescent="0.3">
      <c r="P835141" s="83"/>
    </row>
    <row r="835142" spans="16:16" x14ac:dyDescent="0.3">
      <c r="P835142" s="83"/>
    </row>
    <row r="835143" spans="16:16" x14ac:dyDescent="0.3">
      <c r="P835143" s="83"/>
    </row>
    <row r="835144" spans="16:16" x14ac:dyDescent="0.3">
      <c r="P835144" s="83"/>
    </row>
    <row r="835145" spans="16:16" x14ac:dyDescent="0.3">
      <c r="P835145" s="83"/>
    </row>
    <row r="835146" spans="16:16" x14ac:dyDescent="0.3">
      <c r="P835146" s="83"/>
    </row>
    <row r="835147" spans="16:16" x14ac:dyDescent="0.3">
      <c r="P835147" s="83"/>
    </row>
    <row r="835148" spans="16:16" x14ac:dyDescent="0.3">
      <c r="P835148" s="83"/>
    </row>
    <row r="835149" spans="16:16" x14ac:dyDescent="0.3">
      <c r="P835149" s="83"/>
    </row>
    <row r="835150" spans="16:16" x14ac:dyDescent="0.3">
      <c r="P835150" s="83"/>
    </row>
    <row r="835151" spans="16:16" x14ac:dyDescent="0.3">
      <c r="P835151" s="83"/>
    </row>
    <row r="835152" spans="16:16" x14ac:dyDescent="0.3">
      <c r="P835152" s="83"/>
    </row>
    <row r="835153" spans="16:16" x14ac:dyDescent="0.3">
      <c r="P835153" s="83"/>
    </row>
    <row r="835154" spans="16:16" x14ac:dyDescent="0.3">
      <c r="P835154" s="83"/>
    </row>
    <row r="835155" spans="16:16" x14ac:dyDescent="0.3">
      <c r="P835155" s="83"/>
    </row>
    <row r="835156" spans="16:16" x14ac:dyDescent="0.3">
      <c r="P835156" s="83"/>
    </row>
    <row r="835157" spans="16:16" x14ac:dyDescent="0.3">
      <c r="P835157" s="83"/>
    </row>
    <row r="835158" spans="16:16" x14ac:dyDescent="0.3">
      <c r="P835158" s="83"/>
    </row>
    <row r="835159" spans="16:16" x14ac:dyDescent="0.3">
      <c r="P835159" s="83"/>
    </row>
    <row r="835160" spans="16:16" x14ac:dyDescent="0.3">
      <c r="P835160" s="83"/>
    </row>
    <row r="835161" spans="16:16" x14ac:dyDescent="0.3">
      <c r="P835161" s="83"/>
    </row>
    <row r="835162" spans="16:16" x14ac:dyDescent="0.3">
      <c r="P835162" s="83"/>
    </row>
    <row r="835163" spans="16:16" x14ac:dyDescent="0.3">
      <c r="P835163" s="83"/>
    </row>
    <row r="835164" spans="16:16" x14ac:dyDescent="0.3">
      <c r="P835164" s="83"/>
    </row>
    <row r="835165" spans="16:16" x14ac:dyDescent="0.3">
      <c r="P835165" s="83"/>
    </row>
    <row r="835166" spans="16:16" x14ac:dyDescent="0.3">
      <c r="P835166" s="83"/>
    </row>
    <row r="835167" spans="16:16" x14ac:dyDescent="0.3">
      <c r="P835167" s="83"/>
    </row>
    <row r="835168" spans="16:16" x14ac:dyDescent="0.3">
      <c r="P835168" s="83"/>
    </row>
    <row r="835169" spans="16:16" x14ac:dyDescent="0.3">
      <c r="P835169" s="83"/>
    </row>
    <row r="835170" spans="16:16" x14ac:dyDescent="0.3">
      <c r="P835170" s="83"/>
    </row>
    <row r="835171" spans="16:16" x14ac:dyDescent="0.3">
      <c r="P835171" s="83"/>
    </row>
    <row r="835172" spans="16:16" x14ac:dyDescent="0.3">
      <c r="P835172" s="83"/>
    </row>
    <row r="835173" spans="16:16" x14ac:dyDescent="0.3">
      <c r="P835173" s="83"/>
    </row>
    <row r="835174" spans="16:16" x14ac:dyDescent="0.3">
      <c r="P835174" s="83"/>
    </row>
    <row r="835175" spans="16:16" x14ac:dyDescent="0.3">
      <c r="P835175" s="83"/>
    </row>
    <row r="835176" spans="16:16" x14ac:dyDescent="0.3">
      <c r="P835176" s="83"/>
    </row>
    <row r="835177" spans="16:16" x14ac:dyDescent="0.3">
      <c r="P835177" s="83"/>
    </row>
    <row r="835178" spans="16:16" x14ac:dyDescent="0.3">
      <c r="P835178" s="83"/>
    </row>
    <row r="835179" spans="16:16" x14ac:dyDescent="0.3">
      <c r="P835179" s="83"/>
    </row>
    <row r="835180" spans="16:16" x14ac:dyDescent="0.3">
      <c r="P835180" s="83"/>
    </row>
    <row r="835181" spans="16:16" x14ac:dyDescent="0.3">
      <c r="P835181" s="83"/>
    </row>
    <row r="835182" spans="16:16" x14ac:dyDescent="0.3">
      <c r="P835182" s="83"/>
    </row>
    <row r="835183" spans="16:16" x14ac:dyDescent="0.3">
      <c r="P835183" s="83"/>
    </row>
    <row r="835184" spans="16:16" x14ac:dyDescent="0.3">
      <c r="P835184" s="83"/>
    </row>
    <row r="835185" spans="16:16" x14ac:dyDescent="0.3">
      <c r="P835185" s="83"/>
    </row>
    <row r="835186" spans="16:16" x14ac:dyDescent="0.3">
      <c r="P835186" s="83"/>
    </row>
    <row r="835187" spans="16:16" x14ac:dyDescent="0.3">
      <c r="P835187" s="83"/>
    </row>
    <row r="835188" spans="16:16" x14ac:dyDescent="0.3">
      <c r="P835188" s="83"/>
    </row>
    <row r="835189" spans="16:16" x14ac:dyDescent="0.3">
      <c r="P835189" s="83"/>
    </row>
    <row r="835190" spans="16:16" x14ac:dyDescent="0.3">
      <c r="P835190" s="83"/>
    </row>
    <row r="835191" spans="16:16" x14ac:dyDescent="0.3">
      <c r="P835191" s="83"/>
    </row>
    <row r="835192" spans="16:16" x14ac:dyDescent="0.3">
      <c r="P835192" s="83"/>
    </row>
    <row r="835193" spans="16:16" x14ac:dyDescent="0.3">
      <c r="P835193" s="83"/>
    </row>
    <row r="835194" spans="16:16" x14ac:dyDescent="0.3">
      <c r="P835194" s="83"/>
    </row>
    <row r="835195" spans="16:16" x14ac:dyDescent="0.3">
      <c r="P835195" s="83"/>
    </row>
    <row r="835196" spans="16:16" x14ac:dyDescent="0.3">
      <c r="P835196" s="83"/>
    </row>
    <row r="835197" spans="16:16" x14ac:dyDescent="0.3">
      <c r="P835197" s="83"/>
    </row>
    <row r="835198" spans="16:16" x14ac:dyDescent="0.3">
      <c r="P835198" s="83"/>
    </row>
    <row r="835199" spans="16:16" x14ac:dyDescent="0.3">
      <c r="P835199" s="83"/>
    </row>
    <row r="835200" spans="16:16" x14ac:dyDescent="0.3">
      <c r="P835200" s="83"/>
    </row>
    <row r="835201" spans="16:16" x14ac:dyDescent="0.3">
      <c r="P835201" s="83"/>
    </row>
    <row r="835202" spans="16:16" x14ac:dyDescent="0.3">
      <c r="P835202" s="83"/>
    </row>
    <row r="835203" spans="16:16" x14ac:dyDescent="0.3">
      <c r="P835203" s="83"/>
    </row>
    <row r="835204" spans="16:16" x14ac:dyDescent="0.3">
      <c r="P835204" s="83"/>
    </row>
    <row r="835205" spans="16:16" x14ac:dyDescent="0.3">
      <c r="P835205" s="83"/>
    </row>
    <row r="835206" spans="16:16" x14ac:dyDescent="0.3">
      <c r="P835206" s="83"/>
    </row>
    <row r="835207" spans="16:16" x14ac:dyDescent="0.3">
      <c r="P835207" s="83"/>
    </row>
    <row r="835208" spans="16:16" x14ac:dyDescent="0.3">
      <c r="P835208" s="83"/>
    </row>
    <row r="835209" spans="16:16" x14ac:dyDescent="0.3">
      <c r="P835209" s="83"/>
    </row>
    <row r="835210" spans="16:16" x14ac:dyDescent="0.3">
      <c r="P835210" s="83"/>
    </row>
    <row r="835211" spans="16:16" x14ac:dyDescent="0.3">
      <c r="P835211" s="83"/>
    </row>
    <row r="835212" spans="16:16" x14ac:dyDescent="0.3">
      <c r="P835212" s="83"/>
    </row>
    <row r="835213" spans="16:16" x14ac:dyDescent="0.3">
      <c r="P835213" s="83"/>
    </row>
    <row r="835214" spans="16:16" x14ac:dyDescent="0.3">
      <c r="P835214" s="83"/>
    </row>
    <row r="835215" spans="16:16" x14ac:dyDescent="0.3">
      <c r="P835215" s="83"/>
    </row>
    <row r="835216" spans="16:16" x14ac:dyDescent="0.3">
      <c r="P835216" s="83"/>
    </row>
    <row r="835217" spans="16:16" x14ac:dyDescent="0.3">
      <c r="P835217" s="83"/>
    </row>
    <row r="835218" spans="16:16" x14ac:dyDescent="0.3">
      <c r="P835218" s="83"/>
    </row>
    <row r="835219" spans="16:16" x14ac:dyDescent="0.3">
      <c r="P835219" s="83"/>
    </row>
    <row r="835220" spans="16:16" x14ac:dyDescent="0.3">
      <c r="P835220" s="83"/>
    </row>
    <row r="835221" spans="16:16" x14ac:dyDescent="0.3">
      <c r="P835221" s="83"/>
    </row>
    <row r="835222" spans="16:16" x14ac:dyDescent="0.3">
      <c r="P835222" s="83"/>
    </row>
    <row r="835223" spans="16:16" x14ac:dyDescent="0.3">
      <c r="P835223" s="83"/>
    </row>
    <row r="835224" spans="16:16" x14ac:dyDescent="0.3">
      <c r="P835224" s="83"/>
    </row>
    <row r="835225" spans="16:16" x14ac:dyDescent="0.3">
      <c r="P835225" s="83"/>
    </row>
    <row r="835226" spans="16:16" x14ac:dyDescent="0.3">
      <c r="P835226" s="83"/>
    </row>
    <row r="835227" spans="16:16" x14ac:dyDescent="0.3">
      <c r="P835227" s="83"/>
    </row>
    <row r="835228" spans="16:16" x14ac:dyDescent="0.3">
      <c r="P835228" s="83"/>
    </row>
    <row r="835229" spans="16:16" x14ac:dyDescent="0.3">
      <c r="P835229" s="83"/>
    </row>
    <row r="835230" spans="16:16" x14ac:dyDescent="0.3">
      <c r="P835230" s="83"/>
    </row>
    <row r="835231" spans="16:16" x14ac:dyDescent="0.3">
      <c r="P835231" s="83"/>
    </row>
    <row r="835232" spans="16:16" x14ac:dyDescent="0.3">
      <c r="P835232" s="83"/>
    </row>
    <row r="835233" spans="16:16" x14ac:dyDescent="0.3">
      <c r="P835233" s="83"/>
    </row>
    <row r="835234" spans="16:16" x14ac:dyDescent="0.3">
      <c r="P835234" s="83"/>
    </row>
    <row r="835235" spans="16:16" x14ac:dyDescent="0.3">
      <c r="P835235" s="83"/>
    </row>
    <row r="835236" spans="16:16" x14ac:dyDescent="0.3">
      <c r="P835236" s="83"/>
    </row>
    <row r="835237" spans="16:16" x14ac:dyDescent="0.3">
      <c r="P835237" s="83"/>
    </row>
    <row r="835238" spans="16:16" x14ac:dyDescent="0.3">
      <c r="P835238" s="83"/>
    </row>
    <row r="835239" spans="16:16" x14ac:dyDescent="0.3">
      <c r="P835239" s="83"/>
    </row>
    <row r="835240" spans="16:16" x14ac:dyDescent="0.3">
      <c r="P835240" s="83"/>
    </row>
    <row r="835241" spans="16:16" x14ac:dyDescent="0.3">
      <c r="P835241" s="83"/>
    </row>
    <row r="835242" spans="16:16" x14ac:dyDescent="0.3">
      <c r="P835242" s="83"/>
    </row>
    <row r="835243" spans="16:16" x14ac:dyDescent="0.3">
      <c r="P835243" s="83"/>
    </row>
    <row r="835244" spans="16:16" x14ac:dyDescent="0.3">
      <c r="P835244" s="83"/>
    </row>
    <row r="835245" spans="16:16" x14ac:dyDescent="0.3">
      <c r="P835245" s="83"/>
    </row>
    <row r="835246" spans="16:16" x14ac:dyDescent="0.3">
      <c r="P835246" s="83"/>
    </row>
    <row r="835247" spans="16:16" x14ac:dyDescent="0.3">
      <c r="P835247" s="83"/>
    </row>
    <row r="835248" spans="16:16" x14ac:dyDescent="0.3">
      <c r="P835248" s="83"/>
    </row>
    <row r="835249" spans="16:16" x14ac:dyDescent="0.3">
      <c r="P835249" s="83"/>
    </row>
    <row r="835250" spans="16:16" x14ac:dyDescent="0.3">
      <c r="P835250" s="83"/>
    </row>
    <row r="835251" spans="16:16" x14ac:dyDescent="0.3">
      <c r="P835251" s="83"/>
    </row>
    <row r="835252" spans="16:16" x14ac:dyDescent="0.3">
      <c r="P835252" s="83"/>
    </row>
    <row r="835253" spans="16:16" x14ac:dyDescent="0.3">
      <c r="P835253" s="83"/>
    </row>
    <row r="835254" spans="16:16" x14ac:dyDescent="0.3">
      <c r="P835254" s="83"/>
    </row>
    <row r="835255" spans="16:16" x14ac:dyDescent="0.3">
      <c r="P835255" s="83"/>
    </row>
    <row r="835256" spans="16:16" x14ac:dyDescent="0.3">
      <c r="P835256" s="83"/>
    </row>
    <row r="835257" spans="16:16" x14ac:dyDescent="0.3">
      <c r="P835257" s="83"/>
    </row>
    <row r="835258" spans="16:16" x14ac:dyDescent="0.3">
      <c r="P835258" s="83"/>
    </row>
    <row r="835259" spans="16:16" x14ac:dyDescent="0.3">
      <c r="P835259" s="83"/>
    </row>
    <row r="835260" spans="16:16" x14ac:dyDescent="0.3">
      <c r="P835260" s="83"/>
    </row>
    <row r="835261" spans="16:16" x14ac:dyDescent="0.3">
      <c r="P835261" s="83"/>
    </row>
    <row r="835262" spans="16:16" x14ac:dyDescent="0.3">
      <c r="P835262" s="83"/>
    </row>
    <row r="835263" spans="16:16" x14ac:dyDescent="0.3">
      <c r="P835263" s="83"/>
    </row>
    <row r="835264" spans="16:16" x14ac:dyDescent="0.3">
      <c r="P835264" s="83"/>
    </row>
    <row r="835265" spans="16:16" x14ac:dyDescent="0.3">
      <c r="P835265" s="83"/>
    </row>
    <row r="835266" spans="16:16" x14ac:dyDescent="0.3">
      <c r="P835266" s="83"/>
    </row>
    <row r="835267" spans="16:16" x14ac:dyDescent="0.3">
      <c r="P835267" s="83"/>
    </row>
    <row r="835268" spans="16:16" x14ac:dyDescent="0.3">
      <c r="P835268" s="83"/>
    </row>
    <row r="835269" spans="16:16" x14ac:dyDescent="0.3">
      <c r="P835269" s="83"/>
    </row>
    <row r="835270" spans="16:16" x14ac:dyDescent="0.3">
      <c r="P835270" s="83"/>
    </row>
    <row r="835271" spans="16:16" x14ac:dyDescent="0.3">
      <c r="P835271" s="83"/>
    </row>
    <row r="835272" spans="16:16" x14ac:dyDescent="0.3">
      <c r="P835272" s="83"/>
    </row>
    <row r="835273" spans="16:16" x14ac:dyDescent="0.3">
      <c r="P835273" s="83"/>
    </row>
    <row r="835274" spans="16:16" x14ac:dyDescent="0.3">
      <c r="P835274" s="83"/>
    </row>
    <row r="835275" spans="16:16" x14ac:dyDescent="0.3">
      <c r="P835275" s="83"/>
    </row>
    <row r="835276" spans="16:16" x14ac:dyDescent="0.3">
      <c r="P835276" s="83"/>
    </row>
    <row r="835277" spans="16:16" x14ac:dyDescent="0.3">
      <c r="P835277" s="83"/>
    </row>
    <row r="835278" spans="16:16" x14ac:dyDescent="0.3">
      <c r="P835278" s="83"/>
    </row>
    <row r="835279" spans="16:16" x14ac:dyDescent="0.3">
      <c r="P835279" s="83"/>
    </row>
    <row r="835280" spans="16:16" x14ac:dyDescent="0.3">
      <c r="P835280" s="83"/>
    </row>
    <row r="835281" spans="16:16" x14ac:dyDescent="0.3">
      <c r="P835281" s="83"/>
    </row>
    <row r="835282" spans="16:16" x14ac:dyDescent="0.3">
      <c r="P835282" s="83"/>
    </row>
    <row r="835283" spans="16:16" x14ac:dyDescent="0.3">
      <c r="P835283" s="83"/>
    </row>
    <row r="835284" spans="16:16" x14ac:dyDescent="0.3">
      <c r="P835284" s="83"/>
    </row>
    <row r="835285" spans="16:16" x14ac:dyDescent="0.3">
      <c r="P835285" s="83"/>
    </row>
    <row r="835286" spans="16:16" x14ac:dyDescent="0.3">
      <c r="P835286" s="83"/>
    </row>
    <row r="835287" spans="16:16" x14ac:dyDescent="0.3">
      <c r="P835287" s="83"/>
    </row>
    <row r="835288" spans="16:16" x14ac:dyDescent="0.3">
      <c r="P835288" s="83"/>
    </row>
    <row r="835289" spans="16:16" x14ac:dyDescent="0.3">
      <c r="P835289" s="83"/>
    </row>
    <row r="835290" spans="16:16" x14ac:dyDescent="0.3">
      <c r="P835290" s="83"/>
    </row>
    <row r="835291" spans="16:16" x14ac:dyDescent="0.3">
      <c r="P835291" s="83"/>
    </row>
    <row r="835292" spans="16:16" x14ac:dyDescent="0.3">
      <c r="P835292" s="83"/>
    </row>
    <row r="835293" spans="16:16" x14ac:dyDescent="0.3">
      <c r="P835293" s="83"/>
    </row>
    <row r="835294" spans="16:16" x14ac:dyDescent="0.3">
      <c r="P835294" s="83"/>
    </row>
    <row r="835295" spans="16:16" x14ac:dyDescent="0.3">
      <c r="P835295" s="83"/>
    </row>
    <row r="835296" spans="16:16" x14ac:dyDescent="0.3">
      <c r="P835296" s="83"/>
    </row>
    <row r="835297" spans="16:16" x14ac:dyDescent="0.3">
      <c r="P835297" s="83"/>
    </row>
    <row r="835298" spans="16:16" x14ac:dyDescent="0.3">
      <c r="P835298" s="83"/>
    </row>
    <row r="835299" spans="16:16" x14ac:dyDescent="0.3">
      <c r="P835299" s="83"/>
    </row>
    <row r="835300" spans="16:16" x14ac:dyDescent="0.3">
      <c r="P835300" s="83"/>
    </row>
    <row r="835301" spans="16:16" x14ac:dyDescent="0.3">
      <c r="P835301" s="83"/>
    </row>
    <row r="835302" spans="16:16" x14ac:dyDescent="0.3">
      <c r="P835302" s="83"/>
    </row>
    <row r="835303" spans="16:16" x14ac:dyDescent="0.3">
      <c r="P835303" s="83"/>
    </row>
    <row r="835304" spans="16:16" x14ac:dyDescent="0.3">
      <c r="P835304" s="83"/>
    </row>
    <row r="835305" spans="16:16" x14ac:dyDescent="0.3">
      <c r="P835305" s="83"/>
    </row>
    <row r="835306" spans="16:16" x14ac:dyDescent="0.3">
      <c r="P835306" s="83"/>
    </row>
    <row r="835307" spans="16:16" x14ac:dyDescent="0.3">
      <c r="P835307" s="83"/>
    </row>
    <row r="835308" spans="16:16" x14ac:dyDescent="0.3">
      <c r="P835308" s="83"/>
    </row>
    <row r="835309" spans="16:16" x14ac:dyDescent="0.3">
      <c r="P835309" s="83"/>
    </row>
    <row r="835310" spans="16:16" x14ac:dyDescent="0.3">
      <c r="P835310" s="83"/>
    </row>
    <row r="835311" spans="16:16" x14ac:dyDescent="0.3">
      <c r="P835311" s="83"/>
    </row>
    <row r="835312" spans="16:16" x14ac:dyDescent="0.3">
      <c r="P835312" s="83"/>
    </row>
    <row r="835313" spans="16:16" x14ac:dyDescent="0.3">
      <c r="P835313" s="83"/>
    </row>
    <row r="835314" spans="16:16" x14ac:dyDescent="0.3">
      <c r="P835314" s="83"/>
    </row>
    <row r="835315" spans="16:16" x14ac:dyDescent="0.3">
      <c r="P835315" s="83"/>
    </row>
    <row r="835316" spans="16:16" x14ac:dyDescent="0.3">
      <c r="P835316" s="83"/>
    </row>
    <row r="835317" spans="16:16" x14ac:dyDescent="0.3">
      <c r="P835317" s="83"/>
    </row>
    <row r="835318" spans="16:16" x14ac:dyDescent="0.3">
      <c r="P835318" s="83"/>
    </row>
    <row r="835319" spans="16:16" x14ac:dyDescent="0.3">
      <c r="P835319" s="83"/>
    </row>
    <row r="835320" spans="16:16" x14ac:dyDescent="0.3">
      <c r="P835320" s="83"/>
    </row>
    <row r="835321" spans="16:16" x14ac:dyDescent="0.3">
      <c r="P835321" s="83"/>
    </row>
    <row r="835322" spans="16:16" x14ac:dyDescent="0.3">
      <c r="P835322" s="83"/>
    </row>
    <row r="835323" spans="16:16" x14ac:dyDescent="0.3">
      <c r="P835323" s="83"/>
    </row>
    <row r="835324" spans="16:16" x14ac:dyDescent="0.3">
      <c r="P835324" s="83"/>
    </row>
    <row r="835325" spans="16:16" x14ac:dyDescent="0.3">
      <c r="P835325" s="83"/>
    </row>
    <row r="835326" spans="16:16" x14ac:dyDescent="0.3">
      <c r="P835326" s="83"/>
    </row>
    <row r="835327" spans="16:16" x14ac:dyDescent="0.3">
      <c r="P835327" s="83"/>
    </row>
    <row r="835328" spans="16:16" x14ac:dyDescent="0.3">
      <c r="P835328" s="83"/>
    </row>
    <row r="835329" spans="16:16" x14ac:dyDescent="0.3">
      <c r="P835329" s="83"/>
    </row>
    <row r="835330" spans="16:16" x14ac:dyDescent="0.3">
      <c r="P835330" s="83"/>
    </row>
    <row r="835331" spans="16:16" x14ac:dyDescent="0.3">
      <c r="P835331" s="83"/>
    </row>
    <row r="835332" spans="16:16" x14ac:dyDescent="0.3">
      <c r="P835332" s="83"/>
    </row>
    <row r="835333" spans="16:16" x14ac:dyDescent="0.3">
      <c r="P835333" s="83"/>
    </row>
    <row r="835334" spans="16:16" x14ac:dyDescent="0.3">
      <c r="P835334" s="83"/>
    </row>
    <row r="835335" spans="16:16" x14ac:dyDescent="0.3">
      <c r="P835335" s="83"/>
    </row>
    <row r="835336" spans="16:16" x14ac:dyDescent="0.3">
      <c r="P835336" s="83"/>
    </row>
    <row r="835337" spans="16:16" x14ac:dyDescent="0.3">
      <c r="P835337" s="83"/>
    </row>
    <row r="835338" spans="16:16" x14ac:dyDescent="0.3">
      <c r="P835338" s="83"/>
    </row>
    <row r="835339" spans="16:16" x14ac:dyDescent="0.3">
      <c r="P835339" s="83"/>
    </row>
    <row r="835340" spans="16:16" x14ac:dyDescent="0.3">
      <c r="P835340" s="83"/>
    </row>
    <row r="835341" spans="16:16" x14ac:dyDescent="0.3">
      <c r="P835341" s="83"/>
    </row>
    <row r="835342" spans="16:16" x14ac:dyDescent="0.3">
      <c r="P835342" s="83"/>
    </row>
    <row r="835343" spans="16:16" x14ac:dyDescent="0.3">
      <c r="P835343" s="83"/>
    </row>
    <row r="835344" spans="16:16" x14ac:dyDescent="0.3">
      <c r="P835344" s="83"/>
    </row>
    <row r="835345" spans="16:16" x14ac:dyDescent="0.3">
      <c r="P835345" s="83"/>
    </row>
    <row r="835346" spans="16:16" x14ac:dyDescent="0.3">
      <c r="P835346" s="83"/>
    </row>
    <row r="835347" spans="16:16" x14ac:dyDescent="0.3">
      <c r="P835347" s="83"/>
    </row>
    <row r="835348" spans="16:16" x14ac:dyDescent="0.3">
      <c r="P835348" s="83"/>
    </row>
    <row r="835349" spans="16:16" x14ac:dyDescent="0.3">
      <c r="P835349" s="83"/>
    </row>
    <row r="835350" spans="16:16" x14ac:dyDescent="0.3">
      <c r="P835350" s="83"/>
    </row>
    <row r="835351" spans="16:16" x14ac:dyDescent="0.3">
      <c r="P835351" s="83"/>
    </row>
    <row r="835352" spans="16:16" x14ac:dyDescent="0.3">
      <c r="P835352" s="83"/>
    </row>
    <row r="835353" spans="16:16" x14ac:dyDescent="0.3">
      <c r="P835353" s="83"/>
    </row>
    <row r="835354" spans="16:16" x14ac:dyDescent="0.3">
      <c r="P835354" s="83"/>
    </row>
    <row r="835355" spans="16:16" x14ac:dyDescent="0.3">
      <c r="P835355" s="83"/>
    </row>
    <row r="835356" spans="16:16" x14ac:dyDescent="0.3">
      <c r="P835356" s="83"/>
    </row>
    <row r="835357" spans="16:16" x14ac:dyDescent="0.3">
      <c r="P835357" s="83"/>
    </row>
    <row r="835358" spans="16:16" x14ac:dyDescent="0.3">
      <c r="P835358" s="83"/>
    </row>
    <row r="835359" spans="16:16" x14ac:dyDescent="0.3">
      <c r="P835359" s="83"/>
    </row>
    <row r="835360" spans="16:16" x14ac:dyDescent="0.3">
      <c r="P835360" s="83"/>
    </row>
    <row r="835361" spans="16:16" x14ac:dyDescent="0.3">
      <c r="P835361" s="83"/>
    </row>
    <row r="835362" spans="16:16" x14ac:dyDescent="0.3">
      <c r="P835362" s="83"/>
    </row>
    <row r="835363" spans="16:16" x14ac:dyDescent="0.3">
      <c r="P835363" s="83"/>
    </row>
    <row r="835364" spans="16:16" x14ac:dyDescent="0.3">
      <c r="P835364" s="83"/>
    </row>
    <row r="835365" spans="16:16" x14ac:dyDescent="0.3">
      <c r="P835365" s="83"/>
    </row>
    <row r="835366" spans="16:16" x14ac:dyDescent="0.3">
      <c r="P835366" s="83"/>
    </row>
    <row r="835367" spans="16:16" x14ac:dyDescent="0.3">
      <c r="P835367" s="83"/>
    </row>
    <row r="835368" spans="16:16" x14ac:dyDescent="0.3">
      <c r="P835368" s="83"/>
    </row>
    <row r="835369" spans="16:16" x14ac:dyDescent="0.3">
      <c r="P835369" s="83"/>
    </row>
    <row r="835370" spans="16:16" x14ac:dyDescent="0.3">
      <c r="P835370" s="83"/>
    </row>
    <row r="835371" spans="16:16" x14ac:dyDescent="0.3">
      <c r="P835371" s="83"/>
    </row>
    <row r="835372" spans="16:16" x14ac:dyDescent="0.3">
      <c r="P835372" s="83"/>
    </row>
    <row r="835373" spans="16:16" x14ac:dyDescent="0.3">
      <c r="P835373" s="83"/>
    </row>
    <row r="835374" spans="16:16" x14ac:dyDescent="0.3">
      <c r="P835374" s="83"/>
    </row>
    <row r="835375" spans="16:16" x14ac:dyDescent="0.3">
      <c r="P835375" s="83"/>
    </row>
    <row r="835376" spans="16:16" x14ac:dyDescent="0.3">
      <c r="P835376" s="83"/>
    </row>
    <row r="835377" spans="16:16" x14ac:dyDescent="0.3">
      <c r="P835377" s="83"/>
    </row>
    <row r="835378" spans="16:16" x14ac:dyDescent="0.3">
      <c r="P835378" s="83"/>
    </row>
    <row r="835379" spans="16:16" x14ac:dyDescent="0.3">
      <c r="P835379" s="83"/>
    </row>
    <row r="835380" spans="16:16" x14ac:dyDescent="0.3">
      <c r="P835380" s="83"/>
    </row>
    <row r="835381" spans="16:16" x14ac:dyDescent="0.3">
      <c r="P835381" s="83"/>
    </row>
    <row r="835382" spans="16:16" x14ac:dyDescent="0.3">
      <c r="P835382" s="83"/>
    </row>
    <row r="835383" spans="16:16" x14ac:dyDescent="0.3">
      <c r="P835383" s="83"/>
    </row>
    <row r="835384" spans="16:16" x14ac:dyDescent="0.3">
      <c r="P835384" s="83"/>
    </row>
    <row r="835385" spans="16:16" x14ac:dyDescent="0.3">
      <c r="P835385" s="83"/>
    </row>
    <row r="835386" spans="16:16" x14ac:dyDescent="0.3">
      <c r="P835386" s="83"/>
    </row>
    <row r="835387" spans="16:16" x14ac:dyDescent="0.3">
      <c r="P835387" s="83"/>
    </row>
    <row r="835388" spans="16:16" x14ac:dyDescent="0.3">
      <c r="P835388" s="83"/>
    </row>
    <row r="835389" spans="16:16" x14ac:dyDescent="0.3">
      <c r="P835389" s="83"/>
    </row>
    <row r="835390" spans="16:16" x14ac:dyDescent="0.3">
      <c r="P835390" s="83"/>
    </row>
    <row r="835391" spans="16:16" x14ac:dyDescent="0.3">
      <c r="P835391" s="83"/>
    </row>
    <row r="835392" spans="16:16" x14ac:dyDescent="0.3">
      <c r="P835392" s="83"/>
    </row>
    <row r="835393" spans="16:16" x14ac:dyDescent="0.3">
      <c r="P835393" s="83"/>
    </row>
    <row r="835394" spans="16:16" x14ac:dyDescent="0.3">
      <c r="P835394" s="83"/>
    </row>
    <row r="835395" spans="16:16" x14ac:dyDescent="0.3">
      <c r="P835395" s="83"/>
    </row>
    <row r="835396" spans="16:16" x14ac:dyDescent="0.3">
      <c r="P835396" s="83"/>
    </row>
    <row r="835397" spans="16:16" x14ac:dyDescent="0.3">
      <c r="P835397" s="83"/>
    </row>
    <row r="835398" spans="16:16" x14ac:dyDescent="0.3">
      <c r="P835398" s="83"/>
    </row>
    <row r="835399" spans="16:16" x14ac:dyDescent="0.3">
      <c r="P835399" s="83"/>
    </row>
    <row r="835400" spans="16:16" x14ac:dyDescent="0.3">
      <c r="P835400" s="83"/>
    </row>
    <row r="835401" spans="16:16" x14ac:dyDescent="0.3">
      <c r="P835401" s="83"/>
    </row>
    <row r="835402" spans="16:16" x14ac:dyDescent="0.3">
      <c r="P835402" s="83"/>
    </row>
    <row r="835403" spans="16:16" x14ac:dyDescent="0.3">
      <c r="P835403" s="83"/>
    </row>
    <row r="835404" spans="16:16" x14ac:dyDescent="0.3">
      <c r="P835404" s="83"/>
    </row>
    <row r="835405" spans="16:16" x14ac:dyDescent="0.3">
      <c r="P835405" s="83"/>
    </row>
    <row r="835406" spans="16:16" x14ac:dyDescent="0.3">
      <c r="P835406" s="83"/>
    </row>
    <row r="835407" spans="16:16" x14ac:dyDescent="0.3">
      <c r="P835407" s="83"/>
    </row>
    <row r="835408" spans="16:16" x14ac:dyDescent="0.3">
      <c r="P835408" s="83"/>
    </row>
    <row r="835409" spans="16:16" x14ac:dyDescent="0.3">
      <c r="P835409" s="83"/>
    </row>
    <row r="835410" spans="16:16" x14ac:dyDescent="0.3">
      <c r="P835410" s="83"/>
    </row>
    <row r="835411" spans="16:16" x14ac:dyDescent="0.3">
      <c r="P835411" s="83"/>
    </row>
    <row r="835412" spans="16:16" x14ac:dyDescent="0.3">
      <c r="P835412" s="83"/>
    </row>
    <row r="835413" spans="16:16" x14ac:dyDescent="0.3">
      <c r="P835413" s="83"/>
    </row>
    <row r="835414" spans="16:16" x14ac:dyDescent="0.3">
      <c r="P835414" s="83"/>
    </row>
    <row r="835415" spans="16:16" x14ac:dyDescent="0.3">
      <c r="P835415" s="83"/>
    </row>
    <row r="835416" spans="16:16" x14ac:dyDescent="0.3">
      <c r="P835416" s="83"/>
    </row>
    <row r="835417" spans="16:16" x14ac:dyDescent="0.3">
      <c r="P835417" s="83"/>
    </row>
    <row r="835418" spans="16:16" x14ac:dyDescent="0.3">
      <c r="P835418" s="83"/>
    </row>
    <row r="835419" spans="16:16" x14ac:dyDescent="0.3">
      <c r="P835419" s="83"/>
    </row>
    <row r="835420" spans="16:16" x14ac:dyDescent="0.3">
      <c r="P835420" s="83"/>
    </row>
    <row r="835421" spans="16:16" x14ac:dyDescent="0.3">
      <c r="P835421" s="83"/>
    </row>
    <row r="835422" spans="16:16" x14ac:dyDescent="0.3">
      <c r="P835422" s="83"/>
    </row>
    <row r="835423" spans="16:16" x14ac:dyDescent="0.3">
      <c r="P835423" s="83"/>
    </row>
    <row r="835424" spans="16:16" x14ac:dyDescent="0.3">
      <c r="P835424" s="83"/>
    </row>
    <row r="835425" spans="16:16" x14ac:dyDescent="0.3">
      <c r="P835425" s="83"/>
    </row>
    <row r="835426" spans="16:16" x14ac:dyDescent="0.3">
      <c r="P835426" s="83"/>
    </row>
    <row r="835427" spans="16:16" x14ac:dyDescent="0.3">
      <c r="P835427" s="83"/>
    </row>
    <row r="835428" spans="16:16" x14ac:dyDescent="0.3">
      <c r="P835428" s="83"/>
    </row>
    <row r="835429" spans="16:16" x14ac:dyDescent="0.3">
      <c r="P835429" s="83"/>
    </row>
    <row r="835430" spans="16:16" x14ac:dyDescent="0.3">
      <c r="P835430" s="83"/>
    </row>
    <row r="835431" spans="16:16" x14ac:dyDescent="0.3">
      <c r="P835431" s="83"/>
    </row>
    <row r="835432" spans="16:16" x14ac:dyDescent="0.3">
      <c r="P835432" s="83"/>
    </row>
    <row r="835433" spans="16:16" x14ac:dyDescent="0.3">
      <c r="P835433" s="83"/>
    </row>
    <row r="835434" spans="16:16" x14ac:dyDescent="0.3">
      <c r="P835434" s="83"/>
    </row>
    <row r="835435" spans="16:16" x14ac:dyDescent="0.3">
      <c r="P835435" s="83"/>
    </row>
    <row r="835436" spans="16:16" x14ac:dyDescent="0.3">
      <c r="P835436" s="83"/>
    </row>
    <row r="835437" spans="16:16" x14ac:dyDescent="0.3">
      <c r="P835437" s="83"/>
    </row>
    <row r="835438" spans="16:16" x14ac:dyDescent="0.3">
      <c r="P835438" s="83"/>
    </row>
    <row r="835439" spans="16:16" x14ac:dyDescent="0.3">
      <c r="P835439" s="83"/>
    </row>
    <row r="835440" spans="16:16" x14ac:dyDescent="0.3">
      <c r="P835440" s="83"/>
    </row>
    <row r="835441" spans="16:16" x14ac:dyDescent="0.3">
      <c r="P835441" s="83"/>
    </row>
    <row r="835442" spans="16:16" x14ac:dyDescent="0.3">
      <c r="P835442" s="83"/>
    </row>
    <row r="835443" spans="16:16" x14ac:dyDescent="0.3">
      <c r="P835443" s="83"/>
    </row>
    <row r="835444" spans="16:16" x14ac:dyDescent="0.3">
      <c r="P835444" s="83"/>
    </row>
    <row r="835445" spans="16:16" x14ac:dyDescent="0.3">
      <c r="P835445" s="83"/>
    </row>
    <row r="835446" spans="16:16" x14ac:dyDescent="0.3">
      <c r="P835446" s="83"/>
    </row>
    <row r="835447" spans="16:16" x14ac:dyDescent="0.3">
      <c r="P835447" s="83"/>
    </row>
    <row r="835448" spans="16:16" x14ac:dyDescent="0.3">
      <c r="P835448" s="83"/>
    </row>
    <row r="835449" spans="16:16" x14ac:dyDescent="0.3">
      <c r="P835449" s="83"/>
    </row>
    <row r="835450" spans="16:16" x14ac:dyDescent="0.3">
      <c r="P835450" s="83"/>
    </row>
    <row r="835451" spans="16:16" x14ac:dyDescent="0.3">
      <c r="P835451" s="83"/>
    </row>
    <row r="835452" spans="16:16" x14ac:dyDescent="0.3">
      <c r="P835452" s="83"/>
    </row>
    <row r="835453" spans="16:16" x14ac:dyDescent="0.3">
      <c r="P835453" s="83"/>
    </row>
    <row r="835454" spans="16:16" x14ac:dyDescent="0.3">
      <c r="P835454" s="83"/>
    </row>
    <row r="835455" spans="16:16" x14ac:dyDescent="0.3">
      <c r="P835455" s="83"/>
    </row>
    <row r="835456" spans="16:16" x14ac:dyDescent="0.3">
      <c r="P835456" s="83"/>
    </row>
    <row r="835457" spans="16:16" x14ac:dyDescent="0.3">
      <c r="P835457" s="83"/>
    </row>
    <row r="835458" spans="16:16" x14ac:dyDescent="0.3">
      <c r="P835458" s="83"/>
    </row>
    <row r="835459" spans="16:16" x14ac:dyDescent="0.3">
      <c r="P835459" s="83"/>
    </row>
    <row r="835460" spans="16:16" x14ac:dyDescent="0.3">
      <c r="P835460" s="83"/>
    </row>
    <row r="835461" spans="16:16" x14ac:dyDescent="0.3">
      <c r="P835461" s="83"/>
    </row>
    <row r="835462" spans="16:16" x14ac:dyDescent="0.3">
      <c r="P835462" s="83"/>
    </row>
    <row r="835463" spans="16:16" x14ac:dyDescent="0.3">
      <c r="P835463" s="83"/>
    </row>
    <row r="835464" spans="16:16" x14ac:dyDescent="0.3">
      <c r="P835464" s="83"/>
    </row>
    <row r="835465" spans="16:16" x14ac:dyDescent="0.3">
      <c r="P835465" s="83"/>
    </row>
    <row r="835466" spans="16:16" x14ac:dyDescent="0.3">
      <c r="P835466" s="83"/>
    </row>
    <row r="835467" spans="16:16" x14ac:dyDescent="0.3">
      <c r="P835467" s="83"/>
    </row>
    <row r="835468" spans="16:16" x14ac:dyDescent="0.3">
      <c r="P835468" s="83"/>
    </row>
    <row r="835469" spans="16:16" x14ac:dyDescent="0.3">
      <c r="P835469" s="83"/>
    </row>
    <row r="835470" spans="16:16" x14ac:dyDescent="0.3">
      <c r="P835470" s="83"/>
    </row>
    <row r="835471" spans="16:16" x14ac:dyDescent="0.3">
      <c r="P835471" s="83"/>
    </row>
    <row r="835472" spans="16:16" x14ac:dyDescent="0.3">
      <c r="P835472" s="83"/>
    </row>
    <row r="835473" spans="16:16" x14ac:dyDescent="0.3">
      <c r="P835473" s="83"/>
    </row>
    <row r="835474" spans="16:16" x14ac:dyDescent="0.3">
      <c r="P835474" s="83"/>
    </row>
    <row r="835475" spans="16:16" x14ac:dyDescent="0.3">
      <c r="P835475" s="83"/>
    </row>
    <row r="835476" spans="16:16" x14ac:dyDescent="0.3">
      <c r="P835476" s="83"/>
    </row>
    <row r="835477" spans="16:16" x14ac:dyDescent="0.3">
      <c r="P835477" s="83"/>
    </row>
    <row r="835478" spans="16:16" x14ac:dyDescent="0.3">
      <c r="P835478" s="83"/>
    </row>
    <row r="835479" spans="16:16" x14ac:dyDescent="0.3">
      <c r="P835479" s="83"/>
    </row>
    <row r="835480" spans="16:16" x14ac:dyDescent="0.3">
      <c r="P835480" s="83"/>
    </row>
    <row r="835481" spans="16:16" x14ac:dyDescent="0.3">
      <c r="P835481" s="83"/>
    </row>
    <row r="835482" spans="16:16" x14ac:dyDescent="0.3">
      <c r="P835482" s="83"/>
    </row>
    <row r="835483" spans="16:16" x14ac:dyDescent="0.3">
      <c r="P835483" s="83"/>
    </row>
    <row r="835484" spans="16:16" x14ac:dyDescent="0.3">
      <c r="P835484" s="83"/>
    </row>
    <row r="835485" spans="16:16" x14ac:dyDescent="0.3">
      <c r="P835485" s="83"/>
    </row>
    <row r="835486" spans="16:16" x14ac:dyDescent="0.3">
      <c r="P835486" s="83"/>
    </row>
    <row r="835487" spans="16:16" x14ac:dyDescent="0.3">
      <c r="P835487" s="83"/>
    </row>
    <row r="835488" spans="16:16" x14ac:dyDescent="0.3">
      <c r="P835488" s="83"/>
    </row>
    <row r="835489" spans="16:16" x14ac:dyDescent="0.3">
      <c r="P835489" s="83"/>
    </row>
    <row r="835490" spans="16:16" x14ac:dyDescent="0.3">
      <c r="P835490" s="83"/>
    </row>
    <row r="835491" spans="16:16" x14ac:dyDescent="0.3">
      <c r="P835491" s="83"/>
    </row>
    <row r="835492" spans="16:16" x14ac:dyDescent="0.3">
      <c r="P835492" s="83"/>
    </row>
    <row r="835493" spans="16:16" x14ac:dyDescent="0.3">
      <c r="P835493" s="83"/>
    </row>
    <row r="835494" spans="16:16" x14ac:dyDescent="0.3">
      <c r="P835494" s="83"/>
    </row>
    <row r="835495" spans="16:16" x14ac:dyDescent="0.3">
      <c r="P835495" s="83"/>
    </row>
    <row r="835496" spans="16:16" x14ac:dyDescent="0.3">
      <c r="P835496" s="83"/>
    </row>
    <row r="835497" spans="16:16" x14ac:dyDescent="0.3">
      <c r="P835497" s="83"/>
    </row>
    <row r="835498" spans="16:16" x14ac:dyDescent="0.3">
      <c r="P835498" s="83"/>
    </row>
    <row r="835499" spans="16:16" x14ac:dyDescent="0.3">
      <c r="P835499" s="83"/>
    </row>
    <row r="835500" spans="16:16" x14ac:dyDescent="0.3">
      <c r="P835500" s="83"/>
    </row>
    <row r="835501" spans="16:16" x14ac:dyDescent="0.3">
      <c r="P835501" s="83"/>
    </row>
    <row r="835502" spans="16:16" x14ac:dyDescent="0.3">
      <c r="P835502" s="83"/>
    </row>
    <row r="835503" spans="16:16" x14ac:dyDescent="0.3">
      <c r="P835503" s="83"/>
    </row>
    <row r="835504" spans="16:16" x14ac:dyDescent="0.3">
      <c r="P835504" s="83"/>
    </row>
    <row r="835505" spans="16:16" x14ac:dyDescent="0.3">
      <c r="P835505" s="83"/>
    </row>
    <row r="835506" spans="16:16" x14ac:dyDescent="0.3">
      <c r="P835506" s="83"/>
    </row>
    <row r="835507" spans="16:16" x14ac:dyDescent="0.3">
      <c r="P835507" s="83"/>
    </row>
    <row r="835508" spans="16:16" x14ac:dyDescent="0.3">
      <c r="P835508" s="83"/>
    </row>
    <row r="835509" spans="16:16" x14ac:dyDescent="0.3">
      <c r="P835509" s="83"/>
    </row>
    <row r="835510" spans="16:16" x14ac:dyDescent="0.3">
      <c r="P835510" s="83"/>
    </row>
    <row r="835511" spans="16:16" x14ac:dyDescent="0.3">
      <c r="P835511" s="83"/>
    </row>
    <row r="835512" spans="16:16" x14ac:dyDescent="0.3">
      <c r="P835512" s="83"/>
    </row>
    <row r="835513" spans="16:16" x14ac:dyDescent="0.3">
      <c r="P835513" s="83"/>
    </row>
    <row r="835514" spans="16:16" x14ac:dyDescent="0.3">
      <c r="P835514" s="83"/>
    </row>
    <row r="835515" spans="16:16" x14ac:dyDescent="0.3">
      <c r="P835515" s="83"/>
    </row>
    <row r="835516" spans="16:16" x14ac:dyDescent="0.3">
      <c r="P835516" s="83"/>
    </row>
    <row r="835517" spans="16:16" x14ac:dyDescent="0.3">
      <c r="P835517" s="83"/>
    </row>
    <row r="835518" spans="16:16" x14ac:dyDescent="0.3">
      <c r="P835518" s="83"/>
    </row>
    <row r="835519" spans="16:16" x14ac:dyDescent="0.3">
      <c r="P835519" s="83"/>
    </row>
    <row r="835520" spans="16:16" x14ac:dyDescent="0.3">
      <c r="P835520" s="83"/>
    </row>
    <row r="835521" spans="16:16" x14ac:dyDescent="0.3">
      <c r="P835521" s="83"/>
    </row>
    <row r="835522" spans="16:16" x14ac:dyDescent="0.3">
      <c r="P835522" s="83"/>
    </row>
    <row r="835523" spans="16:16" x14ac:dyDescent="0.3">
      <c r="P835523" s="83"/>
    </row>
    <row r="835524" spans="16:16" x14ac:dyDescent="0.3">
      <c r="P835524" s="83"/>
    </row>
    <row r="835525" spans="16:16" x14ac:dyDescent="0.3">
      <c r="P835525" s="83"/>
    </row>
    <row r="835526" spans="16:16" x14ac:dyDescent="0.3">
      <c r="P835526" s="83"/>
    </row>
    <row r="835527" spans="16:16" x14ac:dyDescent="0.3">
      <c r="P835527" s="83"/>
    </row>
    <row r="835528" spans="16:16" x14ac:dyDescent="0.3">
      <c r="P835528" s="83"/>
    </row>
    <row r="835529" spans="16:16" x14ac:dyDescent="0.3">
      <c r="P835529" s="83"/>
    </row>
    <row r="835530" spans="16:16" x14ac:dyDescent="0.3">
      <c r="P835530" s="83"/>
    </row>
    <row r="835531" spans="16:16" x14ac:dyDescent="0.3">
      <c r="P835531" s="83"/>
    </row>
    <row r="835532" spans="16:16" x14ac:dyDescent="0.3">
      <c r="P835532" s="83"/>
    </row>
    <row r="835533" spans="16:16" x14ac:dyDescent="0.3">
      <c r="P835533" s="83"/>
    </row>
    <row r="835534" spans="16:16" x14ac:dyDescent="0.3">
      <c r="P835534" s="83"/>
    </row>
    <row r="835535" spans="16:16" x14ac:dyDescent="0.3">
      <c r="P835535" s="83"/>
    </row>
    <row r="835536" spans="16:16" x14ac:dyDescent="0.3">
      <c r="P835536" s="83"/>
    </row>
    <row r="835537" spans="16:16" x14ac:dyDescent="0.3">
      <c r="P835537" s="83"/>
    </row>
    <row r="835538" spans="16:16" x14ac:dyDescent="0.3">
      <c r="P835538" s="83"/>
    </row>
    <row r="835539" spans="16:16" x14ac:dyDescent="0.3">
      <c r="P835539" s="83"/>
    </row>
    <row r="835540" spans="16:16" x14ac:dyDescent="0.3">
      <c r="P835540" s="83"/>
    </row>
    <row r="835541" spans="16:16" x14ac:dyDescent="0.3">
      <c r="P835541" s="83"/>
    </row>
    <row r="835542" spans="16:16" x14ac:dyDescent="0.3">
      <c r="P835542" s="83"/>
    </row>
    <row r="835543" spans="16:16" x14ac:dyDescent="0.3">
      <c r="P835543" s="83"/>
    </row>
    <row r="835544" spans="16:16" x14ac:dyDescent="0.3">
      <c r="P835544" s="83"/>
    </row>
    <row r="835545" spans="16:16" x14ac:dyDescent="0.3">
      <c r="P835545" s="83"/>
    </row>
    <row r="835546" spans="16:16" x14ac:dyDescent="0.3">
      <c r="P835546" s="83"/>
    </row>
    <row r="835547" spans="16:16" x14ac:dyDescent="0.3">
      <c r="P835547" s="83"/>
    </row>
    <row r="835548" spans="16:16" x14ac:dyDescent="0.3">
      <c r="P835548" s="83"/>
    </row>
    <row r="835549" spans="16:16" x14ac:dyDescent="0.3">
      <c r="P835549" s="83"/>
    </row>
    <row r="835550" spans="16:16" x14ac:dyDescent="0.3">
      <c r="P835550" s="83"/>
    </row>
    <row r="835551" spans="16:16" x14ac:dyDescent="0.3">
      <c r="P835551" s="83"/>
    </row>
    <row r="835552" spans="16:16" x14ac:dyDescent="0.3">
      <c r="P835552" s="83"/>
    </row>
    <row r="835553" spans="16:16" x14ac:dyDescent="0.3">
      <c r="P835553" s="83"/>
    </row>
    <row r="835554" spans="16:16" x14ac:dyDescent="0.3">
      <c r="P835554" s="83"/>
    </row>
    <row r="835555" spans="16:16" x14ac:dyDescent="0.3">
      <c r="P835555" s="83"/>
    </row>
    <row r="835556" spans="16:16" x14ac:dyDescent="0.3">
      <c r="P835556" s="83"/>
    </row>
    <row r="835557" spans="16:16" x14ac:dyDescent="0.3">
      <c r="P835557" s="83"/>
    </row>
    <row r="835558" spans="16:16" x14ac:dyDescent="0.3">
      <c r="P835558" s="83"/>
    </row>
    <row r="835559" spans="16:16" x14ac:dyDescent="0.3">
      <c r="P835559" s="83"/>
    </row>
    <row r="835560" spans="16:16" x14ac:dyDescent="0.3">
      <c r="P835560" s="83"/>
    </row>
    <row r="835561" spans="16:16" x14ac:dyDescent="0.3">
      <c r="P835561" s="83"/>
    </row>
    <row r="835562" spans="16:16" x14ac:dyDescent="0.3">
      <c r="P835562" s="83"/>
    </row>
    <row r="835563" spans="16:16" x14ac:dyDescent="0.3">
      <c r="P835563" s="83"/>
    </row>
    <row r="835564" spans="16:16" x14ac:dyDescent="0.3">
      <c r="P835564" s="83"/>
    </row>
    <row r="835565" spans="16:16" x14ac:dyDescent="0.3">
      <c r="P835565" s="83"/>
    </row>
    <row r="835566" spans="16:16" x14ac:dyDescent="0.3">
      <c r="P835566" s="83"/>
    </row>
    <row r="835567" spans="16:16" x14ac:dyDescent="0.3">
      <c r="P835567" s="83"/>
    </row>
    <row r="835568" spans="16:16" x14ac:dyDescent="0.3">
      <c r="P835568" s="83"/>
    </row>
    <row r="835569" spans="16:16" x14ac:dyDescent="0.3">
      <c r="P835569" s="83"/>
    </row>
    <row r="835570" spans="16:16" x14ac:dyDescent="0.3">
      <c r="P835570" s="83"/>
    </row>
    <row r="835571" spans="16:16" x14ac:dyDescent="0.3">
      <c r="P835571" s="83"/>
    </row>
    <row r="835572" spans="16:16" x14ac:dyDescent="0.3">
      <c r="P835572" s="83"/>
    </row>
    <row r="835573" spans="16:16" x14ac:dyDescent="0.3">
      <c r="P835573" s="83"/>
    </row>
    <row r="835574" spans="16:16" x14ac:dyDescent="0.3">
      <c r="P835574" s="83"/>
    </row>
    <row r="835575" spans="16:16" x14ac:dyDescent="0.3">
      <c r="P835575" s="83"/>
    </row>
    <row r="835576" spans="16:16" x14ac:dyDescent="0.3">
      <c r="P835576" s="83"/>
    </row>
    <row r="835577" spans="16:16" x14ac:dyDescent="0.3">
      <c r="P835577" s="83"/>
    </row>
    <row r="835578" spans="16:16" x14ac:dyDescent="0.3">
      <c r="P835578" s="83"/>
    </row>
    <row r="835579" spans="16:16" x14ac:dyDescent="0.3">
      <c r="P835579" s="83"/>
    </row>
    <row r="835580" spans="16:16" x14ac:dyDescent="0.3">
      <c r="P835580" s="83"/>
    </row>
    <row r="835581" spans="16:16" x14ac:dyDescent="0.3">
      <c r="P835581" s="83"/>
    </row>
    <row r="835582" spans="16:16" x14ac:dyDescent="0.3">
      <c r="P835582" s="83"/>
    </row>
    <row r="835583" spans="16:16" x14ac:dyDescent="0.3">
      <c r="P835583" s="83"/>
    </row>
    <row r="835584" spans="16:16" x14ac:dyDescent="0.3">
      <c r="P835584" s="83"/>
    </row>
    <row r="835585" spans="16:16" x14ac:dyDescent="0.3">
      <c r="P835585" s="83"/>
    </row>
    <row r="835586" spans="16:16" x14ac:dyDescent="0.3">
      <c r="P835586" s="83"/>
    </row>
    <row r="835587" spans="16:16" x14ac:dyDescent="0.3">
      <c r="P835587" s="83"/>
    </row>
    <row r="835588" spans="16:16" x14ac:dyDescent="0.3">
      <c r="P835588" s="83"/>
    </row>
    <row r="835589" spans="16:16" x14ac:dyDescent="0.3">
      <c r="P835589" s="83"/>
    </row>
    <row r="835590" spans="16:16" x14ac:dyDescent="0.3">
      <c r="P835590" s="83"/>
    </row>
    <row r="835591" spans="16:16" x14ac:dyDescent="0.3">
      <c r="P835591" s="83"/>
    </row>
    <row r="835592" spans="16:16" x14ac:dyDescent="0.3">
      <c r="P835592" s="83"/>
    </row>
    <row r="835593" spans="16:16" x14ac:dyDescent="0.3">
      <c r="P835593" s="83"/>
    </row>
    <row r="835594" spans="16:16" x14ac:dyDescent="0.3">
      <c r="P835594" s="83"/>
    </row>
    <row r="835595" spans="16:16" x14ac:dyDescent="0.3">
      <c r="P835595" s="83"/>
    </row>
    <row r="835596" spans="16:16" x14ac:dyDescent="0.3">
      <c r="P835596" s="83"/>
    </row>
    <row r="835597" spans="16:16" x14ac:dyDescent="0.3">
      <c r="P835597" s="83"/>
    </row>
    <row r="835598" spans="16:16" x14ac:dyDescent="0.3">
      <c r="P835598" s="83"/>
    </row>
    <row r="835599" spans="16:16" x14ac:dyDescent="0.3">
      <c r="P835599" s="83"/>
    </row>
    <row r="835600" spans="16:16" x14ac:dyDescent="0.3">
      <c r="P835600" s="83"/>
    </row>
    <row r="835601" spans="16:16" x14ac:dyDescent="0.3">
      <c r="P835601" s="83"/>
    </row>
    <row r="835602" spans="16:16" x14ac:dyDescent="0.3">
      <c r="P835602" s="83"/>
    </row>
    <row r="835603" spans="16:16" x14ac:dyDescent="0.3">
      <c r="P835603" s="83"/>
    </row>
    <row r="835604" spans="16:16" x14ac:dyDescent="0.3">
      <c r="P835604" s="83"/>
    </row>
    <row r="835605" spans="16:16" x14ac:dyDescent="0.3">
      <c r="P835605" s="83"/>
    </row>
    <row r="835606" spans="16:16" x14ac:dyDescent="0.3">
      <c r="P835606" s="83"/>
    </row>
    <row r="835607" spans="16:16" x14ac:dyDescent="0.3">
      <c r="P835607" s="83"/>
    </row>
    <row r="835608" spans="16:16" x14ac:dyDescent="0.3">
      <c r="P835608" s="83"/>
    </row>
    <row r="835609" spans="16:16" x14ac:dyDescent="0.3">
      <c r="P835609" s="83"/>
    </row>
    <row r="835610" spans="16:16" x14ac:dyDescent="0.3">
      <c r="P835610" s="83"/>
    </row>
    <row r="835611" spans="16:16" x14ac:dyDescent="0.3">
      <c r="P835611" s="83"/>
    </row>
    <row r="835612" spans="16:16" x14ac:dyDescent="0.3">
      <c r="P835612" s="83"/>
    </row>
    <row r="835613" spans="16:16" x14ac:dyDescent="0.3">
      <c r="P835613" s="83"/>
    </row>
    <row r="835614" spans="16:16" x14ac:dyDescent="0.3">
      <c r="P835614" s="83"/>
    </row>
    <row r="835615" spans="16:16" x14ac:dyDescent="0.3">
      <c r="P835615" s="83"/>
    </row>
    <row r="835616" spans="16:16" x14ac:dyDescent="0.3">
      <c r="P835616" s="83"/>
    </row>
    <row r="835617" spans="16:16" x14ac:dyDescent="0.3">
      <c r="P835617" s="83"/>
    </row>
    <row r="835618" spans="16:16" x14ac:dyDescent="0.3">
      <c r="P835618" s="83"/>
    </row>
    <row r="835619" spans="16:16" x14ac:dyDescent="0.3">
      <c r="P835619" s="83"/>
    </row>
    <row r="835620" spans="16:16" x14ac:dyDescent="0.3">
      <c r="P835620" s="83"/>
    </row>
    <row r="835621" spans="16:16" x14ac:dyDescent="0.3">
      <c r="P835621" s="83"/>
    </row>
    <row r="835622" spans="16:16" x14ac:dyDescent="0.3">
      <c r="P835622" s="83"/>
    </row>
    <row r="835623" spans="16:16" x14ac:dyDescent="0.3">
      <c r="P835623" s="83"/>
    </row>
    <row r="835624" spans="16:16" x14ac:dyDescent="0.3">
      <c r="P835624" s="83"/>
    </row>
    <row r="835625" spans="16:16" x14ac:dyDescent="0.3">
      <c r="P835625" s="83"/>
    </row>
    <row r="835626" spans="16:16" x14ac:dyDescent="0.3">
      <c r="P835626" s="83"/>
    </row>
    <row r="835627" spans="16:16" x14ac:dyDescent="0.3">
      <c r="P835627" s="83"/>
    </row>
    <row r="835628" spans="16:16" x14ac:dyDescent="0.3">
      <c r="P835628" s="83"/>
    </row>
    <row r="835629" spans="16:16" x14ac:dyDescent="0.3">
      <c r="P835629" s="83"/>
    </row>
    <row r="835630" spans="16:16" x14ac:dyDescent="0.3">
      <c r="P835630" s="83"/>
    </row>
    <row r="835631" spans="16:16" x14ac:dyDescent="0.3">
      <c r="P835631" s="83"/>
    </row>
    <row r="835632" spans="16:16" x14ac:dyDescent="0.3">
      <c r="P835632" s="83"/>
    </row>
    <row r="835633" spans="16:16" x14ac:dyDescent="0.3">
      <c r="P835633" s="83"/>
    </row>
    <row r="835634" spans="16:16" x14ac:dyDescent="0.3">
      <c r="P835634" s="83"/>
    </row>
    <row r="835635" spans="16:16" x14ac:dyDescent="0.3">
      <c r="P835635" s="83"/>
    </row>
    <row r="835636" spans="16:16" x14ac:dyDescent="0.3">
      <c r="P835636" s="83"/>
    </row>
    <row r="835637" spans="16:16" x14ac:dyDescent="0.3">
      <c r="P835637" s="83"/>
    </row>
    <row r="835638" spans="16:16" x14ac:dyDescent="0.3">
      <c r="P835638" s="83"/>
    </row>
    <row r="835639" spans="16:16" x14ac:dyDescent="0.3">
      <c r="P835639" s="83"/>
    </row>
    <row r="835640" spans="16:16" x14ac:dyDescent="0.3">
      <c r="P835640" s="83"/>
    </row>
    <row r="835641" spans="16:16" x14ac:dyDescent="0.3">
      <c r="P835641" s="83"/>
    </row>
    <row r="835642" spans="16:16" x14ac:dyDescent="0.3">
      <c r="P835642" s="83"/>
    </row>
    <row r="835643" spans="16:16" x14ac:dyDescent="0.3">
      <c r="P835643" s="83"/>
    </row>
    <row r="835644" spans="16:16" x14ac:dyDescent="0.3">
      <c r="P835644" s="83"/>
    </row>
    <row r="835645" spans="16:16" x14ac:dyDescent="0.3">
      <c r="P835645" s="83"/>
    </row>
    <row r="835646" spans="16:16" x14ac:dyDescent="0.3">
      <c r="P835646" s="83"/>
    </row>
    <row r="835647" spans="16:16" x14ac:dyDescent="0.3">
      <c r="P835647" s="83"/>
    </row>
    <row r="835648" spans="16:16" x14ac:dyDescent="0.3">
      <c r="P835648" s="83"/>
    </row>
    <row r="835649" spans="16:16" x14ac:dyDescent="0.3">
      <c r="P835649" s="83"/>
    </row>
    <row r="835650" spans="16:16" x14ac:dyDescent="0.3">
      <c r="P835650" s="83"/>
    </row>
    <row r="835651" spans="16:16" x14ac:dyDescent="0.3">
      <c r="P835651" s="83"/>
    </row>
    <row r="835652" spans="16:16" x14ac:dyDescent="0.3">
      <c r="P835652" s="83"/>
    </row>
    <row r="835653" spans="16:16" x14ac:dyDescent="0.3">
      <c r="P835653" s="83"/>
    </row>
    <row r="835654" spans="16:16" x14ac:dyDescent="0.3">
      <c r="P835654" s="83"/>
    </row>
    <row r="835655" spans="16:16" x14ac:dyDescent="0.3">
      <c r="P835655" s="83"/>
    </row>
    <row r="835656" spans="16:16" x14ac:dyDescent="0.3">
      <c r="P835656" s="83"/>
    </row>
    <row r="835657" spans="16:16" x14ac:dyDescent="0.3">
      <c r="P835657" s="83"/>
    </row>
    <row r="835658" spans="16:16" x14ac:dyDescent="0.3">
      <c r="P835658" s="83"/>
    </row>
    <row r="835659" spans="16:16" x14ac:dyDescent="0.3">
      <c r="P835659" s="83"/>
    </row>
    <row r="835660" spans="16:16" x14ac:dyDescent="0.3">
      <c r="P835660" s="83"/>
    </row>
    <row r="835661" spans="16:16" x14ac:dyDescent="0.3">
      <c r="P835661" s="83"/>
    </row>
    <row r="835662" spans="16:16" x14ac:dyDescent="0.3">
      <c r="P835662" s="83"/>
    </row>
    <row r="835663" spans="16:16" x14ac:dyDescent="0.3">
      <c r="P835663" s="83"/>
    </row>
    <row r="835664" spans="16:16" x14ac:dyDescent="0.3">
      <c r="P835664" s="83"/>
    </row>
    <row r="835665" spans="16:16" x14ac:dyDescent="0.3">
      <c r="P835665" s="83"/>
    </row>
    <row r="835666" spans="16:16" x14ac:dyDescent="0.3">
      <c r="P835666" s="83"/>
    </row>
    <row r="835667" spans="16:16" x14ac:dyDescent="0.3">
      <c r="P835667" s="83"/>
    </row>
    <row r="835668" spans="16:16" x14ac:dyDescent="0.3">
      <c r="P835668" s="83"/>
    </row>
    <row r="835669" spans="16:16" x14ac:dyDescent="0.3">
      <c r="P835669" s="83"/>
    </row>
    <row r="835670" spans="16:16" x14ac:dyDescent="0.3">
      <c r="P835670" s="83"/>
    </row>
    <row r="835671" spans="16:16" x14ac:dyDescent="0.3">
      <c r="P835671" s="83"/>
    </row>
    <row r="835672" spans="16:16" x14ac:dyDescent="0.3">
      <c r="P835672" s="83"/>
    </row>
    <row r="835673" spans="16:16" x14ac:dyDescent="0.3">
      <c r="P835673" s="83"/>
    </row>
    <row r="835674" spans="16:16" x14ac:dyDescent="0.3">
      <c r="P835674" s="83"/>
    </row>
    <row r="835675" spans="16:16" x14ac:dyDescent="0.3">
      <c r="P835675" s="83"/>
    </row>
    <row r="835676" spans="16:16" x14ac:dyDescent="0.3">
      <c r="P835676" s="83"/>
    </row>
    <row r="835677" spans="16:16" x14ac:dyDescent="0.3">
      <c r="P835677" s="83"/>
    </row>
    <row r="835678" spans="16:16" x14ac:dyDescent="0.3">
      <c r="P835678" s="83"/>
    </row>
    <row r="835679" spans="16:16" x14ac:dyDescent="0.3">
      <c r="P835679" s="83"/>
    </row>
    <row r="835680" spans="16:16" x14ac:dyDescent="0.3">
      <c r="P835680" s="83"/>
    </row>
    <row r="835681" spans="16:16" x14ac:dyDescent="0.3">
      <c r="P835681" s="83"/>
    </row>
    <row r="835682" spans="16:16" x14ac:dyDescent="0.3">
      <c r="P835682" s="83"/>
    </row>
    <row r="835683" spans="16:16" x14ac:dyDescent="0.3">
      <c r="P835683" s="83"/>
    </row>
    <row r="835684" spans="16:16" x14ac:dyDescent="0.3">
      <c r="P835684" s="83"/>
    </row>
    <row r="835685" spans="16:16" x14ac:dyDescent="0.3">
      <c r="P835685" s="83"/>
    </row>
    <row r="835686" spans="16:16" x14ac:dyDescent="0.3">
      <c r="P835686" s="83"/>
    </row>
    <row r="835687" spans="16:16" x14ac:dyDescent="0.3">
      <c r="P835687" s="83"/>
    </row>
    <row r="835688" spans="16:16" x14ac:dyDescent="0.3">
      <c r="P835688" s="83"/>
    </row>
    <row r="835689" spans="16:16" x14ac:dyDescent="0.3">
      <c r="P835689" s="83"/>
    </row>
    <row r="835690" spans="16:16" x14ac:dyDescent="0.3">
      <c r="P835690" s="83"/>
    </row>
    <row r="835691" spans="16:16" x14ac:dyDescent="0.3">
      <c r="P835691" s="83"/>
    </row>
    <row r="835692" spans="16:16" x14ac:dyDescent="0.3">
      <c r="P835692" s="83"/>
    </row>
    <row r="835693" spans="16:16" x14ac:dyDescent="0.3">
      <c r="P835693" s="83"/>
    </row>
    <row r="835694" spans="16:16" x14ac:dyDescent="0.3">
      <c r="P835694" s="83"/>
    </row>
    <row r="835695" spans="16:16" x14ac:dyDescent="0.3">
      <c r="P835695" s="83"/>
    </row>
    <row r="835696" spans="16:16" x14ac:dyDescent="0.3">
      <c r="P835696" s="83"/>
    </row>
    <row r="835697" spans="16:16" x14ac:dyDescent="0.3">
      <c r="P835697" s="83"/>
    </row>
    <row r="835698" spans="16:16" x14ac:dyDescent="0.3">
      <c r="P835698" s="83"/>
    </row>
    <row r="835699" spans="16:16" x14ac:dyDescent="0.3">
      <c r="P835699" s="83"/>
    </row>
    <row r="835700" spans="16:16" x14ac:dyDescent="0.3">
      <c r="P835700" s="83"/>
    </row>
    <row r="835701" spans="16:16" x14ac:dyDescent="0.3">
      <c r="P835701" s="83"/>
    </row>
    <row r="835702" spans="16:16" x14ac:dyDescent="0.3">
      <c r="P835702" s="83"/>
    </row>
    <row r="835703" spans="16:16" x14ac:dyDescent="0.3">
      <c r="P835703" s="83"/>
    </row>
    <row r="835704" spans="16:16" x14ac:dyDescent="0.3">
      <c r="P835704" s="83"/>
    </row>
    <row r="835705" spans="16:16" x14ac:dyDescent="0.3">
      <c r="P835705" s="83"/>
    </row>
    <row r="835706" spans="16:16" x14ac:dyDescent="0.3">
      <c r="P835706" s="83"/>
    </row>
    <row r="835707" spans="16:16" x14ac:dyDescent="0.3">
      <c r="P835707" s="83"/>
    </row>
    <row r="835708" spans="16:16" x14ac:dyDescent="0.3">
      <c r="P835708" s="83"/>
    </row>
    <row r="835709" spans="16:16" x14ac:dyDescent="0.3">
      <c r="P835709" s="83"/>
    </row>
    <row r="835710" spans="16:16" x14ac:dyDescent="0.3">
      <c r="P835710" s="83"/>
    </row>
    <row r="835711" spans="16:16" x14ac:dyDescent="0.3">
      <c r="P835711" s="83"/>
    </row>
    <row r="835712" spans="16:16" x14ac:dyDescent="0.3">
      <c r="P835712" s="83"/>
    </row>
    <row r="835713" spans="16:16" x14ac:dyDescent="0.3">
      <c r="P835713" s="83"/>
    </row>
    <row r="835714" spans="16:16" x14ac:dyDescent="0.3">
      <c r="P835714" s="83"/>
    </row>
    <row r="835715" spans="16:16" x14ac:dyDescent="0.3">
      <c r="P835715" s="83"/>
    </row>
    <row r="835716" spans="16:16" x14ac:dyDescent="0.3">
      <c r="P835716" s="83"/>
    </row>
    <row r="835717" spans="16:16" x14ac:dyDescent="0.3">
      <c r="P835717" s="83"/>
    </row>
    <row r="835718" spans="16:16" x14ac:dyDescent="0.3">
      <c r="P835718" s="83"/>
    </row>
    <row r="835719" spans="16:16" x14ac:dyDescent="0.3">
      <c r="P835719" s="83"/>
    </row>
    <row r="835720" spans="16:16" x14ac:dyDescent="0.3">
      <c r="P835720" s="83"/>
    </row>
    <row r="835721" spans="16:16" x14ac:dyDescent="0.3">
      <c r="P835721" s="83"/>
    </row>
    <row r="835722" spans="16:16" x14ac:dyDescent="0.3">
      <c r="P835722" s="83"/>
    </row>
    <row r="835723" spans="16:16" x14ac:dyDescent="0.3">
      <c r="P835723" s="83"/>
    </row>
    <row r="835724" spans="16:16" x14ac:dyDescent="0.3">
      <c r="P835724" s="83"/>
    </row>
    <row r="835725" spans="16:16" x14ac:dyDescent="0.3">
      <c r="P835725" s="83"/>
    </row>
    <row r="835726" spans="16:16" x14ac:dyDescent="0.3">
      <c r="P835726" s="83"/>
    </row>
    <row r="835727" spans="16:16" x14ac:dyDescent="0.3">
      <c r="P835727" s="83"/>
    </row>
    <row r="835728" spans="16:16" x14ac:dyDescent="0.3">
      <c r="P835728" s="83"/>
    </row>
    <row r="835729" spans="16:16" x14ac:dyDescent="0.3">
      <c r="P835729" s="83"/>
    </row>
    <row r="835730" spans="16:16" x14ac:dyDescent="0.3">
      <c r="P835730" s="83"/>
    </row>
    <row r="835731" spans="16:16" x14ac:dyDescent="0.3">
      <c r="P835731" s="83"/>
    </row>
    <row r="835732" spans="16:16" x14ac:dyDescent="0.3">
      <c r="P835732" s="83"/>
    </row>
    <row r="835733" spans="16:16" x14ac:dyDescent="0.3">
      <c r="P835733" s="83"/>
    </row>
    <row r="835734" spans="16:16" x14ac:dyDescent="0.3">
      <c r="P835734" s="83"/>
    </row>
    <row r="835735" spans="16:16" x14ac:dyDescent="0.3">
      <c r="P835735" s="83"/>
    </row>
    <row r="835736" spans="16:16" x14ac:dyDescent="0.3">
      <c r="P835736" s="83"/>
    </row>
    <row r="835737" spans="16:16" x14ac:dyDescent="0.3">
      <c r="P835737" s="83"/>
    </row>
    <row r="835738" spans="16:16" x14ac:dyDescent="0.3">
      <c r="P835738" s="83"/>
    </row>
    <row r="835739" spans="16:16" x14ac:dyDescent="0.3">
      <c r="P835739" s="83"/>
    </row>
    <row r="835740" spans="16:16" x14ac:dyDescent="0.3">
      <c r="P835740" s="83"/>
    </row>
    <row r="835741" spans="16:16" x14ac:dyDescent="0.3">
      <c r="P835741" s="83"/>
    </row>
    <row r="835742" spans="16:16" x14ac:dyDescent="0.3">
      <c r="P835742" s="83"/>
    </row>
    <row r="835743" spans="16:16" x14ac:dyDescent="0.3">
      <c r="P835743" s="83"/>
    </row>
    <row r="835744" spans="16:16" x14ac:dyDescent="0.3">
      <c r="P835744" s="83"/>
    </row>
    <row r="835745" spans="16:16" x14ac:dyDescent="0.3">
      <c r="P835745" s="83"/>
    </row>
    <row r="835746" spans="16:16" x14ac:dyDescent="0.3">
      <c r="P835746" s="83"/>
    </row>
    <row r="835747" spans="16:16" x14ac:dyDescent="0.3">
      <c r="P835747" s="83"/>
    </row>
    <row r="835748" spans="16:16" x14ac:dyDescent="0.3">
      <c r="P835748" s="83"/>
    </row>
    <row r="835749" spans="16:16" x14ac:dyDescent="0.3">
      <c r="P835749" s="83"/>
    </row>
    <row r="835750" spans="16:16" x14ac:dyDescent="0.3">
      <c r="P835750" s="83"/>
    </row>
    <row r="835751" spans="16:16" x14ac:dyDescent="0.3">
      <c r="P835751" s="83"/>
    </row>
    <row r="835752" spans="16:16" x14ac:dyDescent="0.3">
      <c r="P835752" s="83"/>
    </row>
    <row r="835753" spans="16:16" x14ac:dyDescent="0.3">
      <c r="P835753" s="83"/>
    </row>
    <row r="835754" spans="16:16" x14ac:dyDescent="0.3">
      <c r="P835754" s="83"/>
    </row>
    <row r="835755" spans="16:16" x14ac:dyDescent="0.3">
      <c r="P835755" s="83"/>
    </row>
    <row r="835756" spans="16:16" x14ac:dyDescent="0.3">
      <c r="P835756" s="83"/>
    </row>
    <row r="835757" spans="16:16" x14ac:dyDescent="0.3">
      <c r="P835757" s="83"/>
    </row>
    <row r="835758" spans="16:16" x14ac:dyDescent="0.3">
      <c r="P835758" s="83"/>
    </row>
    <row r="835759" spans="16:16" x14ac:dyDescent="0.3">
      <c r="P835759" s="83"/>
    </row>
    <row r="835760" spans="16:16" x14ac:dyDescent="0.3">
      <c r="P835760" s="83"/>
    </row>
    <row r="835761" spans="16:16" x14ac:dyDescent="0.3">
      <c r="P835761" s="83"/>
    </row>
    <row r="835762" spans="16:16" x14ac:dyDescent="0.3">
      <c r="P835762" s="83"/>
    </row>
    <row r="835763" spans="16:16" x14ac:dyDescent="0.3">
      <c r="P835763" s="83"/>
    </row>
    <row r="835764" spans="16:16" x14ac:dyDescent="0.3">
      <c r="P835764" s="83"/>
    </row>
    <row r="835765" spans="16:16" x14ac:dyDescent="0.3">
      <c r="P835765" s="83"/>
    </row>
    <row r="835766" spans="16:16" x14ac:dyDescent="0.3">
      <c r="P835766" s="83"/>
    </row>
    <row r="835767" spans="16:16" x14ac:dyDescent="0.3">
      <c r="P835767" s="83"/>
    </row>
    <row r="835768" spans="16:16" x14ac:dyDescent="0.3">
      <c r="P835768" s="83"/>
    </row>
    <row r="835769" spans="16:16" x14ac:dyDescent="0.3">
      <c r="P835769" s="83"/>
    </row>
    <row r="835770" spans="16:16" x14ac:dyDescent="0.3">
      <c r="P835770" s="83"/>
    </row>
    <row r="835771" spans="16:16" x14ac:dyDescent="0.3">
      <c r="P835771" s="83"/>
    </row>
    <row r="835772" spans="16:16" x14ac:dyDescent="0.3">
      <c r="P835772" s="83"/>
    </row>
    <row r="835773" spans="16:16" x14ac:dyDescent="0.3">
      <c r="P835773" s="83"/>
    </row>
    <row r="835774" spans="16:16" x14ac:dyDescent="0.3">
      <c r="P835774" s="83"/>
    </row>
    <row r="835775" spans="16:16" x14ac:dyDescent="0.3">
      <c r="P835775" s="83"/>
    </row>
    <row r="835776" spans="16:16" x14ac:dyDescent="0.3">
      <c r="P835776" s="83"/>
    </row>
    <row r="835777" spans="16:16" x14ac:dyDescent="0.3">
      <c r="P835777" s="83"/>
    </row>
    <row r="835778" spans="16:16" x14ac:dyDescent="0.3">
      <c r="P835778" s="83"/>
    </row>
    <row r="835779" spans="16:16" x14ac:dyDescent="0.3">
      <c r="P835779" s="83"/>
    </row>
    <row r="835780" spans="16:16" x14ac:dyDescent="0.3">
      <c r="P835780" s="83"/>
    </row>
    <row r="835781" spans="16:16" x14ac:dyDescent="0.3">
      <c r="P835781" s="83"/>
    </row>
    <row r="835782" spans="16:16" x14ac:dyDescent="0.3">
      <c r="P835782" s="83"/>
    </row>
    <row r="835783" spans="16:16" x14ac:dyDescent="0.3">
      <c r="P835783" s="83"/>
    </row>
    <row r="835784" spans="16:16" x14ac:dyDescent="0.3">
      <c r="P835784" s="83"/>
    </row>
    <row r="835785" spans="16:16" x14ac:dyDescent="0.3">
      <c r="P835785" s="83"/>
    </row>
    <row r="835786" spans="16:16" x14ac:dyDescent="0.3">
      <c r="P835786" s="83"/>
    </row>
    <row r="835787" spans="16:16" x14ac:dyDescent="0.3">
      <c r="P835787" s="83"/>
    </row>
    <row r="835788" spans="16:16" x14ac:dyDescent="0.3">
      <c r="P835788" s="83"/>
    </row>
    <row r="835789" spans="16:16" x14ac:dyDescent="0.3">
      <c r="P835789" s="83"/>
    </row>
    <row r="835790" spans="16:16" x14ac:dyDescent="0.3">
      <c r="P835790" s="83"/>
    </row>
    <row r="835791" spans="16:16" x14ac:dyDescent="0.3">
      <c r="P835791" s="83"/>
    </row>
    <row r="835792" spans="16:16" x14ac:dyDescent="0.3">
      <c r="P835792" s="83"/>
    </row>
    <row r="835793" spans="16:16" x14ac:dyDescent="0.3">
      <c r="P835793" s="83"/>
    </row>
    <row r="835794" spans="16:16" x14ac:dyDescent="0.3">
      <c r="P835794" s="83"/>
    </row>
    <row r="835795" spans="16:16" x14ac:dyDescent="0.3">
      <c r="P835795" s="83"/>
    </row>
    <row r="835796" spans="16:16" x14ac:dyDescent="0.3">
      <c r="P835796" s="83"/>
    </row>
    <row r="835797" spans="16:16" x14ac:dyDescent="0.3">
      <c r="P835797" s="83"/>
    </row>
    <row r="835798" spans="16:16" x14ac:dyDescent="0.3">
      <c r="P835798" s="83"/>
    </row>
    <row r="835799" spans="16:16" x14ac:dyDescent="0.3">
      <c r="P835799" s="83"/>
    </row>
    <row r="835800" spans="16:16" x14ac:dyDescent="0.3">
      <c r="P835800" s="83"/>
    </row>
    <row r="835801" spans="16:16" x14ac:dyDescent="0.3">
      <c r="P835801" s="83"/>
    </row>
    <row r="835802" spans="16:16" x14ac:dyDescent="0.3">
      <c r="P835802" s="83"/>
    </row>
    <row r="835803" spans="16:16" x14ac:dyDescent="0.3">
      <c r="P835803" s="83"/>
    </row>
    <row r="835804" spans="16:16" x14ac:dyDescent="0.3">
      <c r="P835804" s="83"/>
    </row>
    <row r="835805" spans="16:16" x14ac:dyDescent="0.3">
      <c r="P835805" s="83"/>
    </row>
    <row r="835806" spans="16:16" x14ac:dyDescent="0.3">
      <c r="P835806" s="83"/>
    </row>
    <row r="835807" spans="16:16" x14ac:dyDescent="0.3">
      <c r="P835807" s="83"/>
    </row>
    <row r="835808" spans="16:16" x14ac:dyDescent="0.3">
      <c r="P835808" s="83"/>
    </row>
    <row r="835809" spans="16:16" x14ac:dyDescent="0.3">
      <c r="P835809" s="83"/>
    </row>
    <row r="835810" spans="16:16" x14ac:dyDescent="0.3">
      <c r="P835810" s="83"/>
    </row>
    <row r="835811" spans="16:16" x14ac:dyDescent="0.3">
      <c r="P835811" s="83"/>
    </row>
    <row r="835812" spans="16:16" x14ac:dyDescent="0.3">
      <c r="P835812" s="83"/>
    </row>
    <row r="835813" spans="16:16" x14ac:dyDescent="0.3">
      <c r="P835813" s="83"/>
    </row>
    <row r="835814" spans="16:16" x14ac:dyDescent="0.3">
      <c r="P835814" s="83"/>
    </row>
    <row r="835815" spans="16:16" x14ac:dyDescent="0.3">
      <c r="P835815" s="83"/>
    </row>
    <row r="835816" spans="16:16" x14ac:dyDescent="0.3">
      <c r="P835816" s="83"/>
    </row>
    <row r="835817" spans="16:16" x14ac:dyDescent="0.3">
      <c r="P835817" s="83"/>
    </row>
    <row r="835818" spans="16:16" x14ac:dyDescent="0.3">
      <c r="P835818" s="83"/>
    </row>
    <row r="835819" spans="16:16" x14ac:dyDescent="0.3">
      <c r="P835819" s="83"/>
    </row>
    <row r="835820" spans="16:16" x14ac:dyDescent="0.3">
      <c r="P835820" s="83"/>
    </row>
    <row r="835821" spans="16:16" x14ac:dyDescent="0.3">
      <c r="P835821" s="83"/>
    </row>
    <row r="835822" spans="16:16" x14ac:dyDescent="0.3">
      <c r="P835822" s="83"/>
    </row>
    <row r="835823" spans="16:16" x14ac:dyDescent="0.3">
      <c r="P835823" s="83"/>
    </row>
    <row r="835824" spans="16:16" x14ac:dyDescent="0.3">
      <c r="P835824" s="83"/>
    </row>
    <row r="835825" spans="16:16" x14ac:dyDescent="0.3">
      <c r="P835825" s="83"/>
    </row>
    <row r="835826" spans="16:16" x14ac:dyDescent="0.3">
      <c r="P835826" s="83"/>
    </row>
    <row r="835827" spans="16:16" x14ac:dyDescent="0.3">
      <c r="P835827" s="83"/>
    </row>
    <row r="835828" spans="16:16" x14ac:dyDescent="0.3">
      <c r="P835828" s="83"/>
    </row>
    <row r="835829" spans="16:16" x14ac:dyDescent="0.3">
      <c r="P835829" s="83"/>
    </row>
    <row r="835830" spans="16:16" x14ac:dyDescent="0.3">
      <c r="P835830" s="83"/>
    </row>
    <row r="835831" spans="16:16" x14ac:dyDescent="0.3">
      <c r="P835831" s="83"/>
    </row>
    <row r="835832" spans="16:16" x14ac:dyDescent="0.3">
      <c r="P835832" s="83"/>
    </row>
    <row r="835833" spans="16:16" x14ac:dyDescent="0.3">
      <c r="P835833" s="83"/>
    </row>
    <row r="835834" spans="16:16" x14ac:dyDescent="0.3">
      <c r="P835834" s="83"/>
    </row>
    <row r="835835" spans="16:16" x14ac:dyDescent="0.3">
      <c r="P835835" s="83"/>
    </row>
    <row r="835836" spans="16:16" x14ac:dyDescent="0.3">
      <c r="P835836" s="83"/>
    </row>
    <row r="835837" spans="16:16" x14ac:dyDescent="0.3">
      <c r="P835837" s="83"/>
    </row>
    <row r="835838" spans="16:16" x14ac:dyDescent="0.3">
      <c r="P835838" s="83"/>
    </row>
    <row r="835839" spans="16:16" x14ac:dyDescent="0.3">
      <c r="P835839" s="83"/>
    </row>
    <row r="835840" spans="16:16" x14ac:dyDescent="0.3">
      <c r="P835840" s="83"/>
    </row>
    <row r="835841" spans="16:16" x14ac:dyDescent="0.3">
      <c r="P835841" s="83"/>
    </row>
    <row r="835842" spans="16:16" x14ac:dyDescent="0.3">
      <c r="P835842" s="83"/>
    </row>
    <row r="835843" spans="16:16" x14ac:dyDescent="0.3">
      <c r="P835843" s="83"/>
    </row>
    <row r="835844" spans="16:16" x14ac:dyDescent="0.3">
      <c r="P835844" s="83"/>
    </row>
    <row r="835845" spans="16:16" x14ac:dyDescent="0.3">
      <c r="P835845" s="83"/>
    </row>
    <row r="835846" spans="16:16" x14ac:dyDescent="0.3">
      <c r="P835846" s="83"/>
    </row>
    <row r="835847" spans="16:16" x14ac:dyDescent="0.3">
      <c r="P835847" s="83"/>
    </row>
    <row r="835848" spans="16:16" x14ac:dyDescent="0.3">
      <c r="P835848" s="83"/>
    </row>
    <row r="835849" spans="16:16" x14ac:dyDescent="0.3">
      <c r="P835849" s="83"/>
    </row>
    <row r="835850" spans="16:16" x14ac:dyDescent="0.3">
      <c r="P835850" s="83"/>
    </row>
    <row r="835851" spans="16:16" x14ac:dyDescent="0.3">
      <c r="P835851" s="83"/>
    </row>
    <row r="835852" spans="16:16" x14ac:dyDescent="0.3">
      <c r="P835852" s="83"/>
    </row>
    <row r="835853" spans="16:16" x14ac:dyDescent="0.3">
      <c r="P835853" s="83"/>
    </row>
    <row r="835854" spans="16:16" x14ac:dyDescent="0.3">
      <c r="P835854" s="83"/>
    </row>
    <row r="835855" spans="16:16" x14ac:dyDescent="0.3">
      <c r="P835855" s="83"/>
    </row>
    <row r="835856" spans="16:16" x14ac:dyDescent="0.3">
      <c r="P835856" s="83"/>
    </row>
    <row r="835857" spans="16:16" x14ac:dyDescent="0.3">
      <c r="P835857" s="83"/>
    </row>
    <row r="835858" spans="16:16" x14ac:dyDescent="0.3">
      <c r="P835858" s="83"/>
    </row>
    <row r="835859" spans="16:16" x14ac:dyDescent="0.3">
      <c r="P835859" s="83"/>
    </row>
    <row r="835860" spans="16:16" x14ac:dyDescent="0.3">
      <c r="P835860" s="83"/>
    </row>
    <row r="835861" spans="16:16" x14ac:dyDescent="0.3">
      <c r="P835861" s="83"/>
    </row>
    <row r="835862" spans="16:16" x14ac:dyDescent="0.3">
      <c r="P835862" s="83"/>
    </row>
    <row r="835863" spans="16:16" x14ac:dyDescent="0.3">
      <c r="P835863" s="83"/>
    </row>
    <row r="835864" spans="16:16" x14ac:dyDescent="0.3">
      <c r="P835864" s="83"/>
    </row>
    <row r="835865" spans="16:16" x14ac:dyDescent="0.3">
      <c r="P835865" s="83"/>
    </row>
    <row r="835866" spans="16:16" x14ac:dyDescent="0.3">
      <c r="P835866" s="83"/>
    </row>
    <row r="835867" spans="16:16" x14ac:dyDescent="0.3">
      <c r="P835867" s="83"/>
    </row>
    <row r="835868" spans="16:16" x14ac:dyDescent="0.3">
      <c r="P835868" s="83"/>
    </row>
    <row r="835869" spans="16:16" x14ac:dyDescent="0.3">
      <c r="P835869" s="83"/>
    </row>
    <row r="835870" spans="16:16" x14ac:dyDescent="0.3">
      <c r="P835870" s="83"/>
    </row>
    <row r="835871" spans="16:16" x14ac:dyDescent="0.3">
      <c r="P835871" s="83"/>
    </row>
    <row r="835872" spans="16:16" x14ac:dyDescent="0.3">
      <c r="P835872" s="83"/>
    </row>
    <row r="835873" spans="16:16" x14ac:dyDescent="0.3">
      <c r="P835873" s="83"/>
    </row>
    <row r="835874" spans="16:16" x14ac:dyDescent="0.3">
      <c r="P835874" s="83"/>
    </row>
    <row r="835875" spans="16:16" x14ac:dyDescent="0.3">
      <c r="P835875" s="83"/>
    </row>
    <row r="835876" spans="16:16" x14ac:dyDescent="0.3">
      <c r="P835876" s="83"/>
    </row>
    <row r="835877" spans="16:16" x14ac:dyDescent="0.3">
      <c r="P835877" s="83"/>
    </row>
    <row r="835878" spans="16:16" x14ac:dyDescent="0.3">
      <c r="P835878" s="83"/>
    </row>
    <row r="835879" spans="16:16" x14ac:dyDescent="0.3">
      <c r="P835879" s="83"/>
    </row>
    <row r="835880" spans="16:16" x14ac:dyDescent="0.3">
      <c r="P835880" s="83"/>
    </row>
    <row r="835881" spans="16:16" x14ac:dyDescent="0.3">
      <c r="P835881" s="83"/>
    </row>
    <row r="835882" spans="16:16" x14ac:dyDescent="0.3">
      <c r="P835882" s="83"/>
    </row>
    <row r="835883" spans="16:16" x14ac:dyDescent="0.3">
      <c r="P835883" s="83"/>
    </row>
    <row r="835884" spans="16:16" x14ac:dyDescent="0.3">
      <c r="P835884" s="83"/>
    </row>
    <row r="835885" spans="16:16" x14ac:dyDescent="0.3">
      <c r="P835885" s="83"/>
    </row>
    <row r="835886" spans="16:16" x14ac:dyDescent="0.3">
      <c r="P835886" s="83"/>
    </row>
    <row r="835887" spans="16:16" x14ac:dyDescent="0.3">
      <c r="P835887" s="83"/>
    </row>
    <row r="835888" spans="16:16" x14ac:dyDescent="0.3">
      <c r="P835888" s="83"/>
    </row>
    <row r="835889" spans="16:16" x14ac:dyDescent="0.3">
      <c r="P835889" s="83"/>
    </row>
    <row r="835890" spans="16:16" x14ac:dyDescent="0.3">
      <c r="P835890" s="83"/>
    </row>
    <row r="835891" spans="16:16" x14ac:dyDescent="0.3">
      <c r="P835891" s="83"/>
    </row>
    <row r="835892" spans="16:16" x14ac:dyDescent="0.3">
      <c r="P835892" s="83"/>
    </row>
    <row r="835893" spans="16:16" x14ac:dyDescent="0.3">
      <c r="P835893" s="83"/>
    </row>
    <row r="835894" spans="16:16" x14ac:dyDescent="0.3">
      <c r="P835894" s="83"/>
    </row>
    <row r="835895" spans="16:16" x14ac:dyDescent="0.3">
      <c r="P835895" s="83"/>
    </row>
    <row r="835896" spans="16:16" x14ac:dyDescent="0.3">
      <c r="P835896" s="83"/>
    </row>
    <row r="835897" spans="16:16" x14ac:dyDescent="0.3">
      <c r="P835897" s="83"/>
    </row>
    <row r="835898" spans="16:16" x14ac:dyDescent="0.3">
      <c r="P835898" s="83"/>
    </row>
    <row r="835899" spans="16:16" x14ac:dyDescent="0.3">
      <c r="P835899" s="83"/>
    </row>
    <row r="835900" spans="16:16" x14ac:dyDescent="0.3">
      <c r="P835900" s="83"/>
    </row>
    <row r="835901" spans="16:16" x14ac:dyDescent="0.3">
      <c r="P835901" s="83"/>
    </row>
    <row r="835902" spans="16:16" x14ac:dyDescent="0.3">
      <c r="P835902" s="83"/>
    </row>
    <row r="835903" spans="16:16" x14ac:dyDescent="0.3">
      <c r="P835903" s="83"/>
    </row>
    <row r="835904" spans="16:16" x14ac:dyDescent="0.3">
      <c r="P835904" s="83"/>
    </row>
    <row r="835905" spans="16:16" x14ac:dyDescent="0.3">
      <c r="P835905" s="83"/>
    </row>
    <row r="835906" spans="16:16" x14ac:dyDescent="0.3">
      <c r="P835906" s="83"/>
    </row>
    <row r="835907" spans="16:16" x14ac:dyDescent="0.3">
      <c r="P835907" s="83"/>
    </row>
    <row r="835908" spans="16:16" x14ac:dyDescent="0.3">
      <c r="P835908" s="83"/>
    </row>
    <row r="835909" spans="16:16" x14ac:dyDescent="0.3">
      <c r="P835909" s="83"/>
    </row>
    <row r="835910" spans="16:16" x14ac:dyDescent="0.3">
      <c r="P835910" s="83"/>
    </row>
    <row r="835911" spans="16:16" x14ac:dyDescent="0.3">
      <c r="P835911" s="83"/>
    </row>
    <row r="835912" spans="16:16" x14ac:dyDescent="0.3">
      <c r="P835912" s="83"/>
    </row>
    <row r="835913" spans="16:16" x14ac:dyDescent="0.3">
      <c r="P835913" s="83"/>
    </row>
    <row r="835914" spans="16:16" x14ac:dyDescent="0.3">
      <c r="P835914" s="83"/>
    </row>
    <row r="835915" spans="16:16" x14ac:dyDescent="0.3">
      <c r="P835915" s="83"/>
    </row>
    <row r="835916" spans="16:16" x14ac:dyDescent="0.3">
      <c r="P835916" s="83"/>
    </row>
    <row r="835917" spans="16:16" x14ac:dyDescent="0.3">
      <c r="P835917" s="83"/>
    </row>
    <row r="835918" spans="16:16" x14ac:dyDescent="0.3">
      <c r="P835918" s="83"/>
    </row>
    <row r="835919" spans="16:16" x14ac:dyDescent="0.3">
      <c r="P835919" s="83"/>
    </row>
    <row r="835920" spans="16:16" x14ac:dyDescent="0.3">
      <c r="P835920" s="83"/>
    </row>
    <row r="835921" spans="16:16" x14ac:dyDescent="0.3">
      <c r="P835921" s="83"/>
    </row>
    <row r="835922" spans="16:16" x14ac:dyDescent="0.3">
      <c r="P835922" s="83"/>
    </row>
    <row r="835923" spans="16:16" x14ac:dyDescent="0.3">
      <c r="P835923" s="83"/>
    </row>
    <row r="835924" spans="16:16" x14ac:dyDescent="0.3">
      <c r="P835924" s="83"/>
    </row>
    <row r="835925" spans="16:16" x14ac:dyDescent="0.3">
      <c r="P835925" s="83"/>
    </row>
    <row r="835926" spans="16:16" x14ac:dyDescent="0.3">
      <c r="P835926" s="83"/>
    </row>
    <row r="835927" spans="16:16" x14ac:dyDescent="0.3">
      <c r="P835927" s="83"/>
    </row>
    <row r="835928" spans="16:16" x14ac:dyDescent="0.3">
      <c r="P835928" s="83"/>
    </row>
    <row r="835929" spans="16:16" x14ac:dyDescent="0.3">
      <c r="P835929" s="83"/>
    </row>
    <row r="835930" spans="16:16" x14ac:dyDescent="0.3">
      <c r="P835930" s="83"/>
    </row>
    <row r="835931" spans="16:16" x14ac:dyDescent="0.3">
      <c r="P835931" s="83"/>
    </row>
    <row r="835932" spans="16:16" x14ac:dyDescent="0.3">
      <c r="P835932" s="83"/>
    </row>
    <row r="835933" spans="16:16" x14ac:dyDescent="0.3">
      <c r="P835933" s="83"/>
    </row>
    <row r="835934" spans="16:16" x14ac:dyDescent="0.3">
      <c r="P835934" s="83"/>
    </row>
    <row r="835935" spans="16:16" x14ac:dyDescent="0.3">
      <c r="P835935" s="83"/>
    </row>
    <row r="835936" spans="16:16" x14ac:dyDescent="0.3">
      <c r="P835936" s="83"/>
    </row>
    <row r="835937" spans="16:16" x14ac:dyDescent="0.3">
      <c r="P835937" s="83"/>
    </row>
    <row r="835938" spans="16:16" x14ac:dyDescent="0.3">
      <c r="P835938" s="83"/>
    </row>
    <row r="835939" spans="16:16" x14ac:dyDescent="0.3">
      <c r="P835939" s="83"/>
    </row>
    <row r="835940" spans="16:16" x14ac:dyDescent="0.3">
      <c r="P835940" s="83"/>
    </row>
    <row r="835941" spans="16:16" x14ac:dyDescent="0.3">
      <c r="P835941" s="83"/>
    </row>
    <row r="835942" spans="16:16" x14ac:dyDescent="0.3">
      <c r="P835942" s="83"/>
    </row>
    <row r="835943" spans="16:16" x14ac:dyDescent="0.3">
      <c r="P835943" s="83"/>
    </row>
    <row r="835944" spans="16:16" x14ac:dyDescent="0.3">
      <c r="P835944" s="83"/>
    </row>
    <row r="835945" spans="16:16" x14ac:dyDescent="0.3">
      <c r="P835945" s="83"/>
    </row>
    <row r="835946" spans="16:16" x14ac:dyDescent="0.3">
      <c r="P835946" s="83"/>
    </row>
    <row r="835947" spans="16:16" x14ac:dyDescent="0.3">
      <c r="P835947" s="83"/>
    </row>
    <row r="835948" spans="16:16" x14ac:dyDescent="0.3">
      <c r="P835948" s="83"/>
    </row>
    <row r="835949" spans="16:16" x14ac:dyDescent="0.3">
      <c r="P835949" s="83"/>
    </row>
    <row r="835950" spans="16:16" x14ac:dyDescent="0.3">
      <c r="P835950" s="83"/>
    </row>
    <row r="835951" spans="16:16" x14ac:dyDescent="0.3">
      <c r="P835951" s="83"/>
    </row>
    <row r="835952" spans="16:16" x14ac:dyDescent="0.3">
      <c r="P835952" s="83"/>
    </row>
    <row r="835953" spans="16:16" x14ac:dyDescent="0.3">
      <c r="P835953" s="83"/>
    </row>
    <row r="835954" spans="16:16" x14ac:dyDescent="0.3">
      <c r="P835954" s="83"/>
    </row>
    <row r="835955" spans="16:16" x14ac:dyDescent="0.3">
      <c r="P835955" s="83"/>
    </row>
    <row r="835956" spans="16:16" x14ac:dyDescent="0.3">
      <c r="P835956" s="83"/>
    </row>
    <row r="835957" spans="16:16" x14ac:dyDescent="0.3">
      <c r="P835957" s="83"/>
    </row>
    <row r="835958" spans="16:16" x14ac:dyDescent="0.3">
      <c r="P835958" s="83"/>
    </row>
    <row r="835959" spans="16:16" x14ac:dyDescent="0.3">
      <c r="P835959" s="83"/>
    </row>
    <row r="835960" spans="16:16" x14ac:dyDescent="0.3">
      <c r="P835960" s="83"/>
    </row>
    <row r="835961" spans="16:16" x14ac:dyDescent="0.3">
      <c r="P835961" s="83"/>
    </row>
    <row r="835962" spans="16:16" x14ac:dyDescent="0.3">
      <c r="P835962" s="83"/>
    </row>
    <row r="835963" spans="16:16" x14ac:dyDescent="0.3">
      <c r="P835963" s="83"/>
    </row>
    <row r="835964" spans="16:16" x14ac:dyDescent="0.3">
      <c r="P835964" s="83"/>
    </row>
    <row r="835965" spans="16:16" x14ac:dyDescent="0.3">
      <c r="P835965" s="83"/>
    </row>
    <row r="835966" spans="16:16" x14ac:dyDescent="0.3">
      <c r="P835966" s="83"/>
    </row>
    <row r="835967" spans="16:16" x14ac:dyDescent="0.3">
      <c r="P835967" s="83"/>
    </row>
    <row r="835968" spans="16:16" x14ac:dyDescent="0.3">
      <c r="P835968" s="83"/>
    </row>
    <row r="835969" spans="16:16" x14ac:dyDescent="0.3">
      <c r="P835969" s="83"/>
    </row>
    <row r="835970" spans="16:16" x14ac:dyDescent="0.3">
      <c r="P835970" s="83"/>
    </row>
    <row r="835971" spans="16:16" x14ac:dyDescent="0.3">
      <c r="P835971" s="83"/>
    </row>
    <row r="835972" spans="16:16" x14ac:dyDescent="0.3">
      <c r="P835972" s="83"/>
    </row>
    <row r="835973" spans="16:16" x14ac:dyDescent="0.3">
      <c r="P835973" s="83"/>
    </row>
    <row r="835974" spans="16:16" x14ac:dyDescent="0.3">
      <c r="P835974" s="83"/>
    </row>
    <row r="835975" spans="16:16" x14ac:dyDescent="0.3">
      <c r="P835975" s="83"/>
    </row>
    <row r="835976" spans="16:16" x14ac:dyDescent="0.3">
      <c r="P835976" s="83"/>
    </row>
    <row r="835977" spans="16:16" x14ac:dyDescent="0.3">
      <c r="P835977" s="83"/>
    </row>
    <row r="835978" spans="16:16" x14ac:dyDescent="0.3">
      <c r="P835978" s="83"/>
    </row>
    <row r="835979" spans="16:16" x14ac:dyDescent="0.3">
      <c r="P835979" s="83"/>
    </row>
    <row r="835980" spans="16:16" x14ac:dyDescent="0.3">
      <c r="P835980" s="83"/>
    </row>
    <row r="835981" spans="16:16" x14ac:dyDescent="0.3">
      <c r="P835981" s="83"/>
    </row>
    <row r="835982" spans="16:16" x14ac:dyDescent="0.3">
      <c r="P835982" s="83"/>
    </row>
    <row r="835983" spans="16:16" x14ac:dyDescent="0.3">
      <c r="P835983" s="83"/>
    </row>
    <row r="835984" spans="16:16" x14ac:dyDescent="0.3">
      <c r="P835984" s="83"/>
    </row>
    <row r="835985" spans="16:16" x14ac:dyDescent="0.3">
      <c r="P835985" s="83"/>
    </row>
    <row r="835986" spans="16:16" x14ac:dyDescent="0.3">
      <c r="P835986" s="83"/>
    </row>
    <row r="835987" spans="16:16" x14ac:dyDescent="0.3">
      <c r="P835987" s="83"/>
    </row>
    <row r="835988" spans="16:16" x14ac:dyDescent="0.3">
      <c r="P835988" s="83"/>
    </row>
    <row r="835989" spans="16:16" x14ac:dyDescent="0.3">
      <c r="P835989" s="83"/>
    </row>
    <row r="835990" spans="16:16" x14ac:dyDescent="0.3">
      <c r="P835990" s="83"/>
    </row>
    <row r="835991" spans="16:16" x14ac:dyDescent="0.3">
      <c r="P835991" s="83"/>
    </row>
    <row r="835992" spans="16:16" x14ac:dyDescent="0.3">
      <c r="P835992" s="83"/>
    </row>
    <row r="835993" spans="16:16" x14ac:dyDescent="0.3">
      <c r="P835993" s="83"/>
    </row>
    <row r="835994" spans="16:16" x14ac:dyDescent="0.3">
      <c r="P835994" s="83"/>
    </row>
    <row r="835995" spans="16:16" x14ac:dyDescent="0.3">
      <c r="P835995" s="83"/>
    </row>
    <row r="835996" spans="16:16" x14ac:dyDescent="0.3">
      <c r="P835996" s="83"/>
    </row>
    <row r="835997" spans="16:16" x14ac:dyDescent="0.3">
      <c r="P835997" s="83"/>
    </row>
    <row r="835998" spans="16:16" x14ac:dyDescent="0.3">
      <c r="P835998" s="83"/>
    </row>
    <row r="835999" spans="16:16" x14ac:dyDescent="0.3">
      <c r="P835999" s="83"/>
    </row>
    <row r="836000" spans="16:16" x14ac:dyDescent="0.3">
      <c r="P836000" s="83"/>
    </row>
    <row r="836001" spans="16:16" x14ac:dyDescent="0.3">
      <c r="P836001" s="83"/>
    </row>
    <row r="836002" spans="16:16" x14ac:dyDescent="0.3">
      <c r="P836002" s="83"/>
    </row>
    <row r="836003" spans="16:16" x14ac:dyDescent="0.3">
      <c r="P836003" s="83"/>
    </row>
    <row r="836004" spans="16:16" x14ac:dyDescent="0.3">
      <c r="P836004" s="83"/>
    </row>
    <row r="836005" spans="16:16" x14ac:dyDescent="0.3">
      <c r="P836005" s="83"/>
    </row>
    <row r="836006" spans="16:16" x14ac:dyDescent="0.3">
      <c r="P836006" s="83"/>
    </row>
    <row r="836007" spans="16:16" x14ac:dyDescent="0.3">
      <c r="P836007" s="83"/>
    </row>
    <row r="836008" spans="16:16" x14ac:dyDescent="0.3">
      <c r="P836008" s="83"/>
    </row>
    <row r="836009" spans="16:16" x14ac:dyDescent="0.3">
      <c r="P836009" s="83"/>
    </row>
    <row r="836010" spans="16:16" x14ac:dyDescent="0.3">
      <c r="P836010" s="83"/>
    </row>
    <row r="836011" spans="16:16" x14ac:dyDescent="0.3">
      <c r="P836011" s="83"/>
    </row>
    <row r="836012" spans="16:16" x14ac:dyDescent="0.3">
      <c r="P836012" s="83"/>
    </row>
    <row r="836013" spans="16:16" x14ac:dyDescent="0.3">
      <c r="P836013" s="83"/>
    </row>
    <row r="836014" spans="16:16" x14ac:dyDescent="0.3">
      <c r="P836014" s="83"/>
    </row>
    <row r="836015" spans="16:16" x14ac:dyDescent="0.3">
      <c r="P836015" s="83"/>
    </row>
    <row r="836016" spans="16:16" x14ac:dyDescent="0.3">
      <c r="P836016" s="83"/>
    </row>
    <row r="836017" spans="16:16" x14ac:dyDescent="0.3">
      <c r="P836017" s="83"/>
    </row>
    <row r="836018" spans="16:16" x14ac:dyDescent="0.3">
      <c r="P836018" s="83"/>
    </row>
    <row r="836019" spans="16:16" x14ac:dyDescent="0.3">
      <c r="P836019" s="83"/>
    </row>
    <row r="836020" spans="16:16" x14ac:dyDescent="0.3">
      <c r="P836020" s="83"/>
    </row>
    <row r="836021" spans="16:16" x14ac:dyDescent="0.3">
      <c r="P836021" s="83"/>
    </row>
    <row r="836022" spans="16:16" x14ac:dyDescent="0.3">
      <c r="P836022" s="83"/>
    </row>
    <row r="836023" spans="16:16" x14ac:dyDescent="0.3">
      <c r="P836023" s="83"/>
    </row>
    <row r="836024" spans="16:16" x14ac:dyDescent="0.3">
      <c r="P836024" s="83"/>
    </row>
    <row r="836025" spans="16:16" x14ac:dyDescent="0.3">
      <c r="P836025" s="83"/>
    </row>
    <row r="836026" spans="16:16" x14ac:dyDescent="0.3">
      <c r="P836026" s="83"/>
    </row>
    <row r="836027" spans="16:16" x14ac:dyDescent="0.3">
      <c r="P836027" s="83"/>
    </row>
    <row r="836028" spans="16:16" x14ac:dyDescent="0.3">
      <c r="P836028" s="83"/>
    </row>
    <row r="836029" spans="16:16" x14ac:dyDescent="0.3">
      <c r="P836029" s="83"/>
    </row>
    <row r="836030" spans="16:16" x14ac:dyDescent="0.3">
      <c r="P836030" s="83"/>
    </row>
    <row r="836031" spans="16:16" x14ac:dyDescent="0.3">
      <c r="P836031" s="83"/>
    </row>
    <row r="836032" spans="16:16" x14ac:dyDescent="0.3">
      <c r="P836032" s="83"/>
    </row>
    <row r="836033" spans="16:16" x14ac:dyDescent="0.3">
      <c r="P836033" s="83"/>
    </row>
    <row r="836034" spans="16:16" x14ac:dyDescent="0.3">
      <c r="P836034" s="83"/>
    </row>
    <row r="836035" spans="16:16" x14ac:dyDescent="0.3">
      <c r="P836035" s="83"/>
    </row>
    <row r="836036" spans="16:16" x14ac:dyDescent="0.3">
      <c r="P836036" s="83"/>
    </row>
    <row r="836037" spans="16:16" x14ac:dyDescent="0.3">
      <c r="P836037" s="83"/>
    </row>
    <row r="836038" spans="16:16" x14ac:dyDescent="0.3">
      <c r="P836038" s="83"/>
    </row>
    <row r="836039" spans="16:16" x14ac:dyDescent="0.3">
      <c r="P836039" s="83"/>
    </row>
    <row r="836040" spans="16:16" x14ac:dyDescent="0.3">
      <c r="P836040" s="83"/>
    </row>
    <row r="836041" spans="16:16" x14ac:dyDescent="0.3">
      <c r="P836041" s="83"/>
    </row>
    <row r="836042" spans="16:16" x14ac:dyDescent="0.3">
      <c r="P836042" s="83"/>
    </row>
    <row r="836043" spans="16:16" x14ac:dyDescent="0.3">
      <c r="P836043" s="83"/>
    </row>
    <row r="836044" spans="16:16" x14ac:dyDescent="0.3">
      <c r="P836044" s="83"/>
    </row>
    <row r="836045" spans="16:16" x14ac:dyDescent="0.3">
      <c r="P836045" s="83"/>
    </row>
    <row r="836046" spans="16:16" x14ac:dyDescent="0.3">
      <c r="P836046" s="83"/>
    </row>
    <row r="836047" spans="16:16" x14ac:dyDescent="0.3">
      <c r="P836047" s="83"/>
    </row>
    <row r="836048" spans="16:16" x14ac:dyDescent="0.3">
      <c r="P836048" s="83"/>
    </row>
    <row r="836049" spans="16:16" x14ac:dyDescent="0.3">
      <c r="P836049" s="83"/>
    </row>
    <row r="836050" spans="16:16" x14ac:dyDescent="0.3">
      <c r="P836050" s="83"/>
    </row>
    <row r="836051" spans="16:16" x14ac:dyDescent="0.3">
      <c r="P836051" s="83"/>
    </row>
    <row r="836052" spans="16:16" x14ac:dyDescent="0.3">
      <c r="P836052" s="83"/>
    </row>
    <row r="836053" spans="16:16" x14ac:dyDescent="0.3">
      <c r="P836053" s="83"/>
    </row>
    <row r="836054" spans="16:16" x14ac:dyDescent="0.3">
      <c r="P836054" s="83"/>
    </row>
    <row r="836055" spans="16:16" x14ac:dyDescent="0.3">
      <c r="P836055" s="83"/>
    </row>
    <row r="836056" spans="16:16" x14ac:dyDescent="0.3">
      <c r="P836056" s="83"/>
    </row>
    <row r="836057" spans="16:16" x14ac:dyDescent="0.3">
      <c r="P836057" s="83"/>
    </row>
    <row r="836058" spans="16:16" x14ac:dyDescent="0.3">
      <c r="P836058" s="83"/>
    </row>
    <row r="836059" spans="16:16" x14ac:dyDescent="0.3">
      <c r="P836059" s="83"/>
    </row>
    <row r="836060" spans="16:16" x14ac:dyDescent="0.3">
      <c r="P836060" s="83"/>
    </row>
    <row r="836061" spans="16:16" x14ac:dyDescent="0.3">
      <c r="P836061" s="83"/>
    </row>
    <row r="836062" spans="16:16" x14ac:dyDescent="0.3">
      <c r="P836062" s="83"/>
    </row>
    <row r="836063" spans="16:16" x14ac:dyDescent="0.3">
      <c r="P836063" s="83"/>
    </row>
    <row r="836064" spans="16:16" x14ac:dyDescent="0.3">
      <c r="P836064" s="83"/>
    </row>
    <row r="836065" spans="16:16" x14ac:dyDescent="0.3">
      <c r="P836065" s="83"/>
    </row>
    <row r="836066" spans="16:16" x14ac:dyDescent="0.3">
      <c r="P836066" s="83"/>
    </row>
    <row r="836067" spans="16:16" x14ac:dyDescent="0.3">
      <c r="P836067" s="83"/>
    </row>
    <row r="836068" spans="16:16" x14ac:dyDescent="0.3">
      <c r="P836068" s="83"/>
    </row>
    <row r="836069" spans="16:16" x14ac:dyDescent="0.3">
      <c r="P836069" s="83"/>
    </row>
    <row r="836070" spans="16:16" x14ac:dyDescent="0.3">
      <c r="P836070" s="83"/>
    </row>
    <row r="836071" spans="16:16" x14ac:dyDescent="0.3">
      <c r="P836071" s="83"/>
    </row>
    <row r="836072" spans="16:16" x14ac:dyDescent="0.3">
      <c r="P836072" s="83"/>
    </row>
    <row r="836073" spans="16:16" x14ac:dyDescent="0.3">
      <c r="P836073" s="83"/>
    </row>
    <row r="836074" spans="16:16" x14ac:dyDescent="0.3">
      <c r="P836074" s="83"/>
    </row>
    <row r="836075" spans="16:16" x14ac:dyDescent="0.3">
      <c r="P836075" s="83"/>
    </row>
    <row r="836076" spans="16:16" x14ac:dyDescent="0.3">
      <c r="P836076" s="83"/>
    </row>
    <row r="836077" spans="16:16" x14ac:dyDescent="0.3">
      <c r="P836077" s="83"/>
    </row>
    <row r="836078" spans="16:16" x14ac:dyDescent="0.3">
      <c r="P836078" s="83"/>
    </row>
    <row r="836079" spans="16:16" x14ac:dyDescent="0.3">
      <c r="P836079" s="83"/>
    </row>
    <row r="836080" spans="16:16" x14ac:dyDescent="0.3">
      <c r="P836080" s="83"/>
    </row>
    <row r="836081" spans="16:16" x14ac:dyDescent="0.3">
      <c r="P836081" s="83"/>
    </row>
    <row r="836082" spans="16:16" x14ac:dyDescent="0.3">
      <c r="P836082" s="83"/>
    </row>
    <row r="836083" spans="16:16" x14ac:dyDescent="0.3">
      <c r="P836083" s="83"/>
    </row>
    <row r="836084" spans="16:16" x14ac:dyDescent="0.3">
      <c r="P836084" s="83"/>
    </row>
    <row r="836085" spans="16:16" x14ac:dyDescent="0.3">
      <c r="P836085" s="83"/>
    </row>
    <row r="836086" spans="16:16" x14ac:dyDescent="0.3">
      <c r="P836086" s="83"/>
    </row>
    <row r="836087" spans="16:16" x14ac:dyDescent="0.3">
      <c r="P836087" s="83"/>
    </row>
    <row r="836088" spans="16:16" x14ac:dyDescent="0.3">
      <c r="P836088" s="83"/>
    </row>
    <row r="836089" spans="16:16" x14ac:dyDescent="0.3">
      <c r="P836089" s="83"/>
    </row>
    <row r="836090" spans="16:16" x14ac:dyDescent="0.3">
      <c r="P836090" s="83"/>
    </row>
    <row r="836091" spans="16:16" x14ac:dyDescent="0.3">
      <c r="P836091" s="83"/>
    </row>
    <row r="836092" spans="16:16" x14ac:dyDescent="0.3">
      <c r="P836092" s="83"/>
    </row>
    <row r="836093" spans="16:16" x14ac:dyDescent="0.3">
      <c r="P836093" s="83"/>
    </row>
    <row r="836094" spans="16:16" x14ac:dyDescent="0.3">
      <c r="P836094" s="83"/>
    </row>
    <row r="836095" spans="16:16" x14ac:dyDescent="0.3">
      <c r="P836095" s="83"/>
    </row>
    <row r="836096" spans="16:16" x14ac:dyDescent="0.3">
      <c r="P836096" s="83"/>
    </row>
    <row r="836097" spans="16:16" x14ac:dyDescent="0.3">
      <c r="P836097" s="83"/>
    </row>
    <row r="836098" spans="16:16" x14ac:dyDescent="0.3">
      <c r="P836098" s="83"/>
    </row>
    <row r="836099" spans="16:16" x14ac:dyDescent="0.3">
      <c r="P836099" s="83"/>
    </row>
    <row r="836100" spans="16:16" x14ac:dyDescent="0.3">
      <c r="P836100" s="83"/>
    </row>
    <row r="836101" spans="16:16" x14ac:dyDescent="0.3">
      <c r="P836101" s="83"/>
    </row>
    <row r="836102" spans="16:16" x14ac:dyDescent="0.3">
      <c r="P836102" s="83"/>
    </row>
    <row r="836103" spans="16:16" x14ac:dyDescent="0.3">
      <c r="P836103" s="83"/>
    </row>
    <row r="836104" spans="16:16" x14ac:dyDescent="0.3">
      <c r="P836104" s="83"/>
    </row>
    <row r="836105" spans="16:16" x14ac:dyDescent="0.3">
      <c r="P836105" s="83"/>
    </row>
    <row r="836106" spans="16:16" x14ac:dyDescent="0.3">
      <c r="P836106" s="83"/>
    </row>
    <row r="836107" spans="16:16" x14ac:dyDescent="0.3">
      <c r="P836107" s="83"/>
    </row>
    <row r="836108" spans="16:16" x14ac:dyDescent="0.3">
      <c r="P836108" s="83"/>
    </row>
    <row r="836109" spans="16:16" x14ac:dyDescent="0.3">
      <c r="P836109" s="83"/>
    </row>
    <row r="836110" spans="16:16" x14ac:dyDescent="0.3">
      <c r="P836110" s="83"/>
    </row>
    <row r="836111" spans="16:16" x14ac:dyDescent="0.3">
      <c r="P836111" s="83"/>
    </row>
    <row r="836112" spans="16:16" x14ac:dyDescent="0.3">
      <c r="P836112" s="83"/>
    </row>
    <row r="836113" spans="16:16" x14ac:dyDescent="0.3">
      <c r="P836113" s="83"/>
    </row>
    <row r="836114" spans="16:16" x14ac:dyDescent="0.3">
      <c r="P836114" s="83"/>
    </row>
    <row r="836115" spans="16:16" x14ac:dyDescent="0.3">
      <c r="P836115" s="83"/>
    </row>
    <row r="836116" spans="16:16" x14ac:dyDescent="0.3">
      <c r="P836116" s="83"/>
    </row>
    <row r="836117" spans="16:16" x14ac:dyDescent="0.3">
      <c r="P836117" s="83"/>
    </row>
    <row r="836118" spans="16:16" x14ac:dyDescent="0.3">
      <c r="P836118" s="83"/>
    </row>
    <row r="836119" spans="16:16" x14ac:dyDescent="0.3">
      <c r="P836119" s="83"/>
    </row>
    <row r="836120" spans="16:16" x14ac:dyDescent="0.3">
      <c r="P836120" s="83"/>
    </row>
    <row r="836121" spans="16:16" x14ac:dyDescent="0.3">
      <c r="P836121" s="83"/>
    </row>
    <row r="836122" spans="16:16" x14ac:dyDescent="0.3">
      <c r="P836122" s="83"/>
    </row>
    <row r="836123" spans="16:16" x14ac:dyDescent="0.3">
      <c r="P836123" s="83"/>
    </row>
    <row r="836124" spans="16:16" x14ac:dyDescent="0.3">
      <c r="P836124" s="83"/>
    </row>
    <row r="836125" spans="16:16" x14ac:dyDescent="0.3">
      <c r="P836125" s="83"/>
    </row>
    <row r="836126" spans="16:16" x14ac:dyDescent="0.3">
      <c r="P836126" s="83"/>
    </row>
    <row r="836127" spans="16:16" x14ac:dyDescent="0.3">
      <c r="P836127" s="83"/>
    </row>
    <row r="836128" spans="16:16" x14ac:dyDescent="0.3">
      <c r="P836128" s="83"/>
    </row>
    <row r="836129" spans="16:16" x14ac:dyDescent="0.3">
      <c r="P836129" s="83"/>
    </row>
    <row r="836130" spans="16:16" x14ac:dyDescent="0.3">
      <c r="P836130" s="83"/>
    </row>
    <row r="836131" spans="16:16" x14ac:dyDescent="0.3">
      <c r="P836131" s="83"/>
    </row>
    <row r="836132" spans="16:16" x14ac:dyDescent="0.3">
      <c r="P836132" s="83"/>
    </row>
    <row r="836133" spans="16:16" x14ac:dyDescent="0.3">
      <c r="P836133" s="83"/>
    </row>
    <row r="836134" spans="16:16" x14ac:dyDescent="0.3">
      <c r="P836134" s="83"/>
    </row>
    <row r="836135" spans="16:16" x14ac:dyDescent="0.3">
      <c r="P836135" s="83"/>
    </row>
    <row r="836136" spans="16:16" x14ac:dyDescent="0.3">
      <c r="P836136" s="83"/>
    </row>
    <row r="836137" spans="16:16" x14ac:dyDescent="0.3">
      <c r="P836137" s="83"/>
    </row>
    <row r="836138" spans="16:16" x14ac:dyDescent="0.3">
      <c r="P836138" s="83"/>
    </row>
    <row r="836139" spans="16:16" x14ac:dyDescent="0.3">
      <c r="P836139" s="83"/>
    </row>
    <row r="836140" spans="16:16" x14ac:dyDescent="0.3">
      <c r="P836140" s="83"/>
    </row>
    <row r="836141" spans="16:16" x14ac:dyDescent="0.3">
      <c r="P836141" s="83"/>
    </row>
    <row r="836142" spans="16:16" x14ac:dyDescent="0.3">
      <c r="P836142" s="83"/>
    </row>
    <row r="836143" spans="16:16" x14ac:dyDescent="0.3">
      <c r="P836143" s="83"/>
    </row>
    <row r="836144" spans="16:16" x14ac:dyDescent="0.3">
      <c r="P836144" s="83"/>
    </row>
    <row r="836145" spans="16:16" x14ac:dyDescent="0.3">
      <c r="P836145" s="83"/>
    </row>
    <row r="836146" spans="16:16" x14ac:dyDescent="0.3">
      <c r="P836146" s="83"/>
    </row>
    <row r="836147" spans="16:16" x14ac:dyDescent="0.3">
      <c r="P836147" s="83"/>
    </row>
    <row r="836148" spans="16:16" x14ac:dyDescent="0.3">
      <c r="P836148" s="83"/>
    </row>
    <row r="836149" spans="16:16" x14ac:dyDescent="0.3">
      <c r="P836149" s="83"/>
    </row>
    <row r="836150" spans="16:16" x14ac:dyDescent="0.3">
      <c r="P836150" s="83"/>
    </row>
    <row r="836151" spans="16:16" x14ac:dyDescent="0.3">
      <c r="P836151" s="83"/>
    </row>
    <row r="836152" spans="16:16" x14ac:dyDescent="0.3">
      <c r="P836152" s="83"/>
    </row>
    <row r="836153" spans="16:16" x14ac:dyDescent="0.3">
      <c r="P836153" s="83"/>
    </row>
    <row r="836154" spans="16:16" x14ac:dyDescent="0.3">
      <c r="P836154" s="83"/>
    </row>
    <row r="836155" spans="16:16" x14ac:dyDescent="0.3">
      <c r="P836155" s="83"/>
    </row>
    <row r="836156" spans="16:16" x14ac:dyDescent="0.3">
      <c r="P836156" s="83"/>
    </row>
    <row r="836157" spans="16:16" x14ac:dyDescent="0.3">
      <c r="P836157" s="83"/>
    </row>
    <row r="836158" spans="16:16" x14ac:dyDescent="0.3">
      <c r="P836158" s="83"/>
    </row>
    <row r="836159" spans="16:16" x14ac:dyDescent="0.3">
      <c r="P836159" s="83"/>
    </row>
    <row r="836160" spans="16:16" x14ac:dyDescent="0.3">
      <c r="P836160" s="83"/>
    </row>
    <row r="836161" spans="16:16" x14ac:dyDescent="0.3">
      <c r="P836161" s="83"/>
    </row>
    <row r="836162" spans="16:16" x14ac:dyDescent="0.3">
      <c r="P836162" s="83"/>
    </row>
    <row r="836163" spans="16:16" x14ac:dyDescent="0.3">
      <c r="P836163" s="83"/>
    </row>
    <row r="836164" spans="16:16" x14ac:dyDescent="0.3">
      <c r="P836164" s="83"/>
    </row>
    <row r="836165" spans="16:16" x14ac:dyDescent="0.3">
      <c r="P836165" s="83"/>
    </row>
    <row r="836166" spans="16:16" x14ac:dyDescent="0.3">
      <c r="P836166" s="83"/>
    </row>
    <row r="836167" spans="16:16" x14ac:dyDescent="0.3">
      <c r="P836167" s="83"/>
    </row>
    <row r="836168" spans="16:16" x14ac:dyDescent="0.3">
      <c r="P836168" s="83"/>
    </row>
    <row r="836169" spans="16:16" x14ac:dyDescent="0.3">
      <c r="P836169" s="83"/>
    </row>
    <row r="836170" spans="16:16" x14ac:dyDescent="0.3">
      <c r="P836170" s="83"/>
    </row>
    <row r="836171" spans="16:16" x14ac:dyDescent="0.3">
      <c r="P836171" s="83"/>
    </row>
    <row r="836172" spans="16:16" x14ac:dyDescent="0.3">
      <c r="P836172" s="83"/>
    </row>
    <row r="836173" spans="16:16" x14ac:dyDescent="0.3">
      <c r="P836173" s="83"/>
    </row>
    <row r="836174" spans="16:16" x14ac:dyDescent="0.3">
      <c r="P836174" s="83"/>
    </row>
    <row r="836175" spans="16:16" x14ac:dyDescent="0.3">
      <c r="P836175" s="83"/>
    </row>
    <row r="836176" spans="16:16" x14ac:dyDescent="0.3">
      <c r="P836176" s="83"/>
    </row>
    <row r="836177" spans="16:16" x14ac:dyDescent="0.3">
      <c r="P836177" s="83"/>
    </row>
    <row r="836178" spans="16:16" x14ac:dyDescent="0.3">
      <c r="P836178" s="83"/>
    </row>
    <row r="836179" spans="16:16" x14ac:dyDescent="0.3">
      <c r="P836179" s="83"/>
    </row>
    <row r="836180" spans="16:16" x14ac:dyDescent="0.3">
      <c r="P836180" s="83"/>
    </row>
    <row r="836181" spans="16:16" x14ac:dyDescent="0.3">
      <c r="P836181" s="83"/>
    </row>
    <row r="836182" spans="16:16" x14ac:dyDescent="0.3">
      <c r="P836182" s="83"/>
    </row>
    <row r="836183" spans="16:16" x14ac:dyDescent="0.3">
      <c r="P836183" s="83"/>
    </row>
    <row r="836184" spans="16:16" x14ac:dyDescent="0.3">
      <c r="P836184" s="83"/>
    </row>
    <row r="836185" spans="16:16" x14ac:dyDescent="0.3">
      <c r="P836185" s="83"/>
    </row>
    <row r="836186" spans="16:16" x14ac:dyDescent="0.3">
      <c r="P836186" s="83"/>
    </row>
    <row r="836187" spans="16:16" x14ac:dyDescent="0.3">
      <c r="P836187" s="83"/>
    </row>
    <row r="836188" spans="16:16" x14ac:dyDescent="0.3">
      <c r="P836188" s="83"/>
    </row>
    <row r="836189" spans="16:16" x14ac:dyDescent="0.3">
      <c r="P836189" s="83"/>
    </row>
    <row r="836190" spans="16:16" x14ac:dyDescent="0.3">
      <c r="P836190" s="83"/>
    </row>
    <row r="836191" spans="16:16" x14ac:dyDescent="0.3">
      <c r="P836191" s="83"/>
    </row>
    <row r="836192" spans="16:16" x14ac:dyDescent="0.3">
      <c r="P836192" s="83"/>
    </row>
    <row r="836193" spans="16:16" x14ac:dyDescent="0.3">
      <c r="P836193" s="83"/>
    </row>
    <row r="836194" spans="16:16" x14ac:dyDescent="0.3">
      <c r="P836194" s="83"/>
    </row>
    <row r="836195" spans="16:16" x14ac:dyDescent="0.3">
      <c r="P836195" s="83"/>
    </row>
    <row r="836196" spans="16:16" x14ac:dyDescent="0.3">
      <c r="P836196" s="83"/>
    </row>
    <row r="836197" spans="16:16" x14ac:dyDescent="0.3">
      <c r="P836197" s="83"/>
    </row>
    <row r="836198" spans="16:16" x14ac:dyDescent="0.3">
      <c r="P836198" s="83"/>
    </row>
    <row r="836199" spans="16:16" x14ac:dyDescent="0.3">
      <c r="P836199" s="83"/>
    </row>
    <row r="836200" spans="16:16" x14ac:dyDescent="0.3">
      <c r="P836200" s="83"/>
    </row>
    <row r="836201" spans="16:16" x14ac:dyDescent="0.3">
      <c r="P836201" s="83"/>
    </row>
    <row r="836202" spans="16:16" x14ac:dyDescent="0.3">
      <c r="P836202" s="83"/>
    </row>
    <row r="836203" spans="16:16" x14ac:dyDescent="0.3">
      <c r="P836203" s="83"/>
    </row>
    <row r="836204" spans="16:16" x14ac:dyDescent="0.3">
      <c r="P836204" s="83"/>
    </row>
    <row r="836205" spans="16:16" x14ac:dyDescent="0.3">
      <c r="P836205" s="83"/>
    </row>
    <row r="836206" spans="16:16" x14ac:dyDescent="0.3">
      <c r="P836206" s="83"/>
    </row>
    <row r="836207" spans="16:16" x14ac:dyDescent="0.3">
      <c r="P836207" s="83"/>
    </row>
    <row r="836208" spans="16:16" x14ac:dyDescent="0.3">
      <c r="P836208" s="83"/>
    </row>
    <row r="836209" spans="16:16" x14ac:dyDescent="0.3">
      <c r="P836209" s="83"/>
    </row>
    <row r="836210" spans="16:16" x14ac:dyDescent="0.3">
      <c r="P836210" s="83"/>
    </row>
    <row r="836211" spans="16:16" x14ac:dyDescent="0.3">
      <c r="P836211" s="83"/>
    </row>
    <row r="836212" spans="16:16" x14ac:dyDescent="0.3">
      <c r="P836212" s="83"/>
    </row>
    <row r="836213" spans="16:16" x14ac:dyDescent="0.3">
      <c r="P836213" s="83"/>
    </row>
    <row r="836214" spans="16:16" x14ac:dyDescent="0.3">
      <c r="P836214" s="83"/>
    </row>
    <row r="836215" spans="16:16" x14ac:dyDescent="0.3">
      <c r="P836215" s="83"/>
    </row>
    <row r="836216" spans="16:16" x14ac:dyDescent="0.3">
      <c r="P836216" s="83"/>
    </row>
    <row r="836217" spans="16:16" x14ac:dyDescent="0.3">
      <c r="P836217" s="83"/>
    </row>
    <row r="836218" spans="16:16" x14ac:dyDescent="0.3">
      <c r="P836218" s="83"/>
    </row>
    <row r="836219" spans="16:16" x14ac:dyDescent="0.3">
      <c r="P836219" s="83"/>
    </row>
    <row r="836220" spans="16:16" x14ac:dyDescent="0.3">
      <c r="P836220" s="83"/>
    </row>
    <row r="836221" spans="16:16" x14ac:dyDescent="0.3">
      <c r="P836221" s="83"/>
    </row>
    <row r="836222" spans="16:16" x14ac:dyDescent="0.3">
      <c r="P836222" s="83"/>
    </row>
    <row r="836223" spans="16:16" x14ac:dyDescent="0.3">
      <c r="P836223" s="83"/>
    </row>
    <row r="836224" spans="16:16" x14ac:dyDescent="0.3">
      <c r="P836224" s="83"/>
    </row>
    <row r="836225" spans="16:16" x14ac:dyDescent="0.3">
      <c r="P836225" s="83"/>
    </row>
    <row r="836226" spans="16:16" x14ac:dyDescent="0.3">
      <c r="P836226" s="83"/>
    </row>
    <row r="836227" spans="16:16" x14ac:dyDescent="0.3">
      <c r="P836227" s="83"/>
    </row>
    <row r="836228" spans="16:16" x14ac:dyDescent="0.3">
      <c r="P836228" s="83"/>
    </row>
    <row r="836229" spans="16:16" x14ac:dyDescent="0.3">
      <c r="P836229" s="83"/>
    </row>
    <row r="836230" spans="16:16" x14ac:dyDescent="0.3">
      <c r="P836230" s="83"/>
    </row>
    <row r="836231" spans="16:16" x14ac:dyDescent="0.3">
      <c r="P836231" s="83"/>
    </row>
    <row r="836232" spans="16:16" x14ac:dyDescent="0.3">
      <c r="P836232" s="83"/>
    </row>
    <row r="836233" spans="16:16" x14ac:dyDescent="0.3">
      <c r="P836233" s="83"/>
    </row>
    <row r="836234" spans="16:16" x14ac:dyDescent="0.3">
      <c r="P836234" s="83"/>
    </row>
    <row r="836235" spans="16:16" x14ac:dyDescent="0.3">
      <c r="P836235" s="83"/>
    </row>
    <row r="836236" spans="16:16" x14ac:dyDescent="0.3">
      <c r="P836236" s="83"/>
    </row>
    <row r="836237" spans="16:16" x14ac:dyDescent="0.3">
      <c r="P836237" s="83"/>
    </row>
    <row r="836238" spans="16:16" x14ac:dyDescent="0.3">
      <c r="P836238" s="83"/>
    </row>
    <row r="836239" spans="16:16" x14ac:dyDescent="0.3">
      <c r="P836239" s="83"/>
    </row>
    <row r="836240" spans="16:16" x14ac:dyDescent="0.3">
      <c r="P836240" s="83"/>
    </row>
    <row r="836241" spans="16:16" x14ac:dyDescent="0.3">
      <c r="P836241" s="83"/>
    </row>
    <row r="836242" spans="16:16" x14ac:dyDescent="0.3">
      <c r="P836242" s="83"/>
    </row>
    <row r="836243" spans="16:16" x14ac:dyDescent="0.3">
      <c r="P836243" s="83"/>
    </row>
    <row r="836244" spans="16:16" x14ac:dyDescent="0.3">
      <c r="P836244" s="83"/>
    </row>
    <row r="836245" spans="16:16" x14ac:dyDescent="0.3">
      <c r="P836245" s="83"/>
    </row>
    <row r="836246" spans="16:16" x14ac:dyDescent="0.3">
      <c r="P836246" s="83"/>
    </row>
    <row r="836247" spans="16:16" x14ac:dyDescent="0.3">
      <c r="P836247" s="83"/>
    </row>
    <row r="836248" spans="16:16" x14ac:dyDescent="0.3">
      <c r="P836248" s="83"/>
    </row>
    <row r="836249" spans="16:16" x14ac:dyDescent="0.3">
      <c r="P836249" s="83"/>
    </row>
    <row r="836250" spans="16:16" x14ac:dyDescent="0.3">
      <c r="P836250" s="83"/>
    </row>
    <row r="836251" spans="16:16" x14ac:dyDescent="0.3">
      <c r="P836251" s="83"/>
    </row>
    <row r="836252" spans="16:16" x14ac:dyDescent="0.3">
      <c r="P836252" s="83"/>
    </row>
    <row r="836253" spans="16:16" x14ac:dyDescent="0.3">
      <c r="P836253" s="83"/>
    </row>
    <row r="836254" spans="16:16" x14ac:dyDescent="0.3">
      <c r="P836254" s="83"/>
    </row>
    <row r="836255" spans="16:16" x14ac:dyDescent="0.3">
      <c r="P836255" s="83"/>
    </row>
    <row r="836256" spans="16:16" x14ac:dyDescent="0.3">
      <c r="P836256" s="83"/>
    </row>
    <row r="836257" spans="16:16" x14ac:dyDescent="0.3">
      <c r="P836257" s="83"/>
    </row>
    <row r="836258" spans="16:16" x14ac:dyDescent="0.3">
      <c r="P836258" s="83"/>
    </row>
    <row r="836259" spans="16:16" x14ac:dyDescent="0.3">
      <c r="P836259" s="83"/>
    </row>
    <row r="836260" spans="16:16" x14ac:dyDescent="0.3">
      <c r="P836260" s="83"/>
    </row>
    <row r="836261" spans="16:16" x14ac:dyDescent="0.3">
      <c r="P836261" s="83"/>
    </row>
    <row r="836262" spans="16:16" x14ac:dyDescent="0.3">
      <c r="P836262" s="83"/>
    </row>
    <row r="836263" spans="16:16" x14ac:dyDescent="0.3">
      <c r="P836263" s="83"/>
    </row>
    <row r="836264" spans="16:16" x14ac:dyDescent="0.3">
      <c r="P836264" s="83"/>
    </row>
    <row r="836265" spans="16:16" x14ac:dyDescent="0.3">
      <c r="P836265" s="83"/>
    </row>
    <row r="836266" spans="16:16" x14ac:dyDescent="0.3">
      <c r="P836266" s="83"/>
    </row>
    <row r="836267" spans="16:16" x14ac:dyDescent="0.3">
      <c r="P836267" s="83"/>
    </row>
    <row r="836268" spans="16:16" x14ac:dyDescent="0.3">
      <c r="P836268" s="83"/>
    </row>
    <row r="836269" spans="16:16" x14ac:dyDescent="0.3">
      <c r="P836269" s="83"/>
    </row>
    <row r="836270" spans="16:16" x14ac:dyDescent="0.3">
      <c r="P836270" s="83"/>
    </row>
    <row r="836271" spans="16:16" x14ac:dyDescent="0.3">
      <c r="P836271" s="83"/>
    </row>
    <row r="836272" spans="16:16" x14ac:dyDescent="0.3">
      <c r="P836272" s="83"/>
    </row>
    <row r="836273" spans="16:16" x14ac:dyDescent="0.3">
      <c r="P836273" s="83"/>
    </row>
    <row r="836274" spans="16:16" x14ac:dyDescent="0.3">
      <c r="P836274" s="83"/>
    </row>
    <row r="836275" spans="16:16" x14ac:dyDescent="0.3">
      <c r="P836275" s="83"/>
    </row>
    <row r="836276" spans="16:16" x14ac:dyDescent="0.3">
      <c r="P836276" s="83"/>
    </row>
    <row r="836277" spans="16:16" x14ac:dyDescent="0.3">
      <c r="P836277" s="83"/>
    </row>
    <row r="836278" spans="16:16" x14ac:dyDescent="0.3">
      <c r="P836278" s="83"/>
    </row>
    <row r="836279" spans="16:16" x14ac:dyDescent="0.3">
      <c r="P836279" s="83"/>
    </row>
    <row r="836280" spans="16:16" x14ac:dyDescent="0.3">
      <c r="P836280" s="83"/>
    </row>
    <row r="836281" spans="16:16" x14ac:dyDescent="0.3">
      <c r="P836281" s="83"/>
    </row>
    <row r="836282" spans="16:16" x14ac:dyDescent="0.3">
      <c r="P836282" s="83"/>
    </row>
    <row r="836283" spans="16:16" x14ac:dyDescent="0.3">
      <c r="P836283" s="83"/>
    </row>
    <row r="836284" spans="16:16" x14ac:dyDescent="0.3">
      <c r="P836284" s="83"/>
    </row>
    <row r="836285" spans="16:16" x14ac:dyDescent="0.3">
      <c r="P836285" s="83"/>
    </row>
    <row r="836286" spans="16:16" x14ac:dyDescent="0.3">
      <c r="P836286" s="83"/>
    </row>
    <row r="836287" spans="16:16" x14ac:dyDescent="0.3">
      <c r="P836287" s="83"/>
    </row>
    <row r="836288" spans="16:16" x14ac:dyDescent="0.3">
      <c r="P836288" s="83"/>
    </row>
    <row r="836289" spans="16:16" x14ac:dyDescent="0.3">
      <c r="P836289" s="83"/>
    </row>
    <row r="836290" spans="16:16" x14ac:dyDescent="0.3">
      <c r="P836290" s="83"/>
    </row>
    <row r="836291" spans="16:16" x14ac:dyDescent="0.3">
      <c r="P836291" s="83"/>
    </row>
    <row r="836292" spans="16:16" x14ac:dyDescent="0.3">
      <c r="P836292" s="83"/>
    </row>
    <row r="836293" spans="16:16" x14ac:dyDescent="0.3">
      <c r="P836293" s="83"/>
    </row>
    <row r="836294" spans="16:16" x14ac:dyDescent="0.3">
      <c r="P836294" s="83"/>
    </row>
    <row r="836295" spans="16:16" x14ac:dyDescent="0.3">
      <c r="P836295" s="83"/>
    </row>
    <row r="836296" spans="16:16" x14ac:dyDescent="0.3">
      <c r="P836296" s="83"/>
    </row>
    <row r="836297" spans="16:16" x14ac:dyDescent="0.3">
      <c r="P836297" s="83"/>
    </row>
    <row r="836298" spans="16:16" x14ac:dyDescent="0.3">
      <c r="P836298" s="83"/>
    </row>
    <row r="836299" spans="16:16" x14ac:dyDescent="0.3">
      <c r="P836299" s="83"/>
    </row>
    <row r="836300" spans="16:16" x14ac:dyDescent="0.3">
      <c r="P836300" s="83"/>
    </row>
    <row r="836301" spans="16:16" x14ac:dyDescent="0.3">
      <c r="P836301" s="83"/>
    </row>
    <row r="836302" spans="16:16" x14ac:dyDescent="0.3">
      <c r="P836302" s="83"/>
    </row>
    <row r="836303" spans="16:16" x14ac:dyDescent="0.3">
      <c r="P836303" s="83"/>
    </row>
    <row r="836304" spans="16:16" x14ac:dyDescent="0.3">
      <c r="P836304" s="83"/>
    </row>
    <row r="836305" spans="16:16" x14ac:dyDescent="0.3">
      <c r="P836305" s="83"/>
    </row>
    <row r="836306" spans="16:16" x14ac:dyDescent="0.3">
      <c r="P836306" s="83"/>
    </row>
    <row r="836307" spans="16:16" x14ac:dyDescent="0.3">
      <c r="P836307" s="83"/>
    </row>
    <row r="836308" spans="16:16" x14ac:dyDescent="0.3">
      <c r="P836308" s="83"/>
    </row>
    <row r="836309" spans="16:16" x14ac:dyDescent="0.3">
      <c r="P836309" s="83"/>
    </row>
    <row r="836310" spans="16:16" x14ac:dyDescent="0.3">
      <c r="P836310" s="83"/>
    </row>
    <row r="836311" spans="16:16" x14ac:dyDescent="0.3">
      <c r="P836311" s="83"/>
    </row>
    <row r="836312" spans="16:16" x14ac:dyDescent="0.3">
      <c r="P836312" s="83"/>
    </row>
    <row r="836313" spans="16:16" x14ac:dyDescent="0.3">
      <c r="P836313" s="83"/>
    </row>
    <row r="836314" spans="16:16" x14ac:dyDescent="0.3">
      <c r="P836314" s="83"/>
    </row>
    <row r="836315" spans="16:16" x14ac:dyDescent="0.3">
      <c r="P836315" s="83"/>
    </row>
    <row r="836316" spans="16:16" x14ac:dyDescent="0.3">
      <c r="P836316" s="83"/>
    </row>
    <row r="836317" spans="16:16" x14ac:dyDescent="0.3">
      <c r="P836317" s="83"/>
    </row>
    <row r="836318" spans="16:16" x14ac:dyDescent="0.3">
      <c r="P836318" s="83"/>
    </row>
    <row r="836319" spans="16:16" x14ac:dyDescent="0.3">
      <c r="P836319" s="83"/>
    </row>
    <row r="836320" spans="16:16" x14ac:dyDescent="0.3">
      <c r="P836320" s="83"/>
    </row>
    <row r="836321" spans="16:16" x14ac:dyDescent="0.3">
      <c r="P836321" s="83"/>
    </row>
    <row r="836322" spans="16:16" x14ac:dyDescent="0.3">
      <c r="P836322" s="83"/>
    </row>
    <row r="836323" spans="16:16" x14ac:dyDescent="0.3">
      <c r="P836323" s="83"/>
    </row>
    <row r="836324" spans="16:16" x14ac:dyDescent="0.3">
      <c r="P836324" s="83"/>
    </row>
    <row r="836325" spans="16:16" x14ac:dyDescent="0.3">
      <c r="P836325" s="83"/>
    </row>
    <row r="836326" spans="16:16" x14ac:dyDescent="0.3">
      <c r="P836326" s="83"/>
    </row>
    <row r="836327" spans="16:16" x14ac:dyDescent="0.3">
      <c r="P836327" s="83"/>
    </row>
    <row r="836328" spans="16:16" x14ac:dyDescent="0.3">
      <c r="P836328" s="83"/>
    </row>
    <row r="836329" spans="16:16" x14ac:dyDescent="0.3">
      <c r="P836329" s="83"/>
    </row>
    <row r="836330" spans="16:16" x14ac:dyDescent="0.3">
      <c r="P836330" s="83"/>
    </row>
    <row r="836331" spans="16:16" x14ac:dyDescent="0.3">
      <c r="P836331" s="83"/>
    </row>
    <row r="836332" spans="16:16" x14ac:dyDescent="0.3">
      <c r="P836332" s="83"/>
    </row>
    <row r="836333" spans="16:16" x14ac:dyDescent="0.3">
      <c r="P836333" s="83"/>
    </row>
    <row r="836334" spans="16:16" x14ac:dyDescent="0.3">
      <c r="P836334" s="83"/>
    </row>
    <row r="836335" spans="16:16" x14ac:dyDescent="0.3">
      <c r="P836335" s="83"/>
    </row>
    <row r="836336" spans="16:16" x14ac:dyDescent="0.3">
      <c r="P836336" s="83"/>
    </row>
    <row r="836337" spans="16:16" x14ac:dyDescent="0.3">
      <c r="P836337" s="83"/>
    </row>
    <row r="836338" spans="16:16" x14ac:dyDescent="0.3">
      <c r="P836338" s="83"/>
    </row>
    <row r="836339" spans="16:16" x14ac:dyDescent="0.3">
      <c r="P836339" s="83"/>
    </row>
    <row r="836340" spans="16:16" x14ac:dyDescent="0.3">
      <c r="P836340" s="83"/>
    </row>
    <row r="836341" spans="16:16" x14ac:dyDescent="0.3">
      <c r="P836341" s="83"/>
    </row>
    <row r="836342" spans="16:16" x14ac:dyDescent="0.3">
      <c r="P836342" s="83"/>
    </row>
    <row r="836343" spans="16:16" x14ac:dyDescent="0.3">
      <c r="P836343" s="83"/>
    </row>
    <row r="836344" spans="16:16" x14ac:dyDescent="0.3">
      <c r="P836344" s="83"/>
    </row>
    <row r="836345" spans="16:16" x14ac:dyDescent="0.3">
      <c r="P836345" s="83"/>
    </row>
    <row r="836346" spans="16:16" x14ac:dyDescent="0.3">
      <c r="P836346" s="83"/>
    </row>
    <row r="836347" spans="16:16" x14ac:dyDescent="0.3">
      <c r="P836347" s="83"/>
    </row>
    <row r="836348" spans="16:16" x14ac:dyDescent="0.3">
      <c r="P836348" s="83"/>
    </row>
    <row r="836349" spans="16:16" x14ac:dyDescent="0.3">
      <c r="P836349" s="83"/>
    </row>
    <row r="836350" spans="16:16" x14ac:dyDescent="0.3">
      <c r="P836350" s="83"/>
    </row>
    <row r="836351" spans="16:16" x14ac:dyDescent="0.3">
      <c r="P836351" s="83"/>
    </row>
    <row r="836352" spans="16:16" x14ac:dyDescent="0.3">
      <c r="P836352" s="83"/>
    </row>
    <row r="836353" spans="16:16" x14ac:dyDescent="0.3">
      <c r="P836353" s="83"/>
    </row>
    <row r="836354" spans="16:16" x14ac:dyDescent="0.3">
      <c r="P836354" s="83"/>
    </row>
    <row r="836355" spans="16:16" x14ac:dyDescent="0.3">
      <c r="P836355" s="83"/>
    </row>
    <row r="836356" spans="16:16" x14ac:dyDescent="0.3">
      <c r="P836356" s="83"/>
    </row>
    <row r="836357" spans="16:16" x14ac:dyDescent="0.3">
      <c r="P836357" s="83"/>
    </row>
    <row r="836358" spans="16:16" x14ac:dyDescent="0.3">
      <c r="P836358" s="83"/>
    </row>
    <row r="836359" spans="16:16" x14ac:dyDescent="0.3">
      <c r="P836359" s="83"/>
    </row>
    <row r="836360" spans="16:16" x14ac:dyDescent="0.3">
      <c r="P836360" s="83"/>
    </row>
    <row r="836361" spans="16:16" x14ac:dyDescent="0.3">
      <c r="P836361" s="83"/>
    </row>
    <row r="836362" spans="16:16" x14ac:dyDescent="0.3">
      <c r="P836362" s="83"/>
    </row>
    <row r="836363" spans="16:16" x14ac:dyDescent="0.3">
      <c r="P836363" s="83"/>
    </row>
    <row r="836364" spans="16:16" x14ac:dyDescent="0.3">
      <c r="P836364" s="83"/>
    </row>
    <row r="836365" spans="16:16" x14ac:dyDescent="0.3">
      <c r="P836365" s="83"/>
    </row>
    <row r="836366" spans="16:16" x14ac:dyDescent="0.3">
      <c r="P836366" s="83"/>
    </row>
    <row r="836367" spans="16:16" x14ac:dyDescent="0.3">
      <c r="P836367" s="83"/>
    </row>
    <row r="836368" spans="16:16" x14ac:dyDescent="0.3">
      <c r="P836368" s="83"/>
    </row>
    <row r="836369" spans="16:16" x14ac:dyDescent="0.3">
      <c r="P836369" s="83"/>
    </row>
    <row r="836370" spans="16:16" x14ac:dyDescent="0.3">
      <c r="P836370" s="83"/>
    </row>
    <row r="836371" spans="16:16" x14ac:dyDescent="0.3">
      <c r="P836371" s="83"/>
    </row>
    <row r="836372" spans="16:16" x14ac:dyDescent="0.3">
      <c r="P836372" s="83"/>
    </row>
    <row r="836373" spans="16:16" x14ac:dyDescent="0.3">
      <c r="P836373" s="83"/>
    </row>
    <row r="836374" spans="16:16" x14ac:dyDescent="0.3">
      <c r="P836374" s="83"/>
    </row>
    <row r="836375" spans="16:16" x14ac:dyDescent="0.3">
      <c r="P836375" s="83"/>
    </row>
    <row r="836376" spans="16:16" x14ac:dyDescent="0.3">
      <c r="P836376" s="83"/>
    </row>
    <row r="836377" spans="16:16" x14ac:dyDescent="0.3">
      <c r="P836377" s="83"/>
    </row>
    <row r="836378" spans="16:16" x14ac:dyDescent="0.3">
      <c r="P836378" s="83"/>
    </row>
    <row r="836379" spans="16:16" x14ac:dyDescent="0.3">
      <c r="P836379" s="83"/>
    </row>
    <row r="836380" spans="16:16" x14ac:dyDescent="0.3">
      <c r="P836380" s="83"/>
    </row>
    <row r="836381" spans="16:16" x14ac:dyDescent="0.3">
      <c r="P836381" s="83"/>
    </row>
    <row r="836382" spans="16:16" x14ac:dyDescent="0.3">
      <c r="P836382" s="83"/>
    </row>
    <row r="836383" spans="16:16" x14ac:dyDescent="0.3">
      <c r="P836383" s="83"/>
    </row>
    <row r="836384" spans="16:16" x14ac:dyDescent="0.3">
      <c r="P836384" s="83"/>
    </row>
    <row r="836385" spans="16:16" x14ac:dyDescent="0.3">
      <c r="P836385" s="83"/>
    </row>
    <row r="836386" spans="16:16" x14ac:dyDescent="0.3">
      <c r="P836386" s="83"/>
    </row>
    <row r="836387" spans="16:16" x14ac:dyDescent="0.3">
      <c r="P836387" s="83"/>
    </row>
    <row r="836388" spans="16:16" x14ac:dyDescent="0.3">
      <c r="P836388" s="83"/>
    </row>
    <row r="836389" spans="16:16" x14ac:dyDescent="0.3">
      <c r="P836389" s="83"/>
    </row>
    <row r="836390" spans="16:16" x14ac:dyDescent="0.3">
      <c r="P836390" s="83"/>
    </row>
    <row r="836391" spans="16:16" x14ac:dyDescent="0.3">
      <c r="P836391" s="83"/>
    </row>
    <row r="836392" spans="16:16" x14ac:dyDescent="0.3">
      <c r="P836392" s="83"/>
    </row>
    <row r="836393" spans="16:16" x14ac:dyDescent="0.3">
      <c r="P836393" s="83"/>
    </row>
    <row r="836394" spans="16:16" x14ac:dyDescent="0.3">
      <c r="P836394" s="83"/>
    </row>
    <row r="836395" spans="16:16" x14ac:dyDescent="0.3">
      <c r="P836395" s="83"/>
    </row>
    <row r="836396" spans="16:16" x14ac:dyDescent="0.3">
      <c r="P836396" s="83"/>
    </row>
    <row r="836397" spans="16:16" x14ac:dyDescent="0.3">
      <c r="P836397" s="83"/>
    </row>
    <row r="836398" spans="16:16" x14ac:dyDescent="0.3">
      <c r="P836398" s="83"/>
    </row>
    <row r="836399" spans="16:16" x14ac:dyDescent="0.3">
      <c r="P836399" s="83"/>
    </row>
    <row r="836400" spans="16:16" x14ac:dyDescent="0.3">
      <c r="P836400" s="83"/>
    </row>
    <row r="836401" spans="16:16" x14ac:dyDescent="0.3">
      <c r="P836401" s="83"/>
    </row>
    <row r="836402" spans="16:16" x14ac:dyDescent="0.3">
      <c r="P836402" s="83"/>
    </row>
    <row r="836403" spans="16:16" x14ac:dyDescent="0.3">
      <c r="P836403" s="83"/>
    </row>
    <row r="836404" spans="16:16" x14ac:dyDescent="0.3">
      <c r="P836404" s="83"/>
    </row>
    <row r="836405" spans="16:16" x14ac:dyDescent="0.3">
      <c r="P836405" s="83"/>
    </row>
    <row r="836406" spans="16:16" x14ac:dyDescent="0.3">
      <c r="P836406" s="83"/>
    </row>
    <row r="836407" spans="16:16" x14ac:dyDescent="0.3">
      <c r="P836407" s="83"/>
    </row>
    <row r="836408" spans="16:16" x14ac:dyDescent="0.3">
      <c r="P836408" s="83"/>
    </row>
    <row r="836409" spans="16:16" x14ac:dyDescent="0.3">
      <c r="P836409" s="83"/>
    </row>
    <row r="836410" spans="16:16" x14ac:dyDescent="0.3">
      <c r="P836410" s="83"/>
    </row>
    <row r="836411" spans="16:16" x14ac:dyDescent="0.3">
      <c r="P836411" s="83"/>
    </row>
    <row r="836412" spans="16:16" x14ac:dyDescent="0.3">
      <c r="P836412" s="83"/>
    </row>
    <row r="836413" spans="16:16" x14ac:dyDescent="0.3">
      <c r="P836413" s="83"/>
    </row>
    <row r="836414" spans="16:16" x14ac:dyDescent="0.3">
      <c r="P836414" s="83"/>
    </row>
    <row r="836415" spans="16:16" x14ac:dyDescent="0.3">
      <c r="P836415" s="83"/>
    </row>
    <row r="836416" spans="16:16" x14ac:dyDescent="0.3">
      <c r="P836416" s="83"/>
    </row>
    <row r="836417" spans="16:16" x14ac:dyDescent="0.3">
      <c r="P836417" s="83"/>
    </row>
    <row r="836418" spans="16:16" x14ac:dyDescent="0.3">
      <c r="P836418" s="83"/>
    </row>
    <row r="836419" spans="16:16" x14ac:dyDescent="0.3">
      <c r="P836419" s="83"/>
    </row>
    <row r="836420" spans="16:16" x14ac:dyDescent="0.3">
      <c r="P836420" s="83"/>
    </row>
    <row r="836421" spans="16:16" x14ac:dyDescent="0.3">
      <c r="P836421" s="83"/>
    </row>
    <row r="836422" spans="16:16" x14ac:dyDescent="0.3">
      <c r="P836422" s="83"/>
    </row>
    <row r="836423" spans="16:16" x14ac:dyDescent="0.3">
      <c r="P836423" s="83"/>
    </row>
    <row r="836424" spans="16:16" x14ac:dyDescent="0.3">
      <c r="P836424" s="83"/>
    </row>
    <row r="836425" spans="16:16" x14ac:dyDescent="0.3">
      <c r="P836425" s="83"/>
    </row>
    <row r="836426" spans="16:16" x14ac:dyDescent="0.3">
      <c r="P836426" s="83"/>
    </row>
    <row r="836427" spans="16:16" x14ac:dyDescent="0.3">
      <c r="P836427" s="83"/>
    </row>
    <row r="836428" spans="16:16" x14ac:dyDescent="0.3">
      <c r="P836428" s="83"/>
    </row>
    <row r="836429" spans="16:16" x14ac:dyDescent="0.3">
      <c r="P836429" s="83"/>
    </row>
    <row r="836430" spans="16:16" x14ac:dyDescent="0.3">
      <c r="P836430" s="83"/>
    </row>
    <row r="836431" spans="16:16" x14ac:dyDescent="0.3">
      <c r="P836431" s="83"/>
    </row>
    <row r="836432" spans="16:16" x14ac:dyDescent="0.3">
      <c r="P836432" s="83"/>
    </row>
    <row r="836433" spans="16:16" x14ac:dyDescent="0.3">
      <c r="P836433" s="83"/>
    </row>
    <row r="836434" spans="16:16" x14ac:dyDescent="0.3">
      <c r="P836434" s="83"/>
    </row>
    <row r="836435" spans="16:16" x14ac:dyDescent="0.3">
      <c r="P836435" s="83"/>
    </row>
    <row r="836436" spans="16:16" x14ac:dyDescent="0.3">
      <c r="P836436" s="83"/>
    </row>
    <row r="836437" spans="16:16" x14ac:dyDescent="0.3">
      <c r="P836437" s="83"/>
    </row>
    <row r="836438" spans="16:16" x14ac:dyDescent="0.3">
      <c r="P836438" s="83"/>
    </row>
    <row r="836439" spans="16:16" x14ac:dyDescent="0.3">
      <c r="P836439" s="83"/>
    </row>
    <row r="836440" spans="16:16" x14ac:dyDescent="0.3">
      <c r="P836440" s="83"/>
    </row>
    <row r="836441" spans="16:16" x14ac:dyDescent="0.3">
      <c r="P836441" s="83"/>
    </row>
    <row r="836442" spans="16:16" x14ac:dyDescent="0.3">
      <c r="P836442" s="83"/>
    </row>
    <row r="836443" spans="16:16" x14ac:dyDescent="0.3">
      <c r="P836443" s="83"/>
    </row>
    <row r="836444" spans="16:16" x14ac:dyDescent="0.3">
      <c r="P836444" s="83"/>
    </row>
    <row r="836445" spans="16:16" x14ac:dyDescent="0.3">
      <c r="P836445" s="83"/>
    </row>
    <row r="836446" spans="16:16" x14ac:dyDescent="0.3">
      <c r="P836446" s="83"/>
    </row>
    <row r="836447" spans="16:16" x14ac:dyDescent="0.3">
      <c r="P836447" s="83"/>
    </row>
    <row r="836448" spans="16:16" x14ac:dyDescent="0.3">
      <c r="P836448" s="83"/>
    </row>
    <row r="836449" spans="16:16" x14ac:dyDescent="0.3">
      <c r="P836449" s="83"/>
    </row>
    <row r="836450" spans="16:16" x14ac:dyDescent="0.3">
      <c r="P836450" s="83"/>
    </row>
    <row r="836451" spans="16:16" x14ac:dyDescent="0.3">
      <c r="P836451" s="83"/>
    </row>
    <row r="836452" spans="16:16" x14ac:dyDescent="0.3">
      <c r="P836452" s="83"/>
    </row>
    <row r="836453" spans="16:16" x14ac:dyDescent="0.3">
      <c r="P836453" s="83"/>
    </row>
    <row r="836454" spans="16:16" x14ac:dyDescent="0.3">
      <c r="P836454" s="83"/>
    </row>
    <row r="836455" spans="16:16" x14ac:dyDescent="0.3">
      <c r="P836455" s="83"/>
    </row>
    <row r="836456" spans="16:16" x14ac:dyDescent="0.3">
      <c r="P836456" s="83"/>
    </row>
    <row r="836457" spans="16:16" x14ac:dyDescent="0.3">
      <c r="P836457" s="83"/>
    </row>
    <row r="836458" spans="16:16" x14ac:dyDescent="0.3">
      <c r="P836458" s="83"/>
    </row>
    <row r="836459" spans="16:16" x14ac:dyDescent="0.3">
      <c r="P836459" s="83"/>
    </row>
    <row r="836460" spans="16:16" x14ac:dyDescent="0.3">
      <c r="P836460" s="83"/>
    </row>
    <row r="836461" spans="16:16" x14ac:dyDescent="0.3">
      <c r="P836461" s="83"/>
    </row>
    <row r="836462" spans="16:16" x14ac:dyDescent="0.3">
      <c r="P836462" s="83"/>
    </row>
    <row r="836463" spans="16:16" x14ac:dyDescent="0.3">
      <c r="P836463" s="83"/>
    </row>
    <row r="836464" spans="16:16" x14ac:dyDescent="0.3">
      <c r="P836464" s="83"/>
    </row>
    <row r="836465" spans="16:16" x14ac:dyDescent="0.3">
      <c r="P836465" s="83"/>
    </row>
    <row r="836466" spans="16:16" x14ac:dyDescent="0.3">
      <c r="P836466" s="83"/>
    </row>
    <row r="836467" spans="16:16" x14ac:dyDescent="0.3">
      <c r="P836467" s="83"/>
    </row>
    <row r="836468" spans="16:16" x14ac:dyDescent="0.3">
      <c r="P836468" s="83"/>
    </row>
    <row r="836469" spans="16:16" x14ac:dyDescent="0.3">
      <c r="P836469" s="83"/>
    </row>
    <row r="836470" spans="16:16" x14ac:dyDescent="0.3">
      <c r="P836470" s="83"/>
    </row>
    <row r="836471" spans="16:16" x14ac:dyDescent="0.3">
      <c r="P836471" s="83"/>
    </row>
    <row r="836472" spans="16:16" x14ac:dyDescent="0.3">
      <c r="P836472" s="83"/>
    </row>
    <row r="836473" spans="16:16" x14ac:dyDescent="0.3">
      <c r="P836473" s="83"/>
    </row>
    <row r="836474" spans="16:16" x14ac:dyDescent="0.3">
      <c r="P836474" s="83"/>
    </row>
    <row r="836475" spans="16:16" x14ac:dyDescent="0.3">
      <c r="P836475" s="83"/>
    </row>
    <row r="836476" spans="16:16" x14ac:dyDescent="0.3">
      <c r="P836476" s="83"/>
    </row>
    <row r="836477" spans="16:16" x14ac:dyDescent="0.3">
      <c r="P836477" s="83"/>
    </row>
    <row r="836478" spans="16:16" x14ac:dyDescent="0.3">
      <c r="P836478" s="83"/>
    </row>
    <row r="836479" spans="16:16" x14ac:dyDescent="0.3">
      <c r="P836479" s="83"/>
    </row>
    <row r="836480" spans="16:16" x14ac:dyDescent="0.3">
      <c r="P836480" s="83"/>
    </row>
    <row r="836481" spans="16:16" x14ac:dyDescent="0.3">
      <c r="P836481" s="83"/>
    </row>
    <row r="836482" spans="16:16" x14ac:dyDescent="0.3">
      <c r="P836482" s="83"/>
    </row>
    <row r="836483" spans="16:16" x14ac:dyDescent="0.3">
      <c r="P836483" s="83"/>
    </row>
    <row r="836484" spans="16:16" x14ac:dyDescent="0.3">
      <c r="P836484" s="83"/>
    </row>
    <row r="836485" spans="16:16" x14ac:dyDescent="0.3">
      <c r="P836485" s="83"/>
    </row>
    <row r="836486" spans="16:16" x14ac:dyDescent="0.3">
      <c r="P836486" s="83"/>
    </row>
    <row r="836487" spans="16:16" x14ac:dyDescent="0.3">
      <c r="P836487" s="83"/>
    </row>
    <row r="836488" spans="16:16" x14ac:dyDescent="0.3">
      <c r="P836488" s="83"/>
    </row>
    <row r="836489" spans="16:16" x14ac:dyDescent="0.3">
      <c r="P836489" s="83"/>
    </row>
    <row r="836490" spans="16:16" x14ac:dyDescent="0.3">
      <c r="P836490" s="83"/>
    </row>
    <row r="836491" spans="16:16" x14ac:dyDescent="0.3">
      <c r="P836491" s="83"/>
    </row>
    <row r="836492" spans="16:16" x14ac:dyDescent="0.3">
      <c r="P836492" s="83"/>
    </row>
    <row r="836493" spans="16:16" x14ac:dyDescent="0.3">
      <c r="P836493" s="83"/>
    </row>
    <row r="836494" spans="16:16" x14ac:dyDescent="0.3">
      <c r="P836494" s="83"/>
    </row>
    <row r="836495" spans="16:16" x14ac:dyDescent="0.3">
      <c r="P836495" s="83"/>
    </row>
    <row r="836496" spans="16:16" x14ac:dyDescent="0.3">
      <c r="P836496" s="83"/>
    </row>
    <row r="836497" spans="16:16" x14ac:dyDescent="0.3">
      <c r="P836497" s="83"/>
    </row>
    <row r="836498" spans="16:16" x14ac:dyDescent="0.3">
      <c r="P836498" s="83"/>
    </row>
    <row r="836499" spans="16:16" x14ac:dyDescent="0.3">
      <c r="P836499" s="83"/>
    </row>
    <row r="836500" spans="16:16" x14ac:dyDescent="0.3">
      <c r="P836500" s="83"/>
    </row>
    <row r="836501" spans="16:16" x14ac:dyDescent="0.3">
      <c r="P836501" s="83"/>
    </row>
    <row r="836502" spans="16:16" x14ac:dyDescent="0.3">
      <c r="P836502" s="83"/>
    </row>
    <row r="836503" spans="16:16" x14ac:dyDescent="0.3">
      <c r="P836503" s="83"/>
    </row>
    <row r="836504" spans="16:16" x14ac:dyDescent="0.3">
      <c r="P836504" s="83"/>
    </row>
    <row r="836505" spans="16:16" x14ac:dyDescent="0.3">
      <c r="P836505" s="83"/>
    </row>
    <row r="836506" spans="16:16" x14ac:dyDescent="0.3">
      <c r="P836506" s="83"/>
    </row>
    <row r="836507" spans="16:16" x14ac:dyDescent="0.3">
      <c r="P836507" s="83"/>
    </row>
    <row r="836508" spans="16:16" x14ac:dyDescent="0.3">
      <c r="P836508" s="83"/>
    </row>
    <row r="836509" spans="16:16" x14ac:dyDescent="0.3">
      <c r="P836509" s="83"/>
    </row>
    <row r="836510" spans="16:16" x14ac:dyDescent="0.3">
      <c r="P836510" s="83"/>
    </row>
    <row r="836511" spans="16:16" x14ac:dyDescent="0.3">
      <c r="P836511" s="83"/>
    </row>
    <row r="836512" spans="16:16" x14ac:dyDescent="0.3">
      <c r="P836512" s="83"/>
    </row>
    <row r="836513" spans="16:16" x14ac:dyDescent="0.3">
      <c r="P836513" s="83"/>
    </row>
    <row r="836514" spans="16:16" x14ac:dyDescent="0.3">
      <c r="P836514" s="83"/>
    </row>
    <row r="836515" spans="16:16" x14ac:dyDescent="0.3">
      <c r="P836515" s="83"/>
    </row>
    <row r="836516" spans="16:16" x14ac:dyDescent="0.3">
      <c r="P836516" s="83"/>
    </row>
    <row r="836517" spans="16:16" x14ac:dyDescent="0.3">
      <c r="P836517" s="83"/>
    </row>
    <row r="836518" spans="16:16" x14ac:dyDescent="0.3">
      <c r="P836518" s="83"/>
    </row>
    <row r="836519" spans="16:16" x14ac:dyDescent="0.3">
      <c r="P836519" s="83"/>
    </row>
    <row r="836520" spans="16:16" x14ac:dyDescent="0.3">
      <c r="P836520" s="83"/>
    </row>
    <row r="836521" spans="16:16" x14ac:dyDescent="0.3">
      <c r="P836521" s="83"/>
    </row>
    <row r="836522" spans="16:16" x14ac:dyDescent="0.3">
      <c r="P836522" s="83"/>
    </row>
    <row r="836523" spans="16:16" x14ac:dyDescent="0.3">
      <c r="P836523" s="83"/>
    </row>
    <row r="836524" spans="16:16" x14ac:dyDescent="0.3">
      <c r="P836524" s="83"/>
    </row>
    <row r="836525" spans="16:16" x14ac:dyDescent="0.3">
      <c r="P836525" s="83"/>
    </row>
    <row r="836526" spans="16:16" x14ac:dyDescent="0.3">
      <c r="P836526" s="83"/>
    </row>
    <row r="836527" spans="16:16" x14ac:dyDescent="0.3">
      <c r="P836527" s="83"/>
    </row>
    <row r="836528" spans="16:16" x14ac:dyDescent="0.3">
      <c r="P836528" s="83"/>
    </row>
    <row r="836529" spans="16:16" x14ac:dyDescent="0.3">
      <c r="P836529" s="83"/>
    </row>
    <row r="836530" spans="16:16" x14ac:dyDescent="0.3">
      <c r="P836530" s="83"/>
    </row>
    <row r="836531" spans="16:16" x14ac:dyDescent="0.3">
      <c r="P836531" s="83"/>
    </row>
    <row r="836532" spans="16:16" x14ac:dyDescent="0.3">
      <c r="P836532" s="83"/>
    </row>
    <row r="836533" spans="16:16" x14ac:dyDescent="0.3">
      <c r="P836533" s="83"/>
    </row>
    <row r="836534" spans="16:16" x14ac:dyDescent="0.3">
      <c r="P836534" s="83"/>
    </row>
    <row r="836535" spans="16:16" x14ac:dyDescent="0.3">
      <c r="P836535" s="83"/>
    </row>
    <row r="836536" spans="16:16" x14ac:dyDescent="0.3">
      <c r="P836536" s="83"/>
    </row>
    <row r="836537" spans="16:16" x14ac:dyDescent="0.3">
      <c r="P836537" s="83"/>
    </row>
    <row r="836538" spans="16:16" x14ac:dyDescent="0.3">
      <c r="P836538" s="83"/>
    </row>
    <row r="836539" spans="16:16" x14ac:dyDescent="0.3">
      <c r="P836539" s="83"/>
    </row>
    <row r="836540" spans="16:16" x14ac:dyDescent="0.3">
      <c r="P836540" s="83"/>
    </row>
    <row r="836541" spans="16:16" x14ac:dyDescent="0.3">
      <c r="P836541" s="83"/>
    </row>
    <row r="836542" spans="16:16" x14ac:dyDescent="0.3">
      <c r="P836542" s="83"/>
    </row>
    <row r="836543" spans="16:16" x14ac:dyDescent="0.3">
      <c r="P836543" s="83"/>
    </row>
    <row r="836544" spans="16:16" x14ac:dyDescent="0.3">
      <c r="P836544" s="83"/>
    </row>
    <row r="836545" spans="16:16" x14ac:dyDescent="0.3">
      <c r="P836545" s="83"/>
    </row>
    <row r="836546" spans="16:16" x14ac:dyDescent="0.3">
      <c r="P836546" s="83"/>
    </row>
    <row r="836547" spans="16:16" x14ac:dyDescent="0.3">
      <c r="P836547" s="83"/>
    </row>
    <row r="836548" spans="16:16" x14ac:dyDescent="0.3">
      <c r="P836548" s="83"/>
    </row>
    <row r="836549" spans="16:16" x14ac:dyDescent="0.3">
      <c r="P836549" s="83"/>
    </row>
    <row r="836550" spans="16:16" x14ac:dyDescent="0.3">
      <c r="P836550" s="83"/>
    </row>
    <row r="836551" spans="16:16" x14ac:dyDescent="0.3">
      <c r="P836551" s="83"/>
    </row>
    <row r="836552" spans="16:16" x14ac:dyDescent="0.3">
      <c r="P836552" s="83"/>
    </row>
    <row r="836553" spans="16:16" x14ac:dyDescent="0.3">
      <c r="P836553" s="83"/>
    </row>
    <row r="836554" spans="16:16" x14ac:dyDescent="0.3">
      <c r="P836554" s="83"/>
    </row>
    <row r="836555" spans="16:16" x14ac:dyDescent="0.3">
      <c r="P836555" s="83"/>
    </row>
    <row r="836556" spans="16:16" x14ac:dyDescent="0.3">
      <c r="P836556" s="83"/>
    </row>
    <row r="836557" spans="16:16" x14ac:dyDescent="0.3">
      <c r="P836557" s="83"/>
    </row>
    <row r="836558" spans="16:16" x14ac:dyDescent="0.3">
      <c r="P836558" s="83"/>
    </row>
    <row r="836559" spans="16:16" x14ac:dyDescent="0.3">
      <c r="P836559" s="83"/>
    </row>
    <row r="836560" spans="16:16" x14ac:dyDescent="0.3">
      <c r="P836560" s="83"/>
    </row>
    <row r="836561" spans="16:16" x14ac:dyDescent="0.3">
      <c r="P836561" s="83"/>
    </row>
    <row r="836562" spans="16:16" x14ac:dyDescent="0.3">
      <c r="P836562" s="83"/>
    </row>
    <row r="836563" spans="16:16" x14ac:dyDescent="0.3">
      <c r="P836563" s="83"/>
    </row>
    <row r="836564" spans="16:16" x14ac:dyDescent="0.3">
      <c r="P836564" s="83"/>
    </row>
    <row r="836565" spans="16:16" x14ac:dyDescent="0.3">
      <c r="P836565" s="83"/>
    </row>
    <row r="836566" spans="16:16" x14ac:dyDescent="0.3">
      <c r="P836566" s="83"/>
    </row>
    <row r="836567" spans="16:16" x14ac:dyDescent="0.3">
      <c r="P836567" s="83"/>
    </row>
    <row r="836568" spans="16:16" x14ac:dyDescent="0.3">
      <c r="P836568" s="83"/>
    </row>
    <row r="836569" spans="16:16" x14ac:dyDescent="0.3">
      <c r="P836569" s="83"/>
    </row>
    <row r="836570" spans="16:16" x14ac:dyDescent="0.3">
      <c r="P836570" s="83"/>
    </row>
    <row r="836571" spans="16:16" x14ac:dyDescent="0.3">
      <c r="P836571" s="83"/>
    </row>
    <row r="836572" spans="16:16" x14ac:dyDescent="0.3">
      <c r="P836572" s="83"/>
    </row>
    <row r="836573" spans="16:16" x14ac:dyDescent="0.3">
      <c r="P836573" s="83"/>
    </row>
    <row r="836574" spans="16:16" x14ac:dyDescent="0.3">
      <c r="P836574" s="83"/>
    </row>
    <row r="836575" spans="16:16" x14ac:dyDescent="0.3">
      <c r="P836575" s="83"/>
    </row>
    <row r="836576" spans="16:16" x14ac:dyDescent="0.3">
      <c r="P836576" s="83"/>
    </row>
    <row r="836577" spans="16:16" x14ac:dyDescent="0.3">
      <c r="P836577" s="83"/>
    </row>
    <row r="836578" spans="16:16" x14ac:dyDescent="0.3">
      <c r="P836578" s="83"/>
    </row>
    <row r="836579" spans="16:16" x14ac:dyDescent="0.3">
      <c r="P836579" s="83"/>
    </row>
    <row r="836580" spans="16:16" x14ac:dyDescent="0.3">
      <c r="P836580" s="83"/>
    </row>
    <row r="836581" spans="16:16" x14ac:dyDescent="0.3">
      <c r="P836581" s="83"/>
    </row>
    <row r="836582" spans="16:16" x14ac:dyDescent="0.3">
      <c r="P836582" s="83"/>
    </row>
    <row r="836583" spans="16:16" x14ac:dyDescent="0.3">
      <c r="P836583" s="83"/>
    </row>
    <row r="836584" spans="16:16" x14ac:dyDescent="0.3">
      <c r="P836584" s="83"/>
    </row>
    <row r="836585" spans="16:16" x14ac:dyDescent="0.3">
      <c r="P836585" s="83"/>
    </row>
    <row r="836586" spans="16:16" x14ac:dyDescent="0.3">
      <c r="P836586" s="83"/>
    </row>
    <row r="836587" spans="16:16" x14ac:dyDescent="0.3">
      <c r="P836587" s="83"/>
    </row>
    <row r="836588" spans="16:16" x14ac:dyDescent="0.3">
      <c r="P836588" s="83"/>
    </row>
    <row r="836589" spans="16:16" x14ac:dyDescent="0.3">
      <c r="P836589" s="83"/>
    </row>
    <row r="836590" spans="16:16" x14ac:dyDescent="0.3">
      <c r="P836590" s="83"/>
    </row>
    <row r="836591" spans="16:16" x14ac:dyDescent="0.3">
      <c r="P836591" s="83"/>
    </row>
    <row r="836592" spans="16:16" x14ac:dyDescent="0.3">
      <c r="P836592" s="83"/>
    </row>
    <row r="836593" spans="16:16" x14ac:dyDescent="0.3">
      <c r="P836593" s="83"/>
    </row>
    <row r="836594" spans="16:16" x14ac:dyDescent="0.3">
      <c r="P836594" s="83"/>
    </row>
    <row r="836595" spans="16:16" x14ac:dyDescent="0.3">
      <c r="P836595" s="83"/>
    </row>
    <row r="836596" spans="16:16" x14ac:dyDescent="0.3">
      <c r="P836596" s="83"/>
    </row>
    <row r="836597" spans="16:16" x14ac:dyDescent="0.3">
      <c r="P836597" s="83"/>
    </row>
    <row r="836598" spans="16:16" x14ac:dyDescent="0.3">
      <c r="P836598" s="83"/>
    </row>
    <row r="836599" spans="16:16" x14ac:dyDescent="0.3">
      <c r="P836599" s="83"/>
    </row>
    <row r="836600" spans="16:16" x14ac:dyDescent="0.3">
      <c r="P836600" s="83"/>
    </row>
    <row r="836601" spans="16:16" x14ac:dyDescent="0.3">
      <c r="P836601" s="83"/>
    </row>
    <row r="836602" spans="16:16" x14ac:dyDescent="0.3">
      <c r="P836602" s="83"/>
    </row>
    <row r="836603" spans="16:16" x14ac:dyDescent="0.3">
      <c r="P836603" s="83"/>
    </row>
    <row r="836604" spans="16:16" x14ac:dyDescent="0.3">
      <c r="P836604" s="83"/>
    </row>
    <row r="836605" spans="16:16" x14ac:dyDescent="0.3">
      <c r="P836605" s="83"/>
    </row>
    <row r="836606" spans="16:16" x14ac:dyDescent="0.3">
      <c r="P836606" s="83"/>
    </row>
    <row r="836607" spans="16:16" x14ac:dyDescent="0.3">
      <c r="P836607" s="83"/>
    </row>
    <row r="836608" spans="16:16" x14ac:dyDescent="0.3">
      <c r="P836608" s="83"/>
    </row>
    <row r="836609" spans="16:16" x14ac:dyDescent="0.3">
      <c r="P836609" s="83"/>
    </row>
    <row r="836610" spans="16:16" x14ac:dyDescent="0.3">
      <c r="P836610" s="83"/>
    </row>
    <row r="836611" spans="16:16" x14ac:dyDescent="0.3">
      <c r="P836611" s="83"/>
    </row>
    <row r="836612" spans="16:16" x14ac:dyDescent="0.3">
      <c r="P836612" s="83"/>
    </row>
    <row r="836613" spans="16:16" x14ac:dyDescent="0.3">
      <c r="P836613" s="83"/>
    </row>
    <row r="836614" spans="16:16" x14ac:dyDescent="0.3">
      <c r="P836614" s="83"/>
    </row>
    <row r="836615" spans="16:16" x14ac:dyDescent="0.3">
      <c r="P836615" s="83"/>
    </row>
    <row r="836616" spans="16:16" x14ac:dyDescent="0.3">
      <c r="P836616" s="83"/>
    </row>
    <row r="836617" spans="16:16" x14ac:dyDescent="0.3">
      <c r="P836617" s="83"/>
    </row>
    <row r="836618" spans="16:16" x14ac:dyDescent="0.3">
      <c r="P836618" s="83"/>
    </row>
    <row r="836619" spans="16:16" x14ac:dyDescent="0.3">
      <c r="P836619" s="83"/>
    </row>
    <row r="836620" spans="16:16" x14ac:dyDescent="0.3">
      <c r="P836620" s="83"/>
    </row>
    <row r="836621" spans="16:16" x14ac:dyDescent="0.3">
      <c r="P836621" s="83"/>
    </row>
    <row r="836622" spans="16:16" x14ac:dyDescent="0.3">
      <c r="P836622" s="83"/>
    </row>
    <row r="836623" spans="16:16" x14ac:dyDescent="0.3">
      <c r="P836623" s="83"/>
    </row>
    <row r="836624" spans="16:16" x14ac:dyDescent="0.3">
      <c r="P836624" s="83"/>
    </row>
    <row r="836625" spans="16:16" x14ac:dyDescent="0.3">
      <c r="P836625" s="83"/>
    </row>
    <row r="836626" spans="16:16" x14ac:dyDescent="0.3">
      <c r="P836626" s="83"/>
    </row>
    <row r="836627" spans="16:16" x14ac:dyDescent="0.3">
      <c r="P836627" s="83"/>
    </row>
    <row r="836628" spans="16:16" x14ac:dyDescent="0.3">
      <c r="P836628" s="83"/>
    </row>
    <row r="836629" spans="16:16" x14ac:dyDescent="0.3">
      <c r="P836629" s="83"/>
    </row>
    <row r="836630" spans="16:16" x14ac:dyDescent="0.3">
      <c r="P836630" s="83"/>
    </row>
    <row r="836631" spans="16:16" x14ac:dyDescent="0.3">
      <c r="P836631" s="83"/>
    </row>
    <row r="836632" spans="16:16" x14ac:dyDescent="0.3">
      <c r="P836632" s="83"/>
    </row>
    <row r="836633" spans="16:16" x14ac:dyDescent="0.3">
      <c r="P836633" s="83"/>
    </row>
    <row r="836634" spans="16:16" x14ac:dyDescent="0.3">
      <c r="P836634" s="83"/>
    </row>
    <row r="836635" spans="16:16" x14ac:dyDescent="0.3">
      <c r="P836635" s="83"/>
    </row>
    <row r="836636" spans="16:16" x14ac:dyDescent="0.3">
      <c r="P836636" s="83"/>
    </row>
    <row r="836637" spans="16:16" x14ac:dyDescent="0.3">
      <c r="P836637" s="83"/>
    </row>
    <row r="836638" spans="16:16" x14ac:dyDescent="0.3">
      <c r="P836638" s="83"/>
    </row>
    <row r="836639" spans="16:16" x14ac:dyDescent="0.3">
      <c r="P836639" s="83"/>
    </row>
    <row r="836640" spans="16:16" x14ac:dyDescent="0.3">
      <c r="P836640" s="83"/>
    </row>
    <row r="836641" spans="16:16" x14ac:dyDescent="0.3">
      <c r="P836641" s="83"/>
    </row>
    <row r="836642" spans="16:16" x14ac:dyDescent="0.3">
      <c r="P836642" s="83"/>
    </row>
    <row r="836643" spans="16:16" x14ac:dyDescent="0.3">
      <c r="P836643" s="83"/>
    </row>
    <row r="836644" spans="16:16" x14ac:dyDescent="0.3">
      <c r="P836644" s="83"/>
    </row>
    <row r="836645" spans="16:16" x14ac:dyDescent="0.3">
      <c r="P836645" s="83"/>
    </row>
    <row r="836646" spans="16:16" x14ac:dyDescent="0.3">
      <c r="P836646" s="83"/>
    </row>
    <row r="836647" spans="16:16" x14ac:dyDescent="0.3">
      <c r="P836647" s="83"/>
    </row>
    <row r="836648" spans="16:16" x14ac:dyDescent="0.3">
      <c r="P836648" s="83"/>
    </row>
    <row r="836649" spans="16:16" x14ac:dyDescent="0.3">
      <c r="P836649" s="83"/>
    </row>
    <row r="836650" spans="16:16" x14ac:dyDescent="0.3">
      <c r="P836650" s="83"/>
    </row>
    <row r="836651" spans="16:16" x14ac:dyDescent="0.3">
      <c r="P836651" s="83"/>
    </row>
    <row r="836652" spans="16:16" x14ac:dyDescent="0.3">
      <c r="P836652" s="83"/>
    </row>
    <row r="836653" spans="16:16" x14ac:dyDescent="0.3">
      <c r="P836653" s="83"/>
    </row>
    <row r="836654" spans="16:16" x14ac:dyDescent="0.3">
      <c r="P836654" s="83"/>
    </row>
    <row r="836655" spans="16:16" x14ac:dyDescent="0.3">
      <c r="P836655" s="83"/>
    </row>
    <row r="836656" spans="16:16" x14ac:dyDescent="0.3">
      <c r="P836656" s="83"/>
    </row>
    <row r="836657" spans="16:16" x14ac:dyDescent="0.3">
      <c r="P836657" s="83"/>
    </row>
    <row r="836658" spans="16:16" x14ac:dyDescent="0.3">
      <c r="P836658" s="83"/>
    </row>
    <row r="836659" spans="16:16" x14ac:dyDescent="0.3">
      <c r="P836659" s="83"/>
    </row>
    <row r="836660" spans="16:16" x14ac:dyDescent="0.3">
      <c r="P836660" s="83"/>
    </row>
    <row r="836661" spans="16:16" x14ac:dyDescent="0.3">
      <c r="P836661" s="83"/>
    </row>
    <row r="836662" spans="16:16" x14ac:dyDescent="0.3">
      <c r="P836662" s="83"/>
    </row>
    <row r="836663" spans="16:16" x14ac:dyDescent="0.3">
      <c r="P836663" s="83"/>
    </row>
    <row r="836664" spans="16:16" x14ac:dyDescent="0.3">
      <c r="P836664" s="83"/>
    </row>
    <row r="836665" spans="16:16" x14ac:dyDescent="0.3">
      <c r="P836665" s="83"/>
    </row>
    <row r="836666" spans="16:16" x14ac:dyDescent="0.3">
      <c r="P836666" s="83"/>
    </row>
    <row r="836667" spans="16:16" x14ac:dyDescent="0.3">
      <c r="P836667" s="83"/>
    </row>
    <row r="836668" spans="16:16" x14ac:dyDescent="0.3">
      <c r="P836668" s="83"/>
    </row>
    <row r="836669" spans="16:16" x14ac:dyDescent="0.3">
      <c r="P836669" s="83"/>
    </row>
    <row r="836670" spans="16:16" x14ac:dyDescent="0.3">
      <c r="P836670" s="83"/>
    </row>
    <row r="836671" spans="16:16" x14ac:dyDescent="0.3">
      <c r="P836671" s="83"/>
    </row>
    <row r="836672" spans="16:16" x14ac:dyDescent="0.3">
      <c r="P836672" s="83"/>
    </row>
    <row r="836673" spans="16:16" x14ac:dyDescent="0.3">
      <c r="P836673" s="83"/>
    </row>
    <row r="836674" spans="16:16" x14ac:dyDescent="0.3">
      <c r="P836674" s="83"/>
    </row>
    <row r="836675" spans="16:16" x14ac:dyDescent="0.3">
      <c r="P836675" s="83"/>
    </row>
    <row r="836676" spans="16:16" x14ac:dyDescent="0.3">
      <c r="P836676" s="83"/>
    </row>
    <row r="836677" spans="16:16" x14ac:dyDescent="0.3">
      <c r="P836677" s="83"/>
    </row>
    <row r="836678" spans="16:16" x14ac:dyDescent="0.3">
      <c r="P836678" s="83"/>
    </row>
    <row r="836679" spans="16:16" x14ac:dyDescent="0.3">
      <c r="P836679" s="83"/>
    </row>
    <row r="836680" spans="16:16" x14ac:dyDescent="0.3">
      <c r="P836680" s="83"/>
    </row>
    <row r="836681" spans="16:16" x14ac:dyDescent="0.3">
      <c r="P836681" s="83"/>
    </row>
    <row r="836682" spans="16:16" x14ac:dyDescent="0.3">
      <c r="P836682" s="83"/>
    </row>
    <row r="836683" spans="16:16" x14ac:dyDescent="0.3">
      <c r="P836683" s="83"/>
    </row>
    <row r="836684" spans="16:16" x14ac:dyDescent="0.3">
      <c r="P836684" s="83"/>
    </row>
    <row r="836685" spans="16:16" x14ac:dyDescent="0.3">
      <c r="P836685" s="83"/>
    </row>
    <row r="836686" spans="16:16" x14ac:dyDescent="0.3">
      <c r="P836686" s="83"/>
    </row>
    <row r="836687" spans="16:16" x14ac:dyDescent="0.3">
      <c r="P836687" s="83"/>
    </row>
    <row r="836688" spans="16:16" x14ac:dyDescent="0.3">
      <c r="P836688" s="83"/>
    </row>
    <row r="836689" spans="16:16" x14ac:dyDescent="0.3">
      <c r="P836689" s="83"/>
    </row>
    <row r="836690" spans="16:16" x14ac:dyDescent="0.3">
      <c r="P836690" s="83"/>
    </row>
    <row r="836691" spans="16:16" x14ac:dyDescent="0.3">
      <c r="P836691" s="83"/>
    </row>
    <row r="836692" spans="16:16" x14ac:dyDescent="0.3">
      <c r="P836692" s="83"/>
    </row>
    <row r="836693" spans="16:16" x14ac:dyDescent="0.3">
      <c r="P836693" s="83"/>
    </row>
    <row r="836694" spans="16:16" x14ac:dyDescent="0.3">
      <c r="P836694" s="83"/>
    </row>
    <row r="836695" spans="16:16" x14ac:dyDescent="0.3">
      <c r="P836695" s="83"/>
    </row>
    <row r="836696" spans="16:16" x14ac:dyDescent="0.3">
      <c r="P836696" s="83"/>
    </row>
    <row r="836697" spans="16:16" x14ac:dyDescent="0.3">
      <c r="P836697" s="83"/>
    </row>
    <row r="836698" spans="16:16" x14ac:dyDescent="0.3">
      <c r="P836698" s="83"/>
    </row>
    <row r="836699" spans="16:16" x14ac:dyDescent="0.3">
      <c r="P836699" s="83"/>
    </row>
    <row r="836700" spans="16:16" x14ac:dyDescent="0.3">
      <c r="P836700" s="83"/>
    </row>
    <row r="836701" spans="16:16" x14ac:dyDescent="0.3">
      <c r="P836701" s="83"/>
    </row>
    <row r="836702" spans="16:16" x14ac:dyDescent="0.3">
      <c r="P836702" s="83"/>
    </row>
    <row r="836703" spans="16:16" x14ac:dyDescent="0.3">
      <c r="P836703" s="83"/>
    </row>
    <row r="836704" spans="16:16" x14ac:dyDescent="0.3">
      <c r="P836704" s="83"/>
    </row>
    <row r="836705" spans="16:16" x14ac:dyDescent="0.3">
      <c r="P836705" s="83"/>
    </row>
    <row r="836706" spans="16:16" x14ac:dyDescent="0.3">
      <c r="P836706" s="83"/>
    </row>
    <row r="836707" spans="16:16" x14ac:dyDescent="0.3">
      <c r="P836707" s="83"/>
    </row>
    <row r="836708" spans="16:16" x14ac:dyDescent="0.3">
      <c r="P836708" s="83"/>
    </row>
    <row r="836709" spans="16:16" x14ac:dyDescent="0.3">
      <c r="P836709" s="83"/>
    </row>
    <row r="836710" spans="16:16" x14ac:dyDescent="0.3">
      <c r="P836710" s="83"/>
    </row>
    <row r="836711" spans="16:16" x14ac:dyDescent="0.3">
      <c r="P836711" s="83"/>
    </row>
    <row r="836712" spans="16:16" x14ac:dyDescent="0.3">
      <c r="P836712" s="83"/>
    </row>
    <row r="836713" spans="16:16" x14ac:dyDescent="0.3">
      <c r="P836713" s="83"/>
    </row>
    <row r="836714" spans="16:16" x14ac:dyDescent="0.3">
      <c r="P836714" s="83"/>
    </row>
    <row r="836715" spans="16:16" x14ac:dyDescent="0.3">
      <c r="P836715" s="83"/>
    </row>
    <row r="836716" spans="16:16" x14ac:dyDescent="0.3">
      <c r="P836716" s="83"/>
    </row>
    <row r="836717" spans="16:16" x14ac:dyDescent="0.3">
      <c r="P836717" s="83"/>
    </row>
    <row r="836718" spans="16:16" x14ac:dyDescent="0.3">
      <c r="P836718" s="83"/>
    </row>
    <row r="836719" spans="16:16" x14ac:dyDescent="0.3">
      <c r="P836719" s="83"/>
    </row>
    <row r="836720" spans="16:16" x14ac:dyDescent="0.3">
      <c r="P836720" s="83"/>
    </row>
    <row r="836721" spans="16:16" x14ac:dyDescent="0.3">
      <c r="P836721" s="83"/>
    </row>
    <row r="836722" spans="16:16" x14ac:dyDescent="0.3">
      <c r="P836722" s="83"/>
    </row>
    <row r="836723" spans="16:16" x14ac:dyDescent="0.3">
      <c r="P836723" s="83"/>
    </row>
    <row r="836724" spans="16:16" x14ac:dyDescent="0.3">
      <c r="P836724" s="83"/>
    </row>
    <row r="836725" spans="16:16" x14ac:dyDescent="0.3">
      <c r="P836725" s="83"/>
    </row>
    <row r="836726" spans="16:16" x14ac:dyDescent="0.3">
      <c r="P836726" s="83"/>
    </row>
    <row r="836727" spans="16:16" x14ac:dyDescent="0.3">
      <c r="P836727" s="83"/>
    </row>
    <row r="836728" spans="16:16" x14ac:dyDescent="0.3">
      <c r="P836728" s="83"/>
    </row>
    <row r="836729" spans="16:16" x14ac:dyDescent="0.3">
      <c r="P836729" s="83"/>
    </row>
    <row r="836730" spans="16:16" x14ac:dyDescent="0.3">
      <c r="P836730" s="83"/>
    </row>
    <row r="836731" spans="16:16" x14ac:dyDescent="0.3">
      <c r="P836731" s="83"/>
    </row>
    <row r="836732" spans="16:16" x14ac:dyDescent="0.3">
      <c r="P836732" s="83"/>
    </row>
    <row r="836733" spans="16:16" x14ac:dyDescent="0.3">
      <c r="P836733" s="83"/>
    </row>
    <row r="836734" spans="16:16" x14ac:dyDescent="0.3">
      <c r="P836734" s="83"/>
    </row>
    <row r="836735" spans="16:16" x14ac:dyDescent="0.3">
      <c r="P836735" s="83"/>
    </row>
    <row r="836736" spans="16:16" x14ac:dyDescent="0.3">
      <c r="P836736" s="83"/>
    </row>
    <row r="836737" spans="16:16" x14ac:dyDescent="0.3">
      <c r="P836737" s="83"/>
    </row>
    <row r="836738" spans="16:16" x14ac:dyDescent="0.3">
      <c r="P836738" s="83"/>
    </row>
    <row r="836739" spans="16:16" x14ac:dyDescent="0.3">
      <c r="P836739" s="83"/>
    </row>
    <row r="836740" spans="16:16" x14ac:dyDescent="0.3">
      <c r="P836740" s="83"/>
    </row>
    <row r="836741" spans="16:16" x14ac:dyDescent="0.3">
      <c r="P836741" s="83"/>
    </row>
    <row r="836742" spans="16:16" x14ac:dyDescent="0.3">
      <c r="P836742" s="83"/>
    </row>
    <row r="836743" spans="16:16" x14ac:dyDescent="0.3">
      <c r="P836743" s="83"/>
    </row>
    <row r="836744" spans="16:16" x14ac:dyDescent="0.3">
      <c r="P836744" s="83"/>
    </row>
    <row r="836745" spans="16:16" x14ac:dyDescent="0.3">
      <c r="P836745" s="83"/>
    </row>
    <row r="836746" spans="16:16" x14ac:dyDescent="0.3">
      <c r="P836746" s="83"/>
    </row>
    <row r="836747" spans="16:16" x14ac:dyDescent="0.3">
      <c r="P836747" s="83"/>
    </row>
    <row r="836748" spans="16:16" x14ac:dyDescent="0.3">
      <c r="P836748" s="83"/>
    </row>
    <row r="836749" spans="16:16" x14ac:dyDescent="0.3">
      <c r="P836749" s="83"/>
    </row>
    <row r="836750" spans="16:16" x14ac:dyDescent="0.3">
      <c r="P836750" s="83"/>
    </row>
    <row r="836751" spans="16:16" x14ac:dyDescent="0.3">
      <c r="P836751" s="83"/>
    </row>
    <row r="836752" spans="16:16" x14ac:dyDescent="0.3">
      <c r="P836752" s="83"/>
    </row>
    <row r="836753" spans="16:16" x14ac:dyDescent="0.3">
      <c r="P836753" s="83"/>
    </row>
    <row r="836754" spans="16:16" x14ac:dyDescent="0.3">
      <c r="P836754" s="83"/>
    </row>
    <row r="836755" spans="16:16" x14ac:dyDescent="0.3">
      <c r="P836755" s="83"/>
    </row>
    <row r="836756" spans="16:16" x14ac:dyDescent="0.3">
      <c r="P836756" s="83"/>
    </row>
    <row r="836757" spans="16:16" x14ac:dyDescent="0.3">
      <c r="P836757" s="83"/>
    </row>
    <row r="836758" spans="16:16" x14ac:dyDescent="0.3">
      <c r="P836758" s="83"/>
    </row>
    <row r="836759" spans="16:16" x14ac:dyDescent="0.3">
      <c r="P836759" s="83"/>
    </row>
    <row r="836760" spans="16:16" x14ac:dyDescent="0.3">
      <c r="P836760" s="83"/>
    </row>
    <row r="836761" spans="16:16" x14ac:dyDescent="0.3">
      <c r="P836761" s="83"/>
    </row>
    <row r="836762" spans="16:16" x14ac:dyDescent="0.3">
      <c r="P836762" s="83"/>
    </row>
    <row r="836763" spans="16:16" x14ac:dyDescent="0.3">
      <c r="P836763" s="83"/>
    </row>
    <row r="836764" spans="16:16" x14ac:dyDescent="0.3">
      <c r="P836764" s="83"/>
    </row>
    <row r="836765" spans="16:16" x14ac:dyDescent="0.3">
      <c r="P836765" s="83"/>
    </row>
    <row r="836766" spans="16:16" x14ac:dyDescent="0.3">
      <c r="P836766" s="83"/>
    </row>
    <row r="836767" spans="16:16" x14ac:dyDescent="0.3">
      <c r="P836767" s="83"/>
    </row>
    <row r="836768" spans="16:16" x14ac:dyDescent="0.3">
      <c r="P836768" s="83"/>
    </row>
    <row r="836769" spans="16:16" x14ac:dyDescent="0.3">
      <c r="P836769" s="83"/>
    </row>
    <row r="836770" spans="16:16" x14ac:dyDescent="0.3">
      <c r="P836770" s="83"/>
    </row>
    <row r="836771" spans="16:16" x14ac:dyDescent="0.3">
      <c r="P836771" s="83"/>
    </row>
    <row r="836772" spans="16:16" x14ac:dyDescent="0.3">
      <c r="P836772" s="83"/>
    </row>
    <row r="836773" spans="16:16" x14ac:dyDescent="0.3">
      <c r="P836773" s="83"/>
    </row>
    <row r="836774" spans="16:16" x14ac:dyDescent="0.3">
      <c r="P836774" s="83"/>
    </row>
    <row r="836775" spans="16:16" x14ac:dyDescent="0.3">
      <c r="P836775" s="83"/>
    </row>
    <row r="836776" spans="16:16" x14ac:dyDescent="0.3">
      <c r="P836776" s="83"/>
    </row>
    <row r="836777" spans="16:16" x14ac:dyDescent="0.3">
      <c r="P836777" s="83"/>
    </row>
    <row r="836778" spans="16:16" x14ac:dyDescent="0.3">
      <c r="P836778" s="83"/>
    </row>
    <row r="836779" spans="16:16" x14ac:dyDescent="0.3">
      <c r="P836779" s="83"/>
    </row>
    <row r="836780" spans="16:16" x14ac:dyDescent="0.3">
      <c r="P836780" s="83"/>
    </row>
    <row r="836781" spans="16:16" x14ac:dyDescent="0.3">
      <c r="P836781" s="83"/>
    </row>
    <row r="836782" spans="16:16" x14ac:dyDescent="0.3">
      <c r="P836782" s="83"/>
    </row>
    <row r="836783" spans="16:16" x14ac:dyDescent="0.3">
      <c r="P836783" s="83"/>
    </row>
    <row r="836784" spans="16:16" x14ac:dyDescent="0.3">
      <c r="P836784" s="83"/>
    </row>
    <row r="836785" spans="16:16" x14ac:dyDescent="0.3">
      <c r="P836785" s="83"/>
    </row>
    <row r="836786" spans="16:16" x14ac:dyDescent="0.3">
      <c r="P836786" s="83"/>
    </row>
    <row r="836787" spans="16:16" x14ac:dyDescent="0.3">
      <c r="P836787" s="83"/>
    </row>
    <row r="836788" spans="16:16" x14ac:dyDescent="0.3">
      <c r="P836788" s="83"/>
    </row>
    <row r="836789" spans="16:16" x14ac:dyDescent="0.3">
      <c r="P836789" s="83"/>
    </row>
    <row r="836790" spans="16:16" x14ac:dyDescent="0.3">
      <c r="P836790" s="83"/>
    </row>
    <row r="836791" spans="16:16" x14ac:dyDescent="0.3">
      <c r="P836791" s="83"/>
    </row>
    <row r="836792" spans="16:16" x14ac:dyDescent="0.3">
      <c r="P836792" s="83"/>
    </row>
    <row r="836793" spans="16:16" x14ac:dyDescent="0.3">
      <c r="P836793" s="83"/>
    </row>
    <row r="836794" spans="16:16" x14ac:dyDescent="0.3">
      <c r="P836794" s="83"/>
    </row>
    <row r="836795" spans="16:16" x14ac:dyDescent="0.3">
      <c r="P836795" s="83"/>
    </row>
    <row r="836796" spans="16:16" x14ac:dyDescent="0.3">
      <c r="P836796" s="83"/>
    </row>
    <row r="836797" spans="16:16" x14ac:dyDescent="0.3">
      <c r="P836797" s="83"/>
    </row>
    <row r="836798" spans="16:16" x14ac:dyDescent="0.3">
      <c r="P836798" s="83"/>
    </row>
    <row r="836799" spans="16:16" x14ac:dyDescent="0.3">
      <c r="P836799" s="83"/>
    </row>
    <row r="836800" spans="16:16" x14ac:dyDescent="0.3">
      <c r="P836800" s="83"/>
    </row>
    <row r="836801" spans="16:16" x14ac:dyDescent="0.3">
      <c r="P836801" s="83"/>
    </row>
    <row r="836802" spans="16:16" x14ac:dyDescent="0.3">
      <c r="P836802" s="83"/>
    </row>
    <row r="836803" spans="16:16" x14ac:dyDescent="0.3">
      <c r="P836803" s="83"/>
    </row>
    <row r="836804" spans="16:16" x14ac:dyDescent="0.3">
      <c r="P836804" s="83"/>
    </row>
    <row r="836805" spans="16:16" x14ac:dyDescent="0.3">
      <c r="P836805" s="83"/>
    </row>
    <row r="836806" spans="16:16" x14ac:dyDescent="0.3">
      <c r="P836806" s="83"/>
    </row>
    <row r="836807" spans="16:16" x14ac:dyDescent="0.3">
      <c r="P836807" s="83"/>
    </row>
    <row r="836808" spans="16:16" x14ac:dyDescent="0.3">
      <c r="P836808" s="83"/>
    </row>
    <row r="836809" spans="16:16" x14ac:dyDescent="0.3">
      <c r="P836809" s="83"/>
    </row>
    <row r="836810" spans="16:16" x14ac:dyDescent="0.3">
      <c r="P836810" s="83"/>
    </row>
    <row r="836811" spans="16:16" x14ac:dyDescent="0.3">
      <c r="P836811" s="83"/>
    </row>
    <row r="836812" spans="16:16" x14ac:dyDescent="0.3">
      <c r="P836812" s="83"/>
    </row>
    <row r="836813" spans="16:16" x14ac:dyDescent="0.3">
      <c r="P836813" s="83"/>
    </row>
    <row r="836814" spans="16:16" x14ac:dyDescent="0.3">
      <c r="P836814" s="83"/>
    </row>
    <row r="836815" spans="16:16" x14ac:dyDescent="0.3">
      <c r="P836815" s="83"/>
    </row>
    <row r="836816" spans="16:16" x14ac:dyDescent="0.3">
      <c r="P836816" s="83"/>
    </row>
    <row r="836817" spans="16:16" x14ac:dyDescent="0.3">
      <c r="P836817" s="83"/>
    </row>
    <row r="836818" spans="16:16" x14ac:dyDescent="0.3">
      <c r="P836818" s="83"/>
    </row>
    <row r="836819" spans="16:16" x14ac:dyDescent="0.3">
      <c r="P836819" s="83"/>
    </row>
    <row r="836820" spans="16:16" x14ac:dyDescent="0.3">
      <c r="P836820" s="83"/>
    </row>
    <row r="836821" spans="16:16" x14ac:dyDescent="0.3">
      <c r="P836821" s="83"/>
    </row>
    <row r="836822" spans="16:16" x14ac:dyDescent="0.3">
      <c r="P836822" s="83"/>
    </row>
    <row r="836823" spans="16:16" x14ac:dyDescent="0.3">
      <c r="P836823" s="83"/>
    </row>
    <row r="836824" spans="16:16" x14ac:dyDescent="0.3">
      <c r="P836824" s="83"/>
    </row>
    <row r="836825" spans="16:16" x14ac:dyDescent="0.3">
      <c r="P836825" s="83"/>
    </row>
    <row r="836826" spans="16:16" x14ac:dyDescent="0.3">
      <c r="P836826" s="83"/>
    </row>
    <row r="836827" spans="16:16" x14ac:dyDescent="0.3">
      <c r="P836827" s="83"/>
    </row>
    <row r="836828" spans="16:16" x14ac:dyDescent="0.3">
      <c r="P836828" s="83"/>
    </row>
    <row r="836829" spans="16:16" x14ac:dyDescent="0.3">
      <c r="P836829" s="83"/>
    </row>
    <row r="836830" spans="16:16" x14ac:dyDescent="0.3">
      <c r="P836830" s="83"/>
    </row>
    <row r="836831" spans="16:16" x14ac:dyDescent="0.3">
      <c r="P836831" s="83"/>
    </row>
    <row r="836832" spans="16:16" x14ac:dyDescent="0.3">
      <c r="P836832" s="83"/>
    </row>
    <row r="836833" spans="16:16" x14ac:dyDescent="0.3">
      <c r="P836833" s="83"/>
    </row>
    <row r="836834" spans="16:16" x14ac:dyDescent="0.3">
      <c r="P836834" s="83"/>
    </row>
    <row r="836835" spans="16:16" x14ac:dyDescent="0.3">
      <c r="P836835" s="83"/>
    </row>
    <row r="836836" spans="16:16" x14ac:dyDescent="0.3">
      <c r="P836836" s="83"/>
    </row>
    <row r="836837" spans="16:16" x14ac:dyDescent="0.3">
      <c r="P836837" s="83"/>
    </row>
    <row r="836838" spans="16:16" x14ac:dyDescent="0.3">
      <c r="P836838" s="83"/>
    </row>
    <row r="836839" spans="16:16" x14ac:dyDescent="0.3">
      <c r="P836839" s="83"/>
    </row>
    <row r="836840" spans="16:16" x14ac:dyDescent="0.3">
      <c r="P836840" s="83"/>
    </row>
    <row r="836841" spans="16:16" x14ac:dyDescent="0.3">
      <c r="P836841" s="83"/>
    </row>
    <row r="836842" spans="16:16" x14ac:dyDescent="0.3">
      <c r="P836842" s="83"/>
    </row>
    <row r="836843" spans="16:16" x14ac:dyDescent="0.3">
      <c r="P836843" s="83"/>
    </row>
    <row r="836844" spans="16:16" x14ac:dyDescent="0.3">
      <c r="P836844" s="83"/>
    </row>
    <row r="836845" spans="16:16" x14ac:dyDescent="0.3">
      <c r="P836845" s="83"/>
    </row>
    <row r="836846" spans="16:16" x14ac:dyDescent="0.3">
      <c r="P836846" s="83"/>
    </row>
    <row r="836847" spans="16:16" x14ac:dyDescent="0.3">
      <c r="P836847" s="83"/>
    </row>
    <row r="836848" spans="16:16" x14ac:dyDescent="0.3">
      <c r="P836848" s="83"/>
    </row>
    <row r="836849" spans="16:16" x14ac:dyDescent="0.3">
      <c r="P836849" s="83"/>
    </row>
    <row r="836850" spans="16:16" x14ac:dyDescent="0.3">
      <c r="P836850" s="83"/>
    </row>
    <row r="836851" spans="16:16" x14ac:dyDescent="0.3">
      <c r="P836851" s="83"/>
    </row>
    <row r="836852" spans="16:16" x14ac:dyDescent="0.3">
      <c r="P836852" s="83"/>
    </row>
    <row r="836853" spans="16:16" x14ac:dyDescent="0.3">
      <c r="P836853" s="83"/>
    </row>
    <row r="836854" spans="16:16" x14ac:dyDescent="0.3">
      <c r="P836854" s="83"/>
    </row>
    <row r="836855" spans="16:16" x14ac:dyDescent="0.3">
      <c r="P836855" s="83"/>
    </row>
    <row r="836856" spans="16:16" x14ac:dyDescent="0.3">
      <c r="P836856" s="83"/>
    </row>
    <row r="836857" spans="16:16" x14ac:dyDescent="0.3">
      <c r="P836857" s="83"/>
    </row>
    <row r="836858" spans="16:16" x14ac:dyDescent="0.3">
      <c r="P836858" s="83"/>
    </row>
    <row r="836859" spans="16:16" x14ac:dyDescent="0.3">
      <c r="P836859" s="83"/>
    </row>
    <row r="836860" spans="16:16" x14ac:dyDescent="0.3">
      <c r="P836860" s="83"/>
    </row>
    <row r="836861" spans="16:16" x14ac:dyDescent="0.3">
      <c r="P836861" s="83"/>
    </row>
    <row r="836862" spans="16:16" x14ac:dyDescent="0.3">
      <c r="P836862" s="83"/>
    </row>
    <row r="836863" spans="16:16" x14ac:dyDescent="0.3">
      <c r="P836863" s="83"/>
    </row>
    <row r="836864" spans="16:16" x14ac:dyDescent="0.3">
      <c r="P836864" s="83"/>
    </row>
    <row r="836865" spans="16:16" x14ac:dyDescent="0.3">
      <c r="P836865" s="83"/>
    </row>
    <row r="836866" spans="16:16" x14ac:dyDescent="0.3">
      <c r="P836866" s="83"/>
    </row>
    <row r="836867" spans="16:16" x14ac:dyDescent="0.3">
      <c r="P836867" s="83"/>
    </row>
    <row r="836868" spans="16:16" x14ac:dyDescent="0.3">
      <c r="P836868" s="83"/>
    </row>
    <row r="836869" spans="16:16" x14ac:dyDescent="0.3">
      <c r="P836869" s="83"/>
    </row>
    <row r="836870" spans="16:16" x14ac:dyDescent="0.3">
      <c r="P836870" s="83"/>
    </row>
    <row r="836871" spans="16:16" x14ac:dyDescent="0.3">
      <c r="P836871" s="83"/>
    </row>
    <row r="836872" spans="16:16" x14ac:dyDescent="0.3">
      <c r="P836872" s="83"/>
    </row>
    <row r="836873" spans="16:16" x14ac:dyDescent="0.3">
      <c r="P836873" s="83"/>
    </row>
    <row r="836874" spans="16:16" x14ac:dyDescent="0.3">
      <c r="P836874" s="83"/>
    </row>
    <row r="836875" spans="16:16" x14ac:dyDescent="0.3">
      <c r="P836875" s="83"/>
    </row>
    <row r="836876" spans="16:16" x14ac:dyDescent="0.3">
      <c r="P836876" s="83"/>
    </row>
    <row r="836877" spans="16:16" x14ac:dyDescent="0.3">
      <c r="P836877" s="83"/>
    </row>
    <row r="836878" spans="16:16" x14ac:dyDescent="0.3">
      <c r="P836878" s="83"/>
    </row>
    <row r="836879" spans="16:16" x14ac:dyDescent="0.3">
      <c r="P836879" s="83"/>
    </row>
    <row r="836880" spans="16:16" x14ac:dyDescent="0.3">
      <c r="P836880" s="83"/>
    </row>
    <row r="836881" spans="16:16" x14ac:dyDescent="0.3">
      <c r="P836881" s="83"/>
    </row>
    <row r="836882" spans="16:16" x14ac:dyDescent="0.3">
      <c r="P836882" s="83"/>
    </row>
    <row r="836883" spans="16:16" x14ac:dyDescent="0.3">
      <c r="P836883" s="83"/>
    </row>
    <row r="836884" spans="16:16" x14ac:dyDescent="0.3">
      <c r="P836884" s="83"/>
    </row>
    <row r="836885" spans="16:16" x14ac:dyDescent="0.3">
      <c r="P836885" s="83"/>
    </row>
    <row r="836886" spans="16:16" x14ac:dyDescent="0.3">
      <c r="P836886" s="83"/>
    </row>
    <row r="836887" spans="16:16" x14ac:dyDescent="0.3">
      <c r="P836887" s="83"/>
    </row>
    <row r="836888" spans="16:16" x14ac:dyDescent="0.3">
      <c r="P836888" s="83"/>
    </row>
    <row r="836889" spans="16:16" x14ac:dyDescent="0.3">
      <c r="P836889" s="83"/>
    </row>
    <row r="836890" spans="16:16" x14ac:dyDescent="0.3">
      <c r="P836890" s="83"/>
    </row>
    <row r="836891" spans="16:16" x14ac:dyDescent="0.3">
      <c r="P836891" s="83"/>
    </row>
    <row r="836892" spans="16:16" x14ac:dyDescent="0.3">
      <c r="P836892" s="83"/>
    </row>
    <row r="836893" spans="16:16" x14ac:dyDescent="0.3">
      <c r="P836893" s="83"/>
    </row>
    <row r="836894" spans="16:16" x14ac:dyDescent="0.3">
      <c r="P836894" s="83"/>
    </row>
    <row r="836895" spans="16:16" x14ac:dyDescent="0.3">
      <c r="P836895" s="83"/>
    </row>
    <row r="836896" spans="16:16" x14ac:dyDescent="0.3">
      <c r="P836896" s="83"/>
    </row>
    <row r="836897" spans="16:16" x14ac:dyDescent="0.3">
      <c r="P836897" s="83"/>
    </row>
    <row r="836898" spans="16:16" x14ac:dyDescent="0.3">
      <c r="P836898" s="83"/>
    </row>
    <row r="836899" spans="16:16" x14ac:dyDescent="0.3">
      <c r="P836899" s="83"/>
    </row>
    <row r="836900" spans="16:16" x14ac:dyDescent="0.3">
      <c r="P836900" s="83"/>
    </row>
    <row r="836901" spans="16:16" x14ac:dyDescent="0.3">
      <c r="P836901" s="83"/>
    </row>
    <row r="836902" spans="16:16" x14ac:dyDescent="0.3">
      <c r="P836902" s="83"/>
    </row>
    <row r="836903" spans="16:16" x14ac:dyDescent="0.3">
      <c r="P836903" s="83"/>
    </row>
    <row r="836904" spans="16:16" x14ac:dyDescent="0.3">
      <c r="P836904" s="83"/>
    </row>
    <row r="836905" spans="16:16" x14ac:dyDescent="0.3">
      <c r="P836905" s="83"/>
    </row>
    <row r="836906" spans="16:16" x14ac:dyDescent="0.3">
      <c r="P836906" s="83"/>
    </row>
    <row r="836907" spans="16:16" x14ac:dyDescent="0.3">
      <c r="P836907" s="83"/>
    </row>
    <row r="836908" spans="16:16" x14ac:dyDescent="0.3">
      <c r="P836908" s="83"/>
    </row>
    <row r="836909" spans="16:16" x14ac:dyDescent="0.3">
      <c r="P836909" s="83"/>
    </row>
    <row r="836910" spans="16:16" x14ac:dyDescent="0.3">
      <c r="P836910" s="83"/>
    </row>
    <row r="836911" spans="16:16" x14ac:dyDescent="0.3">
      <c r="P836911" s="83"/>
    </row>
    <row r="836912" spans="16:16" x14ac:dyDescent="0.3">
      <c r="P836912" s="83"/>
    </row>
    <row r="836913" spans="16:16" x14ac:dyDescent="0.3">
      <c r="P836913" s="83"/>
    </row>
    <row r="836914" spans="16:16" x14ac:dyDescent="0.3">
      <c r="P836914" s="83"/>
    </row>
    <row r="836915" spans="16:16" x14ac:dyDescent="0.3">
      <c r="P836915" s="83"/>
    </row>
    <row r="836916" spans="16:16" x14ac:dyDescent="0.3">
      <c r="P836916" s="83"/>
    </row>
    <row r="836917" spans="16:16" x14ac:dyDescent="0.3">
      <c r="P836917" s="83"/>
    </row>
    <row r="836918" spans="16:16" x14ac:dyDescent="0.3">
      <c r="P836918" s="83"/>
    </row>
    <row r="836919" spans="16:16" x14ac:dyDescent="0.3">
      <c r="P836919" s="83"/>
    </row>
    <row r="836920" spans="16:16" x14ac:dyDescent="0.3">
      <c r="P836920" s="83"/>
    </row>
    <row r="836921" spans="16:16" x14ac:dyDescent="0.3">
      <c r="P836921" s="83"/>
    </row>
    <row r="836922" spans="16:16" x14ac:dyDescent="0.3">
      <c r="P836922" s="83"/>
    </row>
    <row r="836923" spans="16:16" x14ac:dyDescent="0.3">
      <c r="P836923" s="83"/>
    </row>
    <row r="836924" spans="16:16" x14ac:dyDescent="0.3">
      <c r="P836924" s="83"/>
    </row>
    <row r="836925" spans="16:16" x14ac:dyDescent="0.3">
      <c r="P836925" s="83"/>
    </row>
    <row r="836926" spans="16:16" x14ac:dyDescent="0.3">
      <c r="P836926" s="83"/>
    </row>
    <row r="836927" spans="16:16" x14ac:dyDescent="0.3">
      <c r="P836927" s="83"/>
    </row>
    <row r="836928" spans="16:16" x14ac:dyDescent="0.3">
      <c r="P836928" s="83"/>
    </row>
    <row r="836929" spans="16:16" x14ac:dyDescent="0.3">
      <c r="P836929" s="83"/>
    </row>
    <row r="836930" spans="16:16" x14ac:dyDescent="0.3">
      <c r="P836930" s="83"/>
    </row>
    <row r="836931" spans="16:16" x14ac:dyDescent="0.3">
      <c r="P836931" s="83"/>
    </row>
    <row r="836932" spans="16:16" x14ac:dyDescent="0.3">
      <c r="P836932" s="83"/>
    </row>
    <row r="836933" spans="16:16" x14ac:dyDescent="0.3">
      <c r="P836933" s="83"/>
    </row>
    <row r="836934" spans="16:16" x14ac:dyDescent="0.3">
      <c r="P836934" s="83"/>
    </row>
    <row r="836935" spans="16:16" x14ac:dyDescent="0.3">
      <c r="P836935" s="83"/>
    </row>
    <row r="836936" spans="16:16" x14ac:dyDescent="0.3">
      <c r="P836936" s="83"/>
    </row>
    <row r="836937" spans="16:16" x14ac:dyDescent="0.3">
      <c r="P836937" s="83"/>
    </row>
    <row r="836938" spans="16:16" x14ac:dyDescent="0.3">
      <c r="P836938" s="83"/>
    </row>
    <row r="836939" spans="16:16" x14ac:dyDescent="0.3">
      <c r="P836939" s="83"/>
    </row>
    <row r="836940" spans="16:16" x14ac:dyDescent="0.3">
      <c r="P836940" s="83"/>
    </row>
    <row r="836941" spans="16:16" x14ac:dyDescent="0.3">
      <c r="P836941" s="83"/>
    </row>
    <row r="836942" spans="16:16" x14ac:dyDescent="0.3">
      <c r="P836942" s="83"/>
    </row>
    <row r="836943" spans="16:16" x14ac:dyDescent="0.3">
      <c r="P836943" s="83"/>
    </row>
    <row r="836944" spans="16:16" x14ac:dyDescent="0.3">
      <c r="P836944" s="83"/>
    </row>
    <row r="836945" spans="16:16" x14ac:dyDescent="0.3">
      <c r="P836945" s="83"/>
    </row>
    <row r="836946" spans="16:16" x14ac:dyDescent="0.3">
      <c r="P836946" s="83"/>
    </row>
    <row r="836947" spans="16:16" x14ac:dyDescent="0.3">
      <c r="P836947" s="83"/>
    </row>
    <row r="836948" spans="16:16" x14ac:dyDescent="0.3">
      <c r="P836948" s="83"/>
    </row>
    <row r="836949" spans="16:16" x14ac:dyDescent="0.3">
      <c r="P836949" s="83"/>
    </row>
    <row r="836950" spans="16:16" x14ac:dyDescent="0.3">
      <c r="P836950" s="83"/>
    </row>
    <row r="836951" spans="16:16" x14ac:dyDescent="0.3">
      <c r="P836951" s="83"/>
    </row>
    <row r="836952" spans="16:16" x14ac:dyDescent="0.3">
      <c r="P836952" s="83"/>
    </row>
    <row r="836953" spans="16:16" x14ac:dyDescent="0.3">
      <c r="P836953" s="83"/>
    </row>
    <row r="836954" spans="16:16" x14ac:dyDescent="0.3">
      <c r="P836954" s="83"/>
    </row>
    <row r="836955" spans="16:16" x14ac:dyDescent="0.3">
      <c r="P836955" s="83"/>
    </row>
    <row r="836956" spans="16:16" x14ac:dyDescent="0.3">
      <c r="P836956" s="83"/>
    </row>
    <row r="836957" spans="16:16" x14ac:dyDescent="0.3">
      <c r="P836957" s="83"/>
    </row>
    <row r="836958" spans="16:16" x14ac:dyDescent="0.3">
      <c r="P836958" s="83"/>
    </row>
    <row r="836959" spans="16:16" x14ac:dyDescent="0.3">
      <c r="P836959" s="83"/>
    </row>
    <row r="836960" spans="16:16" x14ac:dyDescent="0.3">
      <c r="P836960" s="83"/>
    </row>
    <row r="836961" spans="16:16" x14ac:dyDescent="0.3">
      <c r="P836961" s="83"/>
    </row>
    <row r="836962" spans="16:16" x14ac:dyDescent="0.3">
      <c r="P836962" s="83"/>
    </row>
    <row r="836963" spans="16:16" x14ac:dyDescent="0.3">
      <c r="P836963" s="83"/>
    </row>
    <row r="836964" spans="16:16" x14ac:dyDescent="0.3">
      <c r="P836964" s="83"/>
    </row>
    <row r="836965" spans="16:16" x14ac:dyDescent="0.3">
      <c r="P836965" s="83"/>
    </row>
    <row r="836966" spans="16:16" x14ac:dyDescent="0.3">
      <c r="P836966" s="83"/>
    </row>
    <row r="836967" spans="16:16" x14ac:dyDescent="0.3">
      <c r="P836967" s="83"/>
    </row>
    <row r="836968" spans="16:16" x14ac:dyDescent="0.3">
      <c r="P836968" s="83"/>
    </row>
    <row r="836969" spans="16:16" x14ac:dyDescent="0.3">
      <c r="P836969" s="83"/>
    </row>
    <row r="836970" spans="16:16" x14ac:dyDescent="0.3">
      <c r="P836970" s="83"/>
    </row>
    <row r="836971" spans="16:16" x14ac:dyDescent="0.3">
      <c r="P836971" s="83"/>
    </row>
    <row r="836972" spans="16:16" x14ac:dyDescent="0.3">
      <c r="P836972" s="83"/>
    </row>
    <row r="836973" spans="16:16" x14ac:dyDescent="0.3">
      <c r="P836973" s="83"/>
    </row>
    <row r="836974" spans="16:16" x14ac:dyDescent="0.3">
      <c r="P836974" s="83"/>
    </row>
    <row r="836975" spans="16:16" x14ac:dyDescent="0.3">
      <c r="P836975" s="83"/>
    </row>
    <row r="836976" spans="16:16" x14ac:dyDescent="0.3">
      <c r="P836976" s="83"/>
    </row>
    <row r="836977" spans="16:16" x14ac:dyDescent="0.3">
      <c r="P836977" s="83"/>
    </row>
    <row r="836978" spans="16:16" x14ac:dyDescent="0.3">
      <c r="P836978" s="83"/>
    </row>
    <row r="836979" spans="16:16" x14ac:dyDescent="0.3">
      <c r="P836979" s="83"/>
    </row>
    <row r="836980" spans="16:16" x14ac:dyDescent="0.3">
      <c r="P836980" s="83"/>
    </row>
    <row r="836981" spans="16:16" x14ac:dyDescent="0.3">
      <c r="P836981" s="83"/>
    </row>
    <row r="836982" spans="16:16" x14ac:dyDescent="0.3">
      <c r="P836982" s="83"/>
    </row>
    <row r="836983" spans="16:16" x14ac:dyDescent="0.3">
      <c r="P836983" s="83"/>
    </row>
    <row r="836984" spans="16:16" x14ac:dyDescent="0.3">
      <c r="P836984" s="83"/>
    </row>
    <row r="836985" spans="16:16" x14ac:dyDescent="0.3">
      <c r="P836985" s="83"/>
    </row>
    <row r="836986" spans="16:16" x14ac:dyDescent="0.3">
      <c r="P836986" s="83"/>
    </row>
    <row r="836987" spans="16:16" x14ac:dyDescent="0.3">
      <c r="P836987" s="83"/>
    </row>
    <row r="836988" spans="16:16" x14ac:dyDescent="0.3">
      <c r="P836988" s="83"/>
    </row>
    <row r="836989" spans="16:16" x14ac:dyDescent="0.3">
      <c r="P836989" s="83"/>
    </row>
    <row r="836990" spans="16:16" x14ac:dyDescent="0.3">
      <c r="P836990" s="83"/>
    </row>
    <row r="836991" spans="16:16" x14ac:dyDescent="0.3">
      <c r="P836991" s="83"/>
    </row>
    <row r="836992" spans="16:16" x14ac:dyDescent="0.3">
      <c r="P836992" s="83"/>
    </row>
    <row r="836993" spans="16:16" x14ac:dyDescent="0.3">
      <c r="P836993" s="83"/>
    </row>
    <row r="836994" spans="16:16" x14ac:dyDescent="0.3">
      <c r="P836994" s="83"/>
    </row>
    <row r="836995" spans="16:16" x14ac:dyDescent="0.3">
      <c r="P836995" s="83"/>
    </row>
    <row r="836996" spans="16:16" x14ac:dyDescent="0.3">
      <c r="P836996" s="83"/>
    </row>
    <row r="836997" spans="16:16" x14ac:dyDescent="0.3">
      <c r="P836997" s="83"/>
    </row>
    <row r="836998" spans="16:16" x14ac:dyDescent="0.3">
      <c r="P836998" s="83"/>
    </row>
    <row r="836999" spans="16:16" x14ac:dyDescent="0.3">
      <c r="P836999" s="83"/>
    </row>
    <row r="837000" spans="16:16" x14ac:dyDescent="0.3">
      <c r="P837000" s="83"/>
    </row>
    <row r="837001" spans="16:16" x14ac:dyDescent="0.3">
      <c r="P837001" s="83"/>
    </row>
    <row r="837002" spans="16:16" x14ac:dyDescent="0.3">
      <c r="P837002" s="83"/>
    </row>
    <row r="837003" spans="16:16" x14ac:dyDescent="0.3">
      <c r="P837003" s="83"/>
    </row>
    <row r="837004" spans="16:16" x14ac:dyDescent="0.3">
      <c r="P837004" s="83"/>
    </row>
    <row r="837005" spans="16:16" x14ac:dyDescent="0.3">
      <c r="P837005" s="83"/>
    </row>
    <row r="837006" spans="16:16" x14ac:dyDescent="0.3">
      <c r="P837006" s="83"/>
    </row>
    <row r="837007" spans="16:16" x14ac:dyDescent="0.3">
      <c r="P837007" s="83"/>
    </row>
    <row r="837008" spans="16:16" x14ac:dyDescent="0.3">
      <c r="P837008" s="83"/>
    </row>
    <row r="837009" spans="16:16" x14ac:dyDescent="0.3">
      <c r="P837009" s="83"/>
    </row>
    <row r="837010" spans="16:16" x14ac:dyDescent="0.3">
      <c r="P837010" s="83"/>
    </row>
    <row r="837011" spans="16:16" x14ac:dyDescent="0.3">
      <c r="P837011" s="83"/>
    </row>
    <row r="837012" spans="16:16" x14ac:dyDescent="0.3">
      <c r="P837012" s="83"/>
    </row>
    <row r="837013" spans="16:16" x14ac:dyDescent="0.3">
      <c r="P837013" s="83"/>
    </row>
    <row r="837014" spans="16:16" x14ac:dyDescent="0.3">
      <c r="P837014" s="83"/>
    </row>
    <row r="837015" spans="16:16" x14ac:dyDescent="0.3">
      <c r="P837015" s="83"/>
    </row>
    <row r="837016" spans="16:16" x14ac:dyDescent="0.3">
      <c r="P837016" s="83"/>
    </row>
    <row r="837017" spans="16:16" x14ac:dyDescent="0.3">
      <c r="P837017" s="83"/>
    </row>
    <row r="837018" spans="16:16" x14ac:dyDescent="0.3">
      <c r="P837018" s="83"/>
    </row>
    <row r="837019" spans="16:16" x14ac:dyDescent="0.3">
      <c r="P837019" s="83"/>
    </row>
    <row r="837020" spans="16:16" x14ac:dyDescent="0.3">
      <c r="P837020" s="83"/>
    </row>
    <row r="837021" spans="16:16" x14ac:dyDescent="0.3">
      <c r="P837021" s="83"/>
    </row>
    <row r="837022" spans="16:16" x14ac:dyDescent="0.3">
      <c r="P837022" s="83"/>
    </row>
    <row r="837023" spans="16:16" x14ac:dyDescent="0.3">
      <c r="P837023" s="83"/>
    </row>
    <row r="837024" spans="16:16" x14ac:dyDescent="0.3">
      <c r="P837024" s="83"/>
    </row>
    <row r="837025" spans="16:16" x14ac:dyDescent="0.3">
      <c r="P837025" s="83"/>
    </row>
    <row r="837026" spans="16:16" x14ac:dyDescent="0.3">
      <c r="P837026" s="83"/>
    </row>
    <row r="837027" spans="16:16" x14ac:dyDescent="0.3">
      <c r="P837027" s="83"/>
    </row>
    <row r="837028" spans="16:16" x14ac:dyDescent="0.3">
      <c r="P837028" s="83"/>
    </row>
    <row r="837029" spans="16:16" x14ac:dyDescent="0.3">
      <c r="P837029" s="83"/>
    </row>
    <row r="837030" spans="16:16" x14ac:dyDescent="0.3">
      <c r="P837030" s="83"/>
    </row>
    <row r="837031" spans="16:16" x14ac:dyDescent="0.3">
      <c r="P837031" s="83"/>
    </row>
    <row r="837032" spans="16:16" x14ac:dyDescent="0.3">
      <c r="P837032" s="83"/>
    </row>
    <row r="837033" spans="16:16" x14ac:dyDescent="0.3">
      <c r="P837033" s="83"/>
    </row>
    <row r="837034" spans="16:16" x14ac:dyDescent="0.3">
      <c r="P837034" s="83"/>
    </row>
    <row r="837035" spans="16:16" x14ac:dyDescent="0.3">
      <c r="P837035" s="83"/>
    </row>
    <row r="837036" spans="16:16" x14ac:dyDescent="0.3">
      <c r="P837036" s="83"/>
    </row>
    <row r="837037" spans="16:16" x14ac:dyDescent="0.3">
      <c r="P837037" s="83"/>
    </row>
    <row r="837038" spans="16:16" x14ac:dyDescent="0.3">
      <c r="P837038" s="83"/>
    </row>
    <row r="837039" spans="16:16" x14ac:dyDescent="0.3">
      <c r="P837039" s="83"/>
    </row>
    <row r="837040" spans="16:16" x14ac:dyDescent="0.3">
      <c r="P837040" s="83"/>
    </row>
    <row r="837041" spans="16:16" x14ac:dyDescent="0.3">
      <c r="P837041" s="83"/>
    </row>
    <row r="837042" spans="16:16" x14ac:dyDescent="0.3">
      <c r="P837042" s="83"/>
    </row>
    <row r="837043" spans="16:16" x14ac:dyDescent="0.3">
      <c r="P837043" s="83"/>
    </row>
    <row r="837044" spans="16:16" x14ac:dyDescent="0.3">
      <c r="P837044" s="83"/>
    </row>
    <row r="837045" spans="16:16" x14ac:dyDescent="0.3">
      <c r="P837045" s="83"/>
    </row>
    <row r="837046" spans="16:16" x14ac:dyDescent="0.3">
      <c r="P837046" s="83"/>
    </row>
    <row r="837047" spans="16:16" x14ac:dyDescent="0.3">
      <c r="P837047" s="83"/>
    </row>
    <row r="837048" spans="16:16" x14ac:dyDescent="0.3">
      <c r="P837048" s="83"/>
    </row>
    <row r="837049" spans="16:16" x14ac:dyDescent="0.3">
      <c r="P837049" s="83"/>
    </row>
    <row r="837050" spans="16:16" x14ac:dyDescent="0.3">
      <c r="P837050" s="83"/>
    </row>
    <row r="837051" spans="16:16" x14ac:dyDescent="0.3">
      <c r="P837051" s="83"/>
    </row>
    <row r="837052" spans="16:16" x14ac:dyDescent="0.3">
      <c r="P837052" s="83"/>
    </row>
    <row r="837053" spans="16:16" x14ac:dyDescent="0.3">
      <c r="P837053" s="83"/>
    </row>
    <row r="837054" spans="16:16" x14ac:dyDescent="0.3">
      <c r="P837054" s="83"/>
    </row>
    <row r="837055" spans="16:16" x14ac:dyDescent="0.3">
      <c r="P837055" s="83"/>
    </row>
    <row r="837056" spans="16:16" x14ac:dyDescent="0.3">
      <c r="P837056" s="83"/>
    </row>
    <row r="837057" spans="16:16" x14ac:dyDescent="0.3">
      <c r="P837057" s="83"/>
    </row>
    <row r="837058" spans="16:16" x14ac:dyDescent="0.3">
      <c r="P837058" s="83"/>
    </row>
    <row r="837059" spans="16:16" x14ac:dyDescent="0.3">
      <c r="P837059" s="83"/>
    </row>
    <row r="837060" spans="16:16" x14ac:dyDescent="0.3">
      <c r="P837060" s="83"/>
    </row>
    <row r="837061" spans="16:16" x14ac:dyDescent="0.3">
      <c r="P837061" s="83"/>
    </row>
    <row r="837062" spans="16:16" x14ac:dyDescent="0.3">
      <c r="P837062" s="83"/>
    </row>
    <row r="837063" spans="16:16" x14ac:dyDescent="0.3">
      <c r="P837063" s="83"/>
    </row>
    <row r="837064" spans="16:16" x14ac:dyDescent="0.3">
      <c r="P837064" s="83"/>
    </row>
    <row r="837065" spans="16:16" x14ac:dyDescent="0.3">
      <c r="P837065" s="83"/>
    </row>
    <row r="837066" spans="16:16" x14ac:dyDescent="0.3">
      <c r="P837066" s="83"/>
    </row>
    <row r="837067" spans="16:16" x14ac:dyDescent="0.3">
      <c r="P837067" s="83"/>
    </row>
    <row r="837068" spans="16:16" x14ac:dyDescent="0.3">
      <c r="P837068" s="83"/>
    </row>
    <row r="837069" spans="16:16" x14ac:dyDescent="0.3">
      <c r="P837069" s="83"/>
    </row>
    <row r="837070" spans="16:16" x14ac:dyDescent="0.3">
      <c r="P837070" s="83"/>
    </row>
    <row r="837071" spans="16:16" x14ac:dyDescent="0.3">
      <c r="P837071" s="83"/>
    </row>
    <row r="837072" spans="16:16" x14ac:dyDescent="0.3">
      <c r="P837072" s="83"/>
    </row>
    <row r="837073" spans="16:16" x14ac:dyDescent="0.3">
      <c r="P837073" s="83"/>
    </row>
    <row r="837074" spans="16:16" x14ac:dyDescent="0.3">
      <c r="P837074" s="83"/>
    </row>
    <row r="837075" spans="16:16" x14ac:dyDescent="0.3">
      <c r="P837075" s="83"/>
    </row>
    <row r="837076" spans="16:16" x14ac:dyDescent="0.3">
      <c r="P837076" s="83"/>
    </row>
    <row r="837077" spans="16:16" x14ac:dyDescent="0.3">
      <c r="P837077" s="83"/>
    </row>
    <row r="837078" spans="16:16" x14ac:dyDescent="0.3">
      <c r="P837078" s="83"/>
    </row>
    <row r="837079" spans="16:16" x14ac:dyDescent="0.3">
      <c r="P837079" s="83"/>
    </row>
    <row r="837080" spans="16:16" x14ac:dyDescent="0.3">
      <c r="P837080" s="83"/>
    </row>
    <row r="837081" spans="16:16" x14ac:dyDescent="0.3">
      <c r="P837081" s="83"/>
    </row>
    <row r="837082" spans="16:16" x14ac:dyDescent="0.3">
      <c r="P837082" s="83"/>
    </row>
    <row r="837083" spans="16:16" x14ac:dyDescent="0.3">
      <c r="P837083" s="83"/>
    </row>
    <row r="837084" spans="16:16" x14ac:dyDescent="0.3">
      <c r="P837084" s="83"/>
    </row>
    <row r="837085" spans="16:16" x14ac:dyDescent="0.3">
      <c r="P837085" s="83"/>
    </row>
    <row r="837086" spans="16:16" x14ac:dyDescent="0.3">
      <c r="P837086" s="83"/>
    </row>
    <row r="837087" spans="16:16" x14ac:dyDescent="0.3">
      <c r="P837087" s="83"/>
    </row>
    <row r="837088" spans="16:16" x14ac:dyDescent="0.3">
      <c r="P837088" s="83"/>
    </row>
    <row r="837089" spans="16:16" x14ac:dyDescent="0.3">
      <c r="P837089" s="83"/>
    </row>
    <row r="837090" spans="16:16" x14ac:dyDescent="0.3">
      <c r="P837090" s="83"/>
    </row>
    <row r="837091" spans="16:16" x14ac:dyDescent="0.3">
      <c r="P837091" s="83"/>
    </row>
    <row r="837092" spans="16:16" x14ac:dyDescent="0.3">
      <c r="P837092" s="83"/>
    </row>
    <row r="837093" spans="16:16" x14ac:dyDescent="0.3">
      <c r="P837093" s="83"/>
    </row>
    <row r="837094" spans="16:16" x14ac:dyDescent="0.3">
      <c r="P837094" s="83"/>
    </row>
    <row r="837095" spans="16:16" x14ac:dyDescent="0.3">
      <c r="P837095" s="83"/>
    </row>
    <row r="837096" spans="16:16" x14ac:dyDescent="0.3">
      <c r="P837096" s="83"/>
    </row>
    <row r="837097" spans="16:16" x14ac:dyDescent="0.3">
      <c r="P837097" s="83"/>
    </row>
    <row r="837098" spans="16:16" x14ac:dyDescent="0.3">
      <c r="P837098" s="83"/>
    </row>
    <row r="837099" spans="16:16" x14ac:dyDescent="0.3">
      <c r="P837099" s="83"/>
    </row>
    <row r="837100" spans="16:16" x14ac:dyDescent="0.3">
      <c r="P837100" s="83"/>
    </row>
    <row r="837101" spans="16:16" x14ac:dyDescent="0.3">
      <c r="P837101" s="83"/>
    </row>
    <row r="837102" spans="16:16" x14ac:dyDescent="0.3">
      <c r="P837102" s="83"/>
    </row>
    <row r="837103" spans="16:16" x14ac:dyDescent="0.3">
      <c r="P837103" s="83"/>
    </row>
    <row r="837104" spans="16:16" x14ac:dyDescent="0.3">
      <c r="P837104" s="83"/>
    </row>
    <row r="837105" spans="16:16" x14ac:dyDescent="0.3">
      <c r="P837105" s="83"/>
    </row>
    <row r="837106" spans="16:16" x14ac:dyDescent="0.3">
      <c r="P837106" s="83"/>
    </row>
    <row r="837107" spans="16:16" x14ac:dyDescent="0.3">
      <c r="P837107" s="83"/>
    </row>
    <row r="837108" spans="16:16" x14ac:dyDescent="0.3">
      <c r="P837108" s="83"/>
    </row>
    <row r="837109" spans="16:16" x14ac:dyDescent="0.3">
      <c r="P837109" s="83"/>
    </row>
    <row r="837110" spans="16:16" x14ac:dyDescent="0.3">
      <c r="P837110" s="83"/>
    </row>
    <row r="837111" spans="16:16" x14ac:dyDescent="0.3">
      <c r="P837111" s="83"/>
    </row>
    <row r="837112" spans="16:16" x14ac:dyDescent="0.3">
      <c r="P837112" s="83"/>
    </row>
    <row r="837113" spans="16:16" x14ac:dyDescent="0.3">
      <c r="P837113" s="83"/>
    </row>
    <row r="837114" spans="16:16" x14ac:dyDescent="0.3">
      <c r="P837114" s="83"/>
    </row>
    <row r="837115" spans="16:16" x14ac:dyDescent="0.3">
      <c r="P837115" s="83"/>
    </row>
    <row r="837116" spans="16:16" x14ac:dyDescent="0.3">
      <c r="P837116" s="83"/>
    </row>
    <row r="837117" spans="16:16" x14ac:dyDescent="0.3">
      <c r="P837117" s="83"/>
    </row>
    <row r="837118" spans="16:16" x14ac:dyDescent="0.3">
      <c r="P837118" s="83"/>
    </row>
    <row r="837119" spans="16:16" x14ac:dyDescent="0.3">
      <c r="P837119" s="83"/>
    </row>
    <row r="837120" spans="16:16" x14ac:dyDescent="0.3">
      <c r="P837120" s="83"/>
    </row>
    <row r="837121" spans="16:16" x14ac:dyDescent="0.3">
      <c r="P837121" s="83"/>
    </row>
    <row r="837122" spans="16:16" x14ac:dyDescent="0.3">
      <c r="P837122" s="83"/>
    </row>
    <row r="837123" spans="16:16" x14ac:dyDescent="0.3">
      <c r="P837123" s="83"/>
    </row>
    <row r="837124" spans="16:16" x14ac:dyDescent="0.3">
      <c r="P837124" s="83"/>
    </row>
    <row r="837125" spans="16:16" x14ac:dyDescent="0.3">
      <c r="P837125" s="83"/>
    </row>
    <row r="837126" spans="16:16" x14ac:dyDescent="0.3">
      <c r="P837126" s="83"/>
    </row>
    <row r="837127" spans="16:16" x14ac:dyDescent="0.3">
      <c r="P837127" s="83"/>
    </row>
    <row r="837128" spans="16:16" x14ac:dyDescent="0.3">
      <c r="P837128" s="83"/>
    </row>
    <row r="837129" spans="16:16" x14ac:dyDescent="0.3">
      <c r="P837129" s="83"/>
    </row>
    <row r="837130" spans="16:16" x14ac:dyDescent="0.3">
      <c r="P837130" s="83"/>
    </row>
    <row r="837131" spans="16:16" x14ac:dyDescent="0.3">
      <c r="P837131" s="83"/>
    </row>
    <row r="837132" spans="16:16" x14ac:dyDescent="0.3">
      <c r="P837132" s="83"/>
    </row>
    <row r="837133" spans="16:16" x14ac:dyDescent="0.3">
      <c r="P837133" s="83"/>
    </row>
    <row r="837134" spans="16:16" x14ac:dyDescent="0.3">
      <c r="P837134" s="83"/>
    </row>
    <row r="837135" spans="16:16" x14ac:dyDescent="0.3">
      <c r="P837135" s="83"/>
    </row>
    <row r="837136" spans="16:16" x14ac:dyDescent="0.3">
      <c r="P837136" s="83"/>
    </row>
    <row r="837137" spans="16:16" x14ac:dyDescent="0.3">
      <c r="P837137" s="83"/>
    </row>
    <row r="837138" spans="16:16" x14ac:dyDescent="0.3">
      <c r="P837138" s="83"/>
    </row>
    <row r="837139" spans="16:16" x14ac:dyDescent="0.3">
      <c r="P837139" s="83"/>
    </row>
    <row r="837140" spans="16:16" x14ac:dyDescent="0.3">
      <c r="P837140" s="83"/>
    </row>
    <row r="837141" spans="16:16" x14ac:dyDescent="0.3">
      <c r="P837141" s="83"/>
    </row>
    <row r="837142" spans="16:16" x14ac:dyDescent="0.3">
      <c r="P837142" s="83"/>
    </row>
    <row r="837143" spans="16:16" x14ac:dyDescent="0.3">
      <c r="P837143" s="83"/>
    </row>
    <row r="837144" spans="16:16" x14ac:dyDescent="0.3">
      <c r="P837144" s="83"/>
    </row>
    <row r="837145" spans="16:16" x14ac:dyDescent="0.3">
      <c r="P837145" s="83"/>
    </row>
    <row r="837146" spans="16:16" x14ac:dyDescent="0.3">
      <c r="P837146" s="83"/>
    </row>
    <row r="837147" spans="16:16" x14ac:dyDescent="0.3">
      <c r="P837147" s="83"/>
    </row>
    <row r="837148" spans="16:16" x14ac:dyDescent="0.3">
      <c r="P837148" s="83"/>
    </row>
    <row r="837149" spans="16:16" x14ac:dyDescent="0.3">
      <c r="P837149" s="83"/>
    </row>
    <row r="837150" spans="16:16" x14ac:dyDescent="0.3">
      <c r="P837150" s="83"/>
    </row>
    <row r="837151" spans="16:16" x14ac:dyDescent="0.3">
      <c r="P837151" s="83"/>
    </row>
    <row r="837152" spans="16:16" x14ac:dyDescent="0.3">
      <c r="P837152" s="83"/>
    </row>
    <row r="837153" spans="16:16" x14ac:dyDescent="0.3">
      <c r="P837153" s="83"/>
    </row>
    <row r="837154" spans="16:16" x14ac:dyDescent="0.3">
      <c r="P837154" s="83"/>
    </row>
    <row r="837155" spans="16:16" x14ac:dyDescent="0.3">
      <c r="P837155" s="83"/>
    </row>
    <row r="837156" spans="16:16" x14ac:dyDescent="0.3">
      <c r="P837156" s="83"/>
    </row>
    <row r="837157" spans="16:16" x14ac:dyDescent="0.3">
      <c r="P837157" s="83"/>
    </row>
    <row r="837158" spans="16:16" x14ac:dyDescent="0.3">
      <c r="P837158" s="83"/>
    </row>
    <row r="837159" spans="16:16" x14ac:dyDescent="0.3">
      <c r="P837159" s="83"/>
    </row>
    <row r="837160" spans="16:16" x14ac:dyDescent="0.3">
      <c r="P837160" s="83"/>
    </row>
    <row r="837161" spans="16:16" x14ac:dyDescent="0.3">
      <c r="P837161" s="83"/>
    </row>
    <row r="837162" spans="16:16" x14ac:dyDescent="0.3">
      <c r="P837162" s="83"/>
    </row>
    <row r="837163" spans="16:16" x14ac:dyDescent="0.3">
      <c r="P837163" s="83"/>
    </row>
    <row r="837164" spans="16:16" x14ac:dyDescent="0.3">
      <c r="P837164" s="83"/>
    </row>
    <row r="837165" spans="16:16" x14ac:dyDescent="0.3">
      <c r="P837165" s="83"/>
    </row>
    <row r="837166" spans="16:16" x14ac:dyDescent="0.3">
      <c r="P837166" s="83"/>
    </row>
    <row r="837167" spans="16:16" x14ac:dyDescent="0.3">
      <c r="P837167" s="83"/>
    </row>
    <row r="837168" spans="16:16" x14ac:dyDescent="0.3">
      <c r="P837168" s="83"/>
    </row>
    <row r="837169" spans="16:16" x14ac:dyDescent="0.3">
      <c r="P837169" s="83"/>
    </row>
    <row r="837170" spans="16:16" x14ac:dyDescent="0.3">
      <c r="P837170" s="83"/>
    </row>
    <row r="837171" spans="16:16" x14ac:dyDescent="0.3">
      <c r="P837171" s="83"/>
    </row>
    <row r="837172" spans="16:16" x14ac:dyDescent="0.3">
      <c r="P837172" s="83"/>
    </row>
    <row r="837173" spans="16:16" x14ac:dyDescent="0.3">
      <c r="P837173" s="83"/>
    </row>
    <row r="837174" spans="16:16" x14ac:dyDescent="0.3">
      <c r="P837174" s="83"/>
    </row>
    <row r="837175" spans="16:16" x14ac:dyDescent="0.3">
      <c r="P837175" s="83"/>
    </row>
    <row r="837176" spans="16:16" x14ac:dyDescent="0.3">
      <c r="P837176" s="83"/>
    </row>
    <row r="837177" spans="16:16" x14ac:dyDescent="0.3">
      <c r="P837177" s="83"/>
    </row>
    <row r="837178" spans="16:16" x14ac:dyDescent="0.3">
      <c r="P837178" s="83"/>
    </row>
    <row r="837179" spans="16:16" x14ac:dyDescent="0.3">
      <c r="P837179" s="83"/>
    </row>
    <row r="837180" spans="16:16" x14ac:dyDescent="0.3">
      <c r="P837180" s="83"/>
    </row>
    <row r="837181" spans="16:16" x14ac:dyDescent="0.3">
      <c r="P837181" s="83"/>
    </row>
    <row r="837182" spans="16:16" x14ac:dyDescent="0.3">
      <c r="P837182" s="83"/>
    </row>
    <row r="837183" spans="16:16" x14ac:dyDescent="0.3">
      <c r="P837183" s="83"/>
    </row>
    <row r="837184" spans="16:16" x14ac:dyDescent="0.3">
      <c r="P837184" s="83"/>
    </row>
    <row r="837185" spans="16:16" x14ac:dyDescent="0.3">
      <c r="P837185" s="83"/>
    </row>
    <row r="837186" spans="16:16" x14ac:dyDescent="0.3">
      <c r="P837186" s="83"/>
    </row>
    <row r="837187" spans="16:16" x14ac:dyDescent="0.3">
      <c r="P837187" s="83"/>
    </row>
    <row r="837188" spans="16:16" x14ac:dyDescent="0.3">
      <c r="P837188" s="83"/>
    </row>
    <row r="837189" spans="16:16" x14ac:dyDescent="0.3">
      <c r="P837189" s="83"/>
    </row>
    <row r="837190" spans="16:16" x14ac:dyDescent="0.3">
      <c r="P837190" s="83"/>
    </row>
    <row r="837191" spans="16:16" x14ac:dyDescent="0.3">
      <c r="P837191" s="83"/>
    </row>
    <row r="837192" spans="16:16" x14ac:dyDescent="0.3">
      <c r="P837192" s="83"/>
    </row>
    <row r="837193" spans="16:16" x14ac:dyDescent="0.3">
      <c r="P837193" s="83"/>
    </row>
    <row r="837194" spans="16:16" x14ac:dyDescent="0.3">
      <c r="P837194" s="83"/>
    </row>
    <row r="837195" spans="16:16" x14ac:dyDescent="0.3">
      <c r="P837195" s="83"/>
    </row>
    <row r="837196" spans="16:16" x14ac:dyDescent="0.3">
      <c r="P837196" s="83"/>
    </row>
    <row r="837197" spans="16:16" x14ac:dyDescent="0.3">
      <c r="P837197" s="83"/>
    </row>
    <row r="837198" spans="16:16" x14ac:dyDescent="0.3">
      <c r="P837198" s="83"/>
    </row>
    <row r="837199" spans="16:16" x14ac:dyDescent="0.3">
      <c r="P837199" s="83"/>
    </row>
    <row r="837200" spans="16:16" x14ac:dyDescent="0.3">
      <c r="P837200" s="83"/>
    </row>
    <row r="837201" spans="16:16" x14ac:dyDescent="0.3">
      <c r="P837201" s="83"/>
    </row>
    <row r="837202" spans="16:16" x14ac:dyDescent="0.3">
      <c r="P837202" s="83"/>
    </row>
    <row r="837203" spans="16:16" x14ac:dyDescent="0.3">
      <c r="P837203" s="83"/>
    </row>
    <row r="837204" spans="16:16" x14ac:dyDescent="0.3">
      <c r="P837204" s="83"/>
    </row>
    <row r="837205" spans="16:16" x14ac:dyDescent="0.3">
      <c r="P837205" s="83"/>
    </row>
    <row r="837206" spans="16:16" x14ac:dyDescent="0.3">
      <c r="P837206" s="83"/>
    </row>
    <row r="837207" spans="16:16" x14ac:dyDescent="0.3">
      <c r="P837207" s="83"/>
    </row>
    <row r="837208" spans="16:16" x14ac:dyDescent="0.3">
      <c r="P837208" s="83"/>
    </row>
    <row r="837209" spans="16:16" x14ac:dyDescent="0.3">
      <c r="P837209" s="83"/>
    </row>
    <row r="837210" spans="16:16" x14ac:dyDescent="0.3">
      <c r="P837210" s="83"/>
    </row>
    <row r="837211" spans="16:16" x14ac:dyDescent="0.3">
      <c r="P837211" s="83"/>
    </row>
    <row r="837212" spans="16:16" x14ac:dyDescent="0.3">
      <c r="P837212" s="83"/>
    </row>
    <row r="837213" spans="16:16" x14ac:dyDescent="0.3">
      <c r="P837213" s="83"/>
    </row>
    <row r="837214" spans="16:16" x14ac:dyDescent="0.3">
      <c r="P837214" s="83"/>
    </row>
    <row r="837215" spans="16:16" x14ac:dyDescent="0.3">
      <c r="P837215" s="83"/>
    </row>
    <row r="837216" spans="16:16" x14ac:dyDescent="0.3">
      <c r="P837216" s="83"/>
    </row>
    <row r="837217" spans="16:16" x14ac:dyDescent="0.3">
      <c r="P837217" s="83"/>
    </row>
    <row r="837218" spans="16:16" x14ac:dyDescent="0.3">
      <c r="P837218" s="83"/>
    </row>
    <row r="837219" spans="16:16" x14ac:dyDescent="0.3">
      <c r="P837219" s="83"/>
    </row>
    <row r="837220" spans="16:16" x14ac:dyDescent="0.3">
      <c r="P837220" s="83"/>
    </row>
    <row r="837221" spans="16:16" x14ac:dyDescent="0.3">
      <c r="P837221" s="83"/>
    </row>
    <row r="837222" spans="16:16" x14ac:dyDescent="0.3">
      <c r="P837222" s="83"/>
    </row>
    <row r="837223" spans="16:16" x14ac:dyDescent="0.3">
      <c r="P837223" s="83"/>
    </row>
    <row r="837224" spans="16:16" x14ac:dyDescent="0.3">
      <c r="P837224" s="83"/>
    </row>
    <row r="837225" spans="16:16" x14ac:dyDescent="0.3">
      <c r="P837225" s="83"/>
    </row>
    <row r="837226" spans="16:16" x14ac:dyDescent="0.3">
      <c r="P837226" s="83"/>
    </row>
    <row r="837227" spans="16:16" x14ac:dyDescent="0.3">
      <c r="P837227" s="83"/>
    </row>
    <row r="837228" spans="16:16" x14ac:dyDescent="0.3">
      <c r="P837228" s="83"/>
    </row>
    <row r="837229" spans="16:16" x14ac:dyDescent="0.3">
      <c r="P837229" s="83"/>
    </row>
    <row r="837230" spans="16:16" x14ac:dyDescent="0.3">
      <c r="P837230" s="83"/>
    </row>
    <row r="837231" spans="16:16" x14ac:dyDescent="0.3">
      <c r="P837231" s="83"/>
    </row>
    <row r="837232" spans="16:16" x14ac:dyDescent="0.3">
      <c r="P837232" s="83"/>
    </row>
    <row r="837233" spans="16:16" x14ac:dyDescent="0.3">
      <c r="P837233" s="83"/>
    </row>
    <row r="837234" spans="16:16" x14ac:dyDescent="0.3">
      <c r="P837234" s="83"/>
    </row>
    <row r="837235" spans="16:16" x14ac:dyDescent="0.3">
      <c r="P837235" s="83"/>
    </row>
    <row r="837236" spans="16:16" x14ac:dyDescent="0.3">
      <c r="P837236" s="83"/>
    </row>
    <row r="837237" spans="16:16" x14ac:dyDescent="0.3">
      <c r="P837237" s="83"/>
    </row>
    <row r="837238" spans="16:16" x14ac:dyDescent="0.3">
      <c r="P837238" s="83"/>
    </row>
    <row r="837239" spans="16:16" x14ac:dyDescent="0.3">
      <c r="P837239" s="83"/>
    </row>
    <row r="837240" spans="16:16" x14ac:dyDescent="0.3">
      <c r="P837240" s="83"/>
    </row>
    <row r="837241" spans="16:16" x14ac:dyDescent="0.3">
      <c r="P837241" s="83"/>
    </row>
    <row r="837242" spans="16:16" x14ac:dyDescent="0.3">
      <c r="P837242" s="83"/>
    </row>
    <row r="837243" spans="16:16" x14ac:dyDescent="0.3">
      <c r="P837243" s="83"/>
    </row>
    <row r="837244" spans="16:16" x14ac:dyDescent="0.3">
      <c r="P837244" s="83"/>
    </row>
    <row r="837245" spans="16:16" x14ac:dyDescent="0.3">
      <c r="P837245" s="83"/>
    </row>
    <row r="837246" spans="16:16" x14ac:dyDescent="0.3">
      <c r="P837246" s="83"/>
    </row>
    <row r="837247" spans="16:16" x14ac:dyDescent="0.3">
      <c r="P837247" s="83"/>
    </row>
    <row r="837248" spans="16:16" x14ac:dyDescent="0.3">
      <c r="P837248" s="83"/>
    </row>
    <row r="837249" spans="16:16" x14ac:dyDescent="0.3">
      <c r="P837249" s="83"/>
    </row>
    <row r="837250" spans="16:16" x14ac:dyDescent="0.3">
      <c r="P837250" s="83"/>
    </row>
    <row r="837251" spans="16:16" x14ac:dyDescent="0.3">
      <c r="P837251" s="83"/>
    </row>
    <row r="837252" spans="16:16" x14ac:dyDescent="0.3">
      <c r="P837252" s="83"/>
    </row>
    <row r="837253" spans="16:16" x14ac:dyDescent="0.3">
      <c r="P837253" s="83"/>
    </row>
    <row r="837254" spans="16:16" x14ac:dyDescent="0.3">
      <c r="P837254" s="83"/>
    </row>
    <row r="837255" spans="16:16" x14ac:dyDescent="0.3">
      <c r="P837255" s="83"/>
    </row>
    <row r="837256" spans="16:16" x14ac:dyDescent="0.3">
      <c r="P837256" s="83"/>
    </row>
    <row r="837257" spans="16:16" x14ac:dyDescent="0.3">
      <c r="P837257" s="83"/>
    </row>
    <row r="837258" spans="16:16" x14ac:dyDescent="0.3">
      <c r="P837258" s="83"/>
    </row>
    <row r="837259" spans="16:16" x14ac:dyDescent="0.3">
      <c r="P837259" s="83"/>
    </row>
    <row r="837260" spans="16:16" x14ac:dyDescent="0.3">
      <c r="P837260" s="83"/>
    </row>
    <row r="837261" spans="16:16" x14ac:dyDescent="0.3">
      <c r="P837261" s="83"/>
    </row>
    <row r="837262" spans="16:16" x14ac:dyDescent="0.3">
      <c r="P837262" s="83"/>
    </row>
    <row r="837263" spans="16:16" x14ac:dyDescent="0.3">
      <c r="P837263" s="83"/>
    </row>
    <row r="837264" spans="16:16" x14ac:dyDescent="0.3">
      <c r="P837264" s="83"/>
    </row>
    <row r="837265" spans="16:16" x14ac:dyDescent="0.3">
      <c r="P837265" s="83"/>
    </row>
    <row r="837266" spans="16:16" x14ac:dyDescent="0.3">
      <c r="P837266" s="83"/>
    </row>
    <row r="837267" spans="16:16" x14ac:dyDescent="0.3">
      <c r="P837267" s="83"/>
    </row>
    <row r="837268" spans="16:16" x14ac:dyDescent="0.3">
      <c r="P837268" s="83"/>
    </row>
    <row r="837269" spans="16:16" x14ac:dyDescent="0.3">
      <c r="P837269" s="83"/>
    </row>
    <row r="837270" spans="16:16" x14ac:dyDescent="0.3">
      <c r="P837270" s="83"/>
    </row>
    <row r="837271" spans="16:16" x14ac:dyDescent="0.3">
      <c r="P837271" s="83"/>
    </row>
    <row r="837272" spans="16:16" x14ac:dyDescent="0.3">
      <c r="P837272" s="83"/>
    </row>
    <row r="837273" spans="16:16" x14ac:dyDescent="0.3">
      <c r="P837273" s="83"/>
    </row>
    <row r="837274" spans="16:16" x14ac:dyDescent="0.3">
      <c r="P837274" s="83"/>
    </row>
    <row r="837275" spans="16:16" x14ac:dyDescent="0.3">
      <c r="P837275" s="83"/>
    </row>
    <row r="837276" spans="16:16" x14ac:dyDescent="0.3">
      <c r="P837276" s="83"/>
    </row>
    <row r="837277" spans="16:16" x14ac:dyDescent="0.3">
      <c r="P837277" s="83"/>
    </row>
    <row r="837278" spans="16:16" x14ac:dyDescent="0.3">
      <c r="P837278" s="83"/>
    </row>
    <row r="837279" spans="16:16" x14ac:dyDescent="0.3">
      <c r="P837279" s="83"/>
    </row>
    <row r="837280" spans="16:16" x14ac:dyDescent="0.3">
      <c r="P837280" s="83"/>
    </row>
    <row r="837281" spans="16:16" x14ac:dyDescent="0.3">
      <c r="P837281" s="83"/>
    </row>
    <row r="837282" spans="16:16" x14ac:dyDescent="0.3">
      <c r="P837282" s="83"/>
    </row>
    <row r="837283" spans="16:16" x14ac:dyDescent="0.3">
      <c r="P837283" s="83"/>
    </row>
    <row r="837284" spans="16:16" x14ac:dyDescent="0.3">
      <c r="P837284" s="83"/>
    </row>
    <row r="837285" spans="16:16" x14ac:dyDescent="0.3">
      <c r="P837285" s="83"/>
    </row>
    <row r="837286" spans="16:16" x14ac:dyDescent="0.3">
      <c r="P837286" s="83"/>
    </row>
    <row r="837287" spans="16:16" x14ac:dyDescent="0.3">
      <c r="P837287" s="83"/>
    </row>
    <row r="837288" spans="16:16" x14ac:dyDescent="0.3">
      <c r="P837288" s="83"/>
    </row>
    <row r="837289" spans="16:16" x14ac:dyDescent="0.3">
      <c r="P837289" s="83"/>
    </row>
    <row r="837290" spans="16:16" x14ac:dyDescent="0.3">
      <c r="P837290" s="83"/>
    </row>
    <row r="837291" spans="16:16" x14ac:dyDescent="0.3">
      <c r="P837291" s="83"/>
    </row>
    <row r="837292" spans="16:16" x14ac:dyDescent="0.3">
      <c r="P837292" s="83"/>
    </row>
    <row r="837293" spans="16:16" x14ac:dyDescent="0.3">
      <c r="P837293" s="83"/>
    </row>
    <row r="837294" spans="16:16" x14ac:dyDescent="0.3">
      <c r="P837294" s="83"/>
    </row>
    <row r="837295" spans="16:16" x14ac:dyDescent="0.3">
      <c r="P837295" s="83"/>
    </row>
    <row r="837296" spans="16:16" x14ac:dyDescent="0.3">
      <c r="P837296" s="83"/>
    </row>
    <row r="837297" spans="16:16" x14ac:dyDescent="0.3">
      <c r="P837297" s="83"/>
    </row>
    <row r="837298" spans="16:16" x14ac:dyDescent="0.3">
      <c r="P837298" s="83"/>
    </row>
    <row r="837299" spans="16:16" x14ac:dyDescent="0.3">
      <c r="P837299" s="83"/>
    </row>
    <row r="837300" spans="16:16" x14ac:dyDescent="0.3">
      <c r="P837300" s="83"/>
    </row>
    <row r="837301" spans="16:16" x14ac:dyDescent="0.3">
      <c r="P837301" s="83"/>
    </row>
    <row r="837302" spans="16:16" x14ac:dyDescent="0.3">
      <c r="P837302" s="83"/>
    </row>
    <row r="837303" spans="16:16" x14ac:dyDescent="0.3">
      <c r="P837303" s="83"/>
    </row>
    <row r="837304" spans="16:16" x14ac:dyDescent="0.3">
      <c r="P837304" s="83"/>
    </row>
    <row r="837305" spans="16:16" x14ac:dyDescent="0.3">
      <c r="P837305" s="83"/>
    </row>
    <row r="837306" spans="16:16" x14ac:dyDescent="0.3">
      <c r="P837306" s="83"/>
    </row>
    <row r="837307" spans="16:16" x14ac:dyDescent="0.3">
      <c r="P837307" s="83"/>
    </row>
    <row r="837308" spans="16:16" x14ac:dyDescent="0.3">
      <c r="P837308" s="83"/>
    </row>
    <row r="837309" spans="16:16" x14ac:dyDescent="0.3">
      <c r="P837309" s="83"/>
    </row>
    <row r="837310" spans="16:16" x14ac:dyDescent="0.3">
      <c r="P837310" s="83"/>
    </row>
    <row r="837311" spans="16:16" x14ac:dyDescent="0.3">
      <c r="P837311" s="83"/>
    </row>
    <row r="837312" spans="16:16" x14ac:dyDescent="0.3">
      <c r="P837312" s="83"/>
    </row>
    <row r="837313" spans="16:16" x14ac:dyDescent="0.3">
      <c r="P837313" s="83"/>
    </row>
    <row r="837314" spans="16:16" x14ac:dyDescent="0.3">
      <c r="P837314" s="83"/>
    </row>
    <row r="837315" spans="16:16" x14ac:dyDescent="0.3">
      <c r="P837315" s="83"/>
    </row>
    <row r="837316" spans="16:16" x14ac:dyDescent="0.3">
      <c r="P837316" s="83"/>
    </row>
    <row r="837317" spans="16:16" x14ac:dyDescent="0.3">
      <c r="P837317" s="83"/>
    </row>
    <row r="837318" spans="16:16" x14ac:dyDescent="0.3">
      <c r="P837318" s="83"/>
    </row>
    <row r="837319" spans="16:16" x14ac:dyDescent="0.3">
      <c r="P837319" s="83"/>
    </row>
    <row r="837320" spans="16:16" x14ac:dyDescent="0.3">
      <c r="P837320" s="83"/>
    </row>
    <row r="837321" spans="16:16" x14ac:dyDescent="0.3">
      <c r="P837321" s="83"/>
    </row>
    <row r="837322" spans="16:16" x14ac:dyDescent="0.3">
      <c r="P837322" s="83"/>
    </row>
    <row r="837323" spans="16:16" x14ac:dyDescent="0.3">
      <c r="P837323" s="83"/>
    </row>
    <row r="837324" spans="16:16" x14ac:dyDescent="0.3">
      <c r="P837324" s="83"/>
    </row>
    <row r="837325" spans="16:16" x14ac:dyDescent="0.3">
      <c r="P837325" s="83"/>
    </row>
    <row r="837326" spans="16:16" x14ac:dyDescent="0.3">
      <c r="P837326" s="83"/>
    </row>
    <row r="837327" spans="16:16" x14ac:dyDescent="0.3">
      <c r="P837327" s="83"/>
    </row>
    <row r="837328" spans="16:16" x14ac:dyDescent="0.3">
      <c r="P837328" s="83"/>
    </row>
    <row r="837329" spans="16:16" x14ac:dyDescent="0.3">
      <c r="P837329" s="83"/>
    </row>
    <row r="837330" spans="16:16" x14ac:dyDescent="0.3">
      <c r="P837330" s="83"/>
    </row>
    <row r="837331" spans="16:16" x14ac:dyDescent="0.3">
      <c r="P837331" s="83"/>
    </row>
    <row r="837332" spans="16:16" x14ac:dyDescent="0.3">
      <c r="P837332" s="83"/>
    </row>
    <row r="837333" spans="16:16" x14ac:dyDescent="0.3">
      <c r="P837333" s="83"/>
    </row>
    <row r="837334" spans="16:16" x14ac:dyDescent="0.3">
      <c r="P837334" s="83"/>
    </row>
    <row r="837335" spans="16:16" x14ac:dyDescent="0.3">
      <c r="P837335" s="83"/>
    </row>
    <row r="837336" spans="16:16" x14ac:dyDescent="0.3">
      <c r="P837336" s="83"/>
    </row>
    <row r="837337" spans="16:16" x14ac:dyDescent="0.3">
      <c r="P837337" s="83"/>
    </row>
    <row r="837338" spans="16:16" x14ac:dyDescent="0.3">
      <c r="P837338" s="83"/>
    </row>
    <row r="837339" spans="16:16" x14ac:dyDescent="0.3">
      <c r="P837339" s="83"/>
    </row>
    <row r="837340" spans="16:16" x14ac:dyDescent="0.3">
      <c r="P837340" s="83"/>
    </row>
    <row r="837341" spans="16:16" x14ac:dyDescent="0.3">
      <c r="P837341" s="83"/>
    </row>
    <row r="837342" spans="16:16" x14ac:dyDescent="0.3">
      <c r="P837342" s="83"/>
    </row>
    <row r="837343" spans="16:16" x14ac:dyDescent="0.3">
      <c r="P837343" s="83"/>
    </row>
    <row r="837344" spans="16:16" x14ac:dyDescent="0.3">
      <c r="P837344" s="83"/>
    </row>
    <row r="837345" spans="16:16" x14ac:dyDescent="0.3">
      <c r="P837345" s="83"/>
    </row>
    <row r="837346" spans="16:16" x14ac:dyDescent="0.3">
      <c r="P837346" s="83"/>
    </row>
    <row r="837347" spans="16:16" x14ac:dyDescent="0.3">
      <c r="P837347" s="83"/>
    </row>
    <row r="837348" spans="16:16" x14ac:dyDescent="0.3">
      <c r="P837348" s="83"/>
    </row>
    <row r="837349" spans="16:16" x14ac:dyDescent="0.3">
      <c r="P837349" s="83"/>
    </row>
    <row r="837350" spans="16:16" x14ac:dyDescent="0.3">
      <c r="P837350" s="83"/>
    </row>
    <row r="837351" spans="16:16" x14ac:dyDescent="0.3">
      <c r="P837351" s="83"/>
    </row>
    <row r="837352" spans="16:16" x14ac:dyDescent="0.3">
      <c r="P837352" s="83"/>
    </row>
    <row r="837353" spans="16:16" x14ac:dyDescent="0.3">
      <c r="P837353" s="83"/>
    </row>
    <row r="837354" spans="16:16" x14ac:dyDescent="0.3">
      <c r="P837354" s="83"/>
    </row>
    <row r="837355" spans="16:16" x14ac:dyDescent="0.3">
      <c r="P837355" s="83"/>
    </row>
    <row r="837356" spans="16:16" x14ac:dyDescent="0.3">
      <c r="P837356" s="83"/>
    </row>
    <row r="837357" spans="16:16" x14ac:dyDescent="0.3">
      <c r="P837357" s="83"/>
    </row>
    <row r="837358" spans="16:16" x14ac:dyDescent="0.3">
      <c r="P837358" s="83"/>
    </row>
    <row r="837359" spans="16:16" x14ac:dyDescent="0.3">
      <c r="P837359" s="83"/>
    </row>
    <row r="837360" spans="16:16" x14ac:dyDescent="0.3">
      <c r="P837360" s="83"/>
    </row>
    <row r="837361" spans="16:16" x14ac:dyDescent="0.3">
      <c r="P837361" s="83"/>
    </row>
    <row r="837362" spans="16:16" x14ac:dyDescent="0.3">
      <c r="P837362" s="83"/>
    </row>
    <row r="837363" spans="16:16" x14ac:dyDescent="0.3">
      <c r="P837363" s="83"/>
    </row>
    <row r="837364" spans="16:16" x14ac:dyDescent="0.3">
      <c r="P837364" s="83"/>
    </row>
    <row r="837365" spans="16:16" x14ac:dyDescent="0.3">
      <c r="P837365" s="83"/>
    </row>
    <row r="837366" spans="16:16" x14ac:dyDescent="0.3">
      <c r="P837366" s="83"/>
    </row>
    <row r="837367" spans="16:16" x14ac:dyDescent="0.3">
      <c r="P837367" s="83"/>
    </row>
    <row r="837368" spans="16:16" x14ac:dyDescent="0.3">
      <c r="P837368" s="83"/>
    </row>
    <row r="837369" spans="16:16" x14ac:dyDescent="0.3">
      <c r="P837369" s="83"/>
    </row>
    <row r="837370" spans="16:16" x14ac:dyDescent="0.3">
      <c r="P837370" s="83"/>
    </row>
    <row r="837371" spans="16:16" x14ac:dyDescent="0.3">
      <c r="P837371" s="83"/>
    </row>
    <row r="837372" spans="16:16" x14ac:dyDescent="0.3">
      <c r="P837372" s="83"/>
    </row>
    <row r="837373" spans="16:16" x14ac:dyDescent="0.3">
      <c r="P837373" s="83"/>
    </row>
    <row r="837374" spans="16:16" x14ac:dyDescent="0.3">
      <c r="P837374" s="83"/>
    </row>
    <row r="837375" spans="16:16" x14ac:dyDescent="0.3">
      <c r="P837375" s="83"/>
    </row>
    <row r="837376" spans="16:16" x14ac:dyDescent="0.3">
      <c r="P837376" s="83"/>
    </row>
    <row r="837377" spans="16:16" x14ac:dyDescent="0.3">
      <c r="P837377" s="83"/>
    </row>
    <row r="837378" spans="16:16" x14ac:dyDescent="0.3">
      <c r="P837378" s="83"/>
    </row>
    <row r="837379" spans="16:16" x14ac:dyDescent="0.3">
      <c r="P837379" s="83"/>
    </row>
    <row r="837380" spans="16:16" x14ac:dyDescent="0.3">
      <c r="P837380" s="83"/>
    </row>
    <row r="837381" spans="16:16" x14ac:dyDescent="0.3">
      <c r="P837381" s="83"/>
    </row>
    <row r="837382" spans="16:16" x14ac:dyDescent="0.3">
      <c r="P837382" s="83"/>
    </row>
    <row r="837383" spans="16:16" x14ac:dyDescent="0.3">
      <c r="P837383" s="83"/>
    </row>
    <row r="837384" spans="16:16" x14ac:dyDescent="0.3">
      <c r="P837384" s="83"/>
    </row>
    <row r="837385" spans="16:16" x14ac:dyDescent="0.3">
      <c r="P837385" s="83"/>
    </row>
    <row r="837386" spans="16:16" x14ac:dyDescent="0.3">
      <c r="P837386" s="83"/>
    </row>
    <row r="837387" spans="16:16" x14ac:dyDescent="0.3">
      <c r="P837387" s="83"/>
    </row>
    <row r="837388" spans="16:16" x14ac:dyDescent="0.3">
      <c r="P837388" s="83"/>
    </row>
    <row r="837389" spans="16:16" x14ac:dyDescent="0.3">
      <c r="P837389" s="83"/>
    </row>
    <row r="837390" spans="16:16" x14ac:dyDescent="0.3">
      <c r="P837390" s="83"/>
    </row>
    <row r="837391" spans="16:16" x14ac:dyDescent="0.3">
      <c r="P837391" s="83"/>
    </row>
    <row r="837392" spans="16:16" x14ac:dyDescent="0.3">
      <c r="P837392" s="83"/>
    </row>
    <row r="837393" spans="16:16" x14ac:dyDescent="0.3">
      <c r="P837393" s="83"/>
    </row>
    <row r="837394" spans="16:16" x14ac:dyDescent="0.3">
      <c r="P837394" s="83"/>
    </row>
    <row r="837395" spans="16:16" x14ac:dyDescent="0.3">
      <c r="P837395" s="83"/>
    </row>
    <row r="837396" spans="16:16" x14ac:dyDescent="0.3">
      <c r="P837396" s="83"/>
    </row>
    <row r="837397" spans="16:16" x14ac:dyDescent="0.3">
      <c r="P837397" s="83"/>
    </row>
    <row r="837398" spans="16:16" x14ac:dyDescent="0.3">
      <c r="P837398" s="83"/>
    </row>
    <row r="837399" spans="16:16" x14ac:dyDescent="0.3">
      <c r="P837399" s="83"/>
    </row>
    <row r="837400" spans="16:16" x14ac:dyDescent="0.3">
      <c r="P837400" s="83"/>
    </row>
    <row r="837401" spans="16:16" x14ac:dyDescent="0.3">
      <c r="P837401" s="83"/>
    </row>
    <row r="837402" spans="16:16" x14ac:dyDescent="0.3">
      <c r="P837402" s="83"/>
    </row>
    <row r="837403" spans="16:16" x14ac:dyDescent="0.3">
      <c r="P837403" s="83"/>
    </row>
    <row r="837404" spans="16:16" x14ac:dyDescent="0.3">
      <c r="P837404" s="83"/>
    </row>
    <row r="837405" spans="16:16" x14ac:dyDescent="0.3">
      <c r="P837405" s="83"/>
    </row>
    <row r="837406" spans="16:16" x14ac:dyDescent="0.3">
      <c r="P837406" s="83"/>
    </row>
    <row r="837407" spans="16:16" x14ac:dyDescent="0.3">
      <c r="P837407" s="83"/>
    </row>
    <row r="837408" spans="16:16" x14ac:dyDescent="0.3">
      <c r="P837408" s="83"/>
    </row>
    <row r="837409" spans="16:16" x14ac:dyDescent="0.3">
      <c r="P837409" s="83"/>
    </row>
    <row r="837410" spans="16:16" x14ac:dyDescent="0.3">
      <c r="P837410" s="83"/>
    </row>
    <row r="837411" spans="16:16" x14ac:dyDescent="0.3">
      <c r="P837411" s="83"/>
    </row>
    <row r="837412" spans="16:16" x14ac:dyDescent="0.3">
      <c r="P837412" s="83"/>
    </row>
    <row r="837413" spans="16:16" x14ac:dyDescent="0.3">
      <c r="P837413" s="83"/>
    </row>
    <row r="837414" spans="16:16" x14ac:dyDescent="0.3">
      <c r="P837414" s="83"/>
    </row>
    <row r="837415" spans="16:16" x14ac:dyDescent="0.3">
      <c r="P837415" s="83"/>
    </row>
    <row r="837416" spans="16:16" x14ac:dyDescent="0.3">
      <c r="P837416" s="83"/>
    </row>
    <row r="837417" spans="16:16" x14ac:dyDescent="0.3">
      <c r="P837417" s="83"/>
    </row>
    <row r="837418" spans="16:16" x14ac:dyDescent="0.3">
      <c r="P837418" s="83"/>
    </row>
    <row r="837419" spans="16:16" x14ac:dyDescent="0.3">
      <c r="P837419" s="83"/>
    </row>
    <row r="837420" spans="16:16" x14ac:dyDescent="0.3">
      <c r="P837420" s="83"/>
    </row>
    <row r="837421" spans="16:16" x14ac:dyDescent="0.3">
      <c r="P837421" s="83"/>
    </row>
    <row r="837422" spans="16:16" x14ac:dyDescent="0.3">
      <c r="P837422" s="83"/>
    </row>
    <row r="837423" spans="16:16" x14ac:dyDescent="0.3">
      <c r="P837423" s="83"/>
    </row>
    <row r="837424" spans="16:16" x14ac:dyDescent="0.3">
      <c r="P837424" s="83"/>
    </row>
    <row r="837425" spans="16:16" x14ac:dyDescent="0.3">
      <c r="P837425" s="83"/>
    </row>
    <row r="837426" spans="16:16" x14ac:dyDescent="0.3">
      <c r="P837426" s="83"/>
    </row>
    <row r="837427" spans="16:16" x14ac:dyDescent="0.3">
      <c r="P837427" s="83"/>
    </row>
    <row r="837428" spans="16:16" x14ac:dyDescent="0.3">
      <c r="P837428" s="83"/>
    </row>
    <row r="837429" spans="16:16" x14ac:dyDescent="0.3">
      <c r="P837429" s="83"/>
    </row>
    <row r="837430" spans="16:16" x14ac:dyDescent="0.3">
      <c r="P837430" s="83"/>
    </row>
    <row r="837431" spans="16:16" x14ac:dyDescent="0.3">
      <c r="P837431" s="83"/>
    </row>
    <row r="837432" spans="16:16" x14ac:dyDescent="0.3">
      <c r="P837432" s="83"/>
    </row>
    <row r="837433" spans="16:16" x14ac:dyDescent="0.3">
      <c r="P837433" s="83"/>
    </row>
    <row r="837434" spans="16:16" x14ac:dyDescent="0.3">
      <c r="P837434" s="83"/>
    </row>
    <row r="837435" spans="16:16" x14ac:dyDescent="0.3">
      <c r="P837435" s="83"/>
    </row>
    <row r="837436" spans="16:16" x14ac:dyDescent="0.3">
      <c r="P837436" s="83"/>
    </row>
    <row r="837437" spans="16:16" x14ac:dyDescent="0.3">
      <c r="P837437" s="83"/>
    </row>
    <row r="837438" spans="16:16" x14ac:dyDescent="0.3">
      <c r="P837438" s="83"/>
    </row>
    <row r="837439" spans="16:16" x14ac:dyDescent="0.3">
      <c r="P837439" s="83"/>
    </row>
    <row r="837440" spans="16:16" x14ac:dyDescent="0.3">
      <c r="P837440" s="83"/>
    </row>
    <row r="837441" spans="16:16" x14ac:dyDescent="0.3">
      <c r="P837441" s="83"/>
    </row>
    <row r="837442" spans="16:16" x14ac:dyDescent="0.3">
      <c r="P837442" s="83"/>
    </row>
    <row r="837443" spans="16:16" x14ac:dyDescent="0.3">
      <c r="P837443" s="83"/>
    </row>
    <row r="837444" spans="16:16" x14ac:dyDescent="0.3">
      <c r="P837444" s="83"/>
    </row>
    <row r="837445" spans="16:16" x14ac:dyDescent="0.3">
      <c r="P837445" s="83"/>
    </row>
    <row r="837446" spans="16:16" x14ac:dyDescent="0.3">
      <c r="P837446" s="83"/>
    </row>
    <row r="837447" spans="16:16" x14ac:dyDescent="0.3">
      <c r="P837447" s="83"/>
    </row>
    <row r="837448" spans="16:16" x14ac:dyDescent="0.3">
      <c r="P837448" s="83"/>
    </row>
    <row r="837449" spans="16:16" x14ac:dyDescent="0.3">
      <c r="P837449" s="83"/>
    </row>
    <row r="837450" spans="16:16" x14ac:dyDescent="0.3">
      <c r="P837450" s="83"/>
    </row>
    <row r="837451" spans="16:16" x14ac:dyDescent="0.3">
      <c r="P837451" s="83"/>
    </row>
    <row r="837452" spans="16:16" x14ac:dyDescent="0.3">
      <c r="P837452" s="83"/>
    </row>
    <row r="837453" spans="16:16" x14ac:dyDescent="0.3">
      <c r="P837453" s="83"/>
    </row>
    <row r="837454" spans="16:16" x14ac:dyDescent="0.3">
      <c r="P837454" s="83"/>
    </row>
    <row r="837455" spans="16:16" x14ac:dyDescent="0.3">
      <c r="P837455" s="83"/>
    </row>
    <row r="837456" spans="16:16" x14ac:dyDescent="0.3">
      <c r="P837456" s="83"/>
    </row>
    <row r="837457" spans="16:16" x14ac:dyDescent="0.3">
      <c r="P837457" s="83"/>
    </row>
    <row r="837458" spans="16:16" x14ac:dyDescent="0.3">
      <c r="P837458" s="83"/>
    </row>
    <row r="837459" spans="16:16" x14ac:dyDescent="0.3">
      <c r="P837459" s="83"/>
    </row>
    <row r="837460" spans="16:16" x14ac:dyDescent="0.3">
      <c r="P837460" s="83"/>
    </row>
    <row r="837461" spans="16:16" x14ac:dyDescent="0.3">
      <c r="P837461" s="83"/>
    </row>
    <row r="837462" spans="16:16" x14ac:dyDescent="0.3">
      <c r="P837462" s="83"/>
    </row>
    <row r="837463" spans="16:16" x14ac:dyDescent="0.3">
      <c r="P837463" s="83"/>
    </row>
    <row r="837464" spans="16:16" x14ac:dyDescent="0.3">
      <c r="P837464" s="83"/>
    </row>
    <row r="837465" spans="16:16" x14ac:dyDescent="0.3">
      <c r="P837465" s="83"/>
    </row>
    <row r="837466" spans="16:16" x14ac:dyDescent="0.3">
      <c r="P837466" s="83"/>
    </row>
    <row r="837467" spans="16:16" x14ac:dyDescent="0.3">
      <c r="P837467" s="83"/>
    </row>
    <row r="837468" spans="16:16" x14ac:dyDescent="0.3">
      <c r="P837468" s="83"/>
    </row>
    <row r="837469" spans="16:16" x14ac:dyDescent="0.3">
      <c r="P837469" s="83"/>
    </row>
    <row r="837470" spans="16:16" x14ac:dyDescent="0.3">
      <c r="P837470" s="83"/>
    </row>
    <row r="837471" spans="16:16" x14ac:dyDescent="0.3">
      <c r="P837471" s="83"/>
    </row>
    <row r="837472" spans="16:16" x14ac:dyDescent="0.3">
      <c r="P837472" s="83"/>
    </row>
    <row r="837473" spans="16:16" x14ac:dyDescent="0.3">
      <c r="P837473" s="83"/>
    </row>
    <row r="837474" spans="16:16" x14ac:dyDescent="0.3">
      <c r="P837474" s="83"/>
    </row>
    <row r="837475" spans="16:16" x14ac:dyDescent="0.3">
      <c r="P837475" s="83"/>
    </row>
    <row r="837476" spans="16:16" x14ac:dyDescent="0.3">
      <c r="P837476" s="83"/>
    </row>
    <row r="837477" spans="16:16" x14ac:dyDescent="0.3">
      <c r="P837477" s="83"/>
    </row>
    <row r="837478" spans="16:16" x14ac:dyDescent="0.3">
      <c r="P837478" s="83"/>
    </row>
    <row r="837479" spans="16:16" x14ac:dyDescent="0.3">
      <c r="P837479" s="83"/>
    </row>
    <row r="837480" spans="16:16" x14ac:dyDescent="0.3">
      <c r="P837480" s="83"/>
    </row>
    <row r="837481" spans="16:16" x14ac:dyDescent="0.3">
      <c r="P837481" s="83"/>
    </row>
    <row r="837482" spans="16:16" x14ac:dyDescent="0.3">
      <c r="P837482" s="83"/>
    </row>
    <row r="837483" spans="16:16" x14ac:dyDescent="0.3">
      <c r="P837483" s="83"/>
    </row>
    <row r="837484" spans="16:16" x14ac:dyDescent="0.3">
      <c r="P837484" s="83"/>
    </row>
    <row r="837485" spans="16:16" x14ac:dyDescent="0.3">
      <c r="P837485" s="83"/>
    </row>
    <row r="837486" spans="16:16" x14ac:dyDescent="0.3">
      <c r="P837486" s="83"/>
    </row>
    <row r="837487" spans="16:16" x14ac:dyDescent="0.3">
      <c r="P837487" s="83"/>
    </row>
    <row r="837488" spans="16:16" x14ac:dyDescent="0.3">
      <c r="P837488" s="83"/>
    </row>
    <row r="837489" spans="16:16" x14ac:dyDescent="0.3">
      <c r="P837489" s="83"/>
    </row>
    <row r="837490" spans="16:16" x14ac:dyDescent="0.3">
      <c r="P837490" s="83"/>
    </row>
    <row r="837491" spans="16:16" x14ac:dyDescent="0.3">
      <c r="P837491" s="83"/>
    </row>
    <row r="837492" spans="16:16" x14ac:dyDescent="0.3">
      <c r="P837492" s="83"/>
    </row>
    <row r="837493" spans="16:16" x14ac:dyDescent="0.3">
      <c r="P837493" s="83"/>
    </row>
    <row r="837494" spans="16:16" x14ac:dyDescent="0.3">
      <c r="P837494" s="83"/>
    </row>
    <row r="837495" spans="16:16" x14ac:dyDescent="0.3">
      <c r="P837495" s="83"/>
    </row>
    <row r="837496" spans="16:16" x14ac:dyDescent="0.3">
      <c r="P837496" s="83"/>
    </row>
    <row r="837497" spans="16:16" x14ac:dyDescent="0.3">
      <c r="P837497" s="83"/>
    </row>
    <row r="837498" spans="16:16" x14ac:dyDescent="0.3">
      <c r="P837498" s="83"/>
    </row>
    <row r="837499" spans="16:16" x14ac:dyDescent="0.3">
      <c r="P837499" s="83"/>
    </row>
    <row r="837500" spans="16:16" x14ac:dyDescent="0.3">
      <c r="P837500" s="83"/>
    </row>
    <row r="837501" spans="16:16" x14ac:dyDescent="0.3">
      <c r="P837501" s="83"/>
    </row>
    <row r="837502" spans="16:16" x14ac:dyDescent="0.3">
      <c r="P837502" s="83"/>
    </row>
    <row r="837503" spans="16:16" x14ac:dyDescent="0.3">
      <c r="P837503" s="83"/>
    </row>
    <row r="837504" spans="16:16" x14ac:dyDescent="0.3">
      <c r="P837504" s="83"/>
    </row>
    <row r="837505" spans="16:16" x14ac:dyDescent="0.3">
      <c r="P837505" s="83"/>
    </row>
    <row r="837506" spans="16:16" x14ac:dyDescent="0.3">
      <c r="P837506" s="83"/>
    </row>
    <row r="837507" spans="16:16" x14ac:dyDescent="0.3">
      <c r="P837507" s="83"/>
    </row>
    <row r="837508" spans="16:16" x14ac:dyDescent="0.3">
      <c r="P837508" s="83"/>
    </row>
    <row r="837509" spans="16:16" x14ac:dyDescent="0.3">
      <c r="P837509" s="83"/>
    </row>
    <row r="837510" spans="16:16" x14ac:dyDescent="0.3">
      <c r="P837510" s="83"/>
    </row>
    <row r="837511" spans="16:16" x14ac:dyDescent="0.3">
      <c r="P837511" s="83"/>
    </row>
    <row r="837512" spans="16:16" x14ac:dyDescent="0.3">
      <c r="P837512" s="83"/>
    </row>
    <row r="837513" spans="16:16" x14ac:dyDescent="0.3">
      <c r="P837513" s="83"/>
    </row>
    <row r="837514" spans="16:16" x14ac:dyDescent="0.3">
      <c r="P837514" s="83"/>
    </row>
    <row r="837515" spans="16:16" x14ac:dyDescent="0.3">
      <c r="P837515" s="83"/>
    </row>
    <row r="837516" spans="16:16" x14ac:dyDescent="0.3">
      <c r="P837516" s="83"/>
    </row>
    <row r="837517" spans="16:16" x14ac:dyDescent="0.3">
      <c r="P837517" s="83"/>
    </row>
    <row r="837518" spans="16:16" x14ac:dyDescent="0.3">
      <c r="P837518" s="83"/>
    </row>
    <row r="837519" spans="16:16" x14ac:dyDescent="0.3">
      <c r="P837519" s="83"/>
    </row>
    <row r="837520" spans="16:16" x14ac:dyDescent="0.3">
      <c r="P837520" s="83"/>
    </row>
    <row r="837521" spans="16:16" x14ac:dyDescent="0.3">
      <c r="P837521" s="83"/>
    </row>
    <row r="837522" spans="16:16" x14ac:dyDescent="0.3">
      <c r="P837522" s="83"/>
    </row>
    <row r="837523" spans="16:16" x14ac:dyDescent="0.3">
      <c r="P837523" s="83"/>
    </row>
    <row r="837524" spans="16:16" x14ac:dyDescent="0.3">
      <c r="P837524" s="83"/>
    </row>
    <row r="837525" spans="16:16" x14ac:dyDescent="0.3">
      <c r="P837525" s="83"/>
    </row>
    <row r="837526" spans="16:16" x14ac:dyDescent="0.3">
      <c r="P837526" s="83"/>
    </row>
    <row r="837527" spans="16:16" x14ac:dyDescent="0.3">
      <c r="P837527" s="83"/>
    </row>
    <row r="837528" spans="16:16" x14ac:dyDescent="0.3">
      <c r="P837528" s="83"/>
    </row>
    <row r="837529" spans="16:16" x14ac:dyDescent="0.3">
      <c r="P837529" s="83"/>
    </row>
    <row r="837530" spans="16:16" x14ac:dyDescent="0.3">
      <c r="P837530" s="83"/>
    </row>
    <row r="837531" spans="16:16" x14ac:dyDescent="0.3">
      <c r="P837531" s="83"/>
    </row>
    <row r="837532" spans="16:16" x14ac:dyDescent="0.3">
      <c r="P837532" s="83"/>
    </row>
    <row r="837533" spans="16:16" x14ac:dyDescent="0.3">
      <c r="P837533" s="83"/>
    </row>
    <row r="837534" spans="16:16" x14ac:dyDescent="0.3">
      <c r="P837534" s="83"/>
    </row>
    <row r="837535" spans="16:16" x14ac:dyDescent="0.3">
      <c r="P837535" s="83"/>
    </row>
    <row r="837536" spans="16:16" x14ac:dyDescent="0.3">
      <c r="P837536" s="83"/>
    </row>
    <row r="837537" spans="16:16" x14ac:dyDescent="0.3">
      <c r="P837537" s="83"/>
    </row>
    <row r="837538" spans="16:16" x14ac:dyDescent="0.3">
      <c r="P837538" s="83"/>
    </row>
    <row r="837539" spans="16:16" x14ac:dyDescent="0.3">
      <c r="P837539" s="83"/>
    </row>
    <row r="837540" spans="16:16" x14ac:dyDescent="0.3">
      <c r="P837540" s="83"/>
    </row>
    <row r="837541" spans="16:16" x14ac:dyDescent="0.3">
      <c r="P837541" s="83"/>
    </row>
    <row r="837542" spans="16:16" x14ac:dyDescent="0.3">
      <c r="P837542" s="83"/>
    </row>
    <row r="837543" spans="16:16" x14ac:dyDescent="0.3">
      <c r="P837543" s="83"/>
    </row>
    <row r="837544" spans="16:16" x14ac:dyDescent="0.3">
      <c r="P837544" s="83"/>
    </row>
    <row r="837545" spans="16:16" x14ac:dyDescent="0.3">
      <c r="P837545" s="83"/>
    </row>
    <row r="837546" spans="16:16" x14ac:dyDescent="0.3">
      <c r="P837546" s="83"/>
    </row>
    <row r="837547" spans="16:16" x14ac:dyDescent="0.3">
      <c r="P837547" s="83"/>
    </row>
    <row r="837548" spans="16:16" x14ac:dyDescent="0.3">
      <c r="P837548" s="83"/>
    </row>
    <row r="837549" spans="16:16" x14ac:dyDescent="0.3">
      <c r="P837549" s="83"/>
    </row>
    <row r="837550" spans="16:16" x14ac:dyDescent="0.3">
      <c r="P837550" s="83"/>
    </row>
    <row r="837551" spans="16:16" x14ac:dyDescent="0.3">
      <c r="P837551" s="83"/>
    </row>
    <row r="837552" spans="16:16" x14ac:dyDescent="0.3">
      <c r="P837552" s="83"/>
    </row>
    <row r="837553" spans="16:16" x14ac:dyDescent="0.3">
      <c r="P837553" s="83"/>
    </row>
    <row r="837554" spans="16:16" x14ac:dyDescent="0.3">
      <c r="P837554" s="83"/>
    </row>
    <row r="837555" spans="16:16" x14ac:dyDescent="0.3">
      <c r="P837555" s="83"/>
    </row>
    <row r="837556" spans="16:16" x14ac:dyDescent="0.3">
      <c r="P837556" s="83"/>
    </row>
    <row r="837557" spans="16:16" x14ac:dyDescent="0.3">
      <c r="P837557" s="83"/>
    </row>
    <row r="837558" spans="16:16" x14ac:dyDescent="0.3">
      <c r="P837558" s="83"/>
    </row>
    <row r="837559" spans="16:16" x14ac:dyDescent="0.3">
      <c r="P837559" s="83"/>
    </row>
    <row r="837560" spans="16:16" x14ac:dyDescent="0.3">
      <c r="P837560" s="83"/>
    </row>
    <row r="837561" spans="16:16" x14ac:dyDescent="0.3">
      <c r="P837561" s="83"/>
    </row>
    <row r="837562" spans="16:16" x14ac:dyDescent="0.3">
      <c r="P837562" s="83"/>
    </row>
    <row r="837563" spans="16:16" x14ac:dyDescent="0.3">
      <c r="P837563" s="83"/>
    </row>
    <row r="837564" spans="16:16" x14ac:dyDescent="0.3">
      <c r="P837564" s="83"/>
    </row>
    <row r="837565" spans="16:16" x14ac:dyDescent="0.3">
      <c r="P837565" s="83"/>
    </row>
    <row r="837566" spans="16:16" x14ac:dyDescent="0.3">
      <c r="P837566" s="83"/>
    </row>
    <row r="837567" spans="16:16" x14ac:dyDescent="0.3">
      <c r="P837567" s="83"/>
    </row>
    <row r="837568" spans="16:16" x14ac:dyDescent="0.3">
      <c r="P837568" s="83"/>
    </row>
    <row r="837569" spans="16:16" x14ac:dyDescent="0.3">
      <c r="P837569" s="83"/>
    </row>
    <row r="837570" spans="16:16" x14ac:dyDescent="0.3">
      <c r="P837570" s="83"/>
    </row>
    <row r="837571" spans="16:16" x14ac:dyDescent="0.3">
      <c r="P837571" s="83"/>
    </row>
    <row r="837572" spans="16:16" x14ac:dyDescent="0.3">
      <c r="P837572" s="83"/>
    </row>
    <row r="837573" spans="16:16" x14ac:dyDescent="0.3">
      <c r="P837573" s="83"/>
    </row>
    <row r="837574" spans="16:16" x14ac:dyDescent="0.3">
      <c r="P837574" s="83"/>
    </row>
    <row r="837575" spans="16:16" x14ac:dyDescent="0.3">
      <c r="P837575" s="83"/>
    </row>
    <row r="837576" spans="16:16" x14ac:dyDescent="0.3">
      <c r="P837576" s="83"/>
    </row>
    <row r="837577" spans="16:16" x14ac:dyDescent="0.3">
      <c r="P837577" s="83"/>
    </row>
    <row r="837578" spans="16:16" x14ac:dyDescent="0.3">
      <c r="P837578" s="83"/>
    </row>
    <row r="837579" spans="16:16" x14ac:dyDescent="0.3">
      <c r="P837579" s="83"/>
    </row>
    <row r="837580" spans="16:16" x14ac:dyDescent="0.3">
      <c r="P837580" s="83"/>
    </row>
    <row r="837581" spans="16:16" x14ac:dyDescent="0.3">
      <c r="P837581" s="83"/>
    </row>
    <row r="837582" spans="16:16" x14ac:dyDescent="0.3">
      <c r="P837582" s="83"/>
    </row>
    <row r="837583" spans="16:16" x14ac:dyDescent="0.3">
      <c r="P837583" s="83"/>
    </row>
    <row r="837584" spans="16:16" x14ac:dyDescent="0.3">
      <c r="P837584" s="83"/>
    </row>
    <row r="837585" spans="16:16" x14ac:dyDescent="0.3">
      <c r="P837585" s="83"/>
    </row>
    <row r="837586" spans="16:16" x14ac:dyDescent="0.3">
      <c r="P837586" s="83"/>
    </row>
    <row r="837587" spans="16:16" x14ac:dyDescent="0.3">
      <c r="P837587" s="83"/>
    </row>
    <row r="837588" spans="16:16" x14ac:dyDescent="0.3">
      <c r="P837588" s="83"/>
    </row>
    <row r="837589" spans="16:16" x14ac:dyDescent="0.3">
      <c r="P837589" s="83"/>
    </row>
    <row r="837590" spans="16:16" x14ac:dyDescent="0.3">
      <c r="P837590" s="83"/>
    </row>
    <row r="837591" spans="16:16" x14ac:dyDescent="0.3">
      <c r="P837591" s="83"/>
    </row>
    <row r="837592" spans="16:16" x14ac:dyDescent="0.3">
      <c r="P837592" s="83"/>
    </row>
    <row r="837593" spans="16:16" x14ac:dyDescent="0.3">
      <c r="P837593" s="83"/>
    </row>
    <row r="837594" spans="16:16" x14ac:dyDescent="0.3">
      <c r="P837594" s="83"/>
    </row>
    <row r="837595" spans="16:16" x14ac:dyDescent="0.3">
      <c r="P837595" s="83"/>
    </row>
    <row r="837596" spans="16:16" x14ac:dyDescent="0.3">
      <c r="P837596" s="83"/>
    </row>
    <row r="837597" spans="16:16" x14ac:dyDescent="0.3">
      <c r="P837597" s="83"/>
    </row>
    <row r="837598" spans="16:16" x14ac:dyDescent="0.3">
      <c r="P837598" s="83"/>
    </row>
    <row r="837599" spans="16:16" x14ac:dyDescent="0.3">
      <c r="P837599" s="83"/>
    </row>
    <row r="837600" spans="16:16" x14ac:dyDescent="0.3">
      <c r="P837600" s="83"/>
    </row>
    <row r="837601" spans="16:16" x14ac:dyDescent="0.3">
      <c r="P837601" s="83"/>
    </row>
    <row r="837602" spans="16:16" x14ac:dyDescent="0.3">
      <c r="P837602" s="83"/>
    </row>
    <row r="837603" spans="16:16" x14ac:dyDescent="0.3">
      <c r="P837603" s="83"/>
    </row>
    <row r="837604" spans="16:16" x14ac:dyDescent="0.3">
      <c r="P837604" s="83"/>
    </row>
    <row r="837605" spans="16:16" x14ac:dyDescent="0.3">
      <c r="P837605" s="83"/>
    </row>
    <row r="837606" spans="16:16" x14ac:dyDescent="0.3">
      <c r="P837606" s="83"/>
    </row>
    <row r="837607" spans="16:16" x14ac:dyDescent="0.3">
      <c r="P837607" s="83"/>
    </row>
    <row r="837608" spans="16:16" x14ac:dyDescent="0.3">
      <c r="P837608" s="83"/>
    </row>
    <row r="837609" spans="16:16" x14ac:dyDescent="0.3">
      <c r="P837609" s="83"/>
    </row>
    <row r="837610" spans="16:16" x14ac:dyDescent="0.3">
      <c r="P837610" s="83"/>
    </row>
    <row r="837611" spans="16:16" x14ac:dyDescent="0.3">
      <c r="P837611" s="83"/>
    </row>
    <row r="837612" spans="16:16" x14ac:dyDescent="0.3">
      <c r="P837612" s="83"/>
    </row>
    <row r="837613" spans="16:16" x14ac:dyDescent="0.3">
      <c r="P837613" s="83"/>
    </row>
    <row r="837614" spans="16:16" x14ac:dyDescent="0.3">
      <c r="P837614" s="83"/>
    </row>
    <row r="837615" spans="16:16" x14ac:dyDescent="0.3">
      <c r="P837615" s="83"/>
    </row>
    <row r="837616" spans="16:16" x14ac:dyDescent="0.3">
      <c r="P837616" s="83"/>
    </row>
    <row r="837617" spans="16:16" x14ac:dyDescent="0.3">
      <c r="P837617" s="83"/>
    </row>
    <row r="837618" spans="16:16" x14ac:dyDescent="0.3">
      <c r="P837618" s="83"/>
    </row>
    <row r="837619" spans="16:16" x14ac:dyDescent="0.3">
      <c r="P837619" s="83"/>
    </row>
    <row r="837620" spans="16:16" x14ac:dyDescent="0.3">
      <c r="P837620" s="83"/>
    </row>
    <row r="837621" spans="16:16" x14ac:dyDescent="0.3">
      <c r="P837621" s="83"/>
    </row>
    <row r="837622" spans="16:16" x14ac:dyDescent="0.3">
      <c r="P837622" s="83"/>
    </row>
    <row r="837623" spans="16:16" x14ac:dyDescent="0.3">
      <c r="P837623" s="83"/>
    </row>
    <row r="837624" spans="16:16" x14ac:dyDescent="0.3">
      <c r="P837624" s="83"/>
    </row>
    <row r="837625" spans="16:16" x14ac:dyDescent="0.3">
      <c r="P837625" s="83"/>
    </row>
    <row r="837626" spans="16:16" x14ac:dyDescent="0.3">
      <c r="P837626" s="83"/>
    </row>
    <row r="837627" spans="16:16" x14ac:dyDescent="0.3">
      <c r="P837627" s="83"/>
    </row>
    <row r="837628" spans="16:16" x14ac:dyDescent="0.3">
      <c r="P837628" s="83"/>
    </row>
    <row r="837629" spans="16:16" x14ac:dyDescent="0.3">
      <c r="P837629" s="83"/>
    </row>
    <row r="837630" spans="16:16" x14ac:dyDescent="0.3">
      <c r="P837630" s="83"/>
    </row>
    <row r="837631" spans="16:16" x14ac:dyDescent="0.3">
      <c r="P837631" s="83"/>
    </row>
    <row r="837632" spans="16:16" x14ac:dyDescent="0.3">
      <c r="P837632" s="83"/>
    </row>
    <row r="837633" spans="16:16" x14ac:dyDescent="0.3">
      <c r="P837633" s="83"/>
    </row>
    <row r="837634" spans="16:16" x14ac:dyDescent="0.3">
      <c r="P837634" s="83"/>
    </row>
    <row r="837635" spans="16:16" x14ac:dyDescent="0.3">
      <c r="P837635" s="83"/>
    </row>
    <row r="837636" spans="16:16" x14ac:dyDescent="0.3">
      <c r="P837636" s="83"/>
    </row>
    <row r="837637" spans="16:16" x14ac:dyDescent="0.3">
      <c r="P837637" s="83"/>
    </row>
    <row r="837638" spans="16:16" x14ac:dyDescent="0.3">
      <c r="P837638" s="83"/>
    </row>
    <row r="837639" spans="16:16" x14ac:dyDescent="0.3">
      <c r="P837639" s="83"/>
    </row>
    <row r="837640" spans="16:16" x14ac:dyDescent="0.3">
      <c r="P837640" s="83"/>
    </row>
    <row r="837641" spans="16:16" x14ac:dyDescent="0.3">
      <c r="P837641" s="83"/>
    </row>
    <row r="837642" spans="16:16" x14ac:dyDescent="0.3">
      <c r="P837642" s="83"/>
    </row>
    <row r="837643" spans="16:16" x14ac:dyDescent="0.3">
      <c r="P837643" s="83"/>
    </row>
    <row r="837644" spans="16:16" x14ac:dyDescent="0.3">
      <c r="P837644" s="83"/>
    </row>
    <row r="837645" spans="16:16" x14ac:dyDescent="0.3">
      <c r="P837645" s="83"/>
    </row>
    <row r="837646" spans="16:16" x14ac:dyDescent="0.3">
      <c r="P837646" s="83"/>
    </row>
    <row r="837647" spans="16:16" x14ac:dyDescent="0.3">
      <c r="P837647" s="83"/>
    </row>
    <row r="837648" spans="16:16" x14ac:dyDescent="0.3">
      <c r="P837648" s="83"/>
    </row>
    <row r="837649" spans="16:16" x14ac:dyDescent="0.3">
      <c r="P837649" s="83"/>
    </row>
    <row r="837650" spans="16:16" x14ac:dyDescent="0.3">
      <c r="P837650" s="83"/>
    </row>
    <row r="837651" spans="16:16" x14ac:dyDescent="0.3">
      <c r="P837651" s="83"/>
    </row>
    <row r="837652" spans="16:16" x14ac:dyDescent="0.3">
      <c r="P837652" s="83"/>
    </row>
    <row r="837653" spans="16:16" x14ac:dyDescent="0.3">
      <c r="P837653" s="83"/>
    </row>
    <row r="837654" spans="16:16" x14ac:dyDescent="0.3">
      <c r="P837654" s="83"/>
    </row>
    <row r="837655" spans="16:16" x14ac:dyDescent="0.3">
      <c r="P837655" s="83"/>
    </row>
    <row r="837656" spans="16:16" x14ac:dyDescent="0.3">
      <c r="P837656" s="83"/>
    </row>
    <row r="837657" spans="16:16" x14ac:dyDescent="0.3">
      <c r="P837657" s="83"/>
    </row>
    <row r="837658" spans="16:16" x14ac:dyDescent="0.3">
      <c r="P837658" s="83"/>
    </row>
    <row r="837659" spans="16:16" x14ac:dyDescent="0.3">
      <c r="P837659" s="83"/>
    </row>
    <row r="837660" spans="16:16" x14ac:dyDescent="0.3">
      <c r="P837660" s="83"/>
    </row>
    <row r="837661" spans="16:16" x14ac:dyDescent="0.3">
      <c r="P837661" s="83"/>
    </row>
    <row r="837662" spans="16:16" x14ac:dyDescent="0.3">
      <c r="P837662" s="83"/>
    </row>
    <row r="837663" spans="16:16" x14ac:dyDescent="0.3">
      <c r="P837663" s="83"/>
    </row>
    <row r="837664" spans="16:16" x14ac:dyDescent="0.3">
      <c r="P837664" s="83"/>
    </row>
    <row r="837665" spans="16:16" x14ac:dyDescent="0.3">
      <c r="P837665" s="83"/>
    </row>
    <row r="837666" spans="16:16" x14ac:dyDescent="0.3">
      <c r="P837666" s="83"/>
    </row>
    <row r="837667" spans="16:16" x14ac:dyDescent="0.3">
      <c r="P837667" s="83"/>
    </row>
    <row r="837668" spans="16:16" x14ac:dyDescent="0.3">
      <c r="P837668" s="83"/>
    </row>
    <row r="837669" spans="16:16" x14ac:dyDescent="0.3">
      <c r="P837669" s="83"/>
    </row>
    <row r="837670" spans="16:16" x14ac:dyDescent="0.3">
      <c r="P837670" s="83"/>
    </row>
    <row r="837671" spans="16:16" x14ac:dyDescent="0.3">
      <c r="P837671" s="83"/>
    </row>
    <row r="837672" spans="16:16" x14ac:dyDescent="0.3">
      <c r="P837672" s="83"/>
    </row>
    <row r="837673" spans="16:16" x14ac:dyDescent="0.3">
      <c r="P837673" s="83"/>
    </row>
    <row r="837674" spans="16:16" x14ac:dyDescent="0.3">
      <c r="P837674" s="83"/>
    </row>
    <row r="837675" spans="16:16" x14ac:dyDescent="0.3">
      <c r="P837675" s="83"/>
    </row>
    <row r="837676" spans="16:16" x14ac:dyDescent="0.3">
      <c r="P837676" s="83"/>
    </row>
    <row r="837677" spans="16:16" x14ac:dyDescent="0.3">
      <c r="P837677" s="83"/>
    </row>
    <row r="837678" spans="16:16" x14ac:dyDescent="0.3">
      <c r="P837678" s="83"/>
    </row>
    <row r="837679" spans="16:16" x14ac:dyDescent="0.3">
      <c r="P837679" s="83"/>
    </row>
    <row r="837680" spans="16:16" x14ac:dyDescent="0.3">
      <c r="P837680" s="83"/>
    </row>
    <row r="837681" spans="16:16" x14ac:dyDescent="0.3">
      <c r="P837681" s="83"/>
    </row>
    <row r="837682" spans="16:16" x14ac:dyDescent="0.3">
      <c r="P837682" s="83"/>
    </row>
    <row r="837683" spans="16:16" x14ac:dyDescent="0.3">
      <c r="P837683" s="83"/>
    </row>
    <row r="837684" spans="16:16" x14ac:dyDescent="0.3">
      <c r="P837684" s="83"/>
    </row>
    <row r="837685" spans="16:16" x14ac:dyDescent="0.3">
      <c r="P837685" s="83"/>
    </row>
    <row r="837686" spans="16:16" x14ac:dyDescent="0.3">
      <c r="P837686" s="83"/>
    </row>
    <row r="837687" spans="16:16" x14ac:dyDescent="0.3">
      <c r="P837687" s="83"/>
    </row>
    <row r="837688" spans="16:16" x14ac:dyDescent="0.3">
      <c r="P837688" s="83"/>
    </row>
    <row r="837689" spans="16:16" x14ac:dyDescent="0.3">
      <c r="P837689" s="83"/>
    </row>
    <row r="837690" spans="16:16" x14ac:dyDescent="0.3">
      <c r="P837690" s="83"/>
    </row>
    <row r="837691" spans="16:16" x14ac:dyDescent="0.3">
      <c r="P837691" s="83"/>
    </row>
    <row r="837692" spans="16:16" x14ac:dyDescent="0.3">
      <c r="P837692" s="83"/>
    </row>
    <row r="837693" spans="16:16" x14ac:dyDescent="0.3">
      <c r="P837693" s="83"/>
    </row>
    <row r="837694" spans="16:16" x14ac:dyDescent="0.3">
      <c r="P837694" s="83"/>
    </row>
    <row r="837695" spans="16:16" x14ac:dyDescent="0.3">
      <c r="P837695" s="83"/>
    </row>
    <row r="837696" spans="16:16" x14ac:dyDescent="0.3">
      <c r="P837696" s="83"/>
    </row>
    <row r="837697" spans="16:16" x14ac:dyDescent="0.3">
      <c r="P837697" s="83"/>
    </row>
    <row r="837698" spans="16:16" x14ac:dyDescent="0.3">
      <c r="P837698" s="83"/>
    </row>
    <row r="837699" spans="16:16" x14ac:dyDescent="0.3">
      <c r="P837699" s="83"/>
    </row>
    <row r="837700" spans="16:16" x14ac:dyDescent="0.3">
      <c r="P837700" s="83"/>
    </row>
    <row r="837701" spans="16:16" x14ac:dyDescent="0.3">
      <c r="P837701" s="83"/>
    </row>
    <row r="837702" spans="16:16" x14ac:dyDescent="0.3">
      <c r="P837702" s="83"/>
    </row>
    <row r="837703" spans="16:16" x14ac:dyDescent="0.3">
      <c r="P837703" s="83"/>
    </row>
    <row r="837704" spans="16:16" x14ac:dyDescent="0.3">
      <c r="P837704" s="83"/>
    </row>
    <row r="837705" spans="16:16" x14ac:dyDescent="0.3">
      <c r="P837705" s="83"/>
    </row>
    <row r="837706" spans="16:16" x14ac:dyDescent="0.3">
      <c r="P837706" s="83"/>
    </row>
    <row r="837707" spans="16:16" x14ac:dyDescent="0.3">
      <c r="P837707" s="83"/>
    </row>
    <row r="837708" spans="16:16" x14ac:dyDescent="0.3">
      <c r="P837708" s="83"/>
    </row>
    <row r="837709" spans="16:16" x14ac:dyDescent="0.3">
      <c r="P837709" s="83"/>
    </row>
    <row r="837710" spans="16:16" x14ac:dyDescent="0.3">
      <c r="P837710" s="83"/>
    </row>
    <row r="837711" spans="16:16" x14ac:dyDescent="0.3">
      <c r="P837711" s="83"/>
    </row>
    <row r="837712" spans="16:16" x14ac:dyDescent="0.3">
      <c r="P837712" s="83"/>
    </row>
    <row r="837713" spans="16:16" x14ac:dyDescent="0.3">
      <c r="P837713" s="83"/>
    </row>
    <row r="837714" spans="16:16" x14ac:dyDescent="0.3">
      <c r="P837714" s="83"/>
    </row>
    <row r="837715" spans="16:16" x14ac:dyDescent="0.3">
      <c r="P837715" s="83"/>
    </row>
    <row r="837716" spans="16:16" x14ac:dyDescent="0.3">
      <c r="P837716" s="83"/>
    </row>
    <row r="837717" spans="16:16" x14ac:dyDescent="0.3">
      <c r="P837717" s="83"/>
    </row>
    <row r="837718" spans="16:16" x14ac:dyDescent="0.3">
      <c r="P837718" s="83"/>
    </row>
    <row r="837719" spans="16:16" x14ac:dyDescent="0.3">
      <c r="P837719" s="83"/>
    </row>
    <row r="837720" spans="16:16" x14ac:dyDescent="0.3">
      <c r="P837720" s="83"/>
    </row>
    <row r="837721" spans="16:16" x14ac:dyDescent="0.3">
      <c r="P837721" s="83"/>
    </row>
    <row r="837722" spans="16:16" x14ac:dyDescent="0.3">
      <c r="P837722" s="83"/>
    </row>
    <row r="837723" spans="16:16" x14ac:dyDescent="0.3">
      <c r="P837723" s="83"/>
    </row>
    <row r="837724" spans="16:16" x14ac:dyDescent="0.3">
      <c r="P837724" s="83"/>
    </row>
    <row r="837725" spans="16:16" x14ac:dyDescent="0.3">
      <c r="P837725" s="83"/>
    </row>
    <row r="837726" spans="16:16" x14ac:dyDescent="0.3">
      <c r="P837726" s="83"/>
    </row>
    <row r="837727" spans="16:16" x14ac:dyDescent="0.3">
      <c r="P837727" s="83"/>
    </row>
    <row r="837728" spans="16:16" x14ac:dyDescent="0.3">
      <c r="P837728" s="83"/>
    </row>
    <row r="837729" spans="16:16" x14ac:dyDescent="0.3">
      <c r="P837729" s="83"/>
    </row>
    <row r="837730" spans="16:16" x14ac:dyDescent="0.3">
      <c r="P837730" s="83"/>
    </row>
    <row r="837731" spans="16:16" x14ac:dyDescent="0.3">
      <c r="P837731" s="83"/>
    </row>
    <row r="837732" spans="16:16" x14ac:dyDescent="0.3">
      <c r="P837732" s="83"/>
    </row>
    <row r="837733" spans="16:16" x14ac:dyDescent="0.3">
      <c r="P837733" s="83"/>
    </row>
    <row r="837734" spans="16:16" x14ac:dyDescent="0.3">
      <c r="P837734" s="83"/>
    </row>
    <row r="837735" spans="16:16" x14ac:dyDescent="0.3">
      <c r="P837735" s="83"/>
    </row>
    <row r="837736" spans="16:16" x14ac:dyDescent="0.3">
      <c r="P837736" s="83"/>
    </row>
    <row r="837737" spans="16:16" x14ac:dyDescent="0.3">
      <c r="P837737" s="83"/>
    </row>
    <row r="837738" spans="16:16" x14ac:dyDescent="0.3">
      <c r="P837738" s="83"/>
    </row>
    <row r="837739" spans="16:16" x14ac:dyDescent="0.3">
      <c r="P837739" s="83"/>
    </row>
    <row r="837740" spans="16:16" x14ac:dyDescent="0.3">
      <c r="P837740" s="83"/>
    </row>
    <row r="837741" spans="16:16" x14ac:dyDescent="0.3">
      <c r="P837741" s="83"/>
    </row>
    <row r="837742" spans="16:16" x14ac:dyDescent="0.3">
      <c r="P837742" s="83"/>
    </row>
    <row r="837743" spans="16:16" x14ac:dyDescent="0.3">
      <c r="P837743" s="83"/>
    </row>
    <row r="837744" spans="16:16" x14ac:dyDescent="0.3">
      <c r="P837744" s="83"/>
    </row>
    <row r="837745" spans="16:16" x14ac:dyDescent="0.3">
      <c r="P837745" s="83"/>
    </row>
    <row r="837746" spans="16:16" x14ac:dyDescent="0.3">
      <c r="P837746" s="83"/>
    </row>
    <row r="837747" spans="16:16" x14ac:dyDescent="0.3">
      <c r="P837747" s="83"/>
    </row>
    <row r="837748" spans="16:16" x14ac:dyDescent="0.3">
      <c r="P837748" s="83"/>
    </row>
    <row r="837749" spans="16:16" x14ac:dyDescent="0.3">
      <c r="P837749" s="83"/>
    </row>
    <row r="837750" spans="16:16" x14ac:dyDescent="0.3">
      <c r="P837750" s="83"/>
    </row>
    <row r="837751" spans="16:16" x14ac:dyDescent="0.3">
      <c r="P837751" s="83"/>
    </row>
    <row r="837752" spans="16:16" x14ac:dyDescent="0.3">
      <c r="P837752" s="83"/>
    </row>
    <row r="837753" spans="16:16" x14ac:dyDescent="0.3">
      <c r="P837753" s="83"/>
    </row>
    <row r="837754" spans="16:16" x14ac:dyDescent="0.3">
      <c r="P837754" s="83"/>
    </row>
    <row r="837755" spans="16:16" x14ac:dyDescent="0.3">
      <c r="P837755" s="83"/>
    </row>
    <row r="837756" spans="16:16" x14ac:dyDescent="0.3">
      <c r="P837756" s="83"/>
    </row>
    <row r="837757" spans="16:16" x14ac:dyDescent="0.3">
      <c r="P837757" s="83"/>
    </row>
    <row r="837758" spans="16:16" x14ac:dyDescent="0.3">
      <c r="P837758" s="83"/>
    </row>
    <row r="837759" spans="16:16" x14ac:dyDescent="0.3">
      <c r="P837759" s="83"/>
    </row>
    <row r="837760" spans="16:16" x14ac:dyDescent="0.3">
      <c r="P837760" s="83"/>
    </row>
    <row r="837761" spans="16:16" x14ac:dyDescent="0.3">
      <c r="P837761" s="83"/>
    </row>
    <row r="837762" spans="16:16" x14ac:dyDescent="0.3">
      <c r="P837762" s="83"/>
    </row>
    <row r="837763" spans="16:16" x14ac:dyDescent="0.3">
      <c r="P837763" s="83"/>
    </row>
    <row r="837764" spans="16:16" x14ac:dyDescent="0.3">
      <c r="P837764" s="83"/>
    </row>
    <row r="837765" spans="16:16" x14ac:dyDescent="0.3">
      <c r="P837765" s="83"/>
    </row>
    <row r="837766" spans="16:16" x14ac:dyDescent="0.3">
      <c r="P837766" s="83"/>
    </row>
    <row r="837767" spans="16:16" x14ac:dyDescent="0.3">
      <c r="P837767" s="83"/>
    </row>
    <row r="837768" spans="16:16" x14ac:dyDescent="0.3">
      <c r="P837768" s="83"/>
    </row>
    <row r="837769" spans="16:16" x14ac:dyDescent="0.3">
      <c r="P837769" s="83"/>
    </row>
    <row r="837770" spans="16:16" x14ac:dyDescent="0.3">
      <c r="P837770" s="83"/>
    </row>
    <row r="837771" spans="16:16" x14ac:dyDescent="0.3">
      <c r="P837771" s="83"/>
    </row>
    <row r="837772" spans="16:16" x14ac:dyDescent="0.3">
      <c r="P837772" s="83"/>
    </row>
    <row r="837773" spans="16:16" x14ac:dyDescent="0.3">
      <c r="P837773" s="83"/>
    </row>
    <row r="837774" spans="16:16" x14ac:dyDescent="0.3">
      <c r="P837774" s="83"/>
    </row>
    <row r="837775" spans="16:16" x14ac:dyDescent="0.3">
      <c r="P837775" s="83"/>
    </row>
    <row r="837776" spans="16:16" x14ac:dyDescent="0.3">
      <c r="P837776" s="83"/>
    </row>
    <row r="837777" spans="16:16" x14ac:dyDescent="0.3">
      <c r="P837777" s="83"/>
    </row>
    <row r="837778" spans="16:16" x14ac:dyDescent="0.3">
      <c r="P837778" s="83"/>
    </row>
    <row r="837779" spans="16:16" x14ac:dyDescent="0.3">
      <c r="P837779" s="83"/>
    </row>
    <row r="837780" spans="16:16" x14ac:dyDescent="0.3">
      <c r="P837780" s="83"/>
    </row>
    <row r="837781" spans="16:16" x14ac:dyDescent="0.3">
      <c r="P837781" s="83"/>
    </row>
    <row r="837782" spans="16:16" x14ac:dyDescent="0.3">
      <c r="P837782" s="83"/>
    </row>
    <row r="837783" spans="16:16" x14ac:dyDescent="0.3">
      <c r="P837783" s="83"/>
    </row>
    <row r="837784" spans="16:16" x14ac:dyDescent="0.3">
      <c r="P837784" s="83"/>
    </row>
    <row r="837785" spans="16:16" x14ac:dyDescent="0.3">
      <c r="P837785" s="83"/>
    </row>
    <row r="837786" spans="16:16" x14ac:dyDescent="0.3">
      <c r="P837786" s="83"/>
    </row>
    <row r="837787" spans="16:16" x14ac:dyDescent="0.3">
      <c r="P837787" s="83"/>
    </row>
    <row r="837788" spans="16:16" x14ac:dyDescent="0.3">
      <c r="P837788" s="83"/>
    </row>
    <row r="837789" spans="16:16" x14ac:dyDescent="0.3">
      <c r="P837789" s="83"/>
    </row>
    <row r="837790" spans="16:16" x14ac:dyDescent="0.3">
      <c r="P837790" s="83"/>
    </row>
    <row r="837791" spans="16:16" x14ac:dyDescent="0.3">
      <c r="P837791" s="83"/>
    </row>
    <row r="837792" spans="16:16" x14ac:dyDescent="0.3">
      <c r="P837792" s="83"/>
    </row>
    <row r="837793" spans="16:16" x14ac:dyDescent="0.3">
      <c r="P837793" s="83"/>
    </row>
    <row r="837794" spans="16:16" x14ac:dyDescent="0.3">
      <c r="P837794" s="83"/>
    </row>
    <row r="837795" spans="16:16" x14ac:dyDescent="0.3">
      <c r="P837795" s="83"/>
    </row>
    <row r="837796" spans="16:16" x14ac:dyDescent="0.3">
      <c r="P837796" s="83"/>
    </row>
    <row r="837797" spans="16:16" x14ac:dyDescent="0.3">
      <c r="P837797" s="83"/>
    </row>
    <row r="837798" spans="16:16" x14ac:dyDescent="0.3">
      <c r="P837798" s="83"/>
    </row>
    <row r="837799" spans="16:16" x14ac:dyDescent="0.3">
      <c r="P837799" s="83"/>
    </row>
    <row r="837800" spans="16:16" x14ac:dyDescent="0.3">
      <c r="P837800" s="83"/>
    </row>
    <row r="837801" spans="16:16" x14ac:dyDescent="0.3">
      <c r="P837801" s="83"/>
    </row>
    <row r="837802" spans="16:16" x14ac:dyDescent="0.3">
      <c r="P837802" s="83"/>
    </row>
    <row r="837803" spans="16:16" x14ac:dyDescent="0.3">
      <c r="P837803" s="83"/>
    </row>
    <row r="837804" spans="16:16" x14ac:dyDescent="0.3">
      <c r="P837804" s="83"/>
    </row>
    <row r="837805" spans="16:16" x14ac:dyDescent="0.3">
      <c r="P837805" s="83"/>
    </row>
    <row r="837806" spans="16:16" x14ac:dyDescent="0.3">
      <c r="P837806" s="83"/>
    </row>
    <row r="837807" spans="16:16" x14ac:dyDescent="0.3">
      <c r="P837807" s="83"/>
    </row>
    <row r="837808" spans="16:16" x14ac:dyDescent="0.3">
      <c r="P837808" s="83"/>
    </row>
    <row r="837809" spans="16:16" x14ac:dyDescent="0.3">
      <c r="P837809" s="83"/>
    </row>
    <row r="837810" spans="16:16" x14ac:dyDescent="0.3">
      <c r="P837810" s="83"/>
    </row>
    <row r="837811" spans="16:16" x14ac:dyDescent="0.3">
      <c r="P837811" s="83"/>
    </row>
    <row r="837812" spans="16:16" x14ac:dyDescent="0.3">
      <c r="P837812" s="83"/>
    </row>
    <row r="837813" spans="16:16" x14ac:dyDescent="0.3">
      <c r="P837813" s="83"/>
    </row>
    <row r="837814" spans="16:16" x14ac:dyDescent="0.3">
      <c r="P837814" s="83"/>
    </row>
    <row r="837815" spans="16:16" x14ac:dyDescent="0.3">
      <c r="P837815" s="83"/>
    </row>
    <row r="837816" spans="16:16" x14ac:dyDescent="0.3">
      <c r="P837816" s="83"/>
    </row>
    <row r="837817" spans="16:16" x14ac:dyDescent="0.3">
      <c r="P837817" s="83"/>
    </row>
    <row r="837818" spans="16:16" x14ac:dyDescent="0.3">
      <c r="P837818" s="83"/>
    </row>
    <row r="837819" spans="16:16" x14ac:dyDescent="0.3">
      <c r="P837819" s="83"/>
    </row>
    <row r="837820" spans="16:16" x14ac:dyDescent="0.3">
      <c r="P837820" s="83"/>
    </row>
    <row r="837821" spans="16:16" x14ac:dyDescent="0.3">
      <c r="P837821" s="83"/>
    </row>
    <row r="837822" spans="16:16" x14ac:dyDescent="0.3">
      <c r="P837822" s="83"/>
    </row>
    <row r="837823" spans="16:16" x14ac:dyDescent="0.3">
      <c r="P837823" s="83"/>
    </row>
    <row r="837824" spans="16:16" x14ac:dyDescent="0.3">
      <c r="P837824" s="83"/>
    </row>
    <row r="837825" spans="16:16" x14ac:dyDescent="0.3">
      <c r="P837825" s="83"/>
    </row>
    <row r="837826" spans="16:16" x14ac:dyDescent="0.3">
      <c r="P837826" s="83"/>
    </row>
    <row r="837827" spans="16:16" x14ac:dyDescent="0.3">
      <c r="P837827" s="83"/>
    </row>
    <row r="837828" spans="16:16" x14ac:dyDescent="0.3">
      <c r="P837828" s="83"/>
    </row>
    <row r="837829" spans="16:16" x14ac:dyDescent="0.3">
      <c r="P837829" s="83"/>
    </row>
    <row r="837830" spans="16:16" x14ac:dyDescent="0.3">
      <c r="P837830" s="83"/>
    </row>
    <row r="837831" spans="16:16" x14ac:dyDescent="0.3">
      <c r="P837831" s="83"/>
    </row>
    <row r="837832" spans="16:16" x14ac:dyDescent="0.3">
      <c r="P837832" s="83"/>
    </row>
    <row r="837833" spans="16:16" x14ac:dyDescent="0.3">
      <c r="P837833" s="83"/>
    </row>
    <row r="837834" spans="16:16" x14ac:dyDescent="0.3">
      <c r="P837834" s="83"/>
    </row>
    <row r="837835" spans="16:16" x14ac:dyDescent="0.3">
      <c r="P837835" s="83"/>
    </row>
    <row r="837836" spans="16:16" x14ac:dyDescent="0.3">
      <c r="P837836" s="83"/>
    </row>
    <row r="837837" spans="16:16" x14ac:dyDescent="0.3">
      <c r="P837837" s="83"/>
    </row>
    <row r="837838" spans="16:16" x14ac:dyDescent="0.3">
      <c r="P837838" s="83"/>
    </row>
    <row r="837839" spans="16:16" x14ac:dyDescent="0.3">
      <c r="P837839" s="83"/>
    </row>
    <row r="837840" spans="16:16" x14ac:dyDescent="0.3">
      <c r="P837840" s="83"/>
    </row>
    <row r="837841" spans="16:16" x14ac:dyDescent="0.3">
      <c r="P837841" s="83"/>
    </row>
    <row r="837842" spans="16:16" x14ac:dyDescent="0.3">
      <c r="P837842" s="83"/>
    </row>
    <row r="837843" spans="16:16" x14ac:dyDescent="0.3">
      <c r="P837843" s="83"/>
    </row>
    <row r="837844" spans="16:16" x14ac:dyDescent="0.3">
      <c r="P837844" s="83"/>
    </row>
    <row r="837845" spans="16:16" x14ac:dyDescent="0.3">
      <c r="P837845" s="83"/>
    </row>
    <row r="837846" spans="16:16" x14ac:dyDescent="0.3">
      <c r="P837846" s="83"/>
    </row>
    <row r="837847" spans="16:16" x14ac:dyDescent="0.3">
      <c r="P837847" s="83"/>
    </row>
    <row r="837848" spans="16:16" x14ac:dyDescent="0.3">
      <c r="P837848" s="83"/>
    </row>
    <row r="837849" spans="16:16" x14ac:dyDescent="0.3">
      <c r="P837849" s="83"/>
    </row>
    <row r="837850" spans="16:16" x14ac:dyDescent="0.3">
      <c r="P837850" s="83"/>
    </row>
    <row r="837851" spans="16:16" x14ac:dyDescent="0.3">
      <c r="P837851" s="83"/>
    </row>
    <row r="837852" spans="16:16" x14ac:dyDescent="0.3">
      <c r="P837852" s="83"/>
    </row>
    <row r="837853" spans="16:16" x14ac:dyDescent="0.3">
      <c r="P837853" s="83"/>
    </row>
    <row r="837854" spans="16:16" x14ac:dyDescent="0.3">
      <c r="P837854" s="83"/>
    </row>
    <row r="837855" spans="16:16" x14ac:dyDescent="0.3">
      <c r="P837855" s="83"/>
    </row>
    <row r="837856" spans="16:16" x14ac:dyDescent="0.3">
      <c r="P837856" s="83"/>
    </row>
    <row r="837857" spans="16:16" x14ac:dyDescent="0.3">
      <c r="P837857" s="83"/>
    </row>
    <row r="837858" spans="16:16" x14ac:dyDescent="0.3">
      <c r="P837858" s="83"/>
    </row>
    <row r="837859" spans="16:16" x14ac:dyDescent="0.3">
      <c r="P837859" s="83"/>
    </row>
    <row r="837860" spans="16:16" x14ac:dyDescent="0.3">
      <c r="P837860" s="83"/>
    </row>
    <row r="837861" spans="16:16" x14ac:dyDescent="0.3">
      <c r="P837861" s="83"/>
    </row>
    <row r="837862" spans="16:16" x14ac:dyDescent="0.3">
      <c r="P837862" s="83"/>
    </row>
    <row r="837863" spans="16:16" x14ac:dyDescent="0.3">
      <c r="P837863" s="83"/>
    </row>
    <row r="837864" spans="16:16" x14ac:dyDescent="0.3">
      <c r="P837864" s="83"/>
    </row>
    <row r="837865" spans="16:16" x14ac:dyDescent="0.3">
      <c r="P837865" s="83"/>
    </row>
    <row r="837866" spans="16:16" x14ac:dyDescent="0.3">
      <c r="P837866" s="83"/>
    </row>
    <row r="837867" spans="16:16" x14ac:dyDescent="0.3">
      <c r="P837867" s="83"/>
    </row>
    <row r="837868" spans="16:16" x14ac:dyDescent="0.3">
      <c r="P837868" s="83"/>
    </row>
    <row r="837869" spans="16:16" x14ac:dyDescent="0.3">
      <c r="P837869" s="83"/>
    </row>
    <row r="837870" spans="16:16" x14ac:dyDescent="0.3">
      <c r="P837870" s="83"/>
    </row>
    <row r="837871" spans="16:16" x14ac:dyDescent="0.3">
      <c r="P837871" s="83"/>
    </row>
    <row r="837872" spans="16:16" x14ac:dyDescent="0.3">
      <c r="P837872" s="83"/>
    </row>
    <row r="837873" spans="16:16" x14ac:dyDescent="0.3">
      <c r="P837873" s="83"/>
    </row>
    <row r="837874" spans="16:16" x14ac:dyDescent="0.3">
      <c r="P837874" s="83"/>
    </row>
    <row r="837875" spans="16:16" x14ac:dyDescent="0.3">
      <c r="P837875" s="83"/>
    </row>
    <row r="837876" spans="16:16" x14ac:dyDescent="0.3">
      <c r="P837876" s="83"/>
    </row>
    <row r="837877" spans="16:16" x14ac:dyDescent="0.3">
      <c r="P837877" s="83"/>
    </row>
    <row r="837878" spans="16:16" x14ac:dyDescent="0.3">
      <c r="P837878" s="83"/>
    </row>
    <row r="837879" spans="16:16" x14ac:dyDescent="0.3">
      <c r="P837879" s="83"/>
    </row>
    <row r="837880" spans="16:16" x14ac:dyDescent="0.3">
      <c r="P837880" s="83"/>
    </row>
    <row r="837881" spans="16:16" x14ac:dyDescent="0.3">
      <c r="P837881" s="83"/>
    </row>
    <row r="837882" spans="16:16" x14ac:dyDescent="0.3">
      <c r="P837882" s="83"/>
    </row>
    <row r="837883" spans="16:16" x14ac:dyDescent="0.3">
      <c r="P837883" s="83"/>
    </row>
    <row r="837884" spans="16:16" x14ac:dyDescent="0.3">
      <c r="P837884" s="83"/>
    </row>
    <row r="837885" spans="16:16" x14ac:dyDescent="0.3">
      <c r="P837885" s="83"/>
    </row>
    <row r="837886" spans="16:16" x14ac:dyDescent="0.3">
      <c r="P837886" s="83"/>
    </row>
    <row r="837887" spans="16:16" x14ac:dyDescent="0.3">
      <c r="P837887" s="83"/>
    </row>
    <row r="837888" spans="16:16" x14ac:dyDescent="0.3">
      <c r="P837888" s="83"/>
    </row>
    <row r="837889" spans="16:16" x14ac:dyDescent="0.3">
      <c r="P837889" s="83"/>
    </row>
    <row r="837890" spans="16:16" x14ac:dyDescent="0.3">
      <c r="P837890" s="83"/>
    </row>
    <row r="837891" spans="16:16" x14ac:dyDescent="0.3">
      <c r="P837891" s="83"/>
    </row>
    <row r="837892" spans="16:16" x14ac:dyDescent="0.3">
      <c r="P837892" s="83"/>
    </row>
    <row r="837893" spans="16:16" x14ac:dyDescent="0.3">
      <c r="P837893" s="83"/>
    </row>
    <row r="837894" spans="16:16" x14ac:dyDescent="0.3">
      <c r="P837894" s="83"/>
    </row>
    <row r="837895" spans="16:16" x14ac:dyDescent="0.3">
      <c r="P837895" s="83"/>
    </row>
    <row r="837896" spans="16:16" x14ac:dyDescent="0.3">
      <c r="P837896" s="83"/>
    </row>
    <row r="837897" spans="16:16" x14ac:dyDescent="0.3">
      <c r="P837897" s="83"/>
    </row>
    <row r="837898" spans="16:16" x14ac:dyDescent="0.3">
      <c r="P837898" s="83"/>
    </row>
    <row r="837899" spans="16:16" x14ac:dyDescent="0.3">
      <c r="P837899" s="83"/>
    </row>
    <row r="837900" spans="16:16" x14ac:dyDescent="0.3">
      <c r="P837900" s="83"/>
    </row>
    <row r="837901" spans="16:16" x14ac:dyDescent="0.3">
      <c r="P837901" s="83"/>
    </row>
    <row r="837902" spans="16:16" x14ac:dyDescent="0.3">
      <c r="P837902" s="83"/>
    </row>
    <row r="837903" spans="16:16" x14ac:dyDescent="0.3">
      <c r="P837903" s="83"/>
    </row>
    <row r="837904" spans="16:16" x14ac:dyDescent="0.3">
      <c r="P837904" s="83"/>
    </row>
    <row r="837905" spans="16:16" x14ac:dyDescent="0.3">
      <c r="P837905" s="83"/>
    </row>
    <row r="837906" spans="16:16" x14ac:dyDescent="0.3">
      <c r="P837906" s="83"/>
    </row>
    <row r="837907" spans="16:16" x14ac:dyDescent="0.3">
      <c r="P837907" s="83"/>
    </row>
    <row r="837908" spans="16:16" x14ac:dyDescent="0.3">
      <c r="P837908" s="83"/>
    </row>
    <row r="837909" spans="16:16" x14ac:dyDescent="0.3">
      <c r="P837909" s="83"/>
    </row>
    <row r="837910" spans="16:16" x14ac:dyDescent="0.3">
      <c r="P837910" s="83"/>
    </row>
    <row r="837911" spans="16:16" x14ac:dyDescent="0.3">
      <c r="P837911" s="83"/>
    </row>
    <row r="837912" spans="16:16" x14ac:dyDescent="0.3">
      <c r="P837912" s="83"/>
    </row>
    <row r="837913" spans="16:16" x14ac:dyDescent="0.3">
      <c r="P837913" s="83"/>
    </row>
    <row r="837914" spans="16:16" x14ac:dyDescent="0.3">
      <c r="P837914" s="83"/>
    </row>
    <row r="837915" spans="16:16" x14ac:dyDescent="0.3">
      <c r="P837915" s="83"/>
    </row>
    <row r="837916" spans="16:16" x14ac:dyDescent="0.3">
      <c r="P837916" s="83"/>
    </row>
    <row r="837917" spans="16:16" x14ac:dyDescent="0.3">
      <c r="P837917" s="83"/>
    </row>
    <row r="837918" spans="16:16" x14ac:dyDescent="0.3">
      <c r="P837918" s="83"/>
    </row>
    <row r="837919" spans="16:16" x14ac:dyDescent="0.3">
      <c r="P837919" s="83"/>
    </row>
    <row r="837920" spans="16:16" x14ac:dyDescent="0.3">
      <c r="P837920" s="83"/>
    </row>
    <row r="837921" spans="16:16" x14ac:dyDescent="0.3">
      <c r="P837921" s="83"/>
    </row>
    <row r="837922" spans="16:16" x14ac:dyDescent="0.3">
      <c r="P837922" s="83"/>
    </row>
    <row r="837923" spans="16:16" x14ac:dyDescent="0.3">
      <c r="P837923" s="83"/>
    </row>
    <row r="837924" spans="16:16" x14ac:dyDescent="0.3">
      <c r="P837924" s="83"/>
    </row>
    <row r="837925" spans="16:16" x14ac:dyDescent="0.3">
      <c r="P837925" s="83"/>
    </row>
    <row r="837926" spans="16:16" x14ac:dyDescent="0.3">
      <c r="P837926" s="83"/>
    </row>
    <row r="837927" spans="16:16" x14ac:dyDescent="0.3">
      <c r="P837927" s="83"/>
    </row>
    <row r="837928" spans="16:16" x14ac:dyDescent="0.3">
      <c r="P837928" s="83"/>
    </row>
    <row r="837929" spans="16:16" x14ac:dyDescent="0.3">
      <c r="P837929" s="83"/>
    </row>
    <row r="837930" spans="16:16" x14ac:dyDescent="0.3">
      <c r="P837930" s="83"/>
    </row>
    <row r="837931" spans="16:16" x14ac:dyDescent="0.3">
      <c r="P837931" s="83"/>
    </row>
    <row r="837932" spans="16:16" x14ac:dyDescent="0.3">
      <c r="P837932" s="83"/>
    </row>
    <row r="837933" spans="16:16" x14ac:dyDescent="0.3">
      <c r="P837933" s="83"/>
    </row>
    <row r="837934" spans="16:16" x14ac:dyDescent="0.3">
      <c r="P837934" s="83"/>
    </row>
    <row r="837935" spans="16:16" x14ac:dyDescent="0.3">
      <c r="P837935" s="83"/>
    </row>
    <row r="837936" spans="16:16" x14ac:dyDescent="0.3">
      <c r="P837936" s="83"/>
    </row>
    <row r="837937" spans="16:16" x14ac:dyDescent="0.3">
      <c r="P837937" s="83"/>
    </row>
    <row r="837938" spans="16:16" x14ac:dyDescent="0.3">
      <c r="P837938" s="83"/>
    </row>
    <row r="837939" spans="16:16" x14ac:dyDescent="0.3">
      <c r="P837939" s="83"/>
    </row>
    <row r="837940" spans="16:16" x14ac:dyDescent="0.3">
      <c r="P837940" s="83"/>
    </row>
    <row r="837941" spans="16:16" x14ac:dyDescent="0.3">
      <c r="P837941" s="83"/>
    </row>
    <row r="837942" spans="16:16" x14ac:dyDescent="0.3">
      <c r="P837942" s="83"/>
    </row>
    <row r="837943" spans="16:16" x14ac:dyDescent="0.3">
      <c r="P837943" s="83"/>
    </row>
    <row r="837944" spans="16:16" x14ac:dyDescent="0.3">
      <c r="P837944" s="83"/>
    </row>
    <row r="837945" spans="16:16" x14ac:dyDescent="0.3">
      <c r="P837945" s="83"/>
    </row>
    <row r="837946" spans="16:16" x14ac:dyDescent="0.3">
      <c r="P837946" s="83"/>
    </row>
    <row r="837947" spans="16:16" x14ac:dyDescent="0.3">
      <c r="P837947" s="83"/>
    </row>
    <row r="837948" spans="16:16" x14ac:dyDescent="0.3">
      <c r="P837948" s="83"/>
    </row>
    <row r="837949" spans="16:16" x14ac:dyDescent="0.3">
      <c r="P837949" s="83"/>
    </row>
    <row r="837950" spans="16:16" x14ac:dyDescent="0.3">
      <c r="P837950" s="83"/>
    </row>
    <row r="837951" spans="16:16" x14ac:dyDescent="0.3">
      <c r="P837951" s="83"/>
    </row>
    <row r="837952" spans="16:16" x14ac:dyDescent="0.3">
      <c r="P837952" s="83"/>
    </row>
    <row r="837953" spans="16:16" x14ac:dyDescent="0.3">
      <c r="P837953" s="83"/>
    </row>
    <row r="837954" spans="16:16" x14ac:dyDescent="0.3">
      <c r="P837954" s="83"/>
    </row>
    <row r="837955" spans="16:16" x14ac:dyDescent="0.3">
      <c r="P837955" s="83"/>
    </row>
    <row r="837956" spans="16:16" x14ac:dyDescent="0.3">
      <c r="P837956" s="83"/>
    </row>
    <row r="837957" spans="16:16" x14ac:dyDescent="0.3">
      <c r="P837957" s="83"/>
    </row>
    <row r="837958" spans="16:16" x14ac:dyDescent="0.3">
      <c r="P837958" s="83"/>
    </row>
    <row r="837959" spans="16:16" x14ac:dyDescent="0.3">
      <c r="P837959" s="83"/>
    </row>
    <row r="837960" spans="16:16" x14ac:dyDescent="0.3">
      <c r="P837960" s="83"/>
    </row>
    <row r="837961" spans="16:16" x14ac:dyDescent="0.3">
      <c r="P837961" s="83"/>
    </row>
    <row r="837962" spans="16:16" x14ac:dyDescent="0.3">
      <c r="P837962" s="83"/>
    </row>
    <row r="837963" spans="16:16" x14ac:dyDescent="0.3">
      <c r="P837963" s="83"/>
    </row>
    <row r="837964" spans="16:16" x14ac:dyDescent="0.3">
      <c r="P837964" s="83"/>
    </row>
    <row r="837965" spans="16:16" x14ac:dyDescent="0.3">
      <c r="P837965" s="83"/>
    </row>
    <row r="837966" spans="16:16" x14ac:dyDescent="0.3">
      <c r="P837966" s="83"/>
    </row>
    <row r="837967" spans="16:16" x14ac:dyDescent="0.3">
      <c r="P837967" s="83"/>
    </row>
    <row r="837968" spans="16:16" x14ac:dyDescent="0.3">
      <c r="P837968" s="83"/>
    </row>
    <row r="837969" spans="16:16" x14ac:dyDescent="0.3">
      <c r="P837969" s="83"/>
    </row>
    <row r="837970" spans="16:16" x14ac:dyDescent="0.3">
      <c r="P837970" s="83"/>
    </row>
    <row r="837971" spans="16:16" x14ac:dyDescent="0.3">
      <c r="P837971" s="83"/>
    </row>
    <row r="837972" spans="16:16" x14ac:dyDescent="0.3">
      <c r="P837972" s="83"/>
    </row>
    <row r="837973" spans="16:16" x14ac:dyDescent="0.3">
      <c r="P837973" s="83"/>
    </row>
    <row r="837974" spans="16:16" x14ac:dyDescent="0.3">
      <c r="P837974" s="83"/>
    </row>
    <row r="837975" spans="16:16" x14ac:dyDescent="0.3">
      <c r="P837975" s="83"/>
    </row>
    <row r="837976" spans="16:16" x14ac:dyDescent="0.3">
      <c r="P837976" s="83"/>
    </row>
    <row r="837977" spans="16:16" x14ac:dyDescent="0.3">
      <c r="P837977" s="83"/>
    </row>
    <row r="837978" spans="16:16" x14ac:dyDescent="0.3">
      <c r="P837978" s="83"/>
    </row>
    <row r="837979" spans="16:16" x14ac:dyDescent="0.3">
      <c r="P837979" s="83"/>
    </row>
    <row r="837980" spans="16:16" x14ac:dyDescent="0.3">
      <c r="P837980" s="83"/>
    </row>
    <row r="837981" spans="16:16" x14ac:dyDescent="0.3">
      <c r="P837981" s="83"/>
    </row>
    <row r="837982" spans="16:16" x14ac:dyDescent="0.3">
      <c r="P837982" s="83"/>
    </row>
    <row r="837983" spans="16:16" x14ac:dyDescent="0.3">
      <c r="P837983" s="83"/>
    </row>
    <row r="837984" spans="16:16" x14ac:dyDescent="0.3">
      <c r="P837984" s="83"/>
    </row>
    <row r="837985" spans="16:16" x14ac:dyDescent="0.3">
      <c r="P837985" s="83"/>
    </row>
    <row r="837986" spans="16:16" x14ac:dyDescent="0.3">
      <c r="P837986" s="83"/>
    </row>
    <row r="837987" spans="16:16" x14ac:dyDescent="0.3">
      <c r="P837987" s="83"/>
    </row>
    <row r="837988" spans="16:16" x14ac:dyDescent="0.3">
      <c r="P837988" s="83"/>
    </row>
    <row r="837989" spans="16:16" x14ac:dyDescent="0.3">
      <c r="P837989" s="83"/>
    </row>
    <row r="837990" spans="16:16" x14ac:dyDescent="0.3">
      <c r="P837990" s="83"/>
    </row>
    <row r="837991" spans="16:16" x14ac:dyDescent="0.3">
      <c r="P837991" s="83"/>
    </row>
    <row r="837992" spans="16:16" x14ac:dyDescent="0.3">
      <c r="P837992" s="83"/>
    </row>
    <row r="837993" spans="16:16" x14ac:dyDescent="0.3">
      <c r="P837993" s="83"/>
    </row>
    <row r="837994" spans="16:16" x14ac:dyDescent="0.3">
      <c r="P837994" s="83"/>
    </row>
    <row r="837995" spans="16:16" x14ac:dyDescent="0.3">
      <c r="P837995" s="83"/>
    </row>
    <row r="837996" spans="16:16" x14ac:dyDescent="0.3">
      <c r="P837996" s="83"/>
    </row>
    <row r="837997" spans="16:16" x14ac:dyDescent="0.3">
      <c r="P837997" s="83"/>
    </row>
    <row r="837998" spans="16:16" x14ac:dyDescent="0.3">
      <c r="P837998" s="83"/>
    </row>
    <row r="837999" spans="16:16" x14ac:dyDescent="0.3">
      <c r="P837999" s="83"/>
    </row>
    <row r="838000" spans="16:16" x14ac:dyDescent="0.3">
      <c r="P838000" s="83"/>
    </row>
    <row r="838001" spans="16:16" x14ac:dyDescent="0.3">
      <c r="P838001" s="83"/>
    </row>
    <row r="838002" spans="16:16" x14ac:dyDescent="0.3">
      <c r="P838002" s="83"/>
    </row>
    <row r="838003" spans="16:16" x14ac:dyDescent="0.3">
      <c r="P838003" s="83"/>
    </row>
    <row r="838004" spans="16:16" x14ac:dyDescent="0.3">
      <c r="P838004" s="83"/>
    </row>
    <row r="838005" spans="16:16" x14ac:dyDescent="0.3">
      <c r="P838005" s="83"/>
    </row>
    <row r="838006" spans="16:16" x14ac:dyDescent="0.3">
      <c r="P838006" s="83"/>
    </row>
    <row r="838007" spans="16:16" x14ac:dyDescent="0.3">
      <c r="P838007" s="83"/>
    </row>
    <row r="838008" spans="16:16" x14ac:dyDescent="0.3">
      <c r="P838008" s="83"/>
    </row>
    <row r="838009" spans="16:16" x14ac:dyDescent="0.3">
      <c r="P838009" s="83"/>
    </row>
    <row r="838010" spans="16:16" x14ac:dyDescent="0.3">
      <c r="P838010" s="83"/>
    </row>
    <row r="838011" spans="16:16" x14ac:dyDescent="0.3">
      <c r="P838011" s="83"/>
    </row>
    <row r="838012" spans="16:16" x14ac:dyDescent="0.3">
      <c r="P838012" s="83"/>
    </row>
    <row r="838013" spans="16:16" x14ac:dyDescent="0.3">
      <c r="P838013" s="83"/>
    </row>
    <row r="838014" spans="16:16" x14ac:dyDescent="0.3">
      <c r="P838014" s="83"/>
    </row>
    <row r="838015" spans="16:16" x14ac:dyDescent="0.3">
      <c r="P838015" s="83"/>
    </row>
    <row r="838016" spans="16:16" x14ac:dyDescent="0.3">
      <c r="P838016" s="83"/>
    </row>
    <row r="838017" spans="16:16" x14ac:dyDescent="0.3">
      <c r="P838017" s="83"/>
    </row>
    <row r="838018" spans="16:16" x14ac:dyDescent="0.3">
      <c r="P838018" s="83"/>
    </row>
    <row r="838019" spans="16:16" x14ac:dyDescent="0.3">
      <c r="P838019" s="83"/>
    </row>
    <row r="838020" spans="16:16" x14ac:dyDescent="0.3">
      <c r="P838020" s="83"/>
    </row>
    <row r="838021" spans="16:16" x14ac:dyDescent="0.3">
      <c r="P838021" s="83"/>
    </row>
    <row r="838022" spans="16:16" x14ac:dyDescent="0.3">
      <c r="P838022" s="83"/>
    </row>
    <row r="838023" spans="16:16" x14ac:dyDescent="0.3">
      <c r="P838023" s="83"/>
    </row>
    <row r="838024" spans="16:16" x14ac:dyDescent="0.3">
      <c r="P838024" s="83"/>
    </row>
    <row r="838025" spans="16:16" x14ac:dyDescent="0.3">
      <c r="P838025" s="83"/>
    </row>
    <row r="838026" spans="16:16" x14ac:dyDescent="0.3">
      <c r="P838026" s="83"/>
    </row>
    <row r="838027" spans="16:16" x14ac:dyDescent="0.3">
      <c r="P838027" s="83"/>
    </row>
    <row r="838028" spans="16:16" x14ac:dyDescent="0.3">
      <c r="P838028" s="83"/>
    </row>
    <row r="838029" spans="16:16" x14ac:dyDescent="0.3">
      <c r="P838029" s="83"/>
    </row>
    <row r="838030" spans="16:16" x14ac:dyDescent="0.3">
      <c r="P838030" s="83"/>
    </row>
    <row r="838031" spans="16:16" x14ac:dyDescent="0.3">
      <c r="P838031" s="83"/>
    </row>
    <row r="838032" spans="16:16" x14ac:dyDescent="0.3">
      <c r="P838032" s="83"/>
    </row>
    <row r="838033" spans="16:16" x14ac:dyDescent="0.3">
      <c r="P838033" s="83"/>
    </row>
    <row r="838034" spans="16:16" x14ac:dyDescent="0.3">
      <c r="P838034" s="83"/>
    </row>
    <row r="838035" spans="16:16" x14ac:dyDescent="0.3">
      <c r="P838035" s="83"/>
    </row>
    <row r="838036" spans="16:16" x14ac:dyDescent="0.3">
      <c r="P838036" s="83"/>
    </row>
    <row r="838037" spans="16:16" x14ac:dyDescent="0.3">
      <c r="P838037" s="83"/>
    </row>
    <row r="838038" spans="16:16" x14ac:dyDescent="0.3">
      <c r="P838038" s="83"/>
    </row>
    <row r="838039" spans="16:16" x14ac:dyDescent="0.3">
      <c r="P838039" s="83"/>
    </row>
    <row r="838040" spans="16:16" x14ac:dyDescent="0.3">
      <c r="P838040" s="83"/>
    </row>
    <row r="838041" spans="16:16" x14ac:dyDescent="0.3">
      <c r="P838041" s="83"/>
    </row>
    <row r="838042" spans="16:16" x14ac:dyDescent="0.3">
      <c r="P838042" s="83"/>
    </row>
    <row r="838043" spans="16:16" x14ac:dyDescent="0.3">
      <c r="P838043" s="83"/>
    </row>
    <row r="838044" spans="16:16" x14ac:dyDescent="0.3">
      <c r="P838044" s="83"/>
    </row>
    <row r="838045" spans="16:16" x14ac:dyDescent="0.3">
      <c r="P838045" s="83"/>
    </row>
    <row r="838046" spans="16:16" x14ac:dyDescent="0.3">
      <c r="P838046" s="83"/>
    </row>
    <row r="838047" spans="16:16" x14ac:dyDescent="0.3">
      <c r="P838047" s="83"/>
    </row>
    <row r="838048" spans="16:16" x14ac:dyDescent="0.3">
      <c r="P838048" s="83"/>
    </row>
    <row r="838049" spans="16:16" x14ac:dyDescent="0.3">
      <c r="P838049" s="83"/>
    </row>
    <row r="838050" spans="16:16" x14ac:dyDescent="0.3">
      <c r="P838050" s="83"/>
    </row>
    <row r="838051" spans="16:16" x14ac:dyDescent="0.3">
      <c r="P838051" s="83"/>
    </row>
    <row r="838052" spans="16:16" x14ac:dyDescent="0.3">
      <c r="P838052" s="83"/>
    </row>
    <row r="838053" spans="16:16" x14ac:dyDescent="0.3">
      <c r="P838053" s="83"/>
    </row>
    <row r="838054" spans="16:16" x14ac:dyDescent="0.3">
      <c r="P838054" s="83"/>
    </row>
    <row r="838055" spans="16:16" x14ac:dyDescent="0.3">
      <c r="P838055" s="83"/>
    </row>
    <row r="838056" spans="16:16" x14ac:dyDescent="0.3">
      <c r="P838056" s="83"/>
    </row>
    <row r="838057" spans="16:16" x14ac:dyDescent="0.3">
      <c r="P838057" s="83"/>
    </row>
    <row r="838058" spans="16:16" x14ac:dyDescent="0.3">
      <c r="P838058" s="83"/>
    </row>
    <row r="838059" spans="16:16" x14ac:dyDescent="0.3">
      <c r="P838059" s="83"/>
    </row>
    <row r="838060" spans="16:16" x14ac:dyDescent="0.3">
      <c r="P838060" s="83"/>
    </row>
    <row r="838061" spans="16:16" x14ac:dyDescent="0.3">
      <c r="P838061" s="83"/>
    </row>
    <row r="838062" spans="16:16" x14ac:dyDescent="0.3">
      <c r="P838062" s="83"/>
    </row>
    <row r="838063" spans="16:16" x14ac:dyDescent="0.3">
      <c r="P838063" s="83"/>
    </row>
    <row r="838064" spans="16:16" x14ac:dyDescent="0.3">
      <c r="P838064" s="83"/>
    </row>
    <row r="838065" spans="16:16" x14ac:dyDescent="0.3">
      <c r="P838065" s="83"/>
    </row>
    <row r="838066" spans="16:16" x14ac:dyDescent="0.3">
      <c r="P838066" s="83"/>
    </row>
    <row r="838067" spans="16:16" x14ac:dyDescent="0.3">
      <c r="P838067" s="83"/>
    </row>
    <row r="838068" spans="16:16" x14ac:dyDescent="0.3">
      <c r="P838068" s="83"/>
    </row>
    <row r="838069" spans="16:16" x14ac:dyDescent="0.3">
      <c r="P838069" s="83"/>
    </row>
    <row r="838070" spans="16:16" x14ac:dyDescent="0.3">
      <c r="P838070" s="83"/>
    </row>
    <row r="838071" spans="16:16" x14ac:dyDescent="0.3">
      <c r="P838071" s="83"/>
    </row>
    <row r="838072" spans="16:16" x14ac:dyDescent="0.3">
      <c r="P838072" s="83"/>
    </row>
    <row r="838073" spans="16:16" x14ac:dyDescent="0.3">
      <c r="P838073" s="83"/>
    </row>
    <row r="838074" spans="16:16" x14ac:dyDescent="0.3">
      <c r="P838074" s="83"/>
    </row>
    <row r="838075" spans="16:16" x14ac:dyDescent="0.3">
      <c r="P838075" s="83"/>
    </row>
    <row r="838076" spans="16:16" x14ac:dyDescent="0.3">
      <c r="P838076" s="83"/>
    </row>
    <row r="838077" spans="16:16" x14ac:dyDescent="0.3">
      <c r="P838077" s="83"/>
    </row>
    <row r="838078" spans="16:16" x14ac:dyDescent="0.3">
      <c r="P838078" s="83"/>
    </row>
    <row r="838079" spans="16:16" x14ac:dyDescent="0.3">
      <c r="P838079" s="83"/>
    </row>
    <row r="838080" spans="16:16" x14ac:dyDescent="0.3">
      <c r="P838080" s="83"/>
    </row>
    <row r="838081" spans="16:16" x14ac:dyDescent="0.3">
      <c r="P838081" s="83"/>
    </row>
    <row r="838082" spans="16:16" x14ac:dyDescent="0.3">
      <c r="P838082" s="83"/>
    </row>
    <row r="838083" spans="16:16" x14ac:dyDescent="0.3">
      <c r="P838083" s="83"/>
    </row>
    <row r="838084" spans="16:16" x14ac:dyDescent="0.3">
      <c r="P838084" s="83"/>
    </row>
    <row r="838085" spans="16:16" x14ac:dyDescent="0.3">
      <c r="P838085" s="83"/>
    </row>
    <row r="838086" spans="16:16" x14ac:dyDescent="0.3">
      <c r="P838086" s="83"/>
    </row>
    <row r="838087" spans="16:16" x14ac:dyDescent="0.3">
      <c r="P838087" s="83"/>
    </row>
    <row r="838088" spans="16:16" x14ac:dyDescent="0.3">
      <c r="P838088" s="83"/>
    </row>
    <row r="838089" spans="16:16" x14ac:dyDescent="0.3">
      <c r="P838089" s="83"/>
    </row>
    <row r="838090" spans="16:16" x14ac:dyDescent="0.3">
      <c r="P838090" s="83"/>
    </row>
    <row r="838091" spans="16:16" x14ac:dyDescent="0.3">
      <c r="P838091" s="83"/>
    </row>
    <row r="838092" spans="16:16" x14ac:dyDescent="0.3">
      <c r="P838092" s="83"/>
    </row>
    <row r="838093" spans="16:16" x14ac:dyDescent="0.3">
      <c r="P838093" s="83"/>
    </row>
    <row r="838094" spans="16:16" x14ac:dyDescent="0.3">
      <c r="P838094" s="83"/>
    </row>
    <row r="838095" spans="16:16" x14ac:dyDescent="0.3">
      <c r="P838095" s="83"/>
    </row>
    <row r="838096" spans="16:16" x14ac:dyDescent="0.3">
      <c r="P838096" s="83"/>
    </row>
    <row r="838097" spans="16:16" x14ac:dyDescent="0.3">
      <c r="P838097" s="83"/>
    </row>
    <row r="838098" spans="16:16" x14ac:dyDescent="0.3">
      <c r="P838098" s="83"/>
    </row>
    <row r="838099" spans="16:16" x14ac:dyDescent="0.3">
      <c r="P838099" s="83"/>
    </row>
    <row r="838100" spans="16:16" x14ac:dyDescent="0.3">
      <c r="P838100" s="83"/>
    </row>
    <row r="838101" spans="16:16" x14ac:dyDescent="0.3">
      <c r="P838101" s="83"/>
    </row>
    <row r="838102" spans="16:16" x14ac:dyDescent="0.3">
      <c r="P838102" s="83"/>
    </row>
    <row r="838103" spans="16:16" x14ac:dyDescent="0.3">
      <c r="P838103" s="83"/>
    </row>
    <row r="838104" spans="16:16" x14ac:dyDescent="0.3">
      <c r="P838104" s="83"/>
    </row>
    <row r="838105" spans="16:16" x14ac:dyDescent="0.3">
      <c r="P838105" s="83"/>
    </row>
    <row r="838106" spans="16:16" x14ac:dyDescent="0.3">
      <c r="P838106" s="83"/>
    </row>
    <row r="838107" spans="16:16" x14ac:dyDescent="0.3">
      <c r="P838107" s="83"/>
    </row>
    <row r="838108" spans="16:16" x14ac:dyDescent="0.3">
      <c r="P838108" s="83"/>
    </row>
    <row r="838109" spans="16:16" x14ac:dyDescent="0.3">
      <c r="P838109" s="83"/>
    </row>
    <row r="838110" spans="16:16" x14ac:dyDescent="0.3">
      <c r="P838110" s="83"/>
    </row>
    <row r="838111" spans="16:16" x14ac:dyDescent="0.3">
      <c r="P838111" s="83"/>
    </row>
    <row r="838112" spans="16:16" x14ac:dyDescent="0.3">
      <c r="P838112" s="83"/>
    </row>
    <row r="838113" spans="16:16" x14ac:dyDescent="0.3">
      <c r="P838113" s="83"/>
    </row>
    <row r="838114" spans="16:16" x14ac:dyDescent="0.3">
      <c r="P838114" s="83"/>
    </row>
    <row r="838115" spans="16:16" x14ac:dyDescent="0.3">
      <c r="P838115" s="83"/>
    </row>
    <row r="838116" spans="16:16" x14ac:dyDescent="0.3">
      <c r="P838116" s="83"/>
    </row>
    <row r="838117" spans="16:16" x14ac:dyDescent="0.3">
      <c r="P838117" s="83"/>
    </row>
    <row r="838118" spans="16:16" x14ac:dyDescent="0.3">
      <c r="P838118" s="83"/>
    </row>
    <row r="838119" spans="16:16" x14ac:dyDescent="0.3">
      <c r="P838119" s="83"/>
    </row>
    <row r="838120" spans="16:16" x14ac:dyDescent="0.3">
      <c r="P838120" s="83"/>
    </row>
    <row r="838121" spans="16:16" x14ac:dyDescent="0.3">
      <c r="P838121" s="83"/>
    </row>
    <row r="838122" spans="16:16" x14ac:dyDescent="0.3">
      <c r="P838122" s="83"/>
    </row>
    <row r="838123" spans="16:16" x14ac:dyDescent="0.3">
      <c r="P838123" s="83"/>
    </row>
    <row r="838124" spans="16:16" x14ac:dyDescent="0.3">
      <c r="P838124" s="83"/>
    </row>
    <row r="838125" spans="16:16" x14ac:dyDescent="0.3">
      <c r="P838125" s="83"/>
    </row>
    <row r="838126" spans="16:16" x14ac:dyDescent="0.3">
      <c r="P838126" s="83"/>
    </row>
    <row r="838127" spans="16:16" x14ac:dyDescent="0.3">
      <c r="P838127" s="83"/>
    </row>
    <row r="838128" spans="16:16" x14ac:dyDescent="0.3">
      <c r="P838128" s="83"/>
    </row>
    <row r="838129" spans="16:16" x14ac:dyDescent="0.3">
      <c r="P838129" s="83"/>
    </row>
    <row r="838130" spans="16:16" x14ac:dyDescent="0.3">
      <c r="P838130" s="83"/>
    </row>
    <row r="838131" spans="16:16" x14ac:dyDescent="0.3">
      <c r="P838131" s="83"/>
    </row>
    <row r="838132" spans="16:16" x14ac:dyDescent="0.3">
      <c r="P838132" s="83"/>
    </row>
    <row r="838133" spans="16:16" x14ac:dyDescent="0.3">
      <c r="P838133" s="83"/>
    </row>
    <row r="838134" spans="16:16" x14ac:dyDescent="0.3">
      <c r="P838134" s="83"/>
    </row>
    <row r="838135" spans="16:16" x14ac:dyDescent="0.3">
      <c r="P838135" s="83"/>
    </row>
    <row r="838136" spans="16:16" x14ac:dyDescent="0.3">
      <c r="P838136" s="83"/>
    </row>
    <row r="838137" spans="16:16" x14ac:dyDescent="0.3">
      <c r="P838137" s="83"/>
    </row>
    <row r="838138" spans="16:16" x14ac:dyDescent="0.3">
      <c r="P838138" s="83"/>
    </row>
    <row r="838139" spans="16:16" x14ac:dyDescent="0.3">
      <c r="P838139" s="83"/>
    </row>
    <row r="838140" spans="16:16" x14ac:dyDescent="0.3">
      <c r="P838140" s="83"/>
    </row>
    <row r="838141" spans="16:16" x14ac:dyDescent="0.3">
      <c r="P838141" s="83"/>
    </row>
    <row r="838142" spans="16:16" x14ac:dyDescent="0.3">
      <c r="P838142" s="83"/>
    </row>
    <row r="838143" spans="16:16" x14ac:dyDescent="0.3">
      <c r="P838143" s="83"/>
    </row>
    <row r="838144" spans="16:16" x14ac:dyDescent="0.3">
      <c r="P838144" s="83"/>
    </row>
    <row r="838145" spans="16:16" x14ac:dyDescent="0.3">
      <c r="P838145" s="83"/>
    </row>
    <row r="838146" spans="16:16" x14ac:dyDescent="0.3">
      <c r="P838146" s="83"/>
    </row>
    <row r="838147" spans="16:16" x14ac:dyDescent="0.3">
      <c r="P838147" s="83"/>
    </row>
    <row r="838148" spans="16:16" x14ac:dyDescent="0.3">
      <c r="P838148" s="83"/>
    </row>
    <row r="838149" spans="16:16" x14ac:dyDescent="0.3">
      <c r="P838149" s="83"/>
    </row>
    <row r="838150" spans="16:16" x14ac:dyDescent="0.3">
      <c r="P838150" s="83"/>
    </row>
    <row r="838151" spans="16:16" x14ac:dyDescent="0.3">
      <c r="P838151" s="83"/>
    </row>
    <row r="838152" spans="16:16" x14ac:dyDescent="0.3">
      <c r="P838152" s="83"/>
    </row>
    <row r="838153" spans="16:16" x14ac:dyDescent="0.3">
      <c r="P838153" s="83"/>
    </row>
    <row r="838154" spans="16:16" x14ac:dyDescent="0.3">
      <c r="P838154" s="83"/>
    </row>
    <row r="838155" spans="16:16" x14ac:dyDescent="0.3">
      <c r="P838155" s="83"/>
    </row>
    <row r="838156" spans="16:16" x14ac:dyDescent="0.3">
      <c r="P838156" s="83"/>
    </row>
    <row r="838157" spans="16:16" x14ac:dyDescent="0.3">
      <c r="P838157" s="83"/>
    </row>
    <row r="838158" spans="16:16" x14ac:dyDescent="0.3">
      <c r="P838158" s="83"/>
    </row>
    <row r="838159" spans="16:16" x14ac:dyDescent="0.3">
      <c r="P838159" s="83"/>
    </row>
    <row r="838160" spans="16:16" x14ac:dyDescent="0.3">
      <c r="P838160" s="83"/>
    </row>
    <row r="838161" spans="16:16" x14ac:dyDescent="0.3">
      <c r="P838161" s="83"/>
    </row>
    <row r="838162" spans="16:16" x14ac:dyDescent="0.3">
      <c r="P838162" s="83"/>
    </row>
    <row r="838163" spans="16:16" x14ac:dyDescent="0.3">
      <c r="P838163" s="83"/>
    </row>
    <row r="838164" spans="16:16" x14ac:dyDescent="0.3">
      <c r="P838164" s="83"/>
    </row>
    <row r="838165" spans="16:16" x14ac:dyDescent="0.3">
      <c r="P838165" s="83"/>
    </row>
    <row r="838166" spans="16:16" x14ac:dyDescent="0.3">
      <c r="P838166" s="83"/>
    </row>
    <row r="838167" spans="16:16" x14ac:dyDescent="0.3">
      <c r="P838167" s="83"/>
    </row>
    <row r="838168" spans="16:16" x14ac:dyDescent="0.3">
      <c r="P838168" s="83"/>
    </row>
    <row r="838169" spans="16:16" x14ac:dyDescent="0.3">
      <c r="P838169" s="83"/>
    </row>
    <row r="838170" spans="16:16" x14ac:dyDescent="0.3">
      <c r="P838170" s="83"/>
    </row>
    <row r="838171" spans="16:16" x14ac:dyDescent="0.3">
      <c r="P838171" s="83"/>
    </row>
    <row r="838172" spans="16:16" x14ac:dyDescent="0.3">
      <c r="P838172" s="83"/>
    </row>
    <row r="838173" spans="16:16" x14ac:dyDescent="0.3">
      <c r="P838173" s="83"/>
    </row>
    <row r="838174" spans="16:16" x14ac:dyDescent="0.3">
      <c r="P838174" s="83"/>
    </row>
    <row r="838175" spans="16:16" x14ac:dyDescent="0.3">
      <c r="P838175" s="83"/>
    </row>
    <row r="838176" spans="16:16" x14ac:dyDescent="0.3">
      <c r="P838176" s="83"/>
    </row>
    <row r="838177" spans="16:16" x14ac:dyDescent="0.3">
      <c r="P838177" s="83"/>
    </row>
    <row r="838178" spans="16:16" x14ac:dyDescent="0.3">
      <c r="P838178" s="83"/>
    </row>
    <row r="838179" spans="16:16" x14ac:dyDescent="0.3">
      <c r="P838179" s="83"/>
    </row>
    <row r="838180" spans="16:16" x14ac:dyDescent="0.3">
      <c r="P838180" s="83"/>
    </row>
    <row r="838181" spans="16:16" x14ac:dyDescent="0.3">
      <c r="P838181" s="83"/>
    </row>
    <row r="838182" spans="16:16" x14ac:dyDescent="0.3">
      <c r="P838182" s="83"/>
    </row>
    <row r="838183" spans="16:16" x14ac:dyDescent="0.3">
      <c r="P838183" s="83"/>
    </row>
    <row r="838184" spans="16:16" x14ac:dyDescent="0.3">
      <c r="P838184" s="83"/>
    </row>
    <row r="838185" spans="16:16" x14ac:dyDescent="0.3">
      <c r="P838185" s="83"/>
    </row>
    <row r="838186" spans="16:16" x14ac:dyDescent="0.3">
      <c r="P838186" s="83"/>
    </row>
    <row r="838187" spans="16:16" x14ac:dyDescent="0.3">
      <c r="P838187" s="83"/>
    </row>
    <row r="838188" spans="16:16" x14ac:dyDescent="0.3">
      <c r="P838188" s="83"/>
    </row>
    <row r="838189" spans="16:16" x14ac:dyDescent="0.3">
      <c r="P838189" s="83"/>
    </row>
    <row r="838190" spans="16:16" x14ac:dyDescent="0.3">
      <c r="P838190" s="83"/>
    </row>
    <row r="838191" spans="16:16" x14ac:dyDescent="0.3">
      <c r="P838191" s="83"/>
    </row>
    <row r="838192" spans="16:16" x14ac:dyDescent="0.3">
      <c r="P838192" s="83"/>
    </row>
    <row r="838193" spans="16:16" x14ac:dyDescent="0.3">
      <c r="P838193" s="83"/>
    </row>
    <row r="838194" spans="16:16" x14ac:dyDescent="0.3">
      <c r="P838194" s="83"/>
    </row>
    <row r="838195" spans="16:16" x14ac:dyDescent="0.3">
      <c r="P838195" s="83"/>
    </row>
    <row r="838196" spans="16:16" x14ac:dyDescent="0.3">
      <c r="P838196" s="83"/>
    </row>
    <row r="838197" spans="16:16" x14ac:dyDescent="0.3">
      <c r="P838197" s="83"/>
    </row>
    <row r="838198" spans="16:16" x14ac:dyDescent="0.3">
      <c r="P838198" s="83"/>
    </row>
    <row r="838199" spans="16:16" x14ac:dyDescent="0.3">
      <c r="P838199" s="83"/>
    </row>
    <row r="838200" spans="16:16" x14ac:dyDescent="0.3">
      <c r="P838200" s="83"/>
    </row>
    <row r="838201" spans="16:16" x14ac:dyDescent="0.3">
      <c r="P838201" s="83"/>
    </row>
    <row r="838202" spans="16:16" x14ac:dyDescent="0.3">
      <c r="P838202" s="83"/>
    </row>
    <row r="838203" spans="16:16" x14ac:dyDescent="0.3">
      <c r="P838203" s="83"/>
    </row>
    <row r="838204" spans="16:16" x14ac:dyDescent="0.3">
      <c r="P838204" s="83"/>
    </row>
    <row r="838205" spans="16:16" x14ac:dyDescent="0.3">
      <c r="P838205" s="83"/>
    </row>
    <row r="838206" spans="16:16" x14ac:dyDescent="0.3">
      <c r="P838206" s="83"/>
    </row>
    <row r="838207" spans="16:16" x14ac:dyDescent="0.3">
      <c r="P838207" s="83"/>
    </row>
    <row r="838208" spans="16:16" x14ac:dyDescent="0.3">
      <c r="P838208" s="83"/>
    </row>
    <row r="838209" spans="16:16" x14ac:dyDescent="0.3">
      <c r="P838209" s="83"/>
    </row>
    <row r="838210" spans="16:16" x14ac:dyDescent="0.3">
      <c r="P838210" s="83"/>
    </row>
    <row r="838211" spans="16:16" x14ac:dyDescent="0.3">
      <c r="P838211" s="83"/>
    </row>
    <row r="838212" spans="16:16" x14ac:dyDescent="0.3">
      <c r="P838212" s="83"/>
    </row>
    <row r="838213" spans="16:16" x14ac:dyDescent="0.3">
      <c r="P838213" s="83"/>
    </row>
    <row r="838214" spans="16:16" x14ac:dyDescent="0.3">
      <c r="P838214" s="83"/>
    </row>
    <row r="838215" spans="16:16" x14ac:dyDescent="0.3">
      <c r="P838215" s="83"/>
    </row>
    <row r="838216" spans="16:16" x14ac:dyDescent="0.3">
      <c r="P838216" s="83"/>
    </row>
    <row r="838217" spans="16:16" x14ac:dyDescent="0.3">
      <c r="P838217" s="83"/>
    </row>
    <row r="838218" spans="16:16" x14ac:dyDescent="0.3">
      <c r="P838218" s="83"/>
    </row>
    <row r="838219" spans="16:16" x14ac:dyDescent="0.3">
      <c r="P838219" s="83"/>
    </row>
    <row r="838220" spans="16:16" x14ac:dyDescent="0.3">
      <c r="P838220" s="83"/>
    </row>
    <row r="838221" spans="16:16" x14ac:dyDescent="0.3">
      <c r="P838221" s="83"/>
    </row>
    <row r="838222" spans="16:16" x14ac:dyDescent="0.3">
      <c r="P838222" s="83"/>
    </row>
    <row r="838223" spans="16:16" x14ac:dyDescent="0.3">
      <c r="P838223" s="83"/>
    </row>
    <row r="838224" spans="16:16" x14ac:dyDescent="0.3">
      <c r="P838224" s="83"/>
    </row>
    <row r="838225" spans="16:16" x14ac:dyDescent="0.3">
      <c r="P838225" s="83"/>
    </row>
    <row r="838226" spans="16:16" x14ac:dyDescent="0.3">
      <c r="P838226" s="83"/>
    </row>
    <row r="838227" spans="16:16" x14ac:dyDescent="0.3">
      <c r="P838227" s="83"/>
    </row>
    <row r="838228" spans="16:16" x14ac:dyDescent="0.3">
      <c r="P838228" s="83"/>
    </row>
    <row r="838229" spans="16:16" x14ac:dyDescent="0.3">
      <c r="P838229" s="83"/>
    </row>
    <row r="838230" spans="16:16" x14ac:dyDescent="0.3">
      <c r="P838230" s="83"/>
    </row>
    <row r="838231" spans="16:16" x14ac:dyDescent="0.3">
      <c r="P838231" s="83"/>
    </row>
    <row r="838232" spans="16:16" x14ac:dyDescent="0.3">
      <c r="P838232" s="83"/>
    </row>
    <row r="838233" spans="16:16" x14ac:dyDescent="0.3">
      <c r="P838233" s="83"/>
    </row>
    <row r="838234" spans="16:16" x14ac:dyDescent="0.3">
      <c r="P838234" s="83"/>
    </row>
    <row r="838235" spans="16:16" x14ac:dyDescent="0.3">
      <c r="P838235" s="83"/>
    </row>
    <row r="838236" spans="16:16" x14ac:dyDescent="0.3">
      <c r="P838236" s="83"/>
    </row>
    <row r="838237" spans="16:16" x14ac:dyDescent="0.3">
      <c r="P838237" s="83"/>
    </row>
    <row r="838238" spans="16:16" x14ac:dyDescent="0.3">
      <c r="P838238" s="83"/>
    </row>
    <row r="838239" spans="16:16" x14ac:dyDescent="0.3">
      <c r="P838239" s="83"/>
    </row>
    <row r="838240" spans="16:16" x14ac:dyDescent="0.3">
      <c r="P838240" s="83"/>
    </row>
    <row r="838241" spans="16:16" x14ac:dyDescent="0.3">
      <c r="P838241" s="83"/>
    </row>
    <row r="838242" spans="16:16" x14ac:dyDescent="0.3">
      <c r="P838242" s="83"/>
    </row>
    <row r="838243" spans="16:16" x14ac:dyDescent="0.3">
      <c r="P838243" s="83"/>
    </row>
    <row r="838244" spans="16:16" x14ac:dyDescent="0.3">
      <c r="P838244" s="83"/>
    </row>
    <row r="838245" spans="16:16" x14ac:dyDescent="0.3">
      <c r="P838245" s="83"/>
    </row>
    <row r="838246" spans="16:16" x14ac:dyDescent="0.3">
      <c r="P838246" s="83"/>
    </row>
    <row r="838247" spans="16:16" x14ac:dyDescent="0.3">
      <c r="P838247" s="83"/>
    </row>
    <row r="838248" spans="16:16" x14ac:dyDescent="0.3">
      <c r="P838248" s="83"/>
    </row>
    <row r="838249" spans="16:16" x14ac:dyDescent="0.3">
      <c r="P838249" s="83"/>
    </row>
    <row r="838250" spans="16:16" x14ac:dyDescent="0.3">
      <c r="P838250" s="83"/>
    </row>
    <row r="838251" spans="16:16" x14ac:dyDescent="0.3">
      <c r="P838251" s="83"/>
    </row>
    <row r="838252" spans="16:16" x14ac:dyDescent="0.3">
      <c r="P838252" s="83"/>
    </row>
    <row r="838253" spans="16:16" x14ac:dyDescent="0.3">
      <c r="P838253" s="83"/>
    </row>
    <row r="838254" spans="16:16" x14ac:dyDescent="0.3">
      <c r="P838254" s="83"/>
    </row>
    <row r="838255" spans="16:16" x14ac:dyDescent="0.3">
      <c r="P838255" s="83"/>
    </row>
    <row r="838256" spans="16:16" x14ac:dyDescent="0.3">
      <c r="P838256" s="83"/>
    </row>
    <row r="838257" spans="16:16" x14ac:dyDescent="0.3">
      <c r="P838257" s="83"/>
    </row>
    <row r="838258" spans="16:16" x14ac:dyDescent="0.3">
      <c r="P838258" s="83"/>
    </row>
    <row r="838259" spans="16:16" x14ac:dyDescent="0.3">
      <c r="P838259" s="83"/>
    </row>
    <row r="838260" spans="16:16" x14ac:dyDescent="0.3">
      <c r="P838260" s="83"/>
    </row>
    <row r="838261" spans="16:16" x14ac:dyDescent="0.3">
      <c r="P838261" s="83"/>
    </row>
    <row r="838262" spans="16:16" x14ac:dyDescent="0.3">
      <c r="P838262" s="83"/>
    </row>
    <row r="838263" spans="16:16" x14ac:dyDescent="0.3">
      <c r="P838263" s="83"/>
    </row>
    <row r="838264" spans="16:16" x14ac:dyDescent="0.3">
      <c r="P838264" s="83"/>
    </row>
    <row r="838265" spans="16:16" x14ac:dyDescent="0.3">
      <c r="P838265" s="83"/>
    </row>
    <row r="838266" spans="16:16" x14ac:dyDescent="0.3">
      <c r="P838266" s="83"/>
    </row>
    <row r="838267" spans="16:16" x14ac:dyDescent="0.3">
      <c r="P838267" s="83"/>
    </row>
    <row r="838268" spans="16:16" x14ac:dyDescent="0.3">
      <c r="P838268" s="83"/>
    </row>
    <row r="838269" spans="16:16" x14ac:dyDescent="0.3">
      <c r="P838269" s="83"/>
    </row>
    <row r="838270" spans="16:16" x14ac:dyDescent="0.3">
      <c r="P838270" s="83"/>
    </row>
    <row r="838271" spans="16:16" x14ac:dyDescent="0.3">
      <c r="P838271" s="83"/>
    </row>
    <row r="838272" spans="16:16" x14ac:dyDescent="0.3">
      <c r="P838272" s="83"/>
    </row>
    <row r="838273" spans="16:16" x14ac:dyDescent="0.3">
      <c r="P838273" s="83"/>
    </row>
    <row r="838274" spans="16:16" x14ac:dyDescent="0.3">
      <c r="P838274" s="83"/>
    </row>
    <row r="838275" spans="16:16" x14ac:dyDescent="0.3">
      <c r="P838275" s="83"/>
    </row>
    <row r="838276" spans="16:16" x14ac:dyDescent="0.3">
      <c r="P838276" s="83"/>
    </row>
    <row r="838277" spans="16:16" x14ac:dyDescent="0.3">
      <c r="P838277" s="83"/>
    </row>
    <row r="838278" spans="16:16" x14ac:dyDescent="0.3">
      <c r="P838278" s="83"/>
    </row>
    <row r="838279" spans="16:16" x14ac:dyDescent="0.3">
      <c r="P838279" s="83"/>
    </row>
    <row r="838280" spans="16:16" x14ac:dyDescent="0.3">
      <c r="P838280" s="83"/>
    </row>
    <row r="838281" spans="16:16" x14ac:dyDescent="0.3">
      <c r="P838281" s="83"/>
    </row>
    <row r="838282" spans="16:16" x14ac:dyDescent="0.3">
      <c r="P838282" s="83"/>
    </row>
    <row r="838283" spans="16:16" x14ac:dyDescent="0.3">
      <c r="P838283" s="83"/>
    </row>
    <row r="838284" spans="16:16" x14ac:dyDescent="0.3">
      <c r="P838284" s="83"/>
    </row>
    <row r="838285" spans="16:16" x14ac:dyDescent="0.3">
      <c r="P838285" s="83"/>
    </row>
    <row r="838286" spans="16:16" x14ac:dyDescent="0.3">
      <c r="P838286" s="83"/>
    </row>
    <row r="838287" spans="16:16" x14ac:dyDescent="0.3">
      <c r="P838287" s="83"/>
    </row>
    <row r="838288" spans="16:16" x14ac:dyDescent="0.3">
      <c r="P838288" s="83"/>
    </row>
    <row r="838289" spans="16:16" x14ac:dyDescent="0.3">
      <c r="P838289" s="83"/>
    </row>
    <row r="838290" spans="16:16" x14ac:dyDescent="0.3">
      <c r="P838290" s="83"/>
    </row>
    <row r="838291" spans="16:16" x14ac:dyDescent="0.3">
      <c r="P838291" s="83"/>
    </row>
    <row r="838292" spans="16:16" x14ac:dyDescent="0.3">
      <c r="P838292" s="83"/>
    </row>
    <row r="838293" spans="16:16" x14ac:dyDescent="0.3">
      <c r="P838293" s="83"/>
    </row>
    <row r="838294" spans="16:16" x14ac:dyDescent="0.3">
      <c r="P838294" s="83"/>
    </row>
    <row r="838295" spans="16:16" x14ac:dyDescent="0.3">
      <c r="P838295" s="83"/>
    </row>
    <row r="838296" spans="16:16" x14ac:dyDescent="0.3">
      <c r="P838296" s="83"/>
    </row>
    <row r="838297" spans="16:16" x14ac:dyDescent="0.3">
      <c r="P838297" s="83"/>
    </row>
    <row r="838298" spans="16:16" x14ac:dyDescent="0.3">
      <c r="P838298" s="83"/>
    </row>
    <row r="838299" spans="16:16" x14ac:dyDescent="0.3">
      <c r="P838299" s="83"/>
    </row>
    <row r="838300" spans="16:16" x14ac:dyDescent="0.3">
      <c r="P838300" s="83"/>
    </row>
    <row r="838301" spans="16:16" x14ac:dyDescent="0.3">
      <c r="P838301" s="83"/>
    </row>
    <row r="838302" spans="16:16" x14ac:dyDescent="0.3">
      <c r="P838302" s="83"/>
    </row>
    <row r="838303" spans="16:16" x14ac:dyDescent="0.3">
      <c r="P838303" s="83"/>
    </row>
    <row r="838304" spans="16:16" x14ac:dyDescent="0.3">
      <c r="P838304" s="83"/>
    </row>
    <row r="838305" spans="16:16" x14ac:dyDescent="0.3">
      <c r="P838305" s="83"/>
    </row>
    <row r="838306" spans="16:16" x14ac:dyDescent="0.3">
      <c r="P838306" s="83"/>
    </row>
    <row r="838307" spans="16:16" x14ac:dyDescent="0.3">
      <c r="P838307" s="83"/>
    </row>
    <row r="838308" spans="16:16" x14ac:dyDescent="0.3">
      <c r="P838308" s="83"/>
    </row>
    <row r="838309" spans="16:16" x14ac:dyDescent="0.3">
      <c r="P838309" s="83"/>
    </row>
    <row r="838310" spans="16:16" x14ac:dyDescent="0.3">
      <c r="P838310" s="83"/>
    </row>
    <row r="838311" spans="16:16" x14ac:dyDescent="0.3">
      <c r="P838311" s="83"/>
    </row>
    <row r="838312" spans="16:16" x14ac:dyDescent="0.3">
      <c r="P838312" s="83"/>
    </row>
    <row r="838313" spans="16:16" x14ac:dyDescent="0.3">
      <c r="P838313" s="83"/>
    </row>
    <row r="838314" spans="16:16" x14ac:dyDescent="0.3">
      <c r="P838314" s="83"/>
    </row>
    <row r="838315" spans="16:16" x14ac:dyDescent="0.3">
      <c r="P838315" s="83"/>
    </row>
    <row r="838316" spans="16:16" x14ac:dyDescent="0.3">
      <c r="P838316" s="83"/>
    </row>
    <row r="838317" spans="16:16" x14ac:dyDescent="0.3">
      <c r="P838317" s="83"/>
    </row>
    <row r="838318" spans="16:16" x14ac:dyDescent="0.3">
      <c r="P838318" s="83"/>
    </row>
    <row r="838319" spans="16:16" x14ac:dyDescent="0.3">
      <c r="P838319" s="83"/>
    </row>
    <row r="838320" spans="16:16" x14ac:dyDescent="0.3">
      <c r="P838320" s="83"/>
    </row>
    <row r="838321" spans="16:16" x14ac:dyDescent="0.3">
      <c r="P838321" s="83"/>
    </row>
    <row r="838322" spans="16:16" x14ac:dyDescent="0.3">
      <c r="P838322" s="83"/>
    </row>
    <row r="838323" spans="16:16" x14ac:dyDescent="0.3">
      <c r="P838323" s="83"/>
    </row>
    <row r="838324" spans="16:16" x14ac:dyDescent="0.3">
      <c r="P838324" s="83"/>
    </row>
    <row r="838325" spans="16:16" x14ac:dyDescent="0.3">
      <c r="P838325" s="83"/>
    </row>
    <row r="838326" spans="16:16" x14ac:dyDescent="0.3">
      <c r="P838326" s="83"/>
    </row>
    <row r="838327" spans="16:16" x14ac:dyDescent="0.3">
      <c r="P838327" s="83"/>
    </row>
    <row r="838328" spans="16:16" x14ac:dyDescent="0.3">
      <c r="P838328" s="83"/>
    </row>
    <row r="838329" spans="16:16" x14ac:dyDescent="0.3">
      <c r="P838329" s="83"/>
    </row>
    <row r="838330" spans="16:16" x14ac:dyDescent="0.3">
      <c r="P838330" s="83"/>
    </row>
    <row r="838331" spans="16:16" x14ac:dyDescent="0.3">
      <c r="P838331" s="83"/>
    </row>
    <row r="838332" spans="16:16" x14ac:dyDescent="0.3">
      <c r="P838332" s="83"/>
    </row>
    <row r="838333" spans="16:16" x14ac:dyDescent="0.3">
      <c r="P838333" s="83"/>
    </row>
    <row r="838334" spans="16:16" x14ac:dyDescent="0.3">
      <c r="P838334" s="83"/>
    </row>
    <row r="838335" spans="16:16" x14ac:dyDescent="0.3">
      <c r="P838335" s="83"/>
    </row>
    <row r="838336" spans="16:16" x14ac:dyDescent="0.3">
      <c r="P838336" s="83"/>
    </row>
    <row r="838337" spans="16:16" x14ac:dyDescent="0.3">
      <c r="P838337" s="83"/>
    </row>
    <row r="838338" spans="16:16" x14ac:dyDescent="0.3">
      <c r="P838338" s="83"/>
    </row>
    <row r="838339" spans="16:16" x14ac:dyDescent="0.3">
      <c r="P838339" s="83"/>
    </row>
    <row r="838340" spans="16:16" x14ac:dyDescent="0.3">
      <c r="P838340" s="83"/>
    </row>
    <row r="838341" spans="16:16" x14ac:dyDescent="0.3">
      <c r="P838341" s="83"/>
    </row>
    <row r="838342" spans="16:16" x14ac:dyDescent="0.3">
      <c r="P838342" s="83"/>
    </row>
    <row r="838343" spans="16:16" x14ac:dyDescent="0.3">
      <c r="P838343" s="83"/>
    </row>
    <row r="838344" spans="16:16" x14ac:dyDescent="0.3">
      <c r="P838344" s="83"/>
    </row>
    <row r="838345" spans="16:16" x14ac:dyDescent="0.3">
      <c r="P838345" s="83"/>
    </row>
    <row r="838346" spans="16:16" x14ac:dyDescent="0.3">
      <c r="P838346" s="83"/>
    </row>
    <row r="838347" spans="16:16" x14ac:dyDescent="0.3">
      <c r="P838347" s="83"/>
    </row>
    <row r="838348" spans="16:16" x14ac:dyDescent="0.3">
      <c r="P838348" s="83"/>
    </row>
    <row r="838349" spans="16:16" x14ac:dyDescent="0.3">
      <c r="P838349" s="83"/>
    </row>
    <row r="838350" spans="16:16" x14ac:dyDescent="0.3">
      <c r="P838350" s="83"/>
    </row>
    <row r="838351" spans="16:16" x14ac:dyDescent="0.3">
      <c r="P838351" s="83"/>
    </row>
    <row r="838352" spans="16:16" x14ac:dyDescent="0.3">
      <c r="P838352" s="83"/>
    </row>
    <row r="838353" spans="16:16" x14ac:dyDescent="0.3">
      <c r="P838353" s="83"/>
    </row>
    <row r="838354" spans="16:16" x14ac:dyDescent="0.3">
      <c r="P838354" s="83"/>
    </row>
    <row r="838355" spans="16:16" x14ac:dyDescent="0.3">
      <c r="P838355" s="83"/>
    </row>
    <row r="838356" spans="16:16" x14ac:dyDescent="0.3">
      <c r="P838356" s="83"/>
    </row>
    <row r="838357" spans="16:16" x14ac:dyDescent="0.3">
      <c r="P838357" s="83"/>
    </row>
    <row r="838358" spans="16:16" x14ac:dyDescent="0.3">
      <c r="P838358" s="83"/>
    </row>
    <row r="838359" spans="16:16" x14ac:dyDescent="0.3">
      <c r="P838359" s="83"/>
    </row>
    <row r="838360" spans="16:16" x14ac:dyDescent="0.3">
      <c r="P838360" s="83"/>
    </row>
    <row r="838361" spans="16:16" x14ac:dyDescent="0.3">
      <c r="P838361" s="83"/>
    </row>
    <row r="838362" spans="16:16" x14ac:dyDescent="0.3">
      <c r="P838362" s="83"/>
    </row>
    <row r="838363" spans="16:16" x14ac:dyDescent="0.3">
      <c r="P838363" s="83"/>
    </row>
    <row r="838364" spans="16:16" x14ac:dyDescent="0.3">
      <c r="P838364" s="83"/>
    </row>
    <row r="838365" spans="16:16" x14ac:dyDescent="0.3">
      <c r="P838365" s="83"/>
    </row>
    <row r="838366" spans="16:16" x14ac:dyDescent="0.3">
      <c r="P838366" s="83"/>
    </row>
    <row r="838367" spans="16:16" x14ac:dyDescent="0.3">
      <c r="P838367" s="83"/>
    </row>
    <row r="838368" spans="16:16" x14ac:dyDescent="0.3">
      <c r="P838368" s="83"/>
    </row>
    <row r="838369" spans="16:16" x14ac:dyDescent="0.3">
      <c r="P838369" s="83"/>
    </row>
    <row r="838370" spans="16:16" x14ac:dyDescent="0.3">
      <c r="P838370" s="83"/>
    </row>
    <row r="838371" spans="16:16" x14ac:dyDescent="0.3">
      <c r="P838371" s="83"/>
    </row>
    <row r="838372" spans="16:16" x14ac:dyDescent="0.3">
      <c r="P838372" s="83"/>
    </row>
    <row r="838373" spans="16:16" x14ac:dyDescent="0.3">
      <c r="P838373" s="83"/>
    </row>
    <row r="838374" spans="16:16" x14ac:dyDescent="0.3">
      <c r="P838374" s="83"/>
    </row>
    <row r="838375" spans="16:16" x14ac:dyDescent="0.3">
      <c r="P838375" s="83"/>
    </row>
    <row r="838376" spans="16:16" x14ac:dyDescent="0.3">
      <c r="P838376" s="83"/>
    </row>
    <row r="838377" spans="16:16" x14ac:dyDescent="0.3">
      <c r="P838377" s="83"/>
    </row>
    <row r="838378" spans="16:16" x14ac:dyDescent="0.3">
      <c r="P838378" s="83"/>
    </row>
    <row r="838379" spans="16:16" x14ac:dyDescent="0.3">
      <c r="P838379" s="83"/>
    </row>
    <row r="838380" spans="16:16" x14ac:dyDescent="0.3">
      <c r="P838380" s="83"/>
    </row>
    <row r="838381" spans="16:16" x14ac:dyDescent="0.3">
      <c r="P838381" s="83"/>
    </row>
    <row r="838382" spans="16:16" x14ac:dyDescent="0.3">
      <c r="P838382" s="83"/>
    </row>
    <row r="838383" spans="16:16" x14ac:dyDescent="0.3">
      <c r="P838383" s="83"/>
    </row>
    <row r="838384" spans="16:16" x14ac:dyDescent="0.3">
      <c r="P838384" s="83"/>
    </row>
    <row r="838385" spans="16:16" x14ac:dyDescent="0.3">
      <c r="P838385" s="83"/>
    </row>
    <row r="838386" spans="16:16" x14ac:dyDescent="0.3">
      <c r="P838386" s="83"/>
    </row>
    <row r="838387" spans="16:16" x14ac:dyDescent="0.3">
      <c r="P838387" s="83"/>
    </row>
    <row r="838388" spans="16:16" x14ac:dyDescent="0.3">
      <c r="P838388" s="83"/>
    </row>
    <row r="838389" spans="16:16" x14ac:dyDescent="0.3">
      <c r="P838389" s="83"/>
    </row>
    <row r="838390" spans="16:16" x14ac:dyDescent="0.3">
      <c r="P838390" s="83"/>
    </row>
    <row r="838391" spans="16:16" x14ac:dyDescent="0.3">
      <c r="P838391" s="83"/>
    </row>
    <row r="838392" spans="16:16" x14ac:dyDescent="0.3">
      <c r="P838392" s="83"/>
    </row>
    <row r="838393" spans="16:16" x14ac:dyDescent="0.3">
      <c r="P838393" s="83"/>
    </row>
    <row r="838394" spans="16:16" x14ac:dyDescent="0.3">
      <c r="P838394" s="83"/>
    </row>
    <row r="838395" spans="16:16" x14ac:dyDescent="0.3">
      <c r="P838395" s="83"/>
    </row>
    <row r="838396" spans="16:16" x14ac:dyDescent="0.3">
      <c r="P838396" s="83"/>
    </row>
    <row r="838397" spans="16:16" x14ac:dyDescent="0.3">
      <c r="P838397" s="83"/>
    </row>
    <row r="838398" spans="16:16" x14ac:dyDescent="0.3">
      <c r="P838398" s="83"/>
    </row>
    <row r="838399" spans="16:16" x14ac:dyDescent="0.3">
      <c r="P838399" s="83"/>
    </row>
    <row r="838400" spans="16:16" x14ac:dyDescent="0.3">
      <c r="P838400" s="83"/>
    </row>
    <row r="838401" spans="16:16" x14ac:dyDescent="0.3">
      <c r="P838401" s="83"/>
    </row>
    <row r="838402" spans="16:16" x14ac:dyDescent="0.3">
      <c r="P838402" s="83"/>
    </row>
    <row r="838403" spans="16:16" x14ac:dyDescent="0.3">
      <c r="P838403" s="83"/>
    </row>
    <row r="838404" spans="16:16" x14ac:dyDescent="0.3">
      <c r="P838404" s="83"/>
    </row>
    <row r="838405" spans="16:16" x14ac:dyDescent="0.3">
      <c r="P838405" s="83"/>
    </row>
    <row r="838406" spans="16:16" x14ac:dyDescent="0.3">
      <c r="P838406" s="83"/>
    </row>
    <row r="838407" spans="16:16" x14ac:dyDescent="0.3">
      <c r="P838407" s="83"/>
    </row>
    <row r="838408" spans="16:16" x14ac:dyDescent="0.3">
      <c r="P838408" s="83"/>
    </row>
    <row r="838409" spans="16:16" x14ac:dyDescent="0.3">
      <c r="P838409" s="83"/>
    </row>
    <row r="838410" spans="16:16" x14ac:dyDescent="0.3">
      <c r="P838410" s="83"/>
    </row>
    <row r="838411" spans="16:16" x14ac:dyDescent="0.3">
      <c r="P838411" s="83"/>
    </row>
    <row r="838412" spans="16:16" x14ac:dyDescent="0.3">
      <c r="P838412" s="83"/>
    </row>
    <row r="838413" spans="16:16" x14ac:dyDescent="0.3">
      <c r="P838413" s="83"/>
    </row>
    <row r="838414" spans="16:16" x14ac:dyDescent="0.3">
      <c r="P838414" s="83"/>
    </row>
    <row r="838415" spans="16:16" x14ac:dyDescent="0.3">
      <c r="P838415" s="83"/>
    </row>
    <row r="838416" spans="16:16" x14ac:dyDescent="0.3">
      <c r="P838416" s="83"/>
    </row>
    <row r="838417" spans="16:16" x14ac:dyDescent="0.3">
      <c r="P838417" s="83"/>
    </row>
    <row r="838418" spans="16:16" x14ac:dyDescent="0.3">
      <c r="P838418" s="83"/>
    </row>
    <row r="838419" spans="16:16" x14ac:dyDescent="0.3">
      <c r="P838419" s="83"/>
    </row>
    <row r="838420" spans="16:16" x14ac:dyDescent="0.3">
      <c r="P838420" s="83"/>
    </row>
    <row r="838421" spans="16:16" x14ac:dyDescent="0.3">
      <c r="P838421" s="83"/>
    </row>
    <row r="838422" spans="16:16" x14ac:dyDescent="0.3">
      <c r="P838422" s="83"/>
    </row>
    <row r="838423" spans="16:16" x14ac:dyDescent="0.3">
      <c r="P838423" s="83"/>
    </row>
    <row r="838424" spans="16:16" x14ac:dyDescent="0.3">
      <c r="P838424" s="83"/>
    </row>
    <row r="838425" spans="16:16" x14ac:dyDescent="0.3">
      <c r="P838425" s="83"/>
    </row>
    <row r="838426" spans="16:16" x14ac:dyDescent="0.3">
      <c r="P838426" s="83"/>
    </row>
    <row r="838427" spans="16:16" x14ac:dyDescent="0.3">
      <c r="P838427" s="83"/>
    </row>
    <row r="838428" spans="16:16" x14ac:dyDescent="0.3">
      <c r="P838428" s="83"/>
    </row>
    <row r="838429" spans="16:16" x14ac:dyDescent="0.3">
      <c r="P838429" s="83"/>
    </row>
    <row r="838430" spans="16:16" x14ac:dyDescent="0.3">
      <c r="P838430" s="83"/>
    </row>
    <row r="838431" spans="16:16" x14ac:dyDescent="0.3">
      <c r="P838431" s="83"/>
    </row>
    <row r="838432" spans="16:16" x14ac:dyDescent="0.3">
      <c r="P838432" s="83"/>
    </row>
    <row r="838433" spans="16:16" x14ac:dyDescent="0.3">
      <c r="P838433" s="83"/>
    </row>
    <row r="838434" spans="16:16" x14ac:dyDescent="0.3">
      <c r="P838434" s="83"/>
    </row>
    <row r="838435" spans="16:16" x14ac:dyDescent="0.3">
      <c r="P838435" s="83"/>
    </row>
    <row r="838436" spans="16:16" x14ac:dyDescent="0.3">
      <c r="P838436" s="83"/>
    </row>
    <row r="838437" spans="16:16" x14ac:dyDescent="0.3">
      <c r="P838437" s="83"/>
    </row>
    <row r="838438" spans="16:16" x14ac:dyDescent="0.3">
      <c r="P838438" s="83"/>
    </row>
    <row r="838439" spans="16:16" x14ac:dyDescent="0.3">
      <c r="P838439" s="83"/>
    </row>
    <row r="838440" spans="16:16" x14ac:dyDescent="0.3">
      <c r="P838440" s="83"/>
    </row>
    <row r="838441" spans="16:16" x14ac:dyDescent="0.3">
      <c r="P838441" s="83"/>
    </row>
    <row r="838442" spans="16:16" x14ac:dyDescent="0.3">
      <c r="P838442" s="83"/>
    </row>
    <row r="838443" spans="16:16" x14ac:dyDescent="0.3">
      <c r="P838443" s="83"/>
    </row>
    <row r="838444" spans="16:16" x14ac:dyDescent="0.3">
      <c r="P838444" s="83"/>
    </row>
    <row r="838445" spans="16:16" x14ac:dyDescent="0.3">
      <c r="P838445" s="83"/>
    </row>
    <row r="838446" spans="16:16" x14ac:dyDescent="0.3">
      <c r="P838446" s="83"/>
    </row>
    <row r="838447" spans="16:16" x14ac:dyDescent="0.3">
      <c r="P838447" s="83"/>
    </row>
    <row r="838448" spans="16:16" x14ac:dyDescent="0.3">
      <c r="P838448" s="83"/>
    </row>
    <row r="838449" spans="16:16" x14ac:dyDescent="0.3">
      <c r="P838449" s="83"/>
    </row>
    <row r="838450" spans="16:16" x14ac:dyDescent="0.3">
      <c r="P838450" s="83"/>
    </row>
    <row r="838451" spans="16:16" x14ac:dyDescent="0.3">
      <c r="P838451" s="83"/>
    </row>
    <row r="838452" spans="16:16" x14ac:dyDescent="0.3">
      <c r="P838452" s="83"/>
    </row>
    <row r="838453" spans="16:16" x14ac:dyDescent="0.3">
      <c r="P838453" s="83"/>
    </row>
    <row r="838454" spans="16:16" x14ac:dyDescent="0.3">
      <c r="P838454" s="83"/>
    </row>
    <row r="838455" spans="16:16" x14ac:dyDescent="0.3">
      <c r="P838455" s="83"/>
    </row>
    <row r="838456" spans="16:16" x14ac:dyDescent="0.3">
      <c r="P838456" s="83"/>
    </row>
    <row r="838457" spans="16:16" x14ac:dyDescent="0.3">
      <c r="P838457" s="83"/>
    </row>
    <row r="838458" spans="16:16" x14ac:dyDescent="0.3">
      <c r="P838458" s="83"/>
    </row>
    <row r="838459" spans="16:16" x14ac:dyDescent="0.3">
      <c r="P838459" s="83"/>
    </row>
    <row r="838460" spans="16:16" x14ac:dyDescent="0.3">
      <c r="P838460" s="83"/>
    </row>
    <row r="838461" spans="16:16" x14ac:dyDescent="0.3">
      <c r="P838461" s="83"/>
    </row>
    <row r="838462" spans="16:16" x14ac:dyDescent="0.3">
      <c r="P838462" s="83"/>
    </row>
    <row r="838463" spans="16:16" x14ac:dyDescent="0.3">
      <c r="P838463" s="83"/>
    </row>
    <row r="838464" spans="16:16" x14ac:dyDescent="0.3">
      <c r="P838464" s="83"/>
    </row>
    <row r="838465" spans="16:16" x14ac:dyDescent="0.3">
      <c r="P838465" s="83"/>
    </row>
    <row r="838466" spans="16:16" x14ac:dyDescent="0.3">
      <c r="P838466" s="83"/>
    </row>
    <row r="838467" spans="16:16" x14ac:dyDescent="0.3">
      <c r="P838467" s="83"/>
    </row>
    <row r="838468" spans="16:16" x14ac:dyDescent="0.3">
      <c r="P838468" s="83"/>
    </row>
    <row r="838469" spans="16:16" x14ac:dyDescent="0.3">
      <c r="P838469" s="83"/>
    </row>
    <row r="838470" spans="16:16" x14ac:dyDescent="0.3">
      <c r="P838470" s="83"/>
    </row>
    <row r="838471" spans="16:16" x14ac:dyDescent="0.3">
      <c r="P838471" s="83"/>
    </row>
    <row r="838472" spans="16:16" x14ac:dyDescent="0.3">
      <c r="P838472" s="83"/>
    </row>
    <row r="838473" spans="16:16" x14ac:dyDescent="0.3">
      <c r="P838473" s="83"/>
    </row>
    <row r="838474" spans="16:16" x14ac:dyDescent="0.3">
      <c r="P838474" s="83"/>
    </row>
    <row r="838475" spans="16:16" x14ac:dyDescent="0.3">
      <c r="P838475" s="83"/>
    </row>
    <row r="838476" spans="16:16" x14ac:dyDescent="0.3">
      <c r="P838476" s="83"/>
    </row>
    <row r="838477" spans="16:16" x14ac:dyDescent="0.3">
      <c r="P838477" s="83"/>
    </row>
    <row r="838478" spans="16:16" x14ac:dyDescent="0.3">
      <c r="P838478" s="83"/>
    </row>
    <row r="838479" spans="16:16" x14ac:dyDescent="0.3">
      <c r="P838479" s="83"/>
    </row>
    <row r="838480" spans="16:16" x14ac:dyDescent="0.3">
      <c r="P838480" s="83"/>
    </row>
    <row r="838481" spans="16:16" x14ac:dyDescent="0.3">
      <c r="P838481" s="83"/>
    </row>
    <row r="838482" spans="16:16" x14ac:dyDescent="0.3">
      <c r="P838482" s="83"/>
    </row>
    <row r="838483" spans="16:16" x14ac:dyDescent="0.3">
      <c r="P838483" s="83"/>
    </row>
    <row r="838484" spans="16:16" x14ac:dyDescent="0.3">
      <c r="P838484" s="83"/>
    </row>
    <row r="838485" spans="16:16" x14ac:dyDescent="0.3">
      <c r="P838485" s="83"/>
    </row>
    <row r="838486" spans="16:16" x14ac:dyDescent="0.3">
      <c r="P838486" s="83"/>
    </row>
    <row r="838487" spans="16:16" x14ac:dyDescent="0.3">
      <c r="P838487" s="83"/>
    </row>
    <row r="838488" spans="16:16" x14ac:dyDescent="0.3">
      <c r="P838488" s="83"/>
    </row>
    <row r="838489" spans="16:16" x14ac:dyDescent="0.3">
      <c r="P838489" s="83"/>
    </row>
    <row r="838490" spans="16:16" x14ac:dyDescent="0.3">
      <c r="P838490" s="83"/>
    </row>
    <row r="838491" spans="16:16" x14ac:dyDescent="0.3">
      <c r="P838491" s="83"/>
    </row>
    <row r="838492" spans="16:16" x14ac:dyDescent="0.3">
      <c r="P838492" s="83"/>
    </row>
    <row r="838493" spans="16:16" x14ac:dyDescent="0.3">
      <c r="P838493" s="83"/>
    </row>
    <row r="838494" spans="16:16" x14ac:dyDescent="0.3">
      <c r="P838494" s="83"/>
    </row>
    <row r="838495" spans="16:16" x14ac:dyDescent="0.3">
      <c r="P838495" s="83"/>
    </row>
    <row r="838496" spans="16:16" x14ac:dyDescent="0.3">
      <c r="P838496" s="83"/>
    </row>
    <row r="838497" spans="16:16" x14ac:dyDescent="0.3">
      <c r="P838497" s="83"/>
    </row>
    <row r="838498" spans="16:16" x14ac:dyDescent="0.3">
      <c r="P838498" s="83"/>
    </row>
    <row r="838499" spans="16:16" x14ac:dyDescent="0.3">
      <c r="P838499" s="83"/>
    </row>
    <row r="838500" spans="16:16" x14ac:dyDescent="0.3">
      <c r="P838500" s="83"/>
    </row>
    <row r="838501" spans="16:16" x14ac:dyDescent="0.3">
      <c r="P838501" s="83"/>
    </row>
    <row r="838502" spans="16:16" x14ac:dyDescent="0.3">
      <c r="P838502" s="83"/>
    </row>
    <row r="838503" spans="16:16" x14ac:dyDescent="0.3">
      <c r="P838503" s="83"/>
    </row>
    <row r="838504" spans="16:16" x14ac:dyDescent="0.3">
      <c r="P838504" s="83"/>
    </row>
    <row r="838505" spans="16:16" x14ac:dyDescent="0.3">
      <c r="P838505" s="83"/>
    </row>
    <row r="838506" spans="16:16" x14ac:dyDescent="0.3">
      <c r="P838506" s="83"/>
    </row>
    <row r="838507" spans="16:16" x14ac:dyDescent="0.3">
      <c r="P838507" s="83"/>
    </row>
    <row r="838508" spans="16:16" x14ac:dyDescent="0.3">
      <c r="P838508" s="83"/>
    </row>
    <row r="838509" spans="16:16" x14ac:dyDescent="0.3">
      <c r="P838509" s="83"/>
    </row>
    <row r="838510" spans="16:16" x14ac:dyDescent="0.3">
      <c r="P838510" s="83"/>
    </row>
    <row r="838511" spans="16:16" x14ac:dyDescent="0.3">
      <c r="P838511" s="83"/>
    </row>
    <row r="838512" spans="16:16" x14ac:dyDescent="0.3">
      <c r="P838512" s="83"/>
    </row>
    <row r="838513" spans="16:16" x14ac:dyDescent="0.3">
      <c r="P838513" s="83"/>
    </row>
    <row r="838514" spans="16:16" x14ac:dyDescent="0.3">
      <c r="P838514" s="83"/>
    </row>
    <row r="838515" spans="16:16" x14ac:dyDescent="0.3">
      <c r="P838515" s="83"/>
    </row>
    <row r="838516" spans="16:16" x14ac:dyDescent="0.3">
      <c r="P838516" s="83"/>
    </row>
    <row r="838517" spans="16:16" x14ac:dyDescent="0.3">
      <c r="P838517" s="83"/>
    </row>
    <row r="838518" spans="16:16" x14ac:dyDescent="0.3">
      <c r="P838518" s="83"/>
    </row>
    <row r="838519" spans="16:16" x14ac:dyDescent="0.3">
      <c r="P838519" s="83"/>
    </row>
    <row r="838520" spans="16:16" x14ac:dyDescent="0.3">
      <c r="P838520" s="83"/>
    </row>
    <row r="838521" spans="16:16" x14ac:dyDescent="0.3">
      <c r="P838521" s="83"/>
    </row>
    <row r="838522" spans="16:16" x14ac:dyDescent="0.3">
      <c r="P838522" s="83"/>
    </row>
    <row r="838523" spans="16:16" x14ac:dyDescent="0.3">
      <c r="P838523" s="83"/>
    </row>
    <row r="838524" spans="16:16" x14ac:dyDescent="0.3">
      <c r="P838524" s="83"/>
    </row>
    <row r="838525" spans="16:16" x14ac:dyDescent="0.3">
      <c r="P838525" s="83"/>
    </row>
    <row r="838526" spans="16:16" x14ac:dyDescent="0.3">
      <c r="P838526" s="83"/>
    </row>
    <row r="838527" spans="16:16" x14ac:dyDescent="0.3">
      <c r="P838527" s="83"/>
    </row>
    <row r="838528" spans="16:16" x14ac:dyDescent="0.3">
      <c r="P838528" s="83"/>
    </row>
    <row r="838529" spans="16:16" x14ac:dyDescent="0.3">
      <c r="P838529" s="83"/>
    </row>
    <row r="838530" spans="16:16" x14ac:dyDescent="0.3">
      <c r="P838530" s="83"/>
    </row>
    <row r="838531" spans="16:16" x14ac:dyDescent="0.3">
      <c r="P838531" s="83"/>
    </row>
    <row r="838532" spans="16:16" x14ac:dyDescent="0.3">
      <c r="P838532" s="83"/>
    </row>
    <row r="838533" spans="16:16" x14ac:dyDescent="0.3">
      <c r="P838533" s="83"/>
    </row>
    <row r="838534" spans="16:16" x14ac:dyDescent="0.3">
      <c r="P838534" s="83"/>
    </row>
    <row r="838535" spans="16:16" x14ac:dyDescent="0.3">
      <c r="P838535" s="83"/>
    </row>
    <row r="838536" spans="16:16" x14ac:dyDescent="0.3">
      <c r="P838536" s="83"/>
    </row>
    <row r="838537" spans="16:16" x14ac:dyDescent="0.3">
      <c r="P838537" s="83"/>
    </row>
    <row r="838538" spans="16:16" x14ac:dyDescent="0.3">
      <c r="P838538" s="83"/>
    </row>
    <row r="838539" spans="16:16" x14ac:dyDescent="0.3">
      <c r="P838539" s="83"/>
    </row>
    <row r="838540" spans="16:16" x14ac:dyDescent="0.3">
      <c r="P838540" s="83"/>
    </row>
    <row r="838541" spans="16:16" x14ac:dyDescent="0.3">
      <c r="P838541" s="83"/>
    </row>
    <row r="838542" spans="16:16" x14ac:dyDescent="0.3">
      <c r="P838542" s="83"/>
    </row>
    <row r="838543" spans="16:16" x14ac:dyDescent="0.3">
      <c r="P838543" s="83"/>
    </row>
    <row r="838544" spans="16:16" x14ac:dyDescent="0.3">
      <c r="P838544" s="83"/>
    </row>
    <row r="838545" spans="16:16" x14ac:dyDescent="0.3">
      <c r="P838545" s="83"/>
    </row>
    <row r="838546" spans="16:16" x14ac:dyDescent="0.3">
      <c r="P838546" s="83"/>
    </row>
    <row r="838547" spans="16:16" x14ac:dyDescent="0.3">
      <c r="P838547" s="83"/>
    </row>
    <row r="838548" spans="16:16" x14ac:dyDescent="0.3">
      <c r="P838548" s="83"/>
    </row>
    <row r="838549" spans="16:16" x14ac:dyDescent="0.3">
      <c r="P838549" s="83"/>
    </row>
    <row r="838550" spans="16:16" x14ac:dyDescent="0.3">
      <c r="P838550" s="83"/>
    </row>
    <row r="838551" spans="16:16" x14ac:dyDescent="0.3">
      <c r="P838551" s="83"/>
    </row>
    <row r="838552" spans="16:16" x14ac:dyDescent="0.3">
      <c r="P838552" s="83"/>
    </row>
    <row r="838553" spans="16:16" x14ac:dyDescent="0.3">
      <c r="P838553" s="83"/>
    </row>
    <row r="838554" spans="16:16" x14ac:dyDescent="0.3">
      <c r="P838554" s="83"/>
    </row>
    <row r="838555" spans="16:16" x14ac:dyDescent="0.3">
      <c r="P838555" s="83"/>
    </row>
    <row r="838556" spans="16:16" x14ac:dyDescent="0.3">
      <c r="P838556" s="83"/>
    </row>
    <row r="838557" spans="16:16" x14ac:dyDescent="0.3">
      <c r="P838557" s="83"/>
    </row>
    <row r="838558" spans="16:16" x14ac:dyDescent="0.3">
      <c r="P838558" s="83"/>
    </row>
    <row r="838559" spans="16:16" x14ac:dyDescent="0.3">
      <c r="P838559" s="83"/>
    </row>
    <row r="838560" spans="16:16" x14ac:dyDescent="0.3">
      <c r="P838560" s="83"/>
    </row>
    <row r="838561" spans="16:16" x14ac:dyDescent="0.3">
      <c r="P838561" s="83"/>
    </row>
    <row r="838562" spans="16:16" x14ac:dyDescent="0.3">
      <c r="P838562" s="83"/>
    </row>
    <row r="838563" spans="16:16" x14ac:dyDescent="0.3">
      <c r="P838563" s="83"/>
    </row>
    <row r="838564" spans="16:16" x14ac:dyDescent="0.3">
      <c r="P838564" s="83"/>
    </row>
    <row r="838565" spans="16:16" x14ac:dyDescent="0.3">
      <c r="P838565" s="83"/>
    </row>
    <row r="838566" spans="16:16" x14ac:dyDescent="0.3">
      <c r="P838566" s="83"/>
    </row>
    <row r="838567" spans="16:16" x14ac:dyDescent="0.3">
      <c r="P838567" s="83"/>
    </row>
    <row r="838568" spans="16:16" x14ac:dyDescent="0.3">
      <c r="P838568" s="83"/>
    </row>
    <row r="838569" spans="16:16" x14ac:dyDescent="0.3">
      <c r="P838569" s="83"/>
    </row>
    <row r="838570" spans="16:16" x14ac:dyDescent="0.3">
      <c r="P838570" s="83"/>
    </row>
    <row r="838571" spans="16:16" x14ac:dyDescent="0.3">
      <c r="P838571" s="83"/>
    </row>
    <row r="838572" spans="16:16" x14ac:dyDescent="0.3">
      <c r="P838572" s="83"/>
    </row>
    <row r="838573" spans="16:16" x14ac:dyDescent="0.3">
      <c r="P838573" s="83"/>
    </row>
    <row r="838574" spans="16:16" x14ac:dyDescent="0.3">
      <c r="P838574" s="83"/>
    </row>
    <row r="838575" spans="16:16" x14ac:dyDescent="0.3">
      <c r="P838575" s="83"/>
    </row>
    <row r="838576" spans="16:16" x14ac:dyDescent="0.3">
      <c r="P838576" s="83"/>
    </row>
    <row r="838577" spans="16:16" x14ac:dyDescent="0.3">
      <c r="P838577" s="83"/>
    </row>
    <row r="838578" spans="16:16" x14ac:dyDescent="0.3">
      <c r="P838578" s="83"/>
    </row>
    <row r="838579" spans="16:16" x14ac:dyDescent="0.3">
      <c r="P838579" s="83"/>
    </row>
    <row r="838580" spans="16:16" x14ac:dyDescent="0.3">
      <c r="P838580" s="83"/>
    </row>
    <row r="838581" spans="16:16" x14ac:dyDescent="0.3">
      <c r="P838581" s="83"/>
    </row>
    <row r="838582" spans="16:16" x14ac:dyDescent="0.3">
      <c r="P838582" s="83"/>
    </row>
    <row r="838583" spans="16:16" x14ac:dyDescent="0.3">
      <c r="P838583" s="83"/>
    </row>
    <row r="838584" spans="16:16" x14ac:dyDescent="0.3">
      <c r="P838584" s="83"/>
    </row>
    <row r="838585" spans="16:16" x14ac:dyDescent="0.3">
      <c r="P838585" s="83"/>
    </row>
    <row r="838586" spans="16:16" x14ac:dyDescent="0.3">
      <c r="P838586" s="83"/>
    </row>
    <row r="838587" spans="16:16" x14ac:dyDescent="0.3">
      <c r="P838587" s="83"/>
    </row>
    <row r="838588" spans="16:16" x14ac:dyDescent="0.3">
      <c r="P838588" s="83"/>
    </row>
    <row r="838589" spans="16:16" x14ac:dyDescent="0.3">
      <c r="P838589" s="83"/>
    </row>
    <row r="838590" spans="16:16" x14ac:dyDescent="0.3">
      <c r="P838590" s="83"/>
    </row>
    <row r="838591" spans="16:16" x14ac:dyDescent="0.3">
      <c r="P838591" s="83"/>
    </row>
    <row r="838592" spans="16:16" x14ac:dyDescent="0.3">
      <c r="P838592" s="83"/>
    </row>
    <row r="838593" spans="16:16" x14ac:dyDescent="0.3">
      <c r="P838593" s="83"/>
    </row>
    <row r="838594" spans="16:16" x14ac:dyDescent="0.3">
      <c r="P838594" s="83"/>
    </row>
    <row r="838595" spans="16:16" x14ac:dyDescent="0.3">
      <c r="P838595" s="83"/>
    </row>
    <row r="838596" spans="16:16" x14ac:dyDescent="0.3">
      <c r="P838596" s="83"/>
    </row>
    <row r="838597" spans="16:16" x14ac:dyDescent="0.3">
      <c r="P838597" s="83"/>
    </row>
    <row r="838598" spans="16:16" x14ac:dyDescent="0.3">
      <c r="P838598" s="83"/>
    </row>
    <row r="838599" spans="16:16" x14ac:dyDescent="0.3">
      <c r="P838599" s="83"/>
    </row>
    <row r="838600" spans="16:16" x14ac:dyDescent="0.3">
      <c r="P838600" s="83"/>
    </row>
    <row r="838601" spans="16:16" x14ac:dyDescent="0.3">
      <c r="P838601" s="83"/>
    </row>
    <row r="838602" spans="16:16" x14ac:dyDescent="0.3">
      <c r="P838602" s="83"/>
    </row>
    <row r="838603" spans="16:16" x14ac:dyDescent="0.3">
      <c r="P838603" s="83"/>
    </row>
    <row r="838604" spans="16:16" x14ac:dyDescent="0.3">
      <c r="P838604" s="83"/>
    </row>
    <row r="838605" spans="16:16" x14ac:dyDescent="0.3">
      <c r="P838605" s="83"/>
    </row>
    <row r="838606" spans="16:16" x14ac:dyDescent="0.3">
      <c r="P838606" s="83"/>
    </row>
    <row r="838607" spans="16:16" x14ac:dyDescent="0.3">
      <c r="P838607" s="83"/>
    </row>
    <row r="838608" spans="16:16" x14ac:dyDescent="0.3">
      <c r="P838608" s="83"/>
    </row>
    <row r="838609" spans="16:16" x14ac:dyDescent="0.3">
      <c r="P838609" s="83"/>
    </row>
    <row r="838610" spans="16:16" x14ac:dyDescent="0.3">
      <c r="P838610" s="83"/>
    </row>
    <row r="838611" spans="16:16" x14ac:dyDescent="0.3">
      <c r="P838611" s="83"/>
    </row>
    <row r="838612" spans="16:16" x14ac:dyDescent="0.3">
      <c r="P838612" s="83"/>
    </row>
    <row r="838613" spans="16:16" x14ac:dyDescent="0.3">
      <c r="P838613" s="83"/>
    </row>
    <row r="838614" spans="16:16" x14ac:dyDescent="0.3">
      <c r="P838614" s="83"/>
    </row>
    <row r="838615" spans="16:16" x14ac:dyDescent="0.3">
      <c r="P838615" s="83"/>
    </row>
    <row r="838616" spans="16:16" x14ac:dyDescent="0.3">
      <c r="P838616" s="83"/>
    </row>
    <row r="838617" spans="16:16" x14ac:dyDescent="0.3">
      <c r="P838617" s="83"/>
    </row>
    <row r="838618" spans="16:16" x14ac:dyDescent="0.3">
      <c r="P838618" s="83"/>
    </row>
    <row r="838619" spans="16:16" x14ac:dyDescent="0.3">
      <c r="P838619" s="83"/>
    </row>
    <row r="838620" spans="16:16" x14ac:dyDescent="0.3">
      <c r="P838620" s="83"/>
    </row>
    <row r="838621" spans="16:16" x14ac:dyDescent="0.3">
      <c r="P838621" s="83"/>
    </row>
    <row r="838622" spans="16:16" x14ac:dyDescent="0.3">
      <c r="P838622" s="83"/>
    </row>
    <row r="838623" spans="16:16" x14ac:dyDescent="0.3">
      <c r="P838623" s="83"/>
    </row>
    <row r="838624" spans="16:16" x14ac:dyDescent="0.3">
      <c r="P838624" s="83"/>
    </row>
    <row r="838625" spans="16:16" x14ac:dyDescent="0.3">
      <c r="P838625" s="83"/>
    </row>
    <row r="838626" spans="16:16" x14ac:dyDescent="0.3">
      <c r="P838626" s="83"/>
    </row>
    <row r="838627" spans="16:16" x14ac:dyDescent="0.3">
      <c r="P838627" s="83"/>
    </row>
    <row r="838628" spans="16:16" x14ac:dyDescent="0.3">
      <c r="P838628" s="83"/>
    </row>
    <row r="838629" spans="16:16" x14ac:dyDescent="0.3">
      <c r="P838629" s="83"/>
    </row>
    <row r="838630" spans="16:16" x14ac:dyDescent="0.3">
      <c r="P838630" s="83"/>
    </row>
    <row r="838631" spans="16:16" x14ac:dyDescent="0.3">
      <c r="P838631" s="83"/>
    </row>
    <row r="838632" spans="16:16" x14ac:dyDescent="0.3">
      <c r="P838632" s="83"/>
    </row>
    <row r="838633" spans="16:16" x14ac:dyDescent="0.3">
      <c r="P838633" s="83"/>
    </row>
    <row r="838634" spans="16:16" x14ac:dyDescent="0.3">
      <c r="P838634" s="83"/>
    </row>
    <row r="838635" spans="16:16" x14ac:dyDescent="0.3">
      <c r="P838635" s="83"/>
    </row>
    <row r="838636" spans="16:16" x14ac:dyDescent="0.3">
      <c r="P838636" s="83"/>
    </row>
    <row r="838637" spans="16:16" x14ac:dyDescent="0.3">
      <c r="P838637" s="83"/>
    </row>
    <row r="838638" spans="16:16" x14ac:dyDescent="0.3">
      <c r="P838638" s="83"/>
    </row>
    <row r="838639" spans="16:16" x14ac:dyDescent="0.3">
      <c r="P838639" s="83"/>
    </row>
    <row r="838640" spans="16:16" x14ac:dyDescent="0.3">
      <c r="P838640" s="83"/>
    </row>
    <row r="838641" spans="16:16" x14ac:dyDescent="0.3">
      <c r="P838641" s="83"/>
    </row>
    <row r="838642" spans="16:16" x14ac:dyDescent="0.3">
      <c r="P838642" s="83"/>
    </row>
    <row r="838643" spans="16:16" x14ac:dyDescent="0.3">
      <c r="P838643" s="83"/>
    </row>
    <row r="838644" spans="16:16" x14ac:dyDescent="0.3">
      <c r="P838644" s="83"/>
    </row>
    <row r="838645" spans="16:16" x14ac:dyDescent="0.3">
      <c r="P838645" s="83"/>
    </row>
    <row r="838646" spans="16:16" x14ac:dyDescent="0.3">
      <c r="P838646" s="83"/>
    </row>
    <row r="838647" spans="16:16" x14ac:dyDescent="0.3">
      <c r="P838647" s="83"/>
    </row>
    <row r="838648" spans="16:16" x14ac:dyDescent="0.3">
      <c r="P838648" s="83"/>
    </row>
    <row r="838649" spans="16:16" x14ac:dyDescent="0.3">
      <c r="P838649" s="83"/>
    </row>
    <row r="838650" spans="16:16" x14ac:dyDescent="0.3">
      <c r="P838650" s="83"/>
    </row>
    <row r="838651" spans="16:16" x14ac:dyDescent="0.3">
      <c r="P838651" s="83"/>
    </row>
    <row r="838652" spans="16:16" x14ac:dyDescent="0.3">
      <c r="P838652" s="83"/>
    </row>
    <row r="838653" spans="16:16" x14ac:dyDescent="0.3">
      <c r="P838653" s="83"/>
    </row>
    <row r="838654" spans="16:16" x14ac:dyDescent="0.3">
      <c r="P838654" s="83"/>
    </row>
    <row r="838655" spans="16:16" x14ac:dyDescent="0.3">
      <c r="P838655" s="83"/>
    </row>
    <row r="838656" spans="16:16" x14ac:dyDescent="0.3">
      <c r="P838656" s="83"/>
    </row>
    <row r="838657" spans="16:16" x14ac:dyDescent="0.3">
      <c r="P838657" s="83"/>
    </row>
    <row r="838658" spans="16:16" x14ac:dyDescent="0.3">
      <c r="P838658" s="83"/>
    </row>
    <row r="838659" spans="16:16" x14ac:dyDescent="0.3">
      <c r="P838659" s="83"/>
    </row>
    <row r="838660" spans="16:16" x14ac:dyDescent="0.3">
      <c r="P838660" s="83"/>
    </row>
    <row r="838661" spans="16:16" x14ac:dyDescent="0.3">
      <c r="P838661" s="83"/>
    </row>
    <row r="838662" spans="16:16" x14ac:dyDescent="0.3">
      <c r="P838662" s="83"/>
    </row>
    <row r="838663" spans="16:16" x14ac:dyDescent="0.3">
      <c r="P838663" s="83"/>
    </row>
    <row r="838664" spans="16:16" x14ac:dyDescent="0.3">
      <c r="P838664" s="83"/>
    </row>
    <row r="838665" spans="16:16" x14ac:dyDescent="0.3">
      <c r="P838665" s="83"/>
    </row>
    <row r="838666" spans="16:16" x14ac:dyDescent="0.3">
      <c r="P838666" s="83"/>
    </row>
    <row r="838667" spans="16:16" x14ac:dyDescent="0.3">
      <c r="P838667" s="83"/>
    </row>
    <row r="838668" spans="16:16" x14ac:dyDescent="0.3">
      <c r="P838668" s="83"/>
    </row>
    <row r="838669" spans="16:16" x14ac:dyDescent="0.3">
      <c r="P838669" s="83"/>
    </row>
    <row r="838670" spans="16:16" x14ac:dyDescent="0.3">
      <c r="P838670" s="83"/>
    </row>
    <row r="838671" spans="16:16" x14ac:dyDescent="0.3">
      <c r="P838671" s="83"/>
    </row>
    <row r="838672" spans="16:16" x14ac:dyDescent="0.3">
      <c r="P838672" s="83"/>
    </row>
    <row r="838673" spans="16:16" x14ac:dyDescent="0.3">
      <c r="P838673" s="83"/>
    </row>
    <row r="838674" spans="16:16" x14ac:dyDescent="0.3">
      <c r="P838674" s="83"/>
    </row>
    <row r="838675" spans="16:16" x14ac:dyDescent="0.3">
      <c r="P838675" s="83"/>
    </row>
    <row r="838676" spans="16:16" x14ac:dyDescent="0.3">
      <c r="P838676" s="83"/>
    </row>
    <row r="838677" spans="16:16" x14ac:dyDescent="0.3">
      <c r="P838677" s="83"/>
    </row>
    <row r="838678" spans="16:16" x14ac:dyDescent="0.3">
      <c r="P838678" s="83"/>
    </row>
    <row r="838679" spans="16:16" x14ac:dyDescent="0.3">
      <c r="P838679" s="83"/>
    </row>
    <row r="838680" spans="16:16" x14ac:dyDescent="0.3">
      <c r="P838680" s="83"/>
    </row>
    <row r="838681" spans="16:16" x14ac:dyDescent="0.3">
      <c r="P838681" s="83"/>
    </row>
    <row r="838682" spans="16:16" x14ac:dyDescent="0.3">
      <c r="P838682" s="83"/>
    </row>
    <row r="838683" spans="16:16" x14ac:dyDescent="0.3">
      <c r="P838683" s="83"/>
    </row>
    <row r="838684" spans="16:16" x14ac:dyDescent="0.3">
      <c r="P838684" s="83"/>
    </row>
    <row r="838685" spans="16:16" x14ac:dyDescent="0.3">
      <c r="P838685" s="83"/>
    </row>
    <row r="838686" spans="16:16" x14ac:dyDescent="0.3">
      <c r="P838686" s="83"/>
    </row>
    <row r="838687" spans="16:16" x14ac:dyDescent="0.3">
      <c r="P838687" s="83"/>
    </row>
    <row r="838688" spans="16:16" x14ac:dyDescent="0.3">
      <c r="P838688" s="83"/>
    </row>
    <row r="838689" spans="16:16" x14ac:dyDescent="0.3">
      <c r="P838689" s="83"/>
    </row>
    <row r="838690" spans="16:16" x14ac:dyDescent="0.3">
      <c r="P838690" s="83"/>
    </row>
    <row r="838691" spans="16:16" x14ac:dyDescent="0.3">
      <c r="P838691" s="83"/>
    </row>
    <row r="838692" spans="16:16" x14ac:dyDescent="0.3">
      <c r="P838692" s="83"/>
    </row>
    <row r="838693" spans="16:16" x14ac:dyDescent="0.3">
      <c r="P838693" s="83"/>
    </row>
    <row r="838694" spans="16:16" x14ac:dyDescent="0.3">
      <c r="P838694" s="83"/>
    </row>
    <row r="838695" spans="16:16" x14ac:dyDescent="0.3">
      <c r="P838695" s="83"/>
    </row>
    <row r="838696" spans="16:16" x14ac:dyDescent="0.3">
      <c r="P838696" s="83"/>
    </row>
    <row r="838697" spans="16:16" x14ac:dyDescent="0.3">
      <c r="P838697" s="83"/>
    </row>
    <row r="838698" spans="16:16" x14ac:dyDescent="0.3">
      <c r="P838698" s="83"/>
    </row>
    <row r="838699" spans="16:16" x14ac:dyDescent="0.3">
      <c r="P838699" s="83"/>
    </row>
    <row r="838700" spans="16:16" x14ac:dyDescent="0.3">
      <c r="P838700" s="83"/>
    </row>
    <row r="838701" spans="16:16" x14ac:dyDescent="0.3">
      <c r="P838701" s="83"/>
    </row>
    <row r="838702" spans="16:16" x14ac:dyDescent="0.3">
      <c r="P838702" s="83"/>
    </row>
    <row r="838703" spans="16:16" x14ac:dyDescent="0.3">
      <c r="P838703" s="83"/>
    </row>
    <row r="838704" spans="16:16" x14ac:dyDescent="0.3">
      <c r="P838704" s="83"/>
    </row>
    <row r="838705" spans="16:16" x14ac:dyDescent="0.3">
      <c r="P838705" s="83"/>
    </row>
    <row r="838706" spans="16:16" x14ac:dyDescent="0.3">
      <c r="P838706" s="83"/>
    </row>
    <row r="838707" spans="16:16" x14ac:dyDescent="0.3">
      <c r="P838707" s="83"/>
    </row>
    <row r="838708" spans="16:16" x14ac:dyDescent="0.3">
      <c r="P838708" s="83"/>
    </row>
    <row r="838709" spans="16:16" x14ac:dyDescent="0.3">
      <c r="P838709" s="83"/>
    </row>
    <row r="838710" spans="16:16" x14ac:dyDescent="0.3">
      <c r="P838710" s="83"/>
    </row>
    <row r="838711" spans="16:16" x14ac:dyDescent="0.3">
      <c r="P838711" s="83"/>
    </row>
    <row r="838712" spans="16:16" x14ac:dyDescent="0.3">
      <c r="P838712" s="83"/>
    </row>
    <row r="838713" spans="16:16" x14ac:dyDescent="0.3">
      <c r="P838713" s="83"/>
    </row>
    <row r="838714" spans="16:16" x14ac:dyDescent="0.3">
      <c r="P838714" s="83"/>
    </row>
    <row r="838715" spans="16:16" x14ac:dyDescent="0.3">
      <c r="P838715" s="83"/>
    </row>
    <row r="838716" spans="16:16" x14ac:dyDescent="0.3">
      <c r="P838716" s="83"/>
    </row>
    <row r="838717" spans="16:16" x14ac:dyDescent="0.3">
      <c r="P838717" s="83"/>
    </row>
    <row r="838718" spans="16:16" x14ac:dyDescent="0.3">
      <c r="P838718" s="83"/>
    </row>
    <row r="838719" spans="16:16" x14ac:dyDescent="0.3">
      <c r="P838719" s="83"/>
    </row>
    <row r="838720" spans="16:16" x14ac:dyDescent="0.3">
      <c r="P838720" s="83"/>
    </row>
    <row r="838721" spans="16:16" x14ac:dyDescent="0.3">
      <c r="P838721" s="83"/>
    </row>
    <row r="838722" spans="16:16" x14ac:dyDescent="0.3">
      <c r="P838722" s="83"/>
    </row>
    <row r="838723" spans="16:16" x14ac:dyDescent="0.3">
      <c r="P838723" s="83"/>
    </row>
    <row r="838724" spans="16:16" x14ac:dyDescent="0.3">
      <c r="P838724" s="83"/>
    </row>
    <row r="838725" spans="16:16" x14ac:dyDescent="0.3">
      <c r="P838725" s="83"/>
    </row>
    <row r="838726" spans="16:16" x14ac:dyDescent="0.3">
      <c r="P838726" s="83"/>
    </row>
    <row r="838727" spans="16:16" x14ac:dyDescent="0.3">
      <c r="P838727" s="83"/>
    </row>
    <row r="838728" spans="16:16" x14ac:dyDescent="0.3">
      <c r="P838728" s="83"/>
    </row>
    <row r="838729" spans="16:16" x14ac:dyDescent="0.3">
      <c r="P838729" s="83"/>
    </row>
    <row r="838730" spans="16:16" x14ac:dyDescent="0.3">
      <c r="P838730" s="83"/>
    </row>
    <row r="838731" spans="16:16" x14ac:dyDescent="0.3">
      <c r="P838731" s="83"/>
    </row>
    <row r="838732" spans="16:16" x14ac:dyDescent="0.3">
      <c r="P838732" s="83"/>
    </row>
    <row r="838733" spans="16:16" x14ac:dyDescent="0.3">
      <c r="P838733" s="83"/>
    </row>
    <row r="838734" spans="16:16" x14ac:dyDescent="0.3">
      <c r="P838734" s="83"/>
    </row>
    <row r="838735" spans="16:16" x14ac:dyDescent="0.3">
      <c r="P838735" s="83"/>
    </row>
    <row r="838736" spans="16:16" x14ac:dyDescent="0.3">
      <c r="P838736" s="83"/>
    </row>
    <row r="838737" spans="16:16" x14ac:dyDescent="0.3">
      <c r="P838737" s="83"/>
    </row>
    <row r="838738" spans="16:16" x14ac:dyDescent="0.3">
      <c r="P838738" s="83"/>
    </row>
    <row r="838739" spans="16:16" x14ac:dyDescent="0.3">
      <c r="P838739" s="83"/>
    </row>
    <row r="838740" spans="16:16" x14ac:dyDescent="0.3">
      <c r="P838740" s="83"/>
    </row>
    <row r="838741" spans="16:16" x14ac:dyDescent="0.3">
      <c r="P838741" s="83"/>
    </row>
    <row r="838742" spans="16:16" x14ac:dyDescent="0.3">
      <c r="P838742" s="83"/>
    </row>
    <row r="838743" spans="16:16" x14ac:dyDescent="0.3">
      <c r="P838743" s="83"/>
    </row>
    <row r="838744" spans="16:16" x14ac:dyDescent="0.3">
      <c r="P838744" s="83"/>
    </row>
    <row r="838745" spans="16:16" x14ac:dyDescent="0.3">
      <c r="P838745" s="83"/>
    </row>
    <row r="838746" spans="16:16" x14ac:dyDescent="0.3">
      <c r="P838746" s="83"/>
    </row>
    <row r="838747" spans="16:16" x14ac:dyDescent="0.3">
      <c r="P838747" s="83"/>
    </row>
    <row r="838748" spans="16:16" x14ac:dyDescent="0.3">
      <c r="P838748" s="83"/>
    </row>
    <row r="838749" spans="16:16" x14ac:dyDescent="0.3">
      <c r="P838749" s="83"/>
    </row>
    <row r="838750" spans="16:16" x14ac:dyDescent="0.3">
      <c r="P838750" s="83"/>
    </row>
    <row r="838751" spans="16:16" x14ac:dyDescent="0.3">
      <c r="P838751" s="83"/>
    </row>
    <row r="838752" spans="16:16" x14ac:dyDescent="0.3">
      <c r="P838752" s="83"/>
    </row>
    <row r="838753" spans="16:16" x14ac:dyDescent="0.3">
      <c r="P838753" s="83"/>
    </row>
    <row r="838754" spans="16:16" x14ac:dyDescent="0.3">
      <c r="P838754" s="83"/>
    </row>
    <row r="838755" spans="16:16" x14ac:dyDescent="0.3">
      <c r="P838755" s="83"/>
    </row>
    <row r="838756" spans="16:16" x14ac:dyDescent="0.3">
      <c r="P838756" s="83"/>
    </row>
    <row r="838757" spans="16:16" x14ac:dyDescent="0.3">
      <c r="P838757" s="83"/>
    </row>
    <row r="838758" spans="16:16" x14ac:dyDescent="0.3">
      <c r="P838758" s="83"/>
    </row>
    <row r="838759" spans="16:16" x14ac:dyDescent="0.3">
      <c r="P838759" s="83"/>
    </row>
    <row r="838760" spans="16:16" x14ac:dyDescent="0.3">
      <c r="P838760" s="83"/>
    </row>
    <row r="838761" spans="16:16" x14ac:dyDescent="0.3">
      <c r="P838761" s="83"/>
    </row>
    <row r="838762" spans="16:16" x14ac:dyDescent="0.3">
      <c r="P838762" s="83"/>
    </row>
    <row r="838763" spans="16:16" x14ac:dyDescent="0.3">
      <c r="P838763" s="83"/>
    </row>
    <row r="838764" spans="16:16" x14ac:dyDescent="0.3">
      <c r="P838764" s="83"/>
    </row>
    <row r="838765" spans="16:16" x14ac:dyDescent="0.3">
      <c r="P838765" s="83"/>
    </row>
    <row r="838766" spans="16:16" x14ac:dyDescent="0.3">
      <c r="P838766" s="83"/>
    </row>
    <row r="838767" spans="16:16" x14ac:dyDescent="0.3">
      <c r="P838767" s="83"/>
    </row>
    <row r="838768" spans="16:16" x14ac:dyDescent="0.3">
      <c r="P838768" s="83"/>
    </row>
    <row r="838769" spans="16:16" x14ac:dyDescent="0.3">
      <c r="P838769" s="83"/>
    </row>
    <row r="838770" spans="16:16" x14ac:dyDescent="0.3">
      <c r="P838770" s="83"/>
    </row>
    <row r="838771" spans="16:16" x14ac:dyDescent="0.3">
      <c r="P838771" s="83"/>
    </row>
    <row r="838772" spans="16:16" x14ac:dyDescent="0.3">
      <c r="P838772" s="83"/>
    </row>
    <row r="838773" spans="16:16" x14ac:dyDescent="0.3">
      <c r="P838773" s="83"/>
    </row>
    <row r="838774" spans="16:16" x14ac:dyDescent="0.3">
      <c r="P838774" s="83"/>
    </row>
    <row r="838775" spans="16:16" x14ac:dyDescent="0.3">
      <c r="P838775" s="83"/>
    </row>
    <row r="838776" spans="16:16" x14ac:dyDescent="0.3">
      <c r="P838776" s="83"/>
    </row>
    <row r="838777" spans="16:16" x14ac:dyDescent="0.3">
      <c r="P838777" s="83"/>
    </row>
    <row r="838778" spans="16:16" x14ac:dyDescent="0.3">
      <c r="P838778" s="83"/>
    </row>
    <row r="838779" spans="16:16" x14ac:dyDescent="0.3">
      <c r="P838779" s="83"/>
    </row>
    <row r="838780" spans="16:16" x14ac:dyDescent="0.3">
      <c r="P838780" s="83"/>
    </row>
    <row r="838781" spans="16:16" x14ac:dyDescent="0.3">
      <c r="P838781" s="83"/>
    </row>
    <row r="838782" spans="16:16" x14ac:dyDescent="0.3">
      <c r="P838782" s="83"/>
    </row>
    <row r="838783" spans="16:16" x14ac:dyDescent="0.3">
      <c r="P838783" s="83"/>
    </row>
    <row r="838784" spans="16:16" x14ac:dyDescent="0.3">
      <c r="P838784" s="83"/>
    </row>
    <row r="838785" spans="16:16" x14ac:dyDescent="0.3">
      <c r="P838785" s="83"/>
    </row>
    <row r="838786" spans="16:16" x14ac:dyDescent="0.3">
      <c r="P838786" s="83"/>
    </row>
    <row r="838787" spans="16:16" x14ac:dyDescent="0.3">
      <c r="P838787" s="83"/>
    </row>
    <row r="838788" spans="16:16" x14ac:dyDescent="0.3">
      <c r="P838788" s="83"/>
    </row>
    <row r="838789" spans="16:16" x14ac:dyDescent="0.3">
      <c r="P838789" s="83"/>
    </row>
    <row r="838790" spans="16:16" x14ac:dyDescent="0.3">
      <c r="P838790" s="83"/>
    </row>
    <row r="838791" spans="16:16" x14ac:dyDescent="0.3">
      <c r="P838791" s="83"/>
    </row>
    <row r="838792" spans="16:16" x14ac:dyDescent="0.3">
      <c r="P838792" s="83"/>
    </row>
    <row r="838793" spans="16:16" x14ac:dyDescent="0.3">
      <c r="P838793" s="83"/>
    </row>
    <row r="838794" spans="16:16" x14ac:dyDescent="0.3">
      <c r="P838794" s="83"/>
    </row>
    <row r="838795" spans="16:16" x14ac:dyDescent="0.3">
      <c r="P838795" s="83"/>
    </row>
    <row r="838796" spans="16:16" x14ac:dyDescent="0.3">
      <c r="P838796" s="83"/>
    </row>
    <row r="838797" spans="16:16" x14ac:dyDescent="0.3">
      <c r="P838797" s="83"/>
    </row>
    <row r="838798" spans="16:16" x14ac:dyDescent="0.3">
      <c r="P838798" s="83"/>
    </row>
    <row r="838799" spans="16:16" x14ac:dyDescent="0.3">
      <c r="P838799" s="83"/>
    </row>
    <row r="838800" spans="16:16" x14ac:dyDescent="0.3">
      <c r="P838800" s="83"/>
    </row>
    <row r="838801" spans="16:16" x14ac:dyDescent="0.3">
      <c r="P838801" s="83"/>
    </row>
    <row r="838802" spans="16:16" x14ac:dyDescent="0.3">
      <c r="P838802" s="83"/>
    </row>
    <row r="838803" spans="16:16" x14ac:dyDescent="0.3">
      <c r="P838803" s="83"/>
    </row>
    <row r="838804" spans="16:16" x14ac:dyDescent="0.3">
      <c r="P838804" s="83"/>
    </row>
    <row r="838805" spans="16:16" x14ac:dyDescent="0.3">
      <c r="P838805" s="83"/>
    </row>
    <row r="838806" spans="16:16" x14ac:dyDescent="0.3">
      <c r="P838806" s="83"/>
    </row>
    <row r="838807" spans="16:16" x14ac:dyDescent="0.3">
      <c r="P838807" s="83"/>
    </row>
    <row r="838808" spans="16:16" x14ac:dyDescent="0.3">
      <c r="P838808" s="83"/>
    </row>
    <row r="838809" spans="16:16" x14ac:dyDescent="0.3">
      <c r="P838809" s="83"/>
    </row>
    <row r="838810" spans="16:16" x14ac:dyDescent="0.3">
      <c r="P838810" s="83"/>
    </row>
    <row r="838811" spans="16:16" x14ac:dyDescent="0.3">
      <c r="P838811" s="83"/>
    </row>
    <row r="838812" spans="16:16" x14ac:dyDescent="0.3">
      <c r="P838812" s="83"/>
    </row>
    <row r="838813" spans="16:16" x14ac:dyDescent="0.3">
      <c r="P838813" s="83"/>
    </row>
    <row r="838814" spans="16:16" x14ac:dyDescent="0.3">
      <c r="P838814" s="83"/>
    </row>
    <row r="838815" spans="16:16" x14ac:dyDescent="0.3">
      <c r="P838815" s="83"/>
    </row>
    <row r="838816" spans="16:16" x14ac:dyDescent="0.3">
      <c r="P838816" s="83"/>
    </row>
    <row r="838817" spans="16:16" x14ac:dyDescent="0.3">
      <c r="P838817" s="83"/>
    </row>
    <row r="838818" spans="16:16" x14ac:dyDescent="0.3">
      <c r="P838818" s="83"/>
    </row>
    <row r="838819" spans="16:16" x14ac:dyDescent="0.3">
      <c r="P838819" s="83"/>
    </row>
    <row r="838820" spans="16:16" x14ac:dyDescent="0.3">
      <c r="P838820" s="83"/>
    </row>
    <row r="838821" spans="16:16" x14ac:dyDescent="0.3">
      <c r="P838821" s="83"/>
    </row>
    <row r="838822" spans="16:16" x14ac:dyDescent="0.3">
      <c r="P838822" s="83"/>
    </row>
    <row r="838823" spans="16:16" x14ac:dyDescent="0.3">
      <c r="P838823" s="83"/>
    </row>
    <row r="838824" spans="16:16" x14ac:dyDescent="0.3">
      <c r="P838824" s="83"/>
    </row>
    <row r="838825" spans="16:16" x14ac:dyDescent="0.3">
      <c r="P838825" s="83"/>
    </row>
    <row r="838826" spans="16:16" x14ac:dyDescent="0.3">
      <c r="P838826" s="83"/>
    </row>
    <row r="838827" spans="16:16" x14ac:dyDescent="0.3">
      <c r="P838827" s="83"/>
    </row>
    <row r="838828" spans="16:16" x14ac:dyDescent="0.3">
      <c r="P838828" s="83"/>
    </row>
    <row r="838829" spans="16:16" x14ac:dyDescent="0.3">
      <c r="P838829" s="83"/>
    </row>
    <row r="838830" spans="16:16" x14ac:dyDescent="0.3">
      <c r="P838830" s="83"/>
    </row>
    <row r="838831" spans="16:16" x14ac:dyDescent="0.3">
      <c r="P838831" s="83"/>
    </row>
    <row r="838832" spans="16:16" x14ac:dyDescent="0.3">
      <c r="P838832" s="83"/>
    </row>
    <row r="838833" spans="16:16" x14ac:dyDescent="0.3">
      <c r="P838833" s="83"/>
    </row>
    <row r="838834" spans="16:16" x14ac:dyDescent="0.3">
      <c r="P838834" s="83"/>
    </row>
    <row r="838835" spans="16:16" x14ac:dyDescent="0.3">
      <c r="P838835" s="83"/>
    </row>
    <row r="838836" spans="16:16" x14ac:dyDescent="0.3">
      <c r="P838836" s="83"/>
    </row>
    <row r="838837" spans="16:16" x14ac:dyDescent="0.3">
      <c r="P838837" s="83"/>
    </row>
    <row r="838838" spans="16:16" x14ac:dyDescent="0.3">
      <c r="P838838" s="83"/>
    </row>
    <row r="838839" spans="16:16" x14ac:dyDescent="0.3">
      <c r="P838839" s="83"/>
    </row>
    <row r="838840" spans="16:16" x14ac:dyDescent="0.3">
      <c r="P838840" s="83"/>
    </row>
    <row r="838841" spans="16:16" x14ac:dyDescent="0.3">
      <c r="P838841" s="83"/>
    </row>
    <row r="838842" spans="16:16" x14ac:dyDescent="0.3">
      <c r="P838842" s="83"/>
    </row>
    <row r="838843" spans="16:16" x14ac:dyDescent="0.3">
      <c r="P838843" s="83"/>
    </row>
    <row r="838844" spans="16:16" x14ac:dyDescent="0.3">
      <c r="P838844" s="83"/>
    </row>
    <row r="838845" spans="16:16" x14ac:dyDescent="0.3">
      <c r="P838845" s="83"/>
    </row>
    <row r="838846" spans="16:16" x14ac:dyDescent="0.3">
      <c r="P838846" s="83"/>
    </row>
    <row r="838847" spans="16:16" x14ac:dyDescent="0.3">
      <c r="P838847" s="83"/>
    </row>
    <row r="838848" spans="16:16" x14ac:dyDescent="0.3">
      <c r="P838848" s="83"/>
    </row>
    <row r="838849" spans="16:16" x14ac:dyDescent="0.3">
      <c r="P838849" s="83"/>
    </row>
    <row r="838850" spans="16:16" x14ac:dyDescent="0.3">
      <c r="P838850" s="83"/>
    </row>
    <row r="838851" spans="16:16" x14ac:dyDescent="0.3">
      <c r="P838851" s="83"/>
    </row>
    <row r="838852" spans="16:16" x14ac:dyDescent="0.3">
      <c r="P838852" s="83"/>
    </row>
    <row r="838853" spans="16:16" x14ac:dyDescent="0.3">
      <c r="P838853" s="83"/>
    </row>
    <row r="838854" spans="16:16" x14ac:dyDescent="0.3">
      <c r="P838854" s="83"/>
    </row>
    <row r="838855" spans="16:16" x14ac:dyDescent="0.3">
      <c r="P838855" s="83"/>
    </row>
    <row r="838856" spans="16:16" x14ac:dyDescent="0.3">
      <c r="P838856" s="83"/>
    </row>
    <row r="838857" spans="16:16" x14ac:dyDescent="0.3">
      <c r="P838857" s="83"/>
    </row>
    <row r="838858" spans="16:16" x14ac:dyDescent="0.3">
      <c r="P838858" s="83"/>
    </row>
    <row r="838859" spans="16:16" x14ac:dyDescent="0.3">
      <c r="P838859" s="83"/>
    </row>
    <row r="838860" spans="16:16" x14ac:dyDescent="0.3">
      <c r="P838860" s="83"/>
    </row>
    <row r="838861" spans="16:16" x14ac:dyDescent="0.3">
      <c r="P838861" s="83"/>
    </row>
    <row r="838862" spans="16:16" x14ac:dyDescent="0.3">
      <c r="P838862" s="83"/>
    </row>
    <row r="838863" spans="16:16" x14ac:dyDescent="0.3">
      <c r="P838863" s="83"/>
    </row>
    <row r="838864" spans="16:16" x14ac:dyDescent="0.3">
      <c r="P838864" s="83"/>
    </row>
    <row r="838865" spans="16:16" x14ac:dyDescent="0.3">
      <c r="P838865" s="83"/>
    </row>
    <row r="838866" spans="16:16" x14ac:dyDescent="0.3">
      <c r="P838866" s="83"/>
    </row>
    <row r="838867" spans="16:16" x14ac:dyDescent="0.3">
      <c r="P838867" s="83"/>
    </row>
    <row r="838868" spans="16:16" x14ac:dyDescent="0.3">
      <c r="P838868" s="83"/>
    </row>
    <row r="838869" spans="16:16" x14ac:dyDescent="0.3">
      <c r="P838869" s="83"/>
    </row>
    <row r="838870" spans="16:16" x14ac:dyDescent="0.3">
      <c r="P838870" s="83"/>
    </row>
    <row r="838871" spans="16:16" x14ac:dyDescent="0.3">
      <c r="P838871" s="83"/>
    </row>
    <row r="838872" spans="16:16" x14ac:dyDescent="0.3">
      <c r="P838872" s="83"/>
    </row>
    <row r="838873" spans="16:16" x14ac:dyDescent="0.3">
      <c r="P838873" s="83"/>
    </row>
    <row r="838874" spans="16:16" x14ac:dyDescent="0.3">
      <c r="P838874" s="83"/>
    </row>
    <row r="838875" spans="16:16" x14ac:dyDescent="0.3">
      <c r="P838875" s="83"/>
    </row>
    <row r="838876" spans="16:16" x14ac:dyDescent="0.3">
      <c r="P838876" s="83"/>
    </row>
    <row r="838877" spans="16:16" x14ac:dyDescent="0.3">
      <c r="P838877" s="83"/>
    </row>
    <row r="838878" spans="16:16" x14ac:dyDescent="0.3">
      <c r="P838878" s="83"/>
    </row>
    <row r="838879" spans="16:16" x14ac:dyDescent="0.3">
      <c r="P838879" s="83"/>
    </row>
    <row r="838880" spans="16:16" x14ac:dyDescent="0.3">
      <c r="P838880" s="83"/>
    </row>
    <row r="838881" spans="16:16" x14ac:dyDescent="0.3">
      <c r="P838881" s="83"/>
    </row>
    <row r="838882" spans="16:16" x14ac:dyDescent="0.3">
      <c r="P838882" s="83"/>
    </row>
    <row r="838883" spans="16:16" x14ac:dyDescent="0.3">
      <c r="P838883" s="83"/>
    </row>
    <row r="838884" spans="16:16" x14ac:dyDescent="0.3">
      <c r="P838884" s="83"/>
    </row>
    <row r="838885" spans="16:16" x14ac:dyDescent="0.3">
      <c r="P838885" s="83"/>
    </row>
    <row r="838886" spans="16:16" x14ac:dyDescent="0.3">
      <c r="P838886" s="83"/>
    </row>
    <row r="838887" spans="16:16" x14ac:dyDescent="0.3">
      <c r="P838887" s="83"/>
    </row>
    <row r="838888" spans="16:16" x14ac:dyDescent="0.3">
      <c r="P838888" s="83"/>
    </row>
    <row r="838889" spans="16:16" x14ac:dyDescent="0.3">
      <c r="P838889" s="83"/>
    </row>
    <row r="838890" spans="16:16" x14ac:dyDescent="0.3">
      <c r="P838890" s="83"/>
    </row>
    <row r="838891" spans="16:16" x14ac:dyDescent="0.3">
      <c r="P838891" s="83"/>
    </row>
    <row r="838892" spans="16:16" x14ac:dyDescent="0.3">
      <c r="P838892" s="83"/>
    </row>
    <row r="838893" spans="16:16" x14ac:dyDescent="0.3">
      <c r="P838893" s="83"/>
    </row>
    <row r="838894" spans="16:16" x14ac:dyDescent="0.3">
      <c r="P838894" s="83"/>
    </row>
    <row r="838895" spans="16:16" x14ac:dyDescent="0.3">
      <c r="P838895" s="83"/>
    </row>
    <row r="838896" spans="16:16" x14ac:dyDescent="0.3">
      <c r="P838896" s="83"/>
    </row>
    <row r="838897" spans="16:16" x14ac:dyDescent="0.3">
      <c r="P838897" s="83"/>
    </row>
    <row r="838898" spans="16:16" x14ac:dyDescent="0.3">
      <c r="P838898" s="83"/>
    </row>
    <row r="838899" spans="16:16" x14ac:dyDescent="0.3">
      <c r="P838899" s="83"/>
    </row>
    <row r="838900" spans="16:16" x14ac:dyDescent="0.3">
      <c r="P838900" s="83"/>
    </row>
    <row r="838901" spans="16:16" x14ac:dyDescent="0.3">
      <c r="P838901" s="83"/>
    </row>
    <row r="838902" spans="16:16" x14ac:dyDescent="0.3">
      <c r="P838902" s="83"/>
    </row>
    <row r="838903" spans="16:16" x14ac:dyDescent="0.3">
      <c r="P838903" s="83"/>
    </row>
    <row r="838904" spans="16:16" x14ac:dyDescent="0.3">
      <c r="P838904" s="83"/>
    </row>
    <row r="838905" spans="16:16" x14ac:dyDescent="0.3">
      <c r="P838905" s="83"/>
    </row>
    <row r="838906" spans="16:16" x14ac:dyDescent="0.3">
      <c r="P838906" s="83"/>
    </row>
    <row r="838907" spans="16:16" x14ac:dyDescent="0.3">
      <c r="P838907" s="83"/>
    </row>
    <row r="838908" spans="16:16" x14ac:dyDescent="0.3">
      <c r="P838908" s="83"/>
    </row>
    <row r="838909" spans="16:16" x14ac:dyDescent="0.3">
      <c r="P838909" s="83"/>
    </row>
    <row r="838910" spans="16:16" x14ac:dyDescent="0.3">
      <c r="P838910" s="83"/>
    </row>
    <row r="838911" spans="16:16" x14ac:dyDescent="0.3">
      <c r="P838911" s="83"/>
    </row>
    <row r="838912" spans="16:16" x14ac:dyDescent="0.3">
      <c r="P838912" s="83"/>
    </row>
    <row r="838913" spans="16:16" x14ac:dyDescent="0.3">
      <c r="P838913" s="83"/>
    </row>
    <row r="838914" spans="16:16" x14ac:dyDescent="0.3">
      <c r="P838914" s="83"/>
    </row>
    <row r="838915" spans="16:16" x14ac:dyDescent="0.3">
      <c r="P838915" s="83"/>
    </row>
    <row r="838916" spans="16:16" x14ac:dyDescent="0.3">
      <c r="P838916" s="83"/>
    </row>
    <row r="838917" spans="16:16" x14ac:dyDescent="0.3">
      <c r="P838917" s="83"/>
    </row>
    <row r="838918" spans="16:16" x14ac:dyDescent="0.3">
      <c r="P838918" s="83"/>
    </row>
    <row r="838919" spans="16:16" x14ac:dyDescent="0.3">
      <c r="P838919" s="83"/>
    </row>
    <row r="838920" spans="16:16" x14ac:dyDescent="0.3">
      <c r="P838920" s="83"/>
    </row>
    <row r="838921" spans="16:16" x14ac:dyDescent="0.3">
      <c r="P838921" s="83"/>
    </row>
    <row r="838922" spans="16:16" x14ac:dyDescent="0.3">
      <c r="P838922" s="83"/>
    </row>
    <row r="838923" spans="16:16" x14ac:dyDescent="0.3">
      <c r="P838923" s="83"/>
    </row>
    <row r="838924" spans="16:16" x14ac:dyDescent="0.3">
      <c r="P838924" s="83"/>
    </row>
    <row r="838925" spans="16:16" x14ac:dyDescent="0.3">
      <c r="P838925" s="83"/>
    </row>
    <row r="838926" spans="16:16" x14ac:dyDescent="0.3">
      <c r="P838926" s="83"/>
    </row>
    <row r="838927" spans="16:16" x14ac:dyDescent="0.3">
      <c r="P838927" s="83"/>
    </row>
    <row r="838928" spans="16:16" x14ac:dyDescent="0.3">
      <c r="P838928" s="83"/>
    </row>
    <row r="838929" spans="16:16" x14ac:dyDescent="0.3">
      <c r="P838929" s="83"/>
    </row>
    <row r="838930" spans="16:16" x14ac:dyDescent="0.3">
      <c r="P838930" s="83"/>
    </row>
    <row r="838931" spans="16:16" x14ac:dyDescent="0.3">
      <c r="P838931" s="83"/>
    </row>
    <row r="838932" spans="16:16" x14ac:dyDescent="0.3">
      <c r="P838932" s="83"/>
    </row>
    <row r="838933" spans="16:16" x14ac:dyDescent="0.3">
      <c r="P838933" s="83"/>
    </row>
    <row r="838934" spans="16:16" x14ac:dyDescent="0.3">
      <c r="P838934" s="83"/>
    </row>
    <row r="838935" spans="16:16" x14ac:dyDescent="0.3">
      <c r="P838935" s="83"/>
    </row>
    <row r="838936" spans="16:16" x14ac:dyDescent="0.3">
      <c r="P838936" s="83"/>
    </row>
    <row r="838937" spans="16:16" x14ac:dyDescent="0.3">
      <c r="P838937" s="83"/>
    </row>
    <row r="838938" spans="16:16" x14ac:dyDescent="0.3">
      <c r="P838938" s="83"/>
    </row>
    <row r="838939" spans="16:16" x14ac:dyDescent="0.3">
      <c r="P838939" s="83"/>
    </row>
    <row r="838940" spans="16:16" x14ac:dyDescent="0.3">
      <c r="P838940" s="83"/>
    </row>
    <row r="838941" spans="16:16" x14ac:dyDescent="0.3">
      <c r="P838941" s="83"/>
    </row>
    <row r="838942" spans="16:16" x14ac:dyDescent="0.3">
      <c r="P838942" s="83"/>
    </row>
    <row r="838943" spans="16:16" x14ac:dyDescent="0.3">
      <c r="P838943" s="83"/>
    </row>
    <row r="838944" spans="16:16" x14ac:dyDescent="0.3">
      <c r="P838944" s="83"/>
    </row>
    <row r="838945" spans="16:16" x14ac:dyDescent="0.3">
      <c r="P838945" s="83"/>
    </row>
    <row r="838946" spans="16:16" x14ac:dyDescent="0.3">
      <c r="P838946" s="83"/>
    </row>
    <row r="838947" spans="16:16" x14ac:dyDescent="0.3">
      <c r="P838947" s="83"/>
    </row>
    <row r="838948" spans="16:16" x14ac:dyDescent="0.3">
      <c r="P838948" s="83"/>
    </row>
    <row r="838949" spans="16:16" x14ac:dyDescent="0.3">
      <c r="P838949" s="83"/>
    </row>
    <row r="838950" spans="16:16" x14ac:dyDescent="0.3">
      <c r="P838950" s="83"/>
    </row>
    <row r="838951" spans="16:16" x14ac:dyDescent="0.3">
      <c r="P838951" s="83"/>
    </row>
    <row r="838952" spans="16:16" x14ac:dyDescent="0.3">
      <c r="P838952" s="83"/>
    </row>
    <row r="838953" spans="16:16" x14ac:dyDescent="0.3">
      <c r="P838953" s="83"/>
    </row>
    <row r="838954" spans="16:16" x14ac:dyDescent="0.3">
      <c r="P838954" s="83"/>
    </row>
    <row r="838955" spans="16:16" x14ac:dyDescent="0.3">
      <c r="P838955" s="83"/>
    </row>
    <row r="838956" spans="16:16" x14ac:dyDescent="0.3">
      <c r="P838956" s="83"/>
    </row>
    <row r="838957" spans="16:16" x14ac:dyDescent="0.3">
      <c r="P838957" s="83"/>
    </row>
    <row r="838958" spans="16:16" x14ac:dyDescent="0.3">
      <c r="P838958" s="83"/>
    </row>
    <row r="838959" spans="16:16" x14ac:dyDescent="0.3">
      <c r="P838959" s="83"/>
    </row>
    <row r="838960" spans="16:16" x14ac:dyDescent="0.3">
      <c r="P838960" s="83"/>
    </row>
    <row r="838961" spans="16:16" x14ac:dyDescent="0.3">
      <c r="P838961" s="83"/>
    </row>
    <row r="838962" spans="16:16" x14ac:dyDescent="0.3">
      <c r="P838962" s="83"/>
    </row>
    <row r="838963" spans="16:16" x14ac:dyDescent="0.3">
      <c r="P838963" s="83"/>
    </row>
    <row r="838964" spans="16:16" x14ac:dyDescent="0.3">
      <c r="P838964" s="83"/>
    </row>
    <row r="838965" spans="16:16" x14ac:dyDescent="0.3">
      <c r="P838965" s="83"/>
    </row>
    <row r="838966" spans="16:16" x14ac:dyDescent="0.3">
      <c r="P838966" s="83"/>
    </row>
    <row r="838967" spans="16:16" x14ac:dyDescent="0.3">
      <c r="P838967" s="83"/>
    </row>
    <row r="838968" spans="16:16" x14ac:dyDescent="0.3">
      <c r="P838968" s="83"/>
    </row>
    <row r="838969" spans="16:16" x14ac:dyDescent="0.3">
      <c r="P838969" s="83"/>
    </row>
    <row r="838970" spans="16:16" x14ac:dyDescent="0.3">
      <c r="P838970" s="83"/>
    </row>
    <row r="838971" spans="16:16" x14ac:dyDescent="0.3">
      <c r="P838971" s="83"/>
    </row>
    <row r="838972" spans="16:16" x14ac:dyDescent="0.3">
      <c r="P838972" s="83"/>
    </row>
    <row r="838973" spans="16:16" x14ac:dyDescent="0.3">
      <c r="P838973" s="83"/>
    </row>
    <row r="838974" spans="16:16" x14ac:dyDescent="0.3">
      <c r="P838974" s="83"/>
    </row>
    <row r="838975" spans="16:16" x14ac:dyDescent="0.3">
      <c r="P838975" s="83"/>
    </row>
    <row r="838976" spans="16:16" x14ac:dyDescent="0.3">
      <c r="P838976" s="83"/>
    </row>
    <row r="838977" spans="16:16" x14ac:dyDescent="0.3">
      <c r="P838977" s="83"/>
    </row>
    <row r="838978" spans="16:16" x14ac:dyDescent="0.3">
      <c r="P838978" s="83"/>
    </row>
    <row r="838979" spans="16:16" x14ac:dyDescent="0.3">
      <c r="P838979" s="83"/>
    </row>
    <row r="838980" spans="16:16" x14ac:dyDescent="0.3">
      <c r="P838980" s="83"/>
    </row>
    <row r="838981" spans="16:16" x14ac:dyDescent="0.3">
      <c r="P838981" s="83"/>
    </row>
    <row r="838982" spans="16:16" x14ac:dyDescent="0.3">
      <c r="P838982" s="83"/>
    </row>
    <row r="838983" spans="16:16" x14ac:dyDescent="0.3">
      <c r="P838983" s="83"/>
    </row>
    <row r="838984" spans="16:16" x14ac:dyDescent="0.3">
      <c r="P838984" s="83"/>
    </row>
    <row r="838985" spans="16:16" x14ac:dyDescent="0.3">
      <c r="P838985" s="83"/>
    </row>
    <row r="838986" spans="16:16" x14ac:dyDescent="0.3">
      <c r="P838986" s="83"/>
    </row>
    <row r="838987" spans="16:16" x14ac:dyDescent="0.3">
      <c r="P838987" s="83"/>
    </row>
    <row r="838988" spans="16:16" x14ac:dyDescent="0.3">
      <c r="P838988" s="83"/>
    </row>
    <row r="838989" spans="16:16" x14ac:dyDescent="0.3">
      <c r="P838989" s="83"/>
    </row>
    <row r="838990" spans="16:16" x14ac:dyDescent="0.3">
      <c r="P838990" s="83"/>
    </row>
    <row r="838991" spans="16:16" x14ac:dyDescent="0.3">
      <c r="P838991" s="83"/>
    </row>
    <row r="838992" spans="16:16" x14ac:dyDescent="0.3">
      <c r="P838992" s="83"/>
    </row>
    <row r="838993" spans="16:16" x14ac:dyDescent="0.3">
      <c r="P838993" s="83"/>
    </row>
    <row r="838994" spans="16:16" x14ac:dyDescent="0.3">
      <c r="P838994" s="83"/>
    </row>
    <row r="838995" spans="16:16" x14ac:dyDescent="0.3">
      <c r="P838995" s="83"/>
    </row>
    <row r="838996" spans="16:16" x14ac:dyDescent="0.3">
      <c r="P838996" s="83"/>
    </row>
    <row r="838997" spans="16:16" x14ac:dyDescent="0.3">
      <c r="P838997" s="83"/>
    </row>
    <row r="838998" spans="16:16" x14ac:dyDescent="0.3">
      <c r="P838998" s="83"/>
    </row>
    <row r="838999" spans="16:16" x14ac:dyDescent="0.3">
      <c r="P838999" s="83"/>
    </row>
    <row r="839000" spans="16:16" x14ac:dyDescent="0.3">
      <c r="P839000" s="83"/>
    </row>
    <row r="839001" spans="16:16" x14ac:dyDescent="0.3">
      <c r="P839001" s="83"/>
    </row>
    <row r="839002" spans="16:16" x14ac:dyDescent="0.3">
      <c r="P839002" s="83"/>
    </row>
    <row r="839003" spans="16:16" x14ac:dyDescent="0.3">
      <c r="P839003" s="83"/>
    </row>
    <row r="839004" spans="16:16" x14ac:dyDescent="0.3">
      <c r="P839004" s="83"/>
    </row>
    <row r="839005" spans="16:16" x14ac:dyDescent="0.3">
      <c r="P839005" s="83"/>
    </row>
    <row r="839006" spans="16:16" x14ac:dyDescent="0.3">
      <c r="P839006" s="83"/>
    </row>
    <row r="839007" spans="16:16" x14ac:dyDescent="0.3">
      <c r="P839007" s="83"/>
    </row>
    <row r="839008" spans="16:16" x14ac:dyDescent="0.3">
      <c r="P839008" s="83"/>
    </row>
    <row r="839009" spans="16:16" x14ac:dyDescent="0.3">
      <c r="P839009" s="83"/>
    </row>
    <row r="839010" spans="16:16" x14ac:dyDescent="0.3">
      <c r="P839010" s="83"/>
    </row>
    <row r="839011" spans="16:16" x14ac:dyDescent="0.3">
      <c r="P839011" s="83"/>
    </row>
    <row r="839012" spans="16:16" x14ac:dyDescent="0.3">
      <c r="P839012" s="83"/>
    </row>
    <row r="839013" spans="16:16" x14ac:dyDescent="0.3">
      <c r="P839013" s="83"/>
    </row>
    <row r="839014" spans="16:16" x14ac:dyDescent="0.3">
      <c r="P839014" s="83"/>
    </row>
    <row r="839015" spans="16:16" x14ac:dyDescent="0.3">
      <c r="P839015" s="83"/>
    </row>
    <row r="839016" spans="16:16" x14ac:dyDescent="0.3">
      <c r="P839016" s="83"/>
    </row>
    <row r="839017" spans="16:16" x14ac:dyDescent="0.3">
      <c r="P839017" s="83"/>
    </row>
    <row r="839018" spans="16:16" x14ac:dyDescent="0.3">
      <c r="P839018" s="83"/>
    </row>
    <row r="839019" spans="16:16" x14ac:dyDescent="0.3">
      <c r="P839019" s="83"/>
    </row>
    <row r="839020" spans="16:16" x14ac:dyDescent="0.3">
      <c r="P839020" s="83"/>
    </row>
    <row r="839021" spans="16:16" x14ac:dyDescent="0.3">
      <c r="P839021" s="83"/>
    </row>
    <row r="839022" spans="16:16" x14ac:dyDescent="0.3">
      <c r="P839022" s="83"/>
    </row>
    <row r="839023" spans="16:16" x14ac:dyDescent="0.3">
      <c r="P839023" s="83"/>
    </row>
    <row r="839024" spans="16:16" x14ac:dyDescent="0.3">
      <c r="P839024" s="83"/>
    </row>
    <row r="839025" spans="16:16" x14ac:dyDescent="0.3">
      <c r="P839025" s="83"/>
    </row>
    <row r="839026" spans="16:16" x14ac:dyDescent="0.3">
      <c r="P839026" s="83"/>
    </row>
    <row r="839027" spans="16:16" x14ac:dyDescent="0.3">
      <c r="P839027" s="83"/>
    </row>
    <row r="839028" spans="16:16" x14ac:dyDescent="0.3">
      <c r="P839028" s="83"/>
    </row>
    <row r="839029" spans="16:16" x14ac:dyDescent="0.3">
      <c r="P839029" s="83"/>
    </row>
    <row r="839030" spans="16:16" x14ac:dyDescent="0.3">
      <c r="P839030" s="83"/>
    </row>
    <row r="839031" spans="16:16" x14ac:dyDescent="0.3">
      <c r="P839031" s="83"/>
    </row>
    <row r="839032" spans="16:16" x14ac:dyDescent="0.3">
      <c r="P839032" s="83"/>
    </row>
    <row r="839033" spans="16:16" x14ac:dyDescent="0.3">
      <c r="P839033" s="83"/>
    </row>
    <row r="839034" spans="16:16" x14ac:dyDescent="0.3">
      <c r="P839034" s="83"/>
    </row>
    <row r="839035" spans="16:16" x14ac:dyDescent="0.3">
      <c r="P839035" s="83"/>
    </row>
    <row r="839036" spans="16:16" x14ac:dyDescent="0.3">
      <c r="P839036" s="83"/>
    </row>
    <row r="839037" spans="16:16" x14ac:dyDescent="0.3">
      <c r="P839037" s="83"/>
    </row>
    <row r="839038" spans="16:16" x14ac:dyDescent="0.3">
      <c r="P839038" s="83"/>
    </row>
    <row r="839039" spans="16:16" x14ac:dyDescent="0.3">
      <c r="P839039" s="83"/>
    </row>
    <row r="839040" spans="16:16" x14ac:dyDescent="0.3">
      <c r="P839040" s="83"/>
    </row>
    <row r="839041" spans="16:16" x14ac:dyDescent="0.3">
      <c r="P839041" s="83"/>
    </row>
    <row r="839042" spans="16:16" x14ac:dyDescent="0.3">
      <c r="P839042" s="83"/>
    </row>
    <row r="839043" spans="16:16" x14ac:dyDescent="0.3">
      <c r="P839043" s="83"/>
    </row>
    <row r="839044" spans="16:16" x14ac:dyDescent="0.3">
      <c r="P839044" s="83"/>
    </row>
    <row r="839045" spans="16:16" x14ac:dyDescent="0.3">
      <c r="P839045" s="83"/>
    </row>
    <row r="839046" spans="16:16" x14ac:dyDescent="0.3">
      <c r="P839046" s="83"/>
    </row>
    <row r="839047" spans="16:16" x14ac:dyDescent="0.3">
      <c r="P839047" s="83"/>
    </row>
    <row r="839048" spans="16:16" x14ac:dyDescent="0.3">
      <c r="P839048" s="83"/>
    </row>
    <row r="839049" spans="16:16" x14ac:dyDescent="0.3">
      <c r="P839049" s="83"/>
    </row>
    <row r="839050" spans="16:16" x14ac:dyDescent="0.3">
      <c r="P839050" s="83"/>
    </row>
    <row r="839051" spans="16:16" x14ac:dyDescent="0.3">
      <c r="P839051" s="83"/>
    </row>
    <row r="839052" spans="16:16" x14ac:dyDescent="0.3">
      <c r="P839052" s="83"/>
    </row>
    <row r="839053" spans="16:16" x14ac:dyDescent="0.3">
      <c r="P839053" s="83"/>
    </row>
    <row r="839054" spans="16:16" x14ac:dyDescent="0.3">
      <c r="P839054" s="83"/>
    </row>
    <row r="839055" spans="16:16" x14ac:dyDescent="0.3">
      <c r="P839055" s="83"/>
    </row>
    <row r="839056" spans="16:16" x14ac:dyDescent="0.3">
      <c r="P839056" s="83"/>
    </row>
    <row r="839057" spans="16:16" x14ac:dyDescent="0.3">
      <c r="P839057" s="83"/>
    </row>
    <row r="839058" spans="16:16" x14ac:dyDescent="0.3">
      <c r="P839058" s="83"/>
    </row>
    <row r="839059" spans="16:16" x14ac:dyDescent="0.3">
      <c r="P839059" s="83"/>
    </row>
    <row r="839060" spans="16:16" x14ac:dyDescent="0.3">
      <c r="P839060" s="83"/>
    </row>
    <row r="839061" spans="16:16" x14ac:dyDescent="0.3">
      <c r="P839061" s="83"/>
    </row>
    <row r="839062" spans="16:16" x14ac:dyDescent="0.3">
      <c r="P839062" s="83"/>
    </row>
    <row r="839063" spans="16:16" x14ac:dyDescent="0.3">
      <c r="P839063" s="83"/>
    </row>
    <row r="839064" spans="16:16" x14ac:dyDescent="0.3">
      <c r="P839064" s="83"/>
    </row>
    <row r="839065" spans="16:16" x14ac:dyDescent="0.3">
      <c r="P839065" s="83"/>
    </row>
    <row r="839066" spans="16:16" x14ac:dyDescent="0.3">
      <c r="P839066" s="83"/>
    </row>
    <row r="839067" spans="16:16" x14ac:dyDescent="0.3">
      <c r="P839067" s="83"/>
    </row>
    <row r="839068" spans="16:16" x14ac:dyDescent="0.3">
      <c r="P839068" s="83"/>
    </row>
    <row r="839069" spans="16:16" x14ac:dyDescent="0.3">
      <c r="P839069" s="83"/>
    </row>
    <row r="839070" spans="16:16" x14ac:dyDescent="0.3">
      <c r="P839070" s="83"/>
    </row>
    <row r="839071" spans="16:16" x14ac:dyDescent="0.3">
      <c r="P839071" s="83"/>
    </row>
    <row r="839072" spans="16:16" x14ac:dyDescent="0.3">
      <c r="P839072" s="83"/>
    </row>
    <row r="839073" spans="16:16" x14ac:dyDescent="0.3">
      <c r="P839073" s="83"/>
    </row>
    <row r="839074" spans="16:16" x14ac:dyDescent="0.3">
      <c r="P839074" s="83"/>
    </row>
    <row r="839075" spans="16:16" x14ac:dyDescent="0.3">
      <c r="P839075" s="83"/>
    </row>
    <row r="839076" spans="16:16" x14ac:dyDescent="0.3">
      <c r="P839076" s="83"/>
    </row>
    <row r="839077" spans="16:16" x14ac:dyDescent="0.3">
      <c r="P839077" s="83"/>
    </row>
    <row r="839078" spans="16:16" x14ac:dyDescent="0.3">
      <c r="P839078" s="83"/>
    </row>
    <row r="839079" spans="16:16" x14ac:dyDescent="0.3">
      <c r="P839079" s="83"/>
    </row>
    <row r="839080" spans="16:16" x14ac:dyDescent="0.3">
      <c r="P839080" s="83"/>
    </row>
    <row r="839081" spans="16:16" x14ac:dyDescent="0.3">
      <c r="P839081" s="83"/>
    </row>
    <row r="839082" spans="16:16" x14ac:dyDescent="0.3">
      <c r="P839082" s="83"/>
    </row>
    <row r="839083" spans="16:16" x14ac:dyDescent="0.3">
      <c r="P839083" s="83"/>
    </row>
    <row r="839084" spans="16:16" x14ac:dyDescent="0.3">
      <c r="P839084" s="83"/>
    </row>
    <row r="839085" spans="16:16" x14ac:dyDescent="0.3">
      <c r="P839085" s="83"/>
    </row>
    <row r="839086" spans="16:16" x14ac:dyDescent="0.3">
      <c r="P839086" s="83"/>
    </row>
    <row r="839087" spans="16:16" x14ac:dyDescent="0.3">
      <c r="P839087" s="83"/>
    </row>
    <row r="839088" spans="16:16" x14ac:dyDescent="0.3">
      <c r="P839088" s="83"/>
    </row>
    <row r="839089" spans="16:16" x14ac:dyDescent="0.3">
      <c r="P839089" s="83"/>
    </row>
    <row r="839090" spans="16:16" x14ac:dyDescent="0.3">
      <c r="P839090" s="83"/>
    </row>
    <row r="839091" spans="16:16" x14ac:dyDescent="0.3">
      <c r="P839091" s="83"/>
    </row>
    <row r="839092" spans="16:16" x14ac:dyDescent="0.3">
      <c r="P839092" s="83"/>
    </row>
    <row r="839093" spans="16:16" x14ac:dyDescent="0.3">
      <c r="P839093" s="83"/>
    </row>
    <row r="839094" spans="16:16" x14ac:dyDescent="0.3">
      <c r="P839094" s="83"/>
    </row>
    <row r="839095" spans="16:16" x14ac:dyDescent="0.3">
      <c r="P839095" s="83"/>
    </row>
    <row r="839096" spans="16:16" x14ac:dyDescent="0.3">
      <c r="P839096" s="83"/>
    </row>
    <row r="839097" spans="16:16" x14ac:dyDescent="0.3">
      <c r="P839097" s="83"/>
    </row>
    <row r="839098" spans="16:16" x14ac:dyDescent="0.3">
      <c r="P839098" s="83"/>
    </row>
    <row r="839099" spans="16:16" x14ac:dyDescent="0.3">
      <c r="P839099" s="83"/>
    </row>
    <row r="839100" spans="16:16" x14ac:dyDescent="0.3">
      <c r="P839100" s="83"/>
    </row>
    <row r="839101" spans="16:16" x14ac:dyDescent="0.3">
      <c r="P839101" s="83"/>
    </row>
    <row r="839102" spans="16:16" x14ac:dyDescent="0.3">
      <c r="P839102" s="83"/>
    </row>
    <row r="839103" spans="16:16" x14ac:dyDescent="0.3">
      <c r="P839103" s="83"/>
    </row>
    <row r="839104" spans="16:16" x14ac:dyDescent="0.3">
      <c r="P839104" s="83"/>
    </row>
    <row r="839105" spans="16:16" x14ac:dyDescent="0.3">
      <c r="P839105" s="83"/>
    </row>
    <row r="839106" spans="16:16" x14ac:dyDescent="0.3">
      <c r="P839106" s="83"/>
    </row>
    <row r="839107" spans="16:16" x14ac:dyDescent="0.3">
      <c r="P839107" s="83"/>
    </row>
    <row r="839108" spans="16:16" x14ac:dyDescent="0.3">
      <c r="P839108" s="83"/>
    </row>
    <row r="839109" spans="16:16" x14ac:dyDescent="0.3">
      <c r="P839109" s="83"/>
    </row>
    <row r="839110" spans="16:16" x14ac:dyDescent="0.3">
      <c r="P839110" s="83"/>
    </row>
    <row r="839111" spans="16:16" x14ac:dyDescent="0.3">
      <c r="P839111" s="83"/>
    </row>
    <row r="839112" spans="16:16" x14ac:dyDescent="0.3">
      <c r="P839112" s="83"/>
    </row>
    <row r="839113" spans="16:16" x14ac:dyDescent="0.3">
      <c r="P839113" s="83"/>
    </row>
    <row r="839114" spans="16:16" x14ac:dyDescent="0.3">
      <c r="P839114" s="83"/>
    </row>
    <row r="839115" spans="16:16" x14ac:dyDescent="0.3">
      <c r="P839115" s="83"/>
    </row>
    <row r="839116" spans="16:16" x14ac:dyDescent="0.3">
      <c r="P839116" s="83"/>
    </row>
    <row r="839117" spans="16:16" x14ac:dyDescent="0.3">
      <c r="P839117" s="83"/>
    </row>
    <row r="839118" spans="16:16" x14ac:dyDescent="0.3">
      <c r="P839118" s="83"/>
    </row>
    <row r="839119" spans="16:16" x14ac:dyDescent="0.3">
      <c r="P839119" s="83"/>
    </row>
    <row r="839120" spans="16:16" x14ac:dyDescent="0.3">
      <c r="P839120" s="83"/>
    </row>
    <row r="839121" spans="16:16" x14ac:dyDescent="0.3">
      <c r="P839121" s="83"/>
    </row>
    <row r="839122" spans="16:16" x14ac:dyDescent="0.3">
      <c r="P839122" s="83"/>
    </row>
    <row r="839123" spans="16:16" x14ac:dyDescent="0.3">
      <c r="P839123" s="83"/>
    </row>
    <row r="839124" spans="16:16" x14ac:dyDescent="0.3">
      <c r="P839124" s="83"/>
    </row>
    <row r="839125" spans="16:16" x14ac:dyDescent="0.3">
      <c r="P839125" s="83"/>
    </row>
    <row r="839126" spans="16:16" x14ac:dyDescent="0.3">
      <c r="P839126" s="83"/>
    </row>
    <row r="839127" spans="16:16" x14ac:dyDescent="0.3">
      <c r="P839127" s="83"/>
    </row>
    <row r="839128" spans="16:16" x14ac:dyDescent="0.3">
      <c r="P839128" s="83"/>
    </row>
    <row r="839129" spans="16:16" x14ac:dyDescent="0.3">
      <c r="P839129" s="83"/>
    </row>
    <row r="839130" spans="16:16" x14ac:dyDescent="0.3">
      <c r="P839130" s="83"/>
    </row>
    <row r="839131" spans="16:16" x14ac:dyDescent="0.3">
      <c r="P839131" s="83"/>
    </row>
    <row r="839132" spans="16:16" x14ac:dyDescent="0.3">
      <c r="P839132" s="83"/>
    </row>
    <row r="839133" spans="16:16" x14ac:dyDescent="0.3">
      <c r="P839133" s="83"/>
    </row>
    <row r="839134" spans="16:16" x14ac:dyDescent="0.3">
      <c r="P839134" s="83"/>
    </row>
    <row r="839135" spans="16:16" x14ac:dyDescent="0.3">
      <c r="P839135" s="83"/>
    </row>
    <row r="839136" spans="16:16" x14ac:dyDescent="0.3">
      <c r="P839136" s="83"/>
    </row>
    <row r="839137" spans="16:16" x14ac:dyDescent="0.3">
      <c r="P839137" s="83"/>
    </row>
    <row r="839138" spans="16:16" x14ac:dyDescent="0.3">
      <c r="P839138" s="83"/>
    </row>
    <row r="839139" spans="16:16" x14ac:dyDescent="0.3">
      <c r="P839139" s="83"/>
    </row>
    <row r="839140" spans="16:16" x14ac:dyDescent="0.3">
      <c r="P839140" s="83"/>
    </row>
    <row r="839141" spans="16:16" x14ac:dyDescent="0.3">
      <c r="P839141" s="83"/>
    </row>
    <row r="839142" spans="16:16" x14ac:dyDescent="0.3">
      <c r="P839142" s="83"/>
    </row>
    <row r="839143" spans="16:16" x14ac:dyDescent="0.3">
      <c r="P839143" s="83"/>
    </row>
    <row r="839144" spans="16:16" x14ac:dyDescent="0.3">
      <c r="P839144" s="83"/>
    </row>
    <row r="839145" spans="16:16" x14ac:dyDescent="0.3">
      <c r="P839145" s="83"/>
    </row>
    <row r="839146" spans="16:16" x14ac:dyDescent="0.3">
      <c r="P839146" s="83"/>
    </row>
    <row r="839147" spans="16:16" x14ac:dyDescent="0.3">
      <c r="P839147" s="83"/>
    </row>
    <row r="839148" spans="16:16" x14ac:dyDescent="0.3">
      <c r="P839148" s="83"/>
    </row>
    <row r="839149" spans="16:16" x14ac:dyDescent="0.3">
      <c r="P839149" s="83"/>
    </row>
    <row r="839150" spans="16:16" x14ac:dyDescent="0.3">
      <c r="P839150" s="83"/>
    </row>
    <row r="839151" spans="16:16" x14ac:dyDescent="0.3">
      <c r="P839151" s="83"/>
    </row>
    <row r="839152" spans="16:16" x14ac:dyDescent="0.3">
      <c r="P839152" s="83"/>
    </row>
    <row r="839153" spans="16:16" x14ac:dyDescent="0.3">
      <c r="P839153" s="83"/>
    </row>
    <row r="839154" spans="16:16" x14ac:dyDescent="0.3">
      <c r="P839154" s="83"/>
    </row>
    <row r="839155" spans="16:16" x14ac:dyDescent="0.3">
      <c r="P839155" s="83"/>
    </row>
    <row r="839156" spans="16:16" x14ac:dyDescent="0.3">
      <c r="P839156" s="83"/>
    </row>
    <row r="839157" spans="16:16" x14ac:dyDescent="0.3">
      <c r="P839157" s="83"/>
    </row>
    <row r="839158" spans="16:16" x14ac:dyDescent="0.3">
      <c r="P839158" s="83"/>
    </row>
    <row r="839159" spans="16:16" x14ac:dyDescent="0.3">
      <c r="P839159" s="83"/>
    </row>
    <row r="839160" spans="16:16" x14ac:dyDescent="0.3">
      <c r="P839160" s="83"/>
    </row>
    <row r="839161" spans="16:16" x14ac:dyDescent="0.3">
      <c r="P839161" s="83"/>
    </row>
    <row r="839162" spans="16:16" x14ac:dyDescent="0.3">
      <c r="P839162" s="83"/>
    </row>
    <row r="839163" spans="16:16" x14ac:dyDescent="0.3">
      <c r="P839163" s="83"/>
    </row>
    <row r="839164" spans="16:16" x14ac:dyDescent="0.3">
      <c r="P839164" s="83"/>
    </row>
    <row r="839165" spans="16:16" x14ac:dyDescent="0.3">
      <c r="P839165" s="83"/>
    </row>
    <row r="839166" spans="16:16" x14ac:dyDescent="0.3">
      <c r="P839166" s="83"/>
    </row>
    <row r="839167" spans="16:16" x14ac:dyDescent="0.3">
      <c r="P839167" s="83"/>
    </row>
    <row r="839168" spans="16:16" x14ac:dyDescent="0.3">
      <c r="P839168" s="83"/>
    </row>
    <row r="839169" spans="16:16" x14ac:dyDescent="0.3">
      <c r="P839169" s="83"/>
    </row>
    <row r="839170" spans="16:16" x14ac:dyDescent="0.3">
      <c r="P839170" s="83"/>
    </row>
    <row r="839171" spans="16:16" x14ac:dyDescent="0.3">
      <c r="P839171" s="83"/>
    </row>
    <row r="839172" spans="16:16" x14ac:dyDescent="0.3">
      <c r="P839172" s="83"/>
    </row>
    <row r="839173" spans="16:16" x14ac:dyDescent="0.3">
      <c r="P839173" s="83"/>
    </row>
    <row r="839174" spans="16:16" x14ac:dyDescent="0.3">
      <c r="P839174" s="83"/>
    </row>
    <row r="839175" spans="16:16" x14ac:dyDescent="0.3">
      <c r="P839175" s="83"/>
    </row>
    <row r="839176" spans="16:16" x14ac:dyDescent="0.3">
      <c r="P839176" s="83"/>
    </row>
    <row r="839177" spans="16:16" x14ac:dyDescent="0.3">
      <c r="P839177" s="83"/>
    </row>
    <row r="839178" spans="16:16" x14ac:dyDescent="0.3">
      <c r="P839178" s="83"/>
    </row>
    <row r="839179" spans="16:16" x14ac:dyDescent="0.3">
      <c r="P839179" s="83"/>
    </row>
    <row r="839180" spans="16:16" x14ac:dyDescent="0.3">
      <c r="P839180" s="83"/>
    </row>
    <row r="839181" spans="16:16" x14ac:dyDescent="0.3">
      <c r="P839181" s="83"/>
    </row>
    <row r="839182" spans="16:16" x14ac:dyDescent="0.3">
      <c r="P839182" s="83"/>
    </row>
    <row r="839183" spans="16:16" x14ac:dyDescent="0.3">
      <c r="P839183" s="83"/>
    </row>
    <row r="839184" spans="16:16" x14ac:dyDescent="0.3">
      <c r="P839184" s="83"/>
    </row>
    <row r="839185" spans="16:16" x14ac:dyDescent="0.3">
      <c r="P839185" s="83"/>
    </row>
    <row r="839186" spans="16:16" x14ac:dyDescent="0.3">
      <c r="P839186" s="83"/>
    </row>
    <row r="839187" spans="16:16" x14ac:dyDescent="0.3">
      <c r="P839187" s="83"/>
    </row>
    <row r="839188" spans="16:16" x14ac:dyDescent="0.3">
      <c r="P839188" s="83"/>
    </row>
    <row r="839189" spans="16:16" x14ac:dyDescent="0.3">
      <c r="P839189" s="83"/>
    </row>
    <row r="839190" spans="16:16" x14ac:dyDescent="0.3">
      <c r="P839190" s="83"/>
    </row>
    <row r="839191" spans="16:16" x14ac:dyDescent="0.3">
      <c r="P839191" s="83"/>
    </row>
    <row r="839192" spans="16:16" x14ac:dyDescent="0.3">
      <c r="P839192" s="83"/>
    </row>
    <row r="839193" spans="16:16" x14ac:dyDescent="0.3">
      <c r="P839193" s="83"/>
    </row>
    <row r="839194" spans="16:16" x14ac:dyDescent="0.3">
      <c r="P839194" s="83"/>
    </row>
    <row r="839195" spans="16:16" x14ac:dyDescent="0.3">
      <c r="P839195" s="83"/>
    </row>
    <row r="839196" spans="16:16" x14ac:dyDescent="0.3">
      <c r="P839196" s="83"/>
    </row>
    <row r="839197" spans="16:16" x14ac:dyDescent="0.3">
      <c r="P839197" s="83"/>
    </row>
    <row r="839198" spans="16:16" x14ac:dyDescent="0.3">
      <c r="P839198" s="83"/>
    </row>
    <row r="839199" spans="16:16" x14ac:dyDescent="0.3">
      <c r="P839199" s="83"/>
    </row>
    <row r="839200" spans="16:16" x14ac:dyDescent="0.3">
      <c r="P839200" s="83"/>
    </row>
    <row r="839201" spans="16:16" x14ac:dyDescent="0.3">
      <c r="P839201" s="83"/>
    </row>
    <row r="839202" spans="16:16" x14ac:dyDescent="0.3">
      <c r="P839202" s="83"/>
    </row>
    <row r="839203" spans="16:16" x14ac:dyDescent="0.3">
      <c r="P839203" s="83"/>
    </row>
    <row r="839204" spans="16:16" x14ac:dyDescent="0.3">
      <c r="P839204" s="83"/>
    </row>
    <row r="839205" spans="16:16" x14ac:dyDescent="0.3">
      <c r="P839205" s="83"/>
    </row>
    <row r="839206" spans="16:16" x14ac:dyDescent="0.3">
      <c r="P839206" s="83"/>
    </row>
    <row r="839207" spans="16:16" x14ac:dyDescent="0.3">
      <c r="P839207" s="83"/>
    </row>
    <row r="839208" spans="16:16" x14ac:dyDescent="0.3">
      <c r="P839208" s="83"/>
    </row>
    <row r="839209" spans="16:16" x14ac:dyDescent="0.3">
      <c r="P839209" s="83"/>
    </row>
    <row r="839210" spans="16:16" x14ac:dyDescent="0.3">
      <c r="P839210" s="83"/>
    </row>
    <row r="839211" spans="16:16" x14ac:dyDescent="0.3">
      <c r="P839211" s="83"/>
    </row>
    <row r="839212" spans="16:16" x14ac:dyDescent="0.3">
      <c r="P839212" s="83"/>
    </row>
    <row r="839213" spans="16:16" x14ac:dyDescent="0.3">
      <c r="P839213" s="83"/>
    </row>
    <row r="839214" spans="16:16" x14ac:dyDescent="0.3">
      <c r="P839214" s="83"/>
    </row>
    <row r="839215" spans="16:16" x14ac:dyDescent="0.3">
      <c r="P839215" s="83"/>
    </row>
    <row r="839216" spans="16:16" x14ac:dyDescent="0.3">
      <c r="P839216" s="83"/>
    </row>
    <row r="839217" spans="16:16" x14ac:dyDescent="0.3">
      <c r="P839217" s="83"/>
    </row>
    <row r="839218" spans="16:16" x14ac:dyDescent="0.3">
      <c r="P839218" s="83"/>
    </row>
    <row r="839219" spans="16:16" x14ac:dyDescent="0.3">
      <c r="P839219" s="83"/>
    </row>
    <row r="839220" spans="16:16" x14ac:dyDescent="0.3">
      <c r="P839220" s="83"/>
    </row>
    <row r="839221" spans="16:16" x14ac:dyDescent="0.3">
      <c r="P839221" s="83"/>
    </row>
    <row r="839222" spans="16:16" x14ac:dyDescent="0.3">
      <c r="P839222" s="83"/>
    </row>
    <row r="839223" spans="16:16" x14ac:dyDescent="0.3">
      <c r="P839223" s="83"/>
    </row>
    <row r="839224" spans="16:16" x14ac:dyDescent="0.3">
      <c r="P839224" s="83"/>
    </row>
    <row r="839225" spans="16:16" x14ac:dyDescent="0.3">
      <c r="P839225" s="83"/>
    </row>
    <row r="839226" spans="16:16" x14ac:dyDescent="0.3">
      <c r="P839226" s="83"/>
    </row>
    <row r="839227" spans="16:16" x14ac:dyDescent="0.3">
      <c r="P839227" s="83"/>
    </row>
    <row r="839228" spans="16:16" x14ac:dyDescent="0.3">
      <c r="P839228" s="83"/>
    </row>
    <row r="839229" spans="16:16" x14ac:dyDescent="0.3">
      <c r="P839229" s="83"/>
    </row>
    <row r="839230" spans="16:16" x14ac:dyDescent="0.3">
      <c r="P839230" s="83"/>
    </row>
    <row r="839231" spans="16:16" x14ac:dyDescent="0.3">
      <c r="P839231" s="83"/>
    </row>
    <row r="839232" spans="16:16" x14ac:dyDescent="0.3">
      <c r="P839232" s="83"/>
    </row>
    <row r="839233" spans="16:16" x14ac:dyDescent="0.3">
      <c r="P839233" s="83"/>
    </row>
    <row r="839234" spans="16:16" x14ac:dyDescent="0.3">
      <c r="P839234" s="83"/>
    </row>
    <row r="839235" spans="16:16" x14ac:dyDescent="0.3">
      <c r="P839235" s="83"/>
    </row>
    <row r="839236" spans="16:16" x14ac:dyDescent="0.3">
      <c r="P839236" s="83"/>
    </row>
    <row r="839237" spans="16:16" x14ac:dyDescent="0.3">
      <c r="P839237" s="83"/>
    </row>
    <row r="839238" spans="16:16" x14ac:dyDescent="0.3">
      <c r="P839238" s="83"/>
    </row>
    <row r="839239" spans="16:16" x14ac:dyDescent="0.3">
      <c r="P839239" s="83"/>
    </row>
    <row r="839240" spans="16:16" x14ac:dyDescent="0.3">
      <c r="P839240" s="83"/>
    </row>
    <row r="839241" spans="16:16" x14ac:dyDescent="0.3">
      <c r="P839241" s="83"/>
    </row>
    <row r="839242" spans="16:16" x14ac:dyDescent="0.3">
      <c r="P839242" s="83"/>
    </row>
    <row r="839243" spans="16:16" x14ac:dyDescent="0.3">
      <c r="P839243" s="83"/>
    </row>
    <row r="839244" spans="16:16" x14ac:dyDescent="0.3">
      <c r="P839244" s="83"/>
    </row>
    <row r="839245" spans="16:16" x14ac:dyDescent="0.3">
      <c r="P839245" s="83"/>
    </row>
    <row r="839246" spans="16:16" x14ac:dyDescent="0.3">
      <c r="P839246" s="83"/>
    </row>
    <row r="839247" spans="16:16" x14ac:dyDescent="0.3">
      <c r="P839247" s="83"/>
    </row>
    <row r="839248" spans="16:16" x14ac:dyDescent="0.3">
      <c r="P839248" s="83"/>
    </row>
    <row r="839249" spans="16:16" x14ac:dyDescent="0.3">
      <c r="P839249" s="83"/>
    </row>
    <row r="839250" spans="16:16" x14ac:dyDescent="0.3">
      <c r="P839250" s="83"/>
    </row>
    <row r="839251" spans="16:16" x14ac:dyDescent="0.3">
      <c r="P839251" s="83"/>
    </row>
    <row r="839252" spans="16:16" x14ac:dyDescent="0.3">
      <c r="P839252" s="83"/>
    </row>
    <row r="839253" spans="16:16" x14ac:dyDescent="0.3">
      <c r="P839253" s="83"/>
    </row>
    <row r="839254" spans="16:16" x14ac:dyDescent="0.3">
      <c r="P839254" s="83"/>
    </row>
    <row r="839255" spans="16:16" x14ac:dyDescent="0.3">
      <c r="P839255" s="83"/>
    </row>
    <row r="839256" spans="16:16" x14ac:dyDescent="0.3">
      <c r="P839256" s="83"/>
    </row>
    <row r="839257" spans="16:16" x14ac:dyDescent="0.3">
      <c r="P839257" s="83"/>
    </row>
    <row r="839258" spans="16:16" x14ac:dyDescent="0.3">
      <c r="P839258" s="83"/>
    </row>
    <row r="839259" spans="16:16" x14ac:dyDescent="0.3">
      <c r="P839259" s="83"/>
    </row>
    <row r="839260" spans="16:16" x14ac:dyDescent="0.3">
      <c r="P839260" s="83"/>
    </row>
    <row r="839261" spans="16:16" x14ac:dyDescent="0.3">
      <c r="P839261" s="83"/>
    </row>
    <row r="839262" spans="16:16" x14ac:dyDescent="0.3">
      <c r="P839262" s="83"/>
    </row>
    <row r="839263" spans="16:16" x14ac:dyDescent="0.3">
      <c r="P839263" s="83"/>
    </row>
    <row r="839264" spans="16:16" x14ac:dyDescent="0.3">
      <c r="P839264" s="83"/>
    </row>
    <row r="839265" spans="16:16" x14ac:dyDescent="0.3">
      <c r="P839265" s="83"/>
    </row>
    <row r="839266" spans="16:16" x14ac:dyDescent="0.3">
      <c r="P839266" s="83"/>
    </row>
    <row r="839267" spans="16:16" x14ac:dyDescent="0.3">
      <c r="P839267" s="83"/>
    </row>
    <row r="839268" spans="16:16" x14ac:dyDescent="0.3">
      <c r="P839268" s="83"/>
    </row>
    <row r="839269" spans="16:16" x14ac:dyDescent="0.3">
      <c r="P839269" s="83"/>
    </row>
    <row r="839270" spans="16:16" x14ac:dyDescent="0.3">
      <c r="P839270" s="83"/>
    </row>
    <row r="839271" spans="16:16" x14ac:dyDescent="0.3">
      <c r="P839271" s="83"/>
    </row>
    <row r="839272" spans="16:16" x14ac:dyDescent="0.3">
      <c r="P839272" s="83"/>
    </row>
    <row r="839273" spans="16:16" x14ac:dyDescent="0.3">
      <c r="P839273" s="83"/>
    </row>
    <row r="839274" spans="16:16" x14ac:dyDescent="0.3">
      <c r="P839274" s="83"/>
    </row>
    <row r="839275" spans="16:16" x14ac:dyDescent="0.3">
      <c r="P839275" s="83"/>
    </row>
    <row r="839276" spans="16:16" x14ac:dyDescent="0.3">
      <c r="P839276" s="83"/>
    </row>
    <row r="839277" spans="16:16" x14ac:dyDescent="0.3">
      <c r="P839277" s="83"/>
    </row>
    <row r="839278" spans="16:16" x14ac:dyDescent="0.3">
      <c r="P839278" s="83"/>
    </row>
    <row r="839279" spans="16:16" x14ac:dyDescent="0.3">
      <c r="P839279" s="83"/>
    </row>
    <row r="839280" spans="16:16" x14ac:dyDescent="0.3">
      <c r="P839280" s="83"/>
    </row>
    <row r="839281" spans="16:16" x14ac:dyDescent="0.3">
      <c r="P839281" s="83"/>
    </row>
    <row r="839282" spans="16:16" x14ac:dyDescent="0.3">
      <c r="P839282" s="83"/>
    </row>
    <row r="839283" spans="16:16" x14ac:dyDescent="0.3">
      <c r="P839283" s="83"/>
    </row>
    <row r="839284" spans="16:16" x14ac:dyDescent="0.3">
      <c r="P839284" s="83"/>
    </row>
    <row r="839285" spans="16:16" x14ac:dyDescent="0.3">
      <c r="P839285" s="83"/>
    </row>
    <row r="839286" spans="16:16" x14ac:dyDescent="0.3">
      <c r="P839286" s="83"/>
    </row>
    <row r="839287" spans="16:16" x14ac:dyDescent="0.3">
      <c r="P839287" s="83"/>
    </row>
    <row r="839288" spans="16:16" x14ac:dyDescent="0.3">
      <c r="P839288" s="83"/>
    </row>
    <row r="839289" spans="16:16" x14ac:dyDescent="0.3">
      <c r="P839289" s="83"/>
    </row>
    <row r="839290" spans="16:16" x14ac:dyDescent="0.3">
      <c r="P839290" s="83"/>
    </row>
    <row r="839291" spans="16:16" x14ac:dyDescent="0.3">
      <c r="P839291" s="83"/>
    </row>
    <row r="839292" spans="16:16" x14ac:dyDescent="0.3">
      <c r="P839292" s="83"/>
    </row>
    <row r="839293" spans="16:16" x14ac:dyDescent="0.3">
      <c r="P839293" s="83"/>
    </row>
    <row r="839294" spans="16:16" x14ac:dyDescent="0.3">
      <c r="P839294" s="83"/>
    </row>
    <row r="839295" spans="16:16" x14ac:dyDescent="0.3">
      <c r="P839295" s="83"/>
    </row>
    <row r="839296" spans="16:16" x14ac:dyDescent="0.3">
      <c r="P839296" s="83"/>
    </row>
    <row r="839297" spans="16:16" x14ac:dyDescent="0.3">
      <c r="P839297" s="83"/>
    </row>
    <row r="839298" spans="16:16" x14ac:dyDescent="0.3">
      <c r="P839298" s="83"/>
    </row>
    <row r="839299" spans="16:16" x14ac:dyDescent="0.3">
      <c r="P839299" s="83"/>
    </row>
    <row r="839300" spans="16:16" x14ac:dyDescent="0.3">
      <c r="P839300" s="83"/>
    </row>
    <row r="839301" spans="16:16" x14ac:dyDescent="0.3">
      <c r="P839301" s="83"/>
    </row>
    <row r="839302" spans="16:16" x14ac:dyDescent="0.3">
      <c r="P839302" s="83"/>
    </row>
    <row r="839303" spans="16:16" x14ac:dyDescent="0.3">
      <c r="P839303" s="83"/>
    </row>
    <row r="839304" spans="16:16" x14ac:dyDescent="0.3">
      <c r="P839304" s="83"/>
    </row>
    <row r="839305" spans="16:16" x14ac:dyDescent="0.3">
      <c r="P839305" s="83"/>
    </row>
    <row r="839306" spans="16:16" x14ac:dyDescent="0.3">
      <c r="P839306" s="83"/>
    </row>
    <row r="839307" spans="16:16" x14ac:dyDescent="0.3">
      <c r="P839307" s="83"/>
    </row>
    <row r="839308" spans="16:16" x14ac:dyDescent="0.3">
      <c r="P839308" s="83"/>
    </row>
    <row r="839309" spans="16:16" x14ac:dyDescent="0.3">
      <c r="P839309" s="83"/>
    </row>
    <row r="839310" spans="16:16" x14ac:dyDescent="0.3">
      <c r="P839310" s="83"/>
    </row>
    <row r="839311" spans="16:16" x14ac:dyDescent="0.3">
      <c r="P839311" s="83"/>
    </row>
    <row r="839312" spans="16:16" x14ac:dyDescent="0.3">
      <c r="P839312" s="83"/>
    </row>
    <row r="839313" spans="16:16" x14ac:dyDescent="0.3">
      <c r="P839313" s="83"/>
    </row>
    <row r="839314" spans="16:16" x14ac:dyDescent="0.3">
      <c r="P839314" s="83"/>
    </row>
    <row r="839315" spans="16:16" x14ac:dyDescent="0.3">
      <c r="P839315" s="83"/>
    </row>
    <row r="839316" spans="16:16" x14ac:dyDescent="0.3">
      <c r="P839316" s="83"/>
    </row>
    <row r="839317" spans="16:16" x14ac:dyDescent="0.3">
      <c r="P839317" s="83"/>
    </row>
    <row r="839318" spans="16:16" x14ac:dyDescent="0.3">
      <c r="P839318" s="83"/>
    </row>
    <row r="839319" spans="16:16" x14ac:dyDescent="0.3">
      <c r="P839319" s="83"/>
    </row>
    <row r="839320" spans="16:16" x14ac:dyDescent="0.3">
      <c r="P839320" s="83"/>
    </row>
    <row r="839321" spans="16:16" x14ac:dyDescent="0.3">
      <c r="P839321" s="83"/>
    </row>
    <row r="839322" spans="16:16" x14ac:dyDescent="0.3">
      <c r="P839322" s="83"/>
    </row>
    <row r="839323" spans="16:16" x14ac:dyDescent="0.3">
      <c r="P839323" s="83"/>
    </row>
    <row r="839324" spans="16:16" x14ac:dyDescent="0.3">
      <c r="P839324" s="83"/>
    </row>
    <row r="839325" spans="16:16" x14ac:dyDescent="0.3">
      <c r="P839325" s="83"/>
    </row>
    <row r="839326" spans="16:16" x14ac:dyDescent="0.3">
      <c r="P839326" s="83"/>
    </row>
    <row r="839327" spans="16:16" x14ac:dyDescent="0.3">
      <c r="P839327" s="83"/>
    </row>
    <row r="839328" spans="16:16" x14ac:dyDescent="0.3">
      <c r="P839328" s="83"/>
    </row>
    <row r="839329" spans="16:16" x14ac:dyDescent="0.3">
      <c r="P839329" s="83"/>
    </row>
    <row r="839330" spans="16:16" x14ac:dyDescent="0.3">
      <c r="P839330" s="83"/>
    </row>
    <row r="839331" spans="16:16" x14ac:dyDescent="0.3">
      <c r="P839331" s="83"/>
    </row>
    <row r="839332" spans="16:16" x14ac:dyDescent="0.3">
      <c r="P839332" s="83"/>
    </row>
    <row r="839333" spans="16:16" x14ac:dyDescent="0.3">
      <c r="P839333" s="83"/>
    </row>
    <row r="839334" spans="16:16" x14ac:dyDescent="0.3">
      <c r="P839334" s="83"/>
    </row>
    <row r="839335" spans="16:16" x14ac:dyDescent="0.3">
      <c r="P839335" s="83"/>
    </row>
    <row r="839336" spans="16:16" x14ac:dyDescent="0.3">
      <c r="P839336" s="83"/>
    </row>
    <row r="839337" spans="16:16" x14ac:dyDescent="0.3">
      <c r="P839337" s="83"/>
    </row>
    <row r="839338" spans="16:16" x14ac:dyDescent="0.3">
      <c r="P839338" s="83"/>
    </row>
    <row r="839339" spans="16:16" x14ac:dyDescent="0.3">
      <c r="P839339" s="83"/>
    </row>
    <row r="839340" spans="16:16" x14ac:dyDescent="0.3">
      <c r="P839340" s="83"/>
    </row>
    <row r="839341" spans="16:16" x14ac:dyDescent="0.3">
      <c r="P839341" s="83"/>
    </row>
    <row r="839342" spans="16:16" x14ac:dyDescent="0.3">
      <c r="P839342" s="83"/>
    </row>
    <row r="839343" spans="16:16" x14ac:dyDescent="0.3">
      <c r="P839343" s="83"/>
    </row>
    <row r="839344" spans="16:16" x14ac:dyDescent="0.3">
      <c r="P839344" s="83"/>
    </row>
    <row r="839345" spans="16:16" x14ac:dyDescent="0.3">
      <c r="P839345" s="83"/>
    </row>
    <row r="839346" spans="16:16" x14ac:dyDescent="0.3">
      <c r="P839346" s="83"/>
    </row>
    <row r="839347" spans="16:16" x14ac:dyDescent="0.3">
      <c r="P839347" s="83"/>
    </row>
    <row r="839348" spans="16:16" x14ac:dyDescent="0.3">
      <c r="P839348" s="83"/>
    </row>
    <row r="839349" spans="16:16" x14ac:dyDescent="0.3">
      <c r="P839349" s="83"/>
    </row>
    <row r="839350" spans="16:16" x14ac:dyDescent="0.3">
      <c r="P839350" s="83"/>
    </row>
    <row r="839351" spans="16:16" x14ac:dyDescent="0.3">
      <c r="P839351" s="83"/>
    </row>
    <row r="839352" spans="16:16" x14ac:dyDescent="0.3">
      <c r="P839352" s="83"/>
    </row>
    <row r="839353" spans="16:16" x14ac:dyDescent="0.3">
      <c r="P839353" s="83"/>
    </row>
    <row r="839354" spans="16:16" x14ac:dyDescent="0.3">
      <c r="P839354" s="83"/>
    </row>
    <row r="839355" spans="16:16" x14ac:dyDescent="0.3">
      <c r="P839355" s="83"/>
    </row>
    <row r="839356" spans="16:16" x14ac:dyDescent="0.3">
      <c r="P839356" s="83"/>
    </row>
    <row r="839357" spans="16:16" x14ac:dyDescent="0.3">
      <c r="P839357" s="83"/>
    </row>
    <row r="839358" spans="16:16" x14ac:dyDescent="0.3">
      <c r="P839358" s="83"/>
    </row>
    <row r="839359" spans="16:16" x14ac:dyDescent="0.3">
      <c r="P839359" s="83"/>
    </row>
    <row r="839360" spans="16:16" x14ac:dyDescent="0.3">
      <c r="P839360" s="83"/>
    </row>
    <row r="839361" spans="16:16" x14ac:dyDescent="0.3">
      <c r="P839361" s="83"/>
    </row>
    <row r="839362" spans="16:16" x14ac:dyDescent="0.3">
      <c r="P839362" s="83"/>
    </row>
    <row r="839363" spans="16:16" x14ac:dyDescent="0.3">
      <c r="P839363" s="83"/>
    </row>
    <row r="839364" spans="16:16" x14ac:dyDescent="0.3">
      <c r="P839364" s="83"/>
    </row>
    <row r="839365" spans="16:16" x14ac:dyDescent="0.3">
      <c r="P839365" s="83"/>
    </row>
    <row r="839366" spans="16:16" x14ac:dyDescent="0.3">
      <c r="P839366" s="83"/>
    </row>
    <row r="839367" spans="16:16" x14ac:dyDescent="0.3">
      <c r="P839367" s="83"/>
    </row>
    <row r="839368" spans="16:16" x14ac:dyDescent="0.3">
      <c r="P839368" s="83"/>
    </row>
    <row r="839369" spans="16:16" x14ac:dyDescent="0.3">
      <c r="P839369" s="83"/>
    </row>
    <row r="839370" spans="16:16" x14ac:dyDescent="0.3">
      <c r="P839370" s="83"/>
    </row>
    <row r="839371" spans="16:16" x14ac:dyDescent="0.3">
      <c r="P839371" s="83"/>
    </row>
    <row r="839372" spans="16:16" x14ac:dyDescent="0.3">
      <c r="P839372" s="83"/>
    </row>
    <row r="839373" spans="16:16" x14ac:dyDescent="0.3">
      <c r="P839373" s="83"/>
    </row>
    <row r="839374" spans="16:16" x14ac:dyDescent="0.3">
      <c r="P839374" s="83"/>
    </row>
    <row r="839375" spans="16:16" x14ac:dyDescent="0.3">
      <c r="P839375" s="83"/>
    </row>
    <row r="839376" spans="16:16" x14ac:dyDescent="0.3">
      <c r="P839376" s="83"/>
    </row>
    <row r="839377" spans="16:16" x14ac:dyDescent="0.3">
      <c r="P839377" s="83"/>
    </row>
    <row r="839378" spans="16:16" x14ac:dyDescent="0.3">
      <c r="P839378" s="83"/>
    </row>
    <row r="839379" spans="16:16" x14ac:dyDescent="0.3">
      <c r="P839379" s="83"/>
    </row>
    <row r="839380" spans="16:16" x14ac:dyDescent="0.3">
      <c r="P839380" s="83"/>
    </row>
    <row r="839381" spans="16:16" x14ac:dyDescent="0.3">
      <c r="P839381" s="83"/>
    </row>
    <row r="839382" spans="16:16" x14ac:dyDescent="0.3">
      <c r="P839382" s="83"/>
    </row>
    <row r="839383" spans="16:16" x14ac:dyDescent="0.3">
      <c r="P839383" s="83"/>
    </row>
    <row r="839384" spans="16:16" x14ac:dyDescent="0.3">
      <c r="P839384" s="83"/>
    </row>
    <row r="839385" spans="16:16" x14ac:dyDescent="0.3">
      <c r="P839385" s="83"/>
    </row>
    <row r="839386" spans="16:16" x14ac:dyDescent="0.3">
      <c r="P839386" s="83"/>
    </row>
    <row r="839387" spans="16:16" x14ac:dyDescent="0.3">
      <c r="P839387" s="83"/>
    </row>
    <row r="839388" spans="16:16" x14ac:dyDescent="0.3">
      <c r="P839388" s="83"/>
    </row>
    <row r="839389" spans="16:16" x14ac:dyDescent="0.3">
      <c r="P839389" s="83"/>
    </row>
    <row r="839390" spans="16:16" x14ac:dyDescent="0.3">
      <c r="P839390" s="83"/>
    </row>
    <row r="839391" spans="16:16" x14ac:dyDescent="0.3">
      <c r="P839391" s="83"/>
    </row>
    <row r="839392" spans="16:16" x14ac:dyDescent="0.3">
      <c r="P839392" s="83"/>
    </row>
    <row r="839393" spans="16:16" x14ac:dyDescent="0.3">
      <c r="P839393" s="83"/>
    </row>
    <row r="839394" spans="16:16" x14ac:dyDescent="0.3">
      <c r="P839394" s="83"/>
    </row>
    <row r="839395" spans="16:16" x14ac:dyDescent="0.3">
      <c r="P839395" s="83"/>
    </row>
    <row r="839396" spans="16:16" x14ac:dyDescent="0.3">
      <c r="P839396" s="83"/>
    </row>
    <row r="839397" spans="16:16" x14ac:dyDescent="0.3">
      <c r="P839397" s="83"/>
    </row>
    <row r="839398" spans="16:16" x14ac:dyDescent="0.3">
      <c r="P839398" s="83"/>
    </row>
    <row r="839399" spans="16:16" x14ac:dyDescent="0.3">
      <c r="P839399" s="83"/>
    </row>
    <row r="839400" spans="16:16" x14ac:dyDescent="0.3">
      <c r="P839400" s="83"/>
    </row>
    <row r="839401" spans="16:16" x14ac:dyDescent="0.3">
      <c r="P839401" s="83"/>
    </row>
    <row r="839402" spans="16:16" x14ac:dyDescent="0.3">
      <c r="P839402" s="83"/>
    </row>
    <row r="839403" spans="16:16" x14ac:dyDescent="0.3">
      <c r="P839403" s="83"/>
    </row>
    <row r="839404" spans="16:16" x14ac:dyDescent="0.3">
      <c r="P839404" s="83"/>
    </row>
    <row r="839405" spans="16:16" x14ac:dyDescent="0.3">
      <c r="P839405" s="83"/>
    </row>
    <row r="839406" spans="16:16" x14ac:dyDescent="0.3">
      <c r="P839406" s="83"/>
    </row>
    <row r="839407" spans="16:16" x14ac:dyDescent="0.3">
      <c r="P839407" s="83"/>
    </row>
    <row r="839408" spans="16:16" x14ac:dyDescent="0.3">
      <c r="P839408" s="83"/>
    </row>
    <row r="839409" spans="16:16" x14ac:dyDescent="0.3">
      <c r="P839409" s="83"/>
    </row>
    <row r="839410" spans="16:16" x14ac:dyDescent="0.3">
      <c r="P839410" s="83"/>
    </row>
    <row r="839411" spans="16:16" x14ac:dyDescent="0.3">
      <c r="P839411" s="83"/>
    </row>
    <row r="839412" spans="16:16" x14ac:dyDescent="0.3">
      <c r="P839412" s="83"/>
    </row>
    <row r="839413" spans="16:16" x14ac:dyDescent="0.3">
      <c r="P839413" s="83"/>
    </row>
    <row r="839414" spans="16:16" x14ac:dyDescent="0.3">
      <c r="P839414" s="83"/>
    </row>
    <row r="839415" spans="16:16" x14ac:dyDescent="0.3">
      <c r="P839415" s="83"/>
    </row>
    <row r="839416" spans="16:16" x14ac:dyDescent="0.3">
      <c r="P839416" s="83"/>
    </row>
    <row r="839417" spans="16:16" x14ac:dyDescent="0.3">
      <c r="P839417" s="83"/>
    </row>
    <row r="839418" spans="16:16" x14ac:dyDescent="0.3">
      <c r="P839418" s="83"/>
    </row>
    <row r="839419" spans="16:16" x14ac:dyDescent="0.3">
      <c r="P839419" s="83"/>
    </row>
    <row r="839420" spans="16:16" x14ac:dyDescent="0.3">
      <c r="P839420" s="83"/>
    </row>
    <row r="839421" spans="16:16" x14ac:dyDescent="0.3">
      <c r="P839421" s="83"/>
    </row>
    <row r="839422" spans="16:16" x14ac:dyDescent="0.3">
      <c r="P839422" s="83"/>
    </row>
    <row r="839423" spans="16:16" x14ac:dyDescent="0.3">
      <c r="P839423" s="83"/>
    </row>
    <row r="839424" spans="16:16" x14ac:dyDescent="0.3">
      <c r="P839424" s="83"/>
    </row>
    <row r="839425" spans="16:16" x14ac:dyDescent="0.3">
      <c r="P839425" s="83"/>
    </row>
    <row r="839426" spans="16:16" x14ac:dyDescent="0.3">
      <c r="P839426" s="83"/>
    </row>
    <row r="839427" spans="16:16" x14ac:dyDescent="0.3">
      <c r="P839427" s="83"/>
    </row>
    <row r="839428" spans="16:16" x14ac:dyDescent="0.3">
      <c r="P839428" s="83"/>
    </row>
    <row r="839429" spans="16:16" x14ac:dyDescent="0.3">
      <c r="P839429" s="83"/>
    </row>
    <row r="839430" spans="16:16" x14ac:dyDescent="0.3">
      <c r="P839430" s="83"/>
    </row>
    <row r="839431" spans="16:16" x14ac:dyDescent="0.3">
      <c r="P839431" s="83"/>
    </row>
    <row r="839432" spans="16:16" x14ac:dyDescent="0.3">
      <c r="P839432" s="83"/>
    </row>
    <row r="839433" spans="16:16" x14ac:dyDescent="0.3">
      <c r="P839433" s="83"/>
    </row>
    <row r="839434" spans="16:16" x14ac:dyDescent="0.3">
      <c r="P839434" s="83"/>
    </row>
    <row r="839435" spans="16:16" x14ac:dyDescent="0.3">
      <c r="P839435" s="83"/>
    </row>
    <row r="839436" spans="16:16" x14ac:dyDescent="0.3">
      <c r="P839436" s="83"/>
    </row>
    <row r="839437" spans="16:16" x14ac:dyDescent="0.3">
      <c r="P839437" s="83"/>
    </row>
    <row r="839438" spans="16:16" x14ac:dyDescent="0.3">
      <c r="P839438" s="83"/>
    </row>
    <row r="839439" spans="16:16" x14ac:dyDescent="0.3">
      <c r="P839439" s="83"/>
    </row>
    <row r="839440" spans="16:16" x14ac:dyDescent="0.3">
      <c r="P839440" s="83"/>
    </row>
    <row r="839441" spans="16:16" x14ac:dyDescent="0.3">
      <c r="P839441" s="83"/>
    </row>
    <row r="839442" spans="16:16" x14ac:dyDescent="0.3">
      <c r="P839442" s="83"/>
    </row>
    <row r="839443" spans="16:16" x14ac:dyDescent="0.3">
      <c r="P839443" s="83"/>
    </row>
    <row r="839444" spans="16:16" x14ac:dyDescent="0.3">
      <c r="P839444" s="83"/>
    </row>
    <row r="839445" spans="16:16" x14ac:dyDescent="0.3">
      <c r="P839445" s="83"/>
    </row>
    <row r="839446" spans="16:16" x14ac:dyDescent="0.3">
      <c r="P839446" s="83"/>
    </row>
    <row r="839447" spans="16:16" x14ac:dyDescent="0.3">
      <c r="P839447" s="83"/>
    </row>
    <row r="839448" spans="16:16" x14ac:dyDescent="0.3">
      <c r="P839448" s="83"/>
    </row>
    <row r="839449" spans="16:16" x14ac:dyDescent="0.3">
      <c r="P839449" s="83"/>
    </row>
    <row r="839450" spans="16:16" x14ac:dyDescent="0.3">
      <c r="P839450" s="83"/>
    </row>
    <row r="839451" spans="16:16" x14ac:dyDescent="0.3">
      <c r="P839451" s="83"/>
    </row>
    <row r="839452" spans="16:16" x14ac:dyDescent="0.3">
      <c r="P839452" s="83"/>
    </row>
    <row r="839453" spans="16:16" x14ac:dyDescent="0.3">
      <c r="P839453" s="83"/>
    </row>
    <row r="839454" spans="16:16" x14ac:dyDescent="0.3">
      <c r="P839454" s="83"/>
    </row>
    <row r="839455" spans="16:16" x14ac:dyDescent="0.3">
      <c r="P839455" s="83"/>
    </row>
    <row r="839456" spans="16:16" x14ac:dyDescent="0.3">
      <c r="P839456" s="83"/>
    </row>
    <row r="839457" spans="16:16" x14ac:dyDescent="0.3">
      <c r="P839457" s="83"/>
    </row>
    <row r="839458" spans="16:16" x14ac:dyDescent="0.3">
      <c r="P839458" s="83"/>
    </row>
    <row r="839459" spans="16:16" x14ac:dyDescent="0.3">
      <c r="P839459" s="83"/>
    </row>
    <row r="839460" spans="16:16" x14ac:dyDescent="0.3">
      <c r="P839460" s="83"/>
    </row>
    <row r="839461" spans="16:16" x14ac:dyDescent="0.3">
      <c r="P839461" s="83"/>
    </row>
    <row r="839462" spans="16:16" x14ac:dyDescent="0.3">
      <c r="P839462" s="83"/>
    </row>
    <row r="839463" spans="16:16" x14ac:dyDescent="0.3">
      <c r="P839463" s="83"/>
    </row>
    <row r="839464" spans="16:16" x14ac:dyDescent="0.3">
      <c r="P839464" s="83"/>
    </row>
    <row r="839465" spans="16:16" x14ac:dyDescent="0.3">
      <c r="P839465" s="83"/>
    </row>
    <row r="839466" spans="16:16" x14ac:dyDescent="0.3">
      <c r="P839466" s="83"/>
    </row>
    <row r="839467" spans="16:16" x14ac:dyDescent="0.3">
      <c r="P839467" s="83"/>
    </row>
    <row r="839468" spans="16:16" x14ac:dyDescent="0.3">
      <c r="P839468" s="83"/>
    </row>
    <row r="839469" spans="16:16" x14ac:dyDescent="0.3">
      <c r="P839469" s="83"/>
    </row>
    <row r="839470" spans="16:16" x14ac:dyDescent="0.3">
      <c r="P839470" s="83"/>
    </row>
    <row r="839471" spans="16:16" x14ac:dyDescent="0.3">
      <c r="P839471" s="83"/>
    </row>
    <row r="839472" spans="16:16" x14ac:dyDescent="0.3">
      <c r="P839472" s="83"/>
    </row>
    <row r="839473" spans="16:16" x14ac:dyDescent="0.3">
      <c r="P839473" s="83"/>
    </row>
    <row r="839474" spans="16:16" x14ac:dyDescent="0.3">
      <c r="P839474" s="83"/>
    </row>
    <row r="839475" spans="16:16" x14ac:dyDescent="0.3">
      <c r="P839475" s="83"/>
    </row>
    <row r="839476" spans="16:16" x14ac:dyDescent="0.3">
      <c r="P839476" s="83"/>
    </row>
    <row r="839477" spans="16:16" x14ac:dyDescent="0.3">
      <c r="P839477" s="83"/>
    </row>
    <row r="839478" spans="16:16" x14ac:dyDescent="0.3">
      <c r="P839478" s="83"/>
    </row>
    <row r="839479" spans="16:16" x14ac:dyDescent="0.3">
      <c r="P839479" s="83"/>
    </row>
    <row r="839480" spans="16:16" x14ac:dyDescent="0.3">
      <c r="P839480" s="83"/>
    </row>
    <row r="839481" spans="16:16" x14ac:dyDescent="0.3">
      <c r="P839481" s="83"/>
    </row>
    <row r="839482" spans="16:16" x14ac:dyDescent="0.3">
      <c r="P839482" s="83"/>
    </row>
    <row r="839483" spans="16:16" x14ac:dyDescent="0.3">
      <c r="P839483" s="83"/>
    </row>
    <row r="839484" spans="16:16" x14ac:dyDescent="0.3">
      <c r="P839484" s="83"/>
    </row>
    <row r="839485" spans="16:16" x14ac:dyDescent="0.3">
      <c r="P839485" s="83"/>
    </row>
    <row r="839486" spans="16:16" x14ac:dyDescent="0.3">
      <c r="P839486" s="83"/>
    </row>
    <row r="839487" spans="16:16" x14ac:dyDescent="0.3">
      <c r="P839487" s="83"/>
    </row>
    <row r="839488" spans="16:16" x14ac:dyDescent="0.3">
      <c r="P839488" s="83"/>
    </row>
    <row r="839489" spans="16:16" x14ac:dyDescent="0.3">
      <c r="P839489" s="83"/>
    </row>
    <row r="839490" spans="16:16" x14ac:dyDescent="0.3">
      <c r="P839490" s="83"/>
    </row>
    <row r="839491" spans="16:16" x14ac:dyDescent="0.3">
      <c r="P839491" s="83"/>
    </row>
    <row r="839492" spans="16:16" x14ac:dyDescent="0.3">
      <c r="P839492" s="83"/>
    </row>
    <row r="839493" spans="16:16" x14ac:dyDescent="0.3">
      <c r="P839493" s="83"/>
    </row>
    <row r="839494" spans="16:16" x14ac:dyDescent="0.3">
      <c r="P839494" s="83"/>
    </row>
    <row r="839495" spans="16:16" x14ac:dyDescent="0.3">
      <c r="P839495" s="83"/>
    </row>
    <row r="839496" spans="16:16" x14ac:dyDescent="0.3">
      <c r="P839496" s="83"/>
    </row>
    <row r="839497" spans="16:16" x14ac:dyDescent="0.3">
      <c r="P839497" s="83"/>
    </row>
    <row r="839498" spans="16:16" x14ac:dyDescent="0.3">
      <c r="P839498" s="83"/>
    </row>
    <row r="839499" spans="16:16" x14ac:dyDescent="0.3">
      <c r="P839499" s="83"/>
    </row>
    <row r="839500" spans="16:16" x14ac:dyDescent="0.3">
      <c r="P839500" s="83"/>
    </row>
    <row r="839501" spans="16:16" x14ac:dyDescent="0.3">
      <c r="P839501" s="83"/>
    </row>
    <row r="839502" spans="16:16" x14ac:dyDescent="0.3">
      <c r="P839502" s="83"/>
    </row>
    <row r="839503" spans="16:16" x14ac:dyDescent="0.3">
      <c r="P839503" s="83"/>
    </row>
    <row r="839504" spans="16:16" x14ac:dyDescent="0.3">
      <c r="P839504" s="83"/>
    </row>
    <row r="839505" spans="16:16" x14ac:dyDescent="0.3">
      <c r="P839505" s="83"/>
    </row>
    <row r="839506" spans="16:16" x14ac:dyDescent="0.3">
      <c r="P839506" s="83"/>
    </row>
    <row r="839507" spans="16:16" x14ac:dyDescent="0.3">
      <c r="P839507" s="83"/>
    </row>
    <row r="839508" spans="16:16" x14ac:dyDescent="0.3">
      <c r="P839508" s="83"/>
    </row>
    <row r="839509" spans="16:16" x14ac:dyDescent="0.3">
      <c r="P839509" s="83"/>
    </row>
    <row r="839510" spans="16:16" x14ac:dyDescent="0.3">
      <c r="P839510" s="83"/>
    </row>
    <row r="839511" spans="16:16" x14ac:dyDescent="0.3">
      <c r="P839511" s="83"/>
    </row>
    <row r="839512" spans="16:16" x14ac:dyDescent="0.3">
      <c r="P839512" s="83"/>
    </row>
    <row r="839513" spans="16:16" x14ac:dyDescent="0.3">
      <c r="P839513" s="83"/>
    </row>
    <row r="839514" spans="16:16" x14ac:dyDescent="0.3">
      <c r="P839514" s="83"/>
    </row>
    <row r="839515" spans="16:16" x14ac:dyDescent="0.3">
      <c r="P839515" s="83"/>
    </row>
    <row r="839516" spans="16:16" x14ac:dyDescent="0.3">
      <c r="P839516" s="83"/>
    </row>
    <row r="839517" spans="16:16" x14ac:dyDescent="0.3">
      <c r="P839517" s="83"/>
    </row>
    <row r="839518" spans="16:16" x14ac:dyDescent="0.3">
      <c r="P839518" s="83"/>
    </row>
    <row r="839519" spans="16:16" x14ac:dyDescent="0.3">
      <c r="P839519" s="83"/>
    </row>
    <row r="839520" spans="16:16" x14ac:dyDescent="0.3">
      <c r="P839520" s="83"/>
    </row>
    <row r="839521" spans="16:16" x14ac:dyDescent="0.3">
      <c r="P839521" s="83"/>
    </row>
    <row r="839522" spans="16:16" x14ac:dyDescent="0.3">
      <c r="P839522" s="83"/>
    </row>
    <row r="839523" spans="16:16" x14ac:dyDescent="0.3">
      <c r="P839523" s="83"/>
    </row>
    <row r="839524" spans="16:16" x14ac:dyDescent="0.3">
      <c r="P839524" s="83"/>
    </row>
    <row r="839525" spans="16:16" x14ac:dyDescent="0.3">
      <c r="P839525" s="83"/>
    </row>
    <row r="839526" spans="16:16" x14ac:dyDescent="0.3">
      <c r="P839526" s="83"/>
    </row>
    <row r="839527" spans="16:16" x14ac:dyDescent="0.3">
      <c r="P839527" s="83"/>
    </row>
    <row r="839528" spans="16:16" x14ac:dyDescent="0.3">
      <c r="P839528" s="83"/>
    </row>
    <row r="839529" spans="16:16" x14ac:dyDescent="0.3">
      <c r="P839529" s="83"/>
    </row>
    <row r="839530" spans="16:16" x14ac:dyDescent="0.3">
      <c r="P839530" s="83"/>
    </row>
    <row r="839531" spans="16:16" x14ac:dyDescent="0.3">
      <c r="P839531" s="83"/>
    </row>
    <row r="839532" spans="16:16" x14ac:dyDescent="0.3">
      <c r="P839532" s="83"/>
    </row>
    <row r="839533" spans="16:16" x14ac:dyDescent="0.3">
      <c r="P839533" s="83"/>
    </row>
    <row r="839534" spans="16:16" x14ac:dyDescent="0.3">
      <c r="P839534" s="83"/>
    </row>
    <row r="839535" spans="16:16" x14ac:dyDescent="0.3">
      <c r="P839535" s="83"/>
    </row>
    <row r="839536" spans="16:16" x14ac:dyDescent="0.3">
      <c r="P839536" s="83"/>
    </row>
    <row r="839537" spans="16:16" x14ac:dyDescent="0.3">
      <c r="P839537" s="83"/>
    </row>
    <row r="839538" spans="16:16" x14ac:dyDescent="0.3">
      <c r="P839538" s="83"/>
    </row>
    <row r="839539" spans="16:16" x14ac:dyDescent="0.3">
      <c r="P839539" s="83"/>
    </row>
    <row r="839540" spans="16:16" x14ac:dyDescent="0.3">
      <c r="P839540" s="83"/>
    </row>
    <row r="839541" spans="16:16" x14ac:dyDescent="0.3">
      <c r="P839541" s="83"/>
    </row>
    <row r="839542" spans="16:16" x14ac:dyDescent="0.3">
      <c r="P839542" s="83"/>
    </row>
    <row r="839543" spans="16:16" x14ac:dyDescent="0.3">
      <c r="P839543" s="83"/>
    </row>
    <row r="839544" spans="16:16" x14ac:dyDescent="0.3">
      <c r="P839544" s="83"/>
    </row>
    <row r="839545" spans="16:16" x14ac:dyDescent="0.3">
      <c r="P839545" s="83"/>
    </row>
    <row r="839546" spans="16:16" x14ac:dyDescent="0.3">
      <c r="P839546" s="83"/>
    </row>
    <row r="839547" spans="16:16" x14ac:dyDescent="0.3">
      <c r="P839547" s="83"/>
    </row>
    <row r="839548" spans="16:16" x14ac:dyDescent="0.3">
      <c r="P839548" s="83"/>
    </row>
    <row r="839549" spans="16:16" x14ac:dyDescent="0.3">
      <c r="P839549" s="83"/>
    </row>
    <row r="839550" spans="16:16" x14ac:dyDescent="0.3">
      <c r="P839550" s="83"/>
    </row>
    <row r="839551" spans="16:16" x14ac:dyDescent="0.3">
      <c r="P839551" s="83"/>
    </row>
    <row r="839552" spans="16:16" x14ac:dyDescent="0.3">
      <c r="P839552" s="83"/>
    </row>
    <row r="839553" spans="16:16" x14ac:dyDescent="0.3">
      <c r="P839553" s="83"/>
    </row>
    <row r="839554" spans="16:16" x14ac:dyDescent="0.3">
      <c r="P839554" s="83"/>
    </row>
    <row r="839555" spans="16:16" x14ac:dyDescent="0.3">
      <c r="P839555" s="83"/>
    </row>
    <row r="839556" spans="16:16" x14ac:dyDescent="0.3">
      <c r="P839556" s="83"/>
    </row>
    <row r="839557" spans="16:16" x14ac:dyDescent="0.3">
      <c r="P839557" s="83"/>
    </row>
    <row r="839558" spans="16:16" x14ac:dyDescent="0.3">
      <c r="P839558" s="83"/>
    </row>
    <row r="839559" spans="16:16" x14ac:dyDescent="0.3">
      <c r="P839559" s="83"/>
    </row>
    <row r="839560" spans="16:16" x14ac:dyDescent="0.3">
      <c r="P839560" s="83"/>
    </row>
    <row r="839561" spans="16:16" x14ac:dyDescent="0.3">
      <c r="P839561" s="83"/>
    </row>
    <row r="839562" spans="16:16" x14ac:dyDescent="0.3">
      <c r="P839562" s="83"/>
    </row>
    <row r="839563" spans="16:16" x14ac:dyDescent="0.3">
      <c r="P839563" s="83"/>
    </row>
    <row r="839564" spans="16:16" x14ac:dyDescent="0.3">
      <c r="P839564" s="83"/>
    </row>
    <row r="839565" spans="16:16" x14ac:dyDescent="0.3">
      <c r="P839565" s="83"/>
    </row>
    <row r="839566" spans="16:16" x14ac:dyDescent="0.3">
      <c r="P839566" s="83"/>
    </row>
    <row r="839567" spans="16:16" x14ac:dyDescent="0.3">
      <c r="P839567" s="83"/>
    </row>
    <row r="839568" spans="16:16" x14ac:dyDescent="0.3">
      <c r="P839568" s="83"/>
    </row>
    <row r="839569" spans="16:16" x14ac:dyDescent="0.3">
      <c r="P839569" s="83"/>
    </row>
    <row r="839570" spans="16:16" x14ac:dyDescent="0.3">
      <c r="P839570" s="83"/>
    </row>
    <row r="839571" spans="16:16" x14ac:dyDescent="0.3">
      <c r="P839571" s="83"/>
    </row>
    <row r="839572" spans="16:16" x14ac:dyDescent="0.3">
      <c r="P839572" s="83"/>
    </row>
    <row r="839573" spans="16:16" x14ac:dyDescent="0.3">
      <c r="P839573" s="83"/>
    </row>
    <row r="839574" spans="16:16" x14ac:dyDescent="0.3">
      <c r="P839574" s="83"/>
    </row>
    <row r="839575" spans="16:16" x14ac:dyDescent="0.3">
      <c r="P839575" s="83"/>
    </row>
    <row r="839576" spans="16:16" x14ac:dyDescent="0.3">
      <c r="P839576" s="83"/>
    </row>
    <row r="839577" spans="16:16" x14ac:dyDescent="0.3">
      <c r="P839577" s="83"/>
    </row>
    <row r="839578" spans="16:16" x14ac:dyDescent="0.3">
      <c r="P839578" s="83"/>
    </row>
    <row r="839579" spans="16:16" x14ac:dyDescent="0.3">
      <c r="P839579" s="83"/>
    </row>
    <row r="839580" spans="16:16" x14ac:dyDescent="0.3">
      <c r="P839580" s="83"/>
    </row>
    <row r="839581" spans="16:16" x14ac:dyDescent="0.3">
      <c r="P839581" s="83"/>
    </row>
    <row r="839582" spans="16:16" x14ac:dyDescent="0.3">
      <c r="P839582" s="83"/>
    </row>
    <row r="839583" spans="16:16" x14ac:dyDescent="0.3">
      <c r="P839583" s="83"/>
    </row>
    <row r="839584" spans="16:16" x14ac:dyDescent="0.3">
      <c r="P839584" s="83"/>
    </row>
    <row r="839585" spans="16:16" x14ac:dyDescent="0.3">
      <c r="P839585" s="83"/>
    </row>
    <row r="839586" spans="16:16" x14ac:dyDescent="0.3">
      <c r="P839586" s="83"/>
    </row>
    <row r="839587" spans="16:16" x14ac:dyDescent="0.3">
      <c r="P839587" s="83"/>
    </row>
    <row r="839588" spans="16:16" x14ac:dyDescent="0.3">
      <c r="P839588" s="83"/>
    </row>
    <row r="839589" spans="16:16" x14ac:dyDescent="0.3">
      <c r="P839589" s="83"/>
    </row>
    <row r="839590" spans="16:16" x14ac:dyDescent="0.3">
      <c r="P839590" s="83"/>
    </row>
    <row r="839591" spans="16:16" x14ac:dyDescent="0.3">
      <c r="P839591" s="83"/>
    </row>
    <row r="839592" spans="16:16" x14ac:dyDescent="0.3">
      <c r="P839592" s="83"/>
    </row>
    <row r="839593" spans="16:16" x14ac:dyDescent="0.3">
      <c r="P839593" s="83"/>
    </row>
    <row r="839594" spans="16:16" x14ac:dyDescent="0.3">
      <c r="P839594" s="83"/>
    </row>
    <row r="839595" spans="16:16" x14ac:dyDescent="0.3">
      <c r="P839595" s="83"/>
    </row>
    <row r="839596" spans="16:16" x14ac:dyDescent="0.3">
      <c r="P839596" s="83"/>
    </row>
    <row r="839597" spans="16:16" x14ac:dyDescent="0.3">
      <c r="P839597" s="83"/>
    </row>
    <row r="839598" spans="16:16" x14ac:dyDescent="0.3">
      <c r="P839598" s="83"/>
    </row>
    <row r="839599" spans="16:16" x14ac:dyDescent="0.3">
      <c r="P839599" s="83"/>
    </row>
    <row r="839600" spans="16:16" x14ac:dyDescent="0.3">
      <c r="P839600" s="83"/>
    </row>
    <row r="839601" spans="16:16" x14ac:dyDescent="0.3">
      <c r="P839601" s="83"/>
    </row>
    <row r="839602" spans="16:16" x14ac:dyDescent="0.3">
      <c r="P839602" s="83"/>
    </row>
    <row r="839603" spans="16:16" x14ac:dyDescent="0.3">
      <c r="P839603" s="83"/>
    </row>
    <row r="839604" spans="16:16" x14ac:dyDescent="0.3">
      <c r="P839604" s="83"/>
    </row>
    <row r="839605" spans="16:16" x14ac:dyDescent="0.3">
      <c r="P839605" s="83"/>
    </row>
    <row r="839606" spans="16:16" x14ac:dyDescent="0.3">
      <c r="P839606" s="83"/>
    </row>
    <row r="839607" spans="16:16" x14ac:dyDescent="0.3">
      <c r="P839607" s="83"/>
    </row>
    <row r="839608" spans="16:16" x14ac:dyDescent="0.3">
      <c r="P839608" s="83"/>
    </row>
    <row r="839609" spans="16:16" x14ac:dyDescent="0.3">
      <c r="P839609" s="83"/>
    </row>
    <row r="839610" spans="16:16" x14ac:dyDescent="0.3">
      <c r="P839610" s="83"/>
    </row>
    <row r="839611" spans="16:16" x14ac:dyDescent="0.3">
      <c r="P839611" s="83"/>
    </row>
    <row r="839612" spans="16:16" x14ac:dyDescent="0.3">
      <c r="P839612" s="83"/>
    </row>
    <row r="839613" spans="16:16" x14ac:dyDescent="0.3">
      <c r="P839613" s="83"/>
    </row>
    <row r="839614" spans="16:16" x14ac:dyDescent="0.3">
      <c r="P839614" s="83"/>
    </row>
    <row r="839615" spans="16:16" x14ac:dyDescent="0.3">
      <c r="P839615" s="83"/>
    </row>
    <row r="839616" spans="16:16" x14ac:dyDescent="0.3">
      <c r="P839616" s="83"/>
    </row>
    <row r="839617" spans="16:16" x14ac:dyDescent="0.3">
      <c r="P839617" s="83"/>
    </row>
    <row r="839618" spans="16:16" x14ac:dyDescent="0.3">
      <c r="P839618" s="83"/>
    </row>
    <row r="839619" spans="16:16" x14ac:dyDescent="0.3">
      <c r="P839619" s="83"/>
    </row>
    <row r="839620" spans="16:16" x14ac:dyDescent="0.3">
      <c r="P839620" s="83"/>
    </row>
    <row r="839621" spans="16:16" x14ac:dyDescent="0.3">
      <c r="P839621" s="83"/>
    </row>
    <row r="839622" spans="16:16" x14ac:dyDescent="0.3">
      <c r="P839622" s="83"/>
    </row>
    <row r="839623" spans="16:16" x14ac:dyDescent="0.3">
      <c r="P839623" s="83"/>
    </row>
    <row r="839624" spans="16:16" x14ac:dyDescent="0.3">
      <c r="P839624" s="83"/>
    </row>
    <row r="839625" spans="16:16" x14ac:dyDescent="0.3">
      <c r="P839625" s="83"/>
    </row>
    <row r="839626" spans="16:16" x14ac:dyDescent="0.3">
      <c r="P839626" s="83"/>
    </row>
    <row r="839627" spans="16:16" x14ac:dyDescent="0.3">
      <c r="P839627" s="83"/>
    </row>
    <row r="839628" spans="16:16" x14ac:dyDescent="0.3">
      <c r="P839628" s="83"/>
    </row>
    <row r="839629" spans="16:16" x14ac:dyDescent="0.3">
      <c r="P839629" s="83"/>
    </row>
    <row r="839630" spans="16:16" x14ac:dyDescent="0.3">
      <c r="P839630" s="83"/>
    </row>
    <row r="839631" spans="16:16" x14ac:dyDescent="0.3">
      <c r="P839631" s="83"/>
    </row>
    <row r="839632" spans="16:16" x14ac:dyDescent="0.3">
      <c r="P839632" s="83"/>
    </row>
    <row r="839633" spans="16:16" x14ac:dyDescent="0.3">
      <c r="P839633" s="83"/>
    </row>
    <row r="839634" spans="16:16" x14ac:dyDescent="0.3">
      <c r="P839634" s="83"/>
    </row>
    <row r="839635" spans="16:16" x14ac:dyDescent="0.3">
      <c r="P839635" s="83"/>
    </row>
    <row r="839636" spans="16:16" x14ac:dyDescent="0.3">
      <c r="P839636" s="83"/>
    </row>
    <row r="839637" spans="16:16" x14ac:dyDescent="0.3">
      <c r="P839637" s="83"/>
    </row>
    <row r="839638" spans="16:16" x14ac:dyDescent="0.3">
      <c r="P839638" s="83"/>
    </row>
    <row r="839639" spans="16:16" x14ac:dyDescent="0.3">
      <c r="P839639" s="83"/>
    </row>
    <row r="839640" spans="16:16" x14ac:dyDescent="0.3">
      <c r="P839640" s="83"/>
    </row>
    <row r="839641" spans="16:16" x14ac:dyDescent="0.3">
      <c r="P839641" s="83"/>
    </row>
    <row r="839642" spans="16:16" x14ac:dyDescent="0.3">
      <c r="P839642" s="83"/>
    </row>
    <row r="839643" spans="16:16" x14ac:dyDescent="0.3">
      <c r="P839643" s="83"/>
    </row>
    <row r="839644" spans="16:16" x14ac:dyDescent="0.3">
      <c r="P839644" s="83"/>
    </row>
    <row r="839645" spans="16:16" x14ac:dyDescent="0.3">
      <c r="P839645" s="83"/>
    </row>
    <row r="839646" spans="16:16" x14ac:dyDescent="0.3">
      <c r="P839646" s="83"/>
    </row>
    <row r="839647" spans="16:16" x14ac:dyDescent="0.3">
      <c r="P839647" s="83"/>
    </row>
    <row r="839648" spans="16:16" x14ac:dyDescent="0.3">
      <c r="P839648" s="83"/>
    </row>
    <row r="839649" spans="16:16" x14ac:dyDescent="0.3">
      <c r="P839649" s="83"/>
    </row>
    <row r="839650" spans="16:16" x14ac:dyDescent="0.3">
      <c r="P839650" s="83"/>
    </row>
    <row r="839651" spans="16:16" x14ac:dyDescent="0.3">
      <c r="P839651" s="83"/>
    </row>
    <row r="839652" spans="16:16" x14ac:dyDescent="0.3">
      <c r="P839652" s="83"/>
    </row>
    <row r="839653" spans="16:16" x14ac:dyDescent="0.3">
      <c r="P839653" s="83"/>
    </row>
    <row r="839654" spans="16:16" x14ac:dyDescent="0.3">
      <c r="P839654" s="83"/>
    </row>
    <row r="839655" spans="16:16" x14ac:dyDescent="0.3">
      <c r="P839655" s="83"/>
    </row>
    <row r="839656" spans="16:16" x14ac:dyDescent="0.3">
      <c r="P839656" s="83"/>
    </row>
    <row r="839657" spans="16:16" x14ac:dyDescent="0.3">
      <c r="P839657" s="83"/>
    </row>
    <row r="839658" spans="16:16" x14ac:dyDescent="0.3">
      <c r="P839658" s="83"/>
    </row>
    <row r="839659" spans="16:16" x14ac:dyDescent="0.3">
      <c r="P839659" s="83"/>
    </row>
    <row r="839660" spans="16:16" x14ac:dyDescent="0.3">
      <c r="P839660" s="83"/>
    </row>
    <row r="839661" spans="16:16" x14ac:dyDescent="0.3">
      <c r="P839661" s="83"/>
    </row>
    <row r="839662" spans="16:16" x14ac:dyDescent="0.3">
      <c r="P839662" s="83"/>
    </row>
    <row r="839663" spans="16:16" x14ac:dyDescent="0.3">
      <c r="P839663" s="83"/>
    </row>
    <row r="839664" spans="16:16" x14ac:dyDescent="0.3">
      <c r="P839664" s="83"/>
    </row>
    <row r="839665" spans="16:16" x14ac:dyDescent="0.3">
      <c r="P839665" s="83"/>
    </row>
    <row r="839666" spans="16:16" x14ac:dyDescent="0.3">
      <c r="P839666" s="83"/>
    </row>
    <row r="839667" spans="16:16" x14ac:dyDescent="0.3">
      <c r="P839667" s="83"/>
    </row>
    <row r="839668" spans="16:16" x14ac:dyDescent="0.3">
      <c r="P839668" s="83"/>
    </row>
    <row r="839669" spans="16:16" x14ac:dyDescent="0.3">
      <c r="P839669" s="83"/>
    </row>
    <row r="839670" spans="16:16" x14ac:dyDescent="0.3">
      <c r="P839670" s="83"/>
    </row>
    <row r="839671" spans="16:16" x14ac:dyDescent="0.3">
      <c r="P839671" s="83"/>
    </row>
    <row r="839672" spans="16:16" x14ac:dyDescent="0.3">
      <c r="P839672" s="83"/>
    </row>
    <row r="839673" spans="16:16" x14ac:dyDescent="0.3">
      <c r="P839673" s="83"/>
    </row>
    <row r="839674" spans="16:16" x14ac:dyDescent="0.3">
      <c r="P839674" s="83"/>
    </row>
    <row r="839675" spans="16:16" x14ac:dyDescent="0.3">
      <c r="P839675" s="83"/>
    </row>
    <row r="839676" spans="16:16" x14ac:dyDescent="0.3">
      <c r="P839676" s="83"/>
    </row>
    <row r="839677" spans="16:16" x14ac:dyDescent="0.3">
      <c r="P839677" s="83"/>
    </row>
    <row r="839678" spans="16:16" x14ac:dyDescent="0.3">
      <c r="P839678" s="83"/>
    </row>
    <row r="839679" spans="16:16" x14ac:dyDescent="0.3">
      <c r="P839679" s="83"/>
    </row>
    <row r="839680" spans="16:16" x14ac:dyDescent="0.3">
      <c r="P839680" s="83"/>
    </row>
    <row r="839681" spans="16:16" x14ac:dyDescent="0.3">
      <c r="P839681" s="83"/>
    </row>
    <row r="839682" spans="16:16" x14ac:dyDescent="0.3">
      <c r="P839682" s="83"/>
    </row>
    <row r="839683" spans="16:16" x14ac:dyDescent="0.3">
      <c r="P839683" s="83"/>
    </row>
    <row r="839684" spans="16:16" x14ac:dyDescent="0.3">
      <c r="P839684" s="83"/>
    </row>
    <row r="839685" spans="16:16" x14ac:dyDescent="0.3">
      <c r="P839685" s="83"/>
    </row>
    <row r="839686" spans="16:16" x14ac:dyDescent="0.3">
      <c r="P839686" s="83"/>
    </row>
    <row r="839687" spans="16:16" x14ac:dyDescent="0.3">
      <c r="P839687" s="83"/>
    </row>
    <row r="839688" spans="16:16" x14ac:dyDescent="0.3">
      <c r="P839688" s="83"/>
    </row>
    <row r="839689" spans="16:16" x14ac:dyDescent="0.3">
      <c r="P839689" s="83"/>
    </row>
    <row r="839690" spans="16:16" x14ac:dyDescent="0.3">
      <c r="P839690" s="83"/>
    </row>
    <row r="839691" spans="16:16" x14ac:dyDescent="0.3">
      <c r="P839691" s="83"/>
    </row>
    <row r="839692" spans="16:16" x14ac:dyDescent="0.3">
      <c r="P839692" s="83"/>
    </row>
    <row r="839693" spans="16:16" x14ac:dyDescent="0.3">
      <c r="P839693" s="83"/>
    </row>
    <row r="839694" spans="16:16" x14ac:dyDescent="0.3">
      <c r="P839694" s="83"/>
    </row>
    <row r="839695" spans="16:16" x14ac:dyDescent="0.3">
      <c r="P839695" s="83"/>
    </row>
    <row r="839696" spans="16:16" x14ac:dyDescent="0.3">
      <c r="P839696" s="83"/>
    </row>
    <row r="839697" spans="16:16" x14ac:dyDescent="0.3">
      <c r="P839697" s="83"/>
    </row>
    <row r="839698" spans="16:16" x14ac:dyDescent="0.3">
      <c r="P839698" s="83"/>
    </row>
    <row r="839699" spans="16:16" x14ac:dyDescent="0.3">
      <c r="P839699" s="83"/>
    </row>
    <row r="839700" spans="16:16" x14ac:dyDescent="0.3">
      <c r="P839700" s="83"/>
    </row>
    <row r="839701" spans="16:16" x14ac:dyDescent="0.3">
      <c r="P839701" s="83"/>
    </row>
    <row r="839702" spans="16:16" x14ac:dyDescent="0.3">
      <c r="P839702" s="83"/>
    </row>
    <row r="839703" spans="16:16" x14ac:dyDescent="0.3">
      <c r="P839703" s="83"/>
    </row>
    <row r="839704" spans="16:16" x14ac:dyDescent="0.3">
      <c r="P839704" s="83"/>
    </row>
    <row r="839705" spans="16:16" x14ac:dyDescent="0.3">
      <c r="P839705" s="83"/>
    </row>
    <row r="839706" spans="16:16" x14ac:dyDescent="0.3">
      <c r="P839706" s="83"/>
    </row>
    <row r="839707" spans="16:16" x14ac:dyDescent="0.3">
      <c r="P839707" s="83"/>
    </row>
    <row r="839708" spans="16:16" x14ac:dyDescent="0.3">
      <c r="P839708" s="83"/>
    </row>
    <row r="839709" spans="16:16" x14ac:dyDescent="0.3">
      <c r="P839709" s="83"/>
    </row>
    <row r="839710" spans="16:16" x14ac:dyDescent="0.3">
      <c r="P839710" s="83"/>
    </row>
    <row r="839711" spans="16:16" x14ac:dyDescent="0.3">
      <c r="P839711" s="83"/>
    </row>
    <row r="839712" spans="16:16" x14ac:dyDescent="0.3">
      <c r="P839712" s="83"/>
    </row>
    <row r="839713" spans="16:16" x14ac:dyDescent="0.3">
      <c r="P839713" s="83"/>
    </row>
    <row r="839714" spans="16:16" x14ac:dyDescent="0.3">
      <c r="P839714" s="83"/>
    </row>
    <row r="839715" spans="16:16" x14ac:dyDescent="0.3">
      <c r="P839715" s="83"/>
    </row>
    <row r="839716" spans="16:16" x14ac:dyDescent="0.3">
      <c r="P839716" s="83"/>
    </row>
    <row r="839717" spans="16:16" x14ac:dyDescent="0.3">
      <c r="P839717" s="83"/>
    </row>
    <row r="839718" spans="16:16" x14ac:dyDescent="0.3">
      <c r="P839718" s="83"/>
    </row>
    <row r="839719" spans="16:16" x14ac:dyDescent="0.3">
      <c r="P839719" s="83"/>
    </row>
    <row r="839720" spans="16:16" x14ac:dyDescent="0.3">
      <c r="P839720" s="83"/>
    </row>
    <row r="839721" spans="16:16" x14ac:dyDescent="0.3">
      <c r="P839721" s="83"/>
    </row>
    <row r="839722" spans="16:16" x14ac:dyDescent="0.3">
      <c r="P839722" s="83"/>
    </row>
    <row r="839723" spans="16:16" x14ac:dyDescent="0.3">
      <c r="P839723" s="83"/>
    </row>
    <row r="839724" spans="16:16" x14ac:dyDescent="0.3">
      <c r="P839724" s="83"/>
    </row>
    <row r="839725" spans="16:16" x14ac:dyDescent="0.3">
      <c r="P839725" s="83"/>
    </row>
    <row r="839726" spans="16:16" x14ac:dyDescent="0.3">
      <c r="P839726" s="83"/>
    </row>
    <row r="839727" spans="16:16" x14ac:dyDescent="0.3">
      <c r="P839727" s="83"/>
    </row>
    <row r="839728" spans="16:16" x14ac:dyDescent="0.3">
      <c r="P839728" s="83"/>
    </row>
    <row r="839729" spans="16:16" x14ac:dyDescent="0.3">
      <c r="P839729" s="83"/>
    </row>
    <row r="839730" spans="16:16" x14ac:dyDescent="0.3">
      <c r="P839730" s="83"/>
    </row>
    <row r="839731" spans="16:16" x14ac:dyDescent="0.3">
      <c r="P839731" s="83"/>
    </row>
    <row r="839732" spans="16:16" x14ac:dyDescent="0.3">
      <c r="P839732" s="83"/>
    </row>
    <row r="839733" spans="16:16" x14ac:dyDescent="0.3">
      <c r="P839733" s="83"/>
    </row>
    <row r="839734" spans="16:16" x14ac:dyDescent="0.3">
      <c r="P839734" s="83"/>
    </row>
    <row r="839735" spans="16:16" x14ac:dyDescent="0.3">
      <c r="P839735" s="83"/>
    </row>
    <row r="839736" spans="16:16" x14ac:dyDescent="0.3">
      <c r="P839736" s="83"/>
    </row>
    <row r="839737" spans="16:16" x14ac:dyDescent="0.3">
      <c r="P839737" s="83"/>
    </row>
    <row r="839738" spans="16:16" x14ac:dyDescent="0.3">
      <c r="P839738" s="83"/>
    </row>
    <row r="839739" spans="16:16" x14ac:dyDescent="0.3">
      <c r="P839739" s="83"/>
    </row>
    <row r="839740" spans="16:16" x14ac:dyDescent="0.3">
      <c r="P839740" s="83"/>
    </row>
    <row r="839741" spans="16:16" x14ac:dyDescent="0.3">
      <c r="P839741" s="83"/>
    </row>
    <row r="839742" spans="16:16" x14ac:dyDescent="0.3">
      <c r="P839742" s="83"/>
    </row>
    <row r="839743" spans="16:16" x14ac:dyDescent="0.3">
      <c r="P839743" s="83"/>
    </row>
    <row r="839744" spans="16:16" x14ac:dyDescent="0.3">
      <c r="P839744" s="83"/>
    </row>
    <row r="839745" spans="16:16" x14ac:dyDescent="0.3">
      <c r="P839745" s="83"/>
    </row>
    <row r="839746" spans="16:16" x14ac:dyDescent="0.3">
      <c r="P839746" s="83"/>
    </row>
    <row r="839747" spans="16:16" x14ac:dyDescent="0.3">
      <c r="P839747" s="83"/>
    </row>
    <row r="839748" spans="16:16" x14ac:dyDescent="0.3">
      <c r="P839748" s="83"/>
    </row>
    <row r="839749" spans="16:16" x14ac:dyDescent="0.3">
      <c r="P839749" s="83"/>
    </row>
    <row r="839750" spans="16:16" x14ac:dyDescent="0.3">
      <c r="P839750" s="83"/>
    </row>
    <row r="839751" spans="16:16" x14ac:dyDescent="0.3">
      <c r="P839751" s="83"/>
    </row>
    <row r="839752" spans="16:16" x14ac:dyDescent="0.3">
      <c r="P839752" s="83"/>
    </row>
    <row r="839753" spans="16:16" x14ac:dyDescent="0.3">
      <c r="P839753" s="83"/>
    </row>
    <row r="839754" spans="16:16" x14ac:dyDescent="0.3">
      <c r="P839754" s="83"/>
    </row>
    <row r="839755" spans="16:16" x14ac:dyDescent="0.3">
      <c r="P839755" s="83"/>
    </row>
    <row r="839756" spans="16:16" x14ac:dyDescent="0.3">
      <c r="P839756" s="83"/>
    </row>
    <row r="839757" spans="16:16" x14ac:dyDescent="0.3">
      <c r="P839757" s="83"/>
    </row>
    <row r="839758" spans="16:16" x14ac:dyDescent="0.3">
      <c r="P839758" s="83"/>
    </row>
    <row r="839759" spans="16:16" x14ac:dyDescent="0.3">
      <c r="P839759" s="83"/>
    </row>
    <row r="839760" spans="16:16" x14ac:dyDescent="0.3">
      <c r="P839760" s="83"/>
    </row>
    <row r="839761" spans="16:16" x14ac:dyDescent="0.3">
      <c r="P839761" s="83"/>
    </row>
    <row r="839762" spans="16:16" x14ac:dyDescent="0.3">
      <c r="P839762" s="83"/>
    </row>
    <row r="839763" spans="16:16" x14ac:dyDescent="0.3">
      <c r="P839763" s="83"/>
    </row>
    <row r="839764" spans="16:16" x14ac:dyDescent="0.3">
      <c r="P839764" s="83"/>
    </row>
    <row r="839765" spans="16:16" x14ac:dyDescent="0.3">
      <c r="P839765" s="83"/>
    </row>
    <row r="839766" spans="16:16" x14ac:dyDescent="0.3">
      <c r="P839766" s="83"/>
    </row>
    <row r="839767" spans="16:16" x14ac:dyDescent="0.3">
      <c r="P839767" s="83"/>
    </row>
    <row r="839768" spans="16:16" x14ac:dyDescent="0.3">
      <c r="P839768" s="83"/>
    </row>
    <row r="839769" spans="16:16" x14ac:dyDescent="0.3">
      <c r="P839769" s="83"/>
    </row>
    <row r="839770" spans="16:16" x14ac:dyDescent="0.3">
      <c r="P839770" s="83"/>
    </row>
    <row r="839771" spans="16:16" x14ac:dyDescent="0.3">
      <c r="P839771" s="83"/>
    </row>
    <row r="839772" spans="16:16" x14ac:dyDescent="0.3">
      <c r="P839772" s="83"/>
    </row>
    <row r="839773" spans="16:16" x14ac:dyDescent="0.3">
      <c r="P839773" s="83"/>
    </row>
    <row r="839774" spans="16:16" x14ac:dyDescent="0.3">
      <c r="P839774" s="83"/>
    </row>
    <row r="839775" spans="16:16" x14ac:dyDescent="0.3">
      <c r="P839775" s="83"/>
    </row>
    <row r="839776" spans="16:16" x14ac:dyDescent="0.3">
      <c r="P839776" s="83"/>
    </row>
    <row r="839777" spans="16:16" x14ac:dyDescent="0.3">
      <c r="P839777" s="83"/>
    </row>
    <row r="839778" spans="16:16" x14ac:dyDescent="0.3">
      <c r="P839778" s="83"/>
    </row>
    <row r="839779" spans="16:16" x14ac:dyDescent="0.3">
      <c r="P839779" s="83"/>
    </row>
    <row r="839780" spans="16:16" x14ac:dyDescent="0.3">
      <c r="P839780" s="83"/>
    </row>
    <row r="839781" spans="16:16" x14ac:dyDescent="0.3">
      <c r="P839781" s="83"/>
    </row>
    <row r="839782" spans="16:16" x14ac:dyDescent="0.3">
      <c r="P839782" s="83"/>
    </row>
    <row r="839783" spans="16:16" x14ac:dyDescent="0.3">
      <c r="P839783" s="83"/>
    </row>
    <row r="839784" spans="16:16" x14ac:dyDescent="0.3">
      <c r="P839784" s="83"/>
    </row>
    <row r="839785" spans="16:16" x14ac:dyDescent="0.3">
      <c r="P839785" s="83"/>
    </row>
    <row r="839786" spans="16:16" x14ac:dyDescent="0.3">
      <c r="P839786" s="83"/>
    </row>
    <row r="839787" spans="16:16" x14ac:dyDescent="0.3">
      <c r="P839787" s="83"/>
    </row>
    <row r="839788" spans="16:16" x14ac:dyDescent="0.3">
      <c r="P839788" s="83"/>
    </row>
    <row r="839789" spans="16:16" x14ac:dyDescent="0.3">
      <c r="P839789" s="83"/>
    </row>
    <row r="839790" spans="16:16" x14ac:dyDescent="0.3">
      <c r="P839790" s="83"/>
    </row>
    <row r="839791" spans="16:16" x14ac:dyDescent="0.3">
      <c r="P839791" s="83"/>
    </row>
    <row r="839792" spans="16:16" x14ac:dyDescent="0.3">
      <c r="P839792" s="83"/>
    </row>
    <row r="839793" spans="16:16" x14ac:dyDescent="0.3">
      <c r="P839793" s="83"/>
    </row>
    <row r="839794" spans="16:16" x14ac:dyDescent="0.3">
      <c r="P839794" s="83"/>
    </row>
    <row r="839795" spans="16:16" x14ac:dyDescent="0.3">
      <c r="P839795" s="83"/>
    </row>
    <row r="839796" spans="16:16" x14ac:dyDescent="0.3">
      <c r="P839796" s="83"/>
    </row>
    <row r="839797" spans="16:16" x14ac:dyDescent="0.3">
      <c r="P839797" s="83"/>
    </row>
    <row r="839798" spans="16:16" x14ac:dyDescent="0.3">
      <c r="P839798" s="83"/>
    </row>
    <row r="839799" spans="16:16" x14ac:dyDescent="0.3">
      <c r="P839799" s="83"/>
    </row>
    <row r="839800" spans="16:16" x14ac:dyDescent="0.3">
      <c r="P839800" s="83"/>
    </row>
    <row r="839801" spans="16:16" x14ac:dyDescent="0.3">
      <c r="P839801" s="83"/>
    </row>
    <row r="839802" spans="16:16" x14ac:dyDescent="0.3">
      <c r="P839802" s="83"/>
    </row>
    <row r="839803" spans="16:16" x14ac:dyDescent="0.3">
      <c r="P839803" s="83"/>
    </row>
    <row r="839804" spans="16:16" x14ac:dyDescent="0.3">
      <c r="P839804" s="83"/>
    </row>
    <row r="839805" spans="16:16" x14ac:dyDescent="0.3">
      <c r="P839805" s="83"/>
    </row>
    <row r="839806" spans="16:16" x14ac:dyDescent="0.3">
      <c r="P839806" s="83"/>
    </row>
    <row r="839807" spans="16:16" x14ac:dyDescent="0.3">
      <c r="P839807" s="83"/>
    </row>
    <row r="839808" spans="16:16" x14ac:dyDescent="0.3">
      <c r="P839808" s="83"/>
    </row>
    <row r="839809" spans="16:16" x14ac:dyDescent="0.3">
      <c r="P839809" s="83"/>
    </row>
    <row r="839810" spans="16:16" x14ac:dyDescent="0.3">
      <c r="P839810" s="83"/>
    </row>
    <row r="839811" spans="16:16" x14ac:dyDescent="0.3">
      <c r="P839811" s="83"/>
    </row>
    <row r="839812" spans="16:16" x14ac:dyDescent="0.3">
      <c r="P839812" s="83"/>
    </row>
    <row r="839813" spans="16:16" x14ac:dyDescent="0.3">
      <c r="P839813" s="83"/>
    </row>
    <row r="839814" spans="16:16" x14ac:dyDescent="0.3">
      <c r="P839814" s="83"/>
    </row>
    <row r="839815" spans="16:16" x14ac:dyDescent="0.3">
      <c r="P839815" s="83"/>
    </row>
    <row r="839816" spans="16:16" x14ac:dyDescent="0.3">
      <c r="P839816" s="83"/>
    </row>
    <row r="839817" spans="16:16" x14ac:dyDescent="0.3">
      <c r="P839817" s="83"/>
    </row>
    <row r="839818" spans="16:16" x14ac:dyDescent="0.3">
      <c r="P839818" s="83"/>
    </row>
    <row r="839819" spans="16:16" x14ac:dyDescent="0.3">
      <c r="P839819" s="83"/>
    </row>
    <row r="839820" spans="16:16" x14ac:dyDescent="0.3">
      <c r="P839820" s="83"/>
    </row>
    <row r="839821" spans="16:16" x14ac:dyDescent="0.3">
      <c r="P839821" s="83"/>
    </row>
    <row r="839822" spans="16:16" x14ac:dyDescent="0.3">
      <c r="P839822" s="83"/>
    </row>
    <row r="839823" spans="16:16" x14ac:dyDescent="0.3">
      <c r="P839823" s="83"/>
    </row>
    <row r="839824" spans="16:16" x14ac:dyDescent="0.3">
      <c r="P839824" s="83"/>
    </row>
    <row r="839825" spans="16:16" x14ac:dyDescent="0.3">
      <c r="P839825" s="83"/>
    </row>
    <row r="839826" spans="16:16" x14ac:dyDescent="0.3">
      <c r="P839826" s="83"/>
    </row>
    <row r="839827" spans="16:16" x14ac:dyDescent="0.3">
      <c r="P839827" s="83"/>
    </row>
    <row r="839828" spans="16:16" x14ac:dyDescent="0.3">
      <c r="P839828" s="83"/>
    </row>
    <row r="839829" spans="16:16" x14ac:dyDescent="0.3">
      <c r="P839829" s="83"/>
    </row>
    <row r="839830" spans="16:16" x14ac:dyDescent="0.3">
      <c r="P839830" s="83"/>
    </row>
    <row r="839831" spans="16:16" x14ac:dyDescent="0.3">
      <c r="P839831" s="83"/>
    </row>
    <row r="839832" spans="16:16" x14ac:dyDescent="0.3">
      <c r="P839832" s="83"/>
    </row>
    <row r="839833" spans="16:16" x14ac:dyDescent="0.3">
      <c r="P839833" s="83"/>
    </row>
    <row r="839834" spans="16:16" x14ac:dyDescent="0.3">
      <c r="P839834" s="83"/>
    </row>
    <row r="839835" spans="16:16" x14ac:dyDescent="0.3">
      <c r="P839835" s="83"/>
    </row>
    <row r="839836" spans="16:16" x14ac:dyDescent="0.3">
      <c r="P839836" s="83"/>
    </row>
    <row r="839837" spans="16:16" x14ac:dyDescent="0.3">
      <c r="P839837" s="83"/>
    </row>
    <row r="839838" spans="16:16" x14ac:dyDescent="0.3">
      <c r="P839838" s="83"/>
    </row>
    <row r="839839" spans="16:16" x14ac:dyDescent="0.3">
      <c r="P839839" s="83"/>
    </row>
    <row r="839840" spans="16:16" x14ac:dyDescent="0.3">
      <c r="P839840" s="83"/>
    </row>
    <row r="839841" spans="16:16" x14ac:dyDescent="0.3">
      <c r="P839841" s="83"/>
    </row>
    <row r="839842" spans="16:16" x14ac:dyDescent="0.3">
      <c r="P839842" s="83"/>
    </row>
    <row r="839843" spans="16:16" x14ac:dyDescent="0.3">
      <c r="P839843" s="83"/>
    </row>
    <row r="839844" spans="16:16" x14ac:dyDescent="0.3">
      <c r="P839844" s="83"/>
    </row>
    <row r="839845" spans="16:16" x14ac:dyDescent="0.3">
      <c r="P839845" s="83"/>
    </row>
    <row r="839846" spans="16:16" x14ac:dyDescent="0.3">
      <c r="P839846" s="83"/>
    </row>
    <row r="839847" spans="16:16" x14ac:dyDescent="0.3">
      <c r="P839847" s="83"/>
    </row>
    <row r="839848" spans="16:16" x14ac:dyDescent="0.3">
      <c r="P839848" s="83"/>
    </row>
    <row r="839849" spans="16:16" x14ac:dyDescent="0.3">
      <c r="P839849" s="83"/>
    </row>
    <row r="839850" spans="16:16" x14ac:dyDescent="0.3">
      <c r="P839850" s="83"/>
    </row>
    <row r="839851" spans="16:16" x14ac:dyDescent="0.3">
      <c r="P839851" s="83"/>
    </row>
    <row r="839852" spans="16:16" x14ac:dyDescent="0.3">
      <c r="P839852" s="83"/>
    </row>
    <row r="839853" spans="16:16" x14ac:dyDescent="0.3">
      <c r="P839853" s="83"/>
    </row>
    <row r="839854" spans="16:16" x14ac:dyDescent="0.3">
      <c r="P839854" s="83"/>
    </row>
    <row r="839855" spans="16:16" x14ac:dyDescent="0.3">
      <c r="P839855" s="83"/>
    </row>
    <row r="839856" spans="16:16" x14ac:dyDescent="0.3">
      <c r="P839856" s="83"/>
    </row>
    <row r="839857" spans="16:16" x14ac:dyDescent="0.3">
      <c r="P839857" s="83"/>
    </row>
    <row r="839858" spans="16:16" x14ac:dyDescent="0.3">
      <c r="P839858" s="83"/>
    </row>
    <row r="839859" spans="16:16" x14ac:dyDescent="0.3">
      <c r="P839859" s="83"/>
    </row>
    <row r="839860" spans="16:16" x14ac:dyDescent="0.3">
      <c r="P839860" s="83"/>
    </row>
    <row r="839861" spans="16:16" x14ac:dyDescent="0.3">
      <c r="P839861" s="83"/>
    </row>
    <row r="839862" spans="16:16" x14ac:dyDescent="0.3">
      <c r="P839862" s="83"/>
    </row>
    <row r="839863" spans="16:16" x14ac:dyDescent="0.3">
      <c r="P839863" s="83"/>
    </row>
    <row r="839864" spans="16:16" x14ac:dyDescent="0.3">
      <c r="P839864" s="83"/>
    </row>
    <row r="839865" spans="16:16" x14ac:dyDescent="0.3">
      <c r="P839865" s="83"/>
    </row>
    <row r="839866" spans="16:16" x14ac:dyDescent="0.3">
      <c r="P839866" s="83"/>
    </row>
    <row r="839867" spans="16:16" x14ac:dyDescent="0.3">
      <c r="P839867" s="83"/>
    </row>
    <row r="839868" spans="16:16" x14ac:dyDescent="0.3">
      <c r="P839868" s="83"/>
    </row>
    <row r="839869" spans="16:16" x14ac:dyDescent="0.3">
      <c r="P839869" s="83"/>
    </row>
    <row r="839870" spans="16:16" x14ac:dyDescent="0.3">
      <c r="P839870" s="83"/>
    </row>
    <row r="839871" spans="16:16" x14ac:dyDescent="0.3">
      <c r="P839871" s="83"/>
    </row>
    <row r="839872" spans="16:16" x14ac:dyDescent="0.3">
      <c r="P839872" s="83"/>
    </row>
    <row r="839873" spans="16:16" x14ac:dyDescent="0.3">
      <c r="P839873" s="83"/>
    </row>
    <row r="839874" spans="16:16" x14ac:dyDescent="0.3">
      <c r="P839874" s="83"/>
    </row>
    <row r="839875" spans="16:16" x14ac:dyDescent="0.3">
      <c r="P839875" s="83"/>
    </row>
    <row r="839876" spans="16:16" x14ac:dyDescent="0.3">
      <c r="P839876" s="83"/>
    </row>
    <row r="839877" spans="16:16" x14ac:dyDescent="0.3">
      <c r="P839877" s="83"/>
    </row>
    <row r="839878" spans="16:16" x14ac:dyDescent="0.3">
      <c r="P839878" s="83"/>
    </row>
    <row r="839879" spans="16:16" x14ac:dyDescent="0.3">
      <c r="P839879" s="83"/>
    </row>
    <row r="839880" spans="16:16" x14ac:dyDescent="0.3">
      <c r="P839880" s="83"/>
    </row>
    <row r="839881" spans="16:16" x14ac:dyDescent="0.3">
      <c r="P839881" s="83"/>
    </row>
    <row r="839882" spans="16:16" x14ac:dyDescent="0.3">
      <c r="P839882" s="83"/>
    </row>
    <row r="839883" spans="16:16" x14ac:dyDescent="0.3">
      <c r="P839883" s="83"/>
    </row>
    <row r="839884" spans="16:16" x14ac:dyDescent="0.3">
      <c r="P839884" s="83"/>
    </row>
    <row r="839885" spans="16:16" x14ac:dyDescent="0.3">
      <c r="P839885" s="83"/>
    </row>
    <row r="839886" spans="16:16" x14ac:dyDescent="0.3">
      <c r="P839886" s="83"/>
    </row>
    <row r="839887" spans="16:16" x14ac:dyDescent="0.3">
      <c r="P839887" s="83"/>
    </row>
    <row r="839888" spans="16:16" x14ac:dyDescent="0.3">
      <c r="P839888" s="83"/>
    </row>
    <row r="839889" spans="16:16" x14ac:dyDescent="0.3">
      <c r="P839889" s="83"/>
    </row>
    <row r="839890" spans="16:16" x14ac:dyDescent="0.3">
      <c r="P839890" s="83"/>
    </row>
    <row r="839891" spans="16:16" x14ac:dyDescent="0.3">
      <c r="P839891" s="83"/>
    </row>
    <row r="839892" spans="16:16" x14ac:dyDescent="0.3">
      <c r="P839892" s="83"/>
    </row>
    <row r="839893" spans="16:16" x14ac:dyDescent="0.3">
      <c r="P839893" s="83"/>
    </row>
    <row r="839894" spans="16:16" x14ac:dyDescent="0.3">
      <c r="P839894" s="83"/>
    </row>
    <row r="839895" spans="16:16" x14ac:dyDescent="0.3">
      <c r="P839895" s="83"/>
    </row>
    <row r="839896" spans="16:16" x14ac:dyDescent="0.3">
      <c r="P839896" s="83"/>
    </row>
    <row r="839897" spans="16:16" x14ac:dyDescent="0.3">
      <c r="P839897" s="83"/>
    </row>
    <row r="839898" spans="16:16" x14ac:dyDescent="0.3">
      <c r="P839898" s="83"/>
    </row>
    <row r="839899" spans="16:16" x14ac:dyDescent="0.3">
      <c r="P839899" s="83"/>
    </row>
    <row r="839900" spans="16:16" x14ac:dyDescent="0.3">
      <c r="P839900" s="83"/>
    </row>
    <row r="839901" spans="16:16" x14ac:dyDescent="0.3">
      <c r="P839901" s="83"/>
    </row>
    <row r="839902" spans="16:16" x14ac:dyDescent="0.3">
      <c r="P839902" s="83"/>
    </row>
    <row r="839903" spans="16:16" x14ac:dyDescent="0.3">
      <c r="P839903" s="83"/>
    </row>
    <row r="839904" spans="16:16" x14ac:dyDescent="0.3">
      <c r="P839904" s="83"/>
    </row>
    <row r="839905" spans="16:16" x14ac:dyDescent="0.3">
      <c r="P839905" s="83"/>
    </row>
    <row r="839906" spans="16:16" x14ac:dyDescent="0.3">
      <c r="P839906" s="83"/>
    </row>
    <row r="839907" spans="16:16" x14ac:dyDescent="0.3">
      <c r="P839907" s="83"/>
    </row>
    <row r="839908" spans="16:16" x14ac:dyDescent="0.3">
      <c r="P839908" s="83"/>
    </row>
    <row r="839909" spans="16:16" x14ac:dyDescent="0.3">
      <c r="P839909" s="83"/>
    </row>
    <row r="839910" spans="16:16" x14ac:dyDescent="0.3">
      <c r="P839910" s="83"/>
    </row>
    <row r="839911" spans="16:16" x14ac:dyDescent="0.3">
      <c r="P839911" s="83"/>
    </row>
    <row r="839912" spans="16:16" x14ac:dyDescent="0.3">
      <c r="P839912" s="83"/>
    </row>
    <row r="839913" spans="16:16" x14ac:dyDescent="0.3">
      <c r="P839913" s="83"/>
    </row>
    <row r="839914" spans="16:16" x14ac:dyDescent="0.3">
      <c r="P839914" s="83"/>
    </row>
    <row r="839915" spans="16:16" x14ac:dyDescent="0.3">
      <c r="P839915" s="83"/>
    </row>
    <row r="839916" spans="16:16" x14ac:dyDescent="0.3">
      <c r="P839916" s="83"/>
    </row>
    <row r="839917" spans="16:16" x14ac:dyDescent="0.3">
      <c r="P839917" s="83"/>
    </row>
    <row r="839918" spans="16:16" x14ac:dyDescent="0.3">
      <c r="P839918" s="83"/>
    </row>
    <row r="839919" spans="16:16" x14ac:dyDescent="0.3">
      <c r="P839919" s="83"/>
    </row>
    <row r="839920" spans="16:16" x14ac:dyDescent="0.3">
      <c r="P839920" s="83"/>
    </row>
    <row r="839921" spans="16:16" x14ac:dyDescent="0.3">
      <c r="P839921" s="83"/>
    </row>
    <row r="839922" spans="16:16" x14ac:dyDescent="0.3">
      <c r="P839922" s="83"/>
    </row>
    <row r="839923" spans="16:16" x14ac:dyDescent="0.3">
      <c r="P839923" s="83"/>
    </row>
    <row r="839924" spans="16:16" x14ac:dyDescent="0.3">
      <c r="P839924" s="83"/>
    </row>
    <row r="839925" spans="16:16" x14ac:dyDescent="0.3">
      <c r="P839925" s="83"/>
    </row>
    <row r="839926" spans="16:16" x14ac:dyDescent="0.3">
      <c r="P839926" s="83"/>
    </row>
    <row r="839927" spans="16:16" x14ac:dyDescent="0.3">
      <c r="P839927" s="83"/>
    </row>
    <row r="839928" spans="16:16" x14ac:dyDescent="0.3">
      <c r="P839928" s="83"/>
    </row>
    <row r="839929" spans="16:16" x14ac:dyDescent="0.3">
      <c r="P839929" s="83"/>
    </row>
    <row r="839930" spans="16:16" x14ac:dyDescent="0.3">
      <c r="P839930" s="83"/>
    </row>
    <row r="839931" spans="16:16" x14ac:dyDescent="0.3">
      <c r="P839931" s="83"/>
    </row>
    <row r="839932" spans="16:16" x14ac:dyDescent="0.3">
      <c r="P839932" s="83"/>
    </row>
    <row r="839933" spans="16:16" x14ac:dyDescent="0.3">
      <c r="P839933" s="83"/>
    </row>
    <row r="839934" spans="16:16" x14ac:dyDescent="0.3">
      <c r="P839934" s="83"/>
    </row>
    <row r="839935" spans="16:16" x14ac:dyDescent="0.3">
      <c r="P839935" s="83"/>
    </row>
    <row r="839936" spans="16:16" x14ac:dyDescent="0.3">
      <c r="P839936" s="83"/>
    </row>
    <row r="839937" spans="16:16" x14ac:dyDescent="0.3">
      <c r="P839937" s="83"/>
    </row>
    <row r="839938" spans="16:16" x14ac:dyDescent="0.3">
      <c r="P839938" s="83"/>
    </row>
    <row r="839939" spans="16:16" x14ac:dyDescent="0.3">
      <c r="P839939" s="83"/>
    </row>
    <row r="839940" spans="16:16" x14ac:dyDescent="0.3">
      <c r="P839940" s="83"/>
    </row>
    <row r="839941" spans="16:16" x14ac:dyDescent="0.3">
      <c r="P839941" s="83"/>
    </row>
    <row r="839942" spans="16:16" x14ac:dyDescent="0.3">
      <c r="P839942" s="83"/>
    </row>
    <row r="839943" spans="16:16" x14ac:dyDescent="0.3">
      <c r="P839943" s="83"/>
    </row>
    <row r="839944" spans="16:16" x14ac:dyDescent="0.3">
      <c r="P839944" s="83"/>
    </row>
    <row r="839945" spans="16:16" x14ac:dyDescent="0.3">
      <c r="P839945" s="83"/>
    </row>
    <row r="839946" spans="16:16" x14ac:dyDescent="0.3">
      <c r="P839946" s="83"/>
    </row>
    <row r="839947" spans="16:16" x14ac:dyDescent="0.3">
      <c r="P839947" s="83"/>
    </row>
    <row r="839948" spans="16:16" x14ac:dyDescent="0.3">
      <c r="P839948" s="83"/>
    </row>
    <row r="839949" spans="16:16" x14ac:dyDescent="0.3">
      <c r="P839949" s="83"/>
    </row>
    <row r="839950" spans="16:16" x14ac:dyDescent="0.3">
      <c r="P839950" s="83"/>
    </row>
    <row r="839951" spans="16:16" x14ac:dyDescent="0.3">
      <c r="P839951" s="83"/>
    </row>
    <row r="839952" spans="16:16" x14ac:dyDescent="0.3">
      <c r="P839952" s="83"/>
    </row>
    <row r="839953" spans="16:16" x14ac:dyDescent="0.3">
      <c r="P839953" s="83"/>
    </row>
    <row r="839954" spans="16:16" x14ac:dyDescent="0.3">
      <c r="P839954" s="83"/>
    </row>
    <row r="839955" spans="16:16" x14ac:dyDescent="0.3">
      <c r="P839955" s="83"/>
    </row>
    <row r="839956" spans="16:16" x14ac:dyDescent="0.3">
      <c r="P839956" s="83"/>
    </row>
    <row r="839957" spans="16:16" x14ac:dyDescent="0.3">
      <c r="P839957" s="83"/>
    </row>
    <row r="839958" spans="16:16" x14ac:dyDescent="0.3">
      <c r="P839958" s="83"/>
    </row>
    <row r="839959" spans="16:16" x14ac:dyDescent="0.3">
      <c r="P839959" s="83"/>
    </row>
    <row r="839960" spans="16:16" x14ac:dyDescent="0.3">
      <c r="P839960" s="83"/>
    </row>
    <row r="839961" spans="16:16" x14ac:dyDescent="0.3">
      <c r="P839961" s="83"/>
    </row>
    <row r="839962" spans="16:16" x14ac:dyDescent="0.3">
      <c r="P839962" s="83"/>
    </row>
    <row r="839963" spans="16:16" x14ac:dyDescent="0.3">
      <c r="P839963" s="83"/>
    </row>
    <row r="839964" spans="16:16" x14ac:dyDescent="0.3">
      <c r="P839964" s="83"/>
    </row>
    <row r="839965" spans="16:16" x14ac:dyDescent="0.3">
      <c r="P839965" s="83"/>
    </row>
    <row r="839966" spans="16:16" x14ac:dyDescent="0.3">
      <c r="P839966" s="83"/>
    </row>
    <row r="839967" spans="16:16" x14ac:dyDescent="0.3">
      <c r="P839967" s="83"/>
    </row>
    <row r="839968" spans="16:16" x14ac:dyDescent="0.3">
      <c r="P839968" s="83"/>
    </row>
    <row r="839969" spans="16:16" x14ac:dyDescent="0.3">
      <c r="P839969" s="83"/>
    </row>
    <row r="839970" spans="16:16" x14ac:dyDescent="0.3">
      <c r="P839970" s="83"/>
    </row>
    <row r="839971" spans="16:16" x14ac:dyDescent="0.3">
      <c r="P839971" s="83"/>
    </row>
    <row r="839972" spans="16:16" x14ac:dyDescent="0.3">
      <c r="P839972" s="83"/>
    </row>
    <row r="839973" spans="16:16" x14ac:dyDescent="0.3">
      <c r="P839973" s="83"/>
    </row>
    <row r="839974" spans="16:16" x14ac:dyDescent="0.3">
      <c r="P839974" s="83"/>
    </row>
    <row r="839975" spans="16:16" x14ac:dyDescent="0.3">
      <c r="P839975" s="83"/>
    </row>
    <row r="839976" spans="16:16" x14ac:dyDescent="0.3">
      <c r="P839976" s="83"/>
    </row>
    <row r="839977" spans="16:16" x14ac:dyDescent="0.3">
      <c r="P839977" s="83"/>
    </row>
    <row r="839978" spans="16:16" x14ac:dyDescent="0.3">
      <c r="P839978" s="83"/>
    </row>
    <row r="839979" spans="16:16" x14ac:dyDescent="0.3">
      <c r="P839979" s="83"/>
    </row>
    <row r="839980" spans="16:16" x14ac:dyDescent="0.3">
      <c r="P839980" s="83"/>
    </row>
    <row r="839981" spans="16:16" x14ac:dyDescent="0.3">
      <c r="P839981" s="83"/>
    </row>
    <row r="839982" spans="16:16" x14ac:dyDescent="0.3">
      <c r="P839982" s="83"/>
    </row>
    <row r="839983" spans="16:16" x14ac:dyDescent="0.3">
      <c r="P839983" s="83"/>
    </row>
    <row r="839984" spans="16:16" x14ac:dyDescent="0.3">
      <c r="P839984" s="83"/>
    </row>
    <row r="839985" spans="16:16" x14ac:dyDescent="0.3">
      <c r="P839985" s="83"/>
    </row>
    <row r="839986" spans="16:16" x14ac:dyDescent="0.3">
      <c r="P839986" s="83"/>
    </row>
    <row r="839987" spans="16:16" x14ac:dyDescent="0.3">
      <c r="P839987" s="83"/>
    </row>
    <row r="839988" spans="16:16" x14ac:dyDescent="0.3">
      <c r="P839988" s="83"/>
    </row>
    <row r="839989" spans="16:16" x14ac:dyDescent="0.3">
      <c r="P839989" s="83"/>
    </row>
    <row r="839990" spans="16:16" x14ac:dyDescent="0.3">
      <c r="P839990" s="83"/>
    </row>
    <row r="839991" spans="16:16" x14ac:dyDescent="0.3">
      <c r="P839991" s="83"/>
    </row>
    <row r="839992" spans="16:16" x14ac:dyDescent="0.3">
      <c r="P839992" s="83"/>
    </row>
    <row r="839993" spans="16:16" x14ac:dyDescent="0.3">
      <c r="P839993" s="83"/>
    </row>
    <row r="839994" spans="16:16" x14ac:dyDescent="0.3">
      <c r="P839994" s="83"/>
    </row>
    <row r="839995" spans="16:16" x14ac:dyDescent="0.3">
      <c r="P839995" s="83"/>
    </row>
    <row r="839996" spans="16:16" x14ac:dyDescent="0.3">
      <c r="P839996" s="83"/>
    </row>
    <row r="839997" spans="16:16" x14ac:dyDescent="0.3">
      <c r="P839997" s="83"/>
    </row>
    <row r="839998" spans="16:16" x14ac:dyDescent="0.3">
      <c r="P839998" s="83"/>
    </row>
    <row r="839999" spans="16:16" x14ac:dyDescent="0.3">
      <c r="P839999" s="83"/>
    </row>
    <row r="840000" spans="16:16" x14ac:dyDescent="0.3">
      <c r="P840000" s="83"/>
    </row>
    <row r="840001" spans="16:16" x14ac:dyDescent="0.3">
      <c r="P840001" s="83"/>
    </row>
    <row r="840002" spans="16:16" x14ac:dyDescent="0.3">
      <c r="P840002" s="83"/>
    </row>
    <row r="840003" spans="16:16" x14ac:dyDescent="0.3">
      <c r="P840003" s="83"/>
    </row>
    <row r="840004" spans="16:16" x14ac:dyDescent="0.3">
      <c r="P840004" s="83"/>
    </row>
    <row r="840005" spans="16:16" x14ac:dyDescent="0.3">
      <c r="P840005" s="83"/>
    </row>
    <row r="840006" spans="16:16" x14ac:dyDescent="0.3">
      <c r="P840006" s="83"/>
    </row>
    <row r="840007" spans="16:16" x14ac:dyDescent="0.3">
      <c r="P840007" s="83"/>
    </row>
    <row r="840008" spans="16:16" x14ac:dyDescent="0.3">
      <c r="P840008" s="83"/>
    </row>
    <row r="840009" spans="16:16" x14ac:dyDescent="0.3">
      <c r="P840009" s="83"/>
    </row>
    <row r="840010" spans="16:16" x14ac:dyDescent="0.3">
      <c r="P840010" s="83"/>
    </row>
    <row r="840011" spans="16:16" x14ac:dyDescent="0.3">
      <c r="P840011" s="83"/>
    </row>
    <row r="840012" spans="16:16" x14ac:dyDescent="0.3">
      <c r="P840012" s="83"/>
    </row>
    <row r="840013" spans="16:16" x14ac:dyDescent="0.3">
      <c r="P840013" s="83"/>
    </row>
    <row r="840014" spans="16:16" x14ac:dyDescent="0.3">
      <c r="P840014" s="83"/>
    </row>
    <row r="840015" spans="16:16" x14ac:dyDescent="0.3">
      <c r="P840015" s="83"/>
    </row>
    <row r="840016" spans="16:16" x14ac:dyDescent="0.3">
      <c r="P840016" s="83"/>
    </row>
    <row r="840017" spans="16:16" x14ac:dyDescent="0.3">
      <c r="P840017" s="83"/>
    </row>
    <row r="840018" spans="16:16" x14ac:dyDescent="0.3">
      <c r="P840018" s="83"/>
    </row>
    <row r="840019" spans="16:16" x14ac:dyDescent="0.3">
      <c r="P840019" s="83"/>
    </row>
    <row r="840020" spans="16:16" x14ac:dyDescent="0.3">
      <c r="P840020" s="83"/>
    </row>
    <row r="840021" spans="16:16" x14ac:dyDescent="0.3">
      <c r="P840021" s="83"/>
    </row>
    <row r="840022" spans="16:16" x14ac:dyDescent="0.3">
      <c r="P840022" s="83"/>
    </row>
    <row r="840023" spans="16:16" x14ac:dyDescent="0.3">
      <c r="P840023" s="83"/>
    </row>
    <row r="840024" spans="16:16" x14ac:dyDescent="0.3">
      <c r="P840024" s="83"/>
    </row>
    <row r="840025" spans="16:16" x14ac:dyDescent="0.3">
      <c r="P840025" s="83"/>
    </row>
    <row r="840026" spans="16:16" x14ac:dyDescent="0.3">
      <c r="P840026" s="83"/>
    </row>
    <row r="840027" spans="16:16" x14ac:dyDescent="0.3">
      <c r="P840027" s="83"/>
    </row>
    <row r="840028" spans="16:16" x14ac:dyDescent="0.3">
      <c r="P840028" s="83"/>
    </row>
    <row r="840029" spans="16:16" x14ac:dyDescent="0.3">
      <c r="P840029" s="83"/>
    </row>
    <row r="840030" spans="16:16" x14ac:dyDescent="0.3">
      <c r="P840030" s="83"/>
    </row>
    <row r="840031" spans="16:16" x14ac:dyDescent="0.3">
      <c r="P840031" s="83"/>
    </row>
    <row r="840032" spans="16:16" x14ac:dyDescent="0.3">
      <c r="P840032" s="83"/>
    </row>
    <row r="840033" spans="16:16" x14ac:dyDescent="0.3">
      <c r="P840033" s="83"/>
    </row>
    <row r="840034" spans="16:16" x14ac:dyDescent="0.3">
      <c r="P840034" s="83"/>
    </row>
    <row r="840035" spans="16:16" x14ac:dyDescent="0.3">
      <c r="P840035" s="83"/>
    </row>
    <row r="840036" spans="16:16" x14ac:dyDescent="0.3">
      <c r="P840036" s="83"/>
    </row>
    <row r="840037" spans="16:16" x14ac:dyDescent="0.3">
      <c r="P840037" s="83"/>
    </row>
    <row r="840038" spans="16:16" x14ac:dyDescent="0.3">
      <c r="P840038" s="83"/>
    </row>
    <row r="840039" spans="16:16" x14ac:dyDescent="0.3">
      <c r="P840039" s="83"/>
    </row>
    <row r="840040" spans="16:16" x14ac:dyDescent="0.3">
      <c r="P840040" s="83"/>
    </row>
    <row r="840041" spans="16:16" x14ac:dyDescent="0.3">
      <c r="P840041" s="83"/>
    </row>
    <row r="840042" spans="16:16" x14ac:dyDescent="0.3">
      <c r="P840042" s="83"/>
    </row>
    <row r="840043" spans="16:16" x14ac:dyDescent="0.3">
      <c r="P840043" s="83"/>
    </row>
    <row r="840044" spans="16:16" x14ac:dyDescent="0.3">
      <c r="P840044" s="83"/>
    </row>
    <row r="840045" spans="16:16" x14ac:dyDescent="0.3">
      <c r="P840045" s="83"/>
    </row>
    <row r="840046" spans="16:16" x14ac:dyDescent="0.3">
      <c r="P840046" s="83"/>
    </row>
    <row r="840047" spans="16:16" x14ac:dyDescent="0.3">
      <c r="P840047" s="83"/>
    </row>
    <row r="840048" spans="16:16" x14ac:dyDescent="0.3">
      <c r="P840048" s="83"/>
    </row>
    <row r="840049" spans="16:16" x14ac:dyDescent="0.3">
      <c r="P840049" s="83"/>
    </row>
    <row r="840050" spans="16:16" x14ac:dyDescent="0.3">
      <c r="P840050" s="83"/>
    </row>
    <row r="840051" spans="16:16" x14ac:dyDescent="0.3">
      <c r="P840051" s="83"/>
    </row>
    <row r="840052" spans="16:16" x14ac:dyDescent="0.3">
      <c r="P840052" s="83"/>
    </row>
    <row r="840053" spans="16:16" x14ac:dyDescent="0.3">
      <c r="P840053" s="83"/>
    </row>
    <row r="840054" spans="16:16" x14ac:dyDescent="0.3">
      <c r="P840054" s="83"/>
    </row>
    <row r="840055" spans="16:16" x14ac:dyDescent="0.3">
      <c r="P840055" s="83"/>
    </row>
    <row r="840056" spans="16:16" x14ac:dyDescent="0.3">
      <c r="P840056" s="83"/>
    </row>
    <row r="840057" spans="16:16" x14ac:dyDescent="0.3">
      <c r="P840057" s="83"/>
    </row>
    <row r="840058" spans="16:16" x14ac:dyDescent="0.3">
      <c r="P840058" s="83"/>
    </row>
    <row r="840059" spans="16:16" x14ac:dyDescent="0.3">
      <c r="P840059" s="83"/>
    </row>
    <row r="840060" spans="16:16" x14ac:dyDescent="0.3">
      <c r="P840060" s="83"/>
    </row>
    <row r="840061" spans="16:16" x14ac:dyDescent="0.3">
      <c r="P840061" s="83"/>
    </row>
    <row r="840062" spans="16:16" x14ac:dyDescent="0.3">
      <c r="P840062" s="83"/>
    </row>
    <row r="840063" spans="16:16" x14ac:dyDescent="0.3">
      <c r="P840063" s="83"/>
    </row>
    <row r="840064" spans="16:16" x14ac:dyDescent="0.3">
      <c r="P840064" s="83"/>
    </row>
    <row r="840065" spans="16:16" x14ac:dyDescent="0.3">
      <c r="P840065" s="83"/>
    </row>
    <row r="840066" spans="16:16" x14ac:dyDescent="0.3">
      <c r="P840066" s="83"/>
    </row>
    <row r="840067" spans="16:16" x14ac:dyDescent="0.3">
      <c r="P840067" s="83"/>
    </row>
    <row r="840068" spans="16:16" x14ac:dyDescent="0.3">
      <c r="P840068" s="83"/>
    </row>
    <row r="840069" spans="16:16" x14ac:dyDescent="0.3">
      <c r="P840069" s="83"/>
    </row>
    <row r="840070" spans="16:16" x14ac:dyDescent="0.3">
      <c r="P840070" s="83"/>
    </row>
    <row r="840071" spans="16:16" x14ac:dyDescent="0.3">
      <c r="P840071" s="83"/>
    </row>
    <row r="840072" spans="16:16" x14ac:dyDescent="0.3">
      <c r="P840072" s="83"/>
    </row>
    <row r="840073" spans="16:16" x14ac:dyDescent="0.3">
      <c r="P840073" s="83"/>
    </row>
    <row r="840074" spans="16:16" x14ac:dyDescent="0.3">
      <c r="P840074" s="83"/>
    </row>
    <row r="840075" spans="16:16" x14ac:dyDescent="0.3">
      <c r="P840075" s="83"/>
    </row>
    <row r="840076" spans="16:16" x14ac:dyDescent="0.3">
      <c r="P840076" s="83"/>
    </row>
    <row r="840077" spans="16:16" x14ac:dyDescent="0.3">
      <c r="P840077" s="83"/>
    </row>
    <row r="840078" spans="16:16" x14ac:dyDescent="0.3">
      <c r="P840078" s="83"/>
    </row>
    <row r="840079" spans="16:16" x14ac:dyDescent="0.3">
      <c r="P840079" s="83"/>
    </row>
    <row r="840080" spans="16:16" x14ac:dyDescent="0.3">
      <c r="P840080" s="83"/>
    </row>
    <row r="840081" spans="16:16" x14ac:dyDescent="0.3">
      <c r="P840081" s="83"/>
    </row>
    <row r="840082" spans="16:16" x14ac:dyDescent="0.3">
      <c r="P840082" s="83"/>
    </row>
    <row r="840083" spans="16:16" x14ac:dyDescent="0.3">
      <c r="P840083" s="83"/>
    </row>
    <row r="840084" spans="16:16" x14ac:dyDescent="0.3">
      <c r="P840084" s="83"/>
    </row>
    <row r="840085" spans="16:16" x14ac:dyDescent="0.3">
      <c r="P840085" s="83"/>
    </row>
    <row r="840086" spans="16:16" x14ac:dyDescent="0.3">
      <c r="P840086" s="83"/>
    </row>
    <row r="840087" spans="16:16" x14ac:dyDescent="0.3">
      <c r="P840087" s="83"/>
    </row>
    <row r="840088" spans="16:16" x14ac:dyDescent="0.3">
      <c r="P840088" s="83"/>
    </row>
    <row r="840089" spans="16:16" x14ac:dyDescent="0.3">
      <c r="P840089" s="83"/>
    </row>
    <row r="840090" spans="16:16" x14ac:dyDescent="0.3">
      <c r="P840090" s="83"/>
    </row>
    <row r="840091" spans="16:16" x14ac:dyDescent="0.3">
      <c r="P840091" s="83"/>
    </row>
    <row r="840092" spans="16:16" x14ac:dyDescent="0.3">
      <c r="P840092" s="83"/>
    </row>
    <row r="840093" spans="16:16" x14ac:dyDescent="0.3">
      <c r="P840093" s="83"/>
    </row>
    <row r="840094" spans="16:16" x14ac:dyDescent="0.3">
      <c r="P840094" s="83"/>
    </row>
    <row r="840095" spans="16:16" x14ac:dyDescent="0.3">
      <c r="P840095" s="83"/>
    </row>
    <row r="840096" spans="16:16" x14ac:dyDescent="0.3">
      <c r="P840096" s="83"/>
    </row>
    <row r="840097" spans="16:16" x14ac:dyDescent="0.3">
      <c r="P840097" s="83"/>
    </row>
    <row r="840098" spans="16:16" x14ac:dyDescent="0.3">
      <c r="P840098" s="83"/>
    </row>
    <row r="840099" spans="16:16" x14ac:dyDescent="0.3">
      <c r="P840099" s="83"/>
    </row>
    <row r="840100" spans="16:16" x14ac:dyDescent="0.3">
      <c r="P840100" s="83"/>
    </row>
    <row r="840101" spans="16:16" x14ac:dyDescent="0.3">
      <c r="P840101" s="83"/>
    </row>
    <row r="840102" spans="16:16" x14ac:dyDescent="0.3">
      <c r="P840102" s="83"/>
    </row>
    <row r="840103" spans="16:16" x14ac:dyDescent="0.3">
      <c r="P840103" s="83"/>
    </row>
    <row r="840104" spans="16:16" x14ac:dyDescent="0.3">
      <c r="P840104" s="83"/>
    </row>
    <row r="840105" spans="16:16" x14ac:dyDescent="0.3">
      <c r="P840105" s="83"/>
    </row>
    <row r="840106" spans="16:16" x14ac:dyDescent="0.3">
      <c r="P840106" s="83"/>
    </row>
    <row r="840107" spans="16:16" x14ac:dyDescent="0.3">
      <c r="P840107" s="83"/>
    </row>
    <row r="840108" spans="16:16" x14ac:dyDescent="0.3">
      <c r="P840108" s="83"/>
    </row>
    <row r="840109" spans="16:16" x14ac:dyDescent="0.3">
      <c r="P840109" s="83"/>
    </row>
    <row r="840110" spans="16:16" x14ac:dyDescent="0.3">
      <c r="P840110" s="83"/>
    </row>
    <row r="840111" spans="16:16" x14ac:dyDescent="0.3">
      <c r="P840111" s="83"/>
    </row>
    <row r="840112" spans="16:16" x14ac:dyDescent="0.3">
      <c r="P840112" s="83"/>
    </row>
    <row r="840113" spans="16:16" x14ac:dyDescent="0.3">
      <c r="P840113" s="83"/>
    </row>
    <row r="840114" spans="16:16" x14ac:dyDescent="0.3">
      <c r="P840114" s="83"/>
    </row>
    <row r="840115" spans="16:16" x14ac:dyDescent="0.3">
      <c r="P840115" s="83"/>
    </row>
    <row r="840116" spans="16:16" x14ac:dyDescent="0.3">
      <c r="P840116" s="83"/>
    </row>
    <row r="840117" spans="16:16" x14ac:dyDescent="0.3">
      <c r="P840117" s="83"/>
    </row>
    <row r="840118" spans="16:16" x14ac:dyDescent="0.3">
      <c r="P840118" s="83"/>
    </row>
    <row r="840119" spans="16:16" x14ac:dyDescent="0.3">
      <c r="P840119" s="83"/>
    </row>
    <row r="840120" spans="16:16" x14ac:dyDescent="0.3">
      <c r="P840120" s="83"/>
    </row>
    <row r="840121" spans="16:16" x14ac:dyDescent="0.3">
      <c r="P840121" s="83"/>
    </row>
    <row r="840122" spans="16:16" x14ac:dyDescent="0.3">
      <c r="P840122" s="83"/>
    </row>
    <row r="840123" spans="16:16" x14ac:dyDescent="0.3">
      <c r="P840123" s="83"/>
    </row>
    <row r="840124" spans="16:16" x14ac:dyDescent="0.3">
      <c r="P840124" s="83"/>
    </row>
    <row r="840125" spans="16:16" x14ac:dyDescent="0.3">
      <c r="P840125" s="83"/>
    </row>
    <row r="840126" spans="16:16" x14ac:dyDescent="0.3">
      <c r="P840126" s="83"/>
    </row>
    <row r="840127" spans="16:16" x14ac:dyDescent="0.3">
      <c r="P840127" s="83"/>
    </row>
    <row r="840128" spans="16:16" x14ac:dyDescent="0.3">
      <c r="P840128" s="83"/>
    </row>
    <row r="840129" spans="16:16" x14ac:dyDescent="0.3">
      <c r="P840129" s="83"/>
    </row>
    <row r="840130" spans="16:16" x14ac:dyDescent="0.3">
      <c r="P840130" s="83"/>
    </row>
    <row r="840131" spans="16:16" x14ac:dyDescent="0.3">
      <c r="P840131" s="83"/>
    </row>
    <row r="840132" spans="16:16" x14ac:dyDescent="0.3">
      <c r="P840132" s="83"/>
    </row>
    <row r="840133" spans="16:16" x14ac:dyDescent="0.3">
      <c r="P840133" s="83"/>
    </row>
    <row r="840134" spans="16:16" x14ac:dyDescent="0.3">
      <c r="P840134" s="83"/>
    </row>
    <row r="840135" spans="16:16" x14ac:dyDescent="0.3">
      <c r="P840135" s="83"/>
    </row>
    <row r="840136" spans="16:16" x14ac:dyDescent="0.3">
      <c r="P840136" s="83"/>
    </row>
    <row r="840137" spans="16:16" x14ac:dyDescent="0.3">
      <c r="P840137" s="83"/>
    </row>
    <row r="840138" spans="16:16" x14ac:dyDescent="0.3">
      <c r="P840138" s="83"/>
    </row>
    <row r="840139" spans="16:16" x14ac:dyDescent="0.3">
      <c r="P840139" s="83"/>
    </row>
    <row r="840140" spans="16:16" x14ac:dyDescent="0.3">
      <c r="P840140" s="83"/>
    </row>
    <row r="840141" spans="16:16" x14ac:dyDescent="0.3">
      <c r="P840141" s="83"/>
    </row>
    <row r="840142" spans="16:16" x14ac:dyDescent="0.3">
      <c r="P840142" s="83"/>
    </row>
    <row r="840143" spans="16:16" x14ac:dyDescent="0.3">
      <c r="P840143" s="83"/>
    </row>
    <row r="840144" spans="16:16" x14ac:dyDescent="0.3">
      <c r="P840144" s="83"/>
    </row>
    <row r="840145" spans="16:16" x14ac:dyDescent="0.3">
      <c r="P840145" s="83"/>
    </row>
    <row r="840146" spans="16:16" x14ac:dyDescent="0.3">
      <c r="P840146" s="83"/>
    </row>
    <row r="840147" spans="16:16" x14ac:dyDescent="0.3">
      <c r="P840147" s="83"/>
    </row>
    <row r="840148" spans="16:16" x14ac:dyDescent="0.3">
      <c r="P840148" s="83"/>
    </row>
    <row r="840149" spans="16:16" x14ac:dyDescent="0.3">
      <c r="P840149" s="83"/>
    </row>
    <row r="840150" spans="16:16" x14ac:dyDescent="0.3">
      <c r="P840150" s="83"/>
    </row>
    <row r="840151" spans="16:16" x14ac:dyDescent="0.3">
      <c r="P840151" s="83"/>
    </row>
    <row r="840152" spans="16:16" x14ac:dyDescent="0.3">
      <c r="P840152" s="83"/>
    </row>
    <row r="840153" spans="16:16" x14ac:dyDescent="0.3">
      <c r="P840153" s="83"/>
    </row>
    <row r="840154" spans="16:16" x14ac:dyDescent="0.3">
      <c r="P840154" s="83"/>
    </row>
    <row r="840155" spans="16:16" x14ac:dyDescent="0.3">
      <c r="P840155" s="83"/>
    </row>
    <row r="840156" spans="16:16" x14ac:dyDescent="0.3">
      <c r="P840156" s="83"/>
    </row>
    <row r="840157" spans="16:16" x14ac:dyDescent="0.3">
      <c r="P840157" s="83"/>
    </row>
    <row r="840158" spans="16:16" x14ac:dyDescent="0.3">
      <c r="P840158" s="83"/>
    </row>
    <row r="840159" spans="16:16" x14ac:dyDescent="0.3">
      <c r="P840159" s="83"/>
    </row>
    <row r="840160" spans="16:16" x14ac:dyDescent="0.3">
      <c r="P840160" s="83"/>
    </row>
    <row r="840161" spans="16:16" x14ac:dyDescent="0.3">
      <c r="P840161" s="83"/>
    </row>
    <row r="840162" spans="16:16" x14ac:dyDescent="0.3">
      <c r="P840162" s="83"/>
    </row>
    <row r="840163" spans="16:16" x14ac:dyDescent="0.3">
      <c r="P840163" s="83"/>
    </row>
    <row r="840164" spans="16:16" x14ac:dyDescent="0.3">
      <c r="P840164" s="83"/>
    </row>
    <row r="840165" spans="16:16" x14ac:dyDescent="0.3">
      <c r="P840165" s="83"/>
    </row>
    <row r="840166" spans="16:16" x14ac:dyDescent="0.3">
      <c r="P840166" s="83"/>
    </row>
    <row r="840167" spans="16:16" x14ac:dyDescent="0.3">
      <c r="P840167" s="83"/>
    </row>
    <row r="840168" spans="16:16" x14ac:dyDescent="0.3">
      <c r="P840168" s="83"/>
    </row>
    <row r="840169" spans="16:16" x14ac:dyDescent="0.3">
      <c r="P840169" s="83"/>
    </row>
    <row r="840170" spans="16:16" x14ac:dyDescent="0.3">
      <c r="P840170" s="83"/>
    </row>
    <row r="840171" spans="16:16" x14ac:dyDescent="0.3">
      <c r="P840171" s="83"/>
    </row>
    <row r="840172" spans="16:16" x14ac:dyDescent="0.3">
      <c r="P840172" s="83"/>
    </row>
    <row r="840173" spans="16:16" x14ac:dyDescent="0.3">
      <c r="P840173" s="83"/>
    </row>
    <row r="840174" spans="16:16" x14ac:dyDescent="0.3">
      <c r="P840174" s="83"/>
    </row>
    <row r="840175" spans="16:16" x14ac:dyDescent="0.3">
      <c r="P840175" s="83"/>
    </row>
    <row r="840176" spans="16:16" x14ac:dyDescent="0.3">
      <c r="P840176" s="83"/>
    </row>
    <row r="840177" spans="16:16" x14ac:dyDescent="0.3">
      <c r="P840177" s="83"/>
    </row>
    <row r="840178" spans="16:16" x14ac:dyDescent="0.3">
      <c r="P840178" s="83"/>
    </row>
    <row r="840179" spans="16:16" x14ac:dyDescent="0.3">
      <c r="P840179" s="83"/>
    </row>
    <row r="840180" spans="16:16" x14ac:dyDescent="0.3">
      <c r="P840180" s="83"/>
    </row>
    <row r="840181" spans="16:16" x14ac:dyDescent="0.3">
      <c r="P840181" s="83"/>
    </row>
    <row r="840182" spans="16:16" x14ac:dyDescent="0.3">
      <c r="P840182" s="83"/>
    </row>
    <row r="840183" spans="16:16" x14ac:dyDescent="0.3">
      <c r="P840183" s="83"/>
    </row>
    <row r="840184" spans="16:16" x14ac:dyDescent="0.3">
      <c r="P840184" s="83"/>
    </row>
    <row r="840185" spans="16:16" x14ac:dyDescent="0.3">
      <c r="P840185" s="83"/>
    </row>
    <row r="840186" spans="16:16" x14ac:dyDescent="0.3">
      <c r="P840186" s="83"/>
    </row>
    <row r="840187" spans="16:16" x14ac:dyDescent="0.3">
      <c r="P840187" s="83"/>
    </row>
    <row r="840188" spans="16:16" x14ac:dyDescent="0.3">
      <c r="P840188" s="83"/>
    </row>
    <row r="840189" spans="16:16" x14ac:dyDescent="0.3">
      <c r="P840189" s="83"/>
    </row>
    <row r="840190" spans="16:16" x14ac:dyDescent="0.3">
      <c r="P840190" s="83"/>
    </row>
    <row r="840191" spans="16:16" x14ac:dyDescent="0.3">
      <c r="P840191" s="83"/>
    </row>
    <row r="840192" spans="16:16" x14ac:dyDescent="0.3">
      <c r="P840192" s="83"/>
    </row>
    <row r="840193" spans="16:16" x14ac:dyDescent="0.3">
      <c r="P840193" s="83"/>
    </row>
    <row r="840194" spans="16:16" x14ac:dyDescent="0.3">
      <c r="P840194" s="83"/>
    </row>
    <row r="840195" spans="16:16" x14ac:dyDescent="0.3">
      <c r="P840195" s="83"/>
    </row>
    <row r="840196" spans="16:16" x14ac:dyDescent="0.3">
      <c r="P840196" s="83"/>
    </row>
    <row r="840197" spans="16:16" x14ac:dyDescent="0.3">
      <c r="P840197" s="83"/>
    </row>
    <row r="840198" spans="16:16" x14ac:dyDescent="0.3">
      <c r="P840198" s="83"/>
    </row>
    <row r="840199" spans="16:16" x14ac:dyDescent="0.3">
      <c r="P840199" s="83"/>
    </row>
    <row r="840200" spans="16:16" x14ac:dyDescent="0.3">
      <c r="P840200" s="83"/>
    </row>
    <row r="840201" spans="16:16" x14ac:dyDescent="0.3">
      <c r="P840201" s="83"/>
    </row>
    <row r="840202" spans="16:16" x14ac:dyDescent="0.3">
      <c r="P840202" s="83"/>
    </row>
    <row r="840203" spans="16:16" x14ac:dyDescent="0.3">
      <c r="P840203" s="83"/>
    </row>
    <row r="840204" spans="16:16" x14ac:dyDescent="0.3">
      <c r="P840204" s="83"/>
    </row>
    <row r="840205" spans="16:16" x14ac:dyDescent="0.3">
      <c r="P840205" s="83"/>
    </row>
    <row r="840206" spans="16:16" x14ac:dyDescent="0.3">
      <c r="P840206" s="83"/>
    </row>
    <row r="840207" spans="16:16" x14ac:dyDescent="0.3">
      <c r="P840207" s="83"/>
    </row>
    <row r="840208" spans="16:16" x14ac:dyDescent="0.3">
      <c r="P840208" s="83"/>
    </row>
    <row r="840209" spans="16:16" x14ac:dyDescent="0.3">
      <c r="P840209" s="83"/>
    </row>
    <row r="840210" spans="16:16" x14ac:dyDescent="0.3">
      <c r="P840210" s="83"/>
    </row>
    <row r="840211" spans="16:16" x14ac:dyDescent="0.3">
      <c r="P840211" s="83"/>
    </row>
    <row r="840212" spans="16:16" x14ac:dyDescent="0.3">
      <c r="P840212" s="83"/>
    </row>
    <row r="840213" spans="16:16" x14ac:dyDescent="0.3">
      <c r="P840213" s="83"/>
    </row>
    <row r="840214" spans="16:16" x14ac:dyDescent="0.3">
      <c r="P840214" s="83"/>
    </row>
    <row r="840215" spans="16:16" x14ac:dyDescent="0.3">
      <c r="P840215" s="83"/>
    </row>
    <row r="840216" spans="16:16" x14ac:dyDescent="0.3">
      <c r="P840216" s="83"/>
    </row>
    <row r="840217" spans="16:16" x14ac:dyDescent="0.3">
      <c r="P840217" s="83"/>
    </row>
    <row r="840218" spans="16:16" x14ac:dyDescent="0.3">
      <c r="P840218" s="83"/>
    </row>
    <row r="840219" spans="16:16" x14ac:dyDescent="0.3">
      <c r="P840219" s="83"/>
    </row>
    <row r="840220" spans="16:16" x14ac:dyDescent="0.3">
      <c r="P840220" s="83"/>
    </row>
    <row r="840221" spans="16:16" x14ac:dyDescent="0.3">
      <c r="P840221" s="83"/>
    </row>
    <row r="840222" spans="16:16" x14ac:dyDescent="0.3">
      <c r="P840222" s="83"/>
    </row>
    <row r="840223" spans="16:16" x14ac:dyDescent="0.3">
      <c r="P840223" s="83"/>
    </row>
    <row r="840224" spans="16:16" x14ac:dyDescent="0.3">
      <c r="P840224" s="83"/>
    </row>
    <row r="840225" spans="16:16" x14ac:dyDescent="0.3">
      <c r="P840225" s="83"/>
    </row>
    <row r="840226" spans="16:16" x14ac:dyDescent="0.3">
      <c r="P840226" s="83"/>
    </row>
    <row r="840227" spans="16:16" x14ac:dyDescent="0.3">
      <c r="P840227" s="83"/>
    </row>
    <row r="840228" spans="16:16" x14ac:dyDescent="0.3">
      <c r="P840228" s="83"/>
    </row>
    <row r="840229" spans="16:16" x14ac:dyDescent="0.3">
      <c r="P840229" s="83"/>
    </row>
    <row r="840230" spans="16:16" x14ac:dyDescent="0.3">
      <c r="P840230" s="83"/>
    </row>
    <row r="840231" spans="16:16" x14ac:dyDescent="0.3">
      <c r="P840231" s="83"/>
    </row>
    <row r="840232" spans="16:16" x14ac:dyDescent="0.3">
      <c r="P840232" s="83"/>
    </row>
    <row r="840233" spans="16:16" x14ac:dyDescent="0.3">
      <c r="P840233" s="83"/>
    </row>
    <row r="840234" spans="16:16" x14ac:dyDescent="0.3">
      <c r="P840234" s="83"/>
    </row>
    <row r="840235" spans="16:16" x14ac:dyDescent="0.3">
      <c r="P840235" s="83"/>
    </row>
    <row r="840236" spans="16:16" x14ac:dyDescent="0.3">
      <c r="P840236" s="83"/>
    </row>
    <row r="840237" spans="16:16" x14ac:dyDescent="0.3">
      <c r="P840237" s="83"/>
    </row>
    <row r="840238" spans="16:16" x14ac:dyDescent="0.3">
      <c r="P840238" s="83"/>
    </row>
    <row r="840239" spans="16:16" x14ac:dyDescent="0.3">
      <c r="P840239" s="83"/>
    </row>
    <row r="840240" spans="16:16" x14ac:dyDescent="0.3">
      <c r="P840240" s="83"/>
    </row>
    <row r="840241" spans="16:16" x14ac:dyDescent="0.3">
      <c r="P840241" s="83"/>
    </row>
    <row r="840242" spans="16:16" x14ac:dyDescent="0.3">
      <c r="P840242" s="83"/>
    </row>
    <row r="840243" spans="16:16" x14ac:dyDescent="0.3">
      <c r="P840243" s="83"/>
    </row>
    <row r="840244" spans="16:16" x14ac:dyDescent="0.3">
      <c r="P840244" s="83"/>
    </row>
    <row r="840245" spans="16:16" x14ac:dyDescent="0.3">
      <c r="P840245" s="83"/>
    </row>
    <row r="840246" spans="16:16" x14ac:dyDescent="0.3">
      <c r="P840246" s="83"/>
    </row>
    <row r="840247" spans="16:16" x14ac:dyDescent="0.3">
      <c r="P840247" s="83"/>
    </row>
    <row r="840248" spans="16:16" x14ac:dyDescent="0.3">
      <c r="P840248" s="83"/>
    </row>
    <row r="840249" spans="16:16" x14ac:dyDescent="0.3">
      <c r="P840249" s="83"/>
    </row>
    <row r="840250" spans="16:16" x14ac:dyDescent="0.3">
      <c r="P840250" s="83"/>
    </row>
    <row r="840251" spans="16:16" x14ac:dyDescent="0.3">
      <c r="P840251" s="83"/>
    </row>
    <row r="840252" spans="16:16" x14ac:dyDescent="0.3">
      <c r="P840252" s="83"/>
    </row>
    <row r="840253" spans="16:16" x14ac:dyDescent="0.3">
      <c r="P840253" s="83"/>
    </row>
    <row r="840254" spans="16:16" x14ac:dyDescent="0.3">
      <c r="P840254" s="83"/>
    </row>
    <row r="840255" spans="16:16" x14ac:dyDescent="0.3">
      <c r="P840255" s="83"/>
    </row>
    <row r="840256" spans="16:16" x14ac:dyDescent="0.3">
      <c r="P840256" s="83"/>
    </row>
    <row r="840257" spans="16:16" x14ac:dyDescent="0.3">
      <c r="P840257" s="83"/>
    </row>
    <row r="840258" spans="16:16" x14ac:dyDescent="0.3">
      <c r="P840258" s="83"/>
    </row>
    <row r="840259" spans="16:16" x14ac:dyDescent="0.3">
      <c r="P840259" s="83"/>
    </row>
    <row r="840260" spans="16:16" x14ac:dyDescent="0.3">
      <c r="P840260" s="83"/>
    </row>
    <row r="840261" spans="16:16" x14ac:dyDescent="0.3">
      <c r="P840261" s="83"/>
    </row>
    <row r="840262" spans="16:16" x14ac:dyDescent="0.3">
      <c r="P840262" s="83"/>
    </row>
    <row r="840263" spans="16:16" x14ac:dyDescent="0.3">
      <c r="P840263" s="83"/>
    </row>
    <row r="840264" spans="16:16" x14ac:dyDescent="0.3">
      <c r="P840264" s="83"/>
    </row>
    <row r="840265" spans="16:16" x14ac:dyDescent="0.3">
      <c r="P840265" s="83"/>
    </row>
    <row r="840266" spans="16:16" x14ac:dyDescent="0.3">
      <c r="P840266" s="83"/>
    </row>
    <row r="840267" spans="16:16" x14ac:dyDescent="0.3">
      <c r="P840267" s="83"/>
    </row>
    <row r="840268" spans="16:16" x14ac:dyDescent="0.3">
      <c r="P840268" s="83"/>
    </row>
    <row r="840269" spans="16:16" x14ac:dyDescent="0.3">
      <c r="P840269" s="83"/>
    </row>
    <row r="840270" spans="16:16" x14ac:dyDescent="0.3">
      <c r="P840270" s="83"/>
    </row>
    <row r="840271" spans="16:16" x14ac:dyDescent="0.3">
      <c r="P840271" s="83"/>
    </row>
    <row r="840272" spans="16:16" x14ac:dyDescent="0.3">
      <c r="P840272" s="83"/>
    </row>
    <row r="840273" spans="16:16" x14ac:dyDescent="0.3">
      <c r="P840273" s="83"/>
    </row>
    <row r="840274" spans="16:16" x14ac:dyDescent="0.3">
      <c r="P840274" s="83"/>
    </row>
    <row r="840275" spans="16:16" x14ac:dyDescent="0.3">
      <c r="P840275" s="83"/>
    </row>
    <row r="840276" spans="16:16" x14ac:dyDescent="0.3">
      <c r="P840276" s="83"/>
    </row>
    <row r="840277" spans="16:16" x14ac:dyDescent="0.3">
      <c r="P840277" s="83"/>
    </row>
    <row r="840278" spans="16:16" x14ac:dyDescent="0.3">
      <c r="P840278" s="83"/>
    </row>
    <row r="840279" spans="16:16" x14ac:dyDescent="0.3">
      <c r="P840279" s="83"/>
    </row>
    <row r="840280" spans="16:16" x14ac:dyDescent="0.3">
      <c r="P840280" s="83"/>
    </row>
    <row r="840281" spans="16:16" x14ac:dyDescent="0.3">
      <c r="P840281" s="83"/>
    </row>
    <row r="840282" spans="16:16" x14ac:dyDescent="0.3">
      <c r="P840282" s="83"/>
    </row>
    <row r="840283" spans="16:16" x14ac:dyDescent="0.3">
      <c r="P840283" s="83"/>
    </row>
    <row r="840284" spans="16:16" x14ac:dyDescent="0.3">
      <c r="P840284" s="83"/>
    </row>
    <row r="840285" spans="16:16" x14ac:dyDescent="0.3">
      <c r="P840285" s="83"/>
    </row>
    <row r="840286" spans="16:16" x14ac:dyDescent="0.3">
      <c r="P840286" s="83"/>
    </row>
    <row r="840287" spans="16:16" x14ac:dyDescent="0.3">
      <c r="P840287" s="83"/>
    </row>
    <row r="840288" spans="16:16" x14ac:dyDescent="0.3">
      <c r="P840288" s="83"/>
    </row>
    <row r="840289" spans="16:16" x14ac:dyDescent="0.3">
      <c r="P840289" s="83"/>
    </row>
    <row r="840290" spans="16:16" x14ac:dyDescent="0.3">
      <c r="P840290" s="83"/>
    </row>
    <row r="840291" spans="16:16" x14ac:dyDescent="0.3">
      <c r="P840291" s="83"/>
    </row>
    <row r="840292" spans="16:16" x14ac:dyDescent="0.3">
      <c r="P840292" s="83"/>
    </row>
    <row r="840293" spans="16:16" x14ac:dyDescent="0.3">
      <c r="P840293" s="83"/>
    </row>
    <row r="840294" spans="16:16" x14ac:dyDescent="0.3">
      <c r="P840294" s="83"/>
    </row>
    <row r="840295" spans="16:16" x14ac:dyDescent="0.3">
      <c r="P840295" s="83"/>
    </row>
    <row r="840296" spans="16:16" x14ac:dyDescent="0.3">
      <c r="P840296" s="83"/>
    </row>
    <row r="840297" spans="16:16" x14ac:dyDescent="0.3">
      <c r="P840297" s="83"/>
    </row>
    <row r="840298" spans="16:16" x14ac:dyDescent="0.3">
      <c r="P840298" s="83"/>
    </row>
    <row r="840299" spans="16:16" x14ac:dyDescent="0.3">
      <c r="P840299" s="83"/>
    </row>
    <row r="840300" spans="16:16" x14ac:dyDescent="0.3">
      <c r="P840300" s="83"/>
    </row>
    <row r="840301" spans="16:16" x14ac:dyDescent="0.3">
      <c r="P840301" s="83"/>
    </row>
    <row r="840302" spans="16:16" x14ac:dyDescent="0.3">
      <c r="P840302" s="83"/>
    </row>
    <row r="840303" spans="16:16" x14ac:dyDescent="0.3">
      <c r="P840303" s="83"/>
    </row>
    <row r="840304" spans="16:16" x14ac:dyDescent="0.3">
      <c r="P840304" s="83"/>
    </row>
    <row r="840305" spans="16:16" x14ac:dyDescent="0.3">
      <c r="P840305" s="83"/>
    </row>
    <row r="840306" spans="16:16" x14ac:dyDescent="0.3">
      <c r="P840306" s="83"/>
    </row>
    <row r="840307" spans="16:16" x14ac:dyDescent="0.3">
      <c r="P840307" s="83"/>
    </row>
    <row r="840308" spans="16:16" x14ac:dyDescent="0.3">
      <c r="P840308" s="83"/>
    </row>
    <row r="840309" spans="16:16" x14ac:dyDescent="0.3">
      <c r="P840309" s="83"/>
    </row>
    <row r="840310" spans="16:16" x14ac:dyDescent="0.3">
      <c r="P840310" s="83"/>
    </row>
    <row r="840311" spans="16:16" x14ac:dyDescent="0.3">
      <c r="P840311" s="83"/>
    </row>
    <row r="840312" spans="16:16" x14ac:dyDescent="0.3">
      <c r="P840312" s="83"/>
    </row>
    <row r="840313" spans="16:16" x14ac:dyDescent="0.3">
      <c r="P840313" s="83"/>
    </row>
    <row r="840314" spans="16:16" x14ac:dyDescent="0.3">
      <c r="P840314" s="83"/>
    </row>
    <row r="840315" spans="16:16" x14ac:dyDescent="0.3">
      <c r="P840315" s="83"/>
    </row>
    <row r="840316" spans="16:16" x14ac:dyDescent="0.3">
      <c r="P840316" s="83"/>
    </row>
    <row r="840317" spans="16:16" x14ac:dyDescent="0.3">
      <c r="P840317" s="83"/>
    </row>
    <row r="840318" spans="16:16" x14ac:dyDescent="0.3">
      <c r="P840318" s="83"/>
    </row>
    <row r="840319" spans="16:16" x14ac:dyDescent="0.3">
      <c r="P840319" s="83"/>
    </row>
    <row r="840320" spans="16:16" x14ac:dyDescent="0.3">
      <c r="P840320" s="83"/>
    </row>
    <row r="840321" spans="16:16" x14ac:dyDescent="0.3">
      <c r="P840321" s="83"/>
    </row>
    <row r="840322" spans="16:16" x14ac:dyDescent="0.3">
      <c r="P840322" s="83"/>
    </row>
    <row r="840323" spans="16:16" x14ac:dyDescent="0.3">
      <c r="P840323" s="83"/>
    </row>
    <row r="840324" spans="16:16" x14ac:dyDescent="0.3">
      <c r="P840324" s="83"/>
    </row>
    <row r="840325" spans="16:16" x14ac:dyDescent="0.3">
      <c r="P840325" s="83"/>
    </row>
    <row r="840326" spans="16:16" x14ac:dyDescent="0.3">
      <c r="P840326" s="83"/>
    </row>
    <row r="840327" spans="16:16" x14ac:dyDescent="0.3">
      <c r="P840327" s="83"/>
    </row>
    <row r="840328" spans="16:16" x14ac:dyDescent="0.3">
      <c r="P840328" s="83"/>
    </row>
    <row r="840329" spans="16:16" x14ac:dyDescent="0.3">
      <c r="P840329" s="83"/>
    </row>
    <row r="840330" spans="16:16" x14ac:dyDescent="0.3">
      <c r="P840330" s="83"/>
    </row>
    <row r="840331" spans="16:16" x14ac:dyDescent="0.3">
      <c r="P840331" s="83"/>
    </row>
    <row r="840332" spans="16:16" x14ac:dyDescent="0.3">
      <c r="P840332" s="83"/>
    </row>
    <row r="840333" spans="16:16" x14ac:dyDescent="0.3">
      <c r="P840333" s="83"/>
    </row>
    <row r="840334" spans="16:16" x14ac:dyDescent="0.3">
      <c r="P840334" s="83"/>
    </row>
    <row r="840335" spans="16:16" x14ac:dyDescent="0.3">
      <c r="P840335" s="83"/>
    </row>
    <row r="840336" spans="16:16" x14ac:dyDescent="0.3">
      <c r="P840336" s="83"/>
    </row>
    <row r="840337" spans="16:16" x14ac:dyDescent="0.3">
      <c r="P840337" s="83"/>
    </row>
    <row r="840338" spans="16:16" x14ac:dyDescent="0.3">
      <c r="P840338" s="83"/>
    </row>
    <row r="840339" spans="16:16" x14ac:dyDescent="0.3">
      <c r="P840339" s="83"/>
    </row>
    <row r="840340" spans="16:16" x14ac:dyDescent="0.3">
      <c r="P840340" s="83"/>
    </row>
    <row r="840341" spans="16:16" x14ac:dyDescent="0.3">
      <c r="P840341" s="83"/>
    </row>
    <row r="840342" spans="16:16" x14ac:dyDescent="0.3">
      <c r="P840342" s="83"/>
    </row>
    <row r="840343" spans="16:16" x14ac:dyDescent="0.3">
      <c r="P840343" s="83"/>
    </row>
    <row r="840344" spans="16:16" x14ac:dyDescent="0.3">
      <c r="P840344" s="83"/>
    </row>
    <row r="840345" spans="16:16" x14ac:dyDescent="0.3">
      <c r="P840345" s="83"/>
    </row>
    <row r="840346" spans="16:16" x14ac:dyDescent="0.3">
      <c r="P840346" s="83"/>
    </row>
    <row r="840347" spans="16:16" x14ac:dyDescent="0.3">
      <c r="P840347" s="83"/>
    </row>
    <row r="840348" spans="16:16" x14ac:dyDescent="0.3">
      <c r="P840348" s="83"/>
    </row>
    <row r="840349" spans="16:16" x14ac:dyDescent="0.3">
      <c r="P840349" s="83"/>
    </row>
    <row r="840350" spans="16:16" x14ac:dyDescent="0.3">
      <c r="P840350" s="83"/>
    </row>
    <row r="840351" spans="16:16" x14ac:dyDescent="0.3">
      <c r="P840351" s="83"/>
    </row>
    <row r="840352" spans="16:16" x14ac:dyDescent="0.3">
      <c r="P840352" s="83"/>
    </row>
    <row r="840353" spans="16:16" x14ac:dyDescent="0.3">
      <c r="P840353" s="83"/>
    </row>
    <row r="840354" spans="16:16" x14ac:dyDescent="0.3">
      <c r="P840354" s="83"/>
    </row>
    <row r="840355" spans="16:16" x14ac:dyDescent="0.3">
      <c r="P840355" s="83"/>
    </row>
    <row r="840356" spans="16:16" x14ac:dyDescent="0.3">
      <c r="P840356" s="83"/>
    </row>
    <row r="840357" spans="16:16" x14ac:dyDescent="0.3">
      <c r="P840357" s="83"/>
    </row>
    <row r="840358" spans="16:16" x14ac:dyDescent="0.3">
      <c r="P840358" s="83"/>
    </row>
    <row r="840359" spans="16:16" x14ac:dyDescent="0.3">
      <c r="P840359" s="83"/>
    </row>
    <row r="840360" spans="16:16" x14ac:dyDescent="0.3">
      <c r="P840360" s="83"/>
    </row>
    <row r="840361" spans="16:16" x14ac:dyDescent="0.3">
      <c r="P840361" s="83"/>
    </row>
    <row r="840362" spans="16:16" x14ac:dyDescent="0.3">
      <c r="P840362" s="83"/>
    </row>
    <row r="840363" spans="16:16" x14ac:dyDescent="0.3">
      <c r="P840363" s="83"/>
    </row>
    <row r="840364" spans="16:16" x14ac:dyDescent="0.3">
      <c r="P840364" s="83"/>
    </row>
    <row r="840365" spans="16:16" x14ac:dyDescent="0.3">
      <c r="P840365" s="83"/>
    </row>
    <row r="840366" spans="16:16" x14ac:dyDescent="0.3">
      <c r="P840366" s="83"/>
    </row>
    <row r="840367" spans="16:16" x14ac:dyDescent="0.3">
      <c r="P840367" s="83"/>
    </row>
    <row r="840368" spans="16:16" x14ac:dyDescent="0.3">
      <c r="P840368" s="83"/>
    </row>
    <row r="840369" spans="16:16" x14ac:dyDescent="0.3">
      <c r="P840369" s="83"/>
    </row>
    <row r="840370" spans="16:16" x14ac:dyDescent="0.3">
      <c r="P840370" s="83"/>
    </row>
    <row r="840371" spans="16:16" x14ac:dyDescent="0.3">
      <c r="P840371" s="83"/>
    </row>
    <row r="840372" spans="16:16" x14ac:dyDescent="0.3">
      <c r="P840372" s="83"/>
    </row>
    <row r="840373" spans="16:16" x14ac:dyDescent="0.3">
      <c r="P840373" s="83"/>
    </row>
    <row r="840374" spans="16:16" x14ac:dyDescent="0.3">
      <c r="P840374" s="83"/>
    </row>
    <row r="840375" spans="16:16" x14ac:dyDescent="0.3">
      <c r="P840375" s="83"/>
    </row>
    <row r="840376" spans="16:16" x14ac:dyDescent="0.3">
      <c r="P840376" s="83"/>
    </row>
    <row r="840377" spans="16:16" x14ac:dyDescent="0.3">
      <c r="P840377" s="83"/>
    </row>
    <row r="840378" spans="16:16" x14ac:dyDescent="0.3">
      <c r="P840378" s="83"/>
    </row>
    <row r="840379" spans="16:16" x14ac:dyDescent="0.3">
      <c r="P840379" s="83"/>
    </row>
    <row r="840380" spans="16:16" x14ac:dyDescent="0.3">
      <c r="P840380" s="83"/>
    </row>
    <row r="840381" spans="16:16" x14ac:dyDescent="0.3">
      <c r="P840381" s="83"/>
    </row>
    <row r="840382" spans="16:16" x14ac:dyDescent="0.3">
      <c r="P840382" s="83"/>
    </row>
    <row r="840383" spans="16:16" x14ac:dyDescent="0.3">
      <c r="P840383" s="83"/>
    </row>
    <row r="840384" spans="16:16" x14ac:dyDescent="0.3">
      <c r="P840384" s="83"/>
    </row>
    <row r="840385" spans="16:16" x14ac:dyDescent="0.3">
      <c r="P840385" s="83"/>
    </row>
    <row r="840386" spans="16:16" x14ac:dyDescent="0.3">
      <c r="P840386" s="83"/>
    </row>
    <row r="840387" spans="16:16" x14ac:dyDescent="0.3">
      <c r="P840387" s="83"/>
    </row>
    <row r="840388" spans="16:16" x14ac:dyDescent="0.3">
      <c r="P840388" s="83"/>
    </row>
    <row r="840389" spans="16:16" x14ac:dyDescent="0.3">
      <c r="P840389" s="83"/>
    </row>
    <row r="840390" spans="16:16" x14ac:dyDescent="0.3">
      <c r="P840390" s="83"/>
    </row>
    <row r="840391" spans="16:16" x14ac:dyDescent="0.3">
      <c r="P840391" s="83"/>
    </row>
    <row r="840392" spans="16:16" x14ac:dyDescent="0.3">
      <c r="P840392" s="83"/>
    </row>
    <row r="840393" spans="16:16" x14ac:dyDescent="0.3">
      <c r="P840393" s="83"/>
    </row>
    <row r="840394" spans="16:16" x14ac:dyDescent="0.3">
      <c r="P840394" s="83"/>
    </row>
    <row r="840395" spans="16:16" x14ac:dyDescent="0.3">
      <c r="P840395" s="83"/>
    </row>
    <row r="840396" spans="16:16" x14ac:dyDescent="0.3">
      <c r="P840396" s="83"/>
    </row>
    <row r="840397" spans="16:16" x14ac:dyDescent="0.3">
      <c r="P840397" s="83"/>
    </row>
    <row r="840398" spans="16:16" x14ac:dyDescent="0.3">
      <c r="P840398" s="83"/>
    </row>
    <row r="840399" spans="16:16" x14ac:dyDescent="0.3">
      <c r="P840399" s="83"/>
    </row>
    <row r="840400" spans="16:16" x14ac:dyDescent="0.3">
      <c r="P840400" s="83"/>
    </row>
    <row r="840401" spans="16:16" x14ac:dyDescent="0.3">
      <c r="P840401" s="83"/>
    </row>
    <row r="840402" spans="16:16" x14ac:dyDescent="0.3">
      <c r="P840402" s="83"/>
    </row>
    <row r="840403" spans="16:16" x14ac:dyDescent="0.3">
      <c r="P840403" s="83"/>
    </row>
    <row r="840404" spans="16:16" x14ac:dyDescent="0.3">
      <c r="P840404" s="83"/>
    </row>
    <row r="840405" spans="16:16" x14ac:dyDescent="0.3">
      <c r="P840405" s="83"/>
    </row>
    <row r="840406" spans="16:16" x14ac:dyDescent="0.3">
      <c r="P840406" s="83"/>
    </row>
    <row r="840407" spans="16:16" x14ac:dyDescent="0.3">
      <c r="P840407" s="83"/>
    </row>
    <row r="840408" spans="16:16" x14ac:dyDescent="0.3">
      <c r="P840408" s="83"/>
    </row>
    <row r="840409" spans="16:16" x14ac:dyDescent="0.3">
      <c r="P840409" s="83"/>
    </row>
    <row r="840410" spans="16:16" x14ac:dyDescent="0.3">
      <c r="P840410" s="83"/>
    </row>
    <row r="840411" spans="16:16" x14ac:dyDescent="0.3">
      <c r="P840411" s="83"/>
    </row>
    <row r="840412" spans="16:16" x14ac:dyDescent="0.3">
      <c r="P840412" s="83"/>
    </row>
    <row r="840413" spans="16:16" x14ac:dyDescent="0.3">
      <c r="P840413" s="83"/>
    </row>
    <row r="840414" spans="16:16" x14ac:dyDescent="0.3">
      <c r="P840414" s="83"/>
    </row>
    <row r="840415" spans="16:16" x14ac:dyDescent="0.3">
      <c r="P840415" s="83"/>
    </row>
    <row r="840416" spans="16:16" x14ac:dyDescent="0.3">
      <c r="P840416" s="83"/>
    </row>
    <row r="840417" spans="16:16" x14ac:dyDescent="0.3">
      <c r="P840417" s="83"/>
    </row>
    <row r="840418" spans="16:16" x14ac:dyDescent="0.3">
      <c r="P840418" s="83"/>
    </row>
    <row r="840419" spans="16:16" x14ac:dyDescent="0.3">
      <c r="P840419" s="83"/>
    </row>
    <row r="840420" spans="16:16" x14ac:dyDescent="0.3">
      <c r="P840420" s="83"/>
    </row>
    <row r="840421" spans="16:16" x14ac:dyDescent="0.3">
      <c r="P840421" s="83"/>
    </row>
    <row r="840422" spans="16:16" x14ac:dyDescent="0.3">
      <c r="P840422" s="83"/>
    </row>
    <row r="840423" spans="16:16" x14ac:dyDescent="0.3">
      <c r="P840423" s="83"/>
    </row>
    <row r="840424" spans="16:16" x14ac:dyDescent="0.3">
      <c r="P840424" s="83"/>
    </row>
    <row r="840425" spans="16:16" x14ac:dyDescent="0.3">
      <c r="P840425" s="83"/>
    </row>
    <row r="840426" spans="16:16" x14ac:dyDescent="0.3">
      <c r="P840426" s="83"/>
    </row>
    <row r="840427" spans="16:16" x14ac:dyDescent="0.3">
      <c r="P840427" s="83"/>
    </row>
    <row r="840428" spans="16:16" x14ac:dyDescent="0.3">
      <c r="P840428" s="83"/>
    </row>
    <row r="840429" spans="16:16" x14ac:dyDescent="0.3">
      <c r="P840429" s="83"/>
    </row>
    <row r="840430" spans="16:16" x14ac:dyDescent="0.3">
      <c r="P840430" s="83"/>
    </row>
    <row r="840431" spans="16:16" x14ac:dyDescent="0.3">
      <c r="P840431" s="83"/>
    </row>
    <row r="840432" spans="16:16" x14ac:dyDescent="0.3">
      <c r="P840432" s="83"/>
    </row>
    <row r="840433" spans="16:16" x14ac:dyDescent="0.3">
      <c r="P840433" s="83"/>
    </row>
    <row r="840434" spans="16:16" x14ac:dyDescent="0.3">
      <c r="P840434" s="83"/>
    </row>
    <row r="840435" spans="16:16" x14ac:dyDescent="0.3">
      <c r="P840435" s="83"/>
    </row>
    <row r="840436" spans="16:16" x14ac:dyDescent="0.3">
      <c r="P840436" s="83"/>
    </row>
    <row r="840437" spans="16:16" x14ac:dyDescent="0.3">
      <c r="P840437" s="83"/>
    </row>
    <row r="840438" spans="16:16" x14ac:dyDescent="0.3">
      <c r="P840438" s="83"/>
    </row>
    <row r="840439" spans="16:16" x14ac:dyDescent="0.3">
      <c r="P840439" s="83"/>
    </row>
    <row r="840440" spans="16:16" x14ac:dyDescent="0.3">
      <c r="P840440" s="83"/>
    </row>
    <row r="840441" spans="16:16" x14ac:dyDescent="0.3">
      <c r="P840441" s="83"/>
    </row>
    <row r="840442" spans="16:16" x14ac:dyDescent="0.3">
      <c r="P840442" s="83"/>
    </row>
    <row r="840443" spans="16:16" x14ac:dyDescent="0.3">
      <c r="P840443" s="83"/>
    </row>
    <row r="840444" spans="16:16" x14ac:dyDescent="0.3">
      <c r="P840444" s="83"/>
    </row>
    <row r="840445" spans="16:16" x14ac:dyDescent="0.3">
      <c r="P840445" s="83"/>
    </row>
    <row r="840446" spans="16:16" x14ac:dyDescent="0.3">
      <c r="P840446" s="83"/>
    </row>
    <row r="840447" spans="16:16" x14ac:dyDescent="0.3">
      <c r="P840447" s="83"/>
    </row>
    <row r="840448" spans="16:16" x14ac:dyDescent="0.3">
      <c r="P840448" s="83"/>
    </row>
    <row r="840449" spans="16:16" x14ac:dyDescent="0.3">
      <c r="P840449" s="83"/>
    </row>
    <row r="840450" spans="16:16" x14ac:dyDescent="0.3">
      <c r="P840450" s="83"/>
    </row>
    <row r="840451" spans="16:16" x14ac:dyDescent="0.3">
      <c r="P840451" s="83"/>
    </row>
    <row r="840452" spans="16:16" x14ac:dyDescent="0.3">
      <c r="P840452" s="83"/>
    </row>
    <row r="840453" spans="16:16" x14ac:dyDescent="0.3">
      <c r="P840453" s="83"/>
    </row>
    <row r="840454" spans="16:16" x14ac:dyDescent="0.3">
      <c r="P840454" s="83"/>
    </row>
    <row r="840455" spans="16:16" x14ac:dyDescent="0.3">
      <c r="P840455" s="83"/>
    </row>
    <row r="840456" spans="16:16" x14ac:dyDescent="0.3">
      <c r="P840456" s="83"/>
    </row>
    <row r="840457" spans="16:16" x14ac:dyDescent="0.3">
      <c r="P840457" s="83"/>
    </row>
    <row r="840458" spans="16:16" x14ac:dyDescent="0.3">
      <c r="P840458" s="83"/>
    </row>
    <row r="840459" spans="16:16" x14ac:dyDescent="0.3">
      <c r="P840459" s="83"/>
    </row>
    <row r="840460" spans="16:16" x14ac:dyDescent="0.3">
      <c r="P840460" s="83"/>
    </row>
    <row r="840461" spans="16:16" x14ac:dyDescent="0.3">
      <c r="P840461" s="83"/>
    </row>
    <row r="840462" spans="16:16" x14ac:dyDescent="0.3">
      <c r="P840462" s="83"/>
    </row>
    <row r="840463" spans="16:16" x14ac:dyDescent="0.3">
      <c r="P840463" s="83"/>
    </row>
    <row r="840464" spans="16:16" x14ac:dyDescent="0.3">
      <c r="P840464" s="83"/>
    </row>
    <row r="840465" spans="16:16" x14ac:dyDescent="0.3">
      <c r="P840465" s="83"/>
    </row>
    <row r="840466" spans="16:16" x14ac:dyDescent="0.3">
      <c r="P840466" s="83"/>
    </row>
    <row r="840467" spans="16:16" x14ac:dyDescent="0.3">
      <c r="P840467" s="83"/>
    </row>
    <row r="840468" spans="16:16" x14ac:dyDescent="0.3">
      <c r="P840468" s="83"/>
    </row>
    <row r="840469" spans="16:16" x14ac:dyDescent="0.3">
      <c r="P840469" s="83"/>
    </row>
    <row r="840470" spans="16:16" x14ac:dyDescent="0.3">
      <c r="P840470" s="83"/>
    </row>
    <row r="840471" spans="16:16" x14ac:dyDescent="0.3">
      <c r="P840471" s="83"/>
    </row>
    <row r="840472" spans="16:16" x14ac:dyDescent="0.3">
      <c r="P840472" s="83"/>
    </row>
    <row r="840473" spans="16:16" x14ac:dyDescent="0.3">
      <c r="P840473" s="83"/>
    </row>
    <row r="840474" spans="16:16" x14ac:dyDescent="0.3">
      <c r="P840474" s="83"/>
    </row>
    <row r="840475" spans="16:16" x14ac:dyDescent="0.3">
      <c r="P840475" s="83"/>
    </row>
    <row r="840476" spans="16:16" x14ac:dyDescent="0.3">
      <c r="P840476" s="83"/>
    </row>
    <row r="840477" spans="16:16" x14ac:dyDescent="0.3">
      <c r="P840477" s="83"/>
    </row>
    <row r="840478" spans="16:16" x14ac:dyDescent="0.3">
      <c r="P840478" s="83"/>
    </row>
    <row r="840479" spans="16:16" x14ac:dyDescent="0.3">
      <c r="P840479" s="83"/>
    </row>
    <row r="840480" spans="16:16" x14ac:dyDescent="0.3">
      <c r="P840480" s="83"/>
    </row>
    <row r="840481" spans="16:16" x14ac:dyDescent="0.3">
      <c r="P840481" s="83"/>
    </row>
    <row r="840482" spans="16:16" x14ac:dyDescent="0.3">
      <c r="P840482" s="83"/>
    </row>
    <row r="840483" spans="16:16" x14ac:dyDescent="0.3">
      <c r="P840483" s="83"/>
    </row>
    <row r="840484" spans="16:16" x14ac:dyDescent="0.3">
      <c r="P840484" s="83"/>
    </row>
    <row r="840485" spans="16:16" x14ac:dyDescent="0.3">
      <c r="P840485" s="83"/>
    </row>
    <row r="840486" spans="16:16" x14ac:dyDescent="0.3">
      <c r="P840486" s="83"/>
    </row>
    <row r="840487" spans="16:16" x14ac:dyDescent="0.3">
      <c r="P840487" s="83"/>
    </row>
    <row r="840488" spans="16:16" x14ac:dyDescent="0.3">
      <c r="P840488" s="83"/>
    </row>
    <row r="840489" spans="16:16" x14ac:dyDescent="0.3">
      <c r="P840489" s="83"/>
    </row>
    <row r="840490" spans="16:16" x14ac:dyDescent="0.3">
      <c r="P840490" s="83"/>
    </row>
    <row r="840491" spans="16:16" x14ac:dyDescent="0.3">
      <c r="P840491" s="83"/>
    </row>
    <row r="840492" spans="16:16" x14ac:dyDescent="0.3">
      <c r="P840492" s="83"/>
    </row>
    <row r="840493" spans="16:16" x14ac:dyDescent="0.3">
      <c r="P840493" s="83"/>
    </row>
    <row r="840494" spans="16:16" x14ac:dyDescent="0.3">
      <c r="P840494" s="83"/>
    </row>
    <row r="840495" spans="16:16" x14ac:dyDescent="0.3">
      <c r="P840495" s="83"/>
    </row>
    <row r="840496" spans="16:16" x14ac:dyDescent="0.3">
      <c r="P840496" s="83"/>
    </row>
    <row r="840497" spans="16:16" x14ac:dyDescent="0.3">
      <c r="P840497" s="83"/>
    </row>
    <row r="840498" spans="16:16" x14ac:dyDescent="0.3">
      <c r="P840498" s="83"/>
    </row>
    <row r="840499" spans="16:16" x14ac:dyDescent="0.3">
      <c r="P840499" s="83"/>
    </row>
    <row r="840500" spans="16:16" x14ac:dyDescent="0.3">
      <c r="P840500" s="83"/>
    </row>
    <row r="840501" spans="16:16" x14ac:dyDescent="0.3">
      <c r="P840501" s="83"/>
    </row>
    <row r="840502" spans="16:16" x14ac:dyDescent="0.3">
      <c r="P840502" s="83"/>
    </row>
    <row r="840503" spans="16:16" x14ac:dyDescent="0.3">
      <c r="P840503" s="83"/>
    </row>
    <row r="840504" spans="16:16" x14ac:dyDescent="0.3">
      <c r="P840504" s="83"/>
    </row>
    <row r="840505" spans="16:16" x14ac:dyDescent="0.3">
      <c r="P840505" s="83"/>
    </row>
    <row r="840506" spans="16:16" x14ac:dyDescent="0.3">
      <c r="P840506" s="83"/>
    </row>
    <row r="840507" spans="16:16" x14ac:dyDescent="0.3">
      <c r="P840507" s="83"/>
    </row>
    <row r="840508" spans="16:16" x14ac:dyDescent="0.3">
      <c r="P840508" s="83"/>
    </row>
    <row r="840509" spans="16:16" x14ac:dyDescent="0.3">
      <c r="P840509" s="83"/>
    </row>
    <row r="840510" spans="16:16" x14ac:dyDescent="0.3">
      <c r="P840510" s="83"/>
    </row>
    <row r="840511" spans="16:16" x14ac:dyDescent="0.3">
      <c r="P840511" s="83"/>
    </row>
    <row r="840512" spans="16:16" x14ac:dyDescent="0.3">
      <c r="P840512" s="83"/>
    </row>
    <row r="840513" spans="16:16" x14ac:dyDescent="0.3">
      <c r="P840513" s="83"/>
    </row>
    <row r="840514" spans="16:16" x14ac:dyDescent="0.3">
      <c r="P840514" s="83"/>
    </row>
    <row r="840515" spans="16:16" x14ac:dyDescent="0.3">
      <c r="P840515" s="83"/>
    </row>
    <row r="840516" spans="16:16" x14ac:dyDescent="0.3">
      <c r="P840516" s="83"/>
    </row>
    <row r="840517" spans="16:16" x14ac:dyDescent="0.3">
      <c r="P840517" s="83"/>
    </row>
    <row r="840518" spans="16:16" x14ac:dyDescent="0.3">
      <c r="P840518" s="83"/>
    </row>
    <row r="840519" spans="16:16" x14ac:dyDescent="0.3">
      <c r="P840519" s="83"/>
    </row>
    <row r="840520" spans="16:16" x14ac:dyDescent="0.3">
      <c r="P840520" s="83"/>
    </row>
    <row r="840521" spans="16:16" x14ac:dyDescent="0.3">
      <c r="P840521" s="83"/>
    </row>
    <row r="840522" spans="16:16" x14ac:dyDescent="0.3">
      <c r="P840522" s="83"/>
    </row>
    <row r="840523" spans="16:16" x14ac:dyDescent="0.3">
      <c r="P840523" s="83"/>
    </row>
    <row r="840524" spans="16:16" x14ac:dyDescent="0.3">
      <c r="P840524" s="83"/>
    </row>
    <row r="840525" spans="16:16" x14ac:dyDescent="0.3">
      <c r="P840525" s="83"/>
    </row>
    <row r="840526" spans="16:16" x14ac:dyDescent="0.3">
      <c r="P840526" s="83"/>
    </row>
    <row r="840527" spans="16:16" x14ac:dyDescent="0.3">
      <c r="P840527" s="83"/>
    </row>
    <row r="840528" spans="16:16" x14ac:dyDescent="0.3">
      <c r="P840528" s="83"/>
    </row>
    <row r="840529" spans="16:16" x14ac:dyDescent="0.3">
      <c r="P840529" s="83"/>
    </row>
    <row r="840530" spans="16:16" x14ac:dyDescent="0.3">
      <c r="P840530" s="83"/>
    </row>
    <row r="840531" spans="16:16" x14ac:dyDescent="0.3">
      <c r="P840531" s="83"/>
    </row>
    <row r="840532" spans="16:16" x14ac:dyDescent="0.3">
      <c r="P840532" s="83"/>
    </row>
    <row r="840533" spans="16:16" x14ac:dyDescent="0.3">
      <c r="P840533" s="83"/>
    </row>
    <row r="840534" spans="16:16" x14ac:dyDescent="0.3">
      <c r="P840534" s="83"/>
    </row>
    <row r="840535" spans="16:16" x14ac:dyDescent="0.3">
      <c r="P840535" s="83"/>
    </row>
    <row r="840536" spans="16:16" x14ac:dyDescent="0.3">
      <c r="P840536" s="83"/>
    </row>
    <row r="840537" spans="16:16" x14ac:dyDescent="0.3">
      <c r="P840537" s="83"/>
    </row>
    <row r="840538" spans="16:16" x14ac:dyDescent="0.3">
      <c r="P840538" s="83"/>
    </row>
    <row r="840539" spans="16:16" x14ac:dyDescent="0.3">
      <c r="P840539" s="83"/>
    </row>
    <row r="840540" spans="16:16" x14ac:dyDescent="0.3">
      <c r="P840540" s="83"/>
    </row>
    <row r="840541" spans="16:16" x14ac:dyDescent="0.3">
      <c r="P840541" s="83"/>
    </row>
    <row r="840542" spans="16:16" x14ac:dyDescent="0.3">
      <c r="P840542" s="83"/>
    </row>
    <row r="840543" spans="16:16" x14ac:dyDescent="0.3">
      <c r="P840543" s="83"/>
    </row>
    <row r="840544" spans="16:16" x14ac:dyDescent="0.3">
      <c r="P840544" s="83"/>
    </row>
    <row r="840545" spans="16:16" x14ac:dyDescent="0.3">
      <c r="P840545" s="83"/>
    </row>
    <row r="840546" spans="16:16" x14ac:dyDescent="0.3">
      <c r="P840546" s="83"/>
    </row>
    <row r="840547" spans="16:16" x14ac:dyDescent="0.3">
      <c r="P840547" s="83"/>
    </row>
    <row r="840548" spans="16:16" x14ac:dyDescent="0.3">
      <c r="P840548" s="83"/>
    </row>
    <row r="840549" spans="16:16" x14ac:dyDescent="0.3">
      <c r="P840549" s="83"/>
    </row>
    <row r="840550" spans="16:16" x14ac:dyDescent="0.3">
      <c r="P840550" s="83"/>
    </row>
    <row r="840551" spans="16:16" x14ac:dyDescent="0.3">
      <c r="P840551" s="83"/>
    </row>
    <row r="840552" spans="16:16" x14ac:dyDescent="0.3">
      <c r="P840552" s="83"/>
    </row>
    <row r="840553" spans="16:16" x14ac:dyDescent="0.3">
      <c r="P840553" s="83"/>
    </row>
    <row r="840554" spans="16:16" x14ac:dyDescent="0.3">
      <c r="P840554" s="83"/>
    </row>
    <row r="840555" spans="16:16" x14ac:dyDescent="0.3">
      <c r="P840555" s="83"/>
    </row>
    <row r="840556" spans="16:16" x14ac:dyDescent="0.3">
      <c r="P840556" s="83"/>
    </row>
    <row r="840557" spans="16:16" x14ac:dyDescent="0.3">
      <c r="P840557" s="83"/>
    </row>
    <row r="840558" spans="16:16" x14ac:dyDescent="0.3">
      <c r="P840558" s="83"/>
    </row>
    <row r="840559" spans="16:16" x14ac:dyDescent="0.3">
      <c r="P840559" s="83"/>
    </row>
    <row r="840560" spans="16:16" x14ac:dyDescent="0.3">
      <c r="P840560" s="83"/>
    </row>
    <row r="840561" spans="16:16" x14ac:dyDescent="0.3">
      <c r="P840561" s="83"/>
    </row>
    <row r="840562" spans="16:16" x14ac:dyDescent="0.3">
      <c r="P840562" s="83"/>
    </row>
    <row r="840563" spans="16:16" x14ac:dyDescent="0.3">
      <c r="P840563" s="83"/>
    </row>
    <row r="840564" spans="16:16" x14ac:dyDescent="0.3">
      <c r="P840564" s="83"/>
    </row>
    <row r="840565" spans="16:16" x14ac:dyDescent="0.3">
      <c r="P840565" s="83"/>
    </row>
    <row r="840566" spans="16:16" x14ac:dyDescent="0.3">
      <c r="P840566" s="83"/>
    </row>
    <row r="840567" spans="16:16" x14ac:dyDescent="0.3">
      <c r="P840567" s="83"/>
    </row>
    <row r="840568" spans="16:16" x14ac:dyDescent="0.3">
      <c r="P840568" s="83"/>
    </row>
    <row r="840569" spans="16:16" x14ac:dyDescent="0.3">
      <c r="P840569" s="83"/>
    </row>
    <row r="840570" spans="16:16" x14ac:dyDescent="0.3">
      <c r="P840570" s="83"/>
    </row>
    <row r="840571" spans="16:16" x14ac:dyDescent="0.3">
      <c r="P840571" s="83"/>
    </row>
    <row r="840572" spans="16:16" x14ac:dyDescent="0.3">
      <c r="P840572" s="83"/>
    </row>
    <row r="840573" spans="16:16" x14ac:dyDescent="0.3">
      <c r="P840573" s="83"/>
    </row>
    <row r="840574" spans="16:16" x14ac:dyDescent="0.3">
      <c r="P840574" s="83"/>
    </row>
    <row r="840575" spans="16:16" x14ac:dyDescent="0.3">
      <c r="P840575" s="83"/>
    </row>
    <row r="840576" spans="16:16" x14ac:dyDescent="0.3">
      <c r="P840576" s="83"/>
    </row>
    <row r="840577" spans="16:16" x14ac:dyDescent="0.3">
      <c r="P840577" s="83"/>
    </row>
    <row r="840578" spans="16:16" x14ac:dyDescent="0.3">
      <c r="P840578" s="83"/>
    </row>
    <row r="840579" spans="16:16" x14ac:dyDescent="0.3">
      <c r="P840579" s="83"/>
    </row>
    <row r="840580" spans="16:16" x14ac:dyDescent="0.3">
      <c r="P840580" s="83"/>
    </row>
    <row r="840581" spans="16:16" x14ac:dyDescent="0.3">
      <c r="P840581" s="83"/>
    </row>
    <row r="840582" spans="16:16" x14ac:dyDescent="0.3">
      <c r="P840582" s="83"/>
    </row>
    <row r="840583" spans="16:16" x14ac:dyDescent="0.3">
      <c r="P840583" s="83"/>
    </row>
    <row r="840584" spans="16:16" x14ac:dyDescent="0.3">
      <c r="P840584" s="83"/>
    </row>
    <row r="840585" spans="16:16" x14ac:dyDescent="0.3">
      <c r="P840585" s="83"/>
    </row>
    <row r="840586" spans="16:16" x14ac:dyDescent="0.3">
      <c r="P840586" s="83"/>
    </row>
    <row r="840587" spans="16:16" x14ac:dyDescent="0.3">
      <c r="P840587" s="83"/>
    </row>
    <row r="840588" spans="16:16" x14ac:dyDescent="0.3">
      <c r="P840588" s="83"/>
    </row>
    <row r="840589" spans="16:16" x14ac:dyDescent="0.3">
      <c r="P840589" s="83"/>
    </row>
    <row r="840590" spans="16:16" x14ac:dyDescent="0.3">
      <c r="P840590" s="83"/>
    </row>
    <row r="840591" spans="16:16" x14ac:dyDescent="0.3">
      <c r="P840591" s="83"/>
    </row>
    <row r="840592" spans="16:16" x14ac:dyDescent="0.3">
      <c r="P840592" s="83"/>
    </row>
    <row r="840593" spans="16:16" x14ac:dyDescent="0.3">
      <c r="P840593" s="83"/>
    </row>
    <row r="840594" spans="16:16" x14ac:dyDescent="0.3">
      <c r="P840594" s="83"/>
    </row>
    <row r="840595" spans="16:16" x14ac:dyDescent="0.3">
      <c r="P840595" s="83"/>
    </row>
    <row r="840596" spans="16:16" x14ac:dyDescent="0.3">
      <c r="P840596" s="83"/>
    </row>
    <row r="840597" spans="16:16" x14ac:dyDescent="0.3">
      <c r="P840597" s="83"/>
    </row>
    <row r="840598" spans="16:16" x14ac:dyDescent="0.3">
      <c r="P840598" s="83"/>
    </row>
    <row r="840599" spans="16:16" x14ac:dyDescent="0.3">
      <c r="P840599" s="83"/>
    </row>
    <row r="840600" spans="16:16" x14ac:dyDescent="0.3">
      <c r="P840600" s="83"/>
    </row>
    <row r="840601" spans="16:16" x14ac:dyDescent="0.3">
      <c r="P840601" s="83"/>
    </row>
    <row r="840602" spans="16:16" x14ac:dyDescent="0.3">
      <c r="P840602" s="83"/>
    </row>
    <row r="840603" spans="16:16" x14ac:dyDescent="0.3">
      <c r="P840603" s="83"/>
    </row>
    <row r="840604" spans="16:16" x14ac:dyDescent="0.3">
      <c r="P840604" s="83"/>
    </row>
    <row r="840605" spans="16:16" x14ac:dyDescent="0.3">
      <c r="P840605" s="83"/>
    </row>
    <row r="840606" spans="16:16" x14ac:dyDescent="0.3">
      <c r="P840606" s="83"/>
    </row>
    <row r="840607" spans="16:16" x14ac:dyDescent="0.3">
      <c r="P840607" s="83"/>
    </row>
    <row r="840608" spans="16:16" x14ac:dyDescent="0.3">
      <c r="P840608" s="83"/>
    </row>
    <row r="840609" spans="16:16" x14ac:dyDescent="0.3">
      <c r="P840609" s="83"/>
    </row>
    <row r="840610" spans="16:16" x14ac:dyDescent="0.3">
      <c r="P840610" s="83"/>
    </row>
    <row r="840611" spans="16:16" x14ac:dyDescent="0.3">
      <c r="P840611" s="83"/>
    </row>
    <row r="840612" spans="16:16" x14ac:dyDescent="0.3">
      <c r="P840612" s="83"/>
    </row>
    <row r="840613" spans="16:16" x14ac:dyDescent="0.3">
      <c r="P840613" s="83"/>
    </row>
    <row r="840614" spans="16:16" x14ac:dyDescent="0.3">
      <c r="P840614" s="83"/>
    </row>
    <row r="840615" spans="16:16" x14ac:dyDescent="0.3">
      <c r="P840615" s="83"/>
    </row>
    <row r="840616" spans="16:16" x14ac:dyDescent="0.3">
      <c r="P840616" s="83"/>
    </row>
    <row r="840617" spans="16:16" x14ac:dyDescent="0.3">
      <c r="P840617" s="83"/>
    </row>
    <row r="840618" spans="16:16" x14ac:dyDescent="0.3">
      <c r="P840618" s="83"/>
    </row>
    <row r="840619" spans="16:16" x14ac:dyDescent="0.3">
      <c r="P840619" s="83"/>
    </row>
    <row r="840620" spans="16:16" x14ac:dyDescent="0.3">
      <c r="P840620" s="83"/>
    </row>
    <row r="840621" spans="16:16" x14ac:dyDescent="0.3">
      <c r="P840621" s="83"/>
    </row>
    <row r="840622" spans="16:16" x14ac:dyDescent="0.3">
      <c r="P840622" s="83"/>
    </row>
    <row r="840623" spans="16:16" x14ac:dyDescent="0.3">
      <c r="P840623" s="83"/>
    </row>
    <row r="840624" spans="16:16" x14ac:dyDescent="0.3">
      <c r="P840624" s="83"/>
    </row>
    <row r="840625" spans="16:16" x14ac:dyDescent="0.3">
      <c r="P840625" s="83"/>
    </row>
    <row r="840626" spans="16:16" x14ac:dyDescent="0.3">
      <c r="P840626" s="83"/>
    </row>
    <row r="840627" spans="16:16" x14ac:dyDescent="0.3">
      <c r="P840627" s="83"/>
    </row>
    <row r="840628" spans="16:16" x14ac:dyDescent="0.3">
      <c r="P840628" s="83"/>
    </row>
    <row r="840629" spans="16:16" x14ac:dyDescent="0.3">
      <c r="P840629" s="83"/>
    </row>
    <row r="840630" spans="16:16" x14ac:dyDescent="0.3">
      <c r="P840630" s="83"/>
    </row>
    <row r="840631" spans="16:16" x14ac:dyDescent="0.3">
      <c r="P840631" s="83"/>
    </row>
    <row r="840632" spans="16:16" x14ac:dyDescent="0.3">
      <c r="P840632" s="83"/>
    </row>
    <row r="840633" spans="16:16" x14ac:dyDescent="0.3">
      <c r="P840633" s="83"/>
    </row>
    <row r="840634" spans="16:16" x14ac:dyDescent="0.3">
      <c r="P840634" s="83"/>
    </row>
    <row r="840635" spans="16:16" x14ac:dyDescent="0.3">
      <c r="P840635" s="83"/>
    </row>
    <row r="840636" spans="16:16" x14ac:dyDescent="0.3">
      <c r="P840636" s="83"/>
    </row>
    <row r="840637" spans="16:16" x14ac:dyDescent="0.3">
      <c r="P840637" s="83"/>
    </row>
    <row r="840638" spans="16:16" x14ac:dyDescent="0.3">
      <c r="P840638" s="83"/>
    </row>
    <row r="840639" spans="16:16" x14ac:dyDescent="0.3">
      <c r="P840639" s="83"/>
    </row>
    <row r="840640" spans="16:16" x14ac:dyDescent="0.3">
      <c r="P840640" s="83"/>
    </row>
    <row r="840641" spans="16:16" x14ac:dyDescent="0.3">
      <c r="P840641" s="83"/>
    </row>
    <row r="840642" spans="16:16" x14ac:dyDescent="0.3">
      <c r="P840642" s="83"/>
    </row>
    <row r="840643" spans="16:16" x14ac:dyDescent="0.3">
      <c r="P840643" s="83"/>
    </row>
    <row r="840644" spans="16:16" x14ac:dyDescent="0.3">
      <c r="P840644" s="83"/>
    </row>
    <row r="840645" spans="16:16" x14ac:dyDescent="0.3">
      <c r="P840645" s="83"/>
    </row>
    <row r="840646" spans="16:16" x14ac:dyDescent="0.3">
      <c r="P840646" s="83"/>
    </row>
    <row r="840647" spans="16:16" x14ac:dyDescent="0.3">
      <c r="P840647" s="83"/>
    </row>
    <row r="840648" spans="16:16" x14ac:dyDescent="0.3">
      <c r="P840648" s="83"/>
    </row>
    <row r="840649" spans="16:16" x14ac:dyDescent="0.3">
      <c r="P840649" s="83"/>
    </row>
    <row r="840650" spans="16:16" x14ac:dyDescent="0.3">
      <c r="P840650" s="83"/>
    </row>
    <row r="840651" spans="16:16" x14ac:dyDescent="0.3">
      <c r="P840651" s="83"/>
    </row>
    <row r="840652" spans="16:16" x14ac:dyDescent="0.3">
      <c r="P840652" s="83"/>
    </row>
    <row r="840653" spans="16:16" x14ac:dyDescent="0.3">
      <c r="P840653" s="83"/>
    </row>
    <row r="840654" spans="16:16" x14ac:dyDescent="0.3">
      <c r="P840654" s="83"/>
    </row>
    <row r="840655" spans="16:16" x14ac:dyDescent="0.3">
      <c r="P840655" s="83"/>
    </row>
    <row r="840656" spans="16:16" x14ac:dyDescent="0.3">
      <c r="P840656" s="83"/>
    </row>
    <row r="840657" spans="16:16" x14ac:dyDescent="0.3">
      <c r="P840657" s="83"/>
    </row>
    <row r="840658" spans="16:16" x14ac:dyDescent="0.3">
      <c r="P840658" s="83"/>
    </row>
    <row r="840659" spans="16:16" x14ac:dyDescent="0.3">
      <c r="P840659" s="83"/>
    </row>
    <row r="840660" spans="16:16" x14ac:dyDescent="0.3">
      <c r="P840660" s="83"/>
    </row>
    <row r="840661" spans="16:16" x14ac:dyDescent="0.3">
      <c r="P840661" s="83"/>
    </row>
    <row r="840662" spans="16:16" x14ac:dyDescent="0.3">
      <c r="P840662" s="83"/>
    </row>
    <row r="840663" spans="16:16" x14ac:dyDescent="0.3">
      <c r="P840663" s="83"/>
    </row>
    <row r="840664" spans="16:16" x14ac:dyDescent="0.3">
      <c r="P840664" s="83"/>
    </row>
    <row r="840665" spans="16:16" x14ac:dyDescent="0.3">
      <c r="P840665" s="83"/>
    </row>
    <row r="840666" spans="16:16" x14ac:dyDescent="0.3">
      <c r="P840666" s="83"/>
    </row>
    <row r="840667" spans="16:16" x14ac:dyDescent="0.3">
      <c r="P840667" s="83"/>
    </row>
    <row r="840668" spans="16:16" x14ac:dyDescent="0.3">
      <c r="P840668" s="83"/>
    </row>
    <row r="840669" spans="16:16" x14ac:dyDescent="0.3">
      <c r="P840669" s="83"/>
    </row>
    <row r="840670" spans="16:16" x14ac:dyDescent="0.3">
      <c r="P840670" s="83"/>
    </row>
    <row r="840671" spans="16:16" x14ac:dyDescent="0.3">
      <c r="P840671" s="83"/>
    </row>
    <row r="840672" spans="16:16" x14ac:dyDescent="0.3">
      <c r="P840672" s="83"/>
    </row>
    <row r="840673" spans="16:16" x14ac:dyDescent="0.3">
      <c r="P840673" s="83"/>
    </row>
    <row r="840674" spans="16:16" x14ac:dyDescent="0.3">
      <c r="P840674" s="83"/>
    </row>
    <row r="840675" spans="16:16" x14ac:dyDescent="0.3">
      <c r="P840675" s="83"/>
    </row>
    <row r="840676" spans="16:16" x14ac:dyDescent="0.3">
      <c r="P840676" s="83"/>
    </row>
    <row r="840677" spans="16:16" x14ac:dyDescent="0.3">
      <c r="P840677" s="83"/>
    </row>
    <row r="840678" spans="16:16" x14ac:dyDescent="0.3">
      <c r="P840678" s="83"/>
    </row>
    <row r="840679" spans="16:16" x14ac:dyDescent="0.3">
      <c r="P840679" s="83"/>
    </row>
    <row r="840680" spans="16:16" x14ac:dyDescent="0.3">
      <c r="P840680" s="83"/>
    </row>
    <row r="840681" spans="16:16" x14ac:dyDescent="0.3">
      <c r="P840681" s="83"/>
    </row>
    <row r="840682" spans="16:16" x14ac:dyDescent="0.3">
      <c r="P840682" s="83"/>
    </row>
    <row r="840683" spans="16:16" x14ac:dyDescent="0.3">
      <c r="P840683" s="83"/>
    </row>
    <row r="840684" spans="16:16" x14ac:dyDescent="0.3">
      <c r="P840684" s="83"/>
    </row>
    <row r="840685" spans="16:16" x14ac:dyDescent="0.3">
      <c r="P840685" s="83"/>
    </row>
    <row r="840686" spans="16:16" x14ac:dyDescent="0.3">
      <c r="P840686" s="83"/>
    </row>
    <row r="840687" spans="16:16" x14ac:dyDescent="0.3">
      <c r="P840687" s="83"/>
    </row>
    <row r="840688" spans="16:16" x14ac:dyDescent="0.3">
      <c r="P840688" s="83"/>
    </row>
    <row r="840689" spans="16:16" x14ac:dyDescent="0.3">
      <c r="P840689" s="83"/>
    </row>
    <row r="840690" spans="16:16" x14ac:dyDescent="0.3">
      <c r="P840690" s="83"/>
    </row>
    <row r="840691" spans="16:16" x14ac:dyDescent="0.3">
      <c r="P840691" s="83"/>
    </row>
    <row r="840692" spans="16:16" x14ac:dyDescent="0.3">
      <c r="P840692" s="83"/>
    </row>
    <row r="840693" spans="16:16" x14ac:dyDescent="0.3">
      <c r="P840693" s="83"/>
    </row>
    <row r="840694" spans="16:16" x14ac:dyDescent="0.3">
      <c r="P840694" s="83"/>
    </row>
    <row r="840695" spans="16:16" x14ac:dyDescent="0.3">
      <c r="P840695" s="83"/>
    </row>
    <row r="840696" spans="16:16" x14ac:dyDescent="0.3">
      <c r="P840696" s="83"/>
    </row>
    <row r="840697" spans="16:16" x14ac:dyDescent="0.3">
      <c r="P840697" s="83"/>
    </row>
    <row r="840698" spans="16:16" x14ac:dyDescent="0.3">
      <c r="P840698" s="83"/>
    </row>
    <row r="840699" spans="16:16" x14ac:dyDescent="0.3">
      <c r="P840699" s="83"/>
    </row>
    <row r="840700" spans="16:16" x14ac:dyDescent="0.3">
      <c r="P840700" s="83"/>
    </row>
    <row r="840701" spans="16:16" x14ac:dyDescent="0.3">
      <c r="P840701" s="83"/>
    </row>
    <row r="840702" spans="16:16" x14ac:dyDescent="0.3">
      <c r="P840702" s="83"/>
    </row>
    <row r="840703" spans="16:16" x14ac:dyDescent="0.3">
      <c r="P840703" s="83"/>
    </row>
    <row r="840704" spans="16:16" x14ac:dyDescent="0.3">
      <c r="P840704" s="83"/>
    </row>
    <row r="840705" spans="16:16" x14ac:dyDescent="0.3">
      <c r="P840705" s="83"/>
    </row>
    <row r="840706" spans="16:16" x14ac:dyDescent="0.3">
      <c r="P840706" s="83"/>
    </row>
    <row r="840707" spans="16:16" x14ac:dyDescent="0.3">
      <c r="P840707" s="83"/>
    </row>
    <row r="840708" spans="16:16" x14ac:dyDescent="0.3">
      <c r="P840708" s="83"/>
    </row>
    <row r="840709" spans="16:16" x14ac:dyDescent="0.3">
      <c r="P840709" s="83"/>
    </row>
    <row r="840710" spans="16:16" x14ac:dyDescent="0.3">
      <c r="P840710" s="83"/>
    </row>
    <row r="840711" spans="16:16" x14ac:dyDescent="0.3">
      <c r="P840711" s="83"/>
    </row>
    <row r="840712" spans="16:16" x14ac:dyDescent="0.3">
      <c r="P840712" s="83"/>
    </row>
    <row r="840713" spans="16:16" x14ac:dyDescent="0.3">
      <c r="P840713" s="83"/>
    </row>
    <row r="840714" spans="16:16" x14ac:dyDescent="0.3">
      <c r="P840714" s="83"/>
    </row>
    <row r="840715" spans="16:16" x14ac:dyDescent="0.3">
      <c r="P840715" s="83"/>
    </row>
    <row r="840716" spans="16:16" x14ac:dyDescent="0.3">
      <c r="P840716" s="83"/>
    </row>
    <row r="840717" spans="16:16" x14ac:dyDescent="0.3">
      <c r="P840717" s="83"/>
    </row>
    <row r="840718" spans="16:16" x14ac:dyDescent="0.3">
      <c r="P840718" s="83"/>
    </row>
    <row r="840719" spans="16:16" x14ac:dyDescent="0.3">
      <c r="P840719" s="83"/>
    </row>
    <row r="840720" spans="16:16" x14ac:dyDescent="0.3">
      <c r="P840720" s="83"/>
    </row>
    <row r="840721" spans="16:16" x14ac:dyDescent="0.3">
      <c r="P840721" s="83"/>
    </row>
    <row r="840722" spans="16:16" x14ac:dyDescent="0.3">
      <c r="P840722" s="83"/>
    </row>
    <row r="840723" spans="16:16" x14ac:dyDescent="0.3">
      <c r="P840723" s="83"/>
    </row>
    <row r="840724" spans="16:16" x14ac:dyDescent="0.3">
      <c r="P840724" s="83"/>
    </row>
    <row r="840725" spans="16:16" x14ac:dyDescent="0.3">
      <c r="P840725" s="83"/>
    </row>
    <row r="840726" spans="16:16" x14ac:dyDescent="0.3">
      <c r="P840726" s="83"/>
    </row>
    <row r="840727" spans="16:16" x14ac:dyDescent="0.3">
      <c r="P840727" s="83"/>
    </row>
    <row r="840728" spans="16:16" x14ac:dyDescent="0.3">
      <c r="P840728" s="83"/>
    </row>
    <row r="840729" spans="16:16" x14ac:dyDescent="0.3">
      <c r="P840729" s="83"/>
    </row>
    <row r="840730" spans="16:16" x14ac:dyDescent="0.3">
      <c r="P840730" s="83"/>
    </row>
    <row r="840731" spans="16:16" x14ac:dyDescent="0.3">
      <c r="P840731" s="83"/>
    </row>
    <row r="840732" spans="16:16" x14ac:dyDescent="0.3">
      <c r="P840732" s="83"/>
    </row>
    <row r="840733" spans="16:16" x14ac:dyDescent="0.3">
      <c r="P840733" s="83"/>
    </row>
    <row r="840734" spans="16:16" x14ac:dyDescent="0.3">
      <c r="P840734" s="83"/>
    </row>
    <row r="840735" spans="16:16" x14ac:dyDescent="0.3">
      <c r="P840735" s="83"/>
    </row>
    <row r="840736" spans="16:16" x14ac:dyDescent="0.3">
      <c r="P840736" s="83"/>
    </row>
    <row r="840737" spans="16:16" x14ac:dyDescent="0.3">
      <c r="P840737" s="83"/>
    </row>
    <row r="840738" spans="16:16" x14ac:dyDescent="0.3">
      <c r="P840738" s="83"/>
    </row>
    <row r="840739" spans="16:16" x14ac:dyDescent="0.3">
      <c r="P840739" s="83"/>
    </row>
    <row r="840740" spans="16:16" x14ac:dyDescent="0.3">
      <c r="P840740" s="83"/>
    </row>
    <row r="840741" spans="16:16" x14ac:dyDescent="0.3">
      <c r="P840741" s="83"/>
    </row>
    <row r="840742" spans="16:16" x14ac:dyDescent="0.3">
      <c r="P840742" s="83"/>
    </row>
    <row r="840743" spans="16:16" x14ac:dyDescent="0.3">
      <c r="P840743" s="83"/>
    </row>
    <row r="840744" spans="16:16" x14ac:dyDescent="0.3">
      <c r="P840744" s="83"/>
    </row>
    <row r="840745" spans="16:16" x14ac:dyDescent="0.3">
      <c r="P840745" s="83"/>
    </row>
    <row r="840746" spans="16:16" x14ac:dyDescent="0.3">
      <c r="P840746" s="83"/>
    </row>
    <row r="840747" spans="16:16" x14ac:dyDescent="0.3">
      <c r="P840747" s="83"/>
    </row>
    <row r="840748" spans="16:16" x14ac:dyDescent="0.3">
      <c r="P840748" s="83"/>
    </row>
    <row r="840749" spans="16:16" x14ac:dyDescent="0.3">
      <c r="P840749" s="83"/>
    </row>
    <row r="840750" spans="16:16" x14ac:dyDescent="0.3">
      <c r="P840750" s="83"/>
    </row>
    <row r="840751" spans="16:16" x14ac:dyDescent="0.3">
      <c r="P840751" s="83"/>
    </row>
    <row r="840752" spans="16:16" x14ac:dyDescent="0.3">
      <c r="P840752" s="83"/>
    </row>
    <row r="840753" spans="16:16" x14ac:dyDescent="0.3">
      <c r="P840753" s="83"/>
    </row>
    <row r="840754" spans="16:16" x14ac:dyDescent="0.3">
      <c r="P840754" s="83"/>
    </row>
    <row r="840755" spans="16:16" x14ac:dyDescent="0.3">
      <c r="P840755" s="83"/>
    </row>
    <row r="840756" spans="16:16" x14ac:dyDescent="0.3">
      <c r="P840756" s="83"/>
    </row>
    <row r="840757" spans="16:16" x14ac:dyDescent="0.3">
      <c r="P840757" s="83"/>
    </row>
    <row r="840758" spans="16:16" x14ac:dyDescent="0.3">
      <c r="P840758" s="83"/>
    </row>
    <row r="840759" spans="16:16" x14ac:dyDescent="0.3">
      <c r="P840759" s="83"/>
    </row>
    <row r="840760" spans="16:16" x14ac:dyDescent="0.3">
      <c r="P840760" s="83"/>
    </row>
    <row r="840761" spans="16:16" x14ac:dyDescent="0.3">
      <c r="P840761" s="83"/>
    </row>
    <row r="840762" spans="16:16" x14ac:dyDescent="0.3">
      <c r="P840762" s="83"/>
    </row>
    <row r="840763" spans="16:16" x14ac:dyDescent="0.3">
      <c r="P840763" s="83"/>
    </row>
    <row r="840764" spans="16:16" x14ac:dyDescent="0.3">
      <c r="P840764" s="83"/>
    </row>
    <row r="840765" spans="16:16" x14ac:dyDescent="0.3">
      <c r="P840765" s="83"/>
    </row>
    <row r="840766" spans="16:16" x14ac:dyDescent="0.3">
      <c r="P840766" s="83"/>
    </row>
    <row r="840767" spans="16:16" x14ac:dyDescent="0.3">
      <c r="P840767" s="83"/>
    </row>
    <row r="840768" spans="16:16" x14ac:dyDescent="0.3">
      <c r="P840768" s="83"/>
    </row>
    <row r="840769" spans="16:16" x14ac:dyDescent="0.3">
      <c r="P840769" s="83"/>
    </row>
    <row r="840770" spans="16:16" x14ac:dyDescent="0.3">
      <c r="P840770" s="83"/>
    </row>
    <row r="840771" spans="16:16" x14ac:dyDescent="0.3">
      <c r="P840771" s="83"/>
    </row>
    <row r="840772" spans="16:16" x14ac:dyDescent="0.3">
      <c r="P840772" s="83"/>
    </row>
    <row r="840773" spans="16:16" x14ac:dyDescent="0.3">
      <c r="P840773" s="83"/>
    </row>
    <row r="840774" spans="16:16" x14ac:dyDescent="0.3">
      <c r="P840774" s="83"/>
    </row>
    <row r="840775" spans="16:16" x14ac:dyDescent="0.3">
      <c r="P840775" s="83"/>
    </row>
    <row r="840776" spans="16:16" x14ac:dyDescent="0.3">
      <c r="P840776" s="83"/>
    </row>
    <row r="840777" spans="16:16" x14ac:dyDescent="0.3">
      <c r="P840777" s="83"/>
    </row>
    <row r="840778" spans="16:16" x14ac:dyDescent="0.3">
      <c r="P840778" s="83"/>
    </row>
    <row r="840779" spans="16:16" x14ac:dyDescent="0.3">
      <c r="P840779" s="83"/>
    </row>
    <row r="840780" spans="16:16" x14ac:dyDescent="0.3">
      <c r="P840780" s="83"/>
    </row>
    <row r="840781" spans="16:16" x14ac:dyDescent="0.3">
      <c r="P840781" s="83"/>
    </row>
    <row r="840782" spans="16:16" x14ac:dyDescent="0.3">
      <c r="P840782" s="83"/>
    </row>
    <row r="840783" spans="16:16" x14ac:dyDescent="0.3">
      <c r="P840783" s="83"/>
    </row>
    <row r="840784" spans="16:16" x14ac:dyDescent="0.3">
      <c r="P840784" s="83"/>
    </row>
    <row r="840785" spans="16:16" x14ac:dyDescent="0.3">
      <c r="P840785" s="83"/>
    </row>
    <row r="840786" spans="16:16" x14ac:dyDescent="0.3">
      <c r="P840786" s="83"/>
    </row>
    <row r="840787" spans="16:16" x14ac:dyDescent="0.3">
      <c r="P840787" s="83"/>
    </row>
    <row r="840788" spans="16:16" x14ac:dyDescent="0.3">
      <c r="P840788" s="83"/>
    </row>
    <row r="840789" spans="16:16" x14ac:dyDescent="0.3">
      <c r="P840789" s="83"/>
    </row>
    <row r="840790" spans="16:16" x14ac:dyDescent="0.3">
      <c r="P840790" s="83"/>
    </row>
    <row r="840791" spans="16:16" x14ac:dyDescent="0.3">
      <c r="P840791" s="83"/>
    </row>
    <row r="840792" spans="16:16" x14ac:dyDescent="0.3">
      <c r="P840792" s="83"/>
    </row>
    <row r="840793" spans="16:16" x14ac:dyDescent="0.3">
      <c r="P840793" s="83"/>
    </row>
    <row r="840794" spans="16:16" x14ac:dyDescent="0.3">
      <c r="P840794" s="83"/>
    </row>
    <row r="840795" spans="16:16" x14ac:dyDescent="0.3">
      <c r="P840795" s="83"/>
    </row>
    <row r="840796" spans="16:16" x14ac:dyDescent="0.3">
      <c r="P840796" s="83"/>
    </row>
    <row r="840797" spans="16:16" x14ac:dyDescent="0.3">
      <c r="P840797" s="83"/>
    </row>
    <row r="840798" spans="16:16" x14ac:dyDescent="0.3">
      <c r="P840798" s="83"/>
    </row>
    <row r="840799" spans="16:16" x14ac:dyDescent="0.3">
      <c r="P840799" s="83"/>
    </row>
    <row r="840800" spans="16:16" x14ac:dyDescent="0.3">
      <c r="P840800" s="83"/>
    </row>
    <row r="840801" spans="16:16" x14ac:dyDescent="0.3">
      <c r="P840801" s="83"/>
    </row>
    <row r="840802" spans="16:16" x14ac:dyDescent="0.3">
      <c r="P840802" s="83"/>
    </row>
    <row r="840803" spans="16:16" x14ac:dyDescent="0.3">
      <c r="P840803" s="83"/>
    </row>
    <row r="840804" spans="16:16" x14ac:dyDescent="0.3">
      <c r="P840804" s="83"/>
    </row>
    <row r="840805" spans="16:16" x14ac:dyDescent="0.3">
      <c r="P840805" s="83"/>
    </row>
    <row r="840806" spans="16:16" x14ac:dyDescent="0.3">
      <c r="P840806" s="83"/>
    </row>
    <row r="840807" spans="16:16" x14ac:dyDescent="0.3">
      <c r="P840807" s="83"/>
    </row>
    <row r="840808" spans="16:16" x14ac:dyDescent="0.3">
      <c r="P840808" s="83"/>
    </row>
    <row r="840809" spans="16:16" x14ac:dyDescent="0.3">
      <c r="P840809" s="83"/>
    </row>
    <row r="840810" spans="16:16" x14ac:dyDescent="0.3">
      <c r="P840810" s="83"/>
    </row>
    <row r="840811" spans="16:16" x14ac:dyDescent="0.3">
      <c r="P840811" s="83"/>
    </row>
    <row r="840812" spans="16:16" x14ac:dyDescent="0.3">
      <c r="P840812" s="83"/>
    </row>
    <row r="840813" spans="16:16" x14ac:dyDescent="0.3">
      <c r="P840813" s="83"/>
    </row>
    <row r="840814" spans="16:16" x14ac:dyDescent="0.3">
      <c r="P840814" s="83"/>
    </row>
    <row r="840815" spans="16:16" x14ac:dyDescent="0.3">
      <c r="P840815" s="83"/>
    </row>
    <row r="840816" spans="16:16" x14ac:dyDescent="0.3">
      <c r="P840816" s="83"/>
    </row>
    <row r="840817" spans="16:16" x14ac:dyDescent="0.3">
      <c r="P840817" s="83"/>
    </row>
    <row r="840818" spans="16:16" x14ac:dyDescent="0.3">
      <c r="P840818" s="83"/>
    </row>
    <row r="840819" spans="16:16" x14ac:dyDescent="0.3">
      <c r="P840819" s="83"/>
    </row>
    <row r="840820" spans="16:16" x14ac:dyDescent="0.3">
      <c r="P840820" s="83"/>
    </row>
    <row r="840821" spans="16:16" x14ac:dyDescent="0.3">
      <c r="P840821" s="83"/>
    </row>
    <row r="840822" spans="16:16" x14ac:dyDescent="0.3">
      <c r="P840822" s="83"/>
    </row>
    <row r="840823" spans="16:16" x14ac:dyDescent="0.3">
      <c r="P840823" s="83"/>
    </row>
    <row r="840824" spans="16:16" x14ac:dyDescent="0.3">
      <c r="P840824" s="83"/>
    </row>
    <row r="840825" spans="16:16" x14ac:dyDescent="0.3">
      <c r="P840825" s="83"/>
    </row>
    <row r="840826" spans="16:16" x14ac:dyDescent="0.3">
      <c r="P840826" s="83"/>
    </row>
    <row r="840827" spans="16:16" x14ac:dyDescent="0.3">
      <c r="P840827" s="83"/>
    </row>
    <row r="840828" spans="16:16" x14ac:dyDescent="0.3">
      <c r="P840828" s="83"/>
    </row>
    <row r="840829" spans="16:16" x14ac:dyDescent="0.3">
      <c r="P840829" s="83"/>
    </row>
    <row r="840830" spans="16:16" x14ac:dyDescent="0.3">
      <c r="P840830" s="83"/>
    </row>
    <row r="840831" spans="16:16" x14ac:dyDescent="0.3">
      <c r="P840831" s="83"/>
    </row>
    <row r="840832" spans="16:16" x14ac:dyDescent="0.3">
      <c r="P840832" s="83"/>
    </row>
    <row r="840833" spans="16:16" x14ac:dyDescent="0.3">
      <c r="P840833" s="83"/>
    </row>
    <row r="840834" spans="16:16" x14ac:dyDescent="0.3">
      <c r="P840834" s="83"/>
    </row>
    <row r="840835" spans="16:16" x14ac:dyDescent="0.3">
      <c r="P840835" s="83"/>
    </row>
    <row r="840836" spans="16:16" x14ac:dyDescent="0.3">
      <c r="P840836" s="83"/>
    </row>
    <row r="840837" spans="16:16" x14ac:dyDescent="0.3">
      <c r="P840837" s="83"/>
    </row>
    <row r="840838" spans="16:16" x14ac:dyDescent="0.3">
      <c r="P840838" s="83"/>
    </row>
    <row r="840839" spans="16:16" x14ac:dyDescent="0.3">
      <c r="P840839" s="83"/>
    </row>
    <row r="840840" spans="16:16" x14ac:dyDescent="0.3">
      <c r="P840840" s="83"/>
    </row>
    <row r="840841" spans="16:16" x14ac:dyDescent="0.3">
      <c r="P840841" s="83"/>
    </row>
    <row r="840842" spans="16:16" x14ac:dyDescent="0.3">
      <c r="P840842" s="83"/>
    </row>
    <row r="840843" spans="16:16" x14ac:dyDescent="0.3">
      <c r="P840843" s="83"/>
    </row>
    <row r="840844" spans="16:16" x14ac:dyDescent="0.3">
      <c r="P840844" s="83"/>
    </row>
    <row r="840845" spans="16:16" x14ac:dyDescent="0.3">
      <c r="P840845" s="83"/>
    </row>
    <row r="840846" spans="16:16" x14ac:dyDescent="0.3">
      <c r="P840846" s="83"/>
    </row>
    <row r="840847" spans="16:16" x14ac:dyDescent="0.3">
      <c r="P840847" s="83"/>
    </row>
    <row r="840848" spans="16:16" x14ac:dyDescent="0.3">
      <c r="P840848" s="83"/>
    </row>
    <row r="840849" spans="16:16" x14ac:dyDescent="0.3">
      <c r="P840849" s="83"/>
    </row>
    <row r="840850" spans="16:16" x14ac:dyDescent="0.3">
      <c r="P840850" s="83"/>
    </row>
    <row r="840851" spans="16:16" x14ac:dyDescent="0.3">
      <c r="P840851" s="83"/>
    </row>
    <row r="840852" spans="16:16" x14ac:dyDescent="0.3">
      <c r="P840852" s="83"/>
    </row>
    <row r="840853" spans="16:16" x14ac:dyDescent="0.3">
      <c r="P840853" s="83"/>
    </row>
    <row r="840854" spans="16:16" x14ac:dyDescent="0.3">
      <c r="P840854" s="83"/>
    </row>
    <row r="840855" spans="16:16" x14ac:dyDescent="0.3">
      <c r="P840855" s="83"/>
    </row>
    <row r="840856" spans="16:16" x14ac:dyDescent="0.3">
      <c r="P840856" s="83"/>
    </row>
    <row r="840857" spans="16:16" x14ac:dyDescent="0.3">
      <c r="P840857" s="83"/>
    </row>
    <row r="840858" spans="16:16" x14ac:dyDescent="0.3">
      <c r="P840858" s="83"/>
    </row>
    <row r="840859" spans="16:16" x14ac:dyDescent="0.3">
      <c r="P840859" s="83"/>
    </row>
    <row r="840860" spans="16:16" x14ac:dyDescent="0.3">
      <c r="P840860" s="83"/>
    </row>
    <row r="840861" spans="16:16" x14ac:dyDescent="0.3">
      <c r="P840861" s="83"/>
    </row>
    <row r="840862" spans="16:16" x14ac:dyDescent="0.3">
      <c r="P840862" s="83"/>
    </row>
    <row r="840863" spans="16:16" x14ac:dyDescent="0.3">
      <c r="P840863" s="83"/>
    </row>
    <row r="840864" spans="16:16" x14ac:dyDescent="0.3">
      <c r="P840864" s="83"/>
    </row>
    <row r="840865" spans="16:16" x14ac:dyDescent="0.3">
      <c r="P840865" s="83"/>
    </row>
    <row r="840866" spans="16:16" x14ac:dyDescent="0.3">
      <c r="P840866" s="83"/>
    </row>
    <row r="840867" spans="16:16" x14ac:dyDescent="0.3">
      <c r="P840867" s="83"/>
    </row>
    <row r="840868" spans="16:16" x14ac:dyDescent="0.3">
      <c r="P840868" s="83"/>
    </row>
    <row r="840869" spans="16:16" x14ac:dyDescent="0.3">
      <c r="P840869" s="83"/>
    </row>
    <row r="840870" spans="16:16" x14ac:dyDescent="0.3">
      <c r="P840870" s="83"/>
    </row>
    <row r="840871" spans="16:16" x14ac:dyDescent="0.3">
      <c r="P840871" s="83"/>
    </row>
    <row r="840872" spans="16:16" x14ac:dyDescent="0.3">
      <c r="P840872" s="83"/>
    </row>
    <row r="840873" spans="16:16" x14ac:dyDescent="0.3">
      <c r="P840873" s="83"/>
    </row>
    <row r="840874" spans="16:16" x14ac:dyDescent="0.3">
      <c r="P840874" s="83"/>
    </row>
    <row r="840875" spans="16:16" x14ac:dyDescent="0.3">
      <c r="P840875" s="83"/>
    </row>
    <row r="840876" spans="16:16" x14ac:dyDescent="0.3">
      <c r="P840876" s="83"/>
    </row>
    <row r="840877" spans="16:16" x14ac:dyDescent="0.3">
      <c r="P840877" s="83"/>
    </row>
    <row r="840878" spans="16:16" x14ac:dyDescent="0.3">
      <c r="P840878" s="83"/>
    </row>
    <row r="840879" spans="16:16" x14ac:dyDescent="0.3">
      <c r="P840879" s="83"/>
    </row>
    <row r="840880" spans="16:16" x14ac:dyDescent="0.3">
      <c r="P840880" s="83"/>
    </row>
    <row r="840881" spans="16:16" x14ac:dyDescent="0.3">
      <c r="P840881" s="83"/>
    </row>
    <row r="840882" spans="16:16" x14ac:dyDescent="0.3">
      <c r="P840882" s="83"/>
    </row>
    <row r="840883" spans="16:16" x14ac:dyDescent="0.3">
      <c r="P840883" s="83"/>
    </row>
    <row r="840884" spans="16:16" x14ac:dyDescent="0.3">
      <c r="P840884" s="83"/>
    </row>
    <row r="840885" spans="16:16" x14ac:dyDescent="0.3">
      <c r="P840885" s="83"/>
    </row>
    <row r="840886" spans="16:16" x14ac:dyDescent="0.3">
      <c r="P840886" s="83"/>
    </row>
    <row r="840887" spans="16:16" x14ac:dyDescent="0.3">
      <c r="P840887" s="83"/>
    </row>
    <row r="840888" spans="16:16" x14ac:dyDescent="0.3">
      <c r="P840888" s="83"/>
    </row>
    <row r="840889" spans="16:16" x14ac:dyDescent="0.3">
      <c r="P840889" s="83"/>
    </row>
    <row r="840890" spans="16:16" x14ac:dyDescent="0.3">
      <c r="P840890" s="83"/>
    </row>
    <row r="840891" spans="16:16" x14ac:dyDescent="0.3">
      <c r="P840891" s="83"/>
    </row>
    <row r="840892" spans="16:16" x14ac:dyDescent="0.3">
      <c r="P840892" s="83"/>
    </row>
    <row r="840893" spans="16:16" x14ac:dyDescent="0.3">
      <c r="P840893" s="83"/>
    </row>
    <row r="840894" spans="16:16" x14ac:dyDescent="0.3">
      <c r="P840894" s="83"/>
    </row>
    <row r="840895" spans="16:16" x14ac:dyDescent="0.3">
      <c r="P840895" s="83"/>
    </row>
    <row r="840896" spans="16:16" x14ac:dyDescent="0.3">
      <c r="P840896" s="83"/>
    </row>
    <row r="840897" spans="16:16" x14ac:dyDescent="0.3">
      <c r="P840897" s="83"/>
    </row>
    <row r="840898" spans="16:16" x14ac:dyDescent="0.3">
      <c r="P840898" s="83"/>
    </row>
    <row r="840899" spans="16:16" x14ac:dyDescent="0.3">
      <c r="P840899" s="83"/>
    </row>
    <row r="840900" spans="16:16" x14ac:dyDescent="0.3">
      <c r="P840900" s="83"/>
    </row>
    <row r="840901" spans="16:16" x14ac:dyDescent="0.3">
      <c r="P840901" s="83"/>
    </row>
    <row r="840902" spans="16:16" x14ac:dyDescent="0.3">
      <c r="P840902" s="83"/>
    </row>
    <row r="840903" spans="16:16" x14ac:dyDescent="0.3">
      <c r="P840903" s="83"/>
    </row>
    <row r="840904" spans="16:16" x14ac:dyDescent="0.3">
      <c r="P840904" s="83"/>
    </row>
    <row r="840905" spans="16:16" x14ac:dyDescent="0.3">
      <c r="P840905" s="83"/>
    </row>
    <row r="840906" spans="16:16" x14ac:dyDescent="0.3">
      <c r="P840906" s="83"/>
    </row>
    <row r="840907" spans="16:16" x14ac:dyDescent="0.3">
      <c r="P840907" s="83"/>
    </row>
    <row r="840908" spans="16:16" x14ac:dyDescent="0.3">
      <c r="P840908" s="83"/>
    </row>
    <row r="840909" spans="16:16" x14ac:dyDescent="0.3">
      <c r="P840909" s="83"/>
    </row>
    <row r="840910" spans="16:16" x14ac:dyDescent="0.3">
      <c r="P840910" s="83"/>
    </row>
    <row r="840911" spans="16:16" x14ac:dyDescent="0.3">
      <c r="P840911" s="83"/>
    </row>
    <row r="840912" spans="16:16" x14ac:dyDescent="0.3">
      <c r="P840912" s="83"/>
    </row>
    <row r="840913" spans="16:16" x14ac:dyDescent="0.3">
      <c r="P840913" s="83"/>
    </row>
    <row r="840914" spans="16:16" x14ac:dyDescent="0.3">
      <c r="P840914" s="83"/>
    </row>
    <row r="840915" spans="16:16" x14ac:dyDescent="0.3">
      <c r="P840915" s="83"/>
    </row>
    <row r="840916" spans="16:16" x14ac:dyDescent="0.3">
      <c r="P840916" s="83"/>
    </row>
    <row r="840917" spans="16:16" x14ac:dyDescent="0.3">
      <c r="P840917" s="83"/>
    </row>
    <row r="840918" spans="16:16" x14ac:dyDescent="0.3">
      <c r="P840918" s="83"/>
    </row>
    <row r="840919" spans="16:16" x14ac:dyDescent="0.3">
      <c r="P840919" s="83"/>
    </row>
    <row r="840920" spans="16:16" x14ac:dyDescent="0.3">
      <c r="P840920" s="83"/>
    </row>
    <row r="840921" spans="16:16" x14ac:dyDescent="0.3">
      <c r="P840921" s="83"/>
    </row>
    <row r="840922" spans="16:16" x14ac:dyDescent="0.3">
      <c r="P840922" s="83"/>
    </row>
    <row r="840923" spans="16:16" x14ac:dyDescent="0.3">
      <c r="P840923" s="83"/>
    </row>
    <row r="840924" spans="16:16" x14ac:dyDescent="0.3">
      <c r="P840924" s="83"/>
    </row>
    <row r="840925" spans="16:16" x14ac:dyDescent="0.3">
      <c r="P840925" s="83"/>
    </row>
    <row r="840926" spans="16:16" x14ac:dyDescent="0.3">
      <c r="P840926" s="83"/>
    </row>
    <row r="840927" spans="16:16" x14ac:dyDescent="0.3">
      <c r="P840927" s="83"/>
    </row>
    <row r="840928" spans="16:16" x14ac:dyDescent="0.3">
      <c r="P840928" s="83"/>
    </row>
    <row r="840929" spans="16:16" x14ac:dyDescent="0.3">
      <c r="P840929" s="83"/>
    </row>
    <row r="840930" spans="16:16" x14ac:dyDescent="0.3">
      <c r="P840930" s="83"/>
    </row>
    <row r="840931" spans="16:16" x14ac:dyDescent="0.3">
      <c r="P840931" s="83"/>
    </row>
    <row r="840932" spans="16:16" x14ac:dyDescent="0.3">
      <c r="P840932" s="83"/>
    </row>
    <row r="840933" spans="16:16" x14ac:dyDescent="0.3">
      <c r="P840933" s="83"/>
    </row>
    <row r="840934" spans="16:16" x14ac:dyDescent="0.3">
      <c r="P840934" s="83"/>
    </row>
    <row r="840935" spans="16:16" x14ac:dyDescent="0.3">
      <c r="P840935" s="83"/>
    </row>
    <row r="840936" spans="16:16" x14ac:dyDescent="0.3">
      <c r="P840936" s="83"/>
    </row>
    <row r="840937" spans="16:16" x14ac:dyDescent="0.3">
      <c r="P840937" s="83"/>
    </row>
    <row r="840938" spans="16:16" x14ac:dyDescent="0.3">
      <c r="P840938" s="83"/>
    </row>
    <row r="840939" spans="16:16" x14ac:dyDescent="0.3">
      <c r="P840939" s="83"/>
    </row>
    <row r="840940" spans="16:16" x14ac:dyDescent="0.3">
      <c r="P840940" s="83"/>
    </row>
    <row r="840941" spans="16:16" x14ac:dyDescent="0.3">
      <c r="P840941" s="83"/>
    </row>
    <row r="840942" spans="16:16" x14ac:dyDescent="0.3">
      <c r="P840942" s="83"/>
    </row>
    <row r="840943" spans="16:16" x14ac:dyDescent="0.3">
      <c r="P840943" s="83"/>
    </row>
    <row r="840944" spans="16:16" x14ac:dyDescent="0.3">
      <c r="P840944" s="83"/>
    </row>
    <row r="840945" spans="16:16" x14ac:dyDescent="0.3">
      <c r="P840945" s="83"/>
    </row>
    <row r="840946" spans="16:16" x14ac:dyDescent="0.3">
      <c r="P840946" s="83"/>
    </row>
    <row r="840947" spans="16:16" x14ac:dyDescent="0.3">
      <c r="P840947" s="83"/>
    </row>
    <row r="840948" spans="16:16" x14ac:dyDescent="0.3">
      <c r="P840948" s="83"/>
    </row>
    <row r="840949" spans="16:16" x14ac:dyDescent="0.3">
      <c r="P840949" s="83"/>
    </row>
    <row r="840950" spans="16:16" x14ac:dyDescent="0.3">
      <c r="P840950" s="83"/>
    </row>
    <row r="840951" spans="16:16" x14ac:dyDescent="0.3">
      <c r="P840951" s="83"/>
    </row>
    <row r="840952" spans="16:16" x14ac:dyDescent="0.3">
      <c r="P840952" s="83"/>
    </row>
    <row r="840953" spans="16:16" x14ac:dyDescent="0.3">
      <c r="P840953" s="83"/>
    </row>
    <row r="840954" spans="16:16" x14ac:dyDescent="0.3">
      <c r="P840954" s="83"/>
    </row>
    <row r="840955" spans="16:16" x14ac:dyDescent="0.3">
      <c r="P840955" s="83"/>
    </row>
    <row r="840956" spans="16:16" x14ac:dyDescent="0.3">
      <c r="P840956" s="83"/>
    </row>
    <row r="840957" spans="16:16" x14ac:dyDescent="0.3">
      <c r="P840957" s="83"/>
    </row>
    <row r="840958" spans="16:16" x14ac:dyDescent="0.3">
      <c r="P840958" s="83"/>
    </row>
    <row r="840959" spans="16:16" x14ac:dyDescent="0.3">
      <c r="P840959" s="83"/>
    </row>
    <row r="840960" spans="16:16" x14ac:dyDescent="0.3">
      <c r="P840960" s="83"/>
    </row>
    <row r="840961" spans="16:16" x14ac:dyDescent="0.3">
      <c r="P840961" s="83"/>
    </row>
    <row r="840962" spans="16:16" x14ac:dyDescent="0.3">
      <c r="P840962" s="83"/>
    </row>
    <row r="840963" spans="16:16" x14ac:dyDescent="0.3">
      <c r="P840963" s="83"/>
    </row>
    <row r="840964" spans="16:16" x14ac:dyDescent="0.3">
      <c r="P840964" s="83"/>
    </row>
    <row r="840965" spans="16:16" x14ac:dyDescent="0.3">
      <c r="P840965" s="83"/>
    </row>
    <row r="840966" spans="16:16" x14ac:dyDescent="0.3">
      <c r="P840966" s="83"/>
    </row>
    <row r="840967" spans="16:16" x14ac:dyDescent="0.3">
      <c r="P840967" s="83"/>
    </row>
    <row r="840968" spans="16:16" x14ac:dyDescent="0.3">
      <c r="P840968" s="83"/>
    </row>
    <row r="840969" spans="16:16" x14ac:dyDescent="0.3">
      <c r="P840969" s="83"/>
    </row>
    <row r="840970" spans="16:16" x14ac:dyDescent="0.3">
      <c r="P840970" s="83"/>
    </row>
    <row r="840971" spans="16:16" x14ac:dyDescent="0.3">
      <c r="P840971" s="83"/>
    </row>
    <row r="840972" spans="16:16" x14ac:dyDescent="0.3">
      <c r="P840972" s="83"/>
    </row>
    <row r="840973" spans="16:16" x14ac:dyDescent="0.3">
      <c r="P840973" s="83"/>
    </row>
    <row r="840974" spans="16:16" x14ac:dyDescent="0.3">
      <c r="P840974" s="83"/>
    </row>
    <row r="840975" spans="16:16" x14ac:dyDescent="0.3">
      <c r="P840975" s="83"/>
    </row>
    <row r="840976" spans="16:16" x14ac:dyDescent="0.3">
      <c r="P840976" s="83"/>
    </row>
    <row r="840977" spans="16:16" x14ac:dyDescent="0.3">
      <c r="P840977" s="83"/>
    </row>
    <row r="840978" spans="16:16" x14ac:dyDescent="0.3">
      <c r="P840978" s="83"/>
    </row>
    <row r="840979" spans="16:16" x14ac:dyDescent="0.3">
      <c r="P840979" s="83"/>
    </row>
    <row r="840980" spans="16:16" x14ac:dyDescent="0.3">
      <c r="P840980" s="83"/>
    </row>
    <row r="840981" spans="16:16" x14ac:dyDescent="0.3">
      <c r="P840981" s="83"/>
    </row>
    <row r="840982" spans="16:16" x14ac:dyDescent="0.3">
      <c r="P840982" s="83"/>
    </row>
    <row r="840983" spans="16:16" x14ac:dyDescent="0.3">
      <c r="P840983" s="83"/>
    </row>
    <row r="840984" spans="16:16" x14ac:dyDescent="0.3">
      <c r="P840984" s="83"/>
    </row>
    <row r="840985" spans="16:16" x14ac:dyDescent="0.3">
      <c r="P840985" s="83"/>
    </row>
    <row r="840986" spans="16:16" x14ac:dyDescent="0.3">
      <c r="P840986" s="83"/>
    </row>
    <row r="840987" spans="16:16" x14ac:dyDescent="0.3">
      <c r="P840987" s="83"/>
    </row>
    <row r="840988" spans="16:16" x14ac:dyDescent="0.3">
      <c r="P840988" s="83"/>
    </row>
    <row r="840989" spans="16:16" x14ac:dyDescent="0.3">
      <c r="P840989" s="83"/>
    </row>
    <row r="840990" spans="16:16" x14ac:dyDescent="0.3">
      <c r="P840990" s="83"/>
    </row>
    <row r="840991" spans="16:16" x14ac:dyDescent="0.3">
      <c r="P840991" s="83"/>
    </row>
    <row r="840992" spans="16:16" x14ac:dyDescent="0.3">
      <c r="P840992" s="83"/>
    </row>
    <row r="840993" spans="16:16" x14ac:dyDescent="0.3">
      <c r="P840993" s="83"/>
    </row>
    <row r="840994" spans="16:16" x14ac:dyDescent="0.3">
      <c r="P840994" s="83"/>
    </row>
    <row r="840995" spans="16:16" x14ac:dyDescent="0.3">
      <c r="P840995" s="83"/>
    </row>
    <row r="840996" spans="16:16" x14ac:dyDescent="0.3">
      <c r="P840996" s="83"/>
    </row>
    <row r="840997" spans="16:16" x14ac:dyDescent="0.3">
      <c r="P840997" s="83"/>
    </row>
    <row r="840998" spans="16:16" x14ac:dyDescent="0.3">
      <c r="P840998" s="83"/>
    </row>
    <row r="840999" spans="16:16" x14ac:dyDescent="0.3">
      <c r="P840999" s="83"/>
    </row>
    <row r="841000" spans="16:16" x14ac:dyDescent="0.3">
      <c r="P841000" s="83"/>
    </row>
    <row r="841001" spans="16:16" x14ac:dyDescent="0.3">
      <c r="P841001" s="83"/>
    </row>
    <row r="841002" spans="16:16" x14ac:dyDescent="0.3">
      <c r="P841002" s="83"/>
    </row>
    <row r="841003" spans="16:16" x14ac:dyDescent="0.3">
      <c r="P841003" s="83"/>
    </row>
    <row r="841004" spans="16:16" x14ac:dyDescent="0.3">
      <c r="P841004" s="83"/>
    </row>
    <row r="841005" spans="16:16" x14ac:dyDescent="0.3">
      <c r="P841005" s="83"/>
    </row>
    <row r="841006" spans="16:16" x14ac:dyDescent="0.3">
      <c r="P841006" s="83"/>
    </row>
    <row r="841007" spans="16:16" x14ac:dyDescent="0.3">
      <c r="P841007" s="83"/>
    </row>
    <row r="841008" spans="16:16" x14ac:dyDescent="0.3">
      <c r="P841008" s="83"/>
    </row>
    <row r="841009" spans="16:16" x14ac:dyDescent="0.3">
      <c r="P841009" s="83"/>
    </row>
    <row r="841010" spans="16:16" x14ac:dyDescent="0.3">
      <c r="P841010" s="83"/>
    </row>
    <row r="841011" spans="16:16" x14ac:dyDescent="0.3">
      <c r="P841011" s="83"/>
    </row>
    <row r="841012" spans="16:16" x14ac:dyDescent="0.3">
      <c r="P841012" s="83"/>
    </row>
    <row r="841013" spans="16:16" x14ac:dyDescent="0.3">
      <c r="P841013" s="83"/>
    </row>
    <row r="841014" spans="16:16" x14ac:dyDescent="0.3">
      <c r="P841014" s="83"/>
    </row>
    <row r="841015" spans="16:16" x14ac:dyDescent="0.3">
      <c r="P841015" s="83"/>
    </row>
    <row r="841016" spans="16:16" x14ac:dyDescent="0.3">
      <c r="P841016" s="83"/>
    </row>
    <row r="841017" spans="16:16" x14ac:dyDescent="0.3">
      <c r="P841017" s="83"/>
    </row>
    <row r="841018" spans="16:16" x14ac:dyDescent="0.3">
      <c r="P841018" s="83"/>
    </row>
    <row r="841019" spans="16:16" x14ac:dyDescent="0.3">
      <c r="P841019" s="83"/>
    </row>
    <row r="841020" spans="16:16" x14ac:dyDescent="0.3">
      <c r="P841020" s="83"/>
    </row>
    <row r="841021" spans="16:16" x14ac:dyDescent="0.3">
      <c r="P841021" s="83"/>
    </row>
    <row r="841022" spans="16:16" x14ac:dyDescent="0.3">
      <c r="P841022" s="83"/>
    </row>
    <row r="841023" spans="16:16" x14ac:dyDescent="0.3">
      <c r="P841023" s="83"/>
    </row>
    <row r="841024" spans="16:16" x14ac:dyDescent="0.3">
      <c r="P841024" s="83"/>
    </row>
    <row r="841025" spans="16:16" x14ac:dyDescent="0.3">
      <c r="P841025" s="83"/>
    </row>
    <row r="841026" spans="16:16" x14ac:dyDescent="0.3">
      <c r="P841026" s="83"/>
    </row>
    <row r="841027" spans="16:16" x14ac:dyDescent="0.3">
      <c r="P841027" s="83"/>
    </row>
    <row r="841028" spans="16:16" x14ac:dyDescent="0.3">
      <c r="P841028" s="83"/>
    </row>
    <row r="841029" spans="16:16" x14ac:dyDescent="0.3">
      <c r="P841029" s="83"/>
    </row>
    <row r="841030" spans="16:16" x14ac:dyDescent="0.3">
      <c r="P841030" s="83"/>
    </row>
    <row r="841031" spans="16:16" x14ac:dyDescent="0.3">
      <c r="P841031" s="83"/>
    </row>
    <row r="841032" spans="16:16" x14ac:dyDescent="0.3">
      <c r="P841032" s="83"/>
    </row>
    <row r="841033" spans="16:16" x14ac:dyDescent="0.3">
      <c r="P841033" s="83"/>
    </row>
    <row r="841034" spans="16:16" x14ac:dyDescent="0.3">
      <c r="P841034" s="83"/>
    </row>
    <row r="841035" spans="16:16" x14ac:dyDescent="0.3">
      <c r="P841035" s="83"/>
    </row>
    <row r="841036" spans="16:16" x14ac:dyDescent="0.3">
      <c r="P841036" s="83"/>
    </row>
    <row r="841037" spans="16:16" x14ac:dyDescent="0.3">
      <c r="P841037" s="83"/>
    </row>
    <row r="841038" spans="16:16" x14ac:dyDescent="0.3">
      <c r="P841038" s="83"/>
    </row>
    <row r="841039" spans="16:16" x14ac:dyDescent="0.3">
      <c r="P841039" s="83"/>
    </row>
    <row r="841040" spans="16:16" x14ac:dyDescent="0.3">
      <c r="P841040" s="83"/>
    </row>
    <row r="841041" spans="16:16" x14ac:dyDescent="0.3">
      <c r="P841041" s="83"/>
    </row>
    <row r="841042" spans="16:16" x14ac:dyDescent="0.3">
      <c r="P841042" s="83"/>
    </row>
    <row r="841043" spans="16:16" x14ac:dyDescent="0.3">
      <c r="P841043" s="83"/>
    </row>
    <row r="841044" spans="16:16" x14ac:dyDescent="0.3">
      <c r="P841044" s="83"/>
    </row>
    <row r="841045" spans="16:16" x14ac:dyDescent="0.3">
      <c r="P841045" s="83"/>
    </row>
    <row r="841046" spans="16:16" x14ac:dyDescent="0.3">
      <c r="P841046" s="83"/>
    </row>
    <row r="841047" spans="16:16" x14ac:dyDescent="0.3">
      <c r="P841047" s="83"/>
    </row>
    <row r="841048" spans="16:16" x14ac:dyDescent="0.3">
      <c r="P841048" s="83"/>
    </row>
    <row r="841049" spans="16:16" x14ac:dyDescent="0.3">
      <c r="P841049" s="83"/>
    </row>
    <row r="841050" spans="16:16" x14ac:dyDescent="0.3">
      <c r="P841050" s="83"/>
    </row>
    <row r="841051" spans="16:16" x14ac:dyDescent="0.3">
      <c r="P841051" s="83"/>
    </row>
    <row r="841052" spans="16:16" x14ac:dyDescent="0.3">
      <c r="P841052" s="83"/>
    </row>
    <row r="841053" spans="16:16" x14ac:dyDescent="0.3">
      <c r="P841053" s="83"/>
    </row>
    <row r="841054" spans="16:16" x14ac:dyDescent="0.3">
      <c r="P841054" s="83"/>
    </row>
    <row r="841055" spans="16:16" x14ac:dyDescent="0.3">
      <c r="P841055" s="83"/>
    </row>
    <row r="841056" spans="16:16" x14ac:dyDescent="0.3">
      <c r="P841056" s="83"/>
    </row>
    <row r="841057" spans="16:16" x14ac:dyDescent="0.3">
      <c r="P841057" s="83"/>
    </row>
    <row r="841058" spans="16:16" x14ac:dyDescent="0.3">
      <c r="P841058" s="83"/>
    </row>
    <row r="841059" spans="16:16" x14ac:dyDescent="0.3">
      <c r="P841059" s="83"/>
    </row>
    <row r="841060" spans="16:16" x14ac:dyDescent="0.3">
      <c r="P841060" s="83"/>
    </row>
    <row r="841061" spans="16:16" x14ac:dyDescent="0.3">
      <c r="P841061" s="83"/>
    </row>
    <row r="841062" spans="16:16" x14ac:dyDescent="0.3">
      <c r="P841062" s="83"/>
    </row>
    <row r="841063" spans="16:16" x14ac:dyDescent="0.3">
      <c r="P841063" s="83"/>
    </row>
    <row r="841064" spans="16:16" x14ac:dyDescent="0.3">
      <c r="P841064" s="83"/>
    </row>
    <row r="841065" spans="16:16" x14ac:dyDescent="0.3">
      <c r="P841065" s="83"/>
    </row>
    <row r="841066" spans="16:16" x14ac:dyDescent="0.3">
      <c r="P841066" s="83"/>
    </row>
    <row r="841067" spans="16:16" x14ac:dyDescent="0.3">
      <c r="P841067" s="83"/>
    </row>
    <row r="841068" spans="16:16" x14ac:dyDescent="0.3">
      <c r="P841068" s="83"/>
    </row>
    <row r="841069" spans="16:16" x14ac:dyDescent="0.3">
      <c r="P841069" s="83"/>
    </row>
    <row r="841070" spans="16:16" x14ac:dyDescent="0.3">
      <c r="P841070" s="83"/>
    </row>
    <row r="841071" spans="16:16" x14ac:dyDescent="0.3">
      <c r="P841071" s="83"/>
    </row>
    <row r="841072" spans="16:16" x14ac:dyDescent="0.3">
      <c r="P841072" s="83"/>
    </row>
    <row r="841073" spans="16:16" x14ac:dyDescent="0.3">
      <c r="P841073" s="83"/>
    </row>
    <row r="841074" spans="16:16" x14ac:dyDescent="0.3">
      <c r="P841074" s="83"/>
    </row>
    <row r="841075" spans="16:16" x14ac:dyDescent="0.3">
      <c r="P841075" s="83"/>
    </row>
    <row r="841076" spans="16:16" x14ac:dyDescent="0.3">
      <c r="P841076" s="83"/>
    </row>
    <row r="841077" spans="16:16" x14ac:dyDescent="0.3">
      <c r="P841077" s="83"/>
    </row>
    <row r="841078" spans="16:16" x14ac:dyDescent="0.3">
      <c r="P841078" s="83"/>
    </row>
    <row r="841079" spans="16:16" x14ac:dyDescent="0.3">
      <c r="P841079" s="83"/>
    </row>
    <row r="841080" spans="16:16" x14ac:dyDescent="0.3">
      <c r="P841080" s="83"/>
    </row>
    <row r="841081" spans="16:16" x14ac:dyDescent="0.3">
      <c r="P841081" s="83"/>
    </row>
    <row r="841082" spans="16:16" x14ac:dyDescent="0.3">
      <c r="P841082" s="83"/>
    </row>
    <row r="841083" spans="16:16" x14ac:dyDescent="0.3">
      <c r="P841083" s="83"/>
    </row>
    <row r="841084" spans="16:16" x14ac:dyDescent="0.3">
      <c r="P841084" s="83"/>
    </row>
    <row r="841085" spans="16:16" x14ac:dyDescent="0.3">
      <c r="P841085" s="83"/>
    </row>
    <row r="841086" spans="16:16" x14ac:dyDescent="0.3">
      <c r="P841086" s="83"/>
    </row>
    <row r="841087" spans="16:16" x14ac:dyDescent="0.3">
      <c r="P841087" s="83"/>
    </row>
    <row r="841088" spans="16:16" x14ac:dyDescent="0.3">
      <c r="P841088" s="83"/>
    </row>
    <row r="841089" spans="16:16" x14ac:dyDescent="0.3">
      <c r="P841089" s="83"/>
    </row>
    <row r="841090" spans="16:16" x14ac:dyDescent="0.3">
      <c r="P841090" s="83"/>
    </row>
    <row r="841091" spans="16:16" x14ac:dyDescent="0.3">
      <c r="P841091" s="83"/>
    </row>
    <row r="841092" spans="16:16" x14ac:dyDescent="0.3">
      <c r="P841092" s="83"/>
    </row>
    <row r="841093" spans="16:16" x14ac:dyDescent="0.3">
      <c r="P841093" s="83"/>
    </row>
    <row r="841094" spans="16:16" x14ac:dyDescent="0.3">
      <c r="P841094" s="83"/>
    </row>
    <row r="841095" spans="16:16" x14ac:dyDescent="0.3">
      <c r="P841095" s="83"/>
    </row>
    <row r="841096" spans="16:16" x14ac:dyDescent="0.3">
      <c r="P841096" s="83"/>
    </row>
    <row r="841097" spans="16:16" x14ac:dyDescent="0.3">
      <c r="P841097" s="83"/>
    </row>
    <row r="841098" spans="16:16" x14ac:dyDescent="0.3">
      <c r="P841098" s="83"/>
    </row>
    <row r="841099" spans="16:16" x14ac:dyDescent="0.3">
      <c r="P841099" s="83"/>
    </row>
    <row r="841100" spans="16:16" x14ac:dyDescent="0.3">
      <c r="P841100" s="83"/>
    </row>
    <row r="841101" spans="16:16" x14ac:dyDescent="0.3">
      <c r="P841101" s="83"/>
    </row>
    <row r="841102" spans="16:16" x14ac:dyDescent="0.3">
      <c r="P841102" s="83"/>
    </row>
    <row r="841103" spans="16:16" x14ac:dyDescent="0.3">
      <c r="P841103" s="83"/>
    </row>
    <row r="841104" spans="16:16" x14ac:dyDescent="0.3">
      <c r="P841104" s="83"/>
    </row>
    <row r="841105" spans="16:16" x14ac:dyDescent="0.3">
      <c r="P841105" s="83"/>
    </row>
    <row r="841106" spans="16:16" x14ac:dyDescent="0.3">
      <c r="P841106" s="83"/>
    </row>
    <row r="841107" spans="16:16" x14ac:dyDescent="0.3">
      <c r="P841107" s="83"/>
    </row>
    <row r="841108" spans="16:16" x14ac:dyDescent="0.3">
      <c r="P841108" s="83"/>
    </row>
    <row r="841109" spans="16:16" x14ac:dyDescent="0.3">
      <c r="P841109" s="83"/>
    </row>
    <row r="841110" spans="16:16" x14ac:dyDescent="0.3">
      <c r="P841110" s="83"/>
    </row>
    <row r="841111" spans="16:16" x14ac:dyDescent="0.3">
      <c r="P841111" s="83"/>
    </row>
    <row r="841112" spans="16:16" x14ac:dyDescent="0.3">
      <c r="P841112" s="83"/>
    </row>
    <row r="841113" spans="16:16" x14ac:dyDescent="0.3">
      <c r="P841113" s="83"/>
    </row>
    <row r="841114" spans="16:16" x14ac:dyDescent="0.3">
      <c r="P841114" s="83"/>
    </row>
    <row r="841115" spans="16:16" x14ac:dyDescent="0.3">
      <c r="P841115" s="83"/>
    </row>
    <row r="841116" spans="16:16" x14ac:dyDescent="0.3">
      <c r="P841116" s="83"/>
    </row>
    <row r="841117" spans="16:16" x14ac:dyDescent="0.3">
      <c r="P841117" s="83"/>
    </row>
    <row r="841118" spans="16:16" x14ac:dyDescent="0.3">
      <c r="P841118" s="83"/>
    </row>
    <row r="841119" spans="16:16" x14ac:dyDescent="0.3">
      <c r="P841119" s="83"/>
    </row>
    <row r="841120" spans="16:16" x14ac:dyDescent="0.3">
      <c r="P841120" s="83"/>
    </row>
    <row r="841121" spans="16:16" x14ac:dyDescent="0.3">
      <c r="P841121" s="83"/>
    </row>
    <row r="841122" spans="16:16" x14ac:dyDescent="0.3">
      <c r="P841122" s="83"/>
    </row>
    <row r="841123" spans="16:16" x14ac:dyDescent="0.3">
      <c r="P841123" s="83"/>
    </row>
    <row r="841124" spans="16:16" x14ac:dyDescent="0.3">
      <c r="P841124" s="83"/>
    </row>
    <row r="841125" spans="16:16" x14ac:dyDescent="0.3">
      <c r="P841125" s="83"/>
    </row>
    <row r="841126" spans="16:16" x14ac:dyDescent="0.3">
      <c r="P841126" s="83"/>
    </row>
    <row r="841127" spans="16:16" x14ac:dyDescent="0.3">
      <c r="P841127" s="83"/>
    </row>
    <row r="841128" spans="16:16" x14ac:dyDescent="0.3">
      <c r="P841128" s="83"/>
    </row>
    <row r="841129" spans="16:16" x14ac:dyDescent="0.3">
      <c r="P841129" s="83"/>
    </row>
    <row r="841130" spans="16:16" x14ac:dyDescent="0.3">
      <c r="P841130" s="83"/>
    </row>
    <row r="841131" spans="16:16" x14ac:dyDescent="0.3">
      <c r="P841131" s="83"/>
    </row>
    <row r="841132" spans="16:16" x14ac:dyDescent="0.3">
      <c r="P841132" s="83"/>
    </row>
    <row r="841133" spans="16:16" x14ac:dyDescent="0.3">
      <c r="P841133" s="83"/>
    </row>
    <row r="841134" spans="16:16" x14ac:dyDescent="0.3">
      <c r="P841134" s="83"/>
    </row>
    <row r="841135" spans="16:16" x14ac:dyDescent="0.3">
      <c r="P841135" s="83"/>
    </row>
    <row r="841136" spans="16:16" x14ac:dyDescent="0.3">
      <c r="P841136" s="83"/>
    </row>
    <row r="841137" spans="16:16" x14ac:dyDescent="0.3">
      <c r="P841137" s="83"/>
    </row>
    <row r="841138" spans="16:16" x14ac:dyDescent="0.3">
      <c r="P841138" s="83"/>
    </row>
    <row r="841139" spans="16:16" x14ac:dyDescent="0.3">
      <c r="P841139" s="83"/>
    </row>
    <row r="841140" spans="16:16" x14ac:dyDescent="0.3">
      <c r="P841140" s="83"/>
    </row>
    <row r="841141" spans="16:16" x14ac:dyDescent="0.3">
      <c r="P841141" s="83"/>
    </row>
    <row r="841142" spans="16:16" x14ac:dyDescent="0.3">
      <c r="P841142" s="83"/>
    </row>
    <row r="841143" spans="16:16" x14ac:dyDescent="0.3">
      <c r="P841143" s="83"/>
    </row>
    <row r="841144" spans="16:16" x14ac:dyDescent="0.3">
      <c r="P841144" s="83"/>
    </row>
    <row r="841145" spans="16:16" x14ac:dyDescent="0.3">
      <c r="P841145" s="83"/>
    </row>
    <row r="841146" spans="16:16" x14ac:dyDescent="0.3">
      <c r="P841146" s="83"/>
    </row>
    <row r="841147" spans="16:16" x14ac:dyDescent="0.3">
      <c r="P841147" s="83"/>
    </row>
    <row r="841148" spans="16:16" x14ac:dyDescent="0.3">
      <c r="P841148" s="83"/>
    </row>
    <row r="841149" spans="16:16" x14ac:dyDescent="0.3">
      <c r="P841149" s="83"/>
    </row>
    <row r="841150" spans="16:16" x14ac:dyDescent="0.3">
      <c r="P841150" s="83"/>
    </row>
    <row r="841151" spans="16:16" x14ac:dyDescent="0.3">
      <c r="P841151" s="83"/>
    </row>
    <row r="841152" spans="16:16" x14ac:dyDescent="0.3">
      <c r="P841152" s="83"/>
    </row>
    <row r="841153" spans="16:16" x14ac:dyDescent="0.3">
      <c r="P841153" s="83"/>
    </row>
    <row r="841154" spans="16:16" x14ac:dyDescent="0.3">
      <c r="P841154" s="83"/>
    </row>
    <row r="841155" spans="16:16" x14ac:dyDescent="0.3">
      <c r="P841155" s="83"/>
    </row>
    <row r="841156" spans="16:16" x14ac:dyDescent="0.3">
      <c r="P841156" s="83"/>
    </row>
    <row r="841157" spans="16:16" x14ac:dyDescent="0.3">
      <c r="P841157" s="83"/>
    </row>
    <row r="841158" spans="16:16" x14ac:dyDescent="0.3">
      <c r="P841158" s="83"/>
    </row>
    <row r="841159" spans="16:16" x14ac:dyDescent="0.3">
      <c r="P841159" s="83"/>
    </row>
    <row r="841160" spans="16:16" x14ac:dyDescent="0.3">
      <c r="P841160" s="83"/>
    </row>
    <row r="841161" spans="16:16" x14ac:dyDescent="0.3">
      <c r="P841161" s="83"/>
    </row>
    <row r="841162" spans="16:16" x14ac:dyDescent="0.3">
      <c r="P841162" s="83"/>
    </row>
    <row r="841163" spans="16:16" x14ac:dyDescent="0.3">
      <c r="P841163" s="83"/>
    </row>
    <row r="841164" spans="16:16" x14ac:dyDescent="0.3">
      <c r="P841164" s="83"/>
    </row>
    <row r="841165" spans="16:16" x14ac:dyDescent="0.3">
      <c r="P841165" s="83"/>
    </row>
    <row r="841166" spans="16:16" x14ac:dyDescent="0.3">
      <c r="P841166" s="83"/>
    </row>
    <row r="841167" spans="16:16" x14ac:dyDescent="0.3">
      <c r="P841167" s="83"/>
    </row>
    <row r="841168" spans="16:16" x14ac:dyDescent="0.3">
      <c r="P841168" s="83"/>
    </row>
    <row r="841169" spans="16:16" x14ac:dyDescent="0.3">
      <c r="P841169" s="83"/>
    </row>
    <row r="841170" spans="16:16" x14ac:dyDescent="0.3">
      <c r="P841170" s="83"/>
    </row>
    <row r="841171" spans="16:16" x14ac:dyDescent="0.3">
      <c r="P841171" s="83"/>
    </row>
    <row r="841172" spans="16:16" x14ac:dyDescent="0.3">
      <c r="P841172" s="83"/>
    </row>
    <row r="841173" spans="16:16" x14ac:dyDescent="0.3">
      <c r="P841173" s="83"/>
    </row>
    <row r="841174" spans="16:16" x14ac:dyDescent="0.3">
      <c r="P841174" s="83"/>
    </row>
    <row r="841175" spans="16:16" x14ac:dyDescent="0.3">
      <c r="P841175" s="83"/>
    </row>
    <row r="841176" spans="16:16" x14ac:dyDescent="0.3">
      <c r="P841176" s="83"/>
    </row>
    <row r="841177" spans="16:16" x14ac:dyDescent="0.3">
      <c r="P841177" s="83"/>
    </row>
    <row r="841178" spans="16:16" x14ac:dyDescent="0.3">
      <c r="P841178" s="83"/>
    </row>
    <row r="841179" spans="16:16" x14ac:dyDescent="0.3">
      <c r="P841179" s="83"/>
    </row>
    <row r="841180" spans="16:16" x14ac:dyDescent="0.3">
      <c r="P841180" s="83"/>
    </row>
    <row r="841181" spans="16:16" x14ac:dyDescent="0.3">
      <c r="P841181" s="83"/>
    </row>
    <row r="841182" spans="16:16" x14ac:dyDescent="0.3">
      <c r="P841182" s="83"/>
    </row>
    <row r="841183" spans="16:16" x14ac:dyDescent="0.3">
      <c r="P841183" s="83"/>
    </row>
    <row r="841184" spans="16:16" x14ac:dyDescent="0.3">
      <c r="P841184" s="83"/>
    </row>
    <row r="841185" spans="16:16" x14ac:dyDescent="0.3">
      <c r="P841185" s="83"/>
    </row>
    <row r="841186" spans="16:16" x14ac:dyDescent="0.3">
      <c r="P841186" s="83"/>
    </row>
    <row r="841187" spans="16:16" x14ac:dyDescent="0.3">
      <c r="P841187" s="83"/>
    </row>
    <row r="841188" spans="16:16" x14ac:dyDescent="0.3">
      <c r="P841188" s="83"/>
    </row>
    <row r="841189" spans="16:16" x14ac:dyDescent="0.3">
      <c r="P841189" s="83"/>
    </row>
    <row r="841190" spans="16:16" x14ac:dyDescent="0.3">
      <c r="P841190" s="83"/>
    </row>
    <row r="841191" spans="16:16" x14ac:dyDescent="0.3">
      <c r="P841191" s="83"/>
    </row>
    <row r="841192" spans="16:16" x14ac:dyDescent="0.3">
      <c r="P841192" s="83"/>
    </row>
    <row r="841193" spans="16:16" x14ac:dyDescent="0.3">
      <c r="P841193" s="83"/>
    </row>
    <row r="841194" spans="16:16" x14ac:dyDescent="0.3">
      <c r="P841194" s="83"/>
    </row>
    <row r="841195" spans="16:16" x14ac:dyDescent="0.3">
      <c r="P841195" s="83"/>
    </row>
    <row r="841196" spans="16:16" x14ac:dyDescent="0.3">
      <c r="P841196" s="83"/>
    </row>
    <row r="841197" spans="16:16" x14ac:dyDescent="0.3">
      <c r="P841197" s="83"/>
    </row>
    <row r="841198" spans="16:16" x14ac:dyDescent="0.3">
      <c r="P841198" s="83"/>
    </row>
    <row r="841199" spans="16:16" x14ac:dyDescent="0.3">
      <c r="P841199" s="83"/>
    </row>
    <row r="841200" spans="16:16" x14ac:dyDescent="0.3">
      <c r="P841200" s="83"/>
    </row>
    <row r="841201" spans="16:16" x14ac:dyDescent="0.3">
      <c r="P841201" s="83"/>
    </row>
    <row r="841202" spans="16:16" x14ac:dyDescent="0.3">
      <c r="P841202" s="83"/>
    </row>
    <row r="841203" spans="16:16" x14ac:dyDescent="0.3">
      <c r="P841203" s="83"/>
    </row>
    <row r="841204" spans="16:16" x14ac:dyDescent="0.3">
      <c r="P841204" s="83"/>
    </row>
    <row r="841205" spans="16:16" x14ac:dyDescent="0.3">
      <c r="P841205" s="83"/>
    </row>
    <row r="841206" spans="16:16" x14ac:dyDescent="0.3">
      <c r="P841206" s="83"/>
    </row>
    <row r="841207" spans="16:16" x14ac:dyDescent="0.3">
      <c r="P841207" s="83"/>
    </row>
    <row r="841208" spans="16:16" x14ac:dyDescent="0.3">
      <c r="P841208" s="83"/>
    </row>
    <row r="841209" spans="16:16" x14ac:dyDescent="0.3">
      <c r="P841209" s="83"/>
    </row>
    <row r="841210" spans="16:16" x14ac:dyDescent="0.3">
      <c r="P841210" s="83"/>
    </row>
    <row r="841211" spans="16:16" x14ac:dyDescent="0.3">
      <c r="P841211" s="83"/>
    </row>
    <row r="841212" spans="16:16" x14ac:dyDescent="0.3">
      <c r="P841212" s="83"/>
    </row>
    <row r="841213" spans="16:16" x14ac:dyDescent="0.3">
      <c r="P841213" s="83"/>
    </row>
    <row r="841214" spans="16:16" x14ac:dyDescent="0.3">
      <c r="P841214" s="83"/>
    </row>
    <row r="841215" spans="16:16" x14ac:dyDescent="0.3">
      <c r="P841215" s="83"/>
    </row>
    <row r="841216" spans="16:16" x14ac:dyDescent="0.3">
      <c r="P841216" s="83"/>
    </row>
    <row r="841217" spans="16:16" x14ac:dyDescent="0.3">
      <c r="P841217" s="83"/>
    </row>
    <row r="841218" spans="16:16" x14ac:dyDescent="0.3">
      <c r="P841218" s="83"/>
    </row>
    <row r="841219" spans="16:16" x14ac:dyDescent="0.3">
      <c r="P841219" s="83"/>
    </row>
    <row r="841220" spans="16:16" x14ac:dyDescent="0.3">
      <c r="P841220" s="83"/>
    </row>
    <row r="841221" spans="16:16" x14ac:dyDescent="0.3">
      <c r="P841221" s="83"/>
    </row>
    <row r="841222" spans="16:16" x14ac:dyDescent="0.3">
      <c r="P841222" s="83"/>
    </row>
    <row r="841223" spans="16:16" x14ac:dyDescent="0.3">
      <c r="P841223" s="83"/>
    </row>
    <row r="841224" spans="16:16" x14ac:dyDescent="0.3">
      <c r="P841224" s="83"/>
    </row>
    <row r="841225" spans="16:16" x14ac:dyDescent="0.3">
      <c r="P841225" s="83"/>
    </row>
    <row r="841226" spans="16:16" x14ac:dyDescent="0.3">
      <c r="P841226" s="83"/>
    </row>
    <row r="841227" spans="16:16" x14ac:dyDescent="0.3">
      <c r="P841227" s="83"/>
    </row>
    <row r="841228" spans="16:16" x14ac:dyDescent="0.3">
      <c r="P841228" s="83"/>
    </row>
    <row r="841229" spans="16:16" x14ac:dyDescent="0.3">
      <c r="P841229" s="83"/>
    </row>
    <row r="841230" spans="16:16" x14ac:dyDescent="0.3">
      <c r="P841230" s="83"/>
    </row>
    <row r="841231" spans="16:16" x14ac:dyDescent="0.3">
      <c r="P841231" s="83"/>
    </row>
    <row r="841232" spans="16:16" x14ac:dyDescent="0.3">
      <c r="P841232" s="83"/>
    </row>
    <row r="841233" spans="16:16" x14ac:dyDescent="0.3">
      <c r="P841233" s="83"/>
    </row>
    <row r="841234" spans="16:16" x14ac:dyDescent="0.3">
      <c r="P841234" s="83"/>
    </row>
    <row r="841235" spans="16:16" x14ac:dyDescent="0.3">
      <c r="P841235" s="83"/>
    </row>
    <row r="841236" spans="16:16" x14ac:dyDescent="0.3">
      <c r="P841236" s="83"/>
    </row>
    <row r="841237" spans="16:16" x14ac:dyDescent="0.3">
      <c r="P841237" s="83"/>
    </row>
    <row r="841238" spans="16:16" x14ac:dyDescent="0.3">
      <c r="P841238" s="83"/>
    </row>
    <row r="841239" spans="16:16" x14ac:dyDescent="0.3">
      <c r="P841239" s="83"/>
    </row>
    <row r="841240" spans="16:16" x14ac:dyDescent="0.3">
      <c r="P841240" s="83"/>
    </row>
    <row r="841241" spans="16:16" x14ac:dyDescent="0.3">
      <c r="P841241" s="83"/>
    </row>
    <row r="841242" spans="16:16" x14ac:dyDescent="0.3">
      <c r="P841242" s="83"/>
    </row>
    <row r="841243" spans="16:16" x14ac:dyDescent="0.3">
      <c r="P841243" s="83"/>
    </row>
    <row r="841244" spans="16:16" x14ac:dyDescent="0.3">
      <c r="P841244" s="83"/>
    </row>
    <row r="841245" spans="16:16" x14ac:dyDescent="0.3">
      <c r="P841245" s="83"/>
    </row>
    <row r="841246" spans="16:16" x14ac:dyDescent="0.3">
      <c r="P841246" s="83"/>
    </row>
    <row r="841247" spans="16:16" x14ac:dyDescent="0.3">
      <c r="P841247" s="83"/>
    </row>
    <row r="841248" spans="16:16" x14ac:dyDescent="0.3">
      <c r="P841248" s="83"/>
    </row>
    <row r="841249" spans="16:16" x14ac:dyDescent="0.3">
      <c r="P841249" s="83"/>
    </row>
    <row r="841250" spans="16:16" x14ac:dyDescent="0.3">
      <c r="P841250" s="83"/>
    </row>
    <row r="841251" spans="16:16" x14ac:dyDescent="0.3">
      <c r="P841251" s="83"/>
    </row>
    <row r="841252" spans="16:16" x14ac:dyDescent="0.3">
      <c r="P841252" s="83"/>
    </row>
    <row r="841253" spans="16:16" x14ac:dyDescent="0.3">
      <c r="P841253" s="83"/>
    </row>
    <row r="841254" spans="16:16" x14ac:dyDescent="0.3">
      <c r="P841254" s="83"/>
    </row>
    <row r="841255" spans="16:16" x14ac:dyDescent="0.3">
      <c r="P841255" s="83"/>
    </row>
    <row r="841256" spans="16:16" x14ac:dyDescent="0.3">
      <c r="P841256" s="83"/>
    </row>
    <row r="841257" spans="16:16" x14ac:dyDescent="0.3">
      <c r="P841257" s="83"/>
    </row>
    <row r="841258" spans="16:16" x14ac:dyDescent="0.3">
      <c r="P841258" s="83"/>
    </row>
    <row r="841259" spans="16:16" x14ac:dyDescent="0.3">
      <c r="P841259" s="83"/>
    </row>
    <row r="841260" spans="16:16" x14ac:dyDescent="0.3">
      <c r="P841260" s="83"/>
    </row>
    <row r="841261" spans="16:16" x14ac:dyDescent="0.3">
      <c r="P841261" s="83"/>
    </row>
    <row r="841262" spans="16:16" x14ac:dyDescent="0.3">
      <c r="P841262" s="83"/>
    </row>
    <row r="841263" spans="16:16" x14ac:dyDescent="0.3">
      <c r="P841263" s="83"/>
    </row>
    <row r="841264" spans="16:16" x14ac:dyDescent="0.3">
      <c r="P841264" s="83"/>
    </row>
    <row r="841265" spans="16:16" x14ac:dyDescent="0.3">
      <c r="P841265" s="83"/>
    </row>
    <row r="841266" spans="16:16" x14ac:dyDescent="0.3">
      <c r="P841266" s="83"/>
    </row>
    <row r="841267" spans="16:16" x14ac:dyDescent="0.3">
      <c r="P841267" s="83"/>
    </row>
    <row r="841268" spans="16:16" x14ac:dyDescent="0.3">
      <c r="P841268" s="83"/>
    </row>
    <row r="841269" spans="16:16" x14ac:dyDescent="0.3">
      <c r="P841269" s="83"/>
    </row>
    <row r="841270" spans="16:16" x14ac:dyDescent="0.3">
      <c r="P841270" s="83"/>
    </row>
    <row r="841271" spans="16:16" x14ac:dyDescent="0.3">
      <c r="P841271" s="83"/>
    </row>
    <row r="841272" spans="16:16" x14ac:dyDescent="0.3">
      <c r="P841272" s="83"/>
    </row>
    <row r="841273" spans="16:16" x14ac:dyDescent="0.3">
      <c r="P841273" s="83"/>
    </row>
    <row r="841274" spans="16:16" x14ac:dyDescent="0.3">
      <c r="P841274" s="83"/>
    </row>
    <row r="841275" spans="16:16" x14ac:dyDescent="0.3">
      <c r="P841275" s="83"/>
    </row>
    <row r="841276" spans="16:16" x14ac:dyDescent="0.3">
      <c r="P841276" s="83"/>
    </row>
    <row r="841277" spans="16:16" x14ac:dyDescent="0.3">
      <c r="P841277" s="83"/>
    </row>
    <row r="841278" spans="16:16" x14ac:dyDescent="0.3">
      <c r="P841278" s="83"/>
    </row>
    <row r="841279" spans="16:16" x14ac:dyDescent="0.3">
      <c r="P841279" s="83"/>
    </row>
    <row r="841280" spans="16:16" x14ac:dyDescent="0.3">
      <c r="P841280" s="83"/>
    </row>
    <row r="841281" spans="16:16" x14ac:dyDescent="0.3">
      <c r="P841281" s="83"/>
    </row>
    <row r="841282" spans="16:16" x14ac:dyDescent="0.3">
      <c r="P841282" s="83"/>
    </row>
    <row r="841283" spans="16:16" x14ac:dyDescent="0.3">
      <c r="P841283" s="83"/>
    </row>
    <row r="841284" spans="16:16" x14ac:dyDescent="0.3">
      <c r="P841284" s="83"/>
    </row>
    <row r="841285" spans="16:16" x14ac:dyDescent="0.3">
      <c r="P841285" s="83"/>
    </row>
    <row r="841286" spans="16:16" x14ac:dyDescent="0.3">
      <c r="P841286" s="83"/>
    </row>
    <row r="841287" spans="16:16" x14ac:dyDescent="0.3">
      <c r="P841287" s="83"/>
    </row>
    <row r="841288" spans="16:16" x14ac:dyDescent="0.3">
      <c r="P841288" s="83"/>
    </row>
    <row r="841289" spans="16:16" x14ac:dyDescent="0.3">
      <c r="P841289" s="83"/>
    </row>
    <row r="841290" spans="16:16" x14ac:dyDescent="0.3">
      <c r="P841290" s="83"/>
    </row>
    <row r="841291" spans="16:16" x14ac:dyDescent="0.3">
      <c r="P841291" s="83"/>
    </row>
    <row r="841292" spans="16:16" x14ac:dyDescent="0.3">
      <c r="P841292" s="83"/>
    </row>
    <row r="841293" spans="16:16" x14ac:dyDescent="0.3">
      <c r="P841293" s="83"/>
    </row>
    <row r="841294" spans="16:16" x14ac:dyDescent="0.3">
      <c r="P841294" s="83"/>
    </row>
    <row r="841295" spans="16:16" x14ac:dyDescent="0.3">
      <c r="P841295" s="83"/>
    </row>
    <row r="841296" spans="16:16" x14ac:dyDescent="0.3">
      <c r="P841296" s="83"/>
    </row>
    <row r="841297" spans="16:16" x14ac:dyDescent="0.3">
      <c r="P841297" s="83"/>
    </row>
    <row r="841298" spans="16:16" x14ac:dyDescent="0.3">
      <c r="P841298" s="83"/>
    </row>
    <row r="841299" spans="16:16" x14ac:dyDescent="0.3">
      <c r="P841299" s="83"/>
    </row>
    <row r="841300" spans="16:16" x14ac:dyDescent="0.3">
      <c r="P841300" s="83"/>
    </row>
    <row r="841301" spans="16:16" x14ac:dyDescent="0.3">
      <c r="P841301" s="83"/>
    </row>
    <row r="841302" spans="16:16" x14ac:dyDescent="0.3">
      <c r="P841302" s="83"/>
    </row>
    <row r="841303" spans="16:16" x14ac:dyDescent="0.3">
      <c r="P841303" s="83"/>
    </row>
    <row r="841304" spans="16:16" x14ac:dyDescent="0.3">
      <c r="P841304" s="83"/>
    </row>
    <row r="841305" spans="16:16" x14ac:dyDescent="0.3">
      <c r="P841305" s="83"/>
    </row>
    <row r="841306" spans="16:16" x14ac:dyDescent="0.3">
      <c r="P841306" s="83"/>
    </row>
    <row r="841307" spans="16:16" x14ac:dyDescent="0.3">
      <c r="P841307" s="83"/>
    </row>
    <row r="841308" spans="16:16" x14ac:dyDescent="0.3">
      <c r="P841308" s="83"/>
    </row>
    <row r="841309" spans="16:16" x14ac:dyDescent="0.3">
      <c r="P841309" s="83"/>
    </row>
    <row r="841310" spans="16:16" x14ac:dyDescent="0.3">
      <c r="P841310" s="83"/>
    </row>
    <row r="841311" spans="16:16" x14ac:dyDescent="0.3">
      <c r="P841311" s="83"/>
    </row>
    <row r="841312" spans="16:16" x14ac:dyDescent="0.3">
      <c r="P841312" s="83"/>
    </row>
    <row r="841313" spans="16:16" x14ac:dyDescent="0.3">
      <c r="P841313" s="83"/>
    </row>
    <row r="841314" spans="16:16" x14ac:dyDescent="0.3">
      <c r="P841314" s="83"/>
    </row>
    <row r="841315" spans="16:16" x14ac:dyDescent="0.3">
      <c r="P841315" s="83"/>
    </row>
    <row r="841316" spans="16:16" x14ac:dyDescent="0.3">
      <c r="P841316" s="83"/>
    </row>
    <row r="841317" spans="16:16" x14ac:dyDescent="0.3">
      <c r="P841317" s="83"/>
    </row>
    <row r="841318" spans="16:16" x14ac:dyDescent="0.3">
      <c r="P841318" s="83"/>
    </row>
    <row r="841319" spans="16:16" x14ac:dyDescent="0.3">
      <c r="P841319" s="83"/>
    </row>
    <row r="841320" spans="16:16" x14ac:dyDescent="0.3">
      <c r="P841320" s="83"/>
    </row>
    <row r="841321" spans="16:16" x14ac:dyDescent="0.3">
      <c r="P841321" s="83"/>
    </row>
    <row r="841322" spans="16:16" x14ac:dyDescent="0.3">
      <c r="P841322" s="83"/>
    </row>
    <row r="841323" spans="16:16" x14ac:dyDescent="0.3">
      <c r="P841323" s="83"/>
    </row>
    <row r="841324" spans="16:16" x14ac:dyDescent="0.3">
      <c r="P841324" s="83"/>
    </row>
    <row r="841325" spans="16:16" x14ac:dyDescent="0.3">
      <c r="P841325" s="83"/>
    </row>
    <row r="841326" spans="16:16" x14ac:dyDescent="0.3">
      <c r="P841326" s="83"/>
    </row>
    <row r="841327" spans="16:16" x14ac:dyDescent="0.3">
      <c r="P841327" s="83"/>
    </row>
    <row r="841328" spans="16:16" x14ac:dyDescent="0.3">
      <c r="P841328" s="83"/>
    </row>
    <row r="841329" spans="16:16" x14ac:dyDescent="0.3">
      <c r="P841329" s="83"/>
    </row>
    <row r="841330" spans="16:16" x14ac:dyDescent="0.3">
      <c r="P841330" s="83"/>
    </row>
    <row r="841331" spans="16:16" x14ac:dyDescent="0.3">
      <c r="P841331" s="83"/>
    </row>
    <row r="841332" spans="16:16" x14ac:dyDescent="0.3">
      <c r="P841332" s="83"/>
    </row>
    <row r="841333" spans="16:16" x14ac:dyDescent="0.3">
      <c r="P841333" s="83"/>
    </row>
    <row r="841334" spans="16:16" x14ac:dyDescent="0.3">
      <c r="P841334" s="83"/>
    </row>
    <row r="841335" spans="16:16" x14ac:dyDescent="0.3">
      <c r="P841335" s="83"/>
    </row>
    <row r="841336" spans="16:16" x14ac:dyDescent="0.3">
      <c r="P841336" s="83"/>
    </row>
    <row r="841337" spans="16:16" x14ac:dyDescent="0.3">
      <c r="P841337" s="83"/>
    </row>
    <row r="841338" spans="16:16" x14ac:dyDescent="0.3">
      <c r="P841338" s="83"/>
    </row>
    <row r="841339" spans="16:16" x14ac:dyDescent="0.3">
      <c r="P841339" s="83"/>
    </row>
    <row r="841340" spans="16:16" x14ac:dyDescent="0.3">
      <c r="P841340" s="83"/>
    </row>
    <row r="841341" spans="16:16" x14ac:dyDescent="0.3">
      <c r="P841341" s="83"/>
    </row>
    <row r="841342" spans="16:16" x14ac:dyDescent="0.3">
      <c r="P841342" s="83"/>
    </row>
    <row r="841343" spans="16:16" x14ac:dyDescent="0.3">
      <c r="P841343" s="83"/>
    </row>
    <row r="841344" spans="16:16" x14ac:dyDescent="0.3">
      <c r="P841344" s="83"/>
    </row>
    <row r="841345" spans="16:16" x14ac:dyDescent="0.3">
      <c r="P841345" s="83"/>
    </row>
    <row r="841346" spans="16:16" x14ac:dyDescent="0.3">
      <c r="P841346" s="83"/>
    </row>
    <row r="841347" spans="16:16" x14ac:dyDescent="0.3">
      <c r="P841347" s="83"/>
    </row>
    <row r="841348" spans="16:16" x14ac:dyDescent="0.3">
      <c r="P841348" s="83"/>
    </row>
    <row r="841349" spans="16:16" x14ac:dyDescent="0.3">
      <c r="P841349" s="83"/>
    </row>
    <row r="841350" spans="16:16" x14ac:dyDescent="0.3">
      <c r="P841350" s="83"/>
    </row>
    <row r="841351" spans="16:16" x14ac:dyDescent="0.3">
      <c r="P841351" s="83"/>
    </row>
    <row r="841352" spans="16:16" x14ac:dyDescent="0.3">
      <c r="P841352" s="83"/>
    </row>
    <row r="841353" spans="16:16" x14ac:dyDescent="0.3">
      <c r="P841353" s="83"/>
    </row>
    <row r="841354" spans="16:16" x14ac:dyDescent="0.3">
      <c r="P841354" s="83"/>
    </row>
    <row r="841355" spans="16:16" x14ac:dyDescent="0.3">
      <c r="P841355" s="83"/>
    </row>
    <row r="841356" spans="16:16" x14ac:dyDescent="0.3">
      <c r="P841356" s="83"/>
    </row>
    <row r="841357" spans="16:16" x14ac:dyDescent="0.3">
      <c r="P841357" s="83"/>
    </row>
    <row r="841358" spans="16:16" x14ac:dyDescent="0.3">
      <c r="P841358" s="83"/>
    </row>
    <row r="841359" spans="16:16" x14ac:dyDescent="0.3">
      <c r="P841359" s="83"/>
    </row>
    <row r="841360" spans="16:16" x14ac:dyDescent="0.3">
      <c r="P841360" s="83"/>
    </row>
    <row r="841361" spans="16:16" x14ac:dyDescent="0.3">
      <c r="P841361" s="83"/>
    </row>
    <row r="841362" spans="16:16" x14ac:dyDescent="0.3">
      <c r="P841362" s="83"/>
    </row>
    <row r="841363" spans="16:16" x14ac:dyDescent="0.3">
      <c r="P841363" s="83"/>
    </row>
    <row r="841364" spans="16:16" x14ac:dyDescent="0.3">
      <c r="P841364" s="83"/>
    </row>
    <row r="841365" spans="16:16" x14ac:dyDescent="0.3">
      <c r="P841365" s="83"/>
    </row>
    <row r="841366" spans="16:16" x14ac:dyDescent="0.3">
      <c r="P841366" s="83"/>
    </row>
    <row r="841367" spans="16:16" x14ac:dyDescent="0.3">
      <c r="P841367" s="83"/>
    </row>
    <row r="841368" spans="16:16" x14ac:dyDescent="0.3">
      <c r="P841368" s="83"/>
    </row>
    <row r="841369" spans="16:16" x14ac:dyDescent="0.3">
      <c r="P841369" s="83"/>
    </row>
    <row r="841370" spans="16:16" x14ac:dyDescent="0.3">
      <c r="P841370" s="83"/>
    </row>
    <row r="841371" spans="16:16" x14ac:dyDescent="0.3">
      <c r="P841371" s="83"/>
    </row>
    <row r="841372" spans="16:16" x14ac:dyDescent="0.3">
      <c r="P841372" s="83"/>
    </row>
    <row r="841373" spans="16:16" x14ac:dyDescent="0.3">
      <c r="P841373" s="83"/>
    </row>
    <row r="841374" spans="16:16" x14ac:dyDescent="0.3">
      <c r="P841374" s="83"/>
    </row>
    <row r="841375" spans="16:16" x14ac:dyDescent="0.3">
      <c r="P841375" s="83"/>
    </row>
    <row r="841376" spans="16:16" x14ac:dyDescent="0.3">
      <c r="P841376" s="83"/>
    </row>
    <row r="841377" spans="16:16" x14ac:dyDescent="0.3">
      <c r="P841377" s="83"/>
    </row>
    <row r="841378" spans="16:16" x14ac:dyDescent="0.3">
      <c r="P841378" s="83"/>
    </row>
    <row r="841379" spans="16:16" x14ac:dyDescent="0.3">
      <c r="P841379" s="83"/>
    </row>
    <row r="841380" spans="16:16" x14ac:dyDescent="0.3">
      <c r="P841380" s="83"/>
    </row>
    <row r="841381" spans="16:16" x14ac:dyDescent="0.3">
      <c r="P841381" s="83"/>
    </row>
    <row r="841382" spans="16:16" x14ac:dyDescent="0.3">
      <c r="P841382" s="83"/>
    </row>
    <row r="841383" spans="16:16" x14ac:dyDescent="0.3">
      <c r="P841383" s="83"/>
    </row>
    <row r="841384" spans="16:16" x14ac:dyDescent="0.3">
      <c r="P841384" s="83"/>
    </row>
    <row r="841385" spans="16:16" x14ac:dyDescent="0.3">
      <c r="P841385" s="83"/>
    </row>
    <row r="841386" spans="16:16" x14ac:dyDescent="0.3">
      <c r="P841386" s="83"/>
    </row>
    <row r="841387" spans="16:16" x14ac:dyDescent="0.3">
      <c r="P841387" s="83"/>
    </row>
    <row r="841388" spans="16:16" x14ac:dyDescent="0.3">
      <c r="P841388" s="83"/>
    </row>
    <row r="841389" spans="16:16" x14ac:dyDescent="0.3">
      <c r="P841389" s="83"/>
    </row>
    <row r="841390" spans="16:16" x14ac:dyDescent="0.3">
      <c r="P841390" s="83"/>
    </row>
    <row r="841391" spans="16:16" x14ac:dyDescent="0.3">
      <c r="P841391" s="83"/>
    </row>
    <row r="841392" spans="16:16" x14ac:dyDescent="0.3">
      <c r="P841392" s="83"/>
    </row>
    <row r="841393" spans="16:16" x14ac:dyDescent="0.3">
      <c r="P841393" s="83"/>
    </row>
    <row r="841394" spans="16:16" x14ac:dyDescent="0.3">
      <c r="P841394" s="83"/>
    </row>
    <row r="841395" spans="16:16" x14ac:dyDescent="0.3">
      <c r="P841395" s="83"/>
    </row>
    <row r="841396" spans="16:16" x14ac:dyDescent="0.3">
      <c r="P841396" s="83"/>
    </row>
    <row r="841397" spans="16:16" x14ac:dyDescent="0.3">
      <c r="P841397" s="83"/>
    </row>
    <row r="841398" spans="16:16" x14ac:dyDescent="0.3">
      <c r="P841398" s="83"/>
    </row>
    <row r="841399" spans="16:16" x14ac:dyDescent="0.3">
      <c r="P841399" s="83"/>
    </row>
    <row r="841400" spans="16:16" x14ac:dyDescent="0.3">
      <c r="P841400" s="83"/>
    </row>
    <row r="841401" spans="16:16" x14ac:dyDescent="0.3">
      <c r="P841401" s="83"/>
    </row>
    <row r="841402" spans="16:16" x14ac:dyDescent="0.3">
      <c r="P841402" s="83"/>
    </row>
    <row r="841403" spans="16:16" x14ac:dyDescent="0.3">
      <c r="P841403" s="83"/>
    </row>
    <row r="841404" spans="16:16" x14ac:dyDescent="0.3">
      <c r="P841404" s="83"/>
    </row>
    <row r="841405" spans="16:16" x14ac:dyDescent="0.3">
      <c r="P841405" s="83"/>
    </row>
    <row r="841406" spans="16:16" x14ac:dyDescent="0.3">
      <c r="P841406" s="83"/>
    </row>
    <row r="841407" spans="16:16" x14ac:dyDescent="0.3">
      <c r="P841407" s="83"/>
    </row>
    <row r="841408" spans="16:16" x14ac:dyDescent="0.3">
      <c r="P841408" s="83"/>
    </row>
    <row r="841409" spans="16:16" x14ac:dyDescent="0.3">
      <c r="P841409" s="83"/>
    </row>
    <row r="841410" spans="16:16" x14ac:dyDescent="0.3">
      <c r="P841410" s="83"/>
    </row>
    <row r="841411" spans="16:16" x14ac:dyDescent="0.3">
      <c r="P841411" s="83"/>
    </row>
    <row r="841412" spans="16:16" x14ac:dyDescent="0.3">
      <c r="P841412" s="83"/>
    </row>
    <row r="841413" spans="16:16" x14ac:dyDescent="0.3">
      <c r="P841413" s="83"/>
    </row>
    <row r="841414" spans="16:16" x14ac:dyDescent="0.3">
      <c r="P841414" s="83"/>
    </row>
    <row r="841415" spans="16:16" x14ac:dyDescent="0.3">
      <c r="P841415" s="83"/>
    </row>
    <row r="841416" spans="16:16" x14ac:dyDescent="0.3">
      <c r="P841416" s="83"/>
    </row>
    <row r="841417" spans="16:16" x14ac:dyDescent="0.3">
      <c r="P841417" s="83"/>
    </row>
    <row r="841418" spans="16:16" x14ac:dyDescent="0.3">
      <c r="P841418" s="83"/>
    </row>
    <row r="841419" spans="16:16" x14ac:dyDescent="0.3">
      <c r="P841419" s="83"/>
    </row>
    <row r="841420" spans="16:16" x14ac:dyDescent="0.3">
      <c r="P841420" s="83"/>
    </row>
    <row r="841421" spans="16:16" x14ac:dyDescent="0.3">
      <c r="P841421" s="83"/>
    </row>
    <row r="841422" spans="16:16" x14ac:dyDescent="0.3">
      <c r="P841422" s="83"/>
    </row>
    <row r="841423" spans="16:16" x14ac:dyDescent="0.3">
      <c r="P841423" s="83"/>
    </row>
    <row r="841424" spans="16:16" x14ac:dyDescent="0.3">
      <c r="P841424" s="83"/>
    </row>
    <row r="841425" spans="16:16" x14ac:dyDescent="0.3">
      <c r="P841425" s="83"/>
    </row>
    <row r="841426" spans="16:16" x14ac:dyDescent="0.3">
      <c r="P841426" s="83"/>
    </row>
    <row r="841427" spans="16:16" x14ac:dyDescent="0.3">
      <c r="P841427" s="83"/>
    </row>
    <row r="841428" spans="16:16" x14ac:dyDescent="0.3">
      <c r="P841428" s="83"/>
    </row>
    <row r="841429" spans="16:16" x14ac:dyDescent="0.3">
      <c r="P841429" s="83"/>
    </row>
    <row r="841430" spans="16:16" x14ac:dyDescent="0.3">
      <c r="P841430" s="83"/>
    </row>
    <row r="841431" spans="16:16" x14ac:dyDescent="0.3">
      <c r="P841431" s="83"/>
    </row>
    <row r="841432" spans="16:16" x14ac:dyDescent="0.3">
      <c r="P841432" s="83"/>
    </row>
    <row r="841433" spans="16:16" x14ac:dyDescent="0.3">
      <c r="P841433" s="83"/>
    </row>
    <row r="841434" spans="16:16" x14ac:dyDescent="0.3">
      <c r="P841434" s="83"/>
    </row>
    <row r="841435" spans="16:16" x14ac:dyDescent="0.3">
      <c r="P841435" s="83"/>
    </row>
    <row r="841436" spans="16:16" x14ac:dyDescent="0.3">
      <c r="P841436" s="83"/>
    </row>
    <row r="841437" spans="16:16" x14ac:dyDescent="0.3">
      <c r="P841437" s="83"/>
    </row>
    <row r="841438" spans="16:16" x14ac:dyDescent="0.3">
      <c r="P841438" s="83"/>
    </row>
    <row r="841439" spans="16:16" x14ac:dyDescent="0.3">
      <c r="P841439" s="83"/>
    </row>
    <row r="841440" spans="16:16" x14ac:dyDescent="0.3">
      <c r="P841440" s="83"/>
    </row>
    <row r="841441" spans="16:16" x14ac:dyDescent="0.3">
      <c r="P841441" s="83"/>
    </row>
    <row r="841442" spans="16:16" x14ac:dyDescent="0.3">
      <c r="P841442" s="83"/>
    </row>
    <row r="841443" spans="16:16" x14ac:dyDescent="0.3">
      <c r="P841443" s="83"/>
    </row>
    <row r="841444" spans="16:16" x14ac:dyDescent="0.3">
      <c r="P841444" s="83"/>
    </row>
    <row r="841445" spans="16:16" x14ac:dyDescent="0.3">
      <c r="P841445" s="83"/>
    </row>
    <row r="841446" spans="16:16" x14ac:dyDescent="0.3">
      <c r="P841446" s="83"/>
    </row>
    <row r="841447" spans="16:16" x14ac:dyDescent="0.3">
      <c r="P841447" s="83"/>
    </row>
    <row r="841448" spans="16:16" x14ac:dyDescent="0.3">
      <c r="P841448" s="83"/>
    </row>
    <row r="841449" spans="16:16" x14ac:dyDescent="0.3">
      <c r="P841449" s="83"/>
    </row>
    <row r="841450" spans="16:16" x14ac:dyDescent="0.3">
      <c r="P841450" s="83"/>
    </row>
    <row r="841451" spans="16:16" x14ac:dyDescent="0.3">
      <c r="P841451" s="83"/>
    </row>
    <row r="841452" spans="16:16" x14ac:dyDescent="0.3">
      <c r="P841452" s="83"/>
    </row>
    <row r="841453" spans="16:16" x14ac:dyDescent="0.3">
      <c r="P841453" s="83"/>
    </row>
    <row r="841454" spans="16:16" x14ac:dyDescent="0.3">
      <c r="P841454" s="83"/>
    </row>
    <row r="841455" spans="16:16" x14ac:dyDescent="0.3">
      <c r="P841455" s="83"/>
    </row>
    <row r="841456" spans="16:16" x14ac:dyDescent="0.3">
      <c r="P841456" s="83"/>
    </row>
    <row r="841457" spans="16:16" x14ac:dyDescent="0.3">
      <c r="P841457" s="83"/>
    </row>
    <row r="841458" spans="16:16" x14ac:dyDescent="0.3">
      <c r="P841458" s="83"/>
    </row>
    <row r="841459" spans="16:16" x14ac:dyDescent="0.3">
      <c r="P841459" s="83"/>
    </row>
    <row r="841460" spans="16:16" x14ac:dyDescent="0.3">
      <c r="P841460" s="83"/>
    </row>
    <row r="841461" spans="16:16" x14ac:dyDescent="0.3">
      <c r="P841461" s="83"/>
    </row>
    <row r="841462" spans="16:16" x14ac:dyDescent="0.3">
      <c r="P841462" s="83"/>
    </row>
    <row r="841463" spans="16:16" x14ac:dyDescent="0.3">
      <c r="P841463" s="83"/>
    </row>
    <row r="841464" spans="16:16" x14ac:dyDescent="0.3">
      <c r="P841464" s="83"/>
    </row>
    <row r="841465" spans="16:16" x14ac:dyDescent="0.3">
      <c r="P841465" s="83"/>
    </row>
    <row r="841466" spans="16:16" x14ac:dyDescent="0.3">
      <c r="P841466" s="83"/>
    </row>
    <row r="841467" spans="16:16" x14ac:dyDescent="0.3">
      <c r="P841467" s="83"/>
    </row>
    <row r="841468" spans="16:16" x14ac:dyDescent="0.3">
      <c r="P841468" s="83"/>
    </row>
    <row r="841469" spans="16:16" x14ac:dyDescent="0.3">
      <c r="P841469" s="83"/>
    </row>
    <row r="841470" spans="16:16" x14ac:dyDescent="0.3">
      <c r="P841470" s="83"/>
    </row>
    <row r="841471" spans="16:16" x14ac:dyDescent="0.3">
      <c r="P841471" s="83"/>
    </row>
    <row r="841472" spans="16:16" x14ac:dyDescent="0.3">
      <c r="P841472" s="83"/>
    </row>
    <row r="841473" spans="16:16" x14ac:dyDescent="0.3">
      <c r="P841473" s="83"/>
    </row>
    <row r="841474" spans="16:16" x14ac:dyDescent="0.3">
      <c r="P841474" s="83"/>
    </row>
    <row r="841475" spans="16:16" x14ac:dyDescent="0.3">
      <c r="P841475" s="83"/>
    </row>
    <row r="841476" spans="16:16" x14ac:dyDescent="0.3">
      <c r="P841476" s="83"/>
    </row>
    <row r="841477" spans="16:16" x14ac:dyDescent="0.3">
      <c r="P841477" s="83"/>
    </row>
    <row r="841478" spans="16:16" x14ac:dyDescent="0.3">
      <c r="P841478" s="83"/>
    </row>
    <row r="841479" spans="16:16" x14ac:dyDescent="0.3">
      <c r="P841479" s="83"/>
    </row>
    <row r="841480" spans="16:16" x14ac:dyDescent="0.3">
      <c r="P841480" s="83"/>
    </row>
    <row r="841481" spans="16:16" x14ac:dyDescent="0.3">
      <c r="P841481" s="83"/>
    </row>
    <row r="841482" spans="16:16" x14ac:dyDescent="0.3">
      <c r="P841482" s="83"/>
    </row>
    <row r="841483" spans="16:16" x14ac:dyDescent="0.3">
      <c r="P841483" s="83"/>
    </row>
    <row r="841484" spans="16:16" x14ac:dyDescent="0.3">
      <c r="P841484" s="83"/>
    </row>
    <row r="841485" spans="16:16" x14ac:dyDescent="0.3">
      <c r="P841485" s="83"/>
    </row>
    <row r="841486" spans="16:16" x14ac:dyDescent="0.3">
      <c r="P841486" s="83"/>
    </row>
    <row r="841487" spans="16:16" x14ac:dyDescent="0.3">
      <c r="P841487" s="83"/>
    </row>
    <row r="841488" spans="16:16" x14ac:dyDescent="0.3">
      <c r="P841488" s="83"/>
    </row>
    <row r="841489" spans="16:16" x14ac:dyDescent="0.3">
      <c r="P841489" s="83"/>
    </row>
    <row r="841490" spans="16:16" x14ac:dyDescent="0.3">
      <c r="P841490" s="83"/>
    </row>
    <row r="841491" spans="16:16" x14ac:dyDescent="0.3">
      <c r="P841491" s="83"/>
    </row>
    <row r="841492" spans="16:16" x14ac:dyDescent="0.3">
      <c r="P841492" s="83"/>
    </row>
    <row r="841493" spans="16:16" x14ac:dyDescent="0.3">
      <c r="P841493" s="83"/>
    </row>
    <row r="841494" spans="16:16" x14ac:dyDescent="0.3">
      <c r="P841494" s="83"/>
    </row>
    <row r="841495" spans="16:16" x14ac:dyDescent="0.3">
      <c r="P841495" s="83"/>
    </row>
    <row r="841496" spans="16:16" x14ac:dyDescent="0.3">
      <c r="P841496" s="83"/>
    </row>
    <row r="841497" spans="16:16" x14ac:dyDescent="0.3">
      <c r="P841497" s="83"/>
    </row>
    <row r="841498" spans="16:16" x14ac:dyDescent="0.3">
      <c r="P841498" s="83"/>
    </row>
    <row r="841499" spans="16:16" x14ac:dyDescent="0.3">
      <c r="P841499" s="83"/>
    </row>
    <row r="841500" spans="16:16" x14ac:dyDescent="0.3">
      <c r="P841500" s="83"/>
    </row>
    <row r="841501" spans="16:16" x14ac:dyDescent="0.3">
      <c r="P841501" s="83"/>
    </row>
    <row r="841502" spans="16:16" x14ac:dyDescent="0.3">
      <c r="P841502" s="83"/>
    </row>
    <row r="841503" spans="16:16" x14ac:dyDescent="0.3">
      <c r="P841503" s="83"/>
    </row>
    <row r="841504" spans="16:16" x14ac:dyDescent="0.3">
      <c r="P841504" s="83"/>
    </row>
    <row r="841505" spans="16:16" x14ac:dyDescent="0.3">
      <c r="P841505" s="83"/>
    </row>
    <row r="841506" spans="16:16" x14ac:dyDescent="0.3">
      <c r="P841506" s="83"/>
    </row>
    <row r="841507" spans="16:16" x14ac:dyDescent="0.3">
      <c r="P841507" s="83"/>
    </row>
    <row r="841508" spans="16:16" x14ac:dyDescent="0.3">
      <c r="P841508" s="83"/>
    </row>
    <row r="841509" spans="16:16" x14ac:dyDescent="0.3">
      <c r="P841509" s="83"/>
    </row>
    <row r="841510" spans="16:16" x14ac:dyDescent="0.3">
      <c r="P841510" s="83"/>
    </row>
    <row r="841511" spans="16:16" x14ac:dyDescent="0.3">
      <c r="P841511" s="83"/>
    </row>
    <row r="841512" spans="16:16" x14ac:dyDescent="0.3">
      <c r="P841512" s="83"/>
    </row>
    <row r="841513" spans="16:16" x14ac:dyDescent="0.3">
      <c r="P841513" s="83"/>
    </row>
    <row r="841514" spans="16:16" x14ac:dyDescent="0.3">
      <c r="P841514" s="83"/>
    </row>
    <row r="841515" spans="16:16" x14ac:dyDescent="0.3">
      <c r="P841515" s="83"/>
    </row>
    <row r="841516" spans="16:16" x14ac:dyDescent="0.3">
      <c r="P841516" s="83"/>
    </row>
    <row r="841517" spans="16:16" x14ac:dyDescent="0.3">
      <c r="P841517" s="83"/>
    </row>
    <row r="841518" spans="16:16" x14ac:dyDescent="0.3">
      <c r="P841518" s="83"/>
    </row>
    <row r="841519" spans="16:16" x14ac:dyDescent="0.3">
      <c r="P841519" s="83"/>
    </row>
    <row r="841520" spans="16:16" x14ac:dyDescent="0.3">
      <c r="P841520" s="83"/>
    </row>
    <row r="841521" spans="16:16" x14ac:dyDescent="0.3">
      <c r="P841521" s="83"/>
    </row>
    <row r="841522" spans="16:16" x14ac:dyDescent="0.3">
      <c r="P841522" s="83"/>
    </row>
    <row r="841523" spans="16:16" x14ac:dyDescent="0.3">
      <c r="P841523" s="83"/>
    </row>
    <row r="841524" spans="16:16" x14ac:dyDescent="0.3">
      <c r="P841524" s="83"/>
    </row>
    <row r="841525" spans="16:16" x14ac:dyDescent="0.3">
      <c r="P841525" s="83"/>
    </row>
    <row r="841526" spans="16:16" x14ac:dyDescent="0.3">
      <c r="P841526" s="83"/>
    </row>
    <row r="841527" spans="16:16" x14ac:dyDescent="0.3">
      <c r="P841527" s="83"/>
    </row>
    <row r="841528" spans="16:16" x14ac:dyDescent="0.3">
      <c r="P841528" s="83"/>
    </row>
    <row r="841529" spans="16:16" x14ac:dyDescent="0.3">
      <c r="P841529" s="83"/>
    </row>
    <row r="841530" spans="16:16" x14ac:dyDescent="0.3">
      <c r="P841530" s="83"/>
    </row>
    <row r="841531" spans="16:16" x14ac:dyDescent="0.3">
      <c r="P841531" s="83"/>
    </row>
    <row r="841532" spans="16:16" x14ac:dyDescent="0.3">
      <c r="P841532" s="83"/>
    </row>
    <row r="841533" spans="16:16" x14ac:dyDescent="0.3">
      <c r="P841533" s="83"/>
    </row>
    <row r="841534" spans="16:16" x14ac:dyDescent="0.3">
      <c r="P841534" s="83"/>
    </row>
    <row r="841535" spans="16:16" x14ac:dyDescent="0.3">
      <c r="P841535" s="83"/>
    </row>
    <row r="841536" spans="16:16" x14ac:dyDescent="0.3">
      <c r="P841536" s="83"/>
    </row>
    <row r="841537" spans="16:16" x14ac:dyDescent="0.3">
      <c r="P841537" s="83"/>
    </row>
    <row r="841538" spans="16:16" x14ac:dyDescent="0.3">
      <c r="P841538" s="83"/>
    </row>
    <row r="841539" spans="16:16" x14ac:dyDescent="0.3">
      <c r="P841539" s="83"/>
    </row>
    <row r="841540" spans="16:16" x14ac:dyDescent="0.3">
      <c r="P841540" s="83"/>
    </row>
    <row r="841541" spans="16:16" x14ac:dyDescent="0.3">
      <c r="P841541" s="83"/>
    </row>
    <row r="841542" spans="16:16" x14ac:dyDescent="0.3">
      <c r="P841542" s="83"/>
    </row>
    <row r="841543" spans="16:16" x14ac:dyDescent="0.3">
      <c r="P841543" s="83"/>
    </row>
    <row r="841544" spans="16:16" x14ac:dyDescent="0.3">
      <c r="P841544" s="83"/>
    </row>
    <row r="841545" spans="16:16" x14ac:dyDescent="0.3">
      <c r="P841545" s="83"/>
    </row>
    <row r="841546" spans="16:16" x14ac:dyDescent="0.3">
      <c r="P841546" s="83"/>
    </row>
    <row r="841547" spans="16:16" x14ac:dyDescent="0.3">
      <c r="P841547" s="83"/>
    </row>
    <row r="841548" spans="16:16" x14ac:dyDescent="0.3">
      <c r="P841548" s="83"/>
    </row>
    <row r="841549" spans="16:16" x14ac:dyDescent="0.3">
      <c r="P841549" s="83"/>
    </row>
    <row r="841550" spans="16:16" x14ac:dyDescent="0.3">
      <c r="P841550" s="83"/>
    </row>
    <row r="841551" spans="16:16" x14ac:dyDescent="0.3">
      <c r="P841551" s="83"/>
    </row>
    <row r="841552" spans="16:16" x14ac:dyDescent="0.3">
      <c r="P841552" s="83"/>
    </row>
    <row r="841553" spans="16:16" x14ac:dyDescent="0.3">
      <c r="P841553" s="83"/>
    </row>
    <row r="841554" spans="16:16" x14ac:dyDescent="0.3">
      <c r="P841554" s="83"/>
    </row>
    <row r="841555" spans="16:16" x14ac:dyDescent="0.3">
      <c r="P841555" s="83"/>
    </row>
    <row r="841556" spans="16:16" x14ac:dyDescent="0.3">
      <c r="P841556" s="83"/>
    </row>
    <row r="841557" spans="16:16" x14ac:dyDescent="0.3">
      <c r="P841557" s="83"/>
    </row>
    <row r="841558" spans="16:16" x14ac:dyDescent="0.3">
      <c r="P841558" s="83"/>
    </row>
    <row r="841559" spans="16:16" x14ac:dyDescent="0.3">
      <c r="P841559" s="83"/>
    </row>
    <row r="841560" spans="16:16" x14ac:dyDescent="0.3">
      <c r="P841560" s="83"/>
    </row>
    <row r="841561" spans="16:16" x14ac:dyDescent="0.3">
      <c r="P841561" s="83"/>
    </row>
    <row r="841562" spans="16:16" x14ac:dyDescent="0.3">
      <c r="P841562" s="83"/>
    </row>
    <row r="841563" spans="16:16" x14ac:dyDescent="0.3">
      <c r="P841563" s="83"/>
    </row>
    <row r="841564" spans="16:16" x14ac:dyDescent="0.3">
      <c r="P841564" s="83"/>
    </row>
    <row r="841565" spans="16:16" x14ac:dyDescent="0.3">
      <c r="P841565" s="83"/>
    </row>
    <row r="841566" spans="16:16" x14ac:dyDescent="0.3">
      <c r="P841566" s="83"/>
    </row>
    <row r="841567" spans="16:16" x14ac:dyDescent="0.3">
      <c r="P841567" s="83"/>
    </row>
    <row r="841568" spans="16:16" x14ac:dyDescent="0.3">
      <c r="P841568" s="83"/>
    </row>
    <row r="841569" spans="16:16" x14ac:dyDescent="0.3">
      <c r="P841569" s="83"/>
    </row>
    <row r="841570" spans="16:16" x14ac:dyDescent="0.3">
      <c r="P841570" s="83"/>
    </row>
    <row r="841571" spans="16:16" x14ac:dyDescent="0.3">
      <c r="P841571" s="83"/>
    </row>
    <row r="841572" spans="16:16" x14ac:dyDescent="0.3">
      <c r="P841572" s="83"/>
    </row>
    <row r="841573" spans="16:16" x14ac:dyDescent="0.3">
      <c r="P841573" s="83"/>
    </row>
    <row r="841574" spans="16:16" x14ac:dyDescent="0.3">
      <c r="P841574" s="83"/>
    </row>
    <row r="841575" spans="16:16" x14ac:dyDescent="0.3">
      <c r="P841575" s="83"/>
    </row>
    <row r="841576" spans="16:16" x14ac:dyDescent="0.3">
      <c r="P841576" s="83"/>
    </row>
    <row r="841577" spans="16:16" x14ac:dyDescent="0.3">
      <c r="P841577" s="83"/>
    </row>
    <row r="841578" spans="16:16" x14ac:dyDescent="0.3">
      <c r="P841578" s="83"/>
    </row>
    <row r="841579" spans="16:16" x14ac:dyDescent="0.3">
      <c r="P841579" s="83"/>
    </row>
    <row r="841580" spans="16:16" x14ac:dyDescent="0.3">
      <c r="P841580" s="83"/>
    </row>
    <row r="841581" spans="16:16" x14ac:dyDescent="0.3">
      <c r="P841581" s="83"/>
    </row>
    <row r="841582" spans="16:16" x14ac:dyDescent="0.3">
      <c r="P841582" s="83"/>
    </row>
    <row r="841583" spans="16:16" x14ac:dyDescent="0.3">
      <c r="P841583" s="83"/>
    </row>
    <row r="841584" spans="16:16" x14ac:dyDescent="0.3">
      <c r="P841584" s="83"/>
    </row>
    <row r="841585" spans="16:16" x14ac:dyDescent="0.3">
      <c r="P841585" s="83"/>
    </row>
    <row r="841586" spans="16:16" x14ac:dyDescent="0.3">
      <c r="P841586" s="83"/>
    </row>
    <row r="841587" spans="16:16" x14ac:dyDescent="0.3">
      <c r="P841587" s="83"/>
    </row>
    <row r="841588" spans="16:16" x14ac:dyDescent="0.3">
      <c r="P841588" s="83"/>
    </row>
    <row r="841589" spans="16:16" x14ac:dyDescent="0.3">
      <c r="P841589" s="83"/>
    </row>
    <row r="841590" spans="16:16" x14ac:dyDescent="0.3">
      <c r="P841590" s="83"/>
    </row>
    <row r="841591" spans="16:16" x14ac:dyDescent="0.3">
      <c r="P841591" s="83"/>
    </row>
    <row r="841592" spans="16:16" x14ac:dyDescent="0.3">
      <c r="P841592" s="83"/>
    </row>
    <row r="841593" spans="16:16" x14ac:dyDescent="0.3">
      <c r="P841593" s="83"/>
    </row>
    <row r="841594" spans="16:16" x14ac:dyDescent="0.3">
      <c r="P841594" s="83"/>
    </row>
    <row r="841595" spans="16:16" x14ac:dyDescent="0.3">
      <c r="P841595" s="83"/>
    </row>
    <row r="841596" spans="16:16" x14ac:dyDescent="0.3">
      <c r="P841596" s="83"/>
    </row>
    <row r="841597" spans="16:16" x14ac:dyDescent="0.3">
      <c r="P841597" s="83"/>
    </row>
    <row r="841598" spans="16:16" x14ac:dyDescent="0.3">
      <c r="P841598" s="83"/>
    </row>
    <row r="841599" spans="16:16" x14ac:dyDescent="0.3">
      <c r="P841599" s="83"/>
    </row>
    <row r="841600" spans="16:16" x14ac:dyDescent="0.3">
      <c r="P841600" s="83"/>
    </row>
    <row r="841601" spans="16:16" x14ac:dyDescent="0.3">
      <c r="P841601" s="83"/>
    </row>
    <row r="841602" spans="16:16" x14ac:dyDescent="0.3">
      <c r="P841602" s="83"/>
    </row>
    <row r="841603" spans="16:16" x14ac:dyDescent="0.3">
      <c r="P841603" s="83"/>
    </row>
    <row r="841604" spans="16:16" x14ac:dyDescent="0.3">
      <c r="P841604" s="83"/>
    </row>
    <row r="841605" spans="16:16" x14ac:dyDescent="0.3">
      <c r="P841605" s="83"/>
    </row>
    <row r="841606" spans="16:16" x14ac:dyDescent="0.3">
      <c r="P841606" s="83"/>
    </row>
    <row r="841607" spans="16:16" x14ac:dyDescent="0.3">
      <c r="P841607" s="83"/>
    </row>
    <row r="841608" spans="16:16" x14ac:dyDescent="0.3">
      <c r="P841608" s="83"/>
    </row>
    <row r="841609" spans="16:16" x14ac:dyDescent="0.3">
      <c r="P841609" s="83"/>
    </row>
    <row r="841610" spans="16:16" x14ac:dyDescent="0.3">
      <c r="P841610" s="83"/>
    </row>
    <row r="841611" spans="16:16" x14ac:dyDescent="0.3">
      <c r="P841611" s="83"/>
    </row>
    <row r="841612" spans="16:16" x14ac:dyDescent="0.3">
      <c r="P841612" s="83"/>
    </row>
    <row r="841613" spans="16:16" x14ac:dyDescent="0.3">
      <c r="P841613" s="83"/>
    </row>
    <row r="841614" spans="16:16" x14ac:dyDescent="0.3">
      <c r="P841614" s="83"/>
    </row>
    <row r="841615" spans="16:16" x14ac:dyDescent="0.3">
      <c r="P841615" s="83"/>
    </row>
    <row r="841616" spans="16:16" x14ac:dyDescent="0.3">
      <c r="P841616" s="83"/>
    </row>
    <row r="841617" spans="16:16" x14ac:dyDescent="0.3">
      <c r="P841617" s="83"/>
    </row>
    <row r="841618" spans="16:16" x14ac:dyDescent="0.3">
      <c r="P841618" s="83"/>
    </row>
    <row r="841619" spans="16:16" x14ac:dyDescent="0.3">
      <c r="P841619" s="83"/>
    </row>
    <row r="841620" spans="16:16" x14ac:dyDescent="0.3">
      <c r="P841620" s="83"/>
    </row>
    <row r="841621" spans="16:16" x14ac:dyDescent="0.3">
      <c r="P841621" s="83"/>
    </row>
    <row r="841622" spans="16:16" x14ac:dyDescent="0.3">
      <c r="P841622" s="83"/>
    </row>
    <row r="841623" spans="16:16" x14ac:dyDescent="0.3">
      <c r="P841623" s="83"/>
    </row>
    <row r="841624" spans="16:16" x14ac:dyDescent="0.3">
      <c r="P841624" s="83"/>
    </row>
    <row r="841625" spans="16:16" x14ac:dyDescent="0.3">
      <c r="P841625" s="83"/>
    </row>
    <row r="841626" spans="16:16" x14ac:dyDescent="0.3">
      <c r="P841626" s="83"/>
    </row>
    <row r="841627" spans="16:16" x14ac:dyDescent="0.3">
      <c r="P841627" s="83"/>
    </row>
    <row r="841628" spans="16:16" x14ac:dyDescent="0.3">
      <c r="P841628" s="83"/>
    </row>
    <row r="841629" spans="16:16" x14ac:dyDescent="0.3">
      <c r="P841629" s="83"/>
    </row>
    <row r="841630" spans="16:16" x14ac:dyDescent="0.3">
      <c r="P841630" s="83"/>
    </row>
    <row r="841631" spans="16:16" x14ac:dyDescent="0.3">
      <c r="P841631" s="83"/>
    </row>
    <row r="841632" spans="16:16" x14ac:dyDescent="0.3">
      <c r="P841632" s="83"/>
    </row>
    <row r="841633" spans="16:16" x14ac:dyDescent="0.3">
      <c r="P841633" s="83"/>
    </row>
    <row r="841634" spans="16:16" x14ac:dyDescent="0.3">
      <c r="P841634" s="83"/>
    </row>
    <row r="841635" spans="16:16" x14ac:dyDescent="0.3">
      <c r="P841635" s="83"/>
    </row>
    <row r="841636" spans="16:16" x14ac:dyDescent="0.3">
      <c r="P841636" s="83"/>
    </row>
    <row r="841637" spans="16:16" x14ac:dyDescent="0.3">
      <c r="P841637" s="83"/>
    </row>
    <row r="841638" spans="16:16" x14ac:dyDescent="0.3">
      <c r="P841638" s="83"/>
    </row>
    <row r="841639" spans="16:16" x14ac:dyDescent="0.3">
      <c r="P841639" s="83"/>
    </row>
    <row r="841640" spans="16:16" x14ac:dyDescent="0.3">
      <c r="P841640" s="83"/>
    </row>
    <row r="841641" spans="16:16" x14ac:dyDescent="0.3">
      <c r="P841641" s="83"/>
    </row>
    <row r="841642" spans="16:16" x14ac:dyDescent="0.3">
      <c r="P841642" s="83"/>
    </row>
    <row r="841643" spans="16:16" x14ac:dyDescent="0.3">
      <c r="P841643" s="83"/>
    </row>
    <row r="841644" spans="16:16" x14ac:dyDescent="0.3">
      <c r="P841644" s="83"/>
    </row>
    <row r="841645" spans="16:16" x14ac:dyDescent="0.3">
      <c r="P841645" s="83"/>
    </row>
    <row r="841646" spans="16:16" x14ac:dyDescent="0.3">
      <c r="P841646" s="83"/>
    </row>
    <row r="841647" spans="16:16" x14ac:dyDescent="0.3">
      <c r="P841647" s="83"/>
    </row>
    <row r="841648" spans="16:16" x14ac:dyDescent="0.3">
      <c r="P841648" s="83"/>
    </row>
    <row r="841649" spans="16:16" x14ac:dyDescent="0.3">
      <c r="P841649" s="83"/>
    </row>
    <row r="841650" spans="16:16" x14ac:dyDescent="0.3">
      <c r="P841650" s="83"/>
    </row>
    <row r="841651" spans="16:16" x14ac:dyDescent="0.3">
      <c r="P841651" s="83"/>
    </row>
    <row r="841652" spans="16:16" x14ac:dyDescent="0.3">
      <c r="P841652" s="83"/>
    </row>
    <row r="841653" spans="16:16" x14ac:dyDescent="0.3">
      <c r="P841653" s="83"/>
    </row>
    <row r="841654" spans="16:16" x14ac:dyDescent="0.3">
      <c r="P841654" s="83"/>
    </row>
    <row r="841655" spans="16:16" x14ac:dyDescent="0.3">
      <c r="P841655" s="83"/>
    </row>
    <row r="841656" spans="16:16" x14ac:dyDescent="0.3">
      <c r="P841656" s="83"/>
    </row>
    <row r="841657" spans="16:16" x14ac:dyDescent="0.3">
      <c r="P841657" s="83"/>
    </row>
    <row r="841658" spans="16:16" x14ac:dyDescent="0.3">
      <c r="P841658" s="83"/>
    </row>
    <row r="841659" spans="16:16" x14ac:dyDescent="0.3">
      <c r="P841659" s="83"/>
    </row>
    <row r="841660" spans="16:16" x14ac:dyDescent="0.3">
      <c r="P841660" s="83"/>
    </row>
    <row r="841661" spans="16:16" x14ac:dyDescent="0.3">
      <c r="P841661" s="83"/>
    </row>
    <row r="841662" spans="16:16" x14ac:dyDescent="0.3">
      <c r="P841662" s="83"/>
    </row>
    <row r="841663" spans="16:16" x14ac:dyDescent="0.3">
      <c r="P841663" s="83"/>
    </row>
    <row r="841664" spans="16:16" x14ac:dyDescent="0.3">
      <c r="P841664" s="83"/>
    </row>
    <row r="841665" spans="16:16" x14ac:dyDescent="0.3">
      <c r="P841665" s="83"/>
    </row>
    <row r="841666" spans="16:16" x14ac:dyDescent="0.3">
      <c r="P841666" s="83"/>
    </row>
    <row r="841667" spans="16:16" x14ac:dyDescent="0.3">
      <c r="P841667" s="83"/>
    </row>
    <row r="841668" spans="16:16" x14ac:dyDescent="0.3">
      <c r="P841668" s="83"/>
    </row>
    <row r="841669" spans="16:16" x14ac:dyDescent="0.3">
      <c r="P841669" s="83"/>
    </row>
    <row r="841670" spans="16:16" x14ac:dyDescent="0.3">
      <c r="P841670" s="83"/>
    </row>
    <row r="841671" spans="16:16" x14ac:dyDescent="0.3">
      <c r="P841671" s="83"/>
    </row>
    <row r="841672" spans="16:16" x14ac:dyDescent="0.3">
      <c r="P841672" s="83"/>
    </row>
    <row r="841673" spans="16:16" x14ac:dyDescent="0.3">
      <c r="P841673" s="83"/>
    </row>
    <row r="841674" spans="16:16" x14ac:dyDescent="0.3">
      <c r="P841674" s="83"/>
    </row>
    <row r="841675" spans="16:16" x14ac:dyDescent="0.3">
      <c r="P841675" s="83"/>
    </row>
    <row r="841676" spans="16:16" x14ac:dyDescent="0.3">
      <c r="P841676" s="83"/>
    </row>
    <row r="841677" spans="16:16" x14ac:dyDescent="0.3">
      <c r="P841677" s="83"/>
    </row>
    <row r="841678" spans="16:16" x14ac:dyDescent="0.3">
      <c r="P841678" s="83"/>
    </row>
    <row r="841679" spans="16:16" x14ac:dyDescent="0.3">
      <c r="P841679" s="83"/>
    </row>
    <row r="841680" spans="16:16" x14ac:dyDescent="0.3">
      <c r="P841680" s="83"/>
    </row>
    <row r="841681" spans="16:16" x14ac:dyDescent="0.3">
      <c r="P841681" s="83"/>
    </row>
    <row r="841682" spans="16:16" x14ac:dyDescent="0.3">
      <c r="P841682" s="83"/>
    </row>
    <row r="841683" spans="16:16" x14ac:dyDescent="0.3">
      <c r="P841683" s="83"/>
    </row>
    <row r="841684" spans="16:16" x14ac:dyDescent="0.3">
      <c r="P841684" s="83"/>
    </row>
    <row r="841685" spans="16:16" x14ac:dyDescent="0.3">
      <c r="P841685" s="83"/>
    </row>
    <row r="841686" spans="16:16" x14ac:dyDescent="0.3">
      <c r="P841686" s="83"/>
    </row>
    <row r="841687" spans="16:16" x14ac:dyDescent="0.3">
      <c r="P841687" s="83"/>
    </row>
    <row r="841688" spans="16:16" x14ac:dyDescent="0.3">
      <c r="P841688" s="83"/>
    </row>
    <row r="841689" spans="16:16" x14ac:dyDescent="0.3">
      <c r="P841689" s="83"/>
    </row>
    <row r="841690" spans="16:16" x14ac:dyDescent="0.3">
      <c r="P841690" s="83"/>
    </row>
    <row r="841691" spans="16:16" x14ac:dyDescent="0.3">
      <c r="P841691" s="83"/>
    </row>
    <row r="841692" spans="16:16" x14ac:dyDescent="0.3">
      <c r="P841692" s="83"/>
    </row>
    <row r="841693" spans="16:16" x14ac:dyDescent="0.3">
      <c r="P841693" s="83"/>
    </row>
    <row r="841694" spans="16:16" x14ac:dyDescent="0.3">
      <c r="P841694" s="83"/>
    </row>
    <row r="841695" spans="16:16" x14ac:dyDescent="0.3">
      <c r="P841695" s="83"/>
    </row>
    <row r="841696" spans="16:16" x14ac:dyDescent="0.3">
      <c r="P841696" s="83"/>
    </row>
    <row r="841697" spans="16:16" x14ac:dyDescent="0.3">
      <c r="P841697" s="83"/>
    </row>
    <row r="841698" spans="16:16" x14ac:dyDescent="0.3">
      <c r="P841698" s="83"/>
    </row>
    <row r="841699" spans="16:16" x14ac:dyDescent="0.3">
      <c r="P841699" s="83"/>
    </row>
    <row r="841700" spans="16:16" x14ac:dyDescent="0.3">
      <c r="P841700" s="83"/>
    </row>
    <row r="841701" spans="16:16" x14ac:dyDescent="0.3">
      <c r="P841701" s="83"/>
    </row>
    <row r="841702" spans="16:16" x14ac:dyDescent="0.3">
      <c r="P841702" s="83"/>
    </row>
    <row r="841703" spans="16:16" x14ac:dyDescent="0.3">
      <c r="P841703" s="83"/>
    </row>
    <row r="841704" spans="16:16" x14ac:dyDescent="0.3">
      <c r="P841704" s="83"/>
    </row>
    <row r="841705" spans="16:16" x14ac:dyDescent="0.3">
      <c r="P841705" s="83"/>
    </row>
    <row r="841706" spans="16:16" x14ac:dyDescent="0.3">
      <c r="P841706" s="83"/>
    </row>
    <row r="841707" spans="16:16" x14ac:dyDescent="0.3">
      <c r="P841707" s="83"/>
    </row>
    <row r="841708" spans="16:16" x14ac:dyDescent="0.3">
      <c r="P841708" s="83"/>
    </row>
    <row r="841709" spans="16:16" x14ac:dyDescent="0.3">
      <c r="P841709" s="83"/>
    </row>
    <row r="841710" spans="16:16" x14ac:dyDescent="0.3">
      <c r="P841710" s="83"/>
    </row>
    <row r="841711" spans="16:16" x14ac:dyDescent="0.3">
      <c r="P841711" s="83"/>
    </row>
    <row r="841712" spans="16:16" x14ac:dyDescent="0.3">
      <c r="P841712" s="83"/>
    </row>
    <row r="841713" spans="16:16" x14ac:dyDescent="0.3">
      <c r="P841713" s="83"/>
    </row>
    <row r="841714" spans="16:16" x14ac:dyDescent="0.3">
      <c r="P841714" s="83"/>
    </row>
    <row r="841715" spans="16:16" x14ac:dyDescent="0.3">
      <c r="P841715" s="83"/>
    </row>
    <row r="841716" spans="16:16" x14ac:dyDescent="0.3">
      <c r="P841716" s="83"/>
    </row>
    <row r="841717" spans="16:16" x14ac:dyDescent="0.3">
      <c r="P841717" s="83"/>
    </row>
    <row r="841718" spans="16:16" x14ac:dyDescent="0.3">
      <c r="P841718" s="83"/>
    </row>
    <row r="841719" spans="16:16" x14ac:dyDescent="0.3">
      <c r="P841719" s="83"/>
    </row>
    <row r="841720" spans="16:16" x14ac:dyDescent="0.3">
      <c r="P841720" s="83"/>
    </row>
    <row r="841721" spans="16:16" x14ac:dyDescent="0.3">
      <c r="P841721" s="83"/>
    </row>
    <row r="841722" spans="16:16" x14ac:dyDescent="0.3">
      <c r="P841722" s="83"/>
    </row>
    <row r="841723" spans="16:16" x14ac:dyDescent="0.3">
      <c r="P841723" s="83"/>
    </row>
    <row r="841724" spans="16:16" x14ac:dyDescent="0.3">
      <c r="P841724" s="83"/>
    </row>
    <row r="841725" spans="16:16" x14ac:dyDescent="0.3">
      <c r="P841725" s="83"/>
    </row>
    <row r="841726" spans="16:16" x14ac:dyDescent="0.3">
      <c r="P841726" s="83"/>
    </row>
    <row r="841727" spans="16:16" x14ac:dyDescent="0.3">
      <c r="P841727" s="83"/>
    </row>
    <row r="841728" spans="16:16" x14ac:dyDescent="0.3">
      <c r="P841728" s="83"/>
    </row>
    <row r="841729" spans="16:16" x14ac:dyDescent="0.3">
      <c r="P841729" s="83"/>
    </row>
    <row r="841730" spans="16:16" x14ac:dyDescent="0.3">
      <c r="P841730" s="83"/>
    </row>
    <row r="841731" spans="16:16" x14ac:dyDescent="0.3">
      <c r="P841731" s="83"/>
    </row>
    <row r="841732" spans="16:16" x14ac:dyDescent="0.3">
      <c r="P841732" s="83"/>
    </row>
    <row r="841733" spans="16:16" x14ac:dyDescent="0.3">
      <c r="P841733" s="83"/>
    </row>
    <row r="841734" spans="16:16" x14ac:dyDescent="0.3">
      <c r="P841734" s="83"/>
    </row>
    <row r="841735" spans="16:16" x14ac:dyDescent="0.3">
      <c r="P841735" s="83"/>
    </row>
    <row r="841736" spans="16:16" x14ac:dyDescent="0.3">
      <c r="P841736" s="83"/>
    </row>
    <row r="841737" spans="16:16" x14ac:dyDescent="0.3">
      <c r="P841737" s="83"/>
    </row>
    <row r="841738" spans="16:16" x14ac:dyDescent="0.3">
      <c r="P841738" s="83"/>
    </row>
    <row r="841739" spans="16:16" x14ac:dyDescent="0.3">
      <c r="P841739" s="83"/>
    </row>
    <row r="841740" spans="16:16" x14ac:dyDescent="0.3">
      <c r="P841740" s="83"/>
    </row>
    <row r="841741" spans="16:16" x14ac:dyDescent="0.3">
      <c r="P841741" s="83"/>
    </row>
    <row r="841742" spans="16:16" x14ac:dyDescent="0.3">
      <c r="P841742" s="83"/>
    </row>
    <row r="841743" spans="16:16" x14ac:dyDescent="0.3">
      <c r="P841743" s="83"/>
    </row>
    <row r="841744" spans="16:16" x14ac:dyDescent="0.3">
      <c r="P841744" s="83"/>
    </row>
    <row r="841745" spans="16:16" x14ac:dyDescent="0.3">
      <c r="P841745" s="83"/>
    </row>
    <row r="841746" spans="16:16" x14ac:dyDescent="0.3">
      <c r="P841746" s="83"/>
    </row>
    <row r="841747" spans="16:16" x14ac:dyDescent="0.3">
      <c r="P841747" s="83"/>
    </row>
    <row r="841748" spans="16:16" x14ac:dyDescent="0.3">
      <c r="P841748" s="83"/>
    </row>
    <row r="841749" spans="16:16" x14ac:dyDescent="0.3">
      <c r="P841749" s="83"/>
    </row>
    <row r="841750" spans="16:16" x14ac:dyDescent="0.3">
      <c r="P841750" s="83"/>
    </row>
    <row r="841751" spans="16:16" x14ac:dyDescent="0.3">
      <c r="P841751" s="83"/>
    </row>
    <row r="841752" spans="16:16" x14ac:dyDescent="0.3">
      <c r="P841752" s="83"/>
    </row>
    <row r="841753" spans="16:16" x14ac:dyDescent="0.3">
      <c r="P841753" s="83"/>
    </row>
    <row r="841754" spans="16:16" x14ac:dyDescent="0.3">
      <c r="P841754" s="83"/>
    </row>
    <row r="841755" spans="16:16" x14ac:dyDescent="0.3">
      <c r="P841755" s="83"/>
    </row>
    <row r="841756" spans="16:16" x14ac:dyDescent="0.3">
      <c r="P841756" s="83"/>
    </row>
    <row r="841757" spans="16:16" x14ac:dyDescent="0.3">
      <c r="P841757" s="83"/>
    </row>
    <row r="841758" spans="16:16" x14ac:dyDescent="0.3">
      <c r="P841758" s="83"/>
    </row>
    <row r="841759" spans="16:16" x14ac:dyDescent="0.3">
      <c r="P841759" s="83"/>
    </row>
    <row r="841760" spans="16:16" x14ac:dyDescent="0.3">
      <c r="P841760" s="83"/>
    </row>
    <row r="841761" spans="16:16" x14ac:dyDescent="0.3">
      <c r="P841761" s="83"/>
    </row>
    <row r="841762" spans="16:16" x14ac:dyDescent="0.3">
      <c r="P841762" s="83"/>
    </row>
    <row r="841763" spans="16:16" x14ac:dyDescent="0.3">
      <c r="P841763" s="83"/>
    </row>
    <row r="841764" spans="16:16" x14ac:dyDescent="0.3">
      <c r="P841764" s="83"/>
    </row>
    <row r="841765" spans="16:16" x14ac:dyDescent="0.3">
      <c r="P841765" s="83"/>
    </row>
    <row r="841766" spans="16:16" x14ac:dyDescent="0.3">
      <c r="P841766" s="83"/>
    </row>
    <row r="841767" spans="16:16" x14ac:dyDescent="0.3">
      <c r="P841767" s="83"/>
    </row>
    <row r="841768" spans="16:16" x14ac:dyDescent="0.3">
      <c r="P841768" s="83"/>
    </row>
    <row r="841769" spans="16:16" x14ac:dyDescent="0.3">
      <c r="P841769" s="83"/>
    </row>
    <row r="841770" spans="16:16" x14ac:dyDescent="0.3">
      <c r="P841770" s="83"/>
    </row>
    <row r="841771" spans="16:16" x14ac:dyDescent="0.3">
      <c r="P841771" s="83"/>
    </row>
    <row r="841772" spans="16:16" x14ac:dyDescent="0.3">
      <c r="P841772" s="83"/>
    </row>
    <row r="841773" spans="16:16" x14ac:dyDescent="0.3">
      <c r="P841773" s="83"/>
    </row>
    <row r="841774" spans="16:16" x14ac:dyDescent="0.3">
      <c r="P841774" s="83"/>
    </row>
    <row r="841775" spans="16:16" x14ac:dyDescent="0.3">
      <c r="P841775" s="83"/>
    </row>
    <row r="841776" spans="16:16" x14ac:dyDescent="0.3">
      <c r="P841776" s="83"/>
    </row>
    <row r="841777" spans="16:16" x14ac:dyDescent="0.3">
      <c r="P841777" s="83"/>
    </row>
    <row r="841778" spans="16:16" x14ac:dyDescent="0.3">
      <c r="P841778" s="83"/>
    </row>
    <row r="841779" spans="16:16" x14ac:dyDescent="0.3">
      <c r="P841779" s="83"/>
    </row>
    <row r="841780" spans="16:16" x14ac:dyDescent="0.3">
      <c r="P841780" s="83"/>
    </row>
    <row r="841781" spans="16:16" x14ac:dyDescent="0.3">
      <c r="P841781" s="83"/>
    </row>
    <row r="841782" spans="16:16" x14ac:dyDescent="0.3">
      <c r="P841782" s="83"/>
    </row>
    <row r="841783" spans="16:16" x14ac:dyDescent="0.3">
      <c r="P841783" s="83"/>
    </row>
    <row r="841784" spans="16:16" x14ac:dyDescent="0.3">
      <c r="P841784" s="83"/>
    </row>
    <row r="841785" spans="16:16" x14ac:dyDescent="0.3">
      <c r="P841785" s="83"/>
    </row>
    <row r="841786" spans="16:16" x14ac:dyDescent="0.3">
      <c r="P841786" s="83"/>
    </row>
    <row r="841787" spans="16:16" x14ac:dyDescent="0.3">
      <c r="P841787" s="83"/>
    </row>
    <row r="841788" spans="16:16" x14ac:dyDescent="0.3">
      <c r="P841788" s="83"/>
    </row>
    <row r="841789" spans="16:16" x14ac:dyDescent="0.3">
      <c r="P841789" s="83"/>
    </row>
    <row r="841790" spans="16:16" x14ac:dyDescent="0.3">
      <c r="P841790" s="83"/>
    </row>
    <row r="841791" spans="16:16" x14ac:dyDescent="0.3">
      <c r="P841791" s="83"/>
    </row>
    <row r="841792" spans="16:16" x14ac:dyDescent="0.3">
      <c r="P841792" s="83"/>
    </row>
    <row r="841793" spans="16:16" x14ac:dyDescent="0.3">
      <c r="P841793" s="83"/>
    </row>
    <row r="841794" spans="16:16" x14ac:dyDescent="0.3">
      <c r="P841794" s="83"/>
    </row>
    <row r="841795" spans="16:16" x14ac:dyDescent="0.3">
      <c r="P841795" s="83"/>
    </row>
    <row r="841796" spans="16:16" x14ac:dyDescent="0.3">
      <c r="P841796" s="83"/>
    </row>
    <row r="841797" spans="16:16" x14ac:dyDescent="0.3">
      <c r="P841797" s="83"/>
    </row>
    <row r="841798" spans="16:16" x14ac:dyDescent="0.3">
      <c r="P841798" s="83"/>
    </row>
    <row r="841799" spans="16:16" x14ac:dyDescent="0.3">
      <c r="P841799" s="83"/>
    </row>
    <row r="841800" spans="16:16" x14ac:dyDescent="0.3">
      <c r="P841800" s="83"/>
    </row>
    <row r="841801" spans="16:16" x14ac:dyDescent="0.3">
      <c r="P841801" s="83"/>
    </row>
    <row r="841802" spans="16:16" x14ac:dyDescent="0.3">
      <c r="P841802" s="83"/>
    </row>
    <row r="841803" spans="16:16" x14ac:dyDescent="0.3">
      <c r="P841803" s="83"/>
    </row>
    <row r="841804" spans="16:16" x14ac:dyDescent="0.3">
      <c r="P841804" s="83"/>
    </row>
    <row r="841805" spans="16:16" x14ac:dyDescent="0.3">
      <c r="P841805" s="83"/>
    </row>
    <row r="841806" spans="16:16" x14ac:dyDescent="0.3">
      <c r="P841806" s="83"/>
    </row>
    <row r="841807" spans="16:16" x14ac:dyDescent="0.3">
      <c r="P841807" s="83"/>
    </row>
    <row r="841808" spans="16:16" x14ac:dyDescent="0.3">
      <c r="P841808" s="83"/>
    </row>
    <row r="841809" spans="16:16" x14ac:dyDescent="0.3">
      <c r="P841809" s="83"/>
    </row>
    <row r="841810" spans="16:16" x14ac:dyDescent="0.3">
      <c r="P841810" s="83"/>
    </row>
    <row r="841811" spans="16:16" x14ac:dyDescent="0.3">
      <c r="P841811" s="83"/>
    </row>
    <row r="841812" spans="16:16" x14ac:dyDescent="0.3">
      <c r="P841812" s="83"/>
    </row>
    <row r="841813" spans="16:16" x14ac:dyDescent="0.3">
      <c r="P841813" s="83"/>
    </row>
    <row r="841814" spans="16:16" x14ac:dyDescent="0.3">
      <c r="P841814" s="83"/>
    </row>
    <row r="841815" spans="16:16" x14ac:dyDescent="0.3">
      <c r="P841815" s="83"/>
    </row>
    <row r="841816" spans="16:16" x14ac:dyDescent="0.3">
      <c r="P841816" s="83"/>
    </row>
    <row r="841817" spans="16:16" x14ac:dyDescent="0.3">
      <c r="P841817" s="83"/>
    </row>
    <row r="841818" spans="16:16" x14ac:dyDescent="0.3">
      <c r="P841818" s="83"/>
    </row>
    <row r="841819" spans="16:16" x14ac:dyDescent="0.3">
      <c r="P841819" s="83"/>
    </row>
    <row r="841820" spans="16:16" x14ac:dyDescent="0.3">
      <c r="P841820" s="83"/>
    </row>
    <row r="841821" spans="16:16" x14ac:dyDescent="0.3">
      <c r="P841821" s="83"/>
    </row>
    <row r="841822" spans="16:16" x14ac:dyDescent="0.3">
      <c r="P841822" s="83"/>
    </row>
    <row r="841823" spans="16:16" x14ac:dyDescent="0.3">
      <c r="P841823" s="83"/>
    </row>
    <row r="841824" spans="16:16" x14ac:dyDescent="0.3">
      <c r="P841824" s="83"/>
    </row>
    <row r="841825" spans="16:16" x14ac:dyDescent="0.3">
      <c r="P841825" s="83"/>
    </row>
    <row r="841826" spans="16:16" x14ac:dyDescent="0.3">
      <c r="P841826" s="83"/>
    </row>
    <row r="841827" spans="16:16" x14ac:dyDescent="0.3">
      <c r="P841827" s="83"/>
    </row>
    <row r="841828" spans="16:16" x14ac:dyDescent="0.3">
      <c r="P841828" s="83"/>
    </row>
    <row r="841829" spans="16:16" x14ac:dyDescent="0.3">
      <c r="P841829" s="83"/>
    </row>
    <row r="841830" spans="16:16" x14ac:dyDescent="0.3">
      <c r="P841830" s="83"/>
    </row>
    <row r="841831" spans="16:16" x14ac:dyDescent="0.3">
      <c r="P841831" s="83"/>
    </row>
    <row r="841832" spans="16:16" x14ac:dyDescent="0.3">
      <c r="P841832" s="83"/>
    </row>
    <row r="841833" spans="16:16" x14ac:dyDescent="0.3">
      <c r="P841833" s="83"/>
    </row>
    <row r="841834" spans="16:16" x14ac:dyDescent="0.3">
      <c r="P841834" s="83"/>
    </row>
    <row r="841835" spans="16:16" x14ac:dyDescent="0.3">
      <c r="P841835" s="83"/>
    </row>
    <row r="841836" spans="16:16" x14ac:dyDescent="0.3">
      <c r="P841836" s="83"/>
    </row>
    <row r="841837" spans="16:16" x14ac:dyDescent="0.3">
      <c r="P841837" s="83"/>
    </row>
    <row r="841838" spans="16:16" x14ac:dyDescent="0.3">
      <c r="P841838" s="83"/>
    </row>
    <row r="841839" spans="16:16" x14ac:dyDescent="0.3">
      <c r="P841839" s="83"/>
    </row>
    <row r="841840" spans="16:16" x14ac:dyDescent="0.3">
      <c r="P841840" s="83"/>
    </row>
    <row r="841841" spans="16:16" x14ac:dyDescent="0.3">
      <c r="P841841" s="83"/>
    </row>
    <row r="841842" spans="16:16" x14ac:dyDescent="0.3">
      <c r="P841842" s="83"/>
    </row>
    <row r="841843" spans="16:16" x14ac:dyDescent="0.3">
      <c r="P841843" s="83"/>
    </row>
    <row r="841844" spans="16:16" x14ac:dyDescent="0.3">
      <c r="P841844" s="83"/>
    </row>
    <row r="841845" spans="16:16" x14ac:dyDescent="0.3">
      <c r="P841845" s="83"/>
    </row>
    <row r="841846" spans="16:16" x14ac:dyDescent="0.3">
      <c r="P841846" s="83"/>
    </row>
    <row r="841847" spans="16:16" x14ac:dyDescent="0.3">
      <c r="P841847" s="83"/>
    </row>
    <row r="841848" spans="16:16" x14ac:dyDescent="0.3">
      <c r="P841848" s="83"/>
    </row>
    <row r="841849" spans="16:16" x14ac:dyDescent="0.3">
      <c r="P841849" s="83"/>
    </row>
    <row r="841850" spans="16:16" x14ac:dyDescent="0.3">
      <c r="P841850" s="83"/>
    </row>
    <row r="841851" spans="16:16" x14ac:dyDescent="0.3">
      <c r="P841851" s="83"/>
    </row>
    <row r="841852" spans="16:16" x14ac:dyDescent="0.3">
      <c r="P841852" s="83"/>
    </row>
    <row r="841853" spans="16:16" x14ac:dyDescent="0.3">
      <c r="P841853" s="83"/>
    </row>
    <row r="841854" spans="16:16" x14ac:dyDescent="0.3">
      <c r="P841854" s="83"/>
    </row>
    <row r="841855" spans="16:16" x14ac:dyDescent="0.3">
      <c r="P841855" s="83"/>
    </row>
    <row r="841856" spans="16:16" x14ac:dyDescent="0.3">
      <c r="P841856" s="83"/>
    </row>
    <row r="841857" spans="16:16" x14ac:dyDescent="0.3">
      <c r="P841857" s="83"/>
    </row>
    <row r="841858" spans="16:16" x14ac:dyDescent="0.3">
      <c r="P841858" s="83"/>
    </row>
    <row r="841859" spans="16:16" x14ac:dyDescent="0.3">
      <c r="P841859" s="83"/>
    </row>
    <row r="841860" spans="16:16" x14ac:dyDescent="0.3">
      <c r="P841860" s="83"/>
    </row>
    <row r="841861" spans="16:16" x14ac:dyDescent="0.3">
      <c r="P841861" s="83"/>
    </row>
    <row r="841862" spans="16:16" x14ac:dyDescent="0.3">
      <c r="P841862" s="83"/>
    </row>
    <row r="841863" spans="16:16" x14ac:dyDescent="0.3">
      <c r="P841863" s="83"/>
    </row>
    <row r="841864" spans="16:16" x14ac:dyDescent="0.3">
      <c r="P841864" s="83"/>
    </row>
    <row r="841865" spans="16:16" x14ac:dyDescent="0.3">
      <c r="P841865" s="83"/>
    </row>
    <row r="841866" spans="16:16" x14ac:dyDescent="0.3">
      <c r="P841866" s="83"/>
    </row>
    <row r="841867" spans="16:16" x14ac:dyDescent="0.3">
      <c r="P841867" s="83"/>
    </row>
    <row r="841868" spans="16:16" x14ac:dyDescent="0.3">
      <c r="P841868" s="83"/>
    </row>
    <row r="841869" spans="16:16" x14ac:dyDescent="0.3">
      <c r="P841869" s="83"/>
    </row>
    <row r="841870" spans="16:16" x14ac:dyDescent="0.3">
      <c r="P841870" s="83"/>
    </row>
    <row r="841871" spans="16:16" x14ac:dyDescent="0.3">
      <c r="P841871" s="83"/>
    </row>
    <row r="841872" spans="16:16" x14ac:dyDescent="0.3">
      <c r="P841872" s="83"/>
    </row>
    <row r="841873" spans="16:16" x14ac:dyDescent="0.3">
      <c r="P841873" s="83"/>
    </row>
    <row r="841874" spans="16:16" x14ac:dyDescent="0.3">
      <c r="P841874" s="83"/>
    </row>
    <row r="841875" spans="16:16" x14ac:dyDescent="0.3">
      <c r="P841875" s="83"/>
    </row>
    <row r="841876" spans="16:16" x14ac:dyDescent="0.3">
      <c r="P841876" s="83"/>
    </row>
    <row r="841877" spans="16:16" x14ac:dyDescent="0.3">
      <c r="P841877" s="83"/>
    </row>
    <row r="841878" spans="16:16" x14ac:dyDescent="0.3">
      <c r="P841878" s="83"/>
    </row>
    <row r="841879" spans="16:16" x14ac:dyDescent="0.3">
      <c r="P841879" s="83"/>
    </row>
    <row r="841880" spans="16:16" x14ac:dyDescent="0.3">
      <c r="P841880" s="83"/>
    </row>
    <row r="841881" spans="16:16" x14ac:dyDescent="0.3">
      <c r="P841881" s="83"/>
    </row>
    <row r="841882" spans="16:16" x14ac:dyDescent="0.3">
      <c r="P841882" s="83"/>
    </row>
    <row r="841883" spans="16:16" x14ac:dyDescent="0.3">
      <c r="P841883" s="83"/>
    </row>
    <row r="841884" spans="16:16" x14ac:dyDescent="0.3">
      <c r="P841884" s="83"/>
    </row>
    <row r="841885" spans="16:16" x14ac:dyDescent="0.3">
      <c r="P841885" s="83"/>
    </row>
    <row r="841886" spans="16:16" x14ac:dyDescent="0.3">
      <c r="P841886" s="83"/>
    </row>
    <row r="841887" spans="16:16" x14ac:dyDescent="0.3">
      <c r="P841887" s="83"/>
    </row>
    <row r="841888" spans="16:16" x14ac:dyDescent="0.3">
      <c r="P841888" s="83"/>
    </row>
    <row r="841889" spans="16:16" x14ac:dyDescent="0.3">
      <c r="P841889" s="83"/>
    </row>
    <row r="841890" spans="16:16" x14ac:dyDescent="0.3">
      <c r="P841890" s="83"/>
    </row>
    <row r="841891" spans="16:16" x14ac:dyDescent="0.3">
      <c r="P841891" s="83"/>
    </row>
    <row r="841892" spans="16:16" x14ac:dyDescent="0.3">
      <c r="P841892" s="83"/>
    </row>
    <row r="841893" spans="16:16" x14ac:dyDescent="0.3">
      <c r="P841893" s="83"/>
    </row>
    <row r="841894" spans="16:16" x14ac:dyDescent="0.3">
      <c r="P841894" s="83"/>
    </row>
    <row r="841895" spans="16:16" x14ac:dyDescent="0.3">
      <c r="P841895" s="83"/>
    </row>
    <row r="841896" spans="16:16" x14ac:dyDescent="0.3">
      <c r="P841896" s="83"/>
    </row>
    <row r="841897" spans="16:16" x14ac:dyDescent="0.3">
      <c r="P841897" s="83"/>
    </row>
    <row r="841898" spans="16:16" x14ac:dyDescent="0.3">
      <c r="P841898" s="83"/>
    </row>
    <row r="841899" spans="16:16" x14ac:dyDescent="0.3">
      <c r="P841899" s="83"/>
    </row>
    <row r="841900" spans="16:16" x14ac:dyDescent="0.3">
      <c r="P841900" s="83"/>
    </row>
    <row r="841901" spans="16:16" x14ac:dyDescent="0.3">
      <c r="P841901" s="83"/>
    </row>
    <row r="841902" spans="16:16" x14ac:dyDescent="0.3">
      <c r="P841902" s="83"/>
    </row>
    <row r="841903" spans="16:16" x14ac:dyDescent="0.3">
      <c r="P841903" s="83"/>
    </row>
    <row r="841904" spans="16:16" x14ac:dyDescent="0.3">
      <c r="P841904" s="83"/>
    </row>
    <row r="841905" spans="16:16" x14ac:dyDescent="0.3">
      <c r="P841905" s="83"/>
    </row>
    <row r="841906" spans="16:16" x14ac:dyDescent="0.3">
      <c r="P841906" s="83"/>
    </row>
    <row r="841907" spans="16:16" x14ac:dyDescent="0.3">
      <c r="P841907" s="83"/>
    </row>
    <row r="841908" spans="16:16" x14ac:dyDescent="0.3">
      <c r="P841908" s="83"/>
    </row>
    <row r="841909" spans="16:16" x14ac:dyDescent="0.3">
      <c r="P841909" s="83"/>
    </row>
    <row r="841910" spans="16:16" x14ac:dyDescent="0.3">
      <c r="P841910" s="83"/>
    </row>
    <row r="841911" spans="16:16" x14ac:dyDescent="0.3">
      <c r="P841911" s="83"/>
    </row>
    <row r="841912" spans="16:16" x14ac:dyDescent="0.3">
      <c r="P841912" s="83"/>
    </row>
    <row r="841913" spans="16:16" x14ac:dyDescent="0.3">
      <c r="P841913" s="83"/>
    </row>
    <row r="841914" spans="16:16" x14ac:dyDescent="0.3">
      <c r="P841914" s="83"/>
    </row>
    <row r="841915" spans="16:16" x14ac:dyDescent="0.3">
      <c r="P841915" s="83"/>
    </row>
    <row r="841916" spans="16:16" x14ac:dyDescent="0.3">
      <c r="P841916" s="83"/>
    </row>
    <row r="841917" spans="16:16" x14ac:dyDescent="0.3">
      <c r="P841917" s="83"/>
    </row>
    <row r="841918" spans="16:16" x14ac:dyDescent="0.3">
      <c r="P841918" s="83"/>
    </row>
    <row r="841919" spans="16:16" x14ac:dyDescent="0.3">
      <c r="P841919" s="83"/>
    </row>
    <row r="841920" spans="16:16" x14ac:dyDescent="0.3">
      <c r="P841920" s="83"/>
    </row>
    <row r="841921" spans="16:16" x14ac:dyDescent="0.3">
      <c r="P841921" s="83"/>
    </row>
    <row r="841922" spans="16:16" x14ac:dyDescent="0.3">
      <c r="P841922" s="83"/>
    </row>
    <row r="841923" spans="16:16" x14ac:dyDescent="0.3">
      <c r="P841923" s="83"/>
    </row>
    <row r="841924" spans="16:16" x14ac:dyDescent="0.3">
      <c r="P841924" s="83"/>
    </row>
    <row r="841925" spans="16:16" x14ac:dyDescent="0.3">
      <c r="P841925" s="83"/>
    </row>
    <row r="841926" spans="16:16" x14ac:dyDescent="0.3">
      <c r="P841926" s="83"/>
    </row>
    <row r="841927" spans="16:16" x14ac:dyDescent="0.3">
      <c r="P841927" s="83"/>
    </row>
    <row r="841928" spans="16:16" x14ac:dyDescent="0.3">
      <c r="P841928" s="83"/>
    </row>
    <row r="841929" spans="16:16" x14ac:dyDescent="0.3">
      <c r="P841929" s="83"/>
    </row>
    <row r="841930" spans="16:16" x14ac:dyDescent="0.3">
      <c r="P841930" s="83"/>
    </row>
    <row r="841931" spans="16:16" x14ac:dyDescent="0.3">
      <c r="P841931" s="83"/>
    </row>
    <row r="841932" spans="16:16" x14ac:dyDescent="0.3">
      <c r="P841932" s="83"/>
    </row>
    <row r="841933" spans="16:16" x14ac:dyDescent="0.3">
      <c r="P841933" s="83"/>
    </row>
    <row r="841934" spans="16:16" x14ac:dyDescent="0.3">
      <c r="P841934" s="83"/>
    </row>
    <row r="841935" spans="16:16" x14ac:dyDescent="0.3">
      <c r="P841935" s="83"/>
    </row>
    <row r="841936" spans="16:16" x14ac:dyDescent="0.3">
      <c r="P841936" s="83"/>
    </row>
    <row r="841937" spans="16:16" x14ac:dyDescent="0.3">
      <c r="P841937" s="83"/>
    </row>
    <row r="841938" spans="16:16" x14ac:dyDescent="0.3">
      <c r="P841938" s="83"/>
    </row>
    <row r="841939" spans="16:16" x14ac:dyDescent="0.3">
      <c r="P841939" s="83"/>
    </row>
    <row r="841940" spans="16:16" x14ac:dyDescent="0.3">
      <c r="P841940" s="83"/>
    </row>
    <row r="841941" spans="16:16" x14ac:dyDescent="0.3">
      <c r="P841941" s="83"/>
    </row>
    <row r="841942" spans="16:16" x14ac:dyDescent="0.3">
      <c r="P841942" s="83"/>
    </row>
    <row r="841943" spans="16:16" x14ac:dyDescent="0.3">
      <c r="P841943" s="83"/>
    </row>
    <row r="841944" spans="16:16" x14ac:dyDescent="0.3">
      <c r="P841944" s="83"/>
    </row>
    <row r="841945" spans="16:16" x14ac:dyDescent="0.3">
      <c r="P841945" s="83"/>
    </row>
    <row r="841946" spans="16:16" x14ac:dyDescent="0.3">
      <c r="P841946" s="83"/>
    </row>
    <row r="841947" spans="16:16" x14ac:dyDescent="0.3">
      <c r="P841947" s="83"/>
    </row>
    <row r="841948" spans="16:16" x14ac:dyDescent="0.3">
      <c r="P841948" s="83"/>
    </row>
    <row r="841949" spans="16:16" x14ac:dyDescent="0.3">
      <c r="P841949" s="83"/>
    </row>
    <row r="841950" spans="16:16" x14ac:dyDescent="0.3">
      <c r="P841950" s="83"/>
    </row>
    <row r="841951" spans="16:16" x14ac:dyDescent="0.3">
      <c r="P841951" s="83"/>
    </row>
    <row r="841952" spans="16:16" x14ac:dyDescent="0.3">
      <c r="P841952" s="83"/>
    </row>
    <row r="841953" spans="16:16" x14ac:dyDescent="0.3">
      <c r="P841953" s="83"/>
    </row>
    <row r="841954" spans="16:16" x14ac:dyDescent="0.3">
      <c r="P841954" s="83"/>
    </row>
    <row r="841955" spans="16:16" x14ac:dyDescent="0.3">
      <c r="P841955" s="83"/>
    </row>
    <row r="841956" spans="16:16" x14ac:dyDescent="0.3">
      <c r="P841956" s="83"/>
    </row>
    <row r="841957" spans="16:16" x14ac:dyDescent="0.3">
      <c r="P841957" s="83"/>
    </row>
    <row r="841958" spans="16:16" x14ac:dyDescent="0.3">
      <c r="P841958" s="83"/>
    </row>
    <row r="841959" spans="16:16" x14ac:dyDescent="0.3">
      <c r="P841959" s="83"/>
    </row>
    <row r="841960" spans="16:16" x14ac:dyDescent="0.3">
      <c r="P841960" s="83"/>
    </row>
    <row r="841961" spans="16:16" x14ac:dyDescent="0.3">
      <c r="P841961" s="83"/>
    </row>
    <row r="841962" spans="16:16" x14ac:dyDescent="0.3">
      <c r="P841962" s="83"/>
    </row>
    <row r="841963" spans="16:16" x14ac:dyDescent="0.3">
      <c r="P841963" s="83"/>
    </row>
    <row r="841964" spans="16:16" x14ac:dyDescent="0.3">
      <c r="P841964" s="83"/>
    </row>
    <row r="841965" spans="16:16" x14ac:dyDescent="0.3">
      <c r="P841965" s="83"/>
    </row>
    <row r="841966" spans="16:16" x14ac:dyDescent="0.3">
      <c r="P841966" s="83"/>
    </row>
    <row r="841967" spans="16:16" x14ac:dyDescent="0.3">
      <c r="P841967" s="83"/>
    </row>
    <row r="841968" spans="16:16" x14ac:dyDescent="0.3">
      <c r="P841968" s="83"/>
    </row>
    <row r="841969" spans="16:16" x14ac:dyDescent="0.3">
      <c r="P841969" s="83"/>
    </row>
    <row r="841970" spans="16:16" x14ac:dyDescent="0.3">
      <c r="P841970" s="83"/>
    </row>
    <row r="841971" spans="16:16" x14ac:dyDescent="0.3">
      <c r="P841971" s="83"/>
    </row>
    <row r="841972" spans="16:16" x14ac:dyDescent="0.3">
      <c r="P841972" s="83"/>
    </row>
    <row r="841973" spans="16:16" x14ac:dyDescent="0.3">
      <c r="P841973" s="83"/>
    </row>
    <row r="841974" spans="16:16" x14ac:dyDescent="0.3">
      <c r="P841974" s="83"/>
    </row>
    <row r="841975" spans="16:16" x14ac:dyDescent="0.3">
      <c r="P841975" s="83"/>
    </row>
    <row r="841976" spans="16:16" x14ac:dyDescent="0.3">
      <c r="P841976" s="83"/>
    </row>
    <row r="841977" spans="16:16" x14ac:dyDescent="0.3">
      <c r="P841977" s="83"/>
    </row>
    <row r="841978" spans="16:16" x14ac:dyDescent="0.3">
      <c r="P841978" s="83"/>
    </row>
    <row r="841979" spans="16:16" x14ac:dyDescent="0.3">
      <c r="P841979" s="83"/>
    </row>
    <row r="841980" spans="16:16" x14ac:dyDescent="0.3">
      <c r="P841980" s="83"/>
    </row>
    <row r="841981" spans="16:16" x14ac:dyDescent="0.3">
      <c r="P841981" s="83"/>
    </row>
    <row r="841982" spans="16:16" x14ac:dyDescent="0.3">
      <c r="P841982" s="83"/>
    </row>
    <row r="841983" spans="16:16" x14ac:dyDescent="0.3">
      <c r="P841983" s="83"/>
    </row>
    <row r="841984" spans="16:16" x14ac:dyDescent="0.3">
      <c r="P841984" s="83"/>
    </row>
    <row r="841985" spans="16:16" x14ac:dyDescent="0.3">
      <c r="P841985" s="83"/>
    </row>
    <row r="841986" spans="16:16" x14ac:dyDescent="0.3">
      <c r="P841986" s="83"/>
    </row>
    <row r="841987" spans="16:16" x14ac:dyDescent="0.3">
      <c r="P841987" s="83"/>
    </row>
    <row r="841988" spans="16:16" x14ac:dyDescent="0.3">
      <c r="P841988" s="83"/>
    </row>
    <row r="841989" spans="16:16" x14ac:dyDescent="0.3">
      <c r="P841989" s="83"/>
    </row>
    <row r="841990" spans="16:16" x14ac:dyDescent="0.3">
      <c r="P841990" s="83"/>
    </row>
    <row r="841991" spans="16:16" x14ac:dyDescent="0.3">
      <c r="P841991" s="83"/>
    </row>
    <row r="841992" spans="16:16" x14ac:dyDescent="0.3">
      <c r="P841992" s="83"/>
    </row>
    <row r="841993" spans="16:16" x14ac:dyDescent="0.3">
      <c r="P841993" s="83"/>
    </row>
    <row r="841994" spans="16:16" x14ac:dyDescent="0.3">
      <c r="P841994" s="83"/>
    </row>
    <row r="841995" spans="16:16" x14ac:dyDescent="0.3">
      <c r="P841995" s="83"/>
    </row>
    <row r="841996" spans="16:16" x14ac:dyDescent="0.3">
      <c r="P841996" s="83"/>
    </row>
    <row r="841997" spans="16:16" x14ac:dyDescent="0.3">
      <c r="P841997" s="83"/>
    </row>
    <row r="841998" spans="16:16" x14ac:dyDescent="0.3">
      <c r="P841998" s="83"/>
    </row>
    <row r="841999" spans="16:16" x14ac:dyDescent="0.3">
      <c r="P841999" s="83"/>
    </row>
    <row r="842000" spans="16:16" x14ac:dyDescent="0.3">
      <c r="P842000" s="83"/>
    </row>
    <row r="842001" spans="16:16" x14ac:dyDescent="0.3">
      <c r="P842001" s="83"/>
    </row>
    <row r="842002" spans="16:16" x14ac:dyDescent="0.3">
      <c r="P842002" s="83"/>
    </row>
    <row r="842003" spans="16:16" x14ac:dyDescent="0.3">
      <c r="P842003" s="83"/>
    </row>
    <row r="842004" spans="16:16" x14ac:dyDescent="0.3">
      <c r="P842004" s="83"/>
    </row>
    <row r="842005" spans="16:16" x14ac:dyDescent="0.3">
      <c r="P842005" s="83"/>
    </row>
    <row r="842006" spans="16:16" x14ac:dyDescent="0.3">
      <c r="P842006" s="83"/>
    </row>
    <row r="842007" spans="16:16" x14ac:dyDescent="0.3">
      <c r="P842007" s="83"/>
    </row>
    <row r="842008" spans="16:16" x14ac:dyDescent="0.3">
      <c r="P842008" s="83"/>
    </row>
    <row r="842009" spans="16:16" x14ac:dyDescent="0.3">
      <c r="P842009" s="83"/>
    </row>
    <row r="842010" spans="16:16" x14ac:dyDescent="0.3">
      <c r="P842010" s="83"/>
    </row>
    <row r="842011" spans="16:16" x14ac:dyDescent="0.3">
      <c r="P842011" s="83"/>
    </row>
    <row r="842012" spans="16:16" x14ac:dyDescent="0.3">
      <c r="P842012" s="83"/>
    </row>
    <row r="842013" spans="16:16" x14ac:dyDescent="0.3">
      <c r="P842013" s="83"/>
    </row>
    <row r="842014" spans="16:16" x14ac:dyDescent="0.3">
      <c r="P842014" s="83"/>
    </row>
    <row r="842015" spans="16:16" x14ac:dyDescent="0.3">
      <c r="P842015" s="83"/>
    </row>
    <row r="842016" spans="16:16" x14ac:dyDescent="0.3">
      <c r="P842016" s="83"/>
    </row>
    <row r="842017" spans="16:16" x14ac:dyDescent="0.3">
      <c r="P842017" s="83"/>
    </row>
    <row r="842018" spans="16:16" x14ac:dyDescent="0.3">
      <c r="P842018" s="83"/>
    </row>
    <row r="842019" spans="16:16" x14ac:dyDescent="0.3">
      <c r="P842019" s="83"/>
    </row>
    <row r="842020" spans="16:16" x14ac:dyDescent="0.3">
      <c r="P842020" s="83"/>
    </row>
    <row r="842021" spans="16:16" x14ac:dyDescent="0.3">
      <c r="P842021" s="83"/>
    </row>
    <row r="842022" spans="16:16" x14ac:dyDescent="0.3">
      <c r="P842022" s="83"/>
    </row>
    <row r="842023" spans="16:16" x14ac:dyDescent="0.3">
      <c r="P842023" s="83"/>
    </row>
    <row r="842024" spans="16:16" x14ac:dyDescent="0.3">
      <c r="P842024" s="83"/>
    </row>
    <row r="842025" spans="16:16" x14ac:dyDescent="0.3">
      <c r="P842025" s="83"/>
    </row>
    <row r="842026" spans="16:16" x14ac:dyDescent="0.3">
      <c r="P842026" s="83"/>
    </row>
    <row r="842027" spans="16:16" x14ac:dyDescent="0.3">
      <c r="P842027" s="83"/>
    </row>
    <row r="842028" spans="16:16" x14ac:dyDescent="0.3">
      <c r="P842028" s="83"/>
    </row>
    <row r="842029" spans="16:16" x14ac:dyDescent="0.3">
      <c r="P842029" s="83"/>
    </row>
    <row r="842030" spans="16:16" x14ac:dyDescent="0.3">
      <c r="P842030" s="83"/>
    </row>
    <row r="842031" spans="16:16" x14ac:dyDescent="0.3">
      <c r="P842031" s="83"/>
    </row>
    <row r="842032" spans="16:16" x14ac:dyDescent="0.3">
      <c r="P842032" s="83"/>
    </row>
    <row r="842033" spans="16:16" x14ac:dyDescent="0.3">
      <c r="P842033" s="83"/>
    </row>
    <row r="842034" spans="16:16" x14ac:dyDescent="0.3">
      <c r="P842034" s="83"/>
    </row>
    <row r="842035" spans="16:16" x14ac:dyDescent="0.3">
      <c r="P842035" s="83"/>
    </row>
    <row r="842036" spans="16:16" x14ac:dyDescent="0.3">
      <c r="P842036" s="83"/>
    </row>
    <row r="842037" spans="16:16" x14ac:dyDescent="0.3">
      <c r="P842037" s="83"/>
    </row>
    <row r="842038" spans="16:16" x14ac:dyDescent="0.3">
      <c r="P842038" s="83"/>
    </row>
    <row r="842039" spans="16:16" x14ac:dyDescent="0.3">
      <c r="P842039" s="83"/>
    </row>
    <row r="842040" spans="16:16" x14ac:dyDescent="0.3">
      <c r="P842040" s="83"/>
    </row>
    <row r="842041" spans="16:16" x14ac:dyDescent="0.3">
      <c r="P842041" s="83"/>
    </row>
    <row r="842042" spans="16:16" x14ac:dyDescent="0.3">
      <c r="P842042" s="83"/>
    </row>
    <row r="842043" spans="16:16" x14ac:dyDescent="0.3">
      <c r="P842043" s="83"/>
    </row>
    <row r="842044" spans="16:16" x14ac:dyDescent="0.3">
      <c r="P842044" s="83"/>
    </row>
    <row r="842045" spans="16:16" x14ac:dyDescent="0.3">
      <c r="P842045" s="83"/>
    </row>
    <row r="842046" spans="16:16" x14ac:dyDescent="0.3">
      <c r="P842046" s="83"/>
    </row>
    <row r="842047" spans="16:16" x14ac:dyDescent="0.3">
      <c r="P842047" s="83"/>
    </row>
    <row r="842048" spans="16:16" x14ac:dyDescent="0.3">
      <c r="P842048" s="83"/>
    </row>
    <row r="842049" spans="16:16" x14ac:dyDescent="0.3">
      <c r="P842049" s="83"/>
    </row>
    <row r="842050" spans="16:16" x14ac:dyDescent="0.3">
      <c r="P842050" s="83"/>
    </row>
    <row r="842051" spans="16:16" x14ac:dyDescent="0.3">
      <c r="P842051" s="83"/>
    </row>
    <row r="842052" spans="16:16" x14ac:dyDescent="0.3">
      <c r="P842052" s="83"/>
    </row>
    <row r="842053" spans="16:16" x14ac:dyDescent="0.3">
      <c r="P842053" s="83"/>
    </row>
    <row r="842054" spans="16:16" x14ac:dyDescent="0.3">
      <c r="P842054" s="83"/>
    </row>
    <row r="842055" spans="16:16" x14ac:dyDescent="0.3">
      <c r="P842055" s="83"/>
    </row>
    <row r="842056" spans="16:16" x14ac:dyDescent="0.3">
      <c r="P842056" s="83"/>
    </row>
    <row r="842057" spans="16:16" x14ac:dyDescent="0.3">
      <c r="P842057" s="83"/>
    </row>
    <row r="842058" spans="16:16" x14ac:dyDescent="0.3">
      <c r="P842058" s="83"/>
    </row>
    <row r="842059" spans="16:16" x14ac:dyDescent="0.3">
      <c r="P842059" s="83"/>
    </row>
    <row r="842060" spans="16:16" x14ac:dyDescent="0.3">
      <c r="P842060" s="83"/>
    </row>
    <row r="842061" spans="16:16" x14ac:dyDescent="0.3">
      <c r="P842061" s="83"/>
    </row>
    <row r="842062" spans="16:16" x14ac:dyDescent="0.3">
      <c r="P842062" s="83"/>
    </row>
    <row r="842063" spans="16:16" x14ac:dyDescent="0.3">
      <c r="P842063" s="83"/>
    </row>
    <row r="842064" spans="16:16" x14ac:dyDescent="0.3">
      <c r="P842064" s="83"/>
    </row>
    <row r="842065" spans="16:16" x14ac:dyDescent="0.3">
      <c r="P842065" s="83"/>
    </row>
    <row r="842066" spans="16:16" x14ac:dyDescent="0.3">
      <c r="P842066" s="83"/>
    </row>
    <row r="842067" spans="16:16" x14ac:dyDescent="0.3">
      <c r="P842067" s="83"/>
    </row>
    <row r="842068" spans="16:16" x14ac:dyDescent="0.3">
      <c r="P842068" s="83"/>
    </row>
    <row r="842069" spans="16:16" x14ac:dyDescent="0.3">
      <c r="P842069" s="83"/>
    </row>
    <row r="842070" spans="16:16" x14ac:dyDescent="0.3">
      <c r="P842070" s="83"/>
    </row>
    <row r="842071" spans="16:16" x14ac:dyDescent="0.3">
      <c r="P842071" s="83"/>
    </row>
    <row r="842072" spans="16:16" x14ac:dyDescent="0.3">
      <c r="P842072" s="83"/>
    </row>
    <row r="842073" spans="16:16" x14ac:dyDescent="0.3">
      <c r="P842073" s="83"/>
    </row>
    <row r="842074" spans="16:16" x14ac:dyDescent="0.3">
      <c r="P842074" s="83"/>
    </row>
    <row r="842075" spans="16:16" x14ac:dyDescent="0.3">
      <c r="P842075" s="83"/>
    </row>
    <row r="842076" spans="16:16" x14ac:dyDescent="0.3">
      <c r="P842076" s="83"/>
    </row>
    <row r="842077" spans="16:16" x14ac:dyDescent="0.3">
      <c r="P842077" s="83"/>
    </row>
    <row r="842078" spans="16:16" x14ac:dyDescent="0.3">
      <c r="P842078" s="83"/>
    </row>
    <row r="842079" spans="16:16" x14ac:dyDescent="0.3">
      <c r="P842079" s="83"/>
    </row>
    <row r="842080" spans="16:16" x14ac:dyDescent="0.3">
      <c r="P842080" s="83"/>
    </row>
    <row r="842081" spans="16:16" x14ac:dyDescent="0.3">
      <c r="P842081" s="83"/>
    </row>
    <row r="842082" spans="16:16" x14ac:dyDescent="0.3">
      <c r="P842082" s="83"/>
    </row>
    <row r="842083" spans="16:16" x14ac:dyDescent="0.3">
      <c r="P842083" s="83"/>
    </row>
    <row r="842084" spans="16:16" x14ac:dyDescent="0.3">
      <c r="P842084" s="83"/>
    </row>
    <row r="842085" spans="16:16" x14ac:dyDescent="0.3">
      <c r="P842085" s="83"/>
    </row>
    <row r="842086" spans="16:16" x14ac:dyDescent="0.3">
      <c r="P842086" s="83"/>
    </row>
    <row r="842087" spans="16:16" x14ac:dyDescent="0.3">
      <c r="P842087" s="83"/>
    </row>
    <row r="842088" spans="16:16" x14ac:dyDescent="0.3">
      <c r="P842088" s="83"/>
    </row>
    <row r="842089" spans="16:16" x14ac:dyDescent="0.3">
      <c r="P842089" s="83"/>
    </row>
    <row r="842090" spans="16:16" x14ac:dyDescent="0.3">
      <c r="P842090" s="83"/>
    </row>
    <row r="842091" spans="16:16" x14ac:dyDescent="0.3">
      <c r="P842091" s="83"/>
    </row>
    <row r="842092" spans="16:16" x14ac:dyDescent="0.3">
      <c r="P842092" s="83"/>
    </row>
    <row r="842093" spans="16:16" x14ac:dyDescent="0.3">
      <c r="P842093" s="83"/>
    </row>
    <row r="842094" spans="16:16" x14ac:dyDescent="0.3">
      <c r="P842094" s="83"/>
    </row>
    <row r="842095" spans="16:16" x14ac:dyDescent="0.3">
      <c r="P842095" s="83"/>
    </row>
    <row r="842096" spans="16:16" x14ac:dyDescent="0.3">
      <c r="P842096" s="83"/>
    </row>
    <row r="842097" spans="16:16" x14ac:dyDescent="0.3">
      <c r="P842097" s="83"/>
    </row>
    <row r="842098" spans="16:16" x14ac:dyDescent="0.3">
      <c r="P842098" s="83"/>
    </row>
    <row r="842099" spans="16:16" x14ac:dyDescent="0.3">
      <c r="P842099" s="83"/>
    </row>
    <row r="842100" spans="16:16" x14ac:dyDescent="0.3">
      <c r="P842100" s="83"/>
    </row>
    <row r="842101" spans="16:16" x14ac:dyDescent="0.3">
      <c r="P842101" s="83"/>
    </row>
    <row r="842102" spans="16:16" x14ac:dyDescent="0.3">
      <c r="P842102" s="83"/>
    </row>
    <row r="842103" spans="16:16" x14ac:dyDescent="0.3">
      <c r="P842103" s="83"/>
    </row>
    <row r="842104" spans="16:16" x14ac:dyDescent="0.3">
      <c r="P842104" s="83"/>
    </row>
    <row r="842105" spans="16:16" x14ac:dyDescent="0.3">
      <c r="P842105" s="83"/>
    </row>
    <row r="842106" spans="16:16" x14ac:dyDescent="0.3">
      <c r="P842106" s="83"/>
    </row>
    <row r="842107" spans="16:16" x14ac:dyDescent="0.3">
      <c r="P842107" s="83"/>
    </row>
    <row r="842108" spans="16:16" x14ac:dyDescent="0.3">
      <c r="P842108" s="83"/>
    </row>
    <row r="842109" spans="16:16" x14ac:dyDescent="0.3">
      <c r="P842109" s="83"/>
    </row>
    <row r="842110" spans="16:16" x14ac:dyDescent="0.3">
      <c r="P842110" s="83"/>
    </row>
    <row r="842111" spans="16:16" x14ac:dyDescent="0.3">
      <c r="P842111" s="83"/>
    </row>
    <row r="842112" spans="16:16" x14ac:dyDescent="0.3">
      <c r="P842112" s="83"/>
    </row>
    <row r="842113" spans="16:16" x14ac:dyDescent="0.3">
      <c r="P842113" s="83"/>
    </row>
    <row r="842114" spans="16:16" x14ac:dyDescent="0.3">
      <c r="P842114" s="83"/>
    </row>
    <row r="842115" spans="16:16" x14ac:dyDescent="0.3">
      <c r="P842115" s="83"/>
    </row>
    <row r="842116" spans="16:16" x14ac:dyDescent="0.3">
      <c r="P842116" s="83"/>
    </row>
    <row r="842117" spans="16:16" x14ac:dyDescent="0.3">
      <c r="P842117" s="83"/>
    </row>
    <row r="842118" spans="16:16" x14ac:dyDescent="0.3">
      <c r="P842118" s="83"/>
    </row>
    <row r="842119" spans="16:16" x14ac:dyDescent="0.3">
      <c r="P842119" s="83"/>
    </row>
    <row r="842120" spans="16:16" x14ac:dyDescent="0.3">
      <c r="P842120" s="83"/>
    </row>
    <row r="842121" spans="16:16" x14ac:dyDescent="0.3">
      <c r="P842121" s="83"/>
    </row>
    <row r="842122" spans="16:16" x14ac:dyDescent="0.3">
      <c r="P842122" s="83"/>
    </row>
    <row r="842123" spans="16:16" x14ac:dyDescent="0.3">
      <c r="P842123" s="83"/>
    </row>
    <row r="842124" spans="16:16" x14ac:dyDescent="0.3">
      <c r="P842124" s="83"/>
    </row>
    <row r="842125" spans="16:16" x14ac:dyDescent="0.3">
      <c r="P842125" s="83"/>
    </row>
    <row r="842126" spans="16:16" x14ac:dyDescent="0.3">
      <c r="P842126" s="83"/>
    </row>
    <row r="842127" spans="16:16" x14ac:dyDescent="0.3">
      <c r="P842127" s="83"/>
    </row>
    <row r="842128" spans="16:16" x14ac:dyDescent="0.3">
      <c r="P842128" s="83"/>
    </row>
    <row r="842129" spans="16:16" x14ac:dyDescent="0.3">
      <c r="P842129" s="83"/>
    </row>
    <row r="842130" spans="16:16" x14ac:dyDescent="0.3">
      <c r="P842130" s="83"/>
    </row>
    <row r="842131" spans="16:16" x14ac:dyDescent="0.3">
      <c r="P842131" s="83"/>
    </row>
    <row r="842132" spans="16:16" x14ac:dyDescent="0.3">
      <c r="P842132" s="83"/>
    </row>
    <row r="842133" spans="16:16" x14ac:dyDescent="0.3">
      <c r="P842133" s="83"/>
    </row>
    <row r="842134" spans="16:16" x14ac:dyDescent="0.3">
      <c r="P842134" s="83"/>
    </row>
    <row r="842135" spans="16:16" x14ac:dyDescent="0.3">
      <c r="P842135" s="83"/>
    </row>
    <row r="842136" spans="16:16" x14ac:dyDescent="0.3">
      <c r="P842136" s="83"/>
    </row>
    <row r="842137" spans="16:16" x14ac:dyDescent="0.3">
      <c r="P842137" s="83"/>
    </row>
    <row r="842138" spans="16:16" x14ac:dyDescent="0.3">
      <c r="P842138" s="83"/>
    </row>
    <row r="842139" spans="16:16" x14ac:dyDescent="0.3">
      <c r="P842139" s="83"/>
    </row>
    <row r="842140" spans="16:16" x14ac:dyDescent="0.3">
      <c r="P842140" s="83"/>
    </row>
    <row r="842141" spans="16:16" x14ac:dyDescent="0.3">
      <c r="P842141" s="83"/>
    </row>
    <row r="842142" spans="16:16" x14ac:dyDescent="0.3">
      <c r="P842142" s="83"/>
    </row>
    <row r="842143" spans="16:16" x14ac:dyDescent="0.3">
      <c r="P842143" s="83"/>
    </row>
    <row r="842144" spans="16:16" x14ac:dyDescent="0.3">
      <c r="P842144" s="83"/>
    </row>
    <row r="842145" spans="16:16" x14ac:dyDescent="0.3">
      <c r="P842145" s="83"/>
    </row>
    <row r="842146" spans="16:16" x14ac:dyDescent="0.3">
      <c r="P842146" s="83"/>
    </row>
    <row r="842147" spans="16:16" x14ac:dyDescent="0.3">
      <c r="P842147" s="83"/>
    </row>
    <row r="842148" spans="16:16" x14ac:dyDescent="0.3">
      <c r="P842148" s="83"/>
    </row>
    <row r="842149" spans="16:16" x14ac:dyDescent="0.3">
      <c r="P842149" s="83"/>
    </row>
    <row r="842150" spans="16:16" x14ac:dyDescent="0.3">
      <c r="P842150" s="83"/>
    </row>
    <row r="842151" spans="16:16" x14ac:dyDescent="0.3">
      <c r="P842151" s="83"/>
    </row>
    <row r="842152" spans="16:16" x14ac:dyDescent="0.3">
      <c r="P842152" s="83"/>
    </row>
    <row r="842153" spans="16:16" x14ac:dyDescent="0.3">
      <c r="P842153" s="83"/>
    </row>
    <row r="842154" spans="16:16" x14ac:dyDescent="0.3">
      <c r="P842154" s="83"/>
    </row>
    <row r="842155" spans="16:16" x14ac:dyDescent="0.3">
      <c r="P842155" s="83"/>
    </row>
    <row r="842156" spans="16:16" x14ac:dyDescent="0.3">
      <c r="P842156" s="83"/>
    </row>
    <row r="842157" spans="16:16" x14ac:dyDescent="0.3">
      <c r="P842157" s="83"/>
    </row>
    <row r="842158" spans="16:16" x14ac:dyDescent="0.3">
      <c r="P842158" s="83"/>
    </row>
    <row r="842159" spans="16:16" x14ac:dyDescent="0.3">
      <c r="P842159" s="83"/>
    </row>
    <row r="842160" spans="16:16" x14ac:dyDescent="0.3">
      <c r="P842160" s="83"/>
    </row>
    <row r="842161" spans="16:16" x14ac:dyDescent="0.3">
      <c r="P842161" s="83"/>
    </row>
    <row r="842162" spans="16:16" x14ac:dyDescent="0.3">
      <c r="P842162" s="83"/>
    </row>
    <row r="842163" spans="16:16" x14ac:dyDescent="0.3">
      <c r="P842163" s="83"/>
    </row>
    <row r="842164" spans="16:16" x14ac:dyDescent="0.3">
      <c r="P842164" s="83"/>
    </row>
    <row r="842165" spans="16:16" x14ac:dyDescent="0.3">
      <c r="P842165" s="83"/>
    </row>
    <row r="842166" spans="16:16" x14ac:dyDescent="0.3">
      <c r="P842166" s="83"/>
    </row>
    <row r="842167" spans="16:16" x14ac:dyDescent="0.3">
      <c r="P842167" s="83"/>
    </row>
    <row r="842168" spans="16:16" x14ac:dyDescent="0.3">
      <c r="P842168" s="83"/>
    </row>
    <row r="842169" spans="16:16" x14ac:dyDescent="0.3">
      <c r="P842169" s="83"/>
    </row>
    <row r="842170" spans="16:16" x14ac:dyDescent="0.3">
      <c r="P842170" s="83"/>
    </row>
    <row r="842171" spans="16:16" x14ac:dyDescent="0.3">
      <c r="P842171" s="83"/>
    </row>
    <row r="842172" spans="16:16" x14ac:dyDescent="0.3">
      <c r="P842172" s="83"/>
    </row>
    <row r="842173" spans="16:16" x14ac:dyDescent="0.3">
      <c r="P842173" s="83"/>
    </row>
    <row r="842174" spans="16:16" x14ac:dyDescent="0.3">
      <c r="P842174" s="83"/>
    </row>
    <row r="842175" spans="16:16" x14ac:dyDescent="0.3">
      <c r="P842175" s="83"/>
    </row>
    <row r="842176" spans="16:16" x14ac:dyDescent="0.3">
      <c r="P842176" s="83"/>
    </row>
    <row r="842177" spans="16:16" x14ac:dyDescent="0.3">
      <c r="P842177" s="83"/>
    </row>
    <row r="842178" spans="16:16" x14ac:dyDescent="0.3">
      <c r="P842178" s="83"/>
    </row>
    <row r="842179" spans="16:16" x14ac:dyDescent="0.3">
      <c r="P842179" s="83"/>
    </row>
    <row r="842180" spans="16:16" x14ac:dyDescent="0.3">
      <c r="P842180" s="83"/>
    </row>
    <row r="842181" spans="16:16" x14ac:dyDescent="0.3">
      <c r="P842181" s="83"/>
    </row>
    <row r="842182" spans="16:16" x14ac:dyDescent="0.3">
      <c r="P842182" s="83"/>
    </row>
    <row r="842183" spans="16:16" x14ac:dyDescent="0.3">
      <c r="P842183" s="83"/>
    </row>
    <row r="842184" spans="16:16" x14ac:dyDescent="0.3">
      <c r="P842184" s="83"/>
    </row>
    <row r="842185" spans="16:16" x14ac:dyDescent="0.3">
      <c r="P842185" s="83"/>
    </row>
    <row r="842186" spans="16:16" x14ac:dyDescent="0.3">
      <c r="P842186" s="83"/>
    </row>
    <row r="842187" spans="16:16" x14ac:dyDescent="0.3">
      <c r="P842187" s="83"/>
    </row>
    <row r="842188" spans="16:16" x14ac:dyDescent="0.3">
      <c r="P842188" s="83"/>
    </row>
    <row r="842189" spans="16:16" x14ac:dyDescent="0.3">
      <c r="P842189" s="83"/>
    </row>
    <row r="842190" spans="16:16" x14ac:dyDescent="0.3">
      <c r="P842190" s="83"/>
    </row>
    <row r="842191" spans="16:16" x14ac:dyDescent="0.3">
      <c r="P842191" s="83"/>
    </row>
    <row r="842192" spans="16:16" x14ac:dyDescent="0.3">
      <c r="P842192" s="83"/>
    </row>
    <row r="842193" spans="16:16" x14ac:dyDescent="0.3">
      <c r="P842193" s="83"/>
    </row>
    <row r="842194" spans="16:16" x14ac:dyDescent="0.3">
      <c r="P842194" s="83"/>
    </row>
    <row r="842195" spans="16:16" x14ac:dyDescent="0.3">
      <c r="P842195" s="83"/>
    </row>
    <row r="842196" spans="16:16" x14ac:dyDescent="0.3">
      <c r="P842196" s="83"/>
    </row>
    <row r="842197" spans="16:16" x14ac:dyDescent="0.3">
      <c r="P842197" s="83"/>
    </row>
    <row r="842198" spans="16:16" x14ac:dyDescent="0.3">
      <c r="P842198" s="83"/>
    </row>
    <row r="842199" spans="16:16" x14ac:dyDescent="0.3">
      <c r="P842199" s="83"/>
    </row>
    <row r="842200" spans="16:16" x14ac:dyDescent="0.3">
      <c r="P842200" s="83"/>
    </row>
    <row r="842201" spans="16:16" x14ac:dyDescent="0.3">
      <c r="P842201" s="83"/>
    </row>
    <row r="842202" spans="16:16" x14ac:dyDescent="0.3">
      <c r="P842202" s="83"/>
    </row>
    <row r="842203" spans="16:16" x14ac:dyDescent="0.3">
      <c r="P842203" s="83"/>
    </row>
    <row r="842204" spans="16:16" x14ac:dyDescent="0.3">
      <c r="P842204" s="83"/>
    </row>
    <row r="842205" spans="16:16" x14ac:dyDescent="0.3">
      <c r="P842205" s="83"/>
    </row>
    <row r="842206" spans="16:16" x14ac:dyDescent="0.3">
      <c r="P842206" s="83"/>
    </row>
    <row r="842207" spans="16:16" x14ac:dyDescent="0.3">
      <c r="P842207" s="83"/>
    </row>
    <row r="842208" spans="16:16" x14ac:dyDescent="0.3">
      <c r="P842208" s="83"/>
    </row>
    <row r="842209" spans="16:16" x14ac:dyDescent="0.3">
      <c r="P842209" s="83"/>
    </row>
    <row r="842210" spans="16:16" x14ac:dyDescent="0.3">
      <c r="P842210" s="83"/>
    </row>
    <row r="842211" spans="16:16" x14ac:dyDescent="0.3">
      <c r="P842211" s="83"/>
    </row>
    <row r="842212" spans="16:16" x14ac:dyDescent="0.3">
      <c r="P842212" s="83"/>
    </row>
    <row r="842213" spans="16:16" x14ac:dyDescent="0.3">
      <c r="P842213" s="83"/>
    </row>
    <row r="842214" spans="16:16" x14ac:dyDescent="0.3">
      <c r="P842214" s="83"/>
    </row>
    <row r="842215" spans="16:16" x14ac:dyDescent="0.3">
      <c r="P842215" s="83"/>
    </row>
    <row r="842216" spans="16:16" x14ac:dyDescent="0.3">
      <c r="P842216" s="83"/>
    </row>
    <row r="842217" spans="16:16" x14ac:dyDescent="0.3">
      <c r="P842217" s="83"/>
    </row>
    <row r="842218" spans="16:16" x14ac:dyDescent="0.3">
      <c r="P842218" s="83"/>
    </row>
    <row r="842219" spans="16:16" x14ac:dyDescent="0.3">
      <c r="P842219" s="83"/>
    </row>
    <row r="842220" spans="16:16" x14ac:dyDescent="0.3">
      <c r="P842220" s="83"/>
    </row>
    <row r="842221" spans="16:16" x14ac:dyDescent="0.3">
      <c r="P842221" s="83"/>
    </row>
    <row r="842222" spans="16:16" x14ac:dyDescent="0.3">
      <c r="P842222" s="83"/>
    </row>
    <row r="842223" spans="16:16" x14ac:dyDescent="0.3">
      <c r="P842223" s="83"/>
    </row>
    <row r="842224" spans="16:16" x14ac:dyDescent="0.3">
      <c r="P842224" s="83"/>
    </row>
    <row r="842225" spans="16:16" x14ac:dyDescent="0.3">
      <c r="P842225" s="83"/>
    </row>
    <row r="842226" spans="16:16" x14ac:dyDescent="0.3">
      <c r="P842226" s="83"/>
    </row>
    <row r="842227" spans="16:16" x14ac:dyDescent="0.3">
      <c r="P842227" s="83"/>
    </row>
    <row r="842228" spans="16:16" x14ac:dyDescent="0.3">
      <c r="P842228" s="83"/>
    </row>
    <row r="842229" spans="16:16" x14ac:dyDescent="0.3">
      <c r="P842229" s="83"/>
    </row>
    <row r="842230" spans="16:16" x14ac:dyDescent="0.3">
      <c r="P842230" s="83"/>
    </row>
    <row r="842231" spans="16:16" x14ac:dyDescent="0.3">
      <c r="P842231" s="83"/>
    </row>
    <row r="842232" spans="16:16" x14ac:dyDescent="0.3">
      <c r="P842232" s="83"/>
    </row>
    <row r="842233" spans="16:16" x14ac:dyDescent="0.3">
      <c r="P842233" s="83"/>
    </row>
    <row r="842234" spans="16:16" x14ac:dyDescent="0.3">
      <c r="P842234" s="83"/>
    </row>
    <row r="842235" spans="16:16" x14ac:dyDescent="0.3">
      <c r="P842235" s="83"/>
    </row>
    <row r="842236" spans="16:16" x14ac:dyDescent="0.3">
      <c r="P842236" s="83"/>
    </row>
    <row r="842237" spans="16:16" x14ac:dyDescent="0.3">
      <c r="P842237" s="83"/>
    </row>
    <row r="842238" spans="16:16" x14ac:dyDescent="0.3">
      <c r="P842238" s="83"/>
    </row>
    <row r="842239" spans="16:16" x14ac:dyDescent="0.3">
      <c r="P842239" s="83"/>
    </row>
    <row r="842240" spans="16:16" x14ac:dyDescent="0.3">
      <c r="P842240" s="83"/>
    </row>
    <row r="842241" spans="16:16" x14ac:dyDescent="0.3">
      <c r="P842241" s="83"/>
    </row>
    <row r="842242" spans="16:16" x14ac:dyDescent="0.3">
      <c r="P842242" s="83"/>
    </row>
    <row r="842243" spans="16:16" x14ac:dyDescent="0.3">
      <c r="P842243" s="83"/>
    </row>
    <row r="842244" spans="16:16" x14ac:dyDescent="0.3">
      <c r="P842244" s="83"/>
    </row>
    <row r="842245" spans="16:16" x14ac:dyDescent="0.3">
      <c r="P842245" s="83"/>
    </row>
    <row r="842246" spans="16:16" x14ac:dyDescent="0.3">
      <c r="P842246" s="83"/>
    </row>
    <row r="842247" spans="16:16" x14ac:dyDescent="0.3">
      <c r="P842247" s="83"/>
    </row>
    <row r="842248" spans="16:16" x14ac:dyDescent="0.3">
      <c r="P842248" s="83"/>
    </row>
    <row r="842249" spans="16:16" x14ac:dyDescent="0.3">
      <c r="P842249" s="83"/>
    </row>
    <row r="842250" spans="16:16" x14ac:dyDescent="0.3">
      <c r="P842250" s="83"/>
    </row>
    <row r="842251" spans="16:16" x14ac:dyDescent="0.3">
      <c r="P842251" s="83"/>
    </row>
    <row r="842252" spans="16:16" x14ac:dyDescent="0.3">
      <c r="P842252" s="83"/>
    </row>
    <row r="842253" spans="16:16" x14ac:dyDescent="0.3">
      <c r="P842253" s="83"/>
    </row>
    <row r="842254" spans="16:16" x14ac:dyDescent="0.3">
      <c r="P842254" s="83"/>
    </row>
    <row r="842255" spans="16:16" x14ac:dyDescent="0.3">
      <c r="P842255" s="83"/>
    </row>
    <row r="842256" spans="16:16" x14ac:dyDescent="0.3">
      <c r="P842256" s="83"/>
    </row>
    <row r="842257" spans="16:16" x14ac:dyDescent="0.3">
      <c r="P842257" s="83"/>
    </row>
    <row r="842258" spans="16:16" x14ac:dyDescent="0.3">
      <c r="P842258" s="83"/>
    </row>
    <row r="842259" spans="16:16" x14ac:dyDescent="0.3">
      <c r="P842259" s="83"/>
    </row>
    <row r="842260" spans="16:16" x14ac:dyDescent="0.3">
      <c r="P842260" s="83"/>
    </row>
    <row r="842261" spans="16:16" x14ac:dyDescent="0.3">
      <c r="P842261" s="83"/>
    </row>
    <row r="842262" spans="16:16" x14ac:dyDescent="0.3">
      <c r="P842262" s="83"/>
    </row>
    <row r="842263" spans="16:16" x14ac:dyDescent="0.3">
      <c r="P842263" s="83"/>
    </row>
    <row r="842264" spans="16:16" x14ac:dyDescent="0.3">
      <c r="P842264" s="83"/>
    </row>
    <row r="842265" spans="16:16" x14ac:dyDescent="0.3">
      <c r="P842265" s="83"/>
    </row>
    <row r="842266" spans="16:16" x14ac:dyDescent="0.3">
      <c r="P842266" s="83"/>
    </row>
    <row r="842267" spans="16:16" x14ac:dyDescent="0.3">
      <c r="P842267" s="83"/>
    </row>
    <row r="842268" spans="16:16" x14ac:dyDescent="0.3">
      <c r="P842268" s="83"/>
    </row>
    <row r="842269" spans="16:16" x14ac:dyDescent="0.3">
      <c r="P842269" s="83"/>
    </row>
    <row r="842270" spans="16:16" x14ac:dyDescent="0.3">
      <c r="P842270" s="83"/>
    </row>
    <row r="842271" spans="16:16" x14ac:dyDescent="0.3">
      <c r="P842271" s="83"/>
    </row>
    <row r="842272" spans="16:16" x14ac:dyDescent="0.3">
      <c r="P842272" s="83"/>
    </row>
    <row r="842273" spans="16:16" x14ac:dyDescent="0.3">
      <c r="P842273" s="83"/>
    </row>
    <row r="842274" spans="16:16" x14ac:dyDescent="0.3">
      <c r="P842274" s="83"/>
    </row>
    <row r="842275" spans="16:16" x14ac:dyDescent="0.3">
      <c r="P842275" s="83"/>
    </row>
    <row r="842276" spans="16:16" x14ac:dyDescent="0.3">
      <c r="P842276" s="83"/>
    </row>
    <row r="842277" spans="16:16" x14ac:dyDescent="0.3">
      <c r="P842277" s="83"/>
    </row>
    <row r="842278" spans="16:16" x14ac:dyDescent="0.3">
      <c r="P842278" s="83"/>
    </row>
    <row r="842279" spans="16:16" x14ac:dyDescent="0.3">
      <c r="P842279" s="83"/>
    </row>
    <row r="842280" spans="16:16" x14ac:dyDescent="0.3">
      <c r="P842280" s="83"/>
    </row>
    <row r="842281" spans="16:16" x14ac:dyDescent="0.3">
      <c r="P842281" s="83"/>
    </row>
    <row r="842282" spans="16:16" x14ac:dyDescent="0.3">
      <c r="P842282" s="83"/>
    </row>
    <row r="842283" spans="16:16" x14ac:dyDescent="0.3">
      <c r="P842283" s="83"/>
    </row>
    <row r="842284" spans="16:16" x14ac:dyDescent="0.3">
      <c r="P842284" s="83"/>
    </row>
    <row r="842285" spans="16:16" x14ac:dyDescent="0.3">
      <c r="P842285" s="83"/>
    </row>
    <row r="842286" spans="16:16" x14ac:dyDescent="0.3">
      <c r="P842286" s="83"/>
    </row>
    <row r="842287" spans="16:16" x14ac:dyDescent="0.3">
      <c r="P842287" s="83"/>
    </row>
    <row r="842288" spans="16:16" x14ac:dyDescent="0.3">
      <c r="P842288" s="83"/>
    </row>
    <row r="842289" spans="16:16" x14ac:dyDescent="0.3">
      <c r="P842289" s="83"/>
    </row>
    <row r="842290" spans="16:16" x14ac:dyDescent="0.3">
      <c r="P842290" s="83"/>
    </row>
    <row r="842291" spans="16:16" x14ac:dyDescent="0.3">
      <c r="P842291" s="83"/>
    </row>
    <row r="842292" spans="16:16" x14ac:dyDescent="0.3">
      <c r="P842292" s="83"/>
    </row>
    <row r="842293" spans="16:16" x14ac:dyDescent="0.3">
      <c r="P842293" s="83"/>
    </row>
    <row r="842294" spans="16:16" x14ac:dyDescent="0.3">
      <c r="P842294" s="83"/>
    </row>
    <row r="842295" spans="16:16" x14ac:dyDescent="0.3">
      <c r="P842295" s="83"/>
    </row>
    <row r="842296" spans="16:16" x14ac:dyDescent="0.3">
      <c r="P842296" s="83"/>
    </row>
    <row r="842297" spans="16:16" x14ac:dyDescent="0.3">
      <c r="P842297" s="83"/>
    </row>
    <row r="842298" spans="16:16" x14ac:dyDescent="0.3">
      <c r="P842298" s="83"/>
    </row>
    <row r="842299" spans="16:16" x14ac:dyDescent="0.3">
      <c r="P842299" s="83"/>
    </row>
    <row r="842300" spans="16:16" x14ac:dyDescent="0.3">
      <c r="P842300" s="83"/>
    </row>
    <row r="842301" spans="16:16" x14ac:dyDescent="0.3">
      <c r="P842301" s="83"/>
    </row>
    <row r="842302" spans="16:16" x14ac:dyDescent="0.3">
      <c r="P842302" s="83"/>
    </row>
    <row r="842303" spans="16:16" x14ac:dyDescent="0.3">
      <c r="P842303" s="83"/>
    </row>
    <row r="842304" spans="16:16" x14ac:dyDescent="0.3">
      <c r="P842304" s="83"/>
    </row>
    <row r="842305" spans="16:16" x14ac:dyDescent="0.3">
      <c r="P842305" s="83"/>
    </row>
    <row r="842306" spans="16:16" x14ac:dyDescent="0.3">
      <c r="P842306" s="83"/>
    </row>
    <row r="842307" spans="16:16" x14ac:dyDescent="0.3">
      <c r="P842307" s="83"/>
    </row>
    <row r="842308" spans="16:16" x14ac:dyDescent="0.3">
      <c r="P842308" s="83"/>
    </row>
    <row r="842309" spans="16:16" x14ac:dyDescent="0.3">
      <c r="P842309" s="83"/>
    </row>
    <row r="842310" spans="16:16" x14ac:dyDescent="0.3">
      <c r="P842310" s="83"/>
    </row>
    <row r="842311" spans="16:16" x14ac:dyDescent="0.3">
      <c r="P842311" s="83"/>
    </row>
    <row r="842312" spans="16:16" x14ac:dyDescent="0.3">
      <c r="P842312" s="83"/>
    </row>
    <row r="842313" spans="16:16" x14ac:dyDescent="0.3">
      <c r="P842313" s="83"/>
    </row>
    <row r="842314" spans="16:16" x14ac:dyDescent="0.3">
      <c r="P842314" s="83"/>
    </row>
    <row r="842315" spans="16:16" x14ac:dyDescent="0.3">
      <c r="P842315" s="83"/>
    </row>
    <row r="842316" spans="16:16" x14ac:dyDescent="0.3">
      <c r="P842316" s="83"/>
    </row>
    <row r="842317" spans="16:16" x14ac:dyDescent="0.3">
      <c r="P842317" s="83"/>
    </row>
    <row r="842318" spans="16:16" x14ac:dyDescent="0.3">
      <c r="P842318" s="83"/>
    </row>
    <row r="842319" spans="16:16" x14ac:dyDescent="0.3">
      <c r="P842319" s="83"/>
    </row>
    <row r="842320" spans="16:16" x14ac:dyDescent="0.3">
      <c r="P842320" s="83"/>
    </row>
    <row r="842321" spans="16:16" x14ac:dyDescent="0.3">
      <c r="P842321" s="83"/>
    </row>
    <row r="842322" spans="16:16" x14ac:dyDescent="0.3">
      <c r="P842322" s="83"/>
    </row>
    <row r="842323" spans="16:16" x14ac:dyDescent="0.3">
      <c r="P842323" s="83"/>
    </row>
    <row r="842324" spans="16:16" x14ac:dyDescent="0.3">
      <c r="P842324" s="83"/>
    </row>
    <row r="842325" spans="16:16" x14ac:dyDescent="0.3">
      <c r="P842325" s="83"/>
    </row>
    <row r="842326" spans="16:16" x14ac:dyDescent="0.3">
      <c r="P842326" s="83"/>
    </row>
    <row r="842327" spans="16:16" x14ac:dyDescent="0.3">
      <c r="P842327" s="83"/>
    </row>
    <row r="842328" spans="16:16" x14ac:dyDescent="0.3">
      <c r="P842328" s="83"/>
    </row>
    <row r="842329" spans="16:16" x14ac:dyDescent="0.3">
      <c r="P842329" s="83"/>
    </row>
    <row r="842330" spans="16:16" x14ac:dyDescent="0.3">
      <c r="P842330" s="83"/>
    </row>
    <row r="842331" spans="16:16" x14ac:dyDescent="0.3">
      <c r="P842331" s="83"/>
    </row>
    <row r="842332" spans="16:16" x14ac:dyDescent="0.3">
      <c r="P842332" s="83"/>
    </row>
    <row r="842333" spans="16:16" x14ac:dyDescent="0.3">
      <c r="P842333" s="83"/>
    </row>
    <row r="842334" spans="16:16" x14ac:dyDescent="0.3">
      <c r="P842334" s="83"/>
    </row>
    <row r="842335" spans="16:16" x14ac:dyDescent="0.3">
      <c r="P842335" s="83"/>
    </row>
    <row r="842336" spans="16:16" x14ac:dyDescent="0.3">
      <c r="P842336" s="83"/>
    </row>
    <row r="842337" spans="16:16" x14ac:dyDescent="0.3">
      <c r="P842337" s="83"/>
    </row>
    <row r="842338" spans="16:16" x14ac:dyDescent="0.3">
      <c r="P842338" s="83"/>
    </row>
    <row r="842339" spans="16:16" x14ac:dyDescent="0.3">
      <c r="P842339" s="83"/>
    </row>
    <row r="842340" spans="16:16" x14ac:dyDescent="0.3">
      <c r="P842340" s="83"/>
    </row>
    <row r="842341" spans="16:16" x14ac:dyDescent="0.3">
      <c r="P842341" s="83"/>
    </row>
    <row r="842342" spans="16:16" x14ac:dyDescent="0.3">
      <c r="P842342" s="83"/>
    </row>
    <row r="842343" spans="16:16" x14ac:dyDescent="0.3">
      <c r="P842343" s="83"/>
    </row>
    <row r="842344" spans="16:16" x14ac:dyDescent="0.3">
      <c r="P842344" s="83"/>
    </row>
    <row r="842345" spans="16:16" x14ac:dyDescent="0.3">
      <c r="P842345" s="83"/>
    </row>
    <row r="842346" spans="16:16" x14ac:dyDescent="0.3">
      <c r="P842346" s="83"/>
    </row>
    <row r="842347" spans="16:16" x14ac:dyDescent="0.3">
      <c r="P842347" s="83"/>
    </row>
    <row r="842348" spans="16:16" x14ac:dyDescent="0.3">
      <c r="P842348" s="83"/>
    </row>
    <row r="842349" spans="16:16" x14ac:dyDescent="0.3">
      <c r="P842349" s="83"/>
    </row>
    <row r="842350" spans="16:16" x14ac:dyDescent="0.3">
      <c r="P842350" s="83"/>
    </row>
    <row r="842351" spans="16:16" x14ac:dyDescent="0.3">
      <c r="P842351" s="83"/>
    </row>
    <row r="842352" spans="16:16" x14ac:dyDescent="0.3">
      <c r="P842352" s="83"/>
    </row>
    <row r="842353" spans="16:16" x14ac:dyDescent="0.3">
      <c r="P842353" s="83"/>
    </row>
    <row r="842354" spans="16:16" x14ac:dyDescent="0.3">
      <c r="P842354" s="83"/>
    </row>
    <row r="842355" spans="16:16" x14ac:dyDescent="0.3">
      <c r="P842355" s="83"/>
    </row>
    <row r="842356" spans="16:16" x14ac:dyDescent="0.3">
      <c r="P842356" s="83"/>
    </row>
    <row r="842357" spans="16:16" x14ac:dyDescent="0.3">
      <c r="P842357" s="83"/>
    </row>
    <row r="842358" spans="16:16" x14ac:dyDescent="0.3">
      <c r="P842358" s="83"/>
    </row>
    <row r="842359" spans="16:16" x14ac:dyDescent="0.3">
      <c r="P842359" s="83"/>
    </row>
    <row r="842360" spans="16:16" x14ac:dyDescent="0.3">
      <c r="P842360" s="83"/>
    </row>
    <row r="842361" spans="16:16" x14ac:dyDescent="0.3">
      <c r="P842361" s="83"/>
    </row>
    <row r="842362" spans="16:16" x14ac:dyDescent="0.3">
      <c r="P842362" s="83"/>
    </row>
    <row r="842363" spans="16:16" x14ac:dyDescent="0.3">
      <c r="P842363" s="83"/>
    </row>
    <row r="842364" spans="16:16" x14ac:dyDescent="0.3">
      <c r="P842364" s="83"/>
    </row>
    <row r="842365" spans="16:16" x14ac:dyDescent="0.3">
      <c r="P842365" s="83"/>
    </row>
    <row r="842366" spans="16:16" x14ac:dyDescent="0.3">
      <c r="P842366" s="83"/>
    </row>
    <row r="842367" spans="16:16" x14ac:dyDescent="0.3">
      <c r="P842367" s="83"/>
    </row>
    <row r="842368" spans="16:16" x14ac:dyDescent="0.3">
      <c r="P842368" s="83"/>
    </row>
    <row r="842369" spans="16:16" x14ac:dyDescent="0.3">
      <c r="P842369" s="83"/>
    </row>
    <row r="842370" spans="16:16" x14ac:dyDescent="0.3">
      <c r="P842370" s="83"/>
    </row>
    <row r="842371" spans="16:16" x14ac:dyDescent="0.3">
      <c r="P842371" s="83"/>
    </row>
    <row r="842372" spans="16:16" x14ac:dyDescent="0.3">
      <c r="P842372" s="83"/>
    </row>
    <row r="842373" spans="16:16" x14ac:dyDescent="0.3">
      <c r="P842373" s="83"/>
    </row>
    <row r="842374" spans="16:16" x14ac:dyDescent="0.3">
      <c r="P842374" s="83"/>
    </row>
    <row r="842375" spans="16:16" x14ac:dyDescent="0.3">
      <c r="P842375" s="83"/>
    </row>
    <row r="842376" spans="16:16" x14ac:dyDescent="0.3">
      <c r="P842376" s="83"/>
    </row>
    <row r="842377" spans="16:16" x14ac:dyDescent="0.3">
      <c r="P842377" s="83"/>
    </row>
    <row r="842378" spans="16:16" x14ac:dyDescent="0.3">
      <c r="P842378" s="83"/>
    </row>
    <row r="842379" spans="16:16" x14ac:dyDescent="0.3">
      <c r="P842379" s="83"/>
    </row>
    <row r="842380" spans="16:16" x14ac:dyDescent="0.3">
      <c r="P842380" s="83"/>
    </row>
    <row r="842381" spans="16:16" x14ac:dyDescent="0.3">
      <c r="P842381" s="83"/>
    </row>
    <row r="842382" spans="16:16" x14ac:dyDescent="0.3">
      <c r="P842382" s="83"/>
    </row>
    <row r="842383" spans="16:16" x14ac:dyDescent="0.3">
      <c r="P842383" s="83"/>
    </row>
    <row r="842384" spans="16:16" x14ac:dyDescent="0.3">
      <c r="P842384" s="83"/>
    </row>
    <row r="842385" spans="16:16" x14ac:dyDescent="0.3">
      <c r="P842385" s="83"/>
    </row>
    <row r="842386" spans="16:16" x14ac:dyDescent="0.3">
      <c r="P842386" s="83"/>
    </row>
    <row r="842387" spans="16:16" x14ac:dyDescent="0.3">
      <c r="P842387" s="83"/>
    </row>
    <row r="842388" spans="16:16" x14ac:dyDescent="0.3">
      <c r="P842388" s="83"/>
    </row>
    <row r="842389" spans="16:16" x14ac:dyDescent="0.3">
      <c r="P842389" s="83"/>
    </row>
    <row r="842390" spans="16:16" x14ac:dyDescent="0.3">
      <c r="P842390" s="83"/>
    </row>
    <row r="842391" spans="16:16" x14ac:dyDescent="0.3">
      <c r="P842391" s="83"/>
    </row>
    <row r="842392" spans="16:16" x14ac:dyDescent="0.3">
      <c r="P842392" s="83"/>
    </row>
    <row r="842393" spans="16:16" x14ac:dyDescent="0.3">
      <c r="P842393" s="83"/>
    </row>
    <row r="842394" spans="16:16" x14ac:dyDescent="0.3">
      <c r="P842394" s="83"/>
    </row>
    <row r="842395" spans="16:16" x14ac:dyDescent="0.3">
      <c r="P842395" s="83"/>
    </row>
    <row r="842396" spans="16:16" x14ac:dyDescent="0.3">
      <c r="P842396" s="83"/>
    </row>
    <row r="842397" spans="16:16" x14ac:dyDescent="0.3">
      <c r="P842397" s="83"/>
    </row>
    <row r="842398" spans="16:16" x14ac:dyDescent="0.3">
      <c r="P842398" s="83"/>
    </row>
    <row r="842399" spans="16:16" x14ac:dyDescent="0.3">
      <c r="P842399" s="83"/>
    </row>
    <row r="842400" spans="16:16" x14ac:dyDescent="0.3">
      <c r="P842400" s="83"/>
    </row>
    <row r="842401" spans="16:16" x14ac:dyDescent="0.3">
      <c r="P842401" s="83"/>
    </row>
    <row r="842402" spans="16:16" x14ac:dyDescent="0.3">
      <c r="P842402" s="83"/>
    </row>
    <row r="842403" spans="16:16" x14ac:dyDescent="0.3">
      <c r="P842403" s="83"/>
    </row>
    <row r="842404" spans="16:16" x14ac:dyDescent="0.3">
      <c r="P842404" s="83"/>
    </row>
    <row r="842405" spans="16:16" x14ac:dyDescent="0.3">
      <c r="P842405" s="83"/>
    </row>
    <row r="842406" spans="16:16" x14ac:dyDescent="0.3">
      <c r="P842406" s="83"/>
    </row>
    <row r="842407" spans="16:16" x14ac:dyDescent="0.3">
      <c r="P842407" s="83"/>
    </row>
    <row r="842408" spans="16:16" x14ac:dyDescent="0.3">
      <c r="P842408" s="83"/>
    </row>
    <row r="842409" spans="16:16" x14ac:dyDescent="0.3">
      <c r="P842409" s="83"/>
    </row>
    <row r="842410" spans="16:16" x14ac:dyDescent="0.3">
      <c r="P842410" s="83"/>
    </row>
    <row r="842411" spans="16:16" x14ac:dyDescent="0.3">
      <c r="P842411" s="83"/>
    </row>
    <row r="842412" spans="16:16" x14ac:dyDescent="0.3">
      <c r="P842412" s="83"/>
    </row>
    <row r="842413" spans="16:16" x14ac:dyDescent="0.3">
      <c r="P842413" s="83"/>
    </row>
    <row r="842414" spans="16:16" x14ac:dyDescent="0.3">
      <c r="P842414" s="83"/>
    </row>
    <row r="842415" spans="16:16" x14ac:dyDescent="0.3">
      <c r="P842415" s="83"/>
    </row>
    <row r="842416" spans="16:16" x14ac:dyDescent="0.3">
      <c r="P842416" s="83"/>
    </row>
    <row r="842417" spans="16:16" x14ac:dyDescent="0.3">
      <c r="P842417" s="83"/>
    </row>
    <row r="842418" spans="16:16" x14ac:dyDescent="0.3">
      <c r="P842418" s="83"/>
    </row>
    <row r="842419" spans="16:16" x14ac:dyDescent="0.3">
      <c r="P842419" s="83"/>
    </row>
    <row r="842420" spans="16:16" x14ac:dyDescent="0.3">
      <c r="P842420" s="83"/>
    </row>
    <row r="842421" spans="16:16" x14ac:dyDescent="0.3">
      <c r="P842421" s="83"/>
    </row>
    <row r="842422" spans="16:16" x14ac:dyDescent="0.3">
      <c r="P842422" s="83"/>
    </row>
    <row r="842423" spans="16:16" x14ac:dyDescent="0.3">
      <c r="P842423" s="83"/>
    </row>
    <row r="842424" spans="16:16" x14ac:dyDescent="0.3">
      <c r="P842424" s="83"/>
    </row>
    <row r="842425" spans="16:16" x14ac:dyDescent="0.3">
      <c r="P842425" s="83"/>
    </row>
    <row r="842426" spans="16:16" x14ac:dyDescent="0.3">
      <c r="P842426" s="83"/>
    </row>
    <row r="842427" spans="16:16" x14ac:dyDescent="0.3">
      <c r="P842427" s="83"/>
    </row>
    <row r="842428" spans="16:16" x14ac:dyDescent="0.3">
      <c r="P842428" s="83"/>
    </row>
    <row r="842429" spans="16:16" x14ac:dyDescent="0.3">
      <c r="P842429" s="83"/>
    </row>
    <row r="842430" spans="16:16" x14ac:dyDescent="0.3">
      <c r="P842430" s="83"/>
    </row>
    <row r="842431" spans="16:16" x14ac:dyDescent="0.3">
      <c r="P842431" s="83"/>
    </row>
    <row r="842432" spans="16:16" x14ac:dyDescent="0.3">
      <c r="P842432" s="83"/>
    </row>
    <row r="842433" spans="16:16" x14ac:dyDescent="0.3">
      <c r="P842433" s="83"/>
    </row>
    <row r="842434" spans="16:16" x14ac:dyDescent="0.3">
      <c r="P842434" s="83"/>
    </row>
    <row r="842435" spans="16:16" x14ac:dyDescent="0.3">
      <c r="P842435" s="83"/>
    </row>
    <row r="842436" spans="16:16" x14ac:dyDescent="0.3">
      <c r="P842436" s="83"/>
    </row>
    <row r="842437" spans="16:16" x14ac:dyDescent="0.3">
      <c r="P842437" s="83"/>
    </row>
    <row r="842438" spans="16:16" x14ac:dyDescent="0.3">
      <c r="P842438" s="83"/>
    </row>
    <row r="842439" spans="16:16" x14ac:dyDescent="0.3">
      <c r="P842439" s="83"/>
    </row>
    <row r="842440" spans="16:16" x14ac:dyDescent="0.3">
      <c r="P842440" s="83"/>
    </row>
    <row r="842441" spans="16:16" x14ac:dyDescent="0.3">
      <c r="P842441" s="83"/>
    </row>
    <row r="842442" spans="16:16" x14ac:dyDescent="0.3">
      <c r="P842442" s="83"/>
    </row>
    <row r="842443" spans="16:16" x14ac:dyDescent="0.3">
      <c r="P842443" s="83"/>
    </row>
    <row r="842444" spans="16:16" x14ac:dyDescent="0.3">
      <c r="P842444" s="83"/>
    </row>
    <row r="842445" spans="16:16" x14ac:dyDescent="0.3">
      <c r="P842445" s="83"/>
    </row>
    <row r="842446" spans="16:16" x14ac:dyDescent="0.3">
      <c r="P842446" s="83"/>
    </row>
    <row r="842447" spans="16:16" x14ac:dyDescent="0.3">
      <c r="P842447" s="83"/>
    </row>
    <row r="842448" spans="16:16" x14ac:dyDescent="0.3">
      <c r="P842448" s="83"/>
    </row>
    <row r="842449" spans="16:16" x14ac:dyDescent="0.3">
      <c r="P842449" s="83"/>
    </row>
    <row r="842450" spans="16:16" x14ac:dyDescent="0.3">
      <c r="P842450" s="83"/>
    </row>
    <row r="842451" spans="16:16" x14ac:dyDescent="0.3">
      <c r="P842451" s="83"/>
    </row>
    <row r="842452" spans="16:16" x14ac:dyDescent="0.3">
      <c r="P842452" s="83"/>
    </row>
    <row r="842453" spans="16:16" x14ac:dyDescent="0.3">
      <c r="P842453" s="83"/>
    </row>
    <row r="842454" spans="16:16" x14ac:dyDescent="0.3">
      <c r="P842454" s="83"/>
    </row>
    <row r="842455" spans="16:16" x14ac:dyDescent="0.3">
      <c r="P842455" s="83"/>
    </row>
    <row r="842456" spans="16:16" x14ac:dyDescent="0.3">
      <c r="P842456" s="83"/>
    </row>
    <row r="842457" spans="16:16" x14ac:dyDescent="0.3">
      <c r="P842457" s="83"/>
    </row>
    <row r="842458" spans="16:16" x14ac:dyDescent="0.3">
      <c r="P842458" s="83"/>
    </row>
    <row r="842459" spans="16:16" x14ac:dyDescent="0.3">
      <c r="P842459" s="83"/>
    </row>
    <row r="842460" spans="16:16" x14ac:dyDescent="0.3">
      <c r="P842460" s="83"/>
    </row>
    <row r="842461" spans="16:16" x14ac:dyDescent="0.3">
      <c r="P842461" s="83"/>
    </row>
    <row r="842462" spans="16:16" x14ac:dyDescent="0.3">
      <c r="P842462" s="83"/>
    </row>
    <row r="842463" spans="16:16" x14ac:dyDescent="0.3">
      <c r="P842463" s="83"/>
    </row>
    <row r="842464" spans="16:16" x14ac:dyDescent="0.3">
      <c r="P842464" s="83"/>
    </row>
    <row r="842465" spans="16:16" x14ac:dyDescent="0.3">
      <c r="P842465" s="83"/>
    </row>
    <row r="842466" spans="16:16" x14ac:dyDescent="0.3">
      <c r="P842466" s="83"/>
    </row>
    <row r="842467" spans="16:16" x14ac:dyDescent="0.3">
      <c r="P842467" s="83"/>
    </row>
    <row r="842468" spans="16:16" x14ac:dyDescent="0.3">
      <c r="P842468" s="83"/>
    </row>
    <row r="842469" spans="16:16" x14ac:dyDescent="0.3">
      <c r="P842469" s="83"/>
    </row>
    <row r="842470" spans="16:16" x14ac:dyDescent="0.3">
      <c r="P842470" s="83"/>
    </row>
    <row r="842471" spans="16:16" x14ac:dyDescent="0.3">
      <c r="P842471" s="83"/>
    </row>
    <row r="842472" spans="16:16" x14ac:dyDescent="0.3">
      <c r="P842472" s="83"/>
    </row>
    <row r="842473" spans="16:16" x14ac:dyDescent="0.3">
      <c r="P842473" s="83"/>
    </row>
    <row r="842474" spans="16:16" x14ac:dyDescent="0.3">
      <c r="P842474" s="83"/>
    </row>
    <row r="842475" spans="16:16" x14ac:dyDescent="0.3">
      <c r="P842475" s="83"/>
    </row>
    <row r="842476" spans="16:16" x14ac:dyDescent="0.3">
      <c r="P842476" s="83"/>
    </row>
    <row r="842477" spans="16:16" x14ac:dyDescent="0.3">
      <c r="P842477" s="83"/>
    </row>
    <row r="842478" spans="16:16" x14ac:dyDescent="0.3">
      <c r="P842478" s="83"/>
    </row>
    <row r="842479" spans="16:16" x14ac:dyDescent="0.3">
      <c r="P842479" s="83"/>
    </row>
    <row r="842480" spans="16:16" x14ac:dyDescent="0.3">
      <c r="P842480" s="83"/>
    </row>
    <row r="842481" spans="16:16" x14ac:dyDescent="0.3">
      <c r="P842481" s="83"/>
    </row>
    <row r="842482" spans="16:16" x14ac:dyDescent="0.3">
      <c r="P842482" s="83"/>
    </row>
    <row r="842483" spans="16:16" x14ac:dyDescent="0.3">
      <c r="P842483" s="83"/>
    </row>
    <row r="842484" spans="16:16" x14ac:dyDescent="0.3">
      <c r="P842484" s="83"/>
    </row>
    <row r="842485" spans="16:16" x14ac:dyDescent="0.3">
      <c r="P842485" s="83"/>
    </row>
    <row r="842486" spans="16:16" x14ac:dyDescent="0.3">
      <c r="P842486" s="83"/>
    </row>
    <row r="842487" spans="16:16" x14ac:dyDescent="0.3">
      <c r="P842487" s="83"/>
    </row>
    <row r="842488" spans="16:16" x14ac:dyDescent="0.3">
      <c r="P842488" s="83"/>
    </row>
    <row r="842489" spans="16:16" x14ac:dyDescent="0.3">
      <c r="P842489" s="83"/>
    </row>
    <row r="842490" spans="16:16" x14ac:dyDescent="0.3">
      <c r="P842490" s="83"/>
    </row>
    <row r="842491" spans="16:16" x14ac:dyDescent="0.3">
      <c r="P842491" s="83"/>
    </row>
    <row r="842492" spans="16:16" x14ac:dyDescent="0.3">
      <c r="P842492" s="83"/>
    </row>
    <row r="842493" spans="16:16" x14ac:dyDescent="0.3">
      <c r="P842493" s="83"/>
    </row>
    <row r="842494" spans="16:16" x14ac:dyDescent="0.3">
      <c r="P842494" s="83"/>
    </row>
    <row r="842495" spans="16:16" x14ac:dyDescent="0.3">
      <c r="P842495" s="83"/>
    </row>
    <row r="842496" spans="16:16" x14ac:dyDescent="0.3">
      <c r="P842496" s="83"/>
    </row>
    <row r="842497" spans="16:16" x14ac:dyDescent="0.3">
      <c r="P842497" s="83"/>
    </row>
    <row r="842498" spans="16:16" x14ac:dyDescent="0.3">
      <c r="P842498" s="83"/>
    </row>
    <row r="842499" spans="16:16" x14ac:dyDescent="0.3">
      <c r="P842499" s="83"/>
    </row>
    <row r="842500" spans="16:16" x14ac:dyDescent="0.3">
      <c r="P842500" s="83"/>
    </row>
    <row r="842501" spans="16:16" x14ac:dyDescent="0.3">
      <c r="P842501" s="83"/>
    </row>
    <row r="842502" spans="16:16" x14ac:dyDescent="0.3">
      <c r="P842502" s="83"/>
    </row>
    <row r="842503" spans="16:16" x14ac:dyDescent="0.3">
      <c r="P842503" s="83"/>
    </row>
    <row r="842504" spans="16:16" x14ac:dyDescent="0.3">
      <c r="P842504" s="83"/>
    </row>
    <row r="842505" spans="16:16" x14ac:dyDescent="0.3">
      <c r="P842505" s="83"/>
    </row>
    <row r="842506" spans="16:16" x14ac:dyDescent="0.3">
      <c r="P842506" s="83"/>
    </row>
    <row r="842507" spans="16:16" x14ac:dyDescent="0.3">
      <c r="P842507" s="83"/>
    </row>
    <row r="842508" spans="16:16" x14ac:dyDescent="0.3">
      <c r="P842508" s="83"/>
    </row>
    <row r="842509" spans="16:16" x14ac:dyDescent="0.3">
      <c r="P842509" s="83"/>
    </row>
    <row r="842510" spans="16:16" x14ac:dyDescent="0.3">
      <c r="P842510" s="83"/>
    </row>
    <row r="842511" spans="16:16" x14ac:dyDescent="0.3">
      <c r="P842511" s="83"/>
    </row>
    <row r="842512" spans="16:16" x14ac:dyDescent="0.3">
      <c r="P842512" s="83"/>
    </row>
    <row r="842513" spans="16:16" x14ac:dyDescent="0.3">
      <c r="P842513" s="83"/>
    </row>
    <row r="842514" spans="16:16" x14ac:dyDescent="0.3">
      <c r="P842514" s="83"/>
    </row>
    <row r="842515" spans="16:16" x14ac:dyDescent="0.3">
      <c r="P842515" s="83"/>
    </row>
    <row r="842516" spans="16:16" x14ac:dyDescent="0.3">
      <c r="P842516" s="83"/>
    </row>
    <row r="842517" spans="16:16" x14ac:dyDescent="0.3">
      <c r="P842517" s="83"/>
    </row>
    <row r="842518" spans="16:16" x14ac:dyDescent="0.3">
      <c r="P842518" s="83"/>
    </row>
    <row r="842519" spans="16:16" x14ac:dyDescent="0.3">
      <c r="P842519" s="83"/>
    </row>
    <row r="842520" spans="16:16" x14ac:dyDescent="0.3">
      <c r="P842520" s="83"/>
    </row>
    <row r="842521" spans="16:16" x14ac:dyDescent="0.3">
      <c r="P842521" s="83"/>
    </row>
    <row r="842522" spans="16:16" x14ac:dyDescent="0.3">
      <c r="P842522" s="83"/>
    </row>
    <row r="842523" spans="16:16" x14ac:dyDescent="0.3">
      <c r="P842523" s="83"/>
    </row>
    <row r="842524" spans="16:16" x14ac:dyDescent="0.3">
      <c r="P842524" s="83"/>
    </row>
    <row r="842525" spans="16:16" x14ac:dyDescent="0.3">
      <c r="P842525" s="83"/>
    </row>
    <row r="842526" spans="16:16" x14ac:dyDescent="0.3">
      <c r="P842526" s="83"/>
    </row>
    <row r="842527" spans="16:16" x14ac:dyDescent="0.3">
      <c r="P842527" s="83"/>
    </row>
    <row r="842528" spans="16:16" x14ac:dyDescent="0.3">
      <c r="P842528" s="83"/>
    </row>
    <row r="842529" spans="16:16" x14ac:dyDescent="0.3">
      <c r="P842529" s="83"/>
    </row>
    <row r="842530" spans="16:16" x14ac:dyDescent="0.3">
      <c r="P842530" s="83"/>
    </row>
    <row r="842531" spans="16:16" x14ac:dyDescent="0.3">
      <c r="P842531" s="83"/>
    </row>
    <row r="842532" spans="16:16" x14ac:dyDescent="0.3">
      <c r="P842532" s="83"/>
    </row>
    <row r="842533" spans="16:16" x14ac:dyDescent="0.3">
      <c r="P842533" s="83"/>
    </row>
    <row r="842534" spans="16:16" x14ac:dyDescent="0.3">
      <c r="P842534" s="83"/>
    </row>
    <row r="842535" spans="16:16" x14ac:dyDescent="0.3">
      <c r="P842535" s="83"/>
    </row>
    <row r="842536" spans="16:16" x14ac:dyDescent="0.3">
      <c r="P842536" s="83"/>
    </row>
    <row r="842537" spans="16:16" x14ac:dyDescent="0.3">
      <c r="P842537" s="83"/>
    </row>
    <row r="842538" spans="16:16" x14ac:dyDescent="0.3">
      <c r="P842538" s="83"/>
    </row>
    <row r="842539" spans="16:16" x14ac:dyDescent="0.3">
      <c r="P842539" s="83"/>
    </row>
    <row r="842540" spans="16:16" x14ac:dyDescent="0.3">
      <c r="P842540" s="83"/>
    </row>
    <row r="842541" spans="16:16" x14ac:dyDescent="0.3">
      <c r="P842541" s="83"/>
    </row>
    <row r="842542" spans="16:16" x14ac:dyDescent="0.3">
      <c r="P842542" s="83"/>
    </row>
    <row r="842543" spans="16:16" x14ac:dyDescent="0.3">
      <c r="P842543" s="83"/>
    </row>
    <row r="842544" spans="16:16" x14ac:dyDescent="0.3">
      <c r="P842544" s="83"/>
    </row>
    <row r="842545" spans="16:16" x14ac:dyDescent="0.3">
      <c r="P842545" s="83"/>
    </row>
    <row r="842546" spans="16:16" x14ac:dyDescent="0.3">
      <c r="P842546" s="83"/>
    </row>
    <row r="842547" spans="16:16" x14ac:dyDescent="0.3">
      <c r="P842547" s="83"/>
    </row>
    <row r="842548" spans="16:16" x14ac:dyDescent="0.3">
      <c r="P842548" s="83"/>
    </row>
    <row r="842549" spans="16:16" x14ac:dyDescent="0.3">
      <c r="P842549" s="83"/>
    </row>
    <row r="842550" spans="16:16" x14ac:dyDescent="0.3">
      <c r="P842550" s="83"/>
    </row>
    <row r="842551" spans="16:16" x14ac:dyDescent="0.3">
      <c r="P842551" s="83"/>
    </row>
    <row r="842552" spans="16:16" x14ac:dyDescent="0.3">
      <c r="P842552" s="83"/>
    </row>
    <row r="842553" spans="16:16" x14ac:dyDescent="0.3">
      <c r="P842553" s="83"/>
    </row>
    <row r="842554" spans="16:16" x14ac:dyDescent="0.3">
      <c r="P842554" s="83"/>
    </row>
    <row r="842555" spans="16:16" x14ac:dyDescent="0.3">
      <c r="P842555" s="83"/>
    </row>
    <row r="842556" spans="16:16" x14ac:dyDescent="0.3">
      <c r="P842556" s="83"/>
    </row>
    <row r="842557" spans="16:16" x14ac:dyDescent="0.3">
      <c r="P842557" s="83"/>
    </row>
    <row r="842558" spans="16:16" x14ac:dyDescent="0.3">
      <c r="P842558" s="83"/>
    </row>
    <row r="842559" spans="16:16" x14ac:dyDescent="0.3">
      <c r="P842559" s="83"/>
    </row>
    <row r="842560" spans="16:16" x14ac:dyDescent="0.3">
      <c r="P842560" s="83"/>
    </row>
    <row r="842561" spans="16:16" x14ac:dyDescent="0.3">
      <c r="P842561" s="83"/>
    </row>
    <row r="842562" spans="16:16" x14ac:dyDescent="0.3">
      <c r="P842562" s="83"/>
    </row>
    <row r="842563" spans="16:16" x14ac:dyDescent="0.3">
      <c r="P842563" s="83"/>
    </row>
    <row r="842564" spans="16:16" x14ac:dyDescent="0.3">
      <c r="P842564" s="83"/>
    </row>
    <row r="842565" spans="16:16" x14ac:dyDescent="0.3">
      <c r="P842565" s="83"/>
    </row>
    <row r="842566" spans="16:16" x14ac:dyDescent="0.3">
      <c r="P842566" s="83"/>
    </row>
    <row r="842567" spans="16:16" x14ac:dyDescent="0.3">
      <c r="P842567" s="83"/>
    </row>
    <row r="842568" spans="16:16" x14ac:dyDescent="0.3">
      <c r="P842568" s="83"/>
    </row>
    <row r="842569" spans="16:16" x14ac:dyDescent="0.3">
      <c r="P842569" s="83"/>
    </row>
    <row r="842570" spans="16:16" x14ac:dyDescent="0.3">
      <c r="P842570" s="83"/>
    </row>
    <row r="842571" spans="16:16" x14ac:dyDescent="0.3">
      <c r="P842571" s="83"/>
    </row>
    <row r="842572" spans="16:16" x14ac:dyDescent="0.3">
      <c r="P842572" s="83"/>
    </row>
    <row r="842573" spans="16:16" x14ac:dyDescent="0.3">
      <c r="P842573" s="83"/>
    </row>
    <row r="842574" spans="16:16" x14ac:dyDescent="0.3">
      <c r="P842574" s="83"/>
    </row>
    <row r="842575" spans="16:16" x14ac:dyDescent="0.3">
      <c r="P842575" s="83"/>
    </row>
    <row r="842576" spans="16:16" x14ac:dyDescent="0.3">
      <c r="P842576" s="83"/>
    </row>
    <row r="842577" spans="16:16" x14ac:dyDescent="0.3">
      <c r="P842577" s="83"/>
    </row>
    <row r="842578" spans="16:16" x14ac:dyDescent="0.3">
      <c r="P842578" s="83"/>
    </row>
    <row r="842579" spans="16:16" x14ac:dyDescent="0.3">
      <c r="P842579" s="83"/>
    </row>
    <row r="842580" spans="16:16" x14ac:dyDescent="0.3">
      <c r="P842580" s="83"/>
    </row>
    <row r="842581" spans="16:16" x14ac:dyDescent="0.3">
      <c r="P842581" s="83"/>
    </row>
    <row r="842582" spans="16:16" x14ac:dyDescent="0.3">
      <c r="P842582" s="83"/>
    </row>
    <row r="842583" spans="16:16" x14ac:dyDescent="0.3">
      <c r="P842583" s="83"/>
    </row>
    <row r="842584" spans="16:16" x14ac:dyDescent="0.3">
      <c r="P842584" s="83"/>
    </row>
    <row r="842585" spans="16:16" x14ac:dyDescent="0.3">
      <c r="P842585" s="83"/>
    </row>
    <row r="842586" spans="16:16" x14ac:dyDescent="0.3">
      <c r="P842586" s="83"/>
    </row>
    <row r="842587" spans="16:16" x14ac:dyDescent="0.3">
      <c r="P842587" s="83"/>
    </row>
    <row r="842588" spans="16:16" x14ac:dyDescent="0.3">
      <c r="P842588" s="83"/>
    </row>
    <row r="842589" spans="16:16" x14ac:dyDescent="0.3">
      <c r="P842589" s="83"/>
    </row>
    <row r="842590" spans="16:16" x14ac:dyDescent="0.3">
      <c r="P842590" s="83"/>
    </row>
    <row r="842591" spans="16:16" x14ac:dyDescent="0.3">
      <c r="P842591" s="83"/>
    </row>
    <row r="842592" spans="16:16" x14ac:dyDescent="0.3">
      <c r="P842592" s="83"/>
    </row>
    <row r="842593" spans="16:16" x14ac:dyDescent="0.3">
      <c r="P842593" s="83"/>
    </row>
    <row r="842594" spans="16:16" x14ac:dyDescent="0.3">
      <c r="P842594" s="83"/>
    </row>
    <row r="842595" spans="16:16" x14ac:dyDescent="0.3">
      <c r="P842595" s="83"/>
    </row>
    <row r="842596" spans="16:16" x14ac:dyDescent="0.3">
      <c r="P842596" s="83"/>
    </row>
    <row r="842597" spans="16:16" x14ac:dyDescent="0.3">
      <c r="P842597" s="83"/>
    </row>
    <row r="842598" spans="16:16" x14ac:dyDescent="0.3">
      <c r="P842598" s="83"/>
    </row>
    <row r="842599" spans="16:16" x14ac:dyDescent="0.3">
      <c r="P842599" s="83"/>
    </row>
    <row r="842600" spans="16:16" x14ac:dyDescent="0.3">
      <c r="P842600" s="83"/>
    </row>
    <row r="842601" spans="16:16" x14ac:dyDescent="0.3">
      <c r="P842601" s="83"/>
    </row>
    <row r="842602" spans="16:16" x14ac:dyDescent="0.3">
      <c r="P842602" s="83"/>
    </row>
    <row r="842603" spans="16:16" x14ac:dyDescent="0.3">
      <c r="P842603" s="83"/>
    </row>
    <row r="842604" spans="16:16" x14ac:dyDescent="0.3">
      <c r="P842604" s="83"/>
    </row>
    <row r="842605" spans="16:16" x14ac:dyDescent="0.3">
      <c r="P842605" s="83"/>
    </row>
    <row r="842606" spans="16:16" x14ac:dyDescent="0.3">
      <c r="P842606" s="83"/>
    </row>
    <row r="842607" spans="16:16" x14ac:dyDescent="0.3">
      <c r="P842607" s="83"/>
    </row>
    <row r="842608" spans="16:16" x14ac:dyDescent="0.3">
      <c r="P842608" s="83"/>
    </row>
    <row r="842609" spans="16:16" x14ac:dyDescent="0.3">
      <c r="P842609" s="83"/>
    </row>
    <row r="842610" spans="16:16" x14ac:dyDescent="0.3">
      <c r="P842610" s="83"/>
    </row>
    <row r="842611" spans="16:16" x14ac:dyDescent="0.3">
      <c r="P842611" s="83"/>
    </row>
    <row r="842612" spans="16:16" x14ac:dyDescent="0.3">
      <c r="P842612" s="83"/>
    </row>
    <row r="842613" spans="16:16" x14ac:dyDescent="0.3">
      <c r="P842613" s="83"/>
    </row>
    <row r="842614" spans="16:16" x14ac:dyDescent="0.3">
      <c r="P842614" s="83"/>
    </row>
    <row r="842615" spans="16:16" x14ac:dyDescent="0.3">
      <c r="P842615" s="83"/>
    </row>
    <row r="842616" spans="16:16" x14ac:dyDescent="0.3">
      <c r="P842616" s="83"/>
    </row>
    <row r="842617" spans="16:16" x14ac:dyDescent="0.3">
      <c r="P842617" s="83"/>
    </row>
    <row r="842618" spans="16:16" x14ac:dyDescent="0.3">
      <c r="P842618" s="83"/>
    </row>
    <row r="842619" spans="16:16" x14ac:dyDescent="0.3">
      <c r="P842619" s="83"/>
    </row>
    <row r="842620" spans="16:16" x14ac:dyDescent="0.3">
      <c r="P842620" s="83"/>
    </row>
    <row r="842621" spans="16:16" x14ac:dyDescent="0.3">
      <c r="P842621" s="83"/>
    </row>
    <row r="842622" spans="16:16" x14ac:dyDescent="0.3">
      <c r="P842622" s="83"/>
    </row>
    <row r="842623" spans="16:16" x14ac:dyDescent="0.3">
      <c r="P842623" s="83"/>
    </row>
    <row r="842624" spans="16:16" x14ac:dyDescent="0.3">
      <c r="P842624" s="83"/>
    </row>
    <row r="842625" spans="16:16" x14ac:dyDescent="0.3">
      <c r="P842625" s="83"/>
    </row>
    <row r="842626" spans="16:16" x14ac:dyDescent="0.3">
      <c r="P842626" s="83"/>
    </row>
    <row r="842627" spans="16:16" x14ac:dyDescent="0.3">
      <c r="P842627" s="83"/>
    </row>
    <row r="842628" spans="16:16" x14ac:dyDescent="0.3">
      <c r="P842628" s="83"/>
    </row>
    <row r="842629" spans="16:16" x14ac:dyDescent="0.3">
      <c r="P842629" s="83"/>
    </row>
    <row r="842630" spans="16:16" x14ac:dyDescent="0.3">
      <c r="P842630" s="83"/>
    </row>
    <row r="842631" spans="16:16" x14ac:dyDescent="0.3">
      <c r="P842631" s="83"/>
    </row>
    <row r="842632" spans="16:16" x14ac:dyDescent="0.3">
      <c r="P842632" s="83"/>
    </row>
    <row r="842633" spans="16:16" x14ac:dyDescent="0.3">
      <c r="P842633" s="83"/>
    </row>
    <row r="842634" spans="16:16" x14ac:dyDescent="0.3">
      <c r="P842634" s="83"/>
    </row>
    <row r="842635" spans="16:16" x14ac:dyDescent="0.3">
      <c r="P842635" s="83"/>
    </row>
    <row r="842636" spans="16:16" x14ac:dyDescent="0.3">
      <c r="P842636" s="83"/>
    </row>
    <row r="842637" spans="16:16" x14ac:dyDescent="0.3">
      <c r="P842637" s="83"/>
    </row>
    <row r="842638" spans="16:16" x14ac:dyDescent="0.3">
      <c r="P842638" s="83"/>
    </row>
    <row r="842639" spans="16:16" x14ac:dyDescent="0.3">
      <c r="P842639" s="83"/>
    </row>
    <row r="842640" spans="16:16" x14ac:dyDescent="0.3">
      <c r="P842640" s="83"/>
    </row>
    <row r="842641" spans="16:16" x14ac:dyDescent="0.3">
      <c r="P842641" s="83"/>
    </row>
    <row r="842642" spans="16:16" x14ac:dyDescent="0.3">
      <c r="P842642" s="83"/>
    </row>
    <row r="842643" spans="16:16" x14ac:dyDescent="0.3">
      <c r="P842643" s="83"/>
    </row>
    <row r="842644" spans="16:16" x14ac:dyDescent="0.3">
      <c r="P842644" s="83"/>
    </row>
    <row r="842645" spans="16:16" x14ac:dyDescent="0.3">
      <c r="P842645" s="83"/>
    </row>
    <row r="842646" spans="16:16" x14ac:dyDescent="0.3">
      <c r="P842646" s="83"/>
    </row>
    <row r="842647" spans="16:16" x14ac:dyDescent="0.3">
      <c r="P842647" s="83"/>
    </row>
    <row r="842648" spans="16:16" x14ac:dyDescent="0.3">
      <c r="P842648" s="83"/>
    </row>
    <row r="842649" spans="16:16" x14ac:dyDescent="0.3">
      <c r="P842649" s="83"/>
    </row>
    <row r="842650" spans="16:16" x14ac:dyDescent="0.3">
      <c r="P842650" s="83"/>
    </row>
    <row r="842651" spans="16:16" x14ac:dyDescent="0.3">
      <c r="P842651" s="83"/>
    </row>
    <row r="842652" spans="16:16" x14ac:dyDescent="0.3">
      <c r="P842652" s="83"/>
    </row>
    <row r="842653" spans="16:16" x14ac:dyDescent="0.3">
      <c r="P842653" s="83"/>
    </row>
    <row r="842654" spans="16:16" x14ac:dyDescent="0.3">
      <c r="P842654" s="83"/>
    </row>
    <row r="842655" spans="16:16" x14ac:dyDescent="0.3">
      <c r="P842655" s="83"/>
    </row>
    <row r="842656" spans="16:16" x14ac:dyDescent="0.3">
      <c r="P842656" s="83"/>
    </row>
    <row r="842657" spans="16:16" x14ac:dyDescent="0.3">
      <c r="P842657" s="83"/>
    </row>
    <row r="842658" spans="16:16" x14ac:dyDescent="0.3">
      <c r="P842658" s="83"/>
    </row>
    <row r="842659" spans="16:16" x14ac:dyDescent="0.3">
      <c r="P842659" s="83"/>
    </row>
    <row r="842660" spans="16:16" x14ac:dyDescent="0.3">
      <c r="P842660" s="83"/>
    </row>
    <row r="842661" spans="16:16" x14ac:dyDescent="0.3">
      <c r="P842661" s="83"/>
    </row>
    <row r="842662" spans="16:16" x14ac:dyDescent="0.3">
      <c r="P842662" s="83"/>
    </row>
    <row r="842663" spans="16:16" x14ac:dyDescent="0.3">
      <c r="P842663" s="83"/>
    </row>
    <row r="842664" spans="16:16" x14ac:dyDescent="0.3">
      <c r="P842664" s="83"/>
    </row>
    <row r="842665" spans="16:16" x14ac:dyDescent="0.3">
      <c r="P842665" s="83"/>
    </row>
    <row r="842666" spans="16:16" x14ac:dyDescent="0.3">
      <c r="P842666" s="83"/>
    </row>
    <row r="842667" spans="16:16" x14ac:dyDescent="0.3">
      <c r="P842667" s="83"/>
    </row>
    <row r="842668" spans="16:16" x14ac:dyDescent="0.3">
      <c r="P842668" s="83"/>
    </row>
    <row r="842669" spans="16:16" x14ac:dyDescent="0.3">
      <c r="P842669" s="83"/>
    </row>
    <row r="842670" spans="16:16" x14ac:dyDescent="0.3">
      <c r="P842670" s="83"/>
    </row>
    <row r="842671" spans="16:16" x14ac:dyDescent="0.3">
      <c r="P842671" s="83"/>
    </row>
    <row r="842672" spans="16:16" x14ac:dyDescent="0.3">
      <c r="P842672" s="83"/>
    </row>
    <row r="842673" spans="16:16" x14ac:dyDescent="0.3">
      <c r="P842673" s="83"/>
    </row>
    <row r="842674" spans="16:16" x14ac:dyDescent="0.3">
      <c r="P842674" s="83"/>
    </row>
    <row r="842675" spans="16:16" x14ac:dyDescent="0.3">
      <c r="P842675" s="83"/>
    </row>
    <row r="842676" spans="16:16" x14ac:dyDescent="0.3">
      <c r="P842676" s="83"/>
    </row>
    <row r="842677" spans="16:16" x14ac:dyDescent="0.3">
      <c r="P842677" s="83"/>
    </row>
    <row r="842678" spans="16:16" x14ac:dyDescent="0.3">
      <c r="P842678" s="83"/>
    </row>
    <row r="842679" spans="16:16" x14ac:dyDescent="0.3">
      <c r="P842679" s="83"/>
    </row>
    <row r="842680" spans="16:16" x14ac:dyDescent="0.3">
      <c r="P842680" s="83"/>
    </row>
    <row r="842681" spans="16:16" x14ac:dyDescent="0.3">
      <c r="P842681" s="83"/>
    </row>
    <row r="842682" spans="16:16" x14ac:dyDescent="0.3">
      <c r="P842682" s="83"/>
    </row>
    <row r="842683" spans="16:16" x14ac:dyDescent="0.3">
      <c r="P842683" s="83"/>
    </row>
    <row r="842684" spans="16:16" x14ac:dyDescent="0.3">
      <c r="P842684" s="83"/>
    </row>
    <row r="842685" spans="16:16" x14ac:dyDescent="0.3">
      <c r="P842685" s="83"/>
    </row>
    <row r="842686" spans="16:16" x14ac:dyDescent="0.3">
      <c r="P842686" s="83"/>
    </row>
    <row r="842687" spans="16:16" x14ac:dyDescent="0.3">
      <c r="P842687" s="83"/>
    </row>
    <row r="842688" spans="16:16" x14ac:dyDescent="0.3">
      <c r="P842688" s="83"/>
    </row>
    <row r="842689" spans="16:16" x14ac:dyDescent="0.3">
      <c r="P842689" s="83"/>
    </row>
    <row r="842690" spans="16:16" x14ac:dyDescent="0.3">
      <c r="P842690" s="83"/>
    </row>
    <row r="842691" spans="16:16" x14ac:dyDescent="0.3">
      <c r="P842691" s="83"/>
    </row>
    <row r="842692" spans="16:16" x14ac:dyDescent="0.3">
      <c r="P842692" s="83"/>
    </row>
    <row r="842693" spans="16:16" x14ac:dyDescent="0.3">
      <c r="P842693" s="83"/>
    </row>
    <row r="842694" spans="16:16" x14ac:dyDescent="0.3">
      <c r="P842694" s="83"/>
    </row>
    <row r="842695" spans="16:16" x14ac:dyDescent="0.3">
      <c r="P842695" s="83"/>
    </row>
    <row r="842696" spans="16:16" x14ac:dyDescent="0.3">
      <c r="P842696" s="83"/>
    </row>
    <row r="842697" spans="16:16" x14ac:dyDescent="0.3">
      <c r="P842697" s="83"/>
    </row>
    <row r="842698" spans="16:16" x14ac:dyDescent="0.3">
      <c r="P842698" s="83"/>
    </row>
    <row r="842699" spans="16:16" x14ac:dyDescent="0.3">
      <c r="P842699" s="83"/>
    </row>
    <row r="842700" spans="16:16" x14ac:dyDescent="0.3">
      <c r="P842700" s="83"/>
    </row>
    <row r="842701" spans="16:16" x14ac:dyDescent="0.3">
      <c r="P842701" s="83"/>
    </row>
    <row r="842702" spans="16:16" x14ac:dyDescent="0.3">
      <c r="P842702" s="83"/>
    </row>
    <row r="842703" spans="16:16" x14ac:dyDescent="0.3">
      <c r="P842703" s="83"/>
    </row>
    <row r="842704" spans="16:16" x14ac:dyDescent="0.3">
      <c r="P842704" s="83"/>
    </row>
    <row r="842705" spans="16:16" x14ac:dyDescent="0.3">
      <c r="P842705" s="83"/>
    </row>
    <row r="842706" spans="16:16" x14ac:dyDescent="0.3">
      <c r="P842706" s="83"/>
    </row>
    <row r="842707" spans="16:16" x14ac:dyDescent="0.3">
      <c r="P842707" s="83"/>
    </row>
    <row r="842708" spans="16:16" x14ac:dyDescent="0.3">
      <c r="P842708" s="83"/>
    </row>
    <row r="842709" spans="16:16" x14ac:dyDescent="0.3">
      <c r="P842709" s="83"/>
    </row>
    <row r="842710" spans="16:16" x14ac:dyDescent="0.3">
      <c r="P842710" s="83"/>
    </row>
    <row r="842711" spans="16:16" x14ac:dyDescent="0.3">
      <c r="P842711" s="83"/>
    </row>
    <row r="842712" spans="16:16" x14ac:dyDescent="0.3">
      <c r="P842712" s="83"/>
    </row>
    <row r="842713" spans="16:16" x14ac:dyDescent="0.3">
      <c r="P842713" s="83"/>
    </row>
    <row r="842714" spans="16:16" x14ac:dyDescent="0.3">
      <c r="P842714" s="83"/>
    </row>
    <row r="842715" spans="16:16" x14ac:dyDescent="0.3">
      <c r="P842715" s="83"/>
    </row>
    <row r="842716" spans="16:16" x14ac:dyDescent="0.3">
      <c r="P842716" s="83"/>
    </row>
    <row r="842717" spans="16:16" x14ac:dyDescent="0.3">
      <c r="P842717" s="83"/>
    </row>
    <row r="842718" spans="16:16" x14ac:dyDescent="0.3">
      <c r="P842718" s="83"/>
    </row>
    <row r="842719" spans="16:16" x14ac:dyDescent="0.3">
      <c r="P842719" s="83"/>
    </row>
    <row r="842720" spans="16:16" x14ac:dyDescent="0.3">
      <c r="P842720" s="83"/>
    </row>
    <row r="842721" spans="16:16" x14ac:dyDescent="0.3">
      <c r="P842721" s="83"/>
    </row>
    <row r="842722" spans="16:16" x14ac:dyDescent="0.3">
      <c r="P842722" s="83"/>
    </row>
    <row r="842723" spans="16:16" x14ac:dyDescent="0.3">
      <c r="P842723" s="83"/>
    </row>
    <row r="842724" spans="16:16" x14ac:dyDescent="0.3">
      <c r="P842724" s="83"/>
    </row>
    <row r="842725" spans="16:16" x14ac:dyDescent="0.3">
      <c r="P842725" s="83"/>
    </row>
    <row r="842726" spans="16:16" x14ac:dyDescent="0.3">
      <c r="P842726" s="83"/>
    </row>
    <row r="842727" spans="16:16" x14ac:dyDescent="0.3">
      <c r="P842727" s="83"/>
    </row>
    <row r="842728" spans="16:16" x14ac:dyDescent="0.3">
      <c r="P842728" s="83"/>
    </row>
    <row r="842729" spans="16:16" x14ac:dyDescent="0.3">
      <c r="P842729" s="83"/>
    </row>
    <row r="842730" spans="16:16" x14ac:dyDescent="0.3">
      <c r="P842730" s="83"/>
    </row>
    <row r="842731" spans="16:16" x14ac:dyDescent="0.3">
      <c r="P842731" s="83"/>
    </row>
    <row r="842732" spans="16:16" x14ac:dyDescent="0.3">
      <c r="P842732" s="83"/>
    </row>
    <row r="842733" spans="16:16" x14ac:dyDescent="0.3">
      <c r="P842733" s="83"/>
    </row>
    <row r="842734" spans="16:16" x14ac:dyDescent="0.3">
      <c r="P842734" s="83"/>
    </row>
    <row r="842735" spans="16:16" x14ac:dyDescent="0.3">
      <c r="P842735" s="83"/>
    </row>
    <row r="842736" spans="16:16" x14ac:dyDescent="0.3">
      <c r="P842736" s="83"/>
    </row>
    <row r="842737" spans="16:16" x14ac:dyDescent="0.3">
      <c r="P842737" s="83"/>
    </row>
    <row r="842738" spans="16:16" x14ac:dyDescent="0.3">
      <c r="P842738" s="83"/>
    </row>
    <row r="842739" spans="16:16" x14ac:dyDescent="0.3">
      <c r="P842739" s="83"/>
    </row>
    <row r="842740" spans="16:16" x14ac:dyDescent="0.3">
      <c r="P842740" s="83"/>
    </row>
    <row r="842741" spans="16:16" x14ac:dyDescent="0.3">
      <c r="P842741" s="83"/>
    </row>
    <row r="842742" spans="16:16" x14ac:dyDescent="0.3">
      <c r="P842742" s="83"/>
    </row>
    <row r="842743" spans="16:16" x14ac:dyDescent="0.3">
      <c r="P842743" s="83"/>
    </row>
    <row r="842744" spans="16:16" x14ac:dyDescent="0.3">
      <c r="P842744" s="83"/>
    </row>
    <row r="842745" spans="16:16" x14ac:dyDescent="0.3">
      <c r="P842745" s="83"/>
    </row>
    <row r="842746" spans="16:16" x14ac:dyDescent="0.3">
      <c r="P842746" s="83"/>
    </row>
    <row r="842747" spans="16:16" x14ac:dyDescent="0.3">
      <c r="P842747" s="83"/>
    </row>
    <row r="842748" spans="16:16" x14ac:dyDescent="0.3">
      <c r="P842748" s="83"/>
    </row>
    <row r="842749" spans="16:16" x14ac:dyDescent="0.3">
      <c r="P842749" s="83"/>
    </row>
    <row r="842750" spans="16:16" x14ac:dyDescent="0.3">
      <c r="P842750" s="83"/>
    </row>
    <row r="842751" spans="16:16" x14ac:dyDescent="0.3">
      <c r="P842751" s="83"/>
    </row>
    <row r="842752" spans="16:16" x14ac:dyDescent="0.3">
      <c r="P842752" s="83"/>
    </row>
    <row r="842753" spans="16:16" x14ac:dyDescent="0.3">
      <c r="P842753" s="83"/>
    </row>
    <row r="842754" spans="16:16" x14ac:dyDescent="0.3">
      <c r="P842754" s="83"/>
    </row>
    <row r="842755" spans="16:16" x14ac:dyDescent="0.3">
      <c r="P842755" s="83"/>
    </row>
    <row r="842756" spans="16:16" x14ac:dyDescent="0.3">
      <c r="P842756" s="83"/>
    </row>
    <row r="842757" spans="16:16" x14ac:dyDescent="0.3">
      <c r="P842757" s="83"/>
    </row>
    <row r="842758" spans="16:16" x14ac:dyDescent="0.3">
      <c r="P842758" s="83"/>
    </row>
    <row r="842759" spans="16:16" x14ac:dyDescent="0.3">
      <c r="P842759" s="83"/>
    </row>
    <row r="842760" spans="16:16" x14ac:dyDescent="0.3">
      <c r="P842760" s="83"/>
    </row>
    <row r="842761" spans="16:16" x14ac:dyDescent="0.3">
      <c r="P842761" s="83"/>
    </row>
    <row r="842762" spans="16:16" x14ac:dyDescent="0.3">
      <c r="P842762" s="83"/>
    </row>
    <row r="842763" spans="16:16" x14ac:dyDescent="0.3">
      <c r="P842763" s="83"/>
    </row>
    <row r="842764" spans="16:16" x14ac:dyDescent="0.3">
      <c r="P842764" s="83"/>
    </row>
    <row r="842765" spans="16:16" x14ac:dyDescent="0.3">
      <c r="P842765" s="83"/>
    </row>
    <row r="842766" spans="16:16" x14ac:dyDescent="0.3">
      <c r="P842766" s="83"/>
    </row>
    <row r="842767" spans="16:16" x14ac:dyDescent="0.3">
      <c r="P842767" s="83"/>
    </row>
    <row r="842768" spans="16:16" x14ac:dyDescent="0.3">
      <c r="P842768" s="83"/>
    </row>
    <row r="842769" spans="16:16" x14ac:dyDescent="0.3">
      <c r="P842769" s="83"/>
    </row>
    <row r="842770" spans="16:16" x14ac:dyDescent="0.3">
      <c r="P842770" s="83"/>
    </row>
    <row r="842771" spans="16:16" x14ac:dyDescent="0.3">
      <c r="P842771" s="83"/>
    </row>
    <row r="842772" spans="16:16" x14ac:dyDescent="0.3">
      <c r="P842772" s="83"/>
    </row>
    <row r="842773" spans="16:16" x14ac:dyDescent="0.3">
      <c r="P842773" s="83"/>
    </row>
    <row r="842774" spans="16:16" x14ac:dyDescent="0.3">
      <c r="P842774" s="83"/>
    </row>
    <row r="842775" spans="16:16" x14ac:dyDescent="0.3">
      <c r="P842775" s="83"/>
    </row>
    <row r="842776" spans="16:16" x14ac:dyDescent="0.3">
      <c r="P842776" s="83"/>
    </row>
    <row r="842777" spans="16:16" x14ac:dyDescent="0.3">
      <c r="P842777" s="83"/>
    </row>
    <row r="842778" spans="16:16" x14ac:dyDescent="0.3">
      <c r="P842778" s="83"/>
    </row>
    <row r="842779" spans="16:16" x14ac:dyDescent="0.3">
      <c r="P842779" s="83"/>
    </row>
    <row r="842780" spans="16:16" x14ac:dyDescent="0.3">
      <c r="P842780" s="83"/>
    </row>
    <row r="842781" spans="16:16" x14ac:dyDescent="0.3">
      <c r="P842781" s="83"/>
    </row>
    <row r="842782" spans="16:16" x14ac:dyDescent="0.3">
      <c r="P842782" s="83"/>
    </row>
    <row r="842783" spans="16:16" x14ac:dyDescent="0.3">
      <c r="P842783" s="83"/>
    </row>
    <row r="842784" spans="16:16" x14ac:dyDescent="0.3">
      <c r="P842784" s="83"/>
    </row>
    <row r="842785" spans="16:16" x14ac:dyDescent="0.3">
      <c r="P842785" s="83"/>
    </row>
    <row r="842786" spans="16:16" x14ac:dyDescent="0.3">
      <c r="P842786" s="83"/>
    </row>
    <row r="842787" spans="16:16" x14ac:dyDescent="0.3">
      <c r="P842787" s="83"/>
    </row>
    <row r="842788" spans="16:16" x14ac:dyDescent="0.3">
      <c r="P842788" s="83"/>
    </row>
    <row r="842789" spans="16:16" x14ac:dyDescent="0.3">
      <c r="P842789" s="83"/>
    </row>
    <row r="842790" spans="16:16" x14ac:dyDescent="0.3">
      <c r="P842790" s="83"/>
    </row>
    <row r="842791" spans="16:16" x14ac:dyDescent="0.3">
      <c r="P842791" s="83"/>
    </row>
    <row r="842792" spans="16:16" x14ac:dyDescent="0.3">
      <c r="P842792" s="83"/>
    </row>
    <row r="842793" spans="16:16" x14ac:dyDescent="0.3">
      <c r="P842793" s="83"/>
    </row>
    <row r="842794" spans="16:16" x14ac:dyDescent="0.3">
      <c r="P842794" s="83"/>
    </row>
    <row r="842795" spans="16:16" x14ac:dyDescent="0.3">
      <c r="P842795" s="83"/>
    </row>
    <row r="842796" spans="16:16" x14ac:dyDescent="0.3">
      <c r="P842796" s="83"/>
    </row>
    <row r="842797" spans="16:16" x14ac:dyDescent="0.3">
      <c r="P842797" s="83"/>
    </row>
    <row r="842798" spans="16:16" x14ac:dyDescent="0.3">
      <c r="P842798" s="83"/>
    </row>
    <row r="842799" spans="16:16" x14ac:dyDescent="0.3">
      <c r="P842799" s="83"/>
    </row>
    <row r="842800" spans="16:16" x14ac:dyDescent="0.3">
      <c r="P842800" s="83"/>
    </row>
    <row r="842801" spans="16:16" x14ac:dyDescent="0.3">
      <c r="P842801" s="83"/>
    </row>
    <row r="842802" spans="16:16" x14ac:dyDescent="0.3">
      <c r="P842802" s="83"/>
    </row>
    <row r="842803" spans="16:16" x14ac:dyDescent="0.3">
      <c r="P842803" s="83"/>
    </row>
    <row r="842804" spans="16:16" x14ac:dyDescent="0.3">
      <c r="P842804" s="83"/>
    </row>
    <row r="842805" spans="16:16" x14ac:dyDescent="0.3">
      <c r="P842805" s="83"/>
    </row>
    <row r="842806" spans="16:16" x14ac:dyDescent="0.3">
      <c r="P842806" s="83"/>
    </row>
    <row r="842807" spans="16:16" x14ac:dyDescent="0.3">
      <c r="P842807" s="83"/>
    </row>
    <row r="842808" spans="16:16" x14ac:dyDescent="0.3">
      <c r="P842808" s="83"/>
    </row>
    <row r="842809" spans="16:16" x14ac:dyDescent="0.3">
      <c r="P842809" s="83"/>
    </row>
    <row r="842810" spans="16:16" x14ac:dyDescent="0.3">
      <c r="P842810" s="83"/>
    </row>
    <row r="842811" spans="16:16" x14ac:dyDescent="0.3">
      <c r="P842811" s="83"/>
    </row>
    <row r="842812" spans="16:16" x14ac:dyDescent="0.3">
      <c r="P842812" s="83"/>
    </row>
    <row r="842813" spans="16:16" x14ac:dyDescent="0.3">
      <c r="P842813" s="83"/>
    </row>
    <row r="842814" spans="16:16" x14ac:dyDescent="0.3">
      <c r="P842814" s="83"/>
    </row>
    <row r="842815" spans="16:16" x14ac:dyDescent="0.3">
      <c r="P842815" s="83"/>
    </row>
    <row r="842816" spans="16:16" x14ac:dyDescent="0.3">
      <c r="P842816" s="83"/>
    </row>
    <row r="842817" spans="16:16" x14ac:dyDescent="0.3">
      <c r="P842817" s="83"/>
    </row>
    <row r="842818" spans="16:16" x14ac:dyDescent="0.3">
      <c r="P842818" s="83"/>
    </row>
    <row r="842819" spans="16:16" x14ac:dyDescent="0.3">
      <c r="P842819" s="83"/>
    </row>
    <row r="842820" spans="16:16" x14ac:dyDescent="0.3">
      <c r="P842820" s="83"/>
    </row>
    <row r="842821" spans="16:16" x14ac:dyDescent="0.3">
      <c r="P842821" s="83"/>
    </row>
    <row r="842822" spans="16:16" x14ac:dyDescent="0.3">
      <c r="P842822" s="83"/>
    </row>
    <row r="842823" spans="16:16" x14ac:dyDescent="0.3">
      <c r="P842823" s="83"/>
    </row>
    <row r="842824" spans="16:16" x14ac:dyDescent="0.3">
      <c r="P842824" s="83"/>
    </row>
    <row r="842825" spans="16:16" x14ac:dyDescent="0.3">
      <c r="P842825" s="83"/>
    </row>
    <row r="842826" spans="16:16" x14ac:dyDescent="0.3">
      <c r="P842826" s="83"/>
    </row>
    <row r="842827" spans="16:16" x14ac:dyDescent="0.3">
      <c r="P842827" s="83"/>
    </row>
    <row r="842828" spans="16:16" x14ac:dyDescent="0.3">
      <c r="P842828" s="83"/>
    </row>
    <row r="842829" spans="16:16" x14ac:dyDescent="0.3">
      <c r="P842829" s="83"/>
    </row>
    <row r="842830" spans="16:16" x14ac:dyDescent="0.3">
      <c r="P842830" s="83"/>
    </row>
    <row r="842831" spans="16:16" x14ac:dyDescent="0.3">
      <c r="P842831" s="83"/>
    </row>
    <row r="842832" spans="16:16" x14ac:dyDescent="0.3">
      <c r="P842832" s="83"/>
    </row>
    <row r="842833" spans="16:16" x14ac:dyDescent="0.3">
      <c r="P842833" s="83"/>
    </row>
    <row r="842834" spans="16:16" x14ac:dyDescent="0.3">
      <c r="P842834" s="83"/>
    </row>
    <row r="842835" spans="16:16" x14ac:dyDescent="0.3">
      <c r="P842835" s="83"/>
    </row>
    <row r="842836" spans="16:16" x14ac:dyDescent="0.3">
      <c r="P842836" s="83"/>
    </row>
    <row r="842837" spans="16:16" x14ac:dyDescent="0.3">
      <c r="P842837" s="83"/>
    </row>
    <row r="842838" spans="16:16" x14ac:dyDescent="0.3">
      <c r="P842838" s="83"/>
    </row>
    <row r="842839" spans="16:16" x14ac:dyDescent="0.3">
      <c r="P842839" s="83"/>
    </row>
    <row r="842840" spans="16:16" x14ac:dyDescent="0.3">
      <c r="P842840" s="83"/>
    </row>
    <row r="842841" spans="16:16" x14ac:dyDescent="0.3">
      <c r="P842841" s="83"/>
    </row>
    <row r="842842" spans="16:16" x14ac:dyDescent="0.3">
      <c r="P842842" s="83"/>
    </row>
    <row r="842843" spans="16:16" x14ac:dyDescent="0.3">
      <c r="P842843" s="83"/>
    </row>
    <row r="842844" spans="16:16" x14ac:dyDescent="0.3">
      <c r="P842844" s="83"/>
    </row>
    <row r="842845" spans="16:16" x14ac:dyDescent="0.3">
      <c r="P842845" s="83"/>
    </row>
    <row r="842846" spans="16:16" x14ac:dyDescent="0.3">
      <c r="P842846" s="83"/>
    </row>
    <row r="842847" spans="16:16" x14ac:dyDescent="0.3">
      <c r="P842847" s="83"/>
    </row>
    <row r="842848" spans="16:16" x14ac:dyDescent="0.3">
      <c r="P842848" s="83"/>
    </row>
    <row r="842849" spans="16:16" x14ac:dyDescent="0.3">
      <c r="P842849" s="83"/>
    </row>
    <row r="842850" spans="16:16" x14ac:dyDescent="0.3">
      <c r="P842850" s="83"/>
    </row>
    <row r="842851" spans="16:16" x14ac:dyDescent="0.3">
      <c r="P842851" s="83"/>
    </row>
    <row r="842852" spans="16:16" x14ac:dyDescent="0.3">
      <c r="P842852" s="83"/>
    </row>
    <row r="842853" spans="16:16" x14ac:dyDescent="0.3">
      <c r="P842853" s="83"/>
    </row>
    <row r="842854" spans="16:16" x14ac:dyDescent="0.3">
      <c r="P842854" s="83"/>
    </row>
    <row r="842855" spans="16:16" x14ac:dyDescent="0.3">
      <c r="P842855" s="83"/>
    </row>
    <row r="842856" spans="16:16" x14ac:dyDescent="0.3">
      <c r="P842856" s="83"/>
    </row>
    <row r="842857" spans="16:16" x14ac:dyDescent="0.3">
      <c r="P842857" s="83"/>
    </row>
    <row r="842858" spans="16:16" x14ac:dyDescent="0.3">
      <c r="P842858" s="83"/>
    </row>
    <row r="842859" spans="16:16" x14ac:dyDescent="0.3">
      <c r="P842859" s="83"/>
    </row>
    <row r="842860" spans="16:16" x14ac:dyDescent="0.3">
      <c r="P842860" s="83"/>
    </row>
    <row r="842861" spans="16:16" x14ac:dyDescent="0.3">
      <c r="P842861" s="83"/>
    </row>
    <row r="842862" spans="16:16" x14ac:dyDescent="0.3">
      <c r="P842862" s="83"/>
    </row>
    <row r="842863" spans="16:16" x14ac:dyDescent="0.3">
      <c r="P842863" s="83"/>
    </row>
    <row r="842864" spans="16:16" x14ac:dyDescent="0.3">
      <c r="P842864" s="83"/>
    </row>
    <row r="842865" spans="16:16" x14ac:dyDescent="0.3">
      <c r="P842865" s="83"/>
    </row>
    <row r="842866" spans="16:16" x14ac:dyDescent="0.3">
      <c r="P842866" s="83"/>
    </row>
    <row r="842867" spans="16:16" x14ac:dyDescent="0.3">
      <c r="P842867" s="83"/>
    </row>
    <row r="842868" spans="16:16" x14ac:dyDescent="0.3">
      <c r="P842868" s="83"/>
    </row>
    <row r="842869" spans="16:16" x14ac:dyDescent="0.3">
      <c r="P842869" s="83"/>
    </row>
    <row r="842870" spans="16:16" x14ac:dyDescent="0.3">
      <c r="P842870" s="83"/>
    </row>
    <row r="842871" spans="16:16" x14ac:dyDescent="0.3">
      <c r="P842871" s="83"/>
    </row>
    <row r="842872" spans="16:16" x14ac:dyDescent="0.3">
      <c r="P842872" s="83"/>
    </row>
    <row r="842873" spans="16:16" x14ac:dyDescent="0.3">
      <c r="P842873" s="83"/>
    </row>
    <row r="842874" spans="16:16" x14ac:dyDescent="0.3">
      <c r="P842874" s="83"/>
    </row>
    <row r="842875" spans="16:16" x14ac:dyDescent="0.3">
      <c r="P842875" s="83"/>
    </row>
    <row r="842876" spans="16:16" x14ac:dyDescent="0.3">
      <c r="P842876" s="83"/>
    </row>
    <row r="842877" spans="16:16" x14ac:dyDescent="0.3">
      <c r="P842877" s="83"/>
    </row>
    <row r="842878" spans="16:16" x14ac:dyDescent="0.3">
      <c r="P842878" s="83"/>
    </row>
    <row r="842879" spans="16:16" x14ac:dyDescent="0.3">
      <c r="P842879" s="83"/>
    </row>
    <row r="842880" spans="16:16" x14ac:dyDescent="0.3">
      <c r="P842880" s="83"/>
    </row>
    <row r="842881" spans="16:16" x14ac:dyDescent="0.3">
      <c r="P842881" s="83"/>
    </row>
    <row r="842882" spans="16:16" x14ac:dyDescent="0.3">
      <c r="P842882" s="83"/>
    </row>
    <row r="842883" spans="16:16" x14ac:dyDescent="0.3">
      <c r="P842883" s="83"/>
    </row>
    <row r="842884" spans="16:16" x14ac:dyDescent="0.3">
      <c r="P842884" s="83"/>
    </row>
    <row r="842885" spans="16:16" x14ac:dyDescent="0.3">
      <c r="P842885" s="83"/>
    </row>
    <row r="842886" spans="16:16" x14ac:dyDescent="0.3">
      <c r="P842886" s="83"/>
    </row>
    <row r="842887" spans="16:16" x14ac:dyDescent="0.3">
      <c r="P842887" s="83"/>
    </row>
    <row r="842888" spans="16:16" x14ac:dyDescent="0.3">
      <c r="P842888" s="83"/>
    </row>
    <row r="842889" spans="16:16" x14ac:dyDescent="0.3">
      <c r="P842889" s="83"/>
    </row>
    <row r="842890" spans="16:16" x14ac:dyDescent="0.3">
      <c r="P842890" s="83"/>
    </row>
    <row r="842891" spans="16:16" x14ac:dyDescent="0.3">
      <c r="P842891" s="83"/>
    </row>
    <row r="842892" spans="16:16" x14ac:dyDescent="0.3">
      <c r="P842892" s="83"/>
    </row>
    <row r="842893" spans="16:16" x14ac:dyDescent="0.3">
      <c r="P842893" s="83"/>
    </row>
    <row r="842894" spans="16:16" x14ac:dyDescent="0.3">
      <c r="P842894" s="83"/>
    </row>
    <row r="842895" spans="16:16" x14ac:dyDescent="0.3">
      <c r="P842895" s="83"/>
    </row>
    <row r="842896" spans="16:16" x14ac:dyDescent="0.3">
      <c r="P842896" s="83"/>
    </row>
    <row r="842897" spans="16:16" x14ac:dyDescent="0.3">
      <c r="P842897" s="83"/>
    </row>
    <row r="842898" spans="16:16" x14ac:dyDescent="0.3">
      <c r="P842898" s="83"/>
    </row>
    <row r="842899" spans="16:16" x14ac:dyDescent="0.3">
      <c r="P842899" s="83"/>
    </row>
    <row r="842900" spans="16:16" x14ac:dyDescent="0.3">
      <c r="P842900" s="83"/>
    </row>
    <row r="842901" spans="16:16" x14ac:dyDescent="0.3">
      <c r="P842901" s="83"/>
    </row>
    <row r="842902" spans="16:16" x14ac:dyDescent="0.3">
      <c r="P842902" s="83"/>
    </row>
    <row r="842903" spans="16:16" x14ac:dyDescent="0.3">
      <c r="P842903" s="83"/>
    </row>
    <row r="842904" spans="16:16" x14ac:dyDescent="0.3">
      <c r="P842904" s="83"/>
    </row>
    <row r="842905" spans="16:16" x14ac:dyDescent="0.3">
      <c r="P842905" s="83"/>
    </row>
    <row r="842906" spans="16:16" x14ac:dyDescent="0.3">
      <c r="P842906" s="83"/>
    </row>
    <row r="842907" spans="16:16" x14ac:dyDescent="0.3">
      <c r="P842907" s="83"/>
    </row>
    <row r="842908" spans="16:16" x14ac:dyDescent="0.3">
      <c r="P842908" s="83"/>
    </row>
    <row r="842909" spans="16:16" x14ac:dyDescent="0.3">
      <c r="P842909" s="83"/>
    </row>
    <row r="842910" spans="16:16" x14ac:dyDescent="0.3">
      <c r="P842910" s="83"/>
    </row>
    <row r="842911" spans="16:16" x14ac:dyDescent="0.3">
      <c r="P842911" s="83"/>
    </row>
    <row r="842912" spans="16:16" x14ac:dyDescent="0.3">
      <c r="P842912" s="83"/>
    </row>
    <row r="842913" spans="16:16" x14ac:dyDescent="0.3">
      <c r="P842913" s="83"/>
    </row>
    <row r="842914" spans="16:16" x14ac:dyDescent="0.3">
      <c r="P842914" s="83"/>
    </row>
    <row r="842915" spans="16:16" x14ac:dyDescent="0.3">
      <c r="P842915" s="83"/>
    </row>
    <row r="842916" spans="16:16" x14ac:dyDescent="0.3">
      <c r="P842916" s="83"/>
    </row>
    <row r="842917" spans="16:16" x14ac:dyDescent="0.3">
      <c r="P842917" s="83"/>
    </row>
    <row r="842918" spans="16:16" x14ac:dyDescent="0.3">
      <c r="P842918" s="83"/>
    </row>
    <row r="842919" spans="16:16" x14ac:dyDescent="0.3">
      <c r="P842919" s="83"/>
    </row>
    <row r="842920" spans="16:16" x14ac:dyDescent="0.3">
      <c r="P842920" s="83"/>
    </row>
    <row r="842921" spans="16:16" x14ac:dyDescent="0.3">
      <c r="P842921" s="83"/>
    </row>
    <row r="842922" spans="16:16" x14ac:dyDescent="0.3">
      <c r="P842922" s="83"/>
    </row>
    <row r="842923" spans="16:16" x14ac:dyDescent="0.3">
      <c r="P842923" s="83"/>
    </row>
    <row r="842924" spans="16:16" x14ac:dyDescent="0.3">
      <c r="P842924" s="83"/>
    </row>
    <row r="842925" spans="16:16" x14ac:dyDescent="0.3">
      <c r="P842925" s="83"/>
    </row>
    <row r="842926" spans="16:16" x14ac:dyDescent="0.3">
      <c r="P842926" s="83"/>
    </row>
    <row r="842927" spans="16:16" x14ac:dyDescent="0.3">
      <c r="P842927" s="83"/>
    </row>
    <row r="842928" spans="16:16" x14ac:dyDescent="0.3">
      <c r="P842928" s="83"/>
    </row>
    <row r="842929" spans="16:16" x14ac:dyDescent="0.3">
      <c r="P842929" s="83"/>
    </row>
    <row r="842930" spans="16:16" x14ac:dyDescent="0.3">
      <c r="P842930" s="83"/>
    </row>
    <row r="842931" spans="16:16" x14ac:dyDescent="0.3">
      <c r="P842931" s="83"/>
    </row>
    <row r="842932" spans="16:16" x14ac:dyDescent="0.3">
      <c r="P842932" s="83"/>
    </row>
    <row r="842933" spans="16:16" x14ac:dyDescent="0.3">
      <c r="P842933" s="83"/>
    </row>
    <row r="842934" spans="16:16" x14ac:dyDescent="0.3">
      <c r="P842934" s="83"/>
    </row>
    <row r="842935" spans="16:16" x14ac:dyDescent="0.3">
      <c r="P842935" s="83"/>
    </row>
    <row r="842936" spans="16:16" x14ac:dyDescent="0.3">
      <c r="P842936" s="83"/>
    </row>
    <row r="842937" spans="16:16" x14ac:dyDescent="0.3">
      <c r="P842937" s="83"/>
    </row>
    <row r="842938" spans="16:16" x14ac:dyDescent="0.3">
      <c r="P842938" s="83"/>
    </row>
    <row r="842939" spans="16:16" x14ac:dyDescent="0.3">
      <c r="P842939" s="83"/>
    </row>
    <row r="842940" spans="16:16" x14ac:dyDescent="0.3">
      <c r="P842940" s="83"/>
    </row>
    <row r="842941" spans="16:16" x14ac:dyDescent="0.3">
      <c r="P842941" s="83"/>
    </row>
    <row r="842942" spans="16:16" x14ac:dyDescent="0.3">
      <c r="P842942" s="83"/>
    </row>
    <row r="842943" spans="16:16" x14ac:dyDescent="0.3">
      <c r="P842943" s="83"/>
    </row>
    <row r="842944" spans="16:16" x14ac:dyDescent="0.3">
      <c r="P842944" s="83"/>
    </row>
    <row r="842945" spans="16:16" x14ac:dyDescent="0.3">
      <c r="P842945" s="83"/>
    </row>
    <row r="842946" spans="16:16" x14ac:dyDescent="0.3">
      <c r="P842946" s="83"/>
    </row>
    <row r="842947" spans="16:16" x14ac:dyDescent="0.3">
      <c r="P842947" s="83"/>
    </row>
    <row r="842948" spans="16:16" x14ac:dyDescent="0.3">
      <c r="P842948" s="83"/>
    </row>
    <row r="842949" spans="16:16" x14ac:dyDescent="0.3">
      <c r="P842949" s="83"/>
    </row>
    <row r="842950" spans="16:16" x14ac:dyDescent="0.3">
      <c r="P842950" s="83"/>
    </row>
    <row r="842951" spans="16:16" x14ac:dyDescent="0.3">
      <c r="P842951" s="83"/>
    </row>
    <row r="842952" spans="16:16" x14ac:dyDescent="0.3">
      <c r="P842952" s="83"/>
    </row>
    <row r="842953" spans="16:16" x14ac:dyDescent="0.3">
      <c r="P842953" s="83"/>
    </row>
    <row r="842954" spans="16:16" x14ac:dyDescent="0.3">
      <c r="P842954" s="83"/>
    </row>
    <row r="842955" spans="16:16" x14ac:dyDescent="0.3">
      <c r="P842955" s="83"/>
    </row>
    <row r="842956" spans="16:16" x14ac:dyDescent="0.3">
      <c r="P842956" s="83"/>
    </row>
    <row r="842957" spans="16:16" x14ac:dyDescent="0.3">
      <c r="P842957" s="83"/>
    </row>
    <row r="842958" spans="16:16" x14ac:dyDescent="0.3">
      <c r="P842958" s="83"/>
    </row>
    <row r="842959" spans="16:16" x14ac:dyDescent="0.3">
      <c r="P842959" s="83"/>
    </row>
    <row r="842960" spans="16:16" x14ac:dyDescent="0.3">
      <c r="P842960" s="83"/>
    </row>
    <row r="842961" spans="16:16" x14ac:dyDescent="0.3">
      <c r="P842961" s="83"/>
    </row>
    <row r="842962" spans="16:16" x14ac:dyDescent="0.3">
      <c r="P842962" s="83"/>
    </row>
    <row r="842963" spans="16:16" x14ac:dyDescent="0.3">
      <c r="P842963" s="83"/>
    </row>
    <row r="842964" spans="16:16" x14ac:dyDescent="0.3">
      <c r="P842964" s="83"/>
    </row>
    <row r="842965" spans="16:16" x14ac:dyDescent="0.3">
      <c r="P842965" s="83"/>
    </row>
    <row r="842966" spans="16:16" x14ac:dyDescent="0.3">
      <c r="P842966" s="83"/>
    </row>
    <row r="842967" spans="16:16" x14ac:dyDescent="0.3">
      <c r="P842967" s="83"/>
    </row>
    <row r="842968" spans="16:16" x14ac:dyDescent="0.3">
      <c r="P842968" s="83"/>
    </row>
    <row r="842969" spans="16:16" x14ac:dyDescent="0.3">
      <c r="P842969" s="83"/>
    </row>
    <row r="842970" spans="16:16" x14ac:dyDescent="0.3">
      <c r="P842970" s="83"/>
    </row>
    <row r="842971" spans="16:16" x14ac:dyDescent="0.3">
      <c r="P842971" s="83"/>
    </row>
    <row r="842972" spans="16:16" x14ac:dyDescent="0.3">
      <c r="P842972" s="83"/>
    </row>
    <row r="842973" spans="16:16" x14ac:dyDescent="0.3">
      <c r="P842973" s="83"/>
    </row>
    <row r="842974" spans="16:16" x14ac:dyDescent="0.3">
      <c r="P842974" s="83"/>
    </row>
    <row r="842975" spans="16:16" x14ac:dyDescent="0.3">
      <c r="P842975" s="83"/>
    </row>
    <row r="842976" spans="16:16" x14ac:dyDescent="0.3">
      <c r="P842976" s="83"/>
    </row>
    <row r="842977" spans="16:16" x14ac:dyDescent="0.3">
      <c r="P842977" s="83"/>
    </row>
    <row r="842978" spans="16:16" x14ac:dyDescent="0.3">
      <c r="P842978" s="83"/>
    </row>
    <row r="842979" spans="16:16" x14ac:dyDescent="0.3">
      <c r="P842979" s="83"/>
    </row>
    <row r="842980" spans="16:16" x14ac:dyDescent="0.3">
      <c r="P842980" s="83"/>
    </row>
    <row r="842981" spans="16:16" x14ac:dyDescent="0.3">
      <c r="P842981" s="83"/>
    </row>
    <row r="842982" spans="16:16" x14ac:dyDescent="0.3">
      <c r="P842982" s="83"/>
    </row>
    <row r="842983" spans="16:16" x14ac:dyDescent="0.3">
      <c r="P842983" s="83"/>
    </row>
    <row r="842984" spans="16:16" x14ac:dyDescent="0.3">
      <c r="P842984" s="83"/>
    </row>
    <row r="842985" spans="16:16" x14ac:dyDescent="0.3">
      <c r="P842985" s="83"/>
    </row>
    <row r="842986" spans="16:16" x14ac:dyDescent="0.3">
      <c r="P842986" s="83"/>
    </row>
    <row r="842987" spans="16:16" x14ac:dyDescent="0.3">
      <c r="P842987" s="83"/>
    </row>
    <row r="842988" spans="16:16" x14ac:dyDescent="0.3">
      <c r="P842988" s="83"/>
    </row>
    <row r="842989" spans="16:16" x14ac:dyDescent="0.3">
      <c r="P842989" s="83"/>
    </row>
    <row r="842990" spans="16:16" x14ac:dyDescent="0.3">
      <c r="P842990" s="83"/>
    </row>
    <row r="842991" spans="16:16" x14ac:dyDescent="0.3">
      <c r="P842991" s="83"/>
    </row>
    <row r="842992" spans="16:16" x14ac:dyDescent="0.3">
      <c r="P842992" s="83"/>
    </row>
    <row r="842993" spans="16:16" x14ac:dyDescent="0.3">
      <c r="P842993" s="83"/>
    </row>
    <row r="842994" spans="16:16" x14ac:dyDescent="0.3">
      <c r="P842994" s="83"/>
    </row>
    <row r="842995" spans="16:16" x14ac:dyDescent="0.3">
      <c r="P842995" s="83"/>
    </row>
    <row r="842996" spans="16:16" x14ac:dyDescent="0.3">
      <c r="P842996" s="83"/>
    </row>
    <row r="842997" spans="16:16" x14ac:dyDescent="0.3">
      <c r="P842997" s="83"/>
    </row>
    <row r="842998" spans="16:16" x14ac:dyDescent="0.3">
      <c r="P842998" s="83"/>
    </row>
    <row r="842999" spans="16:16" x14ac:dyDescent="0.3">
      <c r="P842999" s="83"/>
    </row>
    <row r="843000" spans="16:16" x14ac:dyDescent="0.3">
      <c r="P843000" s="83"/>
    </row>
    <row r="843001" spans="16:16" x14ac:dyDescent="0.3">
      <c r="P843001" s="83"/>
    </row>
    <row r="843002" spans="16:16" x14ac:dyDescent="0.3">
      <c r="P843002" s="83"/>
    </row>
    <row r="843003" spans="16:16" x14ac:dyDescent="0.3">
      <c r="P843003" s="83"/>
    </row>
    <row r="843004" spans="16:16" x14ac:dyDescent="0.3">
      <c r="P843004" s="83"/>
    </row>
    <row r="843005" spans="16:16" x14ac:dyDescent="0.3">
      <c r="P843005" s="83"/>
    </row>
    <row r="843006" spans="16:16" x14ac:dyDescent="0.3">
      <c r="P843006" s="83"/>
    </row>
    <row r="843007" spans="16:16" x14ac:dyDescent="0.3">
      <c r="P843007" s="83"/>
    </row>
    <row r="843008" spans="16:16" x14ac:dyDescent="0.3">
      <c r="P843008" s="83"/>
    </row>
    <row r="843009" spans="16:16" x14ac:dyDescent="0.3">
      <c r="P843009" s="83"/>
    </row>
    <row r="843010" spans="16:16" x14ac:dyDescent="0.3">
      <c r="P843010" s="83"/>
    </row>
    <row r="843011" spans="16:16" x14ac:dyDescent="0.3">
      <c r="P843011" s="83"/>
    </row>
    <row r="843012" spans="16:16" x14ac:dyDescent="0.3">
      <c r="P843012" s="83"/>
    </row>
    <row r="843013" spans="16:16" x14ac:dyDescent="0.3">
      <c r="P843013" s="83"/>
    </row>
    <row r="843014" spans="16:16" x14ac:dyDescent="0.3">
      <c r="P843014" s="83"/>
    </row>
    <row r="843015" spans="16:16" x14ac:dyDescent="0.3">
      <c r="P843015" s="83"/>
    </row>
    <row r="843016" spans="16:16" x14ac:dyDescent="0.3">
      <c r="P843016" s="83"/>
    </row>
    <row r="843017" spans="16:16" x14ac:dyDescent="0.3">
      <c r="P843017" s="83"/>
    </row>
    <row r="843018" spans="16:16" x14ac:dyDescent="0.3">
      <c r="P843018" s="83"/>
    </row>
    <row r="843019" spans="16:16" x14ac:dyDescent="0.3">
      <c r="P843019" s="83"/>
    </row>
    <row r="843020" spans="16:16" x14ac:dyDescent="0.3">
      <c r="P843020" s="83"/>
    </row>
    <row r="843021" spans="16:16" x14ac:dyDescent="0.3">
      <c r="P843021" s="83"/>
    </row>
    <row r="843022" spans="16:16" x14ac:dyDescent="0.3">
      <c r="P843022" s="83"/>
    </row>
    <row r="843023" spans="16:16" x14ac:dyDescent="0.3">
      <c r="P843023" s="83"/>
    </row>
    <row r="843024" spans="16:16" x14ac:dyDescent="0.3">
      <c r="P843024" s="83"/>
    </row>
    <row r="843025" spans="16:16" x14ac:dyDescent="0.3">
      <c r="P843025" s="83"/>
    </row>
    <row r="843026" spans="16:16" x14ac:dyDescent="0.3">
      <c r="P843026" s="83"/>
    </row>
    <row r="843027" spans="16:16" x14ac:dyDescent="0.3">
      <c r="P843027" s="83"/>
    </row>
    <row r="843028" spans="16:16" x14ac:dyDescent="0.3">
      <c r="P843028" s="83"/>
    </row>
    <row r="843029" spans="16:16" x14ac:dyDescent="0.3">
      <c r="P843029" s="83"/>
    </row>
    <row r="843030" spans="16:16" x14ac:dyDescent="0.3">
      <c r="P843030" s="83"/>
    </row>
    <row r="843031" spans="16:16" x14ac:dyDescent="0.3">
      <c r="P843031" s="83"/>
    </row>
    <row r="843032" spans="16:16" x14ac:dyDescent="0.3">
      <c r="P843032" s="83"/>
    </row>
    <row r="843033" spans="16:16" x14ac:dyDescent="0.3">
      <c r="P843033" s="83"/>
    </row>
    <row r="843034" spans="16:16" x14ac:dyDescent="0.3">
      <c r="P843034" s="83"/>
    </row>
    <row r="843035" spans="16:16" x14ac:dyDescent="0.3">
      <c r="P843035" s="83"/>
    </row>
    <row r="843036" spans="16:16" x14ac:dyDescent="0.3">
      <c r="P843036" s="83"/>
    </row>
    <row r="843037" spans="16:16" x14ac:dyDescent="0.3">
      <c r="P843037" s="83"/>
    </row>
    <row r="843038" spans="16:16" x14ac:dyDescent="0.3">
      <c r="P843038" s="83"/>
    </row>
    <row r="843039" spans="16:16" x14ac:dyDescent="0.3">
      <c r="P843039" s="83"/>
    </row>
    <row r="843040" spans="16:16" x14ac:dyDescent="0.3">
      <c r="P843040" s="83"/>
    </row>
    <row r="843041" spans="16:16" x14ac:dyDescent="0.3">
      <c r="P843041" s="83"/>
    </row>
    <row r="843042" spans="16:16" x14ac:dyDescent="0.3">
      <c r="P843042" s="83"/>
    </row>
    <row r="843043" spans="16:16" x14ac:dyDescent="0.3">
      <c r="P843043" s="83"/>
    </row>
    <row r="843044" spans="16:16" x14ac:dyDescent="0.3">
      <c r="P843044" s="83"/>
    </row>
    <row r="843045" spans="16:16" x14ac:dyDescent="0.3">
      <c r="P843045" s="83"/>
    </row>
    <row r="843046" spans="16:16" x14ac:dyDescent="0.3">
      <c r="P843046" s="83"/>
    </row>
    <row r="843047" spans="16:16" x14ac:dyDescent="0.3">
      <c r="P843047" s="83"/>
    </row>
    <row r="843048" spans="16:16" x14ac:dyDescent="0.3">
      <c r="P843048" s="83"/>
    </row>
    <row r="843049" spans="16:16" x14ac:dyDescent="0.3">
      <c r="P843049" s="83"/>
    </row>
    <row r="843050" spans="16:16" x14ac:dyDescent="0.3">
      <c r="P843050" s="83"/>
    </row>
    <row r="843051" spans="16:16" x14ac:dyDescent="0.3">
      <c r="P843051" s="83"/>
    </row>
    <row r="843052" spans="16:16" x14ac:dyDescent="0.3">
      <c r="P843052" s="83"/>
    </row>
    <row r="843053" spans="16:16" x14ac:dyDescent="0.3">
      <c r="P843053" s="83"/>
    </row>
    <row r="843054" spans="16:16" x14ac:dyDescent="0.3">
      <c r="P843054" s="83"/>
    </row>
    <row r="843055" spans="16:16" x14ac:dyDescent="0.3">
      <c r="P843055" s="83"/>
    </row>
    <row r="843056" spans="16:16" x14ac:dyDescent="0.3">
      <c r="P843056" s="83"/>
    </row>
    <row r="843057" spans="16:16" x14ac:dyDescent="0.3">
      <c r="P843057" s="83"/>
    </row>
    <row r="843058" spans="16:16" x14ac:dyDescent="0.3">
      <c r="P843058" s="83"/>
    </row>
    <row r="843059" spans="16:16" x14ac:dyDescent="0.3">
      <c r="P843059" s="83"/>
    </row>
    <row r="843060" spans="16:16" x14ac:dyDescent="0.3">
      <c r="P843060" s="83"/>
    </row>
    <row r="843061" spans="16:16" x14ac:dyDescent="0.3">
      <c r="P843061" s="83"/>
    </row>
    <row r="843062" spans="16:16" x14ac:dyDescent="0.3">
      <c r="P843062" s="83"/>
    </row>
    <row r="843063" spans="16:16" x14ac:dyDescent="0.3">
      <c r="P843063" s="83"/>
    </row>
    <row r="843064" spans="16:16" x14ac:dyDescent="0.3">
      <c r="P843064" s="83"/>
    </row>
    <row r="843065" spans="16:16" x14ac:dyDescent="0.3">
      <c r="P843065" s="83"/>
    </row>
    <row r="843066" spans="16:16" x14ac:dyDescent="0.3">
      <c r="P843066" s="83"/>
    </row>
    <row r="843067" spans="16:16" x14ac:dyDescent="0.3">
      <c r="P843067" s="83"/>
    </row>
    <row r="843068" spans="16:16" x14ac:dyDescent="0.3">
      <c r="P843068" s="83"/>
    </row>
    <row r="843069" spans="16:16" x14ac:dyDescent="0.3">
      <c r="P843069" s="83"/>
    </row>
    <row r="843070" spans="16:16" x14ac:dyDescent="0.3">
      <c r="P843070" s="83"/>
    </row>
    <row r="843071" spans="16:16" x14ac:dyDescent="0.3">
      <c r="P843071" s="83"/>
    </row>
    <row r="843072" spans="16:16" x14ac:dyDescent="0.3">
      <c r="P843072" s="83"/>
    </row>
    <row r="843073" spans="16:16" x14ac:dyDescent="0.3">
      <c r="P843073" s="83"/>
    </row>
    <row r="843074" spans="16:16" x14ac:dyDescent="0.3">
      <c r="P843074" s="83"/>
    </row>
    <row r="843075" spans="16:16" x14ac:dyDescent="0.3">
      <c r="P843075" s="83"/>
    </row>
    <row r="843076" spans="16:16" x14ac:dyDescent="0.3">
      <c r="P843076" s="83"/>
    </row>
    <row r="843077" spans="16:16" x14ac:dyDescent="0.3">
      <c r="P843077" s="83"/>
    </row>
    <row r="843078" spans="16:16" x14ac:dyDescent="0.3">
      <c r="P843078" s="83"/>
    </row>
    <row r="843079" spans="16:16" x14ac:dyDescent="0.3">
      <c r="P843079" s="83"/>
    </row>
    <row r="843080" spans="16:16" x14ac:dyDescent="0.3">
      <c r="P843080" s="83"/>
    </row>
    <row r="843081" spans="16:16" x14ac:dyDescent="0.3">
      <c r="P843081" s="83"/>
    </row>
    <row r="843082" spans="16:16" x14ac:dyDescent="0.3">
      <c r="P843082" s="83"/>
    </row>
    <row r="843083" spans="16:16" x14ac:dyDescent="0.3">
      <c r="P843083" s="83"/>
    </row>
    <row r="843084" spans="16:16" x14ac:dyDescent="0.3">
      <c r="P843084" s="83"/>
    </row>
    <row r="843085" spans="16:16" x14ac:dyDescent="0.3">
      <c r="P843085" s="83"/>
    </row>
    <row r="843086" spans="16:16" x14ac:dyDescent="0.3">
      <c r="P843086" s="83"/>
    </row>
    <row r="843087" spans="16:16" x14ac:dyDescent="0.3">
      <c r="P843087" s="83"/>
    </row>
    <row r="843088" spans="16:16" x14ac:dyDescent="0.3">
      <c r="P843088" s="83"/>
    </row>
    <row r="843089" spans="16:16" x14ac:dyDescent="0.3">
      <c r="P843089" s="83"/>
    </row>
    <row r="843090" spans="16:16" x14ac:dyDescent="0.3">
      <c r="P843090" s="83"/>
    </row>
    <row r="843091" spans="16:16" x14ac:dyDescent="0.3">
      <c r="P843091" s="83"/>
    </row>
    <row r="843092" spans="16:16" x14ac:dyDescent="0.3">
      <c r="P843092" s="83"/>
    </row>
    <row r="843093" spans="16:16" x14ac:dyDescent="0.3">
      <c r="P843093" s="83"/>
    </row>
    <row r="843094" spans="16:16" x14ac:dyDescent="0.3">
      <c r="P843094" s="83"/>
    </row>
    <row r="843095" spans="16:16" x14ac:dyDescent="0.3">
      <c r="P843095" s="83"/>
    </row>
    <row r="843096" spans="16:16" x14ac:dyDescent="0.3">
      <c r="P843096" s="83"/>
    </row>
    <row r="843097" spans="16:16" x14ac:dyDescent="0.3">
      <c r="P843097" s="83"/>
    </row>
    <row r="843098" spans="16:16" x14ac:dyDescent="0.3">
      <c r="P843098" s="83"/>
    </row>
    <row r="843099" spans="16:16" x14ac:dyDescent="0.3">
      <c r="P843099" s="83"/>
    </row>
    <row r="843100" spans="16:16" x14ac:dyDescent="0.3">
      <c r="P843100" s="83"/>
    </row>
    <row r="843101" spans="16:16" x14ac:dyDescent="0.3">
      <c r="P843101" s="83"/>
    </row>
    <row r="843102" spans="16:16" x14ac:dyDescent="0.3">
      <c r="P843102" s="83"/>
    </row>
    <row r="843103" spans="16:16" x14ac:dyDescent="0.3">
      <c r="P843103" s="83"/>
    </row>
    <row r="843104" spans="16:16" x14ac:dyDescent="0.3">
      <c r="P843104" s="83"/>
    </row>
    <row r="843105" spans="16:16" x14ac:dyDescent="0.3">
      <c r="P843105" s="83"/>
    </row>
    <row r="843106" spans="16:16" x14ac:dyDescent="0.3">
      <c r="P843106" s="83"/>
    </row>
    <row r="843107" spans="16:16" x14ac:dyDescent="0.3">
      <c r="P843107" s="83"/>
    </row>
    <row r="843108" spans="16:16" x14ac:dyDescent="0.3">
      <c r="P843108" s="83"/>
    </row>
    <row r="843109" spans="16:16" x14ac:dyDescent="0.3">
      <c r="P843109" s="83"/>
    </row>
    <row r="843110" spans="16:16" x14ac:dyDescent="0.3">
      <c r="P843110" s="83"/>
    </row>
    <row r="843111" spans="16:16" x14ac:dyDescent="0.3">
      <c r="P843111" s="83"/>
    </row>
    <row r="843112" spans="16:16" x14ac:dyDescent="0.3">
      <c r="P843112" s="83"/>
    </row>
    <row r="843113" spans="16:16" x14ac:dyDescent="0.3">
      <c r="P843113" s="83"/>
    </row>
    <row r="843114" spans="16:16" x14ac:dyDescent="0.3">
      <c r="P843114" s="83"/>
    </row>
    <row r="843115" spans="16:16" x14ac:dyDescent="0.3">
      <c r="P843115" s="83"/>
    </row>
    <row r="843116" spans="16:16" x14ac:dyDescent="0.3">
      <c r="P843116" s="83"/>
    </row>
    <row r="843117" spans="16:16" x14ac:dyDescent="0.3">
      <c r="P843117" s="83"/>
    </row>
    <row r="843118" spans="16:16" x14ac:dyDescent="0.3">
      <c r="P843118" s="83"/>
    </row>
    <row r="843119" spans="16:16" x14ac:dyDescent="0.3">
      <c r="P843119" s="83"/>
    </row>
    <row r="843120" spans="16:16" x14ac:dyDescent="0.3">
      <c r="P843120" s="83"/>
    </row>
    <row r="843121" spans="16:16" x14ac:dyDescent="0.3">
      <c r="P843121" s="83"/>
    </row>
    <row r="843122" spans="16:16" x14ac:dyDescent="0.3">
      <c r="P843122" s="83"/>
    </row>
    <row r="843123" spans="16:16" x14ac:dyDescent="0.3">
      <c r="P843123" s="83"/>
    </row>
    <row r="843124" spans="16:16" x14ac:dyDescent="0.3">
      <c r="P843124" s="83"/>
    </row>
    <row r="843125" spans="16:16" x14ac:dyDescent="0.3">
      <c r="P843125" s="83"/>
    </row>
    <row r="843126" spans="16:16" x14ac:dyDescent="0.3">
      <c r="P843126" s="83"/>
    </row>
    <row r="843127" spans="16:16" x14ac:dyDescent="0.3">
      <c r="P843127" s="83"/>
    </row>
    <row r="843128" spans="16:16" x14ac:dyDescent="0.3">
      <c r="P843128" s="83"/>
    </row>
    <row r="843129" spans="16:16" x14ac:dyDescent="0.3">
      <c r="P843129" s="83"/>
    </row>
    <row r="843130" spans="16:16" x14ac:dyDescent="0.3">
      <c r="P843130" s="83"/>
    </row>
    <row r="843131" spans="16:16" x14ac:dyDescent="0.3">
      <c r="P843131" s="83"/>
    </row>
    <row r="843132" spans="16:16" x14ac:dyDescent="0.3">
      <c r="P843132" s="83"/>
    </row>
    <row r="843133" spans="16:16" x14ac:dyDescent="0.3">
      <c r="P843133" s="83"/>
    </row>
    <row r="843134" spans="16:16" x14ac:dyDescent="0.3">
      <c r="P843134" s="83"/>
    </row>
    <row r="843135" spans="16:16" x14ac:dyDescent="0.3">
      <c r="P843135" s="83"/>
    </row>
    <row r="843136" spans="16:16" x14ac:dyDescent="0.3">
      <c r="P843136" s="83"/>
    </row>
    <row r="843137" spans="16:16" x14ac:dyDescent="0.3">
      <c r="P843137" s="83"/>
    </row>
    <row r="843138" spans="16:16" x14ac:dyDescent="0.3">
      <c r="P843138" s="83"/>
    </row>
    <row r="843139" spans="16:16" x14ac:dyDescent="0.3">
      <c r="P843139" s="83"/>
    </row>
    <row r="843140" spans="16:16" x14ac:dyDescent="0.3">
      <c r="P843140" s="83"/>
    </row>
    <row r="843141" spans="16:16" x14ac:dyDescent="0.3">
      <c r="P843141" s="83"/>
    </row>
    <row r="843142" spans="16:16" x14ac:dyDescent="0.3">
      <c r="P843142" s="83"/>
    </row>
    <row r="843143" spans="16:16" x14ac:dyDescent="0.3">
      <c r="P843143" s="83"/>
    </row>
    <row r="843144" spans="16:16" x14ac:dyDescent="0.3">
      <c r="P843144" s="83"/>
    </row>
    <row r="843145" spans="16:16" x14ac:dyDescent="0.3">
      <c r="P843145" s="83"/>
    </row>
    <row r="843146" spans="16:16" x14ac:dyDescent="0.3">
      <c r="P843146" s="83"/>
    </row>
    <row r="843147" spans="16:16" x14ac:dyDescent="0.3">
      <c r="P843147" s="83"/>
    </row>
    <row r="843148" spans="16:16" x14ac:dyDescent="0.3">
      <c r="P843148" s="83"/>
    </row>
    <row r="843149" spans="16:16" x14ac:dyDescent="0.3">
      <c r="P843149" s="83"/>
    </row>
    <row r="843150" spans="16:16" x14ac:dyDescent="0.3">
      <c r="P843150" s="83"/>
    </row>
    <row r="843151" spans="16:16" x14ac:dyDescent="0.3">
      <c r="P843151" s="83"/>
    </row>
    <row r="843152" spans="16:16" x14ac:dyDescent="0.3">
      <c r="P843152" s="83"/>
    </row>
    <row r="843153" spans="16:16" x14ac:dyDescent="0.3">
      <c r="P843153" s="83"/>
    </row>
    <row r="843154" spans="16:16" x14ac:dyDescent="0.3">
      <c r="P843154" s="83"/>
    </row>
    <row r="843155" spans="16:16" x14ac:dyDescent="0.3">
      <c r="P843155" s="83"/>
    </row>
    <row r="843156" spans="16:16" x14ac:dyDescent="0.3">
      <c r="P843156" s="83"/>
    </row>
    <row r="843157" spans="16:16" x14ac:dyDescent="0.3">
      <c r="P843157" s="83"/>
    </row>
    <row r="843158" spans="16:16" x14ac:dyDescent="0.3">
      <c r="P843158" s="83"/>
    </row>
    <row r="843159" spans="16:16" x14ac:dyDescent="0.3">
      <c r="P843159" s="83"/>
    </row>
    <row r="843160" spans="16:16" x14ac:dyDescent="0.3">
      <c r="P843160" s="83"/>
    </row>
    <row r="843161" spans="16:16" x14ac:dyDescent="0.3">
      <c r="P843161" s="83"/>
    </row>
    <row r="843162" spans="16:16" x14ac:dyDescent="0.3">
      <c r="P843162" s="83"/>
    </row>
    <row r="843163" spans="16:16" x14ac:dyDescent="0.3">
      <c r="P843163" s="83"/>
    </row>
    <row r="843164" spans="16:16" x14ac:dyDescent="0.3">
      <c r="P843164" s="83"/>
    </row>
    <row r="843165" spans="16:16" x14ac:dyDescent="0.3">
      <c r="P843165" s="83"/>
    </row>
    <row r="843166" spans="16:16" x14ac:dyDescent="0.3">
      <c r="P843166" s="83"/>
    </row>
    <row r="843167" spans="16:16" x14ac:dyDescent="0.3">
      <c r="P843167" s="83"/>
    </row>
    <row r="843168" spans="16:16" x14ac:dyDescent="0.3">
      <c r="P843168" s="83"/>
    </row>
    <row r="843169" spans="16:16" x14ac:dyDescent="0.3">
      <c r="P843169" s="83"/>
    </row>
    <row r="843170" spans="16:16" x14ac:dyDescent="0.3">
      <c r="P843170" s="83"/>
    </row>
    <row r="843171" spans="16:16" x14ac:dyDescent="0.3">
      <c r="P843171" s="83"/>
    </row>
    <row r="843172" spans="16:16" x14ac:dyDescent="0.3">
      <c r="P843172" s="83"/>
    </row>
    <row r="843173" spans="16:16" x14ac:dyDescent="0.3">
      <c r="P843173" s="83"/>
    </row>
    <row r="843174" spans="16:16" x14ac:dyDescent="0.3">
      <c r="P843174" s="83"/>
    </row>
    <row r="843175" spans="16:16" x14ac:dyDescent="0.3">
      <c r="P843175" s="83"/>
    </row>
    <row r="843176" spans="16:16" x14ac:dyDescent="0.3">
      <c r="P843176" s="83"/>
    </row>
    <row r="843177" spans="16:16" x14ac:dyDescent="0.3">
      <c r="P843177" s="83"/>
    </row>
    <row r="843178" spans="16:16" x14ac:dyDescent="0.3">
      <c r="P843178" s="83"/>
    </row>
    <row r="843179" spans="16:16" x14ac:dyDescent="0.3">
      <c r="P843179" s="83"/>
    </row>
    <row r="843180" spans="16:16" x14ac:dyDescent="0.3">
      <c r="P843180" s="83"/>
    </row>
    <row r="843181" spans="16:16" x14ac:dyDescent="0.3">
      <c r="P843181" s="83"/>
    </row>
    <row r="843182" spans="16:16" x14ac:dyDescent="0.3">
      <c r="P843182" s="83"/>
    </row>
    <row r="843183" spans="16:16" x14ac:dyDescent="0.3">
      <c r="P843183" s="83"/>
    </row>
    <row r="843184" spans="16:16" x14ac:dyDescent="0.3">
      <c r="P843184" s="83"/>
    </row>
    <row r="843185" spans="16:16" x14ac:dyDescent="0.3">
      <c r="P843185" s="83"/>
    </row>
    <row r="843186" spans="16:16" x14ac:dyDescent="0.3">
      <c r="P843186" s="83"/>
    </row>
    <row r="843187" spans="16:16" x14ac:dyDescent="0.3">
      <c r="P843187" s="83"/>
    </row>
    <row r="843188" spans="16:16" x14ac:dyDescent="0.3">
      <c r="P843188" s="83"/>
    </row>
    <row r="843189" spans="16:16" x14ac:dyDescent="0.3">
      <c r="P843189" s="83"/>
    </row>
    <row r="843190" spans="16:16" x14ac:dyDescent="0.3">
      <c r="P843190" s="83"/>
    </row>
    <row r="843191" spans="16:16" x14ac:dyDescent="0.3">
      <c r="P843191" s="83"/>
    </row>
    <row r="843192" spans="16:16" x14ac:dyDescent="0.3">
      <c r="P843192" s="83"/>
    </row>
    <row r="843193" spans="16:16" x14ac:dyDescent="0.3">
      <c r="P843193" s="83"/>
    </row>
    <row r="843194" spans="16:16" x14ac:dyDescent="0.3">
      <c r="P843194" s="83"/>
    </row>
    <row r="843195" spans="16:16" x14ac:dyDescent="0.3">
      <c r="P843195" s="83"/>
    </row>
    <row r="843196" spans="16:16" x14ac:dyDescent="0.3">
      <c r="P843196" s="83"/>
    </row>
    <row r="843197" spans="16:16" x14ac:dyDescent="0.3">
      <c r="P843197" s="83"/>
    </row>
    <row r="843198" spans="16:16" x14ac:dyDescent="0.3">
      <c r="P843198" s="83"/>
    </row>
    <row r="843199" spans="16:16" x14ac:dyDescent="0.3">
      <c r="P843199" s="83"/>
    </row>
    <row r="843200" spans="16:16" x14ac:dyDescent="0.3">
      <c r="P843200" s="83"/>
    </row>
    <row r="843201" spans="16:16" x14ac:dyDescent="0.3">
      <c r="P843201" s="83"/>
    </row>
    <row r="843202" spans="16:16" x14ac:dyDescent="0.3">
      <c r="P843202" s="83"/>
    </row>
    <row r="843203" spans="16:16" x14ac:dyDescent="0.3">
      <c r="P843203" s="83"/>
    </row>
    <row r="843204" spans="16:16" x14ac:dyDescent="0.3">
      <c r="P843204" s="83"/>
    </row>
    <row r="843205" spans="16:16" x14ac:dyDescent="0.3">
      <c r="P843205" s="83"/>
    </row>
    <row r="843206" spans="16:16" x14ac:dyDescent="0.3">
      <c r="P843206" s="83"/>
    </row>
    <row r="843207" spans="16:16" x14ac:dyDescent="0.3">
      <c r="P843207" s="83"/>
    </row>
    <row r="843208" spans="16:16" x14ac:dyDescent="0.3">
      <c r="P843208" s="83"/>
    </row>
    <row r="843209" spans="16:16" x14ac:dyDescent="0.3">
      <c r="P843209" s="83"/>
    </row>
    <row r="843210" spans="16:16" x14ac:dyDescent="0.3">
      <c r="P843210" s="83"/>
    </row>
    <row r="843211" spans="16:16" x14ac:dyDescent="0.3">
      <c r="P843211" s="83"/>
    </row>
    <row r="843212" spans="16:16" x14ac:dyDescent="0.3">
      <c r="P843212" s="83"/>
    </row>
    <row r="843213" spans="16:16" x14ac:dyDescent="0.3">
      <c r="P843213" s="83"/>
    </row>
    <row r="843214" spans="16:16" x14ac:dyDescent="0.3">
      <c r="P843214" s="83"/>
    </row>
    <row r="843215" spans="16:16" x14ac:dyDescent="0.3">
      <c r="P843215" s="83"/>
    </row>
    <row r="843216" spans="16:16" x14ac:dyDescent="0.3">
      <c r="P843216" s="83"/>
    </row>
    <row r="843217" spans="16:16" x14ac:dyDescent="0.3">
      <c r="P843217" s="83"/>
    </row>
    <row r="843218" spans="16:16" x14ac:dyDescent="0.3">
      <c r="P843218" s="83"/>
    </row>
    <row r="843219" spans="16:16" x14ac:dyDescent="0.3">
      <c r="P843219" s="83"/>
    </row>
    <row r="843220" spans="16:16" x14ac:dyDescent="0.3">
      <c r="P843220" s="83"/>
    </row>
    <row r="843221" spans="16:16" x14ac:dyDescent="0.3">
      <c r="P843221" s="83"/>
    </row>
    <row r="843222" spans="16:16" x14ac:dyDescent="0.3">
      <c r="P843222" s="83"/>
    </row>
    <row r="843223" spans="16:16" x14ac:dyDescent="0.3">
      <c r="P843223" s="83"/>
    </row>
    <row r="843224" spans="16:16" x14ac:dyDescent="0.3">
      <c r="P843224" s="83"/>
    </row>
    <row r="843225" spans="16:16" x14ac:dyDescent="0.3">
      <c r="P843225" s="83"/>
    </row>
    <row r="843226" spans="16:16" x14ac:dyDescent="0.3">
      <c r="P843226" s="83"/>
    </row>
    <row r="843227" spans="16:16" x14ac:dyDescent="0.3">
      <c r="P843227" s="83"/>
    </row>
    <row r="843228" spans="16:16" x14ac:dyDescent="0.3">
      <c r="P843228" s="83"/>
    </row>
    <row r="843229" spans="16:16" x14ac:dyDescent="0.3">
      <c r="P843229" s="83"/>
    </row>
    <row r="843230" spans="16:16" x14ac:dyDescent="0.3">
      <c r="P843230" s="83"/>
    </row>
    <row r="843231" spans="16:16" x14ac:dyDescent="0.3">
      <c r="P843231" s="83"/>
    </row>
    <row r="843232" spans="16:16" x14ac:dyDescent="0.3">
      <c r="P843232" s="83"/>
    </row>
    <row r="843233" spans="16:16" x14ac:dyDescent="0.3">
      <c r="P843233" s="83"/>
    </row>
    <row r="843234" spans="16:16" x14ac:dyDescent="0.3">
      <c r="P843234" s="83"/>
    </row>
    <row r="843235" spans="16:16" x14ac:dyDescent="0.3">
      <c r="P843235" s="83"/>
    </row>
    <row r="843236" spans="16:16" x14ac:dyDescent="0.3">
      <c r="P843236" s="83"/>
    </row>
    <row r="843237" spans="16:16" x14ac:dyDescent="0.3">
      <c r="P843237" s="83"/>
    </row>
    <row r="843238" spans="16:16" x14ac:dyDescent="0.3">
      <c r="P843238" s="83"/>
    </row>
    <row r="843239" spans="16:16" x14ac:dyDescent="0.3">
      <c r="P843239" s="83"/>
    </row>
    <row r="843240" spans="16:16" x14ac:dyDescent="0.3">
      <c r="P843240" s="83"/>
    </row>
    <row r="843241" spans="16:16" x14ac:dyDescent="0.3">
      <c r="P843241" s="83"/>
    </row>
    <row r="843242" spans="16:16" x14ac:dyDescent="0.3">
      <c r="P843242" s="83"/>
    </row>
    <row r="843243" spans="16:16" x14ac:dyDescent="0.3">
      <c r="P843243" s="83"/>
    </row>
    <row r="843244" spans="16:16" x14ac:dyDescent="0.3">
      <c r="P843244" s="83"/>
    </row>
    <row r="843245" spans="16:16" x14ac:dyDescent="0.3">
      <c r="P843245" s="83"/>
    </row>
    <row r="843246" spans="16:16" x14ac:dyDescent="0.3">
      <c r="P843246" s="83"/>
    </row>
    <row r="843247" spans="16:16" x14ac:dyDescent="0.3">
      <c r="P843247" s="83"/>
    </row>
    <row r="843248" spans="16:16" x14ac:dyDescent="0.3">
      <c r="P843248" s="83"/>
    </row>
    <row r="843249" spans="16:16" x14ac:dyDescent="0.3">
      <c r="P843249" s="83"/>
    </row>
    <row r="843250" spans="16:16" x14ac:dyDescent="0.3">
      <c r="P843250" s="83"/>
    </row>
    <row r="843251" spans="16:16" x14ac:dyDescent="0.3">
      <c r="P843251" s="83"/>
    </row>
    <row r="843252" spans="16:16" x14ac:dyDescent="0.3">
      <c r="P843252" s="83"/>
    </row>
    <row r="843253" spans="16:16" x14ac:dyDescent="0.3">
      <c r="P843253" s="83"/>
    </row>
    <row r="843254" spans="16:16" x14ac:dyDescent="0.3">
      <c r="P843254" s="83"/>
    </row>
    <row r="843255" spans="16:16" x14ac:dyDescent="0.3">
      <c r="P843255" s="83"/>
    </row>
    <row r="843256" spans="16:16" x14ac:dyDescent="0.3">
      <c r="P843256" s="83"/>
    </row>
    <row r="843257" spans="16:16" x14ac:dyDescent="0.3">
      <c r="P843257" s="83"/>
    </row>
    <row r="843258" spans="16:16" x14ac:dyDescent="0.3">
      <c r="P843258" s="83"/>
    </row>
    <row r="843259" spans="16:16" x14ac:dyDescent="0.3">
      <c r="P843259" s="83"/>
    </row>
    <row r="843260" spans="16:16" x14ac:dyDescent="0.3">
      <c r="P843260" s="83"/>
    </row>
    <row r="843261" spans="16:16" x14ac:dyDescent="0.3">
      <c r="P843261" s="83"/>
    </row>
    <row r="843262" spans="16:16" x14ac:dyDescent="0.3">
      <c r="P843262" s="83"/>
    </row>
    <row r="843263" spans="16:16" x14ac:dyDescent="0.3">
      <c r="P843263" s="83"/>
    </row>
    <row r="843264" spans="16:16" x14ac:dyDescent="0.3">
      <c r="P843264" s="83"/>
    </row>
    <row r="843265" spans="16:16" x14ac:dyDescent="0.3">
      <c r="P843265" s="83"/>
    </row>
    <row r="843266" spans="16:16" x14ac:dyDescent="0.3">
      <c r="P843266" s="83"/>
    </row>
    <row r="843267" spans="16:16" x14ac:dyDescent="0.3">
      <c r="P843267" s="83"/>
    </row>
    <row r="843268" spans="16:16" x14ac:dyDescent="0.3">
      <c r="P843268" s="83"/>
    </row>
    <row r="843269" spans="16:16" x14ac:dyDescent="0.3">
      <c r="P843269" s="83"/>
    </row>
    <row r="843270" spans="16:16" x14ac:dyDescent="0.3">
      <c r="P843270" s="83"/>
    </row>
    <row r="843271" spans="16:16" x14ac:dyDescent="0.3">
      <c r="P843271" s="83"/>
    </row>
    <row r="843272" spans="16:16" x14ac:dyDescent="0.3">
      <c r="P843272" s="83"/>
    </row>
    <row r="843273" spans="16:16" x14ac:dyDescent="0.3">
      <c r="P843273" s="83"/>
    </row>
    <row r="843274" spans="16:16" x14ac:dyDescent="0.3">
      <c r="P843274" s="83"/>
    </row>
    <row r="843275" spans="16:16" x14ac:dyDescent="0.3">
      <c r="P843275" s="83"/>
    </row>
    <row r="843276" spans="16:16" x14ac:dyDescent="0.3">
      <c r="P843276" s="83"/>
    </row>
    <row r="843277" spans="16:16" x14ac:dyDescent="0.3">
      <c r="P843277" s="83"/>
    </row>
    <row r="843278" spans="16:16" x14ac:dyDescent="0.3">
      <c r="P843278" s="83"/>
    </row>
    <row r="843279" spans="16:16" x14ac:dyDescent="0.3">
      <c r="P843279" s="83"/>
    </row>
    <row r="843280" spans="16:16" x14ac:dyDescent="0.3">
      <c r="P843280" s="83"/>
    </row>
    <row r="843281" spans="16:16" x14ac:dyDescent="0.3">
      <c r="P843281" s="83"/>
    </row>
    <row r="843282" spans="16:16" x14ac:dyDescent="0.3">
      <c r="P843282" s="83"/>
    </row>
    <row r="843283" spans="16:16" x14ac:dyDescent="0.3">
      <c r="P843283" s="83"/>
    </row>
    <row r="843284" spans="16:16" x14ac:dyDescent="0.3">
      <c r="P843284" s="83"/>
    </row>
    <row r="843285" spans="16:16" x14ac:dyDescent="0.3">
      <c r="P843285" s="83"/>
    </row>
    <row r="843286" spans="16:16" x14ac:dyDescent="0.3">
      <c r="P843286" s="83"/>
    </row>
    <row r="843287" spans="16:16" x14ac:dyDescent="0.3">
      <c r="P843287" s="83"/>
    </row>
    <row r="843288" spans="16:16" x14ac:dyDescent="0.3">
      <c r="P843288" s="83"/>
    </row>
    <row r="843289" spans="16:16" x14ac:dyDescent="0.3">
      <c r="P843289" s="83"/>
    </row>
    <row r="843290" spans="16:16" x14ac:dyDescent="0.3">
      <c r="P843290" s="83"/>
    </row>
    <row r="843291" spans="16:16" x14ac:dyDescent="0.3">
      <c r="P843291" s="83"/>
    </row>
    <row r="843292" spans="16:16" x14ac:dyDescent="0.3">
      <c r="P843292" s="83"/>
    </row>
    <row r="843293" spans="16:16" x14ac:dyDescent="0.3">
      <c r="P843293" s="83"/>
    </row>
    <row r="843294" spans="16:16" x14ac:dyDescent="0.3">
      <c r="P843294" s="83"/>
    </row>
    <row r="843295" spans="16:16" x14ac:dyDescent="0.3">
      <c r="P843295" s="83"/>
    </row>
    <row r="843296" spans="16:16" x14ac:dyDescent="0.3">
      <c r="P843296" s="83"/>
    </row>
    <row r="843297" spans="16:16" x14ac:dyDescent="0.3">
      <c r="P843297" s="83"/>
    </row>
    <row r="843298" spans="16:16" x14ac:dyDescent="0.3">
      <c r="P843298" s="83"/>
    </row>
    <row r="843299" spans="16:16" x14ac:dyDescent="0.3">
      <c r="P843299" s="83"/>
    </row>
    <row r="843300" spans="16:16" x14ac:dyDescent="0.3">
      <c r="P843300" s="83"/>
    </row>
    <row r="843301" spans="16:16" x14ac:dyDescent="0.3">
      <c r="P843301" s="83"/>
    </row>
    <row r="843302" spans="16:16" x14ac:dyDescent="0.3">
      <c r="P843302" s="83"/>
    </row>
    <row r="843303" spans="16:16" x14ac:dyDescent="0.3">
      <c r="P843303" s="83"/>
    </row>
    <row r="843304" spans="16:16" x14ac:dyDescent="0.3">
      <c r="P843304" s="83"/>
    </row>
    <row r="843305" spans="16:16" x14ac:dyDescent="0.3">
      <c r="P843305" s="83"/>
    </row>
    <row r="843306" spans="16:16" x14ac:dyDescent="0.3">
      <c r="P843306" s="83"/>
    </row>
    <row r="843307" spans="16:16" x14ac:dyDescent="0.3">
      <c r="P843307" s="83"/>
    </row>
    <row r="843308" spans="16:16" x14ac:dyDescent="0.3">
      <c r="P843308" s="83"/>
    </row>
    <row r="843309" spans="16:16" x14ac:dyDescent="0.3">
      <c r="P843309" s="83"/>
    </row>
    <row r="843310" spans="16:16" x14ac:dyDescent="0.3">
      <c r="P843310" s="83"/>
    </row>
    <row r="843311" spans="16:16" x14ac:dyDescent="0.3">
      <c r="P843311" s="83"/>
    </row>
    <row r="843312" spans="16:16" x14ac:dyDescent="0.3">
      <c r="P843312" s="83"/>
    </row>
    <row r="843313" spans="16:16" x14ac:dyDescent="0.3">
      <c r="P843313" s="83"/>
    </row>
    <row r="843314" spans="16:16" x14ac:dyDescent="0.3">
      <c r="P843314" s="83"/>
    </row>
    <row r="843315" spans="16:16" x14ac:dyDescent="0.3">
      <c r="P843315" s="83"/>
    </row>
    <row r="843316" spans="16:16" x14ac:dyDescent="0.3">
      <c r="P843316" s="83"/>
    </row>
    <row r="843317" spans="16:16" x14ac:dyDescent="0.3">
      <c r="P843317" s="83"/>
    </row>
    <row r="843318" spans="16:16" x14ac:dyDescent="0.3">
      <c r="P843318" s="83"/>
    </row>
    <row r="843319" spans="16:16" x14ac:dyDescent="0.3">
      <c r="P843319" s="83"/>
    </row>
    <row r="843320" spans="16:16" x14ac:dyDescent="0.3">
      <c r="P843320" s="83"/>
    </row>
    <row r="843321" spans="16:16" x14ac:dyDescent="0.3">
      <c r="P843321" s="83"/>
    </row>
    <row r="843322" spans="16:16" x14ac:dyDescent="0.3">
      <c r="P843322" s="83"/>
    </row>
    <row r="843323" spans="16:16" x14ac:dyDescent="0.3">
      <c r="P843323" s="83"/>
    </row>
    <row r="843324" spans="16:16" x14ac:dyDescent="0.3">
      <c r="P843324" s="83"/>
    </row>
    <row r="843325" spans="16:16" x14ac:dyDescent="0.3">
      <c r="P843325" s="83"/>
    </row>
    <row r="843326" spans="16:16" x14ac:dyDescent="0.3">
      <c r="P843326" s="83"/>
    </row>
    <row r="843327" spans="16:16" x14ac:dyDescent="0.3">
      <c r="P843327" s="83"/>
    </row>
    <row r="843328" spans="16:16" x14ac:dyDescent="0.3">
      <c r="P843328" s="83"/>
    </row>
    <row r="843329" spans="16:16" x14ac:dyDescent="0.3">
      <c r="P843329" s="83"/>
    </row>
    <row r="843330" spans="16:16" x14ac:dyDescent="0.3">
      <c r="P843330" s="83"/>
    </row>
    <row r="843331" spans="16:16" x14ac:dyDescent="0.3">
      <c r="P843331" s="83"/>
    </row>
    <row r="843332" spans="16:16" x14ac:dyDescent="0.3">
      <c r="P843332" s="83"/>
    </row>
    <row r="843333" spans="16:16" x14ac:dyDescent="0.3">
      <c r="P843333" s="83"/>
    </row>
    <row r="843334" spans="16:16" x14ac:dyDescent="0.3">
      <c r="P843334" s="83"/>
    </row>
    <row r="843335" spans="16:16" x14ac:dyDescent="0.3">
      <c r="P843335" s="83"/>
    </row>
    <row r="843336" spans="16:16" x14ac:dyDescent="0.3">
      <c r="P843336" s="83"/>
    </row>
    <row r="843337" spans="16:16" x14ac:dyDescent="0.3">
      <c r="P843337" s="83"/>
    </row>
    <row r="843338" spans="16:16" x14ac:dyDescent="0.3">
      <c r="P843338" s="83"/>
    </row>
    <row r="843339" spans="16:16" x14ac:dyDescent="0.3">
      <c r="P843339" s="83"/>
    </row>
    <row r="843340" spans="16:16" x14ac:dyDescent="0.3">
      <c r="P843340" s="83"/>
    </row>
    <row r="843341" spans="16:16" x14ac:dyDescent="0.3">
      <c r="P843341" s="83"/>
    </row>
    <row r="843342" spans="16:16" x14ac:dyDescent="0.3">
      <c r="P843342" s="83"/>
    </row>
    <row r="843343" spans="16:16" x14ac:dyDescent="0.3">
      <c r="P843343" s="83"/>
    </row>
    <row r="843344" spans="16:16" x14ac:dyDescent="0.3">
      <c r="P843344" s="83"/>
    </row>
    <row r="843345" spans="16:16" x14ac:dyDescent="0.3">
      <c r="P843345" s="83"/>
    </row>
    <row r="843346" spans="16:16" x14ac:dyDescent="0.3">
      <c r="P843346" s="83"/>
    </row>
    <row r="843347" spans="16:16" x14ac:dyDescent="0.3">
      <c r="P843347" s="83"/>
    </row>
    <row r="843348" spans="16:16" x14ac:dyDescent="0.3">
      <c r="P843348" s="83"/>
    </row>
    <row r="843349" spans="16:16" x14ac:dyDescent="0.3">
      <c r="P843349" s="83"/>
    </row>
    <row r="843350" spans="16:16" x14ac:dyDescent="0.3">
      <c r="P843350" s="83"/>
    </row>
    <row r="843351" spans="16:16" x14ac:dyDescent="0.3">
      <c r="P843351" s="83"/>
    </row>
    <row r="843352" spans="16:16" x14ac:dyDescent="0.3">
      <c r="P843352" s="83"/>
    </row>
    <row r="843353" spans="16:16" x14ac:dyDescent="0.3">
      <c r="P843353" s="83"/>
    </row>
    <row r="843354" spans="16:16" x14ac:dyDescent="0.3">
      <c r="P843354" s="83"/>
    </row>
    <row r="843355" spans="16:16" x14ac:dyDescent="0.3">
      <c r="P843355" s="83"/>
    </row>
    <row r="843356" spans="16:16" x14ac:dyDescent="0.3">
      <c r="P843356" s="83"/>
    </row>
    <row r="843357" spans="16:16" x14ac:dyDescent="0.3">
      <c r="P843357" s="83"/>
    </row>
    <row r="843358" spans="16:16" x14ac:dyDescent="0.3">
      <c r="P843358" s="83"/>
    </row>
    <row r="843359" spans="16:16" x14ac:dyDescent="0.3">
      <c r="P843359" s="83"/>
    </row>
    <row r="843360" spans="16:16" x14ac:dyDescent="0.3">
      <c r="P843360" s="83"/>
    </row>
    <row r="843361" spans="16:16" x14ac:dyDescent="0.3">
      <c r="P843361" s="83"/>
    </row>
    <row r="843362" spans="16:16" x14ac:dyDescent="0.3">
      <c r="P843362" s="83"/>
    </row>
    <row r="843363" spans="16:16" x14ac:dyDescent="0.3">
      <c r="P843363" s="83"/>
    </row>
    <row r="843364" spans="16:16" x14ac:dyDescent="0.3">
      <c r="P843364" s="83"/>
    </row>
    <row r="843365" spans="16:16" x14ac:dyDescent="0.3">
      <c r="P843365" s="83"/>
    </row>
    <row r="843366" spans="16:16" x14ac:dyDescent="0.3">
      <c r="P843366" s="83"/>
    </row>
    <row r="843367" spans="16:16" x14ac:dyDescent="0.3">
      <c r="P843367" s="83"/>
    </row>
    <row r="843368" spans="16:16" x14ac:dyDescent="0.3">
      <c r="P843368" s="83"/>
    </row>
    <row r="843369" spans="16:16" x14ac:dyDescent="0.3">
      <c r="P843369" s="83"/>
    </row>
    <row r="843370" spans="16:16" x14ac:dyDescent="0.3">
      <c r="P843370" s="83"/>
    </row>
    <row r="843371" spans="16:16" x14ac:dyDescent="0.3">
      <c r="P843371" s="83"/>
    </row>
    <row r="843372" spans="16:16" x14ac:dyDescent="0.3">
      <c r="P843372" s="83"/>
    </row>
    <row r="843373" spans="16:16" x14ac:dyDescent="0.3">
      <c r="P843373" s="83"/>
    </row>
    <row r="843374" spans="16:16" x14ac:dyDescent="0.3">
      <c r="P843374" s="83"/>
    </row>
    <row r="843375" spans="16:16" x14ac:dyDescent="0.3">
      <c r="P843375" s="83"/>
    </row>
    <row r="843376" spans="16:16" x14ac:dyDescent="0.3">
      <c r="P843376" s="83"/>
    </row>
    <row r="843377" spans="16:16" x14ac:dyDescent="0.3">
      <c r="P843377" s="83"/>
    </row>
    <row r="843378" spans="16:16" x14ac:dyDescent="0.3">
      <c r="P843378" s="83"/>
    </row>
    <row r="843379" spans="16:16" x14ac:dyDescent="0.3">
      <c r="P843379" s="83"/>
    </row>
    <row r="843380" spans="16:16" x14ac:dyDescent="0.3">
      <c r="P843380" s="83"/>
    </row>
    <row r="843381" spans="16:16" x14ac:dyDescent="0.3">
      <c r="P843381" s="83"/>
    </row>
    <row r="843382" spans="16:16" x14ac:dyDescent="0.3">
      <c r="P843382" s="83"/>
    </row>
    <row r="843383" spans="16:16" x14ac:dyDescent="0.3">
      <c r="P843383" s="83"/>
    </row>
    <row r="843384" spans="16:16" x14ac:dyDescent="0.3">
      <c r="P843384" s="83"/>
    </row>
    <row r="843385" spans="16:16" x14ac:dyDescent="0.3">
      <c r="P843385" s="83"/>
    </row>
    <row r="843386" spans="16:16" x14ac:dyDescent="0.3">
      <c r="P843386" s="83"/>
    </row>
    <row r="843387" spans="16:16" x14ac:dyDescent="0.3">
      <c r="P843387" s="83"/>
    </row>
    <row r="843388" spans="16:16" x14ac:dyDescent="0.3">
      <c r="P843388" s="83"/>
    </row>
    <row r="843389" spans="16:16" x14ac:dyDescent="0.3">
      <c r="P843389" s="83"/>
    </row>
    <row r="843390" spans="16:16" x14ac:dyDescent="0.3">
      <c r="P843390" s="83"/>
    </row>
    <row r="843391" spans="16:16" x14ac:dyDescent="0.3">
      <c r="P843391" s="83"/>
    </row>
    <row r="843392" spans="16:16" x14ac:dyDescent="0.3">
      <c r="P843392" s="83"/>
    </row>
    <row r="843393" spans="16:16" x14ac:dyDescent="0.3">
      <c r="P843393" s="83"/>
    </row>
    <row r="843394" spans="16:16" x14ac:dyDescent="0.3">
      <c r="P843394" s="83"/>
    </row>
    <row r="843395" spans="16:16" x14ac:dyDescent="0.3">
      <c r="P843395" s="83"/>
    </row>
    <row r="843396" spans="16:16" x14ac:dyDescent="0.3">
      <c r="P843396" s="83"/>
    </row>
    <row r="843397" spans="16:16" x14ac:dyDescent="0.3">
      <c r="P843397" s="83"/>
    </row>
    <row r="843398" spans="16:16" x14ac:dyDescent="0.3">
      <c r="P843398" s="83"/>
    </row>
    <row r="843399" spans="16:16" x14ac:dyDescent="0.3">
      <c r="P843399" s="83"/>
    </row>
    <row r="843400" spans="16:16" x14ac:dyDescent="0.3">
      <c r="P843400" s="83"/>
    </row>
    <row r="843401" spans="16:16" x14ac:dyDescent="0.3">
      <c r="P843401" s="83"/>
    </row>
    <row r="843402" spans="16:16" x14ac:dyDescent="0.3">
      <c r="P843402" s="83"/>
    </row>
    <row r="843403" spans="16:16" x14ac:dyDescent="0.3">
      <c r="P843403" s="83"/>
    </row>
    <row r="843404" spans="16:16" x14ac:dyDescent="0.3">
      <c r="P843404" s="83"/>
    </row>
    <row r="843405" spans="16:16" x14ac:dyDescent="0.3">
      <c r="P843405" s="83"/>
    </row>
    <row r="843406" spans="16:16" x14ac:dyDescent="0.3">
      <c r="P843406" s="83"/>
    </row>
    <row r="843407" spans="16:16" x14ac:dyDescent="0.3">
      <c r="P843407" s="83"/>
    </row>
    <row r="843408" spans="16:16" x14ac:dyDescent="0.3">
      <c r="P843408" s="83"/>
    </row>
    <row r="843409" spans="16:16" x14ac:dyDescent="0.3">
      <c r="P843409" s="83"/>
    </row>
    <row r="843410" spans="16:16" x14ac:dyDescent="0.3">
      <c r="P843410" s="83"/>
    </row>
    <row r="843411" spans="16:16" x14ac:dyDescent="0.3">
      <c r="P843411" s="83"/>
    </row>
    <row r="843412" spans="16:16" x14ac:dyDescent="0.3">
      <c r="P843412" s="83"/>
    </row>
    <row r="843413" spans="16:16" x14ac:dyDescent="0.3">
      <c r="P843413" s="83"/>
    </row>
    <row r="843414" spans="16:16" x14ac:dyDescent="0.3">
      <c r="P843414" s="83"/>
    </row>
    <row r="843415" spans="16:16" x14ac:dyDescent="0.3">
      <c r="P843415" s="83"/>
    </row>
    <row r="843416" spans="16:16" x14ac:dyDescent="0.3">
      <c r="P843416" s="83"/>
    </row>
    <row r="843417" spans="16:16" x14ac:dyDescent="0.3">
      <c r="P843417" s="83"/>
    </row>
    <row r="843418" spans="16:16" x14ac:dyDescent="0.3">
      <c r="P843418" s="83"/>
    </row>
    <row r="843419" spans="16:16" x14ac:dyDescent="0.3">
      <c r="P843419" s="83"/>
    </row>
    <row r="843420" spans="16:16" x14ac:dyDescent="0.3">
      <c r="P843420" s="83"/>
    </row>
    <row r="843421" spans="16:16" x14ac:dyDescent="0.3">
      <c r="P843421" s="83"/>
    </row>
    <row r="843422" spans="16:16" x14ac:dyDescent="0.3">
      <c r="P843422" s="83"/>
    </row>
    <row r="843423" spans="16:16" x14ac:dyDescent="0.3">
      <c r="P843423" s="83"/>
    </row>
    <row r="843424" spans="16:16" x14ac:dyDescent="0.3">
      <c r="P843424" s="83"/>
    </row>
    <row r="843425" spans="16:16" x14ac:dyDescent="0.3">
      <c r="P843425" s="83"/>
    </row>
    <row r="843426" spans="16:16" x14ac:dyDescent="0.3">
      <c r="P843426" s="83"/>
    </row>
    <row r="843427" spans="16:16" x14ac:dyDescent="0.3">
      <c r="P843427" s="83"/>
    </row>
    <row r="843428" spans="16:16" x14ac:dyDescent="0.3">
      <c r="P843428" s="83"/>
    </row>
    <row r="843429" spans="16:16" x14ac:dyDescent="0.3">
      <c r="P843429" s="83"/>
    </row>
    <row r="843430" spans="16:16" x14ac:dyDescent="0.3">
      <c r="P843430" s="83"/>
    </row>
    <row r="843431" spans="16:16" x14ac:dyDescent="0.3">
      <c r="P843431" s="83"/>
    </row>
    <row r="843432" spans="16:16" x14ac:dyDescent="0.3">
      <c r="P843432" s="83"/>
    </row>
    <row r="843433" spans="16:16" x14ac:dyDescent="0.3">
      <c r="P843433" s="83"/>
    </row>
    <row r="843434" spans="16:16" x14ac:dyDescent="0.3">
      <c r="P843434" s="83"/>
    </row>
    <row r="843435" spans="16:16" x14ac:dyDescent="0.3">
      <c r="P843435" s="83"/>
    </row>
    <row r="843436" spans="16:16" x14ac:dyDescent="0.3">
      <c r="P843436" s="83"/>
    </row>
    <row r="843437" spans="16:16" x14ac:dyDescent="0.3">
      <c r="P843437" s="83"/>
    </row>
    <row r="843438" spans="16:16" x14ac:dyDescent="0.3">
      <c r="P843438" s="83"/>
    </row>
    <row r="843439" spans="16:16" x14ac:dyDescent="0.3">
      <c r="P843439" s="83"/>
    </row>
    <row r="843440" spans="16:16" x14ac:dyDescent="0.3">
      <c r="P843440" s="83"/>
    </row>
    <row r="843441" spans="16:16" x14ac:dyDescent="0.3">
      <c r="P843441" s="83"/>
    </row>
    <row r="843442" spans="16:16" x14ac:dyDescent="0.3">
      <c r="P843442" s="83"/>
    </row>
    <row r="843443" spans="16:16" x14ac:dyDescent="0.3">
      <c r="P843443" s="83"/>
    </row>
    <row r="843444" spans="16:16" x14ac:dyDescent="0.3">
      <c r="P843444" s="83"/>
    </row>
    <row r="843445" spans="16:16" x14ac:dyDescent="0.3">
      <c r="P843445" s="83"/>
    </row>
    <row r="843446" spans="16:16" x14ac:dyDescent="0.3">
      <c r="P843446" s="83"/>
    </row>
    <row r="843447" spans="16:16" x14ac:dyDescent="0.3">
      <c r="P843447" s="83"/>
    </row>
    <row r="843448" spans="16:16" x14ac:dyDescent="0.3">
      <c r="P843448" s="83"/>
    </row>
    <row r="843449" spans="16:16" x14ac:dyDescent="0.3">
      <c r="P843449" s="83"/>
    </row>
    <row r="843450" spans="16:16" x14ac:dyDescent="0.3">
      <c r="P843450" s="83"/>
    </row>
    <row r="843451" spans="16:16" x14ac:dyDescent="0.3">
      <c r="P843451" s="83"/>
    </row>
    <row r="843452" spans="16:16" x14ac:dyDescent="0.3">
      <c r="P843452" s="83"/>
    </row>
    <row r="843453" spans="16:16" x14ac:dyDescent="0.3">
      <c r="P843453" s="83"/>
    </row>
    <row r="843454" spans="16:16" x14ac:dyDescent="0.3">
      <c r="P843454" s="83"/>
    </row>
    <row r="843455" spans="16:16" x14ac:dyDescent="0.3">
      <c r="P843455" s="83"/>
    </row>
    <row r="843456" spans="16:16" x14ac:dyDescent="0.3">
      <c r="P843456" s="83"/>
    </row>
    <row r="843457" spans="16:16" x14ac:dyDescent="0.3">
      <c r="P843457" s="83"/>
    </row>
    <row r="843458" spans="16:16" x14ac:dyDescent="0.3">
      <c r="P843458" s="83"/>
    </row>
    <row r="843459" spans="16:16" x14ac:dyDescent="0.3">
      <c r="P843459" s="83"/>
    </row>
    <row r="843460" spans="16:16" x14ac:dyDescent="0.3">
      <c r="P843460" s="83"/>
    </row>
    <row r="843461" spans="16:16" x14ac:dyDescent="0.3">
      <c r="P843461" s="83"/>
    </row>
    <row r="843462" spans="16:16" x14ac:dyDescent="0.3">
      <c r="P843462" s="83"/>
    </row>
    <row r="843463" spans="16:16" x14ac:dyDescent="0.3">
      <c r="P843463" s="83"/>
    </row>
    <row r="843464" spans="16:16" x14ac:dyDescent="0.3">
      <c r="P843464" s="83"/>
    </row>
    <row r="843465" spans="16:16" x14ac:dyDescent="0.3">
      <c r="P843465" s="83"/>
    </row>
    <row r="843466" spans="16:16" x14ac:dyDescent="0.3">
      <c r="P843466" s="83"/>
    </row>
    <row r="843467" spans="16:16" x14ac:dyDescent="0.3">
      <c r="P843467" s="83"/>
    </row>
    <row r="843468" spans="16:16" x14ac:dyDescent="0.3">
      <c r="P843468" s="83"/>
    </row>
    <row r="843469" spans="16:16" x14ac:dyDescent="0.3">
      <c r="P843469" s="83"/>
    </row>
    <row r="843470" spans="16:16" x14ac:dyDescent="0.3">
      <c r="P843470" s="83"/>
    </row>
    <row r="843471" spans="16:16" x14ac:dyDescent="0.3">
      <c r="P843471" s="83"/>
    </row>
    <row r="843472" spans="16:16" x14ac:dyDescent="0.3">
      <c r="P843472" s="83"/>
    </row>
    <row r="843473" spans="16:16" x14ac:dyDescent="0.3">
      <c r="P843473" s="83"/>
    </row>
    <row r="843474" spans="16:16" x14ac:dyDescent="0.3">
      <c r="P843474" s="83"/>
    </row>
    <row r="843475" spans="16:16" x14ac:dyDescent="0.3">
      <c r="P843475" s="83"/>
    </row>
    <row r="843476" spans="16:16" x14ac:dyDescent="0.3">
      <c r="P843476" s="83"/>
    </row>
    <row r="843477" spans="16:16" x14ac:dyDescent="0.3">
      <c r="P843477" s="83"/>
    </row>
    <row r="843478" spans="16:16" x14ac:dyDescent="0.3">
      <c r="P843478" s="83"/>
    </row>
    <row r="843479" spans="16:16" x14ac:dyDescent="0.3">
      <c r="P843479" s="83"/>
    </row>
    <row r="843480" spans="16:16" x14ac:dyDescent="0.3">
      <c r="P843480" s="83"/>
    </row>
    <row r="843481" spans="16:16" x14ac:dyDescent="0.3">
      <c r="P843481" s="83"/>
    </row>
    <row r="843482" spans="16:16" x14ac:dyDescent="0.3">
      <c r="P843482" s="83"/>
    </row>
    <row r="843483" spans="16:16" x14ac:dyDescent="0.3">
      <c r="P843483" s="83"/>
    </row>
    <row r="843484" spans="16:16" x14ac:dyDescent="0.3">
      <c r="P843484" s="83"/>
    </row>
    <row r="843485" spans="16:16" x14ac:dyDescent="0.3">
      <c r="P843485" s="83"/>
    </row>
    <row r="843486" spans="16:16" x14ac:dyDescent="0.3">
      <c r="P843486" s="83"/>
    </row>
    <row r="843487" spans="16:16" x14ac:dyDescent="0.3">
      <c r="P843487" s="83"/>
    </row>
    <row r="843488" spans="16:16" x14ac:dyDescent="0.3">
      <c r="P843488" s="83"/>
    </row>
    <row r="843489" spans="16:16" x14ac:dyDescent="0.3">
      <c r="P843489" s="83"/>
    </row>
    <row r="843490" spans="16:16" x14ac:dyDescent="0.3">
      <c r="P843490" s="83"/>
    </row>
    <row r="843491" spans="16:16" x14ac:dyDescent="0.3">
      <c r="P843491" s="83"/>
    </row>
    <row r="843492" spans="16:16" x14ac:dyDescent="0.3">
      <c r="P843492" s="83"/>
    </row>
    <row r="843493" spans="16:16" x14ac:dyDescent="0.3">
      <c r="P843493" s="83"/>
    </row>
    <row r="843494" spans="16:16" x14ac:dyDescent="0.3">
      <c r="P843494" s="83"/>
    </row>
    <row r="843495" spans="16:16" x14ac:dyDescent="0.3">
      <c r="P843495" s="83"/>
    </row>
    <row r="843496" spans="16:16" x14ac:dyDescent="0.3">
      <c r="P843496" s="83"/>
    </row>
    <row r="843497" spans="16:16" x14ac:dyDescent="0.3">
      <c r="P843497" s="83"/>
    </row>
    <row r="843498" spans="16:16" x14ac:dyDescent="0.3">
      <c r="P843498" s="83"/>
    </row>
    <row r="843499" spans="16:16" x14ac:dyDescent="0.3">
      <c r="P843499" s="83"/>
    </row>
    <row r="843500" spans="16:16" x14ac:dyDescent="0.3">
      <c r="P843500" s="83"/>
    </row>
    <row r="843501" spans="16:16" x14ac:dyDescent="0.3">
      <c r="P843501" s="83"/>
    </row>
    <row r="843502" spans="16:16" x14ac:dyDescent="0.3">
      <c r="P843502" s="83"/>
    </row>
    <row r="843503" spans="16:16" x14ac:dyDescent="0.3">
      <c r="P843503" s="83"/>
    </row>
    <row r="843504" spans="16:16" x14ac:dyDescent="0.3">
      <c r="P843504" s="83"/>
    </row>
    <row r="843505" spans="16:16" x14ac:dyDescent="0.3">
      <c r="P843505" s="83"/>
    </row>
    <row r="843506" spans="16:16" x14ac:dyDescent="0.3">
      <c r="P843506" s="83"/>
    </row>
    <row r="843507" spans="16:16" x14ac:dyDescent="0.3">
      <c r="P843507" s="83"/>
    </row>
    <row r="843508" spans="16:16" x14ac:dyDescent="0.3">
      <c r="P843508" s="83"/>
    </row>
    <row r="843509" spans="16:16" x14ac:dyDescent="0.3">
      <c r="P843509" s="83"/>
    </row>
    <row r="843510" spans="16:16" x14ac:dyDescent="0.3">
      <c r="P843510" s="83"/>
    </row>
    <row r="843511" spans="16:16" x14ac:dyDescent="0.3">
      <c r="P843511" s="83"/>
    </row>
    <row r="843512" spans="16:16" x14ac:dyDescent="0.3">
      <c r="P843512" s="83"/>
    </row>
    <row r="843513" spans="16:16" x14ac:dyDescent="0.3">
      <c r="P843513" s="83"/>
    </row>
    <row r="843514" spans="16:16" x14ac:dyDescent="0.3">
      <c r="P843514" s="83"/>
    </row>
    <row r="843515" spans="16:16" x14ac:dyDescent="0.3">
      <c r="P843515" s="83"/>
    </row>
    <row r="843516" spans="16:16" x14ac:dyDescent="0.3">
      <c r="P843516" s="83"/>
    </row>
    <row r="843517" spans="16:16" x14ac:dyDescent="0.3">
      <c r="P843517" s="83"/>
    </row>
    <row r="843518" spans="16:16" x14ac:dyDescent="0.3">
      <c r="P843518" s="83"/>
    </row>
    <row r="843519" spans="16:16" x14ac:dyDescent="0.3">
      <c r="P843519" s="83"/>
    </row>
    <row r="843520" spans="16:16" x14ac:dyDescent="0.3">
      <c r="P843520" s="83"/>
    </row>
    <row r="843521" spans="16:16" x14ac:dyDescent="0.3">
      <c r="P843521" s="83"/>
    </row>
    <row r="843522" spans="16:16" x14ac:dyDescent="0.3">
      <c r="P843522" s="83"/>
    </row>
    <row r="843523" spans="16:16" x14ac:dyDescent="0.3">
      <c r="P843523" s="83"/>
    </row>
    <row r="843524" spans="16:16" x14ac:dyDescent="0.3">
      <c r="P843524" s="83"/>
    </row>
    <row r="843525" spans="16:16" x14ac:dyDescent="0.3">
      <c r="P843525" s="83"/>
    </row>
    <row r="843526" spans="16:16" x14ac:dyDescent="0.3">
      <c r="P843526" s="83"/>
    </row>
    <row r="843527" spans="16:16" x14ac:dyDescent="0.3">
      <c r="P843527" s="83"/>
    </row>
    <row r="843528" spans="16:16" x14ac:dyDescent="0.3">
      <c r="P843528" s="83"/>
    </row>
    <row r="843529" spans="16:16" x14ac:dyDescent="0.3">
      <c r="P843529" s="83"/>
    </row>
    <row r="843530" spans="16:16" x14ac:dyDescent="0.3">
      <c r="P843530" s="83"/>
    </row>
    <row r="843531" spans="16:16" x14ac:dyDescent="0.3">
      <c r="P843531" s="83"/>
    </row>
    <row r="843532" spans="16:16" x14ac:dyDescent="0.3">
      <c r="P843532" s="83"/>
    </row>
    <row r="843533" spans="16:16" x14ac:dyDescent="0.3">
      <c r="P843533" s="83"/>
    </row>
    <row r="843534" spans="16:16" x14ac:dyDescent="0.3">
      <c r="P843534" s="83"/>
    </row>
    <row r="843535" spans="16:16" x14ac:dyDescent="0.3">
      <c r="P843535" s="83"/>
    </row>
    <row r="843536" spans="16:16" x14ac:dyDescent="0.3">
      <c r="P843536" s="83"/>
    </row>
    <row r="843537" spans="16:16" x14ac:dyDescent="0.3">
      <c r="P843537" s="83"/>
    </row>
    <row r="843538" spans="16:16" x14ac:dyDescent="0.3">
      <c r="P843538" s="83"/>
    </row>
    <row r="843539" spans="16:16" x14ac:dyDescent="0.3">
      <c r="P843539" s="83"/>
    </row>
    <row r="843540" spans="16:16" x14ac:dyDescent="0.3">
      <c r="P843540" s="83"/>
    </row>
    <row r="843541" spans="16:16" x14ac:dyDescent="0.3">
      <c r="P843541" s="83"/>
    </row>
    <row r="843542" spans="16:16" x14ac:dyDescent="0.3">
      <c r="P843542" s="83"/>
    </row>
    <row r="843543" spans="16:16" x14ac:dyDescent="0.3">
      <c r="P843543" s="83"/>
    </row>
    <row r="843544" spans="16:16" x14ac:dyDescent="0.3">
      <c r="P843544" s="83"/>
    </row>
    <row r="843545" spans="16:16" x14ac:dyDescent="0.3">
      <c r="P843545" s="83"/>
    </row>
    <row r="843546" spans="16:16" x14ac:dyDescent="0.3">
      <c r="P843546" s="83"/>
    </row>
    <row r="843547" spans="16:16" x14ac:dyDescent="0.3">
      <c r="P843547" s="83"/>
    </row>
    <row r="843548" spans="16:16" x14ac:dyDescent="0.3">
      <c r="P843548" s="83"/>
    </row>
    <row r="843549" spans="16:16" x14ac:dyDescent="0.3">
      <c r="P843549" s="83"/>
    </row>
    <row r="843550" spans="16:16" x14ac:dyDescent="0.3">
      <c r="P843550" s="83"/>
    </row>
    <row r="843551" spans="16:16" x14ac:dyDescent="0.3">
      <c r="P843551" s="83"/>
    </row>
    <row r="843552" spans="16:16" x14ac:dyDescent="0.3">
      <c r="P843552" s="83"/>
    </row>
    <row r="843553" spans="16:16" x14ac:dyDescent="0.3">
      <c r="P843553" s="83"/>
    </row>
    <row r="843554" spans="16:16" x14ac:dyDescent="0.3">
      <c r="P843554" s="83"/>
    </row>
    <row r="843555" spans="16:16" x14ac:dyDescent="0.3">
      <c r="P843555" s="83"/>
    </row>
    <row r="843556" spans="16:16" x14ac:dyDescent="0.3">
      <c r="P843556" s="83"/>
    </row>
    <row r="843557" spans="16:16" x14ac:dyDescent="0.3">
      <c r="P843557" s="83"/>
    </row>
    <row r="843558" spans="16:16" x14ac:dyDescent="0.3">
      <c r="P843558" s="83"/>
    </row>
    <row r="843559" spans="16:16" x14ac:dyDescent="0.3">
      <c r="P843559" s="83"/>
    </row>
    <row r="843560" spans="16:16" x14ac:dyDescent="0.3">
      <c r="P843560" s="83"/>
    </row>
    <row r="843561" spans="16:16" x14ac:dyDescent="0.3">
      <c r="P843561" s="83"/>
    </row>
    <row r="843562" spans="16:16" x14ac:dyDescent="0.3">
      <c r="P843562" s="83"/>
    </row>
    <row r="843563" spans="16:16" x14ac:dyDescent="0.3">
      <c r="P843563" s="83"/>
    </row>
    <row r="843564" spans="16:16" x14ac:dyDescent="0.3">
      <c r="P843564" s="83"/>
    </row>
    <row r="843565" spans="16:16" x14ac:dyDescent="0.3">
      <c r="P843565" s="83"/>
    </row>
    <row r="843566" spans="16:16" x14ac:dyDescent="0.3">
      <c r="P843566" s="83"/>
    </row>
    <row r="843567" spans="16:16" x14ac:dyDescent="0.3">
      <c r="P843567" s="83"/>
    </row>
    <row r="843568" spans="16:16" x14ac:dyDescent="0.3">
      <c r="P843568" s="83"/>
    </row>
    <row r="843569" spans="16:16" x14ac:dyDescent="0.3">
      <c r="P843569" s="83"/>
    </row>
    <row r="843570" spans="16:16" x14ac:dyDescent="0.3">
      <c r="P843570" s="83"/>
    </row>
    <row r="843571" spans="16:16" x14ac:dyDescent="0.3">
      <c r="P843571" s="83"/>
    </row>
    <row r="843572" spans="16:16" x14ac:dyDescent="0.3">
      <c r="P843572" s="83"/>
    </row>
    <row r="843573" spans="16:16" x14ac:dyDescent="0.3">
      <c r="P843573" s="83"/>
    </row>
    <row r="843574" spans="16:16" x14ac:dyDescent="0.3">
      <c r="P843574" s="83"/>
    </row>
    <row r="843575" spans="16:16" x14ac:dyDescent="0.3">
      <c r="P843575" s="83"/>
    </row>
    <row r="843576" spans="16:16" x14ac:dyDescent="0.3">
      <c r="P843576" s="83"/>
    </row>
    <row r="843577" spans="16:16" x14ac:dyDescent="0.3">
      <c r="P843577" s="83"/>
    </row>
    <row r="843578" spans="16:16" x14ac:dyDescent="0.3">
      <c r="P843578" s="83"/>
    </row>
    <row r="843579" spans="16:16" x14ac:dyDescent="0.3">
      <c r="P843579" s="83"/>
    </row>
    <row r="843580" spans="16:16" x14ac:dyDescent="0.3">
      <c r="P843580" s="83"/>
    </row>
    <row r="843581" spans="16:16" x14ac:dyDescent="0.3">
      <c r="P843581" s="83"/>
    </row>
    <row r="843582" spans="16:16" x14ac:dyDescent="0.3">
      <c r="P843582" s="83"/>
    </row>
    <row r="843583" spans="16:16" x14ac:dyDescent="0.3">
      <c r="P843583" s="83"/>
    </row>
    <row r="843584" spans="16:16" x14ac:dyDescent="0.3">
      <c r="P843584" s="83"/>
    </row>
    <row r="843585" spans="16:16" x14ac:dyDescent="0.3">
      <c r="P843585" s="83"/>
    </row>
    <row r="843586" spans="16:16" x14ac:dyDescent="0.3">
      <c r="P843586" s="83"/>
    </row>
    <row r="843587" spans="16:16" x14ac:dyDescent="0.3">
      <c r="P843587" s="83"/>
    </row>
    <row r="843588" spans="16:16" x14ac:dyDescent="0.3">
      <c r="P843588" s="83"/>
    </row>
    <row r="843589" spans="16:16" x14ac:dyDescent="0.3">
      <c r="P843589" s="83"/>
    </row>
    <row r="843590" spans="16:16" x14ac:dyDescent="0.3">
      <c r="P843590" s="83"/>
    </row>
    <row r="843591" spans="16:16" x14ac:dyDescent="0.3">
      <c r="P843591" s="83"/>
    </row>
    <row r="843592" spans="16:16" x14ac:dyDescent="0.3">
      <c r="P843592" s="83"/>
    </row>
    <row r="843593" spans="16:16" x14ac:dyDescent="0.3">
      <c r="P843593" s="83"/>
    </row>
    <row r="843594" spans="16:16" x14ac:dyDescent="0.3">
      <c r="P843594" s="83"/>
    </row>
    <row r="843595" spans="16:16" x14ac:dyDescent="0.3">
      <c r="P843595" s="83"/>
    </row>
    <row r="843596" spans="16:16" x14ac:dyDescent="0.3">
      <c r="P843596" s="83"/>
    </row>
    <row r="843597" spans="16:16" x14ac:dyDescent="0.3">
      <c r="P843597" s="83"/>
    </row>
    <row r="843598" spans="16:16" x14ac:dyDescent="0.3">
      <c r="P843598" s="83"/>
    </row>
    <row r="843599" spans="16:16" x14ac:dyDescent="0.3">
      <c r="P843599" s="83"/>
    </row>
    <row r="843600" spans="16:16" x14ac:dyDescent="0.3">
      <c r="P843600" s="83"/>
    </row>
    <row r="843601" spans="16:16" x14ac:dyDescent="0.3">
      <c r="P843601" s="83"/>
    </row>
    <row r="843602" spans="16:16" x14ac:dyDescent="0.3">
      <c r="P843602" s="83"/>
    </row>
    <row r="843603" spans="16:16" x14ac:dyDescent="0.3">
      <c r="P843603" s="83"/>
    </row>
    <row r="843604" spans="16:16" x14ac:dyDescent="0.3">
      <c r="P843604" s="83"/>
    </row>
    <row r="843605" spans="16:16" x14ac:dyDescent="0.3">
      <c r="P843605" s="83"/>
    </row>
    <row r="843606" spans="16:16" x14ac:dyDescent="0.3">
      <c r="P843606" s="83"/>
    </row>
    <row r="843607" spans="16:16" x14ac:dyDescent="0.3">
      <c r="P843607" s="83"/>
    </row>
    <row r="843608" spans="16:16" x14ac:dyDescent="0.3">
      <c r="P843608" s="83"/>
    </row>
    <row r="843609" spans="16:16" x14ac:dyDescent="0.3">
      <c r="P843609" s="83"/>
    </row>
    <row r="843610" spans="16:16" x14ac:dyDescent="0.3">
      <c r="P843610" s="83"/>
    </row>
    <row r="843611" spans="16:16" x14ac:dyDescent="0.3">
      <c r="P843611" s="83"/>
    </row>
    <row r="843612" spans="16:16" x14ac:dyDescent="0.3">
      <c r="P843612" s="83"/>
    </row>
    <row r="843613" spans="16:16" x14ac:dyDescent="0.3">
      <c r="P843613" s="83"/>
    </row>
    <row r="843614" spans="16:16" x14ac:dyDescent="0.3">
      <c r="P843614" s="83"/>
    </row>
    <row r="843615" spans="16:16" x14ac:dyDescent="0.3">
      <c r="P843615" s="83"/>
    </row>
    <row r="843616" spans="16:16" x14ac:dyDescent="0.3">
      <c r="P843616" s="83"/>
    </row>
    <row r="843617" spans="16:16" x14ac:dyDescent="0.3">
      <c r="P843617" s="83"/>
    </row>
    <row r="843618" spans="16:16" x14ac:dyDescent="0.3">
      <c r="P843618" s="83"/>
    </row>
    <row r="843619" spans="16:16" x14ac:dyDescent="0.3">
      <c r="P843619" s="83"/>
    </row>
    <row r="843620" spans="16:16" x14ac:dyDescent="0.3">
      <c r="P843620" s="83"/>
    </row>
    <row r="843621" spans="16:16" x14ac:dyDescent="0.3">
      <c r="P843621" s="83"/>
    </row>
    <row r="843622" spans="16:16" x14ac:dyDescent="0.3">
      <c r="P843622" s="83"/>
    </row>
    <row r="843623" spans="16:16" x14ac:dyDescent="0.3">
      <c r="P843623" s="83"/>
    </row>
    <row r="843624" spans="16:16" x14ac:dyDescent="0.3">
      <c r="P843624" s="83"/>
    </row>
    <row r="843625" spans="16:16" x14ac:dyDescent="0.3">
      <c r="P843625" s="83"/>
    </row>
    <row r="843626" spans="16:16" x14ac:dyDescent="0.3">
      <c r="P843626" s="83"/>
    </row>
    <row r="843627" spans="16:16" x14ac:dyDescent="0.3">
      <c r="P843627" s="83"/>
    </row>
    <row r="843628" spans="16:16" x14ac:dyDescent="0.3">
      <c r="P843628" s="83"/>
    </row>
    <row r="843629" spans="16:16" x14ac:dyDescent="0.3">
      <c r="P843629" s="83"/>
    </row>
    <row r="843630" spans="16:16" x14ac:dyDescent="0.3">
      <c r="P843630" s="83"/>
    </row>
    <row r="843631" spans="16:16" x14ac:dyDescent="0.3">
      <c r="P843631" s="83"/>
    </row>
    <row r="843632" spans="16:16" x14ac:dyDescent="0.3">
      <c r="P843632" s="83"/>
    </row>
    <row r="843633" spans="16:16" x14ac:dyDescent="0.3">
      <c r="P843633" s="83"/>
    </row>
    <row r="843634" spans="16:16" x14ac:dyDescent="0.3">
      <c r="P843634" s="83"/>
    </row>
    <row r="843635" spans="16:16" x14ac:dyDescent="0.3">
      <c r="P843635" s="83"/>
    </row>
    <row r="843636" spans="16:16" x14ac:dyDescent="0.3">
      <c r="P843636" s="83"/>
    </row>
    <row r="843637" spans="16:16" x14ac:dyDescent="0.3">
      <c r="P843637" s="83"/>
    </row>
    <row r="843638" spans="16:16" x14ac:dyDescent="0.3">
      <c r="P843638" s="83"/>
    </row>
    <row r="843639" spans="16:16" x14ac:dyDescent="0.3">
      <c r="P843639" s="83"/>
    </row>
    <row r="843640" spans="16:16" x14ac:dyDescent="0.3">
      <c r="P843640" s="83"/>
    </row>
    <row r="843641" spans="16:16" x14ac:dyDescent="0.3">
      <c r="P843641" s="83"/>
    </row>
    <row r="843642" spans="16:16" x14ac:dyDescent="0.3">
      <c r="P843642" s="83"/>
    </row>
    <row r="843643" spans="16:16" x14ac:dyDescent="0.3">
      <c r="P843643" s="83"/>
    </row>
    <row r="843644" spans="16:16" x14ac:dyDescent="0.3">
      <c r="P843644" s="83"/>
    </row>
    <row r="843645" spans="16:16" x14ac:dyDescent="0.3">
      <c r="P843645" s="83"/>
    </row>
    <row r="843646" spans="16:16" x14ac:dyDescent="0.3">
      <c r="P843646" s="83"/>
    </row>
    <row r="843647" spans="16:16" x14ac:dyDescent="0.3">
      <c r="P843647" s="83"/>
    </row>
    <row r="843648" spans="16:16" x14ac:dyDescent="0.3">
      <c r="P843648" s="83"/>
    </row>
    <row r="843649" spans="16:16" x14ac:dyDescent="0.3">
      <c r="P843649" s="83"/>
    </row>
    <row r="843650" spans="16:16" x14ac:dyDescent="0.3">
      <c r="P843650" s="83"/>
    </row>
    <row r="843651" spans="16:16" x14ac:dyDescent="0.3">
      <c r="P843651" s="83"/>
    </row>
    <row r="843652" spans="16:16" x14ac:dyDescent="0.3">
      <c r="P843652" s="83"/>
    </row>
    <row r="843653" spans="16:16" x14ac:dyDescent="0.3">
      <c r="P843653" s="83"/>
    </row>
    <row r="843654" spans="16:16" x14ac:dyDescent="0.3">
      <c r="P843654" s="83"/>
    </row>
    <row r="843655" spans="16:16" x14ac:dyDescent="0.3">
      <c r="P843655" s="83"/>
    </row>
    <row r="843656" spans="16:16" x14ac:dyDescent="0.3">
      <c r="P843656" s="83"/>
    </row>
    <row r="843657" spans="16:16" x14ac:dyDescent="0.3">
      <c r="P843657" s="83"/>
    </row>
    <row r="843658" spans="16:16" x14ac:dyDescent="0.3">
      <c r="P843658" s="83"/>
    </row>
    <row r="843659" spans="16:16" x14ac:dyDescent="0.3">
      <c r="P843659" s="83"/>
    </row>
    <row r="843660" spans="16:16" x14ac:dyDescent="0.3">
      <c r="P843660" s="83"/>
    </row>
    <row r="843661" spans="16:16" x14ac:dyDescent="0.3">
      <c r="P843661" s="83"/>
    </row>
    <row r="843662" spans="16:16" x14ac:dyDescent="0.3">
      <c r="P843662" s="83"/>
    </row>
    <row r="843663" spans="16:16" x14ac:dyDescent="0.3">
      <c r="P843663" s="83"/>
    </row>
    <row r="843664" spans="16:16" x14ac:dyDescent="0.3">
      <c r="P843664" s="83"/>
    </row>
    <row r="843665" spans="16:16" x14ac:dyDescent="0.3">
      <c r="P843665" s="83"/>
    </row>
    <row r="843666" spans="16:16" x14ac:dyDescent="0.3">
      <c r="P843666" s="83"/>
    </row>
    <row r="843667" spans="16:16" x14ac:dyDescent="0.3">
      <c r="P843667" s="83"/>
    </row>
    <row r="843668" spans="16:16" x14ac:dyDescent="0.3">
      <c r="P843668" s="83"/>
    </row>
    <row r="843669" spans="16:16" x14ac:dyDescent="0.3">
      <c r="P843669" s="83"/>
    </row>
    <row r="843670" spans="16:16" x14ac:dyDescent="0.3">
      <c r="P843670" s="83"/>
    </row>
    <row r="843671" spans="16:16" x14ac:dyDescent="0.3">
      <c r="P843671" s="83"/>
    </row>
    <row r="843672" spans="16:16" x14ac:dyDescent="0.3">
      <c r="P843672" s="83"/>
    </row>
    <row r="843673" spans="16:16" x14ac:dyDescent="0.3">
      <c r="P843673" s="83"/>
    </row>
    <row r="843674" spans="16:16" x14ac:dyDescent="0.3">
      <c r="P843674" s="83"/>
    </row>
    <row r="843675" spans="16:16" x14ac:dyDescent="0.3">
      <c r="P843675" s="83"/>
    </row>
    <row r="843676" spans="16:16" x14ac:dyDescent="0.3">
      <c r="P843676" s="83"/>
    </row>
    <row r="843677" spans="16:16" x14ac:dyDescent="0.3">
      <c r="P843677" s="83"/>
    </row>
    <row r="843678" spans="16:16" x14ac:dyDescent="0.3">
      <c r="P843678" s="83"/>
    </row>
    <row r="843679" spans="16:16" x14ac:dyDescent="0.3">
      <c r="P843679" s="83"/>
    </row>
    <row r="843680" spans="16:16" x14ac:dyDescent="0.3">
      <c r="P843680" s="83"/>
    </row>
    <row r="843681" spans="16:16" x14ac:dyDescent="0.3">
      <c r="P843681" s="83"/>
    </row>
    <row r="843682" spans="16:16" x14ac:dyDescent="0.3">
      <c r="P843682" s="83"/>
    </row>
    <row r="843683" spans="16:16" x14ac:dyDescent="0.3">
      <c r="P843683" s="83"/>
    </row>
    <row r="843684" spans="16:16" x14ac:dyDescent="0.3">
      <c r="P843684" s="83"/>
    </row>
    <row r="843685" spans="16:16" x14ac:dyDescent="0.3">
      <c r="P843685" s="83"/>
    </row>
    <row r="843686" spans="16:16" x14ac:dyDescent="0.3">
      <c r="P843686" s="83"/>
    </row>
    <row r="843687" spans="16:16" x14ac:dyDescent="0.3">
      <c r="P843687" s="83"/>
    </row>
    <row r="843688" spans="16:16" x14ac:dyDescent="0.3">
      <c r="P843688" s="83"/>
    </row>
    <row r="843689" spans="16:16" x14ac:dyDescent="0.3">
      <c r="P843689" s="83"/>
    </row>
    <row r="843690" spans="16:16" x14ac:dyDescent="0.3">
      <c r="P843690" s="83"/>
    </row>
    <row r="843691" spans="16:16" x14ac:dyDescent="0.3">
      <c r="P843691" s="83"/>
    </row>
    <row r="843692" spans="16:16" x14ac:dyDescent="0.3">
      <c r="P843692" s="83"/>
    </row>
    <row r="843693" spans="16:16" x14ac:dyDescent="0.3">
      <c r="P843693" s="83"/>
    </row>
    <row r="843694" spans="16:16" x14ac:dyDescent="0.3">
      <c r="P843694" s="83"/>
    </row>
    <row r="843695" spans="16:16" x14ac:dyDescent="0.3">
      <c r="P843695" s="83"/>
    </row>
    <row r="843696" spans="16:16" x14ac:dyDescent="0.3">
      <c r="P843696" s="83"/>
    </row>
    <row r="843697" spans="16:16" x14ac:dyDescent="0.3">
      <c r="P843697" s="83"/>
    </row>
    <row r="843698" spans="16:16" x14ac:dyDescent="0.3">
      <c r="P843698" s="83"/>
    </row>
    <row r="843699" spans="16:16" x14ac:dyDescent="0.3">
      <c r="P843699" s="83"/>
    </row>
    <row r="843700" spans="16:16" x14ac:dyDescent="0.3">
      <c r="P843700" s="83"/>
    </row>
    <row r="843701" spans="16:16" x14ac:dyDescent="0.3">
      <c r="P843701" s="83"/>
    </row>
    <row r="843702" spans="16:16" x14ac:dyDescent="0.3">
      <c r="P843702" s="83"/>
    </row>
    <row r="843703" spans="16:16" x14ac:dyDescent="0.3">
      <c r="P843703" s="83"/>
    </row>
    <row r="843704" spans="16:16" x14ac:dyDescent="0.3">
      <c r="P843704" s="83"/>
    </row>
    <row r="843705" spans="16:16" x14ac:dyDescent="0.3">
      <c r="P843705" s="83"/>
    </row>
    <row r="843706" spans="16:16" x14ac:dyDescent="0.3">
      <c r="P843706" s="83"/>
    </row>
    <row r="843707" spans="16:16" x14ac:dyDescent="0.3">
      <c r="P843707" s="83"/>
    </row>
    <row r="843708" spans="16:16" x14ac:dyDescent="0.3">
      <c r="P843708" s="83"/>
    </row>
    <row r="843709" spans="16:16" x14ac:dyDescent="0.3">
      <c r="P843709" s="83"/>
    </row>
    <row r="843710" spans="16:16" x14ac:dyDescent="0.3">
      <c r="P843710" s="83"/>
    </row>
    <row r="843711" spans="16:16" x14ac:dyDescent="0.3">
      <c r="P843711" s="83"/>
    </row>
    <row r="843712" spans="16:16" x14ac:dyDescent="0.3">
      <c r="P843712" s="83"/>
    </row>
    <row r="843713" spans="16:16" x14ac:dyDescent="0.3">
      <c r="P843713" s="83"/>
    </row>
    <row r="843714" spans="16:16" x14ac:dyDescent="0.3">
      <c r="P843714" s="83"/>
    </row>
    <row r="843715" spans="16:16" x14ac:dyDescent="0.3">
      <c r="P843715" s="83"/>
    </row>
    <row r="843716" spans="16:16" x14ac:dyDescent="0.3">
      <c r="P843716" s="83"/>
    </row>
    <row r="843717" spans="16:16" x14ac:dyDescent="0.3">
      <c r="P843717" s="83"/>
    </row>
    <row r="843718" spans="16:16" x14ac:dyDescent="0.3">
      <c r="P843718" s="83"/>
    </row>
    <row r="843719" spans="16:16" x14ac:dyDescent="0.3">
      <c r="P843719" s="83"/>
    </row>
    <row r="843720" spans="16:16" x14ac:dyDescent="0.3">
      <c r="P843720" s="83"/>
    </row>
    <row r="843721" spans="16:16" x14ac:dyDescent="0.3">
      <c r="P843721" s="83"/>
    </row>
    <row r="843722" spans="16:16" x14ac:dyDescent="0.3">
      <c r="P843722" s="83"/>
    </row>
    <row r="843723" spans="16:16" x14ac:dyDescent="0.3">
      <c r="P843723" s="83"/>
    </row>
    <row r="843724" spans="16:16" x14ac:dyDescent="0.3">
      <c r="P843724" s="83"/>
    </row>
    <row r="843725" spans="16:16" x14ac:dyDescent="0.3">
      <c r="P843725" s="83"/>
    </row>
    <row r="843726" spans="16:16" x14ac:dyDescent="0.3">
      <c r="P843726" s="83"/>
    </row>
    <row r="843727" spans="16:16" x14ac:dyDescent="0.3">
      <c r="P843727" s="83"/>
    </row>
    <row r="843728" spans="16:16" x14ac:dyDescent="0.3">
      <c r="P843728" s="83"/>
    </row>
    <row r="843729" spans="16:16" x14ac:dyDescent="0.3">
      <c r="P843729" s="83"/>
    </row>
    <row r="843730" spans="16:16" x14ac:dyDescent="0.3">
      <c r="P843730" s="83"/>
    </row>
    <row r="843731" spans="16:16" x14ac:dyDescent="0.3">
      <c r="P843731" s="83"/>
    </row>
    <row r="843732" spans="16:16" x14ac:dyDescent="0.3">
      <c r="P843732" s="83"/>
    </row>
    <row r="843733" spans="16:16" x14ac:dyDescent="0.3">
      <c r="P843733" s="83"/>
    </row>
    <row r="843734" spans="16:16" x14ac:dyDescent="0.3">
      <c r="P843734" s="83"/>
    </row>
    <row r="843735" spans="16:16" x14ac:dyDescent="0.3">
      <c r="P843735" s="83"/>
    </row>
    <row r="843736" spans="16:16" x14ac:dyDescent="0.3">
      <c r="P843736" s="83"/>
    </row>
    <row r="843737" spans="16:16" x14ac:dyDescent="0.3">
      <c r="P843737" s="83"/>
    </row>
    <row r="843738" spans="16:16" x14ac:dyDescent="0.3">
      <c r="P843738" s="83"/>
    </row>
    <row r="843739" spans="16:16" x14ac:dyDescent="0.3">
      <c r="P843739" s="83"/>
    </row>
    <row r="843740" spans="16:16" x14ac:dyDescent="0.3">
      <c r="P843740" s="83"/>
    </row>
    <row r="843741" spans="16:16" x14ac:dyDescent="0.3">
      <c r="P843741" s="83"/>
    </row>
    <row r="843742" spans="16:16" x14ac:dyDescent="0.3">
      <c r="P843742" s="83"/>
    </row>
    <row r="843743" spans="16:16" x14ac:dyDescent="0.3">
      <c r="P843743" s="83"/>
    </row>
    <row r="843744" spans="16:16" x14ac:dyDescent="0.3">
      <c r="P843744" s="83"/>
    </row>
    <row r="843745" spans="16:16" x14ac:dyDescent="0.3">
      <c r="P843745" s="83"/>
    </row>
    <row r="843746" spans="16:16" x14ac:dyDescent="0.3">
      <c r="P843746" s="83"/>
    </row>
    <row r="843747" spans="16:16" x14ac:dyDescent="0.3">
      <c r="P843747" s="83"/>
    </row>
    <row r="843748" spans="16:16" x14ac:dyDescent="0.3">
      <c r="P843748" s="83"/>
    </row>
    <row r="843749" spans="16:16" x14ac:dyDescent="0.3">
      <c r="P843749" s="83"/>
    </row>
    <row r="843750" spans="16:16" x14ac:dyDescent="0.3">
      <c r="P843750" s="83"/>
    </row>
    <row r="843751" spans="16:16" x14ac:dyDescent="0.3">
      <c r="P843751" s="83"/>
    </row>
    <row r="843752" spans="16:16" x14ac:dyDescent="0.3">
      <c r="P843752" s="83"/>
    </row>
    <row r="843753" spans="16:16" x14ac:dyDescent="0.3">
      <c r="P843753" s="83"/>
    </row>
    <row r="843754" spans="16:16" x14ac:dyDescent="0.3">
      <c r="P843754" s="83"/>
    </row>
    <row r="843755" spans="16:16" x14ac:dyDescent="0.3">
      <c r="P843755" s="83"/>
    </row>
    <row r="843756" spans="16:16" x14ac:dyDescent="0.3">
      <c r="P843756" s="83"/>
    </row>
    <row r="843757" spans="16:16" x14ac:dyDescent="0.3">
      <c r="P843757" s="83"/>
    </row>
    <row r="843758" spans="16:16" x14ac:dyDescent="0.3">
      <c r="P843758" s="83"/>
    </row>
    <row r="843759" spans="16:16" x14ac:dyDescent="0.3">
      <c r="P843759" s="83"/>
    </row>
    <row r="843760" spans="16:16" x14ac:dyDescent="0.3">
      <c r="P843760" s="83"/>
    </row>
    <row r="843761" spans="16:16" x14ac:dyDescent="0.3">
      <c r="P843761" s="83"/>
    </row>
    <row r="843762" spans="16:16" x14ac:dyDescent="0.3">
      <c r="P843762" s="83"/>
    </row>
    <row r="843763" spans="16:16" x14ac:dyDescent="0.3">
      <c r="P843763" s="83"/>
    </row>
    <row r="843764" spans="16:16" x14ac:dyDescent="0.3">
      <c r="P843764" s="83"/>
    </row>
    <row r="843765" spans="16:16" x14ac:dyDescent="0.3">
      <c r="P843765" s="83"/>
    </row>
    <row r="843766" spans="16:16" x14ac:dyDescent="0.3">
      <c r="P843766" s="83"/>
    </row>
    <row r="843767" spans="16:16" x14ac:dyDescent="0.3">
      <c r="P843767" s="83"/>
    </row>
    <row r="843768" spans="16:16" x14ac:dyDescent="0.3">
      <c r="P843768" s="83"/>
    </row>
    <row r="843769" spans="16:16" x14ac:dyDescent="0.3">
      <c r="P843769" s="83"/>
    </row>
    <row r="843770" spans="16:16" x14ac:dyDescent="0.3">
      <c r="P843770" s="83"/>
    </row>
    <row r="843771" spans="16:16" x14ac:dyDescent="0.3">
      <c r="P843771" s="83"/>
    </row>
    <row r="843772" spans="16:16" x14ac:dyDescent="0.3">
      <c r="P843772" s="83"/>
    </row>
    <row r="843773" spans="16:16" x14ac:dyDescent="0.3">
      <c r="P843773" s="83"/>
    </row>
    <row r="843774" spans="16:16" x14ac:dyDescent="0.3">
      <c r="P843774" s="83"/>
    </row>
    <row r="843775" spans="16:16" x14ac:dyDescent="0.3">
      <c r="P843775" s="83"/>
    </row>
    <row r="843776" spans="16:16" x14ac:dyDescent="0.3">
      <c r="P843776" s="83"/>
    </row>
    <row r="843777" spans="16:16" x14ac:dyDescent="0.3">
      <c r="P843777" s="83"/>
    </row>
    <row r="843778" spans="16:16" x14ac:dyDescent="0.3">
      <c r="P843778" s="83"/>
    </row>
    <row r="843779" spans="16:16" x14ac:dyDescent="0.3">
      <c r="P843779" s="83"/>
    </row>
    <row r="843780" spans="16:16" x14ac:dyDescent="0.3">
      <c r="P843780" s="83"/>
    </row>
    <row r="843781" spans="16:16" x14ac:dyDescent="0.3">
      <c r="P843781" s="83"/>
    </row>
    <row r="843782" spans="16:16" x14ac:dyDescent="0.3">
      <c r="P843782" s="83"/>
    </row>
    <row r="843783" spans="16:16" x14ac:dyDescent="0.3">
      <c r="P843783" s="83"/>
    </row>
    <row r="843784" spans="16:16" x14ac:dyDescent="0.3">
      <c r="P843784" s="83"/>
    </row>
    <row r="843785" spans="16:16" x14ac:dyDescent="0.3">
      <c r="P843785" s="83"/>
    </row>
    <row r="843786" spans="16:16" x14ac:dyDescent="0.3">
      <c r="P843786" s="83"/>
    </row>
    <row r="843787" spans="16:16" x14ac:dyDescent="0.3">
      <c r="P843787" s="83"/>
    </row>
    <row r="843788" spans="16:16" x14ac:dyDescent="0.3">
      <c r="P843788" s="83"/>
    </row>
    <row r="843789" spans="16:16" x14ac:dyDescent="0.3">
      <c r="P843789" s="83"/>
    </row>
    <row r="843790" spans="16:16" x14ac:dyDescent="0.3">
      <c r="P843790" s="83"/>
    </row>
    <row r="843791" spans="16:16" x14ac:dyDescent="0.3">
      <c r="P843791" s="83"/>
    </row>
    <row r="843792" spans="16:16" x14ac:dyDescent="0.3">
      <c r="P843792" s="83"/>
    </row>
    <row r="843793" spans="16:16" x14ac:dyDescent="0.3">
      <c r="P843793" s="83"/>
    </row>
    <row r="843794" spans="16:16" x14ac:dyDescent="0.3">
      <c r="P843794" s="83"/>
    </row>
    <row r="843795" spans="16:16" x14ac:dyDescent="0.3">
      <c r="P843795" s="83"/>
    </row>
    <row r="843796" spans="16:16" x14ac:dyDescent="0.3">
      <c r="P843796" s="83"/>
    </row>
    <row r="843797" spans="16:16" x14ac:dyDescent="0.3">
      <c r="P843797" s="83"/>
    </row>
    <row r="843798" spans="16:16" x14ac:dyDescent="0.3">
      <c r="P843798" s="83"/>
    </row>
    <row r="843799" spans="16:16" x14ac:dyDescent="0.3">
      <c r="P843799" s="83"/>
    </row>
    <row r="843800" spans="16:16" x14ac:dyDescent="0.3">
      <c r="P843800" s="83"/>
    </row>
    <row r="843801" spans="16:16" x14ac:dyDescent="0.3">
      <c r="P843801" s="83"/>
    </row>
    <row r="843802" spans="16:16" x14ac:dyDescent="0.3">
      <c r="P843802" s="83"/>
    </row>
    <row r="843803" spans="16:16" x14ac:dyDescent="0.3">
      <c r="P843803" s="83"/>
    </row>
    <row r="843804" spans="16:16" x14ac:dyDescent="0.3">
      <c r="P843804" s="83"/>
    </row>
    <row r="843805" spans="16:16" x14ac:dyDescent="0.3">
      <c r="P843805" s="83"/>
    </row>
    <row r="843806" spans="16:16" x14ac:dyDescent="0.3">
      <c r="P843806" s="83"/>
    </row>
    <row r="843807" spans="16:16" x14ac:dyDescent="0.3">
      <c r="P843807" s="83"/>
    </row>
    <row r="843808" spans="16:16" x14ac:dyDescent="0.3">
      <c r="P843808" s="83"/>
    </row>
    <row r="843809" spans="16:16" x14ac:dyDescent="0.3">
      <c r="P843809" s="83"/>
    </row>
    <row r="843810" spans="16:16" x14ac:dyDescent="0.3">
      <c r="P843810" s="83"/>
    </row>
    <row r="843811" spans="16:16" x14ac:dyDescent="0.3">
      <c r="P843811" s="83"/>
    </row>
    <row r="843812" spans="16:16" x14ac:dyDescent="0.3">
      <c r="P843812" s="83"/>
    </row>
    <row r="843813" spans="16:16" x14ac:dyDescent="0.3">
      <c r="P843813" s="83"/>
    </row>
    <row r="843814" spans="16:16" x14ac:dyDescent="0.3">
      <c r="P843814" s="83"/>
    </row>
    <row r="843815" spans="16:16" x14ac:dyDescent="0.3">
      <c r="P843815" s="83"/>
    </row>
    <row r="843816" spans="16:16" x14ac:dyDescent="0.3">
      <c r="P843816" s="83"/>
    </row>
    <row r="843817" spans="16:16" x14ac:dyDescent="0.3">
      <c r="P843817" s="83"/>
    </row>
    <row r="843818" spans="16:16" x14ac:dyDescent="0.3">
      <c r="P843818" s="83"/>
    </row>
    <row r="843819" spans="16:16" x14ac:dyDescent="0.3">
      <c r="P843819" s="83"/>
    </row>
    <row r="843820" spans="16:16" x14ac:dyDescent="0.3">
      <c r="P843820" s="83"/>
    </row>
    <row r="843821" spans="16:16" x14ac:dyDescent="0.3">
      <c r="P843821" s="83"/>
    </row>
    <row r="843822" spans="16:16" x14ac:dyDescent="0.3">
      <c r="P843822" s="83"/>
    </row>
    <row r="843823" spans="16:16" x14ac:dyDescent="0.3">
      <c r="P843823" s="83"/>
    </row>
    <row r="843824" spans="16:16" x14ac:dyDescent="0.3">
      <c r="P843824" s="83"/>
    </row>
    <row r="843825" spans="16:16" x14ac:dyDescent="0.3">
      <c r="P843825" s="83"/>
    </row>
    <row r="843826" spans="16:16" x14ac:dyDescent="0.3">
      <c r="P843826" s="83"/>
    </row>
    <row r="843827" spans="16:16" x14ac:dyDescent="0.3">
      <c r="P843827" s="83"/>
    </row>
    <row r="843828" spans="16:16" x14ac:dyDescent="0.3">
      <c r="P843828" s="83"/>
    </row>
    <row r="843829" spans="16:16" x14ac:dyDescent="0.3">
      <c r="P843829" s="83"/>
    </row>
    <row r="843830" spans="16:16" x14ac:dyDescent="0.3">
      <c r="P843830" s="83"/>
    </row>
    <row r="843831" spans="16:16" x14ac:dyDescent="0.3">
      <c r="P843831" s="83"/>
    </row>
    <row r="843832" spans="16:16" x14ac:dyDescent="0.3">
      <c r="P843832" s="83"/>
    </row>
    <row r="843833" spans="16:16" x14ac:dyDescent="0.3">
      <c r="P843833" s="83"/>
    </row>
    <row r="843834" spans="16:16" x14ac:dyDescent="0.3">
      <c r="P843834" s="83"/>
    </row>
    <row r="843835" spans="16:16" x14ac:dyDescent="0.3">
      <c r="P843835" s="83"/>
    </row>
    <row r="843836" spans="16:16" x14ac:dyDescent="0.3">
      <c r="P843836" s="83"/>
    </row>
    <row r="843837" spans="16:16" x14ac:dyDescent="0.3">
      <c r="P843837" s="83"/>
    </row>
    <row r="843838" spans="16:16" x14ac:dyDescent="0.3">
      <c r="P843838" s="83"/>
    </row>
    <row r="843839" spans="16:16" x14ac:dyDescent="0.3">
      <c r="P843839" s="83"/>
    </row>
    <row r="843840" spans="16:16" x14ac:dyDescent="0.3">
      <c r="P843840" s="83"/>
    </row>
    <row r="843841" spans="16:16" x14ac:dyDescent="0.3">
      <c r="P843841" s="83"/>
    </row>
    <row r="843842" spans="16:16" x14ac:dyDescent="0.3">
      <c r="P843842" s="83"/>
    </row>
    <row r="843843" spans="16:16" x14ac:dyDescent="0.3">
      <c r="P843843" s="83"/>
    </row>
    <row r="843844" spans="16:16" x14ac:dyDescent="0.3">
      <c r="P843844" s="83"/>
    </row>
    <row r="843845" spans="16:16" x14ac:dyDescent="0.3">
      <c r="P843845" s="83"/>
    </row>
    <row r="843846" spans="16:16" x14ac:dyDescent="0.3">
      <c r="P843846" s="83"/>
    </row>
    <row r="843847" spans="16:16" x14ac:dyDescent="0.3">
      <c r="P843847" s="83"/>
    </row>
    <row r="843848" spans="16:16" x14ac:dyDescent="0.3">
      <c r="P843848" s="83"/>
    </row>
    <row r="843849" spans="16:16" x14ac:dyDescent="0.3">
      <c r="P843849" s="83"/>
    </row>
    <row r="843850" spans="16:16" x14ac:dyDescent="0.3">
      <c r="P843850" s="83"/>
    </row>
    <row r="843851" spans="16:16" x14ac:dyDescent="0.3">
      <c r="P843851" s="83"/>
    </row>
    <row r="843852" spans="16:16" x14ac:dyDescent="0.3">
      <c r="P843852" s="83"/>
    </row>
    <row r="843853" spans="16:16" x14ac:dyDescent="0.3">
      <c r="P843853" s="83"/>
    </row>
    <row r="843854" spans="16:16" x14ac:dyDescent="0.3">
      <c r="P843854" s="83"/>
    </row>
    <row r="843855" spans="16:16" x14ac:dyDescent="0.3">
      <c r="P843855" s="83"/>
    </row>
    <row r="843856" spans="16:16" x14ac:dyDescent="0.3">
      <c r="P843856" s="83"/>
    </row>
    <row r="843857" spans="16:16" x14ac:dyDescent="0.3">
      <c r="P843857" s="83"/>
    </row>
    <row r="843858" spans="16:16" x14ac:dyDescent="0.3">
      <c r="P843858" s="83"/>
    </row>
    <row r="843859" spans="16:16" x14ac:dyDescent="0.3">
      <c r="P843859" s="83"/>
    </row>
    <row r="843860" spans="16:16" x14ac:dyDescent="0.3">
      <c r="P843860" s="83"/>
    </row>
    <row r="843861" spans="16:16" x14ac:dyDescent="0.3">
      <c r="P843861" s="83"/>
    </row>
    <row r="843862" spans="16:16" x14ac:dyDescent="0.3">
      <c r="P843862" s="83"/>
    </row>
    <row r="843863" spans="16:16" x14ac:dyDescent="0.3">
      <c r="P843863" s="83"/>
    </row>
    <row r="843864" spans="16:16" x14ac:dyDescent="0.3">
      <c r="P843864" s="83"/>
    </row>
    <row r="843865" spans="16:16" x14ac:dyDescent="0.3">
      <c r="P843865" s="83"/>
    </row>
    <row r="843866" spans="16:16" x14ac:dyDescent="0.3">
      <c r="P843866" s="83"/>
    </row>
    <row r="843867" spans="16:16" x14ac:dyDescent="0.3">
      <c r="P843867" s="83"/>
    </row>
    <row r="843868" spans="16:16" x14ac:dyDescent="0.3">
      <c r="P843868" s="83"/>
    </row>
    <row r="843869" spans="16:16" x14ac:dyDescent="0.3">
      <c r="P843869" s="83"/>
    </row>
    <row r="843870" spans="16:16" x14ac:dyDescent="0.3">
      <c r="P843870" s="83"/>
    </row>
    <row r="843871" spans="16:16" x14ac:dyDescent="0.3">
      <c r="P843871" s="83"/>
    </row>
    <row r="843872" spans="16:16" x14ac:dyDescent="0.3">
      <c r="P843872" s="83"/>
    </row>
    <row r="843873" spans="16:16" x14ac:dyDescent="0.3">
      <c r="P843873" s="83"/>
    </row>
    <row r="843874" spans="16:16" x14ac:dyDescent="0.3">
      <c r="P843874" s="83"/>
    </row>
    <row r="843875" spans="16:16" x14ac:dyDescent="0.3">
      <c r="P843875" s="83"/>
    </row>
    <row r="843876" spans="16:16" x14ac:dyDescent="0.3">
      <c r="P843876" s="83"/>
    </row>
    <row r="843877" spans="16:16" x14ac:dyDescent="0.3">
      <c r="P843877" s="83"/>
    </row>
    <row r="843878" spans="16:16" x14ac:dyDescent="0.3">
      <c r="P843878" s="83"/>
    </row>
    <row r="843879" spans="16:16" x14ac:dyDescent="0.3">
      <c r="P843879" s="83"/>
    </row>
    <row r="843880" spans="16:16" x14ac:dyDescent="0.3">
      <c r="P843880" s="83"/>
    </row>
    <row r="843881" spans="16:16" x14ac:dyDescent="0.3">
      <c r="P843881" s="83"/>
    </row>
    <row r="843882" spans="16:16" x14ac:dyDescent="0.3">
      <c r="P843882" s="83"/>
    </row>
    <row r="843883" spans="16:16" x14ac:dyDescent="0.3">
      <c r="P843883" s="83"/>
    </row>
    <row r="843884" spans="16:16" x14ac:dyDescent="0.3">
      <c r="P843884" s="83"/>
    </row>
    <row r="843885" spans="16:16" x14ac:dyDescent="0.3">
      <c r="P843885" s="83"/>
    </row>
    <row r="843886" spans="16:16" x14ac:dyDescent="0.3">
      <c r="P843886" s="83"/>
    </row>
    <row r="843887" spans="16:16" x14ac:dyDescent="0.3">
      <c r="P843887" s="83"/>
    </row>
    <row r="843888" spans="16:16" x14ac:dyDescent="0.3">
      <c r="P843888" s="83"/>
    </row>
    <row r="843889" spans="16:16" x14ac:dyDescent="0.3">
      <c r="P843889" s="83"/>
    </row>
    <row r="843890" spans="16:16" x14ac:dyDescent="0.3">
      <c r="P843890" s="83"/>
    </row>
    <row r="843891" spans="16:16" x14ac:dyDescent="0.3">
      <c r="P843891" s="83"/>
    </row>
    <row r="843892" spans="16:16" x14ac:dyDescent="0.3">
      <c r="P843892" s="83"/>
    </row>
    <row r="843893" spans="16:16" x14ac:dyDescent="0.3">
      <c r="P843893" s="83"/>
    </row>
    <row r="843894" spans="16:16" x14ac:dyDescent="0.3">
      <c r="P843894" s="83"/>
    </row>
    <row r="843895" spans="16:16" x14ac:dyDescent="0.3">
      <c r="P843895" s="83"/>
    </row>
    <row r="843896" spans="16:16" x14ac:dyDescent="0.3">
      <c r="P843896" s="83"/>
    </row>
    <row r="843897" spans="16:16" x14ac:dyDescent="0.3">
      <c r="P843897" s="83"/>
    </row>
    <row r="843898" spans="16:16" x14ac:dyDescent="0.3">
      <c r="P843898" s="83"/>
    </row>
    <row r="843899" spans="16:16" x14ac:dyDescent="0.3">
      <c r="P843899" s="83"/>
    </row>
    <row r="843900" spans="16:16" x14ac:dyDescent="0.3">
      <c r="P843900" s="83"/>
    </row>
    <row r="843901" spans="16:16" x14ac:dyDescent="0.3">
      <c r="P843901" s="83"/>
    </row>
    <row r="843902" spans="16:16" x14ac:dyDescent="0.3">
      <c r="P843902" s="83"/>
    </row>
    <row r="843903" spans="16:16" x14ac:dyDescent="0.3">
      <c r="P843903" s="83"/>
    </row>
    <row r="843904" spans="16:16" x14ac:dyDescent="0.3">
      <c r="P843904" s="83"/>
    </row>
    <row r="843905" spans="16:16" x14ac:dyDescent="0.3">
      <c r="P843905" s="83"/>
    </row>
    <row r="843906" spans="16:16" x14ac:dyDescent="0.3">
      <c r="P843906" s="83"/>
    </row>
    <row r="843907" spans="16:16" x14ac:dyDescent="0.3">
      <c r="P843907" s="83"/>
    </row>
    <row r="843908" spans="16:16" x14ac:dyDescent="0.3">
      <c r="P843908" s="83"/>
    </row>
    <row r="843909" spans="16:16" x14ac:dyDescent="0.3">
      <c r="P843909" s="83"/>
    </row>
    <row r="843910" spans="16:16" x14ac:dyDescent="0.3">
      <c r="P843910" s="83"/>
    </row>
    <row r="843911" spans="16:16" x14ac:dyDescent="0.3">
      <c r="P843911" s="83"/>
    </row>
    <row r="843912" spans="16:16" x14ac:dyDescent="0.3">
      <c r="P843912" s="83"/>
    </row>
    <row r="843913" spans="16:16" x14ac:dyDescent="0.3">
      <c r="P843913" s="83"/>
    </row>
    <row r="843914" spans="16:16" x14ac:dyDescent="0.3">
      <c r="P843914" s="83"/>
    </row>
    <row r="843915" spans="16:16" x14ac:dyDescent="0.3">
      <c r="P843915" s="83"/>
    </row>
    <row r="843916" spans="16:16" x14ac:dyDescent="0.3">
      <c r="P843916" s="83"/>
    </row>
    <row r="843917" spans="16:16" x14ac:dyDescent="0.3">
      <c r="P843917" s="83"/>
    </row>
    <row r="843918" spans="16:16" x14ac:dyDescent="0.3">
      <c r="P843918" s="83"/>
    </row>
    <row r="843919" spans="16:16" x14ac:dyDescent="0.3">
      <c r="P843919" s="83"/>
    </row>
    <row r="843920" spans="16:16" x14ac:dyDescent="0.3">
      <c r="P843920" s="83"/>
    </row>
    <row r="843921" spans="16:16" x14ac:dyDescent="0.3">
      <c r="P843921" s="83"/>
    </row>
    <row r="843922" spans="16:16" x14ac:dyDescent="0.3">
      <c r="P843922" s="83"/>
    </row>
    <row r="843923" spans="16:16" x14ac:dyDescent="0.3">
      <c r="P843923" s="83"/>
    </row>
    <row r="843924" spans="16:16" x14ac:dyDescent="0.3">
      <c r="P843924" s="83"/>
    </row>
    <row r="843925" spans="16:16" x14ac:dyDescent="0.3">
      <c r="P843925" s="83"/>
    </row>
    <row r="843926" spans="16:16" x14ac:dyDescent="0.3">
      <c r="P843926" s="83"/>
    </row>
    <row r="843927" spans="16:16" x14ac:dyDescent="0.3">
      <c r="P843927" s="83"/>
    </row>
    <row r="843928" spans="16:16" x14ac:dyDescent="0.3">
      <c r="P843928" s="83"/>
    </row>
    <row r="843929" spans="16:16" x14ac:dyDescent="0.3">
      <c r="P843929" s="83"/>
    </row>
    <row r="843930" spans="16:16" x14ac:dyDescent="0.3">
      <c r="P843930" s="83"/>
    </row>
    <row r="843931" spans="16:16" x14ac:dyDescent="0.3">
      <c r="P843931" s="83"/>
    </row>
    <row r="843932" spans="16:16" x14ac:dyDescent="0.3">
      <c r="P843932" s="83"/>
    </row>
    <row r="843933" spans="16:16" x14ac:dyDescent="0.3">
      <c r="P843933" s="83"/>
    </row>
    <row r="843934" spans="16:16" x14ac:dyDescent="0.3">
      <c r="P843934" s="83"/>
    </row>
    <row r="843935" spans="16:16" x14ac:dyDescent="0.3">
      <c r="P843935" s="83"/>
    </row>
    <row r="843936" spans="16:16" x14ac:dyDescent="0.3">
      <c r="P843936" s="83"/>
    </row>
    <row r="843937" spans="16:16" x14ac:dyDescent="0.3">
      <c r="P843937" s="83"/>
    </row>
    <row r="843938" spans="16:16" x14ac:dyDescent="0.3">
      <c r="P843938" s="83"/>
    </row>
    <row r="843939" spans="16:16" x14ac:dyDescent="0.3">
      <c r="P843939" s="83"/>
    </row>
    <row r="843940" spans="16:16" x14ac:dyDescent="0.3">
      <c r="P843940" s="83"/>
    </row>
    <row r="843941" spans="16:16" x14ac:dyDescent="0.3">
      <c r="P843941" s="83"/>
    </row>
    <row r="843942" spans="16:16" x14ac:dyDescent="0.3">
      <c r="P843942" s="83"/>
    </row>
    <row r="843943" spans="16:16" x14ac:dyDescent="0.3">
      <c r="P843943" s="83"/>
    </row>
    <row r="843944" spans="16:16" x14ac:dyDescent="0.3">
      <c r="P843944" s="83"/>
    </row>
    <row r="843945" spans="16:16" x14ac:dyDescent="0.3">
      <c r="P843945" s="83"/>
    </row>
    <row r="843946" spans="16:16" x14ac:dyDescent="0.3">
      <c r="P843946" s="83"/>
    </row>
    <row r="843947" spans="16:16" x14ac:dyDescent="0.3">
      <c r="P843947" s="83"/>
    </row>
    <row r="843948" spans="16:16" x14ac:dyDescent="0.3">
      <c r="P843948" s="83"/>
    </row>
    <row r="843949" spans="16:16" x14ac:dyDescent="0.3">
      <c r="P843949" s="83"/>
    </row>
    <row r="843950" spans="16:16" x14ac:dyDescent="0.3">
      <c r="P843950" s="83"/>
    </row>
    <row r="843951" spans="16:16" x14ac:dyDescent="0.3">
      <c r="P843951" s="83"/>
    </row>
    <row r="843952" spans="16:16" x14ac:dyDescent="0.3">
      <c r="P843952" s="83"/>
    </row>
    <row r="843953" spans="16:16" x14ac:dyDescent="0.3">
      <c r="P843953" s="83"/>
    </row>
    <row r="843954" spans="16:16" x14ac:dyDescent="0.3">
      <c r="P843954" s="83"/>
    </row>
    <row r="843955" spans="16:16" x14ac:dyDescent="0.3">
      <c r="P843955" s="83"/>
    </row>
    <row r="843956" spans="16:16" x14ac:dyDescent="0.3">
      <c r="P843956" s="83"/>
    </row>
    <row r="843957" spans="16:16" x14ac:dyDescent="0.3">
      <c r="P843957" s="83"/>
    </row>
    <row r="843958" spans="16:16" x14ac:dyDescent="0.3">
      <c r="P843958" s="83"/>
    </row>
    <row r="843959" spans="16:16" x14ac:dyDescent="0.3">
      <c r="P843959" s="83"/>
    </row>
    <row r="843960" spans="16:16" x14ac:dyDescent="0.3">
      <c r="P843960" s="83"/>
    </row>
    <row r="843961" spans="16:16" x14ac:dyDescent="0.3">
      <c r="P843961" s="83"/>
    </row>
    <row r="843962" spans="16:16" x14ac:dyDescent="0.3">
      <c r="P843962" s="83"/>
    </row>
    <row r="843963" spans="16:16" x14ac:dyDescent="0.3">
      <c r="P843963" s="83"/>
    </row>
    <row r="843964" spans="16:16" x14ac:dyDescent="0.3">
      <c r="P843964" s="83"/>
    </row>
    <row r="843965" spans="16:16" x14ac:dyDescent="0.3">
      <c r="P843965" s="83"/>
    </row>
    <row r="843966" spans="16:16" x14ac:dyDescent="0.3">
      <c r="P843966" s="83"/>
    </row>
    <row r="843967" spans="16:16" x14ac:dyDescent="0.3">
      <c r="P843967" s="83"/>
    </row>
    <row r="843968" spans="16:16" x14ac:dyDescent="0.3">
      <c r="P843968" s="83"/>
    </row>
    <row r="843969" spans="16:16" x14ac:dyDescent="0.3">
      <c r="P843969" s="83"/>
    </row>
    <row r="843970" spans="16:16" x14ac:dyDescent="0.3">
      <c r="P843970" s="83"/>
    </row>
    <row r="843971" spans="16:16" x14ac:dyDescent="0.3">
      <c r="P843971" s="83"/>
    </row>
    <row r="843972" spans="16:16" x14ac:dyDescent="0.3">
      <c r="P843972" s="83"/>
    </row>
    <row r="843973" spans="16:16" x14ac:dyDescent="0.3">
      <c r="P843973" s="83"/>
    </row>
    <row r="843974" spans="16:16" x14ac:dyDescent="0.3">
      <c r="P843974" s="83"/>
    </row>
    <row r="843975" spans="16:16" x14ac:dyDescent="0.3">
      <c r="P843975" s="83"/>
    </row>
    <row r="843976" spans="16:16" x14ac:dyDescent="0.3">
      <c r="P843976" s="83"/>
    </row>
    <row r="843977" spans="16:16" x14ac:dyDescent="0.3">
      <c r="P843977" s="83"/>
    </row>
    <row r="843978" spans="16:16" x14ac:dyDescent="0.3">
      <c r="P843978" s="83"/>
    </row>
    <row r="843979" spans="16:16" x14ac:dyDescent="0.3">
      <c r="P843979" s="83"/>
    </row>
    <row r="843980" spans="16:16" x14ac:dyDescent="0.3">
      <c r="P843980" s="83"/>
    </row>
    <row r="843981" spans="16:16" x14ac:dyDescent="0.3">
      <c r="P843981" s="83"/>
    </row>
    <row r="843982" spans="16:16" x14ac:dyDescent="0.3">
      <c r="P843982" s="83"/>
    </row>
    <row r="843983" spans="16:16" x14ac:dyDescent="0.3">
      <c r="P843983" s="83"/>
    </row>
    <row r="843984" spans="16:16" x14ac:dyDescent="0.3">
      <c r="P843984" s="83"/>
    </row>
    <row r="843985" spans="16:16" x14ac:dyDescent="0.3">
      <c r="P843985" s="83"/>
    </row>
    <row r="843986" spans="16:16" x14ac:dyDescent="0.3">
      <c r="P843986" s="83"/>
    </row>
    <row r="843987" spans="16:16" x14ac:dyDescent="0.3">
      <c r="P843987" s="83"/>
    </row>
    <row r="843988" spans="16:16" x14ac:dyDescent="0.3">
      <c r="P843988" s="83"/>
    </row>
    <row r="843989" spans="16:16" x14ac:dyDescent="0.3">
      <c r="P843989" s="83"/>
    </row>
    <row r="843990" spans="16:16" x14ac:dyDescent="0.3">
      <c r="P843990" s="83"/>
    </row>
    <row r="843991" spans="16:16" x14ac:dyDescent="0.3">
      <c r="P843991" s="83"/>
    </row>
    <row r="843992" spans="16:16" x14ac:dyDescent="0.3">
      <c r="P843992" s="83"/>
    </row>
    <row r="843993" spans="16:16" x14ac:dyDescent="0.3">
      <c r="P843993" s="83"/>
    </row>
    <row r="843994" spans="16:16" x14ac:dyDescent="0.3">
      <c r="P843994" s="83"/>
    </row>
    <row r="843995" spans="16:16" x14ac:dyDescent="0.3">
      <c r="P843995" s="83"/>
    </row>
    <row r="843996" spans="16:16" x14ac:dyDescent="0.3">
      <c r="P843996" s="83"/>
    </row>
    <row r="843997" spans="16:16" x14ac:dyDescent="0.3">
      <c r="P843997" s="83"/>
    </row>
    <row r="843998" spans="16:16" x14ac:dyDescent="0.3">
      <c r="P843998" s="83"/>
    </row>
    <row r="843999" spans="16:16" x14ac:dyDescent="0.3">
      <c r="P843999" s="83"/>
    </row>
    <row r="844000" spans="16:16" x14ac:dyDescent="0.3">
      <c r="P844000" s="83"/>
    </row>
    <row r="844001" spans="16:16" x14ac:dyDescent="0.3">
      <c r="P844001" s="83"/>
    </row>
    <row r="844002" spans="16:16" x14ac:dyDescent="0.3">
      <c r="P844002" s="83"/>
    </row>
    <row r="844003" spans="16:16" x14ac:dyDescent="0.3">
      <c r="P844003" s="83"/>
    </row>
    <row r="844004" spans="16:16" x14ac:dyDescent="0.3">
      <c r="P844004" s="83"/>
    </row>
    <row r="844005" spans="16:16" x14ac:dyDescent="0.3">
      <c r="P844005" s="83"/>
    </row>
    <row r="844006" spans="16:16" x14ac:dyDescent="0.3">
      <c r="P844006" s="83"/>
    </row>
    <row r="844007" spans="16:16" x14ac:dyDescent="0.3">
      <c r="P844007" s="83"/>
    </row>
    <row r="844008" spans="16:16" x14ac:dyDescent="0.3">
      <c r="P844008" s="83"/>
    </row>
    <row r="844009" spans="16:16" x14ac:dyDescent="0.3">
      <c r="P844009" s="83"/>
    </row>
    <row r="844010" spans="16:16" x14ac:dyDescent="0.3">
      <c r="P844010" s="83"/>
    </row>
    <row r="844011" spans="16:16" x14ac:dyDescent="0.3">
      <c r="P844011" s="83"/>
    </row>
    <row r="844012" spans="16:16" x14ac:dyDescent="0.3">
      <c r="P844012" s="83"/>
    </row>
    <row r="844013" spans="16:16" x14ac:dyDescent="0.3">
      <c r="P844013" s="83"/>
    </row>
    <row r="844014" spans="16:16" x14ac:dyDescent="0.3">
      <c r="P844014" s="83"/>
    </row>
    <row r="844015" spans="16:16" x14ac:dyDescent="0.3">
      <c r="P844015" s="83"/>
    </row>
    <row r="844016" spans="16:16" x14ac:dyDescent="0.3">
      <c r="P844016" s="83"/>
    </row>
    <row r="844017" spans="16:16" x14ac:dyDescent="0.3">
      <c r="P844017" s="83"/>
    </row>
    <row r="844018" spans="16:16" x14ac:dyDescent="0.3">
      <c r="P844018" s="83"/>
    </row>
    <row r="844019" spans="16:16" x14ac:dyDescent="0.3">
      <c r="P844019" s="83"/>
    </row>
    <row r="844020" spans="16:16" x14ac:dyDescent="0.3">
      <c r="P844020" s="83"/>
    </row>
    <row r="844021" spans="16:16" x14ac:dyDescent="0.3">
      <c r="P844021" s="83"/>
    </row>
    <row r="844022" spans="16:16" x14ac:dyDescent="0.3">
      <c r="P844022" s="83"/>
    </row>
    <row r="844023" spans="16:16" x14ac:dyDescent="0.3">
      <c r="P844023" s="83"/>
    </row>
    <row r="844024" spans="16:16" x14ac:dyDescent="0.3">
      <c r="P844024" s="83"/>
    </row>
    <row r="844025" spans="16:16" x14ac:dyDescent="0.3">
      <c r="P844025" s="83"/>
    </row>
    <row r="844026" spans="16:16" x14ac:dyDescent="0.3">
      <c r="P844026" s="83"/>
    </row>
    <row r="844027" spans="16:16" x14ac:dyDescent="0.3">
      <c r="P844027" s="83"/>
    </row>
    <row r="844028" spans="16:16" x14ac:dyDescent="0.3">
      <c r="P844028" s="83"/>
    </row>
    <row r="844029" spans="16:16" x14ac:dyDescent="0.3">
      <c r="P844029" s="83"/>
    </row>
    <row r="844030" spans="16:16" x14ac:dyDescent="0.3">
      <c r="P844030" s="83"/>
    </row>
    <row r="844031" spans="16:16" x14ac:dyDescent="0.3">
      <c r="P844031" s="83"/>
    </row>
    <row r="844032" spans="16:16" x14ac:dyDescent="0.3">
      <c r="P844032" s="83"/>
    </row>
    <row r="844033" spans="16:16" x14ac:dyDescent="0.3">
      <c r="P844033" s="83"/>
    </row>
    <row r="844034" spans="16:16" x14ac:dyDescent="0.3">
      <c r="P844034" s="83"/>
    </row>
    <row r="844035" spans="16:16" x14ac:dyDescent="0.3">
      <c r="P844035" s="83"/>
    </row>
    <row r="844036" spans="16:16" x14ac:dyDescent="0.3">
      <c r="P844036" s="83"/>
    </row>
    <row r="844037" spans="16:16" x14ac:dyDescent="0.3">
      <c r="P844037" s="83"/>
    </row>
    <row r="844038" spans="16:16" x14ac:dyDescent="0.3">
      <c r="P844038" s="83"/>
    </row>
    <row r="844039" spans="16:16" x14ac:dyDescent="0.3">
      <c r="P844039" s="83"/>
    </row>
    <row r="844040" spans="16:16" x14ac:dyDescent="0.3">
      <c r="P844040" s="83"/>
    </row>
    <row r="844041" spans="16:16" x14ac:dyDescent="0.3">
      <c r="P844041" s="83"/>
    </row>
    <row r="844042" spans="16:16" x14ac:dyDescent="0.3">
      <c r="P844042" s="83"/>
    </row>
    <row r="844043" spans="16:16" x14ac:dyDescent="0.3">
      <c r="P844043" s="83"/>
    </row>
    <row r="844044" spans="16:16" x14ac:dyDescent="0.3">
      <c r="P844044" s="83"/>
    </row>
    <row r="844045" spans="16:16" x14ac:dyDescent="0.3">
      <c r="P844045" s="83"/>
    </row>
    <row r="844046" spans="16:16" x14ac:dyDescent="0.3">
      <c r="P844046" s="83"/>
    </row>
    <row r="844047" spans="16:16" x14ac:dyDescent="0.3">
      <c r="P844047" s="83"/>
    </row>
    <row r="844048" spans="16:16" x14ac:dyDescent="0.3">
      <c r="P844048" s="83"/>
    </row>
    <row r="844049" spans="16:16" x14ac:dyDescent="0.3">
      <c r="P844049" s="83"/>
    </row>
    <row r="844050" spans="16:16" x14ac:dyDescent="0.3">
      <c r="P844050" s="83"/>
    </row>
    <row r="844051" spans="16:16" x14ac:dyDescent="0.3">
      <c r="P844051" s="83"/>
    </row>
    <row r="844052" spans="16:16" x14ac:dyDescent="0.3">
      <c r="P844052" s="83"/>
    </row>
    <row r="844053" spans="16:16" x14ac:dyDescent="0.3">
      <c r="P844053" s="83"/>
    </row>
    <row r="844054" spans="16:16" x14ac:dyDescent="0.3">
      <c r="P844054" s="83"/>
    </row>
    <row r="844055" spans="16:16" x14ac:dyDescent="0.3">
      <c r="P844055" s="83"/>
    </row>
    <row r="844056" spans="16:16" x14ac:dyDescent="0.3">
      <c r="P844056" s="83"/>
    </row>
    <row r="844057" spans="16:16" x14ac:dyDescent="0.3">
      <c r="P844057" s="83"/>
    </row>
    <row r="844058" spans="16:16" x14ac:dyDescent="0.3">
      <c r="P844058" s="83"/>
    </row>
    <row r="844059" spans="16:16" x14ac:dyDescent="0.3">
      <c r="P844059" s="83"/>
    </row>
    <row r="844060" spans="16:16" x14ac:dyDescent="0.3">
      <c r="P844060" s="83"/>
    </row>
    <row r="844061" spans="16:16" x14ac:dyDescent="0.3">
      <c r="P844061" s="83"/>
    </row>
    <row r="844062" spans="16:16" x14ac:dyDescent="0.3">
      <c r="P844062" s="83"/>
    </row>
    <row r="844063" spans="16:16" x14ac:dyDescent="0.3">
      <c r="P844063" s="83"/>
    </row>
    <row r="844064" spans="16:16" x14ac:dyDescent="0.3">
      <c r="P844064" s="83"/>
    </row>
    <row r="844065" spans="16:16" x14ac:dyDescent="0.3">
      <c r="P844065" s="83"/>
    </row>
    <row r="844066" spans="16:16" x14ac:dyDescent="0.3">
      <c r="P844066" s="83"/>
    </row>
    <row r="844067" spans="16:16" x14ac:dyDescent="0.3">
      <c r="P844067" s="83"/>
    </row>
    <row r="844068" spans="16:16" x14ac:dyDescent="0.3">
      <c r="P844068" s="83"/>
    </row>
    <row r="844069" spans="16:16" x14ac:dyDescent="0.3">
      <c r="P844069" s="83"/>
    </row>
    <row r="844070" spans="16:16" x14ac:dyDescent="0.3">
      <c r="P844070" s="83"/>
    </row>
    <row r="844071" spans="16:16" x14ac:dyDescent="0.3">
      <c r="P844071" s="83"/>
    </row>
    <row r="844072" spans="16:16" x14ac:dyDescent="0.3">
      <c r="P844072" s="83"/>
    </row>
    <row r="844073" spans="16:16" x14ac:dyDescent="0.3">
      <c r="P844073" s="83"/>
    </row>
    <row r="844074" spans="16:16" x14ac:dyDescent="0.3">
      <c r="P844074" s="83"/>
    </row>
    <row r="844075" spans="16:16" x14ac:dyDescent="0.3">
      <c r="P844075" s="83"/>
    </row>
    <row r="844076" spans="16:16" x14ac:dyDescent="0.3">
      <c r="P844076" s="83"/>
    </row>
    <row r="844077" spans="16:16" x14ac:dyDescent="0.3">
      <c r="P844077" s="83"/>
    </row>
    <row r="844078" spans="16:16" x14ac:dyDescent="0.3">
      <c r="P844078" s="83"/>
    </row>
    <row r="844079" spans="16:16" x14ac:dyDescent="0.3">
      <c r="P844079" s="83"/>
    </row>
    <row r="844080" spans="16:16" x14ac:dyDescent="0.3">
      <c r="P844080" s="83"/>
    </row>
    <row r="844081" spans="16:16" x14ac:dyDescent="0.3">
      <c r="P844081" s="83"/>
    </row>
    <row r="844082" spans="16:16" x14ac:dyDescent="0.3">
      <c r="P844082" s="83"/>
    </row>
    <row r="844083" spans="16:16" x14ac:dyDescent="0.3">
      <c r="P844083" s="83"/>
    </row>
    <row r="844084" spans="16:16" x14ac:dyDescent="0.3">
      <c r="P844084" s="83"/>
    </row>
    <row r="844085" spans="16:16" x14ac:dyDescent="0.3">
      <c r="P844085" s="83"/>
    </row>
    <row r="844086" spans="16:16" x14ac:dyDescent="0.3">
      <c r="P844086" s="83"/>
    </row>
    <row r="844087" spans="16:16" x14ac:dyDescent="0.3">
      <c r="P844087" s="83"/>
    </row>
    <row r="844088" spans="16:16" x14ac:dyDescent="0.3">
      <c r="P844088" s="83"/>
    </row>
    <row r="844089" spans="16:16" x14ac:dyDescent="0.3">
      <c r="P844089" s="83"/>
    </row>
    <row r="844090" spans="16:16" x14ac:dyDescent="0.3">
      <c r="P844090" s="83"/>
    </row>
    <row r="844091" spans="16:16" x14ac:dyDescent="0.3">
      <c r="P844091" s="83"/>
    </row>
    <row r="844092" spans="16:16" x14ac:dyDescent="0.3">
      <c r="P844092" s="83"/>
    </row>
    <row r="844093" spans="16:16" x14ac:dyDescent="0.3">
      <c r="P844093" s="83"/>
    </row>
    <row r="844094" spans="16:16" x14ac:dyDescent="0.3">
      <c r="P844094" s="83"/>
    </row>
    <row r="844095" spans="16:16" x14ac:dyDescent="0.3">
      <c r="P844095" s="83"/>
    </row>
    <row r="844096" spans="16:16" x14ac:dyDescent="0.3">
      <c r="P844096" s="83"/>
    </row>
    <row r="844097" spans="16:16" x14ac:dyDescent="0.3">
      <c r="P844097" s="83"/>
    </row>
    <row r="844098" spans="16:16" x14ac:dyDescent="0.3">
      <c r="P844098" s="83"/>
    </row>
    <row r="844099" spans="16:16" x14ac:dyDescent="0.3">
      <c r="P844099" s="83"/>
    </row>
    <row r="844100" spans="16:16" x14ac:dyDescent="0.3">
      <c r="P844100" s="83"/>
    </row>
    <row r="844101" spans="16:16" x14ac:dyDescent="0.3">
      <c r="P844101" s="83"/>
    </row>
    <row r="844102" spans="16:16" x14ac:dyDescent="0.3">
      <c r="P844102" s="83"/>
    </row>
    <row r="844103" spans="16:16" x14ac:dyDescent="0.3">
      <c r="P844103" s="83"/>
    </row>
    <row r="844104" spans="16:16" x14ac:dyDescent="0.3">
      <c r="P844104" s="83"/>
    </row>
    <row r="844105" spans="16:16" x14ac:dyDescent="0.3">
      <c r="P844105" s="83"/>
    </row>
    <row r="844106" spans="16:16" x14ac:dyDescent="0.3">
      <c r="P844106" s="83"/>
    </row>
    <row r="844107" spans="16:16" x14ac:dyDescent="0.3">
      <c r="P844107" s="83"/>
    </row>
    <row r="844108" spans="16:16" x14ac:dyDescent="0.3">
      <c r="P844108" s="83"/>
    </row>
    <row r="844109" spans="16:16" x14ac:dyDescent="0.3">
      <c r="P844109" s="83"/>
    </row>
    <row r="844110" spans="16:16" x14ac:dyDescent="0.3">
      <c r="P844110" s="83"/>
    </row>
    <row r="844111" spans="16:16" x14ac:dyDescent="0.3">
      <c r="P844111" s="83"/>
    </row>
    <row r="844112" spans="16:16" x14ac:dyDescent="0.3">
      <c r="P844112" s="83"/>
    </row>
    <row r="844113" spans="16:16" x14ac:dyDescent="0.3">
      <c r="P844113" s="83"/>
    </row>
    <row r="844114" spans="16:16" x14ac:dyDescent="0.3">
      <c r="P844114" s="83"/>
    </row>
    <row r="844115" spans="16:16" x14ac:dyDescent="0.3">
      <c r="P844115" s="83"/>
    </row>
    <row r="844116" spans="16:16" x14ac:dyDescent="0.3">
      <c r="P844116" s="83"/>
    </row>
    <row r="844117" spans="16:16" x14ac:dyDescent="0.3">
      <c r="P844117" s="83"/>
    </row>
    <row r="844118" spans="16:16" x14ac:dyDescent="0.3">
      <c r="P844118" s="83"/>
    </row>
    <row r="844119" spans="16:16" x14ac:dyDescent="0.3">
      <c r="P844119" s="83"/>
    </row>
    <row r="844120" spans="16:16" x14ac:dyDescent="0.3">
      <c r="P844120" s="83"/>
    </row>
    <row r="844121" spans="16:16" x14ac:dyDescent="0.3">
      <c r="P844121" s="83"/>
    </row>
    <row r="844122" spans="16:16" x14ac:dyDescent="0.3">
      <c r="P844122" s="83"/>
    </row>
    <row r="844123" spans="16:16" x14ac:dyDescent="0.3">
      <c r="P844123" s="83"/>
    </row>
    <row r="844124" spans="16:16" x14ac:dyDescent="0.3">
      <c r="P844124" s="83"/>
    </row>
    <row r="844125" spans="16:16" x14ac:dyDescent="0.3">
      <c r="P844125" s="83"/>
    </row>
    <row r="844126" spans="16:16" x14ac:dyDescent="0.3">
      <c r="P844126" s="83"/>
    </row>
    <row r="844127" spans="16:16" x14ac:dyDescent="0.3">
      <c r="P844127" s="83"/>
    </row>
    <row r="844128" spans="16:16" x14ac:dyDescent="0.3">
      <c r="P844128" s="83"/>
    </row>
    <row r="844129" spans="16:16" x14ac:dyDescent="0.3">
      <c r="P844129" s="83"/>
    </row>
    <row r="844130" spans="16:16" x14ac:dyDescent="0.3">
      <c r="P844130" s="83"/>
    </row>
    <row r="844131" spans="16:16" x14ac:dyDescent="0.3">
      <c r="P844131" s="83"/>
    </row>
    <row r="844132" spans="16:16" x14ac:dyDescent="0.3">
      <c r="P844132" s="83"/>
    </row>
    <row r="844133" spans="16:16" x14ac:dyDescent="0.3">
      <c r="P844133" s="83"/>
    </row>
    <row r="844134" spans="16:16" x14ac:dyDescent="0.3">
      <c r="P844134" s="83"/>
    </row>
    <row r="844135" spans="16:16" x14ac:dyDescent="0.3">
      <c r="P844135" s="83"/>
    </row>
    <row r="844136" spans="16:16" x14ac:dyDescent="0.3">
      <c r="P844136" s="83"/>
    </row>
    <row r="844137" spans="16:16" x14ac:dyDescent="0.3">
      <c r="P844137" s="83"/>
    </row>
    <row r="844138" spans="16:16" x14ac:dyDescent="0.3">
      <c r="P844138" s="83"/>
    </row>
    <row r="844139" spans="16:16" x14ac:dyDescent="0.3">
      <c r="P844139" s="83"/>
    </row>
    <row r="844140" spans="16:16" x14ac:dyDescent="0.3">
      <c r="P844140" s="83"/>
    </row>
    <row r="844141" spans="16:16" x14ac:dyDescent="0.3">
      <c r="P844141" s="83"/>
    </row>
    <row r="844142" spans="16:16" x14ac:dyDescent="0.3">
      <c r="P844142" s="83"/>
    </row>
    <row r="844143" spans="16:16" x14ac:dyDescent="0.3">
      <c r="P844143" s="83"/>
    </row>
    <row r="844144" spans="16:16" x14ac:dyDescent="0.3">
      <c r="P844144" s="83"/>
    </row>
    <row r="844145" spans="16:16" x14ac:dyDescent="0.3">
      <c r="P844145" s="83"/>
    </row>
    <row r="844146" spans="16:16" x14ac:dyDescent="0.3">
      <c r="P844146" s="83"/>
    </row>
    <row r="844147" spans="16:16" x14ac:dyDescent="0.3">
      <c r="P844147" s="83"/>
    </row>
    <row r="844148" spans="16:16" x14ac:dyDescent="0.3">
      <c r="P844148" s="83"/>
    </row>
    <row r="844149" spans="16:16" x14ac:dyDescent="0.3">
      <c r="P844149" s="83"/>
    </row>
    <row r="844150" spans="16:16" x14ac:dyDescent="0.3">
      <c r="P844150" s="83"/>
    </row>
    <row r="844151" spans="16:16" x14ac:dyDescent="0.3">
      <c r="P844151" s="83"/>
    </row>
    <row r="844152" spans="16:16" x14ac:dyDescent="0.3">
      <c r="P844152" s="83"/>
    </row>
    <row r="844153" spans="16:16" x14ac:dyDescent="0.3">
      <c r="P844153" s="83"/>
    </row>
    <row r="844154" spans="16:16" x14ac:dyDescent="0.3">
      <c r="P844154" s="83"/>
    </row>
    <row r="844155" spans="16:16" x14ac:dyDescent="0.3">
      <c r="P844155" s="83"/>
    </row>
    <row r="844156" spans="16:16" x14ac:dyDescent="0.3">
      <c r="P844156" s="83"/>
    </row>
    <row r="844157" spans="16:16" x14ac:dyDescent="0.3">
      <c r="P844157" s="83"/>
    </row>
    <row r="844158" spans="16:16" x14ac:dyDescent="0.3">
      <c r="P844158" s="83"/>
    </row>
    <row r="844159" spans="16:16" x14ac:dyDescent="0.3">
      <c r="P844159" s="83"/>
    </row>
    <row r="844160" spans="16:16" x14ac:dyDescent="0.3">
      <c r="P844160" s="83"/>
    </row>
    <row r="844161" spans="16:16" x14ac:dyDescent="0.3">
      <c r="P844161" s="83"/>
    </row>
    <row r="844162" spans="16:16" x14ac:dyDescent="0.3">
      <c r="P844162" s="83"/>
    </row>
    <row r="844163" spans="16:16" x14ac:dyDescent="0.3">
      <c r="P844163" s="83"/>
    </row>
    <row r="844164" spans="16:16" x14ac:dyDescent="0.3">
      <c r="P844164" s="83"/>
    </row>
    <row r="844165" spans="16:16" x14ac:dyDescent="0.3">
      <c r="P844165" s="83"/>
    </row>
    <row r="844166" spans="16:16" x14ac:dyDescent="0.3">
      <c r="P844166" s="83"/>
    </row>
    <row r="844167" spans="16:16" x14ac:dyDescent="0.3">
      <c r="P844167" s="83"/>
    </row>
    <row r="844168" spans="16:16" x14ac:dyDescent="0.3">
      <c r="P844168" s="83"/>
    </row>
    <row r="844169" spans="16:16" x14ac:dyDescent="0.3">
      <c r="P844169" s="83"/>
    </row>
    <row r="844170" spans="16:16" x14ac:dyDescent="0.3">
      <c r="P844170" s="83"/>
    </row>
    <row r="844171" spans="16:16" x14ac:dyDescent="0.3">
      <c r="P844171" s="83"/>
    </row>
    <row r="844172" spans="16:16" x14ac:dyDescent="0.3">
      <c r="P844172" s="83"/>
    </row>
    <row r="844173" spans="16:16" x14ac:dyDescent="0.3">
      <c r="P844173" s="83"/>
    </row>
    <row r="844174" spans="16:16" x14ac:dyDescent="0.3">
      <c r="P844174" s="83"/>
    </row>
    <row r="844175" spans="16:16" x14ac:dyDescent="0.3">
      <c r="P844175" s="83"/>
    </row>
    <row r="844176" spans="16:16" x14ac:dyDescent="0.3">
      <c r="P844176" s="83"/>
    </row>
    <row r="844177" spans="16:16" x14ac:dyDescent="0.3">
      <c r="P844177" s="83"/>
    </row>
    <row r="844178" spans="16:16" x14ac:dyDescent="0.3">
      <c r="P844178" s="83"/>
    </row>
    <row r="844179" spans="16:16" x14ac:dyDescent="0.3">
      <c r="P844179" s="83"/>
    </row>
    <row r="844180" spans="16:16" x14ac:dyDescent="0.3">
      <c r="P844180" s="83"/>
    </row>
    <row r="844181" spans="16:16" x14ac:dyDescent="0.3">
      <c r="P844181" s="83"/>
    </row>
    <row r="844182" spans="16:16" x14ac:dyDescent="0.3">
      <c r="P844182" s="83"/>
    </row>
    <row r="844183" spans="16:16" x14ac:dyDescent="0.3">
      <c r="P844183" s="83"/>
    </row>
    <row r="844184" spans="16:16" x14ac:dyDescent="0.3">
      <c r="P844184" s="83"/>
    </row>
    <row r="844185" spans="16:16" x14ac:dyDescent="0.3">
      <c r="P844185" s="83"/>
    </row>
    <row r="844186" spans="16:16" x14ac:dyDescent="0.3">
      <c r="P844186" s="83"/>
    </row>
    <row r="844187" spans="16:16" x14ac:dyDescent="0.3">
      <c r="P844187" s="83"/>
    </row>
    <row r="844188" spans="16:16" x14ac:dyDescent="0.3">
      <c r="P844188" s="83"/>
    </row>
    <row r="844189" spans="16:16" x14ac:dyDescent="0.3">
      <c r="P844189" s="83"/>
    </row>
    <row r="844190" spans="16:16" x14ac:dyDescent="0.3">
      <c r="P844190" s="83"/>
    </row>
    <row r="844191" spans="16:16" x14ac:dyDescent="0.3">
      <c r="P844191" s="83"/>
    </row>
    <row r="844192" spans="16:16" x14ac:dyDescent="0.3">
      <c r="P844192" s="83"/>
    </row>
    <row r="844193" spans="16:16" x14ac:dyDescent="0.3">
      <c r="P844193" s="83"/>
    </row>
    <row r="844194" spans="16:16" x14ac:dyDescent="0.3">
      <c r="P844194" s="83"/>
    </row>
    <row r="844195" spans="16:16" x14ac:dyDescent="0.3">
      <c r="P844195" s="83"/>
    </row>
    <row r="844196" spans="16:16" x14ac:dyDescent="0.3">
      <c r="P844196" s="83"/>
    </row>
    <row r="844197" spans="16:16" x14ac:dyDescent="0.3">
      <c r="P844197" s="83"/>
    </row>
    <row r="844198" spans="16:16" x14ac:dyDescent="0.3">
      <c r="P844198" s="83"/>
    </row>
    <row r="844199" spans="16:16" x14ac:dyDescent="0.3">
      <c r="P844199" s="83"/>
    </row>
    <row r="844200" spans="16:16" x14ac:dyDescent="0.3">
      <c r="P844200" s="83"/>
    </row>
    <row r="844201" spans="16:16" x14ac:dyDescent="0.3">
      <c r="P844201" s="83"/>
    </row>
    <row r="844202" spans="16:16" x14ac:dyDescent="0.3">
      <c r="P844202" s="83"/>
    </row>
    <row r="844203" spans="16:16" x14ac:dyDescent="0.3">
      <c r="P844203" s="83"/>
    </row>
    <row r="844204" spans="16:16" x14ac:dyDescent="0.3">
      <c r="P844204" s="83"/>
    </row>
    <row r="844205" spans="16:16" x14ac:dyDescent="0.3">
      <c r="P844205" s="83"/>
    </row>
    <row r="844206" spans="16:16" x14ac:dyDescent="0.3">
      <c r="P844206" s="83"/>
    </row>
    <row r="844207" spans="16:16" x14ac:dyDescent="0.3">
      <c r="P844207" s="83"/>
    </row>
    <row r="844208" spans="16:16" x14ac:dyDescent="0.3">
      <c r="P844208" s="83"/>
    </row>
    <row r="844209" spans="16:16" x14ac:dyDescent="0.3">
      <c r="P844209" s="83"/>
    </row>
    <row r="844210" spans="16:16" x14ac:dyDescent="0.3">
      <c r="P844210" s="83"/>
    </row>
    <row r="844211" spans="16:16" x14ac:dyDescent="0.3">
      <c r="P844211" s="83"/>
    </row>
    <row r="844212" spans="16:16" x14ac:dyDescent="0.3">
      <c r="P844212" s="83"/>
    </row>
    <row r="844213" spans="16:16" x14ac:dyDescent="0.3">
      <c r="P844213" s="83"/>
    </row>
    <row r="844214" spans="16:16" x14ac:dyDescent="0.3">
      <c r="P844214" s="83"/>
    </row>
    <row r="844215" spans="16:16" x14ac:dyDescent="0.3">
      <c r="P844215" s="83"/>
    </row>
    <row r="844216" spans="16:16" x14ac:dyDescent="0.3">
      <c r="P844216" s="83"/>
    </row>
    <row r="844217" spans="16:16" x14ac:dyDescent="0.3">
      <c r="P844217" s="83"/>
    </row>
    <row r="844218" spans="16:16" x14ac:dyDescent="0.3">
      <c r="P844218" s="83"/>
    </row>
    <row r="844219" spans="16:16" x14ac:dyDescent="0.3">
      <c r="P844219" s="83"/>
    </row>
    <row r="844220" spans="16:16" x14ac:dyDescent="0.3">
      <c r="P844220" s="83"/>
    </row>
    <row r="844221" spans="16:16" x14ac:dyDescent="0.3">
      <c r="P844221" s="83"/>
    </row>
    <row r="844222" spans="16:16" x14ac:dyDescent="0.3">
      <c r="P844222" s="83"/>
    </row>
    <row r="844223" spans="16:16" x14ac:dyDescent="0.3">
      <c r="P844223" s="83"/>
    </row>
    <row r="844224" spans="16:16" x14ac:dyDescent="0.3">
      <c r="P844224" s="83"/>
    </row>
    <row r="844225" spans="16:16" x14ac:dyDescent="0.3">
      <c r="P844225" s="83"/>
    </row>
    <row r="844226" spans="16:16" x14ac:dyDescent="0.3">
      <c r="P844226" s="83"/>
    </row>
    <row r="844227" spans="16:16" x14ac:dyDescent="0.3">
      <c r="P844227" s="83"/>
    </row>
    <row r="844228" spans="16:16" x14ac:dyDescent="0.3">
      <c r="P844228" s="83"/>
    </row>
    <row r="844229" spans="16:16" x14ac:dyDescent="0.3">
      <c r="P844229" s="83"/>
    </row>
    <row r="844230" spans="16:16" x14ac:dyDescent="0.3">
      <c r="P844230" s="83"/>
    </row>
    <row r="844231" spans="16:16" x14ac:dyDescent="0.3">
      <c r="P844231" s="83"/>
    </row>
    <row r="844232" spans="16:16" x14ac:dyDescent="0.3">
      <c r="P844232" s="83"/>
    </row>
    <row r="844233" spans="16:16" x14ac:dyDescent="0.3">
      <c r="P844233" s="83"/>
    </row>
    <row r="844234" spans="16:16" x14ac:dyDescent="0.3">
      <c r="P844234" s="83"/>
    </row>
    <row r="844235" spans="16:16" x14ac:dyDescent="0.3">
      <c r="P844235" s="83"/>
    </row>
    <row r="844236" spans="16:16" x14ac:dyDescent="0.3">
      <c r="P844236" s="83"/>
    </row>
    <row r="844237" spans="16:16" x14ac:dyDescent="0.3">
      <c r="P844237" s="83"/>
    </row>
    <row r="844238" spans="16:16" x14ac:dyDescent="0.3">
      <c r="P844238" s="83"/>
    </row>
    <row r="844239" spans="16:16" x14ac:dyDescent="0.3">
      <c r="P844239" s="83"/>
    </row>
    <row r="844240" spans="16:16" x14ac:dyDescent="0.3">
      <c r="P844240" s="83"/>
    </row>
    <row r="844241" spans="16:16" x14ac:dyDescent="0.3">
      <c r="P844241" s="83"/>
    </row>
    <row r="844242" spans="16:16" x14ac:dyDescent="0.3">
      <c r="P844242" s="83"/>
    </row>
    <row r="844243" spans="16:16" x14ac:dyDescent="0.3">
      <c r="P844243" s="83"/>
    </row>
    <row r="844244" spans="16:16" x14ac:dyDescent="0.3">
      <c r="P844244" s="83"/>
    </row>
    <row r="844245" spans="16:16" x14ac:dyDescent="0.3">
      <c r="P844245" s="83"/>
    </row>
    <row r="844246" spans="16:16" x14ac:dyDescent="0.3">
      <c r="P844246" s="83"/>
    </row>
    <row r="844247" spans="16:16" x14ac:dyDescent="0.3">
      <c r="P844247" s="83"/>
    </row>
    <row r="844248" spans="16:16" x14ac:dyDescent="0.3">
      <c r="P844248" s="83"/>
    </row>
    <row r="844249" spans="16:16" x14ac:dyDescent="0.3">
      <c r="P844249" s="83"/>
    </row>
    <row r="844250" spans="16:16" x14ac:dyDescent="0.3">
      <c r="P844250" s="83"/>
    </row>
    <row r="844251" spans="16:16" x14ac:dyDescent="0.3">
      <c r="P844251" s="83"/>
    </row>
    <row r="844252" spans="16:16" x14ac:dyDescent="0.3">
      <c r="P844252" s="83"/>
    </row>
    <row r="844253" spans="16:16" x14ac:dyDescent="0.3">
      <c r="P844253" s="83"/>
    </row>
    <row r="844254" spans="16:16" x14ac:dyDescent="0.3">
      <c r="P844254" s="83"/>
    </row>
    <row r="844255" spans="16:16" x14ac:dyDescent="0.3">
      <c r="P844255" s="83"/>
    </row>
    <row r="844256" spans="16:16" x14ac:dyDescent="0.3">
      <c r="P844256" s="83"/>
    </row>
    <row r="844257" spans="16:16" x14ac:dyDescent="0.3">
      <c r="P844257" s="83"/>
    </row>
    <row r="844258" spans="16:16" x14ac:dyDescent="0.3">
      <c r="P844258" s="83"/>
    </row>
    <row r="844259" spans="16:16" x14ac:dyDescent="0.3">
      <c r="P844259" s="83"/>
    </row>
    <row r="844260" spans="16:16" x14ac:dyDescent="0.3">
      <c r="P844260" s="83"/>
    </row>
    <row r="844261" spans="16:16" x14ac:dyDescent="0.3">
      <c r="P844261" s="83"/>
    </row>
    <row r="844262" spans="16:16" x14ac:dyDescent="0.3">
      <c r="P844262" s="83"/>
    </row>
    <row r="844263" spans="16:16" x14ac:dyDescent="0.3">
      <c r="P844263" s="83"/>
    </row>
    <row r="844264" spans="16:16" x14ac:dyDescent="0.3">
      <c r="P844264" s="83"/>
    </row>
    <row r="844265" spans="16:16" x14ac:dyDescent="0.3">
      <c r="P844265" s="83"/>
    </row>
    <row r="844266" spans="16:16" x14ac:dyDescent="0.3">
      <c r="P844266" s="83"/>
    </row>
    <row r="844267" spans="16:16" x14ac:dyDescent="0.3">
      <c r="P844267" s="83"/>
    </row>
    <row r="844268" spans="16:16" x14ac:dyDescent="0.3">
      <c r="P844268" s="83"/>
    </row>
    <row r="844269" spans="16:16" x14ac:dyDescent="0.3">
      <c r="P844269" s="83"/>
    </row>
    <row r="844270" spans="16:16" x14ac:dyDescent="0.3">
      <c r="P844270" s="83"/>
    </row>
    <row r="844271" spans="16:16" x14ac:dyDescent="0.3">
      <c r="P844271" s="83"/>
    </row>
    <row r="844272" spans="16:16" x14ac:dyDescent="0.3">
      <c r="P844272" s="83"/>
    </row>
    <row r="844273" spans="16:16" x14ac:dyDescent="0.3">
      <c r="P844273" s="83"/>
    </row>
    <row r="844274" spans="16:16" x14ac:dyDescent="0.3">
      <c r="P844274" s="83"/>
    </row>
    <row r="844275" spans="16:16" x14ac:dyDescent="0.3">
      <c r="P844275" s="83"/>
    </row>
    <row r="844276" spans="16:16" x14ac:dyDescent="0.3">
      <c r="P844276" s="83"/>
    </row>
    <row r="844277" spans="16:16" x14ac:dyDescent="0.3">
      <c r="P844277" s="83"/>
    </row>
    <row r="844278" spans="16:16" x14ac:dyDescent="0.3">
      <c r="P844278" s="83"/>
    </row>
    <row r="844279" spans="16:16" x14ac:dyDescent="0.3">
      <c r="P844279" s="83"/>
    </row>
    <row r="844280" spans="16:16" x14ac:dyDescent="0.3">
      <c r="P844280" s="83"/>
    </row>
    <row r="844281" spans="16:16" x14ac:dyDescent="0.3">
      <c r="P844281" s="83"/>
    </row>
    <row r="844282" spans="16:16" x14ac:dyDescent="0.3">
      <c r="P844282" s="83"/>
    </row>
    <row r="844283" spans="16:16" x14ac:dyDescent="0.3">
      <c r="P844283" s="83"/>
    </row>
    <row r="844284" spans="16:16" x14ac:dyDescent="0.3">
      <c r="P844284" s="83"/>
    </row>
    <row r="844285" spans="16:16" x14ac:dyDescent="0.3">
      <c r="P844285" s="83"/>
    </row>
    <row r="844286" spans="16:16" x14ac:dyDescent="0.3">
      <c r="P844286" s="83"/>
    </row>
    <row r="844287" spans="16:16" x14ac:dyDescent="0.3">
      <c r="P844287" s="83"/>
    </row>
    <row r="844288" spans="16:16" x14ac:dyDescent="0.3">
      <c r="P844288" s="83"/>
    </row>
    <row r="844289" spans="16:16" x14ac:dyDescent="0.3">
      <c r="P844289" s="83"/>
    </row>
    <row r="844290" spans="16:16" x14ac:dyDescent="0.3">
      <c r="P844290" s="83"/>
    </row>
    <row r="844291" spans="16:16" x14ac:dyDescent="0.3">
      <c r="P844291" s="83"/>
    </row>
    <row r="844292" spans="16:16" x14ac:dyDescent="0.3">
      <c r="P844292" s="83"/>
    </row>
    <row r="844293" spans="16:16" x14ac:dyDescent="0.3">
      <c r="P844293" s="83"/>
    </row>
    <row r="844294" spans="16:16" x14ac:dyDescent="0.3">
      <c r="P844294" s="83"/>
    </row>
    <row r="844295" spans="16:16" x14ac:dyDescent="0.3">
      <c r="P844295" s="83"/>
    </row>
    <row r="844296" spans="16:16" x14ac:dyDescent="0.3">
      <c r="P844296" s="83"/>
    </row>
    <row r="844297" spans="16:16" x14ac:dyDescent="0.3">
      <c r="P844297" s="83"/>
    </row>
    <row r="844298" spans="16:16" x14ac:dyDescent="0.3">
      <c r="P844298" s="83"/>
    </row>
    <row r="844299" spans="16:16" x14ac:dyDescent="0.3">
      <c r="P844299" s="83"/>
    </row>
    <row r="844300" spans="16:16" x14ac:dyDescent="0.3">
      <c r="P844300" s="83"/>
    </row>
    <row r="844301" spans="16:16" x14ac:dyDescent="0.3">
      <c r="P844301" s="83"/>
    </row>
    <row r="844302" spans="16:16" x14ac:dyDescent="0.3">
      <c r="P844302" s="83"/>
    </row>
    <row r="844303" spans="16:16" x14ac:dyDescent="0.3">
      <c r="P844303" s="83"/>
    </row>
    <row r="844304" spans="16:16" x14ac:dyDescent="0.3">
      <c r="P844304" s="83"/>
    </row>
    <row r="844305" spans="16:16" x14ac:dyDescent="0.3">
      <c r="P844305" s="83"/>
    </row>
    <row r="844306" spans="16:16" x14ac:dyDescent="0.3">
      <c r="P844306" s="83"/>
    </row>
    <row r="844307" spans="16:16" x14ac:dyDescent="0.3">
      <c r="P844307" s="83"/>
    </row>
    <row r="844308" spans="16:16" x14ac:dyDescent="0.3">
      <c r="P844308" s="83"/>
    </row>
    <row r="844309" spans="16:16" x14ac:dyDescent="0.3">
      <c r="P844309" s="83"/>
    </row>
    <row r="844310" spans="16:16" x14ac:dyDescent="0.3">
      <c r="P844310" s="83"/>
    </row>
    <row r="844311" spans="16:16" x14ac:dyDescent="0.3">
      <c r="P844311" s="83"/>
    </row>
    <row r="844312" spans="16:16" x14ac:dyDescent="0.3">
      <c r="P844312" s="83"/>
    </row>
    <row r="844313" spans="16:16" x14ac:dyDescent="0.3">
      <c r="P844313" s="83"/>
    </row>
    <row r="844314" spans="16:16" x14ac:dyDescent="0.3">
      <c r="P844314" s="83"/>
    </row>
    <row r="844315" spans="16:16" x14ac:dyDescent="0.3">
      <c r="P844315" s="83"/>
    </row>
    <row r="844316" spans="16:16" x14ac:dyDescent="0.3">
      <c r="P844316" s="83"/>
    </row>
    <row r="844317" spans="16:16" x14ac:dyDescent="0.3">
      <c r="P844317" s="83"/>
    </row>
    <row r="844318" spans="16:16" x14ac:dyDescent="0.3">
      <c r="P844318" s="83"/>
    </row>
    <row r="844319" spans="16:16" x14ac:dyDescent="0.3">
      <c r="P844319" s="83"/>
    </row>
    <row r="844320" spans="16:16" x14ac:dyDescent="0.3">
      <c r="P844320" s="83"/>
    </row>
    <row r="844321" spans="16:16" x14ac:dyDescent="0.3">
      <c r="P844321" s="83"/>
    </row>
    <row r="844322" spans="16:16" x14ac:dyDescent="0.3">
      <c r="P844322" s="83"/>
    </row>
    <row r="844323" spans="16:16" x14ac:dyDescent="0.3">
      <c r="P844323" s="83"/>
    </row>
    <row r="844324" spans="16:16" x14ac:dyDescent="0.3">
      <c r="P844324" s="83"/>
    </row>
    <row r="844325" spans="16:16" x14ac:dyDescent="0.3">
      <c r="P844325" s="83"/>
    </row>
    <row r="844326" spans="16:16" x14ac:dyDescent="0.3">
      <c r="P844326" s="83"/>
    </row>
    <row r="844327" spans="16:16" x14ac:dyDescent="0.3">
      <c r="P844327" s="83"/>
    </row>
    <row r="844328" spans="16:16" x14ac:dyDescent="0.3">
      <c r="P844328" s="83"/>
    </row>
    <row r="844329" spans="16:16" x14ac:dyDescent="0.3">
      <c r="P844329" s="83"/>
    </row>
    <row r="844330" spans="16:16" x14ac:dyDescent="0.3">
      <c r="P844330" s="83"/>
    </row>
    <row r="844331" spans="16:16" x14ac:dyDescent="0.3">
      <c r="P844331" s="83"/>
    </row>
    <row r="844332" spans="16:16" x14ac:dyDescent="0.3">
      <c r="P844332" s="83"/>
    </row>
    <row r="844333" spans="16:16" x14ac:dyDescent="0.3">
      <c r="P844333" s="83"/>
    </row>
    <row r="844334" spans="16:16" x14ac:dyDescent="0.3">
      <c r="P844334" s="83"/>
    </row>
    <row r="844335" spans="16:16" x14ac:dyDescent="0.3">
      <c r="P844335" s="83"/>
    </row>
    <row r="844336" spans="16:16" x14ac:dyDescent="0.3">
      <c r="P844336" s="83"/>
    </row>
    <row r="844337" spans="16:16" x14ac:dyDescent="0.3">
      <c r="P844337" s="83"/>
    </row>
    <row r="844338" spans="16:16" x14ac:dyDescent="0.3">
      <c r="P844338" s="83"/>
    </row>
    <row r="844339" spans="16:16" x14ac:dyDescent="0.3">
      <c r="P844339" s="83"/>
    </row>
    <row r="844340" spans="16:16" x14ac:dyDescent="0.3">
      <c r="P844340" s="83"/>
    </row>
    <row r="844341" spans="16:16" x14ac:dyDescent="0.3">
      <c r="P844341" s="83"/>
    </row>
    <row r="844342" spans="16:16" x14ac:dyDescent="0.3">
      <c r="P844342" s="83"/>
    </row>
    <row r="844343" spans="16:16" x14ac:dyDescent="0.3">
      <c r="P844343" s="83"/>
    </row>
    <row r="844344" spans="16:16" x14ac:dyDescent="0.3">
      <c r="P844344" s="83"/>
    </row>
    <row r="844345" spans="16:16" x14ac:dyDescent="0.3">
      <c r="P844345" s="83"/>
    </row>
    <row r="844346" spans="16:16" x14ac:dyDescent="0.3">
      <c r="P844346" s="83"/>
    </row>
    <row r="844347" spans="16:16" x14ac:dyDescent="0.3">
      <c r="P844347" s="83"/>
    </row>
    <row r="844348" spans="16:16" x14ac:dyDescent="0.3">
      <c r="P844348" s="83"/>
    </row>
    <row r="844349" spans="16:16" x14ac:dyDescent="0.3">
      <c r="P844349" s="83"/>
    </row>
    <row r="844350" spans="16:16" x14ac:dyDescent="0.3">
      <c r="P844350" s="83"/>
    </row>
    <row r="844351" spans="16:16" x14ac:dyDescent="0.3">
      <c r="P844351" s="83"/>
    </row>
    <row r="844352" spans="16:16" x14ac:dyDescent="0.3">
      <c r="P844352" s="83"/>
    </row>
    <row r="844353" spans="16:16" x14ac:dyDescent="0.3">
      <c r="P844353" s="83"/>
    </row>
    <row r="844354" spans="16:16" x14ac:dyDescent="0.3">
      <c r="P844354" s="83"/>
    </row>
    <row r="844355" spans="16:16" x14ac:dyDescent="0.3">
      <c r="P844355" s="83"/>
    </row>
    <row r="844356" spans="16:16" x14ac:dyDescent="0.3">
      <c r="P844356" s="83"/>
    </row>
    <row r="844357" spans="16:16" x14ac:dyDescent="0.3">
      <c r="P844357" s="83"/>
    </row>
    <row r="844358" spans="16:16" x14ac:dyDescent="0.3">
      <c r="P844358" s="83"/>
    </row>
    <row r="844359" spans="16:16" x14ac:dyDescent="0.3">
      <c r="P844359" s="83"/>
    </row>
    <row r="844360" spans="16:16" x14ac:dyDescent="0.3">
      <c r="P844360" s="83"/>
    </row>
    <row r="844361" spans="16:16" x14ac:dyDescent="0.3">
      <c r="P844361" s="83"/>
    </row>
    <row r="844362" spans="16:16" x14ac:dyDescent="0.3">
      <c r="P844362" s="83"/>
    </row>
    <row r="844363" spans="16:16" x14ac:dyDescent="0.3">
      <c r="P844363" s="83"/>
    </row>
    <row r="844364" spans="16:16" x14ac:dyDescent="0.3">
      <c r="P844364" s="83"/>
    </row>
    <row r="844365" spans="16:16" x14ac:dyDescent="0.3">
      <c r="P844365" s="83"/>
    </row>
    <row r="844366" spans="16:16" x14ac:dyDescent="0.3">
      <c r="P844366" s="83"/>
    </row>
    <row r="844367" spans="16:16" x14ac:dyDescent="0.3">
      <c r="P844367" s="83"/>
    </row>
    <row r="844368" spans="16:16" x14ac:dyDescent="0.3">
      <c r="P844368" s="83"/>
    </row>
    <row r="844369" spans="16:16" x14ac:dyDescent="0.3">
      <c r="P844369" s="83"/>
    </row>
    <row r="844370" spans="16:16" x14ac:dyDescent="0.3">
      <c r="P844370" s="83"/>
    </row>
    <row r="844371" spans="16:16" x14ac:dyDescent="0.3">
      <c r="P844371" s="83"/>
    </row>
    <row r="844372" spans="16:16" x14ac:dyDescent="0.3">
      <c r="P844372" s="83"/>
    </row>
    <row r="844373" spans="16:16" x14ac:dyDescent="0.3">
      <c r="P844373" s="83"/>
    </row>
    <row r="844374" spans="16:16" x14ac:dyDescent="0.3">
      <c r="P844374" s="83"/>
    </row>
    <row r="844375" spans="16:16" x14ac:dyDescent="0.3">
      <c r="P844375" s="83"/>
    </row>
    <row r="844376" spans="16:16" x14ac:dyDescent="0.3">
      <c r="P844376" s="83"/>
    </row>
    <row r="844377" spans="16:16" x14ac:dyDescent="0.3">
      <c r="P844377" s="83"/>
    </row>
    <row r="844378" spans="16:16" x14ac:dyDescent="0.3">
      <c r="P844378" s="83"/>
    </row>
    <row r="844379" spans="16:16" x14ac:dyDescent="0.3">
      <c r="P844379" s="83"/>
    </row>
    <row r="844380" spans="16:16" x14ac:dyDescent="0.3">
      <c r="P844380" s="83"/>
    </row>
    <row r="844381" spans="16:16" x14ac:dyDescent="0.3">
      <c r="P844381" s="83"/>
    </row>
    <row r="844382" spans="16:16" x14ac:dyDescent="0.3">
      <c r="P844382" s="83"/>
    </row>
    <row r="844383" spans="16:16" x14ac:dyDescent="0.3">
      <c r="P844383" s="83"/>
    </row>
    <row r="844384" spans="16:16" x14ac:dyDescent="0.3">
      <c r="P844384" s="83"/>
    </row>
    <row r="844385" spans="16:16" x14ac:dyDescent="0.3">
      <c r="P844385" s="83"/>
    </row>
    <row r="844386" spans="16:16" x14ac:dyDescent="0.3">
      <c r="P844386" s="83"/>
    </row>
    <row r="844387" spans="16:16" x14ac:dyDescent="0.3">
      <c r="P844387" s="83"/>
    </row>
    <row r="844388" spans="16:16" x14ac:dyDescent="0.3">
      <c r="P844388" s="83"/>
    </row>
    <row r="844389" spans="16:16" x14ac:dyDescent="0.3">
      <c r="P844389" s="83"/>
    </row>
    <row r="844390" spans="16:16" x14ac:dyDescent="0.3">
      <c r="P844390" s="83"/>
    </row>
    <row r="844391" spans="16:16" x14ac:dyDescent="0.3">
      <c r="P844391" s="83"/>
    </row>
    <row r="844392" spans="16:16" x14ac:dyDescent="0.3">
      <c r="P844392" s="83"/>
    </row>
    <row r="844393" spans="16:16" x14ac:dyDescent="0.3">
      <c r="P844393" s="83"/>
    </row>
    <row r="844394" spans="16:16" x14ac:dyDescent="0.3">
      <c r="P844394" s="83"/>
    </row>
    <row r="844395" spans="16:16" x14ac:dyDescent="0.3">
      <c r="P844395" s="83"/>
    </row>
    <row r="844396" spans="16:16" x14ac:dyDescent="0.3">
      <c r="P844396" s="83"/>
    </row>
    <row r="844397" spans="16:16" x14ac:dyDescent="0.3">
      <c r="P844397" s="83"/>
    </row>
    <row r="844398" spans="16:16" x14ac:dyDescent="0.3">
      <c r="P844398" s="83"/>
    </row>
    <row r="844399" spans="16:16" x14ac:dyDescent="0.3">
      <c r="P844399" s="83"/>
    </row>
    <row r="844400" spans="16:16" x14ac:dyDescent="0.3">
      <c r="P844400" s="83"/>
    </row>
    <row r="844401" spans="16:16" x14ac:dyDescent="0.3">
      <c r="P844401" s="83"/>
    </row>
    <row r="844402" spans="16:16" x14ac:dyDescent="0.3">
      <c r="P844402" s="83"/>
    </row>
    <row r="844403" spans="16:16" x14ac:dyDescent="0.3">
      <c r="P844403" s="83"/>
    </row>
    <row r="844404" spans="16:16" x14ac:dyDescent="0.3">
      <c r="P844404" s="83"/>
    </row>
    <row r="844405" spans="16:16" x14ac:dyDescent="0.3">
      <c r="P844405" s="83"/>
    </row>
    <row r="844406" spans="16:16" x14ac:dyDescent="0.3">
      <c r="P844406" s="83"/>
    </row>
    <row r="844407" spans="16:16" x14ac:dyDescent="0.3">
      <c r="P844407" s="83"/>
    </row>
    <row r="844408" spans="16:16" x14ac:dyDescent="0.3">
      <c r="P844408" s="83"/>
    </row>
    <row r="844409" spans="16:16" x14ac:dyDescent="0.3">
      <c r="P844409" s="83"/>
    </row>
    <row r="844410" spans="16:16" x14ac:dyDescent="0.3">
      <c r="P844410" s="83"/>
    </row>
    <row r="844411" spans="16:16" x14ac:dyDescent="0.3">
      <c r="P844411" s="83"/>
    </row>
    <row r="844412" spans="16:16" x14ac:dyDescent="0.3">
      <c r="P844412" s="83"/>
    </row>
    <row r="844413" spans="16:16" x14ac:dyDescent="0.3">
      <c r="P844413" s="83"/>
    </row>
    <row r="844414" spans="16:16" x14ac:dyDescent="0.3">
      <c r="P844414" s="83"/>
    </row>
    <row r="844415" spans="16:16" x14ac:dyDescent="0.3">
      <c r="P844415" s="83"/>
    </row>
    <row r="844416" spans="16:16" x14ac:dyDescent="0.3">
      <c r="P844416" s="83"/>
    </row>
    <row r="844417" spans="16:16" x14ac:dyDescent="0.3">
      <c r="P844417" s="83"/>
    </row>
    <row r="844418" spans="16:16" x14ac:dyDescent="0.3">
      <c r="P844418" s="83"/>
    </row>
    <row r="844419" spans="16:16" x14ac:dyDescent="0.3">
      <c r="P844419" s="83"/>
    </row>
    <row r="844420" spans="16:16" x14ac:dyDescent="0.3">
      <c r="P844420" s="83"/>
    </row>
    <row r="844421" spans="16:16" x14ac:dyDescent="0.3">
      <c r="P844421" s="83"/>
    </row>
    <row r="844422" spans="16:16" x14ac:dyDescent="0.3">
      <c r="P844422" s="83"/>
    </row>
    <row r="844423" spans="16:16" x14ac:dyDescent="0.3">
      <c r="P844423" s="83"/>
    </row>
    <row r="844424" spans="16:16" x14ac:dyDescent="0.3">
      <c r="P844424" s="83"/>
    </row>
    <row r="844425" spans="16:16" x14ac:dyDescent="0.3">
      <c r="P844425" s="83"/>
    </row>
    <row r="844426" spans="16:16" x14ac:dyDescent="0.3">
      <c r="P844426" s="83"/>
    </row>
    <row r="844427" spans="16:16" x14ac:dyDescent="0.3">
      <c r="P844427" s="83"/>
    </row>
    <row r="844428" spans="16:16" x14ac:dyDescent="0.3">
      <c r="P844428" s="83"/>
    </row>
    <row r="844429" spans="16:16" x14ac:dyDescent="0.3">
      <c r="P844429" s="83"/>
    </row>
    <row r="844430" spans="16:16" x14ac:dyDescent="0.3">
      <c r="P844430" s="83"/>
    </row>
    <row r="844431" spans="16:16" x14ac:dyDescent="0.3">
      <c r="P844431" s="83"/>
    </row>
    <row r="844432" spans="16:16" x14ac:dyDescent="0.3">
      <c r="P844432" s="83"/>
    </row>
    <row r="844433" spans="16:16" x14ac:dyDescent="0.3">
      <c r="P844433" s="83"/>
    </row>
    <row r="844434" spans="16:16" x14ac:dyDescent="0.3">
      <c r="P844434" s="83"/>
    </row>
    <row r="844435" spans="16:16" x14ac:dyDescent="0.3">
      <c r="P844435" s="83"/>
    </row>
    <row r="844436" spans="16:16" x14ac:dyDescent="0.3">
      <c r="P844436" s="83"/>
    </row>
    <row r="844437" spans="16:16" x14ac:dyDescent="0.3">
      <c r="P844437" s="83"/>
    </row>
    <row r="844438" spans="16:16" x14ac:dyDescent="0.3">
      <c r="P844438" s="83"/>
    </row>
    <row r="844439" spans="16:16" x14ac:dyDescent="0.3">
      <c r="P844439" s="83"/>
    </row>
    <row r="844440" spans="16:16" x14ac:dyDescent="0.3">
      <c r="P844440" s="83"/>
    </row>
    <row r="844441" spans="16:16" x14ac:dyDescent="0.3">
      <c r="P844441" s="83"/>
    </row>
    <row r="844442" spans="16:16" x14ac:dyDescent="0.3">
      <c r="P844442" s="83"/>
    </row>
    <row r="844443" spans="16:16" x14ac:dyDescent="0.3">
      <c r="P844443" s="83"/>
    </row>
    <row r="844444" spans="16:16" x14ac:dyDescent="0.3">
      <c r="P844444" s="83"/>
    </row>
    <row r="844445" spans="16:16" x14ac:dyDescent="0.3">
      <c r="P844445" s="83"/>
    </row>
    <row r="844446" spans="16:16" x14ac:dyDescent="0.3">
      <c r="P844446" s="83"/>
    </row>
    <row r="844447" spans="16:16" x14ac:dyDescent="0.3">
      <c r="P844447" s="83"/>
    </row>
    <row r="844448" spans="16:16" x14ac:dyDescent="0.3">
      <c r="P844448" s="83"/>
    </row>
    <row r="844449" spans="16:16" x14ac:dyDescent="0.3">
      <c r="P844449" s="83"/>
    </row>
    <row r="844450" spans="16:16" x14ac:dyDescent="0.3">
      <c r="P844450" s="83"/>
    </row>
    <row r="844451" spans="16:16" x14ac:dyDescent="0.3">
      <c r="P844451" s="83"/>
    </row>
    <row r="844452" spans="16:16" x14ac:dyDescent="0.3">
      <c r="P844452" s="83"/>
    </row>
    <row r="844453" spans="16:16" x14ac:dyDescent="0.3">
      <c r="P844453" s="83"/>
    </row>
    <row r="844454" spans="16:16" x14ac:dyDescent="0.3">
      <c r="P844454" s="83"/>
    </row>
    <row r="844455" spans="16:16" x14ac:dyDescent="0.3">
      <c r="P844455" s="83"/>
    </row>
    <row r="844456" spans="16:16" x14ac:dyDescent="0.3">
      <c r="P844456" s="83"/>
    </row>
    <row r="844457" spans="16:16" x14ac:dyDescent="0.3">
      <c r="P844457" s="83"/>
    </row>
    <row r="844458" spans="16:16" x14ac:dyDescent="0.3">
      <c r="P844458" s="83"/>
    </row>
    <row r="844459" spans="16:16" x14ac:dyDescent="0.3">
      <c r="P844459" s="83"/>
    </row>
    <row r="844460" spans="16:16" x14ac:dyDescent="0.3">
      <c r="P844460" s="83"/>
    </row>
    <row r="844461" spans="16:16" x14ac:dyDescent="0.3">
      <c r="P844461" s="83"/>
    </row>
    <row r="844462" spans="16:16" x14ac:dyDescent="0.3">
      <c r="P844462" s="83"/>
    </row>
    <row r="844463" spans="16:16" x14ac:dyDescent="0.3">
      <c r="P844463" s="83"/>
    </row>
    <row r="844464" spans="16:16" x14ac:dyDescent="0.3">
      <c r="P844464" s="83"/>
    </row>
    <row r="844465" spans="16:16" x14ac:dyDescent="0.3">
      <c r="P844465" s="83"/>
    </row>
    <row r="844466" spans="16:16" x14ac:dyDescent="0.3">
      <c r="P844466" s="83"/>
    </row>
    <row r="844467" spans="16:16" x14ac:dyDescent="0.3">
      <c r="P844467" s="83"/>
    </row>
    <row r="844468" spans="16:16" x14ac:dyDescent="0.3">
      <c r="P844468" s="83"/>
    </row>
    <row r="844469" spans="16:16" x14ac:dyDescent="0.3">
      <c r="P844469" s="83"/>
    </row>
    <row r="844470" spans="16:16" x14ac:dyDescent="0.3">
      <c r="P844470" s="83"/>
    </row>
    <row r="844471" spans="16:16" x14ac:dyDescent="0.3">
      <c r="P844471" s="83"/>
    </row>
    <row r="844472" spans="16:16" x14ac:dyDescent="0.3">
      <c r="P844472" s="83"/>
    </row>
    <row r="844473" spans="16:16" x14ac:dyDescent="0.3">
      <c r="P844473" s="83"/>
    </row>
    <row r="844474" spans="16:16" x14ac:dyDescent="0.3">
      <c r="P844474" s="83"/>
    </row>
    <row r="844475" spans="16:16" x14ac:dyDescent="0.3">
      <c r="P844475" s="83"/>
    </row>
    <row r="844476" spans="16:16" x14ac:dyDescent="0.3">
      <c r="P844476" s="83"/>
    </row>
    <row r="844477" spans="16:16" x14ac:dyDescent="0.3">
      <c r="P844477" s="83"/>
    </row>
    <row r="844478" spans="16:16" x14ac:dyDescent="0.3">
      <c r="P844478" s="83"/>
    </row>
    <row r="844479" spans="16:16" x14ac:dyDescent="0.3">
      <c r="P844479" s="83"/>
    </row>
    <row r="844480" spans="16:16" x14ac:dyDescent="0.3">
      <c r="P844480" s="83"/>
    </row>
    <row r="844481" spans="16:16" x14ac:dyDescent="0.3">
      <c r="P844481" s="83"/>
    </row>
    <row r="844482" spans="16:16" x14ac:dyDescent="0.3">
      <c r="P844482" s="83"/>
    </row>
    <row r="844483" spans="16:16" x14ac:dyDescent="0.3">
      <c r="P844483" s="83"/>
    </row>
    <row r="844484" spans="16:16" x14ac:dyDescent="0.3">
      <c r="P844484" s="83"/>
    </row>
    <row r="844485" spans="16:16" x14ac:dyDescent="0.3">
      <c r="P844485" s="83"/>
    </row>
    <row r="844486" spans="16:16" x14ac:dyDescent="0.3">
      <c r="P844486" s="83"/>
    </row>
    <row r="844487" spans="16:16" x14ac:dyDescent="0.3">
      <c r="P844487" s="83"/>
    </row>
    <row r="844488" spans="16:16" x14ac:dyDescent="0.3">
      <c r="P844488" s="83"/>
    </row>
    <row r="844489" spans="16:16" x14ac:dyDescent="0.3">
      <c r="P844489" s="83"/>
    </row>
    <row r="844490" spans="16:16" x14ac:dyDescent="0.3">
      <c r="P844490" s="83"/>
    </row>
    <row r="844491" spans="16:16" x14ac:dyDescent="0.3">
      <c r="P844491" s="83"/>
    </row>
    <row r="844492" spans="16:16" x14ac:dyDescent="0.3">
      <c r="P844492" s="83"/>
    </row>
    <row r="844493" spans="16:16" x14ac:dyDescent="0.3">
      <c r="P844493" s="83"/>
    </row>
    <row r="844494" spans="16:16" x14ac:dyDescent="0.3">
      <c r="P844494" s="83"/>
    </row>
    <row r="844495" spans="16:16" x14ac:dyDescent="0.3">
      <c r="P844495" s="83"/>
    </row>
    <row r="844496" spans="16:16" x14ac:dyDescent="0.3">
      <c r="P844496" s="83"/>
    </row>
    <row r="844497" spans="16:16" x14ac:dyDescent="0.3">
      <c r="P844497" s="83"/>
    </row>
    <row r="844498" spans="16:16" x14ac:dyDescent="0.3">
      <c r="P844498" s="83"/>
    </row>
    <row r="844499" spans="16:16" x14ac:dyDescent="0.3">
      <c r="P844499" s="83"/>
    </row>
    <row r="844500" spans="16:16" x14ac:dyDescent="0.3">
      <c r="P844500" s="83"/>
    </row>
    <row r="844501" spans="16:16" x14ac:dyDescent="0.3">
      <c r="P844501" s="83"/>
    </row>
    <row r="844502" spans="16:16" x14ac:dyDescent="0.3">
      <c r="P844502" s="83"/>
    </row>
    <row r="844503" spans="16:16" x14ac:dyDescent="0.3">
      <c r="P844503" s="83"/>
    </row>
    <row r="844504" spans="16:16" x14ac:dyDescent="0.3">
      <c r="P844504" s="83"/>
    </row>
    <row r="844505" spans="16:16" x14ac:dyDescent="0.3">
      <c r="P844505" s="83"/>
    </row>
    <row r="844506" spans="16:16" x14ac:dyDescent="0.3">
      <c r="P844506" s="83"/>
    </row>
    <row r="844507" spans="16:16" x14ac:dyDescent="0.3">
      <c r="P844507" s="83"/>
    </row>
    <row r="844508" spans="16:16" x14ac:dyDescent="0.3">
      <c r="P844508" s="83"/>
    </row>
    <row r="844509" spans="16:16" x14ac:dyDescent="0.3">
      <c r="P844509" s="83"/>
    </row>
    <row r="844510" spans="16:16" x14ac:dyDescent="0.3">
      <c r="P844510" s="83"/>
    </row>
    <row r="844511" spans="16:16" x14ac:dyDescent="0.3">
      <c r="P844511" s="83"/>
    </row>
    <row r="844512" spans="16:16" x14ac:dyDescent="0.3">
      <c r="P844512" s="83"/>
    </row>
    <row r="844513" spans="16:16" x14ac:dyDescent="0.3">
      <c r="P844513" s="83"/>
    </row>
    <row r="844514" spans="16:16" x14ac:dyDescent="0.3">
      <c r="P844514" s="83"/>
    </row>
    <row r="844515" spans="16:16" x14ac:dyDescent="0.3">
      <c r="P844515" s="83"/>
    </row>
    <row r="844516" spans="16:16" x14ac:dyDescent="0.3">
      <c r="P844516" s="83"/>
    </row>
    <row r="844517" spans="16:16" x14ac:dyDescent="0.3">
      <c r="P844517" s="83"/>
    </row>
    <row r="844518" spans="16:16" x14ac:dyDescent="0.3">
      <c r="P844518" s="83"/>
    </row>
    <row r="844519" spans="16:16" x14ac:dyDescent="0.3">
      <c r="P844519" s="83"/>
    </row>
    <row r="844520" spans="16:16" x14ac:dyDescent="0.3">
      <c r="P844520" s="83"/>
    </row>
    <row r="844521" spans="16:16" x14ac:dyDescent="0.3">
      <c r="P844521" s="83"/>
    </row>
    <row r="844522" spans="16:16" x14ac:dyDescent="0.3">
      <c r="P844522" s="83"/>
    </row>
    <row r="844523" spans="16:16" x14ac:dyDescent="0.3">
      <c r="P844523" s="83"/>
    </row>
    <row r="844524" spans="16:16" x14ac:dyDescent="0.3">
      <c r="P844524" s="83"/>
    </row>
    <row r="844525" spans="16:16" x14ac:dyDescent="0.3">
      <c r="P844525" s="83"/>
    </row>
    <row r="844526" spans="16:16" x14ac:dyDescent="0.3">
      <c r="P844526" s="83"/>
    </row>
    <row r="844527" spans="16:16" x14ac:dyDescent="0.3">
      <c r="P844527" s="83"/>
    </row>
    <row r="844528" spans="16:16" x14ac:dyDescent="0.3">
      <c r="P844528" s="83"/>
    </row>
    <row r="844529" spans="16:16" x14ac:dyDescent="0.3">
      <c r="P844529" s="83"/>
    </row>
    <row r="844530" spans="16:16" x14ac:dyDescent="0.3">
      <c r="P844530" s="83"/>
    </row>
    <row r="844531" spans="16:16" x14ac:dyDescent="0.3">
      <c r="P844531" s="83"/>
    </row>
    <row r="844532" spans="16:16" x14ac:dyDescent="0.3">
      <c r="P844532" s="83"/>
    </row>
    <row r="844533" spans="16:16" x14ac:dyDescent="0.3">
      <c r="P844533" s="83"/>
    </row>
    <row r="844534" spans="16:16" x14ac:dyDescent="0.3">
      <c r="P844534" s="83"/>
    </row>
    <row r="844535" spans="16:16" x14ac:dyDescent="0.3">
      <c r="P844535" s="83"/>
    </row>
    <row r="844536" spans="16:16" x14ac:dyDescent="0.3">
      <c r="P844536" s="83"/>
    </row>
    <row r="844537" spans="16:16" x14ac:dyDescent="0.3">
      <c r="P844537" s="83"/>
    </row>
    <row r="844538" spans="16:16" x14ac:dyDescent="0.3">
      <c r="P844538" s="83"/>
    </row>
    <row r="844539" spans="16:16" x14ac:dyDescent="0.3">
      <c r="P844539" s="83"/>
    </row>
    <row r="844540" spans="16:16" x14ac:dyDescent="0.3">
      <c r="P844540" s="83"/>
    </row>
    <row r="844541" spans="16:16" x14ac:dyDescent="0.3">
      <c r="P844541" s="83"/>
    </row>
    <row r="844542" spans="16:16" x14ac:dyDescent="0.3">
      <c r="P844542" s="83"/>
    </row>
    <row r="844543" spans="16:16" x14ac:dyDescent="0.3">
      <c r="P844543" s="83"/>
    </row>
    <row r="844544" spans="16:16" x14ac:dyDescent="0.3">
      <c r="P844544" s="83"/>
    </row>
    <row r="844545" spans="16:16" x14ac:dyDescent="0.3">
      <c r="P844545" s="83"/>
    </row>
    <row r="844546" spans="16:16" x14ac:dyDescent="0.3">
      <c r="P844546" s="83"/>
    </row>
    <row r="844547" spans="16:16" x14ac:dyDescent="0.3">
      <c r="P844547" s="83"/>
    </row>
    <row r="844548" spans="16:16" x14ac:dyDescent="0.3">
      <c r="P844548" s="83"/>
    </row>
    <row r="844549" spans="16:16" x14ac:dyDescent="0.3">
      <c r="P844549" s="83"/>
    </row>
    <row r="844550" spans="16:16" x14ac:dyDescent="0.3">
      <c r="P844550" s="83"/>
    </row>
    <row r="844551" spans="16:16" x14ac:dyDescent="0.3">
      <c r="P844551" s="83"/>
    </row>
    <row r="844552" spans="16:16" x14ac:dyDescent="0.3">
      <c r="P844552" s="83"/>
    </row>
    <row r="844553" spans="16:16" x14ac:dyDescent="0.3">
      <c r="P844553" s="83"/>
    </row>
    <row r="844554" spans="16:16" x14ac:dyDescent="0.3">
      <c r="P844554" s="83"/>
    </row>
    <row r="844555" spans="16:16" x14ac:dyDescent="0.3">
      <c r="P844555" s="83"/>
    </row>
    <row r="844556" spans="16:16" x14ac:dyDescent="0.3">
      <c r="P844556" s="83"/>
    </row>
    <row r="844557" spans="16:16" x14ac:dyDescent="0.3">
      <c r="P844557" s="83"/>
    </row>
    <row r="844558" spans="16:16" x14ac:dyDescent="0.3">
      <c r="P844558" s="83"/>
    </row>
    <row r="844559" spans="16:16" x14ac:dyDescent="0.3">
      <c r="P844559" s="83"/>
    </row>
    <row r="844560" spans="16:16" x14ac:dyDescent="0.3">
      <c r="P844560" s="83"/>
    </row>
    <row r="844561" spans="16:16" x14ac:dyDescent="0.3">
      <c r="P844561" s="83"/>
    </row>
    <row r="844562" spans="16:16" x14ac:dyDescent="0.3">
      <c r="P844562" s="83"/>
    </row>
    <row r="844563" spans="16:16" x14ac:dyDescent="0.3">
      <c r="P844563" s="83"/>
    </row>
    <row r="844564" spans="16:16" x14ac:dyDescent="0.3">
      <c r="P844564" s="83"/>
    </row>
    <row r="844565" spans="16:16" x14ac:dyDescent="0.3">
      <c r="P844565" s="83"/>
    </row>
    <row r="844566" spans="16:16" x14ac:dyDescent="0.3">
      <c r="P844566" s="83"/>
    </row>
    <row r="844567" spans="16:16" x14ac:dyDescent="0.3">
      <c r="P844567" s="83"/>
    </row>
    <row r="844568" spans="16:16" x14ac:dyDescent="0.3">
      <c r="P844568" s="83"/>
    </row>
    <row r="844569" spans="16:16" x14ac:dyDescent="0.3">
      <c r="P844569" s="83"/>
    </row>
    <row r="844570" spans="16:16" x14ac:dyDescent="0.3">
      <c r="P844570" s="83"/>
    </row>
    <row r="844571" spans="16:16" x14ac:dyDescent="0.3">
      <c r="P844571" s="83"/>
    </row>
    <row r="844572" spans="16:16" x14ac:dyDescent="0.3">
      <c r="P844572" s="83"/>
    </row>
    <row r="844573" spans="16:16" x14ac:dyDescent="0.3">
      <c r="P844573" s="83"/>
    </row>
    <row r="844574" spans="16:16" x14ac:dyDescent="0.3">
      <c r="P844574" s="83"/>
    </row>
    <row r="844575" spans="16:16" x14ac:dyDescent="0.3">
      <c r="P844575" s="83"/>
    </row>
    <row r="844576" spans="16:16" x14ac:dyDescent="0.3">
      <c r="P844576" s="83"/>
    </row>
    <row r="844577" spans="16:16" x14ac:dyDescent="0.3">
      <c r="P844577" s="83"/>
    </row>
    <row r="844578" spans="16:16" x14ac:dyDescent="0.3">
      <c r="P844578" s="83"/>
    </row>
    <row r="844579" spans="16:16" x14ac:dyDescent="0.3">
      <c r="P844579" s="83"/>
    </row>
    <row r="844580" spans="16:16" x14ac:dyDescent="0.3">
      <c r="P844580" s="83"/>
    </row>
    <row r="844581" spans="16:16" x14ac:dyDescent="0.3">
      <c r="P844581" s="83"/>
    </row>
    <row r="844582" spans="16:16" x14ac:dyDescent="0.3">
      <c r="P844582" s="83"/>
    </row>
    <row r="844583" spans="16:16" x14ac:dyDescent="0.3">
      <c r="P844583" s="83"/>
    </row>
    <row r="844584" spans="16:16" x14ac:dyDescent="0.3">
      <c r="P844584" s="83"/>
    </row>
    <row r="844585" spans="16:16" x14ac:dyDescent="0.3">
      <c r="P844585" s="83"/>
    </row>
    <row r="844586" spans="16:16" x14ac:dyDescent="0.3">
      <c r="P844586" s="83"/>
    </row>
    <row r="844587" spans="16:16" x14ac:dyDescent="0.3">
      <c r="P844587" s="83"/>
    </row>
    <row r="844588" spans="16:16" x14ac:dyDescent="0.3">
      <c r="P844588" s="83"/>
    </row>
    <row r="844589" spans="16:16" x14ac:dyDescent="0.3">
      <c r="P844589" s="83"/>
    </row>
    <row r="844590" spans="16:16" x14ac:dyDescent="0.3">
      <c r="P844590" s="83"/>
    </row>
    <row r="844591" spans="16:16" x14ac:dyDescent="0.3">
      <c r="P844591" s="83"/>
    </row>
    <row r="844592" spans="16:16" x14ac:dyDescent="0.3">
      <c r="P844592" s="83"/>
    </row>
    <row r="844593" spans="16:16" x14ac:dyDescent="0.3">
      <c r="P844593" s="83"/>
    </row>
    <row r="844594" spans="16:16" x14ac:dyDescent="0.3">
      <c r="P844594" s="83"/>
    </row>
    <row r="844595" spans="16:16" x14ac:dyDescent="0.3">
      <c r="P844595" s="83"/>
    </row>
    <row r="844596" spans="16:16" x14ac:dyDescent="0.3">
      <c r="P844596" s="83"/>
    </row>
    <row r="844597" spans="16:16" x14ac:dyDescent="0.3">
      <c r="P844597" s="83"/>
    </row>
    <row r="844598" spans="16:16" x14ac:dyDescent="0.3">
      <c r="P844598" s="83"/>
    </row>
    <row r="844599" spans="16:16" x14ac:dyDescent="0.3">
      <c r="P844599" s="83"/>
    </row>
    <row r="844600" spans="16:16" x14ac:dyDescent="0.3">
      <c r="P844600" s="83"/>
    </row>
    <row r="844601" spans="16:16" x14ac:dyDescent="0.3">
      <c r="P844601" s="83"/>
    </row>
    <row r="844602" spans="16:16" x14ac:dyDescent="0.3">
      <c r="P844602" s="83"/>
    </row>
    <row r="844603" spans="16:16" x14ac:dyDescent="0.3">
      <c r="P844603" s="83"/>
    </row>
    <row r="844604" spans="16:16" x14ac:dyDescent="0.3">
      <c r="P844604" s="83"/>
    </row>
    <row r="844605" spans="16:16" x14ac:dyDescent="0.3">
      <c r="P844605" s="83"/>
    </row>
    <row r="844606" spans="16:16" x14ac:dyDescent="0.3">
      <c r="P844606" s="83"/>
    </row>
    <row r="844607" spans="16:16" x14ac:dyDescent="0.3">
      <c r="P844607" s="83"/>
    </row>
    <row r="844608" spans="16:16" x14ac:dyDescent="0.3">
      <c r="P844608" s="83"/>
    </row>
    <row r="844609" spans="16:16" x14ac:dyDescent="0.3">
      <c r="P844609" s="83"/>
    </row>
    <row r="844610" spans="16:16" x14ac:dyDescent="0.3">
      <c r="P844610" s="83"/>
    </row>
    <row r="844611" spans="16:16" x14ac:dyDescent="0.3">
      <c r="P844611" s="83"/>
    </row>
    <row r="844612" spans="16:16" x14ac:dyDescent="0.3">
      <c r="P844612" s="83"/>
    </row>
    <row r="844613" spans="16:16" x14ac:dyDescent="0.3">
      <c r="P844613" s="83"/>
    </row>
    <row r="844614" spans="16:16" x14ac:dyDescent="0.3">
      <c r="P844614" s="83"/>
    </row>
    <row r="844615" spans="16:16" x14ac:dyDescent="0.3">
      <c r="P844615" s="83"/>
    </row>
    <row r="844616" spans="16:16" x14ac:dyDescent="0.3">
      <c r="P844616" s="83"/>
    </row>
    <row r="844617" spans="16:16" x14ac:dyDescent="0.3">
      <c r="P844617" s="83"/>
    </row>
    <row r="844618" spans="16:16" x14ac:dyDescent="0.3">
      <c r="P844618" s="83"/>
    </row>
    <row r="844619" spans="16:16" x14ac:dyDescent="0.3">
      <c r="P844619" s="83"/>
    </row>
    <row r="844620" spans="16:16" x14ac:dyDescent="0.3">
      <c r="P844620" s="83"/>
    </row>
    <row r="844621" spans="16:16" x14ac:dyDescent="0.3">
      <c r="P844621" s="83"/>
    </row>
    <row r="844622" spans="16:16" x14ac:dyDescent="0.3">
      <c r="P844622" s="83"/>
    </row>
    <row r="844623" spans="16:16" x14ac:dyDescent="0.3">
      <c r="P844623" s="83"/>
    </row>
    <row r="844624" spans="16:16" x14ac:dyDescent="0.3">
      <c r="P844624" s="83"/>
    </row>
    <row r="844625" spans="16:16" x14ac:dyDescent="0.3">
      <c r="P844625" s="83"/>
    </row>
    <row r="844626" spans="16:16" x14ac:dyDescent="0.3">
      <c r="P844626" s="83"/>
    </row>
    <row r="844627" spans="16:16" x14ac:dyDescent="0.3">
      <c r="P844627" s="83"/>
    </row>
    <row r="844628" spans="16:16" x14ac:dyDescent="0.3">
      <c r="P844628" s="83"/>
    </row>
    <row r="844629" spans="16:16" x14ac:dyDescent="0.3">
      <c r="P844629" s="83"/>
    </row>
    <row r="844630" spans="16:16" x14ac:dyDescent="0.3">
      <c r="P844630" s="83"/>
    </row>
    <row r="844631" spans="16:16" x14ac:dyDescent="0.3">
      <c r="P844631" s="83"/>
    </row>
    <row r="844632" spans="16:16" x14ac:dyDescent="0.3">
      <c r="P844632" s="83"/>
    </row>
    <row r="844633" spans="16:16" x14ac:dyDescent="0.3">
      <c r="P844633" s="83"/>
    </row>
    <row r="844634" spans="16:16" x14ac:dyDescent="0.3">
      <c r="P844634" s="83"/>
    </row>
    <row r="844635" spans="16:16" x14ac:dyDescent="0.3">
      <c r="P844635" s="83"/>
    </row>
    <row r="844636" spans="16:16" x14ac:dyDescent="0.3">
      <c r="P844636" s="83"/>
    </row>
    <row r="844637" spans="16:16" x14ac:dyDescent="0.3">
      <c r="P844637" s="83"/>
    </row>
    <row r="844638" spans="16:16" x14ac:dyDescent="0.3">
      <c r="P844638" s="83"/>
    </row>
    <row r="844639" spans="16:16" x14ac:dyDescent="0.3">
      <c r="P844639" s="83"/>
    </row>
    <row r="844640" spans="16:16" x14ac:dyDescent="0.3">
      <c r="P844640" s="83"/>
    </row>
    <row r="844641" spans="16:16" x14ac:dyDescent="0.3">
      <c r="P844641" s="83"/>
    </row>
    <row r="844642" spans="16:16" x14ac:dyDescent="0.3">
      <c r="P844642" s="83"/>
    </row>
    <row r="844643" spans="16:16" x14ac:dyDescent="0.3">
      <c r="P844643" s="83"/>
    </row>
    <row r="844644" spans="16:16" x14ac:dyDescent="0.3">
      <c r="P844644" s="83"/>
    </row>
    <row r="844645" spans="16:16" x14ac:dyDescent="0.3">
      <c r="P844645" s="83"/>
    </row>
    <row r="844646" spans="16:16" x14ac:dyDescent="0.3">
      <c r="P844646" s="83"/>
    </row>
    <row r="844647" spans="16:16" x14ac:dyDescent="0.3">
      <c r="P844647" s="83"/>
    </row>
    <row r="844648" spans="16:16" x14ac:dyDescent="0.3">
      <c r="P844648" s="83"/>
    </row>
    <row r="844649" spans="16:16" x14ac:dyDescent="0.3">
      <c r="P844649" s="83"/>
    </row>
    <row r="844650" spans="16:16" x14ac:dyDescent="0.3">
      <c r="P844650" s="83"/>
    </row>
    <row r="844651" spans="16:16" x14ac:dyDescent="0.3">
      <c r="P844651" s="83"/>
    </row>
    <row r="844652" spans="16:16" x14ac:dyDescent="0.3">
      <c r="P844652" s="83"/>
    </row>
    <row r="844653" spans="16:16" x14ac:dyDescent="0.3">
      <c r="P844653" s="83"/>
    </row>
    <row r="844654" spans="16:16" x14ac:dyDescent="0.3">
      <c r="P844654" s="83"/>
    </row>
    <row r="844655" spans="16:16" x14ac:dyDescent="0.3">
      <c r="P844655" s="83"/>
    </row>
    <row r="844656" spans="16:16" x14ac:dyDescent="0.3">
      <c r="P844656" s="83"/>
    </row>
    <row r="844657" spans="16:16" x14ac:dyDescent="0.3">
      <c r="P844657" s="83"/>
    </row>
    <row r="844658" spans="16:16" x14ac:dyDescent="0.3">
      <c r="P844658" s="83"/>
    </row>
    <row r="844659" spans="16:16" x14ac:dyDescent="0.3">
      <c r="P844659" s="83"/>
    </row>
    <row r="844660" spans="16:16" x14ac:dyDescent="0.3">
      <c r="P844660" s="83"/>
    </row>
    <row r="844661" spans="16:16" x14ac:dyDescent="0.3">
      <c r="P844661" s="83"/>
    </row>
    <row r="844662" spans="16:16" x14ac:dyDescent="0.3">
      <c r="P844662" s="83"/>
    </row>
    <row r="844663" spans="16:16" x14ac:dyDescent="0.3">
      <c r="P844663" s="83"/>
    </row>
    <row r="844664" spans="16:16" x14ac:dyDescent="0.3">
      <c r="P844664" s="83"/>
    </row>
    <row r="844665" spans="16:16" x14ac:dyDescent="0.3">
      <c r="P844665" s="83"/>
    </row>
    <row r="844666" spans="16:16" x14ac:dyDescent="0.3">
      <c r="P844666" s="83"/>
    </row>
    <row r="844667" spans="16:16" x14ac:dyDescent="0.3">
      <c r="P844667" s="83"/>
    </row>
    <row r="844668" spans="16:16" x14ac:dyDescent="0.3">
      <c r="P844668" s="83"/>
    </row>
    <row r="844669" spans="16:16" x14ac:dyDescent="0.3">
      <c r="P844669" s="83"/>
    </row>
    <row r="844670" spans="16:16" x14ac:dyDescent="0.3">
      <c r="P844670" s="83"/>
    </row>
    <row r="844671" spans="16:16" x14ac:dyDescent="0.3">
      <c r="P844671" s="83"/>
    </row>
    <row r="844672" spans="16:16" x14ac:dyDescent="0.3">
      <c r="P844672" s="83"/>
    </row>
    <row r="844673" spans="16:16" x14ac:dyDescent="0.3">
      <c r="P844673" s="83"/>
    </row>
    <row r="844674" spans="16:16" x14ac:dyDescent="0.3">
      <c r="P844674" s="83"/>
    </row>
    <row r="844675" spans="16:16" x14ac:dyDescent="0.3">
      <c r="P844675" s="83"/>
    </row>
    <row r="844676" spans="16:16" x14ac:dyDescent="0.3">
      <c r="P844676" s="83"/>
    </row>
    <row r="844677" spans="16:16" x14ac:dyDescent="0.3">
      <c r="P844677" s="83"/>
    </row>
    <row r="844678" spans="16:16" x14ac:dyDescent="0.3">
      <c r="P844678" s="83"/>
    </row>
    <row r="844679" spans="16:16" x14ac:dyDescent="0.3">
      <c r="P844679" s="83"/>
    </row>
    <row r="844680" spans="16:16" x14ac:dyDescent="0.3">
      <c r="P844680" s="83"/>
    </row>
    <row r="844681" spans="16:16" x14ac:dyDescent="0.3">
      <c r="P844681" s="83"/>
    </row>
    <row r="844682" spans="16:16" x14ac:dyDescent="0.3">
      <c r="P844682" s="83"/>
    </row>
    <row r="844683" spans="16:16" x14ac:dyDescent="0.3">
      <c r="P844683" s="83"/>
    </row>
    <row r="844684" spans="16:16" x14ac:dyDescent="0.3">
      <c r="P844684" s="83"/>
    </row>
    <row r="844685" spans="16:16" x14ac:dyDescent="0.3">
      <c r="P844685" s="83"/>
    </row>
    <row r="844686" spans="16:16" x14ac:dyDescent="0.3">
      <c r="P844686" s="83"/>
    </row>
    <row r="844687" spans="16:16" x14ac:dyDescent="0.3">
      <c r="P844687" s="83"/>
    </row>
    <row r="844688" spans="16:16" x14ac:dyDescent="0.3">
      <c r="P844688" s="83"/>
    </row>
    <row r="844689" spans="16:16" x14ac:dyDescent="0.3">
      <c r="P844689" s="83"/>
    </row>
    <row r="844690" spans="16:16" x14ac:dyDescent="0.3">
      <c r="P844690" s="83"/>
    </row>
    <row r="844691" spans="16:16" x14ac:dyDescent="0.3">
      <c r="P844691" s="83"/>
    </row>
    <row r="844692" spans="16:16" x14ac:dyDescent="0.3">
      <c r="P844692" s="83"/>
    </row>
    <row r="844693" spans="16:16" x14ac:dyDescent="0.3">
      <c r="P844693" s="83"/>
    </row>
    <row r="844694" spans="16:16" x14ac:dyDescent="0.3">
      <c r="P844694" s="83"/>
    </row>
    <row r="844695" spans="16:16" x14ac:dyDescent="0.3">
      <c r="P844695" s="83"/>
    </row>
    <row r="844696" spans="16:16" x14ac:dyDescent="0.3">
      <c r="P844696" s="83"/>
    </row>
    <row r="844697" spans="16:16" x14ac:dyDescent="0.3">
      <c r="P844697" s="83"/>
    </row>
    <row r="844698" spans="16:16" x14ac:dyDescent="0.3">
      <c r="P844698" s="83"/>
    </row>
    <row r="844699" spans="16:16" x14ac:dyDescent="0.3">
      <c r="P844699" s="83"/>
    </row>
    <row r="844700" spans="16:16" x14ac:dyDescent="0.3">
      <c r="P844700" s="83"/>
    </row>
    <row r="844701" spans="16:16" x14ac:dyDescent="0.3">
      <c r="P844701" s="83"/>
    </row>
    <row r="844702" spans="16:16" x14ac:dyDescent="0.3">
      <c r="P844702" s="83"/>
    </row>
    <row r="844703" spans="16:16" x14ac:dyDescent="0.3">
      <c r="P844703" s="83"/>
    </row>
    <row r="844704" spans="16:16" x14ac:dyDescent="0.3">
      <c r="P844704" s="83"/>
    </row>
    <row r="844705" spans="16:16" x14ac:dyDescent="0.3">
      <c r="P844705" s="83"/>
    </row>
    <row r="844706" spans="16:16" x14ac:dyDescent="0.3">
      <c r="P844706" s="83"/>
    </row>
    <row r="844707" spans="16:16" x14ac:dyDescent="0.3">
      <c r="P844707" s="83"/>
    </row>
    <row r="844708" spans="16:16" x14ac:dyDescent="0.3">
      <c r="P844708" s="83"/>
    </row>
    <row r="844709" spans="16:16" x14ac:dyDescent="0.3">
      <c r="P844709" s="83"/>
    </row>
    <row r="844710" spans="16:16" x14ac:dyDescent="0.3">
      <c r="P844710" s="83"/>
    </row>
    <row r="844711" spans="16:16" x14ac:dyDescent="0.3">
      <c r="P844711" s="83"/>
    </row>
    <row r="844712" spans="16:16" x14ac:dyDescent="0.3">
      <c r="P844712" s="83"/>
    </row>
    <row r="844713" spans="16:16" x14ac:dyDescent="0.3">
      <c r="P844713" s="83"/>
    </row>
    <row r="844714" spans="16:16" x14ac:dyDescent="0.3">
      <c r="P844714" s="83"/>
    </row>
    <row r="844715" spans="16:16" x14ac:dyDescent="0.3">
      <c r="P844715" s="83"/>
    </row>
    <row r="844716" spans="16:16" x14ac:dyDescent="0.3">
      <c r="P844716" s="83"/>
    </row>
    <row r="844717" spans="16:16" x14ac:dyDescent="0.3">
      <c r="P844717" s="83"/>
    </row>
    <row r="844718" spans="16:16" x14ac:dyDescent="0.3">
      <c r="P844718" s="83"/>
    </row>
    <row r="844719" spans="16:16" x14ac:dyDescent="0.3">
      <c r="P844719" s="83"/>
    </row>
    <row r="844720" spans="16:16" x14ac:dyDescent="0.3">
      <c r="P844720" s="83"/>
    </row>
    <row r="844721" spans="16:16" x14ac:dyDescent="0.3">
      <c r="P844721" s="83"/>
    </row>
    <row r="844722" spans="16:16" x14ac:dyDescent="0.3">
      <c r="P844722" s="83"/>
    </row>
    <row r="844723" spans="16:16" x14ac:dyDescent="0.3">
      <c r="P844723" s="83"/>
    </row>
    <row r="844724" spans="16:16" x14ac:dyDescent="0.3">
      <c r="P844724" s="83"/>
    </row>
    <row r="844725" spans="16:16" x14ac:dyDescent="0.3">
      <c r="P844725" s="83"/>
    </row>
    <row r="844726" spans="16:16" x14ac:dyDescent="0.3">
      <c r="P844726" s="83"/>
    </row>
    <row r="844727" spans="16:16" x14ac:dyDescent="0.3">
      <c r="P844727" s="83"/>
    </row>
    <row r="844728" spans="16:16" x14ac:dyDescent="0.3">
      <c r="P844728" s="83"/>
    </row>
    <row r="844729" spans="16:16" x14ac:dyDescent="0.3">
      <c r="P844729" s="83"/>
    </row>
    <row r="844730" spans="16:16" x14ac:dyDescent="0.3">
      <c r="P844730" s="83"/>
    </row>
    <row r="844731" spans="16:16" x14ac:dyDescent="0.3">
      <c r="P844731" s="83"/>
    </row>
    <row r="844732" spans="16:16" x14ac:dyDescent="0.3">
      <c r="P844732" s="83"/>
    </row>
    <row r="844733" spans="16:16" x14ac:dyDescent="0.3">
      <c r="P844733" s="83"/>
    </row>
    <row r="844734" spans="16:16" x14ac:dyDescent="0.3">
      <c r="P844734" s="83"/>
    </row>
    <row r="844735" spans="16:16" x14ac:dyDescent="0.3">
      <c r="P844735" s="83"/>
    </row>
    <row r="844736" spans="16:16" x14ac:dyDescent="0.3">
      <c r="P844736" s="83"/>
    </row>
    <row r="844737" spans="16:16" x14ac:dyDescent="0.3">
      <c r="P844737" s="83"/>
    </row>
    <row r="844738" spans="16:16" x14ac:dyDescent="0.3">
      <c r="P844738" s="83"/>
    </row>
    <row r="844739" spans="16:16" x14ac:dyDescent="0.3">
      <c r="P844739" s="83"/>
    </row>
    <row r="844740" spans="16:16" x14ac:dyDescent="0.3">
      <c r="P844740" s="83"/>
    </row>
    <row r="844741" spans="16:16" x14ac:dyDescent="0.3">
      <c r="P844741" s="83"/>
    </row>
    <row r="844742" spans="16:16" x14ac:dyDescent="0.3">
      <c r="P844742" s="83"/>
    </row>
    <row r="844743" spans="16:16" x14ac:dyDescent="0.3">
      <c r="P844743" s="83"/>
    </row>
    <row r="844744" spans="16:16" x14ac:dyDescent="0.3">
      <c r="P844744" s="83"/>
    </row>
    <row r="844745" spans="16:16" x14ac:dyDescent="0.3">
      <c r="P844745" s="83"/>
    </row>
    <row r="844746" spans="16:16" x14ac:dyDescent="0.3">
      <c r="P844746" s="83"/>
    </row>
    <row r="844747" spans="16:16" x14ac:dyDescent="0.3">
      <c r="P844747" s="83"/>
    </row>
    <row r="844748" spans="16:16" x14ac:dyDescent="0.3">
      <c r="P844748" s="83"/>
    </row>
    <row r="844749" spans="16:16" x14ac:dyDescent="0.3">
      <c r="P844749" s="83"/>
    </row>
    <row r="844750" spans="16:16" x14ac:dyDescent="0.3">
      <c r="P844750" s="83"/>
    </row>
    <row r="844751" spans="16:16" x14ac:dyDescent="0.3">
      <c r="P844751" s="83"/>
    </row>
    <row r="844752" spans="16:16" x14ac:dyDescent="0.3">
      <c r="P844752" s="83"/>
    </row>
    <row r="844753" spans="16:16" x14ac:dyDescent="0.3">
      <c r="P844753" s="83"/>
    </row>
    <row r="844754" spans="16:16" x14ac:dyDescent="0.3">
      <c r="P844754" s="83"/>
    </row>
    <row r="844755" spans="16:16" x14ac:dyDescent="0.3">
      <c r="P844755" s="83"/>
    </row>
    <row r="844756" spans="16:16" x14ac:dyDescent="0.3">
      <c r="P844756" s="83"/>
    </row>
    <row r="844757" spans="16:16" x14ac:dyDescent="0.3">
      <c r="P844757" s="83"/>
    </row>
    <row r="844758" spans="16:16" x14ac:dyDescent="0.3">
      <c r="P844758" s="83"/>
    </row>
    <row r="844759" spans="16:16" x14ac:dyDescent="0.3">
      <c r="P844759" s="83"/>
    </row>
    <row r="844760" spans="16:16" x14ac:dyDescent="0.3">
      <c r="P844760" s="83"/>
    </row>
    <row r="844761" spans="16:16" x14ac:dyDescent="0.3">
      <c r="P844761" s="83"/>
    </row>
    <row r="844762" spans="16:16" x14ac:dyDescent="0.3">
      <c r="P844762" s="83"/>
    </row>
    <row r="844763" spans="16:16" x14ac:dyDescent="0.3">
      <c r="P844763" s="83"/>
    </row>
    <row r="844764" spans="16:16" x14ac:dyDescent="0.3">
      <c r="P844764" s="83"/>
    </row>
    <row r="844765" spans="16:16" x14ac:dyDescent="0.3">
      <c r="P844765" s="83"/>
    </row>
    <row r="844766" spans="16:16" x14ac:dyDescent="0.3">
      <c r="P844766" s="83"/>
    </row>
    <row r="844767" spans="16:16" x14ac:dyDescent="0.3">
      <c r="P844767" s="83"/>
    </row>
    <row r="844768" spans="16:16" x14ac:dyDescent="0.3">
      <c r="P844768" s="83"/>
    </row>
    <row r="844769" spans="16:16" x14ac:dyDescent="0.3">
      <c r="P844769" s="83"/>
    </row>
    <row r="844770" spans="16:16" x14ac:dyDescent="0.3">
      <c r="P844770" s="83"/>
    </row>
    <row r="844771" spans="16:16" x14ac:dyDescent="0.3">
      <c r="P844771" s="83"/>
    </row>
    <row r="844772" spans="16:16" x14ac:dyDescent="0.3">
      <c r="P844772" s="83"/>
    </row>
    <row r="844773" spans="16:16" x14ac:dyDescent="0.3">
      <c r="P844773" s="83"/>
    </row>
    <row r="844774" spans="16:16" x14ac:dyDescent="0.3">
      <c r="P844774" s="83"/>
    </row>
    <row r="844775" spans="16:16" x14ac:dyDescent="0.3">
      <c r="P844775" s="83"/>
    </row>
    <row r="844776" spans="16:16" x14ac:dyDescent="0.3">
      <c r="P844776" s="83"/>
    </row>
    <row r="844777" spans="16:16" x14ac:dyDescent="0.3">
      <c r="P844777" s="83"/>
    </row>
    <row r="844778" spans="16:16" x14ac:dyDescent="0.3">
      <c r="P844778" s="83"/>
    </row>
    <row r="844779" spans="16:16" x14ac:dyDescent="0.3">
      <c r="P844779" s="83"/>
    </row>
    <row r="844780" spans="16:16" x14ac:dyDescent="0.3">
      <c r="P844780" s="83"/>
    </row>
    <row r="844781" spans="16:16" x14ac:dyDescent="0.3">
      <c r="P844781" s="83"/>
    </row>
    <row r="844782" spans="16:16" x14ac:dyDescent="0.3">
      <c r="P844782" s="83"/>
    </row>
    <row r="844783" spans="16:16" x14ac:dyDescent="0.3">
      <c r="P844783" s="83"/>
    </row>
    <row r="844784" spans="16:16" x14ac:dyDescent="0.3">
      <c r="P844784" s="83"/>
    </row>
    <row r="844785" spans="16:16" x14ac:dyDescent="0.3">
      <c r="P844785" s="83"/>
    </row>
    <row r="844786" spans="16:16" x14ac:dyDescent="0.3">
      <c r="P844786" s="83"/>
    </row>
    <row r="844787" spans="16:16" x14ac:dyDescent="0.3">
      <c r="P844787" s="83"/>
    </row>
    <row r="844788" spans="16:16" x14ac:dyDescent="0.3">
      <c r="P844788" s="83"/>
    </row>
    <row r="844789" spans="16:16" x14ac:dyDescent="0.3">
      <c r="P844789" s="83"/>
    </row>
    <row r="844790" spans="16:16" x14ac:dyDescent="0.3">
      <c r="P844790" s="83"/>
    </row>
    <row r="844791" spans="16:16" x14ac:dyDescent="0.3">
      <c r="P844791" s="83"/>
    </row>
    <row r="844792" spans="16:16" x14ac:dyDescent="0.3">
      <c r="P844792" s="83"/>
    </row>
    <row r="844793" spans="16:16" x14ac:dyDescent="0.3">
      <c r="P844793" s="83"/>
    </row>
    <row r="844794" spans="16:16" x14ac:dyDescent="0.3">
      <c r="P844794" s="83"/>
    </row>
    <row r="844795" spans="16:16" x14ac:dyDescent="0.3">
      <c r="P844795" s="83"/>
    </row>
    <row r="844796" spans="16:16" x14ac:dyDescent="0.3">
      <c r="P844796" s="83"/>
    </row>
    <row r="844797" spans="16:16" x14ac:dyDescent="0.3">
      <c r="P844797" s="83"/>
    </row>
    <row r="844798" spans="16:16" x14ac:dyDescent="0.3">
      <c r="P844798" s="83"/>
    </row>
    <row r="844799" spans="16:16" x14ac:dyDescent="0.3">
      <c r="P844799" s="83"/>
    </row>
    <row r="844800" spans="16:16" x14ac:dyDescent="0.3">
      <c r="P844800" s="83"/>
    </row>
    <row r="844801" spans="16:16" x14ac:dyDescent="0.3">
      <c r="P844801" s="83"/>
    </row>
    <row r="844802" spans="16:16" x14ac:dyDescent="0.3">
      <c r="P844802" s="83"/>
    </row>
    <row r="844803" spans="16:16" x14ac:dyDescent="0.3">
      <c r="P844803" s="83"/>
    </row>
    <row r="844804" spans="16:16" x14ac:dyDescent="0.3">
      <c r="P844804" s="83"/>
    </row>
    <row r="844805" spans="16:16" x14ac:dyDescent="0.3">
      <c r="P844805" s="83"/>
    </row>
    <row r="844806" spans="16:16" x14ac:dyDescent="0.3">
      <c r="P844806" s="83"/>
    </row>
    <row r="844807" spans="16:16" x14ac:dyDescent="0.3">
      <c r="P844807" s="83"/>
    </row>
    <row r="844808" spans="16:16" x14ac:dyDescent="0.3">
      <c r="P844808" s="83"/>
    </row>
    <row r="844809" spans="16:16" x14ac:dyDescent="0.3">
      <c r="P844809" s="83"/>
    </row>
    <row r="844810" spans="16:16" x14ac:dyDescent="0.3">
      <c r="P844810" s="83"/>
    </row>
    <row r="844811" spans="16:16" x14ac:dyDescent="0.3">
      <c r="P844811" s="83"/>
    </row>
    <row r="844812" spans="16:16" x14ac:dyDescent="0.3">
      <c r="P844812" s="83"/>
    </row>
    <row r="844813" spans="16:16" x14ac:dyDescent="0.3">
      <c r="P844813" s="83"/>
    </row>
    <row r="844814" spans="16:16" x14ac:dyDescent="0.3">
      <c r="P844814" s="83"/>
    </row>
    <row r="844815" spans="16:16" x14ac:dyDescent="0.3">
      <c r="P844815" s="83"/>
    </row>
    <row r="844816" spans="16:16" x14ac:dyDescent="0.3">
      <c r="P844816" s="83"/>
    </row>
    <row r="844817" spans="16:16" x14ac:dyDescent="0.3">
      <c r="P844817" s="83"/>
    </row>
    <row r="844818" spans="16:16" x14ac:dyDescent="0.3">
      <c r="P844818" s="83"/>
    </row>
    <row r="844819" spans="16:16" x14ac:dyDescent="0.3">
      <c r="P844819" s="83"/>
    </row>
    <row r="844820" spans="16:16" x14ac:dyDescent="0.3">
      <c r="P844820" s="83"/>
    </row>
    <row r="844821" spans="16:16" x14ac:dyDescent="0.3">
      <c r="P844821" s="83"/>
    </row>
    <row r="844822" spans="16:16" x14ac:dyDescent="0.3">
      <c r="P844822" s="83"/>
    </row>
    <row r="844823" spans="16:16" x14ac:dyDescent="0.3">
      <c r="P844823" s="83"/>
    </row>
    <row r="844824" spans="16:16" x14ac:dyDescent="0.3">
      <c r="P844824" s="83"/>
    </row>
    <row r="844825" spans="16:16" x14ac:dyDescent="0.3">
      <c r="P844825" s="83"/>
    </row>
    <row r="844826" spans="16:16" x14ac:dyDescent="0.3">
      <c r="P844826" s="83"/>
    </row>
    <row r="844827" spans="16:16" x14ac:dyDescent="0.3">
      <c r="P844827" s="83"/>
    </row>
    <row r="844828" spans="16:16" x14ac:dyDescent="0.3">
      <c r="P844828" s="83"/>
    </row>
    <row r="844829" spans="16:16" x14ac:dyDescent="0.3">
      <c r="P844829" s="83"/>
    </row>
    <row r="844830" spans="16:16" x14ac:dyDescent="0.3">
      <c r="P844830" s="83"/>
    </row>
    <row r="844831" spans="16:16" x14ac:dyDescent="0.3">
      <c r="P844831" s="83"/>
    </row>
    <row r="844832" spans="16:16" x14ac:dyDescent="0.3">
      <c r="P844832" s="83"/>
    </row>
    <row r="844833" spans="16:16" x14ac:dyDescent="0.3">
      <c r="P844833" s="83"/>
    </row>
    <row r="844834" spans="16:16" x14ac:dyDescent="0.3">
      <c r="P844834" s="83"/>
    </row>
    <row r="844835" spans="16:16" x14ac:dyDescent="0.3">
      <c r="P844835" s="83"/>
    </row>
    <row r="844836" spans="16:16" x14ac:dyDescent="0.3">
      <c r="P844836" s="83"/>
    </row>
    <row r="844837" spans="16:16" x14ac:dyDescent="0.3">
      <c r="P844837" s="83"/>
    </row>
    <row r="844838" spans="16:16" x14ac:dyDescent="0.3">
      <c r="P844838" s="83"/>
    </row>
    <row r="844839" spans="16:16" x14ac:dyDescent="0.3">
      <c r="P844839" s="83"/>
    </row>
    <row r="844840" spans="16:16" x14ac:dyDescent="0.3">
      <c r="P844840" s="83"/>
    </row>
    <row r="844841" spans="16:16" x14ac:dyDescent="0.3">
      <c r="P844841" s="83"/>
    </row>
    <row r="844842" spans="16:16" x14ac:dyDescent="0.3">
      <c r="P844842" s="83"/>
    </row>
    <row r="844843" spans="16:16" x14ac:dyDescent="0.3">
      <c r="P844843" s="83"/>
    </row>
    <row r="844844" spans="16:16" x14ac:dyDescent="0.3">
      <c r="P844844" s="83"/>
    </row>
    <row r="844845" spans="16:16" x14ac:dyDescent="0.3">
      <c r="P844845" s="83"/>
    </row>
    <row r="844846" spans="16:16" x14ac:dyDescent="0.3">
      <c r="P844846" s="83"/>
    </row>
    <row r="844847" spans="16:16" x14ac:dyDescent="0.3">
      <c r="P844847" s="83"/>
    </row>
    <row r="844848" spans="16:16" x14ac:dyDescent="0.3">
      <c r="P844848" s="83"/>
    </row>
    <row r="844849" spans="16:16" x14ac:dyDescent="0.3">
      <c r="P844849" s="83"/>
    </row>
    <row r="844850" spans="16:16" x14ac:dyDescent="0.3">
      <c r="P844850" s="83"/>
    </row>
    <row r="844851" spans="16:16" x14ac:dyDescent="0.3">
      <c r="P844851" s="83"/>
    </row>
    <row r="844852" spans="16:16" x14ac:dyDescent="0.3">
      <c r="P844852" s="83"/>
    </row>
    <row r="844853" spans="16:16" x14ac:dyDescent="0.3">
      <c r="P844853" s="83"/>
    </row>
    <row r="844854" spans="16:16" x14ac:dyDescent="0.3">
      <c r="P844854" s="83"/>
    </row>
    <row r="844855" spans="16:16" x14ac:dyDescent="0.3">
      <c r="P844855" s="83"/>
    </row>
    <row r="844856" spans="16:16" x14ac:dyDescent="0.3">
      <c r="P844856" s="83"/>
    </row>
    <row r="844857" spans="16:16" x14ac:dyDescent="0.3">
      <c r="P844857" s="83"/>
    </row>
    <row r="844858" spans="16:16" x14ac:dyDescent="0.3">
      <c r="P844858" s="83"/>
    </row>
    <row r="844859" spans="16:16" x14ac:dyDescent="0.3">
      <c r="P844859" s="83"/>
    </row>
    <row r="844860" spans="16:16" x14ac:dyDescent="0.3">
      <c r="P844860" s="83"/>
    </row>
    <row r="844861" spans="16:16" x14ac:dyDescent="0.3">
      <c r="P844861" s="83"/>
    </row>
    <row r="844862" spans="16:16" x14ac:dyDescent="0.3">
      <c r="P844862" s="83"/>
    </row>
    <row r="844863" spans="16:16" x14ac:dyDescent="0.3">
      <c r="P844863" s="83"/>
    </row>
    <row r="844864" spans="16:16" x14ac:dyDescent="0.3">
      <c r="P844864" s="83"/>
    </row>
    <row r="844865" spans="16:16" x14ac:dyDescent="0.3">
      <c r="P844865" s="83"/>
    </row>
    <row r="844866" spans="16:16" x14ac:dyDescent="0.3">
      <c r="P844866" s="83"/>
    </row>
    <row r="844867" spans="16:16" x14ac:dyDescent="0.3">
      <c r="P844867" s="83"/>
    </row>
    <row r="844868" spans="16:16" x14ac:dyDescent="0.3">
      <c r="P844868" s="83"/>
    </row>
    <row r="844869" spans="16:16" x14ac:dyDescent="0.3">
      <c r="P844869" s="83"/>
    </row>
    <row r="844870" spans="16:16" x14ac:dyDescent="0.3">
      <c r="P844870" s="83"/>
    </row>
    <row r="844871" spans="16:16" x14ac:dyDescent="0.3">
      <c r="P844871" s="83"/>
    </row>
    <row r="844872" spans="16:16" x14ac:dyDescent="0.3">
      <c r="P844872" s="83"/>
    </row>
    <row r="844873" spans="16:16" x14ac:dyDescent="0.3">
      <c r="P844873" s="83"/>
    </row>
    <row r="844874" spans="16:16" x14ac:dyDescent="0.3">
      <c r="P844874" s="83"/>
    </row>
    <row r="844875" spans="16:16" x14ac:dyDescent="0.3">
      <c r="P844875" s="83"/>
    </row>
    <row r="844876" spans="16:16" x14ac:dyDescent="0.3">
      <c r="P844876" s="83"/>
    </row>
    <row r="844877" spans="16:16" x14ac:dyDescent="0.3">
      <c r="P844877" s="83"/>
    </row>
    <row r="844878" spans="16:16" x14ac:dyDescent="0.3">
      <c r="P844878" s="83"/>
    </row>
    <row r="844879" spans="16:16" x14ac:dyDescent="0.3">
      <c r="P844879" s="83"/>
    </row>
    <row r="844880" spans="16:16" x14ac:dyDescent="0.3">
      <c r="P844880" s="83"/>
    </row>
    <row r="844881" spans="16:16" x14ac:dyDescent="0.3">
      <c r="P844881" s="83"/>
    </row>
    <row r="844882" spans="16:16" x14ac:dyDescent="0.3">
      <c r="P844882" s="83"/>
    </row>
    <row r="844883" spans="16:16" x14ac:dyDescent="0.3">
      <c r="P844883" s="83"/>
    </row>
    <row r="844884" spans="16:16" x14ac:dyDescent="0.3">
      <c r="P844884" s="83"/>
    </row>
    <row r="844885" spans="16:16" x14ac:dyDescent="0.3">
      <c r="P844885" s="83"/>
    </row>
    <row r="844886" spans="16:16" x14ac:dyDescent="0.3">
      <c r="P844886" s="83"/>
    </row>
    <row r="844887" spans="16:16" x14ac:dyDescent="0.3">
      <c r="P844887" s="83"/>
    </row>
    <row r="844888" spans="16:16" x14ac:dyDescent="0.3">
      <c r="P844888" s="83"/>
    </row>
    <row r="844889" spans="16:16" x14ac:dyDescent="0.3">
      <c r="P844889" s="83"/>
    </row>
    <row r="844890" spans="16:16" x14ac:dyDescent="0.3">
      <c r="P844890" s="83"/>
    </row>
    <row r="844891" spans="16:16" x14ac:dyDescent="0.3">
      <c r="P844891" s="83"/>
    </row>
    <row r="844892" spans="16:16" x14ac:dyDescent="0.3">
      <c r="P844892" s="83"/>
    </row>
    <row r="844893" spans="16:16" x14ac:dyDescent="0.3">
      <c r="P844893" s="83"/>
    </row>
    <row r="844894" spans="16:16" x14ac:dyDescent="0.3">
      <c r="P844894" s="83"/>
    </row>
    <row r="844895" spans="16:16" x14ac:dyDescent="0.3">
      <c r="P844895" s="83"/>
    </row>
    <row r="844896" spans="16:16" x14ac:dyDescent="0.3">
      <c r="P844896" s="83"/>
    </row>
    <row r="844897" spans="16:16" x14ac:dyDescent="0.3">
      <c r="P844897" s="83"/>
    </row>
    <row r="844898" spans="16:16" x14ac:dyDescent="0.3">
      <c r="P844898" s="83"/>
    </row>
    <row r="844899" spans="16:16" x14ac:dyDescent="0.3">
      <c r="P844899" s="83"/>
    </row>
    <row r="844900" spans="16:16" x14ac:dyDescent="0.3">
      <c r="P844900" s="83"/>
    </row>
    <row r="844901" spans="16:16" x14ac:dyDescent="0.3">
      <c r="P844901" s="83"/>
    </row>
    <row r="844902" spans="16:16" x14ac:dyDescent="0.3">
      <c r="P844902" s="83"/>
    </row>
    <row r="844903" spans="16:16" x14ac:dyDescent="0.3">
      <c r="P844903" s="83"/>
    </row>
    <row r="844904" spans="16:16" x14ac:dyDescent="0.3">
      <c r="P844904" s="83"/>
    </row>
    <row r="844905" spans="16:16" x14ac:dyDescent="0.3">
      <c r="P844905" s="83"/>
    </row>
    <row r="844906" spans="16:16" x14ac:dyDescent="0.3">
      <c r="P844906" s="83"/>
    </row>
    <row r="844907" spans="16:16" x14ac:dyDescent="0.3">
      <c r="P844907" s="83"/>
    </row>
    <row r="844908" spans="16:16" x14ac:dyDescent="0.3">
      <c r="P844908" s="83"/>
    </row>
    <row r="844909" spans="16:16" x14ac:dyDescent="0.3">
      <c r="P844909" s="83"/>
    </row>
    <row r="844910" spans="16:16" x14ac:dyDescent="0.3">
      <c r="P844910" s="83"/>
    </row>
    <row r="844911" spans="16:16" x14ac:dyDescent="0.3">
      <c r="P844911" s="83"/>
    </row>
    <row r="844912" spans="16:16" x14ac:dyDescent="0.3">
      <c r="P844912" s="83"/>
    </row>
    <row r="844913" spans="16:16" x14ac:dyDescent="0.3">
      <c r="P844913" s="83"/>
    </row>
    <row r="844914" spans="16:16" x14ac:dyDescent="0.3">
      <c r="P844914" s="83"/>
    </row>
    <row r="844915" spans="16:16" x14ac:dyDescent="0.3">
      <c r="P844915" s="83"/>
    </row>
    <row r="844916" spans="16:16" x14ac:dyDescent="0.3">
      <c r="P844916" s="83"/>
    </row>
    <row r="844917" spans="16:16" x14ac:dyDescent="0.3">
      <c r="P844917" s="83"/>
    </row>
    <row r="844918" spans="16:16" x14ac:dyDescent="0.3">
      <c r="P844918" s="83"/>
    </row>
    <row r="844919" spans="16:16" x14ac:dyDescent="0.3">
      <c r="P844919" s="83"/>
    </row>
    <row r="844920" spans="16:16" x14ac:dyDescent="0.3">
      <c r="P844920" s="83"/>
    </row>
    <row r="844921" spans="16:16" x14ac:dyDescent="0.3">
      <c r="P844921" s="83"/>
    </row>
    <row r="844922" spans="16:16" x14ac:dyDescent="0.3">
      <c r="P844922" s="83"/>
    </row>
    <row r="844923" spans="16:16" x14ac:dyDescent="0.3">
      <c r="P844923" s="83"/>
    </row>
    <row r="844924" spans="16:16" x14ac:dyDescent="0.3">
      <c r="P844924" s="83"/>
    </row>
    <row r="844925" spans="16:16" x14ac:dyDescent="0.3">
      <c r="P844925" s="83"/>
    </row>
    <row r="844926" spans="16:16" x14ac:dyDescent="0.3">
      <c r="P844926" s="83"/>
    </row>
    <row r="844927" spans="16:16" x14ac:dyDescent="0.3">
      <c r="P844927" s="83"/>
    </row>
    <row r="844928" spans="16:16" x14ac:dyDescent="0.3">
      <c r="P844928" s="83"/>
    </row>
    <row r="844929" spans="16:16" x14ac:dyDescent="0.3">
      <c r="P844929" s="83"/>
    </row>
    <row r="844930" spans="16:16" x14ac:dyDescent="0.3">
      <c r="P844930" s="83"/>
    </row>
    <row r="844931" spans="16:16" x14ac:dyDescent="0.3">
      <c r="P844931" s="83"/>
    </row>
    <row r="844932" spans="16:16" x14ac:dyDescent="0.3">
      <c r="P844932" s="83"/>
    </row>
    <row r="844933" spans="16:16" x14ac:dyDescent="0.3">
      <c r="P844933" s="83"/>
    </row>
    <row r="844934" spans="16:16" x14ac:dyDescent="0.3">
      <c r="P844934" s="83"/>
    </row>
    <row r="844935" spans="16:16" x14ac:dyDescent="0.3">
      <c r="P844935" s="83"/>
    </row>
    <row r="844936" spans="16:16" x14ac:dyDescent="0.3">
      <c r="P844936" s="83"/>
    </row>
    <row r="844937" spans="16:16" x14ac:dyDescent="0.3">
      <c r="P844937" s="83"/>
    </row>
    <row r="844938" spans="16:16" x14ac:dyDescent="0.3">
      <c r="P844938" s="83"/>
    </row>
    <row r="844939" spans="16:16" x14ac:dyDescent="0.3">
      <c r="P844939" s="83"/>
    </row>
    <row r="844940" spans="16:16" x14ac:dyDescent="0.3">
      <c r="P844940" s="83"/>
    </row>
    <row r="844941" spans="16:16" x14ac:dyDescent="0.3">
      <c r="P844941" s="83"/>
    </row>
    <row r="844942" spans="16:16" x14ac:dyDescent="0.3">
      <c r="P844942" s="83"/>
    </row>
    <row r="844943" spans="16:16" x14ac:dyDescent="0.3">
      <c r="P844943" s="83"/>
    </row>
    <row r="844944" spans="16:16" x14ac:dyDescent="0.3">
      <c r="P844944" s="83"/>
    </row>
    <row r="844945" spans="16:16" x14ac:dyDescent="0.3">
      <c r="P844945" s="83"/>
    </row>
    <row r="844946" spans="16:16" x14ac:dyDescent="0.3">
      <c r="P844946" s="83"/>
    </row>
    <row r="844947" spans="16:16" x14ac:dyDescent="0.3">
      <c r="P844947" s="83"/>
    </row>
    <row r="844948" spans="16:16" x14ac:dyDescent="0.3">
      <c r="P844948" s="83"/>
    </row>
    <row r="844949" spans="16:16" x14ac:dyDescent="0.3">
      <c r="P844949" s="83"/>
    </row>
    <row r="844950" spans="16:16" x14ac:dyDescent="0.3">
      <c r="P844950" s="83"/>
    </row>
    <row r="844951" spans="16:16" x14ac:dyDescent="0.3">
      <c r="P844951" s="83"/>
    </row>
    <row r="844952" spans="16:16" x14ac:dyDescent="0.3">
      <c r="P844952" s="83"/>
    </row>
    <row r="844953" spans="16:16" x14ac:dyDescent="0.3">
      <c r="P844953" s="83"/>
    </row>
    <row r="844954" spans="16:16" x14ac:dyDescent="0.3">
      <c r="P844954" s="83"/>
    </row>
    <row r="844955" spans="16:16" x14ac:dyDescent="0.3">
      <c r="P844955" s="83"/>
    </row>
    <row r="844956" spans="16:16" x14ac:dyDescent="0.3">
      <c r="P844956" s="83"/>
    </row>
    <row r="844957" spans="16:16" x14ac:dyDescent="0.3">
      <c r="P844957" s="83"/>
    </row>
    <row r="844958" spans="16:16" x14ac:dyDescent="0.3">
      <c r="P844958" s="83"/>
    </row>
    <row r="844959" spans="16:16" x14ac:dyDescent="0.3">
      <c r="P844959" s="83"/>
    </row>
    <row r="844960" spans="16:16" x14ac:dyDescent="0.3">
      <c r="P844960" s="83"/>
    </row>
    <row r="844961" spans="16:16" x14ac:dyDescent="0.3">
      <c r="P844961" s="83"/>
    </row>
    <row r="844962" spans="16:16" x14ac:dyDescent="0.3">
      <c r="P844962" s="83"/>
    </row>
    <row r="844963" spans="16:16" x14ac:dyDescent="0.3">
      <c r="P844963" s="83"/>
    </row>
    <row r="844964" spans="16:16" x14ac:dyDescent="0.3">
      <c r="P844964" s="83"/>
    </row>
    <row r="844965" spans="16:16" x14ac:dyDescent="0.3">
      <c r="P844965" s="83"/>
    </row>
    <row r="844966" spans="16:16" x14ac:dyDescent="0.3">
      <c r="P844966" s="83"/>
    </row>
    <row r="844967" spans="16:16" x14ac:dyDescent="0.3">
      <c r="P844967" s="83"/>
    </row>
    <row r="844968" spans="16:16" x14ac:dyDescent="0.3">
      <c r="P844968" s="83"/>
    </row>
    <row r="844969" spans="16:16" x14ac:dyDescent="0.3">
      <c r="P844969" s="83"/>
    </row>
    <row r="844970" spans="16:16" x14ac:dyDescent="0.3">
      <c r="P844970" s="83"/>
    </row>
    <row r="844971" spans="16:16" x14ac:dyDescent="0.3">
      <c r="P844971" s="83"/>
    </row>
    <row r="844972" spans="16:16" x14ac:dyDescent="0.3">
      <c r="P844972" s="83"/>
    </row>
    <row r="844973" spans="16:16" x14ac:dyDescent="0.3">
      <c r="P844973" s="83"/>
    </row>
    <row r="844974" spans="16:16" x14ac:dyDescent="0.3">
      <c r="P844974" s="83"/>
    </row>
    <row r="844975" spans="16:16" x14ac:dyDescent="0.3">
      <c r="P844975" s="83"/>
    </row>
    <row r="844976" spans="16:16" x14ac:dyDescent="0.3">
      <c r="P844976" s="83"/>
    </row>
    <row r="844977" spans="16:16" x14ac:dyDescent="0.3">
      <c r="P844977" s="83"/>
    </row>
    <row r="844978" spans="16:16" x14ac:dyDescent="0.3">
      <c r="P844978" s="83"/>
    </row>
    <row r="844979" spans="16:16" x14ac:dyDescent="0.3">
      <c r="P844979" s="83"/>
    </row>
    <row r="844980" spans="16:16" x14ac:dyDescent="0.3">
      <c r="P844980" s="83"/>
    </row>
    <row r="844981" spans="16:16" x14ac:dyDescent="0.3">
      <c r="P844981" s="83"/>
    </row>
    <row r="844982" spans="16:16" x14ac:dyDescent="0.3">
      <c r="P844982" s="83"/>
    </row>
    <row r="844983" spans="16:16" x14ac:dyDescent="0.3">
      <c r="P844983" s="83"/>
    </row>
    <row r="844984" spans="16:16" x14ac:dyDescent="0.3">
      <c r="P844984" s="83"/>
    </row>
    <row r="844985" spans="16:16" x14ac:dyDescent="0.3">
      <c r="P844985" s="83"/>
    </row>
    <row r="844986" spans="16:16" x14ac:dyDescent="0.3">
      <c r="P844986" s="83"/>
    </row>
    <row r="844987" spans="16:16" x14ac:dyDescent="0.3">
      <c r="P844987" s="83"/>
    </row>
    <row r="844988" spans="16:16" x14ac:dyDescent="0.3">
      <c r="P844988" s="83"/>
    </row>
    <row r="844989" spans="16:16" x14ac:dyDescent="0.3">
      <c r="P844989" s="83"/>
    </row>
    <row r="844990" spans="16:16" x14ac:dyDescent="0.3">
      <c r="P844990" s="83"/>
    </row>
    <row r="844991" spans="16:16" x14ac:dyDescent="0.3">
      <c r="P844991" s="83"/>
    </row>
    <row r="844992" spans="16:16" x14ac:dyDescent="0.3">
      <c r="P844992" s="83"/>
    </row>
    <row r="844993" spans="16:16" x14ac:dyDescent="0.3">
      <c r="P844993" s="83"/>
    </row>
    <row r="844994" spans="16:16" x14ac:dyDescent="0.3">
      <c r="P844994" s="83"/>
    </row>
    <row r="844995" spans="16:16" x14ac:dyDescent="0.3">
      <c r="P844995" s="83"/>
    </row>
    <row r="844996" spans="16:16" x14ac:dyDescent="0.3">
      <c r="P844996" s="83"/>
    </row>
    <row r="844997" spans="16:16" x14ac:dyDescent="0.3">
      <c r="P844997" s="83"/>
    </row>
    <row r="844998" spans="16:16" x14ac:dyDescent="0.3">
      <c r="P844998" s="83"/>
    </row>
    <row r="844999" spans="16:16" x14ac:dyDescent="0.3">
      <c r="P844999" s="83"/>
    </row>
    <row r="845000" spans="16:16" x14ac:dyDescent="0.3">
      <c r="P845000" s="83"/>
    </row>
    <row r="845001" spans="16:16" x14ac:dyDescent="0.3">
      <c r="P845001" s="83"/>
    </row>
    <row r="845002" spans="16:16" x14ac:dyDescent="0.3">
      <c r="P845002" s="83"/>
    </row>
    <row r="845003" spans="16:16" x14ac:dyDescent="0.3">
      <c r="P845003" s="83"/>
    </row>
    <row r="845004" spans="16:16" x14ac:dyDescent="0.3">
      <c r="P845004" s="83"/>
    </row>
    <row r="845005" spans="16:16" x14ac:dyDescent="0.3">
      <c r="P845005" s="83"/>
    </row>
    <row r="845006" spans="16:16" x14ac:dyDescent="0.3">
      <c r="P845006" s="83"/>
    </row>
    <row r="845007" spans="16:16" x14ac:dyDescent="0.3">
      <c r="P845007" s="83"/>
    </row>
    <row r="845008" spans="16:16" x14ac:dyDescent="0.3">
      <c r="P845008" s="83"/>
    </row>
    <row r="845009" spans="16:16" x14ac:dyDescent="0.3">
      <c r="P845009" s="83"/>
    </row>
    <row r="845010" spans="16:16" x14ac:dyDescent="0.3">
      <c r="P845010" s="83"/>
    </row>
    <row r="845011" spans="16:16" x14ac:dyDescent="0.3">
      <c r="P845011" s="83"/>
    </row>
    <row r="845012" spans="16:16" x14ac:dyDescent="0.3">
      <c r="P845012" s="83"/>
    </row>
    <row r="845013" spans="16:16" x14ac:dyDescent="0.3">
      <c r="P845013" s="83"/>
    </row>
    <row r="845014" spans="16:16" x14ac:dyDescent="0.3">
      <c r="P845014" s="83"/>
    </row>
    <row r="845015" spans="16:16" x14ac:dyDescent="0.3">
      <c r="P845015" s="83"/>
    </row>
    <row r="845016" spans="16:16" x14ac:dyDescent="0.3">
      <c r="P845016" s="83"/>
    </row>
    <row r="845017" spans="16:16" x14ac:dyDescent="0.3">
      <c r="P845017" s="83"/>
    </row>
    <row r="845018" spans="16:16" x14ac:dyDescent="0.3">
      <c r="P845018" s="83"/>
    </row>
    <row r="845019" spans="16:16" x14ac:dyDescent="0.3">
      <c r="P845019" s="83"/>
    </row>
    <row r="845020" spans="16:16" x14ac:dyDescent="0.3">
      <c r="P845020" s="83"/>
    </row>
    <row r="845021" spans="16:16" x14ac:dyDescent="0.3">
      <c r="P845021" s="83"/>
    </row>
    <row r="845022" spans="16:16" x14ac:dyDescent="0.3">
      <c r="P845022" s="83"/>
    </row>
    <row r="845023" spans="16:16" x14ac:dyDescent="0.3">
      <c r="P845023" s="83"/>
    </row>
    <row r="845024" spans="16:16" x14ac:dyDescent="0.3">
      <c r="P845024" s="83"/>
    </row>
    <row r="845025" spans="16:16" x14ac:dyDescent="0.3">
      <c r="P845025" s="83"/>
    </row>
    <row r="845026" spans="16:16" x14ac:dyDescent="0.3">
      <c r="P845026" s="83"/>
    </row>
    <row r="845027" spans="16:16" x14ac:dyDescent="0.3">
      <c r="P845027" s="83"/>
    </row>
    <row r="845028" spans="16:16" x14ac:dyDescent="0.3">
      <c r="P845028" s="83"/>
    </row>
    <row r="845029" spans="16:16" x14ac:dyDescent="0.3">
      <c r="P845029" s="83"/>
    </row>
    <row r="845030" spans="16:16" x14ac:dyDescent="0.3">
      <c r="P845030" s="83"/>
    </row>
    <row r="845031" spans="16:16" x14ac:dyDescent="0.3">
      <c r="P845031" s="83"/>
    </row>
    <row r="845032" spans="16:16" x14ac:dyDescent="0.3">
      <c r="P845032" s="83"/>
    </row>
    <row r="845033" spans="16:16" x14ac:dyDescent="0.3">
      <c r="P845033" s="83"/>
    </row>
    <row r="845034" spans="16:16" x14ac:dyDescent="0.3">
      <c r="P845034" s="83"/>
    </row>
    <row r="845035" spans="16:16" x14ac:dyDescent="0.3">
      <c r="P845035" s="83"/>
    </row>
    <row r="845036" spans="16:16" x14ac:dyDescent="0.3">
      <c r="P845036" s="83"/>
    </row>
    <row r="845037" spans="16:16" x14ac:dyDescent="0.3">
      <c r="P845037" s="83"/>
    </row>
    <row r="845038" spans="16:16" x14ac:dyDescent="0.3">
      <c r="P845038" s="83"/>
    </row>
    <row r="845039" spans="16:16" x14ac:dyDescent="0.3">
      <c r="P845039" s="83"/>
    </row>
    <row r="845040" spans="16:16" x14ac:dyDescent="0.3">
      <c r="P845040" s="83"/>
    </row>
    <row r="845041" spans="16:16" x14ac:dyDescent="0.3">
      <c r="P845041" s="83"/>
    </row>
    <row r="845042" spans="16:16" x14ac:dyDescent="0.3">
      <c r="P845042" s="83"/>
    </row>
    <row r="845043" spans="16:16" x14ac:dyDescent="0.3">
      <c r="P845043" s="83"/>
    </row>
    <row r="845044" spans="16:16" x14ac:dyDescent="0.3">
      <c r="P845044" s="83"/>
    </row>
    <row r="845045" spans="16:16" x14ac:dyDescent="0.3">
      <c r="P845045" s="83"/>
    </row>
    <row r="845046" spans="16:16" x14ac:dyDescent="0.3">
      <c r="P845046" s="83"/>
    </row>
    <row r="845047" spans="16:16" x14ac:dyDescent="0.3">
      <c r="P845047" s="83"/>
    </row>
    <row r="845048" spans="16:16" x14ac:dyDescent="0.3">
      <c r="P845048" s="83"/>
    </row>
    <row r="845049" spans="16:16" x14ac:dyDescent="0.3">
      <c r="P845049" s="83"/>
    </row>
    <row r="845050" spans="16:16" x14ac:dyDescent="0.3">
      <c r="P845050" s="83"/>
    </row>
    <row r="845051" spans="16:16" x14ac:dyDescent="0.3">
      <c r="P845051" s="83"/>
    </row>
    <row r="845052" spans="16:16" x14ac:dyDescent="0.3">
      <c r="P845052" s="83"/>
    </row>
    <row r="845053" spans="16:16" x14ac:dyDescent="0.3">
      <c r="P845053" s="83"/>
    </row>
    <row r="845054" spans="16:16" x14ac:dyDescent="0.3">
      <c r="P845054" s="83"/>
    </row>
    <row r="845055" spans="16:16" x14ac:dyDescent="0.3">
      <c r="P845055" s="83"/>
    </row>
    <row r="845056" spans="16:16" x14ac:dyDescent="0.3">
      <c r="P845056" s="83"/>
    </row>
    <row r="845057" spans="16:16" x14ac:dyDescent="0.3">
      <c r="P845057" s="83"/>
    </row>
    <row r="845058" spans="16:16" x14ac:dyDescent="0.3">
      <c r="P845058" s="83"/>
    </row>
    <row r="845059" spans="16:16" x14ac:dyDescent="0.3">
      <c r="P845059" s="83"/>
    </row>
    <row r="845060" spans="16:16" x14ac:dyDescent="0.3">
      <c r="P845060" s="83"/>
    </row>
    <row r="845061" spans="16:16" x14ac:dyDescent="0.3">
      <c r="P845061" s="83"/>
    </row>
    <row r="845062" spans="16:16" x14ac:dyDescent="0.3">
      <c r="P845062" s="83"/>
    </row>
    <row r="845063" spans="16:16" x14ac:dyDescent="0.3">
      <c r="P845063" s="83"/>
    </row>
    <row r="845064" spans="16:16" x14ac:dyDescent="0.3">
      <c r="P845064" s="83"/>
    </row>
    <row r="845065" spans="16:16" x14ac:dyDescent="0.3">
      <c r="P845065" s="83"/>
    </row>
    <row r="845066" spans="16:16" x14ac:dyDescent="0.3">
      <c r="P845066" s="83"/>
    </row>
    <row r="845067" spans="16:16" x14ac:dyDescent="0.3">
      <c r="P845067" s="83"/>
    </row>
    <row r="845068" spans="16:16" x14ac:dyDescent="0.3">
      <c r="P845068" s="83"/>
    </row>
    <row r="845069" spans="16:16" x14ac:dyDescent="0.3">
      <c r="P845069" s="83"/>
    </row>
    <row r="845070" spans="16:16" x14ac:dyDescent="0.3">
      <c r="P845070" s="83"/>
    </row>
    <row r="845071" spans="16:16" x14ac:dyDescent="0.3">
      <c r="P845071" s="83"/>
    </row>
    <row r="845072" spans="16:16" x14ac:dyDescent="0.3">
      <c r="P845072" s="83"/>
    </row>
    <row r="845073" spans="16:16" x14ac:dyDescent="0.3">
      <c r="P845073" s="83"/>
    </row>
    <row r="845074" spans="16:16" x14ac:dyDescent="0.3">
      <c r="P845074" s="83"/>
    </row>
    <row r="845075" spans="16:16" x14ac:dyDescent="0.3">
      <c r="P845075" s="83"/>
    </row>
    <row r="845076" spans="16:16" x14ac:dyDescent="0.3">
      <c r="P845076" s="83"/>
    </row>
    <row r="845077" spans="16:16" x14ac:dyDescent="0.3">
      <c r="P845077" s="83"/>
    </row>
    <row r="845078" spans="16:16" x14ac:dyDescent="0.3">
      <c r="P845078" s="83"/>
    </row>
    <row r="845079" spans="16:16" x14ac:dyDescent="0.3">
      <c r="P845079" s="83"/>
    </row>
    <row r="845080" spans="16:16" x14ac:dyDescent="0.3">
      <c r="P845080" s="83"/>
    </row>
    <row r="845081" spans="16:16" x14ac:dyDescent="0.3">
      <c r="P845081" s="83"/>
    </row>
    <row r="845082" spans="16:16" x14ac:dyDescent="0.3">
      <c r="P845082" s="83"/>
    </row>
    <row r="845083" spans="16:16" x14ac:dyDescent="0.3">
      <c r="P845083" s="83"/>
    </row>
    <row r="845084" spans="16:16" x14ac:dyDescent="0.3">
      <c r="P845084" s="83"/>
    </row>
    <row r="845085" spans="16:16" x14ac:dyDescent="0.3">
      <c r="P845085" s="83"/>
    </row>
    <row r="845086" spans="16:16" x14ac:dyDescent="0.3">
      <c r="P845086" s="83"/>
    </row>
    <row r="845087" spans="16:16" x14ac:dyDescent="0.3">
      <c r="P845087" s="83"/>
    </row>
    <row r="845088" spans="16:16" x14ac:dyDescent="0.3">
      <c r="P845088" s="83"/>
    </row>
    <row r="845089" spans="16:16" x14ac:dyDescent="0.3">
      <c r="P845089" s="83"/>
    </row>
    <row r="845090" spans="16:16" x14ac:dyDescent="0.3">
      <c r="P845090" s="83"/>
    </row>
    <row r="845091" spans="16:16" x14ac:dyDescent="0.3">
      <c r="P845091" s="83"/>
    </row>
    <row r="845092" spans="16:16" x14ac:dyDescent="0.3">
      <c r="P845092" s="83"/>
    </row>
    <row r="845093" spans="16:16" x14ac:dyDescent="0.3">
      <c r="P845093" s="83"/>
    </row>
    <row r="845094" spans="16:16" x14ac:dyDescent="0.3">
      <c r="P845094" s="83"/>
    </row>
    <row r="845095" spans="16:16" x14ac:dyDescent="0.3">
      <c r="P845095" s="83"/>
    </row>
    <row r="845096" spans="16:16" x14ac:dyDescent="0.3">
      <c r="P845096" s="83"/>
    </row>
    <row r="845097" spans="16:16" x14ac:dyDescent="0.3">
      <c r="P845097" s="83"/>
    </row>
    <row r="845098" spans="16:16" x14ac:dyDescent="0.3">
      <c r="P845098" s="83"/>
    </row>
    <row r="845099" spans="16:16" x14ac:dyDescent="0.3">
      <c r="P845099" s="83"/>
    </row>
    <row r="845100" spans="16:16" x14ac:dyDescent="0.3">
      <c r="P845100" s="83"/>
    </row>
    <row r="845101" spans="16:16" x14ac:dyDescent="0.3">
      <c r="P845101" s="83"/>
    </row>
    <row r="845102" spans="16:16" x14ac:dyDescent="0.3">
      <c r="P845102" s="83"/>
    </row>
    <row r="845103" spans="16:16" x14ac:dyDescent="0.3">
      <c r="P845103" s="83"/>
    </row>
    <row r="845104" spans="16:16" x14ac:dyDescent="0.3">
      <c r="P845104" s="83"/>
    </row>
    <row r="845105" spans="16:16" x14ac:dyDescent="0.3">
      <c r="P845105" s="83"/>
    </row>
    <row r="845106" spans="16:16" x14ac:dyDescent="0.3">
      <c r="P845106" s="83"/>
    </row>
    <row r="845107" spans="16:16" x14ac:dyDescent="0.3">
      <c r="P845107" s="83"/>
    </row>
    <row r="845108" spans="16:16" x14ac:dyDescent="0.3">
      <c r="P845108" s="83"/>
    </row>
    <row r="845109" spans="16:16" x14ac:dyDescent="0.3">
      <c r="P845109" s="83"/>
    </row>
    <row r="845110" spans="16:16" x14ac:dyDescent="0.3">
      <c r="P845110" s="83"/>
    </row>
    <row r="845111" spans="16:16" x14ac:dyDescent="0.3">
      <c r="P845111" s="83"/>
    </row>
    <row r="845112" spans="16:16" x14ac:dyDescent="0.3">
      <c r="P845112" s="83"/>
    </row>
    <row r="845113" spans="16:16" x14ac:dyDescent="0.3">
      <c r="P845113" s="83"/>
    </row>
    <row r="845114" spans="16:16" x14ac:dyDescent="0.3">
      <c r="P845114" s="83"/>
    </row>
    <row r="845115" spans="16:16" x14ac:dyDescent="0.3">
      <c r="P845115" s="83"/>
    </row>
    <row r="845116" spans="16:16" x14ac:dyDescent="0.3">
      <c r="P845116" s="83"/>
    </row>
    <row r="845117" spans="16:16" x14ac:dyDescent="0.3">
      <c r="P845117" s="83"/>
    </row>
    <row r="845118" spans="16:16" x14ac:dyDescent="0.3">
      <c r="P845118" s="83"/>
    </row>
    <row r="845119" spans="16:16" x14ac:dyDescent="0.3">
      <c r="P845119" s="83"/>
    </row>
    <row r="845120" spans="16:16" x14ac:dyDescent="0.3">
      <c r="P845120" s="83"/>
    </row>
    <row r="845121" spans="16:16" x14ac:dyDescent="0.3">
      <c r="P845121" s="83"/>
    </row>
    <row r="845122" spans="16:16" x14ac:dyDescent="0.3">
      <c r="P845122" s="83"/>
    </row>
    <row r="845123" spans="16:16" x14ac:dyDescent="0.3">
      <c r="P845123" s="83"/>
    </row>
    <row r="845124" spans="16:16" x14ac:dyDescent="0.3">
      <c r="P845124" s="83"/>
    </row>
    <row r="845125" spans="16:16" x14ac:dyDescent="0.3">
      <c r="P845125" s="83"/>
    </row>
    <row r="845126" spans="16:16" x14ac:dyDescent="0.3">
      <c r="P845126" s="83"/>
    </row>
    <row r="845127" spans="16:16" x14ac:dyDescent="0.3">
      <c r="P845127" s="83"/>
    </row>
    <row r="845128" spans="16:16" x14ac:dyDescent="0.3">
      <c r="P845128" s="83"/>
    </row>
    <row r="845129" spans="16:16" x14ac:dyDescent="0.3">
      <c r="P845129" s="83"/>
    </row>
    <row r="845130" spans="16:16" x14ac:dyDescent="0.3">
      <c r="P845130" s="83"/>
    </row>
    <row r="845131" spans="16:16" x14ac:dyDescent="0.3">
      <c r="P845131" s="83"/>
    </row>
    <row r="845132" spans="16:16" x14ac:dyDescent="0.3">
      <c r="P845132" s="83"/>
    </row>
    <row r="845133" spans="16:16" x14ac:dyDescent="0.3">
      <c r="P845133" s="83"/>
    </row>
    <row r="845134" spans="16:16" x14ac:dyDescent="0.3">
      <c r="P845134" s="83"/>
    </row>
    <row r="845135" spans="16:16" x14ac:dyDescent="0.3">
      <c r="P845135" s="83"/>
    </row>
    <row r="845136" spans="16:16" x14ac:dyDescent="0.3">
      <c r="P845136" s="83"/>
    </row>
    <row r="845137" spans="16:16" x14ac:dyDescent="0.3">
      <c r="P845137" s="83"/>
    </row>
    <row r="845138" spans="16:16" x14ac:dyDescent="0.3">
      <c r="P845138" s="83"/>
    </row>
    <row r="845139" spans="16:16" x14ac:dyDescent="0.3">
      <c r="P845139" s="83"/>
    </row>
    <row r="845140" spans="16:16" x14ac:dyDescent="0.3">
      <c r="P845140" s="83"/>
    </row>
    <row r="845141" spans="16:16" x14ac:dyDescent="0.3">
      <c r="P845141" s="83"/>
    </row>
    <row r="845142" spans="16:16" x14ac:dyDescent="0.3">
      <c r="P845142" s="83"/>
    </row>
    <row r="845143" spans="16:16" x14ac:dyDescent="0.3">
      <c r="P845143" s="83"/>
    </row>
    <row r="845144" spans="16:16" x14ac:dyDescent="0.3">
      <c r="P845144" s="83"/>
    </row>
    <row r="845145" spans="16:16" x14ac:dyDescent="0.3">
      <c r="P845145" s="83"/>
    </row>
    <row r="845146" spans="16:16" x14ac:dyDescent="0.3">
      <c r="P845146" s="83"/>
    </row>
    <row r="845147" spans="16:16" x14ac:dyDescent="0.3">
      <c r="P845147" s="83"/>
    </row>
    <row r="845148" spans="16:16" x14ac:dyDescent="0.3">
      <c r="P845148" s="83"/>
    </row>
    <row r="845149" spans="16:16" x14ac:dyDescent="0.3">
      <c r="P845149" s="83"/>
    </row>
    <row r="845150" spans="16:16" x14ac:dyDescent="0.3">
      <c r="P845150" s="83"/>
    </row>
    <row r="845151" spans="16:16" x14ac:dyDescent="0.3">
      <c r="P845151" s="83"/>
    </row>
    <row r="845152" spans="16:16" x14ac:dyDescent="0.3">
      <c r="P845152" s="83"/>
    </row>
    <row r="845153" spans="16:16" x14ac:dyDescent="0.3">
      <c r="P845153" s="83"/>
    </row>
    <row r="845154" spans="16:16" x14ac:dyDescent="0.3">
      <c r="P845154" s="83"/>
    </row>
    <row r="845155" spans="16:16" x14ac:dyDescent="0.3">
      <c r="P845155" s="83"/>
    </row>
    <row r="845156" spans="16:16" x14ac:dyDescent="0.3">
      <c r="P845156" s="83"/>
    </row>
    <row r="845157" spans="16:16" x14ac:dyDescent="0.3">
      <c r="P845157" s="83"/>
    </row>
    <row r="845158" spans="16:16" x14ac:dyDescent="0.3">
      <c r="P845158" s="83"/>
    </row>
    <row r="845159" spans="16:16" x14ac:dyDescent="0.3">
      <c r="P845159" s="83"/>
    </row>
    <row r="845160" spans="16:16" x14ac:dyDescent="0.3">
      <c r="P845160" s="83"/>
    </row>
    <row r="845161" spans="16:16" x14ac:dyDescent="0.3">
      <c r="P845161" s="83"/>
    </row>
    <row r="845162" spans="16:16" x14ac:dyDescent="0.3">
      <c r="P845162" s="83"/>
    </row>
    <row r="845163" spans="16:16" x14ac:dyDescent="0.3">
      <c r="P845163" s="83"/>
    </row>
    <row r="845164" spans="16:16" x14ac:dyDescent="0.3">
      <c r="P845164" s="83"/>
    </row>
    <row r="845165" spans="16:16" x14ac:dyDescent="0.3">
      <c r="P845165" s="83"/>
    </row>
    <row r="845166" spans="16:16" x14ac:dyDescent="0.3">
      <c r="P845166" s="83"/>
    </row>
    <row r="845167" spans="16:16" x14ac:dyDescent="0.3">
      <c r="P845167" s="83"/>
    </row>
    <row r="845168" spans="16:16" x14ac:dyDescent="0.3">
      <c r="P845168" s="83"/>
    </row>
    <row r="845169" spans="16:16" x14ac:dyDescent="0.3">
      <c r="P845169" s="83"/>
    </row>
    <row r="845170" spans="16:16" x14ac:dyDescent="0.3">
      <c r="P845170" s="83"/>
    </row>
    <row r="845171" spans="16:16" x14ac:dyDescent="0.3">
      <c r="P845171" s="83"/>
    </row>
    <row r="845172" spans="16:16" x14ac:dyDescent="0.3">
      <c r="P845172" s="83"/>
    </row>
    <row r="845173" spans="16:16" x14ac:dyDescent="0.3">
      <c r="P845173" s="83"/>
    </row>
    <row r="845174" spans="16:16" x14ac:dyDescent="0.3">
      <c r="P845174" s="83"/>
    </row>
    <row r="845175" spans="16:16" x14ac:dyDescent="0.3">
      <c r="P845175" s="83"/>
    </row>
    <row r="845176" spans="16:16" x14ac:dyDescent="0.3">
      <c r="P845176" s="83"/>
    </row>
    <row r="845177" spans="16:16" x14ac:dyDescent="0.3">
      <c r="P845177" s="83"/>
    </row>
    <row r="845178" spans="16:16" x14ac:dyDescent="0.3">
      <c r="P845178" s="83"/>
    </row>
    <row r="845179" spans="16:16" x14ac:dyDescent="0.3">
      <c r="P845179" s="83"/>
    </row>
    <row r="845180" spans="16:16" x14ac:dyDescent="0.3">
      <c r="P845180" s="83"/>
    </row>
    <row r="845181" spans="16:16" x14ac:dyDescent="0.3">
      <c r="P845181" s="83"/>
    </row>
    <row r="845182" spans="16:16" x14ac:dyDescent="0.3">
      <c r="P845182" s="83"/>
    </row>
    <row r="845183" spans="16:16" x14ac:dyDescent="0.3">
      <c r="P845183" s="83"/>
    </row>
    <row r="845184" spans="16:16" x14ac:dyDescent="0.3">
      <c r="P845184" s="83"/>
    </row>
    <row r="845185" spans="16:16" x14ac:dyDescent="0.3">
      <c r="P845185" s="83"/>
    </row>
    <row r="845186" spans="16:16" x14ac:dyDescent="0.3">
      <c r="P845186" s="83"/>
    </row>
    <row r="845187" spans="16:16" x14ac:dyDescent="0.3">
      <c r="P845187" s="83"/>
    </row>
    <row r="845188" spans="16:16" x14ac:dyDescent="0.3">
      <c r="P845188" s="83"/>
    </row>
    <row r="845189" spans="16:16" x14ac:dyDescent="0.3">
      <c r="P845189" s="83"/>
    </row>
    <row r="845190" spans="16:16" x14ac:dyDescent="0.3">
      <c r="P845190" s="83"/>
    </row>
    <row r="845191" spans="16:16" x14ac:dyDescent="0.3">
      <c r="P845191" s="83"/>
    </row>
    <row r="845192" spans="16:16" x14ac:dyDescent="0.3">
      <c r="P845192" s="83"/>
    </row>
    <row r="845193" spans="16:16" x14ac:dyDescent="0.3">
      <c r="P845193" s="83"/>
    </row>
    <row r="845194" spans="16:16" x14ac:dyDescent="0.3">
      <c r="P845194" s="83"/>
    </row>
    <row r="845195" spans="16:16" x14ac:dyDescent="0.3">
      <c r="P845195" s="83"/>
    </row>
    <row r="845196" spans="16:16" x14ac:dyDescent="0.3">
      <c r="P845196" s="83"/>
    </row>
    <row r="845197" spans="16:16" x14ac:dyDescent="0.3">
      <c r="P845197" s="83"/>
    </row>
    <row r="845198" spans="16:16" x14ac:dyDescent="0.3">
      <c r="P845198" s="83"/>
    </row>
    <row r="845199" spans="16:16" x14ac:dyDescent="0.3">
      <c r="P845199" s="83"/>
    </row>
    <row r="845200" spans="16:16" x14ac:dyDescent="0.3">
      <c r="P845200" s="83"/>
    </row>
    <row r="845201" spans="16:16" x14ac:dyDescent="0.3">
      <c r="P845201" s="83"/>
    </row>
    <row r="845202" spans="16:16" x14ac:dyDescent="0.3">
      <c r="P845202" s="83"/>
    </row>
    <row r="845203" spans="16:16" x14ac:dyDescent="0.3">
      <c r="P845203" s="83"/>
    </row>
    <row r="845204" spans="16:16" x14ac:dyDescent="0.3">
      <c r="P845204" s="83"/>
    </row>
    <row r="845205" spans="16:16" x14ac:dyDescent="0.3">
      <c r="P845205" s="83"/>
    </row>
    <row r="845206" spans="16:16" x14ac:dyDescent="0.3">
      <c r="P845206" s="83"/>
    </row>
    <row r="845207" spans="16:16" x14ac:dyDescent="0.3">
      <c r="P845207" s="83"/>
    </row>
    <row r="845208" spans="16:16" x14ac:dyDescent="0.3">
      <c r="P845208" s="83"/>
    </row>
    <row r="845209" spans="16:16" x14ac:dyDescent="0.3">
      <c r="P845209" s="83"/>
    </row>
    <row r="845210" spans="16:16" x14ac:dyDescent="0.3">
      <c r="P845210" s="83"/>
    </row>
    <row r="845211" spans="16:16" x14ac:dyDescent="0.3">
      <c r="P845211" s="83"/>
    </row>
    <row r="845212" spans="16:16" x14ac:dyDescent="0.3">
      <c r="P845212" s="83"/>
    </row>
    <row r="845213" spans="16:16" x14ac:dyDescent="0.3">
      <c r="P845213" s="83"/>
    </row>
    <row r="845214" spans="16:16" x14ac:dyDescent="0.3">
      <c r="P845214" s="83"/>
    </row>
    <row r="845215" spans="16:16" x14ac:dyDescent="0.3">
      <c r="P845215" s="83"/>
    </row>
    <row r="845216" spans="16:16" x14ac:dyDescent="0.3">
      <c r="P845216" s="83"/>
    </row>
    <row r="845217" spans="16:16" x14ac:dyDescent="0.3">
      <c r="P845217" s="83"/>
    </row>
    <row r="845218" spans="16:16" x14ac:dyDescent="0.3">
      <c r="P845218" s="83"/>
    </row>
    <row r="845219" spans="16:16" x14ac:dyDescent="0.3">
      <c r="P845219" s="83"/>
    </row>
    <row r="845220" spans="16:16" x14ac:dyDescent="0.3">
      <c r="P845220" s="83"/>
    </row>
    <row r="845221" spans="16:16" x14ac:dyDescent="0.3">
      <c r="P845221" s="83"/>
    </row>
    <row r="845222" spans="16:16" x14ac:dyDescent="0.3">
      <c r="P845222" s="83"/>
    </row>
    <row r="845223" spans="16:16" x14ac:dyDescent="0.3">
      <c r="P845223" s="83"/>
    </row>
    <row r="845224" spans="16:16" x14ac:dyDescent="0.3">
      <c r="P845224" s="83"/>
    </row>
    <row r="845225" spans="16:16" x14ac:dyDescent="0.3">
      <c r="P845225" s="83"/>
    </row>
    <row r="845226" spans="16:16" x14ac:dyDescent="0.3">
      <c r="P845226" s="83"/>
    </row>
    <row r="845227" spans="16:16" x14ac:dyDescent="0.3">
      <c r="P845227" s="83"/>
    </row>
    <row r="845228" spans="16:16" x14ac:dyDescent="0.3">
      <c r="P845228" s="83"/>
    </row>
    <row r="845229" spans="16:16" x14ac:dyDescent="0.3">
      <c r="P845229" s="83"/>
    </row>
    <row r="845230" spans="16:16" x14ac:dyDescent="0.3">
      <c r="P845230" s="83"/>
    </row>
    <row r="845231" spans="16:16" x14ac:dyDescent="0.3">
      <c r="P845231" s="83"/>
    </row>
    <row r="845232" spans="16:16" x14ac:dyDescent="0.3">
      <c r="P845232" s="83"/>
    </row>
    <row r="845233" spans="16:16" x14ac:dyDescent="0.3">
      <c r="P845233" s="83"/>
    </row>
    <row r="845234" spans="16:16" x14ac:dyDescent="0.3">
      <c r="P845234" s="83"/>
    </row>
    <row r="845235" spans="16:16" x14ac:dyDescent="0.3">
      <c r="P845235" s="83"/>
    </row>
    <row r="845236" spans="16:16" x14ac:dyDescent="0.3">
      <c r="P845236" s="83"/>
    </row>
    <row r="845237" spans="16:16" x14ac:dyDescent="0.3">
      <c r="P845237" s="83"/>
    </row>
    <row r="845238" spans="16:16" x14ac:dyDescent="0.3">
      <c r="P845238" s="83"/>
    </row>
    <row r="845239" spans="16:16" x14ac:dyDescent="0.3">
      <c r="P845239" s="83"/>
    </row>
    <row r="845240" spans="16:16" x14ac:dyDescent="0.3">
      <c r="P845240" s="83"/>
    </row>
    <row r="845241" spans="16:16" x14ac:dyDescent="0.3">
      <c r="P845241" s="83"/>
    </row>
    <row r="845242" spans="16:16" x14ac:dyDescent="0.3">
      <c r="P845242" s="83"/>
    </row>
    <row r="845243" spans="16:16" x14ac:dyDescent="0.3">
      <c r="P845243" s="83"/>
    </row>
    <row r="845244" spans="16:16" x14ac:dyDescent="0.3">
      <c r="P845244" s="83"/>
    </row>
    <row r="845245" spans="16:16" x14ac:dyDescent="0.3">
      <c r="P845245" s="83"/>
    </row>
    <row r="845246" spans="16:16" x14ac:dyDescent="0.3">
      <c r="P845246" s="83"/>
    </row>
    <row r="845247" spans="16:16" x14ac:dyDescent="0.3">
      <c r="P845247" s="83"/>
    </row>
    <row r="845248" spans="16:16" x14ac:dyDescent="0.3">
      <c r="P845248" s="83"/>
    </row>
    <row r="845249" spans="16:16" x14ac:dyDescent="0.3">
      <c r="P845249" s="83"/>
    </row>
    <row r="845250" spans="16:16" x14ac:dyDescent="0.3">
      <c r="P845250" s="83"/>
    </row>
    <row r="845251" spans="16:16" x14ac:dyDescent="0.3">
      <c r="P845251" s="83"/>
    </row>
    <row r="845252" spans="16:16" x14ac:dyDescent="0.3">
      <c r="P845252" s="83"/>
    </row>
    <row r="845253" spans="16:16" x14ac:dyDescent="0.3">
      <c r="P845253" s="83"/>
    </row>
    <row r="845254" spans="16:16" x14ac:dyDescent="0.3">
      <c r="P845254" s="83"/>
    </row>
    <row r="845255" spans="16:16" x14ac:dyDescent="0.3">
      <c r="P845255" s="83"/>
    </row>
    <row r="845256" spans="16:16" x14ac:dyDescent="0.3">
      <c r="P845256" s="83"/>
    </row>
    <row r="845257" spans="16:16" x14ac:dyDescent="0.3">
      <c r="P845257" s="83"/>
    </row>
    <row r="845258" spans="16:16" x14ac:dyDescent="0.3">
      <c r="P845258" s="83"/>
    </row>
    <row r="845259" spans="16:16" x14ac:dyDescent="0.3">
      <c r="P845259" s="83"/>
    </row>
    <row r="845260" spans="16:16" x14ac:dyDescent="0.3">
      <c r="P845260" s="83"/>
    </row>
    <row r="845261" spans="16:16" x14ac:dyDescent="0.3">
      <c r="P845261" s="83"/>
    </row>
    <row r="845262" spans="16:16" x14ac:dyDescent="0.3">
      <c r="P845262" s="83"/>
    </row>
    <row r="845263" spans="16:16" x14ac:dyDescent="0.3">
      <c r="P845263" s="83"/>
    </row>
    <row r="845264" spans="16:16" x14ac:dyDescent="0.3">
      <c r="P845264" s="83"/>
    </row>
    <row r="845265" spans="16:16" x14ac:dyDescent="0.3">
      <c r="P845265" s="83"/>
    </row>
    <row r="845266" spans="16:16" x14ac:dyDescent="0.3">
      <c r="P845266" s="83"/>
    </row>
    <row r="845267" spans="16:16" x14ac:dyDescent="0.3">
      <c r="P845267" s="83"/>
    </row>
    <row r="845268" spans="16:16" x14ac:dyDescent="0.3">
      <c r="P845268" s="83"/>
    </row>
    <row r="845269" spans="16:16" x14ac:dyDescent="0.3">
      <c r="P845269" s="83"/>
    </row>
    <row r="845270" spans="16:16" x14ac:dyDescent="0.3">
      <c r="P845270" s="83"/>
    </row>
    <row r="845271" spans="16:16" x14ac:dyDescent="0.3">
      <c r="P845271" s="83"/>
    </row>
    <row r="845272" spans="16:16" x14ac:dyDescent="0.3">
      <c r="P845272" s="83"/>
    </row>
    <row r="845273" spans="16:16" x14ac:dyDescent="0.3">
      <c r="P845273" s="83"/>
    </row>
    <row r="845274" spans="16:16" x14ac:dyDescent="0.3">
      <c r="P845274" s="83"/>
    </row>
    <row r="845275" spans="16:16" x14ac:dyDescent="0.3">
      <c r="P845275" s="83"/>
    </row>
    <row r="845276" spans="16:16" x14ac:dyDescent="0.3">
      <c r="P845276" s="83"/>
    </row>
    <row r="845277" spans="16:16" x14ac:dyDescent="0.3">
      <c r="P845277" s="83"/>
    </row>
    <row r="845278" spans="16:16" x14ac:dyDescent="0.3">
      <c r="P845278" s="83"/>
    </row>
    <row r="845279" spans="16:16" x14ac:dyDescent="0.3">
      <c r="P845279" s="83"/>
    </row>
    <row r="845280" spans="16:16" x14ac:dyDescent="0.3">
      <c r="P845280" s="83"/>
    </row>
    <row r="845281" spans="16:16" x14ac:dyDescent="0.3">
      <c r="P845281" s="83"/>
    </row>
    <row r="845282" spans="16:16" x14ac:dyDescent="0.3">
      <c r="P845282" s="83"/>
    </row>
    <row r="845283" spans="16:16" x14ac:dyDescent="0.3">
      <c r="P845283" s="83"/>
    </row>
    <row r="845284" spans="16:16" x14ac:dyDescent="0.3">
      <c r="P845284" s="83"/>
    </row>
    <row r="845285" spans="16:16" x14ac:dyDescent="0.3">
      <c r="P845285" s="83"/>
    </row>
    <row r="845286" spans="16:16" x14ac:dyDescent="0.3">
      <c r="P845286" s="83"/>
    </row>
    <row r="845287" spans="16:16" x14ac:dyDescent="0.3">
      <c r="P845287" s="83"/>
    </row>
    <row r="845288" spans="16:16" x14ac:dyDescent="0.3">
      <c r="P845288" s="83"/>
    </row>
    <row r="845289" spans="16:16" x14ac:dyDescent="0.3">
      <c r="P845289" s="83"/>
    </row>
    <row r="845290" spans="16:16" x14ac:dyDescent="0.3">
      <c r="P845290" s="83"/>
    </row>
    <row r="845291" spans="16:16" x14ac:dyDescent="0.3">
      <c r="P845291" s="83"/>
    </row>
    <row r="845292" spans="16:16" x14ac:dyDescent="0.3">
      <c r="P845292" s="83"/>
    </row>
    <row r="845293" spans="16:16" x14ac:dyDescent="0.3">
      <c r="P845293" s="83"/>
    </row>
    <row r="845294" spans="16:16" x14ac:dyDescent="0.3">
      <c r="P845294" s="83"/>
    </row>
    <row r="845295" spans="16:16" x14ac:dyDescent="0.3">
      <c r="P845295" s="83"/>
    </row>
    <row r="845296" spans="16:16" x14ac:dyDescent="0.3">
      <c r="P845296" s="83"/>
    </row>
    <row r="845297" spans="16:16" x14ac:dyDescent="0.3">
      <c r="P845297" s="83"/>
    </row>
    <row r="845298" spans="16:16" x14ac:dyDescent="0.3">
      <c r="P845298" s="83"/>
    </row>
    <row r="845299" spans="16:16" x14ac:dyDescent="0.3">
      <c r="P845299" s="83"/>
    </row>
    <row r="845300" spans="16:16" x14ac:dyDescent="0.3">
      <c r="P845300" s="83"/>
    </row>
    <row r="845301" spans="16:16" x14ac:dyDescent="0.3">
      <c r="P845301" s="83"/>
    </row>
    <row r="845302" spans="16:16" x14ac:dyDescent="0.3">
      <c r="P845302" s="83"/>
    </row>
    <row r="845303" spans="16:16" x14ac:dyDescent="0.3">
      <c r="P845303" s="83"/>
    </row>
    <row r="845304" spans="16:16" x14ac:dyDescent="0.3">
      <c r="P845304" s="83"/>
    </row>
    <row r="845305" spans="16:16" x14ac:dyDescent="0.3">
      <c r="P845305" s="83"/>
    </row>
    <row r="845306" spans="16:16" x14ac:dyDescent="0.3">
      <c r="P845306" s="83"/>
    </row>
    <row r="845307" spans="16:16" x14ac:dyDescent="0.3">
      <c r="P845307" s="83"/>
    </row>
    <row r="845308" spans="16:16" x14ac:dyDescent="0.3">
      <c r="P845308" s="83"/>
    </row>
    <row r="845309" spans="16:16" x14ac:dyDescent="0.3">
      <c r="P845309" s="83"/>
    </row>
    <row r="845310" spans="16:16" x14ac:dyDescent="0.3">
      <c r="P845310" s="83"/>
    </row>
    <row r="845311" spans="16:16" x14ac:dyDescent="0.3">
      <c r="P845311" s="83"/>
    </row>
    <row r="845312" spans="16:16" x14ac:dyDescent="0.3">
      <c r="P845312" s="83"/>
    </row>
    <row r="845313" spans="16:16" x14ac:dyDescent="0.3">
      <c r="P845313" s="83"/>
    </row>
    <row r="845314" spans="16:16" x14ac:dyDescent="0.3">
      <c r="P845314" s="83"/>
    </row>
    <row r="845315" spans="16:16" x14ac:dyDescent="0.3">
      <c r="P845315" s="83"/>
    </row>
    <row r="845316" spans="16:16" x14ac:dyDescent="0.3">
      <c r="P845316" s="83"/>
    </row>
    <row r="845317" spans="16:16" x14ac:dyDescent="0.3">
      <c r="P845317" s="83"/>
    </row>
    <row r="845318" spans="16:16" x14ac:dyDescent="0.3">
      <c r="P845318" s="83"/>
    </row>
    <row r="845319" spans="16:16" x14ac:dyDescent="0.3">
      <c r="P845319" s="83"/>
    </row>
    <row r="845320" spans="16:16" x14ac:dyDescent="0.3">
      <c r="P845320" s="83"/>
    </row>
    <row r="845321" spans="16:16" x14ac:dyDescent="0.3">
      <c r="P845321" s="83"/>
    </row>
    <row r="845322" spans="16:16" x14ac:dyDescent="0.3">
      <c r="P845322" s="83"/>
    </row>
    <row r="845323" spans="16:16" x14ac:dyDescent="0.3">
      <c r="P845323" s="83"/>
    </row>
    <row r="845324" spans="16:16" x14ac:dyDescent="0.3">
      <c r="P845324" s="83"/>
    </row>
    <row r="845325" spans="16:16" x14ac:dyDescent="0.3">
      <c r="P845325" s="83"/>
    </row>
    <row r="845326" spans="16:16" x14ac:dyDescent="0.3">
      <c r="P845326" s="83"/>
    </row>
    <row r="845327" spans="16:16" x14ac:dyDescent="0.3">
      <c r="P845327" s="83"/>
    </row>
    <row r="845328" spans="16:16" x14ac:dyDescent="0.3">
      <c r="P845328" s="83"/>
    </row>
    <row r="845329" spans="16:16" x14ac:dyDescent="0.3">
      <c r="P845329" s="83"/>
    </row>
    <row r="845330" spans="16:16" x14ac:dyDescent="0.3">
      <c r="P845330" s="83"/>
    </row>
    <row r="845331" spans="16:16" x14ac:dyDescent="0.3">
      <c r="P845331" s="83"/>
    </row>
    <row r="845332" spans="16:16" x14ac:dyDescent="0.3">
      <c r="P845332" s="83"/>
    </row>
    <row r="845333" spans="16:16" x14ac:dyDescent="0.3">
      <c r="P845333" s="83"/>
    </row>
    <row r="845334" spans="16:16" x14ac:dyDescent="0.3">
      <c r="P845334" s="83"/>
    </row>
    <row r="845335" spans="16:16" x14ac:dyDescent="0.3">
      <c r="P845335" s="83"/>
    </row>
    <row r="845336" spans="16:16" x14ac:dyDescent="0.3">
      <c r="P845336" s="83"/>
    </row>
    <row r="845337" spans="16:16" x14ac:dyDescent="0.3">
      <c r="P845337" s="83"/>
    </row>
    <row r="845338" spans="16:16" x14ac:dyDescent="0.3">
      <c r="P845338" s="83"/>
    </row>
    <row r="845339" spans="16:16" x14ac:dyDescent="0.3">
      <c r="P845339" s="83"/>
    </row>
    <row r="845340" spans="16:16" x14ac:dyDescent="0.3">
      <c r="P845340" s="83"/>
    </row>
    <row r="845341" spans="16:16" x14ac:dyDescent="0.3">
      <c r="P845341" s="83"/>
    </row>
    <row r="845342" spans="16:16" x14ac:dyDescent="0.3">
      <c r="P845342" s="83"/>
    </row>
    <row r="845343" spans="16:16" x14ac:dyDescent="0.3">
      <c r="P845343" s="83"/>
    </row>
    <row r="845344" spans="16:16" x14ac:dyDescent="0.3">
      <c r="P845344" s="83"/>
    </row>
    <row r="845345" spans="16:16" x14ac:dyDescent="0.3">
      <c r="P845345" s="83"/>
    </row>
    <row r="845346" spans="16:16" x14ac:dyDescent="0.3">
      <c r="P845346" s="83"/>
    </row>
    <row r="845347" spans="16:16" x14ac:dyDescent="0.3">
      <c r="P845347" s="83"/>
    </row>
    <row r="845348" spans="16:16" x14ac:dyDescent="0.3">
      <c r="P845348" s="83"/>
    </row>
    <row r="845349" spans="16:16" x14ac:dyDescent="0.3">
      <c r="P845349" s="83"/>
    </row>
    <row r="845350" spans="16:16" x14ac:dyDescent="0.3">
      <c r="P845350" s="83"/>
    </row>
    <row r="845351" spans="16:16" x14ac:dyDescent="0.3">
      <c r="P845351" s="83"/>
    </row>
    <row r="845352" spans="16:16" x14ac:dyDescent="0.3">
      <c r="P845352" s="83"/>
    </row>
    <row r="845353" spans="16:16" x14ac:dyDescent="0.3">
      <c r="P845353" s="83"/>
    </row>
    <row r="845354" spans="16:16" x14ac:dyDescent="0.3">
      <c r="P845354" s="83"/>
    </row>
    <row r="845355" spans="16:16" x14ac:dyDescent="0.3">
      <c r="P845355" s="83"/>
    </row>
    <row r="845356" spans="16:16" x14ac:dyDescent="0.3">
      <c r="P845356" s="83"/>
    </row>
    <row r="845357" spans="16:16" x14ac:dyDescent="0.3">
      <c r="P845357" s="83"/>
    </row>
    <row r="845358" spans="16:16" x14ac:dyDescent="0.3">
      <c r="P845358" s="83"/>
    </row>
    <row r="845359" spans="16:16" x14ac:dyDescent="0.3">
      <c r="P845359" s="83"/>
    </row>
    <row r="845360" spans="16:16" x14ac:dyDescent="0.3">
      <c r="P845360" s="83"/>
    </row>
    <row r="845361" spans="16:16" x14ac:dyDescent="0.3">
      <c r="P845361" s="83"/>
    </row>
    <row r="845362" spans="16:16" x14ac:dyDescent="0.3">
      <c r="P845362" s="83"/>
    </row>
    <row r="845363" spans="16:16" x14ac:dyDescent="0.3">
      <c r="P845363" s="83"/>
    </row>
    <row r="845364" spans="16:16" x14ac:dyDescent="0.3">
      <c r="P845364" s="83"/>
    </row>
    <row r="845365" spans="16:16" x14ac:dyDescent="0.3">
      <c r="P845365" s="83"/>
    </row>
    <row r="845366" spans="16:16" x14ac:dyDescent="0.3">
      <c r="P845366" s="83"/>
    </row>
    <row r="845367" spans="16:16" x14ac:dyDescent="0.3">
      <c r="P845367" s="83"/>
    </row>
    <row r="845368" spans="16:16" x14ac:dyDescent="0.3">
      <c r="P845368" s="83"/>
    </row>
    <row r="845369" spans="16:16" x14ac:dyDescent="0.3">
      <c r="P845369" s="83"/>
    </row>
    <row r="845370" spans="16:16" x14ac:dyDescent="0.3">
      <c r="P845370" s="83"/>
    </row>
    <row r="845371" spans="16:16" x14ac:dyDescent="0.3">
      <c r="P845371" s="83"/>
    </row>
    <row r="845372" spans="16:16" x14ac:dyDescent="0.3">
      <c r="P845372" s="83"/>
    </row>
    <row r="845373" spans="16:16" x14ac:dyDescent="0.3">
      <c r="P845373" s="83"/>
    </row>
    <row r="845374" spans="16:16" x14ac:dyDescent="0.3">
      <c r="P845374" s="83"/>
    </row>
    <row r="845375" spans="16:16" x14ac:dyDescent="0.3">
      <c r="P845375" s="83"/>
    </row>
    <row r="845376" spans="16:16" x14ac:dyDescent="0.3">
      <c r="P845376" s="83"/>
    </row>
    <row r="845377" spans="16:16" x14ac:dyDescent="0.3">
      <c r="P845377" s="83"/>
    </row>
    <row r="845378" spans="16:16" x14ac:dyDescent="0.3">
      <c r="P845378" s="83"/>
    </row>
    <row r="845379" spans="16:16" x14ac:dyDescent="0.3">
      <c r="P845379" s="83"/>
    </row>
    <row r="845380" spans="16:16" x14ac:dyDescent="0.3">
      <c r="P845380" s="83"/>
    </row>
    <row r="845381" spans="16:16" x14ac:dyDescent="0.3">
      <c r="P845381" s="83"/>
    </row>
    <row r="845382" spans="16:16" x14ac:dyDescent="0.3">
      <c r="P845382" s="83"/>
    </row>
    <row r="845383" spans="16:16" x14ac:dyDescent="0.3">
      <c r="P845383" s="83"/>
    </row>
    <row r="845384" spans="16:16" x14ac:dyDescent="0.3">
      <c r="P845384" s="83"/>
    </row>
    <row r="845385" spans="16:16" x14ac:dyDescent="0.3">
      <c r="P845385" s="83"/>
    </row>
    <row r="845386" spans="16:16" x14ac:dyDescent="0.3">
      <c r="P845386" s="83"/>
    </row>
    <row r="845387" spans="16:16" x14ac:dyDescent="0.3">
      <c r="P845387" s="83"/>
    </row>
    <row r="845388" spans="16:16" x14ac:dyDescent="0.3">
      <c r="P845388" s="83"/>
    </row>
    <row r="845389" spans="16:16" x14ac:dyDescent="0.3">
      <c r="P845389" s="83"/>
    </row>
    <row r="845390" spans="16:16" x14ac:dyDescent="0.3">
      <c r="P845390" s="83"/>
    </row>
    <row r="845391" spans="16:16" x14ac:dyDescent="0.3">
      <c r="P845391" s="83"/>
    </row>
    <row r="845392" spans="16:16" x14ac:dyDescent="0.3">
      <c r="P845392" s="83"/>
    </row>
    <row r="845393" spans="16:16" x14ac:dyDescent="0.3">
      <c r="P845393" s="83"/>
    </row>
    <row r="845394" spans="16:16" x14ac:dyDescent="0.3">
      <c r="P845394" s="83"/>
    </row>
    <row r="845395" spans="16:16" x14ac:dyDescent="0.3">
      <c r="P845395" s="83"/>
    </row>
    <row r="845396" spans="16:16" x14ac:dyDescent="0.3">
      <c r="P845396" s="83"/>
    </row>
    <row r="845397" spans="16:16" x14ac:dyDescent="0.3">
      <c r="P845397" s="83"/>
    </row>
    <row r="845398" spans="16:16" x14ac:dyDescent="0.3">
      <c r="P845398" s="83"/>
    </row>
    <row r="845399" spans="16:16" x14ac:dyDescent="0.3">
      <c r="P845399" s="83"/>
    </row>
    <row r="845400" spans="16:16" x14ac:dyDescent="0.3">
      <c r="P845400" s="83"/>
    </row>
    <row r="845401" spans="16:16" x14ac:dyDescent="0.3">
      <c r="P845401" s="83"/>
    </row>
    <row r="845402" spans="16:16" x14ac:dyDescent="0.3">
      <c r="P845402" s="83"/>
    </row>
    <row r="845403" spans="16:16" x14ac:dyDescent="0.3">
      <c r="P845403" s="83"/>
    </row>
    <row r="845404" spans="16:16" x14ac:dyDescent="0.3">
      <c r="P845404" s="83"/>
    </row>
    <row r="845405" spans="16:16" x14ac:dyDescent="0.3">
      <c r="P845405" s="83"/>
    </row>
    <row r="845406" spans="16:16" x14ac:dyDescent="0.3">
      <c r="P845406" s="83"/>
    </row>
    <row r="845407" spans="16:16" x14ac:dyDescent="0.3">
      <c r="P845407" s="83"/>
    </row>
    <row r="845408" spans="16:16" x14ac:dyDescent="0.3">
      <c r="P845408" s="83"/>
    </row>
    <row r="845409" spans="16:16" x14ac:dyDescent="0.3">
      <c r="P845409" s="83"/>
    </row>
    <row r="845410" spans="16:16" x14ac:dyDescent="0.3">
      <c r="P845410" s="83"/>
    </row>
    <row r="845411" spans="16:16" x14ac:dyDescent="0.3">
      <c r="P845411" s="83"/>
    </row>
    <row r="845412" spans="16:16" x14ac:dyDescent="0.3">
      <c r="P845412" s="83"/>
    </row>
    <row r="845413" spans="16:16" x14ac:dyDescent="0.3">
      <c r="P845413" s="83"/>
    </row>
    <row r="845414" spans="16:16" x14ac:dyDescent="0.3">
      <c r="P845414" s="83"/>
    </row>
    <row r="845415" spans="16:16" x14ac:dyDescent="0.3">
      <c r="P845415" s="83"/>
    </row>
    <row r="845416" spans="16:16" x14ac:dyDescent="0.3">
      <c r="P845416" s="83"/>
    </row>
    <row r="845417" spans="16:16" x14ac:dyDescent="0.3">
      <c r="P845417" s="83"/>
    </row>
    <row r="845418" spans="16:16" x14ac:dyDescent="0.3">
      <c r="P845418" s="83"/>
    </row>
    <row r="845419" spans="16:16" x14ac:dyDescent="0.3">
      <c r="P845419" s="83"/>
    </row>
    <row r="845420" spans="16:16" x14ac:dyDescent="0.3">
      <c r="P845420" s="83"/>
    </row>
    <row r="845421" spans="16:16" x14ac:dyDescent="0.3">
      <c r="P845421" s="83"/>
    </row>
    <row r="845422" spans="16:16" x14ac:dyDescent="0.3">
      <c r="P845422" s="83"/>
    </row>
    <row r="845423" spans="16:16" x14ac:dyDescent="0.3">
      <c r="P845423" s="83"/>
    </row>
    <row r="845424" spans="16:16" x14ac:dyDescent="0.3">
      <c r="P845424" s="83"/>
    </row>
    <row r="845425" spans="16:16" x14ac:dyDescent="0.3">
      <c r="P845425" s="83"/>
    </row>
    <row r="845426" spans="16:16" x14ac:dyDescent="0.3">
      <c r="P845426" s="83"/>
    </row>
    <row r="845427" spans="16:16" x14ac:dyDescent="0.3">
      <c r="P845427" s="83"/>
    </row>
    <row r="845428" spans="16:16" x14ac:dyDescent="0.3">
      <c r="P845428" s="83"/>
    </row>
    <row r="845429" spans="16:16" x14ac:dyDescent="0.3">
      <c r="P845429" s="83"/>
    </row>
    <row r="845430" spans="16:16" x14ac:dyDescent="0.3">
      <c r="P845430" s="83"/>
    </row>
    <row r="845431" spans="16:16" x14ac:dyDescent="0.3">
      <c r="P845431" s="83"/>
    </row>
    <row r="845432" spans="16:16" x14ac:dyDescent="0.3">
      <c r="P845432" s="83"/>
    </row>
    <row r="845433" spans="16:16" x14ac:dyDescent="0.3">
      <c r="P845433" s="83"/>
    </row>
    <row r="845434" spans="16:16" x14ac:dyDescent="0.3">
      <c r="P845434" s="83"/>
    </row>
    <row r="845435" spans="16:16" x14ac:dyDescent="0.3">
      <c r="P845435" s="83"/>
    </row>
    <row r="845436" spans="16:16" x14ac:dyDescent="0.3">
      <c r="P845436" s="83"/>
    </row>
    <row r="845437" spans="16:16" x14ac:dyDescent="0.3">
      <c r="P845437" s="83"/>
    </row>
    <row r="845438" spans="16:16" x14ac:dyDescent="0.3">
      <c r="P845438" s="83"/>
    </row>
    <row r="845439" spans="16:16" x14ac:dyDescent="0.3">
      <c r="P845439" s="83"/>
    </row>
    <row r="845440" spans="16:16" x14ac:dyDescent="0.3">
      <c r="P845440" s="83"/>
    </row>
    <row r="845441" spans="16:16" x14ac:dyDescent="0.3">
      <c r="P845441" s="83"/>
    </row>
    <row r="845442" spans="16:16" x14ac:dyDescent="0.3">
      <c r="P845442" s="83"/>
    </row>
    <row r="845443" spans="16:16" x14ac:dyDescent="0.3">
      <c r="P845443" s="83"/>
    </row>
    <row r="845444" spans="16:16" x14ac:dyDescent="0.3">
      <c r="P845444" s="83"/>
    </row>
    <row r="845445" spans="16:16" x14ac:dyDescent="0.3">
      <c r="P845445" s="83"/>
    </row>
    <row r="845446" spans="16:16" x14ac:dyDescent="0.3">
      <c r="P845446" s="83"/>
    </row>
    <row r="845447" spans="16:16" x14ac:dyDescent="0.3">
      <c r="P845447" s="83"/>
    </row>
    <row r="845448" spans="16:16" x14ac:dyDescent="0.3">
      <c r="P845448" s="83"/>
    </row>
    <row r="845449" spans="16:16" x14ac:dyDescent="0.3">
      <c r="P845449" s="83"/>
    </row>
    <row r="845450" spans="16:16" x14ac:dyDescent="0.3">
      <c r="P845450" s="83"/>
    </row>
    <row r="845451" spans="16:16" x14ac:dyDescent="0.3">
      <c r="P845451" s="83"/>
    </row>
    <row r="845452" spans="16:16" x14ac:dyDescent="0.3">
      <c r="P845452" s="83"/>
    </row>
    <row r="845453" spans="16:16" x14ac:dyDescent="0.3">
      <c r="P845453" s="83"/>
    </row>
    <row r="845454" spans="16:16" x14ac:dyDescent="0.3">
      <c r="P845454" s="83"/>
    </row>
    <row r="845455" spans="16:16" x14ac:dyDescent="0.3">
      <c r="P845455" s="83"/>
    </row>
    <row r="845456" spans="16:16" x14ac:dyDescent="0.3">
      <c r="P845456" s="83"/>
    </row>
    <row r="845457" spans="16:16" x14ac:dyDescent="0.3">
      <c r="P845457" s="83"/>
    </row>
    <row r="845458" spans="16:16" x14ac:dyDescent="0.3">
      <c r="P845458" s="83"/>
    </row>
    <row r="845459" spans="16:16" x14ac:dyDescent="0.3">
      <c r="P845459" s="83"/>
    </row>
    <row r="845460" spans="16:16" x14ac:dyDescent="0.3">
      <c r="P845460" s="83"/>
    </row>
    <row r="845461" spans="16:16" x14ac:dyDescent="0.3">
      <c r="P845461" s="83"/>
    </row>
    <row r="845462" spans="16:16" x14ac:dyDescent="0.3">
      <c r="P845462" s="83"/>
    </row>
    <row r="845463" spans="16:16" x14ac:dyDescent="0.3">
      <c r="P845463" s="83"/>
    </row>
    <row r="845464" spans="16:16" x14ac:dyDescent="0.3">
      <c r="P845464" s="83"/>
    </row>
    <row r="845465" spans="16:16" x14ac:dyDescent="0.3">
      <c r="P845465" s="83"/>
    </row>
    <row r="845466" spans="16:16" x14ac:dyDescent="0.3">
      <c r="P845466" s="83"/>
    </row>
    <row r="845467" spans="16:16" x14ac:dyDescent="0.3">
      <c r="P845467" s="83"/>
    </row>
    <row r="845468" spans="16:16" x14ac:dyDescent="0.3">
      <c r="P845468" s="83"/>
    </row>
    <row r="845469" spans="16:16" x14ac:dyDescent="0.3">
      <c r="P845469" s="83"/>
    </row>
    <row r="845470" spans="16:16" x14ac:dyDescent="0.3">
      <c r="P845470" s="83"/>
    </row>
    <row r="845471" spans="16:16" x14ac:dyDescent="0.3">
      <c r="P845471" s="83"/>
    </row>
    <row r="845472" spans="16:16" x14ac:dyDescent="0.3">
      <c r="P845472" s="83"/>
    </row>
    <row r="845473" spans="16:16" x14ac:dyDescent="0.3">
      <c r="P845473" s="83"/>
    </row>
    <row r="845474" spans="16:16" x14ac:dyDescent="0.3">
      <c r="P845474" s="83"/>
    </row>
    <row r="845475" spans="16:16" x14ac:dyDescent="0.3">
      <c r="P845475" s="83"/>
    </row>
    <row r="845476" spans="16:16" x14ac:dyDescent="0.3">
      <c r="P845476" s="83"/>
    </row>
    <row r="845477" spans="16:16" x14ac:dyDescent="0.3">
      <c r="P845477" s="83"/>
    </row>
    <row r="845478" spans="16:16" x14ac:dyDescent="0.3">
      <c r="P845478" s="83"/>
    </row>
    <row r="845479" spans="16:16" x14ac:dyDescent="0.3">
      <c r="P845479" s="83"/>
    </row>
    <row r="845480" spans="16:16" x14ac:dyDescent="0.3">
      <c r="P845480" s="83"/>
    </row>
    <row r="845481" spans="16:16" x14ac:dyDescent="0.3">
      <c r="P845481" s="83"/>
    </row>
    <row r="845482" spans="16:16" x14ac:dyDescent="0.3">
      <c r="P845482" s="83"/>
    </row>
    <row r="845483" spans="16:16" x14ac:dyDescent="0.3">
      <c r="P845483" s="83"/>
    </row>
    <row r="845484" spans="16:16" x14ac:dyDescent="0.3">
      <c r="P845484" s="83"/>
    </row>
    <row r="845485" spans="16:16" x14ac:dyDescent="0.3">
      <c r="P845485" s="83"/>
    </row>
    <row r="845486" spans="16:16" x14ac:dyDescent="0.3">
      <c r="P845486" s="83"/>
    </row>
    <row r="845487" spans="16:16" x14ac:dyDescent="0.3">
      <c r="P845487" s="83"/>
    </row>
    <row r="845488" spans="16:16" x14ac:dyDescent="0.3">
      <c r="P845488" s="83"/>
    </row>
    <row r="845489" spans="16:16" x14ac:dyDescent="0.3">
      <c r="P845489" s="83"/>
    </row>
    <row r="845490" spans="16:16" x14ac:dyDescent="0.3">
      <c r="P845490" s="83"/>
    </row>
    <row r="845491" spans="16:16" x14ac:dyDescent="0.3">
      <c r="P845491" s="83"/>
    </row>
    <row r="845492" spans="16:16" x14ac:dyDescent="0.3">
      <c r="P845492" s="83"/>
    </row>
    <row r="845493" spans="16:16" x14ac:dyDescent="0.3">
      <c r="P845493" s="83"/>
    </row>
    <row r="845494" spans="16:16" x14ac:dyDescent="0.3">
      <c r="P845494" s="83"/>
    </row>
    <row r="845495" spans="16:16" x14ac:dyDescent="0.3">
      <c r="P845495" s="83"/>
    </row>
    <row r="845496" spans="16:16" x14ac:dyDescent="0.3">
      <c r="P845496" s="83"/>
    </row>
    <row r="845497" spans="16:16" x14ac:dyDescent="0.3">
      <c r="P845497" s="83"/>
    </row>
    <row r="845498" spans="16:16" x14ac:dyDescent="0.3">
      <c r="P845498" s="83"/>
    </row>
    <row r="845499" spans="16:16" x14ac:dyDescent="0.3">
      <c r="P845499" s="83"/>
    </row>
    <row r="845500" spans="16:16" x14ac:dyDescent="0.3">
      <c r="P845500" s="83"/>
    </row>
    <row r="845501" spans="16:16" x14ac:dyDescent="0.3">
      <c r="P845501" s="83"/>
    </row>
    <row r="845502" spans="16:16" x14ac:dyDescent="0.3">
      <c r="P845502" s="83"/>
    </row>
    <row r="845503" spans="16:16" x14ac:dyDescent="0.3">
      <c r="P845503" s="83"/>
    </row>
    <row r="845504" spans="16:16" x14ac:dyDescent="0.3">
      <c r="P845504" s="83"/>
    </row>
    <row r="845505" spans="16:16" x14ac:dyDescent="0.3">
      <c r="P845505" s="83"/>
    </row>
    <row r="845506" spans="16:16" x14ac:dyDescent="0.3">
      <c r="P845506" s="83"/>
    </row>
    <row r="845507" spans="16:16" x14ac:dyDescent="0.3">
      <c r="P845507" s="83"/>
    </row>
    <row r="845508" spans="16:16" x14ac:dyDescent="0.3">
      <c r="P845508" s="83"/>
    </row>
    <row r="845509" spans="16:16" x14ac:dyDescent="0.3">
      <c r="P845509" s="83"/>
    </row>
    <row r="845510" spans="16:16" x14ac:dyDescent="0.3">
      <c r="P845510" s="83"/>
    </row>
    <row r="845511" spans="16:16" x14ac:dyDescent="0.3">
      <c r="P845511" s="83"/>
    </row>
    <row r="845512" spans="16:16" x14ac:dyDescent="0.3">
      <c r="P845512" s="83"/>
    </row>
    <row r="845513" spans="16:16" x14ac:dyDescent="0.3">
      <c r="P845513" s="83"/>
    </row>
    <row r="845514" spans="16:16" x14ac:dyDescent="0.3">
      <c r="P845514" s="83"/>
    </row>
    <row r="845515" spans="16:16" x14ac:dyDescent="0.3">
      <c r="P845515" s="83"/>
    </row>
    <row r="845516" spans="16:16" x14ac:dyDescent="0.3">
      <c r="P845516" s="83"/>
    </row>
    <row r="845517" spans="16:16" x14ac:dyDescent="0.3">
      <c r="P845517" s="83"/>
    </row>
    <row r="845518" spans="16:16" x14ac:dyDescent="0.3">
      <c r="P845518" s="83"/>
    </row>
    <row r="845519" spans="16:16" x14ac:dyDescent="0.3">
      <c r="P845519" s="83"/>
    </row>
    <row r="845520" spans="16:16" x14ac:dyDescent="0.3">
      <c r="P845520" s="83"/>
    </row>
    <row r="845521" spans="16:16" x14ac:dyDescent="0.3">
      <c r="P845521" s="83"/>
    </row>
    <row r="845522" spans="16:16" x14ac:dyDescent="0.3">
      <c r="P845522" s="83"/>
    </row>
    <row r="845523" spans="16:16" x14ac:dyDescent="0.3">
      <c r="P845523" s="83"/>
    </row>
    <row r="845524" spans="16:16" x14ac:dyDescent="0.3">
      <c r="P845524" s="83"/>
    </row>
    <row r="845525" spans="16:16" x14ac:dyDescent="0.3">
      <c r="P845525" s="83"/>
    </row>
    <row r="845526" spans="16:16" x14ac:dyDescent="0.3">
      <c r="P845526" s="83"/>
    </row>
    <row r="845527" spans="16:16" x14ac:dyDescent="0.3">
      <c r="P845527" s="83"/>
    </row>
    <row r="845528" spans="16:16" x14ac:dyDescent="0.3">
      <c r="P845528" s="83"/>
    </row>
    <row r="845529" spans="16:16" x14ac:dyDescent="0.3">
      <c r="P845529" s="83"/>
    </row>
    <row r="845530" spans="16:16" x14ac:dyDescent="0.3">
      <c r="P845530" s="83"/>
    </row>
    <row r="845531" spans="16:16" x14ac:dyDescent="0.3">
      <c r="P845531" s="83"/>
    </row>
    <row r="845532" spans="16:16" x14ac:dyDescent="0.3">
      <c r="P845532" s="83"/>
    </row>
    <row r="845533" spans="16:16" x14ac:dyDescent="0.3">
      <c r="P845533" s="83"/>
    </row>
    <row r="845534" spans="16:16" x14ac:dyDescent="0.3">
      <c r="P845534" s="83"/>
    </row>
    <row r="845535" spans="16:16" x14ac:dyDescent="0.3">
      <c r="P845535" s="83"/>
    </row>
    <row r="845536" spans="16:16" x14ac:dyDescent="0.3">
      <c r="P845536" s="83"/>
    </row>
    <row r="845537" spans="16:16" x14ac:dyDescent="0.3">
      <c r="P845537" s="83"/>
    </row>
    <row r="845538" spans="16:16" x14ac:dyDescent="0.3">
      <c r="P845538" s="83"/>
    </row>
    <row r="845539" spans="16:16" x14ac:dyDescent="0.3">
      <c r="P845539" s="83"/>
    </row>
    <row r="845540" spans="16:16" x14ac:dyDescent="0.3">
      <c r="P845540" s="83"/>
    </row>
    <row r="845541" spans="16:16" x14ac:dyDescent="0.3">
      <c r="P845541" s="83"/>
    </row>
    <row r="845542" spans="16:16" x14ac:dyDescent="0.3">
      <c r="P845542" s="83"/>
    </row>
    <row r="845543" spans="16:16" x14ac:dyDescent="0.3">
      <c r="P845543" s="83"/>
    </row>
    <row r="845544" spans="16:16" x14ac:dyDescent="0.3">
      <c r="P845544" s="83"/>
    </row>
    <row r="845545" spans="16:16" x14ac:dyDescent="0.3">
      <c r="P845545" s="83"/>
    </row>
    <row r="845546" spans="16:16" x14ac:dyDescent="0.3">
      <c r="P845546" s="83"/>
    </row>
    <row r="845547" spans="16:16" x14ac:dyDescent="0.3">
      <c r="P845547" s="83"/>
    </row>
    <row r="845548" spans="16:16" x14ac:dyDescent="0.3">
      <c r="P845548" s="83"/>
    </row>
    <row r="845549" spans="16:16" x14ac:dyDescent="0.3">
      <c r="P845549" s="83"/>
    </row>
    <row r="845550" spans="16:16" x14ac:dyDescent="0.3">
      <c r="P845550" s="83"/>
    </row>
    <row r="845551" spans="16:16" x14ac:dyDescent="0.3">
      <c r="P845551" s="83"/>
    </row>
    <row r="845552" spans="16:16" x14ac:dyDescent="0.3">
      <c r="P845552" s="83"/>
    </row>
    <row r="845553" spans="16:16" x14ac:dyDescent="0.3">
      <c r="P845553" s="83"/>
    </row>
    <row r="845554" spans="16:16" x14ac:dyDescent="0.3">
      <c r="P845554" s="83"/>
    </row>
    <row r="845555" spans="16:16" x14ac:dyDescent="0.3">
      <c r="P845555" s="83"/>
    </row>
    <row r="845556" spans="16:16" x14ac:dyDescent="0.3">
      <c r="P845556" s="83"/>
    </row>
    <row r="845557" spans="16:16" x14ac:dyDescent="0.3">
      <c r="P845557" s="83"/>
    </row>
    <row r="845558" spans="16:16" x14ac:dyDescent="0.3">
      <c r="P845558" s="83"/>
    </row>
    <row r="845559" spans="16:16" x14ac:dyDescent="0.3">
      <c r="P845559" s="83"/>
    </row>
    <row r="845560" spans="16:16" x14ac:dyDescent="0.3">
      <c r="P845560" s="83"/>
    </row>
    <row r="845561" spans="16:16" x14ac:dyDescent="0.3">
      <c r="P845561" s="83"/>
    </row>
    <row r="845562" spans="16:16" x14ac:dyDescent="0.3">
      <c r="P845562" s="83"/>
    </row>
    <row r="845563" spans="16:16" x14ac:dyDescent="0.3">
      <c r="P845563" s="83"/>
    </row>
    <row r="845564" spans="16:16" x14ac:dyDescent="0.3">
      <c r="P845564" s="83"/>
    </row>
    <row r="845565" spans="16:16" x14ac:dyDescent="0.3">
      <c r="P845565" s="83"/>
    </row>
    <row r="845566" spans="16:16" x14ac:dyDescent="0.3">
      <c r="P845566" s="83"/>
    </row>
    <row r="845567" spans="16:16" x14ac:dyDescent="0.3">
      <c r="P845567" s="83"/>
    </row>
    <row r="845568" spans="16:16" x14ac:dyDescent="0.3">
      <c r="P845568" s="83"/>
    </row>
    <row r="845569" spans="16:16" x14ac:dyDescent="0.3">
      <c r="P845569" s="83"/>
    </row>
    <row r="845570" spans="16:16" x14ac:dyDescent="0.3">
      <c r="P845570" s="83"/>
    </row>
    <row r="845571" spans="16:16" x14ac:dyDescent="0.3">
      <c r="P845571" s="83"/>
    </row>
    <row r="845572" spans="16:16" x14ac:dyDescent="0.3">
      <c r="P845572" s="83"/>
    </row>
    <row r="845573" spans="16:16" x14ac:dyDescent="0.3">
      <c r="P845573" s="83"/>
    </row>
    <row r="845574" spans="16:16" x14ac:dyDescent="0.3">
      <c r="P845574" s="83"/>
    </row>
    <row r="845575" spans="16:16" x14ac:dyDescent="0.3">
      <c r="P845575" s="83"/>
    </row>
    <row r="845576" spans="16:16" x14ac:dyDescent="0.3">
      <c r="P845576" s="83"/>
    </row>
    <row r="845577" spans="16:16" x14ac:dyDescent="0.3">
      <c r="P845577" s="83"/>
    </row>
    <row r="845578" spans="16:16" x14ac:dyDescent="0.3">
      <c r="P845578" s="83"/>
    </row>
    <row r="845579" spans="16:16" x14ac:dyDescent="0.3">
      <c r="P845579" s="83"/>
    </row>
    <row r="845580" spans="16:16" x14ac:dyDescent="0.3">
      <c r="P845580" s="83"/>
    </row>
    <row r="845581" spans="16:16" x14ac:dyDescent="0.3">
      <c r="P845581" s="83"/>
    </row>
    <row r="845582" spans="16:16" x14ac:dyDescent="0.3">
      <c r="P845582" s="83"/>
    </row>
    <row r="845583" spans="16:16" x14ac:dyDescent="0.3">
      <c r="P845583" s="83"/>
    </row>
    <row r="845584" spans="16:16" x14ac:dyDescent="0.3">
      <c r="P845584" s="83"/>
    </row>
    <row r="845585" spans="16:16" x14ac:dyDescent="0.3">
      <c r="P845585" s="83"/>
    </row>
    <row r="845586" spans="16:16" x14ac:dyDescent="0.3">
      <c r="P845586" s="83"/>
    </row>
    <row r="845587" spans="16:16" x14ac:dyDescent="0.3">
      <c r="P845587" s="83"/>
    </row>
    <row r="845588" spans="16:16" x14ac:dyDescent="0.3">
      <c r="P845588" s="83"/>
    </row>
    <row r="845589" spans="16:16" x14ac:dyDescent="0.3">
      <c r="P845589" s="83"/>
    </row>
    <row r="845590" spans="16:16" x14ac:dyDescent="0.3">
      <c r="P845590" s="83"/>
    </row>
    <row r="845591" spans="16:16" x14ac:dyDescent="0.3">
      <c r="P845591" s="83"/>
    </row>
    <row r="845592" spans="16:16" x14ac:dyDescent="0.3">
      <c r="P845592" s="83"/>
    </row>
    <row r="845593" spans="16:16" x14ac:dyDescent="0.3">
      <c r="P845593" s="83"/>
    </row>
    <row r="845594" spans="16:16" x14ac:dyDescent="0.3">
      <c r="P845594" s="83"/>
    </row>
    <row r="845595" spans="16:16" x14ac:dyDescent="0.3">
      <c r="P845595" s="83"/>
    </row>
    <row r="845596" spans="16:16" x14ac:dyDescent="0.3">
      <c r="P845596" s="83"/>
    </row>
    <row r="845597" spans="16:16" x14ac:dyDescent="0.3">
      <c r="P845597" s="83"/>
    </row>
    <row r="845598" spans="16:16" x14ac:dyDescent="0.3">
      <c r="P845598" s="83"/>
    </row>
    <row r="845599" spans="16:16" x14ac:dyDescent="0.3">
      <c r="P845599" s="83"/>
    </row>
    <row r="845600" spans="16:16" x14ac:dyDescent="0.3">
      <c r="P845600" s="83"/>
    </row>
    <row r="845601" spans="16:16" x14ac:dyDescent="0.3">
      <c r="P845601" s="83"/>
    </row>
    <row r="845602" spans="16:16" x14ac:dyDescent="0.3">
      <c r="P845602" s="83"/>
    </row>
    <row r="845603" spans="16:16" x14ac:dyDescent="0.3">
      <c r="P845603" s="83"/>
    </row>
    <row r="845604" spans="16:16" x14ac:dyDescent="0.3">
      <c r="P845604" s="83"/>
    </row>
    <row r="845605" spans="16:16" x14ac:dyDescent="0.3">
      <c r="P845605" s="83"/>
    </row>
    <row r="845606" spans="16:16" x14ac:dyDescent="0.3">
      <c r="P845606" s="83"/>
    </row>
    <row r="845607" spans="16:16" x14ac:dyDescent="0.3">
      <c r="P845607" s="83"/>
    </row>
    <row r="845608" spans="16:16" x14ac:dyDescent="0.3">
      <c r="P845608" s="83"/>
    </row>
    <row r="845609" spans="16:16" x14ac:dyDescent="0.3">
      <c r="P845609" s="83"/>
    </row>
    <row r="845610" spans="16:16" x14ac:dyDescent="0.3">
      <c r="P845610" s="83"/>
    </row>
    <row r="845611" spans="16:16" x14ac:dyDescent="0.3">
      <c r="P845611" s="83"/>
    </row>
    <row r="845612" spans="16:16" x14ac:dyDescent="0.3">
      <c r="P845612" s="83"/>
    </row>
    <row r="845613" spans="16:16" x14ac:dyDescent="0.3">
      <c r="P845613" s="83"/>
    </row>
    <row r="845614" spans="16:16" x14ac:dyDescent="0.3">
      <c r="P845614" s="83"/>
    </row>
    <row r="845615" spans="16:16" x14ac:dyDescent="0.3">
      <c r="P845615" s="83"/>
    </row>
    <row r="845616" spans="16:16" x14ac:dyDescent="0.3">
      <c r="P845616" s="83"/>
    </row>
    <row r="845617" spans="16:16" x14ac:dyDescent="0.3">
      <c r="P845617" s="83"/>
    </row>
    <row r="845618" spans="16:16" x14ac:dyDescent="0.3">
      <c r="P845618" s="83"/>
    </row>
    <row r="845619" spans="16:16" x14ac:dyDescent="0.3">
      <c r="P845619" s="83"/>
    </row>
    <row r="845620" spans="16:16" x14ac:dyDescent="0.3">
      <c r="P845620" s="83"/>
    </row>
    <row r="845621" spans="16:16" x14ac:dyDescent="0.3">
      <c r="P845621" s="83"/>
    </row>
    <row r="845622" spans="16:16" x14ac:dyDescent="0.3">
      <c r="P845622" s="83"/>
    </row>
    <row r="845623" spans="16:16" x14ac:dyDescent="0.3">
      <c r="P845623" s="83"/>
    </row>
    <row r="845624" spans="16:16" x14ac:dyDescent="0.3">
      <c r="P845624" s="83"/>
    </row>
    <row r="845625" spans="16:16" x14ac:dyDescent="0.3">
      <c r="P845625" s="83"/>
    </row>
    <row r="845626" spans="16:16" x14ac:dyDescent="0.3">
      <c r="P845626" s="83"/>
    </row>
    <row r="845627" spans="16:16" x14ac:dyDescent="0.3">
      <c r="P845627" s="83"/>
    </row>
    <row r="845628" spans="16:16" x14ac:dyDescent="0.3">
      <c r="P845628" s="83"/>
    </row>
    <row r="845629" spans="16:16" x14ac:dyDescent="0.3">
      <c r="P845629" s="83"/>
    </row>
    <row r="845630" spans="16:16" x14ac:dyDescent="0.3">
      <c r="P845630" s="83"/>
    </row>
    <row r="845631" spans="16:16" x14ac:dyDescent="0.3">
      <c r="P845631" s="83"/>
    </row>
    <row r="845632" spans="16:16" x14ac:dyDescent="0.3">
      <c r="P845632" s="83"/>
    </row>
    <row r="845633" spans="16:16" x14ac:dyDescent="0.3">
      <c r="P845633" s="83"/>
    </row>
    <row r="845634" spans="16:16" x14ac:dyDescent="0.3">
      <c r="P845634" s="83"/>
    </row>
    <row r="845635" spans="16:16" x14ac:dyDescent="0.3">
      <c r="P845635" s="83"/>
    </row>
    <row r="845636" spans="16:16" x14ac:dyDescent="0.3">
      <c r="P845636" s="83"/>
    </row>
    <row r="845637" spans="16:16" x14ac:dyDescent="0.3">
      <c r="P845637" s="83"/>
    </row>
    <row r="845638" spans="16:16" x14ac:dyDescent="0.3">
      <c r="P845638" s="83"/>
    </row>
    <row r="845639" spans="16:16" x14ac:dyDescent="0.3">
      <c r="P845639" s="83"/>
    </row>
    <row r="845640" spans="16:16" x14ac:dyDescent="0.3">
      <c r="P845640" s="83"/>
    </row>
    <row r="845641" spans="16:16" x14ac:dyDescent="0.3">
      <c r="P845641" s="83"/>
    </row>
    <row r="845642" spans="16:16" x14ac:dyDescent="0.3">
      <c r="P845642" s="83"/>
    </row>
    <row r="845643" spans="16:16" x14ac:dyDescent="0.3">
      <c r="P845643" s="83"/>
    </row>
    <row r="845644" spans="16:16" x14ac:dyDescent="0.3">
      <c r="P845644" s="83"/>
    </row>
    <row r="845645" spans="16:16" x14ac:dyDescent="0.3">
      <c r="P845645" s="83"/>
    </row>
    <row r="845646" spans="16:16" x14ac:dyDescent="0.3">
      <c r="P845646" s="83"/>
    </row>
    <row r="845647" spans="16:16" x14ac:dyDescent="0.3">
      <c r="P845647" s="83"/>
    </row>
    <row r="845648" spans="16:16" x14ac:dyDescent="0.3">
      <c r="P845648" s="83"/>
    </row>
    <row r="845649" spans="16:16" x14ac:dyDescent="0.3">
      <c r="P845649" s="83"/>
    </row>
    <row r="845650" spans="16:16" x14ac:dyDescent="0.3">
      <c r="P845650" s="83"/>
    </row>
    <row r="845651" spans="16:16" x14ac:dyDescent="0.3">
      <c r="P845651" s="83"/>
    </row>
    <row r="845652" spans="16:16" x14ac:dyDescent="0.3">
      <c r="P845652" s="83"/>
    </row>
    <row r="845653" spans="16:16" x14ac:dyDescent="0.3">
      <c r="P845653" s="83"/>
    </row>
    <row r="845654" spans="16:16" x14ac:dyDescent="0.3">
      <c r="P845654" s="83"/>
    </row>
    <row r="845655" spans="16:16" x14ac:dyDescent="0.3">
      <c r="P845655" s="83"/>
    </row>
    <row r="845656" spans="16:16" x14ac:dyDescent="0.3">
      <c r="P845656" s="83"/>
    </row>
    <row r="845657" spans="16:16" x14ac:dyDescent="0.3">
      <c r="P845657" s="83"/>
    </row>
    <row r="845658" spans="16:16" x14ac:dyDescent="0.3">
      <c r="P845658" s="83"/>
    </row>
    <row r="845659" spans="16:16" x14ac:dyDescent="0.3">
      <c r="P845659" s="83"/>
    </row>
    <row r="845660" spans="16:16" x14ac:dyDescent="0.3">
      <c r="P845660" s="83"/>
    </row>
    <row r="845661" spans="16:16" x14ac:dyDescent="0.3">
      <c r="P845661" s="83"/>
    </row>
    <row r="845662" spans="16:16" x14ac:dyDescent="0.3">
      <c r="P845662" s="83"/>
    </row>
    <row r="845663" spans="16:16" x14ac:dyDescent="0.3">
      <c r="P845663" s="83"/>
    </row>
    <row r="845664" spans="16:16" x14ac:dyDescent="0.3">
      <c r="P845664" s="83"/>
    </row>
    <row r="845665" spans="16:16" x14ac:dyDescent="0.3">
      <c r="P845665" s="83"/>
    </row>
    <row r="845666" spans="16:16" x14ac:dyDescent="0.3">
      <c r="P845666" s="83"/>
    </row>
    <row r="845667" spans="16:16" x14ac:dyDescent="0.3">
      <c r="P845667" s="83"/>
    </row>
    <row r="845668" spans="16:16" x14ac:dyDescent="0.3">
      <c r="P845668" s="83"/>
    </row>
    <row r="845669" spans="16:16" x14ac:dyDescent="0.3">
      <c r="P845669" s="83"/>
    </row>
    <row r="845670" spans="16:16" x14ac:dyDescent="0.3">
      <c r="P845670" s="83"/>
    </row>
    <row r="845671" spans="16:16" x14ac:dyDescent="0.3">
      <c r="P845671" s="83"/>
    </row>
    <row r="845672" spans="16:16" x14ac:dyDescent="0.3">
      <c r="P845672" s="83"/>
    </row>
    <row r="845673" spans="16:16" x14ac:dyDescent="0.3">
      <c r="P845673" s="83"/>
    </row>
    <row r="845674" spans="16:16" x14ac:dyDescent="0.3">
      <c r="P845674" s="83"/>
    </row>
    <row r="845675" spans="16:16" x14ac:dyDescent="0.3">
      <c r="P845675" s="83"/>
    </row>
    <row r="845676" spans="16:16" x14ac:dyDescent="0.3">
      <c r="P845676" s="83"/>
    </row>
    <row r="845677" spans="16:16" x14ac:dyDescent="0.3">
      <c r="P845677" s="83"/>
    </row>
    <row r="845678" spans="16:16" x14ac:dyDescent="0.3">
      <c r="P845678" s="83"/>
    </row>
    <row r="845679" spans="16:16" x14ac:dyDescent="0.3">
      <c r="P845679" s="83"/>
    </row>
    <row r="845680" spans="16:16" x14ac:dyDescent="0.3">
      <c r="P845680" s="83"/>
    </row>
    <row r="845681" spans="16:16" x14ac:dyDescent="0.3">
      <c r="P845681" s="83"/>
    </row>
    <row r="845682" spans="16:16" x14ac:dyDescent="0.3">
      <c r="P845682" s="83"/>
    </row>
    <row r="845683" spans="16:16" x14ac:dyDescent="0.3">
      <c r="P845683" s="83"/>
    </row>
    <row r="845684" spans="16:16" x14ac:dyDescent="0.3">
      <c r="P845684" s="83"/>
    </row>
    <row r="845685" spans="16:16" x14ac:dyDescent="0.3">
      <c r="P845685" s="83"/>
    </row>
    <row r="845686" spans="16:16" x14ac:dyDescent="0.3">
      <c r="P845686" s="83"/>
    </row>
    <row r="845687" spans="16:16" x14ac:dyDescent="0.3">
      <c r="P845687" s="83"/>
    </row>
    <row r="845688" spans="16:16" x14ac:dyDescent="0.3">
      <c r="P845688" s="83"/>
    </row>
    <row r="845689" spans="16:16" x14ac:dyDescent="0.3">
      <c r="P845689" s="83"/>
    </row>
    <row r="845690" spans="16:16" x14ac:dyDescent="0.3">
      <c r="P845690" s="83"/>
    </row>
    <row r="845691" spans="16:16" x14ac:dyDescent="0.3">
      <c r="P845691" s="83"/>
    </row>
    <row r="845692" spans="16:16" x14ac:dyDescent="0.3">
      <c r="P845692" s="83"/>
    </row>
    <row r="845693" spans="16:16" x14ac:dyDescent="0.3">
      <c r="P845693" s="83"/>
    </row>
    <row r="845694" spans="16:16" x14ac:dyDescent="0.3">
      <c r="P845694" s="83"/>
    </row>
    <row r="845695" spans="16:16" x14ac:dyDescent="0.3">
      <c r="P845695" s="83"/>
    </row>
    <row r="845696" spans="16:16" x14ac:dyDescent="0.3">
      <c r="P845696" s="83"/>
    </row>
    <row r="845697" spans="16:16" x14ac:dyDescent="0.3">
      <c r="P845697" s="83"/>
    </row>
    <row r="845698" spans="16:16" x14ac:dyDescent="0.3">
      <c r="P845698" s="83"/>
    </row>
    <row r="845699" spans="16:16" x14ac:dyDescent="0.3">
      <c r="P845699" s="83"/>
    </row>
    <row r="845700" spans="16:16" x14ac:dyDescent="0.3">
      <c r="P845700" s="83"/>
    </row>
    <row r="845701" spans="16:16" x14ac:dyDescent="0.3">
      <c r="P845701" s="83"/>
    </row>
    <row r="845702" spans="16:16" x14ac:dyDescent="0.3">
      <c r="P845702" s="83"/>
    </row>
    <row r="845703" spans="16:16" x14ac:dyDescent="0.3">
      <c r="P845703" s="83"/>
    </row>
    <row r="845704" spans="16:16" x14ac:dyDescent="0.3">
      <c r="P845704" s="83"/>
    </row>
    <row r="845705" spans="16:16" x14ac:dyDescent="0.3">
      <c r="P845705" s="83"/>
    </row>
    <row r="845706" spans="16:16" x14ac:dyDescent="0.3">
      <c r="P845706" s="83"/>
    </row>
    <row r="845707" spans="16:16" x14ac:dyDescent="0.3">
      <c r="P845707" s="83"/>
    </row>
    <row r="845708" spans="16:16" x14ac:dyDescent="0.3">
      <c r="P845708" s="83"/>
    </row>
    <row r="845709" spans="16:16" x14ac:dyDescent="0.3">
      <c r="P845709" s="83"/>
    </row>
    <row r="845710" spans="16:16" x14ac:dyDescent="0.3">
      <c r="P845710" s="83"/>
    </row>
    <row r="845711" spans="16:16" x14ac:dyDescent="0.3">
      <c r="P845711" s="83"/>
    </row>
    <row r="845712" spans="16:16" x14ac:dyDescent="0.3">
      <c r="P845712" s="83"/>
    </row>
    <row r="845713" spans="16:16" x14ac:dyDescent="0.3">
      <c r="P845713" s="83"/>
    </row>
    <row r="845714" spans="16:16" x14ac:dyDescent="0.3">
      <c r="P845714" s="83"/>
    </row>
    <row r="845715" spans="16:16" x14ac:dyDescent="0.3">
      <c r="P845715" s="83"/>
    </row>
    <row r="845716" spans="16:16" x14ac:dyDescent="0.3">
      <c r="P845716" s="83"/>
    </row>
    <row r="845717" spans="16:16" x14ac:dyDescent="0.3">
      <c r="P845717" s="83"/>
    </row>
    <row r="845718" spans="16:16" x14ac:dyDescent="0.3">
      <c r="P845718" s="83"/>
    </row>
    <row r="845719" spans="16:16" x14ac:dyDescent="0.3">
      <c r="P845719" s="83"/>
    </row>
    <row r="845720" spans="16:16" x14ac:dyDescent="0.3">
      <c r="P845720" s="83"/>
    </row>
    <row r="845721" spans="16:16" x14ac:dyDescent="0.3">
      <c r="P845721" s="83"/>
    </row>
    <row r="845722" spans="16:16" x14ac:dyDescent="0.3">
      <c r="P845722" s="83"/>
    </row>
    <row r="845723" spans="16:16" x14ac:dyDescent="0.3">
      <c r="P845723" s="83"/>
    </row>
    <row r="845724" spans="16:16" x14ac:dyDescent="0.3">
      <c r="P845724" s="83"/>
    </row>
    <row r="845725" spans="16:16" x14ac:dyDescent="0.3">
      <c r="P845725" s="83"/>
    </row>
    <row r="845726" spans="16:16" x14ac:dyDescent="0.3">
      <c r="P845726" s="83"/>
    </row>
    <row r="845727" spans="16:16" x14ac:dyDescent="0.3">
      <c r="P845727" s="83"/>
    </row>
    <row r="845728" spans="16:16" x14ac:dyDescent="0.3">
      <c r="P845728" s="83"/>
    </row>
    <row r="845729" spans="16:16" x14ac:dyDescent="0.3">
      <c r="P845729" s="83"/>
    </row>
    <row r="845730" spans="16:16" x14ac:dyDescent="0.3">
      <c r="P845730" s="83"/>
    </row>
    <row r="845731" spans="16:16" x14ac:dyDescent="0.3">
      <c r="P845731" s="83"/>
    </row>
    <row r="845732" spans="16:16" x14ac:dyDescent="0.3">
      <c r="P845732" s="83"/>
    </row>
    <row r="845733" spans="16:16" x14ac:dyDescent="0.3">
      <c r="P845733" s="83"/>
    </row>
    <row r="845734" spans="16:16" x14ac:dyDescent="0.3">
      <c r="P845734" s="83"/>
    </row>
    <row r="845735" spans="16:16" x14ac:dyDescent="0.3">
      <c r="P845735" s="83"/>
    </row>
    <row r="845736" spans="16:16" x14ac:dyDescent="0.3">
      <c r="P845736" s="83"/>
    </row>
    <row r="845737" spans="16:16" x14ac:dyDescent="0.3">
      <c r="P845737" s="83"/>
    </row>
    <row r="845738" spans="16:16" x14ac:dyDescent="0.3">
      <c r="P845738" s="83"/>
    </row>
    <row r="845739" spans="16:16" x14ac:dyDescent="0.3">
      <c r="P845739" s="83"/>
    </row>
    <row r="845740" spans="16:16" x14ac:dyDescent="0.3">
      <c r="P845740" s="83"/>
    </row>
    <row r="845741" spans="16:16" x14ac:dyDescent="0.3">
      <c r="P845741" s="83"/>
    </row>
    <row r="845742" spans="16:16" x14ac:dyDescent="0.3">
      <c r="P845742" s="83"/>
    </row>
    <row r="845743" spans="16:16" x14ac:dyDescent="0.3">
      <c r="P845743" s="83"/>
    </row>
    <row r="845744" spans="16:16" x14ac:dyDescent="0.3">
      <c r="P845744" s="83"/>
    </row>
    <row r="845745" spans="16:16" x14ac:dyDescent="0.3">
      <c r="P845745" s="83"/>
    </row>
    <row r="845746" spans="16:16" x14ac:dyDescent="0.3">
      <c r="P845746" s="83"/>
    </row>
    <row r="845747" spans="16:16" x14ac:dyDescent="0.3">
      <c r="P845747" s="83"/>
    </row>
    <row r="845748" spans="16:16" x14ac:dyDescent="0.3">
      <c r="P845748" s="83"/>
    </row>
    <row r="845749" spans="16:16" x14ac:dyDescent="0.3">
      <c r="P845749" s="83"/>
    </row>
    <row r="845750" spans="16:16" x14ac:dyDescent="0.3">
      <c r="P845750" s="83"/>
    </row>
    <row r="845751" spans="16:16" x14ac:dyDescent="0.3">
      <c r="P845751" s="83"/>
    </row>
    <row r="845752" spans="16:16" x14ac:dyDescent="0.3">
      <c r="P845752" s="83"/>
    </row>
    <row r="845753" spans="16:16" x14ac:dyDescent="0.3">
      <c r="P845753" s="83"/>
    </row>
    <row r="845754" spans="16:16" x14ac:dyDescent="0.3">
      <c r="P845754" s="83"/>
    </row>
    <row r="845755" spans="16:16" x14ac:dyDescent="0.3">
      <c r="P845755" s="83"/>
    </row>
    <row r="845756" spans="16:16" x14ac:dyDescent="0.3">
      <c r="P845756" s="83"/>
    </row>
    <row r="845757" spans="16:16" x14ac:dyDescent="0.3">
      <c r="P845757" s="83"/>
    </row>
    <row r="845758" spans="16:16" x14ac:dyDescent="0.3">
      <c r="P845758" s="83"/>
    </row>
    <row r="845759" spans="16:16" x14ac:dyDescent="0.3">
      <c r="P845759" s="83"/>
    </row>
    <row r="845760" spans="16:16" x14ac:dyDescent="0.3">
      <c r="P845760" s="83"/>
    </row>
    <row r="845761" spans="16:16" x14ac:dyDescent="0.3">
      <c r="P845761" s="83"/>
    </row>
    <row r="845762" spans="16:16" x14ac:dyDescent="0.3">
      <c r="P845762" s="83"/>
    </row>
    <row r="845763" spans="16:16" x14ac:dyDescent="0.3">
      <c r="P845763" s="83"/>
    </row>
    <row r="845764" spans="16:16" x14ac:dyDescent="0.3">
      <c r="P845764" s="83"/>
    </row>
    <row r="845765" spans="16:16" x14ac:dyDescent="0.3">
      <c r="P845765" s="83"/>
    </row>
    <row r="845766" spans="16:16" x14ac:dyDescent="0.3">
      <c r="P845766" s="83"/>
    </row>
    <row r="845767" spans="16:16" x14ac:dyDescent="0.3">
      <c r="P845767" s="83"/>
    </row>
    <row r="845768" spans="16:16" x14ac:dyDescent="0.3">
      <c r="P845768" s="83"/>
    </row>
    <row r="845769" spans="16:16" x14ac:dyDescent="0.3">
      <c r="P845769" s="83"/>
    </row>
    <row r="845770" spans="16:16" x14ac:dyDescent="0.3">
      <c r="P845770" s="83"/>
    </row>
    <row r="845771" spans="16:16" x14ac:dyDescent="0.3">
      <c r="P845771" s="83"/>
    </row>
    <row r="845772" spans="16:16" x14ac:dyDescent="0.3">
      <c r="P845772" s="83"/>
    </row>
    <row r="845773" spans="16:16" x14ac:dyDescent="0.3">
      <c r="P845773" s="83"/>
    </row>
    <row r="845774" spans="16:16" x14ac:dyDescent="0.3">
      <c r="P845774" s="83"/>
    </row>
    <row r="845775" spans="16:16" x14ac:dyDescent="0.3">
      <c r="P845775" s="83"/>
    </row>
    <row r="845776" spans="16:16" x14ac:dyDescent="0.3">
      <c r="P845776" s="83"/>
    </row>
    <row r="845777" spans="16:16" x14ac:dyDescent="0.3">
      <c r="P845777" s="83"/>
    </row>
    <row r="845778" spans="16:16" x14ac:dyDescent="0.3">
      <c r="P845778" s="83"/>
    </row>
    <row r="845779" spans="16:16" x14ac:dyDescent="0.3">
      <c r="P845779" s="83"/>
    </row>
    <row r="845780" spans="16:16" x14ac:dyDescent="0.3">
      <c r="P845780" s="83"/>
    </row>
    <row r="845781" spans="16:16" x14ac:dyDescent="0.3">
      <c r="P845781" s="83"/>
    </row>
    <row r="845782" spans="16:16" x14ac:dyDescent="0.3">
      <c r="P845782" s="83"/>
    </row>
    <row r="845783" spans="16:16" x14ac:dyDescent="0.3">
      <c r="P845783" s="83"/>
    </row>
    <row r="845784" spans="16:16" x14ac:dyDescent="0.3">
      <c r="P845784" s="83"/>
    </row>
    <row r="845785" spans="16:16" x14ac:dyDescent="0.3">
      <c r="P845785" s="83"/>
    </row>
    <row r="845786" spans="16:16" x14ac:dyDescent="0.3">
      <c r="P845786" s="83"/>
    </row>
    <row r="845787" spans="16:16" x14ac:dyDescent="0.3">
      <c r="P845787" s="83"/>
    </row>
    <row r="845788" spans="16:16" x14ac:dyDescent="0.3">
      <c r="P845788" s="83"/>
    </row>
    <row r="845789" spans="16:16" x14ac:dyDescent="0.3">
      <c r="P845789" s="83"/>
    </row>
    <row r="845790" spans="16:16" x14ac:dyDescent="0.3">
      <c r="P845790" s="83"/>
    </row>
    <row r="845791" spans="16:16" x14ac:dyDescent="0.3">
      <c r="P845791" s="83"/>
    </row>
    <row r="845792" spans="16:16" x14ac:dyDescent="0.3">
      <c r="P845792" s="83"/>
    </row>
    <row r="845793" spans="16:16" x14ac:dyDescent="0.3">
      <c r="P845793" s="83"/>
    </row>
    <row r="845794" spans="16:16" x14ac:dyDescent="0.3">
      <c r="P845794" s="83"/>
    </row>
    <row r="845795" spans="16:16" x14ac:dyDescent="0.3">
      <c r="P845795" s="83"/>
    </row>
    <row r="845796" spans="16:16" x14ac:dyDescent="0.3">
      <c r="P845796" s="83"/>
    </row>
    <row r="845797" spans="16:16" x14ac:dyDescent="0.3">
      <c r="P845797" s="83"/>
    </row>
    <row r="845798" spans="16:16" x14ac:dyDescent="0.3">
      <c r="P845798" s="83"/>
    </row>
    <row r="845799" spans="16:16" x14ac:dyDescent="0.3">
      <c r="P845799" s="83"/>
    </row>
    <row r="845800" spans="16:16" x14ac:dyDescent="0.3">
      <c r="P845800" s="83"/>
    </row>
    <row r="845801" spans="16:16" x14ac:dyDescent="0.3">
      <c r="P845801" s="83"/>
    </row>
    <row r="845802" spans="16:16" x14ac:dyDescent="0.3">
      <c r="P845802" s="83"/>
    </row>
    <row r="845803" spans="16:16" x14ac:dyDescent="0.3">
      <c r="P845803" s="83"/>
    </row>
    <row r="845804" spans="16:16" x14ac:dyDescent="0.3">
      <c r="P845804" s="83"/>
    </row>
    <row r="845805" spans="16:16" x14ac:dyDescent="0.3">
      <c r="P845805" s="83"/>
    </row>
    <row r="845806" spans="16:16" x14ac:dyDescent="0.3">
      <c r="P845806" s="83"/>
    </row>
    <row r="845807" spans="16:16" x14ac:dyDescent="0.3">
      <c r="P845807" s="83"/>
    </row>
    <row r="845808" spans="16:16" x14ac:dyDescent="0.3">
      <c r="P845808" s="83"/>
    </row>
    <row r="845809" spans="16:16" x14ac:dyDescent="0.3">
      <c r="P845809" s="83"/>
    </row>
    <row r="845810" spans="16:16" x14ac:dyDescent="0.3">
      <c r="P845810" s="83"/>
    </row>
    <row r="845811" spans="16:16" x14ac:dyDescent="0.3">
      <c r="P845811" s="83"/>
    </row>
    <row r="845812" spans="16:16" x14ac:dyDescent="0.3">
      <c r="P845812" s="83"/>
    </row>
    <row r="845813" spans="16:16" x14ac:dyDescent="0.3">
      <c r="P845813" s="83"/>
    </row>
    <row r="845814" spans="16:16" x14ac:dyDescent="0.3">
      <c r="P845814" s="83"/>
    </row>
    <row r="845815" spans="16:16" x14ac:dyDescent="0.3">
      <c r="P845815" s="83"/>
    </row>
    <row r="845816" spans="16:16" x14ac:dyDescent="0.3">
      <c r="P845816" s="83"/>
    </row>
    <row r="845817" spans="16:16" x14ac:dyDescent="0.3">
      <c r="P845817" s="83"/>
    </row>
    <row r="845818" spans="16:16" x14ac:dyDescent="0.3">
      <c r="P845818" s="83"/>
    </row>
    <row r="845819" spans="16:16" x14ac:dyDescent="0.3">
      <c r="P845819" s="83"/>
    </row>
    <row r="845820" spans="16:16" x14ac:dyDescent="0.3">
      <c r="P845820" s="83"/>
    </row>
    <row r="845821" spans="16:16" x14ac:dyDescent="0.3">
      <c r="P845821" s="83"/>
    </row>
    <row r="845822" spans="16:16" x14ac:dyDescent="0.3">
      <c r="P845822" s="83"/>
    </row>
    <row r="845823" spans="16:16" x14ac:dyDescent="0.3">
      <c r="P845823" s="83"/>
    </row>
    <row r="845824" spans="16:16" x14ac:dyDescent="0.3">
      <c r="P845824" s="83"/>
    </row>
    <row r="845825" spans="16:16" x14ac:dyDescent="0.3">
      <c r="P845825" s="83"/>
    </row>
    <row r="845826" spans="16:16" x14ac:dyDescent="0.3">
      <c r="P845826" s="83"/>
    </row>
    <row r="845827" spans="16:16" x14ac:dyDescent="0.3">
      <c r="P845827" s="83"/>
    </row>
    <row r="845828" spans="16:16" x14ac:dyDescent="0.3">
      <c r="P845828" s="83"/>
    </row>
    <row r="845829" spans="16:16" x14ac:dyDescent="0.3">
      <c r="P845829" s="83"/>
    </row>
    <row r="845830" spans="16:16" x14ac:dyDescent="0.3">
      <c r="P845830" s="83"/>
    </row>
    <row r="845831" spans="16:16" x14ac:dyDescent="0.3">
      <c r="P845831" s="83"/>
    </row>
    <row r="845832" spans="16:16" x14ac:dyDescent="0.3">
      <c r="P845832" s="83"/>
    </row>
    <row r="845833" spans="16:16" x14ac:dyDescent="0.3">
      <c r="P845833" s="83"/>
    </row>
    <row r="845834" spans="16:16" x14ac:dyDescent="0.3">
      <c r="P845834" s="83"/>
    </row>
    <row r="845835" spans="16:16" x14ac:dyDescent="0.3">
      <c r="P845835" s="83"/>
    </row>
    <row r="845836" spans="16:16" x14ac:dyDescent="0.3">
      <c r="P845836" s="83"/>
    </row>
    <row r="845837" spans="16:16" x14ac:dyDescent="0.3">
      <c r="P845837" s="83"/>
    </row>
    <row r="845838" spans="16:16" x14ac:dyDescent="0.3">
      <c r="P845838" s="83"/>
    </row>
    <row r="845839" spans="16:16" x14ac:dyDescent="0.3">
      <c r="P845839" s="83"/>
    </row>
    <row r="845840" spans="16:16" x14ac:dyDescent="0.3">
      <c r="P845840" s="83"/>
    </row>
    <row r="845841" spans="16:16" x14ac:dyDescent="0.3">
      <c r="P845841" s="83"/>
    </row>
    <row r="845842" spans="16:16" x14ac:dyDescent="0.3">
      <c r="P845842" s="83"/>
    </row>
    <row r="845843" spans="16:16" x14ac:dyDescent="0.3">
      <c r="P845843" s="83"/>
    </row>
    <row r="845844" spans="16:16" x14ac:dyDescent="0.3">
      <c r="P845844" s="83"/>
    </row>
    <row r="845845" spans="16:16" x14ac:dyDescent="0.3">
      <c r="P845845" s="83"/>
    </row>
    <row r="845846" spans="16:16" x14ac:dyDescent="0.3">
      <c r="P845846" s="83"/>
    </row>
    <row r="845847" spans="16:16" x14ac:dyDescent="0.3">
      <c r="P845847" s="83"/>
    </row>
    <row r="845848" spans="16:16" x14ac:dyDescent="0.3">
      <c r="P845848" s="83"/>
    </row>
    <row r="845849" spans="16:16" x14ac:dyDescent="0.3">
      <c r="P845849" s="83"/>
    </row>
    <row r="845850" spans="16:16" x14ac:dyDescent="0.3">
      <c r="P845850" s="83"/>
    </row>
    <row r="845851" spans="16:16" x14ac:dyDescent="0.3">
      <c r="P845851" s="83"/>
    </row>
    <row r="845852" spans="16:16" x14ac:dyDescent="0.3">
      <c r="P845852" s="83"/>
    </row>
    <row r="845853" spans="16:16" x14ac:dyDescent="0.3">
      <c r="P845853" s="83"/>
    </row>
    <row r="845854" spans="16:16" x14ac:dyDescent="0.3">
      <c r="P845854" s="83"/>
    </row>
    <row r="845855" spans="16:16" x14ac:dyDescent="0.3">
      <c r="P845855" s="83"/>
    </row>
    <row r="845856" spans="16:16" x14ac:dyDescent="0.3">
      <c r="P845856" s="83"/>
    </row>
    <row r="845857" spans="16:16" x14ac:dyDescent="0.3">
      <c r="P845857" s="83"/>
    </row>
    <row r="845858" spans="16:16" x14ac:dyDescent="0.3">
      <c r="P845858" s="83"/>
    </row>
    <row r="845859" spans="16:16" x14ac:dyDescent="0.3">
      <c r="P845859" s="83"/>
    </row>
    <row r="845860" spans="16:16" x14ac:dyDescent="0.3">
      <c r="P845860" s="83"/>
    </row>
    <row r="845861" spans="16:16" x14ac:dyDescent="0.3">
      <c r="P845861" s="83"/>
    </row>
    <row r="845862" spans="16:16" x14ac:dyDescent="0.3">
      <c r="P845862" s="83"/>
    </row>
    <row r="845863" spans="16:16" x14ac:dyDescent="0.3">
      <c r="P845863" s="83"/>
    </row>
    <row r="845864" spans="16:16" x14ac:dyDescent="0.3">
      <c r="P845864" s="83"/>
    </row>
    <row r="845865" spans="16:16" x14ac:dyDescent="0.3">
      <c r="P845865" s="83"/>
    </row>
    <row r="845866" spans="16:16" x14ac:dyDescent="0.3">
      <c r="P845866" s="83"/>
    </row>
    <row r="845867" spans="16:16" x14ac:dyDescent="0.3">
      <c r="P845867" s="83"/>
    </row>
    <row r="845868" spans="16:16" x14ac:dyDescent="0.3">
      <c r="P845868" s="83"/>
    </row>
    <row r="845869" spans="16:16" x14ac:dyDescent="0.3">
      <c r="P845869" s="83"/>
    </row>
    <row r="845870" spans="16:16" x14ac:dyDescent="0.3">
      <c r="P845870" s="83"/>
    </row>
    <row r="845871" spans="16:16" x14ac:dyDescent="0.3">
      <c r="P845871" s="83"/>
    </row>
    <row r="845872" spans="16:16" x14ac:dyDescent="0.3">
      <c r="P845872" s="83"/>
    </row>
    <row r="845873" spans="16:16" x14ac:dyDescent="0.3">
      <c r="P845873" s="83"/>
    </row>
    <row r="845874" spans="16:16" x14ac:dyDescent="0.3">
      <c r="P845874" s="83"/>
    </row>
    <row r="845875" spans="16:16" x14ac:dyDescent="0.3">
      <c r="P845875" s="83"/>
    </row>
    <row r="845876" spans="16:16" x14ac:dyDescent="0.3">
      <c r="P845876" s="83"/>
    </row>
    <row r="845877" spans="16:16" x14ac:dyDescent="0.3">
      <c r="P845877" s="83"/>
    </row>
    <row r="845878" spans="16:16" x14ac:dyDescent="0.3">
      <c r="P845878" s="83"/>
    </row>
    <row r="845879" spans="16:16" x14ac:dyDescent="0.3">
      <c r="P845879" s="83"/>
    </row>
    <row r="845880" spans="16:16" x14ac:dyDescent="0.3">
      <c r="P845880" s="83"/>
    </row>
    <row r="845881" spans="16:16" x14ac:dyDescent="0.3">
      <c r="P845881" s="83"/>
    </row>
    <row r="845882" spans="16:16" x14ac:dyDescent="0.3">
      <c r="P845882" s="83"/>
    </row>
    <row r="845883" spans="16:16" x14ac:dyDescent="0.3">
      <c r="P845883" s="83"/>
    </row>
    <row r="845884" spans="16:16" x14ac:dyDescent="0.3">
      <c r="P845884" s="83"/>
    </row>
    <row r="845885" spans="16:16" x14ac:dyDescent="0.3">
      <c r="P845885" s="83"/>
    </row>
    <row r="845886" spans="16:16" x14ac:dyDescent="0.3">
      <c r="P845886" s="83"/>
    </row>
    <row r="845887" spans="16:16" x14ac:dyDescent="0.3">
      <c r="P845887" s="83"/>
    </row>
    <row r="845888" spans="16:16" x14ac:dyDescent="0.3">
      <c r="P845888" s="83"/>
    </row>
    <row r="845889" spans="16:16" x14ac:dyDescent="0.3">
      <c r="P845889" s="83"/>
    </row>
    <row r="845890" spans="16:16" x14ac:dyDescent="0.3">
      <c r="P845890" s="83"/>
    </row>
    <row r="845891" spans="16:16" x14ac:dyDescent="0.3">
      <c r="P845891" s="83"/>
    </row>
    <row r="845892" spans="16:16" x14ac:dyDescent="0.3">
      <c r="P845892" s="83"/>
    </row>
    <row r="845893" spans="16:16" x14ac:dyDescent="0.3">
      <c r="P845893" s="83"/>
    </row>
    <row r="845894" spans="16:16" x14ac:dyDescent="0.3">
      <c r="P845894" s="83"/>
    </row>
    <row r="845895" spans="16:16" x14ac:dyDescent="0.3">
      <c r="P845895" s="83"/>
    </row>
    <row r="845896" spans="16:16" x14ac:dyDescent="0.3">
      <c r="P845896" s="83"/>
    </row>
    <row r="845897" spans="16:16" x14ac:dyDescent="0.3">
      <c r="P845897" s="83"/>
    </row>
    <row r="845898" spans="16:16" x14ac:dyDescent="0.3">
      <c r="P845898" s="83"/>
    </row>
    <row r="845899" spans="16:16" x14ac:dyDescent="0.3">
      <c r="P845899" s="83"/>
    </row>
    <row r="845900" spans="16:16" x14ac:dyDescent="0.3">
      <c r="P845900" s="83"/>
    </row>
    <row r="845901" spans="16:16" x14ac:dyDescent="0.3">
      <c r="P845901" s="83"/>
    </row>
    <row r="845902" spans="16:16" x14ac:dyDescent="0.3">
      <c r="P845902" s="83"/>
    </row>
    <row r="845903" spans="16:16" x14ac:dyDescent="0.3">
      <c r="P845903" s="83"/>
    </row>
    <row r="845904" spans="16:16" x14ac:dyDescent="0.3">
      <c r="P845904" s="83"/>
    </row>
    <row r="845905" spans="16:16" x14ac:dyDescent="0.3">
      <c r="P845905" s="83"/>
    </row>
    <row r="845906" spans="16:16" x14ac:dyDescent="0.3">
      <c r="P845906" s="83"/>
    </row>
    <row r="845907" spans="16:16" x14ac:dyDescent="0.3">
      <c r="P845907" s="83"/>
    </row>
    <row r="845908" spans="16:16" x14ac:dyDescent="0.3">
      <c r="P845908" s="83"/>
    </row>
    <row r="845909" spans="16:16" x14ac:dyDescent="0.3">
      <c r="P845909" s="83"/>
    </row>
    <row r="845910" spans="16:16" x14ac:dyDescent="0.3">
      <c r="P845910" s="83"/>
    </row>
    <row r="845911" spans="16:16" x14ac:dyDescent="0.3">
      <c r="P845911" s="83"/>
    </row>
    <row r="845912" spans="16:16" x14ac:dyDescent="0.3">
      <c r="P845912" s="83"/>
    </row>
    <row r="845913" spans="16:16" x14ac:dyDescent="0.3">
      <c r="P845913" s="83"/>
    </row>
    <row r="845914" spans="16:16" x14ac:dyDescent="0.3">
      <c r="P845914" s="83"/>
    </row>
    <row r="845915" spans="16:16" x14ac:dyDescent="0.3">
      <c r="P845915" s="83"/>
    </row>
    <row r="845916" spans="16:16" x14ac:dyDescent="0.3">
      <c r="P845916" s="83"/>
    </row>
    <row r="845917" spans="16:16" x14ac:dyDescent="0.3">
      <c r="P845917" s="83"/>
    </row>
    <row r="845918" spans="16:16" x14ac:dyDescent="0.3">
      <c r="P845918" s="83"/>
    </row>
    <row r="845919" spans="16:16" x14ac:dyDescent="0.3">
      <c r="P845919" s="83"/>
    </row>
    <row r="845920" spans="16:16" x14ac:dyDescent="0.3">
      <c r="P845920" s="83"/>
    </row>
    <row r="845921" spans="16:16" x14ac:dyDescent="0.3">
      <c r="P845921" s="83"/>
    </row>
    <row r="845922" spans="16:16" x14ac:dyDescent="0.3">
      <c r="P845922" s="83"/>
    </row>
    <row r="845923" spans="16:16" x14ac:dyDescent="0.3">
      <c r="P845923" s="83"/>
    </row>
    <row r="845924" spans="16:16" x14ac:dyDescent="0.3">
      <c r="P845924" s="83"/>
    </row>
    <row r="845925" spans="16:16" x14ac:dyDescent="0.3">
      <c r="P845925" s="83"/>
    </row>
    <row r="845926" spans="16:16" x14ac:dyDescent="0.3">
      <c r="P845926" s="83"/>
    </row>
    <row r="845927" spans="16:16" x14ac:dyDescent="0.3">
      <c r="P845927" s="83"/>
    </row>
    <row r="845928" spans="16:16" x14ac:dyDescent="0.3">
      <c r="P845928" s="83"/>
    </row>
    <row r="845929" spans="16:16" x14ac:dyDescent="0.3">
      <c r="P845929" s="83"/>
    </row>
    <row r="845930" spans="16:16" x14ac:dyDescent="0.3">
      <c r="P845930" s="83"/>
    </row>
    <row r="845931" spans="16:16" x14ac:dyDescent="0.3">
      <c r="P845931" s="83"/>
    </row>
    <row r="845932" spans="16:16" x14ac:dyDescent="0.3">
      <c r="P845932" s="83"/>
    </row>
    <row r="845933" spans="16:16" x14ac:dyDescent="0.3">
      <c r="P845933" s="83"/>
    </row>
    <row r="845934" spans="16:16" x14ac:dyDescent="0.3">
      <c r="P845934" s="83"/>
    </row>
    <row r="845935" spans="16:16" x14ac:dyDescent="0.3">
      <c r="P845935" s="83"/>
    </row>
    <row r="845936" spans="16:16" x14ac:dyDescent="0.3">
      <c r="P845936" s="83"/>
    </row>
    <row r="845937" spans="16:16" x14ac:dyDescent="0.3">
      <c r="P845937" s="83"/>
    </row>
    <row r="845938" spans="16:16" x14ac:dyDescent="0.3">
      <c r="P845938" s="83"/>
    </row>
    <row r="845939" spans="16:16" x14ac:dyDescent="0.3">
      <c r="P845939" s="83"/>
    </row>
    <row r="845940" spans="16:16" x14ac:dyDescent="0.3">
      <c r="P845940" s="83"/>
    </row>
    <row r="845941" spans="16:16" x14ac:dyDescent="0.3">
      <c r="P845941" s="83"/>
    </row>
    <row r="845942" spans="16:16" x14ac:dyDescent="0.3">
      <c r="P845942" s="83"/>
    </row>
    <row r="845943" spans="16:16" x14ac:dyDescent="0.3">
      <c r="P845943" s="83"/>
    </row>
    <row r="845944" spans="16:16" x14ac:dyDescent="0.3">
      <c r="P845944" s="83"/>
    </row>
    <row r="845945" spans="16:16" x14ac:dyDescent="0.3">
      <c r="P845945" s="83"/>
    </row>
    <row r="845946" spans="16:16" x14ac:dyDescent="0.3">
      <c r="P845946" s="83"/>
    </row>
    <row r="845947" spans="16:16" x14ac:dyDescent="0.3">
      <c r="P845947" s="83"/>
    </row>
    <row r="845948" spans="16:16" x14ac:dyDescent="0.3">
      <c r="P845948" s="83"/>
    </row>
    <row r="845949" spans="16:16" x14ac:dyDescent="0.3">
      <c r="P845949" s="83"/>
    </row>
    <row r="845950" spans="16:16" x14ac:dyDescent="0.3">
      <c r="P845950" s="83"/>
    </row>
    <row r="845951" spans="16:16" x14ac:dyDescent="0.3">
      <c r="P845951" s="83"/>
    </row>
    <row r="845952" spans="16:16" x14ac:dyDescent="0.3">
      <c r="P845952" s="83"/>
    </row>
    <row r="845953" spans="16:16" x14ac:dyDescent="0.3">
      <c r="P845953" s="83"/>
    </row>
    <row r="845954" spans="16:16" x14ac:dyDescent="0.3">
      <c r="P845954" s="83"/>
    </row>
    <row r="845955" spans="16:16" x14ac:dyDescent="0.3">
      <c r="P845955" s="83"/>
    </row>
    <row r="845956" spans="16:16" x14ac:dyDescent="0.3">
      <c r="P845956" s="83"/>
    </row>
    <row r="845957" spans="16:16" x14ac:dyDescent="0.3">
      <c r="P845957" s="83"/>
    </row>
    <row r="845958" spans="16:16" x14ac:dyDescent="0.3">
      <c r="P845958" s="83"/>
    </row>
    <row r="845959" spans="16:16" x14ac:dyDescent="0.3">
      <c r="P845959" s="83"/>
    </row>
    <row r="845960" spans="16:16" x14ac:dyDescent="0.3">
      <c r="P845960" s="83"/>
    </row>
    <row r="845961" spans="16:16" x14ac:dyDescent="0.3">
      <c r="P845961" s="83"/>
    </row>
    <row r="845962" spans="16:16" x14ac:dyDescent="0.3">
      <c r="P845962" s="83"/>
    </row>
    <row r="845963" spans="16:16" x14ac:dyDescent="0.3">
      <c r="P845963" s="83"/>
    </row>
    <row r="845964" spans="16:16" x14ac:dyDescent="0.3">
      <c r="P845964" s="83"/>
    </row>
    <row r="845965" spans="16:16" x14ac:dyDescent="0.3">
      <c r="P845965" s="83"/>
    </row>
    <row r="845966" spans="16:16" x14ac:dyDescent="0.3">
      <c r="P845966" s="83"/>
    </row>
    <row r="845967" spans="16:16" x14ac:dyDescent="0.3">
      <c r="P845967" s="83"/>
    </row>
    <row r="845968" spans="16:16" x14ac:dyDescent="0.3">
      <c r="P845968" s="83"/>
    </row>
    <row r="845969" spans="16:16" x14ac:dyDescent="0.3">
      <c r="P845969" s="83"/>
    </row>
    <row r="845970" spans="16:16" x14ac:dyDescent="0.3">
      <c r="P845970" s="83"/>
    </row>
    <row r="845971" spans="16:16" x14ac:dyDescent="0.3">
      <c r="P845971" s="83"/>
    </row>
    <row r="845972" spans="16:16" x14ac:dyDescent="0.3">
      <c r="P845972" s="83"/>
    </row>
    <row r="845973" spans="16:16" x14ac:dyDescent="0.3">
      <c r="P845973" s="83"/>
    </row>
    <row r="845974" spans="16:16" x14ac:dyDescent="0.3">
      <c r="P845974" s="83"/>
    </row>
    <row r="845975" spans="16:16" x14ac:dyDescent="0.3">
      <c r="P845975" s="83"/>
    </row>
    <row r="845976" spans="16:16" x14ac:dyDescent="0.3">
      <c r="P845976" s="83"/>
    </row>
    <row r="845977" spans="16:16" x14ac:dyDescent="0.3">
      <c r="P845977" s="83"/>
    </row>
    <row r="845978" spans="16:16" x14ac:dyDescent="0.3">
      <c r="P845978" s="83"/>
    </row>
    <row r="845979" spans="16:16" x14ac:dyDescent="0.3">
      <c r="P845979" s="83"/>
    </row>
    <row r="845980" spans="16:16" x14ac:dyDescent="0.3">
      <c r="P845980" s="83"/>
    </row>
    <row r="845981" spans="16:16" x14ac:dyDescent="0.3">
      <c r="P845981" s="83"/>
    </row>
    <row r="845982" spans="16:16" x14ac:dyDescent="0.3">
      <c r="P845982" s="83"/>
    </row>
    <row r="845983" spans="16:16" x14ac:dyDescent="0.3">
      <c r="P845983" s="83"/>
    </row>
    <row r="845984" spans="16:16" x14ac:dyDescent="0.3">
      <c r="P845984" s="83"/>
    </row>
    <row r="845985" spans="16:16" x14ac:dyDescent="0.3">
      <c r="P845985" s="83"/>
    </row>
    <row r="845986" spans="16:16" x14ac:dyDescent="0.3">
      <c r="P845986" s="83"/>
    </row>
    <row r="845987" spans="16:16" x14ac:dyDescent="0.3">
      <c r="P845987" s="83"/>
    </row>
    <row r="845988" spans="16:16" x14ac:dyDescent="0.3">
      <c r="P845988" s="83"/>
    </row>
    <row r="845989" spans="16:16" x14ac:dyDescent="0.3">
      <c r="P845989" s="83"/>
    </row>
    <row r="845990" spans="16:16" x14ac:dyDescent="0.3">
      <c r="P845990" s="83"/>
    </row>
    <row r="845991" spans="16:16" x14ac:dyDescent="0.3">
      <c r="P845991" s="83"/>
    </row>
    <row r="845992" spans="16:16" x14ac:dyDescent="0.3">
      <c r="P845992" s="83"/>
    </row>
    <row r="845993" spans="16:16" x14ac:dyDescent="0.3">
      <c r="P845993" s="83"/>
    </row>
    <row r="845994" spans="16:16" x14ac:dyDescent="0.3">
      <c r="P845994" s="83"/>
    </row>
    <row r="845995" spans="16:16" x14ac:dyDescent="0.3">
      <c r="P845995" s="83"/>
    </row>
    <row r="845996" spans="16:16" x14ac:dyDescent="0.3">
      <c r="P845996" s="83"/>
    </row>
    <row r="845997" spans="16:16" x14ac:dyDescent="0.3">
      <c r="P845997" s="83"/>
    </row>
    <row r="845998" spans="16:16" x14ac:dyDescent="0.3">
      <c r="P845998" s="83"/>
    </row>
    <row r="845999" spans="16:16" x14ac:dyDescent="0.3">
      <c r="P845999" s="83"/>
    </row>
    <row r="846000" spans="16:16" x14ac:dyDescent="0.3">
      <c r="P846000" s="83"/>
    </row>
    <row r="846001" spans="16:16" x14ac:dyDescent="0.3">
      <c r="P846001" s="83"/>
    </row>
    <row r="846002" spans="16:16" x14ac:dyDescent="0.3">
      <c r="P846002" s="83"/>
    </row>
    <row r="846003" spans="16:16" x14ac:dyDescent="0.3">
      <c r="P846003" s="83"/>
    </row>
    <row r="846004" spans="16:16" x14ac:dyDescent="0.3">
      <c r="P846004" s="83"/>
    </row>
    <row r="846005" spans="16:16" x14ac:dyDescent="0.3">
      <c r="P846005" s="83"/>
    </row>
    <row r="846006" spans="16:16" x14ac:dyDescent="0.3">
      <c r="P846006" s="83"/>
    </row>
    <row r="846007" spans="16:16" x14ac:dyDescent="0.3">
      <c r="P846007" s="83"/>
    </row>
    <row r="846008" spans="16:16" x14ac:dyDescent="0.3">
      <c r="P846008" s="83"/>
    </row>
    <row r="846009" spans="16:16" x14ac:dyDescent="0.3">
      <c r="P846009" s="83"/>
    </row>
    <row r="846010" spans="16:16" x14ac:dyDescent="0.3">
      <c r="P846010" s="83"/>
    </row>
    <row r="846011" spans="16:16" x14ac:dyDescent="0.3">
      <c r="P846011" s="83"/>
    </row>
    <row r="846012" spans="16:16" x14ac:dyDescent="0.3">
      <c r="P846012" s="83"/>
    </row>
    <row r="846013" spans="16:16" x14ac:dyDescent="0.3">
      <c r="P846013" s="83"/>
    </row>
    <row r="846014" spans="16:16" x14ac:dyDescent="0.3">
      <c r="P846014" s="83"/>
    </row>
    <row r="846015" spans="16:16" x14ac:dyDescent="0.3">
      <c r="P846015" s="83"/>
    </row>
    <row r="846016" spans="16:16" x14ac:dyDescent="0.3">
      <c r="P846016" s="83"/>
    </row>
    <row r="846017" spans="16:16" x14ac:dyDescent="0.3">
      <c r="P846017" s="83"/>
    </row>
    <row r="846018" spans="16:16" x14ac:dyDescent="0.3">
      <c r="P846018" s="83"/>
    </row>
    <row r="846019" spans="16:16" x14ac:dyDescent="0.3">
      <c r="P846019" s="83"/>
    </row>
    <row r="846020" spans="16:16" x14ac:dyDescent="0.3">
      <c r="P846020" s="83"/>
    </row>
    <row r="846021" spans="16:16" x14ac:dyDescent="0.3">
      <c r="P846021" s="83"/>
    </row>
    <row r="846022" spans="16:16" x14ac:dyDescent="0.3">
      <c r="P846022" s="83"/>
    </row>
    <row r="846023" spans="16:16" x14ac:dyDescent="0.3">
      <c r="P846023" s="83"/>
    </row>
    <row r="846024" spans="16:16" x14ac:dyDescent="0.3">
      <c r="P846024" s="83"/>
    </row>
    <row r="846025" spans="16:16" x14ac:dyDescent="0.3">
      <c r="P846025" s="83"/>
    </row>
    <row r="846026" spans="16:16" x14ac:dyDescent="0.3">
      <c r="P846026" s="83"/>
    </row>
    <row r="846027" spans="16:16" x14ac:dyDescent="0.3">
      <c r="P846027" s="83"/>
    </row>
    <row r="846028" spans="16:16" x14ac:dyDescent="0.3">
      <c r="P846028" s="83"/>
    </row>
    <row r="846029" spans="16:16" x14ac:dyDescent="0.3">
      <c r="P846029" s="83"/>
    </row>
    <row r="846030" spans="16:16" x14ac:dyDescent="0.3">
      <c r="P846030" s="83"/>
    </row>
    <row r="846031" spans="16:16" x14ac:dyDescent="0.3">
      <c r="P846031" s="83"/>
    </row>
    <row r="846032" spans="16:16" x14ac:dyDescent="0.3">
      <c r="P846032" s="83"/>
    </row>
    <row r="846033" spans="16:16" x14ac:dyDescent="0.3">
      <c r="P846033" s="83"/>
    </row>
    <row r="846034" spans="16:16" x14ac:dyDescent="0.3">
      <c r="P846034" s="83"/>
    </row>
    <row r="846035" spans="16:16" x14ac:dyDescent="0.3">
      <c r="P846035" s="83"/>
    </row>
    <row r="846036" spans="16:16" x14ac:dyDescent="0.3">
      <c r="P846036" s="83"/>
    </row>
    <row r="846037" spans="16:16" x14ac:dyDescent="0.3">
      <c r="P846037" s="83"/>
    </row>
    <row r="846038" spans="16:16" x14ac:dyDescent="0.3">
      <c r="P846038" s="83"/>
    </row>
    <row r="846039" spans="16:16" x14ac:dyDescent="0.3">
      <c r="P846039" s="83"/>
    </row>
    <row r="846040" spans="16:16" x14ac:dyDescent="0.3">
      <c r="P846040" s="83"/>
    </row>
    <row r="846041" spans="16:16" x14ac:dyDescent="0.3">
      <c r="P846041" s="83"/>
    </row>
    <row r="846042" spans="16:16" x14ac:dyDescent="0.3">
      <c r="P846042" s="83"/>
    </row>
    <row r="846043" spans="16:16" x14ac:dyDescent="0.3">
      <c r="P846043" s="83"/>
    </row>
    <row r="846044" spans="16:16" x14ac:dyDescent="0.3">
      <c r="P846044" s="83"/>
    </row>
    <row r="846045" spans="16:16" x14ac:dyDescent="0.3">
      <c r="P846045" s="83"/>
    </row>
    <row r="846046" spans="16:16" x14ac:dyDescent="0.3">
      <c r="P846046" s="83"/>
    </row>
    <row r="846047" spans="16:16" x14ac:dyDescent="0.3">
      <c r="P846047" s="83"/>
    </row>
    <row r="846048" spans="16:16" x14ac:dyDescent="0.3">
      <c r="P846048" s="83"/>
    </row>
    <row r="846049" spans="16:16" x14ac:dyDescent="0.3">
      <c r="P846049" s="83"/>
    </row>
    <row r="846050" spans="16:16" x14ac:dyDescent="0.3">
      <c r="P846050" s="83"/>
    </row>
    <row r="846051" spans="16:16" x14ac:dyDescent="0.3">
      <c r="P846051" s="83"/>
    </row>
    <row r="846052" spans="16:16" x14ac:dyDescent="0.3">
      <c r="P846052" s="83"/>
    </row>
    <row r="846053" spans="16:16" x14ac:dyDescent="0.3">
      <c r="P846053" s="83"/>
    </row>
    <row r="846054" spans="16:16" x14ac:dyDescent="0.3">
      <c r="P846054" s="83"/>
    </row>
    <row r="846055" spans="16:16" x14ac:dyDescent="0.3">
      <c r="P846055" s="83"/>
    </row>
    <row r="846056" spans="16:16" x14ac:dyDescent="0.3">
      <c r="P846056" s="83"/>
    </row>
    <row r="846057" spans="16:16" x14ac:dyDescent="0.3">
      <c r="P846057" s="83"/>
    </row>
    <row r="846058" spans="16:16" x14ac:dyDescent="0.3">
      <c r="P846058" s="83"/>
    </row>
    <row r="846059" spans="16:16" x14ac:dyDescent="0.3">
      <c r="P846059" s="83"/>
    </row>
    <row r="846060" spans="16:16" x14ac:dyDescent="0.3">
      <c r="P846060" s="83"/>
    </row>
    <row r="846061" spans="16:16" x14ac:dyDescent="0.3">
      <c r="P846061" s="83"/>
    </row>
    <row r="846062" spans="16:16" x14ac:dyDescent="0.3">
      <c r="P846062" s="83"/>
    </row>
    <row r="846063" spans="16:16" x14ac:dyDescent="0.3">
      <c r="P846063" s="83"/>
    </row>
    <row r="846064" spans="16:16" x14ac:dyDescent="0.3">
      <c r="P846064" s="83"/>
    </row>
    <row r="846065" spans="16:16" x14ac:dyDescent="0.3">
      <c r="P846065" s="83"/>
    </row>
    <row r="846066" spans="16:16" x14ac:dyDescent="0.3">
      <c r="P846066" s="83"/>
    </row>
    <row r="846067" spans="16:16" x14ac:dyDescent="0.3">
      <c r="P846067" s="83"/>
    </row>
    <row r="846068" spans="16:16" x14ac:dyDescent="0.3">
      <c r="P846068" s="83"/>
    </row>
    <row r="846069" spans="16:16" x14ac:dyDescent="0.3">
      <c r="P846069" s="83"/>
    </row>
    <row r="846070" spans="16:16" x14ac:dyDescent="0.3">
      <c r="P846070" s="83"/>
    </row>
    <row r="846071" spans="16:16" x14ac:dyDescent="0.3">
      <c r="P846071" s="83"/>
    </row>
    <row r="846072" spans="16:16" x14ac:dyDescent="0.3">
      <c r="P846072" s="83"/>
    </row>
    <row r="846073" spans="16:16" x14ac:dyDescent="0.3">
      <c r="P846073" s="83"/>
    </row>
    <row r="846074" spans="16:16" x14ac:dyDescent="0.3">
      <c r="P846074" s="83"/>
    </row>
    <row r="846075" spans="16:16" x14ac:dyDescent="0.3">
      <c r="P846075" s="83"/>
    </row>
    <row r="846076" spans="16:16" x14ac:dyDescent="0.3">
      <c r="P846076" s="83"/>
    </row>
    <row r="846077" spans="16:16" x14ac:dyDescent="0.3">
      <c r="P846077" s="83"/>
    </row>
    <row r="846078" spans="16:16" x14ac:dyDescent="0.3">
      <c r="P846078" s="83"/>
    </row>
    <row r="846079" spans="16:16" x14ac:dyDescent="0.3">
      <c r="P846079" s="83"/>
    </row>
    <row r="846080" spans="16:16" x14ac:dyDescent="0.3">
      <c r="P846080" s="83"/>
    </row>
    <row r="846081" spans="16:16" x14ac:dyDescent="0.3">
      <c r="P846081" s="83"/>
    </row>
    <row r="846082" spans="16:16" x14ac:dyDescent="0.3">
      <c r="P846082" s="83"/>
    </row>
    <row r="846083" spans="16:16" x14ac:dyDescent="0.3">
      <c r="P846083" s="83"/>
    </row>
    <row r="846084" spans="16:16" x14ac:dyDescent="0.3">
      <c r="P846084" s="83"/>
    </row>
    <row r="846085" spans="16:16" x14ac:dyDescent="0.3">
      <c r="P846085" s="83"/>
    </row>
    <row r="846086" spans="16:16" x14ac:dyDescent="0.3">
      <c r="P846086" s="83"/>
    </row>
    <row r="846087" spans="16:16" x14ac:dyDescent="0.3">
      <c r="P846087" s="83"/>
    </row>
    <row r="846088" spans="16:16" x14ac:dyDescent="0.3">
      <c r="P846088" s="83"/>
    </row>
    <row r="846089" spans="16:16" x14ac:dyDescent="0.3">
      <c r="P846089" s="83"/>
    </row>
    <row r="846090" spans="16:16" x14ac:dyDescent="0.3">
      <c r="P846090" s="83"/>
    </row>
    <row r="846091" spans="16:16" x14ac:dyDescent="0.3">
      <c r="P846091" s="83"/>
    </row>
    <row r="846092" spans="16:16" x14ac:dyDescent="0.3">
      <c r="P846092" s="83"/>
    </row>
    <row r="846093" spans="16:16" x14ac:dyDescent="0.3">
      <c r="P846093" s="83"/>
    </row>
    <row r="846094" spans="16:16" x14ac:dyDescent="0.3">
      <c r="P846094" s="83"/>
    </row>
    <row r="846095" spans="16:16" x14ac:dyDescent="0.3">
      <c r="P846095" s="83"/>
    </row>
    <row r="846096" spans="16:16" x14ac:dyDescent="0.3">
      <c r="P846096" s="83"/>
    </row>
    <row r="846097" spans="16:16" x14ac:dyDescent="0.3">
      <c r="P846097" s="83"/>
    </row>
    <row r="846098" spans="16:16" x14ac:dyDescent="0.3">
      <c r="P846098" s="83"/>
    </row>
    <row r="846099" spans="16:16" x14ac:dyDescent="0.3">
      <c r="P846099" s="83"/>
    </row>
    <row r="846100" spans="16:16" x14ac:dyDescent="0.3">
      <c r="P846100" s="83"/>
    </row>
    <row r="846101" spans="16:16" x14ac:dyDescent="0.3">
      <c r="P846101" s="83"/>
    </row>
    <row r="846102" spans="16:16" x14ac:dyDescent="0.3">
      <c r="P846102" s="83"/>
    </row>
    <row r="846103" spans="16:16" x14ac:dyDescent="0.3">
      <c r="P846103" s="83"/>
    </row>
    <row r="846104" spans="16:16" x14ac:dyDescent="0.3">
      <c r="P846104" s="83"/>
    </row>
    <row r="846105" spans="16:16" x14ac:dyDescent="0.3">
      <c r="P846105" s="83"/>
    </row>
    <row r="846106" spans="16:16" x14ac:dyDescent="0.3">
      <c r="P846106" s="83"/>
    </row>
    <row r="846107" spans="16:16" x14ac:dyDescent="0.3">
      <c r="P846107" s="83"/>
    </row>
    <row r="846108" spans="16:16" x14ac:dyDescent="0.3">
      <c r="P846108" s="83"/>
    </row>
    <row r="846109" spans="16:16" x14ac:dyDescent="0.3">
      <c r="P846109" s="83"/>
    </row>
    <row r="846110" spans="16:16" x14ac:dyDescent="0.3">
      <c r="P846110" s="83"/>
    </row>
    <row r="846111" spans="16:16" x14ac:dyDescent="0.3">
      <c r="P846111" s="83"/>
    </row>
    <row r="846112" spans="16:16" x14ac:dyDescent="0.3">
      <c r="P846112" s="83"/>
    </row>
    <row r="846113" spans="16:16" x14ac:dyDescent="0.3">
      <c r="P846113" s="83"/>
    </row>
    <row r="846114" spans="16:16" x14ac:dyDescent="0.3">
      <c r="P846114" s="83"/>
    </row>
    <row r="846115" spans="16:16" x14ac:dyDescent="0.3">
      <c r="P846115" s="83"/>
    </row>
    <row r="846116" spans="16:16" x14ac:dyDescent="0.3">
      <c r="P846116" s="83"/>
    </row>
    <row r="846117" spans="16:16" x14ac:dyDescent="0.3">
      <c r="P846117" s="83"/>
    </row>
    <row r="846118" spans="16:16" x14ac:dyDescent="0.3">
      <c r="P846118" s="83"/>
    </row>
    <row r="846119" spans="16:16" x14ac:dyDescent="0.3">
      <c r="P846119" s="83"/>
    </row>
    <row r="846120" spans="16:16" x14ac:dyDescent="0.3">
      <c r="P846120" s="83"/>
    </row>
    <row r="846121" spans="16:16" x14ac:dyDescent="0.3">
      <c r="P846121" s="83"/>
    </row>
    <row r="846122" spans="16:16" x14ac:dyDescent="0.3">
      <c r="P846122" s="83"/>
    </row>
    <row r="846123" spans="16:16" x14ac:dyDescent="0.3">
      <c r="P846123" s="83"/>
    </row>
    <row r="846124" spans="16:16" x14ac:dyDescent="0.3">
      <c r="P846124" s="83"/>
    </row>
    <row r="846125" spans="16:16" x14ac:dyDescent="0.3">
      <c r="P846125" s="83"/>
    </row>
    <row r="846126" spans="16:16" x14ac:dyDescent="0.3">
      <c r="P846126" s="83"/>
    </row>
    <row r="846127" spans="16:16" x14ac:dyDescent="0.3">
      <c r="P846127" s="83"/>
    </row>
    <row r="846128" spans="16:16" x14ac:dyDescent="0.3">
      <c r="P846128" s="83"/>
    </row>
    <row r="846129" spans="16:16" x14ac:dyDescent="0.3">
      <c r="P846129" s="83"/>
    </row>
    <row r="846130" spans="16:16" x14ac:dyDescent="0.3">
      <c r="P846130" s="83"/>
    </row>
    <row r="846131" spans="16:16" x14ac:dyDescent="0.3">
      <c r="P846131" s="83"/>
    </row>
    <row r="846132" spans="16:16" x14ac:dyDescent="0.3">
      <c r="P846132" s="83"/>
    </row>
    <row r="846133" spans="16:16" x14ac:dyDescent="0.3">
      <c r="P846133" s="83"/>
    </row>
    <row r="846134" spans="16:16" x14ac:dyDescent="0.3">
      <c r="P846134" s="83"/>
    </row>
    <row r="846135" spans="16:16" x14ac:dyDescent="0.3">
      <c r="P846135" s="83"/>
    </row>
    <row r="846136" spans="16:16" x14ac:dyDescent="0.3">
      <c r="P846136" s="83"/>
    </row>
    <row r="846137" spans="16:16" x14ac:dyDescent="0.3">
      <c r="P846137" s="83"/>
    </row>
    <row r="846138" spans="16:16" x14ac:dyDescent="0.3">
      <c r="P846138" s="83"/>
    </row>
    <row r="846139" spans="16:16" x14ac:dyDescent="0.3">
      <c r="P846139" s="83"/>
    </row>
    <row r="846140" spans="16:16" x14ac:dyDescent="0.3">
      <c r="P846140" s="83"/>
    </row>
    <row r="846141" spans="16:16" x14ac:dyDescent="0.3">
      <c r="P846141" s="83"/>
    </row>
    <row r="846142" spans="16:16" x14ac:dyDescent="0.3">
      <c r="P846142" s="83"/>
    </row>
    <row r="846143" spans="16:16" x14ac:dyDescent="0.3">
      <c r="P846143" s="83"/>
    </row>
    <row r="846144" spans="16:16" x14ac:dyDescent="0.3">
      <c r="P846144" s="83"/>
    </row>
    <row r="846145" spans="16:16" x14ac:dyDescent="0.3">
      <c r="P846145" s="83"/>
    </row>
    <row r="846146" spans="16:16" x14ac:dyDescent="0.3">
      <c r="P846146" s="83"/>
    </row>
    <row r="846147" spans="16:16" x14ac:dyDescent="0.3">
      <c r="P846147" s="83"/>
    </row>
    <row r="846148" spans="16:16" x14ac:dyDescent="0.3">
      <c r="P846148" s="83"/>
    </row>
    <row r="846149" spans="16:16" x14ac:dyDescent="0.3">
      <c r="P846149" s="83"/>
    </row>
    <row r="846150" spans="16:16" x14ac:dyDescent="0.3">
      <c r="P846150" s="83"/>
    </row>
    <row r="846151" spans="16:16" x14ac:dyDescent="0.3">
      <c r="P846151" s="83"/>
    </row>
    <row r="846152" spans="16:16" x14ac:dyDescent="0.3">
      <c r="P846152" s="83"/>
    </row>
    <row r="846153" spans="16:16" x14ac:dyDescent="0.3">
      <c r="P846153" s="83"/>
    </row>
    <row r="846154" spans="16:16" x14ac:dyDescent="0.3">
      <c r="P846154" s="83"/>
    </row>
    <row r="846155" spans="16:16" x14ac:dyDescent="0.3">
      <c r="P846155" s="83"/>
    </row>
    <row r="846156" spans="16:16" x14ac:dyDescent="0.3">
      <c r="P846156" s="83"/>
    </row>
    <row r="846157" spans="16:16" x14ac:dyDescent="0.3">
      <c r="P846157" s="83"/>
    </row>
    <row r="846158" spans="16:16" x14ac:dyDescent="0.3">
      <c r="P846158" s="83"/>
    </row>
    <row r="846159" spans="16:16" x14ac:dyDescent="0.3">
      <c r="P846159" s="83"/>
    </row>
    <row r="846160" spans="16:16" x14ac:dyDescent="0.3">
      <c r="P846160" s="83"/>
    </row>
    <row r="846161" spans="16:16" x14ac:dyDescent="0.3">
      <c r="P846161" s="83"/>
    </row>
    <row r="846162" spans="16:16" x14ac:dyDescent="0.3">
      <c r="P846162" s="83"/>
    </row>
    <row r="846163" spans="16:16" x14ac:dyDescent="0.3">
      <c r="P846163" s="83"/>
    </row>
    <row r="846164" spans="16:16" x14ac:dyDescent="0.3">
      <c r="P846164" s="83"/>
    </row>
    <row r="846165" spans="16:16" x14ac:dyDescent="0.3">
      <c r="P846165" s="83"/>
    </row>
    <row r="846166" spans="16:16" x14ac:dyDescent="0.3">
      <c r="P846166" s="83"/>
    </row>
    <row r="846167" spans="16:16" x14ac:dyDescent="0.3">
      <c r="P846167" s="83"/>
    </row>
    <row r="846168" spans="16:16" x14ac:dyDescent="0.3">
      <c r="P846168" s="83"/>
    </row>
    <row r="846169" spans="16:16" x14ac:dyDescent="0.3">
      <c r="P846169" s="83"/>
    </row>
    <row r="846170" spans="16:16" x14ac:dyDescent="0.3">
      <c r="P846170" s="83"/>
    </row>
    <row r="846171" spans="16:16" x14ac:dyDescent="0.3">
      <c r="P846171" s="83"/>
    </row>
    <row r="846172" spans="16:16" x14ac:dyDescent="0.3">
      <c r="P846172" s="83"/>
    </row>
    <row r="846173" spans="16:16" x14ac:dyDescent="0.3">
      <c r="P846173" s="83"/>
    </row>
    <row r="846174" spans="16:16" x14ac:dyDescent="0.3">
      <c r="P846174" s="83"/>
    </row>
    <row r="846175" spans="16:16" x14ac:dyDescent="0.3">
      <c r="P846175" s="83"/>
    </row>
    <row r="846176" spans="16:16" x14ac:dyDescent="0.3">
      <c r="P846176" s="83"/>
    </row>
    <row r="846177" spans="16:16" x14ac:dyDescent="0.3">
      <c r="P846177" s="83"/>
    </row>
    <row r="846178" spans="16:16" x14ac:dyDescent="0.3">
      <c r="P846178" s="83"/>
    </row>
    <row r="846179" spans="16:16" x14ac:dyDescent="0.3">
      <c r="P846179" s="83"/>
    </row>
    <row r="846180" spans="16:16" x14ac:dyDescent="0.3">
      <c r="P846180" s="83"/>
    </row>
    <row r="846181" spans="16:16" x14ac:dyDescent="0.3">
      <c r="P846181" s="83"/>
    </row>
    <row r="846182" spans="16:16" x14ac:dyDescent="0.3">
      <c r="P846182" s="83"/>
    </row>
    <row r="846183" spans="16:16" x14ac:dyDescent="0.3">
      <c r="P846183" s="83"/>
    </row>
    <row r="846184" spans="16:16" x14ac:dyDescent="0.3">
      <c r="P846184" s="83"/>
    </row>
    <row r="846185" spans="16:16" x14ac:dyDescent="0.3">
      <c r="P846185" s="83"/>
    </row>
    <row r="846186" spans="16:16" x14ac:dyDescent="0.3">
      <c r="P846186" s="83"/>
    </row>
    <row r="846187" spans="16:16" x14ac:dyDescent="0.3">
      <c r="P846187" s="83"/>
    </row>
    <row r="846188" spans="16:16" x14ac:dyDescent="0.3">
      <c r="P846188" s="83"/>
    </row>
    <row r="846189" spans="16:16" x14ac:dyDescent="0.3">
      <c r="P846189" s="83"/>
    </row>
    <row r="846190" spans="16:16" x14ac:dyDescent="0.3">
      <c r="P846190" s="83"/>
    </row>
    <row r="846191" spans="16:16" x14ac:dyDescent="0.3">
      <c r="P846191" s="83"/>
    </row>
    <row r="846192" spans="16:16" x14ac:dyDescent="0.3">
      <c r="P846192" s="83"/>
    </row>
    <row r="846193" spans="16:16" x14ac:dyDescent="0.3">
      <c r="P846193" s="83"/>
    </row>
    <row r="846194" spans="16:16" x14ac:dyDescent="0.3">
      <c r="P846194" s="83"/>
    </row>
    <row r="846195" spans="16:16" x14ac:dyDescent="0.3">
      <c r="P846195" s="83"/>
    </row>
    <row r="846196" spans="16:16" x14ac:dyDescent="0.3">
      <c r="P846196" s="83"/>
    </row>
    <row r="846197" spans="16:16" x14ac:dyDescent="0.3">
      <c r="P846197" s="83"/>
    </row>
    <row r="846198" spans="16:16" x14ac:dyDescent="0.3">
      <c r="P846198" s="83"/>
    </row>
    <row r="846199" spans="16:16" x14ac:dyDescent="0.3">
      <c r="P846199" s="83"/>
    </row>
    <row r="846200" spans="16:16" x14ac:dyDescent="0.3">
      <c r="P846200" s="83"/>
    </row>
    <row r="846201" spans="16:16" x14ac:dyDescent="0.3">
      <c r="P846201" s="83"/>
    </row>
    <row r="846202" spans="16:16" x14ac:dyDescent="0.3">
      <c r="P846202" s="83"/>
    </row>
    <row r="846203" spans="16:16" x14ac:dyDescent="0.3">
      <c r="P846203" s="83"/>
    </row>
    <row r="846204" spans="16:16" x14ac:dyDescent="0.3">
      <c r="P846204" s="83"/>
    </row>
    <row r="846205" spans="16:16" x14ac:dyDescent="0.3">
      <c r="P846205" s="83"/>
    </row>
    <row r="846206" spans="16:16" x14ac:dyDescent="0.3">
      <c r="P846206" s="83"/>
    </row>
    <row r="846207" spans="16:16" x14ac:dyDescent="0.3">
      <c r="P846207" s="83"/>
    </row>
    <row r="846208" spans="16:16" x14ac:dyDescent="0.3">
      <c r="P846208" s="83"/>
    </row>
    <row r="846209" spans="16:16" x14ac:dyDescent="0.3">
      <c r="P846209" s="83"/>
    </row>
    <row r="846210" spans="16:16" x14ac:dyDescent="0.3">
      <c r="P846210" s="83"/>
    </row>
    <row r="846211" spans="16:16" x14ac:dyDescent="0.3">
      <c r="P846211" s="83"/>
    </row>
    <row r="846212" spans="16:16" x14ac:dyDescent="0.3">
      <c r="P846212" s="83"/>
    </row>
    <row r="846213" spans="16:16" x14ac:dyDescent="0.3">
      <c r="P846213" s="83"/>
    </row>
    <row r="846214" spans="16:16" x14ac:dyDescent="0.3">
      <c r="P846214" s="83"/>
    </row>
    <row r="846215" spans="16:16" x14ac:dyDescent="0.3">
      <c r="P846215" s="83"/>
    </row>
    <row r="846216" spans="16:16" x14ac:dyDescent="0.3">
      <c r="P846216" s="83"/>
    </row>
    <row r="846217" spans="16:16" x14ac:dyDescent="0.3">
      <c r="P846217" s="83"/>
    </row>
    <row r="846218" spans="16:16" x14ac:dyDescent="0.3">
      <c r="P846218" s="83"/>
    </row>
    <row r="846219" spans="16:16" x14ac:dyDescent="0.3">
      <c r="P846219" s="83"/>
    </row>
    <row r="846220" spans="16:16" x14ac:dyDescent="0.3">
      <c r="P846220" s="83"/>
    </row>
    <row r="846221" spans="16:16" x14ac:dyDescent="0.3">
      <c r="P846221" s="83"/>
    </row>
    <row r="846222" spans="16:16" x14ac:dyDescent="0.3">
      <c r="P846222" s="83"/>
    </row>
    <row r="846223" spans="16:16" x14ac:dyDescent="0.3">
      <c r="P846223" s="83"/>
    </row>
    <row r="846224" spans="16:16" x14ac:dyDescent="0.3">
      <c r="P846224" s="83"/>
    </row>
    <row r="846225" spans="16:16" x14ac:dyDescent="0.3">
      <c r="P846225" s="83"/>
    </row>
    <row r="846226" spans="16:16" x14ac:dyDescent="0.3">
      <c r="P846226" s="83"/>
    </row>
    <row r="846227" spans="16:16" x14ac:dyDescent="0.3">
      <c r="P846227" s="83"/>
    </row>
    <row r="846228" spans="16:16" x14ac:dyDescent="0.3">
      <c r="P846228" s="83"/>
    </row>
    <row r="846229" spans="16:16" x14ac:dyDescent="0.3">
      <c r="P846229" s="83"/>
    </row>
    <row r="846230" spans="16:16" x14ac:dyDescent="0.3">
      <c r="P846230" s="83"/>
    </row>
    <row r="846231" spans="16:16" x14ac:dyDescent="0.3">
      <c r="P846231" s="83"/>
    </row>
    <row r="846232" spans="16:16" x14ac:dyDescent="0.3">
      <c r="P846232" s="83"/>
    </row>
    <row r="846233" spans="16:16" x14ac:dyDescent="0.3">
      <c r="P846233" s="83"/>
    </row>
    <row r="846234" spans="16:16" x14ac:dyDescent="0.3">
      <c r="P846234" s="83"/>
    </row>
    <row r="846235" spans="16:16" x14ac:dyDescent="0.3">
      <c r="P846235" s="83"/>
    </row>
    <row r="846236" spans="16:16" x14ac:dyDescent="0.3">
      <c r="P846236" s="83"/>
    </row>
    <row r="846237" spans="16:16" x14ac:dyDescent="0.3">
      <c r="P846237" s="83"/>
    </row>
    <row r="846238" spans="16:16" x14ac:dyDescent="0.3">
      <c r="P846238" s="83"/>
    </row>
    <row r="846239" spans="16:16" x14ac:dyDescent="0.3">
      <c r="P846239" s="83"/>
    </row>
    <row r="846240" spans="16:16" x14ac:dyDescent="0.3">
      <c r="P846240" s="83"/>
    </row>
    <row r="846241" spans="16:16" x14ac:dyDescent="0.3">
      <c r="P846241" s="83"/>
    </row>
    <row r="846242" spans="16:16" x14ac:dyDescent="0.3">
      <c r="P846242" s="83"/>
    </row>
    <row r="846243" spans="16:16" x14ac:dyDescent="0.3">
      <c r="P846243" s="83"/>
    </row>
    <row r="846244" spans="16:16" x14ac:dyDescent="0.3">
      <c r="P846244" s="83"/>
    </row>
    <row r="846245" spans="16:16" x14ac:dyDescent="0.3">
      <c r="P846245" s="83"/>
    </row>
    <row r="846246" spans="16:16" x14ac:dyDescent="0.3">
      <c r="P846246" s="83"/>
    </row>
    <row r="846247" spans="16:16" x14ac:dyDescent="0.3">
      <c r="P846247" s="83"/>
    </row>
    <row r="846248" spans="16:16" x14ac:dyDescent="0.3">
      <c r="P846248" s="83"/>
    </row>
    <row r="846249" spans="16:16" x14ac:dyDescent="0.3">
      <c r="P846249" s="83"/>
    </row>
    <row r="846250" spans="16:16" x14ac:dyDescent="0.3">
      <c r="P846250" s="83"/>
    </row>
    <row r="846251" spans="16:16" x14ac:dyDescent="0.3">
      <c r="P846251" s="83"/>
    </row>
    <row r="846252" spans="16:16" x14ac:dyDescent="0.3">
      <c r="P846252" s="83"/>
    </row>
    <row r="846253" spans="16:16" x14ac:dyDescent="0.3">
      <c r="P846253" s="83"/>
    </row>
    <row r="846254" spans="16:16" x14ac:dyDescent="0.3">
      <c r="P846254" s="83"/>
    </row>
    <row r="846255" spans="16:16" x14ac:dyDescent="0.3">
      <c r="P846255" s="83"/>
    </row>
    <row r="846256" spans="16:16" x14ac:dyDescent="0.3">
      <c r="P846256" s="83"/>
    </row>
    <row r="846257" spans="16:16" x14ac:dyDescent="0.3">
      <c r="P846257" s="83"/>
    </row>
    <row r="846258" spans="16:16" x14ac:dyDescent="0.3">
      <c r="P846258" s="83"/>
    </row>
    <row r="846259" spans="16:16" x14ac:dyDescent="0.3">
      <c r="P846259" s="83"/>
    </row>
    <row r="846260" spans="16:16" x14ac:dyDescent="0.3">
      <c r="P846260" s="83"/>
    </row>
    <row r="846261" spans="16:16" x14ac:dyDescent="0.3">
      <c r="P846261" s="83"/>
    </row>
    <row r="846262" spans="16:16" x14ac:dyDescent="0.3">
      <c r="P846262" s="83"/>
    </row>
    <row r="846263" spans="16:16" x14ac:dyDescent="0.3">
      <c r="P846263" s="83"/>
    </row>
    <row r="846264" spans="16:16" x14ac:dyDescent="0.3">
      <c r="P846264" s="83"/>
    </row>
    <row r="846265" spans="16:16" x14ac:dyDescent="0.3">
      <c r="P846265" s="83"/>
    </row>
    <row r="846266" spans="16:16" x14ac:dyDescent="0.3">
      <c r="P846266" s="83"/>
    </row>
    <row r="846267" spans="16:16" x14ac:dyDescent="0.3">
      <c r="P846267" s="83"/>
    </row>
    <row r="846268" spans="16:16" x14ac:dyDescent="0.3">
      <c r="P846268" s="83"/>
    </row>
    <row r="846269" spans="16:16" x14ac:dyDescent="0.3">
      <c r="P846269" s="83"/>
    </row>
    <row r="846270" spans="16:16" x14ac:dyDescent="0.3">
      <c r="P846270" s="83"/>
    </row>
    <row r="846271" spans="16:16" x14ac:dyDescent="0.3">
      <c r="P846271" s="83"/>
    </row>
    <row r="846272" spans="16:16" x14ac:dyDescent="0.3">
      <c r="P846272" s="83"/>
    </row>
    <row r="846273" spans="16:16" x14ac:dyDescent="0.3">
      <c r="P846273" s="83"/>
    </row>
    <row r="846274" spans="16:16" x14ac:dyDescent="0.3">
      <c r="P846274" s="83"/>
    </row>
    <row r="846275" spans="16:16" x14ac:dyDescent="0.3">
      <c r="P846275" s="83"/>
    </row>
    <row r="846276" spans="16:16" x14ac:dyDescent="0.3">
      <c r="P846276" s="83"/>
    </row>
    <row r="846277" spans="16:16" x14ac:dyDescent="0.3">
      <c r="P846277" s="83"/>
    </row>
    <row r="846278" spans="16:16" x14ac:dyDescent="0.3">
      <c r="P846278" s="83"/>
    </row>
    <row r="846279" spans="16:16" x14ac:dyDescent="0.3">
      <c r="P846279" s="83"/>
    </row>
    <row r="846280" spans="16:16" x14ac:dyDescent="0.3">
      <c r="P846280" s="83"/>
    </row>
    <row r="846281" spans="16:16" x14ac:dyDescent="0.3">
      <c r="P846281" s="83"/>
    </row>
    <row r="846282" spans="16:16" x14ac:dyDescent="0.3">
      <c r="P846282" s="83"/>
    </row>
    <row r="846283" spans="16:16" x14ac:dyDescent="0.3">
      <c r="P846283" s="83"/>
    </row>
    <row r="846284" spans="16:16" x14ac:dyDescent="0.3">
      <c r="P846284" s="83"/>
    </row>
    <row r="846285" spans="16:16" x14ac:dyDescent="0.3">
      <c r="P846285" s="83"/>
    </row>
    <row r="846286" spans="16:16" x14ac:dyDescent="0.3">
      <c r="P846286" s="83"/>
    </row>
    <row r="846287" spans="16:16" x14ac:dyDescent="0.3">
      <c r="P846287" s="83"/>
    </row>
    <row r="846288" spans="16:16" x14ac:dyDescent="0.3">
      <c r="P846288" s="83"/>
    </row>
    <row r="846289" spans="16:16" x14ac:dyDescent="0.3">
      <c r="P846289" s="83"/>
    </row>
    <row r="846290" spans="16:16" x14ac:dyDescent="0.3">
      <c r="P846290" s="83"/>
    </row>
    <row r="846291" spans="16:16" x14ac:dyDescent="0.3">
      <c r="P846291" s="83"/>
    </row>
    <row r="846292" spans="16:16" x14ac:dyDescent="0.3">
      <c r="P846292" s="83"/>
    </row>
    <row r="846293" spans="16:16" x14ac:dyDescent="0.3">
      <c r="P846293" s="83"/>
    </row>
    <row r="846294" spans="16:16" x14ac:dyDescent="0.3">
      <c r="P846294" s="83"/>
    </row>
    <row r="846295" spans="16:16" x14ac:dyDescent="0.3">
      <c r="P846295" s="83"/>
    </row>
    <row r="846296" spans="16:16" x14ac:dyDescent="0.3">
      <c r="P846296" s="83"/>
    </row>
    <row r="846297" spans="16:16" x14ac:dyDescent="0.3">
      <c r="P846297" s="83"/>
    </row>
    <row r="846298" spans="16:16" x14ac:dyDescent="0.3">
      <c r="P846298" s="83"/>
    </row>
    <row r="846299" spans="16:16" x14ac:dyDescent="0.3">
      <c r="P846299" s="83"/>
    </row>
    <row r="846300" spans="16:16" x14ac:dyDescent="0.3">
      <c r="P846300" s="83"/>
    </row>
    <row r="846301" spans="16:16" x14ac:dyDescent="0.3">
      <c r="P846301" s="83"/>
    </row>
    <row r="846302" spans="16:16" x14ac:dyDescent="0.3">
      <c r="P846302" s="83"/>
    </row>
    <row r="846303" spans="16:16" x14ac:dyDescent="0.3">
      <c r="P846303" s="83"/>
    </row>
    <row r="846304" spans="16:16" x14ac:dyDescent="0.3">
      <c r="P846304" s="83"/>
    </row>
    <row r="846305" spans="16:16" x14ac:dyDescent="0.3">
      <c r="P846305" s="83"/>
    </row>
    <row r="846306" spans="16:16" x14ac:dyDescent="0.3">
      <c r="P846306" s="83"/>
    </row>
    <row r="846307" spans="16:16" x14ac:dyDescent="0.3">
      <c r="P846307" s="83"/>
    </row>
    <row r="846308" spans="16:16" x14ac:dyDescent="0.3">
      <c r="P846308" s="83"/>
    </row>
    <row r="846309" spans="16:16" x14ac:dyDescent="0.3">
      <c r="P846309" s="83"/>
    </row>
    <row r="846310" spans="16:16" x14ac:dyDescent="0.3">
      <c r="P846310" s="83"/>
    </row>
    <row r="846311" spans="16:16" x14ac:dyDescent="0.3">
      <c r="P846311" s="83"/>
    </row>
    <row r="846312" spans="16:16" x14ac:dyDescent="0.3">
      <c r="P846312" s="83"/>
    </row>
    <row r="846313" spans="16:16" x14ac:dyDescent="0.3">
      <c r="P846313" s="83"/>
    </row>
    <row r="846314" spans="16:16" x14ac:dyDescent="0.3">
      <c r="P846314" s="83"/>
    </row>
    <row r="846315" spans="16:16" x14ac:dyDescent="0.3">
      <c r="P846315" s="83"/>
    </row>
    <row r="846316" spans="16:16" x14ac:dyDescent="0.3">
      <c r="P846316" s="83"/>
    </row>
    <row r="846317" spans="16:16" x14ac:dyDescent="0.3">
      <c r="P846317" s="83"/>
    </row>
    <row r="846318" spans="16:16" x14ac:dyDescent="0.3">
      <c r="P846318" s="83"/>
    </row>
    <row r="846319" spans="16:16" x14ac:dyDescent="0.3">
      <c r="P846319" s="83"/>
    </row>
    <row r="846320" spans="16:16" x14ac:dyDescent="0.3">
      <c r="P846320" s="83"/>
    </row>
    <row r="846321" spans="16:16" x14ac:dyDescent="0.3">
      <c r="P846321" s="83"/>
    </row>
    <row r="846322" spans="16:16" x14ac:dyDescent="0.3">
      <c r="P846322" s="83"/>
    </row>
    <row r="846323" spans="16:16" x14ac:dyDescent="0.3">
      <c r="P846323" s="83"/>
    </row>
    <row r="846324" spans="16:16" x14ac:dyDescent="0.3">
      <c r="P846324" s="83"/>
    </row>
    <row r="846325" spans="16:16" x14ac:dyDescent="0.3">
      <c r="P846325" s="83"/>
    </row>
    <row r="846326" spans="16:16" x14ac:dyDescent="0.3">
      <c r="P846326" s="83"/>
    </row>
    <row r="846327" spans="16:16" x14ac:dyDescent="0.3">
      <c r="P846327" s="83"/>
    </row>
    <row r="846328" spans="16:16" x14ac:dyDescent="0.3">
      <c r="P846328" s="83"/>
    </row>
    <row r="846329" spans="16:16" x14ac:dyDescent="0.3">
      <c r="P846329" s="83"/>
    </row>
    <row r="846330" spans="16:16" x14ac:dyDescent="0.3">
      <c r="P846330" s="83"/>
    </row>
    <row r="846331" spans="16:16" x14ac:dyDescent="0.3">
      <c r="P846331" s="83"/>
    </row>
    <row r="846332" spans="16:16" x14ac:dyDescent="0.3">
      <c r="P846332" s="83"/>
    </row>
    <row r="846333" spans="16:16" x14ac:dyDescent="0.3">
      <c r="P846333" s="83"/>
    </row>
    <row r="846334" spans="16:16" x14ac:dyDescent="0.3">
      <c r="P846334" s="83"/>
    </row>
    <row r="846335" spans="16:16" x14ac:dyDescent="0.3">
      <c r="P846335" s="83"/>
    </row>
    <row r="846336" spans="16:16" x14ac:dyDescent="0.3">
      <c r="P846336" s="83"/>
    </row>
    <row r="846337" spans="16:16" x14ac:dyDescent="0.3">
      <c r="P846337" s="83"/>
    </row>
    <row r="846338" spans="16:16" x14ac:dyDescent="0.3">
      <c r="P846338" s="83"/>
    </row>
    <row r="846339" spans="16:16" x14ac:dyDescent="0.3">
      <c r="P846339" s="83"/>
    </row>
    <row r="846340" spans="16:16" x14ac:dyDescent="0.3">
      <c r="P846340" s="83"/>
    </row>
    <row r="846341" spans="16:16" x14ac:dyDescent="0.3">
      <c r="P846341" s="83"/>
    </row>
    <row r="846342" spans="16:16" x14ac:dyDescent="0.3">
      <c r="P846342" s="83"/>
    </row>
    <row r="846343" spans="16:16" x14ac:dyDescent="0.3">
      <c r="P846343" s="83"/>
    </row>
    <row r="846344" spans="16:16" x14ac:dyDescent="0.3">
      <c r="P846344" s="83"/>
    </row>
    <row r="846345" spans="16:16" x14ac:dyDescent="0.3">
      <c r="P846345" s="83"/>
    </row>
    <row r="846346" spans="16:16" x14ac:dyDescent="0.3">
      <c r="P846346" s="83"/>
    </row>
    <row r="846347" spans="16:16" x14ac:dyDescent="0.3">
      <c r="P846347" s="83"/>
    </row>
    <row r="846348" spans="16:16" x14ac:dyDescent="0.3">
      <c r="P846348" s="83"/>
    </row>
    <row r="846349" spans="16:16" x14ac:dyDescent="0.3">
      <c r="P846349" s="83"/>
    </row>
    <row r="846350" spans="16:16" x14ac:dyDescent="0.3">
      <c r="P846350" s="83"/>
    </row>
    <row r="846351" spans="16:16" x14ac:dyDescent="0.3">
      <c r="P846351" s="83"/>
    </row>
    <row r="846352" spans="16:16" x14ac:dyDescent="0.3">
      <c r="P846352" s="83"/>
    </row>
    <row r="846353" spans="16:16" x14ac:dyDescent="0.3">
      <c r="P846353" s="83"/>
    </row>
    <row r="846354" spans="16:16" x14ac:dyDescent="0.3">
      <c r="P846354" s="83"/>
    </row>
    <row r="846355" spans="16:16" x14ac:dyDescent="0.3">
      <c r="P846355" s="83"/>
    </row>
    <row r="846356" spans="16:16" x14ac:dyDescent="0.3">
      <c r="P846356" s="83"/>
    </row>
    <row r="846357" spans="16:16" x14ac:dyDescent="0.3">
      <c r="P846357" s="83"/>
    </row>
    <row r="846358" spans="16:16" x14ac:dyDescent="0.3">
      <c r="P846358" s="83"/>
    </row>
    <row r="846359" spans="16:16" x14ac:dyDescent="0.3">
      <c r="P846359" s="83"/>
    </row>
    <row r="846360" spans="16:16" x14ac:dyDescent="0.3">
      <c r="P846360" s="83"/>
    </row>
    <row r="846361" spans="16:16" x14ac:dyDescent="0.3">
      <c r="P846361" s="83"/>
    </row>
    <row r="846362" spans="16:16" x14ac:dyDescent="0.3">
      <c r="P846362" s="83"/>
    </row>
    <row r="846363" spans="16:16" x14ac:dyDescent="0.3">
      <c r="P846363" s="83"/>
    </row>
    <row r="846364" spans="16:16" x14ac:dyDescent="0.3">
      <c r="P846364" s="83"/>
    </row>
    <row r="846365" spans="16:16" x14ac:dyDescent="0.3">
      <c r="P846365" s="83"/>
    </row>
    <row r="846366" spans="16:16" x14ac:dyDescent="0.3">
      <c r="P846366" s="83"/>
    </row>
    <row r="846367" spans="16:16" x14ac:dyDescent="0.3">
      <c r="P846367" s="83"/>
    </row>
    <row r="846368" spans="16:16" x14ac:dyDescent="0.3">
      <c r="P846368" s="83"/>
    </row>
    <row r="846369" spans="16:16" x14ac:dyDescent="0.3">
      <c r="P846369" s="83"/>
    </row>
    <row r="846370" spans="16:16" x14ac:dyDescent="0.3">
      <c r="P846370" s="83"/>
    </row>
    <row r="846371" spans="16:16" x14ac:dyDescent="0.3">
      <c r="P846371" s="83"/>
    </row>
    <row r="846372" spans="16:16" x14ac:dyDescent="0.3">
      <c r="P846372" s="83"/>
    </row>
    <row r="846373" spans="16:16" x14ac:dyDescent="0.3">
      <c r="P846373" s="83"/>
    </row>
    <row r="846374" spans="16:16" x14ac:dyDescent="0.3">
      <c r="P846374" s="83"/>
    </row>
    <row r="846375" spans="16:16" x14ac:dyDescent="0.3">
      <c r="P846375" s="83"/>
    </row>
    <row r="846376" spans="16:16" x14ac:dyDescent="0.3">
      <c r="P846376" s="83"/>
    </row>
    <row r="846377" spans="16:16" x14ac:dyDescent="0.3">
      <c r="P846377" s="83"/>
    </row>
    <row r="846378" spans="16:16" x14ac:dyDescent="0.3">
      <c r="P846378" s="83"/>
    </row>
    <row r="846379" spans="16:16" x14ac:dyDescent="0.3">
      <c r="P846379" s="83"/>
    </row>
    <row r="846380" spans="16:16" x14ac:dyDescent="0.3">
      <c r="P846380" s="83"/>
    </row>
    <row r="846381" spans="16:16" x14ac:dyDescent="0.3">
      <c r="P846381" s="83"/>
    </row>
    <row r="846382" spans="16:16" x14ac:dyDescent="0.3">
      <c r="P846382" s="83"/>
    </row>
    <row r="846383" spans="16:16" x14ac:dyDescent="0.3">
      <c r="P846383" s="83"/>
    </row>
    <row r="846384" spans="16:16" x14ac:dyDescent="0.3">
      <c r="P846384" s="83"/>
    </row>
    <row r="846385" spans="16:16" x14ac:dyDescent="0.3">
      <c r="P846385" s="83"/>
    </row>
    <row r="846386" spans="16:16" x14ac:dyDescent="0.3">
      <c r="P846386" s="83"/>
    </row>
    <row r="846387" spans="16:16" x14ac:dyDescent="0.3">
      <c r="P846387" s="83"/>
    </row>
    <row r="846388" spans="16:16" x14ac:dyDescent="0.3">
      <c r="P846388" s="83"/>
    </row>
    <row r="846389" spans="16:16" x14ac:dyDescent="0.3">
      <c r="P846389" s="83"/>
    </row>
    <row r="846390" spans="16:16" x14ac:dyDescent="0.3">
      <c r="P846390" s="83"/>
    </row>
    <row r="846391" spans="16:16" x14ac:dyDescent="0.3">
      <c r="P846391" s="83"/>
    </row>
    <row r="846392" spans="16:16" x14ac:dyDescent="0.3">
      <c r="P846392" s="83"/>
    </row>
    <row r="846393" spans="16:16" x14ac:dyDescent="0.3">
      <c r="P846393" s="83"/>
    </row>
    <row r="846394" spans="16:16" x14ac:dyDescent="0.3">
      <c r="P846394" s="83"/>
    </row>
    <row r="846395" spans="16:16" x14ac:dyDescent="0.3">
      <c r="P846395" s="83"/>
    </row>
    <row r="846396" spans="16:16" x14ac:dyDescent="0.3">
      <c r="P846396" s="83"/>
    </row>
    <row r="846397" spans="16:16" x14ac:dyDescent="0.3">
      <c r="P846397" s="83"/>
    </row>
    <row r="846398" spans="16:16" x14ac:dyDescent="0.3">
      <c r="P846398" s="83"/>
    </row>
    <row r="846399" spans="16:16" x14ac:dyDescent="0.3">
      <c r="P846399" s="83"/>
    </row>
    <row r="846400" spans="16:16" x14ac:dyDescent="0.3">
      <c r="P846400" s="83"/>
    </row>
    <row r="846401" spans="16:16" x14ac:dyDescent="0.3">
      <c r="P846401" s="83"/>
    </row>
    <row r="846402" spans="16:16" x14ac:dyDescent="0.3">
      <c r="P846402" s="83"/>
    </row>
    <row r="846403" spans="16:16" x14ac:dyDescent="0.3">
      <c r="P846403" s="83"/>
    </row>
    <row r="846404" spans="16:16" x14ac:dyDescent="0.3">
      <c r="P846404" s="83"/>
    </row>
    <row r="846405" spans="16:16" x14ac:dyDescent="0.3">
      <c r="P846405" s="83"/>
    </row>
    <row r="846406" spans="16:16" x14ac:dyDescent="0.3">
      <c r="P846406" s="83"/>
    </row>
    <row r="846407" spans="16:16" x14ac:dyDescent="0.3">
      <c r="P846407" s="83"/>
    </row>
    <row r="846408" spans="16:16" x14ac:dyDescent="0.3">
      <c r="P846408" s="83"/>
    </row>
    <row r="846409" spans="16:16" x14ac:dyDescent="0.3">
      <c r="P846409" s="83"/>
    </row>
    <row r="846410" spans="16:16" x14ac:dyDescent="0.3">
      <c r="P846410" s="83"/>
    </row>
    <row r="846411" spans="16:16" x14ac:dyDescent="0.3">
      <c r="P846411" s="83"/>
    </row>
    <row r="846412" spans="16:16" x14ac:dyDescent="0.3">
      <c r="P846412" s="83"/>
    </row>
    <row r="846413" spans="16:16" x14ac:dyDescent="0.3">
      <c r="P846413" s="83"/>
    </row>
    <row r="846414" spans="16:16" x14ac:dyDescent="0.3">
      <c r="P846414" s="83"/>
    </row>
    <row r="846415" spans="16:16" x14ac:dyDescent="0.3">
      <c r="P846415" s="83"/>
    </row>
    <row r="846416" spans="16:16" x14ac:dyDescent="0.3">
      <c r="P846416" s="83"/>
    </row>
    <row r="846417" spans="16:16" x14ac:dyDescent="0.3">
      <c r="P846417" s="83"/>
    </row>
    <row r="846418" spans="16:16" x14ac:dyDescent="0.3">
      <c r="P846418" s="83"/>
    </row>
    <row r="846419" spans="16:16" x14ac:dyDescent="0.3">
      <c r="P846419" s="83"/>
    </row>
    <row r="846420" spans="16:16" x14ac:dyDescent="0.3">
      <c r="P846420" s="83"/>
    </row>
    <row r="846421" spans="16:16" x14ac:dyDescent="0.3">
      <c r="P846421" s="83"/>
    </row>
    <row r="846422" spans="16:16" x14ac:dyDescent="0.3">
      <c r="P846422" s="83"/>
    </row>
    <row r="846423" spans="16:16" x14ac:dyDescent="0.3">
      <c r="P846423" s="83"/>
    </row>
    <row r="846424" spans="16:16" x14ac:dyDescent="0.3">
      <c r="P846424" s="83"/>
    </row>
    <row r="846425" spans="16:16" x14ac:dyDescent="0.3">
      <c r="P846425" s="83"/>
    </row>
    <row r="846426" spans="16:16" x14ac:dyDescent="0.3">
      <c r="P846426" s="83"/>
    </row>
    <row r="846427" spans="16:16" x14ac:dyDescent="0.3">
      <c r="P846427" s="83"/>
    </row>
    <row r="846428" spans="16:16" x14ac:dyDescent="0.3">
      <c r="P846428" s="83"/>
    </row>
    <row r="846429" spans="16:16" x14ac:dyDescent="0.3">
      <c r="P846429" s="83"/>
    </row>
    <row r="846430" spans="16:16" x14ac:dyDescent="0.3">
      <c r="P846430" s="83"/>
    </row>
    <row r="846431" spans="16:16" x14ac:dyDescent="0.3">
      <c r="P846431" s="83"/>
    </row>
    <row r="846432" spans="16:16" x14ac:dyDescent="0.3">
      <c r="P846432" s="83"/>
    </row>
    <row r="846433" spans="16:16" x14ac:dyDescent="0.3">
      <c r="P846433" s="83"/>
    </row>
    <row r="846434" spans="16:16" x14ac:dyDescent="0.3">
      <c r="P846434" s="83"/>
    </row>
    <row r="846435" spans="16:16" x14ac:dyDescent="0.3">
      <c r="P846435" s="83"/>
    </row>
    <row r="846436" spans="16:16" x14ac:dyDescent="0.3">
      <c r="P846436" s="83"/>
    </row>
    <row r="846437" spans="16:16" x14ac:dyDescent="0.3">
      <c r="P846437" s="83"/>
    </row>
    <row r="846438" spans="16:16" x14ac:dyDescent="0.3">
      <c r="P846438" s="83"/>
    </row>
    <row r="846439" spans="16:16" x14ac:dyDescent="0.3">
      <c r="P846439" s="83"/>
    </row>
    <row r="846440" spans="16:16" x14ac:dyDescent="0.3">
      <c r="P846440" s="83"/>
    </row>
    <row r="846441" spans="16:16" x14ac:dyDescent="0.3">
      <c r="P846441" s="83"/>
    </row>
    <row r="846442" spans="16:16" x14ac:dyDescent="0.3">
      <c r="P846442" s="83"/>
    </row>
    <row r="846443" spans="16:16" x14ac:dyDescent="0.3">
      <c r="P846443" s="83"/>
    </row>
    <row r="846444" spans="16:16" x14ac:dyDescent="0.3">
      <c r="P846444" s="83"/>
    </row>
    <row r="846445" spans="16:16" x14ac:dyDescent="0.3">
      <c r="P846445" s="83"/>
    </row>
    <row r="846446" spans="16:16" x14ac:dyDescent="0.3">
      <c r="P846446" s="83"/>
    </row>
    <row r="846447" spans="16:16" x14ac:dyDescent="0.3">
      <c r="P846447" s="83"/>
    </row>
    <row r="846448" spans="16:16" x14ac:dyDescent="0.3">
      <c r="P846448" s="83"/>
    </row>
    <row r="846449" spans="16:16" x14ac:dyDescent="0.3">
      <c r="P846449" s="83"/>
    </row>
    <row r="846450" spans="16:16" x14ac:dyDescent="0.3">
      <c r="P846450" s="83"/>
    </row>
    <row r="846451" spans="16:16" x14ac:dyDescent="0.3">
      <c r="P846451" s="83"/>
    </row>
    <row r="846452" spans="16:16" x14ac:dyDescent="0.3">
      <c r="P846452" s="83"/>
    </row>
    <row r="846453" spans="16:16" x14ac:dyDescent="0.3">
      <c r="P846453" s="83"/>
    </row>
    <row r="846454" spans="16:16" x14ac:dyDescent="0.3">
      <c r="P846454" s="83"/>
    </row>
    <row r="846455" spans="16:16" x14ac:dyDescent="0.3">
      <c r="P846455" s="83"/>
    </row>
    <row r="846456" spans="16:16" x14ac:dyDescent="0.3">
      <c r="P846456" s="83"/>
    </row>
    <row r="846457" spans="16:16" x14ac:dyDescent="0.3">
      <c r="P846457" s="83"/>
    </row>
    <row r="846458" spans="16:16" x14ac:dyDescent="0.3">
      <c r="P846458" s="83"/>
    </row>
    <row r="846459" spans="16:16" x14ac:dyDescent="0.3">
      <c r="P846459" s="83"/>
    </row>
    <row r="846460" spans="16:16" x14ac:dyDescent="0.3">
      <c r="P846460" s="83"/>
    </row>
    <row r="846461" spans="16:16" x14ac:dyDescent="0.3">
      <c r="P846461" s="83"/>
    </row>
    <row r="846462" spans="16:16" x14ac:dyDescent="0.3">
      <c r="P846462" s="83"/>
    </row>
    <row r="846463" spans="16:16" x14ac:dyDescent="0.3">
      <c r="P846463" s="83"/>
    </row>
    <row r="846464" spans="16:16" x14ac:dyDescent="0.3">
      <c r="P846464" s="83"/>
    </row>
    <row r="846465" spans="16:16" x14ac:dyDescent="0.3">
      <c r="P846465" s="83"/>
    </row>
    <row r="846466" spans="16:16" x14ac:dyDescent="0.3">
      <c r="P846466" s="83"/>
    </row>
    <row r="846467" spans="16:16" x14ac:dyDescent="0.3">
      <c r="P846467" s="83"/>
    </row>
    <row r="846468" spans="16:16" x14ac:dyDescent="0.3">
      <c r="P846468" s="83"/>
    </row>
    <row r="846469" spans="16:16" x14ac:dyDescent="0.3">
      <c r="P846469" s="83"/>
    </row>
    <row r="846470" spans="16:16" x14ac:dyDescent="0.3">
      <c r="P846470" s="83"/>
    </row>
    <row r="846471" spans="16:16" x14ac:dyDescent="0.3">
      <c r="P846471" s="83"/>
    </row>
    <row r="846472" spans="16:16" x14ac:dyDescent="0.3">
      <c r="P846472" s="83"/>
    </row>
    <row r="846473" spans="16:16" x14ac:dyDescent="0.3">
      <c r="P846473" s="83"/>
    </row>
    <row r="846474" spans="16:16" x14ac:dyDescent="0.3">
      <c r="P846474" s="83"/>
    </row>
    <row r="846475" spans="16:16" x14ac:dyDescent="0.3">
      <c r="P846475" s="83"/>
    </row>
    <row r="846476" spans="16:16" x14ac:dyDescent="0.3">
      <c r="P846476" s="83"/>
    </row>
    <row r="846477" spans="16:16" x14ac:dyDescent="0.3">
      <c r="P846477" s="83"/>
    </row>
    <row r="846478" spans="16:16" x14ac:dyDescent="0.3">
      <c r="P846478" s="83"/>
    </row>
    <row r="846479" spans="16:16" x14ac:dyDescent="0.3">
      <c r="P846479" s="83"/>
    </row>
    <row r="846480" spans="16:16" x14ac:dyDescent="0.3">
      <c r="P846480" s="83"/>
    </row>
    <row r="846481" spans="16:16" x14ac:dyDescent="0.3">
      <c r="P846481" s="83"/>
    </row>
    <row r="846482" spans="16:16" x14ac:dyDescent="0.3">
      <c r="P846482" s="83"/>
    </row>
    <row r="846483" spans="16:16" x14ac:dyDescent="0.3">
      <c r="P846483" s="83"/>
    </row>
    <row r="846484" spans="16:16" x14ac:dyDescent="0.3">
      <c r="P846484" s="83"/>
    </row>
    <row r="846485" spans="16:16" x14ac:dyDescent="0.3">
      <c r="P846485" s="83"/>
    </row>
    <row r="846486" spans="16:16" x14ac:dyDescent="0.3">
      <c r="P846486" s="83"/>
    </row>
    <row r="846487" spans="16:16" x14ac:dyDescent="0.3">
      <c r="P846487" s="83"/>
    </row>
    <row r="846488" spans="16:16" x14ac:dyDescent="0.3">
      <c r="P846488" s="83"/>
    </row>
    <row r="846489" spans="16:16" x14ac:dyDescent="0.3">
      <c r="P846489" s="83"/>
    </row>
    <row r="846490" spans="16:16" x14ac:dyDescent="0.3">
      <c r="P846490" s="83"/>
    </row>
    <row r="846491" spans="16:16" x14ac:dyDescent="0.3">
      <c r="P846491" s="83"/>
    </row>
    <row r="846492" spans="16:16" x14ac:dyDescent="0.3">
      <c r="P846492" s="83"/>
    </row>
    <row r="846493" spans="16:16" x14ac:dyDescent="0.3">
      <c r="P846493" s="83"/>
    </row>
    <row r="846494" spans="16:16" x14ac:dyDescent="0.3">
      <c r="P846494" s="83"/>
    </row>
    <row r="846495" spans="16:16" x14ac:dyDescent="0.3">
      <c r="P846495" s="83"/>
    </row>
    <row r="846496" spans="16:16" x14ac:dyDescent="0.3">
      <c r="P846496" s="83"/>
    </row>
    <row r="846497" spans="16:16" x14ac:dyDescent="0.3">
      <c r="P846497" s="83"/>
    </row>
    <row r="846498" spans="16:16" x14ac:dyDescent="0.3">
      <c r="P846498" s="83"/>
    </row>
    <row r="846499" spans="16:16" x14ac:dyDescent="0.3">
      <c r="P846499" s="83"/>
    </row>
    <row r="846500" spans="16:16" x14ac:dyDescent="0.3">
      <c r="P846500" s="83"/>
    </row>
    <row r="846501" spans="16:16" x14ac:dyDescent="0.3">
      <c r="P846501" s="83"/>
    </row>
    <row r="846502" spans="16:16" x14ac:dyDescent="0.3">
      <c r="P846502" s="83"/>
    </row>
    <row r="846503" spans="16:16" x14ac:dyDescent="0.3">
      <c r="P846503" s="83"/>
    </row>
    <row r="846504" spans="16:16" x14ac:dyDescent="0.3">
      <c r="P846504" s="83"/>
    </row>
    <row r="846505" spans="16:16" x14ac:dyDescent="0.3">
      <c r="P846505" s="83"/>
    </row>
    <row r="846506" spans="16:16" x14ac:dyDescent="0.3">
      <c r="P846506" s="83"/>
    </row>
    <row r="846507" spans="16:16" x14ac:dyDescent="0.3">
      <c r="P846507" s="83"/>
    </row>
    <row r="846508" spans="16:16" x14ac:dyDescent="0.3">
      <c r="P846508" s="83"/>
    </row>
    <row r="846509" spans="16:16" x14ac:dyDescent="0.3">
      <c r="P846509" s="83"/>
    </row>
    <row r="846510" spans="16:16" x14ac:dyDescent="0.3">
      <c r="P846510" s="83"/>
    </row>
    <row r="846511" spans="16:16" x14ac:dyDescent="0.3">
      <c r="P846511" s="83"/>
    </row>
    <row r="846512" spans="16:16" x14ac:dyDescent="0.3">
      <c r="P846512" s="83"/>
    </row>
    <row r="846513" spans="16:16" x14ac:dyDescent="0.3">
      <c r="P846513" s="83"/>
    </row>
    <row r="846514" spans="16:16" x14ac:dyDescent="0.3">
      <c r="P846514" s="83"/>
    </row>
    <row r="846515" spans="16:16" x14ac:dyDescent="0.3">
      <c r="P846515" s="83"/>
    </row>
    <row r="846516" spans="16:16" x14ac:dyDescent="0.3">
      <c r="P846516" s="83"/>
    </row>
    <row r="846517" spans="16:16" x14ac:dyDescent="0.3">
      <c r="P846517" s="83"/>
    </row>
    <row r="846518" spans="16:16" x14ac:dyDescent="0.3">
      <c r="P846518" s="83"/>
    </row>
    <row r="846519" spans="16:16" x14ac:dyDescent="0.3">
      <c r="P846519" s="83"/>
    </row>
    <row r="846520" spans="16:16" x14ac:dyDescent="0.3">
      <c r="P846520" s="83"/>
    </row>
    <row r="846521" spans="16:16" x14ac:dyDescent="0.3">
      <c r="P846521" s="83"/>
    </row>
    <row r="846522" spans="16:16" x14ac:dyDescent="0.3">
      <c r="P846522" s="83"/>
    </row>
    <row r="846523" spans="16:16" x14ac:dyDescent="0.3">
      <c r="P846523" s="83"/>
    </row>
    <row r="846524" spans="16:16" x14ac:dyDescent="0.3">
      <c r="P846524" s="83"/>
    </row>
    <row r="846525" spans="16:16" x14ac:dyDescent="0.3">
      <c r="P846525" s="83"/>
    </row>
    <row r="846526" spans="16:16" x14ac:dyDescent="0.3">
      <c r="P846526" s="83"/>
    </row>
    <row r="846527" spans="16:16" x14ac:dyDescent="0.3">
      <c r="P846527" s="83"/>
    </row>
    <row r="846528" spans="16:16" x14ac:dyDescent="0.3">
      <c r="P846528" s="83"/>
    </row>
    <row r="846529" spans="16:16" x14ac:dyDescent="0.3">
      <c r="P846529" s="83"/>
    </row>
    <row r="846530" spans="16:16" x14ac:dyDescent="0.3">
      <c r="P846530" s="83"/>
    </row>
    <row r="846531" spans="16:16" x14ac:dyDescent="0.3">
      <c r="P846531" s="83"/>
    </row>
    <row r="846532" spans="16:16" x14ac:dyDescent="0.3">
      <c r="P846532" s="83"/>
    </row>
    <row r="846533" spans="16:16" x14ac:dyDescent="0.3">
      <c r="P846533" s="83"/>
    </row>
    <row r="846534" spans="16:16" x14ac:dyDescent="0.3">
      <c r="P846534" s="83"/>
    </row>
    <row r="846535" spans="16:16" x14ac:dyDescent="0.3">
      <c r="P846535" s="83"/>
    </row>
    <row r="846536" spans="16:16" x14ac:dyDescent="0.3">
      <c r="P846536" s="83"/>
    </row>
    <row r="846537" spans="16:16" x14ac:dyDescent="0.3">
      <c r="P846537" s="83"/>
    </row>
    <row r="846538" spans="16:16" x14ac:dyDescent="0.3">
      <c r="P846538" s="83"/>
    </row>
    <row r="846539" spans="16:16" x14ac:dyDescent="0.3">
      <c r="P846539" s="83"/>
    </row>
    <row r="846540" spans="16:16" x14ac:dyDescent="0.3">
      <c r="P846540" s="83"/>
    </row>
    <row r="846541" spans="16:16" x14ac:dyDescent="0.3">
      <c r="P846541" s="83"/>
    </row>
    <row r="846542" spans="16:16" x14ac:dyDescent="0.3">
      <c r="P846542" s="83"/>
    </row>
    <row r="846543" spans="16:16" x14ac:dyDescent="0.3">
      <c r="P846543" s="83"/>
    </row>
    <row r="846544" spans="16:16" x14ac:dyDescent="0.3">
      <c r="P846544" s="83"/>
    </row>
    <row r="846545" spans="16:16" x14ac:dyDescent="0.3">
      <c r="P846545" s="83"/>
    </row>
    <row r="846546" spans="16:16" x14ac:dyDescent="0.3">
      <c r="P846546" s="83"/>
    </row>
    <row r="846547" spans="16:16" x14ac:dyDescent="0.3">
      <c r="P846547" s="83"/>
    </row>
    <row r="846548" spans="16:16" x14ac:dyDescent="0.3">
      <c r="P846548" s="83"/>
    </row>
    <row r="846549" spans="16:16" x14ac:dyDescent="0.3">
      <c r="P846549" s="83"/>
    </row>
    <row r="846550" spans="16:16" x14ac:dyDescent="0.3">
      <c r="P846550" s="83"/>
    </row>
    <row r="846551" spans="16:16" x14ac:dyDescent="0.3">
      <c r="P846551" s="83"/>
    </row>
    <row r="846552" spans="16:16" x14ac:dyDescent="0.3">
      <c r="P846552" s="83"/>
    </row>
    <row r="846553" spans="16:16" x14ac:dyDescent="0.3">
      <c r="P846553" s="83"/>
    </row>
    <row r="846554" spans="16:16" x14ac:dyDescent="0.3">
      <c r="P846554" s="83"/>
    </row>
    <row r="846555" spans="16:16" x14ac:dyDescent="0.3">
      <c r="P846555" s="83"/>
    </row>
    <row r="846556" spans="16:16" x14ac:dyDescent="0.3">
      <c r="P846556" s="83"/>
    </row>
    <row r="846557" spans="16:16" x14ac:dyDescent="0.3">
      <c r="P846557" s="83"/>
    </row>
    <row r="846558" spans="16:16" x14ac:dyDescent="0.3">
      <c r="P846558" s="83"/>
    </row>
    <row r="846559" spans="16:16" x14ac:dyDescent="0.3">
      <c r="P846559" s="83"/>
    </row>
    <row r="846560" spans="16:16" x14ac:dyDescent="0.3">
      <c r="P846560" s="83"/>
    </row>
    <row r="846561" spans="16:16" x14ac:dyDescent="0.3">
      <c r="P846561" s="83"/>
    </row>
    <row r="846562" spans="16:16" x14ac:dyDescent="0.3">
      <c r="P846562" s="83"/>
    </row>
    <row r="846563" spans="16:16" x14ac:dyDescent="0.3">
      <c r="P846563" s="83"/>
    </row>
    <row r="846564" spans="16:16" x14ac:dyDescent="0.3">
      <c r="P846564" s="83"/>
    </row>
    <row r="846565" spans="16:16" x14ac:dyDescent="0.3">
      <c r="P846565" s="83"/>
    </row>
    <row r="846566" spans="16:16" x14ac:dyDescent="0.3">
      <c r="P846566" s="83"/>
    </row>
    <row r="846567" spans="16:16" x14ac:dyDescent="0.3">
      <c r="P846567" s="83"/>
    </row>
    <row r="846568" spans="16:16" x14ac:dyDescent="0.3">
      <c r="P846568" s="83"/>
    </row>
    <row r="846569" spans="16:16" x14ac:dyDescent="0.3">
      <c r="P846569" s="83"/>
    </row>
    <row r="846570" spans="16:16" x14ac:dyDescent="0.3">
      <c r="P846570" s="83"/>
    </row>
    <row r="846571" spans="16:16" x14ac:dyDescent="0.3">
      <c r="P846571" s="83"/>
    </row>
    <row r="846572" spans="16:16" x14ac:dyDescent="0.3">
      <c r="P846572" s="83"/>
    </row>
    <row r="846573" spans="16:16" x14ac:dyDescent="0.3">
      <c r="P846573" s="83"/>
    </row>
    <row r="846574" spans="16:16" x14ac:dyDescent="0.3">
      <c r="P846574" s="83"/>
    </row>
    <row r="846575" spans="16:16" x14ac:dyDescent="0.3">
      <c r="P846575" s="83"/>
    </row>
    <row r="846576" spans="16:16" x14ac:dyDescent="0.3">
      <c r="P846576" s="83"/>
    </row>
    <row r="846577" spans="16:16" x14ac:dyDescent="0.3">
      <c r="P846577" s="83"/>
    </row>
    <row r="846578" spans="16:16" x14ac:dyDescent="0.3">
      <c r="P846578" s="83"/>
    </row>
    <row r="846579" spans="16:16" x14ac:dyDescent="0.3">
      <c r="P846579" s="83"/>
    </row>
    <row r="846580" spans="16:16" x14ac:dyDescent="0.3">
      <c r="P846580" s="83"/>
    </row>
    <row r="846581" spans="16:16" x14ac:dyDescent="0.3">
      <c r="P846581" s="83"/>
    </row>
    <row r="846582" spans="16:16" x14ac:dyDescent="0.3">
      <c r="P846582" s="83"/>
    </row>
    <row r="846583" spans="16:16" x14ac:dyDescent="0.3">
      <c r="P846583" s="83"/>
    </row>
    <row r="846584" spans="16:16" x14ac:dyDescent="0.3">
      <c r="P846584" s="83"/>
    </row>
    <row r="846585" spans="16:16" x14ac:dyDescent="0.3">
      <c r="P846585" s="83"/>
    </row>
    <row r="846586" spans="16:16" x14ac:dyDescent="0.3">
      <c r="P846586" s="83"/>
    </row>
    <row r="846587" spans="16:16" x14ac:dyDescent="0.3">
      <c r="P846587" s="83"/>
    </row>
    <row r="846588" spans="16:16" x14ac:dyDescent="0.3">
      <c r="P846588" s="83"/>
    </row>
    <row r="846589" spans="16:16" x14ac:dyDescent="0.3">
      <c r="P846589" s="83"/>
    </row>
    <row r="846590" spans="16:16" x14ac:dyDescent="0.3">
      <c r="P846590" s="83"/>
    </row>
    <row r="846591" spans="16:16" x14ac:dyDescent="0.3">
      <c r="P846591" s="83"/>
    </row>
    <row r="846592" spans="16:16" x14ac:dyDescent="0.3">
      <c r="P846592" s="83"/>
    </row>
    <row r="846593" spans="16:16" x14ac:dyDescent="0.3">
      <c r="P846593" s="83"/>
    </row>
    <row r="846594" spans="16:16" x14ac:dyDescent="0.3">
      <c r="P846594" s="83"/>
    </row>
    <row r="846595" spans="16:16" x14ac:dyDescent="0.3">
      <c r="P846595" s="83"/>
    </row>
    <row r="846596" spans="16:16" x14ac:dyDescent="0.3">
      <c r="P846596" s="83"/>
    </row>
    <row r="846597" spans="16:16" x14ac:dyDescent="0.3">
      <c r="P846597" s="83"/>
    </row>
    <row r="846598" spans="16:16" x14ac:dyDescent="0.3">
      <c r="P846598" s="83"/>
    </row>
    <row r="846599" spans="16:16" x14ac:dyDescent="0.3">
      <c r="P846599" s="83"/>
    </row>
    <row r="846600" spans="16:16" x14ac:dyDescent="0.3">
      <c r="P846600" s="83"/>
    </row>
    <row r="846601" spans="16:16" x14ac:dyDescent="0.3">
      <c r="P846601" s="83"/>
    </row>
    <row r="846602" spans="16:16" x14ac:dyDescent="0.3">
      <c r="P846602" s="83"/>
    </row>
    <row r="846603" spans="16:16" x14ac:dyDescent="0.3">
      <c r="P846603" s="83"/>
    </row>
    <row r="846604" spans="16:16" x14ac:dyDescent="0.3">
      <c r="P846604" s="83"/>
    </row>
    <row r="846605" spans="16:16" x14ac:dyDescent="0.3">
      <c r="P846605" s="83"/>
    </row>
    <row r="846606" spans="16:16" x14ac:dyDescent="0.3">
      <c r="P846606" s="83"/>
    </row>
    <row r="846607" spans="16:16" x14ac:dyDescent="0.3">
      <c r="P846607" s="83"/>
    </row>
    <row r="846608" spans="16:16" x14ac:dyDescent="0.3">
      <c r="P846608" s="83"/>
    </row>
    <row r="846609" spans="16:16" x14ac:dyDescent="0.3">
      <c r="P846609" s="83"/>
    </row>
    <row r="846610" spans="16:16" x14ac:dyDescent="0.3">
      <c r="P846610" s="83"/>
    </row>
    <row r="846611" spans="16:16" x14ac:dyDescent="0.3">
      <c r="P846611" s="83"/>
    </row>
    <row r="846612" spans="16:16" x14ac:dyDescent="0.3">
      <c r="P846612" s="83"/>
    </row>
    <row r="846613" spans="16:16" x14ac:dyDescent="0.3">
      <c r="P846613" s="83"/>
    </row>
    <row r="846614" spans="16:16" x14ac:dyDescent="0.3">
      <c r="P846614" s="83"/>
    </row>
    <row r="846615" spans="16:16" x14ac:dyDescent="0.3">
      <c r="P846615" s="83"/>
    </row>
    <row r="846616" spans="16:16" x14ac:dyDescent="0.3">
      <c r="P846616" s="83"/>
    </row>
    <row r="846617" spans="16:16" x14ac:dyDescent="0.3">
      <c r="P846617" s="83"/>
    </row>
    <row r="846618" spans="16:16" x14ac:dyDescent="0.3">
      <c r="P846618" s="83"/>
    </row>
    <row r="846619" spans="16:16" x14ac:dyDescent="0.3">
      <c r="P846619" s="83"/>
    </row>
    <row r="846620" spans="16:16" x14ac:dyDescent="0.3">
      <c r="P846620" s="83"/>
    </row>
    <row r="846621" spans="16:16" x14ac:dyDescent="0.3">
      <c r="P846621" s="83"/>
    </row>
    <row r="846622" spans="16:16" x14ac:dyDescent="0.3">
      <c r="P846622" s="83"/>
    </row>
    <row r="846623" spans="16:16" x14ac:dyDescent="0.3">
      <c r="P846623" s="83"/>
    </row>
    <row r="846624" spans="16:16" x14ac:dyDescent="0.3">
      <c r="P846624" s="83"/>
    </row>
    <row r="846625" spans="16:16" x14ac:dyDescent="0.3">
      <c r="P846625" s="83"/>
    </row>
    <row r="846626" spans="16:16" x14ac:dyDescent="0.3">
      <c r="P846626" s="83"/>
    </row>
    <row r="846627" spans="16:16" x14ac:dyDescent="0.3">
      <c r="P846627" s="83"/>
    </row>
    <row r="846628" spans="16:16" x14ac:dyDescent="0.3">
      <c r="P846628" s="83"/>
    </row>
    <row r="846629" spans="16:16" x14ac:dyDescent="0.3">
      <c r="P846629" s="83"/>
    </row>
    <row r="846630" spans="16:16" x14ac:dyDescent="0.3">
      <c r="P846630" s="83"/>
    </row>
    <row r="846631" spans="16:16" x14ac:dyDescent="0.3">
      <c r="P846631" s="83"/>
    </row>
    <row r="846632" spans="16:16" x14ac:dyDescent="0.3">
      <c r="P846632" s="83"/>
    </row>
    <row r="846633" spans="16:16" x14ac:dyDescent="0.3">
      <c r="P846633" s="83"/>
    </row>
    <row r="846634" spans="16:16" x14ac:dyDescent="0.3">
      <c r="P846634" s="83"/>
    </row>
    <row r="846635" spans="16:16" x14ac:dyDescent="0.3">
      <c r="P846635" s="83"/>
    </row>
    <row r="846636" spans="16:16" x14ac:dyDescent="0.3">
      <c r="P846636" s="83"/>
    </row>
    <row r="846637" spans="16:16" x14ac:dyDescent="0.3">
      <c r="P846637" s="83"/>
    </row>
    <row r="846638" spans="16:16" x14ac:dyDescent="0.3">
      <c r="P846638" s="83"/>
    </row>
    <row r="846639" spans="16:16" x14ac:dyDescent="0.3">
      <c r="P846639" s="83"/>
    </row>
    <row r="846640" spans="16:16" x14ac:dyDescent="0.3">
      <c r="P846640" s="83"/>
    </row>
    <row r="846641" spans="16:16" x14ac:dyDescent="0.3">
      <c r="P846641" s="83"/>
    </row>
    <row r="846642" spans="16:16" x14ac:dyDescent="0.3">
      <c r="P846642" s="83"/>
    </row>
    <row r="846643" spans="16:16" x14ac:dyDescent="0.3">
      <c r="P846643" s="83"/>
    </row>
    <row r="846644" spans="16:16" x14ac:dyDescent="0.3">
      <c r="P846644" s="83"/>
    </row>
    <row r="846645" spans="16:16" x14ac:dyDescent="0.3">
      <c r="P846645" s="83"/>
    </row>
    <row r="846646" spans="16:16" x14ac:dyDescent="0.3">
      <c r="P846646" s="83"/>
    </row>
    <row r="846647" spans="16:16" x14ac:dyDescent="0.3">
      <c r="P846647" s="83"/>
    </row>
    <row r="846648" spans="16:16" x14ac:dyDescent="0.3">
      <c r="P846648" s="83"/>
    </row>
    <row r="846649" spans="16:16" x14ac:dyDescent="0.3">
      <c r="P846649" s="83"/>
    </row>
    <row r="846650" spans="16:16" x14ac:dyDescent="0.3">
      <c r="P846650" s="83"/>
    </row>
    <row r="846651" spans="16:16" x14ac:dyDescent="0.3">
      <c r="P846651" s="83"/>
    </row>
    <row r="846652" spans="16:16" x14ac:dyDescent="0.3">
      <c r="P846652" s="83"/>
    </row>
    <row r="846653" spans="16:16" x14ac:dyDescent="0.3">
      <c r="P846653" s="83"/>
    </row>
    <row r="846654" spans="16:16" x14ac:dyDescent="0.3">
      <c r="P846654" s="83"/>
    </row>
    <row r="846655" spans="16:16" x14ac:dyDescent="0.3">
      <c r="P846655" s="83"/>
    </row>
    <row r="846656" spans="16:16" x14ac:dyDescent="0.3">
      <c r="P846656" s="83"/>
    </row>
    <row r="846657" spans="16:16" x14ac:dyDescent="0.3">
      <c r="P846657" s="83"/>
    </row>
    <row r="846658" spans="16:16" x14ac:dyDescent="0.3">
      <c r="P846658" s="83"/>
    </row>
    <row r="846659" spans="16:16" x14ac:dyDescent="0.3">
      <c r="P846659" s="83"/>
    </row>
    <row r="846660" spans="16:16" x14ac:dyDescent="0.3">
      <c r="P846660" s="83"/>
    </row>
    <row r="846661" spans="16:16" x14ac:dyDescent="0.3">
      <c r="P846661" s="83"/>
    </row>
    <row r="846662" spans="16:16" x14ac:dyDescent="0.3">
      <c r="P846662" s="83"/>
    </row>
    <row r="846663" spans="16:16" x14ac:dyDescent="0.3">
      <c r="P846663" s="83"/>
    </row>
    <row r="846664" spans="16:16" x14ac:dyDescent="0.3">
      <c r="P846664" s="83"/>
    </row>
    <row r="846665" spans="16:16" x14ac:dyDescent="0.3">
      <c r="P846665" s="83"/>
    </row>
    <row r="846666" spans="16:16" x14ac:dyDescent="0.3">
      <c r="P846666" s="83"/>
    </row>
    <row r="846667" spans="16:16" x14ac:dyDescent="0.3">
      <c r="P846667" s="83"/>
    </row>
    <row r="846668" spans="16:16" x14ac:dyDescent="0.3">
      <c r="P846668" s="83"/>
    </row>
    <row r="846669" spans="16:16" x14ac:dyDescent="0.3">
      <c r="P846669" s="83"/>
    </row>
    <row r="846670" spans="16:16" x14ac:dyDescent="0.3">
      <c r="P846670" s="83"/>
    </row>
    <row r="846671" spans="16:16" x14ac:dyDescent="0.3">
      <c r="P846671" s="83"/>
    </row>
    <row r="846672" spans="16:16" x14ac:dyDescent="0.3">
      <c r="P846672" s="83"/>
    </row>
    <row r="846673" spans="16:16" x14ac:dyDescent="0.3">
      <c r="P846673" s="83"/>
    </row>
    <row r="846674" spans="16:16" x14ac:dyDescent="0.3">
      <c r="P846674" s="83"/>
    </row>
    <row r="846675" spans="16:16" x14ac:dyDescent="0.3">
      <c r="P846675" s="83"/>
    </row>
    <row r="846676" spans="16:16" x14ac:dyDescent="0.3">
      <c r="P846676" s="83"/>
    </row>
    <row r="846677" spans="16:16" x14ac:dyDescent="0.3">
      <c r="P846677" s="83"/>
    </row>
    <row r="846678" spans="16:16" x14ac:dyDescent="0.3">
      <c r="P846678" s="83"/>
    </row>
    <row r="846679" spans="16:16" x14ac:dyDescent="0.3">
      <c r="P846679" s="83"/>
    </row>
    <row r="846680" spans="16:16" x14ac:dyDescent="0.3">
      <c r="P846680" s="83"/>
    </row>
    <row r="846681" spans="16:16" x14ac:dyDescent="0.3">
      <c r="P846681" s="83"/>
    </row>
    <row r="846682" spans="16:16" x14ac:dyDescent="0.3">
      <c r="P846682" s="83"/>
    </row>
    <row r="846683" spans="16:16" x14ac:dyDescent="0.3">
      <c r="P846683" s="83"/>
    </row>
    <row r="846684" spans="16:16" x14ac:dyDescent="0.3">
      <c r="P846684" s="83"/>
    </row>
    <row r="846685" spans="16:16" x14ac:dyDescent="0.3">
      <c r="P846685" s="83"/>
    </row>
    <row r="846686" spans="16:16" x14ac:dyDescent="0.3">
      <c r="P846686" s="83"/>
    </row>
    <row r="846687" spans="16:16" x14ac:dyDescent="0.3">
      <c r="P846687" s="83"/>
    </row>
    <row r="846688" spans="16:16" x14ac:dyDescent="0.3">
      <c r="P846688" s="83"/>
    </row>
    <row r="846689" spans="16:16" x14ac:dyDescent="0.3">
      <c r="P846689" s="83"/>
    </row>
    <row r="846690" spans="16:16" x14ac:dyDescent="0.3">
      <c r="P846690" s="83"/>
    </row>
    <row r="846691" spans="16:16" x14ac:dyDescent="0.3">
      <c r="P846691" s="83"/>
    </row>
    <row r="846692" spans="16:16" x14ac:dyDescent="0.3">
      <c r="P846692" s="83"/>
    </row>
    <row r="846693" spans="16:16" x14ac:dyDescent="0.3">
      <c r="P846693" s="83"/>
    </row>
    <row r="846694" spans="16:16" x14ac:dyDescent="0.3">
      <c r="P846694" s="83"/>
    </row>
    <row r="846695" spans="16:16" x14ac:dyDescent="0.3">
      <c r="P846695" s="83"/>
    </row>
    <row r="846696" spans="16:16" x14ac:dyDescent="0.3">
      <c r="P846696" s="83"/>
    </row>
    <row r="846697" spans="16:16" x14ac:dyDescent="0.3">
      <c r="P846697" s="83"/>
    </row>
    <row r="846698" spans="16:16" x14ac:dyDescent="0.3">
      <c r="P846698" s="83"/>
    </row>
    <row r="846699" spans="16:16" x14ac:dyDescent="0.3">
      <c r="P846699" s="83"/>
    </row>
    <row r="846700" spans="16:16" x14ac:dyDescent="0.3">
      <c r="P846700" s="83"/>
    </row>
    <row r="846701" spans="16:16" x14ac:dyDescent="0.3">
      <c r="P846701" s="83"/>
    </row>
    <row r="846702" spans="16:16" x14ac:dyDescent="0.3">
      <c r="P846702" s="83"/>
    </row>
    <row r="846703" spans="16:16" x14ac:dyDescent="0.3">
      <c r="P846703" s="83"/>
    </row>
    <row r="846704" spans="16:16" x14ac:dyDescent="0.3">
      <c r="P846704" s="83"/>
    </row>
    <row r="846705" spans="16:16" x14ac:dyDescent="0.3">
      <c r="P846705" s="83"/>
    </row>
    <row r="846706" spans="16:16" x14ac:dyDescent="0.3">
      <c r="P846706" s="83"/>
    </row>
    <row r="846707" spans="16:16" x14ac:dyDescent="0.3">
      <c r="P846707" s="83"/>
    </row>
    <row r="846708" spans="16:16" x14ac:dyDescent="0.3">
      <c r="P846708" s="83"/>
    </row>
    <row r="846709" spans="16:16" x14ac:dyDescent="0.3">
      <c r="P846709" s="83"/>
    </row>
    <row r="846710" spans="16:16" x14ac:dyDescent="0.3">
      <c r="P846710" s="83"/>
    </row>
    <row r="846711" spans="16:16" x14ac:dyDescent="0.3">
      <c r="P846711" s="83"/>
    </row>
    <row r="846712" spans="16:16" x14ac:dyDescent="0.3">
      <c r="P846712" s="83"/>
    </row>
    <row r="846713" spans="16:16" x14ac:dyDescent="0.3">
      <c r="P846713" s="83"/>
    </row>
    <row r="846714" spans="16:16" x14ac:dyDescent="0.3">
      <c r="P846714" s="83"/>
    </row>
    <row r="846715" spans="16:16" x14ac:dyDescent="0.3">
      <c r="P846715" s="83"/>
    </row>
    <row r="846716" spans="16:16" x14ac:dyDescent="0.3">
      <c r="P846716" s="83"/>
    </row>
    <row r="846717" spans="16:16" x14ac:dyDescent="0.3">
      <c r="P846717" s="83"/>
    </row>
    <row r="846718" spans="16:16" x14ac:dyDescent="0.3">
      <c r="P846718" s="83"/>
    </row>
    <row r="846719" spans="16:16" x14ac:dyDescent="0.3">
      <c r="P846719" s="83"/>
    </row>
    <row r="846720" spans="16:16" x14ac:dyDescent="0.3">
      <c r="P846720" s="83"/>
    </row>
    <row r="846721" spans="16:16" x14ac:dyDescent="0.3">
      <c r="P846721" s="83"/>
    </row>
    <row r="846722" spans="16:16" x14ac:dyDescent="0.3">
      <c r="P846722" s="83"/>
    </row>
    <row r="846723" spans="16:16" x14ac:dyDescent="0.3">
      <c r="P846723" s="83"/>
    </row>
    <row r="846724" spans="16:16" x14ac:dyDescent="0.3">
      <c r="P846724" s="83"/>
    </row>
    <row r="846725" spans="16:16" x14ac:dyDescent="0.3">
      <c r="P846725" s="83"/>
    </row>
    <row r="846726" spans="16:16" x14ac:dyDescent="0.3">
      <c r="P846726" s="83"/>
    </row>
    <row r="846727" spans="16:16" x14ac:dyDescent="0.3">
      <c r="P846727" s="83"/>
    </row>
    <row r="846728" spans="16:16" x14ac:dyDescent="0.3">
      <c r="P846728" s="83"/>
    </row>
    <row r="846729" spans="16:16" x14ac:dyDescent="0.3">
      <c r="P846729" s="83"/>
    </row>
    <row r="846730" spans="16:16" x14ac:dyDescent="0.3">
      <c r="P846730" s="83"/>
    </row>
    <row r="846731" spans="16:16" x14ac:dyDescent="0.3">
      <c r="P846731" s="83"/>
    </row>
    <row r="846732" spans="16:16" x14ac:dyDescent="0.3">
      <c r="P846732" s="83"/>
    </row>
    <row r="846733" spans="16:16" x14ac:dyDescent="0.3">
      <c r="P846733" s="83"/>
    </row>
    <row r="846734" spans="16:16" x14ac:dyDescent="0.3">
      <c r="P846734" s="83"/>
    </row>
    <row r="846735" spans="16:16" x14ac:dyDescent="0.3">
      <c r="P846735" s="83"/>
    </row>
    <row r="846736" spans="16:16" x14ac:dyDescent="0.3">
      <c r="P846736" s="83"/>
    </row>
    <row r="846737" spans="16:16" x14ac:dyDescent="0.3">
      <c r="P846737" s="83"/>
    </row>
    <row r="846738" spans="16:16" x14ac:dyDescent="0.3">
      <c r="P846738" s="83"/>
    </row>
    <row r="846739" spans="16:16" x14ac:dyDescent="0.3">
      <c r="P846739" s="83"/>
    </row>
    <row r="846740" spans="16:16" x14ac:dyDescent="0.3">
      <c r="P846740" s="83"/>
    </row>
    <row r="846741" spans="16:16" x14ac:dyDescent="0.3">
      <c r="P846741" s="83"/>
    </row>
    <row r="846742" spans="16:16" x14ac:dyDescent="0.3">
      <c r="P846742" s="83"/>
    </row>
    <row r="846743" spans="16:16" x14ac:dyDescent="0.3">
      <c r="P846743" s="83"/>
    </row>
    <row r="846744" spans="16:16" x14ac:dyDescent="0.3">
      <c r="P846744" s="83"/>
    </row>
    <row r="846745" spans="16:16" x14ac:dyDescent="0.3">
      <c r="P846745" s="83"/>
    </row>
    <row r="846746" spans="16:16" x14ac:dyDescent="0.3">
      <c r="P846746" s="83"/>
    </row>
    <row r="846747" spans="16:16" x14ac:dyDescent="0.3">
      <c r="P846747" s="83"/>
    </row>
    <row r="846748" spans="16:16" x14ac:dyDescent="0.3">
      <c r="P846748" s="83"/>
    </row>
    <row r="846749" spans="16:16" x14ac:dyDescent="0.3">
      <c r="P846749" s="83"/>
    </row>
    <row r="846750" spans="16:16" x14ac:dyDescent="0.3">
      <c r="P846750" s="83"/>
    </row>
    <row r="846751" spans="16:16" x14ac:dyDescent="0.3">
      <c r="P846751" s="83"/>
    </row>
    <row r="846752" spans="16:16" x14ac:dyDescent="0.3">
      <c r="P846752" s="83"/>
    </row>
    <row r="846753" spans="16:16" x14ac:dyDescent="0.3">
      <c r="P846753" s="83"/>
    </row>
    <row r="846754" spans="16:16" x14ac:dyDescent="0.3">
      <c r="P846754" s="83"/>
    </row>
    <row r="846755" spans="16:16" x14ac:dyDescent="0.3">
      <c r="P846755" s="83"/>
    </row>
    <row r="846756" spans="16:16" x14ac:dyDescent="0.3">
      <c r="P846756" s="83"/>
    </row>
    <row r="846757" spans="16:16" x14ac:dyDescent="0.3">
      <c r="P846757" s="83"/>
    </row>
    <row r="846758" spans="16:16" x14ac:dyDescent="0.3">
      <c r="P846758" s="83"/>
    </row>
    <row r="846759" spans="16:16" x14ac:dyDescent="0.3">
      <c r="P846759" s="83"/>
    </row>
    <row r="846760" spans="16:16" x14ac:dyDescent="0.3">
      <c r="P846760" s="83"/>
    </row>
    <row r="846761" spans="16:16" x14ac:dyDescent="0.3">
      <c r="P846761" s="83"/>
    </row>
    <row r="846762" spans="16:16" x14ac:dyDescent="0.3">
      <c r="P846762" s="83"/>
    </row>
    <row r="846763" spans="16:16" x14ac:dyDescent="0.3">
      <c r="P846763" s="83"/>
    </row>
    <row r="846764" spans="16:16" x14ac:dyDescent="0.3">
      <c r="P846764" s="83"/>
    </row>
    <row r="846765" spans="16:16" x14ac:dyDescent="0.3">
      <c r="P846765" s="83"/>
    </row>
    <row r="846766" spans="16:16" x14ac:dyDescent="0.3">
      <c r="P846766" s="83"/>
    </row>
    <row r="846767" spans="16:16" x14ac:dyDescent="0.3">
      <c r="P846767" s="83"/>
    </row>
    <row r="846768" spans="16:16" x14ac:dyDescent="0.3">
      <c r="P846768" s="83"/>
    </row>
    <row r="846769" spans="16:16" x14ac:dyDescent="0.3">
      <c r="P846769" s="83"/>
    </row>
    <row r="846770" spans="16:16" x14ac:dyDescent="0.3">
      <c r="P846770" s="83"/>
    </row>
    <row r="846771" spans="16:16" x14ac:dyDescent="0.3">
      <c r="P846771" s="83"/>
    </row>
    <row r="846772" spans="16:16" x14ac:dyDescent="0.3">
      <c r="P846772" s="83"/>
    </row>
    <row r="846773" spans="16:16" x14ac:dyDescent="0.3">
      <c r="P846773" s="83"/>
    </row>
    <row r="846774" spans="16:16" x14ac:dyDescent="0.3">
      <c r="P846774" s="83"/>
    </row>
    <row r="846775" spans="16:16" x14ac:dyDescent="0.3">
      <c r="P846775" s="83"/>
    </row>
    <row r="846776" spans="16:16" x14ac:dyDescent="0.3">
      <c r="P846776" s="83"/>
    </row>
    <row r="846777" spans="16:16" x14ac:dyDescent="0.3">
      <c r="P846777" s="83"/>
    </row>
    <row r="846778" spans="16:16" x14ac:dyDescent="0.3">
      <c r="P846778" s="83"/>
    </row>
    <row r="846779" spans="16:16" x14ac:dyDescent="0.3">
      <c r="P846779" s="83"/>
    </row>
    <row r="846780" spans="16:16" x14ac:dyDescent="0.3">
      <c r="P846780" s="83"/>
    </row>
    <row r="846781" spans="16:16" x14ac:dyDescent="0.3">
      <c r="P846781" s="83"/>
    </row>
    <row r="846782" spans="16:16" x14ac:dyDescent="0.3">
      <c r="P846782" s="83"/>
    </row>
    <row r="846783" spans="16:16" x14ac:dyDescent="0.3">
      <c r="P846783" s="83"/>
    </row>
    <row r="846784" spans="16:16" x14ac:dyDescent="0.3">
      <c r="P846784" s="83"/>
    </row>
    <row r="846785" spans="16:16" x14ac:dyDescent="0.3">
      <c r="P846785" s="83"/>
    </row>
    <row r="846786" spans="16:16" x14ac:dyDescent="0.3">
      <c r="P846786" s="83"/>
    </row>
    <row r="846787" spans="16:16" x14ac:dyDescent="0.3">
      <c r="P846787" s="83"/>
    </row>
    <row r="846788" spans="16:16" x14ac:dyDescent="0.3">
      <c r="P846788" s="83"/>
    </row>
    <row r="846789" spans="16:16" x14ac:dyDescent="0.3">
      <c r="P846789" s="83"/>
    </row>
    <row r="846790" spans="16:16" x14ac:dyDescent="0.3">
      <c r="P846790" s="83"/>
    </row>
    <row r="846791" spans="16:16" x14ac:dyDescent="0.3">
      <c r="P846791" s="83"/>
    </row>
    <row r="846792" spans="16:16" x14ac:dyDescent="0.3">
      <c r="P846792" s="83"/>
    </row>
    <row r="846793" spans="16:16" x14ac:dyDescent="0.3">
      <c r="P846793" s="83"/>
    </row>
    <row r="846794" spans="16:16" x14ac:dyDescent="0.3">
      <c r="P846794" s="83"/>
    </row>
    <row r="846795" spans="16:16" x14ac:dyDescent="0.3">
      <c r="P846795" s="83"/>
    </row>
    <row r="846796" spans="16:16" x14ac:dyDescent="0.3">
      <c r="P846796" s="83"/>
    </row>
    <row r="846797" spans="16:16" x14ac:dyDescent="0.3">
      <c r="P846797" s="83"/>
    </row>
    <row r="846798" spans="16:16" x14ac:dyDescent="0.3">
      <c r="P846798" s="83"/>
    </row>
    <row r="846799" spans="16:16" x14ac:dyDescent="0.3">
      <c r="P846799" s="83"/>
    </row>
    <row r="846800" spans="16:16" x14ac:dyDescent="0.3">
      <c r="P846800" s="83"/>
    </row>
    <row r="846801" spans="16:16" x14ac:dyDescent="0.3">
      <c r="P846801" s="83"/>
    </row>
    <row r="846802" spans="16:16" x14ac:dyDescent="0.3">
      <c r="P846802" s="83"/>
    </row>
    <row r="846803" spans="16:16" x14ac:dyDescent="0.3">
      <c r="P846803" s="83"/>
    </row>
    <row r="846804" spans="16:16" x14ac:dyDescent="0.3">
      <c r="P846804" s="83"/>
    </row>
    <row r="846805" spans="16:16" x14ac:dyDescent="0.3">
      <c r="P846805" s="83"/>
    </row>
    <row r="846806" spans="16:16" x14ac:dyDescent="0.3">
      <c r="P846806" s="83"/>
    </row>
    <row r="846807" spans="16:16" x14ac:dyDescent="0.3">
      <c r="P846807" s="83"/>
    </row>
    <row r="846808" spans="16:16" x14ac:dyDescent="0.3">
      <c r="P846808" s="83"/>
    </row>
    <row r="846809" spans="16:16" x14ac:dyDescent="0.3">
      <c r="P846809" s="83"/>
    </row>
    <row r="846810" spans="16:16" x14ac:dyDescent="0.3">
      <c r="P846810" s="83"/>
    </row>
    <row r="846811" spans="16:16" x14ac:dyDescent="0.3">
      <c r="P846811" s="83"/>
    </row>
    <row r="846812" spans="16:16" x14ac:dyDescent="0.3">
      <c r="P846812" s="83"/>
    </row>
    <row r="846813" spans="16:16" x14ac:dyDescent="0.3">
      <c r="P846813" s="83"/>
    </row>
    <row r="846814" spans="16:16" x14ac:dyDescent="0.3">
      <c r="P846814" s="83"/>
    </row>
    <row r="846815" spans="16:16" x14ac:dyDescent="0.3">
      <c r="P846815" s="83"/>
    </row>
    <row r="846816" spans="16:16" x14ac:dyDescent="0.3">
      <c r="P846816" s="83"/>
    </row>
    <row r="846817" spans="16:16" x14ac:dyDescent="0.3">
      <c r="P846817" s="83"/>
    </row>
    <row r="846818" spans="16:16" x14ac:dyDescent="0.3">
      <c r="P846818" s="83"/>
    </row>
    <row r="846819" spans="16:16" x14ac:dyDescent="0.3">
      <c r="P846819" s="83"/>
    </row>
    <row r="846820" spans="16:16" x14ac:dyDescent="0.3">
      <c r="P846820" s="83"/>
    </row>
    <row r="846821" spans="16:16" x14ac:dyDescent="0.3">
      <c r="P846821" s="83"/>
    </row>
    <row r="846822" spans="16:16" x14ac:dyDescent="0.3">
      <c r="P846822" s="83"/>
    </row>
    <row r="846823" spans="16:16" x14ac:dyDescent="0.3">
      <c r="P846823" s="83"/>
    </row>
    <row r="846824" spans="16:16" x14ac:dyDescent="0.3">
      <c r="P846824" s="83"/>
    </row>
    <row r="846825" spans="16:16" x14ac:dyDescent="0.3">
      <c r="P846825" s="83"/>
    </row>
    <row r="846826" spans="16:16" x14ac:dyDescent="0.3">
      <c r="P846826" s="83"/>
    </row>
    <row r="846827" spans="16:16" x14ac:dyDescent="0.3">
      <c r="P846827" s="83"/>
    </row>
    <row r="846828" spans="16:16" x14ac:dyDescent="0.3">
      <c r="P846828" s="83"/>
    </row>
    <row r="846829" spans="16:16" x14ac:dyDescent="0.3">
      <c r="P846829" s="83"/>
    </row>
    <row r="846830" spans="16:16" x14ac:dyDescent="0.3">
      <c r="P846830" s="83"/>
    </row>
    <row r="846831" spans="16:16" x14ac:dyDescent="0.3">
      <c r="P846831" s="83"/>
    </row>
    <row r="846832" spans="16:16" x14ac:dyDescent="0.3">
      <c r="P846832" s="83"/>
    </row>
    <row r="846833" spans="16:16" x14ac:dyDescent="0.3">
      <c r="P846833" s="83"/>
    </row>
    <row r="846834" spans="16:16" x14ac:dyDescent="0.3">
      <c r="P846834" s="83"/>
    </row>
    <row r="846835" spans="16:16" x14ac:dyDescent="0.3">
      <c r="P846835" s="83"/>
    </row>
    <row r="846836" spans="16:16" x14ac:dyDescent="0.3">
      <c r="P846836" s="83"/>
    </row>
    <row r="846837" spans="16:16" x14ac:dyDescent="0.3">
      <c r="P846837" s="83"/>
    </row>
    <row r="846838" spans="16:16" x14ac:dyDescent="0.3">
      <c r="P846838" s="83"/>
    </row>
    <row r="846839" spans="16:16" x14ac:dyDescent="0.3">
      <c r="P846839" s="83"/>
    </row>
    <row r="846840" spans="16:16" x14ac:dyDescent="0.3">
      <c r="P846840" s="83"/>
    </row>
    <row r="846841" spans="16:16" x14ac:dyDescent="0.3">
      <c r="P846841" s="83"/>
    </row>
    <row r="846842" spans="16:16" x14ac:dyDescent="0.3">
      <c r="P846842" s="83"/>
    </row>
    <row r="846843" spans="16:16" x14ac:dyDescent="0.3">
      <c r="P846843" s="83"/>
    </row>
    <row r="846844" spans="16:16" x14ac:dyDescent="0.3">
      <c r="P846844" s="83"/>
    </row>
    <row r="846845" spans="16:16" x14ac:dyDescent="0.3">
      <c r="P846845" s="83"/>
    </row>
    <row r="846846" spans="16:16" x14ac:dyDescent="0.3">
      <c r="P846846" s="83"/>
    </row>
    <row r="846847" spans="16:16" x14ac:dyDescent="0.3">
      <c r="P846847" s="83"/>
    </row>
    <row r="846848" spans="16:16" x14ac:dyDescent="0.3">
      <c r="P846848" s="83"/>
    </row>
    <row r="846849" spans="16:16" x14ac:dyDescent="0.3">
      <c r="P846849" s="83"/>
    </row>
    <row r="846850" spans="16:16" x14ac:dyDescent="0.3">
      <c r="P846850" s="83"/>
    </row>
    <row r="846851" spans="16:16" x14ac:dyDescent="0.3">
      <c r="P846851" s="83"/>
    </row>
    <row r="846852" spans="16:16" x14ac:dyDescent="0.3">
      <c r="P846852" s="83"/>
    </row>
    <row r="846853" spans="16:16" x14ac:dyDescent="0.3">
      <c r="P846853" s="83"/>
    </row>
    <row r="846854" spans="16:16" x14ac:dyDescent="0.3">
      <c r="P846854" s="83"/>
    </row>
    <row r="846855" spans="16:16" x14ac:dyDescent="0.3">
      <c r="P846855" s="83"/>
    </row>
    <row r="846856" spans="16:16" x14ac:dyDescent="0.3">
      <c r="P846856" s="83"/>
    </row>
    <row r="846857" spans="16:16" x14ac:dyDescent="0.3">
      <c r="P846857" s="83"/>
    </row>
    <row r="846858" spans="16:16" x14ac:dyDescent="0.3">
      <c r="P846858" s="83"/>
    </row>
    <row r="846859" spans="16:16" x14ac:dyDescent="0.3">
      <c r="P846859" s="83"/>
    </row>
    <row r="846860" spans="16:16" x14ac:dyDescent="0.3">
      <c r="P846860" s="83"/>
    </row>
    <row r="846861" spans="16:16" x14ac:dyDescent="0.3">
      <c r="P846861" s="83"/>
    </row>
    <row r="846862" spans="16:16" x14ac:dyDescent="0.3">
      <c r="P846862" s="83"/>
    </row>
    <row r="846863" spans="16:16" x14ac:dyDescent="0.3">
      <c r="P846863" s="83"/>
    </row>
    <row r="846864" spans="16:16" x14ac:dyDescent="0.3">
      <c r="P846864" s="83"/>
    </row>
    <row r="846865" spans="16:16" x14ac:dyDescent="0.3">
      <c r="P846865" s="83"/>
    </row>
    <row r="846866" spans="16:16" x14ac:dyDescent="0.3">
      <c r="P846866" s="83"/>
    </row>
    <row r="846867" spans="16:16" x14ac:dyDescent="0.3">
      <c r="P846867" s="83"/>
    </row>
    <row r="846868" spans="16:16" x14ac:dyDescent="0.3">
      <c r="P846868" s="83"/>
    </row>
    <row r="846869" spans="16:16" x14ac:dyDescent="0.3">
      <c r="P846869" s="83"/>
    </row>
    <row r="846870" spans="16:16" x14ac:dyDescent="0.3">
      <c r="P846870" s="83"/>
    </row>
    <row r="846871" spans="16:16" x14ac:dyDescent="0.3">
      <c r="P846871" s="83"/>
    </row>
    <row r="846872" spans="16:16" x14ac:dyDescent="0.3">
      <c r="P846872" s="83"/>
    </row>
    <row r="846873" spans="16:16" x14ac:dyDescent="0.3">
      <c r="P846873" s="83"/>
    </row>
    <row r="846874" spans="16:16" x14ac:dyDescent="0.3">
      <c r="P846874" s="83"/>
    </row>
    <row r="846875" spans="16:16" x14ac:dyDescent="0.3">
      <c r="P846875" s="83"/>
    </row>
    <row r="846876" spans="16:16" x14ac:dyDescent="0.3">
      <c r="P846876" s="83"/>
    </row>
    <row r="846877" spans="16:16" x14ac:dyDescent="0.3">
      <c r="P846877" s="83"/>
    </row>
    <row r="846878" spans="16:16" x14ac:dyDescent="0.3">
      <c r="P846878" s="83"/>
    </row>
    <row r="846879" spans="16:16" x14ac:dyDescent="0.3">
      <c r="P846879" s="83"/>
    </row>
    <row r="846880" spans="16:16" x14ac:dyDescent="0.3">
      <c r="P846880" s="83"/>
    </row>
    <row r="846881" spans="16:16" x14ac:dyDescent="0.3">
      <c r="P846881" s="83"/>
    </row>
    <row r="846882" spans="16:16" x14ac:dyDescent="0.3">
      <c r="P846882" s="83"/>
    </row>
    <row r="846883" spans="16:16" x14ac:dyDescent="0.3">
      <c r="P846883" s="83"/>
    </row>
    <row r="846884" spans="16:16" x14ac:dyDescent="0.3">
      <c r="P846884" s="83"/>
    </row>
    <row r="846885" spans="16:16" x14ac:dyDescent="0.3">
      <c r="P846885" s="83"/>
    </row>
    <row r="846886" spans="16:16" x14ac:dyDescent="0.3">
      <c r="P846886" s="83"/>
    </row>
    <row r="846887" spans="16:16" x14ac:dyDescent="0.3">
      <c r="P846887" s="83"/>
    </row>
    <row r="846888" spans="16:16" x14ac:dyDescent="0.3">
      <c r="P846888" s="83"/>
    </row>
    <row r="846889" spans="16:16" x14ac:dyDescent="0.3">
      <c r="P846889" s="83"/>
    </row>
    <row r="846890" spans="16:16" x14ac:dyDescent="0.3">
      <c r="P846890" s="83"/>
    </row>
    <row r="846891" spans="16:16" x14ac:dyDescent="0.3">
      <c r="P846891" s="83"/>
    </row>
    <row r="846892" spans="16:16" x14ac:dyDescent="0.3">
      <c r="P846892" s="83"/>
    </row>
    <row r="846893" spans="16:16" x14ac:dyDescent="0.3">
      <c r="P846893" s="83"/>
    </row>
    <row r="846894" spans="16:16" x14ac:dyDescent="0.3">
      <c r="P846894" s="83"/>
    </row>
    <row r="846895" spans="16:16" x14ac:dyDescent="0.3">
      <c r="P846895" s="83"/>
    </row>
    <row r="846896" spans="16:16" x14ac:dyDescent="0.3">
      <c r="P846896" s="83"/>
    </row>
    <row r="846897" spans="16:16" x14ac:dyDescent="0.3">
      <c r="P846897" s="83"/>
    </row>
    <row r="846898" spans="16:16" x14ac:dyDescent="0.3">
      <c r="P846898" s="83"/>
    </row>
    <row r="846899" spans="16:16" x14ac:dyDescent="0.3">
      <c r="P846899" s="83"/>
    </row>
    <row r="846900" spans="16:16" x14ac:dyDescent="0.3">
      <c r="P846900" s="83"/>
    </row>
    <row r="846901" spans="16:16" x14ac:dyDescent="0.3">
      <c r="P846901" s="83"/>
    </row>
    <row r="846902" spans="16:16" x14ac:dyDescent="0.3">
      <c r="P846902" s="83"/>
    </row>
    <row r="846903" spans="16:16" x14ac:dyDescent="0.3">
      <c r="P846903" s="83"/>
    </row>
    <row r="846904" spans="16:16" x14ac:dyDescent="0.3">
      <c r="P846904" s="83"/>
    </row>
    <row r="846905" spans="16:16" x14ac:dyDescent="0.3">
      <c r="P846905" s="83"/>
    </row>
    <row r="846906" spans="16:16" x14ac:dyDescent="0.3">
      <c r="P846906" s="83"/>
    </row>
    <row r="846907" spans="16:16" x14ac:dyDescent="0.3">
      <c r="P846907" s="83"/>
    </row>
    <row r="846908" spans="16:16" x14ac:dyDescent="0.3">
      <c r="P846908" s="83"/>
    </row>
    <row r="846909" spans="16:16" x14ac:dyDescent="0.3">
      <c r="P846909" s="83"/>
    </row>
    <row r="846910" spans="16:16" x14ac:dyDescent="0.3">
      <c r="P846910" s="83"/>
    </row>
    <row r="846911" spans="16:16" x14ac:dyDescent="0.3">
      <c r="P846911" s="83"/>
    </row>
    <row r="846912" spans="16:16" x14ac:dyDescent="0.3">
      <c r="P846912" s="83"/>
    </row>
    <row r="846913" spans="16:16" x14ac:dyDescent="0.3">
      <c r="P846913" s="83"/>
    </row>
    <row r="846914" spans="16:16" x14ac:dyDescent="0.3">
      <c r="P846914" s="83"/>
    </row>
    <row r="846915" spans="16:16" x14ac:dyDescent="0.3">
      <c r="P846915" s="83"/>
    </row>
    <row r="846916" spans="16:16" x14ac:dyDescent="0.3">
      <c r="P846916" s="83"/>
    </row>
    <row r="846917" spans="16:16" x14ac:dyDescent="0.3">
      <c r="P846917" s="83"/>
    </row>
    <row r="846918" spans="16:16" x14ac:dyDescent="0.3">
      <c r="P846918" s="83"/>
    </row>
    <row r="846919" spans="16:16" x14ac:dyDescent="0.3">
      <c r="P846919" s="83"/>
    </row>
    <row r="846920" spans="16:16" x14ac:dyDescent="0.3">
      <c r="P846920" s="83"/>
    </row>
    <row r="846921" spans="16:16" x14ac:dyDescent="0.3">
      <c r="P846921" s="83"/>
    </row>
    <row r="846922" spans="16:16" x14ac:dyDescent="0.3">
      <c r="P846922" s="83"/>
    </row>
    <row r="846923" spans="16:16" x14ac:dyDescent="0.3">
      <c r="P846923" s="83"/>
    </row>
    <row r="846924" spans="16:16" x14ac:dyDescent="0.3">
      <c r="P846924" s="83"/>
    </row>
    <row r="846925" spans="16:16" x14ac:dyDescent="0.3">
      <c r="P846925" s="83"/>
    </row>
    <row r="846926" spans="16:16" x14ac:dyDescent="0.3">
      <c r="P846926" s="83"/>
    </row>
    <row r="846927" spans="16:16" x14ac:dyDescent="0.3">
      <c r="P846927" s="83"/>
    </row>
    <row r="846928" spans="16:16" x14ac:dyDescent="0.3">
      <c r="P846928" s="83"/>
    </row>
    <row r="846929" spans="16:16" x14ac:dyDescent="0.3">
      <c r="P846929" s="83"/>
    </row>
    <row r="846930" spans="16:16" x14ac:dyDescent="0.3">
      <c r="P846930" s="83"/>
    </row>
    <row r="846931" spans="16:16" x14ac:dyDescent="0.3">
      <c r="P846931" s="83"/>
    </row>
    <row r="846932" spans="16:16" x14ac:dyDescent="0.3">
      <c r="P846932" s="83"/>
    </row>
    <row r="846933" spans="16:16" x14ac:dyDescent="0.3">
      <c r="P846933" s="83"/>
    </row>
    <row r="846934" spans="16:16" x14ac:dyDescent="0.3">
      <c r="P846934" s="83"/>
    </row>
    <row r="846935" spans="16:16" x14ac:dyDescent="0.3">
      <c r="P846935" s="83"/>
    </row>
    <row r="846936" spans="16:16" x14ac:dyDescent="0.3">
      <c r="P846936" s="83"/>
    </row>
    <row r="846937" spans="16:16" x14ac:dyDescent="0.3">
      <c r="P846937" s="83"/>
    </row>
    <row r="846938" spans="16:16" x14ac:dyDescent="0.3">
      <c r="P846938" s="83"/>
    </row>
    <row r="846939" spans="16:16" x14ac:dyDescent="0.3">
      <c r="P846939" s="83"/>
    </row>
    <row r="846940" spans="16:16" x14ac:dyDescent="0.3">
      <c r="P846940" s="83"/>
    </row>
    <row r="846941" spans="16:16" x14ac:dyDescent="0.3">
      <c r="P846941" s="83"/>
    </row>
    <row r="846942" spans="16:16" x14ac:dyDescent="0.3">
      <c r="P846942" s="83"/>
    </row>
    <row r="846943" spans="16:16" x14ac:dyDescent="0.3">
      <c r="P846943" s="83"/>
    </row>
    <row r="846944" spans="16:16" x14ac:dyDescent="0.3">
      <c r="P846944" s="83"/>
    </row>
    <row r="846945" spans="16:16" x14ac:dyDescent="0.3">
      <c r="P846945" s="83"/>
    </row>
    <row r="846946" spans="16:16" x14ac:dyDescent="0.3">
      <c r="P846946" s="83"/>
    </row>
    <row r="846947" spans="16:16" x14ac:dyDescent="0.3">
      <c r="P846947" s="83"/>
    </row>
    <row r="846948" spans="16:16" x14ac:dyDescent="0.3">
      <c r="P846948" s="83"/>
    </row>
    <row r="846949" spans="16:16" x14ac:dyDescent="0.3">
      <c r="P846949" s="83"/>
    </row>
    <row r="846950" spans="16:16" x14ac:dyDescent="0.3">
      <c r="P846950" s="83"/>
    </row>
    <row r="846951" spans="16:16" x14ac:dyDescent="0.3">
      <c r="P846951" s="83"/>
    </row>
    <row r="846952" spans="16:16" x14ac:dyDescent="0.3">
      <c r="P846952" s="83"/>
    </row>
    <row r="846953" spans="16:16" x14ac:dyDescent="0.3">
      <c r="P846953" s="83"/>
    </row>
    <row r="846954" spans="16:16" x14ac:dyDescent="0.3">
      <c r="P846954" s="83"/>
    </row>
    <row r="846955" spans="16:16" x14ac:dyDescent="0.3">
      <c r="P846955" s="83"/>
    </row>
    <row r="846956" spans="16:16" x14ac:dyDescent="0.3">
      <c r="P846956" s="83"/>
    </row>
    <row r="846957" spans="16:16" x14ac:dyDescent="0.3">
      <c r="P846957" s="83"/>
    </row>
    <row r="846958" spans="16:16" x14ac:dyDescent="0.3">
      <c r="P846958" s="83"/>
    </row>
    <row r="846959" spans="16:16" x14ac:dyDescent="0.3">
      <c r="P846959" s="83"/>
    </row>
    <row r="846960" spans="16:16" x14ac:dyDescent="0.3">
      <c r="P846960" s="83"/>
    </row>
    <row r="846961" spans="16:16" x14ac:dyDescent="0.3">
      <c r="P846961" s="83"/>
    </row>
    <row r="846962" spans="16:16" x14ac:dyDescent="0.3">
      <c r="P846962" s="83"/>
    </row>
    <row r="846963" spans="16:16" x14ac:dyDescent="0.3">
      <c r="P846963" s="83"/>
    </row>
    <row r="846964" spans="16:16" x14ac:dyDescent="0.3">
      <c r="P846964" s="83"/>
    </row>
    <row r="846965" spans="16:16" x14ac:dyDescent="0.3">
      <c r="P846965" s="83"/>
    </row>
    <row r="846966" spans="16:16" x14ac:dyDescent="0.3">
      <c r="P846966" s="83"/>
    </row>
    <row r="846967" spans="16:16" x14ac:dyDescent="0.3">
      <c r="P846967" s="83"/>
    </row>
    <row r="846968" spans="16:16" x14ac:dyDescent="0.3">
      <c r="P846968" s="83"/>
    </row>
    <row r="846969" spans="16:16" x14ac:dyDescent="0.3">
      <c r="P846969" s="83"/>
    </row>
    <row r="846970" spans="16:16" x14ac:dyDescent="0.3">
      <c r="P846970" s="83"/>
    </row>
    <row r="846971" spans="16:16" x14ac:dyDescent="0.3">
      <c r="P846971" s="83"/>
    </row>
    <row r="846972" spans="16:16" x14ac:dyDescent="0.3">
      <c r="P846972" s="83"/>
    </row>
    <row r="846973" spans="16:16" x14ac:dyDescent="0.3">
      <c r="P846973" s="83"/>
    </row>
    <row r="846974" spans="16:16" x14ac:dyDescent="0.3">
      <c r="P846974" s="83"/>
    </row>
    <row r="846975" spans="16:16" x14ac:dyDescent="0.3">
      <c r="P846975" s="83"/>
    </row>
    <row r="846976" spans="16:16" x14ac:dyDescent="0.3">
      <c r="P846976" s="83"/>
    </row>
    <row r="846977" spans="16:16" x14ac:dyDescent="0.3">
      <c r="P846977" s="83"/>
    </row>
    <row r="846978" spans="16:16" x14ac:dyDescent="0.3">
      <c r="P846978" s="83"/>
    </row>
    <row r="846979" spans="16:16" x14ac:dyDescent="0.3">
      <c r="P846979" s="83"/>
    </row>
    <row r="846980" spans="16:16" x14ac:dyDescent="0.3">
      <c r="P846980" s="83"/>
    </row>
    <row r="846981" spans="16:16" x14ac:dyDescent="0.3">
      <c r="P846981" s="83"/>
    </row>
    <row r="846982" spans="16:16" x14ac:dyDescent="0.3">
      <c r="P846982" s="83"/>
    </row>
    <row r="846983" spans="16:16" x14ac:dyDescent="0.3">
      <c r="P846983" s="83"/>
    </row>
    <row r="846984" spans="16:16" x14ac:dyDescent="0.3">
      <c r="P846984" s="83"/>
    </row>
    <row r="846985" spans="16:16" x14ac:dyDescent="0.3">
      <c r="P846985" s="83"/>
    </row>
    <row r="846986" spans="16:16" x14ac:dyDescent="0.3">
      <c r="P846986" s="83"/>
    </row>
    <row r="846987" spans="16:16" x14ac:dyDescent="0.3">
      <c r="P846987" s="83"/>
    </row>
    <row r="846988" spans="16:16" x14ac:dyDescent="0.3">
      <c r="P846988" s="83"/>
    </row>
    <row r="846989" spans="16:16" x14ac:dyDescent="0.3">
      <c r="P846989" s="83"/>
    </row>
    <row r="846990" spans="16:16" x14ac:dyDescent="0.3">
      <c r="P846990" s="83"/>
    </row>
    <row r="846991" spans="16:16" x14ac:dyDescent="0.3">
      <c r="P846991" s="83"/>
    </row>
    <row r="846992" spans="16:16" x14ac:dyDescent="0.3">
      <c r="P846992" s="83"/>
    </row>
    <row r="846993" spans="16:16" x14ac:dyDescent="0.3">
      <c r="P846993" s="83"/>
    </row>
    <row r="846994" spans="16:16" x14ac:dyDescent="0.3">
      <c r="P846994" s="83"/>
    </row>
    <row r="846995" spans="16:16" x14ac:dyDescent="0.3">
      <c r="P846995" s="83"/>
    </row>
    <row r="846996" spans="16:16" x14ac:dyDescent="0.3">
      <c r="P846996" s="83"/>
    </row>
    <row r="846997" spans="16:16" x14ac:dyDescent="0.3">
      <c r="P846997" s="83"/>
    </row>
    <row r="846998" spans="16:16" x14ac:dyDescent="0.3">
      <c r="P846998" s="83"/>
    </row>
    <row r="846999" spans="16:16" x14ac:dyDescent="0.3">
      <c r="P846999" s="83"/>
    </row>
    <row r="847000" spans="16:16" x14ac:dyDescent="0.3">
      <c r="P847000" s="83"/>
    </row>
    <row r="847001" spans="16:16" x14ac:dyDescent="0.3">
      <c r="P847001" s="83"/>
    </row>
    <row r="847002" spans="16:16" x14ac:dyDescent="0.3">
      <c r="P847002" s="83"/>
    </row>
    <row r="847003" spans="16:16" x14ac:dyDescent="0.3">
      <c r="P847003" s="83"/>
    </row>
    <row r="847004" spans="16:16" x14ac:dyDescent="0.3">
      <c r="P847004" s="83"/>
    </row>
    <row r="847005" spans="16:16" x14ac:dyDescent="0.3">
      <c r="P847005" s="83"/>
    </row>
    <row r="847006" spans="16:16" x14ac:dyDescent="0.3">
      <c r="P847006" s="83"/>
    </row>
    <row r="847007" spans="16:16" x14ac:dyDescent="0.3">
      <c r="P847007" s="83"/>
    </row>
    <row r="847008" spans="16:16" x14ac:dyDescent="0.3">
      <c r="P847008" s="83"/>
    </row>
    <row r="847009" spans="16:16" x14ac:dyDescent="0.3">
      <c r="P847009" s="83"/>
    </row>
    <row r="847010" spans="16:16" x14ac:dyDescent="0.3">
      <c r="P847010" s="83"/>
    </row>
    <row r="847011" spans="16:16" x14ac:dyDescent="0.3">
      <c r="P847011" s="83"/>
    </row>
    <row r="847012" spans="16:16" x14ac:dyDescent="0.3">
      <c r="P847012" s="83"/>
    </row>
    <row r="847013" spans="16:16" x14ac:dyDescent="0.3">
      <c r="P847013" s="83"/>
    </row>
    <row r="847014" spans="16:16" x14ac:dyDescent="0.3">
      <c r="P847014" s="83"/>
    </row>
    <row r="847015" spans="16:16" x14ac:dyDescent="0.3">
      <c r="P847015" s="83"/>
    </row>
    <row r="847016" spans="16:16" x14ac:dyDescent="0.3">
      <c r="P847016" s="83"/>
    </row>
    <row r="847017" spans="16:16" x14ac:dyDescent="0.3">
      <c r="P847017" s="83"/>
    </row>
    <row r="847018" spans="16:16" x14ac:dyDescent="0.3">
      <c r="P847018" s="83"/>
    </row>
    <row r="847019" spans="16:16" x14ac:dyDescent="0.3">
      <c r="P847019" s="83"/>
    </row>
    <row r="847020" spans="16:16" x14ac:dyDescent="0.3">
      <c r="P847020" s="83"/>
    </row>
    <row r="847021" spans="16:16" x14ac:dyDescent="0.3">
      <c r="P847021" s="83"/>
    </row>
    <row r="847022" spans="16:16" x14ac:dyDescent="0.3">
      <c r="P847022" s="83"/>
    </row>
    <row r="847023" spans="16:16" x14ac:dyDescent="0.3">
      <c r="P847023" s="83"/>
    </row>
    <row r="847024" spans="16:16" x14ac:dyDescent="0.3">
      <c r="P847024" s="83"/>
    </row>
    <row r="847025" spans="16:16" x14ac:dyDescent="0.3">
      <c r="P847025" s="83"/>
    </row>
    <row r="847026" spans="16:16" x14ac:dyDescent="0.3">
      <c r="P847026" s="83"/>
    </row>
    <row r="847027" spans="16:16" x14ac:dyDescent="0.3">
      <c r="P847027" s="83"/>
    </row>
    <row r="847028" spans="16:16" x14ac:dyDescent="0.3">
      <c r="P847028" s="83"/>
    </row>
    <row r="847029" spans="16:16" x14ac:dyDescent="0.3">
      <c r="P847029" s="83"/>
    </row>
    <row r="847030" spans="16:16" x14ac:dyDescent="0.3">
      <c r="P847030" s="83"/>
    </row>
    <row r="847031" spans="16:16" x14ac:dyDescent="0.3">
      <c r="P847031" s="83"/>
    </row>
    <row r="847032" spans="16:16" x14ac:dyDescent="0.3">
      <c r="P847032" s="83"/>
    </row>
    <row r="847033" spans="16:16" x14ac:dyDescent="0.3">
      <c r="P847033" s="83"/>
    </row>
    <row r="847034" spans="16:16" x14ac:dyDescent="0.3">
      <c r="P847034" s="83"/>
    </row>
    <row r="847035" spans="16:16" x14ac:dyDescent="0.3">
      <c r="P847035" s="83"/>
    </row>
    <row r="847036" spans="16:16" x14ac:dyDescent="0.3">
      <c r="P847036" s="83"/>
    </row>
    <row r="847037" spans="16:16" x14ac:dyDescent="0.3">
      <c r="P847037" s="83"/>
    </row>
    <row r="847038" spans="16:16" x14ac:dyDescent="0.3">
      <c r="P847038" s="83"/>
    </row>
    <row r="847039" spans="16:16" x14ac:dyDescent="0.3">
      <c r="P847039" s="83"/>
    </row>
    <row r="847040" spans="16:16" x14ac:dyDescent="0.3">
      <c r="P847040" s="83"/>
    </row>
    <row r="847041" spans="16:16" x14ac:dyDescent="0.3">
      <c r="P847041" s="83"/>
    </row>
    <row r="847042" spans="16:16" x14ac:dyDescent="0.3">
      <c r="P847042" s="83"/>
    </row>
    <row r="847043" spans="16:16" x14ac:dyDescent="0.3">
      <c r="P847043" s="83"/>
    </row>
    <row r="847044" spans="16:16" x14ac:dyDescent="0.3">
      <c r="P847044" s="83"/>
    </row>
    <row r="847045" spans="16:16" x14ac:dyDescent="0.3">
      <c r="P847045" s="83"/>
    </row>
    <row r="847046" spans="16:16" x14ac:dyDescent="0.3">
      <c r="P847046" s="83"/>
    </row>
    <row r="847047" spans="16:16" x14ac:dyDescent="0.3">
      <c r="P847047" s="83"/>
    </row>
    <row r="847048" spans="16:16" x14ac:dyDescent="0.3">
      <c r="P847048" s="83"/>
    </row>
    <row r="847049" spans="16:16" x14ac:dyDescent="0.3">
      <c r="P847049" s="83"/>
    </row>
    <row r="847050" spans="16:16" x14ac:dyDescent="0.3">
      <c r="P847050" s="83"/>
    </row>
    <row r="847051" spans="16:16" x14ac:dyDescent="0.3">
      <c r="P847051" s="83"/>
    </row>
    <row r="847052" spans="16:16" x14ac:dyDescent="0.3">
      <c r="P847052" s="83"/>
    </row>
    <row r="847053" spans="16:16" x14ac:dyDescent="0.3">
      <c r="P847053" s="83"/>
    </row>
    <row r="847054" spans="16:16" x14ac:dyDescent="0.3">
      <c r="P847054" s="83"/>
    </row>
    <row r="847055" spans="16:16" x14ac:dyDescent="0.3">
      <c r="P847055" s="83"/>
    </row>
    <row r="847056" spans="16:16" x14ac:dyDescent="0.3">
      <c r="P847056" s="83"/>
    </row>
    <row r="847057" spans="16:16" x14ac:dyDescent="0.3">
      <c r="P847057" s="83"/>
    </row>
    <row r="847058" spans="16:16" x14ac:dyDescent="0.3">
      <c r="P847058" s="83"/>
    </row>
    <row r="847059" spans="16:16" x14ac:dyDescent="0.3">
      <c r="P847059" s="83"/>
    </row>
    <row r="847060" spans="16:16" x14ac:dyDescent="0.3">
      <c r="P847060" s="83"/>
    </row>
    <row r="847061" spans="16:16" x14ac:dyDescent="0.3">
      <c r="P847061" s="83"/>
    </row>
    <row r="847062" spans="16:16" x14ac:dyDescent="0.3">
      <c r="P847062" s="83"/>
    </row>
    <row r="847063" spans="16:16" x14ac:dyDescent="0.3">
      <c r="P847063" s="83"/>
    </row>
    <row r="847064" spans="16:16" x14ac:dyDescent="0.3">
      <c r="P847064" s="83"/>
    </row>
    <row r="847065" spans="16:16" x14ac:dyDescent="0.3">
      <c r="P847065" s="83"/>
    </row>
    <row r="847066" spans="16:16" x14ac:dyDescent="0.3">
      <c r="P847066" s="83"/>
    </row>
    <row r="847067" spans="16:16" x14ac:dyDescent="0.3">
      <c r="P847067" s="83"/>
    </row>
    <row r="847068" spans="16:16" x14ac:dyDescent="0.3">
      <c r="P847068" s="83"/>
    </row>
    <row r="847069" spans="16:16" x14ac:dyDescent="0.3">
      <c r="P847069" s="83"/>
    </row>
    <row r="847070" spans="16:16" x14ac:dyDescent="0.3">
      <c r="P847070" s="83"/>
    </row>
    <row r="847071" spans="16:16" x14ac:dyDescent="0.3">
      <c r="P847071" s="83"/>
    </row>
    <row r="847072" spans="16:16" x14ac:dyDescent="0.3">
      <c r="P847072" s="83"/>
    </row>
    <row r="847073" spans="16:16" x14ac:dyDescent="0.3">
      <c r="P847073" s="83"/>
    </row>
    <row r="847074" spans="16:16" x14ac:dyDescent="0.3">
      <c r="P847074" s="83"/>
    </row>
    <row r="847075" spans="16:16" x14ac:dyDescent="0.3">
      <c r="P847075" s="83"/>
    </row>
    <row r="847076" spans="16:16" x14ac:dyDescent="0.3">
      <c r="P847076" s="83"/>
    </row>
    <row r="847077" spans="16:16" x14ac:dyDescent="0.3">
      <c r="P847077" s="83"/>
    </row>
    <row r="847078" spans="16:16" x14ac:dyDescent="0.3">
      <c r="P847078" s="83"/>
    </row>
    <row r="847079" spans="16:16" x14ac:dyDescent="0.3">
      <c r="P847079" s="83"/>
    </row>
    <row r="847080" spans="16:16" x14ac:dyDescent="0.3">
      <c r="P847080" s="83"/>
    </row>
    <row r="847081" spans="16:16" x14ac:dyDescent="0.3">
      <c r="P847081" s="83"/>
    </row>
    <row r="847082" spans="16:16" x14ac:dyDescent="0.3">
      <c r="P847082" s="83"/>
    </row>
    <row r="847083" spans="16:16" x14ac:dyDescent="0.3">
      <c r="P847083" s="83"/>
    </row>
    <row r="847084" spans="16:16" x14ac:dyDescent="0.3">
      <c r="P847084" s="83"/>
    </row>
    <row r="847085" spans="16:16" x14ac:dyDescent="0.3">
      <c r="P847085" s="83"/>
    </row>
    <row r="847086" spans="16:16" x14ac:dyDescent="0.3">
      <c r="P847086" s="83"/>
    </row>
    <row r="847087" spans="16:16" x14ac:dyDescent="0.3">
      <c r="P847087" s="83"/>
    </row>
    <row r="847088" spans="16:16" x14ac:dyDescent="0.3">
      <c r="P847088" s="83"/>
    </row>
    <row r="847089" spans="16:16" x14ac:dyDescent="0.3">
      <c r="P847089" s="83"/>
    </row>
    <row r="847090" spans="16:16" x14ac:dyDescent="0.3">
      <c r="P847090" s="83"/>
    </row>
    <row r="847091" spans="16:16" x14ac:dyDescent="0.3">
      <c r="P847091" s="83"/>
    </row>
    <row r="847092" spans="16:16" x14ac:dyDescent="0.3">
      <c r="P847092" s="83"/>
    </row>
    <row r="847093" spans="16:16" x14ac:dyDescent="0.3">
      <c r="P847093" s="83"/>
    </row>
    <row r="847094" spans="16:16" x14ac:dyDescent="0.3">
      <c r="P847094" s="83"/>
    </row>
    <row r="847095" spans="16:16" x14ac:dyDescent="0.3">
      <c r="P847095" s="83"/>
    </row>
    <row r="847096" spans="16:16" x14ac:dyDescent="0.3">
      <c r="P847096" s="83"/>
    </row>
    <row r="847097" spans="16:16" x14ac:dyDescent="0.3">
      <c r="P847097" s="83"/>
    </row>
    <row r="847098" spans="16:16" x14ac:dyDescent="0.3">
      <c r="P847098" s="83"/>
    </row>
    <row r="847099" spans="16:16" x14ac:dyDescent="0.3">
      <c r="P847099" s="83"/>
    </row>
    <row r="847100" spans="16:16" x14ac:dyDescent="0.3">
      <c r="P847100" s="83"/>
    </row>
    <row r="847101" spans="16:16" x14ac:dyDescent="0.3">
      <c r="P847101" s="83"/>
    </row>
    <row r="847102" spans="16:16" x14ac:dyDescent="0.3">
      <c r="P847102" s="83"/>
    </row>
    <row r="847103" spans="16:16" x14ac:dyDescent="0.3">
      <c r="P847103" s="83"/>
    </row>
    <row r="847104" spans="16:16" x14ac:dyDescent="0.3">
      <c r="P847104" s="83"/>
    </row>
    <row r="847105" spans="16:16" x14ac:dyDescent="0.3">
      <c r="P847105" s="83"/>
    </row>
    <row r="847106" spans="16:16" x14ac:dyDescent="0.3">
      <c r="P847106" s="83"/>
    </row>
    <row r="847107" spans="16:16" x14ac:dyDescent="0.3">
      <c r="P847107" s="83"/>
    </row>
    <row r="847108" spans="16:16" x14ac:dyDescent="0.3">
      <c r="P847108" s="83"/>
    </row>
    <row r="847109" spans="16:16" x14ac:dyDescent="0.3">
      <c r="P847109" s="83"/>
    </row>
    <row r="847110" spans="16:16" x14ac:dyDescent="0.3">
      <c r="P847110" s="83"/>
    </row>
    <row r="847111" spans="16:16" x14ac:dyDescent="0.3">
      <c r="P847111" s="83"/>
    </row>
    <row r="847112" spans="16:16" x14ac:dyDescent="0.3">
      <c r="P847112" s="83"/>
    </row>
    <row r="847113" spans="16:16" x14ac:dyDescent="0.3">
      <c r="P847113" s="83"/>
    </row>
    <row r="847114" spans="16:16" x14ac:dyDescent="0.3">
      <c r="P847114" s="83"/>
    </row>
    <row r="847115" spans="16:16" x14ac:dyDescent="0.3">
      <c r="P847115" s="83"/>
    </row>
    <row r="847116" spans="16:16" x14ac:dyDescent="0.3">
      <c r="P847116" s="83"/>
    </row>
    <row r="847117" spans="16:16" x14ac:dyDescent="0.3">
      <c r="P847117" s="83"/>
    </row>
    <row r="847118" spans="16:16" x14ac:dyDescent="0.3">
      <c r="P847118" s="83"/>
    </row>
    <row r="847119" spans="16:16" x14ac:dyDescent="0.3">
      <c r="P847119" s="83"/>
    </row>
    <row r="847120" spans="16:16" x14ac:dyDescent="0.3">
      <c r="P847120" s="83"/>
    </row>
    <row r="847121" spans="16:16" x14ac:dyDescent="0.3">
      <c r="P847121" s="83"/>
    </row>
    <row r="847122" spans="16:16" x14ac:dyDescent="0.3">
      <c r="P847122" s="83"/>
    </row>
    <row r="847123" spans="16:16" x14ac:dyDescent="0.3">
      <c r="P847123" s="83"/>
    </row>
    <row r="847124" spans="16:16" x14ac:dyDescent="0.3">
      <c r="P847124" s="83"/>
    </row>
    <row r="847125" spans="16:16" x14ac:dyDescent="0.3">
      <c r="P847125" s="83"/>
    </row>
    <row r="847126" spans="16:16" x14ac:dyDescent="0.3">
      <c r="P847126" s="83"/>
    </row>
    <row r="847127" spans="16:16" x14ac:dyDescent="0.3">
      <c r="P847127" s="83"/>
    </row>
    <row r="847128" spans="16:16" x14ac:dyDescent="0.3">
      <c r="P847128" s="83"/>
    </row>
    <row r="847129" spans="16:16" x14ac:dyDescent="0.3">
      <c r="P847129" s="83"/>
    </row>
    <row r="847130" spans="16:16" x14ac:dyDescent="0.3">
      <c r="P847130" s="83"/>
    </row>
    <row r="847131" spans="16:16" x14ac:dyDescent="0.3">
      <c r="P847131" s="83"/>
    </row>
    <row r="847132" spans="16:16" x14ac:dyDescent="0.3">
      <c r="P847132" s="83"/>
    </row>
    <row r="847133" spans="16:16" x14ac:dyDescent="0.3">
      <c r="P847133" s="83"/>
    </row>
    <row r="847134" spans="16:16" x14ac:dyDescent="0.3">
      <c r="P847134" s="83"/>
    </row>
    <row r="847135" spans="16:16" x14ac:dyDescent="0.3">
      <c r="P847135" s="83"/>
    </row>
    <row r="847136" spans="16:16" x14ac:dyDescent="0.3">
      <c r="P847136" s="83"/>
    </row>
    <row r="847137" spans="16:16" x14ac:dyDescent="0.3">
      <c r="P847137" s="83"/>
    </row>
    <row r="847138" spans="16:16" x14ac:dyDescent="0.3">
      <c r="P847138" s="83"/>
    </row>
    <row r="847139" spans="16:16" x14ac:dyDescent="0.3">
      <c r="P847139" s="83"/>
    </row>
    <row r="847140" spans="16:16" x14ac:dyDescent="0.3">
      <c r="P847140" s="83"/>
    </row>
    <row r="847141" spans="16:16" x14ac:dyDescent="0.3">
      <c r="P847141" s="83"/>
    </row>
    <row r="847142" spans="16:16" x14ac:dyDescent="0.3">
      <c r="P847142" s="83"/>
    </row>
    <row r="847143" spans="16:16" x14ac:dyDescent="0.3">
      <c r="P847143" s="83"/>
    </row>
    <row r="847144" spans="16:16" x14ac:dyDescent="0.3">
      <c r="P847144" s="83"/>
    </row>
    <row r="847145" spans="16:16" x14ac:dyDescent="0.3">
      <c r="P847145" s="83"/>
    </row>
    <row r="847146" spans="16:16" x14ac:dyDescent="0.3">
      <c r="P847146" s="83"/>
    </row>
    <row r="847147" spans="16:16" x14ac:dyDescent="0.3">
      <c r="P847147" s="83"/>
    </row>
    <row r="847148" spans="16:16" x14ac:dyDescent="0.3">
      <c r="P847148" s="83"/>
    </row>
    <row r="847149" spans="16:16" x14ac:dyDescent="0.3">
      <c r="P847149" s="83"/>
    </row>
    <row r="847150" spans="16:16" x14ac:dyDescent="0.3">
      <c r="P847150" s="83"/>
    </row>
    <row r="847151" spans="16:16" x14ac:dyDescent="0.3">
      <c r="P847151" s="83"/>
    </row>
    <row r="847152" spans="16:16" x14ac:dyDescent="0.3">
      <c r="P847152" s="83"/>
    </row>
    <row r="847153" spans="16:16" x14ac:dyDescent="0.3">
      <c r="P847153" s="83"/>
    </row>
    <row r="847154" spans="16:16" x14ac:dyDescent="0.3">
      <c r="P847154" s="83"/>
    </row>
    <row r="847155" spans="16:16" x14ac:dyDescent="0.3">
      <c r="P847155" s="83"/>
    </row>
    <row r="847156" spans="16:16" x14ac:dyDescent="0.3">
      <c r="P847156" s="83"/>
    </row>
    <row r="847157" spans="16:16" x14ac:dyDescent="0.3">
      <c r="P847157" s="83"/>
    </row>
    <row r="847158" spans="16:16" x14ac:dyDescent="0.3">
      <c r="P847158" s="83"/>
    </row>
    <row r="847159" spans="16:16" x14ac:dyDescent="0.3">
      <c r="P847159" s="83"/>
    </row>
    <row r="847160" spans="16:16" x14ac:dyDescent="0.3">
      <c r="P847160" s="83"/>
    </row>
    <row r="847161" spans="16:16" x14ac:dyDescent="0.3">
      <c r="P847161" s="83"/>
    </row>
    <row r="847162" spans="16:16" x14ac:dyDescent="0.3">
      <c r="P847162" s="83"/>
    </row>
    <row r="847163" spans="16:16" x14ac:dyDescent="0.3">
      <c r="P847163" s="83"/>
    </row>
    <row r="847164" spans="16:16" x14ac:dyDescent="0.3">
      <c r="P847164" s="83"/>
    </row>
    <row r="847165" spans="16:16" x14ac:dyDescent="0.3">
      <c r="P847165" s="83"/>
    </row>
    <row r="847166" spans="16:16" x14ac:dyDescent="0.3">
      <c r="P847166" s="83"/>
    </row>
    <row r="847167" spans="16:16" x14ac:dyDescent="0.3">
      <c r="P847167" s="83"/>
    </row>
    <row r="847168" spans="16:16" x14ac:dyDescent="0.3">
      <c r="P847168" s="83"/>
    </row>
    <row r="847169" spans="16:16" x14ac:dyDescent="0.3">
      <c r="P847169" s="83"/>
    </row>
    <row r="847170" spans="16:16" x14ac:dyDescent="0.3">
      <c r="P847170" s="83"/>
    </row>
    <row r="847171" spans="16:16" x14ac:dyDescent="0.3">
      <c r="P847171" s="83"/>
    </row>
    <row r="847172" spans="16:16" x14ac:dyDescent="0.3">
      <c r="P847172" s="83"/>
    </row>
    <row r="847173" spans="16:16" x14ac:dyDescent="0.3">
      <c r="P847173" s="83"/>
    </row>
    <row r="847174" spans="16:16" x14ac:dyDescent="0.3">
      <c r="P847174" s="83"/>
    </row>
    <row r="847175" spans="16:16" x14ac:dyDescent="0.3">
      <c r="P847175" s="83"/>
    </row>
    <row r="847176" spans="16:16" x14ac:dyDescent="0.3">
      <c r="P847176" s="83"/>
    </row>
    <row r="847177" spans="16:16" x14ac:dyDescent="0.3">
      <c r="P847177" s="83"/>
    </row>
    <row r="847178" spans="16:16" x14ac:dyDescent="0.3">
      <c r="P847178" s="83"/>
    </row>
    <row r="847179" spans="16:16" x14ac:dyDescent="0.3">
      <c r="P847179" s="83"/>
    </row>
    <row r="847180" spans="16:16" x14ac:dyDescent="0.3">
      <c r="P847180" s="83"/>
    </row>
    <row r="847181" spans="16:16" x14ac:dyDescent="0.3">
      <c r="P847181" s="83"/>
    </row>
    <row r="847182" spans="16:16" x14ac:dyDescent="0.3">
      <c r="P847182" s="83"/>
    </row>
    <row r="847183" spans="16:16" x14ac:dyDescent="0.3">
      <c r="P847183" s="83"/>
    </row>
    <row r="847184" spans="16:16" x14ac:dyDescent="0.3">
      <c r="P847184" s="83"/>
    </row>
    <row r="847185" spans="16:16" x14ac:dyDescent="0.3">
      <c r="P847185" s="83"/>
    </row>
    <row r="847186" spans="16:16" x14ac:dyDescent="0.3">
      <c r="P847186" s="83"/>
    </row>
    <row r="847187" spans="16:16" x14ac:dyDescent="0.3">
      <c r="P847187" s="83"/>
    </row>
    <row r="847188" spans="16:16" x14ac:dyDescent="0.3">
      <c r="P847188" s="83"/>
    </row>
    <row r="847189" spans="16:16" x14ac:dyDescent="0.3">
      <c r="P847189" s="83"/>
    </row>
    <row r="847190" spans="16:16" x14ac:dyDescent="0.3">
      <c r="P847190" s="83"/>
    </row>
    <row r="847191" spans="16:16" x14ac:dyDescent="0.3">
      <c r="P847191" s="83"/>
    </row>
    <row r="847192" spans="16:16" x14ac:dyDescent="0.3">
      <c r="P847192" s="83"/>
    </row>
    <row r="847193" spans="16:16" x14ac:dyDescent="0.3">
      <c r="P847193" s="83"/>
    </row>
    <row r="847194" spans="16:16" x14ac:dyDescent="0.3">
      <c r="P847194" s="83"/>
    </row>
    <row r="847195" spans="16:16" x14ac:dyDescent="0.3">
      <c r="P847195" s="83"/>
    </row>
    <row r="847196" spans="16:16" x14ac:dyDescent="0.3">
      <c r="P847196" s="83"/>
    </row>
    <row r="847197" spans="16:16" x14ac:dyDescent="0.3">
      <c r="P847197" s="83"/>
    </row>
    <row r="847198" spans="16:16" x14ac:dyDescent="0.3">
      <c r="P847198" s="83"/>
    </row>
    <row r="847199" spans="16:16" x14ac:dyDescent="0.3">
      <c r="P847199" s="83"/>
    </row>
    <row r="847200" spans="16:16" x14ac:dyDescent="0.3">
      <c r="P847200" s="83"/>
    </row>
    <row r="847201" spans="16:16" x14ac:dyDescent="0.3">
      <c r="P847201" s="83"/>
    </row>
    <row r="847202" spans="16:16" x14ac:dyDescent="0.3">
      <c r="P847202" s="83"/>
    </row>
    <row r="847203" spans="16:16" x14ac:dyDescent="0.3">
      <c r="P847203" s="83"/>
    </row>
    <row r="847204" spans="16:16" x14ac:dyDescent="0.3">
      <c r="P847204" s="83"/>
    </row>
    <row r="847205" spans="16:16" x14ac:dyDescent="0.3">
      <c r="P847205" s="83"/>
    </row>
    <row r="847206" spans="16:16" x14ac:dyDescent="0.3">
      <c r="P847206" s="83"/>
    </row>
    <row r="847207" spans="16:16" x14ac:dyDescent="0.3">
      <c r="P847207" s="83"/>
    </row>
    <row r="847208" spans="16:16" x14ac:dyDescent="0.3">
      <c r="P847208" s="83"/>
    </row>
    <row r="847209" spans="16:16" x14ac:dyDescent="0.3">
      <c r="P847209" s="83"/>
    </row>
    <row r="847210" spans="16:16" x14ac:dyDescent="0.3">
      <c r="P847210" s="83"/>
    </row>
    <row r="847211" spans="16:16" x14ac:dyDescent="0.3">
      <c r="P847211" s="83"/>
    </row>
    <row r="847212" spans="16:16" x14ac:dyDescent="0.3">
      <c r="P847212" s="83"/>
    </row>
    <row r="847213" spans="16:16" x14ac:dyDescent="0.3">
      <c r="P847213" s="83"/>
    </row>
    <row r="847214" spans="16:16" x14ac:dyDescent="0.3">
      <c r="P847214" s="83"/>
    </row>
    <row r="847215" spans="16:16" x14ac:dyDescent="0.3">
      <c r="P847215" s="83"/>
    </row>
    <row r="847216" spans="16:16" x14ac:dyDescent="0.3">
      <c r="P847216" s="83"/>
    </row>
    <row r="847217" spans="16:16" x14ac:dyDescent="0.3">
      <c r="P847217" s="83"/>
    </row>
    <row r="847218" spans="16:16" x14ac:dyDescent="0.3">
      <c r="P847218" s="83"/>
    </row>
    <row r="847219" spans="16:16" x14ac:dyDescent="0.3">
      <c r="P847219" s="83"/>
    </row>
    <row r="847220" spans="16:16" x14ac:dyDescent="0.3">
      <c r="P847220" s="83"/>
    </row>
    <row r="847221" spans="16:16" x14ac:dyDescent="0.3">
      <c r="P847221" s="83"/>
    </row>
    <row r="847222" spans="16:16" x14ac:dyDescent="0.3">
      <c r="P847222" s="83"/>
    </row>
    <row r="847223" spans="16:16" x14ac:dyDescent="0.3">
      <c r="P847223" s="83"/>
    </row>
    <row r="847224" spans="16:16" x14ac:dyDescent="0.3">
      <c r="P847224" s="83"/>
    </row>
    <row r="847225" spans="16:16" x14ac:dyDescent="0.3">
      <c r="P847225" s="83"/>
    </row>
    <row r="847226" spans="16:16" x14ac:dyDescent="0.3">
      <c r="P847226" s="83"/>
    </row>
    <row r="847227" spans="16:16" x14ac:dyDescent="0.3">
      <c r="P847227" s="83"/>
    </row>
    <row r="847228" spans="16:16" x14ac:dyDescent="0.3">
      <c r="P847228" s="83"/>
    </row>
    <row r="847229" spans="16:16" x14ac:dyDescent="0.3">
      <c r="P847229" s="83"/>
    </row>
    <row r="847230" spans="16:16" x14ac:dyDescent="0.3">
      <c r="P847230" s="83"/>
    </row>
    <row r="847231" spans="16:16" x14ac:dyDescent="0.3">
      <c r="P847231" s="83"/>
    </row>
    <row r="847232" spans="16:16" x14ac:dyDescent="0.3">
      <c r="P847232" s="83"/>
    </row>
    <row r="847233" spans="16:16" x14ac:dyDescent="0.3">
      <c r="P847233" s="83"/>
    </row>
    <row r="847234" spans="16:16" x14ac:dyDescent="0.3">
      <c r="P847234" s="83"/>
    </row>
    <row r="847235" spans="16:16" x14ac:dyDescent="0.3">
      <c r="P847235" s="83"/>
    </row>
    <row r="847236" spans="16:16" x14ac:dyDescent="0.3">
      <c r="P847236" s="83"/>
    </row>
    <row r="847237" spans="16:16" x14ac:dyDescent="0.3">
      <c r="P847237" s="83"/>
    </row>
    <row r="847238" spans="16:16" x14ac:dyDescent="0.3">
      <c r="P847238" s="83"/>
    </row>
    <row r="847239" spans="16:16" x14ac:dyDescent="0.3">
      <c r="P847239" s="83"/>
    </row>
    <row r="847240" spans="16:16" x14ac:dyDescent="0.3">
      <c r="P847240" s="83"/>
    </row>
    <row r="847241" spans="16:16" x14ac:dyDescent="0.3">
      <c r="P847241" s="83"/>
    </row>
    <row r="847242" spans="16:16" x14ac:dyDescent="0.3">
      <c r="P847242" s="83"/>
    </row>
    <row r="847243" spans="16:16" x14ac:dyDescent="0.3">
      <c r="P847243" s="83"/>
    </row>
    <row r="847244" spans="16:16" x14ac:dyDescent="0.3">
      <c r="P847244" s="83"/>
    </row>
    <row r="847245" spans="16:16" x14ac:dyDescent="0.3">
      <c r="P847245" s="83"/>
    </row>
    <row r="847246" spans="16:16" x14ac:dyDescent="0.3">
      <c r="P847246" s="83"/>
    </row>
    <row r="847247" spans="16:16" x14ac:dyDescent="0.3">
      <c r="P847247" s="83"/>
    </row>
    <row r="847248" spans="16:16" x14ac:dyDescent="0.3">
      <c r="P847248" s="83"/>
    </row>
    <row r="847249" spans="16:16" x14ac:dyDescent="0.3">
      <c r="P847249" s="83"/>
    </row>
    <row r="847250" spans="16:16" x14ac:dyDescent="0.3">
      <c r="P847250" s="83"/>
    </row>
    <row r="847251" spans="16:16" x14ac:dyDescent="0.3">
      <c r="P847251" s="83"/>
    </row>
    <row r="847252" spans="16:16" x14ac:dyDescent="0.3">
      <c r="P847252" s="83"/>
    </row>
    <row r="847253" spans="16:16" x14ac:dyDescent="0.3">
      <c r="P847253" s="83"/>
    </row>
    <row r="847254" spans="16:16" x14ac:dyDescent="0.3">
      <c r="P847254" s="83"/>
    </row>
    <row r="847255" spans="16:16" x14ac:dyDescent="0.3">
      <c r="P847255" s="83"/>
    </row>
    <row r="847256" spans="16:16" x14ac:dyDescent="0.3">
      <c r="P847256" s="83"/>
    </row>
    <row r="847257" spans="16:16" x14ac:dyDescent="0.3">
      <c r="P847257" s="83"/>
    </row>
    <row r="847258" spans="16:16" x14ac:dyDescent="0.3">
      <c r="P847258" s="83"/>
    </row>
    <row r="847259" spans="16:16" x14ac:dyDescent="0.3">
      <c r="P847259" s="83"/>
    </row>
    <row r="847260" spans="16:16" x14ac:dyDescent="0.3">
      <c r="P847260" s="83"/>
    </row>
    <row r="847261" spans="16:16" x14ac:dyDescent="0.3">
      <c r="P847261" s="83"/>
    </row>
    <row r="847262" spans="16:16" x14ac:dyDescent="0.3">
      <c r="P847262" s="83"/>
    </row>
    <row r="847263" spans="16:16" x14ac:dyDescent="0.3">
      <c r="P847263" s="83"/>
    </row>
    <row r="847264" spans="16:16" x14ac:dyDescent="0.3">
      <c r="P847264" s="83"/>
    </row>
    <row r="847265" spans="16:16" x14ac:dyDescent="0.3">
      <c r="P847265" s="83"/>
    </row>
    <row r="847266" spans="16:16" x14ac:dyDescent="0.3">
      <c r="P847266" s="83"/>
    </row>
    <row r="847267" spans="16:16" x14ac:dyDescent="0.3">
      <c r="P847267" s="83"/>
    </row>
    <row r="847268" spans="16:16" x14ac:dyDescent="0.3">
      <c r="P847268" s="83"/>
    </row>
    <row r="847269" spans="16:16" x14ac:dyDescent="0.3">
      <c r="P847269" s="83"/>
    </row>
    <row r="847270" spans="16:16" x14ac:dyDescent="0.3">
      <c r="P847270" s="83"/>
    </row>
    <row r="847271" spans="16:16" x14ac:dyDescent="0.3">
      <c r="P847271" s="83"/>
    </row>
    <row r="847272" spans="16:16" x14ac:dyDescent="0.3">
      <c r="P847272" s="83"/>
    </row>
    <row r="847273" spans="16:16" x14ac:dyDescent="0.3">
      <c r="P847273" s="83"/>
    </row>
    <row r="847274" spans="16:16" x14ac:dyDescent="0.3">
      <c r="P847274" s="83"/>
    </row>
    <row r="847275" spans="16:16" x14ac:dyDescent="0.3">
      <c r="P847275" s="83"/>
    </row>
    <row r="847276" spans="16:16" x14ac:dyDescent="0.3">
      <c r="P847276" s="83"/>
    </row>
    <row r="847277" spans="16:16" x14ac:dyDescent="0.3">
      <c r="P847277" s="83"/>
    </row>
    <row r="847278" spans="16:16" x14ac:dyDescent="0.3">
      <c r="P847278" s="83"/>
    </row>
    <row r="847279" spans="16:16" x14ac:dyDescent="0.3">
      <c r="P847279" s="83"/>
    </row>
    <row r="847280" spans="16:16" x14ac:dyDescent="0.3">
      <c r="P847280" s="83"/>
    </row>
    <row r="847281" spans="16:16" x14ac:dyDescent="0.3">
      <c r="P847281" s="83"/>
    </row>
    <row r="847282" spans="16:16" x14ac:dyDescent="0.3">
      <c r="P847282" s="83"/>
    </row>
    <row r="847283" spans="16:16" x14ac:dyDescent="0.3">
      <c r="P847283" s="83"/>
    </row>
    <row r="847284" spans="16:16" x14ac:dyDescent="0.3">
      <c r="P847284" s="83"/>
    </row>
    <row r="847285" spans="16:16" x14ac:dyDescent="0.3">
      <c r="P847285" s="83"/>
    </row>
    <row r="847286" spans="16:16" x14ac:dyDescent="0.3">
      <c r="P847286" s="83"/>
    </row>
    <row r="847287" spans="16:16" x14ac:dyDescent="0.3">
      <c r="P847287" s="83"/>
    </row>
    <row r="847288" spans="16:16" x14ac:dyDescent="0.3">
      <c r="P847288" s="83"/>
    </row>
    <row r="847289" spans="16:16" x14ac:dyDescent="0.3">
      <c r="P847289" s="83"/>
    </row>
    <row r="847290" spans="16:16" x14ac:dyDescent="0.3">
      <c r="P847290" s="83"/>
    </row>
    <row r="847291" spans="16:16" x14ac:dyDescent="0.3">
      <c r="P847291" s="83"/>
    </row>
    <row r="847292" spans="16:16" x14ac:dyDescent="0.3">
      <c r="P847292" s="83"/>
    </row>
    <row r="847293" spans="16:16" x14ac:dyDescent="0.3">
      <c r="P847293" s="83"/>
    </row>
    <row r="847294" spans="16:16" x14ac:dyDescent="0.3">
      <c r="P847294" s="83"/>
    </row>
    <row r="847295" spans="16:16" x14ac:dyDescent="0.3">
      <c r="P847295" s="83"/>
    </row>
    <row r="847296" spans="16:16" x14ac:dyDescent="0.3">
      <c r="P847296" s="83"/>
    </row>
    <row r="847297" spans="16:16" x14ac:dyDescent="0.3">
      <c r="P847297" s="83"/>
    </row>
    <row r="847298" spans="16:16" x14ac:dyDescent="0.3">
      <c r="P847298" s="83"/>
    </row>
    <row r="847299" spans="16:16" x14ac:dyDescent="0.3">
      <c r="P847299" s="83"/>
    </row>
    <row r="847300" spans="16:16" x14ac:dyDescent="0.3">
      <c r="P847300" s="83"/>
    </row>
    <row r="847301" spans="16:16" x14ac:dyDescent="0.3">
      <c r="P847301" s="83"/>
    </row>
    <row r="847302" spans="16:16" x14ac:dyDescent="0.3">
      <c r="P847302" s="83"/>
    </row>
    <row r="847303" spans="16:16" x14ac:dyDescent="0.3">
      <c r="P847303" s="83"/>
    </row>
    <row r="847304" spans="16:16" x14ac:dyDescent="0.3">
      <c r="P847304" s="83"/>
    </row>
    <row r="847305" spans="16:16" x14ac:dyDescent="0.3">
      <c r="P847305" s="83"/>
    </row>
    <row r="847306" spans="16:16" x14ac:dyDescent="0.3">
      <c r="P847306" s="83"/>
    </row>
    <row r="847307" spans="16:16" x14ac:dyDescent="0.3">
      <c r="P847307" s="83"/>
    </row>
    <row r="847308" spans="16:16" x14ac:dyDescent="0.3">
      <c r="P847308" s="83"/>
    </row>
    <row r="847309" spans="16:16" x14ac:dyDescent="0.3">
      <c r="P847309" s="83"/>
    </row>
    <row r="847310" spans="16:16" x14ac:dyDescent="0.3">
      <c r="P847310" s="83"/>
    </row>
    <row r="847311" spans="16:16" x14ac:dyDescent="0.3">
      <c r="P847311" s="83"/>
    </row>
    <row r="847312" spans="16:16" x14ac:dyDescent="0.3">
      <c r="P847312" s="83"/>
    </row>
    <row r="847313" spans="16:16" x14ac:dyDescent="0.3">
      <c r="P847313" s="83"/>
    </row>
    <row r="847314" spans="16:16" x14ac:dyDescent="0.3">
      <c r="P847314" s="83"/>
    </row>
    <row r="847315" spans="16:16" x14ac:dyDescent="0.3">
      <c r="P847315" s="83"/>
    </row>
    <row r="847316" spans="16:16" x14ac:dyDescent="0.3">
      <c r="P847316" s="83"/>
    </row>
    <row r="847317" spans="16:16" x14ac:dyDescent="0.3">
      <c r="P847317" s="83"/>
    </row>
    <row r="847318" spans="16:16" x14ac:dyDescent="0.3">
      <c r="P847318" s="83"/>
    </row>
    <row r="847319" spans="16:16" x14ac:dyDescent="0.3">
      <c r="P847319" s="83"/>
    </row>
    <row r="847320" spans="16:16" x14ac:dyDescent="0.3">
      <c r="P847320" s="83"/>
    </row>
    <row r="847321" spans="16:16" x14ac:dyDescent="0.3">
      <c r="P847321" s="83"/>
    </row>
    <row r="847322" spans="16:16" x14ac:dyDescent="0.3">
      <c r="P847322" s="83"/>
    </row>
    <row r="847323" spans="16:16" x14ac:dyDescent="0.3">
      <c r="P847323" s="83"/>
    </row>
    <row r="847324" spans="16:16" x14ac:dyDescent="0.3">
      <c r="P847324" s="83"/>
    </row>
    <row r="847325" spans="16:16" x14ac:dyDescent="0.3">
      <c r="P847325" s="83"/>
    </row>
    <row r="847326" spans="16:16" x14ac:dyDescent="0.3">
      <c r="P847326" s="83"/>
    </row>
    <row r="847327" spans="16:16" x14ac:dyDescent="0.3">
      <c r="P847327" s="83"/>
    </row>
    <row r="847328" spans="16:16" x14ac:dyDescent="0.3">
      <c r="P847328" s="83"/>
    </row>
    <row r="847329" spans="16:16" x14ac:dyDescent="0.3">
      <c r="P847329" s="83"/>
    </row>
    <row r="847330" spans="16:16" x14ac:dyDescent="0.3">
      <c r="P847330" s="83"/>
    </row>
    <row r="847331" spans="16:16" x14ac:dyDescent="0.3">
      <c r="P847331" s="83"/>
    </row>
    <row r="847332" spans="16:16" x14ac:dyDescent="0.3">
      <c r="P847332" s="83"/>
    </row>
    <row r="847333" spans="16:16" x14ac:dyDescent="0.3">
      <c r="P847333" s="83"/>
    </row>
    <row r="847334" spans="16:16" x14ac:dyDescent="0.3">
      <c r="P847334" s="83"/>
    </row>
    <row r="847335" spans="16:16" x14ac:dyDescent="0.3">
      <c r="P847335" s="83"/>
    </row>
    <row r="847336" spans="16:16" x14ac:dyDescent="0.3">
      <c r="P847336" s="83"/>
    </row>
    <row r="847337" spans="16:16" x14ac:dyDescent="0.3">
      <c r="P847337" s="83"/>
    </row>
    <row r="847338" spans="16:16" x14ac:dyDescent="0.3">
      <c r="P847338" s="83"/>
    </row>
    <row r="847339" spans="16:16" x14ac:dyDescent="0.3">
      <c r="P847339" s="83"/>
    </row>
    <row r="847340" spans="16:16" x14ac:dyDescent="0.3">
      <c r="P847340" s="83"/>
    </row>
    <row r="847341" spans="16:16" x14ac:dyDescent="0.3">
      <c r="P847341" s="83"/>
    </row>
    <row r="847342" spans="16:16" x14ac:dyDescent="0.3">
      <c r="P847342" s="83"/>
    </row>
    <row r="847343" spans="16:16" x14ac:dyDescent="0.3">
      <c r="P847343" s="83"/>
    </row>
    <row r="847344" spans="16:16" x14ac:dyDescent="0.3">
      <c r="P847344" s="83"/>
    </row>
    <row r="847345" spans="16:16" x14ac:dyDescent="0.3">
      <c r="P847345" s="83"/>
    </row>
    <row r="847346" spans="16:16" x14ac:dyDescent="0.3">
      <c r="P847346" s="83"/>
    </row>
    <row r="847347" spans="16:16" x14ac:dyDescent="0.3">
      <c r="P847347" s="83"/>
    </row>
    <row r="847348" spans="16:16" x14ac:dyDescent="0.3">
      <c r="P847348" s="83"/>
    </row>
    <row r="847349" spans="16:16" x14ac:dyDescent="0.3">
      <c r="P847349" s="83"/>
    </row>
    <row r="847350" spans="16:16" x14ac:dyDescent="0.3">
      <c r="P847350" s="83"/>
    </row>
    <row r="847351" spans="16:16" x14ac:dyDescent="0.3">
      <c r="P847351" s="83"/>
    </row>
    <row r="847352" spans="16:16" x14ac:dyDescent="0.3">
      <c r="P847352" s="83"/>
    </row>
    <row r="847353" spans="16:16" x14ac:dyDescent="0.3">
      <c r="P847353" s="83"/>
    </row>
    <row r="847354" spans="16:16" x14ac:dyDescent="0.3">
      <c r="P847354" s="83"/>
    </row>
    <row r="847355" spans="16:16" x14ac:dyDescent="0.3">
      <c r="P847355" s="83"/>
    </row>
    <row r="847356" spans="16:16" x14ac:dyDescent="0.3">
      <c r="P847356" s="83"/>
    </row>
    <row r="847357" spans="16:16" x14ac:dyDescent="0.3">
      <c r="P847357" s="83"/>
    </row>
    <row r="847358" spans="16:16" x14ac:dyDescent="0.3">
      <c r="P847358" s="83"/>
    </row>
    <row r="847359" spans="16:16" x14ac:dyDescent="0.3">
      <c r="P847359" s="83"/>
    </row>
    <row r="847360" spans="16:16" x14ac:dyDescent="0.3">
      <c r="P847360" s="83"/>
    </row>
    <row r="847361" spans="16:16" x14ac:dyDescent="0.3">
      <c r="P847361" s="83"/>
    </row>
    <row r="847362" spans="16:16" x14ac:dyDescent="0.3">
      <c r="P847362" s="83"/>
    </row>
    <row r="847363" spans="16:16" x14ac:dyDescent="0.3">
      <c r="P847363" s="83"/>
    </row>
    <row r="847364" spans="16:16" x14ac:dyDescent="0.3">
      <c r="P847364" s="83"/>
    </row>
    <row r="847365" spans="16:16" x14ac:dyDescent="0.3">
      <c r="P847365" s="83"/>
    </row>
    <row r="847366" spans="16:16" x14ac:dyDescent="0.3">
      <c r="P847366" s="83"/>
    </row>
    <row r="847367" spans="16:16" x14ac:dyDescent="0.3">
      <c r="P847367" s="83"/>
    </row>
    <row r="847368" spans="16:16" x14ac:dyDescent="0.3">
      <c r="P847368" s="83"/>
    </row>
    <row r="847369" spans="16:16" x14ac:dyDescent="0.3">
      <c r="P847369" s="83"/>
    </row>
    <row r="847370" spans="16:16" x14ac:dyDescent="0.3">
      <c r="P847370" s="83"/>
    </row>
    <row r="847371" spans="16:16" x14ac:dyDescent="0.3">
      <c r="P847371" s="83"/>
    </row>
    <row r="847372" spans="16:16" x14ac:dyDescent="0.3">
      <c r="P847372" s="83"/>
    </row>
    <row r="847373" spans="16:16" x14ac:dyDescent="0.3">
      <c r="P847373" s="83"/>
    </row>
    <row r="847374" spans="16:16" x14ac:dyDescent="0.3">
      <c r="P847374" s="83"/>
    </row>
    <row r="847375" spans="16:16" x14ac:dyDescent="0.3">
      <c r="P847375" s="83"/>
    </row>
    <row r="847376" spans="16:16" x14ac:dyDescent="0.3">
      <c r="P847376" s="83"/>
    </row>
    <row r="847377" spans="16:16" x14ac:dyDescent="0.3">
      <c r="P847377" s="83"/>
    </row>
    <row r="847378" spans="16:16" x14ac:dyDescent="0.3">
      <c r="P847378" s="83"/>
    </row>
    <row r="847379" spans="16:16" x14ac:dyDescent="0.3">
      <c r="P847379" s="83"/>
    </row>
    <row r="847380" spans="16:16" x14ac:dyDescent="0.3">
      <c r="P847380" s="83"/>
    </row>
    <row r="847381" spans="16:16" x14ac:dyDescent="0.3">
      <c r="P847381" s="83"/>
    </row>
    <row r="847382" spans="16:16" x14ac:dyDescent="0.3">
      <c r="P847382" s="83"/>
    </row>
    <row r="847383" spans="16:16" x14ac:dyDescent="0.3">
      <c r="P847383" s="83"/>
    </row>
    <row r="847384" spans="16:16" x14ac:dyDescent="0.3">
      <c r="P847384" s="83"/>
    </row>
    <row r="847385" spans="16:16" x14ac:dyDescent="0.3">
      <c r="P847385" s="83"/>
    </row>
    <row r="847386" spans="16:16" x14ac:dyDescent="0.3">
      <c r="P847386" s="83"/>
    </row>
    <row r="847387" spans="16:16" x14ac:dyDescent="0.3">
      <c r="P847387" s="83"/>
    </row>
    <row r="847388" spans="16:16" x14ac:dyDescent="0.3">
      <c r="P847388" s="83"/>
    </row>
    <row r="847389" spans="16:16" x14ac:dyDescent="0.3">
      <c r="P847389" s="83"/>
    </row>
    <row r="847390" spans="16:16" x14ac:dyDescent="0.3">
      <c r="P847390" s="83"/>
    </row>
    <row r="847391" spans="16:16" x14ac:dyDescent="0.3">
      <c r="P847391" s="83"/>
    </row>
    <row r="847392" spans="16:16" x14ac:dyDescent="0.3">
      <c r="P847392" s="83"/>
    </row>
    <row r="847393" spans="16:16" x14ac:dyDescent="0.3">
      <c r="P847393" s="83"/>
    </row>
    <row r="847394" spans="16:16" x14ac:dyDescent="0.3">
      <c r="P847394" s="83"/>
    </row>
    <row r="847395" spans="16:16" x14ac:dyDescent="0.3">
      <c r="P847395" s="83"/>
    </row>
    <row r="847396" spans="16:16" x14ac:dyDescent="0.3">
      <c r="P847396" s="83"/>
    </row>
    <row r="847397" spans="16:16" x14ac:dyDescent="0.3">
      <c r="P847397" s="83"/>
    </row>
    <row r="847398" spans="16:16" x14ac:dyDescent="0.3">
      <c r="P847398" s="83"/>
    </row>
    <row r="847399" spans="16:16" x14ac:dyDescent="0.3">
      <c r="P847399" s="83"/>
    </row>
    <row r="847400" spans="16:16" x14ac:dyDescent="0.3">
      <c r="P847400" s="83"/>
    </row>
    <row r="847401" spans="16:16" x14ac:dyDescent="0.3">
      <c r="P847401" s="83"/>
    </row>
    <row r="847402" spans="16:16" x14ac:dyDescent="0.3">
      <c r="P847402" s="83"/>
    </row>
    <row r="847403" spans="16:16" x14ac:dyDescent="0.3">
      <c r="P847403" s="83"/>
    </row>
    <row r="847404" spans="16:16" x14ac:dyDescent="0.3">
      <c r="P847404" s="83"/>
    </row>
    <row r="847405" spans="16:16" x14ac:dyDescent="0.3">
      <c r="P847405" s="83"/>
    </row>
    <row r="847406" spans="16:16" x14ac:dyDescent="0.3">
      <c r="P847406" s="83"/>
    </row>
    <row r="847407" spans="16:16" x14ac:dyDescent="0.3">
      <c r="P847407" s="83"/>
    </row>
    <row r="847408" spans="16:16" x14ac:dyDescent="0.3">
      <c r="P847408" s="83"/>
    </row>
    <row r="847409" spans="16:16" x14ac:dyDescent="0.3">
      <c r="P847409" s="83"/>
    </row>
    <row r="847410" spans="16:16" x14ac:dyDescent="0.3">
      <c r="P847410" s="83"/>
    </row>
    <row r="847411" spans="16:16" x14ac:dyDescent="0.3">
      <c r="P847411" s="83"/>
    </row>
    <row r="847412" spans="16:16" x14ac:dyDescent="0.3">
      <c r="P847412" s="83"/>
    </row>
    <row r="847413" spans="16:16" x14ac:dyDescent="0.3">
      <c r="P847413" s="83"/>
    </row>
    <row r="847414" spans="16:16" x14ac:dyDescent="0.3">
      <c r="P847414" s="83"/>
    </row>
    <row r="847415" spans="16:16" x14ac:dyDescent="0.3">
      <c r="P847415" s="83"/>
    </row>
    <row r="847416" spans="16:16" x14ac:dyDescent="0.3">
      <c r="P847416" s="83"/>
    </row>
    <row r="847417" spans="16:16" x14ac:dyDescent="0.3">
      <c r="P847417" s="83"/>
    </row>
    <row r="847418" spans="16:16" x14ac:dyDescent="0.3">
      <c r="P847418" s="83"/>
    </row>
    <row r="847419" spans="16:16" x14ac:dyDescent="0.3">
      <c r="P847419" s="83"/>
    </row>
    <row r="847420" spans="16:16" x14ac:dyDescent="0.3">
      <c r="P847420" s="83"/>
    </row>
    <row r="847421" spans="16:16" x14ac:dyDescent="0.3">
      <c r="P847421" s="83"/>
    </row>
    <row r="847422" spans="16:16" x14ac:dyDescent="0.3">
      <c r="P847422" s="83"/>
    </row>
    <row r="847423" spans="16:16" x14ac:dyDescent="0.3">
      <c r="P847423" s="83"/>
    </row>
    <row r="847424" spans="16:16" x14ac:dyDescent="0.3">
      <c r="P847424" s="83"/>
    </row>
    <row r="847425" spans="16:16" x14ac:dyDescent="0.3">
      <c r="P847425" s="83"/>
    </row>
    <row r="847426" spans="16:16" x14ac:dyDescent="0.3">
      <c r="P847426" s="83"/>
    </row>
    <row r="847427" spans="16:16" x14ac:dyDescent="0.3">
      <c r="P847427" s="83"/>
    </row>
    <row r="847428" spans="16:16" x14ac:dyDescent="0.3">
      <c r="P847428" s="83"/>
    </row>
    <row r="847429" spans="16:16" x14ac:dyDescent="0.3">
      <c r="P847429" s="83"/>
    </row>
    <row r="847430" spans="16:16" x14ac:dyDescent="0.3">
      <c r="P847430" s="83"/>
    </row>
    <row r="847431" spans="16:16" x14ac:dyDescent="0.3">
      <c r="P847431" s="83"/>
    </row>
    <row r="847432" spans="16:16" x14ac:dyDescent="0.3">
      <c r="P847432" s="83"/>
    </row>
    <row r="847433" spans="16:16" x14ac:dyDescent="0.3">
      <c r="P847433" s="83"/>
    </row>
    <row r="847434" spans="16:16" x14ac:dyDescent="0.3">
      <c r="P847434" s="83"/>
    </row>
    <row r="847435" spans="16:16" x14ac:dyDescent="0.3">
      <c r="P847435" s="83"/>
    </row>
    <row r="847436" spans="16:16" x14ac:dyDescent="0.3">
      <c r="P847436" s="83"/>
    </row>
    <row r="847437" spans="16:16" x14ac:dyDescent="0.3">
      <c r="P847437" s="83"/>
    </row>
    <row r="847438" spans="16:16" x14ac:dyDescent="0.3">
      <c r="P847438" s="83"/>
    </row>
    <row r="847439" spans="16:16" x14ac:dyDescent="0.3">
      <c r="P847439" s="83"/>
    </row>
    <row r="847440" spans="16:16" x14ac:dyDescent="0.3">
      <c r="P847440" s="83"/>
    </row>
    <row r="847441" spans="16:16" x14ac:dyDescent="0.3">
      <c r="P847441" s="83"/>
    </row>
    <row r="847442" spans="16:16" x14ac:dyDescent="0.3">
      <c r="P847442" s="83"/>
    </row>
    <row r="847443" spans="16:16" x14ac:dyDescent="0.3">
      <c r="P847443" s="83"/>
    </row>
    <row r="847444" spans="16:16" x14ac:dyDescent="0.3">
      <c r="P847444" s="83"/>
    </row>
    <row r="847445" spans="16:16" x14ac:dyDescent="0.3">
      <c r="P847445" s="83"/>
    </row>
    <row r="847446" spans="16:16" x14ac:dyDescent="0.3">
      <c r="P847446" s="83"/>
    </row>
    <row r="847447" spans="16:16" x14ac:dyDescent="0.3">
      <c r="P847447" s="83"/>
    </row>
    <row r="847448" spans="16:16" x14ac:dyDescent="0.3">
      <c r="P847448" s="83"/>
    </row>
    <row r="847449" spans="16:16" x14ac:dyDescent="0.3">
      <c r="P847449" s="83"/>
    </row>
    <row r="847450" spans="16:16" x14ac:dyDescent="0.3">
      <c r="P847450" s="83"/>
    </row>
    <row r="847451" spans="16:16" x14ac:dyDescent="0.3">
      <c r="P847451" s="83"/>
    </row>
    <row r="847452" spans="16:16" x14ac:dyDescent="0.3">
      <c r="P847452" s="83"/>
    </row>
    <row r="847453" spans="16:16" x14ac:dyDescent="0.3">
      <c r="P847453" s="83"/>
    </row>
    <row r="847454" spans="16:16" x14ac:dyDescent="0.3">
      <c r="P847454" s="83"/>
    </row>
    <row r="847455" spans="16:16" x14ac:dyDescent="0.3">
      <c r="P847455" s="83"/>
    </row>
    <row r="847456" spans="16:16" x14ac:dyDescent="0.3">
      <c r="P847456" s="83"/>
    </row>
    <row r="847457" spans="16:16" x14ac:dyDescent="0.3">
      <c r="P847457" s="83"/>
    </row>
    <row r="847458" spans="16:16" x14ac:dyDescent="0.3">
      <c r="P847458" s="83"/>
    </row>
    <row r="847459" spans="16:16" x14ac:dyDescent="0.3">
      <c r="P847459" s="83"/>
    </row>
    <row r="847460" spans="16:16" x14ac:dyDescent="0.3">
      <c r="P847460" s="83"/>
    </row>
    <row r="847461" spans="16:16" x14ac:dyDescent="0.3">
      <c r="P847461" s="83"/>
    </row>
    <row r="847462" spans="16:16" x14ac:dyDescent="0.3">
      <c r="P847462" s="83"/>
    </row>
    <row r="847463" spans="16:16" x14ac:dyDescent="0.3">
      <c r="P847463" s="83"/>
    </row>
    <row r="847464" spans="16:16" x14ac:dyDescent="0.3">
      <c r="P847464" s="83"/>
    </row>
    <row r="847465" spans="16:16" x14ac:dyDescent="0.3">
      <c r="P847465" s="83"/>
    </row>
    <row r="847466" spans="16:16" x14ac:dyDescent="0.3">
      <c r="P847466" s="83"/>
    </row>
    <row r="847467" spans="16:16" x14ac:dyDescent="0.3">
      <c r="P847467" s="83"/>
    </row>
    <row r="847468" spans="16:16" x14ac:dyDescent="0.3">
      <c r="P847468" s="83"/>
    </row>
    <row r="847469" spans="16:16" x14ac:dyDescent="0.3">
      <c r="P847469" s="83"/>
    </row>
    <row r="847470" spans="16:16" x14ac:dyDescent="0.3">
      <c r="P847470" s="83"/>
    </row>
    <row r="847471" spans="16:16" x14ac:dyDescent="0.3">
      <c r="P847471" s="83"/>
    </row>
    <row r="847472" spans="16:16" x14ac:dyDescent="0.3">
      <c r="P847472" s="83"/>
    </row>
    <row r="847473" spans="16:16" x14ac:dyDescent="0.3">
      <c r="P847473" s="83"/>
    </row>
    <row r="847474" spans="16:16" x14ac:dyDescent="0.3">
      <c r="P847474" s="83"/>
    </row>
    <row r="847475" spans="16:16" x14ac:dyDescent="0.3">
      <c r="P847475" s="83"/>
    </row>
    <row r="847476" spans="16:16" x14ac:dyDescent="0.3">
      <c r="P847476" s="83"/>
    </row>
    <row r="847477" spans="16:16" x14ac:dyDescent="0.3">
      <c r="P847477" s="83"/>
    </row>
    <row r="847478" spans="16:16" x14ac:dyDescent="0.3">
      <c r="P847478" s="83"/>
    </row>
    <row r="847479" spans="16:16" x14ac:dyDescent="0.3">
      <c r="P847479" s="83"/>
    </row>
    <row r="847480" spans="16:16" x14ac:dyDescent="0.3">
      <c r="P847480" s="83"/>
    </row>
    <row r="847481" spans="16:16" x14ac:dyDescent="0.3">
      <c r="P847481" s="83"/>
    </row>
    <row r="847482" spans="16:16" x14ac:dyDescent="0.3">
      <c r="P847482" s="83"/>
    </row>
    <row r="847483" spans="16:16" x14ac:dyDescent="0.3">
      <c r="P847483" s="83"/>
    </row>
    <row r="847484" spans="16:16" x14ac:dyDescent="0.3">
      <c r="P847484" s="83"/>
    </row>
    <row r="847485" spans="16:16" x14ac:dyDescent="0.3">
      <c r="P847485" s="83"/>
    </row>
    <row r="847486" spans="16:16" x14ac:dyDescent="0.3">
      <c r="P847486" s="83"/>
    </row>
    <row r="847487" spans="16:16" x14ac:dyDescent="0.3">
      <c r="P847487" s="83"/>
    </row>
    <row r="847488" spans="16:16" x14ac:dyDescent="0.3">
      <c r="P847488" s="83"/>
    </row>
    <row r="847489" spans="16:16" x14ac:dyDescent="0.3">
      <c r="P847489" s="83"/>
    </row>
    <row r="847490" spans="16:16" x14ac:dyDescent="0.3">
      <c r="P847490" s="83"/>
    </row>
    <row r="847491" spans="16:16" x14ac:dyDescent="0.3">
      <c r="P847491" s="83"/>
    </row>
    <row r="847492" spans="16:16" x14ac:dyDescent="0.3">
      <c r="P847492" s="83"/>
    </row>
    <row r="847493" spans="16:16" x14ac:dyDescent="0.3">
      <c r="P847493" s="83"/>
    </row>
    <row r="847494" spans="16:16" x14ac:dyDescent="0.3">
      <c r="P847494" s="83"/>
    </row>
    <row r="847495" spans="16:16" x14ac:dyDescent="0.3">
      <c r="P847495" s="83"/>
    </row>
    <row r="847496" spans="16:16" x14ac:dyDescent="0.3">
      <c r="P847496" s="83"/>
    </row>
    <row r="847497" spans="16:16" x14ac:dyDescent="0.3">
      <c r="P847497" s="83"/>
    </row>
    <row r="847498" spans="16:16" x14ac:dyDescent="0.3">
      <c r="P847498" s="83"/>
    </row>
    <row r="847499" spans="16:16" x14ac:dyDescent="0.3">
      <c r="P847499" s="83"/>
    </row>
    <row r="847500" spans="16:16" x14ac:dyDescent="0.3">
      <c r="P847500" s="83"/>
    </row>
    <row r="847501" spans="16:16" x14ac:dyDescent="0.3">
      <c r="P847501" s="83"/>
    </row>
    <row r="847502" spans="16:16" x14ac:dyDescent="0.3">
      <c r="P847502" s="83"/>
    </row>
    <row r="847503" spans="16:16" x14ac:dyDescent="0.3">
      <c r="P847503" s="83"/>
    </row>
    <row r="847504" spans="16:16" x14ac:dyDescent="0.3">
      <c r="P847504" s="83"/>
    </row>
    <row r="847505" spans="16:16" x14ac:dyDescent="0.3">
      <c r="P847505" s="83"/>
    </row>
    <row r="847506" spans="16:16" x14ac:dyDescent="0.3">
      <c r="P847506" s="83"/>
    </row>
    <row r="847507" spans="16:16" x14ac:dyDescent="0.3">
      <c r="P847507" s="83"/>
    </row>
    <row r="847508" spans="16:16" x14ac:dyDescent="0.3">
      <c r="P847508" s="83"/>
    </row>
    <row r="847509" spans="16:16" x14ac:dyDescent="0.3">
      <c r="P847509" s="83"/>
    </row>
    <row r="847510" spans="16:16" x14ac:dyDescent="0.3">
      <c r="P847510" s="83"/>
    </row>
    <row r="847511" spans="16:16" x14ac:dyDescent="0.3">
      <c r="P847511" s="83"/>
    </row>
    <row r="847512" spans="16:16" x14ac:dyDescent="0.3">
      <c r="P847512" s="83"/>
    </row>
    <row r="847513" spans="16:16" x14ac:dyDescent="0.3">
      <c r="P847513" s="83"/>
    </row>
    <row r="847514" spans="16:16" x14ac:dyDescent="0.3">
      <c r="P847514" s="83"/>
    </row>
    <row r="847515" spans="16:16" x14ac:dyDescent="0.3">
      <c r="P847515" s="83"/>
    </row>
    <row r="847516" spans="16:16" x14ac:dyDescent="0.3">
      <c r="P847516" s="83"/>
    </row>
    <row r="847517" spans="16:16" x14ac:dyDescent="0.3">
      <c r="P847517" s="83"/>
    </row>
    <row r="847518" spans="16:16" x14ac:dyDescent="0.3">
      <c r="P847518" s="83"/>
    </row>
    <row r="847519" spans="16:16" x14ac:dyDescent="0.3">
      <c r="P847519" s="83"/>
    </row>
    <row r="847520" spans="16:16" x14ac:dyDescent="0.3">
      <c r="P847520" s="83"/>
    </row>
    <row r="847521" spans="16:16" x14ac:dyDescent="0.3">
      <c r="P847521" s="83"/>
    </row>
    <row r="847522" spans="16:16" x14ac:dyDescent="0.3">
      <c r="P847522" s="83"/>
    </row>
    <row r="847523" spans="16:16" x14ac:dyDescent="0.3">
      <c r="P847523" s="83"/>
    </row>
    <row r="847524" spans="16:16" x14ac:dyDescent="0.3">
      <c r="P847524" s="83"/>
    </row>
    <row r="847525" spans="16:16" x14ac:dyDescent="0.3">
      <c r="P847525" s="83"/>
    </row>
    <row r="847526" spans="16:16" x14ac:dyDescent="0.3">
      <c r="P847526" s="83"/>
    </row>
    <row r="847527" spans="16:16" x14ac:dyDescent="0.3">
      <c r="P847527" s="83"/>
    </row>
    <row r="847528" spans="16:16" x14ac:dyDescent="0.3">
      <c r="P847528" s="83"/>
    </row>
    <row r="847529" spans="16:16" x14ac:dyDescent="0.3">
      <c r="P847529" s="83"/>
    </row>
    <row r="847530" spans="16:16" x14ac:dyDescent="0.3">
      <c r="P847530" s="83"/>
    </row>
    <row r="847531" spans="16:16" x14ac:dyDescent="0.3">
      <c r="P847531" s="83"/>
    </row>
    <row r="847532" spans="16:16" x14ac:dyDescent="0.3">
      <c r="P847532" s="83"/>
    </row>
    <row r="847533" spans="16:16" x14ac:dyDescent="0.3">
      <c r="P847533" s="83"/>
    </row>
    <row r="847534" spans="16:16" x14ac:dyDescent="0.3">
      <c r="P847534" s="83"/>
    </row>
    <row r="847535" spans="16:16" x14ac:dyDescent="0.3">
      <c r="P847535" s="83"/>
    </row>
    <row r="847536" spans="16:16" x14ac:dyDescent="0.3">
      <c r="P847536" s="83"/>
    </row>
    <row r="847537" spans="16:16" x14ac:dyDescent="0.3">
      <c r="P847537" s="83"/>
    </row>
    <row r="847538" spans="16:16" x14ac:dyDescent="0.3">
      <c r="P847538" s="83"/>
    </row>
    <row r="847539" spans="16:16" x14ac:dyDescent="0.3">
      <c r="P847539" s="83"/>
    </row>
    <row r="847540" spans="16:16" x14ac:dyDescent="0.3">
      <c r="P847540" s="83"/>
    </row>
    <row r="847541" spans="16:16" x14ac:dyDescent="0.3">
      <c r="P847541" s="83"/>
    </row>
    <row r="847542" spans="16:16" x14ac:dyDescent="0.3">
      <c r="P847542" s="83"/>
    </row>
    <row r="847543" spans="16:16" x14ac:dyDescent="0.3">
      <c r="P847543" s="83"/>
    </row>
    <row r="847544" spans="16:16" x14ac:dyDescent="0.3">
      <c r="P847544" s="83"/>
    </row>
    <row r="847545" spans="16:16" x14ac:dyDescent="0.3">
      <c r="P847545" s="83"/>
    </row>
    <row r="847546" spans="16:16" x14ac:dyDescent="0.3">
      <c r="P847546" s="83"/>
    </row>
    <row r="847547" spans="16:16" x14ac:dyDescent="0.3">
      <c r="P847547" s="83"/>
    </row>
    <row r="847548" spans="16:16" x14ac:dyDescent="0.3">
      <c r="P847548" s="83"/>
    </row>
    <row r="847549" spans="16:16" x14ac:dyDescent="0.3">
      <c r="P847549" s="83"/>
    </row>
    <row r="847550" spans="16:16" x14ac:dyDescent="0.3">
      <c r="P847550" s="83"/>
    </row>
    <row r="847551" spans="16:16" x14ac:dyDescent="0.3">
      <c r="P847551" s="83"/>
    </row>
    <row r="847552" spans="16:16" x14ac:dyDescent="0.3">
      <c r="P847552" s="83"/>
    </row>
    <row r="847553" spans="16:16" x14ac:dyDescent="0.3">
      <c r="P847553" s="83"/>
    </row>
    <row r="847554" spans="16:16" x14ac:dyDescent="0.3">
      <c r="P847554" s="83"/>
    </row>
    <row r="847555" spans="16:16" x14ac:dyDescent="0.3">
      <c r="P847555" s="83"/>
    </row>
    <row r="847556" spans="16:16" x14ac:dyDescent="0.3">
      <c r="P847556" s="83"/>
    </row>
    <row r="847557" spans="16:16" x14ac:dyDescent="0.3">
      <c r="P847557" s="83"/>
    </row>
    <row r="847558" spans="16:16" x14ac:dyDescent="0.3">
      <c r="P847558" s="83"/>
    </row>
    <row r="847559" spans="16:16" x14ac:dyDescent="0.3">
      <c r="P847559" s="83"/>
    </row>
    <row r="847560" spans="16:16" x14ac:dyDescent="0.3">
      <c r="P847560" s="83"/>
    </row>
    <row r="847561" spans="16:16" x14ac:dyDescent="0.3">
      <c r="P847561" s="83"/>
    </row>
    <row r="847562" spans="16:16" x14ac:dyDescent="0.3">
      <c r="P847562" s="83"/>
    </row>
    <row r="847563" spans="16:16" x14ac:dyDescent="0.3">
      <c r="P847563" s="83"/>
    </row>
    <row r="847564" spans="16:16" x14ac:dyDescent="0.3">
      <c r="P847564" s="83"/>
    </row>
    <row r="847565" spans="16:16" x14ac:dyDescent="0.3">
      <c r="P847565" s="83"/>
    </row>
    <row r="847566" spans="16:16" x14ac:dyDescent="0.3">
      <c r="P847566" s="83"/>
    </row>
    <row r="847567" spans="16:16" x14ac:dyDescent="0.3">
      <c r="P847567" s="83"/>
    </row>
    <row r="847568" spans="16:16" x14ac:dyDescent="0.3">
      <c r="P847568" s="83"/>
    </row>
    <row r="847569" spans="16:16" x14ac:dyDescent="0.3">
      <c r="P847569" s="83"/>
    </row>
    <row r="847570" spans="16:16" x14ac:dyDescent="0.3">
      <c r="P847570" s="83"/>
    </row>
    <row r="847571" spans="16:16" x14ac:dyDescent="0.3">
      <c r="P847571" s="83"/>
    </row>
    <row r="847572" spans="16:16" x14ac:dyDescent="0.3">
      <c r="P847572" s="83"/>
    </row>
    <row r="847573" spans="16:16" x14ac:dyDescent="0.3">
      <c r="P847573" s="83"/>
    </row>
    <row r="847574" spans="16:16" x14ac:dyDescent="0.3">
      <c r="P847574" s="83"/>
    </row>
    <row r="847575" spans="16:16" x14ac:dyDescent="0.3">
      <c r="P847575" s="83"/>
    </row>
    <row r="847576" spans="16:16" x14ac:dyDescent="0.3">
      <c r="P847576" s="83"/>
    </row>
    <row r="847577" spans="16:16" x14ac:dyDescent="0.3">
      <c r="P847577" s="83"/>
    </row>
    <row r="847578" spans="16:16" x14ac:dyDescent="0.3">
      <c r="P847578" s="83"/>
    </row>
    <row r="847579" spans="16:16" x14ac:dyDescent="0.3">
      <c r="P847579" s="83"/>
    </row>
    <row r="847580" spans="16:16" x14ac:dyDescent="0.3">
      <c r="P847580" s="83"/>
    </row>
    <row r="847581" spans="16:16" x14ac:dyDescent="0.3">
      <c r="P847581" s="83"/>
    </row>
    <row r="847582" spans="16:16" x14ac:dyDescent="0.3">
      <c r="P847582" s="83"/>
    </row>
    <row r="847583" spans="16:16" x14ac:dyDescent="0.3">
      <c r="P847583" s="83"/>
    </row>
    <row r="847584" spans="16:16" x14ac:dyDescent="0.3">
      <c r="P847584" s="83"/>
    </row>
    <row r="847585" spans="16:16" x14ac:dyDescent="0.3">
      <c r="P847585" s="83"/>
    </row>
    <row r="847586" spans="16:16" x14ac:dyDescent="0.3">
      <c r="P847586" s="83"/>
    </row>
    <row r="847587" spans="16:16" x14ac:dyDescent="0.3">
      <c r="P847587" s="83"/>
    </row>
    <row r="847588" spans="16:16" x14ac:dyDescent="0.3">
      <c r="P847588" s="83"/>
    </row>
    <row r="847589" spans="16:16" x14ac:dyDescent="0.3">
      <c r="P847589" s="83"/>
    </row>
    <row r="847590" spans="16:16" x14ac:dyDescent="0.3">
      <c r="P847590" s="83"/>
    </row>
    <row r="847591" spans="16:16" x14ac:dyDescent="0.3">
      <c r="P847591" s="83"/>
    </row>
    <row r="847592" spans="16:16" x14ac:dyDescent="0.3">
      <c r="P847592" s="83"/>
    </row>
    <row r="847593" spans="16:16" x14ac:dyDescent="0.3">
      <c r="P847593" s="83"/>
    </row>
    <row r="847594" spans="16:16" x14ac:dyDescent="0.3">
      <c r="P847594" s="83"/>
    </row>
    <row r="847595" spans="16:16" x14ac:dyDescent="0.3">
      <c r="P847595" s="83"/>
    </row>
    <row r="847596" spans="16:16" x14ac:dyDescent="0.3">
      <c r="P847596" s="83"/>
    </row>
    <row r="847597" spans="16:16" x14ac:dyDescent="0.3">
      <c r="P847597" s="83"/>
    </row>
    <row r="847598" spans="16:16" x14ac:dyDescent="0.3">
      <c r="P847598" s="83"/>
    </row>
    <row r="847599" spans="16:16" x14ac:dyDescent="0.3">
      <c r="P847599" s="83"/>
    </row>
    <row r="847600" spans="16:16" x14ac:dyDescent="0.3">
      <c r="P847600" s="83"/>
    </row>
    <row r="847601" spans="16:16" x14ac:dyDescent="0.3">
      <c r="P847601" s="83"/>
    </row>
    <row r="847602" spans="16:16" x14ac:dyDescent="0.3">
      <c r="P847602" s="83"/>
    </row>
    <row r="847603" spans="16:16" x14ac:dyDescent="0.3">
      <c r="P847603" s="83"/>
    </row>
    <row r="847604" spans="16:16" x14ac:dyDescent="0.3">
      <c r="P847604" s="83"/>
    </row>
    <row r="847605" spans="16:16" x14ac:dyDescent="0.3">
      <c r="P847605" s="83"/>
    </row>
    <row r="847606" spans="16:16" x14ac:dyDescent="0.3">
      <c r="P847606" s="83"/>
    </row>
    <row r="847607" spans="16:16" x14ac:dyDescent="0.3">
      <c r="P847607" s="83"/>
    </row>
    <row r="847608" spans="16:16" x14ac:dyDescent="0.3">
      <c r="P847608" s="83"/>
    </row>
    <row r="847609" spans="16:16" x14ac:dyDescent="0.3">
      <c r="P847609" s="83"/>
    </row>
    <row r="847610" spans="16:16" x14ac:dyDescent="0.3">
      <c r="P847610" s="83"/>
    </row>
    <row r="847611" spans="16:16" x14ac:dyDescent="0.3">
      <c r="P847611" s="83"/>
    </row>
    <row r="847612" spans="16:16" x14ac:dyDescent="0.3">
      <c r="P847612" s="83"/>
    </row>
    <row r="847613" spans="16:16" x14ac:dyDescent="0.3">
      <c r="P847613" s="83"/>
    </row>
    <row r="847614" spans="16:16" x14ac:dyDescent="0.3">
      <c r="P847614" s="83"/>
    </row>
    <row r="847615" spans="16:16" x14ac:dyDescent="0.3">
      <c r="P847615" s="83"/>
    </row>
    <row r="847616" spans="16:16" x14ac:dyDescent="0.3">
      <c r="P847616" s="83"/>
    </row>
    <row r="847617" spans="16:16" x14ac:dyDescent="0.3">
      <c r="P847617" s="83"/>
    </row>
    <row r="847618" spans="16:16" x14ac:dyDescent="0.3">
      <c r="P847618" s="83"/>
    </row>
    <row r="847619" spans="16:16" x14ac:dyDescent="0.3">
      <c r="P847619" s="83"/>
    </row>
    <row r="847620" spans="16:16" x14ac:dyDescent="0.3">
      <c r="P847620" s="83"/>
    </row>
    <row r="847621" spans="16:16" x14ac:dyDescent="0.3">
      <c r="P847621" s="83"/>
    </row>
    <row r="847622" spans="16:16" x14ac:dyDescent="0.3">
      <c r="P847622" s="83"/>
    </row>
    <row r="847623" spans="16:16" x14ac:dyDescent="0.3">
      <c r="P847623" s="83"/>
    </row>
    <row r="847624" spans="16:16" x14ac:dyDescent="0.3">
      <c r="P847624" s="83"/>
    </row>
    <row r="847625" spans="16:16" x14ac:dyDescent="0.3">
      <c r="P847625" s="83"/>
    </row>
    <row r="847626" spans="16:16" x14ac:dyDescent="0.3">
      <c r="P847626" s="83"/>
    </row>
    <row r="847627" spans="16:16" x14ac:dyDescent="0.3">
      <c r="P847627" s="83"/>
    </row>
    <row r="847628" spans="16:16" x14ac:dyDescent="0.3">
      <c r="P847628" s="83"/>
    </row>
    <row r="847629" spans="16:16" x14ac:dyDescent="0.3">
      <c r="P847629" s="83"/>
    </row>
    <row r="847630" spans="16:16" x14ac:dyDescent="0.3">
      <c r="P847630" s="83"/>
    </row>
    <row r="847631" spans="16:16" x14ac:dyDescent="0.3">
      <c r="P847631" s="83"/>
    </row>
    <row r="847632" spans="16:16" x14ac:dyDescent="0.3">
      <c r="P847632" s="83"/>
    </row>
    <row r="847633" spans="16:16" x14ac:dyDescent="0.3">
      <c r="P847633" s="83"/>
    </row>
    <row r="847634" spans="16:16" x14ac:dyDescent="0.3">
      <c r="P847634" s="83"/>
    </row>
    <row r="847635" spans="16:16" x14ac:dyDescent="0.3">
      <c r="P847635" s="83"/>
    </row>
    <row r="847636" spans="16:16" x14ac:dyDescent="0.3">
      <c r="P847636" s="83"/>
    </row>
    <row r="847637" spans="16:16" x14ac:dyDescent="0.3">
      <c r="P847637" s="83"/>
    </row>
    <row r="847638" spans="16:16" x14ac:dyDescent="0.3">
      <c r="P847638" s="83"/>
    </row>
    <row r="847639" spans="16:16" x14ac:dyDescent="0.3">
      <c r="P847639" s="83"/>
    </row>
    <row r="847640" spans="16:16" x14ac:dyDescent="0.3">
      <c r="P847640" s="83"/>
    </row>
    <row r="847641" spans="16:16" x14ac:dyDescent="0.3">
      <c r="P847641" s="83"/>
    </row>
    <row r="847642" spans="16:16" x14ac:dyDescent="0.3">
      <c r="P847642" s="83"/>
    </row>
    <row r="847643" spans="16:16" x14ac:dyDescent="0.3">
      <c r="P847643" s="83"/>
    </row>
    <row r="847644" spans="16:16" x14ac:dyDescent="0.3">
      <c r="P847644" s="83"/>
    </row>
    <row r="847645" spans="16:16" x14ac:dyDescent="0.3">
      <c r="P847645" s="83"/>
    </row>
    <row r="847646" spans="16:16" x14ac:dyDescent="0.3">
      <c r="P847646" s="83"/>
    </row>
    <row r="847647" spans="16:16" x14ac:dyDescent="0.3">
      <c r="P847647" s="83"/>
    </row>
    <row r="847648" spans="16:16" x14ac:dyDescent="0.3">
      <c r="P847648" s="83"/>
    </row>
    <row r="847649" spans="16:16" x14ac:dyDescent="0.3">
      <c r="P847649" s="83"/>
    </row>
    <row r="847650" spans="16:16" x14ac:dyDescent="0.3">
      <c r="P847650" s="83"/>
    </row>
    <row r="847651" spans="16:16" x14ac:dyDescent="0.3">
      <c r="P847651" s="83"/>
    </row>
    <row r="847652" spans="16:16" x14ac:dyDescent="0.3">
      <c r="P847652" s="83"/>
    </row>
    <row r="847653" spans="16:16" x14ac:dyDescent="0.3">
      <c r="P847653" s="83"/>
    </row>
    <row r="847654" spans="16:16" x14ac:dyDescent="0.3">
      <c r="P847654" s="83"/>
    </row>
    <row r="847655" spans="16:16" x14ac:dyDescent="0.3">
      <c r="P847655" s="83"/>
    </row>
    <row r="847656" spans="16:16" x14ac:dyDescent="0.3">
      <c r="P847656" s="83"/>
    </row>
    <row r="847657" spans="16:16" x14ac:dyDescent="0.3">
      <c r="P847657" s="83"/>
    </row>
    <row r="847658" spans="16:16" x14ac:dyDescent="0.3">
      <c r="P847658" s="83"/>
    </row>
    <row r="847659" spans="16:16" x14ac:dyDescent="0.3">
      <c r="P847659" s="83"/>
    </row>
    <row r="847660" spans="16:16" x14ac:dyDescent="0.3">
      <c r="P847660" s="83"/>
    </row>
    <row r="847661" spans="16:16" x14ac:dyDescent="0.3">
      <c r="P847661" s="83"/>
    </row>
    <row r="847662" spans="16:16" x14ac:dyDescent="0.3">
      <c r="P847662" s="83"/>
    </row>
    <row r="847663" spans="16:16" x14ac:dyDescent="0.3">
      <c r="P847663" s="83"/>
    </row>
    <row r="847664" spans="16:16" x14ac:dyDescent="0.3">
      <c r="P847664" s="83"/>
    </row>
    <row r="847665" spans="16:16" x14ac:dyDescent="0.3">
      <c r="P847665" s="83"/>
    </row>
    <row r="847666" spans="16:16" x14ac:dyDescent="0.3">
      <c r="P847666" s="83"/>
    </row>
    <row r="847667" spans="16:16" x14ac:dyDescent="0.3">
      <c r="P847667" s="83"/>
    </row>
    <row r="847668" spans="16:16" x14ac:dyDescent="0.3">
      <c r="P847668" s="83"/>
    </row>
    <row r="847669" spans="16:16" x14ac:dyDescent="0.3">
      <c r="P847669" s="83"/>
    </row>
    <row r="847670" spans="16:16" x14ac:dyDescent="0.3">
      <c r="P847670" s="83"/>
    </row>
    <row r="847671" spans="16:16" x14ac:dyDescent="0.3">
      <c r="P847671" s="83"/>
    </row>
    <row r="847672" spans="16:16" x14ac:dyDescent="0.3">
      <c r="P847672" s="83"/>
    </row>
    <row r="847673" spans="16:16" x14ac:dyDescent="0.3">
      <c r="P847673" s="83"/>
    </row>
    <row r="847674" spans="16:16" x14ac:dyDescent="0.3">
      <c r="P847674" s="83"/>
    </row>
    <row r="847675" spans="16:16" x14ac:dyDescent="0.3">
      <c r="P847675" s="83"/>
    </row>
    <row r="847676" spans="16:16" x14ac:dyDescent="0.3">
      <c r="P847676" s="83"/>
    </row>
    <row r="847677" spans="16:16" x14ac:dyDescent="0.3">
      <c r="P847677" s="83"/>
    </row>
    <row r="847678" spans="16:16" x14ac:dyDescent="0.3">
      <c r="P847678" s="83"/>
    </row>
    <row r="847679" spans="16:16" x14ac:dyDescent="0.3">
      <c r="P847679" s="83"/>
    </row>
    <row r="847680" spans="16:16" x14ac:dyDescent="0.3">
      <c r="P847680" s="83"/>
    </row>
    <row r="847681" spans="16:16" x14ac:dyDescent="0.3">
      <c r="P847681" s="83"/>
    </row>
    <row r="847682" spans="16:16" x14ac:dyDescent="0.3">
      <c r="P847682" s="83"/>
    </row>
    <row r="847683" spans="16:16" x14ac:dyDescent="0.3">
      <c r="P847683" s="83"/>
    </row>
    <row r="847684" spans="16:16" x14ac:dyDescent="0.3">
      <c r="P847684" s="83"/>
    </row>
    <row r="847685" spans="16:16" x14ac:dyDescent="0.3">
      <c r="P847685" s="83"/>
    </row>
    <row r="847686" spans="16:16" x14ac:dyDescent="0.3">
      <c r="P847686" s="83"/>
    </row>
    <row r="847687" spans="16:16" x14ac:dyDescent="0.3">
      <c r="P847687" s="83"/>
    </row>
    <row r="847688" spans="16:16" x14ac:dyDescent="0.3">
      <c r="P847688" s="83"/>
    </row>
    <row r="847689" spans="16:16" x14ac:dyDescent="0.3">
      <c r="P847689" s="83"/>
    </row>
    <row r="847690" spans="16:16" x14ac:dyDescent="0.3">
      <c r="P847690" s="83"/>
    </row>
    <row r="847691" spans="16:16" x14ac:dyDescent="0.3">
      <c r="P847691" s="83"/>
    </row>
    <row r="847692" spans="16:16" x14ac:dyDescent="0.3">
      <c r="P847692" s="83"/>
    </row>
    <row r="847693" spans="16:16" x14ac:dyDescent="0.3">
      <c r="P847693" s="83"/>
    </row>
    <row r="847694" spans="16:16" x14ac:dyDescent="0.3">
      <c r="P847694" s="83"/>
    </row>
    <row r="847695" spans="16:16" x14ac:dyDescent="0.3">
      <c r="P847695" s="83"/>
    </row>
    <row r="847696" spans="16:16" x14ac:dyDescent="0.3">
      <c r="P847696" s="83"/>
    </row>
    <row r="847697" spans="16:16" x14ac:dyDescent="0.3">
      <c r="P847697" s="83"/>
    </row>
    <row r="847698" spans="16:16" x14ac:dyDescent="0.3">
      <c r="P847698" s="83"/>
    </row>
    <row r="847699" spans="16:16" x14ac:dyDescent="0.3">
      <c r="P847699" s="83"/>
    </row>
    <row r="847700" spans="16:16" x14ac:dyDescent="0.3">
      <c r="P847700" s="83"/>
    </row>
    <row r="847701" spans="16:16" x14ac:dyDescent="0.3">
      <c r="P847701" s="83"/>
    </row>
    <row r="847702" spans="16:16" x14ac:dyDescent="0.3">
      <c r="P847702" s="83"/>
    </row>
    <row r="847703" spans="16:16" x14ac:dyDescent="0.3">
      <c r="P847703" s="83"/>
    </row>
    <row r="847704" spans="16:16" x14ac:dyDescent="0.3">
      <c r="P847704" s="83"/>
    </row>
    <row r="847705" spans="16:16" x14ac:dyDescent="0.3">
      <c r="P847705" s="83"/>
    </row>
    <row r="847706" spans="16:16" x14ac:dyDescent="0.3">
      <c r="P847706" s="83"/>
    </row>
    <row r="847707" spans="16:16" x14ac:dyDescent="0.3">
      <c r="P847707" s="83"/>
    </row>
    <row r="847708" spans="16:16" x14ac:dyDescent="0.3">
      <c r="P847708" s="83"/>
    </row>
    <row r="847709" spans="16:16" x14ac:dyDescent="0.3">
      <c r="P847709" s="83"/>
    </row>
    <row r="847710" spans="16:16" x14ac:dyDescent="0.3">
      <c r="P847710" s="83"/>
    </row>
    <row r="847711" spans="16:16" x14ac:dyDescent="0.3">
      <c r="P847711" s="83"/>
    </row>
    <row r="847712" spans="16:16" x14ac:dyDescent="0.3">
      <c r="P847712" s="83"/>
    </row>
    <row r="847713" spans="16:16" x14ac:dyDescent="0.3">
      <c r="P847713" s="83"/>
    </row>
    <row r="847714" spans="16:16" x14ac:dyDescent="0.3">
      <c r="P847714" s="83"/>
    </row>
    <row r="847715" spans="16:16" x14ac:dyDescent="0.3">
      <c r="P847715" s="83"/>
    </row>
    <row r="847716" spans="16:16" x14ac:dyDescent="0.3">
      <c r="P847716" s="83"/>
    </row>
    <row r="847717" spans="16:16" x14ac:dyDescent="0.3">
      <c r="P847717" s="83"/>
    </row>
    <row r="847718" spans="16:16" x14ac:dyDescent="0.3">
      <c r="P847718" s="83"/>
    </row>
    <row r="847719" spans="16:16" x14ac:dyDescent="0.3">
      <c r="P847719" s="83"/>
    </row>
    <row r="847720" spans="16:16" x14ac:dyDescent="0.3">
      <c r="P847720" s="83"/>
    </row>
    <row r="847721" spans="16:16" x14ac:dyDescent="0.3">
      <c r="P847721" s="83"/>
    </row>
    <row r="847722" spans="16:16" x14ac:dyDescent="0.3">
      <c r="P847722" s="83"/>
    </row>
    <row r="847723" spans="16:16" x14ac:dyDescent="0.3">
      <c r="P847723" s="83"/>
    </row>
    <row r="847724" spans="16:16" x14ac:dyDescent="0.3">
      <c r="P847724" s="83"/>
    </row>
    <row r="847725" spans="16:16" x14ac:dyDescent="0.3">
      <c r="P847725" s="83"/>
    </row>
    <row r="847726" spans="16:16" x14ac:dyDescent="0.3">
      <c r="P847726" s="83"/>
    </row>
    <row r="847727" spans="16:16" x14ac:dyDescent="0.3">
      <c r="P847727" s="83"/>
    </row>
    <row r="847728" spans="16:16" x14ac:dyDescent="0.3">
      <c r="P847728" s="83"/>
    </row>
    <row r="847729" spans="16:16" x14ac:dyDescent="0.3">
      <c r="P847729" s="83"/>
    </row>
    <row r="847730" spans="16:16" x14ac:dyDescent="0.3">
      <c r="P847730" s="83"/>
    </row>
    <row r="847731" spans="16:16" x14ac:dyDescent="0.3">
      <c r="P847731" s="83"/>
    </row>
    <row r="847732" spans="16:16" x14ac:dyDescent="0.3">
      <c r="P847732" s="83"/>
    </row>
    <row r="847733" spans="16:16" x14ac:dyDescent="0.3">
      <c r="P847733" s="83"/>
    </row>
    <row r="847734" spans="16:16" x14ac:dyDescent="0.3">
      <c r="P847734" s="83"/>
    </row>
    <row r="847735" spans="16:16" x14ac:dyDescent="0.3">
      <c r="P847735" s="83"/>
    </row>
    <row r="847736" spans="16:16" x14ac:dyDescent="0.3">
      <c r="P847736" s="83"/>
    </row>
    <row r="847737" spans="16:16" x14ac:dyDescent="0.3">
      <c r="P847737" s="83"/>
    </row>
    <row r="847738" spans="16:16" x14ac:dyDescent="0.3">
      <c r="P847738" s="83"/>
    </row>
    <row r="847739" spans="16:16" x14ac:dyDescent="0.3">
      <c r="P847739" s="83"/>
    </row>
    <row r="847740" spans="16:16" x14ac:dyDescent="0.3">
      <c r="P847740" s="83"/>
    </row>
    <row r="847741" spans="16:16" x14ac:dyDescent="0.3">
      <c r="P847741" s="83"/>
    </row>
    <row r="847742" spans="16:16" x14ac:dyDescent="0.3">
      <c r="P847742" s="83"/>
    </row>
    <row r="847743" spans="16:16" x14ac:dyDescent="0.3">
      <c r="P847743" s="83"/>
    </row>
    <row r="847744" spans="16:16" x14ac:dyDescent="0.3">
      <c r="P847744" s="83"/>
    </row>
    <row r="847745" spans="16:16" x14ac:dyDescent="0.3">
      <c r="P847745" s="83"/>
    </row>
    <row r="847746" spans="16:16" x14ac:dyDescent="0.3">
      <c r="P847746" s="83"/>
    </row>
    <row r="847747" spans="16:16" x14ac:dyDescent="0.3">
      <c r="P847747" s="83"/>
    </row>
    <row r="847748" spans="16:16" x14ac:dyDescent="0.3">
      <c r="P847748" s="83"/>
    </row>
    <row r="847749" spans="16:16" x14ac:dyDescent="0.3">
      <c r="P847749" s="83"/>
    </row>
    <row r="847750" spans="16:16" x14ac:dyDescent="0.3">
      <c r="P847750" s="83"/>
    </row>
    <row r="847751" spans="16:16" x14ac:dyDescent="0.3">
      <c r="P847751" s="83"/>
    </row>
    <row r="847752" spans="16:16" x14ac:dyDescent="0.3">
      <c r="P847752" s="83"/>
    </row>
    <row r="847753" spans="16:16" x14ac:dyDescent="0.3">
      <c r="P847753" s="83"/>
    </row>
    <row r="847754" spans="16:16" x14ac:dyDescent="0.3">
      <c r="P847754" s="83"/>
    </row>
    <row r="847755" spans="16:16" x14ac:dyDescent="0.3">
      <c r="P847755" s="83"/>
    </row>
    <row r="847756" spans="16:16" x14ac:dyDescent="0.3">
      <c r="P847756" s="83"/>
    </row>
    <row r="847757" spans="16:16" x14ac:dyDescent="0.3">
      <c r="P847757" s="83"/>
    </row>
    <row r="847758" spans="16:16" x14ac:dyDescent="0.3">
      <c r="P847758" s="83"/>
    </row>
    <row r="847759" spans="16:16" x14ac:dyDescent="0.3">
      <c r="P847759" s="83"/>
    </row>
    <row r="847760" spans="16:16" x14ac:dyDescent="0.3">
      <c r="P847760" s="83"/>
    </row>
    <row r="847761" spans="16:16" x14ac:dyDescent="0.3">
      <c r="P847761" s="83"/>
    </row>
    <row r="847762" spans="16:16" x14ac:dyDescent="0.3">
      <c r="P847762" s="83"/>
    </row>
    <row r="847763" spans="16:16" x14ac:dyDescent="0.3">
      <c r="P847763" s="83"/>
    </row>
    <row r="847764" spans="16:16" x14ac:dyDescent="0.3">
      <c r="P847764" s="83"/>
    </row>
    <row r="847765" spans="16:16" x14ac:dyDescent="0.3">
      <c r="P847765" s="83"/>
    </row>
    <row r="847766" spans="16:16" x14ac:dyDescent="0.3">
      <c r="P847766" s="83"/>
    </row>
    <row r="847767" spans="16:16" x14ac:dyDescent="0.3">
      <c r="P847767" s="83"/>
    </row>
    <row r="847768" spans="16:16" x14ac:dyDescent="0.3">
      <c r="P847768" s="83"/>
    </row>
    <row r="847769" spans="16:16" x14ac:dyDescent="0.3">
      <c r="P847769" s="83"/>
    </row>
    <row r="847770" spans="16:16" x14ac:dyDescent="0.3">
      <c r="P847770" s="83"/>
    </row>
    <row r="847771" spans="16:16" x14ac:dyDescent="0.3">
      <c r="P847771" s="83"/>
    </row>
    <row r="847772" spans="16:16" x14ac:dyDescent="0.3">
      <c r="P847772" s="83"/>
    </row>
    <row r="847773" spans="16:16" x14ac:dyDescent="0.3">
      <c r="P847773" s="83"/>
    </row>
    <row r="847774" spans="16:16" x14ac:dyDescent="0.3">
      <c r="P847774" s="83"/>
    </row>
    <row r="847775" spans="16:16" x14ac:dyDescent="0.3">
      <c r="P847775" s="83"/>
    </row>
    <row r="847776" spans="16:16" x14ac:dyDescent="0.3">
      <c r="P847776" s="83"/>
    </row>
    <row r="847777" spans="16:16" x14ac:dyDescent="0.3">
      <c r="P847777" s="83"/>
    </row>
    <row r="847778" spans="16:16" x14ac:dyDescent="0.3">
      <c r="P847778" s="83"/>
    </row>
    <row r="847779" spans="16:16" x14ac:dyDescent="0.3">
      <c r="P847779" s="83"/>
    </row>
    <row r="847780" spans="16:16" x14ac:dyDescent="0.3">
      <c r="P847780" s="83"/>
    </row>
    <row r="847781" spans="16:16" x14ac:dyDescent="0.3">
      <c r="P847781" s="83"/>
    </row>
    <row r="847782" spans="16:16" x14ac:dyDescent="0.3">
      <c r="P847782" s="83"/>
    </row>
    <row r="847783" spans="16:16" x14ac:dyDescent="0.3">
      <c r="P847783" s="83"/>
    </row>
    <row r="847784" spans="16:16" x14ac:dyDescent="0.3">
      <c r="P847784" s="83"/>
    </row>
    <row r="847785" spans="16:16" x14ac:dyDescent="0.3">
      <c r="P847785" s="83"/>
    </row>
    <row r="847786" spans="16:16" x14ac:dyDescent="0.3">
      <c r="P847786" s="83"/>
    </row>
    <row r="847787" spans="16:16" x14ac:dyDescent="0.3">
      <c r="P847787" s="83"/>
    </row>
    <row r="847788" spans="16:16" x14ac:dyDescent="0.3">
      <c r="P847788" s="83"/>
    </row>
    <row r="847789" spans="16:16" x14ac:dyDescent="0.3">
      <c r="P847789" s="83"/>
    </row>
    <row r="847790" spans="16:16" x14ac:dyDescent="0.3">
      <c r="P847790" s="83"/>
    </row>
    <row r="847791" spans="16:16" x14ac:dyDescent="0.3">
      <c r="P847791" s="83"/>
    </row>
    <row r="847792" spans="16:16" x14ac:dyDescent="0.3">
      <c r="P847792" s="83"/>
    </row>
    <row r="847793" spans="16:16" x14ac:dyDescent="0.3">
      <c r="P847793" s="83"/>
    </row>
    <row r="847794" spans="16:16" x14ac:dyDescent="0.3">
      <c r="P847794" s="83"/>
    </row>
    <row r="847795" spans="16:16" x14ac:dyDescent="0.3">
      <c r="P847795" s="83"/>
    </row>
    <row r="847796" spans="16:16" x14ac:dyDescent="0.3">
      <c r="P847796" s="83"/>
    </row>
    <row r="847797" spans="16:16" x14ac:dyDescent="0.3">
      <c r="P847797" s="83"/>
    </row>
    <row r="847798" spans="16:16" x14ac:dyDescent="0.3">
      <c r="P847798" s="83"/>
    </row>
    <row r="847799" spans="16:16" x14ac:dyDescent="0.3">
      <c r="P847799" s="83"/>
    </row>
    <row r="847800" spans="16:16" x14ac:dyDescent="0.3">
      <c r="P847800" s="83"/>
    </row>
    <row r="847801" spans="16:16" x14ac:dyDescent="0.3">
      <c r="P847801" s="83"/>
    </row>
    <row r="847802" spans="16:16" x14ac:dyDescent="0.3">
      <c r="P847802" s="83"/>
    </row>
    <row r="847803" spans="16:16" x14ac:dyDescent="0.3">
      <c r="P847803" s="83"/>
    </row>
    <row r="847804" spans="16:16" x14ac:dyDescent="0.3">
      <c r="P847804" s="83"/>
    </row>
    <row r="847805" spans="16:16" x14ac:dyDescent="0.3">
      <c r="P847805" s="83"/>
    </row>
    <row r="847806" spans="16:16" x14ac:dyDescent="0.3">
      <c r="P847806" s="83"/>
    </row>
    <row r="847807" spans="16:16" x14ac:dyDescent="0.3">
      <c r="P847807" s="83"/>
    </row>
    <row r="847808" spans="16:16" x14ac:dyDescent="0.3">
      <c r="P847808" s="83"/>
    </row>
    <row r="847809" spans="16:16" x14ac:dyDescent="0.3">
      <c r="P847809" s="83"/>
    </row>
    <row r="847810" spans="16:16" x14ac:dyDescent="0.3">
      <c r="P847810" s="83"/>
    </row>
    <row r="847811" spans="16:16" x14ac:dyDescent="0.3">
      <c r="P847811" s="83"/>
    </row>
    <row r="847812" spans="16:16" x14ac:dyDescent="0.3">
      <c r="P847812" s="83"/>
    </row>
    <row r="847813" spans="16:16" x14ac:dyDescent="0.3">
      <c r="P847813" s="83"/>
    </row>
    <row r="847814" spans="16:16" x14ac:dyDescent="0.3">
      <c r="P847814" s="83"/>
    </row>
    <row r="847815" spans="16:16" x14ac:dyDescent="0.3">
      <c r="P847815" s="83"/>
    </row>
    <row r="847816" spans="16:16" x14ac:dyDescent="0.3">
      <c r="P847816" s="83"/>
    </row>
    <row r="847817" spans="16:16" x14ac:dyDescent="0.3">
      <c r="P847817" s="83"/>
    </row>
    <row r="847818" spans="16:16" x14ac:dyDescent="0.3">
      <c r="P847818" s="83"/>
    </row>
    <row r="847819" spans="16:16" x14ac:dyDescent="0.3">
      <c r="P847819" s="83"/>
    </row>
    <row r="847820" spans="16:16" x14ac:dyDescent="0.3">
      <c r="P847820" s="83"/>
    </row>
    <row r="847821" spans="16:16" x14ac:dyDescent="0.3">
      <c r="P847821" s="83"/>
    </row>
    <row r="847822" spans="16:16" x14ac:dyDescent="0.3">
      <c r="P847822" s="83"/>
    </row>
    <row r="847823" spans="16:16" x14ac:dyDescent="0.3">
      <c r="P847823" s="83"/>
    </row>
    <row r="847824" spans="16:16" x14ac:dyDescent="0.3">
      <c r="P847824" s="83"/>
    </row>
    <row r="847825" spans="16:16" x14ac:dyDescent="0.3">
      <c r="P847825" s="83"/>
    </row>
    <row r="847826" spans="16:16" x14ac:dyDescent="0.3">
      <c r="P847826" s="83"/>
    </row>
    <row r="847827" spans="16:16" x14ac:dyDescent="0.3">
      <c r="P847827" s="83"/>
    </row>
    <row r="847828" spans="16:16" x14ac:dyDescent="0.3">
      <c r="P847828" s="83"/>
    </row>
    <row r="847829" spans="16:16" x14ac:dyDescent="0.3">
      <c r="P847829" s="83"/>
    </row>
    <row r="847830" spans="16:16" x14ac:dyDescent="0.3">
      <c r="P847830" s="83"/>
    </row>
    <row r="847831" spans="16:16" x14ac:dyDescent="0.3">
      <c r="P847831" s="83"/>
    </row>
    <row r="847832" spans="16:16" x14ac:dyDescent="0.3">
      <c r="P847832" s="83"/>
    </row>
    <row r="847833" spans="16:16" x14ac:dyDescent="0.3">
      <c r="P847833" s="83"/>
    </row>
    <row r="847834" spans="16:16" x14ac:dyDescent="0.3">
      <c r="P847834" s="83"/>
    </row>
    <row r="847835" spans="16:16" x14ac:dyDescent="0.3">
      <c r="P847835" s="83"/>
    </row>
    <row r="847836" spans="16:16" x14ac:dyDescent="0.3">
      <c r="P847836" s="83"/>
    </row>
    <row r="847837" spans="16:16" x14ac:dyDescent="0.3">
      <c r="P847837" s="83"/>
    </row>
    <row r="847838" spans="16:16" x14ac:dyDescent="0.3">
      <c r="P847838" s="83"/>
    </row>
    <row r="847839" spans="16:16" x14ac:dyDescent="0.3">
      <c r="P847839" s="83"/>
    </row>
    <row r="847840" spans="16:16" x14ac:dyDescent="0.3">
      <c r="P847840" s="83"/>
    </row>
    <row r="847841" spans="16:16" x14ac:dyDescent="0.3">
      <c r="P847841" s="83"/>
    </row>
    <row r="847842" spans="16:16" x14ac:dyDescent="0.3">
      <c r="P847842" s="83"/>
    </row>
    <row r="847843" spans="16:16" x14ac:dyDescent="0.3">
      <c r="P847843" s="83"/>
    </row>
    <row r="847844" spans="16:16" x14ac:dyDescent="0.3">
      <c r="P847844" s="83"/>
    </row>
    <row r="847845" spans="16:16" x14ac:dyDescent="0.3">
      <c r="P847845" s="83"/>
    </row>
    <row r="847846" spans="16:16" x14ac:dyDescent="0.3">
      <c r="P847846" s="83"/>
    </row>
    <row r="847847" spans="16:16" x14ac:dyDescent="0.3">
      <c r="P847847" s="83"/>
    </row>
    <row r="847848" spans="16:16" x14ac:dyDescent="0.3">
      <c r="P847848" s="83"/>
    </row>
    <row r="847849" spans="16:16" x14ac:dyDescent="0.3">
      <c r="P847849" s="83"/>
    </row>
    <row r="847850" spans="16:16" x14ac:dyDescent="0.3">
      <c r="P847850" s="83"/>
    </row>
    <row r="847851" spans="16:16" x14ac:dyDescent="0.3">
      <c r="P847851" s="83"/>
    </row>
    <row r="847852" spans="16:16" x14ac:dyDescent="0.3">
      <c r="P847852" s="83"/>
    </row>
    <row r="847853" spans="16:16" x14ac:dyDescent="0.3">
      <c r="P847853" s="83"/>
    </row>
    <row r="847854" spans="16:16" x14ac:dyDescent="0.3">
      <c r="P847854" s="83"/>
    </row>
    <row r="847855" spans="16:16" x14ac:dyDescent="0.3">
      <c r="P847855" s="83"/>
    </row>
    <row r="847856" spans="16:16" x14ac:dyDescent="0.3">
      <c r="P847856" s="83"/>
    </row>
    <row r="847857" spans="16:16" x14ac:dyDescent="0.3">
      <c r="P847857" s="83"/>
    </row>
    <row r="847858" spans="16:16" x14ac:dyDescent="0.3">
      <c r="P847858" s="83"/>
    </row>
    <row r="847859" spans="16:16" x14ac:dyDescent="0.3">
      <c r="P847859" s="83"/>
    </row>
    <row r="847860" spans="16:16" x14ac:dyDescent="0.3">
      <c r="P847860" s="83"/>
    </row>
    <row r="847861" spans="16:16" x14ac:dyDescent="0.3">
      <c r="P847861" s="83"/>
    </row>
    <row r="847862" spans="16:16" x14ac:dyDescent="0.3">
      <c r="P847862" s="83"/>
    </row>
    <row r="847863" spans="16:16" x14ac:dyDescent="0.3">
      <c r="P847863" s="83"/>
    </row>
    <row r="847864" spans="16:16" x14ac:dyDescent="0.3">
      <c r="P847864" s="83"/>
    </row>
    <row r="847865" spans="16:16" x14ac:dyDescent="0.3">
      <c r="P847865" s="83"/>
    </row>
    <row r="847866" spans="16:16" x14ac:dyDescent="0.3">
      <c r="P847866" s="83"/>
    </row>
    <row r="847867" spans="16:16" x14ac:dyDescent="0.3">
      <c r="P847867" s="83"/>
    </row>
    <row r="847868" spans="16:16" x14ac:dyDescent="0.3">
      <c r="P847868" s="83"/>
    </row>
    <row r="847869" spans="16:16" x14ac:dyDescent="0.3">
      <c r="P847869" s="83"/>
    </row>
    <row r="847870" spans="16:16" x14ac:dyDescent="0.3">
      <c r="P847870" s="83"/>
    </row>
    <row r="847871" spans="16:16" x14ac:dyDescent="0.3">
      <c r="P847871" s="83"/>
    </row>
    <row r="847872" spans="16:16" x14ac:dyDescent="0.3">
      <c r="P847872" s="83"/>
    </row>
    <row r="847873" spans="16:16" x14ac:dyDescent="0.3">
      <c r="P847873" s="83"/>
    </row>
    <row r="847874" spans="16:16" x14ac:dyDescent="0.3">
      <c r="P847874" s="83"/>
    </row>
    <row r="847875" spans="16:16" x14ac:dyDescent="0.3">
      <c r="P847875" s="83"/>
    </row>
    <row r="847876" spans="16:16" x14ac:dyDescent="0.3">
      <c r="P847876" s="83"/>
    </row>
    <row r="847877" spans="16:16" x14ac:dyDescent="0.3">
      <c r="P847877" s="83"/>
    </row>
    <row r="847878" spans="16:16" x14ac:dyDescent="0.3">
      <c r="P847878" s="83"/>
    </row>
    <row r="847879" spans="16:16" x14ac:dyDescent="0.3">
      <c r="P847879" s="83"/>
    </row>
    <row r="847880" spans="16:16" x14ac:dyDescent="0.3">
      <c r="P847880" s="83"/>
    </row>
    <row r="847881" spans="16:16" x14ac:dyDescent="0.3">
      <c r="P847881" s="83"/>
    </row>
    <row r="847882" spans="16:16" x14ac:dyDescent="0.3">
      <c r="P847882" s="83"/>
    </row>
    <row r="847883" spans="16:16" x14ac:dyDescent="0.3">
      <c r="P847883" s="83"/>
    </row>
    <row r="847884" spans="16:16" x14ac:dyDescent="0.3">
      <c r="P847884" s="83"/>
    </row>
    <row r="847885" spans="16:16" x14ac:dyDescent="0.3">
      <c r="P847885" s="83"/>
    </row>
    <row r="847886" spans="16:16" x14ac:dyDescent="0.3">
      <c r="P847886" s="83"/>
    </row>
    <row r="847887" spans="16:16" x14ac:dyDescent="0.3">
      <c r="P847887" s="83"/>
    </row>
    <row r="847888" spans="16:16" x14ac:dyDescent="0.3">
      <c r="P847888" s="83"/>
    </row>
    <row r="847889" spans="16:16" x14ac:dyDescent="0.3">
      <c r="P847889" s="83"/>
    </row>
    <row r="847890" spans="16:16" x14ac:dyDescent="0.3">
      <c r="P847890" s="83"/>
    </row>
    <row r="847891" spans="16:16" x14ac:dyDescent="0.3">
      <c r="P847891" s="83"/>
    </row>
    <row r="847892" spans="16:16" x14ac:dyDescent="0.3">
      <c r="P847892" s="83"/>
    </row>
    <row r="847893" spans="16:16" x14ac:dyDescent="0.3">
      <c r="P847893" s="83"/>
    </row>
    <row r="847894" spans="16:16" x14ac:dyDescent="0.3">
      <c r="P847894" s="83"/>
    </row>
    <row r="847895" spans="16:16" x14ac:dyDescent="0.3">
      <c r="P847895" s="83"/>
    </row>
    <row r="847896" spans="16:16" x14ac:dyDescent="0.3">
      <c r="P847896" s="83"/>
    </row>
    <row r="847897" spans="16:16" x14ac:dyDescent="0.3">
      <c r="P847897" s="83"/>
    </row>
    <row r="847898" spans="16:16" x14ac:dyDescent="0.3">
      <c r="P847898" s="83"/>
    </row>
    <row r="847899" spans="16:16" x14ac:dyDescent="0.3">
      <c r="P847899" s="83"/>
    </row>
    <row r="847900" spans="16:16" x14ac:dyDescent="0.3">
      <c r="P847900" s="83"/>
    </row>
    <row r="847901" spans="16:16" x14ac:dyDescent="0.3">
      <c r="P847901" s="83"/>
    </row>
    <row r="847902" spans="16:16" x14ac:dyDescent="0.3">
      <c r="P847902" s="83"/>
    </row>
    <row r="847903" spans="16:16" x14ac:dyDescent="0.3">
      <c r="P847903" s="83"/>
    </row>
    <row r="847904" spans="16:16" x14ac:dyDescent="0.3">
      <c r="P847904" s="83"/>
    </row>
    <row r="847905" spans="16:16" x14ac:dyDescent="0.3">
      <c r="P847905" s="83"/>
    </row>
    <row r="847906" spans="16:16" x14ac:dyDescent="0.3">
      <c r="P847906" s="83"/>
    </row>
    <row r="847907" spans="16:16" x14ac:dyDescent="0.3">
      <c r="P847907" s="83"/>
    </row>
    <row r="847908" spans="16:16" x14ac:dyDescent="0.3">
      <c r="P847908" s="83"/>
    </row>
    <row r="847909" spans="16:16" x14ac:dyDescent="0.3">
      <c r="P847909" s="83"/>
    </row>
    <row r="847910" spans="16:16" x14ac:dyDescent="0.3">
      <c r="P847910" s="83"/>
    </row>
    <row r="847911" spans="16:16" x14ac:dyDescent="0.3">
      <c r="P847911" s="83"/>
    </row>
    <row r="847912" spans="16:16" x14ac:dyDescent="0.3">
      <c r="P847912" s="83"/>
    </row>
    <row r="847913" spans="16:16" x14ac:dyDescent="0.3">
      <c r="P847913" s="83"/>
    </row>
    <row r="847914" spans="16:16" x14ac:dyDescent="0.3">
      <c r="P847914" s="83"/>
    </row>
    <row r="847915" spans="16:16" x14ac:dyDescent="0.3">
      <c r="P847915" s="83"/>
    </row>
    <row r="847916" spans="16:16" x14ac:dyDescent="0.3">
      <c r="P847916" s="83"/>
    </row>
    <row r="847917" spans="16:16" x14ac:dyDescent="0.3">
      <c r="P847917" s="83"/>
    </row>
    <row r="847918" spans="16:16" x14ac:dyDescent="0.3">
      <c r="P847918" s="83"/>
    </row>
    <row r="847919" spans="16:16" x14ac:dyDescent="0.3">
      <c r="P847919" s="83"/>
    </row>
    <row r="847920" spans="16:16" x14ac:dyDescent="0.3">
      <c r="P847920" s="83"/>
    </row>
    <row r="847921" spans="16:16" x14ac:dyDescent="0.3">
      <c r="P847921" s="83"/>
    </row>
    <row r="847922" spans="16:16" x14ac:dyDescent="0.3">
      <c r="P847922" s="83"/>
    </row>
    <row r="847923" spans="16:16" x14ac:dyDescent="0.3">
      <c r="P847923" s="83"/>
    </row>
    <row r="847924" spans="16:16" x14ac:dyDescent="0.3">
      <c r="P847924" s="83"/>
    </row>
    <row r="847925" spans="16:16" x14ac:dyDescent="0.3">
      <c r="P847925" s="83"/>
    </row>
    <row r="847926" spans="16:16" x14ac:dyDescent="0.3">
      <c r="P847926" s="83"/>
    </row>
    <row r="847927" spans="16:16" x14ac:dyDescent="0.3">
      <c r="P847927" s="83"/>
    </row>
    <row r="847928" spans="16:16" x14ac:dyDescent="0.3">
      <c r="P847928" s="83"/>
    </row>
    <row r="847929" spans="16:16" x14ac:dyDescent="0.3">
      <c r="P847929" s="83"/>
    </row>
    <row r="847930" spans="16:16" x14ac:dyDescent="0.3">
      <c r="P847930" s="83"/>
    </row>
    <row r="847931" spans="16:16" x14ac:dyDescent="0.3">
      <c r="P847931" s="83"/>
    </row>
    <row r="847932" spans="16:16" x14ac:dyDescent="0.3">
      <c r="P847932" s="83"/>
    </row>
    <row r="847933" spans="16:16" x14ac:dyDescent="0.3">
      <c r="P847933" s="83"/>
    </row>
    <row r="847934" spans="16:16" x14ac:dyDescent="0.3">
      <c r="P847934" s="83"/>
    </row>
    <row r="847935" spans="16:16" x14ac:dyDescent="0.3">
      <c r="P847935" s="83"/>
    </row>
    <row r="847936" spans="16:16" x14ac:dyDescent="0.3">
      <c r="P847936" s="83"/>
    </row>
    <row r="847937" spans="16:16" x14ac:dyDescent="0.3">
      <c r="P847937" s="83"/>
    </row>
    <row r="847938" spans="16:16" x14ac:dyDescent="0.3">
      <c r="P847938" s="83"/>
    </row>
    <row r="847939" spans="16:16" x14ac:dyDescent="0.3">
      <c r="P847939" s="83"/>
    </row>
    <row r="847940" spans="16:16" x14ac:dyDescent="0.3">
      <c r="P847940" s="83"/>
    </row>
    <row r="847941" spans="16:16" x14ac:dyDescent="0.3">
      <c r="P847941" s="83"/>
    </row>
    <row r="847942" spans="16:16" x14ac:dyDescent="0.3">
      <c r="P847942" s="83"/>
    </row>
    <row r="847943" spans="16:16" x14ac:dyDescent="0.3">
      <c r="P847943" s="83"/>
    </row>
    <row r="847944" spans="16:16" x14ac:dyDescent="0.3">
      <c r="P847944" s="83"/>
    </row>
    <row r="847945" spans="16:16" x14ac:dyDescent="0.3">
      <c r="P847945" s="83"/>
    </row>
    <row r="847946" spans="16:16" x14ac:dyDescent="0.3">
      <c r="P847946" s="83"/>
    </row>
    <row r="847947" spans="16:16" x14ac:dyDescent="0.3">
      <c r="P847947" s="83"/>
    </row>
    <row r="847948" spans="16:16" x14ac:dyDescent="0.3">
      <c r="P847948" s="83"/>
    </row>
    <row r="847949" spans="16:16" x14ac:dyDescent="0.3">
      <c r="P847949" s="83"/>
    </row>
    <row r="847950" spans="16:16" x14ac:dyDescent="0.3">
      <c r="P847950" s="83"/>
    </row>
    <row r="847951" spans="16:16" x14ac:dyDescent="0.3">
      <c r="P847951" s="83"/>
    </row>
    <row r="847952" spans="16:16" x14ac:dyDescent="0.3">
      <c r="P847952" s="83"/>
    </row>
    <row r="847953" spans="16:16" x14ac:dyDescent="0.3">
      <c r="P847953" s="83"/>
    </row>
    <row r="847954" spans="16:16" x14ac:dyDescent="0.3">
      <c r="P847954" s="83"/>
    </row>
    <row r="847955" spans="16:16" x14ac:dyDescent="0.3">
      <c r="P847955" s="83"/>
    </row>
    <row r="847956" spans="16:16" x14ac:dyDescent="0.3">
      <c r="P847956" s="83"/>
    </row>
    <row r="847957" spans="16:16" x14ac:dyDescent="0.3">
      <c r="P847957" s="83"/>
    </row>
    <row r="847958" spans="16:16" x14ac:dyDescent="0.3">
      <c r="P847958" s="83"/>
    </row>
    <row r="847959" spans="16:16" x14ac:dyDescent="0.3">
      <c r="P847959" s="83"/>
    </row>
    <row r="847960" spans="16:16" x14ac:dyDescent="0.3">
      <c r="P847960" s="83"/>
    </row>
    <row r="847961" spans="16:16" x14ac:dyDescent="0.3">
      <c r="P847961" s="83"/>
    </row>
    <row r="847962" spans="16:16" x14ac:dyDescent="0.3">
      <c r="P847962" s="83"/>
    </row>
    <row r="847963" spans="16:16" x14ac:dyDescent="0.3">
      <c r="P847963" s="83"/>
    </row>
    <row r="847964" spans="16:16" x14ac:dyDescent="0.3">
      <c r="P847964" s="83"/>
    </row>
    <row r="847965" spans="16:16" x14ac:dyDescent="0.3">
      <c r="P847965" s="83"/>
    </row>
    <row r="847966" spans="16:16" x14ac:dyDescent="0.3">
      <c r="P847966" s="83"/>
    </row>
    <row r="847967" spans="16:16" x14ac:dyDescent="0.3">
      <c r="P847967" s="83"/>
    </row>
    <row r="847968" spans="16:16" x14ac:dyDescent="0.3">
      <c r="P847968" s="83"/>
    </row>
    <row r="847969" spans="16:16" x14ac:dyDescent="0.3">
      <c r="P847969" s="83"/>
    </row>
    <row r="847970" spans="16:16" x14ac:dyDescent="0.3">
      <c r="P847970" s="83"/>
    </row>
    <row r="847971" spans="16:16" x14ac:dyDescent="0.3">
      <c r="P847971" s="83"/>
    </row>
    <row r="847972" spans="16:16" x14ac:dyDescent="0.3">
      <c r="P847972" s="83"/>
    </row>
    <row r="847973" spans="16:16" x14ac:dyDescent="0.3">
      <c r="P847973" s="83"/>
    </row>
    <row r="847974" spans="16:16" x14ac:dyDescent="0.3">
      <c r="P847974" s="83"/>
    </row>
    <row r="847975" spans="16:16" x14ac:dyDescent="0.3">
      <c r="P847975" s="83"/>
    </row>
    <row r="847976" spans="16:16" x14ac:dyDescent="0.3">
      <c r="P847976" s="83"/>
    </row>
    <row r="847977" spans="16:16" x14ac:dyDescent="0.3">
      <c r="P847977" s="83"/>
    </row>
    <row r="847978" spans="16:16" x14ac:dyDescent="0.3">
      <c r="P847978" s="83"/>
    </row>
    <row r="847979" spans="16:16" x14ac:dyDescent="0.3">
      <c r="P847979" s="83"/>
    </row>
    <row r="847980" spans="16:16" x14ac:dyDescent="0.3">
      <c r="P847980" s="83"/>
    </row>
    <row r="847981" spans="16:16" x14ac:dyDescent="0.3">
      <c r="P847981" s="83"/>
    </row>
    <row r="847982" spans="16:16" x14ac:dyDescent="0.3">
      <c r="P847982" s="83"/>
    </row>
    <row r="847983" spans="16:16" x14ac:dyDescent="0.3">
      <c r="P847983" s="83"/>
    </row>
    <row r="847984" spans="16:16" x14ac:dyDescent="0.3">
      <c r="P847984" s="83"/>
    </row>
    <row r="847985" spans="16:16" x14ac:dyDescent="0.3">
      <c r="P847985" s="83"/>
    </row>
    <row r="847986" spans="16:16" x14ac:dyDescent="0.3">
      <c r="P847986" s="83"/>
    </row>
    <row r="847987" spans="16:16" x14ac:dyDescent="0.3">
      <c r="P847987" s="83"/>
    </row>
    <row r="847988" spans="16:16" x14ac:dyDescent="0.3">
      <c r="P847988" s="83"/>
    </row>
    <row r="847989" spans="16:16" x14ac:dyDescent="0.3">
      <c r="P847989" s="83"/>
    </row>
    <row r="847990" spans="16:16" x14ac:dyDescent="0.3">
      <c r="P847990" s="83"/>
    </row>
    <row r="847991" spans="16:16" x14ac:dyDescent="0.3">
      <c r="P847991" s="83"/>
    </row>
    <row r="847992" spans="16:16" x14ac:dyDescent="0.3">
      <c r="P847992" s="83"/>
    </row>
    <row r="847993" spans="16:16" x14ac:dyDescent="0.3">
      <c r="P847993" s="83"/>
    </row>
    <row r="847994" spans="16:16" x14ac:dyDescent="0.3">
      <c r="P847994" s="83"/>
    </row>
    <row r="847995" spans="16:16" x14ac:dyDescent="0.3">
      <c r="P847995" s="83"/>
    </row>
    <row r="847996" spans="16:16" x14ac:dyDescent="0.3">
      <c r="P847996" s="83"/>
    </row>
    <row r="847997" spans="16:16" x14ac:dyDescent="0.3">
      <c r="P847997" s="83"/>
    </row>
    <row r="847998" spans="16:16" x14ac:dyDescent="0.3">
      <c r="P847998" s="83"/>
    </row>
    <row r="847999" spans="16:16" x14ac:dyDescent="0.3">
      <c r="P847999" s="83"/>
    </row>
    <row r="848000" spans="16:16" x14ac:dyDescent="0.3">
      <c r="P848000" s="83"/>
    </row>
    <row r="848001" spans="16:16" x14ac:dyDescent="0.3">
      <c r="P848001" s="83"/>
    </row>
    <row r="848002" spans="16:16" x14ac:dyDescent="0.3">
      <c r="P848002" s="83"/>
    </row>
    <row r="848003" spans="16:16" x14ac:dyDescent="0.3">
      <c r="P848003" s="83"/>
    </row>
    <row r="848004" spans="16:16" x14ac:dyDescent="0.3">
      <c r="P848004" s="83"/>
    </row>
    <row r="848005" spans="16:16" x14ac:dyDescent="0.3">
      <c r="P848005" s="83"/>
    </row>
    <row r="848006" spans="16:16" x14ac:dyDescent="0.3">
      <c r="P848006" s="83"/>
    </row>
    <row r="848007" spans="16:16" x14ac:dyDescent="0.3">
      <c r="P848007" s="83"/>
    </row>
    <row r="848008" spans="16:16" x14ac:dyDescent="0.3">
      <c r="P848008" s="83"/>
    </row>
    <row r="848009" spans="16:16" x14ac:dyDescent="0.3">
      <c r="P848009" s="83"/>
    </row>
    <row r="848010" spans="16:16" x14ac:dyDescent="0.3">
      <c r="P848010" s="83"/>
    </row>
    <row r="848011" spans="16:16" x14ac:dyDescent="0.3">
      <c r="P848011" s="83"/>
    </row>
    <row r="848012" spans="16:16" x14ac:dyDescent="0.3">
      <c r="P848012" s="83"/>
    </row>
    <row r="848013" spans="16:16" x14ac:dyDescent="0.3">
      <c r="P848013" s="83"/>
    </row>
    <row r="848014" spans="16:16" x14ac:dyDescent="0.3">
      <c r="P848014" s="83"/>
    </row>
    <row r="848015" spans="16:16" x14ac:dyDescent="0.3">
      <c r="P848015" s="83"/>
    </row>
    <row r="848016" spans="16:16" x14ac:dyDescent="0.3">
      <c r="P848016" s="83"/>
    </row>
    <row r="848017" spans="16:16" x14ac:dyDescent="0.3">
      <c r="P848017" s="83"/>
    </row>
    <row r="848018" spans="16:16" x14ac:dyDescent="0.3">
      <c r="P848018" s="83"/>
    </row>
    <row r="848019" spans="16:16" x14ac:dyDescent="0.3">
      <c r="P848019" s="83"/>
    </row>
    <row r="848020" spans="16:16" x14ac:dyDescent="0.3">
      <c r="P848020" s="83"/>
    </row>
    <row r="848021" spans="16:16" x14ac:dyDescent="0.3">
      <c r="P848021" s="83"/>
    </row>
    <row r="848022" spans="16:16" x14ac:dyDescent="0.3">
      <c r="P848022" s="83"/>
    </row>
    <row r="848023" spans="16:16" x14ac:dyDescent="0.3">
      <c r="P848023" s="83"/>
    </row>
    <row r="848024" spans="16:16" x14ac:dyDescent="0.3">
      <c r="P848024" s="83"/>
    </row>
    <row r="848025" spans="16:16" x14ac:dyDescent="0.3">
      <c r="P848025" s="83"/>
    </row>
    <row r="848026" spans="16:16" x14ac:dyDescent="0.3">
      <c r="P848026" s="83"/>
    </row>
    <row r="848027" spans="16:16" x14ac:dyDescent="0.3">
      <c r="P848027" s="83"/>
    </row>
    <row r="848028" spans="16:16" x14ac:dyDescent="0.3">
      <c r="P848028" s="83"/>
    </row>
    <row r="848029" spans="16:16" x14ac:dyDescent="0.3">
      <c r="P848029" s="83"/>
    </row>
    <row r="848030" spans="16:16" x14ac:dyDescent="0.3">
      <c r="P848030" s="83"/>
    </row>
    <row r="848031" spans="16:16" x14ac:dyDescent="0.3">
      <c r="P848031" s="83"/>
    </row>
    <row r="848032" spans="16:16" x14ac:dyDescent="0.3">
      <c r="P848032" s="83"/>
    </row>
    <row r="848033" spans="16:16" x14ac:dyDescent="0.3">
      <c r="P848033" s="83"/>
    </row>
    <row r="848034" spans="16:16" x14ac:dyDescent="0.3">
      <c r="P848034" s="83"/>
    </row>
    <row r="848035" spans="16:16" x14ac:dyDescent="0.3">
      <c r="P848035" s="83"/>
    </row>
    <row r="848036" spans="16:16" x14ac:dyDescent="0.3">
      <c r="P848036" s="83"/>
    </row>
    <row r="848037" spans="16:16" x14ac:dyDescent="0.3">
      <c r="P848037" s="83"/>
    </row>
    <row r="848038" spans="16:16" x14ac:dyDescent="0.3">
      <c r="P848038" s="83"/>
    </row>
    <row r="848039" spans="16:16" x14ac:dyDescent="0.3">
      <c r="P848039" s="83"/>
    </row>
    <row r="848040" spans="16:16" x14ac:dyDescent="0.3">
      <c r="P848040" s="83"/>
    </row>
    <row r="848041" spans="16:16" x14ac:dyDescent="0.3">
      <c r="P848041" s="83"/>
    </row>
    <row r="848042" spans="16:16" x14ac:dyDescent="0.3">
      <c r="P848042" s="83"/>
    </row>
    <row r="848043" spans="16:16" x14ac:dyDescent="0.3">
      <c r="P848043" s="83"/>
    </row>
    <row r="848044" spans="16:16" x14ac:dyDescent="0.3">
      <c r="P848044" s="83"/>
    </row>
    <row r="848045" spans="16:16" x14ac:dyDescent="0.3">
      <c r="P848045" s="83"/>
    </row>
    <row r="848046" spans="16:16" x14ac:dyDescent="0.3">
      <c r="P848046" s="83"/>
    </row>
    <row r="848047" spans="16:16" x14ac:dyDescent="0.3">
      <c r="P848047" s="83"/>
    </row>
    <row r="848048" spans="16:16" x14ac:dyDescent="0.3">
      <c r="P848048" s="83"/>
    </row>
    <row r="848049" spans="16:16" x14ac:dyDescent="0.3">
      <c r="P848049" s="83"/>
    </row>
    <row r="848050" spans="16:16" x14ac:dyDescent="0.3">
      <c r="P848050" s="83"/>
    </row>
    <row r="848051" spans="16:16" x14ac:dyDescent="0.3">
      <c r="P848051" s="83"/>
    </row>
    <row r="848052" spans="16:16" x14ac:dyDescent="0.3">
      <c r="P848052" s="83"/>
    </row>
    <row r="848053" spans="16:16" x14ac:dyDescent="0.3">
      <c r="P848053" s="83"/>
    </row>
    <row r="848054" spans="16:16" x14ac:dyDescent="0.3">
      <c r="P848054" s="83"/>
    </row>
    <row r="848055" spans="16:16" x14ac:dyDescent="0.3">
      <c r="P848055" s="83"/>
    </row>
    <row r="848056" spans="16:16" x14ac:dyDescent="0.3">
      <c r="P848056" s="83"/>
    </row>
    <row r="848057" spans="16:16" x14ac:dyDescent="0.3">
      <c r="P848057" s="83"/>
    </row>
    <row r="848058" spans="16:16" x14ac:dyDescent="0.3">
      <c r="P848058" s="83"/>
    </row>
    <row r="848059" spans="16:16" x14ac:dyDescent="0.3">
      <c r="P848059" s="83"/>
    </row>
    <row r="848060" spans="16:16" x14ac:dyDescent="0.3">
      <c r="P848060" s="83"/>
    </row>
    <row r="848061" spans="16:16" x14ac:dyDescent="0.3">
      <c r="P848061" s="83"/>
    </row>
    <row r="848062" spans="16:16" x14ac:dyDescent="0.3">
      <c r="P848062" s="83"/>
    </row>
    <row r="848063" spans="16:16" x14ac:dyDescent="0.3">
      <c r="P848063" s="83"/>
    </row>
    <row r="848064" spans="16:16" x14ac:dyDescent="0.3">
      <c r="P848064" s="83"/>
    </row>
    <row r="848065" spans="16:16" x14ac:dyDescent="0.3">
      <c r="P848065" s="83"/>
    </row>
    <row r="848066" spans="16:16" x14ac:dyDescent="0.3">
      <c r="P848066" s="83"/>
    </row>
    <row r="848067" spans="16:16" x14ac:dyDescent="0.3">
      <c r="P848067" s="83"/>
    </row>
    <row r="848068" spans="16:16" x14ac:dyDescent="0.3">
      <c r="P848068" s="83"/>
    </row>
    <row r="848069" spans="16:16" x14ac:dyDescent="0.3">
      <c r="P848069" s="83"/>
    </row>
    <row r="848070" spans="16:16" x14ac:dyDescent="0.3">
      <c r="P848070" s="83"/>
    </row>
    <row r="848071" spans="16:16" x14ac:dyDescent="0.3">
      <c r="P848071" s="83"/>
    </row>
    <row r="848072" spans="16:16" x14ac:dyDescent="0.3">
      <c r="P848072" s="83"/>
    </row>
    <row r="848073" spans="16:16" x14ac:dyDescent="0.3">
      <c r="P848073" s="83"/>
    </row>
    <row r="848074" spans="16:16" x14ac:dyDescent="0.3">
      <c r="P848074" s="83"/>
    </row>
    <row r="848075" spans="16:16" x14ac:dyDescent="0.3">
      <c r="P848075" s="83"/>
    </row>
    <row r="848076" spans="16:16" x14ac:dyDescent="0.3">
      <c r="P848076" s="83"/>
    </row>
    <row r="848077" spans="16:16" x14ac:dyDescent="0.3">
      <c r="P848077" s="83"/>
    </row>
    <row r="848078" spans="16:16" x14ac:dyDescent="0.3">
      <c r="P848078" s="83"/>
    </row>
    <row r="848079" spans="16:16" x14ac:dyDescent="0.3">
      <c r="P848079" s="83"/>
    </row>
    <row r="848080" spans="16:16" x14ac:dyDescent="0.3">
      <c r="P848080" s="83"/>
    </row>
    <row r="848081" spans="16:16" x14ac:dyDescent="0.3">
      <c r="P848081" s="83"/>
    </row>
    <row r="848082" spans="16:16" x14ac:dyDescent="0.3">
      <c r="P848082" s="83"/>
    </row>
    <row r="848083" spans="16:16" x14ac:dyDescent="0.3">
      <c r="P848083" s="83"/>
    </row>
    <row r="848084" spans="16:16" x14ac:dyDescent="0.3">
      <c r="P848084" s="83"/>
    </row>
    <row r="848085" spans="16:16" x14ac:dyDescent="0.3">
      <c r="P848085" s="83"/>
    </row>
    <row r="848086" spans="16:16" x14ac:dyDescent="0.3">
      <c r="P848086" s="83"/>
    </row>
    <row r="848087" spans="16:16" x14ac:dyDescent="0.3">
      <c r="P848087" s="83"/>
    </row>
    <row r="848088" spans="16:16" x14ac:dyDescent="0.3">
      <c r="P848088" s="83"/>
    </row>
    <row r="848089" spans="16:16" x14ac:dyDescent="0.3">
      <c r="P848089" s="83"/>
    </row>
    <row r="848090" spans="16:16" x14ac:dyDescent="0.3">
      <c r="P848090" s="83"/>
    </row>
    <row r="848091" spans="16:16" x14ac:dyDescent="0.3">
      <c r="P848091" s="83"/>
    </row>
    <row r="848092" spans="16:16" x14ac:dyDescent="0.3">
      <c r="P848092" s="83"/>
    </row>
    <row r="848093" spans="16:16" x14ac:dyDescent="0.3">
      <c r="P848093" s="83"/>
    </row>
    <row r="848094" spans="16:16" x14ac:dyDescent="0.3">
      <c r="P848094" s="83"/>
    </row>
    <row r="848095" spans="16:16" x14ac:dyDescent="0.3">
      <c r="P848095" s="83"/>
    </row>
    <row r="848096" spans="16:16" x14ac:dyDescent="0.3">
      <c r="P848096" s="83"/>
    </row>
    <row r="848097" spans="16:16" x14ac:dyDescent="0.3">
      <c r="P848097" s="83"/>
    </row>
    <row r="848098" spans="16:16" x14ac:dyDescent="0.3">
      <c r="P848098" s="83"/>
    </row>
    <row r="848099" spans="16:16" x14ac:dyDescent="0.3">
      <c r="P848099" s="83"/>
    </row>
    <row r="848100" spans="16:16" x14ac:dyDescent="0.3">
      <c r="P848100" s="83"/>
    </row>
    <row r="848101" spans="16:16" x14ac:dyDescent="0.3">
      <c r="P848101" s="83"/>
    </row>
    <row r="848102" spans="16:16" x14ac:dyDescent="0.3">
      <c r="P848102" s="83"/>
    </row>
    <row r="848103" spans="16:16" x14ac:dyDescent="0.3">
      <c r="P848103" s="83"/>
    </row>
    <row r="848104" spans="16:16" x14ac:dyDescent="0.3">
      <c r="P848104" s="83"/>
    </row>
    <row r="848105" spans="16:16" x14ac:dyDescent="0.3">
      <c r="P848105" s="83"/>
    </row>
    <row r="848106" spans="16:16" x14ac:dyDescent="0.3">
      <c r="P848106" s="83"/>
    </row>
    <row r="848107" spans="16:16" x14ac:dyDescent="0.3">
      <c r="P848107" s="83"/>
    </row>
    <row r="848108" spans="16:16" x14ac:dyDescent="0.3">
      <c r="P848108" s="83"/>
    </row>
    <row r="848109" spans="16:16" x14ac:dyDescent="0.3">
      <c r="P848109" s="83"/>
    </row>
    <row r="848110" spans="16:16" x14ac:dyDescent="0.3">
      <c r="P848110" s="83"/>
    </row>
    <row r="848111" spans="16:16" x14ac:dyDescent="0.3">
      <c r="P848111" s="83"/>
    </row>
    <row r="848112" spans="16:16" x14ac:dyDescent="0.3">
      <c r="P848112" s="83"/>
    </row>
    <row r="848113" spans="16:16" x14ac:dyDescent="0.3">
      <c r="P848113" s="83"/>
    </row>
    <row r="848114" spans="16:16" x14ac:dyDescent="0.3">
      <c r="P848114" s="83"/>
    </row>
    <row r="848115" spans="16:16" x14ac:dyDescent="0.3">
      <c r="P848115" s="83"/>
    </row>
    <row r="848116" spans="16:16" x14ac:dyDescent="0.3">
      <c r="P848116" s="83"/>
    </row>
    <row r="848117" spans="16:16" x14ac:dyDescent="0.3">
      <c r="P848117" s="83"/>
    </row>
    <row r="848118" spans="16:16" x14ac:dyDescent="0.3">
      <c r="P848118" s="83"/>
    </row>
    <row r="848119" spans="16:16" x14ac:dyDescent="0.3">
      <c r="P848119" s="83"/>
    </row>
    <row r="848120" spans="16:16" x14ac:dyDescent="0.3">
      <c r="P848120" s="83"/>
    </row>
    <row r="848121" spans="16:16" x14ac:dyDescent="0.3">
      <c r="P848121" s="83"/>
    </row>
    <row r="848122" spans="16:16" x14ac:dyDescent="0.3">
      <c r="P848122" s="83"/>
    </row>
    <row r="848123" spans="16:16" x14ac:dyDescent="0.3">
      <c r="P848123" s="83"/>
    </row>
    <row r="848124" spans="16:16" x14ac:dyDescent="0.3">
      <c r="P848124" s="83"/>
    </row>
    <row r="848125" spans="16:16" x14ac:dyDescent="0.3">
      <c r="P848125" s="83"/>
    </row>
    <row r="848126" spans="16:16" x14ac:dyDescent="0.3">
      <c r="P848126" s="83"/>
    </row>
    <row r="848127" spans="16:16" x14ac:dyDescent="0.3">
      <c r="P848127" s="83"/>
    </row>
    <row r="848128" spans="16:16" x14ac:dyDescent="0.3">
      <c r="P848128" s="83"/>
    </row>
    <row r="848129" spans="16:16" x14ac:dyDescent="0.3">
      <c r="P848129" s="83"/>
    </row>
    <row r="848130" spans="16:16" x14ac:dyDescent="0.3">
      <c r="P848130" s="83"/>
    </row>
    <row r="848131" spans="16:16" x14ac:dyDescent="0.3">
      <c r="P848131" s="83"/>
    </row>
    <row r="848132" spans="16:16" x14ac:dyDescent="0.3">
      <c r="P848132" s="83"/>
    </row>
    <row r="848133" spans="16:16" x14ac:dyDescent="0.3">
      <c r="P848133" s="83"/>
    </row>
    <row r="848134" spans="16:16" x14ac:dyDescent="0.3">
      <c r="P848134" s="83"/>
    </row>
    <row r="848135" spans="16:16" x14ac:dyDescent="0.3">
      <c r="P848135" s="83"/>
    </row>
    <row r="848136" spans="16:16" x14ac:dyDescent="0.3">
      <c r="P848136" s="83"/>
    </row>
    <row r="848137" spans="16:16" x14ac:dyDescent="0.3">
      <c r="P848137" s="83"/>
    </row>
    <row r="848138" spans="16:16" x14ac:dyDescent="0.3">
      <c r="P848138" s="83"/>
    </row>
    <row r="848139" spans="16:16" x14ac:dyDescent="0.3">
      <c r="P848139" s="83"/>
    </row>
    <row r="848140" spans="16:16" x14ac:dyDescent="0.3">
      <c r="P848140" s="83"/>
    </row>
    <row r="848141" spans="16:16" x14ac:dyDescent="0.3">
      <c r="P848141" s="83"/>
    </row>
    <row r="848142" spans="16:16" x14ac:dyDescent="0.3">
      <c r="P848142" s="83"/>
    </row>
    <row r="848143" spans="16:16" x14ac:dyDescent="0.3">
      <c r="P848143" s="83"/>
    </row>
    <row r="848144" spans="16:16" x14ac:dyDescent="0.3">
      <c r="P848144" s="83"/>
    </row>
    <row r="848145" spans="16:16" x14ac:dyDescent="0.3">
      <c r="P848145" s="83"/>
    </row>
    <row r="848146" spans="16:16" x14ac:dyDescent="0.3">
      <c r="P848146" s="83"/>
    </row>
    <row r="848147" spans="16:16" x14ac:dyDescent="0.3">
      <c r="P848147" s="83"/>
    </row>
    <row r="848148" spans="16:16" x14ac:dyDescent="0.3">
      <c r="P848148" s="83"/>
    </row>
    <row r="848149" spans="16:16" x14ac:dyDescent="0.3">
      <c r="P848149" s="83"/>
    </row>
    <row r="848150" spans="16:16" x14ac:dyDescent="0.3">
      <c r="P848150" s="83"/>
    </row>
    <row r="848151" spans="16:16" x14ac:dyDescent="0.3">
      <c r="P848151" s="83"/>
    </row>
    <row r="848152" spans="16:16" x14ac:dyDescent="0.3">
      <c r="P848152" s="83"/>
    </row>
    <row r="848153" spans="16:16" x14ac:dyDescent="0.3">
      <c r="P848153" s="83"/>
    </row>
    <row r="848154" spans="16:16" x14ac:dyDescent="0.3">
      <c r="P848154" s="83"/>
    </row>
    <row r="848155" spans="16:16" x14ac:dyDescent="0.3">
      <c r="P848155" s="83"/>
    </row>
    <row r="848156" spans="16:16" x14ac:dyDescent="0.3">
      <c r="P848156" s="83"/>
    </row>
    <row r="848157" spans="16:16" x14ac:dyDescent="0.3">
      <c r="P848157" s="83"/>
    </row>
    <row r="848158" spans="16:16" x14ac:dyDescent="0.3">
      <c r="P848158" s="83"/>
    </row>
    <row r="848159" spans="16:16" x14ac:dyDescent="0.3">
      <c r="P848159" s="83"/>
    </row>
    <row r="848160" spans="16:16" x14ac:dyDescent="0.3">
      <c r="P848160" s="83"/>
    </row>
    <row r="848161" spans="16:16" x14ac:dyDescent="0.3">
      <c r="P848161" s="83"/>
    </row>
    <row r="848162" spans="16:16" x14ac:dyDescent="0.3">
      <c r="P848162" s="83"/>
    </row>
    <row r="848163" spans="16:16" x14ac:dyDescent="0.3">
      <c r="P848163" s="83"/>
    </row>
    <row r="848164" spans="16:16" x14ac:dyDescent="0.3">
      <c r="P848164" s="83"/>
    </row>
    <row r="848165" spans="16:16" x14ac:dyDescent="0.3">
      <c r="P848165" s="83"/>
    </row>
    <row r="848166" spans="16:16" x14ac:dyDescent="0.3">
      <c r="P848166" s="83"/>
    </row>
    <row r="848167" spans="16:16" x14ac:dyDescent="0.3">
      <c r="P848167" s="83"/>
    </row>
    <row r="848168" spans="16:16" x14ac:dyDescent="0.3">
      <c r="P848168" s="83"/>
    </row>
    <row r="848169" spans="16:16" x14ac:dyDescent="0.3">
      <c r="P848169" s="83"/>
    </row>
    <row r="848170" spans="16:16" x14ac:dyDescent="0.3">
      <c r="P848170" s="83"/>
    </row>
    <row r="848171" spans="16:16" x14ac:dyDescent="0.3">
      <c r="P848171" s="83"/>
    </row>
    <row r="848172" spans="16:16" x14ac:dyDescent="0.3">
      <c r="P848172" s="83"/>
    </row>
    <row r="848173" spans="16:16" x14ac:dyDescent="0.3">
      <c r="P848173" s="83"/>
    </row>
    <row r="848174" spans="16:16" x14ac:dyDescent="0.3">
      <c r="P848174" s="83"/>
    </row>
    <row r="848175" spans="16:16" x14ac:dyDescent="0.3">
      <c r="P848175" s="83"/>
    </row>
    <row r="848176" spans="16:16" x14ac:dyDescent="0.3">
      <c r="P848176" s="83"/>
    </row>
    <row r="848177" spans="16:16" x14ac:dyDescent="0.3">
      <c r="P848177" s="83"/>
    </row>
    <row r="848178" spans="16:16" x14ac:dyDescent="0.3">
      <c r="P848178" s="83"/>
    </row>
    <row r="848179" spans="16:16" x14ac:dyDescent="0.3">
      <c r="P848179" s="83"/>
    </row>
    <row r="848180" spans="16:16" x14ac:dyDescent="0.3">
      <c r="P848180" s="83"/>
    </row>
    <row r="848181" spans="16:16" x14ac:dyDescent="0.3">
      <c r="P848181" s="83"/>
    </row>
    <row r="848182" spans="16:16" x14ac:dyDescent="0.3">
      <c r="P848182" s="83"/>
    </row>
    <row r="848183" spans="16:16" x14ac:dyDescent="0.3">
      <c r="P848183" s="83"/>
    </row>
    <row r="848184" spans="16:16" x14ac:dyDescent="0.3">
      <c r="P848184" s="83"/>
    </row>
    <row r="848185" spans="16:16" x14ac:dyDescent="0.3">
      <c r="P848185" s="83"/>
    </row>
    <row r="848186" spans="16:16" x14ac:dyDescent="0.3">
      <c r="P848186" s="83"/>
    </row>
    <row r="848187" spans="16:16" x14ac:dyDescent="0.3">
      <c r="P848187" s="83"/>
    </row>
    <row r="848188" spans="16:16" x14ac:dyDescent="0.3">
      <c r="P848188" s="83"/>
    </row>
    <row r="848189" spans="16:16" x14ac:dyDescent="0.3">
      <c r="P848189" s="83"/>
    </row>
    <row r="848190" spans="16:16" x14ac:dyDescent="0.3">
      <c r="P848190" s="83"/>
    </row>
    <row r="848191" spans="16:16" x14ac:dyDescent="0.3">
      <c r="P848191" s="83"/>
    </row>
    <row r="848192" spans="16:16" x14ac:dyDescent="0.3">
      <c r="P848192" s="83"/>
    </row>
    <row r="848193" spans="16:16" x14ac:dyDescent="0.3">
      <c r="P848193" s="83"/>
    </row>
    <row r="848194" spans="16:16" x14ac:dyDescent="0.3">
      <c r="P848194" s="83"/>
    </row>
    <row r="848195" spans="16:16" x14ac:dyDescent="0.3">
      <c r="P848195" s="83"/>
    </row>
    <row r="848196" spans="16:16" x14ac:dyDescent="0.3">
      <c r="P848196" s="83"/>
    </row>
    <row r="848197" spans="16:16" x14ac:dyDescent="0.3">
      <c r="P848197" s="83"/>
    </row>
    <row r="848198" spans="16:16" x14ac:dyDescent="0.3">
      <c r="P848198" s="83"/>
    </row>
    <row r="848199" spans="16:16" x14ac:dyDescent="0.3">
      <c r="P848199" s="83"/>
    </row>
    <row r="848200" spans="16:16" x14ac:dyDescent="0.3">
      <c r="P848200" s="83"/>
    </row>
    <row r="848201" spans="16:16" x14ac:dyDescent="0.3">
      <c r="P848201" s="83"/>
    </row>
    <row r="848202" spans="16:16" x14ac:dyDescent="0.3">
      <c r="P848202" s="83"/>
    </row>
    <row r="848203" spans="16:16" x14ac:dyDescent="0.3">
      <c r="P848203" s="83"/>
    </row>
    <row r="848204" spans="16:16" x14ac:dyDescent="0.3">
      <c r="P848204" s="83"/>
    </row>
    <row r="848205" spans="16:16" x14ac:dyDescent="0.3">
      <c r="P848205" s="83"/>
    </row>
    <row r="848206" spans="16:16" x14ac:dyDescent="0.3">
      <c r="P848206" s="83"/>
    </row>
    <row r="848207" spans="16:16" x14ac:dyDescent="0.3">
      <c r="P848207" s="83"/>
    </row>
    <row r="848208" spans="16:16" x14ac:dyDescent="0.3">
      <c r="P848208" s="83"/>
    </row>
    <row r="848209" spans="16:16" x14ac:dyDescent="0.3">
      <c r="P848209" s="83"/>
    </row>
    <row r="848210" spans="16:16" x14ac:dyDescent="0.3">
      <c r="P848210" s="83"/>
    </row>
    <row r="848211" spans="16:16" x14ac:dyDescent="0.3">
      <c r="P848211" s="83"/>
    </row>
    <row r="848212" spans="16:16" x14ac:dyDescent="0.3">
      <c r="P848212" s="83"/>
    </row>
    <row r="848213" spans="16:16" x14ac:dyDescent="0.3">
      <c r="P848213" s="83"/>
    </row>
    <row r="848214" spans="16:16" x14ac:dyDescent="0.3">
      <c r="P848214" s="83"/>
    </row>
    <row r="848215" spans="16:16" x14ac:dyDescent="0.3">
      <c r="P848215" s="83"/>
    </row>
    <row r="848216" spans="16:16" x14ac:dyDescent="0.3">
      <c r="P848216" s="83"/>
    </row>
    <row r="848217" spans="16:16" x14ac:dyDescent="0.3">
      <c r="P848217" s="83"/>
    </row>
    <row r="848218" spans="16:16" x14ac:dyDescent="0.3">
      <c r="P848218" s="83"/>
    </row>
    <row r="848219" spans="16:16" x14ac:dyDescent="0.3">
      <c r="P848219" s="83"/>
    </row>
    <row r="848220" spans="16:16" x14ac:dyDescent="0.3">
      <c r="P848220" s="83"/>
    </row>
    <row r="848221" spans="16:16" x14ac:dyDescent="0.3">
      <c r="P848221" s="83"/>
    </row>
    <row r="848222" spans="16:16" x14ac:dyDescent="0.3">
      <c r="P848222" s="83"/>
    </row>
    <row r="848223" spans="16:16" x14ac:dyDescent="0.3">
      <c r="P848223" s="83"/>
    </row>
    <row r="848224" spans="16:16" x14ac:dyDescent="0.3">
      <c r="P848224" s="83"/>
    </row>
    <row r="848225" spans="16:16" x14ac:dyDescent="0.3">
      <c r="P848225" s="83"/>
    </row>
    <row r="848226" spans="16:16" x14ac:dyDescent="0.3">
      <c r="P848226" s="83"/>
    </row>
    <row r="848227" spans="16:16" x14ac:dyDescent="0.3">
      <c r="P848227" s="83"/>
    </row>
    <row r="848228" spans="16:16" x14ac:dyDescent="0.3">
      <c r="P848228" s="83"/>
    </row>
    <row r="848229" spans="16:16" x14ac:dyDescent="0.3">
      <c r="P848229" s="83"/>
    </row>
    <row r="848230" spans="16:16" x14ac:dyDescent="0.3">
      <c r="P848230" s="83"/>
    </row>
    <row r="848231" spans="16:16" x14ac:dyDescent="0.3">
      <c r="P848231" s="83"/>
    </row>
    <row r="848232" spans="16:16" x14ac:dyDescent="0.3">
      <c r="P848232" s="83"/>
    </row>
    <row r="848233" spans="16:16" x14ac:dyDescent="0.3">
      <c r="P848233" s="83"/>
    </row>
    <row r="848234" spans="16:16" x14ac:dyDescent="0.3">
      <c r="P848234" s="83"/>
    </row>
    <row r="848235" spans="16:16" x14ac:dyDescent="0.3">
      <c r="P848235" s="83"/>
    </row>
    <row r="848236" spans="16:16" x14ac:dyDescent="0.3">
      <c r="P848236" s="83"/>
    </row>
    <row r="848237" spans="16:16" x14ac:dyDescent="0.3">
      <c r="P848237" s="83"/>
    </row>
    <row r="848238" spans="16:16" x14ac:dyDescent="0.3">
      <c r="P848238" s="83"/>
    </row>
    <row r="848239" spans="16:16" x14ac:dyDescent="0.3">
      <c r="P848239" s="83"/>
    </row>
    <row r="848240" spans="16:16" x14ac:dyDescent="0.3">
      <c r="P848240" s="83"/>
    </row>
    <row r="848241" spans="16:16" x14ac:dyDescent="0.3">
      <c r="P848241" s="83"/>
    </row>
    <row r="848242" spans="16:16" x14ac:dyDescent="0.3">
      <c r="P848242" s="83"/>
    </row>
    <row r="848243" spans="16:16" x14ac:dyDescent="0.3">
      <c r="P848243" s="83"/>
    </row>
    <row r="848244" spans="16:16" x14ac:dyDescent="0.3">
      <c r="P848244" s="83"/>
    </row>
    <row r="848245" spans="16:16" x14ac:dyDescent="0.3">
      <c r="P848245" s="83"/>
    </row>
    <row r="848246" spans="16:16" x14ac:dyDescent="0.3">
      <c r="P848246" s="83"/>
    </row>
    <row r="848247" spans="16:16" x14ac:dyDescent="0.3">
      <c r="P848247" s="83"/>
    </row>
    <row r="848248" spans="16:16" x14ac:dyDescent="0.3">
      <c r="P848248" s="83"/>
    </row>
    <row r="848249" spans="16:16" x14ac:dyDescent="0.3">
      <c r="P848249" s="83"/>
    </row>
    <row r="848250" spans="16:16" x14ac:dyDescent="0.3">
      <c r="P848250" s="83"/>
    </row>
    <row r="848251" spans="16:16" x14ac:dyDescent="0.3">
      <c r="P848251" s="83"/>
    </row>
    <row r="848252" spans="16:16" x14ac:dyDescent="0.3">
      <c r="P848252" s="83"/>
    </row>
    <row r="848253" spans="16:16" x14ac:dyDescent="0.3">
      <c r="P848253" s="83"/>
    </row>
    <row r="848254" spans="16:16" x14ac:dyDescent="0.3">
      <c r="P848254" s="83"/>
    </row>
    <row r="848255" spans="16:16" x14ac:dyDescent="0.3">
      <c r="P848255" s="83"/>
    </row>
    <row r="848256" spans="16:16" x14ac:dyDescent="0.3">
      <c r="P848256" s="83"/>
    </row>
    <row r="848257" spans="16:16" x14ac:dyDescent="0.3">
      <c r="P848257" s="83"/>
    </row>
    <row r="848258" spans="16:16" x14ac:dyDescent="0.3">
      <c r="P848258" s="83"/>
    </row>
    <row r="848259" spans="16:16" x14ac:dyDescent="0.3">
      <c r="P848259" s="83"/>
    </row>
    <row r="848260" spans="16:16" x14ac:dyDescent="0.3">
      <c r="P848260" s="83"/>
    </row>
    <row r="848261" spans="16:16" x14ac:dyDescent="0.3">
      <c r="P848261" s="83"/>
    </row>
    <row r="848262" spans="16:16" x14ac:dyDescent="0.3">
      <c r="P848262" s="83"/>
    </row>
    <row r="848263" spans="16:16" x14ac:dyDescent="0.3">
      <c r="P848263" s="83"/>
    </row>
    <row r="848264" spans="16:16" x14ac:dyDescent="0.3">
      <c r="P848264" s="83"/>
    </row>
    <row r="848265" spans="16:16" x14ac:dyDescent="0.3">
      <c r="P848265" s="83"/>
    </row>
    <row r="848266" spans="16:16" x14ac:dyDescent="0.3">
      <c r="P848266" s="83"/>
    </row>
    <row r="848267" spans="16:16" x14ac:dyDescent="0.3">
      <c r="P848267" s="83"/>
    </row>
    <row r="848268" spans="16:16" x14ac:dyDescent="0.3">
      <c r="P848268" s="83"/>
    </row>
    <row r="848269" spans="16:16" x14ac:dyDescent="0.3">
      <c r="P848269" s="83"/>
    </row>
    <row r="848270" spans="16:16" x14ac:dyDescent="0.3">
      <c r="P848270" s="83"/>
    </row>
    <row r="848271" spans="16:16" x14ac:dyDescent="0.3">
      <c r="P848271" s="83"/>
    </row>
    <row r="848272" spans="16:16" x14ac:dyDescent="0.3">
      <c r="P848272" s="83"/>
    </row>
    <row r="848273" spans="16:16" x14ac:dyDescent="0.3">
      <c r="P848273" s="83"/>
    </row>
    <row r="848274" spans="16:16" x14ac:dyDescent="0.3">
      <c r="P848274" s="83"/>
    </row>
    <row r="848275" spans="16:16" x14ac:dyDescent="0.3">
      <c r="P848275" s="83"/>
    </row>
    <row r="848276" spans="16:16" x14ac:dyDescent="0.3">
      <c r="P848276" s="83"/>
    </row>
    <row r="848277" spans="16:16" x14ac:dyDescent="0.3">
      <c r="P848277" s="83"/>
    </row>
    <row r="848278" spans="16:16" x14ac:dyDescent="0.3">
      <c r="P848278" s="83"/>
    </row>
    <row r="848279" spans="16:16" x14ac:dyDescent="0.3">
      <c r="P848279" s="83"/>
    </row>
    <row r="848280" spans="16:16" x14ac:dyDescent="0.3">
      <c r="P848280" s="83"/>
    </row>
    <row r="848281" spans="16:16" x14ac:dyDescent="0.3">
      <c r="P848281" s="83"/>
    </row>
    <row r="848282" spans="16:16" x14ac:dyDescent="0.3">
      <c r="P848282" s="83"/>
    </row>
    <row r="848283" spans="16:16" x14ac:dyDescent="0.3">
      <c r="P848283" s="83"/>
    </row>
    <row r="848284" spans="16:16" x14ac:dyDescent="0.3">
      <c r="P848284" s="83"/>
    </row>
    <row r="848285" spans="16:16" x14ac:dyDescent="0.3">
      <c r="P848285" s="83"/>
    </row>
    <row r="848286" spans="16:16" x14ac:dyDescent="0.3">
      <c r="P848286" s="83"/>
    </row>
    <row r="848287" spans="16:16" x14ac:dyDescent="0.3">
      <c r="P848287" s="83"/>
    </row>
    <row r="848288" spans="16:16" x14ac:dyDescent="0.3">
      <c r="P848288" s="83"/>
    </row>
    <row r="848289" spans="16:16" x14ac:dyDescent="0.3">
      <c r="P848289" s="83"/>
    </row>
    <row r="848290" spans="16:16" x14ac:dyDescent="0.3">
      <c r="P848290" s="83"/>
    </row>
    <row r="848291" spans="16:16" x14ac:dyDescent="0.3">
      <c r="P848291" s="83"/>
    </row>
    <row r="848292" spans="16:16" x14ac:dyDescent="0.3">
      <c r="P848292" s="83"/>
    </row>
    <row r="848293" spans="16:16" x14ac:dyDescent="0.3">
      <c r="P848293" s="83"/>
    </row>
    <row r="848294" spans="16:16" x14ac:dyDescent="0.3">
      <c r="P848294" s="83"/>
    </row>
    <row r="848295" spans="16:16" x14ac:dyDescent="0.3">
      <c r="P848295" s="83"/>
    </row>
    <row r="848296" spans="16:16" x14ac:dyDescent="0.3">
      <c r="P848296" s="83"/>
    </row>
    <row r="848297" spans="16:16" x14ac:dyDescent="0.3">
      <c r="P848297" s="83"/>
    </row>
    <row r="848298" spans="16:16" x14ac:dyDescent="0.3">
      <c r="P848298" s="83"/>
    </row>
    <row r="848299" spans="16:16" x14ac:dyDescent="0.3">
      <c r="P848299" s="83"/>
    </row>
    <row r="848300" spans="16:16" x14ac:dyDescent="0.3">
      <c r="P848300" s="83"/>
    </row>
    <row r="848301" spans="16:16" x14ac:dyDescent="0.3">
      <c r="P848301" s="83"/>
    </row>
    <row r="848302" spans="16:16" x14ac:dyDescent="0.3">
      <c r="P848302" s="83"/>
    </row>
    <row r="848303" spans="16:16" x14ac:dyDescent="0.3">
      <c r="P848303" s="83"/>
    </row>
    <row r="848304" spans="16:16" x14ac:dyDescent="0.3">
      <c r="P848304" s="83"/>
    </row>
    <row r="848305" spans="16:16" x14ac:dyDescent="0.3">
      <c r="P848305" s="83"/>
    </row>
    <row r="848306" spans="16:16" x14ac:dyDescent="0.3">
      <c r="P848306" s="83"/>
    </row>
    <row r="848307" spans="16:16" x14ac:dyDescent="0.3">
      <c r="P848307" s="83"/>
    </row>
    <row r="848308" spans="16:16" x14ac:dyDescent="0.3">
      <c r="P848308" s="83"/>
    </row>
    <row r="848309" spans="16:16" x14ac:dyDescent="0.3">
      <c r="P848309" s="83"/>
    </row>
    <row r="848310" spans="16:16" x14ac:dyDescent="0.3">
      <c r="P848310" s="83"/>
    </row>
    <row r="848311" spans="16:16" x14ac:dyDescent="0.3">
      <c r="P848311" s="83"/>
    </row>
    <row r="848312" spans="16:16" x14ac:dyDescent="0.3">
      <c r="P848312" s="83"/>
    </row>
    <row r="848313" spans="16:16" x14ac:dyDescent="0.3">
      <c r="P848313" s="83"/>
    </row>
    <row r="848314" spans="16:16" x14ac:dyDescent="0.3">
      <c r="P848314" s="83"/>
    </row>
    <row r="848315" spans="16:16" x14ac:dyDescent="0.3">
      <c r="P848315" s="83"/>
    </row>
    <row r="848316" spans="16:16" x14ac:dyDescent="0.3">
      <c r="P848316" s="83"/>
    </row>
    <row r="848317" spans="16:16" x14ac:dyDescent="0.3">
      <c r="P848317" s="83"/>
    </row>
    <row r="848318" spans="16:16" x14ac:dyDescent="0.3">
      <c r="P848318" s="83"/>
    </row>
    <row r="848319" spans="16:16" x14ac:dyDescent="0.3">
      <c r="P848319" s="83"/>
    </row>
    <row r="848320" spans="16:16" x14ac:dyDescent="0.3">
      <c r="P848320" s="83"/>
    </row>
    <row r="848321" spans="16:16" x14ac:dyDescent="0.3">
      <c r="P848321" s="83"/>
    </row>
    <row r="848322" spans="16:16" x14ac:dyDescent="0.3">
      <c r="P848322" s="83"/>
    </row>
    <row r="848323" spans="16:16" x14ac:dyDescent="0.3">
      <c r="P848323" s="83"/>
    </row>
    <row r="848324" spans="16:16" x14ac:dyDescent="0.3">
      <c r="P848324" s="83"/>
    </row>
    <row r="848325" spans="16:16" x14ac:dyDescent="0.3">
      <c r="P848325" s="83"/>
    </row>
    <row r="848326" spans="16:16" x14ac:dyDescent="0.3">
      <c r="P848326" s="83"/>
    </row>
    <row r="848327" spans="16:16" x14ac:dyDescent="0.3">
      <c r="P848327" s="83"/>
    </row>
    <row r="848328" spans="16:16" x14ac:dyDescent="0.3">
      <c r="P848328" s="83"/>
    </row>
    <row r="848329" spans="16:16" x14ac:dyDescent="0.3">
      <c r="P848329" s="83"/>
    </row>
    <row r="848330" spans="16:16" x14ac:dyDescent="0.3">
      <c r="P848330" s="83"/>
    </row>
    <row r="848331" spans="16:16" x14ac:dyDescent="0.3">
      <c r="P848331" s="83"/>
    </row>
    <row r="848332" spans="16:16" x14ac:dyDescent="0.3">
      <c r="P848332" s="83"/>
    </row>
    <row r="848333" spans="16:16" x14ac:dyDescent="0.3">
      <c r="P848333" s="83"/>
    </row>
    <row r="848334" spans="16:16" x14ac:dyDescent="0.3">
      <c r="P848334" s="83"/>
    </row>
    <row r="848335" spans="16:16" x14ac:dyDescent="0.3">
      <c r="P848335" s="83"/>
    </row>
    <row r="848336" spans="16:16" x14ac:dyDescent="0.3">
      <c r="P848336" s="83"/>
    </row>
    <row r="848337" spans="16:16" x14ac:dyDescent="0.3">
      <c r="P848337" s="83"/>
    </row>
    <row r="848338" spans="16:16" x14ac:dyDescent="0.3">
      <c r="P848338" s="83"/>
    </row>
    <row r="848339" spans="16:16" x14ac:dyDescent="0.3">
      <c r="P848339" s="83"/>
    </row>
    <row r="848340" spans="16:16" x14ac:dyDescent="0.3">
      <c r="P848340" s="83"/>
    </row>
    <row r="848341" spans="16:16" x14ac:dyDescent="0.3">
      <c r="P848341" s="83"/>
    </row>
    <row r="848342" spans="16:16" x14ac:dyDescent="0.3">
      <c r="P848342" s="83"/>
    </row>
    <row r="848343" spans="16:16" x14ac:dyDescent="0.3">
      <c r="P848343" s="83"/>
    </row>
    <row r="848344" spans="16:16" x14ac:dyDescent="0.3">
      <c r="P848344" s="83"/>
    </row>
    <row r="848345" spans="16:16" x14ac:dyDescent="0.3">
      <c r="P848345" s="83"/>
    </row>
    <row r="848346" spans="16:16" x14ac:dyDescent="0.3">
      <c r="P848346" s="83"/>
    </row>
    <row r="848347" spans="16:16" x14ac:dyDescent="0.3">
      <c r="P848347" s="83"/>
    </row>
    <row r="848348" spans="16:16" x14ac:dyDescent="0.3">
      <c r="P848348" s="83"/>
    </row>
    <row r="848349" spans="16:16" x14ac:dyDescent="0.3">
      <c r="P848349" s="83"/>
    </row>
    <row r="848350" spans="16:16" x14ac:dyDescent="0.3">
      <c r="P848350" s="83"/>
    </row>
    <row r="848351" spans="16:16" x14ac:dyDescent="0.3">
      <c r="P848351" s="83"/>
    </row>
    <row r="848352" spans="16:16" x14ac:dyDescent="0.3">
      <c r="P848352" s="83"/>
    </row>
    <row r="848353" spans="16:16" x14ac:dyDescent="0.3">
      <c r="P848353" s="83"/>
    </row>
    <row r="848354" spans="16:16" x14ac:dyDescent="0.3">
      <c r="P848354" s="83"/>
    </row>
    <row r="848355" spans="16:16" x14ac:dyDescent="0.3">
      <c r="P848355" s="83"/>
    </row>
    <row r="848356" spans="16:16" x14ac:dyDescent="0.3">
      <c r="P848356" s="83"/>
    </row>
    <row r="848357" spans="16:16" x14ac:dyDescent="0.3">
      <c r="P848357" s="83"/>
    </row>
    <row r="848358" spans="16:16" x14ac:dyDescent="0.3">
      <c r="P848358" s="83"/>
    </row>
    <row r="848359" spans="16:16" x14ac:dyDescent="0.3">
      <c r="P848359" s="83"/>
    </row>
    <row r="848360" spans="16:16" x14ac:dyDescent="0.3">
      <c r="P848360" s="83"/>
    </row>
    <row r="848361" spans="16:16" x14ac:dyDescent="0.3">
      <c r="P848361" s="83"/>
    </row>
    <row r="848362" spans="16:16" x14ac:dyDescent="0.3">
      <c r="P848362" s="83"/>
    </row>
    <row r="848363" spans="16:16" x14ac:dyDescent="0.3">
      <c r="P848363" s="83"/>
    </row>
    <row r="848364" spans="16:16" x14ac:dyDescent="0.3">
      <c r="P848364" s="83"/>
    </row>
    <row r="848365" spans="16:16" x14ac:dyDescent="0.3">
      <c r="P848365" s="83"/>
    </row>
    <row r="848366" spans="16:16" x14ac:dyDescent="0.3">
      <c r="P848366" s="83"/>
    </row>
    <row r="848367" spans="16:16" x14ac:dyDescent="0.3">
      <c r="P848367" s="83"/>
    </row>
    <row r="848368" spans="16:16" x14ac:dyDescent="0.3">
      <c r="P848368" s="83"/>
    </row>
    <row r="848369" spans="16:16" x14ac:dyDescent="0.3">
      <c r="P848369" s="83"/>
    </row>
    <row r="848370" spans="16:16" x14ac:dyDescent="0.3">
      <c r="P848370" s="83"/>
    </row>
    <row r="848371" spans="16:16" x14ac:dyDescent="0.3">
      <c r="P848371" s="83"/>
    </row>
    <row r="848372" spans="16:16" x14ac:dyDescent="0.3">
      <c r="P848372" s="83"/>
    </row>
    <row r="848373" spans="16:16" x14ac:dyDescent="0.3">
      <c r="P848373" s="83"/>
    </row>
    <row r="848374" spans="16:16" x14ac:dyDescent="0.3">
      <c r="P848374" s="83"/>
    </row>
    <row r="848375" spans="16:16" x14ac:dyDescent="0.3">
      <c r="P848375" s="83"/>
    </row>
    <row r="848376" spans="16:16" x14ac:dyDescent="0.3">
      <c r="P848376" s="83"/>
    </row>
    <row r="848377" spans="16:16" x14ac:dyDescent="0.3">
      <c r="P848377" s="83"/>
    </row>
    <row r="848378" spans="16:16" x14ac:dyDescent="0.3">
      <c r="P848378" s="83"/>
    </row>
    <row r="848379" spans="16:16" x14ac:dyDescent="0.3">
      <c r="P848379" s="83"/>
    </row>
    <row r="848380" spans="16:16" x14ac:dyDescent="0.3">
      <c r="P848380" s="83"/>
    </row>
    <row r="848381" spans="16:16" x14ac:dyDescent="0.3">
      <c r="P848381" s="83"/>
    </row>
    <row r="848382" spans="16:16" x14ac:dyDescent="0.3">
      <c r="P848382" s="83"/>
    </row>
    <row r="848383" spans="16:16" x14ac:dyDescent="0.3">
      <c r="P848383" s="83"/>
    </row>
    <row r="848384" spans="16:16" x14ac:dyDescent="0.3">
      <c r="P848384" s="83"/>
    </row>
    <row r="848385" spans="16:16" x14ac:dyDescent="0.3">
      <c r="P848385" s="83"/>
    </row>
    <row r="848386" spans="16:16" x14ac:dyDescent="0.3">
      <c r="P848386" s="83"/>
    </row>
    <row r="848387" spans="16:16" x14ac:dyDescent="0.3">
      <c r="P848387" s="83"/>
    </row>
    <row r="848388" spans="16:16" x14ac:dyDescent="0.3">
      <c r="P848388" s="83"/>
    </row>
    <row r="848389" spans="16:16" x14ac:dyDescent="0.3">
      <c r="P848389" s="83"/>
    </row>
    <row r="848390" spans="16:16" x14ac:dyDescent="0.3">
      <c r="P848390" s="83"/>
    </row>
    <row r="848391" spans="16:16" x14ac:dyDescent="0.3">
      <c r="P848391" s="83"/>
    </row>
    <row r="848392" spans="16:16" x14ac:dyDescent="0.3">
      <c r="P848392" s="83"/>
    </row>
    <row r="848393" spans="16:16" x14ac:dyDescent="0.3">
      <c r="P848393" s="83"/>
    </row>
    <row r="848394" spans="16:16" x14ac:dyDescent="0.3">
      <c r="P848394" s="83"/>
    </row>
    <row r="848395" spans="16:16" x14ac:dyDescent="0.3">
      <c r="P848395" s="83"/>
    </row>
    <row r="848396" spans="16:16" x14ac:dyDescent="0.3">
      <c r="P848396" s="83"/>
    </row>
    <row r="848397" spans="16:16" x14ac:dyDescent="0.3">
      <c r="P848397" s="83"/>
    </row>
    <row r="848398" spans="16:16" x14ac:dyDescent="0.3">
      <c r="P848398" s="83"/>
    </row>
    <row r="848399" spans="16:16" x14ac:dyDescent="0.3">
      <c r="P848399" s="83"/>
    </row>
    <row r="848400" spans="16:16" x14ac:dyDescent="0.3">
      <c r="P848400" s="83"/>
    </row>
    <row r="848401" spans="16:16" x14ac:dyDescent="0.3">
      <c r="P848401" s="83"/>
    </row>
    <row r="848402" spans="16:16" x14ac:dyDescent="0.3">
      <c r="P848402" s="83"/>
    </row>
    <row r="848403" spans="16:16" x14ac:dyDescent="0.3">
      <c r="P848403" s="83"/>
    </row>
    <row r="848404" spans="16:16" x14ac:dyDescent="0.3">
      <c r="P848404" s="83"/>
    </row>
    <row r="848405" spans="16:16" x14ac:dyDescent="0.3">
      <c r="P848405" s="83"/>
    </row>
    <row r="848406" spans="16:16" x14ac:dyDescent="0.3">
      <c r="P848406" s="83"/>
    </row>
    <row r="848407" spans="16:16" x14ac:dyDescent="0.3">
      <c r="P848407" s="83"/>
    </row>
    <row r="848408" spans="16:16" x14ac:dyDescent="0.3">
      <c r="P848408" s="83"/>
    </row>
    <row r="848409" spans="16:16" x14ac:dyDescent="0.3">
      <c r="P848409" s="83"/>
    </row>
    <row r="848410" spans="16:16" x14ac:dyDescent="0.3">
      <c r="P848410" s="83"/>
    </row>
    <row r="848411" spans="16:16" x14ac:dyDescent="0.3">
      <c r="P848411" s="83"/>
    </row>
    <row r="848412" spans="16:16" x14ac:dyDescent="0.3">
      <c r="P848412" s="83"/>
    </row>
    <row r="848413" spans="16:16" x14ac:dyDescent="0.3">
      <c r="P848413" s="83"/>
    </row>
    <row r="848414" spans="16:16" x14ac:dyDescent="0.3">
      <c r="P848414" s="83"/>
    </row>
    <row r="848415" spans="16:16" x14ac:dyDescent="0.3">
      <c r="P848415" s="83"/>
    </row>
    <row r="848416" spans="16:16" x14ac:dyDescent="0.3">
      <c r="P848416" s="83"/>
    </row>
    <row r="848417" spans="16:16" x14ac:dyDescent="0.3">
      <c r="P848417" s="83"/>
    </row>
    <row r="848418" spans="16:16" x14ac:dyDescent="0.3">
      <c r="P848418" s="83"/>
    </row>
    <row r="848419" spans="16:16" x14ac:dyDescent="0.3">
      <c r="P848419" s="83"/>
    </row>
    <row r="848420" spans="16:16" x14ac:dyDescent="0.3">
      <c r="P848420" s="83"/>
    </row>
    <row r="848421" spans="16:16" x14ac:dyDescent="0.3">
      <c r="P848421" s="83"/>
    </row>
    <row r="848422" spans="16:16" x14ac:dyDescent="0.3">
      <c r="P848422" s="83"/>
    </row>
    <row r="848423" spans="16:16" x14ac:dyDescent="0.3">
      <c r="P848423" s="83"/>
    </row>
    <row r="848424" spans="16:16" x14ac:dyDescent="0.3">
      <c r="P848424" s="83"/>
    </row>
    <row r="848425" spans="16:16" x14ac:dyDescent="0.3">
      <c r="P848425" s="83"/>
    </row>
    <row r="848426" spans="16:16" x14ac:dyDescent="0.3">
      <c r="P848426" s="83"/>
    </row>
    <row r="848427" spans="16:16" x14ac:dyDescent="0.3">
      <c r="P848427" s="83"/>
    </row>
    <row r="848428" spans="16:16" x14ac:dyDescent="0.3">
      <c r="P848428" s="83"/>
    </row>
    <row r="848429" spans="16:16" x14ac:dyDescent="0.3">
      <c r="P848429" s="83"/>
    </row>
    <row r="848430" spans="16:16" x14ac:dyDescent="0.3">
      <c r="P848430" s="83"/>
    </row>
    <row r="848431" spans="16:16" x14ac:dyDescent="0.3">
      <c r="P848431" s="83"/>
    </row>
    <row r="848432" spans="16:16" x14ac:dyDescent="0.3">
      <c r="P848432" s="83"/>
    </row>
    <row r="848433" spans="16:16" x14ac:dyDescent="0.3">
      <c r="P848433" s="83"/>
    </row>
    <row r="848434" spans="16:16" x14ac:dyDescent="0.3">
      <c r="P848434" s="83"/>
    </row>
    <row r="848435" spans="16:16" x14ac:dyDescent="0.3">
      <c r="P848435" s="83"/>
    </row>
    <row r="848436" spans="16:16" x14ac:dyDescent="0.3">
      <c r="P848436" s="83"/>
    </row>
    <row r="848437" spans="16:16" x14ac:dyDescent="0.3">
      <c r="P848437" s="83"/>
    </row>
    <row r="848438" spans="16:16" x14ac:dyDescent="0.3">
      <c r="P848438" s="83"/>
    </row>
    <row r="848439" spans="16:16" x14ac:dyDescent="0.3">
      <c r="P848439" s="83"/>
    </row>
    <row r="848440" spans="16:16" x14ac:dyDescent="0.3">
      <c r="P848440" s="83"/>
    </row>
    <row r="848441" spans="16:16" x14ac:dyDescent="0.3">
      <c r="P848441" s="83"/>
    </row>
    <row r="848442" spans="16:16" x14ac:dyDescent="0.3">
      <c r="P848442" s="83"/>
    </row>
    <row r="848443" spans="16:16" x14ac:dyDescent="0.3">
      <c r="P848443" s="83"/>
    </row>
    <row r="848444" spans="16:16" x14ac:dyDescent="0.3">
      <c r="P848444" s="83"/>
    </row>
    <row r="848445" spans="16:16" x14ac:dyDescent="0.3">
      <c r="P848445" s="83"/>
    </row>
    <row r="848446" spans="16:16" x14ac:dyDescent="0.3">
      <c r="P848446" s="83"/>
    </row>
    <row r="848447" spans="16:16" x14ac:dyDescent="0.3">
      <c r="P848447" s="83"/>
    </row>
    <row r="848448" spans="16:16" x14ac:dyDescent="0.3">
      <c r="P848448" s="83"/>
    </row>
    <row r="848449" spans="16:16" x14ac:dyDescent="0.3">
      <c r="P848449" s="83"/>
    </row>
    <row r="848450" spans="16:16" x14ac:dyDescent="0.3">
      <c r="P848450" s="83"/>
    </row>
    <row r="848451" spans="16:16" x14ac:dyDescent="0.3">
      <c r="P848451" s="83"/>
    </row>
    <row r="848452" spans="16:16" x14ac:dyDescent="0.3">
      <c r="P848452" s="83"/>
    </row>
    <row r="848453" spans="16:16" x14ac:dyDescent="0.3">
      <c r="P848453" s="83"/>
    </row>
    <row r="848454" spans="16:16" x14ac:dyDescent="0.3">
      <c r="P848454" s="83"/>
    </row>
    <row r="848455" spans="16:16" x14ac:dyDescent="0.3">
      <c r="P848455" s="83"/>
    </row>
    <row r="848456" spans="16:16" x14ac:dyDescent="0.3">
      <c r="P848456" s="83"/>
    </row>
    <row r="848457" spans="16:16" x14ac:dyDescent="0.3">
      <c r="P848457" s="83"/>
    </row>
    <row r="848458" spans="16:16" x14ac:dyDescent="0.3">
      <c r="P848458" s="83"/>
    </row>
    <row r="848459" spans="16:16" x14ac:dyDescent="0.3">
      <c r="P848459" s="83"/>
    </row>
    <row r="848460" spans="16:16" x14ac:dyDescent="0.3">
      <c r="P848460" s="83"/>
    </row>
    <row r="848461" spans="16:16" x14ac:dyDescent="0.3">
      <c r="P848461" s="83"/>
    </row>
    <row r="848462" spans="16:16" x14ac:dyDescent="0.3">
      <c r="P848462" s="83"/>
    </row>
    <row r="848463" spans="16:16" x14ac:dyDescent="0.3">
      <c r="P848463" s="83"/>
    </row>
    <row r="848464" spans="16:16" x14ac:dyDescent="0.3">
      <c r="P848464" s="83"/>
    </row>
    <row r="848465" spans="16:16" x14ac:dyDescent="0.3">
      <c r="P848465" s="83"/>
    </row>
    <row r="848466" spans="16:16" x14ac:dyDescent="0.3">
      <c r="P848466" s="83"/>
    </row>
    <row r="848467" spans="16:16" x14ac:dyDescent="0.3">
      <c r="P848467" s="83"/>
    </row>
    <row r="848468" spans="16:16" x14ac:dyDescent="0.3">
      <c r="P848468" s="83"/>
    </row>
    <row r="848469" spans="16:16" x14ac:dyDescent="0.3">
      <c r="P848469" s="83"/>
    </row>
    <row r="848470" spans="16:16" x14ac:dyDescent="0.3">
      <c r="P848470" s="83"/>
    </row>
    <row r="848471" spans="16:16" x14ac:dyDescent="0.3">
      <c r="P848471" s="83"/>
    </row>
    <row r="848472" spans="16:16" x14ac:dyDescent="0.3">
      <c r="P848472" s="83"/>
    </row>
    <row r="848473" spans="16:16" x14ac:dyDescent="0.3">
      <c r="P848473" s="83"/>
    </row>
    <row r="848474" spans="16:16" x14ac:dyDescent="0.3">
      <c r="P848474" s="83"/>
    </row>
    <row r="848475" spans="16:16" x14ac:dyDescent="0.3">
      <c r="P848475" s="83"/>
    </row>
    <row r="848476" spans="16:16" x14ac:dyDescent="0.3">
      <c r="P848476" s="83"/>
    </row>
    <row r="848477" spans="16:16" x14ac:dyDescent="0.3">
      <c r="P848477" s="83"/>
    </row>
    <row r="848478" spans="16:16" x14ac:dyDescent="0.3">
      <c r="P848478" s="83"/>
    </row>
    <row r="848479" spans="16:16" x14ac:dyDescent="0.3">
      <c r="P848479" s="83"/>
    </row>
    <row r="848480" spans="16:16" x14ac:dyDescent="0.3">
      <c r="P848480" s="83"/>
    </row>
    <row r="848481" spans="16:16" x14ac:dyDescent="0.3">
      <c r="P848481" s="83"/>
    </row>
    <row r="848482" spans="16:16" x14ac:dyDescent="0.3">
      <c r="P848482" s="83"/>
    </row>
    <row r="848483" spans="16:16" x14ac:dyDescent="0.3">
      <c r="P848483" s="83"/>
    </row>
    <row r="848484" spans="16:16" x14ac:dyDescent="0.3">
      <c r="P848484" s="83"/>
    </row>
    <row r="848485" spans="16:16" x14ac:dyDescent="0.3">
      <c r="P848485" s="83"/>
    </row>
    <row r="848486" spans="16:16" x14ac:dyDescent="0.3">
      <c r="P848486" s="83"/>
    </row>
    <row r="848487" spans="16:16" x14ac:dyDescent="0.3">
      <c r="P848487" s="83"/>
    </row>
    <row r="848488" spans="16:16" x14ac:dyDescent="0.3">
      <c r="P848488" s="83"/>
    </row>
    <row r="848489" spans="16:16" x14ac:dyDescent="0.3">
      <c r="P848489" s="83"/>
    </row>
    <row r="848490" spans="16:16" x14ac:dyDescent="0.3">
      <c r="P848490" s="83"/>
    </row>
    <row r="848491" spans="16:16" x14ac:dyDescent="0.3">
      <c r="P848491" s="83"/>
    </row>
    <row r="848492" spans="16:16" x14ac:dyDescent="0.3">
      <c r="P848492" s="83"/>
    </row>
    <row r="848493" spans="16:16" x14ac:dyDescent="0.3">
      <c r="P848493" s="83"/>
    </row>
    <row r="848494" spans="16:16" x14ac:dyDescent="0.3">
      <c r="P848494" s="83"/>
    </row>
    <row r="848495" spans="16:16" x14ac:dyDescent="0.3">
      <c r="P848495" s="83"/>
    </row>
    <row r="848496" spans="16:16" x14ac:dyDescent="0.3">
      <c r="P848496" s="83"/>
    </row>
    <row r="848497" spans="16:16" x14ac:dyDescent="0.3">
      <c r="P848497" s="83"/>
    </row>
    <row r="848498" spans="16:16" x14ac:dyDescent="0.3">
      <c r="P848498" s="83"/>
    </row>
    <row r="848499" spans="16:16" x14ac:dyDescent="0.3">
      <c r="P848499" s="83"/>
    </row>
    <row r="848500" spans="16:16" x14ac:dyDescent="0.3">
      <c r="P848500" s="83"/>
    </row>
    <row r="848501" spans="16:16" x14ac:dyDescent="0.3">
      <c r="P848501" s="83"/>
    </row>
    <row r="848502" spans="16:16" x14ac:dyDescent="0.3">
      <c r="P848502" s="83"/>
    </row>
    <row r="848503" spans="16:16" x14ac:dyDescent="0.3">
      <c r="P848503" s="83"/>
    </row>
    <row r="848504" spans="16:16" x14ac:dyDescent="0.3">
      <c r="P848504" s="83"/>
    </row>
    <row r="848505" spans="16:16" x14ac:dyDescent="0.3">
      <c r="P848505" s="83"/>
    </row>
    <row r="848506" spans="16:16" x14ac:dyDescent="0.3">
      <c r="P848506" s="83"/>
    </row>
    <row r="848507" spans="16:16" x14ac:dyDescent="0.3">
      <c r="P848507" s="83"/>
    </row>
    <row r="848508" spans="16:16" x14ac:dyDescent="0.3">
      <c r="P848508" s="83"/>
    </row>
    <row r="848509" spans="16:16" x14ac:dyDescent="0.3">
      <c r="P848509" s="83"/>
    </row>
    <row r="848510" spans="16:16" x14ac:dyDescent="0.3">
      <c r="P848510" s="83"/>
    </row>
    <row r="848511" spans="16:16" x14ac:dyDescent="0.3">
      <c r="P848511" s="83"/>
    </row>
    <row r="848512" spans="16:16" x14ac:dyDescent="0.3">
      <c r="P848512" s="83"/>
    </row>
    <row r="848513" spans="16:16" x14ac:dyDescent="0.3">
      <c r="P848513" s="83"/>
    </row>
    <row r="848514" spans="16:16" x14ac:dyDescent="0.3">
      <c r="P848514" s="83"/>
    </row>
    <row r="848515" spans="16:16" x14ac:dyDescent="0.3">
      <c r="P848515" s="83"/>
    </row>
    <row r="848516" spans="16:16" x14ac:dyDescent="0.3">
      <c r="P848516" s="83"/>
    </row>
    <row r="848517" spans="16:16" x14ac:dyDescent="0.3">
      <c r="P848517" s="83"/>
    </row>
    <row r="848518" spans="16:16" x14ac:dyDescent="0.3">
      <c r="P848518" s="83"/>
    </row>
    <row r="848519" spans="16:16" x14ac:dyDescent="0.3">
      <c r="P848519" s="83"/>
    </row>
    <row r="848520" spans="16:16" x14ac:dyDescent="0.3">
      <c r="P848520" s="83"/>
    </row>
    <row r="848521" spans="16:16" x14ac:dyDescent="0.3">
      <c r="P848521" s="83"/>
    </row>
    <row r="848522" spans="16:16" x14ac:dyDescent="0.3">
      <c r="P848522" s="83"/>
    </row>
    <row r="848523" spans="16:16" x14ac:dyDescent="0.3">
      <c r="P848523" s="83"/>
    </row>
    <row r="848524" spans="16:16" x14ac:dyDescent="0.3">
      <c r="P848524" s="83"/>
    </row>
    <row r="848525" spans="16:16" x14ac:dyDescent="0.3">
      <c r="P848525" s="83"/>
    </row>
    <row r="848526" spans="16:16" x14ac:dyDescent="0.3">
      <c r="P848526" s="83"/>
    </row>
    <row r="848527" spans="16:16" x14ac:dyDescent="0.3">
      <c r="P848527" s="83"/>
    </row>
    <row r="848528" spans="16:16" x14ac:dyDescent="0.3">
      <c r="P848528" s="83"/>
    </row>
    <row r="848529" spans="16:16" x14ac:dyDescent="0.3">
      <c r="P848529" s="83"/>
    </row>
    <row r="848530" spans="16:16" x14ac:dyDescent="0.3">
      <c r="P848530" s="83"/>
    </row>
    <row r="848531" spans="16:16" x14ac:dyDescent="0.3">
      <c r="P848531" s="83"/>
    </row>
    <row r="848532" spans="16:16" x14ac:dyDescent="0.3">
      <c r="P848532" s="83"/>
    </row>
    <row r="848533" spans="16:16" x14ac:dyDescent="0.3">
      <c r="P848533" s="83"/>
    </row>
    <row r="848534" spans="16:16" x14ac:dyDescent="0.3">
      <c r="P848534" s="83"/>
    </row>
    <row r="848535" spans="16:16" x14ac:dyDescent="0.3">
      <c r="P848535" s="83"/>
    </row>
    <row r="848536" spans="16:16" x14ac:dyDescent="0.3">
      <c r="P848536" s="83"/>
    </row>
    <row r="848537" spans="16:16" x14ac:dyDescent="0.3">
      <c r="P848537" s="83"/>
    </row>
    <row r="848538" spans="16:16" x14ac:dyDescent="0.3">
      <c r="P848538" s="83"/>
    </row>
    <row r="848539" spans="16:16" x14ac:dyDescent="0.3">
      <c r="P848539" s="83"/>
    </row>
    <row r="848540" spans="16:16" x14ac:dyDescent="0.3">
      <c r="P848540" s="83"/>
    </row>
    <row r="848541" spans="16:16" x14ac:dyDescent="0.3">
      <c r="P848541" s="83"/>
    </row>
    <row r="848542" spans="16:16" x14ac:dyDescent="0.3">
      <c r="P848542" s="83"/>
    </row>
    <row r="848543" spans="16:16" x14ac:dyDescent="0.3">
      <c r="P848543" s="83"/>
    </row>
    <row r="848544" spans="16:16" x14ac:dyDescent="0.3">
      <c r="P848544" s="83"/>
    </row>
    <row r="848545" spans="16:16" x14ac:dyDescent="0.3">
      <c r="P848545" s="83"/>
    </row>
    <row r="848546" spans="16:16" x14ac:dyDescent="0.3">
      <c r="P848546" s="83"/>
    </row>
    <row r="848547" spans="16:16" x14ac:dyDescent="0.3">
      <c r="P848547" s="83"/>
    </row>
    <row r="848548" spans="16:16" x14ac:dyDescent="0.3">
      <c r="P848548" s="83"/>
    </row>
    <row r="848549" spans="16:16" x14ac:dyDescent="0.3">
      <c r="P848549" s="83"/>
    </row>
    <row r="848550" spans="16:16" x14ac:dyDescent="0.3">
      <c r="P848550" s="83"/>
    </row>
    <row r="848551" spans="16:16" x14ac:dyDescent="0.3">
      <c r="P848551" s="83"/>
    </row>
    <row r="848552" spans="16:16" x14ac:dyDescent="0.3">
      <c r="P848552" s="83"/>
    </row>
    <row r="848553" spans="16:16" x14ac:dyDescent="0.3">
      <c r="P848553" s="83"/>
    </row>
    <row r="848554" spans="16:16" x14ac:dyDescent="0.3">
      <c r="P848554" s="83"/>
    </row>
    <row r="848555" spans="16:16" x14ac:dyDescent="0.3">
      <c r="P848555" s="83"/>
    </row>
    <row r="848556" spans="16:16" x14ac:dyDescent="0.3">
      <c r="P848556" s="83"/>
    </row>
    <row r="848557" spans="16:16" x14ac:dyDescent="0.3">
      <c r="P848557" s="83"/>
    </row>
    <row r="848558" spans="16:16" x14ac:dyDescent="0.3">
      <c r="P848558" s="83"/>
    </row>
    <row r="848559" spans="16:16" x14ac:dyDescent="0.3">
      <c r="P848559" s="83"/>
    </row>
    <row r="848560" spans="16:16" x14ac:dyDescent="0.3">
      <c r="P848560" s="83"/>
    </row>
    <row r="848561" spans="16:16" x14ac:dyDescent="0.3">
      <c r="P848561" s="83"/>
    </row>
    <row r="848562" spans="16:16" x14ac:dyDescent="0.3">
      <c r="P848562" s="83"/>
    </row>
    <row r="848563" spans="16:16" x14ac:dyDescent="0.3">
      <c r="P848563" s="83"/>
    </row>
    <row r="848564" spans="16:16" x14ac:dyDescent="0.3">
      <c r="P848564" s="83"/>
    </row>
    <row r="848565" spans="16:16" x14ac:dyDescent="0.3">
      <c r="P848565" s="83"/>
    </row>
    <row r="848566" spans="16:16" x14ac:dyDescent="0.3">
      <c r="P848566" s="83"/>
    </row>
    <row r="848567" spans="16:16" x14ac:dyDescent="0.3">
      <c r="P848567" s="83"/>
    </row>
    <row r="848568" spans="16:16" x14ac:dyDescent="0.3">
      <c r="P848568" s="83"/>
    </row>
    <row r="848569" spans="16:16" x14ac:dyDescent="0.3">
      <c r="P848569" s="83"/>
    </row>
    <row r="848570" spans="16:16" x14ac:dyDescent="0.3">
      <c r="P848570" s="83"/>
    </row>
    <row r="848571" spans="16:16" x14ac:dyDescent="0.3">
      <c r="P848571" s="83"/>
    </row>
    <row r="848572" spans="16:16" x14ac:dyDescent="0.3">
      <c r="P848572" s="83"/>
    </row>
    <row r="848573" spans="16:16" x14ac:dyDescent="0.3">
      <c r="P848573" s="83"/>
    </row>
    <row r="848574" spans="16:16" x14ac:dyDescent="0.3">
      <c r="P848574" s="83"/>
    </row>
    <row r="848575" spans="16:16" x14ac:dyDescent="0.3">
      <c r="P848575" s="83"/>
    </row>
    <row r="848576" spans="16:16" x14ac:dyDescent="0.3">
      <c r="P848576" s="83"/>
    </row>
    <row r="848577" spans="16:16" x14ac:dyDescent="0.3">
      <c r="P848577" s="83"/>
    </row>
    <row r="848578" spans="16:16" x14ac:dyDescent="0.3">
      <c r="P848578" s="83"/>
    </row>
    <row r="848579" spans="16:16" x14ac:dyDescent="0.3">
      <c r="P848579" s="83"/>
    </row>
    <row r="848580" spans="16:16" x14ac:dyDescent="0.3">
      <c r="P848580" s="83"/>
    </row>
    <row r="848581" spans="16:16" x14ac:dyDescent="0.3">
      <c r="P848581" s="83"/>
    </row>
    <row r="848582" spans="16:16" x14ac:dyDescent="0.3">
      <c r="P848582" s="83"/>
    </row>
    <row r="848583" spans="16:16" x14ac:dyDescent="0.3">
      <c r="P848583" s="83"/>
    </row>
    <row r="848584" spans="16:16" x14ac:dyDescent="0.3">
      <c r="P848584" s="83"/>
    </row>
    <row r="848585" spans="16:16" x14ac:dyDescent="0.3">
      <c r="P848585" s="83"/>
    </row>
    <row r="848586" spans="16:16" x14ac:dyDescent="0.3">
      <c r="P848586" s="83"/>
    </row>
    <row r="848587" spans="16:16" x14ac:dyDescent="0.3">
      <c r="P848587" s="83"/>
    </row>
    <row r="848588" spans="16:16" x14ac:dyDescent="0.3">
      <c r="P848588" s="83"/>
    </row>
    <row r="848589" spans="16:16" x14ac:dyDescent="0.3">
      <c r="P848589" s="83"/>
    </row>
    <row r="848590" spans="16:16" x14ac:dyDescent="0.3">
      <c r="P848590" s="83"/>
    </row>
    <row r="848591" spans="16:16" x14ac:dyDescent="0.3">
      <c r="P848591" s="83"/>
    </row>
    <row r="848592" spans="16:16" x14ac:dyDescent="0.3">
      <c r="P848592" s="83"/>
    </row>
    <row r="848593" spans="16:16" x14ac:dyDescent="0.3">
      <c r="P848593" s="83"/>
    </row>
    <row r="848594" spans="16:16" x14ac:dyDescent="0.3">
      <c r="P848594" s="83"/>
    </row>
    <row r="848595" spans="16:16" x14ac:dyDescent="0.3">
      <c r="P848595" s="83"/>
    </row>
    <row r="848596" spans="16:16" x14ac:dyDescent="0.3">
      <c r="P848596" s="83"/>
    </row>
    <row r="848597" spans="16:16" x14ac:dyDescent="0.3">
      <c r="P848597" s="83"/>
    </row>
    <row r="848598" spans="16:16" x14ac:dyDescent="0.3">
      <c r="P848598" s="83"/>
    </row>
    <row r="848599" spans="16:16" x14ac:dyDescent="0.3">
      <c r="P848599" s="83"/>
    </row>
    <row r="848600" spans="16:16" x14ac:dyDescent="0.3">
      <c r="P848600" s="83"/>
    </row>
    <row r="848601" spans="16:16" x14ac:dyDescent="0.3">
      <c r="P848601" s="83"/>
    </row>
    <row r="848602" spans="16:16" x14ac:dyDescent="0.3">
      <c r="P848602" s="83"/>
    </row>
    <row r="848603" spans="16:16" x14ac:dyDescent="0.3">
      <c r="P848603" s="83"/>
    </row>
    <row r="848604" spans="16:16" x14ac:dyDescent="0.3">
      <c r="P848604" s="83"/>
    </row>
    <row r="848605" spans="16:16" x14ac:dyDescent="0.3">
      <c r="P848605" s="83"/>
    </row>
    <row r="848606" spans="16:16" x14ac:dyDescent="0.3">
      <c r="P848606" s="83"/>
    </row>
    <row r="848607" spans="16:16" x14ac:dyDescent="0.3">
      <c r="P848607" s="83"/>
    </row>
    <row r="848608" spans="16:16" x14ac:dyDescent="0.3">
      <c r="P848608" s="83"/>
    </row>
    <row r="848609" spans="16:16" x14ac:dyDescent="0.3">
      <c r="P848609" s="83"/>
    </row>
    <row r="848610" spans="16:16" x14ac:dyDescent="0.3">
      <c r="P848610" s="83"/>
    </row>
    <row r="848611" spans="16:16" x14ac:dyDescent="0.3">
      <c r="P848611" s="83"/>
    </row>
    <row r="848612" spans="16:16" x14ac:dyDescent="0.3">
      <c r="P848612" s="83"/>
    </row>
    <row r="848613" spans="16:16" x14ac:dyDescent="0.3">
      <c r="P848613" s="83"/>
    </row>
    <row r="848614" spans="16:16" x14ac:dyDescent="0.3">
      <c r="P848614" s="83"/>
    </row>
    <row r="848615" spans="16:16" x14ac:dyDescent="0.3">
      <c r="P848615" s="83"/>
    </row>
    <row r="848616" spans="16:16" x14ac:dyDescent="0.3">
      <c r="P848616" s="83"/>
    </row>
    <row r="848617" spans="16:16" x14ac:dyDescent="0.3">
      <c r="P848617" s="83"/>
    </row>
    <row r="848618" spans="16:16" x14ac:dyDescent="0.3">
      <c r="P848618" s="83"/>
    </row>
    <row r="848619" spans="16:16" x14ac:dyDescent="0.3">
      <c r="P848619" s="83"/>
    </row>
    <row r="848620" spans="16:16" x14ac:dyDescent="0.3">
      <c r="P848620" s="83"/>
    </row>
    <row r="848621" spans="16:16" x14ac:dyDescent="0.3">
      <c r="P848621" s="83"/>
    </row>
    <row r="848622" spans="16:16" x14ac:dyDescent="0.3">
      <c r="P848622" s="83"/>
    </row>
    <row r="848623" spans="16:16" x14ac:dyDescent="0.3">
      <c r="P848623" s="83"/>
    </row>
    <row r="848624" spans="16:16" x14ac:dyDescent="0.3">
      <c r="P848624" s="83"/>
    </row>
    <row r="848625" spans="16:16" x14ac:dyDescent="0.3">
      <c r="P848625" s="83"/>
    </row>
    <row r="848626" spans="16:16" x14ac:dyDescent="0.3">
      <c r="P848626" s="83"/>
    </row>
    <row r="848627" spans="16:16" x14ac:dyDescent="0.3">
      <c r="P848627" s="83"/>
    </row>
    <row r="848628" spans="16:16" x14ac:dyDescent="0.3">
      <c r="P848628" s="83"/>
    </row>
    <row r="848629" spans="16:16" x14ac:dyDescent="0.3">
      <c r="P848629" s="83"/>
    </row>
    <row r="848630" spans="16:16" x14ac:dyDescent="0.3">
      <c r="P848630" s="83"/>
    </row>
    <row r="848631" spans="16:16" x14ac:dyDescent="0.3">
      <c r="P848631" s="83"/>
    </row>
    <row r="848632" spans="16:16" x14ac:dyDescent="0.3">
      <c r="P848632" s="83"/>
    </row>
    <row r="848633" spans="16:16" x14ac:dyDescent="0.3">
      <c r="P848633" s="83"/>
    </row>
    <row r="848634" spans="16:16" x14ac:dyDescent="0.3">
      <c r="P848634" s="83"/>
    </row>
    <row r="848635" spans="16:16" x14ac:dyDescent="0.3">
      <c r="P848635" s="83"/>
    </row>
    <row r="848636" spans="16:16" x14ac:dyDescent="0.3">
      <c r="P848636" s="83"/>
    </row>
    <row r="848637" spans="16:16" x14ac:dyDescent="0.3">
      <c r="P848637" s="83"/>
    </row>
    <row r="848638" spans="16:16" x14ac:dyDescent="0.3">
      <c r="P848638" s="83"/>
    </row>
    <row r="848639" spans="16:16" x14ac:dyDescent="0.3">
      <c r="P848639" s="83"/>
    </row>
    <row r="848640" spans="16:16" x14ac:dyDescent="0.3">
      <c r="P848640" s="83"/>
    </row>
    <row r="848641" spans="16:16" x14ac:dyDescent="0.3">
      <c r="P848641" s="83"/>
    </row>
    <row r="848642" spans="16:16" x14ac:dyDescent="0.3">
      <c r="P848642" s="83"/>
    </row>
    <row r="848643" spans="16:16" x14ac:dyDescent="0.3">
      <c r="P848643" s="83"/>
    </row>
    <row r="848644" spans="16:16" x14ac:dyDescent="0.3">
      <c r="P848644" s="83"/>
    </row>
    <row r="848645" spans="16:16" x14ac:dyDescent="0.3">
      <c r="P848645" s="83"/>
    </row>
    <row r="848646" spans="16:16" x14ac:dyDescent="0.3">
      <c r="P848646" s="83"/>
    </row>
    <row r="848647" spans="16:16" x14ac:dyDescent="0.3">
      <c r="P848647" s="83"/>
    </row>
    <row r="848648" spans="16:16" x14ac:dyDescent="0.3">
      <c r="P848648" s="83"/>
    </row>
    <row r="848649" spans="16:16" x14ac:dyDescent="0.3">
      <c r="P848649" s="83"/>
    </row>
    <row r="848650" spans="16:16" x14ac:dyDescent="0.3">
      <c r="P848650" s="83"/>
    </row>
    <row r="848651" spans="16:16" x14ac:dyDescent="0.3">
      <c r="P848651" s="83"/>
    </row>
    <row r="848652" spans="16:16" x14ac:dyDescent="0.3">
      <c r="P848652" s="83"/>
    </row>
    <row r="848653" spans="16:16" x14ac:dyDescent="0.3">
      <c r="P848653" s="83"/>
    </row>
    <row r="848654" spans="16:16" x14ac:dyDescent="0.3">
      <c r="P848654" s="83"/>
    </row>
    <row r="848655" spans="16:16" x14ac:dyDescent="0.3">
      <c r="P848655" s="83"/>
    </row>
    <row r="848656" spans="16:16" x14ac:dyDescent="0.3">
      <c r="P848656" s="83"/>
    </row>
    <row r="848657" spans="16:16" x14ac:dyDescent="0.3">
      <c r="P848657" s="83"/>
    </row>
    <row r="848658" spans="16:16" x14ac:dyDescent="0.3">
      <c r="P848658" s="83"/>
    </row>
    <row r="848659" spans="16:16" x14ac:dyDescent="0.3">
      <c r="P848659" s="83"/>
    </row>
    <row r="848660" spans="16:16" x14ac:dyDescent="0.3">
      <c r="P848660" s="83"/>
    </row>
    <row r="848661" spans="16:16" x14ac:dyDescent="0.3">
      <c r="P848661" s="83"/>
    </row>
    <row r="848662" spans="16:16" x14ac:dyDescent="0.3">
      <c r="P848662" s="83"/>
    </row>
    <row r="848663" spans="16:16" x14ac:dyDescent="0.3">
      <c r="P848663" s="83"/>
    </row>
    <row r="848664" spans="16:16" x14ac:dyDescent="0.3">
      <c r="P848664" s="83"/>
    </row>
    <row r="848665" spans="16:16" x14ac:dyDescent="0.3">
      <c r="P848665" s="83"/>
    </row>
    <row r="848666" spans="16:16" x14ac:dyDescent="0.3">
      <c r="P848666" s="83"/>
    </row>
    <row r="848667" spans="16:16" x14ac:dyDescent="0.3">
      <c r="P848667" s="83"/>
    </row>
    <row r="848668" spans="16:16" x14ac:dyDescent="0.3">
      <c r="P848668" s="83"/>
    </row>
    <row r="848669" spans="16:16" x14ac:dyDescent="0.3">
      <c r="P848669" s="83"/>
    </row>
    <row r="848670" spans="16:16" x14ac:dyDescent="0.3">
      <c r="P848670" s="83"/>
    </row>
    <row r="848671" spans="16:16" x14ac:dyDescent="0.3">
      <c r="P848671" s="83"/>
    </row>
    <row r="848672" spans="16:16" x14ac:dyDescent="0.3">
      <c r="P848672" s="83"/>
    </row>
    <row r="848673" spans="16:16" x14ac:dyDescent="0.3">
      <c r="P848673" s="83"/>
    </row>
    <row r="848674" spans="16:16" x14ac:dyDescent="0.3">
      <c r="P848674" s="83"/>
    </row>
    <row r="848675" spans="16:16" x14ac:dyDescent="0.3">
      <c r="P848675" s="83"/>
    </row>
    <row r="848676" spans="16:16" x14ac:dyDescent="0.3">
      <c r="P848676" s="83"/>
    </row>
    <row r="848677" spans="16:16" x14ac:dyDescent="0.3">
      <c r="P848677" s="83"/>
    </row>
    <row r="848678" spans="16:16" x14ac:dyDescent="0.3">
      <c r="P848678" s="83"/>
    </row>
    <row r="848679" spans="16:16" x14ac:dyDescent="0.3">
      <c r="P848679" s="83"/>
    </row>
    <row r="848680" spans="16:16" x14ac:dyDescent="0.3">
      <c r="P848680" s="83"/>
    </row>
    <row r="848681" spans="16:16" x14ac:dyDescent="0.3">
      <c r="P848681" s="83"/>
    </row>
    <row r="848682" spans="16:16" x14ac:dyDescent="0.3">
      <c r="P848682" s="83"/>
    </row>
    <row r="848683" spans="16:16" x14ac:dyDescent="0.3">
      <c r="P848683" s="83"/>
    </row>
    <row r="848684" spans="16:16" x14ac:dyDescent="0.3">
      <c r="P848684" s="83"/>
    </row>
    <row r="848685" spans="16:16" x14ac:dyDescent="0.3">
      <c r="P848685" s="83"/>
    </row>
    <row r="848686" spans="16:16" x14ac:dyDescent="0.3">
      <c r="P848686" s="83"/>
    </row>
    <row r="848687" spans="16:16" x14ac:dyDescent="0.3">
      <c r="P848687" s="83"/>
    </row>
    <row r="848688" spans="16:16" x14ac:dyDescent="0.3">
      <c r="P848688" s="83"/>
    </row>
    <row r="848689" spans="16:16" x14ac:dyDescent="0.3">
      <c r="P848689" s="83"/>
    </row>
    <row r="848690" spans="16:16" x14ac:dyDescent="0.3">
      <c r="P848690" s="83"/>
    </row>
    <row r="848691" spans="16:16" x14ac:dyDescent="0.3">
      <c r="P848691" s="83"/>
    </row>
    <row r="848692" spans="16:16" x14ac:dyDescent="0.3">
      <c r="P848692" s="83"/>
    </row>
    <row r="848693" spans="16:16" x14ac:dyDescent="0.3">
      <c r="P848693" s="83"/>
    </row>
    <row r="848694" spans="16:16" x14ac:dyDescent="0.3">
      <c r="P848694" s="83"/>
    </row>
    <row r="848695" spans="16:16" x14ac:dyDescent="0.3">
      <c r="P848695" s="83"/>
    </row>
    <row r="848696" spans="16:16" x14ac:dyDescent="0.3">
      <c r="P848696" s="83"/>
    </row>
    <row r="848697" spans="16:16" x14ac:dyDescent="0.3">
      <c r="P848697" s="83"/>
    </row>
    <row r="848698" spans="16:16" x14ac:dyDescent="0.3">
      <c r="P848698" s="83"/>
    </row>
    <row r="848699" spans="16:16" x14ac:dyDescent="0.3">
      <c r="P848699" s="83"/>
    </row>
    <row r="848700" spans="16:16" x14ac:dyDescent="0.3">
      <c r="P848700" s="83"/>
    </row>
    <row r="848701" spans="16:16" x14ac:dyDescent="0.3">
      <c r="P848701" s="83"/>
    </row>
    <row r="848702" spans="16:16" x14ac:dyDescent="0.3">
      <c r="P848702" s="83"/>
    </row>
    <row r="848703" spans="16:16" x14ac:dyDescent="0.3">
      <c r="P848703" s="83"/>
    </row>
    <row r="848704" spans="16:16" x14ac:dyDescent="0.3">
      <c r="P848704" s="83"/>
    </row>
    <row r="848705" spans="16:16" x14ac:dyDescent="0.3">
      <c r="P848705" s="83"/>
    </row>
    <row r="848706" spans="16:16" x14ac:dyDescent="0.3">
      <c r="P848706" s="83"/>
    </row>
    <row r="848707" spans="16:16" x14ac:dyDescent="0.3">
      <c r="P848707" s="83"/>
    </row>
    <row r="848708" spans="16:16" x14ac:dyDescent="0.3">
      <c r="P848708" s="83"/>
    </row>
    <row r="848709" spans="16:16" x14ac:dyDescent="0.3">
      <c r="P848709" s="83"/>
    </row>
    <row r="848710" spans="16:16" x14ac:dyDescent="0.3">
      <c r="P848710" s="83"/>
    </row>
    <row r="848711" spans="16:16" x14ac:dyDescent="0.3">
      <c r="P848711" s="83"/>
    </row>
    <row r="848712" spans="16:16" x14ac:dyDescent="0.3">
      <c r="P848712" s="83"/>
    </row>
    <row r="848713" spans="16:16" x14ac:dyDescent="0.3">
      <c r="P848713" s="83"/>
    </row>
    <row r="848714" spans="16:16" x14ac:dyDescent="0.3">
      <c r="P848714" s="83"/>
    </row>
    <row r="848715" spans="16:16" x14ac:dyDescent="0.3">
      <c r="P848715" s="83"/>
    </row>
    <row r="848716" spans="16:16" x14ac:dyDescent="0.3">
      <c r="P848716" s="83"/>
    </row>
    <row r="848717" spans="16:16" x14ac:dyDescent="0.3">
      <c r="P848717" s="83"/>
    </row>
    <row r="848718" spans="16:16" x14ac:dyDescent="0.3">
      <c r="P848718" s="83"/>
    </row>
    <row r="848719" spans="16:16" x14ac:dyDescent="0.3">
      <c r="P848719" s="83"/>
    </row>
    <row r="848720" spans="16:16" x14ac:dyDescent="0.3">
      <c r="P848720" s="83"/>
    </row>
    <row r="848721" spans="16:16" x14ac:dyDescent="0.3">
      <c r="P848721" s="83"/>
    </row>
    <row r="848722" spans="16:16" x14ac:dyDescent="0.3">
      <c r="P848722" s="83"/>
    </row>
    <row r="848723" spans="16:16" x14ac:dyDescent="0.3">
      <c r="P848723" s="83"/>
    </row>
    <row r="848724" spans="16:16" x14ac:dyDescent="0.3">
      <c r="P848724" s="83"/>
    </row>
    <row r="848725" spans="16:16" x14ac:dyDescent="0.3">
      <c r="P848725" s="83"/>
    </row>
    <row r="848726" spans="16:16" x14ac:dyDescent="0.3">
      <c r="P848726" s="83"/>
    </row>
    <row r="848727" spans="16:16" x14ac:dyDescent="0.3">
      <c r="P848727" s="83"/>
    </row>
    <row r="848728" spans="16:16" x14ac:dyDescent="0.3">
      <c r="P848728" s="83"/>
    </row>
    <row r="848729" spans="16:16" x14ac:dyDescent="0.3">
      <c r="P848729" s="83"/>
    </row>
    <row r="848730" spans="16:16" x14ac:dyDescent="0.3">
      <c r="P848730" s="83"/>
    </row>
    <row r="848731" spans="16:16" x14ac:dyDescent="0.3">
      <c r="P848731" s="83"/>
    </row>
    <row r="848732" spans="16:16" x14ac:dyDescent="0.3">
      <c r="P848732" s="83"/>
    </row>
    <row r="848733" spans="16:16" x14ac:dyDescent="0.3">
      <c r="P848733" s="83"/>
    </row>
    <row r="848734" spans="16:16" x14ac:dyDescent="0.3">
      <c r="P848734" s="83"/>
    </row>
    <row r="848735" spans="16:16" x14ac:dyDescent="0.3">
      <c r="P848735" s="83"/>
    </row>
    <row r="848736" spans="16:16" x14ac:dyDescent="0.3">
      <c r="P848736" s="83"/>
    </row>
    <row r="848737" spans="16:16" x14ac:dyDescent="0.3">
      <c r="P848737" s="83"/>
    </row>
    <row r="848738" spans="16:16" x14ac:dyDescent="0.3">
      <c r="P848738" s="83"/>
    </row>
    <row r="848739" spans="16:16" x14ac:dyDescent="0.3">
      <c r="P848739" s="83"/>
    </row>
    <row r="848740" spans="16:16" x14ac:dyDescent="0.3">
      <c r="P848740" s="83"/>
    </row>
    <row r="848741" spans="16:16" x14ac:dyDescent="0.3">
      <c r="P848741" s="83"/>
    </row>
    <row r="848742" spans="16:16" x14ac:dyDescent="0.3">
      <c r="P848742" s="83"/>
    </row>
    <row r="848743" spans="16:16" x14ac:dyDescent="0.3">
      <c r="P848743" s="83"/>
    </row>
    <row r="848744" spans="16:16" x14ac:dyDescent="0.3">
      <c r="P848744" s="83"/>
    </row>
    <row r="848745" spans="16:16" x14ac:dyDescent="0.3">
      <c r="P848745" s="83"/>
    </row>
    <row r="848746" spans="16:16" x14ac:dyDescent="0.3">
      <c r="P848746" s="83"/>
    </row>
    <row r="848747" spans="16:16" x14ac:dyDescent="0.3">
      <c r="P848747" s="83"/>
    </row>
    <row r="848748" spans="16:16" x14ac:dyDescent="0.3">
      <c r="P848748" s="83"/>
    </row>
    <row r="848749" spans="16:16" x14ac:dyDescent="0.3">
      <c r="P848749" s="83"/>
    </row>
    <row r="848750" spans="16:16" x14ac:dyDescent="0.3">
      <c r="P848750" s="83"/>
    </row>
    <row r="848751" spans="16:16" x14ac:dyDescent="0.3">
      <c r="P848751" s="83"/>
    </row>
    <row r="848752" spans="16:16" x14ac:dyDescent="0.3">
      <c r="P848752" s="83"/>
    </row>
    <row r="848753" spans="16:16" x14ac:dyDescent="0.3">
      <c r="P848753" s="83"/>
    </row>
    <row r="848754" spans="16:16" x14ac:dyDescent="0.3">
      <c r="P848754" s="83"/>
    </row>
    <row r="848755" spans="16:16" x14ac:dyDescent="0.3">
      <c r="P848755" s="83"/>
    </row>
    <row r="848756" spans="16:16" x14ac:dyDescent="0.3">
      <c r="P848756" s="83"/>
    </row>
    <row r="848757" spans="16:16" x14ac:dyDescent="0.3">
      <c r="P848757" s="83"/>
    </row>
    <row r="848758" spans="16:16" x14ac:dyDescent="0.3">
      <c r="P848758" s="83"/>
    </row>
    <row r="848759" spans="16:16" x14ac:dyDescent="0.3">
      <c r="P848759" s="83"/>
    </row>
    <row r="848760" spans="16:16" x14ac:dyDescent="0.3">
      <c r="P848760" s="83"/>
    </row>
    <row r="848761" spans="16:16" x14ac:dyDescent="0.3">
      <c r="P848761" s="83"/>
    </row>
    <row r="848762" spans="16:16" x14ac:dyDescent="0.3">
      <c r="P848762" s="83"/>
    </row>
    <row r="848763" spans="16:16" x14ac:dyDescent="0.3">
      <c r="P848763" s="83"/>
    </row>
    <row r="848764" spans="16:16" x14ac:dyDescent="0.3">
      <c r="P848764" s="83"/>
    </row>
    <row r="848765" spans="16:16" x14ac:dyDescent="0.3">
      <c r="P848765" s="83"/>
    </row>
    <row r="848766" spans="16:16" x14ac:dyDescent="0.3">
      <c r="P848766" s="83"/>
    </row>
    <row r="848767" spans="16:16" x14ac:dyDescent="0.3">
      <c r="P848767" s="83"/>
    </row>
    <row r="848768" spans="16:16" x14ac:dyDescent="0.3">
      <c r="P848768" s="83"/>
    </row>
    <row r="848769" spans="16:16" x14ac:dyDescent="0.3">
      <c r="P848769" s="83"/>
    </row>
    <row r="848770" spans="16:16" x14ac:dyDescent="0.3">
      <c r="P848770" s="83"/>
    </row>
    <row r="848771" spans="16:16" x14ac:dyDescent="0.3">
      <c r="P848771" s="83"/>
    </row>
    <row r="848772" spans="16:16" x14ac:dyDescent="0.3">
      <c r="P848772" s="83"/>
    </row>
    <row r="848773" spans="16:16" x14ac:dyDescent="0.3">
      <c r="P848773" s="83"/>
    </row>
    <row r="848774" spans="16:16" x14ac:dyDescent="0.3">
      <c r="P848774" s="83"/>
    </row>
    <row r="848775" spans="16:16" x14ac:dyDescent="0.3">
      <c r="P848775" s="83"/>
    </row>
    <row r="848776" spans="16:16" x14ac:dyDescent="0.3">
      <c r="P848776" s="83"/>
    </row>
    <row r="848777" spans="16:16" x14ac:dyDescent="0.3">
      <c r="P848777" s="83"/>
    </row>
    <row r="848778" spans="16:16" x14ac:dyDescent="0.3">
      <c r="P848778" s="83"/>
    </row>
    <row r="848779" spans="16:16" x14ac:dyDescent="0.3">
      <c r="P848779" s="83"/>
    </row>
    <row r="848780" spans="16:16" x14ac:dyDescent="0.3">
      <c r="P848780" s="83"/>
    </row>
    <row r="848781" spans="16:16" x14ac:dyDescent="0.3">
      <c r="P848781" s="83"/>
    </row>
    <row r="848782" spans="16:16" x14ac:dyDescent="0.3">
      <c r="P848782" s="83"/>
    </row>
    <row r="848783" spans="16:16" x14ac:dyDescent="0.3">
      <c r="P848783" s="83"/>
    </row>
    <row r="848784" spans="16:16" x14ac:dyDescent="0.3">
      <c r="P848784" s="83"/>
    </row>
    <row r="848785" spans="16:16" x14ac:dyDescent="0.3">
      <c r="P848785" s="83"/>
    </row>
    <row r="848786" spans="16:16" x14ac:dyDescent="0.3">
      <c r="P848786" s="83"/>
    </row>
    <row r="848787" spans="16:16" x14ac:dyDescent="0.3">
      <c r="P848787" s="83"/>
    </row>
    <row r="848788" spans="16:16" x14ac:dyDescent="0.3">
      <c r="P848788" s="83"/>
    </row>
    <row r="848789" spans="16:16" x14ac:dyDescent="0.3">
      <c r="P848789" s="83"/>
    </row>
    <row r="848790" spans="16:16" x14ac:dyDescent="0.3">
      <c r="P848790" s="83"/>
    </row>
    <row r="848791" spans="16:16" x14ac:dyDescent="0.3">
      <c r="P848791" s="83"/>
    </row>
    <row r="848792" spans="16:16" x14ac:dyDescent="0.3">
      <c r="P848792" s="83"/>
    </row>
    <row r="848793" spans="16:16" x14ac:dyDescent="0.3">
      <c r="P848793" s="83"/>
    </row>
    <row r="848794" spans="16:16" x14ac:dyDescent="0.3">
      <c r="P848794" s="83"/>
    </row>
    <row r="848795" spans="16:16" x14ac:dyDescent="0.3">
      <c r="P848795" s="83"/>
    </row>
    <row r="848796" spans="16:16" x14ac:dyDescent="0.3">
      <c r="P848796" s="83"/>
    </row>
    <row r="848797" spans="16:16" x14ac:dyDescent="0.3">
      <c r="P848797" s="83"/>
    </row>
    <row r="848798" spans="16:16" x14ac:dyDescent="0.3">
      <c r="P848798" s="83"/>
    </row>
    <row r="848799" spans="16:16" x14ac:dyDescent="0.3">
      <c r="P848799" s="83"/>
    </row>
    <row r="848800" spans="16:16" x14ac:dyDescent="0.3">
      <c r="P848800" s="83"/>
    </row>
    <row r="848801" spans="16:16" x14ac:dyDescent="0.3">
      <c r="P848801" s="83"/>
    </row>
    <row r="848802" spans="16:16" x14ac:dyDescent="0.3">
      <c r="P848802" s="83"/>
    </row>
    <row r="848803" spans="16:16" x14ac:dyDescent="0.3">
      <c r="P848803" s="83"/>
    </row>
    <row r="848804" spans="16:16" x14ac:dyDescent="0.3">
      <c r="P848804" s="83"/>
    </row>
    <row r="848805" spans="16:16" x14ac:dyDescent="0.3">
      <c r="P848805" s="83"/>
    </row>
    <row r="848806" spans="16:16" x14ac:dyDescent="0.3">
      <c r="P848806" s="83"/>
    </row>
    <row r="848807" spans="16:16" x14ac:dyDescent="0.3">
      <c r="P848807" s="83"/>
    </row>
    <row r="848808" spans="16:16" x14ac:dyDescent="0.3">
      <c r="P848808" s="83"/>
    </row>
    <row r="848809" spans="16:16" x14ac:dyDescent="0.3">
      <c r="P848809" s="83"/>
    </row>
    <row r="848810" spans="16:16" x14ac:dyDescent="0.3">
      <c r="P848810" s="83"/>
    </row>
    <row r="848811" spans="16:16" x14ac:dyDescent="0.3">
      <c r="P848811" s="83"/>
    </row>
    <row r="848812" spans="16:16" x14ac:dyDescent="0.3">
      <c r="P848812" s="83"/>
    </row>
    <row r="848813" spans="16:16" x14ac:dyDescent="0.3">
      <c r="P848813" s="83"/>
    </row>
    <row r="848814" spans="16:16" x14ac:dyDescent="0.3">
      <c r="P848814" s="83"/>
    </row>
    <row r="848815" spans="16:16" x14ac:dyDescent="0.3">
      <c r="P848815" s="83"/>
    </row>
    <row r="848816" spans="16:16" x14ac:dyDescent="0.3">
      <c r="P848816" s="83"/>
    </row>
    <row r="848817" spans="16:16" x14ac:dyDescent="0.3">
      <c r="P848817" s="83"/>
    </row>
    <row r="848818" spans="16:16" x14ac:dyDescent="0.3">
      <c r="P848818" s="83"/>
    </row>
    <row r="848819" spans="16:16" x14ac:dyDescent="0.3">
      <c r="P848819" s="83"/>
    </row>
    <row r="848820" spans="16:16" x14ac:dyDescent="0.3">
      <c r="P848820" s="83"/>
    </row>
    <row r="848821" spans="16:16" x14ac:dyDescent="0.3">
      <c r="P848821" s="83"/>
    </row>
    <row r="848822" spans="16:16" x14ac:dyDescent="0.3">
      <c r="P848822" s="83"/>
    </row>
    <row r="848823" spans="16:16" x14ac:dyDescent="0.3">
      <c r="P848823" s="83"/>
    </row>
    <row r="848824" spans="16:16" x14ac:dyDescent="0.3">
      <c r="P848824" s="83"/>
    </row>
    <row r="848825" spans="16:16" x14ac:dyDescent="0.3">
      <c r="P848825" s="83"/>
    </row>
    <row r="848826" spans="16:16" x14ac:dyDescent="0.3">
      <c r="P848826" s="83"/>
    </row>
    <row r="848827" spans="16:16" x14ac:dyDescent="0.3">
      <c r="P848827" s="83"/>
    </row>
    <row r="848828" spans="16:16" x14ac:dyDescent="0.3">
      <c r="P848828" s="83"/>
    </row>
    <row r="848829" spans="16:16" x14ac:dyDescent="0.3">
      <c r="P848829" s="83"/>
    </row>
    <row r="848830" spans="16:16" x14ac:dyDescent="0.3">
      <c r="P848830" s="83"/>
    </row>
    <row r="848831" spans="16:16" x14ac:dyDescent="0.3">
      <c r="P848831" s="83"/>
    </row>
    <row r="848832" spans="16:16" x14ac:dyDescent="0.3">
      <c r="P848832" s="83"/>
    </row>
    <row r="848833" spans="16:16" x14ac:dyDescent="0.3">
      <c r="P848833" s="83"/>
    </row>
    <row r="848834" spans="16:16" x14ac:dyDescent="0.3">
      <c r="P848834" s="83"/>
    </row>
    <row r="848835" spans="16:16" x14ac:dyDescent="0.3">
      <c r="P848835" s="83"/>
    </row>
    <row r="848836" spans="16:16" x14ac:dyDescent="0.3">
      <c r="P848836" s="83"/>
    </row>
    <row r="848837" spans="16:16" x14ac:dyDescent="0.3">
      <c r="P848837" s="83"/>
    </row>
    <row r="848838" spans="16:16" x14ac:dyDescent="0.3">
      <c r="P848838" s="83"/>
    </row>
    <row r="848839" spans="16:16" x14ac:dyDescent="0.3">
      <c r="P848839" s="83"/>
    </row>
    <row r="848840" spans="16:16" x14ac:dyDescent="0.3">
      <c r="P848840" s="83"/>
    </row>
    <row r="848841" spans="16:16" x14ac:dyDescent="0.3">
      <c r="P848841" s="83"/>
    </row>
    <row r="848842" spans="16:16" x14ac:dyDescent="0.3">
      <c r="P848842" s="83"/>
    </row>
    <row r="848843" spans="16:16" x14ac:dyDescent="0.3">
      <c r="P848843" s="83"/>
    </row>
    <row r="848844" spans="16:16" x14ac:dyDescent="0.3">
      <c r="P848844" s="83"/>
    </row>
    <row r="848845" spans="16:16" x14ac:dyDescent="0.3">
      <c r="P848845" s="83"/>
    </row>
    <row r="848846" spans="16:16" x14ac:dyDescent="0.3">
      <c r="P848846" s="83"/>
    </row>
    <row r="848847" spans="16:16" x14ac:dyDescent="0.3">
      <c r="P848847" s="83"/>
    </row>
    <row r="848848" spans="16:16" x14ac:dyDescent="0.3">
      <c r="P848848" s="83"/>
    </row>
    <row r="848849" spans="16:16" x14ac:dyDescent="0.3">
      <c r="P848849" s="83"/>
    </row>
    <row r="848850" spans="16:16" x14ac:dyDescent="0.3">
      <c r="P848850" s="83"/>
    </row>
    <row r="848851" spans="16:16" x14ac:dyDescent="0.3">
      <c r="P848851" s="83"/>
    </row>
    <row r="848852" spans="16:16" x14ac:dyDescent="0.3">
      <c r="P848852" s="83"/>
    </row>
    <row r="848853" spans="16:16" x14ac:dyDescent="0.3">
      <c r="P848853" s="83"/>
    </row>
    <row r="848854" spans="16:16" x14ac:dyDescent="0.3">
      <c r="P848854" s="83"/>
    </row>
    <row r="848855" spans="16:16" x14ac:dyDescent="0.3">
      <c r="P848855" s="83"/>
    </row>
    <row r="848856" spans="16:16" x14ac:dyDescent="0.3">
      <c r="P848856" s="83"/>
    </row>
    <row r="848857" spans="16:16" x14ac:dyDescent="0.3">
      <c r="P848857" s="83"/>
    </row>
    <row r="848858" spans="16:16" x14ac:dyDescent="0.3">
      <c r="P848858" s="83"/>
    </row>
    <row r="848859" spans="16:16" x14ac:dyDescent="0.3">
      <c r="P848859" s="83"/>
    </row>
    <row r="848860" spans="16:16" x14ac:dyDescent="0.3">
      <c r="P848860" s="83"/>
    </row>
    <row r="848861" spans="16:16" x14ac:dyDescent="0.3">
      <c r="P848861" s="83"/>
    </row>
    <row r="848862" spans="16:16" x14ac:dyDescent="0.3">
      <c r="P848862" s="83"/>
    </row>
    <row r="848863" spans="16:16" x14ac:dyDescent="0.3">
      <c r="P848863" s="83"/>
    </row>
    <row r="848864" spans="16:16" x14ac:dyDescent="0.3">
      <c r="P848864" s="83"/>
    </row>
    <row r="848865" spans="16:16" x14ac:dyDescent="0.3">
      <c r="P848865" s="83"/>
    </row>
    <row r="848866" spans="16:16" x14ac:dyDescent="0.3">
      <c r="P848866" s="83"/>
    </row>
    <row r="848867" spans="16:16" x14ac:dyDescent="0.3">
      <c r="P848867" s="83"/>
    </row>
    <row r="848868" spans="16:16" x14ac:dyDescent="0.3">
      <c r="P848868" s="83"/>
    </row>
    <row r="848869" spans="16:16" x14ac:dyDescent="0.3">
      <c r="P848869" s="83"/>
    </row>
    <row r="848870" spans="16:16" x14ac:dyDescent="0.3">
      <c r="P848870" s="83"/>
    </row>
    <row r="848871" spans="16:16" x14ac:dyDescent="0.3">
      <c r="P848871" s="83"/>
    </row>
    <row r="848872" spans="16:16" x14ac:dyDescent="0.3">
      <c r="P848872" s="83"/>
    </row>
    <row r="848873" spans="16:16" x14ac:dyDescent="0.3">
      <c r="P848873" s="83"/>
    </row>
    <row r="848874" spans="16:16" x14ac:dyDescent="0.3">
      <c r="P848874" s="83"/>
    </row>
    <row r="848875" spans="16:16" x14ac:dyDescent="0.3">
      <c r="P848875" s="83"/>
    </row>
    <row r="848876" spans="16:16" x14ac:dyDescent="0.3">
      <c r="P848876" s="83"/>
    </row>
    <row r="848877" spans="16:16" x14ac:dyDescent="0.3">
      <c r="P848877" s="83"/>
    </row>
    <row r="848878" spans="16:16" x14ac:dyDescent="0.3">
      <c r="P848878" s="83"/>
    </row>
    <row r="848879" spans="16:16" x14ac:dyDescent="0.3">
      <c r="P848879" s="83"/>
    </row>
    <row r="848880" spans="16:16" x14ac:dyDescent="0.3">
      <c r="P848880" s="83"/>
    </row>
    <row r="848881" spans="16:16" x14ac:dyDescent="0.3">
      <c r="P848881" s="83"/>
    </row>
    <row r="848882" spans="16:16" x14ac:dyDescent="0.3">
      <c r="P848882" s="83"/>
    </row>
    <row r="848883" spans="16:16" x14ac:dyDescent="0.3">
      <c r="P848883" s="83"/>
    </row>
    <row r="848884" spans="16:16" x14ac:dyDescent="0.3">
      <c r="P848884" s="83"/>
    </row>
    <row r="848885" spans="16:16" x14ac:dyDescent="0.3">
      <c r="P848885" s="83"/>
    </row>
    <row r="848886" spans="16:16" x14ac:dyDescent="0.3">
      <c r="P848886" s="83"/>
    </row>
    <row r="848887" spans="16:16" x14ac:dyDescent="0.3">
      <c r="P848887" s="83"/>
    </row>
    <row r="848888" spans="16:16" x14ac:dyDescent="0.3">
      <c r="P848888" s="83"/>
    </row>
    <row r="848889" spans="16:16" x14ac:dyDescent="0.3">
      <c r="P848889" s="83"/>
    </row>
    <row r="848890" spans="16:16" x14ac:dyDescent="0.3">
      <c r="P848890" s="83"/>
    </row>
    <row r="848891" spans="16:16" x14ac:dyDescent="0.3">
      <c r="P848891" s="83"/>
    </row>
    <row r="848892" spans="16:16" x14ac:dyDescent="0.3">
      <c r="P848892" s="83"/>
    </row>
    <row r="848893" spans="16:16" x14ac:dyDescent="0.3">
      <c r="P848893" s="83"/>
    </row>
    <row r="848894" spans="16:16" x14ac:dyDescent="0.3">
      <c r="P848894" s="83"/>
    </row>
    <row r="848895" spans="16:16" x14ac:dyDescent="0.3">
      <c r="P848895" s="83"/>
    </row>
    <row r="848896" spans="16:16" x14ac:dyDescent="0.3">
      <c r="P848896" s="83"/>
    </row>
    <row r="848897" spans="16:16" x14ac:dyDescent="0.3">
      <c r="P848897" s="83"/>
    </row>
    <row r="848898" spans="16:16" x14ac:dyDescent="0.3">
      <c r="P848898" s="83"/>
    </row>
    <row r="848899" spans="16:16" x14ac:dyDescent="0.3">
      <c r="P848899" s="83"/>
    </row>
    <row r="848900" spans="16:16" x14ac:dyDescent="0.3">
      <c r="P848900" s="83"/>
    </row>
    <row r="848901" spans="16:16" x14ac:dyDescent="0.3">
      <c r="P848901" s="83"/>
    </row>
    <row r="848902" spans="16:16" x14ac:dyDescent="0.3">
      <c r="P848902" s="83"/>
    </row>
    <row r="848903" spans="16:16" x14ac:dyDescent="0.3">
      <c r="P848903" s="83"/>
    </row>
    <row r="848904" spans="16:16" x14ac:dyDescent="0.3">
      <c r="P848904" s="83"/>
    </row>
    <row r="848905" spans="16:16" x14ac:dyDescent="0.3">
      <c r="P848905" s="83"/>
    </row>
    <row r="848906" spans="16:16" x14ac:dyDescent="0.3">
      <c r="P848906" s="83"/>
    </row>
    <row r="848907" spans="16:16" x14ac:dyDescent="0.3">
      <c r="P848907" s="83"/>
    </row>
    <row r="848908" spans="16:16" x14ac:dyDescent="0.3">
      <c r="P848908" s="83"/>
    </row>
    <row r="848909" spans="16:16" x14ac:dyDescent="0.3">
      <c r="P848909" s="83"/>
    </row>
    <row r="848910" spans="16:16" x14ac:dyDescent="0.3">
      <c r="P848910" s="83"/>
    </row>
    <row r="848911" spans="16:16" x14ac:dyDescent="0.3">
      <c r="P848911" s="83"/>
    </row>
    <row r="848912" spans="16:16" x14ac:dyDescent="0.3">
      <c r="P848912" s="83"/>
    </row>
    <row r="848913" spans="16:16" x14ac:dyDescent="0.3">
      <c r="P848913" s="83"/>
    </row>
    <row r="848914" spans="16:16" x14ac:dyDescent="0.3">
      <c r="P848914" s="83"/>
    </row>
    <row r="848915" spans="16:16" x14ac:dyDescent="0.3">
      <c r="P848915" s="83"/>
    </row>
    <row r="848916" spans="16:16" x14ac:dyDescent="0.3">
      <c r="P848916" s="83"/>
    </row>
    <row r="848917" spans="16:16" x14ac:dyDescent="0.3">
      <c r="P848917" s="83"/>
    </row>
    <row r="848918" spans="16:16" x14ac:dyDescent="0.3">
      <c r="P848918" s="83"/>
    </row>
    <row r="848919" spans="16:16" x14ac:dyDescent="0.3">
      <c r="P848919" s="83"/>
    </row>
    <row r="848920" spans="16:16" x14ac:dyDescent="0.3">
      <c r="P848920" s="83"/>
    </row>
    <row r="848921" spans="16:16" x14ac:dyDescent="0.3">
      <c r="P848921" s="83"/>
    </row>
    <row r="848922" spans="16:16" x14ac:dyDescent="0.3">
      <c r="P848922" s="83"/>
    </row>
    <row r="848923" spans="16:16" x14ac:dyDescent="0.3">
      <c r="P848923" s="83"/>
    </row>
    <row r="848924" spans="16:16" x14ac:dyDescent="0.3">
      <c r="P848924" s="83"/>
    </row>
    <row r="848925" spans="16:16" x14ac:dyDescent="0.3">
      <c r="P848925" s="83"/>
    </row>
    <row r="848926" spans="16:16" x14ac:dyDescent="0.3">
      <c r="P848926" s="83"/>
    </row>
    <row r="848927" spans="16:16" x14ac:dyDescent="0.3">
      <c r="P848927" s="83"/>
    </row>
    <row r="848928" spans="16:16" x14ac:dyDescent="0.3">
      <c r="P848928" s="83"/>
    </row>
    <row r="848929" spans="16:16" x14ac:dyDescent="0.3">
      <c r="P848929" s="83"/>
    </row>
    <row r="848930" spans="16:16" x14ac:dyDescent="0.3">
      <c r="P848930" s="83"/>
    </row>
    <row r="848931" spans="16:16" x14ac:dyDescent="0.3">
      <c r="P848931" s="83"/>
    </row>
    <row r="848932" spans="16:16" x14ac:dyDescent="0.3">
      <c r="P848932" s="83"/>
    </row>
    <row r="848933" spans="16:16" x14ac:dyDescent="0.3">
      <c r="P848933" s="83"/>
    </row>
    <row r="848934" spans="16:16" x14ac:dyDescent="0.3">
      <c r="P848934" s="83"/>
    </row>
    <row r="848935" spans="16:16" x14ac:dyDescent="0.3">
      <c r="P848935" s="83"/>
    </row>
    <row r="848936" spans="16:16" x14ac:dyDescent="0.3">
      <c r="P848936" s="83"/>
    </row>
    <row r="848937" spans="16:16" x14ac:dyDescent="0.3">
      <c r="P848937" s="83"/>
    </row>
    <row r="848938" spans="16:16" x14ac:dyDescent="0.3">
      <c r="P848938" s="83"/>
    </row>
    <row r="848939" spans="16:16" x14ac:dyDescent="0.3">
      <c r="P848939" s="83"/>
    </row>
    <row r="848940" spans="16:16" x14ac:dyDescent="0.3">
      <c r="P848940" s="83"/>
    </row>
    <row r="848941" spans="16:16" x14ac:dyDescent="0.3">
      <c r="P848941" s="83"/>
    </row>
    <row r="848942" spans="16:16" x14ac:dyDescent="0.3">
      <c r="P848942" s="83"/>
    </row>
    <row r="848943" spans="16:16" x14ac:dyDescent="0.3">
      <c r="P848943" s="83"/>
    </row>
    <row r="848944" spans="16:16" x14ac:dyDescent="0.3">
      <c r="P848944" s="83"/>
    </row>
    <row r="848945" spans="16:16" x14ac:dyDescent="0.3">
      <c r="P848945" s="83"/>
    </row>
    <row r="848946" spans="16:16" x14ac:dyDescent="0.3">
      <c r="P848946" s="83"/>
    </row>
    <row r="848947" spans="16:16" x14ac:dyDescent="0.3">
      <c r="P848947" s="83"/>
    </row>
    <row r="848948" spans="16:16" x14ac:dyDescent="0.3">
      <c r="P848948" s="83"/>
    </row>
    <row r="848949" spans="16:16" x14ac:dyDescent="0.3">
      <c r="P848949" s="83"/>
    </row>
    <row r="848950" spans="16:16" x14ac:dyDescent="0.3">
      <c r="P848950" s="83"/>
    </row>
    <row r="848951" spans="16:16" x14ac:dyDescent="0.3">
      <c r="P848951" s="83"/>
    </row>
    <row r="848952" spans="16:16" x14ac:dyDescent="0.3">
      <c r="P848952" s="83"/>
    </row>
    <row r="848953" spans="16:16" x14ac:dyDescent="0.3">
      <c r="P848953" s="83"/>
    </row>
    <row r="848954" spans="16:16" x14ac:dyDescent="0.3">
      <c r="P848954" s="83"/>
    </row>
    <row r="848955" spans="16:16" x14ac:dyDescent="0.3">
      <c r="P848955" s="83"/>
    </row>
    <row r="848956" spans="16:16" x14ac:dyDescent="0.3">
      <c r="P848956" s="83"/>
    </row>
    <row r="848957" spans="16:16" x14ac:dyDescent="0.3">
      <c r="P848957" s="83"/>
    </row>
    <row r="848958" spans="16:16" x14ac:dyDescent="0.3">
      <c r="P848958" s="83"/>
    </row>
    <row r="848959" spans="16:16" x14ac:dyDescent="0.3">
      <c r="P848959" s="83"/>
    </row>
    <row r="848960" spans="16:16" x14ac:dyDescent="0.3">
      <c r="P848960" s="83"/>
    </row>
    <row r="848961" spans="16:16" x14ac:dyDescent="0.3">
      <c r="P848961" s="83"/>
    </row>
    <row r="848962" spans="16:16" x14ac:dyDescent="0.3">
      <c r="P848962" s="83"/>
    </row>
    <row r="848963" spans="16:16" x14ac:dyDescent="0.3">
      <c r="P848963" s="83"/>
    </row>
    <row r="848964" spans="16:16" x14ac:dyDescent="0.3">
      <c r="P848964" s="83"/>
    </row>
    <row r="848965" spans="16:16" x14ac:dyDescent="0.3">
      <c r="P848965" s="83"/>
    </row>
    <row r="848966" spans="16:16" x14ac:dyDescent="0.3">
      <c r="P848966" s="83"/>
    </row>
    <row r="848967" spans="16:16" x14ac:dyDescent="0.3">
      <c r="P848967" s="83"/>
    </row>
    <row r="848968" spans="16:16" x14ac:dyDescent="0.3">
      <c r="P848968" s="83"/>
    </row>
    <row r="848969" spans="16:16" x14ac:dyDescent="0.3">
      <c r="P848969" s="83"/>
    </row>
    <row r="848970" spans="16:16" x14ac:dyDescent="0.3">
      <c r="P848970" s="83"/>
    </row>
    <row r="848971" spans="16:16" x14ac:dyDescent="0.3">
      <c r="P848971" s="83"/>
    </row>
    <row r="848972" spans="16:16" x14ac:dyDescent="0.3">
      <c r="P848972" s="83"/>
    </row>
    <row r="848973" spans="16:16" x14ac:dyDescent="0.3">
      <c r="P848973" s="83"/>
    </row>
    <row r="848974" spans="16:16" x14ac:dyDescent="0.3">
      <c r="P848974" s="83"/>
    </row>
    <row r="848975" spans="16:16" x14ac:dyDescent="0.3">
      <c r="P848975" s="83"/>
    </row>
    <row r="848976" spans="16:16" x14ac:dyDescent="0.3">
      <c r="P848976" s="83"/>
    </row>
    <row r="848977" spans="16:16" x14ac:dyDescent="0.3">
      <c r="P848977" s="83"/>
    </row>
    <row r="848978" spans="16:16" x14ac:dyDescent="0.3">
      <c r="P848978" s="83"/>
    </row>
    <row r="848979" spans="16:16" x14ac:dyDescent="0.3">
      <c r="P848979" s="83"/>
    </row>
    <row r="848980" spans="16:16" x14ac:dyDescent="0.3">
      <c r="P848980" s="83"/>
    </row>
    <row r="848981" spans="16:16" x14ac:dyDescent="0.3">
      <c r="P848981" s="83"/>
    </row>
    <row r="848982" spans="16:16" x14ac:dyDescent="0.3">
      <c r="P848982" s="83"/>
    </row>
    <row r="848983" spans="16:16" x14ac:dyDescent="0.3">
      <c r="P848983" s="83"/>
    </row>
    <row r="848984" spans="16:16" x14ac:dyDescent="0.3">
      <c r="P848984" s="83"/>
    </row>
    <row r="848985" spans="16:16" x14ac:dyDescent="0.3">
      <c r="P848985" s="83"/>
    </row>
    <row r="848986" spans="16:16" x14ac:dyDescent="0.3">
      <c r="P848986" s="83"/>
    </row>
    <row r="848987" spans="16:16" x14ac:dyDescent="0.3">
      <c r="P848987" s="83"/>
    </row>
    <row r="848988" spans="16:16" x14ac:dyDescent="0.3">
      <c r="P848988" s="83"/>
    </row>
    <row r="848989" spans="16:16" x14ac:dyDescent="0.3">
      <c r="P848989" s="83"/>
    </row>
    <row r="848990" spans="16:16" x14ac:dyDescent="0.3">
      <c r="P848990" s="83"/>
    </row>
    <row r="848991" spans="16:16" x14ac:dyDescent="0.3">
      <c r="P848991" s="83"/>
    </row>
    <row r="848992" spans="16:16" x14ac:dyDescent="0.3">
      <c r="P848992" s="83"/>
    </row>
    <row r="848993" spans="16:16" x14ac:dyDescent="0.3">
      <c r="P848993" s="83"/>
    </row>
    <row r="848994" spans="16:16" x14ac:dyDescent="0.3">
      <c r="P848994" s="83"/>
    </row>
    <row r="848995" spans="16:16" x14ac:dyDescent="0.3">
      <c r="P848995" s="83"/>
    </row>
    <row r="848996" spans="16:16" x14ac:dyDescent="0.3">
      <c r="P848996" s="83"/>
    </row>
    <row r="848997" spans="16:16" x14ac:dyDescent="0.3">
      <c r="P848997" s="83"/>
    </row>
    <row r="848998" spans="16:16" x14ac:dyDescent="0.3">
      <c r="P848998" s="83"/>
    </row>
    <row r="848999" spans="16:16" x14ac:dyDescent="0.3">
      <c r="P848999" s="83"/>
    </row>
    <row r="849000" spans="16:16" x14ac:dyDescent="0.3">
      <c r="P849000" s="83"/>
    </row>
    <row r="849001" spans="16:16" x14ac:dyDescent="0.3">
      <c r="P849001" s="83"/>
    </row>
    <row r="849002" spans="16:16" x14ac:dyDescent="0.3">
      <c r="P849002" s="83"/>
    </row>
    <row r="849003" spans="16:16" x14ac:dyDescent="0.3">
      <c r="P849003" s="83"/>
    </row>
    <row r="849004" spans="16:16" x14ac:dyDescent="0.3">
      <c r="P849004" s="83"/>
    </row>
    <row r="849005" spans="16:16" x14ac:dyDescent="0.3">
      <c r="P849005" s="83"/>
    </row>
    <row r="849006" spans="16:16" x14ac:dyDescent="0.3">
      <c r="P849006" s="83"/>
    </row>
    <row r="849007" spans="16:16" x14ac:dyDescent="0.3">
      <c r="P849007" s="83"/>
    </row>
    <row r="849008" spans="16:16" x14ac:dyDescent="0.3">
      <c r="P849008" s="83"/>
    </row>
    <row r="849009" spans="16:16" x14ac:dyDescent="0.3">
      <c r="P849009" s="83"/>
    </row>
    <row r="849010" spans="16:16" x14ac:dyDescent="0.3">
      <c r="P849010" s="83"/>
    </row>
    <row r="849011" spans="16:16" x14ac:dyDescent="0.3">
      <c r="P849011" s="83"/>
    </row>
    <row r="849012" spans="16:16" x14ac:dyDescent="0.3">
      <c r="P849012" s="83"/>
    </row>
    <row r="849013" spans="16:16" x14ac:dyDescent="0.3">
      <c r="P849013" s="83"/>
    </row>
    <row r="849014" spans="16:16" x14ac:dyDescent="0.3">
      <c r="P849014" s="83"/>
    </row>
    <row r="849015" spans="16:16" x14ac:dyDescent="0.3">
      <c r="P849015" s="83"/>
    </row>
    <row r="849016" spans="16:16" x14ac:dyDescent="0.3">
      <c r="P849016" s="83"/>
    </row>
    <row r="849017" spans="16:16" x14ac:dyDescent="0.3">
      <c r="P849017" s="83"/>
    </row>
    <row r="849018" spans="16:16" x14ac:dyDescent="0.3">
      <c r="P849018" s="83"/>
    </row>
    <row r="849019" spans="16:16" x14ac:dyDescent="0.3">
      <c r="P849019" s="83"/>
    </row>
    <row r="849020" spans="16:16" x14ac:dyDescent="0.3">
      <c r="P849020" s="83"/>
    </row>
    <row r="849021" spans="16:16" x14ac:dyDescent="0.3">
      <c r="P849021" s="83"/>
    </row>
    <row r="849022" spans="16:16" x14ac:dyDescent="0.3">
      <c r="P849022" s="83"/>
    </row>
    <row r="849023" spans="16:16" x14ac:dyDescent="0.3">
      <c r="P849023" s="83"/>
    </row>
    <row r="849024" spans="16:16" x14ac:dyDescent="0.3">
      <c r="P849024" s="83"/>
    </row>
    <row r="849025" spans="16:16" x14ac:dyDescent="0.3">
      <c r="P849025" s="83"/>
    </row>
    <row r="849026" spans="16:16" x14ac:dyDescent="0.3">
      <c r="P849026" s="83"/>
    </row>
    <row r="849027" spans="16:16" x14ac:dyDescent="0.3">
      <c r="P849027" s="83"/>
    </row>
    <row r="849028" spans="16:16" x14ac:dyDescent="0.3">
      <c r="P849028" s="83"/>
    </row>
    <row r="849029" spans="16:16" x14ac:dyDescent="0.3">
      <c r="P849029" s="83"/>
    </row>
    <row r="849030" spans="16:16" x14ac:dyDescent="0.3">
      <c r="P849030" s="83"/>
    </row>
    <row r="849031" spans="16:16" x14ac:dyDescent="0.3">
      <c r="P849031" s="83"/>
    </row>
    <row r="849032" spans="16:16" x14ac:dyDescent="0.3">
      <c r="P849032" s="83"/>
    </row>
    <row r="849033" spans="16:16" x14ac:dyDescent="0.3">
      <c r="P849033" s="83"/>
    </row>
    <row r="849034" spans="16:16" x14ac:dyDescent="0.3">
      <c r="P849034" s="83"/>
    </row>
    <row r="849035" spans="16:16" x14ac:dyDescent="0.3">
      <c r="P849035" s="83"/>
    </row>
    <row r="849036" spans="16:16" x14ac:dyDescent="0.3">
      <c r="P849036" s="83"/>
    </row>
    <row r="849037" spans="16:16" x14ac:dyDescent="0.3">
      <c r="P849037" s="83"/>
    </row>
    <row r="849038" spans="16:16" x14ac:dyDescent="0.3">
      <c r="P849038" s="83"/>
    </row>
    <row r="849039" spans="16:16" x14ac:dyDescent="0.3">
      <c r="P849039" s="83"/>
    </row>
    <row r="849040" spans="16:16" x14ac:dyDescent="0.3">
      <c r="P849040" s="83"/>
    </row>
    <row r="849041" spans="16:16" x14ac:dyDescent="0.3">
      <c r="P849041" s="83"/>
    </row>
    <row r="849042" spans="16:16" x14ac:dyDescent="0.3">
      <c r="P849042" s="83"/>
    </row>
    <row r="849043" spans="16:16" x14ac:dyDescent="0.3">
      <c r="P849043" s="83"/>
    </row>
    <row r="849044" spans="16:16" x14ac:dyDescent="0.3">
      <c r="P849044" s="83"/>
    </row>
    <row r="849045" spans="16:16" x14ac:dyDescent="0.3">
      <c r="P849045" s="83"/>
    </row>
    <row r="849046" spans="16:16" x14ac:dyDescent="0.3">
      <c r="P849046" s="83"/>
    </row>
    <row r="849047" spans="16:16" x14ac:dyDescent="0.3">
      <c r="P849047" s="83"/>
    </row>
    <row r="849048" spans="16:16" x14ac:dyDescent="0.3">
      <c r="P849048" s="83"/>
    </row>
    <row r="849049" spans="16:16" x14ac:dyDescent="0.3">
      <c r="P849049" s="83"/>
    </row>
    <row r="849050" spans="16:16" x14ac:dyDescent="0.3">
      <c r="P849050" s="83"/>
    </row>
    <row r="849051" spans="16:16" x14ac:dyDescent="0.3">
      <c r="P849051" s="83"/>
    </row>
    <row r="849052" spans="16:16" x14ac:dyDescent="0.3">
      <c r="P849052" s="83"/>
    </row>
    <row r="849053" spans="16:16" x14ac:dyDescent="0.3">
      <c r="P849053" s="83"/>
    </row>
    <row r="849054" spans="16:16" x14ac:dyDescent="0.3">
      <c r="P849054" s="83"/>
    </row>
    <row r="849055" spans="16:16" x14ac:dyDescent="0.3">
      <c r="P849055" s="83"/>
    </row>
    <row r="849056" spans="16:16" x14ac:dyDescent="0.3">
      <c r="P849056" s="83"/>
    </row>
    <row r="849057" spans="16:16" x14ac:dyDescent="0.3">
      <c r="P849057" s="83"/>
    </row>
    <row r="849058" spans="16:16" x14ac:dyDescent="0.3">
      <c r="P849058" s="83"/>
    </row>
    <row r="849059" spans="16:16" x14ac:dyDescent="0.3">
      <c r="P849059" s="83"/>
    </row>
    <row r="849060" spans="16:16" x14ac:dyDescent="0.3">
      <c r="P849060" s="83"/>
    </row>
    <row r="849061" spans="16:16" x14ac:dyDescent="0.3">
      <c r="P849061" s="83"/>
    </row>
    <row r="849062" spans="16:16" x14ac:dyDescent="0.3">
      <c r="P849062" s="83"/>
    </row>
    <row r="849063" spans="16:16" x14ac:dyDescent="0.3">
      <c r="P849063" s="83"/>
    </row>
    <row r="849064" spans="16:16" x14ac:dyDescent="0.3">
      <c r="P849064" s="83"/>
    </row>
    <row r="849065" spans="16:16" x14ac:dyDescent="0.3">
      <c r="P849065" s="83"/>
    </row>
    <row r="849066" spans="16:16" x14ac:dyDescent="0.3">
      <c r="P849066" s="83"/>
    </row>
    <row r="849067" spans="16:16" x14ac:dyDescent="0.3">
      <c r="P849067" s="83"/>
    </row>
    <row r="849068" spans="16:16" x14ac:dyDescent="0.3">
      <c r="P849068" s="83"/>
    </row>
    <row r="849069" spans="16:16" x14ac:dyDescent="0.3">
      <c r="P849069" s="83"/>
    </row>
    <row r="849070" spans="16:16" x14ac:dyDescent="0.3">
      <c r="P849070" s="83"/>
    </row>
    <row r="849071" spans="16:16" x14ac:dyDescent="0.3">
      <c r="P849071" s="83"/>
    </row>
    <row r="849072" spans="16:16" x14ac:dyDescent="0.3">
      <c r="P849072" s="83"/>
    </row>
    <row r="849073" spans="16:16" x14ac:dyDescent="0.3">
      <c r="P849073" s="83"/>
    </row>
    <row r="849074" spans="16:16" x14ac:dyDescent="0.3">
      <c r="P849074" s="83"/>
    </row>
    <row r="849075" spans="16:16" x14ac:dyDescent="0.3">
      <c r="P849075" s="83"/>
    </row>
    <row r="849076" spans="16:16" x14ac:dyDescent="0.3">
      <c r="P849076" s="83"/>
    </row>
    <row r="849077" spans="16:16" x14ac:dyDescent="0.3">
      <c r="P849077" s="83"/>
    </row>
    <row r="849078" spans="16:16" x14ac:dyDescent="0.3">
      <c r="P849078" s="83"/>
    </row>
    <row r="849079" spans="16:16" x14ac:dyDescent="0.3">
      <c r="P849079" s="83"/>
    </row>
    <row r="849080" spans="16:16" x14ac:dyDescent="0.3">
      <c r="P849080" s="83"/>
    </row>
    <row r="849081" spans="16:16" x14ac:dyDescent="0.3">
      <c r="P849081" s="83"/>
    </row>
    <row r="849082" spans="16:16" x14ac:dyDescent="0.3">
      <c r="P849082" s="83"/>
    </row>
    <row r="849083" spans="16:16" x14ac:dyDescent="0.3">
      <c r="P849083" s="83"/>
    </row>
    <row r="849084" spans="16:16" x14ac:dyDescent="0.3">
      <c r="P849084" s="83"/>
    </row>
    <row r="849085" spans="16:16" x14ac:dyDescent="0.3">
      <c r="P849085" s="83"/>
    </row>
    <row r="849086" spans="16:16" x14ac:dyDescent="0.3">
      <c r="P849086" s="83"/>
    </row>
    <row r="849087" spans="16:16" x14ac:dyDescent="0.3">
      <c r="P849087" s="83"/>
    </row>
    <row r="849088" spans="16:16" x14ac:dyDescent="0.3">
      <c r="P849088" s="83"/>
    </row>
    <row r="849089" spans="16:16" x14ac:dyDescent="0.3">
      <c r="P849089" s="83"/>
    </row>
    <row r="849090" spans="16:16" x14ac:dyDescent="0.3">
      <c r="P849090" s="83"/>
    </row>
    <row r="849091" spans="16:16" x14ac:dyDescent="0.3">
      <c r="P849091" s="83"/>
    </row>
    <row r="849092" spans="16:16" x14ac:dyDescent="0.3">
      <c r="P849092" s="83"/>
    </row>
    <row r="849093" spans="16:16" x14ac:dyDescent="0.3">
      <c r="P849093" s="83"/>
    </row>
    <row r="849094" spans="16:16" x14ac:dyDescent="0.3">
      <c r="P849094" s="83"/>
    </row>
    <row r="849095" spans="16:16" x14ac:dyDescent="0.3">
      <c r="P849095" s="83"/>
    </row>
    <row r="849096" spans="16:16" x14ac:dyDescent="0.3">
      <c r="P849096" s="83"/>
    </row>
    <row r="849097" spans="16:16" x14ac:dyDescent="0.3">
      <c r="P849097" s="83"/>
    </row>
    <row r="849098" spans="16:16" x14ac:dyDescent="0.3">
      <c r="P849098" s="83"/>
    </row>
    <row r="849099" spans="16:16" x14ac:dyDescent="0.3">
      <c r="P849099" s="83"/>
    </row>
    <row r="849100" spans="16:16" x14ac:dyDescent="0.3">
      <c r="P849100" s="83"/>
    </row>
    <row r="849101" spans="16:16" x14ac:dyDescent="0.3">
      <c r="P849101" s="83"/>
    </row>
    <row r="849102" spans="16:16" x14ac:dyDescent="0.3">
      <c r="P849102" s="83"/>
    </row>
    <row r="849103" spans="16:16" x14ac:dyDescent="0.3">
      <c r="P849103" s="83"/>
    </row>
    <row r="849104" spans="16:16" x14ac:dyDescent="0.3">
      <c r="P849104" s="83"/>
    </row>
    <row r="849105" spans="16:16" x14ac:dyDescent="0.3">
      <c r="P849105" s="83"/>
    </row>
    <row r="849106" spans="16:16" x14ac:dyDescent="0.3">
      <c r="P849106" s="83"/>
    </row>
    <row r="849107" spans="16:16" x14ac:dyDescent="0.3">
      <c r="P849107" s="83"/>
    </row>
    <row r="849108" spans="16:16" x14ac:dyDescent="0.3">
      <c r="P849108" s="83"/>
    </row>
    <row r="849109" spans="16:16" x14ac:dyDescent="0.3">
      <c r="P849109" s="83"/>
    </row>
    <row r="849110" spans="16:16" x14ac:dyDescent="0.3">
      <c r="P849110" s="83"/>
    </row>
    <row r="849111" spans="16:16" x14ac:dyDescent="0.3">
      <c r="P849111" s="83"/>
    </row>
    <row r="849112" spans="16:16" x14ac:dyDescent="0.3">
      <c r="P849112" s="83"/>
    </row>
    <row r="849113" spans="16:16" x14ac:dyDescent="0.3">
      <c r="P849113" s="83"/>
    </row>
    <row r="849114" spans="16:16" x14ac:dyDescent="0.3">
      <c r="P849114" s="83"/>
    </row>
    <row r="849115" spans="16:16" x14ac:dyDescent="0.3">
      <c r="P849115" s="83"/>
    </row>
    <row r="849116" spans="16:16" x14ac:dyDescent="0.3">
      <c r="P849116" s="83"/>
    </row>
    <row r="849117" spans="16:16" x14ac:dyDescent="0.3">
      <c r="P849117" s="83"/>
    </row>
    <row r="849118" spans="16:16" x14ac:dyDescent="0.3">
      <c r="P849118" s="83"/>
    </row>
    <row r="849119" spans="16:16" x14ac:dyDescent="0.3">
      <c r="P849119" s="83"/>
    </row>
    <row r="849120" spans="16:16" x14ac:dyDescent="0.3">
      <c r="P849120" s="83"/>
    </row>
    <row r="849121" spans="16:16" x14ac:dyDescent="0.3">
      <c r="P849121" s="83"/>
    </row>
    <row r="849122" spans="16:16" x14ac:dyDescent="0.3">
      <c r="P849122" s="83"/>
    </row>
    <row r="849123" spans="16:16" x14ac:dyDescent="0.3">
      <c r="P849123" s="83"/>
    </row>
    <row r="849124" spans="16:16" x14ac:dyDescent="0.3">
      <c r="P849124" s="83"/>
    </row>
    <row r="849125" spans="16:16" x14ac:dyDescent="0.3">
      <c r="P849125" s="83"/>
    </row>
    <row r="849126" spans="16:16" x14ac:dyDescent="0.3">
      <c r="P849126" s="83"/>
    </row>
    <row r="849127" spans="16:16" x14ac:dyDescent="0.3">
      <c r="P849127" s="83"/>
    </row>
    <row r="849128" spans="16:16" x14ac:dyDescent="0.3">
      <c r="P849128" s="83"/>
    </row>
    <row r="849129" spans="16:16" x14ac:dyDescent="0.3">
      <c r="P849129" s="83"/>
    </row>
    <row r="849130" spans="16:16" x14ac:dyDescent="0.3">
      <c r="P849130" s="83"/>
    </row>
    <row r="849131" spans="16:16" x14ac:dyDescent="0.3">
      <c r="P849131" s="83"/>
    </row>
    <row r="849132" spans="16:16" x14ac:dyDescent="0.3">
      <c r="P849132" s="83"/>
    </row>
    <row r="849133" spans="16:16" x14ac:dyDescent="0.3">
      <c r="P849133" s="83"/>
    </row>
    <row r="849134" spans="16:16" x14ac:dyDescent="0.3">
      <c r="P849134" s="83"/>
    </row>
    <row r="849135" spans="16:16" x14ac:dyDescent="0.3">
      <c r="P849135" s="83"/>
    </row>
    <row r="849136" spans="16:16" x14ac:dyDescent="0.3">
      <c r="P849136" s="83"/>
    </row>
    <row r="849137" spans="16:16" x14ac:dyDescent="0.3">
      <c r="P849137" s="83"/>
    </row>
    <row r="849138" spans="16:16" x14ac:dyDescent="0.3">
      <c r="P849138" s="83"/>
    </row>
    <row r="849139" spans="16:16" x14ac:dyDescent="0.3">
      <c r="P849139" s="83"/>
    </row>
    <row r="849140" spans="16:16" x14ac:dyDescent="0.3">
      <c r="P849140" s="83"/>
    </row>
    <row r="849141" spans="16:16" x14ac:dyDescent="0.3">
      <c r="P849141" s="83"/>
    </row>
    <row r="849142" spans="16:16" x14ac:dyDescent="0.3">
      <c r="P849142" s="83"/>
    </row>
    <row r="849143" spans="16:16" x14ac:dyDescent="0.3">
      <c r="P849143" s="83"/>
    </row>
    <row r="849144" spans="16:16" x14ac:dyDescent="0.3">
      <c r="P849144" s="83"/>
    </row>
    <row r="849145" spans="16:16" x14ac:dyDescent="0.3">
      <c r="P849145" s="83"/>
    </row>
    <row r="849146" spans="16:16" x14ac:dyDescent="0.3">
      <c r="P849146" s="83"/>
    </row>
    <row r="849147" spans="16:16" x14ac:dyDescent="0.3">
      <c r="P849147" s="83"/>
    </row>
    <row r="849148" spans="16:16" x14ac:dyDescent="0.3">
      <c r="P849148" s="83"/>
    </row>
    <row r="849149" spans="16:16" x14ac:dyDescent="0.3">
      <c r="P849149" s="83"/>
    </row>
    <row r="849150" spans="16:16" x14ac:dyDescent="0.3">
      <c r="P849150" s="83"/>
    </row>
    <row r="849151" spans="16:16" x14ac:dyDescent="0.3">
      <c r="P849151" s="83"/>
    </row>
    <row r="849152" spans="16:16" x14ac:dyDescent="0.3">
      <c r="P849152" s="83"/>
    </row>
    <row r="849153" spans="16:16" x14ac:dyDescent="0.3">
      <c r="P849153" s="83"/>
    </row>
    <row r="849154" spans="16:16" x14ac:dyDescent="0.3">
      <c r="P849154" s="83"/>
    </row>
    <row r="849155" spans="16:16" x14ac:dyDescent="0.3">
      <c r="P849155" s="83"/>
    </row>
    <row r="849156" spans="16:16" x14ac:dyDescent="0.3">
      <c r="P849156" s="83"/>
    </row>
    <row r="849157" spans="16:16" x14ac:dyDescent="0.3">
      <c r="P849157" s="83"/>
    </row>
    <row r="849158" spans="16:16" x14ac:dyDescent="0.3">
      <c r="P849158" s="83"/>
    </row>
    <row r="849159" spans="16:16" x14ac:dyDescent="0.3">
      <c r="P849159" s="83"/>
    </row>
    <row r="849160" spans="16:16" x14ac:dyDescent="0.3">
      <c r="P849160" s="83"/>
    </row>
    <row r="849161" spans="16:16" x14ac:dyDescent="0.3">
      <c r="P849161" s="83"/>
    </row>
    <row r="849162" spans="16:16" x14ac:dyDescent="0.3">
      <c r="P849162" s="83"/>
    </row>
    <row r="849163" spans="16:16" x14ac:dyDescent="0.3">
      <c r="P849163" s="83"/>
    </row>
    <row r="849164" spans="16:16" x14ac:dyDescent="0.3">
      <c r="P849164" s="83"/>
    </row>
    <row r="849165" spans="16:16" x14ac:dyDescent="0.3">
      <c r="P849165" s="83"/>
    </row>
    <row r="849166" spans="16:16" x14ac:dyDescent="0.3">
      <c r="P849166" s="83"/>
    </row>
    <row r="849167" spans="16:16" x14ac:dyDescent="0.3">
      <c r="P849167" s="83"/>
    </row>
    <row r="849168" spans="16:16" x14ac:dyDescent="0.3">
      <c r="P849168" s="83"/>
    </row>
    <row r="849169" spans="16:16" x14ac:dyDescent="0.3">
      <c r="P849169" s="83"/>
    </row>
    <row r="849170" spans="16:16" x14ac:dyDescent="0.3">
      <c r="P849170" s="83"/>
    </row>
    <row r="849171" spans="16:16" x14ac:dyDescent="0.3">
      <c r="P849171" s="83"/>
    </row>
    <row r="849172" spans="16:16" x14ac:dyDescent="0.3">
      <c r="P849172" s="83"/>
    </row>
    <row r="849173" spans="16:16" x14ac:dyDescent="0.3">
      <c r="P849173" s="83"/>
    </row>
    <row r="849174" spans="16:16" x14ac:dyDescent="0.3">
      <c r="P849174" s="83"/>
    </row>
    <row r="849175" spans="16:16" x14ac:dyDescent="0.3">
      <c r="P849175" s="83"/>
    </row>
    <row r="849176" spans="16:16" x14ac:dyDescent="0.3">
      <c r="P849176" s="83"/>
    </row>
    <row r="849177" spans="16:16" x14ac:dyDescent="0.3">
      <c r="P849177" s="83"/>
    </row>
    <row r="849178" spans="16:16" x14ac:dyDescent="0.3">
      <c r="P849178" s="83"/>
    </row>
    <row r="849179" spans="16:16" x14ac:dyDescent="0.3">
      <c r="P849179" s="83"/>
    </row>
    <row r="849180" spans="16:16" x14ac:dyDescent="0.3">
      <c r="P849180" s="83"/>
    </row>
    <row r="849181" spans="16:16" x14ac:dyDescent="0.3">
      <c r="P849181" s="83"/>
    </row>
    <row r="849182" spans="16:16" x14ac:dyDescent="0.3">
      <c r="P849182" s="83"/>
    </row>
    <row r="849183" spans="16:16" x14ac:dyDescent="0.3">
      <c r="P849183" s="83"/>
    </row>
    <row r="849184" spans="16:16" x14ac:dyDescent="0.3">
      <c r="P849184" s="83"/>
    </row>
    <row r="849185" spans="16:16" x14ac:dyDescent="0.3">
      <c r="P849185" s="83"/>
    </row>
    <row r="849186" spans="16:16" x14ac:dyDescent="0.3">
      <c r="P849186" s="83"/>
    </row>
    <row r="849187" spans="16:16" x14ac:dyDescent="0.3">
      <c r="P849187" s="83"/>
    </row>
    <row r="849188" spans="16:16" x14ac:dyDescent="0.3">
      <c r="P849188" s="83"/>
    </row>
    <row r="849189" spans="16:16" x14ac:dyDescent="0.3">
      <c r="P849189" s="83"/>
    </row>
    <row r="849190" spans="16:16" x14ac:dyDescent="0.3">
      <c r="P849190" s="83"/>
    </row>
    <row r="849191" spans="16:16" x14ac:dyDescent="0.3">
      <c r="P849191" s="83"/>
    </row>
    <row r="849192" spans="16:16" x14ac:dyDescent="0.3">
      <c r="P849192" s="83"/>
    </row>
    <row r="849193" spans="16:16" x14ac:dyDescent="0.3">
      <c r="P849193" s="83"/>
    </row>
    <row r="849194" spans="16:16" x14ac:dyDescent="0.3">
      <c r="P849194" s="83"/>
    </row>
    <row r="849195" spans="16:16" x14ac:dyDescent="0.3">
      <c r="P849195" s="83"/>
    </row>
    <row r="849196" spans="16:16" x14ac:dyDescent="0.3">
      <c r="P849196" s="83"/>
    </row>
    <row r="849197" spans="16:16" x14ac:dyDescent="0.3">
      <c r="P849197" s="83"/>
    </row>
    <row r="849198" spans="16:16" x14ac:dyDescent="0.3">
      <c r="P849198" s="83"/>
    </row>
    <row r="849199" spans="16:16" x14ac:dyDescent="0.3">
      <c r="P849199" s="83"/>
    </row>
    <row r="849200" spans="16:16" x14ac:dyDescent="0.3">
      <c r="P849200" s="83"/>
    </row>
    <row r="849201" spans="16:16" x14ac:dyDescent="0.3">
      <c r="P849201" s="83"/>
    </row>
    <row r="849202" spans="16:16" x14ac:dyDescent="0.3">
      <c r="P849202" s="83"/>
    </row>
    <row r="849203" spans="16:16" x14ac:dyDescent="0.3">
      <c r="P849203" s="83"/>
    </row>
    <row r="849204" spans="16:16" x14ac:dyDescent="0.3">
      <c r="P849204" s="83"/>
    </row>
    <row r="849205" spans="16:16" x14ac:dyDescent="0.3">
      <c r="P849205" s="83"/>
    </row>
    <row r="849206" spans="16:16" x14ac:dyDescent="0.3">
      <c r="P849206" s="83"/>
    </row>
    <row r="849207" spans="16:16" x14ac:dyDescent="0.3">
      <c r="P849207" s="83"/>
    </row>
    <row r="849208" spans="16:16" x14ac:dyDescent="0.3">
      <c r="P849208" s="83"/>
    </row>
    <row r="849209" spans="16:16" x14ac:dyDescent="0.3">
      <c r="P849209" s="83"/>
    </row>
    <row r="849210" spans="16:16" x14ac:dyDescent="0.3">
      <c r="P849210" s="83"/>
    </row>
    <row r="849211" spans="16:16" x14ac:dyDescent="0.3">
      <c r="P849211" s="83"/>
    </row>
    <row r="849212" spans="16:16" x14ac:dyDescent="0.3">
      <c r="P849212" s="83"/>
    </row>
    <row r="849213" spans="16:16" x14ac:dyDescent="0.3">
      <c r="P849213" s="83"/>
    </row>
    <row r="849214" spans="16:16" x14ac:dyDescent="0.3">
      <c r="P849214" s="83"/>
    </row>
    <row r="849215" spans="16:16" x14ac:dyDescent="0.3">
      <c r="P849215" s="83"/>
    </row>
    <row r="849216" spans="16:16" x14ac:dyDescent="0.3">
      <c r="P849216" s="83"/>
    </row>
    <row r="849217" spans="16:16" x14ac:dyDescent="0.3">
      <c r="P849217" s="83"/>
    </row>
    <row r="849218" spans="16:16" x14ac:dyDescent="0.3">
      <c r="P849218" s="83"/>
    </row>
    <row r="849219" spans="16:16" x14ac:dyDescent="0.3">
      <c r="P849219" s="83"/>
    </row>
    <row r="849220" spans="16:16" x14ac:dyDescent="0.3">
      <c r="P849220" s="83"/>
    </row>
    <row r="849221" spans="16:16" x14ac:dyDescent="0.3">
      <c r="P849221" s="83"/>
    </row>
    <row r="849222" spans="16:16" x14ac:dyDescent="0.3">
      <c r="P849222" s="83"/>
    </row>
    <row r="849223" spans="16:16" x14ac:dyDescent="0.3">
      <c r="P849223" s="83"/>
    </row>
    <row r="849224" spans="16:16" x14ac:dyDescent="0.3">
      <c r="P849224" s="83"/>
    </row>
    <row r="849225" spans="16:16" x14ac:dyDescent="0.3">
      <c r="P849225" s="83"/>
    </row>
    <row r="849226" spans="16:16" x14ac:dyDescent="0.3">
      <c r="P849226" s="83"/>
    </row>
    <row r="849227" spans="16:16" x14ac:dyDescent="0.3">
      <c r="P849227" s="83"/>
    </row>
    <row r="849228" spans="16:16" x14ac:dyDescent="0.3">
      <c r="P849228" s="83"/>
    </row>
    <row r="849229" spans="16:16" x14ac:dyDescent="0.3">
      <c r="P849229" s="83"/>
    </row>
    <row r="849230" spans="16:16" x14ac:dyDescent="0.3">
      <c r="P849230" s="83"/>
    </row>
    <row r="849231" spans="16:16" x14ac:dyDescent="0.3">
      <c r="P849231" s="83"/>
    </row>
    <row r="849232" spans="16:16" x14ac:dyDescent="0.3">
      <c r="P849232" s="83"/>
    </row>
    <row r="849233" spans="16:16" x14ac:dyDescent="0.3">
      <c r="P849233" s="83"/>
    </row>
    <row r="849234" spans="16:16" x14ac:dyDescent="0.3">
      <c r="P849234" s="83"/>
    </row>
    <row r="849235" spans="16:16" x14ac:dyDescent="0.3">
      <c r="P849235" s="83"/>
    </row>
    <row r="849236" spans="16:16" x14ac:dyDescent="0.3">
      <c r="P849236" s="83"/>
    </row>
    <row r="849237" spans="16:16" x14ac:dyDescent="0.3">
      <c r="P849237" s="83"/>
    </row>
    <row r="849238" spans="16:16" x14ac:dyDescent="0.3">
      <c r="P849238" s="83"/>
    </row>
    <row r="849239" spans="16:16" x14ac:dyDescent="0.3">
      <c r="P849239" s="83"/>
    </row>
    <row r="849240" spans="16:16" x14ac:dyDescent="0.3">
      <c r="P849240" s="83"/>
    </row>
    <row r="849241" spans="16:16" x14ac:dyDescent="0.3">
      <c r="P849241" s="83"/>
    </row>
    <row r="849242" spans="16:16" x14ac:dyDescent="0.3">
      <c r="P849242" s="83"/>
    </row>
    <row r="849243" spans="16:16" x14ac:dyDescent="0.3">
      <c r="P849243" s="83"/>
    </row>
    <row r="849244" spans="16:16" x14ac:dyDescent="0.3">
      <c r="P849244" s="83"/>
    </row>
    <row r="849245" spans="16:16" x14ac:dyDescent="0.3">
      <c r="P849245" s="83"/>
    </row>
    <row r="849246" spans="16:16" x14ac:dyDescent="0.3">
      <c r="P849246" s="83"/>
    </row>
    <row r="849247" spans="16:16" x14ac:dyDescent="0.3">
      <c r="P849247" s="83"/>
    </row>
    <row r="849248" spans="16:16" x14ac:dyDescent="0.3">
      <c r="P849248" s="83"/>
    </row>
    <row r="849249" spans="16:16" x14ac:dyDescent="0.3">
      <c r="P849249" s="83"/>
    </row>
    <row r="849250" spans="16:16" x14ac:dyDescent="0.3">
      <c r="P849250" s="83"/>
    </row>
    <row r="849251" spans="16:16" x14ac:dyDescent="0.3">
      <c r="P849251" s="83"/>
    </row>
    <row r="849252" spans="16:16" x14ac:dyDescent="0.3">
      <c r="P849252" s="83"/>
    </row>
    <row r="849253" spans="16:16" x14ac:dyDescent="0.3">
      <c r="P849253" s="83"/>
    </row>
    <row r="849254" spans="16:16" x14ac:dyDescent="0.3">
      <c r="P849254" s="83"/>
    </row>
    <row r="849255" spans="16:16" x14ac:dyDescent="0.3">
      <c r="P849255" s="83"/>
    </row>
    <row r="849256" spans="16:16" x14ac:dyDescent="0.3">
      <c r="P849256" s="83"/>
    </row>
    <row r="849257" spans="16:16" x14ac:dyDescent="0.3">
      <c r="P849257" s="83"/>
    </row>
    <row r="849258" spans="16:16" x14ac:dyDescent="0.3">
      <c r="P849258" s="83"/>
    </row>
    <row r="849259" spans="16:16" x14ac:dyDescent="0.3">
      <c r="P849259" s="83"/>
    </row>
    <row r="849260" spans="16:16" x14ac:dyDescent="0.3">
      <c r="P849260" s="83"/>
    </row>
    <row r="849261" spans="16:16" x14ac:dyDescent="0.3">
      <c r="P849261" s="83"/>
    </row>
    <row r="849262" spans="16:16" x14ac:dyDescent="0.3">
      <c r="P849262" s="83"/>
    </row>
    <row r="849263" spans="16:16" x14ac:dyDescent="0.3">
      <c r="P849263" s="83"/>
    </row>
    <row r="849264" spans="16:16" x14ac:dyDescent="0.3">
      <c r="P849264" s="83"/>
    </row>
    <row r="849265" spans="16:16" x14ac:dyDescent="0.3">
      <c r="P849265" s="83"/>
    </row>
    <row r="849266" spans="16:16" x14ac:dyDescent="0.3">
      <c r="P849266" s="83"/>
    </row>
    <row r="849267" spans="16:16" x14ac:dyDescent="0.3">
      <c r="P849267" s="83"/>
    </row>
    <row r="849268" spans="16:16" x14ac:dyDescent="0.3">
      <c r="P849268" s="83"/>
    </row>
    <row r="849269" spans="16:16" x14ac:dyDescent="0.3">
      <c r="P849269" s="83"/>
    </row>
    <row r="849270" spans="16:16" x14ac:dyDescent="0.3">
      <c r="P849270" s="83"/>
    </row>
    <row r="849271" spans="16:16" x14ac:dyDescent="0.3">
      <c r="P849271" s="83"/>
    </row>
    <row r="849272" spans="16:16" x14ac:dyDescent="0.3">
      <c r="P849272" s="83"/>
    </row>
    <row r="849273" spans="16:16" x14ac:dyDescent="0.3">
      <c r="P849273" s="83"/>
    </row>
    <row r="849274" spans="16:16" x14ac:dyDescent="0.3">
      <c r="P849274" s="83"/>
    </row>
    <row r="849275" spans="16:16" x14ac:dyDescent="0.3">
      <c r="P849275" s="83"/>
    </row>
    <row r="849276" spans="16:16" x14ac:dyDescent="0.3">
      <c r="P849276" s="83"/>
    </row>
    <row r="849277" spans="16:16" x14ac:dyDescent="0.3">
      <c r="P849277" s="83"/>
    </row>
    <row r="849278" spans="16:16" x14ac:dyDescent="0.3">
      <c r="P849278" s="83"/>
    </row>
    <row r="849279" spans="16:16" x14ac:dyDescent="0.3">
      <c r="P849279" s="83"/>
    </row>
    <row r="849280" spans="16:16" x14ac:dyDescent="0.3">
      <c r="P849280" s="83"/>
    </row>
    <row r="849281" spans="16:16" x14ac:dyDescent="0.3">
      <c r="P849281" s="83"/>
    </row>
    <row r="849282" spans="16:16" x14ac:dyDescent="0.3">
      <c r="P849282" s="83"/>
    </row>
    <row r="849283" spans="16:16" x14ac:dyDescent="0.3">
      <c r="P849283" s="83"/>
    </row>
    <row r="849284" spans="16:16" x14ac:dyDescent="0.3">
      <c r="P849284" s="83"/>
    </row>
    <row r="849285" spans="16:16" x14ac:dyDescent="0.3">
      <c r="P849285" s="83"/>
    </row>
    <row r="849286" spans="16:16" x14ac:dyDescent="0.3">
      <c r="P849286" s="83"/>
    </row>
    <row r="849287" spans="16:16" x14ac:dyDescent="0.3">
      <c r="P849287" s="83"/>
    </row>
    <row r="849288" spans="16:16" x14ac:dyDescent="0.3">
      <c r="P849288" s="83"/>
    </row>
    <row r="849289" spans="16:16" x14ac:dyDescent="0.3">
      <c r="P849289" s="83"/>
    </row>
    <row r="849290" spans="16:16" x14ac:dyDescent="0.3">
      <c r="P849290" s="83"/>
    </row>
    <row r="849291" spans="16:16" x14ac:dyDescent="0.3">
      <c r="P849291" s="83"/>
    </row>
    <row r="849292" spans="16:16" x14ac:dyDescent="0.3">
      <c r="P849292" s="83"/>
    </row>
    <row r="849293" spans="16:16" x14ac:dyDescent="0.3">
      <c r="P849293" s="83"/>
    </row>
    <row r="849294" spans="16:16" x14ac:dyDescent="0.3">
      <c r="P849294" s="83"/>
    </row>
    <row r="849295" spans="16:16" x14ac:dyDescent="0.3">
      <c r="P849295" s="83"/>
    </row>
    <row r="849296" spans="16:16" x14ac:dyDescent="0.3">
      <c r="P849296" s="83"/>
    </row>
    <row r="849297" spans="16:16" x14ac:dyDescent="0.3">
      <c r="P849297" s="83"/>
    </row>
    <row r="849298" spans="16:16" x14ac:dyDescent="0.3">
      <c r="P849298" s="83"/>
    </row>
    <row r="849299" spans="16:16" x14ac:dyDescent="0.3">
      <c r="P849299" s="83"/>
    </row>
    <row r="849300" spans="16:16" x14ac:dyDescent="0.3">
      <c r="P849300" s="83"/>
    </row>
    <row r="849301" spans="16:16" x14ac:dyDescent="0.3">
      <c r="P849301" s="83"/>
    </row>
    <row r="849302" spans="16:16" x14ac:dyDescent="0.3">
      <c r="P849302" s="83"/>
    </row>
    <row r="849303" spans="16:16" x14ac:dyDescent="0.3">
      <c r="P849303" s="83"/>
    </row>
    <row r="849304" spans="16:16" x14ac:dyDescent="0.3">
      <c r="P849304" s="83"/>
    </row>
    <row r="849305" spans="16:16" x14ac:dyDescent="0.3">
      <c r="P849305" s="83"/>
    </row>
    <row r="849306" spans="16:16" x14ac:dyDescent="0.3">
      <c r="P849306" s="83"/>
    </row>
    <row r="849307" spans="16:16" x14ac:dyDescent="0.3">
      <c r="P849307" s="83"/>
    </row>
    <row r="849308" spans="16:16" x14ac:dyDescent="0.3">
      <c r="P849308" s="83"/>
    </row>
    <row r="849309" spans="16:16" x14ac:dyDescent="0.3">
      <c r="P849309" s="83"/>
    </row>
    <row r="849310" spans="16:16" x14ac:dyDescent="0.3">
      <c r="P849310" s="83"/>
    </row>
    <row r="849311" spans="16:16" x14ac:dyDescent="0.3">
      <c r="P849311" s="83"/>
    </row>
    <row r="849312" spans="16:16" x14ac:dyDescent="0.3">
      <c r="P849312" s="83"/>
    </row>
    <row r="849313" spans="16:16" x14ac:dyDescent="0.3">
      <c r="P849313" s="83"/>
    </row>
    <row r="849314" spans="16:16" x14ac:dyDescent="0.3">
      <c r="P849314" s="83"/>
    </row>
    <row r="849315" spans="16:16" x14ac:dyDescent="0.3">
      <c r="P849315" s="83"/>
    </row>
    <row r="849316" spans="16:16" x14ac:dyDescent="0.3">
      <c r="P849316" s="83"/>
    </row>
    <row r="849317" spans="16:16" x14ac:dyDescent="0.3">
      <c r="P849317" s="83"/>
    </row>
    <row r="849318" spans="16:16" x14ac:dyDescent="0.3">
      <c r="P849318" s="83"/>
    </row>
    <row r="849319" spans="16:16" x14ac:dyDescent="0.3">
      <c r="P849319" s="83"/>
    </row>
    <row r="849320" spans="16:16" x14ac:dyDescent="0.3">
      <c r="P849320" s="83"/>
    </row>
    <row r="849321" spans="16:16" x14ac:dyDescent="0.3">
      <c r="P849321" s="83"/>
    </row>
    <row r="849322" spans="16:16" x14ac:dyDescent="0.3">
      <c r="P849322" s="83"/>
    </row>
    <row r="849323" spans="16:16" x14ac:dyDescent="0.3">
      <c r="P849323" s="83"/>
    </row>
    <row r="849324" spans="16:16" x14ac:dyDescent="0.3">
      <c r="P849324" s="83"/>
    </row>
    <row r="849325" spans="16:16" x14ac:dyDescent="0.3">
      <c r="P849325" s="83"/>
    </row>
    <row r="849326" spans="16:16" x14ac:dyDescent="0.3">
      <c r="P849326" s="83"/>
    </row>
    <row r="849327" spans="16:16" x14ac:dyDescent="0.3">
      <c r="P849327" s="83"/>
    </row>
    <row r="849328" spans="16:16" x14ac:dyDescent="0.3">
      <c r="P849328" s="83"/>
    </row>
    <row r="849329" spans="16:16" x14ac:dyDescent="0.3">
      <c r="P849329" s="83"/>
    </row>
    <row r="849330" spans="16:16" x14ac:dyDescent="0.3">
      <c r="P849330" s="83"/>
    </row>
    <row r="849331" spans="16:16" x14ac:dyDescent="0.3">
      <c r="P849331" s="83"/>
    </row>
    <row r="849332" spans="16:16" x14ac:dyDescent="0.3">
      <c r="P849332" s="83"/>
    </row>
    <row r="849333" spans="16:16" x14ac:dyDescent="0.3">
      <c r="P849333" s="83"/>
    </row>
    <row r="849334" spans="16:16" x14ac:dyDescent="0.3">
      <c r="P849334" s="83"/>
    </row>
    <row r="849335" spans="16:16" x14ac:dyDescent="0.3">
      <c r="P849335" s="83"/>
    </row>
    <row r="849336" spans="16:16" x14ac:dyDescent="0.3">
      <c r="P849336" s="83"/>
    </row>
    <row r="849337" spans="16:16" x14ac:dyDescent="0.3">
      <c r="P849337" s="83"/>
    </row>
    <row r="849338" spans="16:16" x14ac:dyDescent="0.3">
      <c r="P849338" s="83"/>
    </row>
    <row r="849339" spans="16:16" x14ac:dyDescent="0.3">
      <c r="P849339" s="83"/>
    </row>
    <row r="849340" spans="16:16" x14ac:dyDescent="0.3">
      <c r="P849340" s="83"/>
    </row>
    <row r="849341" spans="16:16" x14ac:dyDescent="0.3">
      <c r="P849341" s="83"/>
    </row>
    <row r="849342" spans="16:16" x14ac:dyDescent="0.3">
      <c r="P849342" s="83"/>
    </row>
    <row r="849343" spans="16:16" x14ac:dyDescent="0.3">
      <c r="P849343" s="83"/>
    </row>
    <row r="849344" spans="16:16" x14ac:dyDescent="0.3">
      <c r="P849344" s="83"/>
    </row>
    <row r="849345" spans="16:16" x14ac:dyDescent="0.3">
      <c r="P849345" s="83"/>
    </row>
    <row r="849346" spans="16:16" x14ac:dyDescent="0.3">
      <c r="P849346" s="83"/>
    </row>
    <row r="849347" spans="16:16" x14ac:dyDescent="0.3">
      <c r="P849347" s="83"/>
    </row>
    <row r="849348" spans="16:16" x14ac:dyDescent="0.3">
      <c r="P849348" s="83"/>
    </row>
    <row r="849349" spans="16:16" x14ac:dyDescent="0.3">
      <c r="P849349" s="83"/>
    </row>
    <row r="849350" spans="16:16" x14ac:dyDescent="0.3">
      <c r="P849350" s="83"/>
    </row>
    <row r="849351" spans="16:16" x14ac:dyDescent="0.3">
      <c r="P849351" s="83"/>
    </row>
    <row r="849352" spans="16:16" x14ac:dyDescent="0.3">
      <c r="P849352" s="83"/>
    </row>
    <row r="849353" spans="16:16" x14ac:dyDescent="0.3">
      <c r="P849353" s="83"/>
    </row>
    <row r="849354" spans="16:16" x14ac:dyDescent="0.3">
      <c r="P849354" s="83"/>
    </row>
    <row r="849355" spans="16:16" x14ac:dyDescent="0.3">
      <c r="P849355" s="83"/>
    </row>
    <row r="849356" spans="16:16" x14ac:dyDescent="0.3">
      <c r="P849356" s="83"/>
    </row>
    <row r="849357" spans="16:16" x14ac:dyDescent="0.3">
      <c r="P849357" s="83"/>
    </row>
    <row r="849358" spans="16:16" x14ac:dyDescent="0.3">
      <c r="P849358" s="83"/>
    </row>
    <row r="849359" spans="16:16" x14ac:dyDescent="0.3">
      <c r="P849359" s="83"/>
    </row>
    <row r="849360" spans="16:16" x14ac:dyDescent="0.3">
      <c r="P849360" s="83"/>
    </row>
    <row r="849361" spans="16:16" x14ac:dyDescent="0.3">
      <c r="P849361" s="83"/>
    </row>
    <row r="849362" spans="16:16" x14ac:dyDescent="0.3">
      <c r="P849362" s="83"/>
    </row>
    <row r="849363" spans="16:16" x14ac:dyDescent="0.3">
      <c r="P849363" s="83"/>
    </row>
    <row r="849364" spans="16:16" x14ac:dyDescent="0.3">
      <c r="P849364" s="83"/>
    </row>
    <row r="849365" spans="16:16" x14ac:dyDescent="0.3">
      <c r="P849365" s="83"/>
    </row>
    <row r="849366" spans="16:16" x14ac:dyDescent="0.3">
      <c r="P849366" s="83"/>
    </row>
    <row r="849367" spans="16:16" x14ac:dyDescent="0.3">
      <c r="P849367" s="83"/>
    </row>
    <row r="849368" spans="16:16" x14ac:dyDescent="0.3">
      <c r="P849368" s="83"/>
    </row>
    <row r="849369" spans="16:16" x14ac:dyDescent="0.3">
      <c r="P849369" s="83"/>
    </row>
    <row r="849370" spans="16:16" x14ac:dyDescent="0.3">
      <c r="P849370" s="83"/>
    </row>
    <row r="849371" spans="16:16" x14ac:dyDescent="0.3">
      <c r="P849371" s="83"/>
    </row>
    <row r="849372" spans="16:16" x14ac:dyDescent="0.3">
      <c r="P849372" s="83"/>
    </row>
    <row r="849373" spans="16:16" x14ac:dyDescent="0.3">
      <c r="P849373" s="83"/>
    </row>
    <row r="849374" spans="16:16" x14ac:dyDescent="0.3">
      <c r="P849374" s="83"/>
    </row>
    <row r="849375" spans="16:16" x14ac:dyDescent="0.3">
      <c r="P849375" s="83"/>
    </row>
    <row r="849376" spans="16:16" x14ac:dyDescent="0.3">
      <c r="P849376" s="83"/>
    </row>
    <row r="849377" spans="16:16" x14ac:dyDescent="0.3">
      <c r="P849377" s="83"/>
    </row>
    <row r="849378" spans="16:16" x14ac:dyDescent="0.3">
      <c r="P849378" s="83"/>
    </row>
    <row r="849379" spans="16:16" x14ac:dyDescent="0.3">
      <c r="P849379" s="83"/>
    </row>
    <row r="849380" spans="16:16" x14ac:dyDescent="0.3">
      <c r="P849380" s="83"/>
    </row>
    <row r="849381" spans="16:16" x14ac:dyDescent="0.3">
      <c r="P849381" s="83"/>
    </row>
    <row r="849382" spans="16:16" x14ac:dyDescent="0.3">
      <c r="P849382" s="83"/>
    </row>
    <row r="849383" spans="16:16" x14ac:dyDescent="0.3">
      <c r="P849383" s="83"/>
    </row>
    <row r="849384" spans="16:16" x14ac:dyDescent="0.3">
      <c r="P849384" s="83"/>
    </row>
    <row r="849385" spans="16:16" x14ac:dyDescent="0.3">
      <c r="P849385" s="83"/>
    </row>
    <row r="849386" spans="16:16" x14ac:dyDescent="0.3">
      <c r="P849386" s="83"/>
    </row>
    <row r="849387" spans="16:16" x14ac:dyDescent="0.3">
      <c r="P849387" s="83"/>
    </row>
    <row r="849388" spans="16:16" x14ac:dyDescent="0.3">
      <c r="P849388" s="83"/>
    </row>
    <row r="849389" spans="16:16" x14ac:dyDescent="0.3">
      <c r="P849389" s="83"/>
    </row>
    <row r="849390" spans="16:16" x14ac:dyDescent="0.3">
      <c r="P849390" s="83"/>
    </row>
    <row r="849391" spans="16:16" x14ac:dyDescent="0.3">
      <c r="P849391" s="83"/>
    </row>
    <row r="849392" spans="16:16" x14ac:dyDescent="0.3">
      <c r="P849392" s="83"/>
    </row>
    <row r="849393" spans="16:16" x14ac:dyDescent="0.3">
      <c r="P849393" s="83"/>
    </row>
    <row r="849394" spans="16:16" x14ac:dyDescent="0.3">
      <c r="P849394" s="83"/>
    </row>
    <row r="849395" spans="16:16" x14ac:dyDescent="0.3">
      <c r="P849395" s="83"/>
    </row>
    <row r="849396" spans="16:16" x14ac:dyDescent="0.3">
      <c r="P849396" s="83"/>
    </row>
    <row r="849397" spans="16:16" x14ac:dyDescent="0.3">
      <c r="P849397" s="83"/>
    </row>
    <row r="849398" spans="16:16" x14ac:dyDescent="0.3">
      <c r="P849398" s="83"/>
    </row>
    <row r="849399" spans="16:16" x14ac:dyDescent="0.3">
      <c r="P849399" s="83"/>
    </row>
    <row r="849400" spans="16:16" x14ac:dyDescent="0.3">
      <c r="P849400" s="83"/>
    </row>
    <row r="849401" spans="16:16" x14ac:dyDescent="0.3">
      <c r="P849401" s="83"/>
    </row>
    <row r="849402" spans="16:16" x14ac:dyDescent="0.3">
      <c r="P849402" s="83"/>
    </row>
    <row r="849403" spans="16:16" x14ac:dyDescent="0.3">
      <c r="P849403" s="83"/>
    </row>
    <row r="849404" spans="16:16" x14ac:dyDescent="0.3">
      <c r="P849404" s="83"/>
    </row>
    <row r="849405" spans="16:16" x14ac:dyDescent="0.3">
      <c r="P849405" s="83"/>
    </row>
    <row r="849406" spans="16:16" x14ac:dyDescent="0.3">
      <c r="P849406" s="83"/>
    </row>
    <row r="849407" spans="16:16" x14ac:dyDescent="0.3">
      <c r="P849407" s="83"/>
    </row>
    <row r="849408" spans="16:16" x14ac:dyDescent="0.3">
      <c r="P849408" s="83"/>
    </row>
    <row r="849409" spans="16:16" x14ac:dyDescent="0.3">
      <c r="P849409" s="83"/>
    </row>
    <row r="849410" spans="16:16" x14ac:dyDescent="0.3">
      <c r="P849410" s="83"/>
    </row>
    <row r="849411" spans="16:16" x14ac:dyDescent="0.3">
      <c r="P849411" s="83"/>
    </row>
    <row r="849412" spans="16:16" x14ac:dyDescent="0.3">
      <c r="P849412" s="83"/>
    </row>
    <row r="849413" spans="16:16" x14ac:dyDescent="0.3">
      <c r="P849413" s="83"/>
    </row>
    <row r="849414" spans="16:16" x14ac:dyDescent="0.3">
      <c r="P849414" s="83"/>
    </row>
    <row r="849415" spans="16:16" x14ac:dyDescent="0.3">
      <c r="P849415" s="83"/>
    </row>
    <row r="849416" spans="16:16" x14ac:dyDescent="0.3">
      <c r="P849416" s="83"/>
    </row>
    <row r="849417" spans="16:16" x14ac:dyDescent="0.3">
      <c r="P849417" s="83"/>
    </row>
    <row r="849418" spans="16:16" x14ac:dyDescent="0.3">
      <c r="P849418" s="83"/>
    </row>
    <row r="849419" spans="16:16" x14ac:dyDescent="0.3">
      <c r="P849419" s="83"/>
    </row>
    <row r="849420" spans="16:16" x14ac:dyDescent="0.3">
      <c r="P849420" s="83"/>
    </row>
    <row r="849421" spans="16:16" x14ac:dyDescent="0.3">
      <c r="P849421" s="83"/>
    </row>
    <row r="849422" spans="16:16" x14ac:dyDescent="0.3">
      <c r="P849422" s="83"/>
    </row>
    <row r="849423" spans="16:16" x14ac:dyDescent="0.3">
      <c r="P849423" s="83"/>
    </row>
    <row r="849424" spans="16:16" x14ac:dyDescent="0.3">
      <c r="P849424" s="83"/>
    </row>
    <row r="849425" spans="16:16" x14ac:dyDescent="0.3">
      <c r="P849425" s="83"/>
    </row>
    <row r="849426" spans="16:16" x14ac:dyDescent="0.3">
      <c r="P849426" s="83"/>
    </row>
    <row r="849427" spans="16:16" x14ac:dyDescent="0.3">
      <c r="P849427" s="83"/>
    </row>
    <row r="849428" spans="16:16" x14ac:dyDescent="0.3">
      <c r="P849428" s="83"/>
    </row>
    <row r="849429" spans="16:16" x14ac:dyDescent="0.3">
      <c r="P849429" s="83"/>
    </row>
    <row r="849430" spans="16:16" x14ac:dyDescent="0.3">
      <c r="P849430" s="83"/>
    </row>
    <row r="849431" spans="16:16" x14ac:dyDescent="0.3">
      <c r="P849431" s="83"/>
    </row>
    <row r="849432" spans="16:16" x14ac:dyDescent="0.3">
      <c r="P849432" s="83"/>
    </row>
    <row r="849433" spans="16:16" x14ac:dyDescent="0.3">
      <c r="P849433" s="83"/>
    </row>
    <row r="849434" spans="16:16" x14ac:dyDescent="0.3">
      <c r="P849434" s="83"/>
    </row>
    <row r="849435" spans="16:16" x14ac:dyDescent="0.3">
      <c r="P849435" s="83"/>
    </row>
    <row r="849436" spans="16:16" x14ac:dyDescent="0.3">
      <c r="P849436" s="83"/>
    </row>
    <row r="849437" spans="16:16" x14ac:dyDescent="0.3">
      <c r="P849437" s="83"/>
    </row>
    <row r="849438" spans="16:16" x14ac:dyDescent="0.3">
      <c r="P849438" s="83"/>
    </row>
    <row r="849439" spans="16:16" x14ac:dyDescent="0.3">
      <c r="P849439" s="83"/>
    </row>
    <row r="849440" spans="16:16" x14ac:dyDescent="0.3">
      <c r="P849440" s="83"/>
    </row>
    <row r="849441" spans="16:16" x14ac:dyDescent="0.3">
      <c r="P849441" s="83"/>
    </row>
    <row r="849442" spans="16:16" x14ac:dyDescent="0.3">
      <c r="P849442" s="83"/>
    </row>
    <row r="849443" spans="16:16" x14ac:dyDescent="0.3">
      <c r="P849443" s="83"/>
    </row>
    <row r="849444" spans="16:16" x14ac:dyDescent="0.3">
      <c r="P849444" s="83"/>
    </row>
    <row r="849445" spans="16:16" x14ac:dyDescent="0.3">
      <c r="P849445" s="83"/>
    </row>
    <row r="849446" spans="16:16" x14ac:dyDescent="0.3">
      <c r="P849446" s="83"/>
    </row>
    <row r="849447" spans="16:16" x14ac:dyDescent="0.3">
      <c r="P849447" s="83"/>
    </row>
    <row r="849448" spans="16:16" x14ac:dyDescent="0.3">
      <c r="P849448" s="83"/>
    </row>
    <row r="849449" spans="16:16" x14ac:dyDescent="0.3">
      <c r="P849449" s="83"/>
    </row>
    <row r="849450" spans="16:16" x14ac:dyDescent="0.3">
      <c r="P849450" s="83"/>
    </row>
    <row r="849451" spans="16:16" x14ac:dyDescent="0.3">
      <c r="P849451" s="83"/>
    </row>
    <row r="849452" spans="16:16" x14ac:dyDescent="0.3">
      <c r="P849452" s="83"/>
    </row>
    <row r="849453" spans="16:16" x14ac:dyDescent="0.3">
      <c r="P849453" s="83"/>
    </row>
    <row r="849454" spans="16:16" x14ac:dyDescent="0.3">
      <c r="P849454" s="83"/>
    </row>
    <row r="849455" spans="16:16" x14ac:dyDescent="0.3">
      <c r="P849455" s="83"/>
    </row>
    <row r="849456" spans="16:16" x14ac:dyDescent="0.3">
      <c r="P849456" s="83"/>
    </row>
    <row r="849457" spans="16:16" x14ac:dyDescent="0.3">
      <c r="P849457" s="83"/>
    </row>
    <row r="849458" spans="16:16" x14ac:dyDescent="0.3">
      <c r="P849458" s="83"/>
    </row>
    <row r="849459" spans="16:16" x14ac:dyDescent="0.3">
      <c r="P849459" s="83"/>
    </row>
    <row r="849460" spans="16:16" x14ac:dyDescent="0.3">
      <c r="P849460" s="83"/>
    </row>
    <row r="849461" spans="16:16" x14ac:dyDescent="0.3">
      <c r="P849461" s="83"/>
    </row>
    <row r="849462" spans="16:16" x14ac:dyDescent="0.3">
      <c r="P849462" s="83"/>
    </row>
    <row r="849463" spans="16:16" x14ac:dyDescent="0.3">
      <c r="P849463" s="83"/>
    </row>
    <row r="849464" spans="16:16" x14ac:dyDescent="0.3">
      <c r="P849464" s="83"/>
    </row>
    <row r="849465" spans="16:16" x14ac:dyDescent="0.3">
      <c r="P849465" s="83"/>
    </row>
    <row r="849466" spans="16:16" x14ac:dyDescent="0.3">
      <c r="P849466" s="83"/>
    </row>
    <row r="849467" spans="16:16" x14ac:dyDescent="0.3">
      <c r="P849467" s="83"/>
    </row>
    <row r="849468" spans="16:16" x14ac:dyDescent="0.3">
      <c r="P849468" s="83"/>
    </row>
    <row r="849469" spans="16:16" x14ac:dyDescent="0.3">
      <c r="P849469" s="83"/>
    </row>
    <row r="849470" spans="16:16" x14ac:dyDescent="0.3">
      <c r="P849470" s="83"/>
    </row>
    <row r="849471" spans="16:16" x14ac:dyDescent="0.3">
      <c r="P849471" s="83"/>
    </row>
    <row r="849472" spans="16:16" x14ac:dyDescent="0.3">
      <c r="P849472" s="83"/>
    </row>
    <row r="849473" spans="16:16" x14ac:dyDescent="0.3">
      <c r="P849473" s="83"/>
    </row>
    <row r="849474" spans="16:16" x14ac:dyDescent="0.3">
      <c r="P849474" s="83"/>
    </row>
    <row r="849475" spans="16:16" x14ac:dyDescent="0.3">
      <c r="P849475" s="83"/>
    </row>
    <row r="849476" spans="16:16" x14ac:dyDescent="0.3">
      <c r="P849476" s="83"/>
    </row>
    <row r="849477" spans="16:16" x14ac:dyDescent="0.3">
      <c r="P849477" s="83"/>
    </row>
    <row r="849478" spans="16:16" x14ac:dyDescent="0.3">
      <c r="P849478" s="83"/>
    </row>
    <row r="849479" spans="16:16" x14ac:dyDescent="0.3">
      <c r="P849479" s="83"/>
    </row>
    <row r="849480" spans="16:16" x14ac:dyDescent="0.3">
      <c r="P849480" s="83"/>
    </row>
    <row r="849481" spans="16:16" x14ac:dyDescent="0.3">
      <c r="P849481" s="83"/>
    </row>
    <row r="849482" spans="16:16" x14ac:dyDescent="0.3">
      <c r="P849482" s="83"/>
    </row>
    <row r="849483" spans="16:16" x14ac:dyDescent="0.3">
      <c r="P849483" s="83"/>
    </row>
    <row r="849484" spans="16:16" x14ac:dyDescent="0.3">
      <c r="P849484" s="83"/>
    </row>
    <row r="849485" spans="16:16" x14ac:dyDescent="0.3">
      <c r="P849485" s="83"/>
    </row>
    <row r="849486" spans="16:16" x14ac:dyDescent="0.3">
      <c r="P849486" s="83"/>
    </row>
    <row r="849487" spans="16:16" x14ac:dyDescent="0.3">
      <c r="P849487" s="83"/>
    </row>
    <row r="849488" spans="16:16" x14ac:dyDescent="0.3">
      <c r="P849488" s="83"/>
    </row>
    <row r="849489" spans="16:16" x14ac:dyDescent="0.3">
      <c r="P849489" s="83"/>
    </row>
    <row r="849490" spans="16:16" x14ac:dyDescent="0.3">
      <c r="P849490" s="83"/>
    </row>
    <row r="849491" spans="16:16" x14ac:dyDescent="0.3">
      <c r="P849491" s="83"/>
    </row>
    <row r="849492" spans="16:16" x14ac:dyDescent="0.3">
      <c r="P849492" s="83"/>
    </row>
    <row r="849493" spans="16:16" x14ac:dyDescent="0.3">
      <c r="P849493" s="83"/>
    </row>
    <row r="849494" spans="16:16" x14ac:dyDescent="0.3">
      <c r="P849494" s="83"/>
    </row>
    <row r="849495" spans="16:16" x14ac:dyDescent="0.3">
      <c r="P849495" s="83"/>
    </row>
    <row r="849496" spans="16:16" x14ac:dyDescent="0.3">
      <c r="P849496" s="83"/>
    </row>
    <row r="849497" spans="16:16" x14ac:dyDescent="0.3">
      <c r="P849497" s="83"/>
    </row>
    <row r="849498" spans="16:16" x14ac:dyDescent="0.3">
      <c r="P849498" s="83"/>
    </row>
    <row r="849499" spans="16:16" x14ac:dyDescent="0.3">
      <c r="P849499" s="83"/>
    </row>
    <row r="849500" spans="16:16" x14ac:dyDescent="0.3">
      <c r="P849500" s="83"/>
    </row>
    <row r="849501" spans="16:16" x14ac:dyDescent="0.3">
      <c r="P849501" s="83"/>
    </row>
    <row r="849502" spans="16:16" x14ac:dyDescent="0.3">
      <c r="P849502" s="83"/>
    </row>
    <row r="849503" spans="16:16" x14ac:dyDescent="0.3">
      <c r="P849503" s="83"/>
    </row>
    <row r="849504" spans="16:16" x14ac:dyDescent="0.3">
      <c r="P849504" s="83"/>
    </row>
    <row r="849505" spans="16:16" x14ac:dyDescent="0.3">
      <c r="P849505" s="83"/>
    </row>
    <row r="849506" spans="16:16" x14ac:dyDescent="0.3">
      <c r="P849506" s="83"/>
    </row>
    <row r="849507" spans="16:16" x14ac:dyDescent="0.3">
      <c r="P849507" s="83"/>
    </row>
    <row r="849508" spans="16:16" x14ac:dyDescent="0.3">
      <c r="P849508" s="83"/>
    </row>
    <row r="849509" spans="16:16" x14ac:dyDescent="0.3">
      <c r="P849509" s="83"/>
    </row>
    <row r="849510" spans="16:16" x14ac:dyDescent="0.3">
      <c r="P849510" s="83"/>
    </row>
    <row r="849511" spans="16:16" x14ac:dyDescent="0.3">
      <c r="P849511" s="83"/>
    </row>
    <row r="849512" spans="16:16" x14ac:dyDescent="0.3">
      <c r="P849512" s="83"/>
    </row>
    <row r="849513" spans="16:16" x14ac:dyDescent="0.3">
      <c r="P849513" s="83"/>
    </row>
    <row r="849514" spans="16:16" x14ac:dyDescent="0.3">
      <c r="P849514" s="83"/>
    </row>
    <row r="849515" spans="16:16" x14ac:dyDescent="0.3">
      <c r="P849515" s="83"/>
    </row>
    <row r="849516" spans="16:16" x14ac:dyDescent="0.3">
      <c r="P849516" s="83"/>
    </row>
    <row r="849517" spans="16:16" x14ac:dyDescent="0.3">
      <c r="P849517" s="83"/>
    </row>
    <row r="849518" spans="16:16" x14ac:dyDescent="0.3">
      <c r="P849518" s="83"/>
    </row>
    <row r="849519" spans="16:16" x14ac:dyDescent="0.3">
      <c r="P849519" s="83"/>
    </row>
    <row r="849520" spans="16:16" x14ac:dyDescent="0.3">
      <c r="P849520" s="83"/>
    </row>
    <row r="849521" spans="16:16" x14ac:dyDescent="0.3">
      <c r="P849521" s="83"/>
    </row>
    <row r="849522" spans="16:16" x14ac:dyDescent="0.3">
      <c r="P849522" s="83"/>
    </row>
    <row r="849523" spans="16:16" x14ac:dyDescent="0.3">
      <c r="P849523" s="83"/>
    </row>
    <row r="849524" spans="16:16" x14ac:dyDescent="0.3">
      <c r="P849524" s="83"/>
    </row>
    <row r="849525" spans="16:16" x14ac:dyDescent="0.3">
      <c r="P849525" s="83"/>
    </row>
    <row r="849526" spans="16:16" x14ac:dyDescent="0.3">
      <c r="P849526" s="83"/>
    </row>
    <row r="849527" spans="16:16" x14ac:dyDescent="0.3">
      <c r="P849527" s="83"/>
    </row>
    <row r="849528" spans="16:16" x14ac:dyDescent="0.3">
      <c r="P849528" s="83"/>
    </row>
    <row r="849529" spans="16:16" x14ac:dyDescent="0.3">
      <c r="P849529" s="83"/>
    </row>
    <row r="849530" spans="16:16" x14ac:dyDescent="0.3">
      <c r="P849530" s="83"/>
    </row>
    <row r="849531" spans="16:16" x14ac:dyDescent="0.3">
      <c r="P849531" s="83"/>
    </row>
    <row r="849532" spans="16:16" x14ac:dyDescent="0.3">
      <c r="P849532" s="83"/>
    </row>
    <row r="849533" spans="16:16" x14ac:dyDescent="0.3">
      <c r="P849533" s="83"/>
    </row>
    <row r="849534" spans="16:16" x14ac:dyDescent="0.3">
      <c r="P849534" s="83"/>
    </row>
    <row r="849535" spans="16:16" x14ac:dyDescent="0.3">
      <c r="P849535" s="83"/>
    </row>
    <row r="849536" spans="16:16" x14ac:dyDescent="0.3">
      <c r="P849536" s="83"/>
    </row>
    <row r="849537" spans="16:16" x14ac:dyDescent="0.3">
      <c r="P849537" s="83"/>
    </row>
    <row r="849538" spans="16:16" x14ac:dyDescent="0.3">
      <c r="P849538" s="83"/>
    </row>
    <row r="849539" spans="16:16" x14ac:dyDescent="0.3">
      <c r="P849539" s="83"/>
    </row>
    <row r="849540" spans="16:16" x14ac:dyDescent="0.3">
      <c r="P849540" s="83"/>
    </row>
    <row r="849541" spans="16:16" x14ac:dyDescent="0.3">
      <c r="P849541" s="83"/>
    </row>
    <row r="849542" spans="16:16" x14ac:dyDescent="0.3">
      <c r="P849542" s="83"/>
    </row>
    <row r="849543" spans="16:16" x14ac:dyDescent="0.3">
      <c r="P849543" s="83"/>
    </row>
    <row r="849544" spans="16:16" x14ac:dyDescent="0.3">
      <c r="P849544" s="83"/>
    </row>
    <row r="849545" spans="16:16" x14ac:dyDescent="0.3">
      <c r="P849545" s="83"/>
    </row>
    <row r="849546" spans="16:16" x14ac:dyDescent="0.3">
      <c r="P849546" s="83"/>
    </row>
    <row r="849547" spans="16:16" x14ac:dyDescent="0.3">
      <c r="P849547" s="83"/>
    </row>
    <row r="849548" spans="16:16" x14ac:dyDescent="0.3">
      <c r="P849548" s="83"/>
    </row>
    <row r="849549" spans="16:16" x14ac:dyDescent="0.3">
      <c r="P849549" s="83"/>
    </row>
    <row r="849550" spans="16:16" x14ac:dyDescent="0.3">
      <c r="P849550" s="83"/>
    </row>
    <row r="849551" spans="16:16" x14ac:dyDescent="0.3">
      <c r="P849551" s="83"/>
    </row>
    <row r="849552" spans="16:16" x14ac:dyDescent="0.3">
      <c r="P849552" s="83"/>
    </row>
    <row r="849553" spans="16:16" x14ac:dyDescent="0.3">
      <c r="P849553" s="83"/>
    </row>
    <row r="849554" spans="16:16" x14ac:dyDescent="0.3">
      <c r="P849554" s="83"/>
    </row>
    <row r="849555" spans="16:16" x14ac:dyDescent="0.3">
      <c r="P849555" s="83"/>
    </row>
    <row r="849556" spans="16:16" x14ac:dyDescent="0.3">
      <c r="P849556" s="83"/>
    </row>
    <row r="849557" spans="16:16" x14ac:dyDescent="0.3">
      <c r="P849557" s="83"/>
    </row>
    <row r="849558" spans="16:16" x14ac:dyDescent="0.3">
      <c r="P849558" s="83"/>
    </row>
    <row r="849559" spans="16:16" x14ac:dyDescent="0.3">
      <c r="P849559" s="83"/>
    </row>
    <row r="849560" spans="16:16" x14ac:dyDescent="0.3">
      <c r="P849560" s="83"/>
    </row>
    <row r="849561" spans="16:16" x14ac:dyDescent="0.3">
      <c r="P849561" s="83"/>
    </row>
    <row r="849562" spans="16:16" x14ac:dyDescent="0.3">
      <c r="P849562" s="83"/>
    </row>
    <row r="849563" spans="16:16" x14ac:dyDescent="0.3">
      <c r="P849563" s="83"/>
    </row>
    <row r="849564" spans="16:16" x14ac:dyDescent="0.3">
      <c r="P849564" s="83"/>
    </row>
    <row r="849565" spans="16:16" x14ac:dyDescent="0.3">
      <c r="P849565" s="83"/>
    </row>
    <row r="849566" spans="16:16" x14ac:dyDescent="0.3">
      <c r="P849566" s="83"/>
    </row>
    <row r="849567" spans="16:16" x14ac:dyDescent="0.3">
      <c r="P849567" s="83"/>
    </row>
    <row r="849568" spans="16:16" x14ac:dyDescent="0.3">
      <c r="P849568" s="83"/>
    </row>
    <row r="849569" spans="16:16" x14ac:dyDescent="0.3">
      <c r="P849569" s="83"/>
    </row>
    <row r="849570" spans="16:16" x14ac:dyDescent="0.3">
      <c r="P849570" s="83"/>
    </row>
    <row r="849571" spans="16:16" x14ac:dyDescent="0.3">
      <c r="P849571" s="83"/>
    </row>
    <row r="849572" spans="16:16" x14ac:dyDescent="0.3">
      <c r="P849572" s="83"/>
    </row>
    <row r="849573" spans="16:16" x14ac:dyDescent="0.3">
      <c r="P849573" s="83"/>
    </row>
    <row r="849574" spans="16:16" x14ac:dyDescent="0.3">
      <c r="P849574" s="83"/>
    </row>
    <row r="849575" spans="16:16" x14ac:dyDescent="0.3">
      <c r="P849575" s="83"/>
    </row>
    <row r="849576" spans="16:16" x14ac:dyDescent="0.3">
      <c r="P849576" s="83"/>
    </row>
    <row r="849577" spans="16:16" x14ac:dyDescent="0.3">
      <c r="P849577" s="83"/>
    </row>
    <row r="849578" spans="16:16" x14ac:dyDescent="0.3">
      <c r="P849578" s="83"/>
    </row>
    <row r="849579" spans="16:16" x14ac:dyDescent="0.3">
      <c r="P849579" s="83"/>
    </row>
    <row r="849580" spans="16:16" x14ac:dyDescent="0.3">
      <c r="P849580" s="83"/>
    </row>
    <row r="849581" spans="16:16" x14ac:dyDescent="0.3">
      <c r="P849581" s="83"/>
    </row>
    <row r="849582" spans="16:16" x14ac:dyDescent="0.3">
      <c r="P849582" s="83"/>
    </row>
    <row r="849583" spans="16:16" x14ac:dyDescent="0.3">
      <c r="P849583" s="83"/>
    </row>
    <row r="849584" spans="16:16" x14ac:dyDescent="0.3">
      <c r="P849584" s="83"/>
    </row>
    <row r="849585" spans="16:16" x14ac:dyDescent="0.3">
      <c r="P849585" s="83"/>
    </row>
    <row r="849586" spans="16:16" x14ac:dyDescent="0.3">
      <c r="P849586" s="83"/>
    </row>
    <row r="849587" spans="16:16" x14ac:dyDescent="0.3">
      <c r="P849587" s="83"/>
    </row>
    <row r="849588" spans="16:16" x14ac:dyDescent="0.3">
      <c r="P849588" s="83"/>
    </row>
    <row r="849589" spans="16:16" x14ac:dyDescent="0.3">
      <c r="P849589" s="83"/>
    </row>
    <row r="849590" spans="16:16" x14ac:dyDescent="0.3">
      <c r="P849590" s="83"/>
    </row>
    <row r="849591" spans="16:16" x14ac:dyDescent="0.3">
      <c r="P849591" s="83"/>
    </row>
    <row r="849592" spans="16:16" x14ac:dyDescent="0.3">
      <c r="P849592" s="83"/>
    </row>
    <row r="849593" spans="16:16" x14ac:dyDescent="0.3">
      <c r="P849593" s="83"/>
    </row>
    <row r="849594" spans="16:16" x14ac:dyDescent="0.3">
      <c r="P849594" s="83"/>
    </row>
    <row r="849595" spans="16:16" x14ac:dyDescent="0.3">
      <c r="P849595" s="83"/>
    </row>
    <row r="849596" spans="16:16" x14ac:dyDescent="0.3">
      <c r="P849596" s="83"/>
    </row>
    <row r="849597" spans="16:16" x14ac:dyDescent="0.3">
      <c r="P849597" s="83"/>
    </row>
    <row r="849598" spans="16:16" x14ac:dyDescent="0.3">
      <c r="P849598" s="83"/>
    </row>
    <row r="849599" spans="16:16" x14ac:dyDescent="0.3">
      <c r="P849599" s="83"/>
    </row>
    <row r="849600" spans="16:16" x14ac:dyDescent="0.3">
      <c r="P849600" s="83"/>
    </row>
    <row r="849601" spans="16:16" x14ac:dyDescent="0.3">
      <c r="P849601" s="83"/>
    </row>
    <row r="849602" spans="16:16" x14ac:dyDescent="0.3">
      <c r="P849602" s="83"/>
    </row>
    <row r="849603" spans="16:16" x14ac:dyDescent="0.3">
      <c r="P849603" s="83"/>
    </row>
    <row r="849604" spans="16:16" x14ac:dyDescent="0.3">
      <c r="P849604" s="83"/>
    </row>
    <row r="849605" spans="16:16" x14ac:dyDescent="0.3">
      <c r="P849605" s="83"/>
    </row>
    <row r="849606" spans="16:16" x14ac:dyDescent="0.3">
      <c r="P849606" s="83"/>
    </row>
    <row r="849607" spans="16:16" x14ac:dyDescent="0.3">
      <c r="P849607" s="83"/>
    </row>
    <row r="849608" spans="16:16" x14ac:dyDescent="0.3">
      <c r="P849608" s="83"/>
    </row>
    <row r="849609" spans="16:16" x14ac:dyDescent="0.3">
      <c r="P849609" s="83"/>
    </row>
    <row r="849610" spans="16:16" x14ac:dyDescent="0.3">
      <c r="P849610" s="83"/>
    </row>
    <row r="849611" spans="16:16" x14ac:dyDescent="0.3">
      <c r="P849611" s="83"/>
    </row>
    <row r="849612" spans="16:16" x14ac:dyDescent="0.3">
      <c r="P849612" s="83"/>
    </row>
    <row r="849613" spans="16:16" x14ac:dyDescent="0.3">
      <c r="P849613" s="83"/>
    </row>
    <row r="849614" spans="16:16" x14ac:dyDescent="0.3">
      <c r="P849614" s="83"/>
    </row>
    <row r="849615" spans="16:16" x14ac:dyDescent="0.3">
      <c r="P849615" s="83"/>
    </row>
    <row r="849616" spans="16:16" x14ac:dyDescent="0.3">
      <c r="P849616" s="83"/>
    </row>
    <row r="849617" spans="16:16" x14ac:dyDescent="0.3">
      <c r="P849617" s="83"/>
    </row>
    <row r="849618" spans="16:16" x14ac:dyDescent="0.3">
      <c r="P849618" s="83"/>
    </row>
    <row r="849619" spans="16:16" x14ac:dyDescent="0.3">
      <c r="P849619" s="83"/>
    </row>
    <row r="849620" spans="16:16" x14ac:dyDescent="0.3">
      <c r="P849620" s="83"/>
    </row>
    <row r="849621" spans="16:16" x14ac:dyDescent="0.3">
      <c r="P849621" s="83"/>
    </row>
    <row r="849622" spans="16:16" x14ac:dyDescent="0.3">
      <c r="P849622" s="83"/>
    </row>
    <row r="849623" spans="16:16" x14ac:dyDescent="0.3">
      <c r="P849623" s="83"/>
    </row>
    <row r="849624" spans="16:16" x14ac:dyDescent="0.3">
      <c r="P849624" s="83"/>
    </row>
    <row r="849625" spans="16:16" x14ac:dyDescent="0.3">
      <c r="P849625" s="83"/>
    </row>
    <row r="849626" spans="16:16" x14ac:dyDescent="0.3">
      <c r="P849626" s="83"/>
    </row>
    <row r="849627" spans="16:16" x14ac:dyDescent="0.3">
      <c r="P849627" s="83"/>
    </row>
    <row r="849628" spans="16:16" x14ac:dyDescent="0.3">
      <c r="P849628" s="83"/>
    </row>
    <row r="849629" spans="16:16" x14ac:dyDescent="0.3">
      <c r="P849629" s="83"/>
    </row>
    <row r="849630" spans="16:16" x14ac:dyDescent="0.3">
      <c r="P849630" s="83"/>
    </row>
    <row r="849631" spans="16:16" x14ac:dyDescent="0.3">
      <c r="P849631" s="83"/>
    </row>
    <row r="849632" spans="16:16" x14ac:dyDescent="0.3">
      <c r="P849632" s="83"/>
    </row>
    <row r="849633" spans="16:16" x14ac:dyDescent="0.3">
      <c r="P849633" s="83"/>
    </row>
    <row r="849634" spans="16:16" x14ac:dyDescent="0.3">
      <c r="P849634" s="83"/>
    </row>
    <row r="849635" spans="16:16" x14ac:dyDescent="0.3">
      <c r="P849635" s="83"/>
    </row>
    <row r="849636" spans="16:16" x14ac:dyDescent="0.3">
      <c r="P849636" s="83"/>
    </row>
    <row r="849637" spans="16:16" x14ac:dyDescent="0.3">
      <c r="P849637" s="83"/>
    </row>
    <row r="849638" spans="16:16" x14ac:dyDescent="0.3">
      <c r="P849638" s="83"/>
    </row>
    <row r="849639" spans="16:16" x14ac:dyDescent="0.3">
      <c r="P849639" s="83"/>
    </row>
    <row r="849640" spans="16:16" x14ac:dyDescent="0.3">
      <c r="P849640" s="83"/>
    </row>
    <row r="849641" spans="16:16" x14ac:dyDescent="0.3">
      <c r="P849641" s="83"/>
    </row>
    <row r="849642" spans="16:16" x14ac:dyDescent="0.3">
      <c r="P849642" s="83"/>
    </row>
    <row r="849643" spans="16:16" x14ac:dyDescent="0.3">
      <c r="P849643" s="83"/>
    </row>
    <row r="849644" spans="16:16" x14ac:dyDescent="0.3">
      <c r="P849644" s="83"/>
    </row>
    <row r="849645" spans="16:16" x14ac:dyDescent="0.3">
      <c r="P849645" s="83"/>
    </row>
    <row r="849646" spans="16:16" x14ac:dyDescent="0.3">
      <c r="P849646" s="83"/>
    </row>
    <row r="849647" spans="16:16" x14ac:dyDescent="0.3">
      <c r="P849647" s="83"/>
    </row>
    <row r="849648" spans="16:16" x14ac:dyDescent="0.3">
      <c r="P849648" s="83"/>
    </row>
    <row r="849649" spans="16:16" x14ac:dyDescent="0.3">
      <c r="P849649" s="83"/>
    </row>
    <row r="849650" spans="16:16" x14ac:dyDescent="0.3">
      <c r="P849650" s="83"/>
    </row>
    <row r="849651" spans="16:16" x14ac:dyDescent="0.3">
      <c r="P849651" s="83"/>
    </row>
    <row r="849652" spans="16:16" x14ac:dyDescent="0.3">
      <c r="P849652" s="83"/>
    </row>
    <row r="849653" spans="16:16" x14ac:dyDescent="0.3">
      <c r="P849653" s="83"/>
    </row>
    <row r="849654" spans="16:16" x14ac:dyDescent="0.3">
      <c r="P849654" s="83"/>
    </row>
    <row r="849655" spans="16:16" x14ac:dyDescent="0.3">
      <c r="P849655" s="83"/>
    </row>
    <row r="849656" spans="16:16" x14ac:dyDescent="0.3">
      <c r="P849656" s="83"/>
    </row>
    <row r="849657" spans="16:16" x14ac:dyDescent="0.3">
      <c r="P849657" s="83"/>
    </row>
    <row r="849658" spans="16:16" x14ac:dyDescent="0.3">
      <c r="P849658" s="83"/>
    </row>
    <row r="849659" spans="16:16" x14ac:dyDescent="0.3">
      <c r="P849659" s="83"/>
    </row>
    <row r="849660" spans="16:16" x14ac:dyDescent="0.3">
      <c r="P849660" s="83"/>
    </row>
    <row r="849661" spans="16:16" x14ac:dyDescent="0.3">
      <c r="P849661" s="83"/>
    </row>
    <row r="849662" spans="16:16" x14ac:dyDescent="0.3">
      <c r="P849662" s="83"/>
    </row>
    <row r="849663" spans="16:16" x14ac:dyDescent="0.3">
      <c r="P849663" s="83"/>
    </row>
    <row r="849664" spans="16:16" x14ac:dyDescent="0.3">
      <c r="P849664" s="83"/>
    </row>
    <row r="849665" spans="16:16" x14ac:dyDescent="0.3">
      <c r="P849665" s="83"/>
    </row>
    <row r="849666" spans="16:16" x14ac:dyDescent="0.3">
      <c r="P849666" s="83"/>
    </row>
    <row r="849667" spans="16:16" x14ac:dyDescent="0.3">
      <c r="P849667" s="83"/>
    </row>
    <row r="849668" spans="16:16" x14ac:dyDescent="0.3">
      <c r="P849668" s="83"/>
    </row>
    <row r="849669" spans="16:16" x14ac:dyDescent="0.3">
      <c r="P849669" s="83"/>
    </row>
    <row r="849670" spans="16:16" x14ac:dyDescent="0.3">
      <c r="P849670" s="83"/>
    </row>
    <row r="849671" spans="16:16" x14ac:dyDescent="0.3">
      <c r="P849671" s="83"/>
    </row>
    <row r="849672" spans="16:16" x14ac:dyDescent="0.3">
      <c r="P849672" s="83"/>
    </row>
    <row r="849673" spans="16:16" x14ac:dyDescent="0.3">
      <c r="P849673" s="83"/>
    </row>
    <row r="849674" spans="16:16" x14ac:dyDescent="0.3">
      <c r="P849674" s="83"/>
    </row>
    <row r="849675" spans="16:16" x14ac:dyDescent="0.3">
      <c r="P849675" s="83"/>
    </row>
    <row r="849676" spans="16:16" x14ac:dyDescent="0.3">
      <c r="P849676" s="83"/>
    </row>
    <row r="849677" spans="16:16" x14ac:dyDescent="0.3">
      <c r="P849677" s="83"/>
    </row>
    <row r="849678" spans="16:16" x14ac:dyDescent="0.3">
      <c r="P849678" s="83"/>
    </row>
    <row r="849679" spans="16:16" x14ac:dyDescent="0.3">
      <c r="P849679" s="83"/>
    </row>
    <row r="849680" spans="16:16" x14ac:dyDescent="0.3">
      <c r="P849680" s="83"/>
    </row>
    <row r="849681" spans="16:16" x14ac:dyDescent="0.3">
      <c r="P849681" s="83"/>
    </row>
    <row r="849682" spans="16:16" x14ac:dyDescent="0.3">
      <c r="P849682" s="83"/>
    </row>
    <row r="849683" spans="16:16" x14ac:dyDescent="0.3">
      <c r="P849683" s="83"/>
    </row>
    <row r="849684" spans="16:16" x14ac:dyDescent="0.3">
      <c r="P849684" s="83"/>
    </row>
    <row r="849685" spans="16:16" x14ac:dyDescent="0.3">
      <c r="P849685" s="83"/>
    </row>
    <row r="849686" spans="16:16" x14ac:dyDescent="0.3">
      <c r="P849686" s="83"/>
    </row>
    <row r="849687" spans="16:16" x14ac:dyDescent="0.3">
      <c r="P849687" s="83"/>
    </row>
    <row r="849688" spans="16:16" x14ac:dyDescent="0.3">
      <c r="P849688" s="83"/>
    </row>
    <row r="849689" spans="16:16" x14ac:dyDescent="0.3">
      <c r="P849689" s="83"/>
    </row>
    <row r="849690" spans="16:16" x14ac:dyDescent="0.3">
      <c r="P849690" s="83"/>
    </row>
    <row r="849691" spans="16:16" x14ac:dyDescent="0.3">
      <c r="P849691" s="83"/>
    </row>
    <row r="849692" spans="16:16" x14ac:dyDescent="0.3">
      <c r="P849692" s="83"/>
    </row>
    <row r="849693" spans="16:16" x14ac:dyDescent="0.3">
      <c r="P849693" s="83"/>
    </row>
    <row r="849694" spans="16:16" x14ac:dyDescent="0.3">
      <c r="P849694" s="83"/>
    </row>
    <row r="849695" spans="16:16" x14ac:dyDescent="0.3">
      <c r="P849695" s="83"/>
    </row>
    <row r="849696" spans="16:16" x14ac:dyDescent="0.3">
      <c r="P849696" s="83"/>
    </row>
    <row r="849697" spans="16:16" x14ac:dyDescent="0.3">
      <c r="P849697" s="83"/>
    </row>
    <row r="849698" spans="16:16" x14ac:dyDescent="0.3">
      <c r="P849698" s="83"/>
    </row>
    <row r="849699" spans="16:16" x14ac:dyDescent="0.3">
      <c r="P849699" s="83"/>
    </row>
    <row r="849700" spans="16:16" x14ac:dyDescent="0.3">
      <c r="P849700" s="83"/>
    </row>
    <row r="849701" spans="16:16" x14ac:dyDescent="0.3">
      <c r="P849701" s="83"/>
    </row>
    <row r="849702" spans="16:16" x14ac:dyDescent="0.3">
      <c r="P849702" s="83"/>
    </row>
    <row r="849703" spans="16:16" x14ac:dyDescent="0.3">
      <c r="P849703" s="83"/>
    </row>
    <row r="849704" spans="16:16" x14ac:dyDescent="0.3">
      <c r="P849704" s="83"/>
    </row>
    <row r="849705" spans="16:16" x14ac:dyDescent="0.3">
      <c r="P849705" s="83"/>
    </row>
    <row r="849706" spans="16:16" x14ac:dyDescent="0.3">
      <c r="P849706" s="83"/>
    </row>
    <row r="849707" spans="16:16" x14ac:dyDescent="0.3">
      <c r="P849707" s="83"/>
    </row>
    <row r="849708" spans="16:16" x14ac:dyDescent="0.3">
      <c r="P849708" s="83"/>
    </row>
    <row r="849709" spans="16:16" x14ac:dyDescent="0.3">
      <c r="P849709" s="83"/>
    </row>
    <row r="849710" spans="16:16" x14ac:dyDescent="0.3">
      <c r="P849710" s="83"/>
    </row>
    <row r="849711" spans="16:16" x14ac:dyDescent="0.3">
      <c r="P849711" s="83"/>
    </row>
    <row r="849712" spans="16:16" x14ac:dyDescent="0.3">
      <c r="P849712" s="83"/>
    </row>
    <row r="849713" spans="16:16" x14ac:dyDescent="0.3">
      <c r="P849713" s="83"/>
    </row>
    <row r="849714" spans="16:16" x14ac:dyDescent="0.3">
      <c r="P849714" s="83"/>
    </row>
    <row r="849715" spans="16:16" x14ac:dyDescent="0.3">
      <c r="P849715" s="83"/>
    </row>
    <row r="849716" spans="16:16" x14ac:dyDescent="0.3">
      <c r="P849716" s="83"/>
    </row>
    <row r="849717" spans="16:16" x14ac:dyDescent="0.3">
      <c r="P849717" s="83"/>
    </row>
    <row r="849718" spans="16:16" x14ac:dyDescent="0.3">
      <c r="P849718" s="83"/>
    </row>
    <row r="849719" spans="16:16" x14ac:dyDescent="0.3">
      <c r="P849719" s="83"/>
    </row>
    <row r="849720" spans="16:16" x14ac:dyDescent="0.3">
      <c r="P849720" s="83"/>
    </row>
    <row r="849721" spans="16:16" x14ac:dyDescent="0.3">
      <c r="P849721" s="83"/>
    </row>
    <row r="849722" spans="16:16" x14ac:dyDescent="0.3">
      <c r="P849722" s="83"/>
    </row>
    <row r="849723" spans="16:16" x14ac:dyDescent="0.3">
      <c r="P849723" s="83"/>
    </row>
    <row r="849724" spans="16:16" x14ac:dyDescent="0.3">
      <c r="P849724" s="83"/>
    </row>
    <row r="849725" spans="16:16" x14ac:dyDescent="0.3">
      <c r="P849725" s="83"/>
    </row>
    <row r="849726" spans="16:16" x14ac:dyDescent="0.3">
      <c r="P849726" s="83"/>
    </row>
    <row r="849727" spans="16:16" x14ac:dyDescent="0.3">
      <c r="P849727" s="83"/>
    </row>
    <row r="849728" spans="16:16" x14ac:dyDescent="0.3">
      <c r="P849728" s="83"/>
    </row>
    <row r="849729" spans="16:16" x14ac:dyDescent="0.3">
      <c r="P849729" s="83"/>
    </row>
    <row r="849730" spans="16:16" x14ac:dyDescent="0.3">
      <c r="P849730" s="83"/>
    </row>
    <row r="849731" spans="16:16" x14ac:dyDescent="0.3">
      <c r="P849731" s="83"/>
    </row>
    <row r="849732" spans="16:16" x14ac:dyDescent="0.3">
      <c r="P849732" s="83"/>
    </row>
    <row r="849733" spans="16:16" x14ac:dyDescent="0.3">
      <c r="P849733" s="83"/>
    </row>
    <row r="849734" spans="16:16" x14ac:dyDescent="0.3">
      <c r="P849734" s="83"/>
    </row>
    <row r="849735" spans="16:16" x14ac:dyDescent="0.3">
      <c r="P849735" s="83"/>
    </row>
    <row r="849736" spans="16:16" x14ac:dyDescent="0.3">
      <c r="P849736" s="83"/>
    </row>
    <row r="849737" spans="16:16" x14ac:dyDescent="0.3">
      <c r="P849737" s="83"/>
    </row>
    <row r="849738" spans="16:16" x14ac:dyDescent="0.3">
      <c r="P849738" s="83"/>
    </row>
    <row r="849739" spans="16:16" x14ac:dyDescent="0.3">
      <c r="P849739" s="83"/>
    </row>
    <row r="849740" spans="16:16" x14ac:dyDescent="0.3">
      <c r="P849740" s="83"/>
    </row>
    <row r="849741" spans="16:16" x14ac:dyDescent="0.3">
      <c r="P849741" s="83"/>
    </row>
    <row r="849742" spans="16:16" x14ac:dyDescent="0.3">
      <c r="P849742" s="83"/>
    </row>
    <row r="849743" spans="16:16" x14ac:dyDescent="0.3">
      <c r="P849743" s="83"/>
    </row>
    <row r="849744" spans="16:16" x14ac:dyDescent="0.3">
      <c r="P849744" s="83"/>
    </row>
    <row r="849745" spans="16:16" x14ac:dyDescent="0.3">
      <c r="P849745" s="83"/>
    </row>
    <row r="849746" spans="16:16" x14ac:dyDescent="0.3">
      <c r="P849746" s="83"/>
    </row>
    <row r="849747" spans="16:16" x14ac:dyDescent="0.3">
      <c r="P849747" s="83"/>
    </row>
    <row r="849748" spans="16:16" x14ac:dyDescent="0.3">
      <c r="P849748" s="83"/>
    </row>
    <row r="849749" spans="16:16" x14ac:dyDescent="0.3">
      <c r="P849749" s="83"/>
    </row>
    <row r="849750" spans="16:16" x14ac:dyDescent="0.3">
      <c r="P849750" s="83"/>
    </row>
    <row r="849751" spans="16:16" x14ac:dyDescent="0.3">
      <c r="P849751" s="83"/>
    </row>
    <row r="849752" spans="16:16" x14ac:dyDescent="0.3">
      <c r="P849752" s="83"/>
    </row>
    <row r="849753" spans="16:16" x14ac:dyDescent="0.3">
      <c r="P849753" s="83"/>
    </row>
    <row r="849754" spans="16:16" x14ac:dyDescent="0.3">
      <c r="P849754" s="83"/>
    </row>
    <row r="849755" spans="16:16" x14ac:dyDescent="0.3">
      <c r="P849755" s="83"/>
    </row>
    <row r="849756" spans="16:16" x14ac:dyDescent="0.3">
      <c r="P849756" s="83"/>
    </row>
    <row r="849757" spans="16:16" x14ac:dyDescent="0.3">
      <c r="P849757" s="83"/>
    </row>
    <row r="849758" spans="16:16" x14ac:dyDescent="0.3">
      <c r="P849758" s="83"/>
    </row>
    <row r="849759" spans="16:16" x14ac:dyDescent="0.3">
      <c r="P849759" s="83"/>
    </row>
    <row r="849760" spans="16:16" x14ac:dyDescent="0.3">
      <c r="P849760" s="83"/>
    </row>
    <row r="849761" spans="16:16" x14ac:dyDescent="0.3">
      <c r="P849761" s="83"/>
    </row>
    <row r="849762" spans="16:16" x14ac:dyDescent="0.3">
      <c r="P849762" s="83"/>
    </row>
    <row r="849763" spans="16:16" x14ac:dyDescent="0.3">
      <c r="P849763" s="83"/>
    </row>
    <row r="849764" spans="16:16" x14ac:dyDescent="0.3">
      <c r="P849764" s="83"/>
    </row>
    <row r="849765" spans="16:16" x14ac:dyDescent="0.3">
      <c r="P849765" s="83"/>
    </row>
    <row r="849766" spans="16:16" x14ac:dyDescent="0.3">
      <c r="P849766" s="83"/>
    </row>
    <row r="849767" spans="16:16" x14ac:dyDescent="0.3">
      <c r="P849767" s="83"/>
    </row>
    <row r="849768" spans="16:16" x14ac:dyDescent="0.3">
      <c r="P849768" s="83"/>
    </row>
    <row r="849769" spans="16:16" x14ac:dyDescent="0.3">
      <c r="P849769" s="83"/>
    </row>
    <row r="849770" spans="16:16" x14ac:dyDescent="0.3">
      <c r="P849770" s="83"/>
    </row>
    <row r="849771" spans="16:16" x14ac:dyDescent="0.3">
      <c r="P849771" s="83"/>
    </row>
    <row r="849772" spans="16:16" x14ac:dyDescent="0.3">
      <c r="P849772" s="83"/>
    </row>
    <row r="849773" spans="16:16" x14ac:dyDescent="0.3">
      <c r="P849773" s="83"/>
    </row>
    <row r="849774" spans="16:16" x14ac:dyDescent="0.3">
      <c r="P849774" s="83"/>
    </row>
    <row r="849775" spans="16:16" x14ac:dyDescent="0.3">
      <c r="P849775" s="83"/>
    </row>
    <row r="849776" spans="16:16" x14ac:dyDescent="0.3">
      <c r="P849776" s="83"/>
    </row>
    <row r="849777" spans="16:16" x14ac:dyDescent="0.3">
      <c r="P849777" s="83"/>
    </row>
    <row r="849778" spans="16:16" x14ac:dyDescent="0.3">
      <c r="P849778" s="83"/>
    </row>
    <row r="849779" spans="16:16" x14ac:dyDescent="0.3">
      <c r="P849779" s="83"/>
    </row>
    <row r="849780" spans="16:16" x14ac:dyDescent="0.3">
      <c r="P849780" s="83"/>
    </row>
    <row r="849781" spans="16:16" x14ac:dyDescent="0.3">
      <c r="P849781" s="83"/>
    </row>
    <row r="849782" spans="16:16" x14ac:dyDescent="0.3">
      <c r="P849782" s="83"/>
    </row>
    <row r="849783" spans="16:16" x14ac:dyDescent="0.3">
      <c r="P849783" s="83"/>
    </row>
    <row r="849784" spans="16:16" x14ac:dyDescent="0.3">
      <c r="P849784" s="83"/>
    </row>
    <row r="849785" spans="16:16" x14ac:dyDescent="0.3">
      <c r="P849785" s="83"/>
    </row>
    <row r="849786" spans="16:16" x14ac:dyDescent="0.3">
      <c r="P849786" s="83"/>
    </row>
    <row r="849787" spans="16:16" x14ac:dyDescent="0.3">
      <c r="P849787" s="83"/>
    </row>
    <row r="849788" spans="16:16" x14ac:dyDescent="0.3">
      <c r="P849788" s="83"/>
    </row>
    <row r="849789" spans="16:16" x14ac:dyDescent="0.3">
      <c r="P849789" s="83"/>
    </row>
    <row r="849790" spans="16:16" x14ac:dyDescent="0.3">
      <c r="P849790" s="83"/>
    </row>
    <row r="849791" spans="16:16" x14ac:dyDescent="0.3">
      <c r="P849791" s="83"/>
    </row>
    <row r="849792" spans="16:16" x14ac:dyDescent="0.3">
      <c r="P849792" s="83"/>
    </row>
    <row r="849793" spans="16:16" x14ac:dyDescent="0.3">
      <c r="P849793" s="83"/>
    </row>
    <row r="849794" spans="16:16" x14ac:dyDescent="0.3">
      <c r="P849794" s="83"/>
    </row>
    <row r="849795" spans="16:16" x14ac:dyDescent="0.3">
      <c r="P849795" s="83"/>
    </row>
    <row r="849796" spans="16:16" x14ac:dyDescent="0.3">
      <c r="P849796" s="83"/>
    </row>
    <row r="849797" spans="16:16" x14ac:dyDescent="0.3">
      <c r="P849797" s="83"/>
    </row>
    <row r="849798" spans="16:16" x14ac:dyDescent="0.3">
      <c r="P849798" s="83"/>
    </row>
    <row r="849799" spans="16:16" x14ac:dyDescent="0.3">
      <c r="P849799" s="83"/>
    </row>
    <row r="849800" spans="16:16" x14ac:dyDescent="0.3">
      <c r="P849800" s="83"/>
    </row>
    <row r="849801" spans="16:16" x14ac:dyDescent="0.3">
      <c r="P849801" s="83"/>
    </row>
    <row r="849802" spans="16:16" x14ac:dyDescent="0.3">
      <c r="P849802" s="83"/>
    </row>
    <row r="849803" spans="16:16" x14ac:dyDescent="0.3">
      <c r="P849803" s="83"/>
    </row>
    <row r="849804" spans="16:16" x14ac:dyDescent="0.3">
      <c r="P849804" s="83"/>
    </row>
    <row r="849805" spans="16:16" x14ac:dyDescent="0.3">
      <c r="P849805" s="83"/>
    </row>
    <row r="849806" spans="16:16" x14ac:dyDescent="0.3">
      <c r="P849806" s="83"/>
    </row>
    <row r="849807" spans="16:16" x14ac:dyDescent="0.3">
      <c r="P849807" s="83"/>
    </row>
    <row r="849808" spans="16:16" x14ac:dyDescent="0.3">
      <c r="P849808" s="83"/>
    </row>
    <row r="849809" spans="16:16" x14ac:dyDescent="0.3">
      <c r="P849809" s="83"/>
    </row>
    <row r="849810" spans="16:16" x14ac:dyDescent="0.3">
      <c r="P849810" s="83"/>
    </row>
    <row r="849811" spans="16:16" x14ac:dyDescent="0.3">
      <c r="P849811" s="83"/>
    </row>
    <row r="849812" spans="16:16" x14ac:dyDescent="0.3">
      <c r="P849812" s="83"/>
    </row>
    <row r="849813" spans="16:16" x14ac:dyDescent="0.3">
      <c r="P849813" s="83"/>
    </row>
    <row r="849814" spans="16:16" x14ac:dyDescent="0.3">
      <c r="P849814" s="83"/>
    </row>
    <row r="849815" spans="16:16" x14ac:dyDescent="0.3">
      <c r="P849815" s="83"/>
    </row>
    <row r="849816" spans="16:16" x14ac:dyDescent="0.3">
      <c r="P849816" s="83"/>
    </row>
    <row r="849817" spans="16:16" x14ac:dyDescent="0.3">
      <c r="P849817" s="83"/>
    </row>
    <row r="849818" spans="16:16" x14ac:dyDescent="0.3">
      <c r="P849818" s="83"/>
    </row>
    <row r="849819" spans="16:16" x14ac:dyDescent="0.3">
      <c r="P849819" s="83"/>
    </row>
    <row r="849820" spans="16:16" x14ac:dyDescent="0.3">
      <c r="P849820" s="83"/>
    </row>
    <row r="849821" spans="16:16" x14ac:dyDescent="0.3">
      <c r="P849821" s="83"/>
    </row>
    <row r="849822" spans="16:16" x14ac:dyDescent="0.3">
      <c r="P849822" s="83"/>
    </row>
    <row r="849823" spans="16:16" x14ac:dyDescent="0.3">
      <c r="P849823" s="83"/>
    </row>
    <row r="849824" spans="16:16" x14ac:dyDescent="0.3">
      <c r="P849824" s="83"/>
    </row>
    <row r="849825" spans="16:16" x14ac:dyDescent="0.3">
      <c r="P849825" s="83"/>
    </row>
    <row r="849826" spans="16:16" x14ac:dyDescent="0.3">
      <c r="P849826" s="83"/>
    </row>
    <row r="849827" spans="16:16" x14ac:dyDescent="0.3">
      <c r="P849827" s="83"/>
    </row>
    <row r="849828" spans="16:16" x14ac:dyDescent="0.3">
      <c r="P849828" s="83"/>
    </row>
    <row r="849829" spans="16:16" x14ac:dyDescent="0.3">
      <c r="P849829" s="83"/>
    </row>
    <row r="849830" spans="16:16" x14ac:dyDescent="0.3">
      <c r="P849830" s="83"/>
    </row>
    <row r="849831" spans="16:16" x14ac:dyDescent="0.3">
      <c r="P849831" s="83"/>
    </row>
    <row r="849832" spans="16:16" x14ac:dyDescent="0.3">
      <c r="P849832" s="83"/>
    </row>
    <row r="849833" spans="16:16" x14ac:dyDescent="0.3">
      <c r="P849833" s="83"/>
    </row>
    <row r="849834" spans="16:16" x14ac:dyDescent="0.3">
      <c r="P849834" s="83"/>
    </row>
    <row r="849835" spans="16:16" x14ac:dyDescent="0.3">
      <c r="P849835" s="83"/>
    </row>
    <row r="849836" spans="16:16" x14ac:dyDescent="0.3">
      <c r="P849836" s="83"/>
    </row>
    <row r="849837" spans="16:16" x14ac:dyDescent="0.3">
      <c r="P849837" s="83"/>
    </row>
    <row r="849838" spans="16:16" x14ac:dyDescent="0.3">
      <c r="P849838" s="83"/>
    </row>
    <row r="849839" spans="16:16" x14ac:dyDescent="0.3">
      <c r="P849839" s="83"/>
    </row>
    <row r="849840" spans="16:16" x14ac:dyDescent="0.3">
      <c r="P849840" s="83"/>
    </row>
    <row r="849841" spans="16:16" x14ac:dyDescent="0.3">
      <c r="P849841" s="83"/>
    </row>
    <row r="849842" spans="16:16" x14ac:dyDescent="0.3">
      <c r="P849842" s="83"/>
    </row>
    <row r="849843" spans="16:16" x14ac:dyDescent="0.3">
      <c r="P849843" s="83"/>
    </row>
    <row r="849844" spans="16:16" x14ac:dyDescent="0.3">
      <c r="P849844" s="83"/>
    </row>
    <row r="849845" spans="16:16" x14ac:dyDescent="0.3">
      <c r="P849845" s="83"/>
    </row>
    <row r="849846" spans="16:16" x14ac:dyDescent="0.3">
      <c r="P849846" s="83"/>
    </row>
    <row r="849847" spans="16:16" x14ac:dyDescent="0.3">
      <c r="P849847" s="83"/>
    </row>
    <row r="849848" spans="16:16" x14ac:dyDescent="0.3">
      <c r="P849848" s="83"/>
    </row>
    <row r="849849" spans="16:16" x14ac:dyDescent="0.3">
      <c r="P849849" s="83"/>
    </row>
    <row r="849850" spans="16:16" x14ac:dyDescent="0.3">
      <c r="P849850" s="83"/>
    </row>
    <row r="849851" spans="16:16" x14ac:dyDescent="0.3">
      <c r="P849851" s="83"/>
    </row>
    <row r="849852" spans="16:16" x14ac:dyDescent="0.3">
      <c r="P849852" s="83"/>
    </row>
    <row r="849853" spans="16:16" x14ac:dyDescent="0.3">
      <c r="P849853" s="83"/>
    </row>
    <row r="849854" spans="16:16" x14ac:dyDescent="0.3">
      <c r="P849854" s="83"/>
    </row>
    <row r="849855" spans="16:16" x14ac:dyDescent="0.3">
      <c r="P849855" s="83"/>
    </row>
    <row r="849856" spans="16:16" x14ac:dyDescent="0.3">
      <c r="P849856" s="83"/>
    </row>
    <row r="849857" spans="16:16" x14ac:dyDescent="0.3">
      <c r="P849857" s="83"/>
    </row>
    <row r="849858" spans="16:16" x14ac:dyDescent="0.3">
      <c r="P849858" s="83"/>
    </row>
    <row r="849859" spans="16:16" x14ac:dyDescent="0.3">
      <c r="P849859" s="83"/>
    </row>
    <row r="849860" spans="16:16" x14ac:dyDescent="0.3">
      <c r="P849860" s="83"/>
    </row>
    <row r="849861" spans="16:16" x14ac:dyDescent="0.3">
      <c r="P849861" s="83"/>
    </row>
    <row r="849862" spans="16:16" x14ac:dyDescent="0.3">
      <c r="P849862" s="83"/>
    </row>
    <row r="849863" spans="16:16" x14ac:dyDescent="0.3">
      <c r="P849863" s="83"/>
    </row>
    <row r="849864" spans="16:16" x14ac:dyDescent="0.3">
      <c r="P849864" s="83"/>
    </row>
    <row r="849865" spans="16:16" x14ac:dyDescent="0.3">
      <c r="P849865" s="83"/>
    </row>
    <row r="849866" spans="16:16" x14ac:dyDescent="0.3">
      <c r="P849866" s="83"/>
    </row>
    <row r="849867" spans="16:16" x14ac:dyDescent="0.3">
      <c r="P849867" s="83"/>
    </row>
    <row r="849868" spans="16:16" x14ac:dyDescent="0.3">
      <c r="P849868" s="83"/>
    </row>
    <row r="849869" spans="16:16" x14ac:dyDescent="0.3">
      <c r="P849869" s="83"/>
    </row>
    <row r="849870" spans="16:16" x14ac:dyDescent="0.3">
      <c r="P849870" s="83"/>
    </row>
    <row r="849871" spans="16:16" x14ac:dyDescent="0.3">
      <c r="P849871" s="83"/>
    </row>
    <row r="849872" spans="16:16" x14ac:dyDescent="0.3">
      <c r="P849872" s="83"/>
    </row>
    <row r="849873" spans="16:16" x14ac:dyDescent="0.3">
      <c r="P849873" s="83"/>
    </row>
    <row r="849874" spans="16:16" x14ac:dyDescent="0.3">
      <c r="P849874" s="83"/>
    </row>
    <row r="849875" spans="16:16" x14ac:dyDescent="0.3">
      <c r="P849875" s="83"/>
    </row>
    <row r="849876" spans="16:16" x14ac:dyDescent="0.3">
      <c r="P849876" s="83"/>
    </row>
    <row r="849877" spans="16:16" x14ac:dyDescent="0.3">
      <c r="P849877" s="83"/>
    </row>
    <row r="849878" spans="16:16" x14ac:dyDescent="0.3">
      <c r="P849878" s="83"/>
    </row>
    <row r="849879" spans="16:16" x14ac:dyDescent="0.3">
      <c r="P849879" s="83"/>
    </row>
    <row r="849880" spans="16:16" x14ac:dyDescent="0.3">
      <c r="P849880" s="83"/>
    </row>
    <row r="849881" spans="16:16" x14ac:dyDescent="0.3">
      <c r="P849881" s="83"/>
    </row>
    <row r="849882" spans="16:16" x14ac:dyDescent="0.3">
      <c r="P849882" s="83"/>
    </row>
    <row r="849883" spans="16:16" x14ac:dyDescent="0.3">
      <c r="P849883" s="83"/>
    </row>
    <row r="849884" spans="16:16" x14ac:dyDescent="0.3">
      <c r="P849884" s="83"/>
    </row>
    <row r="849885" spans="16:16" x14ac:dyDescent="0.3">
      <c r="P849885" s="83"/>
    </row>
    <row r="849886" spans="16:16" x14ac:dyDescent="0.3">
      <c r="P849886" s="83"/>
    </row>
    <row r="849887" spans="16:16" x14ac:dyDescent="0.3">
      <c r="P849887" s="83"/>
    </row>
    <row r="849888" spans="16:16" x14ac:dyDescent="0.3">
      <c r="P849888" s="83"/>
    </row>
    <row r="849889" spans="16:16" x14ac:dyDescent="0.3">
      <c r="P849889" s="83"/>
    </row>
    <row r="849890" spans="16:16" x14ac:dyDescent="0.3">
      <c r="P849890" s="83"/>
    </row>
    <row r="849891" spans="16:16" x14ac:dyDescent="0.3">
      <c r="P849891" s="83"/>
    </row>
    <row r="849892" spans="16:16" x14ac:dyDescent="0.3">
      <c r="P849892" s="83"/>
    </row>
    <row r="849893" spans="16:16" x14ac:dyDescent="0.3">
      <c r="P849893" s="83"/>
    </row>
    <row r="849894" spans="16:16" x14ac:dyDescent="0.3">
      <c r="P849894" s="83"/>
    </row>
    <row r="849895" spans="16:16" x14ac:dyDescent="0.3">
      <c r="P849895" s="83"/>
    </row>
    <row r="849896" spans="16:16" x14ac:dyDescent="0.3">
      <c r="P849896" s="83"/>
    </row>
    <row r="849897" spans="16:16" x14ac:dyDescent="0.3">
      <c r="P849897" s="83"/>
    </row>
    <row r="849898" spans="16:16" x14ac:dyDescent="0.3">
      <c r="P849898" s="83"/>
    </row>
    <row r="849899" spans="16:16" x14ac:dyDescent="0.3">
      <c r="P849899" s="83"/>
    </row>
    <row r="849900" spans="16:16" x14ac:dyDescent="0.3">
      <c r="P849900" s="83"/>
    </row>
    <row r="849901" spans="16:16" x14ac:dyDescent="0.3">
      <c r="P849901" s="83"/>
    </row>
    <row r="849902" spans="16:16" x14ac:dyDescent="0.3">
      <c r="P849902" s="83"/>
    </row>
    <row r="849903" spans="16:16" x14ac:dyDescent="0.3">
      <c r="P849903" s="83"/>
    </row>
    <row r="849904" spans="16:16" x14ac:dyDescent="0.3">
      <c r="P849904" s="83"/>
    </row>
    <row r="849905" spans="16:16" x14ac:dyDescent="0.3">
      <c r="P849905" s="83"/>
    </row>
    <row r="849906" spans="16:16" x14ac:dyDescent="0.3">
      <c r="P849906" s="83"/>
    </row>
    <row r="849907" spans="16:16" x14ac:dyDescent="0.3">
      <c r="P849907" s="83"/>
    </row>
    <row r="849908" spans="16:16" x14ac:dyDescent="0.3">
      <c r="P849908" s="83"/>
    </row>
    <row r="849909" spans="16:16" x14ac:dyDescent="0.3">
      <c r="P849909" s="83"/>
    </row>
    <row r="849910" spans="16:16" x14ac:dyDescent="0.3">
      <c r="P849910" s="83"/>
    </row>
    <row r="849911" spans="16:16" x14ac:dyDescent="0.3">
      <c r="P849911" s="83"/>
    </row>
    <row r="849912" spans="16:16" x14ac:dyDescent="0.3">
      <c r="P849912" s="83"/>
    </row>
    <row r="849913" spans="16:16" x14ac:dyDescent="0.3">
      <c r="P849913" s="83"/>
    </row>
    <row r="849914" spans="16:16" x14ac:dyDescent="0.3">
      <c r="P849914" s="83"/>
    </row>
    <row r="849915" spans="16:16" x14ac:dyDescent="0.3">
      <c r="P849915" s="83"/>
    </row>
    <row r="849916" spans="16:16" x14ac:dyDescent="0.3">
      <c r="P849916" s="83"/>
    </row>
    <row r="849917" spans="16:16" x14ac:dyDescent="0.3">
      <c r="P849917" s="83"/>
    </row>
    <row r="849918" spans="16:16" x14ac:dyDescent="0.3">
      <c r="P849918" s="83"/>
    </row>
    <row r="849919" spans="16:16" x14ac:dyDescent="0.3">
      <c r="P849919" s="83"/>
    </row>
    <row r="849920" spans="16:16" x14ac:dyDescent="0.3">
      <c r="P849920" s="83"/>
    </row>
    <row r="849921" spans="16:16" x14ac:dyDescent="0.3">
      <c r="P849921" s="83"/>
    </row>
    <row r="849922" spans="16:16" x14ac:dyDescent="0.3">
      <c r="P849922" s="83"/>
    </row>
    <row r="849923" spans="16:16" x14ac:dyDescent="0.3">
      <c r="P849923" s="83"/>
    </row>
    <row r="849924" spans="16:16" x14ac:dyDescent="0.3">
      <c r="P849924" s="83"/>
    </row>
    <row r="849925" spans="16:16" x14ac:dyDescent="0.3">
      <c r="P849925" s="83"/>
    </row>
    <row r="849926" spans="16:16" x14ac:dyDescent="0.3">
      <c r="P849926" s="83"/>
    </row>
    <row r="849927" spans="16:16" x14ac:dyDescent="0.3">
      <c r="P849927" s="83"/>
    </row>
    <row r="849928" spans="16:16" x14ac:dyDescent="0.3">
      <c r="P849928" s="83"/>
    </row>
    <row r="849929" spans="16:16" x14ac:dyDescent="0.3">
      <c r="P849929" s="83"/>
    </row>
    <row r="849930" spans="16:16" x14ac:dyDescent="0.3">
      <c r="P849930" s="83"/>
    </row>
    <row r="849931" spans="16:16" x14ac:dyDescent="0.3">
      <c r="P849931" s="83"/>
    </row>
    <row r="849932" spans="16:16" x14ac:dyDescent="0.3">
      <c r="P849932" s="83"/>
    </row>
    <row r="849933" spans="16:16" x14ac:dyDescent="0.3">
      <c r="P849933" s="83"/>
    </row>
    <row r="849934" spans="16:16" x14ac:dyDescent="0.3">
      <c r="P849934" s="83"/>
    </row>
    <row r="849935" spans="16:16" x14ac:dyDescent="0.3">
      <c r="P849935" s="83"/>
    </row>
    <row r="849936" spans="16:16" x14ac:dyDescent="0.3">
      <c r="P849936" s="83"/>
    </row>
    <row r="849937" spans="16:16" x14ac:dyDescent="0.3">
      <c r="P849937" s="83"/>
    </row>
    <row r="849938" spans="16:16" x14ac:dyDescent="0.3">
      <c r="P849938" s="83"/>
    </row>
    <row r="849939" spans="16:16" x14ac:dyDescent="0.3">
      <c r="P849939" s="83"/>
    </row>
    <row r="849940" spans="16:16" x14ac:dyDescent="0.3">
      <c r="P849940" s="83"/>
    </row>
    <row r="849941" spans="16:16" x14ac:dyDescent="0.3">
      <c r="P849941" s="83"/>
    </row>
    <row r="849942" spans="16:16" x14ac:dyDescent="0.3">
      <c r="P849942" s="83"/>
    </row>
    <row r="849943" spans="16:16" x14ac:dyDescent="0.3">
      <c r="P849943" s="83"/>
    </row>
    <row r="849944" spans="16:16" x14ac:dyDescent="0.3">
      <c r="P849944" s="83"/>
    </row>
    <row r="849945" spans="16:16" x14ac:dyDescent="0.3">
      <c r="P849945" s="83"/>
    </row>
    <row r="849946" spans="16:16" x14ac:dyDescent="0.3">
      <c r="P849946" s="83"/>
    </row>
    <row r="849947" spans="16:16" x14ac:dyDescent="0.3">
      <c r="P849947" s="83"/>
    </row>
    <row r="849948" spans="16:16" x14ac:dyDescent="0.3">
      <c r="P849948" s="83"/>
    </row>
    <row r="849949" spans="16:16" x14ac:dyDescent="0.3">
      <c r="P849949" s="83"/>
    </row>
    <row r="849950" spans="16:16" x14ac:dyDescent="0.3">
      <c r="P849950" s="83"/>
    </row>
    <row r="849951" spans="16:16" x14ac:dyDescent="0.3">
      <c r="P849951" s="83"/>
    </row>
    <row r="849952" spans="16:16" x14ac:dyDescent="0.3">
      <c r="P849952" s="83"/>
    </row>
    <row r="849953" spans="16:16" x14ac:dyDescent="0.3">
      <c r="P849953" s="83"/>
    </row>
    <row r="849954" spans="16:16" x14ac:dyDescent="0.3">
      <c r="P849954" s="83"/>
    </row>
    <row r="849955" spans="16:16" x14ac:dyDescent="0.3">
      <c r="P849955" s="83"/>
    </row>
    <row r="849956" spans="16:16" x14ac:dyDescent="0.3">
      <c r="P849956" s="83"/>
    </row>
    <row r="849957" spans="16:16" x14ac:dyDescent="0.3">
      <c r="P849957" s="83"/>
    </row>
    <row r="849958" spans="16:16" x14ac:dyDescent="0.3">
      <c r="P849958" s="83"/>
    </row>
    <row r="849959" spans="16:16" x14ac:dyDescent="0.3">
      <c r="P849959" s="83"/>
    </row>
    <row r="849960" spans="16:16" x14ac:dyDescent="0.3">
      <c r="P849960" s="83"/>
    </row>
    <row r="849961" spans="16:16" x14ac:dyDescent="0.3">
      <c r="P849961" s="83"/>
    </row>
    <row r="849962" spans="16:16" x14ac:dyDescent="0.3">
      <c r="P849962" s="83"/>
    </row>
    <row r="849963" spans="16:16" x14ac:dyDescent="0.3">
      <c r="P849963" s="83"/>
    </row>
    <row r="849964" spans="16:16" x14ac:dyDescent="0.3">
      <c r="P849964" s="83"/>
    </row>
    <row r="849965" spans="16:16" x14ac:dyDescent="0.3">
      <c r="P849965" s="83"/>
    </row>
    <row r="849966" spans="16:16" x14ac:dyDescent="0.3">
      <c r="P849966" s="83"/>
    </row>
    <row r="849967" spans="16:16" x14ac:dyDescent="0.3">
      <c r="P849967" s="83"/>
    </row>
    <row r="849968" spans="16:16" x14ac:dyDescent="0.3">
      <c r="P849968" s="83"/>
    </row>
    <row r="849969" spans="16:16" x14ac:dyDescent="0.3">
      <c r="P849969" s="83"/>
    </row>
    <row r="849970" spans="16:16" x14ac:dyDescent="0.3">
      <c r="P849970" s="83"/>
    </row>
    <row r="849971" spans="16:16" x14ac:dyDescent="0.3">
      <c r="P849971" s="83"/>
    </row>
    <row r="849972" spans="16:16" x14ac:dyDescent="0.3">
      <c r="P849972" s="83"/>
    </row>
    <row r="849973" spans="16:16" x14ac:dyDescent="0.3">
      <c r="P849973" s="83"/>
    </row>
    <row r="849974" spans="16:16" x14ac:dyDescent="0.3">
      <c r="P849974" s="83"/>
    </row>
    <row r="849975" spans="16:16" x14ac:dyDescent="0.3">
      <c r="P849975" s="83"/>
    </row>
    <row r="849976" spans="16:16" x14ac:dyDescent="0.3">
      <c r="P849976" s="83"/>
    </row>
    <row r="849977" spans="16:16" x14ac:dyDescent="0.3">
      <c r="P849977" s="83"/>
    </row>
    <row r="849978" spans="16:16" x14ac:dyDescent="0.3">
      <c r="P849978" s="83"/>
    </row>
    <row r="849979" spans="16:16" x14ac:dyDescent="0.3">
      <c r="P849979" s="83"/>
    </row>
    <row r="849980" spans="16:16" x14ac:dyDescent="0.3">
      <c r="P849980" s="83"/>
    </row>
    <row r="849981" spans="16:16" x14ac:dyDescent="0.3">
      <c r="P849981" s="83"/>
    </row>
    <row r="849982" spans="16:16" x14ac:dyDescent="0.3">
      <c r="P849982" s="83"/>
    </row>
    <row r="849983" spans="16:16" x14ac:dyDescent="0.3">
      <c r="P849983" s="83"/>
    </row>
    <row r="849984" spans="16:16" x14ac:dyDescent="0.3">
      <c r="P849984" s="83"/>
    </row>
    <row r="849985" spans="16:16" x14ac:dyDescent="0.3">
      <c r="P849985" s="83"/>
    </row>
    <row r="849986" spans="16:16" x14ac:dyDescent="0.3">
      <c r="P849986" s="83"/>
    </row>
    <row r="849987" spans="16:16" x14ac:dyDescent="0.3">
      <c r="P849987" s="83"/>
    </row>
    <row r="849988" spans="16:16" x14ac:dyDescent="0.3">
      <c r="P849988" s="83"/>
    </row>
    <row r="849989" spans="16:16" x14ac:dyDescent="0.3">
      <c r="P849989" s="83"/>
    </row>
    <row r="849990" spans="16:16" x14ac:dyDescent="0.3">
      <c r="P849990" s="83"/>
    </row>
    <row r="849991" spans="16:16" x14ac:dyDescent="0.3">
      <c r="P849991" s="83"/>
    </row>
    <row r="849992" spans="16:16" x14ac:dyDescent="0.3">
      <c r="P849992" s="83"/>
    </row>
    <row r="849993" spans="16:16" x14ac:dyDescent="0.3">
      <c r="P849993" s="83"/>
    </row>
    <row r="849994" spans="16:16" x14ac:dyDescent="0.3">
      <c r="P849994" s="83"/>
    </row>
    <row r="849995" spans="16:16" x14ac:dyDescent="0.3">
      <c r="P849995" s="83"/>
    </row>
    <row r="849996" spans="16:16" x14ac:dyDescent="0.3">
      <c r="P849996" s="83"/>
    </row>
    <row r="849997" spans="16:16" x14ac:dyDescent="0.3">
      <c r="P849997" s="83"/>
    </row>
    <row r="849998" spans="16:16" x14ac:dyDescent="0.3">
      <c r="P849998" s="83"/>
    </row>
    <row r="849999" spans="16:16" x14ac:dyDescent="0.3">
      <c r="P849999" s="83"/>
    </row>
    <row r="850000" spans="16:16" x14ac:dyDescent="0.3">
      <c r="P850000" s="83"/>
    </row>
    <row r="850001" spans="16:16" x14ac:dyDescent="0.3">
      <c r="P850001" s="83"/>
    </row>
    <row r="850002" spans="16:16" x14ac:dyDescent="0.3">
      <c r="P850002" s="83"/>
    </row>
    <row r="850003" spans="16:16" x14ac:dyDescent="0.3">
      <c r="P850003" s="83"/>
    </row>
    <row r="850004" spans="16:16" x14ac:dyDescent="0.3">
      <c r="P850004" s="83"/>
    </row>
    <row r="850005" spans="16:16" x14ac:dyDescent="0.3">
      <c r="P850005" s="83"/>
    </row>
    <row r="850006" spans="16:16" x14ac:dyDescent="0.3">
      <c r="P850006" s="83"/>
    </row>
    <row r="850007" spans="16:16" x14ac:dyDescent="0.3">
      <c r="P850007" s="83"/>
    </row>
    <row r="850008" spans="16:16" x14ac:dyDescent="0.3">
      <c r="P850008" s="83"/>
    </row>
    <row r="850009" spans="16:16" x14ac:dyDescent="0.3">
      <c r="P850009" s="83"/>
    </row>
    <row r="850010" spans="16:16" x14ac:dyDescent="0.3">
      <c r="P850010" s="83"/>
    </row>
    <row r="850011" spans="16:16" x14ac:dyDescent="0.3">
      <c r="P850011" s="83"/>
    </row>
    <row r="850012" spans="16:16" x14ac:dyDescent="0.3">
      <c r="P850012" s="83"/>
    </row>
    <row r="850013" spans="16:16" x14ac:dyDescent="0.3">
      <c r="P850013" s="83"/>
    </row>
    <row r="850014" spans="16:16" x14ac:dyDescent="0.3">
      <c r="P850014" s="83"/>
    </row>
    <row r="850015" spans="16:16" x14ac:dyDescent="0.3">
      <c r="P850015" s="83"/>
    </row>
    <row r="850016" spans="16:16" x14ac:dyDescent="0.3">
      <c r="P850016" s="83"/>
    </row>
    <row r="850017" spans="16:16" x14ac:dyDescent="0.3">
      <c r="P850017" s="83"/>
    </row>
    <row r="850018" spans="16:16" x14ac:dyDescent="0.3">
      <c r="P850018" s="83"/>
    </row>
    <row r="850019" spans="16:16" x14ac:dyDescent="0.3">
      <c r="P850019" s="83"/>
    </row>
    <row r="850020" spans="16:16" x14ac:dyDescent="0.3">
      <c r="P850020" s="83"/>
    </row>
    <row r="850021" spans="16:16" x14ac:dyDescent="0.3">
      <c r="P850021" s="83"/>
    </row>
    <row r="850022" spans="16:16" x14ac:dyDescent="0.3">
      <c r="P850022" s="83"/>
    </row>
    <row r="850023" spans="16:16" x14ac:dyDescent="0.3">
      <c r="P850023" s="83"/>
    </row>
    <row r="850024" spans="16:16" x14ac:dyDescent="0.3">
      <c r="P850024" s="83"/>
    </row>
    <row r="850025" spans="16:16" x14ac:dyDescent="0.3">
      <c r="P850025" s="83"/>
    </row>
    <row r="850026" spans="16:16" x14ac:dyDescent="0.3">
      <c r="P850026" s="83"/>
    </row>
    <row r="850027" spans="16:16" x14ac:dyDescent="0.3">
      <c r="P850027" s="83"/>
    </row>
    <row r="850028" spans="16:16" x14ac:dyDescent="0.3">
      <c r="P850028" s="83"/>
    </row>
    <row r="850029" spans="16:16" x14ac:dyDescent="0.3">
      <c r="P850029" s="83"/>
    </row>
    <row r="850030" spans="16:16" x14ac:dyDescent="0.3">
      <c r="P850030" s="83"/>
    </row>
    <row r="850031" spans="16:16" x14ac:dyDescent="0.3">
      <c r="P850031" s="83"/>
    </row>
    <row r="850032" spans="16:16" x14ac:dyDescent="0.3">
      <c r="P850032" s="83"/>
    </row>
    <row r="850033" spans="16:16" x14ac:dyDescent="0.3">
      <c r="P850033" s="83"/>
    </row>
    <row r="850034" spans="16:16" x14ac:dyDescent="0.3">
      <c r="P850034" s="83"/>
    </row>
    <row r="850035" spans="16:16" x14ac:dyDescent="0.3">
      <c r="P850035" s="83"/>
    </row>
    <row r="850036" spans="16:16" x14ac:dyDescent="0.3">
      <c r="P850036" s="83"/>
    </row>
    <row r="850037" spans="16:16" x14ac:dyDescent="0.3">
      <c r="P850037" s="83"/>
    </row>
    <row r="850038" spans="16:16" x14ac:dyDescent="0.3">
      <c r="P850038" s="83"/>
    </row>
    <row r="850039" spans="16:16" x14ac:dyDescent="0.3">
      <c r="P850039" s="83"/>
    </row>
    <row r="850040" spans="16:16" x14ac:dyDescent="0.3">
      <c r="P850040" s="83"/>
    </row>
    <row r="850041" spans="16:16" x14ac:dyDescent="0.3">
      <c r="P850041" s="83"/>
    </row>
    <row r="850042" spans="16:16" x14ac:dyDescent="0.3">
      <c r="P850042" s="83"/>
    </row>
    <row r="850043" spans="16:16" x14ac:dyDescent="0.3">
      <c r="P850043" s="83"/>
    </row>
    <row r="850044" spans="16:16" x14ac:dyDescent="0.3">
      <c r="P850044" s="83"/>
    </row>
    <row r="850045" spans="16:16" x14ac:dyDescent="0.3">
      <c r="P850045" s="83"/>
    </row>
    <row r="850046" spans="16:16" x14ac:dyDescent="0.3">
      <c r="P850046" s="83"/>
    </row>
    <row r="850047" spans="16:16" x14ac:dyDescent="0.3">
      <c r="P850047" s="83"/>
    </row>
    <row r="850048" spans="16:16" x14ac:dyDescent="0.3">
      <c r="P850048" s="83"/>
    </row>
    <row r="850049" spans="16:16" x14ac:dyDescent="0.3">
      <c r="P850049" s="83"/>
    </row>
    <row r="850050" spans="16:16" x14ac:dyDescent="0.3">
      <c r="P850050" s="83"/>
    </row>
    <row r="850051" spans="16:16" x14ac:dyDescent="0.3">
      <c r="P850051" s="83"/>
    </row>
    <row r="850052" spans="16:16" x14ac:dyDescent="0.3">
      <c r="P850052" s="83"/>
    </row>
    <row r="850053" spans="16:16" x14ac:dyDescent="0.3">
      <c r="P850053" s="83"/>
    </row>
    <row r="850054" spans="16:16" x14ac:dyDescent="0.3">
      <c r="P850054" s="83"/>
    </row>
    <row r="850055" spans="16:16" x14ac:dyDescent="0.3">
      <c r="P850055" s="83"/>
    </row>
    <row r="850056" spans="16:16" x14ac:dyDescent="0.3">
      <c r="P850056" s="83"/>
    </row>
    <row r="850057" spans="16:16" x14ac:dyDescent="0.3">
      <c r="P850057" s="83"/>
    </row>
    <row r="850058" spans="16:16" x14ac:dyDescent="0.3">
      <c r="P850058" s="83"/>
    </row>
    <row r="850059" spans="16:16" x14ac:dyDescent="0.3">
      <c r="P850059" s="83"/>
    </row>
    <row r="850060" spans="16:16" x14ac:dyDescent="0.3">
      <c r="P850060" s="83"/>
    </row>
    <row r="850061" spans="16:16" x14ac:dyDescent="0.3">
      <c r="P850061" s="83"/>
    </row>
    <row r="850062" spans="16:16" x14ac:dyDescent="0.3">
      <c r="P850062" s="83"/>
    </row>
    <row r="850063" spans="16:16" x14ac:dyDescent="0.3">
      <c r="P850063" s="83"/>
    </row>
    <row r="850064" spans="16:16" x14ac:dyDescent="0.3">
      <c r="P850064" s="83"/>
    </row>
    <row r="850065" spans="16:16" x14ac:dyDescent="0.3">
      <c r="P850065" s="83"/>
    </row>
    <row r="850066" spans="16:16" x14ac:dyDescent="0.3">
      <c r="P850066" s="83"/>
    </row>
    <row r="850067" spans="16:16" x14ac:dyDescent="0.3">
      <c r="P850067" s="83"/>
    </row>
    <row r="850068" spans="16:16" x14ac:dyDescent="0.3">
      <c r="P850068" s="83"/>
    </row>
    <row r="850069" spans="16:16" x14ac:dyDescent="0.3">
      <c r="P850069" s="83"/>
    </row>
    <row r="850070" spans="16:16" x14ac:dyDescent="0.3">
      <c r="P850070" s="83"/>
    </row>
    <row r="850071" spans="16:16" x14ac:dyDescent="0.3">
      <c r="P850071" s="83"/>
    </row>
    <row r="850072" spans="16:16" x14ac:dyDescent="0.3">
      <c r="P850072" s="83"/>
    </row>
    <row r="850073" spans="16:16" x14ac:dyDescent="0.3">
      <c r="P850073" s="83"/>
    </row>
    <row r="850074" spans="16:16" x14ac:dyDescent="0.3">
      <c r="P850074" s="83"/>
    </row>
    <row r="850075" spans="16:16" x14ac:dyDescent="0.3">
      <c r="P850075" s="83"/>
    </row>
    <row r="850076" spans="16:16" x14ac:dyDescent="0.3">
      <c r="P850076" s="83"/>
    </row>
    <row r="850077" spans="16:16" x14ac:dyDescent="0.3">
      <c r="P850077" s="83"/>
    </row>
    <row r="850078" spans="16:16" x14ac:dyDescent="0.3">
      <c r="P850078" s="83"/>
    </row>
    <row r="850079" spans="16:16" x14ac:dyDescent="0.3">
      <c r="P850079" s="83"/>
    </row>
    <row r="850080" spans="16:16" x14ac:dyDescent="0.3">
      <c r="P850080" s="83"/>
    </row>
    <row r="850081" spans="16:16" x14ac:dyDescent="0.3">
      <c r="P850081" s="83"/>
    </row>
    <row r="850082" spans="16:16" x14ac:dyDescent="0.3">
      <c r="P850082" s="83"/>
    </row>
    <row r="850083" spans="16:16" x14ac:dyDescent="0.3">
      <c r="P850083" s="83"/>
    </row>
    <row r="850084" spans="16:16" x14ac:dyDescent="0.3">
      <c r="P850084" s="83"/>
    </row>
    <row r="850085" spans="16:16" x14ac:dyDescent="0.3">
      <c r="P850085" s="83"/>
    </row>
    <row r="850086" spans="16:16" x14ac:dyDescent="0.3">
      <c r="P850086" s="83"/>
    </row>
    <row r="850087" spans="16:16" x14ac:dyDescent="0.3">
      <c r="P850087" s="83"/>
    </row>
    <row r="850088" spans="16:16" x14ac:dyDescent="0.3">
      <c r="P850088" s="83"/>
    </row>
    <row r="850089" spans="16:16" x14ac:dyDescent="0.3">
      <c r="P850089" s="83"/>
    </row>
    <row r="850090" spans="16:16" x14ac:dyDescent="0.3">
      <c r="P850090" s="83"/>
    </row>
    <row r="850091" spans="16:16" x14ac:dyDescent="0.3">
      <c r="P850091" s="83"/>
    </row>
    <row r="850092" spans="16:16" x14ac:dyDescent="0.3">
      <c r="P850092" s="83"/>
    </row>
    <row r="850093" spans="16:16" x14ac:dyDescent="0.3">
      <c r="P850093" s="83"/>
    </row>
    <row r="850094" spans="16:16" x14ac:dyDescent="0.3">
      <c r="P850094" s="83"/>
    </row>
    <row r="850095" spans="16:16" x14ac:dyDescent="0.3">
      <c r="P850095" s="83"/>
    </row>
    <row r="850096" spans="16:16" x14ac:dyDescent="0.3">
      <c r="P850096" s="83"/>
    </row>
    <row r="850097" spans="16:16" x14ac:dyDescent="0.3">
      <c r="P850097" s="83"/>
    </row>
    <row r="850098" spans="16:16" x14ac:dyDescent="0.3">
      <c r="P850098" s="83"/>
    </row>
    <row r="850099" spans="16:16" x14ac:dyDescent="0.3">
      <c r="P850099" s="83"/>
    </row>
    <row r="850100" spans="16:16" x14ac:dyDescent="0.3">
      <c r="P850100" s="83"/>
    </row>
    <row r="850101" spans="16:16" x14ac:dyDescent="0.3">
      <c r="P850101" s="83"/>
    </row>
    <row r="850102" spans="16:16" x14ac:dyDescent="0.3">
      <c r="P850102" s="83"/>
    </row>
    <row r="850103" spans="16:16" x14ac:dyDescent="0.3">
      <c r="P850103" s="83"/>
    </row>
    <row r="850104" spans="16:16" x14ac:dyDescent="0.3">
      <c r="P850104" s="83"/>
    </row>
    <row r="850105" spans="16:16" x14ac:dyDescent="0.3">
      <c r="P850105" s="83"/>
    </row>
    <row r="850106" spans="16:16" x14ac:dyDescent="0.3">
      <c r="P850106" s="83"/>
    </row>
    <row r="850107" spans="16:16" x14ac:dyDescent="0.3">
      <c r="P850107" s="83"/>
    </row>
    <row r="850108" spans="16:16" x14ac:dyDescent="0.3">
      <c r="P850108" s="83"/>
    </row>
    <row r="850109" spans="16:16" x14ac:dyDescent="0.3">
      <c r="P850109" s="83"/>
    </row>
    <row r="850110" spans="16:16" x14ac:dyDescent="0.3">
      <c r="P850110" s="83"/>
    </row>
    <row r="850111" spans="16:16" x14ac:dyDescent="0.3">
      <c r="P850111" s="83"/>
    </row>
    <row r="850112" spans="16:16" x14ac:dyDescent="0.3">
      <c r="P850112" s="83"/>
    </row>
    <row r="850113" spans="16:16" x14ac:dyDescent="0.3">
      <c r="P850113" s="83"/>
    </row>
    <row r="850114" spans="16:16" x14ac:dyDescent="0.3">
      <c r="P850114" s="83"/>
    </row>
    <row r="850115" spans="16:16" x14ac:dyDescent="0.3">
      <c r="P850115" s="83"/>
    </row>
    <row r="850116" spans="16:16" x14ac:dyDescent="0.3">
      <c r="P850116" s="83"/>
    </row>
    <row r="850117" spans="16:16" x14ac:dyDescent="0.3">
      <c r="P850117" s="83"/>
    </row>
    <row r="850118" spans="16:16" x14ac:dyDescent="0.3">
      <c r="P850118" s="83"/>
    </row>
    <row r="850119" spans="16:16" x14ac:dyDescent="0.3">
      <c r="P850119" s="83"/>
    </row>
    <row r="850120" spans="16:16" x14ac:dyDescent="0.3">
      <c r="P850120" s="83"/>
    </row>
    <row r="850121" spans="16:16" x14ac:dyDescent="0.3">
      <c r="P850121" s="83"/>
    </row>
    <row r="850122" spans="16:16" x14ac:dyDescent="0.3">
      <c r="P850122" s="83"/>
    </row>
    <row r="850123" spans="16:16" x14ac:dyDescent="0.3">
      <c r="P850123" s="83"/>
    </row>
    <row r="850124" spans="16:16" x14ac:dyDescent="0.3">
      <c r="P850124" s="83"/>
    </row>
    <row r="850125" spans="16:16" x14ac:dyDescent="0.3">
      <c r="P850125" s="83"/>
    </row>
    <row r="850126" spans="16:16" x14ac:dyDescent="0.3">
      <c r="P850126" s="83"/>
    </row>
    <row r="850127" spans="16:16" x14ac:dyDescent="0.3">
      <c r="P850127" s="83"/>
    </row>
    <row r="850128" spans="16:16" x14ac:dyDescent="0.3">
      <c r="P850128" s="83"/>
    </row>
    <row r="850129" spans="16:16" x14ac:dyDescent="0.3">
      <c r="P850129" s="83"/>
    </row>
    <row r="850130" spans="16:16" x14ac:dyDescent="0.3">
      <c r="P850130" s="83"/>
    </row>
    <row r="850131" spans="16:16" x14ac:dyDescent="0.3">
      <c r="P850131" s="83"/>
    </row>
    <row r="850132" spans="16:16" x14ac:dyDescent="0.3">
      <c r="P850132" s="83"/>
    </row>
    <row r="850133" spans="16:16" x14ac:dyDescent="0.3">
      <c r="P850133" s="83"/>
    </row>
    <row r="850134" spans="16:16" x14ac:dyDescent="0.3">
      <c r="P850134" s="83"/>
    </row>
    <row r="850135" spans="16:16" x14ac:dyDescent="0.3">
      <c r="P850135" s="83"/>
    </row>
    <row r="850136" spans="16:16" x14ac:dyDescent="0.3">
      <c r="P850136" s="83"/>
    </row>
    <row r="850137" spans="16:16" x14ac:dyDescent="0.3">
      <c r="P850137" s="83"/>
    </row>
    <row r="850138" spans="16:16" x14ac:dyDescent="0.3">
      <c r="P850138" s="83"/>
    </row>
    <row r="850139" spans="16:16" x14ac:dyDescent="0.3">
      <c r="P850139" s="83"/>
    </row>
    <row r="850140" spans="16:16" x14ac:dyDescent="0.3">
      <c r="P850140" s="83"/>
    </row>
    <row r="850141" spans="16:16" x14ac:dyDescent="0.3">
      <c r="P850141" s="83"/>
    </row>
    <row r="850142" spans="16:16" x14ac:dyDescent="0.3">
      <c r="P850142" s="83"/>
    </row>
    <row r="850143" spans="16:16" x14ac:dyDescent="0.3">
      <c r="P850143" s="83"/>
    </row>
    <row r="850144" spans="16:16" x14ac:dyDescent="0.3">
      <c r="P850144" s="83"/>
    </row>
    <row r="850145" spans="16:16" x14ac:dyDescent="0.3">
      <c r="P850145" s="83"/>
    </row>
    <row r="850146" spans="16:16" x14ac:dyDescent="0.3">
      <c r="P850146" s="83"/>
    </row>
    <row r="850147" spans="16:16" x14ac:dyDescent="0.3">
      <c r="P850147" s="83"/>
    </row>
    <row r="850148" spans="16:16" x14ac:dyDescent="0.3">
      <c r="P850148" s="83"/>
    </row>
    <row r="850149" spans="16:16" x14ac:dyDescent="0.3">
      <c r="P850149" s="83"/>
    </row>
    <row r="850150" spans="16:16" x14ac:dyDescent="0.3">
      <c r="P850150" s="83"/>
    </row>
    <row r="850151" spans="16:16" x14ac:dyDescent="0.3">
      <c r="P850151" s="83"/>
    </row>
    <row r="850152" spans="16:16" x14ac:dyDescent="0.3">
      <c r="P850152" s="83"/>
    </row>
    <row r="850153" spans="16:16" x14ac:dyDescent="0.3">
      <c r="P850153" s="83"/>
    </row>
    <row r="850154" spans="16:16" x14ac:dyDescent="0.3">
      <c r="P850154" s="83"/>
    </row>
    <row r="850155" spans="16:16" x14ac:dyDescent="0.3">
      <c r="P850155" s="83"/>
    </row>
    <row r="850156" spans="16:16" x14ac:dyDescent="0.3">
      <c r="P850156" s="83"/>
    </row>
    <row r="850157" spans="16:16" x14ac:dyDescent="0.3">
      <c r="P850157" s="83"/>
    </row>
    <row r="850158" spans="16:16" x14ac:dyDescent="0.3">
      <c r="P850158" s="83"/>
    </row>
    <row r="850159" spans="16:16" x14ac:dyDescent="0.3">
      <c r="P850159" s="83"/>
    </row>
    <row r="850160" spans="16:16" x14ac:dyDescent="0.3">
      <c r="P850160" s="83"/>
    </row>
    <row r="850161" spans="16:16" x14ac:dyDescent="0.3">
      <c r="P850161" s="83"/>
    </row>
    <row r="850162" spans="16:16" x14ac:dyDescent="0.3">
      <c r="P850162" s="83"/>
    </row>
    <row r="850163" spans="16:16" x14ac:dyDescent="0.3">
      <c r="P850163" s="83"/>
    </row>
    <row r="850164" spans="16:16" x14ac:dyDescent="0.3">
      <c r="P850164" s="83"/>
    </row>
    <row r="850165" spans="16:16" x14ac:dyDescent="0.3">
      <c r="P850165" s="83"/>
    </row>
    <row r="850166" spans="16:16" x14ac:dyDescent="0.3">
      <c r="P850166" s="83"/>
    </row>
    <row r="850167" spans="16:16" x14ac:dyDescent="0.3">
      <c r="P850167" s="83"/>
    </row>
    <row r="850168" spans="16:16" x14ac:dyDescent="0.3">
      <c r="P850168" s="83"/>
    </row>
    <row r="850169" spans="16:16" x14ac:dyDescent="0.3">
      <c r="P850169" s="83"/>
    </row>
    <row r="850170" spans="16:16" x14ac:dyDescent="0.3">
      <c r="P850170" s="83"/>
    </row>
    <row r="850171" spans="16:16" x14ac:dyDescent="0.3">
      <c r="P850171" s="83"/>
    </row>
    <row r="850172" spans="16:16" x14ac:dyDescent="0.3">
      <c r="P850172" s="83"/>
    </row>
    <row r="850173" spans="16:16" x14ac:dyDescent="0.3">
      <c r="P850173" s="83"/>
    </row>
    <row r="850174" spans="16:16" x14ac:dyDescent="0.3">
      <c r="P850174" s="83"/>
    </row>
    <row r="850175" spans="16:16" x14ac:dyDescent="0.3">
      <c r="P850175" s="83"/>
    </row>
    <row r="850176" spans="16:16" x14ac:dyDescent="0.3">
      <c r="P850176" s="83"/>
    </row>
    <row r="850177" spans="16:16" x14ac:dyDescent="0.3">
      <c r="P850177" s="83"/>
    </row>
    <row r="850178" spans="16:16" x14ac:dyDescent="0.3">
      <c r="P850178" s="83"/>
    </row>
    <row r="850179" spans="16:16" x14ac:dyDescent="0.3">
      <c r="P850179" s="83"/>
    </row>
    <row r="850180" spans="16:16" x14ac:dyDescent="0.3">
      <c r="P850180" s="83"/>
    </row>
    <row r="850181" spans="16:16" x14ac:dyDescent="0.3">
      <c r="P850181" s="83"/>
    </row>
    <row r="850182" spans="16:16" x14ac:dyDescent="0.3">
      <c r="P850182" s="83"/>
    </row>
    <row r="850183" spans="16:16" x14ac:dyDescent="0.3">
      <c r="P850183" s="83"/>
    </row>
    <row r="850184" spans="16:16" x14ac:dyDescent="0.3">
      <c r="P850184" s="83"/>
    </row>
    <row r="850185" spans="16:16" x14ac:dyDescent="0.3">
      <c r="P850185" s="83"/>
    </row>
    <row r="850186" spans="16:16" x14ac:dyDescent="0.3">
      <c r="P850186" s="83"/>
    </row>
    <row r="850187" spans="16:16" x14ac:dyDescent="0.3">
      <c r="P850187" s="83"/>
    </row>
    <row r="850188" spans="16:16" x14ac:dyDescent="0.3">
      <c r="P850188" s="83"/>
    </row>
    <row r="850189" spans="16:16" x14ac:dyDescent="0.3">
      <c r="P850189" s="83"/>
    </row>
    <row r="850190" spans="16:16" x14ac:dyDescent="0.3">
      <c r="P850190" s="83"/>
    </row>
    <row r="850191" spans="16:16" x14ac:dyDescent="0.3">
      <c r="P850191" s="83"/>
    </row>
    <row r="850192" spans="16:16" x14ac:dyDescent="0.3">
      <c r="P850192" s="83"/>
    </row>
    <row r="850193" spans="16:16" x14ac:dyDescent="0.3">
      <c r="P850193" s="83"/>
    </row>
    <row r="850194" spans="16:16" x14ac:dyDescent="0.3">
      <c r="P850194" s="83"/>
    </row>
    <row r="850195" spans="16:16" x14ac:dyDescent="0.3">
      <c r="P850195" s="83"/>
    </row>
    <row r="850196" spans="16:16" x14ac:dyDescent="0.3">
      <c r="P850196" s="83"/>
    </row>
    <row r="850197" spans="16:16" x14ac:dyDescent="0.3">
      <c r="P850197" s="83"/>
    </row>
    <row r="850198" spans="16:16" x14ac:dyDescent="0.3">
      <c r="P850198" s="83"/>
    </row>
    <row r="850199" spans="16:16" x14ac:dyDescent="0.3">
      <c r="P850199" s="83"/>
    </row>
    <row r="850200" spans="16:16" x14ac:dyDescent="0.3">
      <c r="P850200" s="83"/>
    </row>
    <row r="850201" spans="16:16" x14ac:dyDescent="0.3">
      <c r="P850201" s="83"/>
    </row>
    <row r="850202" spans="16:16" x14ac:dyDescent="0.3">
      <c r="P850202" s="83"/>
    </row>
    <row r="850203" spans="16:16" x14ac:dyDescent="0.3">
      <c r="P850203" s="83"/>
    </row>
    <row r="850204" spans="16:16" x14ac:dyDescent="0.3">
      <c r="P850204" s="83"/>
    </row>
    <row r="850205" spans="16:16" x14ac:dyDescent="0.3">
      <c r="P850205" s="83"/>
    </row>
    <row r="850206" spans="16:16" x14ac:dyDescent="0.3">
      <c r="P850206" s="83"/>
    </row>
    <row r="850207" spans="16:16" x14ac:dyDescent="0.3">
      <c r="P850207" s="83"/>
    </row>
    <row r="850208" spans="16:16" x14ac:dyDescent="0.3">
      <c r="P850208" s="83"/>
    </row>
    <row r="850209" spans="16:16" x14ac:dyDescent="0.3">
      <c r="P850209" s="83"/>
    </row>
    <row r="850210" spans="16:16" x14ac:dyDescent="0.3">
      <c r="P850210" s="83"/>
    </row>
    <row r="850211" spans="16:16" x14ac:dyDescent="0.3">
      <c r="P850211" s="83"/>
    </row>
    <row r="850212" spans="16:16" x14ac:dyDescent="0.3">
      <c r="P850212" s="83"/>
    </row>
    <row r="850213" spans="16:16" x14ac:dyDescent="0.3">
      <c r="P850213" s="83"/>
    </row>
    <row r="850214" spans="16:16" x14ac:dyDescent="0.3">
      <c r="P850214" s="83"/>
    </row>
    <row r="850215" spans="16:16" x14ac:dyDescent="0.3">
      <c r="P850215" s="83"/>
    </row>
    <row r="850216" spans="16:16" x14ac:dyDescent="0.3">
      <c r="P850216" s="83"/>
    </row>
    <row r="850217" spans="16:16" x14ac:dyDescent="0.3">
      <c r="P850217" s="83"/>
    </row>
    <row r="850218" spans="16:16" x14ac:dyDescent="0.3">
      <c r="P850218" s="83"/>
    </row>
    <row r="850219" spans="16:16" x14ac:dyDescent="0.3">
      <c r="P850219" s="83"/>
    </row>
    <row r="850220" spans="16:16" x14ac:dyDescent="0.3">
      <c r="P850220" s="83"/>
    </row>
    <row r="850221" spans="16:16" x14ac:dyDescent="0.3">
      <c r="P850221" s="83"/>
    </row>
    <row r="850222" spans="16:16" x14ac:dyDescent="0.3">
      <c r="P850222" s="83"/>
    </row>
    <row r="850223" spans="16:16" x14ac:dyDescent="0.3">
      <c r="P850223" s="83"/>
    </row>
    <row r="850224" spans="16:16" x14ac:dyDescent="0.3">
      <c r="P850224" s="83"/>
    </row>
    <row r="850225" spans="16:16" x14ac:dyDescent="0.3">
      <c r="P850225" s="83"/>
    </row>
    <row r="850226" spans="16:16" x14ac:dyDescent="0.3">
      <c r="P850226" s="83"/>
    </row>
    <row r="850227" spans="16:16" x14ac:dyDescent="0.3">
      <c r="P850227" s="83"/>
    </row>
    <row r="850228" spans="16:16" x14ac:dyDescent="0.3">
      <c r="P850228" s="83"/>
    </row>
    <row r="850229" spans="16:16" x14ac:dyDescent="0.3">
      <c r="P850229" s="83"/>
    </row>
    <row r="850230" spans="16:16" x14ac:dyDescent="0.3">
      <c r="P850230" s="83"/>
    </row>
    <row r="850231" spans="16:16" x14ac:dyDescent="0.3">
      <c r="P850231" s="83"/>
    </row>
    <row r="850232" spans="16:16" x14ac:dyDescent="0.3">
      <c r="P850232" s="83"/>
    </row>
    <row r="850233" spans="16:16" x14ac:dyDescent="0.3">
      <c r="P850233" s="83"/>
    </row>
    <row r="850234" spans="16:16" x14ac:dyDescent="0.3">
      <c r="P850234" s="83"/>
    </row>
    <row r="850235" spans="16:16" x14ac:dyDescent="0.3">
      <c r="P850235" s="83"/>
    </row>
    <row r="850236" spans="16:16" x14ac:dyDescent="0.3">
      <c r="P850236" s="83"/>
    </row>
    <row r="850237" spans="16:16" x14ac:dyDescent="0.3">
      <c r="P850237" s="83"/>
    </row>
    <row r="850238" spans="16:16" x14ac:dyDescent="0.3">
      <c r="P850238" s="83"/>
    </row>
    <row r="850239" spans="16:16" x14ac:dyDescent="0.3">
      <c r="P850239" s="83"/>
    </row>
    <row r="850240" spans="16:16" x14ac:dyDescent="0.3">
      <c r="P850240" s="83"/>
    </row>
    <row r="850241" spans="16:16" x14ac:dyDescent="0.3">
      <c r="P850241" s="83"/>
    </row>
    <row r="850242" spans="16:16" x14ac:dyDescent="0.3">
      <c r="P850242" s="83"/>
    </row>
    <row r="850243" spans="16:16" x14ac:dyDescent="0.3">
      <c r="P850243" s="83"/>
    </row>
    <row r="850244" spans="16:16" x14ac:dyDescent="0.3">
      <c r="P850244" s="83"/>
    </row>
    <row r="850245" spans="16:16" x14ac:dyDescent="0.3">
      <c r="P850245" s="83"/>
    </row>
    <row r="850246" spans="16:16" x14ac:dyDescent="0.3">
      <c r="P850246" s="83"/>
    </row>
    <row r="850247" spans="16:16" x14ac:dyDescent="0.3">
      <c r="P850247" s="83"/>
    </row>
    <row r="850248" spans="16:16" x14ac:dyDescent="0.3">
      <c r="P850248" s="83"/>
    </row>
    <row r="850249" spans="16:16" x14ac:dyDescent="0.3">
      <c r="P850249" s="83"/>
    </row>
    <row r="850250" spans="16:16" x14ac:dyDescent="0.3">
      <c r="P850250" s="83"/>
    </row>
    <row r="850251" spans="16:16" x14ac:dyDescent="0.3">
      <c r="P850251" s="83"/>
    </row>
    <row r="850252" spans="16:16" x14ac:dyDescent="0.3">
      <c r="P850252" s="83"/>
    </row>
    <row r="850253" spans="16:16" x14ac:dyDescent="0.3">
      <c r="P850253" s="83"/>
    </row>
    <row r="850254" spans="16:16" x14ac:dyDescent="0.3">
      <c r="P850254" s="83"/>
    </row>
    <row r="850255" spans="16:16" x14ac:dyDescent="0.3">
      <c r="P850255" s="83"/>
    </row>
    <row r="850256" spans="16:16" x14ac:dyDescent="0.3">
      <c r="P850256" s="83"/>
    </row>
    <row r="850257" spans="16:16" x14ac:dyDescent="0.3">
      <c r="P850257" s="83"/>
    </row>
    <row r="850258" spans="16:16" x14ac:dyDescent="0.3">
      <c r="P850258" s="83"/>
    </row>
    <row r="850259" spans="16:16" x14ac:dyDescent="0.3">
      <c r="P850259" s="83"/>
    </row>
    <row r="850260" spans="16:16" x14ac:dyDescent="0.3">
      <c r="P850260" s="83"/>
    </row>
    <row r="850261" spans="16:16" x14ac:dyDescent="0.3">
      <c r="P850261" s="83"/>
    </row>
    <row r="850262" spans="16:16" x14ac:dyDescent="0.3">
      <c r="P850262" s="83"/>
    </row>
    <row r="850263" spans="16:16" x14ac:dyDescent="0.3">
      <c r="P850263" s="83"/>
    </row>
    <row r="850264" spans="16:16" x14ac:dyDescent="0.3">
      <c r="P850264" s="83"/>
    </row>
    <row r="850265" spans="16:16" x14ac:dyDescent="0.3">
      <c r="P850265" s="83"/>
    </row>
    <row r="850266" spans="16:16" x14ac:dyDescent="0.3">
      <c r="P850266" s="83"/>
    </row>
    <row r="850267" spans="16:16" x14ac:dyDescent="0.3">
      <c r="P850267" s="83"/>
    </row>
    <row r="850268" spans="16:16" x14ac:dyDescent="0.3">
      <c r="P850268" s="83"/>
    </row>
    <row r="850269" spans="16:16" x14ac:dyDescent="0.3">
      <c r="P850269" s="83"/>
    </row>
    <row r="850270" spans="16:16" x14ac:dyDescent="0.3">
      <c r="P850270" s="83"/>
    </row>
    <row r="850271" spans="16:16" x14ac:dyDescent="0.3">
      <c r="P850271" s="83"/>
    </row>
    <row r="850272" spans="16:16" x14ac:dyDescent="0.3">
      <c r="P850272" s="83"/>
    </row>
    <row r="850273" spans="16:16" x14ac:dyDescent="0.3">
      <c r="P850273" s="83"/>
    </row>
    <row r="850274" spans="16:16" x14ac:dyDescent="0.3">
      <c r="P850274" s="83"/>
    </row>
    <row r="850275" spans="16:16" x14ac:dyDescent="0.3">
      <c r="P850275" s="83"/>
    </row>
    <row r="850276" spans="16:16" x14ac:dyDescent="0.3">
      <c r="P850276" s="83"/>
    </row>
    <row r="850277" spans="16:16" x14ac:dyDescent="0.3">
      <c r="P850277" s="83"/>
    </row>
    <row r="850278" spans="16:16" x14ac:dyDescent="0.3">
      <c r="P850278" s="83"/>
    </row>
    <row r="850279" spans="16:16" x14ac:dyDescent="0.3">
      <c r="P850279" s="83"/>
    </row>
    <row r="850280" spans="16:16" x14ac:dyDescent="0.3">
      <c r="P850280" s="83"/>
    </row>
    <row r="850281" spans="16:16" x14ac:dyDescent="0.3">
      <c r="P850281" s="83"/>
    </row>
    <row r="850282" spans="16:16" x14ac:dyDescent="0.3">
      <c r="P850282" s="83"/>
    </row>
    <row r="850283" spans="16:16" x14ac:dyDescent="0.3">
      <c r="P850283" s="83"/>
    </row>
    <row r="850284" spans="16:16" x14ac:dyDescent="0.3">
      <c r="P850284" s="83"/>
    </row>
    <row r="850285" spans="16:16" x14ac:dyDescent="0.3">
      <c r="P850285" s="83"/>
    </row>
    <row r="850286" spans="16:16" x14ac:dyDescent="0.3">
      <c r="P850286" s="83"/>
    </row>
    <row r="850287" spans="16:16" x14ac:dyDescent="0.3">
      <c r="P850287" s="83"/>
    </row>
    <row r="850288" spans="16:16" x14ac:dyDescent="0.3">
      <c r="P850288" s="83"/>
    </row>
    <row r="850289" spans="16:16" x14ac:dyDescent="0.3">
      <c r="P850289" s="83"/>
    </row>
    <row r="850290" spans="16:16" x14ac:dyDescent="0.3">
      <c r="P850290" s="83"/>
    </row>
    <row r="850291" spans="16:16" x14ac:dyDescent="0.3">
      <c r="P850291" s="83"/>
    </row>
    <row r="850292" spans="16:16" x14ac:dyDescent="0.3">
      <c r="P850292" s="83"/>
    </row>
    <row r="850293" spans="16:16" x14ac:dyDescent="0.3">
      <c r="P850293" s="83"/>
    </row>
    <row r="850294" spans="16:16" x14ac:dyDescent="0.3">
      <c r="P850294" s="83"/>
    </row>
    <row r="850295" spans="16:16" x14ac:dyDescent="0.3">
      <c r="P850295" s="83"/>
    </row>
    <row r="850296" spans="16:16" x14ac:dyDescent="0.3">
      <c r="P850296" s="83"/>
    </row>
    <row r="850297" spans="16:16" x14ac:dyDescent="0.3">
      <c r="P850297" s="83"/>
    </row>
    <row r="850298" spans="16:16" x14ac:dyDescent="0.3">
      <c r="P850298" s="83"/>
    </row>
    <row r="850299" spans="16:16" x14ac:dyDescent="0.3">
      <c r="P850299" s="83"/>
    </row>
    <row r="850300" spans="16:16" x14ac:dyDescent="0.3">
      <c r="P850300" s="83"/>
    </row>
    <row r="850301" spans="16:16" x14ac:dyDescent="0.3">
      <c r="P850301" s="83"/>
    </row>
    <row r="850302" spans="16:16" x14ac:dyDescent="0.3">
      <c r="P850302" s="83"/>
    </row>
    <row r="850303" spans="16:16" x14ac:dyDescent="0.3">
      <c r="P850303" s="83"/>
    </row>
    <row r="850304" spans="16:16" x14ac:dyDescent="0.3">
      <c r="P850304" s="83"/>
    </row>
    <row r="850305" spans="16:16" x14ac:dyDescent="0.3">
      <c r="P850305" s="83"/>
    </row>
    <row r="850306" spans="16:16" x14ac:dyDescent="0.3">
      <c r="P850306" s="83"/>
    </row>
    <row r="850307" spans="16:16" x14ac:dyDescent="0.3">
      <c r="P850307" s="83"/>
    </row>
    <row r="850308" spans="16:16" x14ac:dyDescent="0.3">
      <c r="P850308" s="83"/>
    </row>
    <row r="850309" spans="16:16" x14ac:dyDescent="0.3">
      <c r="P850309" s="83"/>
    </row>
    <row r="850310" spans="16:16" x14ac:dyDescent="0.3">
      <c r="P850310" s="83"/>
    </row>
    <row r="850311" spans="16:16" x14ac:dyDescent="0.3">
      <c r="P850311" s="83"/>
    </row>
    <row r="850312" spans="16:16" x14ac:dyDescent="0.3">
      <c r="P850312" s="83"/>
    </row>
    <row r="850313" spans="16:16" x14ac:dyDescent="0.3">
      <c r="P850313" s="83"/>
    </row>
    <row r="850314" spans="16:16" x14ac:dyDescent="0.3">
      <c r="P850314" s="83"/>
    </row>
    <row r="850315" spans="16:16" x14ac:dyDescent="0.3">
      <c r="P850315" s="83"/>
    </row>
    <row r="850316" spans="16:16" x14ac:dyDescent="0.3">
      <c r="P850316" s="83"/>
    </row>
    <row r="850317" spans="16:16" x14ac:dyDescent="0.3">
      <c r="P850317" s="83"/>
    </row>
    <row r="850318" spans="16:16" x14ac:dyDescent="0.3">
      <c r="P850318" s="83"/>
    </row>
    <row r="850319" spans="16:16" x14ac:dyDescent="0.3">
      <c r="P850319" s="83"/>
    </row>
    <row r="850320" spans="16:16" x14ac:dyDescent="0.3">
      <c r="P850320" s="83"/>
    </row>
    <row r="850321" spans="16:16" x14ac:dyDescent="0.3">
      <c r="P850321" s="83"/>
    </row>
    <row r="850322" spans="16:16" x14ac:dyDescent="0.3">
      <c r="P850322" s="83"/>
    </row>
    <row r="850323" spans="16:16" x14ac:dyDescent="0.3">
      <c r="P850323" s="83"/>
    </row>
    <row r="850324" spans="16:16" x14ac:dyDescent="0.3">
      <c r="P850324" s="83"/>
    </row>
    <row r="850325" spans="16:16" x14ac:dyDescent="0.3">
      <c r="P850325" s="83"/>
    </row>
    <row r="850326" spans="16:16" x14ac:dyDescent="0.3">
      <c r="P850326" s="83"/>
    </row>
    <row r="850327" spans="16:16" x14ac:dyDescent="0.3">
      <c r="P850327" s="83"/>
    </row>
    <row r="850328" spans="16:16" x14ac:dyDescent="0.3">
      <c r="P850328" s="83"/>
    </row>
    <row r="850329" spans="16:16" x14ac:dyDescent="0.3">
      <c r="P850329" s="83"/>
    </row>
    <row r="850330" spans="16:16" x14ac:dyDescent="0.3">
      <c r="P850330" s="83"/>
    </row>
    <row r="850331" spans="16:16" x14ac:dyDescent="0.3">
      <c r="P850331" s="83"/>
    </row>
    <row r="850332" spans="16:16" x14ac:dyDescent="0.3">
      <c r="P850332" s="83"/>
    </row>
    <row r="850333" spans="16:16" x14ac:dyDescent="0.3">
      <c r="P850333" s="83"/>
    </row>
    <row r="850334" spans="16:16" x14ac:dyDescent="0.3">
      <c r="P850334" s="83"/>
    </row>
    <row r="850335" spans="16:16" x14ac:dyDescent="0.3">
      <c r="P850335" s="83"/>
    </row>
    <row r="850336" spans="16:16" x14ac:dyDescent="0.3">
      <c r="P850336" s="83"/>
    </row>
    <row r="850337" spans="16:16" x14ac:dyDescent="0.3">
      <c r="P850337" s="83"/>
    </row>
    <row r="850338" spans="16:16" x14ac:dyDescent="0.3">
      <c r="P850338" s="83"/>
    </row>
    <row r="850339" spans="16:16" x14ac:dyDescent="0.3">
      <c r="P850339" s="83"/>
    </row>
    <row r="850340" spans="16:16" x14ac:dyDescent="0.3">
      <c r="P850340" s="83"/>
    </row>
    <row r="850341" spans="16:16" x14ac:dyDescent="0.3">
      <c r="P850341" s="83"/>
    </row>
    <row r="850342" spans="16:16" x14ac:dyDescent="0.3">
      <c r="P850342" s="83"/>
    </row>
    <row r="850343" spans="16:16" x14ac:dyDescent="0.3">
      <c r="P850343" s="83"/>
    </row>
    <row r="850344" spans="16:16" x14ac:dyDescent="0.3">
      <c r="P850344" s="83"/>
    </row>
    <row r="850345" spans="16:16" x14ac:dyDescent="0.3">
      <c r="P850345" s="83"/>
    </row>
    <row r="850346" spans="16:16" x14ac:dyDescent="0.3">
      <c r="P850346" s="83"/>
    </row>
    <row r="850347" spans="16:16" x14ac:dyDescent="0.3">
      <c r="P850347" s="83"/>
    </row>
    <row r="850348" spans="16:16" x14ac:dyDescent="0.3">
      <c r="P850348" s="83"/>
    </row>
    <row r="850349" spans="16:16" x14ac:dyDescent="0.3">
      <c r="P850349" s="83"/>
    </row>
    <row r="850350" spans="16:16" x14ac:dyDescent="0.3">
      <c r="P850350" s="83"/>
    </row>
    <row r="850351" spans="16:16" x14ac:dyDescent="0.3">
      <c r="P850351" s="83"/>
    </row>
    <row r="850352" spans="16:16" x14ac:dyDescent="0.3">
      <c r="P850352" s="83"/>
    </row>
    <row r="850353" spans="16:16" x14ac:dyDescent="0.3">
      <c r="P850353" s="83"/>
    </row>
    <row r="850354" spans="16:16" x14ac:dyDescent="0.3">
      <c r="P850354" s="83"/>
    </row>
    <row r="850355" spans="16:16" x14ac:dyDescent="0.3">
      <c r="P850355" s="83"/>
    </row>
    <row r="850356" spans="16:16" x14ac:dyDescent="0.3">
      <c r="P850356" s="83"/>
    </row>
    <row r="850357" spans="16:16" x14ac:dyDescent="0.3">
      <c r="P850357" s="83"/>
    </row>
    <row r="850358" spans="16:16" x14ac:dyDescent="0.3">
      <c r="P850358" s="83"/>
    </row>
    <row r="850359" spans="16:16" x14ac:dyDescent="0.3">
      <c r="P850359" s="83"/>
    </row>
    <row r="850360" spans="16:16" x14ac:dyDescent="0.3">
      <c r="P850360" s="83"/>
    </row>
    <row r="850361" spans="16:16" x14ac:dyDescent="0.3">
      <c r="P850361" s="83"/>
    </row>
    <row r="850362" spans="16:16" x14ac:dyDescent="0.3">
      <c r="P850362" s="83"/>
    </row>
    <row r="850363" spans="16:16" x14ac:dyDescent="0.3">
      <c r="P850363" s="83"/>
    </row>
    <row r="850364" spans="16:16" x14ac:dyDescent="0.3">
      <c r="P850364" s="83"/>
    </row>
    <row r="850365" spans="16:16" x14ac:dyDescent="0.3">
      <c r="P850365" s="83"/>
    </row>
    <row r="850366" spans="16:16" x14ac:dyDescent="0.3">
      <c r="P850366" s="83"/>
    </row>
    <row r="850367" spans="16:16" x14ac:dyDescent="0.3">
      <c r="P850367" s="83"/>
    </row>
    <row r="850368" spans="16:16" x14ac:dyDescent="0.3">
      <c r="P850368" s="83"/>
    </row>
    <row r="850369" spans="16:16" x14ac:dyDescent="0.3">
      <c r="P850369" s="83"/>
    </row>
    <row r="850370" spans="16:16" x14ac:dyDescent="0.3">
      <c r="P850370" s="83"/>
    </row>
    <row r="850371" spans="16:16" x14ac:dyDescent="0.3">
      <c r="P850371" s="83"/>
    </row>
    <row r="850372" spans="16:16" x14ac:dyDescent="0.3">
      <c r="P850372" s="83"/>
    </row>
    <row r="850373" spans="16:16" x14ac:dyDescent="0.3">
      <c r="P850373" s="83"/>
    </row>
    <row r="850374" spans="16:16" x14ac:dyDescent="0.3">
      <c r="P850374" s="83"/>
    </row>
    <row r="850375" spans="16:16" x14ac:dyDescent="0.3">
      <c r="P850375" s="83"/>
    </row>
    <row r="850376" spans="16:16" x14ac:dyDescent="0.3">
      <c r="P850376" s="83"/>
    </row>
    <row r="850377" spans="16:16" x14ac:dyDescent="0.3">
      <c r="P850377" s="83"/>
    </row>
    <row r="850378" spans="16:16" x14ac:dyDescent="0.3">
      <c r="P850378" s="83"/>
    </row>
    <row r="850379" spans="16:16" x14ac:dyDescent="0.3">
      <c r="P850379" s="83"/>
    </row>
    <row r="850380" spans="16:16" x14ac:dyDescent="0.3">
      <c r="P850380" s="83"/>
    </row>
    <row r="850381" spans="16:16" x14ac:dyDescent="0.3">
      <c r="P850381" s="83"/>
    </row>
    <row r="850382" spans="16:16" x14ac:dyDescent="0.3">
      <c r="P850382" s="83"/>
    </row>
    <row r="850383" spans="16:16" x14ac:dyDescent="0.3">
      <c r="P850383" s="83"/>
    </row>
    <row r="850384" spans="16:16" x14ac:dyDescent="0.3">
      <c r="P850384" s="83"/>
    </row>
    <row r="850385" spans="16:16" x14ac:dyDescent="0.3">
      <c r="P850385" s="83"/>
    </row>
    <row r="850386" spans="16:16" x14ac:dyDescent="0.3">
      <c r="P850386" s="83"/>
    </row>
    <row r="850387" spans="16:16" x14ac:dyDescent="0.3">
      <c r="P850387" s="83"/>
    </row>
    <row r="850388" spans="16:16" x14ac:dyDescent="0.3">
      <c r="P850388" s="83"/>
    </row>
    <row r="850389" spans="16:16" x14ac:dyDescent="0.3">
      <c r="P850389" s="83"/>
    </row>
    <row r="850390" spans="16:16" x14ac:dyDescent="0.3">
      <c r="P850390" s="83"/>
    </row>
    <row r="850391" spans="16:16" x14ac:dyDescent="0.3">
      <c r="P850391" s="83"/>
    </row>
    <row r="850392" spans="16:16" x14ac:dyDescent="0.3">
      <c r="P850392" s="83"/>
    </row>
    <row r="850393" spans="16:16" x14ac:dyDescent="0.3">
      <c r="P850393" s="83"/>
    </row>
    <row r="850394" spans="16:16" x14ac:dyDescent="0.3">
      <c r="P850394" s="83"/>
    </row>
    <row r="850395" spans="16:16" x14ac:dyDescent="0.3">
      <c r="P850395" s="83"/>
    </row>
    <row r="850396" spans="16:16" x14ac:dyDescent="0.3">
      <c r="P850396" s="83"/>
    </row>
    <row r="850397" spans="16:16" x14ac:dyDescent="0.3">
      <c r="P850397" s="83"/>
    </row>
    <row r="850398" spans="16:16" x14ac:dyDescent="0.3">
      <c r="P850398" s="83"/>
    </row>
    <row r="850399" spans="16:16" x14ac:dyDescent="0.3">
      <c r="P850399" s="83"/>
    </row>
    <row r="850400" spans="16:16" x14ac:dyDescent="0.3">
      <c r="P850400" s="83"/>
    </row>
    <row r="850401" spans="16:16" x14ac:dyDescent="0.3">
      <c r="P850401" s="83"/>
    </row>
    <row r="850402" spans="16:16" x14ac:dyDescent="0.3">
      <c r="P850402" s="83"/>
    </row>
    <row r="850403" spans="16:16" x14ac:dyDescent="0.3">
      <c r="P850403" s="83"/>
    </row>
    <row r="850404" spans="16:16" x14ac:dyDescent="0.3">
      <c r="P850404" s="83"/>
    </row>
    <row r="850405" spans="16:16" x14ac:dyDescent="0.3">
      <c r="P850405" s="83"/>
    </row>
    <row r="850406" spans="16:16" x14ac:dyDescent="0.3">
      <c r="P850406" s="83"/>
    </row>
    <row r="850407" spans="16:16" x14ac:dyDescent="0.3">
      <c r="P850407" s="83"/>
    </row>
    <row r="850408" spans="16:16" x14ac:dyDescent="0.3">
      <c r="P850408" s="83"/>
    </row>
    <row r="850409" spans="16:16" x14ac:dyDescent="0.3">
      <c r="P850409" s="83"/>
    </row>
    <row r="850410" spans="16:16" x14ac:dyDescent="0.3">
      <c r="P850410" s="83"/>
    </row>
    <row r="850411" spans="16:16" x14ac:dyDescent="0.3">
      <c r="P850411" s="83"/>
    </row>
    <row r="850412" spans="16:16" x14ac:dyDescent="0.3">
      <c r="P850412" s="83"/>
    </row>
    <row r="850413" spans="16:16" x14ac:dyDescent="0.3">
      <c r="P850413" s="83"/>
    </row>
    <row r="850414" spans="16:16" x14ac:dyDescent="0.3">
      <c r="P850414" s="83"/>
    </row>
    <row r="850415" spans="16:16" x14ac:dyDescent="0.3">
      <c r="P850415" s="83"/>
    </row>
    <row r="850416" spans="16:16" x14ac:dyDescent="0.3">
      <c r="P850416" s="83"/>
    </row>
    <row r="850417" spans="16:16" x14ac:dyDescent="0.3">
      <c r="P850417" s="83"/>
    </row>
    <row r="850418" spans="16:16" x14ac:dyDescent="0.3">
      <c r="P850418" s="83"/>
    </row>
    <row r="850419" spans="16:16" x14ac:dyDescent="0.3">
      <c r="P850419" s="83"/>
    </row>
    <row r="850420" spans="16:16" x14ac:dyDescent="0.3">
      <c r="P850420" s="83"/>
    </row>
    <row r="850421" spans="16:16" x14ac:dyDescent="0.3">
      <c r="P850421" s="83"/>
    </row>
    <row r="850422" spans="16:16" x14ac:dyDescent="0.3">
      <c r="P850422" s="83"/>
    </row>
    <row r="850423" spans="16:16" x14ac:dyDescent="0.3">
      <c r="P850423" s="83"/>
    </row>
    <row r="850424" spans="16:16" x14ac:dyDescent="0.3">
      <c r="P850424" s="83"/>
    </row>
    <row r="850425" spans="16:16" x14ac:dyDescent="0.3">
      <c r="P850425" s="83"/>
    </row>
    <row r="850426" spans="16:16" x14ac:dyDescent="0.3">
      <c r="P850426" s="83"/>
    </row>
    <row r="850427" spans="16:16" x14ac:dyDescent="0.3">
      <c r="P850427" s="83"/>
    </row>
    <row r="850428" spans="16:16" x14ac:dyDescent="0.3">
      <c r="P850428" s="83"/>
    </row>
    <row r="850429" spans="16:16" x14ac:dyDescent="0.3">
      <c r="P850429" s="83"/>
    </row>
    <row r="850430" spans="16:16" x14ac:dyDescent="0.3">
      <c r="P850430" s="83"/>
    </row>
    <row r="850431" spans="16:16" x14ac:dyDescent="0.3">
      <c r="P850431" s="83"/>
    </row>
    <row r="850432" spans="16:16" x14ac:dyDescent="0.3">
      <c r="P850432" s="83"/>
    </row>
    <row r="850433" spans="16:16" x14ac:dyDescent="0.3">
      <c r="P850433" s="83"/>
    </row>
    <row r="850434" spans="16:16" x14ac:dyDescent="0.3">
      <c r="P850434" s="83"/>
    </row>
    <row r="850435" spans="16:16" x14ac:dyDescent="0.3">
      <c r="P850435" s="83"/>
    </row>
    <row r="850436" spans="16:16" x14ac:dyDescent="0.3">
      <c r="P850436" s="83"/>
    </row>
    <row r="850437" spans="16:16" x14ac:dyDescent="0.3">
      <c r="P850437" s="83"/>
    </row>
    <row r="850438" spans="16:16" x14ac:dyDescent="0.3">
      <c r="P850438" s="83"/>
    </row>
    <row r="850439" spans="16:16" x14ac:dyDescent="0.3">
      <c r="P850439" s="83"/>
    </row>
    <row r="850440" spans="16:16" x14ac:dyDescent="0.3">
      <c r="P850440" s="83"/>
    </row>
    <row r="850441" spans="16:16" x14ac:dyDescent="0.3">
      <c r="P850441" s="83"/>
    </row>
    <row r="850442" spans="16:16" x14ac:dyDescent="0.3">
      <c r="P850442" s="83"/>
    </row>
    <row r="850443" spans="16:16" x14ac:dyDescent="0.3">
      <c r="P850443" s="83"/>
    </row>
    <row r="850444" spans="16:16" x14ac:dyDescent="0.3">
      <c r="P850444" s="83"/>
    </row>
    <row r="850445" spans="16:16" x14ac:dyDescent="0.3">
      <c r="P850445" s="83"/>
    </row>
    <row r="850446" spans="16:16" x14ac:dyDescent="0.3">
      <c r="P850446" s="83"/>
    </row>
    <row r="850447" spans="16:16" x14ac:dyDescent="0.3">
      <c r="P850447" s="83"/>
    </row>
    <row r="850448" spans="16:16" x14ac:dyDescent="0.3">
      <c r="P850448" s="83"/>
    </row>
    <row r="850449" spans="16:16" x14ac:dyDescent="0.3">
      <c r="P850449" s="83"/>
    </row>
    <row r="850450" spans="16:16" x14ac:dyDescent="0.3">
      <c r="P850450" s="83"/>
    </row>
    <row r="850451" spans="16:16" x14ac:dyDescent="0.3">
      <c r="P850451" s="83"/>
    </row>
    <row r="850452" spans="16:16" x14ac:dyDescent="0.3">
      <c r="P850452" s="83"/>
    </row>
    <row r="850453" spans="16:16" x14ac:dyDescent="0.3">
      <c r="P850453" s="83"/>
    </row>
    <row r="850454" spans="16:16" x14ac:dyDescent="0.3">
      <c r="P850454" s="83"/>
    </row>
    <row r="850455" spans="16:16" x14ac:dyDescent="0.3">
      <c r="P850455" s="83"/>
    </row>
    <row r="850456" spans="16:16" x14ac:dyDescent="0.3">
      <c r="P850456" s="83"/>
    </row>
    <row r="850457" spans="16:16" x14ac:dyDescent="0.3">
      <c r="P850457" s="83"/>
    </row>
    <row r="850458" spans="16:16" x14ac:dyDescent="0.3">
      <c r="P850458" s="83"/>
    </row>
    <row r="850459" spans="16:16" x14ac:dyDescent="0.3">
      <c r="P850459" s="83"/>
    </row>
    <row r="850460" spans="16:16" x14ac:dyDescent="0.3">
      <c r="P850460" s="83"/>
    </row>
    <row r="850461" spans="16:16" x14ac:dyDescent="0.3">
      <c r="P850461" s="83"/>
    </row>
    <row r="850462" spans="16:16" x14ac:dyDescent="0.3">
      <c r="P850462" s="83"/>
    </row>
    <row r="850463" spans="16:16" x14ac:dyDescent="0.3">
      <c r="P850463" s="83"/>
    </row>
    <row r="850464" spans="16:16" x14ac:dyDescent="0.3">
      <c r="P850464" s="83"/>
    </row>
    <row r="850465" spans="16:16" x14ac:dyDescent="0.3">
      <c r="P850465" s="83"/>
    </row>
    <row r="850466" spans="16:16" x14ac:dyDescent="0.3">
      <c r="P850466" s="83"/>
    </row>
    <row r="850467" spans="16:16" x14ac:dyDescent="0.3">
      <c r="P850467" s="83"/>
    </row>
    <row r="850468" spans="16:16" x14ac:dyDescent="0.3">
      <c r="P850468" s="83"/>
    </row>
    <row r="850469" spans="16:16" x14ac:dyDescent="0.3">
      <c r="P850469" s="83"/>
    </row>
    <row r="850470" spans="16:16" x14ac:dyDescent="0.3">
      <c r="P850470" s="83"/>
    </row>
    <row r="850471" spans="16:16" x14ac:dyDescent="0.3">
      <c r="P850471" s="83"/>
    </row>
    <row r="850472" spans="16:16" x14ac:dyDescent="0.3">
      <c r="P850472" s="83"/>
    </row>
    <row r="850473" spans="16:16" x14ac:dyDescent="0.3">
      <c r="P850473" s="83"/>
    </row>
    <row r="850474" spans="16:16" x14ac:dyDescent="0.3">
      <c r="P850474" s="83"/>
    </row>
    <row r="850475" spans="16:16" x14ac:dyDescent="0.3">
      <c r="P850475" s="83"/>
    </row>
    <row r="850476" spans="16:16" x14ac:dyDescent="0.3">
      <c r="P850476" s="83"/>
    </row>
    <row r="850477" spans="16:16" x14ac:dyDescent="0.3">
      <c r="P850477" s="83"/>
    </row>
    <row r="850478" spans="16:16" x14ac:dyDescent="0.3">
      <c r="P850478" s="83"/>
    </row>
    <row r="850479" spans="16:16" x14ac:dyDescent="0.3">
      <c r="P850479" s="83"/>
    </row>
    <row r="850480" spans="16:16" x14ac:dyDescent="0.3">
      <c r="P850480" s="83"/>
    </row>
    <row r="850481" spans="16:16" x14ac:dyDescent="0.3">
      <c r="P850481" s="83"/>
    </row>
    <row r="850482" spans="16:16" x14ac:dyDescent="0.3">
      <c r="P850482" s="83"/>
    </row>
    <row r="850483" spans="16:16" x14ac:dyDescent="0.3">
      <c r="P850483" s="83"/>
    </row>
    <row r="850484" spans="16:16" x14ac:dyDescent="0.3">
      <c r="P850484" s="83"/>
    </row>
    <row r="850485" spans="16:16" x14ac:dyDescent="0.3">
      <c r="P850485" s="83"/>
    </row>
    <row r="850486" spans="16:16" x14ac:dyDescent="0.3">
      <c r="P850486" s="83"/>
    </row>
    <row r="850487" spans="16:16" x14ac:dyDescent="0.3">
      <c r="P850487" s="83"/>
    </row>
    <row r="850488" spans="16:16" x14ac:dyDescent="0.3">
      <c r="P850488" s="83"/>
    </row>
    <row r="850489" spans="16:16" x14ac:dyDescent="0.3">
      <c r="P850489" s="83"/>
    </row>
    <row r="850490" spans="16:16" x14ac:dyDescent="0.3">
      <c r="P850490" s="83"/>
    </row>
    <row r="850491" spans="16:16" x14ac:dyDescent="0.3">
      <c r="P850491" s="83"/>
    </row>
    <row r="850492" spans="16:16" x14ac:dyDescent="0.3">
      <c r="P850492" s="83"/>
    </row>
    <row r="850493" spans="16:16" x14ac:dyDescent="0.3">
      <c r="P850493" s="83"/>
    </row>
    <row r="850494" spans="16:16" x14ac:dyDescent="0.3">
      <c r="P850494" s="83"/>
    </row>
    <row r="850495" spans="16:16" x14ac:dyDescent="0.3">
      <c r="P850495" s="83"/>
    </row>
    <row r="850496" spans="16:16" x14ac:dyDescent="0.3">
      <c r="P850496" s="83"/>
    </row>
    <row r="850497" spans="16:16" x14ac:dyDescent="0.3">
      <c r="P850497" s="83"/>
    </row>
    <row r="850498" spans="16:16" x14ac:dyDescent="0.3">
      <c r="P850498" s="83"/>
    </row>
    <row r="850499" spans="16:16" x14ac:dyDescent="0.3">
      <c r="P850499" s="83"/>
    </row>
    <row r="850500" spans="16:16" x14ac:dyDescent="0.3">
      <c r="P850500" s="83"/>
    </row>
    <row r="850501" spans="16:16" x14ac:dyDescent="0.3">
      <c r="P850501" s="83"/>
    </row>
    <row r="850502" spans="16:16" x14ac:dyDescent="0.3">
      <c r="P850502" s="83"/>
    </row>
    <row r="850503" spans="16:16" x14ac:dyDescent="0.3">
      <c r="P850503" s="83"/>
    </row>
    <row r="850504" spans="16:16" x14ac:dyDescent="0.3">
      <c r="P850504" s="83"/>
    </row>
    <row r="850505" spans="16:16" x14ac:dyDescent="0.3">
      <c r="P850505" s="83"/>
    </row>
    <row r="850506" spans="16:16" x14ac:dyDescent="0.3">
      <c r="P850506" s="83"/>
    </row>
    <row r="850507" spans="16:16" x14ac:dyDescent="0.3">
      <c r="P850507" s="83"/>
    </row>
    <row r="850508" spans="16:16" x14ac:dyDescent="0.3">
      <c r="P850508" s="83"/>
    </row>
    <row r="850509" spans="16:16" x14ac:dyDescent="0.3">
      <c r="P850509" s="83"/>
    </row>
    <row r="850510" spans="16:16" x14ac:dyDescent="0.3">
      <c r="P850510" s="83"/>
    </row>
    <row r="850511" spans="16:16" x14ac:dyDescent="0.3">
      <c r="P850511" s="83"/>
    </row>
    <row r="850512" spans="16:16" x14ac:dyDescent="0.3">
      <c r="P850512" s="83"/>
    </row>
    <row r="850513" spans="16:16" x14ac:dyDescent="0.3">
      <c r="P850513" s="83"/>
    </row>
    <row r="850514" spans="16:16" x14ac:dyDescent="0.3">
      <c r="P850514" s="83"/>
    </row>
    <row r="850515" spans="16:16" x14ac:dyDescent="0.3">
      <c r="P850515" s="83"/>
    </row>
    <row r="850516" spans="16:16" x14ac:dyDescent="0.3">
      <c r="P850516" s="83"/>
    </row>
    <row r="850517" spans="16:16" x14ac:dyDescent="0.3">
      <c r="P850517" s="83"/>
    </row>
    <row r="850518" spans="16:16" x14ac:dyDescent="0.3">
      <c r="P850518" s="83"/>
    </row>
    <row r="850519" spans="16:16" x14ac:dyDescent="0.3">
      <c r="P850519" s="83"/>
    </row>
    <row r="850520" spans="16:16" x14ac:dyDescent="0.3">
      <c r="P850520" s="83"/>
    </row>
    <row r="850521" spans="16:16" x14ac:dyDescent="0.3">
      <c r="P850521" s="83"/>
    </row>
    <row r="850522" spans="16:16" x14ac:dyDescent="0.3">
      <c r="P850522" s="83"/>
    </row>
    <row r="850523" spans="16:16" x14ac:dyDescent="0.3">
      <c r="P850523" s="83"/>
    </row>
    <row r="850524" spans="16:16" x14ac:dyDescent="0.3">
      <c r="P850524" s="83"/>
    </row>
    <row r="850525" spans="16:16" x14ac:dyDescent="0.3">
      <c r="P850525" s="83"/>
    </row>
    <row r="850526" spans="16:16" x14ac:dyDescent="0.3">
      <c r="P850526" s="83"/>
    </row>
    <row r="850527" spans="16:16" x14ac:dyDescent="0.3">
      <c r="P850527" s="83"/>
    </row>
    <row r="850528" spans="16:16" x14ac:dyDescent="0.3">
      <c r="P850528" s="83"/>
    </row>
    <row r="850529" spans="16:16" x14ac:dyDescent="0.3">
      <c r="P850529" s="83"/>
    </row>
    <row r="850530" spans="16:16" x14ac:dyDescent="0.3">
      <c r="P850530" s="83"/>
    </row>
    <row r="850531" spans="16:16" x14ac:dyDescent="0.3">
      <c r="P850531" s="83"/>
    </row>
    <row r="850532" spans="16:16" x14ac:dyDescent="0.3">
      <c r="P850532" s="83"/>
    </row>
    <row r="850533" spans="16:16" x14ac:dyDescent="0.3">
      <c r="P850533" s="83"/>
    </row>
    <row r="850534" spans="16:16" x14ac:dyDescent="0.3">
      <c r="P850534" s="83"/>
    </row>
    <row r="850535" spans="16:16" x14ac:dyDescent="0.3">
      <c r="P850535" s="83"/>
    </row>
    <row r="850536" spans="16:16" x14ac:dyDescent="0.3">
      <c r="P850536" s="83"/>
    </row>
    <row r="850537" spans="16:16" x14ac:dyDescent="0.3">
      <c r="P850537" s="83"/>
    </row>
    <row r="850538" spans="16:16" x14ac:dyDescent="0.3">
      <c r="P850538" s="83"/>
    </row>
    <row r="850539" spans="16:16" x14ac:dyDescent="0.3">
      <c r="P850539" s="83"/>
    </row>
    <row r="850540" spans="16:16" x14ac:dyDescent="0.3">
      <c r="P850540" s="83"/>
    </row>
    <row r="850541" spans="16:16" x14ac:dyDescent="0.3">
      <c r="P850541" s="83"/>
    </row>
    <row r="850542" spans="16:16" x14ac:dyDescent="0.3">
      <c r="P850542" s="83"/>
    </row>
    <row r="850543" spans="16:16" x14ac:dyDescent="0.3">
      <c r="P850543" s="83"/>
    </row>
    <row r="850544" spans="16:16" x14ac:dyDescent="0.3">
      <c r="P850544" s="83"/>
    </row>
    <row r="850545" spans="16:16" x14ac:dyDescent="0.3">
      <c r="P850545" s="83"/>
    </row>
    <row r="850546" spans="16:16" x14ac:dyDescent="0.3">
      <c r="P850546" s="83"/>
    </row>
    <row r="850547" spans="16:16" x14ac:dyDescent="0.3">
      <c r="P850547" s="83"/>
    </row>
    <row r="850548" spans="16:16" x14ac:dyDescent="0.3">
      <c r="P850548" s="83"/>
    </row>
    <row r="850549" spans="16:16" x14ac:dyDescent="0.3">
      <c r="P850549" s="83"/>
    </row>
    <row r="850550" spans="16:16" x14ac:dyDescent="0.3">
      <c r="P850550" s="83"/>
    </row>
    <row r="850551" spans="16:16" x14ac:dyDescent="0.3">
      <c r="P850551" s="83"/>
    </row>
    <row r="850552" spans="16:16" x14ac:dyDescent="0.3">
      <c r="P850552" s="83"/>
    </row>
    <row r="850553" spans="16:16" x14ac:dyDescent="0.3">
      <c r="P850553" s="83"/>
    </row>
    <row r="850554" spans="16:16" x14ac:dyDescent="0.3">
      <c r="P850554" s="83"/>
    </row>
    <row r="850555" spans="16:16" x14ac:dyDescent="0.3">
      <c r="P850555" s="83"/>
    </row>
    <row r="850556" spans="16:16" x14ac:dyDescent="0.3">
      <c r="P850556" s="83"/>
    </row>
    <row r="850557" spans="16:16" x14ac:dyDescent="0.3">
      <c r="P850557" s="83"/>
    </row>
    <row r="850558" spans="16:16" x14ac:dyDescent="0.3">
      <c r="P850558" s="83"/>
    </row>
    <row r="850559" spans="16:16" x14ac:dyDescent="0.3">
      <c r="P850559" s="83"/>
    </row>
    <row r="850560" spans="16:16" x14ac:dyDescent="0.3">
      <c r="P850560" s="83"/>
    </row>
    <row r="850561" spans="16:16" x14ac:dyDescent="0.3">
      <c r="P850561" s="83"/>
    </row>
    <row r="850562" spans="16:16" x14ac:dyDescent="0.3">
      <c r="P850562" s="83"/>
    </row>
    <row r="850563" spans="16:16" x14ac:dyDescent="0.3">
      <c r="P850563" s="83"/>
    </row>
    <row r="850564" spans="16:16" x14ac:dyDescent="0.3">
      <c r="P850564" s="83"/>
    </row>
    <row r="850565" spans="16:16" x14ac:dyDescent="0.3">
      <c r="P850565" s="83"/>
    </row>
    <row r="850566" spans="16:16" x14ac:dyDescent="0.3">
      <c r="P850566" s="83"/>
    </row>
    <row r="850567" spans="16:16" x14ac:dyDescent="0.3">
      <c r="P850567" s="83"/>
    </row>
    <row r="850568" spans="16:16" x14ac:dyDescent="0.3">
      <c r="P850568" s="83"/>
    </row>
    <row r="850569" spans="16:16" x14ac:dyDescent="0.3">
      <c r="P850569" s="83"/>
    </row>
    <row r="850570" spans="16:16" x14ac:dyDescent="0.3">
      <c r="P850570" s="83"/>
    </row>
    <row r="850571" spans="16:16" x14ac:dyDescent="0.3">
      <c r="P850571" s="83"/>
    </row>
    <row r="850572" spans="16:16" x14ac:dyDescent="0.3">
      <c r="P850572" s="83"/>
    </row>
    <row r="850573" spans="16:16" x14ac:dyDescent="0.3">
      <c r="P850573" s="83"/>
    </row>
    <row r="850574" spans="16:16" x14ac:dyDescent="0.3">
      <c r="P850574" s="83"/>
    </row>
    <row r="850575" spans="16:16" x14ac:dyDescent="0.3">
      <c r="P850575" s="83"/>
    </row>
    <row r="850576" spans="16:16" x14ac:dyDescent="0.3">
      <c r="P850576" s="83"/>
    </row>
    <row r="850577" spans="16:16" x14ac:dyDescent="0.3">
      <c r="P850577" s="83"/>
    </row>
    <row r="850578" spans="16:16" x14ac:dyDescent="0.3">
      <c r="P850578" s="83"/>
    </row>
    <row r="850579" spans="16:16" x14ac:dyDescent="0.3">
      <c r="P850579" s="83"/>
    </row>
    <row r="850580" spans="16:16" x14ac:dyDescent="0.3">
      <c r="P850580" s="83"/>
    </row>
    <row r="850581" spans="16:16" x14ac:dyDescent="0.3">
      <c r="P850581" s="83"/>
    </row>
    <row r="850582" spans="16:16" x14ac:dyDescent="0.3">
      <c r="P850582" s="83"/>
    </row>
    <row r="850583" spans="16:16" x14ac:dyDescent="0.3">
      <c r="P850583" s="83"/>
    </row>
    <row r="850584" spans="16:16" x14ac:dyDescent="0.3">
      <c r="P850584" s="83"/>
    </row>
    <row r="850585" spans="16:16" x14ac:dyDescent="0.3">
      <c r="P850585" s="83"/>
    </row>
    <row r="850586" spans="16:16" x14ac:dyDescent="0.3">
      <c r="P850586" s="83"/>
    </row>
    <row r="850587" spans="16:16" x14ac:dyDescent="0.3">
      <c r="P850587" s="83"/>
    </row>
    <row r="850588" spans="16:16" x14ac:dyDescent="0.3">
      <c r="P850588" s="83"/>
    </row>
    <row r="850589" spans="16:16" x14ac:dyDescent="0.3">
      <c r="P850589" s="83"/>
    </row>
    <row r="850590" spans="16:16" x14ac:dyDescent="0.3">
      <c r="P850590" s="83"/>
    </row>
    <row r="850591" spans="16:16" x14ac:dyDescent="0.3">
      <c r="P850591" s="83"/>
    </row>
    <row r="850592" spans="16:16" x14ac:dyDescent="0.3">
      <c r="P850592" s="83"/>
    </row>
    <row r="850593" spans="16:16" x14ac:dyDescent="0.3">
      <c r="P850593" s="83"/>
    </row>
    <row r="850594" spans="16:16" x14ac:dyDescent="0.3">
      <c r="P850594" s="83"/>
    </row>
    <row r="850595" spans="16:16" x14ac:dyDescent="0.3">
      <c r="P850595" s="83"/>
    </row>
    <row r="850596" spans="16:16" x14ac:dyDescent="0.3">
      <c r="P850596" s="83"/>
    </row>
    <row r="850597" spans="16:16" x14ac:dyDescent="0.3">
      <c r="P850597" s="83"/>
    </row>
    <row r="850598" spans="16:16" x14ac:dyDescent="0.3">
      <c r="P850598" s="83"/>
    </row>
    <row r="850599" spans="16:16" x14ac:dyDescent="0.3">
      <c r="P850599" s="83"/>
    </row>
    <row r="850600" spans="16:16" x14ac:dyDescent="0.3">
      <c r="P850600" s="83"/>
    </row>
    <row r="850601" spans="16:16" x14ac:dyDescent="0.3">
      <c r="P850601" s="83"/>
    </row>
    <row r="850602" spans="16:16" x14ac:dyDescent="0.3">
      <c r="P850602" s="83"/>
    </row>
    <row r="850603" spans="16:16" x14ac:dyDescent="0.3">
      <c r="P850603" s="83"/>
    </row>
    <row r="850604" spans="16:16" x14ac:dyDescent="0.3">
      <c r="P850604" s="83"/>
    </row>
    <row r="850605" spans="16:16" x14ac:dyDescent="0.3">
      <c r="P850605" s="83"/>
    </row>
    <row r="850606" spans="16:16" x14ac:dyDescent="0.3">
      <c r="P850606" s="83"/>
    </row>
    <row r="850607" spans="16:16" x14ac:dyDescent="0.3">
      <c r="P850607" s="83"/>
    </row>
    <row r="850608" spans="16:16" x14ac:dyDescent="0.3">
      <c r="P850608" s="83"/>
    </row>
    <row r="850609" spans="16:16" x14ac:dyDescent="0.3">
      <c r="P850609" s="83"/>
    </row>
    <row r="850610" spans="16:16" x14ac:dyDescent="0.3">
      <c r="P850610" s="83"/>
    </row>
    <row r="850611" spans="16:16" x14ac:dyDescent="0.3">
      <c r="P850611" s="83"/>
    </row>
    <row r="850612" spans="16:16" x14ac:dyDescent="0.3">
      <c r="P850612" s="83"/>
    </row>
    <row r="850613" spans="16:16" x14ac:dyDescent="0.3">
      <c r="P850613" s="83"/>
    </row>
    <row r="850614" spans="16:16" x14ac:dyDescent="0.3">
      <c r="P850614" s="83"/>
    </row>
    <row r="850615" spans="16:16" x14ac:dyDescent="0.3">
      <c r="P850615" s="83"/>
    </row>
    <row r="850616" spans="16:16" x14ac:dyDescent="0.3">
      <c r="P850616" s="83"/>
    </row>
    <row r="850617" spans="16:16" x14ac:dyDescent="0.3">
      <c r="P850617" s="83"/>
    </row>
    <row r="850618" spans="16:16" x14ac:dyDescent="0.3">
      <c r="P850618" s="83"/>
    </row>
    <row r="850619" spans="16:16" x14ac:dyDescent="0.3">
      <c r="P850619" s="83"/>
    </row>
    <row r="850620" spans="16:16" x14ac:dyDescent="0.3">
      <c r="P850620" s="83"/>
    </row>
    <row r="850621" spans="16:16" x14ac:dyDescent="0.3">
      <c r="P850621" s="83"/>
    </row>
    <row r="850622" spans="16:16" x14ac:dyDescent="0.3">
      <c r="P850622" s="83"/>
    </row>
    <row r="850623" spans="16:16" x14ac:dyDescent="0.3">
      <c r="P850623" s="83"/>
    </row>
    <row r="850624" spans="16:16" x14ac:dyDescent="0.3">
      <c r="P850624" s="83"/>
    </row>
    <row r="850625" spans="16:16" x14ac:dyDescent="0.3">
      <c r="P850625" s="83"/>
    </row>
    <row r="850626" spans="16:16" x14ac:dyDescent="0.3">
      <c r="P850626" s="83"/>
    </row>
    <row r="850627" spans="16:16" x14ac:dyDescent="0.3">
      <c r="P850627" s="83"/>
    </row>
    <row r="850628" spans="16:16" x14ac:dyDescent="0.3">
      <c r="P850628" s="83"/>
    </row>
    <row r="850629" spans="16:16" x14ac:dyDescent="0.3">
      <c r="P850629" s="83"/>
    </row>
    <row r="850630" spans="16:16" x14ac:dyDescent="0.3">
      <c r="P850630" s="83"/>
    </row>
    <row r="850631" spans="16:16" x14ac:dyDescent="0.3">
      <c r="P850631" s="83"/>
    </row>
    <row r="850632" spans="16:16" x14ac:dyDescent="0.3">
      <c r="P850632" s="83"/>
    </row>
    <row r="850633" spans="16:16" x14ac:dyDescent="0.3">
      <c r="P850633" s="83"/>
    </row>
    <row r="850634" spans="16:16" x14ac:dyDescent="0.3">
      <c r="P850634" s="83"/>
    </row>
    <row r="850635" spans="16:16" x14ac:dyDescent="0.3">
      <c r="P850635" s="83"/>
    </row>
    <row r="850636" spans="16:16" x14ac:dyDescent="0.3">
      <c r="P850636" s="83"/>
    </row>
    <row r="850637" spans="16:16" x14ac:dyDescent="0.3">
      <c r="P850637" s="83"/>
    </row>
    <row r="850638" spans="16:16" x14ac:dyDescent="0.3">
      <c r="P850638" s="83"/>
    </row>
    <row r="850639" spans="16:16" x14ac:dyDescent="0.3">
      <c r="P850639" s="83"/>
    </row>
    <row r="850640" spans="16:16" x14ac:dyDescent="0.3">
      <c r="P850640" s="83"/>
    </row>
    <row r="850641" spans="16:16" x14ac:dyDescent="0.3">
      <c r="P850641" s="83"/>
    </row>
    <row r="850642" spans="16:16" x14ac:dyDescent="0.3">
      <c r="P850642" s="83"/>
    </row>
    <row r="850643" spans="16:16" x14ac:dyDescent="0.3">
      <c r="P850643" s="83"/>
    </row>
    <row r="850644" spans="16:16" x14ac:dyDescent="0.3">
      <c r="P850644" s="83"/>
    </row>
    <row r="850645" spans="16:16" x14ac:dyDescent="0.3">
      <c r="P850645" s="83"/>
    </row>
    <row r="850646" spans="16:16" x14ac:dyDescent="0.3">
      <c r="P850646" s="83"/>
    </row>
    <row r="850647" spans="16:16" x14ac:dyDescent="0.3">
      <c r="P850647" s="83"/>
    </row>
    <row r="850648" spans="16:16" x14ac:dyDescent="0.3">
      <c r="P850648" s="83"/>
    </row>
    <row r="850649" spans="16:16" x14ac:dyDescent="0.3">
      <c r="P850649" s="83"/>
    </row>
    <row r="850650" spans="16:16" x14ac:dyDescent="0.3">
      <c r="P850650" s="83"/>
    </row>
    <row r="850651" spans="16:16" x14ac:dyDescent="0.3">
      <c r="P850651" s="83"/>
    </row>
    <row r="850652" spans="16:16" x14ac:dyDescent="0.3">
      <c r="P850652" s="83"/>
    </row>
    <row r="850653" spans="16:16" x14ac:dyDescent="0.3">
      <c r="P850653" s="83"/>
    </row>
    <row r="850654" spans="16:16" x14ac:dyDescent="0.3">
      <c r="P850654" s="83"/>
    </row>
    <row r="850655" spans="16:16" x14ac:dyDescent="0.3">
      <c r="P850655" s="83"/>
    </row>
    <row r="850656" spans="16:16" x14ac:dyDescent="0.3">
      <c r="P850656" s="83"/>
    </row>
    <row r="850657" spans="16:16" x14ac:dyDescent="0.3">
      <c r="P850657" s="83"/>
    </row>
    <row r="850658" spans="16:16" x14ac:dyDescent="0.3">
      <c r="P850658" s="83"/>
    </row>
    <row r="850659" spans="16:16" x14ac:dyDescent="0.3">
      <c r="P850659" s="83"/>
    </row>
    <row r="850660" spans="16:16" x14ac:dyDescent="0.3">
      <c r="P850660" s="83"/>
    </row>
    <row r="850661" spans="16:16" x14ac:dyDescent="0.3">
      <c r="P850661" s="83"/>
    </row>
    <row r="850662" spans="16:16" x14ac:dyDescent="0.3">
      <c r="P850662" s="83"/>
    </row>
    <row r="850663" spans="16:16" x14ac:dyDescent="0.3">
      <c r="P850663" s="83"/>
    </row>
    <row r="850664" spans="16:16" x14ac:dyDescent="0.3">
      <c r="P850664" s="83"/>
    </row>
    <row r="850665" spans="16:16" x14ac:dyDescent="0.3">
      <c r="P850665" s="83"/>
    </row>
    <row r="850666" spans="16:16" x14ac:dyDescent="0.3">
      <c r="P850666" s="83"/>
    </row>
    <row r="850667" spans="16:16" x14ac:dyDescent="0.3">
      <c r="P850667" s="83"/>
    </row>
    <row r="850668" spans="16:16" x14ac:dyDescent="0.3">
      <c r="P850668" s="83"/>
    </row>
    <row r="850669" spans="16:16" x14ac:dyDescent="0.3">
      <c r="P850669" s="83"/>
    </row>
    <row r="850670" spans="16:16" x14ac:dyDescent="0.3">
      <c r="P850670" s="83"/>
    </row>
    <row r="850671" spans="16:16" x14ac:dyDescent="0.3">
      <c r="P850671" s="83"/>
    </row>
    <row r="850672" spans="16:16" x14ac:dyDescent="0.3">
      <c r="P850672" s="83"/>
    </row>
    <row r="850673" spans="16:16" x14ac:dyDescent="0.3">
      <c r="P850673" s="83"/>
    </row>
    <row r="850674" spans="16:16" x14ac:dyDescent="0.3">
      <c r="P850674" s="83"/>
    </row>
    <row r="850675" spans="16:16" x14ac:dyDescent="0.3">
      <c r="P850675" s="83"/>
    </row>
    <row r="850676" spans="16:16" x14ac:dyDescent="0.3">
      <c r="P850676" s="83"/>
    </row>
    <row r="850677" spans="16:16" x14ac:dyDescent="0.3">
      <c r="P850677" s="83"/>
    </row>
    <row r="850678" spans="16:16" x14ac:dyDescent="0.3">
      <c r="P850678" s="83"/>
    </row>
    <row r="850679" spans="16:16" x14ac:dyDescent="0.3">
      <c r="P850679" s="83"/>
    </row>
    <row r="850680" spans="16:16" x14ac:dyDescent="0.3">
      <c r="P850680" s="83"/>
    </row>
    <row r="850681" spans="16:16" x14ac:dyDescent="0.3">
      <c r="P850681" s="83"/>
    </row>
    <row r="850682" spans="16:16" x14ac:dyDescent="0.3">
      <c r="P850682" s="83"/>
    </row>
    <row r="850683" spans="16:16" x14ac:dyDescent="0.3">
      <c r="P850683" s="83"/>
    </row>
    <row r="850684" spans="16:16" x14ac:dyDescent="0.3">
      <c r="P850684" s="83"/>
    </row>
    <row r="850685" spans="16:16" x14ac:dyDescent="0.3">
      <c r="P850685" s="83"/>
    </row>
    <row r="850686" spans="16:16" x14ac:dyDescent="0.3">
      <c r="P850686" s="83"/>
    </row>
    <row r="850687" spans="16:16" x14ac:dyDescent="0.3">
      <c r="P850687" s="83"/>
    </row>
    <row r="850688" spans="16:16" x14ac:dyDescent="0.3">
      <c r="P850688" s="83"/>
    </row>
    <row r="850689" spans="16:16" x14ac:dyDescent="0.3">
      <c r="P850689" s="83"/>
    </row>
    <row r="850690" spans="16:16" x14ac:dyDescent="0.3">
      <c r="P850690" s="83"/>
    </row>
    <row r="850691" spans="16:16" x14ac:dyDescent="0.3">
      <c r="P850691" s="83"/>
    </row>
    <row r="850692" spans="16:16" x14ac:dyDescent="0.3">
      <c r="P850692" s="83"/>
    </row>
    <row r="850693" spans="16:16" x14ac:dyDescent="0.3">
      <c r="P850693" s="83"/>
    </row>
    <row r="850694" spans="16:16" x14ac:dyDescent="0.3">
      <c r="P850694" s="83"/>
    </row>
    <row r="850695" spans="16:16" x14ac:dyDescent="0.3">
      <c r="P850695" s="83"/>
    </row>
    <row r="850696" spans="16:16" x14ac:dyDescent="0.3">
      <c r="P850696" s="83"/>
    </row>
    <row r="850697" spans="16:16" x14ac:dyDescent="0.3">
      <c r="P850697" s="83"/>
    </row>
    <row r="850698" spans="16:16" x14ac:dyDescent="0.3">
      <c r="P850698" s="83"/>
    </row>
    <row r="850699" spans="16:16" x14ac:dyDescent="0.3">
      <c r="P850699" s="83"/>
    </row>
    <row r="850700" spans="16:16" x14ac:dyDescent="0.3">
      <c r="P850700" s="83"/>
    </row>
    <row r="850701" spans="16:16" x14ac:dyDescent="0.3">
      <c r="P850701" s="83"/>
    </row>
    <row r="850702" spans="16:16" x14ac:dyDescent="0.3">
      <c r="P850702" s="83"/>
    </row>
    <row r="850703" spans="16:16" x14ac:dyDescent="0.3">
      <c r="P850703" s="83"/>
    </row>
    <row r="850704" spans="16:16" x14ac:dyDescent="0.3">
      <c r="P850704" s="83"/>
    </row>
    <row r="850705" spans="16:16" x14ac:dyDescent="0.3">
      <c r="P850705" s="83"/>
    </row>
    <row r="850706" spans="16:16" x14ac:dyDescent="0.3">
      <c r="P850706" s="83"/>
    </row>
    <row r="850707" spans="16:16" x14ac:dyDescent="0.3">
      <c r="P850707" s="83"/>
    </row>
    <row r="850708" spans="16:16" x14ac:dyDescent="0.3">
      <c r="P850708" s="83"/>
    </row>
    <row r="850709" spans="16:16" x14ac:dyDescent="0.3">
      <c r="P850709" s="83"/>
    </row>
    <row r="850710" spans="16:16" x14ac:dyDescent="0.3">
      <c r="P850710" s="83"/>
    </row>
    <row r="850711" spans="16:16" x14ac:dyDescent="0.3">
      <c r="P850711" s="83"/>
    </row>
    <row r="850712" spans="16:16" x14ac:dyDescent="0.3">
      <c r="P850712" s="83"/>
    </row>
    <row r="850713" spans="16:16" x14ac:dyDescent="0.3">
      <c r="P850713" s="83"/>
    </row>
    <row r="850714" spans="16:16" x14ac:dyDescent="0.3">
      <c r="P850714" s="83"/>
    </row>
    <row r="850715" spans="16:16" x14ac:dyDescent="0.3">
      <c r="P850715" s="83"/>
    </row>
    <row r="850716" spans="16:16" x14ac:dyDescent="0.3">
      <c r="P850716" s="83"/>
    </row>
    <row r="850717" spans="16:16" x14ac:dyDescent="0.3">
      <c r="P850717" s="83"/>
    </row>
    <row r="850718" spans="16:16" x14ac:dyDescent="0.3">
      <c r="P850718" s="83"/>
    </row>
    <row r="850719" spans="16:16" x14ac:dyDescent="0.3">
      <c r="P850719" s="83"/>
    </row>
    <row r="850720" spans="16:16" x14ac:dyDescent="0.3">
      <c r="P850720" s="83"/>
    </row>
    <row r="850721" spans="16:16" x14ac:dyDescent="0.3">
      <c r="P850721" s="83"/>
    </row>
    <row r="850722" spans="16:16" x14ac:dyDescent="0.3">
      <c r="P850722" s="83"/>
    </row>
    <row r="850723" spans="16:16" x14ac:dyDescent="0.3">
      <c r="P850723" s="83"/>
    </row>
    <row r="850724" spans="16:16" x14ac:dyDescent="0.3">
      <c r="P850724" s="83"/>
    </row>
    <row r="850725" spans="16:16" x14ac:dyDescent="0.3">
      <c r="P850725" s="83"/>
    </row>
    <row r="850726" spans="16:16" x14ac:dyDescent="0.3">
      <c r="P850726" s="83"/>
    </row>
    <row r="850727" spans="16:16" x14ac:dyDescent="0.3">
      <c r="P850727" s="83"/>
    </row>
    <row r="850728" spans="16:16" x14ac:dyDescent="0.3">
      <c r="P850728" s="83"/>
    </row>
    <row r="850729" spans="16:16" x14ac:dyDescent="0.3">
      <c r="P850729" s="83"/>
    </row>
    <row r="850730" spans="16:16" x14ac:dyDescent="0.3">
      <c r="P850730" s="83"/>
    </row>
    <row r="850731" spans="16:16" x14ac:dyDescent="0.3">
      <c r="P850731" s="83"/>
    </row>
    <row r="850732" spans="16:16" x14ac:dyDescent="0.3">
      <c r="P850732" s="83"/>
    </row>
    <row r="850733" spans="16:16" x14ac:dyDescent="0.3">
      <c r="P850733" s="83"/>
    </row>
    <row r="850734" spans="16:16" x14ac:dyDescent="0.3">
      <c r="P850734" s="83"/>
    </row>
    <row r="850735" spans="16:16" x14ac:dyDescent="0.3">
      <c r="P850735" s="83"/>
    </row>
    <row r="850736" spans="16:16" x14ac:dyDescent="0.3">
      <c r="P850736" s="83"/>
    </row>
    <row r="850737" spans="16:16" x14ac:dyDescent="0.3">
      <c r="P850737" s="83"/>
    </row>
    <row r="850738" spans="16:16" x14ac:dyDescent="0.3">
      <c r="P850738" s="83"/>
    </row>
    <row r="850739" spans="16:16" x14ac:dyDescent="0.3">
      <c r="P850739" s="83"/>
    </row>
    <row r="850740" spans="16:16" x14ac:dyDescent="0.3">
      <c r="P850740" s="83"/>
    </row>
    <row r="850741" spans="16:16" x14ac:dyDescent="0.3">
      <c r="P850741" s="83"/>
    </row>
    <row r="850742" spans="16:16" x14ac:dyDescent="0.3">
      <c r="P850742" s="83"/>
    </row>
    <row r="850743" spans="16:16" x14ac:dyDescent="0.3">
      <c r="P850743" s="83"/>
    </row>
    <row r="850744" spans="16:16" x14ac:dyDescent="0.3">
      <c r="P850744" s="83"/>
    </row>
    <row r="850745" spans="16:16" x14ac:dyDescent="0.3">
      <c r="P850745" s="83"/>
    </row>
    <row r="850746" spans="16:16" x14ac:dyDescent="0.3">
      <c r="P850746" s="83"/>
    </row>
    <row r="850747" spans="16:16" x14ac:dyDescent="0.3">
      <c r="P850747" s="83"/>
    </row>
    <row r="850748" spans="16:16" x14ac:dyDescent="0.3">
      <c r="P850748" s="83"/>
    </row>
    <row r="850749" spans="16:16" x14ac:dyDescent="0.3">
      <c r="P850749" s="83"/>
    </row>
    <row r="850750" spans="16:16" x14ac:dyDescent="0.3">
      <c r="P850750" s="83"/>
    </row>
    <row r="850751" spans="16:16" x14ac:dyDescent="0.3">
      <c r="P850751" s="83"/>
    </row>
    <row r="850752" spans="16:16" x14ac:dyDescent="0.3">
      <c r="P850752" s="83"/>
    </row>
    <row r="850753" spans="16:16" x14ac:dyDescent="0.3">
      <c r="P850753" s="83"/>
    </row>
    <row r="850754" spans="16:16" x14ac:dyDescent="0.3">
      <c r="P850754" s="83"/>
    </row>
    <row r="850755" spans="16:16" x14ac:dyDescent="0.3">
      <c r="P850755" s="83"/>
    </row>
    <row r="850756" spans="16:16" x14ac:dyDescent="0.3">
      <c r="P850756" s="83"/>
    </row>
    <row r="850757" spans="16:16" x14ac:dyDescent="0.3">
      <c r="P850757" s="83"/>
    </row>
    <row r="850758" spans="16:16" x14ac:dyDescent="0.3">
      <c r="P850758" s="83"/>
    </row>
    <row r="850759" spans="16:16" x14ac:dyDescent="0.3">
      <c r="P850759" s="83"/>
    </row>
    <row r="850760" spans="16:16" x14ac:dyDescent="0.3">
      <c r="P850760" s="83"/>
    </row>
    <row r="850761" spans="16:16" x14ac:dyDescent="0.3">
      <c r="P850761" s="83"/>
    </row>
    <row r="850762" spans="16:16" x14ac:dyDescent="0.3">
      <c r="P850762" s="83"/>
    </row>
    <row r="850763" spans="16:16" x14ac:dyDescent="0.3">
      <c r="P850763" s="83"/>
    </row>
    <row r="850764" spans="16:16" x14ac:dyDescent="0.3">
      <c r="P850764" s="83"/>
    </row>
    <row r="850765" spans="16:16" x14ac:dyDescent="0.3">
      <c r="P850765" s="83"/>
    </row>
    <row r="850766" spans="16:16" x14ac:dyDescent="0.3">
      <c r="P850766" s="83"/>
    </row>
    <row r="850767" spans="16:16" x14ac:dyDescent="0.3">
      <c r="P850767" s="83"/>
    </row>
    <row r="850768" spans="16:16" x14ac:dyDescent="0.3">
      <c r="P850768" s="83"/>
    </row>
    <row r="850769" spans="16:16" x14ac:dyDescent="0.3">
      <c r="P850769" s="83"/>
    </row>
    <row r="850770" spans="16:16" x14ac:dyDescent="0.3">
      <c r="P850770" s="83"/>
    </row>
    <row r="850771" spans="16:16" x14ac:dyDescent="0.3">
      <c r="P850771" s="83"/>
    </row>
    <row r="850772" spans="16:16" x14ac:dyDescent="0.3">
      <c r="P850772" s="83"/>
    </row>
    <row r="850773" spans="16:16" x14ac:dyDescent="0.3">
      <c r="P850773" s="83"/>
    </row>
    <row r="850774" spans="16:16" x14ac:dyDescent="0.3">
      <c r="P850774" s="83"/>
    </row>
    <row r="850775" spans="16:16" x14ac:dyDescent="0.3">
      <c r="P850775" s="83"/>
    </row>
    <row r="850776" spans="16:16" x14ac:dyDescent="0.3">
      <c r="P850776" s="83"/>
    </row>
    <row r="850777" spans="16:16" x14ac:dyDescent="0.3">
      <c r="P850777" s="83"/>
    </row>
    <row r="850778" spans="16:16" x14ac:dyDescent="0.3">
      <c r="P850778" s="83"/>
    </row>
    <row r="850779" spans="16:16" x14ac:dyDescent="0.3">
      <c r="P850779" s="83"/>
    </row>
    <row r="850780" spans="16:16" x14ac:dyDescent="0.3">
      <c r="P850780" s="83"/>
    </row>
    <row r="850781" spans="16:16" x14ac:dyDescent="0.3">
      <c r="P850781" s="83"/>
    </row>
    <row r="850782" spans="16:16" x14ac:dyDescent="0.3">
      <c r="P850782" s="83"/>
    </row>
    <row r="850783" spans="16:16" x14ac:dyDescent="0.3">
      <c r="P850783" s="83"/>
    </row>
    <row r="850784" spans="16:16" x14ac:dyDescent="0.3">
      <c r="P850784" s="83"/>
    </row>
    <row r="850785" spans="16:16" x14ac:dyDescent="0.3">
      <c r="P850785" s="83"/>
    </row>
    <row r="850786" spans="16:16" x14ac:dyDescent="0.3">
      <c r="P850786" s="83"/>
    </row>
    <row r="850787" spans="16:16" x14ac:dyDescent="0.3">
      <c r="P850787" s="83"/>
    </row>
    <row r="850788" spans="16:16" x14ac:dyDescent="0.3">
      <c r="P850788" s="83"/>
    </row>
    <row r="850789" spans="16:16" x14ac:dyDescent="0.3">
      <c r="P850789" s="83"/>
    </row>
    <row r="850790" spans="16:16" x14ac:dyDescent="0.3">
      <c r="P850790" s="83"/>
    </row>
    <row r="850791" spans="16:16" x14ac:dyDescent="0.3">
      <c r="P850791" s="83"/>
    </row>
    <row r="850792" spans="16:16" x14ac:dyDescent="0.3">
      <c r="P850792" s="83"/>
    </row>
    <row r="850793" spans="16:16" x14ac:dyDescent="0.3">
      <c r="P850793" s="83"/>
    </row>
    <row r="850794" spans="16:16" x14ac:dyDescent="0.3">
      <c r="P850794" s="83"/>
    </row>
    <row r="850795" spans="16:16" x14ac:dyDescent="0.3">
      <c r="P850795" s="83"/>
    </row>
    <row r="850796" spans="16:16" x14ac:dyDescent="0.3">
      <c r="P850796" s="83"/>
    </row>
    <row r="850797" spans="16:16" x14ac:dyDescent="0.3">
      <c r="P850797" s="83"/>
    </row>
    <row r="850798" spans="16:16" x14ac:dyDescent="0.3">
      <c r="P850798" s="83"/>
    </row>
    <row r="850799" spans="16:16" x14ac:dyDescent="0.3">
      <c r="P850799" s="83"/>
    </row>
    <row r="850800" spans="16:16" x14ac:dyDescent="0.3">
      <c r="P850800" s="83"/>
    </row>
    <row r="850801" spans="16:16" x14ac:dyDescent="0.3">
      <c r="P850801" s="83"/>
    </row>
    <row r="850802" spans="16:16" x14ac:dyDescent="0.3">
      <c r="P850802" s="83"/>
    </row>
    <row r="850803" spans="16:16" x14ac:dyDescent="0.3">
      <c r="P850803" s="83"/>
    </row>
    <row r="850804" spans="16:16" x14ac:dyDescent="0.3">
      <c r="P850804" s="83"/>
    </row>
    <row r="850805" spans="16:16" x14ac:dyDescent="0.3">
      <c r="P850805" s="83"/>
    </row>
    <row r="850806" spans="16:16" x14ac:dyDescent="0.3">
      <c r="P850806" s="83"/>
    </row>
    <row r="850807" spans="16:16" x14ac:dyDescent="0.3">
      <c r="P850807" s="83"/>
    </row>
    <row r="850808" spans="16:16" x14ac:dyDescent="0.3">
      <c r="P850808" s="83"/>
    </row>
    <row r="850809" spans="16:16" x14ac:dyDescent="0.3">
      <c r="P850809" s="83"/>
    </row>
    <row r="850810" spans="16:16" x14ac:dyDescent="0.3">
      <c r="P850810" s="83"/>
    </row>
    <row r="850811" spans="16:16" x14ac:dyDescent="0.3">
      <c r="P850811" s="83"/>
    </row>
    <row r="850812" spans="16:16" x14ac:dyDescent="0.3">
      <c r="P850812" s="83"/>
    </row>
    <row r="850813" spans="16:16" x14ac:dyDescent="0.3">
      <c r="P850813" s="83"/>
    </row>
    <row r="850814" spans="16:16" x14ac:dyDescent="0.3">
      <c r="P850814" s="83"/>
    </row>
    <row r="850815" spans="16:16" x14ac:dyDescent="0.3">
      <c r="P850815" s="83"/>
    </row>
    <row r="850816" spans="16:16" x14ac:dyDescent="0.3">
      <c r="P850816" s="83"/>
    </row>
    <row r="850817" spans="16:16" x14ac:dyDescent="0.3">
      <c r="P850817" s="83"/>
    </row>
    <row r="850818" spans="16:16" x14ac:dyDescent="0.3">
      <c r="P850818" s="83"/>
    </row>
    <row r="850819" spans="16:16" x14ac:dyDescent="0.3">
      <c r="P850819" s="83"/>
    </row>
    <row r="850820" spans="16:16" x14ac:dyDescent="0.3">
      <c r="P850820" s="83"/>
    </row>
    <row r="850821" spans="16:16" x14ac:dyDescent="0.3">
      <c r="P850821" s="83"/>
    </row>
    <row r="850822" spans="16:16" x14ac:dyDescent="0.3">
      <c r="P850822" s="83"/>
    </row>
    <row r="850823" spans="16:16" x14ac:dyDescent="0.3">
      <c r="P850823" s="83"/>
    </row>
    <row r="850824" spans="16:16" x14ac:dyDescent="0.3">
      <c r="P850824" s="83"/>
    </row>
    <row r="850825" spans="16:16" x14ac:dyDescent="0.3">
      <c r="P850825" s="83"/>
    </row>
    <row r="850826" spans="16:16" x14ac:dyDescent="0.3">
      <c r="P850826" s="83"/>
    </row>
    <row r="850827" spans="16:16" x14ac:dyDescent="0.3">
      <c r="P850827" s="83"/>
    </row>
    <row r="850828" spans="16:16" x14ac:dyDescent="0.3">
      <c r="P850828" s="83"/>
    </row>
    <row r="850829" spans="16:16" x14ac:dyDescent="0.3">
      <c r="P850829" s="83"/>
    </row>
    <row r="850830" spans="16:16" x14ac:dyDescent="0.3">
      <c r="P850830" s="83"/>
    </row>
    <row r="850831" spans="16:16" x14ac:dyDescent="0.3">
      <c r="P850831" s="83"/>
    </row>
    <row r="850832" spans="16:16" x14ac:dyDescent="0.3">
      <c r="P850832" s="83"/>
    </row>
    <row r="850833" spans="16:16" x14ac:dyDescent="0.3">
      <c r="P850833" s="83"/>
    </row>
    <row r="850834" spans="16:16" x14ac:dyDescent="0.3">
      <c r="P850834" s="83"/>
    </row>
    <row r="850835" spans="16:16" x14ac:dyDescent="0.3">
      <c r="P850835" s="83"/>
    </row>
    <row r="850836" spans="16:16" x14ac:dyDescent="0.3">
      <c r="P850836" s="83"/>
    </row>
    <row r="850837" spans="16:16" x14ac:dyDescent="0.3">
      <c r="P850837" s="83"/>
    </row>
    <row r="850838" spans="16:16" x14ac:dyDescent="0.3">
      <c r="P850838" s="83"/>
    </row>
    <row r="850839" spans="16:16" x14ac:dyDescent="0.3">
      <c r="P850839" s="83"/>
    </row>
    <row r="850840" spans="16:16" x14ac:dyDescent="0.3">
      <c r="P850840" s="83"/>
    </row>
    <row r="850841" spans="16:16" x14ac:dyDescent="0.3">
      <c r="P850841" s="83"/>
    </row>
    <row r="850842" spans="16:16" x14ac:dyDescent="0.3">
      <c r="P850842" s="83"/>
    </row>
    <row r="850843" spans="16:16" x14ac:dyDescent="0.3">
      <c r="P850843" s="83"/>
    </row>
    <row r="850844" spans="16:16" x14ac:dyDescent="0.3">
      <c r="P850844" s="83"/>
    </row>
    <row r="850845" spans="16:16" x14ac:dyDescent="0.3">
      <c r="P850845" s="83"/>
    </row>
    <row r="850846" spans="16:16" x14ac:dyDescent="0.3">
      <c r="P850846" s="83"/>
    </row>
    <row r="850847" spans="16:16" x14ac:dyDescent="0.3">
      <c r="P850847" s="83"/>
    </row>
    <row r="850848" spans="16:16" x14ac:dyDescent="0.3">
      <c r="P850848" s="83"/>
    </row>
    <row r="850849" spans="16:16" x14ac:dyDescent="0.3">
      <c r="P850849" s="83"/>
    </row>
    <row r="850850" spans="16:16" x14ac:dyDescent="0.3">
      <c r="P850850" s="83"/>
    </row>
    <row r="850851" spans="16:16" x14ac:dyDescent="0.3">
      <c r="P850851" s="83"/>
    </row>
    <row r="850852" spans="16:16" x14ac:dyDescent="0.3">
      <c r="P850852" s="83"/>
    </row>
    <row r="850853" spans="16:16" x14ac:dyDescent="0.3">
      <c r="P850853" s="83"/>
    </row>
    <row r="850854" spans="16:16" x14ac:dyDescent="0.3">
      <c r="P850854" s="83"/>
    </row>
    <row r="850855" spans="16:16" x14ac:dyDescent="0.3">
      <c r="P850855" s="83"/>
    </row>
    <row r="850856" spans="16:16" x14ac:dyDescent="0.3">
      <c r="P850856" s="83"/>
    </row>
    <row r="850857" spans="16:16" x14ac:dyDescent="0.3">
      <c r="P850857" s="83"/>
    </row>
    <row r="850858" spans="16:16" x14ac:dyDescent="0.3">
      <c r="P850858" s="83"/>
    </row>
    <row r="850859" spans="16:16" x14ac:dyDescent="0.3">
      <c r="P850859" s="83"/>
    </row>
    <row r="850860" spans="16:16" x14ac:dyDescent="0.3">
      <c r="P850860" s="83"/>
    </row>
    <row r="850861" spans="16:16" x14ac:dyDescent="0.3">
      <c r="P850861" s="83"/>
    </row>
    <row r="850862" spans="16:16" x14ac:dyDescent="0.3">
      <c r="P850862" s="83"/>
    </row>
    <row r="850863" spans="16:16" x14ac:dyDescent="0.3">
      <c r="P850863" s="83"/>
    </row>
    <row r="850864" spans="16:16" x14ac:dyDescent="0.3">
      <c r="P850864" s="83"/>
    </row>
    <row r="850865" spans="16:16" x14ac:dyDescent="0.3">
      <c r="P850865" s="83"/>
    </row>
    <row r="850866" spans="16:16" x14ac:dyDescent="0.3">
      <c r="P850866" s="83"/>
    </row>
    <row r="850867" spans="16:16" x14ac:dyDescent="0.3">
      <c r="P850867" s="83"/>
    </row>
    <row r="850868" spans="16:16" x14ac:dyDescent="0.3">
      <c r="P850868" s="83"/>
    </row>
    <row r="850869" spans="16:16" x14ac:dyDescent="0.3">
      <c r="P850869" s="83"/>
    </row>
    <row r="850870" spans="16:16" x14ac:dyDescent="0.3">
      <c r="P850870" s="83"/>
    </row>
    <row r="850871" spans="16:16" x14ac:dyDescent="0.3">
      <c r="P850871" s="83"/>
    </row>
    <row r="850872" spans="16:16" x14ac:dyDescent="0.3">
      <c r="P850872" s="83"/>
    </row>
    <row r="850873" spans="16:16" x14ac:dyDescent="0.3">
      <c r="P850873" s="83"/>
    </row>
    <row r="850874" spans="16:16" x14ac:dyDescent="0.3">
      <c r="P850874" s="83"/>
    </row>
    <row r="850875" spans="16:16" x14ac:dyDescent="0.3">
      <c r="P850875" s="83"/>
    </row>
    <row r="850876" spans="16:16" x14ac:dyDescent="0.3">
      <c r="P850876" s="83"/>
    </row>
    <row r="850877" spans="16:16" x14ac:dyDescent="0.3">
      <c r="P850877" s="83"/>
    </row>
    <row r="850878" spans="16:16" x14ac:dyDescent="0.3">
      <c r="P850878" s="83"/>
    </row>
    <row r="850879" spans="16:16" x14ac:dyDescent="0.3">
      <c r="P850879" s="83"/>
    </row>
    <row r="850880" spans="16:16" x14ac:dyDescent="0.3">
      <c r="P850880" s="83"/>
    </row>
    <row r="850881" spans="16:16" x14ac:dyDescent="0.3">
      <c r="P850881" s="83"/>
    </row>
    <row r="850882" spans="16:16" x14ac:dyDescent="0.3">
      <c r="P850882" s="83"/>
    </row>
    <row r="850883" spans="16:16" x14ac:dyDescent="0.3">
      <c r="P850883" s="83"/>
    </row>
    <row r="850884" spans="16:16" x14ac:dyDescent="0.3">
      <c r="P850884" s="83"/>
    </row>
    <row r="850885" spans="16:16" x14ac:dyDescent="0.3">
      <c r="P850885" s="83"/>
    </row>
    <row r="850886" spans="16:16" x14ac:dyDescent="0.3">
      <c r="P850886" s="83"/>
    </row>
    <row r="850887" spans="16:16" x14ac:dyDescent="0.3">
      <c r="P850887" s="83"/>
    </row>
    <row r="850888" spans="16:16" x14ac:dyDescent="0.3">
      <c r="P850888" s="83"/>
    </row>
    <row r="850889" spans="16:16" x14ac:dyDescent="0.3">
      <c r="P850889" s="83"/>
    </row>
    <row r="850890" spans="16:16" x14ac:dyDescent="0.3">
      <c r="P850890" s="83"/>
    </row>
    <row r="850891" spans="16:16" x14ac:dyDescent="0.3">
      <c r="P850891" s="83"/>
    </row>
    <row r="850892" spans="16:16" x14ac:dyDescent="0.3">
      <c r="P850892" s="83"/>
    </row>
    <row r="850893" spans="16:16" x14ac:dyDescent="0.3">
      <c r="P850893" s="83"/>
    </row>
    <row r="850894" spans="16:16" x14ac:dyDescent="0.3">
      <c r="P850894" s="83"/>
    </row>
    <row r="850895" spans="16:16" x14ac:dyDescent="0.3">
      <c r="P850895" s="83"/>
    </row>
    <row r="850896" spans="16:16" x14ac:dyDescent="0.3">
      <c r="P850896" s="83"/>
    </row>
    <row r="850897" spans="16:16" x14ac:dyDescent="0.3">
      <c r="P850897" s="83"/>
    </row>
    <row r="850898" spans="16:16" x14ac:dyDescent="0.3">
      <c r="P850898" s="83"/>
    </row>
    <row r="850899" spans="16:16" x14ac:dyDescent="0.3">
      <c r="P850899" s="83"/>
    </row>
    <row r="850900" spans="16:16" x14ac:dyDescent="0.3">
      <c r="P850900" s="83"/>
    </row>
    <row r="850901" spans="16:16" x14ac:dyDescent="0.3">
      <c r="P850901" s="83"/>
    </row>
    <row r="850902" spans="16:16" x14ac:dyDescent="0.3">
      <c r="P850902" s="83"/>
    </row>
    <row r="850903" spans="16:16" x14ac:dyDescent="0.3">
      <c r="P850903" s="83"/>
    </row>
    <row r="850904" spans="16:16" x14ac:dyDescent="0.3">
      <c r="P850904" s="83"/>
    </row>
    <row r="850905" spans="16:16" x14ac:dyDescent="0.3">
      <c r="P850905" s="83"/>
    </row>
    <row r="850906" spans="16:16" x14ac:dyDescent="0.3">
      <c r="P850906" s="83"/>
    </row>
    <row r="850907" spans="16:16" x14ac:dyDescent="0.3">
      <c r="P850907" s="83"/>
    </row>
    <row r="850908" spans="16:16" x14ac:dyDescent="0.3">
      <c r="P850908" s="83"/>
    </row>
    <row r="850909" spans="16:16" x14ac:dyDescent="0.3">
      <c r="P850909" s="83"/>
    </row>
    <row r="850910" spans="16:16" x14ac:dyDescent="0.3">
      <c r="P850910" s="83"/>
    </row>
    <row r="850911" spans="16:16" x14ac:dyDescent="0.3">
      <c r="P850911" s="83"/>
    </row>
    <row r="850912" spans="16:16" x14ac:dyDescent="0.3">
      <c r="P850912" s="83"/>
    </row>
    <row r="850913" spans="16:16" x14ac:dyDescent="0.3">
      <c r="P850913" s="83"/>
    </row>
    <row r="850914" spans="16:16" x14ac:dyDescent="0.3">
      <c r="P850914" s="83"/>
    </row>
    <row r="850915" spans="16:16" x14ac:dyDescent="0.3">
      <c r="P850915" s="83"/>
    </row>
    <row r="850916" spans="16:16" x14ac:dyDescent="0.3">
      <c r="P850916" s="83"/>
    </row>
    <row r="850917" spans="16:16" x14ac:dyDescent="0.3">
      <c r="P850917" s="83"/>
    </row>
    <row r="850918" spans="16:16" x14ac:dyDescent="0.3">
      <c r="P850918" s="83"/>
    </row>
    <row r="850919" spans="16:16" x14ac:dyDescent="0.3">
      <c r="P850919" s="83"/>
    </row>
    <row r="850920" spans="16:16" x14ac:dyDescent="0.3">
      <c r="P850920" s="83"/>
    </row>
    <row r="850921" spans="16:16" x14ac:dyDescent="0.3">
      <c r="P850921" s="83"/>
    </row>
    <row r="850922" spans="16:16" x14ac:dyDescent="0.3">
      <c r="P850922" s="83"/>
    </row>
    <row r="850923" spans="16:16" x14ac:dyDescent="0.3">
      <c r="P850923" s="83"/>
    </row>
    <row r="850924" spans="16:16" x14ac:dyDescent="0.3">
      <c r="P850924" s="83"/>
    </row>
    <row r="850925" spans="16:16" x14ac:dyDescent="0.3">
      <c r="P850925" s="83"/>
    </row>
    <row r="850926" spans="16:16" x14ac:dyDescent="0.3">
      <c r="P850926" s="83"/>
    </row>
    <row r="850927" spans="16:16" x14ac:dyDescent="0.3">
      <c r="P850927" s="83"/>
    </row>
    <row r="850928" spans="16:16" x14ac:dyDescent="0.3">
      <c r="P850928" s="83"/>
    </row>
    <row r="850929" spans="16:16" x14ac:dyDescent="0.3">
      <c r="P850929" s="83"/>
    </row>
    <row r="850930" spans="16:16" x14ac:dyDescent="0.3">
      <c r="P850930" s="83"/>
    </row>
    <row r="850931" spans="16:16" x14ac:dyDescent="0.3">
      <c r="P850931" s="83"/>
    </row>
    <row r="850932" spans="16:16" x14ac:dyDescent="0.3">
      <c r="P850932" s="83"/>
    </row>
    <row r="850933" spans="16:16" x14ac:dyDescent="0.3">
      <c r="P850933" s="83"/>
    </row>
    <row r="850934" spans="16:16" x14ac:dyDescent="0.3">
      <c r="P850934" s="83"/>
    </row>
    <row r="850935" spans="16:16" x14ac:dyDescent="0.3">
      <c r="P850935" s="83"/>
    </row>
    <row r="850936" spans="16:16" x14ac:dyDescent="0.3">
      <c r="P850936" s="83"/>
    </row>
    <row r="850937" spans="16:16" x14ac:dyDescent="0.3">
      <c r="P850937" s="83"/>
    </row>
    <row r="850938" spans="16:16" x14ac:dyDescent="0.3">
      <c r="P850938" s="83"/>
    </row>
    <row r="850939" spans="16:16" x14ac:dyDescent="0.3">
      <c r="P850939" s="83"/>
    </row>
    <row r="850940" spans="16:16" x14ac:dyDescent="0.3">
      <c r="P850940" s="83"/>
    </row>
    <row r="850941" spans="16:16" x14ac:dyDescent="0.3">
      <c r="P850941" s="83"/>
    </row>
    <row r="850942" spans="16:16" x14ac:dyDescent="0.3">
      <c r="P850942" s="83"/>
    </row>
    <row r="850943" spans="16:16" x14ac:dyDescent="0.3">
      <c r="P850943" s="83"/>
    </row>
    <row r="850944" spans="16:16" x14ac:dyDescent="0.3">
      <c r="P850944" s="83"/>
    </row>
    <row r="850945" spans="16:16" x14ac:dyDescent="0.3">
      <c r="P850945" s="83"/>
    </row>
    <row r="850946" spans="16:16" x14ac:dyDescent="0.3">
      <c r="P850946" s="83"/>
    </row>
    <row r="850947" spans="16:16" x14ac:dyDescent="0.3">
      <c r="P850947" s="83"/>
    </row>
    <row r="850948" spans="16:16" x14ac:dyDescent="0.3">
      <c r="P850948" s="83"/>
    </row>
    <row r="850949" spans="16:16" x14ac:dyDescent="0.3">
      <c r="P850949" s="83"/>
    </row>
    <row r="850950" spans="16:16" x14ac:dyDescent="0.3">
      <c r="P850950" s="83"/>
    </row>
    <row r="850951" spans="16:16" x14ac:dyDescent="0.3">
      <c r="P850951" s="83"/>
    </row>
    <row r="850952" spans="16:16" x14ac:dyDescent="0.3">
      <c r="P850952" s="83"/>
    </row>
    <row r="850953" spans="16:16" x14ac:dyDescent="0.3">
      <c r="P850953" s="83"/>
    </row>
    <row r="850954" spans="16:16" x14ac:dyDescent="0.3">
      <c r="P850954" s="83"/>
    </row>
    <row r="850955" spans="16:16" x14ac:dyDescent="0.3">
      <c r="P850955" s="83"/>
    </row>
    <row r="850956" spans="16:16" x14ac:dyDescent="0.3">
      <c r="P850956" s="83"/>
    </row>
    <row r="850957" spans="16:16" x14ac:dyDescent="0.3">
      <c r="P850957" s="83"/>
    </row>
    <row r="850958" spans="16:16" x14ac:dyDescent="0.3">
      <c r="P850958" s="83"/>
    </row>
    <row r="850959" spans="16:16" x14ac:dyDescent="0.3">
      <c r="P850959" s="83"/>
    </row>
    <row r="850960" spans="16:16" x14ac:dyDescent="0.3">
      <c r="P850960" s="83"/>
    </row>
    <row r="850961" spans="16:16" x14ac:dyDescent="0.3">
      <c r="P850961" s="83"/>
    </row>
    <row r="850962" spans="16:16" x14ac:dyDescent="0.3">
      <c r="P850962" s="83"/>
    </row>
    <row r="850963" spans="16:16" x14ac:dyDescent="0.3">
      <c r="P850963" s="83"/>
    </row>
    <row r="850964" spans="16:16" x14ac:dyDescent="0.3">
      <c r="P850964" s="83"/>
    </row>
    <row r="850965" spans="16:16" x14ac:dyDescent="0.3">
      <c r="P850965" s="83"/>
    </row>
    <row r="850966" spans="16:16" x14ac:dyDescent="0.3">
      <c r="P850966" s="83"/>
    </row>
    <row r="850967" spans="16:16" x14ac:dyDescent="0.3">
      <c r="P850967" s="83"/>
    </row>
    <row r="850968" spans="16:16" x14ac:dyDescent="0.3">
      <c r="P850968" s="83"/>
    </row>
    <row r="850969" spans="16:16" x14ac:dyDescent="0.3">
      <c r="P850969" s="83"/>
    </row>
    <row r="850970" spans="16:16" x14ac:dyDescent="0.3">
      <c r="P850970" s="83"/>
    </row>
    <row r="850971" spans="16:16" x14ac:dyDescent="0.3">
      <c r="P850971" s="83"/>
    </row>
    <row r="850972" spans="16:16" x14ac:dyDescent="0.3">
      <c r="P850972" s="83"/>
    </row>
    <row r="850973" spans="16:16" x14ac:dyDescent="0.3">
      <c r="P850973" s="83"/>
    </row>
    <row r="850974" spans="16:16" x14ac:dyDescent="0.3">
      <c r="P850974" s="83"/>
    </row>
    <row r="850975" spans="16:16" x14ac:dyDescent="0.3">
      <c r="P850975" s="83"/>
    </row>
    <row r="850976" spans="16:16" x14ac:dyDescent="0.3">
      <c r="P850976" s="83"/>
    </row>
    <row r="850977" spans="16:16" x14ac:dyDescent="0.3">
      <c r="P850977" s="83"/>
    </row>
    <row r="850978" spans="16:16" x14ac:dyDescent="0.3">
      <c r="P850978" s="83"/>
    </row>
    <row r="850979" spans="16:16" x14ac:dyDescent="0.3">
      <c r="P850979" s="83"/>
    </row>
    <row r="850980" spans="16:16" x14ac:dyDescent="0.3">
      <c r="P850980" s="83"/>
    </row>
    <row r="850981" spans="16:16" x14ac:dyDescent="0.3">
      <c r="P850981" s="83"/>
    </row>
    <row r="850982" spans="16:16" x14ac:dyDescent="0.3">
      <c r="P850982" s="83"/>
    </row>
    <row r="850983" spans="16:16" x14ac:dyDescent="0.3">
      <c r="P850983" s="83"/>
    </row>
    <row r="850984" spans="16:16" x14ac:dyDescent="0.3">
      <c r="P850984" s="83"/>
    </row>
    <row r="850985" spans="16:16" x14ac:dyDescent="0.3">
      <c r="P850985" s="83"/>
    </row>
    <row r="850986" spans="16:16" x14ac:dyDescent="0.3">
      <c r="P850986" s="83"/>
    </row>
    <row r="850987" spans="16:16" x14ac:dyDescent="0.3">
      <c r="P850987" s="83"/>
    </row>
    <row r="850988" spans="16:16" x14ac:dyDescent="0.3">
      <c r="P850988" s="83"/>
    </row>
    <row r="850989" spans="16:16" x14ac:dyDescent="0.3">
      <c r="P850989" s="83"/>
    </row>
    <row r="850990" spans="16:16" x14ac:dyDescent="0.3">
      <c r="P850990" s="83"/>
    </row>
    <row r="850991" spans="16:16" x14ac:dyDescent="0.3">
      <c r="P850991" s="83"/>
    </row>
    <row r="850992" spans="16:16" x14ac:dyDescent="0.3">
      <c r="P850992" s="83"/>
    </row>
    <row r="850993" spans="16:16" x14ac:dyDescent="0.3">
      <c r="P850993" s="83"/>
    </row>
    <row r="850994" spans="16:16" x14ac:dyDescent="0.3">
      <c r="P850994" s="83"/>
    </row>
    <row r="850995" spans="16:16" x14ac:dyDescent="0.3">
      <c r="P850995" s="83"/>
    </row>
    <row r="850996" spans="16:16" x14ac:dyDescent="0.3">
      <c r="P850996" s="83"/>
    </row>
    <row r="850997" spans="16:16" x14ac:dyDescent="0.3">
      <c r="P850997" s="83"/>
    </row>
    <row r="850998" spans="16:16" x14ac:dyDescent="0.3">
      <c r="P850998" s="83"/>
    </row>
    <row r="850999" spans="16:16" x14ac:dyDescent="0.3">
      <c r="P850999" s="83"/>
    </row>
    <row r="851000" spans="16:16" x14ac:dyDescent="0.3">
      <c r="P851000" s="83"/>
    </row>
    <row r="851001" spans="16:16" x14ac:dyDescent="0.3">
      <c r="P851001" s="83"/>
    </row>
    <row r="851002" spans="16:16" x14ac:dyDescent="0.3">
      <c r="P851002" s="83"/>
    </row>
    <row r="851003" spans="16:16" x14ac:dyDescent="0.3">
      <c r="P851003" s="83"/>
    </row>
    <row r="851004" spans="16:16" x14ac:dyDescent="0.3">
      <c r="P851004" s="83"/>
    </row>
    <row r="851005" spans="16:16" x14ac:dyDescent="0.3">
      <c r="P851005" s="83"/>
    </row>
    <row r="851006" spans="16:16" x14ac:dyDescent="0.3">
      <c r="P851006" s="83"/>
    </row>
    <row r="851007" spans="16:16" x14ac:dyDescent="0.3">
      <c r="P851007" s="83"/>
    </row>
    <row r="851008" spans="16:16" x14ac:dyDescent="0.3">
      <c r="P851008" s="83"/>
    </row>
    <row r="851009" spans="16:16" x14ac:dyDescent="0.3">
      <c r="P851009" s="83"/>
    </row>
    <row r="851010" spans="16:16" x14ac:dyDescent="0.3">
      <c r="P851010" s="83"/>
    </row>
    <row r="851011" spans="16:16" x14ac:dyDescent="0.3">
      <c r="P851011" s="83"/>
    </row>
    <row r="851012" spans="16:16" x14ac:dyDescent="0.3">
      <c r="P851012" s="83"/>
    </row>
    <row r="851013" spans="16:16" x14ac:dyDescent="0.3">
      <c r="P851013" s="83"/>
    </row>
    <row r="851014" spans="16:16" x14ac:dyDescent="0.3">
      <c r="P851014" s="83"/>
    </row>
    <row r="851015" spans="16:16" x14ac:dyDescent="0.3">
      <c r="P851015" s="83"/>
    </row>
    <row r="851016" spans="16:16" x14ac:dyDescent="0.3">
      <c r="P851016" s="83"/>
    </row>
    <row r="851017" spans="16:16" x14ac:dyDescent="0.3">
      <c r="P851017" s="83"/>
    </row>
    <row r="851018" spans="16:16" x14ac:dyDescent="0.3">
      <c r="P851018" s="83"/>
    </row>
    <row r="851019" spans="16:16" x14ac:dyDescent="0.3">
      <c r="P851019" s="83"/>
    </row>
    <row r="851020" spans="16:16" x14ac:dyDescent="0.3">
      <c r="P851020" s="83"/>
    </row>
    <row r="851021" spans="16:16" x14ac:dyDescent="0.3">
      <c r="P851021" s="83"/>
    </row>
    <row r="851022" spans="16:16" x14ac:dyDescent="0.3">
      <c r="P851022" s="83"/>
    </row>
    <row r="851023" spans="16:16" x14ac:dyDescent="0.3">
      <c r="P851023" s="83"/>
    </row>
    <row r="851024" spans="16:16" x14ac:dyDescent="0.3">
      <c r="P851024" s="83"/>
    </row>
    <row r="851025" spans="16:16" x14ac:dyDescent="0.3">
      <c r="P851025" s="83"/>
    </row>
    <row r="851026" spans="16:16" x14ac:dyDescent="0.3">
      <c r="P851026" s="83"/>
    </row>
    <row r="851027" spans="16:16" x14ac:dyDescent="0.3">
      <c r="P851027" s="83"/>
    </row>
    <row r="851028" spans="16:16" x14ac:dyDescent="0.3">
      <c r="P851028" s="83"/>
    </row>
    <row r="851029" spans="16:16" x14ac:dyDescent="0.3">
      <c r="P851029" s="83"/>
    </row>
    <row r="851030" spans="16:16" x14ac:dyDescent="0.3">
      <c r="P851030" s="83"/>
    </row>
    <row r="851031" spans="16:16" x14ac:dyDescent="0.3">
      <c r="P851031" s="83"/>
    </row>
    <row r="851032" spans="16:16" x14ac:dyDescent="0.3">
      <c r="P851032" s="83"/>
    </row>
    <row r="851033" spans="16:16" x14ac:dyDescent="0.3">
      <c r="P851033" s="83"/>
    </row>
    <row r="851034" spans="16:16" x14ac:dyDescent="0.3">
      <c r="P851034" s="83"/>
    </row>
    <row r="851035" spans="16:16" x14ac:dyDescent="0.3">
      <c r="P851035" s="83"/>
    </row>
    <row r="851036" spans="16:16" x14ac:dyDescent="0.3">
      <c r="P851036" s="83"/>
    </row>
    <row r="851037" spans="16:16" x14ac:dyDescent="0.3">
      <c r="P851037" s="83"/>
    </row>
    <row r="851038" spans="16:16" x14ac:dyDescent="0.3">
      <c r="P851038" s="83"/>
    </row>
    <row r="851039" spans="16:16" x14ac:dyDescent="0.3">
      <c r="P851039" s="83"/>
    </row>
    <row r="851040" spans="16:16" x14ac:dyDescent="0.3">
      <c r="P851040" s="83"/>
    </row>
    <row r="851041" spans="16:16" x14ac:dyDescent="0.3">
      <c r="P851041" s="83"/>
    </row>
    <row r="851042" spans="16:16" x14ac:dyDescent="0.3">
      <c r="P851042" s="83"/>
    </row>
    <row r="851043" spans="16:16" x14ac:dyDescent="0.3">
      <c r="P851043" s="83"/>
    </row>
    <row r="851044" spans="16:16" x14ac:dyDescent="0.3">
      <c r="P851044" s="83"/>
    </row>
    <row r="851045" spans="16:16" x14ac:dyDescent="0.3">
      <c r="P851045" s="83"/>
    </row>
    <row r="851046" spans="16:16" x14ac:dyDescent="0.3">
      <c r="P851046" s="83"/>
    </row>
    <row r="851047" spans="16:16" x14ac:dyDescent="0.3">
      <c r="P851047" s="83"/>
    </row>
    <row r="851048" spans="16:16" x14ac:dyDescent="0.3">
      <c r="P851048" s="83"/>
    </row>
    <row r="851049" spans="16:16" x14ac:dyDescent="0.3">
      <c r="P851049" s="83"/>
    </row>
    <row r="851050" spans="16:16" x14ac:dyDescent="0.3">
      <c r="P851050" s="83"/>
    </row>
    <row r="851051" spans="16:16" x14ac:dyDescent="0.3">
      <c r="P851051" s="83"/>
    </row>
    <row r="851052" spans="16:16" x14ac:dyDescent="0.3">
      <c r="P851052" s="83"/>
    </row>
    <row r="851053" spans="16:16" x14ac:dyDescent="0.3">
      <c r="P851053" s="83"/>
    </row>
    <row r="851054" spans="16:16" x14ac:dyDescent="0.3">
      <c r="P851054" s="83"/>
    </row>
    <row r="851055" spans="16:16" x14ac:dyDescent="0.3">
      <c r="P851055" s="83"/>
    </row>
    <row r="851056" spans="16:16" x14ac:dyDescent="0.3">
      <c r="P851056" s="83"/>
    </row>
    <row r="851057" spans="16:16" x14ac:dyDescent="0.3">
      <c r="P851057" s="83"/>
    </row>
    <row r="851058" spans="16:16" x14ac:dyDescent="0.3">
      <c r="P851058" s="83"/>
    </row>
    <row r="851059" spans="16:16" x14ac:dyDescent="0.3">
      <c r="P851059" s="83"/>
    </row>
    <row r="851060" spans="16:16" x14ac:dyDescent="0.3">
      <c r="P851060" s="83"/>
    </row>
    <row r="851061" spans="16:16" x14ac:dyDescent="0.3">
      <c r="P851061" s="83"/>
    </row>
    <row r="851062" spans="16:16" x14ac:dyDescent="0.3">
      <c r="P851062" s="83"/>
    </row>
    <row r="851063" spans="16:16" x14ac:dyDescent="0.3">
      <c r="P851063" s="83"/>
    </row>
    <row r="851064" spans="16:16" x14ac:dyDescent="0.3">
      <c r="P851064" s="83"/>
    </row>
    <row r="851065" spans="16:16" x14ac:dyDescent="0.3">
      <c r="P851065" s="83"/>
    </row>
    <row r="851066" spans="16:16" x14ac:dyDescent="0.3">
      <c r="P851066" s="83"/>
    </row>
    <row r="851067" spans="16:16" x14ac:dyDescent="0.3">
      <c r="P851067" s="83"/>
    </row>
    <row r="851068" spans="16:16" x14ac:dyDescent="0.3">
      <c r="P851068" s="83"/>
    </row>
    <row r="851069" spans="16:16" x14ac:dyDescent="0.3">
      <c r="P851069" s="83"/>
    </row>
    <row r="851070" spans="16:16" x14ac:dyDescent="0.3">
      <c r="P851070" s="83"/>
    </row>
    <row r="851071" spans="16:16" x14ac:dyDescent="0.3">
      <c r="P851071" s="83"/>
    </row>
    <row r="851072" spans="16:16" x14ac:dyDescent="0.3">
      <c r="P851072" s="83"/>
    </row>
    <row r="851073" spans="16:16" x14ac:dyDescent="0.3">
      <c r="P851073" s="83"/>
    </row>
    <row r="851074" spans="16:16" x14ac:dyDescent="0.3">
      <c r="P851074" s="83"/>
    </row>
    <row r="851075" spans="16:16" x14ac:dyDescent="0.3">
      <c r="P851075" s="83"/>
    </row>
    <row r="851076" spans="16:16" x14ac:dyDescent="0.3">
      <c r="P851076" s="83"/>
    </row>
    <row r="851077" spans="16:16" x14ac:dyDescent="0.3">
      <c r="P851077" s="83"/>
    </row>
    <row r="851078" spans="16:16" x14ac:dyDescent="0.3">
      <c r="P851078" s="83"/>
    </row>
    <row r="851079" spans="16:16" x14ac:dyDescent="0.3">
      <c r="P851079" s="83"/>
    </row>
    <row r="851080" spans="16:16" x14ac:dyDescent="0.3">
      <c r="P851080" s="83"/>
    </row>
    <row r="851081" spans="16:16" x14ac:dyDescent="0.3">
      <c r="P851081" s="83"/>
    </row>
    <row r="851082" spans="16:16" x14ac:dyDescent="0.3">
      <c r="P851082" s="83"/>
    </row>
    <row r="851083" spans="16:16" x14ac:dyDescent="0.3">
      <c r="P851083" s="83"/>
    </row>
    <row r="851084" spans="16:16" x14ac:dyDescent="0.3">
      <c r="P851084" s="83"/>
    </row>
    <row r="851085" spans="16:16" x14ac:dyDescent="0.3">
      <c r="P851085" s="83"/>
    </row>
    <row r="851086" spans="16:16" x14ac:dyDescent="0.3">
      <c r="P851086" s="83"/>
    </row>
    <row r="851087" spans="16:16" x14ac:dyDescent="0.3">
      <c r="P851087" s="83"/>
    </row>
    <row r="851088" spans="16:16" x14ac:dyDescent="0.3">
      <c r="P851088" s="83"/>
    </row>
    <row r="851089" spans="16:16" x14ac:dyDescent="0.3">
      <c r="P851089" s="83"/>
    </row>
    <row r="851090" spans="16:16" x14ac:dyDescent="0.3">
      <c r="P851090" s="83"/>
    </row>
    <row r="851091" spans="16:16" x14ac:dyDescent="0.3">
      <c r="P851091" s="83"/>
    </row>
    <row r="851092" spans="16:16" x14ac:dyDescent="0.3">
      <c r="P851092" s="83"/>
    </row>
    <row r="851093" spans="16:16" x14ac:dyDescent="0.3">
      <c r="P851093" s="83"/>
    </row>
    <row r="851094" spans="16:16" x14ac:dyDescent="0.3">
      <c r="P851094" s="83"/>
    </row>
    <row r="851095" spans="16:16" x14ac:dyDescent="0.3">
      <c r="P851095" s="83"/>
    </row>
    <row r="851096" spans="16:16" x14ac:dyDescent="0.3">
      <c r="P851096" s="83"/>
    </row>
    <row r="851097" spans="16:16" x14ac:dyDescent="0.3">
      <c r="P851097" s="83"/>
    </row>
    <row r="851098" spans="16:16" x14ac:dyDescent="0.3">
      <c r="P851098" s="83"/>
    </row>
    <row r="851099" spans="16:16" x14ac:dyDescent="0.3">
      <c r="P851099" s="83"/>
    </row>
    <row r="851100" spans="16:16" x14ac:dyDescent="0.3">
      <c r="P851100" s="83"/>
    </row>
    <row r="851101" spans="16:16" x14ac:dyDescent="0.3">
      <c r="P851101" s="83"/>
    </row>
    <row r="851102" spans="16:16" x14ac:dyDescent="0.3">
      <c r="P851102" s="83"/>
    </row>
    <row r="851103" spans="16:16" x14ac:dyDescent="0.3">
      <c r="P851103" s="83"/>
    </row>
    <row r="851104" spans="16:16" x14ac:dyDescent="0.3">
      <c r="P851104" s="83"/>
    </row>
    <row r="851105" spans="16:16" x14ac:dyDescent="0.3">
      <c r="P851105" s="83"/>
    </row>
    <row r="851106" spans="16:16" x14ac:dyDescent="0.3">
      <c r="P851106" s="83"/>
    </row>
    <row r="851107" spans="16:16" x14ac:dyDescent="0.3">
      <c r="P851107" s="83"/>
    </row>
    <row r="851108" spans="16:16" x14ac:dyDescent="0.3">
      <c r="P851108" s="83"/>
    </row>
    <row r="851109" spans="16:16" x14ac:dyDescent="0.3">
      <c r="P851109" s="83"/>
    </row>
    <row r="851110" spans="16:16" x14ac:dyDescent="0.3">
      <c r="P851110" s="83"/>
    </row>
    <row r="851111" spans="16:16" x14ac:dyDescent="0.3">
      <c r="P851111" s="83"/>
    </row>
    <row r="851112" spans="16:16" x14ac:dyDescent="0.3">
      <c r="P851112" s="83"/>
    </row>
    <row r="851113" spans="16:16" x14ac:dyDescent="0.3">
      <c r="P851113" s="83"/>
    </row>
    <row r="851114" spans="16:16" x14ac:dyDescent="0.3">
      <c r="P851114" s="83"/>
    </row>
    <row r="851115" spans="16:16" x14ac:dyDescent="0.3">
      <c r="P851115" s="83"/>
    </row>
    <row r="851116" spans="16:16" x14ac:dyDescent="0.3">
      <c r="P851116" s="83"/>
    </row>
    <row r="851117" spans="16:16" x14ac:dyDescent="0.3">
      <c r="P851117" s="83"/>
    </row>
    <row r="851118" spans="16:16" x14ac:dyDescent="0.3">
      <c r="P851118" s="83"/>
    </row>
    <row r="851119" spans="16:16" x14ac:dyDescent="0.3">
      <c r="P851119" s="83"/>
    </row>
    <row r="851120" spans="16:16" x14ac:dyDescent="0.3">
      <c r="P851120" s="83"/>
    </row>
    <row r="851121" spans="16:16" x14ac:dyDescent="0.3">
      <c r="P851121" s="83"/>
    </row>
    <row r="851122" spans="16:16" x14ac:dyDescent="0.3">
      <c r="P851122" s="83"/>
    </row>
    <row r="851123" spans="16:16" x14ac:dyDescent="0.3">
      <c r="P851123" s="83"/>
    </row>
    <row r="851124" spans="16:16" x14ac:dyDescent="0.3">
      <c r="P851124" s="83"/>
    </row>
    <row r="851125" spans="16:16" x14ac:dyDescent="0.3">
      <c r="P851125" s="83"/>
    </row>
    <row r="851126" spans="16:16" x14ac:dyDescent="0.3">
      <c r="P851126" s="83"/>
    </row>
    <row r="851127" spans="16:16" x14ac:dyDescent="0.3">
      <c r="P851127" s="83"/>
    </row>
    <row r="851128" spans="16:16" x14ac:dyDescent="0.3">
      <c r="P851128" s="83"/>
    </row>
    <row r="851129" spans="16:16" x14ac:dyDescent="0.3">
      <c r="P851129" s="83"/>
    </row>
    <row r="851130" spans="16:16" x14ac:dyDescent="0.3">
      <c r="P851130" s="83"/>
    </row>
    <row r="851131" spans="16:16" x14ac:dyDescent="0.3">
      <c r="P851131" s="83"/>
    </row>
    <row r="851132" spans="16:16" x14ac:dyDescent="0.3">
      <c r="P851132" s="83"/>
    </row>
    <row r="851133" spans="16:16" x14ac:dyDescent="0.3">
      <c r="P851133" s="83"/>
    </row>
    <row r="851134" spans="16:16" x14ac:dyDescent="0.3">
      <c r="P851134" s="83"/>
    </row>
    <row r="851135" spans="16:16" x14ac:dyDescent="0.3">
      <c r="P851135" s="83"/>
    </row>
    <row r="851136" spans="16:16" x14ac:dyDescent="0.3">
      <c r="P851136" s="83"/>
    </row>
    <row r="851137" spans="16:16" x14ac:dyDescent="0.3">
      <c r="P851137" s="83"/>
    </row>
    <row r="851138" spans="16:16" x14ac:dyDescent="0.3">
      <c r="P851138" s="83"/>
    </row>
    <row r="851139" spans="16:16" x14ac:dyDescent="0.3">
      <c r="P851139" s="83"/>
    </row>
    <row r="851140" spans="16:16" x14ac:dyDescent="0.3">
      <c r="P851140" s="83"/>
    </row>
    <row r="851141" spans="16:16" x14ac:dyDescent="0.3">
      <c r="P851141" s="83"/>
    </row>
    <row r="851142" spans="16:16" x14ac:dyDescent="0.3">
      <c r="P851142" s="83"/>
    </row>
    <row r="851143" spans="16:16" x14ac:dyDescent="0.3">
      <c r="P851143" s="83"/>
    </row>
    <row r="851144" spans="16:16" x14ac:dyDescent="0.3">
      <c r="P851144" s="83"/>
    </row>
    <row r="851145" spans="16:16" x14ac:dyDescent="0.3">
      <c r="P851145" s="83"/>
    </row>
    <row r="851146" spans="16:16" x14ac:dyDescent="0.3">
      <c r="P851146" s="83"/>
    </row>
    <row r="851147" spans="16:16" x14ac:dyDescent="0.3">
      <c r="P851147" s="83"/>
    </row>
    <row r="851148" spans="16:16" x14ac:dyDescent="0.3">
      <c r="P851148" s="83"/>
    </row>
    <row r="851149" spans="16:16" x14ac:dyDescent="0.3">
      <c r="P851149" s="83"/>
    </row>
    <row r="851150" spans="16:16" x14ac:dyDescent="0.3">
      <c r="P851150" s="83"/>
    </row>
    <row r="851151" spans="16:16" x14ac:dyDescent="0.3">
      <c r="P851151" s="83"/>
    </row>
    <row r="851152" spans="16:16" x14ac:dyDescent="0.3">
      <c r="P851152" s="83"/>
    </row>
    <row r="851153" spans="16:16" x14ac:dyDescent="0.3">
      <c r="P851153" s="83"/>
    </row>
    <row r="851154" spans="16:16" x14ac:dyDescent="0.3">
      <c r="P851154" s="83"/>
    </row>
    <row r="851155" spans="16:16" x14ac:dyDescent="0.3">
      <c r="P851155" s="83"/>
    </row>
    <row r="851156" spans="16:16" x14ac:dyDescent="0.3">
      <c r="P851156" s="83"/>
    </row>
    <row r="851157" spans="16:16" x14ac:dyDescent="0.3">
      <c r="P851157" s="83"/>
    </row>
    <row r="851158" spans="16:16" x14ac:dyDescent="0.3">
      <c r="P851158" s="83"/>
    </row>
    <row r="851159" spans="16:16" x14ac:dyDescent="0.3">
      <c r="P851159" s="83"/>
    </row>
    <row r="851160" spans="16:16" x14ac:dyDescent="0.3">
      <c r="P851160" s="83"/>
    </row>
    <row r="851161" spans="16:16" x14ac:dyDescent="0.3">
      <c r="P851161" s="83"/>
    </row>
    <row r="851162" spans="16:16" x14ac:dyDescent="0.3">
      <c r="P851162" s="83"/>
    </row>
    <row r="851163" spans="16:16" x14ac:dyDescent="0.3">
      <c r="P851163" s="83"/>
    </row>
    <row r="851164" spans="16:16" x14ac:dyDescent="0.3">
      <c r="P851164" s="83"/>
    </row>
    <row r="851165" spans="16:16" x14ac:dyDescent="0.3">
      <c r="P851165" s="83"/>
    </row>
    <row r="851166" spans="16:16" x14ac:dyDescent="0.3">
      <c r="P851166" s="83"/>
    </row>
    <row r="851167" spans="16:16" x14ac:dyDescent="0.3">
      <c r="P851167" s="83"/>
    </row>
    <row r="851168" spans="16:16" x14ac:dyDescent="0.3">
      <c r="P851168" s="83"/>
    </row>
    <row r="851169" spans="16:16" x14ac:dyDescent="0.3">
      <c r="P851169" s="83"/>
    </row>
    <row r="851170" spans="16:16" x14ac:dyDescent="0.3">
      <c r="P851170" s="83"/>
    </row>
    <row r="851171" spans="16:16" x14ac:dyDescent="0.3">
      <c r="P851171" s="83"/>
    </row>
    <row r="851172" spans="16:16" x14ac:dyDescent="0.3">
      <c r="P851172" s="83"/>
    </row>
    <row r="851173" spans="16:16" x14ac:dyDescent="0.3">
      <c r="P851173" s="83"/>
    </row>
    <row r="851174" spans="16:16" x14ac:dyDescent="0.3">
      <c r="P851174" s="83"/>
    </row>
    <row r="851175" spans="16:16" x14ac:dyDescent="0.3">
      <c r="P851175" s="83"/>
    </row>
    <row r="851176" spans="16:16" x14ac:dyDescent="0.3">
      <c r="P851176" s="83"/>
    </row>
    <row r="851177" spans="16:16" x14ac:dyDescent="0.3">
      <c r="P851177" s="83"/>
    </row>
    <row r="851178" spans="16:16" x14ac:dyDescent="0.3">
      <c r="P851178" s="83"/>
    </row>
    <row r="851179" spans="16:16" x14ac:dyDescent="0.3">
      <c r="P851179" s="83"/>
    </row>
    <row r="851180" spans="16:16" x14ac:dyDescent="0.3">
      <c r="P851180" s="83"/>
    </row>
    <row r="851181" spans="16:16" x14ac:dyDescent="0.3">
      <c r="P851181" s="83"/>
    </row>
    <row r="851182" spans="16:16" x14ac:dyDescent="0.3">
      <c r="P851182" s="83"/>
    </row>
    <row r="851183" spans="16:16" x14ac:dyDescent="0.3">
      <c r="P851183" s="83"/>
    </row>
    <row r="851184" spans="16:16" x14ac:dyDescent="0.3">
      <c r="P851184" s="83"/>
    </row>
    <row r="851185" spans="16:16" x14ac:dyDescent="0.3">
      <c r="P851185" s="83"/>
    </row>
    <row r="851186" spans="16:16" x14ac:dyDescent="0.3">
      <c r="P851186" s="83"/>
    </row>
    <row r="851187" spans="16:16" x14ac:dyDescent="0.3">
      <c r="P851187" s="83"/>
    </row>
    <row r="851188" spans="16:16" x14ac:dyDescent="0.3">
      <c r="P851188" s="83"/>
    </row>
    <row r="851189" spans="16:16" x14ac:dyDescent="0.3">
      <c r="P851189" s="83"/>
    </row>
    <row r="851190" spans="16:16" x14ac:dyDescent="0.3">
      <c r="P851190" s="83"/>
    </row>
    <row r="851191" spans="16:16" x14ac:dyDescent="0.3">
      <c r="P851191" s="83"/>
    </row>
    <row r="851192" spans="16:16" x14ac:dyDescent="0.3">
      <c r="P851192" s="83"/>
    </row>
    <row r="851193" spans="16:16" x14ac:dyDescent="0.3">
      <c r="P851193" s="83"/>
    </row>
    <row r="851194" spans="16:16" x14ac:dyDescent="0.3">
      <c r="P851194" s="83"/>
    </row>
    <row r="851195" spans="16:16" x14ac:dyDescent="0.3">
      <c r="P851195" s="83"/>
    </row>
    <row r="851196" spans="16:16" x14ac:dyDescent="0.3">
      <c r="P851196" s="83"/>
    </row>
    <row r="851197" spans="16:16" x14ac:dyDescent="0.3">
      <c r="P851197" s="83"/>
    </row>
    <row r="851198" spans="16:16" x14ac:dyDescent="0.3">
      <c r="P851198" s="83"/>
    </row>
    <row r="851199" spans="16:16" x14ac:dyDescent="0.3">
      <c r="P851199" s="83"/>
    </row>
    <row r="851200" spans="16:16" x14ac:dyDescent="0.3">
      <c r="P851200" s="83"/>
    </row>
    <row r="851201" spans="16:16" x14ac:dyDescent="0.3">
      <c r="P851201" s="83"/>
    </row>
    <row r="851202" spans="16:16" x14ac:dyDescent="0.3">
      <c r="P851202" s="83"/>
    </row>
    <row r="851203" spans="16:16" x14ac:dyDescent="0.3">
      <c r="P851203" s="83"/>
    </row>
    <row r="851204" spans="16:16" x14ac:dyDescent="0.3">
      <c r="P851204" s="83"/>
    </row>
    <row r="851205" spans="16:16" x14ac:dyDescent="0.3">
      <c r="P851205" s="83"/>
    </row>
    <row r="851206" spans="16:16" x14ac:dyDescent="0.3">
      <c r="P851206" s="83"/>
    </row>
    <row r="851207" spans="16:16" x14ac:dyDescent="0.3">
      <c r="P851207" s="83"/>
    </row>
    <row r="851208" spans="16:16" x14ac:dyDescent="0.3">
      <c r="P851208" s="83"/>
    </row>
    <row r="851209" spans="16:16" x14ac:dyDescent="0.3">
      <c r="P851209" s="83"/>
    </row>
    <row r="851210" spans="16:16" x14ac:dyDescent="0.3">
      <c r="P851210" s="83"/>
    </row>
    <row r="851211" spans="16:16" x14ac:dyDescent="0.3">
      <c r="P851211" s="83"/>
    </row>
    <row r="851212" spans="16:16" x14ac:dyDescent="0.3">
      <c r="P851212" s="83"/>
    </row>
    <row r="851213" spans="16:16" x14ac:dyDescent="0.3">
      <c r="P851213" s="83"/>
    </row>
    <row r="851214" spans="16:16" x14ac:dyDescent="0.3">
      <c r="P851214" s="83"/>
    </row>
    <row r="851215" spans="16:16" x14ac:dyDescent="0.3">
      <c r="P851215" s="83"/>
    </row>
    <row r="851216" spans="16:16" x14ac:dyDescent="0.3">
      <c r="P851216" s="83"/>
    </row>
    <row r="851217" spans="16:16" x14ac:dyDescent="0.3">
      <c r="P851217" s="83"/>
    </row>
    <row r="851218" spans="16:16" x14ac:dyDescent="0.3">
      <c r="P851218" s="83"/>
    </row>
    <row r="851219" spans="16:16" x14ac:dyDescent="0.3">
      <c r="P851219" s="83"/>
    </row>
    <row r="851220" spans="16:16" x14ac:dyDescent="0.3">
      <c r="P851220" s="83"/>
    </row>
    <row r="851221" spans="16:16" x14ac:dyDescent="0.3">
      <c r="P851221" s="83"/>
    </row>
    <row r="851222" spans="16:16" x14ac:dyDescent="0.3">
      <c r="P851222" s="83"/>
    </row>
    <row r="851223" spans="16:16" x14ac:dyDescent="0.3">
      <c r="P851223" s="83"/>
    </row>
    <row r="851224" spans="16:16" x14ac:dyDescent="0.3">
      <c r="P851224" s="83"/>
    </row>
    <row r="851225" spans="16:16" x14ac:dyDescent="0.3">
      <c r="P851225" s="83"/>
    </row>
    <row r="851226" spans="16:16" x14ac:dyDescent="0.3">
      <c r="P851226" s="83"/>
    </row>
    <row r="851227" spans="16:16" x14ac:dyDescent="0.3">
      <c r="P851227" s="83"/>
    </row>
    <row r="851228" spans="16:16" x14ac:dyDescent="0.3">
      <c r="P851228" s="83"/>
    </row>
    <row r="851229" spans="16:16" x14ac:dyDescent="0.3">
      <c r="P851229" s="83"/>
    </row>
    <row r="851230" spans="16:16" x14ac:dyDescent="0.3">
      <c r="P851230" s="83"/>
    </row>
    <row r="851231" spans="16:16" x14ac:dyDescent="0.3">
      <c r="P851231" s="83"/>
    </row>
    <row r="851232" spans="16:16" x14ac:dyDescent="0.3">
      <c r="P851232" s="83"/>
    </row>
    <row r="851233" spans="16:16" x14ac:dyDescent="0.3">
      <c r="P851233" s="83"/>
    </row>
    <row r="851234" spans="16:16" x14ac:dyDescent="0.3">
      <c r="P851234" s="83"/>
    </row>
    <row r="851235" spans="16:16" x14ac:dyDescent="0.3">
      <c r="P851235" s="83"/>
    </row>
    <row r="851236" spans="16:16" x14ac:dyDescent="0.3">
      <c r="P851236" s="83"/>
    </row>
    <row r="851237" spans="16:16" x14ac:dyDescent="0.3">
      <c r="P851237" s="83"/>
    </row>
    <row r="851238" spans="16:16" x14ac:dyDescent="0.3">
      <c r="P851238" s="83"/>
    </row>
    <row r="851239" spans="16:16" x14ac:dyDescent="0.3">
      <c r="P851239" s="83"/>
    </row>
    <row r="851240" spans="16:16" x14ac:dyDescent="0.3">
      <c r="P851240" s="83"/>
    </row>
    <row r="851241" spans="16:16" x14ac:dyDescent="0.3">
      <c r="P851241" s="83"/>
    </row>
    <row r="851242" spans="16:16" x14ac:dyDescent="0.3">
      <c r="P851242" s="83"/>
    </row>
    <row r="851243" spans="16:16" x14ac:dyDescent="0.3">
      <c r="P851243" s="83"/>
    </row>
    <row r="851244" spans="16:16" x14ac:dyDescent="0.3">
      <c r="P851244" s="83"/>
    </row>
    <row r="851245" spans="16:16" x14ac:dyDescent="0.3">
      <c r="P851245" s="83"/>
    </row>
    <row r="851246" spans="16:16" x14ac:dyDescent="0.3">
      <c r="P851246" s="83"/>
    </row>
    <row r="851247" spans="16:16" x14ac:dyDescent="0.3">
      <c r="P851247" s="83"/>
    </row>
    <row r="851248" spans="16:16" x14ac:dyDescent="0.3">
      <c r="P851248" s="83"/>
    </row>
    <row r="851249" spans="16:16" x14ac:dyDescent="0.3">
      <c r="P851249" s="83"/>
    </row>
    <row r="851250" spans="16:16" x14ac:dyDescent="0.3">
      <c r="P851250" s="83"/>
    </row>
    <row r="851251" spans="16:16" x14ac:dyDescent="0.3">
      <c r="P851251" s="83"/>
    </row>
    <row r="851252" spans="16:16" x14ac:dyDescent="0.3">
      <c r="P851252" s="83"/>
    </row>
    <row r="851253" spans="16:16" x14ac:dyDescent="0.3">
      <c r="P851253" s="83"/>
    </row>
    <row r="851254" spans="16:16" x14ac:dyDescent="0.3">
      <c r="P851254" s="83"/>
    </row>
    <row r="851255" spans="16:16" x14ac:dyDescent="0.3">
      <c r="P851255" s="83"/>
    </row>
    <row r="851256" spans="16:16" x14ac:dyDescent="0.3">
      <c r="P851256" s="83"/>
    </row>
    <row r="851257" spans="16:16" x14ac:dyDescent="0.3">
      <c r="P851257" s="83"/>
    </row>
    <row r="851258" spans="16:16" x14ac:dyDescent="0.3">
      <c r="P851258" s="83"/>
    </row>
    <row r="851259" spans="16:16" x14ac:dyDescent="0.3">
      <c r="P851259" s="83"/>
    </row>
    <row r="851260" spans="16:16" x14ac:dyDescent="0.3">
      <c r="P851260" s="83"/>
    </row>
    <row r="851261" spans="16:16" x14ac:dyDescent="0.3">
      <c r="P851261" s="83"/>
    </row>
    <row r="851262" spans="16:16" x14ac:dyDescent="0.3">
      <c r="P851262" s="83"/>
    </row>
    <row r="851263" spans="16:16" x14ac:dyDescent="0.3">
      <c r="P851263" s="83"/>
    </row>
    <row r="851264" spans="16:16" x14ac:dyDescent="0.3">
      <c r="P851264" s="83"/>
    </row>
    <row r="851265" spans="16:16" x14ac:dyDescent="0.3">
      <c r="P851265" s="83"/>
    </row>
    <row r="851266" spans="16:16" x14ac:dyDescent="0.3">
      <c r="P851266" s="83"/>
    </row>
    <row r="851267" spans="16:16" x14ac:dyDescent="0.3">
      <c r="P851267" s="83"/>
    </row>
    <row r="851268" spans="16:16" x14ac:dyDescent="0.3">
      <c r="P851268" s="83"/>
    </row>
    <row r="851269" spans="16:16" x14ac:dyDescent="0.3">
      <c r="P851269" s="83"/>
    </row>
    <row r="851270" spans="16:16" x14ac:dyDescent="0.3">
      <c r="P851270" s="83"/>
    </row>
    <row r="851271" spans="16:16" x14ac:dyDescent="0.3">
      <c r="P851271" s="83"/>
    </row>
    <row r="851272" spans="16:16" x14ac:dyDescent="0.3">
      <c r="P851272" s="83"/>
    </row>
    <row r="851273" spans="16:16" x14ac:dyDescent="0.3">
      <c r="P851273" s="83"/>
    </row>
    <row r="851274" spans="16:16" x14ac:dyDescent="0.3">
      <c r="P851274" s="83"/>
    </row>
    <row r="851275" spans="16:16" x14ac:dyDescent="0.3">
      <c r="P851275" s="83"/>
    </row>
    <row r="851276" spans="16:16" x14ac:dyDescent="0.3">
      <c r="P851276" s="83"/>
    </row>
    <row r="851277" spans="16:16" x14ac:dyDescent="0.3">
      <c r="P851277" s="83"/>
    </row>
    <row r="851278" spans="16:16" x14ac:dyDescent="0.3">
      <c r="P851278" s="83"/>
    </row>
    <row r="851279" spans="16:16" x14ac:dyDescent="0.3">
      <c r="P851279" s="83"/>
    </row>
    <row r="851280" spans="16:16" x14ac:dyDescent="0.3">
      <c r="P851280" s="83"/>
    </row>
    <row r="851281" spans="16:16" x14ac:dyDescent="0.3">
      <c r="P851281" s="83"/>
    </row>
    <row r="851282" spans="16:16" x14ac:dyDescent="0.3">
      <c r="P851282" s="83"/>
    </row>
    <row r="851283" spans="16:16" x14ac:dyDescent="0.3">
      <c r="P851283" s="83"/>
    </row>
    <row r="851284" spans="16:16" x14ac:dyDescent="0.3">
      <c r="P851284" s="83"/>
    </row>
    <row r="851285" spans="16:16" x14ac:dyDescent="0.3">
      <c r="P851285" s="83"/>
    </row>
    <row r="851286" spans="16:16" x14ac:dyDescent="0.3">
      <c r="P851286" s="83"/>
    </row>
    <row r="851287" spans="16:16" x14ac:dyDescent="0.3">
      <c r="P851287" s="83"/>
    </row>
    <row r="851288" spans="16:16" x14ac:dyDescent="0.3">
      <c r="P851288" s="83"/>
    </row>
    <row r="851289" spans="16:16" x14ac:dyDescent="0.3">
      <c r="P851289" s="83"/>
    </row>
    <row r="851290" spans="16:16" x14ac:dyDescent="0.3">
      <c r="P851290" s="83"/>
    </row>
    <row r="851291" spans="16:16" x14ac:dyDescent="0.3">
      <c r="P851291" s="83"/>
    </row>
    <row r="851292" spans="16:16" x14ac:dyDescent="0.3">
      <c r="P851292" s="83"/>
    </row>
    <row r="851293" spans="16:16" x14ac:dyDescent="0.3">
      <c r="P851293" s="83"/>
    </row>
    <row r="851294" spans="16:16" x14ac:dyDescent="0.3">
      <c r="P851294" s="83"/>
    </row>
    <row r="851295" spans="16:16" x14ac:dyDescent="0.3">
      <c r="P851295" s="83"/>
    </row>
    <row r="851296" spans="16:16" x14ac:dyDescent="0.3">
      <c r="P851296" s="83"/>
    </row>
    <row r="851297" spans="16:16" x14ac:dyDescent="0.3">
      <c r="P851297" s="83"/>
    </row>
    <row r="851298" spans="16:16" x14ac:dyDescent="0.3">
      <c r="P851298" s="83"/>
    </row>
    <row r="851299" spans="16:16" x14ac:dyDescent="0.3">
      <c r="P851299" s="83"/>
    </row>
    <row r="851300" spans="16:16" x14ac:dyDescent="0.3">
      <c r="P851300" s="83"/>
    </row>
    <row r="851301" spans="16:16" x14ac:dyDescent="0.3">
      <c r="P851301" s="83"/>
    </row>
    <row r="851302" spans="16:16" x14ac:dyDescent="0.3">
      <c r="P851302" s="83"/>
    </row>
    <row r="851303" spans="16:16" x14ac:dyDescent="0.3">
      <c r="P851303" s="83"/>
    </row>
    <row r="851304" spans="16:16" x14ac:dyDescent="0.3">
      <c r="P851304" s="83"/>
    </row>
    <row r="851305" spans="16:16" x14ac:dyDescent="0.3">
      <c r="P851305" s="83"/>
    </row>
    <row r="851306" spans="16:16" x14ac:dyDescent="0.3">
      <c r="P851306" s="83"/>
    </row>
    <row r="851307" spans="16:16" x14ac:dyDescent="0.3">
      <c r="P851307" s="83"/>
    </row>
    <row r="851308" spans="16:16" x14ac:dyDescent="0.3">
      <c r="P851308" s="83"/>
    </row>
    <row r="851309" spans="16:16" x14ac:dyDescent="0.3">
      <c r="P851309" s="83"/>
    </row>
    <row r="851310" spans="16:16" x14ac:dyDescent="0.3">
      <c r="P851310" s="83"/>
    </row>
    <row r="851311" spans="16:16" x14ac:dyDescent="0.3">
      <c r="P851311" s="83"/>
    </row>
    <row r="851312" spans="16:16" x14ac:dyDescent="0.3">
      <c r="P851312" s="83"/>
    </row>
    <row r="851313" spans="16:16" x14ac:dyDescent="0.3">
      <c r="P851313" s="83"/>
    </row>
    <row r="851314" spans="16:16" x14ac:dyDescent="0.3">
      <c r="P851314" s="83"/>
    </row>
    <row r="851315" spans="16:16" x14ac:dyDescent="0.3">
      <c r="P851315" s="83"/>
    </row>
    <row r="851316" spans="16:16" x14ac:dyDescent="0.3">
      <c r="P851316" s="83"/>
    </row>
    <row r="851317" spans="16:16" x14ac:dyDescent="0.3">
      <c r="P851317" s="83"/>
    </row>
    <row r="851318" spans="16:16" x14ac:dyDescent="0.3">
      <c r="P851318" s="83"/>
    </row>
    <row r="851319" spans="16:16" x14ac:dyDescent="0.3">
      <c r="P851319" s="83"/>
    </row>
    <row r="851320" spans="16:16" x14ac:dyDescent="0.3">
      <c r="P851320" s="83"/>
    </row>
    <row r="851321" spans="16:16" x14ac:dyDescent="0.3">
      <c r="P851321" s="83"/>
    </row>
    <row r="851322" spans="16:16" x14ac:dyDescent="0.3">
      <c r="P851322" s="83"/>
    </row>
    <row r="851323" spans="16:16" x14ac:dyDescent="0.3">
      <c r="P851323" s="83"/>
    </row>
    <row r="851324" spans="16:16" x14ac:dyDescent="0.3">
      <c r="P851324" s="83"/>
    </row>
    <row r="851325" spans="16:16" x14ac:dyDescent="0.3">
      <c r="P851325" s="83"/>
    </row>
    <row r="851326" spans="16:16" x14ac:dyDescent="0.3">
      <c r="P851326" s="83"/>
    </row>
    <row r="851327" spans="16:16" x14ac:dyDescent="0.3">
      <c r="P851327" s="83"/>
    </row>
    <row r="851328" spans="16:16" x14ac:dyDescent="0.3">
      <c r="P851328" s="83"/>
    </row>
    <row r="851329" spans="16:16" x14ac:dyDescent="0.3">
      <c r="P851329" s="83"/>
    </row>
    <row r="851330" spans="16:16" x14ac:dyDescent="0.3">
      <c r="P851330" s="83"/>
    </row>
    <row r="851331" spans="16:16" x14ac:dyDescent="0.3">
      <c r="P851331" s="83"/>
    </row>
    <row r="851332" spans="16:16" x14ac:dyDescent="0.3">
      <c r="P851332" s="83"/>
    </row>
    <row r="851333" spans="16:16" x14ac:dyDescent="0.3">
      <c r="P851333" s="83"/>
    </row>
    <row r="851334" spans="16:16" x14ac:dyDescent="0.3">
      <c r="P851334" s="83"/>
    </row>
    <row r="851335" spans="16:16" x14ac:dyDescent="0.3">
      <c r="P851335" s="83"/>
    </row>
    <row r="851336" spans="16:16" x14ac:dyDescent="0.3">
      <c r="P851336" s="83"/>
    </row>
    <row r="851337" spans="16:16" x14ac:dyDescent="0.3">
      <c r="P851337" s="83"/>
    </row>
    <row r="851338" spans="16:16" x14ac:dyDescent="0.3">
      <c r="P851338" s="83"/>
    </row>
    <row r="851339" spans="16:16" x14ac:dyDescent="0.3">
      <c r="P851339" s="83"/>
    </row>
    <row r="851340" spans="16:16" x14ac:dyDescent="0.3">
      <c r="P851340" s="83"/>
    </row>
    <row r="851341" spans="16:16" x14ac:dyDescent="0.3">
      <c r="P851341" s="83"/>
    </row>
    <row r="851342" spans="16:16" x14ac:dyDescent="0.3">
      <c r="P851342" s="83"/>
    </row>
    <row r="851343" spans="16:16" x14ac:dyDescent="0.3">
      <c r="P851343" s="83"/>
    </row>
    <row r="851344" spans="16:16" x14ac:dyDescent="0.3">
      <c r="P851344" s="83"/>
    </row>
    <row r="851345" spans="16:16" x14ac:dyDescent="0.3">
      <c r="P851345" s="83"/>
    </row>
    <row r="851346" spans="16:16" x14ac:dyDescent="0.3">
      <c r="P851346" s="83"/>
    </row>
    <row r="851347" spans="16:16" x14ac:dyDescent="0.3">
      <c r="P851347" s="83"/>
    </row>
    <row r="851348" spans="16:16" x14ac:dyDescent="0.3">
      <c r="P851348" s="83"/>
    </row>
    <row r="851349" spans="16:16" x14ac:dyDescent="0.3">
      <c r="P851349" s="83"/>
    </row>
    <row r="851350" spans="16:16" x14ac:dyDescent="0.3">
      <c r="P851350" s="83"/>
    </row>
    <row r="851351" spans="16:16" x14ac:dyDescent="0.3">
      <c r="P851351" s="83"/>
    </row>
    <row r="851352" spans="16:16" x14ac:dyDescent="0.3">
      <c r="P851352" s="83"/>
    </row>
    <row r="851353" spans="16:16" x14ac:dyDescent="0.3">
      <c r="P851353" s="83"/>
    </row>
    <row r="851354" spans="16:16" x14ac:dyDescent="0.3">
      <c r="P851354" s="83"/>
    </row>
    <row r="851355" spans="16:16" x14ac:dyDescent="0.3">
      <c r="P851355" s="83"/>
    </row>
    <row r="851356" spans="16:16" x14ac:dyDescent="0.3">
      <c r="P851356" s="83"/>
    </row>
    <row r="851357" spans="16:16" x14ac:dyDescent="0.3">
      <c r="P851357" s="83"/>
    </row>
    <row r="851358" spans="16:16" x14ac:dyDescent="0.3">
      <c r="P851358" s="83"/>
    </row>
    <row r="851359" spans="16:16" x14ac:dyDescent="0.3">
      <c r="P851359" s="83"/>
    </row>
    <row r="851360" spans="16:16" x14ac:dyDescent="0.3">
      <c r="P851360" s="83"/>
    </row>
    <row r="851361" spans="16:16" x14ac:dyDescent="0.3">
      <c r="P851361" s="83"/>
    </row>
    <row r="851362" spans="16:16" x14ac:dyDescent="0.3">
      <c r="P851362" s="83"/>
    </row>
    <row r="851363" spans="16:16" x14ac:dyDescent="0.3">
      <c r="P851363" s="83"/>
    </row>
    <row r="851364" spans="16:16" x14ac:dyDescent="0.3">
      <c r="P851364" s="83"/>
    </row>
    <row r="851365" spans="16:16" x14ac:dyDescent="0.3">
      <c r="P851365" s="83"/>
    </row>
    <row r="851366" spans="16:16" x14ac:dyDescent="0.3">
      <c r="P851366" s="83"/>
    </row>
    <row r="851367" spans="16:16" x14ac:dyDescent="0.3">
      <c r="P851367" s="83"/>
    </row>
    <row r="851368" spans="16:16" x14ac:dyDescent="0.3">
      <c r="P851368" s="83"/>
    </row>
    <row r="851369" spans="16:16" x14ac:dyDescent="0.3">
      <c r="P851369" s="83"/>
    </row>
    <row r="851370" spans="16:16" x14ac:dyDescent="0.3">
      <c r="P851370" s="83"/>
    </row>
    <row r="851371" spans="16:16" x14ac:dyDescent="0.3">
      <c r="P851371" s="83"/>
    </row>
    <row r="851372" spans="16:16" x14ac:dyDescent="0.3">
      <c r="P851372" s="83"/>
    </row>
    <row r="851373" spans="16:16" x14ac:dyDescent="0.3">
      <c r="P851373" s="83"/>
    </row>
    <row r="851374" spans="16:16" x14ac:dyDescent="0.3">
      <c r="P851374" s="83"/>
    </row>
    <row r="851375" spans="16:16" x14ac:dyDescent="0.3">
      <c r="P851375" s="83"/>
    </row>
    <row r="851376" spans="16:16" x14ac:dyDescent="0.3">
      <c r="P851376" s="83"/>
    </row>
    <row r="851377" spans="16:16" x14ac:dyDescent="0.3">
      <c r="P851377" s="83"/>
    </row>
    <row r="851378" spans="16:16" x14ac:dyDescent="0.3">
      <c r="P851378" s="83"/>
    </row>
    <row r="851379" spans="16:16" x14ac:dyDescent="0.3">
      <c r="P851379" s="83"/>
    </row>
    <row r="851380" spans="16:16" x14ac:dyDescent="0.3">
      <c r="P851380" s="83"/>
    </row>
    <row r="851381" spans="16:16" x14ac:dyDescent="0.3">
      <c r="P851381" s="83"/>
    </row>
    <row r="851382" spans="16:16" x14ac:dyDescent="0.3">
      <c r="P851382" s="83"/>
    </row>
    <row r="851383" spans="16:16" x14ac:dyDescent="0.3">
      <c r="P851383" s="83"/>
    </row>
    <row r="851384" spans="16:16" x14ac:dyDescent="0.3">
      <c r="P851384" s="83"/>
    </row>
    <row r="851385" spans="16:16" x14ac:dyDescent="0.3">
      <c r="P851385" s="83"/>
    </row>
    <row r="851386" spans="16:16" x14ac:dyDescent="0.3">
      <c r="P851386" s="83"/>
    </row>
    <row r="851387" spans="16:16" x14ac:dyDescent="0.3">
      <c r="P851387" s="83"/>
    </row>
    <row r="851388" spans="16:16" x14ac:dyDescent="0.3">
      <c r="P851388" s="83"/>
    </row>
    <row r="851389" spans="16:16" x14ac:dyDescent="0.3">
      <c r="P851389" s="83"/>
    </row>
    <row r="851390" spans="16:16" x14ac:dyDescent="0.3">
      <c r="P851390" s="83"/>
    </row>
    <row r="851391" spans="16:16" x14ac:dyDescent="0.3">
      <c r="P851391" s="83"/>
    </row>
    <row r="851392" spans="16:16" x14ac:dyDescent="0.3">
      <c r="P851392" s="83"/>
    </row>
    <row r="851393" spans="16:16" x14ac:dyDescent="0.3">
      <c r="P851393" s="83"/>
    </row>
    <row r="851394" spans="16:16" x14ac:dyDescent="0.3">
      <c r="P851394" s="83"/>
    </row>
    <row r="851395" spans="16:16" x14ac:dyDescent="0.3">
      <c r="P851395" s="83"/>
    </row>
    <row r="851396" spans="16:16" x14ac:dyDescent="0.3">
      <c r="P851396" s="83"/>
    </row>
    <row r="851397" spans="16:16" x14ac:dyDescent="0.3">
      <c r="P851397" s="83"/>
    </row>
    <row r="851398" spans="16:16" x14ac:dyDescent="0.3">
      <c r="P851398" s="83"/>
    </row>
    <row r="851399" spans="16:16" x14ac:dyDescent="0.3">
      <c r="P851399" s="83"/>
    </row>
    <row r="851400" spans="16:16" x14ac:dyDescent="0.3">
      <c r="P851400" s="83"/>
    </row>
    <row r="851401" spans="16:16" x14ac:dyDescent="0.3">
      <c r="P851401" s="83"/>
    </row>
    <row r="851402" spans="16:16" x14ac:dyDescent="0.3">
      <c r="P851402" s="83"/>
    </row>
    <row r="851403" spans="16:16" x14ac:dyDescent="0.3">
      <c r="P851403" s="83"/>
    </row>
    <row r="851404" spans="16:16" x14ac:dyDescent="0.3">
      <c r="P851404" s="83"/>
    </row>
    <row r="851405" spans="16:16" x14ac:dyDescent="0.3">
      <c r="P851405" s="83"/>
    </row>
    <row r="851406" spans="16:16" x14ac:dyDescent="0.3">
      <c r="P851406" s="83"/>
    </row>
    <row r="851407" spans="16:16" x14ac:dyDescent="0.3">
      <c r="P851407" s="83"/>
    </row>
    <row r="851408" spans="16:16" x14ac:dyDescent="0.3">
      <c r="P851408" s="83"/>
    </row>
    <row r="851409" spans="16:16" x14ac:dyDescent="0.3">
      <c r="P851409" s="83"/>
    </row>
    <row r="851410" spans="16:16" x14ac:dyDescent="0.3">
      <c r="P851410" s="83"/>
    </row>
    <row r="851411" spans="16:16" x14ac:dyDescent="0.3">
      <c r="P851411" s="83"/>
    </row>
    <row r="851412" spans="16:16" x14ac:dyDescent="0.3">
      <c r="P851412" s="83"/>
    </row>
    <row r="851413" spans="16:16" x14ac:dyDescent="0.3">
      <c r="P851413" s="83"/>
    </row>
    <row r="851414" spans="16:16" x14ac:dyDescent="0.3">
      <c r="P851414" s="83"/>
    </row>
    <row r="851415" spans="16:16" x14ac:dyDescent="0.3">
      <c r="P851415" s="83"/>
    </row>
    <row r="851416" spans="16:16" x14ac:dyDescent="0.3">
      <c r="P851416" s="83"/>
    </row>
    <row r="851417" spans="16:16" x14ac:dyDescent="0.3">
      <c r="P851417" s="83"/>
    </row>
    <row r="851418" spans="16:16" x14ac:dyDescent="0.3">
      <c r="P851418" s="83"/>
    </row>
    <row r="851419" spans="16:16" x14ac:dyDescent="0.3">
      <c r="P851419" s="83"/>
    </row>
    <row r="851420" spans="16:16" x14ac:dyDescent="0.3">
      <c r="P851420" s="83"/>
    </row>
    <row r="851421" spans="16:16" x14ac:dyDescent="0.3">
      <c r="P851421" s="83"/>
    </row>
    <row r="851422" spans="16:16" x14ac:dyDescent="0.3">
      <c r="P851422" s="83"/>
    </row>
    <row r="851423" spans="16:16" x14ac:dyDescent="0.3">
      <c r="P851423" s="83"/>
    </row>
    <row r="851424" spans="16:16" x14ac:dyDescent="0.3">
      <c r="P851424" s="83"/>
    </row>
    <row r="851425" spans="16:16" x14ac:dyDescent="0.3">
      <c r="P851425" s="83"/>
    </row>
    <row r="851426" spans="16:16" x14ac:dyDescent="0.3">
      <c r="P851426" s="83"/>
    </row>
    <row r="851427" spans="16:16" x14ac:dyDescent="0.3">
      <c r="P851427" s="83"/>
    </row>
    <row r="851428" spans="16:16" x14ac:dyDescent="0.3">
      <c r="P851428" s="83"/>
    </row>
    <row r="851429" spans="16:16" x14ac:dyDescent="0.3">
      <c r="P851429" s="83"/>
    </row>
    <row r="851430" spans="16:16" x14ac:dyDescent="0.3">
      <c r="P851430" s="83"/>
    </row>
    <row r="851431" spans="16:16" x14ac:dyDescent="0.3">
      <c r="P851431" s="83"/>
    </row>
    <row r="851432" spans="16:16" x14ac:dyDescent="0.3">
      <c r="P851432" s="83"/>
    </row>
    <row r="851433" spans="16:16" x14ac:dyDescent="0.3">
      <c r="P851433" s="83"/>
    </row>
    <row r="851434" spans="16:16" x14ac:dyDescent="0.3">
      <c r="P851434" s="83"/>
    </row>
    <row r="851435" spans="16:16" x14ac:dyDescent="0.3">
      <c r="P851435" s="83"/>
    </row>
    <row r="851436" spans="16:16" x14ac:dyDescent="0.3">
      <c r="P851436" s="83"/>
    </row>
    <row r="851437" spans="16:16" x14ac:dyDescent="0.3">
      <c r="P851437" s="83"/>
    </row>
    <row r="851438" spans="16:16" x14ac:dyDescent="0.3">
      <c r="P851438" s="83"/>
    </row>
    <row r="851439" spans="16:16" x14ac:dyDescent="0.3">
      <c r="P851439" s="83"/>
    </row>
    <row r="851440" spans="16:16" x14ac:dyDescent="0.3">
      <c r="P851440" s="83"/>
    </row>
    <row r="851441" spans="16:16" x14ac:dyDescent="0.3">
      <c r="P851441" s="83"/>
    </row>
    <row r="851442" spans="16:16" x14ac:dyDescent="0.3">
      <c r="P851442" s="83"/>
    </row>
    <row r="851443" spans="16:16" x14ac:dyDescent="0.3">
      <c r="P851443" s="83"/>
    </row>
    <row r="851444" spans="16:16" x14ac:dyDescent="0.3">
      <c r="P851444" s="83"/>
    </row>
    <row r="851445" spans="16:16" x14ac:dyDescent="0.3">
      <c r="P851445" s="83"/>
    </row>
    <row r="851446" spans="16:16" x14ac:dyDescent="0.3">
      <c r="P851446" s="83"/>
    </row>
    <row r="851447" spans="16:16" x14ac:dyDescent="0.3">
      <c r="P851447" s="83"/>
    </row>
    <row r="851448" spans="16:16" x14ac:dyDescent="0.3">
      <c r="P851448" s="83"/>
    </row>
    <row r="851449" spans="16:16" x14ac:dyDescent="0.3">
      <c r="P851449" s="83"/>
    </row>
    <row r="851450" spans="16:16" x14ac:dyDescent="0.3">
      <c r="P851450" s="83"/>
    </row>
    <row r="851451" spans="16:16" x14ac:dyDescent="0.3">
      <c r="P851451" s="83"/>
    </row>
    <row r="851452" spans="16:16" x14ac:dyDescent="0.3">
      <c r="P851452" s="83"/>
    </row>
    <row r="851453" spans="16:16" x14ac:dyDescent="0.3">
      <c r="P851453" s="83"/>
    </row>
    <row r="851454" spans="16:16" x14ac:dyDescent="0.3">
      <c r="P851454" s="83"/>
    </row>
    <row r="851455" spans="16:16" x14ac:dyDescent="0.3">
      <c r="P851455" s="83"/>
    </row>
    <row r="851456" spans="16:16" x14ac:dyDescent="0.3">
      <c r="P851456" s="83"/>
    </row>
    <row r="851457" spans="16:16" x14ac:dyDescent="0.3">
      <c r="P851457" s="83"/>
    </row>
    <row r="851458" spans="16:16" x14ac:dyDescent="0.3">
      <c r="P851458" s="83"/>
    </row>
    <row r="851459" spans="16:16" x14ac:dyDescent="0.3">
      <c r="P851459" s="83"/>
    </row>
    <row r="851460" spans="16:16" x14ac:dyDescent="0.3">
      <c r="P851460" s="83"/>
    </row>
    <row r="851461" spans="16:16" x14ac:dyDescent="0.3">
      <c r="P851461" s="83"/>
    </row>
    <row r="851462" spans="16:16" x14ac:dyDescent="0.3">
      <c r="P851462" s="83"/>
    </row>
    <row r="851463" spans="16:16" x14ac:dyDescent="0.3">
      <c r="P851463" s="83"/>
    </row>
    <row r="851464" spans="16:16" x14ac:dyDescent="0.3">
      <c r="P851464" s="83"/>
    </row>
    <row r="851465" spans="16:16" x14ac:dyDescent="0.3">
      <c r="P851465" s="83"/>
    </row>
    <row r="851466" spans="16:16" x14ac:dyDescent="0.3">
      <c r="P851466" s="83"/>
    </row>
    <row r="851467" spans="16:16" x14ac:dyDescent="0.3">
      <c r="P851467" s="83"/>
    </row>
    <row r="851468" spans="16:16" x14ac:dyDescent="0.3">
      <c r="P851468" s="83"/>
    </row>
    <row r="851469" spans="16:16" x14ac:dyDescent="0.3">
      <c r="P851469" s="83"/>
    </row>
    <row r="851470" spans="16:16" x14ac:dyDescent="0.3">
      <c r="P851470" s="83"/>
    </row>
    <row r="851471" spans="16:16" x14ac:dyDescent="0.3">
      <c r="P851471" s="83"/>
    </row>
    <row r="851472" spans="16:16" x14ac:dyDescent="0.3">
      <c r="P851472" s="83"/>
    </row>
    <row r="851473" spans="16:16" x14ac:dyDescent="0.3">
      <c r="P851473" s="83"/>
    </row>
    <row r="851474" spans="16:16" x14ac:dyDescent="0.3">
      <c r="P851474" s="83"/>
    </row>
    <row r="851475" spans="16:16" x14ac:dyDescent="0.3">
      <c r="P851475" s="83"/>
    </row>
    <row r="851476" spans="16:16" x14ac:dyDescent="0.3">
      <c r="P851476" s="83"/>
    </row>
    <row r="851477" spans="16:16" x14ac:dyDescent="0.3">
      <c r="P851477" s="83"/>
    </row>
    <row r="851478" spans="16:16" x14ac:dyDescent="0.3">
      <c r="P851478" s="83"/>
    </row>
    <row r="851479" spans="16:16" x14ac:dyDescent="0.3">
      <c r="P851479" s="83"/>
    </row>
    <row r="851480" spans="16:16" x14ac:dyDescent="0.3">
      <c r="P851480" s="83"/>
    </row>
    <row r="851481" spans="16:16" x14ac:dyDescent="0.3">
      <c r="P851481" s="83"/>
    </row>
    <row r="851482" spans="16:16" x14ac:dyDescent="0.3">
      <c r="P851482" s="83"/>
    </row>
    <row r="851483" spans="16:16" x14ac:dyDescent="0.3">
      <c r="P851483" s="83"/>
    </row>
    <row r="851484" spans="16:16" x14ac:dyDescent="0.3">
      <c r="P851484" s="83"/>
    </row>
    <row r="851485" spans="16:16" x14ac:dyDescent="0.3">
      <c r="P851485" s="83"/>
    </row>
    <row r="851486" spans="16:16" x14ac:dyDescent="0.3">
      <c r="P851486" s="83"/>
    </row>
    <row r="851487" spans="16:16" x14ac:dyDescent="0.3">
      <c r="P851487" s="83"/>
    </row>
    <row r="851488" spans="16:16" x14ac:dyDescent="0.3">
      <c r="P851488" s="83"/>
    </row>
    <row r="851489" spans="16:16" x14ac:dyDescent="0.3">
      <c r="P851489" s="83"/>
    </row>
    <row r="851490" spans="16:16" x14ac:dyDescent="0.3">
      <c r="P851490" s="83"/>
    </row>
    <row r="851491" spans="16:16" x14ac:dyDescent="0.3">
      <c r="P851491" s="83"/>
    </row>
    <row r="851492" spans="16:16" x14ac:dyDescent="0.3">
      <c r="P851492" s="83"/>
    </row>
    <row r="851493" spans="16:16" x14ac:dyDescent="0.3">
      <c r="P851493" s="83"/>
    </row>
    <row r="851494" spans="16:16" x14ac:dyDescent="0.3">
      <c r="P851494" s="83"/>
    </row>
    <row r="851495" spans="16:16" x14ac:dyDescent="0.3">
      <c r="P851495" s="83"/>
    </row>
    <row r="851496" spans="16:16" x14ac:dyDescent="0.3">
      <c r="P851496" s="83"/>
    </row>
    <row r="851497" spans="16:16" x14ac:dyDescent="0.3">
      <c r="P851497" s="83"/>
    </row>
    <row r="851498" spans="16:16" x14ac:dyDescent="0.3">
      <c r="P851498" s="83"/>
    </row>
    <row r="851499" spans="16:16" x14ac:dyDescent="0.3">
      <c r="P851499" s="83"/>
    </row>
    <row r="851500" spans="16:16" x14ac:dyDescent="0.3">
      <c r="P851500" s="83"/>
    </row>
    <row r="851501" spans="16:16" x14ac:dyDescent="0.3">
      <c r="P851501" s="83"/>
    </row>
    <row r="851502" spans="16:16" x14ac:dyDescent="0.3">
      <c r="P851502" s="83"/>
    </row>
    <row r="851503" spans="16:16" x14ac:dyDescent="0.3">
      <c r="P851503" s="83"/>
    </row>
    <row r="851504" spans="16:16" x14ac:dyDescent="0.3">
      <c r="P851504" s="83"/>
    </row>
    <row r="851505" spans="16:16" x14ac:dyDescent="0.3">
      <c r="P851505" s="83"/>
    </row>
    <row r="851506" spans="16:16" x14ac:dyDescent="0.3">
      <c r="P851506" s="83"/>
    </row>
    <row r="851507" spans="16:16" x14ac:dyDescent="0.3">
      <c r="P851507" s="83"/>
    </row>
    <row r="851508" spans="16:16" x14ac:dyDescent="0.3">
      <c r="P851508" s="83"/>
    </row>
    <row r="851509" spans="16:16" x14ac:dyDescent="0.3">
      <c r="P851509" s="83"/>
    </row>
    <row r="851510" spans="16:16" x14ac:dyDescent="0.3">
      <c r="P851510" s="83"/>
    </row>
    <row r="851511" spans="16:16" x14ac:dyDescent="0.3">
      <c r="P851511" s="83"/>
    </row>
    <row r="851512" spans="16:16" x14ac:dyDescent="0.3">
      <c r="P851512" s="83"/>
    </row>
    <row r="851513" spans="16:16" x14ac:dyDescent="0.3">
      <c r="P851513" s="83"/>
    </row>
    <row r="851514" spans="16:16" x14ac:dyDescent="0.3">
      <c r="P851514" s="83"/>
    </row>
    <row r="851515" spans="16:16" x14ac:dyDescent="0.3">
      <c r="P851515" s="83"/>
    </row>
    <row r="851516" spans="16:16" x14ac:dyDescent="0.3">
      <c r="P851516" s="83"/>
    </row>
    <row r="851517" spans="16:16" x14ac:dyDescent="0.3">
      <c r="P851517" s="83"/>
    </row>
    <row r="851518" spans="16:16" x14ac:dyDescent="0.3">
      <c r="P851518" s="83"/>
    </row>
    <row r="851519" spans="16:16" x14ac:dyDescent="0.3">
      <c r="P851519" s="83"/>
    </row>
    <row r="851520" spans="16:16" x14ac:dyDescent="0.3">
      <c r="P851520" s="83"/>
    </row>
    <row r="851521" spans="16:16" x14ac:dyDescent="0.3">
      <c r="P851521" s="83"/>
    </row>
    <row r="851522" spans="16:16" x14ac:dyDescent="0.3">
      <c r="P851522" s="83"/>
    </row>
    <row r="851523" spans="16:16" x14ac:dyDescent="0.3">
      <c r="P851523" s="83"/>
    </row>
    <row r="851524" spans="16:16" x14ac:dyDescent="0.3">
      <c r="P851524" s="83"/>
    </row>
    <row r="851525" spans="16:16" x14ac:dyDescent="0.3">
      <c r="P851525" s="83"/>
    </row>
    <row r="851526" spans="16:16" x14ac:dyDescent="0.3">
      <c r="P851526" s="83"/>
    </row>
    <row r="851527" spans="16:16" x14ac:dyDescent="0.3">
      <c r="P851527" s="83"/>
    </row>
    <row r="851528" spans="16:16" x14ac:dyDescent="0.3">
      <c r="P851528" s="83"/>
    </row>
    <row r="851529" spans="16:16" x14ac:dyDescent="0.3">
      <c r="P851529" s="83"/>
    </row>
    <row r="851530" spans="16:16" x14ac:dyDescent="0.3">
      <c r="P851530" s="83"/>
    </row>
    <row r="851531" spans="16:16" x14ac:dyDescent="0.3">
      <c r="P851531" s="83"/>
    </row>
    <row r="851532" spans="16:16" x14ac:dyDescent="0.3">
      <c r="P851532" s="83"/>
    </row>
    <row r="851533" spans="16:16" x14ac:dyDescent="0.3">
      <c r="P851533" s="83"/>
    </row>
    <row r="851534" spans="16:16" x14ac:dyDescent="0.3">
      <c r="P851534" s="83"/>
    </row>
    <row r="851535" spans="16:16" x14ac:dyDescent="0.3">
      <c r="P851535" s="83"/>
    </row>
    <row r="851536" spans="16:16" x14ac:dyDescent="0.3">
      <c r="P851536" s="83"/>
    </row>
    <row r="851537" spans="16:16" x14ac:dyDescent="0.3">
      <c r="P851537" s="83"/>
    </row>
    <row r="851538" spans="16:16" x14ac:dyDescent="0.3">
      <c r="P851538" s="83"/>
    </row>
    <row r="851539" spans="16:16" x14ac:dyDescent="0.3">
      <c r="P851539" s="83"/>
    </row>
    <row r="851540" spans="16:16" x14ac:dyDescent="0.3">
      <c r="P851540" s="83"/>
    </row>
    <row r="851541" spans="16:16" x14ac:dyDescent="0.3">
      <c r="P851541" s="83"/>
    </row>
    <row r="851542" spans="16:16" x14ac:dyDescent="0.3">
      <c r="P851542" s="83"/>
    </row>
    <row r="851543" spans="16:16" x14ac:dyDescent="0.3">
      <c r="P851543" s="83"/>
    </row>
    <row r="851544" spans="16:16" x14ac:dyDescent="0.3">
      <c r="P851544" s="83"/>
    </row>
    <row r="851545" spans="16:16" x14ac:dyDescent="0.3">
      <c r="P851545" s="83"/>
    </row>
    <row r="851546" spans="16:16" x14ac:dyDescent="0.3">
      <c r="P851546" s="83"/>
    </row>
    <row r="851547" spans="16:16" x14ac:dyDescent="0.3">
      <c r="P851547" s="83"/>
    </row>
    <row r="851548" spans="16:16" x14ac:dyDescent="0.3">
      <c r="P851548" s="83"/>
    </row>
    <row r="851549" spans="16:16" x14ac:dyDescent="0.3">
      <c r="P851549" s="83"/>
    </row>
    <row r="851550" spans="16:16" x14ac:dyDescent="0.3">
      <c r="P851550" s="83"/>
    </row>
    <row r="851551" spans="16:16" x14ac:dyDescent="0.3">
      <c r="P851551" s="83"/>
    </row>
    <row r="851552" spans="16:16" x14ac:dyDescent="0.3">
      <c r="P851552" s="83"/>
    </row>
    <row r="851553" spans="16:16" x14ac:dyDescent="0.3">
      <c r="P851553" s="83"/>
    </row>
    <row r="851554" spans="16:16" x14ac:dyDescent="0.3">
      <c r="P851554" s="83"/>
    </row>
    <row r="851555" spans="16:16" x14ac:dyDescent="0.3">
      <c r="P851555" s="83"/>
    </row>
    <row r="851556" spans="16:16" x14ac:dyDescent="0.3">
      <c r="P851556" s="83"/>
    </row>
    <row r="851557" spans="16:16" x14ac:dyDescent="0.3">
      <c r="P851557" s="83"/>
    </row>
    <row r="851558" spans="16:16" x14ac:dyDescent="0.3">
      <c r="P851558" s="83"/>
    </row>
    <row r="851559" spans="16:16" x14ac:dyDescent="0.3">
      <c r="P851559" s="83"/>
    </row>
    <row r="851560" spans="16:16" x14ac:dyDescent="0.3">
      <c r="P851560" s="83"/>
    </row>
    <row r="851561" spans="16:16" x14ac:dyDescent="0.3">
      <c r="P851561" s="83"/>
    </row>
    <row r="851562" spans="16:16" x14ac:dyDescent="0.3">
      <c r="P851562" s="83"/>
    </row>
    <row r="851563" spans="16:16" x14ac:dyDescent="0.3">
      <c r="P851563" s="83"/>
    </row>
    <row r="851564" spans="16:16" x14ac:dyDescent="0.3">
      <c r="P851564" s="83"/>
    </row>
    <row r="851565" spans="16:16" x14ac:dyDescent="0.3">
      <c r="P851565" s="83"/>
    </row>
    <row r="851566" spans="16:16" x14ac:dyDescent="0.3">
      <c r="P851566" s="83"/>
    </row>
    <row r="851567" spans="16:16" x14ac:dyDescent="0.3">
      <c r="P851567" s="83"/>
    </row>
    <row r="851568" spans="16:16" x14ac:dyDescent="0.3">
      <c r="P851568" s="83"/>
    </row>
    <row r="851569" spans="16:16" x14ac:dyDescent="0.3">
      <c r="P851569" s="83"/>
    </row>
    <row r="851570" spans="16:16" x14ac:dyDescent="0.3">
      <c r="P851570" s="83"/>
    </row>
    <row r="851571" spans="16:16" x14ac:dyDescent="0.3">
      <c r="P851571" s="83"/>
    </row>
    <row r="851572" spans="16:16" x14ac:dyDescent="0.3">
      <c r="P851572" s="83"/>
    </row>
    <row r="851573" spans="16:16" x14ac:dyDescent="0.3">
      <c r="P851573" s="83"/>
    </row>
    <row r="851574" spans="16:16" x14ac:dyDescent="0.3">
      <c r="P851574" s="83"/>
    </row>
    <row r="851575" spans="16:16" x14ac:dyDescent="0.3">
      <c r="P851575" s="83"/>
    </row>
    <row r="851576" spans="16:16" x14ac:dyDescent="0.3">
      <c r="P851576" s="83"/>
    </row>
    <row r="851577" spans="16:16" x14ac:dyDescent="0.3">
      <c r="P851577" s="83"/>
    </row>
    <row r="851578" spans="16:16" x14ac:dyDescent="0.3">
      <c r="P851578" s="83"/>
    </row>
    <row r="851579" spans="16:16" x14ac:dyDescent="0.3">
      <c r="P851579" s="83"/>
    </row>
    <row r="851580" spans="16:16" x14ac:dyDescent="0.3">
      <c r="P851580" s="83"/>
    </row>
    <row r="851581" spans="16:16" x14ac:dyDescent="0.3">
      <c r="P851581" s="83"/>
    </row>
    <row r="851582" spans="16:16" x14ac:dyDescent="0.3">
      <c r="P851582" s="83"/>
    </row>
    <row r="851583" spans="16:16" x14ac:dyDescent="0.3">
      <c r="P851583" s="83"/>
    </row>
    <row r="851584" spans="16:16" x14ac:dyDescent="0.3">
      <c r="P851584" s="83"/>
    </row>
    <row r="851585" spans="16:16" x14ac:dyDescent="0.3">
      <c r="P851585" s="83"/>
    </row>
    <row r="851586" spans="16:16" x14ac:dyDescent="0.3">
      <c r="P851586" s="83"/>
    </row>
    <row r="851587" spans="16:16" x14ac:dyDescent="0.3">
      <c r="P851587" s="83"/>
    </row>
    <row r="851588" spans="16:16" x14ac:dyDescent="0.3">
      <c r="P851588" s="83"/>
    </row>
    <row r="851589" spans="16:16" x14ac:dyDescent="0.3">
      <c r="P851589" s="83"/>
    </row>
    <row r="851590" spans="16:16" x14ac:dyDescent="0.3">
      <c r="P851590" s="83"/>
    </row>
    <row r="851591" spans="16:16" x14ac:dyDescent="0.3">
      <c r="P851591" s="83"/>
    </row>
    <row r="851592" spans="16:16" x14ac:dyDescent="0.3">
      <c r="P851592" s="83"/>
    </row>
    <row r="851593" spans="16:16" x14ac:dyDescent="0.3">
      <c r="P851593" s="83"/>
    </row>
    <row r="851594" spans="16:16" x14ac:dyDescent="0.3">
      <c r="P851594" s="83"/>
    </row>
    <row r="851595" spans="16:16" x14ac:dyDescent="0.3">
      <c r="P851595" s="83"/>
    </row>
    <row r="851596" spans="16:16" x14ac:dyDescent="0.3">
      <c r="P851596" s="83"/>
    </row>
    <row r="851597" spans="16:16" x14ac:dyDescent="0.3">
      <c r="P851597" s="83"/>
    </row>
    <row r="851598" spans="16:16" x14ac:dyDescent="0.3">
      <c r="P851598" s="83"/>
    </row>
    <row r="851599" spans="16:16" x14ac:dyDescent="0.3">
      <c r="P851599" s="83"/>
    </row>
    <row r="851600" spans="16:16" x14ac:dyDescent="0.3">
      <c r="P851600" s="83"/>
    </row>
    <row r="851601" spans="16:16" x14ac:dyDescent="0.3">
      <c r="P851601" s="83"/>
    </row>
    <row r="851602" spans="16:16" x14ac:dyDescent="0.3">
      <c r="P851602" s="83"/>
    </row>
    <row r="851603" spans="16:16" x14ac:dyDescent="0.3">
      <c r="P851603" s="83"/>
    </row>
    <row r="851604" spans="16:16" x14ac:dyDescent="0.3">
      <c r="P851604" s="83"/>
    </row>
    <row r="851605" spans="16:16" x14ac:dyDescent="0.3">
      <c r="P851605" s="83"/>
    </row>
    <row r="851606" spans="16:16" x14ac:dyDescent="0.3">
      <c r="P851606" s="83"/>
    </row>
    <row r="851607" spans="16:16" x14ac:dyDescent="0.3">
      <c r="P851607" s="83"/>
    </row>
    <row r="851608" spans="16:16" x14ac:dyDescent="0.3">
      <c r="P851608" s="83"/>
    </row>
    <row r="851609" spans="16:16" x14ac:dyDescent="0.3">
      <c r="P851609" s="83"/>
    </row>
    <row r="851610" spans="16:16" x14ac:dyDescent="0.3">
      <c r="P851610" s="83"/>
    </row>
    <row r="851611" spans="16:16" x14ac:dyDescent="0.3">
      <c r="P851611" s="83"/>
    </row>
    <row r="851612" spans="16:16" x14ac:dyDescent="0.3">
      <c r="P851612" s="83"/>
    </row>
    <row r="851613" spans="16:16" x14ac:dyDescent="0.3">
      <c r="P851613" s="83"/>
    </row>
    <row r="851614" spans="16:16" x14ac:dyDescent="0.3">
      <c r="P851614" s="83"/>
    </row>
    <row r="851615" spans="16:16" x14ac:dyDescent="0.3">
      <c r="P851615" s="83"/>
    </row>
    <row r="851616" spans="16:16" x14ac:dyDescent="0.3">
      <c r="P851616" s="83"/>
    </row>
    <row r="851617" spans="16:16" x14ac:dyDescent="0.3">
      <c r="P851617" s="83"/>
    </row>
    <row r="851618" spans="16:16" x14ac:dyDescent="0.3">
      <c r="P851618" s="83"/>
    </row>
    <row r="851619" spans="16:16" x14ac:dyDescent="0.3">
      <c r="P851619" s="83"/>
    </row>
    <row r="851620" spans="16:16" x14ac:dyDescent="0.3">
      <c r="P851620" s="83"/>
    </row>
    <row r="851621" spans="16:16" x14ac:dyDescent="0.3">
      <c r="P851621" s="83"/>
    </row>
    <row r="851622" spans="16:16" x14ac:dyDescent="0.3">
      <c r="P851622" s="83"/>
    </row>
    <row r="851623" spans="16:16" x14ac:dyDescent="0.3">
      <c r="P851623" s="83"/>
    </row>
    <row r="851624" spans="16:16" x14ac:dyDescent="0.3">
      <c r="P851624" s="83"/>
    </row>
    <row r="851625" spans="16:16" x14ac:dyDescent="0.3">
      <c r="P851625" s="83"/>
    </row>
    <row r="851626" spans="16:16" x14ac:dyDescent="0.3">
      <c r="P851626" s="83"/>
    </row>
    <row r="851627" spans="16:16" x14ac:dyDescent="0.3">
      <c r="P851627" s="83"/>
    </row>
    <row r="851628" spans="16:16" x14ac:dyDescent="0.3">
      <c r="P851628" s="83"/>
    </row>
    <row r="851629" spans="16:16" x14ac:dyDescent="0.3">
      <c r="P851629" s="83"/>
    </row>
    <row r="851630" spans="16:16" x14ac:dyDescent="0.3">
      <c r="P851630" s="83"/>
    </row>
    <row r="851631" spans="16:16" x14ac:dyDescent="0.3">
      <c r="P851631" s="83"/>
    </row>
    <row r="851632" spans="16:16" x14ac:dyDescent="0.3">
      <c r="P851632" s="83"/>
    </row>
    <row r="851633" spans="16:16" x14ac:dyDescent="0.3">
      <c r="P851633" s="83"/>
    </row>
    <row r="851634" spans="16:16" x14ac:dyDescent="0.3">
      <c r="P851634" s="83"/>
    </row>
    <row r="851635" spans="16:16" x14ac:dyDescent="0.3">
      <c r="P851635" s="83"/>
    </row>
    <row r="851636" spans="16:16" x14ac:dyDescent="0.3">
      <c r="P851636" s="83"/>
    </row>
    <row r="851637" spans="16:16" x14ac:dyDescent="0.3">
      <c r="P851637" s="83"/>
    </row>
    <row r="851638" spans="16:16" x14ac:dyDescent="0.3">
      <c r="P851638" s="83"/>
    </row>
    <row r="851639" spans="16:16" x14ac:dyDescent="0.3">
      <c r="P851639" s="83"/>
    </row>
    <row r="851640" spans="16:16" x14ac:dyDescent="0.3">
      <c r="P851640" s="83"/>
    </row>
    <row r="851641" spans="16:16" x14ac:dyDescent="0.3">
      <c r="P851641" s="83"/>
    </row>
    <row r="851642" spans="16:16" x14ac:dyDescent="0.3">
      <c r="P851642" s="83"/>
    </row>
    <row r="851643" spans="16:16" x14ac:dyDescent="0.3">
      <c r="P851643" s="83"/>
    </row>
    <row r="851644" spans="16:16" x14ac:dyDescent="0.3">
      <c r="P851644" s="83"/>
    </row>
    <row r="851645" spans="16:16" x14ac:dyDescent="0.3">
      <c r="P851645" s="83"/>
    </row>
    <row r="851646" spans="16:16" x14ac:dyDescent="0.3">
      <c r="P851646" s="83"/>
    </row>
    <row r="851647" spans="16:16" x14ac:dyDescent="0.3">
      <c r="P851647" s="83"/>
    </row>
    <row r="851648" spans="16:16" x14ac:dyDescent="0.3">
      <c r="P851648" s="83"/>
    </row>
    <row r="851649" spans="16:16" x14ac:dyDescent="0.3">
      <c r="P851649" s="83"/>
    </row>
    <row r="851650" spans="16:16" x14ac:dyDescent="0.3">
      <c r="P851650" s="83"/>
    </row>
    <row r="851651" spans="16:16" x14ac:dyDescent="0.3">
      <c r="P851651" s="83"/>
    </row>
    <row r="851652" spans="16:16" x14ac:dyDescent="0.3">
      <c r="P851652" s="83"/>
    </row>
    <row r="851653" spans="16:16" x14ac:dyDescent="0.3">
      <c r="P851653" s="83"/>
    </row>
    <row r="851654" spans="16:16" x14ac:dyDescent="0.3">
      <c r="P851654" s="83"/>
    </row>
    <row r="851655" spans="16:16" x14ac:dyDescent="0.3">
      <c r="P851655" s="83"/>
    </row>
    <row r="851656" spans="16:16" x14ac:dyDescent="0.3">
      <c r="P851656" s="83"/>
    </row>
    <row r="851657" spans="16:16" x14ac:dyDescent="0.3">
      <c r="P851657" s="83"/>
    </row>
    <row r="851658" spans="16:16" x14ac:dyDescent="0.3">
      <c r="P851658" s="83"/>
    </row>
    <row r="851659" spans="16:16" x14ac:dyDescent="0.3">
      <c r="P851659" s="83"/>
    </row>
    <row r="851660" spans="16:16" x14ac:dyDescent="0.3">
      <c r="P851660" s="83"/>
    </row>
    <row r="851661" spans="16:16" x14ac:dyDescent="0.3">
      <c r="P851661" s="83"/>
    </row>
    <row r="851662" spans="16:16" x14ac:dyDescent="0.3">
      <c r="P851662" s="83"/>
    </row>
    <row r="851663" spans="16:16" x14ac:dyDescent="0.3">
      <c r="P851663" s="83"/>
    </row>
    <row r="851664" spans="16:16" x14ac:dyDescent="0.3">
      <c r="P851664" s="83"/>
    </row>
    <row r="851665" spans="16:16" x14ac:dyDescent="0.3">
      <c r="P851665" s="83"/>
    </row>
    <row r="851666" spans="16:16" x14ac:dyDescent="0.3">
      <c r="P851666" s="83"/>
    </row>
    <row r="851667" spans="16:16" x14ac:dyDescent="0.3">
      <c r="P851667" s="83"/>
    </row>
    <row r="851668" spans="16:16" x14ac:dyDescent="0.3">
      <c r="P851668" s="83"/>
    </row>
    <row r="851669" spans="16:16" x14ac:dyDescent="0.3">
      <c r="P851669" s="83"/>
    </row>
    <row r="851670" spans="16:16" x14ac:dyDescent="0.3">
      <c r="P851670" s="83"/>
    </row>
    <row r="851671" spans="16:16" x14ac:dyDescent="0.3">
      <c r="P851671" s="83"/>
    </row>
    <row r="851672" spans="16:16" x14ac:dyDescent="0.3">
      <c r="P851672" s="83"/>
    </row>
    <row r="851673" spans="16:16" x14ac:dyDescent="0.3">
      <c r="P851673" s="83"/>
    </row>
    <row r="851674" spans="16:16" x14ac:dyDescent="0.3">
      <c r="P851674" s="83"/>
    </row>
    <row r="851675" spans="16:16" x14ac:dyDescent="0.3">
      <c r="P851675" s="83"/>
    </row>
    <row r="851676" spans="16:16" x14ac:dyDescent="0.3">
      <c r="P851676" s="83"/>
    </row>
    <row r="851677" spans="16:16" x14ac:dyDescent="0.3">
      <c r="P851677" s="83"/>
    </row>
    <row r="851678" spans="16:16" x14ac:dyDescent="0.3">
      <c r="P851678" s="83"/>
    </row>
    <row r="851679" spans="16:16" x14ac:dyDescent="0.3">
      <c r="P851679" s="83"/>
    </row>
    <row r="851680" spans="16:16" x14ac:dyDescent="0.3">
      <c r="P851680" s="83"/>
    </row>
    <row r="851681" spans="16:16" x14ac:dyDescent="0.3">
      <c r="P851681" s="83"/>
    </row>
    <row r="851682" spans="16:16" x14ac:dyDescent="0.3">
      <c r="P851682" s="83"/>
    </row>
    <row r="851683" spans="16:16" x14ac:dyDescent="0.3">
      <c r="P851683" s="83"/>
    </row>
    <row r="851684" spans="16:16" x14ac:dyDescent="0.3">
      <c r="P851684" s="83"/>
    </row>
    <row r="851685" spans="16:16" x14ac:dyDescent="0.3">
      <c r="P851685" s="83"/>
    </row>
    <row r="851686" spans="16:16" x14ac:dyDescent="0.3">
      <c r="P851686" s="83"/>
    </row>
    <row r="851687" spans="16:16" x14ac:dyDescent="0.3">
      <c r="P851687" s="83"/>
    </row>
    <row r="851688" spans="16:16" x14ac:dyDescent="0.3">
      <c r="P851688" s="83"/>
    </row>
    <row r="851689" spans="16:16" x14ac:dyDescent="0.3">
      <c r="P851689" s="83"/>
    </row>
    <row r="851690" spans="16:16" x14ac:dyDescent="0.3">
      <c r="P851690" s="83"/>
    </row>
    <row r="851691" spans="16:16" x14ac:dyDescent="0.3">
      <c r="P851691" s="83"/>
    </row>
    <row r="851692" spans="16:16" x14ac:dyDescent="0.3">
      <c r="P851692" s="83"/>
    </row>
    <row r="851693" spans="16:16" x14ac:dyDescent="0.3">
      <c r="P851693" s="83"/>
    </row>
    <row r="851694" spans="16:16" x14ac:dyDescent="0.3">
      <c r="P851694" s="83"/>
    </row>
    <row r="851695" spans="16:16" x14ac:dyDescent="0.3">
      <c r="P851695" s="83"/>
    </row>
    <row r="851696" spans="16:16" x14ac:dyDescent="0.3">
      <c r="P851696" s="83"/>
    </row>
    <row r="851697" spans="16:16" x14ac:dyDescent="0.3">
      <c r="P851697" s="83"/>
    </row>
    <row r="851698" spans="16:16" x14ac:dyDescent="0.3">
      <c r="P851698" s="83"/>
    </row>
    <row r="851699" spans="16:16" x14ac:dyDescent="0.3">
      <c r="P851699" s="83"/>
    </row>
    <row r="851700" spans="16:16" x14ac:dyDescent="0.3">
      <c r="P851700" s="83"/>
    </row>
    <row r="851701" spans="16:16" x14ac:dyDescent="0.3">
      <c r="P851701" s="83"/>
    </row>
    <row r="851702" spans="16:16" x14ac:dyDescent="0.3">
      <c r="P851702" s="83"/>
    </row>
    <row r="851703" spans="16:16" x14ac:dyDescent="0.3">
      <c r="P851703" s="83"/>
    </row>
    <row r="851704" spans="16:16" x14ac:dyDescent="0.3">
      <c r="P851704" s="83"/>
    </row>
    <row r="851705" spans="16:16" x14ac:dyDescent="0.3">
      <c r="P851705" s="83"/>
    </row>
    <row r="851706" spans="16:16" x14ac:dyDescent="0.3">
      <c r="P851706" s="83"/>
    </row>
    <row r="851707" spans="16:16" x14ac:dyDescent="0.3">
      <c r="P851707" s="83"/>
    </row>
    <row r="851708" spans="16:16" x14ac:dyDescent="0.3">
      <c r="P851708" s="83"/>
    </row>
    <row r="851709" spans="16:16" x14ac:dyDescent="0.3">
      <c r="P851709" s="83"/>
    </row>
    <row r="851710" spans="16:16" x14ac:dyDescent="0.3">
      <c r="P851710" s="83"/>
    </row>
    <row r="851711" spans="16:16" x14ac:dyDescent="0.3">
      <c r="P851711" s="83"/>
    </row>
    <row r="851712" spans="16:16" x14ac:dyDescent="0.3">
      <c r="P851712" s="83"/>
    </row>
    <row r="851713" spans="16:16" x14ac:dyDescent="0.3">
      <c r="P851713" s="83"/>
    </row>
    <row r="851714" spans="16:16" x14ac:dyDescent="0.3">
      <c r="P851714" s="83"/>
    </row>
    <row r="851715" spans="16:16" x14ac:dyDescent="0.3">
      <c r="P851715" s="83"/>
    </row>
    <row r="851716" spans="16:16" x14ac:dyDescent="0.3">
      <c r="P851716" s="83"/>
    </row>
    <row r="851717" spans="16:16" x14ac:dyDescent="0.3">
      <c r="P851717" s="83"/>
    </row>
    <row r="851718" spans="16:16" x14ac:dyDescent="0.3">
      <c r="P851718" s="83"/>
    </row>
    <row r="851719" spans="16:16" x14ac:dyDescent="0.3">
      <c r="P851719" s="83"/>
    </row>
    <row r="851720" spans="16:16" x14ac:dyDescent="0.3">
      <c r="P851720" s="83"/>
    </row>
    <row r="851721" spans="16:16" x14ac:dyDescent="0.3">
      <c r="P851721" s="83"/>
    </row>
    <row r="851722" spans="16:16" x14ac:dyDescent="0.3">
      <c r="P851722" s="83"/>
    </row>
    <row r="851723" spans="16:16" x14ac:dyDescent="0.3">
      <c r="P851723" s="83"/>
    </row>
    <row r="851724" spans="16:16" x14ac:dyDescent="0.3">
      <c r="P851724" s="83"/>
    </row>
    <row r="851725" spans="16:16" x14ac:dyDescent="0.3">
      <c r="P851725" s="83"/>
    </row>
    <row r="851726" spans="16:16" x14ac:dyDescent="0.3">
      <c r="P851726" s="83"/>
    </row>
    <row r="851727" spans="16:16" x14ac:dyDescent="0.3">
      <c r="P851727" s="83"/>
    </row>
    <row r="851728" spans="16:16" x14ac:dyDescent="0.3">
      <c r="P851728" s="83"/>
    </row>
    <row r="851729" spans="16:16" x14ac:dyDescent="0.3">
      <c r="P851729" s="83"/>
    </row>
    <row r="851730" spans="16:16" x14ac:dyDescent="0.3">
      <c r="P851730" s="83"/>
    </row>
    <row r="851731" spans="16:16" x14ac:dyDescent="0.3">
      <c r="P851731" s="83"/>
    </row>
    <row r="851732" spans="16:16" x14ac:dyDescent="0.3">
      <c r="P851732" s="83"/>
    </row>
    <row r="851733" spans="16:16" x14ac:dyDescent="0.3">
      <c r="P851733" s="83"/>
    </row>
    <row r="851734" spans="16:16" x14ac:dyDescent="0.3">
      <c r="P851734" s="83"/>
    </row>
    <row r="851735" spans="16:16" x14ac:dyDescent="0.3">
      <c r="P851735" s="83"/>
    </row>
    <row r="851736" spans="16:16" x14ac:dyDescent="0.3">
      <c r="P851736" s="83"/>
    </row>
    <row r="851737" spans="16:16" x14ac:dyDescent="0.3">
      <c r="P851737" s="83"/>
    </row>
    <row r="851738" spans="16:16" x14ac:dyDescent="0.3">
      <c r="P851738" s="83"/>
    </row>
    <row r="851739" spans="16:16" x14ac:dyDescent="0.3">
      <c r="P851739" s="83"/>
    </row>
    <row r="851740" spans="16:16" x14ac:dyDescent="0.3">
      <c r="P851740" s="83"/>
    </row>
    <row r="851741" spans="16:16" x14ac:dyDescent="0.3">
      <c r="P851741" s="83"/>
    </row>
    <row r="851742" spans="16:16" x14ac:dyDescent="0.3">
      <c r="P851742" s="83"/>
    </row>
    <row r="851743" spans="16:16" x14ac:dyDescent="0.3">
      <c r="P851743" s="83"/>
    </row>
    <row r="851744" spans="16:16" x14ac:dyDescent="0.3">
      <c r="P851744" s="83"/>
    </row>
    <row r="851745" spans="16:16" x14ac:dyDescent="0.3">
      <c r="P851745" s="83"/>
    </row>
    <row r="851746" spans="16:16" x14ac:dyDescent="0.3">
      <c r="P851746" s="83"/>
    </row>
    <row r="851747" spans="16:16" x14ac:dyDescent="0.3">
      <c r="P851747" s="83"/>
    </row>
    <row r="851748" spans="16:16" x14ac:dyDescent="0.3">
      <c r="P851748" s="83"/>
    </row>
    <row r="851749" spans="16:16" x14ac:dyDescent="0.3">
      <c r="P851749" s="83"/>
    </row>
    <row r="851750" spans="16:16" x14ac:dyDescent="0.3">
      <c r="P851750" s="83"/>
    </row>
    <row r="851751" spans="16:16" x14ac:dyDescent="0.3">
      <c r="P851751" s="83"/>
    </row>
    <row r="851752" spans="16:16" x14ac:dyDescent="0.3">
      <c r="P851752" s="83"/>
    </row>
    <row r="851753" spans="16:16" x14ac:dyDescent="0.3">
      <c r="P851753" s="83"/>
    </row>
    <row r="851754" spans="16:16" x14ac:dyDescent="0.3">
      <c r="P851754" s="83"/>
    </row>
    <row r="851755" spans="16:16" x14ac:dyDescent="0.3">
      <c r="P851755" s="83"/>
    </row>
    <row r="851756" spans="16:16" x14ac:dyDescent="0.3">
      <c r="P851756" s="83"/>
    </row>
    <row r="851757" spans="16:16" x14ac:dyDescent="0.3">
      <c r="P851757" s="83"/>
    </row>
    <row r="851758" spans="16:16" x14ac:dyDescent="0.3">
      <c r="P851758" s="83"/>
    </row>
    <row r="851759" spans="16:16" x14ac:dyDescent="0.3">
      <c r="P851759" s="83"/>
    </row>
    <row r="851760" spans="16:16" x14ac:dyDescent="0.3">
      <c r="P851760" s="83"/>
    </row>
    <row r="851761" spans="16:16" x14ac:dyDescent="0.3">
      <c r="P851761" s="83"/>
    </row>
    <row r="851762" spans="16:16" x14ac:dyDescent="0.3">
      <c r="P851762" s="83"/>
    </row>
    <row r="851763" spans="16:16" x14ac:dyDescent="0.3">
      <c r="P851763" s="83"/>
    </row>
    <row r="851764" spans="16:16" x14ac:dyDescent="0.3">
      <c r="P851764" s="83"/>
    </row>
    <row r="851765" spans="16:16" x14ac:dyDescent="0.3">
      <c r="P851765" s="83"/>
    </row>
    <row r="851766" spans="16:16" x14ac:dyDescent="0.3">
      <c r="P851766" s="83"/>
    </row>
    <row r="851767" spans="16:16" x14ac:dyDescent="0.3">
      <c r="P851767" s="83"/>
    </row>
    <row r="851768" spans="16:16" x14ac:dyDescent="0.3">
      <c r="P851768" s="83"/>
    </row>
    <row r="851769" spans="16:16" x14ac:dyDescent="0.3">
      <c r="P851769" s="83"/>
    </row>
    <row r="851770" spans="16:16" x14ac:dyDescent="0.3">
      <c r="P851770" s="83"/>
    </row>
    <row r="851771" spans="16:16" x14ac:dyDescent="0.3">
      <c r="P851771" s="83"/>
    </row>
    <row r="851772" spans="16:16" x14ac:dyDescent="0.3">
      <c r="P851772" s="83"/>
    </row>
    <row r="851773" spans="16:16" x14ac:dyDescent="0.3">
      <c r="P851773" s="83"/>
    </row>
    <row r="851774" spans="16:16" x14ac:dyDescent="0.3">
      <c r="P851774" s="83"/>
    </row>
    <row r="851775" spans="16:16" x14ac:dyDescent="0.3">
      <c r="P851775" s="83"/>
    </row>
    <row r="851776" spans="16:16" x14ac:dyDescent="0.3">
      <c r="P851776" s="83"/>
    </row>
    <row r="851777" spans="16:16" x14ac:dyDescent="0.3">
      <c r="P851777" s="83"/>
    </row>
    <row r="851778" spans="16:16" x14ac:dyDescent="0.3">
      <c r="P851778" s="83"/>
    </row>
    <row r="851779" spans="16:16" x14ac:dyDescent="0.3">
      <c r="P851779" s="83"/>
    </row>
    <row r="851780" spans="16:16" x14ac:dyDescent="0.3">
      <c r="P851780" s="83"/>
    </row>
    <row r="851781" spans="16:16" x14ac:dyDescent="0.3">
      <c r="P851781" s="83"/>
    </row>
    <row r="851782" spans="16:16" x14ac:dyDescent="0.3">
      <c r="P851782" s="83"/>
    </row>
    <row r="851783" spans="16:16" x14ac:dyDescent="0.3">
      <c r="P851783" s="83"/>
    </row>
    <row r="851784" spans="16:16" x14ac:dyDescent="0.3">
      <c r="P851784" s="83"/>
    </row>
    <row r="851785" spans="16:16" x14ac:dyDescent="0.3">
      <c r="P851785" s="83"/>
    </row>
    <row r="851786" spans="16:16" x14ac:dyDescent="0.3">
      <c r="P851786" s="83"/>
    </row>
    <row r="851787" spans="16:16" x14ac:dyDescent="0.3">
      <c r="P851787" s="83"/>
    </row>
    <row r="851788" spans="16:16" x14ac:dyDescent="0.3">
      <c r="P851788" s="83"/>
    </row>
    <row r="851789" spans="16:16" x14ac:dyDescent="0.3">
      <c r="P851789" s="83"/>
    </row>
    <row r="851790" spans="16:16" x14ac:dyDescent="0.3">
      <c r="P851790" s="83"/>
    </row>
    <row r="851791" spans="16:16" x14ac:dyDescent="0.3">
      <c r="P851791" s="83"/>
    </row>
    <row r="851792" spans="16:16" x14ac:dyDescent="0.3">
      <c r="P851792" s="83"/>
    </row>
    <row r="851793" spans="16:16" x14ac:dyDescent="0.3">
      <c r="P851793" s="83"/>
    </row>
    <row r="851794" spans="16:16" x14ac:dyDescent="0.3">
      <c r="P851794" s="83"/>
    </row>
    <row r="851795" spans="16:16" x14ac:dyDescent="0.3">
      <c r="P851795" s="83"/>
    </row>
    <row r="851796" spans="16:16" x14ac:dyDescent="0.3">
      <c r="P851796" s="83"/>
    </row>
    <row r="851797" spans="16:16" x14ac:dyDescent="0.3">
      <c r="P851797" s="83"/>
    </row>
    <row r="851798" spans="16:16" x14ac:dyDescent="0.3">
      <c r="P851798" s="83"/>
    </row>
    <row r="851799" spans="16:16" x14ac:dyDescent="0.3">
      <c r="P851799" s="83"/>
    </row>
    <row r="851800" spans="16:16" x14ac:dyDescent="0.3">
      <c r="P851800" s="83"/>
    </row>
    <row r="851801" spans="16:16" x14ac:dyDescent="0.3">
      <c r="P851801" s="83"/>
    </row>
    <row r="851802" spans="16:16" x14ac:dyDescent="0.3">
      <c r="P851802" s="83"/>
    </row>
    <row r="851803" spans="16:16" x14ac:dyDescent="0.3">
      <c r="P851803" s="83"/>
    </row>
    <row r="851804" spans="16:16" x14ac:dyDescent="0.3">
      <c r="P851804" s="83"/>
    </row>
    <row r="851805" spans="16:16" x14ac:dyDescent="0.3">
      <c r="P851805" s="83"/>
    </row>
    <row r="851806" spans="16:16" x14ac:dyDescent="0.3">
      <c r="P851806" s="83"/>
    </row>
    <row r="851807" spans="16:16" x14ac:dyDescent="0.3">
      <c r="P851807" s="83"/>
    </row>
    <row r="851808" spans="16:16" x14ac:dyDescent="0.3">
      <c r="P851808" s="83"/>
    </row>
    <row r="851809" spans="16:16" x14ac:dyDescent="0.3">
      <c r="P851809" s="83"/>
    </row>
    <row r="851810" spans="16:16" x14ac:dyDescent="0.3">
      <c r="P851810" s="83"/>
    </row>
    <row r="851811" spans="16:16" x14ac:dyDescent="0.3">
      <c r="P851811" s="83"/>
    </row>
    <row r="851812" spans="16:16" x14ac:dyDescent="0.3">
      <c r="P851812" s="83"/>
    </row>
    <row r="851813" spans="16:16" x14ac:dyDescent="0.3">
      <c r="P851813" s="83"/>
    </row>
    <row r="851814" spans="16:16" x14ac:dyDescent="0.3">
      <c r="P851814" s="83"/>
    </row>
    <row r="851815" spans="16:16" x14ac:dyDescent="0.3">
      <c r="P851815" s="83"/>
    </row>
    <row r="851816" spans="16:16" x14ac:dyDescent="0.3">
      <c r="P851816" s="83"/>
    </row>
    <row r="851817" spans="16:16" x14ac:dyDescent="0.3">
      <c r="P851817" s="83"/>
    </row>
    <row r="851818" spans="16:16" x14ac:dyDescent="0.3">
      <c r="P851818" s="83"/>
    </row>
    <row r="851819" spans="16:16" x14ac:dyDescent="0.3">
      <c r="P851819" s="83"/>
    </row>
    <row r="851820" spans="16:16" x14ac:dyDescent="0.3">
      <c r="P851820" s="83"/>
    </row>
    <row r="851821" spans="16:16" x14ac:dyDescent="0.3">
      <c r="P851821" s="83"/>
    </row>
    <row r="851822" spans="16:16" x14ac:dyDescent="0.3">
      <c r="P851822" s="83"/>
    </row>
    <row r="851823" spans="16:16" x14ac:dyDescent="0.3">
      <c r="P851823" s="83"/>
    </row>
    <row r="851824" spans="16:16" x14ac:dyDescent="0.3">
      <c r="P851824" s="83"/>
    </row>
    <row r="851825" spans="16:16" x14ac:dyDescent="0.3">
      <c r="P851825" s="83"/>
    </row>
    <row r="851826" spans="16:16" x14ac:dyDescent="0.3">
      <c r="P851826" s="83"/>
    </row>
    <row r="851827" spans="16:16" x14ac:dyDescent="0.3">
      <c r="P851827" s="83"/>
    </row>
    <row r="851828" spans="16:16" x14ac:dyDescent="0.3">
      <c r="P851828" s="83"/>
    </row>
    <row r="851829" spans="16:16" x14ac:dyDescent="0.3">
      <c r="P851829" s="83"/>
    </row>
    <row r="851830" spans="16:16" x14ac:dyDescent="0.3">
      <c r="P851830" s="83"/>
    </row>
    <row r="851831" spans="16:16" x14ac:dyDescent="0.3">
      <c r="P851831" s="83"/>
    </row>
    <row r="851832" spans="16:16" x14ac:dyDescent="0.3">
      <c r="P851832" s="83"/>
    </row>
    <row r="851833" spans="16:16" x14ac:dyDescent="0.3">
      <c r="P851833" s="83"/>
    </row>
    <row r="851834" spans="16:16" x14ac:dyDescent="0.3">
      <c r="P851834" s="83"/>
    </row>
    <row r="851835" spans="16:16" x14ac:dyDescent="0.3">
      <c r="P851835" s="83"/>
    </row>
    <row r="851836" spans="16:16" x14ac:dyDescent="0.3">
      <c r="P851836" s="83"/>
    </row>
    <row r="851837" spans="16:16" x14ac:dyDescent="0.3">
      <c r="P851837" s="83"/>
    </row>
    <row r="851838" spans="16:16" x14ac:dyDescent="0.3">
      <c r="P851838" s="83"/>
    </row>
    <row r="851839" spans="16:16" x14ac:dyDescent="0.3">
      <c r="P851839" s="83"/>
    </row>
    <row r="851840" spans="16:16" x14ac:dyDescent="0.3">
      <c r="P851840" s="83"/>
    </row>
    <row r="851841" spans="16:16" x14ac:dyDescent="0.3">
      <c r="P851841" s="83"/>
    </row>
    <row r="851842" spans="16:16" x14ac:dyDescent="0.3">
      <c r="P851842" s="83"/>
    </row>
    <row r="851843" spans="16:16" x14ac:dyDescent="0.3">
      <c r="P851843" s="83"/>
    </row>
    <row r="851844" spans="16:16" x14ac:dyDescent="0.3">
      <c r="P851844" s="83"/>
    </row>
    <row r="851845" spans="16:16" x14ac:dyDescent="0.3">
      <c r="P851845" s="83"/>
    </row>
    <row r="851846" spans="16:16" x14ac:dyDescent="0.3">
      <c r="P851846" s="83"/>
    </row>
    <row r="851847" spans="16:16" x14ac:dyDescent="0.3">
      <c r="P851847" s="83"/>
    </row>
    <row r="851848" spans="16:16" x14ac:dyDescent="0.3">
      <c r="P851848" s="83"/>
    </row>
    <row r="851849" spans="16:16" x14ac:dyDescent="0.3">
      <c r="P851849" s="83"/>
    </row>
    <row r="851850" spans="16:16" x14ac:dyDescent="0.3">
      <c r="P851850" s="83"/>
    </row>
    <row r="851851" spans="16:16" x14ac:dyDescent="0.3">
      <c r="P851851" s="83"/>
    </row>
    <row r="851852" spans="16:16" x14ac:dyDescent="0.3">
      <c r="P851852" s="83"/>
    </row>
    <row r="851853" spans="16:16" x14ac:dyDescent="0.3">
      <c r="P851853" s="83"/>
    </row>
    <row r="851854" spans="16:16" x14ac:dyDescent="0.3">
      <c r="P851854" s="83"/>
    </row>
    <row r="851855" spans="16:16" x14ac:dyDescent="0.3">
      <c r="P851855" s="83"/>
    </row>
    <row r="851856" spans="16:16" x14ac:dyDescent="0.3">
      <c r="P851856" s="83"/>
    </row>
    <row r="851857" spans="16:16" x14ac:dyDescent="0.3">
      <c r="P851857" s="83"/>
    </row>
    <row r="851858" spans="16:16" x14ac:dyDescent="0.3">
      <c r="P851858" s="83"/>
    </row>
    <row r="851859" spans="16:16" x14ac:dyDescent="0.3">
      <c r="P851859" s="83"/>
    </row>
    <row r="851860" spans="16:16" x14ac:dyDescent="0.3">
      <c r="P851860" s="83"/>
    </row>
    <row r="851861" spans="16:16" x14ac:dyDescent="0.3">
      <c r="P851861" s="83"/>
    </row>
    <row r="851862" spans="16:16" x14ac:dyDescent="0.3">
      <c r="P851862" s="83"/>
    </row>
    <row r="851863" spans="16:16" x14ac:dyDescent="0.3">
      <c r="P851863" s="83"/>
    </row>
    <row r="851864" spans="16:16" x14ac:dyDescent="0.3">
      <c r="P851864" s="83"/>
    </row>
    <row r="851865" spans="16:16" x14ac:dyDescent="0.3">
      <c r="P851865" s="83"/>
    </row>
    <row r="851866" spans="16:16" x14ac:dyDescent="0.3">
      <c r="P851866" s="83"/>
    </row>
    <row r="851867" spans="16:16" x14ac:dyDescent="0.3">
      <c r="P851867" s="83"/>
    </row>
    <row r="851868" spans="16:16" x14ac:dyDescent="0.3">
      <c r="P851868" s="83"/>
    </row>
    <row r="851869" spans="16:16" x14ac:dyDescent="0.3">
      <c r="P851869" s="83"/>
    </row>
    <row r="851870" spans="16:16" x14ac:dyDescent="0.3">
      <c r="P851870" s="83"/>
    </row>
    <row r="851871" spans="16:16" x14ac:dyDescent="0.3">
      <c r="P851871" s="83"/>
    </row>
    <row r="851872" spans="16:16" x14ac:dyDescent="0.3">
      <c r="P851872" s="83"/>
    </row>
    <row r="851873" spans="16:16" x14ac:dyDescent="0.3">
      <c r="P851873" s="83"/>
    </row>
    <row r="851874" spans="16:16" x14ac:dyDescent="0.3">
      <c r="P851874" s="83"/>
    </row>
    <row r="851875" spans="16:16" x14ac:dyDescent="0.3">
      <c r="P851875" s="83"/>
    </row>
    <row r="851876" spans="16:16" x14ac:dyDescent="0.3">
      <c r="P851876" s="83"/>
    </row>
    <row r="851877" spans="16:16" x14ac:dyDescent="0.3">
      <c r="P851877" s="83"/>
    </row>
    <row r="851878" spans="16:16" x14ac:dyDescent="0.3">
      <c r="P851878" s="83"/>
    </row>
    <row r="851879" spans="16:16" x14ac:dyDescent="0.3">
      <c r="P851879" s="83"/>
    </row>
    <row r="851880" spans="16:16" x14ac:dyDescent="0.3">
      <c r="P851880" s="83"/>
    </row>
    <row r="851881" spans="16:16" x14ac:dyDescent="0.3">
      <c r="P851881" s="83"/>
    </row>
    <row r="851882" spans="16:16" x14ac:dyDescent="0.3">
      <c r="P851882" s="83"/>
    </row>
    <row r="851883" spans="16:16" x14ac:dyDescent="0.3">
      <c r="P851883" s="83"/>
    </row>
    <row r="851884" spans="16:16" x14ac:dyDescent="0.3">
      <c r="P851884" s="83"/>
    </row>
    <row r="851885" spans="16:16" x14ac:dyDescent="0.3">
      <c r="P851885" s="83"/>
    </row>
    <row r="851886" spans="16:16" x14ac:dyDescent="0.3">
      <c r="P851886" s="83"/>
    </row>
    <row r="851887" spans="16:16" x14ac:dyDescent="0.3">
      <c r="P851887" s="83"/>
    </row>
    <row r="851888" spans="16:16" x14ac:dyDescent="0.3">
      <c r="P851888" s="83"/>
    </row>
    <row r="851889" spans="16:16" x14ac:dyDescent="0.3">
      <c r="P851889" s="83"/>
    </row>
    <row r="851890" spans="16:16" x14ac:dyDescent="0.3">
      <c r="P851890" s="83"/>
    </row>
    <row r="851891" spans="16:16" x14ac:dyDescent="0.3">
      <c r="P851891" s="83"/>
    </row>
    <row r="851892" spans="16:16" x14ac:dyDescent="0.3">
      <c r="P851892" s="83"/>
    </row>
    <row r="851893" spans="16:16" x14ac:dyDescent="0.3">
      <c r="P851893" s="83"/>
    </row>
    <row r="851894" spans="16:16" x14ac:dyDescent="0.3">
      <c r="P851894" s="83"/>
    </row>
    <row r="851895" spans="16:16" x14ac:dyDescent="0.3">
      <c r="P851895" s="83"/>
    </row>
    <row r="851896" spans="16:16" x14ac:dyDescent="0.3">
      <c r="P851896" s="83"/>
    </row>
    <row r="851897" spans="16:16" x14ac:dyDescent="0.3">
      <c r="P851897" s="83"/>
    </row>
    <row r="851898" spans="16:16" x14ac:dyDescent="0.3">
      <c r="P851898" s="83"/>
    </row>
    <row r="851899" spans="16:16" x14ac:dyDescent="0.3">
      <c r="P851899" s="83"/>
    </row>
    <row r="851900" spans="16:16" x14ac:dyDescent="0.3">
      <c r="P851900" s="83"/>
    </row>
    <row r="851901" spans="16:16" x14ac:dyDescent="0.3">
      <c r="P851901" s="83"/>
    </row>
    <row r="851902" spans="16:16" x14ac:dyDescent="0.3">
      <c r="P851902" s="83"/>
    </row>
    <row r="851903" spans="16:16" x14ac:dyDescent="0.3">
      <c r="P851903" s="83"/>
    </row>
    <row r="851904" spans="16:16" x14ac:dyDescent="0.3">
      <c r="P851904" s="83"/>
    </row>
    <row r="851905" spans="16:16" x14ac:dyDescent="0.3">
      <c r="P851905" s="83"/>
    </row>
    <row r="851906" spans="16:16" x14ac:dyDescent="0.3">
      <c r="P851906" s="83"/>
    </row>
    <row r="851907" spans="16:16" x14ac:dyDescent="0.3">
      <c r="P851907" s="83"/>
    </row>
    <row r="851908" spans="16:16" x14ac:dyDescent="0.3">
      <c r="P851908" s="83"/>
    </row>
    <row r="851909" spans="16:16" x14ac:dyDescent="0.3">
      <c r="P851909" s="83"/>
    </row>
    <row r="851910" spans="16:16" x14ac:dyDescent="0.3">
      <c r="P851910" s="83"/>
    </row>
    <row r="851911" spans="16:16" x14ac:dyDescent="0.3">
      <c r="P851911" s="83"/>
    </row>
    <row r="851912" spans="16:16" x14ac:dyDescent="0.3">
      <c r="P851912" s="83"/>
    </row>
    <row r="851913" spans="16:16" x14ac:dyDescent="0.3">
      <c r="P851913" s="83"/>
    </row>
    <row r="851914" spans="16:16" x14ac:dyDescent="0.3">
      <c r="P851914" s="83"/>
    </row>
    <row r="851915" spans="16:16" x14ac:dyDescent="0.3">
      <c r="P851915" s="83"/>
    </row>
    <row r="851916" spans="16:16" x14ac:dyDescent="0.3">
      <c r="P851916" s="83"/>
    </row>
    <row r="851917" spans="16:16" x14ac:dyDescent="0.3">
      <c r="P851917" s="83"/>
    </row>
    <row r="851918" spans="16:16" x14ac:dyDescent="0.3">
      <c r="P851918" s="83"/>
    </row>
    <row r="851919" spans="16:16" x14ac:dyDescent="0.3">
      <c r="P851919" s="83"/>
    </row>
    <row r="851920" spans="16:16" x14ac:dyDescent="0.3">
      <c r="P851920" s="83"/>
    </row>
    <row r="851921" spans="16:16" x14ac:dyDescent="0.3">
      <c r="P851921" s="83"/>
    </row>
    <row r="851922" spans="16:16" x14ac:dyDescent="0.3">
      <c r="P851922" s="83"/>
    </row>
    <row r="851923" spans="16:16" x14ac:dyDescent="0.3">
      <c r="P851923" s="83"/>
    </row>
    <row r="851924" spans="16:16" x14ac:dyDescent="0.3">
      <c r="P851924" s="83"/>
    </row>
    <row r="851925" spans="16:16" x14ac:dyDescent="0.3">
      <c r="P851925" s="83"/>
    </row>
    <row r="851926" spans="16:16" x14ac:dyDescent="0.3">
      <c r="P851926" s="83"/>
    </row>
    <row r="851927" spans="16:16" x14ac:dyDescent="0.3">
      <c r="P851927" s="83"/>
    </row>
    <row r="851928" spans="16:16" x14ac:dyDescent="0.3">
      <c r="P851928" s="83"/>
    </row>
    <row r="851929" spans="16:16" x14ac:dyDescent="0.3">
      <c r="P851929" s="83"/>
    </row>
    <row r="851930" spans="16:16" x14ac:dyDescent="0.3">
      <c r="P851930" s="83"/>
    </row>
    <row r="851931" spans="16:16" x14ac:dyDescent="0.3">
      <c r="P851931" s="83"/>
    </row>
    <row r="851932" spans="16:16" x14ac:dyDescent="0.3">
      <c r="P851932" s="83"/>
    </row>
    <row r="851933" spans="16:16" x14ac:dyDescent="0.3">
      <c r="P851933" s="83"/>
    </row>
    <row r="851934" spans="16:16" x14ac:dyDescent="0.3">
      <c r="P851934" s="83"/>
    </row>
    <row r="851935" spans="16:16" x14ac:dyDescent="0.3">
      <c r="P851935" s="83"/>
    </row>
    <row r="851936" spans="16:16" x14ac:dyDescent="0.3">
      <c r="P851936" s="83"/>
    </row>
    <row r="851937" spans="16:16" x14ac:dyDescent="0.3">
      <c r="P851937" s="83"/>
    </row>
    <row r="851938" spans="16:16" x14ac:dyDescent="0.3">
      <c r="P851938" s="83"/>
    </row>
    <row r="851939" spans="16:16" x14ac:dyDescent="0.3">
      <c r="P851939" s="83"/>
    </row>
    <row r="851940" spans="16:16" x14ac:dyDescent="0.3">
      <c r="P851940" s="83"/>
    </row>
    <row r="851941" spans="16:16" x14ac:dyDescent="0.3">
      <c r="P851941" s="83"/>
    </row>
    <row r="851942" spans="16:16" x14ac:dyDescent="0.3">
      <c r="P851942" s="83"/>
    </row>
    <row r="851943" spans="16:16" x14ac:dyDescent="0.3">
      <c r="P851943" s="83"/>
    </row>
    <row r="851944" spans="16:16" x14ac:dyDescent="0.3">
      <c r="P851944" s="83"/>
    </row>
    <row r="851945" spans="16:16" x14ac:dyDescent="0.3">
      <c r="P851945" s="83"/>
    </row>
    <row r="851946" spans="16:16" x14ac:dyDescent="0.3">
      <c r="P851946" s="83"/>
    </row>
    <row r="851947" spans="16:16" x14ac:dyDescent="0.3">
      <c r="P851947" s="83"/>
    </row>
    <row r="851948" spans="16:16" x14ac:dyDescent="0.3">
      <c r="P851948" s="83"/>
    </row>
    <row r="851949" spans="16:16" x14ac:dyDescent="0.3">
      <c r="P851949" s="83"/>
    </row>
    <row r="851950" spans="16:16" x14ac:dyDescent="0.3">
      <c r="P851950" s="83"/>
    </row>
    <row r="851951" spans="16:16" x14ac:dyDescent="0.3">
      <c r="P851951" s="83"/>
    </row>
    <row r="851952" spans="16:16" x14ac:dyDescent="0.3">
      <c r="P851952" s="83"/>
    </row>
    <row r="851953" spans="16:16" x14ac:dyDescent="0.3">
      <c r="P851953" s="83"/>
    </row>
    <row r="851954" spans="16:16" x14ac:dyDescent="0.3">
      <c r="P851954" s="83"/>
    </row>
    <row r="851955" spans="16:16" x14ac:dyDescent="0.3">
      <c r="P851955" s="83"/>
    </row>
    <row r="851956" spans="16:16" x14ac:dyDescent="0.3">
      <c r="P851956" s="83"/>
    </row>
    <row r="851957" spans="16:16" x14ac:dyDescent="0.3">
      <c r="P851957" s="83"/>
    </row>
    <row r="851958" spans="16:16" x14ac:dyDescent="0.3">
      <c r="P851958" s="83"/>
    </row>
    <row r="851959" spans="16:16" x14ac:dyDescent="0.3">
      <c r="P851959" s="83"/>
    </row>
    <row r="851960" spans="16:16" x14ac:dyDescent="0.3">
      <c r="P851960" s="83"/>
    </row>
    <row r="851961" spans="16:16" x14ac:dyDescent="0.3">
      <c r="P851961" s="83"/>
    </row>
    <row r="851962" spans="16:16" x14ac:dyDescent="0.3">
      <c r="P851962" s="83"/>
    </row>
    <row r="851963" spans="16:16" x14ac:dyDescent="0.3">
      <c r="P851963" s="83"/>
    </row>
    <row r="851964" spans="16:16" x14ac:dyDescent="0.3">
      <c r="P851964" s="83"/>
    </row>
    <row r="851965" spans="16:16" x14ac:dyDescent="0.3">
      <c r="P851965" s="83"/>
    </row>
    <row r="851966" spans="16:16" x14ac:dyDescent="0.3">
      <c r="P851966" s="83"/>
    </row>
    <row r="851967" spans="16:16" x14ac:dyDescent="0.3">
      <c r="P851967" s="83"/>
    </row>
    <row r="851968" spans="16:16" x14ac:dyDescent="0.3">
      <c r="P851968" s="83"/>
    </row>
    <row r="851969" spans="16:16" x14ac:dyDescent="0.3">
      <c r="P851969" s="83"/>
    </row>
    <row r="851970" spans="16:16" x14ac:dyDescent="0.3">
      <c r="P851970" s="83"/>
    </row>
    <row r="851971" spans="16:16" x14ac:dyDescent="0.3">
      <c r="P851971" s="83"/>
    </row>
    <row r="851972" spans="16:16" x14ac:dyDescent="0.3">
      <c r="P851972" s="83"/>
    </row>
    <row r="851973" spans="16:16" x14ac:dyDescent="0.3">
      <c r="P851973" s="83"/>
    </row>
    <row r="851974" spans="16:16" x14ac:dyDescent="0.3">
      <c r="P851974" s="83"/>
    </row>
    <row r="851975" spans="16:16" x14ac:dyDescent="0.3">
      <c r="P851975" s="83"/>
    </row>
    <row r="851976" spans="16:16" x14ac:dyDescent="0.3">
      <c r="P851976" s="83"/>
    </row>
    <row r="851977" spans="16:16" x14ac:dyDescent="0.3">
      <c r="P851977" s="83"/>
    </row>
    <row r="851978" spans="16:16" x14ac:dyDescent="0.3">
      <c r="P851978" s="83"/>
    </row>
    <row r="851979" spans="16:16" x14ac:dyDescent="0.3">
      <c r="P851979" s="83"/>
    </row>
    <row r="851980" spans="16:16" x14ac:dyDescent="0.3">
      <c r="P851980" s="83"/>
    </row>
    <row r="851981" spans="16:16" x14ac:dyDescent="0.3">
      <c r="P851981" s="83"/>
    </row>
    <row r="851982" spans="16:16" x14ac:dyDescent="0.3">
      <c r="P851982" s="83"/>
    </row>
    <row r="851983" spans="16:16" x14ac:dyDescent="0.3">
      <c r="P851983" s="83"/>
    </row>
    <row r="851984" spans="16:16" x14ac:dyDescent="0.3">
      <c r="P851984" s="83"/>
    </row>
    <row r="851985" spans="16:16" x14ac:dyDescent="0.3">
      <c r="P851985" s="83"/>
    </row>
    <row r="851986" spans="16:16" x14ac:dyDescent="0.3">
      <c r="P851986" s="83"/>
    </row>
    <row r="851987" spans="16:16" x14ac:dyDescent="0.3">
      <c r="P851987" s="83"/>
    </row>
    <row r="851988" spans="16:16" x14ac:dyDescent="0.3">
      <c r="P851988" s="83"/>
    </row>
    <row r="851989" spans="16:16" x14ac:dyDescent="0.3">
      <c r="P851989" s="83"/>
    </row>
    <row r="851990" spans="16:16" x14ac:dyDescent="0.3">
      <c r="P851990" s="83"/>
    </row>
    <row r="851991" spans="16:16" x14ac:dyDescent="0.3">
      <c r="P851991" s="83"/>
    </row>
    <row r="851992" spans="16:16" x14ac:dyDescent="0.3">
      <c r="P851992" s="83"/>
    </row>
    <row r="851993" spans="16:16" x14ac:dyDescent="0.3">
      <c r="P851993" s="83"/>
    </row>
    <row r="851994" spans="16:16" x14ac:dyDescent="0.3">
      <c r="P851994" s="83"/>
    </row>
    <row r="851995" spans="16:16" x14ac:dyDescent="0.3">
      <c r="P851995" s="83"/>
    </row>
    <row r="851996" spans="16:16" x14ac:dyDescent="0.3">
      <c r="P851996" s="83"/>
    </row>
    <row r="851997" spans="16:16" x14ac:dyDescent="0.3">
      <c r="P851997" s="83"/>
    </row>
    <row r="851998" spans="16:16" x14ac:dyDescent="0.3">
      <c r="P851998" s="83"/>
    </row>
    <row r="851999" spans="16:16" x14ac:dyDescent="0.3">
      <c r="P851999" s="83"/>
    </row>
    <row r="852000" spans="16:16" x14ac:dyDescent="0.3">
      <c r="P852000" s="83"/>
    </row>
    <row r="852001" spans="16:16" x14ac:dyDescent="0.3">
      <c r="P852001" s="83"/>
    </row>
    <row r="852002" spans="16:16" x14ac:dyDescent="0.3">
      <c r="P852002" s="83"/>
    </row>
    <row r="852003" spans="16:16" x14ac:dyDescent="0.3">
      <c r="P852003" s="83"/>
    </row>
    <row r="852004" spans="16:16" x14ac:dyDescent="0.3">
      <c r="P852004" s="83"/>
    </row>
    <row r="852005" spans="16:16" x14ac:dyDescent="0.3">
      <c r="P852005" s="83"/>
    </row>
    <row r="852006" spans="16:16" x14ac:dyDescent="0.3">
      <c r="P852006" s="83"/>
    </row>
    <row r="852007" spans="16:16" x14ac:dyDescent="0.3">
      <c r="P852007" s="83"/>
    </row>
    <row r="852008" spans="16:16" x14ac:dyDescent="0.3">
      <c r="P852008" s="83"/>
    </row>
    <row r="852009" spans="16:16" x14ac:dyDescent="0.3">
      <c r="P852009" s="83"/>
    </row>
    <row r="852010" spans="16:16" x14ac:dyDescent="0.3">
      <c r="P852010" s="83"/>
    </row>
    <row r="852011" spans="16:16" x14ac:dyDescent="0.3">
      <c r="P852011" s="83"/>
    </row>
    <row r="852012" spans="16:16" x14ac:dyDescent="0.3">
      <c r="P852012" s="83"/>
    </row>
    <row r="852013" spans="16:16" x14ac:dyDescent="0.3">
      <c r="P852013" s="83"/>
    </row>
    <row r="852014" spans="16:16" x14ac:dyDescent="0.3">
      <c r="P852014" s="83"/>
    </row>
    <row r="852015" spans="16:16" x14ac:dyDescent="0.3">
      <c r="P852015" s="83"/>
    </row>
    <row r="852016" spans="16:16" x14ac:dyDescent="0.3">
      <c r="P852016" s="83"/>
    </row>
    <row r="852017" spans="16:16" x14ac:dyDescent="0.3">
      <c r="P852017" s="83"/>
    </row>
    <row r="852018" spans="16:16" x14ac:dyDescent="0.3">
      <c r="P852018" s="83"/>
    </row>
    <row r="852019" spans="16:16" x14ac:dyDescent="0.3">
      <c r="P852019" s="83"/>
    </row>
    <row r="852020" spans="16:16" x14ac:dyDescent="0.3">
      <c r="P852020" s="83"/>
    </row>
    <row r="852021" spans="16:16" x14ac:dyDescent="0.3">
      <c r="P852021" s="83"/>
    </row>
    <row r="852022" spans="16:16" x14ac:dyDescent="0.3">
      <c r="P852022" s="83"/>
    </row>
    <row r="852023" spans="16:16" x14ac:dyDescent="0.3">
      <c r="P852023" s="83"/>
    </row>
    <row r="852024" spans="16:16" x14ac:dyDescent="0.3">
      <c r="P852024" s="83"/>
    </row>
    <row r="852025" spans="16:16" x14ac:dyDescent="0.3">
      <c r="P852025" s="83"/>
    </row>
    <row r="852026" spans="16:16" x14ac:dyDescent="0.3">
      <c r="P852026" s="83"/>
    </row>
    <row r="852027" spans="16:16" x14ac:dyDescent="0.3">
      <c r="P852027" s="83"/>
    </row>
    <row r="852028" spans="16:16" x14ac:dyDescent="0.3">
      <c r="P852028" s="83"/>
    </row>
    <row r="852029" spans="16:16" x14ac:dyDescent="0.3">
      <c r="P852029" s="83"/>
    </row>
    <row r="852030" spans="16:16" x14ac:dyDescent="0.3">
      <c r="P852030" s="83"/>
    </row>
    <row r="852031" spans="16:16" x14ac:dyDescent="0.3">
      <c r="P852031" s="83"/>
    </row>
    <row r="852032" spans="16:16" x14ac:dyDescent="0.3">
      <c r="P852032" s="83"/>
    </row>
    <row r="852033" spans="16:16" x14ac:dyDescent="0.3">
      <c r="P852033" s="83"/>
    </row>
    <row r="852034" spans="16:16" x14ac:dyDescent="0.3">
      <c r="P852034" s="83"/>
    </row>
    <row r="852035" spans="16:16" x14ac:dyDescent="0.3">
      <c r="P852035" s="83"/>
    </row>
    <row r="852036" spans="16:16" x14ac:dyDescent="0.3">
      <c r="P852036" s="83"/>
    </row>
    <row r="852037" spans="16:16" x14ac:dyDescent="0.3">
      <c r="P852037" s="83"/>
    </row>
    <row r="852038" spans="16:16" x14ac:dyDescent="0.3">
      <c r="P852038" s="83"/>
    </row>
    <row r="852039" spans="16:16" x14ac:dyDescent="0.3">
      <c r="P852039" s="83"/>
    </row>
    <row r="852040" spans="16:16" x14ac:dyDescent="0.3">
      <c r="P852040" s="83"/>
    </row>
    <row r="852041" spans="16:16" x14ac:dyDescent="0.3">
      <c r="P852041" s="83"/>
    </row>
    <row r="852042" spans="16:16" x14ac:dyDescent="0.3">
      <c r="P852042" s="83"/>
    </row>
    <row r="852043" spans="16:16" x14ac:dyDescent="0.3">
      <c r="P852043" s="83"/>
    </row>
    <row r="852044" spans="16:16" x14ac:dyDescent="0.3">
      <c r="P852044" s="83"/>
    </row>
    <row r="852045" spans="16:16" x14ac:dyDescent="0.3">
      <c r="P852045" s="83"/>
    </row>
    <row r="852046" spans="16:16" x14ac:dyDescent="0.3">
      <c r="P852046" s="83"/>
    </row>
    <row r="852047" spans="16:16" x14ac:dyDescent="0.3">
      <c r="P852047" s="83"/>
    </row>
    <row r="852048" spans="16:16" x14ac:dyDescent="0.3">
      <c r="P852048" s="83"/>
    </row>
    <row r="852049" spans="16:16" x14ac:dyDescent="0.3">
      <c r="P852049" s="83"/>
    </row>
    <row r="852050" spans="16:16" x14ac:dyDescent="0.3">
      <c r="P852050" s="83"/>
    </row>
    <row r="852051" spans="16:16" x14ac:dyDescent="0.3">
      <c r="P852051" s="83"/>
    </row>
    <row r="852052" spans="16:16" x14ac:dyDescent="0.3">
      <c r="P852052" s="83"/>
    </row>
    <row r="852053" spans="16:16" x14ac:dyDescent="0.3">
      <c r="P852053" s="83"/>
    </row>
    <row r="852054" spans="16:16" x14ac:dyDescent="0.3">
      <c r="P852054" s="83"/>
    </row>
    <row r="852055" spans="16:16" x14ac:dyDescent="0.3">
      <c r="P852055" s="83"/>
    </row>
    <row r="852056" spans="16:16" x14ac:dyDescent="0.3">
      <c r="P852056" s="83"/>
    </row>
    <row r="852057" spans="16:16" x14ac:dyDescent="0.3">
      <c r="P852057" s="83"/>
    </row>
    <row r="852058" spans="16:16" x14ac:dyDescent="0.3">
      <c r="P852058" s="83"/>
    </row>
    <row r="852059" spans="16:16" x14ac:dyDescent="0.3">
      <c r="P852059" s="83"/>
    </row>
    <row r="852060" spans="16:16" x14ac:dyDescent="0.3">
      <c r="P852060" s="83"/>
    </row>
    <row r="852061" spans="16:16" x14ac:dyDescent="0.3">
      <c r="P852061" s="83"/>
    </row>
    <row r="852062" spans="16:16" x14ac:dyDescent="0.3">
      <c r="P852062" s="83"/>
    </row>
    <row r="852063" spans="16:16" x14ac:dyDescent="0.3">
      <c r="P852063" s="83"/>
    </row>
    <row r="852064" spans="16:16" x14ac:dyDescent="0.3">
      <c r="P852064" s="83"/>
    </row>
    <row r="852065" spans="16:16" x14ac:dyDescent="0.3">
      <c r="P852065" s="83"/>
    </row>
    <row r="852066" spans="16:16" x14ac:dyDescent="0.3">
      <c r="P852066" s="83"/>
    </row>
    <row r="852067" spans="16:16" x14ac:dyDescent="0.3">
      <c r="P852067" s="83"/>
    </row>
    <row r="852068" spans="16:16" x14ac:dyDescent="0.3">
      <c r="P852068" s="83"/>
    </row>
    <row r="852069" spans="16:16" x14ac:dyDescent="0.3">
      <c r="P852069" s="83"/>
    </row>
    <row r="852070" spans="16:16" x14ac:dyDescent="0.3">
      <c r="P852070" s="83"/>
    </row>
    <row r="852071" spans="16:16" x14ac:dyDescent="0.3">
      <c r="P852071" s="83"/>
    </row>
    <row r="852072" spans="16:16" x14ac:dyDescent="0.3">
      <c r="P852072" s="83"/>
    </row>
    <row r="852073" spans="16:16" x14ac:dyDescent="0.3">
      <c r="P852073" s="83"/>
    </row>
    <row r="852074" spans="16:16" x14ac:dyDescent="0.3">
      <c r="P852074" s="83"/>
    </row>
    <row r="852075" spans="16:16" x14ac:dyDescent="0.3">
      <c r="P852075" s="83"/>
    </row>
    <row r="852076" spans="16:16" x14ac:dyDescent="0.3">
      <c r="P852076" s="83"/>
    </row>
    <row r="852077" spans="16:16" x14ac:dyDescent="0.3">
      <c r="P852077" s="83"/>
    </row>
    <row r="852078" spans="16:16" x14ac:dyDescent="0.3">
      <c r="P852078" s="83"/>
    </row>
    <row r="852079" spans="16:16" x14ac:dyDescent="0.3">
      <c r="P852079" s="83"/>
    </row>
    <row r="852080" spans="16:16" x14ac:dyDescent="0.3">
      <c r="P852080" s="83"/>
    </row>
    <row r="852081" spans="16:16" x14ac:dyDescent="0.3">
      <c r="P852081" s="83"/>
    </row>
    <row r="852082" spans="16:16" x14ac:dyDescent="0.3">
      <c r="P852082" s="83"/>
    </row>
    <row r="852083" spans="16:16" x14ac:dyDescent="0.3">
      <c r="P852083" s="83"/>
    </row>
    <row r="852084" spans="16:16" x14ac:dyDescent="0.3">
      <c r="P852084" s="83"/>
    </row>
    <row r="852085" spans="16:16" x14ac:dyDescent="0.3">
      <c r="P852085" s="83"/>
    </row>
    <row r="852086" spans="16:16" x14ac:dyDescent="0.3">
      <c r="P852086" s="83"/>
    </row>
    <row r="852087" spans="16:16" x14ac:dyDescent="0.3">
      <c r="P852087" s="83"/>
    </row>
    <row r="852088" spans="16:16" x14ac:dyDescent="0.3">
      <c r="P852088" s="83"/>
    </row>
    <row r="852089" spans="16:16" x14ac:dyDescent="0.3">
      <c r="P852089" s="83"/>
    </row>
    <row r="852090" spans="16:16" x14ac:dyDescent="0.3">
      <c r="P852090" s="83"/>
    </row>
    <row r="852091" spans="16:16" x14ac:dyDescent="0.3">
      <c r="P852091" s="83"/>
    </row>
    <row r="852092" spans="16:16" x14ac:dyDescent="0.3">
      <c r="P852092" s="83"/>
    </row>
    <row r="852093" spans="16:16" x14ac:dyDescent="0.3">
      <c r="P852093" s="83"/>
    </row>
    <row r="852094" spans="16:16" x14ac:dyDescent="0.3">
      <c r="P852094" s="83"/>
    </row>
    <row r="852095" spans="16:16" x14ac:dyDescent="0.3">
      <c r="P852095" s="83"/>
    </row>
    <row r="852096" spans="16:16" x14ac:dyDescent="0.3">
      <c r="P852096" s="83"/>
    </row>
    <row r="852097" spans="16:16" x14ac:dyDescent="0.3">
      <c r="P852097" s="83"/>
    </row>
    <row r="852098" spans="16:16" x14ac:dyDescent="0.3">
      <c r="P852098" s="83"/>
    </row>
    <row r="852099" spans="16:16" x14ac:dyDescent="0.3">
      <c r="P852099" s="83"/>
    </row>
    <row r="852100" spans="16:16" x14ac:dyDescent="0.3">
      <c r="P852100" s="83"/>
    </row>
    <row r="852101" spans="16:16" x14ac:dyDescent="0.3">
      <c r="P852101" s="83"/>
    </row>
    <row r="852102" spans="16:16" x14ac:dyDescent="0.3">
      <c r="P852102" s="83"/>
    </row>
    <row r="852103" spans="16:16" x14ac:dyDescent="0.3">
      <c r="P852103" s="83"/>
    </row>
    <row r="852104" spans="16:16" x14ac:dyDescent="0.3">
      <c r="P852104" s="83"/>
    </row>
    <row r="852105" spans="16:16" x14ac:dyDescent="0.3">
      <c r="P852105" s="83"/>
    </row>
    <row r="852106" spans="16:16" x14ac:dyDescent="0.3">
      <c r="P852106" s="83"/>
    </row>
    <row r="852107" spans="16:16" x14ac:dyDescent="0.3">
      <c r="P852107" s="83"/>
    </row>
    <row r="852108" spans="16:16" x14ac:dyDescent="0.3">
      <c r="P852108" s="83"/>
    </row>
    <row r="852109" spans="16:16" x14ac:dyDescent="0.3">
      <c r="P852109" s="83"/>
    </row>
    <row r="852110" spans="16:16" x14ac:dyDescent="0.3">
      <c r="P852110" s="83"/>
    </row>
    <row r="852111" spans="16:16" x14ac:dyDescent="0.3">
      <c r="P852111" s="83"/>
    </row>
    <row r="852112" spans="16:16" x14ac:dyDescent="0.3">
      <c r="P852112" s="83"/>
    </row>
    <row r="852113" spans="16:16" x14ac:dyDescent="0.3">
      <c r="P852113" s="83"/>
    </row>
    <row r="852114" spans="16:16" x14ac:dyDescent="0.3">
      <c r="P852114" s="83"/>
    </row>
    <row r="852115" spans="16:16" x14ac:dyDescent="0.3">
      <c r="P852115" s="83"/>
    </row>
    <row r="852116" spans="16:16" x14ac:dyDescent="0.3">
      <c r="P852116" s="83"/>
    </row>
    <row r="852117" spans="16:16" x14ac:dyDescent="0.3">
      <c r="P852117" s="83"/>
    </row>
    <row r="852118" spans="16:16" x14ac:dyDescent="0.3">
      <c r="P852118" s="83"/>
    </row>
    <row r="852119" spans="16:16" x14ac:dyDescent="0.3">
      <c r="P852119" s="83"/>
    </row>
    <row r="852120" spans="16:16" x14ac:dyDescent="0.3">
      <c r="P852120" s="83"/>
    </row>
    <row r="852121" spans="16:16" x14ac:dyDescent="0.3">
      <c r="P852121" s="83"/>
    </row>
    <row r="852122" spans="16:16" x14ac:dyDescent="0.3">
      <c r="P852122" s="83"/>
    </row>
    <row r="852123" spans="16:16" x14ac:dyDescent="0.3">
      <c r="P852123" s="83"/>
    </row>
    <row r="852124" spans="16:16" x14ac:dyDescent="0.3">
      <c r="P852124" s="83"/>
    </row>
    <row r="852125" spans="16:16" x14ac:dyDescent="0.3">
      <c r="P852125" s="83"/>
    </row>
    <row r="852126" spans="16:16" x14ac:dyDescent="0.3">
      <c r="P852126" s="83"/>
    </row>
    <row r="852127" spans="16:16" x14ac:dyDescent="0.3">
      <c r="P852127" s="83"/>
    </row>
    <row r="852128" spans="16:16" x14ac:dyDescent="0.3">
      <c r="P852128" s="83"/>
    </row>
    <row r="852129" spans="16:16" x14ac:dyDescent="0.3">
      <c r="P852129" s="83"/>
    </row>
    <row r="852130" spans="16:16" x14ac:dyDescent="0.3">
      <c r="P852130" s="83"/>
    </row>
    <row r="852131" spans="16:16" x14ac:dyDescent="0.3">
      <c r="P852131" s="83"/>
    </row>
    <row r="852132" spans="16:16" x14ac:dyDescent="0.3">
      <c r="P852132" s="83"/>
    </row>
    <row r="852133" spans="16:16" x14ac:dyDescent="0.3">
      <c r="P852133" s="83"/>
    </row>
    <row r="852134" spans="16:16" x14ac:dyDescent="0.3">
      <c r="P852134" s="83"/>
    </row>
    <row r="852135" spans="16:16" x14ac:dyDescent="0.3">
      <c r="P852135" s="83"/>
    </row>
    <row r="852136" spans="16:16" x14ac:dyDescent="0.3">
      <c r="P852136" s="83"/>
    </row>
    <row r="852137" spans="16:16" x14ac:dyDescent="0.3">
      <c r="P852137" s="83"/>
    </row>
    <row r="852138" spans="16:16" x14ac:dyDescent="0.3">
      <c r="P852138" s="83"/>
    </row>
    <row r="852139" spans="16:16" x14ac:dyDescent="0.3">
      <c r="P852139" s="83"/>
    </row>
    <row r="852140" spans="16:16" x14ac:dyDescent="0.3">
      <c r="P852140" s="83"/>
    </row>
    <row r="852141" spans="16:16" x14ac:dyDescent="0.3">
      <c r="P852141" s="83"/>
    </row>
    <row r="852142" spans="16:16" x14ac:dyDescent="0.3">
      <c r="P852142" s="83"/>
    </row>
    <row r="852143" spans="16:16" x14ac:dyDescent="0.3">
      <c r="P852143" s="83"/>
    </row>
    <row r="852144" spans="16:16" x14ac:dyDescent="0.3">
      <c r="P852144" s="83"/>
    </row>
    <row r="852145" spans="16:16" x14ac:dyDescent="0.3">
      <c r="P852145" s="83"/>
    </row>
    <row r="852146" spans="16:16" x14ac:dyDescent="0.3">
      <c r="P852146" s="83"/>
    </row>
    <row r="852147" spans="16:16" x14ac:dyDescent="0.3">
      <c r="P852147" s="83"/>
    </row>
    <row r="852148" spans="16:16" x14ac:dyDescent="0.3">
      <c r="P852148" s="83"/>
    </row>
    <row r="852149" spans="16:16" x14ac:dyDescent="0.3">
      <c r="P852149" s="83"/>
    </row>
    <row r="852150" spans="16:16" x14ac:dyDescent="0.3">
      <c r="P852150" s="83"/>
    </row>
    <row r="852151" spans="16:16" x14ac:dyDescent="0.3">
      <c r="P852151" s="83"/>
    </row>
    <row r="852152" spans="16:16" x14ac:dyDescent="0.3">
      <c r="P852152" s="83"/>
    </row>
    <row r="852153" spans="16:16" x14ac:dyDescent="0.3">
      <c r="P852153" s="83"/>
    </row>
    <row r="852154" spans="16:16" x14ac:dyDescent="0.3">
      <c r="P852154" s="83"/>
    </row>
    <row r="852155" spans="16:16" x14ac:dyDescent="0.3">
      <c r="P852155" s="83"/>
    </row>
    <row r="852156" spans="16:16" x14ac:dyDescent="0.3">
      <c r="P852156" s="83"/>
    </row>
    <row r="852157" spans="16:16" x14ac:dyDescent="0.3">
      <c r="P852157" s="83"/>
    </row>
    <row r="852158" spans="16:16" x14ac:dyDescent="0.3">
      <c r="P852158" s="83"/>
    </row>
    <row r="852159" spans="16:16" x14ac:dyDescent="0.3">
      <c r="P852159" s="83"/>
    </row>
    <row r="852160" spans="16:16" x14ac:dyDescent="0.3">
      <c r="P852160" s="83"/>
    </row>
    <row r="852161" spans="16:16" x14ac:dyDescent="0.3">
      <c r="P852161" s="83"/>
    </row>
    <row r="852162" spans="16:16" x14ac:dyDescent="0.3">
      <c r="P852162" s="83"/>
    </row>
    <row r="852163" spans="16:16" x14ac:dyDescent="0.3">
      <c r="P852163" s="83"/>
    </row>
    <row r="852164" spans="16:16" x14ac:dyDescent="0.3">
      <c r="P852164" s="83"/>
    </row>
    <row r="852165" spans="16:16" x14ac:dyDescent="0.3">
      <c r="P852165" s="83"/>
    </row>
    <row r="852166" spans="16:16" x14ac:dyDescent="0.3">
      <c r="P852166" s="83"/>
    </row>
    <row r="852167" spans="16:16" x14ac:dyDescent="0.3">
      <c r="P852167" s="83"/>
    </row>
    <row r="852168" spans="16:16" x14ac:dyDescent="0.3">
      <c r="P852168" s="83"/>
    </row>
    <row r="852169" spans="16:16" x14ac:dyDescent="0.3">
      <c r="P852169" s="83"/>
    </row>
    <row r="852170" spans="16:16" x14ac:dyDescent="0.3">
      <c r="P852170" s="83"/>
    </row>
    <row r="852171" spans="16:16" x14ac:dyDescent="0.3">
      <c r="P852171" s="83"/>
    </row>
    <row r="852172" spans="16:16" x14ac:dyDescent="0.3">
      <c r="P852172" s="83"/>
    </row>
    <row r="852173" spans="16:16" x14ac:dyDescent="0.3">
      <c r="P852173" s="83"/>
    </row>
    <row r="852174" spans="16:16" x14ac:dyDescent="0.3">
      <c r="P852174" s="83"/>
    </row>
    <row r="852175" spans="16:16" x14ac:dyDescent="0.3">
      <c r="P852175" s="83"/>
    </row>
    <row r="852176" spans="16:16" x14ac:dyDescent="0.3">
      <c r="P852176" s="83"/>
    </row>
    <row r="852177" spans="16:16" x14ac:dyDescent="0.3">
      <c r="P852177" s="83"/>
    </row>
    <row r="852178" spans="16:16" x14ac:dyDescent="0.3">
      <c r="P852178" s="83"/>
    </row>
    <row r="852179" spans="16:16" x14ac:dyDescent="0.3">
      <c r="P852179" s="83"/>
    </row>
    <row r="852180" spans="16:16" x14ac:dyDescent="0.3">
      <c r="P852180" s="83"/>
    </row>
    <row r="852181" spans="16:16" x14ac:dyDescent="0.3">
      <c r="P852181" s="83"/>
    </row>
    <row r="852182" spans="16:16" x14ac:dyDescent="0.3">
      <c r="P852182" s="83"/>
    </row>
    <row r="852183" spans="16:16" x14ac:dyDescent="0.3">
      <c r="P852183" s="83"/>
    </row>
    <row r="852184" spans="16:16" x14ac:dyDescent="0.3">
      <c r="P852184" s="83"/>
    </row>
    <row r="852185" spans="16:16" x14ac:dyDescent="0.3">
      <c r="P852185" s="83"/>
    </row>
    <row r="852186" spans="16:16" x14ac:dyDescent="0.3">
      <c r="P852186" s="83"/>
    </row>
    <row r="852187" spans="16:16" x14ac:dyDescent="0.3">
      <c r="P852187" s="83"/>
    </row>
    <row r="852188" spans="16:16" x14ac:dyDescent="0.3">
      <c r="P852188" s="83"/>
    </row>
    <row r="852189" spans="16:16" x14ac:dyDescent="0.3">
      <c r="P852189" s="83"/>
    </row>
    <row r="852190" spans="16:16" x14ac:dyDescent="0.3">
      <c r="P852190" s="83"/>
    </row>
    <row r="852191" spans="16:16" x14ac:dyDescent="0.3">
      <c r="P852191" s="83"/>
    </row>
    <row r="852192" spans="16:16" x14ac:dyDescent="0.3">
      <c r="P852192" s="83"/>
    </row>
    <row r="852193" spans="16:16" x14ac:dyDescent="0.3">
      <c r="P852193" s="83"/>
    </row>
    <row r="852194" spans="16:16" x14ac:dyDescent="0.3">
      <c r="P852194" s="83"/>
    </row>
    <row r="852195" spans="16:16" x14ac:dyDescent="0.3">
      <c r="P852195" s="83"/>
    </row>
    <row r="852196" spans="16:16" x14ac:dyDescent="0.3">
      <c r="P852196" s="83"/>
    </row>
    <row r="852197" spans="16:16" x14ac:dyDescent="0.3">
      <c r="P852197" s="83"/>
    </row>
    <row r="852198" spans="16:16" x14ac:dyDescent="0.3">
      <c r="P852198" s="83"/>
    </row>
    <row r="852199" spans="16:16" x14ac:dyDescent="0.3">
      <c r="P852199" s="83"/>
    </row>
    <row r="852200" spans="16:16" x14ac:dyDescent="0.3">
      <c r="P852200" s="83"/>
    </row>
    <row r="852201" spans="16:16" x14ac:dyDescent="0.3">
      <c r="P852201" s="83"/>
    </row>
    <row r="852202" spans="16:16" x14ac:dyDescent="0.3">
      <c r="P852202" s="83"/>
    </row>
    <row r="852203" spans="16:16" x14ac:dyDescent="0.3">
      <c r="P852203" s="83"/>
    </row>
    <row r="852204" spans="16:16" x14ac:dyDescent="0.3">
      <c r="P852204" s="83"/>
    </row>
    <row r="852205" spans="16:16" x14ac:dyDescent="0.3">
      <c r="P852205" s="83"/>
    </row>
    <row r="852206" spans="16:16" x14ac:dyDescent="0.3">
      <c r="P852206" s="83"/>
    </row>
    <row r="852207" spans="16:16" x14ac:dyDescent="0.3">
      <c r="P852207" s="83"/>
    </row>
    <row r="852208" spans="16:16" x14ac:dyDescent="0.3">
      <c r="P852208" s="83"/>
    </row>
    <row r="852209" spans="16:16" x14ac:dyDescent="0.3">
      <c r="P852209" s="83"/>
    </row>
    <row r="852210" spans="16:16" x14ac:dyDescent="0.3">
      <c r="P852210" s="83"/>
    </row>
    <row r="852211" spans="16:16" x14ac:dyDescent="0.3">
      <c r="P852211" s="83"/>
    </row>
    <row r="852212" spans="16:16" x14ac:dyDescent="0.3">
      <c r="P852212" s="83"/>
    </row>
    <row r="852213" spans="16:16" x14ac:dyDescent="0.3">
      <c r="P852213" s="83"/>
    </row>
    <row r="852214" spans="16:16" x14ac:dyDescent="0.3">
      <c r="P852214" s="83"/>
    </row>
    <row r="852215" spans="16:16" x14ac:dyDescent="0.3">
      <c r="P852215" s="83"/>
    </row>
    <row r="852216" spans="16:16" x14ac:dyDescent="0.3">
      <c r="P852216" s="83"/>
    </row>
    <row r="852217" spans="16:16" x14ac:dyDescent="0.3">
      <c r="P852217" s="83"/>
    </row>
    <row r="852218" spans="16:16" x14ac:dyDescent="0.3">
      <c r="P852218" s="83"/>
    </row>
    <row r="852219" spans="16:16" x14ac:dyDescent="0.3">
      <c r="P852219" s="83"/>
    </row>
    <row r="852220" spans="16:16" x14ac:dyDescent="0.3">
      <c r="P852220" s="83"/>
    </row>
    <row r="852221" spans="16:16" x14ac:dyDescent="0.3">
      <c r="P852221" s="83"/>
    </row>
    <row r="852222" spans="16:16" x14ac:dyDescent="0.3">
      <c r="P852222" s="83"/>
    </row>
    <row r="852223" spans="16:16" x14ac:dyDescent="0.3">
      <c r="P852223" s="83"/>
    </row>
    <row r="852224" spans="16:16" x14ac:dyDescent="0.3">
      <c r="P852224" s="83"/>
    </row>
    <row r="852225" spans="16:16" x14ac:dyDescent="0.3">
      <c r="P852225" s="83"/>
    </row>
    <row r="852226" spans="16:16" x14ac:dyDescent="0.3">
      <c r="P852226" s="83"/>
    </row>
    <row r="852227" spans="16:16" x14ac:dyDescent="0.3">
      <c r="P852227" s="83"/>
    </row>
    <row r="852228" spans="16:16" x14ac:dyDescent="0.3">
      <c r="P852228" s="83"/>
    </row>
    <row r="852229" spans="16:16" x14ac:dyDescent="0.3">
      <c r="P852229" s="83"/>
    </row>
    <row r="852230" spans="16:16" x14ac:dyDescent="0.3">
      <c r="P852230" s="83"/>
    </row>
    <row r="852231" spans="16:16" x14ac:dyDescent="0.3">
      <c r="P852231" s="83"/>
    </row>
    <row r="852232" spans="16:16" x14ac:dyDescent="0.3">
      <c r="P852232" s="83"/>
    </row>
    <row r="852233" spans="16:16" x14ac:dyDescent="0.3">
      <c r="P852233" s="83"/>
    </row>
    <row r="852234" spans="16:16" x14ac:dyDescent="0.3">
      <c r="P852234" s="83"/>
    </row>
    <row r="852235" spans="16:16" x14ac:dyDescent="0.3">
      <c r="P852235" s="83"/>
    </row>
    <row r="852236" spans="16:16" x14ac:dyDescent="0.3">
      <c r="P852236" s="83"/>
    </row>
    <row r="852237" spans="16:16" x14ac:dyDescent="0.3">
      <c r="P852237" s="83"/>
    </row>
    <row r="852238" spans="16:16" x14ac:dyDescent="0.3">
      <c r="P852238" s="83"/>
    </row>
    <row r="852239" spans="16:16" x14ac:dyDescent="0.3">
      <c r="P852239" s="83"/>
    </row>
    <row r="852240" spans="16:16" x14ac:dyDescent="0.3">
      <c r="P852240" s="83"/>
    </row>
    <row r="852241" spans="16:16" x14ac:dyDescent="0.3">
      <c r="P852241" s="83"/>
    </row>
    <row r="852242" spans="16:16" x14ac:dyDescent="0.3">
      <c r="P852242" s="83"/>
    </row>
    <row r="852243" spans="16:16" x14ac:dyDescent="0.3">
      <c r="P852243" s="83"/>
    </row>
    <row r="852244" spans="16:16" x14ac:dyDescent="0.3">
      <c r="P852244" s="83"/>
    </row>
    <row r="852245" spans="16:16" x14ac:dyDescent="0.3">
      <c r="P852245" s="83"/>
    </row>
    <row r="852246" spans="16:16" x14ac:dyDescent="0.3">
      <c r="P852246" s="83"/>
    </row>
    <row r="852247" spans="16:16" x14ac:dyDescent="0.3">
      <c r="P852247" s="83"/>
    </row>
    <row r="852248" spans="16:16" x14ac:dyDescent="0.3">
      <c r="P852248" s="83"/>
    </row>
    <row r="852249" spans="16:16" x14ac:dyDescent="0.3">
      <c r="P852249" s="83"/>
    </row>
    <row r="852250" spans="16:16" x14ac:dyDescent="0.3">
      <c r="P852250" s="83"/>
    </row>
    <row r="852251" spans="16:16" x14ac:dyDescent="0.3">
      <c r="P852251" s="83"/>
    </row>
    <row r="852252" spans="16:16" x14ac:dyDescent="0.3">
      <c r="P852252" s="83"/>
    </row>
    <row r="852253" spans="16:16" x14ac:dyDescent="0.3">
      <c r="P852253" s="83"/>
    </row>
    <row r="852254" spans="16:16" x14ac:dyDescent="0.3">
      <c r="P852254" s="83"/>
    </row>
    <row r="852255" spans="16:16" x14ac:dyDescent="0.3">
      <c r="P852255" s="83"/>
    </row>
    <row r="852256" spans="16:16" x14ac:dyDescent="0.3">
      <c r="P852256" s="83"/>
    </row>
    <row r="852257" spans="16:16" x14ac:dyDescent="0.3">
      <c r="P852257" s="83"/>
    </row>
    <row r="852258" spans="16:16" x14ac:dyDescent="0.3">
      <c r="P852258" s="83"/>
    </row>
    <row r="852259" spans="16:16" x14ac:dyDescent="0.3">
      <c r="P852259" s="83"/>
    </row>
    <row r="852260" spans="16:16" x14ac:dyDescent="0.3">
      <c r="P852260" s="83"/>
    </row>
    <row r="852261" spans="16:16" x14ac:dyDescent="0.3">
      <c r="P852261" s="83"/>
    </row>
    <row r="852262" spans="16:16" x14ac:dyDescent="0.3">
      <c r="P852262" s="83"/>
    </row>
    <row r="852263" spans="16:16" x14ac:dyDescent="0.3">
      <c r="P852263" s="83"/>
    </row>
    <row r="852264" spans="16:16" x14ac:dyDescent="0.3">
      <c r="P852264" s="83"/>
    </row>
    <row r="852265" spans="16:16" x14ac:dyDescent="0.3">
      <c r="P852265" s="83"/>
    </row>
    <row r="852266" spans="16:16" x14ac:dyDescent="0.3">
      <c r="P852266" s="83"/>
    </row>
    <row r="852267" spans="16:16" x14ac:dyDescent="0.3">
      <c r="P852267" s="83"/>
    </row>
    <row r="852268" spans="16:16" x14ac:dyDescent="0.3">
      <c r="P852268" s="83"/>
    </row>
    <row r="852269" spans="16:16" x14ac:dyDescent="0.3">
      <c r="P852269" s="83"/>
    </row>
    <row r="852270" spans="16:16" x14ac:dyDescent="0.3">
      <c r="P852270" s="83"/>
    </row>
    <row r="852271" spans="16:16" x14ac:dyDescent="0.3">
      <c r="P852271" s="83"/>
    </row>
    <row r="852272" spans="16:16" x14ac:dyDescent="0.3">
      <c r="P852272" s="83"/>
    </row>
    <row r="852273" spans="16:16" x14ac:dyDescent="0.3">
      <c r="P852273" s="83"/>
    </row>
    <row r="852274" spans="16:16" x14ac:dyDescent="0.3">
      <c r="P852274" s="83"/>
    </row>
    <row r="852275" spans="16:16" x14ac:dyDescent="0.3">
      <c r="P852275" s="83"/>
    </row>
    <row r="852276" spans="16:16" x14ac:dyDescent="0.3">
      <c r="P852276" s="83"/>
    </row>
    <row r="852277" spans="16:16" x14ac:dyDescent="0.3">
      <c r="P852277" s="83"/>
    </row>
    <row r="852278" spans="16:16" x14ac:dyDescent="0.3">
      <c r="P852278" s="83"/>
    </row>
    <row r="852279" spans="16:16" x14ac:dyDescent="0.3">
      <c r="P852279" s="83"/>
    </row>
    <row r="852280" spans="16:16" x14ac:dyDescent="0.3">
      <c r="P852280" s="83"/>
    </row>
    <row r="852281" spans="16:16" x14ac:dyDescent="0.3">
      <c r="P852281" s="83"/>
    </row>
    <row r="852282" spans="16:16" x14ac:dyDescent="0.3">
      <c r="P852282" s="83"/>
    </row>
    <row r="852283" spans="16:16" x14ac:dyDescent="0.3">
      <c r="P852283" s="83"/>
    </row>
    <row r="852284" spans="16:16" x14ac:dyDescent="0.3">
      <c r="P852284" s="83"/>
    </row>
    <row r="852285" spans="16:16" x14ac:dyDescent="0.3">
      <c r="P852285" s="83"/>
    </row>
    <row r="852286" spans="16:16" x14ac:dyDescent="0.3">
      <c r="P852286" s="83"/>
    </row>
    <row r="852287" spans="16:16" x14ac:dyDescent="0.3">
      <c r="P852287" s="83"/>
    </row>
    <row r="852288" spans="16:16" x14ac:dyDescent="0.3">
      <c r="P852288" s="83"/>
    </row>
    <row r="852289" spans="16:16" x14ac:dyDescent="0.3">
      <c r="P852289" s="83"/>
    </row>
    <row r="852290" spans="16:16" x14ac:dyDescent="0.3">
      <c r="P852290" s="83"/>
    </row>
    <row r="852291" spans="16:16" x14ac:dyDescent="0.3">
      <c r="P852291" s="83"/>
    </row>
    <row r="852292" spans="16:16" x14ac:dyDescent="0.3">
      <c r="P852292" s="83"/>
    </row>
    <row r="852293" spans="16:16" x14ac:dyDescent="0.3">
      <c r="P852293" s="83"/>
    </row>
    <row r="852294" spans="16:16" x14ac:dyDescent="0.3">
      <c r="P852294" s="83"/>
    </row>
    <row r="852295" spans="16:16" x14ac:dyDescent="0.3">
      <c r="P852295" s="83"/>
    </row>
    <row r="852296" spans="16:16" x14ac:dyDescent="0.3">
      <c r="P852296" s="83"/>
    </row>
    <row r="852297" spans="16:16" x14ac:dyDescent="0.3">
      <c r="P852297" s="83"/>
    </row>
    <row r="852298" spans="16:16" x14ac:dyDescent="0.3">
      <c r="P852298" s="83"/>
    </row>
    <row r="852299" spans="16:16" x14ac:dyDescent="0.3">
      <c r="P852299" s="83"/>
    </row>
    <row r="852300" spans="16:16" x14ac:dyDescent="0.3">
      <c r="P852300" s="83"/>
    </row>
    <row r="852301" spans="16:16" x14ac:dyDescent="0.3">
      <c r="P852301" s="83"/>
    </row>
    <row r="852302" spans="16:16" x14ac:dyDescent="0.3">
      <c r="P852302" s="83"/>
    </row>
    <row r="852303" spans="16:16" x14ac:dyDescent="0.3">
      <c r="P852303" s="83"/>
    </row>
    <row r="852304" spans="16:16" x14ac:dyDescent="0.3">
      <c r="P852304" s="83"/>
    </row>
    <row r="852305" spans="16:16" x14ac:dyDescent="0.3">
      <c r="P852305" s="83"/>
    </row>
    <row r="852306" spans="16:16" x14ac:dyDescent="0.3">
      <c r="P852306" s="83"/>
    </row>
    <row r="852307" spans="16:16" x14ac:dyDescent="0.3">
      <c r="P852307" s="83"/>
    </row>
    <row r="852308" spans="16:16" x14ac:dyDescent="0.3">
      <c r="P852308" s="83"/>
    </row>
    <row r="852309" spans="16:16" x14ac:dyDescent="0.3">
      <c r="P852309" s="83"/>
    </row>
    <row r="852310" spans="16:16" x14ac:dyDescent="0.3">
      <c r="P852310" s="83"/>
    </row>
    <row r="852311" spans="16:16" x14ac:dyDescent="0.3">
      <c r="P852311" s="83"/>
    </row>
    <row r="852312" spans="16:16" x14ac:dyDescent="0.3">
      <c r="P852312" s="83"/>
    </row>
    <row r="852313" spans="16:16" x14ac:dyDescent="0.3">
      <c r="P852313" s="83"/>
    </row>
    <row r="852314" spans="16:16" x14ac:dyDescent="0.3">
      <c r="P852314" s="83"/>
    </row>
    <row r="852315" spans="16:16" x14ac:dyDescent="0.3">
      <c r="P852315" s="83"/>
    </row>
    <row r="852316" spans="16:16" x14ac:dyDescent="0.3">
      <c r="P852316" s="83"/>
    </row>
    <row r="852317" spans="16:16" x14ac:dyDescent="0.3">
      <c r="P852317" s="83"/>
    </row>
    <row r="852318" spans="16:16" x14ac:dyDescent="0.3">
      <c r="P852318" s="83"/>
    </row>
    <row r="852319" spans="16:16" x14ac:dyDescent="0.3">
      <c r="P852319" s="83"/>
    </row>
    <row r="852320" spans="16:16" x14ac:dyDescent="0.3">
      <c r="P852320" s="83"/>
    </row>
    <row r="852321" spans="16:16" x14ac:dyDescent="0.3">
      <c r="P852321" s="83"/>
    </row>
    <row r="852322" spans="16:16" x14ac:dyDescent="0.3">
      <c r="P852322" s="83"/>
    </row>
    <row r="852323" spans="16:16" x14ac:dyDescent="0.3">
      <c r="P852323" s="83"/>
    </row>
    <row r="852324" spans="16:16" x14ac:dyDescent="0.3">
      <c r="P852324" s="83"/>
    </row>
    <row r="852325" spans="16:16" x14ac:dyDescent="0.3">
      <c r="P852325" s="83"/>
    </row>
    <row r="852326" spans="16:16" x14ac:dyDescent="0.3">
      <c r="P852326" s="83"/>
    </row>
    <row r="852327" spans="16:16" x14ac:dyDescent="0.3">
      <c r="P852327" s="83"/>
    </row>
    <row r="852328" spans="16:16" x14ac:dyDescent="0.3">
      <c r="P852328" s="83"/>
    </row>
    <row r="852329" spans="16:16" x14ac:dyDescent="0.3">
      <c r="P852329" s="83"/>
    </row>
    <row r="852330" spans="16:16" x14ac:dyDescent="0.3">
      <c r="P852330" s="83"/>
    </row>
    <row r="852331" spans="16:16" x14ac:dyDescent="0.3">
      <c r="P852331" s="83"/>
    </row>
    <row r="852332" spans="16:16" x14ac:dyDescent="0.3">
      <c r="P852332" s="83"/>
    </row>
    <row r="852333" spans="16:16" x14ac:dyDescent="0.3">
      <c r="P852333" s="83"/>
    </row>
    <row r="852334" spans="16:16" x14ac:dyDescent="0.3">
      <c r="P852334" s="83"/>
    </row>
    <row r="852335" spans="16:16" x14ac:dyDescent="0.3">
      <c r="P852335" s="83"/>
    </row>
    <row r="852336" spans="16:16" x14ac:dyDescent="0.3">
      <c r="P852336" s="83"/>
    </row>
    <row r="852337" spans="16:16" x14ac:dyDescent="0.3">
      <c r="P852337" s="83"/>
    </row>
    <row r="852338" spans="16:16" x14ac:dyDescent="0.3">
      <c r="P852338" s="83"/>
    </row>
    <row r="852339" spans="16:16" x14ac:dyDescent="0.3">
      <c r="P852339" s="83"/>
    </row>
    <row r="852340" spans="16:16" x14ac:dyDescent="0.3">
      <c r="P852340" s="83"/>
    </row>
    <row r="852341" spans="16:16" x14ac:dyDescent="0.3">
      <c r="P852341" s="83"/>
    </row>
    <row r="852342" spans="16:16" x14ac:dyDescent="0.3">
      <c r="P852342" s="83"/>
    </row>
    <row r="852343" spans="16:16" x14ac:dyDescent="0.3">
      <c r="P852343" s="83"/>
    </row>
    <row r="852344" spans="16:16" x14ac:dyDescent="0.3">
      <c r="P852344" s="83"/>
    </row>
    <row r="852345" spans="16:16" x14ac:dyDescent="0.3">
      <c r="P852345" s="83"/>
    </row>
    <row r="852346" spans="16:16" x14ac:dyDescent="0.3">
      <c r="P852346" s="83"/>
    </row>
    <row r="852347" spans="16:16" x14ac:dyDescent="0.3">
      <c r="P852347" s="83"/>
    </row>
    <row r="852348" spans="16:16" x14ac:dyDescent="0.3">
      <c r="P852348" s="83"/>
    </row>
    <row r="852349" spans="16:16" x14ac:dyDescent="0.3">
      <c r="P852349" s="83"/>
    </row>
    <row r="852350" spans="16:16" x14ac:dyDescent="0.3">
      <c r="P852350" s="83"/>
    </row>
    <row r="852351" spans="16:16" x14ac:dyDescent="0.3">
      <c r="P852351" s="83"/>
    </row>
    <row r="852352" spans="16:16" x14ac:dyDescent="0.3">
      <c r="P852352" s="83"/>
    </row>
    <row r="852353" spans="16:16" x14ac:dyDescent="0.3">
      <c r="P852353" s="83"/>
    </row>
    <row r="852354" spans="16:16" x14ac:dyDescent="0.3">
      <c r="P852354" s="83"/>
    </row>
    <row r="852355" spans="16:16" x14ac:dyDescent="0.3">
      <c r="P852355" s="83"/>
    </row>
    <row r="852356" spans="16:16" x14ac:dyDescent="0.3">
      <c r="P852356" s="83"/>
    </row>
    <row r="852357" spans="16:16" x14ac:dyDescent="0.3">
      <c r="P852357" s="83"/>
    </row>
    <row r="852358" spans="16:16" x14ac:dyDescent="0.3">
      <c r="P852358" s="83"/>
    </row>
    <row r="852359" spans="16:16" x14ac:dyDescent="0.3">
      <c r="P852359" s="83"/>
    </row>
    <row r="852360" spans="16:16" x14ac:dyDescent="0.3">
      <c r="P852360" s="83"/>
    </row>
    <row r="852361" spans="16:16" x14ac:dyDescent="0.3">
      <c r="P852361" s="83"/>
    </row>
    <row r="852362" spans="16:16" x14ac:dyDescent="0.3">
      <c r="P852362" s="83"/>
    </row>
    <row r="852363" spans="16:16" x14ac:dyDescent="0.3">
      <c r="P852363" s="83"/>
    </row>
    <row r="852364" spans="16:16" x14ac:dyDescent="0.3">
      <c r="P852364" s="83"/>
    </row>
    <row r="852365" spans="16:16" x14ac:dyDescent="0.3">
      <c r="P852365" s="83"/>
    </row>
    <row r="852366" spans="16:16" x14ac:dyDescent="0.3">
      <c r="P852366" s="83"/>
    </row>
    <row r="852367" spans="16:16" x14ac:dyDescent="0.3">
      <c r="P852367" s="83"/>
    </row>
    <row r="852368" spans="16:16" x14ac:dyDescent="0.3">
      <c r="P852368" s="83"/>
    </row>
    <row r="852369" spans="16:16" x14ac:dyDescent="0.3">
      <c r="P852369" s="83"/>
    </row>
    <row r="852370" spans="16:16" x14ac:dyDescent="0.3">
      <c r="P852370" s="83"/>
    </row>
    <row r="852371" spans="16:16" x14ac:dyDescent="0.3">
      <c r="P852371" s="83"/>
    </row>
    <row r="852372" spans="16:16" x14ac:dyDescent="0.3">
      <c r="P852372" s="83"/>
    </row>
    <row r="852373" spans="16:16" x14ac:dyDescent="0.3">
      <c r="P852373" s="83"/>
    </row>
    <row r="852374" spans="16:16" x14ac:dyDescent="0.3">
      <c r="P852374" s="83"/>
    </row>
    <row r="852375" spans="16:16" x14ac:dyDescent="0.3">
      <c r="P852375" s="83"/>
    </row>
    <row r="852376" spans="16:16" x14ac:dyDescent="0.3">
      <c r="P852376" s="83"/>
    </row>
    <row r="852377" spans="16:16" x14ac:dyDescent="0.3">
      <c r="P852377" s="83"/>
    </row>
    <row r="852378" spans="16:16" x14ac:dyDescent="0.3">
      <c r="P852378" s="83"/>
    </row>
    <row r="852379" spans="16:16" x14ac:dyDescent="0.3">
      <c r="P852379" s="83"/>
    </row>
    <row r="852380" spans="16:16" x14ac:dyDescent="0.3">
      <c r="P852380" s="83"/>
    </row>
    <row r="852381" spans="16:16" x14ac:dyDescent="0.3">
      <c r="P852381" s="83"/>
    </row>
    <row r="852382" spans="16:16" x14ac:dyDescent="0.3">
      <c r="P852382" s="83"/>
    </row>
    <row r="852383" spans="16:16" x14ac:dyDescent="0.3">
      <c r="P852383" s="83"/>
    </row>
    <row r="852384" spans="16:16" x14ac:dyDescent="0.3">
      <c r="P852384" s="83"/>
    </row>
    <row r="852385" spans="16:16" x14ac:dyDescent="0.3">
      <c r="P852385" s="83"/>
    </row>
    <row r="852386" spans="16:16" x14ac:dyDescent="0.3">
      <c r="P852386" s="83"/>
    </row>
    <row r="852387" spans="16:16" x14ac:dyDescent="0.3">
      <c r="P852387" s="83"/>
    </row>
    <row r="852388" spans="16:16" x14ac:dyDescent="0.3">
      <c r="P852388" s="83"/>
    </row>
    <row r="852389" spans="16:16" x14ac:dyDescent="0.3">
      <c r="P852389" s="83"/>
    </row>
    <row r="852390" spans="16:16" x14ac:dyDescent="0.3">
      <c r="P852390" s="83"/>
    </row>
    <row r="852391" spans="16:16" x14ac:dyDescent="0.3">
      <c r="P852391" s="83"/>
    </row>
    <row r="852392" spans="16:16" x14ac:dyDescent="0.3">
      <c r="P852392" s="83"/>
    </row>
    <row r="852393" spans="16:16" x14ac:dyDescent="0.3">
      <c r="P852393" s="83"/>
    </row>
    <row r="852394" spans="16:16" x14ac:dyDescent="0.3">
      <c r="P852394" s="83"/>
    </row>
    <row r="852395" spans="16:16" x14ac:dyDescent="0.3">
      <c r="P852395" s="83"/>
    </row>
    <row r="852396" spans="16:16" x14ac:dyDescent="0.3">
      <c r="P852396" s="83"/>
    </row>
    <row r="852397" spans="16:16" x14ac:dyDescent="0.3">
      <c r="P852397" s="83"/>
    </row>
    <row r="852398" spans="16:16" x14ac:dyDescent="0.3">
      <c r="P852398" s="83"/>
    </row>
    <row r="852399" spans="16:16" x14ac:dyDescent="0.3">
      <c r="P852399" s="83"/>
    </row>
    <row r="852400" spans="16:16" x14ac:dyDescent="0.3">
      <c r="P852400" s="83"/>
    </row>
    <row r="852401" spans="16:16" x14ac:dyDescent="0.3">
      <c r="P852401" s="83"/>
    </row>
    <row r="852402" spans="16:16" x14ac:dyDescent="0.3">
      <c r="P852402" s="83"/>
    </row>
    <row r="852403" spans="16:16" x14ac:dyDescent="0.3">
      <c r="P852403" s="83"/>
    </row>
    <row r="852404" spans="16:16" x14ac:dyDescent="0.3">
      <c r="P852404" s="83"/>
    </row>
    <row r="852405" spans="16:16" x14ac:dyDescent="0.3">
      <c r="P852405" s="83"/>
    </row>
    <row r="852406" spans="16:16" x14ac:dyDescent="0.3">
      <c r="P852406" s="83"/>
    </row>
    <row r="852407" spans="16:16" x14ac:dyDescent="0.3">
      <c r="P852407" s="83"/>
    </row>
    <row r="852408" spans="16:16" x14ac:dyDescent="0.3">
      <c r="P852408" s="83"/>
    </row>
    <row r="852409" spans="16:16" x14ac:dyDescent="0.3">
      <c r="P852409" s="83"/>
    </row>
    <row r="852410" spans="16:16" x14ac:dyDescent="0.3">
      <c r="P852410" s="83"/>
    </row>
    <row r="852411" spans="16:16" x14ac:dyDescent="0.3">
      <c r="P852411" s="83"/>
    </row>
    <row r="852412" spans="16:16" x14ac:dyDescent="0.3">
      <c r="P852412" s="83"/>
    </row>
    <row r="852413" spans="16:16" x14ac:dyDescent="0.3">
      <c r="P852413" s="83"/>
    </row>
    <row r="852414" spans="16:16" x14ac:dyDescent="0.3">
      <c r="P852414" s="83"/>
    </row>
    <row r="852415" spans="16:16" x14ac:dyDescent="0.3">
      <c r="P852415" s="83"/>
    </row>
    <row r="852416" spans="16:16" x14ac:dyDescent="0.3">
      <c r="P852416" s="83"/>
    </row>
    <row r="852417" spans="16:16" x14ac:dyDescent="0.3">
      <c r="P852417" s="83"/>
    </row>
    <row r="852418" spans="16:16" x14ac:dyDescent="0.3">
      <c r="P852418" s="83"/>
    </row>
    <row r="852419" spans="16:16" x14ac:dyDescent="0.3">
      <c r="P852419" s="83"/>
    </row>
    <row r="852420" spans="16:16" x14ac:dyDescent="0.3">
      <c r="P852420" s="83"/>
    </row>
    <row r="852421" spans="16:16" x14ac:dyDescent="0.3">
      <c r="P852421" s="83"/>
    </row>
    <row r="852422" spans="16:16" x14ac:dyDescent="0.3">
      <c r="P852422" s="83"/>
    </row>
    <row r="852423" spans="16:16" x14ac:dyDescent="0.3">
      <c r="P852423" s="83"/>
    </row>
    <row r="852424" spans="16:16" x14ac:dyDescent="0.3">
      <c r="P852424" s="83"/>
    </row>
    <row r="852425" spans="16:16" x14ac:dyDescent="0.3">
      <c r="P852425" s="83"/>
    </row>
    <row r="852426" spans="16:16" x14ac:dyDescent="0.3">
      <c r="P852426" s="83"/>
    </row>
    <row r="852427" spans="16:16" x14ac:dyDescent="0.3">
      <c r="P852427" s="83"/>
    </row>
    <row r="852428" spans="16:16" x14ac:dyDescent="0.3">
      <c r="P852428" s="83"/>
    </row>
    <row r="852429" spans="16:16" x14ac:dyDescent="0.3">
      <c r="P852429" s="83"/>
    </row>
    <row r="852430" spans="16:16" x14ac:dyDescent="0.3">
      <c r="P852430" s="83"/>
    </row>
    <row r="852431" spans="16:16" x14ac:dyDescent="0.3">
      <c r="P852431" s="83"/>
    </row>
    <row r="852432" spans="16:16" x14ac:dyDescent="0.3">
      <c r="P852432" s="83"/>
    </row>
    <row r="852433" spans="16:16" x14ac:dyDescent="0.3">
      <c r="P852433" s="83"/>
    </row>
    <row r="852434" spans="16:16" x14ac:dyDescent="0.3">
      <c r="P852434" s="83"/>
    </row>
    <row r="852435" spans="16:16" x14ac:dyDescent="0.3">
      <c r="P852435" s="83"/>
    </row>
    <row r="852436" spans="16:16" x14ac:dyDescent="0.3">
      <c r="P852436" s="83"/>
    </row>
    <row r="852437" spans="16:16" x14ac:dyDescent="0.3">
      <c r="P852437" s="83"/>
    </row>
    <row r="852438" spans="16:16" x14ac:dyDescent="0.3">
      <c r="P852438" s="83"/>
    </row>
    <row r="852439" spans="16:16" x14ac:dyDescent="0.3">
      <c r="P852439" s="83"/>
    </row>
    <row r="852440" spans="16:16" x14ac:dyDescent="0.3">
      <c r="P852440" s="83"/>
    </row>
    <row r="852441" spans="16:16" x14ac:dyDescent="0.3">
      <c r="P852441" s="83"/>
    </row>
    <row r="852442" spans="16:16" x14ac:dyDescent="0.3">
      <c r="P852442" s="83"/>
    </row>
    <row r="852443" spans="16:16" x14ac:dyDescent="0.3">
      <c r="P852443" s="83"/>
    </row>
    <row r="852444" spans="16:16" x14ac:dyDescent="0.3">
      <c r="P852444" s="83"/>
    </row>
    <row r="852445" spans="16:16" x14ac:dyDescent="0.3">
      <c r="P852445" s="83"/>
    </row>
    <row r="852446" spans="16:16" x14ac:dyDescent="0.3">
      <c r="P852446" s="83"/>
    </row>
    <row r="852447" spans="16:16" x14ac:dyDescent="0.3">
      <c r="P852447" s="83"/>
    </row>
    <row r="852448" spans="16:16" x14ac:dyDescent="0.3">
      <c r="P852448" s="83"/>
    </row>
    <row r="852449" spans="16:16" x14ac:dyDescent="0.3">
      <c r="P852449" s="83"/>
    </row>
    <row r="852450" spans="16:16" x14ac:dyDescent="0.3">
      <c r="P852450" s="83"/>
    </row>
    <row r="852451" spans="16:16" x14ac:dyDescent="0.3">
      <c r="P852451" s="83"/>
    </row>
    <row r="852452" spans="16:16" x14ac:dyDescent="0.3">
      <c r="P852452" s="83"/>
    </row>
    <row r="852453" spans="16:16" x14ac:dyDescent="0.3">
      <c r="P852453" s="83"/>
    </row>
    <row r="852454" spans="16:16" x14ac:dyDescent="0.3">
      <c r="P852454" s="83"/>
    </row>
    <row r="852455" spans="16:16" x14ac:dyDescent="0.3">
      <c r="P852455" s="83"/>
    </row>
    <row r="852456" spans="16:16" x14ac:dyDescent="0.3">
      <c r="P852456" s="83"/>
    </row>
    <row r="852457" spans="16:16" x14ac:dyDescent="0.3">
      <c r="P852457" s="83"/>
    </row>
    <row r="852458" spans="16:16" x14ac:dyDescent="0.3">
      <c r="P852458" s="83"/>
    </row>
    <row r="852459" spans="16:16" x14ac:dyDescent="0.3">
      <c r="P852459" s="83"/>
    </row>
    <row r="852460" spans="16:16" x14ac:dyDescent="0.3">
      <c r="P852460" s="83"/>
    </row>
    <row r="852461" spans="16:16" x14ac:dyDescent="0.3">
      <c r="P852461" s="83"/>
    </row>
    <row r="852462" spans="16:16" x14ac:dyDescent="0.3">
      <c r="P852462" s="83"/>
    </row>
    <row r="852463" spans="16:16" x14ac:dyDescent="0.3">
      <c r="P852463" s="83"/>
    </row>
    <row r="852464" spans="16:16" x14ac:dyDescent="0.3">
      <c r="P852464" s="83"/>
    </row>
    <row r="852465" spans="16:16" x14ac:dyDescent="0.3">
      <c r="P852465" s="83"/>
    </row>
    <row r="852466" spans="16:16" x14ac:dyDescent="0.3">
      <c r="P852466" s="83"/>
    </row>
    <row r="852467" spans="16:16" x14ac:dyDescent="0.3">
      <c r="P852467" s="83"/>
    </row>
    <row r="852468" spans="16:16" x14ac:dyDescent="0.3">
      <c r="P852468" s="83"/>
    </row>
    <row r="852469" spans="16:16" x14ac:dyDescent="0.3">
      <c r="P852469" s="83"/>
    </row>
    <row r="852470" spans="16:16" x14ac:dyDescent="0.3">
      <c r="P852470" s="83"/>
    </row>
    <row r="852471" spans="16:16" x14ac:dyDescent="0.3">
      <c r="P852471" s="83"/>
    </row>
    <row r="852472" spans="16:16" x14ac:dyDescent="0.3">
      <c r="P852472" s="83"/>
    </row>
    <row r="852473" spans="16:16" x14ac:dyDescent="0.3">
      <c r="P852473" s="83"/>
    </row>
    <row r="852474" spans="16:16" x14ac:dyDescent="0.3">
      <c r="P852474" s="83"/>
    </row>
    <row r="852475" spans="16:16" x14ac:dyDescent="0.3">
      <c r="P852475" s="83"/>
    </row>
    <row r="852476" spans="16:16" x14ac:dyDescent="0.3">
      <c r="P852476" s="83"/>
    </row>
    <row r="852477" spans="16:16" x14ac:dyDescent="0.3">
      <c r="P852477" s="83"/>
    </row>
    <row r="852478" spans="16:16" x14ac:dyDescent="0.3">
      <c r="P852478" s="83"/>
    </row>
    <row r="852479" spans="16:16" x14ac:dyDescent="0.3">
      <c r="P852479" s="83"/>
    </row>
    <row r="852480" spans="16:16" x14ac:dyDescent="0.3">
      <c r="P852480" s="83"/>
    </row>
    <row r="852481" spans="16:16" x14ac:dyDescent="0.3">
      <c r="P852481" s="83"/>
    </row>
    <row r="852482" spans="16:16" x14ac:dyDescent="0.3">
      <c r="P852482" s="83"/>
    </row>
    <row r="852483" spans="16:16" x14ac:dyDescent="0.3">
      <c r="P852483" s="83"/>
    </row>
    <row r="852484" spans="16:16" x14ac:dyDescent="0.3">
      <c r="P852484" s="83"/>
    </row>
    <row r="852485" spans="16:16" x14ac:dyDescent="0.3">
      <c r="P852485" s="83"/>
    </row>
    <row r="852486" spans="16:16" x14ac:dyDescent="0.3">
      <c r="P852486" s="83"/>
    </row>
    <row r="852487" spans="16:16" x14ac:dyDescent="0.3">
      <c r="P852487" s="83"/>
    </row>
    <row r="852488" spans="16:16" x14ac:dyDescent="0.3">
      <c r="P852488" s="83"/>
    </row>
    <row r="852489" spans="16:16" x14ac:dyDescent="0.3">
      <c r="P852489" s="83"/>
    </row>
    <row r="852490" spans="16:16" x14ac:dyDescent="0.3">
      <c r="P852490" s="83"/>
    </row>
    <row r="852491" spans="16:16" x14ac:dyDescent="0.3">
      <c r="P852491" s="83"/>
    </row>
    <row r="852492" spans="16:16" x14ac:dyDescent="0.3">
      <c r="P852492" s="83"/>
    </row>
    <row r="852493" spans="16:16" x14ac:dyDescent="0.3">
      <c r="P852493" s="83"/>
    </row>
    <row r="852494" spans="16:16" x14ac:dyDescent="0.3">
      <c r="P852494" s="83"/>
    </row>
    <row r="852495" spans="16:16" x14ac:dyDescent="0.3">
      <c r="P852495" s="83"/>
    </row>
    <row r="852496" spans="16:16" x14ac:dyDescent="0.3">
      <c r="P852496" s="83"/>
    </row>
    <row r="852497" spans="16:16" x14ac:dyDescent="0.3">
      <c r="P852497" s="83"/>
    </row>
    <row r="852498" spans="16:16" x14ac:dyDescent="0.3">
      <c r="P852498" s="83"/>
    </row>
    <row r="852499" spans="16:16" x14ac:dyDescent="0.3">
      <c r="P852499" s="83"/>
    </row>
    <row r="852500" spans="16:16" x14ac:dyDescent="0.3">
      <c r="P852500" s="83"/>
    </row>
    <row r="852501" spans="16:16" x14ac:dyDescent="0.3">
      <c r="P852501" s="83"/>
    </row>
    <row r="852502" spans="16:16" x14ac:dyDescent="0.3">
      <c r="P852502" s="83"/>
    </row>
    <row r="852503" spans="16:16" x14ac:dyDescent="0.3">
      <c r="P852503" s="83"/>
    </row>
    <row r="852504" spans="16:16" x14ac:dyDescent="0.3">
      <c r="P852504" s="83"/>
    </row>
    <row r="852505" spans="16:16" x14ac:dyDescent="0.3">
      <c r="P852505" s="83"/>
    </row>
    <row r="852506" spans="16:16" x14ac:dyDescent="0.3">
      <c r="P852506" s="83"/>
    </row>
    <row r="852507" spans="16:16" x14ac:dyDescent="0.3">
      <c r="P852507" s="83"/>
    </row>
    <row r="852508" spans="16:16" x14ac:dyDescent="0.3">
      <c r="P852508" s="83"/>
    </row>
    <row r="852509" spans="16:16" x14ac:dyDescent="0.3">
      <c r="P852509" s="83"/>
    </row>
    <row r="852510" spans="16:16" x14ac:dyDescent="0.3">
      <c r="P852510" s="83"/>
    </row>
    <row r="852511" spans="16:16" x14ac:dyDescent="0.3">
      <c r="P852511" s="83"/>
    </row>
    <row r="852512" spans="16:16" x14ac:dyDescent="0.3">
      <c r="P852512" s="83"/>
    </row>
    <row r="852513" spans="16:16" x14ac:dyDescent="0.3">
      <c r="P852513" s="83"/>
    </row>
    <row r="852514" spans="16:16" x14ac:dyDescent="0.3">
      <c r="P852514" s="83"/>
    </row>
    <row r="852515" spans="16:16" x14ac:dyDescent="0.3">
      <c r="P852515" s="83"/>
    </row>
    <row r="852516" spans="16:16" x14ac:dyDescent="0.3">
      <c r="P852516" s="83"/>
    </row>
    <row r="852517" spans="16:16" x14ac:dyDescent="0.3">
      <c r="P852517" s="83"/>
    </row>
    <row r="852518" spans="16:16" x14ac:dyDescent="0.3">
      <c r="P852518" s="83"/>
    </row>
    <row r="852519" spans="16:16" x14ac:dyDescent="0.3">
      <c r="P852519" s="83"/>
    </row>
    <row r="852520" spans="16:16" x14ac:dyDescent="0.3">
      <c r="P852520" s="83"/>
    </row>
    <row r="852521" spans="16:16" x14ac:dyDescent="0.3">
      <c r="P852521" s="83"/>
    </row>
    <row r="852522" spans="16:16" x14ac:dyDescent="0.3">
      <c r="P852522" s="83"/>
    </row>
    <row r="852523" spans="16:16" x14ac:dyDescent="0.3">
      <c r="P852523" s="83"/>
    </row>
    <row r="852524" spans="16:16" x14ac:dyDescent="0.3">
      <c r="P852524" s="83"/>
    </row>
    <row r="852525" spans="16:16" x14ac:dyDescent="0.3">
      <c r="P852525" s="83"/>
    </row>
    <row r="852526" spans="16:16" x14ac:dyDescent="0.3">
      <c r="P852526" s="83"/>
    </row>
    <row r="852527" spans="16:16" x14ac:dyDescent="0.3">
      <c r="P852527" s="83"/>
    </row>
    <row r="852528" spans="16:16" x14ac:dyDescent="0.3">
      <c r="P852528" s="83"/>
    </row>
    <row r="852529" spans="16:16" x14ac:dyDescent="0.3">
      <c r="P852529" s="83"/>
    </row>
    <row r="852530" spans="16:16" x14ac:dyDescent="0.3">
      <c r="P852530" s="83"/>
    </row>
    <row r="852531" spans="16:16" x14ac:dyDescent="0.3">
      <c r="P852531" s="83"/>
    </row>
    <row r="852532" spans="16:16" x14ac:dyDescent="0.3">
      <c r="P852532" s="83"/>
    </row>
    <row r="852533" spans="16:16" x14ac:dyDescent="0.3">
      <c r="P852533" s="83"/>
    </row>
    <row r="852534" spans="16:16" x14ac:dyDescent="0.3">
      <c r="P852534" s="83"/>
    </row>
    <row r="852535" spans="16:16" x14ac:dyDescent="0.3">
      <c r="P852535" s="83"/>
    </row>
    <row r="852536" spans="16:16" x14ac:dyDescent="0.3">
      <c r="P852536" s="83"/>
    </row>
    <row r="852537" spans="16:16" x14ac:dyDescent="0.3">
      <c r="P852537" s="83"/>
    </row>
    <row r="852538" spans="16:16" x14ac:dyDescent="0.3">
      <c r="P852538" s="83"/>
    </row>
    <row r="852539" spans="16:16" x14ac:dyDescent="0.3">
      <c r="P852539" s="83"/>
    </row>
    <row r="852540" spans="16:16" x14ac:dyDescent="0.3">
      <c r="P852540" s="83"/>
    </row>
    <row r="852541" spans="16:16" x14ac:dyDescent="0.3">
      <c r="P852541" s="83"/>
    </row>
    <row r="852542" spans="16:16" x14ac:dyDescent="0.3">
      <c r="P852542" s="83"/>
    </row>
    <row r="852543" spans="16:16" x14ac:dyDescent="0.3">
      <c r="P852543" s="83"/>
    </row>
    <row r="852544" spans="16:16" x14ac:dyDescent="0.3">
      <c r="P852544" s="83"/>
    </row>
    <row r="852545" spans="16:16" x14ac:dyDescent="0.3">
      <c r="P852545" s="83"/>
    </row>
    <row r="852546" spans="16:16" x14ac:dyDescent="0.3">
      <c r="P852546" s="83"/>
    </row>
    <row r="852547" spans="16:16" x14ac:dyDescent="0.3">
      <c r="P852547" s="83"/>
    </row>
    <row r="852548" spans="16:16" x14ac:dyDescent="0.3">
      <c r="P852548" s="83"/>
    </row>
    <row r="852549" spans="16:16" x14ac:dyDescent="0.3">
      <c r="P852549" s="83"/>
    </row>
    <row r="852550" spans="16:16" x14ac:dyDescent="0.3">
      <c r="P852550" s="83"/>
    </row>
    <row r="852551" spans="16:16" x14ac:dyDescent="0.3">
      <c r="P852551" s="83"/>
    </row>
    <row r="852552" spans="16:16" x14ac:dyDescent="0.3">
      <c r="P852552" s="83"/>
    </row>
    <row r="852553" spans="16:16" x14ac:dyDescent="0.3">
      <c r="P852553" s="83"/>
    </row>
    <row r="852554" spans="16:16" x14ac:dyDescent="0.3">
      <c r="P852554" s="83"/>
    </row>
    <row r="852555" spans="16:16" x14ac:dyDescent="0.3">
      <c r="P852555" s="83"/>
    </row>
    <row r="852556" spans="16:16" x14ac:dyDescent="0.3">
      <c r="P852556" s="83"/>
    </row>
    <row r="852557" spans="16:16" x14ac:dyDescent="0.3">
      <c r="P852557" s="83"/>
    </row>
    <row r="852558" spans="16:16" x14ac:dyDescent="0.3">
      <c r="P852558" s="83"/>
    </row>
    <row r="852559" spans="16:16" x14ac:dyDescent="0.3">
      <c r="P852559" s="83"/>
    </row>
    <row r="852560" spans="16:16" x14ac:dyDescent="0.3">
      <c r="P852560" s="83"/>
    </row>
    <row r="852561" spans="16:16" x14ac:dyDescent="0.3">
      <c r="P852561" s="83"/>
    </row>
    <row r="852562" spans="16:16" x14ac:dyDescent="0.3">
      <c r="P852562" s="83"/>
    </row>
    <row r="852563" spans="16:16" x14ac:dyDescent="0.3">
      <c r="P852563" s="83"/>
    </row>
    <row r="852564" spans="16:16" x14ac:dyDescent="0.3">
      <c r="P852564" s="83"/>
    </row>
    <row r="852565" spans="16:16" x14ac:dyDescent="0.3">
      <c r="P852565" s="83"/>
    </row>
    <row r="852566" spans="16:16" x14ac:dyDescent="0.3">
      <c r="P852566" s="83"/>
    </row>
    <row r="852567" spans="16:16" x14ac:dyDescent="0.3">
      <c r="P852567" s="83"/>
    </row>
    <row r="852568" spans="16:16" x14ac:dyDescent="0.3">
      <c r="P852568" s="83"/>
    </row>
    <row r="852569" spans="16:16" x14ac:dyDescent="0.3">
      <c r="P852569" s="83"/>
    </row>
    <row r="852570" spans="16:16" x14ac:dyDescent="0.3">
      <c r="P852570" s="83"/>
    </row>
    <row r="852571" spans="16:16" x14ac:dyDescent="0.3">
      <c r="P852571" s="83"/>
    </row>
    <row r="852572" spans="16:16" x14ac:dyDescent="0.3">
      <c r="P852572" s="83"/>
    </row>
    <row r="852573" spans="16:16" x14ac:dyDescent="0.3">
      <c r="P852573" s="83"/>
    </row>
    <row r="852574" spans="16:16" x14ac:dyDescent="0.3">
      <c r="P852574" s="83"/>
    </row>
    <row r="852575" spans="16:16" x14ac:dyDescent="0.3">
      <c r="P852575" s="83"/>
    </row>
    <row r="852576" spans="16:16" x14ac:dyDescent="0.3">
      <c r="P852576" s="83"/>
    </row>
    <row r="852577" spans="16:16" x14ac:dyDescent="0.3">
      <c r="P852577" s="83"/>
    </row>
    <row r="852578" spans="16:16" x14ac:dyDescent="0.3">
      <c r="P852578" s="83"/>
    </row>
    <row r="852579" spans="16:16" x14ac:dyDescent="0.3">
      <c r="P852579" s="83"/>
    </row>
    <row r="852580" spans="16:16" x14ac:dyDescent="0.3">
      <c r="P852580" s="83"/>
    </row>
    <row r="852581" spans="16:16" x14ac:dyDescent="0.3">
      <c r="P852581" s="83"/>
    </row>
    <row r="852582" spans="16:16" x14ac:dyDescent="0.3">
      <c r="P852582" s="83"/>
    </row>
    <row r="852583" spans="16:16" x14ac:dyDescent="0.3">
      <c r="P852583" s="83"/>
    </row>
    <row r="852584" spans="16:16" x14ac:dyDescent="0.3">
      <c r="P852584" s="83"/>
    </row>
    <row r="852585" spans="16:16" x14ac:dyDescent="0.3">
      <c r="P852585" s="83"/>
    </row>
    <row r="852586" spans="16:16" x14ac:dyDescent="0.3">
      <c r="P852586" s="83"/>
    </row>
    <row r="852587" spans="16:16" x14ac:dyDescent="0.3">
      <c r="P852587" s="83"/>
    </row>
    <row r="852588" spans="16:16" x14ac:dyDescent="0.3">
      <c r="P852588" s="83"/>
    </row>
    <row r="852589" spans="16:16" x14ac:dyDescent="0.3">
      <c r="P852589" s="83"/>
    </row>
    <row r="852590" spans="16:16" x14ac:dyDescent="0.3">
      <c r="P852590" s="83"/>
    </row>
    <row r="852591" spans="16:16" x14ac:dyDescent="0.3">
      <c r="P852591" s="83"/>
    </row>
    <row r="852592" spans="16:16" x14ac:dyDescent="0.3">
      <c r="P852592" s="83"/>
    </row>
    <row r="852593" spans="16:16" x14ac:dyDescent="0.3">
      <c r="P852593" s="83"/>
    </row>
    <row r="852594" spans="16:16" x14ac:dyDescent="0.3">
      <c r="P852594" s="83"/>
    </row>
    <row r="852595" spans="16:16" x14ac:dyDescent="0.3">
      <c r="P852595" s="83"/>
    </row>
    <row r="852596" spans="16:16" x14ac:dyDescent="0.3">
      <c r="P852596" s="83"/>
    </row>
    <row r="852597" spans="16:16" x14ac:dyDescent="0.3">
      <c r="P852597" s="83"/>
    </row>
    <row r="852598" spans="16:16" x14ac:dyDescent="0.3">
      <c r="P852598" s="83"/>
    </row>
    <row r="852599" spans="16:16" x14ac:dyDescent="0.3">
      <c r="P852599" s="83"/>
    </row>
    <row r="852600" spans="16:16" x14ac:dyDescent="0.3">
      <c r="P852600" s="83"/>
    </row>
    <row r="852601" spans="16:16" x14ac:dyDescent="0.3">
      <c r="P852601" s="83"/>
    </row>
    <row r="852602" spans="16:16" x14ac:dyDescent="0.3">
      <c r="P852602" s="83"/>
    </row>
    <row r="852603" spans="16:16" x14ac:dyDescent="0.3">
      <c r="P852603" s="83"/>
    </row>
    <row r="852604" spans="16:16" x14ac:dyDescent="0.3">
      <c r="P852604" s="83"/>
    </row>
    <row r="852605" spans="16:16" x14ac:dyDescent="0.3">
      <c r="P852605" s="83"/>
    </row>
    <row r="852606" spans="16:16" x14ac:dyDescent="0.3">
      <c r="P852606" s="83"/>
    </row>
    <row r="852607" spans="16:16" x14ac:dyDescent="0.3">
      <c r="P852607" s="83"/>
    </row>
    <row r="852608" spans="16:16" x14ac:dyDescent="0.3">
      <c r="P852608" s="83"/>
    </row>
    <row r="852609" spans="16:16" x14ac:dyDescent="0.3">
      <c r="P852609" s="83"/>
    </row>
    <row r="852610" spans="16:16" x14ac:dyDescent="0.3">
      <c r="P852610" s="83"/>
    </row>
    <row r="852611" spans="16:16" x14ac:dyDescent="0.3">
      <c r="P852611" s="83"/>
    </row>
    <row r="852612" spans="16:16" x14ac:dyDescent="0.3">
      <c r="P852612" s="83"/>
    </row>
    <row r="852613" spans="16:16" x14ac:dyDescent="0.3">
      <c r="P852613" s="83"/>
    </row>
    <row r="852614" spans="16:16" x14ac:dyDescent="0.3">
      <c r="P852614" s="83"/>
    </row>
    <row r="852615" spans="16:16" x14ac:dyDescent="0.3">
      <c r="P852615" s="83"/>
    </row>
    <row r="852616" spans="16:16" x14ac:dyDescent="0.3">
      <c r="P852616" s="83"/>
    </row>
    <row r="852617" spans="16:16" x14ac:dyDescent="0.3">
      <c r="P852617" s="83"/>
    </row>
    <row r="852618" spans="16:16" x14ac:dyDescent="0.3">
      <c r="P852618" s="83"/>
    </row>
    <row r="852619" spans="16:16" x14ac:dyDescent="0.3">
      <c r="P852619" s="83"/>
    </row>
    <row r="852620" spans="16:16" x14ac:dyDescent="0.3">
      <c r="P852620" s="83"/>
    </row>
    <row r="852621" spans="16:16" x14ac:dyDescent="0.3">
      <c r="P852621" s="83"/>
    </row>
    <row r="852622" spans="16:16" x14ac:dyDescent="0.3">
      <c r="P852622" s="83"/>
    </row>
    <row r="852623" spans="16:16" x14ac:dyDescent="0.3">
      <c r="P852623" s="83"/>
    </row>
    <row r="852624" spans="16:16" x14ac:dyDescent="0.3">
      <c r="P852624" s="83"/>
    </row>
    <row r="852625" spans="16:16" x14ac:dyDescent="0.3">
      <c r="P852625" s="83"/>
    </row>
    <row r="852626" spans="16:16" x14ac:dyDescent="0.3">
      <c r="P852626" s="83"/>
    </row>
    <row r="852627" spans="16:16" x14ac:dyDescent="0.3">
      <c r="P852627" s="83"/>
    </row>
    <row r="852628" spans="16:16" x14ac:dyDescent="0.3">
      <c r="P852628" s="83"/>
    </row>
    <row r="852629" spans="16:16" x14ac:dyDescent="0.3">
      <c r="P852629" s="83"/>
    </row>
    <row r="852630" spans="16:16" x14ac:dyDescent="0.3">
      <c r="P852630" s="83"/>
    </row>
    <row r="852631" spans="16:16" x14ac:dyDescent="0.3">
      <c r="P852631" s="83"/>
    </row>
    <row r="852632" spans="16:16" x14ac:dyDescent="0.3">
      <c r="P852632" s="83"/>
    </row>
    <row r="852633" spans="16:16" x14ac:dyDescent="0.3">
      <c r="P852633" s="83"/>
    </row>
    <row r="852634" spans="16:16" x14ac:dyDescent="0.3">
      <c r="P852634" s="83"/>
    </row>
    <row r="852635" spans="16:16" x14ac:dyDescent="0.3">
      <c r="P852635" s="83"/>
    </row>
    <row r="852636" spans="16:16" x14ac:dyDescent="0.3">
      <c r="P852636" s="83"/>
    </row>
    <row r="852637" spans="16:16" x14ac:dyDescent="0.3">
      <c r="P852637" s="83"/>
    </row>
    <row r="852638" spans="16:16" x14ac:dyDescent="0.3">
      <c r="P852638" s="83"/>
    </row>
    <row r="852639" spans="16:16" x14ac:dyDescent="0.3">
      <c r="P852639" s="83"/>
    </row>
    <row r="852640" spans="16:16" x14ac:dyDescent="0.3">
      <c r="P852640" s="83"/>
    </row>
    <row r="852641" spans="16:16" x14ac:dyDescent="0.3">
      <c r="P852641" s="83"/>
    </row>
    <row r="852642" spans="16:16" x14ac:dyDescent="0.3">
      <c r="P852642" s="83"/>
    </row>
    <row r="852643" spans="16:16" x14ac:dyDescent="0.3">
      <c r="P852643" s="83"/>
    </row>
    <row r="852644" spans="16:16" x14ac:dyDescent="0.3">
      <c r="P852644" s="83"/>
    </row>
    <row r="852645" spans="16:16" x14ac:dyDescent="0.3">
      <c r="P852645" s="83"/>
    </row>
    <row r="852646" spans="16:16" x14ac:dyDescent="0.3">
      <c r="P852646" s="83"/>
    </row>
    <row r="852647" spans="16:16" x14ac:dyDescent="0.3">
      <c r="P852647" s="83"/>
    </row>
    <row r="852648" spans="16:16" x14ac:dyDescent="0.3">
      <c r="P852648" s="83"/>
    </row>
    <row r="852649" spans="16:16" x14ac:dyDescent="0.3">
      <c r="P852649" s="83"/>
    </row>
    <row r="852650" spans="16:16" x14ac:dyDescent="0.3">
      <c r="P852650" s="83"/>
    </row>
    <row r="852651" spans="16:16" x14ac:dyDescent="0.3">
      <c r="P852651" s="83"/>
    </row>
    <row r="852652" spans="16:16" x14ac:dyDescent="0.3">
      <c r="P852652" s="83"/>
    </row>
    <row r="852653" spans="16:16" x14ac:dyDescent="0.3">
      <c r="P852653" s="83"/>
    </row>
    <row r="852654" spans="16:16" x14ac:dyDescent="0.3">
      <c r="P852654" s="83"/>
    </row>
    <row r="852655" spans="16:16" x14ac:dyDescent="0.3">
      <c r="P852655" s="83"/>
    </row>
    <row r="852656" spans="16:16" x14ac:dyDescent="0.3">
      <c r="P852656" s="83"/>
    </row>
    <row r="852657" spans="16:16" x14ac:dyDescent="0.3">
      <c r="P852657" s="83"/>
    </row>
    <row r="852658" spans="16:16" x14ac:dyDescent="0.3">
      <c r="P852658" s="83"/>
    </row>
    <row r="852659" spans="16:16" x14ac:dyDescent="0.3">
      <c r="P852659" s="83"/>
    </row>
    <row r="852660" spans="16:16" x14ac:dyDescent="0.3">
      <c r="P852660" s="83"/>
    </row>
    <row r="852661" spans="16:16" x14ac:dyDescent="0.3">
      <c r="P852661" s="83"/>
    </row>
    <row r="852662" spans="16:16" x14ac:dyDescent="0.3">
      <c r="P852662" s="83"/>
    </row>
    <row r="852663" spans="16:16" x14ac:dyDescent="0.3">
      <c r="P852663" s="83"/>
    </row>
    <row r="852664" spans="16:16" x14ac:dyDescent="0.3">
      <c r="P852664" s="83"/>
    </row>
    <row r="852665" spans="16:16" x14ac:dyDescent="0.3">
      <c r="P852665" s="83"/>
    </row>
    <row r="852666" spans="16:16" x14ac:dyDescent="0.3">
      <c r="P852666" s="83"/>
    </row>
    <row r="852667" spans="16:16" x14ac:dyDescent="0.3">
      <c r="P852667" s="83"/>
    </row>
    <row r="852668" spans="16:16" x14ac:dyDescent="0.3">
      <c r="P852668" s="83"/>
    </row>
    <row r="852669" spans="16:16" x14ac:dyDescent="0.3">
      <c r="P852669" s="83"/>
    </row>
    <row r="852670" spans="16:16" x14ac:dyDescent="0.3">
      <c r="P852670" s="83"/>
    </row>
    <row r="852671" spans="16:16" x14ac:dyDescent="0.3">
      <c r="P852671" s="83"/>
    </row>
    <row r="852672" spans="16:16" x14ac:dyDescent="0.3">
      <c r="P852672" s="83"/>
    </row>
    <row r="852673" spans="16:16" x14ac:dyDescent="0.3">
      <c r="P852673" s="83"/>
    </row>
    <row r="852674" spans="16:16" x14ac:dyDescent="0.3">
      <c r="P852674" s="83"/>
    </row>
    <row r="852675" spans="16:16" x14ac:dyDescent="0.3">
      <c r="P852675" s="83"/>
    </row>
    <row r="852676" spans="16:16" x14ac:dyDescent="0.3">
      <c r="P852676" s="83"/>
    </row>
    <row r="852677" spans="16:16" x14ac:dyDescent="0.3">
      <c r="P852677" s="83"/>
    </row>
    <row r="852678" spans="16:16" x14ac:dyDescent="0.3">
      <c r="P852678" s="83"/>
    </row>
    <row r="852679" spans="16:16" x14ac:dyDescent="0.3">
      <c r="P852679" s="83"/>
    </row>
    <row r="852680" spans="16:16" x14ac:dyDescent="0.3">
      <c r="P852680" s="83"/>
    </row>
    <row r="852681" spans="16:16" x14ac:dyDescent="0.3">
      <c r="P852681" s="83"/>
    </row>
    <row r="852682" spans="16:16" x14ac:dyDescent="0.3">
      <c r="P852682" s="83"/>
    </row>
    <row r="852683" spans="16:16" x14ac:dyDescent="0.3">
      <c r="P852683" s="83"/>
    </row>
    <row r="852684" spans="16:16" x14ac:dyDescent="0.3">
      <c r="P852684" s="83"/>
    </row>
    <row r="852685" spans="16:16" x14ac:dyDescent="0.3">
      <c r="P852685" s="83"/>
    </row>
    <row r="852686" spans="16:16" x14ac:dyDescent="0.3">
      <c r="P852686" s="83"/>
    </row>
    <row r="852687" spans="16:16" x14ac:dyDescent="0.3">
      <c r="P852687" s="83"/>
    </row>
    <row r="852688" spans="16:16" x14ac:dyDescent="0.3">
      <c r="P852688" s="83"/>
    </row>
    <row r="852689" spans="16:16" x14ac:dyDescent="0.3">
      <c r="P852689" s="83"/>
    </row>
    <row r="852690" spans="16:16" x14ac:dyDescent="0.3">
      <c r="P852690" s="83"/>
    </row>
    <row r="852691" spans="16:16" x14ac:dyDescent="0.3">
      <c r="P852691" s="83"/>
    </row>
    <row r="852692" spans="16:16" x14ac:dyDescent="0.3">
      <c r="P852692" s="83"/>
    </row>
    <row r="852693" spans="16:16" x14ac:dyDescent="0.3">
      <c r="P852693" s="83"/>
    </row>
    <row r="852694" spans="16:16" x14ac:dyDescent="0.3">
      <c r="P852694" s="83"/>
    </row>
    <row r="852695" spans="16:16" x14ac:dyDescent="0.3">
      <c r="P852695" s="83"/>
    </row>
    <row r="852696" spans="16:16" x14ac:dyDescent="0.3">
      <c r="P852696" s="83"/>
    </row>
    <row r="852697" spans="16:16" x14ac:dyDescent="0.3">
      <c r="P852697" s="83"/>
    </row>
    <row r="852698" spans="16:16" x14ac:dyDescent="0.3">
      <c r="P852698" s="83"/>
    </row>
    <row r="852699" spans="16:16" x14ac:dyDescent="0.3">
      <c r="P852699" s="83"/>
    </row>
    <row r="852700" spans="16:16" x14ac:dyDescent="0.3">
      <c r="P852700" s="83"/>
    </row>
    <row r="852701" spans="16:16" x14ac:dyDescent="0.3">
      <c r="P852701" s="83"/>
    </row>
    <row r="852702" spans="16:16" x14ac:dyDescent="0.3">
      <c r="P852702" s="83"/>
    </row>
    <row r="852703" spans="16:16" x14ac:dyDescent="0.3">
      <c r="P852703" s="83"/>
    </row>
    <row r="852704" spans="16:16" x14ac:dyDescent="0.3">
      <c r="P852704" s="83"/>
    </row>
    <row r="852705" spans="16:16" x14ac:dyDescent="0.3">
      <c r="P852705" s="83"/>
    </row>
    <row r="852706" spans="16:16" x14ac:dyDescent="0.3">
      <c r="P852706" s="83"/>
    </row>
    <row r="852707" spans="16:16" x14ac:dyDescent="0.3">
      <c r="P852707" s="83"/>
    </row>
    <row r="852708" spans="16:16" x14ac:dyDescent="0.3">
      <c r="P852708" s="83"/>
    </row>
    <row r="852709" spans="16:16" x14ac:dyDescent="0.3">
      <c r="P852709" s="83"/>
    </row>
    <row r="852710" spans="16:16" x14ac:dyDescent="0.3">
      <c r="P852710" s="83"/>
    </row>
    <row r="852711" spans="16:16" x14ac:dyDescent="0.3">
      <c r="P852711" s="83"/>
    </row>
    <row r="852712" spans="16:16" x14ac:dyDescent="0.3">
      <c r="P852712" s="83"/>
    </row>
    <row r="852713" spans="16:16" x14ac:dyDescent="0.3">
      <c r="P852713" s="83"/>
    </row>
    <row r="852714" spans="16:16" x14ac:dyDescent="0.3">
      <c r="P852714" s="83"/>
    </row>
    <row r="852715" spans="16:16" x14ac:dyDescent="0.3">
      <c r="P852715" s="83"/>
    </row>
    <row r="852716" spans="16:16" x14ac:dyDescent="0.3">
      <c r="P852716" s="83"/>
    </row>
    <row r="852717" spans="16:16" x14ac:dyDescent="0.3">
      <c r="P852717" s="83"/>
    </row>
    <row r="852718" spans="16:16" x14ac:dyDescent="0.3">
      <c r="P852718" s="83"/>
    </row>
    <row r="852719" spans="16:16" x14ac:dyDescent="0.3">
      <c r="P852719" s="83"/>
    </row>
    <row r="852720" spans="16:16" x14ac:dyDescent="0.3">
      <c r="P852720" s="83"/>
    </row>
    <row r="852721" spans="16:16" x14ac:dyDescent="0.3">
      <c r="P852721" s="83"/>
    </row>
    <row r="852722" spans="16:16" x14ac:dyDescent="0.3">
      <c r="P852722" s="83"/>
    </row>
    <row r="852723" spans="16:16" x14ac:dyDescent="0.3">
      <c r="P852723" s="83"/>
    </row>
    <row r="852724" spans="16:16" x14ac:dyDescent="0.3">
      <c r="P852724" s="83"/>
    </row>
    <row r="852725" spans="16:16" x14ac:dyDescent="0.3">
      <c r="P852725" s="83"/>
    </row>
    <row r="852726" spans="16:16" x14ac:dyDescent="0.3">
      <c r="P852726" s="83"/>
    </row>
    <row r="852727" spans="16:16" x14ac:dyDescent="0.3">
      <c r="P852727" s="83"/>
    </row>
    <row r="852728" spans="16:16" x14ac:dyDescent="0.3">
      <c r="P852728" s="83"/>
    </row>
    <row r="852729" spans="16:16" x14ac:dyDescent="0.3">
      <c r="P852729" s="83"/>
    </row>
    <row r="852730" spans="16:16" x14ac:dyDescent="0.3">
      <c r="P852730" s="83"/>
    </row>
    <row r="852731" spans="16:16" x14ac:dyDescent="0.3">
      <c r="P852731" s="83"/>
    </row>
    <row r="852732" spans="16:16" x14ac:dyDescent="0.3">
      <c r="P852732" s="83"/>
    </row>
    <row r="852733" spans="16:16" x14ac:dyDescent="0.3">
      <c r="P852733" s="83"/>
    </row>
    <row r="852734" spans="16:16" x14ac:dyDescent="0.3">
      <c r="P852734" s="83"/>
    </row>
    <row r="852735" spans="16:16" x14ac:dyDescent="0.3">
      <c r="P852735" s="83"/>
    </row>
    <row r="852736" spans="16:16" x14ac:dyDescent="0.3">
      <c r="P852736" s="83"/>
    </row>
    <row r="852737" spans="16:16" x14ac:dyDescent="0.3">
      <c r="P852737" s="83"/>
    </row>
    <row r="852738" spans="16:16" x14ac:dyDescent="0.3">
      <c r="P852738" s="83"/>
    </row>
    <row r="852739" spans="16:16" x14ac:dyDescent="0.3">
      <c r="P852739" s="83"/>
    </row>
    <row r="852740" spans="16:16" x14ac:dyDescent="0.3">
      <c r="P852740" s="83"/>
    </row>
    <row r="852741" spans="16:16" x14ac:dyDescent="0.3">
      <c r="P852741" s="83"/>
    </row>
    <row r="852742" spans="16:16" x14ac:dyDescent="0.3">
      <c r="P852742" s="83"/>
    </row>
    <row r="852743" spans="16:16" x14ac:dyDescent="0.3">
      <c r="P852743" s="83"/>
    </row>
    <row r="852744" spans="16:16" x14ac:dyDescent="0.3">
      <c r="P852744" s="83"/>
    </row>
    <row r="852745" spans="16:16" x14ac:dyDescent="0.3">
      <c r="P852745" s="83"/>
    </row>
    <row r="852746" spans="16:16" x14ac:dyDescent="0.3">
      <c r="P852746" s="83"/>
    </row>
    <row r="852747" spans="16:16" x14ac:dyDescent="0.3">
      <c r="P852747" s="83"/>
    </row>
    <row r="852748" spans="16:16" x14ac:dyDescent="0.3">
      <c r="P852748" s="83"/>
    </row>
    <row r="852749" spans="16:16" x14ac:dyDescent="0.3">
      <c r="P852749" s="83"/>
    </row>
    <row r="852750" spans="16:16" x14ac:dyDescent="0.3">
      <c r="P852750" s="83"/>
    </row>
    <row r="852751" spans="16:16" x14ac:dyDescent="0.3">
      <c r="P852751" s="83"/>
    </row>
    <row r="852752" spans="16:16" x14ac:dyDescent="0.3">
      <c r="P852752" s="83"/>
    </row>
    <row r="852753" spans="16:16" x14ac:dyDescent="0.3">
      <c r="P852753" s="83"/>
    </row>
    <row r="852754" spans="16:16" x14ac:dyDescent="0.3">
      <c r="P852754" s="83"/>
    </row>
    <row r="852755" spans="16:16" x14ac:dyDescent="0.3">
      <c r="P852755" s="83"/>
    </row>
    <row r="852756" spans="16:16" x14ac:dyDescent="0.3">
      <c r="P852756" s="83"/>
    </row>
    <row r="852757" spans="16:16" x14ac:dyDescent="0.3">
      <c r="P852757" s="83"/>
    </row>
    <row r="852758" spans="16:16" x14ac:dyDescent="0.3">
      <c r="P852758" s="83"/>
    </row>
    <row r="852759" spans="16:16" x14ac:dyDescent="0.3">
      <c r="P852759" s="83"/>
    </row>
    <row r="852760" spans="16:16" x14ac:dyDescent="0.3">
      <c r="P852760" s="83"/>
    </row>
    <row r="852761" spans="16:16" x14ac:dyDescent="0.3">
      <c r="P852761" s="83"/>
    </row>
    <row r="852762" spans="16:16" x14ac:dyDescent="0.3">
      <c r="P852762" s="83"/>
    </row>
    <row r="852763" spans="16:16" x14ac:dyDescent="0.3">
      <c r="P852763" s="83"/>
    </row>
    <row r="852764" spans="16:16" x14ac:dyDescent="0.3">
      <c r="P852764" s="83"/>
    </row>
    <row r="852765" spans="16:16" x14ac:dyDescent="0.3">
      <c r="P852765" s="83"/>
    </row>
    <row r="852766" spans="16:16" x14ac:dyDescent="0.3">
      <c r="P852766" s="83"/>
    </row>
    <row r="852767" spans="16:16" x14ac:dyDescent="0.3">
      <c r="P852767" s="83"/>
    </row>
    <row r="852768" spans="16:16" x14ac:dyDescent="0.3">
      <c r="P852768" s="83"/>
    </row>
    <row r="852769" spans="16:16" x14ac:dyDescent="0.3">
      <c r="P852769" s="83"/>
    </row>
    <row r="852770" spans="16:16" x14ac:dyDescent="0.3">
      <c r="P852770" s="83"/>
    </row>
    <row r="852771" spans="16:16" x14ac:dyDescent="0.3">
      <c r="P852771" s="83"/>
    </row>
    <row r="852772" spans="16:16" x14ac:dyDescent="0.3">
      <c r="P852772" s="83"/>
    </row>
    <row r="852773" spans="16:16" x14ac:dyDescent="0.3">
      <c r="P852773" s="83"/>
    </row>
    <row r="852774" spans="16:16" x14ac:dyDescent="0.3">
      <c r="P852774" s="83"/>
    </row>
    <row r="852775" spans="16:16" x14ac:dyDescent="0.3">
      <c r="P852775" s="83"/>
    </row>
    <row r="852776" spans="16:16" x14ac:dyDescent="0.3">
      <c r="P852776" s="83"/>
    </row>
    <row r="852777" spans="16:16" x14ac:dyDescent="0.3">
      <c r="P852777" s="83"/>
    </row>
    <row r="852778" spans="16:16" x14ac:dyDescent="0.3">
      <c r="P852778" s="83"/>
    </row>
    <row r="852779" spans="16:16" x14ac:dyDescent="0.3">
      <c r="P852779" s="83"/>
    </row>
    <row r="852780" spans="16:16" x14ac:dyDescent="0.3">
      <c r="P852780" s="83"/>
    </row>
    <row r="852781" spans="16:16" x14ac:dyDescent="0.3">
      <c r="P852781" s="83"/>
    </row>
    <row r="852782" spans="16:16" x14ac:dyDescent="0.3">
      <c r="P852782" s="83"/>
    </row>
    <row r="852783" spans="16:16" x14ac:dyDescent="0.3">
      <c r="P852783" s="83"/>
    </row>
    <row r="852784" spans="16:16" x14ac:dyDescent="0.3">
      <c r="P852784" s="83"/>
    </row>
    <row r="852785" spans="16:16" x14ac:dyDescent="0.3">
      <c r="P852785" s="83"/>
    </row>
    <row r="852786" spans="16:16" x14ac:dyDescent="0.3">
      <c r="P852786" s="83"/>
    </row>
    <row r="852787" spans="16:16" x14ac:dyDescent="0.3">
      <c r="P852787" s="83"/>
    </row>
    <row r="852788" spans="16:16" x14ac:dyDescent="0.3">
      <c r="P852788" s="83"/>
    </row>
    <row r="852789" spans="16:16" x14ac:dyDescent="0.3">
      <c r="P852789" s="83"/>
    </row>
    <row r="852790" spans="16:16" x14ac:dyDescent="0.3">
      <c r="P852790" s="83"/>
    </row>
    <row r="852791" spans="16:16" x14ac:dyDescent="0.3">
      <c r="P852791" s="83"/>
    </row>
    <row r="852792" spans="16:16" x14ac:dyDescent="0.3">
      <c r="P852792" s="83"/>
    </row>
    <row r="852793" spans="16:16" x14ac:dyDescent="0.3">
      <c r="P852793" s="83"/>
    </row>
    <row r="852794" spans="16:16" x14ac:dyDescent="0.3">
      <c r="P852794" s="83"/>
    </row>
    <row r="852795" spans="16:16" x14ac:dyDescent="0.3">
      <c r="P852795" s="83"/>
    </row>
    <row r="852796" spans="16:16" x14ac:dyDescent="0.3">
      <c r="P852796" s="83"/>
    </row>
    <row r="852797" spans="16:16" x14ac:dyDescent="0.3">
      <c r="P852797" s="83"/>
    </row>
    <row r="852798" spans="16:16" x14ac:dyDescent="0.3">
      <c r="P852798" s="83"/>
    </row>
    <row r="852799" spans="16:16" x14ac:dyDescent="0.3">
      <c r="P852799" s="83"/>
    </row>
    <row r="852800" spans="16:16" x14ac:dyDescent="0.3">
      <c r="P852800" s="83"/>
    </row>
    <row r="852801" spans="16:16" x14ac:dyDescent="0.3">
      <c r="P852801" s="83"/>
    </row>
    <row r="852802" spans="16:16" x14ac:dyDescent="0.3">
      <c r="P852802" s="83"/>
    </row>
    <row r="852803" spans="16:16" x14ac:dyDescent="0.3">
      <c r="P852803" s="83"/>
    </row>
    <row r="852804" spans="16:16" x14ac:dyDescent="0.3">
      <c r="P852804" s="83"/>
    </row>
    <row r="852805" spans="16:16" x14ac:dyDescent="0.3">
      <c r="P852805" s="83"/>
    </row>
    <row r="852806" spans="16:16" x14ac:dyDescent="0.3">
      <c r="P852806" s="83"/>
    </row>
    <row r="852807" spans="16:16" x14ac:dyDescent="0.3">
      <c r="P852807" s="83"/>
    </row>
    <row r="852808" spans="16:16" x14ac:dyDescent="0.3">
      <c r="P852808" s="83"/>
    </row>
    <row r="852809" spans="16:16" x14ac:dyDescent="0.3">
      <c r="P852809" s="83"/>
    </row>
    <row r="852810" spans="16:16" x14ac:dyDescent="0.3">
      <c r="P852810" s="83"/>
    </row>
    <row r="852811" spans="16:16" x14ac:dyDescent="0.3">
      <c r="P852811" s="83"/>
    </row>
    <row r="852812" spans="16:16" x14ac:dyDescent="0.3">
      <c r="P852812" s="83"/>
    </row>
    <row r="852813" spans="16:16" x14ac:dyDescent="0.3">
      <c r="P852813" s="83"/>
    </row>
    <row r="852814" spans="16:16" x14ac:dyDescent="0.3">
      <c r="P852814" s="83"/>
    </row>
    <row r="852815" spans="16:16" x14ac:dyDescent="0.3">
      <c r="P852815" s="83"/>
    </row>
    <row r="852816" spans="16:16" x14ac:dyDescent="0.3">
      <c r="P852816" s="83"/>
    </row>
    <row r="852817" spans="16:16" x14ac:dyDescent="0.3">
      <c r="P852817" s="83"/>
    </row>
    <row r="852818" spans="16:16" x14ac:dyDescent="0.3">
      <c r="P852818" s="83"/>
    </row>
    <row r="852819" spans="16:16" x14ac:dyDescent="0.3">
      <c r="P852819" s="83"/>
    </row>
    <row r="852820" spans="16:16" x14ac:dyDescent="0.3">
      <c r="P852820" s="83"/>
    </row>
    <row r="852821" spans="16:16" x14ac:dyDescent="0.3">
      <c r="P852821" s="83"/>
    </row>
    <row r="852822" spans="16:16" x14ac:dyDescent="0.3">
      <c r="P852822" s="83"/>
    </row>
    <row r="852823" spans="16:16" x14ac:dyDescent="0.3">
      <c r="P852823" s="83"/>
    </row>
    <row r="852824" spans="16:16" x14ac:dyDescent="0.3">
      <c r="P852824" s="83"/>
    </row>
    <row r="852825" spans="16:16" x14ac:dyDescent="0.3">
      <c r="P852825" s="83"/>
    </row>
    <row r="852826" spans="16:16" x14ac:dyDescent="0.3">
      <c r="P852826" s="83"/>
    </row>
    <row r="852827" spans="16:16" x14ac:dyDescent="0.3">
      <c r="P852827" s="83"/>
    </row>
    <row r="852828" spans="16:16" x14ac:dyDescent="0.3">
      <c r="P852828" s="83"/>
    </row>
    <row r="852829" spans="16:16" x14ac:dyDescent="0.3">
      <c r="P852829" s="83"/>
    </row>
    <row r="852830" spans="16:16" x14ac:dyDescent="0.3">
      <c r="P852830" s="83"/>
    </row>
    <row r="852831" spans="16:16" x14ac:dyDescent="0.3">
      <c r="P852831" s="83"/>
    </row>
    <row r="852832" spans="16:16" x14ac:dyDescent="0.3">
      <c r="P852832" s="83"/>
    </row>
    <row r="852833" spans="16:16" x14ac:dyDescent="0.3">
      <c r="P852833" s="83"/>
    </row>
    <row r="852834" spans="16:16" x14ac:dyDescent="0.3">
      <c r="P852834" s="83"/>
    </row>
    <row r="852835" spans="16:16" x14ac:dyDescent="0.3">
      <c r="P852835" s="83"/>
    </row>
    <row r="852836" spans="16:16" x14ac:dyDescent="0.3">
      <c r="P852836" s="83"/>
    </row>
    <row r="852837" spans="16:16" x14ac:dyDescent="0.3">
      <c r="P852837" s="83"/>
    </row>
    <row r="852838" spans="16:16" x14ac:dyDescent="0.3">
      <c r="P852838" s="83"/>
    </row>
    <row r="852839" spans="16:16" x14ac:dyDescent="0.3">
      <c r="P852839" s="83"/>
    </row>
    <row r="852840" spans="16:16" x14ac:dyDescent="0.3">
      <c r="P852840" s="83"/>
    </row>
    <row r="852841" spans="16:16" x14ac:dyDescent="0.3">
      <c r="P852841" s="83"/>
    </row>
    <row r="852842" spans="16:16" x14ac:dyDescent="0.3">
      <c r="P852842" s="83"/>
    </row>
    <row r="852843" spans="16:16" x14ac:dyDescent="0.3">
      <c r="P852843" s="83"/>
    </row>
    <row r="852844" spans="16:16" x14ac:dyDescent="0.3">
      <c r="P852844" s="83"/>
    </row>
    <row r="852845" spans="16:16" x14ac:dyDescent="0.3">
      <c r="P852845" s="83"/>
    </row>
    <row r="852846" spans="16:16" x14ac:dyDescent="0.3">
      <c r="P852846" s="83"/>
    </row>
    <row r="852847" spans="16:16" x14ac:dyDescent="0.3">
      <c r="P852847" s="83"/>
    </row>
    <row r="852848" spans="16:16" x14ac:dyDescent="0.3">
      <c r="P852848" s="83"/>
    </row>
    <row r="852849" spans="16:16" x14ac:dyDescent="0.3">
      <c r="P852849" s="83"/>
    </row>
    <row r="852850" spans="16:16" x14ac:dyDescent="0.3">
      <c r="P852850" s="83"/>
    </row>
    <row r="852851" spans="16:16" x14ac:dyDescent="0.3">
      <c r="P852851" s="83"/>
    </row>
    <row r="852852" spans="16:16" x14ac:dyDescent="0.3">
      <c r="P852852" s="83"/>
    </row>
    <row r="852853" spans="16:16" x14ac:dyDescent="0.3">
      <c r="P852853" s="83"/>
    </row>
    <row r="852854" spans="16:16" x14ac:dyDescent="0.3">
      <c r="P852854" s="83"/>
    </row>
    <row r="852855" spans="16:16" x14ac:dyDescent="0.3">
      <c r="P852855" s="83"/>
    </row>
    <row r="852856" spans="16:16" x14ac:dyDescent="0.3">
      <c r="P852856" s="83"/>
    </row>
    <row r="852857" spans="16:16" x14ac:dyDescent="0.3">
      <c r="P852857" s="83"/>
    </row>
    <row r="852858" spans="16:16" x14ac:dyDescent="0.3">
      <c r="P852858" s="83"/>
    </row>
    <row r="852859" spans="16:16" x14ac:dyDescent="0.3">
      <c r="P852859" s="83"/>
    </row>
    <row r="852860" spans="16:16" x14ac:dyDescent="0.3">
      <c r="P852860" s="83"/>
    </row>
    <row r="852861" spans="16:16" x14ac:dyDescent="0.3">
      <c r="P852861" s="83"/>
    </row>
    <row r="852862" spans="16:16" x14ac:dyDescent="0.3">
      <c r="P852862" s="83"/>
    </row>
    <row r="852863" spans="16:16" x14ac:dyDescent="0.3">
      <c r="P852863" s="83"/>
    </row>
    <row r="852864" spans="16:16" x14ac:dyDescent="0.3">
      <c r="P852864" s="83"/>
    </row>
    <row r="852865" spans="16:16" x14ac:dyDescent="0.3">
      <c r="P852865" s="83"/>
    </row>
    <row r="852866" spans="16:16" x14ac:dyDescent="0.3">
      <c r="P852866" s="83"/>
    </row>
    <row r="852867" spans="16:16" x14ac:dyDescent="0.3">
      <c r="P852867" s="83"/>
    </row>
    <row r="852868" spans="16:16" x14ac:dyDescent="0.3">
      <c r="P852868" s="83"/>
    </row>
    <row r="852869" spans="16:16" x14ac:dyDescent="0.3">
      <c r="P852869" s="83"/>
    </row>
    <row r="852870" spans="16:16" x14ac:dyDescent="0.3">
      <c r="P852870" s="83"/>
    </row>
    <row r="852871" spans="16:16" x14ac:dyDescent="0.3">
      <c r="P852871" s="83"/>
    </row>
    <row r="852872" spans="16:16" x14ac:dyDescent="0.3">
      <c r="P852872" s="83"/>
    </row>
    <row r="852873" spans="16:16" x14ac:dyDescent="0.3">
      <c r="P852873" s="83"/>
    </row>
    <row r="852874" spans="16:16" x14ac:dyDescent="0.3">
      <c r="P852874" s="83"/>
    </row>
    <row r="852875" spans="16:16" x14ac:dyDescent="0.3">
      <c r="P852875" s="83"/>
    </row>
    <row r="852876" spans="16:16" x14ac:dyDescent="0.3">
      <c r="P852876" s="83"/>
    </row>
    <row r="852877" spans="16:16" x14ac:dyDescent="0.3">
      <c r="P852877" s="83"/>
    </row>
    <row r="852878" spans="16:16" x14ac:dyDescent="0.3">
      <c r="P852878" s="83"/>
    </row>
    <row r="852879" spans="16:16" x14ac:dyDescent="0.3">
      <c r="P852879" s="83"/>
    </row>
    <row r="852880" spans="16:16" x14ac:dyDescent="0.3">
      <c r="P852880" s="83"/>
    </row>
    <row r="852881" spans="16:16" x14ac:dyDescent="0.3">
      <c r="P852881" s="83"/>
    </row>
    <row r="852882" spans="16:16" x14ac:dyDescent="0.3">
      <c r="P852882" s="83"/>
    </row>
    <row r="852883" spans="16:16" x14ac:dyDescent="0.3">
      <c r="P852883" s="83"/>
    </row>
    <row r="852884" spans="16:16" x14ac:dyDescent="0.3">
      <c r="P852884" s="83"/>
    </row>
    <row r="852885" spans="16:16" x14ac:dyDescent="0.3">
      <c r="P852885" s="83"/>
    </row>
    <row r="852886" spans="16:16" x14ac:dyDescent="0.3">
      <c r="P852886" s="83"/>
    </row>
    <row r="852887" spans="16:16" x14ac:dyDescent="0.3">
      <c r="P852887" s="83"/>
    </row>
    <row r="852888" spans="16:16" x14ac:dyDescent="0.3">
      <c r="P852888" s="83"/>
    </row>
    <row r="852889" spans="16:16" x14ac:dyDescent="0.3">
      <c r="P852889" s="83"/>
    </row>
    <row r="852890" spans="16:16" x14ac:dyDescent="0.3">
      <c r="P852890" s="83"/>
    </row>
    <row r="852891" spans="16:16" x14ac:dyDescent="0.3">
      <c r="P852891" s="83"/>
    </row>
    <row r="852892" spans="16:16" x14ac:dyDescent="0.3">
      <c r="P852892" s="83"/>
    </row>
    <row r="852893" spans="16:16" x14ac:dyDescent="0.3">
      <c r="P852893" s="83"/>
    </row>
    <row r="852894" spans="16:16" x14ac:dyDescent="0.3">
      <c r="P852894" s="83"/>
    </row>
    <row r="852895" spans="16:16" x14ac:dyDescent="0.3">
      <c r="P852895" s="83"/>
    </row>
    <row r="852896" spans="16:16" x14ac:dyDescent="0.3">
      <c r="P852896" s="83"/>
    </row>
    <row r="852897" spans="16:16" x14ac:dyDescent="0.3">
      <c r="P852897" s="83"/>
    </row>
    <row r="852898" spans="16:16" x14ac:dyDescent="0.3">
      <c r="P852898" s="83"/>
    </row>
    <row r="852899" spans="16:16" x14ac:dyDescent="0.3">
      <c r="P852899" s="83"/>
    </row>
    <row r="852900" spans="16:16" x14ac:dyDescent="0.3">
      <c r="P852900" s="83"/>
    </row>
    <row r="852901" spans="16:16" x14ac:dyDescent="0.3">
      <c r="P852901" s="83"/>
    </row>
    <row r="852902" spans="16:16" x14ac:dyDescent="0.3">
      <c r="P852902" s="83"/>
    </row>
    <row r="852903" spans="16:16" x14ac:dyDescent="0.3">
      <c r="P852903" s="83"/>
    </row>
    <row r="852904" spans="16:16" x14ac:dyDescent="0.3">
      <c r="P852904" s="83"/>
    </row>
    <row r="852905" spans="16:16" x14ac:dyDescent="0.3">
      <c r="P852905" s="83"/>
    </row>
    <row r="852906" spans="16:16" x14ac:dyDescent="0.3">
      <c r="P852906" s="83"/>
    </row>
    <row r="852907" spans="16:16" x14ac:dyDescent="0.3">
      <c r="P852907" s="83"/>
    </row>
    <row r="852908" spans="16:16" x14ac:dyDescent="0.3">
      <c r="P852908" s="83"/>
    </row>
    <row r="852909" spans="16:16" x14ac:dyDescent="0.3">
      <c r="P852909" s="83"/>
    </row>
    <row r="852910" spans="16:16" x14ac:dyDescent="0.3">
      <c r="P852910" s="83"/>
    </row>
    <row r="852911" spans="16:16" x14ac:dyDescent="0.3">
      <c r="P852911" s="83"/>
    </row>
    <row r="852912" spans="16:16" x14ac:dyDescent="0.3">
      <c r="P852912" s="83"/>
    </row>
    <row r="852913" spans="16:16" x14ac:dyDescent="0.3">
      <c r="P852913" s="83"/>
    </row>
    <row r="852914" spans="16:16" x14ac:dyDescent="0.3">
      <c r="P852914" s="83"/>
    </row>
    <row r="852915" spans="16:16" x14ac:dyDescent="0.3">
      <c r="P852915" s="83"/>
    </row>
    <row r="852916" spans="16:16" x14ac:dyDescent="0.3">
      <c r="P852916" s="83"/>
    </row>
    <row r="852917" spans="16:16" x14ac:dyDescent="0.3">
      <c r="P852917" s="83"/>
    </row>
    <row r="852918" spans="16:16" x14ac:dyDescent="0.3">
      <c r="P852918" s="83"/>
    </row>
    <row r="852919" spans="16:16" x14ac:dyDescent="0.3">
      <c r="P852919" s="83"/>
    </row>
    <row r="852920" spans="16:16" x14ac:dyDescent="0.3">
      <c r="P852920" s="83"/>
    </row>
    <row r="852921" spans="16:16" x14ac:dyDescent="0.3">
      <c r="P852921" s="83"/>
    </row>
    <row r="852922" spans="16:16" x14ac:dyDescent="0.3">
      <c r="P852922" s="83"/>
    </row>
    <row r="852923" spans="16:16" x14ac:dyDescent="0.3">
      <c r="P852923" s="83"/>
    </row>
    <row r="852924" spans="16:16" x14ac:dyDescent="0.3">
      <c r="P852924" s="83"/>
    </row>
    <row r="852925" spans="16:16" x14ac:dyDescent="0.3">
      <c r="P852925" s="83"/>
    </row>
    <row r="852926" spans="16:16" x14ac:dyDescent="0.3">
      <c r="P852926" s="83"/>
    </row>
    <row r="852927" spans="16:16" x14ac:dyDescent="0.3">
      <c r="P852927" s="83"/>
    </row>
    <row r="852928" spans="16:16" x14ac:dyDescent="0.3">
      <c r="P852928" s="83"/>
    </row>
    <row r="852929" spans="16:16" x14ac:dyDescent="0.3">
      <c r="P852929" s="83"/>
    </row>
    <row r="852930" spans="16:16" x14ac:dyDescent="0.3">
      <c r="P852930" s="83"/>
    </row>
    <row r="852931" spans="16:16" x14ac:dyDescent="0.3">
      <c r="P852931" s="83"/>
    </row>
    <row r="852932" spans="16:16" x14ac:dyDescent="0.3">
      <c r="P852932" s="83"/>
    </row>
    <row r="852933" spans="16:16" x14ac:dyDescent="0.3">
      <c r="P852933" s="83"/>
    </row>
    <row r="852934" spans="16:16" x14ac:dyDescent="0.3">
      <c r="P852934" s="83"/>
    </row>
    <row r="852935" spans="16:16" x14ac:dyDescent="0.3">
      <c r="P852935" s="83"/>
    </row>
    <row r="852936" spans="16:16" x14ac:dyDescent="0.3">
      <c r="P852936" s="83"/>
    </row>
    <row r="852937" spans="16:16" x14ac:dyDescent="0.3">
      <c r="P852937" s="83"/>
    </row>
    <row r="852938" spans="16:16" x14ac:dyDescent="0.3">
      <c r="P852938" s="83"/>
    </row>
    <row r="852939" spans="16:16" x14ac:dyDescent="0.3">
      <c r="P852939" s="83"/>
    </row>
    <row r="852940" spans="16:16" x14ac:dyDescent="0.3">
      <c r="P852940" s="83"/>
    </row>
    <row r="852941" spans="16:16" x14ac:dyDescent="0.3">
      <c r="P852941" s="83"/>
    </row>
    <row r="852942" spans="16:16" x14ac:dyDescent="0.3">
      <c r="P852942" s="83"/>
    </row>
    <row r="852943" spans="16:16" x14ac:dyDescent="0.3">
      <c r="P852943" s="83"/>
    </row>
    <row r="852944" spans="16:16" x14ac:dyDescent="0.3">
      <c r="P852944" s="83"/>
    </row>
    <row r="852945" spans="16:16" x14ac:dyDescent="0.3">
      <c r="P852945" s="83"/>
    </row>
    <row r="852946" spans="16:16" x14ac:dyDescent="0.3">
      <c r="P852946" s="83"/>
    </row>
    <row r="852947" spans="16:16" x14ac:dyDescent="0.3">
      <c r="P852947" s="83"/>
    </row>
    <row r="852948" spans="16:16" x14ac:dyDescent="0.3">
      <c r="P852948" s="83"/>
    </row>
    <row r="852949" spans="16:16" x14ac:dyDescent="0.3">
      <c r="P852949" s="83"/>
    </row>
    <row r="852950" spans="16:16" x14ac:dyDescent="0.3">
      <c r="P852950" s="83"/>
    </row>
    <row r="852951" spans="16:16" x14ac:dyDescent="0.3">
      <c r="P852951" s="83"/>
    </row>
    <row r="852952" spans="16:16" x14ac:dyDescent="0.3">
      <c r="P852952" s="83"/>
    </row>
    <row r="852953" spans="16:16" x14ac:dyDescent="0.3">
      <c r="P852953" s="83"/>
    </row>
    <row r="852954" spans="16:16" x14ac:dyDescent="0.3">
      <c r="P852954" s="83"/>
    </row>
    <row r="852955" spans="16:16" x14ac:dyDescent="0.3">
      <c r="P852955" s="83"/>
    </row>
    <row r="852956" spans="16:16" x14ac:dyDescent="0.3">
      <c r="P852956" s="83"/>
    </row>
    <row r="852957" spans="16:16" x14ac:dyDescent="0.3">
      <c r="P852957" s="83"/>
    </row>
    <row r="852958" spans="16:16" x14ac:dyDescent="0.3">
      <c r="P852958" s="83"/>
    </row>
    <row r="852959" spans="16:16" x14ac:dyDescent="0.3">
      <c r="P852959" s="83"/>
    </row>
    <row r="852960" spans="16:16" x14ac:dyDescent="0.3">
      <c r="P852960" s="83"/>
    </row>
    <row r="852961" spans="16:16" x14ac:dyDescent="0.3">
      <c r="P852961" s="83"/>
    </row>
    <row r="852962" spans="16:16" x14ac:dyDescent="0.3">
      <c r="P852962" s="83"/>
    </row>
    <row r="852963" spans="16:16" x14ac:dyDescent="0.3">
      <c r="P852963" s="83"/>
    </row>
    <row r="852964" spans="16:16" x14ac:dyDescent="0.3">
      <c r="P852964" s="83"/>
    </row>
    <row r="852965" spans="16:16" x14ac:dyDescent="0.3">
      <c r="P852965" s="83"/>
    </row>
    <row r="852966" spans="16:16" x14ac:dyDescent="0.3">
      <c r="P852966" s="83"/>
    </row>
    <row r="852967" spans="16:16" x14ac:dyDescent="0.3">
      <c r="P852967" s="83"/>
    </row>
    <row r="852968" spans="16:16" x14ac:dyDescent="0.3">
      <c r="P852968" s="83"/>
    </row>
    <row r="852969" spans="16:16" x14ac:dyDescent="0.3">
      <c r="P852969" s="83"/>
    </row>
    <row r="852970" spans="16:16" x14ac:dyDescent="0.3">
      <c r="P852970" s="83"/>
    </row>
    <row r="852971" spans="16:16" x14ac:dyDescent="0.3">
      <c r="P852971" s="83"/>
    </row>
    <row r="852972" spans="16:16" x14ac:dyDescent="0.3">
      <c r="P852972" s="83"/>
    </row>
    <row r="852973" spans="16:16" x14ac:dyDescent="0.3">
      <c r="P852973" s="83"/>
    </row>
    <row r="852974" spans="16:16" x14ac:dyDescent="0.3">
      <c r="P852974" s="83"/>
    </row>
    <row r="852975" spans="16:16" x14ac:dyDescent="0.3">
      <c r="P852975" s="83"/>
    </row>
    <row r="852976" spans="16:16" x14ac:dyDescent="0.3">
      <c r="P852976" s="83"/>
    </row>
    <row r="852977" spans="16:16" x14ac:dyDescent="0.3">
      <c r="P852977" s="83"/>
    </row>
    <row r="852978" spans="16:16" x14ac:dyDescent="0.3">
      <c r="P852978" s="83"/>
    </row>
    <row r="852979" spans="16:16" x14ac:dyDescent="0.3">
      <c r="P852979" s="83"/>
    </row>
    <row r="852980" spans="16:16" x14ac:dyDescent="0.3">
      <c r="P852980" s="83"/>
    </row>
    <row r="852981" spans="16:16" x14ac:dyDescent="0.3">
      <c r="P852981" s="83"/>
    </row>
    <row r="852982" spans="16:16" x14ac:dyDescent="0.3">
      <c r="P852982" s="83"/>
    </row>
    <row r="852983" spans="16:16" x14ac:dyDescent="0.3">
      <c r="P852983" s="83"/>
    </row>
    <row r="852984" spans="16:16" x14ac:dyDescent="0.3">
      <c r="P852984" s="83"/>
    </row>
    <row r="852985" spans="16:16" x14ac:dyDescent="0.3">
      <c r="P852985" s="83"/>
    </row>
    <row r="852986" spans="16:16" x14ac:dyDescent="0.3">
      <c r="P852986" s="83"/>
    </row>
    <row r="852987" spans="16:16" x14ac:dyDescent="0.3">
      <c r="P852987" s="83"/>
    </row>
    <row r="852988" spans="16:16" x14ac:dyDescent="0.3">
      <c r="P852988" s="83"/>
    </row>
    <row r="852989" spans="16:16" x14ac:dyDescent="0.3">
      <c r="P852989" s="83"/>
    </row>
    <row r="852990" spans="16:16" x14ac:dyDescent="0.3">
      <c r="P852990" s="83"/>
    </row>
    <row r="852991" spans="16:16" x14ac:dyDescent="0.3">
      <c r="P852991" s="83"/>
    </row>
    <row r="852992" spans="16:16" x14ac:dyDescent="0.3">
      <c r="P852992" s="83"/>
    </row>
    <row r="852993" spans="16:16" x14ac:dyDescent="0.3">
      <c r="P852993" s="83"/>
    </row>
    <row r="852994" spans="16:16" x14ac:dyDescent="0.3">
      <c r="P852994" s="83"/>
    </row>
    <row r="852995" spans="16:16" x14ac:dyDescent="0.3">
      <c r="P852995" s="83"/>
    </row>
    <row r="852996" spans="16:16" x14ac:dyDescent="0.3">
      <c r="P852996" s="83"/>
    </row>
    <row r="852997" spans="16:16" x14ac:dyDescent="0.3">
      <c r="P852997" s="83"/>
    </row>
    <row r="852998" spans="16:16" x14ac:dyDescent="0.3">
      <c r="P852998" s="83"/>
    </row>
    <row r="852999" spans="16:16" x14ac:dyDescent="0.3">
      <c r="P852999" s="83"/>
    </row>
    <row r="853000" spans="16:16" x14ac:dyDescent="0.3">
      <c r="P853000" s="83"/>
    </row>
    <row r="853001" spans="16:16" x14ac:dyDescent="0.3">
      <c r="P853001" s="83"/>
    </row>
    <row r="853002" spans="16:16" x14ac:dyDescent="0.3">
      <c r="P853002" s="83"/>
    </row>
    <row r="853003" spans="16:16" x14ac:dyDescent="0.3">
      <c r="P853003" s="83"/>
    </row>
    <row r="853004" spans="16:16" x14ac:dyDescent="0.3">
      <c r="P853004" s="83"/>
    </row>
    <row r="853005" spans="16:16" x14ac:dyDescent="0.3">
      <c r="P853005" s="83"/>
    </row>
    <row r="853006" spans="16:16" x14ac:dyDescent="0.3">
      <c r="P853006" s="83"/>
    </row>
    <row r="853007" spans="16:16" x14ac:dyDescent="0.3">
      <c r="P853007" s="83"/>
    </row>
    <row r="853008" spans="16:16" x14ac:dyDescent="0.3">
      <c r="P853008" s="83"/>
    </row>
    <row r="853009" spans="16:16" x14ac:dyDescent="0.3">
      <c r="P853009" s="83"/>
    </row>
    <row r="853010" spans="16:16" x14ac:dyDescent="0.3">
      <c r="P853010" s="83"/>
    </row>
    <row r="853011" spans="16:16" x14ac:dyDescent="0.3">
      <c r="P853011" s="83"/>
    </row>
    <row r="853012" spans="16:16" x14ac:dyDescent="0.3">
      <c r="P853012" s="83"/>
    </row>
    <row r="853013" spans="16:16" x14ac:dyDescent="0.3">
      <c r="P853013" s="83"/>
    </row>
    <row r="853014" spans="16:16" x14ac:dyDescent="0.3">
      <c r="P853014" s="83"/>
    </row>
    <row r="853015" spans="16:16" x14ac:dyDescent="0.3">
      <c r="P853015" s="83"/>
    </row>
    <row r="853016" spans="16:16" x14ac:dyDescent="0.3">
      <c r="P853016" s="83"/>
    </row>
    <row r="853017" spans="16:16" x14ac:dyDescent="0.3">
      <c r="P853017" s="83"/>
    </row>
    <row r="853018" spans="16:16" x14ac:dyDescent="0.3">
      <c r="P853018" s="83"/>
    </row>
    <row r="853019" spans="16:16" x14ac:dyDescent="0.3">
      <c r="P853019" s="83"/>
    </row>
    <row r="853020" spans="16:16" x14ac:dyDescent="0.3">
      <c r="P853020" s="83"/>
    </row>
    <row r="853021" spans="16:16" x14ac:dyDescent="0.3">
      <c r="P853021" s="83"/>
    </row>
    <row r="853022" spans="16:16" x14ac:dyDescent="0.3">
      <c r="P853022" s="83"/>
    </row>
    <row r="853023" spans="16:16" x14ac:dyDescent="0.3">
      <c r="P853023" s="83"/>
    </row>
    <row r="853024" spans="16:16" x14ac:dyDescent="0.3">
      <c r="P853024" s="83"/>
    </row>
    <row r="853025" spans="16:16" x14ac:dyDescent="0.3">
      <c r="P853025" s="83"/>
    </row>
    <row r="853026" spans="16:16" x14ac:dyDescent="0.3">
      <c r="P853026" s="83"/>
    </row>
    <row r="853027" spans="16:16" x14ac:dyDescent="0.3">
      <c r="P853027" s="83"/>
    </row>
    <row r="853028" spans="16:16" x14ac:dyDescent="0.3">
      <c r="P853028" s="83"/>
    </row>
    <row r="853029" spans="16:16" x14ac:dyDescent="0.3">
      <c r="P853029" s="83"/>
    </row>
    <row r="853030" spans="16:16" x14ac:dyDescent="0.3">
      <c r="P853030" s="83"/>
    </row>
    <row r="853031" spans="16:16" x14ac:dyDescent="0.3">
      <c r="P853031" s="83"/>
    </row>
    <row r="853032" spans="16:16" x14ac:dyDescent="0.3">
      <c r="P853032" s="83"/>
    </row>
    <row r="853033" spans="16:16" x14ac:dyDescent="0.3">
      <c r="P853033" s="83"/>
    </row>
    <row r="853034" spans="16:16" x14ac:dyDescent="0.3">
      <c r="P853034" s="83"/>
    </row>
    <row r="853035" spans="16:16" x14ac:dyDescent="0.3">
      <c r="P853035" s="83"/>
    </row>
    <row r="853036" spans="16:16" x14ac:dyDescent="0.3">
      <c r="P853036" s="83"/>
    </row>
    <row r="853037" spans="16:16" x14ac:dyDescent="0.3">
      <c r="P853037" s="83"/>
    </row>
    <row r="853038" spans="16:16" x14ac:dyDescent="0.3">
      <c r="P853038" s="83"/>
    </row>
    <row r="853039" spans="16:16" x14ac:dyDescent="0.3">
      <c r="P853039" s="83"/>
    </row>
    <row r="853040" spans="16:16" x14ac:dyDescent="0.3">
      <c r="P853040" s="83"/>
    </row>
    <row r="853041" spans="16:16" x14ac:dyDescent="0.3">
      <c r="P853041" s="83"/>
    </row>
    <row r="853042" spans="16:16" x14ac:dyDescent="0.3">
      <c r="P853042" s="83"/>
    </row>
    <row r="853043" spans="16:16" x14ac:dyDescent="0.3">
      <c r="P853043" s="83"/>
    </row>
    <row r="853044" spans="16:16" x14ac:dyDescent="0.3">
      <c r="P853044" s="83"/>
    </row>
    <row r="853045" spans="16:16" x14ac:dyDescent="0.3">
      <c r="P853045" s="83"/>
    </row>
    <row r="853046" spans="16:16" x14ac:dyDescent="0.3">
      <c r="P853046" s="83"/>
    </row>
    <row r="853047" spans="16:16" x14ac:dyDescent="0.3">
      <c r="P853047" s="83"/>
    </row>
    <row r="853048" spans="16:16" x14ac:dyDescent="0.3">
      <c r="P853048" s="83"/>
    </row>
    <row r="853049" spans="16:16" x14ac:dyDescent="0.3">
      <c r="P853049" s="83"/>
    </row>
    <row r="853050" spans="16:16" x14ac:dyDescent="0.3">
      <c r="P853050" s="83"/>
    </row>
    <row r="853051" spans="16:16" x14ac:dyDescent="0.3">
      <c r="P853051" s="83"/>
    </row>
    <row r="853052" spans="16:16" x14ac:dyDescent="0.3">
      <c r="P853052" s="83"/>
    </row>
    <row r="853053" spans="16:16" x14ac:dyDescent="0.3">
      <c r="P853053" s="83"/>
    </row>
    <row r="853054" spans="16:16" x14ac:dyDescent="0.3">
      <c r="P853054" s="83"/>
    </row>
    <row r="853055" spans="16:16" x14ac:dyDescent="0.3">
      <c r="P853055" s="83"/>
    </row>
    <row r="853056" spans="16:16" x14ac:dyDescent="0.3">
      <c r="P853056" s="83"/>
    </row>
    <row r="853057" spans="16:16" x14ac:dyDescent="0.3">
      <c r="P853057" s="83"/>
    </row>
    <row r="853058" spans="16:16" x14ac:dyDescent="0.3">
      <c r="P853058" s="83"/>
    </row>
    <row r="853059" spans="16:16" x14ac:dyDescent="0.3">
      <c r="P853059" s="83"/>
    </row>
    <row r="853060" spans="16:16" x14ac:dyDescent="0.3">
      <c r="P853060" s="83"/>
    </row>
    <row r="853061" spans="16:16" x14ac:dyDescent="0.3">
      <c r="P853061" s="83"/>
    </row>
    <row r="853062" spans="16:16" x14ac:dyDescent="0.3">
      <c r="P853062" s="83"/>
    </row>
    <row r="853063" spans="16:16" x14ac:dyDescent="0.3">
      <c r="P853063" s="83"/>
    </row>
    <row r="853064" spans="16:16" x14ac:dyDescent="0.3">
      <c r="P853064" s="83"/>
    </row>
    <row r="853065" spans="16:16" x14ac:dyDescent="0.3">
      <c r="P853065" s="83"/>
    </row>
    <row r="853066" spans="16:16" x14ac:dyDescent="0.3">
      <c r="P853066" s="83"/>
    </row>
    <row r="853067" spans="16:16" x14ac:dyDescent="0.3">
      <c r="P853067" s="83"/>
    </row>
    <row r="853068" spans="16:16" x14ac:dyDescent="0.3">
      <c r="P853068" s="83"/>
    </row>
    <row r="853069" spans="16:16" x14ac:dyDescent="0.3">
      <c r="P853069" s="83"/>
    </row>
    <row r="853070" spans="16:16" x14ac:dyDescent="0.3">
      <c r="P853070" s="83"/>
    </row>
    <row r="853071" spans="16:16" x14ac:dyDescent="0.3">
      <c r="P853071" s="83"/>
    </row>
    <row r="853072" spans="16:16" x14ac:dyDescent="0.3">
      <c r="P853072" s="83"/>
    </row>
    <row r="853073" spans="16:16" x14ac:dyDescent="0.3">
      <c r="P853073" s="83"/>
    </row>
    <row r="853074" spans="16:16" x14ac:dyDescent="0.3">
      <c r="P853074" s="83"/>
    </row>
    <row r="853075" spans="16:16" x14ac:dyDescent="0.3">
      <c r="P853075" s="83"/>
    </row>
    <row r="853076" spans="16:16" x14ac:dyDescent="0.3">
      <c r="P853076" s="83"/>
    </row>
    <row r="853077" spans="16:16" x14ac:dyDescent="0.3">
      <c r="P853077" s="83"/>
    </row>
    <row r="853078" spans="16:16" x14ac:dyDescent="0.3">
      <c r="P853078" s="83"/>
    </row>
    <row r="853079" spans="16:16" x14ac:dyDescent="0.3">
      <c r="P853079" s="83"/>
    </row>
    <row r="853080" spans="16:16" x14ac:dyDescent="0.3">
      <c r="P853080" s="83"/>
    </row>
    <row r="853081" spans="16:16" x14ac:dyDescent="0.3">
      <c r="P853081" s="83"/>
    </row>
    <row r="853082" spans="16:16" x14ac:dyDescent="0.3">
      <c r="P853082" s="83"/>
    </row>
    <row r="853083" spans="16:16" x14ac:dyDescent="0.3">
      <c r="P853083" s="83"/>
    </row>
    <row r="853084" spans="16:16" x14ac:dyDescent="0.3">
      <c r="P853084" s="83"/>
    </row>
    <row r="853085" spans="16:16" x14ac:dyDescent="0.3">
      <c r="P853085" s="83"/>
    </row>
    <row r="853086" spans="16:16" x14ac:dyDescent="0.3">
      <c r="P853086" s="83"/>
    </row>
    <row r="853087" spans="16:16" x14ac:dyDescent="0.3">
      <c r="P853087" s="83"/>
    </row>
    <row r="853088" spans="16:16" x14ac:dyDescent="0.3">
      <c r="P853088" s="83"/>
    </row>
    <row r="853089" spans="16:16" x14ac:dyDescent="0.3">
      <c r="P853089" s="83"/>
    </row>
    <row r="853090" spans="16:16" x14ac:dyDescent="0.3">
      <c r="P853090" s="83"/>
    </row>
    <row r="853091" spans="16:16" x14ac:dyDescent="0.3">
      <c r="P853091" s="83"/>
    </row>
    <row r="853092" spans="16:16" x14ac:dyDescent="0.3">
      <c r="P853092" s="83"/>
    </row>
    <row r="853093" spans="16:16" x14ac:dyDescent="0.3">
      <c r="P853093" s="83"/>
    </row>
    <row r="853094" spans="16:16" x14ac:dyDescent="0.3">
      <c r="P853094" s="83"/>
    </row>
    <row r="853095" spans="16:16" x14ac:dyDescent="0.3">
      <c r="P853095" s="83"/>
    </row>
    <row r="853096" spans="16:16" x14ac:dyDescent="0.3">
      <c r="P853096" s="83"/>
    </row>
    <row r="853097" spans="16:16" x14ac:dyDescent="0.3">
      <c r="P853097" s="83"/>
    </row>
    <row r="853098" spans="16:16" x14ac:dyDescent="0.3">
      <c r="P853098" s="83"/>
    </row>
    <row r="853099" spans="16:16" x14ac:dyDescent="0.3">
      <c r="P853099" s="83"/>
    </row>
    <row r="853100" spans="16:16" x14ac:dyDescent="0.3">
      <c r="P853100" s="83"/>
    </row>
    <row r="853101" spans="16:16" x14ac:dyDescent="0.3">
      <c r="P853101" s="83"/>
    </row>
    <row r="853102" spans="16:16" x14ac:dyDescent="0.3">
      <c r="P853102" s="83"/>
    </row>
    <row r="853103" spans="16:16" x14ac:dyDescent="0.3">
      <c r="P853103" s="83"/>
    </row>
    <row r="853104" spans="16:16" x14ac:dyDescent="0.3">
      <c r="P853104" s="83"/>
    </row>
    <row r="853105" spans="16:16" x14ac:dyDescent="0.3">
      <c r="P853105" s="83"/>
    </row>
    <row r="853106" spans="16:16" x14ac:dyDescent="0.3">
      <c r="P853106" s="83"/>
    </row>
    <row r="853107" spans="16:16" x14ac:dyDescent="0.3">
      <c r="P853107" s="83"/>
    </row>
    <row r="853108" spans="16:16" x14ac:dyDescent="0.3">
      <c r="P853108" s="83"/>
    </row>
    <row r="853109" spans="16:16" x14ac:dyDescent="0.3">
      <c r="P853109" s="83"/>
    </row>
    <row r="853110" spans="16:16" x14ac:dyDescent="0.3">
      <c r="P853110" s="83"/>
    </row>
    <row r="853111" spans="16:16" x14ac:dyDescent="0.3">
      <c r="P853111" s="83"/>
    </row>
    <row r="853112" spans="16:16" x14ac:dyDescent="0.3">
      <c r="P853112" s="83"/>
    </row>
    <row r="853113" spans="16:16" x14ac:dyDescent="0.3">
      <c r="P853113" s="83"/>
    </row>
    <row r="853114" spans="16:16" x14ac:dyDescent="0.3">
      <c r="P853114" s="83"/>
    </row>
    <row r="853115" spans="16:16" x14ac:dyDescent="0.3">
      <c r="P853115" s="83"/>
    </row>
    <row r="853116" spans="16:16" x14ac:dyDescent="0.3">
      <c r="P853116" s="83"/>
    </row>
    <row r="853117" spans="16:16" x14ac:dyDescent="0.3">
      <c r="P853117" s="83"/>
    </row>
    <row r="853118" spans="16:16" x14ac:dyDescent="0.3">
      <c r="P853118" s="83"/>
    </row>
    <row r="853119" spans="16:16" x14ac:dyDescent="0.3">
      <c r="P853119" s="83"/>
    </row>
    <row r="853120" spans="16:16" x14ac:dyDescent="0.3">
      <c r="P853120" s="83"/>
    </row>
    <row r="853121" spans="16:16" x14ac:dyDescent="0.3">
      <c r="P853121" s="83"/>
    </row>
    <row r="853122" spans="16:16" x14ac:dyDescent="0.3">
      <c r="P853122" s="83"/>
    </row>
    <row r="853123" spans="16:16" x14ac:dyDescent="0.3">
      <c r="P853123" s="83"/>
    </row>
    <row r="853124" spans="16:16" x14ac:dyDescent="0.3">
      <c r="P853124" s="83"/>
    </row>
    <row r="853125" spans="16:16" x14ac:dyDescent="0.3">
      <c r="P853125" s="83"/>
    </row>
    <row r="853126" spans="16:16" x14ac:dyDescent="0.3">
      <c r="P853126" s="83"/>
    </row>
    <row r="853127" spans="16:16" x14ac:dyDescent="0.3">
      <c r="P853127" s="83"/>
    </row>
    <row r="853128" spans="16:16" x14ac:dyDescent="0.3">
      <c r="P853128" s="83"/>
    </row>
    <row r="853129" spans="16:16" x14ac:dyDescent="0.3">
      <c r="P853129" s="83"/>
    </row>
    <row r="853130" spans="16:16" x14ac:dyDescent="0.3">
      <c r="P853130" s="83"/>
    </row>
    <row r="853131" spans="16:16" x14ac:dyDescent="0.3">
      <c r="P853131" s="83"/>
    </row>
    <row r="853132" spans="16:16" x14ac:dyDescent="0.3">
      <c r="P853132" s="83"/>
    </row>
    <row r="853133" spans="16:16" x14ac:dyDescent="0.3">
      <c r="P853133" s="83"/>
    </row>
    <row r="853134" spans="16:16" x14ac:dyDescent="0.3">
      <c r="P853134" s="83"/>
    </row>
    <row r="853135" spans="16:16" x14ac:dyDescent="0.3">
      <c r="P853135" s="83"/>
    </row>
    <row r="853136" spans="16:16" x14ac:dyDescent="0.3">
      <c r="P853136" s="83"/>
    </row>
    <row r="853137" spans="16:16" x14ac:dyDescent="0.3">
      <c r="P853137" s="83"/>
    </row>
    <row r="853138" spans="16:16" x14ac:dyDescent="0.3">
      <c r="P853138" s="83"/>
    </row>
    <row r="853139" spans="16:16" x14ac:dyDescent="0.3">
      <c r="P853139" s="83"/>
    </row>
    <row r="853140" spans="16:16" x14ac:dyDescent="0.3">
      <c r="P853140" s="83"/>
    </row>
    <row r="853141" spans="16:16" x14ac:dyDescent="0.3">
      <c r="P853141" s="83"/>
    </row>
    <row r="853142" spans="16:16" x14ac:dyDescent="0.3">
      <c r="P853142" s="83"/>
    </row>
    <row r="853143" spans="16:16" x14ac:dyDescent="0.3">
      <c r="P853143" s="83"/>
    </row>
    <row r="853144" spans="16:16" x14ac:dyDescent="0.3">
      <c r="P853144" s="83"/>
    </row>
    <row r="853145" spans="16:16" x14ac:dyDescent="0.3">
      <c r="P853145" s="83"/>
    </row>
    <row r="853146" spans="16:16" x14ac:dyDescent="0.3">
      <c r="P853146" s="83"/>
    </row>
    <row r="853147" spans="16:16" x14ac:dyDescent="0.3">
      <c r="P853147" s="83"/>
    </row>
    <row r="853148" spans="16:16" x14ac:dyDescent="0.3">
      <c r="P853148" s="83"/>
    </row>
    <row r="853149" spans="16:16" x14ac:dyDescent="0.3">
      <c r="P853149" s="83"/>
    </row>
    <row r="853150" spans="16:16" x14ac:dyDescent="0.3">
      <c r="P853150" s="83"/>
    </row>
    <row r="853151" spans="16:16" x14ac:dyDescent="0.3">
      <c r="P853151" s="83"/>
    </row>
    <row r="853152" spans="16:16" x14ac:dyDescent="0.3">
      <c r="P853152" s="83"/>
    </row>
    <row r="853153" spans="16:16" x14ac:dyDescent="0.3">
      <c r="P853153" s="83"/>
    </row>
    <row r="853154" spans="16:16" x14ac:dyDescent="0.3">
      <c r="P853154" s="83"/>
    </row>
    <row r="853155" spans="16:16" x14ac:dyDescent="0.3">
      <c r="P853155" s="83"/>
    </row>
    <row r="853156" spans="16:16" x14ac:dyDescent="0.3">
      <c r="P853156" s="83"/>
    </row>
    <row r="853157" spans="16:16" x14ac:dyDescent="0.3">
      <c r="P853157" s="83"/>
    </row>
    <row r="853158" spans="16:16" x14ac:dyDescent="0.3">
      <c r="P853158" s="83"/>
    </row>
    <row r="853159" spans="16:16" x14ac:dyDescent="0.3">
      <c r="P853159" s="83"/>
    </row>
    <row r="853160" spans="16:16" x14ac:dyDescent="0.3">
      <c r="P853160" s="83"/>
    </row>
    <row r="853161" spans="16:16" x14ac:dyDescent="0.3">
      <c r="P853161" s="83"/>
    </row>
    <row r="853162" spans="16:16" x14ac:dyDescent="0.3">
      <c r="P853162" s="83"/>
    </row>
    <row r="853163" spans="16:16" x14ac:dyDescent="0.3">
      <c r="P853163" s="83"/>
    </row>
    <row r="853164" spans="16:16" x14ac:dyDescent="0.3">
      <c r="P853164" s="83"/>
    </row>
    <row r="853165" spans="16:16" x14ac:dyDescent="0.3">
      <c r="P853165" s="83"/>
    </row>
    <row r="853166" spans="16:16" x14ac:dyDescent="0.3">
      <c r="P853166" s="83"/>
    </row>
    <row r="853167" spans="16:16" x14ac:dyDescent="0.3">
      <c r="P853167" s="83"/>
    </row>
    <row r="853168" spans="16:16" x14ac:dyDescent="0.3">
      <c r="P853168" s="83"/>
    </row>
    <row r="853169" spans="16:16" x14ac:dyDescent="0.3">
      <c r="P853169" s="83"/>
    </row>
    <row r="853170" spans="16:16" x14ac:dyDescent="0.3">
      <c r="P853170" s="83"/>
    </row>
    <row r="853171" spans="16:16" x14ac:dyDescent="0.3">
      <c r="P853171" s="83"/>
    </row>
    <row r="853172" spans="16:16" x14ac:dyDescent="0.3">
      <c r="P853172" s="83"/>
    </row>
    <row r="853173" spans="16:16" x14ac:dyDescent="0.3">
      <c r="P853173" s="83"/>
    </row>
    <row r="853174" spans="16:16" x14ac:dyDescent="0.3">
      <c r="P853174" s="83"/>
    </row>
    <row r="853175" spans="16:16" x14ac:dyDescent="0.3">
      <c r="P853175" s="83"/>
    </row>
    <row r="853176" spans="16:16" x14ac:dyDescent="0.3">
      <c r="P853176" s="83"/>
    </row>
    <row r="853177" spans="16:16" x14ac:dyDescent="0.3">
      <c r="P853177" s="83"/>
    </row>
    <row r="853178" spans="16:16" x14ac:dyDescent="0.3">
      <c r="P853178" s="83"/>
    </row>
    <row r="853179" spans="16:16" x14ac:dyDescent="0.3">
      <c r="P853179" s="83"/>
    </row>
    <row r="853180" spans="16:16" x14ac:dyDescent="0.3">
      <c r="P853180" s="83"/>
    </row>
    <row r="853181" spans="16:16" x14ac:dyDescent="0.3">
      <c r="P853181" s="83"/>
    </row>
    <row r="853182" spans="16:16" x14ac:dyDescent="0.3">
      <c r="P853182" s="83"/>
    </row>
    <row r="853183" spans="16:16" x14ac:dyDescent="0.3">
      <c r="P853183" s="83"/>
    </row>
    <row r="853184" spans="16:16" x14ac:dyDescent="0.3">
      <c r="P853184" s="83"/>
    </row>
    <row r="853185" spans="16:16" x14ac:dyDescent="0.3">
      <c r="P853185" s="83"/>
    </row>
    <row r="853186" spans="16:16" x14ac:dyDescent="0.3">
      <c r="P853186" s="83"/>
    </row>
    <row r="853187" spans="16:16" x14ac:dyDescent="0.3">
      <c r="P853187" s="83"/>
    </row>
    <row r="853188" spans="16:16" x14ac:dyDescent="0.3">
      <c r="P853188" s="83"/>
    </row>
    <row r="853189" spans="16:16" x14ac:dyDescent="0.3">
      <c r="P853189" s="83"/>
    </row>
    <row r="853190" spans="16:16" x14ac:dyDescent="0.3">
      <c r="P853190" s="83"/>
    </row>
    <row r="853191" spans="16:16" x14ac:dyDescent="0.3">
      <c r="P853191" s="83"/>
    </row>
    <row r="853192" spans="16:16" x14ac:dyDescent="0.3">
      <c r="P853192" s="83"/>
    </row>
    <row r="853193" spans="16:16" x14ac:dyDescent="0.3">
      <c r="P853193" s="83"/>
    </row>
    <row r="853194" spans="16:16" x14ac:dyDescent="0.3">
      <c r="P853194" s="83"/>
    </row>
    <row r="853195" spans="16:16" x14ac:dyDescent="0.3">
      <c r="P853195" s="83"/>
    </row>
    <row r="853196" spans="16:16" x14ac:dyDescent="0.3">
      <c r="P853196" s="83"/>
    </row>
    <row r="853197" spans="16:16" x14ac:dyDescent="0.3">
      <c r="P853197" s="83"/>
    </row>
    <row r="853198" spans="16:16" x14ac:dyDescent="0.3">
      <c r="P853198" s="83"/>
    </row>
    <row r="853199" spans="16:16" x14ac:dyDescent="0.3">
      <c r="P853199" s="83"/>
    </row>
    <row r="853200" spans="16:16" x14ac:dyDescent="0.3">
      <c r="P853200" s="83"/>
    </row>
    <row r="853201" spans="16:16" x14ac:dyDescent="0.3">
      <c r="P853201" s="83"/>
    </row>
    <row r="853202" spans="16:16" x14ac:dyDescent="0.3">
      <c r="P853202" s="83"/>
    </row>
    <row r="853203" spans="16:16" x14ac:dyDescent="0.3">
      <c r="P853203" s="83"/>
    </row>
    <row r="853204" spans="16:16" x14ac:dyDescent="0.3">
      <c r="P853204" s="83"/>
    </row>
    <row r="853205" spans="16:16" x14ac:dyDescent="0.3">
      <c r="P853205" s="83"/>
    </row>
    <row r="853206" spans="16:16" x14ac:dyDescent="0.3">
      <c r="P853206" s="83"/>
    </row>
    <row r="853207" spans="16:16" x14ac:dyDescent="0.3">
      <c r="P853207" s="83"/>
    </row>
    <row r="853208" spans="16:16" x14ac:dyDescent="0.3">
      <c r="P853208" s="83"/>
    </row>
    <row r="853209" spans="16:16" x14ac:dyDescent="0.3">
      <c r="P853209" s="83"/>
    </row>
    <row r="853210" spans="16:16" x14ac:dyDescent="0.3">
      <c r="P853210" s="83"/>
    </row>
    <row r="853211" spans="16:16" x14ac:dyDescent="0.3">
      <c r="P853211" s="83"/>
    </row>
    <row r="853212" spans="16:16" x14ac:dyDescent="0.3">
      <c r="P853212" s="83"/>
    </row>
    <row r="853213" spans="16:16" x14ac:dyDescent="0.3">
      <c r="P853213" s="83"/>
    </row>
    <row r="853214" spans="16:16" x14ac:dyDescent="0.3">
      <c r="P853214" s="83"/>
    </row>
    <row r="853215" spans="16:16" x14ac:dyDescent="0.3">
      <c r="P853215" s="83"/>
    </row>
    <row r="853216" spans="16:16" x14ac:dyDescent="0.3">
      <c r="P853216" s="83"/>
    </row>
    <row r="853217" spans="16:16" x14ac:dyDescent="0.3">
      <c r="P853217" s="83"/>
    </row>
    <row r="853218" spans="16:16" x14ac:dyDescent="0.3">
      <c r="P853218" s="83"/>
    </row>
    <row r="853219" spans="16:16" x14ac:dyDescent="0.3">
      <c r="P853219" s="83"/>
    </row>
    <row r="853220" spans="16:16" x14ac:dyDescent="0.3">
      <c r="P853220" s="83"/>
    </row>
    <row r="853221" spans="16:16" x14ac:dyDescent="0.3">
      <c r="P853221" s="83"/>
    </row>
    <row r="853222" spans="16:16" x14ac:dyDescent="0.3">
      <c r="P853222" s="83"/>
    </row>
    <row r="853223" spans="16:16" x14ac:dyDescent="0.3">
      <c r="P853223" s="83"/>
    </row>
    <row r="853224" spans="16:16" x14ac:dyDescent="0.3">
      <c r="P853224" s="83"/>
    </row>
    <row r="853225" spans="16:16" x14ac:dyDescent="0.3">
      <c r="P853225" s="83"/>
    </row>
    <row r="853226" spans="16:16" x14ac:dyDescent="0.3">
      <c r="P853226" s="83"/>
    </row>
    <row r="853227" spans="16:16" x14ac:dyDescent="0.3">
      <c r="P853227" s="83"/>
    </row>
    <row r="853228" spans="16:16" x14ac:dyDescent="0.3">
      <c r="P853228" s="83"/>
    </row>
    <row r="853229" spans="16:16" x14ac:dyDescent="0.3">
      <c r="P853229" s="83"/>
    </row>
    <row r="853230" spans="16:16" x14ac:dyDescent="0.3">
      <c r="P853230" s="83"/>
    </row>
    <row r="853231" spans="16:16" x14ac:dyDescent="0.3">
      <c r="P853231" s="83"/>
    </row>
    <row r="853232" spans="16:16" x14ac:dyDescent="0.3">
      <c r="P853232" s="83"/>
    </row>
    <row r="853233" spans="16:16" x14ac:dyDescent="0.3">
      <c r="P853233" s="83"/>
    </row>
    <row r="853234" spans="16:16" x14ac:dyDescent="0.3">
      <c r="P853234" s="83"/>
    </row>
    <row r="853235" spans="16:16" x14ac:dyDescent="0.3">
      <c r="P853235" s="83"/>
    </row>
    <row r="853236" spans="16:16" x14ac:dyDescent="0.3">
      <c r="P853236" s="83"/>
    </row>
    <row r="853237" spans="16:16" x14ac:dyDescent="0.3">
      <c r="P853237" s="83"/>
    </row>
    <row r="853238" spans="16:16" x14ac:dyDescent="0.3">
      <c r="P853238" s="83"/>
    </row>
    <row r="853239" spans="16:16" x14ac:dyDescent="0.3">
      <c r="P853239" s="83"/>
    </row>
    <row r="853240" spans="16:16" x14ac:dyDescent="0.3">
      <c r="P853240" s="83"/>
    </row>
    <row r="853241" spans="16:16" x14ac:dyDescent="0.3">
      <c r="P853241" s="83"/>
    </row>
    <row r="853242" spans="16:16" x14ac:dyDescent="0.3">
      <c r="P853242" s="83"/>
    </row>
    <row r="853243" spans="16:16" x14ac:dyDescent="0.3">
      <c r="P853243" s="83"/>
    </row>
    <row r="853244" spans="16:16" x14ac:dyDescent="0.3">
      <c r="P853244" s="83"/>
    </row>
    <row r="853245" spans="16:16" x14ac:dyDescent="0.3">
      <c r="P853245" s="83"/>
    </row>
    <row r="853246" spans="16:16" x14ac:dyDescent="0.3">
      <c r="P853246" s="83"/>
    </row>
    <row r="853247" spans="16:16" x14ac:dyDescent="0.3">
      <c r="P853247" s="83"/>
    </row>
    <row r="853248" spans="16:16" x14ac:dyDescent="0.3">
      <c r="P853248" s="83"/>
    </row>
    <row r="853249" spans="16:16" x14ac:dyDescent="0.3">
      <c r="P853249" s="83"/>
    </row>
    <row r="853250" spans="16:16" x14ac:dyDescent="0.3">
      <c r="P853250" s="83"/>
    </row>
    <row r="853251" spans="16:16" x14ac:dyDescent="0.3">
      <c r="P853251" s="83"/>
    </row>
    <row r="853252" spans="16:16" x14ac:dyDescent="0.3">
      <c r="P853252" s="83"/>
    </row>
    <row r="853253" spans="16:16" x14ac:dyDescent="0.3">
      <c r="P853253" s="83"/>
    </row>
    <row r="853254" spans="16:16" x14ac:dyDescent="0.3">
      <c r="P853254" s="83"/>
    </row>
    <row r="853255" spans="16:16" x14ac:dyDescent="0.3">
      <c r="P853255" s="83"/>
    </row>
    <row r="853256" spans="16:16" x14ac:dyDescent="0.3">
      <c r="P853256" s="83"/>
    </row>
    <row r="853257" spans="16:16" x14ac:dyDescent="0.3">
      <c r="P853257" s="83"/>
    </row>
    <row r="853258" spans="16:16" x14ac:dyDescent="0.3">
      <c r="P853258" s="83"/>
    </row>
    <row r="853259" spans="16:16" x14ac:dyDescent="0.3">
      <c r="P853259" s="83"/>
    </row>
    <row r="853260" spans="16:16" x14ac:dyDescent="0.3">
      <c r="P853260" s="83"/>
    </row>
    <row r="853261" spans="16:16" x14ac:dyDescent="0.3">
      <c r="P853261" s="83"/>
    </row>
    <row r="853262" spans="16:16" x14ac:dyDescent="0.3">
      <c r="P853262" s="83"/>
    </row>
    <row r="853263" spans="16:16" x14ac:dyDescent="0.3">
      <c r="P853263" s="83"/>
    </row>
    <row r="853264" spans="16:16" x14ac:dyDescent="0.3">
      <c r="P853264" s="83"/>
    </row>
    <row r="853265" spans="16:16" x14ac:dyDescent="0.3">
      <c r="P853265" s="83"/>
    </row>
    <row r="853266" spans="16:16" x14ac:dyDescent="0.3">
      <c r="P853266" s="83"/>
    </row>
    <row r="853267" spans="16:16" x14ac:dyDescent="0.3">
      <c r="P853267" s="83"/>
    </row>
    <row r="853268" spans="16:16" x14ac:dyDescent="0.3">
      <c r="P853268" s="83"/>
    </row>
    <row r="853269" spans="16:16" x14ac:dyDescent="0.3">
      <c r="P853269" s="83"/>
    </row>
    <row r="853270" spans="16:16" x14ac:dyDescent="0.3">
      <c r="P853270" s="83"/>
    </row>
    <row r="853271" spans="16:16" x14ac:dyDescent="0.3">
      <c r="P853271" s="83"/>
    </row>
    <row r="853272" spans="16:16" x14ac:dyDescent="0.3">
      <c r="P853272" s="83"/>
    </row>
    <row r="853273" spans="16:16" x14ac:dyDescent="0.3">
      <c r="P853273" s="83"/>
    </row>
    <row r="853274" spans="16:16" x14ac:dyDescent="0.3">
      <c r="P853274" s="83"/>
    </row>
    <row r="853275" spans="16:16" x14ac:dyDescent="0.3">
      <c r="P853275" s="83"/>
    </row>
    <row r="853276" spans="16:16" x14ac:dyDescent="0.3">
      <c r="P853276" s="83"/>
    </row>
    <row r="853277" spans="16:16" x14ac:dyDescent="0.3">
      <c r="P853277" s="83"/>
    </row>
    <row r="853278" spans="16:16" x14ac:dyDescent="0.3">
      <c r="P853278" s="83"/>
    </row>
    <row r="853279" spans="16:16" x14ac:dyDescent="0.3">
      <c r="P853279" s="83"/>
    </row>
    <row r="853280" spans="16:16" x14ac:dyDescent="0.3">
      <c r="P853280" s="83"/>
    </row>
    <row r="853281" spans="16:16" x14ac:dyDescent="0.3">
      <c r="P853281" s="83"/>
    </row>
    <row r="853282" spans="16:16" x14ac:dyDescent="0.3">
      <c r="P853282" s="83"/>
    </row>
    <row r="853283" spans="16:16" x14ac:dyDescent="0.3">
      <c r="P853283" s="83"/>
    </row>
    <row r="853284" spans="16:16" x14ac:dyDescent="0.3">
      <c r="P853284" s="83"/>
    </row>
    <row r="853285" spans="16:16" x14ac:dyDescent="0.3">
      <c r="P853285" s="83"/>
    </row>
    <row r="853286" spans="16:16" x14ac:dyDescent="0.3">
      <c r="P853286" s="83"/>
    </row>
    <row r="853287" spans="16:16" x14ac:dyDescent="0.3">
      <c r="P853287" s="83"/>
    </row>
    <row r="853288" spans="16:16" x14ac:dyDescent="0.3">
      <c r="P853288" s="83"/>
    </row>
    <row r="853289" spans="16:16" x14ac:dyDescent="0.3">
      <c r="P853289" s="83"/>
    </row>
    <row r="853290" spans="16:16" x14ac:dyDescent="0.3">
      <c r="P853290" s="83"/>
    </row>
    <row r="853291" spans="16:16" x14ac:dyDescent="0.3">
      <c r="P853291" s="83"/>
    </row>
    <row r="853292" spans="16:16" x14ac:dyDescent="0.3">
      <c r="P853292" s="83"/>
    </row>
    <row r="853293" spans="16:16" x14ac:dyDescent="0.3">
      <c r="P853293" s="83"/>
    </row>
    <row r="853294" spans="16:16" x14ac:dyDescent="0.3">
      <c r="P853294" s="83"/>
    </row>
    <row r="853295" spans="16:16" x14ac:dyDescent="0.3">
      <c r="P853295" s="83"/>
    </row>
    <row r="853296" spans="16:16" x14ac:dyDescent="0.3">
      <c r="P853296" s="83"/>
    </row>
    <row r="853297" spans="16:16" x14ac:dyDescent="0.3">
      <c r="P853297" s="83"/>
    </row>
    <row r="853298" spans="16:16" x14ac:dyDescent="0.3">
      <c r="P853298" s="83"/>
    </row>
    <row r="853299" spans="16:16" x14ac:dyDescent="0.3">
      <c r="P853299" s="83"/>
    </row>
    <row r="853300" spans="16:16" x14ac:dyDescent="0.3">
      <c r="P853300" s="83"/>
    </row>
    <row r="853301" spans="16:16" x14ac:dyDescent="0.3">
      <c r="P853301" s="83"/>
    </row>
    <row r="853302" spans="16:16" x14ac:dyDescent="0.3">
      <c r="P853302" s="83"/>
    </row>
    <row r="853303" spans="16:16" x14ac:dyDescent="0.3">
      <c r="P853303" s="83"/>
    </row>
    <row r="853304" spans="16:16" x14ac:dyDescent="0.3">
      <c r="P853304" s="83"/>
    </row>
    <row r="853305" spans="16:16" x14ac:dyDescent="0.3">
      <c r="P853305" s="83"/>
    </row>
    <row r="853306" spans="16:16" x14ac:dyDescent="0.3">
      <c r="P853306" s="83"/>
    </row>
    <row r="853307" spans="16:16" x14ac:dyDescent="0.3">
      <c r="P853307" s="83"/>
    </row>
    <row r="853308" spans="16:16" x14ac:dyDescent="0.3">
      <c r="P853308" s="83"/>
    </row>
    <row r="853309" spans="16:16" x14ac:dyDescent="0.3">
      <c r="P853309" s="83"/>
    </row>
    <row r="853310" spans="16:16" x14ac:dyDescent="0.3">
      <c r="P853310" s="83"/>
    </row>
    <row r="853311" spans="16:16" x14ac:dyDescent="0.3">
      <c r="P853311" s="83"/>
    </row>
    <row r="853312" spans="16:16" x14ac:dyDescent="0.3">
      <c r="P853312" s="83"/>
    </row>
    <row r="853313" spans="16:16" x14ac:dyDescent="0.3">
      <c r="P853313" s="83"/>
    </row>
    <row r="853314" spans="16:16" x14ac:dyDescent="0.3">
      <c r="P853314" s="83"/>
    </row>
    <row r="853315" spans="16:16" x14ac:dyDescent="0.3">
      <c r="P853315" s="83"/>
    </row>
    <row r="853316" spans="16:16" x14ac:dyDescent="0.3">
      <c r="P853316" s="83"/>
    </row>
    <row r="853317" spans="16:16" x14ac:dyDescent="0.3">
      <c r="P853317" s="83"/>
    </row>
    <row r="853318" spans="16:16" x14ac:dyDescent="0.3">
      <c r="P853318" s="83"/>
    </row>
    <row r="853319" spans="16:16" x14ac:dyDescent="0.3">
      <c r="P853319" s="83"/>
    </row>
    <row r="853320" spans="16:16" x14ac:dyDescent="0.3">
      <c r="P853320" s="83"/>
    </row>
    <row r="853321" spans="16:16" x14ac:dyDescent="0.3">
      <c r="P853321" s="83"/>
    </row>
    <row r="853322" spans="16:16" x14ac:dyDescent="0.3">
      <c r="P853322" s="83"/>
    </row>
    <row r="853323" spans="16:16" x14ac:dyDescent="0.3">
      <c r="P853323" s="83"/>
    </row>
    <row r="853324" spans="16:16" x14ac:dyDescent="0.3">
      <c r="P853324" s="83"/>
    </row>
    <row r="853325" spans="16:16" x14ac:dyDescent="0.3">
      <c r="P853325" s="83"/>
    </row>
    <row r="853326" spans="16:16" x14ac:dyDescent="0.3">
      <c r="P853326" s="83"/>
    </row>
    <row r="853327" spans="16:16" x14ac:dyDescent="0.3">
      <c r="P853327" s="83"/>
    </row>
    <row r="853328" spans="16:16" x14ac:dyDescent="0.3">
      <c r="P853328" s="83"/>
    </row>
    <row r="853329" spans="16:16" x14ac:dyDescent="0.3">
      <c r="P853329" s="83"/>
    </row>
    <row r="853330" spans="16:16" x14ac:dyDescent="0.3">
      <c r="P853330" s="83"/>
    </row>
    <row r="853331" spans="16:16" x14ac:dyDescent="0.3">
      <c r="P853331" s="83"/>
    </row>
    <row r="853332" spans="16:16" x14ac:dyDescent="0.3">
      <c r="P853332" s="83"/>
    </row>
    <row r="853333" spans="16:16" x14ac:dyDescent="0.3">
      <c r="P853333" s="83"/>
    </row>
    <row r="853334" spans="16:16" x14ac:dyDescent="0.3">
      <c r="P853334" s="83"/>
    </row>
    <row r="853335" spans="16:16" x14ac:dyDescent="0.3">
      <c r="P853335" s="83"/>
    </row>
    <row r="853336" spans="16:16" x14ac:dyDescent="0.3">
      <c r="P853336" s="83"/>
    </row>
    <row r="853337" spans="16:16" x14ac:dyDescent="0.3">
      <c r="P853337" s="83"/>
    </row>
    <row r="853338" spans="16:16" x14ac:dyDescent="0.3">
      <c r="P853338" s="83"/>
    </row>
    <row r="853339" spans="16:16" x14ac:dyDescent="0.3">
      <c r="P853339" s="83"/>
    </row>
    <row r="853340" spans="16:16" x14ac:dyDescent="0.3">
      <c r="P853340" s="83"/>
    </row>
    <row r="853341" spans="16:16" x14ac:dyDescent="0.3">
      <c r="P853341" s="83"/>
    </row>
    <row r="853342" spans="16:16" x14ac:dyDescent="0.3">
      <c r="P853342" s="83"/>
    </row>
    <row r="853343" spans="16:16" x14ac:dyDescent="0.3">
      <c r="P853343" s="83"/>
    </row>
    <row r="853344" spans="16:16" x14ac:dyDescent="0.3">
      <c r="P853344" s="83"/>
    </row>
    <row r="853345" spans="16:16" x14ac:dyDescent="0.3">
      <c r="P853345" s="83"/>
    </row>
    <row r="853346" spans="16:16" x14ac:dyDescent="0.3">
      <c r="P853346" s="83"/>
    </row>
    <row r="853347" spans="16:16" x14ac:dyDescent="0.3">
      <c r="P853347" s="83"/>
    </row>
    <row r="853348" spans="16:16" x14ac:dyDescent="0.3">
      <c r="P853348" s="83"/>
    </row>
    <row r="853349" spans="16:16" x14ac:dyDescent="0.3">
      <c r="P853349" s="83"/>
    </row>
    <row r="853350" spans="16:16" x14ac:dyDescent="0.3">
      <c r="P853350" s="83"/>
    </row>
    <row r="853351" spans="16:16" x14ac:dyDescent="0.3">
      <c r="P853351" s="83"/>
    </row>
    <row r="853352" spans="16:16" x14ac:dyDescent="0.3">
      <c r="P853352" s="83"/>
    </row>
    <row r="853353" spans="16:16" x14ac:dyDescent="0.3">
      <c r="P853353" s="83"/>
    </row>
    <row r="853354" spans="16:16" x14ac:dyDescent="0.3">
      <c r="P853354" s="83"/>
    </row>
    <row r="853355" spans="16:16" x14ac:dyDescent="0.3">
      <c r="P853355" s="83"/>
    </row>
    <row r="853356" spans="16:16" x14ac:dyDescent="0.3">
      <c r="P853356" s="83"/>
    </row>
    <row r="853357" spans="16:16" x14ac:dyDescent="0.3">
      <c r="P853357" s="83"/>
    </row>
    <row r="853358" spans="16:16" x14ac:dyDescent="0.3">
      <c r="P853358" s="83"/>
    </row>
    <row r="853359" spans="16:16" x14ac:dyDescent="0.3">
      <c r="P853359" s="83"/>
    </row>
    <row r="853360" spans="16:16" x14ac:dyDescent="0.3">
      <c r="P853360" s="83"/>
    </row>
    <row r="853361" spans="16:16" x14ac:dyDescent="0.3">
      <c r="P853361" s="83"/>
    </row>
    <row r="853362" spans="16:16" x14ac:dyDescent="0.3">
      <c r="P853362" s="83"/>
    </row>
    <row r="853363" spans="16:16" x14ac:dyDescent="0.3">
      <c r="P853363" s="83"/>
    </row>
    <row r="853364" spans="16:16" x14ac:dyDescent="0.3">
      <c r="P853364" s="83"/>
    </row>
    <row r="853365" spans="16:16" x14ac:dyDescent="0.3">
      <c r="P853365" s="83"/>
    </row>
    <row r="853366" spans="16:16" x14ac:dyDescent="0.3">
      <c r="P853366" s="83"/>
    </row>
    <row r="853367" spans="16:16" x14ac:dyDescent="0.3">
      <c r="P853367" s="83"/>
    </row>
    <row r="853368" spans="16:16" x14ac:dyDescent="0.3">
      <c r="P853368" s="83"/>
    </row>
    <row r="853369" spans="16:16" x14ac:dyDescent="0.3">
      <c r="P853369" s="83"/>
    </row>
    <row r="853370" spans="16:16" x14ac:dyDescent="0.3">
      <c r="P853370" s="83"/>
    </row>
    <row r="853371" spans="16:16" x14ac:dyDescent="0.3">
      <c r="P853371" s="83"/>
    </row>
    <row r="853372" spans="16:16" x14ac:dyDescent="0.3">
      <c r="P853372" s="83"/>
    </row>
    <row r="853373" spans="16:16" x14ac:dyDescent="0.3">
      <c r="P853373" s="83"/>
    </row>
    <row r="853374" spans="16:16" x14ac:dyDescent="0.3">
      <c r="P853374" s="83"/>
    </row>
    <row r="853375" spans="16:16" x14ac:dyDescent="0.3">
      <c r="P853375" s="83"/>
    </row>
    <row r="853376" spans="16:16" x14ac:dyDescent="0.3">
      <c r="P853376" s="83"/>
    </row>
    <row r="853377" spans="16:16" x14ac:dyDescent="0.3">
      <c r="P853377" s="83"/>
    </row>
    <row r="853378" spans="16:16" x14ac:dyDescent="0.3">
      <c r="P853378" s="83"/>
    </row>
    <row r="853379" spans="16:16" x14ac:dyDescent="0.3">
      <c r="P853379" s="83"/>
    </row>
    <row r="853380" spans="16:16" x14ac:dyDescent="0.3">
      <c r="P853380" s="83"/>
    </row>
    <row r="853381" spans="16:16" x14ac:dyDescent="0.3">
      <c r="P853381" s="83"/>
    </row>
    <row r="853382" spans="16:16" x14ac:dyDescent="0.3">
      <c r="P853382" s="83"/>
    </row>
    <row r="853383" spans="16:16" x14ac:dyDescent="0.3">
      <c r="P853383" s="83"/>
    </row>
    <row r="853384" spans="16:16" x14ac:dyDescent="0.3">
      <c r="P853384" s="83"/>
    </row>
    <row r="853385" spans="16:16" x14ac:dyDescent="0.3">
      <c r="P853385" s="83"/>
    </row>
    <row r="853386" spans="16:16" x14ac:dyDescent="0.3">
      <c r="P853386" s="83"/>
    </row>
    <row r="853387" spans="16:16" x14ac:dyDescent="0.3">
      <c r="P853387" s="83"/>
    </row>
    <row r="853388" spans="16:16" x14ac:dyDescent="0.3">
      <c r="P853388" s="83"/>
    </row>
    <row r="853389" spans="16:16" x14ac:dyDescent="0.3">
      <c r="P853389" s="83"/>
    </row>
    <row r="853390" spans="16:16" x14ac:dyDescent="0.3">
      <c r="P853390" s="83"/>
    </row>
    <row r="853391" spans="16:16" x14ac:dyDescent="0.3">
      <c r="P853391" s="83"/>
    </row>
    <row r="853392" spans="16:16" x14ac:dyDescent="0.3">
      <c r="P853392" s="83"/>
    </row>
    <row r="853393" spans="16:16" x14ac:dyDescent="0.3">
      <c r="P853393" s="83"/>
    </row>
    <row r="853394" spans="16:16" x14ac:dyDescent="0.3">
      <c r="P853394" s="83"/>
    </row>
    <row r="853395" spans="16:16" x14ac:dyDescent="0.3">
      <c r="P853395" s="83"/>
    </row>
    <row r="853396" spans="16:16" x14ac:dyDescent="0.3">
      <c r="P853396" s="83"/>
    </row>
    <row r="853397" spans="16:16" x14ac:dyDescent="0.3">
      <c r="P853397" s="83"/>
    </row>
    <row r="853398" spans="16:16" x14ac:dyDescent="0.3">
      <c r="P853398" s="83"/>
    </row>
    <row r="853399" spans="16:16" x14ac:dyDescent="0.3">
      <c r="P853399" s="83"/>
    </row>
    <row r="853400" spans="16:16" x14ac:dyDescent="0.3">
      <c r="P853400" s="83"/>
    </row>
    <row r="853401" spans="16:16" x14ac:dyDescent="0.3">
      <c r="P853401" s="83"/>
    </row>
    <row r="853402" spans="16:16" x14ac:dyDescent="0.3">
      <c r="P853402" s="83"/>
    </row>
    <row r="853403" spans="16:16" x14ac:dyDescent="0.3">
      <c r="P853403" s="83"/>
    </row>
    <row r="853404" spans="16:16" x14ac:dyDescent="0.3">
      <c r="P853404" s="83"/>
    </row>
    <row r="853405" spans="16:16" x14ac:dyDescent="0.3">
      <c r="P853405" s="83"/>
    </row>
    <row r="853406" spans="16:16" x14ac:dyDescent="0.3">
      <c r="P853406" s="83"/>
    </row>
    <row r="853407" spans="16:16" x14ac:dyDescent="0.3">
      <c r="P853407" s="83"/>
    </row>
    <row r="853408" spans="16:16" x14ac:dyDescent="0.3">
      <c r="P853408" s="83"/>
    </row>
    <row r="853409" spans="16:16" x14ac:dyDescent="0.3">
      <c r="P853409" s="83"/>
    </row>
    <row r="853410" spans="16:16" x14ac:dyDescent="0.3">
      <c r="P853410" s="83"/>
    </row>
    <row r="853411" spans="16:16" x14ac:dyDescent="0.3">
      <c r="P853411" s="83"/>
    </row>
    <row r="853412" spans="16:16" x14ac:dyDescent="0.3">
      <c r="P853412" s="83"/>
    </row>
    <row r="853413" spans="16:16" x14ac:dyDescent="0.3">
      <c r="P853413" s="83"/>
    </row>
    <row r="853414" spans="16:16" x14ac:dyDescent="0.3">
      <c r="P853414" s="83"/>
    </row>
    <row r="853415" spans="16:16" x14ac:dyDescent="0.3">
      <c r="P853415" s="83"/>
    </row>
    <row r="853416" spans="16:16" x14ac:dyDescent="0.3">
      <c r="P853416" s="83"/>
    </row>
    <row r="853417" spans="16:16" x14ac:dyDescent="0.3">
      <c r="P853417" s="83"/>
    </row>
    <row r="853418" spans="16:16" x14ac:dyDescent="0.3">
      <c r="P853418" s="83"/>
    </row>
    <row r="853419" spans="16:16" x14ac:dyDescent="0.3">
      <c r="P853419" s="83"/>
    </row>
    <row r="853420" spans="16:16" x14ac:dyDescent="0.3">
      <c r="P853420" s="83"/>
    </row>
    <row r="853421" spans="16:16" x14ac:dyDescent="0.3">
      <c r="P853421" s="83"/>
    </row>
    <row r="853422" spans="16:16" x14ac:dyDescent="0.3">
      <c r="P853422" s="83"/>
    </row>
    <row r="853423" spans="16:16" x14ac:dyDescent="0.3">
      <c r="P853423" s="83"/>
    </row>
    <row r="853424" spans="16:16" x14ac:dyDescent="0.3">
      <c r="P853424" s="83"/>
    </row>
    <row r="853425" spans="16:16" x14ac:dyDescent="0.3">
      <c r="P853425" s="83"/>
    </row>
    <row r="853426" spans="16:16" x14ac:dyDescent="0.3">
      <c r="P853426" s="83"/>
    </row>
    <row r="853427" spans="16:16" x14ac:dyDescent="0.3">
      <c r="P853427" s="83"/>
    </row>
    <row r="853428" spans="16:16" x14ac:dyDescent="0.3">
      <c r="P853428" s="83"/>
    </row>
    <row r="853429" spans="16:16" x14ac:dyDescent="0.3">
      <c r="P853429" s="83"/>
    </row>
    <row r="853430" spans="16:16" x14ac:dyDescent="0.3">
      <c r="P853430" s="83"/>
    </row>
    <row r="853431" spans="16:16" x14ac:dyDescent="0.3">
      <c r="P853431" s="83"/>
    </row>
    <row r="853432" spans="16:16" x14ac:dyDescent="0.3">
      <c r="P853432" s="83"/>
    </row>
    <row r="853433" spans="16:16" x14ac:dyDescent="0.3">
      <c r="P853433" s="83"/>
    </row>
    <row r="853434" spans="16:16" x14ac:dyDescent="0.3">
      <c r="P853434" s="83"/>
    </row>
    <row r="853435" spans="16:16" x14ac:dyDescent="0.3">
      <c r="P853435" s="83"/>
    </row>
    <row r="853436" spans="16:16" x14ac:dyDescent="0.3">
      <c r="P853436" s="83"/>
    </row>
    <row r="853437" spans="16:16" x14ac:dyDescent="0.3">
      <c r="P853437" s="83"/>
    </row>
    <row r="853438" spans="16:16" x14ac:dyDescent="0.3">
      <c r="P853438" s="83"/>
    </row>
    <row r="853439" spans="16:16" x14ac:dyDescent="0.3">
      <c r="P853439" s="83"/>
    </row>
    <row r="853440" spans="16:16" x14ac:dyDescent="0.3">
      <c r="P853440" s="83"/>
    </row>
    <row r="853441" spans="16:16" x14ac:dyDescent="0.3">
      <c r="P853441" s="83"/>
    </row>
    <row r="853442" spans="16:16" x14ac:dyDescent="0.3">
      <c r="P853442" s="83"/>
    </row>
    <row r="853443" spans="16:16" x14ac:dyDescent="0.3">
      <c r="P853443" s="83"/>
    </row>
    <row r="853444" spans="16:16" x14ac:dyDescent="0.3">
      <c r="P853444" s="83"/>
    </row>
    <row r="853445" spans="16:16" x14ac:dyDescent="0.3">
      <c r="P853445" s="83"/>
    </row>
    <row r="853446" spans="16:16" x14ac:dyDescent="0.3">
      <c r="P853446" s="83"/>
    </row>
    <row r="853447" spans="16:16" x14ac:dyDescent="0.3">
      <c r="P853447" s="83"/>
    </row>
    <row r="853448" spans="16:16" x14ac:dyDescent="0.3">
      <c r="P853448" s="83"/>
    </row>
    <row r="853449" spans="16:16" x14ac:dyDescent="0.3">
      <c r="P853449" s="83"/>
    </row>
    <row r="853450" spans="16:16" x14ac:dyDescent="0.3">
      <c r="P853450" s="83"/>
    </row>
    <row r="853451" spans="16:16" x14ac:dyDescent="0.3">
      <c r="P853451" s="83"/>
    </row>
    <row r="853452" spans="16:16" x14ac:dyDescent="0.3">
      <c r="P853452" s="83"/>
    </row>
    <row r="853453" spans="16:16" x14ac:dyDescent="0.3">
      <c r="P853453" s="83"/>
    </row>
    <row r="853454" spans="16:16" x14ac:dyDescent="0.3">
      <c r="P853454" s="83"/>
    </row>
    <row r="853455" spans="16:16" x14ac:dyDescent="0.3">
      <c r="P853455" s="83"/>
    </row>
    <row r="853456" spans="16:16" x14ac:dyDescent="0.3">
      <c r="P853456" s="83"/>
    </row>
    <row r="853457" spans="16:16" x14ac:dyDescent="0.3">
      <c r="P853457" s="83"/>
    </row>
    <row r="853458" spans="16:16" x14ac:dyDescent="0.3">
      <c r="P853458" s="83"/>
    </row>
    <row r="853459" spans="16:16" x14ac:dyDescent="0.3">
      <c r="P853459" s="83"/>
    </row>
    <row r="853460" spans="16:16" x14ac:dyDescent="0.3">
      <c r="P853460" s="83"/>
    </row>
    <row r="853461" spans="16:16" x14ac:dyDescent="0.3">
      <c r="P853461" s="83"/>
    </row>
    <row r="853462" spans="16:16" x14ac:dyDescent="0.3">
      <c r="P853462" s="83"/>
    </row>
    <row r="853463" spans="16:16" x14ac:dyDescent="0.3">
      <c r="P853463" s="83"/>
    </row>
    <row r="853464" spans="16:16" x14ac:dyDescent="0.3">
      <c r="P853464" s="83"/>
    </row>
    <row r="853465" spans="16:16" x14ac:dyDescent="0.3">
      <c r="P853465" s="83"/>
    </row>
    <row r="853466" spans="16:16" x14ac:dyDescent="0.3">
      <c r="P853466" s="83"/>
    </row>
    <row r="853467" spans="16:16" x14ac:dyDescent="0.3">
      <c r="P853467" s="83"/>
    </row>
    <row r="853468" spans="16:16" x14ac:dyDescent="0.3">
      <c r="P853468" s="83"/>
    </row>
    <row r="853469" spans="16:16" x14ac:dyDescent="0.3">
      <c r="P853469" s="83"/>
    </row>
    <row r="853470" spans="16:16" x14ac:dyDescent="0.3">
      <c r="P853470" s="83"/>
    </row>
    <row r="853471" spans="16:16" x14ac:dyDescent="0.3">
      <c r="P853471" s="83"/>
    </row>
    <row r="853472" spans="16:16" x14ac:dyDescent="0.3">
      <c r="P853472" s="83"/>
    </row>
    <row r="853473" spans="16:16" x14ac:dyDescent="0.3">
      <c r="P853473" s="83"/>
    </row>
    <row r="853474" spans="16:16" x14ac:dyDescent="0.3">
      <c r="P853474" s="83"/>
    </row>
    <row r="853475" spans="16:16" x14ac:dyDescent="0.3">
      <c r="P853475" s="83"/>
    </row>
    <row r="853476" spans="16:16" x14ac:dyDescent="0.3">
      <c r="P853476" s="83"/>
    </row>
    <row r="853477" spans="16:16" x14ac:dyDescent="0.3">
      <c r="P853477" s="83"/>
    </row>
    <row r="853478" spans="16:16" x14ac:dyDescent="0.3">
      <c r="P853478" s="83"/>
    </row>
    <row r="853479" spans="16:16" x14ac:dyDescent="0.3">
      <c r="P853479" s="83"/>
    </row>
    <row r="853480" spans="16:16" x14ac:dyDescent="0.3">
      <c r="P853480" s="83"/>
    </row>
    <row r="853481" spans="16:16" x14ac:dyDescent="0.3">
      <c r="P853481" s="83"/>
    </row>
    <row r="853482" spans="16:16" x14ac:dyDescent="0.3">
      <c r="P853482" s="83"/>
    </row>
    <row r="853483" spans="16:16" x14ac:dyDescent="0.3">
      <c r="P853483" s="83"/>
    </row>
    <row r="853484" spans="16:16" x14ac:dyDescent="0.3">
      <c r="P853484" s="83"/>
    </row>
    <row r="853485" spans="16:16" x14ac:dyDescent="0.3">
      <c r="P853485" s="83"/>
    </row>
    <row r="853486" spans="16:16" x14ac:dyDescent="0.3">
      <c r="P853486" s="83"/>
    </row>
    <row r="853487" spans="16:16" x14ac:dyDescent="0.3">
      <c r="P853487" s="83"/>
    </row>
    <row r="853488" spans="16:16" x14ac:dyDescent="0.3">
      <c r="P853488" s="83"/>
    </row>
    <row r="853489" spans="16:16" x14ac:dyDescent="0.3">
      <c r="P853489" s="83"/>
    </row>
    <row r="853490" spans="16:16" x14ac:dyDescent="0.3">
      <c r="P853490" s="83"/>
    </row>
    <row r="853491" spans="16:16" x14ac:dyDescent="0.3">
      <c r="P853491" s="83"/>
    </row>
    <row r="853492" spans="16:16" x14ac:dyDescent="0.3">
      <c r="P853492" s="83"/>
    </row>
    <row r="853493" spans="16:16" x14ac:dyDescent="0.3">
      <c r="P853493" s="83"/>
    </row>
    <row r="853494" spans="16:16" x14ac:dyDescent="0.3">
      <c r="P853494" s="83"/>
    </row>
    <row r="853495" spans="16:16" x14ac:dyDescent="0.3">
      <c r="P853495" s="83"/>
    </row>
    <row r="853496" spans="16:16" x14ac:dyDescent="0.3">
      <c r="P853496" s="83"/>
    </row>
    <row r="853497" spans="16:16" x14ac:dyDescent="0.3">
      <c r="P853497" s="83"/>
    </row>
    <row r="853498" spans="16:16" x14ac:dyDescent="0.3">
      <c r="P853498" s="83"/>
    </row>
    <row r="853499" spans="16:16" x14ac:dyDescent="0.3">
      <c r="P853499" s="83"/>
    </row>
    <row r="853500" spans="16:16" x14ac:dyDescent="0.3">
      <c r="P853500" s="83"/>
    </row>
    <row r="853501" spans="16:16" x14ac:dyDescent="0.3">
      <c r="P853501" s="83"/>
    </row>
    <row r="853502" spans="16:16" x14ac:dyDescent="0.3">
      <c r="P853502" s="83"/>
    </row>
    <row r="853503" spans="16:16" x14ac:dyDescent="0.3">
      <c r="P853503" s="83"/>
    </row>
    <row r="853504" spans="16:16" x14ac:dyDescent="0.3">
      <c r="P853504" s="83"/>
    </row>
    <row r="853505" spans="16:16" x14ac:dyDescent="0.3">
      <c r="P853505" s="83"/>
    </row>
    <row r="853506" spans="16:16" x14ac:dyDescent="0.3">
      <c r="P853506" s="83"/>
    </row>
    <row r="853507" spans="16:16" x14ac:dyDescent="0.3">
      <c r="P853507" s="83"/>
    </row>
    <row r="853508" spans="16:16" x14ac:dyDescent="0.3">
      <c r="P853508" s="83"/>
    </row>
    <row r="853509" spans="16:16" x14ac:dyDescent="0.3">
      <c r="P853509" s="83"/>
    </row>
    <row r="853510" spans="16:16" x14ac:dyDescent="0.3">
      <c r="P853510" s="83"/>
    </row>
    <row r="853511" spans="16:16" x14ac:dyDescent="0.3">
      <c r="P853511" s="83"/>
    </row>
    <row r="853512" spans="16:16" x14ac:dyDescent="0.3">
      <c r="P853512" s="83"/>
    </row>
    <row r="853513" spans="16:16" x14ac:dyDescent="0.3">
      <c r="P853513" s="83"/>
    </row>
    <row r="853514" spans="16:16" x14ac:dyDescent="0.3">
      <c r="P853514" s="83"/>
    </row>
    <row r="853515" spans="16:16" x14ac:dyDescent="0.3">
      <c r="P853515" s="83"/>
    </row>
    <row r="853516" spans="16:16" x14ac:dyDescent="0.3">
      <c r="P853516" s="83"/>
    </row>
    <row r="853517" spans="16:16" x14ac:dyDescent="0.3">
      <c r="P853517" s="83"/>
    </row>
    <row r="853518" spans="16:16" x14ac:dyDescent="0.3">
      <c r="P853518" s="83"/>
    </row>
    <row r="853519" spans="16:16" x14ac:dyDescent="0.3">
      <c r="P853519" s="83"/>
    </row>
    <row r="853520" spans="16:16" x14ac:dyDescent="0.3">
      <c r="P853520" s="83"/>
    </row>
    <row r="853521" spans="16:16" x14ac:dyDescent="0.3">
      <c r="P853521" s="83"/>
    </row>
    <row r="853522" spans="16:16" x14ac:dyDescent="0.3">
      <c r="P853522" s="83"/>
    </row>
    <row r="853523" spans="16:16" x14ac:dyDescent="0.3">
      <c r="P853523" s="83"/>
    </row>
    <row r="853524" spans="16:16" x14ac:dyDescent="0.3">
      <c r="P853524" s="83"/>
    </row>
    <row r="853525" spans="16:16" x14ac:dyDescent="0.3">
      <c r="P853525" s="83"/>
    </row>
    <row r="853526" spans="16:16" x14ac:dyDescent="0.3">
      <c r="P853526" s="83"/>
    </row>
    <row r="853527" spans="16:16" x14ac:dyDescent="0.3">
      <c r="P853527" s="83"/>
    </row>
    <row r="853528" spans="16:16" x14ac:dyDescent="0.3">
      <c r="P853528" s="83"/>
    </row>
    <row r="853529" spans="16:16" x14ac:dyDescent="0.3">
      <c r="P853529" s="83"/>
    </row>
    <row r="853530" spans="16:16" x14ac:dyDescent="0.3">
      <c r="P853530" s="83"/>
    </row>
    <row r="853531" spans="16:16" x14ac:dyDescent="0.3">
      <c r="P853531" s="83"/>
    </row>
    <row r="853532" spans="16:16" x14ac:dyDescent="0.3">
      <c r="P853532" s="83"/>
    </row>
    <row r="853533" spans="16:16" x14ac:dyDescent="0.3">
      <c r="P853533" s="83"/>
    </row>
    <row r="853534" spans="16:16" x14ac:dyDescent="0.3">
      <c r="P853534" s="83"/>
    </row>
    <row r="853535" spans="16:16" x14ac:dyDescent="0.3">
      <c r="P853535" s="83"/>
    </row>
    <row r="853536" spans="16:16" x14ac:dyDescent="0.3">
      <c r="P853536" s="83"/>
    </row>
    <row r="853537" spans="16:16" x14ac:dyDescent="0.3">
      <c r="P853537" s="83"/>
    </row>
    <row r="853538" spans="16:16" x14ac:dyDescent="0.3">
      <c r="P853538" s="83"/>
    </row>
    <row r="853539" spans="16:16" x14ac:dyDescent="0.3">
      <c r="P853539" s="83"/>
    </row>
    <row r="853540" spans="16:16" x14ac:dyDescent="0.3">
      <c r="P853540" s="83"/>
    </row>
    <row r="853541" spans="16:16" x14ac:dyDescent="0.3">
      <c r="P853541" s="83"/>
    </row>
    <row r="853542" spans="16:16" x14ac:dyDescent="0.3">
      <c r="P853542" s="83"/>
    </row>
    <row r="853543" spans="16:16" x14ac:dyDescent="0.3">
      <c r="P853543" s="83"/>
    </row>
    <row r="853544" spans="16:16" x14ac:dyDescent="0.3">
      <c r="P853544" s="83"/>
    </row>
    <row r="853545" spans="16:16" x14ac:dyDescent="0.3">
      <c r="P853545" s="83"/>
    </row>
    <row r="853546" spans="16:16" x14ac:dyDescent="0.3">
      <c r="P853546" s="83"/>
    </row>
    <row r="853547" spans="16:16" x14ac:dyDescent="0.3">
      <c r="P853547" s="83"/>
    </row>
    <row r="853548" spans="16:16" x14ac:dyDescent="0.3">
      <c r="P853548" s="83"/>
    </row>
    <row r="853549" spans="16:16" x14ac:dyDescent="0.3">
      <c r="P853549" s="83"/>
    </row>
    <row r="853550" spans="16:16" x14ac:dyDescent="0.3">
      <c r="P853550" s="83"/>
    </row>
    <row r="853551" spans="16:16" x14ac:dyDescent="0.3">
      <c r="P853551" s="83"/>
    </row>
    <row r="853552" spans="16:16" x14ac:dyDescent="0.3">
      <c r="P853552" s="83"/>
    </row>
    <row r="853553" spans="16:16" x14ac:dyDescent="0.3">
      <c r="P853553" s="83"/>
    </row>
    <row r="853554" spans="16:16" x14ac:dyDescent="0.3">
      <c r="P853554" s="83"/>
    </row>
    <row r="853555" spans="16:16" x14ac:dyDescent="0.3">
      <c r="P853555" s="83"/>
    </row>
    <row r="853556" spans="16:16" x14ac:dyDescent="0.3">
      <c r="P853556" s="83"/>
    </row>
    <row r="853557" spans="16:16" x14ac:dyDescent="0.3">
      <c r="P853557" s="83"/>
    </row>
    <row r="853558" spans="16:16" x14ac:dyDescent="0.3">
      <c r="P853558" s="83"/>
    </row>
    <row r="853559" spans="16:16" x14ac:dyDescent="0.3">
      <c r="P853559" s="83"/>
    </row>
    <row r="853560" spans="16:16" x14ac:dyDescent="0.3">
      <c r="P853560" s="83"/>
    </row>
    <row r="853561" spans="16:16" x14ac:dyDescent="0.3">
      <c r="P853561" s="83"/>
    </row>
    <row r="853562" spans="16:16" x14ac:dyDescent="0.3">
      <c r="P853562" s="83"/>
    </row>
    <row r="853563" spans="16:16" x14ac:dyDescent="0.3">
      <c r="P853563" s="83"/>
    </row>
    <row r="853564" spans="16:16" x14ac:dyDescent="0.3">
      <c r="P853564" s="83"/>
    </row>
    <row r="853565" spans="16:16" x14ac:dyDescent="0.3">
      <c r="P853565" s="83"/>
    </row>
    <row r="853566" spans="16:16" x14ac:dyDescent="0.3">
      <c r="P853566" s="83"/>
    </row>
    <row r="853567" spans="16:16" x14ac:dyDescent="0.3">
      <c r="P853567" s="83"/>
    </row>
    <row r="853568" spans="16:16" x14ac:dyDescent="0.3">
      <c r="P853568" s="83"/>
    </row>
    <row r="853569" spans="16:16" x14ac:dyDescent="0.3">
      <c r="P853569" s="83"/>
    </row>
    <row r="853570" spans="16:16" x14ac:dyDescent="0.3">
      <c r="P853570" s="83"/>
    </row>
    <row r="853571" spans="16:16" x14ac:dyDescent="0.3">
      <c r="P853571" s="83"/>
    </row>
    <row r="853572" spans="16:16" x14ac:dyDescent="0.3">
      <c r="P853572" s="83"/>
    </row>
    <row r="853573" spans="16:16" x14ac:dyDescent="0.3">
      <c r="P853573" s="83"/>
    </row>
    <row r="853574" spans="16:16" x14ac:dyDescent="0.3">
      <c r="P853574" s="83"/>
    </row>
    <row r="853575" spans="16:16" x14ac:dyDescent="0.3">
      <c r="P853575" s="83"/>
    </row>
    <row r="853576" spans="16:16" x14ac:dyDescent="0.3">
      <c r="P853576" s="83"/>
    </row>
    <row r="853577" spans="16:16" x14ac:dyDescent="0.3">
      <c r="P853577" s="83"/>
    </row>
    <row r="853578" spans="16:16" x14ac:dyDescent="0.3">
      <c r="P853578" s="83"/>
    </row>
    <row r="853579" spans="16:16" x14ac:dyDescent="0.3">
      <c r="P853579" s="83"/>
    </row>
    <row r="853580" spans="16:16" x14ac:dyDescent="0.3">
      <c r="P853580" s="83"/>
    </row>
    <row r="853581" spans="16:16" x14ac:dyDescent="0.3">
      <c r="P853581" s="83"/>
    </row>
    <row r="853582" spans="16:16" x14ac:dyDescent="0.3">
      <c r="P853582" s="83"/>
    </row>
    <row r="853583" spans="16:16" x14ac:dyDescent="0.3">
      <c r="P853583" s="83"/>
    </row>
    <row r="853584" spans="16:16" x14ac:dyDescent="0.3">
      <c r="P853584" s="83"/>
    </row>
    <row r="853585" spans="16:16" x14ac:dyDescent="0.3">
      <c r="P853585" s="83"/>
    </row>
    <row r="853586" spans="16:16" x14ac:dyDescent="0.3">
      <c r="P853586" s="83"/>
    </row>
    <row r="853587" spans="16:16" x14ac:dyDescent="0.3">
      <c r="P853587" s="83"/>
    </row>
    <row r="853588" spans="16:16" x14ac:dyDescent="0.3">
      <c r="P853588" s="83"/>
    </row>
    <row r="853589" spans="16:16" x14ac:dyDescent="0.3">
      <c r="P853589" s="83"/>
    </row>
    <row r="853590" spans="16:16" x14ac:dyDescent="0.3">
      <c r="P853590" s="83"/>
    </row>
    <row r="853591" spans="16:16" x14ac:dyDescent="0.3">
      <c r="P853591" s="83"/>
    </row>
    <row r="853592" spans="16:16" x14ac:dyDescent="0.3">
      <c r="P853592" s="83"/>
    </row>
    <row r="853593" spans="16:16" x14ac:dyDescent="0.3">
      <c r="P853593" s="83"/>
    </row>
    <row r="853594" spans="16:16" x14ac:dyDescent="0.3">
      <c r="P853594" s="83"/>
    </row>
    <row r="853595" spans="16:16" x14ac:dyDescent="0.3">
      <c r="P853595" s="83"/>
    </row>
    <row r="853596" spans="16:16" x14ac:dyDescent="0.3">
      <c r="P853596" s="83"/>
    </row>
    <row r="853597" spans="16:16" x14ac:dyDescent="0.3">
      <c r="P853597" s="83"/>
    </row>
    <row r="853598" spans="16:16" x14ac:dyDescent="0.3">
      <c r="P853598" s="83"/>
    </row>
    <row r="853599" spans="16:16" x14ac:dyDescent="0.3">
      <c r="P853599" s="83"/>
    </row>
    <row r="853600" spans="16:16" x14ac:dyDescent="0.3">
      <c r="P853600" s="83"/>
    </row>
    <row r="853601" spans="16:16" x14ac:dyDescent="0.3">
      <c r="P853601" s="83"/>
    </row>
    <row r="853602" spans="16:16" x14ac:dyDescent="0.3">
      <c r="P853602" s="83"/>
    </row>
    <row r="853603" spans="16:16" x14ac:dyDescent="0.3">
      <c r="P853603" s="83"/>
    </row>
    <row r="853604" spans="16:16" x14ac:dyDescent="0.3">
      <c r="P853604" s="83"/>
    </row>
    <row r="853605" spans="16:16" x14ac:dyDescent="0.3">
      <c r="P853605" s="83"/>
    </row>
    <row r="853606" spans="16:16" x14ac:dyDescent="0.3">
      <c r="P853606" s="83"/>
    </row>
    <row r="853607" spans="16:16" x14ac:dyDescent="0.3">
      <c r="P853607" s="83"/>
    </row>
    <row r="853608" spans="16:16" x14ac:dyDescent="0.3">
      <c r="P853608" s="83"/>
    </row>
    <row r="853609" spans="16:16" x14ac:dyDescent="0.3">
      <c r="P853609" s="83"/>
    </row>
    <row r="853610" spans="16:16" x14ac:dyDescent="0.3">
      <c r="P853610" s="83"/>
    </row>
    <row r="853611" spans="16:16" x14ac:dyDescent="0.3">
      <c r="P853611" s="83"/>
    </row>
    <row r="853612" spans="16:16" x14ac:dyDescent="0.3">
      <c r="P853612" s="83"/>
    </row>
    <row r="853613" spans="16:16" x14ac:dyDescent="0.3">
      <c r="P853613" s="83"/>
    </row>
    <row r="853614" spans="16:16" x14ac:dyDescent="0.3">
      <c r="P853614" s="83"/>
    </row>
    <row r="853615" spans="16:16" x14ac:dyDescent="0.3">
      <c r="P853615" s="83"/>
    </row>
    <row r="853616" spans="16:16" x14ac:dyDescent="0.3">
      <c r="P853616" s="83"/>
    </row>
    <row r="853617" spans="16:16" x14ac:dyDescent="0.3">
      <c r="P853617" s="83"/>
    </row>
    <row r="853618" spans="16:16" x14ac:dyDescent="0.3">
      <c r="P853618" s="83"/>
    </row>
    <row r="853619" spans="16:16" x14ac:dyDescent="0.3">
      <c r="P853619" s="83"/>
    </row>
    <row r="853620" spans="16:16" x14ac:dyDescent="0.3">
      <c r="P853620" s="83"/>
    </row>
    <row r="853621" spans="16:16" x14ac:dyDescent="0.3">
      <c r="P853621" s="83"/>
    </row>
    <row r="853622" spans="16:16" x14ac:dyDescent="0.3">
      <c r="P853622" s="83"/>
    </row>
    <row r="853623" spans="16:16" x14ac:dyDescent="0.3">
      <c r="P853623" s="83"/>
    </row>
    <row r="853624" spans="16:16" x14ac:dyDescent="0.3">
      <c r="P853624" s="83"/>
    </row>
    <row r="853625" spans="16:16" x14ac:dyDescent="0.3">
      <c r="P853625" s="83"/>
    </row>
    <row r="853626" spans="16:16" x14ac:dyDescent="0.3">
      <c r="P853626" s="83"/>
    </row>
    <row r="853627" spans="16:16" x14ac:dyDescent="0.3">
      <c r="P853627" s="83"/>
    </row>
    <row r="853628" spans="16:16" x14ac:dyDescent="0.3">
      <c r="P853628" s="83"/>
    </row>
    <row r="853629" spans="16:16" x14ac:dyDescent="0.3">
      <c r="P853629" s="83"/>
    </row>
    <row r="853630" spans="16:16" x14ac:dyDescent="0.3">
      <c r="P853630" s="83"/>
    </row>
    <row r="853631" spans="16:16" x14ac:dyDescent="0.3">
      <c r="P853631" s="83"/>
    </row>
    <row r="853632" spans="16:16" x14ac:dyDescent="0.3">
      <c r="P853632" s="83"/>
    </row>
    <row r="853633" spans="16:16" x14ac:dyDescent="0.3">
      <c r="P853633" s="83"/>
    </row>
    <row r="853634" spans="16:16" x14ac:dyDescent="0.3">
      <c r="P853634" s="83"/>
    </row>
    <row r="853635" spans="16:16" x14ac:dyDescent="0.3">
      <c r="P853635" s="83"/>
    </row>
    <row r="853636" spans="16:16" x14ac:dyDescent="0.3">
      <c r="P853636" s="83"/>
    </row>
    <row r="853637" spans="16:16" x14ac:dyDescent="0.3">
      <c r="P853637" s="83"/>
    </row>
    <row r="853638" spans="16:16" x14ac:dyDescent="0.3">
      <c r="P853638" s="83"/>
    </row>
    <row r="853639" spans="16:16" x14ac:dyDescent="0.3">
      <c r="P853639" s="83"/>
    </row>
    <row r="853640" spans="16:16" x14ac:dyDescent="0.3">
      <c r="P853640" s="83"/>
    </row>
    <row r="853641" spans="16:16" x14ac:dyDescent="0.3">
      <c r="P853641" s="83"/>
    </row>
    <row r="853642" spans="16:16" x14ac:dyDescent="0.3">
      <c r="P853642" s="83"/>
    </row>
    <row r="853643" spans="16:16" x14ac:dyDescent="0.3">
      <c r="P853643" s="83"/>
    </row>
    <row r="853644" spans="16:16" x14ac:dyDescent="0.3">
      <c r="P853644" s="83"/>
    </row>
    <row r="853645" spans="16:16" x14ac:dyDescent="0.3">
      <c r="P853645" s="83"/>
    </row>
    <row r="853646" spans="16:16" x14ac:dyDescent="0.3">
      <c r="P853646" s="83"/>
    </row>
    <row r="853647" spans="16:16" x14ac:dyDescent="0.3">
      <c r="P853647" s="83"/>
    </row>
    <row r="853648" spans="16:16" x14ac:dyDescent="0.3">
      <c r="P853648" s="83"/>
    </row>
    <row r="853649" spans="16:16" x14ac:dyDescent="0.3">
      <c r="P853649" s="83"/>
    </row>
    <row r="853650" spans="16:16" x14ac:dyDescent="0.3">
      <c r="P853650" s="83"/>
    </row>
    <row r="853651" spans="16:16" x14ac:dyDescent="0.3">
      <c r="P853651" s="83"/>
    </row>
    <row r="853652" spans="16:16" x14ac:dyDescent="0.3">
      <c r="P853652" s="83"/>
    </row>
    <row r="853653" spans="16:16" x14ac:dyDescent="0.3">
      <c r="P853653" s="83"/>
    </row>
    <row r="853654" spans="16:16" x14ac:dyDescent="0.3">
      <c r="P853654" s="83"/>
    </row>
    <row r="853655" spans="16:16" x14ac:dyDescent="0.3">
      <c r="P853655" s="83"/>
    </row>
    <row r="853656" spans="16:16" x14ac:dyDescent="0.3">
      <c r="P853656" s="83"/>
    </row>
    <row r="853657" spans="16:16" x14ac:dyDescent="0.3">
      <c r="P853657" s="83"/>
    </row>
    <row r="853658" spans="16:16" x14ac:dyDescent="0.3">
      <c r="P853658" s="83"/>
    </row>
    <row r="853659" spans="16:16" x14ac:dyDescent="0.3">
      <c r="P853659" s="83"/>
    </row>
    <row r="853660" spans="16:16" x14ac:dyDescent="0.3">
      <c r="P853660" s="83"/>
    </row>
    <row r="853661" spans="16:16" x14ac:dyDescent="0.3">
      <c r="P853661" s="83"/>
    </row>
    <row r="853662" spans="16:16" x14ac:dyDescent="0.3">
      <c r="P853662" s="83"/>
    </row>
    <row r="853663" spans="16:16" x14ac:dyDescent="0.3">
      <c r="P853663" s="83"/>
    </row>
    <row r="853664" spans="16:16" x14ac:dyDescent="0.3">
      <c r="P853664" s="83"/>
    </row>
    <row r="853665" spans="16:16" x14ac:dyDescent="0.3">
      <c r="P853665" s="83"/>
    </row>
    <row r="853666" spans="16:16" x14ac:dyDescent="0.3">
      <c r="P853666" s="83"/>
    </row>
    <row r="853667" spans="16:16" x14ac:dyDescent="0.3">
      <c r="P853667" s="83"/>
    </row>
    <row r="853668" spans="16:16" x14ac:dyDescent="0.3">
      <c r="P853668" s="83"/>
    </row>
    <row r="853669" spans="16:16" x14ac:dyDescent="0.3">
      <c r="P853669" s="83"/>
    </row>
    <row r="853670" spans="16:16" x14ac:dyDescent="0.3">
      <c r="P853670" s="83"/>
    </row>
    <row r="853671" spans="16:16" x14ac:dyDescent="0.3">
      <c r="P853671" s="83"/>
    </row>
    <row r="853672" spans="16:16" x14ac:dyDescent="0.3">
      <c r="P853672" s="83"/>
    </row>
    <row r="853673" spans="16:16" x14ac:dyDescent="0.3">
      <c r="P853673" s="83"/>
    </row>
    <row r="853674" spans="16:16" x14ac:dyDescent="0.3">
      <c r="P853674" s="83"/>
    </row>
    <row r="853675" spans="16:16" x14ac:dyDescent="0.3">
      <c r="P853675" s="83"/>
    </row>
    <row r="853676" spans="16:16" x14ac:dyDescent="0.3">
      <c r="P853676" s="83"/>
    </row>
    <row r="853677" spans="16:16" x14ac:dyDescent="0.3">
      <c r="P853677" s="83"/>
    </row>
    <row r="853678" spans="16:16" x14ac:dyDescent="0.3">
      <c r="P853678" s="83"/>
    </row>
    <row r="853679" spans="16:16" x14ac:dyDescent="0.3">
      <c r="P853679" s="83"/>
    </row>
    <row r="853680" spans="16:16" x14ac:dyDescent="0.3">
      <c r="P853680" s="83"/>
    </row>
    <row r="853681" spans="16:16" x14ac:dyDescent="0.3">
      <c r="P853681" s="83"/>
    </row>
    <row r="853682" spans="16:16" x14ac:dyDescent="0.3">
      <c r="P853682" s="83"/>
    </row>
    <row r="853683" spans="16:16" x14ac:dyDescent="0.3">
      <c r="P853683" s="83"/>
    </row>
    <row r="853684" spans="16:16" x14ac:dyDescent="0.3">
      <c r="P853684" s="83"/>
    </row>
    <row r="853685" spans="16:16" x14ac:dyDescent="0.3">
      <c r="P853685" s="83"/>
    </row>
    <row r="853686" spans="16:16" x14ac:dyDescent="0.3">
      <c r="P853686" s="83"/>
    </row>
    <row r="853687" spans="16:16" x14ac:dyDescent="0.3">
      <c r="P853687" s="83"/>
    </row>
    <row r="853688" spans="16:16" x14ac:dyDescent="0.3">
      <c r="P853688" s="83"/>
    </row>
    <row r="853689" spans="16:16" x14ac:dyDescent="0.3">
      <c r="P853689" s="83"/>
    </row>
    <row r="853690" spans="16:16" x14ac:dyDescent="0.3">
      <c r="P853690" s="83"/>
    </row>
    <row r="853691" spans="16:16" x14ac:dyDescent="0.3">
      <c r="P853691" s="83"/>
    </row>
    <row r="853692" spans="16:16" x14ac:dyDescent="0.3">
      <c r="P853692" s="83"/>
    </row>
    <row r="853693" spans="16:16" x14ac:dyDescent="0.3">
      <c r="P853693" s="83"/>
    </row>
    <row r="853694" spans="16:16" x14ac:dyDescent="0.3">
      <c r="P853694" s="83"/>
    </row>
    <row r="853695" spans="16:16" x14ac:dyDescent="0.3">
      <c r="P853695" s="83"/>
    </row>
    <row r="853696" spans="16:16" x14ac:dyDescent="0.3">
      <c r="P853696" s="83"/>
    </row>
    <row r="853697" spans="16:16" x14ac:dyDescent="0.3">
      <c r="P853697" s="83"/>
    </row>
    <row r="853698" spans="16:16" x14ac:dyDescent="0.3">
      <c r="P853698" s="83"/>
    </row>
    <row r="853699" spans="16:16" x14ac:dyDescent="0.3">
      <c r="P853699" s="83"/>
    </row>
    <row r="853700" spans="16:16" x14ac:dyDescent="0.3">
      <c r="P853700" s="83"/>
    </row>
    <row r="853701" spans="16:16" x14ac:dyDescent="0.3">
      <c r="P853701" s="83"/>
    </row>
    <row r="853702" spans="16:16" x14ac:dyDescent="0.3">
      <c r="P853702" s="83"/>
    </row>
    <row r="853703" spans="16:16" x14ac:dyDescent="0.3">
      <c r="P853703" s="83"/>
    </row>
    <row r="853704" spans="16:16" x14ac:dyDescent="0.3">
      <c r="P853704" s="83"/>
    </row>
    <row r="853705" spans="16:16" x14ac:dyDescent="0.3">
      <c r="P853705" s="83"/>
    </row>
    <row r="853706" spans="16:16" x14ac:dyDescent="0.3">
      <c r="P853706" s="83"/>
    </row>
    <row r="853707" spans="16:16" x14ac:dyDescent="0.3">
      <c r="P853707" s="83"/>
    </row>
    <row r="853708" spans="16:16" x14ac:dyDescent="0.3">
      <c r="P853708" s="83"/>
    </row>
    <row r="853709" spans="16:16" x14ac:dyDescent="0.3">
      <c r="P853709" s="83"/>
    </row>
    <row r="853710" spans="16:16" x14ac:dyDescent="0.3">
      <c r="P853710" s="83"/>
    </row>
    <row r="853711" spans="16:16" x14ac:dyDescent="0.3">
      <c r="P853711" s="83"/>
    </row>
    <row r="853712" spans="16:16" x14ac:dyDescent="0.3">
      <c r="P853712" s="83"/>
    </row>
    <row r="853713" spans="16:16" x14ac:dyDescent="0.3">
      <c r="P853713" s="83"/>
    </row>
    <row r="853714" spans="16:16" x14ac:dyDescent="0.3">
      <c r="P853714" s="83"/>
    </row>
    <row r="853715" spans="16:16" x14ac:dyDescent="0.3">
      <c r="P853715" s="83"/>
    </row>
    <row r="853716" spans="16:16" x14ac:dyDescent="0.3">
      <c r="P853716" s="83"/>
    </row>
    <row r="853717" spans="16:16" x14ac:dyDescent="0.3">
      <c r="P853717" s="83"/>
    </row>
    <row r="853718" spans="16:16" x14ac:dyDescent="0.3">
      <c r="P853718" s="83"/>
    </row>
    <row r="853719" spans="16:16" x14ac:dyDescent="0.3">
      <c r="P853719" s="83"/>
    </row>
    <row r="853720" spans="16:16" x14ac:dyDescent="0.3">
      <c r="P853720" s="83"/>
    </row>
    <row r="853721" spans="16:16" x14ac:dyDescent="0.3">
      <c r="P853721" s="83"/>
    </row>
    <row r="853722" spans="16:16" x14ac:dyDescent="0.3">
      <c r="P853722" s="83"/>
    </row>
    <row r="853723" spans="16:16" x14ac:dyDescent="0.3">
      <c r="P853723" s="83"/>
    </row>
    <row r="853724" spans="16:16" x14ac:dyDescent="0.3">
      <c r="P853724" s="83"/>
    </row>
    <row r="853725" spans="16:16" x14ac:dyDescent="0.3">
      <c r="P853725" s="83"/>
    </row>
    <row r="853726" spans="16:16" x14ac:dyDescent="0.3">
      <c r="P853726" s="83"/>
    </row>
    <row r="853727" spans="16:16" x14ac:dyDescent="0.3">
      <c r="P853727" s="83"/>
    </row>
    <row r="853728" spans="16:16" x14ac:dyDescent="0.3">
      <c r="P853728" s="83"/>
    </row>
    <row r="853729" spans="16:16" x14ac:dyDescent="0.3">
      <c r="P853729" s="83"/>
    </row>
    <row r="853730" spans="16:16" x14ac:dyDescent="0.3">
      <c r="P853730" s="83"/>
    </row>
    <row r="853731" spans="16:16" x14ac:dyDescent="0.3">
      <c r="P853731" s="83"/>
    </row>
    <row r="853732" spans="16:16" x14ac:dyDescent="0.3">
      <c r="P853732" s="83"/>
    </row>
    <row r="853733" spans="16:16" x14ac:dyDescent="0.3">
      <c r="P853733" s="83"/>
    </row>
    <row r="853734" spans="16:16" x14ac:dyDescent="0.3">
      <c r="P853734" s="83"/>
    </row>
    <row r="853735" spans="16:16" x14ac:dyDescent="0.3">
      <c r="P853735" s="83"/>
    </row>
    <row r="853736" spans="16:16" x14ac:dyDescent="0.3">
      <c r="P853736" s="83"/>
    </row>
    <row r="853737" spans="16:16" x14ac:dyDescent="0.3">
      <c r="P853737" s="83"/>
    </row>
    <row r="853738" spans="16:16" x14ac:dyDescent="0.3">
      <c r="P853738" s="83"/>
    </row>
    <row r="853739" spans="16:16" x14ac:dyDescent="0.3">
      <c r="P853739" s="83"/>
    </row>
    <row r="853740" spans="16:16" x14ac:dyDescent="0.3">
      <c r="P853740" s="83"/>
    </row>
    <row r="853741" spans="16:16" x14ac:dyDescent="0.3">
      <c r="P853741" s="83"/>
    </row>
    <row r="853742" spans="16:16" x14ac:dyDescent="0.3">
      <c r="P853742" s="83"/>
    </row>
    <row r="853743" spans="16:16" x14ac:dyDescent="0.3">
      <c r="P853743" s="83"/>
    </row>
    <row r="853744" spans="16:16" x14ac:dyDescent="0.3">
      <c r="P853744" s="83"/>
    </row>
    <row r="853745" spans="16:16" x14ac:dyDescent="0.3">
      <c r="P853745" s="83"/>
    </row>
    <row r="853746" spans="16:16" x14ac:dyDescent="0.3">
      <c r="P853746" s="83"/>
    </row>
    <row r="853747" spans="16:16" x14ac:dyDescent="0.3">
      <c r="P853747" s="83"/>
    </row>
    <row r="853748" spans="16:16" x14ac:dyDescent="0.3">
      <c r="P853748" s="83"/>
    </row>
    <row r="853749" spans="16:16" x14ac:dyDescent="0.3">
      <c r="P853749" s="83"/>
    </row>
    <row r="853750" spans="16:16" x14ac:dyDescent="0.3">
      <c r="P853750" s="83"/>
    </row>
    <row r="853751" spans="16:16" x14ac:dyDescent="0.3">
      <c r="P853751" s="83"/>
    </row>
    <row r="853752" spans="16:16" x14ac:dyDescent="0.3">
      <c r="P853752" s="83"/>
    </row>
    <row r="853753" spans="16:16" x14ac:dyDescent="0.3">
      <c r="P853753" s="83"/>
    </row>
    <row r="853754" spans="16:16" x14ac:dyDescent="0.3">
      <c r="P853754" s="83"/>
    </row>
    <row r="853755" spans="16:16" x14ac:dyDescent="0.3">
      <c r="P853755" s="83"/>
    </row>
    <row r="853756" spans="16:16" x14ac:dyDescent="0.3">
      <c r="P853756" s="83"/>
    </row>
    <row r="853757" spans="16:16" x14ac:dyDescent="0.3">
      <c r="P853757" s="83"/>
    </row>
    <row r="853758" spans="16:16" x14ac:dyDescent="0.3">
      <c r="P853758" s="83"/>
    </row>
    <row r="853759" spans="16:16" x14ac:dyDescent="0.3">
      <c r="P853759" s="83"/>
    </row>
    <row r="853760" spans="16:16" x14ac:dyDescent="0.3">
      <c r="P853760" s="83"/>
    </row>
    <row r="853761" spans="16:16" x14ac:dyDescent="0.3">
      <c r="P853761" s="83"/>
    </row>
    <row r="853762" spans="16:16" x14ac:dyDescent="0.3">
      <c r="P853762" s="83"/>
    </row>
    <row r="853763" spans="16:16" x14ac:dyDescent="0.3">
      <c r="P853763" s="83"/>
    </row>
    <row r="853764" spans="16:16" x14ac:dyDescent="0.3">
      <c r="P853764" s="83"/>
    </row>
    <row r="853765" spans="16:16" x14ac:dyDescent="0.3">
      <c r="P853765" s="83"/>
    </row>
    <row r="853766" spans="16:16" x14ac:dyDescent="0.3">
      <c r="P853766" s="83"/>
    </row>
    <row r="853767" spans="16:16" x14ac:dyDescent="0.3">
      <c r="P853767" s="83"/>
    </row>
    <row r="853768" spans="16:16" x14ac:dyDescent="0.3">
      <c r="P853768" s="83"/>
    </row>
    <row r="853769" spans="16:16" x14ac:dyDescent="0.3">
      <c r="P853769" s="83"/>
    </row>
    <row r="853770" spans="16:16" x14ac:dyDescent="0.3">
      <c r="P853770" s="83"/>
    </row>
    <row r="853771" spans="16:16" x14ac:dyDescent="0.3">
      <c r="P853771" s="83"/>
    </row>
    <row r="853772" spans="16:16" x14ac:dyDescent="0.3">
      <c r="P853772" s="83"/>
    </row>
    <row r="853773" spans="16:16" x14ac:dyDescent="0.3">
      <c r="P853773" s="83"/>
    </row>
    <row r="853774" spans="16:16" x14ac:dyDescent="0.3">
      <c r="P853774" s="83"/>
    </row>
    <row r="853775" spans="16:16" x14ac:dyDescent="0.3">
      <c r="P853775" s="83"/>
    </row>
    <row r="853776" spans="16:16" x14ac:dyDescent="0.3">
      <c r="P853776" s="83"/>
    </row>
    <row r="853777" spans="16:16" x14ac:dyDescent="0.3">
      <c r="P853777" s="83"/>
    </row>
    <row r="853778" spans="16:16" x14ac:dyDescent="0.3">
      <c r="P853778" s="83"/>
    </row>
    <row r="853779" spans="16:16" x14ac:dyDescent="0.3">
      <c r="P853779" s="83"/>
    </row>
    <row r="853780" spans="16:16" x14ac:dyDescent="0.3">
      <c r="P853780" s="83"/>
    </row>
    <row r="853781" spans="16:16" x14ac:dyDescent="0.3">
      <c r="P853781" s="83"/>
    </row>
    <row r="853782" spans="16:16" x14ac:dyDescent="0.3">
      <c r="P853782" s="83"/>
    </row>
    <row r="853783" spans="16:16" x14ac:dyDescent="0.3">
      <c r="P853783" s="83"/>
    </row>
    <row r="853784" spans="16:16" x14ac:dyDescent="0.3">
      <c r="P853784" s="83"/>
    </row>
    <row r="853785" spans="16:16" x14ac:dyDescent="0.3">
      <c r="P853785" s="83"/>
    </row>
    <row r="853786" spans="16:16" x14ac:dyDescent="0.3">
      <c r="P853786" s="83"/>
    </row>
    <row r="853787" spans="16:16" x14ac:dyDescent="0.3">
      <c r="P853787" s="83"/>
    </row>
    <row r="853788" spans="16:16" x14ac:dyDescent="0.3">
      <c r="P853788" s="83"/>
    </row>
    <row r="853789" spans="16:16" x14ac:dyDescent="0.3">
      <c r="P853789" s="83"/>
    </row>
    <row r="853790" spans="16:16" x14ac:dyDescent="0.3">
      <c r="P853790" s="83"/>
    </row>
    <row r="853791" spans="16:16" x14ac:dyDescent="0.3">
      <c r="P853791" s="83"/>
    </row>
    <row r="853792" spans="16:16" x14ac:dyDescent="0.3">
      <c r="P853792" s="83"/>
    </row>
    <row r="853793" spans="16:16" x14ac:dyDescent="0.3">
      <c r="P853793" s="83"/>
    </row>
    <row r="853794" spans="16:16" x14ac:dyDescent="0.3">
      <c r="P853794" s="83"/>
    </row>
    <row r="853795" spans="16:16" x14ac:dyDescent="0.3">
      <c r="P853795" s="83"/>
    </row>
    <row r="853796" spans="16:16" x14ac:dyDescent="0.3">
      <c r="P853796" s="83"/>
    </row>
    <row r="853797" spans="16:16" x14ac:dyDescent="0.3">
      <c r="P853797" s="83"/>
    </row>
    <row r="853798" spans="16:16" x14ac:dyDescent="0.3">
      <c r="P853798" s="83"/>
    </row>
    <row r="853799" spans="16:16" x14ac:dyDescent="0.3">
      <c r="P853799" s="83"/>
    </row>
    <row r="853800" spans="16:16" x14ac:dyDescent="0.3">
      <c r="P853800" s="83"/>
    </row>
    <row r="853801" spans="16:16" x14ac:dyDescent="0.3">
      <c r="P853801" s="83"/>
    </row>
    <row r="853802" spans="16:16" x14ac:dyDescent="0.3">
      <c r="P853802" s="83"/>
    </row>
    <row r="853803" spans="16:16" x14ac:dyDescent="0.3">
      <c r="P853803" s="83"/>
    </row>
    <row r="853804" spans="16:16" x14ac:dyDescent="0.3">
      <c r="P853804" s="83"/>
    </row>
    <row r="853805" spans="16:16" x14ac:dyDescent="0.3">
      <c r="P853805" s="83"/>
    </row>
    <row r="853806" spans="16:16" x14ac:dyDescent="0.3">
      <c r="P853806" s="83"/>
    </row>
    <row r="853807" spans="16:16" x14ac:dyDescent="0.3">
      <c r="P853807" s="83"/>
    </row>
    <row r="853808" spans="16:16" x14ac:dyDescent="0.3">
      <c r="P853808" s="83"/>
    </row>
    <row r="853809" spans="16:16" x14ac:dyDescent="0.3">
      <c r="P853809" s="83"/>
    </row>
    <row r="853810" spans="16:16" x14ac:dyDescent="0.3">
      <c r="P853810" s="83"/>
    </row>
    <row r="853811" spans="16:16" x14ac:dyDescent="0.3">
      <c r="P853811" s="83"/>
    </row>
    <row r="853812" spans="16:16" x14ac:dyDescent="0.3">
      <c r="P853812" s="83"/>
    </row>
    <row r="853813" spans="16:16" x14ac:dyDescent="0.3">
      <c r="P853813" s="83"/>
    </row>
    <row r="853814" spans="16:16" x14ac:dyDescent="0.3">
      <c r="P853814" s="83"/>
    </row>
    <row r="853815" spans="16:16" x14ac:dyDescent="0.3">
      <c r="P853815" s="83"/>
    </row>
    <row r="853816" spans="16:16" x14ac:dyDescent="0.3">
      <c r="P853816" s="83"/>
    </row>
    <row r="853817" spans="16:16" x14ac:dyDescent="0.3">
      <c r="P853817" s="83"/>
    </row>
    <row r="853818" spans="16:16" x14ac:dyDescent="0.3">
      <c r="P853818" s="83"/>
    </row>
    <row r="853819" spans="16:16" x14ac:dyDescent="0.3">
      <c r="P853819" s="83"/>
    </row>
    <row r="853820" spans="16:16" x14ac:dyDescent="0.3">
      <c r="P853820" s="83"/>
    </row>
    <row r="853821" spans="16:16" x14ac:dyDescent="0.3">
      <c r="P853821" s="83"/>
    </row>
    <row r="853822" spans="16:16" x14ac:dyDescent="0.3">
      <c r="P853822" s="83"/>
    </row>
    <row r="853823" spans="16:16" x14ac:dyDescent="0.3">
      <c r="P853823" s="83"/>
    </row>
    <row r="853824" spans="16:16" x14ac:dyDescent="0.3">
      <c r="P853824" s="83"/>
    </row>
    <row r="853825" spans="16:16" x14ac:dyDescent="0.3">
      <c r="P853825" s="83"/>
    </row>
    <row r="853826" spans="16:16" x14ac:dyDescent="0.3">
      <c r="P853826" s="83"/>
    </row>
    <row r="853827" spans="16:16" x14ac:dyDescent="0.3">
      <c r="P853827" s="83"/>
    </row>
    <row r="853828" spans="16:16" x14ac:dyDescent="0.3">
      <c r="P853828" s="83"/>
    </row>
    <row r="853829" spans="16:16" x14ac:dyDescent="0.3">
      <c r="P853829" s="83"/>
    </row>
    <row r="853830" spans="16:16" x14ac:dyDescent="0.3">
      <c r="P853830" s="83"/>
    </row>
    <row r="853831" spans="16:16" x14ac:dyDescent="0.3">
      <c r="P853831" s="83"/>
    </row>
    <row r="853832" spans="16:16" x14ac:dyDescent="0.3">
      <c r="P853832" s="83"/>
    </row>
    <row r="853833" spans="16:16" x14ac:dyDescent="0.3">
      <c r="P853833" s="83"/>
    </row>
    <row r="853834" spans="16:16" x14ac:dyDescent="0.3">
      <c r="P853834" s="83"/>
    </row>
    <row r="853835" spans="16:16" x14ac:dyDescent="0.3">
      <c r="P853835" s="83"/>
    </row>
    <row r="853836" spans="16:16" x14ac:dyDescent="0.3">
      <c r="P853836" s="83"/>
    </row>
    <row r="853837" spans="16:16" x14ac:dyDescent="0.3">
      <c r="P853837" s="83"/>
    </row>
    <row r="853838" spans="16:16" x14ac:dyDescent="0.3">
      <c r="P853838" s="83"/>
    </row>
    <row r="853839" spans="16:16" x14ac:dyDescent="0.3">
      <c r="P853839" s="83"/>
    </row>
    <row r="853840" spans="16:16" x14ac:dyDescent="0.3">
      <c r="P853840" s="83"/>
    </row>
    <row r="853841" spans="16:16" x14ac:dyDescent="0.3">
      <c r="P853841" s="83"/>
    </row>
    <row r="853842" spans="16:16" x14ac:dyDescent="0.3">
      <c r="P853842" s="83"/>
    </row>
    <row r="853843" spans="16:16" x14ac:dyDescent="0.3">
      <c r="P853843" s="83"/>
    </row>
    <row r="853844" spans="16:16" x14ac:dyDescent="0.3">
      <c r="P853844" s="83"/>
    </row>
    <row r="853845" spans="16:16" x14ac:dyDescent="0.3">
      <c r="P853845" s="83"/>
    </row>
    <row r="853846" spans="16:16" x14ac:dyDescent="0.3">
      <c r="P853846" s="83"/>
    </row>
    <row r="853847" spans="16:16" x14ac:dyDescent="0.3">
      <c r="P853847" s="83"/>
    </row>
    <row r="853848" spans="16:16" x14ac:dyDescent="0.3">
      <c r="P853848" s="83"/>
    </row>
    <row r="853849" spans="16:16" x14ac:dyDescent="0.3">
      <c r="P853849" s="83"/>
    </row>
    <row r="853850" spans="16:16" x14ac:dyDescent="0.3">
      <c r="P853850" s="83"/>
    </row>
    <row r="853851" spans="16:16" x14ac:dyDescent="0.3">
      <c r="P853851" s="83"/>
    </row>
    <row r="853852" spans="16:16" x14ac:dyDescent="0.3">
      <c r="P853852" s="83"/>
    </row>
    <row r="853853" spans="16:16" x14ac:dyDescent="0.3">
      <c r="P853853" s="83"/>
    </row>
    <row r="853854" spans="16:16" x14ac:dyDescent="0.3">
      <c r="P853854" s="83"/>
    </row>
    <row r="853855" spans="16:16" x14ac:dyDescent="0.3">
      <c r="P853855" s="83"/>
    </row>
    <row r="853856" spans="16:16" x14ac:dyDescent="0.3">
      <c r="P853856" s="83"/>
    </row>
    <row r="853857" spans="16:16" x14ac:dyDescent="0.3">
      <c r="P853857" s="83"/>
    </row>
    <row r="853858" spans="16:16" x14ac:dyDescent="0.3">
      <c r="P853858" s="83"/>
    </row>
    <row r="853859" spans="16:16" x14ac:dyDescent="0.3">
      <c r="P853859" s="83"/>
    </row>
    <row r="853860" spans="16:16" x14ac:dyDescent="0.3">
      <c r="P853860" s="83"/>
    </row>
    <row r="853861" spans="16:16" x14ac:dyDescent="0.3">
      <c r="P853861" s="83"/>
    </row>
    <row r="853862" spans="16:16" x14ac:dyDescent="0.3">
      <c r="P853862" s="83"/>
    </row>
    <row r="853863" spans="16:16" x14ac:dyDescent="0.3">
      <c r="P853863" s="83"/>
    </row>
    <row r="853864" spans="16:16" x14ac:dyDescent="0.3">
      <c r="P853864" s="83"/>
    </row>
    <row r="853865" spans="16:16" x14ac:dyDescent="0.3">
      <c r="P853865" s="83"/>
    </row>
    <row r="853866" spans="16:16" x14ac:dyDescent="0.3">
      <c r="P853866" s="83"/>
    </row>
    <row r="853867" spans="16:16" x14ac:dyDescent="0.3">
      <c r="P853867" s="83"/>
    </row>
    <row r="853868" spans="16:16" x14ac:dyDescent="0.3">
      <c r="P853868" s="83"/>
    </row>
    <row r="853869" spans="16:16" x14ac:dyDescent="0.3">
      <c r="P853869" s="83"/>
    </row>
    <row r="853870" spans="16:16" x14ac:dyDescent="0.3">
      <c r="P853870" s="83"/>
    </row>
    <row r="853871" spans="16:16" x14ac:dyDescent="0.3">
      <c r="P853871" s="83"/>
    </row>
    <row r="853872" spans="16:16" x14ac:dyDescent="0.3">
      <c r="P853872" s="83"/>
    </row>
    <row r="853873" spans="16:16" x14ac:dyDescent="0.3">
      <c r="P853873" s="83"/>
    </row>
    <row r="853874" spans="16:16" x14ac:dyDescent="0.3">
      <c r="P853874" s="83"/>
    </row>
    <row r="853875" spans="16:16" x14ac:dyDescent="0.3">
      <c r="P853875" s="83"/>
    </row>
    <row r="853876" spans="16:16" x14ac:dyDescent="0.3">
      <c r="P853876" s="83"/>
    </row>
    <row r="853877" spans="16:16" x14ac:dyDescent="0.3">
      <c r="P853877" s="83"/>
    </row>
    <row r="853878" spans="16:16" x14ac:dyDescent="0.3">
      <c r="P853878" s="83"/>
    </row>
    <row r="853879" spans="16:16" x14ac:dyDescent="0.3">
      <c r="P853879" s="83"/>
    </row>
    <row r="853880" spans="16:16" x14ac:dyDescent="0.3">
      <c r="P853880" s="83"/>
    </row>
    <row r="853881" spans="16:16" x14ac:dyDescent="0.3">
      <c r="P853881" s="83"/>
    </row>
    <row r="853882" spans="16:16" x14ac:dyDescent="0.3">
      <c r="P853882" s="83"/>
    </row>
    <row r="853883" spans="16:16" x14ac:dyDescent="0.3">
      <c r="P853883" s="83"/>
    </row>
    <row r="853884" spans="16:16" x14ac:dyDescent="0.3">
      <c r="P853884" s="83"/>
    </row>
    <row r="853885" spans="16:16" x14ac:dyDescent="0.3">
      <c r="P853885" s="83"/>
    </row>
    <row r="853886" spans="16:16" x14ac:dyDescent="0.3">
      <c r="P853886" s="83"/>
    </row>
    <row r="853887" spans="16:16" x14ac:dyDescent="0.3">
      <c r="P853887" s="83"/>
    </row>
    <row r="853888" spans="16:16" x14ac:dyDescent="0.3">
      <c r="P853888" s="83"/>
    </row>
    <row r="853889" spans="16:16" x14ac:dyDescent="0.3">
      <c r="P853889" s="83"/>
    </row>
    <row r="853890" spans="16:16" x14ac:dyDescent="0.3">
      <c r="P853890" s="83"/>
    </row>
    <row r="853891" spans="16:16" x14ac:dyDescent="0.3">
      <c r="P853891" s="83"/>
    </row>
    <row r="853892" spans="16:16" x14ac:dyDescent="0.3">
      <c r="P853892" s="83"/>
    </row>
    <row r="853893" spans="16:16" x14ac:dyDescent="0.3">
      <c r="P853893" s="83"/>
    </row>
    <row r="853894" spans="16:16" x14ac:dyDescent="0.3">
      <c r="P853894" s="83"/>
    </row>
    <row r="853895" spans="16:16" x14ac:dyDescent="0.3">
      <c r="P853895" s="83"/>
    </row>
    <row r="853896" spans="16:16" x14ac:dyDescent="0.3">
      <c r="P853896" s="83"/>
    </row>
    <row r="853897" spans="16:16" x14ac:dyDescent="0.3">
      <c r="P853897" s="83"/>
    </row>
    <row r="853898" spans="16:16" x14ac:dyDescent="0.3">
      <c r="P853898" s="83"/>
    </row>
    <row r="853899" spans="16:16" x14ac:dyDescent="0.3">
      <c r="P853899" s="83"/>
    </row>
    <row r="853900" spans="16:16" x14ac:dyDescent="0.3">
      <c r="P853900" s="83"/>
    </row>
    <row r="853901" spans="16:16" x14ac:dyDescent="0.3">
      <c r="P853901" s="83"/>
    </row>
    <row r="853902" spans="16:16" x14ac:dyDescent="0.3">
      <c r="P853902" s="83"/>
    </row>
    <row r="853903" spans="16:16" x14ac:dyDescent="0.3">
      <c r="P853903" s="83"/>
    </row>
    <row r="853904" spans="16:16" x14ac:dyDescent="0.3">
      <c r="P853904" s="83"/>
    </row>
    <row r="853905" spans="16:16" x14ac:dyDescent="0.3">
      <c r="P853905" s="83"/>
    </row>
    <row r="853906" spans="16:16" x14ac:dyDescent="0.3">
      <c r="P853906" s="83"/>
    </row>
    <row r="853907" spans="16:16" x14ac:dyDescent="0.3">
      <c r="P853907" s="83"/>
    </row>
    <row r="853908" spans="16:16" x14ac:dyDescent="0.3">
      <c r="P853908" s="83"/>
    </row>
    <row r="853909" spans="16:16" x14ac:dyDescent="0.3">
      <c r="P853909" s="83"/>
    </row>
    <row r="853910" spans="16:16" x14ac:dyDescent="0.3">
      <c r="P853910" s="83"/>
    </row>
    <row r="853911" spans="16:16" x14ac:dyDescent="0.3">
      <c r="P853911" s="83"/>
    </row>
    <row r="853912" spans="16:16" x14ac:dyDescent="0.3">
      <c r="P853912" s="83"/>
    </row>
    <row r="853913" spans="16:16" x14ac:dyDescent="0.3">
      <c r="P853913" s="83"/>
    </row>
    <row r="853914" spans="16:16" x14ac:dyDescent="0.3">
      <c r="P853914" s="83"/>
    </row>
    <row r="853915" spans="16:16" x14ac:dyDescent="0.3">
      <c r="P853915" s="83"/>
    </row>
    <row r="853916" spans="16:16" x14ac:dyDescent="0.3">
      <c r="P853916" s="83"/>
    </row>
    <row r="853917" spans="16:16" x14ac:dyDescent="0.3">
      <c r="P853917" s="83"/>
    </row>
    <row r="853918" spans="16:16" x14ac:dyDescent="0.3">
      <c r="P853918" s="83"/>
    </row>
    <row r="853919" spans="16:16" x14ac:dyDescent="0.3">
      <c r="P853919" s="83"/>
    </row>
    <row r="853920" spans="16:16" x14ac:dyDescent="0.3">
      <c r="P853920" s="83"/>
    </row>
    <row r="853921" spans="16:16" x14ac:dyDescent="0.3">
      <c r="P853921" s="83"/>
    </row>
    <row r="853922" spans="16:16" x14ac:dyDescent="0.3">
      <c r="P853922" s="83"/>
    </row>
    <row r="853923" spans="16:16" x14ac:dyDescent="0.3">
      <c r="P853923" s="83"/>
    </row>
    <row r="853924" spans="16:16" x14ac:dyDescent="0.3">
      <c r="P853924" s="83"/>
    </row>
    <row r="853925" spans="16:16" x14ac:dyDescent="0.3">
      <c r="P853925" s="83"/>
    </row>
    <row r="853926" spans="16:16" x14ac:dyDescent="0.3">
      <c r="P853926" s="83"/>
    </row>
    <row r="853927" spans="16:16" x14ac:dyDescent="0.3">
      <c r="P853927" s="83"/>
    </row>
    <row r="853928" spans="16:16" x14ac:dyDescent="0.3">
      <c r="P853928" s="83"/>
    </row>
    <row r="853929" spans="16:16" x14ac:dyDescent="0.3">
      <c r="P853929" s="83"/>
    </row>
    <row r="853930" spans="16:16" x14ac:dyDescent="0.3">
      <c r="P853930" s="83"/>
    </row>
    <row r="853931" spans="16:16" x14ac:dyDescent="0.3">
      <c r="P853931" s="83"/>
    </row>
    <row r="853932" spans="16:16" x14ac:dyDescent="0.3">
      <c r="P853932" s="83"/>
    </row>
    <row r="853933" spans="16:16" x14ac:dyDescent="0.3">
      <c r="P853933" s="83"/>
    </row>
    <row r="853934" spans="16:16" x14ac:dyDescent="0.3">
      <c r="P853934" s="83"/>
    </row>
    <row r="853935" spans="16:16" x14ac:dyDescent="0.3">
      <c r="P853935" s="83"/>
    </row>
    <row r="853936" spans="16:16" x14ac:dyDescent="0.3">
      <c r="P853936" s="83"/>
    </row>
    <row r="853937" spans="16:16" x14ac:dyDescent="0.3">
      <c r="P853937" s="83"/>
    </row>
    <row r="853938" spans="16:16" x14ac:dyDescent="0.3">
      <c r="P853938" s="83"/>
    </row>
    <row r="853939" spans="16:16" x14ac:dyDescent="0.3">
      <c r="P853939" s="83"/>
    </row>
    <row r="853940" spans="16:16" x14ac:dyDescent="0.3">
      <c r="P853940" s="83"/>
    </row>
    <row r="853941" spans="16:16" x14ac:dyDescent="0.3">
      <c r="P853941" s="83"/>
    </row>
    <row r="853942" spans="16:16" x14ac:dyDescent="0.3">
      <c r="P853942" s="83"/>
    </row>
    <row r="853943" spans="16:16" x14ac:dyDescent="0.3">
      <c r="P853943" s="83"/>
    </row>
    <row r="853944" spans="16:16" x14ac:dyDescent="0.3">
      <c r="P853944" s="83"/>
    </row>
    <row r="853945" spans="16:16" x14ac:dyDescent="0.3">
      <c r="P853945" s="83"/>
    </row>
    <row r="853946" spans="16:16" x14ac:dyDescent="0.3">
      <c r="P853946" s="83"/>
    </row>
    <row r="853947" spans="16:16" x14ac:dyDescent="0.3">
      <c r="P853947" s="83"/>
    </row>
    <row r="853948" spans="16:16" x14ac:dyDescent="0.3">
      <c r="P853948" s="83"/>
    </row>
    <row r="853949" spans="16:16" x14ac:dyDescent="0.3">
      <c r="P853949" s="83"/>
    </row>
    <row r="853950" spans="16:16" x14ac:dyDescent="0.3">
      <c r="P853950" s="83"/>
    </row>
    <row r="853951" spans="16:16" x14ac:dyDescent="0.3">
      <c r="P853951" s="83"/>
    </row>
    <row r="853952" spans="16:16" x14ac:dyDescent="0.3">
      <c r="P853952" s="83"/>
    </row>
    <row r="853953" spans="16:16" x14ac:dyDescent="0.3">
      <c r="P853953" s="83"/>
    </row>
    <row r="853954" spans="16:16" x14ac:dyDescent="0.3">
      <c r="P853954" s="83"/>
    </row>
    <row r="853955" spans="16:16" x14ac:dyDescent="0.3">
      <c r="P853955" s="83"/>
    </row>
    <row r="853956" spans="16:16" x14ac:dyDescent="0.3">
      <c r="P853956" s="83"/>
    </row>
    <row r="853957" spans="16:16" x14ac:dyDescent="0.3">
      <c r="P853957" s="83"/>
    </row>
    <row r="853958" spans="16:16" x14ac:dyDescent="0.3">
      <c r="P853958" s="83"/>
    </row>
    <row r="853959" spans="16:16" x14ac:dyDescent="0.3">
      <c r="P853959" s="83"/>
    </row>
    <row r="853960" spans="16:16" x14ac:dyDescent="0.3">
      <c r="P853960" s="83"/>
    </row>
    <row r="853961" spans="16:16" x14ac:dyDescent="0.3">
      <c r="P853961" s="83"/>
    </row>
    <row r="853962" spans="16:16" x14ac:dyDescent="0.3">
      <c r="P853962" s="83"/>
    </row>
    <row r="853963" spans="16:16" x14ac:dyDescent="0.3">
      <c r="P853963" s="83"/>
    </row>
    <row r="853964" spans="16:16" x14ac:dyDescent="0.3">
      <c r="P853964" s="83"/>
    </row>
    <row r="853965" spans="16:16" x14ac:dyDescent="0.3">
      <c r="P853965" s="83"/>
    </row>
    <row r="853966" spans="16:16" x14ac:dyDescent="0.3">
      <c r="P853966" s="83"/>
    </row>
    <row r="853967" spans="16:16" x14ac:dyDescent="0.3">
      <c r="P853967" s="83"/>
    </row>
    <row r="853968" spans="16:16" x14ac:dyDescent="0.3">
      <c r="P853968" s="83"/>
    </row>
    <row r="853969" spans="16:16" x14ac:dyDescent="0.3">
      <c r="P853969" s="83"/>
    </row>
    <row r="853970" spans="16:16" x14ac:dyDescent="0.3">
      <c r="P853970" s="83"/>
    </row>
    <row r="853971" spans="16:16" x14ac:dyDescent="0.3">
      <c r="P853971" s="83"/>
    </row>
    <row r="853972" spans="16:16" x14ac:dyDescent="0.3">
      <c r="P853972" s="83"/>
    </row>
    <row r="853973" spans="16:16" x14ac:dyDescent="0.3">
      <c r="P853973" s="83"/>
    </row>
    <row r="853974" spans="16:16" x14ac:dyDescent="0.3">
      <c r="P853974" s="83"/>
    </row>
    <row r="853975" spans="16:16" x14ac:dyDescent="0.3">
      <c r="P853975" s="83"/>
    </row>
    <row r="853976" spans="16:16" x14ac:dyDescent="0.3">
      <c r="P853976" s="83"/>
    </row>
    <row r="853977" spans="16:16" x14ac:dyDescent="0.3">
      <c r="P853977" s="83"/>
    </row>
    <row r="853978" spans="16:16" x14ac:dyDescent="0.3">
      <c r="P853978" s="83"/>
    </row>
    <row r="853979" spans="16:16" x14ac:dyDescent="0.3">
      <c r="P853979" s="83"/>
    </row>
    <row r="853980" spans="16:16" x14ac:dyDescent="0.3">
      <c r="P853980" s="83"/>
    </row>
    <row r="853981" spans="16:16" x14ac:dyDescent="0.3">
      <c r="P853981" s="83"/>
    </row>
    <row r="853982" spans="16:16" x14ac:dyDescent="0.3">
      <c r="P853982" s="83"/>
    </row>
    <row r="853983" spans="16:16" x14ac:dyDescent="0.3">
      <c r="P853983" s="83"/>
    </row>
    <row r="853984" spans="16:16" x14ac:dyDescent="0.3">
      <c r="P853984" s="83"/>
    </row>
    <row r="853985" spans="16:16" x14ac:dyDescent="0.3">
      <c r="P853985" s="83"/>
    </row>
    <row r="853986" spans="16:16" x14ac:dyDescent="0.3">
      <c r="P853986" s="83"/>
    </row>
    <row r="853987" spans="16:16" x14ac:dyDescent="0.3">
      <c r="P853987" s="83"/>
    </row>
    <row r="853988" spans="16:16" x14ac:dyDescent="0.3">
      <c r="P853988" s="83"/>
    </row>
    <row r="853989" spans="16:16" x14ac:dyDescent="0.3">
      <c r="P853989" s="83"/>
    </row>
    <row r="853990" spans="16:16" x14ac:dyDescent="0.3">
      <c r="P853990" s="83"/>
    </row>
    <row r="853991" spans="16:16" x14ac:dyDescent="0.3">
      <c r="P853991" s="83"/>
    </row>
    <row r="853992" spans="16:16" x14ac:dyDescent="0.3">
      <c r="P853992" s="83"/>
    </row>
    <row r="853993" spans="16:16" x14ac:dyDescent="0.3">
      <c r="P853993" s="83"/>
    </row>
    <row r="853994" spans="16:16" x14ac:dyDescent="0.3">
      <c r="P853994" s="83"/>
    </row>
    <row r="853995" spans="16:16" x14ac:dyDescent="0.3">
      <c r="P853995" s="83"/>
    </row>
    <row r="853996" spans="16:16" x14ac:dyDescent="0.3">
      <c r="P853996" s="83"/>
    </row>
    <row r="853997" spans="16:16" x14ac:dyDescent="0.3">
      <c r="P853997" s="83"/>
    </row>
    <row r="853998" spans="16:16" x14ac:dyDescent="0.3">
      <c r="P853998" s="83"/>
    </row>
    <row r="853999" spans="16:16" x14ac:dyDescent="0.3">
      <c r="P853999" s="83"/>
    </row>
    <row r="854000" spans="16:16" x14ac:dyDescent="0.3">
      <c r="P854000" s="83"/>
    </row>
    <row r="854001" spans="16:16" x14ac:dyDescent="0.3">
      <c r="P854001" s="83"/>
    </row>
    <row r="854002" spans="16:16" x14ac:dyDescent="0.3">
      <c r="P854002" s="83"/>
    </row>
    <row r="854003" spans="16:16" x14ac:dyDescent="0.3">
      <c r="P854003" s="83"/>
    </row>
    <row r="854004" spans="16:16" x14ac:dyDescent="0.3">
      <c r="P854004" s="83"/>
    </row>
    <row r="854005" spans="16:16" x14ac:dyDescent="0.3">
      <c r="P854005" s="83"/>
    </row>
    <row r="854006" spans="16:16" x14ac:dyDescent="0.3">
      <c r="P854006" s="83"/>
    </row>
    <row r="854007" spans="16:16" x14ac:dyDescent="0.3">
      <c r="P854007" s="83"/>
    </row>
    <row r="854008" spans="16:16" x14ac:dyDescent="0.3">
      <c r="P854008" s="83"/>
    </row>
    <row r="854009" spans="16:16" x14ac:dyDescent="0.3">
      <c r="P854009" s="83"/>
    </row>
    <row r="854010" spans="16:16" x14ac:dyDescent="0.3">
      <c r="P854010" s="83"/>
    </row>
    <row r="854011" spans="16:16" x14ac:dyDescent="0.3">
      <c r="P854011" s="83"/>
    </row>
    <row r="854012" spans="16:16" x14ac:dyDescent="0.3">
      <c r="P854012" s="83"/>
    </row>
    <row r="854013" spans="16:16" x14ac:dyDescent="0.3">
      <c r="P854013" s="83"/>
    </row>
    <row r="854014" spans="16:16" x14ac:dyDescent="0.3">
      <c r="P854014" s="83"/>
    </row>
    <row r="854015" spans="16:16" x14ac:dyDescent="0.3">
      <c r="P854015" s="83"/>
    </row>
    <row r="854016" spans="16:16" x14ac:dyDescent="0.3">
      <c r="P854016" s="83"/>
    </row>
    <row r="854017" spans="16:16" x14ac:dyDescent="0.3">
      <c r="P854017" s="83"/>
    </row>
    <row r="854018" spans="16:16" x14ac:dyDescent="0.3">
      <c r="P854018" s="83"/>
    </row>
    <row r="854019" spans="16:16" x14ac:dyDescent="0.3">
      <c r="P854019" s="83"/>
    </row>
    <row r="854020" spans="16:16" x14ac:dyDescent="0.3">
      <c r="P854020" s="83"/>
    </row>
    <row r="854021" spans="16:16" x14ac:dyDescent="0.3">
      <c r="P854021" s="83"/>
    </row>
    <row r="854022" spans="16:16" x14ac:dyDescent="0.3">
      <c r="P854022" s="83"/>
    </row>
    <row r="854023" spans="16:16" x14ac:dyDescent="0.3">
      <c r="P854023" s="83"/>
    </row>
    <row r="854024" spans="16:16" x14ac:dyDescent="0.3">
      <c r="P854024" s="83"/>
    </row>
    <row r="854025" spans="16:16" x14ac:dyDescent="0.3">
      <c r="P854025" s="83"/>
    </row>
    <row r="854026" spans="16:16" x14ac:dyDescent="0.3">
      <c r="P854026" s="83"/>
    </row>
    <row r="854027" spans="16:16" x14ac:dyDescent="0.3">
      <c r="P854027" s="83"/>
    </row>
    <row r="854028" spans="16:16" x14ac:dyDescent="0.3">
      <c r="P854028" s="83"/>
    </row>
    <row r="854029" spans="16:16" x14ac:dyDescent="0.3">
      <c r="P854029" s="83"/>
    </row>
    <row r="854030" spans="16:16" x14ac:dyDescent="0.3">
      <c r="P854030" s="83"/>
    </row>
    <row r="854031" spans="16:16" x14ac:dyDescent="0.3">
      <c r="P854031" s="83"/>
    </row>
    <row r="854032" spans="16:16" x14ac:dyDescent="0.3">
      <c r="P854032" s="83"/>
    </row>
    <row r="854033" spans="16:16" x14ac:dyDescent="0.3">
      <c r="P854033" s="83"/>
    </row>
    <row r="854034" spans="16:16" x14ac:dyDescent="0.3">
      <c r="P854034" s="83"/>
    </row>
    <row r="854035" spans="16:16" x14ac:dyDescent="0.3">
      <c r="P854035" s="83"/>
    </row>
    <row r="854036" spans="16:16" x14ac:dyDescent="0.3">
      <c r="P854036" s="83"/>
    </row>
    <row r="854037" spans="16:16" x14ac:dyDescent="0.3">
      <c r="P854037" s="83"/>
    </row>
    <row r="854038" spans="16:16" x14ac:dyDescent="0.3">
      <c r="P854038" s="83"/>
    </row>
    <row r="854039" spans="16:16" x14ac:dyDescent="0.3">
      <c r="P854039" s="83"/>
    </row>
    <row r="854040" spans="16:16" x14ac:dyDescent="0.3">
      <c r="P854040" s="83"/>
    </row>
    <row r="854041" spans="16:16" x14ac:dyDescent="0.3">
      <c r="P854041" s="83"/>
    </row>
    <row r="854042" spans="16:16" x14ac:dyDescent="0.3">
      <c r="P854042" s="83"/>
    </row>
    <row r="854043" spans="16:16" x14ac:dyDescent="0.3">
      <c r="P854043" s="83"/>
    </row>
    <row r="854044" spans="16:16" x14ac:dyDescent="0.3">
      <c r="P854044" s="83"/>
    </row>
    <row r="854045" spans="16:16" x14ac:dyDescent="0.3">
      <c r="P854045" s="83"/>
    </row>
    <row r="854046" spans="16:16" x14ac:dyDescent="0.3">
      <c r="P854046" s="83"/>
    </row>
    <row r="854047" spans="16:16" x14ac:dyDescent="0.3">
      <c r="P854047" s="83"/>
    </row>
    <row r="854048" spans="16:16" x14ac:dyDescent="0.3">
      <c r="P854048" s="83"/>
    </row>
    <row r="854049" spans="16:16" x14ac:dyDescent="0.3">
      <c r="P854049" s="83"/>
    </row>
    <row r="854050" spans="16:16" x14ac:dyDescent="0.3">
      <c r="P854050" s="83"/>
    </row>
    <row r="854051" spans="16:16" x14ac:dyDescent="0.3">
      <c r="P854051" s="83"/>
    </row>
    <row r="854052" spans="16:16" x14ac:dyDescent="0.3">
      <c r="P854052" s="83"/>
    </row>
    <row r="854053" spans="16:16" x14ac:dyDescent="0.3">
      <c r="P854053" s="83"/>
    </row>
    <row r="854054" spans="16:16" x14ac:dyDescent="0.3">
      <c r="P854054" s="83"/>
    </row>
    <row r="854055" spans="16:16" x14ac:dyDescent="0.3">
      <c r="P854055" s="83"/>
    </row>
    <row r="854056" spans="16:16" x14ac:dyDescent="0.3">
      <c r="P854056" s="83"/>
    </row>
    <row r="854057" spans="16:16" x14ac:dyDescent="0.3">
      <c r="P854057" s="83"/>
    </row>
    <row r="854058" spans="16:16" x14ac:dyDescent="0.3">
      <c r="P854058" s="83"/>
    </row>
    <row r="854059" spans="16:16" x14ac:dyDescent="0.3">
      <c r="P854059" s="83"/>
    </row>
    <row r="854060" spans="16:16" x14ac:dyDescent="0.3">
      <c r="P854060" s="83"/>
    </row>
    <row r="854061" spans="16:16" x14ac:dyDescent="0.3">
      <c r="P854061" s="83"/>
    </row>
    <row r="854062" spans="16:16" x14ac:dyDescent="0.3">
      <c r="P854062" s="83"/>
    </row>
    <row r="854063" spans="16:16" x14ac:dyDescent="0.3">
      <c r="P854063" s="83"/>
    </row>
    <row r="854064" spans="16:16" x14ac:dyDescent="0.3">
      <c r="P854064" s="83"/>
    </row>
    <row r="854065" spans="16:16" x14ac:dyDescent="0.3">
      <c r="P854065" s="83"/>
    </row>
    <row r="854066" spans="16:16" x14ac:dyDescent="0.3">
      <c r="P854066" s="83"/>
    </row>
    <row r="854067" spans="16:16" x14ac:dyDescent="0.3">
      <c r="P854067" s="83"/>
    </row>
    <row r="854068" spans="16:16" x14ac:dyDescent="0.3">
      <c r="P854068" s="83"/>
    </row>
    <row r="854069" spans="16:16" x14ac:dyDescent="0.3">
      <c r="P854069" s="83"/>
    </row>
    <row r="854070" spans="16:16" x14ac:dyDescent="0.3">
      <c r="P854070" s="83"/>
    </row>
    <row r="854071" spans="16:16" x14ac:dyDescent="0.3">
      <c r="P854071" s="83"/>
    </row>
    <row r="854072" spans="16:16" x14ac:dyDescent="0.3">
      <c r="P854072" s="83"/>
    </row>
    <row r="854073" spans="16:16" x14ac:dyDescent="0.3">
      <c r="P854073" s="83"/>
    </row>
    <row r="854074" spans="16:16" x14ac:dyDescent="0.3">
      <c r="P854074" s="83"/>
    </row>
    <row r="854075" spans="16:16" x14ac:dyDescent="0.3">
      <c r="P854075" s="83"/>
    </row>
    <row r="854076" spans="16:16" x14ac:dyDescent="0.3">
      <c r="P854076" s="83"/>
    </row>
    <row r="854077" spans="16:16" x14ac:dyDescent="0.3">
      <c r="P854077" s="83"/>
    </row>
    <row r="854078" spans="16:16" x14ac:dyDescent="0.3">
      <c r="P854078" s="83"/>
    </row>
    <row r="854079" spans="16:16" x14ac:dyDescent="0.3">
      <c r="P854079" s="83"/>
    </row>
    <row r="854080" spans="16:16" x14ac:dyDescent="0.3">
      <c r="P854080" s="83"/>
    </row>
    <row r="854081" spans="16:16" x14ac:dyDescent="0.3">
      <c r="P854081" s="83"/>
    </row>
    <row r="854082" spans="16:16" x14ac:dyDescent="0.3">
      <c r="P854082" s="83"/>
    </row>
    <row r="854083" spans="16:16" x14ac:dyDescent="0.3">
      <c r="P854083" s="83"/>
    </row>
    <row r="854084" spans="16:16" x14ac:dyDescent="0.3">
      <c r="P854084" s="83"/>
    </row>
    <row r="854085" spans="16:16" x14ac:dyDescent="0.3">
      <c r="P854085" s="83"/>
    </row>
    <row r="854086" spans="16:16" x14ac:dyDescent="0.3">
      <c r="P854086" s="83"/>
    </row>
    <row r="854087" spans="16:16" x14ac:dyDescent="0.3">
      <c r="P854087" s="83"/>
    </row>
    <row r="854088" spans="16:16" x14ac:dyDescent="0.3">
      <c r="P854088" s="83"/>
    </row>
    <row r="854089" spans="16:16" x14ac:dyDescent="0.3">
      <c r="P854089" s="83"/>
    </row>
    <row r="854090" spans="16:16" x14ac:dyDescent="0.3">
      <c r="P854090" s="83"/>
    </row>
    <row r="854091" spans="16:16" x14ac:dyDescent="0.3">
      <c r="P854091" s="83"/>
    </row>
    <row r="854092" spans="16:16" x14ac:dyDescent="0.3">
      <c r="P854092" s="83"/>
    </row>
    <row r="854093" spans="16:16" x14ac:dyDescent="0.3">
      <c r="P854093" s="83"/>
    </row>
    <row r="854094" spans="16:16" x14ac:dyDescent="0.3">
      <c r="P854094" s="83"/>
    </row>
    <row r="854095" spans="16:16" x14ac:dyDescent="0.3">
      <c r="P854095" s="83"/>
    </row>
    <row r="854096" spans="16:16" x14ac:dyDescent="0.3">
      <c r="P854096" s="83"/>
    </row>
    <row r="854097" spans="16:16" x14ac:dyDescent="0.3">
      <c r="P854097" s="83"/>
    </row>
    <row r="854098" spans="16:16" x14ac:dyDescent="0.3">
      <c r="P854098" s="83"/>
    </row>
    <row r="854099" spans="16:16" x14ac:dyDescent="0.3">
      <c r="P854099" s="83"/>
    </row>
    <row r="854100" spans="16:16" x14ac:dyDescent="0.3">
      <c r="P854100" s="83"/>
    </row>
    <row r="854101" spans="16:16" x14ac:dyDescent="0.3">
      <c r="P854101" s="83"/>
    </row>
    <row r="854102" spans="16:16" x14ac:dyDescent="0.3">
      <c r="P854102" s="83"/>
    </row>
    <row r="854103" spans="16:16" x14ac:dyDescent="0.3">
      <c r="P854103" s="83"/>
    </row>
    <row r="854104" spans="16:16" x14ac:dyDescent="0.3">
      <c r="P854104" s="83"/>
    </row>
    <row r="854105" spans="16:16" x14ac:dyDescent="0.3">
      <c r="P854105" s="83"/>
    </row>
    <row r="854106" spans="16:16" x14ac:dyDescent="0.3">
      <c r="P854106" s="83"/>
    </row>
    <row r="854107" spans="16:16" x14ac:dyDescent="0.3">
      <c r="P854107" s="83"/>
    </row>
    <row r="854108" spans="16:16" x14ac:dyDescent="0.3">
      <c r="P854108" s="83"/>
    </row>
    <row r="854109" spans="16:16" x14ac:dyDescent="0.3">
      <c r="P854109" s="83"/>
    </row>
    <row r="854110" spans="16:16" x14ac:dyDescent="0.3">
      <c r="P854110" s="83"/>
    </row>
    <row r="854111" spans="16:16" x14ac:dyDescent="0.3">
      <c r="P854111" s="83"/>
    </row>
    <row r="854112" spans="16:16" x14ac:dyDescent="0.3">
      <c r="P854112" s="83"/>
    </row>
    <row r="854113" spans="16:16" x14ac:dyDescent="0.3">
      <c r="P854113" s="83"/>
    </row>
    <row r="854114" spans="16:16" x14ac:dyDescent="0.3">
      <c r="P854114" s="83"/>
    </row>
    <row r="854115" spans="16:16" x14ac:dyDescent="0.3">
      <c r="P854115" s="83"/>
    </row>
    <row r="854116" spans="16:16" x14ac:dyDescent="0.3">
      <c r="P854116" s="83"/>
    </row>
    <row r="854117" spans="16:16" x14ac:dyDescent="0.3">
      <c r="P854117" s="83"/>
    </row>
    <row r="854118" spans="16:16" x14ac:dyDescent="0.3">
      <c r="P854118" s="83"/>
    </row>
    <row r="854119" spans="16:16" x14ac:dyDescent="0.3">
      <c r="P854119" s="83"/>
    </row>
    <row r="854120" spans="16:16" x14ac:dyDescent="0.3">
      <c r="P854120" s="83"/>
    </row>
    <row r="854121" spans="16:16" x14ac:dyDescent="0.3">
      <c r="P854121" s="83"/>
    </row>
    <row r="854122" spans="16:16" x14ac:dyDescent="0.3">
      <c r="P854122" s="83"/>
    </row>
    <row r="854123" spans="16:16" x14ac:dyDescent="0.3">
      <c r="P854123" s="83"/>
    </row>
    <row r="854124" spans="16:16" x14ac:dyDescent="0.3">
      <c r="P854124" s="83"/>
    </row>
    <row r="854125" spans="16:16" x14ac:dyDescent="0.3">
      <c r="P854125" s="83"/>
    </row>
    <row r="854126" spans="16:16" x14ac:dyDescent="0.3">
      <c r="P854126" s="83"/>
    </row>
    <row r="854127" spans="16:16" x14ac:dyDescent="0.3">
      <c r="P854127" s="83"/>
    </row>
    <row r="854128" spans="16:16" x14ac:dyDescent="0.3">
      <c r="P854128" s="83"/>
    </row>
    <row r="854129" spans="16:16" x14ac:dyDescent="0.3">
      <c r="P854129" s="83"/>
    </row>
    <row r="854130" spans="16:16" x14ac:dyDescent="0.3">
      <c r="P854130" s="83"/>
    </row>
    <row r="854131" spans="16:16" x14ac:dyDescent="0.3">
      <c r="P854131" s="83"/>
    </row>
    <row r="854132" spans="16:16" x14ac:dyDescent="0.3">
      <c r="P854132" s="83"/>
    </row>
    <row r="854133" spans="16:16" x14ac:dyDescent="0.3">
      <c r="P854133" s="83"/>
    </row>
    <row r="854134" spans="16:16" x14ac:dyDescent="0.3">
      <c r="P854134" s="83"/>
    </row>
    <row r="854135" spans="16:16" x14ac:dyDescent="0.3">
      <c r="P854135" s="83"/>
    </row>
    <row r="854136" spans="16:16" x14ac:dyDescent="0.3">
      <c r="P854136" s="83"/>
    </row>
    <row r="854137" spans="16:16" x14ac:dyDescent="0.3">
      <c r="P854137" s="83"/>
    </row>
    <row r="854138" spans="16:16" x14ac:dyDescent="0.3">
      <c r="P854138" s="83"/>
    </row>
    <row r="854139" spans="16:16" x14ac:dyDescent="0.3">
      <c r="P854139" s="83"/>
    </row>
    <row r="854140" spans="16:16" x14ac:dyDescent="0.3">
      <c r="P854140" s="83"/>
    </row>
    <row r="854141" spans="16:16" x14ac:dyDescent="0.3">
      <c r="P854141" s="83"/>
    </row>
    <row r="854142" spans="16:16" x14ac:dyDescent="0.3">
      <c r="P854142" s="83"/>
    </row>
    <row r="854143" spans="16:16" x14ac:dyDescent="0.3">
      <c r="P854143" s="83"/>
    </row>
    <row r="854144" spans="16:16" x14ac:dyDescent="0.3">
      <c r="P854144" s="83"/>
    </row>
    <row r="854145" spans="16:16" x14ac:dyDescent="0.3">
      <c r="P854145" s="83"/>
    </row>
    <row r="854146" spans="16:16" x14ac:dyDescent="0.3">
      <c r="P854146" s="83"/>
    </row>
    <row r="854147" spans="16:16" x14ac:dyDescent="0.3">
      <c r="P854147" s="83"/>
    </row>
    <row r="854148" spans="16:16" x14ac:dyDescent="0.3">
      <c r="P854148" s="83"/>
    </row>
    <row r="854149" spans="16:16" x14ac:dyDescent="0.3">
      <c r="P854149" s="83"/>
    </row>
    <row r="854150" spans="16:16" x14ac:dyDescent="0.3">
      <c r="P854150" s="83"/>
    </row>
    <row r="854151" spans="16:16" x14ac:dyDescent="0.3">
      <c r="P854151" s="83"/>
    </row>
    <row r="854152" spans="16:16" x14ac:dyDescent="0.3">
      <c r="P854152" s="83"/>
    </row>
    <row r="854153" spans="16:16" x14ac:dyDescent="0.3">
      <c r="P854153" s="83"/>
    </row>
    <row r="854154" spans="16:16" x14ac:dyDescent="0.3">
      <c r="P854154" s="83"/>
    </row>
    <row r="854155" spans="16:16" x14ac:dyDescent="0.3">
      <c r="P854155" s="83"/>
    </row>
    <row r="854156" spans="16:16" x14ac:dyDescent="0.3">
      <c r="P854156" s="83"/>
    </row>
    <row r="854157" spans="16:16" x14ac:dyDescent="0.3">
      <c r="P854157" s="83"/>
    </row>
    <row r="854158" spans="16:16" x14ac:dyDescent="0.3">
      <c r="P854158" s="83"/>
    </row>
    <row r="854159" spans="16:16" x14ac:dyDescent="0.3">
      <c r="P854159" s="83"/>
    </row>
    <row r="854160" spans="16:16" x14ac:dyDescent="0.3">
      <c r="P854160" s="83"/>
    </row>
    <row r="854161" spans="16:16" x14ac:dyDescent="0.3">
      <c r="P854161" s="83"/>
    </row>
    <row r="854162" spans="16:16" x14ac:dyDescent="0.3">
      <c r="P854162" s="83"/>
    </row>
    <row r="854163" spans="16:16" x14ac:dyDescent="0.3">
      <c r="P854163" s="83"/>
    </row>
    <row r="854164" spans="16:16" x14ac:dyDescent="0.3">
      <c r="P854164" s="83"/>
    </row>
    <row r="854165" spans="16:16" x14ac:dyDescent="0.3">
      <c r="P854165" s="83"/>
    </row>
    <row r="854166" spans="16:16" x14ac:dyDescent="0.3">
      <c r="P854166" s="83"/>
    </row>
    <row r="854167" spans="16:16" x14ac:dyDescent="0.3">
      <c r="P854167" s="83"/>
    </row>
    <row r="854168" spans="16:16" x14ac:dyDescent="0.3">
      <c r="P854168" s="83"/>
    </row>
    <row r="854169" spans="16:16" x14ac:dyDescent="0.3">
      <c r="P854169" s="83"/>
    </row>
    <row r="854170" spans="16:16" x14ac:dyDescent="0.3">
      <c r="P854170" s="83"/>
    </row>
    <row r="854171" spans="16:16" x14ac:dyDescent="0.3">
      <c r="P854171" s="83"/>
    </row>
    <row r="854172" spans="16:16" x14ac:dyDescent="0.3">
      <c r="P854172" s="83"/>
    </row>
    <row r="854173" spans="16:16" x14ac:dyDescent="0.3">
      <c r="P854173" s="83"/>
    </row>
    <row r="854174" spans="16:16" x14ac:dyDescent="0.3">
      <c r="P854174" s="83"/>
    </row>
    <row r="854175" spans="16:16" x14ac:dyDescent="0.3">
      <c r="P854175" s="83"/>
    </row>
    <row r="854176" spans="16:16" x14ac:dyDescent="0.3">
      <c r="P854176" s="83"/>
    </row>
    <row r="854177" spans="16:16" x14ac:dyDescent="0.3">
      <c r="P854177" s="83"/>
    </row>
    <row r="854178" spans="16:16" x14ac:dyDescent="0.3">
      <c r="P854178" s="83"/>
    </row>
    <row r="854179" spans="16:16" x14ac:dyDescent="0.3">
      <c r="P854179" s="83"/>
    </row>
    <row r="854180" spans="16:16" x14ac:dyDescent="0.3">
      <c r="P854180" s="83"/>
    </row>
    <row r="854181" spans="16:16" x14ac:dyDescent="0.3">
      <c r="P854181" s="83"/>
    </row>
    <row r="854182" spans="16:16" x14ac:dyDescent="0.3">
      <c r="P854182" s="83"/>
    </row>
    <row r="854183" spans="16:16" x14ac:dyDescent="0.3">
      <c r="P854183" s="83"/>
    </row>
    <row r="854184" spans="16:16" x14ac:dyDescent="0.3">
      <c r="P854184" s="83"/>
    </row>
    <row r="854185" spans="16:16" x14ac:dyDescent="0.3">
      <c r="P854185" s="83"/>
    </row>
    <row r="854186" spans="16:16" x14ac:dyDescent="0.3">
      <c r="P854186" s="83"/>
    </row>
    <row r="854187" spans="16:16" x14ac:dyDescent="0.3">
      <c r="P854187" s="83"/>
    </row>
    <row r="854188" spans="16:16" x14ac:dyDescent="0.3">
      <c r="P854188" s="83"/>
    </row>
    <row r="854189" spans="16:16" x14ac:dyDescent="0.3">
      <c r="P854189" s="83"/>
    </row>
    <row r="854190" spans="16:16" x14ac:dyDescent="0.3">
      <c r="P854190" s="83"/>
    </row>
    <row r="854191" spans="16:16" x14ac:dyDescent="0.3">
      <c r="P854191" s="83"/>
    </row>
    <row r="854192" spans="16:16" x14ac:dyDescent="0.3">
      <c r="P854192" s="83"/>
    </row>
    <row r="854193" spans="16:16" x14ac:dyDescent="0.3">
      <c r="P854193" s="83"/>
    </row>
    <row r="854194" spans="16:16" x14ac:dyDescent="0.3">
      <c r="P854194" s="83"/>
    </row>
    <row r="854195" spans="16:16" x14ac:dyDescent="0.3">
      <c r="P854195" s="83"/>
    </row>
    <row r="854196" spans="16:16" x14ac:dyDescent="0.3">
      <c r="P854196" s="83"/>
    </row>
    <row r="854197" spans="16:16" x14ac:dyDescent="0.3">
      <c r="P854197" s="83"/>
    </row>
    <row r="854198" spans="16:16" x14ac:dyDescent="0.3">
      <c r="P854198" s="83"/>
    </row>
    <row r="854199" spans="16:16" x14ac:dyDescent="0.3">
      <c r="P854199" s="83"/>
    </row>
    <row r="854200" spans="16:16" x14ac:dyDescent="0.3">
      <c r="P854200" s="83"/>
    </row>
    <row r="854201" spans="16:16" x14ac:dyDescent="0.3">
      <c r="P854201" s="83"/>
    </row>
    <row r="854202" spans="16:16" x14ac:dyDescent="0.3">
      <c r="P854202" s="83"/>
    </row>
    <row r="854203" spans="16:16" x14ac:dyDescent="0.3">
      <c r="P854203" s="83"/>
    </row>
    <row r="854204" spans="16:16" x14ac:dyDescent="0.3">
      <c r="P854204" s="83"/>
    </row>
    <row r="854205" spans="16:16" x14ac:dyDescent="0.3">
      <c r="P854205" s="83"/>
    </row>
    <row r="854206" spans="16:16" x14ac:dyDescent="0.3">
      <c r="P854206" s="83"/>
    </row>
    <row r="854207" spans="16:16" x14ac:dyDescent="0.3">
      <c r="P854207" s="83"/>
    </row>
    <row r="854208" spans="16:16" x14ac:dyDescent="0.3">
      <c r="P854208" s="83"/>
    </row>
    <row r="854209" spans="16:16" x14ac:dyDescent="0.3">
      <c r="P854209" s="83"/>
    </row>
    <row r="854210" spans="16:16" x14ac:dyDescent="0.3">
      <c r="P854210" s="83"/>
    </row>
    <row r="854211" spans="16:16" x14ac:dyDescent="0.3">
      <c r="P854211" s="83"/>
    </row>
    <row r="854212" spans="16:16" x14ac:dyDescent="0.3">
      <c r="P854212" s="83"/>
    </row>
    <row r="854213" spans="16:16" x14ac:dyDescent="0.3">
      <c r="P854213" s="83"/>
    </row>
    <row r="854214" spans="16:16" x14ac:dyDescent="0.3">
      <c r="P854214" s="83"/>
    </row>
    <row r="854215" spans="16:16" x14ac:dyDescent="0.3">
      <c r="P854215" s="83"/>
    </row>
    <row r="854216" spans="16:16" x14ac:dyDescent="0.3">
      <c r="P854216" s="83"/>
    </row>
    <row r="854217" spans="16:16" x14ac:dyDescent="0.3">
      <c r="P854217" s="83"/>
    </row>
    <row r="854218" spans="16:16" x14ac:dyDescent="0.3">
      <c r="P854218" s="83"/>
    </row>
    <row r="854219" spans="16:16" x14ac:dyDescent="0.3">
      <c r="P854219" s="83"/>
    </row>
    <row r="854220" spans="16:16" x14ac:dyDescent="0.3">
      <c r="P854220" s="83"/>
    </row>
    <row r="854221" spans="16:16" x14ac:dyDescent="0.3">
      <c r="P854221" s="83"/>
    </row>
    <row r="854222" spans="16:16" x14ac:dyDescent="0.3">
      <c r="P854222" s="83"/>
    </row>
    <row r="854223" spans="16:16" x14ac:dyDescent="0.3">
      <c r="P854223" s="83"/>
    </row>
    <row r="854224" spans="16:16" x14ac:dyDescent="0.3">
      <c r="P854224" s="83"/>
    </row>
    <row r="854225" spans="16:16" x14ac:dyDescent="0.3">
      <c r="P854225" s="83"/>
    </row>
    <row r="854226" spans="16:16" x14ac:dyDescent="0.3">
      <c r="P854226" s="83"/>
    </row>
    <row r="854227" spans="16:16" x14ac:dyDescent="0.3">
      <c r="P854227" s="83"/>
    </row>
    <row r="854228" spans="16:16" x14ac:dyDescent="0.3">
      <c r="P854228" s="83"/>
    </row>
    <row r="854229" spans="16:16" x14ac:dyDescent="0.3">
      <c r="P854229" s="83"/>
    </row>
    <row r="854230" spans="16:16" x14ac:dyDescent="0.3">
      <c r="P854230" s="83"/>
    </row>
    <row r="854231" spans="16:16" x14ac:dyDescent="0.3">
      <c r="P854231" s="83"/>
    </row>
    <row r="854232" spans="16:16" x14ac:dyDescent="0.3">
      <c r="P854232" s="83"/>
    </row>
    <row r="854233" spans="16:16" x14ac:dyDescent="0.3">
      <c r="P854233" s="83"/>
    </row>
    <row r="854234" spans="16:16" x14ac:dyDescent="0.3">
      <c r="P854234" s="83"/>
    </row>
    <row r="854235" spans="16:16" x14ac:dyDescent="0.3">
      <c r="P854235" s="83"/>
    </row>
    <row r="854236" spans="16:16" x14ac:dyDescent="0.3">
      <c r="P854236" s="83"/>
    </row>
    <row r="854237" spans="16:16" x14ac:dyDescent="0.3">
      <c r="P854237" s="83"/>
    </row>
    <row r="854238" spans="16:16" x14ac:dyDescent="0.3">
      <c r="P854238" s="83"/>
    </row>
    <row r="854239" spans="16:16" x14ac:dyDescent="0.3">
      <c r="P854239" s="83"/>
    </row>
    <row r="854240" spans="16:16" x14ac:dyDescent="0.3">
      <c r="P854240" s="83"/>
    </row>
    <row r="854241" spans="16:16" x14ac:dyDescent="0.3">
      <c r="P854241" s="83"/>
    </row>
    <row r="854242" spans="16:16" x14ac:dyDescent="0.3">
      <c r="P854242" s="83"/>
    </row>
    <row r="854243" spans="16:16" x14ac:dyDescent="0.3">
      <c r="P854243" s="83"/>
    </row>
    <row r="854244" spans="16:16" x14ac:dyDescent="0.3">
      <c r="P854244" s="83"/>
    </row>
    <row r="854245" spans="16:16" x14ac:dyDescent="0.3">
      <c r="P854245" s="83"/>
    </row>
    <row r="854246" spans="16:16" x14ac:dyDescent="0.3">
      <c r="P854246" s="83"/>
    </row>
    <row r="854247" spans="16:16" x14ac:dyDescent="0.3">
      <c r="P854247" s="83"/>
    </row>
    <row r="854248" spans="16:16" x14ac:dyDescent="0.3">
      <c r="P854248" s="83"/>
    </row>
    <row r="854249" spans="16:16" x14ac:dyDescent="0.3">
      <c r="P854249" s="83"/>
    </row>
    <row r="854250" spans="16:16" x14ac:dyDescent="0.3">
      <c r="P854250" s="83"/>
    </row>
    <row r="854251" spans="16:16" x14ac:dyDescent="0.3">
      <c r="P854251" s="83"/>
    </row>
    <row r="854252" spans="16:16" x14ac:dyDescent="0.3">
      <c r="P854252" s="83"/>
    </row>
    <row r="854253" spans="16:16" x14ac:dyDescent="0.3">
      <c r="P854253" s="83"/>
    </row>
    <row r="854254" spans="16:16" x14ac:dyDescent="0.3">
      <c r="P854254" s="83"/>
    </row>
    <row r="854255" spans="16:16" x14ac:dyDescent="0.3">
      <c r="P854255" s="83"/>
    </row>
    <row r="854256" spans="16:16" x14ac:dyDescent="0.3">
      <c r="P854256" s="83"/>
    </row>
    <row r="854257" spans="16:16" x14ac:dyDescent="0.3">
      <c r="P854257" s="83"/>
    </row>
    <row r="854258" spans="16:16" x14ac:dyDescent="0.3">
      <c r="P854258" s="83"/>
    </row>
    <row r="854259" spans="16:16" x14ac:dyDescent="0.3">
      <c r="P854259" s="83"/>
    </row>
    <row r="854260" spans="16:16" x14ac:dyDescent="0.3">
      <c r="P854260" s="83"/>
    </row>
    <row r="854261" spans="16:16" x14ac:dyDescent="0.3">
      <c r="P854261" s="83"/>
    </row>
    <row r="854262" spans="16:16" x14ac:dyDescent="0.3">
      <c r="P854262" s="83"/>
    </row>
    <row r="854263" spans="16:16" x14ac:dyDescent="0.3">
      <c r="P854263" s="83"/>
    </row>
    <row r="854264" spans="16:16" x14ac:dyDescent="0.3">
      <c r="P854264" s="83"/>
    </row>
    <row r="854265" spans="16:16" x14ac:dyDescent="0.3">
      <c r="P854265" s="83"/>
    </row>
    <row r="854266" spans="16:16" x14ac:dyDescent="0.3">
      <c r="P854266" s="83"/>
    </row>
    <row r="854267" spans="16:16" x14ac:dyDescent="0.3">
      <c r="P854267" s="83"/>
    </row>
    <row r="854268" spans="16:16" x14ac:dyDescent="0.3">
      <c r="P854268" s="83"/>
    </row>
    <row r="854269" spans="16:16" x14ac:dyDescent="0.3">
      <c r="P854269" s="83"/>
    </row>
    <row r="854270" spans="16:16" x14ac:dyDescent="0.3">
      <c r="P854270" s="83"/>
    </row>
    <row r="854271" spans="16:16" x14ac:dyDescent="0.3">
      <c r="P854271" s="83"/>
    </row>
    <row r="854272" spans="16:16" x14ac:dyDescent="0.3">
      <c r="P854272" s="83"/>
    </row>
    <row r="854273" spans="16:16" x14ac:dyDescent="0.3">
      <c r="P854273" s="83"/>
    </row>
    <row r="854274" spans="16:16" x14ac:dyDescent="0.3">
      <c r="P854274" s="83"/>
    </row>
    <row r="854275" spans="16:16" x14ac:dyDescent="0.3">
      <c r="P854275" s="83"/>
    </row>
    <row r="854276" spans="16:16" x14ac:dyDescent="0.3">
      <c r="P854276" s="83"/>
    </row>
    <row r="854277" spans="16:16" x14ac:dyDescent="0.3">
      <c r="P854277" s="83"/>
    </row>
    <row r="854278" spans="16:16" x14ac:dyDescent="0.3">
      <c r="P854278" s="83"/>
    </row>
    <row r="854279" spans="16:16" x14ac:dyDescent="0.3">
      <c r="P854279" s="83"/>
    </row>
    <row r="854280" spans="16:16" x14ac:dyDescent="0.3">
      <c r="P854280" s="83"/>
    </row>
    <row r="854281" spans="16:16" x14ac:dyDescent="0.3">
      <c r="P854281" s="83"/>
    </row>
    <row r="854282" spans="16:16" x14ac:dyDescent="0.3">
      <c r="P854282" s="83"/>
    </row>
    <row r="854283" spans="16:16" x14ac:dyDescent="0.3">
      <c r="P854283" s="83"/>
    </row>
    <row r="854284" spans="16:16" x14ac:dyDescent="0.3">
      <c r="P854284" s="83"/>
    </row>
    <row r="854285" spans="16:16" x14ac:dyDescent="0.3">
      <c r="P854285" s="83"/>
    </row>
    <row r="854286" spans="16:16" x14ac:dyDescent="0.3">
      <c r="P854286" s="83"/>
    </row>
    <row r="854287" spans="16:16" x14ac:dyDescent="0.3">
      <c r="P854287" s="83"/>
    </row>
    <row r="854288" spans="16:16" x14ac:dyDescent="0.3">
      <c r="P854288" s="83"/>
    </row>
    <row r="854289" spans="16:16" x14ac:dyDescent="0.3">
      <c r="P854289" s="83"/>
    </row>
    <row r="854290" spans="16:16" x14ac:dyDescent="0.3">
      <c r="P854290" s="83"/>
    </row>
    <row r="854291" spans="16:16" x14ac:dyDescent="0.3">
      <c r="P854291" s="83"/>
    </row>
    <row r="854292" spans="16:16" x14ac:dyDescent="0.3">
      <c r="P854292" s="83"/>
    </row>
    <row r="854293" spans="16:16" x14ac:dyDescent="0.3">
      <c r="P854293" s="83"/>
    </row>
    <row r="854294" spans="16:16" x14ac:dyDescent="0.3">
      <c r="P854294" s="83"/>
    </row>
    <row r="854295" spans="16:16" x14ac:dyDescent="0.3">
      <c r="P854295" s="83"/>
    </row>
    <row r="854296" spans="16:16" x14ac:dyDescent="0.3">
      <c r="P854296" s="83"/>
    </row>
    <row r="854297" spans="16:16" x14ac:dyDescent="0.3">
      <c r="P854297" s="83"/>
    </row>
    <row r="854298" spans="16:16" x14ac:dyDescent="0.3">
      <c r="P854298" s="83"/>
    </row>
    <row r="854299" spans="16:16" x14ac:dyDescent="0.3">
      <c r="P854299" s="83"/>
    </row>
    <row r="854300" spans="16:16" x14ac:dyDescent="0.3">
      <c r="P854300" s="83"/>
    </row>
    <row r="854301" spans="16:16" x14ac:dyDescent="0.3">
      <c r="P854301" s="83"/>
    </row>
    <row r="854302" spans="16:16" x14ac:dyDescent="0.3">
      <c r="P854302" s="83"/>
    </row>
    <row r="854303" spans="16:16" x14ac:dyDescent="0.3">
      <c r="P854303" s="83"/>
    </row>
    <row r="854304" spans="16:16" x14ac:dyDescent="0.3">
      <c r="P854304" s="83"/>
    </row>
    <row r="854305" spans="16:16" x14ac:dyDescent="0.3">
      <c r="P854305" s="83"/>
    </row>
    <row r="854306" spans="16:16" x14ac:dyDescent="0.3">
      <c r="P854306" s="83"/>
    </row>
    <row r="854307" spans="16:16" x14ac:dyDescent="0.3">
      <c r="P854307" s="83"/>
    </row>
    <row r="854308" spans="16:16" x14ac:dyDescent="0.3">
      <c r="P854308" s="83"/>
    </row>
    <row r="854309" spans="16:16" x14ac:dyDescent="0.3">
      <c r="P854309" s="83"/>
    </row>
    <row r="854310" spans="16:16" x14ac:dyDescent="0.3">
      <c r="P854310" s="83"/>
    </row>
    <row r="854311" spans="16:16" x14ac:dyDescent="0.3">
      <c r="P854311" s="83"/>
    </row>
    <row r="854312" spans="16:16" x14ac:dyDescent="0.3">
      <c r="P854312" s="83"/>
    </row>
    <row r="854313" spans="16:16" x14ac:dyDescent="0.3">
      <c r="P854313" s="83"/>
    </row>
    <row r="854314" spans="16:16" x14ac:dyDescent="0.3">
      <c r="P854314" s="83"/>
    </row>
    <row r="854315" spans="16:16" x14ac:dyDescent="0.3">
      <c r="P854315" s="83"/>
    </row>
    <row r="854316" spans="16:16" x14ac:dyDescent="0.3">
      <c r="P854316" s="83"/>
    </row>
    <row r="854317" spans="16:16" x14ac:dyDescent="0.3">
      <c r="P854317" s="83"/>
    </row>
    <row r="854318" spans="16:16" x14ac:dyDescent="0.3">
      <c r="P854318" s="83"/>
    </row>
    <row r="854319" spans="16:16" x14ac:dyDescent="0.3">
      <c r="P854319" s="83"/>
    </row>
    <row r="854320" spans="16:16" x14ac:dyDescent="0.3">
      <c r="P854320" s="83"/>
    </row>
    <row r="854321" spans="16:16" x14ac:dyDescent="0.3">
      <c r="P854321" s="83"/>
    </row>
    <row r="854322" spans="16:16" x14ac:dyDescent="0.3">
      <c r="P854322" s="83"/>
    </row>
    <row r="854323" spans="16:16" x14ac:dyDescent="0.3">
      <c r="P854323" s="83"/>
    </row>
    <row r="854324" spans="16:16" x14ac:dyDescent="0.3">
      <c r="P854324" s="83"/>
    </row>
    <row r="854325" spans="16:16" x14ac:dyDescent="0.3">
      <c r="P854325" s="83"/>
    </row>
    <row r="854326" spans="16:16" x14ac:dyDescent="0.3">
      <c r="P854326" s="83"/>
    </row>
    <row r="854327" spans="16:16" x14ac:dyDescent="0.3">
      <c r="P854327" s="83"/>
    </row>
    <row r="854328" spans="16:16" x14ac:dyDescent="0.3">
      <c r="P854328" s="83"/>
    </row>
    <row r="854329" spans="16:16" x14ac:dyDescent="0.3">
      <c r="P854329" s="83"/>
    </row>
    <row r="854330" spans="16:16" x14ac:dyDescent="0.3">
      <c r="P854330" s="83"/>
    </row>
    <row r="854331" spans="16:16" x14ac:dyDescent="0.3">
      <c r="P854331" s="83"/>
    </row>
    <row r="854332" spans="16:16" x14ac:dyDescent="0.3">
      <c r="P854332" s="83"/>
    </row>
    <row r="854333" spans="16:16" x14ac:dyDescent="0.3">
      <c r="P854333" s="83"/>
    </row>
    <row r="854334" spans="16:16" x14ac:dyDescent="0.3">
      <c r="P854334" s="83"/>
    </row>
    <row r="854335" spans="16:16" x14ac:dyDescent="0.3">
      <c r="P854335" s="83"/>
    </row>
    <row r="854336" spans="16:16" x14ac:dyDescent="0.3">
      <c r="P854336" s="83"/>
    </row>
    <row r="854337" spans="16:16" x14ac:dyDescent="0.3">
      <c r="P854337" s="83"/>
    </row>
    <row r="854338" spans="16:16" x14ac:dyDescent="0.3">
      <c r="P854338" s="83"/>
    </row>
    <row r="854339" spans="16:16" x14ac:dyDescent="0.3">
      <c r="P854339" s="83"/>
    </row>
    <row r="854340" spans="16:16" x14ac:dyDescent="0.3">
      <c r="P854340" s="83"/>
    </row>
    <row r="854341" spans="16:16" x14ac:dyDescent="0.3">
      <c r="P854341" s="83"/>
    </row>
    <row r="854342" spans="16:16" x14ac:dyDescent="0.3">
      <c r="P854342" s="83"/>
    </row>
    <row r="854343" spans="16:16" x14ac:dyDescent="0.3">
      <c r="P854343" s="83"/>
    </row>
    <row r="854344" spans="16:16" x14ac:dyDescent="0.3">
      <c r="P854344" s="83"/>
    </row>
    <row r="854345" spans="16:16" x14ac:dyDescent="0.3">
      <c r="P854345" s="83"/>
    </row>
    <row r="854346" spans="16:16" x14ac:dyDescent="0.3">
      <c r="P854346" s="83"/>
    </row>
    <row r="854347" spans="16:16" x14ac:dyDescent="0.3">
      <c r="P854347" s="83"/>
    </row>
    <row r="854348" spans="16:16" x14ac:dyDescent="0.3">
      <c r="P854348" s="83"/>
    </row>
    <row r="854349" spans="16:16" x14ac:dyDescent="0.3">
      <c r="P854349" s="83"/>
    </row>
    <row r="854350" spans="16:16" x14ac:dyDescent="0.3">
      <c r="P854350" s="83"/>
    </row>
    <row r="854351" spans="16:16" x14ac:dyDescent="0.3">
      <c r="P854351" s="83"/>
    </row>
    <row r="854352" spans="16:16" x14ac:dyDescent="0.3">
      <c r="P854352" s="83"/>
    </row>
    <row r="854353" spans="16:16" x14ac:dyDescent="0.3">
      <c r="P854353" s="83"/>
    </row>
    <row r="854354" spans="16:16" x14ac:dyDescent="0.3">
      <c r="P854354" s="83"/>
    </row>
    <row r="854355" spans="16:16" x14ac:dyDescent="0.3">
      <c r="P854355" s="83"/>
    </row>
    <row r="854356" spans="16:16" x14ac:dyDescent="0.3">
      <c r="P854356" s="83"/>
    </row>
    <row r="854357" spans="16:16" x14ac:dyDescent="0.3">
      <c r="P854357" s="83"/>
    </row>
    <row r="854358" spans="16:16" x14ac:dyDescent="0.3">
      <c r="P854358" s="83"/>
    </row>
    <row r="854359" spans="16:16" x14ac:dyDescent="0.3">
      <c r="P854359" s="83"/>
    </row>
    <row r="854360" spans="16:16" x14ac:dyDescent="0.3">
      <c r="P854360" s="83"/>
    </row>
    <row r="854361" spans="16:16" x14ac:dyDescent="0.3">
      <c r="P854361" s="83"/>
    </row>
    <row r="854362" spans="16:16" x14ac:dyDescent="0.3">
      <c r="P854362" s="83"/>
    </row>
    <row r="854363" spans="16:16" x14ac:dyDescent="0.3">
      <c r="P854363" s="83"/>
    </row>
    <row r="854364" spans="16:16" x14ac:dyDescent="0.3">
      <c r="P854364" s="83"/>
    </row>
    <row r="854365" spans="16:16" x14ac:dyDescent="0.3">
      <c r="P854365" s="83"/>
    </row>
    <row r="854366" spans="16:16" x14ac:dyDescent="0.3">
      <c r="P854366" s="83"/>
    </row>
    <row r="854367" spans="16:16" x14ac:dyDescent="0.3">
      <c r="P854367" s="83"/>
    </row>
    <row r="854368" spans="16:16" x14ac:dyDescent="0.3">
      <c r="P854368" s="83"/>
    </row>
    <row r="854369" spans="16:16" x14ac:dyDescent="0.3">
      <c r="P854369" s="83"/>
    </row>
    <row r="854370" spans="16:16" x14ac:dyDescent="0.3">
      <c r="P854370" s="83"/>
    </row>
    <row r="854371" spans="16:16" x14ac:dyDescent="0.3">
      <c r="P854371" s="83"/>
    </row>
    <row r="854372" spans="16:16" x14ac:dyDescent="0.3">
      <c r="P854372" s="83"/>
    </row>
    <row r="854373" spans="16:16" x14ac:dyDescent="0.3">
      <c r="P854373" s="83"/>
    </row>
    <row r="854374" spans="16:16" x14ac:dyDescent="0.3">
      <c r="P854374" s="83"/>
    </row>
    <row r="854375" spans="16:16" x14ac:dyDescent="0.3">
      <c r="P854375" s="83"/>
    </row>
    <row r="854376" spans="16:16" x14ac:dyDescent="0.3">
      <c r="P854376" s="83"/>
    </row>
    <row r="854377" spans="16:16" x14ac:dyDescent="0.3">
      <c r="P854377" s="83"/>
    </row>
    <row r="854378" spans="16:16" x14ac:dyDescent="0.3">
      <c r="P854378" s="83"/>
    </row>
    <row r="854379" spans="16:16" x14ac:dyDescent="0.3">
      <c r="P854379" s="83"/>
    </row>
    <row r="854380" spans="16:16" x14ac:dyDescent="0.3">
      <c r="P854380" s="83"/>
    </row>
    <row r="854381" spans="16:16" x14ac:dyDescent="0.3">
      <c r="P854381" s="83"/>
    </row>
    <row r="854382" spans="16:16" x14ac:dyDescent="0.3">
      <c r="P854382" s="83"/>
    </row>
    <row r="854383" spans="16:16" x14ac:dyDescent="0.3">
      <c r="P854383" s="83"/>
    </row>
    <row r="854384" spans="16:16" x14ac:dyDescent="0.3">
      <c r="P854384" s="83"/>
    </row>
    <row r="854385" spans="16:16" x14ac:dyDescent="0.3">
      <c r="P854385" s="83"/>
    </row>
    <row r="854386" spans="16:16" x14ac:dyDescent="0.3">
      <c r="P854386" s="83"/>
    </row>
    <row r="854387" spans="16:16" x14ac:dyDescent="0.3">
      <c r="P854387" s="83"/>
    </row>
    <row r="854388" spans="16:16" x14ac:dyDescent="0.3">
      <c r="P854388" s="83"/>
    </row>
    <row r="854389" spans="16:16" x14ac:dyDescent="0.3">
      <c r="P854389" s="83"/>
    </row>
    <row r="854390" spans="16:16" x14ac:dyDescent="0.3">
      <c r="P854390" s="83"/>
    </row>
    <row r="854391" spans="16:16" x14ac:dyDescent="0.3">
      <c r="P854391" s="83"/>
    </row>
    <row r="854392" spans="16:16" x14ac:dyDescent="0.3">
      <c r="P854392" s="83"/>
    </row>
    <row r="854393" spans="16:16" x14ac:dyDescent="0.3">
      <c r="P854393" s="83"/>
    </row>
    <row r="854394" spans="16:16" x14ac:dyDescent="0.3">
      <c r="P854394" s="83"/>
    </row>
    <row r="854395" spans="16:16" x14ac:dyDescent="0.3">
      <c r="P854395" s="83"/>
    </row>
    <row r="854396" spans="16:16" x14ac:dyDescent="0.3">
      <c r="P854396" s="83"/>
    </row>
    <row r="854397" spans="16:16" x14ac:dyDescent="0.3">
      <c r="P854397" s="83"/>
    </row>
    <row r="854398" spans="16:16" x14ac:dyDescent="0.3">
      <c r="P854398" s="83"/>
    </row>
    <row r="854399" spans="16:16" x14ac:dyDescent="0.3">
      <c r="P854399" s="83"/>
    </row>
    <row r="854400" spans="16:16" x14ac:dyDescent="0.3">
      <c r="P854400" s="83"/>
    </row>
    <row r="854401" spans="16:16" x14ac:dyDescent="0.3">
      <c r="P854401" s="83"/>
    </row>
    <row r="854402" spans="16:16" x14ac:dyDescent="0.3">
      <c r="P854402" s="83"/>
    </row>
    <row r="854403" spans="16:16" x14ac:dyDescent="0.3">
      <c r="P854403" s="83"/>
    </row>
    <row r="854404" spans="16:16" x14ac:dyDescent="0.3">
      <c r="P854404" s="83"/>
    </row>
    <row r="854405" spans="16:16" x14ac:dyDescent="0.3">
      <c r="P854405" s="83"/>
    </row>
    <row r="854406" spans="16:16" x14ac:dyDescent="0.3">
      <c r="P854406" s="83"/>
    </row>
    <row r="854407" spans="16:16" x14ac:dyDescent="0.3">
      <c r="P854407" s="83"/>
    </row>
    <row r="854408" spans="16:16" x14ac:dyDescent="0.3">
      <c r="P854408" s="83"/>
    </row>
    <row r="854409" spans="16:16" x14ac:dyDescent="0.3">
      <c r="P854409" s="83"/>
    </row>
    <row r="854410" spans="16:16" x14ac:dyDescent="0.3">
      <c r="P854410" s="83"/>
    </row>
    <row r="854411" spans="16:16" x14ac:dyDescent="0.3">
      <c r="P854411" s="83"/>
    </row>
    <row r="854412" spans="16:16" x14ac:dyDescent="0.3">
      <c r="P854412" s="83"/>
    </row>
    <row r="854413" spans="16:16" x14ac:dyDescent="0.3">
      <c r="P854413" s="83"/>
    </row>
    <row r="854414" spans="16:16" x14ac:dyDescent="0.3">
      <c r="P854414" s="83"/>
    </row>
    <row r="854415" spans="16:16" x14ac:dyDescent="0.3">
      <c r="P854415" s="83"/>
    </row>
    <row r="854416" spans="16:16" x14ac:dyDescent="0.3">
      <c r="P854416" s="83"/>
    </row>
    <row r="854417" spans="16:16" x14ac:dyDescent="0.3">
      <c r="P854417" s="83"/>
    </row>
    <row r="854418" spans="16:16" x14ac:dyDescent="0.3">
      <c r="P854418" s="83"/>
    </row>
    <row r="854419" spans="16:16" x14ac:dyDescent="0.3">
      <c r="P854419" s="83"/>
    </row>
    <row r="854420" spans="16:16" x14ac:dyDescent="0.3">
      <c r="P854420" s="83"/>
    </row>
    <row r="854421" spans="16:16" x14ac:dyDescent="0.3">
      <c r="P854421" s="83"/>
    </row>
    <row r="854422" spans="16:16" x14ac:dyDescent="0.3">
      <c r="P854422" s="83"/>
    </row>
    <row r="854423" spans="16:16" x14ac:dyDescent="0.3">
      <c r="P854423" s="83"/>
    </row>
    <row r="854424" spans="16:16" x14ac:dyDescent="0.3">
      <c r="P854424" s="83"/>
    </row>
    <row r="854425" spans="16:16" x14ac:dyDescent="0.3">
      <c r="P854425" s="83"/>
    </row>
    <row r="854426" spans="16:16" x14ac:dyDescent="0.3">
      <c r="P854426" s="83"/>
    </row>
    <row r="854427" spans="16:16" x14ac:dyDescent="0.3">
      <c r="P854427" s="83"/>
    </row>
    <row r="854428" spans="16:16" x14ac:dyDescent="0.3">
      <c r="P854428" s="83"/>
    </row>
    <row r="854429" spans="16:16" x14ac:dyDescent="0.3">
      <c r="P854429" s="83"/>
    </row>
    <row r="854430" spans="16:16" x14ac:dyDescent="0.3">
      <c r="P854430" s="83"/>
    </row>
    <row r="854431" spans="16:16" x14ac:dyDescent="0.3">
      <c r="P854431" s="83"/>
    </row>
    <row r="854432" spans="16:16" x14ac:dyDescent="0.3">
      <c r="P854432" s="83"/>
    </row>
    <row r="854433" spans="16:16" x14ac:dyDescent="0.3">
      <c r="P854433" s="83"/>
    </row>
    <row r="854434" spans="16:16" x14ac:dyDescent="0.3">
      <c r="P854434" s="83"/>
    </row>
    <row r="854435" spans="16:16" x14ac:dyDescent="0.3">
      <c r="P854435" s="83"/>
    </row>
    <row r="854436" spans="16:16" x14ac:dyDescent="0.3">
      <c r="P854436" s="83"/>
    </row>
    <row r="854437" spans="16:16" x14ac:dyDescent="0.3">
      <c r="P854437" s="83"/>
    </row>
    <row r="854438" spans="16:16" x14ac:dyDescent="0.3">
      <c r="P854438" s="83"/>
    </row>
    <row r="854439" spans="16:16" x14ac:dyDescent="0.3">
      <c r="P854439" s="83"/>
    </row>
    <row r="854440" spans="16:16" x14ac:dyDescent="0.3">
      <c r="P854440" s="83"/>
    </row>
    <row r="854441" spans="16:16" x14ac:dyDescent="0.3">
      <c r="P854441" s="83"/>
    </row>
    <row r="854442" spans="16:16" x14ac:dyDescent="0.3">
      <c r="P854442" s="83"/>
    </row>
    <row r="854443" spans="16:16" x14ac:dyDescent="0.3">
      <c r="P854443" s="83"/>
    </row>
    <row r="854444" spans="16:16" x14ac:dyDescent="0.3">
      <c r="P854444" s="83"/>
    </row>
    <row r="854445" spans="16:16" x14ac:dyDescent="0.3">
      <c r="P854445" s="83"/>
    </row>
    <row r="854446" spans="16:16" x14ac:dyDescent="0.3">
      <c r="P854446" s="83"/>
    </row>
    <row r="854447" spans="16:16" x14ac:dyDescent="0.3">
      <c r="P854447" s="83"/>
    </row>
    <row r="854448" spans="16:16" x14ac:dyDescent="0.3">
      <c r="P854448" s="83"/>
    </row>
    <row r="854449" spans="16:16" x14ac:dyDescent="0.3">
      <c r="P854449" s="83"/>
    </row>
    <row r="854450" spans="16:16" x14ac:dyDescent="0.3">
      <c r="P854450" s="83"/>
    </row>
    <row r="854451" spans="16:16" x14ac:dyDescent="0.3">
      <c r="P854451" s="83"/>
    </row>
    <row r="854452" spans="16:16" x14ac:dyDescent="0.3">
      <c r="P854452" s="83"/>
    </row>
    <row r="854453" spans="16:16" x14ac:dyDescent="0.3">
      <c r="P854453" s="83"/>
    </row>
    <row r="854454" spans="16:16" x14ac:dyDescent="0.3">
      <c r="P854454" s="83"/>
    </row>
    <row r="854455" spans="16:16" x14ac:dyDescent="0.3">
      <c r="P854455" s="83"/>
    </row>
    <row r="854456" spans="16:16" x14ac:dyDescent="0.3">
      <c r="P854456" s="83"/>
    </row>
    <row r="854457" spans="16:16" x14ac:dyDescent="0.3">
      <c r="P854457" s="83"/>
    </row>
    <row r="854458" spans="16:16" x14ac:dyDescent="0.3">
      <c r="P854458" s="83"/>
    </row>
    <row r="854459" spans="16:16" x14ac:dyDescent="0.3">
      <c r="P854459" s="83"/>
    </row>
    <row r="854460" spans="16:16" x14ac:dyDescent="0.3">
      <c r="P854460" s="83"/>
    </row>
    <row r="854461" spans="16:16" x14ac:dyDescent="0.3">
      <c r="P854461" s="83"/>
    </row>
    <row r="854462" spans="16:16" x14ac:dyDescent="0.3">
      <c r="P854462" s="83"/>
    </row>
    <row r="854463" spans="16:16" x14ac:dyDescent="0.3">
      <c r="P854463" s="83"/>
    </row>
    <row r="854464" spans="16:16" x14ac:dyDescent="0.3">
      <c r="P854464" s="83"/>
    </row>
    <row r="854465" spans="16:16" x14ac:dyDescent="0.3">
      <c r="P854465" s="83"/>
    </row>
    <row r="854466" spans="16:16" x14ac:dyDescent="0.3">
      <c r="P854466" s="83"/>
    </row>
    <row r="854467" spans="16:16" x14ac:dyDescent="0.3">
      <c r="P854467" s="83"/>
    </row>
    <row r="854468" spans="16:16" x14ac:dyDescent="0.3">
      <c r="P854468" s="83"/>
    </row>
    <row r="854469" spans="16:16" x14ac:dyDescent="0.3">
      <c r="P854469" s="83"/>
    </row>
    <row r="854470" spans="16:16" x14ac:dyDescent="0.3">
      <c r="P854470" s="83"/>
    </row>
    <row r="854471" spans="16:16" x14ac:dyDescent="0.3">
      <c r="P854471" s="83"/>
    </row>
    <row r="854472" spans="16:16" x14ac:dyDescent="0.3">
      <c r="P854472" s="83"/>
    </row>
    <row r="854473" spans="16:16" x14ac:dyDescent="0.3">
      <c r="P854473" s="83"/>
    </row>
    <row r="854474" spans="16:16" x14ac:dyDescent="0.3">
      <c r="P854474" s="83"/>
    </row>
    <row r="854475" spans="16:16" x14ac:dyDescent="0.3">
      <c r="P854475" s="83"/>
    </row>
    <row r="854476" spans="16:16" x14ac:dyDescent="0.3">
      <c r="P854476" s="83"/>
    </row>
    <row r="854477" spans="16:16" x14ac:dyDescent="0.3">
      <c r="P854477" s="83"/>
    </row>
    <row r="854478" spans="16:16" x14ac:dyDescent="0.3">
      <c r="P854478" s="83"/>
    </row>
    <row r="854479" spans="16:16" x14ac:dyDescent="0.3">
      <c r="P854479" s="83"/>
    </row>
    <row r="854480" spans="16:16" x14ac:dyDescent="0.3">
      <c r="P854480" s="83"/>
    </row>
    <row r="854481" spans="16:16" x14ac:dyDescent="0.3">
      <c r="P854481" s="83"/>
    </row>
    <row r="854482" spans="16:16" x14ac:dyDescent="0.3">
      <c r="P854482" s="83"/>
    </row>
    <row r="854483" spans="16:16" x14ac:dyDescent="0.3">
      <c r="P854483" s="83"/>
    </row>
    <row r="854484" spans="16:16" x14ac:dyDescent="0.3">
      <c r="P854484" s="83"/>
    </row>
    <row r="854485" spans="16:16" x14ac:dyDescent="0.3">
      <c r="P854485" s="83"/>
    </row>
    <row r="854486" spans="16:16" x14ac:dyDescent="0.3">
      <c r="P854486" s="83"/>
    </row>
    <row r="854487" spans="16:16" x14ac:dyDescent="0.3">
      <c r="P854487" s="83"/>
    </row>
    <row r="854488" spans="16:16" x14ac:dyDescent="0.3">
      <c r="P854488" s="83"/>
    </row>
    <row r="854489" spans="16:16" x14ac:dyDescent="0.3">
      <c r="P854489" s="83"/>
    </row>
    <row r="854490" spans="16:16" x14ac:dyDescent="0.3">
      <c r="P854490" s="83"/>
    </row>
    <row r="854491" spans="16:16" x14ac:dyDescent="0.3">
      <c r="P854491" s="83"/>
    </row>
    <row r="854492" spans="16:16" x14ac:dyDescent="0.3">
      <c r="P854492" s="83"/>
    </row>
    <row r="854493" spans="16:16" x14ac:dyDescent="0.3">
      <c r="P854493" s="83"/>
    </row>
    <row r="854494" spans="16:16" x14ac:dyDescent="0.3">
      <c r="P854494" s="83"/>
    </row>
    <row r="854495" spans="16:16" x14ac:dyDescent="0.3">
      <c r="P854495" s="83"/>
    </row>
    <row r="854496" spans="16:16" x14ac:dyDescent="0.3">
      <c r="P854496" s="83"/>
    </row>
    <row r="854497" spans="16:16" x14ac:dyDescent="0.3">
      <c r="P854497" s="83"/>
    </row>
    <row r="854498" spans="16:16" x14ac:dyDescent="0.3">
      <c r="P854498" s="83"/>
    </row>
    <row r="854499" spans="16:16" x14ac:dyDescent="0.3">
      <c r="P854499" s="83"/>
    </row>
    <row r="854500" spans="16:16" x14ac:dyDescent="0.3">
      <c r="P854500" s="83"/>
    </row>
    <row r="854501" spans="16:16" x14ac:dyDescent="0.3">
      <c r="P854501" s="83"/>
    </row>
    <row r="854502" spans="16:16" x14ac:dyDescent="0.3">
      <c r="P854502" s="83"/>
    </row>
    <row r="854503" spans="16:16" x14ac:dyDescent="0.3">
      <c r="P854503" s="83"/>
    </row>
    <row r="854504" spans="16:16" x14ac:dyDescent="0.3">
      <c r="P854504" s="83"/>
    </row>
    <row r="854505" spans="16:16" x14ac:dyDescent="0.3">
      <c r="P854505" s="83"/>
    </row>
    <row r="854506" spans="16:16" x14ac:dyDescent="0.3">
      <c r="P854506" s="83"/>
    </row>
    <row r="854507" spans="16:16" x14ac:dyDescent="0.3">
      <c r="P854507" s="83"/>
    </row>
    <row r="854508" spans="16:16" x14ac:dyDescent="0.3">
      <c r="P854508" s="83"/>
    </row>
    <row r="854509" spans="16:16" x14ac:dyDescent="0.3">
      <c r="P854509" s="83"/>
    </row>
    <row r="854510" spans="16:16" x14ac:dyDescent="0.3">
      <c r="P854510" s="83"/>
    </row>
    <row r="854511" spans="16:16" x14ac:dyDescent="0.3">
      <c r="P854511" s="83"/>
    </row>
    <row r="854512" spans="16:16" x14ac:dyDescent="0.3">
      <c r="P854512" s="83"/>
    </row>
    <row r="854513" spans="16:16" x14ac:dyDescent="0.3">
      <c r="P854513" s="83"/>
    </row>
    <row r="854514" spans="16:16" x14ac:dyDescent="0.3">
      <c r="P854514" s="83"/>
    </row>
    <row r="854515" spans="16:16" x14ac:dyDescent="0.3">
      <c r="P854515" s="83"/>
    </row>
    <row r="854516" spans="16:16" x14ac:dyDescent="0.3">
      <c r="P854516" s="83"/>
    </row>
    <row r="854517" spans="16:16" x14ac:dyDescent="0.3">
      <c r="P854517" s="83"/>
    </row>
    <row r="854518" spans="16:16" x14ac:dyDescent="0.3">
      <c r="P854518" s="83"/>
    </row>
    <row r="854519" spans="16:16" x14ac:dyDescent="0.3">
      <c r="P854519" s="83"/>
    </row>
    <row r="854520" spans="16:16" x14ac:dyDescent="0.3">
      <c r="P854520" s="83"/>
    </row>
    <row r="854521" spans="16:16" x14ac:dyDescent="0.3">
      <c r="P854521" s="83"/>
    </row>
    <row r="854522" spans="16:16" x14ac:dyDescent="0.3">
      <c r="P854522" s="83"/>
    </row>
    <row r="854523" spans="16:16" x14ac:dyDescent="0.3">
      <c r="P854523" s="83"/>
    </row>
    <row r="854524" spans="16:16" x14ac:dyDescent="0.3">
      <c r="P854524" s="83"/>
    </row>
    <row r="854525" spans="16:16" x14ac:dyDescent="0.3">
      <c r="P854525" s="83"/>
    </row>
    <row r="854526" spans="16:16" x14ac:dyDescent="0.3">
      <c r="P854526" s="83"/>
    </row>
    <row r="854527" spans="16:16" x14ac:dyDescent="0.3">
      <c r="P854527" s="83"/>
    </row>
    <row r="854528" spans="16:16" x14ac:dyDescent="0.3">
      <c r="P854528" s="83"/>
    </row>
    <row r="854529" spans="16:16" x14ac:dyDescent="0.3">
      <c r="P854529" s="83"/>
    </row>
    <row r="854530" spans="16:16" x14ac:dyDescent="0.3">
      <c r="P854530" s="83"/>
    </row>
    <row r="854531" spans="16:16" x14ac:dyDescent="0.3">
      <c r="P854531" s="83"/>
    </row>
    <row r="854532" spans="16:16" x14ac:dyDescent="0.3">
      <c r="P854532" s="83"/>
    </row>
    <row r="854533" spans="16:16" x14ac:dyDescent="0.3">
      <c r="P854533" s="83"/>
    </row>
    <row r="854534" spans="16:16" x14ac:dyDescent="0.3">
      <c r="P854534" s="83"/>
    </row>
    <row r="854535" spans="16:16" x14ac:dyDescent="0.3">
      <c r="P854535" s="83"/>
    </row>
    <row r="854536" spans="16:16" x14ac:dyDescent="0.3">
      <c r="P854536" s="83"/>
    </row>
    <row r="854537" spans="16:16" x14ac:dyDescent="0.3">
      <c r="P854537" s="83"/>
    </row>
    <row r="854538" spans="16:16" x14ac:dyDescent="0.3">
      <c r="P854538" s="83"/>
    </row>
    <row r="854539" spans="16:16" x14ac:dyDescent="0.3">
      <c r="P854539" s="83"/>
    </row>
    <row r="854540" spans="16:16" x14ac:dyDescent="0.3">
      <c r="P854540" s="83"/>
    </row>
    <row r="854541" spans="16:16" x14ac:dyDescent="0.3">
      <c r="P854541" s="83"/>
    </row>
    <row r="854542" spans="16:16" x14ac:dyDescent="0.3">
      <c r="P854542" s="83"/>
    </row>
    <row r="854543" spans="16:16" x14ac:dyDescent="0.3">
      <c r="P854543" s="83"/>
    </row>
    <row r="854544" spans="16:16" x14ac:dyDescent="0.3">
      <c r="P854544" s="83"/>
    </row>
    <row r="854545" spans="16:16" x14ac:dyDescent="0.3">
      <c r="P854545" s="83"/>
    </row>
    <row r="854546" spans="16:16" x14ac:dyDescent="0.3">
      <c r="P854546" s="83"/>
    </row>
    <row r="854547" spans="16:16" x14ac:dyDescent="0.3">
      <c r="P854547" s="83"/>
    </row>
    <row r="854548" spans="16:16" x14ac:dyDescent="0.3">
      <c r="P854548" s="83"/>
    </row>
    <row r="854549" spans="16:16" x14ac:dyDescent="0.3">
      <c r="P854549" s="83"/>
    </row>
    <row r="854550" spans="16:16" x14ac:dyDescent="0.3">
      <c r="P854550" s="83"/>
    </row>
    <row r="854551" spans="16:16" x14ac:dyDescent="0.3">
      <c r="P854551" s="83"/>
    </row>
    <row r="854552" spans="16:16" x14ac:dyDescent="0.3">
      <c r="P854552" s="83"/>
    </row>
    <row r="854553" spans="16:16" x14ac:dyDescent="0.3">
      <c r="P854553" s="83"/>
    </row>
    <row r="854554" spans="16:16" x14ac:dyDescent="0.3">
      <c r="P854554" s="83"/>
    </row>
    <row r="854555" spans="16:16" x14ac:dyDescent="0.3">
      <c r="P854555" s="83"/>
    </row>
    <row r="854556" spans="16:16" x14ac:dyDescent="0.3">
      <c r="P854556" s="83"/>
    </row>
    <row r="854557" spans="16:16" x14ac:dyDescent="0.3">
      <c r="P854557" s="83"/>
    </row>
    <row r="854558" spans="16:16" x14ac:dyDescent="0.3">
      <c r="P854558" s="83"/>
    </row>
    <row r="854559" spans="16:16" x14ac:dyDescent="0.3">
      <c r="P854559" s="83"/>
    </row>
    <row r="854560" spans="16:16" x14ac:dyDescent="0.3">
      <c r="P854560" s="83"/>
    </row>
    <row r="854561" spans="16:16" x14ac:dyDescent="0.3">
      <c r="P854561" s="83"/>
    </row>
    <row r="854562" spans="16:16" x14ac:dyDescent="0.3">
      <c r="P854562" s="83"/>
    </row>
    <row r="854563" spans="16:16" x14ac:dyDescent="0.3">
      <c r="P854563" s="83"/>
    </row>
    <row r="854564" spans="16:16" x14ac:dyDescent="0.3">
      <c r="P854564" s="83"/>
    </row>
    <row r="854565" spans="16:16" x14ac:dyDescent="0.3">
      <c r="P854565" s="83"/>
    </row>
    <row r="854566" spans="16:16" x14ac:dyDescent="0.3">
      <c r="P854566" s="83"/>
    </row>
    <row r="854567" spans="16:16" x14ac:dyDescent="0.3">
      <c r="P854567" s="83"/>
    </row>
    <row r="854568" spans="16:16" x14ac:dyDescent="0.3">
      <c r="P854568" s="83"/>
    </row>
    <row r="854569" spans="16:16" x14ac:dyDescent="0.3">
      <c r="P854569" s="83"/>
    </row>
    <row r="854570" spans="16:16" x14ac:dyDescent="0.3">
      <c r="P854570" s="83"/>
    </row>
    <row r="854571" spans="16:16" x14ac:dyDescent="0.3">
      <c r="P854571" s="83"/>
    </row>
    <row r="854572" spans="16:16" x14ac:dyDescent="0.3">
      <c r="P854572" s="83"/>
    </row>
    <row r="854573" spans="16:16" x14ac:dyDescent="0.3">
      <c r="P854573" s="83"/>
    </row>
    <row r="854574" spans="16:16" x14ac:dyDescent="0.3">
      <c r="P854574" s="83"/>
    </row>
    <row r="854575" spans="16:16" x14ac:dyDescent="0.3">
      <c r="P854575" s="83"/>
    </row>
    <row r="854576" spans="16:16" x14ac:dyDescent="0.3">
      <c r="P854576" s="83"/>
    </row>
    <row r="854577" spans="16:16" x14ac:dyDescent="0.3">
      <c r="P854577" s="83"/>
    </row>
    <row r="854578" spans="16:16" x14ac:dyDescent="0.3">
      <c r="P854578" s="83"/>
    </row>
    <row r="854579" spans="16:16" x14ac:dyDescent="0.3">
      <c r="P854579" s="83"/>
    </row>
    <row r="854580" spans="16:16" x14ac:dyDescent="0.3">
      <c r="P854580" s="83"/>
    </row>
    <row r="854581" spans="16:16" x14ac:dyDescent="0.3">
      <c r="P854581" s="83"/>
    </row>
    <row r="854582" spans="16:16" x14ac:dyDescent="0.3">
      <c r="P854582" s="83"/>
    </row>
    <row r="854583" spans="16:16" x14ac:dyDescent="0.3">
      <c r="P854583" s="83"/>
    </row>
    <row r="854584" spans="16:16" x14ac:dyDescent="0.3">
      <c r="P854584" s="83"/>
    </row>
    <row r="854585" spans="16:16" x14ac:dyDescent="0.3">
      <c r="P854585" s="83"/>
    </row>
    <row r="854586" spans="16:16" x14ac:dyDescent="0.3">
      <c r="P854586" s="83"/>
    </row>
    <row r="854587" spans="16:16" x14ac:dyDescent="0.3">
      <c r="P854587" s="83"/>
    </row>
    <row r="854588" spans="16:16" x14ac:dyDescent="0.3">
      <c r="P854588" s="83"/>
    </row>
    <row r="854589" spans="16:16" x14ac:dyDescent="0.3">
      <c r="P854589" s="83"/>
    </row>
    <row r="854590" spans="16:16" x14ac:dyDescent="0.3">
      <c r="P854590" s="83"/>
    </row>
    <row r="854591" spans="16:16" x14ac:dyDescent="0.3">
      <c r="P854591" s="83"/>
    </row>
    <row r="854592" spans="16:16" x14ac:dyDescent="0.3">
      <c r="P854592" s="83"/>
    </row>
    <row r="854593" spans="16:16" x14ac:dyDescent="0.3">
      <c r="P854593" s="83"/>
    </row>
    <row r="854594" spans="16:16" x14ac:dyDescent="0.3">
      <c r="P854594" s="83"/>
    </row>
    <row r="854595" spans="16:16" x14ac:dyDescent="0.3">
      <c r="P854595" s="83"/>
    </row>
    <row r="854596" spans="16:16" x14ac:dyDescent="0.3">
      <c r="P854596" s="83"/>
    </row>
    <row r="854597" spans="16:16" x14ac:dyDescent="0.3">
      <c r="P854597" s="83"/>
    </row>
    <row r="854598" spans="16:16" x14ac:dyDescent="0.3">
      <c r="P854598" s="83"/>
    </row>
    <row r="854599" spans="16:16" x14ac:dyDescent="0.3">
      <c r="P854599" s="83"/>
    </row>
    <row r="854600" spans="16:16" x14ac:dyDescent="0.3">
      <c r="P854600" s="83"/>
    </row>
    <row r="854601" spans="16:16" x14ac:dyDescent="0.3">
      <c r="P854601" s="83"/>
    </row>
    <row r="854602" spans="16:16" x14ac:dyDescent="0.3">
      <c r="P854602" s="83"/>
    </row>
    <row r="854603" spans="16:16" x14ac:dyDescent="0.3">
      <c r="P854603" s="83"/>
    </row>
    <row r="854604" spans="16:16" x14ac:dyDescent="0.3">
      <c r="P854604" s="83"/>
    </row>
    <row r="854605" spans="16:16" x14ac:dyDescent="0.3">
      <c r="P854605" s="83"/>
    </row>
    <row r="854606" spans="16:16" x14ac:dyDescent="0.3">
      <c r="P854606" s="83"/>
    </row>
    <row r="854607" spans="16:16" x14ac:dyDescent="0.3">
      <c r="P854607" s="83"/>
    </row>
    <row r="854608" spans="16:16" x14ac:dyDescent="0.3">
      <c r="P854608" s="83"/>
    </row>
    <row r="854609" spans="16:16" x14ac:dyDescent="0.3">
      <c r="P854609" s="83"/>
    </row>
    <row r="854610" spans="16:16" x14ac:dyDescent="0.3">
      <c r="P854610" s="83"/>
    </row>
    <row r="854611" spans="16:16" x14ac:dyDescent="0.3">
      <c r="P854611" s="83"/>
    </row>
    <row r="854612" spans="16:16" x14ac:dyDescent="0.3">
      <c r="P854612" s="83"/>
    </row>
    <row r="854613" spans="16:16" x14ac:dyDescent="0.3">
      <c r="P854613" s="83"/>
    </row>
    <row r="854614" spans="16:16" x14ac:dyDescent="0.3">
      <c r="P854614" s="83"/>
    </row>
    <row r="854615" spans="16:16" x14ac:dyDescent="0.3">
      <c r="P854615" s="83"/>
    </row>
    <row r="854616" spans="16:16" x14ac:dyDescent="0.3">
      <c r="P854616" s="83"/>
    </row>
    <row r="854617" spans="16:16" x14ac:dyDescent="0.3">
      <c r="P854617" s="83"/>
    </row>
    <row r="854618" spans="16:16" x14ac:dyDescent="0.3">
      <c r="P854618" s="83"/>
    </row>
    <row r="854619" spans="16:16" x14ac:dyDescent="0.3">
      <c r="P854619" s="83"/>
    </row>
    <row r="854620" spans="16:16" x14ac:dyDescent="0.3">
      <c r="P854620" s="83"/>
    </row>
    <row r="854621" spans="16:16" x14ac:dyDescent="0.3">
      <c r="P854621" s="83"/>
    </row>
    <row r="854622" spans="16:16" x14ac:dyDescent="0.3">
      <c r="P854622" s="83"/>
    </row>
    <row r="854623" spans="16:16" x14ac:dyDescent="0.3">
      <c r="P854623" s="83"/>
    </row>
    <row r="854624" spans="16:16" x14ac:dyDescent="0.3">
      <c r="P854624" s="83"/>
    </row>
    <row r="854625" spans="16:16" x14ac:dyDescent="0.3">
      <c r="P854625" s="83"/>
    </row>
    <row r="854626" spans="16:16" x14ac:dyDescent="0.3">
      <c r="P854626" s="83"/>
    </row>
    <row r="854627" spans="16:16" x14ac:dyDescent="0.3">
      <c r="P854627" s="83"/>
    </row>
    <row r="854628" spans="16:16" x14ac:dyDescent="0.3">
      <c r="P854628" s="83"/>
    </row>
    <row r="854629" spans="16:16" x14ac:dyDescent="0.3">
      <c r="P854629" s="83"/>
    </row>
    <row r="854630" spans="16:16" x14ac:dyDescent="0.3">
      <c r="P854630" s="83"/>
    </row>
    <row r="854631" spans="16:16" x14ac:dyDescent="0.3">
      <c r="P854631" s="83"/>
    </row>
    <row r="854632" spans="16:16" x14ac:dyDescent="0.3">
      <c r="P854632" s="83"/>
    </row>
    <row r="854633" spans="16:16" x14ac:dyDescent="0.3">
      <c r="P854633" s="83"/>
    </row>
    <row r="854634" spans="16:16" x14ac:dyDescent="0.3">
      <c r="P854634" s="83"/>
    </row>
    <row r="854635" spans="16:16" x14ac:dyDescent="0.3">
      <c r="P854635" s="83"/>
    </row>
    <row r="854636" spans="16:16" x14ac:dyDescent="0.3">
      <c r="P854636" s="83"/>
    </row>
    <row r="854637" spans="16:16" x14ac:dyDescent="0.3">
      <c r="P854637" s="83"/>
    </row>
    <row r="854638" spans="16:16" x14ac:dyDescent="0.3">
      <c r="P854638" s="83"/>
    </row>
    <row r="854639" spans="16:16" x14ac:dyDescent="0.3">
      <c r="P854639" s="83"/>
    </row>
    <row r="854640" spans="16:16" x14ac:dyDescent="0.3">
      <c r="P854640" s="83"/>
    </row>
    <row r="854641" spans="16:16" x14ac:dyDescent="0.3">
      <c r="P854641" s="83"/>
    </row>
    <row r="854642" spans="16:16" x14ac:dyDescent="0.3">
      <c r="P854642" s="83"/>
    </row>
    <row r="854643" spans="16:16" x14ac:dyDescent="0.3">
      <c r="P854643" s="83"/>
    </row>
    <row r="854644" spans="16:16" x14ac:dyDescent="0.3">
      <c r="P854644" s="83"/>
    </row>
    <row r="854645" spans="16:16" x14ac:dyDescent="0.3">
      <c r="P854645" s="83"/>
    </row>
    <row r="854646" spans="16:16" x14ac:dyDescent="0.3">
      <c r="P854646" s="83"/>
    </row>
    <row r="854647" spans="16:16" x14ac:dyDescent="0.3">
      <c r="P854647" s="83"/>
    </row>
    <row r="854648" spans="16:16" x14ac:dyDescent="0.3">
      <c r="P854648" s="83"/>
    </row>
    <row r="854649" spans="16:16" x14ac:dyDescent="0.3">
      <c r="P854649" s="83"/>
    </row>
    <row r="854650" spans="16:16" x14ac:dyDescent="0.3">
      <c r="P854650" s="83"/>
    </row>
    <row r="854651" spans="16:16" x14ac:dyDescent="0.3">
      <c r="P854651" s="83"/>
    </row>
    <row r="854652" spans="16:16" x14ac:dyDescent="0.3">
      <c r="P854652" s="83"/>
    </row>
    <row r="854653" spans="16:16" x14ac:dyDescent="0.3">
      <c r="P854653" s="83"/>
    </row>
    <row r="854654" spans="16:16" x14ac:dyDescent="0.3">
      <c r="P854654" s="83"/>
    </row>
    <row r="854655" spans="16:16" x14ac:dyDescent="0.3">
      <c r="P854655" s="83"/>
    </row>
    <row r="854656" spans="16:16" x14ac:dyDescent="0.3">
      <c r="P854656" s="83"/>
    </row>
    <row r="854657" spans="16:16" x14ac:dyDescent="0.3">
      <c r="P854657" s="83"/>
    </row>
    <row r="854658" spans="16:16" x14ac:dyDescent="0.3">
      <c r="P854658" s="83"/>
    </row>
    <row r="854659" spans="16:16" x14ac:dyDescent="0.3">
      <c r="P854659" s="83"/>
    </row>
    <row r="854660" spans="16:16" x14ac:dyDescent="0.3">
      <c r="P854660" s="83"/>
    </row>
    <row r="854661" spans="16:16" x14ac:dyDescent="0.3">
      <c r="P854661" s="83"/>
    </row>
    <row r="854662" spans="16:16" x14ac:dyDescent="0.3">
      <c r="P854662" s="83"/>
    </row>
    <row r="854663" spans="16:16" x14ac:dyDescent="0.3">
      <c r="P854663" s="83"/>
    </row>
    <row r="854664" spans="16:16" x14ac:dyDescent="0.3">
      <c r="P854664" s="83"/>
    </row>
    <row r="854665" spans="16:16" x14ac:dyDescent="0.3">
      <c r="P854665" s="83"/>
    </row>
    <row r="854666" spans="16:16" x14ac:dyDescent="0.3">
      <c r="P854666" s="83"/>
    </row>
    <row r="854667" spans="16:16" x14ac:dyDescent="0.3">
      <c r="P854667" s="83"/>
    </row>
    <row r="854668" spans="16:16" x14ac:dyDescent="0.3">
      <c r="P854668" s="83"/>
    </row>
    <row r="854669" spans="16:16" x14ac:dyDescent="0.3">
      <c r="P854669" s="83"/>
    </row>
    <row r="854670" spans="16:16" x14ac:dyDescent="0.3">
      <c r="P854670" s="83"/>
    </row>
    <row r="854671" spans="16:16" x14ac:dyDescent="0.3">
      <c r="P854671" s="83"/>
    </row>
    <row r="854672" spans="16:16" x14ac:dyDescent="0.3">
      <c r="P854672" s="83"/>
    </row>
    <row r="854673" spans="16:16" x14ac:dyDescent="0.3">
      <c r="P854673" s="83"/>
    </row>
    <row r="854674" spans="16:16" x14ac:dyDescent="0.3">
      <c r="P854674" s="83"/>
    </row>
    <row r="854675" spans="16:16" x14ac:dyDescent="0.3">
      <c r="P854675" s="83"/>
    </row>
    <row r="854676" spans="16:16" x14ac:dyDescent="0.3">
      <c r="P854676" s="83"/>
    </row>
    <row r="854677" spans="16:16" x14ac:dyDescent="0.3">
      <c r="P854677" s="83"/>
    </row>
    <row r="854678" spans="16:16" x14ac:dyDescent="0.3">
      <c r="P854678" s="83"/>
    </row>
    <row r="854679" spans="16:16" x14ac:dyDescent="0.3">
      <c r="P854679" s="83"/>
    </row>
    <row r="854680" spans="16:16" x14ac:dyDescent="0.3">
      <c r="P854680" s="83"/>
    </row>
    <row r="854681" spans="16:16" x14ac:dyDescent="0.3">
      <c r="P854681" s="83"/>
    </row>
    <row r="854682" spans="16:16" x14ac:dyDescent="0.3">
      <c r="P854682" s="83"/>
    </row>
    <row r="854683" spans="16:16" x14ac:dyDescent="0.3">
      <c r="P854683" s="83"/>
    </row>
    <row r="854684" spans="16:16" x14ac:dyDescent="0.3">
      <c r="P854684" s="83"/>
    </row>
    <row r="854685" spans="16:16" x14ac:dyDescent="0.3">
      <c r="P854685" s="83"/>
    </row>
    <row r="854686" spans="16:16" x14ac:dyDescent="0.3">
      <c r="P854686" s="83"/>
    </row>
    <row r="854687" spans="16:16" x14ac:dyDescent="0.3">
      <c r="P854687" s="83"/>
    </row>
    <row r="854688" spans="16:16" x14ac:dyDescent="0.3">
      <c r="P854688" s="83"/>
    </row>
    <row r="854689" spans="16:16" x14ac:dyDescent="0.3">
      <c r="P854689" s="83"/>
    </row>
    <row r="854690" spans="16:16" x14ac:dyDescent="0.3">
      <c r="P854690" s="83"/>
    </row>
    <row r="854691" spans="16:16" x14ac:dyDescent="0.3">
      <c r="P854691" s="83"/>
    </row>
    <row r="854692" spans="16:16" x14ac:dyDescent="0.3">
      <c r="P854692" s="83"/>
    </row>
    <row r="854693" spans="16:16" x14ac:dyDescent="0.3">
      <c r="P854693" s="83"/>
    </row>
    <row r="854694" spans="16:16" x14ac:dyDescent="0.3">
      <c r="P854694" s="83"/>
    </row>
    <row r="854695" spans="16:16" x14ac:dyDescent="0.3">
      <c r="P854695" s="83"/>
    </row>
    <row r="854696" spans="16:16" x14ac:dyDescent="0.3">
      <c r="P854696" s="83"/>
    </row>
    <row r="854697" spans="16:16" x14ac:dyDescent="0.3">
      <c r="P854697" s="83"/>
    </row>
    <row r="854698" spans="16:16" x14ac:dyDescent="0.3">
      <c r="P854698" s="83"/>
    </row>
    <row r="854699" spans="16:16" x14ac:dyDescent="0.3">
      <c r="P854699" s="83"/>
    </row>
    <row r="854700" spans="16:16" x14ac:dyDescent="0.3">
      <c r="P854700" s="83"/>
    </row>
    <row r="854701" spans="16:16" x14ac:dyDescent="0.3">
      <c r="P854701" s="83"/>
    </row>
    <row r="854702" spans="16:16" x14ac:dyDescent="0.3">
      <c r="P854702" s="83"/>
    </row>
    <row r="854703" spans="16:16" x14ac:dyDescent="0.3">
      <c r="P854703" s="83"/>
    </row>
    <row r="854704" spans="16:16" x14ac:dyDescent="0.3">
      <c r="P854704" s="83"/>
    </row>
    <row r="854705" spans="16:16" x14ac:dyDescent="0.3">
      <c r="P854705" s="83"/>
    </row>
    <row r="854706" spans="16:16" x14ac:dyDescent="0.3">
      <c r="P854706" s="83"/>
    </row>
    <row r="854707" spans="16:16" x14ac:dyDescent="0.3">
      <c r="P854707" s="83"/>
    </row>
    <row r="854708" spans="16:16" x14ac:dyDescent="0.3">
      <c r="P854708" s="83"/>
    </row>
    <row r="854709" spans="16:16" x14ac:dyDescent="0.3">
      <c r="P854709" s="83"/>
    </row>
    <row r="854710" spans="16:16" x14ac:dyDescent="0.3">
      <c r="P854710" s="83"/>
    </row>
    <row r="854711" spans="16:16" x14ac:dyDescent="0.3">
      <c r="P854711" s="83"/>
    </row>
    <row r="854712" spans="16:16" x14ac:dyDescent="0.3">
      <c r="P854712" s="83"/>
    </row>
    <row r="854713" spans="16:16" x14ac:dyDescent="0.3">
      <c r="P854713" s="83"/>
    </row>
    <row r="854714" spans="16:16" x14ac:dyDescent="0.3">
      <c r="P854714" s="83"/>
    </row>
    <row r="854715" spans="16:16" x14ac:dyDescent="0.3">
      <c r="P854715" s="83"/>
    </row>
    <row r="854716" spans="16:16" x14ac:dyDescent="0.3">
      <c r="P854716" s="83"/>
    </row>
    <row r="854717" spans="16:16" x14ac:dyDescent="0.3">
      <c r="P854717" s="83"/>
    </row>
    <row r="854718" spans="16:16" x14ac:dyDescent="0.3">
      <c r="P854718" s="83"/>
    </row>
    <row r="854719" spans="16:16" x14ac:dyDescent="0.3">
      <c r="P854719" s="83"/>
    </row>
    <row r="854720" spans="16:16" x14ac:dyDescent="0.3">
      <c r="P854720" s="83"/>
    </row>
    <row r="854721" spans="16:16" x14ac:dyDescent="0.3">
      <c r="P854721" s="83"/>
    </row>
    <row r="854722" spans="16:16" x14ac:dyDescent="0.3">
      <c r="P854722" s="83"/>
    </row>
    <row r="854723" spans="16:16" x14ac:dyDescent="0.3">
      <c r="P854723" s="83"/>
    </row>
    <row r="854724" spans="16:16" x14ac:dyDescent="0.3">
      <c r="P854724" s="83"/>
    </row>
    <row r="854725" spans="16:16" x14ac:dyDescent="0.3">
      <c r="P854725" s="83"/>
    </row>
    <row r="854726" spans="16:16" x14ac:dyDescent="0.3">
      <c r="P854726" s="83"/>
    </row>
    <row r="854727" spans="16:16" x14ac:dyDescent="0.3">
      <c r="P854727" s="83"/>
    </row>
    <row r="854728" spans="16:16" x14ac:dyDescent="0.3">
      <c r="P854728" s="83"/>
    </row>
    <row r="854729" spans="16:16" x14ac:dyDescent="0.3">
      <c r="P854729" s="83"/>
    </row>
    <row r="854730" spans="16:16" x14ac:dyDescent="0.3">
      <c r="P854730" s="83"/>
    </row>
    <row r="854731" spans="16:16" x14ac:dyDescent="0.3">
      <c r="P854731" s="83"/>
    </row>
    <row r="854732" spans="16:16" x14ac:dyDescent="0.3">
      <c r="P854732" s="83"/>
    </row>
    <row r="854733" spans="16:16" x14ac:dyDescent="0.3">
      <c r="P854733" s="83"/>
    </row>
    <row r="854734" spans="16:16" x14ac:dyDescent="0.3">
      <c r="P854734" s="83"/>
    </row>
    <row r="854735" spans="16:16" x14ac:dyDescent="0.3">
      <c r="P854735" s="83"/>
    </row>
    <row r="854736" spans="16:16" x14ac:dyDescent="0.3">
      <c r="P854736" s="83"/>
    </row>
    <row r="854737" spans="16:16" x14ac:dyDescent="0.3">
      <c r="P854737" s="83"/>
    </row>
    <row r="854738" spans="16:16" x14ac:dyDescent="0.3">
      <c r="P854738" s="83"/>
    </row>
    <row r="854739" spans="16:16" x14ac:dyDescent="0.3">
      <c r="P854739" s="83"/>
    </row>
    <row r="854740" spans="16:16" x14ac:dyDescent="0.3">
      <c r="P854740" s="83"/>
    </row>
    <row r="854741" spans="16:16" x14ac:dyDescent="0.3">
      <c r="P854741" s="83"/>
    </row>
    <row r="854742" spans="16:16" x14ac:dyDescent="0.3">
      <c r="P854742" s="83"/>
    </row>
    <row r="854743" spans="16:16" x14ac:dyDescent="0.3">
      <c r="P854743" s="83"/>
    </row>
    <row r="854744" spans="16:16" x14ac:dyDescent="0.3">
      <c r="P854744" s="83"/>
    </row>
    <row r="854745" spans="16:16" x14ac:dyDescent="0.3">
      <c r="P854745" s="83"/>
    </row>
    <row r="854746" spans="16:16" x14ac:dyDescent="0.3">
      <c r="P854746" s="83"/>
    </row>
    <row r="854747" spans="16:16" x14ac:dyDescent="0.3">
      <c r="P854747" s="83"/>
    </row>
    <row r="854748" spans="16:16" x14ac:dyDescent="0.3">
      <c r="P854748" s="83"/>
    </row>
    <row r="854749" spans="16:16" x14ac:dyDescent="0.3">
      <c r="P854749" s="83"/>
    </row>
    <row r="854750" spans="16:16" x14ac:dyDescent="0.3">
      <c r="P854750" s="83"/>
    </row>
    <row r="854751" spans="16:16" x14ac:dyDescent="0.3">
      <c r="P854751" s="83"/>
    </row>
    <row r="854752" spans="16:16" x14ac:dyDescent="0.3">
      <c r="P854752" s="83"/>
    </row>
    <row r="854753" spans="16:16" x14ac:dyDescent="0.3">
      <c r="P854753" s="83"/>
    </row>
    <row r="854754" spans="16:16" x14ac:dyDescent="0.3">
      <c r="P854754" s="83"/>
    </row>
    <row r="854755" spans="16:16" x14ac:dyDescent="0.3">
      <c r="P854755" s="83"/>
    </row>
    <row r="854756" spans="16:16" x14ac:dyDescent="0.3">
      <c r="P854756" s="83"/>
    </row>
    <row r="854757" spans="16:16" x14ac:dyDescent="0.3">
      <c r="P854757" s="83"/>
    </row>
    <row r="854758" spans="16:16" x14ac:dyDescent="0.3">
      <c r="P854758" s="83"/>
    </row>
    <row r="854759" spans="16:16" x14ac:dyDescent="0.3">
      <c r="P854759" s="83"/>
    </row>
    <row r="854760" spans="16:16" x14ac:dyDescent="0.3">
      <c r="P854760" s="83"/>
    </row>
    <row r="854761" spans="16:16" x14ac:dyDescent="0.3">
      <c r="P854761" s="83"/>
    </row>
    <row r="854762" spans="16:16" x14ac:dyDescent="0.3">
      <c r="P854762" s="83"/>
    </row>
    <row r="854763" spans="16:16" x14ac:dyDescent="0.3">
      <c r="P854763" s="83"/>
    </row>
    <row r="854764" spans="16:16" x14ac:dyDescent="0.3">
      <c r="P854764" s="83"/>
    </row>
    <row r="854765" spans="16:16" x14ac:dyDescent="0.3">
      <c r="P854765" s="83"/>
    </row>
    <row r="854766" spans="16:16" x14ac:dyDescent="0.3">
      <c r="P854766" s="83"/>
    </row>
    <row r="854767" spans="16:16" x14ac:dyDescent="0.3">
      <c r="P854767" s="83"/>
    </row>
    <row r="854768" spans="16:16" x14ac:dyDescent="0.3">
      <c r="P854768" s="83"/>
    </row>
    <row r="854769" spans="16:16" x14ac:dyDescent="0.3">
      <c r="P854769" s="83"/>
    </row>
    <row r="854770" spans="16:16" x14ac:dyDescent="0.3">
      <c r="P854770" s="83"/>
    </row>
    <row r="854771" spans="16:16" x14ac:dyDescent="0.3">
      <c r="P854771" s="83"/>
    </row>
    <row r="854772" spans="16:16" x14ac:dyDescent="0.3">
      <c r="P854772" s="83"/>
    </row>
    <row r="854773" spans="16:16" x14ac:dyDescent="0.3">
      <c r="P854773" s="83"/>
    </row>
    <row r="854774" spans="16:16" x14ac:dyDescent="0.3">
      <c r="P854774" s="83"/>
    </row>
    <row r="854775" spans="16:16" x14ac:dyDescent="0.3">
      <c r="P854775" s="83"/>
    </row>
    <row r="854776" spans="16:16" x14ac:dyDescent="0.3">
      <c r="P854776" s="83"/>
    </row>
    <row r="854777" spans="16:16" x14ac:dyDescent="0.3">
      <c r="P854777" s="83"/>
    </row>
    <row r="854778" spans="16:16" x14ac:dyDescent="0.3">
      <c r="P854778" s="83"/>
    </row>
    <row r="854779" spans="16:16" x14ac:dyDescent="0.3">
      <c r="P854779" s="83"/>
    </row>
    <row r="854780" spans="16:16" x14ac:dyDescent="0.3">
      <c r="P854780" s="83"/>
    </row>
    <row r="854781" spans="16:16" x14ac:dyDescent="0.3">
      <c r="P854781" s="83"/>
    </row>
    <row r="854782" spans="16:16" x14ac:dyDescent="0.3">
      <c r="P854782" s="83"/>
    </row>
    <row r="854783" spans="16:16" x14ac:dyDescent="0.3">
      <c r="P854783" s="83"/>
    </row>
    <row r="854784" spans="16:16" x14ac:dyDescent="0.3">
      <c r="P854784" s="83"/>
    </row>
    <row r="854785" spans="16:16" x14ac:dyDescent="0.3">
      <c r="P854785" s="83"/>
    </row>
    <row r="854786" spans="16:16" x14ac:dyDescent="0.3">
      <c r="P854786" s="83"/>
    </row>
    <row r="854787" spans="16:16" x14ac:dyDescent="0.3">
      <c r="P854787" s="83"/>
    </row>
    <row r="854788" spans="16:16" x14ac:dyDescent="0.3">
      <c r="P854788" s="83"/>
    </row>
    <row r="854789" spans="16:16" x14ac:dyDescent="0.3">
      <c r="P854789" s="83"/>
    </row>
    <row r="854790" spans="16:16" x14ac:dyDescent="0.3">
      <c r="P854790" s="83"/>
    </row>
    <row r="854791" spans="16:16" x14ac:dyDescent="0.3">
      <c r="P854791" s="83"/>
    </row>
    <row r="854792" spans="16:16" x14ac:dyDescent="0.3">
      <c r="P854792" s="83"/>
    </row>
    <row r="854793" spans="16:16" x14ac:dyDescent="0.3">
      <c r="P854793" s="83"/>
    </row>
    <row r="854794" spans="16:16" x14ac:dyDescent="0.3">
      <c r="P854794" s="83"/>
    </row>
    <row r="854795" spans="16:16" x14ac:dyDescent="0.3">
      <c r="P854795" s="83"/>
    </row>
    <row r="854796" spans="16:16" x14ac:dyDescent="0.3">
      <c r="P854796" s="83"/>
    </row>
    <row r="854797" spans="16:16" x14ac:dyDescent="0.3">
      <c r="P854797" s="83"/>
    </row>
    <row r="854798" spans="16:16" x14ac:dyDescent="0.3">
      <c r="P854798" s="83"/>
    </row>
    <row r="854799" spans="16:16" x14ac:dyDescent="0.3">
      <c r="P854799" s="83"/>
    </row>
    <row r="854800" spans="16:16" x14ac:dyDescent="0.3">
      <c r="P854800" s="83"/>
    </row>
    <row r="854801" spans="16:16" x14ac:dyDescent="0.3">
      <c r="P854801" s="83"/>
    </row>
    <row r="854802" spans="16:16" x14ac:dyDescent="0.3">
      <c r="P854802" s="83"/>
    </row>
    <row r="854803" spans="16:16" x14ac:dyDescent="0.3">
      <c r="P854803" s="83"/>
    </row>
    <row r="854804" spans="16:16" x14ac:dyDescent="0.3">
      <c r="P854804" s="83"/>
    </row>
    <row r="854805" spans="16:16" x14ac:dyDescent="0.3">
      <c r="P854805" s="83"/>
    </row>
    <row r="854806" spans="16:16" x14ac:dyDescent="0.3">
      <c r="P854806" s="83"/>
    </row>
    <row r="854807" spans="16:16" x14ac:dyDescent="0.3">
      <c r="P854807" s="83"/>
    </row>
    <row r="854808" spans="16:16" x14ac:dyDescent="0.3">
      <c r="P854808" s="83"/>
    </row>
    <row r="854809" spans="16:16" x14ac:dyDescent="0.3">
      <c r="P854809" s="83"/>
    </row>
    <row r="854810" spans="16:16" x14ac:dyDescent="0.3">
      <c r="P854810" s="83"/>
    </row>
    <row r="854811" spans="16:16" x14ac:dyDescent="0.3">
      <c r="P854811" s="83"/>
    </row>
    <row r="854812" spans="16:16" x14ac:dyDescent="0.3">
      <c r="P854812" s="83"/>
    </row>
    <row r="854813" spans="16:16" x14ac:dyDescent="0.3">
      <c r="P854813" s="83"/>
    </row>
    <row r="854814" spans="16:16" x14ac:dyDescent="0.3">
      <c r="P854814" s="83"/>
    </row>
    <row r="854815" spans="16:16" x14ac:dyDescent="0.3">
      <c r="P854815" s="83"/>
    </row>
    <row r="854816" spans="16:16" x14ac:dyDescent="0.3">
      <c r="P854816" s="83"/>
    </row>
    <row r="854817" spans="16:16" x14ac:dyDescent="0.3">
      <c r="P854817" s="83"/>
    </row>
    <row r="854818" spans="16:16" x14ac:dyDescent="0.3">
      <c r="P854818" s="83"/>
    </row>
    <row r="854819" spans="16:16" x14ac:dyDescent="0.3">
      <c r="P854819" s="83"/>
    </row>
    <row r="854820" spans="16:16" x14ac:dyDescent="0.3">
      <c r="P854820" s="83"/>
    </row>
    <row r="854821" spans="16:16" x14ac:dyDescent="0.3">
      <c r="P854821" s="83"/>
    </row>
    <row r="854822" spans="16:16" x14ac:dyDescent="0.3">
      <c r="P854822" s="83"/>
    </row>
    <row r="854823" spans="16:16" x14ac:dyDescent="0.3">
      <c r="P854823" s="83"/>
    </row>
    <row r="854824" spans="16:16" x14ac:dyDescent="0.3">
      <c r="P854824" s="83"/>
    </row>
    <row r="854825" spans="16:16" x14ac:dyDescent="0.3">
      <c r="P854825" s="83"/>
    </row>
    <row r="854826" spans="16:16" x14ac:dyDescent="0.3">
      <c r="P854826" s="83"/>
    </row>
    <row r="854827" spans="16:16" x14ac:dyDescent="0.3">
      <c r="P854827" s="83"/>
    </row>
    <row r="854828" spans="16:16" x14ac:dyDescent="0.3">
      <c r="P854828" s="83"/>
    </row>
    <row r="854829" spans="16:16" x14ac:dyDescent="0.3">
      <c r="P854829" s="83"/>
    </row>
    <row r="854830" spans="16:16" x14ac:dyDescent="0.3">
      <c r="P854830" s="83"/>
    </row>
    <row r="854831" spans="16:16" x14ac:dyDescent="0.3">
      <c r="P854831" s="83"/>
    </row>
    <row r="854832" spans="16:16" x14ac:dyDescent="0.3">
      <c r="P854832" s="83"/>
    </row>
    <row r="854833" spans="16:16" x14ac:dyDescent="0.3">
      <c r="P854833" s="83"/>
    </row>
    <row r="854834" spans="16:16" x14ac:dyDescent="0.3">
      <c r="P854834" s="83"/>
    </row>
    <row r="854835" spans="16:16" x14ac:dyDescent="0.3">
      <c r="P854835" s="83"/>
    </row>
    <row r="854836" spans="16:16" x14ac:dyDescent="0.3">
      <c r="P854836" s="83"/>
    </row>
    <row r="854837" spans="16:16" x14ac:dyDescent="0.3">
      <c r="P854837" s="83"/>
    </row>
    <row r="854838" spans="16:16" x14ac:dyDescent="0.3">
      <c r="P854838" s="83"/>
    </row>
    <row r="854839" spans="16:16" x14ac:dyDescent="0.3">
      <c r="P854839" s="83"/>
    </row>
    <row r="854840" spans="16:16" x14ac:dyDescent="0.3">
      <c r="P854840" s="83"/>
    </row>
    <row r="854841" spans="16:16" x14ac:dyDescent="0.3">
      <c r="P854841" s="83"/>
    </row>
    <row r="854842" spans="16:16" x14ac:dyDescent="0.3">
      <c r="P854842" s="83"/>
    </row>
    <row r="854843" spans="16:16" x14ac:dyDescent="0.3">
      <c r="P854843" s="83"/>
    </row>
    <row r="854844" spans="16:16" x14ac:dyDescent="0.3">
      <c r="P854844" s="83"/>
    </row>
    <row r="854845" spans="16:16" x14ac:dyDescent="0.3">
      <c r="P854845" s="83"/>
    </row>
    <row r="854846" spans="16:16" x14ac:dyDescent="0.3">
      <c r="P854846" s="83"/>
    </row>
    <row r="854847" spans="16:16" x14ac:dyDescent="0.3">
      <c r="P854847" s="83"/>
    </row>
    <row r="854848" spans="16:16" x14ac:dyDescent="0.3">
      <c r="P854848" s="83"/>
    </row>
    <row r="854849" spans="16:16" x14ac:dyDescent="0.3">
      <c r="P854849" s="83"/>
    </row>
    <row r="854850" spans="16:16" x14ac:dyDescent="0.3">
      <c r="P854850" s="83"/>
    </row>
    <row r="854851" spans="16:16" x14ac:dyDescent="0.3">
      <c r="P854851" s="83"/>
    </row>
    <row r="854852" spans="16:16" x14ac:dyDescent="0.3">
      <c r="P854852" s="83"/>
    </row>
    <row r="854853" spans="16:16" x14ac:dyDescent="0.3">
      <c r="P854853" s="83"/>
    </row>
    <row r="854854" spans="16:16" x14ac:dyDescent="0.3">
      <c r="P854854" s="83"/>
    </row>
    <row r="854855" spans="16:16" x14ac:dyDescent="0.3">
      <c r="P854855" s="83"/>
    </row>
    <row r="854856" spans="16:16" x14ac:dyDescent="0.3">
      <c r="P854856" s="83"/>
    </row>
    <row r="854857" spans="16:16" x14ac:dyDescent="0.3">
      <c r="P854857" s="83"/>
    </row>
    <row r="854858" spans="16:16" x14ac:dyDescent="0.3">
      <c r="P854858" s="83"/>
    </row>
    <row r="854859" spans="16:16" x14ac:dyDescent="0.3">
      <c r="P854859" s="83"/>
    </row>
    <row r="854860" spans="16:16" x14ac:dyDescent="0.3">
      <c r="P854860" s="83"/>
    </row>
    <row r="854861" spans="16:16" x14ac:dyDescent="0.3">
      <c r="P854861" s="83"/>
    </row>
    <row r="854862" spans="16:16" x14ac:dyDescent="0.3">
      <c r="P854862" s="83"/>
    </row>
    <row r="854863" spans="16:16" x14ac:dyDescent="0.3">
      <c r="P854863" s="83"/>
    </row>
    <row r="854864" spans="16:16" x14ac:dyDescent="0.3">
      <c r="P854864" s="83"/>
    </row>
    <row r="854865" spans="16:16" x14ac:dyDescent="0.3">
      <c r="P854865" s="83"/>
    </row>
    <row r="854866" spans="16:16" x14ac:dyDescent="0.3">
      <c r="P854866" s="83"/>
    </row>
    <row r="854867" spans="16:16" x14ac:dyDescent="0.3">
      <c r="P854867" s="83"/>
    </row>
    <row r="854868" spans="16:16" x14ac:dyDescent="0.3">
      <c r="P854868" s="83"/>
    </row>
    <row r="854869" spans="16:16" x14ac:dyDescent="0.3">
      <c r="P854869" s="83"/>
    </row>
    <row r="854870" spans="16:16" x14ac:dyDescent="0.3">
      <c r="P854870" s="83"/>
    </row>
    <row r="854871" spans="16:16" x14ac:dyDescent="0.3">
      <c r="P854871" s="83"/>
    </row>
    <row r="854872" spans="16:16" x14ac:dyDescent="0.3">
      <c r="P854872" s="83"/>
    </row>
    <row r="854873" spans="16:16" x14ac:dyDescent="0.3">
      <c r="P854873" s="83"/>
    </row>
    <row r="854874" spans="16:16" x14ac:dyDescent="0.3">
      <c r="P854874" s="83"/>
    </row>
    <row r="854875" spans="16:16" x14ac:dyDescent="0.3">
      <c r="P854875" s="83"/>
    </row>
    <row r="854876" spans="16:16" x14ac:dyDescent="0.3">
      <c r="P854876" s="83"/>
    </row>
    <row r="854877" spans="16:16" x14ac:dyDescent="0.3">
      <c r="P854877" s="83"/>
    </row>
    <row r="854878" spans="16:16" x14ac:dyDescent="0.3">
      <c r="P854878" s="83"/>
    </row>
    <row r="854879" spans="16:16" x14ac:dyDescent="0.3">
      <c r="P854879" s="83"/>
    </row>
    <row r="854880" spans="16:16" x14ac:dyDescent="0.3">
      <c r="P854880" s="83"/>
    </row>
    <row r="854881" spans="16:16" x14ac:dyDescent="0.3">
      <c r="P854881" s="83"/>
    </row>
    <row r="854882" spans="16:16" x14ac:dyDescent="0.3">
      <c r="P854882" s="83"/>
    </row>
    <row r="854883" spans="16:16" x14ac:dyDescent="0.3">
      <c r="P854883" s="83"/>
    </row>
    <row r="854884" spans="16:16" x14ac:dyDescent="0.3">
      <c r="P854884" s="83"/>
    </row>
    <row r="854885" spans="16:16" x14ac:dyDescent="0.3">
      <c r="P854885" s="83"/>
    </row>
    <row r="854886" spans="16:16" x14ac:dyDescent="0.3">
      <c r="P854886" s="83"/>
    </row>
    <row r="854887" spans="16:16" x14ac:dyDescent="0.3">
      <c r="P854887" s="83"/>
    </row>
    <row r="854888" spans="16:16" x14ac:dyDescent="0.3">
      <c r="P854888" s="83"/>
    </row>
    <row r="854889" spans="16:16" x14ac:dyDescent="0.3">
      <c r="P854889" s="83"/>
    </row>
    <row r="854890" spans="16:16" x14ac:dyDescent="0.3">
      <c r="P854890" s="83"/>
    </row>
    <row r="854891" spans="16:16" x14ac:dyDescent="0.3">
      <c r="P854891" s="83"/>
    </row>
    <row r="854892" spans="16:16" x14ac:dyDescent="0.3">
      <c r="P854892" s="83"/>
    </row>
    <row r="854893" spans="16:16" x14ac:dyDescent="0.3">
      <c r="P854893" s="83"/>
    </row>
    <row r="854894" spans="16:16" x14ac:dyDescent="0.3">
      <c r="P854894" s="83"/>
    </row>
    <row r="854895" spans="16:16" x14ac:dyDescent="0.3">
      <c r="P854895" s="83"/>
    </row>
    <row r="854896" spans="16:16" x14ac:dyDescent="0.3">
      <c r="P854896" s="83"/>
    </row>
    <row r="854897" spans="16:16" x14ac:dyDescent="0.3">
      <c r="P854897" s="83"/>
    </row>
    <row r="854898" spans="16:16" x14ac:dyDescent="0.3">
      <c r="P854898" s="83"/>
    </row>
    <row r="854899" spans="16:16" x14ac:dyDescent="0.3">
      <c r="P854899" s="83"/>
    </row>
    <row r="854900" spans="16:16" x14ac:dyDescent="0.3">
      <c r="P854900" s="83"/>
    </row>
    <row r="854901" spans="16:16" x14ac:dyDescent="0.3">
      <c r="P854901" s="83"/>
    </row>
    <row r="854902" spans="16:16" x14ac:dyDescent="0.3">
      <c r="P854902" s="83"/>
    </row>
    <row r="854903" spans="16:16" x14ac:dyDescent="0.3">
      <c r="P854903" s="83"/>
    </row>
    <row r="854904" spans="16:16" x14ac:dyDescent="0.3">
      <c r="P854904" s="83"/>
    </row>
    <row r="854905" spans="16:16" x14ac:dyDescent="0.3">
      <c r="P854905" s="83"/>
    </row>
    <row r="854906" spans="16:16" x14ac:dyDescent="0.3">
      <c r="P854906" s="83"/>
    </row>
    <row r="854907" spans="16:16" x14ac:dyDescent="0.3">
      <c r="P854907" s="83"/>
    </row>
    <row r="854908" spans="16:16" x14ac:dyDescent="0.3">
      <c r="P854908" s="83"/>
    </row>
    <row r="854909" spans="16:16" x14ac:dyDescent="0.3">
      <c r="P854909" s="83"/>
    </row>
    <row r="854910" spans="16:16" x14ac:dyDescent="0.3">
      <c r="P854910" s="83"/>
    </row>
    <row r="854911" spans="16:16" x14ac:dyDescent="0.3">
      <c r="P854911" s="83"/>
    </row>
    <row r="854912" spans="16:16" x14ac:dyDescent="0.3">
      <c r="P854912" s="83"/>
    </row>
    <row r="854913" spans="16:16" x14ac:dyDescent="0.3">
      <c r="P854913" s="83"/>
    </row>
    <row r="854914" spans="16:16" x14ac:dyDescent="0.3">
      <c r="P854914" s="83"/>
    </row>
    <row r="854915" spans="16:16" x14ac:dyDescent="0.3">
      <c r="P854915" s="83"/>
    </row>
    <row r="854916" spans="16:16" x14ac:dyDescent="0.3">
      <c r="P854916" s="83"/>
    </row>
    <row r="854917" spans="16:16" x14ac:dyDescent="0.3">
      <c r="P854917" s="83"/>
    </row>
    <row r="854918" spans="16:16" x14ac:dyDescent="0.3">
      <c r="P854918" s="83"/>
    </row>
    <row r="854919" spans="16:16" x14ac:dyDescent="0.3">
      <c r="P854919" s="83"/>
    </row>
    <row r="854920" spans="16:16" x14ac:dyDescent="0.3">
      <c r="P854920" s="83"/>
    </row>
    <row r="854921" spans="16:16" x14ac:dyDescent="0.3">
      <c r="P854921" s="83"/>
    </row>
    <row r="854922" spans="16:16" x14ac:dyDescent="0.3">
      <c r="P854922" s="83"/>
    </row>
    <row r="854923" spans="16:16" x14ac:dyDescent="0.3">
      <c r="P854923" s="83"/>
    </row>
    <row r="854924" spans="16:16" x14ac:dyDescent="0.3">
      <c r="P854924" s="83"/>
    </row>
    <row r="854925" spans="16:16" x14ac:dyDescent="0.3">
      <c r="P854925" s="83"/>
    </row>
    <row r="854926" spans="16:16" x14ac:dyDescent="0.3">
      <c r="P854926" s="83"/>
    </row>
    <row r="854927" spans="16:16" x14ac:dyDescent="0.3">
      <c r="P854927" s="83"/>
    </row>
    <row r="854928" spans="16:16" x14ac:dyDescent="0.3">
      <c r="P854928" s="83"/>
    </row>
    <row r="854929" spans="16:16" x14ac:dyDescent="0.3">
      <c r="P854929" s="83"/>
    </row>
    <row r="854930" spans="16:16" x14ac:dyDescent="0.3">
      <c r="P854930" s="83"/>
    </row>
    <row r="854931" spans="16:16" x14ac:dyDescent="0.3">
      <c r="P854931" s="83"/>
    </row>
    <row r="854932" spans="16:16" x14ac:dyDescent="0.3">
      <c r="P854932" s="83"/>
    </row>
    <row r="854933" spans="16:16" x14ac:dyDescent="0.3">
      <c r="P854933" s="83"/>
    </row>
    <row r="854934" spans="16:16" x14ac:dyDescent="0.3">
      <c r="P854934" s="83"/>
    </row>
    <row r="854935" spans="16:16" x14ac:dyDescent="0.3">
      <c r="P854935" s="83"/>
    </row>
    <row r="854936" spans="16:16" x14ac:dyDescent="0.3">
      <c r="P854936" s="83"/>
    </row>
    <row r="854937" spans="16:16" x14ac:dyDescent="0.3">
      <c r="P854937" s="83"/>
    </row>
    <row r="854938" spans="16:16" x14ac:dyDescent="0.3">
      <c r="P854938" s="83"/>
    </row>
    <row r="854939" spans="16:16" x14ac:dyDescent="0.3">
      <c r="P854939" s="83"/>
    </row>
    <row r="854940" spans="16:16" x14ac:dyDescent="0.3">
      <c r="P854940" s="83"/>
    </row>
    <row r="854941" spans="16:16" x14ac:dyDescent="0.3">
      <c r="P854941" s="83"/>
    </row>
    <row r="854942" spans="16:16" x14ac:dyDescent="0.3">
      <c r="P854942" s="83"/>
    </row>
    <row r="854943" spans="16:16" x14ac:dyDescent="0.3">
      <c r="P854943" s="83"/>
    </row>
    <row r="854944" spans="16:16" x14ac:dyDescent="0.3">
      <c r="P854944" s="83"/>
    </row>
    <row r="854945" spans="16:16" x14ac:dyDescent="0.3">
      <c r="P854945" s="83"/>
    </row>
    <row r="854946" spans="16:16" x14ac:dyDescent="0.3">
      <c r="P854946" s="83"/>
    </row>
    <row r="854947" spans="16:16" x14ac:dyDescent="0.3">
      <c r="P854947" s="83"/>
    </row>
    <row r="854948" spans="16:16" x14ac:dyDescent="0.3">
      <c r="P854948" s="83"/>
    </row>
    <row r="854949" spans="16:16" x14ac:dyDescent="0.3">
      <c r="P854949" s="83"/>
    </row>
    <row r="854950" spans="16:16" x14ac:dyDescent="0.3">
      <c r="P854950" s="83"/>
    </row>
    <row r="854951" spans="16:16" x14ac:dyDescent="0.3">
      <c r="P854951" s="83"/>
    </row>
    <row r="854952" spans="16:16" x14ac:dyDescent="0.3">
      <c r="P854952" s="83"/>
    </row>
    <row r="854953" spans="16:16" x14ac:dyDescent="0.3">
      <c r="P854953" s="83"/>
    </row>
    <row r="854954" spans="16:16" x14ac:dyDescent="0.3">
      <c r="P854954" s="83"/>
    </row>
    <row r="854955" spans="16:16" x14ac:dyDescent="0.3">
      <c r="P854955" s="83"/>
    </row>
    <row r="854956" spans="16:16" x14ac:dyDescent="0.3">
      <c r="P854956" s="83"/>
    </row>
    <row r="854957" spans="16:16" x14ac:dyDescent="0.3">
      <c r="P854957" s="83"/>
    </row>
    <row r="854958" spans="16:16" x14ac:dyDescent="0.3">
      <c r="P854958" s="83"/>
    </row>
    <row r="854959" spans="16:16" x14ac:dyDescent="0.3">
      <c r="P854959" s="83"/>
    </row>
    <row r="854960" spans="16:16" x14ac:dyDescent="0.3">
      <c r="P854960" s="83"/>
    </row>
    <row r="854961" spans="16:16" x14ac:dyDescent="0.3">
      <c r="P854961" s="83"/>
    </row>
    <row r="854962" spans="16:16" x14ac:dyDescent="0.3">
      <c r="P854962" s="83"/>
    </row>
    <row r="854963" spans="16:16" x14ac:dyDescent="0.3">
      <c r="P854963" s="83"/>
    </row>
    <row r="854964" spans="16:16" x14ac:dyDescent="0.3">
      <c r="P854964" s="83"/>
    </row>
    <row r="854965" spans="16:16" x14ac:dyDescent="0.3">
      <c r="P854965" s="83"/>
    </row>
    <row r="854966" spans="16:16" x14ac:dyDescent="0.3">
      <c r="P854966" s="83"/>
    </row>
    <row r="854967" spans="16:16" x14ac:dyDescent="0.3">
      <c r="P854967" s="83"/>
    </row>
    <row r="854968" spans="16:16" x14ac:dyDescent="0.3">
      <c r="P854968" s="83"/>
    </row>
    <row r="854969" spans="16:16" x14ac:dyDescent="0.3">
      <c r="P854969" s="83"/>
    </row>
    <row r="854970" spans="16:16" x14ac:dyDescent="0.3">
      <c r="P854970" s="83"/>
    </row>
    <row r="854971" spans="16:16" x14ac:dyDescent="0.3">
      <c r="P854971" s="83"/>
    </row>
    <row r="854972" spans="16:16" x14ac:dyDescent="0.3">
      <c r="P854972" s="83"/>
    </row>
    <row r="854973" spans="16:16" x14ac:dyDescent="0.3">
      <c r="P854973" s="83"/>
    </row>
    <row r="854974" spans="16:16" x14ac:dyDescent="0.3">
      <c r="P854974" s="83"/>
    </row>
    <row r="854975" spans="16:16" x14ac:dyDescent="0.3">
      <c r="P854975" s="83"/>
    </row>
    <row r="854976" spans="16:16" x14ac:dyDescent="0.3">
      <c r="P854976" s="83"/>
    </row>
    <row r="854977" spans="16:16" x14ac:dyDescent="0.3">
      <c r="P854977" s="83"/>
    </row>
    <row r="854978" spans="16:16" x14ac:dyDescent="0.3">
      <c r="P854978" s="83"/>
    </row>
    <row r="854979" spans="16:16" x14ac:dyDescent="0.3">
      <c r="P854979" s="83"/>
    </row>
    <row r="854980" spans="16:16" x14ac:dyDescent="0.3">
      <c r="P854980" s="83"/>
    </row>
    <row r="854981" spans="16:16" x14ac:dyDescent="0.3">
      <c r="P854981" s="83"/>
    </row>
    <row r="854982" spans="16:16" x14ac:dyDescent="0.3">
      <c r="P854982" s="83"/>
    </row>
    <row r="854983" spans="16:16" x14ac:dyDescent="0.3">
      <c r="P854983" s="83"/>
    </row>
    <row r="854984" spans="16:16" x14ac:dyDescent="0.3">
      <c r="P854984" s="83"/>
    </row>
    <row r="854985" spans="16:16" x14ac:dyDescent="0.3">
      <c r="P854985" s="83"/>
    </row>
    <row r="854986" spans="16:16" x14ac:dyDescent="0.3">
      <c r="P854986" s="83"/>
    </row>
    <row r="854987" spans="16:16" x14ac:dyDescent="0.3">
      <c r="P854987" s="83"/>
    </row>
    <row r="854988" spans="16:16" x14ac:dyDescent="0.3">
      <c r="P854988" s="83"/>
    </row>
    <row r="854989" spans="16:16" x14ac:dyDescent="0.3">
      <c r="P854989" s="83"/>
    </row>
    <row r="854990" spans="16:16" x14ac:dyDescent="0.3">
      <c r="P854990" s="83"/>
    </row>
    <row r="854991" spans="16:16" x14ac:dyDescent="0.3">
      <c r="P854991" s="83"/>
    </row>
    <row r="854992" spans="16:16" x14ac:dyDescent="0.3">
      <c r="P854992" s="83"/>
    </row>
    <row r="854993" spans="16:16" x14ac:dyDescent="0.3">
      <c r="P854993" s="83"/>
    </row>
    <row r="854994" spans="16:16" x14ac:dyDescent="0.3">
      <c r="P854994" s="83"/>
    </row>
    <row r="854995" spans="16:16" x14ac:dyDescent="0.3">
      <c r="P854995" s="83"/>
    </row>
    <row r="854996" spans="16:16" x14ac:dyDescent="0.3">
      <c r="P854996" s="83"/>
    </row>
    <row r="854997" spans="16:16" x14ac:dyDescent="0.3">
      <c r="P854997" s="83"/>
    </row>
    <row r="854998" spans="16:16" x14ac:dyDescent="0.3">
      <c r="P854998" s="83"/>
    </row>
    <row r="854999" spans="16:16" x14ac:dyDescent="0.3">
      <c r="P854999" s="83"/>
    </row>
    <row r="855000" spans="16:16" x14ac:dyDescent="0.3">
      <c r="P855000" s="83"/>
    </row>
    <row r="855001" spans="16:16" x14ac:dyDescent="0.3">
      <c r="P855001" s="83"/>
    </row>
    <row r="855002" spans="16:16" x14ac:dyDescent="0.3">
      <c r="P855002" s="83"/>
    </row>
    <row r="855003" spans="16:16" x14ac:dyDescent="0.3">
      <c r="P855003" s="83"/>
    </row>
    <row r="855004" spans="16:16" x14ac:dyDescent="0.3">
      <c r="P855004" s="83"/>
    </row>
    <row r="855005" spans="16:16" x14ac:dyDescent="0.3">
      <c r="P855005" s="83"/>
    </row>
    <row r="855006" spans="16:16" x14ac:dyDescent="0.3">
      <c r="P855006" s="83"/>
    </row>
    <row r="855007" spans="16:16" x14ac:dyDescent="0.3">
      <c r="P855007" s="83"/>
    </row>
    <row r="855008" spans="16:16" x14ac:dyDescent="0.3">
      <c r="P855008" s="83"/>
    </row>
    <row r="855009" spans="16:16" x14ac:dyDescent="0.3">
      <c r="P855009" s="83"/>
    </row>
    <row r="855010" spans="16:16" x14ac:dyDescent="0.3">
      <c r="P855010" s="83"/>
    </row>
    <row r="855011" spans="16:16" x14ac:dyDescent="0.3">
      <c r="P855011" s="83"/>
    </row>
    <row r="855012" spans="16:16" x14ac:dyDescent="0.3">
      <c r="P855012" s="83"/>
    </row>
    <row r="855013" spans="16:16" x14ac:dyDescent="0.3">
      <c r="P855013" s="83"/>
    </row>
    <row r="855014" spans="16:16" x14ac:dyDescent="0.3">
      <c r="P855014" s="83"/>
    </row>
    <row r="855015" spans="16:16" x14ac:dyDescent="0.3">
      <c r="P855015" s="83"/>
    </row>
    <row r="855016" spans="16:16" x14ac:dyDescent="0.3">
      <c r="P855016" s="83"/>
    </row>
    <row r="855017" spans="16:16" x14ac:dyDescent="0.3">
      <c r="P855017" s="83"/>
    </row>
    <row r="855018" spans="16:16" x14ac:dyDescent="0.3">
      <c r="P855018" s="83"/>
    </row>
    <row r="855019" spans="16:16" x14ac:dyDescent="0.3">
      <c r="P855019" s="83"/>
    </row>
    <row r="855020" spans="16:16" x14ac:dyDescent="0.3">
      <c r="P855020" s="83"/>
    </row>
    <row r="855021" spans="16:16" x14ac:dyDescent="0.3">
      <c r="P855021" s="83"/>
    </row>
    <row r="855022" spans="16:16" x14ac:dyDescent="0.3">
      <c r="P855022" s="83"/>
    </row>
    <row r="855023" spans="16:16" x14ac:dyDescent="0.3">
      <c r="P855023" s="83"/>
    </row>
    <row r="855024" spans="16:16" x14ac:dyDescent="0.3">
      <c r="P855024" s="83"/>
    </row>
    <row r="855025" spans="16:16" x14ac:dyDescent="0.3">
      <c r="P855025" s="83"/>
    </row>
    <row r="855026" spans="16:16" x14ac:dyDescent="0.3">
      <c r="P855026" s="83"/>
    </row>
    <row r="855027" spans="16:16" x14ac:dyDescent="0.3">
      <c r="P855027" s="83"/>
    </row>
    <row r="855028" spans="16:16" x14ac:dyDescent="0.3">
      <c r="P855028" s="83"/>
    </row>
    <row r="855029" spans="16:16" x14ac:dyDescent="0.3">
      <c r="P855029" s="83"/>
    </row>
    <row r="855030" spans="16:16" x14ac:dyDescent="0.3">
      <c r="P855030" s="83"/>
    </row>
    <row r="855031" spans="16:16" x14ac:dyDescent="0.3">
      <c r="P855031" s="83"/>
    </row>
    <row r="855032" spans="16:16" x14ac:dyDescent="0.3">
      <c r="P855032" s="83"/>
    </row>
    <row r="855033" spans="16:16" x14ac:dyDescent="0.3">
      <c r="P855033" s="83"/>
    </row>
    <row r="855034" spans="16:16" x14ac:dyDescent="0.3">
      <c r="P855034" s="83"/>
    </row>
    <row r="855035" spans="16:16" x14ac:dyDescent="0.3">
      <c r="P855035" s="83"/>
    </row>
    <row r="855036" spans="16:16" x14ac:dyDescent="0.3">
      <c r="P855036" s="83"/>
    </row>
    <row r="855037" spans="16:16" x14ac:dyDescent="0.3">
      <c r="P855037" s="83"/>
    </row>
    <row r="855038" spans="16:16" x14ac:dyDescent="0.3">
      <c r="P855038" s="83"/>
    </row>
    <row r="855039" spans="16:16" x14ac:dyDescent="0.3">
      <c r="P855039" s="83"/>
    </row>
    <row r="855040" spans="16:16" x14ac:dyDescent="0.3">
      <c r="P855040" s="83"/>
    </row>
    <row r="855041" spans="16:16" x14ac:dyDescent="0.3">
      <c r="P855041" s="83"/>
    </row>
    <row r="855042" spans="16:16" x14ac:dyDescent="0.3">
      <c r="P855042" s="83"/>
    </row>
    <row r="855043" spans="16:16" x14ac:dyDescent="0.3">
      <c r="P855043" s="83"/>
    </row>
    <row r="855044" spans="16:16" x14ac:dyDescent="0.3">
      <c r="P855044" s="83"/>
    </row>
    <row r="855045" spans="16:16" x14ac:dyDescent="0.3">
      <c r="P855045" s="83"/>
    </row>
    <row r="855046" spans="16:16" x14ac:dyDescent="0.3">
      <c r="P855046" s="83"/>
    </row>
    <row r="855047" spans="16:16" x14ac:dyDescent="0.3">
      <c r="P855047" s="83"/>
    </row>
    <row r="855048" spans="16:16" x14ac:dyDescent="0.3">
      <c r="P855048" s="83"/>
    </row>
    <row r="855049" spans="16:16" x14ac:dyDescent="0.3">
      <c r="P855049" s="83"/>
    </row>
    <row r="855050" spans="16:16" x14ac:dyDescent="0.3">
      <c r="P855050" s="83"/>
    </row>
    <row r="855051" spans="16:16" x14ac:dyDescent="0.3">
      <c r="P855051" s="83"/>
    </row>
    <row r="855052" spans="16:16" x14ac:dyDescent="0.3">
      <c r="P855052" s="83"/>
    </row>
    <row r="855053" spans="16:16" x14ac:dyDescent="0.3">
      <c r="P855053" s="83"/>
    </row>
    <row r="855054" spans="16:16" x14ac:dyDescent="0.3">
      <c r="P855054" s="83"/>
    </row>
    <row r="855055" spans="16:16" x14ac:dyDescent="0.3">
      <c r="P855055" s="83"/>
    </row>
    <row r="855056" spans="16:16" x14ac:dyDescent="0.3">
      <c r="P855056" s="83"/>
    </row>
    <row r="855057" spans="16:16" x14ac:dyDescent="0.3">
      <c r="P855057" s="83"/>
    </row>
    <row r="855058" spans="16:16" x14ac:dyDescent="0.3">
      <c r="P855058" s="83"/>
    </row>
    <row r="855059" spans="16:16" x14ac:dyDescent="0.3">
      <c r="P855059" s="83"/>
    </row>
    <row r="855060" spans="16:16" x14ac:dyDescent="0.3">
      <c r="P855060" s="83"/>
    </row>
    <row r="855061" spans="16:16" x14ac:dyDescent="0.3">
      <c r="P855061" s="83"/>
    </row>
    <row r="855062" spans="16:16" x14ac:dyDescent="0.3">
      <c r="P855062" s="83"/>
    </row>
    <row r="855063" spans="16:16" x14ac:dyDescent="0.3">
      <c r="P855063" s="83"/>
    </row>
    <row r="855064" spans="16:16" x14ac:dyDescent="0.3">
      <c r="P855064" s="83"/>
    </row>
    <row r="855065" spans="16:16" x14ac:dyDescent="0.3">
      <c r="P855065" s="83"/>
    </row>
    <row r="855066" spans="16:16" x14ac:dyDescent="0.3">
      <c r="P855066" s="83"/>
    </row>
    <row r="855067" spans="16:16" x14ac:dyDescent="0.3">
      <c r="P855067" s="83"/>
    </row>
    <row r="855068" spans="16:16" x14ac:dyDescent="0.3">
      <c r="P855068" s="83"/>
    </row>
    <row r="855069" spans="16:16" x14ac:dyDescent="0.3">
      <c r="P855069" s="83"/>
    </row>
    <row r="855070" spans="16:16" x14ac:dyDescent="0.3">
      <c r="P855070" s="83"/>
    </row>
    <row r="855071" spans="16:16" x14ac:dyDescent="0.3">
      <c r="P855071" s="83"/>
    </row>
    <row r="855072" spans="16:16" x14ac:dyDescent="0.3">
      <c r="P855072" s="83"/>
    </row>
    <row r="855073" spans="16:16" x14ac:dyDescent="0.3">
      <c r="P855073" s="83"/>
    </row>
    <row r="855074" spans="16:16" x14ac:dyDescent="0.3">
      <c r="P855074" s="83"/>
    </row>
    <row r="855075" spans="16:16" x14ac:dyDescent="0.3">
      <c r="P855075" s="83"/>
    </row>
    <row r="855076" spans="16:16" x14ac:dyDescent="0.3">
      <c r="P855076" s="83"/>
    </row>
    <row r="855077" spans="16:16" x14ac:dyDescent="0.3">
      <c r="P855077" s="83"/>
    </row>
    <row r="855078" spans="16:16" x14ac:dyDescent="0.3">
      <c r="P855078" s="83"/>
    </row>
    <row r="855079" spans="16:16" x14ac:dyDescent="0.3">
      <c r="P855079" s="83"/>
    </row>
    <row r="855080" spans="16:16" x14ac:dyDescent="0.3">
      <c r="P855080" s="83"/>
    </row>
    <row r="855081" spans="16:16" x14ac:dyDescent="0.3">
      <c r="P855081" s="83"/>
    </row>
    <row r="855082" spans="16:16" x14ac:dyDescent="0.3">
      <c r="P855082" s="83"/>
    </row>
    <row r="855083" spans="16:16" x14ac:dyDescent="0.3">
      <c r="P855083" s="83"/>
    </row>
    <row r="855084" spans="16:16" x14ac:dyDescent="0.3">
      <c r="P855084" s="83"/>
    </row>
    <row r="855085" spans="16:16" x14ac:dyDescent="0.3">
      <c r="P855085" s="83"/>
    </row>
    <row r="855086" spans="16:16" x14ac:dyDescent="0.3">
      <c r="P855086" s="83"/>
    </row>
    <row r="855087" spans="16:16" x14ac:dyDescent="0.3">
      <c r="P855087" s="83"/>
    </row>
    <row r="855088" spans="16:16" x14ac:dyDescent="0.3">
      <c r="P855088" s="83"/>
    </row>
    <row r="855089" spans="16:16" x14ac:dyDescent="0.3">
      <c r="P855089" s="83"/>
    </row>
    <row r="855090" spans="16:16" x14ac:dyDescent="0.3">
      <c r="P855090" s="83"/>
    </row>
    <row r="855091" spans="16:16" x14ac:dyDescent="0.3">
      <c r="P855091" s="83"/>
    </row>
    <row r="855092" spans="16:16" x14ac:dyDescent="0.3">
      <c r="P855092" s="83"/>
    </row>
    <row r="855093" spans="16:16" x14ac:dyDescent="0.3">
      <c r="P855093" s="83"/>
    </row>
    <row r="855094" spans="16:16" x14ac:dyDescent="0.3">
      <c r="P855094" s="83"/>
    </row>
    <row r="855095" spans="16:16" x14ac:dyDescent="0.3">
      <c r="P855095" s="83"/>
    </row>
    <row r="855096" spans="16:16" x14ac:dyDescent="0.3">
      <c r="P855096" s="83"/>
    </row>
    <row r="855097" spans="16:16" x14ac:dyDescent="0.3">
      <c r="P855097" s="83"/>
    </row>
    <row r="855098" spans="16:16" x14ac:dyDescent="0.3">
      <c r="P855098" s="83"/>
    </row>
    <row r="855099" spans="16:16" x14ac:dyDescent="0.3">
      <c r="P855099" s="83"/>
    </row>
    <row r="855100" spans="16:16" x14ac:dyDescent="0.3">
      <c r="P855100" s="83"/>
    </row>
    <row r="855101" spans="16:16" x14ac:dyDescent="0.3">
      <c r="P855101" s="83"/>
    </row>
    <row r="855102" spans="16:16" x14ac:dyDescent="0.3">
      <c r="P855102" s="83"/>
    </row>
    <row r="855103" spans="16:16" x14ac:dyDescent="0.3">
      <c r="P855103" s="83"/>
    </row>
    <row r="855104" spans="16:16" x14ac:dyDescent="0.3">
      <c r="P855104" s="83"/>
    </row>
    <row r="855105" spans="16:16" x14ac:dyDescent="0.3">
      <c r="P855105" s="83"/>
    </row>
    <row r="855106" spans="16:16" x14ac:dyDescent="0.3">
      <c r="P855106" s="83"/>
    </row>
    <row r="855107" spans="16:16" x14ac:dyDescent="0.3">
      <c r="P855107" s="83"/>
    </row>
    <row r="855108" spans="16:16" x14ac:dyDescent="0.3">
      <c r="P855108" s="83"/>
    </row>
    <row r="855109" spans="16:16" x14ac:dyDescent="0.3">
      <c r="P855109" s="83"/>
    </row>
    <row r="855110" spans="16:16" x14ac:dyDescent="0.3">
      <c r="P855110" s="83"/>
    </row>
    <row r="855111" spans="16:16" x14ac:dyDescent="0.3">
      <c r="P855111" s="83"/>
    </row>
    <row r="855112" spans="16:16" x14ac:dyDescent="0.3">
      <c r="P855112" s="83"/>
    </row>
    <row r="855113" spans="16:16" x14ac:dyDescent="0.3">
      <c r="P855113" s="83"/>
    </row>
    <row r="855114" spans="16:16" x14ac:dyDescent="0.3">
      <c r="P855114" s="83"/>
    </row>
    <row r="855115" spans="16:16" x14ac:dyDescent="0.3">
      <c r="P855115" s="83"/>
    </row>
    <row r="855116" spans="16:16" x14ac:dyDescent="0.3">
      <c r="P855116" s="83"/>
    </row>
    <row r="855117" spans="16:16" x14ac:dyDescent="0.3">
      <c r="P855117" s="83"/>
    </row>
    <row r="855118" spans="16:16" x14ac:dyDescent="0.3">
      <c r="P855118" s="83"/>
    </row>
    <row r="855119" spans="16:16" x14ac:dyDescent="0.3">
      <c r="P855119" s="83"/>
    </row>
    <row r="855120" spans="16:16" x14ac:dyDescent="0.3">
      <c r="P855120" s="83"/>
    </row>
    <row r="855121" spans="16:16" x14ac:dyDescent="0.3">
      <c r="P855121" s="83"/>
    </row>
    <row r="855122" spans="16:16" x14ac:dyDescent="0.3">
      <c r="P855122" s="83"/>
    </row>
    <row r="855123" spans="16:16" x14ac:dyDescent="0.3">
      <c r="P855123" s="83"/>
    </row>
    <row r="855124" spans="16:16" x14ac:dyDescent="0.3">
      <c r="P855124" s="83"/>
    </row>
    <row r="855125" spans="16:16" x14ac:dyDescent="0.3">
      <c r="P855125" s="83"/>
    </row>
    <row r="855126" spans="16:16" x14ac:dyDescent="0.3">
      <c r="P855126" s="83"/>
    </row>
    <row r="855127" spans="16:16" x14ac:dyDescent="0.3">
      <c r="P855127" s="83"/>
    </row>
    <row r="855128" spans="16:16" x14ac:dyDescent="0.3">
      <c r="P855128" s="83"/>
    </row>
    <row r="855129" spans="16:16" x14ac:dyDescent="0.3">
      <c r="P855129" s="83"/>
    </row>
    <row r="855130" spans="16:16" x14ac:dyDescent="0.3">
      <c r="P855130" s="83"/>
    </row>
    <row r="855131" spans="16:16" x14ac:dyDescent="0.3">
      <c r="P855131" s="83"/>
    </row>
    <row r="855132" spans="16:16" x14ac:dyDescent="0.3">
      <c r="P855132" s="83"/>
    </row>
    <row r="855133" spans="16:16" x14ac:dyDescent="0.3">
      <c r="P855133" s="83"/>
    </row>
    <row r="855134" spans="16:16" x14ac:dyDescent="0.3">
      <c r="P855134" s="83"/>
    </row>
    <row r="855135" spans="16:16" x14ac:dyDescent="0.3">
      <c r="P855135" s="83"/>
    </row>
    <row r="855136" spans="16:16" x14ac:dyDescent="0.3">
      <c r="P855136" s="83"/>
    </row>
    <row r="855137" spans="16:16" x14ac:dyDescent="0.3">
      <c r="P855137" s="83"/>
    </row>
    <row r="855138" spans="16:16" x14ac:dyDescent="0.3">
      <c r="P855138" s="83"/>
    </row>
    <row r="855139" spans="16:16" x14ac:dyDescent="0.3">
      <c r="P855139" s="83"/>
    </row>
    <row r="855140" spans="16:16" x14ac:dyDescent="0.3">
      <c r="P855140" s="83"/>
    </row>
    <row r="855141" spans="16:16" x14ac:dyDescent="0.3">
      <c r="P855141" s="83"/>
    </row>
    <row r="855142" spans="16:16" x14ac:dyDescent="0.3">
      <c r="P855142" s="83"/>
    </row>
    <row r="855143" spans="16:16" x14ac:dyDescent="0.3">
      <c r="P855143" s="83"/>
    </row>
    <row r="855144" spans="16:16" x14ac:dyDescent="0.3">
      <c r="P855144" s="83"/>
    </row>
    <row r="855145" spans="16:16" x14ac:dyDescent="0.3">
      <c r="P855145" s="83"/>
    </row>
    <row r="855146" spans="16:16" x14ac:dyDescent="0.3">
      <c r="P855146" s="83"/>
    </row>
    <row r="855147" spans="16:16" x14ac:dyDescent="0.3">
      <c r="P855147" s="83"/>
    </row>
    <row r="855148" spans="16:16" x14ac:dyDescent="0.3">
      <c r="P855148" s="83"/>
    </row>
    <row r="855149" spans="16:16" x14ac:dyDescent="0.3">
      <c r="P855149" s="83"/>
    </row>
    <row r="855150" spans="16:16" x14ac:dyDescent="0.3">
      <c r="P855150" s="83"/>
    </row>
    <row r="855151" spans="16:16" x14ac:dyDescent="0.3">
      <c r="P855151" s="83"/>
    </row>
    <row r="855152" spans="16:16" x14ac:dyDescent="0.3">
      <c r="P855152" s="83"/>
    </row>
    <row r="855153" spans="16:16" x14ac:dyDescent="0.3">
      <c r="P855153" s="83"/>
    </row>
    <row r="855154" spans="16:16" x14ac:dyDescent="0.3">
      <c r="P855154" s="83"/>
    </row>
    <row r="855155" spans="16:16" x14ac:dyDescent="0.3">
      <c r="P855155" s="83"/>
    </row>
    <row r="855156" spans="16:16" x14ac:dyDescent="0.3">
      <c r="P855156" s="83"/>
    </row>
    <row r="855157" spans="16:16" x14ac:dyDescent="0.3">
      <c r="P855157" s="83"/>
    </row>
    <row r="855158" spans="16:16" x14ac:dyDescent="0.3">
      <c r="P855158" s="83"/>
    </row>
    <row r="855159" spans="16:16" x14ac:dyDescent="0.3">
      <c r="P855159" s="83"/>
    </row>
    <row r="855160" spans="16:16" x14ac:dyDescent="0.3">
      <c r="P855160" s="83"/>
    </row>
    <row r="855161" spans="16:16" x14ac:dyDescent="0.3">
      <c r="P855161" s="83"/>
    </row>
    <row r="855162" spans="16:16" x14ac:dyDescent="0.3">
      <c r="P855162" s="83"/>
    </row>
    <row r="855163" spans="16:16" x14ac:dyDescent="0.3">
      <c r="P855163" s="83"/>
    </row>
    <row r="855164" spans="16:16" x14ac:dyDescent="0.3">
      <c r="P855164" s="83"/>
    </row>
    <row r="855165" spans="16:16" x14ac:dyDescent="0.3">
      <c r="P855165" s="83"/>
    </row>
    <row r="855166" spans="16:16" x14ac:dyDescent="0.3">
      <c r="P855166" s="83"/>
    </row>
    <row r="855167" spans="16:16" x14ac:dyDescent="0.3">
      <c r="P855167" s="83"/>
    </row>
    <row r="855168" spans="16:16" x14ac:dyDescent="0.3">
      <c r="P855168" s="83"/>
    </row>
    <row r="855169" spans="16:16" x14ac:dyDescent="0.3">
      <c r="P855169" s="83"/>
    </row>
    <row r="855170" spans="16:16" x14ac:dyDescent="0.3">
      <c r="P855170" s="83"/>
    </row>
    <row r="855171" spans="16:16" x14ac:dyDescent="0.3">
      <c r="P855171" s="83"/>
    </row>
    <row r="855172" spans="16:16" x14ac:dyDescent="0.3">
      <c r="P855172" s="83"/>
    </row>
    <row r="855173" spans="16:16" x14ac:dyDescent="0.3">
      <c r="P855173" s="83"/>
    </row>
    <row r="855174" spans="16:16" x14ac:dyDescent="0.3">
      <c r="P855174" s="83"/>
    </row>
    <row r="855175" spans="16:16" x14ac:dyDescent="0.3">
      <c r="P855175" s="83"/>
    </row>
    <row r="855176" spans="16:16" x14ac:dyDescent="0.3">
      <c r="P855176" s="83"/>
    </row>
    <row r="855177" spans="16:16" x14ac:dyDescent="0.3">
      <c r="P855177" s="83"/>
    </row>
    <row r="855178" spans="16:16" x14ac:dyDescent="0.3">
      <c r="P855178" s="83"/>
    </row>
    <row r="855179" spans="16:16" x14ac:dyDescent="0.3">
      <c r="P855179" s="83"/>
    </row>
    <row r="855180" spans="16:16" x14ac:dyDescent="0.3">
      <c r="P855180" s="83"/>
    </row>
    <row r="855181" spans="16:16" x14ac:dyDescent="0.3">
      <c r="P855181" s="83"/>
    </row>
    <row r="855182" spans="16:16" x14ac:dyDescent="0.3">
      <c r="P855182" s="83"/>
    </row>
    <row r="855183" spans="16:16" x14ac:dyDescent="0.3">
      <c r="P855183" s="83"/>
    </row>
    <row r="855184" spans="16:16" x14ac:dyDescent="0.3">
      <c r="P855184" s="83"/>
    </row>
    <row r="855185" spans="16:16" x14ac:dyDescent="0.3">
      <c r="P855185" s="83"/>
    </row>
    <row r="855186" spans="16:16" x14ac:dyDescent="0.3">
      <c r="P855186" s="83"/>
    </row>
    <row r="855187" spans="16:16" x14ac:dyDescent="0.3">
      <c r="P855187" s="83"/>
    </row>
    <row r="855188" spans="16:16" x14ac:dyDescent="0.3">
      <c r="P855188" s="83"/>
    </row>
    <row r="855189" spans="16:16" x14ac:dyDescent="0.3">
      <c r="P855189" s="83"/>
    </row>
    <row r="855190" spans="16:16" x14ac:dyDescent="0.3">
      <c r="P855190" s="83"/>
    </row>
    <row r="855191" spans="16:16" x14ac:dyDescent="0.3">
      <c r="P855191" s="83"/>
    </row>
    <row r="855192" spans="16:16" x14ac:dyDescent="0.3">
      <c r="P855192" s="83"/>
    </row>
    <row r="855193" spans="16:16" x14ac:dyDescent="0.3">
      <c r="P855193" s="83"/>
    </row>
    <row r="855194" spans="16:16" x14ac:dyDescent="0.3">
      <c r="P855194" s="83"/>
    </row>
    <row r="855195" spans="16:16" x14ac:dyDescent="0.3">
      <c r="P855195" s="83"/>
    </row>
    <row r="855196" spans="16:16" x14ac:dyDescent="0.3">
      <c r="P855196" s="83"/>
    </row>
    <row r="855197" spans="16:16" x14ac:dyDescent="0.3">
      <c r="P855197" s="83"/>
    </row>
    <row r="855198" spans="16:16" x14ac:dyDescent="0.3">
      <c r="P855198" s="83"/>
    </row>
    <row r="855199" spans="16:16" x14ac:dyDescent="0.3">
      <c r="P855199" s="83"/>
    </row>
    <row r="855200" spans="16:16" x14ac:dyDescent="0.3">
      <c r="P855200" s="83"/>
    </row>
    <row r="855201" spans="16:16" x14ac:dyDescent="0.3">
      <c r="P855201" s="83"/>
    </row>
    <row r="855202" spans="16:16" x14ac:dyDescent="0.3">
      <c r="P855202" s="83"/>
    </row>
    <row r="855203" spans="16:16" x14ac:dyDescent="0.3">
      <c r="P855203" s="83"/>
    </row>
    <row r="855204" spans="16:16" x14ac:dyDescent="0.3">
      <c r="P855204" s="83"/>
    </row>
    <row r="855205" spans="16:16" x14ac:dyDescent="0.3">
      <c r="P855205" s="83"/>
    </row>
    <row r="855206" spans="16:16" x14ac:dyDescent="0.3">
      <c r="P855206" s="83"/>
    </row>
    <row r="855207" spans="16:16" x14ac:dyDescent="0.3">
      <c r="P855207" s="83"/>
    </row>
    <row r="855208" spans="16:16" x14ac:dyDescent="0.3">
      <c r="P855208" s="83"/>
    </row>
    <row r="855209" spans="16:16" x14ac:dyDescent="0.3">
      <c r="P855209" s="83"/>
    </row>
    <row r="855210" spans="16:16" x14ac:dyDescent="0.3">
      <c r="P855210" s="83"/>
    </row>
    <row r="855211" spans="16:16" x14ac:dyDescent="0.3">
      <c r="P855211" s="83"/>
    </row>
    <row r="855212" spans="16:16" x14ac:dyDescent="0.3">
      <c r="P855212" s="83"/>
    </row>
    <row r="855213" spans="16:16" x14ac:dyDescent="0.3">
      <c r="P855213" s="83"/>
    </row>
    <row r="855214" spans="16:16" x14ac:dyDescent="0.3">
      <c r="P855214" s="83"/>
    </row>
    <row r="855215" spans="16:16" x14ac:dyDescent="0.3">
      <c r="P855215" s="83"/>
    </row>
    <row r="855216" spans="16:16" x14ac:dyDescent="0.3">
      <c r="P855216" s="83"/>
    </row>
    <row r="855217" spans="16:16" x14ac:dyDescent="0.3">
      <c r="P855217" s="83"/>
    </row>
    <row r="855218" spans="16:16" x14ac:dyDescent="0.3">
      <c r="P855218" s="83"/>
    </row>
    <row r="855219" spans="16:16" x14ac:dyDescent="0.3">
      <c r="P855219" s="83"/>
    </row>
    <row r="855220" spans="16:16" x14ac:dyDescent="0.3">
      <c r="P855220" s="83"/>
    </row>
    <row r="855221" spans="16:16" x14ac:dyDescent="0.3">
      <c r="P855221" s="83"/>
    </row>
    <row r="855222" spans="16:16" x14ac:dyDescent="0.3">
      <c r="P855222" s="83"/>
    </row>
    <row r="855223" spans="16:16" x14ac:dyDescent="0.3">
      <c r="P855223" s="83"/>
    </row>
    <row r="855224" spans="16:16" x14ac:dyDescent="0.3">
      <c r="P855224" s="83"/>
    </row>
    <row r="855225" spans="16:16" x14ac:dyDescent="0.3">
      <c r="P855225" s="83"/>
    </row>
    <row r="855226" spans="16:16" x14ac:dyDescent="0.3">
      <c r="P855226" s="83"/>
    </row>
    <row r="855227" spans="16:16" x14ac:dyDescent="0.3">
      <c r="P855227" s="83"/>
    </row>
    <row r="855228" spans="16:16" x14ac:dyDescent="0.3">
      <c r="P855228" s="83"/>
    </row>
    <row r="855229" spans="16:16" x14ac:dyDescent="0.3">
      <c r="P855229" s="83"/>
    </row>
    <row r="855230" spans="16:16" x14ac:dyDescent="0.3">
      <c r="P855230" s="83"/>
    </row>
    <row r="855231" spans="16:16" x14ac:dyDescent="0.3">
      <c r="P855231" s="83"/>
    </row>
    <row r="855232" spans="16:16" x14ac:dyDescent="0.3">
      <c r="P855232" s="83"/>
    </row>
    <row r="855233" spans="16:16" x14ac:dyDescent="0.3">
      <c r="P855233" s="83"/>
    </row>
    <row r="855234" spans="16:16" x14ac:dyDescent="0.3">
      <c r="P855234" s="83"/>
    </row>
    <row r="855235" spans="16:16" x14ac:dyDescent="0.3">
      <c r="P855235" s="83"/>
    </row>
    <row r="855236" spans="16:16" x14ac:dyDescent="0.3">
      <c r="P855236" s="83"/>
    </row>
    <row r="855237" spans="16:16" x14ac:dyDescent="0.3">
      <c r="P855237" s="83"/>
    </row>
    <row r="855238" spans="16:16" x14ac:dyDescent="0.3">
      <c r="P855238" s="83"/>
    </row>
    <row r="855239" spans="16:16" x14ac:dyDescent="0.3">
      <c r="P855239" s="83"/>
    </row>
    <row r="855240" spans="16:16" x14ac:dyDescent="0.3">
      <c r="P855240" s="83"/>
    </row>
    <row r="855241" spans="16:16" x14ac:dyDescent="0.3">
      <c r="P855241" s="83"/>
    </row>
    <row r="855242" spans="16:16" x14ac:dyDescent="0.3">
      <c r="P855242" s="83"/>
    </row>
    <row r="855243" spans="16:16" x14ac:dyDescent="0.3">
      <c r="P855243" s="83"/>
    </row>
    <row r="855244" spans="16:16" x14ac:dyDescent="0.3">
      <c r="P855244" s="83"/>
    </row>
    <row r="855245" spans="16:16" x14ac:dyDescent="0.3">
      <c r="P855245" s="83"/>
    </row>
    <row r="855246" spans="16:16" x14ac:dyDescent="0.3">
      <c r="P855246" s="83"/>
    </row>
    <row r="855247" spans="16:16" x14ac:dyDescent="0.3">
      <c r="P855247" s="83"/>
    </row>
    <row r="855248" spans="16:16" x14ac:dyDescent="0.3">
      <c r="P855248" s="83"/>
    </row>
    <row r="855249" spans="16:16" x14ac:dyDescent="0.3">
      <c r="P855249" s="83"/>
    </row>
    <row r="855250" spans="16:16" x14ac:dyDescent="0.3">
      <c r="P855250" s="83"/>
    </row>
    <row r="855251" spans="16:16" x14ac:dyDescent="0.3">
      <c r="P855251" s="83"/>
    </row>
    <row r="855252" spans="16:16" x14ac:dyDescent="0.3">
      <c r="P855252" s="83"/>
    </row>
    <row r="855253" spans="16:16" x14ac:dyDescent="0.3">
      <c r="P855253" s="83"/>
    </row>
    <row r="855254" spans="16:16" x14ac:dyDescent="0.3">
      <c r="P855254" s="83"/>
    </row>
    <row r="855255" spans="16:16" x14ac:dyDescent="0.3">
      <c r="P855255" s="83"/>
    </row>
    <row r="855256" spans="16:16" x14ac:dyDescent="0.3">
      <c r="P855256" s="83"/>
    </row>
    <row r="855257" spans="16:16" x14ac:dyDescent="0.3">
      <c r="P855257" s="83"/>
    </row>
    <row r="855258" spans="16:16" x14ac:dyDescent="0.3">
      <c r="P855258" s="83"/>
    </row>
    <row r="855259" spans="16:16" x14ac:dyDescent="0.3">
      <c r="P855259" s="83"/>
    </row>
    <row r="855260" spans="16:16" x14ac:dyDescent="0.3">
      <c r="P855260" s="83"/>
    </row>
    <row r="855261" spans="16:16" x14ac:dyDescent="0.3">
      <c r="P855261" s="83"/>
    </row>
    <row r="855262" spans="16:16" x14ac:dyDescent="0.3">
      <c r="P855262" s="83"/>
    </row>
    <row r="855263" spans="16:16" x14ac:dyDescent="0.3">
      <c r="P855263" s="83"/>
    </row>
    <row r="855264" spans="16:16" x14ac:dyDescent="0.3">
      <c r="P855264" s="83"/>
    </row>
    <row r="855265" spans="16:16" x14ac:dyDescent="0.3">
      <c r="P855265" s="83"/>
    </row>
    <row r="855266" spans="16:16" x14ac:dyDescent="0.3">
      <c r="P855266" s="83"/>
    </row>
    <row r="855267" spans="16:16" x14ac:dyDescent="0.3">
      <c r="P855267" s="83"/>
    </row>
    <row r="855268" spans="16:16" x14ac:dyDescent="0.3">
      <c r="P855268" s="83"/>
    </row>
    <row r="855269" spans="16:16" x14ac:dyDescent="0.3">
      <c r="P855269" s="83"/>
    </row>
    <row r="855270" spans="16:16" x14ac:dyDescent="0.3">
      <c r="P855270" s="83"/>
    </row>
    <row r="855271" spans="16:16" x14ac:dyDescent="0.3">
      <c r="P855271" s="83"/>
    </row>
    <row r="855272" spans="16:16" x14ac:dyDescent="0.3">
      <c r="P855272" s="83"/>
    </row>
    <row r="855273" spans="16:16" x14ac:dyDescent="0.3">
      <c r="P855273" s="83"/>
    </row>
    <row r="855274" spans="16:16" x14ac:dyDescent="0.3">
      <c r="P855274" s="83"/>
    </row>
    <row r="855275" spans="16:16" x14ac:dyDescent="0.3">
      <c r="P855275" s="83"/>
    </row>
    <row r="855276" spans="16:16" x14ac:dyDescent="0.3">
      <c r="P855276" s="83"/>
    </row>
    <row r="855277" spans="16:16" x14ac:dyDescent="0.3">
      <c r="P855277" s="83"/>
    </row>
    <row r="855278" spans="16:16" x14ac:dyDescent="0.3">
      <c r="P855278" s="83"/>
    </row>
    <row r="855279" spans="16:16" x14ac:dyDescent="0.3">
      <c r="P855279" s="83"/>
    </row>
    <row r="855280" spans="16:16" x14ac:dyDescent="0.3">
      <c r="P855280" s="83"/>
    </row>
    <row r="855281" spans="16:16" x14ac:dyDescent="0.3">
      <c r="P855281" s="83"/>
    </row>
    <row r="855282" spans="16:16" x14ac:dyDescent="0.3">
      <c r="P855282" s="83"/>
    </row>
    <row r="855283" spans="16:16" x14ac:dyDescent="0.3">
      <c r="P855283" s="83"/>
    </row>
    <row r="855284" spans="16:16" x14ac:dyDescent="0.3">
      <c r="P855284" s="83"/>
    </row>
    <row r="855285" spans="16:16" x14ac:dyDescent="0.3">
      <c r="P855285" s="83"/>
    </row>
    <row r="855286" spans="16:16" x14ac:dyDescent="0.3">
      <c r="P855286" s="83"/>
    </row>
    <row r="855287" spans="16:16" x14ac:dyDescent="0.3">
      <c r="P855287" s="83"/>
    </row>
    <row r="855288" spans="16:16" x14ac:dyDescent="0.3">
      <c r="P855288" s="83"/>
    </row>
    <row r="855289" spans="16:16" x14ac:dyDescent="0.3">
      <c r="P855289" s="83"/>
    </row>
    <row r="855290" spans="16:16" x14ac:dyDescent="0.3">
      <c r="P855290" s="83"/>
    </row>
    <row r="855291" spans="16:16" x14ac:dyDescent="0.3">
      <c r="P855291" s="83"/>
    </row>
    <row r="855292" spans="16:16" x14ac:dyDescent="0.3">
      <c r="P855292" s="83"/>
    </row>
    <row r="855293" spans="16:16" x14ac:dyDescent="0.3">
      <c r="P855293" s="83"/>
    </row>
    <row r="855294" spans="16:16" x14ac:dyDescent="0.3">
      <c r="P855294" s="83"/>
    </row>
    <row r="855295" spans="16:16" x14ac:dyDescent="0.3">
      <c r="P855295" s="83"/>
    </row>
    <row r="855296" spans="16:16" x14ac:dyDescent="0.3">
      <c r="P855296" s="83"/>
    </row>
    <row r="855297" spans="16:16" x14ac:dyDescent="0.3">
      <c r="P855297" s="83"/>
    </row>
    <row r="855298" spans="16:16" x14ac:dyDescent="0.3">
      <c r="P855298" s="83"/>
    </row>
    <row r="855299" spans="16:16" x14ac:dyDescent="0.3">
      <c r="P855299" s="83"/>
    </row>
    <row r="855300" spans="16:16" x14ac:dyDescent="0.3">
      <c r="P855300" s="83"/>
    </row>
    <row r="855301" spans="16:16" x14ac:dyDescent="0.3">
      <c r="P855301" s="83"/>
    </row>
    <row r="855302" spans="16:16" x14ac:dyDescent="0.3">
      <c r="P855302" s="83"/>
    </row>
    <row r="855303" spans="16:16" x14ac:dyDescent="0.3">
      <c r="P855303" s="83"/>
    </row>
    <row r="855304" spans="16:16" x14ac:dyDescent="0.3">
      <c r="P855304" s="83"/>
    </row>
    <row r="855305" spans="16:16" x14ac:dyDescent="0.3">
      <c r="P855305" s="83"/>
    </row>
    <row r="855306" spans="16:16" x14ac:dyDescent="0.3">
      <c r="P855306" s="83"/>
    </row>
    <row r="855307" spans="16:16" x14ac:dyDescent="0.3">
      <c r="P855307" s="83"/>
    </row>
    <row r="855308" spans="16:16" x14ac:dyDescent="0.3">
      <c r="P855308" s="83"/>
    </row>
    <row r="855309" spans="16:16" x14ac:dyDescent="0.3">
      <c r="P855309" s="83"/>
    </row>
    <row r="855310" spans="16:16" x14ac:dyDescent="0.3">
      <c r="P855310" s="83"/>
    </row>
    <row r="855311" spans="16:16" x14ac:dyDescent="0.3">
      <c r="P855311" s="83"/>
    </row>
    <row r="855312" spans="16:16" x14ac:dyDescent="0.3">
      <c r="P855312" s="83"/>
    </row>
    <row r="855313" spans="16:16" x14ac:dyDescent="0.3">
      <c r="P855313" s="83"/>
    </row>
    <row r="855314" spans="16:16" x14ac:dyDescent="0.3">
      <c r="P855314" s="83"/>
    </row>
    <row r="855315" spans="16:16" x14ac:dyDescent="0.3">
      <c r="P855315" s="83"/>
    </row>
    <row r="855316" spans="16:16" x14ac:dyDescent="0.3">
      <c r="P855316" s="83"/>
    </row>
    <row r="855317" spans="16:16" x14ac:dyDescent="0.3">
      <c r="P855317" s="83"/>
    </row>
    <row r="855318" spans="16:16" x14ac:dyDescent="0.3">
      <c r="P855318" s="83"/>
    </row>
    <row r="855319" spans="16:16" x14ac:dyDescent="0.3">
      <c r="P855319" s="83"/>
    </row>
    <row r="855320" spans="16:16" x14ac:dyDescent="0.3">
      <c r="P855320" s="83"/>
    </row>
    <row r="855321" spans="16:16" x14ac:dyDescent="0.3">
      <c r="P855321" s="83"/>
    </row>
    <row r="855322" spans="16:16" x14ac:dyDescent="0.3">
      <c r="P855322" s="83"/>
    </row>
    <row r="855323" spans="16:16" x14ac:dyDescent="0.3">
      <c r="P855323" s="83"/>
    </row>
    <row r="855324" spans="16:16" x14ac:dyDescent="0.3">
      <c r="P855324" s="83"/>
    </row>
    <row r="855325" spans="16:16" x14ac:dyDescent="0.3">
      <c r="P855325" s="83"/>
    </row>
    <row r="855326" spans="16:16" x14ac:dyDescent="0.3">
      <c r="P855326" s="83"/>
    </row>
    <row r="855327" spans="16:16" x14ac:dyDescent="0.3">
      <c r="P855327" s="83"/>
    </row>
    <row r="855328" spans="16:16" x14ac:dyDescent="0.3">
      <c r="P855328" s="83"/>
    </row>
    <row r="855329" spans="16:16" x14ac:dyDescent="0.3">
      <c r="P855329" s="83"/>
    </row>
    <row r="855330" spans="16:16" x14ac:dyDescent="0.3">
      <c r="P855330" s="83"/>
    </row>
    <row r="855331" spans="16:16" x14ac:dyDescent="0.3">
      <c r="P855331" s="83"/>
    </row>
    <row r="855332" spans="16:16" x14ac:dyDescent="0.3">
      <c r="P855332" s="83"/>
    </row>
    <row r="855333" spans="16:16" x14ac:dyDescent="0.3">
      <c r="P855333" s="83"/>
    </row>
    <row r="855334" spans="16:16" x14ac:dyDescent="0.3">
      <c r="P855334" s="83"/>
    </row>
    <row r="855335" spans="16:16" x14ac:dyDescent="0.3">
      <c r="P855335" s="83"/>
    </row>
    <row r="855336" spans="16:16" x14ac:dyDescent="0.3">
      <c r="P855336" s="83"/>
    </row>
    <row r="855337" spans="16:16" x14ac:dyDescent="0.3">
      <c r="P855337" s="83"/>
    </row>
    <row r="855338" spans="16:16" x14ac:dyDescent="0.3">
      <c r="P855338" s="83"/>
    </row>
    <row r="855339" spans="16:16" x14ac:dyDescent="0.3">
      <c r="P855339" s="83"/>
    </row>
    <row r="855340" spans="16:16" x14ac:dyDescent="0.3">
      <c r="P855340" s="83"/>
    </row>
    <row r="855341" spans="16:16" x14ac:dyDescent="0.3">
      <c r="P855341" s="83"/>
    </row>
    <row r="855342" spans="16:16" x14ac:dyDescent="0.3">
      <c r="P855342" s="83"/>
    </row>
    <row r="855343" spans="16:16" x14ac:dyDescent="0.3">
      <c r="P855343" s="83"/>
    </row>
    <row r="855344" spans="16:16" x14ac:dyDescent="0.3">
      <c r="P855344" s="83"/>
    </row>
    <row r="855345" spans="16:16" x14ac:dyDescent="0.3">
      <c r="P855345" s="83"/>
    </row>
    <row r="855346" spans="16:16" x14ac:dyDescent="0.3">
      <c r="P855346" s="83"/>
    </row>
    <row r="855347" spans="16:16" x14ac:dyDescent="0.3">
      <c r="P855347" s="83"/>
    </row>
    <row r="855348" spans="16:16" x14ac:dyDescent="0.3">
      <c r="P855348" s="83"/>
    </row>
    <row r="855349" spans="16:16" x14ac:dyDescent="0.3">
      <c r="P855349" s="83"/>
    </row>
    <row r="855350" spans="16:16" x14ac:dyDescent="0.3">
      <c r="P855350" s="83"/>
    </row>
    <row r="855351" spans="16:16" x14ac:dyDescent="0.3">
      <c r="P855351" s="83"/>
    </row>
    <row r="855352" spans="16:16" x14ac:dyDescent="0.3">
      <c r="P855352" s="83"/>
    </row>
    <row r="855353" spans="16:16" x14ac:dyDescent="0.3">
      <c r="P855353" s="83"/>
    </row>
    <row r="855354" spans="16:16" x14ac:dyDescent="0.3">
      <c r="P855354" s="83"/>
    </row>
    <row r="855355" spans="16:16" x14ac:dyDescent="0.3">
      <c r="P855355" s="83"/>
    </row>
    <row r="855356" spans="16:16" x14ac:dyDescent="0.3">
      <c r="P855356" s="83"/>
    </row>
    <row r="855357" spans="16:16" x14ac:dyDescent="0.3">
      <c r="P855357" s="83"/>
    </row>
    <row r="855358" spans="16:16" x14ac:dyDescent="0.3">
      <c r="P855358" s="83"/>
    </row>
    <row r="855359" spans="16:16" x14ac:dyDescent="0.3">
      <c r="P855359" s="83"/>
    </row>
    <row r="855360" spans="16:16" x14ac:dyDescent="0.3">
      <c r="P855360" s="83"/>
    </row>
    <row r="855361" spans="16:16" x14ac:dyDescent="0.3">
      <c r="P855361" s="83"/>
    </row>
    <row r="855362" spans="16:16" x14ac:dyDescent="0.3">
      <c r="P855362" s="83"/>
    </row>
    <row r="855363" spans="16:16" x14ac:dyDescent="0.3">
      <c r="P855363" s="83"/>
    </row>
    <row r="855364" spans="16:16" x14ac:dyDescent="0.3">
      <c r="P855364" s="83"/>
    </row>
    <row r="855365" spans="16:16" x14ac:dyDescent="0.3">
      <c r="P855365" s="83"/>
    </row>
    <row r="855366" spans="16:16" x14ac:dyDescent="0.3">
      <c r="P855366" s="83"/>
    </row>
    <row r="855367" spans="16:16" x14ac:dyDescent="0.3">
      <c r="P855367" s="83"/>
    </row>
    <row r="855368" spans="16:16" x14ac:dyDescent="0.3">
      <c r="P855368" s="83"/>
    </row>
    <row r="855369" spans="16:16" x14ac:dyDescent="0.3">
      <c r="P855369" s="83"/>
    </row>
    <row r="855370" spans="16:16" x14ac:dyDescent="0.3">
      <c r="P855370" s="83"/>
    </row>
    <row r="855371" spans="16:16" x14ac:dyDescent="0.3">
      <c r="P855371" s="83"/>
    </row>
    <row r="855372" spans="16:16" x14ac:dyDescent="0.3">
      <c r="P855372" s="83"/>
    </row>
    <row r="855373" spans="16:16" x14ac:dyDescent="0.3">
      <c r="P855373" s="83"/>
    </row>
    <row r="855374" spans="16:16" x14ac:dyDescent="0.3">
      <c r="P855374" s="83"/>
    </row>
    <row r="855375" spans="16:16" x14ac:dyDescent="0.3">
      <c r="P855375" s="83"/>
    </row>
    <row r="855376" spans="16:16" x14ac:dyDescent="0.3">
      <c r="P855376" s="83"/>
    </row>
    <row r="855377" spans="16:16" x14ac:dyDescent="0.3">
      <c r="P855377" s="83"/>
    </row>
    <row r="855378" spans="16:16" x14ac:dyDescent="0.3">
      <c r="P855378" s="83"/>
    </row>
    <row r="855379" spans="16:16" x14ac:dyDescent="0.3">
      <c r="P855379" s="83"/>
    </row>
    <row r="855380" spans="16:16" x14ac:dyDescent="0.3">
      <c r="P855380" s="83"/>
    </row>
    <row r="855381" spans="16:16" x14ac:dyDescent="0.3">
      <c r="P855381" s="83"/>
    </row>
    <row r="855382" spans="16:16" x14ac:dyDescent="0.3">
      <c r="P855382" s="83"/>
    </row>
    <row r="855383" spans="16:16" x14ac:dyDescent="0.3">
      <c r="P855383" s="83"/>
    </row>
    <row r="855384" spans="16:16" x14ac:dyDescent="0.3">
      <c r="P855384" s="83"/>
    </row>
    <row r="855385" spans="16:16" x14ac:dyDescent="0.3">
      <c r="P855385" s="83"/>
    </row>
    <row r="855386" spans="16:16" x14ac:dyDescent="0.3">
      <c r="P855386" s="83"/>
    </row>
    <row r="855387" spans="16:16" x14ac:dyDescent="0.3">
      <c r="P855387" s="83"/>
    </row>
    <row r="855388" spans="16:16" x14ac:dyDescent="0.3">
      <c r="P855388" s="83"/>
    </row>
    <row r="855389" spans="16:16" x14ac:dyDescent="0.3">
      <c r="P855389" s="83"/>
    </row>
    <row r="855390" spans="16:16" x14ac:dyDescent="0.3">
      <c r="P855390" s="83"/>
    </row>
    <row r="855391" spans="16:16" x14ac:dyDescent="0.3">
      <c r="P855391" s="83"/>
    </row>
    <row r="855392" spans="16:16" x14ac:dyDescent="0.3">
      <c r="P855392" s="83"/>
    </row>
    <row r="855393" spans="16:16" x14ac:dyDescent="0.3">
      <c r="P855393" s="83"/>
    </row>
    <row r="855394" spans="16:16" x14ac:dyDescent="0.3">
      <c r="P855394" s="83"/>
    </row>
    <row r="855395" spans="16:16" x14ac:dyDescent="0.3">
      <c r="P855395" s="83"/>
    </row>
    <row r="855396" spans="16:16" x14ac:dyDescent="0.3">
      <c r="P855396" s="83"/>
    </row>
    <row r="855397" spans="16:16" x14ac:dyDescent="0.3">
      <c r="P855397" s="83"/>
    </row>
    <row r="855398" spans="16:16" x14ac:dyDescent="0.3">
      <c r="P855398" s="83"/>
    </row>
    <row r="855399" spans="16:16" x14ac:dyDescent="0.3">
      <c r="P855399" s="83"/>
    </row>
    <row r="855400" spans="16:16" x14ac:dyDescent="0.3">
      <c r="P855400" s="83"/>
    </row>
    <row r="855401" spans="16:16" x14ac:dyDescent="0.3">
      <c r="P855401" s="83"/>
    </row>
    <row r="855402" spans="16:16" x14ac:dyDescent="0.3">
      <c r="P855402" s="83"/>
    </row>
    <row r="855403" spans="16:16" x14ac:dyDescent="0.3">
      <c r="P855403" s="83"/>
    </row>
    <row r="855404" spans="16:16" x14ac:dyDescent="0.3">
      <c r="P855404" s="83"/>
    </row>
    <row r="855405" spans="16:16" x14ac:dyDescent="0.3">
      <c r="P855405" s="83"/>
    </row>
    <row r="855406" spans="16:16" x14ac:dyDescent="0.3">
      <c r="P855406" s="83"/>
    </row>
    <row r="855407" spans="16:16" x14ac:dyDescent="0.3">
      <c r="P855407" s="83"/>
    </row>
    <row r="855408" spans="16:16" x14ac:dyDescent="0.3">
      <c r="P855408" s="83"/>
    </row>
    <row r="855409" spans="16:16" x14ac:dyDescent="0.3">
      <c r="P855409" s="83"/>
    </row>
    <row r="855410" spans="16:16" x14ac:dyDescent="0.3">
      <c r="P855410" s="83"/>
    </row>
    <row r="855411" spans="16:16" x14ac:dyDescent="0.3">
      <c r="P855411" s="83"/>
    </row>
    <row r="855412" spans="16:16" x14ac:dyDescent="0.3">
      <c r="P855412" s="83"/>
    </row>
    <row r="855413" spans="16:16" x14ac:dyDescent="0.3">
      <c r="P855413" s="83"/>
    </row>
    <row r="855414" spans="16:16" x14ac:dyDescent="0.3">
      <c r="P855414" s="83"/>
    </row>
    <row r="855415" spans="16:16" x14ac:dyDescent="0.3">
      <c r="P855415" s="83"/>
    </row>
    <row r="855416" spans="16:16" x14ac:dyDescent="0.3">
      <c r="P855416" s="83"/>
    </row>
    <row r="855417" spans="16:16" x14ac:dyDescent="0.3">
      <c r="P855417" s="83"/>
    </row>
    <row r="855418" spans="16:16" x14ac:dyDescent="0.3">
      <c r="P855418" s="83"/>
    </row>
    <row r="855419" spans="16:16" x14ac:dyDescent="0.3">
      <c r="P855419" s="83"/>
    </row>
    <row r="855420" spans="16:16" x14ac:dyDescent="0.3">
      <c r="P855420" s="83"/>
    </row>
    <row r="855421" spans="16:16" x14ac:dyDescent="0.3">
      <c r="P855421" s="83"/>
    </row>
    <row r="855422" spans="16:16" x14ac:dyDescent="0.3">
      <c r="P855422" s="83"/>
    </row>
    <row r="855423" spans="16:16" x14ac:dyDescent="0.3">
      <c r="P855423" s="83"/>
    </row>
    <row r="855424" spans="16:16" x14ac:dyDescent="0.3">
      <c r="P855424" s="83"/>
    </row>
    <row r="855425" spans="16:16" x14ac:dyDescent="0.3">
      <c r="P855425" s="83"/>
    </row>
    <row r="855426" spans="16:16" x14ac:dyDescent="0.3">
      <c r="P855426" s="83"/>
    </row>
    <row r="855427" spans="16:16" x14ac:dyDescent="0.3">
      <c r="P855427" s="83"/>
    </row>
    <row r="855428" spans="16:16" x14ac:dyDescent="0.3">
      <c r="P855428" s="83"/>
    </row>
    <row r="855429" spans="16:16" x14ac:dyDescent="0.3">
      <c r="P855429" s="83"/>
    </row>
    <row r="855430" spans="16:16" x14ac:dyDescent="0.3">
      <c r="P855430" s="83"/>
    </row>
    <row r="855431" spans="16:16" x14ac:dyDescent="0.3">
      <c r="P855431" s="83"/>
    </row>
    <row r="855432" spans="16:16" x14ac:dyDescent="0.3">
      <c r="P855432" s="83"/>
    </row>
    <row r="855433" spans="16:16" x14ac:dyDescent="0.3">
      <c r="P855433" s="83"/>
    </row>
    <row r="855434" spans="16:16" x14ac:dyDescent="0.3">
      <c r="P855434" s="83"/>
    </row>
    <row r="855435" spans="16:16" x14ac:dyDescent="0.3">
      <c r="P855435" s="83"/>
    </row>
    <row r="855436" spans="16:16" x14ac:dyDescent="0.3">
      <c r="P855436" s="83"/>
    </row>
    <row r="855437" spans="16:16" x14ac:dyDescent="0.3">
      <c r="P855437" s="83"/>
    </row>
    <row r="855438" spans="16:16" x14ac:dyDescent="0.3">
      <c r="P855438" s="83"/>
    </row>
    <row r="855439" spans="16:16" x14ac:dyDescent="0.3">
      <c r="P855439" s="83"/>
    </row>
    <row r="855440" spans="16:16" x14ac:dyDescent="0.3">
      <c r="P855440" s="83"/>
    </row>
    <row r="855441" spans="16:16" x14ac:dyDescent="0.3">
      <c r="P855441" s="83"/>
    </row>
    <row r="855442" spans="16:16" x14ac:dyDescent="0.3">
      <c r="P855442" s="83"/>
    </row>
    <row r="855443" spans="16:16" x14ac:dyDescent="0.3">
      <c r="P855443" s="83"/>
    </row>
    <row r="855444" spans="16:16" x14ac:dyDescent="0.3">
      <c r="P855444" s="83"/>
    </row>
    <row r="855445" spans="16:16" x14ac:dyDescent="0.3">
      <c r="P855445" s="83"/>
    </row>
    <row r="855446" spans="16:16" x14ac:dyDescent="0.3">
      <c r="P855446" s="83"/>
    </row>
    <row r="855447" spans="16:16" x14ac:dyDescent="0.3">
      <c r="P855447" s="83"/>
    </row>
    <row r="855448" spans="16:16" x14ac:dyDescent="0.3">
      <c r="P855448" s="83"/>
    </row>
    <row r="855449" spans="16:16" x14ac:dyDescent="0.3">
      <c r="P855449" s="83"/>
    </row>
    <row r="855450" spans="16:16" x14ac:dyDescent="0.3">
      <c r="P855450" s="83"/>
    </row>
    <row r="855451" spans="16:16" x14ac:dyDescent="0.3">
      <c r="P855451" s="83"/>
    </row>
    <row r="855452" spans="16:16" x14ac:dyDescent="0.3">
      <c r="P855452" s="83"/>
    </row>
    <row r="855453" spans="16:16" x14ac:dyDescent="0.3">
      <c r="P855453" s="83"/>
    </row>
    <row r="855454" spans="16:16" x14ac:dyDescent="0.3">
      <c r="P855454" s="83"/>
    </row>
    <row r="855455" spans="16:16" x14ac:dyDescent="0.3">
      <c r="P855455" s="83"/>
    </row>
    <row r="855456" spans="16:16" x14ac:dyDescent="0.3">
      <c r="P855456" s="83"/>
    </row>
    <row r="855457" spans="16:16" x14ac:dyDescent="0.3">
      <c r="P855457" s="83"/>
    </row>
    <row r="855458" spans="16:16" x14ac:dyDescent="0.3">
      <c r="P855458" s="83"/>
    </row>
    <row r="855459" spans="16:16" x14ac:dyDescent="0.3">
      <c r="P855459" s="83"/>
    </row>
    <row r="855460" spans="16:16" x14ac:dyDescent="0.3">
      <c r="P855460" s="83"/>
    </row>
    <row r="855461" spans="16:16" x14ac:dyDescent="0.3">
      <c r="P855461" s="83"/>
    </row>
    <row r="855462" spans="16:16" x14ac:dyDescent="0.3">
      <c r="P855462" s="83"/>
    </row>
    <row r="855463" spans="16:16" x14ac:dyDescent="0.3">
      <c r="P855463" s="83"/>
    </row>
    <row r="855464" spans="16:16" x14ac:dyDescent="0.3">
      <c r="P855464" s="83"/>
    </row>
    <row r="855465" spans="16:16" x14ac:dyDescent="0.3">
      <c r="P855465" s="83"/>
    </row>
    <row r="855466" spans="16:16" x14ac:dyDescent="0.3">
      <c r="P855466" s="83"/>
    </row>
    <row r="855467" spans="16:16" x14ac:dyDescent="0.3">
      <c r="P855467" s="83"/>
    </row>
    <row r="855468" spans="16:16" x14ac:dyDescent="0.3">
      <c r="P855468" s="83"/>
    </row>
    <row r="855469" spans="16:16" x14ac:dyDescent="0.3">
      <c r="P855469" s="83"/>
    </row>
    <row r="855470" spans="16:16" x14ac:dyDescent="0.3">
      <c r="P855470" s="83"/>
    </row>
    <row r="855471" spans="16:16" x14ac:dyDescent="0.3">
      <c r="P855471" s="83"/>
    </row>
    <row r="855472" spans="16:16" x14ac:dyDescent="0.3">
      <c r="P855472" s="83"/>
    </row>
    <row r="855473" spans="16:16" x14ac:dyDescent="0.3">
      <c r="P855473" s="83"/>
    </row>
    <row r="855474" spans="16:16" x14ac:dyDescent="0.3">
      <c r="P855474" s="83"/>
    </row>
    <row r="855475" spans="16:16" x14ac:dyDescent="0.3">
      <c r="P855475" s="83"/>
    </row>
    <row r="855476" spans="16:16" x14ac:dyDescent="0.3">
      <c r="P855476" s="83"/>
    </row>
    <row r="855477" spans="16:16" x14ac:dyDescent="0.3">
      <c r="P855477" s="83"/>
    </row>
    <row r="855478" spans="16:16" x14ac:dyDescent="0.3">
      <c r="P855478" s="83"/>
    </row>
    <row r="855479" spans="16:16" x14ac:dyDescent="0.3">
      <c r="P855479" s="83"/>
    </row>
    <row r="855480" spans="16:16" x14ac:dyDescent="0.3">
      <c r="P855480" s="83"/>
    </row>
    <row r="855481" spans="16:16" x14ac:dyDescent="0.3">
      <c r="P855481" s="83"/>
    </row>
    <row r="855482" spans="16:16" x14ac:dyDescent="0.3">
      <c r="P855482" s="83"/>
    </row>
    <row r="855483" spans="16:16" x14ac:dyDescent="0.3">
      <c r="P855483" s="83"/>
    </row>
    <row r="855484" spans="16:16" x14ac:dyDescent="0.3">
      <c r="P855484" s="83"/>
    </row>
    <row r="855485" spans="16:16" x14ac:dyDescent="0.3">
      <c r="P855485" s="83"/>
    </row>
    <row r="855486" spans="16:16" x14ac:dyDescent="0.3">
      <c r="P855486" s="83"/>
    </row>
    <row r="855487" spans="16:16" x14ac:dyDescent="0.3">
      <c r="P855487" s="83"/>
    </row>
    <row r="855488" spans="16:16" x14ac:dyDescent="0.3">
      <c r="P855488" s="83"/>
    </row>
    <row r="855489" spans="16:16" x14ac:dyDescent="0.3">
      <c r="P855489" s="83"/>
    </row>
    <row r="855490" spans="16:16" x14ac:dyDescent="0.3">
      <c r="P855490" s="83"/>
    </row>
    <row r="855491" spans="16:16" x14ac:dyDescent="0.3">
      <c r="P855491" s="83"/>
    </row>
    <row r="855492" spans="16:16" x14ac:dyDescent="0.3">
      <c r="P855492" s="83"/>
    </row>
    <row r="855493" spans="16:16" x14ac:dyDescent="0.3">
      <c r="P855493" s="83"/>
    </row>
    <row r="855494" spans="16:16" x14ac:dyDescent="0.3">
      <c r="P855494" s="83"/>
    </row>
    <row r="855495" spans="16:16" x14ac:dyDescent="0.3">
      <c r="P855495" s="83"/>
    </row>
    <row r="855496" spans="16:16" x14ac:dyDescent="0.3">
      <c r="P855496" s="83"/>
    </row>
    <row r="855497" spans="16:16" x14ac:dyDescent="0.3">
      <c r="P855497" s="83"/>
    </row>
    <row r="855498" spans="16:16" x14ac:dyDescent="0.3">
      <c r="P855498" s="83"/>
    </row>
    <row r="855499" spans="16:16" x14ac:dyDescent="0.3">
      <c r="P855499" s="83"/>
    </row>
    <row r="855500" spans="16:16" x14ac:dyDescent="0.3">
      <c r="P855500" s="83"/>
    </row>
    <row r="855501" spans="16:16" x14ac:dyDescent="0.3">
      <c r="P855501" s="83"/>
    </row>
    <row r="855502" spans="16:16" x14ac:dyDescent="0.3">
      <c r="P855502" s="83"/>
    </row>
    <row r="855503" spans="16:16" x14ac:dyDescent="0.3">
      <c r="P855503" s="83"/>
    </row>
    <row r="855504" spans="16:16" x14ac:dyDescent="0.3">
      <c r="P855504" s="83"/>
    </row>
    <row r="855505" spans="16:16" x14ac:dyDescent="0.3">
      <c r="P855505" s="83"/>
    </row>
    <row r="855506" spans="16:16" x14ac:dyDescent="0.3">
      <c r="P855506" s="83"/>
    </row>
    <row r="855507" spans="16:16" x14ac:dyDescent="0.3">
      <c r="P855507" s="83"/>
    </row>
    <row r="855508" spans="16:16" x14ac:dyDescent="0.3">
      <c r="P855508" s="83"/>
    </row>
    <row r="855509" spans="16:16" x14ac:dyDescent="0.3">
      <c r="P855509" s="83"/>
    </row>
    <row r="855510" spans="16:16" x14ac:dyDescent="0.3">
      <c r="P855510" s="83"/>
    </row>
    <row r="855511" spans="16:16" x14ac:dyDescent="0.3">
      <c r="P855511" s="83"/>
    </row>
    <row r="855512" spans="16:16" x14ac:dyDescent="0.3">
      <c r="P855512" s="83"/>
    </row>
    <row r="855513" spans="16:16" x14ac:dyDescent="0.3">
      <c r="P855513" s="83"/>
    </row>
    <row r="855514" spans="16:16" x14ac:dyDescent="0.3">
      <c r="P855514" s="83"/>
    </row>
    <row r="855515" spans="16:16" x14ac:dyDescent="0.3">
      <c r="P855515" s="83"/>
    </row>
    <row r="855516" spans="16:16" x14ac:dyDescent="0.3">
      <c r="P855516" s="83"/>
    </row>
    <row r="855517" spans="16:16" x14ac:dyDescent="0.3">
      <c r="P855517" s="83"/>
    </row>
    <row r="855518" spans="16:16" x14ac:dyDescent="0.3">
      <c r="P855518" s="83"/>
    </row>
    <row r="855519" spans="16:16" x14ac:dyDescent="0.3">
      <c r="P855519" s="83"/>
    </row>
    <row r="855520" spans="16:16" x14ac:dyDescent="0.3">
      <c r="P855520" s="83"/>
    </row>
    <row r="855521" spans="16:16" x14ac:dyDescent="0.3">
      <c r="P855521" s="83"/>
    </row>
    <row r="855522" spans="16:16" x14ac:dyDescent="0.3">
      <c r="P855522" s="83"/>
    </row>
    <row r="855523" spans="16:16" x14ac:dyDescent="0.3">
      <c r="P855523" s="83"/>
    </row>
    <row r="855524" spans="16:16" x14ac:dyDescent="0.3">
      <c r="P855524" s="83"/>
    </row>
    <row r="855525" spans="16:16" x14ac:dyDescent="0.3">
      <c r="P855525" s="83"/>
    </row>
    <row r="855526" spans="16:16" x14ac:dyDescent="0.3">
      <c r="P855526" s="83"/>
    </row>
    <row r="855527" spans="16:16" x14ac:dyDescent="0.3">
      <c r="P855527" s="83"/>
    </row>
    <row r="855528" spans="16:16" x14ac:dyDescent="0.3">
      <c r="P855528" s="83"/>
    </row>
    <row r="855529" spans="16:16" x14ac:dyDescent="0.3">
      <c r="P855529" s="83"/>
    </row>
    <row r="855530" spans="16:16" x14ac:dyDescent="0.3">
      <c r="P855530" s="83"/>
    </row>
    <row r="855531" spans="16:16" x14ac:dyDescent="0.3">
      <c r="P855531" s="83"/>
    </row>
    <row r="855532" spans="16:16" x14ac:dyDescent="0.3">
      <c r="P855532" s="83"/>
    </row>
    <row r="855533" spans="16:16" x14ac:dyDescent="0.3">
      <c r="P855533" s="83"/>
    </row>
    <row r="855534" spans="16:16" x14ac:dyDescent="0.3">
      <c r="P855534" s="83"/>
    </row>
    <row r="855535" spans="16:16" x14ac:dyDescent="0.3">
      <c r="P855535" s="83"/>
    </row>
    <row r="855536" spans="16:16" x14ac:dyDescent="0.3">
      <c r="P855536" s="83"/>
    </row>
    <row r="855537" spans="16:16" x14ac:dyDescent="0.3">
      <c r="P855537" s="83"/>
    </row>
    <row r="855538" spans="16:16" x14ac:dyDescent="0.3">
      <c r="P855538" s="83"/>
    </row>
    <row r="855539" spans="16:16" x14ac:dyDescent="0.3">
      <c r="P855539" s="83"/>
    </row>
    <row r="855540" spans="16:16" x14ac:dyDescent="0.3">
      <c r="P855540" s="83"/>
    </row>
    <row r="855541" spans="16:16" x14ac:dyDescent="0.3">
      <c r="P855541" s="83"/>
    </row>
    <row r="855542" spans="16:16" x14ac:dyDescent="0.3">
      <c r="P855542" s="83"/>
    </row>
    <row r="855543" spans="16:16" x14ac:dyDescent="0.3">
      <c r="P855543" s="83"/>
    </row>
    <row r="855544" spans="16:16" x14ac:dyDescent="0.3">
      <c r="P855544" s="83"/>
    </row>
    <row r="855545" spans="16:16" x14ac:dyDescent="0.3">
      <c r="P855545" s="83"/>
    </row>
    <row r="855546" spans="16:16" x14ac:dyDescent="0.3">
      <c r="P855546" s="83"/>
    </row>
    <row r="855547" spans="16:16" x14ac:dyDescent="0.3">
      <c r="P855547" s="83"/>
    </row>
    <row r="855548" spans="16:16" x14ac:dyDescent="0.3">
      <c r="P855548" s="83"/>
    </row>
    <row r="855549" spans="16:16" x14ac:dyDescent="0.3">
      <c r="P855549" s="83"/>
    </row>
    <row r="855550" spans="16:16" x14ac:dyDescent="0.3">
      <c r="P855550" s="83"/>
    </row>
    <row r="855551" spans="16:16" x14ac:dyDescent="0.3">
      <c r="P855551" s="83"/>
    </row>
    <row r="855552" spans="16:16" x14ac:dyDescent="0.3">
      <c r="P855552" s="83"/>
    </row>
    <row r="855553" spans="16:16" x14ac:dyDescent="0.3">
      <c r="P855553" s="83"/>
    </row>
    <row r="855554" spans="16:16" x14ac:dyDescent="0.3">
      <c r="P855554" s="83"/>
    </row>
    <row r="855555" spans="16:16" x14ac:dyDescent="0.3">
      <c r="P855555" s="83"/>
    </row>
    <row r="855556" spans="16:16" x14ac:dyDescent="0.3">
      <c r="P855556" s="83"/>
    </row>
    <row r="855557" spans="16:16" x14ac:dyDescent="0.3">
      <c r="P855557" s="83"/>
    </row>
    <row r="855558" spans="16:16" x14ac:dyDescent="0.3">
      <c r="P855558" s="83"/>
    </row>
    <row r="855559" spans="16:16" x14ac:dyDescent="0.3">
      <c r="P855559" s="83"/>
    </row>
    <row r="855560" spans="16:16" x14ac:dyDescent="0.3">
      <c r="P855560" s="83"/>
    </row>
    <row r="855561" spans="16:16" x14ac:dyDescent="0.3">
      <c r="P855561" s="83"/>
    </row>
    <row r="855562" spans="16:16" x14ac:dyDescent="0.3">
      <c r="P855562" s="83"/>
    </row>
    <row r="855563" spans="16:16" x14ac:dyDescent="0.3">
      <c r="P855563" s="83"/>
    </row>
    <row r="855564" spans="16:16" x14ac:dyDescent="0.3">
      <c r="P855564" s="83"/>
    </row>
    <row r="855565" spans="16:16" x14ac:dyDescent="0.3">
      <c r="P855565" s="83"/>
    </row>
    <row r="855566" spans="16:16" x14ac:dyDescent="0.3">
      <c r="P855566" s="83"/>
    </row>
    <row r="855567" spans="16:16" x14ac:dyDescent="0.3">
      <c r="P855567" s="83"/>
    </row>
    <row r="855568" spans="16:16" x14ac:dyDescent="0.3">
      <c r="P855568" s="83"/>
    </row>
    <row r="855569" spans="16:16" x14ac:dyDescent="0.3">
      <c r="P855569" s="83"/>
    </row>
    <row r="855570" spans="16:16" x14ac:dyDescent="0.3">
      <c r="P855570" s="83"/>
    </row>
    <row r="855571" spans="16:16" x14ac:dyDescent="0.3">
      <c r="P855571" s="83"/>
    </row>
    <row r="855572" spans="16:16" x14ac:dyDescent="0.3">
      <c r="P855572" s="83"/>
    </row>
    <row r="855573" spans="16:16" x14ac:dyDescent="0.3">
      <c r="P855573" s="83"/>
    </row>
    <row r="855574" spans="16:16" x14ac:dyDescent="0.3">
      <c r="P855574" s="83"/>
    </row>
    <row r="855575" spans="16:16" x14ac:dyDescent="0.3">
      <c r="P855575" s="83"/>
    </row>
    <row r="855576" spans="16:16" x14ac:dyDescent="0.3">
      <c r="P855576" s="83"/>
    </row>
    <row r="855577" spans="16:16" x14ac:dyDescent="0.3">
      <c r="P855577" s="83"/>
    </row>
    <row r="855578" spans="16:16" x14ac:dyDescent="0.3">
      <c r="P855578" s="83"/>
    </row>
    <row r="855579" spans="16:16" x14ac:dyDescent="0.3">
      <c r="P855579" s="83"/>
    </row>
    <row r="855580" spans="16:16" x14ac:dyDescent="0.3">
      <c r="P855580" s="83"/>
    </row>
    <row r="855581" spans="16:16" x14ac:dyDescent="0.3">
      <c r="P855581" s="83"/>
    </row>
    <row r="855582" spans="16:16" x14ac:dyDescent="0.3">
      <c r="P855582" s="83"/>
    </row>
    <row r="855583" spans="16:16" x14ac:dyDescent="0.3">
      <c r="P855583" s="83"/>
    </row>
    <row r="855584" spans="16:16" x14ac:dyDescent="0.3">
      <c r="P855584" s="83"/>
    </row>
    <row r="855585" spans="16:16" x14ac:dyDescent="0.3">
      <c r="P855585" s="83"/>
    </row>
    <row r="855586" spans="16:16" x14ac:dyDescent="0.3">
      <c r="P855586" s="83"/>
    </row>
    <row r="855587" spans="16:16" x14ac:dyDescent="0.3">
      <c r="P855587" s="83"/>
    </row>
    <row r="855588" spans="16:16" x14ac:dyDescent="0.3">
      <c r="P855588" s="83"/>
    </row>
    <row r="855589" spans="16:16" x14ac:dyDescent="0.3">
      <c r="P855589" s="83"/>
    </row>
    <row r="855590" spans="16:16" x14ac:dyDescent="0.3">
      <c r="P855590" s="83"/>
    </row>
    <row r="855591" spans="16:16" x14ac:dyDescent="0.3">
      <c r="P855591" s="83"/>
    </row>
    <row r="855592" spans="16:16" x14ac:dyDescent="0.3">
      <c r="P855592" s="83"/>
    </row>
    <row r="855593" spans="16:16" x14ac:dyDescent="0.3">
      <c r="P855593" s="83"/>
    </row>
    <row r="855594" spans="16:16" x14ac:dyDescent="0.3">
      <c r="P855594" s="83"/>
    </row>
    <row r="855595" spans="16:16" x14ac:dyDescent="0.3">
      <c r="P855595" s="83"/>
    </row>
    <row r="855596" spans="16:16" x14ac:dyDescent="0.3">
      <c r="P855596" s="83"/>
    </row>
    <row r="855597" spans="16:16" x14ac:dyDescent="0.3">
      <c r="P855597" s="83"/>
    </row>
    <row r="855598" spans="16:16" x14ac:dyDescent="0.3">
      <c r="P855598" s="83"/>
    </row>
    <row r="855599" spans="16:16" x14ac:dyDescent="0.3">
      <c r="P855599" s="83"/>
    </row>
    <row r="855600" spans="16:16" x14ac:dyDescent="0.3">
      <c r="P855600" s="83"/>
    </row>
    <row r="855601" spans="16:16" x14ac:dyDescent="0.3">
      <c r="P855601" s="83"/>
    </row>
    <row r="855602" spans="16:16" x14ac:dyDescent="0.3">
      <c r="P855602" s="83"/>
    </row>
    <row r="855603" spans="16:16" x14ac:dyDescent="0.3">
      <c r="P855603" s="83"/>
    </row>
    <row r="855604" spans="16:16" x14ac:dyDescent="0.3">
      <c r="P855604" s="83"/>
    </row>
    <row r="855605" spans="16:16" x14ac:dyDescent="0.3">
      <c r="P855605" s="83"/>
    </row>
    <row r="855606" spans="16:16" x14ac:dyDescent="0.3">
      <c r="P855606" s="83"/>
    </row>
    <row r="855607" spans="16:16" x14ac:dyDescent="0.3">
      <c r="P855607" s="83"/>
    </row>
    <row r="855608" spans="16:16" x14ac:dyDescent="0.3">
      <c r="P855608" s="83"/>
    </row>
    <row r="855609" spans="16:16" x14ac:dyDescent="0.3">
      <c r="P855609" s="83"/>
    </row>
    <row r="855610" spans="16:16" x14ac:dyDescent="0.3">
      <c r="P855610" s="83"/>
    </row>
    <row r="855611" spans="16:16" x14ac:dyDescent="0.3">
      <c r="P855611" s="83"/>
    </row>
    <row r="855612" spans="16:16" x14ac:dyDescent="0.3">
      <c r="P855612" s="83"/>
    </row>
    <row r="855613" spans="16:16" x14ac:dyDescent="0.3">
      <c r="P855613" s="83"/>
    </row>
    <row r="855614" spans="16:16" x14ac:dyDescent="0.3">
      <c r="P855614" s="83"/>
    </row>
    <row r="855615" spans="16:16" x14ac:dyDescent="0.3">
      <c r="P855615" s="83"/>
    </row>
    <row r="855616" spans="16:16" x14ac:dyDescent="0.3">
      <c r="P855616" s="83"/>
    </row>
    <row r="855617" spans="16:16" x14ac:dyDescent="0.3">
      <c r="P855617" s="83"/>
    </row>
    <row r="855618" spans="16:16" x14ac:dyDescent="0.3">
      <c r="P855618" s="83"/>
    </row>
    <row r="855619" spans="16:16" x14ac:dyDescent="0.3">
      <c r="P855619" s="83"/>
    </row>
    <row r="855620" spans="16:16" x14ac:dyDescent="0.3">
      <c r="P855620" s="83"/>
    </row>
    <row r="855621" spans="16:16" x14ac:dyDescent="0.3">
      <c r="P855621" s="83"/>
    </row>
    <row r="855622" spans="16:16" x14ac:dyDescent="0.3">
      <c r="P855622" s="83"/>
    </row>
    <row r="855623" spans="16:16" x14ac:dyDescent="0.3">
      <c r="P855623" s="83"/>
    </row>
    <row r="855624" spans="16:16" x14ac:dyDescent="0.3">
      <c r="P855624" s="83"/>
    </row>
    <row r="855625" spans="16:16" x14ac:dyDescent="0.3">
      <c r="P855625" s="83"/>
    </row>
    <row r="855626" spans="16:16" x14ac:dyDescent="0.3">
      <c r="P855626" s="83"/>
    </row>
    <row r="855627" spans="16:16" x14ac:dyDescent="0.3">
      <c r="P855627" s="83"/>
    </row>
    <row r="855628" spans="16:16" x14ac:dyDescent="0.3">
      <c r="P855628" s="83"/>
    </row>
    <row r="855629" spans="16:16" x14ac:dyDescent="0.3">
      <c r="P855629" s="83"/>
    </row>
    <row r="855630" spans="16:16" x14ac:dyDescent="0.3">
      <c r="P855630" s="83"/>
    </row>
    <row r="855631" spans="16:16" x14ac:dyDescent="0.3">
      <c r="P855631" s="83"/>
    </row>
    <row r="855632" spans="16:16" x14ac:dyDescent="0.3">
      <c r="P855632" s="83"/>
    </row>
    <row r="855633" spans="16:16" x14ac:dyDescent="0.3">
      <c r="P855633" s="83"/>
    </row>
    <row r="855634" spans="16:16" x14ac:dyDescent="0.3">
      <c r="P855634" s="83"/>
    </row>
    <row r="855635" spans="16:16" x14ac:dyDescent="0.3">
      <c r="P855635" s="83"/>
    </row>
    <row r="855636" spans="16:16" x14ac:dyDescent="0.3">
      <c r="P855636" s="83"/>
    </row>
    <row r="855637" spans="16:16" x14ac:dyDescent="0.3">
      <c r="P855637" s="83"/>
    </row>
    <row r="855638" spans="16:16" x14ac:dyDescent="0.3">
      <c r="P855638" s="83"/>
    </row>
    <row r="855639" spans="16:16" x14ac:dyDescent="0.3">
      <c r="P855639" s="83"/>
    </row>
    <row r="855640" spans="16:16" x14ac:dyDescent="0.3">
      <c r="P855640" s="83"/>
    </row>
    <row r="855641" spans="16:16" x14ac:dyDescent="0.3">
      <c r="P855641" s="83"/>
    </row>
    <row r="855642" spans="16:16" x14ac:dyDescent="0.3">
      <c r="P855642" s="83"/>
    </row>
    <row r="855643" spans="16:16" x14ac:dyDescent="0.3">
      <c r="P855643" s="83"/>
    </row>
    <row r="855644" spans="16:16" x14ac:dyDescent="0.3">
      <c r="P855644" s="83"/>
    </row>
    <row r="855645" spans="16:16" x14ac:dyDescent="0.3">
      <c r="P855645" s="83"/>
    </row>
    <row r="855646" spans="16:16" x14ac:dyDescent="0.3">
      <c r="P855646" s="83"/>
    </row>
    <row r="855647" spans="16:16" x14ac:dyDescent="0.3">
      <c r="P855647" s="83"/>
    </row>
    <row r="855648" spans="16:16" x14ac:dyDescent="0.3">
      <c r="P855648" s="83"/>
    </row>
    <row r="855649" spans="16:16" x14ac:dyDescent="0.3">
      <c r="P855649" s="83"/>
    </row>
    <row r="855650" spans="16:16" x14ac:dyDescent="0.3">
      <c r="P855650" s="83"/>
    </row>
    <row r="855651" spans="16:16" x14ac:dyDescent="0.3">
      <c r="P855651" s="83"/>
    </row>
    <row r="855652" spans="16:16" x14ac:dyDescent="0.3">
      <c r="P855652" s="83"/>
    </row>
    <row r="855653" spans="16:16" x14ac:dyDescent="0.3">
      <c r="P855653" s="83"/>
    </row>
    <row r="855654" spans="16:16" x14ac:dyDescent="0.3">
      <c r="P855654" s="83"/>
    </row>
    <row r="855655" spans="16:16" x14ac:dyDescent="0.3">
      <c r="P855655" s="83"/>
    </row>
    <row r="855656" spans="16:16" x14ac:dyDescent="0.3">
      <c r="P855656" s="83"/>
    </row>
    <row r="855657" spans="16:16" x14ac:dyDescent="0.3">
      <c r="P855657" s="83"/>
    </row>
    <row r="855658" spans="16:16" x14ac:dyDescent="0.3">
      <c r="P855658" s="83"/>
    </row>
    <row r="855659" spans="16:16" x14ac:dyDescent="0.3">
      <c r="P855659" s="83"/>
    </row>
    <row r="855660" spans="16:16" x14ac:dyDescent="0.3">
      <c r="P855660" s="83"/>
    </row>
    <row r="855661" spans="16:16" x14ac:dyDescent="0.3">
      <c r="P855661" s="83"/>
    </row>
    <row r="855662" spans="16:16" x14ac:dyDescent="0.3">
      <c r="P855662" s="83"/>
    </row>
    <row r="855663" spans="16:16" x14ac:dyDescent="0.3">
      <c r="P855663" s="83"/>
    </row>
    <row r="855664" spans="16:16" x14ac:dyDescent="0.3">
      <c r="P855664" s="83"/>
    </row>
    <row r="855665" spans="16:16" x14ac:dyDescent="0.3">
      <c r="P855665" s="83"/>
    </row>
    <row r="855666" spans="16:16" x14ac:dyDescent="0.3">
      <c r="P855666" s="83"/>
    </row>
    <row r="855667" spans="16:16" x14ac:dyDescent="0.3">
      <c r="P855667" s="83"/>
    </row>
    <row r="855668" spans="16:16" x14ac:dyDescent="0.3">
      <c r="P855668" s="83"/>
    </row>
    <row r="855669" spans="16:16" x14ac:dyDescent="0.3">
      <c r="P855669" s="83"/>
    </row>
    <row r="855670" spans="16:16" x14ac:dyDescent="0.3">
      <c r="P855670" s="83"/>
    </row>
    <row r="855671" spans="16:16" x14ac:dyDescent="0.3">
      <c r="P855671" s="83"/>
    </row>
    <row r="855672" spans="16:16" x14ac:dyDescent="0.3">
      <c r="P855672" s="83"/>
    </row>
    <row r="855673" spans="16:16" x14ac:dyDescent="0.3">
      <c r="P855673" s="83"/>
    </row>
    <row r="855674" spans="16:16" x14ac:dyDescent="0.3">
      <c r="P855674" s="83"/>
    </row>
    <row r="855675" spans="16:16" x14ac:dyDescent="0.3">
      <c r="P855675" s="83"/>
    </row>
    <row r="855676" spans="16:16" x14ac:dyDescent="0.3">
      <c r="P855676" s="83"/>
    </row>
    <row r="855677" spans="16:16" x14ac:dyDescent="0.3">
      <c r="P855677" s="83"/>
    </row>
    <row r="855678" spans="16:16" x14ac:dyDescent="0.3">
      <c r="P855678" s="83"/>
    </row>
    <row r="855679" spans="16:16" x14ac:dyDescent="0.3">
      <c r="P855679" s="83"/>
    </row>
    <row r="855680" spans="16:16" x14ac:dyDescent="0.3">
      <c r="P855680" s="83"/>
    </row>
    <row r="855681" spans="16:16" x14ac:dyDescent="0.3">
      <c r="P855681" s="83"/>
    </row>
    <row r="855682" spans="16:16" x14ac:dyDescent="0.3">
      <c r="P855682" s="83"/>
    </row>
    <row r="855683" spans="16:16" x14ac:dyDescent="0.3">
      <c r="P855683" s="83"/>
    </row>
    <row r="855684" spans="16:16" x14ac:dyDescent="0.3">
      <c r="P855684" s="83"/>
    </row>
    <row r="855685" spans="16:16" x14ac:dyDescent="0.3">
      <c r="P855685" s="83"/>
    </row>
    <row r="855686" spans="16:16" x14ac:dyDescent="0.3">
      <c r="P855686" s="83"/>
    </row>
    <row r="855687" spans="16:16" x14ac:dyDescent="0.3">
      <c r="P855687" s="83"/>
    </row>
    <row r="855688" spans="16:16" x14ac:dyDescent="0.3">
      <c r="P855688" s="83"/>
    </row>
    <row r="855689" spans="16:16" x14ac:dyDescent="0.3">
      <c r="P855689" s="83"/>
    </row>
    <row r="855690" spans="16:16" x14ac:dyDescent="0.3">
      <c r="P855690" s="83"/>
    </row>
    <row r="855691" spans="16:16" x14ac:dyDescent="0.3">
      <c r="P855691" s="83"/>
    </row>
    <row r="855692" spans="16:16" x14ac:dyDescent="0.3">
      <c r="P855692" s="83"/>
    </row>
    <row r="855693" spans="16:16" x14ac:dyDescent="0.3">
      <c r="P855693" s="83"/>
    </row>
    <row r="855694" spans="16:16" x14ac:dyDescent="0.3">
      <c r="P855694" s="83"/>
    </row>
    <row r="855695" spans="16:16" x14ac:dyDescent="0.3">
      <c r="P855695" s="83"/>
    </row>
    <row r="855696" spans="16:16" x14ac:dyDescent="0.3">
      <c r="P855696" s="83"/>
    </row>
    <row r="855697" spans="16:16" x14ac:dyDescent="0.3">
      <c r="P855697" s="83"/>
    </row>
    <row r="855698" spans="16:16" x14ac:dyDescent="0.3">
      <c r="P855698" s="83"/>
    </row>
    <row r="855699" spans="16:16" x14ac:dyDescent="0.3">
      <c r="P855699" s="83"/>
    </row>
    <row r="855700" spans="16:16" x14ac:dyDescent="0.3">
      <c r="P855700" s="83"/>
    </row>
    <row r="855701" spans="16:16" x14ac:dyDescent="0.3">
      <c r="P855701" s="83"/>
    </row>
    <row r="855702" spans="16:16" x14ac:dyDescent="0.3">
      <c r="P855702" s="83"/>
    </row>
    <row r="855703" spans="16:16" x14ac:dyDescent="0.3">
      <c r="P855703" s="83"/>
    </row>
    <row r="855704" spans="16:16" x14ac:dyDescent="0.3">
      <c r="P855704" s="83"/>
    </row>
    <row r="855705" spans="16:16" x14ac:dyDescent="0.3">
      <c r="P855705" s="83"/>
    </row>
    <row r="855706" spans="16:16" x14ac:dyDescent="0.3">
      <c r="P855706" s="83"/>
    </row>
    <row r="855707" spans="16:16" x14ac:dyDescent="0.3">
      <c r="P855707" s="83"/>
    </row>
    <row r="855708" spans="16:16" x14ac:dyDescent="0.3">
      <c r="P855708" s="83"/>
    </row>
    <row r="855709" spans="16:16" x14ac:dyDescent="0.3">
      <c r="P855709" s="83"/>
    </row>
    <row r="855710" spans="16:16" x14ac:dyDescent="0.3">
      <c r="P855710" s="83"/>
    </row>
    <row r="855711" spans="16:16" x14ac:dyDescent="0.3">
      <c r="P855711" s="83"/>
    </row>
    <row r="855712" spans="16:16" x14ac:dyDescent="0.3">
      <c r="P855712" s="83"/>
    </row>
    <row r="855713" spans="16:16" x14ac:dyDescent="0.3">
      <c r="P855713" s="83"/>
    </row>
    <row r="855714" spans="16:16" x14ac:dyDescent="0.3">
      <c r="P855714" s="83"/>
    </row>
    <row r="855715" spans="16:16" x14ac:dyDescent="0.3">
      <c r="P855715" s="83"/>
    </row>
    <row r="855716" spans="16:16" x14ac:dyDescent="0.3">
      <c r="P855716" s="83"/>
    </row>
    <row r="855717" spans="16:16" x14ac:dyDescent="0.3">
      <c r="P855717" s="83"/>
    </row>
    <row r="855718" spans="16:16" x14ac:dyDescent="0.3">
      <c r="P855718" s="83"/>
    </row>
    <row r="855719" spans="16:16" x14ac:dyDescent="0.3">
      <c r="P855719" s="83"/>
    </row>
    <row r="855720" spans="16:16" x14ac:dyDescent="0.3">
      <c r="P855720" s="83"/>
    </row>
    <row r="855721" spans="16:16" x14ac:dyDescent="0.3">
      <c r="P855721" s="83"/>
    </row>
    <row r="855722" spans="16:16" x14ac:dyDescent="0.3">
      <c r="P855722" s="83"/>
    </row>
    <row r="855723" spans="16:16" x14ac:dyDescent="0.3">
      <c r="P855723" s="83"/>
    </row>
    <row r="855724" spans="16:16" x14ac:dyDescent="0.3">
      <c r="P855724" s="83"/>
    </row>
    <row r="855725" spans="16:16" x14ac:dyDescent="0.3">
      <c r="P855725" s="83"/>
    </row>
    <row r="855726" spans="16:16" x14ac:dyDescent="0.3">
      <c r="P855726" s="83"/>
    </row>
    <row r="855727" spans="16:16" x14ac:dyDescent="0.3">
      <c r="P855727" s="83"/>
    </row>
    <row r="855728" spans="16:16" x14ac:dyDescent="0.3">
      <c r="P855728" s="83"/>
    </row>
    <row r="855729" spans="16:16" x14ac:dyDescent="0.3">
      <c r="P855729" s="83"/>
    </row>
    <row r="855730" spans="16:16" x14ac:dyDescent="0.3">
      <c r="P855730" s="83"/>
    </row>
    <row r="855731" spans="16:16" x14ac:dyDescent="0.3">
      <c r="P855731" s="83"/>
    </row>
    <row r="855732" spans="16:16" x14ac:dyDescent="0.3">
      <c r="P855732" s="83"/>
    </row>
    <row r="855733" spans="16:16" x14ac:dyDescent="0.3">
      <c r="P855733" s="83"/>
    </row>
    <row r="855734" spans="16:16" x14ac:dyDescent="0.3">
      <c r="P855734" s="83"/>
    </row>
    <row r="855735" spans="16:16" x14ac:dyDescent="0.3">
      <c r="P855735" s="83"/>
    </row>
    <row r="855736" spans="16:16" x14ac:dyDescent="0.3">
      <c r="P855736" s="83"/>
    </row>
    <row r="855737" spans="16:16" x14ac:dyDescent="0.3">
      <c r="P855737" s="83"/>
    </row>
    <row r="855738" spans="16:16" x14ac:dyDescent="0.3">
      <c r="P855738" s="83"/>
    </row>
    <row r="855739" spans="16:16" x14ac:dyDescent="0.3">
      <c r="P855739" s="83"/>
    </row>
    <row r="855740" spans="16:16" x14ac:dyDescent="0.3">
      <c r="P855740" s="83"/>
    </row>
    <row r="855741" spans="16:16" x14ac:dyDescent="0.3">
      <c r="P855741" s="83"/>
    </row>
    <row r="855742" spans="16:16" x14ac:dyDescent="0.3">
      <c r="P855742" s="83"/>
    </row>
    <row r="855743" spans="16:16" x14ac:dyDescent="0.3">
      <c r="P855743" s="83"/>
    </row>
    <row r="855744" spans="16:16" x14ac:dyDescent="0.3">
      <c r="P855744" s="83"/>
    </row>
    <row r="855745" spans="16:16" x14ac:dyDescent="0.3">
      <c r="P855745" s="83"/>
    </row>
    <row r="855746" spans="16:16" x14ac:dyDescent="0.3">
      <c r="P855746" s="83"/>
    </row>
    <row r="855747" spans="16:16" x14ac:dyDescent="0.3">
      <c r="P855747" s="83"/>
    </row>
    <row r="855748" spans="16:16" x14ac:dyDescent="0.3">
      <c r="P855748" s="83"/>
    </row>
    <row r="855749" spans="16:16" x14ac:dyDescent="0.3">
      <c r="P855749" s="83"/>
    </row>
    <row r="855750" spans="16:16" x14ac:dyDescent="0.3">
      <c r="P855750" s="83"/>
    </row>
    <row r="855751" spans="16:16" x14ac:dyDescent="0.3">
      <c r="P855751" s="83"/>
    </row>
    <row r="855752" spans="16:16" x14ac:dyDescent="0.3">
      <c r="P855752" s="83"/>
    </row>
    <row r="855753" spans="16:16" x14ac:dyDescent="0.3">
      <c r="P855753" s="83"/>
    </row>
    <row r="855754" spans="16:16" x14ac:dyDescent="0.3">
      <c r="P855754" s="83"/>
    </row>
    <row r="855755" spans="16:16" x14ac:dyDescent="0.3">
      <c r="P855755" s="83"/>
    </row>
    <row r="855756" spans="16:16" x14ac:dyDescent="0.3">
      <c r="P855756" s="83"/>
    </row>
    <row r="855757" spans="16:16" x14ac:dyDescent="0.3">
      <c r="P855757" s="83"/>
    </row>
    <row r="855758" spans="16:16" x14ac:dyDescent="0.3">
      <c r="P855758" s="83"/>
    </row>
    <row r="855759" spans="16:16" x14ac:dyDescent="0.3">
      <c r="P855759" s="83"/>
    </row>
    <row r="855760" spans="16:16" x14ac:dyDescent="0.3">
      <c r="P855760" s="83"/>
    </row>
    <row r="855761" spans="16:16" x14ac:dyDescent="0.3">
      <c r="P855761" s="83"/>
    </row>
    <row r="855762" spans="16:16" x14ac:dyDescent="0.3">
      <c r="P855762" s="83"/>
    </row>
    <row r="855763" spans="16:16" x14ac:dyDescent="0.3">
      <c r="P855763" s="83"/>
    </row>
    <row r="855764" spans="16:16" x14ac:dyDescent="0.3">
      <c r="P855764" s="83"/>
    </row>
    <row r="855765" spans="16:16" x14ac:dyDescent="0.3">
      <c r="P855765" s="83"/>
    </row>
    <row r="855766" spans="16:16" x14ac:dyDescent="0.3">
      <c r="P855766" s="83"/>
    </row>
    <row r="855767" spans="16:16" x14ac:dyDescent="0.3">
      <c r="P855767" s="83"/>
    </row>
    <row r="855768" spans="16:16" x14ac:dyDescent="0.3">
      <c r="P855768" s="83"/>
    </row>
    <row r="855769" spans="16:16" x14ac:dyDescent="0.3">
      <c r="P855769" s="83"/>
    </row>
    <row r="855770" spans="16:16" x14ac:dyDescent="0.3">
      <c r="P855770" s="83"/>
    </row>
    <row r="855771" spans="16:16" x14ac:dyDescent="0.3">
      <c r="P855771" s="83"/>
    </row>
    <row r="855772" spans="16:16" x14ac:dyDescent="0.3">
      <c r="P855772" s="83"/>
    </row>
    <row r="855773" spans="16:16" x14ac:dyDescent="0.3">
      <c r="P855773" s="83"/>
    </row>
    <row r="855774" spans="16:16" x14ac:dyDescent="0.3">
      <c r="P855774" s="83"/>
    </row>
    <row r="855775" spans="16:16" x14ac:dyDescent="0.3">
      <c r="P855775" s="83"/>
    </row>
    <row r="855776" spans="16:16" x14ac:dyDescent="0.3">
      <c r="P855776" s="83"/>
    </row>
    <row r="855777" spans="16:16" x14ac:dyDescent="0.3">
      <c r="P855777" s="83"/>
    </row>
    <row r="855778" spans="16:16" x14ac:dyDescent="0.3">
      <c r="P855778" s="83"/>
    </row>
    <row r="855779" spans="16:16" x14ac:dyDescent="0.3">
      <c r="P855779" s="83"/>
    </row>
    <row r="855780" spans="16:16" x14ac:dyDescent="0.3">
      <c r="P855780" s="83"/>
    </row>
    <row r="855781" spans="16:16" x14ac:dyDescent="0.3">
      <c r="P855781" s="83"/>
    </row>
    <row r="855782" spans="16:16" x14ac:dyDescent="0.3">
      <c r="P855782" s="83"/>
    </row>
    <row r="855783" spans="16:16" x14ac:dyDescent="0.3">
      <c r="P855783" s="83"/>
    </row>
    <row r="855784" spans="16:16" x14ac:dyDescent="0.3">
      <c r="P855784" s="83"/>
    </row>
    <row r="855785" spans="16:16" x14ac:dyDescent="0.3">
      <c r="P855785" s="83"/>
    </row>
    <row r="855786" spans="16:16" x14ac:dyDescent="0.3">
      <c r="P855786" s="83"/>
    </row>
    <row r="855787" spans="16:16" x14ac:dyDescent="0.3">
      <c r="P855787" s="83"/>
    </row>
    <row r="855788" spans="16:16" x14ac:dyDescent="0.3">
      <c r="P855788" s="83"/>
    </row>
    <row r="855789" spans="16:16" x14ac:dyDescent="0.3">
      <c r="P855789" s="83"/>
    </row>
    <row r="855790" spans="16:16" x14ac:dyDescent="0.3">
      <c r="P855790" s="83"/>
    </row>
    <row r="855791" spans="16:16" x14ac:dyDescent="0.3">
      <c r="P855791" s="83"/>
    </row>
    <row r="855792" spans="16:16" x14ac:dyDescent="0.3">
      <c r="P855792" s="83"/>
    </row>
    <row r="855793" spans="16:16" x14ac:dyDescent="0.3">
      <c r="P855793" s="83"/>
    </row>
    <row r="855794" spans="16:16" x14ac:dyDescent="0.3">
      <c r="P855794" s="83"/>
    </row>
    <row r="855795" spans="16:16" x14ac:dyDescent="0.3">
      <c r="P855795" s="83"/>
    </row>
    <row r="855796" spans="16:16" x14ac:dyDescent="0.3">
      <c r="P855796" s="83"/>
    </row>
    <row r="855797" spans="16:16" x14ac:dyDescent="0.3">
      <c r="P855797" s="83"/>
    </row>
    <row r="855798" spans="16:16" x14ac:dyDescent="0.3">
      <c r="P855798" s="83"/>
    </row>
    <row r="855799" spans="16:16" x14ac:dyDescent="0.3">
      <c r="P855799" s="83"/>
    </row>
    <row r="855800" spans="16:16" x14ac:dyDescent="0.3">
      <c r="P855800" s="83"/>
    </row>
    <row r="855801" spans="16:16" x14ac:dyDescent="0.3">
      <c r="P855801" s="83"/>
    </row>
    <row r="855802" spans="16:16" x14ac:dyDescent="0.3">
      <c r="P855802" s="83"/>
    </row>
    <row r="855803" spans="16:16" x14ac:dyDescent="0.3">
      <c r="P855803" s="83"/>
    </row>
    <row r="855804" spans="16:16" x14ac:dyDescent="0.3">
      <c r="P855804" s="83"/>
    </row>
    <row r="855805" spans="16:16" x14ac:dyDescent="0.3">
      <c r="P855805" s="83"/>
    </row>
    <row r="855806" spans="16:16" x14ac:dyDescent="0.3">
      <c r="P855806" s="83"/>
    </row>
    <row r="855807" spans="16:16" x14ac:dyDescent="0.3">
      <c r="P855807" s="83"/>
    </row>
    <row r="855808" spans="16:16" x14ac:dyDescent="0.3">
      <c r="P855808" s="83"/>
    </row>
    <row r="855809" spans="16:16" x14ac:dyDescent="0.3">
      <c r="P855809" s="83"/>
    </row>
    <row r="855810" spans="16:16" x14ac:dyDescent="0.3">
      <c r="P855810" s="83"/>
    </row>
    <row r="855811" spans="16:16" x14ac:dyDescent="0.3">
      <c r="P855811" s="83"/>
    </row>
    <row r="855812" spans="16:16" x14ac:dyDescent="0.3">
      <c r="P855812" s="83"/>
    </row>
    <row r="855813" spans="16:16" x14ac:dyDescent="0.3">
      <c r="P855813" s="83"/>
    </row>
    <row r="855814" spans="16:16" x14ac:dyDescent="0.3">
      <c r="P855814" s="83"/>
    </row>
    <row r="855815" spans="16:16" x14ac:dyDescent="0.3">
      <c r="P855815" s="83"/>
    </row>
    <row r="855816" spans="16:16" x14ac:dyDescent="0.3">
      <c r="P855816" s="83"/>
    </row>
    <row r="855817" spans="16:16" x14ac:dyDescent="0.3">
      <c r="P855817" s="83"/>
    </row>
    <row r="855818" spans="16:16" x14ac:dyDescent="0.3">
      <c r="P855818" s="83"/>
    </row>
    <row r="855819" spans="16:16" x14ac:dyDescent="0.3">
      <c r="P855819" s="83"/>
    </row>
    <row r="855820" spans="16:16" x14ac:dyDescent="0.3">
      <c r="P855820" s="83"/>
    </row>
    <row r="855821" spans="16:16" x14ac:dyDescent="0.3">
      <c r="P855821" s="83"/>
    </row>
    <row r="855822" spans="16:16" x14ac:dyDescent="0.3">
      <c r="P855822" s="83"/>
    </row>
    <row r="855823" spans="16:16" x14ac:dyDescent="0.3">
      <c r="P855823" s="83"/>
    </row>
    <row r="855824" spans="16:16" x14ac:dyDescent="0.3">
      <c r="P855824" s="83"/>
    </row>
    <row r="855825" spans="16:16" x14ac:dyDescent="0.3">
      <c r="P855825" s="83"/>
    </row>
    <row r="855826" spans="16:16" x14ac:dyDescent="0.3">
      <c r="P855826" s="83"/>
    </row>
    <row r="855827" spans="16:16" x14ac:dyDescent="0.3">
      <c r="P855827" s="83"/>
    </row>
    <row r="855828" spans="16:16" x14ac:dyDescent="0.3">
      <c r="P855828" s="83"/>
    </row>
    <row r="855829" spans="16:16" x14ac:dyDescent="0.3">
      <c r="P855829" s="83"/>
    </row>
    <row r="855830" spans="16:16" x14ac:dyDescent="0.3">
      <c r="P855830" s="83"/>
    </row>
    <row r="855831" spans="16:16" x14ac:dyDescent="0.3">
      <c r="P855831" s="83"/>
    </row>
    <row r="855832" spans="16:16" x14ac:dyDescent="0.3">
      <c r="P855832" s="83"/>
    </row>
    <row r="855833" spans="16:16" x14ac:dyDescent="0.3">
      <c r="P855833" s="83"/>
    </row>
    <row r="855834" spans="16:16" x14ac:dyDescent="0.3">
      <c r="P855834" s="83"/>
    </row>
    <row r="855835" spans="16:16" x14ac:dyDescent="0.3">
      <c r="P855835" s="83"/>
    </row>
    <row r="855836" spans="16:16" x14ac:dyDescent="0.3">
      <c r="P855836" s="83"/>
    </row>
    <row r="855837" spans="16:16" x14ac:dyDescent="0.3">
      <c r="P855837" s="83"/>
    </row>
    <row r="855838" spans="16:16" x14ac:dyDescent="0.3">
      <c r="P855838" s="83"/>
    </row>
    <row r="855839" spans="16:16" x14ac:dyDescent="0.3">
      <c r="P855839" s="83"/>
    </row>
    <row r="855840" spans="16:16" x14ac:dyDescent="0.3">
      <c r="P855840" s="83"/>
    </row>
    <row r="855841" spans="16:16" x14ac:dyDescent="0.3">
      <c r="P855841" s="83"/>
    </row>
    <row r="855842" spans="16:16" x14ac:dyDescent="0.3">
      <c r="P855842" s="83"/>
    </row>
    <row r="855843" spans="16:16" x14ac:dyDescent="0.3">
      <c r="P855843" s="83"/>
    </row>
    <row r="855844" spans="16:16" x14ac:dyDescent="0.3">
      <c r="P855844" s="83"/>
    </row>
    <row r="855845" spans="16:16" x14ac:dyDescent="0.3">
      <c r="P855845" s="83"/>
    </row>
    <row r="855846" spans="16:16" x14ac:dyDescent="0.3">
      <c r="P855846" s="83"/>
    </row>
    <row r="855847" spans="16:16" x14ac:dyDescent="0.3">
      <c r="P855847" s="83"/>
    </row>
    <row r="855848" spans="16:16" x14ac:dyDescent="0.3">
      <c r="P855848" s="83"/>
    </row>
    <row r="855849" spans="16:16" x14ac:dyDescent="0.3">
      <c r="P855849" s="83"/>
    </row>
    <row r="855850" spans="16:16" x14ac:dyDescent="0.3">
      <c r="P855850" s="83"/>
    </row>
    <row r="855851" spans="16:16" x14ac:dyDescent="0.3">
      <c r="P855851" s="83"/>
    </row>
    <row r="855852" spans="16:16" x14ac:dyDescent="0.3">
      <c r="P855852" s="83"/>
    </row>
    <row r="855853" spans="16:16" x14ac:dyDescent="0.3">
      <c r="P855853" s="83"/>
    </row>
    <row r="855854" spans="16:16" x14ac:dyDescent="0.3">
      <c r="P855854" s="83"/>
    </row>
    <row r="855855" spans="16:16" x14ac:dyDescent="0.3">
      <c r="P855855" s="83"/>
    </row>
    <row r="855856" spans="16:16" x14ac:dyDescent="0.3">
      <c r="P855856" s="83"/>
    </row>
    <row r="855857" spans="16:16" x14ac:dyDescent="0.3">
      <c r="P855857" s="83"/>
    </row>
    <row r="855858" spans="16:16" x14ac:dyDescent="0.3">
      <c r="P855858" s="83"/>
    </row>
    <row r="855859" spans="16:16" x14ac:dyDescent="0.3">
      <c r="P855859" s="83"/>
    </row>
    <row r="855860" spans="16:16" x14ac:dyDescent="0.3">
      <c r="P855860" s="83"/>
    </row>
    <row r="855861" spans="16:16" x14ac:dyDescent="0.3">
      <c r="P855861" s="83"/>
    </row>
    <row r="855862" spans="16:16" x14ac:dyDescent="0.3">
      <c r="P855862" s="83"/>
    </row>
    <row r="855863" spans="16:16" x14ac:dyDescent="0.3">
      <c r="P855863" s="83"/>
    </row>
    <row r="855864" spans="16:16" x14ac:dyDescent="0.3">
      <c r="P855864" s="83"/>
    </row>
    <row r="855865" spans="16:16" x14ac:dyDescent="0.3">
      <c r="P855865" s="83"/>
    </row>
    <row r="855866" spans="16:16" x14ac:dyDescent="0.3">
      <c r="P855866" s="83"/>
    </row>
    <row r="855867" spans="16:16" x14ac:dyDescent="0.3">
      <c r="P855867" s="83"/>
    </row>
    <row r="855868" spans="16:16" x14ac:dyDescent="0.3">
      <c r="P855868" s="83"/>
    </row>
    <row r="855869" spans="16:16" x14ac:dyDescent="0.3">
      <c r="P855869" s="83"/>
    </row>
    <row r="855870" spans="16:16" x14ac:dyDescent="0.3">
      <c r="P855870" s="83"/>
    </row>
    <row r="855871" spans="16:16" x14ac:dyDescent="0.3">
      <c r="P855871" s="83"/>
    </row>
    <row r="855872" spans="16:16" x14ac:dyDescent="0.3">
      <c r="P855872" s="83"/>
    </row>
    <row r="855873" spans="16:16" x14ac:dyDescent="0.3">
      <c r="P855873" s="83"/>
    </row>
    <row r="855874" spans="16:16" x14ac:dyDescent="0.3">
      <c r="P855874" s="83"/>
    </row>
    <row r="855875" spans="16:16" x14ac:dyDescent="0.3">
      <c r="P855875" s="83"/>
    </row>
    <row r="855876" spans="16:16" x14ac:dyDescent="0.3">
      <c r="P855876" s="83"/>
    </row>
    <row r="855877" spans="16:16" x14ac:dyDescent="0.3">
      <c r="P855877" s="83"/>
    </row>
    <row r="855878" spans="16:16" x14ac:dyDescent="0.3">
      <c r="P855878" s="83"/>
    </row>
    <row r="855879" spans="16:16" x14ac:dyDescent="0.3">
      <c r="P855879" s="83"/>
    </row>
    <row r="855880" spans="16:16" x14ac:dyDescent="0.3">
      <c r="P855880" s="83"/>
    </row>
    <row r="855881" spans="16:16" x14ac:dyDescent="0.3">
      <c r="P855881" s="83"/>
    </row>
    <row r="855882" spans="16:16" x14ac:dyDescent="0.3">
      <c r="P855882" s="83"/>
    </row>
    <row r="855883" spans="16:16" x14ac:dyDescent="0.3">
      <c r="P855883" s="83"/>
    </row>
    <row r="855884" spans="16:16" x14ac:dyDescent="0.3">
      <c r="P855884" s="83"/>
    </row>
    <row r="855885" spans="16:16" x14ac:dyDescent="0.3">
      <c r="P855885" s="83"/>
    </row>
    <row r="855886" spans="16:16" x14ac:dyDescent="0.3">
      <c r="P855886" s="83"/>
    </row>
    <row r="855887" spans="16:16" x14ac:dyDescent="0.3">
      <c r="P855887" s="83"/>
    </row>
    <row r="855888" spans="16:16" x14ac:dyDescent="0.3">
      <c r="P855888" s="83"/>
    </row>
    <row r="855889" spans="16:16" x14ac:dyDescent="0.3">
      <c r="P855889" s="83"/>
    </row>
    <row r="855890" spans="16:16" x14ac:dyDescent="0.3">
      <c r="P855890" s="83"/>
    </row>
    <row r="855891" spans="16:16" x14ac:dyDescent="0.3">
      <c r="P855891" s="83"/>
    </row>
    <row r="855892" spans="16:16" x14ac:dyDescent="0.3">
      <c r="P855892" s="83"/>
    </row>
    <row r="855893" spans="16:16" x14ac:dyDescent="0.3">
      <c r="P855893" s="83"/>
    </row>
    <row r="855894" spans="16:16" x14ac:dyDescent="0.3">
      <c r="P855894" s="83"/>
    </row>
    <row r="855895" spans="16:16" x14ac:dyDescent="0.3">
      <c r="P855895" s="83"/>
    </row>
    <row r="855896" spans="16:16" x14ac:dyDescent="0.3">
      <c r="P855896" s="83"/>
    </row>
    <row r="855897" spans="16:16" x14ac:dyDescent="0.3">
      <c r="P855897" s="83"/>
    </row>
    <row r="855898" spans="16:16" x14ac:dyDescent="0.3">
      <c r="P855898" s="83"/>
    </row>
    <row r="855899" spans="16:16" x14ac:dyDescent="0.3">
      <c r="P855899" s="83"/>
    </row>
    <row r="855900" spans="16:16" x14ac:dyDescent="0.3">
      <c r="P855900" s="83"/>
    </row>
    <row r="855901" spans="16:16" x14ac:dyDescent="0.3">
      <c r="P855901" s="83"/>
    </row>
    <row r="855902" spans="16:16" x14ac:dyDescent="0.3">
      <c r="P855902" s="83"/>
    </row>
    <row r="855903" spans="16:16" x14ac:dyDescent="0.3">
      <c r="P855903" s="83"/>
    </row>
    <row r="855904" spans="16:16" x14ac:dyDescent="0.3">
      <c r="P855904" s="83"/>
    </row>
    <row r="855905" spans="16:16" x14ac:dyDescent="0.3">
      <c r="P855905" s="83"/>
    </row>
    <row r="855906" spans="16:16" x14ac:dyDescent="0.3">
      <c r="P855906" s="83"/>
    </row>
    <row r="855907" spans="16:16" x14ac:dyDescent="0.3">
      <c r="P855907" s="83"/>
    </row>
    <row r="855908" spans="16:16" x14ac:dyDescent="0.3">
      <c r="P855908" s="83"/>
    </row>
    <row r="855909" spans="16:16" x14ac:dyDescent="0.3">
      <c r="P855909" s="83"/>
    </row>
    <row r="855910" spans="16:16" x14ac:dyDescent="0.3">
      <c r="P855910" s="83"/>
    </row>
    <row r="855911" spans="16:16" x14ac:dyDescent="0.3">
      <c r="P855911" s="83"/>
    </row>
    <row r="855912" spans="16:16" x14ac:dyDescent="0.3">
      <c r="P855912" s="83"/>
    </row>
    <row r="855913" spans="16:16" x14ac:dyDescent="0.3">
      <c r="P855913" s="83"/>
    </row>
    <row r="855914" spans="16:16" x14ac:dyDescent="0.3">
      <c r="P855914" s="83"/>
    </row>
    <row r="855915" spans="16:16" x14ac:dyDescent="0.3">
      <c r="P855915" s="83"/>
    </row>
    <row r="855916" spans="16:16" x14ac:dyDescent="0.3">
      <c r="P855916" s="83"/>
    </row>
    <row r="855917" spans="16:16" x14ac:dyDescent="0.3">
      <c r="P855917" s="83"/>
    </row>
    <row r="855918" spans="16:16" x14ac:dyDescent="0.3">
      <c r="P855918" s="83"/>
    </row>
    <row r="855919" spans="16:16" x14ac:dyDescent="0.3">
      <c r="P855919" s="83"/>
    </row>
    <row r="855920" spans="16:16" x14ac:dyDescent="0.3">
      <c r="P855920" s="83"/>
    </row>
    <row r="855921" spans="16:16" x14ac:dyDescent="0.3">
      <c r="P855921" s="83"/>
    </row>
    <row r="855922" spans="16:16" x14ac:dyDescent="0.3">
      <c r="P855922" s="83"/>
    </row>
    <row r="855923" spans="16:16" x14ac:dyDescent="0.3">
      <c r="P855923" s="83"/>
    </row>
    <row r="855924" spans="16:16" x14ac:dyDescent="0.3">
      <c r="P855924" s="83"/>
    </row>
    <row r="855925" spans="16:16" x14ac:dyDescent="0.3">
      <c r="P855925" s="83"/>
    </row>
    <row r="855926" spans="16:16" x14ac:dyDescent="0.3">
      <c r="P855926" s="83"/>
    </row>
    <row r="855927" spans="16:16" x14ac:dyDescent="0.3">
      <c r="P855927" s="83"/>
    </row>
    <row r="855928" spans="16:16" x14ac:dyDescent="0.3">
      <c r="P855928" s="83"/>
    </row>
    <row r="855929" spans="16:16" x14ac:dyDescent="0.3">
      <c r="P855929" s="83"/>
    </row>
    <row r="855930" spans="16:16" x14ac:dyDescent="0.3">
      <c r="P855930" s="83"/>
    </row>
    <row r="855931" spans="16:16" x14ac:dyDescent="0.3">
      <c r="P855931" s="83"/>
    </row>
    <row r="855932" spans="16:16" x14ac:dyDescent="0.3">
      <c r="P855932" s="83"/>
    </row>
    <row r="855933" spans="16:16" x14ac:dyDescent="0.3">
      <c r="P855933" s="83"/>
    </row>
    <row r="855934" spans="16:16" x14ac:dyDescent="0.3">
      <c r="P855934" s="83"/>
    </row>
    <row r="855935" spans="16:16" x14ac:dyDescent="0.3">
      <c r="P855935" s="83"/>
    </row>
    <row r="855936" spans="16:16" x14ac:dyDescent="0.3">
      <c r="P855936" s="83"/>
    </row>
    <row r="855937" spans="16:16" x14ac:dyDescent="0.3">
      <c r="P855937" s="83"/>
    </row>
    <row r="855938" spans="16:16" x14ac:dyDescent="0.3">
      <c r="P855938" s="83"/>
    </row>
    <row r="855939" spans="16:16" x14ac:dyDescent="0.3">
      <c r="P855939" s="83"/>
    </row>
    <row r="855940" spans="16:16" x14ac:dyDescent="0.3">
      <c r="P855940" s="83"/>
    </row>
    <row r="855941" spans="16:16" x14ac:dyDescent="0.3">
      <c r="P855941" s="83"/>
    </row>
    <row r="855942" spans="16:16" x14ac:dyDescent="0.3">
      <c r="P855942" s="83"/>
    </row>
    <row r="855943" spans="16:16" x14ac:dyDescent="0.3">
      <c r="P855943" s="83"/>
    </row>
    <row r="855944" spans="16:16" x14ac:dyDescent="0.3">
      <c r="P855944" s="83"/>
    </row>
    <row r="855945" spans="16:16" x14ac:dyDescent="0.3">
      <c r="P855945" s="83"/>
    </row>
    <row r="855946" spans="16:16" x14ac:dyDescent="0.3">
      <c r="P855946" s="83"/>
    </row>
    <row r="855947" spans="16:16" x14ac:dyDescent="0.3">
      <c r="P855947" s="83"/>
    </row>
    <row r="855948" spans="16:16" x14ac:dyDescent="0.3">
      <c r="P855948" s="83"/>
    </row>
    <row r="855949" spans="16:16" x14ac:dyDescent="0.3">
      <c r="P855949" s="83"/>
    </row>
    <row r="855950" spans="16:16" x14ac:dyDescent="0.3">
      <c r="P855950" s="83"/>
    </row>
    <row r="855951" spans="16:16" x14ac:dyDescent="0.3">
      <c r="P855951" s="83"/>
    </row>
    <row r="855952" spans="16:16" x14ac:dyDescent="0.3">
      <c r="P855952" s="83"/>
    </row>
    <row r="855953" spans="16:16" x14ac:dyDescent="0.3">
      <c r="P855953" s="83"/>
    </row>
    <row r="855954" spans="16:16" x14ac:dyDescent="0.3">
      <c r="P855954" s="83"/>
    </row>
    <row r="855955" spans="16:16" x14ac:dyDescent="0.3">
      <c r="P855955" s="83"/>
    </row>
    <row r="855956" spans="16:16" x14ac:dyDescent="0.3">
      <c r="P855956" s="83"/>
    </row>
    <row r="855957" spans="16:16" x14ac:dyDescent="0.3">
      <c r="P855957" s="83"/>
    </row>
    <row r="855958" spans="16:16" x14ac:dyDescent="0.3">
      <c r="P855958" s="83"/>
    </row>
    <row r="855959" spans="16:16" x14ac:dyDescent="0.3">
      <c r="P855959" s="83"/>
    </row>
    <row r="855960" spans="16:16" x14ac:dyDescent="0.3">
      <c r="P855960" s="83"/>
    </row>
    <row r="855961" spans="16:16" x14ac:dyDescent="0.3">
      <c r="P855961" s="83"/>
    </row>
    <row r="855962" spans="16:16" x14ac:dyDescent="0.3">
      <c r="P855962" s="83"/>
    </row>
    <row r="855963" spans="16:16" x14ac:dyDescent="0.3">
      <c r="P855963" s="83"/>
    </row>
    <row r="855964" spans="16:16" x14ac:dyDescent="0.3">
      <c r="P855964" s="83"/>
    </row>
    <row r="855965" spans="16:16" x14ac:dyDescent="0.3">
      <c r="P855965" s="83"/>
    </row>
    <row r="855966" spans="16:16" x14ac:dyDescent="0.3">
      <c r="P855966" s="83"/>
    </row>
    <row r="855967" spans="16:16" x14ac:dyDescent="0.3">
      <c r="P855967" s="83"/>
    </row>
    <row r="855968" spans="16:16" x14ac:dyDescent="0.3">
      <c r="P855968" s="83"/>
    </row>
    <row r="855969" spans="16:16" x14ac:dyDescent="0.3">
      <c r="P855969" s="83"/>
    </row>
    <row r="855970" spans="16:16" x14ac:dyDescent="0.3">
      <c r="P855970" s="83"/>
    </row>
    <row r="855971" spans="16:16" x14ac:dyDescent="0.3">
      <c r="P855971" s="83"/>
    </row>
    <row r="855972" spans="16:16" x14ac:dyDescent="0.3">
      <c r="P855972" s="83"/>
    </row>
    <row r="855973" spans="16:16" x14ac:dyDescent="0.3">
      <c r="P855973" s="83"/>
    </row>
    <row r="855974" spans="16:16" x14ac:dyDescent="0.3">
      <c r="P855974" s="83"/>
    </row>
    <row r="855975" spans="16:16" x14ac:dyDescent="0.3">
      <c r="P855975" s="83"/>
    </row>
    <row r="855976" spans="16:16" x14ac:dyDescent="0.3">
      <c r="P855976" s="83"/>
    </row>
    <row r="855977" spans="16:16" x14ac:dyDescent="0.3">
      <c r="P855977" s="83"/>
    </row>
    <row r="855978" spans="16:16" x14ac:dyDescent="0.3">
      <c r="P855978" s="83"/>
    </row>
    <row r="855979" spans="16:16" x14ac:dyDescent="0.3">
      <c r="P855979" s="83"/>
    </row>
    <row r="855980" spans="16:16" x14ac:dyDescent="0.3">
      <c r="P855980" s="83"/>
    </row>
    <row r="855981" spans="16:16" x14ac:dyDescent="0.3">
      <c r="P855981" s="83"/>
    </row>
    <row r="855982" spans="16:16" x14ac:dyDescent="0.3">
      <c r="P855982" s="83"/>
    </row>
    <row r="855983" spans="16:16" x14ac:dyDescent="0.3">
      <c r="P855983" s="83"/>
    </row>
    <row r="855984" spans="16:16" x14ac:dyDescent="0.3">
      <c r="P855984" s="83"/>
    </row>
    <row r="855985" spans="16:16" x14ac:dyDescent="0.3">
      <c r="P855985" s="83"/>
    </row>
    <row r="855986" spans="16:16" x14ac:dyDescent="0.3">
      <c r="P855986" s="83"/>
    </row>
    <row r="855987" spans="16:16" x14ac:dyDescent="0.3">
      <c r="P855987" s="83"/>
    </row>
    <row r="855988" spans="16:16" x14ac:dyDescent="0.3">
      <c r="P855988" s="83"/>
    </row>
    <row r="855989" spans="16:16" x14ac:dyDescent="0.3">
      <c r="P855989" s="83"/>
    </row>
    <row r="855990" spans="16:16" x14ac:dyDescent="0.3">
      <c r="P855990" s="83"/>
    </row>
    <row r="855991" spans="16:16" x14ac:dyDescent="0.3">
      <c r="P855991" s="83"/>
    </row>
    <row r="855992" spans="16:16" x14ac:dyDescent="0.3">
      <c r="P855992" s="83"/>
    </row>
    <row r="855993" spans="16:16" x14ac:dyDescent="0.3">
      <c r="P855993" s="83"/>
    </row>
    <row r="855994" spans="16:16" x14ac:dyDescent="0.3">
      <c r="P855994" s="83"/>
    </row>
    <row r="855995" spans="16:16" x14ac:dyDescent="0.3">
      <c r="P855995" s="83"/>
    </row>
    <row r="855996" spans="16:16" x14ac:dyDescent="0.3">
      <c r="P855996" s="83"/>
    </row>
    <row r="855997" spans="16:16" x14ac:dyDescent="0.3">
      <c r="P855997" s="83"/>
    </row>
    <row r="855998" spans="16:16" x14ac:dyDescent="0.3">
      <c r="P855998" s="83"/>
    </row>
    <row r="855999" spans="16:16" x14ac:dyDescent="0.3">
      <c r="P855999" s="83"/>
    </row>
    <row r="856000" spans="16:16" x14ac:dyDescent="0.3">
      <c r="P856000" s="83"/>
    </row>
    <row r="856001" spans="16:16" x14ac:dyDescent="0.3">
      <c r="P856001" s="83"/>
    </row>
    <row r="856002" spans="16:16" x14ac:dyDescent="0.3">
      <c r="P856002" s="83"/>
    </row>
    <row r="856003" spans="16:16" x14ac:dyDescent="0.3">
      <c r="P856003" s="83"/>
    </row>
    <row r="856004" spans="16:16" x14ac:dyDescent="0.3">
      <c r="P856004" s="83"/>
    </row>
    <row r="856005" spans="16:16" x14ac:dyDescent="0.3">
      <c r="P856005" s="83"/>
    </row>
    <row r="856006" spans="16:16" x14ac:dyDescent="0.3">
      <c r="P856006" s="83"/>
    </row>
    <row r="856007" spans="16:16" x14ac:dyDescent="0.3">
      <c r="P856007" s="83"/>
    </row>
    <row r="856008" spans="16:16" x14ac:dyDescent="0.3">
      <c r="P856008" s="83"/>
    </row>
    <row r="856009" spans="16:16" x14ac:dyDescent="0.3">
      <c r="P856009" s="83"/>
    </row>
    <row r="856010" spans="16:16" x14ac:dyDescent="0.3">
      <c r="P856010" s="83"/>
    </row>
    <row r="856011" spans="16:16" x14ac:dyDescent="0.3">
      <c r="P856011" s="83"/>
    </row>
    <row r="856012" spans="16:16" x14ac:dyDescent="0.3">
      <c r="P856012" s="83"/>
    </row>
    <row r="856013" spans="16:16" x14ac:dyDescent="0.3">
      <c r="P856013" s="83"/>
    </row>
    <row r="856014" spans="16:16" x14ac:dyDescent="0.3">
      <c r="P856014" s="83"/>
    </row>
    <row r="856015" spans="16:16" x14ac:dyDescent="0.3">
      <c r="P856015" s="83"/>
    </row>
    <row r="856016" spans="16:16" x14ac:dyDescent="0.3">
      <c r="P856016" s="83"/>
    </row>
    <row r="856017" spans="16:16" x14ac:dyDescent="0.3">
      <c r="P856017" s="83"/>
    </row>
    <row r="856018" spans="16:16" x14ac:dyDescent="0.3">
      <c r="P856018" s="83"/>
    </row>
    <row r="856019" spans="16:16" x14ac:dyDescent="0.3">
      <c r="P856019" s="83"/>
    </row>
    <row r="856020" spans="16:16" x14ac:dyDescent="0.3">
      <c r="P856020" s="83"/>
    </row>
    <row r="856021" spans="16:16" x14ac:dyDescent="0.3">
      <c r="P856021" s="83"/>
    </row>
    <row r="856022" spans="16:16" x14ac:dyDescent="0.3">
      <c r="P856022" s="83"/>
    </row>
    <row r="856023" spans="16:16" x14ac:dyDescent="0.3">
      <c r="P856023" s="83"/>
    </row>
    <row r="856024" spans="16:16" x14ac:dyDescent="0.3">
      <c r="P856024" s="83"/>
    </row>
    <row r="856025" spans="16:16" x14ac:dyDescent="0.3">
      <c r="P856025" s="83"/>
    </row>
    <row r="856026" spans="16:16" x14ac:dyDescent="0.3">
      <c r="P856026" s="83"/>
    </row>
    <row r="856027" spans="16:16" x14ac:dyDescent="0.3">
      <c r="P856027" s="83"/>
    </row>
    <row r="856028" spans="16:16" x14ac:dyDescent="0.3">
      <c r="P856028" s="83"/>
    </row>
    <row r="856029" spans="16:16" x14ac:dyDescent="0.3">
      <c r="P856029" s="83"/>
    </row>
    <row r="856030" spans="16:16" x14ac:dyDescent="0.3">
      <c r="P856030" s="83"/>
    </row>
    <row r="856031" spans="16:16" x14ac:dyDescent="0.3">
      <c r="P856031" s="83"/>
    </row>
    <row r="856032" spans="16:16" x14ac:dyDescent="0.3">
      <c r="P856032" s="83"/>
    </row>
    <row r="856033" spans="16:16" x14ac:dyDescent="0.3">
      <c r="P856033" s="83"/>
    </row>
    <row r="856034" spans="16:16" x14ac:dyDescent="0.3">
      <c r="P856034" s="83"/>
    </row>
    <row r="856035" spans="16:16" x14ac:dyDescent="0.3">
      <c r="P856035" s="83"/>
    </row>
    <row r="856036" spans="16:16" x14ac:dyDescent="0.3">
      <c r="P856036" s="83"/>
    </row>
    <row r="856037" spans="16:16" x14ac:dyDescent="0.3">
      <c r="P856037" s="83"/>
    </row>
    <row r="856038" spans="16:16" x14ac:dyDescent="0.3">
      <c r="P856038" s="83"/>
    </row>
    <row r="856039" spans="16:16" x14ac:dyDescent="0.3">
      <c r="P856039" s="83"/>
    </row>
    <row r="856040" spans="16:16" x14ac:dyDescent="0.3">
      <c r="P856040" s="83"/>
    </row>
    <row r="856041" spans="16:16" x14ac:dyDescent="0.3">
      <c r="P856041" s="83"/>
    </row>
    <row r="856042" spans="16:16" x14ac:dyDescent="0.3">
      <c r="P856042" s="83"/>
    </row>
    <row r="856043" spans="16:16" x14ac:dyDescent="0.3">
      <c r="P856043" s="83"/>
    </row>
    <row r="856044" spans="16:16" x14ac:dyDescent="0.3">
      <c r="P856044" s="83"/>
    </row>
    <row r="856045" spans="16:16" x14ac:dyDescent="0.3">
      <c r="P856045" s="83"/>
    </row>
    <row r="856046" spans="16:16" x14ac:dyDescent="0.3">
      <c r="P856046" s="83"/>
    </row>
    <row r="856047" spans="16:16" x14ac:dyDescent="0.3">
      <c r="P856047" s="83"/>
    </row>
    <row r="856048" spans="16:16" x14ac:dyDescent="0.3">
      <c r="P856048" s="83"/>
    </row>
    <row r="856049" spans="16:16" x14ac:dyDescent="0.3">
      <c r="P856049" s="83"/>
    </row>
    <row r="856050" spans="16:16" x14ac:dyDescent="0.3">
      <c r="P856050" s="83"/>
    </row>
    <row r="856051" spans="16:16" x14ac:dyDescent="0.3">
      <c r="P856051" s="83"/>
    </row>
    <row r="856052" spans="16:16" x14ac:dyDescent="0.3">
      <c r="P856052" s="83"/>
    </row>
    <row r="856053" spans="16:16" x14ac:dyDescent="0.3">
      <c r="P856053" s="83"/>
    </row>
    <row r="856054" spans="16:16" x14ac:dyDescent="0.3">
      <c r="P856054" s="83"/>
    </row>
    <row r="856055" spans="16:16" x14ac:dyDescent="0.3">
      <c r="P856055" s="83"/>
    </row>
    <row r="856056" spans="16:16" x14ac:dyDescent="0.3">
      <c r="P856056" s="83"/>
    </row>
    <row r="856057" spans="16:16" x14ac:dyDescent="0.3">
      <c r="P856057" s="83"/>
    </row>
    <row r="856058" spans="16:16" x14ac:dyDescent="0.3">
      <c r="P856058" s="83"/>
    </row>
    <row r="856059" spans="16:16" x14ac:dyDescent="0.3">
      <c r="P856059" s="83"/>
    </row>
    <row r="856060" spans="16:16" x14ac:dyDescent="0.3">
      <c r="P856060" s="83"/>
    </row>
    <row r="856061" spans="16:16" x14ac:dyDescent="0.3">
      <c r="P856061" s="83"/>
    </row>
    <row r="856062" spans="16:16" x14ac:dyDescent="0.3">
      <c r="P856062" s="83"/>
    </row>
    <row r="856063" spans="16:16" x14ac:dyDescent="0.3">
      <c r="P856063" s="83"/>
    </row>
    <row r="856064" spans="16:16" x14ac:dyDescent="0.3">
      <c r="P856064" s="83"/>
    </row>
    <row r="856065" spans="16:16" x14ac:dyDescent="0.3">
      <c r="P856065" s="83"/>
    </row>
    <row r="856066" spans="16:16" x14ac:dyDescent="0.3">
      <c r="P856066" s="83"/>
    </row>
    <row r="856067" spans="16:16" x14ac:dyDescent="0.3">
      <c r="P856067" s="83"/>
    </row>
    <row r="856068" spans="16:16" x14ac:dyDescent="0.3">
      <c r="P856068" s="83"/>
    </row>
    <row r="856069" spans="16:16" x14ac:dyDescent="0.3">
      <c r="P856069" s="83"/>
    </row>
    <row r="856070" spans="16:16" x14ac:dyDescent="0.3">
      <c r="P856070" s="83"/>
    </row>
    <row r="856071" spans="16:16" x14ac:dyDescent="0.3">
      <c r="P856071" s="83"/>
    </row>
    <row r="856072" spans="16:16" x14ac:dyDescent="0.3">
      <c r="P856072" s="83"/>
    </row>
    <row r="856073" spans="16:16" x14ac:dyDescent="0.3">
      <c r="P856073" s="83"/>
    </row>
    <row r="856074" spans="16:16" x14ac:dyDescent="0.3">
      <c r="P856074" s="83"/>
    </row>
    <row r="856075" spans="16:16" x14ac:dyDescent="0.3">
      <c r="P856075" s="83"/>
    </row>
    <row r="856076" spans="16:16" x14ac:dyDescent="0.3">
      <c r="P856076" s="83"/>
    </row>
    <row r="856077" spans="16:16" x14ac:dyDescent="0.3">
      <c r="P856077" s="83"/>
    </row>
    <row r="856078" spans="16:16" x14ac:dyDescent="0.3">
      <c r="P856078" s="83"/>
    </row>
    <row r="856079" spans="16:16" x14ac:dyDescent="0.3">
      <c r="P856079" s="83"/>
    </row>
    <row r="856080" spans="16:16" x14ac:dyDescent="0.3">
      <c r="P856080" s="83"/>
    </row>
    <row r="856081" spans="16:16" x14ac:dyDescent="0.3">
      <c r="P856081" s="83"/>
    </row>
    <row r="856082" spans="16:16" x14ac:dyDescent="0.3">
      <c r="P856082" s="83"/>
    </row>
    <row r="856083" spans="16:16" x14ac:dyDescent="0.3">
      <c r="P856083" s="83"/>
    </row>
    <row r="856084" spans="16:16" x14ac:dyDescent="0.3">
      <c r="P856084" s="83"/>
    </row>
    <row r="856085" spans="16:16" x14ac:dyDescent="0.3">
      <c r="P856085" s="83"/>
    </row>
    <row r="856086" spans="16:16" x14ac:dyDescent="0.3">
      <c r="P856086" s="83"/>
    </row>
    <row r="856087" spans="16:16" x14ac:dyDescent="0.3">
      <c r="P856087" s="83"/>
    </row>
    <row r="856088" spans="16:16" x14ac:dyDescent="0.3">
      <c r="P856088" s="83"/>
    </row>
    <row r="856089" spans="16:16" x14ac:dyDescent="0.3">
      <c r="P856089" s="83"/>
    </row>
    <row r="856090" spans="16:16" x14ac:dyDescent="0.3">
      <c r="P856090" s="83"/>
    </row>
    <row r="856091" spans="16:16" x14ac:dyDescent="0.3">
      <c r="P856091" s="83"/>
    </row>
    <row r="856092" spans="16:16" x14ac:dyDescent="0.3">
      <c r="P856092" s="83"/>
    </row>
    <row r="856093" spans="16:16" x14ac:dyDescent="0.3">
      <c r="P856093" s="83"/>
    </row>
    <row r="856094" spans="16:16" x14ac:dyDescent="0.3">
      <c r="P856094" s="83"/>
    </row>
    <row r="856095" spans="16:16" x14ac:dyDescent="0.3">
      <c r="P856095" s="83"/>
    </row>
    <row r="856096" spans="16:16" x14ac:dyDescent="0.3">
      <c r="P856096" s="83"/>
    </row>
    <row r="856097" spans="16:16" x14ac:dyDescent="0.3">
      <c r="P856097" s="83"/>
    </row>
    <row r="856098" spans="16:16" x14ac:dyDescent="0.3">
      <c r="P856098" s="83"/>
    </row>
    <row r="856099" spans="16:16" x14ac:dyDescent="0.3">
      <c r="P856099" s="83"/>
    </row>
    <row r="856100" spans="16:16" x14ac:dyDescent="0.3">
      <c r="P856100" s="83"/>
    </row>
    <row r="856101" spans="16:16" x14ac:dyDescent="0.3">
      <c r="P856101" s="83"/>
    </row>
    <row r="856102" spans="16:16" x14ac:dyDescent="0.3">
      <c r="P856102" s="83"/>
    </row>
    <row r="856103" spans="16:16" x14ac:dyDescent="0.3">
      <c r="P856103" s="83"/>
    </row>
    <row r="856104" spans="16:16" x14ac:dyDescent="0.3">
      <c r="P856104" s="83"/>
    </row>
    <row r="856105" spans="16:16" x14ac:dyDescent="0.3">
      <c r="P856105" s="83"/>
    </row>
    <row r="856106" spans="16:16" x14ac:dyDescent="0.3">
      <c r="P856106" s="83"/>
    </row>
    <row r="856107" spans="16:16" x14ac:dyDescent="0.3">
      <c r="P856107" s="83"/>
    </row>
    <row r="856108" spans="16:16" x14ac:dyDescent="0.3">
      <c r="P856108" s="83"/>
    </row>
    <row r="856109" spans="16:16" x14ac:dyDescent="0.3">
      <c r="P856109" s="83"/>
    </row>
    <row r="856110" spans="16:16" x14ac:dyDescent="0.3">
      <c r="P856110" s="83"/>
    </row>
    <row r="856111" spans="16:16" x14ac:dyDescent="0.3">
      <c r="P856111" s="83"/>
    </row>
    <row r="856112" spans="16:16" x14ac:dyDescent="0.3">
      <c r="P856112" s="83"/>
    </row>
    <row r="856113" spans="16:16" x14ac:dyDescent="0.3">
      <c r="P856113" s="83"/>
    </row>
    <row r="856114" spans="16:16" x14ac:dyDescent="0.3">
      <c r="P856114" s="83"/>
    </row>
    <row r="856115" spans="16:16" x14ac:dyDescent="0.3">
      <c r="P856115" s="83"/>
    </row>
    <row r="856116" spans="16:16" x14ac:dyDescent="0.3">
      <c r="P856116" s="83"/>
    </row>
    <row r="856117" spans="16:16" x14ac:dyDescent="0.3">
      <c r="P856117" s="83"/>
    </row>
    <row r="856118" spans="16:16" x14ac:dyDescent="0.3">
      <c r="P856118" s="83"/>
    </row>
    <row r="856119" spans="16:16" x14ac:dyDescent="0.3">
      <c r="P856119" s="83"/>
    </row>
    <row r="856120" spans="16:16" x14ac:dyDescent="0.3">
      <c r="P856120" s="83"/>
    </row>
    <row r="856121" spans="16:16" x14ac:dyDescent="0.3">
      <c r="P856121" s="83"/>
    </row>
    <row r="856122" spans="16:16" x14ac:dyDescent="0.3">
      <c r="P856122" s="83"/>
    </row>
    <row r="856123" spans="16:16" x14ac:dyDescent="0.3">
      <c r="P856123" s="83"/>
    </row>
    <row r="856124" spans="16:16" x14ac:dyDescent="0.3">
      <c r="P856124" s="83"/>
    </row>
    <row r="856125" spans="16:16" x14ac:dyDescent="0.3">
      <c r="P856125" s="83"/>
    </row>
    <row r="856126" spans="16:16" x14ac:dyDescent="0.3">
      <c r="P856126" s="83"/>
    </row>
    <row r="856127" spans="16:16" x14ac:dyDescent="0.3">
      <c r="P856127" s="83"/>
    </row>
    <row r="856128" spans="16:16" x14ac:dyDescent="0.3">
      <c r="P856128" s="83"/>
    </row>
    <row r="856129" spans="16:16" x14ac:dyDescent="0.3">
      <c r="P856129" s="83"/>
    </row>
    <row r="856130" spans="16:16" x14ac:dyDescent="0.3">
      <c r="P856130" s="83"/>
    </row>
    <row r="856131" spans="16:16" x14ac:dyDescent="0.3">
      <c r="P856131" s="83"/>
    </row>
    <row r="856132" spans="16:16" x14ac:dyDescent="0.3">
      <c r="P856132" s="83"/>
    </row>
    <row r="856133" spans="16:16" x14ac:dyDescent="0.3">
      <c r="P856133" s="83"/>
    </row>
    <row r="856134" spans="16:16" x14ac:dyDescent="0.3">
      <c r="P856134" s="83"/>
    </row>
    <row r="856135" spans="16:16" x14ac:dyDescent="0.3">
      <c r="P856135" s="83"/>
    </row>
    <row r="856136" spans="16:16" x14ac:dyDescent="0.3">
      <c r="P856136" s="83"/>
    </row>
    <row r="856137" spans="16:16" x14ac:dyDescent="0.3">
      <c r="P856137" s="83"/>
    </row>
    <row r="856138" spans="16:16" x14ac:dyDescent="0.3">
      <c r="P856138" s="83"/>
    </row>
    <row r="856139" spans="16:16" x14ac:dyDescent="0.3">
      <c r="P856139" s="83"/>
    </row>
    <row r="856140" spans="16:16" x14ac:dyDescent="0.3">
      <c r="P856140" s="83"/>
    </row>
    <row r="856141" spans="16:16" x14ac:dyDescent="0.3">
      <c r="P856141" s="83"/>
    </row>
    <row r="856142" spans="16:16" x14ac:dyDescent="0.3">
      <c r="P856142" s="83"/>
    </row>
    <row r="856143" spans="16:16" x14ac:dyDescent="0.3">
      <c r="P856143" s="83"/>
    </row>
    <row r="856144" spans="16:16" x14ac:dyDescent="0.3">
      <c r="P856144" s="83"/>
    </row>
    <row r="856145" spans="16:16" x14ac:dyDescent="0.3">
      <c r="P856145" s="83"/>
    </row>
    <row r="856146" spans="16:16" x14ac:dyDescent="0.3">
      <c r="P856146" s="83"/>
    </row>
    <row r="856147" spans="16:16" x14ac:dyDescent="0.3">
      <c r="P856147" s="83"/>
    </row>
    <row r="856148" spans="16:16" x14ac:dyDescent="0.3">
      <c r="P856148" s="83"/>
    </row>
    <row r="856149" spans="16:16" x14ac:dyDescent="0.3">
      <c r="P856149" s="83"/>
    </row>
    <row r="856150" spans="16:16" x14ac:dyDescent="0.3">
      <c r="P856150" s="83"/>
    </row>
    <row r="856151" spans="16:16" x14ac:dyDescent="0.3">
      <c r="P856151" s="83"/>
    </row>
    <row r="856152" spans="16:16" x14ac:dyDescent="0.3">
      <c r="P856152" s="83"/>
    </row>
    <row r="856153" spans="16:16" x14ac:dyDescent="0.3">
      <c r="P856153" s="83"/>
    </row>
    <row r="856154" spans="16:16" x14ac:dyDescent="0.3">
      <c r="P856154" s="83"/>
    </row>
    <row r="856155" spans="16:16" x14ac:dyDescent="0.3">
      <c r="P856155" s="83"/>
    </row>
    <row r="856156" spans="16:16" x14ac:dyDescent="0.3">
      <c r="P856156" s="83"/>
    </row>
    <row r="856157" spans="16:16" x14ac:dyDescent="0.3">
      <c r="P856157" s="83"/>
    </row>
    <row r="856158" spans="16:16" x14ac:dyDescent="0.3">
      <c r="P856158" s="83"/>
    </row>
    <row r="856159" spans="16:16" x14ac:dyDescent="0.3">
      <c r="P856159" s="83"/>
    </row>
    <row r="856160" spans="16:16" x14ac:dyDescent="0.3">
      <c r="P856160" s="83"/>
    </row>
    <row r="856161" spans="16:16" x14ac:dyDescent="0.3">
      <c r="P856161" s="83"/>
    </row>
    <row r="856162" spans="16:16" x14ac:dyDescent="0.3">
      <c r="P856162" s="83"/>
    </row>
    <row r="856163" spans="16:16" x14ac:dyDescent="0.3">
      <c r="P856163" s="83"/>
    </row>
    <row r="856164" spans="16:16" x14ac:dyDescent="0.3">
      <c r="P856164" s="83"/>
    </row>
    <row r="856165" spans="16:16" x14ac:dyDescent="0.3">
      <c r="P856165" s="83"/>
    </row>
    <row r="856166" spans="16:16" x14ac:dyDescent="0.3">
      <c r="P856166" s="83"/>
    </row>
    <row r="856167" spans="16:16" x14ac:dyDescent="0.3">
      <c r="P856167" s="83"/>
    </row>
    <row r="856168" spans="16:16" x14ac:dyDescent="0.3">
      <c r="P856168" s="83"/>
    </row>
    <row r="856169" spans="16:16" x14ac:dyDescent="0.3">
      <c r="P856169" s="83"/>
    </row>
    <row r="856170" spans="16:16" x14ac:dyDescent="0.3">
      <c r="P856170" s="83"/>
    </row>
    <row r="856171" spans="16:16" x14ac:dyDescent="0.3">
      <c r="P856171" s="83"/>
    </row>
    <row r="856172" spans="16:16" x14ac:dyDescent="0.3">
      <c r="P856172" s="83"/>
    </row>
    <row r="856173" spans="16:16" x14ac:dyDescent="0.3">
      <c r="P856173" s="83"/>
    </row>
    <row r="856174" spans="16:16" x14ac:dyDescent="0.3">
      <c r="P856174" s="83"/>
    </row>
    <row r="856175" spans="16:16" x14ac:dyDescent="0.3">
      <c r="P856175" s="83"/>
    </row>
    <row r="856176" spans="16:16" x14ac:dyDescent="0.3">
      <c r="P856176" s="83"/>
    </row>
    <row r="856177" spans="16:16" x14ac:dyDescent="0.3">
      <c r="P856177" s="83"/>
    </row>
    <row r="856178" spans="16:16" x14ac:dyDescent="0.3">
      <c r="P856178" s="83"/>
    </row>
    <row r="856179" spans="16:16" x14ac:dyDescent="0.3">
      <c r="P856179" s="83"/>
    </row>
    <row r="856180" spans="16:16" x14ac:dyDescent="0.3">
      <c r="P856180" s="83"/>
    </row>
    <row r="856181" spans="16:16" x14ac:dyDescent="0.3">
      <c r="P856181" s="83"/>
    </row>
    <row r="856182" spans="16:16" x14ac:dyDescent="0.3">
      <c r="P856182" s="83"/>
    </row>
    <row r="856183" spans="16:16" x14ac:dyDescent="0.3">
      <c r="P856183" s="83"/>
    </row>
    <row r="856184" spans="16:16" x14ac:dyDescent="0.3">
      <c r="P856184" s="83"/>
    </row>
    <row r="856185" spans="16:16" x14ac:dyDescent="0.3">
      <c r="P856185" s="83"/>
    </row>
    <row r="856186" spans="16:16" x14ac:dyDescent="0.3">
      <c r="P856186" s="83"/>
    </row>
    <row r="856187" spans="16:16" x14ac:dyDescent="0.3">
      <c r="P856187" s="83"/>
    </row>
    <row r="856188" spans="16:16" x14ac:dyDescent="0.3">
      <c r="P856188" s="83"/>
    </row>
    <row r="856189" spans="16:16" x14ac:dyDescent="0.3">
      <c r="P856189" s="83"/>
    </row>
    <row r="856190" spans="16:16" x14ac:dyDescent="0.3">
      <c r="P856190" s="83"/>
    </row>
    <row r="856191" spans="16:16" x14ac:dyDescent="0.3">
      <c r="P856191" s="83"/>
    </row>
    <row r="856192" spans="16:16" x14ac:dyDescent="0.3">
      <c r="P856192" s="83"/>
    </row>
    <row r="856193" spans="16:16" x14ac:dyDescent="0.3">
      <c r="P856193" s="83"/>
    </row>
    <row r="856194" spans="16:16" x14ac:dyDescent="0.3">
      <c r="P856194" s="83"/>
    </row>
    <row r="856195" spans="16:16" x14ac:dyDescent="0.3">
      <c r="P856195" s="83"/>
    </row>
    <row r="856196" spans="16:16" x14ac:dyDescent="0.3">
      <c r="P856196" s="83"/>
    </row>
    <row r="856197" spans="16:16" x14ac:dyDescent="0.3">
      <c r="P856197" s="83"/>
    </row>
    <row r="856198" spans="16:16" x14ac:dyDescent="0.3">
      <c r="P856198" s="83"/>
    </row>
    <row r="856199" spans="16:16" x14ac:dyDescent="0.3">
      <c r="P856199" s="83"/>
    </row>
    <row r="856200" spans="16:16" x14ac:dyDescent="0.3">
      <c r="P856200" s="83"/>
    </row>
    <row r="856201" spans="16:16" x14ac:dyDescent="0.3">
      <c r="P856201" s="83"/>
    </row>
    <row r="856202" spans="16:16" x14ac:dyDescent="0.3">
      <c r="P856202" s="83"/>
    </row>
    <row r="856203" spans="16:16" x14ac:dyDescent="0.3">
      <c r="P856203" s="83"/>
    </row>
    <row r="856204" spans="16:16" x14ac:dyDescent="0.3">
      <c r="P856204" s="83"/>
    </row>
    <row r="856205" spans="16:16" x14ac:dyDescent="0.3">
      <c r="P856205" s="83"/>
    </row>
    <row r="856206" spans="16:16" x14ac:dyDescent="0.3">
      <c r="P856206" s="83"/>
    </row>
    <row r="856207" spans="16:16" x14ac:dyDescent="0.3">
      <c r="P856207" s="83"/>
    </row>
    <row r="856208" spans="16:16" x14ac:dyDescent="0.3">
      <c r="P856208" s="83"/>
    </row>
    <row r="856209" spans="16:16" x14ac:dyDescent="0.3">
      <c r="P856209" s="83"/>
    </row>
    <row r="856210" spans="16:16" x14ac:dyDescent="0.3">
      <c r="P856210" s="83"/>
    </row>
    <row r="856211" spans="16:16" x14ac:dyDescent="0.3">
      <c r="P856211" s="83"/>
    </row>
    <row r="856212" spans="16:16" x14ac:dyDescent="0.3">
      <c r="P856212" s="83"/>
    </row>
    <row r="856213" spans="16:16" x14ac:dyDescent="0.3">
      <c r="P856213" s="83"/>
    </row>
    <row r="856214" spans="16:16" x14ac:dyDescent="0.3">
      <c r="P856214" s="83"/>
    </row>
    <row r="856215" spans="16:16" x14ac:dyDescent="0.3">
      <c r="P856215" s="83"/>
    </row>
    <row r="856216" spans="16:16" x14ac:dyDescent="0.3">
      <c r="P856216" s="83"/>
    </row>
    <row r="856217" spans="16:16" x14ac:dyDescent="0.3">
      <c r="P856217" s="83"/>
    </row>
    <row r="856218" spans="16:16" x14ac:dyDescent="0.3">
      <c r="P856218" s="83"/>
    </row>
    <row r="856219" spans="16:16" x14ac:dyDescent="0.3">
      <c r="P856219" s="83"/>
    </row>
    <row r="856220" spans="16:16" x14ac:dyDescent="0.3">
      <c r="P856220" s="83"/>
    </row>
    <row r="856221" spans="16:16" x14ac:dyDescent="0.3">
      <c r="P856221" s="83"/>
    </row>
    <row r="856222" spans="16:16" x14ac:dyDescent="0.3">
      <c r="P856222" s="83"/>
    </row>
    <row r="856223" spans="16:16" x14ac:dyDescent="0.3">
      <c r="P856223" s="83"/>
    </row>
    <row r="856224" spans="16:16" x14ac:dyDescent="0.3">
      <c r="P856224" s="83"/>
    </row>
    <row r="856225" spans="16:16" x14ac:dyDescent="0.3">
      <c r="P856225" s="83"/>
    </row>
    <row r="856226" spans="16:16" x14ac:dyDescent="0.3">
      <c r="P856226" s="83"/>
    </row>
    <row r="856227" spans="16:16" x14ac:dyDescent="0.3">
      <c r="P856227" s="83"/>
    </row>
    <row r="856228" spans="16:16" x14ac:dyDescent="0.3">
      <c r="P856228" s="83"/>
    </row>
    <row r="856229" spans="16:16" x14ac:dyDescent="0.3">
      <c r="P856229" s="83"/>
    </row>
    <row r="856230" spans="16:16" x14ac:dyDescent="0.3">
      <c r="P856230" s="83"/>
    </row>
    <row r="856231" spans="16:16" x14ac:dyDescent="0.3">
      <c r="P856231" s="83"/>
    </row>
    <row r="856232" spans="16:16" x14ac:dyDescent="0.3">
      <c r="P856232" s="83"/>
    </row>
    <row r="856233" spans="16:16" x14ac:dyDescent="0.3">
      <c r="P856233" s="83"/>
    </row>
    <row r="856234" spans="16:16" x14ac:dyDescent="0.3">
      <c r="P856234" s="83"/>
    </row>
    <row r="856235" spans="16:16" x14ac:dyDescent="0.3">
      <c r="P856235" s="83"/>
    </row>
    <row r="856236" spans="16:16" x14ac:dyDescent="0.3">
      <c r="P856236" s="83"/>
    </row>
    <row r="856237" spans="16:16" x14ac:dyDescent="0.3">
      <c r="P856237" s="83"/>
    </row>
    <row r="856238" spans="16:16" x14ac:dyDescent="0.3">
      <c r="P856238" s="83"/>
    </row>
    <row r="856239" spans="16:16" x14ac:dyDescent="0.3">
      <c r="P856239" s="83"/>
    </row>
    <row r="856240" spans="16:16" x14ac:dyDescent="0.3">
      <c r="P856240" s="83"/>
    </row>
    <row r="856241" spans="16:16" x14ac:dyDescent="0.3">
      <c r="P856241" s="83"/>
    </row>
    <row r="856242" spans="16:16" x14ac:dyDescent="0.3">
      <c r="P856242" s="83"/>
    </row>
    <row r="856243" spans="16:16" x14ac:dyDescent="0.3">
      <c r="P856243" s="83"/>
    </row>
    <row r="856244" spans="16:16" x14ac:dyDescent="0.3">
      <c r="P856244" s="83"/>
    </row>
    <row r="856245" spans="16:16" x14ac:dyDescent="0.3">
      <c r="P856245" s="83"/>
    </row>
    <row r="856246" spans="16:16" x14ac:dyDescent="0.3">
      <c r="P856246" s="83"/>
    </row>
    <row r="856247" spans="16:16" x14ac:dyDescent="0.3">
      <c r="P856247" s="83"/>
    </row>
    <row r="856248" spans="16:16" x14ac:dyDescent="0.3">
      <c r="P856248" s="83"/>
    </row>
    <row r="856249" spans="16:16" x14ac:dyDescent="0.3">
      <c r="P856249" s="83"/>
    </row>
    <row r="856250" spans="16:16" x14ac:dyDescent="0.3">
      <c r="P856250" s="83"/>
    </row>
    <row r="856251" spans="16:16" x14ac:dyDescent="0.3">
      <c r="P856251" s="83"/>
    </row>
    <row r="856252" spans="16:16" x14ac:dyDescent="0.3">
      <c r="P856252" s="83"/>
    </row>
    <row r="856253" spans="16:16" x14ac:dyDescent="0.3">
      <c r="P856253" s="83"/>
    </row>
    <row r="856254" spans="16:16" x14ac:dyDescent="0.3">
      <c r="P856254" s="83"/>
    </row>
    <row r="856255" spans="16:16" x14ac:dyDescent="0.3">
      <c r="P856255" s="83"/>
    </row>
    <row r="856256" spans="16:16" x14ac:dyDescent="0.3">
      <c r="P856256" s="83"/>
    </row>
    <row r="856257" spans="16:16" x14ac:dyDescent="0.3">
      <c r="P856257" s="83"/>
    </row>
    <row r="856258" spans="16:16" x14ac:dyDescent="0.3">
      <c r="P856258" s="83"/>
    </row>
    <row r="856259" spans="16:16" x14ac:dyDescent="0.3">
      <c r="P856259" s="83"/>
    </row>
    <row r="856260" spans="16:16" x14ac:dyDescent="0.3">
      <c r="P856260" s="83"/>
    </row>
    <row r="856261" spans="16:16" x14ac:dyDescent="0.3">
      <c r="P856261" s="83"/>
    </row>
    <row r="856262" spans="16:16" x14ac:dyDescent="0.3">
      <c r="P856262" s="83"/>
    </row>
    <row r="856263" spans="16:16" x14ac:dyDescent="0.3">
      <c r="P856263" s="83"/>
    </row>
    <row r="856264" spans="16:16" x14ac:dyDescent="0.3">
      <c r="P856264" s="83"/>
    </row>
    <row r="856265" spans="16:16" x14ac:dyDescent="0.3">
      <c r="P856265" s="83"/>
    </row>
    <row r="856266" spans="16:16" x14ac:dyDescent="0.3">
      <c r="P856266" s="83"/>
    </row>
    <row r="856267" spans="16:16" x14ac:dyDescent="0.3">
      <c r="P856267" s="83"/>
    </row>
    <row r="856268" spans="16:16" x14ac:dyDescent="0.3">
      <c r="P856268" s="83"/>
    </row>
    <row r="856269" spans="16:16" x14ac:dyDescent="0.3">
      <c r="P856269" s="83"/>
    </row>
    <row r="856270" spans="16:16" x14ac:dyDescent="0.3">
      <c r="P856270" s="83"/>
    </row>
    <row r="856271" spans="16:16" x14ac:dyDescent="0.3">
      <c r="P856271" s="83"/>
    </row>
    <row r="856272" spans="16:16" x14ac:dyDescent="0.3">
      <c r="P856272" s="83"/>
    </row>
    <row r="856273" spans="16:16" x14ac:dyDescent="0.3">
      <c r="P856273" s="83"/>
    </row>
    <row r="856274" spans="16:16" x14ac:dyDescent="0.3">
      <c r="P856274" s="83"/>
    </row>
    <row r="856275" spans="16:16" x14ac:dyDescent="0.3">
      <c r="P856275" s="83"/>
    </row>
    <row r="856276" spans="16:16" x14ac:dyDescent="0.3">
      <c r="P856276" s="83"/>
    </row>
    <row r="856277" spans="16:16" x14ac:dyDescent="0.3">
      <c r="P856277" s="83"/>
    </row>
    <row r="856278" spans="16:16" x14ac:dyDescent="0.3">
      <c r="P856278" s="83"/>
    </row>
    <row r="856279" spans="16:16" x14ac:dyDescent="0.3">
      <c r="P856279" s="83"/>
    </row>
    <row r="856280" spans="16:16" x14ac:dyDescent="0.3">
      <c r="P856280" s="83"/>
    </row>
    <row r="856281" spans="16:16" x14ac:dyDescent="0.3">
      <c r="P856281" s="83"/>
    </row>
    <row r="856282" spans="16:16" x14ac:dyDescent="0.3">
      <c r="P856282" s="83"/>
    </row>
    <row r="856283" spans="16:16" x14ac:dyDescent="0.3">
      <c r="P856283" s="83"/>
    </row>
    <row r="856284" spans="16:16" x14ac:dyDescent="0.3">
      <c r="P856284" s="83"/>
    </row>
    <row r="856285" spans="16:16" x14ac:dyDescent="0.3">
      <c r="P856285" s="83"/>
    </row>
    <row r="856286" spans="16:16" x14ac:dyDescent="0.3">
      <c r="P856286" s="83"/>
    </row>
    <row r="856287" spans="16:16" x14ac:dyDescent="0.3">
      <c r="P856287" s="83"/>
    </row>
    <row r="856288" spans="16:16" x14ac:dyDescent="0.3">
      <c r="P856288" s="83"/>
    </row>
    <row r="856289" spans="16:16" x14ac:dyDescent="0.3">
      <c r="P856289" s="83"/>
    </row>
    <row r="856290" spans="16:16" x14ac:dyDescent="0.3">
      <c r="P856290" s="83"/>
    </row>
    <row r="856291" spans="16:16" x14ac:dyDescent="0.3">
      <c r="P856291" s="83"/>
    </row>
    <row r="856292" spans="16:16" x14ac:dyDescent="0.3">
      <c r="P856292" s="83"/>
    </row>
    <row r="856293" spans="16:16" x14ac:dyDescent="0.3">
      <c r="P856293" s="83"/>
    </row>
    <row r="856294" spans="16:16" x14ac:dyDescent="0.3">
      <c r="P856294" s="83"/>
    </row>
    <row r="856295" spans="16:16" x14ac:dyDescent="0.3">
      <c r="P856295" s="83"/>
    </row>
    <row r="856296" spans="16:16" x14ac:dyDescent="0.3">
      <c r="P856296" s="83"/>
    </row>
    <row r="856297" spans="16:16" x14ac:dyDescent="0.3">
      <c r="P856297" s="83"/>
    </row>
    <row r="856298" spans="16:16" x14ac:dyDescent="0.3">
      <c r="P856298" s="83"/>
    </row>
    <row r="856299" spans="16:16" x14ac:dyDescent="0.3">
      <c r="P856299" s="83"/>
    </row>
    <row r="856300" spans="16:16" x14ac:dyDescent="0.3">
      <c r="P856300" s="83"/>
    </row>
    <row r="856301" spans="16:16" x14ac:dyDescent="0.3">
      <c r="P856301" s="83"/>
    </row>
    <row r="856302" spans="16:16" x14ac:dyDescent="0.3">
      <c r="P856302" s="83"/>
    </row>
    <row r="856303" spans="16:16" x14ac:dyDescent="0.3">
      <c r="P856303" s="83"/>
    </row>
    <row r="856304" spans="16:16" x14ac:dyDescent="0.3">
      <c r="P856304" s="83"/>
    </row>
    <row r="856305" spans="16:16" x14ac:dyDescent="0.3">
      <c r="P856305" s="83"/>
    </row>
    <row r="856306" spans="16:16" x14ac:dyDescent="0.3">
      <c r="P856306" s="83"/>
    </row>
    <row r="856307" spans="16:16" x14ac:dyDescent="0.3">
      <c r="P856307" s="83"/>
    </row>
    <row r="856308" spans="16:16" x14ac:dyDescent="0.3">
      <c r="P856308" s="83"/>
    </row>
    <row r="856309" spans="16:16" x14ac:dyDescent="0.3">
      <c r="P856309" s="83"/>
    </row>
    <row r="856310" spans="16:16" x14ac:dyDescent="0.3">
      <c r="P856310" s="83"/>
    </row>
    <row r="856311" spans="16:16" x14ac:dyDescent="0.3">
      <c r="P856311" s="83"/>
    </row>
    <row r="856312" spans="16:16" x14ac:dyDescent="0.3">
      <c r="P856312" s="83"/>
    </row>
    <row r="856313" spans="16:16" x14ac:dyDescent="0.3">
      <c r="P856313" s="83"/>
    </row>
    <row r="856314" spans="16:16" x14ac:dyDescent="0.3">
      <c r="P856314" s="83"/>
    </row>
    <row r="856315" spans="16:16" x14ac:dyDescent="0.3">
      <c r="P856315" s="83"/>
    </row>
    <row r="856316" spans="16:16" x14ac:dyDescent="0.3">
      <c r="P856316" s="83"/>
    </row>
    <row r="856317" spans="16:16" x14ac:dyDescent="0.3">
      <c r="P856317" s="83"/>
    </row>
    <row r="856318" spans="16:16" x14ac:dyDescent="0.3">
      <c r="P856318" s="83"/>
    </row>
    <row r="856319" spans="16:16" x14ac:dyDescent="0.3">
      <c r="P856319" s="83"/>
    </row>
    <row r="856320" spans="16:16" x14ac:dyDescent="0.3">
      <c r="P856320" s="83"/>
    </row>
    <row r="856321" spans="16:16" x14ac:dyDescent="0.3">
      <c r="P856321" s="83"/>
    </row>
    <row r="856322" spans="16:16" x14ac:dyDescent="0.3">
      <c r="P856322" s="83"/>
    </row>
    <row r="856323" spans="16:16" x14ac:dyDescent="0.3">
      <c r="P856323" s="83"/>
    </row>
    <row r="856324" spans="16:16" x14ac:dyDescent="0.3">
      <c r="P856324" s="83"/>
    </row>
    <row r="856325" spans="16:16" x14ac:dyDescent="0.3">
      <c r="P856325" s="83"/>
    </row>
    <row r="856326" spans="16:16" x14ac:dyDescent="0.3">
      <c r="P856326" s="83"/>
    </row>
    <row r="856327" spans="16:16" x14ac:dyDescent="0.3">
      <c r="P856327" s="83"/>
    </row>
    <row r="856328" spans="16:16" x14ac:dyDescent="0.3">
      <c r="P856328" s="83"/>
    </row>
    <row r="856329" spans="16:16" x14ac:dyDescent="0.3">
      <c r="P856329" s="83"/>
    </row>
    <row r="856330" spans="16:16" x14ac:dyDescent="0.3">
      <c r="P856330" s="83"/>
    </row>
    <row r="856331" spans="16:16" x14ac:dyDescent="0.3">
      <c r="P856331" s="83"/>
    </row>
    <row r="856332" spans="16:16" x14ac:dyDescent="0.3">
      <c r="P856332" s="83"/>
    </row>
    <row r="856333" spans="16:16" x14ac:dyDescent="0.3">
      <c r="P856333" s="83"/>
    </row>
    <row r="856334" spans="16:16" x14ac:dyDescent="0.3">
      <c r="P856334" s="83"/>
    </row>
    <row r="856335" spans="16:16" x14ac:dyDescent="0.3">
      <c r="P856335" s="83"/>
    </row>
    <row r="856336" spans="16:16" x14ac:dyDescent="0.3">
      <c r="P856336" s="83"/>
    </row>
    <row r="856337" spans="16:16" x14ac:dyDescent="0.3">
      <c r="P856337" s="83"/>
    </row>
    <row r="856338" spans="16:16" x14ac:dyDescent="0.3">
      <c r="P856338" s="83"/>
    </row>
    <row r="856339" spans="16:16" x14ac:dyDescent="0.3">
      <c r="P856339" s="83"/>
    </row>
    <row r="856340" spans="16:16" x14ac:dyDescent="0.3">
      <c r="P856340" s="83"/>
    </row>
    <row r="856341" spans="16:16" x14ac:dyDescent="0.3">
      <c r="P856341" s="83"/>
    </row>
    <row r="856342" spans="16:16" x14ac:dyDescent="0.3">
      <c r="P856342" s="83"/>
    </row>
    <row r="856343" spans="16:16" x14ac:dyDescent="0.3">
      <c r="P856343" s="83"/>
    </row>
    <row r="856344" spans="16:16" x14ac:dyDescent="0.3">
      <c r="P856344" s="83"/>
    </row>
    <row r="856345" spans="16:16" x14ac:dyDescent="0.3">
      <c r="P856345" s="83"/>
    </row>
    <row r="856346" spans="16:16" x14ac:dyDescent="0.3">
      <c r="P856346" s="83"/>
    </row>
    <row r="856347" spans="16:16" x14ac:dyDescent="0.3">
      <c r="P856347" s="83"/>
    </row>
    <row r="856348" spans="16:16" x14ac:dyDescent="0.3">
      <c r="P856348" s="83"/>
    </row>
    <row r="856349" spans="16:16" x14ac:dyDescent="0.3">
      <c r="P856349" s="83"/>
    </row>
    <row r="856350" spans="16:16" x14ac:dyDescent="0.3">
      <c r="P856350" s="83"/>
    </row>
    <row r="856351" spans="16:16" x14ac:dyDescent="0.3">
      <c r="P856351" s="83"/>
    </row>
    <row r="856352" spans="16:16" x14ac:dyDescent="0.3">
      <c r="P856352" s="83"/>
    </row>
    <row r="856353" spans="16:16" x14ac:dyDescent="0.3">
      <c r="P856353" s="83"/>
    </row>
    <row r="856354" spans="16:16" x14ac:dyDescent="0.3">
      <c r="P856354" s="83"/>
    </row>
    <row r="856355" spans="16:16" x14ac:dyDescent="0.3">
      <c r="P856355" s="83"/>
    </row>
    <row r="856356" spans="16:16" x14ac:dyDescent="0.3">
      <c r="P856356" s="83"/>
    </row>
    <row r="856357" spans="16:16" x14ac:dyDescent="0.3">
      <c r="P856357" s="83"/>
    </row>
    <row r="856358" spans="16:16" x14ac:dyDescent="0.3">
      <c r="P856358" s="83"/>
    </row>
    <row r="856359" spans="16:16" x14ac:dyDescent="0.3">
      <c r="P856359" s="83"/>
    </row>
    <row r="856360" spans="16:16" x14ac:dyDescent="0.3">
      <c r="P856360" s="83"/>
    </row>
    <row r="856361" spans="16:16" x14ac:dyDescent="0.3">
      <c r="P856361" s="83"/>
    </row>
    <row r="856362" spans="16:16" x14ac:dyDescent="0.3">
      <c r="P856362" s="83"/>
    </row>
    <row r="856363" spans="16:16" x14ac:dyDescent="0.3">
      <c r="P856363" s="83"/>
    </row>
    <row r="856364" spans="16:16" x14ac:dyDescent="0.3">
      <c r="P856364" s="83"/>
    </row>
    <row r="856365" spans="16:16" x14ac:dyDescent="0.3">
      <c r="P856365" s="83"/>
    </row>
    <row r="856366" spans="16:16" x14ac:dyDescent="0.3">
      <c r="P856366" s="83"/>
    </row>
    <row r="856367" spans="16:16" x14ac:dyDescent="0.3">
      <c r="P856367" s="83"/>
    </row>
    <row r="856368" spans="16:16" x14ac:dyDescent="0.3">
      <c r="P856368" s="83"/>
    </row>
    <row r="856369" spans="16:16" x14ac:dyDescent="0.3">
      <c r="P856369" s="83"/>
    </row>
    <row r="856370" spans="16:16" x14ac:dyDescent="0.3">
      <c r="P856370" s="83"/>
    </row>
    <row r="856371" spans="16:16" x14ac:dyDescent="0.3">
      <c r="P856371" s="83"/>
    </row>
    <row r="856372" spans="16:16" x14ac:dyDescent="0.3">
      <c r="P856372" s="83"/>
    </row>
    <row r="856373" spans="16:16" x14ac:dyDescent="0.3">
      <c r="P856373" s="83"/>
    </row>
    <row r="856374" spans="16:16" x14ac:dyDescent="0.3">
      <c r="P856374" s="83"/>
    </row>
    <row r="856375" spans="16:16" x14ac:dyDescent="0.3">
      <c r="P856375" s="83"/>
    </row>
    <row r="856376" spans="16:16" x14ac:dyDescent="0.3">
      <c r="P856376" s="83"/>
    </row>
    <row r="856377" spans="16:16" x14ac:dyDescent="0.3">
      <c r="P856377" s="83"/>
    </row>
    <row r="856378" spans="16:16" x14ac:dyDescent="0.3">
      <c r="P856378" s="83"/>
    </row>
    <row r="856379" spans="16:16" x14ac:dyDescent="0.3">
      <c r="P856379" s="83"/>
    </row>
    <row r="856380" spans="16:16" x14ac:dyDescent="0.3">
      <c r="P856380" s="83"/>
    </row>
    <row r="856381" spans="16:16" x14ac:dyDescent="0.3">
      <c r="P856381" s="83"/>
    </row>
    <row r="856382" spans="16:16" x14ac:dyDescent="0.3">
      <c r="P856382" s="83"/>
    </row>
    <row r="856383" spans="16:16" x14ac:dyDescent="0.3">
      <c r="P856383" s="83"/>
    </row>
    <row r="856384" spans="16:16" x14ac:dyDescent="0.3">
      <c r="P856384" s="83"/>
    </row>
    <row r="856385" spans="16:16" x14ac:dyDescent="0.3">
      <c r="P856385" s="83"/>
    </row>
    <row r="856386" spans="16:16" x14ac:dyDescent="0.3">
      <c r="P856386" s="83"/>
    </row>
    <row r="856387" spans="16:16" x14ac:dyDescent="0.3">
      <c r="P856387" s="83"/>
    </row>
    <row r="856388" spans="16:16" x14ac:dyDescent="0.3">
      <c r="P856388" s="83"/>
    </row>
    <row r="856389" spans="16:16" x14ac:dyDescent="0.3">
      <c r="P856389" s="83"/>
    </row>
    <row r="856390" spans="16:16" x14ac:dyDescent="0.3">
      <c r="P856390" s="83"/>
    </row>
    <row r="856391" spans="16:16" x14ac:dyDescent="0.3">
      <c r="P856391" s="83"/>
    </row>
    <row r="856392" spans="16:16" x14ac:dyDescent="0.3">
      <c r="P856392" s="83"/>
    </row>
    <row r="856393" spans="16:16" x14ac:dyDescent="0.3">
      <c r="P856393" s="83"/>
    </row>
    <row r="856394" spans="16:16" x14ac:dyDescent="0.3">
      <c r="P856394" s="83"/>
    </row>
    <row r="856395" spans="16:16" x14ac:dyDescent="0.3">
      <c r="P856395" s="83"/>
    </row>
    <row r="856396" spans="16:16" x14ac:dyDescent="0.3">
      <c r="P856396" s="83"/>
    </row>
    <row r="856397" spans="16:16" x14ac:dyDescent="0.3">
      <c r="P856397" s="83"/>
    </row>
    <row r="856398" spans="16:16" x14ac:dyDescent="0.3">
      <c r="P856398" s="83"/>
    </row>
    <row r="856399" spans="16:16" x14ac:dyDescent="0.3">
      <c r="P856399" s="83"/>
    </row>
    <row r="856400" spans="16:16" x14ac:dyDescent="0.3">
      <c r="P856400" s="83"/>
    </row>
    <row r="856401" spans="16:16" x14ac:dyDescent="0.3">
      <c r="P856401" s="83"/>
    </row>
    <row r="856402" spans="16:16" x14ac:dyDescent="0.3">
      <c r="P856402" s="83"/>
    </row>
    <row r="856403" spans="16:16" x14ac:dyDescent="0.3">
      <c r="P856403" s="83"/>
    </row>
    <row r="856404" spans="16:16" x14ac:dyDescent="0.3">
      <c r="P856404" s="83"/>
    </row>
    <row r="856405" spans="16:16" x14ac:dyDescent="0.3">
      <c r="P856405" s="83"/>
    </row>
    <row r="856406" spans="16:16" x14ac:dyDescent="0.3">
      <c r="P856406" s="83"/>
    </row>
    <row r="856407" spans="16:16" x14ac:dyDescent="0.3">
      <c r="P856407" s="83"/>
    </row>
    <row r="856408" spans="16:16" x14ac:dyDescent="0.3">
      <c r="P856408" s="83"/>
    </row>
    <row r="856409" spans="16:16" x14ac:dyDescent="0.3">
      <c r="P856409" s="83"/>
    </row>
    <row r="856410" spans="16:16" x14ac:dyDescent="0.3">
      <c r="P856410" s="83"/>
    </row>
    <row r="856411" spans="16:16" x14ac:dyDescent="0.3">
      <c r="P856411" s="83"/>
    </row>
    <row r="856412" spans="16:16" x14ac:dyDescent="0.3">
      <c r="P856412" s="83"/>
    </row>
    <row r="856413" spans="16:16" x14ac:dyDescent="0.3">
      <c r="P856413" s="83"/>
    </row>
    <row r="856414" spans="16:16" x14ac:dyDescent="0.3">
      <c r="P856414" s="83"/>
    </row>
    <row r="856415" spans="16:16" x14ac:dyDescent="0.3">
      <c r="P856415" s="83"/>
    </row>
    <row r="856416" spans="16:16" x14ac:dyDescent="0.3">
      <c r="P856416" s="83"/>
    </row>
    <row r="856417" spans="16:16" x14ac:dyDescent="0.3">
      <c r="P856417" s="83"/>
    </row>
    <row r="856418" spans="16:16" x14ac:dyDescent="0.3">
      <c r="P856418" s="83"/>
    </row>
    <row r="856419" spans="16:16" x14ac:dyDescent="0.3">
      <c r="P856419" s="83"/>
    </row>
    <row r="856420" spans="16:16" x14ac:dyDescent="0.3">
      <c r="P856420" s="83"/>
    </row>
    <row r="856421" spans="16:16" x14ac:dyDescent="0.3">
      <c r="P856421" s="83"/>
    </row>
    <row r="856422" spans="16:16" x14ac:dyDescent="0.3">
      <c r="P856422" s="83"/>
    </row>
    <row r="856423" spans="16:16" x14ac:dyDescent="0.3">
      <c r="P856423" s="83"/>
    </row>
    <row r="856424" spans="16:16" x14ac:dyDescent="0.3">
      <c r="P856424" s="83"/>
    </row>
    <row r="856425" spans="16:16" x14ac:dyDescent="0.3">
      <c r="P856425" s="83"/>
    </row>
    <row r="856426" spans="16:16" x14ac:dyDescent="0.3">
      <c r="P856426" s="83"/>
    </row>
    <row r="856427" spans="16:16" x14ac:dyDescent="0.3">
      <c r="P856427" s="83"/>
    </row>
    <row r="856428" spans="16:16" x14ac:dyDescent="0.3">
      <c r="P856428" s="83"/>
    </row>
    <row r="856429" spans="16:16" x14ac:dyDescent="0.3">
      <c r="P856429" s="83"/>
    </row>
    <row r="856430" spans="16:16" x14ac:dyDescent="0.3">
      <c r="P856430" s="83"/>
    </row>
    <row r="856431" spans="16:16" x14ac:dyDescent="0.3">
      <c r="P856431" s="83"/>
    </row>
    <row r="856432" spans="16:16" x14ac:dyDescent="0.3">
      <c r="P856432" s="83"/>
    </row>
    <row r="856433" spans="16:16" x14ac:dyDescent="0.3">
      <c r="P856433" s="83"/>
    </row>
    <row r="856434" spans="16:16" x14ac:dyDescent="0.3">
      <c r="P856434" s="83"/>
    </row>
    <row r="856435" spans="16:16" x14ac:dyDescent="0.3">
      <c r="P856435" s="83"/>
    </row>
    <row r="856436" spans="16:16" x14ac:dyDescent="0.3">
      <c r="P856436" s="83"/>
    </row>
    <row r="856437" spans="16:16" x14ac:dyDescent="0.3">
      <c r="P856437" s="83"/>
    </row>
    <row r="856438" spans="16:16" x14ac:dyDescent="0.3">
      <c r="P856438" s="83"/>
    </row>
    <row r="856439" spans="16:16" x14ac:dyDescent="0.3">
      <c r="P856439" s="83"/>
    </row>
    <row r="856440" spans="16:16" x14ac:dyDescent="0.3">
      <c r="P856440" s="83"/>
    </row>
    <row r="856441" spans="16:16" x14ac:dyDescent="0.3">
      <c r="P856441" s="83"/>
    </row>
    <row r="856442" spans="16:16" x14ac:dyDescent="0.3">
      <c r="P856442" s="83"/>
    </row>
    <row r="856443" spans="16:16" x14ac:dyDescent="0.3">
      <c r="P856443" s="83"/>
    </row>
    <row r="856444" spans="16:16" x14ac:dyDescent="0.3">
      <c r="P856444" s="83"/>
    </row>
    <row r="856445" spans="16:16" x14ac:dyDescent="0.3">
      <c r="P856445" s="83"/>
    </row>
    <row r="856446" spans="16:16" x14ac:dyDescent="0.3">
      <c r="P856446" s="83"/>
    </row>
    <row r="856447" spans="16:16" x14ac:dyDescent="0.3">
      <c r="P856447" s="83"/>
    </row>
    <row r="856448" spans="16:16" x14ac:dyDescent="0.3">
      <c r="P856448" s="83"/>
    </row>
    <row r="856449" spans="16:16" x14ac:dyDescent="0.3">
      <c r="P856449" s="83"/>
    </row>
    <row r="856450" spans="16:16" x14ac:dyDescent="0.3">
      <c r="P856450" s="83"/>
    </row>
    <row r="856451" spans="16:16" x14ac:dyDescent="0.3">
      <c r="P856451" s="83"/>
    </row>
    <row r="856452" spans="16:16" x14ac:dyDescent="0.3">
      <c r="P856452" s="83"/>
    </row>
    <row r="856453" spans="16:16" x14ac:dyDescent="0.3">
      <c r="P856453" s="83"/>
    </row>
    <row r="856454" spans="16:16" x14ac:dyDescent="0.3">
      <c r="P856454" s="83"/>
    </row>
    <row r="856455" spans="16:16" x14ac:dyDescent="0.3">
      <c r="P856455" s="83"/>
    </row>
    <row r="856456" spans="16:16" x14ac:dyDescent="0.3">
      <c r="P856456" s="83"/>
    </row>
    <row r="856457" spans="16:16" x14ac:dyDescent="0.3">
      <c r="P856457" s="83"/>
    </row>
    <row r="856458" spans="16:16" x14ac:dyDescent="0.3">
      <c r="P856458" s="83"/>
    </row>
    <row r="856459" spans="16:16" x14ac:dyDescent="0.3">
      <c r="P856459" s="83"/>
    </row>
    <row r="856460" spans="16:16" x14ac:dyDescent="0.3">
      <c r="P856460" s="83"/>
    </row>
    <row r="856461" spans="16:16" x14ac:dyDescent="0.3">
      <c r="P856461" s="83"/>
    </row>
    <row r="856462" spans="16:16" x14ac:dyDescent="0.3">
      <c r="P856462" s="83"/>
    </row>
    <row r="856463" spans="16:16" x14ac:dyDescent="0.3">
      <c r="P856463" s="83"/>
    </row>
    <row r="856464" spans="16:16" x14ac:dyDescent="0.3">
      <c r="P856464" s="83"/>
    </row>
    <row r="856465" spans="16:16" x14ac:dyDescent="0.3">
      <c r="P856465" s="83"/>
    </row>
    <row r="856466" spans="16:16" x14ac:dyDescent="0.3">
      <c r="P856466" s="83"/>
    </row>
    <row r="856467" spans="16:16" x14ac:dyDescent="0.3">
      <c r="P856467" s="83"/>
    </row>
    <row r="856468" spans="16:16" x14ac:dyDescent="0.3">
      <c r="P856468" s="83"/>
    </row>
    <row r="856469" spans="16:16" x14ac:dyDescent="0.3">
      <c r="P856469" s="83"/>
    </row>
    <row r="856470" spans="16:16" x14ac:dyDescent="0.3">
      <c r="P856470" s="83"/>
    </row>
    <row r="856471" spans="16:16" x14ac:dyDescent="0.3">
      <c r="P856471" s="83"/>
    </row>
    <row r="856472" spans="16:16" x14ac:dyDescent="0.3">
      <c r="P856472" s="83"/>
    </row>
    <row r="856473" spans="16:16" x14ac:dyDescent="0.3">
      <c r="P856473" s="83"/>
    </row>
    <row r="856474" spans="16:16" x14ac:dyDescent="0.3">
      <c r="P856474" s="83"/>
    </row>
    <row r="856475" spans="16:16" x14ac:dyDescent="0.3">
      <c r="P856475" s="83"/>
    </row>
    <row r="856476" spans="16:16" x14ac:dyDescent="0.3">
      <c r="P856476" s="83"/>
    </row>
    <row r="856477" spans="16:16" x14ac:dyDescent="0.3">
      <c r="P856477" s="83"/>
    </row>
    <row r="856478" spans="16:16" x14ac:dyDescent="0.3">
      <c r="P856478" s="83"/>
    </row>
    <row r="856479" spans="16:16" x14ac:dyDescent="0.3">
      <c r="P856479" s="83"/>
    </row>
    <row r="856480" spans="16:16" x14ac:dyDescent="0.3">
      <c r="P856480" s="83"/>
    </row>
    <row r="856481" spans="16:16" x14ac:dyDescent="0.3">
      <c r="P856481" s="83"/>
    </row>
    <row r="856482" spans="16:16" x14ac:dyDescent="0.3">
      <c r="P856482" s="83"/>
    </row>
    <row r="856483" spans="16:16" x14ac:dyDescent="0.3">
      <c r="P856483" s="83"/>
    </row>
    <row r="856484" spans="16:16" x14ac:dyDescent="0.3">
      <c r="P856484" s="83"/>
    </row>
    <row r="856485" spans="16:16" x14ac:dyDescent="0.3">
      <c r="P856485" s="83"/>
    </row>
    <row r="856486" spans="16:16" x14ac:dyDescent="0.3">
      <c r="P856486" s="83"/>
    </row>
    <row r="856487" spans="16:16" x14ac:dyDescent="0.3">
      <c r="P856487" s="83"/>
    </row>
    <row r="856488" spans="16:16" x14ac:dyDescent="0.3">
      <c r="P856488" s="83"/>
    </row>
    <row r="856489" spans="16:16" x14ac:dyDescent="0.3">
      <c r="P856489" s="83"/>
    </row>
    <row r="856490" spans="16:16" x14ac:dyDescent="0.3">
      <c r="P856490" s="83"/>
    </row>
    <row r="856491" spans="16:16" x14ac:dyDescent="0.3">
      <c r="P856491" s="83"/>
    </row>
    <row r="856492" spans="16:16" x14ac:dyDescent="0.3">
      <c r="P856492" s="83"/>
    </row>
    <row r="856493" spans="16:16" x14ac:dyDescent="0.3">
      <c r="P856493" s="83"/>
    </row>
    <row r="856494" spans="16:16" x14ac:dyDescent="0.3">
      <c r="P856494" s="83"/>
    </row>
    <row r="856495" spans="16:16" x14ac:dyDescent="0.3">
      <c r="P856495" s="83"/>
    </row>
    <row r="856496" spans="16:16" x14ac:dyDescent="0.3">
      <c r="P856496" s="83"/>
    </row>
    <row r="856497" spans="16:16" x14ac:dyDescent="0.3">
      <c r="P856497" s="83"/>
    </row>
    <row r="856498" spans="16:16" x14ac:dyDescent="0.3">
      <c r="P856498" s="83"/>
    </row>
    <row r="856499" spans="16:16" x14ac:dyDescent="0.3">
      <c r="P856499" s="83"/>
    </row>
    <row r="856500" spans="16:16" x14ac:dyDescent="0.3">
      <c r="P856500" s="83"/>
    </row>
    <row r="856501" spans="16:16" x14ac:dyDescent="0.3">
      <c r="P856501" s="83"/>
    </row>
    <row r="856502" spans="16:16" x14ac:dyDescent="0.3">
      <c r="P856502" s="83"/>
    </row>
    <row r="856503" spans="16:16" x14ac:dyDescent="0.3">
      <c r="P856503" s="83"/>
    </row>
    <row r="856504" spans="16:16" x14ac:dyDescent="0.3">
      <c r="P856504" s="83"/>
    </row>
    <row r="856505" spans="16:16" x14ac:dyDescent="0.3">
      <c r="P856505" s="83"/>
    </row>
    <row r="856506" spans="16:16" x14ac:dyDescent="0.3">
      <c r="P856506" s="83"/>
    </row>
    <row r="856507" spans="16:16" x14ac:dyDescent="0.3">
      <c r="P856507" s="83"/>
    </row>
    <row r="856508" spans="16:16" x14ac:dyDescent="0.3">
      <c r="P856508" s="83"/>
    </row>
    <row r="856509" spans="16:16" x14ac:dyDescent="0.3">
      <c r="P856509" s="83"/>
    </row>
    <row r="856510" spans="16:16" x14ac:dyDescent="0.3">
      <c r="P856510" s="83"/>
    </row>
    <row r="856511" spans="16:16" x14ac:dyDescent="0.3">
      <c r="P856511" s="83"/>
    </row>
    <row r="856512" spans="16:16" x14ac:dyDescent="0.3">
      <c r="P856512" s="83"/>
    </row>
    <row r="856513" spans="16:16" x14ac:dyDescent="0.3">
      <c r="P856513" s="83"/>
    </row>
    <row r="856514" spans="16:16" x14ac:dyDescent="0.3">
      <c r="P856514" s="83"/>
    </row>
    <row r="856515" spans="16:16" x14ac:dyDescent="0.3">
      <c r="P856515" s="83"/>
    </row>
    <row r="856516" spans="16:16" x14ac:dyDescent="0.3">
      <c r="P856516" s="83"/>
    </row>
    <row r="856517" spans="16:16" x14ac:dyDescent="0.3">
      <c r="P856517" s="83"/>
    </row>
    <row r="856518" spans="16:16" x14ac:dyDescent="0.3">
      <c r="P856518" s="83"/>
    </row>
    <row r="856519" spans="16:16" x14ac:dyDescent="0.3">
      <c r="P856519" s="83"/>
    </row>
    <row r="856520" spans="16:16" x14ac:dyDescent="0.3">
      <c r="P856520" s="83"/>
    </row>
    <row r="856521" spans="16:16" x14ac:dyDescent="0.3">
      <c r="P856521" s="83"/>
    </row>
    <row r="856522" spans="16:16" x14ac:dyDescent="0.3">
      <c r="P856522" s="83"/>
    </row>
    <row r="856523" spans="16:16" x14ac:dyDescent="0.3">
      <c r="P856523" s="83"/>
    </row>
    <row r="856524" spans="16:16" x14ac:dyDescent="0.3">
      <c r="P856524" s="83"/>
    </row>
    <row r="856525" spans="16:16" x14ac:dyDescent="0.3">
      <c r="P856525" s="83"/>
    </row>
    <row r="856526" spans="16:16" x14ac:dyDescent="0.3">
      <c r="P856526" s="83"/>
    </row>
    <row r="856527" spans="16:16" x14ac:dyDescent="0.3">
      <c r="P856527" s="83"/>
    </row>
    <row r="856528" spans="16:16" x14ac:dyDescent="0.3">
      <c r="P856528" s="83"/>
    </row>
    <row r="856529" spans="16:16" x14ac:dyDescent="0.3">
      <c r="P856529" s="83"/>
    </row>
    <row r="856530" spans="16:16" x14ac:dyDescent="0.3">
      <c r="P856530" s="83"/>
    </row>
    <row r="856531" spans="16:16" x14ac:dyDescent="0.3">
      <c r="P856531" s="83"/>
    </row>
    <row r="856532" spans="16:16" x14ac:dyDescent="0.3">
      <c r="P856532" s="83"/>
    </row>
    <row r="856533" spans="16:16" x14ac:dyDescent="0.3">
      <c r="P856533" s="83"/>
    </row>
    <row r="856534" spans="16:16" x14ac:dyDescent="0.3">
      <c r="P856534" s="83"/>
    </row>
    <row r="856535" spans="16:16" x14ac:dyDescent="0.3">
      <c r="P856535" s="83"/>
    </row>
    <row r="856536" spans="16:16" x14ac:dyDescent="0.3">
      <c r="P856536" s="83"/>
    </row>
    <row r="856537" spans="16:16" x14ac:dyDescent="0.3">
      <c r="P856537" s="83"/>
    </row>
    <row r="856538" spans="16:16" x14ac:dyDescent="0.3">
      <c r="P856538" s="83"/>
    </row>
    <row r="856539" spans="16:16" x14ac:dyDescent="0.3">
      <c r="P856539" s="83"/>
    </row>
    <row r="856540" spans="16:16" x14ac:dyDescent="0.3">
      <c r="P856540" s="83"/>
    </row>
    <row r="856541" spans="16:16" x14ac:dyDescent="0.3">
      <c r="P856541" s="83"/>
    </row>
    <row r="856542" spans="16:16" x14ac:dyDescent="0.3">
      <c r="P856542" s="83"/>
    </row>
    <row r="856543" spans="16:16" x14ac:dyDescent="0.3">
      <c r="P856543" s="83"/>
    </row>
    <row r="856544" spans="16:16" x14ac:dyDescent="0.3">
      <c r="P856544" s="83"/>
    </row>
    <row r="856545" spans="16:16" x14ac:dyDescent="0.3">
      <c r="P856545" s="83"/>
    </row>
    <row r="856546" spans="16:16" x14ac:dyDescent="0.3">
      <c r="P856546" s="83"/>
    </row>
    <row r="856547" spans="16:16" x14ac:dyDescent="0.3">
      <c r="P856547" s="83"/>
    </row>
    <row r="856548" spans="16:16" x14ac:dyDescent="0.3">
      <c r="P856548" s="83"/>
    </row>
    <row r="856549" spans="16:16" x14ac:dyDescent="0.3">
      <c r="P856549" s="83"/>
    </row>
    <row r="856550" spans="16:16" x14ac:dyDescent="0.3">
      <c r="P856550" s="83"/>
    </row>
    <row r="856551" spans="16:16" x14ac:dyDescent="0.3">
      <c r="P856551" s="83"/>
    </row>
    <row r="856552" spans="16:16" x14ac:dyDescent="0.3">
      <c r="P856552" s="83"/>
    </row>
    <row r="856553" spans="16:16" x14ac:dyDescent="0.3">
      <c r="P856553" s="83"/>
    </row>
    <row r="856554" spans="16:16" x14ac:dyDescent="0.3">
      <c r="P856554" s="83"/>
    </row>
    <row r="856555" spans="16:16" x14ac:dyDescent="0.3">
      <c r="P856555" s="83"/>
    </row>
    <row r="856556" spans="16:16" x14ac:dyDescent="0.3">
      <c r="P856556" s="83"/>
    </row>
    <row r="856557" spans="16:16" x14ac:dyDescent="0.3">
      <c r="P856557" s="83"/>
    </row>
    <row r="856558" spans="16:16" x14ac:dyDescent="0.3">
      <c r="P856558" s="83"/>
    </row>
    <row r="856559" spans="16:16" x14ac:dyDescent="0.3">
      <c r="P856559" s="83"/>
    </row>
    <row r="856560" spans="16:16" x14ac:dyDescent="0.3">
      <c r="P856560" s="83"/>
    </row>
    <row r="856561" spans="16:16" x14ac:dyDescent="0.3">
      <c r="P856561" s="83"/>
    </row>
    <row r="856562" spans="16:16" x14ac:dyDescent="0.3">
      <c r="P856562" s="83"/>
    </row>
    <row r="856563" spans="16:16" x14ac:dyDescent="0.3">
      <c r="P856563" s="83"/>
    </row>
    <row r="856564" spans="16:16" x14ac:dyDescent="0.3">
      <c r="P856564" s="83"/>
    </row>
    <row r="856565" spans="16:16" x14ac:dyDescent="0.3">
      <c r="P856565" s="83"/>
    </row>
    <row r="856566" spans="16:16" x14ac:dyDescent="0.3">
      <c r="P856566" s="83"/>
    </row>
    <row r="856567" spans="16:16" x14ac:dyDescent="0.3">
      <c r="P856567" s="83"/>
    </row>
    <row r="856568" spans="16:16" x14ac:dyDescent="0.3">
      <c r="P856568" s="83"/>
    </row>
    <row r="856569" spans="16:16" x14ac:dyDescent="0.3">
      <c r="P856569" s="83"/>
    </row>
    <row r="856570" spans="16:16" x14ac:dyDescent="0.3">
      <c r="P856570" s="83"/>
    </row>
    <row r="856571" spans="16:16" x14ac:dyDescent="0.3">
      <c r="P856571" s="83"/>
    </row>
    <row r="856572" spans="16:16" x14ac:dyDescent="0.3">
      <c r="P856572" s="83"/>
    </row>
    <row r="856573" spans="16:16" x14ac:dyDescent="0.3">
      <c r="P856573" s="83"/>
    </row>
    <row r="856574" spans="16:16" x14ac:dyDescent="0.3">
      <c r="P856574" s="83"/>
    </row>
    <row r="856575" spans="16:16" x14ac:dyDescent="0.3">
      <c r="P856575" s="83"/>
    </row>
    <row r="856576" spans="16:16" x14ac:dyDescent="0.3">
      <c r="P856576" s="83"/>
    </row>
    <row r="856577" spans="16:16" x14ac:dyDescent="0.3">
      <c r="P856577" s="83"/>
    </row>
    <row r="856578" spans="16:16" x14ac:dyDescent="0.3">
      <c r="P856578" s="83"/>
    </row>
    <row r="856579" spans="16:16" x14ac:dyDescent="0.3">
      <c r="P856579" s="83"/>
    </row>
    <row r="856580" spans="16:16" x14ac:dyDescent="0.3">
      <c r="P856580" s="83"/>
    </row>
    <row r="856581" spans="16:16" x14ac:dyDescent="0.3">
      <c r="P856581" s="83"/>
    </row>
    <row r="856582" spans="16:16" x14ac:dyDescent="0.3">
      <c r="P856582" s="83"/>
    </row>
    <row r="856583" spans="16:16" x14ac:dyDescent="0.3">
      <c r="P856583" s="83"/>
    </row>
    <row r="856584" spans="16:16" x14ac:dyDescent="0.3">
      <c r="P856584" s="83"/>
    </row>
    <row r="856585" spans="16:16" x14ac:dyDescent="0.3">
      <c r="P856585" s="83"/>
    </row>
    <row r="856586" spans="16:16" x14ac:dyDescent="0.3">
      <c r="P856586" s="83"/>
    </row>
    <row r="856587" spans="16:16" x14ac:dyDescent="0.3">
      <c r="P856587" s="83"/>
    </row>
    <row r="856588" spans="16:16" x14ac:dyDescent="0.3">
      <c r="P856588" s="83"/>
    </row>
    <row r="856589" spans="16:16" x14ac:dyDescent="0.3">
      <c r="P856589" s="83"/>
    </row>
    <row r="856590" spans="16:16" x14ac:dyDescent="0.3">
      <c r="P856590" s="83"/>
    </row>
    <row r="856591" spans="16:16" x14ac:dyDescent="0.3">
      <c r="P856591" s="83"/>
    </row>
    <row r="856592" spans="16:16" x14ac:dyDescent="0.3">
      <c r="P856592" s="83"/>
    </row>
    <row r="856593" spans="16:16" x14ac:dyDescent="0.3">
      <c r="P856593" s="83"/>
    </row>
    <row r="856594" spans="16:16" x14ac:dyDescent="0.3">
      <c r="P856594" s="83"/>
    </row>
    <row r="856595" spans="16:16" x14ac:dyDescent="0.3">
      <c r="P856595" s="83"/>
    </row>
    <row r="856596" spans="16:16" x14ac:dyDescent="0.3">
      <c r="P856596" s="83"/>
    </row>
    <row r="856597" spans="16:16" x14ac:dyDescent="0.3">
      <c r="P856597" s="83"/>
    </row>
    <row r="856598" spans="16:16" x14ac:dyDescent="0.3">
      <c r="P856598" s="83"/>
    </row>
    <row r="856599" spans="16:16" x14ac:dyDescent="0.3">
      <c r="P856599" s="83"/>
    </row>
    <row r="856600" spans="16:16" x14ac:dyDescent="0.3">
      <c r="P856600" s="83"/>
    </row>
    <row r="856601" spans="16:16" x14ac:dyDescent="0.3">
      <c r="P856601" s="83"/>
    </row>
    <row r="856602" spans="16:16" x14ac:dyDescent="0.3">
      <c r="P856602" s="83"/>
    </row>
    <row r="856603" spans="16:16" x14ac:dyDescent="0.3">
      <c r="P856603" s="83"/>
    </row>
    <row r="856604" spans="16:16" x14ac:dyDescent="0.3">
      <c r="P856604" s="83"/>
    </row>
    <row r="856605" spans="16:16" x14ac:dyDescent="0.3">
      <c r="P856605" s="83"/>
    </row>
    <row r="856606" spans="16:16" x14ac:dyDescent="0.3">
      <c r="P856606" s="83"/>
    </row>
    <row r="856607" spans="16:16" x14ac:dyDescent="0.3">
      <c r="P856607" s="83"/>
    </row>
    <row r="856608" spans="16:16" x14ac:dyDescent="0.3">
      <c r="P856608" s="83"/>
    </row>
    <row r="856609" spans="16:16" x14ac:dyDescent="0.3">
      <c r="P856609" s="83"/>
    </row>
    <row r="856610" spans="16:16" x14ac:dyDescent="0.3">
      <c r="P856610" s="83"/>
    </row>
    <row r="856611" spans="16:16" x14ac:dyDescent="0.3">
      <c r="P856611" s="83"/>
    </row>
    <row r="856612" spans="16:16" x14ac:dyDescent="0.3">
      <c r="P856612" s="83"/>
    </row>
    <row r="856613" spans="16:16" x14ac:dyDescent="0.3">
      <c r="P856613" s="83"/>
    </row>
    <row r="856614" spans="16:16" x14ac:dyDescent="0.3">
      <c r="P856614" s="83"/>
    </row>
    <row r="856615" spans="16:16" x14ac:dyDescent="0.3">
      <c r="P856615" s="83"/>
    </row>
    <row r="856616" spans="16:16" x14ac:dyDescent="0.3">
      <c r="P856616" s="83"/>
    </row>
    <row r="856617" spans="16:16" x14ac:dyDescent="0.3">
      <c r="P856617" s="83"/>
    </row>
    <row r="856618" spans="16:16" x14ac:dyDescent="0.3">
      <c r="P856618" s="83"/>
    </row>
    <row r="856619" spans="16:16" x14ac:dyDescent="0.3">
      <c r="P856619" s="83"/>
    </row>
    <row r="856620" spans="16:16" x14ac:dyDescent="0.3">
      <c r="P856620" s="83"/>
    </row>
    <row r="856621" spans="16:16" x14ac:dyDescent="0.3">
      <c r="P856621" s="83"/>
    </row>
    <row r="856622" spans="16:16" x14ac:dyDescent="0.3">
      <c r="P856622" s="83"/>
    </row>
    <row r="856623" spans="16:16" x14ac:dyDescent="0.3">
      <c r="P856623" s="83"/>
    </row>
    <row r="856624" spans="16:16" x14ac:dyDescent="0.3">
      <c r="P856624" s="83"/>
    </row>
    <row r="856625" spans="16:16" x14ac:dyDescent="0.3">
      <c r="P856625" s="83"/>
    </row>
    <row r="856626" spans="16:16" x14ac:dyDescent="0.3">
      <c r="P856626" s="83"/>
    </row>
    <row r="856627" spans="16:16" x14ac:dyDescent="0.3">
      <c r="P856627" s="83"/>
    </row>
    <row r="856628" spans="16:16" x14ac:dyDescent="0.3">
      <c r="P856628" s="83"/>
    </row>
    <row r="856629" spans="16:16" x14ac:dyDescent="0.3">
      <c r="P856629" s="83"/>
    </row>
    <row r="856630" spans="16:16" x14ac:dyDescent="0.3">
      <c r="P856630" s="83"/>
    </row>
    <row r="856631" spans="16:16" x14ac:dyDescent="0.3">
      <c r="P856631" s="83"/>
    </row>
    <row r="856632" spans="16:16" x14ac:dyDescent="0.3">
      <c r="P856632" s="83"/>
    </row>
    <row r="856633" spans="16:16" x14ac:dyDescent="0.3">
      <c r="P856633" s="83"/>
    </row>
    <row r="856634" spans="16:16" x14ac:dyDescent="0.3">
      <c r="P856634" s="83"/>
    </row>
    <row r="856635" spans="16:16" x14ac:dyDescent="0.3">
      <c r="P856635" s="83"/>
    </row>
    <row r="856636" spans="16:16" x14ac:dyDescent="0.3">
      <c r="P856636" s="83"/>
    </row>
    <row r="856637" spans="16:16" x14ac:dyDescent="0.3">
      <c r="P856637" s="83"/>
    </row>
    <row r="856638" spans="16:16" x14ac:dyDescent="0.3">
      <c r="P856638" s="83"/>
    </row>
    <row r="856639" spans="16:16" x14ac:dyDescent="0.3">
      <c r="P856639" s="83"/>
    </row>
    <row r="856640" spans="16:16" x14ac:dyDescent="0.3">
      <c r="P856640" s="83"/>
    </row>
    <row r="856641" spans="16:16" x14ac:dyDescent="0.3">
      <c r="P856641" s="83"/>
    </row>
    <row r="856642" spans="16:16" x14ac:dyDescent="0.3">
      <c r="P856642" s="83"/>
    </row>
    <row r="856643" spans="16:16" x14ac:dyDescent="0.3">
      <c r="P856643" s="83"/>
    </row>
    <row r="856644" spans="16:16" x14ac:dyDescent="0.3">
      <c r="P856644" s="83"/>
    </row>
    <row r="856645" spans="16:16" x14ac:dyDescent="0.3">
      <c r="P856645" s="83"/>
    </row>
    <row r="856646" spans="16:16" x14ac:dyDescent="0.3">
      <c r="P856646" s="83"/>
    </row>
    <row r="856647" spans="16:16" x14ac:dyDescent="0.3">
      <c r="P856647" s="83"/>
    </row>
    <row r="856648" spans="16:16" x14ac:dyDescent="0.3">
      <c r="P856648" s="83"/>
    </row>
    <row r="856649" spans="16:16" x14ac:dyDescent="0.3">
      <c r="P856649" s="83"/>
    </row>
    <row r="856650" spans="16:16" x14ac:dyDescent="0.3">
      <c r="P856650" s="83"/>
    </row>
    <row r="856651" spans="16:16" x14ac:dyDescent="0.3">
      <c r="P856651" s="83"/>
    </row>
    <row r="856652" spans="16:16" x14ac:dyDescent="0.3">
      <c r="P856652" s="83"/>
    </row>
    <row r="856653" spans="16:16" x14ac:dyDescent="0.3">
      <c r="P856653" s="83"/>
    </row>
    <row r="856654" spans="16:16" x14ac:dyDescent="0.3">
      <c r="P856654" s="83"/>
    </row>
    <row r="856655" spans="16:16" x14ac:dyDescent="0.3">
      <c r="P856655" s="83"/>
    </row>
    <row r="856656" spans="16:16" x14ac:dyDescent="0.3">
      <c r="P856656" s="83"/>
    </row>
    <row r="856657" spans="16:16" x14ac:dyDescent="0.3">
      <c r="P856657" s="83"/>
    </row>
    <row r="856658" spans="16:16" x14ac:dyDescent="0.3">
      <c r="P856658" s="83"/>
    </row>
    <row r="856659" spans="16:16" x14ac:dyDescent="0.3">
      <c r="P856659" s="83"/>
    </row>
    <row r="856660" spans="16:16" x14ac:dyDescent="0.3">
      <c r="P856660" s="83"/>
    </row>
    <row r="856661" spans="16:16" x14ac:dyDescent="0.3">
      <c r="P856661" s="83"/>
    </row>
    <row r="856662" spans="16:16" x14ac:dyDescent="0.3">
      <c r="P856662" s="83"/>
    </row>
    <row r="856663" spans="16:16" x14ac:dyDescent="0.3">
      <c r="P856663" s="83"/>
    </row>
    <row r="856664" spans="16:16" x14ac:dyDescent="0.3">
      <c r="P856664" s="83"/>
    </row>
    <row r="856665" spans="16:16" x14ac:dyDescent="0.3">
      <c r="P856665" s="83"/>
    </row>
    <row r="856666" spans="16:16" x14ac:dyDescent="0.3">
      <c r="P856666" s="83"/>
    </row>
    <row r="856667" spans="16:16" x14ac:dyDescent="0.3">
      <c r="P856667" s="83"/>
    </row>
    <row r="856668" spans="16:16" x14ac:dyDescent="0.3">
      <c r="P856668" s="83"/>
    </row>
    <row r="856669" spans="16:16" x14ac:dyDescent="0.3">
      <c r="P856669" s="83"/>
    </row>
    <row r="856670" spans="16:16" x14ac:dyDescent="0.3">
      <c r="P856670" s="83"/>
    </row>
    <row r="856671" spans="16:16" x14ac:dyDescent="0.3">
      <c r="P856671" s="83"/>
    </row>
    <row r="856672" spans="16:16" x14ac:dyDescent="0.3">
      <c r="P856672" s="83"/>
    </row>
    <row r="856673" spans="16:16" x14ac:dyDescent="0.3">
      <c r="P856673" s="83"/>
    </row>
    <row r="856674" spans="16:16" x14ac:dyDescent="0.3">
      <c r="P856674" s="83"/>
    </row>
    <row r="856675" spans="16:16" x14ac:dyDescent="0.3">
      <c r="P856675" s="83"/>
    </row>
    <row r="856676" spans="16:16" x14ac:dyDescent="0.3">
      <c r="P856676" s="83"/>
    </row>
    <row r="856677" spans="16:16" x14ac:dyDescent="0.3">
      <c r="P856677" s="83"/>
    </row>
    <row r="856678" spans="16:16" x14ac:dyDescent="0.3">
      <c r="P856678" s="83"/>
    </row>
    <row r="856679" spans="16:16" x14ac:dyDescent="0.3">
      <c r="P856679" s="83"/>
    </row>
    <row r="856680" spans="16:16" x14ac:dyDescent="0.3">
      <c r="P856680" s="83"/>
    </row>
    <row r="856681" spans="16:16" x14ac:dyDescent="0.3">
      <c r="P856681" s="83"/>
    </row>
    <row r="856682" spans="16:16" x14ac:dyDescent="0.3">
      <c r="P856682" s="83"/>
    </row>
    <row r="856683" spans="16:16" x14ac:dyDescent="0.3">
      <c r="P856683" s="83"/>
    </row>
    <row r="856684" spans="16:16" x14ac:dyDescent="0.3">
      <c r="P856684" s="83"/>
    </row>
    <row r="856685" spans="16:16" x14ac:dyDescent="0.3">
      <c r="P856685" s="83"/>
    </row>
    <row r="856686" spans="16:16" x14ac:dyDescent="0.3">
      <c r="P856686" s="83"/>
    </row>
    <row r="856687" spans="16:16" x14ac:dyDescent="0.3">
      <c r="P856687" s="83"/>
    </row>
    <row r="856688" spans="16:16" x14ac:dyDescent="0.3">
      <c r="P856688" s="83"/>
    </row>
    <row r="856689" spans="16:16" x14ac:dyDescent="0.3">
      <c r="P856689" s="83"/>
    </row>
    <row r="856690" spans="16:16" x14ac:dyDescent="0.3">
      <c r="P856690" s="83"/>
    </row>
    <row r="856691" spans="16:16" x14ac:dyDescent="0.3">
      <c r="P856691" s="83"/>
    </row>
    <row r="856692" spans="16:16" x14ac:dyDescent="0.3">
      <c r="P856692" s="83"/>
    </row>
    <row r="856693" spans="16:16" x14ac:dyDescent="0.3">
      <c r="P856693" s="83"/>
    </row>
    <row r="856694" spans="16:16" x14ac:dyDescent="0.3">
      <c r="P856694" s="83"/>
    </row>
    <row r="856695" spans="16:16" x14ac:dyDescent="0.3">
      <c r="P856695" s="83"/>
    </row>
    <row r="856696" spans="16:16" x14ac:dyDescent="0.3">
      <c r="P856696" s="83"/>
    </row>
    <row r="856697" spans="16:16" x14ac:dyDescent="0.3">
      <c r="P856697" s="83"/>
    </row>
    <row r="856698" spans="16:16" x14ac:dyDescent="0.3">
      <c r="P856698" s="83"/>
    </row>
    <row r="856699" spans="16:16" x14ac:dyDescent="0.3">
      <c r="P856699" s="83"/>
    </row>
    <row r="856700" spans="16:16" x14ac:dyDescent="0.3">
      <c r="P856700" s="83"/>
    </row>
    <row r="856701" spans="16:16" x14ac:dyDescent="0.3">
      <c r="P856701" s="83"/>
    </row>
    <row r="856702" spans="16:16" x14ac:dyDescent="0.3">
      <c r="P856702" s="83"/>
    </row>
    <row r="856703" spans="16:16" x14ac:dyDescent="0.3">
      <c r="P856703" s="83"/>
    </row>
    <row r="856704" spans="16:16" x14ac:dyDescent="0.3">
      <c r="P856704" s="83"/>
    </row>
    <row r="856705" spans="16:16" x14ac:dyDescent="0.3">
      <c r="P856705" s="83"/>
    </row>
    <row r="856706" spans="16:16" x14ac:dyDescent="0.3">
      <c r="P856706" s="83"/>
    </row>
    <row r="856707" spans="16:16" x14ac:dyDescent="0.3">
      <c r="P856707" s="83"/>
    </row>
    <row r="856708" spans="16:16" x14ac:dyDescent="0.3">
      <c r="P856708" s="83"/>
    </row>
    <row r="856709" spans="16:16" x14ac:dyDescent="0.3">
      <c r="P856709" s="83"/>
    </row>
    <row r="856710" spans="16:16" x14ac:dyDescent="0.3">
      <c r="P856710" s="83"/>
    </row>
    <row r="856711" spans="16:16" x14ac:dyDescent="0.3">
      <c r="P856711" s="83"/>
    </row>
    <row r="856712" spans="16:16" x14ac:dyDescent="0.3">
      <c r="P856712" s="83"/>
    </row>
    <row r="856713" spans="16:16" x14ac:dyDescent="0.3">
      <c r="P856713" s="83"/>
    </row>
    <row r="856714" spans="16:16" x14ac:dyDescent="0.3">
      <c r="P856714" s="83"/>
    </row>
    <row r="856715" spans="16:16" x14ac:dyDescent="0.3">
      <c r="P856715" s="83"/>
    </row>
    <row r="856716" spans="16:16" x14ac:dyDescent="0.3">
      <c r="P856716" s="83"/>
    </row>
    <row r="856717" spans="16:16" x14ac:dyDescent="0.3">
      <c r="P856717" s="83"/>
    </row>
    <row r="856718" spans="16:16" x14ac:dyDescent="0.3">
      <c r="P856718" s="83"/>
    </row>
    <row r="856719" spans="16:16" x14ac:dyDescent="0.3">
      <c r="P856719" s="83"/>
    </row>
    <row r="856720" spans="16:16" x14ac:dyDescent="0.3">
      <c r="P856720" s="83"/>
    </row>
    <row r="856721" spans="16:16" x14ac:dyDescent="0.3">
      <c r="P856721" s="83"/>
    </row>
    <row r="856722" spans="16:16" x14ac:dyDescent="0.3">
      <c r="P856722" s="83"/>
    </row>
    <row r="856723" spans="16:16" x14ac:dyDescent="0.3">
      <c r="P856723" s="83"/>
    </row>
    <row r="856724" spans="16:16" x14ac:dyDescent="0.3">
      <c r="P856724" s="83"/>
    </row>
    <row r="856725" spans="16:16" x14ac:dyDescent="0.3">
      <c r="P856725" s="83"/>
    </row>
    <row r="856726" spans="16:16" x14ac:dyDescent="0.3">
      <c r="P856726" s="83"/>
    </row>
    <row r="856727" spans="16:16" x14ac:dyDescent="0.3">
      <c r="P856727" s="83"/>
    </row>
    <row r="856728" spans="16:16" x14ac:dyDescent="0.3">
      <c r="P856728" s="83"/>
    </row>
    <row r="856729" spans="16:16" x14ac:dyDescent="0.3">
      <c r="P856729" s="83"/>
    </row>
    <row r="856730" spans="16:16" x14ac:dyDescent="0.3">
      <c r="P856730" s="83"/>
    </row>
    <row r="856731" spans="16:16" x14ac:dyDescent="0.3">
      <c r="P856731" s="83"/>
    </row>
    <row r="856732" spans="16:16" x14ac:dyDescent="0.3">
      <c r="P856732" s="83"/>
    </row>
    <row r="856733" spans="16:16" x14ac:dyDescent="0.3">
      <c r="P856733" s="83"/>
    </row>
    <row r="856734" spans="16:16" x14ac:dyDescent="0.3">
      <c r="P856734" s="83"/>
    </row>
    <row r="856735" spans="16:16" x14ac:dyDescent="0.3">
      <c r="P856735" s="83"/>
    </row>
    <row r="856736" spans="16:16" x14ac:dyDescent="0.3">
      <c r="P856736" s="83"/>
    </row>
    <row r="856737" spans="16:16" x14ac:dyDescent="0.3">
      <c r="P856737" s="83"/>
    </row>
    <row r="856738" spans="16:16" x14ac:dyDescent="0.3">
      <c r="P856738" s="83"/>
    </row>
    <row r="856739" spans="16:16" x14ac:dyDescent="0.3">
      <c r="P856739" s="83"/>
    </row>
    <row r="856740" spans="16:16" x14ac:dyDescent="0.3">
      <c r="P856740" s="83"/>
    </row>
    <row r="856741" spans="16:16" x14ac:dyDescent="0.3">
      <c r="P856741" s="83"/>
    </row>
    <row r="856742" spans="16:16" x14ac:dyDescent="0.3">
      <c r="P856742" s="83"/>
    </row>
    <row r="856743" spans="16:16" x14ac:dyDescent="0.3">
      <c r="P856743" s="83"/>
    </row>
    <row r="856744" spans="16:16" x14ac:dyDescent="0.3">
      <c r="P856744" s="83"/>
    </row>
    <row r="856745" spans="16:16" x14ac:dyDescent="0.3">
      <c r="P856745" s="83"/>
    </row>
    <row r="856746" spans="16:16" x14ac:dyDescent="0.3">
      <c r="P856746" s="83"/>
    </row>
    <row r="856747" spans="16:16" x14ac:dyDescent="0.3">
      <c r="P856747" s="83"/>
    </row>
    <row r="856748" spans="16:16" x14ac:dyDescent="0.3">
      <c r="P856748" s="83"/>
    </row>
    <row r="856749" spans="16:16" x14ac:dyDescent="0.3">
      <c r="P856749" s="83"/>
    </row>
    <row r="856750" spans="16:16" x14ac:dyDescent="0.3">
      <c r="P856750" s="83"/>
    </row>
    <row r="856751" spans="16:16" x14ac:dyDescent="0.3">
      <c r="P856751" s="83"/>
    </row>
    <row r="856752" spans="16:16" x14ac:dyDescent="0.3">
      <c r="P856752" s="83"/>
    </row>
    <row r="856753" spans="16:16" x14ac:dyDescent="0.3">
      <c r="P856753" s="83"/>
    </row>
    <row r="856754" spans="16:16" x14ac:dyDescent="0.3">
      <c r="P856754" s="83"/>
    </row>
    <row r="856755" spans="16:16" x14ac:dyDescent="0.3">
      <c r="P856755" s="83"/>
    </row>
    <row r="856756" spans="16:16" x14ac:dyDescent="0.3">
      <c r="P856756" s="83"/>
    </row>
    <row r="856757" spans="16:16" x14ac:dyDescent="0.3">
      <c r="P856757" s="83"/>
    </row>
    <row r="856758" spans="16:16" x14ac:dyDescent="0.3">
      <c r="P856758" s="83"/>
    </row>
    <row r="856759" spans="16:16" x14ac:dyDescent="0.3">
      <c r="P856759" s="83"/>
    </row>
    <row r="856760" spans="16:16" x14ac:dyDescent="0.3">
      <c r="P856760" s="83"/>
    </row>
    <row r="856761" spans="16:16" x14ac:dyDescent="0.3">
      <c r="P856761" s="83"/>
    </row>
    <row r="856762" spans="16:16" x14ac:dyDescent="0.3">
      <c r="P856762" s="83"/>
    </row>
    <row r="856763" spans="16:16" x14ac:dyDescent="0.3">
      <c r="P856763" s="83"/>
    </row>
    <row r="856764" spans="16:16" x14ac:dyDescent="0.3">
      <c r="P856764" s="83"/>
    </row>
    <row r="856765" spans="16:16" x14ac:dyDescent="0.3">
      <c r="P856765" s="83"/>
    </row>
    <row r="856766" spans="16:16" x14ac:dyDescent="0.3">
      <c r="P856766" s="83"/>
    </row>
    <row r="856767" spans="16:16" x14ac:dyDescent="0.3">
      <c r="P856767" s="83"/>
    </row>
    <row r="856768" spans="16:16" x14ac:dyDescent="0.3">
      <c r="P856768" s="83"/>
    </row>
    <row r="856769" spans="16:16" x14ac:dyDescent="0.3">
      <c r="P856769" s="83"/>
    </row>
    <row r="856770" spans="16:16" x14ac:dyDescent="0.3">
      <c r="P856770" s="83"/>
    </row>
    <row r="856771" spans="16:16" x14ac:dyDescent="0.3">
      <c r="P856771" s="83"/>
    </row>
    <row r="856772" spans="16:16" x14ac:dyDescent="0.3">
      <c r="P856772" s="83"/>
    </row>
    <row r="856773" spans="16:16" x14ac:dyDescent="0.3">
      <c r="P856773" s="83"/>
    </row>
    <row r="856774" spans="16:16" x14ac:dyDescent="0.3">
      <c r="P856774" s="83"/>
    </row>
    <row r="856775" spans="16:16" x14ac:dyDescent="0.3">
      <c r="P856775" s="83"/>
    </row>
    <row r="856776" spans="16:16" x14ac:dyDescent="0.3">
      <c r="P856776" s="83"/>
    </row>
    <row r="856777" spans="16:16" x14ac:dyDescent="0.3">
      <c r="P856777" s="83"/>
    </row>
    <row r="856778" spans="16:16" x14ac:dyDescent="0.3">
      <c r="P856778" s="83"/>
    </row>
    <row r="856779" spans="16:16" x14ac:dyDescent="0.3">
      <c r="P856779" s="83"/>
    </row>
    <row r="856780" spans="16:16" x14ac:dyDescent="0.3">
      <c r="P856780" s="83"/>
    </row>
    <row r="856781" spans="16:16" x14ac:dyDescent="0.3">
      <c r="P856781" s="83"/>
    </row>
    <row r="856782" spans="16:16" x14ac:dyDescent="0.3">
      <c r="P856782" s="83"/>
    </row>
    <row r="856783" spans="16:16" x14ac:dyDescent="0.3">
      <c r="P856783" s="83"/>
    </row>
    <row r="856784" spans="16:16" x14ac:dyDescent="0.3">
      <c r="P856784" s="83"/>
    </row>
    <row r="856785" spans="16:16" x14ac:dyDescent="0.3">
      <c r="P856785" s="83"/>
    </row>
    <row r="856786" spans="16:16" x14ac:dyDescent="0.3">
      <c r="P856786" s="83"/>
    </row>
    <row r="856787" spans="16:16" x14ac:dyDescent="0.3">
      <c r="P856787" s="83"/>
    </row>
    <row r="856788" spans="16:16" x14ac:dyDescent="0.3">
      <c r="P856788" s="83"/>
    </row>
    <row r="856789" spans="16:16" x14ac:dyDescent="0.3">
      <c r="P856789" s="83"/>
    </row>
    <row r="856790" spans="16:16" x14ac:dyDescent="0.3">
      <c r="P856790" s="83"/>
    </row>
    <row r="856791" spans="16:16" x14ac:dyDescent="0.3">
      <c r="P856791" s="83"/>
    </row>
    <row r="856792" spans="16:16" x14ac:dyDescent="0.3">
      <c r="P856792" s="83"/>
    </row>
    <row r="856793" spans="16:16" x14ac:dyDescent="0.3">
      <c r="P856793" s="83"/>
    </row>
    <row r="856794" spans="16:16" x14ac:dyDescent="0.3">
      <c r="P856794" s="83"/>
    </row>
    <row r="856795" spans="16:16" x14ac:dyDescent="0.3">
      <c r="P856795" s="83"/>
    </row>
    <row r="856796" spans="16:16" x14ac:dyDescent="0.3">
      <c r="P856796" s="83"/>
    </row>
    <row r="856797" spans="16:16" x14ac:dyDescent="0.3">
      <c r="P856797" s="83"/>
    </row>
    <row r="856798" spans="16:16" x14ac:dyDescent="0.3">
      <c r="P856798" s="83"/>
    </row>
    <row r="856799" spans="16:16" x14ac:dyDescent="0.3">
      <c r="P856799" s="83"/>
    </row>
    <row r="856800" spans="16:16" x14ac:dyDescent="0.3">
      <c r="P856800" s="83"/>
    </row>
    <row r="856801" spans="16:16" x14ac:dyDescent="0.3">
      <c r="P856801" s="83"/>
    </row>
    <row r="856802" spans="16:16" x14ac:dyDescent="0.3">
      <c r="P856802" s="83"/>
    </row>
    <row r="856803" spans="16:16" x14ac:dyDescent="0.3">
      <c r="P856803" s="83"/>
    </row>
    <row r="856804" spans="16:16" x14ac:dyDescent="0.3">
      <c r="P856804" s="83"/>
    </row>
    <row r="856805" spans="16:16" x14ac:dyDescent="0.3">
      <c r="P856805" s="83"/>
    </row>
    <row r="856806" spans="16:16" x14ac:dyDescent="0.3">
      <c r="P856806" s="83"/>
    </row>
    <row r="856807" spans="16:16" x14ac:dyDescent="0.3">
      <c r="P856807" s="83"/>
    </row>
    <row r="856808" spans="16:16" x14ac:dyDescent="0.3">
      <c r="P856808" s="83"/>
    </row>
    <row r="856809" spans="16:16" x14ac:dyDescent="0.3">
      <c r="P856809" s="83"/>
    </row>
    <row r="856810" spans="16:16" x14ac:dyDescent="0.3">
      <c r="P856810" s="83"/>
    </row>
    <row r="856811" spans="16:16" x14ac:dyDescent="0.3">
      <c r="P856811" s="83"/>
    </row>
    <row r="856812" spans="16:16" x14ac:dyDescent="0.3">
      <c r="P856812" s="83"/>
    </row>
    <row r="856813" spans="16:16" x14ac:dyDescent="0.3">
      <c r="P856813" s="83"/>
    </row>
    <row r="856814" spans="16:16" x14ac:dyDescent="0.3">
      <c r="P856814" s="83"/>
    </row>
    <row r="856815" spans="16:16" x14ac:dyDescent="0.3">
      <c r="P856815" s="83"/>
    </row>
    <row r="856816" spans="16:16" x14ac:dyDescent="0.3">
      <c r="P856816" s="83"/>
    </row>
    <row r="856817" spans="16:16" x14ac:dyDescent="0.3">
      <c r="P856817" s="83"/>
    </row>
    <row r="856818" spans="16:16" x14ac:dyDescent="0.3">
      <c r="P856818" s="83"/>
    </row>
    <row r="856819" spans="16:16" x14ac:dyDescent="0.3">
      <c r="P856819" s="83"/>
    </row>
    <row r="856820" spans="16:16" x14ac:dyDescent="0.3">
      <c r="P856820" s="83"/>
    </row>
    <row r="856821" spans="16:16" x14ac:dyDescent="0.3">
      <c r="P856821" s="83"/>
    </row>
    <row r="856822" spans="16:16" x14ac:dyDescent="0.3">
      <c r="P856822" s="83"/>
    </row>
    <row r="856823" spans="16:16" x14ac:dyDescent="0.3">
      <c r="P856823" s="83"/>
    </row>
    <row r="856824" spans="16:16" x14ac:dyDescent="0.3">
      <c r="P856824" s="83"/>
    </row>
    <row r="856825" spans="16:16" x14ac:dyDescent="0.3">
      <c r="P856825" s="83"/>
    </row>
    <row r="856826" spans="16:16" x14ac:dyDescent="0.3">
      <c r="P856826" s="83"/>
    </row>
    <row r="856827" spans="16:16" x14ac:dyDescent="0.3">
      <c r="P856827" s="83"/>
    </row>
    <row r="856828" spans="16:16" x14ac:dyDescent="0.3">
      <c r="P856828" s="83"/>
    </row>
    <row r="856829" spans="16:16" x14ac:dyDescent="0.3">
      <c r="P856829" s="83"/>
    </row>
    <row r="856830" spans="16:16" x14ac:dyDescent="0.3">
      <c r="P856830" s="83"/>
    </row>
    <row r="856831" spans="16:16" x14ac:dyDescent="0.3">
      <c r="P856831" s="83"/>
    </row>
    <row r="856832" spans="16:16" x14ac:dyDescent="0.3">
      <c r="P856832" s="83"/>
    </row>
    <row r="856833" spans="16:16" x14ac:dyDescent="0.3">
      <c r="P856833" s="83"/>
    </row>
    <row r="856834" spans="16:16" x14ac:dyDescent="0.3">
      <c r="P856834" s="83"/>
    </row>
    <row r="856835" spans="16:16" x14ac:dyDescent="0.3">
      <c r="P856835" s="83"/>
    </row>
    <row r="856836" spans="16:16" x14ac:dyDescent="0.3">
      <c r="P856836" s="83"/>
    </row>
    <row r="856837" spans="16:16" x14ac:dyDescent="0.3">
      <c r="P856837" s="83"/>
    </row>
    <row r="856838" spans="16:16" x14ac:dyDescent="0.3">
      <c r="P856838" s="83"/>
    </row>
    <row r="856839" spans="16:16" x14ac:dyDescent="0.3">
      <c r="P856839" s="83"/>
    </row>
    <row r="856840" spans="16:16" x14ac:dyDescent="0.3">
      <c r="P856840" s="83"/>
    </row>
    <row r="856841" spans="16:16" x14ac:dyDescent="0.3">
      <c r="P856841" s="83"/>
    </row>
    <row r="856842" spans="16:16" x14ac:dyDescent="0.3">
      <c r="P856842" s="83"/>
    </row>
    <row r="856843" spans="16:16" x14ac:dyDescent="0.3">
      <c r="P856843" s="83"/>
    </row>
    <row r="856844" spans="16:16" x14ac:dyDescent="0.3">
      <c r="P856844" s="83"/>
    </row>
    <row r="856845" spans="16:16" x14ac:dyDescent="0.3">
      <c r="P856845" s="83"/>
    </row>
    <row r="856846" spans="16:16" x14ac:dyDescent="0.3">
      <c r="P856846" s="83"/>
    </row>
    <row r="856847" spans="16:16" x14ac:dyDescent="0.3">
      <c r="P856847" s="83"/>
    </row>
    <row r="856848" spans="16:16" x14ac:dyDescent="0.3">
      <c r="P856848" s="83"/>
    </row>
    <row r="856849" spans="16:16" x14ac:dyDescent="0.3">
      <c r="P856849" s="83"/>
    </row>
    <row r="856850" spans="16:16" x14ac:dyDescent="0.3">
      <c r="P856850" s="83"/>
    </row>
    <row r="856851" spans="16:16" x14ac:dyDescent="0.3">
      <c r="P856851" s="83"/>
    </row>
    <row r="856852" spans="16:16" x14ac:dyDescent="0.3">
      <c r="P856852" s="83"/>
    </row>
    <row r="856853" spans="16:16" x14ac:dyDescent="0.3">
      <c r="P856853" s="83"/>
    </row>
    <row r="856854" spans="16:16" x14ac:dyDescent="0.3">
      <c r="P856854" s="83"/>
    </row>
    <row r="856855" spans="16:16" x14ac:dyDescent="0.3">
      <c r="P856855" s="83"/>
    </row>
    <row r="856856" spans="16:16" x14ac:dyDescent="0.3">
      <c r="P856856" s="83"/>
    </row>
    <row r="856857" spans="16:16" x14ac:dyDescent="0.3">
      <c r="P856857" s="83"/>
    </row>
    <row r="856858" spans="16:16" x14ac:dyDescent="0.3">
      <c r="P856858" s="83"/>
    </row>
    <row r="856859" spans="16:16" x14ac:dyDescent="0.3">
      <c r="P856859" s="83"/>
    </row>
    <row r="856860" spans="16:16" x14ac:dyDescent="0.3">
      <c r="P856860" s="83"/>
    </row>
    <row r="856861" spans="16:16" x14ac:dyDescent="0.3">
      <c r="P856861" s="83"/>
    </row>
    <row r="856862" spans="16:16" x14ac:dyDescent="0.3">
      <c r="P856862" s="83"/>
    </row>
    <row r="856863" spans="16:16" x14ac:dyDescent="0.3">
      <c r="P856863" s="83"/>
    </row>
    <row r="856864" spans="16:16" x14ac:dyDescent="0.3">
      <c r="P856864" s="83"/>
    </row>
    <row r="856865" spans="16:16" x14ac:dyDescent="0.3">
      <c r="P856865" s="83"/>
    </row>
    <row r="856866" spans="16:16" x14ac:dyDescent="0.3">
      <c r="P856866" s="83"/>
    </row>
    <row r="856867" spans="16:16" x14ac:dyDescent="0.3">
      <c r="P856867" s="83"/>
    </row>
    <row r="856868" spans="16:16" x14ac:dyDescent="0.3">
      <c r="P856868" s="83"/>
    </row>
    <row r="856869" spans="16:16" x14ac:dyDescent="0.3">
      <c r="P856869" s="83"/>
    </row>
    <row r="856870" spans="16:16" x14ac:dyDescent="0.3">
      <c r="P856870" s="83"/>
    </row>
    <row r="856871" spans="16:16" x14ac:dyDescent="0.3">
      <c r="P856871" s="83"/>
    </row>
    <row r="856872" spans="16:16" x14ac:dyDescent="0.3">
      <c r="P856872" s="83"/>
    </row>
    <row r="856873" spans="16:16" x14ac:dyDescent="0.3">
      <c r="P856873" s="83"/>
    </row>
    <row r="856874" spans="16:16" x14ac:dyDescent="0.3">
      <c r="P856874" s="83"/>
    </row>
    <row r="856875" spans="16:16" x14ac:dyDescent="0.3">
      <c r="P856875" s="83"/>
    </row>
    <row r="856876" spans="16:16" x14ac:dyDescent="0.3">
      <c r="P856876" s="83"/>
    </row>
    <row r="856877" spans="16:16" x14ac:dyDescent="0.3">
      <c r="P856877" s="83"/>
    </row>
    <row r="856878" spans="16:16" x14ac:dyDescent="0.3">
      <c r="P856878" s="83"/>
    </row>
    <row r="856879" spans="16:16" x14ac:dyDescent="0.3">
      <c r="P856879" s="83"/>
    </row>
    <row r="856880" spans="16:16" x14ac:dyDescent="0.3">
      <c r="P856880" s="83"/>
    </row>
    <row r="856881" spans="16:16" x14ac:dyDescent="0.3">
      <c r="P856881" s="83"/>
    </row>
    <row r="856882" spans="16:16" x14ac:dyDescent="0.3">
      <c r="P856882" s="83"/>
    </row>
    <row r="856883" spans="16:16" x14ac:dyDescent="0.3">
      <c r="P856883" s="83"/>
    </row>
    <row r="856884" spans="16:16" x14ac:dyDescent="0.3">
      <c r="P856884" s="83"/>
    </row>
    <row r="856885" spans="16:16" x14ac:dyDescent="0.3">
      <c r="P856885" s="83"/>
    </row>
    <row r="856886" spans="16:16" x14ac:dyDescent="0.3">
      <c r="P856886" s="83"/>
    </row>
    <row r="856887" spans="16:16" x14ac:dyDescent="0.3">
      <c r="P856887" s="83"/>
    </row>
    <row r="856888" spans="16:16" x14ac:dyDescent="0.3">
      <c r="P856888" s="83"/>
    </row>
    <row r="856889" spans="16:16" x14ac:dyDescent="0.3">
      <c r="P856889" s="83"/>
    </row>
    <row r="856890" spans="16:16" x14ac:dyDescent="0.3">
      <c r="P856890" s="83"/>
    </row>
    <row r="856891" spans="16:16" x14ac:dyDescent="0.3">
      <c r="P856891" s="83"/>
    </row>
    <row r="856892" spans="16:16" x14ac:dyDescent="0.3">
      <c r="P856892" s="83"/>
    </row>
    <row r="856893" spans="16:16" x14ac:dyDescent="0.3">
      <c r="P856893" s="83"/>
    </row>
    <row r="856894" spans="16:16" x14ac:dyDescent="0.3">
      <c r="P856894" s="83"/>
    </row>
    <row r="856895" spans="16:16" x14ac:dyDescent="0.3">
      <c r="P856895" s="83"/>
    </row>
    <row r="856896" spans="16:16" x14ac:dyDescent="0.3">
      <c r="P856896" s="83"/>
    </row>
    <row r="856897" spans="16:16" x14ac:dyDescent="0.3">
      <c r="P856897" s="83"/>
    </row>
    <row r="856898" spans="16:16" x14ac:dyDescent="0.3">
      <c r="P856898" s="83"/>
    </row>
    <row r="856899" spans="16:16" x14ac:dyDescent="0.3">
      <c r="P856899" s="83"/>
    </row>
    <row r="856900" spans="16:16" x14ac:dyDescent="0.3">
      <c r="P856900" s="83"/>
    </row>
    <row r="856901" spans="16:16" x14ac:dyDescent="0.3">
      <c r="P856901" s="83"/>
    </row>
    <row r="856902" spans="16:16" x14ac:dyDescent="0.3">
      <c r="P856902" s="83"/>
    </row>
    <row r="856903" spans="16:16" x14ac:dyDescent="0.3">
      <c r="P856903" s="83"/>
    </row>
    <row r="856904" spans="16:16" x14ac:dyDescent="0.3">
      <c r="P856904" s="83"/>
    </row>
    <row r="856905" spans="16:16" x14ac:dyDescent="0.3">
      <c r="P856905" s="83"/>
    </row>
    <row r="856906" spans="16:16" x14ac:dyDescent="0.3">
      <c r="P856906" s="83"/>
    </row>
    <row r="856907" spans="16:16" x14ac:dyDescent="0.3">
      <c r="P856907" s="83"/>
    </row>
    <row r="856908" spans="16:16" x14ac:dyDescent="0.3">
      <c r="P856908" s="83"/>
    </row>
    <row r="856909" spans="16:16" x14ac:dyDescent="0.3">
      <c r="P856909" s="83"/>
    </row>
    <row r="856910" spans="16:16" x14ac:dyDescent="0.3">
      <c r="P856910" s="83"/>
    </row>
    <row r="856911" spans="16:16" x14ac:dyDescent="0.3">
      <c r="P856911" s="83"/>
    </row>
    <row r="856912" spans="16:16" x14ac:dyDescent="0.3">
      <c r="P856912" s="83"/>
    </row>
    <row r="856913" spans="16:16" x14ac:dyDescent="0.3">
      <c r="P856913" s="83"/>
    </row>
    <row r="856914" spans="16:16" x14ac:dyDescent="0.3">
      <c r="P856914" s="83"/>
    </row>
    <row r="856915" spans="16:16" x14ac:dyDescent="0.3">
      <c r="P856915" s="83"/>
    </row>
    <row r="856916" spans="16:16" x14ac:dyDescent="0.3">
      <c r="P856916" s="83"/>
    </row>
    <row r="856917" spans="16:16" x14ac:dyDescent="0.3">
      <c r="P856917" s="83"/>
    </row>
    <row r="856918" spans="16:16" x14ac:dyDescent="0.3">
      <c r="P856918" s="83"/>
    </row>
    <row r="856919" spans="16:16" x14ac:dyDescent="0.3">
      <c r="P856919" s="83"/>
    </row>
    <row r="856920" spans="16:16" x14ac:dyDescent="0.3">
      <c r="P856920" s="83"/>
    </row>
    <row r="856921" spans="16:16" x14ac:dyDescent="0.3">
      <c r="P856921" s="83"/>
    </row>
    <row r="856922" spans="16:16" x14ac:dyDescent="0.3">
      <c r="P856922" s="83"/>
    </row>
    <row r="856923" spans="16:16" x14ac:dyDescent="0.3">
      <c r="P856923" s="83"/>
    </row>
    <row r="856924" spans="16:16" x14ac:dyDescent="0.3">
      <c r="P856924" s="83"/>
    </row>
    <row r="856925" spans="16:16" x14ac:dyDescent="0.3">
      <c r="P856925" s="83"/>
    </row>
    <row r="856926" spans="16:16" x14ac:dyDescent="0.3">
      <c r="P856926" s="83"/>
    </row>
    <row r="856927" spans="16:16" x14ac:dyDescent="0.3">
      <c r="P856927" s="83"/>
    </row>
    <row r="856928" spans="16:16" x14ac:dyDescent="0.3">
      <c r="P856928" s="83"/>
    </row>
    <row r="856929" spans="16:16" x14ac:dyDescent="0.3">
      <c r="P856929" s="83"/>
    </row>
    <row r="856930" spans="16:16" x14ac:dyDescent="0.3">
      <c r="P856930" s="83"/>
    </row>
    <row r="856931" spans="16:16" x14ac:dyDescent="0.3">
      <c r="P856931" s="83"/>
    </row>
    <row r="856932" spans="16:16" x14ac:dyDescent="0.3">
      <c r="P856932" s="83"/>
    </row>
    <row r="856933" spans="16:16" x14ac:dyDescent="0.3">
      <c r="P856933" s="83"/>
    </row>
    <row r="856934" spans="16:16" x14ac:dyDescent="0.3">
      <c r="P856934" s="83"/>
    </row>
    <row r="856935" spans="16:16" x14ac:dyDescent="0.3">
      <c r="P856935" s="83"/>
    </row>
    <row r="856936" spans="16:16" x14ac:dyDescent="0.3">
      <c r="P856936" s="83"/>
    </row>
    <row r="856937" spans="16:16" x14ac:dyDescent="0.3">
      <c r="P856937" s="83"/>
    </row>
    <row r="856938" spans="16:16" x14ac:dyDescent="0.3">
      <c r="P856938" s="83"/>
    </row>
    <row r="856939" spans="16:16" x14ac:dyDescent="0.3">
      <c r="P856939" s="83"/>
    </row>
    <row r="856940" spans="16:16" x14ac:dyDescent="0.3">
      <c r="P856940" s="83"/>
    </row>
    <row r="856941" spans="16:16" x14ac:dyDescent="0.3">
      <c r="P856941" s="83"/>
    </row>
    <row r="856942" spans="16:16" x14ac:dyDescent="0.3">
      <c r="P856942" s="83"/>
    </row>
    <row r="856943" spans="16:16" x14ac:dyDescent="0.3">
      <c r="P856943" s="83"/>
    </row>
    <row r="856944" spans="16:16" x14ac:dyDescent="0.3">
      <c r="P856944" s="83"/>
    </row>
    <row r="856945" spans="16:16" x14ac:dyDescent="0.3">
      <c r="P856945" s="83"/>
    </row>
    <row r="856946" spans="16:16" x14ac:dyDescent="0.3">
      <c r="P856946" s="83"/>
    </row>
    <row r="856947" spans="16:16" x14ac:dyDescent="0.3">
      <c r="P856947" s="83"/>
    </row>
    <row r="856948" spans="16:16" x14ac:dyDescent="0.3">
      <c r="P856948" s="83"/>
    </row>
    <row r="856949" spans="16:16" x14ac:dyDescent="0.3">
      <c r="P856949" s="83"/>
    </row>
    <row r="856950" spans="16:16" x14ac:dyDescent="0.3">
      <c r="P856950" s="83"/>
    </row>
    <row r="856951" spans="16:16" x14ac:dyDescent="0.3">
      <c r="P856951" s="83"/>
    </row>
    <row r="856952" spans="16:16" x14ac:dyDescent="0.3">
      <c r="P856952" s="83"/>
    </row>
    <row r="856953" spans="16:16" x14ac:dyDescent="0.3">
      <c r="P856953" s="83"/>
    </row>
    <row r="856954" spans="16:16" x14ac:dyDescent="0.3">
      <c r="P856954" s="83"/>
    </row>
    <row r="856955" spans="16:16" x14ac:dyDescent="0.3">
      <c r="P856955" s="83"/>
    </row>
    <row r="856956" spans="16:16" x14ac:dyDescent="0.3">
      <c r="P856956" s="83"/>
    </row>
    <row r="856957" spans="16:16" x14ac:dyDescent="0.3">
      <c r="P856957" s="83"/>
    </row>
    <row r="856958" spans="16:16" x14ac:dyDescent="0.3">
      <c r="P856958" s="83"/>
    </row>
    <row r="856959" spans="16:16" x14ac:dyDescent="0.3">
      <c r="P856959" s="83"/>
    </row>
    <row r="856960" spans="16:16" x14ac:dyDescent="0.3">
      <c r="P856960" s="83"/>
    </row>
    <row r="856961" spans="16:16" x14ac:dyDescent="0.3">
      <c r="P856961" s="83"/>
    </row>
    <row r="856962" spans="16:16" x14ac:dyDescent="0.3">
      <c r="P856962" s="83"/>
    </row>
    <row r="856963" spans="16:16" x14ac:dyDescent="0.3">
      <c r="P856963" s="83"/>
    </row>
    <row r="856964" spans="16:16" x14ac:dyDescent="0.3">
      <c r="P856964" s="83"/>
    </row>
    <row r="856965" spans="16:16" x14ac:dyDescent="0.3">
      <c r="P856965" s="83"/>
    </row>
    <row r="856966" spans="16:16" x14ac:dyDescent="0.3">
      <c r="P856966" s="83"/>
    </row>
    <row r="856967" spans="16:16" x14ac:dyDescent="0.3">
      <c r="P856967" s="83"/>
    </row>
    <row r="856968" spans="16:16" x14ac:dyDescent="0.3">
      <c r="P856968" s="83"/>
    </row>
    <row r="856969" spans="16:16" x14ac:dyDescent="0.3">
      <c r="P856969" s="83"/>
    </row>
    <row r="856970" spans="16:16" x14ac:dyDescent="0.3">
      <c r="P856970" s="83"/>
    </row>
    <row r="856971" spans="16:16" x14ac:dyDescent="0.3">
      <c r="P856971" s="83"/>
    </row>
    <row r="856972" spans="16:16" x14ac:dyDescent="0.3">
      <c r="P856972" s="83"/>
    </row>
    <row r="856973" spans="16:16" x14ac:dyDescent="0.3">
      <c r="P856973" s="83"/>
    </row>
    <row r="856974" spans="16:16" x14ac:dyDescent="0.3">
      <c r="P856974" s="83"/>
    </row>
    <row r="856975" spans="16:16" x14ac:dyDescent="0.3">
      <c r="P856975" s="83"/>
    </row>
    <row r="856976" spans="16:16" x14ac:dyDescent="0.3">
      <c r="P856976" s="83"/>
    </row>
    <row r="856977" spans="16:16" x14ac:dyDescent="0.3">
      <c r="P856977" s="83"/>
    </row>
    <row r="856978" spans="16:16" x14ac:dyDescent="0.3">
      <c r="P856978" s="83"/>
    </row>
    <row r="856979" spans="16:16" x14ac:dyDescent="0.3">
      <c r="P856979" s="83"/>
    </row>
    <row r="856980" spans="16:16" x14ac:dyDescent="0.3">
      <c r="P856980" s="83"/>
    </row>
    <row r="856981" spans="16:16" x14ac:dyDescent="0.3">
      <c r="P856981" s="83"/>
    </row>
    <row r="856982" spans="16:16" x14ac:dyDescent="0.3">
      <c r="P856982" s="83"/>
    </row>
    <row r="856983" spans="16:16" x14ac:dyDescent="0.3">
      <c r="P856983" s="83"/>
    </row>
    <row r="856984" spans="16:16" x14ac:dyDescent="0.3">
      <c r="P856984" s="83"/>
    </row>
    <row r="856985" spans="16:16" x14ac:dyDescent="0.3">
      <c r="P856985" s="83"/>
    </row>
    <row r="856986" spans="16:16" x14ac:dyDescent="0.3">
      <c r="P856986" s="83"/>
    </row>
    <row r="856987" spans="16:16" x14ac:dyDescent="0.3">
      <c r="P856987" s="83"/>
    </row>
    <row r="856988" spans="16:16" x14ac:dyDescent="0.3">
      <c r="P856988" s="83"/>
    </row>
    <row r="856989" spans="16:16" x14ac:dyDescent="0.3">
      <c r="P856989" s="83"/>
    </row>
    <row r="856990" spans="16:16" x14ac:dyDescent="0.3">
      <c r="P856990" s="83"/>
    </row>
    <row r="856991" spans="16:16" x14ac:dyDescent="0.3">
      <c r="P856991" s="83"/>
    </row>
    <row r="856992" spans="16:16" x14ac:dyDescent="0.3">
      <c r="P856992" s="83"/>
    </row>
    <row r="856993" spans="16:16" x14ac:dyDescent="0.3">
      <c r="P856993" s="83"/>
    </row>
    <row r="856994" spans="16:16" x14ac:dyDescent="0.3">
      <c r="P856994" s="83"/>
    </row>
    <row r="856995" spans="16:16" x14ac:dyDescent="0.3">
      <c r="P856995" s="83"/>
    </row>
    <row r="856996" spans="16:16" x14ac:dyDescent="0.3">
      <c r="P856996" s="83"/>
    </row>
    <row r="856997" spans="16:16" x14ac:dyDescent="0.3">
      <c r="P856997" s="83"/>
    </row>
    <row r="856998" spans="16:16" x14ac:dyDescent="0.3">
      <c r="P856998" s="83"/>
    </row>
    <row r="856999" spans="16:16" x14ac:dyDescent="0.3">
      <c r="P856999" s="83"/>
    </row>
    <row r="857000" spans="16:16" x14ac:dyDescent="0.3">
      <c r="P857000" s="83"/>
    </row>
    <row r="857001" spans="16:16" x14ac:dyDescent="0.3">
      <c r="P857001" s="83"/>
    </row>
    <row r="857002" spans="16:16" x14ac:dyDescent="0.3">
      <c r="P857002" s="83"/>
    </row>
    <row r="857003" spans="16:16" x14ac:dyDescent="0.3">
      <c r="P857003" s="83"/>
    </row>
    <row r="857004" spans="16:16" x14ac:dyDescent="0.3">
      <c r="P857004" s="83"/>
    </row>
    <row r="857005" spans="16:16" x14ac:dyDescent="0.3">
      <c r="P857005" s="83"/>
    </row>
    <row r="857006" spans="16:16" x14ac:dyDescent="0.3">
      <c r="P857006" s="83"/>
    </row>
    <row r="857007" spans="16:16" x14ac:dyDescent="0.3">
      <c r="P857007" s="83"/>
    </row>
    <row r="857008" spans="16:16" x14ac:dyDescent="0.3">
      <c r="P857008" s="83"/>
    </row>
    <row r="857009" spans="16:16" x14ac:dyDescent="0.3">
      <c r="P857009" s="83"/>
    </row>
    <row r="857010" spans="16:16" x14ac:dyDescent="0.3">
      <c r="P857010" s="83"/>
    </row>
    <row r="857011" spans="16:16" x14ac:dyDescent="0.3">
      <c r="P857011" s="83"/>
    </row>
    <row r="857012" spans="16:16" x14ac:dyDescent="0.3">
      <c r="P857012" s="83"/>
    </row>
    <row r="857013" spans="16:16" x14ac:dyDescent="0.3">
      <c r="P857013" s="83"/>
    </row>
    <row r="857014" spans="16:16" x14ac:dyDescent="0.3">
      <c r="P857014" s="83"/>
    </row>
    <row r="857015" spans="16:16" x14ac:dyDescent="0.3">
      <c r="P857015" s="83"/>
    </row>
    <row r="857016" spans="16:16" x14ac:dyDescent="0.3">
      <c r="P857016" s="83"/>
    </row>
    <row r="857017" spans="16:16" x14ac:dyDescent="0.3">
      <c r="P857017" s="83"/>
    </row>
    <row r="857018" spans="16:16" x14ac:dyDescent="0.3">
      <c r="P857018" s="83"/>
    </row>
    <row r="857019" spans="16:16" x14ac:dyDescent="0.3">
      <c r="P857019" s="83"/>
    </row>
    <row r="857020" spans="16:16" x14ac:dyDescent="0.3">
      <c r="P857020" s="83"/>
    </row>
    <row r="857021" spans="16:16" x14ac:dyDescent="0.3">
      <c r="P857021" s="83"/>
    </row>
    <row r="857022" spans="16:16" x14ac:dyDescent="0.3">
      <c r="P857022" s="83"/>
    </row>
    <row r="857023" spans="16:16" x14ac:dyDescent="0.3">
      <c r="P857023" s="83"/>
    </row>
    <row r="857024" spans="16:16" x14ac:dyDescent="0.3">
      <c r="P857024" s="83"/>
    </row>
    <row r="857025" spans="16:16" x14ac:dyDescent="0.3">
      <c r="P857025" s="83"/>
    </row>
    <row r="857026" spans="16:16" x14ac:dyDescent="0.3">
      <c r="P857026" s="83"/>
    </row>
    <row r="857027" spans="16:16" x14ac:dyDescent="0.3">
      <c r="P857027" s="83"/>
    </row>
    <row r="857028" spans="16:16" x14ac:dyDescent="0.3">
      <c r="P857028" s="83"/>
    </row>
    <row r="857029" spans="16:16" x14ac:dyDescent="0.3">
      <c r="P857029" s="83"/>
    </row>
    <row r="857030" spans="16:16" x14ac:dyDescent="0.3">
      <c r="P857030" s="83"/>
    </row>
    <row r="857031" spans="16:16" x14ac:dyDescent="0.3">
      <c r="P857031" s="83"/>
    </row>
    <row r="857032" spans="16:16" x14ac:dyDescent="0.3">
      <c r="P857032" s="83"/>
    </row>
    <row r="857033" spans="16:16" x14ac:dyDescent="0.3">
      <c r="P857033" s="83"/>
    </row>
    <row r="857034" spans="16:16" x14ac:dyDescent="0.3">
      <c r="P857034" s="83"/>
    </row>
    <row r="857035" spans="16:16" x14ac:dyDescent="0.3">
      <c r="P857035" s="83"/>
    </row>
    <row r="857036" spans="16:16" x14ac:dyDescent="0.3">
      <c r="P857036" s="83"/>
    </row>
    <row r="857037" spans="16:16" x14ac:dyDescent="0.3">
      <c r="P857037" s="83"/>
    </row>
    <row r="857038" spans="16:16" x14ac:dyDescent="0.3">
      <c r="P857038" s="83"/>
    </row>
    <row r="857039" spans="16:16" x14ac:dyDescent="0.3">
      <c r="P857039" s="83"/>
    </row>
    <row r="857040" spans="16:16" x14ac:dyDescent="0.3">
      <c r="P857040" s="83"/>
    </row>
    <row r="857041" spans="16:16" x14ac:dyDescent="0.3">
      <c r="P857041" s="83"/>
    </row>
    <row r="857042" spans="16:16" x14ac:dyDescent="0.3">
      <c r="P857042" s="83"/>
    </row>
    <row r="857043" spans="16:16" x14ac:dyDescent="0.3">
      <c r="P857043" s="83"/>
    </row>
    <row r="857044" spans="16:16" x14ac:dyDescent="0.3">
      <c r="P857044" s="83"/>
    </row>
    <row r="857045" spans="16:16" x14ac:dyDescent="0.3">
      <c r="P857045" s="83"/>
    </row>
    <row r="857046" spans="16:16" x14ac:dyDescent="0.3">
      <c r="P857046" s="83"/>
    </row>
    <row r="857047" spans="16:16" x14ac:dyDescent="0.3">
      <c r="P857047" s="83"/>
    </row>
    <row r="857048" spans="16:16" x14ac:dyDescent="0.3">
      <c r="P857048" s="83"/>
    </row>
    <row r="857049" spans="16:16" x14ac:dyDescent="0.3">
      <c r="P857049" s="83"/>
    </row>
    <row r="857050" spans="16:16" x14ac:dyDescent="0.3">
      <c r="P857050" s="83"/>
    </row>
    <row r="857051" spans="16:16" x14ac:dyDescent="0.3">
      <c r="P857051" s="83"/>
    </row>
    <row r="857052" spans="16:16" x14ac:dyDescent="0.3">
      <c r="P857052" s="83"/>
    </row>
    <row r="857053" spans="16:16" x14ac:dyDescent="0.3">
      <c r="P857053" s="83"/>
    </row>
    <row r="857054" spans="16:16" x14ac:dyDescent="0.3">
      <c r="P857054" s="83"/>
    </row>
    <row r="857055" spans="16:16" x14ac:dyDescent="0.3">
      <c r="P857055" s="83"/>
    </row>
    <row r="857056" spans="16:16" x14ac:dyDescent="0.3">
      <c r="P857056" s="83"/>
    </row>
    <row r="857057" spans="16:16" x14ac:dyDescent="0.3">
      <c r="P857057" s="83"/>
    </row>
    <row r="857058" spans="16:16" x14ac:dyDescent="0.3">
      <c r="P857058" s="83"/>
    </row>
    <row r="857059" spans="16:16" x14ac:dyDescent="0.3">
      <c r="P857059" s="83"/>
    </row>
    <row r="857060" spans="16:16" x14ac:dyDescent="0.3">
      <c r="P857060" s="83"/>
    </row>
    <row r="857061" spans="16:16" x14ac:dyDescent="0.3">
      <c r="P857061" s="83"/>
    </row>
    <row r="857062" spans="16:16" x14ac:dyDescent="0.3">
      <c r="P857062" s="83"/>
    </row>
    <row r="857063" spans="16:16" x14ac:dyDescent="0.3">
      <c r="P857063" s="83"/>
    </row>
    <row r="857064" spans="16:16" x14ac:dyDescent="0.3">
      <c r="P857064" s="83"/>
    </row>
    <row r="857065" spans="16:16" x14ac:dyDescent="0.3">
      <c r="P857065" s="83"/>
    </row>
    <row r="857066" spans="16:16" x14ac:dyDescent="0.3">
      <c r="P857066" s="83"/>
    </row>
    <row r="857067" spans="16:16" x14ac:dyDescent="0.3">
      <c r="P857067" s="83"/>
    </row>
    <row r="857068" spans="16:16" x14ac:dyDescent="0.3">
      <c r="P857068" s="83"/>
    </row>
    <row r="857069" spans="16:16" x14ac:dyDescent="0.3">
      <c r="P857069" s="83"/>
    </row>
    <row r="857070" spans="16:16" x14ac:dyDescent="0.3">
      <c r="P857070" s="83"/>
    </row>
    <row r="857071" spans="16:16" x14ac:dyDescent="0.3">
      <c r="P857071" s="83"/>
    </row>
    <row r="857072" spans="16:16" x14ac:dyDescent="0.3">
      <c r="P857072" s="83"/>
    </row>
    <row r="857073" spans="16:16" x14ac:dyDescent="0.3">
      <c r="P857073" s="83"/>
    </row>
    <row r="857074" spans="16:16" x14ac:dyDescent="0.3">
      <c r="P857074" s="83"/>
    </row>
    <row r="857075" spans="16:16" x14ac:dyDescent="0.3">
      <c r="P857075" s="83"/>
    </row>
    <row r="857076" spans="16:16" x14ac:dyDescent="0.3">
      <c r="P857076" s="83"/>
    </row>
    <row r="857077" spans="16:16" x14ac:dyDescent="0.3">
      <c r="P857077" s="83"/>
    </row>
    <row r="857078" spans="16:16" x14ac:dyDescent="0.3">
      <c r="P857078" s="83"/>
    </row>
    <row r="857079" spans="16:16" x14ac:dyDescent="0.3">
      <c r="P857079" s="83"/>
    </row>
    <row r="857080" spans="16:16" x14ac:dyDescent="0.3">
      <c r="P857080" s="83"/>
    </row>
    <row r="857081" spans="16:16" x14ac:dyDescent="0.3">
      <c r="P857081" s="83"/>
    </row>
    <row r="857082" spans="16:16" x14ac:dyDescent="0.3">
      <c r="P857082" s="83"/>
    </row>
    <row r="857083" spans="16:16" x14ac:dyDescent="0.3">
      <c r="P857083" s="83"/>
    </row>
    <row r="857084" spans="16:16" x14ac:dyDescent="0.3">
      <c r="P857084" s="83"/>
    </row>
    <row r="857085" spans="16:16" x14ac:dyDescent="0.3">
      <c r="P857085" s="83"/>
    </row>
    <row r="857086" spans="16:16" x14ac:dyDescent="0.3">
      <c r="P857086" s="83"/>
    </row>
    <row r="857087" spans="16:16" x14ac:dyDescent="0.3">
      <c r="P857087" s="83"/>
    </row>
    <row r="857088" spans="16:16" x14ac:dyDescent="0.3">
      <c r="P857088" s="83"/>
    </row>
    <row r="857089" spans="16:16" x14ac:dyDescent="0.3">
      <c r="P857089" s="83"/>
    </row>
    <row r="857090" spans="16:16" x14ac:dyDescent="0.3">
      <c r="P857090" s="83"/>
    </row>
    <row r="857091" spans="16:16" x14ac:dyDescent="0.3">
      <c r="P857091" s="83"/>
    </row>
    <row r="857092" spans="16:16" x14ac:dyDescent="0.3">
      <c r="P857092" s="83"/>
    </row>
    <row r="857093" spans="16:16" x14ac:dyDescent="0.3">
      <c r="P857093" s="83"/>
    </row>
    <row r="857094" spans="16:16" x14ac:dyDescent="0.3">
      <c r="P857094" s="83"/>
    </row>
    <row r="857095" spans="16:16" x14ac:dyDescent="0.3">
      <c r="P857095" s="83"/>
    </row>
    <row r="857096" spans="16:16" x14ac:dyDescent="0.3">
      <c r="P857096" s="83"/>
    </row>
    <row r="857097" spans="16:16" x14ac:dyDescent="0.3">
      <c r="P857097" s="83"/>
    </row>
    <row r="857098" spans="16:16" x14ac:dyDescent="0.3">
      <c r="P857098" s="83"/>
    </row>
    <row r="857099" spans="16:16" x14ac:dyDescent="0.3">
      <c r="P857099" s="83"/>
    </row>
    <row r="857100" spans="16:16" x14ac:dyDescent="0.3">
      <c r="P857100" s="83"/>
    </row>
    <row r="857101" spans="16:16" x14ac:dyDescent="0.3">
      <c r="P857101" s="83"/>
    </row>
    <row r="857102" spans="16:16" x14ac:dyDescent="0.3">
      <c r="P857102" s="83"/>
    </row>
    <row r="857103" spans="16:16" x14ac:dyDescent="0.3">
      <c r="P857103" s="83"/>
    </row>
    <row r="857104" spans="16:16" x14ac:dyDescent="0.3">
      <c r="P857104" s="83"/>
    </row>
    <row r="857105" spans="16:16" x14ac:dyDescent="0.3">
      <c r="P857105" s="83"/>
    </row>
    <row r="857106" spans="16:16" x14ac:dyDescent="0.3">
      <c r="P857106" s="83"/>
    </row>
    <row r="857107" spans="16:16" x14ac:dyDescent="0.3">
      <c r="P857107" s="83"/>
    </row>
    <row r="857108" spans="16:16" x14ac:dyDescent="0.3">
      <c r="P857108" s="83"/>
    </row>
    <row r="857109" spans="16:16" x14ac:dyDescent="0.3">
      <c r="P857109" s="83"/>
    </row>
    <row r="857110" spans="16:16" x14ac:dyDescent="0.3">
      <c r="P857110" s="83"/>
    </row>
    <row r="857111" spans="16:16" x14ac:dyDescent="0.3">
      <c r="P857111" s="83"/>
    </row>
    <row r="857112" spans="16:16" x14ac:dyDescent="0.3">
      <c r="P857112" s="83"/>
    </row>
    <row r="857113" spans="16:16" x14ac:dyDescent="0.3">
      <c r="P857113" s="83"/>
    </row>
    <row r="857114" spans="16:16" x14ac:dyDescent="0.3">
      <c r="P857114" s="83"/>
    </row>
    <row r="857115" spans="16:16" x14ac:dyDescent="0.3">
      <c r="P857115" s="83"/>
    </row>
    <row r="857116" spans="16:16" x14ac:dyDescent="0.3">
      <c r="P857116" s="83"/>
    </row>
    <row r="857117" spans="16:16" x14ac:dyDescent="0.3">
      <c r="P857117" s="83"/>
    </row>
    <row r="857118" spans="16:16" x14ac:dyDescent="0.3">
      <c r="P857118" s="83"/>
    </row>
    <row r="857119" spans="16:16" x14ac:dyDescent="0.3">
      <c r="P857119" s="83"/>
    </row>
    <row r="857120" spans="16:16" x14ac:dyDescent="0.3">
      <c r="P857120" s="83"/>
    </row>
    <row r="857121" spans="16:16" x14ac:dyDescent="0.3">
      <c r="P857121" s="83"/>
    </row>
    <row r="857122" spans="16:16" x14ac:dyDescent="0.3">
      <c r="P857122" s="83"/>
    </row>
    <row r="857123" spans="16:16" x14ac:dyDescent="0.3">
      <c r="P857123" s="83"/>
    </row>
    <row r="857124" spans="16:16" x14ac:dyDescent="0.3">
      <c r="P857124" s="83"/>
    </row>
    <row r="857125" spans="16:16" x14ac:dyDescent="0.3">
      <c r="P857125" s="83"/>
    </row>
    <row r="857126" spans="16:16" x14ac:dyDescent="0.3">
      <c r="P857126" s="83"/>
    </row>
    <row r="857127" spans="16:16" x14ac:dyDescent="0.3">
      <c r="P857127" s="83"/>
    </row>
    <row r="857128" spans="16:16" x14ac:dyDescent="0.3">
      <c r="P857128" s="83"/>
    </row>
    <row r="857129" spans="16:16" x14ac:dyDescent="0.3">
      <c r="P857129" s="83"/>
    </row>
    <row r="857130" spans="16:16" x14ac:dyDescent="0.3">
      <c r="P857130" s="83"/>
    </row>
    <row r="857131" spans="16:16" x14ac:dyDescent="0.3">
      <c r="P857131" s="83"/>
    </row>
    <row r="857132" spans="16:16" x14ac:dyDescent="0.3">
      <c r="P857132" s="83"/>
    </row>
    <row r="857133" spans="16:16" x14ac:dyDescent="0.3">
      <c r="P857133" s="83"/>
    </row>
    <row r="857134" spans="16:16" x14ac:dyDescent="0.3">
      <c r="P857134" s="83"/>
    </row>
    <row r="857135" spans="16:16" x14ac:dyDescent="0.3">
      <c r="P857135" s="83"/>
    </row>
    <row r="857136" spans="16:16" x14ac:dyDescent="0.3">
      <c r="P857136" s="83"/>
    </row>
    <row r="857137" spans="16:16" x14ac:dyDescent="0.3">
      <c r="P857137" s="83"/>
    </row>
    <row r="857138" spans="16:16" x14ac:dyDescent="0.3">
      <c r="P857138" s="83"/>
    </row>
    <row r="857139" spans="16:16" x14ac:dyDescent="0.3">
      <c r="P857139" s="83"/>
    </row>
    <row r="857140" spans="16:16" x14ac:dyDescent="0.3">
      <c r="P857140" s="83"/>
    </row>
    <row r="857141" spans="16:16" x14ac:dyDescent="0.3">
      <c r="P857141" s="83"/>
    </row>
    <row r="857142" spans="16:16" x14ac:dyDescent="0.3">
      <c r="P857142" s="83"/>
    </row>
    <row r="857143" spans="16:16" x14ac:dyDescent="0.3">
      <c r="P857143" s="83"/>
    </row>
    <row r="857144" spans="16:16" x14ac:dyDescent="0.3">
      <c r="P857144" s="83"/>
    </row>
    <row r="857145" spans="16:16" x14ac:dyDescent="0.3">
      <c r="P857145" s="83"/>
    </row>
    <row r="857146" spans="16:16" x14ac:dyDescent="0.3">
      <c r="P857146" s="83"/>
    </row>
    <row r="857147" spans="16:16" x14ac:dyDescent="0.3">
      <c r="P857147" s="83"/>
    </row>
    <row r="857148" spans="16:16" x14ac:dyDescent="0.3">
      <c r="P857148" s="83"/>
    </row>
    <row r="857149" spans="16:16" x14ac:dyDescent="0.3">
      <c r="P857149" s="83"/>
    </row>
    <row r="857150" spans="16:16" x14ac:dyDescent="0.3">
      <c r="P857150" s="83"/>
    </row>
    <row r="857151" spans="16:16" x14ac:dyDescent="0.3">
      <c r="P857151" s="83"/>
    </row>
    <row r="857152" spans="16:16" x14ac:dyDescent="0.3">
      <c r="P857152" s="83"/>
    </row>
    <row r="857153" spans="16:16" x14ac:dyDescent="0.3">
      <c r="P857153" s="83"/>
    </row>
    <row r="857154" spans="16:16" x14ac:dyDescent="0.3">
      <c r="P857154" s="83"/>
    </row>
    <row r="857155" spans="16:16" x14ac:dyDescent="0.3">
      <c r="P857155" s="83"/>
    </row>
    <row r="857156" spans="16:16" x14ac:dyDescent="0.3">
      <c r="P857156" s="83"/>
    </row>
    <row r="857157" spans="16:16" x14ac:dyDescent="0.3">
      <c r="P857157" s="83"/>
    </row>
    <row r="857158" spans="16:16" x14ac:dyDescent="0.3">
      <c r="P857158" s="83"/>
    </row>
    <row r="857159" spans="16:16" x14ac:dyDescent="0.3">
      <c r="P857159" s="83"/>
    </row>
    <row r="857160" spans="16:16" x14ac:dyDescent="0.3">
      <c r="P857160" s="83"/>
    </row>
    <row r="857161" spans="16:16" x14ac:dyDescent="0.3">
      <c r="P857161" s="83"/>
    </row>
    <row r="857162" spans="16:16" x14ac:dyDescent="0.3">
      <c r="P857162" s="83"/>
    </row>
    <row r="857163" spans="16:16" x14ac:dyDescent="0.3">
      <c r="P857163" s="83"/>
    </row>
    <row r="857164" spans="16:16" x14ac:dyDescent="0.3">
      <c r="P857164" s="83"/>
    </row>
    <row r="857165" spans="16:16" x14ac:dyDescent="0.3">
      <c r="P857165" s="83"/>
    </row>
    <row r="857166" spans="16:16" x14ac:dyDescent="0.3">
      <c r="P857166" s="83"/>
    </row>
    <row r="857167" spans="16:16" x14ac:dyDescent="0.3">
      <c r="P857167" s="83"/>
    </row>
    <row r="857168" spans="16:16" x14ac:dyDescent="0.3">
      <c r="P857168" s="83"/>
    </row>
    <row r="857169" spans="16:16" x14ac:dyDescent="0.3">
      <c r="P857169" s="83"/>
    </row>
    <row r="857170" spans="16:16" x14ac:dyDescent="0.3">
      <c r="P857170" s="83"/>
    </row>
    <row r="857171" spans="16:16" x14ac:dyDescent="0.3">
      <c r="P857171" s="83"/>
    </row>
    <row r="857172" spans="16:16" x14ac:dyDescent="0.3">
      <c r="P857172" s="83"/>
    </row>
    <row r="857173" spans="16:16" x14ac:dyDescent="0.3">
      <c r="P857173" s="83"/>
    </row>
    <row r="857174" spans="16:16" x14ac:dyDescent="0.3">
      <c r="P857174" s="83"/>
    </row>
    <row r="857175" spans="16:16" x14ac:dyDescent="0.3">
      <c r="P857175" s="83"/>
    </row>
    <row r="857176" spans="16:16" x14ac:dyDescent="0.3">
      <c r="P857176" s="83"/>
    </row>
    <row r="857177" spans="16:16" x14ac:dyDescent="0.3">
      <c r="P857177" s="83"/>
    </row>
    <row r="857178" spans="16:16" x14ac:dyDescent="0.3">
      <c r="P857178" s="83"/>
    </row>
    <row r="857179" spans="16:16" x14ac:dyDescent="0.3">
      <c r="P857179" s="83"/>
    </row>
    <row r="857180" spans="16:16" x14ac:dyDescent="0.3">
      <c r="P857180" s="83"/>
    </row>
    <row r="857181" spans="16:16" x14ac:dyDescent="0.3">
      <c r="P857181" s="83"/>
    </row>
    <row r="857182" spans="16:16" x14ac:dyDescent="0.3">
      <c r="P857182" s="83"/>
    </row>
    <row r="857183" spans="16:16" x14ac:dyDescent="0.3">
      <c r="P857183" s="83"/>
    </row>
    <row r="857184" spans="16:16" x14ac:dyDescent="0.3">
      <c r="P857184" s="83"/>
    </row>
    <row r="857185" spans="16:16" x14ac:dyDescent="0.3">
      <c r="P857185" s="83"/>
    </row>
    <row r="857186" spans="16:16" x14ac:dyDescent="0.3">
      <c r="P857186" s="83"/>
    </row>
    <row r="857187" spans="16:16" x14ac:dyDescent="0.3">
      <c r="P857187" s="83"/>
    </row>
    <row r="857188" spans="16:16" x14ac:dyDescent="0.3">
      <c r="P857188" s="83"/>
    </row>
    <row r="857189" spans="16:16" x14ac:dyDescent="0.3">
      <c r="P857189" s="83"/>
    </row>
    <row r="857190" spans="16:16" x14ac:dyDescent="0.3">
      <c r="P857190" s="83"/>
    </row>
    <row r="857191" spans="16:16" x14ac:dyDescent="0.3">
      <c r="P857191" s="83"/>
    </row>
    <row r="857192" spans="16:16" x14ac:dyDescent="0.3">
      <c r="P857192" s="83"/>
    </row>
    <row r="857193" spans="16:16" x14ac:dyDescent="0.3">
      <c r="P857193" s="83"/>
    </row>
    <row r="857194" spans="16:16" x14ac:dyDescent="0.3">
      <c r="P857194" s="83"/>
    </row>
    <row r="857195" spans="16:16" x14ac:dyDescent="0.3">
      <c r="P857195" s="83"/>
    </row>
    <row r="857196" spans="16:16" x14ac:dyDescent="0.3">
      <c r="P857196" s="83"/>
    </row>
    <row r="857197" spans="16:16" x14ac:dyDescent="0.3">
      <c r="P857197" s="83"/>
    </row>
    <row r="857198" spans="16:16" x14ac:dyDescent="0.3">
      <c r="P857198" s="83"/>
    </row>
    <row r="857199" spans="16:16" x14ac:dyDescent="0.3">
      <c r="P857199" s="83"/>
    </row>
    <row r="857200" spans="16:16" x14ac:dyDescent="0.3">
      <c r="P857200" s="83"/>
    </row>
    <row r="857201" spans="16:16" x14ac:dyDescent="0.3">
      <c r="P857201" s="83"/>
    </row>
    <row r="857202" spans="16:16" x14ac:dyDescent="0.3">
      <c r="P857202" s="83"/>
    </row>
    <row r="857203" spans="16:16" x14ac:dyDescent="0.3">
      <c r="P857203" s="83"/>
    </row>
    <row r="857204" spans="16:16" x14ac:dyDescent="0.3">
      <c r="P857204" s="83"/>
    </row>
    <row r="857205" spans="16:16" x14ac:dyDescent="0.3">
      <c r="P857205" s="83"/>
    </row>
    <row r="857206" spans="16:16" x14ac:dyDescent="0.3">
      <c r="P857206" s="83"/>
    </row>
    <row r="857207" spans="16:16" x14ac:dyDescent="0.3">
      <c r="P857207" s="83"/>
    </row>
    <row r="857208" spans="16:16" x14ac:dyDescent="0.3">
      <c r="P857208" s="83"/>
    </row>
    <row r="857209" spans="16:16" x14ac:dyDescent="0.3">
      <c r="P857209" s="83"/>
    </row>
    <row r="857210" spans="16:16" x14ac:dyDescent="0.3">
      <c r="P857210" s="83"/>
    </row>
    <row r="857211" spans="16:16" x14ac:dyDescent="0.3">
      <c r="P857211" s="83"/>
    </row>
    <row r="857212" spans="16:16" x14ac:dyDescent="0.3">
      <c r="P857212" s="83"/>
    </row>
    <row r="857213" spans="16:16" x14ac:dyDescent="0.3">
      <c r="P857213" s="83"/>
    </row>
    <row r="857214" spans="16:16" x14ac:dyDescent="0.3">
      <c r="P857214" s="83"/>
    </row>
    <row r="857215" spans="16:16" x14ac:dyDescent="0.3">
      <c r="P857215" s="83"/>
    </row>
    <row r="857216" spans="16:16" x14ac:dyDescent="0.3">
      <c r="P857216" s="83"/>
    </row>
    <row r="857217" spans="16:16" x14ac:dyDescent="0.3">
      <c r="P857217" s="83"/>
    </row>
    <row r="857218" spans="16:16" x14ac:dyDescent="0.3">
      <c r="P857218" s="83"/>
    </row>
    <row r="857219" spans="16:16" x14ac:dyDescent="0.3">
      <c r="P857219" s="83"/>
    </row>
    <row r="857220" spans="16:16" x14ac:dyDescent="0.3">
      <c r="P857220" s="83"/>
    </row>
    <row r="857221" spans="16:16" x14ac:dyDescent="0.3">
      <c r="P857221" s="83"/>
    </row>
    <row r="857222" spans="16:16" x14ac:dyDescent="0.3">
      <c r="P857222" s="83"/>
    </row>
    <row r="857223" spans="16:16" x14ac:dyDescent="0.3">
      <c r="P857223" s="83"/>
    </row>
    <row r="857224" spans="16:16" x14ac:dyDescent="0.3">
      <c r="P857224" s="83"/>
    </row>
    <row r="857225" spans="16:16" x14ac:dyDescent="0.3">
      <c r="P857225" s="83"/>
    </row>
    <row r="857226" spans="16:16" x14ac:dyDescent="0.3">
      <c r="P857226" s="83"/>
    </row>
    <row r="857227" spans="16:16" x14ac:dyDescent="0.3">
      <c r="P857227" s="83"/>
    </row>
    <row r="857228" spans="16:16" x14ac:dyDescent="0.3">
      <c r="P857228" s="83"/>
    </row>
    <row r="857229" spans="16:16" x14ac:dyDescent="0.3">
      <c r="P857229" s="83"/>
    </row>
    <row r="857230" spans="16:16" x14ac:dyDescent="0.3">
      <c r="P857230" s="83"/>
    </row>
    <row r="857231" spans="16:16" x14ac:dyDescent="0.3">
      <c r="P857231" s="83"/>
    </row>
    <row r="857232" spans="16:16" x14ac:dyDescent="0.3">
      <c r="P857232" s="83"/>
    </row>
    <row r="857233" spans="16:16" x14ac:dyDescent="0.3">
      <c r="P857233" s="83"/>
    </row>
    <row r="857234" spans="16:16" x14ac:dyDescent="0.3">
      <c r="P857234" s="83"/>
    </row>
    <row r="857235" spans="16:16" x14ac:dyDescent="0.3">
      <c r="P857235" s="83"/>
    </row>
    <row r="857236" spans="16:16" x14ac:dyDescent="0.3">
      <c r="P857236" s="83"/>
    </row>
    <row r="857237" spans="16:16" x14ac:dyDescent="0.3">
      <c r="P857237" s="83"/>
    </row>
    <row r="857238" spans="16:16" x14ac:dyDescent="0.3">
      <c r="P857238" s="83"/>
    </row>
    <row r="857239" spans="16:16" x14ac:dyDescent="0.3">
      <c r="P857239" s="83"/>
    </row>
    <row r="857240" spans="16:16" x14ac:dyDescent="0.3">
      <c r="P857240" s="83"/>
    </row>
    <row r="857241" spans="16:16" x14ac:dyDescent="0.3">
      <c r="P857241" s="83"/>
    </row>
    <row r="857242" spans="16:16" x14ac:dyDescent="0.3">
      <c r="P857242" s="83"/>
    </row>
    <row r="857243" spans="16:16" x14ac:dyDescent="0.3">
      <c r="P857243" s="83"/>
    </row>
    <row r="857244" spans="16:16" x14ac:dyDescent="0.3">
      <c r="P857244" s="83"/>
    </row>
    <row r="857245" spans="16:16" x14ac:dyDescent="0.3">
      <c r="P857245" s="83"/>
    </row>
    <row r="857246" spans="16:16" x14ac:dyDescent="0.3">
      <c r="P857246" s="83"/>
    </row>
    <row r="857247" spans="16:16" x14ac:dyDescent="0.3">
      <c r="P857247" s="83"/>
    </row>
    <row r="857248" spans="16:16" x14ac:dyDescent="0.3">
      <c r="P857248" s="83"/>
    </row>
    <row r="857249" spans="16:16" x14ac:dyDescent="0.3">
      <c r="P857249" s="83"/>
    </row>
    <row r="857250" spans="16:16" x14ac:dyDescent="0.3">
      <c r="P857250" s="83"/>
    </row>
    <row r="857251" spans="16:16" x14ac:dyDescent="0.3">
      <c r="P857251" s="83"/>
    </row>
    <row r="857252" spans="16:16" x14ac:dyDescent="0.3">
      <c r="P857252" s="83"/>
    </row>
    <row r="857253" spans="16:16" x14ac:dyDescent="0.3">
      <c r="P857253" s="83"/>
    </row>
    <row r="857254" spans="16:16" x14ac:dyDescent="0.3">
      <c r="P857254" s="83"/>
    </row>
    <row r="857255" spans="16:16" x14ac:dyDescent="0.3">
      <c r="P857255" s="83"/>
    </row>
    <row r="857256" spans="16:16" x14ac:dyDescent="0.3">
      <c r="P857256" s="83"/>
    </row>
    <row r="857257" spans="16:16" x14ac:dyDescent="0.3">
      <c r="P857257" s="83"/>
    </row>
    <row r="857258" spans="16:16" x14ac:dyDescent="0.3">
      <c r="P857258" s="83"/>
    </row>
    <row r="857259" spans="16:16" x14ac:dyDescent="0.3">
      <c r="P857259" s="83"/>
    </row>
    <row r="857260" spans="16:16" x14ac:dyDescent="0.3">
      <c r="P857260" s="83"/>
    </row>
    <row r="857261" spans="16:16" x14ac:dyDescent="0.3">
      <c r="P857261" s="83"/>
    </row>
    <row r="857262" spans="16:16" x14ac:dyDescent="0.3">
      <c r="P857262" s="83"/>
    </row>
    <row r="857263" spans="16:16" x14ac:dyDescent="0.3">
      <c r="P857263" s="83"/>
    </row>
    <row r="857264" spans="16:16" x14ac:dyDescent="0.3">
      <c r="P857264" s="83"/>
    </row>
    <row r="857265" spans="16:16" x14ac:dyDescent="0.3">
      <c r="P857265" s="83"/>
    </row>
    <row r="857266" spans="16:16" x14ac:dyDescent="0.3">
      <c r="P857266" s="83"/>
    </row>
    <row r="857267" spans="16:16" x14ac:dyDescent="0.3">
      <c r="P857267" s="83"/>
    </row>
    <row r="857268" spans="16:16" x14ac:dyDescent="0.3">
      <c r="P857268" s="83"/>
    </row>
    <row r="857269" spans="16:16" x14ac:dyDescent="0.3">
      <c r="P857269" s="83"/>
    </row>
    <row r="857270" spans="16:16" x14ac:dyDescent="0.3">
      <c r="P857270" s="83"/>
    </row>
    <row r="857271" spans="16:16" x14ac:dyDescent="0.3">
      <c r="P857271" s="83"/>
    </row>
    <row r="857272" spans="16:16" x14ac:dyDescent="0.3">
      <c r="P857272" s="83"/>
    </row>
    <row r="857273" spans="16:16" x14ac:dyDescent="0.3">
      <c r="P857273" s="83"/>
    </row>
    <row r="857274" spans="16:16" x14ac:dyDescent="0.3">
      <c r="P857274" s="83"/>
    </row>
    <row r="857275" spans="16:16" x14ac:dyDescent="0.3">
      <c r="P857275" s="83"/>
    </row>
    <row r="857276" spans="16:16" x14ac:dyDescent="0.3">
      <c r="P857276" s="83"/>
    </row>
    <row r="857277" spans="16:16" x14ac:dyDescent="0.3">
      <c r="P857277" s="83"/>
    </row>
    <row r="857278" spans="16:16" x14ac:dyDescent="0.3">
      <c r="P857278" s="83"/>
    </row>
    <row r="857279" spans="16:16" x14ac:dyDescent="0.3">
      <c r="P857279" s="83"/>
    </row>
    <row r="857280" spans="16:16" x14ac:dyDescent="0.3">
      <c r="P857280" s="83"/>
    </row>
    <row r="857281" spans="16:16" x14ac:dyDescent="0.3">
      <c r="P857281" s="83"/>
    </row>
    <row r="857282" spans="16:16" x14ac:dyDescent="0.3">
      <c r="P857282" s="83"/>
    </row>
    <row r="857283" spans="16:16" x14ac:dyDescent="0.3">
      <c r="P857283" s="83"/>
    </row>
    <row r="857284" spans="16:16" x14ac:dyDescent="0.3">
      <c r="P857284" s="83"/>
    </row>
    <row r="857285" spans="16:16" x14ac:dyDescent="0.3">
      <c r="P857285" s="83"/>
    </row>
    <row r="857286" spans="16:16" x14ac:dyDescent="0.3">
      <c r="P857286" s="83"/>
    </row>
    <row r="857287" spans="16:16" x14ac:dyDescent="0.3">
      <c r="P857287" s="83"/>
    </row>
    <row r="857288" spans="16:16" x14ac:dyDescent="0.3">
      <c r="P857288" s="83"/>
    </row>
    <row r="857289" spans="16:16" x14ac:dyDescent="0.3">
      <c r="P857289" s="83"/>
    </row>
    <row r="857290" spans="16:16" x14ac:dyDescent="0.3">
      <c r="P857290" s="83"/>
    </row>
    <row r="857291" spans="16:16" x14ac:dyDescent="0.3">
      <c r="P857291" s="83"/>
    </row>
    <row r="857292" spans="16:16" x14ac:dyDescent="0.3">
      <c r="P857292" s="83"/>
    </row>
    <row r="857293" spans="16:16" x14ac:dyDescent="0.3">
      <c r="P857293" s="83"/>
    </row>
    <row r="857294" spans="16:16" x14ac:dyDescent="0.3">
      <c r="P857294" s="83"/>
    </row>
    <row r="857295" spans="16:16" x14ac:dyDescent="0.3">
      <c r="P857295" s="83"/>
    </row>
    <row r="857296" spans="16:16" x14ac:dyDescent="0.3">
      <c r="P857296" s="83"/>
    </row>
    <row r="857297" spans="16:16" x14ac:dyDescent="0.3">
      <c r="P857297" s="83"/>
    </row>
    <row r="857298" spans="16:16" x14ac:dyDescent="0.3">
      <c r="P857298" s="83"/>
    </row>
    <row r="857299" spans="16:16" x14ac:dyDescent="0.3">
      <c r="P857299" s="83"/>
    </row>
    <row r="857300" spans="16:16" x14ac:dyDescent="0.3">
      <c r="P857300" s="83"/>
    </row>
    <row r="857301" spans="16:16" x14ac:dyDescent="0.3">
      <c r="P857301" s="83"/>
    </row>
    <row r="857302" spans="16:16" x14ac:dyDescent="0.3">
      <c r="P857302" s="83"/>
    </row>
    <row r="857303" spans="16:16" x14ac:dyDescent="0.3">
      <c r="P857303" s="83"/>
    </row>
    <row r="857304" spans="16:16" x14ac:dyDescent="0.3">
      <c r="P857304" s="83"/>
    </row>
    <row r="857305" spans="16:16" x14ac:dyDescent="0.3">
      <c r="P857305" s="83"/>
    </row>
    <row r="857306" spans="16:16" x14ac:dyDescent="0.3">
      <c r="P857306" s="83"/>
    </row>
    <row r="857307" spans="16:16" x14ac:dyDescent="0.3">
      <c r="P857307" s="83"/>
    </row>
    <row r="857308" spans="16:16" x14ac:dyDescent="0.3">
      <c r="P857308" s="83"/>
    </row>
    <row r="857309" spans="16:16" x14ac:dyDescent="0.3">
      <c r="P857309" s="83"/>
    </row>
    <row r="857310" spans="16:16" x14ac:dyDescent="0.3">
      <c r="P857310" s="83"/>
    </row>
    <row r="857311" spans="16:16" x14ac:dyDescent="0.3">
      <c r="P857311" s="83"/>
    </row>
    <row r="857312" spans="16:16" x14ac:dyDescent="0.3">
      <c r="P857312" s="83"/>
    </row>
    <row r="857313" spans="16:16" x14ac:dyDescent="0.3">
      <c r="P857313" s="83"/>
    </row>
    <row r="857314" spans="16:16" x14ac:dyDescent="0.3">
      <c r="P857314" s="83"/>
    </row>
    <row r="857315" spans="16:16" x14ac:dyDescent="0.3">
      <c r="P857315" s="83"/>
    </row>
    <row r="857316" spans="16:16" x14ac:dyDescent="0.3">
      <c r="P857316" s="83"/>
    </row>
    <row r="857317" spans="16:16" x14ac:dyDescent="0.3">
      <c r="P857317" s="83"/>
    </row>
    <row r="857318" spans="16:16" x14ac:dyDescent="0.3">
      <c r="P857318" s="83"/>
    </row>
    <row r="857319" spans="16:16" x14ac:dyDescent="0.3">
      <c r="P857319" s="83"/>
    </row>
    <row r="857320" spans="16:16" x14ac:dyDescent="0.3">
      <c r="P857320" s="83"/>
    </row>
    <row r="857321" spans="16:16" x14ac:dyDescent="0.3">
      <c r="P857321" s="83"/>
    </row>
    <row r="857322" spans="16:16" x14ac:dyDescent="0.3">
      <c r="P857322" s="83"/>
    </row>
    <row r="857323" spans="16:16" x14ac:dyDescent="0.3">
      <c r="P857323" s="83"/>
    </row>
    <row r="857324" spans="16:16" x14ac:dyDescent="0.3">
      <c r="P857324" s="83"/>
    </row>
    <row r="857325" spans="16:16" x14ac:dyDescent="0.3">
      <c r="P857325" s="83"/>
    </row>
    <row r="857326" spans="16:16" x14ac:dyDescent="0.3">
      <c r="P857326" s="83"/>
    </row>
    <row r="857327" spans="16:16" x14ac:dyDescent="0.3">
      <c r="P857327" s="83"/>
    </row>
    <row r="857328" spans="16:16" x14ac:dyDescent="0.3">
      <c r="P857328" s="83"/>
    </row>
    <row r="857329" spans="16:16" x14ac:dyDescent="0.3">
      <c r="P857329" s="83"/>
    </row>
    <row r="857330" spans="16:16" x14ac:dyDescent="0.3">
      <c r="P857330" s="83"/>
    </row>
    <row r="857331" spans="16:16" x14ac:dyDescent="0.3">
      <c r="P857331" s="83"/>
    </row>
    <row r="857332" spans="16:16" x14ac:dyDescent="0.3">
      <c r="P857332" s="83"/>
    </row>
    <row r="857333" spans="16:16" x14ac:dyDescent="0.3">
      <c r="P857333" s="83"/>
    </row>
    <row r="857334" spans="16:16" x14ac:dyDescent="0.3">
      <c r="P857334" s="83"/>
    </row>
    <row r="857335" spans="16:16" x14ac:dyDescent="0.3">
      <c r="P857335" s="83"/>
    </row>
    <row r="857336" spans="16:16" x14ac:dyDescent="0.3">
      <c r="P857336" s="83"/>
    </row>
    <row r="857337" spans="16:16" x14ac:dyDescent="0.3">
      <c r="P857337" s="83"/>
    </row>
    <row r="857338" spans="16:16" x14ac:dyDescent="0.3">
      <c r="P857338" s="83"/>
    </row>
    <row r="857339" spans="16:16" x14ac:dyDescent="0.3">
      <c r="P857339" s="83"/>
    </row>
    <row r="857340" spans="16:16" x14ac:dyDescent="0.3">
      <c r="P857340" s="83"/>
    </row>
    <row r="857341" spans="16:16" x14ac:dyDescent="0.3">
      <c r="P857341" s="83"/>
    </row>
    <row r="857342" spans="16:16" x14ac:dyDescent="0.3">
      <c r="P857342" s="83"/>
    </row>
    <row r="857343" spans="16:16" x14ac:dyDescent="0.3">
      <c r="P857343" s="83"/>
    </row>
    <row r="857344" spans="16:16" x14ac:dyDescent="0.3">
      <c r="P857344" s="83"/>
    </row>
    <row r="857345" spans="16:16" x14ac:dyDescent="0.3">
      <c r="P857345" s="83"/>
    </row>
    <row r="857346" spans="16:16" x14ac:dyDescent="0.3">
      <c r="P857346" s="83"/>
    </row>
    <row r="857347" spans="16:16" x14ac:dyDescent="0.3">
      <c r="P857347" s="83"/>
    </row>
    <row r="857348" spans="16:16" x14ac:dyDescent="0.3">
      <c r="P857348" s="83"/>
    </row>
    <row r="857349" spans="16:16" x14ac:dyDescent="0.3">
      <c r="P857349" s="83"/>
    </row>
    <row r="857350" spans="16:16" x14ac:dyDescent="0.3">
      <c r="P857350" s="83"/>
    </row>
    <row r="857351" spans="16:16" x14ac:dyDescent="0.3">
      <c r="P857351" s="83"/>
    </row>
    <row r="857352" spans="16:16" x14ac:dyDescent="0.3">
      <c r="P857352" s="83"/>
    </row>
    <row r="857353" spans="16:16" x14ac:dyDescent="0.3">
      <c r="P857353" s="83"/>
    </row>
    <row r="857354" spans="16:16" x14ac:dyDescent="0.3">
      <c r="P857354" s="83"/>
    </row>
    <row r="857355" spans="16:16" x14ac:dyDescent="0.3">
      <c r="P857355" s="83"/>
    </row>
    <row r="857356" spans="16:16" x14ac:dyDescent="0.3">
      <c r="P857356" s="83"/>
    </row>
    <row r="857357" spans="16:16" x14ac:dyDescent="0.3">
      <c r="P857357" s="83"/>
    </row>
    <row r="857358" spans="16:16" x14ac:dyDescent="0.3">
      <c r="P857358" s="83"/>
    </row>
    <row r="857359" spans="16:16" x14ac:dyDescent="0.3">
      <c r="P857359" s="83"/>
    </row>
    <row r="857360" spans="16:16" x14ac:dyDescent="0.3">
      <c r="P857360" s="83"/>
    </row>
    <row r="857361" spans="16:16" x14ac:dyDescent="0.3">
      <c r="P857361" s="83"/>
    </row>
    <row r="857362" spans="16:16" x14ac:dyDescent="0.3">
      <c r="P857362" s="83"/>
    </row>
    <row r="857363" spans="16:16" x14ac:dyDescent="0.3">
      <c r="P857363" s="83"/>
    </row>
    <row r="857364" spans="16:16" x14ac:dyDescent="0.3">
      <c r="P857364" s="83"/>
    </row>
    <row r="857365" spans="16:16" x14ac:dyDescent="0.3">
      <c r="P857365" s="83"/>
    </row>
    <row r="857366" spans="16:16" x14ac:dyDescent="0.3">
      <c r="P857366" s="83"/>
    </row>
    <row r="857367" spans="16:16" x14ac:dyDescent="0.3">
      <c r="P857367" s="83"/>
    </row>
    <row r="857368" spans="16:16" x14ac:dyDescent="0.3">
      <c r="P857368" s="83"/>
    </row>
    <row r="857369" spans="16:16" x14ac:dyDescent="0.3">
      <c r="P857369" s="83"/>
    </row>
    <row r="857370" spans="16:16" x14ac:dyDescent="0.3">
      <c r="P857370" s="83"/>
    </row>
    <row r="857371" spans="16:16" x14ac:dyDescent="0.3">
      <c r="P857371" s="83"/>
    </row>
    <row r="857372" spans="16:16" x14ac:dyDescent="0.3">
      <c r="P857372" s="83"/>
    </row>
    <row r="857373" spans="16:16" x14ac:dyDescent="0.3">
      <c r="P857373" s="83"/>
    </row>
    <row r="857374" spans="16:16" x14ac:dyDescent="0.3">
      <c r="P857374" s="83"/>
    </row>
    <row r="857375" spans="16:16" x14ac:dyDescent="0.3">
      <c r="P857375" s="83"/>
    </row>
    <row r="857376" spans="16:16" x14ac:dyDescent="0.3">
      <c r="P857376" s="83"/>
    </row>
    <row r="857377" spans="16:16" x14ac:dyDescent="0.3">
      <c r="P857377" s="83"/>
    </row>
    <row r="857378" spans="16:16" x14ac:dyDescent="0.3">
      <c r="P857378" s="83"/>
    </row>
    <row r="857379" spans="16:16" x14ac:dyDescent="0.3">
      <c r="P857379" s="83"/>
    </row>
    <row r="857380" spans="16:16" x14ac:dyDescent="0.3">
      <c r="P857380" s="83"/>
    </row>
    <row r="857381" spans="16:16" x14ac:dyDescent="0.3">
      <c r="P857381" s="83"/>
    </row>
    <row r="857382" spans="16:16" x14ac:dyDescent="0.3">
      <c r="P857382" s="83"/>
    </row>
    <row r="857383" spans="16:16" x14ac:dyDescent="0.3">
      <c r="P857383" s="83"/>
    </row>
    <row r="857384" spans="16:16" x14ac:dyDescent="0.3">
      <c r="P857384" s="83"/>
    </row>
    <row r="857385" spans="16:16" x14ac:dyDescent="0.3">
      <c r="P857385" s="83"/>
    </row>
    <row r="857386" spans="16:16" x14ac:dyDescent="0.3">
      <c r="P857386" s="83"/>
    </row>
    <row r="857387" spans="16:16" x14ac:dyDescent="0.3">
      <c r="P857387" s="83"/>
    </row>
    <row r="857388" spans="16:16" x14ac:dyDescent="0.3">
      <c r="P857388" s="83"/>
    </row>
    <row r="857389" spans="16:16" x14ac:dyDescent="0.3">
      <c r="P857389" s="83"/>
    </row>
    <row r="857390" spans="16:16" x14ac:dyDescent="0.3">
      <c r="P857390" s="83"/>
    </row>
    <row r="857391" spans="16:16" x14ac:dyDescent="0.3">
      <c r="P857391" s="83"/>
    </row>
    <row r="857392" spans="16:16" x14ac:dyDescent="0.3">
      <c r="P857392" s="83"/>
    </row>
    <row r="857393" spans="16:16" x14ac:dyDescent="0.3">
      <c r="P857393" s="83"/>
    </row>
    <row r="857394" spans="16:16" x14ac:dyDescent="0.3">
      <c r="P857394" s="83"/>
    </row>
    <row r="857395" spans="16:16" x14ac:dyDescent="0.3">
      <c r="P857395" s="83"/>
    </row>
    <row r="857396" spans="16:16" x14ac:dyDescent="0.3">
      <c r="P857396" s="83"/>
    </row>
    <row r="857397" spans="16:16" x14ac:dyDescent="0.3">
      <c r="P857397" s="83"/>
    </row>
    <row r="857398" spans="16:16" x14ac:dyDescent="0.3">
      <c r="P857398" s="83"/>
    </row>
    <row r="857399" spans="16:16" x14ac:dyDescent="0.3">
      <c r="P857399" s="83"/>
    </row>
    <row r="857400" spans="16:16" x14ac:dyDescent="0.3">
      <c r="P857400" s="83"/>
    </row>
    <row r="857401" spans="16:16" x14ac:dyDescent="0.3">
      <c r="P857401" s="83"/>
    </row>
    <row r="857402" spans="16:16" x14ac:dyDescent="0.3">
      <c r="P857402" s="83"/>
    </row>
    <row r="857403" spans="16:16" x14ac:dyDescent="0.3">
      <c r="P857403" s="83"/>
    </row>
    <row r="857404" spans="16:16" x14ac:dyDescent="0.3">
      <c r="P857404" s="83"/>
    </row>
    <row r="857405" spans="16:16" x14ac:dyDescent="0.3">
      <c r="P857405" s="83"/>
    </row>
    <row r="857406" spans="16:16" x14ac:dyDescent="0.3">
      <c r="P857406" s="83"/>
    </row>
    <row r="857407" spans="16:16" x14ac:dyDescent="0.3">
      <c r="P857407" s="83"/>
    </row>
    <row r="857408" spans="16:16" x14ac:dyDescent="0.3">
      <c r="P857408" s="83"/>
    </row>
    <row r="857409" spans="16:16" x14ac:dyDescent="0.3">
      <c r="P857409" s="83"/>
    </row>
    <row r="857410" spans="16:16" x14ac:dyDescent="0.3">
      <c r="P857410" s="83"/>
    </row>
    <row r="857411" spans="16:16" x14ac:dyDescent="0.3">
      <c r="P857411" s="83"/>
    </row>
    <row r="857412" spans="16:16" x14ac:dyDescent="0.3">
      <c r="P857412" s="83"/>
    </row>
    <row r="857413" spans="16:16" x14ac:dyDescent="0.3">
      <c r="P857413" s="83"/>
    </row>
    <row r="857414" spans="16:16" x14ac:dyDescent="0.3">
      <c r="P857414" s="83"/>
    </row>
    <row r="857415" spans="16:16" x14ac:dyDescent="0.3">
      <c r="P857415" s="83"/>
    </row>
    <row r="857416" spans="16:16" x14ac:dyDescent="0.3">
      <c r="P857416" s="83"/>
    </row>
    <row r="857417" spans="16:16" x14ac:dyDescent="0.3">
      <c r="P857417" s="83"/>
    </row>
    <row r="857418" spans="16:16" x14ac:dyDescent="0.3">
      <c r="P857418" s="83"/>
    </row>
    <row r="857419" spans="16:16" x14ac:dyDescent="0.3">
      <c r="P857419" s="83"/>
    </row>
    <row r="857420" spans="16:16" x14ac:dyDescent="0.3">
      <c r="P857420" s="83"/>
    </row>
    <row r="857421" spans="16:16" x14ac:dyDescent="0.3">
      <c r="P857421" s="83"/>
    </row>
    <row r="857422" spans="16:16" x14ac:dyDescent="0.3">
      <c r="P857422" s="83"/>
    </row>
    <row r="857423" spans="16:16" x14ac:dyDescent="0.3">
      <c r="P857423" s="83"/>
    </row>
    <row r="857424" spans="16:16" x14ac:dyDescent="0.3">
      <c r="P857424" s="83"/>
    </row>
    <row r="857425" spans="16:16" x14ac:dyDescent="0.3">
      <c r="P857425" s="83"/>
    </row>
    <row r="857426" spans="16:16" x14ac:dyDescent="0.3">
      <c r="P857426" s="83"/>
    </row>
    <row r="857427" spans="16:16" x14ac:dyDescent="0.3">
      <c r="P857427" s="83"/>
    </row>
    <row r="857428" spans="16:16" x14ac:dyDescent="0.3">
      <c r="P857428" s="83"/>
    </row>
    <row r="857429" spans="16:16" x14ac:dyDescent="0.3">
      <c r="P857429" s="83"/>
    </row>
    <row r="857430" spans="16:16" x14ac:dyDescent="0.3">
      <c r="P857430" s="83"/>
    </row>
    <row r="857431" spans="16:16" x14ac:dyDescent="0.3">
      <c r="P857431" s="83"/>
    </row>
    <row r="857432" spans="16:16" x14ac:dyDescent="0.3">
      <c r="P857432" s="83"/>
    </row>
    <row r="857433" spans="16:16" x14ac:dyDescent="0.3">
      <c r="P857433" s="83"/>
    </row>
    <row r="857434" spans="16:16" x14ac:dyDescent="0.3">
      <c r="P857434" s="83"/>
    </row>
    <row r="857435" spans="16:16" x14ac:dyDescent="0.3">
      <c r="P857435" s="83"/>
    </row>
    <row r="857436" spans="16:16" x14ac:dyDescent="0.3">
      <c r="P857436" s="83"/>
    </row>
    <row r="857437" spans="16:16" x14ac:dyDescent="0.3">
      <c r="P857437" s="83"/>
    </row>
    <row r="857438" spans="16:16" x14ac:dyDescent="0.3">
      <c r="P857438" s="83"/>
    </row>
    <row r="857439" spans="16:16" x14ac:dyDescent="0.3">
      <c r="P857439" s="83"/>
    </row>
    <row r="857440" spans="16:16" x14ac:dyDescent="0.3">
      <c r="P857440" s="83"/>
    </row>
    <row r="857441" spans="16:16" x14ac:dyDescent="0.3">
      <c r="P857441" s="83"/>
    </row>
    <row r="857442" spans="16:16" x14ac:dyDescent="0.3">
      <c r="P857442" s="83"/>
    </row>
    <row r="857443" spans="16:16" x14ac:dyDescent="0.3">
      <c r="P857443" s="83"/>
    </row>
    <row r="857444" spans="16:16" x14ac:dyDescent="0.3">
      <c r="P857444" s="83"/>
    </row>
    <row r="857445" spans="16:16" x14ac:dyDescent="0.3">
      <c r="P857445" s="83"/>
    </row>
    <row r="857446" spans="16:16" x14ac:dyDescent="0.3">
      <c r="P857446" s="83"/>
    </row>
    <row r="857447" spans="16:16" x14ac:dyDescent="0.3">
      <c r="P857447" s="83"/>
    </row>
    <row r="857448" spans="16:16" x14ac:dyDescent="0.3">
      <c r="P857448" s="83"/>
    </row>
    <row r="857449" spans="16:16" x14ac:dyDescent="0.3">
      <c r="P857449" s="83"/>
    </row>
    <row r="857450" spans="16:16" x14ac:dyDescent="0.3">
      <c r="P857450" s="83"/>
    </row>
    <row r="857451" spans="16:16" x14ac:dyDescent="0.3">
      <c r="P857451" s="83"/>
    </row>
    <row r="857452" spans="16:16" x14ac:dyDescent="0.3">
      <c r="P857452" s="83"/>
    </row>
    <row r="857453" spans="16:16" x14ac:dyDescent="0.3">
      <c r="P857453" s="83"/>
    </row>
    <row r="857454" spans="16:16" x14ac:dyDescent="0.3">
      <c r="P857454" s="83"/>
    </row>
    <row r="857455" spans="16:16" x14ac:dyDescent="0.3">
      <c r="P857455" s="83"/>
    </row>
    <row r="857456" spans="16:16" x14ac:dyDescent="0.3">
      <c r="P857456" s="83"/>
    </row>
    <row r="857457" spans="16:16" x14ac:dyDescent="0.3">
      <c r="P857457" s="83"/>
    </row>
    <row r="857458" spans="16:16" x14ac:dyDescent="0.3">
      <c r="P857458" s="83"/>
    </row>
    <row r="857459" spans="16:16" x14ac:dyDescent="0.3">
      <c r="P857459" s="83"/>
    </row>
    <row r="857460" spans="16:16" x14ac:dyDescent="0.3">
      <c r="P857460" s="83"/>
    </row>
    <row r="857461" spans="16:16" x14ac:dyDescent="0.3">
      <c r="P857461" s="83"/>
    </row>
    <row r="857462" spans="16:16" x14ac:dyDescent="0.3">
      <c r="P857462" s="83"/>
    </row>
    <row r="857463" spans="16:16" x14ac:dyDescent="0.3">
      <c r="P857463" s="83"/>
    </row>
    <row r="857464" spans="16:16" x14ac:dyDescent="0.3">
      <c r="P857464" s="83"/>
    </row>
    <row r="857465" spans="16:16" x14ac:dyDescent="0.3">
      <c r="P857465" s="83"/>
    </row>
    <row r="857466" spans="16:16" x14ac:dyDescent="0.3">
      <c r="P857466" s="83"/>
    </row>
    <row r="857467" spans="16:16" x14ac:dyDescent="0.3">
      <c r="P857467" s="83"/>
    </row>
    <row r="857468" spans="16:16" x14ac:dyDescent="0.3">
      <c r="P857468" s="83"/>
    </row>
    <row r="857469" spans="16:16" x14ac:dyDescent="0.3">
      <c r="P857469" s="83"/>
    </row>
    <row r="857470" spans="16:16" x14ac:dyDescent="0.3">
      <c r="P857470" s="83"/>
    </row>
    <row r="857471" spans="16:16" x14ac:dyDescent="0.3">
      <c r="P857471" s="83"/>
    </row>
    <row r="857472" spans="16:16" x14ac:dyDescent="0.3">
      <c r="P857472" s="83"/>
    </row>
    <row r="857473" spans="16:16" x14ac:dyDescent="0.3">
      <c r="P857473" s="83"/>
    </row>
    <row r="857474" spans="16:16" x14ac:dyDescent="0.3">
      <c r="P857474" s="83"/>
    </row>
    <row r="857475" spans="16:16" x14ac:dyDescent="0.3">
      <c r="P857475" s="83"/>
    </row>
    <row r="857476" spans="16:16" x14ac:dyDescent="0.3">
      <c r="P857476" s="83"/>
    </row>
    <row r="857477" spans="16:16" x14ac:dyDescent="0.3">
      <c r="P857477" s="83"/>
    </row>
    <row r="857478" spans="16:16" x14ac:dyDescent="0.3">
      <c r="P857478" s="83"/>
    </row>
    <row r="857479" spans="16:16" x14ac:dyDescent="0.3">
      <c r="P857479" s="83"/>
    </row>
    <row r="857480" spans="16:16" x14ac:dyDescent="0.3">
      <c r="P857480" s="83"/>
    </row>
    <row r="857481" spans="16:16" x14ac:dyDescent="0.3">
      <c r="P857481" s="83"/>
    </row>
    <row r="857482" spans="16:16" x14ac:dyDescent="0.3">
      <c r="P857482" s="83"/>
    </row>
    <row r="857483" spans="16:16" x14ac:dyDescent="0.3">
      <c r="P857483" s="83"/>
    </row>
    <row r="857484" spans="16:16" x14ac:dyDescent="0.3">
      <c r="P857484" s="83"/>
    </row>
    <row r="857485" spans="16:16" x14ac:dyDescent="0.3">
      <c r="P857485" s="83"/>
    </row>
    <row r="857486" spans="16:16" x14ac:dyDescent="0.3">
      <c r="P857486" s="83"/>
    </row>
    <row r="857487" spans="16:16" x14ac:dyDescent="0.3">
      <c r="P857487" s="83"/>
    </row>
    <row r="857488" spans="16:16" x14ac:dyDescent="0.3">
      <c r="P857488" s="83"/>
    </row>
    <row r="857489" spans="16:16" x14ac:dyDescent="0.3">
      <c r="P857489" s="83"/>
    </row>
    <row r="857490" spans="16:16" x14ac:dyDescent="0.3">
      <c r="P857490" s="83"/>
    </row>
    <row r="857491" spans="16:16" x14ac:dyDescent="0.3">
      <c r="P857491" s="83"/>
    </row>
    <row r="857492" spans="16:16" x14ac:dyDescent="0.3">
      <c r="P857492" s="83"/>
    </row>
    <row r="857493" spans="16:16" x14ac:dyDescent="0.3">
      <c r="P857493" s="83"/>
    </row>
    <row r="857494" spans="16:16" x14ac:dyDescent="0.3">
      <c r="P857494" s="83"/>
    </row>
    <row r="857495" spans="16:16" x14ac:dyDescent="0.3">
      <c r="P857495" s="83"/>
    </row>
    <row r="857496" spans="16:16" x14ac:dyDescent="0.3">
      <c r="P857496" s="83"/>
    </row>
    <row r="857497" spans="16:16" x14ac:dyDescent="0.3">
      <c r="P857497" s="83"/>
    </row>
    <row r="857498" spans="16:16" x14ac:dyDescent="0.3">
      <c r="P857498" s="83"/>
    </row>
    <row r="857499" spans="16:16" x14ac:dyDescent="0.3">
      <c r="P857499" s="83"/>
    </row>
    <row r="857500" spans="16:16" x14ac:dyDescent="0.3">
      <c r="P857500" s="83"/>
    </row>
    <row r="857501" spans="16:16" x14ac:dyDescent="0.3">
      <c r="P857501" s="83"/>
    </row>
    <row r="857502" spans="16:16" x14ac:dyDescent="0.3">
      <c r="P857502" s="83"/>
    </row>
    <row r="857503" spans="16:16" x14ac:dyDescent="0.3">
      <c r="P857503" s="83"/>
    </row>
    <row r="857504" spans="16:16" x14ac:dyDescent="0.3">
      <c r="P857504" s="83"/>
    </row>
    <row r="857505" spans="16:16" x14ac:dyDescent="0.3">
      <c r="P857505" s="83"/>
    </row>
    <row r="857506" spans="16:16" x14ac:dyDescent="0.3">
      <c r="P857506" s="83"/>
    </row>
    <row r="857507" spans="16:16" x14ac:dyDescent="0.3">
      <c r="P857507" s="83"/>
    </row>
    <row r="857508" spans="16:16" x14ac:dyDescent="0.3">
      <c r="P857508" s="83"/>
    </row>
    <row r="857509" spans="16:16" x14ac:dyDescent="0.3">
      <c r="P857509" s="83"/>
    </row>
    <row r="857510" spans="16:16" x14ac:dyDescent="0.3">
      <c r="P857510" s="83"/>
    </row>
    <row r="857511" spans="16:16" x14ac:dyDescent="0.3">
      <c r="P857511" s="83"/>
    </row>
    <row r="857512" spans="16:16" x14ac:dyDescent="0.3">
      <c r="P857512" s="83"/>
    </row>
    <row r="857513" spans="16:16" x14ac:dyDescent="0.3">
      <c r="P857513" s="83"/>
    </row>
    <row r="857514" spans="16:16" x14ac:dyDescent="0.3">
      <c r="P857514" s="83"/>
    </row>
    <row r="857515" spans="16:16" x14ac:dyDescent="0.3">
      <c r="P857515" s="83"/>
    </row>
    <row r="857516" spans="16:16" x14ac:dyDescent="0.3">
      <c r="P857516" s="83"/>
    </row>
    <row r="857517" spans="16:16" x14ac:dyDescent="0.3">
      <c r="P857517" s="83"/>
    </row>
    <row r="857518" spans="16:16" x14ac:dyDescent="0.3">
      <c r="P857518" s="83"/>
    </row>
    <row r="857519" spans="16:16" x14ac:dyDescent="0.3">
      <c r="P857519" s="83"/>
    </row>
    <row r="857520" spans="16:16" x14ac:dyDescent="0.3">
      <c r="P857520" s="83"/>
    </row>
    <row r="857521" spans="16:16" x14ac:dyDescent="0.3">
      <c r="P857521" s="83"/>
    </row>
    <row r="857522" spans="16:16" x14ac:dyDescent="0.3">
      <c r="P857522" s="83"/>
    </row>
    <row r="857523" spans="16:16" x14ac:dyDescent="0.3">
      <c r="P857523" s="83"/>
    </row>
    <row r="857524" spans="16:16" x14ac:dyDescent="0.3">
      <c r="P857524" s="83"/>
    </row>
    <row r="857525" spans="16:16" x14ac:dyDescent="0.3">
      <c r="P857525" s="83"/>
    </row>
    <row r="857526" spans="16:16" x14ac:dyDescent="0.3">
      <c r="P857526" s="83"/>
    </row>
    <row r="857527" spans="16:16" x14ac:dyDescent="0.3">
      <c r="P857527" s="83"/>
    </row>
    <row r="857528" spans="16:16" x14ac:dyDescent="0.3">
      <c r="P857528" s="83"/>
    </row>
    <row r="857529" spans="16:16" x14ac:dyDescent="0.3">
      <c r="P857529" s="83"/>
    </row>
    <row r="857530" spans="16:16" x14ac:dyDescent="0.3">
      <c r="P857530" s="83"/>
    </row>
    <row r="857531" spans="16:16" x14ac:dyDescent="0.3">
      <c r="P857531" s="83"/>
    </row>
    <row r="857532" spans="16:16" x14ac:dyDescent="0.3">
      <c r="P857532" s="83"/>
    </row>
    <row r="857533" spans="16:16" x14ac:dyDescent="0.3">
      <c r="P857533" s="83"/>
    </row>
    <row r="857534" spans="16:16" x14ac:dyDescent="0.3">
      <c r="P857534" s="83"/>
    </row>
    <row r="857535" spans="16:16" x14ac:dyDescent="0.3">
      <c r="P857535" s="83"/>
    </row>
    <row r="857536" spans="16:16" x14ac:dyDescent="0.3">
      <c r="P857536" s="83"/>
    </row>
    <row r="857537" spans="16:16" x14ac:dyDescent="0.3">
      <c r="P857537" s="83"/>
    </row>
    <row r="857538" spans="16:16" x14ac:dyDescent="0.3">
      <c r="P857538" s="83"/>
    </row>
    <row r="857539" spans="16:16" x14ac:dyDescent="0.3">
      <c r="P857539" s="83"/>
    </row>
    <row r="857540" spans="16:16" x14ac:dyDescent="0.3">
      <c r="P857540" s="83"/>
    </row>
    <row r="857541" spans="16:16" x14ac:dyDescent="0.3">
      <c r="P857541" s="83"/>
    </row>
    <row r="857542" spans="16:16" x14ac:dyDescent="0.3">
      <c r="P857542" s="83"/>
    </row>
    <row r="857543" spans="16:16" x14ac:dyDescent="0.3">
      <c r="P857543" s="83"/>
    </row>
    <row r="857544" spans="16:16" x14ac:dyDescent="0.3">
      <c r="P857544" s="83"/>
    </row>
    <row r="857545" spans="16:16" x14ac:dyDescent="0.3">
      <c r="P857545" s="83"/>
    </row>
    <row r="857546" spans="16:16" x14ac:dyDescent="0.3">
      <c r="P857546" s="83"/>
    </row>
    <row r="857547" spans="16:16" x14ac:dyDescent="0.3">
      <c r="P857547" s="83"/>
    </row>
    <row r="857548" spans="16:16" x14ac:dyDescent="0.3">
      <c r="P857548" s="83"/>
    </row>
    <row r="857549" spans="16:16" x14ac:dyDescent="0.3">
      <c r="P857549" s="83"/>
    </row>
    <row r="857550" spans="16:16" x14ac:dyDescent="0.3">
      <c r="P857550" s="83"/>
    </row>
    <row r="857551" spans="16:16" x14ac:dyDescent="0.3">
      <c r="P857551" s="83"/>
    </row>
    <row r="857552" spans="16:16" x14ac:dyDescent="0.3">
      <c r="P857552" s="83"/>
    </row>
    <row r="857553" spans="16:16" x14ac:dyDescent="0.3">
      <c r="P857553" s="83"/>
    </row>
    <row r="857554" spans="16:16" x14ac:dyDescent="0.3">
      <c r="P857554" s="83"/>
    </row>
    <row r="857555" spans="16:16" x14ac:dyDescent="0.3">
      <c r="P857555" s="83"/>
    </row>
    <row r="857556" spans="16:16" x14ac:dyDescent="0.3">
      <c r="P857556" s="83"/>
    </row>
    <row r="857557" spans="16:16" x14ac:dyDescent="0.3">
      <c r="P857557" s="83"/>
    </row>
    <row r="857558" spans="16:16" x14ac:dyDescent="0.3">
      <c r="P857558" s="83"/>
    </row>
    <row r="857559" spans="16:16" x14ac:dyDescent="0.3">
      <c r="P857559" s="83"/>
    </row>
    <row r="857560" spans="16:16" x14ac:dyDescent="0.3">
      <c r="P857560" s="83"/>
    </row>
    <row r="857561" spans="16:16" x14ac:dyDescent="0.3">
      <c r="P857561" s="83"/>
    </row>
    <row r="857562" spans="16:16" x14ac:dyDescent="0.3">
      <c r="P857562" s="83"/>
    </row>
    <row r="857563" spans="16:16" x14ac:dyDescent="0.3">
      <c r="P857563" s="83"/>
    </row>
    <row r="857564" spans="16:16" x14ac:dyDescent="0.3">
      <c r="P857564" s="83"/>
    </row>
    <row r="857565" spans="16:16" x14ac:dyDescent="0.3">
      <c r="P857565" s="83"/>
    </row>
    <row r="857566" spans="16:16" x14ac:dyDescent="0.3">
      <c r="P857566" s="83"/>
    </row>
    <row r="857567" spans="16:16" x14ac:dyDescent="0.3">
      <c r="P857567" s="83"/>
    </row>
    <row r="857568" spans="16:16" x14ac:dyDescent="0.3">
      <c r="P857568" s="83"/>
    </row>
    <row r="857569" spans="16:16" x14ac:dyDescent="0.3">
      <c r="P857569" s="83"/>
    </row>
    <row r="857570" spans="16:16" x14ac:dyDescent="0.3">
      <c r="P857570" s="83"/>
    </row>
    <row r="857571" spans="16:16" x14ac:dyDescent="0.3">
      <c r="P857571" s="83"/>
    </row>
    <row r="857572" spans="16:16" x14ac:dyDescent="0.3">
      <c r="P857572" s="83"/>
    </row>
    <row r="857573" spans="16:16" x14ac:dyDescent="0.3">
      <c r="P857573" s="83"/>
    </row>
    <row r="857574" spans="16:16" x14ac:dyDescent="0.3">
      <c r="P857574" s="83"/>
    </row>
    <row r="857575" spans="16:16" x14ac:dyDescent="0.3">
      <c r="P857575" s="83"/>
    </row>
    <row r="857576" spans="16:16" x14ac:dyDescent="0.3">
      <c r="P857576" s="83"/>
    </row>
    <row r="857577" spans="16:16" x14ac:dyDescent="0.3">
      <c r="P857577" s="83"/>
    </row>
    <row r="857578" spans="16:16" x14ac:dyDescent="0.3">
      <c r="P857578" s="83"/>
    </row>
    <row r="857579" spans="16:16" x14ac:dyDescent="0.3">
      <c r="P857579" s="83"/>
    </row>
    <row r="857580" spans="16:16" x14ac:dyDescent="0.3">
      <c r="P857580" s="83"/>
    </row>
    <row r="857581" spans="16:16" x14ac:dyDescent="0.3">
      <c r="P857581" s="83"/>
    </row>
    <row r="857582" spans="16:16" x14ac:dyDescent="0.3">
      <c r="P857582" s="83"/>
    </row>
    <row r="857583" spans="16:16" x14ac:dyDescent="0.3">
      <c r="P857583" s="83"/>
    </row>
    <row r="857584" spans="16:16" x14ac:dyDescent="0.3">
      <c r="P857584" s="83"/>
    </row>
    <row r="857585" spans="16:16" x14ac:dyDescent="0.3">
      <c r="P857585" s="83"/>
    </row>
    <row r="857586" spans="16:16" x14ac:dyDescent="0.3">
      <c r="P857586" s="83"/>
    </row>
    <row r="857587" spans="16:16" x14ac:dyDescent="0.3">
      <c r="P857587" s="83"/>
    </row>
    <row r="857588" spans="16:16" x14ac:dyDescent="0.3">
      <c r="P857588" s="83"/>
    </row>
    <row r="857589" spans="16:16" x14ac:dyDescent="0.3">
      <c r="P857589" s="83"/>
    </row>
    <row r="857590" spans="16:16" x14ac:dyDescent="0.3">
      <c r="P857590" s="83"/>
    </row>
    <row r="857591" spans="16:16" x14ac:dyDescent="0.3">
      <c r="P857591" s="83"/>
    </row>
    <row r="857592" spans="16:16" x14ac:dyDescent="0.3">
      <c r="P857592" s="83"/>
    </row>
    <row r="857593" spans="16:16" x14ac:dyDescent="0.3">
      <c r="P857593" s="83"/>
    </row>
    <row r="857594" spans="16:16" x14ac:dyDescent="0.3">
      <c r="P857594" s="83"/>
    </row>
    <row r="857595" spans="16:16" x14ac:dyDescent="0.3">
      <c r="P857595" s="83"/>
    </row>
    <row r="857596" spans="16:16" x14ac:dyDescent="0.3">
      <c r="P857596" s="83"/>
    </row>
    <row r="857597" spans="16:16" x14ac:dyDescent="0.3">
      <c r="P857597" s="83"/>
    </row>
    <row r="857598" spans="16:16" x14ac:dyDescent="0.3">
      <c r="P857598" s="83"/>
    </row>
    <row r="857599" spans="16:16" x14ac:dyDescent="0.3">
      <c r="P857599" s="83"/>
    </row>
    <row r="857600" spans="16:16" x14ac:dyDescent="0.3">
      <c r="P857600" s="83"/>
    </row>
    <row r="857601" spans="16:16" x14ac:dyDescent="0.3">
      <c r="P857601" s="83"/>
    </row>
    <row r="857602" spans="16:16" x14ac:dyDescent="0.3">
      <c r="P857602" s="83"/>
    </row>
    <row r="857603" spans="16:16" x14ac:dyDescent="0.3">
      <c r="P857603" s="83"/>
    </row>
    <row r="857604" spans="16:16" x14ac:dyDescent="0.3">
      <c r="P857604" s="83"/>
    </row>
    <row r="857605" spans="16:16" x14ac:dyDescent="0.3">
      <c r="P857605" s="83"/>
    </row>
    <row r="857606" spans="16:16" x14ac:dyDescent="0.3">
      <c r="P857606" s="83"/>
    </row>
    <row r="857607" spans="16:16" x14ac:dyDescent="0.3">
      <c r="P857607" s="83"/>
    </row>
    <row r="857608" spans="16:16" x14ac:dyDescent="0.3">
      <c r="P857608" s="83"/>
    </row>
    <row r="857609" spans="16:16" x14ac:dyDescent="0.3">
      <c r="P857609" s="83"/>
    </row>
    <row r="857610" spans="16:16" x14ac:dyDescent="0.3">
      <c r="P857610" s="83"/>
    </row>
    <row r="857611" spans="16:16" x14ac:dyDescent="0.3">
      <c r="P857611" s="83"/>
    </row>
    <row r="857612" spans="16:16" x14ac:dyDescent="0.3">
      <c r="P857612" s="83"/>
    </row>
    <row r="857613" spans="16:16" x14ac:dyDescent="0.3">
      <c r="P857613" s="83"/>
    </row>
    <row r="857614" spans="16:16" x14ac:dyDescent="0.3">
      <c r="P857614" s="83"/>
    </row>
    <row r="857615" spans="16:16" x14ac:dyDescent="0.3">
      <c r="P857615" s="83"/>
    </row>
    <row r="857616" spans="16:16" x14ac:dyDescent="0.3">
      <c r="P857616" s="83"/>
    </row>
    <row r="857617" spans="16:16" x14ac:dyDescent="0.3">
      <c r="P857617" s="83"/>
    </row>
    <row r="857618" spans="16:16" x14ac:dyDescent="0.3">
      <c r="P857618" s="83"/>
    </row>
    <row r="857619" spans="16:16" x14ac:dyDescent="0.3">
      <c r="P857619" s="83"/>
    </row>
    <row r="857620" spans="16:16" x14ac:dyDescent="0.3">
      <c r="P857620" s="83"/>
    </row>
    <row r="857621" spans="16:16" x14ac:dyDescent="0.3">
      <c r="P857621" s="83"/>
    </row>
    <row r="857622" spans="16:16" x14ac:dyDescent="0.3">
      <c r="P857622" s="83"/>
    </row>
    <row r="857623" spans="16:16" x14ac:dyDescent="0.3">
      <c r="P857623" s="83"/>
    </row>
    <row r="857624" spans="16:16" x14ac:dyDescent="0.3">
      <c r="P857624" s="83"/>
    </row>
    <row r="857625" spans="16:16" x14ac:dyDescent="0.3">
      <c r="P857625" s="83"/>
    </row>
    <row r="857626" spans="16:16" x14ac:dyDescent="0.3">
      <c r="P857626" s="83"/>
    </row>
    <row r="857627" spans="16:16" x14ac:dyDescent="0.3">
      <c r="P857627" s="83"/>
    </row>
    <row r="857628" spans="16:16" x14ac:dyDescent="0.3">
      <c r="P857628" s="83"/>
    </row>
    <row r="857629" spans="16:16" x14ac:dyDescent="0.3">
      <c r="P857629" s="83"/>
    </row>
    <row r="857630" spans="16:16" x14ac:dyDescent="0.3">
      <c r="P857630" s="83"/>
    </row>
    <row r="857631" spans="16:16" x14ac:dyDescent="0.3">
      <c r="P857631" s="83"/>
    </row>
    <row r="857632" spans="16:16" x14ac:dyDescent="0.3">
      <c r="P857632" s="83"/>
    </row>
    <row r="857633" spans="16:16" x14ac:dyDescent="0.3">
      <c r="P857633" s="83"/>
    </row>
    <row r="857634" spans="16:16" x14ac:dyDescent="0.3">
      <c r="P857634" s="83"/>
    </row>
    <row r="857635" spans="16:16" x14ac:dyDescent="0.3">
      <c r="P857635" s="83"/>
    </row>
    <row r="857636" spans="16:16" x14ac:dyDescent="0.3">
      <c r="P857636" s="83"/>
    </row>
    <row r="857637" spans="16:16" x14ac:dyDescent="0.3">
      <c r="P857637" s="83"/>
    </row>
    <row r="857638" spans="16:16" x14ac:dyDescent="0.3">
      <c r="P857638" s="83"/>
    </row>
    <row r="857639" spans="16:16" x14ac:dyDescent="0.3">
      <c r="P857639" s="83"/>
    </row>
    <row r="857640" spans="16:16" x14ac:dyDescent="0.3">
      <c r="P857640" s="83"/>
    </row>
    <row r="857641" spans="16:16" x14ac:dyDescent="0.3">
      <c r="P857641" s="83"/>
    </row>
    <row r="857642" spans="16:16" x14ac:dyDescent="0.3">
      <c r="P857642" s="83"/>
    </row>
    <row r="857643" spans="16:16" x14ac:dyDescent="0.3">
      <c r="P857643" s="83"/>
    </row>
    <row r="857644" spans="16:16" x14ac:dyDescent="0.3">
      <c r="P857644" s="83"/>
    </row>
    <row r="857645" spans="16:16" x14ac:dyDescent="0.3">
      <c r="P857645" s="83"/>
    </row>
    <row r="857646" spans="16:16" x14ac:dyDescent="0.3">
      <c r="P857646" s="83"/>
    </row>
    <row r="857647" spans="16:16" x14ac:dyDescent="0.3">
      <c r="P857647" s="83"/>
    </row>
    <row r="857648" spans="16:16" x14ac:dyDescent="0.3">
      <c r="P857648" s="83"/>
    </row>
    <row r="857649" spans="16:16" x14ac:dyDescent="0.3">
      <c r="P857649" s="83"/>
    </row>
    <row r="857650" spans="16:16" x14ac:dyDescent="0.3">
      <c r="P857650" s="83"/>
    </row>
    <row r="857651" spans="16:16" x14ac:dyDescent="0.3">
      <c r="P857651" s="83"/>
    </row>
    <row r="857652" spans="16:16" x14ac:dyDescent="0.3">
      <c r="P857652" s="83"/>
    </row>
    <row r="857653" spans="16:16" x14ac:dyDescent="0.3">
      <c r="P857653" s="83"/>
    </row>
    <row r="857654" spans="16:16" x14ac:dyDescent="0.3">
      <c r="P857654" s="83"/>
    </row>
    <row r="857655" spans="16:16" x14ac:dyDescent="0.3">
      <c r="P857655" s="83"/>
    </row>
    <row r="857656" spans="16:16" x14ac:dyDescent="0.3">
      <c r="P857656" s="83"/>
    </row>
    <row r="857657" spans="16:16" x14ac:dyDescent="0.3">
      <c r="P857657" s="83"/>
    </row>
    <row r="857658" spans="16:16" x14ac:dyDescent="0.3">
      <c r="P857658" s="83"/>
    </row>
    <row r="857659" spans="16:16" x14ac:dyDescent="0.3">
      <c r="P857659" s="83"/>
    </row>
    <row r="857660" spans="16:16" x14ac:dyDescent="0.3">
      <c r="P857660" s="83"/>
    </row>
    <row r="857661" spans="16:16" x14ac:dyDescent="0.3">
      <c r="P857661" s="83"/>
    </row>
    <row r="857662" spans="16:16" x14ac:dyDescent="0.3">
      <c r="P857662" s="83"/>
    </row>
    <row r="857663" spans="16:16" x14ac:dyDescent="0.3">
      <c r="P857663" s="83"/>
    </row>
    <row r="857664" spans="16:16" x14ac:dyDescent="0.3">
      <c r="P857664" s="83"/>
    </row>
    <row r="857665" spans="16:16" x14ac:dyDescent="0.3">
      <c r="P857665" s="83"/>
    </row>
    <row r="857666" spans="16:16" x14ac:dyDescent="0.3">
      <c r="P857666" s="83"/>
    </row>
    <row r="857667" spans="16:16" x14ac:dyDescent="0.3">
      <c r="P857667" s="83"/>
    </row>
    <row r="857668" spans="16:16" x14ac:dyDescent="0.3">
      <c r="P857668" s="83"/>
    </row>
    <row r="857669" spans="16:16" x14ac:dyDescent="0.3">
      <c r="P857669" s="83"/>
    </row>
    <row r="857670" spans="16:16" x14ac:dyDescent="0.3">
      <c r="P857670" s="83"/>
    </row>
    <row r="857671" spans="16:16" x14ac:dyDescent="0.3">
      <c r="P857671" s="83"/>
    </row>
    <row r="857672" spans="16:16" x14ac:dyDescent="0.3">
      <c r="P857672" s="83"/>
    </row>
    <row r="857673" spans="16:16" x14ac:dyDescent="0.3">
      <c r="P857673" s="83"/>
    </row>
    <row r="857674" spans="16:16" x14ac:dyDescent="0.3">
      <c r="P857674" s="83"/>
    </row>
    <row r="857675" spans="16:16" x14ac:dyDescent="0.3">
      <c r="P857675" s="83"/>
    </row>
    <row r="857676" spans="16:16" x14ac:dyDescent="0.3">
      <c r="P857676" s="83"/>
    </row>
    <row r="857677" spans="16:16" x14ac:dyDescent="0.3">
      <c r="P857677" s="83"/>
    </row>
    <row r="857678" spans="16:16" x14ac:dyDescent="0.3">
      <c r="P857678" s="83"/>
    </row>
    <row r="857679" spans="16:16" x14ac:dyDescent="0.3">
      <c r="P857679" s="83"/>
    </row>
    <row r="857680" spans="16:16" x14ac:dyDescent="0.3">
      <c r="P857680" s="83"/>
    </row>
    <row r="857681" spans="16:16" x14ac:dyDescent="0.3">
      <c r="P857681" s="83"/>
    </row>
    <row r="857682" spans="16:16" x14ac:dyDescent="0.3">
      <c r="P857682" s="83"/>
    </row>
    <row r="857683" spans="16:16" x14ac:dyDescent="0.3">
      <c r="P857683" s="83"/>
    </row>
    <row r="857684" spans="16:16" x14ac:dyDescent="0.3">
      <c r="P857684" s="83"/>
    </row>
    <row r="857685" spans="16:16" x14ac:dyDescent="0.3">
      <c r="P857685" s="83"/>
    </row>
    <row r="857686" spans="16:16" x14ac:dyDescent="0.3">
      <c r="P857686" s="83"/>
    </row>
    <row r="857687" spans="16:16" x14ac:dyDescent="0.3">
      <c r="P857687" s="83"/>
    </row>
    <row r="857688" spans="16:16" x14ac:dyDescent="0.3">
      <c r="P857688" s="83"/>
    </row>
    <row r="857689" spans="16:16" x14ac:dyDescent="0.3">
      <c r="P857689" s="83"/>
    </row>
    <row r="857690" spans="16:16" x14ac:dyDescent="0.3">
      <c r="P857690" s="83"/>
    </row>
    <row r="857691" spans="16:16" x14ac:dyDescent="0.3">
      <c r="P857691" s="83"/>
    </row>
    <row r="857692" spans="16:16" x14ac:dyDescent="0.3">
      <c r="P857692" s="83"/>
    </row>
    <row r="857693" spans="16:16" x14ac:dyDescent="0.3">
      <c r="P857693" s="83"/>
    </row>
    <row r="857694" spans="16:16" x14ac:dyDescent="0.3">
      <c r="P857694" s="83"/>
    </row>
    <row r="857695" spans="16:16" x14ac:dyDescent="0.3">
      <c r="P857695" s="83"/>
    </row>
    <row r="857696" spans="16:16" x14ac:dyDescent="0.3">
      <c r="P857696" s="83"/>
    </row>
    <row r="857697" spans="16:16" x14ac:dyDescent="0.3">
      <c r="P857697" s="83"/>
    </row>
    <row r="857698" spans="16:16" x14ac:dyDescent="0.3">
      <c r="P857698" s="83"/>
    </row>
    <row r="857699" spans="16:16" x14ac:dyDescent="0.3">
      <c r="P857699" s="83"/>
    </row>
    <row r="857700" spans="16:16" x14ac:dyDescent="0.3">
      <c r="P857700" s="83"/>
    </row>
    <row r="857701" spans="16:16" x14ac:dyDescent="0.3">
      <c r="P857701" s="83"/>
    </row>
    <row r="857702" spans="16:16" x14ac:dyDescent="0.3">
      <c r="P857702" s="83"/>
    </row>
    <row r="857703" spans="16:16" x14ac:dyDescent="0.3">
      <c r="P857703" s="83"/>
    </row>
    <row r="857704" spans="16:16" x14ac:dyDescent="0.3">
      <c r="P857704" s="83"/>
    </row>
    <row r="857705" spans="16:16" x14ac:dyDescent="0.3">
      <c r="P857705" s="83"/>
    </row>
    <row r="857706" spans="16:16" x14ac:dyDescent="0.3">
      <c r="P857706" s="83"/>
    </row>
    <row r="857707" spans="16:16" x14ac:dyDescent="0.3">
      <c r="P857707" s="83"/>
    </row>
    <row r="857708" spans="16:16" x14ac:dyDescent="0.3">
      <c r="P857708" s="83"/>
    </row>
    <row r="857709" spans="16:16" x14ac:dyDescent="0.3">
      <c r="P857709" s="83"/>
    </row>
    <row r="857710" spans="16:16" x14ac:dyDescent="0.3">
      <c r="P857710" s="83"/>
    </row>
    <row r="857711" spans="16:16" x14ac:dyDescent="0.3">
      <c r="P857711" s="83"/>
    </row>
    <row r="857712" spans="16:16" x14ac:dyDescent="0.3">
      <c r="P857712" s="83"/>
    </row>
    <row r="857713" spans="16:16" x14ac:dyDescent="0.3">
      <c r="P857713" s="83"/>
    </row>
    <row r="857714" spans="16:16" x14ac:dyDescent="0.3">
      <c r="P857714" s="83"/>
    </row>
    <row r="857715" spans="16:16" x14ac:dyDescent="0.3">
      <c r="P857715" s="83"/>
    </row>
    <row r="857716" spans="16:16" x14ac:dyDescent="0.3">
      <c r="P857716" s="83"/>
    </row>
    <row r="857717" spans="16:16" x14ac:dyDescent="0.3">
      <c r="P857717" s="83"/>
    </row>
    <row r="857718" spans="16:16" x14ac:dyDescent="0.3">
      <c r="P857718" s="83"/>
    </row>
    <row r="857719" spans="16:16" x14ac:dyDescent="0.3">
      <c r="P857719" s="83"/>
    </row>
    <row r="857720" spans="16:16" x14ac:dyDescent="0.3">
      <c r="P857720" s="83"/>
    </row>
    <row r="857721" spans="16:16" x14ac:dyDescent="0.3">
      <c r="P857721" s="83"/>
    </row>
    <row r="857722" spans="16:16" x14ac:dyDescent="0.3">
      <c r="P857722" s="83"/>
    </row>
    <row r="857723" spans="16:16" x14ac:dyDescent="0.3">
      <c r="P857723" s="83"/>
    </row>
    <row r="857724" spans="16:16" x14ac:dyDescent="0.3">
      <c r="P857724" s="83"/>
    </row>
    <row r="857725" spans="16:16" x14ac:dyDescent="0.3">
      <c r="P857725" s="83"/>
    </row>
    <row r="857726" spans="16:16" x14ac:dyDescent="0.3">
      <c r="P857726" s="83"/>
    </row>
    <row r="857727" spans="16:16" x14ac:dyDescent="0.3">
      <c r="P857727" s="83"/>
    </row>
    <row r="857728" spans="16:16" x14ac:dyDescent="0.3">
      <c r="P857728" s="83"/>
    </row>
    <row r="857729" spans="16:16" x14ac:dyDescent="0.3">
      <c r="P857729" s="83"/>
    </row>
    <row r="857730" spans="16:16" x14ac:dyDescent="0.3">
      <c r="P857730" s="83"/>
    </row>
    <row r="857731" spans="16:16" x14ac:dyDescent="0.3">
      <c r="P857731" s="83"/>
    </row>
    <row r="857732" spans="16:16" x14ac:dyDescent="0.3">
      <c r="P857732" s="83"/>
    </row>
    <row r="857733" spans="16:16" x14ac:dyDescent="0.3">
      <c r="P857733" s="83"/>
    </row>
    <row r="857734" spans="16:16" x14ac:dyDescent="0.3">
      <c r="P857734" s="83"/>
    </row>
    <row r="857735" spans="16:16" x14ac:dyDescent="0.3">
      <c r="P857735" s="83"/>
    </row>
    <row r="857736" spans="16:16" x14ac:dyDescent="0.3">
      <c r="P857736" s="83"/>
    </row>
    <row r="857737" spans="16:16" x14ac:dyDescent="0.3">
      <c r="P857737" s="83"/>
    </row>
    <row r="857738" spans="16:16" x14ac:dyDescent="0.3">
      <c r="P857738" s="83"/>
    </row>
    <row r="857739" spans="16:16" x14ac:dyDescent="0.3">
      <c r="P857739" s="83"/>
    </row>
    <row r="857740" spans="16:16" x14ac:dyDescent="0.3">
      <c r="P857740" s="83"/>
    </row>
    <row r="857741" spans="16:16" x14ac:dyDescent="0.3">
      <c r="P857741" s="83"/>
    </row>
    <row r="857742" spans="16:16" x14ac:dyDescent="0.3">
      <c r="P857742" s="83"/>
    </row>
    <row r="857743" spans="16:16" x14ac:dyDescent="0.3">
      <c r="P857743" s="83"/>
    </row>
    <row r="857744" spans="16:16" x14ac:dyDescent="0.3">
      <c r="P857744" s="83"/>
    </row>
    <row r="857745" spans="16:16" x14ac:dyDescent="0.3">
      <c r="P857745" s="83"/>
    </row>
    <row r="857746" spans="16:16" x14ac:dyDescent="0.3">
      <c r="P857746" s="83"/>
    </row>
    <row r="857747" spans="16:16" x14ac:dyDescent="0.3">
      <c r="P857747" s="83"/>
    </row>
    <row r="857748" spans="16:16" x14ac:dyDescent="0.3">
      <c r="P857748" s="83"/>
    </row>
    <row r="857749" spans="16:16" x14ac:dyDescent="0.3">
      <c r="P857749" s="83"/>
    </row>
    <row r="857750" spans="16:16" x14ac:dyDescent="0.3">
      <c r="P857750" s="83"/>
    </row>
    <row r="857751" spans="16:16" x14ac:dyDescent="0.3">
      <c r="P857751" s="83"/>
    </row>
    <row r="857752" spans="16:16" x14ac:dyDescent="0.3">
      <c r="P857752" s="83"/>
    </row>
    <row r="857753" spans="16:16" x14ac:dyDescent="0.3">
      <c r="P857753" s="83"/>
    </row>
    <row r="857754" spans="16:16" x14ac:dyDescent="0.3">
      <c r="P857754" s="83"/>
    </row>
    <row r="857755" spans="16:16" x14ac:dyDescent="0.3">
      <c r="P857755" s="83"/>
    </row>
    <row r="857756" spans="16:16" x14ac:dyDescent="0.3">
      <c r="P857756" s="83"/>
    </row>
    <row r="857757" spans="16:16" x14ac:dyDescent="0.3">
      <c r="P857757" s="83"/>
    </row>
    <row r="857758" spans="16:16" x14ac:dyDescent="0.3">
      <c r="P857758" s="83"/>
    </row>
    <row r="857759" spans="16:16" x14ac:dyDescent="0.3">
      <c r="P857759" s="83"/>
    </row>
    <row r="857760" spans="16:16" x14ac:dyDescent="0.3">
      <c r="P857760" s="83"/>
    </row>
    <row r="857761" spans="16:16" x14ac:dyDescent="0.3">
      <c r="P857761" s="83"/>
    </row>
    <row r="857762" spans="16:16" x14ac:dyDescent="0.3">
      <c r="P857762" s="83"/>
    </row>
    <row r="857763" spans="16:16" x14ac:dyDescent="0.3">
      <c r="P857763" s="83"/>
    </row>
    <row r="857764" spans="16:16" x14ac:dyDescent="0.3">
      <c r="P857764" s="83"/>
    </row>
    <row r="857765" spans="16:16" x14ac:dyDescent="0.3">
      <c r="P857765" s="83"/>
    </row>
    <row r="857766" spans="16:16" x14ac:dyDescent="0.3">
      <c r="P857766" s="83"/>
    </row>
    <row r="857767" spans="16:16" x14ac:dyDescent="0.3">
      <c r="P857767" s="83"/>
    </row>
    <row r="857768" spans="16:16" x14ac:dyDescent="0.3">
      <c r="P857768" s="83"/>
    </row>
    <row r="857769" spans="16:16" x14ac:dyDescent="0.3">
      <c r="P857769" s="83"/>
    </row>
    <row r="857770" spans="16:16" x14ac:dyDescent="0.3">
      <c r="P857770" s="83"/>
    </row>
    <row r="857771" spans="16:16" x14ac:dyDescent="0.3">
      <c r="P857771" s="83"/>
    </row>
    <row r="857772" spans="16:16" x14ac:dyDescent="0.3">
      <c r="P857772" s="83"/>
    </row>
    <row r="857773" spans="16:16" x14ac:dyDescent="0.3">
      <c r="P857773" s="83"/>
    </row>
    <row r="857774" spans="16:16" x14ac:dyDescent="0.3">
      <c r="P857774" s="83"/>
    </row>
    <row r="857775" spans="16:16" x14ac:dyDescent="0.3">
      <c r="P857775" s="83"/>
    </row>
    <row r="857776" spans="16:16" x14ac:dyDescent="0.3">
      <c r="P857776" s="83"/>
    </row>
    <row r="857777" spans="16:16" x14ac:dyDescent="0.3">
      <c r="P857777" s="83"/>
    </row>
    <row r="857778" spans="16:16" x14ac:dyDescent="0.3">
      <c r="P857778" s="83"/>
    </row>
    <row r="857779" spans="16:16" x14ac:dyDescent="0.3">
      <c r="P857779" s="83"/>
    </row>
    <row r="857780" spans="16:16" x14ac:dyDescent="0.3">
      <c r="P857780" s="83"/>
    </row>
    <row r="857781" spans="16:16" x14ac:dyDescent="0.3">
      <c r="P857781" s="83"/>
    </row>
    <row r="857782" spans="16:16" x14ac:dyDescent="0.3">
      <c r="P857782" s="83"/>
    </row>
    <row r="857783" spans="16:16" x14ac:dyDescent="0.3">
      <c r="P857783" s="83"/>
    </row>
    <row r="857784" spans="16:16" x14ac:dyDescent="0.3">
      <c r="P857784" s="83"/>
    </row>
    <row r="857785" spans="16:16" x14ac:dyDescent="0.3">
      <c r="P857785" s="83"/>
    </row>
    <row r="857786" spans="16:16" x14ac:dyDescent="0.3">
      <c r="P857786" s="83"/>
    </row>
    <row r="857787" spans="16:16" x14ac:dyDescent="0.3">
      <c r="P857787" s="83"/>
    </row>
    <row r="857788" spans="16:16" x14ac:dyDescent="0.3">
      <c r="P857788" s="83"/>
    </row>
    <row r="857789" spans="16:16" x14ac:dyDescent="0.3">
      <c r="P857789" s="83"/>
    </row>
    <row r="857790" spans="16:16" x14ac:dyDescent="0.3">
      <c r="P857790" s="83"/>
    </row>
    <row r="857791" spans="16:16" x14ac:dyDescent="0.3">
      <c r="P857791" s="83"/>
    </row>
    <row r="857792" spans="16:16" x14ac:dyDescent="0.3">
      <c r="P857792" s="83"/>
    </row>
    <row r="857793" spans="16:16" x14ac:dyDescent="0.3">
      <c r="P857793" s="83"/>
    </row>
    <row r="857794" spans="16:16" x14ac:dyDescent="0.3">
      <c r="P857794" s="83"/>
    </row>
    <row r="857795" spans="16:16" x14ac:dyDescent="0.3">
      <c r="P857795" s="83"/>
    </row>
    <row r="857796" spans="16:16" x14ac:dyDescent="0.3">
      <c r="P857796" s="83"/>
    </row>
    <row r="857797" spans="16:16" x14ac:dyDescent="0.3">
      <c r="P857797" s="83"/>
    </row>
    <row r="857798" spans="16:16" x14ac:dyDescent="0.3">
      <c r="P857798" s="83"/>
    </row>
    <row r="857799" spans="16:16" x14ac:dyDescent="0.3">
      <c r="P857799" s="83"/>
    </row>
    <row r="857800" spans="16:16" x14ac:dyDescent="0.3">
      <c r="P857800" s="83"/>
    </row>
    <row r="857801" spans="16:16" x14ac:dyDescent="0.3">
      <c r="P857801" s="83"/>
    </row>
    <row r="857802" spans="16:16" x14ac:dyDescent="0.3">
      <c r="P857802" s="83"/>
    </row>
    <row r="857803" spans="16:16" x14ac:dyDescent="0.3">
      <c r="P857803" s="83"/>
    </row>
    <row r="857804" spans="16:16" x14ac:dyDescent="0.3">
      <c r="P857804" s="83"/>
    </row>
    <row r="857805" spans="16:16" x14ac:dyDescent="0.3">
      <c r="P857805" s="83"/>
    </row>
    <row r="857806" spans="16:16" x14ac:dyDescent="0.3">
      <c r="P857806" s="83"/>
    </row>
    <row r="857807" spans="16:16" x14ac:dyDescent="0.3">
      <c r="P857807" s="83"/>
    </row>
    <row r="857808" spans="16:16" x14ac:dyDescent="0.3">
      <c r="P857808" s="83"/>
    </row>
    <row r="857809" spans="16:16" x14ac:dyDescent="0.3">
      <c r="P857809" s="83"/>
    </row>
    <row r="857810" spans="16:16" x14ac:dyDescent="0.3">
      <c r="P857810" s="83"/>
    </row>
    <row r="857811" spans="16:16" x14ac:dyDescent="0.3">
      <c r="P857811" s="83"/>
    </row>
    <row r="857812" spans="16:16" x14ac:dyDescent="0.3">
      <c r="P857812" s="83"/>
    </row>
    <row r="857813" spans="16:16" x14ac:dyDescent="0.3">
      <c r="P857813" s="83"/>
    </row>
    <row r="857814" spans="16:16" x14ac:dyDescent="0.3">
      <c r="P857814" s="83"/>
    </row>
    <row r="857815" spans="16:16" x14ac:dyDescent="0.3">
      <c r="P857815" s="83"/>
    </row>
    <row r="857816" spans="16:16" x14ac:dyDescent="0.3">
      <c r="P857816" s="83"/>
    </row>
    <row r="857817" spans="16:16" x14ac:dyDescent="0.3">
      <c r="P857817" s="83"/>
    </row>
    <row r="857818" spans="16:16" x14ac:dyDescent="0.3">
      <c r="P857818" s="83"/>
    </row>
    <row r="857819" spans="16:16" x14ac:dyDescent="0.3">
      <c r="P857819" s="83"/>
    </row>
    <row r="857820" spans="16:16" x14ac:dyDescent="0.3">
      <c r="P857820" s="83"/>
    </row>
    <row r="857821" spans="16:16" x14ac:dyDescent="0.3">
      <c r="P857821" s="83"/>
    </row>
    <row r="857822" spans="16:16" x14ac:dyDescent="0.3">
      <c r="P857822" s="83"/>
    </row>
    <row r="857823" spans="16:16" x14ac:dyDescent="0.3">
      <c r="P857823" s="83"/>
    </row>
    <row r="857824" spans="16:16" x14ac:dyDescent="0.3">
      <c r="P857824" s="83"/>
    </row>
    <row r="857825" spans="16:16" x14ac:dyDescent="0.3">
      <c r="P857825" s="83"/>
    </row>
    <row r="857826" spans="16:16" x14ac:dyDescent="0.3">
      <c r="P857826" s="83"/>
    </row>
    <row r="857827" spans="16:16" x14ac:dyDescent="0.3">
      <c r="P857827" s="83"/>
    </row>
    <row r="857828" spans="16:16" x14ac:dyDescent="0.3">
      <c r="P857828" s="83"/>
    </row>
    <row r="857829" spans="16:16" x14ac:dyDescent="0.3">
      <c r="P857829" s="83"/>
    </row>
    <row r="857830" spans="16:16" x14ac:dyDescent="0.3">
      <c r="P857830" s="83"/>
    </row>
    <row r="857831" spans="16:16" x14ac:dyDescent="0.3">
      <c r="P857831" s="83"/>
    </row>
    <row r="857832" spans="16:16" x14ac:dyDescent="0.3">
      <c r="P857832" s="83"/>
    </row>
    <row r="857833" spans="16:16" x14ac:dyDescent="0.3">
      <c r="P857833" s="83"/>
    </row>
    <row r="857834" spans="16:16" x14ac:dyDescent="0.3">
      <c r="P857834" s="83"/>
    </row>
    <row r="857835" spans="16:16" x14ac:dyDescent="0.3">
      <c r="P857835" s="83"/>
    </row>
    <row r="857836" spans="16:16" x14ac:dyDescent="0.3">
      <c r="P857836" s="83"/>
    </row>
    <row r="857837" spans="16:16" x14ac:dyDescent="0.3">
      <c r="P857837" s="83"/>
    </row>
    <row r="857838" spans="16:16" x14ac:dyDescent="0.3">
      <c r="P857838" s="83"/>
    </row>
    <row r="857839" spans="16:16" x14ac:dyDescent="0.3">
      <c r="P857839" s="83"/>
    </row>
    <row r="857840" spans="16:16" x14ac:dyDescent="0.3">
      <c r="P857840" s="83"/>
    </row>
    <row r="857841" spans="16:16" x14ac:dyDescent="0.3">
      <c r="P857841" s="83"/>
    </row>
    <row r="857842" spans="16:16" x14ac:dyDescent="0.3">
      <c r="P857842" s="83"/>
    </row>
    <row r="857843" spans="16:16" x14ac:dyDescent="0.3">
      <c r="P857843" s="83"/>
    </row>
    <row r="857844" spans="16:16" x14ac:dyDescent="0.3">
      <c r="P857844" s="83"/>
    </row>
    <row r="857845" spans="16:16" x14ac:dyDescent="0.3">
      <c r="P857845" s="83"/>
    </row>
    <row r="857846" spans="16:16" x14ac:dyDescent="0.3">
      <c r="P857846" s="83"/>
    </row>
    <row r="857847" spans="16:16" x14ac:dyDescent="0.3">
      <c r="P857847" s="83"/>
    </row>
    <row r="857848" spans="16:16" x14ac:dyDescent="0.3">
      <c r="P857848" s="83"/>
    </row>
    <row r="857849" spans="16:16" x14ac:dyDescent="0.3">
      <c r="P857849" s="83"/>
    </row>
    <row r="857850" spans="16:16" x14ac:dyDescent="0.3">
      <c r="P857850" s="83"/>
    </row>
    <row r="857851" spans="16:16" x14ac:dyDescent="0.3">
      <c r="P857851" s="83"/>
    </row>
    <row r="857852" spans="16:16" x14ac:dyDescent="0.3">
      <c r="P857852" s="83"/>
    </row>
    <row r="857853" spans="16:16" x14ac:dyDescent="0.3">
      <c r="P857853" s="83"/>
    </row>
    <row r="857854" spans="16:16" x14ac:dyDescent="0.3">
      <c r="P857854" s="83"/>
    </row>
    <row r="857855" spans="16:16" x14ac:dyDescent="0.3">
      <c r="P857855" s="83"/>
    </row>
    <row r="857856" spans="16:16" x14ac:dyDescent="0.3">
      <c r="P857856" s="83"/>
    </row>
    <row r="857857" spans="16:16" x14ac:dyDescent="0.3">
      <c r="P857857" s="83"/>
    </row>
    <row r="857858" spans="16:16" x14ac:dyDescent="0.3">
      <c r="P857858" s="83"/>
    </row>
    <row r="857859" spans="16:16" x14ac:dyDescent="0.3">
      <c r="P857859" s="83"/>
    </row>
    <row r="857860" spans="16:16" x14ac:dyDescent="0.3">
      <c r="P857860" s="83"/>
    </row>
    <row r="857861" spans="16:16" x14ac:dyDescent="0.3">
      <c r="P857861" s="83"/>
    </row>
    <row r="857862" spans="16:16" x14ac:dyDescent="0.3">
      <c r="P857862" s="83"/>
    </row>
    <row r="857863" spans="16:16" x14ac:dyDescent="0.3">
      <c r="P857863" s="83"/>
    </row>
    <row r="857864" spans="16:16" x14ac:dyDescent="0.3">
      <c r="P857864" s="83"/>
    </row>
    <row r="857865" spans="16:16" x14ac:dyDescent="0.3">
      <c r="P857865" s="83"/>
    </row>
    <row r="857866" spans="16:16" x14ac:dyDescent="0.3">
      <c r="P857866" s="83"/>
    </row>
    <row r="857867" spans="16:16" x14ac:dyDescent="0.3">
      <c r="P857867" s="83"/>
    </row>
    <row r="857868" spans="16:16" x14ac:dyDescent="0.3">
      <c r="P857868" s="83"/>
    </row>
    <row r="857869" spans="16:16" x14ac:dyDescent="0.3">
      <c r="P857869" s="83"/>
    </row>
    <row r="857870" spans="16:16" x14ac:dyDescent="0.3">
      <c r="P857870" s="83"/>
    </row>
    <row r="857871" spans="16:16" x14ac:dyDescent="0.3">
      <c r="P857871" s="83"/>
    </row>
    <row r="857872" spans="16:16" x14ac:dyDescent="0.3">
      <c r="P857872" s="83"/>
    </row>
    <row r="857873" spans="16:16" x14ac:dyDescent="0.3">
      <c r="P857873" s="83"/>
    </row>
    <row r="857874" spans="16:16" x14ac:dyDescent="0.3">
      <c r="P857874" s="83"/>
    </row>
    <row r="857875" spans="16:16" x14ac:dyDescent="0.3">
      <c r="P857875" s="83"/>
    </row>
    <row r="857876" spans="16:16" x14ac:dyDescent="0.3">
      <c r="P857876" s="83"/>
    </row>
    <row r="857877" spans="16:16" x14ac:dyDescent="0.3">
      <c r="P857877" s="83"/>
    </row>
    <row r="857878" spans="16:16" x14ac:dyDescent="0.3">
      <c r="P857878" s="83"/>
    </row>
    <row r="857879" spans="16:16" x14ac:dyDescent="0.3">
      <c r="P857879" s="83"/>
    </row>
    <row r="857880" spans="16:16" x14ac:dyDescent="0.3">
      <c r="P857880" s="83"/>
    </row>
    <row r="857881" spans="16:16" x14ac:dyDescent="0.3">
      <c r="P857881" s="83"/>
    </row>
    <row r="857882" spans="16:16" x14ac:dyDescent="0.3">
      <c r="P857882" s="83"/>
    </row>
    <row r="857883" spans="16:16" x14ac:dyDescent="0.3">
      <c r="P857883" s="83"/>
    </row>
    <row r="857884" spans="16:16" x14ac:dyDescent="0.3">
      <c r="P857884" s="83"/>
    </row>
    <row r="857885" spans="16:16" x14ac:dyDescent="0.3">
      <c r="P857885" s="83"/>
    </row>
    <row r="857886" spans="16:16" x14ac:dyDescent="0.3">
      <c r="P857886" s="83"/>
    </row>
    <row r="857887" spans="16:16" x14ac:dyDescent="0.3">
      <c r="P857887" s="83"/>
    </row>
    <row r="857888" spans="16:16" x14ac:dyDescent="0.3">
      <c r="P857888" s="83"/>
    </row>
    <row r="857889" spans="16:16" x14ac:dyDescent="0.3">
      <c r="P857889" s="83"/>
    </row>
    <row r="857890" spans="16:16" x14ac:dyDescent="0.3">
      <c r="P857890" s="83"/>
    </row>
    <row r="857891" spans="16:16" x14ac:dyDescent="0.3">
      <c r="P857891" s="83"/>
    </row>
    <row r="857892" spans="16:16" x14ac:dyDescent="0.3">
      <c r="P857892" s="83"/>
    </row>
    <row r="857893" spans="16:16" x14ac:dyDescent="0.3">
      <c r="P857893" s="83"/>
    </row>
    <row r="857894" spans="16:16" x14ac:dyDescent="0.3">
      <c r="P857894" s="83"/>
    </row>
    <row r="857895" spans="16:16" x14ac:dyDescent="0.3">
      <c r="P857895" s="83"/>
    </row>
    <row r="857896" spans="16:16" x14ac:dyDescent="0.3">
      <c r="P857896" s="83"/>
    </row>
    <row r="857897" spans="16:16" x14ac:dyDescent="0.3">
      <c r="P857897" s="83"/>
    </row>
    <row r="857898" spans="16:16" x14ac:dyDescent="0.3">
      <c r="P857898" s="83"/>
    </row>
    <row r="857899" spans="16:16" x14ac:dyDescent="0.3">
      <c r="P857899" s="83"/>
    </row>
    <row r="857900" spans="16:16" x14ac:dyDescent="0.3">
      <c r="P857900" s="83"/>
    </row>
    <row r="857901" spans="16:16" x14ac:dyDescent="0.3">
      <c r="P857901" s="83"/>
    </row>
    <row r="857902" spans="16:16" x14ac:dyDescent="0.3">
      <c r="P857902" s="83"/>
    </row>
    <row r="857903" spans="16:16" x14ac:dyDescent="0.3">
      <c r="P857903" s="83"/>
    </row>
    <row r="857904" spans="16:16" x14ac:dyDescent="0.3">
      <c r="P857904" s="83"/>
    </row>
    <row r="857905" spans="16:16" x14ac:dyDescent="0.3">
      <c r="P857905" s="83"/>
    </row>
    <row r="857906" spans="16:16" x14ac:dyDescent="0.3">
      <c r="P857906" s="83"/>
    </row>
    <row r="857907" spans="16:16" x14ac:dyDescent="0.3">
      <c r="P857907" s="83"/>
    </row>
    <row r="857908" spans="16:16" x14ac:dyDescent="0.3">
      <c r="P857908" s="83"/>
    </row>
    <row r="857909" spans="16:16" x14ac:dyDescent="0.3">
      <c r="P857909" s="83"/>
    </row>
    <row r="857910" spans="16:16" x14ac:dyDescent="0.3">
      <c r="P857910" s="83"/>
    </row>
    <row r="857911" spans="16:16" x14ac:dyDescent="0.3">
      <c r="P857911" s="83"/>
    </row>
    <row r="857912" spans="16:16" x14ac:dyDescent="0.3">
      <c r="P857912" s="83"/>
    </row>
    <row r="857913" spans="16:16" x14ac:dyDescent="0.3">
      <c r="P857913" s="83"/>
    </row>
    <row r="857914" spans="16:16" x14ac:dyDescent="0.3">
      <c r="P857914" s="83"/>
    </row>
    <row r="857915" spans="16:16" x14ac:dyDescent="0.3">
      <c r="P857915" s="83"/>
    </row>
    <row r="857916" spans="16:16" x14ac:dyDescent="0.3">
      <c r="P857916" s="83"/>
    </row>
    <row r="857917" spans="16:16" x14ac:dyDescent="0.3">
      <c r="P857917" s="83"/>
    </row>
    <row r="857918" spans="16:16" x14ac:dyDescent="0.3">
      <c r="P857918" s="83"/>
    </row>
    <row r="857919" spans="16:16" x14ac:dyDescent="0.3">
      <c r="P857919" s="83"/>
    </row>
    <row r="857920" spans="16:16" x14ac:dyDescent="0.3">
      <c r="P857920" s="83"/>
    </row>
    <row r="857921" spans="16:16" x14ac:dyDescent="0.3">
      <c r="P857921" s="83"/>
    </row>
    <row r="857922" spans="16:16" x14ac:dyDescent="0.3">
      <c r="P857922" s="83"/>
    </row>
    <row r="857923" spans="16:16" x14ac:dyDescent="0.3">
      <c r="P857923" s="83"/>
    </row>
    <row r="857924" spans="16:16" x14ac:dyDescent="0.3">
      <c r="P857924" s="83"/>
    </row>
    <row r="857925" spans="16:16" x14ac:dyDescent="0.3">
      <c r="P857925" s="83"/>
    </row>
    <row r="857926" spans="16:16" x14ac:dyDescent="0.3">
      <c r="P857926" s="83"/>
    </row>
    <row r="857927" spans="16:16" x14ac:dyDescent="0.3">
      <c r="P857927" s="83"/>
    </row>
    <row r="857928" spans="16:16" x14ac:dyDescent="0.3">
      <c r="P857928" s="83"/>
    </row>
    <row r="857929" spans="16:16" x14ac:dyDescent="0.3">
      <c r="P857929" s="83"/>
    </row>
    <row r="857930" spans="16:16" x14ac:dyDescent="0.3">
      <c r="P857930" s="83"/>
    </row>
    <row r="857931" spans="16:16" x14ac:dyDescent="0.3">
      <c r="P857931" s="83"/>
    </row>
    <row r="857932" spans="16:16" x14ac:dyDescent="0.3">
      <c r="P857932" s="83"/>
    </row>
    <row r="857933" spans="16:16" x14ac:dyDescent="0.3">
      <c r="P857933" s="83"/>
    </row>
    <row r="857934" spans="16:16" x14ac:dyDescent="0.3">
      <c r="P857934" s="83"/>
    </row>
    <row r="857935" spans="16:16" x14ac:dyDescent="0.3">
      <c r="P857935" s="83"/>
    </row>
    <row r="857936" spans="16:16" x14ac:dyDescent="0.3">
      <c r="P857936" s="83"/>
    </row>
    <row r="857937" spans="16:16" x14ac:dyDescent="0.3">
      <c r="P857937" s="83"/>
    </row>
    <row r="857938" spans="16:16" x14ac:dyDescent="0.3">
      <c r="P857938" s="83"/>
    </row>
    <row r="857939" spans="16:16" x14ac:dyDescent="0.3">
      <c r="P857939" s="83"/>
    </row>
    <row r="857940" spans="16:16" x14ac:dyDescent="0.3">
      <c r="P857940" s="83"/>
    </row>
    <row r="857941" spans="16:16" x14ac:dyDescent="0.3">
      <c r="P857941" s="83"/>
    </row>
    <row r="857942" spans="16:16" x14ac:dyDescent="0.3">
      <c r="P857942" s="83"/>
    </row>
    <row r="857943" spans="16:16" x14ac:dyDescent="0.3">
      <c r="P857943" s="83"/>
    </row>
    <row r="857944" spans="16:16" x14ac:dyDescent="0.3">
      <c r="P857944" s="83"/>
    </row>
    <row r="857945" spans="16:16" x14ac:dyDescent="0.3">
      <c r="P857945" s="83"/>
    </row>
    <row r="857946" spans="16:16" x14ac:dyDescent="0.3">
      <c r="P857946" s="83"/>
    </row>
    <row r="857947" spans="16:16" x14ac:dyDescent="0.3">
      <c r="P857947" s="83"/>
    </row>
    <row r="857948" spans="16:16" x14ac:dyDescent="0.3">
      <c r="P857948" s="83"/>
    </row>
    <row r="857949" spans="16:16" x14ac:dyDescent="0.3">
      <c r="P857949" s="83"/>
    </row>
    <row r="857950" spans="16:16" x14ac:dyDescent="0.3">
      <c r="P857950" s="83"/>
    </row>
    <row r="857951" spans="16:16" x14ac:dyDescent="0.3">
      <c r="P857951" s="83"/>
    </row>
    <row r="857952" spans="16:16" x14ac:dyDescent="0.3">
      <c r="P857952" s="83"/>
    </row>
    <row r="857953" spans="16:16" x14ac:dyDescent="0.3">
      <c r="P857953" s="83"/>
    </row>
    <row r="857954" spans="16:16" x14ac:dyDescent="0.3">
      <c r="P857954" s="83"/>
    </row>
    <row r="857955" spans="16:16" x14ac:dyDescent="0.3">
      <c r="P857955" s="83"/>
    </row>
    <row r="857956" spans="16:16" x14ac:dyDescent="0.3">
      <c r="P857956" s="83"/>
    </row>
    <row r="857957" spans="16:16" x14ac:dyDescent="0.3">
      <c r="P857957" s="83"/>
    </row>
    <row r="857958" spans="16:16" x14ac:dyDescent="0.3">
      <c r="P857958" s="83"/>
    </row>
    <row r="857959" spans="16:16" x14ac:dyDescent="0.3">
      <c r="P857959" s="83"/>
    </row>
    <row r="857960" spans="16:16" x14ac:dyDescent="0.3">
      <c r="P857960" s="83"/>
    </row>
    <row r="857961" spans="16:16" x14ac:dyDescent="0.3">
      <c r="P857961" s="83"/>
    </row>
    <row r="857962" spans="16:16" x14ac:dyDescent="0.3">
      <c r="P857962" s="83"/>
    </row>
    <row r="857963" spans="16:16" x14ac:dyDescent="0.3">
      <c r="P857963" s="83"/>
    </row>
    <row r="857964" spans="16:16" x14ac:dyDescent="0.3">
      <c r="P857964" s="83"/>
    </row>
    <row r="857965" spans="16:16" x14ac:dyDescent="0.3">
      <c r="P857965" s="83"/>
    </row>
    <row r="857966" spans="16:16" x14ac:dyDescent="0.3">
      <c r="P857966" s="83"/>
    </row>
    <row r="857967" spans="16:16" x14ac:dyDescent="0.3">
      <c r="P857967" s="83"/>
    </row>
    <row r="857968" spans="16:16" x14ac:dyDescent="0.3">
      <c r="P857968" s="83"/>
    </row>
    <row r="857969" spans="16:16" x14ac:dyDescent="0.3">
      <c r="P857969" s="83"/>
    </row>
    <row r="857970" spans="16:16" x14ac:dyDescent="0.3">
      <c r="P857970" s="83"/>
    </row>
    <row r="857971" spans="16:16" x14ac:dyDescent="0.3">
      <c r="P857971" s="83"/>
    </row>
    <row r="857972" spans="16:16" x14ac:dyDescent="0.3">
      <c r="P857972" s="83"/>
    </row>
    <row r="857973" spans="16:16" x14ac:dyDescent="0.3">
      <c r="P857973" s="83"/>
    </row>
    <row r="857974" spans="16:16" x14ac:dyDescent="0.3">
      <c r="P857974" s="83"/>
    </row>
    <row r="857975" spans="16:16" x14ac:dyDescent="0.3">
      <c r="P857975" s="83"/>
    </row>
    <row r="857976" spans="16:16" x14ac:dyDescent="0.3">
      <c r="P857976" s="83"/>
    </row>
    <row r="857977" spans="16:16" x14ac:dyDescent="0.3">
      <c r="P857977" s="83"/>
    </row>
    <row r="857978" spans="16:16" x14ac:dyDescent="0.3">
      <c r="P857978" s="83"/>
    </row>
    <row r="857979" spans="16:16" x14ac:dyDescent="0.3">
      <c r="P857979" s="83"/>
    </row>
    <row r="857980" spans="16:16" x14ac:dyDescent="0.3">
      <c r="P857980" s="83"/>
    </row>
    <row r="857981" spans="16:16" x14ac:dyDescent="0.3">
      <c r="P857981" s="83"/>
    </row>
    <row r="857982" spans="16:16" x14ac:dyDescent="0.3">
      <c r="P857982" s="83"/>
    </row>
    <row r="857983" spans="16:16" x14ac:dyDescent="0.3">
      <c r="P857983" s="83"/>
    </row>
    <row r="857984" spans="16:16" x14ac:dyDescent="0.3">
      <c r="P857984" s="83"/>
    </row>
    <row r="857985" spans="16:16" x14ac:dyDescent="0.3">
      <c r="P857985" s="83"/>
    </row>
    <row r="857986" spans="16:16" x14ac:dyDescent="0.3">
      <c r="P857986" s="83"/>
    </row>
    <row r="857987" spans="16:16" x14ac:dyDescent="0.3">
      <c r="P857987" s="83"/>
    </row>
    <row r="857988" spans="16:16" x14ac:dyDescent="0.3">
      <c r="P857988" s="83"/>
    </row>
    <row r="857989" spans="16:16" x14ac:dyDescent="0.3">
      <c r="P857989" s="83"/>
    </row>
    <row r="857990" spans="16:16" x14ac:dyDescent="0.3">
      <c r="P857990" s="83"/>
    </row>
    <row r="857991" spans="16:16" x14ac:dyDescent="0.3">
      <c r="P857991" s="83"/>
    </row>
    <row r="857992" spans="16:16" x14ac:dyDescent="0.3">
      <c r="P857992" s="83"/>
    </row>
    <row r="857993" spans="16:16" x14ac:dyDescent="0.3">
      <c r="P857993" s="83"/>
    </row>
    <row r="857994" spans="16:16" x14ac:dyDescent="0.3">
      <c r="P857994" s="83"/>
    </row>
    <row r="857995" spans="16:16" x14ac:dyDescent="0.3">
      <c r="P857995" s="83"/>
    </row>
    <row r="857996" spans="16:16" x14ac:dyDescent="0.3">
      <c r="P857996" s="83"/>
    </row>
    <row r="857997" spans="16:16" x14ac:dyDescent="0.3">
      <c r="P857997" s="83"/>
    </row>
    <row r="857998" spans="16:16" x14ac:dyDescent="0.3">
      <c r="P857998" s="83"/>
    </row>
    <row r="857999" spans="16:16" x14ac:dyDescent="0.3">
      <c r="P857999" s="83"/>
    </row>
    <row r="858000" spans="16:16" x14ac:dyDescent="0.3">
      <c r="P858000" s="83"/>
    </row>
    <row r="858001" spans="16:16" x14ac:dyDescent="0.3">
      <c r="P858001" s="83"/>
    </row>
    <row r="858002" spans="16:16" x14ac:dyDescent="0.3">
      <c r="P858002" s="83"/>
    </row>
    <row r="858003" spans="16:16" x14ac:dyDescent="0.3">
      <c r="P858003" s="83"/>
    </row>
    <row r="858004" spans="16:16" x14ac:dyDescent="0.3">
      <c r="P858004" s="83"/>
    </row>
    <row r="858005" spans="16:16" x14ac:dyDescent="0.3">
      <c r="P858005" s="83"/>
    </row>
    <row r="858006" spans="16:16" x14ac:dyDescent="0.3">
      <c r="P858006" s="83"/>
    </row>
    <row r="858007" spans="16:16" x14ac:dyDescent="0.3">
      <c r="P858007" s="83"/>
    </row>
    <row r="858008" spans="16:16" x14ac:dyDescent="0.3">
      <c r="P858008" s="83"/>
    </row>
    <row r="858009" spans="16:16" x14ac:dyDescent="0.3">
      <c r="P858009" s="83"/>
    </row>
    <row r="858010" spans="16:16" x14ac:dyDescent="0.3">
      <c r="P858010" s="83"/>
    </row>
    <row r="858011" spans="16:16" x14ac:dyDescent="0.3">
      <c r="P858011" s="83"/>
    </row>
    <row r="858012" spans="16:16" x14ac:dyDescent="0.3">
      <c r="P858012" s="83"/>
    </row>
    <row r="858013" spans="16:16" x14ac:dyDescent="0.3">
      <c r="P858013" s="83"/>
    </row>
    <row r="858014" spans="16:16" x14ac:dyDescent="0.3">
      <c r="P858014" s="83"/>
    </row>
    <row r="858015" spans="16:16" x14ac:dyDescent="0.3">
      <c r="P858015" s="83"/>
    </row>
    <row r="858016" spans="16:16" x14ac:dyDescent="0.3">
      <c r="P858016" s="83"/>
    </row>
    <row r="858017" spans="16:16" x14ac:dyDescent="0.3">
      <c r="P858017" s="83"/>
    </row>
    <row r="858018" spans="16:16" x14ac:dyDescent="0.3">
      <c r="P858018" s="83"/>
    </row>
    <row r="858019" spans="16:16" x14ac:dyDescent="0.3">
      <c r="P858019" s="83"/>
    </row>
    <row r="858020" spans="16:16" x14ac:dyDescent="0.3">
      <c r="P858020" s="83"/>
    </row>
    <row r="858021" spans="16:16" x14ac:dyDescent="0.3">
      <c r="P858021" s="83"/>
    </row>
    <row r="858022" spans="16:16" x14ac:dyDescent="0.3">
      <c r="P858022" s="83"/>
    </row>
    <row r="858023" spans="16:16" x14ac:dyDescent="0.3">
      <c r="P858023" s="83"/>
    </row>
    <row r="858024" spans="16:16" x14ac:dyDescent="0.3">
      <c r="P858024" s="83"/>
    </row>
    <row r="858025" spans="16:16" x14ac:dyDescent="0.3">
      <c r="P858025" s="83"/>
    </row>
    <row r="858026" spans="16:16" x14ac:dyDescent="0.3">
      <c r="P858026" s="83"/>
    </row>
    <row r="858027" spans="16:16" x14ac:dyDescent="0.3">
      <c r="P858027" s="83"/>
    </row>
    <row r="858028" spans="16:16" x14ac:dyDescent="0.3">
      <c r="P858028" s="83"/>
    </row>
    <row r="858029" spans="16:16" x14ac:dyDescent="0.3">
      <c r="P858029" s="83"/>
    </row>
    <row r="858030" spans="16:16" x14ac:dyDescent="0.3">
      <c r="P858030" s="83"/>
    </row>
    <row r="858031" spans="16:16" x14ac:dyDescent="0.3">
      <c r="P858031" s="83"/>
    </row>
    <row r="858032" spans="16:16" x14ac:dyDescent="0.3">
      <c r="P858032" s="83"/>
    </row>
    <row r="858033" spans="16:16" x14ac:dyDescent="0.3">
      <c r="P858033" s="83"/>
    </row>
    <row r="858034" spans="16:16" x14ac:dyDescent="0.3">
      <c r="P858034" s="83"/>
    </row>
    <row r="858035" spans="16:16" x14ac:dyDescent="0.3">
      <c r="P858035" s="83"/>
    </row>
    <row r="858036" spans="16:16" x14ac:dyDescent="0.3">
      <c r="P858036" s="83"/>
    </row>
    <row r="858037" spans="16:16" x14ac:dyDescent="0.3">
      <c r="P858037" s="83"/>
    </row>
    <row r="858038" spans="16:16" x14ac:dyDescent="0.3">
      <c r="P858038" s="83"/>
    </row>
    <row r="858039" spans="16:16" x14ac:dyDescent="0.3">
      <c r="P858039" s="83"/>
    </row>
    <row r="858040" spans="16:16" x14ac:dyDescent="0.3">
      <c r="P858040" s="83"/>
    </row>
    <row r="858041" spans="16:16" x14ac:dyDescent="0.3">
      <c r="P858041" s="83"/>
    </row>
    <row r="858042" spans="16:16" x14ac:dyDescent="0.3">
      <c r="P858042" s="83"/>
    </row>
    <row r="858043" spans="16:16" x14ac:dyDescent="0.3">
      <c r="P858043" s="83"/>
    </row>
    <row r="858044" spans="16:16" x14ac:dyDescent="0.3">
      <c r="P858044" s="83"/>
    </row>
    <row r="858045" spans="16:16" x14ac:dyDescent="0.3">
      <c r="P858045" s="83"/>
    </row>
    <row r="858046" spans="16:16" x14ac:dyDescent="0.3">
      <c r="P858046" s="83"/>
    </row>
    <row r="858047" spans="16:16" x14ac:dyDescent="0.3">
      <c r="P858047" s="83"/>
    </row>
    <row r="858048" spans="16:16" x14ac:dyDescent="0.3">
      <c r="P858048" s="83"/>
    </row>
    <row r="858049" spans="16:16" x14ac:dyDescent="0.3">
      <c r="P858049" s="83"/>
    </row>
    <row r="858050" spans="16:16" x14ac:dyDescent="0.3">
      <c r="P858050" s="83"/>
    </row>
    <row r="858051" spans="16:16" x14ac:dyDescent="0.3">
      <c r="P858051" s="83"/>
    </row>
    <row r="858052" spans="16:16" x14ac:dyDescent="0.3">
      <c r="P858052" s="83"/>
    </row>
    <row r="858053" spans="16:16" x14ac:dyDescent="0.3">
      <c r="P858053" s="83"/>
    </row>
    <row r="858054" spans="16:16" x14ac:dyDescent="0.3">
      <c r="P858054" s="83"/>
    </row>
    <row r="858055" spans="16:16" x14ac:dyDescent="0.3">
      <c r="P858055" s="83"/>
    </row>
    <row r="858056" spans="16:16" x14ac:dyDescent="0.3">
      <c r="P858056" s="83"/>
    </row>
    <row r="858057" spans="16:16" x14ac:dyDescent="0.3">
      <c r="P858057" s="83"/>
    </row>
    <row r="858058" spans="16:16" x14ac:dyDescent="0.3">
      <c r="P858058" s="83"/>
    </row>
    <row r="858059" spans="16:16" x14ac:dyDescent="0.3">
      <c r="P858059" s="83"/>
    </row>
    <row r="858060" spans="16:16" x14ac:dyDescent="0.3">
      <c r="P858060" s="83"/>
    </row>
    <row r="858061" spans="16:16" x14ac:dyDescent="0.3">
      <c r="P858061" s="83"/>
    </row>
    <row r="858062" spans="16:16" x14ac:dyDescent="0.3">
      <c r="P858062" s="83"/>
    </row>
    <row r="858063" spans="16:16" x14ac:dyDescent="0.3">
      <c r="P858063" s="83"/>
    </row>
    <row r="858064" spans="16:16" x14ac:dyDescent="0.3">
      <c r="P858064" s="83"/>
    </row>
    <row r="858065" spans="16:16" x14ac:dyDescent="0.3">
      <c r="P858065" s="83"/>
    </row>
    <row r="858066" spans="16:16" x14ac:dyDescent="0.3">
      <c r="P858066" s="83"/>
    </row>
    <row r="858067" spans="16:16" x14ac:dyDescent="0.3">
      <c r="P858067" s="83"/>
    </row>
    <row r="858068" spans="16:16" x14ac:dyDescent="0.3">
      <c r="P858068" s="83"/>
    </row>
    <row r="858069" spans="16:16" x14ac:dyDescent="0.3">
      <c r="P858069" s="83"/>
    </row>
    <row r="858070" spans="16:16" x14ac:dyDescent="0.3">
      <c r="P858070" s="83"/>
    </row>
    <row r="858071" spans="16:16" x14ac:dyDescent="0.3">
      <c r="P858071" s="83"/>
    </row>
    <row r="858072" spans="16:16" x14ac:dyDescent="0.3">
      <c r="P858072" s="83"/>
    </row>
    <row r="858073" spans="16:16" x14ac:dyDescent="0.3">
      <c r="P858073" s="83"/>
    </row>
    <row r="858074" spans="16:16" x14ac:dyDescent="0.3">
      <c r="P858074" s="83"/>
    </row>
    <row r="858075" spans="16:16" x14ac:dyDescent="0.3">
      <c r="P858075" s="83"/>
    </row>
    <row r="858076" spans="16:16" x14ac:dyDescent="0.3">
      <c r="P858076" s="83"/>
    </row>
    <row r="858077" spans="16:16" x14ac:dyDescent="0.3">
      <c r="P858077" s="83"/>
    </row>
    <row r="858078" spans="16:16" x14ac:dyDescent="0.3">
      <c r="P858078" s="83"/>
    </row>
    <row r="858079" spans="16:16" x14ac:dyDescent="0.3">
      <c r="P858079" s="83"/>
    </row>
    <row r="858080" spans="16:16" x14ac:dyDescent="0.3">
      <c r="P858080" s="83"/>
    </row>
    <row r="858081" spans="16:16" x14ac:dyDescent="0.3">
      <c r="P858081" s="83"/>
    </row>
    <row r="858082" spans="16:16" x14ac:dyDescent="0.3">
      <c r="P858082" s="83"/>
    </row>
    <row r="858083" spans="16:16" x14ac:dyDescent="0.3">
      <c r="P858083" s="83"/>
    </row>
    <row r="858084" spans="16:16" x14ac:dyDescent="0.3">
      <c r="P858084" s="83"/>
    </row>
    <row r="858085" spans="16:16" x14ac:dyDescent="0.3">
      <c r="P858085" s="83"/>
    </row>
    <row r="858086" spans="16:16" x14ac:dyDescent="0.3">
      <c r="P858086" s="83"/>
    </row>
    <row r="858087" spans="16:16" x14ac:dyDescent="0.3">
      <c r="P858087" s="83"/>
    </row>
    <row r="858088" spans="16:16" x14ac:dyDescent="0.3">
      <c r="P858088" s="83"/>
    </row>
    <row r="858089" spans="16:16" x14ac:dyDescent="0.3">
      <c r="P858089" s="83"/>
    </row>
    <row r="858090" spans="16:16" x14ac:dyDescent="0.3">
      <c r="P858090" s="83"/>
    </row>
    <row r="858091" spans="16:16" x14ac:dyDescent="0.3">
      <c r="P858091" s="83"/>
    </row>
    <row r="858092" spans="16:16" x14ac:dyDescent="0.3">
      <c r="P858092" s="83"/>
    </row>
    <row r="858093" spans="16:16" x14ac:dyDescent="0.3">
      <c r="P858093" s="83"/>
    </row>
    <row r="858094" spans="16:16" x14ac:dyDescent="0.3">
      <c r="P858094" s="83"/>
    </row>
    <row r="858095" spans="16:16" x14ac:dyDescent="0.3">
      <c r="P858095" s="83"/>
    </row>
    <row r="858096" spans="16:16" x14ac:dyDescent="0.3">
      <c r="P858096" s="83"/>
    </row>
    <row r="858097" spans="16:16" x14ac:dyDescent="0.3">
      <c r="P858097" s="83"/>
    </row>
    <row r="858098" spans="16:16" x14ac:dyDescent="0.3">
      <c r="P858098" s="83"/>
    </row>
    <row r="858099" spans="16:16" x14ac:dyDescent="0.3">
      <c r="P858099" s="83"/>
    </row>
    <row r="858100" spans="16:16" x14ac:dyDescent="0.3">
      <c r="P858100" s="83"/>
    </row>
    <row r="858101" spans="16:16" x14ac:dyDescent="0.3">
      <c r="P858101" s="83"/>
    </row>
    <row r="858102" spans="16:16" x14ac:dyDescent="0.3">
      <c r="P858102" s="83"/>
    </row>
    <row r="858103" spans="16:16" x14ac:dyDescent="0.3">
      <c r="P858103" s="83"/>
    </row>
    <row r="858104" spans="16:16" x14ac:dyDescent="0.3">
      <c r="P858104" s="83"/>
    </row>
    <row r="858105" spans="16:16" x14ac:dyDescent="0.3">
      <c r="P858105" s="83"/>
    </row>
    <row r="858106" spans="16:16" x14ac:dyDescent="0.3">
      <c r="P858106" s="83"/>
    </row>
    <row r="858107" spans="16:16" x14ac:dyDescent="0.3">
      <c r="P858107" s="83"/>
    </row>
    <row r="858108" spans="16:16" x14ac:dyDescent="0.3">
      <c r="P858108" s="83"/>
    </row>
    <row r="858109" spans="16:16" x14ac:dyDescent="0.3">
      <c r="P858109" s="83"/>
    </row>
    <row r="858110" spans="16:16" x14ac:dyDescent="0.3">
      <c r="P858110" s="83"/>
    </row>
    <row r="858111" spans="16:16" x14ac:dyDescent="0.3">
      <c r="P858111" s="83"/>
    </row>
    <row r="858112" spans="16:16" x14ac:dyDescent="0.3">
      <c r="P858112" s="83"/>
    </row>
    <row r="858113" spans="16:16" x14ac:dyDescent="0.3">
      <c r="P858113" s="83"/>
    </row>
    <row r="858114" spans="16:16" x14ac:dyDescent="0.3">
      <c r="P858114" s="83"/>
    </row>
    <row r="858115" spans="16:16" x14ac:dyDescent="0.3">
      <c r="P858115" s="83"/>
    </row>
    <row r="858116" spans="16:16" x14ac:dyDescent="0.3">
      <c r="P858116" s="83"/>
    </row>
    <row r="858117" spans="16:16" x14ac:dyDescent="0.3">
      <c r="P858117" s="83"/>
    </row>
    <row r="858118" spans="16:16" x14ac:dyDescent="0.3">
      <c r="P858118" s="83"/>
    </row>
    <row r="858119" spans="16:16" x14ac:dyDescent="0.3">
      <c r="P858119" s="83"/>
    </row>
    <row r="858120" spans="16:16" x14ac:dyDescent="0.3">
      <c r="P858120" s="83"/>
    </row>
    <row r="858121" spans="16:16" x14ac:dyDescent="0.3">
      <c r="P858121" s="83"/>
    </row>
    <row r="858122" spans="16:16" x14ac:dyDescent="0.3">
      <c r="P858122" s="83"/>
    </row>
    <row r="858123" spans="16:16" x14ac:dyDescent="0.3">
      <c r="P858123" s="83"/>
    </row>
    <row r="858124" spans="16:16" x14ac:dyDescent="0.3">
      <c r="P858124" s="83"/>
    </row>
    <row r="858125" spans="16:16" x14ac:dyDescent="0.3">
      <c r="P858125" s="83"/>
    </row>
    <row r="858126" spans="16:16" x14ac:dyDescent="0.3">
      <c r="P858126" s="83"/>
    </row>
    <row r="858127" spans="16:16" x14ac:dyDescent="0.3">
      <c r="P858127" s="83"/>
    </row>
    <row r="858128" spans="16:16" x14ac:dyDescent="0.3">
      <c r="P858128" s="83"/>
    </row>
    <row r="858129" spans="16:16" x14ac:dyDescent="0.3">
      <c r="P858129" s="83"/>
    </row>
    <row r="858130" spans="16:16" x14ac:dyDescent="0.3">
      <c r="P858130" s="83"/>
    </row>
    <row r="858131" spans="16:16" x14ac:dyDescent="0.3">
      <c r="P858131" s="83"/>
    </row>
    <row r="858132" spans="16:16" x14ac:dyDescent="0.3">
      <c r="P858132" s="83"/>
    </row>
    <row r="858133" spans="16:16" x14ac:dyDescent="0.3">
      <c r="P858133" s="83"/>
    </row>
    <row r="858134" spans="16:16" x14ac:dyDescent="0.3">
      <c r="P858134" s="83"/>
    </row>
    <row r="858135" spans="16:16" x14ac:dyDescent="0.3">
      <c r="P858135" s="83"/>
    </row>
    <row r="858136" spans="16:16" x14ac:dyDescent="0.3">
      <c r="P858136" s="83"/>
    </row>
    <row r="858137" spans="16:16" x14ac:dyDescent="0.3">
      <c r="P858137" s="83"/>
    </row>
    <row r="858138" spans="16:16" x14ac:dyDescent="0.3">
      <c r="P858138" s="83"/>
    </row>
    <row r="858139" spans="16:16" x14ac:dyDescent="0.3">
      <c r="P858139" s="83"/>
    </row>
    <row r="858140" spans="16:16" x14ac:dyDescent="0.3">
      <c r="P858140" s="83"/>
    </row>
    <row r="858141" spans="16:16" x14ac:dyDescent="0.3">
      <c r="P858141" s="83"/>
    </row>
    <row r="858142" spans="16:16" x14ac:dyDescent="0.3">
      <c r="P858142" s="83"/>
    </row>
    <row r="858143" spans="16:16" x14ac:dyDescent="0.3">
      <c r="P858143" s="83"/>
    </row>
    <row r="858144" spans="16:16" x14ac:dyDescent="0.3">
      <c r="P858144" s="83"/>
    </row>
    <row r="858145" spans="16:16" x14ac:dyDescent="0.3">
      <c r="P858145" s="83"/>
    </row>
    <row r="858146" spans="16:16" x14ac:dyDescent="0.3">
      <c r="P858146" s="83"/>
    </row>
    <row r="858147" spans="16:16" x14ac:dyDescent="0.3">
      <c r="P858147" s="83"/>
    </row>
    <row r="858148" spans="16:16" x14ac:dyDescent="0.3">
      <c r="P858148" s="83"/>
    </row>
    <row r="858149" spans="16:16" x14ac:dyDescent="0.3">
      <c r="P858149" s="83"/>
    </row>
    <row r="858150" spans="16:16" x14ac:dyDescent="0.3">
      <c r="P858150" s="83"/>
    </row>
    <row r="858151" spans="16:16" x14ac:dyDescent="0.3">
      <c r="P858151" s="83"/>
    </row>
    <row r="858152" spans="16:16" x14ac:dyDescent="0.3">
      <c r="P858152" s="83"/>
    </row>
    <row r="858153" spans="16:16" x14ac:dyDescent="0.3">
      <c r="P858153" s="83"/>
    </row>
    <row r="858154" spans="16:16" x14ac:dyDescent="0.3">
      <c r="P858154" s="83"/>
    </row>
    <row r="858155" spans="16:16" x14ac:dyDescent="0.3">
      <c r="P858155" s="83"/>
    </row>
    <row r="858156" spans="16:16" x14ac:dyDescent="0.3">
      <c r="P858156" s="83"/>
    </row>
    <row r="858157" spans="16:16" x14ac:dyDescent="0.3">
      <c r="P858157" s="83"/>
    </row>
    <row r="858158" spans="16:16" x14ac:dyDescent="0.3">
      <c r="P858158" s="83"/>
    </row>
    <row r="858159" spans="16:16" x14ac:dyDescent="0.3">
      <c r="P858159" s="83"/>
    </row>
    <row r="858160" spans="16:16" x14ac:dyDescent="0.3">
      <c r="P858160" s="83"/>
    </row>
    <row r="858161" spans="16:16" x14ac:dyDescent="0.3">
      <c r="P858161" s="83"/>
    </row>
    <row r="858162" spans="16:16" x14ac:dyDescent="0.3">
      <c r="P858162" s="83"/>
    </row>
    <row r="858163" spans="16:16" x14ac:dyDescent="0.3">
      <c r="P858163" s="83"/>
    </row>
    <row r="858164" spans="16:16" x14ac:dyDescent="0.3">
      <c r="P858164" s="83"/>
    </row>
    <row r="858165" spans="16:16" x14ac:dyDescent="0.3">
      <c r="P858165" s="83"/>
    </row>
    <row r="858166" spans="16:16" x14ac:dyDescent="0.3">
      <c r="P858166" s="83"/>
    </row>
    <row r="858167" spans="16:16" x14ac:dyDescent="0.3">
      <c r="P858167" s="83"/>
    </row>
    <row r="858168" spans="16:16" x14ac:dyDescent="0.3">
      <c r="P858168" s="83"/>
    </row>
    <row r="858169" spans="16:16" x14ac:dyDescent="0.3">
      <c r="P858169" s="83"/>
    </row>
    <row r="858170" spans="16:16" x14ac:dyDescent="0.3">
      <c r="P858170" s="83"/>
    </row>
    <row r="858171" spans="16:16" x14ac:dyDescent="0.3">
      <c r="P858171" s="83"/>
    </row>
    <row r="858172" spans="16:16" x14ac:dyDescent="0.3">
      <c r="P858172" s="83"/>
    </row>
    <row r="858173" spans="16:16" x14ac:dyDescent="0.3">
      <c r="P858173" s="83"/>
    </row>
    <row r="858174" spans="16:16" x14ac:dyDescent="0.3">
      <c r="P858174" s="83"/>
    </row>
    <row r="858175" spans="16:16" x14ac:dyDescent="0.3">
      <c r="P858175" s="83"/>
    </row>
    <row r="858176" spans="16:16" x14ac:dyDescent="0.3">
      <c r="P858176" s="83"/>
    </row>
    <row r="858177" spans="16:16" x14ac:dyDescent="0.3">
      <c r="P858177" s="83"/>
    </row>
    <row r="858178" spans="16:16" x14ac:dyDescent="0.3">
      <c r="P858178" s="83"/>
    </row>
    <row r="858179" spans="16:16" x14ac:dyDescent="0.3">
      <c r="P858179" s="83"/>
    </row>
    <row r="858180" spans="16:16" x14ac:dyDescent="0.3">
      <c r="P858180" s="83"/>
    </row>
    <row r="858181" spans="16:16" x14ac:dyDescent="0.3">
      <c r="P858181" s="83"/>
    </row>
    <row r="858182" spans="16:16" x14ac:dyDescent="0.3">
      <c r="P858182" s="83"/>
    </row>
    <row r="858183" spans="16:16" x14ac:dyDescent="0.3">
      <c r="P858183" s="83"/>
    </row>
    <row r="858184" spans="16:16" x14ac:dyDescent="0.3">
      <c r="P858184" s="83"/>
    </row>
    <row r="858185" spans="16:16" x14ac:dyDescent="0.3">
      <c r="P858185" s="83"/>
    </row>
    <row r="858186" spans="16:16" x14ac:dyDescent="0.3">
      <c r="P858186" s="83"/>
    </row>
    <row r="858187" spans="16:16" x14ac:dyDescent="0.3">
      <c r="P858187" s="83"/>
    </row>
    <row r="858188" spans="16:16" x14ac:dyDescent="0.3">
      <c r="P858188" s="83"/>
    </row>
    <row r="858189" spans="16:16" x14ac:dyDescent="0.3">
      <c r="P858189" s="83"/>
    </row>
    <row r="858190" spans="16:16" x14ac:dyDescent="0.3">
      <c r="P858190" s="83"/>
    </row>
    <row r="858191" spans="16:16" x14ac:dyDescent="0.3">
      <c r="P858191" s="83"/>
    </row>
    <row r="858192" spans="16:16" x14ac:dyDescent="0.3">
      <c r="P858192" s="83"/>
    </row>
    <row r="858193" spans="16:16" x14ac:dyDescent="0.3">
      <c r="P858193" s="83"/>
    </row>
    <row r="858194" spans="16:16" x14ac:dyDescent="0.3">
      <c r="P858194" s="83"/>
    </row>
    <row r="858195" spans="16:16" x14ac:dyDescent="0.3">
      <c r="P858195" s="83"/>
    </row>
    <row r="858196" spans="16:16" x14ac:dyDescent="0.3">
      <c r="P858196" s="83"/>
    </row>
    <row r="858197" spans="16:16" x14ac:dyDescent="0.3">
      <c r="P858197" s="83"/>
    </row>
    <row r="858198" spans="16:16" x14ac:dyDescent="0.3">
      <c r="P858198" s="83"/>
    </row>
    <row r="858199" spans="16:16" x14ac:dyDescent="0.3">
      <c r="P858199" s="83"/>
    </row>
    <row r="858200" spans="16:16" x14ac:dyDescent="0.3">
      <c r="P858200" s="83"/>
    </row>
    <row r="858201" spans="16:16" x14ac:dyDescent="0.3">
      <c r="P858201" s="83"/>
    </row>
    <row r="858202" spans="16:16" x14ac:dyDescent="0.3">
      <c r="P858202" s="83"/>
    </row>
    <row r="858203" spans="16:16" x14ac:dyDescent="0.3">
      <c r="P858203" s="83"/>
    </row>
    <row r="858204" spans="16:16" x14ac:dyDescent="0.3">
      <c r="P858204" s="83"/>
    </row>
    <row r="858205" spans="16:16" x14ac:dyDescent="0.3">
      <c r="P858205" s="83"/>
    </row>
    <row r="858206" spans="16:16" x14ac:dyDescent="0.3">
      <c r="P858206" s="83"/>
    </row>
    <row r="858207" spans="16:16" x14ac:dyDescent="0.3">
      <c r="P858207" s="83"/>
    </row>
    <row r="858208" spans="16:16" x14ac:dyDescent="0.3">
      <c r="P858208" s="83"/>
    </row>
    <row r="858209" spans="16:16" x14ac:dyDescent="0.3">
      <c r="P858209" s="83"/>
    </row>
    <row r="858210" spans="16:16" x14ac:dyDescent="0.3">
      <c r="P858210" s="83"/>
    </row>
    <row r="858211" spans="16:16" x14ac:dyDescent="0.3">
      <c r="P858211" s="83"/>
    </row>
    <row r="858212" spans="16:16" x14ac:dyDescent="0.3">
      <c r="P858212" s="83"/>
    </row>
    <row r="858213" spans="16:16" x14ac:dyDescent="0.3">
      <c r="P858213" s="83"/>
    </row>
    <row r="858214" spans="16:16" x14ac:dyDescent="0.3">
      <c r="P858214" s="83"/>
    </row>
    <row r="858215" spans="16:16" x14ac:dyDescent="0.3">
      <c r="P858215" s="83"/>
    </row>
    <row r="858216" spans="16:16" x14ac:dyDescent="0.3">
      <c r="P858216" s="83"/>
    </row>
    <row r="858217" spans="16:16" x14ac:dyDescent="0.3">
      <c r="P858217" s="83"/>
    </row>
    <row r="858218" spans="16:16" x14ac:dyDescent="0.3">
      <c r="P858218" s="83"/>
    </row>
    <row r="858219" spans="16:16" x14ac:dyDescent="0.3">
      <c r="P858219" s="83"/>
    </row>
    <row r="858220" spans="16:16" x14ac:dyDescent="0.3">
      <c r="P858220" s="83"/>
    </row>
    <row r="858221" spans="16:16" x14ac:dyDescent="0.3">
      <c r="P858221" s="83"/>
    </row>
    <row r="858222" spans="16:16" x14ac:dyDescent="0.3">
      <c r="P858222" s="83"/>
    </row>
    <row r="858223" spans="16:16" x14ac:dyDescent="0.3">
      <c r="P858223" s="83"/>
    </row>
    <row r="858224" spans="16:16" x14ac:dyDescent="0.3">
      <c r="P858224" s="83"/>
    </row>
    <row r="858225" spans="16:16" x14ac:dyDescent="0.3">
      <c r="P858225" s="83"/>
    </row>
    <row r="858226" spans="16:16" x14ac:dyDescent="0.3">
      <c r="P858226" s="83"/>
    </row>
    <row r="858227" spans="16:16" x14ac:dyDescent="0.3">
      <c r="P858227" s="83"/>
    </row>
    <row r="858228" spans="16:16" x14ac:dyDescent="0.3">
      <c r="P858228" s="83"/>
    </row>
    <row r="858229" spans="16:16" x14ac:dyDescent="0.3">
      <c r="P858229" s="83"/>
    </row>
    <row r="858230" spans="16:16" x14ac:dyDescent="0.3">
      <c r="P858230" s="83"/>
    </row>
    <row r="858231" spans="16:16" x14ac:dyDescent="0.3">
      <c r="P858231" s="83"/>
    </row>
    <row r="858232" spans="16:16" x14ac:dyDescent="0.3">
      <c r="P858232" s="83"/>
    </row>
    <row r="858233" spans="16:16" x14ac:dyDescent="0.3">
      <c r="P858233" s="83"/>
    </row>
    <row r="858234" spans="16:16" x14ac:dyDescent="0.3">
      <c r="P858234" s="83"/>
    </row>
    <row r="858235" spans="16:16" x14ac:dyDescent="0.3">
      <c r="P858235" s="83"/>
    </row>
    <row r="858236" spans="16:16" x14ac:dyDescent="0.3">
      <c r="P858236" s="83"/>
    </row>
    <row r="858237" spans="16:16" x14ac:dyDescent="0.3">
      <c r="P858237" s="83"/>
    </row>
    <row r="858238" spans="16:16" x14ac:dyDescent="0.3">
      <c r="P858238" s="83"/>
    </row>
    <row r="858239" spans="16:16" x14ac:dyDescent="0.3">
      <c r="P858239" s="83"/>
    </row>
    <row r="858240" spans="16:16" x14ac:dyDescent="0.3">
      <c r="P858240" s="83"/>
    </row>
    <row r="858241" spans="16:16" x14ac:dyDescent="0.3">
      <c r="P858241" s="83"/>
    </row>
    <row r="858242" spans="16:16" x14ac:dyDescent="0.3">
      <c r="P858242" s="83"/>
    </row>
    <row r="858243" spans="16:16" x14ac:dyDescent="0.3">
      <c r="P858243" s="83"/>
    </row>
    <row r="858244" spans="16:16" x14ac:dyDescent="0.3">
      <c r="P858244" s="83"/>
    </row>
    <row r="858245" spans="16:16" x14ac:dyDescent="0.3">
      <c r="P858245" s="83"/>
    </row>
    <row r="858246" spans="16:16" x14ac:dyDescent="0.3">
      <c r="P858246" s="83"/>
    </row>
    <row r="858247" spans="16:16" x14ac:dyDescent="0.3">
      <c r="P858247" s="83"/>
    </row>
    <row r="858248" spans="16:16" x14ac:dyDescent="0.3">
      <c r="P858248" s="83"/>
    </row>
    <row r="858249" spans="16:16" x14ac:dyDescent="0.3">
      <c r="P858249" s="83"/>
    </row>
    <row r="858250" spans="16:16" x14ac:dyDescent="0.3">
      <c r="P858250" s="83"/>
    </row>
    <row r="858251" spans="16:16" x14ac:dyDescent="0.3">
      <c r="P858251" s="83"/>
    </row>
    <row r="858252" spans="16:16" x14ac:dyDescent="0.3">
      <c r="P858252" s="83"/>
    </row>
    <row r="858253" spans="16:16" x14ac:dyDescent="0.3">
      <c r="P858253" s="83"/>
    </row>
    <row r="858254" spans="16:16" x14ac:dyDescent="0.3">
      <c r="P858254" s="83"/>
    </row>
    <row r="858255" spans="16:16" x14ac:dyDescent="0.3">
      <c r="P858255" s="83"/>
    </row>
    <row r="858256" spans="16:16" x14ac:dyDescent="0.3">
      <c r="P858256" s="83"/>
    </row>
    <row r="858257" spans="16:16" x14ac:dyDescent="0.3">
      <c r="P858257" s="83"/>
    </row>
    <row r="858258" spans="16:16" x14ac:dyDescent="0.3">
      <c r="P858258" s="83"/>
    </row>
    <row r="858259" spans="16:16" x14ac:dyDescent="0.3">
      <c r="P858259" s="83"/>
    </row>
    <row r="858260" spans="16:16" x14ac:dyDescent="0.3">
      <c r="P858260" s="83"/>
    </row>
    <row r="858261" spans="16:16" x14ac:dyDescent="0.3">
      <c r="P858261" s="83"/>
    </row>
    <row r="858262" spans="16:16" x14ac:dyDescent="0.3">
      <c r="P858262" s="83"/>
    </row>
    <row r="858263" spans="16:16" x14ac:dyDescent="0.3">
      <c r="P858263" s="83"/>
    </row>
    <row r="858264" spans="16:16" x14ac:dyDescent="0.3">
      <c r="P858264" s="83"/>
    </row>
    <row r="858265" spans="16:16" x14ac:dyDescent="0.3">
      <c r="P858265" s="83"/>
    </row>
    <row r="858266" spans="16:16" x14ac:dyDescent="0.3">
      <c r="P858266" s="83"/>
    </row>
    <row r="858267" spans="16:16" x14ac:dyDescent="0.3">
      <c r="P858267" s="83"/>
    </row>
    <row r="858268" spans="16:16" x14ac:dyDescent="0.3">
      <c r="P858268" s="83"/>
    </row>
    <row r="858269" spans="16:16" x14ac:dyDescent="0.3">
      <c r="P858269" s="83"/>
    </row>
    <row r="858270" spans="16:16" x14ac:dyDescent="0.3">
      <c r="P858270" s="83"/>
    </row>
    <row r="858271" spans="16:16" x14ac:dyDescent="0.3">
      <c r="P858271" s="83"/>
    </row>
    <row r="858272" spans="16:16" x14ac:dyDescent="0.3">
      <c r="P858272" s="83"/>
    </row>
    <row r="858273" spans="16:16" x14ac:dyDescent="0.3">
      <c r="P858273" s="83"/>
    </row>
    <row r="858274" spans="16:16" x14ac:dyDescent="0.3">
      <c r="P858274" s="83"/>
    </row>
    <row r="858275" spans="16:16" x14ac:dyDescent="0.3">
      <c r="P858275" s="83"/>
    </row>
    <row r="858276" spans="16:16" x14ac:dyDescent="0.3">
      <c r="P858276" s="83"/>
    </row>
    <row r="858277" spans="16:16" x14ac:dyDescent="0.3">
      <c r="P858277" s="83"/>
    </row>
    <row r="858278" spans="16:16" x14ac:dyDescent="0.3">
      <c r="P858278" s="83"/>
    </row>
    <row r="858279" spans="16:16" x14ac:dyDescent="0.3">
      <c r="P858279" s="83"/>
    </row>
    <row r="858280" spans="16:16" x14ac:dyDescent="0.3">
      <c r="P858280" s="83"/>
    </row>
    <row r="858281" spans="16:16" x14ac:dyDescent="0.3">
      <c r="P858281" s="83"/>
    </row>
    <row r="858282" spans="16:16" x14ac:dyDescent="0.3">
      <c r="P858282" s="83"/>
    </row>
    <row r="858283" spans="16:16" x14ac:dyDescent="0.3">
      <c r="P858283" s="83"/>
    </row>
    <row r="858284" spans="16:16" x14ac:dyDescent="0.3">
      <c r="P858284" s="83"/>
    </row>
    <row r="858285" spans="16:16" x14ac:dyDescent="0.3">
      <c r="P858285" s="83"/>
    </row>
    <row r="858286" spans="16:16" x14ac:dyDescent="0.3">
      <c r="P858286" s="83"/>
    </row>
    <row r="858287" spans="16:16" x14ac:dyDescent="0.3">
      <c r="P858287" s="83"/>
    </row>
    <row r="858288" spans="16:16" x14ac:dyDescent="0.3">
      <c r="P858288" s="83"/>
    </row>
    <row r="858289" spans="16:16" x14ac:dyDescent="0.3">
      <c r="P858289" s="83"/>
    </row>
    <row r="858290" spans="16:16" x14ac:dyDescent="0.3">
      <c r="P858290" s="83"/>
    </row>
    <row r="858291" spans="16:16" x14ac:dyDescent="0.3">
      <c r="P858291" s="83"/>
    </row>
    <row r="858292" spans="16:16" x14ac:dyDescent="0.3">
      <c r="P858292" s="83"/>
    </row>
    <row r="858293" spans="16:16" x14ac:dyDescent="0.3">
      <c r="P858293" s="83"/>
    </row>
    <row r="858294" spans="16:16" x14ac:dyDescent="0.3">
      <c r="P858294" s="83"/>
    </row>
    <row r="858295" spans="16:16" x14ac:dyDescent="0.3">
      <c r="P858295" s="83"/>
    </row>
    <row r="858296" spans="16:16" x14ac:dyDescent="0.3">
      <c r="P858296" s="83"/>
    </row>
    <row r="858297" spans="16:16" x14ac:dyDescent="0.3">
      <c r="P858297" s="83"/>
    </row>
    <row r="858298" spans="16:16" x14ac:dyDescent="0.3">
      <c r="P858298" s="83"/>
    </row>
    <row r="858299" spans="16:16" x14ac:dyDescent="0.3">
      <c r="P858299" s="83"/>
    </row>
    <row r="858300" spans="16:16" x14ac:dyDescent="0.3">
      <c r="P858300" s="83"/>
    </row>
    <row r="858301" spans="16:16" x14ac:dyDescent="0.3">
      <c r="P858301" s="83"/>
    </row>
    <row r="858302" spans="16:16" x14ac:dyDescent="0.3">
      <c r="P858302" s="83"/>
    </row>
    <row r="858303" spans="16:16" x14ac:dyDescent="0.3">
      <c r="P858303" s="83"/>
    </row>
    <row r="858304" spans="16:16" x14ac:dyDescent="0.3">
      <c r="P858304" s="83"/>
    </row>
    <row r="858305" spans="16:16" x14ac:dyDescent="0.3">
      <c r="P858305" s="83"/>
    </row>
    <row r="858306" spans="16:16" x14ac:dyDescent="0.3">
      <c r="P858306" s="83"/>
    </row>
    <row r="858307" spans="16:16" x14ac:dyDescent="0.3">
      <c r="P858307" s="83"/>
    </row>
    <row r="858308" spans="16:16" x14ac:dyDescent="0.3">
      <c r="P858308" s="83"/>
    </row>
    <row r="858309" spans="16:16" x14ac:dyDescent="0.3">
      <c r="P858309" s="83"/>
    </row>
    <row r="858310" spans="16:16" x14ac:dyDescent="0.3">
      <c r="P858310" s="83"/>
    </row>
    <row r="858311" spans="16:16" x14ac:dyDescent="0.3">
      <c r="P858311" s="83"/>
    </row>
    <row r="858312" spans="16:16" x14ac:dyDescent="0.3">
      <c r="P858312" s="83"/>
    </row>
    <row r="858313" spans="16:16" x14ac:dyDescent="0.3">
      <c r="P858313" s="83"/>
    </row>
    <row r="858314" spans="16:16" x14ac:dyDescent="0.3">
      <c r="P858314" s="83"/>
    </row>
    <row r="858315" spans="16:16" x14ac:dyDescent="0.3">
      <c r="P858315" s="83"/>
    </row>
    <row r="858316" spans="16:16" x14ac:dyDescent="0.3">
      <c r="P858316" s="83"/>
    </row>
    <row r="858317" spans="16:16" x14ac:dyDescent="0.3">
      <c r="P858317" s="83"/>
    </row>
    <row r="858318" spans="16:16" x14ac:dyDescent="0.3">
      <c r="P858318" s="83"/>
    </row>
    <row r="858319" spans="16:16" x14ac:dyDescent="0.3">
      <c r="P858319" s="83"/>
    </row>
    <row r="858320" spans="16:16" x14ac:dyDescent="0.3">
      <c r="P858320" s="83"/>
    </row>
    <row r="858321" spans="16:16" x14ac:dyDescent="0.3">
      <c r="P858321" s="83"/>
    </row>
    <row r="858322" spans="16:16" x14ac:dyDescent="0.3">
      <c r="P858322" s="83"/>
    </row>
    <row r="858323" spans="16:16" x14ac:dyDescent="0.3">
      <c r="P858323" s="83"/>
    </row>
    <row r="858324" spans="16:16" x14ac:dyDescent="0.3">
      <c r="P858324" s="83"/>
    </row>
    <row r="858325" spans="16:16" x14ac:dyDescent="0.3">
      <c r="P858325" s="83"/>
    </row>
    <row r="858326" spans="16:16" x14ac:dyDescent="0.3">
      <c r="P858326" s="83"/>
    </row>
    <row r="858327" spans="16:16" x14ac:dyDescent="0.3">
      <c r="P858327" s="83"/>
    </row>
    <row r="858328" spans="16:16" x14ac:dyDescent="0.3">
      <c r="P858328" s="83"/>
    </row>
    <row r="858329" spans="16:16" x14ac:dyDescent="0.3">
      <c r="P858329" s="83"/>
    </row>
    <row r="858330" spans="16:16" x14ac:dyDescent="0.3">
      <c r="P858330" s="83"/>
    </row>
    <row r="858331" spans="16:16" x14ac:dyDescent="0.3">
      <c r="P858331" s="83"/>
    </row>
    <row r="858332" spans="16:16" x14ac:dyDescent="0.3">
      <c r="P858332" s="83"/>
    </row>
    <row r="858333" spans="16:16" x14ac:dyDescent="0.3">
      <c r="P858333" s="83"/>
    </row>
    <row r="858334" spans="16:16" x14ac:dyDescent="0.3">
      <c r="P858334" s="83"/>
    </row>
    <row r="858335" spans="16:16" x14ac:dyDescent="0.3">
      <c r="P858335" s="83"/>
    </row>
    <row r="858336" spans="16:16" x14ac:dyDescent="0.3">
      <c r="P858336" s="83"/>
    </row>
    <row r="858337" spans="16:16" x14ac:dyDescent="0.3">
      <c r="P858337" s="83"/>
    </row>
    <row r="858338" spans="16:16" x14ac:dyDescent="0.3">
      <c r="P858338" s="83"/>
    </row>
    <row r="858339" spans="16:16" x14ac:dyDescent="0.3">
      <c r="P858339" s="83"/>
    </row>
    <row r="858340" spans="16:16" x14ac:dyDescent="0.3">
      <c r="P858340" s="83"/>
    </row>
    <row r="858341" spans="16:16" x14ac:dyDescent="0.3">
      <c r="P858341" s="83"/>
    </row>
    <row r="858342" spans="16:16" x14ac:dyDescent="0.3">
      <c r="P858342" s="83"/>
    </row>
    <row r="858343" spans="16:16" x14ac:dyDescent="0.3">
      <c r="P858343" s="83"/>
    </row>
    <row r="858344" spans="16:16" x14ac:dyDescent="0.3">
      <c r="P858344" s="83"/>
    </row>
    <row r="858345" spans="16:16" x14ac:dyDescent="0.3">
      <c r="P858345" s="83"/>
    </row>
    <row r="858346" spans="16:16" x14ac:dyDescent="0.3">
      <c r="P858346" s="83"/>
    </row>
    <row r="858347" spans="16:16" x14ac:dyDescent="0.3">
      <c r="P858347" s="83"/>
    </row>
    <row r="858348" spans="16:16" x14ac:dyDescent="0.3">
      <c r="P858348" s="83"/>
    </row>
    <row r="858349" spans="16:16" x14ac:dyDescent="0.3">
      <c r="P858349" s="83"/>
    </row>
    <row r="858350" spans="16:16" x14ac:dyDescent="0.3">
      <c r="P858350" s="83"/>
    </row>
    <row r="858351" spans="16:16" x14ac:dyDescent="0.3">
      <c r="P858351" s="83"/>
    </row>
    <row r="858352" spans="16:16" x14ac:dyDescent="0.3">
      <c r="P858352" s="83"/>
    </row>
    <row r="858353" spans="16:16" x14ac:dyDescent="0.3">
      <c r="P858353" s="83"/>
    </row>
    <row r="858354" spans="16:16" x14ac:dyDescent="0.3">
      <c r="P858354" s="83"/>
    </row>
    <row r="858355" spans="16:16" x14ac:dyDescent="0.3">
      <c r="P858355" s="83"/>
    </row>
    <row r="858356" spans="16:16" x14ac:dyDescent="0.3">
      <c r="P858356" s="83"/>
    </row>
    <row r="858357" spans="16:16" x14ac:dyDescent="0.3">
      <c r="P858357" s="83"/>
    </row>
    <row r="858358" spans="16:16" x14ac:dyDescent="0.3">
      <c r="P858358" s="83"/>
    </row>
    <row r="858359" spans="16:16" x14ac:dyDescent="0.3">
      <c r="P858359" s="83"/>
    </row>
    <row r="858360" spans="16:16" x14ac:dyDescent="0.3">
      <c r="P858360" s="83"/>
    </row>
    <row r="858361" spans="16:16" x14ac:dyDescent="0.3">
      <c r="P858361" s="83"/>
    </row>
    <row r="858362" spans="16:16" x14ac:dyDescent="0.3">
      <c r="P858362" s="83"/>
    </row>
    <row r="858363" spans="16:16" x14ac:dyDescent="0.3">
      <c r="P858363" s="83"/>
    </row>
    <row r="858364" spans="16:16" x14ac:dyDescent="0.3">
      <c r="P858364" s="83"/>
    </row>
    <row r="858365" spans="16:16" x14ac:dyDescent="0.3">
      <c r="P858365" s="83"/>
    </row>
    <row r="858366" spans="16:16" x14ac:dyDescent="0.3">
      <c r="P858366" s="83"/>
    </row>
    <row r="858367" spans="16:16" x14ac:dyDescent="0.3">
      <c r="P858367" s="83"/>
    </row>
    <row r="858368" spans="16:16" x14ac:dyDescent="0.3">
      <c r="P858368" s="83"/>
    </row>
    <row r="858369" spans="16:16" x14ac:dyDescent="0.3">
      <c r="P858369" s="83"/>
    </row>
    <row r="858370" spans="16:16" x14ac:dyDescent="0.3">
      <c r="P858370" s="83"/>
    </row>
    <row r="858371" spans="16:16" x14ac:dyDescent="0.3">
      <c r="P858371" s="83"/>
    </row>
    <row r="858372" spans="16:16" x14ac:dyDescent="0.3">
      <c r="P858372" s="83"/>
    </row>
    <row r="858373" spans="16:16" x14ac:dyDescent="0.3">
      <c r="P858373" s="83"/>
    </row>
    <row r="858374" spans="16:16" x14ac:dyDescent="0.3">
      <c r="P858374" s="83"/>
    </row>
    <row r="858375" spans="16:16" x14ac:dyDescent="0.3">
      <c r="P858375" s="83"/>
    </row>
    <row r="858376" spans="16:16" x14ac:dyDescent="0.3">
      <c r="P858376" s="83"/>
    </row>
    <row r="858377" spans="16:16" x14ac:dyDescent="0.3">
      <c r="P858377" s="83"/>
    </row>
    <row r="858378" spans="16:16" x14ac:dyDescent="0.3">
      <c r="P858378" s="83"/>
    </row>
    <row r="858379" spans="16:16" x14ac:dyDescent="0.3">
      <c r="P858379" s="83"/>
    </row>
    <row r="858380" spans="16:16" x14ac:dyDescent="0.3">
      <c r="P858380" s="83"/>
    </row>
    <row r="858381" spans="16:16" x14ac:dyDescent="0.3">
      <c r="P858381" s="83"/>
    </row>
    <row r="858382" spans="16:16" x14ac:dyDescent="0.3">
      <c r="P858382" s="83"/>
    </row>
    <row r="858383" spans="16:16" x14ac:dyDescent="0.3">
      <c r="P858383" s="83"/>
    </row>
    <row r="858384" spans="16:16" x14ac:dyDescent="0.3">
      <c r="P858384" s="83"/>
    </row>
    <row r="858385" spans="16:16" x14ac:dyDescent="0.3">
      <c r="P858385" s="83"/>
    </row>
    <row r="858386" spans="16:16" x14ac:dyDescent="0.3">
      <c r="P858386" s="83"/>
    </row>
    <row r="858387" spans="16:16" x14ac:dyDescent="0.3">
      <c r="P858387" s="83"/>
    </row>
    <row r="858388" spans="16:16" x14ac:dyDescent="0.3">
      <c r="P858388" s="83"/>
    </row>
    <row r="858389" spans="16:16" x14ac:dyDescent="0.3">
      <c r="P858389" s="83"/>
    </row>
    <row r="858390" spans="16:16" x14ac:dyDescent="0.3">
      <c r="P858390" s="83"/>
    </row>
    <row r="858391" spans="16:16" x14ac:dyDescent="0.3">
      <c r="P858391" s="83"/>
    </row>
    <row r="858392" spans="16:16" x14ac:dyDescent="0.3">
      <c r="P858392" s="83"/>
    </row>
    <row r="858393" spans="16:16" x14ac:dyDescent="0.3">
      <c r="P858393" s="83"/>
    </row>
    <row r="858394" spans="16:16" x14ac:dyDescent="0.3">
      <c r="P858394" s="83"/>
    </row>
    <row r="858395" spans="16:16" x14ac:dyDescent="0.3">
      <c r="P858395" s="83"/>
    </row>
    <row r="858396" spans="16:16" x14ac:dyDescent="0.3">
      <c r="P858396" s="83"/>
    </row>
    <row r="858397" spans="16:16" x14ac:dyDescent="0.3">
      <c r="P858397" s="83"/>
    </row>
    <row r="858398" spans="16:16" x14ac:dyDescent="0.3">
      <c r="P858398" s="83"/>
    </row>
    <row r="858399" spans="16:16" x14ac:dyDescent="0.3">
      <c r="P858399" s="83"/>
    </row>
    <row r="858400" spans="16:16" x14ac:dyDescent="0.3">
      <c r="P858400" s="83"/>
    </row>
    <row r="858401" spans="16:16" x14ac:dyDescent="0.3">
      <c r="P858401" s="83"/>
    </row>
    <row r="858402" spans="16:16" x14ac:dyDescent="0.3">
      <c r="P858402" s="83"/>
    </row>
    <row r="858403" spans="16:16" x14ac:dyDescent="0.3">
      <c r="P858403" s="83"/>
    </row>
    <row r="858404" spans="16:16" x14ac:dyDescent="0.3">
      <c r="P858404" s="83"/>
    </row>
    <row r="858405" spans="16:16" x14ac:dyDescent="0.3">
      <c r="P858405" s="83"/>
    </row>
    <row r="858406" spans="16:16" x14ac:dyDescent="0.3">
      <c r="P858406" s="83"/>
    </row>
    <row r="858407" spans="16:16" x14ac:dyDescent="0.3">
      <c r="P858407" s="83"/>
    </row>
    <row r="858408" spans="16:16" x14ac:dyDescent="0.3">
      <c r="P858408" s="83"/>
    </row>
    <row r="858409" spans="16:16" x14ac:dyDescent="0.3">
      <c r="P858409" s="83"/>
    </row>
    <row r="858410" spans="16:16" x14ac:dyDescent="0.3">
      <c r="P858410" s="83"/>
    </row>
    <row r="858411" spans="16:16" x14ac:dyDescent="0.3">
      <c r="P858411" s="83"/>
    </row>
    <row r="858412" spans="16:16" x14ac:dyDescent="0.3">
      <c r="P858412" s="83"/>
    </row>
    <row r="858413" spans="16:16" x14ac:dyDescent="0.3">
      <c r="P858413" s="83"/>
    </row>
    <row r="858414" spans="16:16" x14ac:dyDescent="0.3">
      <c r="P858414" s="83"/>
    </row>
    <row r="858415" spans="16:16" x14ac:dyDescent="0.3">
      <c r="P858415" s="83"/>
    </row>
    <row r="858416" spans="16:16" x14ac:dyDescent="0.3">
      <c r="P858416" s="83"/>
    </row>
    <row r="858417" spans="16:16" x14ac:dyDescent="0.3">
      <c r="P858417" s="83"/>
    </row>
    <row r="858418" spans="16:16" x14ac:dyDescent="0.3">
      <c r="P858418" s="83"/>
    </row>
    <row r="858419" spans="16:16" x14ac:dyDescent="0.3">
      <c r="P858419" s="83"/>
    </row>
    <row r="858420" spans="16:16" x14ac:dyDescent="0.3">
      <c r="P858420" s="83"/>
    </row>
    <row r="858421" spans="16:16" x14ac:dyDescent="0.3">
      <c r="P858421" s="83"/>
    </row>
    <row r="858422" spans="16:16" x14ac:dyDescent="0.3">
      <c r="P858422" s="83"/>
    </row>
    <row r="858423" spans="16:16" x14ac:dyDescent="0.3">
      <c r="P858423" s="83"/>
    </row>
    <row r="858424" spans="16:16" x14ac:dyDescent="0.3">
      <c r="P858424" s="83"/>
    </row>
    <row r="858425" spans="16:16" x14ac:dyDescent="0.3">
      <c r="P858425" s="83"/>
    </row>
    <row r="858426" spans="16:16" x14ac:dyDescent="0.3">
      <c r="P858426" s="83"/>
    </row>
    <row r="858427" spans="16:16" x14ac:dyDescent="0.3">
      <c r="P858427" s="83"/>
    </row>
    <row r="858428" spans="16:16" x14ac:dyDescent="0.3">
      <c r="P858428" s="83"/>
    </row>
    <row r="858429" spans="16:16" x14ac:dyDescent="0.3">
      <c r="P858429" s="83"/>
    </row>
    <row r="858430" spans="16:16" x14ac:dyDescent="0.3">
      <c r="P858430" s="83"/>
    </row>
    <row r="858431" spans="16:16" x14ac:dyDescent="0.3">
      <c r="P858431" s="83"/>
    </row>
    <row r="858432" spans="16:16" x14ac:dyDescent="0.3">
      <c r="P858432" s="83"/>
    </row>
    <row r="858433" spans="16:16" x14ac:dyDescent="0.3">
      <c r="P858433" s="83"/>
    </row>
    <row r="858434" spans="16:16" x14ac:dyDescent="0.3">
      <c r="P858434" s="83"/>
    </row>
    <row r="858435" spans="16:16" x14ac:dyDescent="0.3">
      <c r="P858435" s="83"/>
    </row>
    <row r="858436" spans="16:16" x14ac:dyDescent="0.3">
      <c r="P858436" s="83"/>
    </row>
    <row r="858437" spans="16:16" x14ac:dyDescent="0.3">
      <c r="P858437" s="83"/>
    </row>
    <row r="858438" spans="16:16" x14ac:dyDescent="0.3">
      <c r="P858438" s="83"/>
    </row>
    <row r="858439" spans="16:16" x14ac:dyDescent="0.3">
      <c r="P858439" s="83"/>
    </row>
    <row r="858440" spans="16:16" x14ac:dyDescent="0.3">
      <c r="P858440" s="83"/>
    </row>
    <row r="858441" spans="16:16" x14ac:dyDescent="0.3">
      <c r="P858441" s="83"/>
    </row>
    <row r="858442" spans="16:16" x14ac:dyDescent="0.3">
      <c r="P858442" s="83"/>
    </row>
    <row r="858443" spans="16:16" x14ac:dyDescent="0.3">
      <c r="P858443" s="83"/>
    </row>
    <row r="858444" spans="16:16" x14ac:dyDescent="0.3">
      <c r="P858444" s="83"/>
    </row>
    <row r="858445" spans="16:16" x14ac:dyDescent="0.3">
      <c r="P858445" s="83"/>
    </row>
    <row r="858446" spans="16:16" x14ac:dyDescent="0.3">
      <c r="P858446" s="83"/>
    </row>
    <row r="858447" spans="16:16" x14ac:dyDescent="0.3">
      <c r="P858447" s="83"/>
    </row>
    <row r="858448" spans="16:16" x14ac:dyDescent="0.3">
      <c r="P858448" s="83"/>
    </row>
    <row r="858449" spans="16:16" x14ac:dyDescent="0.3">
      <c r="P858449" s="83"/>
    </row>
    <row r="858450" spans="16:16" x14ac:dyDescent="0.3">
      <c r="P858450" s="83"/>
    </row>
    <row r="858451" spans="16:16" x14ac:dyDescent="0.3">
      <c r="P858451" s="83"/>
    </row>
    <row r="858452" spans="16:16" x14ac:dyDescent="0.3">
      <c r="P858452" s="83"/>
    </row>
    <row r="858453" spans="16:16" x14ac:dyDescent="0.3">
      <c r="P858453" s="83"/>
    </row>
    <row r="858454" spans="16:16" x14ac:dyDescent="0.3">
      <c r="P858454" s="83"/>
    </row>
    <row r="858455" spans="16:16" x14ac:dyDescent="0.3">
      <c r="P858455" s="83"/>
    </row>
    <row r="858456" spans="16:16" x14ac:dyDescent="0.3">
      <c r="P858456" s="83"/>
    </row>
    <row r="858457" spans="16:16" x14ac:dyDescent="0.3">
      <c r="P858457" s="83"/>
    </row>
    <row r="858458" spans="16:16" x14ac:dyDescent="0.3">
      <c r="P858458" s="83"/>
    </row>
    <row r="858459" spans="16:16" x14ac:dyDescent="0.3">
      <c r="P858459" s="83"/>
    </row>
    <row r="858460" spans="16:16" x14ac:dyDescent="0.3">
      <c r="P858460" s="83"/>
    </row>
    <row r="858461" spans="16:16" x14ac:dyDescent="0.3">
      <c r="P858461" s="83"/>
    </row>
    <row r="858462" spans="16:16" x14ac:dyDescent="0.3">
      <c r="P858462" s="83"/>
    </row>
    <row r="858463" spans="16:16" x14ac:dyDescent="0.3">
      <c r="P858463" s="83"/>
    </row>
    <row r="858464" spans="16:16" x14ac:dyDescent="0.3">
      <c r="P858464" s="83"/>
    </row>
    <row r="858465" spans="16:16" x14ac:dyDescent="0.3">
      <c r="P858465" s="83"/>
    </row>
    <row r="858466" spans="16:16" x14ac:dyDescent="0.3">
      <c r="P858466" s="83"/>
    </row>
    <row r="858467" spans="16:16" x14ac:dyDescent="0.3">
      <c r="P858467" s="83"/>
    </row>
    <row r="858468" spans="16:16" x14ac:dyDescent="0.3">
      <c r="P858468" s="83"/>
    </row>
    <row r="858469" spans="16:16" x14ac:dyDescent="0.3">
      <c r="P858469" s="83"/>
    </row>
    <row r="858470" spans="16:16" x14ac:dyDescent="0.3">
      <c r="P858470" s="83"/>
    </row>
    <row r="858471" spans="16:16" x14ac:dyDescent="0.3">
      <c r="P858471" s="83"/>
    </row>
    <row r="858472" spans="16:16" x14ac:dyDescent="0.3">
      <c r="P858472" s="83"/>
    </row>
    <row r="858473" spans="16:16" x14ac:dyDescent="0.3">
      <c r="P858473" s="83"/>
    </row>
    <row r="858474" spans="16:16" x14ac:dyDescent="0.3">
      <c r="P858474" s="83"/>
    </row>
    <row r="858475" spans="16:16" x14ac:dyDescent="0.3">
      <c r="P858475" s="83"/>
    </row>
    <row r="858476" spans="16:16" x14ac:dyDescent="0.3">
      <c r="P858476" s="83"/>
    </row>
    <row r="858477" spans="16:16" x14ac:dyDescent="0.3">
      <c r="P858477" s="83"/>
    </row>
    <row r="858478" spans="16:16" x14ac:dyDescent="0.3">
      <c r="P858478" s="83"/>
    </row>
    <row r="858479" spans="16:16" x14ac:dyDescent="0.3">
      <c r="P858479" s="83"/>
    </row>
    <row r="858480" spans="16:16" x14ac:dyDescent="0.3">
      <c r="P858480" s="83"/>
    </row>
    <row r="858481" spans="16:16" x14ac:dyDescent="0.3">
      <c r="P858481" s="83"/>
    </row>
    <row r="858482" spans="16:16" x14ac:dyDescent="0.3">
      <c r="P858482" s="83"/>
    </row>
    <row r="858483" spans="16:16" x14ac:dyDescent="0.3">
      <c r="P858483" s="83"/>
    </row>
    <row r="858484" spans="16:16" x14ac:dyDescent="0.3">
      <c r="P858484" s="83"/>
    </row>
    <row r="858485" spans="16:16" x14ac:dyDescent="0.3">
      <c r="P858485" s="83"/>
    </row>
    <row r="858486" spans="16:16" x14ac:dyDescent="0.3">
      <c r="P858486" s="83"/>
    </row>
    <row r="858487" spans="16:16" x14ac:dyDescent="0.3">
      <c r="P858487" s="83"/>
    </row>
    <row r="858488" spans="16:16" x14ac:dyDescent="0.3">
      <c r="P858488" s="83"/>
    </row>
    <row r="858489" spans="16:16" x14ac:dyDescent="0.3">
      <c r="P858489" s="83"/>
    </row>
    <row r="858490" spans="16:16" x14ac:dyDescent="0.3">
      <c r="P858490" s="83"/>
    </row>
    <row r="858491" spans="16:16" x14ac:dyDescent="0.3">
      <c r="P858491" s="83"/>
    </row>
    <row r="858492" spans="16:16" x14ac:dyDescent="0.3">
      <c r="P858492" s="83"/>
    </row>
    <row r="858493" spans="16:16" x14ac:dyDescent="0.3">
      <c r="P858493" s="83"/>
    </row>
    <row r="858494" spans="16:16" x14ac:dyDescent="0.3">
      <c r="P858494" s="83"/>
    </row>
    <row r="858495" spans="16:16" x14ac:dyDescent="0.3">
      <c r="P858495" s="83"/>
    </row>
    <row r="858496" spans="16:16" x14ac:dyDescent="0.3">
      <c r="P858496" s="83"/>
    </row>
    <row r="858497" spans="16:16" x14ac:dyDescent="0.3">
      <c r="P858497" s="83"/>
    </row>
    <row r="858498" spans="16:16" x14ac:dyDescent="0.3">
      <c r="P858498" s="83"/>
    </row>
    <row r="858499" spans="16:16" x14ac:dyDescent="0.3">
      <c r="P858499" s="83"/>
    </row>
    <row r="858500" spans="16:16" x14ac:dyDescent="0.3">
      <c r="P858500" s="83"/>
    </row>
    <row r="858501" spans="16:16" x14ac:dyDescent="0.3">
      <c r="P858501" s="83"/>
    </row>
    <row r="858502" spans="16:16" x14ac:dyDescent="0.3">
      <c r="P858502" s="83"/>
    </row>
    <row r="858503" spans="16:16" x14ac:dyDescent="0.3">
      <c r="P858503" s="83"/>
    </row>
    <row r="858504" spans="16:16" x14ac:dyDescent="0.3">
      <c r="P858504" s="83"/>
    </row>
    <row r="858505" spans="16:16" x14ac:dyDescent="0.3">
      <c r="P858505" s="83"/>
    </row>
    <row r="858506" spans="16:16" x14ac:dyDescent="0.3">
      <c r="P858506" s="83"/>
    </row>
    <row r="858507" spans="16:16" x14ac:dyDescent="0.3">
      <c r="P858507" s="83"/>
    </row>
    <row r="858508" spans="16:16" x14ac:dyDescent="0.3">
      <c r="P858508" s="83"/>
    </row>
    <row r="858509" spans="16:16" x14ac:dyDescent="0.3">
      <c r="P858509" s="83"/>
    </row>
    <row r="858510" spans="16:16" x14ac:dyDescent="0.3">
      <c r="P858510" s="83"/>
    </row>
    <row r="858511" spans="16:16" x14ac:dyDescent="0.3">
      <c r="P858511" s="83"/>
    </row>
    <row r="858512" spans="16:16" x14ac:dyDescent="0.3">
      <c r="P858512" s="83"/>
    </row>
    <row r="858513" spans="16:16" x14ac:dyDescent="0.3">
      <c r="P858513" s="83"/>
    </row>
    <row r="858514" spans="16:16" x14ac:dyDescent="0.3">
      <c r="P858514" s="83"/>
    </row>
    <row r="858515" spans="16:16" x14ac:dyDescent="0.3">
      <c r="P858515" s="83"/>
    </row>
    <row r="858516" spans="16:16" x14ac:dyDescent="0.3">
      <c r="P858516" s="83"/>
    </row>
    <row r="858517" spans="16:16" x14ac:dyDescent="0.3">
      <c r="P858517" s="83"/>
    </row>
    <row r="858518" spans="16:16" x14ac:dyDescent="0.3">
      <c r="P858518" s="83"/>
    </row>
    <row r="858519" spans="16:16" x14ac:dyDescent="0.3">
      <c r="P858519" s="83"/>
    </row>
    <row r="858520" spans="16:16" x14ac:dyDescent="0.3">
      <c r="P858520" s="83"/>
    </row>
    <row r="858521" spans="16:16" x14ac:dyDescent="0.3">
      <c r="P858521" s="83"/>
    </row>
    <row r="858522" spans="16:16" x14ac:dyDescent="0.3">
      <c r="P858522" s="83"/>
    </row>
    <row r="858523" spans="16:16" x14ac:dyDescent="0.3">
      <c r="P858523" s="83"/>
    </row>
    <row r="858524" spans="16:16" x14ac:dyDescent="0.3">
      <c r="P858524" s="83"/>
    </row>
    <row r="858525" spans="16:16" x14ac:dyDescent="0.3">
      <c r="P858525" s="83"/>
    </row>
    <row r="858526" spans="16:16" x14ac:dyDescent="0.3">
      <c r="P858526" s="83"/>
    </row>
    <row r="858527" spans="16:16" x14ac:dyDescent="0.3">
      <c r="P858527" s="83"/>
    </row>
    <row r="858528" spans="16:16" x14ac:dyDescent="0.3">
      <c r="P858528" s="83"/>
    </row>
    <row r="858529" spans="16:16" x14ac:dyDescent="0.3">
      <c r="P858529" s="83"/>
    </row>
    <row r="858530" spans="16:16" x14ac:dyDescent="0.3">
      <c r="P858530" s="83"/>
    </row>
    <row r="858531" spans="16:16" x14ac:dyDescent="0.3">
      <c r="P858531" s="83"/>
    </row>
    <row r="858532" spans="16:16" x14ac:dyDescent="0.3">
      <c r="P858532" s="83"/>
    </row>
    <row r="858533" spans="16:16" x14ac:dyDescent="0.3">
      <c r="P858533" s="83"/>
    </row>
    <row r="858534" spans="16:16" x14ac:dyDescent="0.3">
      <c r="P858534" s="83"/>
    </row>
    <row r="858535" spans="16:16" x14ac:dyDescent="0.3">
      <c r="P858535" s="83"/>
    </row>
    <row r="858536" spans="16:16" x14ac:dyDescent="0.3">
      <c r="P858536" s="83"/>
    </row>
    <row r="858537" spans="16:16" x14ac:dyDescent="0.3">
      <c r="P858537" s="83"/>
    </row>
    <row r="858538" spans="16:16" x14ac:dyDescent="0.3">
      <c r="P858538" s="83"/>
    </row>
    <row r="858539" spans="16:16" x14ac:dyDescent="0.3">
      <c r="P858539" s="83"/>
    </row>
    <row r="858540" spans="16:16" x14ac:dyDescent="0.3">
      <c r="P858540" s="83"/>
    </row>
    <row r="858541" spans="16:16" x14ac:dyDescent="0.3">
      <c r="P858541" s="83"/>
    </row>
    <row r="858542" spans="16:16" x14ac:dyDescent="0.3">
      <c r="P858542" s="83"/>
    </row>
    <row r="858543" spans="16:16" x14ac:dyDescent="0.3">
      <c r="P858543" s="83"/>
    </row>
    <row r="858544" spans="16:16" x14ac:dyDescent="0.3">
      <c r="P858544" s="83"/>
    </row>
    <row r="858545" spans="16:16" x14ac:dyDescent="0.3">
      <c r="P858545" s="83"/>
    </row>
    <row r="858546" spans="16:16" x14ac:dyDescent="0.3">
      <c r="P858546" s="83"/>
    </row>
    <row r="858547" spans="16:16" x14ac:dyDescent="0.3">
      <c r="P858547" s="83"/>
    </row>
    <row r="858548" spans="16:16" x14ac:dyDescent="0.3">
      <c r="P858548" s="83"/>
    </row>
    <row r="858549" spans="16:16" x14ac:dyDescent="0.3">
      <c r="P858549" s="83"/>
    </row>
    <row r="858550" spans="16:16" x14ac:dyDescent="0.3">
      <c r="P858550" s="83"/>
    </row>
    <row r="858551" spans="16:16" x14ac:dyDescent="0.3">
      <c r="P858551" s="83"/>
    </row>
    <row r="858552" spans="16:16" x14ac:dyDescent="0.3">
      <c r="P858552" s="83"/>
    </row>
    <row r="858553" spans="16:16" x14ac:dyDescent="0.3">
      <c r="P858553" s="83"/>
    </row>
    <row r="858554" spans="16:16" x14ac:dyDescent="0.3">
      <c r="P858554" s="83"/>
    </row>
    <row r="858555" spans="16:16" x14ac:dyDescent="0.3">
      <c r="P858555" s="83"/>
    </row>
    <row r="858556" spans="16:16" x14ac:dyDescent="0.3">
      <c r="P858556" s="83"/>
    </row>
    <row r="858557" spans="16:16" x14ac:dyDescent="0.3">
      <c r="P858557" s="83"/>
    </row>
    <row r="858558" spans="16:16" x14ac:dyDescent="0.3">
      <c r="P858558" s="83"/>
    </row>
    <row r="858559" spans="16:16" x14ac:dyDescent="0.3">
      <c r="P858559" s="83"/>
    </row>
    <row r="858560" spans="16:16" x14ac:dyDescent="0.3">
      <c r="P858560" s="83"/>
    </row>
    <row r="858561" spans="16:16" x14ac:dyDescent="0.3">
      <c r="P858561" s="83"/>
    </row>
    <row r="858562" spans="16:16" x14ac:dyDescent="0.3">
      <c r="P858562" s="83"/>
    </row>
    <row r="858563" spans="16:16" x14ac:dyDescent="0.3">
      <c r="P858563" s="83"/>
    </row>
    <row r="858564" spans="16:16" x14ac:dyDescent="0.3">
      <c r="P858564" s="83"/>
    </row>
    <row r="858565" spans="16:16" x14ac:dyDescent="0.3">
      <c r="P858565" s="83"/>
    </row>
    <row r="858566" spans="16:16" x14ac:dyDescent="0.3">
      <c r="P858566" s="83"/>
    </row>
    <row r="858567" spans="16:16" x14ac:dyDescent="0.3">
      <c r="P858567" s="83"/>
    </row>
    <row r="858568" spans="16:16" x14ac:dyDescent="0.3">
      <c r="P858568" s="83"/>
    </row>
    <row r="858569" spans="16:16" x14ac:dyDescent="0.3">
      <c r="P858569" s="83"/>
    </row>
    <row r="858570" spans="16:16" x14ac:dyDescent="0.3">
      <c r="P858570" s="83"/>
    </row>
    <row r="858571" spans="16:16" x14ac:dyDescent="0.3">
      <c r="P858571" s="83"/>
    </row>
    <row r="858572" spans="16:16" x14ac:dyDescent="0.3">
      <c r="P858572" s="83"/>
    </row>
    <row r="858573" spans="16:16" x14ac:dyDescent="0.3">
      <c r="P858573" s="83"/>
    </row>
    <row r="858574" spans="16:16" x14ac:dyDescent="0.3">
      <c r="P858574" s="83"/>
    </row>
    <row r="858575" spans="16:16" x14ac:dyDescent="0.3">
      <c r="P858575" s="83"/>
    </row>
    <row r="858576" spans="16:16" x14ac:dyDescent="0.3">
      <c r="P858576" s="83"/>
    </row>
    <row r="858577" spans="16:16" x14ac:dyDescent="0.3">
      <c r="P858577" s="83"/>
    </row>
    <row r="858578" spans="16:16" x14ac:dyDescent="0.3">
      <c r="P858578" s="83"/>
    </row>
    <row r="858579" spans="16:16" x14ac:dyDescent="0.3">
      <c r="P858579" s="83"/>
    </row>
    <row r="858580" spans="16:16" x14ac:dyDescent="0.3">
      <c r="P858580" s="83"/>
    </row>
    <row r="858581" spans="16:16" x14ac:dyDescent="0.3">
      <c r="P858581" s="83"/>
    </row>
    <row r="858582" spans="16:16" x14ac:dyDescent="0.3">
      <c r="P858582" s="83"/>
    </row>
    <row r="858583" spans="16:16" x14ac:dyDescent="0.3">
      <c r="P858583" s="83"/>
    </row>
    <row r="858584" spans="16:16" x14ac:dyDescent="0.3">
      <c r="P858584" s="83"/>
    </row>
    <row r="858585" spans="16:16" x14ac:dyDescent="0.3">
      <c r="P858585" s="83"/>
    </row>
    <row r="858586" spans="16:16" x14ac:dyDescent="0.3">
      <c r="P858586" s="83"/>
    </row>
    <row r="858587" spans="16:16" x14ac:dyDescent="0.3">
      <c r="P858587" s="83"/>
    </row>
    <row r="858588" spans="16:16" x14ac:dyDescent="0.3">
      <c r="P858588" s="83"/>
    </row>
    <row r="858589" spans="16:16" x14ac:dyDescent="0.3">
      <c r="P858589" s="83"/>
    </row>
    <row r="858590" spans="16:16" x14ac:dyDescent="0.3">
      <c r="P858590" s="83"/>
    </row>
    <row r="858591" spans="16:16" x14ac:dyDescent="0.3">
      <c r="P858591" s="83"/>
    </row>
    <row r="858592" spans="16:16" x14ac:dyDescent="0.3">
      <c r="P858592" s="83"/>
    </row>
    <row r="858593" spans="16:16" x14ac:dyDescent="0.3">
      <c r="P858593" s="83"/>
    </row>
    <row r="858594" spans="16:16" x14ac:dyDescent="0.3">
      <c r="P858594" s="83"/>
    </row>
    <row r="858595" spans="16:16" x14ac:dyDescent="0.3">
      <c r="P858595" s="83"/>
    </row>
    <row r="858596" spans="16:16" x14ac:dyDescent="0.3">
      <c r="P858596" s="83"/>
    </row>
    <row r="858597" spans="16:16" x14ac:dyDescent="0.3">
      <c r="P858597" s="83"/>
    </row>
    <row r="858598" spans="16:16" x14ac:dyDescent="0.3">
      <c r="P858598" s="83"/>
    </row>
    <row r="858599" spans="16:16" x14ac:dyDescent="0.3">
      <c r="P858599" s="83"/>
    </row>
    <row r="858600" spans="16:16" x14ac:dyDescent="0.3">
      <c r="P858600" s="83"/>
    </row>
    <row r="858601" spans="16:16" x14ac:dyDescent="0.3">
      <c r="P858601" s="83"/>
    </row>
    <row r="858602" spans="16:16" x14ac:dyDescent="0.3">
      <c r="P858602" s="83"/>
    </row>
    <row r="858603" spans="16:16" x14ac:dyDescent="0.3">
      <c r="P858603" s="83"/>
    </row>
    <row r="858604" spans="16:16" x14ac:dyDescent="0.3">
      <c r="P858604" s="83"/>
    </row>
    <row r="858605" spans="16:16" x14ac:dyDescent="0.3">
      <c r="P858605" s="83"/>
    </row>
    <row r="858606" spans="16:16" x14ac:dyDescent="0.3">
      <c r="P858606" s="83"/>
    </row>
    <row r="858607" spans="16:16" x14ac:dyDescent="0.3">
      <c r="P858607" s="83"/>
    </row>
    <row r="858608" spans="16:16" x14ac:dyDescent="0.3">
      <c r="P858608" s="83"/>
    </row>
    <row r="858609" spans="16:16" x14ac:dyDescent="0.3">
      <c r="P858609" s="83"/>
    </row>
    <row r="858610" spans="16:16" x14ac:dyDescent="0.3">
      <c r="P858610" s="83"/>
    </row>
    <row r="858611" spans="16:16" x14ac:dyDescent="0.3">
      <c r="P858611" s="83"/>
    </row>
    <row r="858612" spans="16:16" x14ac:dyDescent="0.3">
      <c r="P858612" s="83"/>
    </row>
    <row r="858613" spans="16:16" x14ac:dyDescent="0.3">
      <c r="P858613" s="83"/>
    </row>
    <row r="858614" spans="16:16" x14ac:dyDescent="0.3">
      <c r="P858614" s="83"/>
    </row>
    <row r="858615" spans="16:16" x14ac:dyDescent="0.3">
      <c r="P858615" s="83"/>
    </row>
    <row r="858616" spans="16:16" x14ac:dyDescent="0.3">
      <c r="P858616" s="83"/>
    </row>
    <row r="858617" spans="16:16" x14ac:dyDescent="0.3">
      <c r="P858617" s="83"/>
    </row>
    <row r="858618" spans="16:16" x14ac:dyDescent="0.3">
      <c r="P858618" s="83"/>
    </row>
    <row r="858619" spans="16:16" x14ac:dyDescent="0.3">
      <c r="P858619" s="83"/>
    </row>
    <row r="858620" spans="16:16" x14ac:dyDescent="0.3">
      <c r="P858620" s="83"/>
    </row>
    <row r="858621" spans="16:16" x14ac:dyDescent="0.3">
      <c r="P858621" s="83"/>
    </row>
    <row r="858622" spans="16:16" x14ac:dyDescent="0.3">
      <c r="P858622" s="83"/>
    </row>
    <row r="858623" spans="16:16" x14ac:dyDescent="0.3">
      <c r="P858623" s="83"/>
    </row>
    <row r="858624" spans="16:16" x14ac:dyDescent="0.3">
      <c r="P858624" s="83"/>
    </row>
    <row r="858625" spans="16:16" x14ac:dyDescent="0.3">
      <c r="P858625" s="83"/>
    </row>
    <row r="858626" spans="16:16" x14ac:dyDescent="0.3">
      <c r="P858626" s="83"/>
    </row>
    <row r="858627" spans="16:16" x14ac:dyDescent="0.3">
      <c r="P858627" s="83"/>
    </row>
    <row r="858628" spans="16:16" x14ac:dyDescent="0.3">
      <c r="P858628" s="83"/>
    </row>
    <row r="858629" spans="16:16" x14ac:dyDescent="0.3">
      <c r="P858629" s="83"/>
    </row>
    <row r="858630" spans="16:16" x14ac:dyDescent="0.3">
      <c r="P858630" s="83"/>
    </row>
    <row r="858631" spans="16:16" x14ac:dyDescent="0.3">
      <c r="P858631" s="83"/>
    </row>
    <row r="858632" spans="16:16" x14ac:dyDescent="0.3">
      <c r="P858632" s="83"/>
    </row>
    <row r="858633" spans="16:16" x14ac:dyDescent="0.3">
      <c r="P858633" s="83"/>
    </row>
    <row r="858634" spans="16:16" x14ac:dyDescent="0.3">
      <c r="P858634" s="83"/>
    </row>
    <row r="858635" spans="16:16" x14ac:dyDescent="0.3">
      <c r="P858635" s="83"/>
    </row>
    <row r="858636" spans="16:16" x14ac:dyDescent="0.3">
      <c r="P858636" s="83"/>
    </row>
    <row r="858637" spans="16:16" x14ac:dyDescent="0.3">
      <c r="P858637" s="83"/>
    </row>
    <row r="858638" spans="16:16" x14ac:dyDescent="0.3">
      <c r="P858638" s="83"/>
    </row>
    <row r="858639" spans="16:16" x14ac:dyDescent="0.3">
      <c r="P858639" s="83"/>
    </row>
    <row r="858640" spans="16:16" x14ac:dyDescent="0.3">
      <c r="P858640" s="83"/>
    </row>
    <row r="858641" spans="16:16" x14ac:dyDescent="0.3">
      <c r="P858641" s="83"/>
    </row>
    <row r="858642" spans="16:16" x14ac:dyDescent="0.3">
      <c r="P858642" s="83"/>
    </row>
    <row r="858643" spans="16:16" x14ac:dyDescent="0.3">
      <c r="P858643" s="83"/>
    </row>
    <row r="858644" spans="16:16" x14ac:dyDescent="0.3">
      <c r="P858644" s="83"/>
    </row>
    <row r="858645" spans="16:16" x14ac:dyDescent="0.3">
      <c r="P858645" s="83"/>
    </row>
    <row r="858646" spans="16:16" x14ac:dyDescent="0.3">
      <c r="P858646" s="83"/>
    </row>
    <row r="858647" spans="16:16" x14ac:dyDescent="0.3">
      <c r="P858647" s="83"/>
    </row>
    <row r="858648" spans="16:16" x14ac:dyDescent="0.3">
      <c r="P858648" s="83"/>
    </row>
    <row r="858649" spans="16:16" x14ac:dyDescent="0.3">
      <c r="P858649" s="83"/>
    </row>
    <row r="858650" spans="16:16" x14ac:dyDescent="0.3">
      <c r="P858650" s="83"/>
    </row>
    <row r="858651" spans="16:16" x14ac:dyDescent="0.3">
      <c r="P858651" s="83"/>
    </row>
    <row r="858652" spans="16:16" x14ac:dyDescent="0.3">
      <c r="P858652" s="83"/>
    </row>
    <row r="858653" spans="16:16" x14ac:dyDescent="0.3">
      <c r="P858653" s="83"/>
    </row>
    <row r="858654" spans="16:16" x14ac:dyDescent="0.3">
      <c r="P858654" s="83"/>
    </row>
    <row r="858655" spans="16:16" x14ac:dyDescent="0.3">
      <c r="P858655" s="83"/>
    </row>
    <row r="858656" spans="16:16" x14ac:dyDescent="0.3">
      <c r="P858656" s="83"/>
    </row>
    <row r="858657" spans="16:16" x14ac:dyDescent="0.3">
      <c r="P858657" s="83"/>
    </row>
    <row r="858658" spans="16:16" x14ac:dyDescent="0.3">
      <c r="P858658" s="83"/>
    </row>
    <row r="858659" spans="16:16" x14ac:dyDescent="0.3">
      <c r="P858659" s="83"/>
    </row>
    <row r="858660" spans="16:16" x14ac:dyDescent="0.3">
      <c r="P858660" s="83"/>
    </row>
    <row r="858661" spans="16:16" x14ac:dyDescent="0.3">
      <c r="P858661" s="83"/>
    </row>
    <row r="858662" spans="16:16" x14ac:dyDescent="0.3">
      <c r="P858662" s="83"/>
    </row>
    <row r="858663" spans="16:16" x14ac:dyDescent="0.3">
      <c r="P858663" s="83"/>
    </row>
    <row r="858664" spans="16:16" x14ac:dyDescent="0.3">
      <c r="P858664" s="83"/>
    </row>
    <row r="858665" spans="16:16" x14ac:dyDescent="0.3">
      <c r="P858665" s="83"/>
    </row>
    <row r="858666" spans="16:16" x14ac:dyDescent="0.3">
      <c r="P858666" s="83"/>
    </row>
    <row r="858667" spans="16:16" x14ac:dyDescent="0.3">
      <c r="P858667" s="83"/>
    </row>
    <row r="858668" spans="16:16" x14ac:dyDescent="0.3">
      <c r="P858668" s="83"/>
    </row>
    <row r="858669" spans="16:16" x14ac:dyDescent="0.3">
      <c r="P858669" s="83"/>
    </row>
    <row r="858670" spans="16:16" x14ac:dyDescent="0.3">
      <c r="P858670" s="83"/>
    </row>
    <row r="858671" spans="16:16" x14ac:dyDescent="0.3">
      <c r="P858671" s="83"/>
    </row>
    <row r="858672" spans="16:16" x14ac:dyDescent="0.3">
      <c r="P858672" s="83"/>
    </row>
    <row r="858673" spans="16:16" x14ac:dyDescent="0.3">
      <c r="P858673" s="83"/>
    </row>
    <row r="858674" spans="16:16" x14ac:dyDescent="0.3">
      <c r="P858674" s="83"/>
    </row>
    <row r="858675" spans="16:16" x14ac:dyDescent="0.3">
      <c r="P858675" s="83"/>
    </row>
    <row r="858676" spans="16:16" x14ac:dyDescent="0.3">
      <c r="P858676" s="83"/>
    </row>
    <row r="858677" spans="16:16" x14ac:dyDescent="0.3">
      <c r="P858677" s="83"/>
    </row>
    <row r="858678" spans="16:16" x14ac:dyDescent="0.3">
      <c r="P858678" s="83"/>
    </row>
    <row r="858679" spans="16:16" x14ac:dyDescent="0.3">
      <c r="P858679" s="83"/>
    </row>
    <row r="858680" spans="16:16" x14ac:dyDescent="0.3">
      <c r="P858680" s="83"/>
    </row>
    <row r="858681" spans="16:16" x14ac:dyDescent="0.3">
      <c r="P858681" s="83"/>
    </row>
    <row r="858682" spans="16:16" x14ac:dyDescent="0.3">
      <c r="P858682" s="83"/>
    </row>
    <row r="858683" spans="16:16" x14ac:dyDescent="0.3">
      <c r="P858683" s="83"/>
    </row>
    <row r="858684" spans="16:16" x14ac:dyDescent="0.3">
      <c r="P858684" s="83"/>
    </row>
    <row r="858685" spans="16:16" x14ac:dyDescent="0.3">
      <c r="P858685" s="83"/>
    </row>
    <row r="858686" spans="16:16" x14ac:dyDescent="0.3">
      <c r="P858686" s="83"/>
    </row>
    <row r="858687" spans="16:16" x14ac:dyDescent="0.3">
      <c r="P858687" s="83"/>
    </row>
    <row r="858688" spans="16:16" x14ac:dyDescent="0.3">
      <c r="P858688" s="83"/>
    </row>
    <row r="858689" spans="16:16" x14ac:dyDescent="0.3">
      <c r="P858689" s="83"/>
    </row>
    <row r="858690" spans="16:16" x14ac:dyDescent="0.3">
      <c r="P858690" s="83"/>
    </row>
    <row r="858691" spans="16:16" x14ac:dyDescent="0.3">
      <c r="P858691" s="83"/>
    </row>
    <row r="858692" spans="16:16" x14ac:dyDescent="0.3">
      <c r="P858692" s="83"/>
    </row>
    <row r="858693" spans="16:16" x14ac:dyDescent="0.3">
      <c r="P858693" s="83"/>
    </row>
    <row r="858694" spans="16:16" x14ac:dyDescent="0.3">
      <c r="P858694" s="83"/>
    </row>
    <row r="858695" spans="16:16" x14ac:dyDescent="0.3">
      <c r="P858695" s="83"/>
    </row>
    <row r="858696" spans="16:16" x14ac:dyDescent="0.3">
      <c r="P858696" s="83"/>
    </row>
    <row r="858697" spans="16:16" x14ac:dyDescent="0.3">
      <c r="P858697" s="83"/>
    </row>
    <row r="858698" spans="16:16" x14ac:dyDescent="0.3">
      <c r="P858698" s="83"/>
    </row>
    <row r="858699" spans="16:16" x14ac:dyDescent="0.3">
      <c r="P858699" s="83"/>
    </row>
    <row r="858700" spans="16:16" x14ac:dyDescent="0.3">
      <c r="P858700" s="83"/>
    </row>
    <row r="858701" spans="16:16" x14ac:dyDescent="0.3">
      <c r="P858701" s="83"/>
    </row>
    <row r="858702" spans="16:16" x14ac:dyDescent="0.3">
      <c r="P858702" s="83"/>
    </row>
    <row r="858703" spans="16:16" x14ac:dyDescent="0.3">
      <c r="P858703" s="83"/>
    </row>
    <row r="858704" spans="16:16" x14ac:dyDescent="0.3">
      <c r="P858704" s="83"/>
    </row>
    <row r="858705" spans="16:16" x14ac:dyDescent="0.3">
      <c r="P858705" s="83"/>
    </row>
    <row r="858706" spans="16:16" x14ac:dyDescent="0.3">
      <c r="P858706" s="83"/>
    </row>
    <row r="858707" spans="16:16" x14ac:dyDescent="0.3">
      <c r="P858707" s="83"/>
    </row>
    <row r="858708" spans="16:16" x14ac:dyDescent="0.3">
      <c r="P858708" s="83"/>
    </row>
    <row r="858709" spans="16:16" x14ac:dyDescent="0.3">
      <c r="P858709" s="83"/>
    </row>
    <row r="858710" spans="16:16" x14ac:dyDescent="0.3">
      <c r="P858710" s="83"/>
    </row>
    <row r="858711" spans="16:16" x14ac:dyDescent="0.3">
      <c r="P858711" s="83"/>
    </row>
    <row r="858712" spans="16:16" x14ac:dyDescent="0.3">
      <c r="P858712" s="83"/>
    </row>
    <row r="858713" spans="16:16" x14ac:dyDescent="0.3">
      <c r="P858713" s="83"/>
    </row>
    <row r="858714" spans="16:16" x14ac:dyDescent="0.3">
      <c r="P858714" s="83"/>
    </row>
    <row r="858715" spans="16:16" x14ac:dyDescent="0.3">
      <c r="P858715" s="83"/>
    </row>
    <row r="858716" spans="16:16" x14ac:dyDescent="0.3">
      <c r="P858716" s="83"/>
    </row>
    <row r="858717" spans="16:16" x14ac:dyDescent="0.3">
      <c r="P858717" s="83"/>
    </row>
    <row r="858718" spans="16:16" x14ac:dyDescent="0.3">
      <c r="P858718" s="83"/>
    </row>
    <row r="858719" spans="16:16" x14ac:dyDescent="0.3">
      <c r="P858719" s="83"/>
    </row>
    <row r="858720" spans="16:16" x14ac:dyDescent="0.3">
      <c r="P858720" s="83"/>
    </row>
    <row r="858721" spans="16:16" x14ac:dyDescent="0.3">
      <c r="P858721" s="83"/>
    </row>
    <row r="858722" spans="16:16" x14ac:dyDescent="0.3">
      <c r="P858722" s="83"/>
    </row>
    <row r="858723" spans="16:16" x14ac:dyDescent="0.3">
      <c r="P858723" s="83"/>
    </row>
    <row r="858724" spans="16:16" x14ac:dyDescent="0.3">
      <c r="P858724" s="83"/>
    </row>
    <row r="858725" spans="16:16" x14ac:dyDescent="0.3">
      <c r="P858725" s="83"/>
    </row>
    <row r="858726" spans="16:16" x14ac:dyDescent="0.3">
      <c r="P858726" s="83"/>
    </row>
    <row r="858727" spans="16:16" x14ac:dyDescent="0.3">
      <c r="P858727" s="83"/>
    </row>
    <row r="858728" spans="16:16" x14ac:dyDescent="0.3">
      <c r="P858728" s="83"/>
    </row>
    <row r="858729" spans="16:16" x14ac:dyDescent="0.3">
      <c r="P858729" s="83"/>
    </row>
    <row r="858730" spans="16:16" x14ac:dyDescent="0.3">
      <c r="P858730" s="83"/>
    </row>
    <row r="858731" spans="16:16" x14ac:dyDescent="0.3">
      <c r="P858731" s="83"/>
    </row>
    <row r="858732" spans="16:16" x14ac:dyDescent="0.3">
      <c r="P858732" s="83"/>
    </row>
    <row r="858733" spans="16:16" x14ac:dyDescent="0.3">
      <c r="P858733" s="83"/>
    </row>
    <row r="858734" spans="16:16" x14ac:dyDescent="0.3">
      <c r="P858734" s="83"/>
    </row>
    <row r="858735" spans="16:16" x14ac:dyDescent="0.3">
      <c r="P858735" s="83"/>
    </row>
    <row r="858736" spans="16:16" x14ac:dyDescent="0.3">
      <c r="P858736" s="83"/>
    </row>
    <row r="858737" spans="16:16" x14ac:dyDescent="0.3">
      <c r="P858737" s="83"/>
    </row>
    <row r="858738" spans="16:16" x14ac:dyDescent="0.3">
      <c r="P858738" s="83"/>
    </row>
    <row r="858739" spans="16:16" x14ac:dyDescent="0.3">
      <c r="P858739" s="83"/>
    </row>
    <row r="858740" spans="16:16" x14ac:dyDescent="0.3">
      <c r="P858740" s="83"/>
    </row>
    <row r="858741" spans="16:16" x14ac:dyDescent="0.3">
      <c r="P858741" s="83"/>
    </row>
    <row r="858742" spans="16:16" x14ac:dyDescent="0.3">
      <c r="P858742" s="83"/>
    </row>
    <row r="858743" spans="16:16" x14ac:dyDescent="0.3">
      <c r="P858743" s="83"/>
    </row>
    <row r="858744" spans="16:16" x14ac:dyDescent="0.3">
      <c r="P858744" s="83"/>
    </row>
    <row r="858745" spans="16:16" x14ac:dyDescent="0.3">
      <c r="P858745" s="83"/>
    </row>
    <row r="858746" spans="16:16" x14ac:dyDescent="0.3">
      <c r="P858746" s="83"/>
    </row>
    <row r="858747" spans="16:16" x14ac:dyDescent="0.3">
      <c r="P858747" s="83"/>
    </row>
    <row r="858748" spans="16:16" x14ac:dyDescent="0.3">
      <c r="P858748" s="83"/>
    </row>
    <row r="858749" spans="16:16" x14ac:dyDescent="0.3">
      <c r="P858749" s="83"/>
    </row>
    <row r="858750" spans="16:16" x14ac:dyDescent="0.3">
      <c r="P858750" s="83"/>
    </row>
    <row r="858751" spans="16:16" x14ac:dyDescent="0.3">
      <c r="P858751" s="83"/>
    </row>
    <row r="858752" spans="16:16" x14ac:dyDescent="0.3">
      <c r="P858752" s="83"/>
    </row>
    <row r="858753" spans="16:16" x14ac:dyDescent="0.3">
      <c r="P858753" s="83"/>
    </row>
    <row r="858754" spans="16:16" x14ac:dyDescent="0.3">
      <c r="P858754" s="83"/>
    </row>
    <row r="858755" spans="16:16" x14ac:dyDescent="0.3">
      <c r="P858755" s="83"/>
    </row>
    <row r="858756" spans="16:16" x14ac:dyDescent="0.3">
      <c r="P858756" s="83"/>
    </row>
    <row r="858757" spans="16:16" x14ac:dyDescent="0.3">
      <c r="P858757" s="83"/>
    </row>
    <row r="858758" spans="16:16" x14ac:dyDescent="0.3">
      <c r="P858758" s="83"/>
    </row>
    <row r="858759" spans="16:16" x14ac:dyDescent="0.3">
      <c r="P858759" s="83"/>
    </row>
    <row r="858760" spans="16:16" x14ac:dyDescent="0.3">
      <c r="P858760" s="83"/>
    </row>
    <row r="858761" spans="16:16" x14ac:dyDescent="0.3">
      <c r="P858761" s="83"/>
    </row>
    <row r="858762" spans="16:16" x14ac:dyDescent="0.3">
      <c r="P858762" s="83"/>
    </row>
    <row r="858763" spans="16:16" x14ac:dyDescent="0.3">
      <c r="P858763" s="83"/>
    </row>
    <row r="858764" spans="16:16" x14ac:dyDescent="0.3">
      <c r="P858764" s="83"/>
    </row>
    <row r="858765" spans="16:16" x14ac:dyDescent="0.3">
      <c r="P858765" s="83"/>
    </row>
    <row r="858766" spans="16:16" x14ac:dyDescent="0.3">
      <c r="P858766" s="83"/>
    </row>
    <row r="858767" spans="16:16" x14ac:dyDescent="0.3">
      <c r="P858767" s="83"/>
    </row>
    <row r="858768" spans="16:16" x14ac:dyDescent="0.3">
      <c r="P858768" s="83"/>
    </row>
    <row r="858769" spans="16:16" x14ac:dyDescent="0.3">
      <c r="P858769" s="83"/>
    </row>
    <row r="858770" spans="16:16" x14ac:dyDescent="0.3">
      <c r="P858770" s="83"/>
    </row>
    <row r="858771" spans="16:16" x14ac:dyDescent="0.3">
      <c r="P858771" s="83"/>
    </row>
    <row r="858772" spans="16:16" x14ac:dyDescent="0.3">
      <c r="P858772" s="83"/>
    </row>
    <row r="858773" spans="16:16" x14ac:dyDescent="0.3">
      <c r="P858773" s="83"/>
    </row>
    <row r="858774" spans="16:16" x14ac:dyDescent="0.3">
      <c r="P858774" s="83"/>
    </row>
    <row r="858775" spans="16:16" x14ac:dyDescent="0.3">
      <c r="P858775" s="83"/>
    </row>
    <row r="858776" spans="16:16" x14ac:dyDescent="0.3">
      <c r="P858776" s="83"/>
    </row>
    <row r="858777" spans="16:16" x14ac:dyDescent="0.3">
      <c r="P858777" s="83"/>
    </row>
    <row r="858778" spans="16:16" x14ac:dyDescent="0.3">
      <c r="P858778" s="83"/>
    </row>
    <row r="858779" spans="16:16" x14ac:dyDescent="0.3">
      <c r="P858779" s="83"/>
    </row>
    <row r="858780" spans="16:16" x14ac:dyDescent="0.3">
      <c r="P858780" s="83"/>
    </row>
    <row r="858781" spans="16:16" x14ac:dyDescent="0.3">
      <c r="P858781" s="83"/>
    </row>
    <row r="858782" spans="16:16" x14ac:dyDescent="0.3">
      <c r="P858782" s="83"/>
    </row>
    <row r="858783" spans="16:16" x14ac:dyDescent="0.3">
      <c r="P858783" s="83"/>
    </row>
    <row r="858784" spans="16:16" x14ac:dyDescent="0.3">
      <c r="P858784" s="83"/>
    </row>
    <row r="858785" spans="16:16" x14ac:dyDescent="0.3">
      <c r="P858785" s="83"/>
    </row>
    <row r="858786" spans="16:16" x14ac:dyDescent="0.3">
      <c r="P858786" s="83"/>
    </row>
    <row r="858787" spans="16:16" x14ac:dyDescent="0.3">
      <c r="P858787" s="83"/>
    </row>
    <row r="858788" spans="16:16" x14ac:dyDescent="0.3">
      <c r="P858788" s="83"/>
    </row>
    <row r="858789" spans="16:16" x14ac:dyDescent="0.3">
      <c r="P858789" s="83"/>
    </row>
    <row r="858790" spans="16:16" x14ac:dyDescent="0.3">
      <c r="P858790" s="83"/>
    </row>
    <row r="858791" spans="16:16" x14ac:dyDescent="0.3">
      <c r="P858791" s="83"/>
    </row>
    <row r="858792" spans="16:16" x14ac:dyDescent="0.3">
      <c r="P858792" s="83"/>
    </row>
    <row r="858793" spans="16:16" x14ac:dyDescent="0.3">
      <c r="P858793" s="83"/>
    </row>
    <row r="858794" spans="16:16" x14ac:dyDescent="0.3">
      <c r="P858794" s="83"/>
    </row>
    <row r="858795" spans="16:16" x14ac:dyDescent="0.3">
      <c r="P858795" s="83"/>
    </row>
    <row r="858796" spans="16:16" x14ac:dyDescent="0.3">
      <c r="P858796" s="83"/>
    </row>
    <row r="858797" spans="16:16" x14ac:dyDescent="0.3">
      <c r="P858797" s="83"/>
    </row>
    <row r="858798" spans="16:16" x14ac:dyDescent="0.3">
      <c r="P858798" s="83"/>
    </row>
    <row r="858799" spans="16:16" x14ac:dyDescent="0.3">
      <c r="P858799" s="83"/>
    </row>
    <row r="858800" spans="16:16" x14ac:dyDescent="0.3">
      <c r="P858800" s="83"/>
    </row>
    <row r="858801" spans="16:16" x14ac:dyDescent="0.3">
      <c r="P858801" s="83"/>
    </row>
    <row r="858802" spans="16:16" x14ac:dyDescent="0.3">
      <c r="P858802" s="83"/>
    </row>
    <row r="858803" spans="16:16" x14ac:dyDescent="0.3">
      <c r="P858803" s="83"/>
    </row>
    <row r="858804" spans="16:16" x14ac:dyDescent="0.3">
      <c r="P858804" s="83"/>
    </row>
    <row r="858805" spans="16:16" x14ac:dyDescent="0.3">
      <c r="P858805" s="83"/>
    </row>
    <row r="858806" spans="16:16" x14ac:dyDescent="0.3">
      <c r="P858806" s="83"/>
    </row>
    <row r="858807" spans="16:16" x14ac:dyDescent="0.3">
      <c r="P858807" s="83"/>
    </row>
    <row r="858808" spans="16:16" x14ac:dyDescent="0.3">
      <c r="P858808" s="83"/>
    </row>
    <row r="858809" spans="16:16" x14ac:dyDescent="0.3">
      <c r="P858809" s="83"/>
    </row>
    <row r="858810" spans="16:16" x14ac:dyDescent="0.3">
      <c r="P858810" s="83"/>
    </row>
    <row r="858811" spans="16:16" x14ac:dyDescent="0.3">
      <c r="P858811" s="83"/>
    </row>
    <row r="858812" spans="16:16" x14ac:dyDescent="0.3">
      <c r="P858812" s="83"/>
    </row>
    <row r="858813" spans="16:16" x14ac:dyDescent="0.3">
      <c r="P858813" s="83"/>
    </row>
    <row r="858814" spans="16:16" x14ac:dyDescent="0.3">
      <c r="P858814" s="83"/>
    </row>
    <row r="858815" spans="16:16" x14ac:dyDescent="0.3">
      <c r="P858815" s="83"/>
    </row>
    <row r="858816" spans="16:16" x14ac:dyDescent="0.3">
      <c r="P858816" s="83"/>
    </row>
    <row r="858817" spans="16:16" x14ac:dyDescent="0.3">
      <c r="P858817" s="83"/>
    </row>
    <row r="858818" spans="16:16" x14ac:dyDescent="0.3">
      <c r="P858818" s="83"/>
    </row>
    <row r="858819" spans="16:16" x14ac:dyDescent="0.3">
      <c r="P858819" s="83"/>
    </row>
    <row r="858820" spans="16:16" x14ac:dyDescent="0.3">
      <c r="P858820" s="83"/>
    </row>
    <row r="858821" spans="16:16" x14ac:dyDescent="0.3">
      <c r="P858821" s="83"/>
    </row>
    <row r="858822" spans="16:16" x14ac:dyDescent="0.3">
      <c r="P858822" s="83"/>
    </row>
    <row r="858823" spans="16:16" x14ac:dyDescent="0.3">
      <c r="P858823" s="83"/>
    </row>
    <row r="858824" spans="16:16" x14ac:dyDescent="0.3">
      <c r="P858824" s="83"/>
    </row>
    <row r="858825" spans="16:16" x14ac:dyDescent="0.3">
      <c r="P858825" s="83"/>
    </row>
    <row r="858826" spans="16:16" x14ac:dyDescent="0.3">
      <c r="P858826" s="83"/>
    </row>
    <row r="858827" spans="16:16" x14ac:dyDescent="0.3">
      <c r="P858827" s="83"/>
    </row>
    <row r="858828" spans="16:16" x14ac:dyDescent="0.3">
      <c r="P858828" s="83"/>
    </row>
    <row r="858829" spans="16:16" x14ac:dyDescent="0.3">
      <c r="P858829" s="83"/>
    </row>
    <row r="858830" spans="16:16" x14ac:dyDescent="0.3">
      <c r="P858830" s="83"/>
    </row>
    <row r="858831" spans="16:16" x14ac:dyDescent="0.3">
      <c r="P858831" s="83"/>
    </row>
    <row r="858832" spans="16:16" x14ac:dyDescent="0.3">
      <c r="P858832" s="83"/>
    </row>
    <row r="858833" spans="16:16" x14ac:dyDescent="0.3">
      <c r="P858833" s="83"/>
    </row>
    <row r="858834" spans="16:16" x14ac:dyDescent="0.3">
      <c r="P858834" s="83"/>
    </row>
    <row r="858835" spans="16:16" x14ac:dyDescent="0.3">
      <c r="P858835" s="83"/>
    </row>
    <row r="858836" spans="16:16" x14ac:dyDescent="0.3">
      <c r="P858836" s="83"/>
    </row>
    <row r="858837" spans="16:16" x14ac:dyDescent="0.3">
      <c r="P858837" s="83"/>
    </row>
    <row r="858838" spans="16:16" x14ac:dyDescent="0.3">
      <c r="P858838" s="83"/>
    </row>
    <row r="858839" spans="16:16" x14ac:dyDescent="0.3">
      <c r="P858839" s="83"/>
    </row>
    <row r="858840" spans="16:16" x14ac:dyDescent="0.3">
      <c r="P858840" s="83"/>
    </row>
    <row r="858841" spans="16:16" x14ac:dyDescent="0.3">
      <c r="P858841" s="83"/>
    </row>
    <row r="858842" spans="16:16" x14ac:dyDescent="0.3">
      <c r="P858842" s="83"/>
    </row>
    <row r="858843" spans="16:16" x14ac:dyDescent="0.3">
      <c r="P858843" s="83"/>
    </row>
    <row r="858844" spans="16:16" x14ac:dyDescent="0.3">
      <c r="P858844" s="83"/>
    </row>
    <row r="858845" spans="16:16" x14ac:dyDescent="0.3">
      <c r="P858845" s="83"/>
    </row>
    <row r="858846" spans="16:16" x14ac:dyDescent="0.3">
      <c r="P858846" s="83"/>
    </row>
    <row r="858847" spans="16:16" x14ac:dyDescent="0.3">
      <c r="P858847" s="83"/>
    </row>
    <row r="858848" spans="16:16" x14ac:dyDescent="0.3">
      <c r="P858848" s="83"/>
    </row>
    <row r="858849" spans="16:16" x14ac:dyDescent="0.3">
      <c r="P858849" s="83"/>
    </row>
    <row r="858850" spans="16:16" x14ac:dyDescent="0.3">
      <c r="P858850" s="83"/>
    </row>
    <row r="858851" spans="16:16" x14ac:dyDescent="0.3">
      <c r="P858851" s="83"/>
    </row>
    <row r="858852" spans="16:16" x14ac:dyDescent="0.3">
      <c r="P858852" s="83"/>
    </row>
    <row r="858853" spans="16:16" x14ac:dyDescent="0.3">
      <c r="P858853" s="83"/>
    </row>
    <row r="858854" spans="16:16" x14ac:dyDescent="0.3">
      <c r="P858854" s="83"/>
    </row>
    <row r="858855" spans="16:16" x14ac:dyDescent="0.3">
      <c r="P858855" s="83"/>
    </row>
    <row r="858856" spans="16:16" x14ac:dyDescent="0.3">
      <c r="P858856" s="83"/>
    </row>
    <row r="858857" spans="16:16" x14ac:dyDescent="0.3">
      <c r="P858857" s="83"/>
    </row>
    <row r="858858" spans="16:16" x14ac:dyDescent="0.3">
      <c r="P858858" s="83"/>
    </row>
    <row r="858859" spans="16:16" x14ac:dyDescent="0.3">
      <c r="P858859" s="83"/>
    </row>
    <row r="858860" spans="16:16" x14ac:dyDescent="0.3">
      <c r="P858860" s="83"/>
    </row>
    <row r="858861" spans="16:16" x14ac:dyDescent="0.3">
      <c r="P858861" s="83"/>
    </row>
    <row r="858862" spans="16:16" x14ac:dyDescent="0.3">
      <c r="P858862" s="83"/>
    </row>
    <row r="858863" spans="16:16" x14ac:dyDescent="0.3">
      <c r="P858863" s="83"/>
    </row>
    <row r="858864" spans="16:16" x14ac:dyDescent="0.3">
      <c r="P858864" s="83"/>
    </row>
    <row r="858865" spans="16:16" x14ac:dyDescent="0.3">
      <c r="P858865" s="83"/>
    </row>
    <row r="858866" spans="16:16" x14ac:dyDescent="0.3">
      <c r="P858866" s="83"/>
    </row>
    <row r="858867" spans="16:16" x14ac:dyDescent="0.3">
      <c r="P858867" s="83"/>
    </row>
    <row r="858868" spans="16:16" x14ac:dyDescent="0.3">
      <c r="P858868" s="83"/>
    </row>
    <row r="858869" spans="16:16" x14ac:dyDescent="0.3">
      <c r="P858869" s="83"/>
    </row>
    <row r="858870" spans="16:16" x14ac:dyDescent="0.3">
      <c r="P858870" s="83"/>
    </row>
    <row r="858871" spans="16:16" x14ac:dyDescent="0.3">
      <c r="P858871" s="83"/>
    </row>
    <row r="858872" spans="16:16" x14ac:dyDescent="0.3">
      <c r="P858872" s="83"/>
    </row>
    <row r="858873" spans="16:16" x14ac:dyDescent="0.3">
      <c r="P858873" s="83"/>
    </row>
    <row r="858874" spans="16:16" x14ac:dyDescent="0.3">
      <c r="P858874" s="83"/>
    </row>
    <row r="858875" spans="16:16" x14ac:dyDescent="0.3">
      <c r="P858875" s="83"/>
    </row>
    <row r="858876" spans="16:16" x14ac:dyDescent="0.3">
      <c r="P858876" s="83"/>
    </row>
    <row r="858877" spans="16:16" x14ac:dyDescent="0.3">
      <c r="P858877" s="83"/>
    </row>
    <row r="858878" spans="16:16" x14ac:dyDescent="0.3">
      <c r="P858878" s="83"/>
    </row>
    <row r="858879" spans="16:16" x14ac:dyDescent="0.3">
      <c r="P858879" s="83"/>
    </row>
    <row r="858880" spans="16:16" x14ac:dyDescent="0.3">
      <c r="P858880" s="83"/>
    </row>
    <row r="858881" spans="16:16" x14ac:dyDescent="0.3">
      <c r="P858881" s="83"/>
    </row>
    <row r="858882" spans="16:16" x14ac:dyDescent="0.3">
      <c r="P858882" s="83"/>
    </row>
    <row r="858883" spans="16:16" x14ac:dyDescent="0.3">
      <c r="P858883" s="83"/>
    </row>
    <row r="858884" spans="16:16" x14ac:dyDescent="0.3">
      <c r="P858884" s="83"/>
    </row>
    <row r="858885" spans="16:16" x14ac:dyDescent="0.3">
      <c r="P858885" s="83"/>
    </row>
    <row r="858886" spans="16:16" x14ac:dyDescent="0.3">
      <c r="P858886" s="83"/>
    </row>
    <row r="858887" spans="16:16" x14ac:dyDescent="0.3">
      <c r="P858887" s="83"/>
    </row>
    <row r="858888" spans="16:16" x14ac:dyDescent="0.3">
      <c r="P858888" s="83"/>
    </row>
    <row r="858889" spans="16:16" x14ac:dyDescent="0.3">
      <c r="P858889" s="83"/>
    </row>
    <row r="858890" spans="16:16" x14ac:dyDescent="0.3">
      <c r="P858890" s="83"/>
    </row>
    <row r="858891" spans="16:16" x14ac:dyDescent="0.3">
      <c r="P858891" s="83"/>
    </row>
    <row r="858892" spans="16:16" x14ac:dyDescent="0.3">
      <c r="P858892" s="83"/>
    </row>
    <row r="858893" spans="16:16" x14ac:dyDescent="0.3">
      <c r="P858893" s="83"/>
    </row>
    <row r="858894" spans="16:16" x14ac:dyDescent="0.3">
      <c r="P858894" s="83"/>
    </row>
    <row r="858895" spans="16:16" x14ac:dyDescent="0.3">
      <c r="P858895" s="83"/>
    </row>
    <row r="858896" spans="16:16" x14ac:dyDescent="0.3">
      <c r="P858896" s="83"/>
    </row>
    <row r="858897" spans="16:16" x14ac:dyDescent="0.3">
      <c r="P858897" s="83"/>
    </row>
    <row r="858898" spans="16:16" x14ac:dyDescent="0.3">
      <c r="P858898" s="83"/>
    </row>
    <row r="858899" spans="16:16" x14ac:dyDescent="0.3">
      <c r="P858899" s="83"/>
    </row>
    <row r="858900" spans="16:16" x14ac:dyDescent="0.3">
      <c r="P858900" s="83"/>
    </row>
    <row r="858901" spans="16:16" x14ac:dyDescent="0.3">
      <c r="P858901" s="83"/>
    </row>
    <row r="858902" spans="16:16" x14ac:dyDescent="0.3">
      <c r="P858902" s="83"/>
    </row>
    <row r="858903" spans="16:16" x14ac:dyDescent="0.3">
      <c r="P858903" s="83"/>
    </row>
    <row r="858904" spans="16:16" x14ac:dyDescent="0.3">
      <c r="P858904" s="83"/>
    </row>
    <row r="858905" spans="16:16" x14ac:dyDescent="0.3">
      <c r="P858905" s="83"/>
    </row>
    <row r="858906" spans="16:16" x14ac:dyDescent="0.3">
      <c r="P858906" s="83"/>
    </row>
    <row r="858907" spans="16:16" x14ac:dyDescent="0.3">
      <c r="P858907" s="83"/>
    </row>
    <row r="858908" spans="16:16" x14ac:dyDescent="0.3">
      <c r="P858908" s="83"/>
    </row>
    <row r="858909" spans="16:16" x14ac:dyDescent="0.3">
      <c r="P858909" s="83"/>
    </row>
    <row r="858910" spans="16:16" x14ac:dyDescent="0.3">
      <c r="P858910" s="83"/>
    </row>
    <row r="858911" spans="16:16" x14ac:dyDescent="0.3">
      <c r="P858911" s="83"/>
    </row>
    <row r="858912" spans="16:16" x14ac:dyDescent="0.3">
      <c r="P858912" s="83"/>
    </row>
    <row r="858913" spans="16:16" x14ac:dyDescent="0.3">
      <c r="P858913" s="83"/>
    </row>
    <row r="858914" spans="16:16" x14ac:dyDescent="0.3">
      <c r="P858914" s="83"/>
    </row>
    <row r="858915" spans="16:16" x14ac:dyDescent="0.3">
      <c r="P858915" s="83"/>
    </row>
    <row r="858916" spans="16:16" x14ac:dyDescent="0.3">
      <c r="P858916" s="83"/>
    </row>
    <row r="858917" spans="16:16" x14ac:dyDescent="0.3">
      <c r="P858917" s="83"/>
    </row>
    <row r="858918" spans="16:16" x14ac:dyDescent="0.3">
      <c r="P858918" s="83"/>
    </row>
    <row r="858919" spans="16:16" x14ac:dyDescent="0.3">
      <c r="P858919" s="83"/>
    </row>
    <row r="858920" spans="16:16" x14ac:dyDescent="0.3">
      <c r="P858920" s="83"/>
    </row>
    <row r="858921" spans="16:16" x14ac:dyDescent="0.3">
      <c r="P858921" s="83"/>
    </row>
    <row r="858922" spans="16:16" x14ac:dyDescent="0.3">
      <c r="P858922" s="83"/>
    </row>
    <row r="858923" spans="16:16" x14ac:dyDescent="0.3">
      <c r="P858923" s="83"/>
    </row>
    <row r="858924" spans="16:16" x14ac:dyDescent="0.3">
      <c r="P858924" s="83"/>
    </row>
    <row r="858925" spans="16:16" x14ac:dyDescent="0.3">
      <c r="P858925" s="83"/>
    </row>
    <row r="858926" spans="16:16" x14ac:dyDescent="0.3">
      <c r="P858926" s="83"/>
    </row>
    <row r="858927" spans="16:16" x14ac:dyDescent="0.3">
      <c r="P858927" s="83"/>
    </row>
    <row r="858928" spans="16:16" x14ac:dyDescent="0.3">
      <c r="P858928" s="83"/>
    </row>
    <row r="858929" spans="16:16" x14ac:dyDescent="0.3">
      <c r="P858929" s="83"/>
    </row>
    <row r="858930" spans="16:16" x14ac:dyDescent="0.3">
      <c r="P858930" s="83"/>
    </row>
    <row r="858931" spans="16:16" x14ac:dyDescent="0.3">
      <c r="P858931" s="83"/>
    </row>
    <row r="858932" spans="16:16" x14ac:dyDescent="0.3">
      <c r="P858932" s="83"/>
    </row>
    <row r="858933" spans="16:16" x14ac:dyDescent="0.3">
      <c r="P858933" s="83"/>
    </row>
    <row r="858934" spans="16:16" x14ac:dyDescent="0.3">
      <c r="P858934" s="83"/>
    </row>
    <row r="858935" spans="16:16" x14ac:dyDescent="0.3">
      <c r="P858935" s="83"/>
    </row>
    <row r="858936" spans="16:16" x14ac:dyDescent="0.3">
      <c r="P858936" s="83"/>
    </row>
    <row r="858937" spans="16:16" x14ac:dyDescent="0.3">
      <c r="P858937" s="83"/>
    </row>
    <row r="858938" spans="16:16" x14ac:dyDescent="0.3">
      <c r="P858938" s="83"/>
    </row>
    <row r="858939" spans="16:16" x14ac:dyDescent="0.3">
      <c r="P858939" s="83"/>
    </row>
    <row r="858940" spans="16:16" x14ac:dyDescent="0.3">
      <c r="P858940" s="83"/>
    </row>
    <row r="858941" spans="16:16" x14ac:dyDescent="0.3">
      <c r="P858941" s="83"/>
    </row>
    <row r="858942" spans="16:16" x14ac:dyDescent="0.3">
      <c r="P858942" s="83"/>
    </row>
    <row r="858943" spans="16:16" x14ac:dyDescent="0.3">
      <c r="P858943" s="83"/>
    </row>
    <row r="858944" spans="16:16" x14ac:dyDescent="0.3">
      <c r="P858944" s="83"/>
    </row>
    <row r="858945" spans="16:16" x14ac:dyDescent="0.3">
      <c r="P858945" s="83"/>
    </row>
    <row r="858946" spans="16:16" x14ac:dyDescent="0.3">
      <c r="P858946" s="83"/>
    </row>
    <row r="858947" spans="16:16" x14ac:dyDescent="0.3">
      <c r="P858947" s="83"/>
    </row>
    <row r="858948" spans="16:16" x14ac:dyDescent="0.3">
      <c r="P858948" s="83"/>
    </row>
    <row r="858949" spans="16:16" x14ac:dyDescent="0.3">
      <c r="P858949" s="83"/>
    </row>
    <row r="858950" spans="16:16" x14ac:dyDescent="0.3">
      <c r="P858950" s="83"/>
    </row>
    <row r="858951" spans="16:16" x14ac:dyDescent="0.3">
      <c r="P858951" s="83"/>
    </row>
    <row r="858952" spans="16:16" x14ac:dyDescent="0.3">
      <c r="P858952" s="83"/>
    </row>
    <row r="858953" spans="16:16" x14ac:dyDescent="0.3">
      <c r="P858953" s="83"/>
    </row>
    <row r="858954" spans="16:16" x14ac:dyDescent="0.3">
      <c r="P858954" s="83"/>
    </row>
    <row r="858955" spans="16:16" x14ac:dyDescent="0.3">
      <c r="P858955" s="83"/>
    </row>
    <row r="858956" spans="16:16" x14ac:dyDescent="0.3">
      <c r="P858956" s="83"/>
    </row>
    <row r="858957" spans="16:16" x14ac:dyDescent="0.3">
      <c r="P858957" s="83"/>
    </row>
    <row r="858958" spans="16:16" x14ac:dyDescent="0.3">
      <c r="P858958" s="83"/>
    </row>
    <row r="858959" spans="16:16" x14ac:dyDescent="0.3">
      <c r="P858959" s="83"/>
    </row>
    <row r="858960" spans="16:16" x14ac:dyDescent="0.3">
      <c r="P858960" s="83"/>
    </row>
    <row r="858961" spans="16:16" x14ac:dyDescent="0.3">
      <c r="P858961" s="83"/>
    </row>
    <row r="858962" spans="16:16" x14ac:dyDescent="0.3">
      <c r="P858962" s="83"/>
    </row>
    <row r="858963" spans="16:16" x14ac:dyDescent="0.3">
      <c r="P858963" s="83"/>
    </row>
    <row r="858964" spans="16:16" x14ac:dyDescent="0.3">
      <c r="P858964" s="83"/>
    </row>
    <row r="858965" spans="16:16" x14ac:dyDescent="0.3">
      <c r="P858965" s="83"/>
    </row>
    <row r="858966" spans="16:16" x14ac:dyDescent="0.3">
      <c r="P858966" s="83"/>
    </row>
    <row r="858967" spans="16:16" x14ac:dyDescent="0.3">
      <c r="P858967" s="83"/>
    </row>
    <row r="858968" spans="16:16" x14ac:dyDescent="0.3">
      <c r="P858968" s="83"/>
    </row>
    <row r="858969" spans="16:16" x14ac:dyDescent="0.3">
      <c r="P858969" s="83"/>
    </row>
    <row r="858970" spans="16:16" x14ac:dyDescent="0.3">
      <c r="P858970" s="83"/>
    </row>
    <row r="858971" spans="16:16" x14ac:dyDescent="0.3">
      <c r="P858971" s="83"/>
    </row>
    <row r="858972" spans="16:16" x14ac:dyDescent="0.3">
      <c r="P858972" s="83"/>
    </row>
    <row r="858973" spans="16:16" x14ac:dyDescent="0.3">
      <c r="P858973" s="83"/>
    </row>
    <row r="858974" spans="16:16" x14ac:dyDescent="0.3">
      <c r="P858974" s="83"/>
    </row>
    <row r="858975" spans="16:16" x14ac:dyDescent="0.3">
      <c r="P858975" s="83"/>
    </row>
    <row r="858976" spans="16:16" x14ac:dyDescent="0.3">
      <c r="P858976" s="83"/>
    </row>
    <row r="858977" spans="16:16" x14ac:dyDescent="0.3">
      <c r="P858977" s="83"/>
    </row>
    <row r="858978" spans="16:16" x14ac:dyDescent="0.3">
      <c r="P858978" s="83"/>
    </row>
    <row r="858979" spans="16:16" x14ac:dyDescent="0.3">
      <c r="P858979" s="83"/>
    </row>
    <row r="858980" spans="16:16" x14ac:dyDescent="0.3">
      <c r="P858980" s="83"/>
    </row>
    <row r="858981" spans="16:16" x14ac:dyDescent="0.3">
      <c r="P858981" s="83"/>
    </row>
    <row r="858982" spans="16:16" x14ac:dyDescent="0.3">
      <c r="P858982" s="83"/>
    </row>
    <row r="858983" spans="16:16" x14ac:dyDescent="0.3">
      <c r="P858983" s="83"/>
    </row>
    <row r="858984" spans="16:16" x14ac:dyDescent="0.3">
      <c r="P858984" s="83"/>
    </row>
    <row r="858985" spans="16:16" x14ac:dyDescent="0.3">
      <c r="P858985" s="83"/>
    </row>
    <row r="858986" spans="16:16" x14ac:dyDescent="0.3">
      <c r="P858986" s="83"/>
    </row>
    <row r="858987" spans="16:16" x14ac:dyDescent="0.3">
      <c r="P858987" s="83"/>
    </row>
    <row r="858988" spans="16:16" x14ac:dyDescent="0.3">
      <c r="P858988" s="83"/>
    </row>
    <row r="858989" spans="16:16" x14ac:dyDescent="0.3">
      <c r="P858989" s="83"/>
    </row>
    <row r="858990" spans="16:16" x14ac:dyDescent="0.3">
      <c r="P858990" s="83"/>
    </row>
    <row r="858991" spans="16:16" x14ac:dyDescent="0.3">
      <c r="P858991" s="83"/>
    </row>
    <row r="858992" spans="16:16" x14ac:dyDescent="0.3">
      <c r="P858992" s="83"/>
    </row>
    <row r="858993" spans="16:16" x14ac:dyDescent="0.3">
      <c r="P858993" s="83"/>
    </row>
    <row r="858994" spans="16:16" x14ac:dyDescent="0.3">
      <c r="P858994" s="83"/>
    </row>
    <row r="858995" spans="16:16" x14ac:dyDescent="0.3">
      <c r="P858995" s="83"/>
    </row>
    <row r="858996" spans="16:16" x14ac:dyDescent="0.3">
      <c r="P858996" s="83"/>
    </row>
    <row r="858997" spans="16:16" x14ac:dyDescent="0.3">
      <c r="P858997" s="83"/>
    </row>
    <row r="858998" spans="16:16" x14ac:dyDescent="0.3">
      <c r="P858998" s="83"/>
    </row>
    <row r="858999" spans="16:16" x14ac:dyDescent="0.3">
      <c r="P858999" s="83"/>
    </row>
    <row r="859000" spans="16:16" x14ac:dyDescent="0.3">
      <c r="P859000" s="83"/>
    </row>
    <row r="859001" spans="16:16" x14ac:dyDescent="0.3">
      <c r="P859001" s="83"/>
    </row>
    <row r="859002" spans="16:16" x14ac:dyDescent="0.3">
      <c r="P859002" s="83"/>
    </row>
    <row r="859003" spans="16:16" x14ac:dyDescent="0.3">
      <c r="P859003" s="83"/>
    </row>
    <row r="859004" spans="16:16" x14ac:dyDescent="0.3">
      <c r="P859004" s="83"/>
    </row>
    <row r="859005" spans="16:16" x14ac:dyDescent="0.3">
      <c r="P859005" s="83"/>
    </row>
    <row r="859006" spans="16:16" x14ac:dyDescent="0.3">
      <c r="P859006" s="83"/>
    </row>
    <row r="859007" spans="16:16" x14ac:dyDescent="0.3">
      <c r="P859007" s="83"/>
    </row>
    <row r="859008" spans="16:16" x14ac:dyDescent="0.3">
      <c r="P859008" s="83"/>
    </row>
    <row r="859009" spans="16:16" x14ac:dyDescent="0.3">
      <c r="P859009" s="83"/>
    </row>
    <row r="859010" spans="16:16" x14ac:dyDescent="0.3">
      <c r="P859010" s="83"/>
    </row>
    <row r="859011" spans="16:16" x14ac:dyDescent="0.3">
      <c r="P859011" s="83"/>
    </row>
    <row r="859012" spans="16:16" x14ac:dyDescent="0.3">
      <c r="P859012" s="83"/>
    </row>
    <row r="859013" spans="16:16" x14ac:dyDescent="0.3">
      <c r="P859013" s="83"/>
    </row>
    <row r="859014" spans="16:16" x14ac:dyDescent="0.3">
      <c r="P859014" s="83"/>
    </row>
    <row r="859015" spans="16:16" x14ac:dyDescent="0.3">
      <c r="P859015" s="83"/>
    </row>
    <row r="859016" spans="16:16" x14ac:dyDescent="0.3">
      <c r="P859016" s="83"/>
    </row>
    <row r="859017" spans="16:16" x14ac:dyDescent="0.3">
      <c r="P859017" s="83"/>
    </row>
    <row r="859018" spans="16:16" x14ac:dyDescent="0.3">
      <c r="P859018" s="83"/>
    </row>
    <row r="859019" spans="16:16" x14ac:dyDescent="0.3">
      <c r="P859019" s="83"/>
    </row>
    <row r="859020" spans="16:16" x14ac:dyDescent="0.3">
      <c r="P859020" s="83"/>
    </row>
    <row r="859021" spans="16:16" x14ac:dyDescent="0.3">
      <c r="P859021" s="83"/>
    </row>
    <row r="859022" spans="16:16" x14ac:dyDescent="0.3">
      <c r="P859022" s="83"/>
    </row>
    <row r="859023" spans="16:16" x14ac:dyDescent="0.3">
      <c r="P859023" s="83"/>
    </row>
    <row r="859024" spans="16:16" x14ac:dyDescent="0.3">
      <c r="P859024" s="83"/>
    </row>
    <row r="859025" spans="16:16" x14ac:dyDescent="0.3">
      <c r="P859025" s="83"/>
    </row>
    <row r="859026" spans="16:16" x14ac:dyDescent="0.3">
      <c r="P859026" s="83"/>
    </row>
    <row r="859027" spans="16:16" x14ac:dyDescent="0.3">
      <c r="P859027" s="83"/>
    </row>
    <row r="859028" spans="16:16" x14ac:dyDescent="0.3">
      <c r="P859028" s="83"/>
    </row>
    <row r="859029" spans="16:16" x14ac:dyDescent="0.3">
      <c r="P859029" s="83"/>
    </row>
    <row r="859030" spans="16:16" x14ac:dyDescent="0.3">
      <c r="P859030" s="83"/>
    </row>
    <row r="859031" spans="16:16" x14ac:dyDescent="0.3">
      <c r="P859031" s="83"/>
    </row>
    <row r="859032" spans="16:16" x14ac:dyDescent="0.3">
      <c r="P859032" s="83"/>
    </row>
    <row r="859033" spans="16:16" x14ac:dyDescent="0.3">
      <c r="P859033" s="83"/>
    </row>
    <row r="859034" spans="16:16" x14ac:dyDescent="0.3">
      <c r="P859034" s="83"/>
    </row>
    <row r="859035" spans="16:16" x14ac:dyDescent="0.3">
      <c r="P859035" s="83"/>
    </row>
    <row r="859036" spans="16:16" x14ac:dyDescent="0.3">
      <c r="P859036" s="83"/>
    </row>
    <row r="859037" spans="16:16" x14ac:dyDescent="0.3">
      <c r="P859037" s="83"/>
    </row>
    <row r="859038" spans="16:16" x14ac:dyDescent="0.3">
      <c r="P859038" s="83"/>
    </row>
    <row r="859039" spans="16:16" x14ac:dyDescent="0.3">
      <c r="P859039" s="83"/>
    </row>
    <row r="859040" spans="16:16" x14ac:dyDescent="0.3">
      <c r="P859040" s="83"/>
    </row>
    <row r="859041" spans="16:16" x14ac:dyDescent="0.3">
      <c r="P859041" s="83"/>
    </row>
    <row r="859042" spans="16:16" x14ac:dyDescent="0.3">
      <c r="P859042" s="83"/>
    </row>
    <row r="859043" spans="16:16" x14ac:dyDescent="0.3">
      <c r="P859043" s="83"/>
    </row>
    <row r="859044" spans="16:16" x14ac:dyDescent="0.3">
      <c r="P859044" s="83"/>
    </row>
    <row r="859045" spans="16:16" x14ac:dyDescent="0.3">
      <c r="P859045" s="83"/>
    </row>
    <row r="859046" spans="16:16" x14ac:dyDescent="0.3">
      <c r="P859046" s="83"/>
    </row>
    <row r="859047" spans="16:16" x14ac:dyDescent="0.3">
      <c r="P859047" s="83"/>
    </row>
    <row r="859048" spans="16:16" x14ac:dyDescent="0.3">
      <c r="P859048" s="83"/>
    </row>
    <row r="859049" spans="16:16" x14ac:dyDescent="0.3">
      <c r="P859049" s="83"/>
    </row>
    <row r="859050" spans="16:16" x14ac:dyDescent="0.3">
      <c r="P859050" s="83"/>
    </row>
    <row r="859051" spans="16:16" x14ac:dyDescent="0.3">
      <c r="P859051" s="83"/>
    </row>
    <row r="859052" spans="16:16" x14ac:dyDescent="0.3">
      <c r="P859052" s="83"/>
    </row>
    <row r="859053" spans="16:16" x14ac:dyDescent="0.3">
      <c r="P859053" s="83"/>
    </row>
    <row r="859054" spans="16:16" x14ac:dyDescent="0.3">
      <c r="P859054" s="83"/>
    </row>
    <row r="859055" spans="16:16" x14ac:dyDescent="0.3">
      <c r="P859055" s="83"/>
    </row>
    <row r="859056" spans="16:16" x14ac:dyDescent="0.3">
      <c r="P859056" s="83"/>
    </row>
    <row r="859057" spans="16:16" x14ac:dyDescent="0.3">
      <c r="P859057" s="83"/>
    </row>
    <row r="859058" spans="16:16" x14ac:dyDescent="0.3">
      <c r="P859058" s="83"/>
    </row>
    <row r="859059" spans="16:16" x14ac:dyDescent="0.3">
      <c r="P859059" s="83"/>
    </row>
    <row r="859060" spans="16:16" x14ac:dyDescent="0.3">
      <c r="P859060" s="83"/>
    </row>
    <row r="859061" spans="16:16" x14ac:dyDescent="0.3">
      <c r="P859061" s="83"/>
    </row>
    <row r="859062" spans="16:16" x14ac:dyDescent="0.3">
      <c r="P859062" s="83"/>
    </row>
    <row r="859063" spans="16:16" x14ac:dyDescent="0.3">
      <c r="P859063" s="83"/>
    </row>
    <row r="859064" spans="16:16" x14ac:dyDescent="0.3">
      <c r="P859064" s="83"/>
    </row>
    <row r="859065" spans="16:16" x14ac:dyDescent="0.3">
      <c r="P859065" s="83"/>
    </row>
    <row r="859066" spans="16:16" x14ac:dyDescent="0.3">
      <c r="P859066" s="83"/>
    </row>
    <row r="859067" spans="16:16" x14ac:dyDescent="0.3">
      <c r="P859067" s="83"/>
    </row>
    <row r="859068" spans="16:16" x14ac:dyDescent="0.3">
      <c r="P859068" s="83"/>
    </row>
    <row r="859069" spans="16:16" x14ac:dyDescent="0.3">
      <c r="P859069" s="83"/>
    </row>
    <row r="859070" spans="16:16" x14ac:dyDescent="0.3">
      <c r="P859070" s="83"/>
    </row>
    <row r="859071" spans="16:16" x14ac:dyDescent="0.3">
      <c r="P859071" s="83"/>
    </row>
    <row r="859072" spans="16:16" x14ac:dyDescent="0.3">
      <c r="P859072" s="83"/>
    </row>
    <row r="859073" spans="16:16" x14ac:dyDescent="0.3">
      <c r="P859073" s="83"/>
    </row>
    <row r="859074" spans="16:16" x14ac:dyDescent="0.3">
      <c r="P859074" s="83"/>
    </row>
    <row r="859075" spans="16:16" x14ac:dyDescent="0.3">
      <c r="P859075" s="83"/>
    </row>
    <row r="859076" spans="16:16" x14ac:dyDescent="0.3">
      <c r="P859076" s="83"/>
    </row>
    <row r="859077" spans="16:16" x14ac:dyDescent="0.3">
      <c r="P859077" s="83"/>
    </row>
    <row r="859078" spans="16:16" x14ac:dyDescent="0.3">
      <c r="P859078" s="83"/>
    </row>
    <row r="859079" spans="16:16" x14ac:dyDescent="0.3">
      <c r="P859079" s="83"/>
    </row>
    <row r="859080" spans="16:16" x14ac:dyDescent="0.3">
      <c r="P859080" s="83"/>
    </row>
    <row r="859081" spans="16:16" x14ac:dyDescent="0.3">
      <c r="P859081" s="83"/>
    </row>
    <row r="859082" spans="16:16" x14ac:dyDescent="0.3">
      <c r="P859082" s="83"/>
    </row>
    <row r="859083" spans="16:16" x14ac:dyDescent="0.3">
      <c r="P859083" s="83"/>
    </row>
    <row r="859084" spans="16:16" x14ac:dyDescent="0.3">
      <c r="P859084" s="83"/>
    </row>
    <row r="859085" spans="16:16" x14ac:dyDescent="0.3">
      <c r="P859085" s="83"/>
    </row>
    <row r="859086" spans="16:16" x14ac:dyDescent="0.3">
      <c r="P859086" s="83"/>
    </row>
    <row r="859087" spans="16:16" x14ac:dyDescent="0.3">
      <c r="P859087" s="83"/>
    </row>
    <row r="859088" spans="16:16" x14ac:dyDescent="0.3">
      <c r="P859088" s="83"/>
    </row>
    <row r="859089" spans="16:16" x14ac:dyDescent="0.3">
      <c r="P859089" s="83"/>
    </row>
    <row r="859090" spans="16:16" x14ac:dyDescent="0.3">
      <c r="P859090" s="83"/>
    </row>
    <row r="859091" spans="16:16" x14ac:dyDescent="0.3">
      <c r="P859091" s="83"/>
    </row>
    <row r="859092" spans="16:16" x14ac:dyDescent="0.3">
      <c r="P859092" s="83"/>
    </row>
    <row r="859093" spans="16:16" x14ac:dyDescent="0.3">
      <c r="P859093" s="83"/>
    </row>
    <row r="859094" spans="16:16" x14ac:dyDescent="0.3">
      <c r="P859094" s="83"/>
    </row>
    <row r="859095" spans="16:16" x14ac:dyDescent="0.3">
      <c r="P859095" s="83"/>
    </row>
    <row r="859096" spans="16:16" x14ac:dyDescent="0.3">
      <c r="P859096" s="83"/>
    </row>
    <row r="859097" spans="16:16" x14ac:dyDescent="0.3">
      <c r="P859097" s="83"/>
    </row>
    <row r="859098" spans="16:16" x14ac:dyDescent="0.3">
      <c r="P859098" s="83"/>
    </row>
    <row r="859099" spans="16:16" x14ac:dyDescent="0.3">
      <c r="P859099" s="83"/>
    </row>
    <row r="859100" spans="16:16" x14ac:dyDescent="0.3">
      <c r="P859100" s="83"/>
    </row>
    <row r="859101" spans="16:16" x14ac:dyDescent="0.3">
      <c r="P859101" s="83"/>
    </row>
    <row r="859102" spans="16:16" x14ac:dyDescent="0.3">
      <c r="P859102" s="83"/>
    </row>
    <row r="859103" spans="16:16" x14ac:dyDescent="0.3">
      <c r="P859103" s="83"/>
    </row>
    <row r="859104" spans="16:16" x14ac:dyDescent="0.3">
      <c r="P859104" s="83"/>
    </row>
    <row r="859105" spans="16:16" x14ac:dyDescent="0.3">
      <c r="P859105" s="83"/>
    </row>
    <row r="859106" spans="16:16" x14ac:dyDescent="0.3">
      <c r="P859106" s="83"/>
    </row>
    <row r="859107" spans="16:16" x14ac:dyDescent="0.3">
      <c r="P859107" s="83"/>
    </row>
    <row r="859108" spans="16:16" x14ac:dyDescent="0.3">
      <c r="P859108" s="83"/>
    </row>
    <row r="859109" spans="16:16" x14ac:dyDescent="0.3">
      <c r="P859109" s="83"/>
    </row>
    <row r="859110" spans="16:16" x14ac:dyDescent="0.3">
      <c r="P859110" s="83"/>
    </row>
    <row r="859111" spans="16:16" x14ac:dyDescent="0.3">
      <c r="P859111" s="83"/>
    </row>
    <row r="859112" spans="16:16" x14ac:dyDescent="0.3">
      <c r="P859112" s="83"/>
    </row>
    <row r="859113" spans="16:16" x14ac:dyDescent="0.3">
      <c r="P859113" s="83"/>
    </row>
    <row r="859114" spans="16:16" x14ac:dyDescent="0.3">
      <c r="P859114" s="83"/>
    </row>
    <row r="859115" spans="16:16" x14ac:dyDescent="0.3">
      <c r="P859115" s="83"/>
    </row>
    <row r="859116" spans="16:16" x14ac:dyDescent="0.3">
      <c r="P859116" s="83"/>
    </row>
    <row r="859117" spans="16:16" x14ac:dyDescent="0.3">
      <c r="P859117" s="83"/>
    </row>
    <row r="859118" spans="16:16" x14ac:dyDescent="0.3">
      <c r="P859118" s="83"/>
    </row>
    <row r="859119" spans="16:16" x14ac:dyDescent="0.3">
      <c r="P859119" s="83"/>
    </row>
    <row r="859120" spans="16:16" x14ac:dyDescent="0.3">
      <c r="P859120" s="83"/>
    </row>
    <row r="859121" spans="16:16" x14ac:dyDescent="0.3">
      <c r="P859121" s="83"/>
    </row>
    <row r="859122" spans="16:16" x14ac:dyDescent="0.3">
      <c r="P859122" s="83"/>
    </row>
    <row r="859123" spans="16:16" x14ac:dyDescent="0.3">
      <c r="P859123" s="83"/>
    </row>
    <row r="859124" spans="16:16" x14ac:dyDescent="0.3">
      <c r="P859124" s="83"/>
    </row>
    <row r="859125" spans="16:16" x14ac:dyDescent="0.3">
      <c r="P859125" s="83"/>
    </row>
    <row r="859126" spans="16:16" x14ac:dyDescent="0.3">
      <c r="P859126" s="83"/>
    </row>
    <row r="859127" spans="16:16" x14ac:dyDescent="0.3">
      <c r="P859127" s="83"/>
    </row>
    <row r="859128" spans="16:16" x14ac:dyDescent="0.3">
      <c r="P859128" s="83"/>
    </row>
    <row r="859129" spans="16:16" x14ac:dyDescent="0.3">
      <c r="P859129" s="83"/>
    </row>
    <row r="859130" spans="16:16" x14ac:dyDescent="0.3">
      <c r="P859130" s="83"/>
    </row>
    <row r="859131" spans="16:16" x14ac:dyDescent="0.3">
      <c r="P859131" s="83"/>
    </row>
    <row r="859132" spans="16:16" x14ac:dyDescent="0.3">
      <c r="P859132" s="83"/>
    </row>
    <row r="859133" spans="16:16" x14ac:dyDescent="0.3">
      <c r="P859133" s="83"/>
    </row>
    <row r="859134" spans="16:16" x14ac:dyDescent="0.3">
      <c r="P859134" s="83"/>
    </row>
    <row r="859135" spans="16:16" x14ac:dyDescent="0.3">
      <c r="P859135" s="83"/>
    </row>
    <row r="859136" spans="16:16" x14ac:dyDescent="0.3">
      <c r="P859136" s="83"/>
    </row>
    <row r="859137" spans="16:16" x14ac:dyDescent="0.3">
      <c r="P859137" s="83"/>
    </row>
    <row r="859138" spans="16:16" x14ac:dyDescent="0.3">
      <c r="P859138" s="83"/>
    </row>
    <row r="859139" spans="16:16" x14ac:dyDescent="0.3">
      <c r="P859139" s="83"/>
    </row>
    <row r="859140" spans="16:16" x14ac:dyDescent="0.3">
      <c r="P859140" s="83"/>
    </row>
    <row r="859141" spans="16:16" x14ac:dyDescent="0.3">
      <c r="P859141" s="83"/>
    </row>
    <row r="859142" spans="16:16" x14ac:dyDescent="0.3">
      <c r="P859142" s="83"/>
    </row>
    <row r="859143" spans="16:16" x14ac:dyDescent="0.3">
      <c r="P859143" s="83"/>
    </row>
    <row r="859144" spans="16:16" x14ac:dyDescent="0.3">
      <c r="P859144" s="83"/>
    </row>
    <row r="859145" spans="16:16" x14ac:dyDescent="0.3">
      <c r="P859145" s="83"/>
    </row>
    <row r="859146" spans="16:16" x14ac:dyDescent="0.3">
      <c r="P859146" s="83"/>
    </row>
    <row r="859147" spans="16:16" x14ac:dyDescent="0.3">
      <c r="P859147" s="83"/>
    </row>
    <row r="859148" spans="16:16" x14ac:dyDescent="0.3">
      <c r="P859148" s="83"/>
    </row>
    <row r="859149" spans="16:16" x14ac:dyDescent="0.3">
      <c r="P859149" s="83"/>
    </row>
    <row r="859150" spans="16:16" x14ac:dyDescent="0.3">
      <c r="P859150" s="83"/>
    </row>
    <row r="859151" spans="16:16" x14ac:dyDescent="0.3">
      <c r="P859151" s="83"/>
    </row>
    <row r="859152" spans="16:16" x14ac:dyDescent="0.3">
      <c r="P859152" s="83"/>
    </row>
    <row r="859153" spans="16:16" x14ac:dyDescent="0.3">
      <c r="P859153" s="83"/>
    </row>
    <row r="859154" spans="16:16" x14ac:dyDescent="0.3">
      <c r="P859154" s="83"/>
    </row>
    <row r="859155" spans="16:16" x14ac:dyDescent="0.3">
      <c r="P859155" s="83"/>
    </row>
    <row r="859156" spans="16:16" x14ac:dyDescent="0.3">
      <c r="P859156" s="83"/>
    </row>
    <row r="859157" spans="16:16" x14ac:dyDescent="0.3">
      <c r="P859157" s="83"/>
    </row>
    <row r="859158" spans="16:16" x14ac:dyDescent="0.3">
      <c r="P859158" s="83"/>
    </row>
    <row r="859159" spans="16:16" x14ac:dyDescent="0.3">
      <c r="P859159" s="83"/>
    </row>
    <row r="859160" spans="16:16" x14ac:dyDescent="0.3">
      <c r="P859160" s="83"/>
    </row>
    <row r="859161" spans="16:16" x14ac:dyDescent="0.3">
      <c r="P859161" s="83"/>
    </row>
    <row r="859162" spans="16:16" x14ac:dyDescent="0.3">
      <c r="P859162" s="83"/>
    </row>
    <row r="859163" spans="16:16" x14ac:dyDescent="0.3">
      <c r="P859163" s="83"/>
    </row>
    <row r="859164" spans="16:16" x14ac:dyDescent="0.3">
      <c r="P859164" s="83"/>
    </row>
    <row r="859165" spans="16:16" x14ac:dyDescent="0.3">
      <c r="P859165" s="83"/>
    </row>
    <row r="859166" spans="16:16" x14ac:dyDescent="0.3">
      <c r="P859166" s="83"/>
    </row>
    <row r="859167" spans="16:16" x14ac:dyDescent="0.3">
      <c r="P859167" s="83"/>
    </row>
    <row r="859168" spans="16:16" x14ac:dyDescent="0.3">
      <c r="P859168" s="83"/>
    </row>
    <row r="859169" spans="16:16" x14ac:dyDescent="0.3">
      <c r="P859169" s="83"/>
    </row>
    <row r="859170" spans="16:16" x14ac:dyDescent="0.3">
      <c r="P859170" s="83"/>
    </row>
    <row r="859171" spans="16:16" x14ac:dyDescent="0.3">
      <c r="P859171" s="83"/>
    </row>
    <row r="859172" spans="16:16" x14ac:dyDescent="0.3">
      <c r="P859172" s="83"/>
    </row>
    <row r="859173" spans="16:16" x14ac:dyDescent="0.3">
      <c r="P859173" s="83"/>
    </row>
    <row r="859174" spans="16:16" x14ac:dyDescent="0.3">
      <c r="P859174" s="83"/>
    </row>
    <row r="859175" spans="16:16" x14ac:dyDescent="0.3">
      <c r="P859175" s="83"/>
    </row>
    <row r="859176" spans="16:16" x14ac:dyDescent="0.3">
      <c r="P859176" s="83"/>
    </row>
    <row r="859177" spans="16:16" x14ac:dyDescent="0.3">
      <c r="P859177" s="83"/>
    </row>
    <row r="859178" spans="16:16" x14ac:dyDescent="0.3">
      <c r="P859178" s="83"/>
    </row>
    <row r="859179" spans="16:16" x14ac:dyDescent="0.3">
      <c r="P859179" s="83"/>
    </row>
    <row r="859180" spans="16:16" x14ac:dyDescent="0.3">
      <c r="P859180" s="83"/>
    </row>
    <row r="859181" spans="16:16" x14ac:dyDescent="0.3">
      <c r="P859181" s="83"/>
    </row>
    <row r="859182" spans="16:16" x14ac:dyDescent="0.3">
      <c r="P859182" s="83"/>
    </row>
    <row r="859183" spans="16:16" x14ac:dyDescent="0.3">
      <c r="P859183" s="83"/>
    </row>
    <row r="859184" spans="16:16" x14ac:dyDescent="0.3">
      <c r="P859184" s="83"/>
    </row>
    <row r="859185" spans="16:16" x14ac:dyDescent="0.3">
      <c r="P859185" s="83"/>
    </row>
    <row r="859186" spans="16:16" x14ac:dyDescent="0.3">
      <c r="P859186" s="83"/>
    </row>
    <row r="859187" spans="16:16" x14ac:dyDescent="0.3">
      <c r="P859187" s="83"/>
    </row>
    <row r="859188" spans="16:16" x14ac:dyDescent="0.3">
      <c r="P859188" s="83"/>
    </row>
    <row r="859189" spans="16:16" x14ac:dyDescent="0.3">
      <c r="P859189" s="83"/>
    </row>
    <row r="859190" spans="16:16" x14ac:dyDescent="0.3">
      <c r="P859190" s="83"/>
    </row>
    <row r="859191" spans="16:16" x14ac:dyDescent="0.3">
      <c r="P859191" s="83"/>
    </row>
    <row r="859192" spans="16:16" x14ac:dyDescent="0.3">
      <c r="P859192" s="83"/>
    </row>
    <row r="859193" spans="16:16" x14ac:dyDescent="0.3">
      <c r="P859193" s="83"/>
    </row>
    <row r="859194" spans="16:16" x14ac:dyDescent="0.3">
      <c r="P859194" s="83"/>
    </row>
    <row r="859195" spans="16:16" x14ac:dyDescent="0.3">
      <c r="P859195" s="83"/>
    </row>
    <row r="859196" spans="16:16" x14ac:dyDescent="0.3">
      <c r="P859196" s="83"/>
    </row>
    <row r="859197" spans="16:16" x14ac:dyDescent="0.3">
      <c r="P859197" s="83"/>
    </row>
    <row r="859198" spans="16:16" x14ac:dyDescent="0.3">
      <c r="P859198" s="83"/>
    </row>
    <row r="859199" spans="16:16" x14ac:dyDescent="0.3">
      <c r="P859199" s="83"/>
    </row>
    <row r="859200" spans="16:16" x14ac:dyDescent="0.3">
      <c r="P859200" s="83"/>
    </row>
    <row r="859201" spans="16:16" x14ac:dyDescent="0.3">
      <c r="P859201" s="83"/>
    </row>
    <row r="859202" spans="16:16" x14ac:dyDescent="0.3">
      <c r="P859202" s="83"/>
    </row>
    <row r="859203" spans="16:16" x14ac:dyDescent="0.3">
      <c r="P859203" s="83"/>
    </row>
    <row r="859204" spans="16:16" x14ac:dyDescent="0.3">
      <c r="P859204" s="83"/>
    </row>
    <row r="859205" spans="16:16" x14ac:dyDescent="0.3">
      <c r="P859205" s="83"/>
    </row>
    <row r="859206" spans="16:16" x14ac:dyDescent="0.3">
      <c r="P859206" s="83"/>
    </row>
    <row r="859207" spans="16:16" x14ac:dyDescent="0.3">
      <c r="P859207" s="83"/>
    </row>
    <row r="859208" spans="16:16" x14ac:dyDescent="0.3">
      <c r="P859208" s="83"/>
    </row>
    <row r="859209" spans="16:16" x14ac:dyDescent="0.3">
      <c r="P859209" s="83"/>
    </row>
    <row r="859210" spans="16:16" x14ac:dyDescent="0.3">
      <c r="P859210" s="83"/>
    </row>
    <row r="859211" spans="16:16" x14ac:dyDescent="0.3">
      <c r="P859211" s="83"/>
    </row>
    <row r="859212" spans="16:16" x14ac:dyDescent="0.3">
      <c r="P859212" s="83"/>
    </row>
    <row r="859213" spans="16:16" x14ac:dyDescent="0.3">
      <c r="P859213" s="83"/>
    </row>
    <row r="859214" spans="16:16" x14ac:dyDescent="0.3">
      <c r="P859214" s="83"/>
    </row>
    <row r="859215" spans="16:16" x14ac:dyDescent="0.3">
      <c r="P859215" s="83"/>
    </row>
    <row r="859216" spans="16:16" x14ac:dyDescent="0.3">
      <c r="P859216" s="83"/>
    </row>
    <row r="859217" spans="16:16" x14ac:dyDescent="0.3">
      <c r="P859217" s="83"/>
    </row>
    <row r="859218" spans="16:16" x14ac:dyDescent="0.3">
      <c r="P859218" s="83"/>
    </row>
    <row r="859219" spans="16:16" x14ac:dyDescent="0.3">
      <c r="P859219" s="83"/>
    </row>
    <row r="859220" spans="16:16" x14ac:dyDescent="0.3">
      <c r="P859220" s="83"/>
    </row>
    <row r="859221" spans="16:16" x14ac:dyDescent="0.3">
      <c r="P859221" s="83"/>
    </row>
    <row r="859222" spans="16:16" x14ac:dyDescent="0.3">
      <c r="P859222" s="83"/>
    </row>
    <row r="859223" spans="16:16" x14ac:dyDescent="0.3">
      <c r="P859223" s="83"/>
    </row>
    <row r="859224" spans="16:16" x14ac:dyDescent="0.3">
      <c r="P859224" s="83"/>
    </row>
    <row r="859225" spans="16:16" x14ac:dyDescent="0.3">
      <c r="P859225" s="83"/>
    </row>
    <row r="859226" spans="16:16" x14ac:dyDescent="0.3">
      <c r="P859226" s="83"/>
    </row>
    <row r="859227" spans="16:16" x14ac:dyDescent="0.3">
      <c r="P859227" s="83"/>
    </row>
    <row r="859228" spans="16:16" x14ac:dyDescent="0.3">
      <c r="P859228" s="83"/>
    </row>
    <row r="859229" spans="16:16" x14ac:dyDescent="0.3">
      <c r="P859229" s="83"/>
    </row>
    <row r="859230" spans="16:16" x14ac:dyDescent="0.3">
      <c r="P859230" s="83"/>
    </row>
    <row r="859231" spans="16:16" x14ac:dyDescent="0.3">
      <c r="P859231" s="83"/>
    </row>
    <row r="859232" spans="16:16" x14ac:dyDescent="0.3">
      <c r="P859232" s="83"/>
    </row>
    <row r="859233" spans="16:16" x14ac:dyDescent="0.3">
      <c r="P859233" s="83"/>
    </row>
    <row r="859234" spans="16:16" x14ac:dyDescent="0.3">
      <c r="P859234" s="83"/>
    </row>
    <row r="859235" spans="16:16" x14ac:dyDescent="0.3">
      <c r="P859235" s="83"/>
    </row>
    <row r="859236" spans="16:16" x14ac:dyDescent="0.3">
      <c r="P859236" s="83"/>
    </row>
    <row r="859237" spans="16:16" x14ac:dyDescent="0.3">
      <c r="P859237" s="83"/>
    </row>
    <row r="859238" spans="16:16" x14ac:dyDescent="0.3">
      <c r="P859238" s="83"/>
    </row>
    <row r="859239" spans="16:16" x14ac:dyDescent="0.3">
      <c r="P859239" s="83"/>
    </row>
    <row r="859240" spans="16:16" x14ac:dyDescent="0.3">
      <c r="P859240" s="83"/>
    </row>
    <row r="859241" spans="16:16" x14ac:dyDescent="0.3">
      <c r="P859241" s="83"/>
    </row>
    <row r="859242" spans="16:16" x14ac:dyDescent="0.3">
      <c r="P859242" s="83"/>
    </row>
    <row r="859243" spans="16:16" x14ac:dyDescent="0.3">
      <c r="P859243" s="83"/>
    </row>
    <row r="859244" spans="16:16" x14ac:dyDescent="0.3">
      <c r="P859244" s="83"/>
    </row>
    <row r="859245" spans="16:16" x14ac:dyDescent="0.3">
      <c r="P859245" s="83"/>
    </row>
    <row r="859246" spans="16:16" x14ac:dyDescent="0.3">
      <c r="P859246" s="83"/>
    </row>
    <row r="859247" spans="16:16" x14ac:dyDescent="0.3">
      <c r="P859247" s="83"/>
    </row>
    <row r="859248" spans="16:16" x14ac:dyDescent="0.3">
      <c r="P859248" s="83"/>
    </row>
    <row r="859249" spans="16:16" x14ac:dyDescent="0.3">
      <c r="P859249" s="83"/>
    </row>
    <row r="859250" spans="16:16" x14ac:dyDescent="0.3">
      <c r="P859250" s="83"/>
    </row>
    <row r="859251" spans="16:16" x14ac:dyDescent="0.3">
      <c r="P859251" s="83"/>
    </row>
    <row r="859252" spans="16:16" x14ac:dyDescent="0.3">
      <c r="P859252" s="83"/>
    </row>
    <row r="859253" spans="16:16" x14ac:dyDescent="0.3">
      <c r="P859253" s="83"/>
    </row>
    <row r="859254" spans="16:16" x14ac:dyDescent="0.3">
      <c r="P859254" s="83"/>
    </row>
    <row r="859255" spans="16:16" x14ac:dyDescent="0.3">
      <c r="P859255" s="83"/>
    </row>
    <row r="859256" spans="16:16" x14ac:dyDescent="0.3">
      <c r="P859256" s="83"/>
    </row>
    <row r="859257" spans="16:16" x14ac:dyDescent="0.3">
      <c r="P859257" s="83"/>
    </row>
    <row r="859258" spans="16:16" x14ac:dyDescent="0.3">
      <c r="P859258" s="83"/>
    </row>
    <row r="859259" spans="16:16" x14ac:dyDescent="0.3">
      <c r="P859259" s="83"/>
    </row>
    <row r="859260" spans="16:16" x14ac:dyDescent="0.3">
      <c r="P859260" s="83"/>
    </row>
    <row r="859261" spans="16:16" x14ac:dyDescent="0.3">
      <c r="P859261" s="83"/>
    </row>
    <row r="859262" spans="16:16" x14ac:dyDescent="0.3">
      <c r="P859262" s="83"/>
    </row>
    <row r="859263" spans="16:16" x14ac:dyDescent="0.3">
      <c r="P859263" s="83"/>
    </row>
    <row r="859264" spans="16:16" x14ac:dyDescent="0.3">
      <c r="P859264" s="83"/>
    </row>
    <row r="859265" spans="16:16" x14ac:dyDescent="0.3">
      <c r="P859265" s="83"/>
    </row>
    <row r="859266" spans="16:16" x14ac:dyDescent="0.3">
      <c r="P859266" s="83"/>
    </row>
    <row r="859267" spans="16:16" x14ac:dyDescent="0.3">
      <c r="P859267" s="83"/>
    </row>
    <row r="859268" spans="16:16" x14ac:dyDescent="0.3">
      <c r="P859268" s="83"/>
    </row>
    <row r="859269" spans="16:16" x14ac:dyDescent="0.3">
      <c r="P859269" s="83"/>
    </row>
    <row r="859270" spans="16:16" x14ac:dyDescent="0.3">
      <c r="P859270" s="83"/>
    </row>
    <row r="859271" spans="16:16" x14ac:dyDescent="0.3">
      <c r="P859271" s="83"/>
    </row>
    <row r="859272" spans="16:16" x14ac:dyDescent="0.3">
      <c r="P859272" s="83"/>
    </row>
    <row r="859273" spans="16:16" x14ac:dyDescent="0.3">
      <c r="P859273" s="83"/>
    </row>
    <row r="859274" spans="16:16" x14ac:dyDescent="0.3">
      <c r="P859274" s="83"/>
    </row>
    <row r="859275" spans="16:16" x14ac:dyDescent="0.3">
      <c r="P859275" s="83"/>
    </row>
    <row r="859276" spans="16:16" x14ac:dyDescent="0.3">
      <c r="P859276" s="83"/>
    </row>
    <row r="859277" spans="16:16" x14ac:dyDescent="0.3">
      <c r="P859277" s="83"/>
    </row>
    <row r="859278" spans="16:16" x14ac:dyDescent="0.3">
      <c r="P859278" s="83"/>
    </row>
    <row r="859279" spans="16:16" x14ac:dyDescent="0.3">
      <c r="P859279" s="83"/>
    </row>
    <row r="859280" spans="16:16" x14ac:dyDescent="0.3">
      <c r="P859280" s="83"/>
    </row>
    <row r="859281" spans="16:16" x14ac:dyDescent="0.3">
      <c r="P859281" s="83"/>
    </row>
    <row r="859282" spans="16:16" x14ac:dyDescent="0.3">
      <c r="P859282" s="83"/>
    </row>
    <row r="859283" spans="16:16" x14ac:dyDescent="0.3">
      <c r="P859283" s="83"/>
    </row>
    <row r="859284" spans="16:16" x14ac:dyDescent="0.3">
      <c r="P859284" s="83"/>
    </row>
    <row r="859285" spans="16:16" x14ac:dyDescent="0.3">
      <c r="P859285" s="83"/>
    </row>
    <row r="859286" spans="16:16" x14ac:dyDescent="0.3">
      <c r="P859286" s="83"/>
    </row>
    <row r="859287" spans="16:16" x14ac:dyDescent="0.3">
      <c r="P859287" s="83"/>
    </row>
    <row r="859288" spans="16:16" x14ac:dyDescent="0.3">
      <c r="P859288" s="83"/>
    </row>
    <row r="859289" spans="16:16" x14ac:dyDescent="0.3">
      <c r="P859289" s="83"/>
    </row>
    <row r="859290" spans="16:16" x14ac:dyDescent="0.3">
      <c r="P859290" s="83"/>
    </row>
    <row r="859291" spans="16:16" x14ac:dyDescent="0.3">
      <c r="P859291" s="83"/>
    </row>
    <row r="859292" spans="16:16" x14ac:dyDescent="0.3">
      <c r="P859292" s="83"/>
    </row>
    <row r="859293" spans="16:16" x14ac:dyDescent="0.3">
      <c r="P859293" s="83"/>
    </row>
    <row r="859294" spans="16:16" x14ac:dyDescent="0.3">
      <c r="P859294" s="83"/>
    </row>
    <row r="859295" spans="16:16" x14ac:dyDescent="0.3">
      <c r="P859295" s="83"/>
    </row>
    <row r="859296" spans="16:16" x14ac:dyDescent="0.3">
      <c r="P859296" s="83"/>
    </row>
    <row r="859297" spans="16:16" x14ac:dyDescent="0.3">
      <c r="P859297" s="83"/>
    </row>
    <row r="859298" spans="16:16" x14ac:dyDescent="0.3">
      <c r="P859298" s="83"/>
    </row>
    <row r="859299" spans="16:16" x14ac:dyDescent="0.3">
      <c r="P859299" s="83"/>
    </row>
    <row r="859300" spans="16:16" x14ac:dyDescent="0.3">
      <c r="P859300" s="83"/>
    </row>
    <row r="859301" spans="16:16" x14ac:dyDescent="0.3">
      <c r="P859301" s="83"/>
    </row>
    <row r="859302" spans="16:16" x14ac:dyDescent="0.3">
      <c r="P859302" s="83"/>
    </row>
    <row r="859303" spans="16:16" x14ac:dyDescent="0.3">
      <c r="P859303" s="83"/>
    </row>
    <row r="859304" spans="16:16" x14ac:dyDescent="0.3">
      <c r="P859304" s="83"/>
    </row>
    <row r="859305" spans="16:16" x14ac:dyDescent="0.3">
      <c r="P859305" s="83"/>
    </row>
    <row r="859306" spans="16:16" x14ac:dyDescent="0.3">
      <c r="P859306" s="83"/>
    </row>
    <row r="859307" spans="16:16" x14ac:dyDescent="0.3">
      <c r="P859307" s="83"/>
    </row>
    <row r="859308" spans="16:16" x14ac:dyDescent="0.3">
      <c r="P859308" s="83"/>
    </row>
    <row r="859309" spans="16:16" x14ac:dyDescent="0.3">
      <c r="P859309" s="83"/>
    </row>
    <row r="859310" spans="16:16" x14ac:dyDescent="0.3">
      <c r="P859310" s="83"/>
    </row>
    <row r="859311" spans="16:16" x14ac:dyDescent="0.3">
      <c r="P859311" s="83"/>
    </row>
    <row r="859312" spans="16:16" x14ac:dyDescent="0.3">
      <c r="P859312" s="83"/>
    </row>
    <row r="859313" spans="16:16" x14ac:dyDescent="0.3">
      <c r="P859313" s="83"/>
    </row>
    <row r="859314" spans="16:16" x14ac:dyDescent="0.3">
      <c r="P859314" s="83"/>
    </row>
    <row r="859315" spans="16:16" x14ac:dyDescent="0.3">
      <c r="P859315" s="83"/>
    </row>
    <row r="859316" spans="16:16" x14ac:dyDescent="0.3">
      <c r="P859316" s="83"/>
    </row>
    <row r="859317" spans="16:16" x14ac:dyDescent="0.3">
      <c r="P859317" s="83"/>
    </row>
    <row r="859318" spans="16:16" x14ac:dyDescent="0.3">
      <c r="P859318" s="83"/>
    </row>
    <row r="859319" spans="16:16" x14ac:dyDescent="0.3">
      <c r="P859319" s="83"/>
    </row>
    <row r="859320" spans="16:16" x14ac:dyDescent="0.3">
      <c r="P859320" s="83"/>
    </row>
    <row r="859321" spans="16:16" x14ac:dyDescent="0.3">
      <c r="P859321" s="83"/>
    </row>
    <row r="859322" spans="16:16" x14ac:dyDescent="0.3">
      <c r="P859322" s="83"/>
    </row>
    <row r="859323" spans="16:16" x14ac:dyDescent="0.3">
      <c r="P859323" s="83"/>
    </row>
    <row r="859324" spans="16:16" x14ac:dyDescent="0.3">
      <c r="P859324" s="83"/>
    </row>
    <row r="859325" spans="16:16" x14ac:dyDescent="0.3">
      <c r="P859325" s="83"/>
    </row>
    <row r="859326" spans="16:16" x14ac:dyDescent="0.3">
      <c r="P859326" s="83"/>
    </row>
    <row r="859327" spans="16:16" x14ac:dyDescent="0.3">
      <c r="P859327" s="83"/>
    </row>
    <row r="859328" spans="16:16" x14ac:dyDescent="0.3">
      <c r="P859328" s="83"/>
    </row>
    <row r="859329" spans="16:16" x14ac:dyDescent="0.3">
      <c r="P859329" s="83"/>
    </row>
    <row r="859330" spans="16:16" x14ac:dyDescent="0.3">
      <c r="P859330" s="83"/>
    </row>
    <row r="859331" spans="16:16" x14ac:dyDescent="0.3">
      <c r="P859331" s="83"/>
    </row>
    <row r="859332" spans="16:16" x14ac:dyDescent="0.3">
      <c r="P859332" s="83"/>
    </row>
    <row r="859333" spans="16:16" x14ac:dyDescent="0.3">
      <c r="P859333" s="83"/>
    </row>
    <row r="859334" spans="16:16" x14ac:dyDescent="0.3">
      <c r="P859334" s="83"/>
    </row>
    <row r="859335" spans="16:16" x14ac:dyDescent="0.3">
      <c r="P859335" s="83"/>
    </row>
    <row r="859336" spans="16:16" x14ac:dyDescent="0.3">
      <c r="P859336" s="83"/>
    </row>
    <row r="859337" spans="16:16" x14ac:dyDescent="0.3">
      <c r="P859337" s="83"/>
    </row>
    <row r="859338" spans="16:16" x14ac:dyDescent="0.3">
      <c r="P859338" s="83"/>
    </row>
    <row r="859339" spans="16:16" x14ac:dyDescent="0.3">
      <c r="P859339" s="83"/>
    </row>
    <row r="859340" spans="16:16" x14ac:dyDescent="0.3">
      <c r="P859340" s="83"/>
    </row>
    <row r="859341" spans="16:16" x14ac:dyDescent="0.3">
      <c r="P859341" s="83"/>
    </row>
    <row r="859342" spans="16:16" x14ac:dyDescent="0.3">
      <c r="P859342" s="83"/>
    </row>
    <row r="859343" spans="16:16" x14ac:dyDescent="0.3">
      <c r="P859343" s="83"/>
    </row>
    <row r="859344" spans="16:16" x14ac:dyDescent="0.3">
      <c r="P859344" s="83"/>
    </row>
    <row r="859345" spans="16:16" x14ac:dyDescent="0.3">
      <c r="P859345" s="83"/>
    </row>
    <row r="859346" spans="16:16" x14ac:dyDescent="0.3">
      <c r="P859346" s="83"/>
    </row>
    <row r="859347" spans="16:16" x14ac:dyDescent="0.3">
      <c r="P859347" s="83"/>
    </row>
    <row r="859348" spans="16:16" x14ac:dyDescent="0.3">
      <c r="P859348" s="83"/>
    </row>
    <row r="859349" spans="16:16" x14ac:dyDescent="0.3">
      <c r="P859349" s="83"/>
    </row>
    <row r="859350" spans="16:16" x14ac:dyDescent="0.3">
      <c r="P859350" s="83"/>
    </row>
    <row r="859351" spans="16:16" x14ac:dyDescent="0.3">
      <c r="P859351" s="83"/>
    </row>
    <row r="859352" spans="16:16" x14ac:dyDescent="0.3">
      <c r="P859352" s="83"/>
    </row>
    <row r="859353" spans="16:16" x14ac:dyDescent="0.3">
      <c r="P859353" s="83"/>
    </row>
    <row r="859354" spans="16:16" x14ac:dyDescent="0.3">
      <c r="P859354" s="83"/>
    </row>
    <row r="859355" spans="16:16" x14ac:dyDescent="0.3">
      <c r="P859355" s="83"/>
    </row>
    <row r="859356" spans="16:16" x14ac:dyDescent="0.3">
      <c r="P859356" s="83"/>
    </row>
    <row r="859357" spans="16:16" x14ac:dyDescent="0.3">
      <c r="P859357" s="83"/>
    </row>
    <row r="859358" spans="16:16" x14ac:dyDescent="0.3">
      <c r="P859358" s="83"/>
    </row>
    <row r="859359" spans="16:16" x14ac:dyDescent="0.3">
      <c r="P859359" s="83"/>
    </row>
    <row r="859360" spans="16:16" x14ac:dyDescent="0.3">
      <c r="P859360" s="83"/>
    </row>
    <row r="859361" spans="16:16" x14ac:dyDescent="0.3">
      <c r="P859361" s="83"/>
    </row>
    <row r="859362" spans="16:16" x14ac:dyDescent="0.3">
      <c r="P859362" s="83"/>
    </row>
    <row r="859363" spans="16:16" x14ac:dyDescent="0.3">
      <c r="P859363" s="83"/>
    </row>
    <row r="859364" spans="16:16" x14ac:dyDescent="0.3">
      <c r="P859364" s="83"/>
    </row>
    <row r="859365" spans="16:16" x14ac:dyDescent="0.3">
      <c r="P859365" s="83"/>
    </row>
    <row r="859366" spans="16:16" x14ac:dyDescent="0.3">
      <c r="P859366" s="83"/>
    </row>
    <row r="859367" spans="16:16" x14ac:dyDescent="0.3">
      <c r="P859367" s="83"/>
    </row>
    <row r="859368" spans="16:16" x14ac:dyDescent="0.3">
      <c r="P859368" s="83"/>
    </row>
    <row r="859369" spans="16:16" x14ac:dyDescent="0.3">
      <c r="P859369" s="83"/>
    </row>
    <row r="859370" spans="16:16" x14ac:dyDescent="0.3">
      <c r="P859370" s="83"/>
    </row>
    <row r="859371" spans="16:16" x14ac:dyDescent="0.3">
      <c r="P859371" s="83"/>
    </row>
    <row r="859372" spans="16:16" x14ac:dyDescent="0.3">
      <c r="P859372" s="83"/>
    </row>
    <row r="859373" spans="16:16" x14ac:dyDescent="0.3">
      <c r="P859373" s="83"/>
    </row>
    <row r="859374" spans="16:16" x14ac:dyDescent="0.3">
      <c r="P859374" s="83"/>
    </row>
    <row r="859375" spans="16:16" x14ac:dyDescent="0.3">
      <c r="P859375" s="83"/>
    </row>
    <row r="859376" spans="16:16" x14ac:dyDescent="0.3">
      <c r="P859376" s="83"/>
    </row>
    <row r="859377" spans="16:16" x14ac:dyDescent="0.3">
      <c r="P859377" s="83"/>
    </row>
    <row r="859378" spans="16:16" x14ac:dyDescent="0.3">
      <c r="P859378" s="83"/>
    </row>
    <row r="859379" spans="16:16" x14ac:dyDescent="0.3">
      <c r="P859379" s="83"/>
    </row>
    <row r="859380" spans="16:16" x14ac:dyDescent="0.3">
      <c r="P859380" s="83"/>
    </row>
    <row r="859381" spans="16:16" x14ac:dyDescent="0.3">
      <c r="P859381" s="83"/>
    </row>
    <row r="859382" spans="16:16" x14ac:dyDescent="0.3">
      <c r="P859382" s="83"/>
    </row>
    <row r="859383" spans="16:16" x14ac:dyDescent="0.3">
      <c r="P859383" s="83"/>
    </row>
    <row r="859384" spans="16:16" x14ac:dyDescent="0.3">
      <c r="P859384" s="83"/>
    </row>
    <row r="859385" spans="16:16" x14ac:dyDescent="0.3">
      <c r="P859385" s="83"/>
    </row>
    <row r="859386" spans="16:16" x14ac:dyDescent="0.3">
      <c r="P859386" s="83"/>
    </row>
    <row r="859387" spans="16:16" x14ac:dyDescent="0.3">
      <c r="P859387" s="83"/>
    </row>
    <row r="859388" spans="16:16" x14ac:dyDescent="0.3">
      <c r="P859388" s="83"/>
    </row>
    <row r="859389" spans="16:16" x14ac:dyDescent="0.3">
      <c r="P859389" s="83"/>
    </row>
    <row r="859390" spans="16:16" x14ac:dyDescent="0.3">
      <c r="P859390" s="83"/>
    </row>
    <row r="859391" spans="16:16" x14ac:dyDescent="0.3">
      <c r="P859391" s="83"/>
    </row>
    <row r="859392" spans="16:16" x14ac:dyDescent="0.3">
      <c r="P859392" s="83"/>
    </row>
    <row r="859393" spans="16:16" x14ac:dyDescent="0.3">
      <c r="P859393" s="83"/>
    </row>
    <row r="859394" spans="16:16" x14ac:dyDescent="0.3">
      <c r="P859394" s="83"/>
    </row>
    <row r="859395" spans="16:16" x14ac:dyDescent="0.3">
      <c r="P859395" s="83"/>
    </row>
    <row r="859396" spans="16:16" x14ac:dyDescent="0.3">
      <c r="P859396" s="83"/>
    </row>
    <row r="859397" spans="16:16" x14ac:dyDescent="0.3">
      <c r="P859397" s="83"/>
    </row>
    <row r="859398" spans="16:16" x14ac:dyDescent="0.3">
      <c r="P859398" s="83"/>
    </row>
    <row r="859399" spans="16:16" x14ac:dyDescent="0.3">
      <c r="P859399" s="83"/>
    </row>
    <row r="859400" spans="16:16" x14ac:dyDescent="0.3">
      <c r="P859400" s="83"/>
    </row>
    <row r="859401" spans="16:16" x14ac:dyDescent="0.3">
      <c r="P859401" s="83"/>
    </row>
    <row r="859402" spans="16:16" x14ac:dyDescent="0.3">
      <c r="P859402" s="83"/>
    </row>
    <row r="859403" spans="16:16" x14ac:dyDescent="0.3">
      <c r="P859403" s="83"/>
    </row>
    <row r="859404" spans="16:16" x14ac:dyDescent="0.3">
      <c r="P859404" s="83"/>
    </row>
    <row r="859405" spans="16:16" x14ac:dyDescent="0.3">
      <c r="P859405" s="83"/>
    </row>
    <row r="859406" spans="16:16" x14ac:dyDescent="0.3">
      <c r="P859406" s="83"/>
    </row>
    <row r="859407" spans="16:16" x14ac:dyDescent="0.3">
      <c r="P859407" s="83"/>
    </row>
    <row r="859408" spans="16:16" x14ac:dyDescent="0.3">
      <c r="P859408" s="83"/>
    </row>
    <row r="859409" spans="16:16" x14ac:dyDescent="0.3">
      <c r="P859409" s="83"/>
    </row>
    <row r="859410" spans="16:16" x14ac:dyDescent="0.3">
      <c r="P859410" s="83"/>
    </row>
    <row r="859411" spans="16:16" x14ac:dyDescent="0.3">
      <c r="P859411" s="83"/>
    </row>
    <row r="859412" spans="16:16" x14ac:dyDescent="0.3">
      <c r="P859412" s="83"/>
    </row>
    <row r="859413" spans="16:16" x14ac:dyDescent="0.3">
      <c r="P859413" s="83"/>
    </row>
    <row r="859414" spans="16:16" x14ac:dyDescent="0.3">
      <c r="P859414" s="83"/>
    </row>
    <row r="859415" spans="16:16" x14ac:dyDescent="0.3">
      <c r="P859415" s="83"/>
    </row>
    <row r="859416" spans="16:16" x14ac:dyDescent="0.3">
      <c r="P859416" s="83"/>
    </row>
    <row r="859417" spans="16:16" x14ac:dyDescent="0.3">
      <c r="P859417" s="83"/>
    </row>
    <row r="859418" spans="16:16" x14ac:dyDescent="0.3">
      <c r="P859418" s="83"/>
    </row>
    <row r="859419" spans="16:16" x14ac:dyDescent="0.3">
      <c r="P859419" s="83"/>
    </row>
    <row r="859420" spans="16:16" x14ac:dyDescent="0.3">
      <c r="P859420" s="83"/>
    </row>
    <row r="859421" spans="16:16" x14ac:dyDescent="0.3">
      <c r="P859421" s="83"/>
    </row>
    <row r="859422" spans="16:16" x14ac:dyDescent="0.3">
      <c r="P859422" s="83"/>
    </row>
    <row r="859423" spans="16:16" x14ac:dyDescent="0.3">
      <c r="P859423" s="83"/>
    </row>
    <row r="859424" spans="16:16" x14ac:dyDescent="0.3">
      <c r="P859424" s="83"/>
    </row>
    <row r="859425" spans="16:16" x14ac:dyDescent="0.3">
      <c r="P859425" s="83"/>
    </row>
    <row r="859426" spans="16:16" x14ac:dyDescent="0.3">
      <c r="P859426" s="83"/>
    </row>
    <row r="859427" spans="16:16" x14ac:dyDescent="0.3">
      <c r="P859427" s="83"/>
    </row>
    <row r="859428" spans="16:16" x14ac:dyDescent="0.3">
      <c r="P859428" s="83"/>
    </row>
    <row r="859429" spans="16:16" x14ac:dyDescent="0.3">
      <c r="P859429" s="83"/>
    </row>
    <row r="859430" spans="16:16" x14ac:dyDescent="0.3">
      <c r="P859430" s="83"/>
    </row>
    <row r="859431" spans="16:16" x14ac:dyDescent="0.3">
      <c r="P859431" s="83"/>
    </row>
    <row r="859432" spans="16:16" x14ac:dyDescent="0.3">
      <c r="P859432" s="83"/>
    </row>
    <row r="859433" spans="16:16" x14ac:dyDescent="0.3">
      <c r="P859433" s="83"/>
    </row>
    <row r="859434" spans="16:16" x14ac:dyDescent="0.3">
      <c r="P859434" s="83"/>
    </row>
    <row r="859435" spans="16:16" x14ac:dyDescent="0.3">
      <c r="P859435" s="83"/>
    </row>
    <row r="859436" spans="16:16" x14ac:dyDescent="0.3">
      <c r="P859436" s="83"/>
    </row>
    <row r="859437" spans="16:16" x14ac:dyDescent="0.3">
      <c r="P859437" s="83"/>
    </row>
    <row r="859438" spans="16:16" x14ac:dyDescent="0.3">
      <c r="P859438" s="83"/>
    </row>
    <row r="859439" spans="16:16" x14ac:dyDescent="0.3">
      <c r="P859439" s="83"/>
    </row>
    <row r="859440" spans="16:16" x14ac:dyDescent="0.3">
      <c r="P859440" s="83"/>
    </row>
    <row r="859441" spans="16:16" x14ac:dyDescent="0.3">
      <c r="P859441" s="83"/>
    </row>
    <row r="859442" spans="16:16" x14ac:dyDescent="0.3">
      <c r="P859442" s="83"/>
    </row>
    <row r="859443" spans="16:16" x14ac:dyDescent="0.3">
      <c r="P859443" s="83"/>
    </row>
    <row r="859444" spans="16:16" x14ac:dyDescent="0.3">
      <c r="P859444" s="83"/>
    </row>
    <row r="859445" spans="16:16" x14ac:dyDescent="0.3">
      <c r="P859445" s="83"/>
    </row>
    <row r="859446" spans="16:16" x14ac:dyDescent="0.3">
      <c r="P859446" s="83"/>
    </row>
    <row r="859447" spans="16:16" x14ac:dyDescent="0.3">
      <c r="P859447" s="83"/>
    </row>
    <row r="859448" spans="16:16" x14ac:dyDescent="0.3">
      <c r="P859448" s="83"/>
    </row>
    <row r="859449" spans="16:16" x14ac:dyDescent="0.3">
      <c r="P859449" s="83"/>
    </row>
    <row r="859450" spans="16:16" x14ac:dyDescent="0.3">
      <c r="P859450" s="83"/>
    </row>
    <row r="859451" spans="16:16" x14ac:dyDescent="0.3">
      <c r="P859451" s="83"/>
    </row>
    <row r="859452" spans="16:16" x14ac:dyDescent="0.3">
      <c r="P859452" s="83"/>
    </row>
    <row r="859453" spans="16:16" x14ac:dyDescent="0.3">
      <c r="P859453" s="83"/>
    </row>
    <row r="859454" spans="16:16" x14ac:dyDescent="0.3">
      <c r="P859454" s="83"/>
    </row>
    <row r="859455" spans="16:16" x14ac:dyDescent="0.3">
      <c r="P859455" s="83"/>
    </row>
    <row r="859456" spans="16:16" x14ac:dyDescent="0.3">
      <c r="P859456" s="83"/>
    </row>
    <row r="859457" spans="16:16" x14ac:dyDescent="0.3">
      <c r="P859457" s="83"/>
    </row>
    <row r="859458" spans="16:16" x14ac:dyDescent="0.3">
      <c r="P859458" s="83"/>
    </row>
    <row r="859459" spans="16:16" x14ac:dyDescent="0.3">
      <c r="P859459" s="83"/>
    </row>
    <row r="859460" spans="16:16" x14ac:dyDescent="0.3">
      <c r="P859460" s="83"/>
    </row>
    <row r="859461" spans="16:16" x14ac:dyDescent="0.3">
      <c r="P859461" s="83"/>
    </row>
    <row r="859462" spans="16:16" x14ac:dyDescent="0.3">
      <c r="P859462" s="83"/>
    </row>
    <row r="859463" spans="16:16" x14ac:dyDescent="0.3">
      <c r="P859463" s="83"/>
    </row>
    <row r="859464" spans="16:16" x14ac:dyDescent="0.3">
      <c r="P859464" s="83"/>
    </row>
    <row r="859465" spans="16:16" x14ac:dyDescent="0.3">
      <c r="P859465" s="83"/>
    </row>
    <row r="859466" spans="16:16" x14ac:dyDescent="0.3">
      <c r="P859466" s="83"/>
    </row>
    <row r="859467" spans="16:16" x14ac:dyDescent="0.3">
      <c r="P859467" s="83"/>
    </row>
    <row r="859468" spans="16:16" x14ac:dyDescent="0.3">
      <c r="P859468" s="83"/>
    </row>
    <row r="859469" spans="16:16" x14ac:dyDescent="0.3">
      <c r="P859469" s="83"/>
    </row>
    <row r="859470" spans="16:16" x14ac:dyDescent="0.3">
      <c r="P859470" s="83"/>
    </row>
    <row r="859471" spans="16:16" x14ac:dyDescent="0.3">
      <c r="P859471" s="83"/>
    </row>
    <row r="859472" spans="16:16" x14ac:dyDescent="0.3">
      <c r="P859472" s="83"/>
    </row>
    <row r="859473" spans="16:16" x14ac:dyDescent="0.3">
      <c r="P859473" s="83"/>
    </row>
    <row r="859474" spans="16:16" x14ac:dyDescent="0.3">
      <c r="P859474" s="83"/>
    </row>
    <row r="859475" spans="16:16" x14ac:dyDescent="0.3">
      <c r="P859475" s="83"/>
    </row>
    <row r="859476" spans="16:16" x14ac:dyDescent="0.3">
      <c r="P859476" s="83"/>
    </row>
    <row r="859477" spans="16:16" x14ac:dyDescent="0.3">
      <c r="P859477" s="83"/>
    </row>
    <row r="859478" spans="16:16" x14ac:dyDescent="0.3">
      <c r="P859478" s="83"/>
    </row>
    <row r="859479" spans="16:16" x14ac:dyDescent="0.3">
      <c r="P859479" s="83"/>
    </row>
    <row r="859480" spans="16:16" x14ac:dyDescent="0.3">
      <c r="P859480" s="83"/>
    </row>
    <row r="859481" spans="16:16" x14ac:dyDescent="0.3">
      <c r="P859481" s="83"/>
    </row>
    <row r="859482" spans="16:16" x14ac:dyDescent="0.3">
      <c r="P859482" s="83"/>
    </row>
    <row r="859483" spans="16:16" x14ac:dyDescent="0.3">
      <c r="P859483" s="83"/>
    </row>
    <row r="859484" spans="16:16" x14ac:dyDescent="0.3">
      <c r="P859484" s="83"/>
    </row>
    <row r="859485" spans="16:16" x14ac:dyDescent="0.3">
      <c r="P859485" s="83"/>
    </row>
    <row r="859486" spans="16:16" x14ac:dyDescent="0.3">
      <c r="P859486" s="83"/>
    </row>
    <row r="859487" spans="16:16" x14ac:dyDescent="0.3">
      <c r="P859487" s="83"/>
    </row>
    <row r="859488" spans="16:16" x14ac:dyDescent="0.3">
      <c r="P859488" s="83"/>
    </row>
    <row r="859489" spans="16:16" x14ac:dyDescent="0.3">
      <c r="P859489" s="83"/>
    </row>
    <row r="859490" spans="16:16" x14ac:dyDescent="0.3">
      <c r="P859490" s="83"/>
    </row>
    <row r="859491" spans="16:16" x14ac:dyDescent="0.3">
      <c r="P859491" s="83"/>
    </row>
    <row r="859492" spans="16:16" x14ac:dyDescent="0.3">
      <c r="P859492" s="83"/>
    </row>
    <row r="859493" spans="16:16" x14ac:dyDescent="0.3">
      <c r="P859493" s="83"/>
    </row>
    <row r="859494" spans="16:16" x14ac:dyDescent="0.3">
      <c r="P859494" s="83"/>
    </row>
    <row r="859495" spans="16:16" x14ac:dyDescent="0.3">
      <c r="P859495" s="83"/>
    </row>
    <row r="859496" spans="16:16" x14ac:dyDescent="0.3">
      <c r="P859496" s="83"/>
    </row>
    <row r="859497" spans="16:16" x14ac:dyDescent="0.3">
      <c r="P859497" s="83"/>
    </row>
    <row r="859498" spans="16:16" x14ac:dyDescent="0.3">
      <c r="P859498" s="83"/>
    </row>
    <row r="859499" spans="16:16" x14ac:dyDescent="0.3">
      <c r="P859499" s="83"/>
    </row>
    <row r="859500" spans="16:16" x14ac:dyDescent="0.3">
      <c r="P859500" s="83"/>
    </row>
    <row r="859501" spans="16:16" x14ac:dyDescent="0.3">
      <c r="P859501" s="83"/>
    </row>
    <row r="859502" spans="16:16" x14ac:dyDescent="0.3">
      <c r="P859502" s="83"/>
    </row>
    <row r="859503" spans="16:16" x14ac:dyDescent="0.3">
      <c r="P859503" s="83"/>
    </row>
    <row r="859504" spans="16:16" x14ac:dyDescent="0.3">
      <c r="P859504" s="83"/>
    </row>
    <row r="859505" spans="16:16" x14ac:dyDescent="0.3">
      <c r="P859505" s="83"/>
    </row>
    <row r="859506" spans="16:16" x14ac:dyDescent="0.3">
      <c r="P859506" s="83"/>
    </row>
    <row r="859507" spans="16:16" x14ac:dyDescent="0.3">
      <c r="P859507" s="83"/>
    </row>
    <row r="859508" spans="16:16" x14ac:dyDescent="0.3">
      <c r="P859508" s="83"/>
    </row>
    <row r="859509" spans="16:16" x14ac:dyDescent="0.3">
      <c r="P859509" s="83"/>
    </row>
    <row r="859510" spans="16:16" x14ac:dyDescent="0.3">
      <c r="P859510" s="83"/>
    </row>
    <row r="859511" spans="16:16" x14ac:dyDescent="0.3">
      <c r="P859511" s="83"/>
    </row>
    <row r="859512" spans="16:16" x14ac:dyDescent="0.3">
      <c r="P859512" s="83"/>
    </row>
    <row r="859513" spans="16:16" x14ac:dyDescent="0.3">
      <c r="P859513" s="83"/>
    </row>
    <row r="859514" spans="16:16" x14ac:dyDescent="0.3">
      <c r="P859514" s="83"/>
    </row>
    <row r="859515" spans="16:16" x14ac:dyDescent="0.3">
      <c r="P859515" s="83"/>
    </row>
    <row r="859516" spans="16:16" x14ac:dyDescent="0.3">
      <c r="P859516" s="83"/>
    </row>
    <row r="859517" spans="16:16" x14ac:dyDescent="0.3">
      <c r="P859517" s="83"/>
    </row>
    <row r="859518" spans="16:16" x14ac:dyDescent="0.3">
      <c r="P859518" s="83"/>
    </row>
    <row r="859519" spans="16:16" x14ac:dyDescent="0.3">
      <c r="P859519" s="83"/>
    </row>
    <row r="859520" spans="16:16" x14ac:dyDescent="0.3">
      <c r="P859520" s="83"/>
    </row>
    <row r="859521" spans="16:16" x14ac:dyDescent="0.3">
      <c r="P859521" s="83"/>
    </row>
    <row r="859522" spans="16:16" x14ac:dyDescent="0.3">
      <c r="P859522" s="83"/>
    </row>
    <row r="859523" spans="16:16" x14ac:dyDescent="0.3">
      <c r="P859523" s="83"/>
    </row>
    <row r="859524" spans="16:16" x14ac:dyDescent="0.3">
      <c r="P859524" s="83"/>
    </row>
    <row r="859525" spans="16:16" x14ac:dyDescent="0.3">
      <c r="P859525" s="83"/>
    </row>
    <row r="859526" spans="16:16" x14ac:dyDescent="0.3">
      <c r="P859526" s="83"/>
    </row>
    <row r="859527" spans="16:16" x14ac:dyDescent="0.3">
      <c r="P859527" s="83"/>
    </row>
    <row r="859528" spans="16:16" x14ac:dyDescent="0.3">
      <c r="P859528" s="83"/>
    </row>
    <row r="859529" spans="16:16" x14ac:dyDescent="0.3">
      <c r="P859529" s="83"/>
    </row>
    <row r="859530" spans="16:16" x14ac:dyDescent="0.3">
      <c r="P859530" s="83"/>
    </row>
    <row r="859531" spans="16:16" x14ac:dyDescent="0.3">
      <c r="P859531" s="83"/>
    </row>
    <row r="859532" spans="16:16" x14ac:dyDescent="0.3">
      <c r="P859532" s="83"/>
    </row>
    <row r="859533" spans="16:16" x14ac:dyDescent="0.3">
      <c r="P859533" s="83"/>
    </row>
    <row r="859534" spans="16:16" x14ac:dyDescent="0.3">
      <c r="P859534" s="83"/>
    </row>
    <row r="859535" spans="16:16" x14ac:dyDescent="0.3">
      <c r="P859535" s="83"/>
    </row>
    <row r="859536" spans="16:16" x14ac:dyDescent="0.3">
      <c r="P859536" s="83"/>
    </row>
    <row r="859537" spans="16:16" x14ac:dyDescent="0.3">
      <c r="P859537" s="83"/>
    </row>
    <row r="859538" spans="16:16" x14ac:dyDescent="0.3">
      <c r="P859538" s="83"/>
    </row>
    <row r="859539" spans="16:16" x14ac:dyDescent="0.3">
      <c r="P859539" s="83"/>
    </row>
    <row r="859540" spans="16:16" x14ac:dyDescent="0.3">
      <c r="P859540" s="83"/>
    </row>
    <row r="859541" spans="16:16" x14ac:dyDescent="0.3">
      <c r="P859541" s="83"/>
    </row>
    <row r="859542" spans="16:16" x14ac:dyDescent="0.3">
      <c r="P859542" s="83"/>
    </row>
    <row r="859543" spans="16:16" x14ac:dyDescent="0.3">
      <c r="P859543" s="83"/>
    </row>
    <row r="859544" spans="16:16" x14ac:dyDescent="0.3">
      <c r="P859544" s="83"/>
    </row>
    <row r="859545" spans="16:16" x14ac:dyDescent="0.3">
      <c r="P859545" s="83"/>
    </row>
    <row r="859546" spans="16:16" x14ac:dyDescent="0.3">
      <c r="P859546" s="83"/>
    </row>
    <row r="859547" spans="16:16" x14ac:dyDescent="0.3">
      <c r="P859547" s="83"/>
    </row>
    <row r="859548" spans="16:16" x14ac:dyDescent="0.3">
      <c r="P859548" s="83"/>
    </row>
    <row r="859549" spans="16:16" x14ac:dyDescent="0.3">
      <c r="P859549" s="83"/>
    </row>
    <row r="859550" spans="16:16" x14ac:dyDescent="0.3">
      <c r="P859550" s="83"/>
    </row>
    <row r="859551" spans="16:16" x14ac:dyDescent="0.3">
      <c r="P859551" s="83"/>
    </row>
    <row r="859552" spans="16:16" x14ac:dyDescent="0.3">
      <c r="P859552" s="83"/>
    </row>
    <row r="859553" spans="16:16" x14ac:dyDescent="0.3">
      <c r="P859553" s="83"/>
    </row>
    <row r="859554" spans="16:16" x14ac:dyDescent="0.3">
      <c r="P859554" s="83"/>
    </row>
    <row r="859555" spans="16:16" x14ac:dyDescent="0.3">
      <c r="P859555" s="83"/>
    </row>
    <row r="859556" spans="16:16" x14ac:dyDescent="0.3">
      <c r="P859556" s="83"/>
    </row>
    <row r="859557" spans="16:16" x14ac:dyDescent="0.3">
      <c r="P859557" s="83"/>
    </row>
    <row r="859558" spans="16:16" x14ac:dyDescent="0.3">
      <c r="P859558" s="83"/>
    </row>
    <row r="859559" spans="16:16" x14ac:dyDescent="0.3">
      <c r="P859559" s="83"/>
    </row>
    <row r="859560" spans="16:16" x14ac:dyDescent="0.3">
      <c r="P859560" s="83"/>
    </row>
    <row r="859561" spans="16:16" x14ac:dyDescent="0.3">
      <c r="P859561" s="83"/>
    </row>
    <row r="859562" spans="16:16" x14ac:dyDescent="0.3">
      <c r="P859562" s="83"/>
    </row>
    <row r="859563" spans="16:16" x14ac:dyDescent="0.3">
      <c r="P859563" s="83"/>
    </row>
    <row r="859564" spans="16:16" x14ac:dyDescent="0.3">
      <c r="P859564" s="83"/>
    </row>
    <row r="859565" spans="16:16" x14ac:dyDescent="0.3">
      <c r="P859565" s="83"/>
    </row>
    <row r="859566" spans="16:16" x14ac:dyDescent="0.3">
      <c r="P859566" s="83"/>
    </row>
    <row r="859567" spans="16:16" x14ac:dyDescent="0.3">
      <c r="P859567" s="83"/>
    </row>
    <row r="859568" spans="16:16" x14ac:dyDescent="0.3">
      <c r="P859568" s="83"/>
    </row>
    <row r="859569" spans="16:16" x14ac:dyDescent="0.3">
      <c r="P859569" s="83"/>
    </row>
    <row r="859570" spans="16:16" x14ac:dyDescent="0.3">
      <c r="P859570" s="83"/>
    </row>
    <row r="859571" spans="16:16" x14ac:dyDescent="0.3">
      <c r="P859571" s="83"/>
    </row>
    <row r="859572" spans="16:16" x14ac:dyDescent="0.3">
      <c r="P859572" s="83"/>
    </row>
    <row r="859573" spans="16:16" x14ac:dyDescent="0.3">
      <c r="P859573" s="83"/>
    </row>
    <row r="859574" spans="16:16" x14ac:dyDescent="0.3">
      <c r="P859574" s="83"/>
    </row>
    <row r="859575" spans="16:16" x14ac:dyDescent="0.3">
      <c r="P859575" s="83"/>
    </row>
    <row r="859576" spans="16:16" x14ac:dyDescent="0.3">
      <c r="P859576" s="83"/>
    </row>
    <row r="859577" spans="16:16" x14ac:dyDescent="0.3">
      <c r="P859577" s="83"/>
    </row>
    <row r="859578" spans="16:16" x14ac:dyDescent="0.3">
      <c r="P859578" s="83"/>
    </row>
    <row r="859579" spans="16:16" x14ac:dyDescent="0.3">
      <c r="P859579" s="83"/>
    </row>
    <row r="859580" spans="16:16" x14ac:dyDescent="0.3">
      <c r="P859580" s="83"/>
    </row>
    <row r="859581" spans="16:16" x14ac:dyDescent="0.3">
      <c r="P859581" s="83"/>
    </row>
    <row r="859582" spans="16:16" x14ac:dyDescent="0.3">
      <c r="P859582" s="83"/>
    </row>
    <row r="859583" spans="16:16" x14ac:dyDescent="0.3">
      <c r="P859583" s="83"/>
    </row>
    <row r="859584" spans="16:16" x14ac:dyDescent="0.3">
      <c r="P859584" s="83"/>
    </row>
    <row r="859585" spans="16:16" x14ac:dyDescent="0.3">
      <c r="P859585" s="83"/>
    </row>
    <row r="859586" spans="16:16" x14ac:dyDescent="0.3">
      <c r="P859586" s="83"/>
    </row>
    <row r="859587" spans="16:16" x14ac:dyDescent="0.3">
      <c r="P859587" s="83"/>
    </row>
    <row r="859588" spans="16:16" x14ac:dyDescent="0.3">
      <c r="P859588" s="83"/>
    </row>
    <row r="859589" spans="16:16" x14ac:dyDescent="0.3">
      <c r="P859589" s="83"/>
    </row>
    <row r="859590" spans="16:16" x14ac:dyDescent="0.3">
      <c r="P859590" s="83"/>
    </row>
    <row r="859591" spans="16:16" x14ac:dyDescent="0.3">
      <c r="P859591" s="83"/>
    </row>
    <row r="859592" spans="16:16" x14ac:dyDescent="0.3">
      <c r="P859592" s="83"/>
    </row>
    <row r="859593" spans="16:16" x14ac:dyDescent="0.3">
      <c r="P859593" s="83"/>
    </row>
    <row r="859594" spans="16:16" x14ac:dyDescent="0.3">
      <c r="P859594" s="83"/>
    </row>
    <row r="859595" spans="16:16" x14ac:dyDescent="0.3">
      <c r="P859595" s="83"/>
    </row>
    <row r="859596" spans="16:16" x14ac:dyDescent="0.3">
      <c r="P859596" s="83"/>
    </row>
    <row r="859597" spans="16:16" x14ac:dyDescent="0.3">
      <c r="P859597" s="83"/>
    </row>
    <row r="859598" spans="16:16" x14ac:dyDescent="0.3">
      <c r="P859598" s="83"/>
    </row>
    <row r="859599" spans="16:16" x14ac:dyDescent="0.3">
      <c r="P859599" s="83"/>
    </row>
    <row r="859600" spans="16:16" x14ac:dyDescent="0.3">
      <c r="P859600" s="83"/>
    </row>
    <row r="859601" spans="16:16" x14ac:dyDescent="0.3">
      <c r="P859601" s="83"/>
    </row>
    <row r="859602" spans="16:16" x14ac:dyDescent="0.3">
      <c r="P859602" s="83"/>
    </row>
    <row r="859603" spans="16:16" x14ac:dyDescent="0.3">
      <c r="P859603" s="83"/>
    </row>
    <row r="859604" spans="16:16" x14ac:dyDescent="0.3">
      <c r="P859604" s="83"/>
    </row>
    <row r="859605" spans="16:16" x14ac:dyDescent="0.3">
      <c r="P859605" s="83"/>
    </row>
    <row r="859606" spans="16:16" x14ac:dyDescent="0.3">
      <c r="P859606" s="83"/>
    </row>
    <row r="859607" spans="16:16" x14ac:dyDescent="0.3">
      <c r="P859607" s="83"/>
    </row>
    <row r="859608" spans="16:16" x14ac:dyDescent="0.3">
      <c r="P859608" s="83"/>
    </row>
    <row r="859609" spans="16:16" x14ac:dyDescent="0.3">
      <c r="P859609" s="83"/>
    </row>
    <row r="859610" spans="16:16" x14ac:dyDescent="0.3">
      <c r="P859610" s="83"/>
    </row>
    <row r="859611" spans="16:16" x14ac:dyDescent="0.3">
      <c r="P859611" s="83"/>
    </row>
    <row r="859612" spans="16:16" x14ac:dyDescent="0.3">
      <c r="P859612" s="83"/>
    </row>
    <row r="859613" spans="16:16" x14ac:dyDescent="0.3">
      <c r="P859613" s="83"/>
    </row>
    <row r="859614" spans="16:16" x14ac:dyDescent="0.3">
      <c r="P859614" s="83"/>
    </row>
    <row r="859615" spans="16:16" x14ac:dyDescent="0.3">
      <c r="P859615" s="83"/>
    </row>
    <row r="859616" spans="16:16" x14ac:dyDescent="0.3">
      <c r="P859616" s="83"/>
    </row>
    <row r="859617" spans="16:16" x14ac:dyDescent="0.3">
      <c r="P859617" s="83"/>
    </row>
    <row r="859618" spans="16:16" x14ac:dyDescent="0.3">
      <c r="P859618" s="83"/>
    </row>
    <row r="859619" spans="16:16" x14ac:dyDescent="0.3">
      <c r="P859619" s="83"/>
    </row>
    <row r="859620" spans="16:16" x14ac:dyDescent="0.3">
      <c r="P859620" s="83"/>
    </row>
    <row r="859621" spans="16:16" x14ac:dyDescent="0.3">
      <c r="P859621" s="83"/>
    </row>
    <row r="859622" spans="16:16" x14ac:dyDescent="0.3">
      <c r="P859622" s="83"/>
    </row>
    <row r="859623" spans="16:16" x14ac:dyDescent="0.3">
      <c r="P859623" s="83"/>
    </row>
    <row r="859624" spans="16:16" x14ac:dyDescent="0.3">
      <c r="P859624" s="83"/>
    </row>
    <row r="859625" spans="16:16" x14ac:dyDescent="0.3">
      <c r="P859625" s="83"/>
    </row>
    <row r="859626" spans="16:16" x14ac:dyDescent="0.3">
      <c r="P859626" s="83"/>
    </row>
    <row r="859627" spans="16:16" x14ac:dyDescent="0.3">
      <c r="P859627" s="83"/>
    </row>
    <row r="859628" spans="16:16" x14ac:dyDescent="0.3">
      <c r="P859628" s="83"/>
    </row>
    <row r="859629" spans="16:16" x14ac:dyDescent="0.3">
      <c r="P859629" s="83"/>
    </row>
    <row r="859630" spans="16:16" x14ac:dyDescent="0.3">
      <c r="P859630" s="83"/>
    </row>
    <row r="859631" spans="16:16" x14ac:dyDescent="0.3">
      <c r="P859631" s="83"/>
    </row>
    <row r="859632" spans="16:16" x14ac:dyDescent="0.3">
      <c r="P859632" s="83"/>
    </row>
    <row r="859633" spans="16:16" x14ac:dyDescent="0.3">
      <c r="P859633" s="83"/>
    </row>
    <row r="859634" spans="16:16" x14ac:dyDescent="0.3">
      <c r="P859634" s="83"/>
    </row>
    <row r="859635" spans="16:16" x14ac:dyDescent="0.3">
      <c r="P859635" s="83"/>
    </row>
    <row r="859636" spans="16:16" x14ac:dyDescent="0.3">
      <c r="P859636" s="83"/>
    </row>
    <row r="859637" spans="16:16" x14ac:dyDescent="0.3">
      <c r="P859637" s="83"/>
    </row>
    <row r="859638" spans="16:16" x14ac:dyDescent="0.3">
      <c r="P859638" s="83"/>
    </row>
    <row r="859639" spans="16:16" x14ac:dyDescent="0.3">
      <c r="P859639" s="83"/>
    </row>
    <row r="859640" spans="16:16" x14ac:dyDescent="0.3">
      <c r="P859640" s="83"/>
    </row>
    <row r="859641" spans="16:16" x14ac:dyDescent="0.3">
      <c r="P859641" s="83"/>
    </row>
    <row r="859642" spans="16:16" x14ac:dyDescent="0.3">
      <c r="P859642" s="83"/>
    </row>
    <row r="859643" spans="16:16" x14ac:dyDescent="0.3">
      <c r="P859643" s="83"/>
    </row>
    <row r="859644" spans="16:16" x14ac:dyDescent="0.3">
      <c r="P859644" s="83"/>
    </row>
    <row r="859645" spans="16:16" x14ac:dyDescent="0.3">
      <c r="P859645" s="83"/>
    </row>
    <row r="859646" spans="16:16" x14ac:dyDescent="0.3">
      <c r="P859646" s="83"/>
    </row>
    <row r="859647" spans="16:16" x14ac:dyDescent="0.3">
      <c r="P859647" s="83"/>
    </row>
    <row r="859648" spans="16:16" x14ac:dyDescent="0.3">
      <c r="P859648" s="83"/>
    </row>
    <row r="859649" spans="16:16" x14ac:dyDescent="0.3">
      <c r="P859649" s="83"/>
    </row>
    <row r="859650" spans="16:16" x14ac:dyDescent="0.3">
      <c r="P859650" s="83"/>
    </row>
    <row r="859651" spans="16:16" x14ac:dyDescent="0.3">
      <c r="P859651" s="83"/>
    </row>
    <row r="859652" spans="16:16" x14ac:dyDescent="0.3">
      <c r="P859652" s="83"/>
    </row>
    <row r="859653" spans="16:16" x14ac:dyDescent="0.3">
      <c r="P859653" s="83"/>
    </row>
    <row r="859654" spans="16:16" x14ac:dyDescent="0.3">
      <c r="P859654" s="83"/>
    </row>
    <row r="859655" spans="16:16" x14ac:dyDescent="0.3">
      <c r="P859655" s="83"/>
    </row>
    <row r="859656" spans="16:16" x14ac:dyDescent="0.3">
      <c r="P859656" s="83"/>
    </row>
    <row r="859657" spans="16:16" x14ac:dyDescent="0.3">
      <c r="P859657" s="83"/>
    </row>
    <row r="859658" spans="16:16" x14ac:dyDescent="0.3">
      <c r="P859658" s="83"/>
    </row>
    <row r="859659" spans="16:16" x14ac:dyDescent="0.3">
      <c r="P859659" s="83"/>
    </row>
    <row r="859660" spans="16:16" x14ac:dyDescent="0.3">
      <c r="P859660" s="83"/>
    </row>
    <row r="859661" spans="16:16" x14ac:dyDescent="0.3">
      <c r="P859661" s="83"/>
    </row>
    <row r="859662" spans="16:16" x14ac:dyDescent="0.3">
      <c r="P859662" s="83"/>
    </row>
    <row r="859663" spans="16:16" x14ac:dyDescent="0.3">
      <c r="P859663" s="83"/>
    </row>
    <row r="859664" spans="16:16" x14ac:dyDescent="0.3">
      <c r="P859664" s="83"/>
    </row>
    <row r="859665" spans="16:16" x14ac:dyDescent="0.3">
      <c r="P859665" s="83"/>
    </row>
    <row r="859666" spans="16:16" x14ac:dyDescent="0.3">
      <c r="P859666" s="83"/>
    </row>
    <row r="859667" spans="16:16" x14ac:dyDescent="0.3">
      <c r="P859667" s="83"/>
    </row>
    <row r="859668" spans="16:16" x14ac:dyDescent="0.3">
      <c r="P859668" s="83"/>
    </row>
    <row r="859669" spans="16:16" x14ac:dyDescent="0.3">
      <c r="P859669" s="83"/>
    </row>
    <row r="859670" spans="16:16" x14ac:dyDescent="0.3">
      <c r="P859670" s="83"/>
    </row>
    <row r="859671" spans="16:16" x14ac:dyDescent="0.3">
      <c r="P859671" s="83"/>
    </row>
    <row r="859672" spans="16:16" x14ac:dyDescent="0.3">
      <c r="P859672" s="83"/>
    </row>
    <row r="859673" spans="16:16" x14ac:dyDescent="0.3">
      <c r="P859673" s="83"/>
    </row>
    <row r="859674" spans="16:16" x14ac:dyDescent="0.3">
      <c r="P859674" s="83"/>
    </row>
    <row r="859675" spans="16:16" x14ac:dyDescent="0.3">
      <c r="P859675" s="83"/>
    </row>
    <row r="859676" spans="16:16" x14ac:dyDescent="0.3">
      <c r="P859676" s="83"/>
    </row>
    <row r="859677" spans="16:16" x14ac:dyDescent="0.3">
      <c r="P859677" s="83"/>
    </row>
    <row r="859678" spans="16:16" x14ac:dyDescent="0.3">
      <c r="P859678" s="83"/>
    </row>
    <row r="859679" spans="16:16" x14ac:dyDescent="0.3">
      <c r="P859679" s="83"/>
    </row>
    <row r="859680" spans="16:16" x14ac:dyDescent="0.3">
      <c r="P859680" s="83"/>
    </row>
    <row r="859681" spans="16:16" x14ac:dyDescent="0.3">
      <c r="P859681" s="83"/>
    </row>
    <row r="859682" spans="16:16" x14ac:dyDescent="0.3">
      <c r="P859682" s="83"/>
    </row>
    <row r="859683" spans="16:16" x14ac:dyDescent="0.3">
      <c r="P859683" s="83"/>
    </row>
    <row r="859684" spans="16:16" x14ac:dyDescent="0.3">
      <c r="P859684" s="83"/>
    </row>
    <row r="859685" spans="16:16" x14ac:dyDescent="0.3">
      <c r="P859685" s="83"/>
    </row>
    <row r="859686" spans="16:16" x14ac:dyDescent="0.3">
      <c r="P859686" s="83"/>
    </row>
    <row r="859687" spans="16:16" x14ac:dyDescent="0.3">
      <c r="P859687" s="83"/>
    </row>
    <row r="859688" spans="16:16" x14ac:dyDescent="0.3">
      <c r="P859688" s="83"/>
    </row>
    <row r="859689" spans="16:16" x14ac:dyDescent="0.3">
      <c r="P859689" s="83"/>
    </row>
    <row r="859690" spans="16:16" x14ac:dyDescent="0.3">
      <c r="P859690" s="83"/>
    </row>
    <row r="859691" spans="16:16" x14ac:dyDescent="0.3">
      <c r="P859691" s="83"/>
    </row>
    <row r="859692" spans="16:16" x14ac:dyDescent="0.3">
      <c r="P859692" s="83"/>
    </row>
    <row r="859693" spans="16:16" x14ac:dyDescent="0.3">
      <c r="P859693" s="83"/>
    </row>
    <row r="859694" spans="16:16" x14ac:dyDescent="0.3">
      <c r="P859694" s="83"/>
    </row>
    <row r="859695" spans="16:16" x14ac:dyDescent="0.3">
      <c r="P859695" s="83"/>
    </row>
    <row r="859696" spans="16:16" x14ac:dyDescent="0.3">
      <c r="P859696" s="83"/>
    </row>
    <row r="859697" spans="16:16" x14ac:dyDescent="0.3">
      <c r="P859697" s="83"/>
    </row>
    <row r="859698" spans="16:16" x14ac:dyDescent="0.3">
      <c r="P859698" s="83"/>
    </row>
    <row r="859699" spans="16:16" x14ac:dyDescent="0.3">
      <c r="P859699" s="83"/>
    </row>
    <row r="859700" spans="16:16" x14ac:dyDescent="0.3">
      <c r="P859700" s="83"/>
    </row>
    <row r="859701" spans="16:16" x14ac:dyDescent="0.3">
      <c r="P859701" s="83"/>
    </row>
    <row r="859702" spans="16:16" x14ac:dyDescent="0.3">
      <c r="P859702" s="83"/>
    </row>
    <row r="859703" spans="16:16" x14ac:dyDescent="0.3">
      <c r="P859703" s="83"/>
    </row>
    <row r="859704" spans="16:16" x14ac:dyDescent="0.3">
      <c r="P859704" s="83"/>
    </row>
    <row r="859705" spans="16:16" x14ac:dyDescent="0.3">
      <c r="P859705" s="83"/>
    </row>
    <row r="859706" spans="16:16" x14ac:dyDescent="0.3">
      <c r="P859706" s="83"/>
    </row>
    <row r="859707" spans="16:16" x14ac:dyDescent="0.3">
      <c r="P859707" s="83"/>
    </row>
    <row r="859708" spans="16:16" x14ac:dyDescent="0.3">
      <c r="P859708" s="83"/>
    </row>
    <row r="859709" spans="16:16" x14ac:dyDescent="0.3">
      <c r="P859709" s="83"/>
    </row>
    <row r="859710" spans="16:16" x14ac:dyDescent="0.3">
      <c r="P859710" s="83"/>
    </row>
    <row r="859711" spans="16:16" x14ac:dyDescent="0.3">
      <c r="P859711" s="83"/>
    </row>
    <row r="859712" spans="16:16" x14ac:dyDescent="0.3">
      <c r="P859712" s="83"/>
    </row>
    <row r="859713" spans="16:16" x14ac:dyDescent="0.3">
      <c r="P859713" s="83"/>
    </row>
    <row r="859714" spans="16:16" x14ac:dyDescent="0.3">
      <c r="P859714" s="83"/>
    </row>
    <row r="859715" spans="16:16" x14ac:dyDescent="0.3">
      <c r="P859715" s="83"/>
    </row>
    <row r="859716" spans="16:16" x14ac:dyDescent="0.3">
      <c r="P859716" s="83"/>
    </row>
    <row r="859717" spans="16:16" x14ac:dyDescent="0.3">
      <c r="P859717" s="83"/>
    </row>
    <row r="859718" spans="16:16" x14ac:dyDescent="0.3">
      <c r="P859718" s="83"/>
    </row>
    <row r="859719" spans="16:16" x14ac:dyDescent="0.3">
      <c r="P859719" s="83"/>
    </row>
    <row r="859720" spans="16:16" x14ac:dyDescent="0.3">
      <c r="P859720" s="83"/>
    </row>
    <row r="859721" spans="16:16" x14ac:dyDescent="0.3">
      <c r="P859721" s="83"/>
    </row>
    <row r="859722" spans="16:16" x14ac:dyDescent="0.3">
      <c r="P859722" s="83"/>
    </row>
    <row r="859723" spans="16:16" x14ac:dyDescent="0.3">
      <c r="P859723" s="83"/>
    </row>
    <row r="859724" spans="16:16" x14ac:dyDescent="0.3">
      <c r="P859724" s="83"/>
    </row>
    <row r="859725" spans="16:16" x14ac:dyDescent="0.3">
      <c r="P859725" s="83"/>
    </row>
    <row r="859726" spans="16:16" x14ac:dyDescent="0.3">
      <c r="P859726" s="83"/>
    </row>
    <row r="859727" spans="16:16" x14ac:dyDescent="0.3">
      <c r="P859727" s="83"/>
    </row>
    <row r="859728" spans="16:16" x14ac:dyDescent="0.3">
      <c r="P859728" s="83"/>
    </row>
    <row r="859729" spans="16:16" x14ac:dyDescent="0.3">
      <c r="P859729" s="83"/>
    </row>
    <row r="859730" spans="16:16" x14ac:dyDescent="0.3">
      <c r="P859730" s="83"/>
    </row>
    <row r="859731" spans="16:16" x14ac:dyDescent="0.3">
      <c r="P859731" s="83"/>
    </row>
    <row r="859732" spans="16:16" x14ac:dyDescent="0.3">
      <c r="P859732" s="83"/>
    </row>
    <row r="859733" spans="16:16" x14ac:dyDescent="0.3">
      <c r="P859733" s="83"/>
    </row>
    <row r="859734" spans="16:16" x14ac:dyDescent="0.3">
      <c r="P859734" s="83"/>
    </row>
    <row r="859735" spans="16:16" x14ac:dyDescent="0.3">
      <c r="P859735" s="83"/>
    </row>
    <row r="859736" spans="16:16" x14ac:dyDescent="0.3">
      <c r="P859736" s="83"/>
    </row>
    <row r="859737" spans="16:16" x14ac:dyDescent="0.3">
      <c r="P859737" s="83"/>
    </row>
    <row r="859738" spans="16:16" x14ac:dyDescent="0.3">
      <c r="P859738" s="83"/>
    </row>
    <row r="859739" spans="16:16" x14ac:dyDescent="0.3">
      <c r="P859739" s="83"/>
    </row>
    <row r="859740" spans="16:16" x14ac:dyDescent="0.3">
      <c r="P859740" s="83"/>
    </row>
    <row r="859741" spans="16:16" x14ac:dyDescent="0.3">
      <c r="P859741" s="83"/>
    </row>
    <row r="859742" spans="16:16" x14ac:dyDescent="0.3">
      <c r="P859742" s="83"/>
    </row>
    <row r="859743" spans="16:16" x14ac:dyDescent="0.3">
      <c r="P859743" s="83"/>
    </row>
    <row r="859744" spans="16:16" x14ac:dyDescent="0.3">
      <c r="P859744" s="83"/>
    </row>
    <row r="859745" spans="16:16" x14ac:dyDescent="0.3">
      <c r="P859745" s="83"/>
    </row>
    <row r="859746" spans="16:16" x14ac:dyDescent="0.3">
      <c r="P859746" s="83"/>
    </row>
    <row r="859747" spans="16:16" x14ac:dyDescent="0.3">
      <c r="P859747" s="83"/>
    </row>
    <row r="859748" spans="16:16" x14ac:dyDescent="0.3">
      <c r="P859748" s="83"/>
    </row>
    <row r="859749" spans="16:16" x14ac:dyDescent="0.3">
      <c r="P859749" s="83"/>
    </row>
    <row r="859750" spans="16:16" x14ac:dyDescent="0.3">
      <c r="P859750" s="83"/>
    </row>
    <row r="859751" spans="16:16" x14ac:dyDescent="0.3">
      <c r="P859751" s="83"/>
    </row>
    <row r="859752" spans="16:16" x14ac:dyDescent="0.3">
      <c r="P859752" s="83"/>
    </row>
    <row r="859753" spans="16:16" x14ac:dyDescent="0.3">
      <c r="P859753" s="83"/>
    </row>
    <row r="859754" spans="16:16" x14ac:dyDescent="0.3">
      <c r="P859754" s="83"/>
    </row>
    <row r="859755" spans="16:16" x14ac:dyDescent="0.3">
      <c r="P859755" s="83"/>
    </row>
    <row r="859756" spans="16:16" x14ac:dyDescent="0.3">
      <c r="P859756" s="83"/>
    </row>
    <row r="859757" spans="16:16" x14ac:dyDescent="0.3">
      <c r="P859757" s="83"/>
    </row>
    <row r="859758" spans="16:16" x14ac:dyDescent="0.3">
      <c r="P859758" s="83"/>
    </row>
    <row r="859759" spans="16:16" x14ac:dyDescent="0.3">
      <c r="P859759" s="83"/>
    </row>
    <row r="859760" spans="16:16" x14ac:dyDescent="0.3">
      <c r="P859760" s="83"/>
    </row>
    <row r="859761" spans="16:16" x14ac:dyDescent="0.3">
      <c r="P859761" s="83"/>
    </row>
    <row r="859762" spans="16:16" x14ac:dyDescent="0.3">
      <c r="P859762" s="83"/>
    </row>
    <row r="859763" spans="16:16" x14ac:dyDescent="0.3">
      <c r="P859763" s="83"/>
    </row>
    <row r="859764" spans="16:16" x14ac:dyDescent="0.3">
      <c r="P859764" s="83"/>
    </row>
    <row r="859765" spans="16:16" x14ac:dyDescent="0.3">
      <c r="P859765" s="83"/>
    </row>
    <row r="859766" spans="16:16" x14ac:dyDescent="0.3">
      <c r="P859766" s="83"/>
    </row>
    <row r="859767" spans="16:16" x14ac:dyDescent="0.3">
      <c r="P859767" s="83"/>
    </row>
    <row r="859768" spans="16:16" x14ac:dyDescent="0.3">
      <c r="P859768" s="83"/>
    </row>
    <row r="859769" spans="16:16" x14ac:dyDescent="0.3">
      <c r="P859769" s="83"/>
    </row>
    <row r="859770" spans="16:16" x14ac:dyDescent="0.3">
      <c r="P859770" s="83"/>
    </row>
    <row r="859771" spans="16:16" x14ac:dyDescent="0.3">
      <c r="P859771" s="83"/>
    </row>
    <row r="859772" spans="16:16" x14ac:dyDescent="0.3">
      <c r="P859772" s="83"/>
    </row>
    <row r="859773" spans="16:16" x14ac:dyDescent="0.3">
      <c r="P859773" s="83"/>
    </row>
    <row r="859774" spans="16:16" x14ac:dyDescent="0.3">
      <c r="P859774" s="83"/>
    </row>
    <row r="859775" spans="16:16" x14ac:dyDescent="0.3">
      <c r="P859775" s="83"/>
    </row>
    <row r="859776" spans="16:16" x14ac:dyDescent="0.3">
      <c r="P859776" s="83"/>
    </row>
    <row r="859777" spans="16:16" x14ac:dyDescent="0.3">
      <c r="P859777" s="83"/>
    </row>
    <row r="859778" spans="16:16" x14ac:dyDescent="0.3">
      <c r="P859778" s="83"/>
    </row>
    <row r="859779" spans="16:16" x14ac:dyDescent="0.3">
      <c r="P859779" s="83"/>
    </row>
    <row r="859780" spans="16:16" x14ac:dyDescent="0.3">
      <c r="P859780" s="83"/>
    </row>
    <row r="859781" spans="16:16" x14ac:dyDescent="0.3">
      <c r="P859781" s="83"/>
    </row>
    <row r="859782" spans="16:16" x14ac:dyDescent="0.3">
      <c r="P859782" s="83"/>
    </row>
    <row r="859783" spans="16:16" x14ac:dyDescent="0.3">
      <c r="P859783" s="83"/>
    </row>
    <row r="859784" spans="16:16" x14ac:dyDescent="0.3">
      <c r="P859784" s="83"/>
    </row>
    <row r="859785" spans="16:16" x14ac:dyDescent="0.3">
      <c r="P859785" s="83"/>
    </row>
    <row r="859786" spans="16:16" x14ac:dyDescent="0.3">
      <c r="P859786" s="83"/>
    </row>
    <row r="859787" spans="16:16" x14ac:dyDescent="0.3">
      <c r="P859787" s="83"/>
    </row>
    <row r="859788" spans="16:16" x14ac:dyDescent="0.3">
      <c r="P859788" s="83"/>
    </row>
    <row r="859789" spans="16:16" x14ac:dyDescent="0.3">
      <c r="P859789" s="83"/>
    </row>
    <row r="859790" spans="16:16" x14ac:dyDescent="0.3">
      <c r="P859790" s="83"/>
    </row>
    <row r="859791" spans="16:16" x14ac:dyDescent="0.3">
      <c r="P859791" s="83"/>
    </row>
    <row r="859792" spans="16:16" x14ac:dyDescent="0.3">
      <c r="P859792" s="83"/>
    </row>
    <row r="859793" spans="16:16" x14ac:dyDescent="0.3">
      <c r="P859793" s="83"/>
    </row>
    <row r="859794" spans="16:16" x14ac:dyDescent="0.3">
      <c r="P859794" s="83"/>
    </row>
    <row r="859795" spans="16:16" x14ac:dyDescent="0.3">
      <c r="P859795" s="83"/>
    </row>
    <row r="859796" spans="16:16" x14ac:dyDescent="0.3">
      <c r="P859796" s="83"/>
    </row>
    <row r="859797" spans="16:16" x14ac:dyDescent="0.3">
      <c r="P859797" s="83"/>
    </row>
    <row r="859798" spans="16:16" x14ac:dyDescent="0.3">
      <c r="P859798" s="83"/>
    </row>
    <row r="859799" spans="16:16" x14ac:dyDescent="0.3">
      <c r="P859799" s="83"/>
    </row>
    <row r="859800" spans="16:16" x14ac:dyDescent="0.3">
      <c r="P859800" s="83"/>
    </row>
    <row r="859801" spans="16:16" x14ac:dyDescent="0.3">
      <c r="P859801" s="83"/>
    </row>
    <row r="859802" spans="16:16" x14ac:dyDescent="0.3">
      <c r="P859802" s="83"/>
    </row>
    <row r="859803" spans="16:16" x14ac:dyDescent="0.3">
      <c r="P859803" s="83"/>
    </row>
    <row r="859804" spans="16:16" x14ac:dyDescent="0.3">
      <c r="P859804" s="83"/>
    </row>
    <row r="859805" spans="16:16" x14ac:dyDescent="0.3">
      <c r="P859805" s="83"/>
    </row>
    <row r="859806" spans="16:16" x14ac:dyDescent="0.3">
      <c r="P859806" s="83"/>
    </row>
    <row r="859807" spans="16:16" x14ac:dyDescent="0.3">
      <c r="P859807" s="83"/>
    </row>
    <row r="859808" spans="16:16" x14ac:dyDescent="0.3">
      <c r="P859808" s="83"/>
    </row>
    <row r="859809" spans="16:16" x14ac:dyDescent="0.3">
      <c r="P859809" s="83"/>
    </row>
    <row r="859810" spans="16:16" x14ac:dyDescent="0.3">
      <c r="P859810" s="83"/>
    </row>
    <row r="859811" spans="16:16" x14ac:dyDescent="0.3">
      <c r="P859811" s="83"/>
    </row>
    <row r="859812" spans="16:16" x14ac:dyDescent="0.3">
      <c r="P859812" s="83"/>
    </row>
    <row r="859813" spans="16:16" x14ac:dyDescent="0.3">
      <c r="P859813" s="83"/>
    </row>
    <row r="859814" spans="16:16" x14ac:dyDescent="0.3">
      <c r="P859814" s="83"/>
    </row>
    <row r="859815" spans="16:16" x14ac:dyDescent="0.3">
      <c r="P859815" s="83"/>
    </row>
    <row r="859816" spans="16:16" x14ac:dyDescent="0.3">
      <c r="P859816" s="83"/>
    </row>
    <row r="859817" spans="16:16" x14ac:dyDescent="0.3">
      <c r="P859817" s="83"/>
    </row>
    <row r="859818" spans="16:16" x14ac:dyDescent="0.3">
      <c r="P859818" s="83"/>
    </row>
    <row r="859819" spans="16:16" x14ac:dyDescent="0.3">
      <c r="P859819" s="83"/>
    </row>
    <row r="859820" spans="16:16" x14ac:dyDescent="0.3">
      <c r="P859820" s="83"/>
    </row>
    <row r="859821" spans="16:16" x14ac:dyDescent="0.3">
      <c r="P859821" s="83"/>
    </row>
    <row r="859822" spans="16:16" x14ac:dyDescent="0.3">
      <c r="P859822" s="83"/>
    </row>
    <row r="859823" spans="16:16" x14ac:dyDescent="0.3">
      <c r="P859823" s="83"/>
    </row>
    <row r="859824" spans="16:16" x14ac:dyDescent="0.3">
      <c r="P859824" s="83"/>
    </row>
    <row r="859825" spans="16:16" x14ac:dyDescent="0.3">
      <c r="P859825" s="83"/>
    </row>
    <row r="859826" spans="16:16" x14ac:dyDescent="0.3">
      <c r="P859826" s="83"/>
    </row>
    <row r="859827" spans="16:16" x14ac:dyDescent="0.3">
      <c r="P859827" s="83"/>
    </row>
    <row r="859828" spans="16:16" x14ac:dyDescent="0.3">
      <c r="P859828" s="83"/>
    </row>
    <row r="859829" spans="16:16" x14ac:dyDescent="0.3">
      <c r="P859829" s="83"/>
    </row>
    <row r="859830" spans="16:16" x14ac:dyDescent="0.3">
      <c r="P859830" s="83"/>
    </row>
    <row r="859831" spans="16:16" x14ac:dyDescent="0.3">
      <c r="P859831" s="83"/>
    </row>
    <row r="859832" spans="16:16" x14ac:dyDescent="0.3">
      <c r="P859832" s="83"/>
    </row>
    <row r="859833" spans="16:16" x14ac:dyDescent="0.3">
      <c r="P859833" s="83"/>
    </row>
    <row r="859834" spans="16:16" x14ac:dyDescent="0.3">
      <c r="P859834" s="83"/>
    </row>
    <row r="859835" spans="16:16" x14ac:dyDescent="0.3">
      <c r="P859835" s="83"/>
    </row>
    <row r="859836" spans="16:16" x14ac:dyDescent="0.3">
      <c r="P859836" s="83"/>
    </row>
    <row r="859837" spans="16:16" x14ac:dyDescent="0.3">
      <c r="P859837" s="83"/>
    </row>
    <row r="859838" spans="16:16" x14ac:dyDescent="0.3">
      <c r="P859838" s="83"/>
    </row>
    <row r="859839" spans="16:16" x14ac:dyDescent="0.3">
      <c r="P859839" s="83"/>
    </row>
    <row r="859840" spans="16:16" x14ac:dyDescent="0.3">
      <c r="P859840" s="83"/>
    </row>
    <row r="859841" spans="16:16" x14ac:dyDescent="0.3">
      <c r="P859841" s="83"/>
    </row>
    <row r="859842" spans="16:16" x14ac:dyDescent="0.3">
      <c r="P859842" s="83"/>
    </row>
    <row r="859843" spans="16:16" x14ac:dyDescent="0.3">
      <c r="P859843" s="83"/>
    </row>
    <row r="859844" spans="16:16" x14ac:dyDescent="0.3">
      <c r="P859844" s="83"/>
    </row>
    <row r="859845" spans="16:16" x14ac:dyDescent="0.3">
      <c r="P859845" s="83"/>
    </row>
    <row r="859846" spans="16:16" x14ac:dyDescent="0.3">
      <c r="P859846" s="83"/>
    </row>
    <row r="859847" spans="16:16" x14ac:dyDescent="0.3">
      <c r="P859847" s="83"/>
    </row>
    <row r="859848" spans="16:16" x14ac:dyDescent="0.3">
      <c r="P859848" s="83"/>
    </row>
    <row r="859849" spans="16:16" x14ac:dyDescent="0.3">
      <c r="P859849" s="83"/>
    </row>
    <row r="859850" spans="16:16" x14ac:dyDescent="0.3">
      <c r="P859850" s="83"/>
    </row>
    <row r="859851" spans="16:16" x14ac:dyDescent="0.3">
      <c r="P859851" s="83"/>
    </row>
    <row r="859852" spans="16:16" x14ac:dyDescent="0.3">
      <c r="P859852" s="83"/>
    </row>
    <row r="859853" spans="16:16" x14ac:dyDescent="0.3">
      <c r="P859853" s="83"/>
    </row>
    <row r="859854" spans="16:16" x14ac:dyDescent="0.3">
      <c r="P859854" s="83"/>
    </row>
    <row r="859855" spans="16:16" x14ac:dyDescent="0.3">
      <c r="P859855" s="83"/>
    </row>
    <row r="859856" spans="16:16" x14ac:dyDescent="0.3">
      <c r="P859856" s="83"/>
    </row>
    <row r="859857" spans="16:16" x14ac:dyDescent="0.3">
      <c r="P859857" s="83"/>
    </row>
    <row r="859858" spans="16:16" x14ac:dyDescent="0.3">
      <c r="P859858" s="83"/>
    </row>
    <row r="859859" spans="16:16" x14ac:dyDescent="0.3">
      <c r="P859859" s="83"/>
    </row>
    <row r="859860" spans="16:16" x14ac:dyDescent="0.3">
      <c r="P859860" s="83"/>
    </row>
    <row r="859861" spans="16:16" x14ac:dyDescent="0.3">
      <c r="P859861" s="83"/>
    </row>
    <row r="859862" spans="16:16" x14ac:dyDescent="0.3">
      <c r="P859862" s="83"/>
    </row>
    <row r="859863" spans="16:16" x14ac:dyDescent="0.3">
      <c r="P859863" s="83"/>
    </row>
    <row r="859864" spans="16:16" x14ac:dyDescent="0.3">
      <c r="P859864" s="83"/>
    </row>
    <row r="859865" spans="16:16" x14ac:dyDescent="0.3">
      <c r="P859865" s="83"/>
    </row>
    <row r="859866" spans="16:16" x14ac:dyDescent="0.3">
      <c r="P859866" s="83"/>
    </row>
    <row r="859867" spans="16:16" x14ac:dyDescent="0.3">
      <c r="P859867" s="83"/>
    </row>
    <row r="859868" spans="16:16" x14ac:dyDescent="0.3">
      <c r="P859868" s="83"/>
    </row>
    <row r="859869" spans="16:16" x14ac:dyDescent="0.3">
      <c r="P859869" s="83"/>
    </row>
    <row r="859870" spans="16:16" x14ac:dyDescent="0.3">
      <c r="P859870" s="83"/>
    </row>
    <row r="859871" spans="16:16" x14ac:dyDescent="0.3">
      <c r="P859871" s="83"/>
    </row>
    <row r="859872" spans="16:16" x14ac:dyDescent="0.3">
      <c r="P859872" s="83"/>
    </row>
    <row r="859873" spans="16:16" x14ac:dyDescent="0.3">
      <c r="P859873" s="83"/>
    </row>
    <row r="859874" spans="16:16" x14ac:dyDescent="0.3">
      <c r="P859874" s="83"/>
    </row>
    <row r="859875" spans="16:16" x14ac:dyDescent="0.3">
      <c r="P859875" s="83"/>
    </row>
    <row r="859876" spans="16:16" x14ac:dyDescent="0.3">
      <c r="P859876" s="83"/>
    </row>
    <row r="859877" spans="16:16" x14ac:dyDescent="0.3">
      <c r="P859877" s="83"/>
    </row>
    <row r="859878" spans="16:16" x14ac:dyDescent="0.3">
      <c r="P859878" s="83"/>
    </row>
    <row r="859879" spans="16:16" x14ac:dyDescent="0.3">
      <c r="P859879" s="83"/>
    </row>
    <row r="859880" spans="16:16" x14ac:dyDescent="0.3">
      <c r="P859880" s="83"/>
    </row>
    <row r="859881" spans="16:16" x14ac:dyDescent="0.3">
      <c r="P859881" s="83"/>
    </row>
    <row r="859882" spans="16:16" x14ac:dyDescent="0.3">
      <c r="P859882" s="83"/>
    </row>
    <row r="859883" spans="16:16" x14ac:dyDescent="0.3">
      <c r="P859883" s="83"/>
    </row>
    <row r="859884" spans="16:16" x14ac:dyDescent="0.3">
      <c r="P859884" s="83"/>
    </row>
    <row r="859885" spans="16:16" x14ac:dyDescent="0.3">
      <c r="P859885" s="83"/>
    </row>
    <row r="859886" spans="16:16" x14ac:dyDescent="0.3">
      <c r="P859886" s="83"/>
    </row>
    <row r="859887" spans="16:16" x14ac:dyDescent="0.3">
      <c r="P859887" s="83"/>
    </row>
    <row r="859888" spans="16:16" x14ac:dyDescent="0.3">
      <c r="P859888" s="83"/>
    </row>
    <row r="859889" spans="16:16" x14ac:dyDescent="0.3">
      <c r="P859889" s="83"/>
    </row>
    <row r="859890" spans="16:16" x14ac:dyDescent="0.3">
      <c r="P859890" s="83"/>
    </row>
    <row r="859891" spans="16:16" x14ac:dyDescent="0.3">
      <c r="P859891" s="83"/>
    </row>
    <row r="859892" spans="16:16" x14ac:dyDescent="0.3">
      <c r="P859892" s="83"/>
    </row>
    <row r="859893" spans="16:16" x14ac:dyDescent="0.3">
      <c r="P859893" s="83"/>
    </row>
    <row r="859894" spans="16:16" x14ac:dyDescent="0.3">
      <c r="P859894" s="83"/>
    </row>
    <row r="859895" spans="16:16" x14ac:dyDescent="0.3">
      <c r="P859895" s="83"/>
    </row>
    <row r="859896" spans="16:16" x14ac:dyDescent="0.3">
      <c r="P859896" s="83"/>
    </row>
    <row r="859897" spans="16:16" x14ac:dyDescent="0.3">
      <c r="P859897" s="83"/>
    </row>
    <row r="859898" spans="16:16" x14ac:dyDescent="0.3">
      <c r="P859898" s="83"/>
    </row>
    <row r="859899" spans="16:16" x14ac:dyDescent="0.3">
      <c r="P859899" s="83"/>
    </row>
    <row r="859900" spans="16:16" x14ac:dyDescent="0.3">
      <c r="P859900" s="83"/>
    </row>
    <row r="859901" spans="16:16" x14ac:dyDescent="0.3">
      <c r="P859901" s="83"/>
    </row>
    <row r="859902" spans="16:16" x14ac:dyDescent="0.3">
      <c r="P859902" s="83"/>
    </row>
    <row r="859903" spans="16:16" x14ac:dyDescent="0.3">
      <c r="P859903" s="83"/>
    </row>
    <row r="859904" spans="16:16" x14ac:dyDescent="0.3">
      <c r="P859904" s="83"/>
    </row>
    <row r="859905" spans="16:16" x14ac:dyDescent="0.3">
      <c r="P859905" s="83"/>
    </row>
    <row r="859906" spans="16:16" x14ac:dyDescent="0.3">
      <c r="P859906" s="83"/>
    </row>
    <row r="859907" spans="16:16" x14ac:dyDescent="0.3">
      <c r="P859907" s="83"/>
    </row>
    <row r="859908" spans="16:16" x14ac:dyDescent="0.3">
      <c r="P859908" s="83"/>
    </row>
    <row r="859909" spans="16:16" x14ac:dyDescent="0.3">
      <c r="P859909" s="83"/>
    </row>
    <row r="859910" spans="16:16" x14ac:dyDescent="0.3">
      <c r="P859910" s="83"/>
    </row>
    <row r="859911" spans="16:16" x14ac:dyDescent="0.3">
      <c r="P859911" s="83"/>
    </row>
    <row r="859912" spans="16:16" x14ac:dyDescent="0.3">
      <c r="P859912" s="83"/>
    </row>
    <row r="859913" spans="16:16" x14ac:dyDescent="0.3">
      <c r="P859913" s="83"/>
    </row>
    <row r="859914" spans="16:16" x14ac:dyDescent="0.3">
      <c r="P859914" s="83"/>
    </row>
    <row r="859915" spans="16:16" x14ac:dyDescent="0.3">
      <c r="P859915" s="83"/>
    </row>
    <row r="859916" spans="16:16" x14ac:dyDescent="0.3">
      <c r="P859916" s="83"/>
    </row>
    <row r="859917" spans="16:16" x14ac:dyDescent="0.3">
      <c r="P859917" s="83"/>
    </row>
    <row r="859918" spans="16:16" x14ac:dyDescent="0.3">
      <c r="P859918" s="83"/>
    </row>
    <row r="859919" spans="16:16" x14ac:dyDescent="0.3">
      <c r="P859919" s="83"/>
    </row>
    <row r="859920" spans="16:16" x14ac:dyDescent="0.3">
      <c r="P859920" s="83"/>
    </row>
    <row r="859921" spans="16:16" x14ac:dyDescent="0.3">
      <c r="P859921" s="83"/>
    </row>
    <row r="859922" spans="16:16" x14ac:dyDescent="0.3">
      <c r="P859922" s="83"/>
    </row>
    <row r="859923" spans="16:16" x14ac:dyDescent="0.3">
      <c r="P859923" s="83"/>
    </row>
    <row r="859924" spans="16:16" x14ac:dyDescent="0.3">
      <c r="P859924" s="83"/>
    </row>
    <row r="859925" spans="16:16" x14ac:dyDescent="0.3">
      <c r="P859925" s="83"/>
    </row>
    <row r="859926" spans="16:16" x14ac:dyDescent="0.3">
      <c r="P859926" s="83"/>
    </row>
    <row r="859927" spans="16:16" x14ac:dyDescent="0.3">
      <c r="P859927" s="83"/>
    </row>
    <row r="859928" spans="16:16" x14ac:dyDescent="0.3">
      <c r="P859928" s="83"/>
    </row>
    <row r="859929" spans="16:16" x14ac:dyDescent="0.3">
      <c r="P859929" s="83"/>
    </row>
    <row r="859930" spans="16:16" x14ac:dyDescent="0.3">
      <c r="P859930" s="83"/>
    </row>
    <row r="859931" spans="16:16" x14ac:dyDescent="0.3">
      <c r="P859931" s="83"/>
    </row>
    <row r="859932" spans="16:16" x14ac:dyDescent="0.3">
      <c r="P859932" s="83"/>
    </row>
    <row r="859933" spans="16:16" x14ac:dyDescent="0.3">
      <c r="P859933" s="83"/>
    </row>
    <row r="859934" spans="16:16" x14ac:dyDescent="0.3">
      <c r="P859934" s="83"/>
    </row>
    <row r="859935" spans="16:16" x14ac:dyDescent="0.3">
      <c r="P859935" s="83"/>
    </row>
    <row r="859936" spans="16:16" x14ac:dyDescent="0.3">
      <c r="P859936" s="83"/>
    </row>
    <row r="859937" spans="16:16" x14ac:dyDescent="0.3">
      <c r="P859937" s="83"/>
    </row>
    <row r="859938" spans="16:16" x14ac:dyDescent="0.3">
      <c r="P859938" s="83"/>
    </row>
    <row r="859939" spans="16:16" x14ac:dyDescent="0.3">
      <c r="P859939" s="83"/>
    </row>
    <row r="859940" spans="16:16" x14ac:dyDescent="0.3">
      <c r="P859940" s="83"/>
    </row>
    <row r="859941" spans="16:16" x14ac:dyDescent="0.3">
      <c r="P859941" s="83"/>
    </row>
    <row r="859942" spans="16:16" x14ac:dyDescent="0.3">
      <c r="P859942" s="83"/>
    </row>
    <row r="859943" spans="16:16" x14ac:dyDescent="0.3">
      <c r="P859943" s="83"/>
    </row>
    <row r="859944" spans="16:16" x14ac:dyDescent="0.3">
      <c r="P859944" s="83"/>
    </row>
    <row r="859945" spans="16:16" x14ac:dyDescent="0.3">
      <c r="P859945" s="83"/>
    </row>
    <row r="859946" spans="16:16" x14ac:dyDescent="0.3">
      <c r="P859946" s="83"/>
    </row>
    <row r="859947" spans="16:16" x14ac:dyDescent="0.3">
      <c r="P859947" s="83"/>
    </row>
    <row r="859948" spans="16:16" x14ac:dyDescent="0.3">
      <c r="P859948" s="83"/>
    </row>
    <row r="859949" spans="16:16" x14ac:dyDescent="0.3">
      <c r="P859949" s="83"/>
    </row>
    <row r="859950" spans="16:16" x14ac:dyDescent="0.3">
      <c r="P859950" s="83"/>
    </row>
    <row r="859951" spans="16:16" x14ac:dyDescent="0.3">
      <c r="P859951" s="83"/>
    </row>
    <row r="859952" spans="16:16" x14ac:dyDescent="0.3">
      <c r="P859952" s="83"/>
    </row>
    <row r="859953" spans="16:16" x14ac:dyDescent="0.3">
      <c r="P859953" s="83"/>
    </row>
    <row r="859954" spans="16:16" x14ac:dyDescent="0.3">
      <c r="P859954" s="83"/>
    </row>
    <row r="859955" spans="16:16" x14ac:dyDescent="0.3">
      <c r="P859955" s="83"/>
    </row>
    <row r="859956" spans="16:16" x14ac:dyDescent="0.3">
      <c r="P859956" s="83"/>
    </row>
    <row r="859957" spans="16:16" x14ac:dyDescent="0.3">
      <c r="P859957" s="83"/>
    </row>
    <row r="859958" spans="16:16" x14ac:dyDescent="0.3">
      <c r="P859958" s="83"/>
    </row>
    <row r="859959" spans="16:16" x14ac:dyDescent="0.3">
      <c r="P859959" s="83"/>
    </row>
    <row r="859960" spans="16:16" x14ac:dyDescent="0.3">
      <c r="P859960" s="83"/>
    </row>
    <row r="859961" spans="16:16" x14ac:dyDescent="0.3">
      <c r="P859961" s="83"/>
    </row>
    <row r="859962" spans="16:16" x14ac:dyDescent="0.3">
      <c r="P859962" s="83"/>
    </row>
    <row r="859963" spans="16:16" x14ac:dyDescent="0.3">
      <c r="P859963" s="83"/>
    </row>
    <row r="859964" spans="16:16" x14ac:dyDescent="0.3">
      <c r="P859964" s="83"/>
    </row>
    <row r="859965" spans="16:16" x14ac:dyDescent="0.3">
      <c r="P859965" s="83"/>
    </row>
    <row r="859966" spans="16:16" x14ac:dyDescent="0.3">
      <c r="P859966" s="83"/>
    </row>
    <row r="859967" spans="16:16" x14ac:dyDescent="0.3">
      <c r="P859967" s="83"/>
    </row>
    <row r="859968" spans="16:16" x14ac:dyDescent="0.3">
      <c r="P859968" s="83"/>
    </row>
    <row r="859969" spans="16:16" x14ac:dyDescent="0.3">
      <c r="P859969" s="83"/>
    </row>
    <row r="859970" spans="16:16" x14ac:dyDescent="0.3">
      <c r="P859970" s="83"/>
    </row>
    <row r="859971" spans="16:16" x14ac:dyDescent="0.3">
      <c r="P859971" s="83"/>
    </row>
    <row r="859972" spans="16:16" x14ac:dyDescent="0.3">
      <c r="P859972" s="83"/>
    </row>
    <row r="859973" spans="16:16" x14ac:dyDescent="0.3">
      <c r="P859973" s="83"/>
    </row>
    <row r="859974" spans="16:16" x14ac:dyDescent="0.3">
      <c r="P859974" s="83"/>
    </row>
    <row r="859975" spans="16:16" x14ac:dyDescent="0.3">
      <c r="P859975" s="83"/>
    </row>
    <row r="859976" spans="16:16" x14ac:dyDescent="0.3">
      <c r="P859976" s="83"/>
    </row>
    <row r="859977" spans="16:16" x14ac:dyDescent="0.3">
      <c r="P859977" s="83"/>
    </row>
    <row r="859978" spans="16:16" x14ac:dyDescent="0.3">
      <c r="P859978" s="83"/>
    </row>
    <row r="859979" spans="16:16" x14ac:dyDescent="0.3">
      <c r="P859979" s="83"/>
    </row>
    <row r="859980" spans="16:16" x14ac:dyDescent="0.3">
      <c r="P859980" s="83"/>
    </row>
    <row r="859981" spans="16:16" x14ac:dyDescent="0.3">
      <c r="P859981" s="83"/>
    </row>
    <row r="859982" spans="16:16" x14ac:dyDescent="0.3">
      <c r="P859982" s="83"/>
    </row>
    <row r="859983" spans="16:16" x14ac:dyDescent="0.3">
      <c r="P859983" s="83"/>
    </row>
    <row r="859984" spans="16:16" x14ac:dyDescent="0.3">
      <c r="P859984" s="83"/>
    </row>
    <row r="859985" spans="16:16" x14ac:dyDescent="0.3">
      <c r="P859985" s="83"/>
    </row>
    <row r="859986" spans="16:16" x14ac:dyDescent="0.3">
      <c r="P859986" s="83"/>
    </row>
    <row r="859987" spans="16:16" x14ac:dyDescent="0.3">
      <c r="P859987" s="83"/>
    </row>
    <row r="859988" spans="16:16" x14ac:dyDescent="0.3">
      <c r="P859988" s="83"/>
    </row>
    <row r="859989" spans="16:16" x14ac:dyDescent="0.3">
      <c r="P859989" s="83"/>
    </row>
    <row r="859990" spans="16:16" x14ac:dyDescent="0.3">
      <c r="P859990" s="83"/>
    </row>
    <row r="859991" spans="16:16" x14ac:dyDescent="0.3">
      <c r="P859991" s="83"/>
    </row>
    <row r="859992" spans="16:16" x14ac:dyDescent="0.3">
      <c r="P859992" s="83"/>
    </row>
    <row r="859993" spans="16:16" x14ac:dyDescent="0.3">
      <c r="P859993" s="83"/>
    </row>
    <row r="859994" spans="16:16" x14ac:dyDescent="0.3">
      <c r="P859994" s="83"/>
    </row>
    <row r="859995" spans="16:16" x14ac:dyDescent="0.3">
      <c r="P859995" s="83"/>
    </row>
    <row r="859996" spans="16:16" x14ac:dyDescent="0.3">
      <c r="P859996" s="83"/>
    </row>
    <row r="859997" spans="16:16" x14ac:dyDescent="0.3">
      <c r="P859997" s="83"/>
    </row>
    <row r="859998" spans="16:16" x14ac:dyDescent="0.3">
      <c r="P859998" s="83"/>
    </row>
    <row r="859999" spans="16:16" x14ac:dyDescent="0.3">
      <c r="P859999" s="83"/>
    </row>
    <row r="860000" spans="16:16" x14ac:dyDescent="0.3">
      <c r="P860000" s="83"/>
    </row>
    <row r="860001" spans="16:16" x14ac:dyDescent="0.3">
      <c r="P860001" s="83"/>
    </row>
    <row r="860002" spans="16:16" x14ac:dyDescent="0.3">
      <c r="P860002" s="83"/>
    </row>
    <row r="860003" spans="16:16" x14ac:dyDescent="0.3">
      <c r="P860003" s="83"/>
    </row>
    <row r="860004" spans="16:16" x14ac:dyDescent="0.3">
      <c r="P860004" s="83"/>
    </row>
    <row r="860005" spans="16:16" x14ac:dyDescent="0.3">
      <c r="P860005" s="83"/>
    </row>
    <row r="860006" spans="16:16" x14ac:dyDescent="0.3">
      <c r="P860006" s="83"/>
    </row>
    <row r="860007" spans="16:16" x14ac:dyDescent="0.3">
      <c r="P860007" s="83"/>
    </row>
    <row r="860008" spans="16:16" x14ac:dyDescent="0.3">
      <c r="P860008" s="83"/>
    </row>
    <row r="860009" spans="16:16" x14ac:dyDescent="0.3">
      <c r="P860009" s="83"/>
    </row>
    <row r="860010" spans="16:16" x14ac:dyDescent="0.3">
      <c r="P860010" s="83"/>
    </row>
    <row r="860011" spans="16:16" x14ac:dyDescent="0.3">
      <c r="P860011" s="83"/>
    </row>
    <row r="860012" spans="16:16" x14ac:dyDescent="0.3">
      <c r="P860012" s="83"/>
    </row>
    <row r="860013" spans="16:16" x14ac:dyDescent="0.3">
      <c r="P860013" s="83"/>
    </row>
    <row r="860014" spans="16:16" x14ac:dyDescent="0.3">
      <c r="P860014" s="83"/>
    </row>
    <row r="860015" spans="16:16" x14ac:dyDescent="0.3">
      <c r="P860015" s="83"/>
    </row>
    <row r="860016" spans="16:16" x14ac:dyDescent="0.3">
      <c r="P860016" s="83"/>
    </row>
    <row r="860017" spans="16:16" x14ac:dyDescent="0.3">
      <c r="P860017" s="83"/>
    </row>
    <row r="860018" spans="16:16" x14ac:dyDescent="0.3">
      <c r="P860018" s="83"/>
    </row>
    <row r="860019" spans="16:16" x14ac:dyDescent="0.3">
      <c r="P860019" s="83"/>
    </row>
    <row r="860020" spans="16:16" x14ac:dyDescent="0.3">
      <c r="P860020" s="83"/>
    </row>
    <row r="860021" spans="16:16" x14ac:dyDescent="0.3">
      <c r="P860021" s="83"/>
    </row>
    <row r="860022" spans="16:16" x14ac:dyDescent="0.3">
      <c r="P860022" s="83"/>
    </row>
    <row r="860023" spans="16:16" x14ac:dyDescent="0.3">
      <c r="P860023" s="83"/>
    </row>
    <row r="860024" spans="16:16" x14ac:dyDescent="0.3">
      <c r="P860024" s="83"/>
    </row>
    <row r="860025" spans="16:16" x14ac:dyDescent="0.3">
      <c r="P860025" s="83"/>
    </row>
    <row r="860026" spans="16:16" x14ac:dyDescent="0.3">
      <c r="P860026" s="83"/>
    </row>
    <row r="860027" spans="16:16" x14ac:dyDescent="0.3">
      <c r="P860027" s="83"/>
    </row>
    <row r="860028" spans="16:16" x14ac:dyDescent="0.3">
      <c r="P860028" s="83"/>
    </row>
    <row r="860029" spans="16:16" x14ac:dyDescent="0.3">
      <c r="P860029" s="83"/>
    </row>
    <row r="860030" spans="16:16" x14ac:dyDescent="0.3">
      <c r="P860030" s="83"/>
    </row>
    <row r="860031" spans="16:16" x14ac:dyDescent="0.3">
      <c r="P860031" s="83"/>
    </row>
    <row r="860032" spans="16:16" x14ac:dyDescent="0.3">
      <c r="P860032" s="83"/>
    </row>
    <row r="860033" spans="16:16" x14ac:dyDescent="0.3">
      <c r="P860033" s="83"/>
    </row>
    <row r="860034" spans="16:16" x14ac:dyDescent="0.3">
      <c r="P860034" s="83"/>
    </row>
    <row r="860035" spans="16:16" x14ac:dyDescent="0.3">
      <c r="P860035" s="83"/>
    </row>
    <row r="860036" spans="16:16" x14ac:dyDescent="0.3">
      <c r="P860036" s="83"/>
    </row>
    <row r="860037" spans="16:16" x14ac:dyDescent="0.3">
      <c r="P860037" s="83"/>
    </row>
    <row r="860038" spans="16:16" x14ac:dyDescent="0.3">
      <c r="P860038" s="83"/>
    </row>
    <row r="860039" spans="16:16" x14ac:dyDescent="0.3">
      <c r="P860039" s="83"/>
    </row>
    <row r="860040" spans="16:16" x14ac:dyDescent="0.3">
      <c r="P860040" s="83"/>
    </row>
    <row r="860041" spans="16:16" x14ac:dyDescent="0.3">
      <c r="P860041" s="83"/>
    </row>
    <row r="860042" spans="16:16" x14ac:dyDescent="0.3">
      <c r="P860042" s="83"/>
    </row>
    <row r="860043" spans="16:16" x14ac:dyDescent="0.3">
      <c r="P860043" s="83"/>
    </row>
    <row r="860044" spans="16:16" x14ac:dyDescent="0.3">
      <c r="P860044" s="83"/>
    </row>
    <row r="860045" spans="16:16" x14ac:dyDescent="0.3">
      <c r="P860045" s="83"/>
    </row>
    <row r="860046" spans="16:16" x14ac:dyDescent="0.3">
      <c r="P860046" s="83"/>
    </row>
    <row r="860047" spans="16:16" x14ac:dyDescent="0.3">
      <c r="P860047" s="83"/>
    </row>
    <row r="860048" spans="16:16" x14ac:dyDescent="0.3">
      <c r="P860048" s="83"/>
    </row>
    <row r="860049" spans="16:16" x14ac:dyDescent="0.3">
      <c r="P860049" s="83"/>
    </row>
    <row r="860050" spans="16:16" x14ac:dyDescent="0.3">
      <c r="P860050" s="83"/>
    </row>
    <row r="860051" spans="16:16" x14ac:dyDescent="0.3">
      <c r="P860051" s="83"/>
    </row>
    <row r="860052" spans="16:16" x14ac:dyDescent="0.3">
      <c r="P860052" s="83"/>
    </row>
    <row r="860053" spans="16:16" x14ac:dyDescent="0.3">
      <c r="P860053" s="83"/>
    </row>
    <row r="860054" spans="16:16" x14ac:dyDescent="0.3">
      <c r="P860054" s="83"/>
    </row>
    <row r="860055" spans="16:16" x14ac:dyDescent="0.3">
      <c r="P860055" s="83"/>
    </row>
    <row r="860056" spans="16:16" x14ac:dyDescent="0.3">
      <c r="P860056" s="83"/>
    </row>
    <row r="860057" spans="16:16" x14ac:dyDescent="0.3">
      <c r="P860057" s="83"/>
    </row>
    <row r="860058" spans="16:16" x14ac:dyDescent="0.3">
      <c r="P860058" s="83"/>
    </row>
    <row r="860059" spans="16:16" x14ac:dyDescent="0.3">
      <c r="P860059" s="83"/>
    </row>
    <row r="860060" spans="16:16" x14ac:dyDescent="0.3">
      <c r="P860060" s="83"/>
    </row>
    <row r="860061" spans="16:16" x14ac:dyDescent="0.3">
      <c r="P860061" s="83"/>
    </row>
    <row r="860062" spans="16:16" x14ac:dyDescent="0.3">
      <c r="P860062" s="83"/>
    </row>
    <row r="860063" spans="16:16" x14ac:dyDescent="0.3">
      <c r="P860063" s="83"/>
    </row>
    <row r="860064" spans="16:16" x14ac:dyDescent="0.3">
      <c r="P860064" s="83"/>
    </row>
    <row r="860065" spans="16:16" x14ac:dyDescent="0.3">
      <c r="P860065" s="83"/>
    </row>
    <row r="860066" spans="16:16" x14ac:dyDescent="0.3">
      <c r="P860066" s="83"/>
    </row>
    <row r="860067" spans="16:16" x14ac:dyDescent="0.3">
      <c r="P860067" s="83"/>
    </row>
    <row r="860068" spans="16:16" x14ac:dyDescent="0.3">
      <c r="P860068" s="83"/>
    </row>
    <row r="860069" spans="16:16" x14ac:dyDescent="0.3">
      <c r="P860069" s="83"/>
    </row>
    <row r="860070" spans="16:16" x14ac:dyDescent="0.3">
      <c r="P860070" s="83"/>
    </row>
    <row r="860071" spans="16:16" x14ac:dyDescent="0.3">
      <c r="P860071" s="83"/>
    </row>
    <row r="860072" spans="16:16" x14ac:dyDescent="0.3">
      <c r="P860072" s="83"/>
    </row>
    <row r="860073" spans="16:16" x14ac:dyDescent="0.3">
      <c r="P860073" s="83"/>
    </row>
    <row r="860074" spans="16:16" x14ac:dyDescent="0.3">
      <c r="P860074" s="83"/>
    </row>
    <row r="860075" spans="16:16" x14ac:dyDescent="0.3">
      <c r="P860075" s="83"/>
    </row>
    <row r="860076" spans="16:16" x14ac:dyDescent="0.3">
      <c r="P860076" s="83"/>
    </row>
    <row r="860077" spans="16:16" x14ac:dyDescent="0.3">
      <c r="P860077" s="83"/>
    </row>
    <row r="860078" spans="16:16" x14ac:dyDescent="0.3">
      <c r="P860078" s="83"/>
    </row>
    <row r="860079" spans="16:16" x14ac:dyDescent="0.3">
      <c r="P860079" s="83"/>
    </row>
    <row r="860080" spans="16:16" x14ac:dyDescent="0.3">
      <c r="P860080" s="83"/>
    </row>
    <row r="860081" spans="16:16" x14ac:dyDescent="0.3">
      <c r="P860081" s="83"/>
    </row>
    <row r="860082" spans="16:16" x14ac:dyDescent="0.3">
      <c r="P860082" s="83"/>
    </row>
    <row r="860083" spans="16:16" x14ac:dyDescent="0.3">
      <c r="P860083" s="83"/>
    </row>
    <row r="860084" spans="16:16" x14ac:dyDescent="0.3">
      <c r="P860084" s="83"/>
    </row>
    <row r="860085" spans="16:16" x14ac:dyDescent="0.3">
      <c r="P860085" s="83"/>
    </row>
    <row r="860086" spans="16:16" x14ac:dyDescent="0.3">
      <c r="P860086" s="83"/>
    </row>
    <row r="860087" spans="16:16" x14ac:dyDescent="0.3">
      <c r="P860087" s="83"/>
    </row>
    <row r="860088" spans="16:16" x14ac:dyDescent="0.3">
      <c r="P860088" s="83"/>
    </row>
    <row r="860089" spans="16:16" x14ac:dyDescent="0.3">
      <c r="P860089" s="83"/>
    </row>
    <row r="860090" spans="16:16" x14ac:dyDescent="0.3">
      <c r="P860090" s="83"/>
    </row>
    <row r="860091" spans="16:16" x14ac:dyDescent="0.3">
      <c r="P860091" s="83"/>
    </row>
    <row r="860092" spans="16:16" x14ac:dyDescent="0.3">
      <c r="P860092" s="83"/>
    </row>
    <row r="860093" spans="16:16" x14ac:dyDescent="0.3">
      <c r="P860093" s="83"/>
    </row>
    <row r="860094" spans="16:16" x14ac:dyDescent="0.3">
      <c r="P860094" s="83"/>
    </row>
    <row r="860095" spans="16:16" x14ac:dyDescent="0.3">
      <c r="P860095" s="83"/>
    </row>
    <row r="860096" spans="16:16" x14ac:dyDescent="0.3">
      <c r="P860096" s="83"/>
    </row>
    <row r="860097" spans="16:16" x14ac:dyDescent="0.3">
      <c r="P860097" s="83"/>
    </row>
    <row r="860098" spans="16:16" x14ac:dyDescent="0.3">
      <c r="P860098" s="83"/>
    </row>
    <row r="860099" spans="16:16" x14ac:dyDescent="0.3">
      <c r="P860099" s="83"/>
    </row>
    <row r="860100" spans="16:16" x14ac:dyDescent="0.3">
      <c r="P860100" s="83"/>
    </row>
    <row r="860101" spans="16:16" x14ac:dyDescent="0.3">
      <c r="P860101" s="83"/>
    </row>
    <row r="860102" spans="16:16" x14ac:dyDescent="0.3">
      <c r="P860102" s="83"/>
    </row>
    <row r="860103" spans="16:16" x14ac:dyDescent="0.3">
      <c r="P860103" s="83"/>
    </row>
    <row r="860104" spans="16:16" x14ac:dyDescent="0.3">
      <c r="P860104" s="83"/>
    </row>
    <row r="860105" spans="16:16" x14ac:dyDescent="0.3">
      <c r="P860105" s="83"/>
    </row>
    <row r="860106" spans="16:16" x14ac:dyDescent="0.3">
      <c r="P860106" s="83"/>
    </row>
    <row r="860107" spans="16:16" x14ac:dyDescent="0.3">
      <c r="P860107" s="83"/>
    </row>
    <row r="860108" spans="16:16" x14ac:dyDescent="0.3">
      <c r="P860108" s="83"/>
    </row>
    <row r="860109" spans="16:16" x14ac:dyDescent="0.3">
      <c r="P860109" s="83"/>
    </row>
    <row r="860110" spans="16:16" x14ac:dyDescent="0.3">
      <c r="P860110" s="83"/>
    </row>
    <row r="860111" spans="16:16" x14ac:dyDescent="0.3">
      <c r="P860111" s="83"/>
    </row>
    <row r="860112" spans="16:16" x14ac:dyDescent="0.3">
      <c r="P860112" s="83"/>
    </row>
    <row r="860113" spans="16:16" x14ac:dyDescent="0.3">
      <c r="P860113" s="83"/>
    </row>
    <row r="860114" spans="16:16" x14ac:dyDescent="0.3">
      <c r="P860114" s="83"/>
    </row>
    <row r="860115" spans="16:16" x14ac:dyDescent="0.3">
      <c r="P860115" s="83"/>
    </row>
    <row r="860116" spans="16:16" x14ac:dyDescent="0.3">
      <c r="P860116" s="83"/>
    </row>
    <row r="860117" spans="16:16" x14ac:dyDescent="0.3">
      <c r="P860117" s="83"/>
    </row>
    <row r="860118" spans="16:16" x14ac:dyDescent="0.3">
      <c r="P860118" s="83"/>
    </row>
    <row r="860119" spans="16:16" x14ac:dyDescent="0.3">
      <c r="P860119" s="83"/>
    </row>
    <row r="860120" spans="16:16" x14ac:dyDescent="0.3">
      <c r="P860120" s="83"/>
    </row>
    <row r="860121" spans="16:16" x14ac:dyDescent="0.3">
      <c r="P860121" s="83"/>
    </row>
    <row r="860122" spans="16:16" x14ac:dyDescent="0.3">
      <c r="P860122" s="83"/>
    </row>
    <row r="860123" spans="16:16" x14ac:dyDescent="0.3">
      <c r="P860123" s="83"/>
    </row>
    <row r="860124" spans="16:16" x14ac:dyDescent="0.3">
      <c r="P860124" s="83"/>
    </row>
    <row r="860125" spans="16:16" x14ac:dyDescent="0.3">
      <c r="P860125" s="83"/>
    </row>
    <row r="860126" spans="16:16" x14ac:dyDescent="0.3">
      <c r="P860126" s="83"/>
    </row>
    <row r="860127" spans="16:16" x14ac:dyDescent="0.3">
      <c r="P860127" s="83"/>
    </row>
    <row r="860128" spans="16:16" x14ac:dyDescent="0.3">
      <c r="P860128" s="83"/>
    </row>
    <row r="860129" spans="16:16" x14ac:dyDescent="0.3">
      <c r="P860129" s="83"/>
    </row>
    <row r="860130" spans="16:16" x14ac:dyDescent="0.3">
      <c r="P860130" s="83"/>
    </row>
    <row r="860131" spans="16:16" x14ac:dyDescent="0.3">
      <c r="P860131" s="83"/>
    </row>
    <row r="860132" spans="16:16" x14ac:dyDescent="0.3">
      <c r="P860132" s="83"/>
    </row>
    <row r="860133" spans="16:16" x14ac:dyDescent="0.3">
      <c r="P860133" s="83"/>
    </row>
    <row r="860134" spans="16:16" x14ac:dyDescent="0.3">
      <c r="P860134" s="83"/>
    </row>
    <row r="860135" spans="16:16" x14ac:dyDescent="0.3">
      <c r="P860135" s="83"/>
    </row>
    <row r="860136" spans="16:16" x14ac:dyDescent="0.3">
      <c r="P860136" s="83"/>
    </row>
    <row r="860137" spans="16:16" x14ac:dyDescent="0.3">
      <c r="P860137" s="83"/>
    </row>
    <row r="860138" spans="16:16" x14ac:dyDescent="0.3">
      <c r="P860138" s="83"/>
    </row>
    <row r="860139" spans="16:16" x14ac:dyDescent="0.3">
      <c r="P860139" s="83"/>
    </row>
    <row r="860140" spans="16:16" x14ac:dyDescent="0.3">
      <c r="P860140" s="83"/>
    </row>
    <row r="860141" spans="16:16" x14ac:dyDescent="0.3">
      <c r="P860141" s="83"/>
    </row>
    <row r="860142" spans="16:16" x14ac:dyDescent="0.3">
      <c r="P860142" s="83"/>
    </row>
    <row r="860143" spans="16:16" x14ac:dyDescent="0.3">
      <c r="P860143" s="83"/>
    </row>
    <row r="860144" spans="16:16" x14ac:dyDescent="0.3">
      <c r="P860144" s="83"/>
    </row>
    <row r="860145" spans="16:16" x14ac:dyDescent="0.3">
      <c r="P860145" s="83"/>
    </row>
    <row r="860146" spans="16:16" x14ac:dyDescent="0.3">
      <c r="P860146" s="83"/>
    </row>
    <row r="860147" spans="16:16" x14ac:dyDescent="0.3">
      <c r="P860147" s="83"/>
    </row>
    <row r="860148" spans="16:16" x14ac:dyDescent="0.3">
      <c r="P860148" s="83"/>
    </row>
    <row r="860149" spans="16:16" x14ac:dyDescent="0.3">
      <c r="P860149" s="83"/>
    </row>
    <row r="860150" spans="16:16" x14ac:dyDescent="0.3">
      <c r="P860150" s="83"/>
    </row>
    <row r="860151" spans="16:16" x14ac:dyDescent="0.3">
      <c r="P860151" s="83"/>
    </row>
    <row r="860152" spans="16:16" x14ac:dyDescent="0.3">
      <c r="P860152" s="83"/>
    </row>
    <row r="860153" spans="16:16" x14ac:dyDescent="0.3">
      <c r="P860153" s="83"/>
    </row>
    <row r="860154" spans="16:16" x14ac:dyDescent="0.3">
      <c r="P860154" s="83"/>
    </row>
    <row r="860155" spans="16:16" x14ac:dyDescent="0.3">
      <c r="P860155" s="83"/>
    </row>
    <row r="860156" spans="16:16" x14ac:dyDescent="0.3">
      <c r="P860156" s="83"/>
    </row>
    <row r="860157" spans="16:16" x14ac:dyDescent="0.3">
      <c r="P860157" s="83"/>
    </row>
    <row r="860158" spans="16:16" x14ac:dyDescent="0.3">
      <c r="P860158" s="83"/>
    </row>
    <row r="860159" spans="16:16" x14ac:dyDescent="0.3">
      <c r="P860159" s="83"/>
    </row>
    <row r="860160" spans="16:16" x14ac:dyDescent="0.3">
      <c r="P860160" s="83"/>
    </row>
    <row r="860161" spans="16:16" x14ac:dyDescent="0.3">
      <c r="P860161" s="83"/>
    </row>
    <row r="860162" spans="16:16" x14ac:dyDescent="0.3">
      <c r="P860162" s="83"/>
    </row>
    <row r="860163" spans="16:16" x14ac:dyDescent="0.3">
      <c r="P860163" s="83"/>
    </row>
    <row r="860164" spans="16:16" x14ac:dyDescent="0.3">
      <c r="P860164" s="83"/>
    </row>
    <row r="860165" spans="16:16" x14ac:dyDescent="0.3">
      <c r="P860165" s="83"/>
    </row>
    <row r="860166" spans="16:16" x14ac:dyDescent="0.3">
      <c r="P860166" s="83"/>
    </row>
    <row r="860167" spans="16:16" x14ac:dyDescent="0.3">
      <c r="P860167" s="83"/>
    </row>
    <row r="860168" spans="16:16" x14ac:dyDescent="0.3">
      <c r="P860168" s="83"/>
    </row>
    <row r="860169" spans="16:16" x14ac:dyDescent="0.3">
      <c r="P860169" s="83"/>
    </row>
    <row r="860170" spans="16:16" x14ac:dyDescent="0.3">
      <c r="P860170" s="83"/>
    </row>
    <row r="860171" spans="16:16" x14ac:dyDescent="0.3">
      <c r="P860171" s="83"/>
    </row>
    <row r="860172" spans="16:16" x14ac:dyDescent="0.3">
      <c r="P860172" s="83"/>
    </row>
    <row r="860173" spans="16:16" x14ac:dyDescent="0.3">
      <c r="P860173" s="83"/>
    </row>
    <row r="860174" spans="16:16" x14ac:dyDescent="0.3">
      <c r="P860174" s="83"/>
    </row>
    <row r="860175" spans="16:16" x14ac:dyDescent="0.3">
      <c r="P860175" s="83"/>
    </row>
    <row r="860176" spans="16:16" x14ac:dyDescent="0.3">
      <c r="P860176" s="83"/>
    </row>
    <row r="860177" spans="16:16" x14ac:dyDescent="0.3">
      <c r="P860177" s="83"/>
    </row>
    <row r="860178" spans="16:16" x14ac:dyDescent="0.3">
      <c r="P860178" s="83"/>
    </row>
    <row r="860179" spans="16:16" x14ac:dyDescent="0.3">
      <c r="P860179" s="83"/>
    </row>
    <row r="860180" spans="16:16" x14ac:dyDescent="0.3">
      <c r="P860180" s="83"/>
    </row>
    <row r="860181" spans="16:16" x14ac:dyDescent="0.3">
      <c r="P860181" s="83"/>
    </row>
    <row r="860182" spans="16:16" x14ac:dyDescent="0.3">
      <c r="P860182" s="83"/>
    </row>
    <row r="860183" spans="16:16" x14ac:dyDescent="0.3">
      <c r="P860183" s="83"/>
    </row>
    <row r="860184" spans="16:16" x14ac:dyDescent="0.3">
      <c r="P860184" s="83"/>
    </row>
    <row r="860185" spans="16:16" x14ac:dyDescent="0.3">
      <c r="P860185" s="83"/>
    </row>
    <row r="860186" spans="16:16" x14ac:dyDescent="0.3">
      <c r="P860186" s="83"/>
    </row>
    <row r="860187" spans="16:16" x14ac:dyDescent="0.3">
      <c r="P860187" s="83"/>
    </row>
    <row r="860188" spans="16:16" x14ac:dyDescent="0.3">
      <c r="P860188" s="83"/>
    </row>
    <row r="860189" spans="16:16" x14ac:dyDescent="0.3">
      <c r="P860189" s="83"/>
    </row>
    <row r="860190" spans="16:16" x14ac:dyDescent="0.3">
      <c r="P860190" s="83"/>
    </row>
    <row r="860191" spans="16:16" x14ac:dyDescent="0.3">
      <c r="P860191" s="83"/>
    </row>
    <row r="860192" spans="16:16" x14ac:dyDescent="0.3">
      <c r="P860192" s="83"/>
    </row>
    <row r="860193" spans="16:16" x14ac:dyDescent="0.3">
      <c r="P860193" s="83"/>
    </row>
    <row r="860194" spans="16:16" x14ac:dyDescent="0.3">
      <c r="P860194" s="83"/>
    </row>
    <row r="860195" spans="16:16" x14ac:dyDescent="0.3">
      <c r="P860195" s="83"/>
    </row>
    <row r="860196" spans="16:16" x14ac:dyDescent="0.3">
      <c r="P860196" s="83"/>
    </row>
    <row r="860197" spans="16:16" x14ac:dyDescent="0.3">
      <c r="P860197" s="83"/>
    </row>
    <row r="860198" spans="16:16" x14ac:dyDescent="0.3">
      <c r="P860198" s="83"/>
    </row>
    <row r="860199" spans="16:16" x14ac:dyDescent="0.3">
      <c r="P860199" s="83"/>
    </row>
    <row r="860200" spans="16:16" x14ac:dyDescent="0.3">
      <c r="P860200" s="83"/>
    </row>
    <row r="860201" spans="16:16" x14ac:dyDescent="0.3">
      <c r="P860201" s="83"/>
    </row>
    <row r="860202" spans="16:16" x14ac:dyDescent="0.3">
      <c r="P860202" s="83"/>
    </row>
    <row r="860203" spans="16:16" x14ac:dyDescent="0.3">
      <c r="P860203" s="83"/>
    </row>
    <row r="860204" spans="16:16" x14ac:dyDescent="0.3">
      <c r="P860204" s="83"/>
    </row>
    <row r="860205" spans="16:16" x14ac:dyDescent="0.3">
      <c r="P860205" s="83"/>
    </row>
    <row r="860206" spans="16:16" x14ac:dyDescent="0.3">
      <c r="P860206" s="83"/>
    </row>
    <row r="860207" spans="16:16" x14ac:dyDescent="0.3">
      <c r="P860207" s="83"/>
    </row>
    <row r="860208" spans="16:16" x14ac:dyDescent="0.3">
      <c r="P860208" s="83"/>
    </row>
    <row r="860209" spans="16:16" x14ac:dyDescent="0.3">
      <c r="P860209" s="83"/>
    </row>
    <row r="860210" spans="16:16" x14ac:dyDescent="0.3">
      <c r="P860210" s="83"/>
    </row>
    <row r="860211" spans="16:16" x14ac:dyDescent="0.3">
      <c r="P860211" s="83"/>
    </row>
    <row r="860212" spans="16:16" x14ac:dyDescent="0.3">
      <c r="P860212" s="83"/>
    </row>
    <row r="860213" spans="16:16" x14ac:dyDescent="0.3">
      <c r="P860213" s="83"/>
    </row>
    <row r="860214" spans="16:16" x14ac:dyDescent="0.3">
      <c r="P860214" s="83"/>
    </row>
    <row r="860215" spans="16:16" x14ac:dyDescent="0.3">
      <c r="P860215" s="83"/>
    </row>
    <row r="860216" spans="16:16" x14ac:dyDescent="0.3">
      <c r="P860216" s="83"/>
    </row>
    <row r="860217" spans="16:16" x14ac:dyDescent="0.3">
      <c r="P860217" s="83"/>
    </row>
    <row r="860218" spans="16:16" x14ac:dyDescent="0.3">
      <c r="P860218" s="83"/>
    </row>
    <row r="860219" spans="16:16" x14ac:dyDescent="0.3">
      <c r="P860219" s="83"/>
    </row>
    <row r="860220" spans="16:16" x14ac:dyDescent="0.3">
      <c r="P860220" s="83"/>
    </row>
    <row r="860221" spans="16:16" x14ac:dyDescent="0.3">
      <c r="P860221" s="83"/>
    </row>
    <row r="860222" spans="16:16" x14ac:dyDescent="0.3">
      <c r="P860222" s="83"/>
    </row>
    <row r="860223" spans="16:16" x14ac:dyDescent="0.3">
      <c r="P860223" s="83"/>
    </row>
    <row r="860224" spans="16:16" x14ac:dyDescent="0.3">
      <c r="P860224" s="83"/>
    </row>
    <row r="860225" spans="16:16" x14ac:dyDescent="0.3">
      <c r="P860225" s="83"/>
    </row>
    <row r="860226" spans="16:16" x14ac:dyDescent="0.3">
      <c r="P860226" s="83"/>
    </row>
    <row r="860227" spans="16:16" x14ac:dyDescent="0.3">
      <c r="P860227" s="83"/>
    </row>
    <row r="860228" spans="16:16" x14ac:dyDescent="0.3">
      <c r="P860228" s="83"/>
    </row>
    <row r="860229" spans="16:16" x14ac:dyDescent="0.3">
      <c r="P860229" s="83"/>
    </row>
    <row r="860230" spans="16:16" x14ac:dyDescent="0.3">
      <c r="P860230" s="83"/>
    </row>
    <row r="860231" spans="16:16" x14ac:dyDescent="0.3">
      <c r="P860231" s="83"/>
    </row>
    <row r="860232" spans="16:16" x14ac:dyDescent="0.3">
      <c r="P860232" s="83"/>
    </row>
    <row r="860233" spans="16:16" x14ac:dyDescent="0.3">
      <c r="P860233" s="83"/>
    </row>
    <row r="860234" spans="16:16" x14ac:dyDescent="0.3">
      <c r="P860234" s="83"/>
    </row>
    <row r="860235" spans="16:16" x14ac:dyDescent="0.3">
      <c r="P860235" s="83"/>
    </row>
    <row r="860236" spans="16:16" x14ac:dyDescent="0.3">
      <c r="P860236" s="83"/>
    </row>
    <row r="860237" spans="16:16" x14ac:dyDescent="0.3">
      <c r="P860237" s="83"/>
    </row>
    <row r="860238" spans="16:16" x14ac:dyDescent="0.3">
      <c r="P860238" s="83"/>
    </row>
    <row r="860239" spans="16:16" x14ac:dyDescent="0.3">
      <c r="P860239" s="83"/>
    </row>
    <row r="860240" spans="16:16" x14ac:dyDescent="0.3">
      <c r="P860240" s="83"/>
    </row>
    <row r="860241" spans="16:16" x14ac:dyDescent="0.3">
      <c r="P860241" s="83"/>
    </row>
    <row r="860242" spans="16:16" x14ac:dyDescent="0.3">
      <c r="P860242" s="83"/>
    </row>
    <row r="860243" spans="16:16" x14ac:dyDescent="0.3">
      <c r="P860243" s="83"/>
    </row>
    <row r="860244" spans="16:16" x14ac:dyDescent="0.3">
      <c r="P860244" s="83"/>
    </row>
    <row r="860245" spans="16:16" x14ac:dyDescent="0.3">
      <c r="P860245" s="83"/>
    </row>
    <row r="860246" spans="16:16" x14ac:dyDescent="0.3">
      <c r="P860246" s="83"/>
    </row>
    <row r="860247" spans="16:16" x14ac:dyDescent="0.3">
      <c r="P860247" s="83"/>
    </row>
    <row r="860248" spans="16:16" x14ac:dyDescent="0.3">
      <c r="P860248" s="83"/>
    </row>
    <row r="860249" spans="16:16" x14ac:dyDescent="0.3">
      <c r="P860249" s="83"/>
    </row>
    <row r="860250" spans="16:16" x14ac:dyDescent="0.3">
      <c r="P860250" s="83"/>
    </row>
    <row r="860251" spans="16:16" x14ac:dyDescent="0.3">
      <c r="P860251" s="83"/>
    </row>
    <row r="860252" spans="16:16" x14ac:dyDescent="0.3">
      <c r="P860252" s="83"/>
    </row>
    <row r="860253" spans="16:16" x14ac:dyDescent="0.3">
      <c r="P860253" s="83"/>
    </row>
    <row r="860254" spans="16:16" x14ac:dyDescent="0.3">
      <c r="P860254" s="83"/>
    </row>
    <row r="860255" spans="16:16" x14ac:dyDescent="0.3">
      <c r="P860255" s="83"/>
    </row>
    <row r="860256" spans="16:16" x14ac:dyDescent="0.3">
      <c r="P860256" s="83"/>
    </row>
    <row r="860257" spans="16:16" x14ac:dyDescent="0.3">
      <c r="P860257" s="83"/>
    </row>
    <row r="860258" spans="16:16" x14ac:dyDescent="0.3">
      <c r="P860258" s="83"/>
    </row>
    <row r="860259" spans="16:16" x14ac:dyDescent="0.3">
      <c r="P860259" s="83"/>
    </row>
    <row r="860260" spans="16:16" x14ac:dyDescent="0.3">
      <c r="P860260" s="83"/>
    </row>
    <row r="860261" spans="16:16" x14ac:dyDescent="0.3">
      <c r="P860261" s="83"/>
    </row>
    <row r="860262" spans="16:16" x14ac:dyDescent="0.3">
      <c r="P860262" s="83"/>
    </row>
    <row r="860263" spans="16:16" x14ac:dyDescent="0.3">
      <c r="P860263" s="83"/>
    </row>
    <row r="860264" spans="16:16" x14ac:dyDescent="0.3">
      <c r="P860264" s="83"/>
    </row>
    <row r="860265" spans="16:16" x14ac:dyDescent="0.3">
      <c r="P860265" s="83"/>
    </row>
    <row r="860266" spans="16:16" x14ac:dyDescent="0.3">
      <c r="P860266" s="83"/>
    </row>
    <row r="860267" spans="16:16" x14ac:dyDescent="0.3">
      <c r="P860267" s="83"/>
    </row>
    <row r="860268" spans="16:16" x14ac:dyDescent="0.3">
      <c r="P860268" s="83"/>
    </row>
    <row r="860269" spans="16:16" x14ac:dyDescent="0.3">
      <c r="P860269" s="83"/>
    </row>
    <row r="860270" spans="16:16" x14ac:dyDescent="0.3">
      <c r="P860270" s="83"/>
    </row>
    <row r="860271" spans="16:16" x14ac:dyDescent="0.3">
      <c r="P860271" s="83"/>
    </row>
    <row r="860272" spans="16:16" x14ac:dyDescent="0.3">
      <c r="P860272" s="83"/>
    </row>
    <row r="860273" spans="16:16" x14ac:dyDescent="0.3">
      <c r="P860273" s="83"/>
    </row>
    <row r="860274" spans="16:16" x14ac:dyDescent="0.3">
      <c r="P860274" s="83"/>
    </row>
    <row r="860275" spans="16:16" x14ac:dyDescent="0.3">
      <c r="P860275" s="83"/>
    </row>
    <row r="860276" spans="16:16" x14ac:dyDescent="0.3">
      <c r="P860276" s="83"/>
    </row>
    <row r="860277" spans="16:16" x14ac:dyDescent="0.3">
      <c r="P860277" s="83"/>
    </row>
    <row r="860278" spans="16:16" x14ac:dyDescent="0.3">
      <c r="P860278" s="83"/>
    </row>
    <row r="860279" spans="16:16" x14ac:dyDescent="0.3">
      <c r="P860279" s="83"/>
    </row>
    <row r="860280" spans="16:16" x14ac:dyDescent="0.3">
      <c r="P860280" s="83"/>
    </row>
    <row r="860281" spans="16:16" x14ac:dyDescent="0.3">
      <c r="P860281" s="83"/>
    </row>
    <row r="860282" spans="16:16" x14ac:dyDescent="0.3">
      <c r="P860282" s="83"/>
    </row>
    <row r="860283" spans="16:16" x14ac:dyDescent="0.3">
      <c r="P860283" s="83"/>
    </row>
    <row r="860284" spans="16:16" x14ac:dyDescent="0.3">
      <c r="P860284" s="83"/>
    </row>
    <row r="860285" spans="16:16" x14ac:dyDescent="0.3">
      <c r="P860285" s="83"/>
    </row>
    <row r="860286" spans="16:16" x14ac:dyDescent="0.3">
      <c r="P860286" s="83"/>
    </row>
    <row r="860287" spans="16:16" x14ac:dyDescent="0.3">
      <c r="P860287" s="83"/>
    </row>
    <row r="860288" spans="16:16" x14ac:dyDescent="0.3">
      <c r="P860288" s="83"/>
    </row>
    <row r="860289" spans="16:16" x14ac:dyDescent="0.3">
      <c r="P860289" s="83"/>
    </row>
    <row r="860290" spans="16:16" x14ac:dyDescent="0.3">
      <c r="P860290" s="83"/>
    </row>
    <row r="860291" spans="16:16" x14ac:dyDescent="0.3">
      <c r="P860291" s="83"/>
    </row>
    <row r="860292" spans="16:16" x14ac:dyDescent="0.3">
      <c r="P860292" s="83"/>
    </row>
    <row r="860293" spans="16:16" x14ac:dyDescent="0.3">
      <c r="P860293" s="83"/>
    </row>
    <row r="860294" spans="16:16" x14ac:dyDescent="0.3">
      <c r="P860294" s="83"/>
    </row>
    <row r="860295" spans="16:16" x14ac:dyDescent="0.3">
      <c r="P860295" s="83"/>
    </row>
    <row r="860296" spans="16:16" x14ac:dyDescent="0.3">
      <c r="P860296" s="83"/>
    </row>
    <row r="860297" spans="16:16" x14ac:dyDescent="0.3">
      <c r="P860297" s="83"/>
    </row>
    <row r="860298" spans="16:16" x14ac:dyDescent="0.3">
      <c r="P860298" s="83"/>
    </row>
    <row r="860299" spans="16:16" x14ac:dyDescent="0.3">
      <c r="P860299" s="83"/>
    </row>
    <row r="860300" spans="16:16" x14ac:dyDescent="0.3">
      <c r="P860300" s="83"/>
    </row>
    <row r="860301" spans="16:16" x14ac:dyDescent="0.3">
      <c r="P860301" s="83"/>
    </row>
    <row r="860302" spans="16:16" x14ac:dyDescent="0.3">
      <c r="P860302" s="83"/>
    </row>
    <row r="860303" spans="16:16" x14ac:dyDescent="0.3">
      <c r="P860303" s="83"/>
    </row>
    <row r="860304" spans="16:16" x14ac:dyDescent="0.3">
      <c r="P860304" s="83"/>
    </row>
    <row r="860305" spans="16:16" x14ac:dyDescent="0.3">
      <c r="P860305" s="83"/>
    </row>
    <row r="860306" spans="16:16" x14ac:dyDescent="0.3">
      <c r="P860306" s="83"/>
    </row>
    <row r="860307" spans="16:16" x14ac:dyDescent="0.3">
      <c r="P860307" s="83"/>
    </row>
    <row r="860308" spans="16:16" x14ac:dyDescent="0.3">
      <c r="P860308" s="83"/>
    </row>
    <row r="860309" spans="16:16" x14ac:dyDescent="0.3">
      <c r="P860309" s="83"/>
    </row>
    <row r="860310" spans="16:16" x14ac:dyDescent="0.3">
      <c r="P860310" s="83"/>
    </row>
    <row r="860311" spans="16:16" x14ac:dyDescent="0.3">
      <c r="P860311" s="83"/>
    </row>
    <row r="860312" spans="16:16" x14ac:dyDescent="0.3">
      <c r="P860312" s="83"/>
    </row>
    <row r="860313" spans="16:16" x14ac:dyDescent="0.3">
      <c r="P860313" s="83"/>
    </row>
    <row r="860314" spans="16:16" x14ac:dyDescent="0.3">
      <c r="P860314" s="83"/>
    </row>
    <row r="860315" spans="16:16" x14ac:dyDescent="0.3">
      <c r="P860315" s="83"/>
    </row>
    <row r="860316" spans="16:16" x14ac:dyDescent="0.3">
      <c r="P860316" s="83"/>
    </row>
    <row r="860317" spans="16:16" x14ac:dyDescent="0.3">
      <c r="P860317" s="83"/>
    </row>
    <row r="860318" spans="16:16" x14ac:dyDescent="0.3">
      <c r="P860318" s="83"/>
    </row>
    <row r="860319" spans="16:16" x14ac:dyDescent="0.3">
      <c r="P860319" s="83"/>
    </row>
    <row r="860320" spans="16:16" x14ac:dyDescent="0.3">
      <c r="P860320" s="83"/>
    </row>
    <row r="860321" spans="16:16" x14ac:dyDescent="0.3">
      <c r="P860321" s="83"/>
    </row>
    <row r="860322" spans="16:16" x14ac:dyDescent="0.3">
      <c r="P860322" s="83"/>
    </row>
    <row r="860323" spans="16:16" x14ac:dyDescent="0.3">
      <c r="P860323" s="83"/>
    </row>
    <row r="860324" spans="16:16" x14ac:dyDescent="0.3">
      <c r="P860324" s="83"/>
    </row>
    <row r="860325" spans="16:16" x14ac:dyDescent="0.3">
      <c r="P860325" s="83"/>
    </row>
    <row r="860326" spans="16:16" x14ac:dyDescent="0.3">
      <c r="P860326" s="83"/>
    </row>
    <row r="860327" spans="16:16" x14ac:dyDescent="0.3">
      <c r="P860327" s="83"/>
    </row>
    <row r="860328" spans="16:16" x14ac:dyDescent="0.3">
      <c r="P860328" s="83"/>
    </row>
    <row r="860329" spans="16:16" x14ac:dyDescent="0.3">
      <c r="P860329" s="83"/>
    </row>
    <row r="860330" spans="16:16" x14ac:dyDescent="0.3">
      <c r="P860330" s="83"/>
    </row>
    <row r="860331" spans="16:16" x14ac:dyDescent="0.3">
      <c r="P860331" s="83"/>
    </row>
    <row r="860332" spans="16:16" x14ac:dyDescent="0.3">
      <c r="P860332" s="83"/>
    </row>
    <row r="860333" spans="16:16" x14ac:dyDescent="0.3">
      <c r="P860333" s="83"/>
    </row>
    <row r="860334" spans="16:16" x14ac:dyDescent="0.3">
      <c r="P860334" s="83"/>
    </row>
    <row r="860335" spans="16:16" x14ac:dyDescent="0.3">
      <c r="P860335" s="83"/>
    </row>
    <row r="860336" spans="16:16" x14ac:dyDescent="0.3">
      <c r="P860336" s="83"/>
    </row>
    <row r="860337" spans="16:16" x14ac:dyDescent="0.3">
      <c r="P860337" s="83"/>
    </row>
    <row r="860338" spans="16:16" x14ac:dyDescent="0.3">
      <c r="P860338" s="83"/>
    </row>
    <row r="860339" spans="16:16" x14ac:dyDescent="0.3">
      <c r="P860339" s="83"/>
    </row>
    <row r="860340" spans="16:16" x14ac:dyDescent="0.3">
      <c r="P860340" s="83"/>
    </row>
    <row r="860341" spans="16:16" x14ac:dyDescent="0.3">
      <c r="P860341" s="83"/>
    </row>
    <row r="860342" spans="16:16" x14ac:dyDescent="0.3">
      <c r="P860342" s="83"/>
    </row>
    <row r="860343" spans="16:16" x14ac:dyDescent="0.3">
      <c r="P860343" s="83"/>
    </row>
    <row r="860344" spans="16:16" x14ac:dyDescent="0.3">
      <c r="P860344" s="83"/>
    </row>
    <row r="860345" spans="16:16" x14ac:dyDescent="0.3">
      <c r="P860345" s="83"/>
    </row>
    <row r="860346" spans="16:16" x14ac:dyDescent="0.3">
      <c r="P860346" s="83"/>
    </row>
    <row r="860347" spans="16:16" x14ac:dyDescent="0.3">
      <c r="P860347" s="83"/>
    </row>
    <row r="860348" spans="16:16" x14ac:dyDescent="0.3">
      <c r="P860348" s="83"/>
    </row>
    <row r="860349" spans="16:16" x14ac:dyDescent="0.3">
      <c r="P860349" s="83"/>
    </row>
    <row r="860350" spans="16:16" x14ac:dyDescent="0.3">
      <c r="P860350" s="83"/>
    </row>
    <row r="860351" spans="16:16" x14ac:dyDescent="0.3">
      <c r="P860351" s="83"/>
    </row>
    <row r="860352" spans="16:16" x14ac:dyDescent="0.3">
      <c r="P860352" s="83"/>
    </row>
    <row r="860353" spans="16:16" x14ac:dyDescent="0.3">
      <c r="P860353" s="83"/>
    </row>
    <row r="860354" spans="16:16" x14ac:dyDescent="0.3">
      <c r="P860354" s="83"/>
    </row>
    <row r="860355" spans="16:16" x14ac:dyDescent="0.3">
      <c r="P860355" s="83"/>
    </row>
    <row r="860356" spans="16:16" x14ac:dyDescent="0.3">
      <c r="P860356" s="83"/>
    </row>
    <row r="860357" spans="16:16" x14ac:dyDescent="0.3">
      <c r="P860357" s="83"/>
    </row>
    <row r="860358" spans="16:16" x14ac:dyDescent="0.3">
      <c r="P860358" s="83"/>
    </row>
    <row r="860359" spans="16:16" x14ac:dyDescent="0.3">
      <c r="P860359" s="83"/>
    </row>
    <row r="860360" spans="16:16" x14ac:dyDescent="0.3">
      <c r="P860360" s="83"/>
    </row>
    <row r="860361" spans="16:16" x14ac:dyDescent="0.3">
      <c r="P860361" s="83"/>
    </row>
    <row r="860362" spans="16:16" x14ac:dyDescent="0.3">
      <c r="P860362" s="83"/>
    </row>
    <row r="860363" spans="16:16" x14ac:dyDescent="0.3">
      <c r="P860363" s="83"/>
    </row>
    <row r="860364" spans="16:16" x14ac:dyDescent="0.3">
      <c r="P860364" s="83"/>
    </row>
    <row r="860365" spans="16:16" x14ac:dyDescent="0.3">
      <c r="P860365" s="83"/>
    </row>
    <row r="860366" spans="16:16" x14ac:dyDescent="0.3">
      <c r="P860366" s="83"/>
    </row>
    <row r="860367" spans="16:16" x14ac:dyDescent="0.3">
      <c r="P860367" s="83"/>
    </row>
    <row r="860368" spans="16:16" x14ac:dyDescent="0.3">
      <c r="P860368" s="83"/>
    </row>
    <row r="860369" spans="16:16" x14ac:dyDescent="0.3">
      <c r="P860369" s="83"/>
    </row>
    <row r="860370" spans="16:16" x14ac:dyDescent="0.3">
      <c r="P860370" s="83"/>
    </row>
    <row r="860371" spans="16:16" x14ac:dyDescent="0.3">
      <c r="P860371" s="83"/>
    </row>
    <row r="860372" spans="16:16" x14ac:dyDescent="0.3">
      <c r="P860372" s="83"/>
    </row>
    <row r="860373" spans="16:16" x14ac:dyDescent="0.3">
      <c r="P860373" s="83"/>
    </row>
    <row r="860374" spans="16:16" x14ac:dyDescent="0.3">
      <c r="P860374" s="83"/>
    </row>
    <row r="860375" spans="16:16" x14ac:dyDescent="0.3">
      <c r="P860375" s="83"/>
    </row>
    <row r="860376" spans="16:16" x14ac:dyDescent="0.3">
      <c r="P860376" s="83"/>
    </row>
    <row r="860377" spans="16:16" x14ac:dyDescent="0.3">
      <c r="P860377" s="83"/>
    </row>
    <row r="860378" spans="16:16" x14ac:dyDescent="0.3">
      <c r="P860378" s="83"/>
    </row>
    <row r="860379" spans="16:16" x14ac:dyDescent="0.3">
      <c r="P860379" s="83"/>
    </row>
    <row r="860380" spans="16:16" x14ac:dyDescent="0.3">
      <c r="P860380" s="83"/>
    </row>
    <row r="860381" spans="16:16" x14ac:dyDescent="0.3">
      <c r="P860381" s="83"/>
    </row>
    <row r="860382" spans="16:16" x14ac:dyDescent="0.3">
      <c r="P860382" s="83"/>
    </row>
    <row r="860383" spans="16:16" x14ac:dyDescent="0.3">
      <c r="P860383" s="83"/>
    </row>
    <row r="860384" spans="16:16" x14ac:dyDescent="0.3">
      <c r="P860384" s="83"/>
    </row>
    <row r="860385" spans="16:16" x14ac:dyDescent="0.3">
      <c r="P860385" s="83"/>
    </row>
    <row r="860386" spans="16:16" x14ac:dyDescent="0.3">
      <c r="P860386" s="83"/>
    </row>
    <row r="860387" spans="16:16" x14ac:dyDescent="0.3">
      <c r="P860387" s="83"/>
    </row>
    <row r="860388" spans="16:16" x14ac:dyDescent="0.3">
      <c r="P860388" s="83"/>
    </row>
    <row r="860389" spans="16:16" x14ac:dyDescent="0.3">
      <c r="P860389" s="83"/>
    </row>
    <row r="860390" spans="16:16" x14ac:dyDescent="0.3">
      <c r="P860390" s="83"/>
    </row>
    <row r="860391" spans="16:16" x14ac:dyDescent="0.3">
      <c r="P860391" s="83"/>
    </row>
    <row r="860392" spans="16:16" x14ac:dyDescent="0.3">
      <c r="P860392" s="83"/>
    </row>
    <row r="860393" spans="16:16" x14ac:dyDescent="0.3">
      <c r="P860393" s="83"/>
    </row>
    <row r="860394" spans="16:16" x14ac:dyDescent="0.3">
      <c r="P860394" s="83"/>
    </row>
    <row r="860395" spans="16:16" x14ac:dyDescent="0.3">
      <c r="P860395" s="83"/>
    </row>
    <row r="860396" spans="16:16" x14ac:dyDescent="0.3">
      <c r="P860396" s="83"/>
    </row>
    <row r="860397" spans="16:16" x14ac:dyDescent="0.3">
      <c r="P860397" s="83"/>
    </row>
    <row r="860398" spans="16:16" x14ac:dyDescent="0.3">
      <c r="P860398" s="83"/>
    </row>
    <row r="860399" spans="16:16" x14ac:dyDescent="0.3">
      <c r="P860399" s="83"/>
    </row>
    <row r="860400" spans="16:16" x14ac:dyDescent="0.3">
      <c r="P860400" s="83"/>
    </row>
    <row r="860401" spans="16:16" x14ac:dyDescent="0.3">
      <c r="P860401" s="83"/>
    </row>
    <row r="860402" spans="16:16" x14ac:dyDescent="0.3">
      <c r="P860402" s="83"/>
    </row>
    <row r="860403" spans="16:16" x14ac:dyDescent="0.3">
      <c r="P860403" s="83"/>
    </row>
    <row r="860404" spans="16:16" x14ac:dyDescent="0.3">
      <c r="P860404" s="83"/>
    </row>
    <row r="860405" spans="16:16" x14ac:dyDescent="0.3">
      <c r="P860405" s="83"/>
    </row>
    <row r="860406" spans="16:16" x14ac:dyDescent="0.3">
      <c r="P860406" s="83"/>
    </row>
    <row r="860407" spans="16:16" x14ac:dyDescent="0.3">
      <c r="P860407" s="83"/>
    </row>
    <row r="860408" spans="16:16" x14ac:dyDescent="0.3">
      <c r="P860408" s="83"/>
    </row>
    <row r="860409" spans="16:16" x14ac:dyDescent="0.3">
      <c r="P860409" s="83"/>
    </row>
    <row r="860410" spans="16:16" x14ac:dyDescent="0.3">
      <c r="P860410" s="83"/>
    </row>
    <row r="860411" spans="16:16" x14ac:dyDescent="0.3">
      <c r="P860411" s="83"/>
    </row>
    <row r="860412" spans="16:16" x14ac:dyDescent="0.3">
      <c r="P860412" s="83"/>
    </row>
    <row r="860413" spans="16:16" x14ac:dyDescent="0.3">
      <c r="P860413" s="83"/>
    </row>
    <row r="860414" spans="16:16" x14ac:dyDescent="0.3">
      <c r="P860414" s="83"/>
    </row>
    <row r="860415" spans="16:16" x14ac:dyDescent="0.3">
      <c r="P860415" s="83"/>
    </row>
    <row r="860416" spans="16:16" x14ac:dyDescent="0.3">
      <c r="P860416" s="83"/>
    </row>
    <row r="860417" spans="16:16" x14ac:dyDescent="0.3">
      <c r="P860417" s="83"/>
    </row>
    <row r="860418" spans="16:16" x14ac:dyDescent="0.3">
      <c r="P860418" s="83"/>
    </row>
    <row r="860419" spans="16:16" x14ac:dyDescent="0.3">
      <c r="P860419" s="83"/>
    </row>
    <row r="860420" spans="16:16" x14ac:dyDescent="0.3">
      <c r="P860420" s="83"/>
    </row>
    <row r="860421" spans="16:16" x14ac:dyDescent="0.3">
      <c r="P860421" s="83"/>
    </row>
    <row r="860422" spans="16:16" x14ac:dyDescent="0.3">
      <c r="P860422" s="83"/>
    </row>
    <row r="860423" spans="16:16" x14ac:dyDescent="0.3">
      <c r="P860423" s="83"/>
    </row>
    <row r="860424" spans="16:16" x14ac:dyDescent="0.3">
      <c r="P860424" s="83"/>
    </row>
    <row r="860425" spans="16:16" x14ac:dyDescent="0.3">
      <c r="P860425" s="83"/>
    </row>
    <row r="860426" spans="16:16" x14ac:dyDescent="0.3">
      <c r="P860426" s="83"/>
    </row>
    <row r="860427" spans="16:16" x14ac:dyDescent="0.3">
      <c r="P860427" s="83"/>
    </row>
    <row r="860428" spans="16:16" x14ac:dyDescent="0.3">
      <c r="P860428" s="83"/>
    </row>
    <row r="860429" spans="16:16" x14ac:dyDescent="0.3">
      <c r="P860429" s="83"/>
    </row>
    <row r="860430" spans="16:16" x14ac:dyDescent="0.3">
      <c r="P860430" s="83"/>
    </row>
    <row r="860431" spans="16:16" x14ac:dyDescent="0.3">
      <c r="P860431" s="83"/>
    </row>
    <row r="860432" spans="16:16" x14ac:dyDescent="0.3">
      <c r="P860432" s="83"/>
    </row>
    <row r="860433" spans="16:16" x14ac:dyDescent="0.3">
      <c r="P860433" s="83"/>
    </row>
    <row r="860434" spans="16:16" x14ac:dyDescent="0.3">
      <c r="P860434" s="83"/>
    </row>
    <row r="860435" spans="16:16" x14ac:dyDescent="0.3">
      <c r="P860435" s="83"/>
    </row>
    <row r="860436" spans="16:16" x14ac:dyDescent="0.3">
      <c r="P860436" s="83"/>
    </row>
    <row r="860437" spans="16:16" x14ac:dyDescent="0.3">
      <c r="P860437" s="83"/>
    </row>
    <row r="860438" spans="16:16" x14ac:dyDescent="0.3">
      <c r="P860438" s="83"/>
    </row>
    <row r="860439" spans="16:16" x14ac:dyDescent="0.3">
      <c r="P860439" s="83"/>
    </row>
    <row r="860440" spans="16:16" x14ac:dyDescent="0.3">
      <c r="P860440" s="83"/>
    </row>
    <row r="860441" spans="16:16" x14ac:dyDescent="0.3">
      <c r="P860441" s="83"/>
    </row>
    <row r="860442" spans="16:16" x14ac:dyDescent="0.3">
      <c r="P860442" s="83"/>
    </row>
    <row r="860443" spans="16:16" x14ac:dyDescent="0.3">
      <c r="P860443" s="83"/>
    </row>
    <row r="860444" spans="16:16" x14ac:dyDescent="0.3">
      <c r="P860444" s="83"/>
    </row>
    <row r="860445" spans="16:16" x14ac:dyDescent="0.3">
      <c r="P860445" s="83"/>
    </row>
    <row r="860446" spans="16:16" x14ac:dyDescent="0.3">
      <c r="P860446" s="83"/>
    </row>
    <row r="860447" spans="16:16" x14ac:dyDescent="0.3">
      <c r="P860447" s="83"/>
    </row>
    <row r="860448" spans="16:16" x14ac:dyDescent="0.3">
      <c r="P860448" s="83"/>
    </row>
    <row r="860449" spans="16:16" x14ac:dyDescent="0.3">
      <c r="P860449" s="83"/>
    </row>
    <row r="860450" spans="16:16" x14ac:dyDescent="0.3">
      <c r="P860450" s="83"/>
    </row>
    <row r="860451" spans="16:16" x14ac:dyDescent="0.3">
      <c r="P860451" s="83"/>
    </row>
    <row r="860452" spans="16:16" x14ac:dyDescent="0.3">
      <c r="P860452" s="83"/>
    </row>
    <row r="860453" spans="16:16" x14ac:dyDescent="0.3">
      <c r="P860453" s="83"/>
    </row>
    <row r="860454" spans="16:16" x14ac:dyDescent="0.3">
      <c r="P860454" s="83"/>
    </row>
    <row r="860455" spans="16:16" x14ac:dyDescent="0.3">
      <c r="P860455" s="83"/>
    </row>
    <row r="860456" spans="16:16" x14ac:dyDescent="0.3">
      <c r="P860456" s="83"/>
    </row>
    <row r="860457" spans="16:16" x14ac:dyDescent="0.3">
      <c r="P860457" s="83"/>
    </row>
    <row r="860458" spans="16:16" x14ac:dyDescent="0.3">
      <c r="P860458" s="83"/>
    </row>
    <row r="860459" spans="16:16" x14ac:dyDescent="0.3">
      <c r="P860459" s="83"/>
    </row>
    <row r="860460" spans="16:16" x14ac:dyDescent="0.3">
      <c r="P860460" s="83"/>
    </row>
    <row r="860461" spans="16:16" x14ac:dyDescent="0.3">
      <c r="P860461" s="83"/>
    </row>
    <row r="860462" spans="16:16" x14ac:dyDescent="0.3">
      <c r="P860462" s="83"/>
    </row>
    <row r="860463" spans="16:16" x14ac:dyDescent="0.3">
      <c r="P860463" s="83"/>
    </row>
    <row r="860464" spans="16:16" x14ac:dyDescent="0.3">
      <c r="P860464" s="83"/>
    </row>
    <row r="860465" spans="16:16" x14ac:dyDescent="0.3">
      <c r="P860465" s="83"/>
    </row>
    <row r="860466" spans="16:16" x14ac:dyDescent="0.3">
      <c r="P860466" s="83"/>
    </row>
    <row r="860467" spans="16:16" x14ac:dyDescent="0.3">
      <c r="P860467" s="83"/>
    </row>
    <row r="860468" spans="16:16" x14ac:dyDescent="0.3">
      <c r="P860468" s="83"/>
    </row>
    <row r="860469" spans="16:16" x14ac:dyDescent="0.3">
      <c r="P860469" s="83"/>
    </row>
    <row r="860470" spans="16:16" x14ac:dyDescent="0.3">
      <c r="P860470" s="83"/>
    </row>
    <row r="860471" spans="16:16" x14ac:dyDescent="0.3">
      <c r="P860471" s="83"/>
    </row>
    <row r="860472" spans="16:16" x14ac:dyDescent="0.3">
      <c r="P860472" s="83"/>
    </row>
    <row r="860473" spans="16:16" x14ac:dyDescent="0.3">
      <c r="P860473" s="83"/>
    </row>
    <row r="860474" spans="16:16" x14ac:dyDescent="0.3">
      <c r="P860474" s="83"/>
    </row>
    <row r="860475" spans="16:16" x14ac:dyDescent="0.3">
      <c r="P860475" s="83"/>
    </row>
    <row r="860476" spans="16:16" x14ac:dyDescent="0.3">
      <c r="P860476" s="83"/>
    </row>
    <row r="860477" spans="16:16" x14ac:dyDescent="0.3">
      <c r="P860477" s="83"/>
    </row>
    <row r="860478" spans="16:16" x14ac:dyDescent="0.3">
      <c r="P860478" s="83"/>
    </row>
    <row r="860479" spans="16:16" x14ac:dyDescent="0.3">
      <c r="P860479" s="83"/>
    </row>
    <row r="860480" spans="16:16" x14ac:dyDescent="0.3">
      <c r="P860480" s="83"/>
    </row>
    <row r="860481" spans="16:16" x14ac:dyDescent="0.3">
      <c r="P860481" s="83"/>
    </row>
    <row r="860482" spans="16:16" x14ac:dyDescent="0.3">
      <c r="P860482" s="83"/>
    </row>
    <row r="860483" spans="16:16" x14ac:dyDescent="0.3">
      <c r="P860483" s="83"/>
    </row>
    <row r="860484" spans="16:16" x14ac:dyDescent="0.3">
      <c r="P860484" s="83"/>
    </row>
    <row r="860485" spans="16:16" x14ac:dyDescent="0.3">
      <c r="P860485" s="83"/>
    </row>
    <row r="860486" spans="16:16" x14ac:dyDescent="0.3">
      <c r="P860486" s="83"/>
    </row>
    <row r="860487" spans="16:16" x14ac:dyDescent="0.3">
      <c r="P860487" s="83"/>
    </row>
    <row r="860488" spans="16:16" x14ac:dyDescent="0.3">
      <c r="P860488" s="83"/>
    </row>
    <row r="860489" spans="16:16" x14ac:dyDescent="0.3">
      <c r="P860489" s="83"/>
    </row>
    <row r="860490" spans="16:16" x14ac:dyDescent="0.3">
      <c r="P860490" s="83"/>
    </row>
    <row r="860491" spans="16:16" x14ac:dyDescent="0.3">
      <c r="P860491" s="83"/>
    </row>
    <row r="860492" spans="16:16" x14ac:dyDescent="0.3">
      <c r="P860492" s="83"/>
    </row>
    <row r="860493" spans="16:16" x14ac:dyDescent="0.3">
      <c r="P860493" s="83"/>
    </row>
    <row r="860494" spans="16:16" x14ac:dyDescent="0.3">
      <c r="P860494" s="83"/>
    </row>
    <row r="860495" spans="16:16" x14ac:dyDescent="0.3">
      <c r="P860495" s="83"/>
    </row>
    <row r="860496" spans="16:16" x14ac:dyDescent="0.3">
      <c r="P860496" s="83"/>
    </row>
    <row r="860497" spans="16:16" x14ac:dyDescent="0.3">
      <c r="P860497" s="83"/>
    </row>
    <row r="860498" spans="16:16" x14ac:dyDescent="0.3">
      <c r="P860498" s="83"/>
    </row>
    <row r="860499" spans="16:16" x14ac:dyDescent="0.3">
      <c r="P860499" s="83"/>
    </row>
    <row r="860500" spans="16:16" x14ac:dyDescent="0.3">
      <c r="P860500" s="83"/>
    </row>
    <row r="860501" spans="16:16" x14ac:dyDescent="0.3">
      <c r="P860501" s="83"/>
    </row>
    <row r="860502" spans="16:16" x14ac:dyDescent="0.3">
      <c r="P860502" s="83"/>
    </row>
    <row r="860503" spans="16:16" x14ac:dyDescent="0.3">
      <c r="P860503" s="83"/>
    </row>
    <row r="860504" spans="16:16" x14ac:dyDescent="0.3">
      <c r="P860504" s="83"/>
    </row>
    <row r="860505" spans="16:16" x14ac:dyDescent="0.3">
      <c r="P860505" s="83"/>
    </row>
    <row r="860506" spans="16:16" x14ac:dyDescent="0.3">
      <c r="P860506" s="83"/>
    </row>
    <row r="860507" spans="16:16" x14ac:dyDescent="0.3">
      <c r="P860507" s="83"/>
    </row>
    <row r="860508" spans="16:16" x14ac:dyDescent="0.3">
      <c r="P860508" s="83"/>
    </row>
    <row r="860509" spans="16:16" x14ac:dyDescent="0.3">
      <c r="P860509" s="83"/>
    </row>
    <row r="860510" spans="16:16" x14ac:dyDescent="0.3">
      <c r="P860510" s="83"/>
    </row>
    <row r="860511" spans="16:16" x14ac:dyDescent="0.3">
      <c r="P860511" s="83"/>
    </row>
    <row r="860512" spans="16:16" x14ac:dyDescent="0.3">
      <c r="P860512" s="83"/>
    </row>
    <row r="860513" spans="16:16" x14ac:dyDescent="0.3">
      <c r="P860513" s="83"/>
    </row>
    <row r="860514" spans="16:16" x14ac:dyDescent="0.3">
      <c r="P860514" s="83"/>
    </row>
    <row r="860515" spans="16:16" x14ac:dyDescent="0.3">
      <c r="P860515" s="83"/>
    </row>
    <row r="860516" spans="16:16" x14ac:dyDescent="0.3">
      <c r="P860516" s="83"/>
    </row>
    <row r="860517" spans="16:16" x14ac:dyDescent="0.3">
      <c r="P860517" s="83"/>
    </row>
    <row r="860518" spans="16:16" x14ac:dyDescent="0.3">
      <c r="P860518" s="83"/>
    </row>
    <row r="860519" spans="16:16" x14ac:dyDescent="0.3">
      <c r="P860519" s="83"/>
    </row>
    <row r="860520" spans="16:16" x14ac:dyDescent="0.3">
      <c r="P860520" s="83"/>
    </row>
    <row r="860521" spans="16:16" x14ac:dyDescent="0.3">
      <c r="P860521" s="83"/>
    </row>
    <row r="860522" spans="16:16" x14ac:dyDescent="0.3">
      <c r="P860522" s="83"/>
    </row>
    <row r="860523" spans="16:16" x14ac:dyDescent="0.3">
      <c r="P860523" s="83"/>
    </row>
    <row r="860524" spans="16:16" x14ac:dyDescent="0.3">
      <c r="P860524" s="83"/>
    </row>
    <row r="860525" spans="16:16" x14ac:dyDescent="0.3">
      <c r="P860525" s="83"/>
    </row>
    <row r="860526" spans="16:16" x14ac:dyDescent="0.3">
      <c r="P860526" s="83"/>
    </row>
    <row r="860527" spans="16:16" x14ac:dyDescent="0.3">
      <c r="P860527" s="83"/>
    </row>
    <row r="860528" spans="16:16" x14ac:dyDescent="0.3">
      <c r="P860528" s="83"/>
    </row>
    <row r="860529" spans="16:16" x14ac:dyDescent="0.3">
      <c r="P860529" s="83"/>
    </row>
    <row r="860530" spans="16:16" x14ac:dyDescent="0.3">
      <c r="P860530" s="83"/>
    </row>
    <row r="860531" spans="16:16" x14ac:dyDescent="0.3">
      <c r="P860531" s="83"/>
    </row>
    <row r="860532" spans="16:16" x14ac:dyDescent="0.3">
      <c r="P860532" s="83"/>
    </row>
    <row r="860533" spans="16:16" x14ac:dyDescent="0.3">
      <c r="P860533" s="83"/>
    </row>
    <row r="860534" spans="16:16" x14ac:dyDescent="0.3">
      <c r="P860534" s="83"/>
    </row>
    <row r="860535" spans="16:16" x14ac:dyDescent="0.3">
      <c r="P860535" s="83"/>
    </row>
    <row r="860536" spans="16:16" x14ac:dyDescent="0.3">
      <c r="P860536" s="83"/>
    </row>
    <row r="860537" spans="16:16" x14ac:dyDescent="0.3">
      <c r="P860537" s="83"/>
    </row>
    <row r="860538" spans="16:16" x14ac:dyDescent="0.3">
      <c r="P860538" s="83"/>
    </row>
    <row r="860539" spans="16:16" x14ac:dyDescent="0.3">
      <c r="P860539" s="83"/>
    </row>
    <row r="860540" spans="16:16" x14ac:dyDescent="0.3">
      <c r="P860540" s="83"/>
    </row>
    <row r="860541" spans="16:16" x14ac:dyDescent="0.3">
      <c r="P860541" s="83"/>
    </row>
    <row r="860542" spans="16:16" x14ac:dyDescent="0.3">
      <c r="P860542" s="83"/>
    </row>
    <row r="860543" spans="16:16" x14ac:dyDescent="0.3">
      <c r="P860543" s="83"/>
    </row>
    <row r="860544" spans="16:16" x14ac:dyDescent="0.3">
      <c r="P860544" s="83"/>
    </row>
    <row r="860545" spans="16:16" x14ac:dyDescent="0.3">
      <c r="P860545" s="83"/>
    </row>
    <row r="860546" spans="16:16" x14ac:dyDescent="0.3">
      <c r="P860546" s="83"/>
    </row>
    <row r="860547" spans="16:16" x14ac:dyDescent="0.3">
      <c r="P860547" s="83"/>
    </row>
    <row r="860548" spans="16:16" x14ac:dyDescent="0.3">
      <c r="P860548" s="83"/>
    </row>
    <row r="860549" spans="16:16" x14ac:dyDescent="0.3">
      <c r="P860549" s="83"/>
    </row>
    <row r="860550" spans="16:16" x14ac:dyDescent="0.3">
      <c r="P860550" s="83"/>
    </row>
    <row r="860551" spans="16:16" x14ac:dyDescent="0.3">
      <c r="P860551" s="83"/>
    </row>
    <row r="860552" spans="16:16" x14ac:dyDescent="0.3">
      <c r="P860552" s="83"/>
    </row>
    <row r="860553" spans="16:16" x14ac:dyDescent="0.3">
      <c r="P860553" s="83"/>
    </row>
    <row r="860554" spans="16:16" x14ac:dyDescent="0.3">
      <c r="P860554" s="83"/>
    </row>
    <row r="860555" spans="16:16" x14ac:dyDescent="0.3">
      <c r="P860555" s="83"/>
    </row>
    <row r="860556" spans="16:16" x14ac:dyDescent="0.3">
      <c r="P860556" s="83"/>
    </row>
    <row r="860557" spans="16:16" x14ac:dyDescent="0.3">
      <c r="P860557" s="83"/>
    </row>
    <row r="860558" spans="16:16" x14ac:dyDescent="0.3">
      <c r="P860558" s="83"/>
    </row>
    <row r="860559" spans="16:16" x14ac:dyDescent="0.3">
      <c r="P860559" s="83"/>
    </row>
    <row r="860560" spans="16:16" x14ac:dyDescent="0.3">
      <c r="P860560" s="83"/>
    </row>
    <row r="860561" spans="16:16" x14ac:dyDescent="0.3">
      <c r="P860561" s="83"/>
    </row>
    <row r="860562" spans="16:16" x14ac:dyDescent="0.3">
      <c r="P860562" s="83"/>
    </row>
    <row r="860563" spans="16:16" x14ac:dyDescent="0.3">
      <c r="P860563" s="83"/>
    </row>
    <row r="860564" spans="16:16" x14ac:dyDescent="0.3">
      <c r="P860564" s="83"/>
    </row>
    <row r="860565" spans="16:16" x14ac:dyDescent="0.3">
      <c r="P860565" s="83"/>
    </row>
    <row r="860566" spans="16:16" x14ac:dyDescent="0.3">
      <c r="P860566" s="83"/>
    </row>
    <row r="860567" spans="16:16" x14ac:dyDescent="0.3">
      <c r="P860567" s="83"/>
    </row>
    <row r="860568" spans="16:16" x14ac:dyDescent="0.3">
      <c r="P860568" s="83"/>
    </row>
    <row r="860569" spans="16:16" x14ac:dyDescent="0.3">
      <c r="P860569" s="83"/>
    </row>
    <row r="860570" spans="16:16" x14ac:dyDescent="0.3">
      <c r="P860570" s="83"/>
    </row>
    <row r="860571" spans="16:16" x14ac:dyDescent="0.3">
      <c r="P860571" s="83"/>
    </row>
    <row r="860572" spans="16:16" x14ac:dyDescent="0.3">
      <c r="P860572" s="83"/>
    </row>
    <row r="860573" spans="16:16" x14ac:dyDescent="0.3">
      <c r="P860573" s="83"/>
    </row>
    <row r="860574" spans="16:16" x14ac:dyDescent="0.3">
      <c r="P860574" s="83"/>
    </row>
    <row r="860575" spans="16:16" x14ac:dyDescent="0.3">
      <c r="P860575" s="83"/>
    </row>
    <row r="860576" spans="16:16" x14ac:dyDescent="0.3">
      <c r="P860576" s="83"/>
    </row>
    <row r="860577" spans="16:16" x14ac:dyDescent="0.3">
      <c r="P860577" s="83"/>
    </row>
    <row r="860578" spans="16:16" x14ac:dyDescent="0.3">
      <c r="P860578" s="83"/>
    </row>
    <row r="860579" spans="16:16" x14ac:dyDescent="0.3">
      <c r="P860579" s="83"/>
    </row>
    <row r="860580" spans="16:16" x14ac:dyDescent="0.3">
      <c r="P860580" s="83"/>
    </row>
    <row r="860581" spans="16:16" x14ac:dyDescent="0.3">
      <c r="P860581" s="83"/>
    </row>
    <row r="860582" spans="16:16" x14ac:dyDescent="0.3">
      <c r="P860582" s="83"/>
    </row>
    <row r="860583" spans="16:16" x14ac:dyDescent="0.3">
      <c r="P860583" s="83"/>
    </row>
    <row r="860584" spans="16:16" x14ac:dyDescent="0.3">
      <c r="P860584" s="83"/>
    </row>
    <row r="860585" spans="16:16" x14ac:dyDescent="0.3">
      <c r="P860585" s="83"/>
    </row>
    <row r="860586" spans="16:16" x14ac:dyDescent="0.3">
      <c r="P860586" s="83"/>
    </row>
    <row r="860587" spans="16:16" x14ac:dyDescent="0.3">
      <c r="P860587" s="83"/>
    </row>
    <row r="860588" spans="16:16" x14ac:dyDescent="0.3">
      <c r="P860588" s="83"/>
    </row>
    <row r="860589" spans="16:16" x14ac:dyDescent="0.3">
      <c r="P860589" s="83"/>
    </row>
    <row r="860590" spans="16:16" x14ac:dyDescent="0.3">
      <c r="P860590" s="83"/>
    </row>
    <row r="860591" spans="16:16" x14ac:dyDescent="0.3">
      <c r="P860591" s="83"/>
    </row>
    <row r="860592" spans="16:16" x14ac:dyDescent="0.3">
      <c r="P860592" s="83"/>
    </row>
    <row r="860593" spans="16:16" x14ac:dyDescent="0.3">
      <c r="P860593" s="83"/>
    </row>
    <row r="860594" spans="16:16" x14ac:dyDescent="0.3">
      <c r="P860594" s="83"/>
    </row>
    <row r="860595" spans="16:16" x14ac:dyDescent="0.3">
      <c r="P860595" s="83"/>
    </row>
    <row r="860596" spans="16:16" x14ac:dyDescent="0.3">
      <c r="P860596" s="83"/>
    </row>
    <row r="860597" spans="16:16" x14ac:dyDescent="0.3">
      <c r="P860597" s="83"/>
    </row>
    <row r="860598" spans="16:16" x14ac:dyDescent="0.3">
      <c r="P860598" s="83"/>
    </row>
    <row r="860599" spans="16:16" x14ac:dyDescent="0.3">
      <c r="P860599" s="83"/>
    </row>
    <row r="860600" spans="16:16" x14ac:dyDescent="0.3">
      <c r="P860600" s="83"/>
    </row>
    <row r="860601" spans="16:16" x14ac:dyDescent="0.3">
      <c r="P860601" s="83"/>
    </row>
    <row r="860602" spans="16:16" x14ac:dyDescent="0.3">
      <c r="P860602" s="83"/>
    </row>
    <row r="860603" spans="16:16" x14ac:dyDescent="0.3">
      <c r="P860603" s="83"/>
    </row>
    <row r="860604" spans="16:16" x14ac:dyDescent="0.3">
      <c r="P860604" s="83"/>
    </row>
    <row r="860605" spans="16:16" x14ac:dyDescent="0.3">
      <c r="P860605" s="83"/>
    </row>
    <row r="860606" spans="16:16" x14ac:dyDescent="0.3">
      <c r="P860606" s="83"/>
    </row>
    <row r="860607" spans="16:16" x14ac:dyDescent="0.3">
      <c r="P860607" s="83"/>
    </row>
    <row r="860608" spans="16:16" x14ac:dyDescent="0.3">
      <c r="P860608" s="83"/>
    </row>
    <row r="860609" spans="16:16" x14ac:dyDescent="0.3">
      <c r="P860609" s="83"/>
    </row>
    <row r="860610" spans="16:16" x14ac:dyDescent="0.3">
      <c r="P860610" s="83"/>
    </row>
    <row r="860611" spans="16:16" x14ac:dyDescent="0.3">
      <c r="P860611" s="83"/>
    </row>
    <row r="860612" spans="16:16" x14ac:dyDescent="0.3">
      <c r="P860612" s="83"/>
    </row>
    <row r="860613" spans="16:16" x14ac:dyDescent="0.3">
      <c r="P860613" s="83"/>
    </row>
    <row r="860614" spans="16:16" x14ac:dyDescent="0.3">
      <c r="P860614" s="83"/>
    </row>
    <row r="860615" spans="16:16" x14ac:dyDescent="0.3">
      <c r="P860615" s="83"/>
    </row>
    <row r="860616" spans="16:16" x14ac:dyDescent="0.3">
      <c r="P860616" s="83"/>
    </row>
    <row r="860617" spans="16:16" x14ac:dyDescent="0.3">
      <c r="P860617" s="83"/>
    </row>
    <row r="860618" spans="16:16" x14ac:dyDescent="0.3">
      <c r="P860618" s="83"/>
    </row>
    <row r="860619" spans="16:16" x14ac:dyDescent="0.3">
      <c r="P860619" s="83"/>
    </row>
    <row r="860620" spans="16:16" x14ac:dyDescent="0.3">
      <c r="P860620" s="83"/>
    </row>
    <row r="860621" spans="16:16" x14ac:dyDescent="0.3">
      <c r="P860621" s="83"/>
    </row>
    <row r="860622" spans="16:16" x14ac:dyDescent="0.3">
      <c r="P860622" s="83"/>
    </row>
    <row r="860623" spans="16:16" x14ac:dyDescent="0.3">
      <c r="P860623" s="83"/>
    </row>
    <row r="860624" spans="16:16" x14ac:dyDescent="0.3">
      <c r="P860624" s="83"/>
    </row>
    <row r="860625" spans="16:16" x14ac:dyDescent="0.3">
      <c r="P860625" s="83"/>
    </row>
    <row r="860626" spans="16:16" x14ac:dyDescent="0.3">
      <c r="P860626" s="83"/>
    </row>
    <row r="860627" spans="16:16" x14ac:dyDescent="0.3">
      <c r="P860627" s="83"/>
    </row>
    <row r="860628" spans="16:16" x14ac:dyDescent="0.3">
      <c r="P860628" s="83"/>
    </row>
    <row r="860629" spans="16:16" x14ac:dyDescent="0.3">
      <c r="P860629" s="83"/>
    </row>
    <row r="860630" spans="16:16" x14ac:dyDescent="0.3">
      <c r="P860630" s="83"/>
    </row>
    <row r="860631" spans="16:16" x14ac:dyDescent="0.3">
      <c r="P860631" s="83"/>
    </row>
    <row r="860632" spans="16:16" x14ac:dyDescent="0.3">
      <c r="P860632" s="83"/>
    </row>
    <row r="860633" spans="16:16" x14ac:dyDescent="0.3">
      <c r="P860633" s="83"/>
    </row>
    <row r="860634" spans="16:16" x14ac:dyDescent="0.3">
      <c r="P860634" s="83"/>
    </row>
    <row r="860635" spans="16:16" x14ac:dyDescent="0.3">
      <c r="P860635" s="83"/>
    </row>
    <row r="860636" spans="16:16" x14ac:dyDescent="0.3">
      <c r="P860636" s="83"/>
    </row>
    <row r="860637" spans="16:16" x14ac:dyDescent="0.3">
      <c r="P860637" s="83"/>
    </row>
    <row r="860638" spans="16:16" x14ac:dyDescent="0.3">
      <c r="P860638" s="83"/>
    </row>
    <row r="860639" spans="16:16" x14ac:dyDescent="0.3">
      <c r="P860639" s="83"/>
    </row>
    <row r="860640" spans="16:16" x14ac:dyDescent="0.3">
      <c r="P860640" s="83"/>
    </row>
    <row r="860641" spans="16:16" x14ac:dyDescent="0.3">
      <c r="P860641" s="83"/>
    </row>
    <row r="860642" spans="16:16" x14ac:dyDescent="0.3">
      <c r="P860642" s="83"/>
    </row>
    <row r="860643" spans="16:16" x14ac:dyDescent="0.3">
      <c r="P860643" s="83"/>
    </row>
    <row r="860644" spans="16:16" x14ac:dyDescent="0.3">
      <c r="P860644" s="83"/>
    </row>
    <row r="860645" spans="16:16" x14ac:dyDescent="0.3">
      <c r="P860645" s="83"/>
    </row>
    <row r="860646" spans="16:16" x14ac:dyDescent="0.3">
      <c r="P860646" s="83"/>
    </row>
    <row r="860647" spans="16:16" x14ac:dyDescent="0.3">
      <c r="P860647" s="83"/>
    </row>
    <row r="860648" spans="16:16" x14ac:dyDescent="0.3">
      <c r="P860648" s="83"/>
    </row>
    <row r="860649" spans="16:16" x14ac:dyDescent="0.3">
      <c r="P860649" s="83"/>
    </row>
    <row r="860650" spans="16:16" x14ac:dyDescent="0.3">
      <c r="P860650" s="83"/>
    </row>
    <row r="860651" spans="16:16" x14ac:dyDescent="0.3">
      <c r="P860651" s="83"/>
    </row>
    <row r="860652" spans="16:16" x14ac:dyDescent="0.3">
      <c r="P860652" s="83"/>
    </row>
    <row r="860653" spans="16:16" x14ac:dyDescent="0.3">
      <c r="P860653" s="83"/>
    </row>
    <row r="860654" spans="16:16" x14ac:dyDescent="0.3">
      <c r="P860654" s="83"/>
    </row>
    <row r="860655" spans="16:16" x14ac:dyDescent="0.3">
      <c r="P860655" s="83"/>
    </row>
    <row r="860656" spans="16:16" x14ac:dyDescent="0.3">
      <c r="P860656" s="83"/>
    </row>
    <row r="860657" spans="16:16" x14ac:dyDescent="0.3">
      <c r="P860657" s="83"/>
    </row>
    <row r="860658" spans="16:16" x14ac:dyDescent="0.3">
      <c r="P860658" s="83"/>
    </row>
    <row r="860659" spans="16:16" x14ac:dyDescent="0.3">
      <c r="P860659" s="83"/>
    </row>
    <row r="860660" spans="16:16" x14ac:dyDescent="0.3">
      <c r="P860660" s="83"/>
    </row>
    <row r="860661" spans="16:16" x14ac:dyDescent="0.3">
      <c r="P860661" s="83"/>
    </row>
    <row r="860662" spans="16:16" x14ac:dyDescent="0.3">
      <c r="P860662" s="83"/>
    </row>
    <row r="860663" spans="16:16" x14ac:dyDescent="0.3">
      <c r="P860663" s="83"/>
    </row>
    <row r="860664" spans="16:16" x14ac:dyDescent="0.3">
      <c r="P860664" s="83"/>
    </row>
    <row r="860665" spans="16:16" x14ac:dyDescent="0.3">
      <c r="P860665" s="83"/>
    </row>
    <row r="860666" spans="16:16" x14ac:dyDescent="0.3">
      <c r="P860666" s="83"/>
    </row>
    <row r="860667" spans="16:16" x14ac:dyDescent="0.3">
      <c r="P860667" s="83"/>
    </row>
    <row r="860668" spans="16:16" x14ac:dyDescent="0.3">
      <c r="P860668" s="83"/>
    </row>
    <row r="860669" spans="16:16" x14ac:dyDescent="0.3">
      <c r="P860669" s="83"/>
    </row>
    <row r="860670" spans="16:16" x14ac:dyDescent="0.3">
      <c r="P860670" s="83"/>
    </row>
    <row r="860671" spans="16:16" x14ac:dyDescent="0.3">
      <c r="P860671" s="83"/>
    </row>
    <row r="860672" spans="16:16" x14ac:dyDescent="0.3">
      <c r="P860672" s="83"/>
    </row>
    <row r="860673" spans="16:16" x14ac:dyDescent="0.3">
      <c r="P860673" s="83"/>
    </row>
    <row r="860674" spans="16:16" x14ac:dyDescent="0.3">
      <c r="P860674" s="83"/>
    </row>
    <row r="860675" spans="16:16" x14ac:dyDescent="0.3">
      <c r="P860675" s="83"/>
    </row>
    <row r="860676" spans="16:16" x14ac:dyDescent="0.3">
      <c r="P860676" s="83"/>
    </row>
    <row r="860677" spans="16:16" x14ac:dyDescent="0.3">
      <c r="P860677" s="83"/>
    </row>
    <row r="860678" spans="16:16" x14ac:dyDescent="0.3">
      <c r="P860678" s="83"/>
    </row>
    <row r="860679" spans="16:16" x14ac:dyDescent="0.3">
      <c r="P860679" s="83"/>
    </row>
    <row r="860680" spans="16:16" x14ac:dyDescent="0.3">
      <c r="P860680" s="83"/>
    </row>
    <row r="860681" spans="16:16" x14ac:dyDescent="0.3">
      <c r="P860681" s="83"/>
    </row>
    <row r="860682" spans="16:16" x14ac:dyDescent="0.3">
      <c r="P860682" s="83"/>
    </row>
    <row r="860683" spans="16:16" x14ac:dyDescent="0.3">
      <c r="P860683" s="83"/>
    </row>
    <row r="860684" spans="16:16" x14ac:dyDescent="0.3">
      <c r="P860684" s="83"/>
    </row>
    <row r="860685" spans="16:16" x14ac:dyDescent="0.3">
      <c r="P860685" s="83"/>
    </row>
    <row r="860686" spans="16:16" x14ac:dyDescent="0.3">
      <c r="P860686" s="83"/>
    </row>
    <row r="860687" spans="16:16" x14ac:dyDescent="0.3">
      <c r="P860687" s="83"/>
    </row>
    <row r="860688" spans="16:16" x14ac:dyDescent="0.3">
      <c r="P860688" s="83"/>
    </row>
    <row r="860689" spans="16:16" x14ac:dyDescent="0.3">
      <c r="P860689" s="83"/>
    </row>
    <row r="860690" spans="16:16" x14ac:dyDescent="0.3">
      <c r="P860690" s="83"/>
    </row>
    <row r="860691" spans="16:16" x14ac:dyDescent="0.3">
      <c r="P860691" s="83"/>
    </row>
    <row r="860692" spans="16:16" x14ac:dyDescent="0.3">
      <c r="P860692" s="83"/>
    </row>
    <row r="860693" spans="16:16" x14ac:dyDescent="0.3">
      <c r="P860693" s="83"/>
    </row>
    <row r="860694" spans="16:16" x14ac:dyDescent="0.3">
      <c r="P860694" s="83"/>
    </row>
    <row r="860695" spans="16:16" x14ac:dyDescent="0.3">
      <c r="P860695" s="83"/>
    </row>
    <row r="860696" spans="16:16" x14ac:dyDescent="0.3">
      <c r="P860696" s="83"/>
    </row>
    <row r="860697" spans="16:16" x14ac:dyDescent="0.3">
      <c r="P860697" s="83"/>
    </row>
    <row r="860698" spans="16:16" x14ac:dyDescent="0.3">
      <c r="P860698" s="83"/>
    </row>
    <row r="860699" spans="16:16" x14ac:dyDescent="0.3">
      <c r="P860699" s="83"/>
    </row>
    <row r="860700" spans="16:16" x14ac:dyDescent="0.3">
      <c r="P860700" s="83"/>
    </row>
    <row r="860701" spans="16:16" x14ac:dyDescent="0.3">
      <c r="P860701" s="83"/>
    </row>
    <row r="860702" spans="16:16" x14ac:dyDescent="0.3">
      <c r="P860702" s="83"/>
    </row>
    <row r="860703" spans="16:16" x14ac:dyDescent="0.3">
      <c r="P860703" s="83"/>
    </row>
    <row r="860704" spans="16:16" x14ac:dyDescent="0.3">
      <c r="P860704" s="83"/>
    </row>
    <row r="860705" spans="16:16" x14ac:dyDescent="0.3">
      <c r="P860705" s="83"/>
    </row>
    <row r="860706" spans="16:16" x14ac:dyDescent="0.3">
      <c r="P860706" s="83"/>
    </row>
    <row r="860707" spans="16:16" x14ac:dyDescent="0.3">
      <c r="P860707" s="83"/>
    </row>
    <row r="860708" spans="16:16" x14ac:dyDescent="0.3">
      <c r="P860708" s="83"/>
    </row>
    <row r="860709" spans="16:16" x14ac:dyDescent="0.3">
      <c r="P860709" s="83"/>
    </row>
    <row r="860710" spans="16:16" x14ac:dyDescent="0.3">
      <c r="P860710" s="83"/>
    </row>
    <row r="860711" spans="16:16" x14ac:dyDescent="0.3">
      <c r="P860711" s="83"/>
    </row>
    <row r="860712" spans="16:16" x14ac:dyDescent="0.3">
      <c r="P860712" s="83"/>
    </row>
    <row r="860713" spans="16:16" x14ac:dyDescent="0.3">
      <c r="P860713" s="83"/>
    </row>
    <row r="860714" spans="16:16" x14ac:dyDescent="0.3">
      <c r="P860714" s="83"/>
    </row>
    <row r="860715" spans="16:16" x14ac:dyDescent="0.3">
      <c r="P860715" s="83"/>
    </row>
    <row r="860716" spans="16:16" x14ac:dyDescent="0.3">
      <c r="P860716" s="83"/>
    </row>
    <row r="860717" spans="16:16" x14ac:dyDescent="0.3">
      <c r="P860717" s="83"/>
    </row>
    <row r="860718" spans="16:16" x14ac:dyDescent="0.3">
      <c r="P860718" s="83"/>
    </row>
    <row r="860719" spans="16:16" x14ac:dyDescent="0.3">
      <c r="P860719" s="83"/>
    </row>
    <row r="860720" spans="16:16" x14ac:dyDescent="0.3">
      <c r="P860720" s="83"/>
    </row>
    <row r="860721" spans="16:16" x14ac:dyDescent="0.3">
      <c r="P860721" s="83"/>
    </row>
    <row r="860722" spans="16:16" x14ac:dyDescent="0.3">
      <c r="P860722" s="83"/>
    </row>
    <row r="860723" spans="16:16" x14ac:dyDescent="0.3">
      <c r="P860723" s="83"/>
    </row>
    <row r="860724" spans="16:16" x14ac:dyDescent="0.3">
      <c r="P860724" s="83"/>
    </row>
    <row r="860725" spans="16:16" x14ac:dyDescent="0.3">
      <c r="P860725" s="83"/>
    </row>
    <row r="860726" spans="16:16" x14ac:dyDescent="0.3">
      <c r="P860726" s="83"/>
    </row>
    <row r="860727" spans="16:16" x14ac:dyDescent="0.3">
      <c r="P860727" s="83"/>
    </row>
    <row r="860728" spans="16:16" x14ac:dyDescent="0.3">
      <c r="P860728" s="83"/>
    </row>
    <row r="860729" spans="16:16" x14ac:dyDescent="0.3">
      <c r="P860729" s="83"/>
    </row>
    <row r="860730" spans="16:16" x14ac:dyDescent="0.3">
      <c r="P860730" s="83"/>
    </row>
    <row r="860731" spans="16:16" x14ac:dyDescent="0.3">
      <c r="P860731" s="83"/>
    </row>
    <row r="860732" spans="16:16" x14ac:dyDescent="0.3">
      <c r="P860732" s="83"/>
    </row>
    <row r="860733" spans="16:16" x14ac:dyDescent="0.3">
      <c r="P860733" s="83"/>
    </row>
    <row r="860734" spans="16:16" x14ac:dyDescent="0.3">
      <c r="P860734" s="83"/>
    </row>
    <row r="860735" spans="16:16" x14ac:dyDescent="0.3">
      <c r="P860735" s="83"/>
    </row>
    <row r="860736" spans="16:16" x14ac:dyDescent="0.3">
      <c r="P860736" s="83"/>
    </row>
    <row r="860737" spans="16:16" x14ac:dyDescent="0.3">
      <c r="P860737" s="83"/>
    </row>
    <row r="860738" spans="16:16" x14ac:dyDescent="0.3">
      <c r="P860738" s="83"/>
    </row>
    <row r="860739" spans="16:16" x14ac:dyDescent="0.3">
      <c r="P860739" s="83"/>
    </row>
    <row r="860740" spans="16:16" x14ac:dyDescent="0.3">
      <c r="P860740" s="83"/>
    </row>
    <row r="860741" spans="16:16" x14ac:dyDescent="0.3">
      <c r="P860741" s="83"/>
    </row>
    <row r="860742" spans="16:16" x14ac:dyDescent="0.3">
      <c r="P860742" s="83"/>
    </row>
    <row r="860743" spans="16:16" x14ac:dyDescent="0.3">
      <c r="P860743" s="83"/>
    </row>
    <row r="860744" spans="16:16" x14ac:dyDescent="0.3">
      <c r="P860744" s="83"/>
    </row>
    <row r="860745" spans="16:16" x14ac:dyDescent="0.3">
      <c r="P860745" s="83"/>
    </row>
    <row r="860746" spans="16:16" x14ac:dyDescent="0.3">
      <c r="P860746" s="83"/>
    </row>
    <row r="860747" spans="16:16" x14ac:dyDescent="0.3">
      <c r="P860747" s="83"/>
    </row>
    <row r="860748" spans="16:16" x14ac:dyDescent="0.3">
      <c r="P860748" s="83"/>
    </row>
    <row r="860749" spans="16:16" x14ac:dyDescent="0.3">
      <c r="P860749" s="83"/>
    </row>
    <row r="860750" spans="16:16" x14ac:dyDescent="0.3">
      <c r="P860750" s="83"/>
    </row>
    <row r="860751" spans="16:16" x14ac:dyDescent="0.3">
      <c r="P860751" s="83"/>
    </row>
    <row r="860752" spans="16:16" x14ac:dyDescent="0.3">
      <c r="P860752" s="83"/>
    </row>
    <row r="860753" spans="16:16" x14ac:dyDescent="0.3">
      <c r="P860753" s="83"/>
    </row>
    <row r="860754" spans="16:16" x14ac:dyDescent="0.3">
      <c r="P860754" s="83"/>
    </row>
    <row r="860755" spans="16:16" x14ac:dyDescent="0.3">
      <c r="P860755" s="83"/>
    </row>
    <row r="860756" spans="16:16" x14ac:dyDescent="0.3">
      <c r="P860756" s="83"/>
    </row>
    <row r="860757" spans="16:16" x14ac:dyDescent="0.3">
      <c r="P860757" s="83"/>
    </row>
    <row r="860758" spans="16:16" x14ac:dyDescent="0.3">
      <c r="P860758" s="83"/>
    </row>
    <row r="860759" spans="16:16" x14ac:dyDescent="0.3">
      <c r="P860759" s="83"/>
    </row>
    <row r="860760" spans="16:16" x14ac:dyDescent="0.3">
      <c r="P860760" s="83"/>
    </row>
    <row r="860761" spans="16:16" x14ac:dyDescent="0.3">
      <c r="P860761" s="83"/>
    </row>
    <row r="860762" spans="16:16" x14ac:dyDescent="0.3">
      <c r="P860762" s="83"/>
    </row>
    <row r="860763" spans="16:16" x14ac:dyDescent="0.3">
      <c r="P860763" s="83"/>
    </row>
    <row r="860764" spans="16:16" x14ac:dyDescent="0.3">
      <c r="P860764" s="83"/>
    </row>
    <row r="860765" spans="16:16" x14ac:dyDescent="0.3">
      <c r="P860765" s="83"/>
    </row>
    <row r="860766" spans="16:16" x14ac:dyDescent="0.3">
      <c r="P860766" s="83"/>
    </row>
    <row r="860767" spans="16:16" x14ac:dyDescent="0.3">
      <c r="P860767" s="83"/>
    </row>
    <row r="860768" spans="16:16" x14ac:dyDescent="0.3">
      <c r="P860768" s="83"/>
    </row>
    <row r="860769" spans="16:16" x14ac:dyDescent="0.3">
      <c r="P860769" s="83"/>
    </row>
    <row r="860770" spans="16:16" x14ac:dyDescent="0.3">
      <c r="P860770" s="83"/>
    </row>
    <row r="860771" spans="16:16" x14ac:dyDescent="0.3">
      <c r="P860771" s="83"/>
    </row>
    <row r="860772" spans="16:16" x14ac:dyDescent="0.3">
      <c r="P860772" s="83"/>
    </row>
    <row r="860773" spans="16:16" x14ac:dyDescent="0.3">
      <c r="P860773" s="83"/>
    </row>
    <row r="860774" spans="16:16" x14ac:dyDescent="0.3">
      <c r="P860774" s="83"/>
    </row>
    <row r="860775" spans="16:16" x14ac:dyDescent="0.3">
      <c r="P860775" s="83"/>
    </row>
    <row r="860776" spans="16:16" x14ac:dyDescent="0.3">
      <c r="P860776" s="83"/>
    </row>
    <row r="860777" spans="16:16" x14ac:dyDescent="0.3">
      <c r="P860777" s="83"/>
    </row>
    <row r="860778" spans="16:16" x14ac:dyDescent="0.3">
      <c r="P860778" s="83"/>
    </row>
    <row r="860779" spans="16:16" x14ac:dyDescent="0.3">
      <c r="P860779" s="83"/>
    </row>
    <row r="860780" spans="16:16" x14ac:dyDescent="0.3">
      <c r="P860780" s="83"/>
    </row>
    <row r="860781" spans="16:16" x14ac:dyDescent="0.3">
      <c r="P860781" s="83"/>
    </row>
    <row r="860782" spans="16:16" x14ac:dyDescent="0.3">
      <c r="P860782" s="83"/>
    </row>
    <row r="860783" spans="16:16" x14ac:dyDescent="0.3">
      <c r="P860783" s="83"/>
    </row>
    <row r="860784" spans="16:16" x14ac:dyDescent="0.3">
      <c r="P860784" s="83"/>
    </row>
    <row r="860785" spans="16:16" x14ac:dyDescent="0.3">
      <c r="P860785" s="83"/>
    </row>
    <row r="860786" spans="16:16" x14ac:dyDescent="0.3">
      <c r="P860786" s="83"/>
    </row>
    <row r="860787" spans="16:16" x14ac:dyDescent="0.3">
      <c r="P860787" s="83"/>
    </row>
    <row r="860788" spans="16:16" x14ac:dyDescent="0.3">
      <c r="P860788" s="83"/>
    </row>
    <row r="860789" spans="16:16" x14ac:dyDescent="0.3">
      <c r="P860789" s="83"/>
    </row>
    <row r="860790" spans="16:16" x14ac:dyDescent="0.3">
      <c r="P860790" s="83"/>
    </row>
    <row r="860791" spans="16:16" x14ac:dyDescent="0.3">
      <c r="P860791" s="83"/>
    </row>
    <row r="860792" spans="16:16" x14ac:dyDescent="0.3">
      <c r="P860792" s="83"/>
    </row>
    <row r="860793" spans="16:16" x14ac:dyDescent="0.3">
      <c r="P860793" s="83"/>
    </row>
    <row r="860794" spans="16:16" x14ac:dyDescent="0.3">
      <c r="P860794" s="83"/>
    </row>
    <row r="860795" spans="16:16" x14ac:dyDescent="0.3">
      <c r="P860795" s="83"/>
    </row>
    <row r="860796" spans="16:16" x14ac:dyDescent="0.3">
      <c r="P860796" s="83"/>
    </row>
    <row r="860797" spans="16:16" x14ac:dyDescent="0.3">
      <c r="P860797" s="83"/>
    </row>
    <row r="860798" spans="16:16" x14ac:dyDescent="0.3">
      <c r="P860798" s="83"/>
    </row>
    <row r="860799" spans="16:16" x14ac:dyDescent="0.3">
      <c r="P860799" s="83"/>
    </row>
    <row r="860800" spans="16:16" x14ac:dyDescent="0.3">
      <c r="P860800" s="83"/>
    </row>
    <row r="860801" spans="16:16" x14ac:dyDescent="0.3">
      <c r="P860801" s="83"/>
    </row>
    <row r="860802" spans="16:16" x14ac:dyDescent="0.3">
      <c r="P860802" s="83"/>
    </row>
    <row r="860803" spans="16:16" x14ac:dyDescent="0.3">
      <c r="P860803" s="83"/>
    </row>
    <row r="860804" spans="16:16" x14ac:dyDescent="0.3">
      <c r="P860804" s="83"/>
    </row>
    <row r="860805" spans="16:16" x14ac:dyDescent="0.3">
      <c r="P860805" s="83"/>
    </row>
    <row r="860806" spans="16:16" x14ac:dyDescent="0.3">
      <c r="P860806" s="83"/>
    </row>
    <row r="860807" spans="16:16" x14ac:dyDescent="0.3">
      <c r="P860807" s="83"/>
    </row>
    <row r="860808" spans="16:16" x14ac:dyDescent="0.3">
      <c r="P860808" s="83"/>
    </row>
    <row r="860809" spans="16:16" x14ac:dyDescent="0.3">
      <c r="P860809" s="83"/>
    </row>
    <row r="860810" spans="16:16" x14ac:dyDescent="0.3">
      <c r="P860810" s="83"/>
    </row>
    <row r="860811" spans="16:16" x14ac:dyDescent="0.3">
      <c r="P860811" s="83"/>
    </row>
    <row r="860812" spans="16:16" x14ac:dyDescent="0.3">
      <c r="P860812" s="83"/>
    </row>
    <row r="860813" spans="16:16" x14ac:dyDescent="0.3">
      <c r="P860813" s="83"/>
    </row>
    <row r="860814" spans="16:16" x14ac:dyDescent="0.3">
      <c r="P860814" s="83"/>
    </row>
    <row r="860815" spans="16:16" x14ac:dyDescent="0.3">
      <c r="P860815" s="83"/>
    </row>
    <row r="860816" spans="16:16" x14ac:dyDescent="0.3">
      <c r="P860816" s="83"/>
    </row>
    <row r="860817" spans="16:16" x14ac:dyDescent="0.3">
      <c r="P860817" s="83"/>
    </row>
    <row r="860818" spans="16:16" x14ac:dyDescent="0.3">
      <c r="P860818" s="83"/>
    </row>
    <row r="860819" spans="16:16" x14ac:dyDescent="0.3">
      <c r="P860819" s="83"/>
    </row>
    <row r="860820" spans="16:16" x14ac:dyDescent="0.3">
      <c r="P860820" s="83"/>
    </row>
    <row r="860821" spans="16:16" x14ac:dyDescent="0.3">
      <c r="P860821" s="83"/>
    </row>
    <row r="860822" spans="16:16" x14ac:dyDescent="0.3">
      <c r="P860822" s="83"/>
    </row>
    <row r="860823" spans="16:16" x14ac:dyDescent="0.3">
      <c r="P860823" s="83"/>
    </row>
    <row r="860824" spans="16:16" x14ac:dyDescent="0.3">
      <c r="P860824" s="83"/>
    </row>
    <row r="860825" spans="16:16" x14ac:dyDescent="0.3">
      <c r="P860825" s="83"/>
    </row>
    <row r="860826" spans="16:16" x14ac:dyDescent="0.3">
      <c r="P860826" s="83"/>
    </row>
    <row r="860827" spans="16:16" x14ac:dyDescent="0.3">
      <c r="P860827" s="83"/>
    </row>
    <row r="860828" spans="16:16" x14ac:dyDescent="0.3">
      <c r="P860828" s="83"/>
    </row>
    <row r="860829" spans="16:16" x14ac:dyDescent="0.3">
      <c r="P860829" s="83"/>
    </row>
    <row r="860830" spans="16:16" x14ac:dyDescent="0.3">
      <c r="P860830" s="83"/>
    </row>
    <row r="860831" spans="16:16" x14ac:dyDescent="0.3">
      <c r="P860831" s="83"/>
    </row>
    <row r="860832" spans="16:16" x14ac:dyDescent="0.3">
      <c r="P860832" s="83"/>
    </row>
    <row r="860833" spans="16:16" x14ac:dyDescent="0.3">
      <c r="P860833" s="83"/>
    </row>
    <row r="860834" spans="16:16" x14ac:dyDescent="0.3">
      <c r="P860834" s="83"/>
    </row>
    <row r="860835" spans="16:16" x14ac:dyDescent="0.3">
      <c r="P860835" s="83"/>
    </row>
    <row r="860836" spans="16:16" x14ac:dyDescent="0.3">
      <c r="P860836" s="83"/>
    </row>
    <row r="860837" spans="16:16" x14ac:dyDescent="0.3">
      <c r="P860837" s="83"/>
    </row>
    <row r="860838" spans="16:16" x14ac:dyDescent="0.3">
      <c r="P860838" s="83"/>
    </row>
    <row r="860839" spans="16:16" x14ac:dyDescent="0.3">
      <c r="P860839" s="83"/>
    </row>
    <row r="860840" spans="16:16" x14ac:dyDescent="0.3">
      <c r="P860840" s="83"/>
    </row>
    <row r="860841" spans="16:16" x14ac:dyDescent="0.3">
      <c r="P860841" s="83"/>
    </row>
    <row r="860842" spans="16:16" x14ac:dyDescent="0.3">
      <c r="P860842" s="83"/>
    </row>
    <row r="860843" spans="16:16" x14ac:dyDescent="0.3">
      <c r="P860843" s="83"/>
    </row>
    <row r="860844" spans="16:16" x14ac:dyDescent="0.3">
      <c r="P860844" s="83"/>
    </row>
    <row r="860845" spans="16:16" x14ac:dyDescent="0.3">
      <c r="P860845" s="83"/>
    </row>
    <row r="860846" spans="16:16" x14ac:dyDescent="0.3">
      <c r="P860846" s="83"/>
    </row>
    <row r="860847" spans="16:16" x14ac:dyDescent="0.3">
      <c r="P860847" s="83"/>
    </row>
    <row r="860848" spans="16:16" x14ac:dyDescent="0.3">
      <c r="P860848" s="83"/>
    </row>
    <row r="860849" spans="16:16" x14ac:dyDescent="0.3">
      <c r="P860849" s="83"/>
    </row>
    <row r="860850" spans="16:16" x14ac:dyDescent="0.3">
      <c r="P860850" s="83"/>
    </row>
    <row r="860851" spans="16:16" x14ac:dyDescent="0.3">
      <c r="P860851" s="83"/>
    </row>
    <row r="860852" spans="16:16" x14ac:dyDescent="0.3">
      <c r="P860852" s="83"/>
    </row>
    <row r="860853" spans="16:16" x14ac:dyDescent="0.3">
      <c r="P860853" s="83"/>
    </row>
    <row r="860854" spans="16:16" x14ac:dyDescent="0.3">
      <c r="P860854" s="83"/>
    </row>
    <row r="860855" spans="16:16" x14ac:dyDescent="0.3">
      <c r="P860855" s="83"/>
    </row>
    <row r="860856" spans="16:16" x14ac:dyDescent="0.3">
      <c r="P860856" s="83"/>
    </row>
    <row r="860857" spans="16:16" x14ac:dyDescent="0.3">
      <c r="P860857" s="83"/>
    </row>
    <row r="860858" spans="16:16" x14ac:dyDescent="0.3">
      <c r="P860858" s="83"/>
    </row>
    <row r="860859" spans="16:16" x14ac:dyDescent="0.3">
      <c r="P860859" s="83"/>
    </row>
    <row r="860860" spans="16:16" x14ac:dyDescent="0.3">
      <c r="P860860" s="83"/>
    </row>
    <row r="860861" spans="16:16" x14ac:dyDescent="0.3">
      <c r="P860861" s="83"/>
    </row>
    <row r="860862" spans="16:16" x14ac:dyDescent="0.3">
      <c r="P860862" s="83"/>
    </row>
    <row r="860863" spans="16:16" x14ac:dyDescent="0.3">
      <c r="P860863" s="83"/>
    </row>
    <row r="860864" spans="16:16" x14ac:dyDescent="0.3">
      <c r="P860864" s="83"/>
    </row>
    <row r="860865" spans="16:16" x14ac:dyDescent="0.3">
      <c r="P860865" s="83"/>
    </row>
    <row r="860866" spans="16:16" x14ac:dyDescent="0.3">
      <c r="P860866" s="83"/>
    </row>
    <row r="860867" spans="16:16" x14ac:dyDescent="0.3">
      <c r="P860867" s="83"/>
    </row>
    <row r="860868" spans="16:16" x14ac:dyDescent="0.3">
      <c r="P860868" s="83"/>
    </row>
    <row r="860869" spans="16:16" x14ac:dyDescent="0.3">
      <c r="P860869" s="83"/>
    </row>
    <row r="860870" spans="16:16" x14ac:dyDescent="0.3">
      <c r="P860870" s="83"/>
    </row>
    <row r="860871" spans="16:16" x14ac:dyDescent="0.3">
      <c r="P860871" s="83"/>
    </row>
    <row r="860872" spans="16:16" x14ac:dyDescent="0.3">
      <c r="P860872" s="83"/>
    </row>
    <row r="860873" spans="16:16" x14ac:dyDescent="0.3">
      <c r="P860873" s="83"/>
    </row>
    <row r="860874" spans="16:16" x14ac:dyDescent="0.3">
      <c r="P860874" s="83"/>
    </row>
    <row r="860875" spans="16:16" x14ac:dyDescent="0.3">
      <c r="P860875" s="83"/>
    </row>
    <row r="860876" spans="16:16" x14ac:dyDescent="0.3">
      <c r="P860876" s="83"/>
    </row>
    <row r="860877" spans="16:16" x14ac:dyDescent="0.3">
      <c r="P860877" s="83"/>
    </row>
    <row r="860878" spans="16:16" x14ac:dyDescent="0.3">
      <c r="P860878" s="83"/>
    </row>
    <row r="860879" spans="16:16" x14ac:dyDescent="0.3">
      <c r="P860879" s="83"/>
    </row>
    <row r="860880" spans="16:16" x14ac:dyDescent="0.3">
      <c r="P860880" s="83"/>
    </row>
    <row r="860881" spans="16:16" x14ac:dyDescent="0.3">
      <c r="P860881" s="83"/>
    </row>
    <row r="860882" spans="16:16" x14ac:dyDescent="0.3">
      <c r="P860882" s="83"/>
    </row>
    <row r="860883" spans="16:16" x14ac:dyDescent="0.3">
      <c r="P860883" s="83"/>
    </row>
    <row r="860884" spans="16:16" x14ac:dyDescent="0.3">
      <c r="P860884" s="83"/>
    </row>
    <row r="860885" spans="16:16" x14ac:dyDescent="0.3">
      <c r="P860885" s="83"/>
    </row>
    <row r="860886" spans="16:16" x14ac:dyDescent="0.3">
      <c r="P860886" s="83"/>
    </row>
    <row r="860887" spans="16:16" x14ac:dyDescent="0.3">
      <c r="P860887" s="83"/>
    </row>
    <row r="860888" spans="16:16" x14ac:dyDescent="0.3">
      <c r="P860888" s="83"/>
    </row>
    <row r="860889" spans="16:16" x14ac:dyDescent="0.3">
      <c r="P860889" s="83"/>
    </row>
    <row r="860890" spans="16:16" x14ac:dyDescent="0.3">
      <c r="P860890" s="83"/>
    </row>
    <row r="860891" spans="16:16" x14ac:dyDescent="0.3">
      <c r="P860891" s="83"/>
    </row>
    <row r="860892" spans="16:16" x14ac:dyDescent="0.3">
      <c r="P860892" s="83"/>
    </row>
    <row r="860893" spans="16:16" x14ac:dyDescent="0.3">
      <c r="P860893" s="83"/>
    </row>
    <row r="860894" spans="16:16" x14ac:dyDescent="0.3">
      <c r="P860894" s="83"/>
    </row>
    <row r="860895" spans="16:16" x14ac:dyDescent="0.3">
      <c r="P860895" s="83"/>
    </row>
    <row r="860896" spans="16:16" x14ac:dyDescent="0.3">
      <c r="P860896" s="83"/>
    </row>
    <row r="860897" spans="16:16" x14ac:dyDescent="0.3">
      <c r="P860897" s="83"/>
    </row>
    <row r="860898" spans="16:16" x14ac:dyDescent="0.3">
      <c r="P860898" s="83"/>
    </row>
    <row r="860899" spans="16:16" x14ac:dyDescent="0.3">
      <c r="P860899" s="83"/>
    </row>
    <row r="860900" spans="16:16" x14ac:dyDescent="0.3">
      <c r="P860900" s="83"/>
    </row>
    <row r="860901" spans="16:16" x14ac:dyDescent="0.3">
      <c r="P860901" s="83"/>
    </row>
    <row r="860902" spans="16:16" x14ac:dyDescent="0.3">
      <c r="P860902" s="83"/>
    </row>
    <row r="860903" spans="16:16" x14ac:dyDescent="0.3">
      <c r="P860903" s="83"/>
    </row>
    <row r="860904" spans="16:16" x14ac:dyDescent="0.3">
      <c r="P860904" s="83"/>
    </row>
    <row r="860905" spans="16:16" x14ac:dyDescent="0.3">
      <c r="P860905" s="83"/>
    </row>
    <row r="860906" spans="16:16" x14ac:dyDescent="0.3">
      <c r="P860906" s="83"/>
    </row>
    <row r="860907" spans="16:16" x14ac:dyDescent="0.3">
      <c r="P860907" s="83"/>
    </row>
    <row r="860908" spans="16:16" x14ac:dyDescent="0.3">
      <c r="P860908" s="83"/>
    </row>
    <row r="860909" spans="16:16" x14ac:dyDescent="0.3">
      <c r="P860909" s="83"/>
    </row>
    <row r="860910" spans="16:16" x14ac:dyDescent="0.3">
      <c r="P860910" s="83"/>
    </row>
    <row r="860911" spans="16:16" x14ac:dyDescent="0.3">
      <c r="P860911" s="83"/>
    </row>
    <row r="860912" spans="16:16" x14ac:dyDescent="0.3">
      <c r="P860912" s="83"/>
    </row>
    <row r="860913" spans="16:16" x14ac:dyDescent="0.3">
      <c r="P860913" s="83"/>
    </row>
    <row r="860914" spans="16:16" x14ac:dyDescent="0.3">
      <c r="P860914" s="83"/>
    </row>
    <row r="860915" spans="16:16" x14ac:dyDescent="0.3">
      <c r="P860915" s="83"/>
    </row>
    <row r="860916" spans="16:16" x14ac:dyDescent="0.3">
      <c r="P860916" s="83"/>
    </row>
    <row r="860917" spans="16:16" x14ac:dyDescent="0.3">
      <c r="P860917" s="83"/>
    </row>
    <row r="860918" spans="16:16" x14ac:dyDescent="0.3">
      <c r="P860918" s="83"/>
    </row>
    <row r="860919" spans="16:16" x14ac:dyDescent="0.3">
      <c r="P860919" s="83"/>
    </row>
    <row r="860920" spans="16:16" x14ac:dyDescent="0.3">
      <c r="P860920" s="83"/>
    </row>
    <row r="860921" spans="16:16" x14ac:dyDescent="0.3">
      <c r="P860921" s="83"/>
    </row>
    <row r="860922" spans="16:16" x14ac:dyDescent="0.3">
      <c r="P860922" s="83"/>
    </row>
    <row r="860923" spans="16:16" x14ac:dyDescent="0.3">
      <c r="P860923" s="83"/>
    </row>
    <row r="860924" spans="16:16" x14ac:dyDescent="0.3">
      <c r="P860924" s="83"/>
    </row>
    <row r="860925" spans="16:16" x14ac:dyDescent="0.3">
      <c r="P860925" s="83"/>
    </row>
    <row r="860926" spans="16:16" x14ac:dyDescent="0.3">
      <c r="P860926" s="83"/>
    </row>
    <row r="860927" spans="16:16" x14ac:dyDescent="0.3">
      <c r="P860927" s="83"/>
    </row>
    <row r="860928" spans="16:16" x14ac:dyDescent="0.3">
      <c r="P860928" s="83"/>
    </row>
    <row r="860929" spans="16:16" x14ac:dyDescent="0.3">
      <c r="P860929" s="83"/>
    </row>
    <row r="860930" spans="16:16" x14ac:dyDescent="0.3">
      <c r="P860930" s="83"/>
    </row>
    <row r="860931" spans="16:16" x14ac:dyDescent="0.3">
      <c r="P860931" s="83"/>
    </row>
    <row r="860932" spans="16:16" x14ac:dyDescent="0.3">
      <c r="P860932" s="83"/>
    </row>
    <row r="860933" spans="16:16" x14ac:dyDescent="0.3">
      <c r="P860933" s="83"/>
    </row>
    <row r="860934" spans="16:16" x14ac:dyDescent="0.3">
      <c r="P860934" s="83"/>
    </row>
    <row r="860935" spans="16:16" x14ac:dyDescent="0.3">
      <c r="P860935" s="83"/>
    </row>
    <row r="860936" spans="16:16" x14ac:dyDescent="0.3">
      <c r="P860936" s="83"/>
    </row>
    <row r="860937" spans="16:16" x14ac:dyDescent="0.3">
      <c r="P860937" s="83"/>
    </row>
    <row r="860938" spans="16:16" x14ac:dyDescent="0.3">
      <c r="P860938" s="83"/>
    </row>
    <row r="860939" spans="16:16" x14ac:dyDescent="0.3">
      <c r="P860939" s="83"/>
    </row>
    <row r="860940" spans="16:16" x14ac:dyDescent="0.3">
      <c r="P860940" s="83"/>
    </row>
    <row r="860941" spans="16:16" x14ac:dyDescent="0.3">
      <c r="P860941" s="83"/>
    </row>
    <row r="860942" spans="16:16" x14ac:dyDescent="0.3">
      <c r="P860942" s="83"/>
    </row>
    <row r="860943" spans="16:16" x14ac:dyDescent="0.3">
      <c r="P860943" s="83"/>
    </row>
    <row r="860944" spans="16:16" x14ac:dyDescent="0.3">
      <c r="P860944" s="83"/>
    </row>
    <row r="860945" spans="16:16" x14ac:dyDescent="0.3">
      <c r="P860945" s="83"/>
    </row>
    <row r="860946" spans="16:16" x14ac:dyDescent="0.3">
      <c r="P860946" s="83"/>
    </row>
    <row r="860947" spans="16:16" x14ac:dyDescent="0.3">
      <c r="P860947" s="83"/>
    </row>
    <row r="860948" spans="16:16" x14ac:dyDescent="0.3">
      <c r="P860948" s="83"/>
    </row>
    <row r="860949" spans="16:16" x14ac:dyDescent="0.3">
      <c r="P860949" s="83"/>
    </row>
    <row r="860950" spans="16:16" x14ac:dyDescent="0.3">
      <c r="P860950" s="83"/>
    </row>
    <row r="860951" spans="16:16" x14ac:dyDescent="0.3">
      <c r="P860951" s="83"/>
    </row>
    <row r="860952" spans="16:16" x14ac:dyDescent="0.3">
      <c r="P860952" s="83"/>
    </row>
    <row r="860953" spans="16:16" x14ac:dyDescent="0.3">
      <c r="P860953" s="83"/>
    </row>
    <row r="860954" spans="16:16" x14ac:dyDescent="0.3">
      <c r="P860954" s="83"/>
    </row>
    <row r="860955" spans="16:16" x14ac:dyDescent="0.3">
      <c r="P860955" s="83"/>
    </row>
    <row r="860956" spans="16:16" x14ac:dyDescent="0.3">
      <c r="P860956" s="83"/>
    </row>
    <row r="860957" spans="16:16" x14ac:dyDescent="0.3">
      <c r="P860957" s="83"/>
    </row>
    <row r="860958" spans="16:16" x14ac:dyDescent="0.3">
      <c r="P860958" s="83"/>
    </row>
    <row r="860959" spans="16:16" x14ac:dyDescent="0.3">
      <c r="P860959" s="83"/>
    </row>
    <row r="860960" spans="16:16" x14ac:dyDescent="0.3">
      <c r="P860960" s="83"/>
    </row>
    <row r="860961" spans="16:16" x14ac:dyDescent="0.3">
      <c r="P860961" s="83"/>
    </row>
    <row r="860962" spans="16:16" x14ac:dyDescent="0.3">
      <c r="P860962" s="83"/>
    </row>
    <row r="860963" spans="16:16" x14ac:dyDescent="0.3">
      <c r="P860963" s="83"/>
    </row>
    <row r="860964" spans="16:16" x14ac:dyDescent="0.3">
      <c r="P860964" s="83"/>
    </row>
    <row r="860965" spans="16:16" x14ac:dyDescent="0.3">
      <c r="P860965" s="83"/>
    </row>
    <row r="860966" spans="16:16" x14ac:dyDescent="0.3">
      <c r="P860966" s="83"/>
    </row>
    <row r="860967" spans="16:16" x14ac:dyDescent="0.3">
      <c r="P860967" s="83"/>
    </row>
    <row r="860968" spans="16:16" x14ac:dyDescent="0.3">
      <c r="P860968" s="83"/>
    </row>
    <row r="860969" spans="16:16" x14ac:dyDescent="0.3">
      <c r="P860969" s="83"/>
    </row>
    <row r="860970" spans="16:16" x14ac:dyDescent="0.3">
      <c r="P860970" s="83"/>
    </row>
    <row r="860971" spans="16:16" x14ac:dyDescent="0.3">
      <c r="P860971" s="83"/>
    </row>
    <row r="860972" spans="16:16" x14ac:dyDescent="0.3">
      <c r="P860972" s="83"/>
    </row>
    <row r="860973" spans="16:16" x14ac:dyDescent="0.3">
      <c r="P860973" s="83"/>
    </row>
    <row r="860974" spans="16:16" x14ac:dyDescent="0.3">
      <c r="P860974" s="83"/>
    </row>
    <row r="860975" spans="16:16" x14ac:dyDescent="0.3">
      <c r="P860975" s="83"/>
    </row>
    <row r="860976" spans="16:16" x14ac:dyDescent="0.3">
      <c r="P860976" s="83"/>
    </row>
    <row r="860977" spans="16:16" x14ac:dyDescent="0.3">
      <c r="P860977" s="83"/>
    </row>
    <row r="860978" spans="16:16" x14ac:dyDescent="0.3">
      <c r="P860978" s="83"/>
    </row>
    <row r="860979" spans="16:16" x14ac:dyDescent="0.3">
      <c r="P860979" s="83"/>
    </row>
    <row r="860980" spans="16:16" x14ac:dyDescent="0.3">
      <c r="P860980" s="83"/>
    </row>
    <row r="860981" spans="16:16" x14ac:dyDescent="0.3">
      <c r="P860981" s="83"/>
    </row>
    <row r="860982" spans="16:16" x14ac:dyDescent="0.3">
      <c r="P860982" s="83"/>
    </row>
    <row r="860983" spans="16:16" x14ac:dyDescent="0.3">
      <c r="P860983" s="83"/>
    </row>
    <row r="860984" spans="16:16" x14ac:dyDescent="0.3">
      <c r="P860984" s="83"/>
    </row>
    <row r="860985" spans="16:16" x14ac:dyDescent="0.3">
      <c r="P860985" s="83"/>
    </row>
    <row r="860986" spans="16:16" x14ac:dyDescent="0.3">
      <c r="P860986" s="83"/>
    </row>
    <row r="860987" spans="16:16" x14ac:dyDescent="0.3">
      <c r="P860987" s="83"/>
    </row>
    <row r="860988" spans="16:16" x14ac:dyDescent="0.3">
      <c r="P860988" s="83"/>
    </row>
    <row r="860989" spans="16:16" x14ac:dyDescent="0.3">
      <c r="P860989" s="83"/>
    </row>
    <row r="860990" spans="16:16" x14ac:dyDescent="0.3">
      <c r="P860990" s="83"/>
    </row>
    <row r="860991" spans="16:16" x14ac:dyDescent="0.3">
      <c r="P860991" s="83"/>
    </row>
    <row r="860992" spans="16:16" x14ac:dyDescent="0.3">
      <c r="P860992" s="83"/>
    </row>
    <row r="860993" spans="16:16" x14ac:dyDescent="0.3">
      <c r="P860993" s="83"/>
    </row>
    <row r="860994" spans="16:16" x14ac:dyDescent="0.3">
      <c r="P860994" s="83"/>
    </row>
    <row r="860995" spans="16:16" x14ac:dyDescent="0.3">
      <c r="P860995" s="83"/>
    </row>
    <row r="860996" spans="16:16" x14ac:dyDescent="0.3">
      <c r="P860996" s="83"/>
    </row>
    <row r="860997" spans="16:16" x14ac:dyDescent="0.3">
      <c r="P860997" s="83"/>
    </row>
    <row r="860998" spans="16:16" x14ac:dyDescent="0.3">
      <c r="P860998" s="83"/>
    </row>
    <row r="860999" spans="16:16" x14ac:dyDescent="0.3">
      <c r="P860999" s="83"/>
    </row>
    <row r="861000" spans="16:16" x14ac:dyDescent="0.3">
      <c r="P861000" s="83"/>
    </row>
    <row r="861001" spans="16:16" x14ac:dyDescent="0.3">
      <c r="P861001" s="83"/>
    </row>
    <row r="861002" spans="16:16" x14ac:dyDescent="0.3">
      <c r="P861002" s="83"/>
    </row>
    <row r="861003" spans="16:16" x14ac:dyDescent="0.3">
      <c r="P861003" s="83"/>
    </row>
    <row r="861004" spans="16:16" x14ac:dyDescent="0.3">
      <c r="P861004" s="83"/>
    </row>
    <row r="861005" spans="16:16" x14ac:dyDescent="0.3">
      <c r="P861005" s="83"/>
    </row>
    <row r="861006" spans="16:16" x14ac:dyDescent="0.3">
      <c r="P861006" s="83"/>
    </row>
    <row r="861007" spans="16:16" x14ac:dyDescent="0.3">
      <c r="P861007" s="83"/>
    </row>
    <row r="861008" spans="16:16" x14ac:dyDescent="0.3">
      <c r="P861008" s="83"/>
    </row>
    <row r="861009" spans="16:16" x14ac:dyDescent="0.3">
      <c r="P861009" s="83"/>
    </row>
    <row r="861010" spans="16:16" x14ac:dyDescent="0.3">
      <c r="P861010" s="83"/>
    </row>
    <row r="861011" spans="16:16" x14ac:dyDescent="0.3">
      <c r="P861011" s="83"/>
    </row>
    <row r="861012" spans="16:16" x14ac:dyDescent="0.3">
      <c r="P861012" s="83"/>
    </row>
    <row r="861013" spans="16:16" x14ac:dyDescent="0.3">
      <c r="P861013" s="83"/>
    </row>
    <row r="861014" spans="16:16" x14ac:dyDescent="0.3">
      <c r="P861014" s="83"/>
    </row>
    <row r="861015" spans="16:16" x14ac:dyDescent="0.3">
      <c r="P861015" s="83"/>
    </row>
    <row r="861016" spans="16:16" x14ac:dyDescent="0.3">
      <c r="P861016" s="83"/>
    </row>
    <row r="861017" spans="16:16" x14ac:dyDescent="0.3">
      <c r="P861017" s="83"/>
    </row>
    <row r="861018" spans="16:16" x14ac:dyDescent="0.3">
      <c r="P861018" s="83"/>
    </row>
    <row r="861019" spans="16:16" x14ac:dyDescent="0.3">
      <c r="P861019" s="83"/>
    </row>
    <row r="861020" spans="16:16" x14ac:dyDescent="0.3">
      <c r="P861020" s="83"/>
    </row>
    <row r="861021" spans="16:16" x14ac:dyDescent="0.3">
      <c r="P861021" s="83"/>
    </row>
    <row r="861022" spans="16:16" x14ac:dyDescent="0.3">
      <c r="P861022" s="83"/>
    </row>
    <row r="861023" spans="16:16" x14ac:dyDescent="0.3">
      <c r="P861023" s="83"/>
    </row>
    <row r="861024" spans="16:16" x14ac:dyDescent="0.3">
      <c r="P861024" s="83"/>
    </row>
    <row r="861025" spans="16:16" x14ac:dyDescent="0.3">
      <c r="P861025" s="83"/>
    </row>
    <row r="861026" spans="16:16" x14ac:dyDescent="0.3">
      <c r="P861026" s="83"/>
    </row>
    <row r="861027" spans="16:16" x14ac:dyDescent="0.3">
      <c r="P861027" s="83"/>
    </row>
    <row r="861028" spans="16:16" x14ac:dyDescent="0.3">
      <c r="P861028" s="83"/>
    </row>
    <row r="861029" spans="16:16" x14ac:dyDescent="0.3">
      <c r="P861029" s="83"/>
    </row>
    <row r="861030" spans="16:16" x14ac:dyDescent="0.3">
      <c r="P861030" s="83"/>
    </row>
    <row r="861031" spans="16:16" x14ac:dyDescent="0.3">
      <c r="P861031" s="83"/>
    </row>
    <row r="861032" spans="16:16" x14ac:dyDescent="0.3">
      <c r="P861032" s="83"/>
    </row>
    <row r="861033" spans="16:16" x14ac:dyDescent="0.3">
      <c r="P861033" s="83"/>
    </row>
    <row r="861034" spans="16:16" x14ac:dyDescent="0.3">
      <c r="P861034" s="83"/>
    </row>
    <row r="861035" spans="16:16" x14ac:dyDescent="0.3">
      <c r="P861035" s="83"/>
    </row>
    <row r="861036" spans="16:16" x14ac:dyDescent="0.3">
      <c r="P861036" s="83"/>
    </row>
    <row r="861037" spans="16:16" x14ac:dyDescent="0.3">
      <c r="P861037" s="83"/>
    </row>
    <row r="861038" spans="16:16" x14ac:dyDescent="0.3">
      <c r="P861038" s="83"/>
    </row>
    <row r="861039" spans="16:16" x14ac:dyDescent="0.3">
      <c r="P861039" s="83"/>
    </row>
    <row r="861040" spans="16:16" x14ac:dyDescent="0.3">
      <c r="P861040" s="83"/>
    </row>
    <row r="861041" spans="16:16" x14ac:dyDescent="0.3">
      <c r="P861041" s="83"/>
    </row>
    <row r="861042" spans="16:16" x14ac:dyDescent="0.3">
      <c r="P861042" s="83"/>
    </row>
    <row r="861043" spans="16:16" x14ac:dyDescent="0.3">
      <c r="P861043" s="83"/>
    </row>
    <row r="861044" spans="16:16" x14ac:dyDescent="0.3">
      <c r="P861044" s="83"/>
    </row>
    <row r="861045" spans="16:16" x14ac:dyDescent="0.3">
      <c r="P861045" s="83"/>
    </row>
    <row r="861046" spans="16:16" x14ac:dyDescent="0.3">
      <c r="P861046" s="83"/>
    </row>
    <row r="861047" spans="16:16" x14ac:dyDescent="0.3">
      <c r="P861047" s="83"/>
    </row>
    <row r="861048" spans="16:16" x14ac:dyDescent="0.3">
      <c r="P861048" s="83"/>
    </row>
    <row r="861049" spans="16:16" x14ac:dyDescent="0.3">
      <c r="P861049" s="83"/>
    </row>
    <row r="861050" spans="16:16" x14ac:dyDescent="0.3">
      <c r="P861050" s="83"/>
    </row>
    <row r="861051" spans="16:16" x14ac:dyDescent="0.3">
      <c r="P861051" s="83"/>
    </row>
    <row r="861052" spans="16:16" x14ac:dyDescent="0.3">
      <c r="P861052" s="83"/>
    </row>
    <row r="861053" spans="16:16" x14ac:dyDescent="0.3">
      <c r="P861053" s="83"/>
    </row>
    <row r="861054" spans="16:16" x14ac:dyDescent="0.3">
      <c r="P861054" s="83"/>
    </row>
    <row r="861055" spans="16:16" x14ac:dyDescent="0.3">
      <c r="P861055" s="83"/>
    </row>
    <row r="861056" spans="16:16" x14ac:dyDescent="0.3">
      <c r="P861056" s="83"/>
    </row>
    <row r="861057" spans="16:16" x14ac:dyDescent="0.3">
      <c r="P861057" s="83"/>
    </row>
    <row r="861058" spans="16:16" x14ac:dyDescent="0.3">
      <c r="P861058" s="83"/>
    </row>
    <row r="861059" spans="16:16" x14ac:dyDescent="0.3">
      <c r="P861059" s="83"/>
    </row>
    <row r="861060" spans="16:16" x14ac:dyDescent="0.3">
      <c r="P861060" s="83"/>
    </row>
    <row r="861061" spans="16:16" x14ac:dyDescent="0.3">
      <c r="P861061" s="83"/>
    </row>
    <row r="861062" spans="16:16" x14ac:dyDescent="0.3">
      <c r="P861062" s="83"/>
    </row>
    <row r="861063" spans="16:16" x14ac:dyDescent="0.3">
      <c r="P861063" s="83"/>
    </row>
    <row r="861064" spans="16:16" x14ac:dyDescent="0.3">
      <c r="P861064" s="83"/>
    </row>
    <row r="861065" spans="16:16" x14ac:dyDescent="0.3">
      <c r="P861065" s="83"/>
    </row>
    <row r="861066" spans="16:16" x14ac:dyDescent="0.3">
      <c r="P861066" s="83"/>
    </row>
    <row r="861067" spans="16:16" x14ac:dyDescent="0.3">
      <c r="P861067" s="83"/>
    </row>
    <row r="861068" spans="16:16" x14ac:dyDescent="0.3">
      <c r="P861068" s="83"/>
    </row>
    <row r="861069" spans="16:16" x14ac:dyDescent="0.3">
      <c r="P861069" s="83"/>
    </row>
    <row r="861070" spans="16:16" x14ac:dyDescent="0.3">
      <c r="P861070" s="83"/>
    </row>
    <row r="861071" spans="16:16" x14ac:dyDescent="0.3">
      <c r="P861071" s="83"/>
    </row>
    <row r="861072" spans="16:16" x14ac:dyDescent="0.3">
      <c r="P861072" s="83"/>
    </row>
    <row r="861073" spans="16:16" x14ac:dyDescent="0.3">
      <c r="P861073" s="83"/>
    </row>
    <row r="861074" spans="16:16" x14ac:dyDescent="0.3">
      <c r="P861074" s="83"/>
    </row>
    <row r="861075" spans="16:16" x14ac:dyDescent="0.3">
      <c r="P861075" s="83"/>
    </row>
    <row r="861076" spans="16:16" x14ac:dyDescent="0.3">
      <c r="P861076" s="83"/>
    </row>
    <row r="861077" spans="16:16" x14ac:dyDescent="0.3">
      <c r="P861077" s="83"/>
    </row>
    <row r="861078" spans="16:16" x14ac:dyDescent="0.3">
      <c r="P861078" s="83"/>
    </row>
    <row r="861079" spans="16:16" x14ac:dyDescent="0.3">
      <c r="P861079" s="83"/>
    </row>
    <row r="861080" spans="16:16" x14ac:dyDescent="0.3">
      <c r="P861080" s="83"/>
    </row>
    <row r="861081" spans="16:16" x14ac:dyDescent="0.3">
      <c r="P861081" s="83"/>
    </row>
    <row r="861082" spans="16:16" x14ac:dyDescent="0.3">
      <c r="P861082" s="83"/>
    </row>
    <row r="861083" spans="16:16" x14ac:dyDescent="0.3">
      <c r="P861083" s="83"/>
    </row>
    <row r="861084" spans="16:16" x14ac:dyDescent="0.3">
      <c r="P861084" s="83"/>
    </row>
    <row r="861085" spans="16:16" x14ac:dyDescent="0.3">
      <c r="P861085" s="83"/>
    </row>
    <row r="861086" spans="16:16" x14ac:dyDescent="0.3">
      <c r="P861086" s="83"/>
    </row>
    <row r="861087" spans="16:16" x14ac:dyDescent="0.3">
      <c r="P861087" s="83"/>
    </row>
    <row r="861088" spans="16:16" x14ac:dyDescent="0.3">
      <c r="P861088" s="83"/>
    </row>
    <row r="861089" spans="16:16" x14ac:dyDescent="0.3">
      <c r="P861089" s="83"/>
    </row>
    <row r="861090" spans="16:16" x14ac:dyDescent="0.3">
      <c r="P861090" s="83"/>
    </row>
    <row r="861091" spans="16:16" x14ac:dyDescent="0.3">
      <c r="P861091" s="83"/>
    </row>
    <row r="861092" spans="16:16" x14ac:dyDescent="0.3">
      <c r="P861092" s="83"/>
    </row>
    <row r="861093" spans="16:16" x14ac:dyDescent="0.3">
      <c r="P861093" s="83"/>
    </row>
    <row r="861094" spans="16:16" x14ac:dyDescent="0.3">
      <c r="P861094" s="83"/>
    </row>
    <row r="861095" spans="16:16" x14ac:dyDescent="0.3">
      <c r="P861095" s="83"/>
    </row>
    <row r="861096" spans="16:16" x14ac:dyDescent="0.3">
      <c r="P861096" s="83"/>
    </row>
    <row r="861097" spans="16:16" x14ac:dyDescent="0.3">
      <c r="P861097" s="83"/>
    </row>
    <row r="861098" spans="16:16" x14ac:dyDescent="0.3">
      <c r="P861098" s="83"/>
    </row>
    <row r="861099" spans="16:16" x14ac:dyDescent="0.3">
      <c r="P861099" s="83"/>
    </row>
    <row r="861100" spans="16:16" x14ac:dyDescent="0.3">
      <c r="P861100" s="83"/>
    </row>
    <row r="861101" spans="16:16" x14ac:dyDescent="0.3">
      <c r="P861101" s="83"/>
    </row>
    <row r="861102" spans="16:16" x14ac:dyDescent="0.3">
      <c r="P861102" s="83"/>
    </row>
    <row r="861103" spans="16:16" x14ac:dyDescent="0.3">
      <c r="P861103" s="83"/>
    </row>
    <row r="861104" spans="16:16" x14ac:dyDescent="0.3">
      <c r="P861104" s="83"/>
    </row>
    <row r="861105" spans="16:16" x14ac:dyDescent="0.3">
      <c r="P861105" s="83"/>
    </row>
    <row r="861106" spans="16:16" x14ac:dyDescent="0.3">
      <c r="P861106" s="83"/>
    </row>
    <row r="861107" spans="16:16" x14ac:dyDescent="0.3">
      <c r="P861107" s="83"/>
    </row>
    <row r="861108" spans="16:16" x14ac:dyDescent="0.3">
      <c r="P861108" s="83"/>
    </row>
    <row r="861109" spans="16:16" x14ac:dyDescent="0.3">
      <c r="P861109" s="83"/>
    </row>
    <row r="861110" spans="16:16" x14ac:dyDescent="0.3">
      <c r="P861110" s="83"/>
    </row>
    <row r="861111" spans="16:16" x14ac:dyDescent="0.3">
      <c r="P861111" s="83"/>
    </row>
    <row r="861112" spans="16:16" x14ac:dyDescent="0.3">
      <c r="P861112" s="83"/>
    </row>
    <row r="861113" spans="16:16" x14ac:dyDescent="0.3">
      <c r="P861113" s="83"/>
    </row>
    <row r="861114" spans="16:16" x14ac:dyDescent="0.3">
      <c r="P861114" s="83"/>
    </row>
    <row r="861115" spans="16:16" x14ac:dyDescent="0.3">
      <c r="P861115" s="83"/>
    </row>
    <row r="861116" spans="16:16" x14ac:dyDescent="0.3">
      <c r="P861116" s="83"/>
    </row>
    <row r="861117" spans="16:16" x14ac:dyDescent="0.3">
      <c r="P861117" s="83"/>
    </row>
    <row r="861118" spans="16:16" x14ac:dyDescent="0.3">
      <c r="P861118" s="83"/>
    </row>
    <row r="861119" spans="16:16" x14ac:dyDescent="0.3">
      <c r="P861119" s="83"/>
    </row>
    <row r="861120" spans="16:16" x14ac:dyDescent="0.3">
      <c r="P861120" s="83"/>
    </row>
    <row r="861121" spans="16:16" x14ac:dyDescent="0.3">
      <c r="P861121" s="83"/>
    </row>
    <row r="861122" spans="16:16" x14ac:dyDescent="0.3">
      <c r="P861122" s="83"/>
    </row>
    <row r="861123" spans="16:16" x14ac:dyDescent="0.3">
      <c r="P861123" s="83"/>
    </row>
    <row r="861124" spans="16:16" x14ac:dyDescent="0.3">
      <c r="P861124" s="83"/>
    </row>
    <row r="861125" spans="16:16" x14ac:dyDescent="0.3">
      <c r="P861125" s="83"/>
    </row>
    <row r="861126" spans="16:16" x14ac:dyDescent="0.3">
      <c r="P861126" s="83"/>
    </row>
    <row r="861127" spans="16:16" x14ac:dyDescent="0.3">
      <c r="P861127" s="83"/>
    </row>
    <row r="861128" spans="16:16" x14ac:dyDescent="0.3">
      <c r="P861128" s="83"/>
    </row>
    <row r="861129" spans="16:16" x14ac:dyDescent="0.3">
      <c r="P861129" s="83"/>
    </row>
    <row r="861130" spans="16:16" x14ac:dyDescent="0.3">
      <c r="P861130" s="83"/>
    </row>
    <row r="861131" spans="16:16" x14ac:dyDescent="0.3">
      <c r="P861131" s="83"/>
    </row>
    <row r="861132" spans="16:16" x14ac:dyDescent="0.3">
      <c r="P861132" s="83"/>
    </row>
    <row r="861133" spans="16:16" x14ac:dyDescent="0.3">
      <c r="P861133" s="83"/>
    </row>
    <row r="861134" spans="16:16" x14ac:dyDescent="0.3">
      <c r="P861134" s="83"/>
    </row>
    <row r="861135" spans="16:16" x14ac:dyDescent="0.3">
      <c r="P861135" s="83"/>
    </row>
    <row r="861136" spans="16:16" x14ac:dyDescent="0.3">
      <c r="P861136" s="83"/>
    </row>
    <row r="861137" spans="16:16" x14ac:dyDescent="0.3">
      <c r="P861137" s="83"/>
    </row>
    <row r="861138" spans="16:16" x14ac:dyDescent="0.3">
      <c r="P861138" s="83"/>
    </row>
    <row r="861139" spans="16:16" x14ac:dyDescent="0.3">
      <c r="P861139" s="83"/>
    </row>
    <row r="861140" spans="16:16" x14ac:dyDescent="0.3">
      <c r="P861140" s="83"/>
    </row>
    <row r="861141" spans="16:16" x14ac:dyDescent="0.3">
      <c r="P861141" s="83"/>
    </row>
    <row r="861142" spans="16:16" x14ac:dyDescent="0.3">
      <c r="P861142" s="83"/>
    </row>
    <row r="861143" spans="16:16" x14ac:dyDescent="0.3">
      <c r="P861143" s="83"/>
    </row>
    <row r="861144" spans="16:16" x14ac:dyDescent="0.3">
      <c r="P861144" s="83"/>
    </row>
    <row r="861145" spans="16:16" x14ac:dyDescent="0.3">
      <c r="P861145" s="83"/>
    </row>
    <row r="861146" spans="16:16" x14ac:dyDescent="0.3">
      <c r="P861146" s="83"/>
    </row>
    <row r="861147" spans="16:16" x14ac:dyDescent="0.3">
      <c r="P861147" s="83"/>
    </row>
    <row r="861148" spans="16:16" x14ac:dyDescent="0.3">
      <c r="P861148" s="83"/>
    </row>
    <row r="861149" spans="16:16" x14ac:dyDescent="0.3">
      <c r="P861149" s="83"/>
    </row>
    <row r="861150" spans="16:16" x14ac:dyDescent="0.3">
      <c r="P861150" s="83"/>
    </row>
    <row r="861151" spans="16:16" x14ac:dyDescent="0.3">
      <c r="P861151" s="83"/>
    </row>
    <row r="861152" spans="16:16" x14ac:dyDescent="0.3">
      <c r="P861152" s="83"/>
    </row>
    <row r="861153" spans="16:16" x14ac:dyDescent="0.3">
      <c r="P861153" s="83"/>
    </row>
    <row r="861154" spans="16:16" x14ac:dyDescent="0.3">
      <c r="P861154" s="83"/>
    </row>
    <row r="861155" spans="16:16" x14ac:dyDescent="0.3">
      <c r="P861155" s="83"/>
    </row>
    <row r="861156" spans="16:16" x14ac:dyDescent="0.3">
      <c r="P861156" s="83"/>
    </row>
    <row r="861157" spans="16:16" x14ac:dyDescent="0.3">
      <c r="P861157" s="83"/>
    </row>
    <row r="861158" spans="16:16" x14ac:dyDescent="0.3">
      <c r="P861158" s="83"/>
    </row>
    <row r="861159" spans="16:16" x14ac:dyDescent="0.3">
      <c r="P861159" s="83"/>
    </row>
    <row r="861160" spans="16:16" x14ac:dyDescent="0.3">
      <c r="P861160" s="83"/>
    </row>
    <row r="861161" spans="16:16" x14ac:dyDescent="0.3">
      <c r="P861161" s="83"/>
    </row>
    <row r="861162" spans="16:16" x14ac:dyDescent="0.3">
      <c r="P861162" s="83"/>
    </row>
    <row r="861163" spans="16:16" x14ac:dyDescent="0.3">
      <c r="P861163" s="83"/>
    </row>
    <row r="861164" spans="16:16" x14ac:dyDescent="0.3">
      <c r="P861164" s="83"/>
    </row>
    <row r="861165" spans="16:16" x14ac:dyDescent="0.3">
      <c r="P861165" s="83"/>
    </row>
    <row r="861166" spans="16:16" x14ac:dyDescent="0.3">
      <c r="P861166" s="83"/>
    </row>
    <row r="861167" spans="16:16" x14ac:dyDescent="0.3">
      <c r="P861167" s="83"/>
    </row>
    <row r="861168" spans="16:16" x14ac:dyDescent="0.3">
      <c r="P861168" s="83"/>
    </row>
    <row r="861169" spans="16:16" x14ac:dyDescent="0.3">
      <c r="P861169" s="83"/>
    </row>
    <row r="861170" spans="16:16" x14ac:dyDescent="0.3">
      <c r="P861170" s="83"/>
    </row>
    <row r="861171" spans="16:16" x14ac:dyDescent="0.3">
      <c r="P861171" s="83"/>
    </row>
    <row r="861172" spans="16:16" x14ac:dyDescent="0.3">
      <c r="P861172" s="83"/>
    </row>
    <row r="861173" spans="16:16" x14ac:dyDescent="0.3">
      <c r="P861173" s="83"/>
    </row>
    <row r="861174" spans="16:16" x14ac:dyDescent="0.3">
      <c r="P861174" s="83"/>
    </row>
    <row r="861175" spans="16:16" x14ac:dyDescent="0.3">
      <c r="P861175" s="83"/>
    </row>
    <row r="861176" spans="16:16" x14ac:dyDescent="0.3">
      <c r="P861176" s="83"/>
    </row>
    <row r="861177" spans="16:16" x14ac:dyDescent="0.3">
      <c r="P861177" s="83"/>
    </row>
    <row r="861178" spans="16:16" x14ac:dyDescent="0.3">
      <c r="P861178" s="83"/>
    </row>
    <row r="861179" spans="16:16" x14ac:dyDescent="0.3">
      <c r="P861179" s="83"/>
    </row>
    <row r="861180" spans="16:16" x14ac:dyDescent="0.3">
      <c r="P861180" s="83"/>
    </row>
    <row r="861181" spans="16:16" x14ac:dyDescent="0.3">
      <c r="P861181" s="83"/>
    </row>
    <row r="861182" spans="16:16" x14ac:dyDescent="0.3">
      <c r="P861182" s="83"/>
    </row>
    <row r="861183" spans="16:16" x14ac:dyDescent="0.3">
      <c r="P861183" s="83"/>
    </row>
    <row r="861184" spans="16:16" x14ac:dyDescent="0.3">
      <c r="P861184" s="83"/>
    </row>
    <row r="861185" spans="16:16" x14ac:dyDescent="0.3">
      <c r="P861185" s="83"/>
    </row>
    <row r="861186" spans="16:16" x14ac:dyDescent="0.3">
      <c r="P861186" s="83"/>
    </row>
    <row r="861187" spans="16:16" x14ac:dyDescent="0.3">
      <c r="P861187" s="83"/>
    </row>
    <row r="861188" spans="16:16" x14ac:dyDescent="0.3">
      <c r="P861188" s="83"/>
    </row>
    <row r="861189" spans="16:16" x14ac:dyDescent="0.3">
      <c r="P861189" s="83"/>
    </row>
    <row r="861190" spans="16:16" x14ac:dyDescent="0.3">
      <c r="P861190" s="83"/>
    </row>
    <row r="861191" spans="16:16" x14ac:dyDescent="0.3">
      <c r="P861191" s="83"/>
    </row>
    <row r="861192" spans="16:16" x14ac:dyDescent="0.3">
      <c r="P861192" s="83"/>
    </row>
    <row r="861193" spans="16:16" x14ac:dyDescent="0.3">
      <c r="P861193" s="83"/>
    </row>
    <row r="861194" spans="16:16" x14ac:dyDescent="0.3">
      <c r="P861194" s="83"/>
    </row>
    <row r="861195" spans="16:16" x14ac:dyDescent="0.3">
      <c r="P861195" s="83"/>
    </row>
    <row r="861196" spans="16:16" x14ac:dyDescent="0.3">
      <c r="P861196" s="83"/>
    </row>
    <row r="861197" spans="16:16" x14ac:dyDescent="0.3">
      <c r="P861197" s="83"/>
    </row>
    <row r="861198" spans="16:16" x14ac:dyDescent="0.3">
      <c r="P861198" s="83"/>
    </row>
    <row r="861199" spans="16:16" x14ac:dyDescent="0.3">
      <c r="P861199" s="83"/>
    </row>
    <row r="861200" spans="16:16" x14ac:dyDescent="0.3">
      <c r="P861200" s="83"/>
    </row>
    <row r="861201" spans="16:16" x14ac:dyDescent="0.3">
      <c r="P861201" s="83"/>
    </row>
    <row r="861202" spans="16:16" x14ac:dyDescent="0.3">
      <c r="P861202" s="83"/>
    </row>
    <row r="861203" spans="16:16" x14ac:dyDescent="0.3">
      <c r="P861203" s="83"/>
    </row>
    <row r="861204" spans="16:16" x14ac:dyDescent="0.3">
      <c r="P861204" s="83"/>
    </row>
    <row r="861205" spans="16:16" x14ac:dyDescent="0.3">
      <c r="P861205" s="83"/>
    </row>
    <row r="861206" spans="16:16" x14ac:dyDescent="0.3">
      <c r="P861206" s="83"/>
    </row>
    <row r="861207" spans="16:16" x14ac:dyDescent="0.3">
      <c r="P861207" s="83"/>
    </row>
    <row r="861208" spans="16:16" x14ac:dyDescent="0.3">
      <c r="P861208" s="83"/>
    </row>
    <row r="861209" spans="16:16" x14ac:dyDescent="0.3">
      <c r="P861209" s="83"/>
    </row>
    <row r="861210" spans="16:16" x14ac:dyDescent="0.3">
      <c r="P861210" s="83"/>
    </row>
    <row r="861211" spans="16:16" x14ac:dyDescent="0.3">
      <c r="P861211" s="83"/>
    </row>
    <row r="861212" spans="16:16" x14ac:dyDescent="0.3">
      <c r="P861212" s="83"/>
    </row>
    <row r="861213" spans="16:16" x14ac:dyDescent="0.3">
      <c r="P861213" s="83"/>
    </row>
    <row r="861214" spans="16:16" x14ac:dyDescent="0.3">
      <c r="P861214" s="83"/>
    </row>
    <row r="861215" spans="16:16" x14ac:dyDescent="0.3">
      <c r="P861215" s="83"/>
    </row>
    <row r="861216" spans="16:16" x14ac:dyDescent="0.3">
      <c r="P861216" s="83"/>
    </row>
    <row r="861217" spans="16:16" x14ac:dyDescent="0.3">
      <c r="P861217" s="83"/>
    </row>
    <row r="861218" spans="16:16" x14ac:dyDescent="0.3">
      <c r="P861218" s="83"/>
    </row>
    <row r="861219" spans="16:16" x14ac:dyDescent="0.3">
      <c r="P861219" s="83"/>
    </row>
    <row r="861220" spans="16:16" x14ac:dyDescent="0.3">
      <c r="P861220" s="83"/>
    </row>
    <row r="861221" spans="16:16" x14ac:dyDescent="0.3">
      <c r="P861221" s="83"/>
    </row>
    <row r="861222" spans="16:16" x14ac:dyDescent="0.3">
      <c r="P861222" s="83"/>
    </row>
    <row r="861223" spans="16:16" x14ac:dyDescent="0.3">
      <c r="P861223" s="83"/>
    </row>
    <row r="861224" spans="16:16" x14ac:dyDescent="0.3">
      <c r="P861224" s="83"/>
    </row>
    <row r="861225" spans="16:16" x14ac:dyDescent="0.3">
      <c r="P861225" s="83"/>
    </row>
    <row r="861226" spans="16:16" x14ac:dyDescent="0.3">
      <c r="P861226" s="83"/>
    </row>
    <row r="861227" spans="16:16" x14ac:dyDescent="0.3">
      <c r="P861227" s="83"/>
    </row>
    <row r="861228" spans="16:16" x14ac:dyDescent="0.3">
      <c r="P861228" s="83"/>
    </row>
    <row r="861229" spans="16:16" x14ac:dyDescent="0.3">
      <c r="P861229" s="83"/>
    </row>
    <row r="861230" spans="16:16" x14ac:dyDescent="0.3">
      <c r="P861230" s="83"/>
    </row>
    <row r="861231" spans="16:16" x14ac:dyDescent="0.3">
      <c r="P861231" s="83"/>
    </row>
    <row r="861232" spans="16:16" x14ac:dyDescent="0.3">
      <c r="P861232" s="83"/>
    </row>
    <row r="861233" spans="16:16" x14ac:dyDescent="0.3">
      <c r="P861233" s="83"/>
    </row>
    <row r="861234" spans="16:16" x14ac:dyDescent="0.3">
      <c r="P861234" s="83"/>
    </row>
    <row r="861235" spans="16:16" x14ac:dyDescent="0.3">
      <c r="P861235" s="83"/>
    </row>
    <row r="861236" spans="16:16" x14ac:dyDescent="0.3">
      <c r="P861236" s="83"/>
    </row>
    <row r="861237" spans="16:16" x14ac:dyDescent="0.3">
      <c r="P861237" s="83"/>
    </row>
    <row r="861238" spans="16:16" x14ac:dyDescent="0.3">
      <c r="P861238" s="83"/>
    </row>
    <row r="861239" spans="16:16" x14ac:dyDescent="0.3">
      <c r="P861239" s="83"/>
    </row>
    <row r="861240" spans="16:16" x14ac:dyDescent="0.3">
      <c r="P861240" s="83"/>
    </row>
    <row r="861241" spans="16:16" x14ac:dyDescent="0.3">
      <c r="P861241" s="83"/>
    </row>
    <row r="861242" spans="16:16" x14ac:dyDescent="0.3">
      <c r="P861242" s="83"/>
    </row>
    <row r="861243" spans="16:16" x14ac:dyDescent="0.3">
      <c r="P861243" s="83"/>
    </row>
    <row r="861244" spans="16:16" x14ac:dyDescent="0.3">
      <c r="P861244" s="83"/>
    </row>
    <row r="861245" spans="16:16" x14ac:dyDescent="0.3">
      <c r="P861245" s="83"/>
    </row>
    <row r="861246" spans="16:16" x14ac:dyDescent="0.3">
      <c r="P861246" s="83"/>
    </row>
    <row r="861247" spans="16:16" x14ac:dyDescent="0.3">
      <c r="P861247" s="83"/>
    </row>
    <row r="861248" spans="16:16" x14ac:dyDescent="0.3">
      <c r="P861248" s="83"/>
    </row>
    <row r="861249" spans="16:16" x14ac:dyDescent="0.3">
      <c r="P861249" s="83"/>
    </row>
    <row r="861250" spans="16:16" x14ac:dyDescent="0.3">
      <c r="P861250" s="83"/>
    </row>
    <row r="861251" spans="16:16" x14ac:dyDescent="0.3">
      <c r="P861251" s="83"/>
    </row>
    <row r="861252" spans="16:16" x14ac:dyDescent="0.3">
      <c r="P861252" s="83"/>
    </row>
    <row r="861253" spans="16:16" x14ac:dyDescent="0.3">
      <c r="P861253" s="83"/>
    </row>
    <row r="861254" spans="16:16" x14ac:dyDescent="0.3">
      <c r="P861254" s="83"/>
    </row>
    <row r="861255" spans="16:16" x14ac:dyDescent="0.3">
      <c r="P861255" s="83"/>
    </row>
    <row r="861256" spans="16:16" x14ac:dyDescent="0.3">
      <c r="P861256" s="83"/>
    </row>
    <row r="861257" spans="16:16" x14ac:dyDescent="0.3">
      <c r="P861257" s="83"/>
    </row>
    <row r="861258" spans="16:16" x14ac:dyDescent="0.3">
      <c r="P861258" s="83"/>
    </row>
    <row r="861259" spans="16:16" x14ac:dyDescent="0.3">
      <c r="P861259" s="83"/>
    </row>
    <row r="861260" spans="16:16" x14ac:dyDescent="0.3">
      <c r="P861260" s="83"/>
    </row>
    <row r="861261" spans="16:16" x14ac:dyDescent="0.3">
      <c r="P861261" s="83"/>
    </row>
    <row r="861262" spans="16:16" x14ac:dyDescent="0.3">
      <c r="P861262" s="83"/>
    </row>
    <row r="861263" spans="16:16" x14ac:dyDescent="0.3">
      <c r="P861263" s="83"/>
    </row>
    <row r="861264" spans="16:16" x14ac:dyDescent="0.3">
      <c r="P861264" s="83"/>
    </row>
    <row r="861265" spans="16:16" x14ac:dyDescent="0.3">
      <c r="P861265" s="83"/>
    </row>
    <row r="861266" spans="16:16" x14ac:dyDescent="0.3">
      <c r="P861266" s="83"/>
    </row>
    <row r="861267" spans="16:16" x14ac:dyDescent="0.3">
      <c r="P861267" s="83"/>
    </row>
    <row r="861268" spans="16:16" x14ac:dyDescent="0.3">
      <c r="P861268" s="83"/>
    </row>
    <row r="861269" spans="16:16" x14ac:dyDescent="0.3">
      <c r="P861269" s="83"/>
    </row>
    <row r="861270" spans="16:16" x14ac:dyDescent="0.3">
      <c r="P861270" s="83"/>
    </row>
    <row r="861271" spans="16:16" x14ac:dyDescent="0.3">
      <c r="P861271" s="83"/>
    </row>
    <row r="861272" spans="16:16" x14ac:dyDescent="0.3">
      <c r="P861272" s="83"/>
    </row>
    <row r="861273" spans="16:16" x14ac:dyDescent="0.3">
      <c r="P861273" s="83"/>
    </row>
    <row r="861274" spans="16:16" x14ac:dyDescent="0.3">
      <c r="P861274" s="83"/>
    </row>
    <row r="861275" spans="16:16" x14ac:dyDescent="0.3">
      <c r="P861275" s="83"/>
    </row>
    <row r="861276" spans="16:16" x14ac:dyDescent="0.3">
      <c r="P861276" s="83"/>
    </row>
    <row r="861277" spans="16:16" x14ac:dyDescent="0.3">
      <c r="P861277" s="83"/>
    </row>
    <row r="861278" spans="16:16" x14ac:dyDescent="0.3">
      <c r="P861278" s="83"/>
    </row>
    <row r="861279" spans="16:16" x14ac:dyDescent="0.3">
      <c r="P861279" s="83"/>
    </row>
    <row r="861280" spans="16:16" x14ac:dyDescent="0.3">
      <c r="P861280" s="83"/>
    </row>
    <row r="861281" spans="16:16" x14ac:dyDescent="0.3">
      <c r="P861281" s="83"/>
    </row>
    <row r="861282" spans="16:16" x14ac:dyDescent="0.3">
      <c r="P861282" s="83"/>
    </row>
    <row r="861283" spans="16:16" x14ac:dyDescent="0.3">
      <c r="P861283" s="83"/>
    </row>
    <row r="861284" spans="16:16" x14ac:dyDescent="0.3">
      <c r="P861284" s="83"/>
    </row>
    <row r="861285" spans="16:16" x14ac:dyDescent="0.3">
      <c r="P861285" s="83"/>
    </row>
    <row r="861286" spans="16:16" x14ac:dyDescent="0.3">
      <c r="P861286" s="83"/>
    </row>
    <row r="861287" spans="16:16" x14ac:dyDescent="0.3">
      <c r="P861287" s="83"/>
    </row>
    <row r="861288" spans="16:16" x14ac:dyDescent="0.3">
      <c r="P861288" s="83"/>
    </row>
    <row r="861289" spans="16:16" x14ac:dyDescent="0.3">
      <c r="P861289" s="83"/>
    </row>
    <row r="861290" spans="16:16" x14ac:dyDescent="0.3">
      <c r="P861290" s="83"/>
    </row>
    <row r="861291" spans="16:16" x14ac:dyDescent="0.3">
      <c r="P861291" s="83"/>
    </row>
    <row r="861292" spans="16:16" x14ac:dyDescent="0.3">
      <c r="P861292" s="83"/>
    </row>
    <row r="861293" spans="16:16" x14ac:dyDescent="0.3">
      <c r="P861293" s="83"/>
    </row>
    <row r="861294" spans="16:16" x14ac:dyDescent="0.3">
      <c r="P861294" s="83"/>
    </row>
    <row r="861295" spans="16:16" x14ac:dyDescent="0.3">
      <c r="P861295" s="83"/>
    </row>
    <row r="861296" spans="16:16" x14ac:dyDescent="0.3">
      <c r="P861296" s="83"/>
    </row>
    <row r="861297" spans="16:16" x14ac:dyDescent="0.3">
      <c r="P861297" s="83"/>
    </row>
    <row r="861298" spans="16:16" x14ac:dyDescent="0.3">
      <c r="P861298" s="83"/>
    </row>
    <row r="861299" spans="16:16" x14ac:dyDescent="0.3">
      <c r="P861299" s="83"/>
    </row>
    <row r="861300" spans="16:16" x14ac:dyDescent="0.3">
      <c r="P861300" s="83"/>
    </row>
    <row r="861301" spans="16:16" x14ac:dyDescent="0.3">
      <c r="P861301" s="83"/>
    </row>
    <row r="861302" spans="16:16" x14ac:dyDescent="0.3">
      <c r="P861302" s="83"/>
    </row>
    <row r="861303" spans="16:16" x14ac:dyDescent="0.3">
      <c r="P861303" s="83"/>
    </row>
    <row r="861304" spans="16:16" x14ac:dyDescent="0.3">
      <c r="P861304" s="83"/>
    </row>
    <row r="861305" spans="16:16" x14ac:dyDescent="0.3">
      <c r="P861305" s="83"/>
    </row>
    <row r="861306" spans="16:16" x14ac:dyDescent="0.3">
      <c r="P861306" s="83"/>
    </row>
    <row r="861307" spans="16:16" x14ac:dyDescent="0.3">
      <c r="P861307" s="83"/>
    </row>
    <row r="861308" spans="16:16" x14ac:dyDescent="0.3">
      <c r="P861308" s="83"/>
    </row>
    <row r="861309" spans="16:16" x14ac:dyDescent="0.3">
      <c r="P861309" s="83"/>
    </row>
    <row r="861310" spans="16:16" x14ac:dyDescent="0.3">
      <c r="P861310" s="83"/>
    </row>
    <row r="861311" spans="16:16" x14ac:dyDescent="0.3">
      <c r="P861311" s="83"/>
    </row>
    <row r="861312" spans="16:16" x14ac:dyDescent="0.3">
      <c r="P861312" s="83"/>
    </row>
    <row r="861313" spans="16:16" x14ac:dyDescent="0.3">
      <c r="P861313" s="83"/>
    </row>
    <row r="861314" spans="16:16" x14ac:dyDescent="0.3">
      <c r="P861314" s="83"/>
    </row>
    <row r="861315" spans="16:16" x14ac:dyDescent="0.3">
      <c r="P861315" s="83"/>
    </row>
    <row r="861316" spans="16:16" x14ac:dyDescent="0.3">
      <c r="P861316" s="83"/>
    </row>
    <row r="861317" spans="16:16" x14ac:dyDescent="0.3">
      <c r="P861317" s="83"/>
    </row>
    <row r="861318" spans="16:16" x14ac:dyDescent="0.3">
      <c r="P861318" s="83"/>
    </row>
    <row r="861319" spans="16:16" x14ac:dyDescent="0.3">
      <c r="P861319" s="83"/>
    </row>
    <row r="861320" spans="16:16" x14ac:dyDescent="0.3">
      <c r="P861320" s="83"/>
    </row>
    <row r="861321" spans="16:16" x14ac:dyDescent="0.3">
      <c r="P861321" s="83"/>
    </row>
    <row r="861322" spans="16:16" x14ac:dyDescent="0.3">
      <c r="P861322" s="83"/>
    </row>
    <row r="861323" spans="16:16" x14ac:dyDescent="0.3">
      <c r="P861323" s="83"/>
    </row>
    <row r="861324" spans="16:16" x14ac:dyDescent="0.3">
      <c r="P861324" s="83"/>
    </row>
    <row r="861325" spans="16:16" x14ac:dyDescent="0.3">
      <c r="P861325" s="83"/>
    </row>
    <row r="861326" spans="16:16" x14ac:dyDescent="0.3">
      <c r="P861326" s="83"/>
    </row>
    <row r="861327" spans="16:16" x14ac:dyDescent="0.3">
      <c r="P861327" s="83"/>
    </row>
    <row r="861328" spans="16:16" x14ac:dyDescent="0.3">
      <c r="P861328" s="83"/>
    </row>
    <row r="861329" spans="16:16" x14ac:dyDescent="0.3">
      <c r="P861329" s="83"/>
    </row>
    <row r="861330" spans="16:16" x14ac:dyDescent="0.3">
      <c r="P861330" s="83"/>
    </row>
    <row r="861331" spans="16:16" x14ac:dyDescent="0.3">
      <c r="P861331" s="83"/>
    </row>
    <row r="861332" spans="16:16" x14ac:dyDescent="0.3">
      <c r="P861332" s="83"/>
    </row>
    <row r="861333" spans="16:16" x14ac:dyDescent="0.3">
      <c r="P861333" s="83"/>
    </row>
    <row r="861334" spans="16:16" x14ac:dyDescent="0.3">
      <c r="P861334" s="83"/>
    </row>
    <row r="861335" spans="16:16" x14ac:dyDescent="0.3">
      <c r="P861335" s="83"/>
    </row>
    <row r="861336" spans="16:16" x14ac:dyDescent="0.3">
      <c r="P861336" s="83"/>
    </row>
    <row r="861337" spans="16:16" x14ac:dyDescent="0.3">
      <c r="P861337" s="83"/>
    </row>
    <row r="861338" spans="16:16" x14ac:dyDescent="0.3">
      <c r="P861338" s="83"/>
    </row>
    <row r="861339" spans="16:16" x14ac:dyDescent="0.3">
      <c r="P861339" s="83"/>
    </row>
    <row r="861340" spans="16:16" x14ac:dyDescent="0.3">
      <c r="P861340" s="83"/>
    </row>
    <row r="861341" spans="16:16" x14ac:dyDescent="0.3">
      <c r="P861341" s="83"/>
    </row>
    <row r="861342" spans="16:16" x14ac:dyDescent="0.3">
      <c r="P861342" s="83"/>
    </row>
    <row r="861343" spans="16:16" x14ac:dyDescent="0.3">
      <c r="P861343" s="83"/>
    </row>
    <row r="861344" spans="16:16" x14ac:dyDescent="0.3">
      <c r="P861344" s="83"/>
    </row>
    <row r="861345" spans="16:16" x14ac:dyDescent="0.3">
      <c r="P861345" s="83"/>
    </row>
    <row r="861346" spans="16:16" x14ac:dyDescent="0.3">
      <c r="P861346" s="83"/>
    </row>
    <row r="861347" spans="16:16" x14ac:dyDescent="0.3">
      <c r="P861347" s="83"/>
    </row>
    <row r="861348" spans="16:16" x14ac:dyDescent="0.3">
      <c r="P861348" s="83"/>
    </row>
    <row r="861349" spans="16:16" x14ac:dyDescent="0.3">
      <c r="P861349" s="83"/>
    </row>
    <row r="861350" spans="16:16" x14ac:dyDescent="0.3">
      <c r="P861350" s="83"/>
    </row>
    <row r="861351" spans="16:16" x14ac:dyDescent="0.3">
      <c r="P861351" s="83"/>
    </row>
    <row r="861352" spans="16:16" x14ac:dyDescent="0.3">
      <c r="P861352" s="83"/>
    </row>
    <row r="861353" spans="16:16" x14ac:dyDescent="0.3">
      <c r="P861353" s="83"/>
    </row>
    <row r="861354" spans="16:16" x14ac:dyDescent="0.3">
      <c r="P861354" s="83"/>
    </row>
    <row r="861355" spans="16:16" x14ac:dyDescent="0.3">
      <c r="P861355" s="83"/>
    </row>
    <row r="861356" spans="16:16" x14ac:dyDescent="0.3">
      <c r="P861356" s="83"/>
    </row>
    <row r="861357" spans="16:16" x14ac:dyDescent="0.3">
      <c r="P861357" s="83"/>
    </row>
    <row r="861358" spans="16:16" x14ac:dyDescent="0.3">
      <c r="P861358" s="83"/>
    </row>
    <row r="861359" spans="16:16" x14ac:dyDescent="0.3">
      <c r="P861359" s="83"/>
    </row>
    <row r="861360" spans="16:16" x14ac:dyDescent="0.3">
      <c r="P861360" s="83"/>
    </row>
    <row r="861361" spans="16:16" x14ac:dyDescent="0.3">
      <c r="P861361" s="83"/>
    </row>
    <row r="861362" spans="16:16" x14ac:dyDescent="0.3">
      <c r="P861362" s="83"/>
    </row>
    <row r="861363" spans="16:16" x14ac:dyDescent="0.3">
      <c r="P861363" s="83"/>
    </row>
    <row r="861364" spans="16:16" x14ac:dyDescent="0.3">
      <c r="P861364" s="83"/>
    </row>
    <row r="861365" spans="16:16" x14ac:dyDescent="0.3">
      <c r="P861365" s="83"/>
    </row>
    <row r="861366" spans="16:16" x14ac:dyDescent="0.3">
      <c r="P861366" s="83"/>
    </row>
    <row r="861367" spans="16:16" x14ac:dyDescent="0.3">
      <c r="P861367" s="83"/>
    </row>
    <row r="861368" spans="16:16" x14ac:dyDescent="0.3">
      <c r="P861368" s="83"/>
    </row>
    <row r="861369" spans="16:16" x14ac:dyDescent="0.3">
      <c r="P861369" s="83"/>
    </row>
    <row r="861370" spans="16:16" x14ac:dyDescent="0.3">
      <c r="P861370" s="83"/>
    </row>
    <row r="861371" spans="16:16" x14ac:dyDescent="0.3">
      <c r="P861371" s="83"/>
    </row>
    <row r="861372" spans="16:16" x14ac:dyDescent="0.3">
      <c r="P861372" s="83"/>
    </row>
    <row r="861373" spans="16:16" x14ac:dyDescent="0.3">
      <c r="P861373" s="83"/>
    </row>
    <row r="861374" spans="16:16" x14ac:dyDescent="0.3">
      <c r="P861374" s="83"/>
    </row>
    <row r="861375" spans="16:16" x14ac:dyDescent="0.3">
      <c r="P861375" s="83"/>
    </row>
    <row r="861376" spans="16:16" x14ac:dyDescent="0.3">
      <c r="P861376" s="83"/>
    </row>
    <row r="861377" spans="16:16" x14ac:dyDescent="0.3">
      <c r="P861377" s="83"/>
    </row>
    <row r="861378" spans="16:16" x14ac:dyDescent="0.3">
      <c r="P861378" s="83"/>
    </row>
    <row r="861379" spans="16:16" x14ac:dyDescent="0.3">
      <c r="P861379" s="83"/>
    </row>
    <row r="861380" spans="16:16" x14ac:dyDescent="0.3">
      <c r="P861380" s="83"/>
    </row>
    <row r="861381" spans="16:16" x14ac:dyDescent="0.3">
      <c r="P861381" s="83"/>
    </row>
    <row r="861382" spans="16:16" x14ac:dyDescent="0.3">
      <c r="P861382" s="83"/>
    </row>
    <row r="861383" spans="16:16" x14ac:dyDescent="0.3">
      <c r="P861383" s="83"/>
    </row>
    <row r="861384" spans="16:16" x14ac:dyDescent="0.3">
      <c r="P861384" s="83"/>
    </row>
    <row r="861385" spans="16:16" x14ac:dyDescent="0.3">
      <c r="P861385" s="83"/>
    </row>
    <row r="861386" spans="16:16" x14ac:dyDescent="0.3">
      <c r="P861386" s="83"/>
    </row>
    <row r="861387" spans="16:16" x14ac:dyDescent="0.3">
      <c r="P861387" s="83"/>
    </row>
    <row r="861388" spans="16:16" x14ac:dyDescent="0.3">
      <c r="P861388" s="83"/>
    </row>
    <row r="861389" spans="16:16" x14ac:dyDescent="0.3">
      <c r="P861389" s="83"/>
    </row>
    <row r="861390" spans="16:16" x14ac:dyDescent="0.3">
      <c r="P861390" s="83"/>
    </row>
    <row r="861391" spans="16:16" x14ac:dyDescent="0.3">
      <c r="P861391" s="83"/>
    </row>
    <row r="861392" spans="16:16" x14ac:dyDescent="0.3">
      <c r="P861392" s="83"/>
    </row>
    <row r="861393" spans="16:16" x14ac:dyDescent="0.3">
      <c r="P861393" s="83"/>
    </row>
    <row r="861394" spans="16:16" x14ac:dyDescent="0.3">
      <c r="P861394" s="83"/>
    </row>
    <row r="861395" spans="16:16" x14ac:dyDescent="0.3">
      <c r="P861395" s="83"/>
    </row>
    <row r="861396" spans="16:16" x14ac:dyDescent="0.3">
      <c r="P861396" s="83"/>
    </row>
    <row r="861397" spans="16:16" x14ac:dyDescent="0.3">
      <c r="P861397" s="83"/>
    </row>
    <row r="861398" spans="16:16" x14ac:dyDescent="0.3">
      <c r="P861398" s="83"/>
    </row>
    <row r="861399" spans="16:16" x14ac:dyDescent="0.3">
      <c r="P861399" s="83"/>
    </row>
    <row r="861400" spans="16:16" x14ac:dyDescent="0.3">
      <c r="P861400" s="83"/>
    </row>
    <row r="861401" spans="16:16" x14ac:dyDescent="0.3">
      <c r="P861401" s="83"/>
    </row>
    <row r="861402" spans="16:16" x14ac:dyDescent="0.3">
      <c r="P861402" s="83"/>
    </row>
    <row r="861403" spans="16:16" x14ac:dyDescent="0.3">
      <c r="P861403" s="83"/>
    </row>
    <row r="861404" spans="16:16" x14ac:dyDescent="0.3">
      <c r="P861404" s="83"/>
    </row>
    <row r="861405" spans="16:16" x14ac:dyDescent="0.3">
      <c r="P861405" s="83"/>
    </row>
    <row r="861406" spans="16:16" x14ac:dyDescent="0.3">
      <c r="P861406" s="83"/>
    </row>
    <row r="861407" spans="16:16" x14ac:dyDescent="0.3">
      <c r="P861407" s="83"/>
    </row>
    <row r="861408" spans="16:16" x14ac:dyDescent="0.3">
      <c r="P861408" s="83"/>
    </row>
    <row r="861409" spans="16:16" x14ac:dyDescent="0.3">
      <c r="P861409" s="83"/>
    </row>
    <row r="861410" spans="16:16" x14ac:dyDescent="0.3">
      <c r="P861410" s="83"/>
    </row>
    <row r="861411" spans="16:16" x14ac:dyDescent="0.3">
      <c r="P861411" s="83"/>
    </row>
    <row r="861412" spans="16:16" x14ac:dyDescent="0.3">
      <c r="P861412" s="83"/>
    </row>
    <row r="861413" spans="16:16" x14ac:dyDescent="0.3">
      <c r="P861413" s="83"/>
    </row>
    <row r="861414" spans="16:16" x14ac:dyDescent="0.3">
      <c r="P861414" s="83"/>
    </row>
    <row r="861415" spans="16:16" x14ac:dyDescent="0.3">
      <c r="P861415" s="83"/>
    </row>
    <row r="861416" spans="16:16" x14ac:dyDescent="0.3">
      <c r="P861416" s="83"/>
    </row>
    <row r="861417" spans="16:16" x14ac:dyDescent="0.3">
      <c r="P861417" s="83"/>
    </row>
    <row r="861418" spans="16:16" x14ac:dyDescent="0.3">
      <c r="P861418" s="83"/>
    </row>
    <row r="861419" spans="16:16" x14ac:dyDescent="0.3">
      <c r="P861419" s="83"/>
    </row>
    <row r="861420" spans="16:16" x14ac:dyDescent="0.3">
      <c r="P861420" s="83"/>
    </row>
    <row r="861421" spans="16:16" x14ac:dyDescent="0.3">
      <c r="P861421" s="83"/>
    </row>
    <row r="861422" spans="16:16" x14ac:dyDescent="0.3">
      <c r="P861422" s="83"/>
    </row>
    <row r="861423" spans="16:16" x14ac:dyDescent="0.3">
      <c r="P861423" s="83"/>
    </row>
    <row r="861424" spans="16:16" x14ac:dyDescent="0.3">
      <c r="P861424" s="83"/>
    </row>
    <row r="861425" spans="16:16" x14ac:dyDescent="0.3">
      <c r="P861425" s="83"/>
    </row>
    <row r="861426" spans="16:16" x14ac:dyDescent="0.3">
      <c r="P861426" s="83"/>
    </row>
    <row r="861427" spans="16:16" x14ac:dyDescent="0.3">
      <c r="P861427" s="83"/>
    </row>
    <row r="861428" spans="16:16" x14ac:dyDescent="0.3">
      <c r="P861428" s="83"/>
    </row>
    <row r="861429" spans="16:16" x14ac:dyDescent="0.3">
      <c r="P861429" s="83"/>
    </row>
    <row r="861430" spans="16:16" x14ac:dyDescent="0.3">
      <c r="P861430" s="83"/>
    </row>
    <row r="861431" spans="16:16" x14ac:dyDescent="0.3">
      <c r="P861431" s="83"/>
    </row>
    <row r="861432" spans="16:16" x14ac:dyDescent="0.3">
      <c r="P861432" s="83"/>
    </row>
    <row r="861433" spans="16:16" x14ac:dyDescent="0.3">
      <c r="P861433" s="83"/>
    </row>
    <row r="861434" spans="16:16" x14ac:dyDescent="0.3">
      <c r="P861434" s="83"/>
    </row>
    <row r="861435" spans="16:16" x14ac:dyDescent="0.3">
      <c r="P861435" s="83"/>
    </row>
    <row r="861436" spans="16:16" x14ac:dyDescent="0.3">
      <c r="P861436" s="83"/>
    </row>
    <row r="861437" spans="16:16" x14ac:dyDescent="0.3">
      <c r="P861437" s="83"/>
    </row>
    <row r="861438" spans="16:16" x14ac:dyDescent="0.3">
      <c r="P861438" s="83"/>
    </row>
    <row r="861439" spans="16:16" x14ac:dyDescent="0.3">
      <c r="P861439" s="83"/>
    </row>
    <row r="861440" spans="16:16" x14ac:dyDescent="0.3">
      <c r="P861440" s="83"/>
    </row>
    <row r="861441" spans="16:16" x14ac:dyDescent="0.3">
      <c r="P861441" s="83"/>
    </row>
    <row r="861442" spans="16:16" x14ac:dyDescent="0.3">
      <c r="P861442" s="83"/>
    </row>
    <row r="861443" spans="16:16" x14ac:dyDescent="0.3">
      <c r="P861443" s="83"/>
    </row>
    <row r="861444" spans="16:16" x14ac:dyDescent="0.3">
      <c r="P861444" s="83"/>
    </row>
    <row r="861445" spans="16:16" x14ac:dyDescent="0.3">
      <c r="P861445" s="83"/>
    </row>
    <row r="861446" spans="16:16" x14ac:dyDescent="0.3">
      <c r="P861446" s="83"/>
    </row>
    <row r="861447" spans="16:16" x14ac:dyDescent="0.3">
      <c r="P861447" s="83"/>
    </row>
    <row r="861448" spans="16:16" x14ac:dyDescent="0.3">
      <c r="P861448" s="83"/>
    </row>
    <row r="861449" spans="16:16" x14ac:dyDescent="0.3">
      <c r="P861449" s="83"/>
    </row>
    <row r="861450" spans="16:16" x14ac:dyDescent="0.3">
      <c r="P861450" s="83"/>
    </row>
    <row r="861451" spans="16:16" x14ac:dyDescent="0.3">
      <c r="P861451" s="83"/>
    </row>
    <row r="861452" spans="16:16" x14ac:dyDescent="0.3">
      <c r="P861452" s="83"/>
    </row>
    <row r="861453" spans="16:16" x14ac:dyDescent="0.3">
      <c r="P861453" s="83"/>
    </row>
    <row r="861454" spans="16:16" x14ac:dyDescent="0.3">
      <c r="P861454" s="83"/>
    </row>
    <row r="861455" spans="16:16" x14ac:dyDescent="0.3">
      <c r="P861455" s="83"/>
    </row>
    <row r="861456" spans="16:16" x14ac:dyDescent="0.3">
      <c r="P861456" s="83"/>
    </row>
    <row r="861457" spans="16:16" x14ac:dyDescent="0.3">
      <c r="P861457" s="83"/>
    </row>
    <row r="861458" spans="16:16" x14ac:dyDescent="0.3">
      <c r="P861458" s="83"/>
    </row>
    <row r="861459" spans="16:16" x14ac:dyDescent="0.3">
      <c r="P861459" s="83"/>
    </row>
    <row r="861460" spans="16:16" x14ac:dyDescent="0.3">
      <c r="P861460" s="83"/>
    </row>
    <row r="861461" spans="16:16" x14ac:dyDescent="0.3">
      <c r="P861461" s="83"/>
    </row>
    <row r="861462" spans="16:16" x14ac:dyDescent="0.3">
      <c r="P861462" s="83"/>
    </row>
    <row r="861463" spans="16:16" x14ac:dyDescent="0.3">
      <c r="P861463" s="83"/>
    </row>
    <row r="861464" spans="16:16" x14ac:dyDescent="0.3">
      <c r="P861464" s="83"/>
    </row>
    <row r="861465" spans="16:16" x14ac:dyDescent="0.3">
      <c r="P861465" s="83"/>
    </row>
    <row r="861466" spans="16:16" x14ac:dyDescent="0.3">
      <c r="P861466" s="83"/>
    </row>
    <row r="861467" spans="16:16" x14ac:dyDescent="0.3">
      <c r="P861467" s="83"/>
    </row>
    <row r="861468" spans="16:16" x14ac:dyDescent="0.3">
      <c r="P861468" s="83"/>
    </row>
    <row r="861469" spans="16:16" x14ac:dyDescent="0.3">
      <c r="P861469" s="83"/>
    </row>
    <row r="861470" spans="16:16" x14ac:dyDescent="0.3">
      <c r="P861470" s="83"/>
    </row>
    <row r="861471" spans="16:16" x14ac:dyDescent="0.3">
      <c r="P861471" s="83"/>
    </row>
    <row r="861472" spans="16:16" x14ac:dyDescent="0.3">
      <c r="P861472" s="83"/>
    </row>
    <row r="861473" spans="16:16" x14ac:dyDescent="0.3">
      <c r="P861473" s="83"/>
    </row>
    <row r="861474" spans="16:16" x14ac:dyDescent="0.3">
      <c r="P861474" s="83"/>
    </row>
    <row r="861475" spans="16:16" x14ac:dyDescent="0.3">
      <c r="P861475" s="83"/>
    </row>
    <row r="861476" spans="16:16" x14ac:dyDescent="0.3">
      <c r="P861476" s="83"/>
    </row>
    <row r="861477" spans="16:16" x14ac:dyDescent="0.3">
      <c r="P861477" s="83"/>
    </row>
    <row r="861478" spans="16:16" x14ac:dyDescent="0.3">
      <c r="P861478" s="83"/>
    </row>
    <row r="861479" spans="16:16" x14ac:dyDescent="0.3">
      <c r="P861479" s="83"/>
    </row>
    <row r="861480" spans="16:16" x14ac:dyDescent="0.3">
      <c r="P861480" s="83"/>
    </row>
    <row r="861481" spans="16:16" x14ac:dyDescent="0.3">
      <c r="P861481" s="83"/>
    </row>
    <row r="861482" spans="16:16" x14ac:dyDescent="0.3">
      <c r="P861482" s="83"/>
    </row>
    <row r="861483" spans="16:16" x14ac:dyDescent="0.3">
      <c r="P861483" s="83"/>
    </row>
    <row r="861484" spans="16:16" x14ac:dyDescent="0.3">
      <c r="P861484" s="83"/>
    </row>
    <row r="861485" spans="16:16" x14ac:dyDescent="0.3">
      <c r="P861485" s="83"/>
    </row>
    <row r="861486" spans="16:16" x14ac:dyDescent="0.3">
      <c r="P861486" s="83"/>
    </row>
    <row r="861487" spans="16:16" x14ac:dyDescent="0.3">
      <c r="P861487" s="83"/>
    </row>
    <row r="861488" spans="16:16" x14ac:dyDescent="0.3">
      <c r="P861488" s="83"/>
    </row>
    <row r="861489" spans="16:16" x14ac:dyDescent="0.3">
      <c r="P861489" s="83"/>
    </row>
    <row r="861490" spans="16:16" x14ac:dyDescent="0.3">
      <c r="P861490" s="83"/>
    </row>
    <row r="861491" spans="16:16" x14ac:dyDescent="0.3">
      <c r="P861491" s="83"/>
    </row>
    <row r="861492" spans="16:16" x14ac:dyDescent="0.3">
      <c r="P861492" s="83"/>
    </row>
    <row r="861493" spans="16:16" x14ac:dyDescent="0.3">
      <c r="P861493" s="83"/>
    </row>
    <row r="861494" spans="16:16" x14ac:dyDescent="0.3">
      <c r="P861494" s="83"/>
    </row>
    <row r="861495" spans="16:16" x14ac:dyDescent="0.3">
      <c r="P861495" s="83"/>
    </row>
    <row r="861496" spans="16:16" x14ac:dyDescent="0.3">
      <c r="P861496" s="83"/>
    </row>
    <row r="861497" spans="16:16" x14ac:dyDescent="0.3">
      <c r="P861497" s="83"/>
    </row>
    <row r="861498" spans="16:16" x14ac:dyDescent="0.3">
      <c r="P861498" s="83"/>
    </row>
    <row r="861499" spans="16:16" x14ac:dyDescent="0.3">
      <c r="P861499" s="83"/>
    </row>
    <row r="861500" spans="16:16" x14ac:dyDescent="0.3">
      <c r="P861500" s="83"/>
    </row>
    <row r="861501" spans="16:16" x14ac:dyDescent="0.3">
      <c r="P861501" s="83"/>
    </row>
    <row r="861502" spans="16:16" x14ac:dyDescent="0.3">
      <c r="P861502" s="83"/>
    </row>
    <row r="861503" spans="16:16" x14ac:dyDescent="0.3">
      <c r="P861503" s="83"/>
    </row>
    <row r="861504" spans="16:16" x14ac:dyDescent="0.3">
      <c r="P861504" s="83"/>
    </row>
    <row r="861505" spans="16:16" x14ac:dyDescent="0.3">
      <c r="P861505" s="83"/>
    </row>
    <row r="861506" spans="16:16" x14ac:dyDescent="0.3">
      <c r="P861506" s="83"/>
    </row>
    <row r="861507" spans="16:16" x14ac:dyDescent="0.3">
      <c r="P861507" s="83"/>
    </row>
    <row r="861508" spans="16:16" x14ac:dyDescent="0.3">
      <c r="P861508" s="83"/>
    </row>
    <row r="861509" spans="16:16" x14ac:dyDescent="0.3">
      <c r="P861509" s="83"/>
    </row>
    <row r="861510" spans="16:16" x14ac:dyDescent="0.3">
      <c r="P861510" s="83"/>
    </row>
    <row r="861511" spans="16:16" x14ac:dyDescent="0.3">
      <c r="P861511" s="83"/>
    </row>
    <row r="861512" spans="16:16" x14ac:dyDescent="0.3">
      <c r="P861512" s="83"/>
    </row>
    <row r="861513" spans="16:16" x14ac:dyDescent="0.3">
      <c r="P861513" s="83"/>
    </row>
    <row r="861514" spans="16:16" x14ac:dyDescent="0.3">
      <c r="P861514" s="83"/>
    </row>
    <row r="861515" spans="16:16" x14ac:dyDescent="0.3">
      <c r="P861515" s="83"/>
    </row>
    <row r="861516" spans="16:16" x14ac:dyDescent="0.3">
      <c r="P861516" s="83"/>
    </row>
    <row r="861517" spans="16:16" x14ac:dyDescent="0.3">
      <c r="P861517" s="83"/>
    </row>
    <row r="861518" spans="16:16" x14ac:dyDescent="0.3">
      <c r="P861518" s="83"/>
    </row>
    <row r="861519" spans="16:16" x14ac:dyDescent="0.3">
      <c r="P861519" s="83"/>
    </row>
    <row r="861520" spans="16:16" x14ac:dyDescent="0.3">
      <c r="P861520" s="83"/>
    </row>
    <row r="861521" spans="16:16" x14ac:dyDescent="0.3">
      <c r="P861521" s="83"/>
    </row>
    <row r="861522" spans="16:16" x14ac:dyDescent="0.3">
      <c r="P861522" s="83"/>
    </row>
    <row r="861523" spans="16:16" x14ac:dyDescent="0.3">
      <c r="P861523" s="83"/>
    </row>
    <row r="861524" spans="16:16" x14ac:dyDescent="0.3">
      <c r="P861524" s="83"/>
    </row>
    <row r="861525" spans="16:16" x14ac:dyDescent="0.3">
      <c r="P861525" s="83"/>
    </row>
    <row r="861526" spans="16:16" x14ac:dyDescent="0.3">
      <c r="P861526" s="83"/>
    </row>
    <row r="861527" spans="16:16" x14ac:dyDescent="0.3">
      <c r="P861527" s="83"/>
    </row>
    <row r="861528" spans="16:16" x14ac:dyDescent="0.3">
      <c r="P861528" s="83"/>
    </row>
    <row r="861529" spans="16:16" x14ac:dyDescent="0.3">
      <c r="P861529" s="83"/>
    </row>
    <row r="861530" spans="16:16" x14ac:dyDescent="0.3">
      <c r="P861530" s="83"/>
    </row>
    <row r="861531" spans="16:16" x14ac:dyDescent="0.3">
      <c r="P861531" s="83"/>
    </row>
    <row r="861532" spans="16:16" x14ac:dyDescent="0.3">
      <c r="P861532" s="83"/>
    </row>
    <row r="861533" spans="16:16" x14ac:dyDescent="0.3">
      <c r="P861533" s="83"/>
    </row>
    <row r="861534" spans="16:16" x14ac:dyDescent="0.3">
      <c r="P861534" s="83"/>
    </row>
    <row r="861535" spans="16:16" x14ac:dyDescent="0.3">
      <c r="P861535" s="83"/>
    </row>
    <row r="861536" spans="16:16" x14ac:dyDescent="0.3">
      <c r="P861536" s="83"/>
    </row>
    <row r="861537" spans="16:16" x14ac:dyDescent="0.3">
      <c r="P861537" s="83"/>
    </row>
    <row r="861538" spans="16:16" x14ac:dyDescent="0.3">
      <c r="P861538" s="83"/>
    </row>
    <row r="861539" spans="16:16" x14ac:dyDescent="0.3">
      <c r="P861539" s="83"/>
    </row>
    <row r="861540" spans="16:16" x14ac:dyDescent="0.3">
      <c r="P861540" s="83"/>
    </row>
    <row r="861541" spans="16:16" x14ac:dyDescent="0.3">
      <c r="P861541" s="83"/>
    </row>
    <row r="861542" spans="16:16" x14ac:dyDescent="0.3">
      <c r="P861542" s="83"/>
    </row>
    <row r="861543" spans="16:16" x14ac:dyDescent="0.3">
      <c r="P861543" s="83"/>
    </row>
    <row r="861544" spans="16:16" x14ac:dyDescent="0.3">
      <c r="P861544" s="83"/>
    </row>
    <row r="861545" spans="16:16" x14ac:dyDescent="0.3">
      <c r="P861545" s="83"/>
    </row>
    <row r="861546" spans="16:16" x14ac:dyDescent="0.3">
      <c r="P861546" s="83"/>
    </row>
    <row r="861547" spans="16:16" x14ac:dyDescent="0.3">
      <c r="P861547" s="83"/>
    </row>
    <row r="861548" spans="16:16" x14ac:dyDescent="0.3">
      <c r="P861548" s="83"/>
    </row>
    <row r="861549" spans="16:16" x14ac:dyDescent="0.3">
      <c r="P861549" s="83"/>
    </row>
    <row r="861550" spans="16:16" x14ac:dyDescent="0.3">
      <c r="P861550" s="83"/>
    </row>
    <row r="861551" spans="16:16" x14ac:dyDescent="0.3">
      <c r="P861551" s="83"/>
    </row>
    <row r="861552" spans="16:16" x14ac:dyDescent="0.3">
      <c r="P861552" s="83"/>
    </row>
    <row r="861553" spans="16:16" x14ac:dyDescent="0.3">
      <c r="P861553" s="83"/>
    </row>
    <row r="861554" spans="16:16" x14ac:dyDescent="0.3">
      <c r="P861554" s="83"/>
    </row>
    <row r="861555" spans="16:16" x14ac:dyDescent="0.3">
      <c r="P861555" s="83"/>
    </row>
    <row r="861556" spans="16:16" x14ac:dyDescent="0.3">
      <c r="P861556" s="83"/>
    </row>
    <row r="861557" spans="16:16" x14ac:dyDescent="0.3">
      <c r="P861557" s="83"/>
    </row>
    <row r="861558" spans="16:16" x14ac:dyDescent="0.3">
      <c r="P861558" s="83"/>
    </row>
    <row r="861559" spans="16:16" x14ac:dyDescent="0.3">
      <c r="P861559" s="83"/>
    </row>
    <row r="861560" spans="16:16" x14ac:dyDescent="0.3">
      <c r="P861560" s="83"/>
    </row>
    <row r="861561" spans="16:16" x14ac:dyDescent="0.3">
      <c r="P861561" s="83"/>
    </row>
    <row r="861562" spans="16:16" x14ac:dyDescent="0.3">
      <c r="P861562" s="83"/>
    </row>
    <row r="861563" spans="16:16" x14ac:dyDescent="0.3">
      <c r="P861563" s="83"/>
    </row>
    <row r="861564" spans="16:16" x14ac:dyDescent="0.3">
      <c r="P861564" s="83"/>
    </row>
    <row r="861565" spans="16:16" x14ac:dyDescent="0.3">
      <c r="P861565" s="83"/>
    </row>
    <row r="861566" spans="16:16" x14ac:dyDescent="0.3">
      <c r="P861566" s="83"/>
    </row>
    <row r="861567" spans="16:16" x14ac:dyDescent="0.3">
      <c r="P861567" s="83"/>
    </row>
    <row r="861568" spans="16:16" x14ac:dyDescent="0.3">
      <c r="P861568" s="83"/>
    </row>
    <row r="861569" spans="16:16" x14ac:dyDescent="0.3">
      <c r="P861569" s="83"/>
    </row>
    <row r="861570" spans="16:16" x14ac:dyDescent="0.3">
      <c r="P861570" s="83"/>
    </row>
    <row r="861571" spans="16:16" x14ac:dyDescent="0.3">
      <c r="P861571" s="83"/>
    </row>
    <row r="861572" spans="16:16" x14ac:dyDescent="0.3">
      <c r="P861572" s="83"/>
    </row>
    <row r="861573" spans="16:16" x14ac:dyDescent="0.3">
      <c r="P861573" s="83"/>
    </row>
    <row r="861574" spans="16:16" x14ac:dyDescent="0.3">
      <c r="P861574" s="83"/>
    </row>
    <row r="861575" spans="16:16" x14ac:dyDescent="0.3">
      <c r="P861575" s="83"/>
    </row>
    <row r="861576" spans="16:16" x14ac:dyDescent="0.3">
      <c r="P861576" s="83"/>
    </row>
    <row r="861577" spans="16:16" x14ac:dyDescent="0.3">
      <c r="P861577" s="83"/>
    </row>
    <row r="861578" spans="16:16" x14ac:dyDescent="0.3">
      <c r="P861578" s="83"/>
    </row>
    <row r="861579" spans="16:16" x14ac:dyDescent="0.3">
      <c r="P861579" s="83"/>
    </row>
    <row r="861580" spans="16:16" x14ac:dyDescent="0.3">
      <c r="P861580" s="83"/>
    </row>
    <row r="861581" spans="16:16" x14ac:dyDescent="0.3">
      <c r="P861581" s="83"/>
    </row>
    <row r="861582" spans="16:16" x14ac:dyDescent="0.3">
      <c r="P861582" s="83"/>
    </row>
    <row r="861583" spans="16:16" x14ac:dyDescent="0.3">
      <c r="P861583" s="83"/>
    </row>
    <row r="861584" spans="16:16" x14ac:dyDescent="0.3">
      <c r="P861584" s="83"/>
    </row>
    <row r="861585" spans="16:16" x14ac:dyDescent="0.3">
      <c r="P861585" s="83"/>
    </row>
    <row r="861586" spans="16:16" x14ac:dyDescent="0.3">
      <c r="P861586" s="83"/>
    </row>
    <row r="861587" spans="16:16" x14ac:dyDescent="0.3">
      <c r="P861587" s="83"/>
    </row>
    <row r="861588" spans="16:16" x14ac:dyDescent="0.3">
      <c r="P861588" s="83"/>
    </row>
    <row r="861589" spans="16:16" x14ac:dyDescent="0.3">
      <c r="P861589" s="83"/>
    </row>
    <row r="861590" spans="16:16" x14ac:dyDescent="0.3">
      <c r="P861590" s="83"/>
    </row>
    <row r="861591" spans="16:16" x14ac:dyDescent="0.3">
      <c r="P861591" s="83"/>
    </row>
    <row r="861592" spans="16:16" x14ac:dyDescent="0.3">
      <c r="P861592" s="83"/>
    </row>
    <row r="861593" spans="16:16" x14ac:dyDescent="0.3">
      <c r="P861593" s="83"/>
    </row>
    <row r="861594" spans="16:16" x14ac:dyDescent="0.3">
      <c r="P861594" s="83"/>
    </row>
    <row r="861595" spans="16:16" x14ac:dyDescent="0.3">
      <c r="P861595" s="83"/>
    </row>
    <row r="861596" spans="16:16" x14ac:dyDescent="0.3">
      <c r="P861596" s="83"/>
    </row>
    <row r="861597" spans="16:16" x14ac:dyDescent="0.3">
      <c r="P861597" s="83"/>
    </row>
    <row r="861598" spans="16:16" x14ac:dyDescent="0.3">
      <c r="P861598" s="83"/>
    </row>
    <row r="861599" spans="16:16" x14ac:dyDescent="0.3">
      <c r="P861599" s="83"/>
    </row>
    <row r="861600" spans="16:16" x14ac:dyDescent="0.3">
      <c r="P861600" s="83"/>
    </row>
    <row r="861601" spans="16:16" x14ac:dyDescent="0.3">
      <c r="P861601" s="83"/>
    </row>
    <row r="861602" spans="16:16" x14ac:dyDescent="0.3">
      <c r="P861602" s="83"/>
    </row>
    <row r="861603" spans="16:16" x14ac:dyDescent="0.3">
      <c r="P861603" s="83"/>
    </row>
    <row r="861604" spans="16:16" x14ac:dyDescent="0.3">
      <c r="P861604" s="83"/>
    </row>
    <row r="861605" spans="16:16" x14ac:dyDescent="0.3">
      <c r="P861605" s="83"/>
    </row>
    <row r="861606" spans="16:16" x14ac:dyDescent="0.3">
      <c r="P861606" s="83"/>
    </row>
    <row r="861607" spans="16:16" x14ac:dyDescent="0.3">
      <c r="P861607" s="83"/>
    </row>
    <row r="861608" spans="16:16" x14ac:dyDescent="0.3">
      <c r="P861608" s="83"/>
    </row>
    <row r="861609" spans="16:16" x14ac:dyDescent="0.3">
      <c r="P861609" s="83"/>
    </row>
    <row r="861610" spans="16:16" x14ac:dyDescent="0.3">
      <c r="P861610" s="83"/>
    </row>
    <row r="861611" spans="16:16" x14ac:dyDescent="0.3">
      <c r="P861611" s="83"/>
    </row>
    <row r="861612" spans="16:16" x14ac:dyDescent="0.3">
      <c r="P861612" s="83"/>
    </row>
    <row r="861613" spans="16:16" x14ac:dyDescent="0.3">
      <c r="P861613" s="83"/>
    </row>
    <row r="861614" spans="16:16" x14ac:dyDescent="0.3">
      <c r="P861614" s="83"/>
    </row>
    <row r="861615" spans="16:16" x14ac:dyDescent="0.3">
      <c r="P861615" s="83"/>
    </row>
    <row r="861616" spans="16:16" x14ac:dyDescent="0.3">
      <c r="P861616" s="83"/>
    </row>
    <row r="861617" spans="16:16" x14ac:dyDescent="0.3">
      <c r="P861617" s="83"/>
    </row>
    <row r="861618" spans="16:16" x14ac:dyDescent="0.3">
      <c r="P861618" s="83"/>
    </row>
    <row r="861619" spans="16:16" x14ac:dyDescent="0.3">
      <c r="P861619" s="83"/>
    </row>
    <row r="861620" spans="16:16" x14ac:dyDescent="0.3">
      <c r="P861620" s="83"/>
    </row>
    <row r="861621" spans="16:16" x14ac:dyDescent="0.3">
      <c r="P861621" s="83"/>
    </row>
    <row r="861622" spans="16:16" x14ac:dyDescent="0.3">
      <c r="P861622" s="83"/>
    </row>
    <row r="861623" spans="16:16" x14ac:dyDescent="0.3">
      <c r="P861623" s="83"/>
    </row>
    <row r="861624" spans="16:16" x14ac:dyDescent="0.3">
      <c r="P861624" s="83"/>
    </row>
    <row r="861625" spans="16:16" x14ac:dyDescent="0.3">
      <c r="P861625" s="83"/>
    </row>
    <row r="861626" spans="16:16" x14ac:dyDescent="0.3">
      <c r="P861626" s="83"/>
    </row>
    <row r="861627" spans="16:16" x14ac:dyDescent="0.3">
      <c r="P861627" s="83"/>
    </row>
    <row r="861628" spans="16:16" x14ac:dyDescent="0.3">
      <c r="P861628" s="83"/>
    </row>
    <row r="861629" spans="16:16" x14ac:dyDescent="0.3">
      <c r="P861629" s="83"/>
    </row>
    <row r="861630" spans="16:16" x14ac:dyDescent="0.3">
      <c r="P861630" s="83"/>
    </row>
    <row r="861631" spans="16:16" x14ac:dyDescent="0.3">
      <c r="P861631" s="83"/>
    </row>
    <row r="861632" spans="16:16" x14ac:dyDescent="0.3">
      <c r="P861632" s="83"/>
    </row>
    <row r="861633" spans="16:16" x14ac:dyDescent="0.3">
      <c r="P861633" s="83"/>
    </row>
    <row r="861634" spans="16:16" x14ac:dyDescent="0.3">
      <c r="P861634" s="83"/>
    </row>
    <row r="861635" spans="16:16" x14ac:dyDescent="0.3">
      <c r="P861635" s="83"/>
    </row>
    <row r="861636" spans="16:16" x14ac:dyDescent="0.3">
      <c r="P861636" s="83"/>
    </row>
    <row r="861637" spans="16:16" x14ac:dyDescent="0.3">
      <c r="P861637" s="83"/>
    </row>
    <row r="861638" spans="16:16" x14ac:dyDescent="0.3">
      <c r="P861638" s="83"/>
    </row>
    <row r="861639" spans="16:16" x14ac:dyDescent="0.3">
      <c r="P861639" s="83"/>
    </row>
    <row r="861640" spans="16:16" x14ac:dyDescent="0.3">
      <c r="P861640" s="83"/>
    </row>
    <row r="861641" spans="16:16" x14ac:dyDescent="0.3">
      <c r="P861641" s="83"/>
    </row>
    <row r="861642" spans="16:16" x14ac:dyDescent="0.3">
      <c r="P861642" s="83"/>
    </row>
    <row r="861643" spans="16:16" x14ac:dyDescent="0.3">
      <c r="P861643" s="83"/>
    </row>
    <row r="861644" spans="16:16" x14ac:dyDescent="0.3">
      <c r="P861644" s="83"/>
    </row>
    <row r="861645" spans="16:16" x14ac:dyDescent="0.3">
      <c r="P861645" s="83"/>
    </row>
    <row r="861646" spans="16:16" x14ac:dyDescent="0.3">
      <c r="P861646" s="83"/>
    </row>
    <row r="861647" spans="16:16" x14ac:dyDescent="0.3">
      <c r="P861647" s="83"/>
    </row>
    <row r="861648" spans="16:16" x14ac:dyDescent="0.3">
      <c r="P861648" s="83"/>
    </row>
    <row r="861649" spans="16:16" x14ac:dyDescent="0.3">
      <c r="P861649" s="83"/>
    </row>
    <row r="861650" spans="16:16" x14ac:dyDescent="0.3">
      <c r="P861650" s="83"/>
    </row>
    <row r="861651" spans="16:16" x14ac:dyDescent="0.3">
      <c r="P861651" s="83"/>
    </row>
    <row r="861652" spans="16:16" x14ac:dyDescent="0.3">
      <c r="P861652" s="83"/>
    </row>
    <row r="861653" spans="16:16" x14ac:dyDescent="0.3">
      <c r="P861653" s="83"/>
    </row>
    <row r="861654" spans="16:16" x14ac:dyDescent="0.3">
      <c r="P861654" s="83"/>
    </row>
    <row r="861655" spans="16:16" x14ac:dyDescent="0.3">
      <c r="P861655" s="83"/>
    </row>
    <row r="861656" spans="16:16" x14ac:dyDescent="0.3">
      <c r="P861656" s="83"/>
    </row>
    <row r="861657" spans="16:16" x14ac:dyDescent="0.3">
      <c r="P861657" s="83"/>
    </row>
    <row r="861658" spans="16:16" x14ac:dyDescent="0.3">
      <c r="P861658" s="83"/>
    </row>
    <row r="861659" spans="16:16" x14ac:dyDescent="0.3">
      <c r="P861659" s="83"/>
    </row>
    <row r="861660" spans="16:16" x14ac:dyDescent="0.3">
      <c r="P861660" s="83"/>
    </row>
    <row r="861661" spans="16:16" x14ac:dyDescent="0.3">
      <c r="P861661" s="83"/>
    </row>
    <row r="861662" spans="16:16" x14ac:dyDescent="0.3">
      <c r="P861662" s="83"/>
    </row>
    <row r="861663" spans="16:16" x14ac:dyDescent="0.3">
      <c r="P861663" s="83"/>
    </row>
    <row r="861664" spans="16:16" x14ac:dyDescent="0.3">
      <c r="P861664" s="83"/>
    </row>
    <row r="861665" spans="16:16" x14ac:dyDescent="0.3">
      <c r="P861665" s="83"/>
    </row>
    <row r="861666" spans="16:16" x14ac:dyDescent="0.3">
      <c r="P861666" s="83"/>
    </row>
    <row r="861667" spans="16:16" x14ac:dyDescent="0.3">
      <c r="P861667" s="83"/>
    </row>
    <row r="861668" spans="16:16" x14ac:dyDescent="0.3">
      <c r="P861668" s="83"/>
    </row>
    <row r="861669" spans="16:16" x14ac:dyDescent="0.3">
      <c r="P861669" s="83"/>
    </row>
    <row r="861670" spans="16:16" x14ac:dyDescent="0.3">
      <c r="P861670" s="83"/>
    </row>
    <row r="861671" spans="16:16" x14ac:dyDescent="0.3">
      <c r="P861671" s="83"/>
    </row>
    <row r="861672" spans="16:16" x14ac:dyDescent="0.3">
      <c r="P861672" s="83"/>
    </row>
    <row r="861673" spans="16:16" x14ac:dyDescent="0.3">
      <c r="P861673" s="83"/>
    </row>
    <row r="861674" spans="16:16" x14ac:dyDescent="0.3">
      <c r="P861674" s="83"/>
    </row>
    <row r="861675" spans="16:16" x14ac:dyDescent="0.3">
      <c r="P861675" s="83"/>
    </row>
    <row r="861676" spans="16:16" x14ac:dyDescent="0.3">
      <c r="P861676" s="83"/>
    </row>
    <row r="861677" spans="16:16" x14ac:dyDescent="0.3">
      <c r="P861677" s="83"/>
    </row>
    <row r="861678" spans="16:16" x14ac:dyDescent="0.3">
      <c r="P861678" s="83"/>
    </row>
    <row r="861679" spans="16:16" x14ac:dyDescent="0.3">
      <c r="P861679" s="83"/>
    </row>
    <row r="861680" spans="16:16" x14ac:dyDescent="0.3">
      <c r="P861680" s="83"/>
    </row>
    <row r="861681" spans="16:16" x14ac:dyDescent="0.3">
      <c r="P861681" s="83"/>
    </row>
    <row r="861682" spans="16:16" x14ac:dyDescent="0.3">
      <c r="P861682" s="83"/>
    </row>
    <row r="861683" spans="16:16" x14ac:dyDescent="0.3">
      <c r="P861683" s="83"/>
    </row>
    <row r="861684" spans="16:16" x14ac:dyDescent="0.3">
      <c r="P861684" s="83"/>
    </row>
    <row r="861685" spans="16:16" x14ac:dyDescent="0.3">
      <c r="P861685" s="83"/>
    </row>
    <row r="861686" spans="16:16" x14ac:dyDescent="0.3">
      <c r="P861686" s="83"/>
    </row>
    <row r="861687" spans="16:16" x14ac:dyDescent="0.3">
      <c r="P861687" s="83"/>
    </row>
    <row r="861688" spans="16:16" x14ac:dyDescent="0.3">
      <c r="P861688" s="83"/>
    </row>
    <row r="861689" spans="16:16" x14ac:dyDescent="0.3">
      <c r="P861689" s="83"/>
    </row>
    <row r="861690" spans="16:16" x14ac:dyDescent="0.3">
      <c r="P861690" s="83"/>
    </row>
    <row r="861691" spans="16:16" x14ac:dyDescent="0.3">
      <c r="P861691" s="83"/>
    </row>
    <row r="861692" spans="16:16" x14ac:dyDescent="0.3">
      <c r="P861692" s="83"/>
    </row>
    <row r="861693" spans="16:16" x14ac:dyDescent="0.3">
      <c r="P861693" s="83"/>
    </row>
    <row r="861694" spans="16:16" x14ac:dyDescent="0.3">
      <c r="P861694" s="83"/>
    </row>
    <row r="861695" spans="16:16" x14ac:dyDescent="0.3">
      <c r="P861695" s="83"/>
    </row>
    <row r="861696" spans="16:16" x14ac:dyDescent="0.3">
      <c r="P861696" s="83"/>
    </row>
    <row r="861697" spans="16:16" x14ac:dyDescent="0.3">
      <c r="P861697" s="83"/>
    </row>
    <row r="861698" spans="16:16" x14ac:dyDescent="0.3">
      <c r="P861698" s="83"/>
    </row>
    <row r="861699" spans="16:16" x14ac:dyDescent="0.3">
      <c r="P861699" s="83"/>
    </row>
    <row r="861700" spans="16:16" x14ac:dyDescent="0.3">
      <c r="P861700" s="83"/>
    </row>
    <row r="861701" spans="16:16" x14ac:dyDescent="0.3">
      <c r="P861701" s="83"/>
    </row>
    <row r="861702" spans="16:16" x14ac:dyDescent="0.3">
      <c r="P861702" s="83"/>
    </row>
    <row r="861703" spans="16:16" x14ac:dyDescent="0.3">
      <c r="P861703" s="83"/>
    </row>
    <row r="861704" spans="16:16" x14ac:dyDescent="0.3">
      <c r="P861704" s="83"/>
    </row>
    <row r="861705" spans="16:16" x14ac:dyDescent="0.3">
      <c r="P861705" s="83"/>
    </row>
    <row r="861706" spans="16:16" x14ac:dyDescent="0.3">
      <c r="P861706" s="83"/>
    </row>
    <row r="861707" spans="16:16" x14ac:dyDescent="0.3">
      <c r="P861707" s="83"/>
    </row>
    <row r="861708" spans="16:16" x14ac:dyDescent="0.3">
      <c r="P861708" s="83"/>
    </row>
    <row r="861709" spans="16:16" x14ac:dyDescent="0.3">
      <c r="P861709" s="83"/>
    </row>
    <row r="861710" spans="16:16" x14ac:dyDescent="0.3">
      <c r="P861710" s="83"/>
    </row>
    <row r="861711" spans="16:16" x14ac:dyDescent="0.3">
      <c r="P861711" s="83"/>
    </row>
    <row r="861712" spans="16:16" x14ac:dyDescent="0.3">
      <c r="P861712" s="83"/>
    </row>
    <row r="861713" spans="16:16" x14ac:dyDescent="0.3">
      <c r="P861713" s="83"/>
    </row>
    <row r="861714" spans="16:16" x14ac:dyDescent="0.3">
      <c r="P861714" s="83"/>
    </row>
    <row r="861715" spans="16:16" x14ac:dyDescent="0.3">
      <c r="P861715" s="83"/>
    </row>
    <row r="861716" spans="16:16" x14ac:dyDescent="0.3">
      <c r="P861716" s="83"/>
    </row>
    <row r="861717" spans="16:16" x14ac:dyDescent="0.3">
      <c r="P861717" s="83"/>
    </row>
    <row r="861718" spans="16:16" x14ac:dyDescent="0.3">
      <c r="P861718" s="83"/>
    </row>
    <row r="861719" spans="16:16" x14ac:dyDescent="0.3">
      <c r="P861719" s="83"/>
    </row>
    <row r="861720" spans="16:16" x14ac:dyDescent="0.3">
      <c r="P861720" s="83"/>
    </row>
    <row r="861721" spans="16:16" x14ac:dyDescent="0.3">
      <c r="P861721" s="83"/>
    </row>
    <row r="861722" spans="16:16" x14ac:dyDescent="0.3">
      <c r="P861722" s="83"/>
    </row>
    <row r="861723" spans="16:16" x14ac:dyDescent="0.3">
      <c r="P861723" s="83"/>
    </row>
    <row r="861724" spans="16:16" x14ac:dyDescent="0.3">
      <c r="P861724" s="83"/>
    </row>
    <row r="861725" spans="16:16" x14ac:dyDescent="0.3">
      <c r="P861725" s="83"/>
    </row>
    <row r="861726" spans="16:16" x14ac:dyDescent="0.3">
      <c r="P861726" s="83"/>
    </row>
    <row r="861727" spans="16:16" x14ac:dyDescent="0.3">
      <c r="P861727" s="83"/>
    </row>
    <row r="861728" spans="16:16" x14ac:dyDescent="0.3">
      <c r="P861728" s="83"/>
    </row>
    <row r="861729" spans="16:16" x14ac:dyDescent="0.3">
      <c r="P861729" s="83"/>
    </row>
    <row r="861730" spans="16:16" x14ac:dyDescent="0.3">
      <c r="P861730" s="83"/>
    </row>
    <row r="861731" spans="16:16" x14ac:dyDescent="0.3">
      <c r="P861731" s="83"/>
    </row>
    <row r="861732" spans="16:16" x14ac:dyDescent="0.3">
      <c r="P861732" s="83"/>
    </row>
    <row r="861733" spans="16:16" x14ac:dyDescent="0.3">
      <c r="P861733" s="83"/>
    </row>
    <row r="861734" spans="16:16" x14ac:dyDescent="0.3">
      <c r="P861734" s="83"/>
    </row>
    <row r="861735" spans="16:16" x14ac:dyDescent="0.3">
      <c r="P861735" s="83"/>
    </row>
    <row r="861736" spans="16:16" x14ac:dyDescent="0.3">
      <c r="P861736" s="83"/>
    </row>
    <row r="861737" spans="16:16" x14ac:dyDescent="0.3">
      <c r="P861737" s="83"/>
    </row>
    <row r="861738" spans="16:16" x14ac:dyDescent="0.3">
      <c r="P861738" s="83"/>
    </row>
    <row r="861739" spans="16:16" x14ac:dyDescent="0.3">
      <c r="P861739" s="83"/>
    </row>
    <row r="861740" spans="16:16" x14ac:dyDescent="0.3">
      <c r="P861740" s="83"/>
    </row>
    <row r="861741" spans="16:16" x14ac:dyDescent="0.3">
      <c r="P861741" s="83"/>
    </row>
    <row r="861742" spans="16:16" x14ac:dyDescent="0.3">
      <c r="P861742" s="83"/>
    </row>
    <row r="861743" spans="16:16" x14ac:dyDescent="0.3">
      <c r="P861743" s="83"/>
    </row>
    <row r="861744" spans="16:16" x14ac:dyDescent="0.3">
      <c r="P861744" s="83"/>
    </row>
    <row r="861745" spans="16:16" x14ac:dyDescent="0.3">
      <c r="P861745" s="83"/>
    </row>
    <row r="861746" spans="16:16" x14ac:dyDescent="0.3">
      <c r="P861746" s="83"/>
    </row>
    <row r="861747" spans="16:16" x14ac:dyDescent="0.3">
      <c r="P861747" s="83"/>
    </row>
    <row r="861748" spans="16:16" x14ac:dyDescent="0.3">
      <c r="P861748" s="83"/>
    </row>
    <row r="861749" spans="16:16" x14ac:dyDescent="0.3">
      <c r="P861749" s="83"/>
    </row>
    <row r="861750" spans="16:16" x14ac:dyDescent="0.3">
      <c r="P861750" s="83"/>
    </row>
    <row r="861751" spans="16:16" x14ac:dyDescent="0.3">
      <c r="P861751" s="83"/>
    </row>
    <row r="861752" spans="16:16" x14ac:dyDescent="0.3">
      <c r="P861752" s="83"/>
    </row>
    <row r="861753" spans="16:16" x14ac:dyDescent="0.3">
      <c r="P861753" s="83"/>
    </row>
    <row r="861754" spans="16:16" x14ac:dyDescent="0.3">
      <c r="P861754" s="83"/>
    </row>
    <row r="861755" spans="16:16" x14ac:dyDescent="0.3">
      <c r="P861755" s="83"/>
    </row>
    <row r="861756" spans="16:16" x14ac:dyDescent="0.3">
      <c r="P861756" s="83"/>
    </row>
    <row r="861757" spans="16:16" x14ac:dyDescent="0.3">
      <c r="P861757" s="83"/>
    </row>
    <row r="861758" spans="16:16" x14ac:dyDescent="0.3">
      <c r="P861758" s="83"/>
    </row>
    <row r="861759" spans="16:16" x14ac:dyDescent="0.3">
      <c r="P861759" s="83"/>
    </row>
    <row r="861760" spans="16:16" x14ac:dyDescent="0.3">
      <c r="P861760" s="83"/>
    </row>
    <row r="861761" spans="16:16" x14ac:dyDescent="0.3">
      <c r="P861761" s="83"/>
    </row>
    <row r="861762" spans="16:16" x14ac:dyDescent="0.3">
      <c r="P861762" s="83"/>
    </row>
    <row r="861763" spans="16:16" x14ac:dyDescent="0.3">
      <c r="P861763" s="83"/>
    </row>
    <row r="861764" spans="16:16" x14ac:dyDescent="0.3">
      <c r="P861764" s="83"/>
    </row>
    <row r="861765" spans="16:16" x14ac:dyDescent="0.3">
      <c r="P861765" s="83"/>
    </row>
    <row r="861766" spans="16:16" x14ac:dyDescent="0.3">
      <c r="P861766" s="83"/>
    </row>
    <row r="861767" spans="16:16" x14ac:dyDescent="0.3">
      <c r="P861767" s="83"/>
    </row>
    <row r="861768" spans="16:16" x14ac:dyDescent="0.3">
      <c r="P861768" s="83"/>
    </row>
    <row r="861769" spans="16:16" x14ac:dyDescent="0.3">
      <c r="P861769" s="83"/>
    </row>
    <row r="861770" spans="16:16" x14ac:dyDescent="0.3">
      <c r="P861770" s="83"/>
    </row>
    <row r="861771" spans="16:16" x14ac:dyDescent="0.3">
      <c r="P861771" s="83"/>
    </row>
    <row r="861772" spans="16:16" x14ac:dyDescent="0.3">
      <c r="P861772" s="83"/>
    </row>
    <row r="861773" spans="16:16" x14ac:dyDescent="0.3">
      <c r="P861773" s="83"/>
    </row>
    <row r="861774" spans="16:16" x14ac:dyDescent="0.3">
      <c r="P861774" s="83"/>
    </row>
    <row r="861775" spans="16:16" x14ac:dyDescent="0.3">
      <c r="P861775" s="83"/>
    </row>
    <row r="861776" spans="16:16" x14ac:dyDescent="0.3">
      <c r="P861776" s="83"/>
    </row>
    <row r="861777" spans="16:16" x14ac:dyDescent="0.3">
      <c r="P861777" s="83"/>
    </row>
    <row r="861778" spans="16:16" x14ac:dyDescent="0.3">
      <c r="P861778" s="83"/>
    </row>
    <row r="861779" spans="16:16" x14ac:dyDescent="0.3">
      <c r="P861779" s="83"/>
    </row>
    <row r="861780" spans="16:16" x14ac:dyDescent="0.3">
      <c r="P861780" s="83"/>
    </row>
    <row r="861781" spans="16:16" x14ac:dyDescent="0.3">
      <c r="P861781" s="83"/>
    </row>
    <row r="861782" spans="16:16" x14ac:dyDescent="0.3">
      <c r="P861782" s="83"/>
    </row>
    <row r="861783" spans="16:16" x14ac:dyDescent="0.3">
      <c r="P861783" s="83"/>
    </row>
    <row r="861784" spans="16:16" x14ac:dyDescent="0.3">
      <c r="P861784" s="83"/>
    </row>
    <row r="861785" spans="16:16" x14ac:dyDescent="0.3">
      <c r="P861785" s="83"/>
    </row>
    <row r="861786" spans="16:16" x14ac:dyDescent="0.3">
      <c r="P861786" s="83"/>
    </row>
    <row r="861787" spans="16:16" x14ac:dyDescent="0.3">
      <c r="P861787" s="83"/>
    </row>
    <row r="861788" spans="16:16" x14ac:dyDescent="0.3">
      <c r="P861788" s="83"/>
    </row>
    <row r="861789" spans="16:16" x14ac:dyDescent="0.3">
      <c r="P861789" s="83"/>
    </row>
    <row r="861790" spans="16:16" x14ac:dyDescent="0.3">
      <c r="P861790" s="83"/>
    </row>
    <row r="861791" spans="16:16" x14ac:dyDescent="0.3">
      <c r="P861791" s="83"/>
    </row>
    <row r="861792" spans="16:16" x14ac:dyDescent="0.3">
      <c r="P861792" s="83"/>
    </row>
    <row r="861793" spans="16:16" x14ac:dyDescent="0.3">
      <c r="P861793" s="83"/>
    </row>
    <row r="861794" spans="16:16" x14ac:dyDescent="0.3">
      <c r="P861794" s="83"/>
    </row>
    <row r="861795" spans="16:16" x14ac:dyDescent="0.3">
      <c r="P861795" s="83"/>
    </row>
    <row r="861796" spans="16:16" x14ac:dyDescent="0.3">
      <c r="P861796" s="83"/>
    </row>
    <row r="861797" spans="16:16" x14ac:dyDescent="0.3">
      <c r="P861797" s="83"/>
    </row>
    <row r="861798" spans="16:16" x14ac:dyDescent="0.3">
      <c r="P861798" s="83"/>
    </row>
    <row r="861799" spans="16:16" x14ac:dyDescent="0.3">
      <c r="P861799" s="83"/>
    </row>
    <row r="861800" spans="16:16" x14ac:dyDescent="0.3">
      <c r="P861800" s="83"/>
    </row>
    <row r="861801" spans="16:16" x14ac:dyDescent="0.3">
      <c r="P861801" s="83"/>
    </row>
    <row r="861802" spans="16:16" x14ac:dyDescent="0.3">
      <c r="P861802" s="83"/>
    </row>
    <row r="861803" spans="16:16" x14ac:dyDescent="0.3">
      <c r="P861803" s="83"/>
    </row>
    <row r="861804" spans="16:16" x14ac:dyDescent="0.3">
      <c r="P861804" s="83"/>
    </row>
    <row r="861805" spans="16:16" x14ac:dyDescent="0.3">
      <c r="P861805" s="83"/>
    </row>
    <row r="861806" spans="16:16" x14ac:dyDescent="0.3">
      <c r="P861806" s="83"/>
    </row>
    <row r="861807" spans="16:16" x14ac:dyDescent="0.3">
      <c r="P861807" s="83"/>
    </row>
    <row r="861808" spans="16:16" x14ac:dyDescent="0.3">
      <c r="P861808" s="83"/>
    </row>
    <row r="861809" spans="16:16" x14ac:dyDescent="0.3">
      <c r="P861809" s="83"/>
    </row>
    <row r="861810" spans="16:16" x14ac:dyDescent="0.3">
      <c r="P861810" s="83"/>
    </row>
    <row r="861811" spans="16:16" x14ac:dyDescent="0.3">
      <c r="P861811" s="83"/>
    </row>
    <row r="861812" spans="16:16" x14ac:dyDescent="0.3">
      <c r="P861812" s="83"/>
    </row>
    <row r="861813" spans="16:16" x14ac:dyDescent="0.3">
      <c r="P861813" s="83"/>
    </row>
    <row r="861814" spans="16:16" x14ac:dyDescent="0.3">
      <c r="P861814" s="83"/>
    </row>
    <row r="861815" spans="16:16" x14ac:dyDescent="0.3">
      <c r="P861815" s="83"/>
    </row>
    <row r="861816" spans="16:16" x14ac:dyDescent="0.3">
      <c r="P861816" s="83"/>
    </row>
    <row r="861817" spans="16:16" x14ac:dyDescent="0.3">
      <c r="P861817" s="83"/>
    </row>
    <row r="861818" spans="16:16" x14ac:dyDescent="0.3">
      <c r="P861818" s="83"/>
    </row>
    <row r="861819" spans="16:16" x14ac:dyDescent="0.3">
      <c r="P861819" s="83"/>
    </row>
    <row r="861820" spans="16:16" x14ac:dyDescent="0.3">
      <c r="P861820" s="83"/>
    </row>
    <row r="861821" spans="16:16" x14ac:dyDescent="0.3">
      <c r="P861821" s="83"/>
    </row>
    <row r="861822" spans="16:16" x14ac:dyDescent="0.3">
      <c r="P861822" s="83"/>
    </row>
    <row r="861823" spans="16:16" x14ac:dyDescent="0.3">
      <c r="P861823" s="83"/>
    </row>
    <row r="861824" spans="16:16" x14ac:dyDescent="0.3">
      <c r="P861824" s="83"/>
    </row>
    <row r="861825" spans="16:16" x14ac:dyDescent="0.3">
      <c r="P861825" s="83"/>
    </row>
    <row r="861826" spans="16:16" x14ac:dyDescent="0.3">
      <c r="P861826" s="83"/>
    </row>
    <row r="861827" spans="16:16" x14ac:dyDescent="0.3">
      <c r="P861827" s="83"/>
    </row>
    <row r="861828" spans="16:16" x14ac:dyDescent="0.3">
      <c r="P861828" s="83"/>
    </row>
    <row r="861829" spans="16:16" x14ac:dyDescent="0.3">
      <c r="P861829" s="83"/>
    </row>
    <row r="861830" spans="16:16" x14ac:dyDescent="0.3">
      <c r="P861830" s="83"/>
    </row>
    <row r="861831" spans="16:16" x14ac:dyDescent="0.3">
      <c r="P861831" s="83"/>
    </row>
    <row r="861832" spans="16:16" x14ac:dyDescent="0.3">
      <c r="P861832" s="83"/>
    </row>
    <row r="861833" spans="16:16" x14ac:dyDescent="0.3">
      <c r="P861833" s="83"/>
    </row>
    <row r="861834" spans="16:16" x14ac:dyDescent="0.3">
      <c r="P861834" s="83"/>
    </row>
    <row r="861835" spans="16:16" x14ac:dyDescent="0.3">
      <c r="P861835" s="83"/>
    </row>
    <row r="861836" spans="16:16" x14ac:dyDescent="0.3">
      <c r="P861836" s="83"/>
    </row>
    <row r="861837" spans="16:16" x14ac:dyDescent="0.3">
      <c r="P861837" s="83"/>
    </row>
    <row r="861838" spans="16:16" x14ac:dyDescent="0.3">
      <c r="P861838" s="83"/>
    </row>
    <row r="861839" spans="16:16" x14ac:dyDescent="0.3">
      <c r="P861839" s="83"/>
    </row>
    <row r="861840" spans="16:16" x14ac:dyDescent="0.3">
      <c r="P861840" s="83"/>
    </row>
    <row r="861841" spans="16:16" x14ac:dyDescent="0.3">
      <c r="P861841" s="83"/>
    </row>
    <row r="861842" spans="16:16" x14ac:dyDescent="0.3">
      <c r="P861842" s="83"/>
    </row>
    <row r="861843" spans="16:16" x14ac:dyDescent="0.3">
      <c r="P861843" s="83"/>
    </row>
    <row r="861844" spans="16:16" x14ac:dyDescent="0.3">
      <c r="P861844" s="83"/>
    </row>
    <row r="861845" spans="16:16" x14ac:dyDescent="0.3">
      <c r="P861845" s="83"/>
    </row>
    <row r="861846" spans="16:16" x14ac:dyDescent="0.3">
      <c r="P861846" s="83"/>
    </row>
    <row r="861847" spans="16:16" x14ac:dyDescent="0.3">
      <c r="P861847" s="83"/>
    </row>
    <row r="861848" spans="16:16" x14ac:dyDescent="0.3">
      <c r="P861848" s="83"/>
    </row>
    <row r="861849" spans="16:16" x14ac:dyDescent="0.3">
      <c r="P861849" s="83"/>
    </row>
    <row r="861850" spans="16:16" x14ac:dyDescent="0.3">
      <c r="P861850" s="83"/>
    </row>
    <row r="861851" spans="16:16" x14ac:dyDescent="0.3">
      <c r="P861851" s="83"/>
    </row>
    <row r="861852" spans="16:16" x14ac:dyDescent="0.3">
      <c r="P861852" s="83"/>
    </row>
    <row r="861853" spans="16:16" x14ac:dyDescent="0.3">
      <c r="P861853" s="83"/>
    </row>
    <row r="861854" spans="16:16" x14ac:dyDescent="0.3">
      <c r="P861854" s="83"/>
    </row>
    <row r="861855" spans="16:16" x14ac:dyDescent="0.3">
      <c r="P861855" s="83"/>
    </row>
    <row r="861856" spans="16:16" x14ac:dyDescent="0.3">
      <c r="P861856" s="83"/>
    </row>
    <row r="861857" spans="16:16" x14ac:dyDescent="0.3">
      <c r="P861857" s="83"/>
    </row>
    <row r="861858" spans="16:16" x14ac:dyDescent="0.3">
      <c r="P861858" s="83"/>
    </row>
    <row r="861859" spans="16:16" x14ac:dyDescent="0.3">
      <c r="P861859" s="83"/>
    </row>
    <row r="861860" spans="16:16" x14ac:dyDescent="0.3">
      <c r="P861860" s="83"/>
    </row>
    <row r="861861" spans="16:16" x14ac:dyDescent="0.3">
      <c r="P861861" s="83"/>
    </row>
    <row r="861862" spans="16:16" x14ac:dyDescent="0.3">
      <c r="P861862" s="83"/>
    </row>
    <row r="861863" spans="16:16" x14ac:dyDescent="0.3">
      <c r="P861863" s="83"/>
    </row>
    <row r="861864" spans="16:16" x14ac:dyDescent="0.3">
      <c r="P861864" s="83"/>
    </row>
    <row r="861865" spans="16:16" x14ac:dyDescent="0.3">
      <c r="P861865" s="83"/>
    </row>
    <row r="861866" spans="16:16" x14ac:dyDescent="0.3">
      <c r="P861866" s="83"/>
    </row>
    <row r="861867" spans="16:16" x14ac:dyDescent="0.3">
      <c r="P861867" s="83"/>
    </row>
    <row r="861868" spans="16:16" x14ac:dyDescent="0.3">
      <c r="P861868" s="83"/>
    </row>
    <row r="861869" spans="16:16" x14ac:dyDescent="0.3">
      <c r="P861869" s="83"/>
    </row>
    <row r="861870" spans="16:16" x14ac:dyDescent="0.3">
      <c r="P861870" s="83"/>
    </row>
    <row r="861871" spans="16:16" x14ac:dyDescent="0.3">
      <c r="P861871" s="83"/>
    </row>
    <row r="861872" spans="16:16" x14ac:dyDescent="0.3">
      <c r="P861872" s="83"/>
    </row>
    <row r="861873" spans="16:16" x14ac:dyDescent="0.3">
      <c r="P861873" s="83"/>
    </row>
    <row r="861874" spans="16:16" x14ac:dyDescent="0.3">
      <c r="P861874" s="83"/>
    </row>
    <row r="861875" spans="16:16" x14ac:dyDescent="0.3">
      <c r="P861875" s="83"/>
    </row>
    <row r="861876" spans="16:16" x14ac:dyDescent="0.3">
      <c r="P861876" s="83"/>
    </row>
    <row r="861877" spans="16:16" x14ac:dyDescent="0.3">
      <c r="P861877" s="83"/>
    </row>
    <row r="861878" spans="16:16" x14ac:dyDescent="0.3">
      <c r="P861878" s="83"/>
    </row>
    <row r="861879" spans="16:16" x14ac:dyDescent="0.3">
      <c r="P861879" s="83"/>
    </row>
    <row r="861880" spans="16:16" x14ac:dyDescent="0.3">
      <c r="P861880" s="83"/>
    </row>
    <row r="861881" spans="16:16" x14ac:dyDescent="0.3">
      <c r="P861881" s="83"/>
    </row>
    <row r="861882" spans="16:16" x14ac:dyDescent="0.3">
      <c r="P861882" s="83"/>
    </row>
    <row r="861883" spans="16:16" x14ac:dyDescent="0.3">
      <c r="P861883" s="83"/>
    </row>
    <row r="861884" spans="16:16" x14ac:dyDescent="0.3">
      <c r="P861884" s="83"/>
    </row>
    <row r="861885" spans="16:16" x14ac:dyDescent="0.3">
      <c r="P861885" s="83"/>
    </row>
    <row r="861886" spans="16:16" x14ac:dyDescent="0.3">
      <c r="P861886" s="83"/>
    </row>
    <row r="861887" spans="16:16" x14ac:dyDescent="0.3">
      <c r="P861887" s="83"/>
    </row>
    <row r="861888" spans="16:16" x14ac:dyDescent="0.3">
      <c r="P861888" s="83"/>
    </row>
    <row r="861889" spans="16:16" x14ac:dyDescent="0.3">
      <c r="P861889" s="83"/>
    </row>
    <row r="861890" spans="16:16" x14ac:dyDescent="0.3">
      <c r="P861890" s="83"/>
    </row>
    <row r="861891" spans="16:16" x14ac:dyDescent="0.3">
      <c r="P861891" s="83"/>
    </row>
    <row r="861892" spans="16:16" x14ac:dyDescent="0.3">
      <c r="P861892" s="83"/>
    </row>
    <row r="861893" spans="16:16" x14ac:dyDescent="0.3">
      <c r="P861893" s="83"/>
    </row>
    <row r="861894" spans="16:16" x14ac:dyDescent="0.3">
      <c r="P861894" s="83"/>
    </row>
    <row r="861895" spans="16:16" x14ac:dyDescent="0.3">
      <c r="P861895" s="83"/>
    </row>
    <row r="861896" spans="16:16" x14ac:dyDescent="0.3">
      <c r="P861896" s="83"/>
    </row>
    <row r="861897" spans="16:16" x14ac:dyDescent="0.3">
      <c r="P861897" s="83"/>
    </row>
    <row r="861898" spans="16:16" x14ac:dyDescent="0.3">
      <c r="P861898" s="83"/>
    </row>
    <row r="861899" spans="16:16" x14ac:dyDescent="0.3">
      <c r="P861899" s="83"/>
    </row>
    <row r="861900" spans="16:16" x14ac:dyDescent="0.3">
      <c r="P861900" s="83"/>
    </row>
    <row r="861901" spans="16:16" x14ac:dyDescent="0.3">
      <c r="P861901" s="83"/>
    </row>
    <row r="861902" spans="16:16" x14ac:dyDescent="0.3">
      <c r="P861902" s="83"/>
    </row>
    <row r="861903" spans="16:16" x14ac:dyDescent="0.3">
      <c r="P861903" s="83"/>
    </row>
    <row r="861904" spans="16:16" x14ac:dyDescent="0.3">
      <c r="P861904" s="83"/>
    </row>
    <row r="861905" spans="16:16" x14ac:dyDescent="0.3">
      <c r="P861905" s="83"/>
    </row>
    <row r="861906" spans="16:16" x14ac:dyDescent="0.3">
      <c r="P861906" s="83"/>
    </row>
    <row r="861907" spans="16:16" x14ac:dyDescent="0.3">
      <c r="P861907" s="83"/>
    </row>
    <row r="861908" spans="16:16" x14ac:dyDescent="0.3">
      <c r="P861908" s="83"/>
    </row>
    <row r="861909" spans="16:16" x14ac:dyDescent="0.3">
      <c r="P861909" s="83"/>
    </row>
    <row r="861910" spans="16:16" x14ac:dyDescent="0.3">
      <c r="P861910" s="83"/>
    </row>
    <row r="861911" spans="16:16" x14ac:dyDescent="0.3">
      <c r="P861911" s="83"/>
    </row>
    <row r="861912" spans="16:16" x14ac:dyDescent="0.3">
      <c r="P861912" s="83"/>
    </row>
    <row r="861913" spans="16:16" x14ac:dyDescent="0.3">
      <c r="P861913" s="83"/>
    </row>
    <row r="861914" spans="16:16" x14ac:dyDescent="0.3">
      <c r="P861914" s="83"/>
    </row>
    <row r="861915" spans="16:16" x14ac:dyDescent="0.3">
      <c r="P861915" s="83"/>
    </row>
    <row r="861916" spans="16:16" x14ac:dyDescent="0.3">
      <c r="P861916" s="83"/>
    </row>
    <row r="861917" spans="16:16" x14ac:dyDescent="0.3">
      <c r="P861917" s="83"/>
    </row>
    <row r="861918" spans="16:16" x14ac:dyDescent="0.3">
      <c r="P861918" s="83"/>
    </row>
    <row r="861919" spans="16:16" x14ac:dyDescent="0.3">
      <c r="P861919" s="83"/>
    </row>
    <row r="861920" spans="16:16" x14ac:dyDescent="0.3">
      <c r="P861920" s="83"/>
    </row>
    <row r="861921" spans="16:16" x14ac:dyDescent="0.3">
      <c r="P861921" s="83"/>
    </row>
    <row r="861922" spans="16:16" x14ac:dyDescent="0.3">
      <c r="P861922" s="83"/>
    </row>
    <row r="861923" spans="16:16" x14ac:dyDescent="0.3">
      <c r="P861923" s="83"/>
    </row>
    <row r="861924" spans="16:16" x14ac:dyDescent="0.3">
      <c r="P861924" s="83"/>
    </row>
    <row r="861925" spans="16:16" x14ac:dyDescent="0.3">
      <c r="P861925" s="83"/>
    </row>
    <row r="861926" spans="16:16" x14ac:dyDescent="0.3">
      <c r="P861926" s="83"/>
    </row>
    <row r="861927" spans="16:16" x14ac:dyDescent="0.3">
      <c r="P861927" s="83"/>
    </row>
    <row r="861928" spans="16:16" x14ac:dyDescent="0.3">
      <c r="P861928" s="83"/>
    </row>
    <row r="861929" spans="16:16" x14ac:dyDescent="0.3">
      <c r="P861929" s="83"/>
    </row>
    <row r="861930" spans="16:16" x14ac:dyDescent="0.3">
      <c r="P861930" s="83"/>
    </row>
    <row r="861931" spans="16:16" x14ac:dyDescent="0.3">
      <c r="P861931" s="83"/>
    </row>
    <row r="861932" spans="16:16" x14ac:dyDescent="0.3">
      <c r="P861932" s="83"/>
    </row>
    <row r="861933" spans="16:16" x14ac:dyDescent="0.3">
      <c r="P861933" s="83"/>
    </row>
    <row r="861934" spans="16:16" x14ac:dyDescent="0.3">
      <c r="P861934" s="83"/>
    </row>
    <row r="861935" spans="16:16" x14ac:dyDescent="0.3">
      <c r="P861935" s="83"/>
    </row>
    <row r="861936" spans="16:16" x14ac:dyDescent="0.3">
      <c r="P861936" s="83"/>
    </row>
    <row r="861937" spans="16:16" x14ac:dyDescent="0.3">
      <c r="P861937" s="83"/>
    </row>
    <row r="861938" spans="16:16" x14ac:dyDescent="0.3">
      <c r="P861938" s="83"/>
    </row>
    <row r="861939" spans="16:16" x14ac:dyDescent="0.3">
      <c r="P861939" s="83"/>
    </row>
    <row r="861940" spans="16:16" x14ac:dyDescent="0.3">
      <c r="P861940" s="83"/>
    </row>
    <row r="861941" spans="16:16" x14ac:dyDescent="0.3">
      <c r="P861941" s="83"/>
    </row>
    <row r="861942" spans="16:16" x14ac:dyDescent="0.3">
      <c r="P861942" s="83"/>
    </row>
    <row r="861943" spans="16:16" x14ac:dyDescent="0.3">
      <c r="P861943" s="83"/>
    </row>
    <row r="861944" spans="16:16" x14ac:dyDescent="0.3">
      <c r="P861944" s="83"/>
    </row>
    <row r="861945" spans="16:16" x14ac:dyDescent="0.3">
      <c r="P861945" s="83"/>
    </row>
    <row r="861946" spans="16:16" x14ac:dyDescent="0.3">
      <c r="P861946" s="83"/>
    </row>
    <row r="861947" spans="16:16" x14ac:dyDescent="0.3">
      <c r="P861947" s="83"/>
    </row>
    <row r="861948" spans="16:16" x14ac:dyDescent="0.3">
      <c r="P861948" s="83"/>
    </row>
    <row r="861949" spans="16:16" x14ac:dyDescent="0.3">
      <c r="P861949" s="83"/>
    </row>
    <row r="861950" spans="16:16" x14ac:dyDescent="0.3">
      <c r="P861950" s="83"/>
    </row>
    <row r="861951" spans="16:16" x14ac:dyDescent="0.3">
      <c r="P861951" s="83"/>
    </row>
    <row r="861952" spans="16:16" x14ac:dyDescent="0.3">
      <c r="P861952" s="83"/>
    </row>
    <row r="861953" spans="16:16" x14ac:dyDescent="0.3">
      <c r="P861953" s="83"/>
    </row>
    <row r="861954" spans="16:16" x14ac:dyDescent="0.3">
      <c r="P861954" s="83"/>
    </row>
    <row r="861955" spans="16:16" x14ac:dyDescent="0.3">
      <c r="P861955" s="83"/>
    </row>
    <row r="861956" spans="16:16" x14ac:dyDescent="0.3">
      <c r="P861956" s="83"/>
    </row>
    <row r="861957" spans="16:16" x14ac:dyDescent="0.3">
      <c r="P861957" s="83"/>
    </row>
    <row r="861958" spans="16:16" x14ac:dyDescent="0.3">
      <c r="P861958" s="83"/>
    </row>
    <row r="861959" spans="16:16" x14ac:dyDescent="0.3">
      <c r="P861959" s="83"/>
    </row>
    <row r="861960" spans="16:16" x14ac:dyDescent="0.3">
      <c r="P861960" s="83"/>
    </row>
    <row r="861961" spans="16:16" x14ac:dyDescent="0.3">
      <c r="P861961" s="83"/>
    </row>
    <row r="861962" spans="16:16" x14ac:dyDescent="0.3">
      <c r="P861962" s="83"/>
    </row>
    <row r="861963" spans="16:16" x14ac:dyDescent="0.3">
      <c r="P861963" s="83"/>
    </row>
    <row r="861964" spans="16:16" x14ac:dyDescent="0.3">
      <c r="P861964" s="83"/>
    </row>
    <row r="861965" spans="16:16" x14ac:dyDescent="0.3">
      <c r="P861965" s="83"/>
    </row>
    <row r="861966" spans="16:16" x14ac:dyDescent="0.3">
      <c r="P861966" s="83"/>
    </row>
    <row r="861967" spans="16:16" x14ac:dyDescent="0.3">
      <c r="P861967" s="83"/>
    </row>
    <row r="861968" spans="16:16" x14ac:dyDescent="0.3">
      <c r="P861968" s="83"/>
    </row>
    <row r="861969" spans="16:16" x14ac:dyDescent="0.3">
      <c r="P861969" s="83"/>
    </row>
    <row r="861970" spans="16:16" x14ac:dyDescent="0.3">
      <c r="P861970" s="83"/>
    </row>
    <row r="861971" spans="16:16" x14ac:dyDescent="0.3">
      <c r="P861971" s="83"/>
    </row>
    <row r="861972" spans="16:16" x14ac:dyDescent="0.3">
      <c r="P861972" s="83"/>
    </row>
    <row r="861973" spans="16:16" x14ac:dyDescent="0.3">
      <c r="P861973" s="83"/>
    </row>
    <row r="861974" spans="16:16" x14ac:dyDescent="0.3">
      <c r="P861974" s="83"/>
    </row>
    <row r="861975" spans="16:16" x14ac:dyDescent="0.3">
      <c r="P861975" s="83"/>
    </row>
    <row r="861976" spans="16:16" x14ac:dyDescent="0.3">
      <c r="P861976" s="83"/>
    </row>
    <row r="861977" spans="16:16" x14ac:dyDescent="0.3">
      <c r="P861977" s="83"/>
    </row>
    <row r="861978" spans="16:16" x14ac:dyDescent="0.3">
      <c r="P861978" s="83"/>
    </row>
    <row r="861979" spans="16:16" x14ac:dyDescent="0.3">
      <c r="P861979" s="83"/>
    </row>
    <row r="861980" spans="16:16" x14ac:dyDescent="0.3">
      <c r="P861980" s="83"/>
    </row>
    <row r="861981" spans="16:16" x14ac:dyDescent="0.3">
      <c r="P861981" s="83"/>
    </row>
    <row r="861982" spans="16:16" x14ac:dyDescent="0.3">
      <c r="P861982" s="83"/>
    </row>
    <row r="861983" spans="16:16" x14ac:dyDescent="0.3">
      <c r="P861983" s="83"/>
    </row>
    <row r="861984" spans="16:16" x14ac:dyDescent="0.3">
      <c r="P861984" s="83"/>
    </row>
    <row r="861985" spans="16:16" x14ac:dyDescent="0.3">
      <c r="P861985" s="83"/>
    </row>
    <row r="861986" spans="16:16" x14ac:dyDescent="0.3">
      <c r="P861986" s="83"/>
    </row>
    <row r="861987" spans="16:16" x14ac:dyDescent="0.3">
      <c r="P861987" s="83"/>
    </row>
    <row r="861988" spans="16:16" x14ac:dyDescent="0.3">
      <c r="P861988" s="83"/>
    </row>
    <row r="861989" spans="16:16" x14ac:dyDescent="0.3">
      <c r="P861989" s="83"/>
    </row>
    <row r="861990" spans="16:16" x14ac:dyDescent="0.3">
      <c r="P861990" s="83"/>
    </row>
    <row r="861991" spans="16:16" x14ac:dyDescent="0.3">
      <c r="P861991" s="83"/>
    </row>
    <row r="861992" spans="16:16" x14ac:dyDescent="0.3">
      <c r="P861992" s="83"/>
    </row>
    <row r="861993" spans="16:16" x14ac:dyDescent="0.3">
      <c r="P861993" s="83"/>
    </row>
    <row r="861994" spans="16:16" x14ac:dyDescent="0.3">
      <c r="P861994" s="83"/>
    </row>
    <row r="861995" spans="16:16" x14ac:dyDescent="0.3">
      <c r="P861995" s="83"/>
    </row>
    <row r="861996" spans="16:16" x14ac:dyDescent="0.3">
      <c r="P861996" s="83"/>
    </row>
    <row r="861997" spans="16:16" x14ac:dyDescent="0.3">
      <c r="P861997" s="83"/>
    </row>
    <row r="861998" spans="16:16" x14ac:dyDescent="0.3">
      <c r="P861998" s="83"/>
    </row>
    <row r="861999" spans="16:16" x14ac:dyDescent="0.3">
      <c r="P861999" s="83"/>
    </row>
    <row r="862000" spans="16:16" x14ac:dyDescent="0.3">
      <c r="P862000" s="83"/>
    </row>
    <row r="862001" spans="16:16" x14ac:dyDescent="0.3">
      <c r="P862001" s="83"/>
    </row>
    <row r="862002" spans="16:16" x14ac:dyDescent="0.3">
      <c r="P862002" s="83"/>
    </row>
    <row r="862003" spans="16:16" x14ac:dyDescent="0.3">
      <c r="P862003" s="83"/>
    </row>
    <row r="862004" spans="16:16" x14ac:dyDescent="0.3">
      <c r="P862004" s="83"/>
    </row>
    <row r="862005" spans="16:16" x14ac:dyDescent="0.3">
      <c r="P862005" s="83"/>
    </row>
    <row r="862006" spans="16:16" x14ac:dyDescent="0.3">
      <c r="P862006" s="83"/>
    </row>
    <row r="862007" spans="16:16" x14ac:dyDescent="0.3">
      <c r="P862007" s="83"/>
    </row>
    <row r="862008" spans="16:16" x14ac:dyDescent="0.3">
      <c r="P862008" s="83"/>
    </row>
    <row r="862009" spans="16:16" x14ac:dyDescent="0.3">
      <c r="P862009" s="83"/>
    </row>
    <row r="862010" spans="16:16" x14ac:dyDescent="0.3">
      <c r="P862010" s="83"/>
    </row>
    <row r="862011" spans="16:16" x14ac:dyDescent="0.3">
      <c r="P862011" s="83"/>
    </row>
    <row r="862012" spans="16:16" x14ac:dyDescent="0.3">
      <c r="P862012" s="83"/>
    </row>
    <row r="862013" spans="16:16" x14ac:dyDescent="0.3">
      <c r="P862013" s="83"/>
    </row>
    <row r="862014" spans="16:16" x14ac:dyDescent="0.3">
      <c r="P862014" s="83"/>
    </row>
    <row r="862015" spans="16:16" x14ac:dyDescent="0.3">
      <c r="P862015" s="83"/>
    </row>
    <row r="862016" spans="16:16" x14ac:dyDescent="0.3">
      <c r="P862016" s="83"/>
    </row>
    <row r="862017" spans="16:16" x14ac:dyDescent="0.3">
      <c r="P862017" s="83"/>
    </row>
    <row r="862018" spans="16:16" x14ac:dyDescent="0.3">
      <c r="P862018" s="83"/>
    </row>
    <row r="862019" spans="16:16" x14ac:dyDescent="0.3">
      <c r="P862019" s="83"/>
    </row>
    <row r="862020" spans="16:16" x14ac:dyDescent="0.3">
      <c r="P862020" s="83"/>
    </row>
    <row r="862021" spans="16:16" x14ac:dyDescent="0.3">
      <c r="P862021" s="83"/>
    </row>
    <row r="862022" spans="16:16" x14ac:dyDescent="0.3">
      <c r="P862022" s="83"/>
    </row>
    <row r="862023" spans="16:16" x14ac:dyDescent="0.3">
      <c r="P862023" s="83"/>
    </row>
    <row r="862024" spans="16:16" x14ac:dyDescent="0.3">
      <c r="P862024" s="83"/>
    </row>
    <row r="862025" spans="16:16" x14ac:dyDescent="0.3">
      <c r="P862025" s="83"/>
    </row>
    <row r="862026" spans="16:16" x14ac:dyDescent="0.3">
      <c r="P862026" s="83"/>
    </row>
    <row r="862027" spans="16:16" x14ac:dyDescent="0.3">
      <c r="P862027" s="83"/>
    </row>
    <row r="862028" spans="16:16" x14ac:dyDescent="0.3">
      <c r="P862028" s="83"/>
    </row>
    <row r="862029" spans="16:16" x14ac:dyDescent="0.3">
      <c r="P862029" s="83"/>
    </row>
    <row r="862030" spans="16:16" x14ac:dyDescent="0.3">
      <c r="P862030" s="83"/>
    </row>
    <row r="862031" spans="16:16" x14ac:dyDescent="0.3">
      <c r="P862031" s="83"/>
    </row>
    <row r="862032" spans="16:16" x14ac:dyDescent="0.3">
      <c r="P862032" s="83"/>
    </row>
    <row r="862033" spans="16:16" x14ac:dyDescent="0.3">
      <c r="P862033" s="83"/>
    </row>
    <row r="862034" spans="16:16" x14ac:dyDescent="0.3">
      <c r="P862034" s="83"/>
    </row>
    <row r="862035" spans="16:16" x14ac:dyDescent="0.3">
      <c r="P862035" s="83"/>
    </row>
    <row r="862036" spans="16:16" x14ac:dyDescent="0.3">
      <c r="P862036" s="83"/>
    </row>
    <row r="862037" spans="16:16" x14ac:dyDescent="0.3">
      <c r="P862037" s="83"/>
    </row>
    <row r="862038" spans="16:16" x14ac:dyDescent="0.3">
      <c r="P862038" s="83"/>
    </row>
    <row r="862039" spans="16:16" x14ac:dyDescent="0.3">
      <c r="P862039" s="83"/>
    </row>
    <row r="862040" spans="16:16" x14ac:dyDescent="0.3">
      <c r="P862040" s="83"/>
    </row>
    <row r="862041" spans="16:16" x14ac:dyDescent="0.3">
      <c r="P862041" s="83"/>
    </row>
    <row r="862042" spans="16:16" x14ac:dyDescent="0.3">
      <c r="P862042" s="83"/>
    </row>
    <row r="862043" spans="16:16" x14ac:dyDescent="0.3">
      <c r="P862043" s="83"/>
    </row>
    <row r="862044" spans="16:16" x14ac:dyDescent="0.3">
      <c r="P862044" s="83"/>
    </row>
    <row r="862045" spans="16:16" x14ac:dyDescent="0.3">
      <c r="P862045" s="83"/>
    </row>
    <row r="862046" spans="16:16" x14ac:dyDescent="0.3">
      <c r="P862046" s="83"/>
    </row>
    <row r="862047" spans="16:16" x14ac:dyDescent="0.3">
      <c r="P862047" s="83"/>
    </row>
    <row r="862048" spans="16:16" x14ac:dyDescent="0.3">
      <c r="P862048" s="83"/>
    </row>
    <row r="862049" spans="16:16" x14ac:dyDescent="0.3">
      <c r="P862049" s="83"/>
    </row>
    <row r="862050" spans="16:16" x14ac:dyDescent="0.3">
      <c r="P862050" s="83"/>
    </row>
    <row r="862051" spans="16:16" x14ac:dyDescent="0.3">
      <c r="P862051" s="83"/>
    </row>
    <row r="862052" spans="16:16" x14ac:dyDescent="0.3">
      <c r="P862052" s="83"/>
    </row>
    <row r="862053" spans="16:16" x14ac:dyDescent="0.3">
      <c r="P862053" s="83"/>
    </row>
    <row r="862054" spans="16:16" x14ac:dyDescent="0.3">
      <c r="P862054" s="83"/>
    </row>
    <row r="862055" spans="16:16" x14ac:dyDescent="0.3">
      <c r="P862055" s="83"/>
    </row>
    <row r="862056" spans="16:16" x14ac:dyDescent="0.3">
      <c r="P862056" s="83"/>
    </row>
    <row r="862057" spans="16:16" x14ac:dyDescent="0.3">
      <c r="P862057" s="83"/>
    </row>
    <row r="862058" spans="16:16" x14ac:dyDescent="0.3">
      <c r="P862058" s="83"/>
    </row>
    <row r="862059" spans="16:16" x14ac:dyDescent="0.3">
      <c r="P862059" s="83"/>
    </row>
    <row r="862060" spans="16:16" x14ac:dyDescent="0.3">
      <c r="P862060" s="83"/>
    </row>
    <row r="862061" spans="16:16" x14ac:dyDescent="0.3">
      <c r="P862061" s="83"/>
    </row>
    <row r="862062" spans="16:16" x14ac:dyDescent="0.3">
      <c r="P862062" s="83"/>
    </row>
    <row r="862063" spans="16:16" x14ac:dyDescent="0.3">
      <c r="P862063" s="83"/>
    </row>
    <row r="862064" spans="16:16" x14ac:dyDescent="0.3">
      <c r="P862064" s="83"/>
    </row>
    <row r="862065" spans="16:16" x14ac:dyDescent="0.3">
      <c r="P862065" s="83"/>
    </row>
    <row r="862066" spans="16:16" x14ac:dyDescent="0.3">
      <c r="P862066" s="83"/>
    </row>
    <row r="862067" spans="16:16" x14ac:dyDescent="0.3">
      <c r="P862067" s="83"/>
    </row>
    <row r="862068" spans="16:16" x14ac:dyDescent="0.3">
      <c r="P862068" s="83"/>
    </row>
    <row r="862069" spans="16:16" x14ac:dyDescent="0.3">
      <c r="P862069" s="83"/>
    </row>
    <row r="862070" spans="16:16" x14ac:dyDescent="0.3">
      <c r="P862070" s="83"/>
    </row>
    <row r="862071" spans="16:16" x14ac:dyDescent="0.3">
      <c r="P862071" s="83"/>
    </row>
    <row r="862072" spans="16:16" x14ac:dyDescent="0.3">
      <c r="P862072" s="83"/>
    </row>
    <row r="862073" spans="16:16" x14ac:dyDescent="0.3">
      <c r="P862073" s="83"/>
    </row>
    <row r="862074" spans="16:16" x14ac:dyDescent="0.3">
      <c r="P862074" s="83"/>
    </row>
    <row r="862075" spans="16:16" x14ac:dyDescent="0.3">
      <c r="P862075" s="83"/>
    </row>
    <row r="862076" spans="16:16" x14ac:dyDescent="0.3">
      <c r="P862076" s="83"/>
    </row>
    <row r="862077" spans="16:16" x14ac:dyDescent="0.3">
      <c r="P862077" s="83"/>
    </row>
    <row r="862078" spans="16:16" x14ac:dyDescent="0.3">
      <c r="P862078" s="83"/>
    </row>
    <row r="862079" spans="16:16" x14ac:dyDescent="0.3">
      <c r="P862079" s="83"/>
    </row>
    <row r="862080" spans="16:16" x14ac:dyDescent="0.3">
      <c r="P862080" s="83"/>
    </row>
    <row r="862081" spans="16:16" x14ac:dyDescent="0.3">
      <c r="P862081" s="83"/>
    </row>
    <row r="862082" spans="16:16" x14ac:dyDescent="0.3">
      <c r="P862082" s="83"/>
    </row>
    <row r="862083" spans="16:16" x14ac:dyDescent="0.3">
      <c r="P862083" s="83"/>
    </row>
    <row r="862084" spans="16:16" x14ac:dyDescent="0.3">
      <c r="P862084" s="83"/>
    </row>
    <row r="862085" spans="16:16" x14ac:dyDescent="0.3">
      <c r="P862085" s="83"/>
    </row>
    <row r="862086" spans="16:16" x14ac:dyDescent="0.3">
      <c r="P862086" s="83"/>
    </row>
    <row r="862087" spans="16:16" x14ac:dyDescent="0.3">
      <c r="P862087" s="83"/>
    </row>
    <row r="862088" spans="16:16" x14ac:dyDescent="0.3">
      <c r="P862088" s="83"/>
    </row>
    <row r="862089" spans="16:16" x14ac:dyDescent="0.3">
      <c r="P862089" s="83"/>
    </row>
    <row r="862090" spans="16:16" x14ac:dyDescent="0.3">
      <c r="P862090" s="83"/>
    </row>
    <row r="862091" spans="16:16" x14ac:dyDescent="0.3">
      <c r="P862091" s="83"/>
    </row>
    <row r="862092" spans="16:16" x14ac:dyDescent="0.3">
      <c r="P862092" s="83"/>
    </row>
    <row r="862093" spans="16:16" x14ac:dyDescent="0.3">
      <c r="P862093" s="83"/>
    </row>
    <row r="862094" spans="16:16" x14ac:dyDescent="0.3">
      <c r="P862094" s="83"/>
    </row>
    <row r="862095" spans="16:16" x14ac:dyDescent="0.3">
      <c r="P862095" s="83"/>
    </row>
    <row r="862096" spans="16:16" x14ac:dyDescent="0.3">
      <c r="P862096" s="83"/>
    </row>
    <row r="862097" spans="16:16" x14ac:dyDescent="0.3">
      <c r="P862097" s="83"/>
    </row>
    <row r="862098" spans="16:16" x14ac:dyDescent="0.3">
      <c r="P862098" s="83"/>
    </row>
    <row r="862099" spans="16:16" x14ac:dyDescent="0.3">
      <c r="P862099" s="83"/>
    </row>
    <row r="862100" spans="16:16" x14ac:dyDescent="0.3">
      <c r="P862100" s="83"/>
    </row>
    <row r="862101" spans="16:16" x14ac:dyDescent="0.3">
      <c r="P862101" s="83"/>
    </row>
    <row r="862102" spans="16:16" x14ac:dyDescent="0.3">
      <c r="P862102" s="83"/>
    </row>
    <row r="862103" spans="16:16" x14ac:dyDescent="0.3">
      <c r="P862103" s="83"/>
    </row>
    <row r="862104" spans="16:16" x14ac:dyDescent="0.3">
      <c r="P862104" s="83"/>
    </row>
    <row r="862105" spans="16:16" x14ac:dyDescent="0.3">
      <c r="P862105" s="83"/>
    </row>
    <row r="862106" spans="16:16" x14ac:dyDescent="0.3">
      <c r="P862106" s="83"/>
    </row>
    <row r="862107" spans="16:16" x14ac:dyDescent="0.3">
      <c r="P862107" s="83"/>
    </row>
    <row r="862108" spans="16:16" x14ac:dyDescent="0.3">
      <c r="P862108" s="83"/>
    </row>
    <row r="862109" spans="16:16" x14ac:dyDescent="0.3">
      <c r="P862109" s="83"/>
    </row>
    <row r="862110" spans="16:16" x14ac:dyDescent="0.3">
      <c r="P862110" s="83"/>
    </row>
    <row r="862111" spans="16:16" x14ac:dyDescent="0.3">
      <c r="P862111" s="83"/>
    </row>
    <row r="862112" spans="16:16" x14ac:dyDescent="0.3">
      <c r="P862112" s="83"/>
    </row>
    <row r="862113" spans="16:16" x14ac:dyDescent="0.3">
      <c r="P862113" s="83"/>
    </row>
    <row r="862114" spans="16:16" x14ac:dyDescent="0.3">
      <c r="P862114" s="83"/>
    </row>
    <row r="862115" spans="16:16" x14ac:dyDescent="0.3">
      <c r="P862115" s="83"/>
    </row>
    <row r="862116" spans="16:16" x14ac:dyDescent="0.3">
      <c r="P862116" s="83"/>
    </row>
    <row r="862117" spans="16:16" x14ac:dyDescent="0.3">
      <c r="P862117" s="83"/>
    </row>
    <row r="862118" spans="16:16" x14ac:dyDescent="0.3">
      <c r="P862118" s="83"/>
    </row>
    <row r="862119" spans="16:16" x14ac:dyDescent="0.3">
      <c r="P862119" s="83"/>
    </row>
    <row r="862120" spans="16:16" x14ac:dyDescent="0.3">
      <c r="P862120" s="83"/>
    </row>
    <row r="862121" spans="16:16" x14ac:dyDescent="0.3">
      <c r="P862121" s="83"/>
    </row>
    <row r="862122" spans="16:16" x14ac:dyDescent="0.3">
      <c r="P862122" s="83"/>
    </row>
    <row r="862123" spans="16:16" x14ac:dyDescent="0.3">
      <c r="P862123" s="83"/>
    </row>
    <row r="862124" spans="16:16" x14ac:dyDescent="0.3">
      <c r="P862124" s="83"/>
    </row>
    <row r="862125" spans="16:16" x14ac:dyDescent="0.3">
      <c r="P862125" s="83"/>
    </row>
    <row r="862126" spans="16:16" x14ac:dyDescent="0.3">
      <c r="P862126" s="83"/>
    </row>
    <row r="862127" spans="16:16" x14ac:dyDescent="0.3">
      <c r="P862127" s="83"/>
    </row>
    <row r="862128" spans="16:16" x14ac:dyDescent="0.3">
      <c r="P862128" s="83"/>
    </row>
    <row r="862129" spans="16:16" x14ac:dyDescent="0.3">
      <c r="P862129" s="83"/>
    </row>
    <row r="862130" spans="16:16" x14ac:dyDescent="0.3">
      <c r="P862130" s="83"/>
    </row>
    <row r="862131" spans="16:16" x14ac:dyDescent="0.3">
      <c r="P862131" s="83"/>
    </row>
    <row r="862132" spans="16:16" x14ac:dyDescent="0.3">
      <c r="P862132" s="83"/>
    </row>
    <row r="862133" spans="16:16" x14ac:dyDescent="0.3">
      <c r="P862133" s="83"/>
    </row>
    <row r="862134" spans="16:16" x14ac:dyDescent="0.3">
      <c r="P862134" s="83"/>
    </row>
    <row r="862135" spans="16:16" x14ac:dyDescent="0.3">
      <c r="P862135" s="83"/>
    </row>
    <row r="862136" spans="16:16" x14ac:dyDescent="0.3">
      <c r="P862136" s="83"/>
    </row>
    <row r="862137" spans="16:16" x14ac:dyDescent="0.3">
      <c r="P862137" s="83"/>
    </row>
    <row r="862138" spans="16:16" x14ac:dyDescent="0.3">
      <c r="P862138" s="83"/>
    </row>
    <row r="862139" spans="16:16" x14ac:dyDescent="0.3">
      <c r="P862139" s="83"/>
    </row>
    <row r="862140" spans="16:16" x14ac:dyDescent="0.3">
      <c r="P862140" s="83"/>
    </row>
    <row r="862141" spans="16:16" x14ac:dyDescent="0.3">
      <c r="P862141" s="83"/>
    </row>
    <row r="862142" spans="16:16" x14ac:dyDescent="0.3">
      <c r="P862142" s="83"/>
    </row>
    <row r="862143" spans="16:16" x14ac:dyDescent="0.3">
      <c r="P862143" s="83"/>
    </row>
    <row r="862144" spans="16:16" x14ac:dyDescent="0.3">
      <c r="P862144" s="83"/>
    </row>
    <row r="862145" spans="16:16" x14ac:dyDescent="0.3">
      <c r="P862145" s="83"/>
    </row>
    <row r="862146" spans="16:16" x14ac:dyDescent="0.3">
      <c r="P862146" s="83"/>
    </row>
    <row r="862147" spans="16:16" x14ac:dyDescent="0.3">
      <c r="P862147" s="83"/>
    </row>
    <row r="862148" spans="16:16" x14ac:dyDescent="0.3">
      <c r="P862148" s="83"/>
    </row>
    <row r="862149" spans="16:16" x14ac:dyDescent="0.3">
      <c r="P862149" s="83"/>
    </row>
    <row r="862150" spans="16:16" x14ac:dyDescent="0.3">
      <c r="P862150" s="83"/>
    </row>
    <row r="862151" spans="16:16" x14ac:dyDescent="0.3">
      <c r="P862151" s="83"/>
    </row>
    <row r="862152" spans="16:16" x14ac:dyDescent="0.3">
      <c r="P862152" s="83"/>
    </row>
    <row r="862153" spans="16:16" x14ac:dyDescent="0.3">
      <c r="P862153" s="83"/>
    </row>
    <row r="862154" spans="16:16" x14ac:dyDescent="0.3">
      <c r="P862154" s="83"/>
    </row>
    <row r="862155" spans="16:16" x14ac:dyDescent="0.3">
      <c r="P862155" s="83"/>
    </row>
    <row r="862156" spans="16:16" x14ac:dyDescent="0.3">
      <c r="P862156" s="83"/>
    </row>
    <row r="862157" spans="16:16" x14ac:dyDescent="0.3">
      <c r="P862157" s="83"/>
    </row>
    <row r="862158" spans="16:16" x14ac:dyDescent="0.3">
      <c r="P862158" s="83"/>
    </row>
    <row r="862159" spans="16:16" x14ac:dyDescent="0.3">
      <c r="P862159" s="83"/>
    </row>
    <row r="862160" spans="16:16" x14ac:dyDescent="0.3">
      <c r="P862160" s="83"/>
    </row>
    <row r="862161" spans="16:16" x14ac:dyDescent="0.3">
      <c r="P862161" s="83"/>
    </row>
    <row r="862162" spans="16:16" x14ac:dyDescent="0.3">
      <c r="P862162" s="83"/>
    </row>
    <row r="862163" spans="16:16" x14ac:dyDescent="0.3">
      <c r="P862163" s="83"/>
    </row>
    <row r="862164" spans="16:16" x14ac:dyDescent="0.3">
      <c r="P862164" s="83"/>
    </row>
    <row r="862165" spans="16:16" x14ac:dyDescent="0.3">
      <c r="P862165" s="83"/>
    </row>
    <row r="862166" spans="16:16" x14ac:dyDescent="0.3">
      <c r="P862166" s="83"/>
    </row>
    <row r="862167" spans="16:16" x14ac:dyDescent="0.3">
      <c r="P862167" s="83"/>
    </row>
    <row r="862168" spans="16:16" x14ac:dyDescent="0.3">
      <c r="P862168" s="83"/>
    </row>
    <row r="862169" spans="16:16" x14ac:dyDescent="0.3">
      <c r="P862169" s="83"/>
    </row>
    <row r="862170" spans="16:16" x14ac:dyDescent="0.3">
      <c r="P862170" s="83"/>
    </row>
    <row r="862171" spans="16:16" x14ac:dyDescent="0.3">
      <c r="P862171" s="83"/>
    </row>
    <row r="862172" spans="16:16" x14ac:dyDescent="0.3">
      <c r="P862172" s="83"/>
    </row>
    <row r="862173" spans="16:16" x14ac:dyDescent="0.3">
      <c r="P862173" s="83"/>
    </row>
    <row r="862174" spans="16:16" x14ac:dyDescent="0.3">
      <c r="P862174" s="83"/>
    </row>
    <row r="862175" spans="16:16" x14ac:dyDescent="0.3">
      <c r="P862175" s="83"/>
    </row>
    <row r="862176" spans="16:16" x14ac:dyDescent="0.3">
      <c r="P862176" s="83"/>
    </row>
    <row r="862177" spans="16:16" x14ac:dyDescent="0.3">
      <c r="P862177" s="83"/>
    </row>
    <row r="862178" spans="16:16" x14ac:dyDescent="0.3">
      <c r="P862178" s="83"/>
    </row>
    <row r="862179" spans="16:16" x14ac:dyDescent="0.3">
      <c r="P862179" s="83"/>
    </row>
    <row r="862180" spans="16:16" x14ac:dyDescent="0.3">
      <c r="P862180" s="83"/>
    </row>
    <row r="862181" spans="16:16" x14ac:dyDescent="0.3">
      <c r="P862181" s="83"/>
    </row>
    <row r="862182" spans="16:16" x14ac:dyDescent="0.3">
      <c r="P862182" s="83"/>
    </row>
    <row r="862183" spans="16:16" x14ac:dyDescent="0.3">
      <c r="P862183" s="83"/>
    </row>
    <row r="862184" spans="16:16" x14ac:dyDescent="0.3">
      <c r="P862184" s="83"/>
    </row>
    <row r="862185" spans="16:16" x14ac:dyDescent="0.3">
      <c r="P862185" s="83"/>
    </row>
    <row r="862186" spans="16:16" x14ac:dyDescent="0.3">
      <c r="P862186" s="83"/>
    </row>
    <row r="862187" spans="16:16" x14ac:dyDescent="0.3">
      <c r="P862187" s="83"/>
    </row>
    <row r="862188" spans="16:16" x14ac:dyDescent="0.3">
      <c r="P862188" s="83"/>
    </row>
    <row r="862189" spans="16:16" x14ac:dyDescent="0.3">
      <c r="P862189" s="83"/>
    </row>
    <row r="862190" spans="16:16" x14ac:dyDescent="0.3">
      <c r="P862190" s="83"/>
    </row>
    <row r="862191" spans="16:16" x14ac:dyDescent="0.3">
      <c r="P862191" s="83"/>
    </row>
    <row r="862192" spans="16:16" x14ac:dyDescent="0.3">
      <c r="P862192" s="83"/>
    </row>
    <row r="862193" spans="16:16" x14ac:dyDescent="0.3">
      <c r="P862193" s="83"/>
    </row>
    <row r="862194" spans="16:16" x14ac:dyDescent="0.3">
      <c r="P862194" s="83"/>
    </row>
    <row r="862195" spans="16:16" x14ac:dyDescent="0.3">
      <c r="P862195" s="83"/>
    </row>
    <row r="862196" spans="16:16" x14ac:dyDescent="0.3">
      <c r="P862196" s="83"/>
    </row>
    <row r="862197" spans="16:16" x14ac:dyDescent="0.3">
      <c r="P862197" s="83"/>
    </row>
    <row r="862198" spans="16:16" x14ac:dyDescent="0.3">
      <c r="P862198" s="83"/>
    </row>
    <row r="862199" spans="16:16" x14ac:dyDescent="0.3">
      <c r="P862199" s="83"/>
    </row>
    <row r="862200" spans="16:16" x14ac:dyDescent="0.3">
      <c r="P862200" s="83"/>
    </row>
    <row r="862201" spans="16:16" x14ac:dyDescent="0.3">
      <c r="P862201" s="83"/>
    </row>
    <row r="862202" spans="16:16" x14ac:dyDescent="0.3">
      <c r="P862202" s="83"/>
    </row>
    <row r="862203" spans="16:16" x14ac:dyDescent="0.3">
      <c r="P862203" s="83"/>
    </row>
    <row r="862204" spans="16:16" x14ac:dyDescent="0.3">
      <c r="P862204" s="83"/>
    </row>
    <row r="862205" spans="16:16" x14ac:dyDescent="0.3">
      <c r="P862205" s="83"/>
    </row>
    <row r="862206" spans="16:16" x14ac:dyDescent="0.3">
      <c r="P862206" s="83"/>
    </row>
    <row r="862207" spans="16:16" x14ac:dyDescent="0.3">
      <c r="P862207" s="83"/>
    </row>
    <row r="862208" spans="16:16" x14ac:dyDescent="0.3">
      <c r="P862208" s="83"/>
    </row>
    <row r="862209" spans="16:16" x14ac:dyDescent="0.3">
      <c r="P862209" s="83"/>
    </row>
    <row r="862210" spans="16:16" x14ac:dyDescent="0.3">
      <c r="P862210" s="83"/>
    </row>
    <row r="862211" spans="16:16" x14ac:dyDescent="0.3">
      <c r="P862211" s="83"/>
    </row>
    <row r="862212" spans="16:16" x14ac:dyDescent="0.3">
      <c r="P862212" s="83"/>
    </row>
    <row r="862213" spans="16:16" x14ac:dyDescent="0.3">
      <c r="P862213" s="83"/>
    </row>
    <row r="862214" spans="16:16" x14ac:dyDescent="0.3">
      <c r="P862214" s="83"/>
    </row>
    <row r="862215" spans="16:16" x14ac:dyDescent="0.3">
      <c r="P862215" s="83"/>
    </row>
    <row r="862216" spans="16:16" x14ac:dyDescent="0.3">
      <c r="P862216" s="83"/>
    </row>
    <row r="862217" spans="16:16" x14ac:dyDescent="0.3">
      <c r="P862217" s="83"/>
    </row>
    <row r="862218" spans="16:16" x14ac:dyDescent="0.3">
      <c r="P862218" s="83"/>
    </row>
    <row r="862219" spans="16:16" x14ac:dyDescent="0.3">
      <c r="P862219" s="83"/>
    </row>
    <row r="862220" spans="16:16" x14ac:dyDescent="0.3">
      <c r="P862220" s="83"/>
    </row>
    <row r="862221" spans="16:16" x14ac:dyDescent="0.3">
      <c r="P862221" s="83"/>
    </row>
    <row r="862222" spans="16:16" x14ac:dyDescent="0.3">
      <c r="P862222" s="83"/>
    </row>
    <row r="862223" spans="16:16" x14ac:dyDescent="0.3">
      <c r="P862223" s="83"/>
    </row>
    <row r="862224" spans="16:16" x14ac:dyDescent="0.3">
      <c r="P862224" s="83"/>
    </row>
    <row r="862225" spans="16:16" x14ac:dyDescent="0.3">
      <c r="P862225" s="83"/>
    </row>
    <row r="862226" spans="16:16" x14ac:dyDescent="0.3">
      <c r="P862226" s="83"/>
    </row>
    <row r="862227" spans="16:16" x14ac:dyDescent="0.3">
      <c r="P862227" s="83"/>
    </row>
    <row r="862228" spans="16:16" x14ac:dyDescent="0.3">
      <c r="P862228" s="83"/>
    </row>
    <row r="862229" spans="16:16" x14ac:dyDescent="0.3">
      <c r="P862229" s="83"/>
    </row>
    <row r="862230" spans="16:16" x14ac:dyDescent="0.3">
      <c r="P862230" s="83"/>
    </row>
    <row r="862231" spans="16:16" x14ac:dyDescent="0.3">
      <c r="P862231" s="83"/>
    </row>
    <row r="862232" spans="16:16" x14ac:dyDescent="0.3">
      <c r="P862232" s="83"/>
    </row>
    <row r="862233" spans="16:16" x14ac:dyDescent="0.3">
      <c r="P862233" s="83"/>
    </row>
    <row r="862234" spans="16:16" x14ac:dyDescent="0.3">
      <c r="P862234" s="83"/>
    </row>
    <row r="862235" spans="16:16" x14ac:dyDescent="0.3">
      <c r="P862235" s="83"/>
    </row>
    <row r="862236" spans="16:16" x14ac:dyDescent="0.3">
      <c r="P862236" s="83"/>
    </row>
    <row r="862237" spans="16:16" x14ac:dyDescent="0.3">
      <c r="P862237" s="83"/>
    </row>
    <row r="862238" spans="16:16" x14ac:dyDescent="0.3">
      <c r="P862238" s="83"/>
    </row>
    <row r="862239" spans="16:16" x14ac:dyDescent="0.3">
      <c r="P862239" s="83"/>
    </row>
    <row r="862240" spans="16:16" x14ac:dyDescent="0.3">
      <c r="P862240" s="83"/>
    </row>
    <row r="862241" spans="16:16" x14ac:dyDescent="0.3">
      <c r="P862241" s="83"/>
    </row>
    <row r="862242" spans="16:16" x14ac:dyDescent="0.3">
      <c r="P862242" s="83"/>
    </row>
    <row r="862243" spans="16:16" x14ac:dyDescent="0.3">
      <c r="P862243" s="83"/>
    </row>
    <row r="862244" spans="16:16" x14ac:dyDescent="0.3">
      <c r="P862244" s="83"/>
    </row>
    <row r="862245" spans="16:16" x14ac:dyDescent="0.3">
      <c r="P862245" s="83"/>
    </row>
    <row r="862246" spans="16:16" x14ac:dyDescent="0.3">
      <c r="P862246" s="83"/>
    </row>
    <row r="862247" spans="16:16" x14ac:dyDescent="0.3">
      <c r="P862247" s="83"/>
    </row>
    <row r="862248" spans="16:16" x14ac:dyDescent="0.3">
      <c r="P862248" s="83"/>
    </row>
    <row r="862249" spans="16:16" x14ac:dyDescent="0.3">
      <c r="P862249" s="83"/>
    </row>
    <row r="862250" spans="16:16" x14ac:dyDescent="0.3">
      <c r="P862250" s="83"/>
    </row>
    <row r="862251" spans="16:16" x14ac:dyDescent="0.3">
      <c r="P862251" s="83"/>
    </row>
    <row r="862252" spans="16:16" x14ac:dyDescent="0.3">
      <c r="P862252" s="83"/>
    </row>
    <row r="862253" spans="16:16" x14ac:dyDescent="0.3">
      <c r="P862253" s="83"/>
    </row>
    <row r="862254" spans="16:16" x14ac:dyDescent="0.3">
      <c r="P862254" s="83"/>
    </row>
    <row r="862255" spans="16:16" x14ac:dyDescent="0.3">
      <c r="P862255" s="83"/>
    </row>
    <row r="862256" spans="16:16" x14ac:dyDescent="0.3">
      <c r="P862256" s="83"/>
    </row>
    <row r="862257" spans="16:16" x14ac:dyDescent="0.3">
      <c r="P862257" s="83"/>
    </row>
    <row r="862258" spans="16:16" x14ac:dyDescent="0.3">
      <c r="P862258" s="83"/>
    </row>
    <row r="862259" spans="16:16" x14ac:dyDescent="0.3">
      <c r="P862259" s="83"/>
    </row>
    <row r="862260" spans="16:16" x14ac:dyDescent="0.3">
      <c r="P862260" s="83"/>
    </row>
    <row r="862261" spans="16:16" x14ac:dyDescent="0.3">
      <c r="P862261" s="83"/>
    </row>
    <row r="862262" spans="16:16" x14ac:dyDescent="0.3">
      <c r="P862262" s="83"/>
    </row>
    <row r="862263" spans="16:16" x14ac:dyDescent="0.3">
      <c r="P862263" s="83"/>
    </row>
    <row r="862264" spans="16:16" x14ac:dyDescent="0.3">
      <c r="P862264" s="83"/>
    </row>
    <row r="862265" spans="16:16" x14ac:dyDescent="0.3">
      <c r="P862265" s="83"/>
    </row>
    <row r="862266" spans="16:16" x14ac:dyDescent="0.3">
      <c r="P862266" s="83"/>
    </row>
    <row r="862267" spans="16:16" x14ac:dyDescent="0.3">
      <c r="P862267" s="83"/>
    </row>
    <row r="862268" spans="16:16" x14ac:dyDescent="0.3">
      <c r="P862268" s="83"/>
    </row>
    <row r="862269" spans="16:16" x14ac:dyDescent="0.3">
      <c r="P862269" s="83"/>
    </row>
    <row r="862270" spans="16:16" x14ac:dyDescent="0.3">
      <c r="P862270" s="83"/>
    </row>
    <row r="862271" spans="16:16" x14ac:dyDescent="0.3">
      <c r="P862271" s="83"/>
    </row>
    <row r="862272" spans="16:16" x14ac:dyDescent="0.3">
      <c r="P862272" s="83"/>
    </row>
    <row r="862273" spans="16:16" x14ac:dyDescent="0.3">
      <c r="P862273" s="83"/>
    </row>
    <row r="862274" spans="16:16" x14ac:dyDescent="0.3">
      <c r="P862274" s="83"/>
    </row>
    <row r="862275" spans="16:16" x14ac:dyDescent="0.3">
      <c r="P862275" s="83"/>
    </row>
    <row r="862276" spans="16:16" x14ac:dyDescent="0.3">
      <c r="P862276" s="83"/>
    </row>
    <row r="862277" spans="16:16" x14ac:dyDescent="0.3">
      <c r="P862277" s="83"/>
    </row>
    <row r="862278" spans="16:16" x14ac:dyDescent="0.3">
      <c r="P862278" s="83"/>
    </row>
    <row r="862279" spans="16:16" x14ac:dyDescent="0.3">
      <c r="P862279" s="83"/>
    </row>
    <row r="862280" spans="16:16" x14ac:dyDescent="0.3">
      <c r="P862280" s="83"/>
    </row>
    <row r="862281" spans="16:16" x14ac:dyDescent="0.3">
      <c r="P862281" s="83"/>
    </row>
    <row r="862282" spans="16:16" x14ac:dyDescent="0.3">
      <c r="P862282" s="83"/>
    </row>
    <row r="862283" spans="16:16" x14ac:dyDescent="0.3">
      <c r="P862283" s="83"/>
    </row>
    <row r="862284" spans="16:16" x14ac:dyDescent="0.3">
      <c r="P862284" s="83"/>
    </row>
    <row r="862285" spans="16:16" x14ac:dyDescent="0.3">
      <c r="P862285" s="83"/>
    </row>
    <row r="862286" spans="16:16" x14ac:dyDescent="0.3">
      <c r="P862286" s="83"/>
    </row>
    <row r="862287" spans="16:16" x14ac:dyDescent="0.3">
      <c r="P862287" s="83"/>
    </row>
    <row r="862288" spans="16:16" x14ac:dyDescent="0.3">
      <c r="P862288" s="83"/>
    </row>
    <row r="862289" spans="16:16" x14ac:dyDescent="0.3">
      <c r="P862289" s="83"/>
    </row>
    <row r="862290" spans="16:16" x14ac:dyDescent="0.3">
      <c r="P862290" s="83"/>
    </row>
    <row r="862291" spans="16:16" x14ac:dyDescent="0.3">
      <c r="P862291" s="83"/>
    </row>
    <row r="862292" spans="16:16" x14ac:dyDescent="0.3">
      <c r="P862292" s="83"/>
    </row>
    <row r="862293" spans="16:16" x14ac:dyDescent="0.3">
      <c r="P862293" s="83"/>
    </row>
    <row r="862294" spans="16:16" x14ac:dyDescent="0.3">
      <c r="P862294" s="83"/>
    </row>
    <row r="862295" spans="16:16" x14ac:dyDescent="0.3">
      <c r="P862295" s="83"/>
    </row>
    <row r="862296" spans="16:16" x14ac:dyDescent="0.3">
      <c r="P862296" s="83"/>
    </row>
    <row r="862297" spans="16:16" x14ac:dyDescent="0.3">
      <c r="P862297" s="83"/>
    </row>
    <row r="862298" spans="16:16" x14ac:dyDescent="0.3">
      <c r="P862298" s="83"/>
    </row>
    <row r="862299" spans="16:16" x14ac:dyDescent="0.3">
      <c r="P862299" s="83"/>
    </row>
    <row r="862300" spans="16:16" x14ac:dyDescent="0.3">
      <c r="P862300" s="83"/>
    </row>
    <row r="862301" spans="16:16" x14ac:dyDescent="0.3">
      <c r="P862301" s="83"/>
    </row>
    <row r="862302" spans="16:16" x14ac:dyDescent="0.3">
      <c r="P862302" s="83"/>
    </row>
    <row r="862303" spans="16:16" x14ac:dyDescent="0.3">
      <c r="P862303" s="83"/>
    </row>
    <row r="862304" spans="16:16" x14ac:dyDescent="0.3">
      <c r="P862304" s="83"/>
    </row>
    <row r="862305" spans="16:16" x14ac:dyDescent="0.3">
      <c r="P862305" s="83"/>
    </row>
    <row r="862306" spans="16:16" x14ac:dyDescent="0.3">
      <c r="P862306" s="83"/>
    </row>
    <row r="862307" spans="16:16" x14ac:dyDescent="0.3">
      <c r="P862307" s="83"/>
    </row>
    <row r="862308" spans="16:16" x14ac:dyDescent="0.3">
      <c r="P862308" s="83"/>
    </row>
    <row r="862309" spans="16:16" x14ac:dyDescent="0.3">
      <c r="P862309" s="83"/>
    </row>
    <row r="862310" spans="16:16" x14ac:dyDescent="0.3">
      <c r="P862310" s="83"/>
    </row>
    <row r="862311" spans="16:16" x14ac:dyDescent="0.3">
      <c r="P862311" s="83"/>
    </row>
    <row r="862312" spans="16:16" x14ac:dyDescent="0.3">
      <c r="P862312" s="83"/>
    </row>
    <row r="862313" spans="16:16" x14ac:dyDescent="0.3">
      <c r="P862313" s="83"/>
    </row>
    <row r="862314" spans="16:16" x14ac:dyDescent="0.3">
      <c r="P862314" s="83"/>
    </row>
    <row r="862315" spans="16:16" x14ac:dyDescent="0.3">
      <c r="P862315" s="83"/>
    </row>
    <row r="862316" spans="16:16" x14ac:dyDescent="0.3">
      <c r="P862316" s="83"/>
    </row>
    <row r="862317" spans="16:16" x14ac:dyDescent="0.3">
      <c r="P862317" s="83"/>
    </row>
    <row r="862318" spans="16:16" x14ac:dyDescent="0.3">
      <c r="P862318" s="83"/>
    </row>
    <row r="862319" spans="16:16" x14ac:dyDescent="0.3">
      <c r="P862319" s="83"/>
    </row>
    <row r="862320" spans="16:16" x14ac:dyDescent="0.3">
      <c r="P862320" s="83"/>
    </row>
    <row r="862321" spans="16:16" x14ac:dyDescent="0.3">
      <c r="P862321" s="83"/>
    </row>
    <row r="862322" spans="16:16" x14ac:dyDescent="0.3">
      <c r="P862322" s="83"/>
    </row>
    <row r="862323" spans="16:16" x14ac:dyDescent="0.3">
      <c r="P862323" s="83"/>
    </row>
    <row r="862324" spans="16:16" x14ac:dyDescent="0.3">
      <c r="P862324" s="83"/>
    </row>
    <row r="862325" spans="16:16" x14ac:dyDescent="0.3">
      <c r="P862325" s="83"/>
    </row>
    <row r="862326" spans="16:16" x14ac:dyDescent="0.3">
      <c r="P862326" s="83"/>
    </row>
    <row r="862327" spans="16:16" x14ac:dyDescent="0.3">
      <c r="P862327" s="83"/>
    </row>
    <row r="862328" spans="16:16" x14ac:dyDescent="0.3">
      <c r="P862328" s="83"/>
    </row>
    <row r="862329" spans="16:16" x14ac:dyDescent="0.3">
      <c r="P862329" s="83"/>
    </row>
    <row r="862330" spans="16:16" x14ac:dyDescent="0.3">
      <c r="P862330" s="83"/>
    </row>
    <row r="862331" spans="16:16" x14ac:dyDescent="0.3">
      <c r="P862331" s="83"/>
    </row>
    <row r="862332" spans="16:16" x14ac:dyDescent="0.3">
      <c r="P862332" s="83"/>
    </row>
    <row r="862333" spans="16:16" x14ac:dyDescent="0.3">
      <c r="P862333" s="83"/>
    </row>
    <row r="862334" spans="16:16" x14ac:dyDescent="0.3">
      <c r="P862334" s="83"/>
    </row>
    <row r="862335" spans="16:16" x14ac:dyDescent="0.3">
      <c r="P862335" s="83"/>
    </row>
    <row r="862336" spans="16:16" x14ac:dyDescent="0.3">
      <c r="P862336" s="83"/>
    </row>
    <row r="862337" spans="16:16" x14ac:dyDescent="0.3">
      <c r="P862337" s="83"/>
    </row>
    <row r="862338" spans="16:16" x14ac:dyDescent="0.3">
      <c r="P862338" s="83"/>
    </row>
    <row r="862339" spans="16:16" x14ac:dyDescent="0.3">
      <c r="P862339" s="83"/>
    </row>
    <row r="862340" spans="16:16" x14ac:dyDescent="0.3">
      <c r="P862340" s="83"/>
    </row>
    <row r="862341" spans="16:16" x14ac:dyDescent="0.3">
      <c r="P862341" s="83"/>
    </row>
    <row r="862342" spans="16:16" x14ac:dyDescent="0.3">
      <c r="P862342" s="83"/>
    </row>
    <row r="862343" spans="16:16" x14ac:dyDescent="0.3">
      <c r="P862343" s="83"/>
    </row>
    <row r="862344" spans="16:16" x14ac:dyDescent="0.3">
      <c r="P862344" s="83"/>
    </row>
    <row r="862345" spans="16:16" x14ac:dyDescent="0.3">
      <c r="P862345" s="83"/>
    </row>
    <row r="862346" spans="16:16" x14ac:dyDescent="0.3">
      <c r="P862346" s="83"/>
    </row>
    <row r="862347" spans="16:16" x14ac:dyDescent="0.3">
      <c r="P862347" s="83"/>
    </row>
    <row r="862348" spans="16:16" x14ac:dyDescent="0.3">
      <c r="P862348" s="83"/>
    </row>
    <row r="862349" spans="16:16" x14ac:dyDescent="0.3">
      <c r="P862349" s="83"/>
    </row>
    <row r="862350" spans="16:16" x14ac:dyDescent="0.3">
      <c r="P862350" s="83"/>
    </row>
    <row r="862351" spans="16:16" x14ac:dyDescent="0.3">
      <c r="P862351" s="83"/>
    </row>
    <row r="862352" spans="16:16" x14ac:dyDescent="0.3">
      <c r="P862352" s="83"/>
    </row>
    <row r="862353" spans="16:16" x14ac:dyDescent="0.3">
      <c r="P862353" s="83"/>
    </row>
    <row r="862354" spans="16:16" x14ac:dyDescent="0.3">
      <c r="P862354" s="83"/>
    </row>
    <row r="862355" spans="16:16" x14ac:dyDescent="0.3">
      <c r="P862355" s="83"/>
    </row>
    <row r="862356" spans="16:16" x14ac:dyDescent="0.3">
      <c r="P862356" s="83"/>
    </row>
    <row r="862357" spans="16:16" x14ac:dyDescent="0.3">
      <c r="P862357" s="83"/>
    </row>
    <row r="862358" spans="16:16" x14ac:dyDescent="0.3">
      <c r="P862358" s="83"/>
    </row>
    <row r="862359" spans="16:16" x14ac:dyDescent="0.3">
      <c r="P862359" s="83"/>
    </row>
    <row r="862360" spans="16:16" x14ac:dyDescent="0.3">
      <c r="P862360" s="83"/>
    </row>
    <row r="862361" spans="16:16" x14ac:dyDescent="0.3">
      <c r="P862361" s="83"/>
    </row>
    <row r="862362" spans="16:16" x14ac:dyDescent="0.3">
      <c r="P862362" s="83"/>
    </row>
    <row r="862363" spans="16:16" x14ac:dyDescent="0.3">
      <c r="P862363" s="83"/>
    </row>
    <row r="862364" spans="16:16" x14ac:dyDescent="0.3">
      <c r="P862364" s="83"/>
    </row>
    <row r="862365" spans="16:16" x14ac:dyDescent="0.3">
      <c r="P862365" s="83"/>
    </row>
    <row r="862366" spans="16:16" x14ac:dyDescent="0.3">
      <c r="P862366" s="83"/>
    </row>
    <row r="862367" spans="16:16" x14ac:dyDescent="0.3">
      <c r="P862367" s="83"/>
    </row>
    <row r="862368" spans="16:16" x14ac:dyDescent="0.3">
      <c r="P862368" s="83"/>
    </row>
    <row r="862369" spans="16:16" x14ac:dyDescent="0.3">
      <c r="P862369" s="83"/>
    </row>
    <row r="862370" spans="16:16" x14ac:dyDescent="0.3">
      <c r="P862370" s="83"/>
    </row>
    <row r="862371" spans="16:16" x14ac:dyDescent="0.3">
      <c r="P862371" s="83"/>
    </row>
    <row r="862372" spans="16:16" x14ac:dyDescent="0.3">
      <c r="P862372" s="83"/>
    </row>
    <row r="862373" spans="16:16" x14ac:dyDescent="0.3">
      <c r="P862373" s="83"/>
    </row>
    <row r="862374" spans="16:16" x14ac:dyDescent="0.3">
      <c r="P862374" s="83"/>
    </row>
    <row r="862375" spans="16:16" x14ac:dyDescent="0.3">
      <c r="P862375" s="83"/>
    </row>
    <row r="862376" spans="16:16" x14ac:dyDescent="0.3">
      <c r="P862376" s="83"/>
    </row>
    <row r="862377" spans="16:16" x14ac:dyDescent="0.3">
      <c r="P862377" s="83"/>
    </row>
    <row r="862378" spans="16:16" x14ac:dyDescent="0.3">
      <c r="P862378" s="83"/>
    </row>
    <row r="862379" spans="16:16" x14ac:dyDescent="0.3">
      <c r="P862379" s="83"/>
    </row>
    <row r="862380" spans="16:16" x14ac:dyDescent="0.3">
      <c r="P862380" s="83"/>
    </row>
    <row r="862381" spans="16:16" x14ac:dyDescent="0.3">
      <c r="P862381" s="83"/>
    </row>
    <row r="862382" spans="16:16" x14ac:dyDescent="0.3">
      <c r="P862382" s="83"/>
    </row>
    <row r="862383" spans="16:16" x14ac:dyDescent="0.3">
      <c r="P862383" s="83"/>
    </row>
    <row r="862384" spans="16:16" x14ac:dyDescent="0.3">
      <c r="P862384" s="83"/>
    </row>
    <row r="862385" spans="16:16" x14ac:dyDescent="0.3">
      <c r="P862385" s="83"/>
    </row>
    <row r="862386" spans="16:16" x14ac:dyDescent="0.3">
      <c r="P862386" s="83"/>
    </row>
    <row r="862387" spans="16:16" x14ac:dyDescent="0.3">
      <c r="P862387" s="83"/>
    </row>
    <row r="862388" spans="16:16" x14ac:dyDescent="0.3">
      <c r="P862388" s="83"/>
    </row>
    <row r="862389" spans="16:16" x14ac:dyDescent="0.3">
      <c r="P862389" s="83"/>
    </row>
    <row r="862390" spans="16:16" x14ac:dyDescent="0.3">
      <c r="P862390" s="83"/>
    </row>
    <row r="862391" spans="16:16" x14ac:dyDescent="0.3">
      <c r="P862391" s="83"/>
    </row>
    <row r="862392" spans="16:16" x14ac:dyDescent="0.3">
      <c r="P862392" s="83"/>
    </row>
    <row r="862393" spans="16:16" x14ac:dyDescent="0.3">
      <c r="P862393" s="83"/>
    </row>
    <row r="862394" spans="16:16" x14ac:dyDescent="0.3">
      <c r="P862394" s="83"/>
    </row>
    <row r="862395" spans="16:16" x14ac:dyDescent="0.3">
      <c r="P862395" s="83"/>
    </row>
    <row r="862396" spans="16:16" x14ac:dyDescent="0.3">
      <c r="P862396" s="83"/>
    </row>
    <row r="862397" spans="16:16" x14ac:dyDescent="0.3">
      <c r="P862397" s="83"/>
    </row>
    <row r="862398" spans="16:16" x14ac:dyDescent="0.3">
      <c r="P862398" s="83"/>
    </row>
    <row r="862399" spans="16:16" x14ac:dyDescent="0.3">
      <c r="P862399" s="83"/>
    </row>
    <row r="862400" spans="16:16" x14ac:dyDescent="0.3">
      <c r="P862400" s="83"/>
    </row>
    <row r="862401" spans="16:16" x14ac:dyDescent="0.3">
      <c r="P862401" s="83"/>
    </row>
    <row r="862402" spans="16:16" x14ac:dyDescent="0.3">
      <c r="P862402" s="83"/>
    </row>
    <row r="862403" spans="16:16" x14ac:dyDescent="0.3">
      <c r="P862403" s="83"/>
    </row>
    <row r="862404" spans="16:16" x14ac:dyDescent="0.3">
      <c r="P862404" s="83"/>
    </row>
    <row r="862405" spans="16:16" x14ac:dyDescent="0.3">
      <c r="P862405" s="83"/>
    </row>
    <row r="862406" spans="16:16" x14ac:dyDescent="0.3">
      <c r="P862406" s="83"/>
    </row>
    <row r="862407" spans="16:16" x14ac:dyDescent="0.3">
      <c r="P862407" s="83"/>
    </row>
    <row r="862408" spans="16:16" x14ac:dyDescent="0.3">
      <c r="P862408" s="83"/>
    </row>
    <row r="862409" spans="16:16" x14ac:dyDescent="0.3">
      <c r="P862409" s="83"/>
    </row>
    <row r="862410" spans="16:16" x14ac:dyDescent="0.3">
      <c r="P862410" s="83"/>
    </row>
    <row r="862411" spans="16:16" x14ac:dyDescent="0.3">
      <c r="P862411" s="83"/>
    </row>
    <row r="862412" spans="16:16" x14ac:dyDescent="0.3">
      <c r="P862412" s="83"/>
    </row>
    <row r="862413" spans="16:16" x14ac:dyDescent="0.3">
      <c r="P862413" s="83"/>
    </row>
    <row r="862414" spans="16:16" x14ac:dyDescent="0.3">
      <c r="P862414" s="83"/>
    </row>
    <row r="862415" spans="16:16" x14ac:dyDescent="0.3">
      <c r="P862415" s="83"/>
    </row>
    <row r="862416" spans="16:16" x14ac:dyDescent="0.3">
      <c r="P862416" s="83"/>
    </row>
    <row r="862417" spans="16:16" x14ac:dyDescent="0.3">
      <c r="P862417" s="83"/>
    </row>
    <row r="862418" spans="16:16" x14ac:dyDescent="0.3">
      <c r="P862418" s="83"/>
    </row>
    <row r="862419" spans="16:16" x14ac:dyDescent="0.3">
      <c r="P862419" s="83"/>
    </row>
    <row r="862420" spans="16:16" x14ac:dyDescent="0.3">
      <c r="P862420" s="83"/>
    </row>
    <row r="862421" spans="16:16" x14ac:dyDescent="0.3">
      <c r="P862421" s="83"/>
    </row>
    <row r="862422" spans="16:16" x14ac:dyDescent="0.3">
      <c r="P862422" s="83"/>
    </row>
    <row r="862423" spans="16:16" x14ac:dyDescent="0.3">
      <c r="P862423" s="83"/>
    </row>
    <row r="862424" spans="16:16" x14ac:dyDescent="0.3">
      <c r="P862424" s="83"/>
    </row>
    <row r="862425" spans="16:16" x14ac:dyDescent="0.3">
      <c r="P862425" s="83"/>
    </row>
    <row r="862426" spans="16:16" x14ac:dyDescent="0.3">
      <c r="P862426" s="83"/>
    </row>
    <row r="862427" spans="16:16" x14ac:dyDescent="0.3">
      <c r="P862427" s="83"/>
    </row>
    <row r="862428" spans="16:16" x14ac:dyDescent="0.3">
      <c r="P862428" s="83"/>
    </row>
    <row r="862429" spans="16:16" x14ac:dyDescent="0.3">
      <c r="P862429" s="83"/>
    </row>
    <row r="862430" spans="16:16" x14ac:dyDescent="0.3">
      <c r="P862430" s="83"/>
    </row>
    <row r="862431" spans="16:16" x14ac:dyDescent="0.3">
      <c r="P862431" s="83"/>
    </row>
    <row r="862432" spans="16:16" x14ac:dyDescent="0.3">
      <c r="P862432" s="83"/>
    </row>
    <row r="862433" spans="16:16" x14ac:dyDescent="0.3">
      <c r="P862433" s="83"/>
    </row>
    <row r="862434" spans="16:16" x14ac:dyDescent="0.3">
      <c r="P862434" s="83"/>
    </row>
    <row r="862435" spans="16:16" x14ac:dyDescent="0.3">
      <c r="P862435" s="83"/>
    </row>
    <row r="862436" spans="16:16" x14ac:dyDescent="0.3">
      <c r="P862436" s="83"/>
    </row>
    <row r="862437" spans="16:16" x14ac:dyDescent="0.3">
      <c r="P862437" s="83"/>
    </row>
    <row r="862438" spans="16:16" x14ac:dyDescent="0.3">
      <c r="P862438" s="83"/>
    </row>
    <row r="862439" spans="16:16" x14ac:dyDescent="0.3">
      <c r="P862439" s="83"/>
    </row>
    <row r="862440" spans="16:16" x14ac:dyDescent="0.3">
      <c r="P862440" s="83"/>
    </row>
    <row r="862441" spans="16:16" x14ac:dyDescent="0.3">
      <c r="P862441" s="83"/>
    </row>
    <row r="862442" spans="16:16" x14ac:dyDescent="0.3">
      <c r="P862442" s="83"/>
    </row>
    <row r="862443" spans="16:16" x14ac:dyDescent="0.3">
      <c r="P862443" s="83"/>
    </row>
    <row r="862444" spans="16:16" x14ac:dyDescent="0.3">
      <c r="P862444" s="83"/>
    </row>
    <row r="862445" spans="16:16" x14ac:dyDescent="0.3">
      <c r="P862445" s="83"/>
    </row>
    <row r="862446" spans="16:16" x14ac:dyDescent="0.3">
      <c r="P862446" s="83"/>
    </row>
    <row r="862447" spans="16:16" x14ac:dyDescent="0.3">
      <c r="P862447" s="83"/>
    </row>
    <row r="862448" spans="16:16" x14ac:dyDescent="0.3">
      <c r="P862448" s="83"/>
    </row>
    <row r="862449" spans="16:16" x14ac:dyDescent="0.3">
      <c r="P862449" s="83"/>
    </row>
    <row r="862450" spans="16:16" x14ac:dyDescent="0.3">
      <c r="P862450" s="83"/>
    </row>
    <row r="862451" spans="16:16" x14ac:dyDescent="0.3">
      <c r="P862451" s="83"/>
    </row>
    <row r="862452" spans="16:16" x14ac:dyDescent="0.3">
      <c r="P862452" s="83"/>
    </row>
    <row r="862453" spans="16:16" x14ac:dyDescent="0.3">
      <c r="P862453" s="83"/>
    </row>
    <row r="862454" spans="16:16" x14ac:dyDescent="0.3">
      <c r="P862454" s="83"/>
    </row>
    <row r="862455" spans="16:16" x14ac:dyDescent="0.3">
      <c r="P862455" s="83"/>
    </row>
    <row r="862456" spans="16:16" x14ac:dyDescent="0.3">
      <c r="P862456" s="83"/>
    </row>
    <row r="862457" spans="16:16" x14ac:dyDescent="0.3">
      <c r="P862457" s="83"/>
    </row>
    <row r="862458" spans="16:16" x14ac:dyDescent="0.3">
      <c r="P862458" s="83"/>
    </row>
    <row r="862459" spans="16:16" x14ac:dyDescent="0.3">
      <c r="P862459" s="83"/>
    </row>
    <row r="862460" spans="16:16" x14ac:dyDescent="0.3">
      <c r="P862460" s="83"/>
    </row>
    <row r="862461" spans="16:16" x14ac:dyDescent="0.3">
      <c r="P862461" s="83"/>
    </row>
    <row r="862462" spans="16:16" x14ac:dyDescent="0.3">
      <c r="P862462" s="83"/>
    </row>
    <row r="862463" spans="16:16" x14ac:dyDescent="0.3">
      <c r="P862463" s="83"/>
    </row>
    <row r="862464" spans="16:16" x14ac:dyDescent="0.3">
      <c r="P862464" s="83"/>
    </row>
    <row r="862465" spans="16:16" x14ac:dyDescent="0.3">
      <c r="P862465" s="83"/>
    </row>
    <row r="862466" spans="16:16" x14ac:dyDescent="0.3">
      <c r="P862466" s="83"/>
    </row>
    <row r="862467" spans="16:16" x14ac:dyDescent="0.3">
      <c r="P862467" s="83"/>
    </row>
    <row r="862468" spans="16:16" x14ac:dyDescent="0.3">
      <c r="P862468" s="83"/>
    </row>
    <row r="862469" spans="16:16" x14ac:dyDescent="0.3">
      <c r="P862469" s="83"/>
    </row>
    <row r="862470" spans="16:16" x14ac:dyDescent="0.3">
      <c r="P862470" s="83"/>
    </row>
    <row r="862471" spans="16:16" x14ac:dyDescent="0.3">
      <c r="P862471" s="83"/>
    </row>
    <row r="862472" spans="16:16" x14ac:dyDescent="0.3">
      <c r="P862472" s="83"/>
    </row>
    <row r="862473" spans="16:16" x14ac:dyDescent="0.3">
      <c r="P862473" s="83"/>
    </row>
    <row r="862474" spans="16:16" x14ac:dyDescent="0.3">
      <c r="P862474" s="83"/>
    </row>
    <row r="862475" spans="16:16" x14ac:dyDescent="0.3">
      <c r="P862475" s="83"/>
    </row>
    <row r="862476" spans="16:16" x14ac:dyDescent="0.3">
      <c r="P862476" s="83"/>
    </row>
    <row r="862477" spans="16:16" x14ac:dyDescent="0.3">
      <c r="P862477" s="83"/>
    </row>
    <row r="862478" spans="16:16" x14ac:dyDescent="0.3">
      <c r="P862478" s="83"/>
    </row>
    <row r="862479" spans="16:16" x14ac:dyDescent="0.3">
      <c r="P862479" s="83"/>
    </row>
    <row r="862480" spans="16:16" x14ac:dyDescent="0.3">
      <c r="P862480" s="83"/>
    </row>
    <row r="862481" spans="16:16" x14ac:dyDescent="0.3">
      <c r="P862481" s="83"/>
    </row>
    <row r="862482" spans="16:16" x14ac:dyDescent="0.3">
      <c r="P862482" s="83"/>
    </row>
    <row r="862483" spans="16:16" x14ac:dyDescent="0.3">
      <c r="P862483" s="83"/>
    </row>
    <row r="862484" spans="16:16" x14ac:dyDescent="0.3">
      <c r="P862484" s="83"/>
    </row>
    <row r="862485" spans="16:16" x14ac:dyDescent="0.3">
      <c r="P862485" s="83"/>
    </row>
    <row r="862486" spans="16:16" x14ac:dyDescent="0.3">
      <c r="P862486" s="83"/>
    </row>
    <row r="862487" spans="16:16" x14ac:dyDescent="0.3">
      <c r="P862487" s="83"/>
    </row>
    <row r="862488" spans="16:16" x14ac:dyDescent="0.3">
      <c r="P862488" s="83"/>
    </row>
    <row r="862489" spans="16:16" x14ac:dyDescent="0.3">
      <c r="P862489" s="83"/>
    </row>
    <row r="862490" spans="16:16" x14ac:dyDescent="0.3">
      <c r="P862490" s="83"/>
    </row>
    <row r="862491" spans="16:16" x14ac:dyDescent="0.3">
      <c r="P862491" s="83"/>
    </row>
    <row r="862492" spans="16:16" x14ac:dyDescent="0.3">
      <c r="P862492" s="83"/>
    </row>
    <row r="862493" spans="16:16" x14ac:dyDescent="0.3">
      <c r="P862493" s="83"/>
    </row>
    <row r="862494" spans="16:16" x14ac:dyDescent="0.3">
      <c r="P862494" s="83"/>
    </row>
    <row r="862495" spans="16:16" x14ac:dyDescent="0.3">
      <c r="P862495" s="83"/>
    </row>
    <row r="862496" spans="16:16" x14ac:dyDescent="0.3">
      <c r="P862496" s="83"/>
    </row>
    <row r="862497" spans="16:16" x14ac:dyDescent="0.3">
      <c r="P862497" s="83"/>
    </row>
    <row r="862498" spans="16:16" x14ac:dyDescent="0.3">
      <c r="P862498" s="83"/>
    </row>
    <row r="862499" spans="16:16" x14ac:dyDescent="0.3">
      <c r="P862499" s="83"/>
    </row>
    <row r="862500" spans="16:16" x14ac:dyDescent="0.3">
      <c r="P862500" s="83"/>
    </row>
    <row r="862501" spans="16:16" x14ac:dyDescent="0.3">
      <c r="P862501" s="83"/>
    </row>
    <row r="862502" spans="16:16" x14ac:dyDescent="0.3">
      <c r="P862502" s="83"/>
    </row>
    <row r="862503" spans="16:16" x14ac:dyDescent="0.3">
      <c r="P862503" s="83"/>
    </row>
    <row r="862504" spans="16:16" x14ac:dyDescent="0.3">
      <c r="P862504" s="83"/>
    </row>
    <row r="862505" spans="16:16" x14ac:dyDescent="0.3">
      <c r="P862505" s="83"/>
    </row>
    <row r="862506" spans="16:16" x14ac:dyDescent="0.3">
      <c r="P862506" s="83"/>
    </row>
    <row r="862507" spans="16:16" x14ac:dyDescent="0.3">
      <c r="P862507" s="83"/>
    </row>
    <row r="862508" spans="16:16" x14ac:dyDescent="0.3">
      <c r="P862508" s="83"/>
    </row>
    <row r="862509" spans="16:16" x14ac:dyDescent="0.3">
      <c r="P862509" s="83"/>
    </row>
    <row r="862510" spans="16:16" x14ac:dyDescent="0.3">
      <c r="P862510" s="83"/>
    </row>
    <row r="862511" spans="16:16" x14ac:dyDescent="0.3">
      <c r="P862511" s="83"/>
    </row>
    <row r="862512" spans="16:16" x14ac:dyDescent="0.3">
      <c r="P862512" s="83"/>
    </row>
    <row r="862513" spans="16:16" x14ac:dyDescent="0.3">
      <c r="P862513" s="83"/>
    </row>
    <row r="862514" spans="16:16" x14ac:dyDescent="0.3">
      <c r="P862514" s="83"/>
    </row>
    <row r="862515" spans="16:16" x14ac:dyDescent="0.3">
      <c r="P862515" s="83"/>
    </row>
    <row r="862516" spans="16:16" x14ac:dyDescent="0.3">
      <c r="P862516" s="83"/>
    </row>
    <row r="862517" spans="16:16" x14ac:dyDescent="0.3">
      <c r="P862517" s="83"/>
    </row>
    <row r="862518" spans="16:16" x14ac:dyDescent="0.3">
      <c r="P862518" s="83"/>
    </row>
    <row r="862519" spans="16:16" x14ac:dyDescent="0.3">
      <c r="P862519" s="83"/>
    </row>
    <row r="862520" spans="16:16" x14ac:dyDescent="0.3">
      <c r="P862520" s="83"/>
    </row>
    <row r="862521" spans="16:16" x14ac:dyDescent="0.3">
      <c r="P862521" s="83"/>
    </row>
    <row r="862522" spans="16:16" x14ac:dyDescent="0.3">
      <c r="P862522" s="83"/>
    </row>
    <row r="862523" spans="16:16" x14ac:dyDescent="0.3">
      <c r="P862523" s="83"/>
    </row>
    <row r="862524" spans="16:16" x14ac:dyDescent="0.3">
      <c r="P862524" s="83"/>
    </row>
    <row r="862525" spans="16:16" x14ac:dyDescent="0.3">
      <c r="P862525" s="83"/>
    </row>
    <row r="862526" spans="16:16" x14ac:dyDescent="0.3">
      <c r="P862526" s="83"/>
    </row>
    <row r="862527" spans="16:16" x14ac:dyDescent="0.3">
      <c r="P862527" s="83"/>
    </row>
    <row r="862528" spans="16:16" x14ac:dyDescent="0.3">
      <c r="P862528" s="83"/>
    </row>
    <row r="862529" spans="16:16" x14ac:dyDescent="0.3">
      <c r="P862529" s="83"/>
    </row>
    <row r="862530" spans="16:16" x14ac:dyDescent="0.3">
      <c r="P862530" s="83"/>
    </row>
    <row r="862531" spans="16:16" x14ac:dyDescent="0.3">
      <c r="P862531" s="83"/>
    </row>
    <row r="862532" spans="16:16" x14ac:dyDescent="0.3">
      <c r="P862532" s="83"/>
    </row>
    <row r="862533" spans="16:16" x14ac:dyDescent="0.3">
      <c r="P862533" s="83"/>
    </row>
    <row r="862534" spans="16:16" x14ac:dyDescent="0.3">
      <c r="P862534" s="83"/>
    </row>
    <row r="862535" spans="16:16" x14ac:dyDescent="0.3">
      <c r="P862535" s="83"/>
    </row>
    <row r="862536" spans="16:16" x14ac:dyDescent="0.3">
      <c r="P862536" s="83"/>
    </row>
    <row r="862537" spans="16:16" x14ac:dyDescent="0.3">
      <c r="P862537" s="83"/>
    </row>
    <row r="862538" spans="16:16" x14ac:dyDescent="0.3">
      <c r="P862538" s="83"/>
    </row>
    <row r="862539" spans="16:16" x14ac:dyDescent="0.3">
      <c r="P862539" s="83"/>
    </row>
    <row r="862540" spans="16:16" x14ac:dyDescent="0.3">
      <c r="P862540" s="83"/>
    </row>
    <row r="862541" spans="16:16" x14ac:dyDescent="0.3">
      <c r="P862541" s="83"/>
    </row>
    <row r="862542" spans="16:16" x14ac:dyDescent="0.3">
      <c r="P862542" s="83"/>
    </row>
    <row r="862543" spans="16:16" x14ac:dyDescent="0.3">
      <c r="P862543" s="83"/>
    </row>
    <row r="862544" spans="16:16" x14ac:dyDescent="0.3">
      <c r="P862544" s="83"/>
    </row>
    <row r="862545" spans="16:16" x14ac:dyDescent="0.3">
      <c r="P862545" s="83"/>
    </row>
    <row r="862546" spans="16:16" x14ac:dyDescent="0.3">
      <c r="P862546" s="83"/>
    </row>
    <row r="862547" spans="16:16" x14ac:dyDescent="0.3">
      <c r="P862547" s="83"/>
    </row>
    <row r="862548" spans="16:16" x14ac:dyDescent="0.3">
      <c r="P862548" s="83"/>
    </row>
    <row r="862549" spans="16:16" x14ac:dyDescent="0.3">
      <c r="P862549" s="83"/>
    </row>
    <row r="862550" spans="16:16" x14ac:dyDescent="0.3">
      <c r="P862550" s="83"/>
    </row>
    <row r="862551" spans="16:16" x14ac:dyDescent="0.3">
      <c r="P862551" s="83"/>
    </row>
    <row r="862552" spans="16:16" x14ac:dyDescent="0.3">
      <c r="P862552" s="83"/>
    </row>
    <row r="862553" spans="16:16" x14ac:dyDescent="0.3">
      <c r="P862553" s="83"/>
    </row>
    <row r="862554" spans="16:16" x14ac:dyDescent="0.3">
      <c r="P862554" s="83"/>
    </row>
    <row r="862555" spans="16:16" x14ac:dyDescent="0.3">
      <c r="P862555" s="83"/>
    </row>
    <row r="862556" spans="16:16" x14ac:dyDescent="0.3">
      <c r="P862556" s="83"/>
    </row>
    <row r="862557" spans="16:16" x14ac:dyDescent="0.3">
      <c r="P862557" s="83"/>
    </row>
    <row r="862558" spans="16:16" x14ac:dyDescent="0.3">
      <c r="P862558" s="83"/>
    </row>
    <row r="862559" spans="16:16" x14ac:dyDescent="0.3">
      <c r="P862559" s="83"/>
    </row>
    <row r="862560" spans="16:16" x14ac:dyDescent="0.3">
      <c r="P862560" s="83"/>
    </row>
    <row r="862561" spans="16:16" x14ac:dyDescent="0.3">
      <c r="P862561" s="83"/>
    </row>
    <row r="862562" spans="16:16" x14ac:dyDescent="0.3">
      <c r="P862562" s="83"/>
    </row>
    <row r="862563" spans="16:16" x14ac:dyDescent="0.3">
      <c r="P862563" s="83"/>
    </row>
    <row r="862564" spans="16:16" x14ac:dyDescent="0.3">
      <c r="P862564" s="83"/>
    </row>
    <row r="862565" spans="16:16" x14ac:dyDescent="0.3">
      <c r="P862565" s="83"/>
    </row>
    <row r="862566" spans="16:16" x14ac:dyDescent="0.3">
      <c r="P862566" s="83"/>
    </row>
    <row r="862567" spans="16:16" x14ac:dyDescent="0.3">
      <c r="P862567" s="83"/>
    </row>
    <row r="862568" spans="16:16" x14ac:dyDescent="0.3">
      <c r="P862568" s="83"/>
    </row>
    <row r="862569" spans="16:16" x14ac:dyDescent="0.3">
      <c r="P862569" s="83"/>
    </row>
    <row r="862570" spans="16:16" x14ac:dyDescent="0.3">
      <c r="P862570" s="83"/>
    </row>
    <row r="862571" spans="16:16" x14ac:dyDescent="0.3">
      <c r="P862571" s="83"/>
    </row>
    <row r="862572" spans="16:16" x14ac:dyDescent="0.3">
      <c r="P862572" s="83"/>
    </row>
    <row r="862573" spans="16:16" x14ac:dyDescent="0.3">
      <c r="P862573" s="83"/>
    </row>
    <row r="862574" spans="16:16" x14ac:dyDescent="0.3">
      <c r="P862574" s="83"/>
    </row>
    <row r="862575" spans="16:16" x14ac:dyDescent="0.3">
      <c r="P862575" s="83"/>
    </row>
    <row r="862576" spans="16:16" x14ac:dyDescent="0.3">
      <c r="P862576" s="83"/>
    </row>
    <row r="862577" spans="16:16" x14ac:dyDescent="0.3">
      <c r="P862577" s="83"/>
    </row>
    <row r="862578" spans="16:16" x14ac:dyDescent="0.3">
      <c r="P862578" s="83"/>
    </row>
    <row r="862579" spans="16:16" x14ac:dyDescent="0.3">
      <c r="P862579" s="83"/>
    </row>
    <row r="862580" spans="16:16" x14ac:dyDescent="0.3">
      <c r="P862580" s="83"/>
    </row>
    <row r="862581" spans="16:16" x14ac:dyDescent="0.3">
      <c r="P862581" s="83"/>
    </row>
    <row r="862582" spans="16:16" x14ac:dyDescent="0.3">
      <c r="P862582" s="83"/>
    </row>
    <row r="862583" spans="16:16" x14ac:dyDescent="0.3">
      <c r="P862583" s="83"/>
    </row>
    <row r="862584" spans="16:16" x14ac:dyDescent="0.3">
      <c r="P862584" s="83"/>
    </row>
    <row r="862585" spans="16:16" x14ac:dyDescent="0.3">
      <c r="P862585" s="83"/>
    </row>
    <row r="862586" spans="16:16" x14ac:dyDescent="0.3">
      <c r="P862586" s="83"/>
    </row>
    <row r="862587" spans="16:16" x14ac:dyDescent="0.3">
      <c r="P862587" s="83"/>
    </row>
    <row r="862588" spans="16:16" x14ac:dyDescent="0.3">
      <c r="P862588" s="83"/>
    </row>
    <row r="862589" spans="16:16" x14ac:dyDescent="0.3">
      <c r="P862589" s="83"/>
    </row>
    <row r="862590" spans="16:16" x14ac:dyDescent="0.3">
      <c r="P862590" s="83"/>
    </row>
    <row r="862591" spans="16:16" x14ac:dyDescent="0.3">
      <c r="P862591" s="83"/>
    </row>
    <row r="862592" spans="16:16" x14ac:dyDescent="0.3">
      <c r="P862592" s="83"/>
    </row>
    <row r="862593" spans="16:16" x14ac:dyDescent="0.3">
      <c r="P862593" s="83"/>
    </row>
    <row r="862594" spans="16:16" x14ac:dyDescent="0.3">
      <c r="P862594" s="83"/>
    </row>
    <row r="862595" spans="16:16" x14ac:dyDescent="0.3">
      <c r="P862595" s="83"/>
    </row>
    <row r="862596" spans="16:16" x14ac:dyDescent="0.3">
      <c r="P862596" s="83"/>
    </row>
    <row r="862597" spans="16:16" x14ac:dyDescent="0.3">
      <c r="P862597" s="83"/>
    </row>
    <row r="862598" spans="16:16" x14ac:dyDescent="0.3">
      <c r="P862598" s="83"/>
    </row>
    <row r="862599" spans="16:16" x14ac:dyDescent="0.3">
      <c r="P862599" s="83"/>
    </row>
    <row r="862600" spans="16:16" x14ac:dyDescent="0.3">
      <c r="P862600" s="83"/>
    </row>
    <row r="862601" spans="16:16" x14ac:dyDescent="0.3">
      <c r="P862601" s="83"/>
    </row>
    <row r="862602" spans="16:16" x14ac:dyDescent="0.3">
      <c r="P862602" s="83"/>
    </row>
    <row r="862603" spans="16:16" x14ac:dyDescent="0.3">
      <c r="P862603" s="83"/>
    </row>
    <row r="862604" spans="16:16" x14ac:dyDescent="0.3">
      <c r="P862604" s="83"/>
    </row>
    <row r="862605" spans="16:16" x14ac:dyDescent="0.3">
      <c r="P862605" s="83"/>
    </row>
    <row r="862606" spans="16:16" x14ac:dyDescent="0.3">
      <c r="P862606" s="83"/>
    </row>
    <row r="862607" spans="16:16" x14ac:dyDescent="0.3">
      <c r="P862607" s="83"/>
    </row>
    <row r="862608" spans="16:16" x14ac:dyDescent="0.3">
      <c r="P862608" s="83"/>
    </row>
    <row r="862609" spans="16:16" x14ac:dyDescent="0.3">
      <c r="P862609" s="83"/>
    </row>
    <row r="862610" spans="16:16" x14ac:dyDescent="0.3">
      <c r="P862610" s="83"/>
    </row>
    <row r="862611" spans="16:16" x14ac:dyDescent="0.3">
      <c r="P862611" s="83"/>
    </row>
    <row r="862612" spans="16:16" x14ac:dyDescent="0.3">
      <c r="P862612" s="83"/>
    </row>
    <row r="862613" spans="16:16" x14ac:dyDescent="0.3">
      <c r="P862613" s="83"/>
    </row>
    <row r="862614" spans="16:16" x14ac:dyDescent="0.3">
      <c r="P862614" s="83"/>
    </row>
    <row r="862615" spans="16:16" x14ac:dyDescent="0.3">
      <c r="P862615" s="83"/>
    </row>
    <row r="862616" spans="16:16" x14ac:dyDescent="0.3">
      <c r="P862616" s="83"/>
    </row>
    <row r="862617" spans="16:16" x14ac:dyDescent="0.3">
      <c r="P862617" s="83"/>
    </row>
    <row r="862618" spans="16:16" x14ac:dyDescent="0.3">
      <c r="P862618" s="83"/>
    </row>
    <row r="862619" spans="16:16" x14ac:dyDescent="0.3">
      <c r="P862619" s="83"/>
    </row>
    <row r="862620" spans="16:16" x14ac:dyDescent="0.3">
      <c r="P862620" s="83"/>
    </row>
    <row r="862621" spans="16:16" x14ac:dyDescent="0.3">
      <c r="P862621" s="83"/>
    </row>
    <row r="862622" spans="16:16" x14ac:dyDescent="0.3">
      <c r="P862622" s="83"/>
    </row>
    <row r="862623" spans="16:16" x14ac:dyDescent="0.3">
      <c r="P862623" s="83"/>
    </row>
    <row r="862624" spans="16:16" x14ac:dyDescent="0.3">
      <c r="P862624" s="83"/>
    </row>
    <row r="862625" spans="16:16" x14ac:dyDescent="0.3">
      <c r="P862625" s="83"/>
    </row>
    <row r="862626" spans="16:16" x14ac:dyDescent="0.3">
      <c r="P862626" s="83"/>
    </row>
    <row r="862627" spans="16:16" x14ac:dyDescent="0.3">
      <c r="P862627" s="83"/>
    </row>
    <row r="862628" spans="16:16" x14ac:dyDescent="0.3">
      <c r="P862628" s="83"/>
    </row>
    <row r="862629" spans="16:16" x14ac:dyDescent="0.3">
      <c r="P862629" s="83"/>
    </row>
    <row r="862630" spans="16:16" x14ac:dyDescent="0.3">
      <c r="P862630" s="83"/>
    </row>
    <row r="862631" spans="16:16" x14ac:dyDescent="0.3">
      <c r="P862631" s="83"/>
    </row>
    <row r="862632" spans="16:16" x14ac:dyDescent="0.3">
      <c r="P862632" s="83"/>
    </row>
    <row r="862633" spans="16:16" x14ac:dyDescent="0.3">
      <c r="P862633" s="83"/>
    </row>
    <row r="862634" spans="16:16" x14ac:dyDescent="0.3">
      <c r="P862634" s="83"/>
    </row>
    <row r="862635" spans="16:16" x14ac:dyDescent="0.3">
      <c r="P862635" s="83"/>
    </row>
    <row r="862636" spans="16:16" x14ac:dyDescent="0.3">
      <c r="P862636" s="83"/>
    </row>
    <row r="862637" spans="16:16" x14ac:dyDescent="0.3">
      <c r="P862637" s="83"/>
    </row>
    <row r="862638" spans="16:16" x14ac:dyDescent="0.3">
      <c r="P862638" s="83"/>
    </row>
    <row r="862639" spans="16:16" x14ac:dyDescent="0.3">
      <c r="P862639" s="83"/>
    </row>
    <row r="862640" spans="16:16" x14ac:dyDescent="0.3">
      <c r="P862640" s="83"/>
    </row>
    <row r="862641" spans="16:16" x14ac:dyDescent="0.3">
      <c r="P862641" s="83"/>
    </row>
    <row r="862642" spans="16:16" x14ac:dyDescent="0.3">
      <c r="P862642" s="83"/>
    </row>
    <row r="862643" spans="16:16" x14ac:dyDescent="0.3">
      <c r="P862643" s="83"/>
    </row>
    <row r="862644" spans="16:16" x14ac:dyDescent="0.3">
      <c r="P862644" s="83"/>
    </row>
    <row r="862645" spans="16:16" x14ac:dyDescent="0.3">
      <c r="P862645" s="83"/>
    </row>
    <row r="862646" spans="16:16" x14ac:dyDescent="0.3">
      <c r="P862646" s="83"/>
    </row>
    <row r="862647" spans="16:16" x14ac:dyDescent="0.3">
      <c r="P862647" s="83"/>
    </row>
    <row r="862648" spans="16:16" x14ac:dyDescent="0.3">
      <c r="P862648" s="83"/>
    </row>
    <row r="862649" spans="16:16" x14ac:dyDescent="0.3">
      <c r="P862649" s="83"/>
    </row>
    <row r="862650" spans="16:16" x14ac:dyDescent="0.3">
      <c r="P862650" s="83"/>
    </row>
    <row r="862651" spans="16:16" x14ac:dyDescent="0.3">
      <c r="P862651" s="83"/>
    </row>
    <row r="862652" spans="16:16" x14ac:dyDescent="0.3">
      <c r="P862652" s="83"/>
    </row>
    <row r="862653" spans="16:16" x14ac:dyDescent="0.3">
      <c r="P862653" s="83"/>
    </row>
    <row r="862654" spans="16:16" x14ac:dyDescent="0.3">
      <c r="P862654" s="83"/>
    </row>
    <row r="862655" spans="16:16" x14ac:dyDescent="0.3">
      <c r="P862655" s="83"/>
    </row>
    <row r="862656" spans="16:16" x14ac:dyDescent="0.3">
      <c r="P862656" s="83"/>
    </row>
    <row r="862657" spans="16:16" x14ac:dyDescent="0.3">
      <c r="P862657" s="83"/>
    </row>
    <row r="862658" spans="16:16" x14ac:dyDescent="0.3">
      <c r="P862658" s="83"/>
    </row>
    <row r="862659" spans="16:16" x14ac:dyDescent="0.3">
      <c r="P862659" s="83"/>
    </row>
    <row r="862660" spans="16:16" x14ac:dyDescent="0.3">
      <c r="P862660" s="83"/>
    </row>
    <row r="862661" spans="16:16" x14ac:dyDescent="0.3">
      <c r="P862661" s="83"/>
    </row>
    <row r="862662" spans="16:16" x14ac:dyDescent="0.3">
      <c r="P862662" s="83"/>
    </row>
    <row r="862663" spans="16:16" x14ac:dyDescent="0.3">
      <c r="P862663" s="83"/>
    </row>
    <row r="862664" spans="16:16" x14ac:dyDescent="0.3">
      <c r="P862664" s="83"/>
    </row>
    <row r="862665" spans="16:16" x14ac:dyDescent="0.3">
      <c r="P862665" s="83"/>
    </row>
    <row r="862666" spans="16:16" x14ac:dyDescent="0.3">
      <c r="P862666" s="83"/>
    </row>
    <row r="862667" spans="16:16" x14ac:dyDescent="0.3">
      <c r="P862667" s="83"/>
    </row>
    <row r="862668" spans="16:16" x14ac:dyDescent="0.3">
      <c r="P862668" s="83"/>
    </row>
    <row r="862669" spans="16:16" x14ac:dyDescent="0.3">
      <c r="P862669" s="83"/>
    </row>
    <row r="862670" spans="16:16" x14ac:dyDescent="0.3">
      <c r="P862670" s="83"/>
    </row>
    <row r="862671" spans="16:16" x14ac:dyDescent="0.3">
      <c r="P862671" s="83"/>
    </row>
    <row r="862672" spans="16:16" x14ac:dyDescent="0.3">
      <c r="P862672" s="83"/>
    </row>
    <row r="862673" spans="16:16" x14ac:dyDescent="0.3">
      <c r="P862673" s="83"/>
    </row>
    <row r="862674" spans="16:16" x14ac:dyDescent="0.3">
      <c r="P862674" s="83"/>
    </row>
    <row r="862675" spans="16:16" x14ac:dyDescent="0.3">
      <c r="P862675" s="83"/>
    </row>
    <row r="862676" spans="16:16" x14ac:dyDescent="0.3">
      <c r="P862676" s="83"/>
    </row>
    <row r="862677" spans="16:16" x14ac:dyDescent="0.3">
      <c r="P862677" s="83"/>
    </row>
    <row r="862678" spans="16:16" x14ac:dyDescent="0.3">
      <c r="P862678" s="83"/>
    </row>
    <row r="862679" spans="16:16" x14ac:dyDescent="0.3">
      <c r="P862679" s="83"/>
    </row>
    <row r="862680" spans="16:16" x14ac:dyDescent="0.3">
      <c r="P862680" s="83"/>
    </row>
    <row r="862681" spans="16:16" x14ac:dyDescent="0.3">
      <c r="P862681" s="83"/>
    </row>
    <row r="862682" spans="16:16" x14ac:dyDescent="0.3">
      <c r="P862682" s="83"/>
    </row>
    <row r="862683" spans="16:16" x14ac:dyDescent="0.3">
      <c r="P862683" s="83"/>
    </row>
    <row r="862684" spans="16:16" x14ac:dyDescent="0.3">
      <c r="P862684" s="83"/>
    </row>
    <row r="862685" spans="16:16" x14ac:dyDescent="0.3">
      <c r="P862685" s="83"/>
    </row>
    <row r="862686" spans="16:16" x14ac:dyDescent="0.3">
      <c r="P862686" s="83"/>
    </row>
    <row r="862687" spans="16:16" x14ac:dyDescent="0.3">
      <c r="P862687" s="83"/>
    </row>
    <row r="862688" spans="16:16" x14ac:dyDescent="0.3">
      <c r="P862688" s="83"/>
    </row>
    <row r="862689" spans="16:16" x14ac:dyDescent="0.3">
      <c r="P862689" s="83"/>
    </row>
    <row r="862690" spans="16:16" x14ac:dyDescent="0.3">
      <c r="P862690" s="83"/>
    </row>
    <row r="862691" spans="16:16" x14ac:dyDescent="0.3">
      <c r="P862691" s="83"/>
    </row>
    <row r="862692" spans="16:16" x14ac:dyDescent="0.3">
      <c r="P862692" s="83"/>
    </row>
    <row r="862693" spans="16:16" x14ac:dyDescent="0.3">
      <c r="P862693" s="83"/>
    </row>
    <row r="862694" spans="16:16" x14ac:dyDescent="0.3">
      <c r="P862694" s="83"/>
    </row>
    <row r="862695" spans="16:16" x14ac:dyDescent="0.3">
      <c r="P862695" s="83"/>
    </row>
    <row r="862696" spans="16:16" x14ac:dyDescent="0.3">
      <c r="P862696" s="83"/>
    </row>
    <row r="862697" spans="16:16" x14ac:dyDescent="0.3">
      <c r="P862697" s="83"/>
    </row>
    <row r="862698" spans="16:16" x14ac:dyDescent="0.3">
      <c r="P862698" s="83"/>
    </row>
    <row r="862699" spans="16:16" x14ac:dyDescent="0.3">
      <c r="P862699" s="83"/>
    </row>
    <row r="862700" spans="16:16" x14ac:dyDescent="0.3">
      <c r="P862700" s="83"/>
    </row>
    <row r="862701" spans="16:16" x14ac:dyDescent="0.3">
      <c r="P862701" s="83"/>
    </row>
    <row r="862702" spans="16:16" x14ac:dyDescent="0.3">
      <c r="P862702" s="83"/>
    </row>
    <row r="862703" spans="16:16" x14ac:dyDescent="0.3">
      <c r="P862703" s="83"/>
    </row>
    <row r="862704" spans="16:16" x14ac:dyDescent="0.3">
      <c r="P862704" s="83"/>
    </row>
    <row r="862705" spans="16:16" x14ac:dyDescent="0.3">
      <c r="P862705" s="83"/>
    </row>
    <row r="862706" spans="16:16" x14ac:dyDescent="0.3">
      <c r="P862706" s="83"/>
    </row>
    <row r="862707" spans="16:16" x14ac:dyDescent="0.3">
      <c r="P862707" s="83"/>
    </row>
    <row r="862708" spans="16:16" x14ac:dyDescent="0.3">
      <c r="P862708" s="83"/>
    </row>
    <row r="862709" spans="16:16" x14ac:dyDescent="0.3">
      <c r="P862709" s="83"/>
    </row>
    <row r="862710" spans="16:16" x14ac:dyDescent="0.3">
      <c r="P862710" s="83"/>
    </row>
    <row r="862711" spans="16:16" x14ac:dyDescent="0.3">
      <c r="P862711" s="83"/>
    </row>
    <row r="862712" spans="16:16" x14ac:dyDescent="0.3">
      <c r="P862712" s="83"/>
    </row>
    <row r="862713" spans="16:16" x14ac:dyDescent="0.3">
      <c r="P862713" s="83"/>
    </row>
    <row r="862714" spans="16:16" x14ac:dyDescent="0.3">
      <c r="P862714" s="83"/>
    </row>
    <row r="862715" spans="16:16" x14ac:dyDescent="0.3">
      <c r="P862715" s="83"/>
    </row>
    <row r="862716" spans="16:16" x14ac:dyDescent="0.3">
      <c r="P862716" s="83"/>
    </row>
    <row r="862717" spans="16:16" x14ac:dyDescent="0.3">
      <c r="P862717" s="83"/>
    </row>
    <row r="862718" spans="16:16" x14ac:dyDescent="0.3">
      <c r="P862718" s="83"/>
    </row>
    <row r="862719" spans="16:16" x14ac:dyDescent="0.3">
      <c r="P862719" s="83"/>
    </row>
    <row r="862720" spans="16:16" x14ac:dyDescent="0.3">
      <c r="P862720" s="83"/>
    </row>
    <row r="862721" spans="16:16" x14ac:dyDescent="0.3">
      <c r="P862721" s="83"/>
    </row>
    <row r="862722" spans="16:16" x14ac:dyDescent="0.3">
      <c r="P862722" s="83"/>
    </row>
    <row r="862723" spans="16:16" x14ac:dyDescent="0.3">
      <c r="P862723" s="83"/>
    </row>
    <row r="862724" spans="16:16" x14ac:dyDescent="0.3">
      <c r="P862724" s="83"/>
    </row>
    <row r="862725" spans="16:16" x14ac:dyDescent="0.3">
      <c r="P862725" s="83"/>
    </row>
    <row r="862726" spans="16:16" x14ac:dyDescent="0.3">
      <c r="P862726" s="83"/>
    </row>
    <row r="862727" spans="16:16" x14ac:dyDescent="0.3">
      <c r="P862727" s="83"/>
    </row>
    <row r="862728" spans="16:16" x14ac:dyDescent="0.3">
      <c r="P862728" s="83"/>
    </row>
    <row r="862729" spans="16:16" x14ac:dyDescent="0.3">
      <c r="P862729" s="83"/>
    </row>
    <row r="862730" spans="16:16" x14ac:dyDescent="0.3">
      <c r="P862730" s="83"/>
    </row>
    <row r="862731" spans="16:16" x14ac:dyDescent="0.3">
      <c r="P862731" s="83"/>
    </row>
    <row r="862732" spans="16:16" x14ac:dyDescent="0.3">
      <c r="P862732" s="83"/>
    </row>
    <row r="862733" spans="16:16" x14ac:dyDescent="0.3">
      <c r="P862733" s="83"/>
    </row>
    <row r="862734" spans="16:16" x14ac:dyDescent="0.3">
      <c r="P862734" s="83"/>
    </row>
    <row r="862735" spans="16:16" x14ac:dyDescent="0.3">
      <c r="P862735" s="83"/>
    </row>
    <row r="862736" spans="16:16" x14ac:dyDescent="0.3">
      <c r="P862736" s="83"/>
    </row>
    <row r="862737" spans="16:16" x14ac:dyDescent="0.3">
      <c r="P862737" s="83"/>
    </row>
    <row r="862738" spans="16:16" x14ac:dyDescent="0.3">
      <c r="P862738" s="83"/>
    </row>
    <row r="862739" spans="16:16" x14ac:dyDescent="0.3">
      <c r="P862739" s="83"/>
    </row>
    <row r="862740" spans="16:16" x14ac:dyDescent="0.3">
      <c r="P862740" s="83"/>
    </row>
    <row r="862741" spans="16:16" x14ac:dyDescent="0.3">
      <c r="P862741" s="83"/>
    </row>
    <row r="862742" spans="16:16" x14ac:dyDescent="0.3">
      <c r="P862742" s="83"/>
    </row>
    <row r="862743" spans="16:16" x14ac:dyDescent="0.3">
      <c r="P862743" s="83"/>
    </row>
    <row r="862744" spans="16:16" x14ac:dyDescent="0.3">
      <c r="P862744" s="83"/>
    </row>
    <row r="862745" spans="16:16" x14ac:dyDescent="0.3">
      <c r="P862745" s="83"/>
    </row>
    <row r="862746" spans="16:16" x14ac:dyDescent="0.3">
      <c r="P862746" s="83"/>
    </row>
    <row r="862747" spans="16:16" x14ac:dyDescent="0.3">
      <c r="P862747" s="83"/>
    </row>
    <row r="862748" spans="16:16" x14ac:dyDescent="0.3">
      <c r="P862748" s="83"/>
    </row>
    <row r="862749" spans="16:16" x14ac:dyDescent="0.3">
      <c r="P862749" s="83"/>
    </row>
    <row r="862750" spans="16:16" x14ac:dyDescent="0.3">
      <c r="P862750" s="83"/>
    </row>
    <row r="862751" spans="16:16" x14ac:dyDescent="0.3">
      <c r="P862751" s="83"/>
    </row>
    <row r="862752" spans="16:16" x14ac:dyDescent="0.3">
      <c r="P862752" s="83"/>
    </row>
    <row r="862753" spans="16:16" x14ac:dyDescent="0.3">
      <c r="P862753" s="83"/>
    </row>
    <row r="862754" spans="16:16" x14ac:dyDescent="0.3">
      <c r="P862754" s="83"/>
    </row>
    <row r="862755" spans="16:16" x14ac:dyDescent="0.3">
      <c r="P862755" s="83"/>
    </row>
    <row r="862756" spans="16:16" x14ac:dyDescent="0.3">
      <c r="P862756" s="83"/>
    </row>
    <row r="862757" spans="16:16" x14ac:dyDescent="0.3">
      <c r="P862757" s="83"/>
    </row>
    <row r="862758" spans="16:16" x14ac:dyDescent="0.3">
      <c r="P862758" s="83"/>
    </row>
    <row r="862759" spans="16:16" x14ac:dyDescent="0.3">
      <c r="P862759" s="83"/>
    </row>
    <row r="862760" spans="16:16" x14ac:dyDescent="0.3">
      <c r="P862760" s="83"/>
    </row>
    <row r="862761" spans="16:16" x14ac:dyDescent="0.3">
      <c r="P862761" s="83"/>
    </row>
    <row r="862762" spans="16:16" x14ac:dyDescent="0.3">
      <c r="P862762" s="83"/>
    </row>
    <row r="862763" spans="16:16" x14ac:dyDescent="0.3">
      <c r="P862763" s="83"/>
    </row>
    <row r="862764" spans="16:16" x14ac:dyDescent="0.3">
      <c r="P862764" s="83"/>
    </row>
    <row r="862765" spans="16:16" x14ac:dyDescent="0.3">
      <c r="P862765" s="83"/>
    </row>
    <row r="862766" spans="16:16" x14ac:dyDescent="0.3">
      <c r="P862766" s="83"/>
    </row>
    <row r="862767" spans="16:16" x14ac:dyDescent="0.3">
      <c r="P862767" s="83"/>
    </row>
    <row r="862768" spans="16:16" x14ac:dyDescent="0.3">
      <c r="P862768" s="83"/>
    </row>
    <row r="862769" spans="16:16" x14ac:dyDescent="0.3">
      <c r="P862769" s="83"/>
    </row>
    <row r="862770" spans="16:16" x14ac:dyDescent="0.3">
      <c r="P862770" s="83"/>
    </row>
    <row r="862771" spans="16:16" x14ac:dyDescent="0.3">
      <c r="P862771" s="83"/>
    </row>
    <row r="862772" spans="16:16" x14ac:dyDescent="0.3">
      <c r="P862772" s="83"/>
    </row>
    <row r="862773" spans="16:16" x14ac:dyDescent="0.3">
      <c r="P862773" s="83"/>
    </row>
    <row r="862774" spans="16:16" x14ac:dyDescent="0.3">
      <c r="P862774" s="83"/>
    </row>
    <row r="862775" spans="16:16" x14ac:dyDescent="0.3">
      <c r="P862775" s="83"/>
    </row>
    <row r="862776" spans="16:16" x14ac:dyDescent="0.3">
      <c r="P862776" s="83"/>
    </row>
    <row r="862777" spans="16:16" x14ac:dyDescent="0.3">
      <c r="P862777" s="83"/>
    </row>
    <row r="862778" spans="16:16" x14ac:dyDescent="0.3">
      <c r="P862778" s="83"/>
    </row>
    <row r="862779" spans="16:16" x14ac:dyDescent="0.3">
      <c r="P862779" s="83"/>
    </row>
    <row r="862780" spans="16:16" x14ac:dyDescent="0.3">
      <c r="P862780" s="83"/>
    </row>
    <row r="862781" spans="16:16" x14ac:dyDescent="0.3">
      <c r="P862781" s="83"/>
    </row>
    <row r="862782" spans="16:16" x14ac:dyDescent="0.3">
      <c r="P862782" s="83"/>
    </row>
    <row r="862783" spans="16:16" x14ac:dyDescent="0.3">
      <c r="P862783" s="83"/>
    </row>
    <row r="862784" spans="16:16" x14ac:dyDescent="0.3">
      <c r="P862784" s="83"/>
    </row>
    <row r="862785" spans="16:16" x14ac:dyDescent="0.3">
      <c r="P862785" s="83"/>
    </row>
    <row r="862786" spans="16:16" x14ac:dyDescent="0.3">
      <c r="P862786" s="83"/>
    </row>
    <row r="862787" spans="16:16" x14ac:dyDescent="0.3">
      <c r="P862787" s="83"/>
    </row>
    <row r="862788" spans="16:16" x14ac:dyDescent="0.3">
      <c r="P862788" s="83"/>
    </row>
    <row r="862789" spans="16:16" x14ac:dyDescent="0.3">
      <c r="P862789" s="83"/>
    </row>
    <row r="862790" spans="16:16" x14ac:dyDescent="0.3">
      <c r="P862790" s="83"/>
    </row>
    <row r="862791" spans="16:16" x14ac:dyDescent="0.3">
      <c r="P862791" s="83"/>
    </row>
    <row r="862792" spans="16:16" x14ac:dyDescent="0.3">
      <c r="P862792" s="83"/>
    </row>
    <row r="862793" spans="16:16" x14ac:dyDescent="0.3">
      <c r="P862793" s="83"/>
    </row>
    <row r="862794" spans="16:16" x14ac:dyDescent="0.3">
      <c r="P862794" s="83"/>
    </row>
    <row r="862795" spans="16:16" x14ac:dyDescent="0.3">
      <c r="P862795" s="83"/>
    </row>
    <row r="862796" spans="16:16" x14ac:dyDescent="0.3">
      <c r="P862796" s="83"/>
    </row>
    <row r="862797" spans="16:16" x14ac:dyDescent="0.3">
      <c r="P862797" s="83"/>
    </row>
    <row r="862798" spans="16:16" x14ac:dyDescent="0.3">
      <c r="P862798" s="83"/>
    </row>
    <row r="862799" spans="16:16" x14ac:dyDescent="0.3">
      <c r="P862799" s="83"/>
    </row>
    <row r="862800" spans="16:16" x14ac:dyDescent="0.3">
      <c r="P862800" s="83"/>
    </row>
    <row r="862801" spans="16:16" x14ac:dyDescent="0.3">
      <c r="P862801" s="83"/>
    </row>
    <row r="862802" spans="16:16" x14ac:dyDescent="0.3">
      <c r="P862802" s="83"/>
    </row>
    <row r="862803" spans="16:16" x14ac:dyDescent="0.3">
      <c r="P862803" s="83"/>
    </row>
    <row r="862804" spans="16:16" x14ac:dyDescent="0.3">
      <c r="P862804" s="83"/>
    </row>
    <row r="862805" spans="16:16" x14ac:dyDescent="0.3">
      <c r="P862805" s="83"/>
    </row>
    <row r="862806" spans="16:16" x14ac:dyDescent="0.3">
      <c r="P862806" s="83"/>
    </row>
    <row r="862807" spans="16:16" x14ac:dyDescent="0.3">
      <c r="P862807" s="83"/>
    </row>
    <row r="862808" spans="16:16" x14ac:dyDescent="0.3">
      <c r="P862808" s="83"/>
    </row>
    <row r="862809" spans="16:16" x14ac:dyDescent="0.3">
      <c r="P862809" s="83"/>
    </row>
    <row r="862810" spans="16:16" x14ac:dyDescent="0.3">
      <c r="P862810" s="83"/>
    </row>
    <row r="862811" spans="16:16" x14ac:dyDescent="0.3">
      <c r="P862811" s="83"/>
    </row>
    <row r="862812" spans="16:16" x14ac:dyDescent="0.3">
      <c r="P862812" s="83"/>
    </row>
    <row r="862813" spans="16:16" x14ac:dyDescent="0.3">
      <c r="P862813" s="83"/>
    </row>
    <row r="862814" spans="16:16" x14ac:dyDescent="0.3">
      <c r="P862814" s="83"/>
    </row>
    <row r="862815" spans="16:16" x14ac:dyDescent="0.3">
      <c r="P862815" s="83"/>
    </row>
    <row r="862816" spans="16:16" x14ac:dyDescent="0.3">
      <c r="P862816" s="83"/>
    </row>
    <row r="862817" spans="16:16" x14ac:dyDescent="0.3">
      <c r="P862817" s="83"/>
    </row>
    <row r="862818" spans="16:16" x14ac:dyDescent="0.3">
      <c r="P862818" s="83"/>
    </row>
    <row r="862819" spans="16:16" x14ac:dyDescent="0.3">
      <c r="P862819" s="83"/>
    </row>
    <row r="862820" spans="16:16" x14ac:dyDescent="0.3">
      <c r="P862820" s="83"/>
    </row>
    <row r="862821" spans="16:16" x14ac:dyDescent="0.3">
      <c r="P862821" s="83"/>
    </row>
    <row r="862822" spans="16:16" x14ac:dyDescent="0.3">
      <c r="P862822" s="83"/>
    </row>
    <row r="862823" spans="16:16" x14ac:dyDescent="0.3">
      <c r="P862823" s="83"/>
    </row>
    <row r="862824" spans="16:16" x14ac:dyDescent="0.3">
      <c r="P862824" s="83"/>
    </row>
    <row r="862825" spans="16:16" x14ac:dyDescent="0.3">
      <c r="P862825" s="83"/>
    </row>
    <row r="862826" spans="16:16" x14ac:dyDescent="0.3">
      <c r="P862826" s="83"/>
    </row>
    <row r="862827" spans="16:16" x14ac:dyDescent="0.3">
      <c r="P862827" s="83"/>
    </row>
    <row r="862828" spans="16:16" x14ac:dyDescent="0.3">
      <c r="P862828" s="83"/>
    </row>
    <row r="862829" spans="16:16" x14ac:dyDescent="0.3">
      <c r="P862829" s="83"/>
    </row>
    <row r="862830" spans="16:16" x14ac:dyDescent="0.3">
      <c r="P862830" s="83"/>
    </row>
    <row r="862831" spans="16:16" x14ac:dyDescent="0.3">
      <c r="P862831" s="83"/>
    </row>
    <row r="862832" spans="16:16" x14ac:dyDescent="0.3">
      <c r="P862832" s="83"/>
    </row>
    <row r="862833" spans="16:16" x14ac:dyDescent="0.3">
      <c r="P862833" s="83"/>
    </row>
    <row r="862834" spans="16:16" x14ac:dyDescent="0.3">
      <c r="P862834" s="83"/>
    </row>
    <row r="862835" spans="16:16" x14ac:dyDescent="0.3">
      <c r="P862835" s="83"/>
    </row>
    <row r="862836" spans="16:16" x14ac:dyDescent="0.3">
      <c r="P862836" s="83"/>
    </row>
    <row r="862837" spans="16:16" x14ac:dyDescent="0.3">
      <c r="P862837" s="83"/>
    </row>
    <row r="862838" spans="16:16" x14ac:dyDescent="0.3">
      <c r="P862838" s="83"/>
    </row>
    <row r="862839" spans="16:16" x14ac:dyDescent="0.3">
      <c r="P862839" s="83"/>
    </row>
    <row r="862840" spans="16:16" x14ac:dyDescent="0.3">
      <c r="P862840" s="83"/>
    </row>
    <row r="862841" spans="16:16" x14ac:dyDescent="0.3">
      <c r="P862841" s="83"/>
    </row>
    <row r="862842" spans="16:16" x14ac:dyDescent="0.3">
      <c r="P862842" s="83"/>
    </row>
    <row r="862843" spans="16:16" x14ac:dyDescent="0.3">
      <c r="P862843" s="83"/>
    </row>
    <row r="862844" spans="16:16" x14ac:dyDescent="0.3">
      <c r="P862844" s="83"/>
    </row>
    <row r="862845" spans="16:16" x14ac:dyDescent="0.3">
      <c r="P862845" s="83"/>
    </row>
    <row r="862846" spans="16:16" x14ac:dyDescent="0.3">
      <c r="P862846" s="83"/>
    </row>
    <row r="862847" spans="16:16" x14ac:dyDescent="0.3">
      <c r="P862847" s="83"/>
    </row>
    <row r="862848" spans="16:16" x14ac:dyDescent="0.3">
      <c r="P862848" s="83"/>
    </row>
    <row r="862849" spans="16:16" x14ac:dyDescent="0.3">
      <c r="P862849" s="83"/>
    </row>
    <row r="862850" spans="16:16" x14ac:dyDescent="0.3">
      <c r="P862850" s="83"/>
    </row>
    <row r="862851" spans="16:16" x14ac:dyDescent="0.3">
      <c r="P862851" s="83"/>
    </row>
    <row r="862852" spans="16:16" x14ac:dyDescent="0.3">
      <c r="P862852" s="83"/>
    </row>
    <row r="862853" spans="16:16" x14ac:dyDescent="0.3">
      <c r="P862853" s="83"/>
    </row>
    <row r="862854" spans="16:16" x14ac:dyDescent="0.3">
      <c r="P862854" s="83"/>
    </row>
    <row r="862855" spans="16:16" x14ac:dyDescent="0.3">
      <c r="P862855" s="83"/>
    </row>
    <row r="862856" spans="16:16" x14ac:dyDescent="0.3">
      <c r="P862856" s="83"/>
    </row>
    <row r="862857" spans="16:16" x14ac:dyDescent="0.3">
      <c r="P862857" s="83"/>
    </row>
    <row r="862858" spans="16:16" x14ac:dyDescent="0.3">
      <c r="P862858" s="83"/>
    </row>
    <row r="862859" spans="16:16" x14ac:dyDescent="0.3">
      <c r="P862859" s="83"/>
    </row>
    <row r="862860" spans="16:16" x14ac:dyDescent="0.3">
      <c r="P862860" s="83"/>
    </row>
    <row r="862861" spans="16:16" x14ac:dyDescent="0.3">
      <c r="P862861" s="83"/>
    </row>
    <row r="862862" spans="16:16" x14ac:dyDescent="0.3">
      <c r="P862862" s="83"/>
    </row>
    <row r="862863" spans="16:16" x14ac:dyDescent="0.3">
      <c r="P862863" s="83"/>
    </row>
    <row r="862864" spans="16:16" x14ac:dyDescent="0.3">
      <c r="P862864" s="83"/>
    </row>
    <row r="862865" spans="16:16" x14ac:dyDescent="0.3">
      <c r="P862865" s="83"/>
    </row>
    <row r="862866" spans="16:16" x14ac:dyDescent="0.3">
      <c r="P862866" s="83"/>
    </row>
    <row r="862867" spans="16:16" x14ac:dyDescent="0.3">
      <c r="P862867" s="83"/>
    </row>
    <row r="862868" spans="16:16" x14ac:dyDescent="0.3">
      <c r="P862868" s="83"/>
    </row>
    <row r="862869" spans="16:16" x14ac:dyDescent="0.3">
      <c r="P862869" s="83"/>
    </row>
    <row r="862870" spans="16:16" x14ac:dyDescent="0.3">
      <c r="P862870" s="83"/>
    </row>
    <row r="862871" spans="16:16" x14ac:dyDescent="0.3">
      <c r="P862871" s="83"/>
    </row>
    <row r="862872" spans="16:16" x14ac:dyDescent="0.3">
      <c r="P862872" s="83"/>
    </row>
    <row r="862873" spans="16:16" x14ac:dyDescent="0.3">
      <c r="P862873" s="83"/>
    </row>
    <row r="862874" spans="16:16" x14ac:dyDescent="0.3">
      <c r="P862874" s="83"/>
    </row>
    <row r="862875" spans="16:16" x14ac:dyDescent="0.3">
      <c r="P862875" s="83"/>
    </row>
    <row r="862876" spans="16:16" x14ac:dyDescent="0.3">
      <c r="P862876" s="83"/>
    </row>
    <row r="862877" spans="16:16" x14ac:dyDescent="0.3">
      <c r="P862877" s="83"/>
    </row>
    <row r="862878" spans="16:16" x14ac:dyDescent="0.3">
      <c r="P862878" s="83"/>
    </row>
    <row r="862879" spans="16:16" x14ac:dyDescent="0.3">
      <c r="P862879" s="83"/>
    </row>
    <row r="862880" spans="16:16" x14ac:dyDescent="0.3">
      <c r="P862880" s="83"/>
    </row>
    <row r="862881" spans="16:16" x14ac:dyDescent="0.3">
      <c r="P862881" s="83"/>
    </row>
    <row r="862882" spans="16:16" x14ac:dyDescent="0.3">
      <c r="P862882" s="83"/>
    </row>
    <row r="862883" spans="16:16" x14ac:dyDescent="0.3">
      <c r="P862883" s="83"/>
    </row>
    <row r="862884" spans="16:16" x14ac:dyDescent="0.3">
      <c r="P862884" s="83"/>
    </row>
    <row r="862885" spans="16:16" x14ac:dyDescent="0.3">
      <c r="P862885" s="83"/>
    </row>
    <row r="862886" spans="16:16" x14ac:dyDescent="0.3">
      <c r="P862886" s="83"/>
    </row>
    <row r="862887" spans="16:16" x14ac:dyDescent="0.3">
      <c r="P862887" s="83"/>
    </row>
    <row r="862888" spans="16:16" x14ac:dyDescent="0.3">
      <c r="P862888" s="83"/>
    </row>
    <row r="862889" spans="16:16" x14ac:dyDescent="0.3">
      <c r="P862889" s="83"/>
    </row>
    <row r="862890" spans="16:16" x14ac:dyDescent="0.3">
      <c r="P862890" s="83"/>
    </row>
    <row r="862891" spans="16:16" x14ac:dyDescent="0.3">
      <c r="P862891" s="83"/>
    </row>
    <row r="862892" spans="16:16" x14ac:dyDescent="0.3">
      <c r="P862892" s="83"/>
    </row>
    <row r="862893" spans="16:16" x14ac:dyDescent="0.3">
      <c r="P862893" s="83"/>
    </row>
    <row r="862894" spans="16:16" x14ac:dyDescent="0.3">
      <c r="P862894" s="83"/>
    </row>
    <row r="862895" spans="16:16" x14ac:dyDescent="0.3">
      <c r="P862895" s="83"/>
    </row>
    <row r="862896" spans="16:16" x14ac:dyDescent="0.3">
      <c r="P862896" s="83"/>
    </row>
    <row r="862897" spans="16:16" x14ac:dyDescent="0.3">
      <c r="P862897" s="83"/>
    </row>
    <row r="862898" spans="16:16" x14ac:dyDescent="0.3">
      <c r="P862898" s="83"/>
    </row>
    <row r="862899" spans="16:16" x14ac:dyDescent="0.3">
      <c r="P862899" s="83"/>
    </row>
    <row r="862900" spans="16:16" x14ac:dyDescent="0.3">
      <c r="P862900" s="83"/>
    </row>
    <row r="862901" spans="16:16" x14ac:dyDescent="0.3">
      <c r="P862901" s="83"/>
    </row>
    <row r="862902" spans="16:16" x14ac:dyDescent="0.3">
      <c r="P862902" s="83"/>
    </row>
    <row r="862903" spans="16:16" x14ac:dyDescent="0.3">
      <c r="P862903" s="83"/>
    </row>
    <row r="862904" spans="16:16" x14ac:dyDescent="0.3">
      <c r="P862904" s="83"/>
    </row>
    <row r="862905" spans="16:16" x14ac:dyDescent="0.3">
      <c r="P862905" s="83"/>
    </row>
    <row r="862906" spans="16:16" x14ac:dyDescent="0.3">
      <c r="P862906" s="83"/>
    </row>
    <row r="862907" spans="16:16" x14ac:dyDescent="0.3">
      <c r="P862907" s="83"/>
    </row>
    <row r="862908" spans="16:16" x14ac:dyDescent="0.3">
      <c r="P862908" s="83"/>
    </row>
    <row r="862909" spans="16:16" x14ac:dyDescent="0.3">
      <c r="P862909" s="83"/>
    </row>
    <row r="862910" spans="16:16" x14ac:dyDescent="0.3">
      <c r="P862910" s="83"/>
    </row>
    <row r="862911" spans="16:16" x14ac:dyDescent="0.3">
      <c r="P862911" s="83"/>
    </row>
    <row r="862912" spans="16:16" x14ac:dyDescent="0.3">
      <c r="P862912" s="83"/>
    </row>
    <row r="862913" spans="16:16" x14ac:dyDescent="0.3">
      <c r="P862913" s="83"/>
    </row>
    <row r="862914" spans="16:16" x14ac:dyDescent="0.3">
      <c r="P862914" s="83"/>
    </row>
    <row r="862915" spans="16:16" x14ac:dyDescent="0.3">
      <c r="P862915" s="83"/>
    </row>
    <row r="862916" spans="16:16" x14ac:dyDescent="0.3">
      <c r="P862916" s="83"/>
    </row>
    <row r="862917" spans="16:16" x14ac:dyDescent="0.3">
      <c r="P862917" s="83"/>
    </row>
    <row r="862918" spans="16:16" x14ac:dyDescent="0.3">
      <c r="P862918" s="83"/>
    </row>
    <row r="862919" spans="16:16" x14ac:dyDescent="0.3">
      <c r="P862919" s="83"/>
    </row>
    <row r="862920" spans="16:16" x14ac:dyDescent="0.3">
      <c r="P862920" s="83"/>
    </row>
    <row r="862921" spans="16:16" x14ac:dyDescent="0.3">
      <c r="P862921" s="83"/>
    </row>
    <row r="862922" spans="16:16" x14ac:dyDescent="0.3">
      <c r="P862922" s="83"/>
    </row>
    <row r="862923" spans="16:16" x14ac:dyDescent="0.3">
      <c r="P862923" s="83"/>
    </row>
    <row r="862924" spans="16:16" x14ac:dyDescent="0.3">
      <c r="P862924" s="83"/>
    </row>
    <row r="862925" spans="16:16" x14ac:dyDescent="0.3">
      <c r="P862925" s="83"/>
    </row>
    <row r="862926" spans="16:16" x14ac:dyDescent="0.3">
      <c r="P862926" s="83"/>
    </row>
    <row r="862927" spans="16:16" x14ac:dyDescent="0.3">
      <c r="P862927" s="83"/>
    </row>
    <row r="862928" spans="16:16" x14ac:dyDescent="0.3">
      <c r="P862928" s="83"/>
    </row>
    <row r="862929" spans="16:16" x14ac:dyDescent="0.3">
      <c r="P862929" s="83"/>
    </row>
    <row r="862930" spans="16:16" x14ac:dyDescent="0.3">
      <c r="P862930" s="83"/>
    </row>
    <row r="862931" spans="16:16" x14ac:dyDescent="0.3">
      <c r="P862931" s="83"/>
    </row>
    <row r="862932" spans="16:16" x14ac:dyDescent="0.3">
      <c r="P862932" s="83"/>
    </row>
    <row r="862933" spans="16:16" x14ac:dyDescent="0.3">
      <c r="P862933" s="83"/>
    </row>
    <row r="862934" spans="16:16" x14ac:dyDescent="0.3">
      <c r="P862934" s="83"/>
    </row>
    <row r="862935" spans="16:16" x14ac:dyDescent="0.3">
      <c r="P862935" s="83"/>
    </row>
    <row r="862936" spans="16:16" x14ac:dyDescent="0.3">
      <c r="P862936" s="83"/>
    </row>
    <row r="862937" spans="16:16" x14ac:dyDescent="0.3">
      <c r="P862937" s="83"/>
    </row>
    <row r="862938" spans="16:16" x14ac:dyDescent="0.3">
      <c r="P862938" s="83"/>
    </row>
    <row r="862939" spans="16:16" x14ac:dyDescent="0.3">
      <c r="P862939" s="83"/>
    </row>
    <row r="862940" spans="16:16" x14ac:dyDescent="0.3">
      <c r="P862940" s="83"/>
    </row>
    <row r="862941" spans="16:16" x14ac:dyDescent="0.3">
      <c r="P862941" s="83"/>
    </row>
    <row r="862942" spans="16:16" x14ac:dyDescent="0.3">
      <c r="P862942" s="83"/>
    </row>
    <row r="862943" spans="16:16" x14ac:dyDescent="0.3">
      <c r="P862943" s="83"/>
    </row>
    <row r="862944" spans="16:16" x14ac:dyDescent="0.3">
      <c r="P862944" s="83"/>
    </row>
    <row r="862945" spans="16:16" x14ac:dyDescent="0.3">
      <c r="P862945" s="83"/>
    </row>
    <row r="862946" spans="16:16" x14ac:dyDescent="0.3">
      <c r="P862946" s="83"/>
    </row>
    <row r="862947" spans="16:16" x14ac:dyDescent="0.3">
      <c r="P862947" s="83"/>
    </row>
    <row r="862948" spans="16:16" x14ac:dyDescent="0.3">
      <c r="P862948" s="83"/>
    </row>
    <row r="862949" spans="16:16" x14ac:dyDescent="0.3">
      <c r="P862949" s="83"/>
    </row>
    <row r="862950" spans="16:16" x14ac:dyDescent="0.3">
      <c r="P862950" s="83"/>
    </row>
    <row r="862951" spans="16:16" x14ac:dyDescent="0.3">
      <c r="P862951" s="83"/>
    </row>
    <row r="862952" spans="16:16" x14ac:dyDescent="0.3">
      <c r="P862952" s="83"/>
    </row>
    <row r="862953" spans="16:16" x14ac:dyDescent="0.3">
      <c r="P862953" s="83"/>
    </row>
    <row r="862954" spans="16:16" x14ac:dyDescent="0.3">
      <c r="P862954" s="83"/>
    </row>
    <row r="862955" spans="16:16" x14ac:dyDescent="0.3">
      <c r="P862955" s="83"/>
    </row>
    <row r="862956" spans="16:16" x14ac:dyDescent="0.3">
      <c r="P862956" s="83"/>
    </row>
    <row r="862957" spans="16:16" x14ac:dyDescent="0.3">
      <c r="P862957" s="83"/>
    </row>
    <row r="862958" spans="16:16" x14ac:dyDescent="0.3">
      <c r="P862958" s="83"/>
    </row>
    <row r="862959" spans="16:16" x14ac:dyDescent="0.3">
      <c r="P862959" s="83"/>
    </row>
    <row r="862960" spans="16:16" x14ac:dyDescent="0.3">
      <c r="P862960" s="83"/>
    </row>
    <row r="862961" spans="16:16" x14ac:dyDescent="0.3">
      <c r="P862961" s="83"/>
    </row>
    <row r="862962" spans="16:16" x14ac:dyDescent="0.3">
      <c r="P862962" s="83"/>
    </row>
    <row r="862963" spans="16:16" x14ac:dyDescent="0.3">
      <c r="P862963" s="83"/>
    </row>
    <row r="862964" spans="16:16" x14ac:dyDescent="0.3">
      <c r="P862964" s="83"/>
    </row>
    <row r="862965" spans="16:16" x14ac:dyDescent="0.3">
      <c r="P862965" s="83"/>
    </row>
    <row r="862966" spans="16:16" x14ac:dyDescent="0.3">
      <c r="P862966" s="83"/>
    </row>
    <row r="862967" spans="16:16" x14ac:dyDescent="0.3">
      <c r="P862967" s="83"/>
    </row>
    <row r="862968" spans="16:16" x14ac:dyDescent="0.3">
      <c r="P862968" s="83"/>
    </row>
    <row r="862969" spans="16:16" x14ac:dyDescent="0.3">
      <c r="P862969" s="83"/>
    </row>
    <row r="862970" spans="16:16" x14ac:dyDescent="0.3">
      <c r="P862970" s="83"/>
    </row>
    <row r="862971" spans="16:16" x14ac:dyDescent="0.3">
      <c r="P862971" s="83"/>
    </row>
    <row r="862972" spans="16:16" x14ac:dyDescent="0.3">
      <c r="P862972" s="83"/>
    </row>
    <row r="862973" spans="16:16" x14ac:dyDescent="0.3">
      <c r="P862973" s="83"/>
    </row>
    <row r="862974" spans="16:16" x14ac:dyDescent="0.3">
      <c r="P862974" s="83"/>
    </row>
    <row r="862975" spans="16:16" x14ac:dyDescent="0.3">
      <c r="P862975" s="83"/>
    </row>
    <row r="862976" spans="16:16" x14ac:dyDescent="0.3">
      <c r="P862976" s="83"/>
    </row>
    <row r="862977" spans="16:16" x14ac:dyDescent="0.3">
      <c r="P862977" s="83"/>
    </row>
    <row r="862978" spans="16:16" x14ac:dyDescent="0.3">
      <c r="P862978" s="83"/>
    </row>
    <row r="862979" spans="16:16" x14ac:dyDescent="0.3">
      <c r="P862979" s="83"/>
    </row>
    <row r="862980" spans="16:16" x14ac:dyDescent="0.3">
      <c r="P862980" s="83"/>
    </row>
    <row r="862981" spans="16:16" x14ac:dyDescent="0.3">
      <c r="P862981" s="83"/>
    </row>
    <row r="862982" spans="16:16" x14ac:dyDescent="0.3">
      <c r="P862982" s="83"/>
    </row>
    <row r="862983" spans="16:16" x14ac:dyDescent="0.3">
      <c r="P862983" s="83"/>
    </row>
    <row r="862984" spans="16:16" x14ac:dyDescent="0.3">
      <c r="P862984" s="83"/>
    </row>
    <row r="862985" spans="16:16" x14ac:dyDescent="0.3">
      <c r="P862985" s="83"/>
    </row>
    <row r="862986" spans="16:16" x14ac:dyDescent="0.3">
      <c r="P862986" s="83"/>
    </row>
    <row r="862987" spans="16:16" x14ac:dyDescent="0.3">
      <c r="P862987" s="83"/>
    </row>
    <row r="862988" spans="16:16" x14ac:dyDescent="0.3">
      <c r="P862988" s="83"/>
    </row>
    <row r="862989" spans="16:16" x14ac:dyDescent="0.3">
      <c r="P862989" s="83"/>
    </row>
    <row r="862990" spans="16:16" x14ac:dyDescent="0.3">
      <c r="P862990" s="83"/>
    </row>
    <row r="862991" spans="16:16" x14ac:dyDescent="0.3">
      <c r="P862991" s="83"/>
    </row>
    <row r="862992" spans="16:16" x14ac:dyDescent="0.3">
      <c r="P862992" s="83"/>
    </row>
    <row r="862993" spans="16:16" x14ac:dyDescent="0.3">
      <c r="P862993" s="83"/>
    </row>
    <row r="862994" spans="16:16" x14ac:dyDescent="0.3">
      <c r="P862994" s="83"/>
    </row>
    <row r="862995" spans="16:16" x14ac:dyDescent="0.3">
      <c r="P862995" s="83"/>
    </row>
    <row r="862996" spans="16:16" x14ac:dyDescent="0.3">
      <c r="P862996" s="83"/>
    </row>
    <row r="862997" spans="16:16" x14ac:dyDescent="0.3">
      <c r="P862997" s="83"/>
    </row>
    <row r="862998" spans="16:16" x14ac:dyDescent="0.3">
      <c r="P862998" s="83"/>
    </row>
    <row r="862999" spans="16:16" x14ac:dyDescent="0.3">
      <c r="P862999" s="83"/>
    </row>
    <row r="863000" spans="16:16" x14ac:dyDescent="0.3">
      <c r="P863000" s="83"/>
    </row>
    <row r="863001" spans="16:16" x14ac:dyDescent="0.3">
      <c r="P863001" s="83"/>
    </row>
    <row r="863002" spans="16:16" x14ac:dyDescent="0.3">
      <c r="P863002" s="83"/>
    </row>
    <row r="863003" spans="16:16" x14ac:dyDescent="0.3">
      <c r="P863003" s="83"/>
    </row>
    <row r="863004" spans="16:16" x14ac:dyDescent="0.3">
      <c r="P863004" s="83"/>
    </row>
    <row r="863005" spans="16:16" x14ac:dyDescent="0.3">
      <c r="P863005" s="83"/>
    </row>
    <row r="863006" spans="16:16" x14ac:dyDescent="0.3">
      <c r="P863006" s="83"/>
    </row>
    <row r="863007" spans="16:16" x14ac:dyDescent="0.3">
      <c r="P863007" s="83"/>
    </row>
    <row r="863008" spans="16:16" x14ac:dyDescent="0.3">
      <c r="P863008" s="83"/>
    </row>
    <row r="863009" spans="16:16" x14ac:dyDescent="0.3">
      <c r="P863009" s="83"/>
    </row>
    <row r="863010" spans="16:16" x14ac:dyDescent="0.3">
      <c r="P863010" s="83"/>
    </row>
    <row r="863011" spans="16:16" x14ac:dyDescent="0.3">
      <c r="P863011" s="83"/>
    </row>
    <row r="863012" spans="16:16" x14ac:dyDescent="0.3">
      <c r="P863012" s="83"/>
    </row>
    <row r="863013" spans="16:16" x14ac:dyDescent="0.3">
      <c r="P863013" s="83"/>
    </row>
    <row r="863014" spans="16:16" x14ac:dyDescent="0.3">
      <c r="P863014" s="83"/>
    </row>
    <row r="863015" spans="16:16" x14ac:dyDescent="0.3">
      <c r="P863015" s="83"/>
    </row>
    <row r="863016" spans="16:16" x14ac:dyDescent="0.3">
      <c r="P863016" s="83"/>
    </row>
    <row r="863017" spans="16:16" x14ac:dyDescent="0.3">
      <c r="P863017" s="83"/>
    </row>
    <row r="863018" spans="16:16" x14ac:dyDescent="0.3">
      <c r="P863018" s="83"/>
    </row>
    <row r="863019" spans="16:16" x14ac:dyDescent="0.3">
      <c r="P863019" s="83"/>
    </row>
    <row r="863020" spans="16:16" x14ac:dyDescent="0.3">
      <c r="P863020" s="83"/>
    </row>
    <row r="863021" spans="16:16" x14ac:dyDescent="0.3">
      <c r="P863021" s="83"/>
    </row>
    <row r="863022" spans="16:16" x14ac:dyDescent="0.3">
      <c r="P863022" s="83"/>
    </row>
    <row r="863023" spans="16:16" x14ac:dyDescent="0.3">
      <c r="P863023" s="83"/>
    </row>
    <row r="863024" spans="16:16" x14ac:dyDescent="0.3">
      <c r="P863024" s="83"/>
    </row>
    <row r="863025" spans="16:16" x14ac:dyDescent="0.3">
      <c r="P863025" s="83"/>
    </row>
    <row r="863026" spans="16:16" x14ac:dyDescent="0.3">
      <c r="P863026" s="83"/>
    </row>
    <row r="863027" spans="16:16" x14ac:dyDescent="0.3">
      <c r="P863027" s="83"/>
    </row>
    <row r="863028" spans="16:16" x14ac:dyDescent="0.3">
      <c r="P863028" s="83"/>
    </row>
    <row r="863029" spans="16:16" x14ac:dyDescent="0.3">
      <c r="P863029" s="83"/>
    </row>
    <row r="863030" spans="16:16" x14ac:dyDescent="0.3">
      <c r="P863030" s="83"/>
    </row>
    <row r="863031" spans="16:16" x14ac:dyDescent="0.3">
      <c r="P863031" s="83"/>
    </row>
    <row r="863032" spans="16:16" x14ac:dyDescent="0.3">
      <c r="P863032" s="83"/>
    </row>
    <row r="863033" spans="16:16" x14ac:dyDescent="0.3">
      <c r="P863033" s="83"/>
    </row>
    <row r="863034" spans="16:16" x14ac:dyDescent="0.3">
      <c r="P863034" s="83"/>
    </row>
    <row r="863035" spans="16:16" x14ac:dyDescent="0.3">
      <c r="P863035" s="83"/>
    </row>
    <row r="863036" spans="16:16" x14ac:dyDescent="0.3">
      <c r="P863036" s="83"/>
    </row>
    <row r="863037" spans="16:16" x14ac:dyDescent="0.3">
      <c r="P863037" s="83"/>
    </row>
    <row r="863038" spans="16:16" x14ac:dyDescent="0.3">
      <c r="P863038" s="83"/>
    </row>
    <row r="863039" spans="16:16" x14ac:dyDescent="0.3">
      <c r="P863039" s="83"/>
    </row>
    <row r="863040" spans="16:16" x14ac:dyDescent="0.3">
      <c r="P863040" s="83"/>
    </row>
    <row r="863041" spans="16:16" x14ac:dyDescent="0.3">
      <c r="P863041" s="83"/>
    </row>
    <row r="863042" spans="16:16" x14ac:dyDescent="0.3">
      <c r="P863042" s="83"/>
    </row>
    <row r="863043" spans="16:16" x14ac:dyDescent="0.3">
      <c r="P863043" s="83"/>
    </row>
    <row r="863044" spans="16:16" x14ac:dyDescent="0.3">
      <c r="P863044" s="83"/>
    </row>
    <row r="863045" spans="16:16" x14ac:dyDescent="0.3">
      <c r="P863045" s="83"/>
    </row>
    <row r="863046" spans="16:16" x14ac:dyDescent="0.3">
      <c r="P863046" s="83"/>
    </row>
    <row r="863047" spans="16:16" x14ac:dyDescent="0.3">
      <c r="P863047" s="83"/>
    </row>
    <row r="863048" spans="16:16" x14ac:dyDescent="0.3">
      <c r="P863048" s="83"/>
    </row>
    <row r="863049" spans="16:16" x14ac:dyDescent="0.3">
      <c r="P863049" s="83"/>
    </row>
    <row r="863050" spans="16:16" x14ac:dyDescent="0.3">
      <c r="P863050" s="83"/>
    </row>
    <row r="863051" spans="16:16" x14ac:dyDescent="0.3">
      <c r="P863051" s="83"/>
    </row>
    <row r="863052" spans="16:16" x14ac:dyDescent="0.3">
      <c r="P863052" s="83"/>
    </row>
    <row r="863053" spans="16:16" x14ac:dyDescent="0.3">
      <c r="P863053" s="83"/>
    </row>
    <row r="863054" spans="16:16" x14ac:dyDescent="0.3">
      <c r="P863054" s="83"/>
    </row>
    <row r="863055" spans="16:16" x14ac:dyDescent="0.3">
      <c r="P863055" s="83"/>
    </row>
    <row r="863056" spans="16:16" x14ac:dyDescent="0.3">
      <c r="P863056" s="83"/>
    </row>
    <row r="863057" spans="16:16" x14ac:dyDescent="0.3">
      <c r="P863057" s="83"/>
    </row>
    <row r="863058" spans="16:16" x14ac:dyDescent="0.3">
      <c r="P863058" s="83"/>
    </row>
    <row r="863059" spans="16:16" x14ac:dyDescent="0.3">
      <c r="P863059" s="83"/>
    </row>
    <row r="863060" spans="16:16" x14ac:dyDescent="0.3">
      <c r="P863060" s="83"/>
    </row>
    <row r="863061" spans="16:16" x14ac:dyDescent="0.3">
      <c r="P863061" s="83"/>
    </row>
    <row r="863062" spans="16:16" x14ac:dyDescent="0.3">
      <c r="P863062" s="83"/>
    </row>
    <row r="863063" spans="16:16" x14ac:dyDescent="0.3">
      <c r="P863063" s="83"/>
    </row>
    <row r="863064" spans="16:16" x14ac:dyDescent="0.3">
      <c r="P863064" s="83"/>
    </row>
    <row r="863065" spans="16:16" x14ac:dyDescent="0.3">
      <c r="P863065" s="83"/>
    </row>
    <row r="863066" spans="16:16" x14ac:dyDescent="0.3">
      <c r="P863066" s="83"/>
    </row>
    <row r="863067" spans="16:16" x14ac:dyDescent="0.3">
      <c r="P863067" s="83"/>
    </row>
    <row r="863068" spans="16:16" x14ac:dyDescent="0.3">
      <c r="P863068" s="83"/>
    </row>
    <row r="863069" spans="16:16" x14ac:dyDescent="0.3">
      <c r="P863069" s="83"/>
    </row>
    <row r="863070" spans="16:16" x14ac:dyDescent="0.3">
      <c r="P863070" s="83"/>
    </row>
    <row r="863071" spans="16:16" x14ac:dyDescent="0.3">
      <c r="P863071" s="83"/>
    </row>
    <row r="863072" spans="16:16" x14ac:dyDescent="0.3">
      <c r="P863072" s="83"/>
    </row>
    <row r="863073" spans="16:16" x14ac:dyDescent="0.3">
      <c r="P863073" s="83"/>
    </row>
    <row r="863074" spans="16:16" x14ac:dyDescent="0.3">
      <c r="P863074" s="83"/>
    </row>
    <row r="863075" spans="16:16" x14ac:dyDescent="0.3">
      <c r="P863075" s="83"/>
    </row>
    <row r="863076" spans="16:16" x14ac:dyDescent="0.3">
      <c r="P863076" s="83"/>
    </row>
    <row r="863077" spans="16:16" x14ac:dyDescent="0.3">
      <c r="P863077" s="83"/>
    </row>
    <row r="863078" spans="16:16" x14ac:dyDescent="0.3">
      <c r="P863078" s="83"/>
    </row>
    <row r="863079" spans="16:16" x14ac:dyDescent="0.3">
      <c r="P863079" s="83"/>
    </row>
    <row r="863080" spans="16:16" x14ac:dyDescent="0.3">
      <c r="P863080" s="83"/>
    </row>
    <row r="863081" spans="16:16" x14ac:dyDescent="0.3">
      <c r="P863081" s="83"/>
    </row>
    <row r="863082" spans="16:16" x14ac:dyDescent="0.3">
      <c r="P863082" s="83"/>
    </row>
    <row r="863083" spans="16:16" x14ac:dyDescent="0.3">
      <c r="P863083" s="83"/>
    </row>
    <row r="863084" spans="16:16" x14ac:dyDescent="0.3">
      <c r="P863084" s="83"/>
    </row>
    <row r="863085" spans="16:16" x14ac:dyDescent="0.3">
      <c r="P863085" s="83"/>
    </row>
    <row r="863086" spans="16:16" x14ac:dyDescent="0.3">
      <c r="P863086" s="83"/>
    </row>
    <row r="863087" spans="16:16" x14ac:dyDescent="0.3">
      <c r="P863087" s="83"/>
    </row>
    <row r="863088" spans="16:16" x14ac:dyDescent="0.3">
      <c r="P863088" s="83"/>
    </row>
    <row r="863089" spans="16:16" x14ac:dyDescent="0.3">
      <c r="P863089" s="83"/>
    </row>
    <row r="863090" spans="16:16" x14ac:dyDescent="0.3">
      <c r="P863090" s="83"/>
    </row>
    <row r="863091" spans="16:16" x14ac:dyDescent="0.3">
      <c r="P863091" s="83"/>
    </row>
    <row r="863092" spans="16:16" x14ac:dyDescent="0.3">
      <c r="P863092" s="83"/>
    </row>
    <row r="863093" spans="16:16" x14ac:dyDescent="0.3">
      <c r="P863093" s="83"/>
    </row>
    <row r="863094" spans="16:16" x14ac:dyDescent="0.3">
      <c r="P863094" s="83"/>
    </row>
    <row r="863095" spans="16:16" x14ac:dyDescent="0.3">
      <c r="P863095" s="83"/>
    </row>
    <row r="863096" spans="16:16" x14ac:dyDescent="0.3">
      <c r="P863096" s="83"/>
    </row>
    <row r="863097" spans="16:16" x14ac:dyDescent="0.3">
      <c r="P863097" s="83"/>
    </row>
    <row r="863098" spans="16:16" x14ac:dyDescent="0.3">
      <c r="P863098" s="83"/>
    </row>
    <row r="863099" spans="16:16" x14ac:dyDescent="0.3">
      <c r="P863099" s="83"/>
    </row>
    <row r="863100" spans="16:16" x14ac:dyDescent="0.3">
      <c r="P863100" s="83"/>
    </row>
    <row r="863101" spans="16:16" x14ac:dyDescent="0.3">
      <c r="P863101" s="83"/>
    </row>
    <row r="863102" spans="16:16" x14ac:dyDescent="0.3">
      <c r="P863102" s="83"/>
    </row>
    <row r="863103" spans="16:16" x14ac:dyDescent="0.3">
      <c r="P863103" s="83"/>
    </row>
    <row r="863104" spans="16:16" x14ac:dyDescent="0.3">
      <c r="P863104" s="83"/>
    </row>
    <row r="863105" spans="16:16" x14ac:dyDescent="0.3">
      <c r="P863105" s="83"/>
    </row>
    <row r="863106" spans="16:16" x14ac:dyDescent="0.3">
      <c r="P863106" s="83"/>
    </row>
    <row r="863107" spans="16:16" x14ac:dyDescent="0.3">
      <c r="P863107" s="83"/>
    </row>
    <row r="863108" spans="16:16" x14ac:dyDescent="0.3">
      <c r="P863108" s="83"/>
    </row>
    <row r="863109" spans="16:16" x14ac:dyDescent="0.3">
      <c r="P863109" s="83"/>
    </row>
    <row r="863110" spans="16:16" x14ac:dyDescent="0.3">
      <c r="P863110" s="83"/>
    </row>
    <row r="863111" spans="16:16" x14ac:dyDescent="0.3">
      <c r="P863111" s="83"/>
    </row>
    <row r="863112" spans="16:16" x14ac:dyDescent="0.3">
      <c r="P863112" s="83"/>
    </row>
    <row r="863113" spans="16:16" x14ac:dyDescent="0.3">
      <c r="P863113" s="83"/>
    </row>
    <row r="863114" spans="16:16" x14ac:dyDescent="0.3">
      <c r="P863114" s="83"/>
    </row>
    <row r="863115" spans="16:16" x14ac:dyDescent="0.3">
      <c r="P863115" s="83"/>
    </row>
    <row r="863116" spans="16:16" x14ac:dyDescent="0.3">
      <c r="P863116" s="83"/>
    </row>
    <row r="863117" spans="16:16" x14ac:dyDescent="0.3">
      <c r="P863117" s="83"/>
    </row>
    <row r="863118" spans="16:16" x14ac:dyDescent="0.3">
      <c r="P863118" s="83"/>
    </row>
    <row r="863119" spans="16:16" x14ac:dyDescent="0.3">
      <c r="P863119" s="83"/>
    </row>
    <row r="863120" spans="16:16" x14ac:dyDescent="0.3">
      <c r="P863120" s="83"/>
    </row>
    <row r="863121" spans="16:16" x14ac:dyDescent="0.3">
      <c r="P863121" s="83"/>
    </row>
    <row r="863122" spans="16:16" x14ac:dyDescent="0.3">
      <c r="P863122" s="83"/>
    </row>
    <row r="863123" spans="16:16" x14ac:dyDescent="0.3">
      <c r="P863123" s="83"/>
    </row>
    <row r="863124" spans="16:16" x14ac:dyDescent="0.3">
      <c r="P863124" s="83"/>
    </row>
    <row r="863125" spans="16:16" x14ac:dyDescent="0.3">
      <c r="P863125" s="83"/>
    </row>
    <row r="863126" spans="16:16" x14ac:dyDescent="0.3">
      <c r="P863126" s="83"/>
    </row>
    <row r="863127" spans="16:16" x14ac:dyDescent="0.3">
      <c r="P863127" s="83"/>
    </row>
    <row r="863128" spans="16:16" x14ac:dyDescent="0.3">
      <c r="P863128" s="83"/>
    </row>
    <row r="863129" spans="16:16" x14ac:dyDescent="0.3">
      <c r="P863129" s="83"/>
    </row>
    <row r="863130" spans="16:16" x14ac:dyDescent="0.3">
      <c r="P863130" s="83"/>
    </row>
    <row r="863131" spans="16:16" x14ac:dyDescent="0.3">
      <c r="P863131" s="83"/>
    </row>
    <row r="863132" spans="16:16" x14ac:dyDescent="0.3">
      <c r="P863132" s="83"/>
    </row>
    <row r="863133" spans="16:16" x14ac:dyDescent="0.3">
      <c r="P863133" s="83"/>
    </row>
    <row r="863134" spans="16:16" x14ac:dyDescent="0.3">
      <c r="P863134" s="83"/>
    </row>
    <row r="863135" spans="16:16" x14ac:dyDescent="0.3">
      <c r="P863135" s="83"/>
    </row>
    <row r="863136" spans="16:16" x14ac:dyDescent="0.3">
      <c r="P863136" s="83"/>
    </row>
    <row r="863137" spans="16:16" x14ac:dyDescent="0.3">
      <c r="P863137" s="83"/>
    </row>
    <row r="863138" spans="16:16" x14ac:dyDescent="0.3">
      <c r="P863138" s="83"/>
    </row>
    <row r="863139" spans="16:16" x14ac:dyDescent="0.3">
      <c r="P863139" s="83"/>
    </row>
    <row r="863140" spans="16:16" x14ac:dyDescent="0.3">
      <c r="P863140" s="83"/>
    </row>
    <row r="863141" spans="16:16" x14ac:dyDescent="0.3">
      <c r="P863141" s="83"/>
    </row>
    <row r="863142" spans="16:16" x14ac:dyDescent="0.3">
      <c r="P863142" s="83"/>
    </row>
    <row r="863143" spans="16:16" x14ac:dyDescent="0.3">
      <c r="P863143" s="83"/>
    </row>
    <row r="863144" spans="16:16" x14ac:dyDescent="0.3">
      <c r="P863144" s="83"/>
    </row>
    <row r="863145" spans="16:16" x14ac:dyDescent="0.3">
      <c r="P863145" s="83"/>
    </row>
    <row r="863146" spans="16:16" x14ac:dyDescent="0.3">
      <c r="P863146" s="83"/>
    </row>
    <row r="863147" spans="16:16" x14ac:dyDescent="0.3">
      <c r="P863147" s="83"/>
    </row>
    <row r="863148" spans="16:16" x14ac:dyDescent="0.3">
      <c r="P863148" s="83"/>
    </row>
    <row r="863149" spans="16:16" x14ac:dyDescent="0.3">
      <c r="P863149" s="83"/>
    </row>
    <row r="863150" spans="16:16" x14ac:dyDescent="0.3">
      <c r="P863150" s="83"/>
    </row>
    <row r="863151" spans="16:16" x14ac:dyDescent="0.3">
      <c r="P863151" s="83"/>
    </row>
    <row r="863152" spans="16:16" x14ac:dyDescent="0.3">
      <c r="P863152" s="83"/>
    </row>
    <row r="863153" spans="16:16" x14ac:dyDescent="0.3">
      <c r="P863153" s="83"/>
    </row>
    <row r="863154" spans="16:16" x14ac:dyDescent="0.3">
      <c r="P863154" s="83"/>
    </row>
    <row r="863155" spans="16:16" x14ac:dyDescent="0.3">
      <c r="P863155" s="83"/>
    </row>
    <row r="863156" spans="16:16" x14ac:dyDescent="0.3">
      <c r="P863156" s="83"/>
    </row>
    <row r="863157" spans="16:16" x14ac:dyDescent="0.3">
      <c r="P863157" s="83"/>
    </row>
    <row r="863158" spans="16:16" x14ac:dyDescent="0.3">
      <c r="P863158" s="83"/>
    </row>
    <row r="863159" spans="16:16" x14ac:dyDescent="0.3">
      <c r="P863159" s="83"/>
    </row>
    <row r="863160" spans="16:16" x14ac:dyDescent="0.3">
      <c r="P863160" s="83"/>
    </row>
    <row r="863161" spans="16:16" x14ac:dyDescent="0.3">
      <c r="P863161" s="83"/>
    </row>
    <row r="863162" spans="16:16" x14ac:dyDescent="0.3">
      <c r="P863162" s="83"/>
    </row>
    <row r="863163" spans="16:16" x14ac:dyDescent="0.3">
      <c r="P863163" s="83"/>
    </row>
    <row r="863164" spans="16:16" x14ac:dyDescent="0.3">
      <c r="P863164" s="83"/>
    </row>
    <row r="863165" spans="16:16" x14ac:dyDescent="0.3">
      <c r="P863165" s="83"/>
    </row>
    <row r="863166" spans="16:16" x14ac:dyDescent="0.3">
      <c r="P863166" s="83"/>
    </row>
    <row r="863167" spans="16:16" x14ac:dyDescent="0.3">
      <c r="P863167" s="83"/>
    </row>
    <row r="863168" spans="16:16" x14ac:dyDescent="0.3">
      <c r="P863168" s="83"/>
    </row>
    <row r="863169" spans="16:16" x14ac:dyDescent="0.3">
      <c r="P863169" s="83"/>
    </row>
    <row r="863170" spans="16:16" x14ac:dyDescent="0.3">
      <c r="P863170" s="83"/>
    </row>
    <row r="863171" spans="16:16" x14ac:dyDescent="0.3">
      <c r="P863171" s="83"/>
    </row>
    <row r="863172" spans="16:16" x14ac:dyDescent="0.3">
      <c r="P863172" s="83"/>
    </row>
    <row r="863173" spans="16:16" x14ac:dyDescent="0.3">
      <c r="P863173" s="83"/>
    </row>
    <row r="863174" spans="16:16" x14ac:dyDescent="0.3">
      <c r="P863174" s="83"/>
    </row>
    <row r="863175" spans="16:16" x14ac:dyDescent="0.3">
      <c r="P863175" s="83"/>
    </row>
    <row r="863176" spans="16:16" x14ac:dyDescent="0.3">
      <c r="P863176" s="83"/>
    </row>
    <row r="863177" spans="16:16" x14ac:dyDescent="0.3">
      <c r="P863177" s="83"/>
    </row>
    <row r="863178" spans="16:16" x14ac:dyDescent="0.3">
      <c r="P863178" s="83"/>
    </row>
    <row r="863179" spans="16:16" x14ac:dyDescent="0.3">
      <c r="P863179" s="83"/>
    </row>
    <row r="863180" spans="16:16" x14ac:dyDescent="0.3">
      <c r="P863180" s="83"/>
    </row>
    <row r="863181" spans="16:16" x14ac:dyDescent="0.3">
      <c r="P863181" s="83"/>
    </row>
    <row r="863182" spans="16:16" x14ac:dyDescent="0.3">
      <c r="P863182" s="83"/>
    </row>
    <row r="863183" spans="16:16" x14ac:dyDescent="0.3">
      <c r="P863183" s="83"/>
    </row>
    <row r="863184" spans="16:16" x14ac:dyDescent="0.3">
      <c r="P863184" s="83"/>
    </row>
    <row r="863185" spans="16:16" x14ac:dyDescent="0.3">
      <c r="P863185" s="83"/>
    </row>
    <row r="863186" spans="16:16" x14ac:dyDescent="0.3">
      <c r="P863186" s="83"/>
    </row>
    <row r="863187" spans="16:16" x14ac:dyDescent="0.3">
      <c r="P863187" s="83"/>
    </row>
    <row r="863188" spans="16:16" x14ac:dyDescent="0.3">
      <c r="P863188" s="83"/>
    </row>
    <row r="863189" spans="16:16" x14ac:dyDescent="0.3">
      <c r="P863189" s="83"/>
    </row>
    <row r="863190" spans="16:16" x14ac:dyDescent="0.3">
      <c r="P863190" s="83"/>
    </row>
    <row r="863191" spans="16:16" x14ac:dyDescent="0.3">
      <c r="P863191" s="83"/>
    </row>
    <row r="863192" spans="16:16" x14ac:dyDescent="0.3">
      <c r="P863192" s="83"/>
    </row>
    <row r="863193" spans="16:16" x14ac:dyDescent="0.3">
      <c r="P863193" s="83"/>
    </row>
    <row r="863194" spans="16:16" x14ac:dyDescent="0.3">
      <c r="P863194" s="83"/>
    </row>
    <row r="863195" spans="16:16" x14ac:dyDescent="0.3">
      <c r="P863195" s="83"/>
    </row>
    <row r="863196" spans="16:16" x14ac:dyDescent="0.3">
      <c r="P863196" s="83"/>
    </row>
    <row r="863197" spans="16:16" x14ac:dyDescent="0.3">
      <c r="P863197" s="83"/>
    </row>
    <row r="863198" spans="16:16" x14ac:dyDescent="0.3">
      <c r="P863198" s="83"/>
    </row>
    <row r="863199" spans="16:16" x14ac:dyDescent="0.3">
      <c r="P863199" s="83"/>
    </row>
    <row r="863200" spans="16:16" x14ac:dyDescent="0.3">
      <c r="P863200" s="83"/>
    </row>
    <row r="863201" spans="16:16" x14ac:dyDescent="0.3">
      <c r="P863201" s="83"/>
    </row>
    <row r="863202" spans="16:16" x14ac:dyDescent="0.3">
      <c r="P863202" s="83"/>
    </row>
    <row r="863203" spans="16:16" x14ac:dyDescent="0.3">
      <c r="P863203" s="83"/>
    </row>
    <row r="863204" spans="16:16" x14ac:dyDescent="0.3">
      <c r="P863204" s="83"/>
    </row>
    <row r="863205" spans="16:16" x14ac:dyDescent="0.3">
      <c r="P863205" s="83"/>
    </row>
    <row r="863206" spans="16:16" x14ac:dyDescent="0.3">
      <c r="P863206" s="83"/>
    </row>
    <row r="863207" spans="16:16" x14ac:dyDescent="0.3">
      <c r="P863207" s="83"/>
    </row>
    <row r="863208" spans="16:16" x14ac:dyDescent="0.3">
      <c r="P863208" s="83"/>
    </row>
    <row r="863209" spans="16:16" x14ac:dyDescent="0.3">
      <c r="P863209" s="83"/>
    </row>
    <row r="863210" spans="16:16" x14ac:dyDescent="0.3">
      <c r="P863210" s="83"/>
    </row>
    <row r="863211" spans="16:16" x14ac:dyDescent="0.3">
      <c r="P863211" s="83"/>
    </row>
    <row r="863212" spans="16:16" x14ac:dyDescent="0.3">
      <c r="P863212" s="83"/>
    </row>
    <row r="863213" spans="16:16" x14ac:dyDescent="0.3">
      <c r="P863213" s="83"/>
    </row>
    <row r="863214" spans="16:16" x14ac:dyDescent="0.3">
      <c r="P863214" s="83"/>
    </row>
    <row r="863215" spans="16:16" x14ac:dyDescent="0.3">
      <c r="P863215" s="83"/>
    </row>
    <row r="863216" spans="16:16" x14ac:dyDescent="0.3">
      <c r="P863216" s="83"/>
    </row>
    <row r="863217" spans="16:16" x14ac:dyDescent="0.3">
      <c r="P863217" s="83"/>
    </row>
    <row r="863218" spans="16:16" x14ac:dyDescent="0.3">
      <c r="P863218" s="83"/>
    </row>
    <row r="863219" spans="16:16" x14ac:dyDescent="0.3">
      <c r="P863219" s="83"/>
    </row>
    <row r="863220" spans="16:16" x14ac:dyDescent="0.3">
      <c r="P863220" s="83"/>
    </row>
    <row r="863221" spans="16:16" x14ac:dyDescent="0.3">
      <c r="P863221" s="83"/>
    </row>
    <row r="863222" spans="16:16" x14ac:dyDescent="0.3">
      <c r="P863222" s="83"/>
    </row>
    <row r="863223" spans="16:16" x14ac:dyDescent="0.3">
      <c r="P863223" s="83"/>
    </row>
    <row r="863224" spans="16:16" x14ac:dyDescent="0.3">
      <c r="P863224" s="83"/>
    </row>
    <row r="863225" spans="16:16" x14ac:dyDescent="0.3">
      <c r="P863225" s="83"/>
    </row>
    <row r="863226" spans="16:16" x14ac:dyDescent="0.3">
      <c r="P863226" s="83"/>
    </row>
    <row r="863227" spans="16:16" x14ac:dyDescent="0.3">
      <c r="P863227" s="83"/>
    </row>
    <row r="863228" spans="16:16" x14ac:dyDescent="0.3">
      <c r="P863228" s="83"/>
    </row>
    <row r="863229" spans="16:16" x14ac:dyDescent="0.3">
      <c r="P863229" s="83"/>
    </row>
    <row r="863230" spans="16:16" x14ac:dyDescent="0.3">
      <c r="P863230" s="83"/>
    </row>
    <row r="863231" spans="16:16" x14ac:dyDescent="0.3">
      <c r="P863231" s="83"/>
    </row>
    <row r="863232" spans="16:16" x14ac:dyDescent="0.3">
      <c r="P863232" s="83"/>
    </row>
    <row r="863233" spans="16:16" x14ac:dyDescent="0.3">
      <c r="P863233" s="83"/>
    </row>
    <row r="863234" spans="16:16" x14ac:dyDescent="0.3">
      <c r="P863234" s="83"/>
    </row>
    <row r="863235" spans="16:16" x14ac:dyDescent="0.3">
      <c r="P863235" s="83"/>
    </row>
    <row r="863236" spans="16:16" x14ac:dyDescent="0.3">
      <c r="P863236" s="83"/>
    </row>
    <row r="863237" spans="16:16" x14ac:dyDescent="0.3">
      <c r="P863237" s="83"/>
    </row>
    <row r="863238" spans="16:16" x14ac:dyDescent="0.3">
      <c r="P863238" s="83"/>
    </row>
    <row r="863239" spans="16:16" x14ac:dyDescent="0.3">
      <c r="P863239" s="83"/>
    </row>
    <row r="863240" spans="16:16" x14ac:dyDescent="0.3">
      <c r="P863240" s="83"/>
    </row>
    <row r="863241" spans="16:16" x14ac:dyDescent="0.3">
      <c r="P863241" s="83"/>
    </row>
    <row r="863242" spans="16:16" x14ac:dyDescent="0.3">
      <c r="P863242" s="83"/>
    </row>
    <row r="863243" spans="16:16" x14ac:dyDescent="0.3">
      <c r="P863243" s="83"/>
    </row>
    <row r="863244" spans="16:16" x14ac:dyDescent="0.3">
      <c r="P863244" s="83"/>
    </row>
    <row r="863245" spans="16:16" x14ac:dyDescent="0.3">
      <c r="P863245" s="83"/>
    </row>
    <row r="863246" spans="16:16" x14ac:dyDescent="0.3">
      <c r="P863246" s="83"/>
    </row>
    <row r="863247" spans="16:16" x14ac:dyDescent="0.3">
      <c r="P863247" s="83"/>
    </row>
    <row r="863248" spans="16:16" x14ac:dyDescent="0.3">
      <c r="P863248" s="83"/>
    </row>
    <row r="863249" spans="16:16" x14ac:dyDescent="0.3">
      <c r="P863249" s="83"/>
    </row>
    <row r="863250" spans="16:16" x14ac:dyDescent="0.3">
      <c r="P863250" s="83"/>
    </row>
    <row r="863251" spans="16:16" x14ac:dyDescent="0.3">
      <c r="P863251" s="83"/>
    </row>
    <row r="863252" spans="16:16" x14ac:dyDescent="0.3">
      <c r="P863252" s="83"/>
    </row>
    <row r="863253" spans="16:16" x14ac:dyDescent="0.3">
      <c r="P863253" s="83"/>
    </row>
    <row r="863254" spans="16:16" x14ac:dyDescent="0.3">
      <c r="P863254" s="83"/>
    </row>
    <row r="863255" spans="16:16" x14ac:dyDescent="0.3">
      <c r="P863255" s="83"/>
    </row>
    <row r="863256" spans="16:16" x14ac:dyDescent="0.3">
      <c r="P863256" s="83"/>
    </row>
    <row r="863257" spans="16:16" x14ac:dyDescent="0.3">
      <c r="P863257" s="83"/>
    </row>
    <row r="863258" spans="16:16" x14ac:dyDescent="0.3">
      <c r="P863258" s="83"/>
    </row>
    <row r="863259" spans="16:16" x14ac:dyDescent="0.3">
      <c r="P863259" s="83"/>
    </row>
    <row r="863260" spans="16:16" x14ac:dyDescent="0.3">
      <c r="P863260" s="83"/>
    </row>
    <row r="863261" spans="16:16" x14ac:dyDescent="0.3">
      <c r="P863261" s="83"/>
    </row>
    <row r="863262" spans="16:16" x14ac:dyDescent="0.3">
      <c r="P863262" s="83"/>
    </row>
    <row r="863263" spans="16:16" x14ac:dyDescent="0.3">
      <c r="P863263" s="83"/>
    </row>
    <row r="863264" spans="16:16" x14ac:dyDescent="0.3">
      <c r="P863264" s="83"/>
    </row>
    <row r="863265" spans="16:16" x14ac:dyDescent="0.3">
      <c r="P863265" s="83"/>
    </row>
    <row r="863266" spans="16:16" x14ac:dyDescent="0.3">
      <c r="P863266" s="83"/>
    </row>
    <row r="863267" spans="16:16" x14ac:dyDescent="0.3">
      <c r="P863267" s="83"/>
    </row>
    <row r="863268" spans="16:16" x14ac:dyDescent="0.3">
      <c r="P863268" s="83"/>
    </row>
    <row r="863269" spans="16:16" x14ac:dyDescent="0.3">
      <c r="P863269" s="83"/>
    </row>
    <row r="863270" spans="16:16" x14ac:dyDescent="0.3">
      <c r="P863270" s="83"/>
    </row>
    <row r="863271" spans="16:16" x14ac:dyDescent="0.3">
      <c r="P863271" s="83"/>
    </row>
    <row r="863272" spans="16:16" x14ac:dyDescent="0.3">
      <c r="P863272" s="83"/>
    </row>
    <row r="863273" spans="16:16" x14ac:dyDescent="0.3">
      <c r="P863273" s="83"/>
    </row>
    <row r="863274" spans="16:16" x14ac:dyDescent="0.3">
      <c r="P863274" s="83"/>
    </row>
    <row r="863275" spans="16:16" x14ac:dyDescent="0.3">
      <c r="P863275" s="83"/>
    </row>
    <row r="863276" spans="16:16" x14ac:dyDescent="0.3">
      <c r="P863276" s="83"/>
    </row>
    <row r="863277" spans="16:16" x14ac:dyDescent="0.3">
      <c r="P863277" s="83"/>
    </row>
    <row r="863278" spans="16:16" x14ac:dyDescent="0.3">
      <c r="P863278" s="83"/>
    </row>
    <row r="863279" spans="16:16" x14ac:dyDescent="0.3">
      <c r="P863279" s="83"/>
    </row>
    <row r="863280" spans="16:16" x14ac:dyDescent="0.3">
      <c r="P863280" s="83"/>
    </row>
    <row r="863281" spans="16:16" x14ac:dyDescent="0.3">
      <c r="P863281" s="83"/>
    </row>
    <row r="863282" spans="16:16" x14ac:dyDescent="0.3">
      <c r="P863282" s="83"/>
    </row>
    <row r="863283" spans="16:16" x14ac:dyDescent="0.3">
      <c r="P863283" s="83"/>
    </row>
    <row r="863284" spans="16:16" x14ac:dyDescent="0.3">
      <c r="P863284" s="83"/>
    </row>
    <row r="863285" spans="16:16" x14ac:dyDescent="0.3">
      <c r="P863285" s="83"/>
    </row>
    <row r="863286" spans="16:16" x14ac:dyDescent="0.3">
      <c r="P863286" s="83"/>
    </row>
    <row r="863287" spans="16:16" x14ac:dyDescent="0.3">
      <c r="P863287" s="83"/>
    </row>
    <row r="863288" spans="16:16" x14ac:dyDescent="0.3">
      <c r="P863288" s="83"/>
    </row>
    <row r="863289" spans="16:16" x14ac:dyDescent="0.3">
      <c r="P863289" s="83"/>
    </row>
    <row r="863290" spans="16:16" x14ac:dyDescent="0.3">
      <c r="P863290" s="83"/>
    </row>
    <row r="863291" spans="16:16" x14ac:dyDescent="0.3">
      <c r="P863291" s="83"/>
    </row>
    <row r="863292" spans="16:16" x14ac:dyDescent="0.3">
      <c r="P863292" s="83"/>
    </row>
    <row r="863293" spans="16:16" x14ac:dyDescent="0.3">
      <c r="P863293" s="83"/>
    </row>
    <row r="863294" spans="16:16" x14ac:dyDescent="0.3">
      <c r="P863294" s="83"/>
    </row>
    <row r="863295" spans="16:16" x14ac:dyDescent="0.3">
      <c r="P863295" s="83"/>
    </row>
    <row r="863296" spans="16:16" x14ac:dyDescent="0.3">
      <c r="P863296" s="83"/>
    </row>
    <row r="863297" spans="16:16" x14ac:dyDescent="0.3">
      <c r="P863297" s="83"/>
    </row>
    <row r="863298" spans="16:16" x14ac:dyDescent="0.3">
      <c r="P863298" s="83"/>
    </row>
    <row r="863299" spans="16:16" x14ac:dyDescent="0.3">
      <c r="P863299" s="83"/>
    </row>
    <row r="863300" spans="16:16" x14ac:dyDescent="0.3">
      <c r="P863300" s="83"/>
    </row>
    <row r="863301" spans="16:16" x14ac:dyDescent="0.3">
      <c r="P863301" s="83"/>
    </row>
    <row r="863302" spans="16:16" x14ac:dyDescent="0.3">
      <c r="P863302" s="83"/>
    </row>
    <row r="863303" spans="16:16" x14ac:dyDescent="0.3">
      <c r="P863303" s="83"/>
    </row>
    <row r="863304" spans="16:16" x14ac:dyDescent="0.3">
      <c r="P863304" s="83"/>
    </row>
    <row r="863305" spans="16:16" x14ac:dyDescent="0.3">
      <c r="P863305" s="83"/>
    </row>
    <row r="863306" spans="16:16" x14ac:dyDescent="0.3">
      <c r="P863306" s="83"/>
    </row>
    <row r="863307" spans="16:16" x14ac:dyDescent="0.3">
      <c r="P863307" s="83"/>
    </row>
    <row r="863308" spans="16:16" x14ac:dyDescent="0.3">
      <c r="P863308" s="83"/>
    </row>
    <row r="863309" spans="16:16" x14ac:dyDescent="0.3">
      <c r="P863309" s="83"/>
    </row>
    <row r="863310" spans="16:16" x14ac:dyDescent="0.3">
      <c r="P863310" s="83"/>
    </row>
    <row r="863311" spans="16:16" x14ac:dyDescent="0.3">
      <c r="P863311" s="83"/>
    </row>
    <row r="863312" spans="16:16" x14ac:dyDescent="0.3">
      <c r="P863312" s="83"/>
    </row>
    <row r="863313" spans="16:16" x14ac:dyDescent="0.3">
      <c r="P863313" s="83"/>
    </row>
    <row r="863314" spans="16:16" x14ac:dyDescent="0.3">
      <c r="P863314" s="83"/>
    </row>
    <row r="863315" spans="16:16" x14ac:dyDescent="0.3">
      <c r="P863315" s="83"/>
    </row>
    <row r="863316" spans="16:16" x14ac:dyDescent="0.3">
      <c r="P863316" s="83"/>
    </row>
    <row r="863317" spans="16:16" x14ac:dyDescent="0.3">
      <c r="P863317" s="83"/>
    </row>
    <row r="863318" spans="16:16" x14ac:dyDescent="0.3">
      <c r="P863318" s="83"/>
    </row>
    <row r="863319" spans="16:16" x14ac:dyDescent="0.3">
      <c r="P863319" s="83"/>
    </row>
    <row r="863320" spans="16:16" x14ac:dyDescent="0.3">
      <c r="P863320" s="83"/>
    </row>
    <row r="863321" spans="16:16" x14ac:dyDescent="0.3">
      <c r="P863321" s="83"/>
    </row>
    <row r="863322" spans="16:16" x14ac:dyDescent="0.3">
      <c r="P863322" s="83"/>
    </row>
    <row r="863323" spans="16:16" x14ac:dyDescent="0.3">
      <c r="P863323" s="83"/>
    </row>
    <row r="863324" spans="16:16" x14ac:dyDescent="0.3">
      <c r="P863324" s="83"/>
    </row>
    <row r="863325" spans="16:16" x14ac:dyDescent="0.3">
      <c r="P863325" s="83"/>
    </row>
    <row r="863326" spans="16:16" x14ac:dyDescent="0.3">
      <c r="P863326" s="83"/>
    </row>
    <row r="863327" spans="16:16" x14ac:dyDescent="0.3">
      <c r="P863327" s="83"/>
    </row>
    <row r="863328" spans="16:16" x14ac:dyDescent="0.3">
      <c r="P863328" s="83"/>
    </row>
    <row r="863329" spans="16:16" x14ac:dyDescent="0.3">
      <c r="P863329" s="83"/>
    </row>
    <row r="863330" spans="16:16" x14ac:dyDescent="0.3">
      <c r="P863330" s="83"/>
    </row>
    <row r="863331" spans="16:16" x14ac:dyDescent="0.3">
      <c r="P863331" s="83"/>
    </row>
    <row r="863332" spans="16:16" x14ac:dyDescent="0.3">
      <c r="P863332" s="83"/>
    </row>
    <row r="863333" spans="16:16" x14ac:dyDescent="0.3">
      <c r="P863333" s="83"/>
    </row>
    <row r="863334" spans="16:16" x14ac:dyDescent="0.3">
      <c r="P863334" s="83"/>
    </row>
    <row r="863335" spans="16:16" x14ac:dyDescent="0.3">
      <c r="P863335" s="83"/>
    </row>
    <row r="863336" spans="16:16" x14ac:dyDescent="0.3">
      <c r="P863336" s="83"/>
    </row>
    <row r="863337" spans="16:16" x14ac:dyDescent="0.3">
      <c r="P863337" s="83"/>
    </row>
    <row r="863338" spans="16:16" x14ac:dyDescent="0.3">
      <c r="P863338" s="83"/>
    </row>
    <row r="863339" spans="16:16" x14ac:dyDescent="0.3">
      <c r="P863339" s="83"/>
    </row>
    <row r="863340" spans="16:16" x14ac:dyDescent="0.3">
      <c r="P863340" s="83"/>
    </row>
    <row r="863341" spans="16:16" x14ac:dyDescent="0.3">
      <c r="P863341" s="83"/>
    </row>
    <row r="863342" spans="16:16" x14ac:dyDescent="0.3">
      <c r="P863342" s="83"/>
    </row>
    <row r="863343" spans="16:16" x14ac:dyDescent="0.3">
      <c r="P863343" s="83"/>
    </row>
    <row r="863344" spans="16:16" x14ac:dyDescent="0.3">
      <c r="P863344" s="83"/>
    </row>
    <row r="863345" spans="16:16" x14ac:dyDescent="0.3">
      <c r="P863345" s="83"/>
    </row>
    <row r="863346" spans="16:16" x14ac:dyDescent="0.3">
      <c r="P863346" s="83"/>
    </row>
    <row r="863347" spans="16:16" x14ac:dyDescent="0.3">
      <c r="P863347" s="83"/>
    </row>
    <row r="863348" spans="16:16" x14ac:dyDescent="0.3">
      <c r="P863348" s="83"/>
    </row>
    <row r="863349" spans="16:16" x14ac:dyDescent="0.3">
      <c r="P863349" s="83"/>
    </row>
    <row r="863350" spans="16:16" x14ac:dyDescent="0.3">
      <c r="P863350" s="83"/>
    </row>
    <row r="863351" spans="16:16" x14ac:dyDescent="0.3">
      <c r="P863351" s="83"/>
    </row>
    <row r="863352" spans="16:16" x14ac:dyDescent="0.3">
      <c r="P863352" s="83"/>
    </row>
    <row r="863353" spans="16:16" x14ac:dyDescent="0.3">
      <c r="P863353" s="83"/>
    </row>
    <row r="863354" spans="16:16" x14ac:dyDescent="0.3">
      <c r="P863354" s="83"/>
    </row>
    <row r="863355" spans="16:16" x14ac:dyDescent="0.3">
      <c r="P863355" s="83"/>
    </row>
    <row r="863356" spans="16:16" x14ac:dyDescent="0.3">
      <c r="P863356" s="83"/>
    </row>
    <row r="863357" spans="16:16" x14ac:dyDescent="0.3">
      <c r="P863357" s="83"/>
    </row>
    <row r="863358" spans="16:16" x14ac:dyDescent="0.3">
      <c r="P863358" s="83"/>
    </row>
    <row r="863359" spans="16:16" x14ac:dyDescent="0.3">
      <c r="P863359" s="83"/>
    </row>
    <row r="863360" spans="16:16" x14ac:dyDescent="0.3">
      <c r="P863360" s="83"/>
    </row>
    <row r="863361" spans="16:16" x14ac:dyDescent="0.3">
      <c r="P863361" s="83"/>
    </row>
    <row r="863362" spans="16:16" x14ac:dyDescent="0.3">
      <c r="P863362" s="83"/>
    </row>
    <row r="863363" spans="16:16" x14ac:dyDescent="0.3">
      <c r="P863363" s="83"/>
    </row>
    <row r="863364" spans="16:16" x14ac:dyDescent="0.3">
      <c r="P863364" s="83"/>
    </row>
    <row r="863365" spans="16:16" x14ac:dyDescent="0.3">
      <c r="P863365" s="83"/>
    </row>
    <row r="863366" spans="16:16" x14ac:dyDescent="0.3">
      <c r="P863366" s="83"/>
    </row>
    <row r="863367" spans="16:16" x14ac:dyDescent="0.3">
      <c r="P863367" s="83"/>
    </row>
    <row r="863368" spans="16:16" x14ac:dyDescent="0.3">
      <c r="P863368" s="83"/>
    </row>
    <row r="863369" spans="16:16" x14ac:dyDescent="0.3">
      <c r="P863369" s="83"/>
    </row>
    <row r="863370" spans="16:16" x14ac:dyDescent="0.3">
      <c r="P863370" s="83"/>
    </row>
    <row r="863371" spans="16:16" x14ac:dyDescent="0.3">
      <c r="P863371" s="83"/>
    </row>
    <row r="863372" spans="16:16" x14ac:dyDescent="0.3">
      <c r="P863372" s="83"/>
    </row>
    <row r="863373" spans="16:16" x14ac:dyDescent="0.3">
      <c r="P863373" s="83"/>
    </row>
    <row r="863374" spans="16:16" x14ac:dyDescent="0.3">
      <c r="P863374" s="83"/>
    </row>
    <row r="863375" spans="16:16" x14ac:dyDescent="0.3">
      <c r="P863375" s="83"/>
    </row>
    <row r="863376" spans="16:16" x14ac:dyDescent="0.3">
      <c r="P863376" s="83"/>
    </row>
    <row r="863377" spans="16:16" x14ac:dyDescent="0.3">
      <c r="P863377" s="83"/>
    </row>
    <row r="863378" spans="16:16" x14ac:dyDescent="0.3">
      <c r="P863378" s="83"/>
    </row>
    <row r="863379" spans="16:16" x14ac:dyDescent="0.3">
      <c r="P863379" s="83"/>
    </row>
    <row r="863380" spans="16:16" x14ac:dyDescent="0.3">
      <c r="P863380" s="83"/>
    </row>
    <row r="863381" spans="16:16" x14ac:dyDescent="0.3">
      <c r="P863381" s="83"/>
    </row>
    <row r="863382" spans="16:16" x14ac:dyDescent="0.3">
      <c r="P863382" s="83"/>
    </row>
    <row r="863383" spans="16:16" x14ac:dyDescent="0.3">
      <c r="P863383" s="83"/>
    </row>
    <row r="863384" spans="16:16" x14ac:dyDescent="0.3">
      <c r="P863384" s="83"/>
    </row>
    <row r="863385" spans="16:16" x14ac:dyDescent="0.3">
      <c r="P863385" s="83"/>
    </row>
    <row r="863386" spans="16:16" x14ac:dyDescent="0.3">
      <c r="P863386" s="83"/>
    </row>
    <row r="863387" spans="16:16" x14ac:dyDescent="0.3">
      <c r="P863387" s="83"/>
    </row>
    <row r="863388" spans="16:16" x14ac:dyDescent="0.3">
      <c r="P863388" s="83"/>
    </row>
    <row r="863389" spans="16:16" x14ac:dyDescent="0.3">
      <c r="P863389" s="83"/>
    </row>
    <row r="863390" spans="16:16" x14ac:dyDescent="0.3">
      <c r="P863390" s="83"/>
    </row>
    <row r="863391" spans="16:16" x14ac:dyDescent="0.3">
      <c r="P863391" s="83"/>
    </row>
    <row r="863392" spans="16:16" x14ac:dyDescent="0.3">
      <c r="P863392" s="83"/>
    </row>
    <row r="863393" spans="16:16" x14ac:dyDescent="0.3">
      <c r="P863393" s="83"/>
    </row>
    <row r="863394" spans="16:16" x14ac:dyDescent="0.3">
      <c r="P863394" s="83"/>
    </row>
    <row r="863395" spans="16:16" x14ac:dyDescent="0.3">
      <c r="P863395" s="83"/>
    </row>
    <row r="863396" spans="16:16" x14ac:dyDescent="0.3">
      <c r="P863396" s="83"/>
    </row>
    <row r="863397" spans="16:16" x14ac:dyDescent="0.3">
      <c r="P863397" s="83"/>
    </row>
    <row r="863398" spans="16:16" x14ac:dyDescent="0.3">
      <c r="P863398" s="83"/>
    </row>
    <row r="863399" spans="16:16" x14ac:dyDescent="0.3">
      <c r="P863399" s="83"/>
    </row>
    <row r="863400" spans="16:16" x14ac:dyDescent="0.3">
      <c r="P863400" s="83"/>
    </row>
    <row r="863401" spans="16:16" x14ac:dyDescent="0.3">
      <c r="P863401" s="83"/>
    </row>
    <row r="863402" spans="16:16" x14ac:dyDescent="0.3">
      <c r="P863402" s="83"/>
    </row>
    <row r="863403" spans="16:16" x14ac:dyDescent="0.3">
      <c r="P863403" s="83"/>
    </row>
    <row r="863404" spans="16:16" x14ac:dyDescent="0.3">
      <c r="P863404" s="83"/>
    </row>
    <row r="863405" spans="16:16" x14ac:dyDescent="0.3">
      <c r="P863405" s="83"/>
    </row>
    <row r="863406" spans="16:16" x14ac:dyDescent="0.3">
      <c r="P863406" s="83"/>
    </row>
    <row r="863407" spans="16:16" x14ac:dyDescent="0.3">
      <c r="P863407" s="83"/>
    </row>
    <row r="863408" spans="16:16" x14ac:dyDescent="0.3">
      <c r="P863408" s="83"/>
    </row>
    <row r="863409" spans="16:16" x14ac:dyDescent="0.3">
      <c r="P863409" s="83"/>
    </row>
    <row r="863410" spans="16:16" x14ac:dyDescent="0.3">
      <c r="P863410" s="83"/>
    </row>
    <row r="863411" spans="16:16" x14ac:dyDescent="0.3">
      <c r="P863411" s="83"/>
    </row>
    <row r="863412" spans="16:16" x14ac:dyDescent="0.3">
      <c r="P863412" s="83"/>
    </row>
    <row r="863413" spans="16:16" x14ac:dyDescent="0.3">
      <c r="P863413" s="83"/>
    </row>
    <row r="863414" spans="16:16" x14ac:dyDescent="0.3">
      <c r="P863414" s="83"/>
    </row>
    <row r="863415" spans="16:16" x14ac:dyDescent="0.3">
      <c r="P863415" s="83"/>
    </row>
    <row r="863416" spans="16:16" x14ac:dyDescent="0.3">
      <c r="P863416" s="83"/>
    </row>
    <row r="863417" spans="16:16" x14ac:dyDescent="0.3">
      <c r="P863417" s="83"/>
    </row>
    <row r="863418" spans="16:16" x14ac:dyDescent="0.3">
      <c r="P863418" s="83"/>
    </row>
    <row r="863419" spans="16:16" x14ac:dyDescent="0.3">
      <c r="P863419" s="83"/>
    </row>
    <row r="863420" spans="16:16" x14ac:dyDescent="0.3">
      <c r="P863420" s="83"/>
    </row>
    <row r="863421" spans="16:16" x14ac:dyDescent="0.3">
      <c r="P863421" s="83"/>
    </row>
    <row r="863422" spans="16:16" x14ac:dyDescent="0.3">
      <c r="P863422" s="83"/>
    </row>
    <row r="863423" spans="16:16" x14ac:dyDescent="0.3">
      <c r="P863423" s="83"/>
    </row>
    <row r="863424" spans="16:16" x14ac:dyDescent="0.3">
      <c r="P863424" s="83"/>
    </row>
    <row r="863425" spans="16:16" x14ac:dyDescent="0.3">
      <c r="P863425" s="83"/>
    </row>
    <row r="863426" spans="16:16" x14ac:dyDescent="0.3">
      <c r="P863426" s="83"/>
    </row>
    <row r="863427" spans="16:16" x14ac:dyDescent="0.3">
      <c r="P863427" s="83"/>
    </row>
    <row r="863428" spans="16:16" x14ac:dyDescent="0.3">
      <c r="P863428" s="83"/>
    </row>
    <row r="863429" spans="16:16" x14ac:dyDescent="0.3">
      <c r="P863429" s="83"/>
    </row>
    <row r="863430" spans="16:16" x14ac:dyDescent="0.3">
      <c r="P863430" s="83"/>
    </row>
    <row r="863431" spans="16:16" x14ac:dyDescent="0.3">
      <c r="P863431" s="83"/>
    </row>
    <row r="863432" spans="16:16" x14ac:dyDescent="0.3">
      <c r="P863432" s="83"/>
    </row>
    <row r="863433" spans="16:16" x14ac:dyDescent="0.3">
      <c r="P863433" s="83"/>
    </row>
    <row r="863434" spans="16:16" x14ac:dyDescent="0.3">
      <c r="P863434" s="83"/>
    </row>
    <row r="863435" spans="16:16" x14ac:dyDescent="0.3">
      <c r="P863435" s="83"/>
    </row>
    <row r="863436" spans="16:16" x14ac:dyDescent="0.3">
      <c r="P863436" s="83"/>
    </row>
    <row r="863437" spans="16:16" x14ac:dyDescent="0.3">
      <c r="P863437" s="83"/>
    </row>
    <row r="863438" spans="16:16" x14ac:dyDescent="0.3">
      <c r="P863438" s="83"/>
    </row>
    <row r="863439" spans="16:16" x14ac:dyDescent="0.3">
      <c r="P863439" s="83"/>
    </row>
    <row r="863440" spans="16:16" x14ac:dyDescent="0.3">
      <c r="P863440" s="83"/>
    </row>
    <row r="863441" spans="16:16" x14ac:dyDescent="0.3">
      <c r="P863441" s="83"/>
    </row>
    <row r="863442" spans="16:16" x14ac:dyDescent="0.3">
      <c r="P863442" s="83"/>
    </row>
    <row r="863443" spans="16:16" x14ac:dyDescent="0.3">
      <c r="P863443" s="83"/>
    </row>
    <row r="863444" spans="16:16" x14ac:dyDescent="0.3">
      <c r="P863444" s="83"/>
    </row>
    <row r="863445" spans="16:16" x14ac:dyDescent="0.3">
      <c r="P863445" s="83"/>
    </row>
    <row r="863446" spans="16:16" x14ac:dyDescent="0.3">
      <c r="P863446" s="83"/>
    </row>
    <row r="863447" spans="16:16" x14ac:dyDescent="0.3">
      <c r="P863447" s="83"/>
    </row>
    <row r="863448" spans="16:16" x14ac:dyDescent="0.3">
      <c r="P863448" s="83"/>
    </row>
    <row r="863449" spans="16:16" x14ac:dyDescent="0.3">
      <c r="P863449" s="83"/>
    </row>
    <row r="863450" spans="16:16" x14ac:dyDescent="0.3">
      <c r="P863450" s="83"/>
    </row>
    <row r="863451" spans="16:16" x14ac:dyDescent="0.3">
      <c r="P863451" s="83"/>
    </row>
    <row r="863452" spans="16:16" x14ac:dyDescent="0.3">
      <c r="P863452" s="83"/>
    </row>
    <row r="863453" spans="16:16" x14ac:dyDescent="0.3">
      <c r="P863453" s="83"/>
    </row>
    <row r="863454" spans="16:16" x14ac:dyDescent="0.3">
      <c r="P863454" s="83"/>
    </row>
    <row r="863455" spans="16:16" x14ac:dyDescent="0.3">
      <c r="P863455" s="83"/>
    </row>
    <row r="863456" spans="16:16" x14ac:dyDescent="0.3">
      <c r="P863456" s="83"/>
    </row>
    <row r="863457" spans="16:16" x14ac:dyDescent="0.3">
      <c r="P863457" s="83"/>
    </row>
    <row r="863458" spans="16:16" x14ac:dyDescent="0.3">
      <c r="P863458" s="83"/>
    </row>
    <row r="863459" spans="16:16" x14ac:dyDescent="0.3">
      <c r="P863459" s="83"/>
    </row>
    <row r="863460" spans="16:16" x14ac:dyDescent="0.3">
      <c r="P863460" s="83"/>
    </row>
    <row r="863461" spans="16:16" x14ac:dyDescent="0.3">
      <c r="P863461" s="83"/>
    </row>
    <row r="863462" spans="16:16" x14ac:dyDescent="0.3">
      <c r="P863462" s="83"/>
    </row>
    <row r="863463" spans="16:16" x14ac:dyDescent="0.3">
      <c r="P863463" s="83"/>
    </row>
    <row r="863464" spans="16:16" x14ac:dyDescent="0.3">
      <c r="P863464" s="83"/>
    </row>
    <row r="863465" spans="16:16" x14ac:dyDescent="0.3">
      <c r="P863465" s="83"/>
    </row>
    <row r="863466" spans="16:16" x14ac:dyDescent="0.3">
      <c r="P863466" s="83"/>
    </row>
    <row r="863467" spans="16:16" x14ac:dyDescent="0.3">
      <c r="P863467" s="83"/>
    </row>
    <row r="863468" spans="16:16" x14ac:dyDescent="0.3">
      <c r="P863468" s="83"/>
    </row>
    <row r="863469" spans="16:16" x14ac:dyDescent="0.3">
      <c r="P863469" s="83"/>
    </row>
    <row r="863470" spans="16:16" x14ac:dyDescent="0.3">
      <c r="P863470" s="83"/>
    </row>
    <row r="863471" spans="16:16" x14ac:dyDescent="0.3">
      <c r="P863471" s="83"/>
    </row>
    <row r="863472" spans="16:16" x14ac:dyDescent="0.3">
      <c r="P863472" s="83"/>
    </row>
    <row r="863473" spans="16:16" x14ac:dyDescent="0.3">
      <c r="P863473" s="83"/>
    </row>
    <row r="863474" spans="16:16" x14ac:dyDescent="0.3">
      <c r="P863474" s="83"/>
    </row>
    <row r="863475" spans="16:16" x14ac:dyDescent="0.3">
      <c r="P863475" s="83"/>
    </row>
    <row r="863476" spans="16:16" x14ac:dyDescent="0.3">
      <c r="P863476" s="83"/>
    </row>
    <row r="863477" spans="16:16" x14ac:dyDescent="0.3">
      <c r="P863477" s="83"/>
    </row>
    <row r="863478" spans="16:16" x14ac:dyDescent="0.3">
      <c r="P863478" s="83"/>
    </row>
    <row r="863479" spans="16:16" x14ac:dyDescent="0.3">
      <c r="P863479" s="83"/>
    </row>
    <row r="863480" spans="16:16" x14ac:dyDescent="0.3">
      <c r="P863480" s="83"/>
    </row>
    <row r="863481" spans="16:16" x14ac:dyDescent="0.3">
      <c r="P863481" s="83"/>
    </row>
    <row r="863482" spans="16:16" x14ac:dyDescent="0.3">
      <c r="P863482" s="83"/>
    </row>
    <row r="863483" spans="16:16" x14ac:dyDescent="0.3">
      <c r="P863483" s="83"/>
    </row>
    <row r="863484" spans="16:16" x14ac:dyDescent="0.3">
      <c r="P863484" s="83"/>
    </row>
    <row r="863485" spans="16:16" x14ac:dyDescent="0.3">
      <c r="P863485" s="83"/>
    </row>
    <row r="863486" spans="16:16" x14ac:dyDescent="0.3">
      <c r="P863486" s="83"/>
    </row>
    <row r="863487" spans="16:16" x14ac:dyDescent="0.3">
      <c r="P863487" s="83"/>
    </row>
    <row r="863488" spans="16:16" x14ac:dyDescent="0.3">
      <c r="P863488" s="83"/>
    </row>
    <row r="863489" spans="16:16" x14ac:dyDescent="0.3">
      <c r="P863489" s="83"/>
    </row>
    <row r="863490" spans="16:16" x14ac:dyDescent="0.3">
      <c r="P863490" s="83"/>
    </row>
    <row r="863491" spans="16:16" x14ac:dyDescent="0.3">
      <c r="P863491" s="83"/>
    </row>
    <row r="863492" spans="16:16" x14ac:dyDescent="0.3">
      <c r="P863492" s="83"/>
    </row>
    <row r="863493" spans="16:16" x14ac:dyDescent="0.3">
      <c r="P863493" s="83"/>
    </row>
    <row r="863494" spans="16:16" x14ac:dyDescent="0.3">
      <c r="P863494" s="83"/>
    </row>
    <row r="863495" spans="16:16" x14ac:dyDescent="0.3">
      <c r="P863495" s="83"/>
    </row>
    <row r="863496" spans="16:16" x14ac:dyDescent="0.3">
      <c r="P863496" s="83"/>
    </row>
    <row r="863497" spans="16:16" x14ac:dyDescent="0.3">
      <c r="P863497" s="83"/>
    </row>
    <row r="863498" spans="16:16" x14ac:dyDescent="0.3">
      <c r="P863498" s="83"/>
    </row>
    <row r="863499" spans="16:16" x14ac:dyDescent="0.3">
      <c r="P863499" s="83"/>
    </row>
    <row r="863500" spans="16:16" x14ac:dyDescent="0.3">
      <c r="P863500" s="83"/>
    </row>
    <row r="863501" spans="16:16" x14ac:dyDescent="0.3">
      <c r="P863501" s="83"/>
    </row>
    <row r="863502" spans="16:16" x14ac:dyDescent="0.3">
      <c r="P863502" s="83"/>
    </row>
    <row r="863503" spans="16:16" x14ac:dyDescent="0.3">
      <c r="P863503" s="83"/>
    </row>
    <row r="863504" spans="16:16" x14ac:dyDescent="0.3">
      <c r="P863504" s="83"/>
    </row>
    <row r="863505" spans="16:16" x14ac:dyDescent="0.3">
      <c r="P863505" s="83"/>
    </row>
    <row r="863506" spans="16:16" x14ac:dyDescent="0.3">
      <c r="P863506" s="83"/>
    </row>
    <row r="863507" spans="16:16" x14ac:dyDescent="0.3">
      <c r="P863507" s="83"/>
    </row>
    <row r="863508" spans="16:16" x14ac:dyDescent="0.3">
      <c r="P863508" s="83"/>
    </row>
    <row r="863509" spans="16:16" x14ac:dyDescent="0.3">
      <c r="P863509" s="83"/>
    </row>
    <row r="863510" spans="16:16" x14ac:dyDescent="0.3">
      <c r="P863510" s="83"/>
    </row>
    <row r="863511" spans="16:16" x14ac:dyDescent="0.3">
      <c r="P863511" s="83"/>
    </row>
    <row r="863512" spans="16:16" x14ac:dyDescent="0.3">
      <c r="P863512" s="83"/>
    </row>
    <row r="863513" spans="16:16" x14ac:dyDescent="0.3">
      <c r="P863513" s="83"/>
    </row>
    <row r="863514" spans="16:16" x14ac:dyDescent="0.3">
      <c r="P863514" s="83"/>
    </row>
    <row r="863515" spans="16:16" x14ac:dyDescent="0.3">
      <c r="P863515" s="83"/>
    </row>
    <row r="863516" spans="16:16" x14ac:dyDescent="0.3">
      <c r="P863516" s="83"/>
    </row>
    <row r="863517" spans="16:16" x14ac:dyDescent="0.3">
      <c r="P863517" s="83"/>
    </row>
    <row r="863518" spans="16:16" x14ac:dyDescent="0.3">
      <c r="P863518" s="83"/>
    </row>
    <row r="863519" spans="16:16" x14ac:dyDescent="0.3">
      <c r="P863519" s="83"/>
    </row>
    <row r="863520" spans="16:16" x14ac:dyDescent="0.3">
      <c r="P863520" s="83"/>
    </row>
    <row r="863521" spans="16:16" x14ac:dyDescent="0.3">
      <c r="P863521" s="83"/>
    </row>
    <row r="863522" spans="16:16" x14ac:dyDescent="0.3">
      <c r="P863522" s="83"/>
    </row>
    <row r="863523" spans="16:16" x14ac:dyDescent="0.3">
      <c r="P863523" s="83"/>
    </row>
    <row r="863524" spans="16:16" x14ac:dyDescent="0.3">
      <c r="P863524" s="83"/>
    </row>
    <row r="863525" spans="16:16" x14ac:dyDescent="0.3">
      <c r="P863525" s="83"/>
    </row>
    <row r="863526" spans="16:16" x14ac:dyDescent="0.3">
      <c r="P863526" s="83"/>
    </row>
    <row r="863527" spans="16:16" x14ac:dyDescent="0.3">
      <c r="P863527" s="83"/>
    </row>
    <row r="863528" spans="16:16" x14ac:dyDescent="0.3">
      <c r="P863528" s="83"/>
    </row>
    <row r="863529" spans="16:16" x14ac:dyDescent="0.3">
      <c r="P863529" s="83"/>
    </row>
    <row r="863530" spans="16:16" x14ac:dyDescent="0.3">
      <c r="P863530" s="83"/>
    </row>
    <row r="863531" spans="16:16" x14ac:dyDescent="0.3">
      <c r="P863531" s="83"/>
    </row>
    <row r="863532" spans="16:16" x14ac:dyDescent="0.3">
      <c r="P863532" s="83"/>
    </row>
    <row r="863533" spans="16:16" x14ac:dyDescent="0.3">
      <c r="P863533" s="83"/>
    </row>
    <row r="863534" spans="16:16" x14ac:dyDescent="0.3">
      <c r="P863534" s="83"/>
    </row>
    <row r="863535" spans="16:16" x14ac:dyDescent="0.3">
      <c r="P863535" s="83"/>
    </row>
    <row r="863536" spans="16:16" x14ac:dyDescent="0.3">
      <c r="P863536" s="83"/>
    </row>
    <row r="863537" spans="16:16" x14ac:dyDescent="0.3">
      <c r="P863537" s="83"/>
    </row>
    <row r="863538" spans="16:16" x14ac:dyDescent="0.3">
      <c r="P863538" s="83"/>
    </row>
    <row r="863539" spans="16:16" x14ac:dyDescent="0.3">
      <c r="P863539" s="83"/>
    </row>
    <row r="863540" spans="16:16" x14ac:dyDescent="0.3">
      <c r="P863540" s="83"/>
    </row>
    <row r="863541" spans="16:16" x14ac:dyDescent="0.3">
      <c r="P863541" s="83"/>
    </row>
    <row r="863542" spans="16:16" x14ac:dyDescent="0.3">
      <c r="P863542" s="83"/>
    </row>
    <row r="863543" spans="16:16" x14ac:dyDescent="0.3">
      <c r="P863543" s="83"/>
    </row>
    <row r="863544" spans="16:16" x14ac:dyDescent="0.3">
      <c r="P863544" s="83"/>
    </row>
    <row r="863545" spans="16:16" x14ac:dyDescent="0.3">
      <c r="P863545" s="83"/>
    </row>
    <row r="863546" spans="16:16" x14ac:dyDescent="0.3">
      <c r="P863546" s="83"/>
    </row>
    <row r="863547" spans="16:16" x14ac:dyDescent="0.3">
      <c r="P863547" s="83"/>
    </row>
    <row r="863548" spans="16:16" x14ac:dyDescent="0.3">
      <c r="P863548" s="83"/>
    </row>
    <row r="863549" spans="16:16" x14ac:dyDescent="0.3">
      <c r="P863549" s="83"/>
    </row>
    <row r="863550" spans="16:16" x14ac:dyDescent="0.3">
      <c r="P863550" s="83"/>
    </row>
    <row r="863551" spans="16:16" x14ac:dyDescent="0.3">
      <c r="P863551" s="83"/>
    </row>
    <row r="863552" spans="16:16" x14ac:dyDescent="0.3">
      <c r="P863552" s="83"/>
    </row>
    <row r="863553" spans="16:16" x14ac:dyDescent="0.3">
      <c r="P863553" s="83"/>
    </row>
    <row r="863554" spans="16:16" x14ac:dyDescent="0.3">
      <c r="P863554" s="83"/>
    </row>
    <row r="863555" spans="16:16" x14ac:dyDescent="0.3">
      <c r="P863555" s="83"/>
    </row>
    <row r="863556" spans="16:16" x14ac:dyDescent="0.3">
      <c r="P863556" s="83"/>
    </row>
    <row r="863557" spans="16:16" x14ac:dyDescent="0.3">
      <c r="P863557" s="83"/>
    </row>
    <row r="863558" spans="16:16" x14ac:dyDescent="0.3">
      <c r="P863558" s="83"/>
    </row>
    <row r="863559" spans="16:16" x14ac:dyDescent="0.3">
      <c r="P863559" s="83"/>
    </row>
    <row r="863560" spans="16:16" x14ac:dyDescent="0.3">
      <c r="P863560" s="83"/>
    </row>
    <row r="863561" spans="16:16" x14ac:dyDescent="0.3">
      <c r="P863561" s="83"/>
    </row>
    <row r="863562" spans="16:16" x14ac:dyDescent="0.3">
      <c r="P863562" s="83"/>
    </row>
    <row r="863563" spans="16:16" x14ac:dyDescent="0.3">
      <c r="P863563" s="83"/>
    </row>
    <row r="863564" spans="16:16" x14ac:dyDescent="0.3">
      <c r="P863564" s="83"/>
    </row>
    <row r="863565" spans="16:16" x14ac:dyDescent="0.3">
      <c r="P863565" s="83"/>
    </row>
    <row r="863566" spans="16:16" x14ac:dyDescent="0.3">
      <c r="P863566" s="83"/>
    </row>
    <row r="863567" spans="16:16" x14ac:dyDescent="0.3">
      <c r="P863567" s="83"/>
    </row>
    <row r="863568" spans="16:16" x14ac:dyDescent="0.3">
      <c r="P863568" s="83"/>
    </row>
    <row r="863569" spans="16:16" x14ac:dyDescent="0.3">
      <c r="P863569" s="83"/>
    </row>
    <row r="863570" spans="16:16" x14ac:dyDescent="0.3">
      <c r="P863570" s="83"/>
    </row>
    <row r="863571" spans="16:16" x14ac:dyDescent="0.3">
      <c r="P863571" s="83"/>
    </row>
    <row r="863572" spans="16:16" x14ac:dyDescent="0.3">
      <c r="P863572" s="83"/>
    </row>
    <row r="863573" spans="16:16" x14ac:dyDescent="0.3">
      <c r="P863573" s="83"/>
    </row>
    <row r="863574" spans="16:16" x14ac:dyDescent="0.3">
      <c r="P863574" s="83"/>
    </row>
    <row r="863575" spans="16:16" x14ac:dyDescent="0.3">
      <c r="P863575" s="83"/>
    </row>
    <row r="863576" spans="16:16" x14ac:dyDescent="0.3">
      <c r="P863576" s="83"/>
    </row>
    <row r="863577" spans="16:16" x14ac:dyDescent="0.3">
      <c r="P863577" s="83"/>
    </row>
    <row r="863578" spans="16:16" x14ac:dyDescent="0.3">
      <c r="P863578" s="83"/>
    </row>
    <row r="863579" spans="16:16" x14ac:dyDescent="0.3">
      <c r="P863579" s="83"/>
    </row>
    <row r="863580" spans="16:16" x14ac:dyDescent="0.3">
      <c r="P863580" s="83"/>
    </row>
    <row r="863581" spans="16:16" x14ac:dyDescent="0.3">
      <c r="P863581" s="83"/>
    </row>
    <row r="863582" spans="16:16" x14ac:dyDescent="0.3">
      <c r="P863582" s="83"/>
    </row>
    <row r="863583" spans="16:16" x14ac:dyDescent="0.3">
      <c r="P863583" s="83"/>
    </row>
    <row r="863584" spans="16:16" x14ac:dyDescent="0.3">
      <c r="P863584" s="83"/>
    </row>
    <row r="863585" spans="16:16" x14ac:dyDescent="0.3">
      <c r="P863585" s="83"/>
    </row>
    <row r="863586" spans="16:16" x14ac:dyDescent="0.3">
      <c r="P863586" s="83"/>
    </row>
    <row r="863587" spans="16:16" x14ac:dyDescent="0.3">
      <c r="P863587" s="83"/>
    </row>
    <row r="863588" spans="16:16" x14ac:dyDescent="0.3">
      <c r="P863588" s="83"/>
    </row>
    <row r="863589" spans="16:16" x14ac:dyDescent="0.3">
      <c r="P863589" s="83"/>
    </row>
    <row r="863590" spans="16:16" x14ac:dyDescent="0.3">
      <c r="P863590" s="83"/>
    </row>
    <row r="863591" spans="16:16" x14ac:dyDescent="0.3">
      <c r="P863591" s="83"/>
    </row>
    <row r="863592" spans="16:16" x14ac:dyDescent="0.3">
      <c r="P863592" s="83"/>
    </row>
    <row r="863593" spans="16:16" x14ac:dyDescent="0.3">
      <c r="P863593" s="83"/>
    </row>
    <row r="863594" spans="16:16" x14ac:dyDescent="0.3">
      <c r="P863594" s="83"/>
    </row>
    <row r="863595" spans="16:16" x14ac:dyDescent="0.3">
      <c r="P863595" s="83"/>
    </row>
    <row r="863596" spans="16:16" x14ac:dyDescent="0.3">
      <c r="P863596" s="83"/>
    </row>
    <row r="863597" spans="16:16" x14ac:dyDescent="0.3">
      <c r="P863597" s="83"/>
    </row>
    <row r="863598" spans="16:16" x14ac:dyDescent="0.3">
      <c r="P863598" s="83"/>
    </row>
    <row r="863599" spans="16:16" x14ac:dyDescent="0.3">
      <c r="P863599" s="83"/>
    </row>
    <row r="863600" spans="16:16" x14ac:dyDescent="0.3">
      <c r="P863600" s="83"/>
    </row>
    <row r="863601" spans="16:16" x14ac:dyDescent="0.3">
      <c r="P863601" s="83"/>
    </row>
    <row r="863602" spans="16:16" x14ac:dyDescent="0.3">
      <c r="P863602" s="83"/>
    </row>
    <row r="863603" spans="16:16" x14ac:dyDescent="0.3">
      <c r="P863603" s="83"/>
    </row>
    <row r="863604" spans="16:16" x14ac:dyDescent="0.3">
      <c r="P863604" s="83"/>
    </row>
    <row r="863605" spans="16:16" x14ac:dyDescent="0.3">
      <c r="P863605" s="83"/>
    </row>
    <row r="863606" spans="16:16" x14ac:dyDescent="0.3">
      <c r="P863606" s="83"/>
    </row>
    <row r="863607" spans="16:16" x14ac:dyDescent="0.3">
      <c r="P863607" s="83"/>
    </row>
    <row r="863608" spans="16:16" x14ac:dyDescent="0.3">
      <c r="P863608" s="83"/>
    </row>
    <row r="863609" spans="16:16" x14ac:dyDescent="0.3">
      <c r="P863609" s="83"/>
    </row>
    <row r="863610" spans="16:16" x14ac:dyDescent="0.3">
      <c r="P863610" s="83"/>
    </row>
    <row r="863611" spans="16:16" x14ac:dyDescent="0.3">
      <c r="P863611" s="83"/>
    </row>
    <row r="863612" spans="16:16" x14ac:dyDescent="0.3">
      <c r="P863612" s="83"/>
    </row>
    <row r="863613" spans="16:16" x14ac:dyDescent="0.3">
      <c r="P863613" s="83"/>
    </row>
    <row r="863614" spans="16:16" x14ac:dyDescent="0.3">
      <c r="P863614" s="83"/>
    </row>
    <row r="863615" spans="16:16" x14ac:dyDescent="0.3">
      <c r="P863615" s="83"/>
    </row>
    <row r="863616" spans="16:16" x14ac:dyDescent="0.3">
      <c r="P863616" s="83"/>
    </row>
    <row r="863617" spans="16:16" x14ac:dyDescent="0.3">
      <c r="P863617" s="83"/>
    </row>
    <row r="863618" spans="16:16" x14ac:dyDescent="0.3">
      <c r="P863618" s="83"/>
    </row>
    <row r="863619" spans="16:16" x14ac:dyDescent="0.3">
      <c r="P863619" s="83"/>
    </row>
    <row r="863620" spans="16:16" x14ac:dyDescent="0.3">
      <c r="P863620" s="83"/>
    </row>
    <row r="863621" spans="16:16" x14ac:dyDescent="0.3">
      <c r="P863621" s="83"/>
    </row>
    <row r="863622" spans="16:16" x14ac:dyDescent="0.3">
      <c r="P863622" s="83"/>
    </row>
    <row r="863623" spans="16:16" x14ac:dyDescent="0.3">
      <c r="P863623" s="83"/>
    </row>
    <row r="863624" spans="16:16" x14ac:dyDescent="0.3">
      <c r="P863624" s="83"/>
    </row>
    <row r="863625" spans="16:16" x14ac:dyDescent="0.3">
      <c r="P863625" s="83"/>
    </row>
    <row r="863626" spans="16:16" x14ac:dyDescent="0.3">
      <c r="P863626" s="83"/>
    </row>
    <row r="863627" spans="16:16" x14ac:dyDescent="0.3">
      <c r="P863627" s="83"/>
    </row>
    <row r="863628" spans="16:16" x14ac:dyDescent="0.3">
      <c r="P863628" s="83"/>
    </row>
    <row r="863629" spans="16:16" x14ac:dyDescent="0.3">
      <c r="P863629" s="83"/>
    </row>
    <row r="863630" spans="16:16" x14ac:dyDescent="0.3">
      <c r="P863630" s="83"/>
    </row>
    <row r="863631" spans="16:16" x14ac:dyDescent="0.3">
      <c r="P863631" s="83"/>
    </row>
    <row r="863632" spans="16:16" x14ac:dyDescent="0.3">
      <c r="P863632" s="83"/>
    </row>
    <row r="863633" spans="16:16" x14ac:dyDescent="0.3">
      <c r="P863633" s="83"/>
    </row>
    <row r="863634" spans="16:16" x14ac:dyDescent="0.3">
      <c r="P863634" s="83"/>
    </row>
    <row r="863635" spans="16:16" x14ac:dyDescent="0.3">
      <c r="P863635" s="83"/>
    </row>
    <row r="863636" spans="16:16" x14ac:dyDescent="0.3">
      <c r="P863636" s="83"/>
    </row>
    <row r="863637" spans="16:16" x14ac:dyDescent="0.3">
      <c r="P863637" s="83"/>
    </row>
    <row r="863638" spans="16:16" x14ac:dyDescent="0.3">
      <c r="P863638" s="83"/>
    </row>
    <row r="863639" spans="16:16" x14ac:dyDescent="0.3">
      <c r="P863639" s="83"/>
    </row>
    <row r="863640" spans="16:16" x14ac:dyDescent="0.3">
      <c r="P863640" s="83"/>
    </row>
    <row r="863641" spans="16:16" x14ac:dyDescent="0.3">
      <c r="P863641" s="83"/>
    </row>
    <row r="863642" spans="16:16" x14ac:dyDescent="0.3">
      <c r="P863642" s="83"/>
    </row>
    <row r="863643" spans="16:16" x14ac:dyDescent="0.3">
      <c r="P863643" s="83"/>
    </row>
    <row r="863644" spans="16:16" x14ac:dyDescent="0.3">
      <c r="P863644" s="83"/>
    </row>
    <row r="863645" spans="16:16" x14ac:dyDescent="0.3">
      <c r="P863645" s="83"/>
    </row>
    <row r="863646" spans="16:16" x14ac:dyDescent="0.3">
      <c r="P863646" s="83"/>
    </row>
    <row r="863647" spans="16:16" x14ac:dyDescent="0.3">
      <c r="P863647" s="83"/>
    </row>
    <row r="863648" spans="16:16" x14ac:dyDescent="0.3">
      <c r="P863648" s="83"/>
    </row>
    <row r="863649" spans="16:16" x14ac:dyDescent="0.3">
      <c r="P863649" s="83"/>
    </row>
    <row r="863650" spans="16:16" x14ac:dyDescent="0.3">
      <c r="P863650" s="83"/>
    </row>
    <row r="863651" spans="16:16" x14ac:dyDescent="0.3">
      <c r="P863651" s="83"/>
    </row>
    <row r="863652" spans="16:16" x14ac:dyDescent="0.3">
      <c r="P863652" s="83"/>
    </row>
    <row r="863653" spans="16:16" x14ac:dyDescent="0.3">
      <c r="P863653" s="83"/>
    </row>
    <row r="863654" spans="16:16" x14ac:dyDescent="0.3">
      <c r="P863654" s="83"/>
    </row>
    <row r="863655" spans="16:16" x14ac:dyDescent="0.3">
      <c r="P863655" s="83"/>
    </row>
    <row r="863656" spans="16:16" x14ac:dyDescent="0.3">
      <c r="P863656" s="83"/>
    </row>
    <row r="863657" spans="16:16" x14ac:dyDescent="0.3">
      <c r="P863657" s="83"/>
    </row>
    <row r="863658" spans="16:16" x14ac:dyDescent="0.3">
      <c r="P863658" s="83"/>
    </row>
    <row r="863659" spans="16:16" x14ac:dyDescent="0.3">
      <c r="P863659" s="83"/>
    </row>
    <row r="863660" spans="16:16" x14ac:dyDescent="0.3">
      <c r="P863660" s="83"/>
    </row>
    <row r="863661" spans="16:16" x14ac:dyDescent="0.3">
      <c r="P863661" s="83"/>
    </row>
    <row r="863662" spans="16:16" x14ac:dyDescent="0.3">
      <c r="P863662" s="83"/>
    </row>
    <row r="863663" spans="16:16" x14ac:dyDescent="0.3">
      <c r="P863663" s="83"/>
    </row>
    <row r="863664" spans="16:16" x14ac:dyDescent="0.3">
      <c r="P863664" s="83"/>
    </row>
    <row r="863665" spans="16:16" x14ac:dyDescent="0.3">
      <c r="P863665" s="83"/>
    </row>
    <row r="863666" spans="16:16" x14ac:dyDescent="0.3">
      <c r="P863666" s="83"/>
    </row>
    <row r="863667" spans="16:16" x14ac:dyDescent="0.3">
      <c r="P863667" s="83"/>
    </row>
    <row r="863668" spans="16:16" x14ac:dyDescent="0.3">
      <c r="P863668" s="83"/>
    </row>
    <row r="863669" spans="16:16" x14ac:dyDescent="0.3">
      <c r="P863669" s="83"/>
    </row>
    <row r="863670" spans="16:16" x14ac:dyDescent="0.3">
      <c r="P863670" s="83"/>
    </row>
    <row r="863671" spans="16:16" x14ac:dyDescent="0.3">
      <c r="P863671" s="83"/>
    </row>
    <row r="863672" spans="16:16" x14ac:dyDescent="0.3">
      <c r="P863672" s="83"/>
    </row>
    <row r="863673" spans="16:16" x14ac:dyDescent="0.3">
      <c r="P863673" s="83"/>
    </row>
    <row r="863674" spans="16:16" x14ac:dyDescent="0.3">
      <c r="P863674" s="83"/>
    </row>
    <row r="863675" spans="16:16" x14ac:dyDescent="0.3">
      <c r="P863675" s="83"/>
    </row>
    <row r="863676" spans="16:16" x14ac:dyDescent="0.3">
      <c r="P863676" s="83"/>
    </row>
    <row r="863677" spans="16:16" x14ac:dyDescent="0.3">
      <c r="P863677" s="83"/>
    </row>
    <row r="863678" spans="16:16" x14ac:dyDescent="0.3">
      <c r="P863678" s="83"/>
    </row>
    <row r="863679" spans="16:16" x14ac:dyDescent="0.3">
      <c r="P863679" s="83"/>
    </row>
    <row r="863680" spans="16:16" x14ac:dyDescent="0.3">
      <c r="P863680" s="83"/>
    </row>
    <row r="863681" spans="16:16" x14ac:dyDescent="0.3">
      <c r="P863681" s="83"/>
    </row>
    <row r="863682" spans="16:16" x14ac:dyDescent="0.3">
      <c r="P863682" s="83"/>
    </row>
    <row r="863683" spans="16:16" x14ac:dyDescent="0.3">
      <c r="P863683" s="83"/>
    </row>
    <row r="863684" spans="16:16" x14ac:dyDescent="0.3">
      <c r="P863684" s="83"/>
    </row>
    <row r="863685" spans="16:16" x14ac:dyDescent="0.3">
      <c r="P863685" s="83"/>
    </row>
    <row r="863686" spans="16:16" x14ac:dyDescent="0.3">
      <c r="P863686" s="83"/>
    </row>
    <row r="863687" spans="16:16" x14ac:dyDescent="0.3">
      <c r="P863687" s="83"/>
    </row>
    <row r="863688" spans="16:16" x14ac:dyDescent="0.3">
      <c r="P863688" s="83"/>
    </row>
    <row r="863689" spans="16:16" x14ac:dyDescent="0.3">
      <c r="P863689" s="83"/>
    </row>
    <row r="863690" spans="16:16" x14ac:dyDescent="0.3">
      <c r="P863690" s="83"/>
    </row>
    <row r="863691" spans="16:16" x14ac:dyDescent="0.3">
      <c r="P863691" s="83"/>
    </row>
    <row r="863692" spans="16:16" x14ac:dyDescent="0.3">
      <c r="P863692" s="83"/>
    </row>
    <row r="863693" spans="16:16" x14ac:dyDescent="0.3">
      <c r="P863693" s="83"/>
    </row>
    <row r="863694" spans="16:16" x14ac:dyDescent="0.3">
      <c r="P863694" s="83"/>
    </row>
    <row r="863695" spans="16:16" x14ac:dyDescent="0.3">
      <c r="P863695" s="83"/>
    </row>
    <row r="863696" spans="16:16" x14ac:dyDescent="0.3">
      <c r="P863696" s="83"/>
    </row>
    <row r="863697" spans="16:16" x14ac:dyDescent="0.3">
      <c r="P863697" s="83"/>
    </row>
    <row r="863698" spans="16:16" x14ac:dyDescent="0.3">
      <c r="P863698" s="83"/>
    </row>
    <row r="863699" spans="16:16" x14ac:dyDescent="0.3">
      <c r="P863699" s="83"/>
    </row>
    <row r="863700" spans="16:16" x14ac:dyDescent="0.3">
      <c r="P863700" s="83"/>
    </row>
    <row r="863701" spans="16:16" x14ac:dyDescent="0.3">
      <c r="P863701" s="83"/>
    </row>
    <row r="863702" spans="16:16" x14ac:dyDescent="0.3">
      <c r="P863702" s="83"/>
    </row>
    <row r="863703" spans="16:16" x14ac:dyDescent="0.3">
      <c r="P863703" s="83"/>
    </row>
    <row r="863704" spans="16:16" x14ac:dyDescent="0.3">
      <c r="P863704" s="83"/>
    </row>
    <row r="863705" spans="16:16" x14ac:dyDescent="0.3">
      <c r="P863705" s="83"/>
    </row>
    <row r="863706" spans="16:16" x14ac:dyDescent="0.3">
      <c r="P863706" s="83"/>
    </row>
    <row r="863707" spans="16:16" x14ac:dyDescent="0.3">
      <c r="P863707" s="83"/>
    </row>
    <row r="863708" spans="16:16" x14ac:dyDescent="0.3">
      <c r="P863708" s="83"/>
    </row>
    <row r="863709" spans="16:16" x14ac:dyDescent="0.3">
      <c r="P863709" s="83"/>
    </row>
    <row r="863710" spans="16:16" x14ac:dyDescent="0.3">
      <c r="P863710" s="83"/>
    </row>
    <row r="863711" spans="16:16" x14ac:dyDescent="0.3">
      <c r="P863711" s="83"/>
    </row>
    <row r="863712" spans="16:16" x14ac:dyDescent="0.3">
      <c r="P863712" s="83"/>
    </row>
    <row r="863713" spans="16:16" x14ac:dyDescent="0.3">
      <c r="P863713" s="83"/>
    </row>
    <row r="863714" spans="16:16" x14ac:dyDescent="0.3">
      <c r="P863714" s="83"/>
    </row>
    <row r="863715" spans="16:16" x14ac:dyDescent="0.3">
      <c r="P863715" s="83"/>
    </row>
    <row r="863716" spans="16:16" x14ac:dyDescent="0.3">
      <c r="P863716" s="83"/>
    </row>
    <row r="863717" spans="16:16" x14ac:dyDescent="0.3">
      <c r="P863717" s="83"/>
    </row>
    <row r="863718" spans="16:16" x14ac:dyDescent="0.3">
      <c r="P863718" s="83"/>
    </row>
    <row r="863719" spans="16:16" x14ac:dyDescent="0.3">
      <c r="P863719" s="83"/>
    </row>
    <row r="863720" spans="16:16" x14ac:dyDescent="0.3">
      <c r="P863720" s="83"/>
    </row>
    <row r="863721" spans="16:16" x14ac:dyDescent="0.3">
      <c r="P863721" s="83"/>
    </row>
    <row r="863722" spans="16:16" x14ac:dyDescent="0.3">
      <c r="P863722" s="83"/>
    </row>
    <row r="863723" spans="16:16" x14ac:dyDescent="0.3">
      <c r="P863723" s="83"/>
    </row>
    <row r="863724" spans="16:16" x14ac:dyDescent="0.3">
      <c r="P863724" s="83"/>
    </row>
    <row r="863725" spans="16:16" x14ac:dyDescent="0.3">
      <c r="P863725" s="83"/>
    </row>
    <row r="863726" spans="16:16" x14ac:dyDescent="0.3">
      <c r="P863726" s="83"/>
    </row>
    <row r="863727" spans="16:16" x14ac:dyDescent="0.3">
      <c r="P863727" s="83"/>
    </row>
    <row r="863728" spans="16:16" x14ac:dyDescent="0.3">
      <c r="P863728" s="83"/>
    </row>
    <row r="863729" spans="16:16" x14ac:dyDescent="0.3">
      <c r="P863729" s="83"/>
    </row>
    <row r="863730" spans="16:16" x14ac:dyDescent="0.3">
      <c r="P863730" s="83"/>
    </row>
    <row r="863731" spans="16:16" x14ac:dyDescent="0.3">
      <c r="P863731" s="83"/>
    </row>
    <row r="863732" spans="16:16" x14ac:dyDescent="0.3">
      <c r="P863732" s="83"/>
    </row>
    <row r="863733" spans="16:16" x14ac:dyDescent="0.3">
      <c r="P863733" s="83"/>
    </row>
    <row r="863734" spans="16:16" x14ac:dyDescent="0.3">
      <c r="P863734" s="83"/>
    </row>
    <row r="863735" spans="16:16" x14ac:dyDescent="0.3">
      <c r="P863735" s="83"/>
    </row>
    <row r="863736" spans="16:16" x14ac:dyDescent="0.3">
      <c r="P863736" s="83"/>
    </row>
    <row r="863737" spans="16:16" x14ac:dyDescent="0.3">
      <c r="P863737" s="83"/>
    </row>
    <row r="863738" spans="16:16" x14ac:dyDescent="0.3">
      <c r="P863738" s="83"/>
    </row>
    <row r="863739" spans="16:16" x14ac:dyDescent="0.3">
      <c r="P863739" s="83"/>
    </row>
    <row r="863740" spans="16:16" x14ac:dyDescent="0.3">
      <c r="P863740" s="83"/>
    </row>
    <row r="863741" spans="16:16" x14ac:dyDescent="0.3">
      <c r="P863741" s="83"/>
    </row>
    <row r="863742" spans="16:16" x14ac:dyDescent="0.3">
      <c r="P863742" s="83"/>
    </row>
    <row r="863743" spans="16:16" x14ac:dyDescent="0.3">
      <c r="P863743" s="83"/>
    </row>
    <row r="863744" spans="16:16" x14ac:dyDescent="0.3">
      <c r="P863744" s="83"/>
    </row>
    <row r="863745" spans="16:16" x14ac:dyDescent="0.3">
      <c r="P863745" s="83"/>
    </row>
    <row r="863746" spans="16:16" x14ac:dyDescent="0.3">
      <c r="P863746" s="83"/>
    </row>
    <row r="863747" spans="16:16" x14ac:dyDescent="0.3">
      <c r="P863747" s="83"/>
    </row>
    <row r="863748" spans="16:16" x14ac:dyDescent="0.3">
      <c r="P863748" s="83"/>
    </row>
    <row r="863749" spans="16:16" x14ac:dyDescent="0.3">
      <c r="P863749" s="83"/>
    </row>
    <row r="863750" spans="16:16" x14ac:dyDescent="0.3">
      <c r="P863750" s="83"/>
    </row>
    <row r="863751" spans="16:16" x14ac:dyDescent="0.3">
      <c r="P863751" s="83"/>
    </row>
    <row r="863752" spans="16:16" x14ac:dyDescent="0.3">
      <c r="P863752" s="83"/>
    </row>
    <row r="863753" spans="16:16" x14ac:dyDescent="0.3">
      <c r="P863753" s="83"/>
    </row>
    <row r="863754" spans="16:16" x14ac:dyDescent="0.3">
      <c r="P863754" s="83"/>
    </row>
    <row r="863755" spans="16:16" x14ac:dyDescent="0.3">
      <c r="P863755" s="83"/>
    </row>
    <row r="863756" spans="16:16" x14ac:dyDescent="0.3">
      <c r="P863756" s="83"/>
    </row>
    <row r="863757" spans="16:16" x14ac:dyDescent="0.3">
      <c r="P863757" s="83"/>
    </row>
    <row r="863758" spans="16:16" x14ac:dyDescent="0.3">
      <c r="P863758" s="83"/>
    </row>
    <row r="863759" spans="16:16" x14ac:dyDescent="0.3">
      <c r="P863759" s="83"/>
    </row>
    <row r="863760" spans="16:16" x14ac:dyDescent="0.3">
      <c r="P863760" s="83"/>
    </row>
    <row r="863761" spans="16:16" x14ac:dyDescent="0.3">
      <c r="P863761" s="83"/>
    </row>
    <row r="863762" spans="16:16" x14ac:dyDescent="0.3">
      <c r="P863762" s="83"/>
    </row>
    <row r="863763" spans="16:16" x14ac:dyDescent="0.3">
      <c r="P863763" s="83"/>
    </row>
    <row r="863764" spans="16:16" x14ac:dyDescent="0.3">
      <c r="P863764" s="83"/>
    </row>
    <row r="863765" spans="16:16" x14ac:dyDescent="0.3">
      <c r="P863765" s="83"/>
    </row>
    <row r="863766" spans="16:16" x14ac:dyDescent="0.3">
      <c r="P863766" s="83"/>
    </row>
    <row r="863767" spans="16:16" x14ac:dyDescent="0.3">
      <c r="P863767" s="83"/>
    </row>
    <row r="863768" spans="16:16" x14ac:dyDescent="0.3">
      <c r="P863768" s="83"/>
    </row>
    <row r="863769" spans="16:16" x14ac:dyDescent="0.3">
      <c r="P863769" s="83"/>
    </row>
    <row r="863770" spans="16:16" x14ac:dyDescent="0.3">
      <c r="P863770" s="83"/>
    </row>
    <row r="863771" spans="16:16" x14ac:dyDescent="0.3">
      <c r="P863771" s="83"/>
    </row>
    <row r="863772" spans="16:16" x14ac:dyDescent="0.3">
      <c r="P863772" s="83"/>
    </row>
    <row r="863773" spans="16:16" x14ac:dyDescent="0.3">
      <c r="P863773" s="83"/>
    </row>
    <row r="863774" spans="16:16" x14ac:dyDescent="0.3">
      <c r="P863774" s="83"/>
    </row>
    <row r="863775" spans="16:16" x14ac:dyDescent="0.3">
      <c r="P863775" s="83"/>
    </row>
    <row r="863776" spans="16:16" x14ac:dyDescent="0.3">
      <c r="P863776" s="83"/>
    </row>
    <row r="863777" spans="16:16" x14ac:dyDescent="0.3">
      <c r="P863777" s="83"/>
    </row>
    <row r="863778" spans="16:16" x14ac:dyDescent="0.3">
      <c r="P863778" s="83"/>
    </row>
    <row r="863779" spans="16:16" x14ac:dyDescent="0.3">
      <c r="P863779" s="83"/>
    </row>
    <row r="863780" spans="16:16" x14ac:dyDescent="0.3">
      <c r="P863780" s="83"/>
    </row>
    <row r="863781" spans="16:16" x14ac:dyDescent="0.3">
      <c r="P863781" s="83"/>
    </row>
    <row r="863782" spans="16:16" x14ac:dyDescent="0.3">
      <c r="P863782" s="83"/>
    </row>
    <row r="863783" spans="16:16" x14ac:dyDescent="0.3">
      <c r="P863783" s="83"/>
    </row>
    <row r="863784" spans="16:16" x14ac:dyDescent="0.3">
      <c r="P863784" s="83"/>
    </row>
    <row r="863785" spans="16:16" x14ac:dyDescent="0.3">
      <c r="P863785" s="83"/>
    </row>
    <row r="863786" spans="16:16" x14ac:dyDescent="0.3">
      <c r="P863786" s="83"/>
    </row>
    <row r="863787" spans="16:16" x14ac:dyDescent="0.3">
      <c r="P863787" s="83"/>
    </row>
    <row r="863788" spans="16:16" x14ac:dyDescent="0.3">
      <c r="P863788" s="83"/>
    </row>
    <row r="863789" spans="16:16" x14ac:dyDescent="0.3">
      <c r="P863789" s="83"/>
    </row>
    <row r="863790" spans="16:16" x14ac:dyDescent="0.3">
      <c r="P863790" s="83"/>
    </row>
    <row r="863791" spans="16:16" x14ac:dyDescent="0.3">
      <c r="P863791" s="83"/>
    </row>
    <row r="863792" spans="16:16" x14ac:dyDescent="0.3">
      <c r="P863792" s="83"/>
    </row>
    <row r="863793" spans="16:16" x14ac:dyDescent="0.3">
      <c r="P863793" s="83"/>
    </row>
    <row r="863794" spans="16:16" x14ac:dyDescent="0.3">
      <c r="P863794" s="83"/>
    </row>
    <row r="863795" spans="16:16" x14ac:dyDescent="0.3">
      <c r="P863795" s="83"/>
    </row>
    <row r="863796" spans="16:16" x14ac:dyDescent="0.3">
      <c r="P863796" s="83"/>
    </row>
    <row r="863797" spans="16:16" x14ac:dyDescent="0.3">
      <c r="P863797" s="83"/>
    </row>
    <row r="863798" spans="16:16" x14ac:dyDescent="0.3">
      <c r="P863798" s="83"/>
    </row>
    <row r="863799" spans="16:16" x14ac:dyDescent="0.3">
      <c r="P863799" s="83"/>
    </row>
    <row r="863800" spans="16:16" x14ac:dyDescent="0.3">
      <c r="P863800" s="83"/>
    </row>
    <row r="863801" spans="16:16" x14ac:dyDescent="0.3">
      <c r="P863801" s="83"/>
    </row>
    <row r="863802" spans="16:16" x14ac:dyDescent="0.3">
      <c r="P863802" s="83"/>
    </row>
    <row r="863803" spans="16:16" x14ac:dyDescent="0.3">
      <c r="P863803" s="83"/>
    </row>
    <row r="863804" spans="16:16" x14ac:dyDescent="0.3">
      <c r="P863804" s="83"/>
    </row>
    <row r="863805" spans="16:16" x14ac:dyDescent="0.3">
      <c r="P863805" s="83"/>
    </row>
    <row r="863806" spans="16:16" x14ac:dyDescent="0.3">
      <c r="P863806" s="83"/>
    </row>
    <row r="863807" spans="16:16" x14ac:dyDescent="0.3">
      <c r="P863807" s="83"/>
    </row>
    <row r="863808" spans="16:16" x14ac:dyDescent="0.3">
      <c r="P863808" s="83"/>
    </row>
    <row r="863809" spans="16:16" x14ac:dyDescent="0.3">
      <c r="P863809" s="83"/>
    </row>
    <row r="863810" spans="16:16" x14ac:dyDescent="0.3">
      <c r="P863810" s="83"/>
    </row>
    <row r="863811" spans="16:16" x14ac:dyDescent="0.3">
      <c r="P863811" s="83"/>
    </row>
    <row r="863812" spans="16:16" x14ac:dyDescent="0.3">
      <c r="P863812" s="83"/>
    </row>
    <row r="863813" spans="16:16" x14ac:dyDescent="0.3">
      <c r="P863813" s="83"/>
    </row>
    <row r="863814" spans="16:16" x14ac:dyDescent="0.3">
      <c r="P863814" s="83"/>
    </row>
    <row r="863815" spans="16:16" x14ac:dyDescent="0.3">
      <c r="P863815" s="83"/>
    </row>
    <row r="863816" spans="16:16" x14ac:dyDescent="0.3">
      <c r="P863816" s="83"/>
    </row>
    <row r="863817" spans="16:16" x14ac:dyDescent="0.3">
      <c r="P863817" s="83"/>
    </row>
    <row r="863818" spans="16:16" x14ac:dyDescent="0.3">
      <c r="P863818" s="83"/>
    </row>
    <row r="863819" spans="16:16" x14ac:dyDescent="0.3">
      <c r="P863819" s="83"/>
    </row>
    <row r="863820" spans="16:16" x14ac:dyDescent="0.3">
      <c r="P863820" s="83"/>
    </row>
    <row r="863821" spans="16:16" x14ac:dyDescent="0.3">
      <c r="P863821" s="83"/>
    </row>
    <row r="863822" spans="16:16" x14ac:dyDescent="0.3">
      <c r="P863822" s="83"/>
    </row>
    <row r="863823" spans="16:16" x14ac:dyDescent="0.3">
      <c r="P863823" s="83"/>
    </row>
    <row r="863824" spans="16:16" x14ac:dyDescent="0.3">
      <c r="P863824" s="83"/>
    </row>
    <row r="863825" spans="16:16" x14ac:dyDescent="0.3">
      <c r="P863825" s="83"/>
    </row>
    <row r="863826" spans="16:16" x14ac:dyDescent="0.3">
      <c r="P863826" s="83"/>
    </row>
    <row r="863827" spans="16:16" x14ac:dyDescent="0.3">
      <c r="P863827" s="83"/>
    </row>
    <row r="863828" spans="16:16" x14ac:dyDescent="0.3">
      <c r="P863828" s="83"/>
    </row>
    <row r="863829" spans="16:16" x14ac:dyDescent="0.3">
      <c r="P863829" s="83"/>
    </row>
    <row r="863830" spans="16:16" x14ac:dyDescent="0.3">
      <c r="P863830" s="83"/>
    </row>
    <row r="863831" spans="16:16" x14ac:dyDescent="0.3">
      <c r="P863831" s="83"/>
    </row>
    <row r="863832" spans="16:16" x14ac:dyDescent="0.3">
      <c r="P863832" s="83"/>
    </row>
    <row r="863833" spans="16:16" x14ac:dyDescent="0.3">
      <c r="P863833" s="83"/>
    </row>
    <row r="863834" spans="16:16" x14ac:dyDescent="0.3">
      <c r="P863834" s="83"/>
    </row>
    <row r="863835" spans="16:16" x14ac:dyDescent="0.3">
      <c r="P863835" s="83"/>
    </row>
    <row r="863836" spans="16:16" x14ac:dyDescent="0.3">
      <c r="P863836" s="83"/>
    </row>
    <row r="863837" spans="16:16" x14ac:dyDescent="0.3">
      <c r="P863837" s="83"/>
    </row>
    <row r="863838" spans="16:16" x14ac:dyDescent="0.3">
      <c r="P863838" s="83"/>
    </row>
    <row r="863839" spans="16:16" x14ac:dyDescent="0.3">
      <c r="P863839" s="83"/>
    </row>
    <row r="863840" spans="16:16" x14ac:dyDescent="0.3">
      <c r="P863840" s="83"/>
    </row>
    <row r="863841" spans="16:16" x14ac:dyDescent="0.3">
      <c r="P863841" s="83"/>
    </row>
    <row r="863842" spans="16:16" x14ac:dyDescent="0.3">
      <c r="P863842" s="83"/>
    </row>
    <row r="863843" spans="16:16" x14ac:dyDescent="0.3">
      <c r="P863843" s="83"/>
    </row>
    <row r="863844" spans="16:16" x14ac:dyDescent="0.3">
      <c r="P863844" s="83"/>
    </row>
    <row r="863845" spans="16:16" x14ac:dyDescent="0.3">
      <c r="P863845" s="83"/>
    </row>
    <row r="863846" spans="16:16" x14ac:dyDescent="0.3">
      <c r="P863846" s="83"/>
    </row>
    <row r="863847" spans="16:16" x14ac:dyDescent="0.3">
      <c r="P863847" s="83"/>
    </row>
    <row r="863848" spans="16:16" x14ac:dyDescent="0.3">
      <c r="P863848" s="83"/>
    </row>
    <row r="863849" spans="16:16" x14ac:dyDescent="0.3">
      <c r="P863849" s="83"/>
    </row>
    <row r="863850" spans="16:16" x14ac:dyDescent="0.3">
      <c r="P863850" s="83"/>
    </row>
    <row r="863851" spans="16:16" x14ac:dyDescent="0.3">
      <c r="P863851" s="83"/>
    </row>
    <row r="863852" spans="16:16" x14ac:dyDescent="0.3">
      <c r="P863852" s="83"/>
    </row>
    <row r="863853" spans="16:16" x14ac:dyDescent="0.3">
      <c r="P863853" s="83"/>
    </row>
    <row r="863854" spans="16:16" x14ac:dyDescent="0.3">
      <c r="P863854" s="83"/>
    </row>
    <row r="863855" spans="16:16" x14ac:dyDescent="0.3">
      <c r="P863855" s="83"/>
    </row>
    <row r="863856" spans="16:16" x14ac:dyDescent="0.3">
      <c r="P863856" s="83"/>
    </row>
    <row r="863857" spans="16:16" x14ac:dyDescent="0.3">
      <c r="P863857" s="83"/>
    </row>
    <row r="863858" spans="16:16" x14ac:dyDescent="0.3">
      <c r="P863858" s="83"/>
    </row>
    <row r="863859" spans="16:16" x14ac:dyDescent="0.3">
      <c r="P863859" s="83"/>
    </row>
    <row r="863860" spans="16:16" x14ac:dyDescent="0.3">
      <c r="P863860" s="83"/>
    </row>
    <row r="863861" spans="16:16" x14ac:dyDescent="0.3">
      <c r="P863861" s="83"/>
    </row>
    <row r="863862" spans="16:16" x14ac:dyDescent="0.3">
      <c r="P863862" s="83"/>
    </row>
    <row r="863863" spans="16:16" x14ac:dyDescent="0.3">
      <c r="P863863" s="83"/>
    </row>
    <row r="863864" spans="16:16" x14ac:dyDescent="0.3">
      <c r="P863864" s="83"/>
    </row>
    <row r="863865" spans="16:16" x14ac:dyDescent="0.3">
      <c r="P863865" s="83"/>
    </row>
    <row r="863866" spans="16:16" x14ac:dyDescent="0.3">
      <c r="P863866" s="83"/>
    </row>
    <row r="863867" spans="16:16" x14ac:dyDescent="0.3">
      <c r="P863867" s="83"/>
    </row>
    <row r="863868" spans="16:16" x14ac:dyDescent="0.3">
      <c r="P863868" s="83"/>
    </row>
    <row r="863869" spans="16:16" x14ac:dyDescent="0.3">
      <c r="P863869" s="83"/>
    </row>
    <row r="863870" spans="16:16" x14ac:dyDescent="0.3">
      <c r="P863870" s="83"/>
    </row>
    <row r="863871" spans="16:16" x14ac:dyDescent="0.3">
      <c r="P863871" s="83"/>
    </row>
    <row r="863872" spans="16:16" x14ac:dyDescent="0.3">
      <c r="P863872" s="83"/>
    </row>
    <row r="863873" spans="16:16" x14ac:dyDescent="0.3">
      <c r="P863873" s="83"/>
    </row>
    <row r="863874" spans="16:16" x14ac:dyDescent="0.3">
      <c r="P863874" s="83"/>
    </row>
    <row r="863875" spans="16:16" x14ac:dyDescent="0.3">
      <c r="P863875" s="83"/>
    </row>
    <row r="863876" spans="16:16" x14ac:dyDescent="0.3">
      <c r="P863876" s="83"/>
    </row>
    <row r="863877" spans="16:16" x14ac:dyDescent="0.3">
      <c r="P863877" s="83"/>
    </row>
    <row r="863878" spans="16:16" x14ac:dyDescent="0.3">
      <c r="P863878" s="83"/>
    </row>
    <row r="863879" spans="16:16" x14ac:dyDescent="0.3">
      <c r="P863879" s="83"/>
    </row>
    <row r="863880" spans="16:16" x14ac:dyDescent="0.3">
      <c r="P863880" s="83"/>
    </row>
    <row r="863881" spans="16:16" x14ac:dyDescent="0.3">
      <c r="P863881" s="83"/>
    </row>
    <row r="863882" spans="16:16" x14ac:dyDescent="0.3">
      <c r="P863882" s="83"/>
    </row>
    <row r="863883" spans="16:16" x14ac:dyDescent="0.3">
      <c r="P863883" s="83"/>
    </row>
    <row r="863884" spans="16:16" x14ac:dyDescent="0.3">
      <c r="P863884" s="83"/>
    </row>
    <row r="863885" spans="16:16" x14ac:dyDescent="0.3">
      <c r="P863885" s="83"/>
    </row>
    <row r="863886" spans="16:16" x14ac:dyDescent="0.3">
      <c r="P863886" s="83"/>
    </row>
    <row r="863887" spans="16:16" x14ac:dyDescent="0.3">
      <c r="P863887" s="83"/>
    </row>
    <row r="863888" spans="16:16" x14ac:dyDescent="0.3">
      <c r="P863888" s="83"/>
    </row>
    <row r="863889" spans="16:16" x14ac:dyDescent="0.3">
      <c r="P863889" s="83"/>
    </row>
    <row r="863890" spans="16:16" x14ac:dyDescent="0.3">
      <c r="P863890" s="83"/>
    </row>
    <row r="863891" spans="16:16" x14ac:dyDescent="0.3">
      <c r="P863891" s="83"/>
    </row>
    <row r="863892" spans="16:16" x14ac:dyDescent="0.3">
      <c r="P863892" s="83"/>
    </row>
    <row r="863893" spans="16:16" x14ac:dyDescent="0.3">
      <c r="P863893" s="83"/>
    </row>
    <row r="863894" spans="16:16" x14ac:dyDescent="0.3">
      <c r="P863894" s="83"/>
    </row>
    <row r="863895" spans="16:16" x14ac:dyDescent="0.3">
      <c r="P863895" s="83"/>
    </row>
    <row r="863896" spans="16:16" x14ac:dyDescent="0.3">
      <c r="P863896" s="83"/>
    </row>
    <row r="863897" spans="16:16" x14ac:dyDescent="0.3">
      <c r="P863897" s="83"/>
    </row>
    <row r="863898" spans="16:16" x14ac:dyDescent="0.3">
      <c r="P863898" s="83"/>
    </row>
    <row r="863899" spans="16:16" x14ac:dyDescent="0.3">
      <c r="P863899" s="83"/>
    </row>
    <row r="863900" spans="16:16" x14ac:dyDescent="0.3">
      <c r="P863900" s="83"/>
    </row>
    <row r="863901" spans="16:16" x14ac:dyDescent="0.3">
      <c r="P863901" s="83"/>
    </row>
    <row r="863902" spans="16:16" x14ac:dyDescent="0.3">
      <c r="P863902" s="83"/>
    </row>
    <row r="863903" spans="16:16" x14ac:dyDescent="0.3">
      <c r="P863903" s="83"/>
    </row>
    <row r="863904" spans="16:16" x14ac:dyDescent="0.3">
      <c r="P863904" s="83"/>
    </row>
    <row r="863905" spans="16:16" x14ac:dyDescent="0.3">
      <c r="P863905" s="83"/>
    </row>
    <row r="863906" spans="16:16" x14ac:dyDescent="0.3">
      <c r="P863906" s="83"/>
    </row>
    <row r="863907" spans="16:16" x14ac:dyDescent="0.3">
      <c r="P863907" s="83"/>
    </row>
    <row r="863908" spans="16:16" x14ac:dyDescent="0.3">
      <c r="P863908" s="83"/>
    </row>
    <row r="863909" spans="16:16" x14ac:dyDescent="0.3">
      <c r="P863909" s="83"/>
    </row>
    <row r="863910" spans="16:16" x14ac:dyDescent="0.3">
      <c r="P863910" s="83"/>
    </row>
    <row r="863911" spans="16:16" x14ac:dyDescent="0.3">
      <c r="P863911" s="83"/>
    </row>
    <row r="863912" spans="16:16" x14ac:dyDescent="0.3">
      <c r="P863912" s="83"/>
    </row>
    <row r="863913" spans="16:16" x14ac:dyDescent="0.3">
      <c r="P863913" s="83"/>
    </row>
    <row r="863914" spans="16:16" x14ac:dyDescent="0.3">
      <c r="P863914" s="83"/>
    </row>
    <row r="863915" spans="16:16" x14ac:dyDescent="0.3">
      <c r="P863915" s="83"/>
    </row>
    <row r="863916" spans="16:16" x14ac:dyDescent="0.3">
      <c r="P863916" s="83"/>
    </row>
    <row r="863917" spans="16:16" x14ac:dyDescent="0.3">
      <c r="P863917" s="83"/>
    </row>
    <row r="863918" spans="16:16" x14ac:dyDescent="0.3">
      <c r="P863918" s="83"/>
    </row>
    <row r="863919" spans="16:16" x14ac:dyDescent="0.3">
      <c r="P863919" s="83"/>
    </row>
    <row r="863920" spans="16:16" x14ac:dyDescent="0.3">
      <c r="P863920" s="83"/>
    </row>
    <row r="863921" spans="16:16" x14ac:dyDescent="0.3">
      <c r="P863921" s="83"/>
    </row>
    <row r="863922" spans="16:16" x14ac:dyDescent="0.3">
      <c r="P863922" s="83"/>
    </row>
    <row r="863923" spans="16:16" x14ac:dyDescent="0.3">
      <c r="P863923" s="83"/>
    </row>
    <row r="863924" spans="16:16" x14ac:dyDescent="0.3">
      <c r="P863924" s="83"/>
    </row>
    <row r="863925" spans="16:16" x14ac:dyDescent="0.3">
      <c r="P863925" s="83"/>
    </row>
    <row r="863926" spans="16:16" x14ac:dyDescent="0.3">
      <c r="P863926" s="83"/>
    </row>
    <row r="863927" spans="16:16" x14ac:dyDescent="0.3">
      <c r="P863927" s="83"/>
    </row>
    <row r="863928" spans="16:16" x14ac:dyDescent="0.3">
      <c r="P863928" s="83"/>
    </row>
    <row r="863929" spans="16:16" x14ac:dyDescent="0.3">
      <c r="P863929" s="83"/>
    </row>
    <row r="863930" spans="16:16" x14ac:dyDescent="0.3">
      <c r="P863930" s="83"/>
    </row>
    <row r="863931" spans="16:16" x14ac:dyDescent="0.3">
      <c r="P863931" s="83"/>
    </row>
    <row r="863932" spans="16:16" x14ac:dyDescent="0.3">
      <c r="P863932" s="83"/>
    </row>
    <row r="863933" spans="16:16" x14ac:dyDescent="0.3">
      <c r="P863933" s="83"/>
    </row>
    <row r="863934" spans="16:16" x14ac:dyDescent="0.3">
      <c r="P863934" s="83"/>
    </row>
    <row r="863935" spans="16:16" x14ac:dyDescent="0.3">
      <c r="P863935" s="83"/>
    </row>
    <row r="863936" spans="16:16" x14ac:dyDescent="0.3">
      <c r="P863936" s="83"/>
    </row>
    <row r="863937" spans="16:16" x14ac:dyDescent="0.3">
      <c r="P863937" s="83"/>
    </row>
    <row r="863938" spans="16:16" x14ac:dyDescent="0.3">
      <c r="P863938" s="83"/>
    </row>
    <row r="863939" spans="16:16" x14ac:dyDescent="0.3">
      <c r="P863939" s="83"/>
    </row>
    <row r="863940" spans="16:16" x14ac:dyDescent="0.3">
      <c r="P863940" s="83"/>
    </row>
    <row r="863941" spans="16:16" x14ac:dyDescent="0.3">
      <c r="P863941" s="83"/>
    </row>
    <row r="863942" spans="16:16" x14ac:dyDescent="0.3">
      <c r="P863942" s="83"/>
    </row>
    <row r="863943" spans="16:16" x14ac:dyDescent="0.3">
      <c r="P863943" s="83"/>
    </row>
    <row r="863944" spans="16:16" x14ac:dyDescent="0.3">
      <c r="P863944" s="83"/>
    </row>
    <row r="863945" spans="16:16" x14ac:dyDescent="0.3">
      <c r="P863945" s="83"/>
    </row>
    <row r="863946" spans="16:16" x14ac:dyDescent="0.3">
      <c r="P863946" s="83"/>
    </row>
    <row r="863947" spans="16:16" x14ac:dyDescent="0.3">
      <c r="P863947" s="83"/>
    </row>
    <row r="863948" spans="16:16" x14ac:dyDescent="0.3">
      <c r="P863948" s="83"/>
    </row>
    <row r="863949" spans="16:16" x14ac:dyDescent="0.3">
      <c r="P863949" s="83"/>
    </row>
    <row r="863950" spans="16:16" x14ac:dyDescent="0.3">
      <c r="P863950" s="83"/>
    </row>
    <row r="863951" spans="16:16" x14ac:dyDescent="0.3">
      <c r="P863951" s="83"/>
    </row>
    <row r="863952" spans="16:16" x14ac:dyDescent="0.3">
      <c r="P863952" s="83"/>
    </row>
    <row r="863953" spans="16:16" x14ac:dyDescent="0.3">
      <c r="P863953" s="83"/>
    </row>
    <row r="863954" spans="16:16" x14ac:dyDescent="0.3">
      <c r="P863954" s="83"/>
    </row>
    <row r="863955" spans="16:16" x14ac:dyDescent="0.3">
      <c r="P863955" s="83"/>
    </row>
    <row r="863956" spans="16:16" x14ac:dyDescent="0.3">
      <c r="P863956" s="83"/>
    </row>
    <row r="863957" spans="16:16" x14ac:dyDescent="0.3">
      <c r="P863957" s="83"/>
    </row>
    <row r="863958" spans="16:16" x14ac:dyDescent="0.3">
      <c r="P863958" s="83"/>
    </row>
    <row r="863959" spans="16:16" x14ac:dyDescent="0.3">
      <c r="P863959" s="83"/>
    </row>
    <row r="863960" spans="16:16" x14ac:dyDescent="0.3">
      <c r="P863960" s="83"/>
    </row>
    <row r="863961" spans="16:16" x14ac:dyDescent="0.3">
      <c r="P863961" s="83"/>
    </row>
    <row r="863962" spans="16:16" x14ac:dyDescent="0.3">
      <c r="P863962" s="83"/>
    </row>
    <row r="863963" spans="16:16" x14ac:dyDescent="0.3">
      <c r="P863963" s="83"/>
    </row>
    <row r="863964" spans="16:16" x14ac:dyDescent="0.3">
      <c r="P863964" s="83"/>
    </row>
    <row r="863965" spans="16:16" x14ac:dyDescent="0.3">
      <c r="P863965" s="83"/>
    </row>
    <row r="863966" spans="16:16" x14ac:dyDescent="0.3">
      <c r="P863966" s="83"/>
    </row>
    <row r="863967" spans="16:16" x14ac:dyDescent="0.3">
      <c r="P863967" s="83"/>
    </row>
    <row r="863968" spans="16:16" x14ac:dyDescent="0.3">
      <c r="P863968" s="83"/>
    </row>
    <row r="863969" spans="16:16" x14ac:dyDescent="0.3">
      <c r="P863969" s="83"/>
    </row>
    <row r="863970" spans="16:16" x14ac:dyDescent="0.3">
      <c r="P863970" s="83"/>
    </row>
    <row r="863971" spans="16:16" x14ac:dyDescent="0.3">
      <c r="P863971" s="83"/>
    </row>
    <row r="863972" spans="16:16" x14ac:dyDescent="0.3">
      <c r="P863972" s="83"/>
    </row>
    <row r="863973" spans="16:16" x14ac:dyDescent="0.3">
      <c r="P863973" s="83"/>
    </row>
    <row r="863974" spans="16:16" x14ac:dyDescent="0.3">
      <c r="P863974" s="83"/>
    </row>
    <row r="863975" spans="16:16" x14ac:dyDescent="0.3">
      <c r="P863975" s="83"/>
    </row>
    <row r="863976" spans="16:16" x14ac:dyDescent="0.3">
      <c r="P863976" s="83"/>
    </row>
    <row r="863977" spans="16:16" x14ac:dyDescent="0.3">
      <c r="P863977" s="83"/>
    </row>
    <row r="863978" spans="16:16" x14ac:dyDescent="0.3">
      <c r="P863978" s="83"/>
    </row>
    <row r="863979" spans="16:16" x14ac:dyDescent="0.3">
      <c r="P863979" s="83"/>
    </row>
    <row r="863980" spans="16:16" x14ac:dyDescent="0.3">
      <c r="P863980" s="83"/>
    </row>
    <row r="863981" spans="16:16" x14ac:dyDescent="0.3">
      <c r="P863981" s="83"/>
    </row>
    <row r="863982" spans="16:16" x14ac:dyDescent="0.3">
      <c r="P863982" s="83"/>
    </row>
    <row r="863983" spans="16:16" x14ac:dyDescent="0.3">
      <c r="P863983" s="83"/>
    </row>
    <row r="863984" spans="16:16" x14ac:dyDescent="0.3">
      <c r="P863984" s="83"/>
    </row>
    <row r="863985" spans="16:16" x14ac:dyDescent="0.3">
      <c r="P863985" s="83"/>
    </row>
    <row r="863986" spans="16:16" x14ac:dyDescent="0.3">
      <c r="P863986" s="83"/>
    </row>
    <row r="863987" spans="16:16" x14ac:dyDescent="0.3">
      <c r="P863987" s="83"/>
    </row>
    <row r="863988" spans="16:16" x14ac:dyDescent="0.3">
      <c r="P863988" s="83"/>
    </row>
    <row r="863989" spans="16:16" x14ac:dyDescent="0.3">
      <c r="P863989" s="83"/>
    </row>
    <row r="863990" spans="16:16" x14ac:dyDescent="0.3">
      <c r="P863990" s="83"/>
    </row>
    <row r="863991" spans="16:16" x14ac:dyDescent="0.3">
      <c r="P863991" s="83"/>
    </row>
    <row r="863992" spans="16:16" x14ac:dyDescent="0.3">
      <c r="P863992" s="83"/>
    </row>
    <row r="863993" spans="16:16" x14ac:dyDescent="0.3">
      <c r="P863993" s="83"/>
    </row>
    <row r="863994" spans="16:16" x14ac:dyDescent="0.3">
      <c r="P863994" s="83"/>
    </row>
    <row r="863995" spans="16:16" x14ac:dyDescent="0.3">
      <c r="P863995" s="83"/>
    </row>
    <row r="863996" spans="16:16" x14ac:dyDescent="0.3">
      <c r="P863996" s="83"/>
    </row>
    <row r="863997" spans="16:16" x14ac:dyDescent="0.3">
      <c r="P863997" s="83"/>
    </row>
    <row r="863998" spans="16:16" x14ac:dyDescent="0.3">
      <c r="P863998" s="83"/>
    </row>
    <row r="863999" spans="16:16" x14ac:dyDescent="0.3">
      <c r="P863999" s="83"/>
    </row>
    <row r="864000" spans="16:16" x14ac:dyDescent="0.3">
      <c r="P864000" s="83"/>
    </row>
    <row r="864001" spans="16:16" x14ac:dyDescent="0.3">
      <c r="P864001" s="83"/>
    </row>
    <row r="864002" spans="16:16" x14ac:dyDescent="0.3">
      <c r="P864002" s="83"/>
    </row>
    <row r="864003" spans="16:16" x14ac:dyDescent="0.3">
      <c r="P864003" s="83"/>
    </row>
    <row r="864004" spans="16:16" x14ac:dyDescent="0.3">
      <c r="P864004" s="83"/>
    </row>
    <row r="864005" spans="16:16" x14ac:dyDescent="0.3">
      <c r="P864005" s="83"/>
    </row>
    <row r="864006" spans="16:16" x14ac:dyDescent="0.3">
      <c r="P864006" s="83"/>
    </row>
    <row r="864007" spans="16:16" x14ac:dyDescent="0.3">
      <c r="P864007" s="83"/>
    </row>
    <row r="864008" spans="16:16" x14ac:dyDescent="0.3">
      <c r="P864008" s="83"/>
    </row>
    <row r="864009" spans="16:16" x14ac:dyDescent="0.3">
      <c r="P864009" s="83"/>
    </row>
    <row r="864010" spans="16:16" x14ac:dyDescent="0.3">
      <c r="P864010" s="83"/>
    </row>
    <row r="864011" spans="16:16" x14ac:dyDescent="0.3">
      <c r="P864011" s="83"/>
    </row>
    <row r="864012" spans="16:16" x14ac:dyDescent="0.3">
      <c r="P864012" s="83"/>
    </row>
    <row r="864013" spans="16:16" x14ac:dyDescent="0.3">
      <c r="P864013" s="83"/>
    </row>
    <row r="864014" spans="16:16" x14ac:dyDescent="0.3">
      <c r="P864014" s="83"/>
    </row>
    <row r="864015" spans="16:16" x14ac:dyDescent="0.3">
      <c r="P864015" s="83"/>
    </row>
    <row r="864016" spans="16:16" x14ac:dyDescent="0.3">
      <c r="P864016" s="83"/>
    </row>
    <row r="864017" spans="16:16" x14ac:dyDescent="0.3">
      <c r="P864017" s="83"/>
    </row>
    <row r="864018" spans="16:16" x14ac:dyDescent="0.3">
      <c r="P864018" s="83"/>
    </row>
    <row r="864019" spans="16:16" x14ac:dyDescent="0.3">
      <c r="P864019" s="83"/>
    </row>
    <row r="864020" spans="16:16" x14ac:dyDescent="0.3">
      <c r="P864020" s="83"/>
    </row>
    <row r="864021" spans="16:16" x14ac:dyDescent="0.3">
      <c r="P864021" s="83"/>
    </row>
    <row r="864022" spans="16:16" x14ac:dyDescent="0.3">
      <c r="P864022" s="83"/>
    </row>
    <row r="864023" spans="16:16" x14ac:dyDescent="0.3">
      <c r="P864023" s="83"/>
    </row>
    <row r="864024" spans="16:16" x14ac:dyDescent="0.3">
      <c r="P864024" s="83"/>
    </row>
    <row r="864025" spans="16:16" x14ac:dyDescent="0.3">
      <c r="P864025" s="83"/>
    </row>
    <row r="864026" spans="16:16" x14ac:dyDescent="0.3">
      <c r="P864026" s="83"/>
    </row>
    <row r="864027" spans="16:16" x14ac:dyDescent="0.3">
      <c r="P864027" s="83"/>
    </row>
    <row r="864028" spans="16:16" x14ac:dyDescent="0.3">
      <c r="P864028" s="83"/>
    </row>
    <row r="864029" spans="16:16" x14ac:dyDescent="0.3">
      <c r="P864029" s="83"/>
    </row>
    <row r="864030" spans="16:16" x14ac:dyDescent="0.3">
      <c r="P864030" s="83"/>
    </row>
    <row r="864031" spans="16:16" x14ac:dyDescent="0.3">
      <c r="P864031" s="83"/>
    </row>
    <row r="864032" spans="16:16" x14ac:dyDescent="0.3">
      <c r="P864032" s="83"/>
    </row>
    <row r="864033" spans="16:16" x14ac:dyDescent="0.3">
      <c r="P864033" s="83"/>
    </row>
    <row r="864034" spans="16:16" x14ac:dyDescent="0.3">
      <c r="P864034" s="83"/>
    </row>
    <row r="864035" spans="16:16" x14ac:dyDescent="0.3">
      <c r="P864035" s="83"/>
    </row>
    <row r="864036" spans="16:16" x14ac:dyDescent="0.3">
      <c r="P864036" s="83"/>
    </row>
    <row r="864037" spans="16:16" x14ac:dyDescent="0.3">
      <c r="P864037" s="83"/>
    </row>
    <row r="864038" spans="16:16" x14ac:dyDescent="0.3">
      <c r="P864038" s="83"/>
    </row>
    <row r="864039" spans="16:16" x14ac:dyDescent="0.3">
      <c r="P864039" s="83"/>
    </row>
    <row r="864040" spans="16:16" x14ac:dyDescent="0.3">
      <c r="P864040" s="83"/>
    </row>
    <row r="864041" spans="16:16" x14ac:dyDescent="0.3">
      <c r="P864041" s="83"/>
    </row>
    <row r="864042" spans="16:16" x14ac:dyDescent="0.3">
      <c r="P864042" s="83"/>
    </row>
    <row r="864043" spans="16:16" x14ac:dyDescent="0.3">
      <c r="P864043" s="83"/>
    </row>
    <row r="864044" spans="16:16" x14ac:dyDescent="0.3">
      <c r="P864044" s="83"/>
    </row>
    <row r="864045" spans="16:16" x14ac:dyDescent="0.3">
      <c r="P864045" s="83"/>
    </row>
    <row r="864046" spans="16:16" x14ac:dyDescent="0.3">
      <c r="P864046" s="83"/>
    </row>
    <row r="864047" spans="16:16" x14ac:dyDescent="0.3">
      <c r="P864047" s="83"/>
    </row>
    <row r="864048" spans="16:16" x14ac:dyDescent="0.3">
      <c r="P864048" s="83"/>
    </row>
    <row r="864049" spans="16:16" x14ac:dyDescent="0.3">
      <c r="P864049" s="83"/>
    </row>
    <row r="864050" spans="16:16" x14ac:dyDescent="0.3">
      <c r="P864050" s="83"/>
    </row>
    <row r="864051" spans="16:16" x14ac:dyDescent="0.3">
      <c r="P864051" s="83"/>
    </row>
    <row r="864052" spans="16:16" x14ac:dyDescent="0.3">
      <c r="P864052" s="83"/>
    </row>
    <row r="864053" spans="16:16" x14ac:dyDescent="0.3">
      <c r="P864053" s="83"/>
    </row>
    <row r="864054" spans="16:16" x14ac:dyDescent="0.3">
      <c r="P864054" s="83"/>
    </row>
    <row r="864055" spans="16:16" x14ac:dyDescent="0.3">
      <c r="P864055" s="83"/>
    </row>
    <row r="864056" spans="16:16" x14ac:dyDescent="0.3">
      <c r="P864056" s="83"/>
    </row>
    <row r="864057" spans="16:16" x14ac:dyDescent="0.3">
      <c r="P864057" s="83"/>
    </row>
    <row r="864058" spans="16:16" x14ac:dyDescent="0.3">
      <c r="P864058" s="83"/>
    </row>
    <row r="864059" spans="16:16" x14ac:dyDescent="0.3">
      <c r="P864059" s="83"/>
    </row>
    <row r="864060" spans="16:16" x14ac:dyDescent="0.3">
      <c r="P864060" s="83"/>
    </row>
    <row r="864061" spans="16:16" x14ac:dyDescent="0.3">
      <c r="P864061" s="83"/>
    </row>
    <row r="864062" spans="16:16" x14ac:dyDescent="0.3">
      <c r="P864062" s="83"/>
    </row>
    <row r="864063" spans="16:16" x14ac:dyDescent="0.3">
      <c r="P864063" s="83"/>
    </row>
    <row r="864064" spans="16:16" x14ac:dyDescent="0.3">
      <c r="P864064" s="83"/>
    </row>
    <row r="864065" spans="16:16" x14ac:dyDescent="0.3">
      <c r="P864065" s="83"/>
    </row>
    <row r="864066" spans="16:16" x14ac:dyDescent="0.3">
      <c r="P864066" s="83"/>
    </row>
    <row r="864067" spans="16:16" x14ac:dyDescent="0.3">
      <c r="P864067" s="83"/>
    </row>
    <row r="864068" spans="16:16" x14ac:dyDescent="0.3">
      <c r="P864068" s="83"/>
    </row>
    <row r="864069" spans="16:16" x14ac:dyDescent="0.3">
      <c r="P864069" s="83"/>
    </row>
    <row r="864070" spans="16:16" x14ac:dyDescent="0.3">
      <c r="P864070" s="83"/>
    </row>
    <row r="864071" spans="16:16" x14ac:dyDescent="0.3">
      <c r="P864071" s="83"/>
    </row>
    <row r="864072" spans="16:16" x14ac:dyDescent="0.3">
      <c r="P864072" s="83"/>
    </row>
    <row r="864073" spans="16:16" x14ac:dyDescent="0.3">
      <c r="P864073" s="83"/>
    </row>
    <row r="864074" spans="16:16" x14ac:dyDescent="0.3">
      <c r="P864074" s="83"/>
    </row>
    <row r="864075" spans="16:16" x14ac:dyDescent="0.3">
      <c r="P864075" s="83"/>
    </row>
    <row r="864076" spans="16:16" x14ac:dyDescent="0.3">
      <c r="P864076" s="83"/>
    </row>
    <row r="864077" spans="16:16" x14ac:dyDescent="0.3">
      <c r="P864077" s="83"/>
    </row>
    <row r="864078" spans="16:16" x14ac:dyDescent="0.3">
      <c r="P864078" s="83"/>
    </row>
    <row r="864079" spans="16:16" x14ac:dyDescent="0.3">
      <c r="P864079" s="83"/>
    </row>
    <row r="864080" spans="16:16" x14ac:dyDescent="0.3">
      <c r="P864080" s="83"/>
    </row>
    <row r="864081" spans="16:16" x14ac:dyDescent="0.3">
      <c r="P864081" s="83"/>
    </row>
    <row r="864082" spans="16:16" x14ac:dyDescent="0.3">
      <c r="P864082" s="83"/>
    </row>
    <row r="864083" spans="16:16" x14ac:dyDescent="0.3">
      <c r="P864083" s="83"/>
    </row>
    <row r="864084" spans="16:16" x14ac:dyDescent="0.3">
      <c r="P864084" s="83"/>
    </row>
    <row r="864085" spans="16:16" x14ac:dyDescent="0.3">
      <c r="P864085" s="83"/>
    </row>
    <row r="864086" spans="16:16" x14ac:dyDescent="0.3">
      <c r="P864086" s="83"/>
    </row>
    <row r="864087" spans="16:16" x14ac:dyDescent="0.3">
      <c r="P864087" s="83"/>
    </row>
    <row r="864088" spans="16:16" x14ac:dyDescent="0.3">
      <c r="P864088" s="83"/>
    </row>
    <row r="864089" spans="16:16" x14ac:dyDescent="0.3">
      <c r="P864089" s="83"/>
    </row>
    <row r="864090" spans="16:16" x14ac:dyDescent="0.3">
      <c r="P864090" s="83"/>
    </row>
    <row r="864091" spans="16:16" x14ac:dyDescent="0.3">
      <c r="P864091" s="83"/>
    </row>
    <row r="864092" spans="16:16" x14ac:dyDescent="0.3">
      <c r="P864092" s="83"/>
    </row>
    <row r="864093" spans="16:16" x14ac:dyDescent="0.3">
      <c r="P864093" s="83"/>
    </row>
    <row r="864094" spans="16:16" x14ac:dyDescent="0.3">
      <c r="P864094" s="83"/>
    </row>
    <row r="864095" spans="16:16" x14ac:dyDescent="0.3">
      <c r="P864095" s="83"/>
    </row>
    <row r="864096" spans="16:16" x14ac:dyDescent="0.3">
      <c r="P864096" s="83"/>
    </row>
    <row r="864097" spans="16:16" x14ac:dyDescent="0.3">
      <c r="P864097" s="83"/>
    </row>
    <row r="864098" spans="16:16" x14ac:dyDescent="0.3">
      <c r="P864098" s="83"/>
    </row>
    <row r="864099" spans="16:16" x14ac:dyDescent="0.3">
      <c r="P864099" s="83"/>
    </row>
    <row r="864100" spans="16:16" x14ac:dyDescent="0.3">
      <c r="P864100" s="83"/>
    </row>
    <row r="864101" spans="16:16" x14ac:dyDescent="0.3">
      <c r="P864101" s="83"/>
    </row>
    <row r="864102" spans="16:16" x14ac:dyDescent="0.3">
      <c r="P864102" s="83"/>
    </row>
    <row r="864103" spans="16:16" x14ac:dyDescent="0.3">
      <c r="P864103" s="83"/>
    </row>
    <row r="864104" spans="16:16" x14ac:dyDescent="0.3">
      <c r="P864104" s="83"/>
    </row>
    <row r="864105" spans="16:16" x14ac:dyDescent="0.3">
      <c r="P864105" s="83"/>
    </row>
    <row r="864106" spans="16:16" x14ac:dyDescent="0.3">
      <c r="P864106" s="83"/>
    </row>
    <row r="864107" spans="16:16" x14ac:dyDescent="0.3">
      <c r="P864107" s="83"/>
    </row>
    <row r="864108" spans="16:16" x14ac:dyDescent="0.3">
      <c r="P864108" s="83"/>
    </row>
    <row r="864109" spans="16:16" x14ac:dyDescent="0.3">
      <c r="P864109" s="83"/>
    </row>
    <row r="864110" spans="16:16" x14ac:dyDescent="0.3">
      <c r="P864110" s="83"/>
    </row>
    <row r="864111" spans="16:16" x14ac:dyDescent="0.3">
      <c r="P864111" s="83"/>
    </row>
    <row r="864112" spans="16:16" x14ac:dyDescent="0.3">
      <c r="P864112" s="83"/>
    </row>
    <row r="864113" spans="16:16" x14ac:dyDescent="0.3">
      <c r="P864113" s="83"/>
    </row>
    <row r="864114" spans="16:16" x14ac:dyDescent="0.3">
      <c r="P864114" s="83"/>
    </row>
    <row r="864115" spans="16:16" x14ac:dyDescent="0.3">
      <c r="P864115" s="83"/>
    </row>
    <row r="864116" spans="16:16" x14ac:dyDescent="0.3">
      <c r="P864116" s="83"/>
    </row>
    <row r="864117" spans="16:16" x14ac:dyDescent="0.3">
      <c r="P864117" s="83"/>
    </row>
    <row r="864118" spans="16:16" x14ac:dyDescent="0.3">
      <c r="P864118" s="83"/>
    </row>
    <row r="864119" spans="16:16" x14ac:dyDescent="0.3">
      <c r="P864119" s="83"/>
    </row>
    <row r="864120" spans="16:16" x14ac:dyDescent="0.3">
      <c r="P864120" s="83"/>
    </row>
    <row r="864121" spans="16:16" x14ac:dyDescent="0.3">
      <c r="P864121" s="83"/>
    </row>
    <row r="864122" spans="16:16" x14ac:dyDescent="0.3">
      <c r="P864122" s="83"/>
    </row>
    <row r="864123" spans="16:16" x14ac:dyDescent="0.3">
      <c r="P864123" s="83"/>
    </row>
    <row r="864124" spans="16:16" x14ac:dyDescent="0.3">
      <c r="P864124" s="83"/>
    </row>
    <row r="864125" spans="16:16" x14ac:dyDescent="0.3">
      <c r="P864125" s="83"/>
    </row>
    <row r="864126" spans="16:16" x14ac:dyDescent="0.3">
      <c r="P864126" s="83"/>
    </row>
    <row r="864127" spans="16:16" x14ac:dyDescent="0.3">
      <c r="P864127" s="83"/>
    </row>
    <row r="864128" spans="16:16" x14ac:dyDescent="0.3">
      <c r="P864128" s="83"/>
    </row>
    <row r="864129" spans="16:16" x14ac:dyDescent="0.3">
      <c r="P864129" s="83"/>
    </row>
    <row r="864130" spans="16:16" x14ac:dyDescent="0.3">
      <c r="P864130" s="83"/>
    </row>
    <row r="864131" spans="16:16" x14ac:dyDescent="0.3">
      <c r="P864131" s="83"/>
    </row>
    <row r="864132" spans="16:16" x14ac:dyDescent="0.3">
      <c r="P864132" s="83"/>
    </row>
    <row r="864133" spans="16:16" x14ac:dyDescent="0.3">
      <c r="P864133" s="83"/>
    </row>
    <row r="864134" spans="16:16" x14ac:dyDescent="0.3">
      <c r="P864134" s="83"/>
    </row>
    <row r="864135" spans="16:16" x14ac:dyDescent="0.3">
      <c r="P864135" s="83"/>
    </row>
    <row r="864136" spans="16:16" x14ac:dyDescent="0.3">
      <c r="P864136" s="83"/>
    </row>
    <row r="864137" spans="16:16" x14ac:dyDescent="0.3">
      <c r="P864137" s="83"/>
    </row>
    <row r="864138" spans="16:16" x14ac:dyDescent="0.3">
      <c r="P864138" s="83"/>
    </row>
    <row r="864139" spans="16:16" x14ac:dyDescent="0.3">
      <c r="P864139" s="83"/>
    </row>
    <row r="864140" spans="16:16" x14ac:dyDescent="0.3">
      <c r="P864140" s="83"/>
    </row>
    <row r="864141" spans="16:16" x14ac:dyDescent="0.3">
      <c r="P864141" s="83"/>
    </row>
    <row r="864142" spans="16:16" x14ac:dyDescent="0.3">
      <c r="P864142" s="83"/>
    </row>
    <row r="864143" spans="16:16" x14ac:dyDescent="0.3">
      <c r="P864143" s="83"/>
    </row>
    <row r="864144" spans="16:16" x14ac:dyDescent="0.3">
      <c r="P864144" s="83"/>
    </row>
    <row r="864145" spans="16:16" x14ac:dyDescent="0.3">
      <c r="P864145" s="83"/>
    </row>
    <row r="864146" spans="16:16" x14ac:dyDescent="0.3">
      <c r="P864146" s="83"/>
    </row>
    <row r="864147" spans="16:16" x14ac:dyDescent="0.3">
      <c r="P864147" s="83"/>
    </row>
    <row r="864148" spans="16:16" x14ac:dyDescent="0.3">
      <c r="P864148" s="83"/>
    </row>
    <row r="864149" spans="16:16" x14ac:dyDescent="0.3">
      <c r="P864149" s="83"/>
    </row>
    <row r="864150" spans="16:16" x14ac:dyDescent="0.3">
      <c r="P864150" s="83"/>
    </row>
    <row r="864151" spans="16:16" x14ac:dyDescent="0.3">
      <c r="P864151" s="83"/>
    </row>
    <row r="864152" spans="16:16" x14ac:dyDescent="0.3">
      <c r="P864152" s="83"/>
    </row>
    <row r="864153" spans="16:16" x14ac:dyDescent="0.3">
      <c r="P864153" s="83"/>
    </row>
    <row r="864154" spans="16:16" x14ac:dyDescent="0.3">
      <c r="P864154" s="83"/>
    </row>
    <row r="864155" spans="16:16" x14ac:dyDescent="0.3">
      <c r="P864155" s="83"/>
    </row>
    <row r="864156" spans="16:16" x14ac:dyDescent="0.3">
      <c r="P864156" s="83"/>
    </row>
    <row r="864157" spans="16:16" x14ac:dyDescent="0.3">
      <c r="P864157" s="83"/>
    </row>
    <row r="864158" spans="16:16" x14ac:dyDescent="0.3">
      <c r="P864158" s="83"/>
    </row>
    <row r="864159" spans="16:16" x14ac:dyDescent="0.3">
      <c r="P864159" s="83"/>
    </row>
    <row r="864160" spans="16:16" x14ac:dyDescent="0.3">
      <c r="P864160" s="83"/>
    </row>
    <row r="864161" spans="16:16" x14ac:dyDescent="0.3">
      <c r="P864161" s="83"/>
    </row>
    <row r="864162" spans="16:16" x14ac:dyDescent="0.3">
      <c r="P864162" s="83"/>
    </row>
    <row r="864163" spans="16:16" x14ac:dyDescent="0.3">
      <c r="P864163" s="83"/>
    </row>
    <row r="864164" spans="16:16" x14ac:dyDescent="0.3">
      <c r="P864164" s="83"/>
    </row>
    <row r="864165" spans="16:16" x14ac:dyDescent="0.3">
      <c r="P864165" s="83"/>
    </row>
    <row r="864166" spans="16:16" x14ac:dyDescent="0.3">
      <c r="P864166" s="83"/>
    </row>
    <row r="864167" spans="16:16" x14ac:dyDescent="0.3">
      <c r="P864167" s="83"/>
    </row>
    <row r="864168" spans="16:16" x14ac:dyDescent="0.3">
      <c r="P864168" s="83"/>
    </row>
    <row r="864169" spans="16:16" x14ac:dyDescent="0.3">
      <c r="P864169" s="83"/>
    </row>
    <row r="864170" spans="16:16" x14ac:dyDescent="0.3">
      <c r="P864170" s="83"/>
    </row>
    <row r="864171" spans="16:16" x14ac:dyDescent="0.3">
      <c r="P864171" s="83"/>
    </row>
    <row r="864172" spans="16:16" x14ac:dyDescent="0.3">
      <c r="P864172" s="83"/>
    </row>
    <row r="864173" spans="16:16" x14ac:dyDescent="0.3">
      <c r="P864173" s="83"/>
    </row>
    <row r="864174" spans="16:16" x14ac:dyDescent="0.3">
      <c r="P864174" s="83"/>
    </row>
    <row r="864175" spans="16:16" x14ac:dyDescent="0.3">
      <c r="P864175" s="83"/>
    </row>
    <row r="864176" spans="16:16" x14ac:dyDescent="0.3">
      <c r="P864176" s="83"/>
    </row>
    <row r="864177" spans="16:16" x14ac:dyDescent="0.3">
      <c r="P864177" s="83"/>
    </row>
    <row r="864178" spans="16:16" x14ac:dyDescent="0.3">
      <c r="P864178" s="83"/>
    </row>
    <row r="864179" spans="16:16" x14ac:dyDescent="0.3">
      <c r="P864179" s="83"/>
    </row>
    <row r="864180" spans="16:16" x14ac:dyDescent="0.3">
      <c r="P864180" s="83"/>
    </row>
    <row r="864181" spans="16:16" x14ac:dyDescent="0.3">
      <c r="P864181" s="83"/>
    </row>
    <row r="864182" spans="16:16" x14ac:dyDescent="0.3">
      <c r="P864182" s="83"/>
    </row>
    <row r="864183" spans="16:16" x14ac:dyDescent="0.3">
      <c r="P864183" s="83"/>
    </row>
    <row r="864184" spans="16:16" x14ac:dyDescent="0.3">
      <c r="P864184" s="83"/>
    </row>
    <row r="864185" spans="16:16" x14ac:dyDescent="0.3">
      <c r="P864185" s="83"/>
    </row>
    <row r="864186" spans="16:16" x14ac:dyDescent="0.3">
      <c r="P864186" s="83"/>
    </row>
    <row r="864187" spans="16:16" x14ac:dyDescent="0.3">
      <c r="P864187" s="83"/>
    </row>
    <row r="864188" spans="16:16" x14ac:dyDescent="0.3">
      <c r="P864188" s="83"/>
    </row>
    <row r="864189" spans="16:16" x14ac:dyDescent="0.3">
      <c r="P864189" s="83"/>
    </row>
    <row r="864190" spans="16:16" x14ac:dyDescent="0.3">
      <c r="P864190" s="83"/>
    </row>
    <row r="864191" spans="16:16" x14ac:dyDescent="0.3">
      <c r="P864191" s="83"/>
    </row>
    <row r="864192" spans="16:16" x14ac:dyDescent="0.3">
      <c r="P864192" s="83"/>
    </row>
    <row r="864193" spans="16:16" x14ac:dyDescent="0.3">
      <c r="P864193" s="83"/>
    </row>
    <row r="864194" spans="16:16" x14ac:dyDescent="0.3">
      <c r="P864194" s="83"/>
    </row>
    <row r="864195" spans="16:16" x14ac:dyDescent="0.3">
      <c r="P864195" s="83"/>
    </row>
    <row r="864196" spans="16:16" x14ac:dyDescent="0.3">
      <c r="P864196" s="83"/>
    </row>
    <row r="864197" spans="16:16" x14ac:dyDescent="0.3">
      <c r="P864197" s="83"/>
    </row>
    <row r="864198" spans="16:16" x14ac:dyDescent="0.3">
      <c r="P864198" s="83"/>
    </row>
    <row r="864199" spans="16:16" x14ac:dyDescent="0.3">
      <c r="P864199" s="83"/>
    </row>
    <row r="864200" spans="16:16" x14ac:dyDescent="0.3">
      <c r="P864200" s="83"/>
    </row>
    <row r="864201" spans="16:16" x14ac:dyDescent="0.3">
      <c r="P864201" s="83"/>
    </row>
    <row r="864202" spans="16:16" x14ac:dyDescent="0.3">
      <c r="P864202" s="83"/>
    </row>
    <row r="864203" spans="16:16" x14ac:dyDescent="0.3">
      <c r="P864203" s="83"/>
    </row>
    <row r="864204" spans="16:16" x14ac:dyDescent="0.3">
      <c r="P864204" s="83"/>
    </row>
    <row r="864205" spans="16:16" x14ac:dyDescent="0.3">
      <c r="P864205" s="83"/>
    </row>
    <row r="864206" spans="16:16" x14ac:dyDescent="0.3">
      <c r="P864206" s="83"/>
    </row>
    <row r="864207" spans="16:16" x14ac:dyDescent="0.3">
      <c r="P864207" s="83"/>
    </row>
    <row r="864208" spans="16:16" x14ac:dyDescent="0.3">
      <c r="P864208" s="83"/>
    </row>
    <row r="864209" spans="16:16" x14ac:dyDescent="0.3">
      <c r="P864209" s="83"/>
    </row>
    <row r="864210" spans="16:16" x14ac:dyDescent="0.3">
      <c r="P864210" s="83"/>
    </row>
    <row r="864211" spans="16:16" x14ac:dyDescent="0.3">
      <c r="P864211" s="83"/>
    </row>
    <row r="864212" spans="16:16" x14ac:dyDescent="0.3">
      <c r="P864212" s="83"/>
    </row>
    <row r="864213" spans="16:16" x14ac:dyDescent="0.3">
      <c r="P864213" s="83"/>
    </row>
    <row r="864214" spans="16:16" x14ac:dyDescent="0.3">
      <c r="P864214" s="83"/>
    </row>
    <row r="864215" spans="16:16" x14ac:dyDescent="0.3">
      <c r="P864215" s="83"/>
    </row>
    <row r="864216" spans="16:16" x14ac:dyDescent="0.3">
      <c r="P864216" s="83"/>
    </row>
    <row r="864217" spans="16:16" x14ac:dyDescent="0.3">
      <c r="P864217" s="83"/>
    </row>
    <row r="864218" spans="16:16" x14ac:dyDescent="0.3">
      <c r="P864218" s="83"/>
    </row>
    <row r="864219" spans="16:16" x14ac:dyDescent="0.3">
      <c r="P864219" s="83"/>
    </row>
    <row r="864220" spans="16:16" x14ac:dyDescent="0.3">
      <c r="P864220" s="83"/>
    </row>
    <row r="864221" spans="16:16" x14ac:dyDescent="0.3">
      <c r="P864221" s="83"/>
    </row>
    <row r="864222" spans="16:16" x14ac:dyDescent="0.3">
      <c r="P864222" s="83"/>
    </row>
    <row r="864223" spans="16:16" x14ac:dyDescent="0.3">
      <c r="P864223" s="83"/>
    </row>
    <row r="864224" spans="16:16" x14ac:dyDescent="0.3">
      <c r="P864224" s="83"/>
    </row>
    <row r="864225" spans="16:16" x14ac:dyDescent="0.3">
      <c r="P864225" s="83"/>
    </row>
    <row r="864226" spans="16:16" x14ac:dyDescent="0.3">
      <c r="P864226" s="83"/>
    </row>
    <row r="864227" spans="16:16" x14ac:dyDescent="0.3">
      <c r="P864227" s="83"/>
    </row>
    <row r="864228" spans="16:16" x14ac:dyDescent="0.3">
      <c r="P864228" s="83"/>
    </row>
    <row r="864229" spans="16:16" x14ac:dyDescent="0.3">
      <c r="P864229" s="83"/>
    </row>
    <row r="864230" spans="16:16" x14ac:dyDescent="0.3">
      <c r="P864230" s="83"/>
    </row>
    <row r="864231" spans="16:16" x14ac:dyDescent="0.3">
      <c r="P864231" s="83"/>
    </row>
    <row r="864232" spans="16:16" x14ac:dyDescent="0.3">
      <c r="P864232" s="83"/>
    </row>
    <row r="864233" spans="16:16" x14ac:dyDescent="0.3">
      <c r="P864233" s="83"/>
    </row>
    <row r="864234" spans="16:16" x14ac:dyDescent="0.3">
      <c r="P864234" s="83"/>
    </row>
    <row r="864235" spans="16:16" x14ac:dyDescent="0.3">
      <c r="P864235" s="83"/>
    </row>
    <row r="864236" spans="16:16" x14ac:dyDescent="0.3">
      <c r="P864236" s="83"/>
    </row>
    <row r="864237" spans="16:16" x14ac:dyDescent="0.3">
      <c r="P864237" s="83"/>
    </row>
    <row r="864238" spans="16:16" x14ac:dyDescent="0.3">
      <c r="P864238" s="83"/>
    </row>
    <row r="864239" spans="16:16" x14ac:dyDescent="0.3">
      <c r="P864239" s="83"/>
    </row>
    <row r="864240" spans="16:16" x14ac:dyDescent="0.3">
      <c r="P864240" s="83"/>
    </row>
    <row r="864241" spans="16:16" x14ac:dyDescent="0.3">
      <c r="P864241" s="83"/>
    </row>
    <row r="864242" spans="16:16" x14ac:dyDescent="0.3">
      <c r="P864242" s="83"/>
    </row>
    <row r="864243" spans="16:16" x14ac:dyDescent="0.3">
      <c r="P864243" s="83"/>
    </row>
    <row r="864244" spans="16:16" x14ac:dyDescent="0.3">
      <c r="P864244" s="83"/>
    </row>
    <row r="864245" spans="16:16" x14ac:dyDescent="0.3">
      <c r="P864245" s="83"/>
    </row>
    <row r="864246" spans="16:16" x14ac:dyDescent="0.3">
      <c r="P864246" s="83"/>
    </row>
    <row r="864247" spans="16:16" x14ac:dyDescent="0.3">
      <c r="P864247" s="83"/>
    </row>
    <row r="864248" spans="16:16" x14ac:dyDescent="0.3">
      <c r="P864248" s="83"/>
    </row>
    <row r="864249" spans="16:16" x14ac:dyDescent="0.3">
      <c r="P864249" s="83"/>
    </row>
    <row r="864250" spans="16:16" x14ac:dyDescent="0.3">
      <c r="P864250" s="83"/>
    </row>
    <row r="864251" spans="16:16" x14ac:dyDescent="0.3">
      <c r="P864251" s="83"/>
    </row>
    <row r="864252" spans="16:16" x14ac:dyDescent="0.3">
      <c r="P864252" s="83"/>
    </row>
    <row r="864253" spans="16:16" x14ac:dyDescent="0.3">
      <c r="P864253" s="83"/>
    </row>
    <row r="864254" spans="16:16" x14ac:dyDescent="0.3">
      <c r="P864254" s="83"/>
    </row>
    <row r="864255" spans="16:16" x14ac:dyDescent="0.3">
      <c r="P864255" s="83"/>
    </row>
    <row r="864256" spans="16:16" x14ac:dyDescent="0.3">
      <c r="P864256" s="83"/>
    </row>
    <row r="864257" spans="16:16" x14ac:dyDescent="0.3">
      <c r="P864257" s="83"/>
    </row>
    <row r="864258" spans="16:16" x14ac:dyDescent="0.3">
      <c r="P864258" s="83"/>
    </row>
    <row r="864259" spans="16:16" x14ac:dyDescent="0.3">
      <c r="P864259" s="83"/>
    </row>
    <row r="864260" spans="16:16" x14ac:dyDescent="0.3">
      <c r="P864260" s="83"/>
    </row>
    <row r="864261" spans="16:16" x14ac:dyDescent="0.3">
      <c r="P864261" s="83"/>
    </row>
    <row r="864262" spans="16:16" x14ac:dyDescent="0.3">
      <c r="P864262" s="83"/>
    </row>
    <row r="864263" spans="16:16" x14ac:dyDescent="0.3">
      <c r="P864263" s="83"/>
    </row>
    <row r="864264" spans="16:16" x14ac:dyDescent="0.3">
      <c r="P864264" s="83"/>
    </row>
    <row r="864265" spans="16:16" x14ac:dyDescent="0.3">
      <c r="P864265" s="83"/>
    </row>
    <row r="864266" spans="16:16" x14ac:dyDescent="0.3">
      <c r="P864266" s="83"/>
    </row>
    <row r="864267" spans="16:16" x14ac:dyDescent="0.3">
      <c r="P864267" s="83"/>
    </row>
    <row r="864268" spans="16:16" x14ac:dyDescent="0.3">
      <c r="P864268" s="83"/>
    </row>
    <row r="864269" spans="16:16" x14ac:dyDescent="0.3">
      <c r="P864269" s="83"/>
    </row>
    <row r="864270" spans="16:16" x14ac:dyDescent="0.3">
      <c r="P864270" s="83"/>
    </row>
    <row r="864271" spans="16:16" x14ac:dyDescent="0.3">
      <c r="P864271" s="83"/>
    </row>
    <row r="864272" spans="16:16" x14ac:dyDescent="0.3">
      <c r="P864272" s="83"/>
    </row>
    <row r="864273" spans="16:16" x14ac:dyDescent="0.3">
      <c r="P864273" s="83"/>
    </row>
    <row r="864274" spans="16:16" x14ac:dyDescent="0.3">
      <c r="P864274" s="83"/>
    </row>
    <row r="864275" spans="16:16" x14ac:dyDescent="0.3">
      <c r="P864275" s="83"/>
    </row>
    <row r="864276" spans="16:16" x14ac:dyDescent="0.3">
      <c r="P864276" s="83"/>
    </row>
    <row r="864277" spans="16:16" x14ac:dyDescent="0.3">
      <c r="P864277" s="83"/>
    </row>
    <row r="864278" spans="16:16" x14ac:dyDescent="0.3">
      <c r="P864278" s="83"/>
    </row>
    <row r="864279" spans="16:16" x14ac:dyDescent="0.3">
      <c r="P864279" s="83"/>
    </row>
    <row r="864280" spans="16:16" x14ac:dyDescent="0.3">
      <c r="P864280" s="83"/>
    </row>
    <row r="864281" spans="16:16" x14ac:dyDescent="0.3">
      <c r="P864281" s="83"/>
    </row>
    <row r="864282" spans="16:16" x14ac:dyDescent="0.3">
      <c r="P864282" s="83"/>
    </row>
    <row r="864283" spans="16:16" x14ac:dyDescent="0.3">
      <c r="P864283" s="83"/>
    </row>
    <row r="864284" spans="16:16" x14ac:dyDescent="0.3">
      <c r="P864284" s="83"/>
    </row>
    <row r="864285" spans="16:16" x14ac:dyDescent="0.3">
      <c r="P864285" s="83"/>
    </row>
    <row r="864286" spans="16:16" x14ac:dyDescent="0.3">
      <c r="P864286" s="83"/>
    </row>
    <row r="864287" spans="16:16" x14ac:dyDescent="0.3">
      <c r="P864287" s="83"/>
    </row>
    <row r="864288" spans="16:16" x14ac:dyDescent="0.3">
      <c r="P864288" s="83"/>
    </row>
    <row r="864289" spans="16:16" x14ac:dyDescent="0.3">
      <c r="P864289" s="83"/>
    </row>
    <row r="864290" spans="16:16" x14ac:dyDescent="0.3">
      <c r="P864290" s="83"/>
    </row>
    <row r="864291" spans="16:16" x14ac:dyDescent="0.3">
      <c r="P864291" s="83"/>
    </row>
    <row r="864292" spans="16:16" x14ac:dyDescent="0.3">
      <c r="P864292" s="83"/>
    </row>
    <row r="864293" spans="16:16" x14ac:dyDescent="0.3">
      <c r="P864293" s="83"/>
    </row>
    <row r="864294" spans="16:16" x14ac:dyDescent="0.3">
      <c r="P864294" s="83"/>
    </row>
    <row r="864295" spans="16:16" x14ac:dyDescent="0.3">
      <c r="P864295" s="83"/>
    </row>
    <row r="864296" spans="16:16" x14ac:dyDescent="0.3">
      <c r="P864296" s="83"/>
    </row>
    <row r="864297" spans="16:16" x14ac:dyDescent="0.3">
      <c r="P864297" s="83"/>
    </row>
    <row r="864298" spans="16:16" x14ac:dyDescent="0.3">
      <c r="P864298" s="83"/>
    </row>
    <row r="864299" spans="16:16" x14ac:dyDescent="0.3">
      <c r="P864299" s="83"/>
    </row>
    <row r="864300" spans="16:16" x14ac:dyDescent="0.3">
      <c r="P864300" s="83"/>
    </row>
    <row r="864301" spans="16:16" x14ac:dyDescent="0.3">
      <c r="P864301" s="83"/>
    </row>
    <row r="864302" spans="16:16" x14ac:dyDescent="0.3">
      <c r="P864302" s="83"/>
    </row>
    <row r="864303" spans="16:16" x14ac:dyDescent="0.3">
      <c r="P864303" s="83"/>
    </row>
    <row r="864304" spans="16:16" x14ac:dyDescent="0.3">
      <c r="P864304" s="83"/>
    </row>
    <row r="864305" spans="16:16" x14ac:dyDescent="0.3">
      <c r="P864305" s="83"/>
    </row>
    <row r="864306" spans="16:16" x14ac:dyDescent="0.3">
      <c r="P864306" s="83"/>
    </row>
    <row r="864307" spans="16:16" x14ac:dyDescent="0.3">
      <c r="P864307" s="83"/>
    </row>
    <row r="864308" spans="16:16" x14ac:dyDescent="0.3">
      <c r="P864308" s="83"/>
    </row>
    <row r="864309" spans="16:16" x14ac:dyDescent="0.3">
      <c r="P864309" s="83"/>
    </row>
    <row r="864310" spans="16:16" x14ac:dyDescent="0.3">
      <c r="P864310" s="83"/>
    </row>
    <row r="864311" spans="16:16" x14ac:dyDescent="0.3">
      <c r="P864311" s="83"/>
    </row>
    <row r="864312" spans="16:16" x14ac:dyDescent="0.3">
      <c r="P864312" s="83"/>
    </row>
    <row r="864313" spans="16:16" x14ac:dyDescent="0.3">
      <c r="P864313" s="83"/>
    </row>
    <row r="864314" spans="16:16" x14ac:dyDescent="0.3">
      <c r="P864314" s="83"/>
    </row>
    <row r="864315" spans="16:16" x14ac:dyDescent="0.3">
      <c r="P864315" s="83"/>
    </row>
    <row r="864316" spans="16:16" x14ac:dyDescent="0.3">
      <c r="P864316" s="83"/>
    </row>
    <row r="864317" spans="16:16" x14ac:dyDescent="0.3">
      <c r="P864317" s="83"/>
    </row>
    <row r="864318" spans="16:16" x14ac:dyDescent="0.3">
      <c r="P864318" s="83"/>
    </row>
    <row r="864319" spans="16:16" x14ac:dyDescent="0.3">
      <c r="P864319" s="83"/>
    </row>
    <row r="864320" spans="16:16" x14ac:dyDescent="0.3">
      <c r="P864320" s="83"/>
    </row>
    <row r="864321" spans="16:16" x14ac:dyDescent="0.3">
      <c r="P864321" s="83"/>
    </row>
    <row r="864322" spans="16:16" x14ac:dyDescent="0.3">
      <c r="P864322" s="83"/>
    </row>
    <row r="864323" spans="16:16" x14ac:dyDescent="0.3">
      <c r="P864323" s="83"/>
    </row>
    <row r="864324" spans="16:16" x14ac:dyDescent="0.3">
      <c r="P864324" s="83"/>
    </row>
    <row r="864325" spans="16:16" x14ac:dyDescent="0.3">
      <c r="P864325" s="83"/>
    </row>
    <row r="864326" spans="16:16" x14ac:dyDescent="0.3">
      <c r="P864326" s="83"/>
    </row>
    <row r="864327" spans="16:16" x14ac:dyDescent="0.3">
      <c r="P864327" s="83"/>
    </row>
    <row r="864328" spans="16:16" x14ac:dyDescent="0.3">
      <c r="P864328" s="83"/>
    </row>
    <row r="864329" spans="16:16" x14ac:dyDescent="0.3">
      <c r="P864329" s="83"/>
    </row>
    <row r="864330" spans="16:16" x14ac:dyDescent="0.3">
      <c r="P864330" s="83"/>
    </row>
    <row r="864331" spans="16:16" x14ac:dyDescent="0.3">
      <c r="P864331" s="83"/>
    </row>
    <row r="864332" spans="16:16" x14ac:dyDescent="0.3">
      <c r="P864332" s="83"/>
    </row>
    <row r="864333" spans="16:16" x14ac:dyDescent="0.3">
      <c r="P864333" s="83"/>
    </row>
    <row r="864334" spans="16:16" x14ac:dyDescent="0.3">
      <c r="P864334" s="83"/>
    </row>
    <row r="864335" spans="16:16" x14ac:dyDescent="0.3">
      <c r="P864335" s="83"/>
    </row>
    <row r="864336" spans="16:16" x14ac:dyDescent="0.3">
      <c r="P864336" s="83"/>
    </row>
    <row r="864337" spans="16:16" x14ac:dyDescent="0.3">
      <c r="P864337" s="83"/>
    </row>
    <row r="864338" spans="16:16" x14ac:dyDescent="0.3">
      <c r="P864338" s="83"/>
    </row>
    <row r="864339" spans="16:16" x14ac:dyDescent="0.3">
      <c r="P864339" s="83"/>
    </row>
    <row r="864340" spans="16:16" x14ac:dyDescent="0.3">
      <c r="P864340" s="83"/>
    </row>
    <row r="864341" spans="16:16" x14ac:dyDescent="0.3">
      <c r="P864341" s="83"/>
    </row>
    <row r="864342" spans="16:16" x14ac:dyDescent="0.3">
      <c r="P864342" s="83"/>
    </row>
    <row r="864343" spans="16:16" x14ac:dyDescent="0.3">
      <c r="P864343" s="83"/>
    </row>
    <row r="864344" spans="16:16" x14ac:dyDescent="0.3">
      <c r="P864344" s="83"/>
    </row>
    <row r="864345" spans="16:16" x14ac:dyDescent="0.3">
      <c r="P864345" s="83"/>
    </row>
    <row r="864346" spans="16:16" x14ac:dyDescent="0.3">
      <c r="P864346" s="83"/>
    </row>
    <row r="864347" spans="16:16" x14ac:dyDescent="0.3">
      <c r="P864347" s="83"/>
    </row>
    <row r="864348" spans="16:16" x14ac:dyDescent="0.3">
      <c r="P864348" s="83"/>
    </row>
    <row r="864349" spans="16:16" x14ac:dyDescent="0.3">
      <c r="P864349" s="83"/>
    </row>
    <row r="864350" spans="16:16" x14ac:dyDescent="0.3">
      <c r="P864350" s="83"/>
    </row>
    <row r="864351" spans="16:16" x14ac:dyDescent="0.3">
      <c r="P864351" s="83"/>
    </row>
    <row r="864352" spans="16:16" x14ac:dyDescent="0.3">
      <c r="P864352" s="83"/>
    </row>
    <row r="864353" spans="16:16" x14ac:dyDescent="0.3">
      <c r="P864353" s="83"/>
    </row>
    <row r="864354" spans="16:16" x14ac:dyDescent="0.3">
      <c r="P864354" s="83"/>
    </row>
    <row r="864355" spans="16:16" x14ac:dyDescent="0.3">
      <c r="P864355" s="83"/>
    </row>
    <row r="864356" spans="16:16" x14ac:dyDescent="0.3">
      <c r="P864356" s="83"/>
    </row>
    <row r="864357" spans="16:16" x14ac:dyDescent="0.3">
      <c r="P864357" s="83"/>
    </row>
    <row r="864358" spans="16:16" x14ac:dyDescent="0.3">
      <c r="P864358" s="83"/>
    </row>
    <row r="864359" spans="16:16" x14ac:dyDescent="0.3">
      <c r="P864359" s="83"/>
    </row>
    <row r="864360" spans="16:16" x14ac:dyDescent="0.3">
      <c r="P864360" s="83"/>
    </row>
    <row r="864361" spans="16:16" x14ac:dyDescent="0.3">
      <c r="P864361" s="83"/>
    </row>
    <row r="864362" spans="16:16" x14ac:dyDescent="0.3">
      <c r="P864362" s="83"/>
    </row>
    <row r="864363" spans="16:16" x14ac:dyDescent="0.3">
      <c r="P864363" s="83"/>
    </row>
    <row r="864364" spans="16:16" x14ac:dyDescent="0.3">
      <c r="P864364" s="83"/>
    </row>
    <row r="864365" spans="16:16" x14ac:dyDescent="0.3">
      <c r="P864365" s="83"/>
    </row>
    <row r="864366" spans="16:16" x14ac:dyDescent="0.3">
      <c r="P864366" s="83"/>
    </row>
    <row r="864367" spans="16:16" x14ac:dyDescent="0.3">
      <c r="P864367" s="83"/>
    </row>
    <row r="864368" spans="16:16" x14ac:dyDescent="0.3">
      <c r="P864368" s="83"/>
    </row>
    <row r="864369" spans="16:16" x14ac:dyDescent="0.3">
      <c r="P864369" s="83"/>
    </row>
    <row r="864370" spans="16:16" x14ac:dyDescent="0.3">
      <c r="P864370" s="83"/>
    </row>
    <row r="864371" spans="16:16" x14ac:dyDescent="0.3">
      <c r="P864371" s="83"/>
    </row>
    <row r="864372" spans="16:16" x14ac:dyDescent="0.3">
      <c r="P864372" s="83"/>
    </row>
    <row r="864373" spans="16:16" x14ac:dyDescent="0.3">
      <c r="P864373" s="83"/>
    </row>
    <row r="864374" spans="16:16" x14ac:dyDescent="0.3">
      <c r="P864374" s="83"/>
    </row>
    <row r="864375" spans="16:16" x14ac:dyDescent="0.3">
      <c r="P864375" s="83"/>
    </row>
    <row r="864376" spans="16:16" x14ac:dyDescent="0.3">
      <c r="P864376" s="83"/>
    </row>
    <row r="864377" spans="16:16" x14ac:dyDescent="0.3">
      <c r="P864377" s="83"/>
    </row>
    <row r="864378" spans="16:16" x14ac:dyDescent="0.3">
      <c r="P864378" s="83"/>
    </row>
    <row r="864379" spans="16:16" x14ac:dyDescent="0.3">
      <c r="P864379" s="83"/>
    </row>
    <row r="864380" spans="16:16" x14ac:dyDescent="0.3">
      <c r="P864380" s="83"/>
    </row>
    <row r="864381" spans="16:16" x14ac:dyDescent="0.3">
      <c r="P864381" s="83"/>
    </row>
    <row r="864382" spans="16:16" x14ac:dyDescent="0.3">
      <c r="P864382" s="83"/>
    </row>
    <row r="864383" spans="16:16" x14ac:dyDescent="0.3">
      <c r="P864383" s="83"/>
    </row>
    <row r="864384" spans="16:16" x14ac:dyDescent="0.3">
      <c r="P864384" s="83"/>
    </row>
    <row r="864385" spans="16:16" x14ac:dyDescent="0.3">
      <c r="P864385" s="83"/>
    </row>
    <row r="864386" spans="16:16" x14ac:dyDescent="0.3">
      <c r="P864386" s="83"/>
    </row>
    <row r="864387" spans="16:16" x14ac:dyDescent="0.3">
      <c r="P864387" s="83"/>
    </row>
    <row r="864388" spans="16:16" x14ac:dyDescent="0.3">
      <c r="P864388" s="83"/>
    </row>
    <row r="864389" spans="16:16" x14ac:dyDescent="0.3">
      <c r="P864389" s="83"/>
    </row>
    <row r="864390" spans="16:16" x14ac:dyDescent="0.3">
      <c r="P864390" s="83"/>
    </row>
    <row r="864391" spans="16:16" x14ac:dyDescent="0.3">
      <c r="P864391" s="83"/>
    </row>
    <row r="864392" spans="16:16" x14ac:dyDescent="0.3">
      <c r="P864392" s="83"/>
    </row>
    <row r="864393" spans="16:16" x14ac:dyDescent="0.3">
      <c r="P864393" s="83"/>
    </row>
    <row r="864394" spans="16:16" x14ac:dyDescent="0.3">
      <c r="P864394" s="83"/>
    </row>
    <row r="864395" spans="16:16" x14ac:dyDescent="0.3">
      <c r="P864395" s="83"/>
    </row>
    <row r="864396" spans="16:16" x14ac:dyDescent="0.3">
      <c r="P864396" s="83"/>
    </row>
    <row r="864397" spans="16:16" x14ac:dyDescent="0.3">
      <c r="P864397" s="83"/>
    </row>
    <row r="864398" spans="16:16" x14ac:dyDescent="0.3">
      <c r="P864398" s="83"/>
    </row>
    <row r="864399" spans="16:16" x14ac:dyDescent="0.3">
      <c r="P864399" s="83"/>
    </row>
    <row r="864400" spans="16:16" x14ac:dyDescent="0.3">
      <c r="P864400" s="83"/>
    </row>
    <row r="864401" spans="16:16" x14ac:dyDescent="0.3">
      <c r="P864401" s="83"/>
    </row>
    <row r="864402" spans="16:16" x14ac:dyDescent="0.3">
      <c r="P864402" s="83"/>
    </row>
    <row r="864403" spans="16:16" x14ac:dyDescent="0.3">
      <c r="P864403" s="83"/>
    </row>
    <row r="864404" spans="16:16" x14ac:dyDescent="0.3">
      <c r="P864404" s="83"/>
    </row>
    <row r="864405" spans="16:16" x14ac:dyDescent="0.3">
      <c r="P864405" s="83"/>
    </row>
    <row r="864406" spans="16:16" x14ac:dyDescent="0.3">
      <c r="P864406" s="83"/>
    </row>
    <row r="864407" spans="16:16" x14ac:dyDescent="0.3">
      <c r="P864407" s="83"/>
    </row>
    <row r="864408" spans="16:16" x14ac:dyDescent="0.3">
      <c r="P864408" s="83"/>
    </row>
    <row r="864409" spans="16:16" x14ac:dyDescent="0.3">
      <c r="P864409" s="83"/>
    </row>
    <row r="864410" spans="16:16" x14ac:dyDescent="0.3">
      <c r="P864410" s="83"/>
    </row>
    <row r="864411" spans="16:16" x14ac:dyDescent="0.3">
      <c r="P864411" s="83"/>
    </row>
    <row r="864412" spans="16:16" x14ac:dyDescent="0.3">
      <c r="P864412" s="83"/>
    </row>
    <row r="864413" spans="16:16" x14ac:dyDescent="0.3">
      <c r="P864413" s="83"/>
    </row>
    <row r="864414" spans="16:16" x14ac:dyDescent="0.3">
      <c r="P864414" s="83"/>
    </row>
    <row r="864415" spans="16:16" x14ac:dyDescent="0.3">
      <c r="P864415" s="83"/>
    </row>
    <row r="864416" spans="16:16" x14ac:dyDescent="0.3">
      <c r="P864416" s="83"/>
    </row>
    <row r="864417" spans="16:16" x14ac:dyDescent="0.3">
      <c r="P864417" s="83"/>
    </row>
    <row r="864418" spans="16:16" x14ac:dyDescent="0.3">
      <c r="P864418" s="83"/>
    </row>
    <row r="864419" spans="16:16" x14ac:dyDescent="0.3">
      <c r="P864419" s="83"/>
    </row>
    <row r="864420" spans="16:16" x14ac:dyDescent="0.3">
      <c r="P864420" s="83"/>
    </row>
    <row r="864421" spans="16:16" x14ac:dyDescent="0.3">
      <c r="P864421" s="83"/>
    </row>
    <row r="864422" spans="16:16" x14ac:dyDescent="0.3">
      <c r="P864422" s="83"/>
    </row>
    <row r="864423" spans="16:16" x14ac:dyDescent="0.3">
      <c r="P864423" s="83"/>
    </row>
    <row r="864424" spans="16:16" x14ac:dyDescent="0.3">
      <c r="P864424" s="83"/>
    </row>
    <row r="864425" spans="16:16" x14ac:dyDescent="0.3">
      <c r="P864425" s="83"/>
    </row>
    <row r="864426" spans="16:16" x14ac:dyDescent="0.3">
      <c r="P864426" s="83"/>
    </row>
    <row r="864427" spans="16:16" x14ac:dyDescent="0.3">
      <c r="P864427" s="83"/>
    </row>
    <row r="864428" spans="16:16" x14ac:dyDescent="0.3">
      <c r="P864428" s="83"/>
    </row>
    <row r="864429" spans="16:16" x14ac:dyDescent="0.3">
      <c r="P864429" s="83"/>
    </row>
    <row r="864430" spans="16:16" x14ac:dyDescent="0.3">
      <c r="P864430" s="83"/>
    </row>
    <row r="864431" spans="16:16" x14ac:dyDescent="0.3">
      <c r="P864431" s="83"/>
    </row>
    <row r="864432" spans="16:16" x14ac:dyDescent="0.3">
      <c r="P864432" s="83"/>
    </row>
    <row r="864433" spans="16:16" x14ac:dyDescent="0.3">
      <c r="P864433" s="83"/>
    </row>
    <row r="864434" spans="16:16" x14ac:dyDescent="0.3">
      <c r="P864434" s="83"/>
    </row>
    <row r="864435" spans="16:16" x14ac:dyDescent="0.3">
      <c r="P864435" s="83"/>
    </row>
    <row r="864436" spans="16:16" x14ac:dyDescent="0.3">
      <c r="P864436" s="83"/>
    </row>
    <row r="864437" spans="16:16" x14ac:dyDescent="0.3">
      <c r="P864437" s="83"/>
    </row>
    <row r="864438" spans="16:16" x14ac:dyDescent="0.3">
      <c r="P864438" s="83"/>
    </row>
    <row r="864439" spans="16:16" x14ac:dyDescent="0.3">
      <c r="P864439" s="83"/>
    </row>
    <row r="864440" spans="16:16" x14ac:dyDescent="0.3">
      <c r="P864440" s="83"/>
    </row>
    <row r="864441" spans="16:16" x14ac:dyDescent="0.3">
      <c r="P864441" s="83"/>
    </row>
    <row r="864442" spans="16:16" x14ac:dyDescent="0.3">
      <c r="P864442" s="83"/>
    </row>
    <row r="864443" spans="16:16" x14ac:dyDescent="0.3">
      <c r="P864443" s="83"/>
    </row>
    <row r="864444" spans="16:16" x14ac:dyDescent="0.3">
      <c r="P864444" s="83"/>
    </row>
    <row r="864445" spans="16:16" x14ac:dyDescent="0.3">
      <c r="P864445" s="83"/>
    </row>
    <row r="864446" spans="16:16" x14ac:dyDescent="0.3">
      <c r="P864446" s="83"/>
    </row>
    <row r="864447" spans="16:16" x14ac:dyDescent="0.3">
      <c r="P864447" s="83"/>
    </row>
    <row r="864448" spans="16:16" x14ac:dyDescent="0.3">
      <c r="P864448" s="83"/>
    </row>
    <row r="864449" spans="16:16" x14ac:dyDescent="0.3">
      <c r="P864449" s="83"/>
    </row>
    <row r="864450" spans="16:16" x14ac:dyDescent="0.3">
      <c r="P864450" s="83"/>
    </row>
    <row r="864451" spans="16:16" x14ac:dyDescent="0.3">
      <c r="P864451" s="83"/>
    </row>
    <row r="864452" spans="16:16" x14ac:dyDescent="0.3">
      <c r="P864452" s="83"/>
    </row>
    <row r="864453" spans="16:16" x14ac:dyDescent="0.3">
      <c r="P864453" s="83"/>
    </row>
    <row r="864454" spans="16:16" x14ac:dyDescent="0.3">
      <c r="P864454" s="83"/>
    </row>
    <row r="864455" spans="16:16" x14ac:dyDescent="0.3">
      <c r="P864455" s="83"/>
    </row>
    <row r="864456" spans="16:16" x14ac:dyDescent="0.3">
      <c r="P864456" s="83"/>
    </row>
    <row r="864457" spans="16:16" x14ac:dyDescent="0.3">
      <c r="P864457" s="83"/>
    </row>
    <row r="864458" spans="16:16" x14ac:dyDescent="0.3">
      <c r="P864458" s="83"/>
    </row>
    <row r="864459" spans="16:16" x14ac:dyDescent="0.3">
      <c r="P864459" s="83"/>
    </row>
    <row r="864460" spans="16:16" x14ac:dyDescent="0.3">
      <c r="P864460" s="83"/>
    </row>
    <row r="864461" spans="16:16" x14ac:dyDescent="0.3">
      <c r="P864461" s="83"/>
    </row>
    <row r="864462" spans="16:16" x14ac:dyDescent="0.3">
      <c r="P864462" s="83"/>
    </row>
    <row r="864463" spans="16:16" x14ac:dyDescent="0.3">
      <c r="P864463" s="83"/>
    </row>
    <row r="864464" spans="16:16" x14ac:dyDescent="0.3">
      <c r="P864464" s="83"/>
    </row>
    <row r="864465" spans="16:16" x14ac:dyDescent="0.3">
      <c r="P864465" s="83"/>
    </row>
    <row r="864466" spans="16:16" x14ac:dyDescent="0.3">
      <c r="P864466" s="83"/>
    </row>
    <row r="864467" spans="16:16" x14ac:dyDescent="0.3">
      <c r="P864467" s="83"/>
    </row>
    <row r="864468" spans="16:16" x14ac:dyDescent="0.3">
      <c r="P864468" s="83"/>
    </row>
    <row r="864469" spans="16:16" x14ac:dyDescent="0.3">
      <c r="P864469" s="83"/>
    </row>
    <row r="864470" spans="16:16" x14ac:dyDescent="0.3">
      <c r="P864470" s="83"/>
    </row>
    <row r="864471" spans="16:16" x14ac:dyDescent="0.3">
      <c r="P864471" s="83"/>
    </row>
    <row r="864472" spans="16:16" x14ac:dyDescent="0.3">
      <c r="P864472" s="83"/>
    </row>
    <row r="864473" spans="16:16" x14ac:dyDescent="0.3">
      <c r="P864473" s="83"/>
    </row>
    <row r="864474" spans="16:16" x14ac:dyDescent="0.3">
      <c r="P864474" s="83"/>
    </row>
    <row r="864475" spans="16:16" x14ac:dyDescent="0.3">
      <c r="P864475" s="83"/>
    </row>
    <row r="864476" spans="16:16" x14ac:dyDescent="0.3">
      <c r="P864476" s="83"/>
    </row>
    <row r="864477" spans="16:16" x14ac:dyDescent="0.3">
      <c r="P864477" s="83"/>
    </row>
    <row r="864478" spans="16:16" x14ac:dyDescent="0.3">
      <c r="P864478" s="83"/>
    </row>
    <row r="864479" spans="16:16" x14ac:dyDescent="0.3">
      <c r="P864479" s="83"/>
    </row>
    <row r="864480" spans="16:16" x14ac:dyDescent="0.3">
      <c r="P864480" s="83"/>
    </row>
    <row r="864481" spans="16:16" x14ac:dyDescent="0.3">
      <c r="P864481" s="83"/>
    </row>
    <row r="864482" spans="16:16" x14ac:dyDescent="0.3">
      <c r="P864482" s="83"/>
    </row>
    <row r="864483" spans="16:16" x14ac:dyDescent="0.3">
      <c r="P864483" s="83"/>
    </row>
    <row r="864484" spans="16:16" x14ac:dyDescent="0.3">
      <c r="P864484" s="83"/>
    </row>
    <row r="864485" spans="16:16" x14ac:dyDescent="0.3">
      <c r="P864485" s="83"/>
    </row>
    <row r="864486" spans="16:16" x14ac:dyDescent="0.3">
      <c r="P864486" s="83"/>
    </row>
    <row r="864487" spans="16:16" x14ac:dyDescent="0.3">
      <c r="P864487" s="83"/>
    </row>
    <row r="864488" spans="16:16" x14ac:dyDescent="0.3">
      <c r="P864488" s="83"/>
    </row>
    <row r="864489" spans="16:16" x14ac:dyDescent="0.3">
      <c r="P864489" s="83"/>
    </row>
    <row r="864490" spans="16:16" x14ac:dyDescent="0.3">
      <c r="P864490" s="83"/>
    </row>
    <row r="864491" spans="16:16" x14ac:dyDescent="0.3">
      <c r="P864491" s="83"/>
    </row>
    <row r="864492" spans="16:16" x14ac:dyDescent="0.3">
      <c r="P864492" s="83"/>
    </row>
    <row r="864493" spans="16:16" x14ac:dyDescent="0.3">
      <c r="P864493" s="83"/>
    </row>
    <row r="864494" spans="16:16" x14ac:dyDescent="0.3">
      <c r="P864494" s="83"/>
    </row>
    <row r="864495" spans="16:16" x14ac:dyDescent="0.3">
      <c r="P864495" s="83"/>
    </row>
    <row r="864496" spans="16:16" x14ac:dyDescent="0.3">
      <c r="P864496" s="83"/>
    </row>
    <row r="864497" spans="16:16" x14ac:dyDescent="0.3">
      <c r="P864497" s="83"/>
    </row>
    <row r="864498" spans="16:16" x14ac:dyDescent="0.3">
      <c r="P864498" s="83"/>
    </row>
    <row r="864499" spans="16:16" x14ac:dyDescent="0.3">
      <c r="P864499" s="83"/>
    </row>
    <row r="864500" spans="16:16" x14ac:dyDescent="0.3">
      <c r="P864500" s="83"/>
    </row>
    <row r="864501" spans="16:16" x14ac:dyDescent="0.3">
      <c r="P864501" s="83"/>
    </row>
    <row r="864502" spans="16:16" x14ac:dyDescent="0.3">
      <c r="P864502" s="83"/>
    </row>
    <row r="864503" spans="16:16" x14ac:dyDescent="0.3">
      <c r="P864503" s="83"/>
    </row>
    <row r="864504" spans="16:16" x14ac:dyDescent="0.3">
      <c r="P864504" s="83"/>
    </row>
    <row r="864505" spans="16:16" x14ac:dyDescent="0.3">
      <c r="P864505" s="83"/>
    </row>
    <row r="864506" spans="16:16" x14ac:dyDescent="0.3">
      <c r="P864506" s="83"/>
    </row>
    <row r="864507" spans="16:16" x14ac:dyDescent="0.3">
      <c r="P864507" s="83"/>
    </row>
    <row r="864508" spans="16:16" x14ac:dyDescent="0.3">
      <c r="P864508" s="83"/>
    </row>
    <row r="864509" spans="16:16" x14ac:dyDescent="0.3">
      <c r="P864509" s="83"/>
    </row>
    <row r="864510" spans="16:16" x14ac:dyDescent="0.3">
      <c r="P864510" s="83"/>
    </row>
    <row r="864511" spans="16:16" x14ac:dyDescent="0.3">
      <c r="P864511" s="83"/>
    </row>
    <row r="864512" spans="16:16" x14ac:dyDescent="0.3">
      <c r="P864512" s="83"/>
    </row>
    <row r="864513" spans="16:16" x14ac:dyDescent="0.3">
      <c r="P864513" s="83"/>
    </row>
    <row r="864514" spans="16:16" x14ac:dyDescent="0.3">
      <c r="P864514" s="83"/>
    </row>
    <row r="864515" spans="16:16" x14ac:dyDescent="0.3">
      <c r="P864515" s="83"/>
    </row>
    <row r="864516" spans="16:16" x14ac:dyDescent="0.3">
      <c r="P864516" s="83"/>
    </row>
    <row r="864517" spans="16:16" x14ac:dyDescent="0.3">
      <c r="P864517" s="83"/>
    </row>
    <row r="864518" spans="16:16" x14ac:dyDescent="0.3">
      <c r="P864518" s="83"/>
    </row>
    <row r="864519" spans="16:16" x14ac:dyDescent="0.3">
      <c r="P864519" s="83"/>
    </row>
    <row r="864520" spans="16:16" x14ac:dyDescent="0.3">
      <c r="P864520" s="83"/>
    </row>
    <row r="864521" spans="16:16" x14ac:dyDescent="0.3">
      <c r="P864521" s="83"/>
    </row>
    <row r="864522" spans="16:16" x14ac:dyDescent="0.3">
      <c r="P864522" s="83"/>
    </row>
    <row r="864523" spans="16:16" x14ac:dyDescent="0.3">
      <c r="P864523" s="83"/>
    </row>
    <row r="864524" spans="16:16" x14ac:dyDescent="0.3">
      <c r="P864524" s="83"/>
    </row>
    <row r="864525" spans="16:16" x14ac:dyDescent="0.3">
      <c r="P864525" s="83"/>
    </row>
    <row r="864526" spans="16:16" x14ac:dyDescent="0.3">
      <c r="P864526" s="83"/>
    </row>
    <row r="864527" spans="16:16" x14ac:dyDescent="0.3">
      <c r="P864527" s="83"/>
    </row>
    <row r="864528" spans="16:16" x14ac:dyDescent="0.3">
      <c r="P864528" s="83"/>
    </row>
    <row r="864529" spans="16:16" x14ac:dyDescent="0.3">
      <c r="P864529" s="83"/>
    </row>
    <row r="864530" spans="16:16" x14ac:dyDescent="0.3">
      <c r="P864530" s="83"/>
    </row>
    <row r="864531" spans="16:16" x14ac:dyDescent="0.3">
      <c r="P864531" s="83"/>
    </row>
    <row r="864532" spans="16:16" x14ac:dyDescent="0.3">
      <c r="P864532" s="83"/>
    </row>
    <row r="864533" spans="16:16" x14ac:dyDescent="0.3">
      <c r="P864533" s="83"/>
    </row>
    <row r="864534" spans="16:16" x14ac:dyDescent="0.3">
      <c r="P864534" s="83"/>
    </row>
    <row r="864535" spans="16:16" x14ac:dyDescent="0.3">
      <c r="P864535" s="83"/>
    </row>
    <row r="864536" spans="16:16" x14ac:dyDescent="0.3">
      <c r="P864536" s="83"/>
    </row>
    <row r="864537" spans="16:16" x14ac:dyDescent="0.3">
      <c r="P864537" s="83"/>
    </row>
    <row r="864538" spans="16:16" x14ac:dyDescent="0.3">
      <c r="P864538" s="83"/>
    </row>
    <row r="864539" spans="16:16" x14ac:dyDescent="0.3">
      <c r="P864539" s="83"/>
    </row>
    <row r="864540" spans="16:16" x14ac:dyDescent="0.3">
      <c r="P864540" s="83"/>
    </row>
    <row r="864541" spans="16:16" x14ac:dyDescent="0.3">
      <c r="P864541" s="83"/>
    </row>
    <row r="864542" spans="16:16" x14ac:dyDescent="0.3">
      <c r="P864542" s="83"/>
    </row>
    <row r="864543" spans="16:16" x14ac:dyDescent="0.3">
      <c r="P864543" s="83"/>
    </row>
    <row r="864544" spans="16:16" x14ac:dyDescent="0.3">
      <c r="P864544" s="83"/>
    </row>
    <row r="864545" spans="16:16" x14ac:dyDescent="0.3">
      <c r="P864545" s="83"/>
    </row>
    <row r="864546" spans="16:16" x14ac:dyDescent="0.3">
      <c r="P864546" s="83"/>
    </row>
    <row r="864547" spans="16:16" x14ac:dyDescent="0.3">
      <c r="P864547" s="83"/>
    </row>
    <row r="864548" spans="16:16" x14ac:dyDescent="0.3">
      <c r="P864548" s="83"/>
    </row>
    <row r="864549" spans="16:16" x14ac:dyDescent="0.3">
      <c r="P864549" s="83"/>
    </row>
    <row r="864550" spans="16:16" x14ac:dyDescent="0.3">
      <c r="P864550" s="83"/>
    </row>
    <row r="864551" spans="16:16" x14ac:dyDescent="0.3">
      <c r="P864551" s="83"/>
    </row>
    <row r="864552" spans="16:16" x14ac:dyDescent="0.3">
      <c r="P864552" s="83"/>
    </row>
    <row r="864553" spans="16:16" x14ac:dyDescent="0.3">
      <c r="P864553" s="83"/>
    </row>
    <row r="864554" spans="16:16" x14ac:dyDescent="0.3">
      <c r="P864554" s="83"/>
    </row>
    <row r="864555" spans="16:16" x14ac:dyDescent="0.3">
      <c r="P864555" s="83"/>
    </row>
    <row r="864556" spans="16:16" x14ac:dyDescent="0.3">
      <c r="P864556" s="83"/>
    </row>
    <row r="864557" spans="16:16" x14ac:dyDescent="0.3">
      <c r="P864557" s="83"/>
    </row>
    <row r="864558" spans="16:16" x14ac:dyDescent="0.3">
      <c r="P864558" s="83"/>
    </row>
    <row r="864559" spans="16:16" x14ac:dyDescent="0.3">
      <c r="P864559" s="83"/>
    </row>
    <row r="864560" spans="16:16" x14ac:dyDescent="0.3">
      <c r="P864560" s="83"/>
    </row>
    <row r="864561" spans="16:16" x14ac:dyDescent="0.3">
      <c r="P864561" s="83"/>
    </row>
    <row r="864562" spans="16:16" x14ac:dyDescent="0.3">
      <c r="P864562" s="83"/>
    </row>
    <row r="864563" spans="16:16" x14ac:dyDescent="0.3">
      <c r="P864563" s="83"/>
    </row>
    <row r="864564" spans="16:16" x14ac:dyDescent="0.3">
      <c r="P864564" s="83"/>
    </row>
    <row r="864565" spans="16:16" x14ac:dyDescent="0.3">
      <c r="P864565" s="83"/>
    </row>
    <row r="864566" spans="16:16" x14ac:dyDescent="0.3">
      <c r="P864566" s="83"/>
    </row>
    <row r="864567" spans="16:16" x14ac:dyDescent="0.3">
      <c r="P864567" s="83"/>
    </row>
    <row r="864568" spans="16:16" x14ac:dyDescent="0.3">
      <c r="P864568" s="83"/>
    </row>
    <row r="864569" spans="16:16" x14ac:dyDescent="0.3">
      <c r="P864569" s="83"/>
    </row>
    <row r="864570" spans="16:16" x14ac:dyDescent="0.3">
      <c r="P864570" s="83"/>
    </row>
    <row r="864571" spans="16:16" x14ac:dyDescent="0.3">
      <c r="P864571" s="83"/>
    </row>
    <row r="864572" spans="16:16" x14ac:dyDescent="0.3">
      <c r="P864572" s="83"/>
    </row>
    <row r="864573" spans="16:16" x14ac:dyDescent="0.3">
      <c r="P864573" s="83"/>
    </row>
    <row r="864574" spans="16:16" x14ac:dyDescent="0.3">
      <c r="P864574" s="83"/>
    </row>
    <row r="864575" spans="16:16" x14ac:dyDescent="0.3">
      <c r="P864575" s="83"/>
    </row>
    <row r="864576" spans="16:16" x14ac:dyDescent="0.3">
      <c r="P864576" s="83"/>
    </row>
    <row r="864577" spans="16:16" x14ac:dyDescent="0.3">
      <c r="P864577" s="83"/>
    </row>
    <row r="864578" spans="16:16" x14ac:dyDescent="0.3">
      <c r="P864578" s="83"/>
    </row>
    <row r="864579" spans="16:16" x14ac:dyDescent="0.3">
      <c r="P864579" s="83"/>
    </row>
    <row r="864580" spans="16:16" x14ac:dyDescent="0.3">
      <c r="P864580" s="83"/>
    </row>
    <row r="864581" spans="16:16" x14ac:dyDescent="0.3">
      <c r="P864581" s="83"/>
    </row>
    <row r="864582" spans="16:16" x14ac:dyDescent="0.3">
      <c r="P864582" s="83"/>
    </row>
    <row r="864583" spans="16:16" x14ac:dyDescent="0.3">
      <c r="P864583" s="83"/>
    </row>
    <row r="864584" spans="16:16" x14ac:dyDescent="0.3">
      <c r="P864584" s="83"/>
    </row>
    <row r="864585" spans="16:16" x14ac:dyDescent="0.3">
      <c r="P864585" s="83"/>
    </row>
    <row r="864586" spans="16:16" x14ac:dyDescent="0.3">
      <c r="P864586" s="83"/>
    </row>
    <row r="864587" spans="16:16" x14ac:dyDescent="0.3">
      <c r="P864587" s="83"/>
    </row>
    <row r="864588" spans="16:16" x14ac:dyDescent="0.3">
      <c r="P864588" s="83"/>
    </row>
    <row r="864589" spans="16:16" x14ac:dyDescent="0.3">
      <c r="P864589" s="83"/>
    </row>
    <row r="864590" spans="16:16" x14ac:dyDescent="0.3">
      <c r="P864590" s="83"/>
    </row>
    <row r="864591" spans="16:16" x14ac:dyDescent="0.3">
      <c r="P864591" s="83"/>
    </row>
    <row r="864592" spans="16:16" x14ac:dyDescent="0.3">
      <c r="P864592" s="83"/>
    </row>
    <row r="864593" spans="16:16" x14ac:dyDescent="0.3">
      <c r="P864593" s="83"/>
    </row>
    <row r="864594" spans="16:16" x14ac:dyDescent="0.3">
      <c r="P864594" s="83"/>
    </row>
    <row r="864595" spans="16:16" x14ac:dyDescent="0.3">
      <c r="P864595" s="83"/>
    </row>
    <row r="864596" spans="16:16" x14ac:dyDescent="0.3">
      <c r="P864596" s="83"/>
    </row>
    <row r="864597" spans="16:16" x14ac:dyDescent="0.3">
      <c r="P864597" s="83"/>
    </row>
    <row r="864598" spans="16:16" x14ac:dyDescent="0.3">
      <c r="P864598" s="83"/>
    </row>
    <row r="864599" spans="16:16" x14ac:dyDescent="0.3">
      <c r="P864599" s="83"/>
    </row>
    <row r="864600" spans="16:16" x14ac:dyDescent="0.3">
      <c r="P864600" s="83"/>
    </row>
    <row r="864601" spans="16:16" x14ac:dyDescent="0.3">
      <c r="P864601" s="83"/>
    </row>
    <row r="864602" spans="16:16" x14ac:dyDescent="0.3">
      <c r="P864602" s="83"/>
    </row>
    <row r="864603" spans="16:16" x14ac:dyDescent="0.3">
      <c r="P864603" s="83"/>
    </row>
    <row r="864604" spans="16:16" x14ac:dyDescent="0.3">
      <c r="P864604" s="83"/>
    </row>
    <row r="864605" spans="16:16" x14ac:dyDescent="0.3">
      <c r="P864605" s="83"/>
    </row>
    <row r="864606" spans="16:16" x14ac:dyDescent="0.3">
      <c r="P864606" s="83"/>
    </row>
    <row r="864607" spans="16:16" x14ac:dyDescent="0.3">
      <c r="P864607" s="83"/>
    </row>
    <row r="864608" spans="16:16" x14ac:dyDescent="0.3">
      <c r="P864608" s="83"/>
    </row>
    <row r="864609" spans="16:16" x14ac:dyDescent="0.3">
      <c r="P864609" s="83"/>
    </row>
    <row r="864610" spans="16:16" x14ac:dyDescent="0.3">
      <c r="P864610" s="83"/>
    </row>
    <row r="864611" spans="16:16" x14ac:dyDescent="0.3">
      <c r="P864611" s="83"/>
    </row>
    <row r="864612" spans="16:16" x14ac:dyDescent="0.3">
      <c r="P864612" s="83"/>
    </row>
    <row r="864613" spans="16:16" x14ac:dyDescent="0.3">
      <c r="P864613" s="83"/>
    </row>
    <row r="864614" spans="16:16" x14ac:dyDescent="0.3">
      <c r="P864614" s="83"/>
    </row>
    <row r="864615" spans="16:16" x14ac:dyDescent="0.3">
      <c r="P864615" s="83"/>
    </row>
    <row r="864616" spans="16:16" x14ac:dyDescent="0.3">
      <c r="P864616" s="83"/>
    </row>
    <row r="864617" spans="16:16" x14ac:dyDescent="0.3">
      <c r="P864617" s="83"/>
    </row>
    <row r="864618" spans="16:16" x14ac:dyDescent="0.3">
      <c r="P864618" s="83"/>
    </row>
    <row r="864619" spans="16:16" x14ac:dyDescent="0.3">
      <c r="P864619" s="83"/>
    </row>
    <row r="864620" spans="16:16" x14ac:dyDescent="0.3">
      <c r="P864620" s="83"/>
    </row>
    <row r="864621" spans="16:16" x14ac:dyDescent="0.3">
      <c r="P864621" s="83"/>
    </row>
    <row r="864622" spans="16:16" x14ac:dyDescent="0.3">
      <c r="P864622" s="83"/>
    </row>
    <row r="864623" spans="16:16" x14ac:dyDescent="0.3">
      <c r="P864623" s="83"/>
    </row>
    <row r="864624" spans="16:16" x14ac:dyDescent="0.3">
      <c r="P864624" s="83"/>
    </row>
    <row r="864625" spans="16:16" x14ac:dyDescent="0.3">
      <c r="P864625" s="83"/>
    </row>
    <row r="864626" spans="16:16" x14ac:dyDescent="0.3">
      <c r="P864626" s="83"/>
    </row>
    <row r="864627" spans="16:16" x14ac:dyDescent="0.3">
      <c r="P864627" s="83"/>
    </row>
    <row r="864628" spans="16:16" x14ac:dyDescent="0.3">
      <c r="P864628" s="83"/>
    </row>
    <row r="864629" spans="16:16" x14ac:dyDescent="0.3">
      <c r="P864629" s="83"/>
    </row>
    <row r="864630" spans="16:16" x14ac:dyDescent="0.3">
      <c r="P864630" s="83"/>
    </row>
    <row r="864631" spans="16:16" x14ac:dyDescent="0.3">
      <c r="P864631" s="83"/>
    </row>
    <row r="864632" spans="16:16" x14ac:dyDescent="0.3">
      <c r="P864632" s="83"/>
    </row>
    <row r="864633" spans="16:16" x14ac:dyDescent="0.3">
      <c r="P864633" s="83"/>
    </row>
    <row r="864634" spans="16:16" x14ac:dyDescent="0.3">
      <c r="P864634" s="83"/>
    </row>
    <row r="864635" spans="16:16" x14ac:dyDescent="0.3">
      <c r="P864635" s="83"/>
    </row>
    <row r="864636" spans="16:16" x14ac:dyDescent="0.3">
      <c r="P864636" s="83"/>
    </row>
    <row r="864637" spans="16:16" x14ac:dyDescent="0.3">
      <c r="P864637" s="83"/>
    </row>
    <row r="864638" spans="16:16" x14ac:dyDescent="0.3">
      <c r="P864638" s="83"/>
    </row>
    <row r="864639" spans="16:16" x14ac:dyDescent="0.3">
      <c r="P864639" s="83"/>
    </row>
    <row r="864640" spans="16:16" x14ac:dyDescent="0.3">
      <c r="P864640" s="83"/>
    </row>
    <row r="864641" spans="16:16" x14ac:dyDescent="0.3">
      <c r="P864641" s="83"/>
    </row>
    <row r="864642" spans="16:16" x14ac:dyDescent="0.3">
      <c r="P864642" s="83"/>
    </row>
    <row r="864643" spans="16:16" x14ac:dyDescent="0.3">
      <c r="P864643" s="83"/>
    </row>
    <row r="864644" spans="16:16" x14ac:dyDescent="0.3">
      <c r="P864644" s="83"/>
    </row>
    <row r="864645" spans="16:16" x14ac:dyDescent="0.3">
      <c r="P864645" s="83"/>
    </row>
    <row r="864646" spans="16:16" x14ac:dyDescent="0.3">
      <c r="P864646" s="83"/>
    </row>
    <row r="864647" spans="16:16" x14ac:dyDescent="0.3">
      <c r="P864647" s="83"/>
    </row>
    <row r="864648" spans="16:16" x14ac:dyDescent="0.3">
      <c r="P864648" s="83"/>
    </row>
    <row r="864649" spans="16:16" x14ac:dyDescent="0.3">
      <c r="P864649" s="83"/>
    </row>
    <row r="864650" spans="16:16" x14ac:dyDescent="0.3">
      <c r="P864650" s="83"/>
    </row>
    <row r="864651" spans="16:16" x14ac:dyDescent="0.3">
      <c r="P864651" s="83"/>
    </row>
    <row r="864652" spans="16:16" x14ac:dyDescent="0.3">
      <c r="P864652" s="83"/>
    </row>
    <row r="864653" spans="16:16" x14ac:dyDescent="0.3">
      <c r="P864653" s="83"/>
    </row>
    <row r="864654" spans="16:16" x14ac:dyDescent="0.3">
      <c r="P864654" s="83"/>
    </row>
    <row r="864655" spans="16:16" x14ac:dyDescent="0.3">
      <c r="P864655" s="83"/>
    </row>
    <row r="864656" spans="16:16" x14ac:dyDescent="0.3">
      <c r="P864656" s="83"/>
    </row>
    <row r="864657" spans="16:16" x14ac:dyDescent="0.3">
      <c r="P864657" s="83"/>
    </row>
    <row r="864658" spans="16:16" x14ac:dyDescent="0.3">
      <c r="P864658" s="83"/>
    </row>
    <row r="864659" spans="16:16" x14ac:dyDescent="0.3">
      <c r="P864659" s="83"/>
    </row>
    <row r="864660" spans="16:16" x14ac:dyDescent="0.3">
      <c r="P864660" s="83"/>
    </row>
    <row r="864661" spans="16:16" x14ac:dyDescent="0.3">
      <c r="P864661" s="83"/>
    </row>
    <row r="864662" spans="16:16" x14ac:dyDescent="0.3">
      <c r="P864662" s="83"/>
    </row>
    <row r="864663" spans="16:16" x14ac:dyDescent="0.3">
      <c r="P864663" s="83"/>
    </row>
    <row r="864664" spans="16:16" x14ac:dyDescent="0.3">
      <c r="P864664" s="83"/>
    </row>
    <row r="864665" spans="16:16" x14ac:dyDescent="0.3">
      <c r="P864665" s="83"/>
    </row>
    <row r="864666" spans="16:16" x14ac:dyDescent="0.3">
      <c r="P864666" s="83"/>
    </row>
    <row r="864667" spans="16:16" x14ac:dyDescent="0.3">
      <c r="P864667" s="83"/>
    </row>
    <row r="864668" spans="16:16" x14ac:dyDescent="0.3">
      <c r="P864668" s="83"/>
    </row>
    <row r="864669" spans="16:16" x14ac:dyDescent="0.3">
      <c r="P864669" s="83"/>
    </row>
    <row r="864670" spans="16:16" x14ac:dyDescent="0.3">
      <c r="P864670" s="83"/>
    </row>
    <row r="864671" spans="16:16" x14ac:dyDescent="0.3">
      <c r="P864671" s="83"/>
    </row>
    <row r="864672" spans="16:16" x14ac:dyDescent="0.3">
      <c r="P864672" s="83"/>
    </row>
    <row r="864673" spans="16:16" x14ac:dyDescent="0.3">
      <c r="P864673" s="83"/>
    </row>
    <row r="864674" spans="16:16" x14ac:dyDescent="0.3">
      <c r="P864674" s="83"/>
    </row>
    <row r="864675" spans="16:16" x14ac:dyDescent="0.3">
      <c r="P864675" s="83"/>
    </row>
    <row r="864676" spans="16:16" x14ac:dyDescent="0.3">
      <c r="P864676" s="83"/>
    </row>
    <row r="864677" spans="16:16" x14ac:dyDescent="0.3">
      <c r="P864677" s="83"/>
    </row>
    <row r="864678" spans="16:16" x14ac:dyDescent="0.3">
      <c r="P864678" s="83"/>
    </row>
    <row r="864679" spans="16:16" x14ac:dyDescent="0.3">
      <c r="P864679" s="83"/>
    </row>
    <row r="864680" spans="16:16" x14ac:dyDescent="0.3">
      <c r="P864680" s="83"/>
    </row>
    <row r="864681" spans="16:16" x14ac:dyDescent="0.3">
      <c r="P864681" s="83"/>
    </row>
    <row r="864682" spans="16:16" x14ac:dyDescent="0.3">
      <c r="P864682" s="83"/>
    </row>
    <row r="864683" spans="16:16" x14ac:dyDescent="0.3">
      <c r="P864683" s="83"/>
    </row>
    <row r="864684" spans="16:16" x14ac:dyDescent="0.3">
      <c r="P864684" s="83"/>
    </row>
    <row r="864685" spans="16:16" x14ac:dyDescent="0.3">
      <c r="P864685" s="83"/>
    </row>
    <row r="864686" spans="16:16" x14ac:dyDescent="0.3">
      <c r="P864686" s="83"/>
    </row>
    <row r="864687" spans="16:16" x14ac:dyDescent="0.3">
      <c r="P864687" s="83"/>
    </row>
    <row r="864688" spans="16:16" x14ac:dyDescent="0.3">
      <c r="P864688" s="83"/>
    </row>
    <row r="864689" spans="16:16" x14ac:dyDescent="0.3">
      <c r="P864689" s="83"/>
    </row>
    <row r="864690" spans="16:16" x14ac:dyDescent="0.3">
      <c r="P864690" s="83"/>
    </row>
    <row r="864691" spans="16:16" x14ac:dyDescent="0.3">
      <c r="P864691" s="83"/>
    </row>
    <row r="864692" spans="16:16" x14ac:dyDescent="0.3">
      <c r="P864692" s="83"/>
    </row>
    <row r="864693" spans="16:16" x14ac:dyDescent="0.3">
      <c r="P864693" s="83"/>
    </row>
    <row r="864694" spans="16:16" x14ac:dyDescent="0.3">
      <c r="P864694" s="83"/>
    </row>
    <row r="864695" spans="16:16" x14ac:dyDescent="0.3">
      <c r="P864695" s="83"/>
    </row>
    <row r="864696" spans="16:16" x14ac:dyDescent="0.3">
      <c r="P864696" s="83"/>
    </row>
    <row r="864697" spans="16:16" x14ac:dyDescent="0.3">
      <c r="P864697" s="83"/>
    </row>
    <row r="864698" spans="16:16" x14ac:dyDescent="0.3">
      <c r="P864698" s="83"/>
    </row>
    <row r="864699" spans="16:16" x14ac:dyDescent="0.3">
      <c r="P864699" s="83"/>
    </row>
    <row r="864700" spans="16:16" x14ac:dyDescent="0.3">
      <c r="P864700" s="83"/>
    </row>
    <row r="864701" spans="16:16" x14ac:dyDescent="0.3">
      <c r="P864701" s="83"/>
    </row>
    <row r="864702" spans="16:16" x14ac:dyDescent="0.3">
      <c r="P864702" s="83"/>
    </row>
    <row r="864703" spans="16:16" x14ac:dyDescent="0.3">
      <c r="P864703" s="83"/>
    </row>
    <row r="864704" spans="16:16" x14ac:dyDescent="0.3">
      <c r="P864704" s="83"/>
    </row>
    <row r="864705" spans="16:16" x14ac:dyDescent="0.3">
      <c r="P864705" s="83"/>
    </row>
    <row r="864706" spans="16:16" x14ac:dyDescent="0.3">
      <c r="P864706" s="83"/>
    </row>
    <row r="864707" spans="16:16" x14ac:dyDescent="0.3">
      <c r="P864707" s="83"/>
    </row>
    <row r="864708" spans="16:16" x14ac:dyDescent="0.3">
      <c r="P864708" s="83"/>
    </row>
    <row r="864709" spans="16:16" x14ac:dyDescent="0.3">
      <c r="P864709" s="83"/>
    </row>
    <row r="864710" spans="16:16" x14ac:dyDescent="0.3">
      <c r="P864710" s="83"/>
    </row>
    <row r="864711" spans="16:16" x14ac:dyDescent="0.3">
      <c r="P864711" s="83"/>
    </row>
    <row r="864712" spans="16:16" x14ac:dyDescent="0.3">
      <c r="P864712" s="83"/>
    </row>
    <row r="864713" spans="16:16" x14ac:dyDescent="0.3">
      <c r="P864713" s="83"/>
    </row>
    <row r="864714" spans="16:16" x14ac:dyDescent="0.3">
      <c r="P864714" s="83"/>
    </row>
    <row r="864715" spans="16:16" x14ac:dyDescent="0.3">
      <c r="P864715" s="83"/>
    </row>
    <row r="864716" spans="16:16" x14ac:dyDescent="0.3">
      <c r="P864716" s="83"/>
    </row>
    <row r="864717" spans="16:16" x14ac:dyDescent="0.3">
      <c r="P864717" s="83"/>
    </row>
    <row r="864718" spans="16:16" x14ac:dyDescent="0.3">
      <c r="P864718" s="83"/>
    </row>
    <row r="864719" spans="16:16" x14ac:dyDescent="0.3">
      <c r="P864719" s="83"/>
    </row>
    <row r="864720" spans="16:16" x14ac:dyDescent="0.3">
      <c r="P864720" s="83"/>
    </row>
    <row r="864721" spans="16:16" x14ac:dyDescent="0.3">
      <c r="P864721" s="83"/>
    </row>
    <row r="864722" spans="16:16" x14ac:dyDescent="0.3">
      <c r="P864722" s="83"/>
    </row>
    <row r="864723" spans="16:16" x14ac:dyDescent="0.3">
      <c r="P864723" s="83"/>
    </row>
    <row r="864724" spans="16:16" x14ac:dyDescent="0.3">
      <c r="P864724" s="83"/>
    </row>
    <row r="864725" spans="16:16" x14ac:dyDescent="0.3">
      <c r="P864725" s="83"/>
    </row>
    <row r="864726" spans="16:16" x14ac:dyDescent="0.3">
      <c r="P864726" s="83"/>
    </row>
    <row r="864727" spans="16:16" x14ac:dyDescent="0.3">
      <c r="P864727" s="83"/>
    </row>
    <row r="864728" spans="16:16" x14ac:dyDescent="0.3">
      <c r="P864728" s="83"/>
    </row>
    <row r="864729" spans="16:16" x14ac:dyDescent="0.3">
      <c r="P864729" s="83"/>
    </row>
    <row r="864730" spans="16:16" x14ac:dyDescent="0.3">
      <c r="P864730" s="83"/>
    </row>
    <row r="864731" spans="16:16" x14ac:dyDescent="0.3">
      <c r="P864731" s="83"/>
    </row>
    <row r="864732" spans="16:16" x14ac:dyDescent="0.3">
      <c r="P864732" s="83"/>
    </row>
    <row r="864733" spans="16:16" x14ac:dyDescent="0.3">
      <c r="P864733" s="83"/>
    </row>
    <row r="864734" spans="16:16" x14ac:dyDescent="0.3">
      <c r="P864734" s="83"/>
    </row>
    <row r="864735" spans="16:16" x14ac:dyDescent="0.3">
      <c r="P864735" s="83"/>
    </row>
    <row r="864736" spans="16:16" x14ac:dyDescent="0.3">
      <c r="P864736" s="83"/>
    </row>
    <row r="864737" spans="16:16" x14ac:dyDescent="0.3">
      <c r="P864737" s="83"/>
    </row>
    <row r="864738" spans="16:16" x14ac:dyDescent="0.3">
      <c r="P864738" s="83"/>
    </row>
    <row r="864739" spans="16:16" x14ac:dyDescent="0.3">
      <c r="P864739" s="83"/>
    </row>
    <row r="864740" spans="16:16" x14ac:dyDescent="0.3">
      <c r="P864740" s="83"/>
    </row>
    <row r="864741" spans="16:16" x14ac:dyDescent="0.3">
      <c r="P864741" s="83"/>
    </row>
    <row r="864742" spans="16:16" x14ac:dyDescent="0.3">
      <c r="P864742" s="83"/>
    </row>
    <row r="864743" spans="16:16" x14ac:dyDescent="0.3">
      <c r="P864743" s="83"/>
    </row>
    <row r="864744" spans="16:16" x14ac:dyDescent="0.3">
      <c r="P864744" s="83"/>
    </row>
    <row r="864745" spans="16:16" x14ac:dyDescent="0.3">
      <c r="P864745" s="83"/>
    </row>
    <row r="864746" spans="16:16" x14ac:dyDescent="0.3">
      <c r="P864746" s="83"/>
    </row>
    <row r="864747" spans="16:16" x14ac:dyDescent="0.3">
      <c r="P864747" s="83"/>
    </row>
    <row r="864748" spans="16:16" x14ac:dyDescent="0.3">
      <c r="P864748" s="83"/>
    </row>
    <row r="864749" spans="16:16" x14ac:dyDescent="0.3">
      <c r="P864749" s="83"/>
    </row>
    <row r="864750" spans="16:16" x14ac:dyDescent="0.3">
      <c r="P864750" s="83"/>
    </row>
    <row r="864751" spans="16:16" x14ac:dyDescent="0.3">
      <c r="P864751" s="83"/>
    </row>
    <row r="864752" spans="16:16" x14ac:dyDescent="0.3">
      <c r="P864752" s="83"/>
    </row>
    <row r="864753" spans="16:16" x14ac:dyDescent="0.3">
      <c r="P864753" s="83"/>
    </row>
    <row r="864754" spans="16:16" x14ac:dyDescent="0.3">
      <c r="P864754" s="83"/>
    </row>
    <row r="864755" spans="16:16" x14ac:dyDescent="0.3">
      <c r="P864755" s="83"/>
    </row>
    <row r="864756" spans="16:16" x14ac:dyDescent="0.3">
      <c r="P864756" s="83"/>
    </row>
    <row r="864757" spans="16:16" x14ac:dyDescent="0.3">
      <c r="P864757" s="83"/>
    </row>
    <row r="864758" spans="16:16" x14ac:dyDescent="0.3">
      <c r="P864758" s="83"/>
    </row>
    <row r="864759" spans="16:16" x14ac:dyDescent="0.3">
      <c r="P864759" s="83"/>
    </row>
    <row r="864760" spans="16:16" x14ac:dyDescent="0.3">
      <c r="P864760" s="83"/>
    </row>
    <row r="864761" spans="16:16" x14ac:dyDescent="0.3">
      <c r="P864761" s="83"/>
    </row>
    <row r="864762" spans="16:16" x14ac:dyDescent="0.3">
      <c r="P864762" s="83"/>
    </row>
    <row r="864763" spans="16:16" x14ac:dyDescent="0.3">
      <c r="P864763" s="83"/>
    </row>
    <row r="864764" spans="16:16" x14ac:dyDescent="0.3">
      <c r="P864764" s="83"/>
    </row>
    <row r="864765" spans="16:16" x14ac:dyDescent="0.3">
      <c r="P864765" s="83"/>
    </row>
    <row r="864766" spans="16:16" x14ac:dyDescent="0.3">
      <c r="P864766" s="83"/>
    </row>
    <row r="864767" spans="16:16" x14ac:dyDescent="0.3">
      <c r="P864767" s="83"/>
    </row>
    <row r="864768" spans="16:16" x14ac:dyDescent="0.3">
      <c r="P864768" s="83"/>
    </row>
    <row r="864769" spans="16:16" x14ac:dyDescent="0.3">
      <c r="P864769" s="83"/>
    </row>
    <row r="864770" spans="16:16" x14ac:dyDescent="0.3">
      <c r="P864770" s="83"/>
    </row>
    <row r="864771" spans="16:16" x14ac:dyDescent="0.3">
      <c r="P864771" s="83"/>
    </row>
    <row r="864772" spans="16:16" x14ac:dyDescent="0.3">
      <c r="P864772" s="83"/>
    </row>
    <row r="864773" spans="16:16" x14ac:dyDescent="0.3">
      <c r="P864773" s="83"/>
    </row>
    <row r="864774" spans="16:16" x14ac:dyDescent="0.3">
      <c r="P864774" s="83"/>
    </row>
    <row r="864775" spans="16:16" x14ac:dyDescent="0.3">
      <c r="P864775" s="83"/>
    </row>
    <row r="864776" spans="16:16" x14ac:dyDescent="0.3">
      <c r="P864776" s="83"/>
    </row>
    <row r="864777" spans="16:16" x14ac:dyDescent="0.3">
      <c r="P864777" s="83"/>
    </row>
    <row r="864778" spans="16:16" x14ac:dyDescent="0.3">
      <c r="P864778" s="83"/>
    </row>
    <row r="864779" spans="16:16" x14ac:dyDescent="0.3">
      <c r="P864779" s="83"/>
    </row>
    <row r="864780" spans="16:16" x14ac:dyDescent="0.3">
      <c r="P864780" s="83"/>
    </row>
    <row r="864781" spans="16:16" x14ac:dyDescent="0.3">
      <c r="P864781" s="83"/>
    </row>
    <row r="864782" spans="16:16" x14ac:dyDescent="0.3">
      <c r="P864782" s="83"/>
    </row>
    <row r="864783" spans="16:16" x14ac:dyDescent="0.3">
      <c r="P864783" s="83"/>
    </row>
    <row r="864784" spans="16:16" x14ac:dyDescent="0.3">
      <c r="P864784" s="83"/>
    </row>
    <row r="864785" spans="16:16" x14ac:dyDescent="0.3">
      <c r="P864785" s="83"/>
    </row>
    <row r="864786" spans="16:16" x14ac:dyDescent="0.3">
      <c r="P864786" s="83"/>
    </row>
    <row r="864787" spans="16:16" x14ac:dyDescent="0.3">
      <c r="P864787" s="83"/>
    </row>
    <row r="864788" spans="16:16" x14ac:dyDescent="0.3">
      <c r="P864788" s="83"/>
    </row>
    <row r="864789" spans="16:16" x14ac:dyDescent="0.3">
      <c r="P864789" s="83"/>
    </row>
    <row r="864790" spans="16:16" x14ac:dyDescent="0.3">
      <c r="P864790" s="83"/>
    </row>
    <row r="864791" spans="16:16" x14ac:dyDescent="0.3">
      <c r="P864791" s="83"/>
    </row>
    <row r="864792" spans="16:16" x14ac:dyDescent="0.3">
      <c r="P864792" s="83"/>
    </row>
    <row r="864793" spans="16:16" x14ac:dyDescent="0.3">
      <c r="P864793" s="83"/>
    </row>
    <row r="864794" spans="16:16" x14ac:dyDescent="0.3">
      <c r="P864794" s="83"/>
    </row>
    <row r="864795" spans="16:16" x14ac:dyDescent="0.3">
      <c r="P864795" s="83"/>
    </row>
    <row r="864796" spans="16:16" x14ac:dyDescent="0.3">
      <c r="P864796" s="83"/>
    </row>
    <row r="864797" spans="16:16" x14ac:dyDescent="0.3">
      <c r="P864797" s="83"/>
    </row>
    <row r="864798" spans="16:16" x14ac:dyDescent="0.3">
      <c r="P864798" s="83"/>
    </row>
    <row r="864799" spans="16:16" x14ac:dyDescent="0.3">
      <c r="P864799" s="83"/>
    </row>
    <row r="864800" spans="16:16" x14ac:dyDescent="0.3">
      <c r="P864800" s="83"/>
    </row>
    <row r="864801" spans="16:16" x14ac:dyDescent="0.3">
      <c r="P864801" s="83"/>
    </row>
    <row r="864802" spans="16:16" x14ac:dyDescent="0.3">
      <c r="P864802" s="83"/>
    </row>
    <row r="864803" spans="16:16" x14ac:dyDescent="0.3">
      <c r="P864803" s="83"/>
    </row>
    <row r="864804" spans="16:16" x14ac:dyDescent="0.3">
      <c r="P864804" s="83"/>
    </row>
    <row r="864805" spans="16:16" x14ac:dyDescent="0.3">
      <c r="P864805" s="83"/>
    </row>
    <row r="864806" spans="16:16" x14ac:dyDescent="0.3">
      <c r="P864806" s="83"/>
    </row>
    <row r="864807" spans="16:16" x14ac:dyDescent="0.3">
      <c r="P864807" s="83"/>
    </row>
    <row r="864808" spans="16:16" x14ac:dyDescent="0.3">
      <c r="P864808" s="83"/>
    </row>
    <row r="864809" spans="16:16" x14ac:dyDescent="0.3">
      <c r="P864809" s="83"/>
    </row>
    <row r="864810" spans="16:16" x14ac:dyDescent="0.3">
      <c r="P864810" s="83"/>
    </row>
    <row r="864811" spans="16:16" x14ac:dyDescent="0.3">
      <c r="P864811" s="83"/>
    </row>
    <row r="864812" spans="16:16" x14ac:dyDescent="0.3">
      <c r="P864812" s="83"/>
    </row>
    <row r="864813" spans="16:16" x14ac:dyDescent="0.3">
      <c r="P864813" s="83"/>
    </row>
    <row r="864814" spans="16:16" x14ac:dyDescent="0.3">
      <c r="P864814" s="83"/>
    </row>
    <row r="864815" spans="16:16" x14ac:dyDescent="0.3">
      <c r="P864815" s="83"/>
    </row>
    <row r="864816" spans="16:16" x14ac:dyDescent="0.3">
      <c r="P864816" s="83"/>
    </row>
    <row r="864817" spans="16:16" x14ac:dyDescent="0.3">
      <c r="P864817" s="83"/>
    </row>
    <row r="864818" spans="16:16" x14ac:dyDescent="0.3">
      <c r="P864818" s="83"/>
    </row>
    <row r="864819" spans="16:16" x14ac:dyDescent="0.3">
      <c r="P864819" s="83"/>
    </row>
    <row r="864820" spans="16:16" x14ac:dyDescent="0.3">
      <c r="P864820" s="83"/>
    </row>
    <row r="864821" spans="16:16" x14ac:dyDescent="0.3">
      <c r="P864821" s="83"/>
    </row>
    <row r="864822" spans="16:16" x14ac:dyDescent="0.3">
      <c r="P864822" s="83"/>
    </row>
    <row r="864823" spans="16:16" x14ac:dyDescent="0.3">
      <c r="P864823" s="83"/>
    </row>
    <row r="864824" spans="16:16" x14ac:dyDescent="0.3">
      <c r="P864824" s="83"/>
    </row>
    <row r="864825" spans="16:16" x14ac:dyDescent="0.3">
      <c r="P864825" s="83"/>
    </row>
    <row r="864826" spans="16:16" x14ac:dyDescent="0.3">
      <c r="P864826" s="83"/>
    </row>
    <row r="864827" spans="16:16" x14ac:dyDescent="0.3">
      <c r="P864827" s="83"/>
    </row>
    <row r="864828" spans="16:16" x14ac:dyDescent="0.3">
      <c r="P864828" s="83"/>
    </row>
    <row r="864829" spans="16:16" x14ac:dyDescent="0.3">
      <c r="P864829" s="83"/>
    </row>
    <row r="864830" spans="16:16" x14ac:dyDescent="0.3">
      <c r="P864830" s="83"/>
    </row>
    <row r="864831" spans="16:16" x14ac:dyDescent="0.3">
      <c r="P864831" s="83"/>
    </row>
    <row r="864832" spans="16:16" x14ac:dyDescent="0.3">
      <c r="P864832" s="83"/>
    </row>
    <row r="864833" spans="16:16" x14ac:dyDescent="0.3">
      <c r="P864833" s="83"/>
    </row>
    <row r="864834" spans="16:16" x14ac:dyDescent="0.3">
      <c r="P864834" s="83"/>
    </row>
    <row r="864835" spans="16:16" x14ac:dyDescent="0.3">
      <c r="P864835" s="83"/>
    </row>
    <row r="864836" spans="16:16" x14ac:dyDescent="0.3">
      <c r="P864836" s="83"/>
    </row>
    <row r="864837" spans="16:16" x14ac:dyDescent="0.3">
      <c r="P864837" s="83"/>
    </row>
    <row r="864838" spans="16:16" x14ac:dyDescent="0.3">
      <c r="P864838" s="83"/>
    </row>
    <row r="864839" spans="16:16" x14ac:dyDescent="0.3">
      <c r="P864839" s="83"/>
    </row>
    <row r="864840" spans="16:16" x14ac:dyDescent="0.3">
      <c r="P864840" s="83"/>
    </row>
    <row r="864841" spans="16:16" x14ac:dyDescent="0.3">
      <c r="P864841" s="83"/>
    </row>
    <row r="864842" spans="16:16" x14ac:dyDescent="0.3">
      <c r="P864842" s="83"/>
    </row>
    <row r="864843" spans="16:16" x14ac:dyDescent="0.3">
      <c r="P864843" s="83"/>
    </row>
    <row r="864844" spans="16:16" x14ac:dyDescent="0.3">
      <c r="P864844" s="83"/>
    </row>
    <row r="864845" spans="16:16" x14ac:dyDescent="0.3">
      <c r="P864845" s="83"/>
    </row>
    <row r="864846" spans="16:16" x14ac:dyDescent="0.3">
      <c r="P864846" s="83"/>
    </row>
    <row r="864847" spans="16:16" x14ac:dyDescent="0.3">
      <c r="P864847" s="83"/>
    </row>
    <row r="864848" spans="16:16" x14ac:dyDescent="0.3">
      <c r="P864848" s="83"/>
    </row>
    <row r="864849" spans="16:16" x14ac:dyDescent="0.3">
      <c r="P864849" s="83"/>
    </row>
    <row r="864850" spans="16:16" x14ac:dyDescent="0.3">
      <c r="P864850" s="83"/>
    </row>
    <row r="864851" spans="16:16" x14ac:dyDescent="0.3">
      <c r="P864851" s="83"/>
    </row>
    <row r="864852" spans="16:16" x14ac:dyDescent="0.3">
      <c r="P864852" s="83"/>
    </row>
    <row r="864853" spans="16:16" x14ac:dyDescent="0.3">
      <c r="P864853" s="83"/>
    </row>
    <row r="864854" spans="16:16" x14ac:dyDescent="0.3">
      <c r="P864854" s="83"/>
    </row>
    <row r="864855" spans="16:16" x14ac:dyDescent="0.3">
      <c r="P864855" s="83"/>
    </row>
    <row r="864856" spans="16:16" x14ac:dyDescent="0.3">
      <c r="P864856" s="83"/>
    </row>
    <row r="864857" spans="16:16" x14ac:dyDescent="0.3">
      <c r="P864857" s="83"/>
    </row>
    <row r="864858" spans="16:16" x14ac:dyDescent="0.3">
      <c r="P864858" s="83"/>
    </row>
    <row r="864859" spans="16:16" x14ac:dyDescent="0.3">
      <c r="P864859" s="83"/>
    </row>
    <row r="864860" spans="16:16" x14ac:dyDescent="0.3">
      <c r="P864860" s="83"/>
    </row>
    <row r="864861" spans="16:16" x14ac:dyDescent="0.3">
      <c r="P864861" s="83"/>
    </row>
    <row r="864862" spans="16:16" x14ac:dyDescent="0.3">
      <c r="P864862" s="83"/>
    </row>
    <row r="864863" spans="16:16" x14ac:dyDescent="0.3">
      <c r="P864863" s="83"/>
    </row>
    <row r="864864" spans="16:16" x14ac:dyDescent="0.3">
      <c r="P864864" s="83"/>
    </row>
    <row r="864865" spans="16:16" x14ac:dyDescent="0.3">
      <c r="P864865" s="83"/>
    </row>
    <row r="864866" spans="16:16" x14ac:dyDescent="0.3">
      <c r="P864866" s="83"/>
    </row>
    <row r="864867" spans="16:16" x14ac:dyDescent="0.3">
      <c r="P864867" s="83"/>
    </row>
    <row r="864868" spans="16:16" x14ac:dyDescent="0.3">
      <c r="P864868" s="83"/>
    </row>
    <row r="864869" spans="16:16" x14ac:dyDescent="0.3">
      <c r="P864869" s="83"/>
    </row>
    <row r="864870" spans="16:16" x14ac:dyDescent="0.3">
      <c r="P864870" s="83"/>
    </row>
    <row r="864871" spans="16:16" x14ac:dyDescent="0.3">
      <c r="P864871" s="83"/>
    </row>
    <row r="864872" spans="16:16" x14ac:dyDescent="0.3">
      <c r="P864872" s="83"/>
    </row>
    <row r="864873" spans="16:16" x14ac:dyDescent="0.3">
      <c r="P864873" s="83"/>
    </row>
    <row r="864874" spans="16:16" x14ac:dyDescent="0.3">
      <c r="P864874" s="83"/>
    </row>
    <row r="864875" spans="16:16" x14ac:dyDescent="0.3">
      <c r="P864875" s="83"/>
    </row>
    <row r="864876" spans="16:16" x14ac:dyDescent="0.3">
      <c r="P864876" s="83"/>
    </row>
    <row r="864877" spans="16:16" x14ac:dyDescent="0.3">
      <c r="P864877" s="83"/>
    </row>
    <row r="864878" spans="16:16" x14ac:dyDescent="0.3">
      <c r="P864878" s="83"/>
    </row>
    <row r="864879" spans="16:16" x14ac:dyDescent="0.3">
      <c r="P864879" s="83"/>
    </row>
    <row r="864880" spans="16:16" x14ac:dyDescent="0.3">
      <c r="P864880" s="83"/>
    </row>
    <row r="864881" spans="16:16" x14ac:dyDescent="0.3">
      <c r="P864881" s="83"/>
    </row>
    <row r="864882" spans="16:16" x14ac:dyDescent="0.3">
      <c r="P864882" s="83"/>
    </row>
    <row r="864883" spans="16:16" x14ac:dyDescent="0.3">
      <c r="P864883" s="83"/>
    </row>
    <row r="864884" spans="16:16" x14ac:dyDescent="0.3">
      <c r="P864884" s="83"/>
    </row>
    <row r="864885" spans="16:16" x14ac:dyDescent="0.3">
      <c r="P864885" s="83"/>
    </row>
    <row r="864886" spans="16:16" x14ac:dyDescent="0.3">
      <c r="P864886" s="83"/>
    </row>
    <row r="864887" spans="16:16" x14ac:dyDescent="0.3">
      <c r="P864887" s="83"/>
    </row>
    <row r="864888" spans="16:16" x14ac:dyDescent="0.3">
      <c r="P864888" s="83"/>
    </row>
    <row r="864889" spans="16:16" x14ac:dyDescent="0.3">
      <c r="P864889" s="83"/>
    </row>
    <row r="864890" spans="16:16" x14ac:dyDescent="0.3">
      <c r="P864890" s="83"/>
    </row>
    <row r="864891" spans="16:16" x14ac:dyDescent="0.3">
      <c r="P864891" s="83"/>
    </row>
    <row r="864892" spans="16:16" x14ac:dyDescent="0.3">
      <c r="P864892" s="83"/>
    </row>
    <row r="864893" spans="16:16" x14ac:dyDescent="0.3">
      <c r="P864893" s="83"/>
    </row>
    <row r="864894" spans="16:16" x14ac:dyDescent="0.3">
      <c r="P864894" s="83"/>
    </row>
    <row r="864895" spans="16:16" x14ac:dyDescent="0.3">
      <c r="P864895" s="83"/>
    </row>
    <row r="864896" spans="16:16" x14ac:dyDescent="0.3">
      <c r="P864896" s="83"/>
    </row>
    <row r="864897" spans="16:16" x14ac:dyDescent="0.3">
      <c r="P864897" s="83"/>
    </row>
    <row r="864898" spans="16:16" x14ac:dyDescent="0.3">
      <c r="P864898" s="83"/>
    </row>
    <row r="864899" spans="16:16" x14ac:dyDescent="0.3">
      <c r="P864899" s="83"/>
    </row>
    <row r="864900" spans="16:16" x14ac:dyDescent="0.3">
      <c r="P864900" s="83"/>
    </row>
    <row r="864901" spans="16:16" x14ac:dyDescent="0.3">
      <c r="P864901" s="83"/>
    </row>
    <row r="864902" spans="16:16" x14ac:dyDescent="0.3">
      <c r="P864902" s="83"/>
    </row>
    <row r="864903" spans="16:16" x14ac:dyDescent="0.3">
      <c r="P864903" s="83"/>
    </row>
    <row r="864904" spans="16:16" x14ac:dyDescent="0.3">
      <c r="P864904" s="83"/>
    </row>
    <row r="864905" spans="16:16" x14ac:dyDescent="0.3">
      <c r="P864905" s="83"/>
    </row>
    <row r="864906" spans="16:16" x14ac:dyDescent="0.3">
      <c r="P864906" s="83"/>
    </row>
    <row r="864907" spans="16:16" x14ac:dyDescent="0.3">
      <c r="P864907" s="83"/>
    </row>
    <row r="864908" spans="16:16" x14ac:dyDescent="0.3">
      <c r="P864908" s="83"/>
    </row>
    <row r="864909" spans="16:16" x14ac:dyDescent="0.3">
      <c r="P864909" s="83"/>
    </row>
    <row r="864910" spans="16:16" x14ac:dyDescent="0.3">
      <c r="P864910" s="83"/>
    </row>
    <row r="864911" spans="16:16" x14ac:dyDescent="0.3">
      <c r="P864911" s="83"/>
    </row>
    <row r="864912" spans="16:16" x14ac:dyDescent="0.3">
      <c r="P864912" s="83"/>
    </row>
    <row r="864913" spans="16:16" x14ac:dyDescent="0.3">
      <c r="P864913" s="83"/>
    </row>
    <row r="864914" spans="16:16" x14ac:dyDescent="0.3">
      <c r="P864914" s="83"/>
    </row>
    <row r="864915" spans="16:16" x14ac:dyDescent="0.3">
      <c r="P864915" s="83"/>
    </row>
    <row r="864916" spans="16:16" x14ac:dyDescent="0.3">
      <c r="P864916" s="83"/>
    </row>
    <row r="864917" spans="16:16" x14ac:dyDescent="0.3">
      <c r="P864917" s="83"/>
    </row>
    <row r="864918" spans="16:16" x14ac:dyDescent="0.3">
      <c r="P864918" s="83"/>
    </row>
    <row r="864919" spans="16:16" x14ac:dyDescent="0.3">
      <c r="P864919" s="83"/>
    </row>
    <row r="864920" spans="16:16" x14ac:dyDescent="0.3">
      <c r="P864920" s="83"/>
    </row>
    <row r="864921" spans="16:16" x14ac:dyDescent="0.3">
      <c r="P864921" s="83"/>
    </row>
    <row r="864922" spans="16:16" x14ac:dyDescent="0.3">
      <c r="P864922" s="83"/>
    </row>
    <row r="864923" spans="16:16" x14ac:dyDescent="0.3">
      <c r="P864923" s="83"/>
    </row>
    <row r="864924" spans="16:16" x14ac:dyDescent="0.3">
      <c r="P864924" s="83"/>
    </row>
    <row r="864925" spans="16:16" x14ac:dyDescent="0.3">
      <c r="P864925" s="83"/>
    </row>
    <row r="864926" spans="16:16" x14ac:dyDescent="0.3">
      <c r="P864926" s="83"/>
    </row>
    <row r="864927" spans="16:16" x14ac:dyDescent="0.3">
      <c r="P864927" s="83"/>
    </row>
    <row r="864928" spans="16:16" x14ac:dyDescent="0.3">
      <c r="P864928" s="83"/>
    </row>
    <row r="864929" spans="16:16" x14ac:dyDescent="0.3">
      <c r="P864929" s="83"/>
    </row>
    <row r="864930" spans="16:16" x14ac:dyDescent="0.3">
      <c r="P864930" s="83"/>
    </row>
    <row r="864931" spans="16:16" x14ac:dyDescent="0.3">
      <c r="P864931" s="83"/>
    </row>
    <row r="864932" spans="16:16" x14ac:dyDescent="0.3">
      <c r="P864932" s="83"/>
    </row>
    <row r="864933" spans="16:16" x14ac:dyDescent="0.3">
      <c r="P864933" s="83"/>
    </row>
    <row r="864934" spans="16:16" x14ac:dyDescent="0.3">
      <c r="P864934" s="83"/>
    </row>
    <row r="864935" spans="16:16" x14ac:dyDescent="0.3">
      <c r="P864935" s="83"/>
    </row>
    <row r="864936" spans="16:16" x14ac:dyDescent="0.3">
      <c r="P864936" s="83"/>
    </row>
    <row r="864937" spans="16:16" x14ac:dyDescent="0.3">
      <c r="P864937" s="83"/>
    </row>
    <row r="864938" spans="16:16" x14ac:dyDescent="0.3">
      <c r="P864938" s="83"/>
    </row>
    <row r="864939" spans="16:16" x14ac:dyDescent="0.3">
      <c r="P864939" s="83"/>
    </row>
    <row r="864940" spans="16:16" x14ac:dyDescent="0.3">
      <c r="P864940" s="83"/>
    </row>
    <row r="864941" spans="16:16" x14ac:dyDescent="0.3">
      <c r="P864941" s="83"/>
    </row>
    <row r="864942" spans="16:16" x14ac:dyDescent="0.3">
      <c r="P864942" s="83"/>
    </row>
    <row r="864943" spans="16:16" x14ac:dyDescent="0.3">
      <c r="P864943" s="83"/>
    </row>
    <row r="864944" spans="16:16" x14ac:dyDescent="0.3">
      <c r="P864944" s="83"/>
    </row>
    <row r="864945" spans="16:16" x14ac:dyDescent="0.3">
      <c r="P864945" s="83"/>
    </row>
    <row r="864946" spans="16:16" x14ac:dyDescent="0.3">
      <c r="P864946" s="83"/>
    </row>
    <row r="864947" spans="16:16" x14ac:dyDescent="0.3">
      <c r="P864947" s="83"/>
    </row>
    <row r="864948" spans="16:16" x14ac:dyDescent="0.3">
      <c r="P864948" s="83"/>
    </row>
    <row r="864949" spans="16:16" x14ac:dyDescent="0.3">
      <c r="P864949" s="83"/>
    </row>
    <row r="864950" spans="16:16" x14ac:dyDescent="0.3">
      <c r="P864950" s="83"/>
    </row>
    <row r="864951" spans="16:16" x14ac:dyDescent="0.3">
      <c r="P864951" s="83"/>
    </row>
    <row r="864952" spans="16:16" x14ac:dyDescent="0.3">
      <c r="P864952" s="83"/>
    </row>
    <row r="864953" spans="16:16" x14ac:dyDescent="0.3">
      <c r="P864953" s="83"/>
    </row>
    <row r="864954" spans="16:16" x14ac:dyDescent="0.3">
      <c r="P864954" s="83"/>
    </row>
    <row r="864955" spans="16:16" x14ac:dyDescent="0.3">
      <c r="P864955" s="83"/>
    </row>
    <row r="864956" spans="16:16" x14ac:dyDescent="0.3">
      <c r="P864956" s="83"/>
    </row>
    <row r="864957" spans="16:16" x14ac:dyDescent="0.3">
      <c r="P864957" s="83"/>
    </row>
    <row r="864958" spans="16:16" x14ac:dyDescent="0.3">
      <c r="P864958" s="83"/>
    </row>
    <row r="864959" spans="16:16" x14ac:dyDescent="0.3">
      <c r="P864959" s="83"/>
    </row>
    <row r="864960" spans="16:16" x14ac:dyDescent="0.3">
      <c r="P864960" s="83"/>
    </row>
    <row r="864961" spans="16:16" x14ac:dyDescent="0.3">
      <c r="P864961" s="83"/>
    </row>
    <row r="864962" spans="16:16" x14ac:dyDescent="0.3">
      <c r="P864962" s="83"/>
    </row>
    <row r="864963" spans="16:16" x14ac:dyDescent="0.3">
      <c r="P864963" s="83"/>
    </row>
    <row r="864964" spans="16:16" x14ac:dyDescent="0.3">
      <c r="P864964" s="83"/>
    </row>
    <row r="864965" spans="16:16" x14ac:dyDescent="0.3">
      <c r="P864965" s="83"/>
    </row>
    <row r="864966" spans="16:16" x14ac:dyDescent="0.3">
      <c r="P864966" s="83"/>
    </row>
    <row r="864967" spans="16:16" x14ac:dyDescent="0.3">
      <c r="P864967" s="83"/>
    </row>
    <row r="864968" spans="16:16" x14ac:dyDescent="0.3">
      <c r="P864968" s="83"/>
    </row>
    <row r="864969" spans="16:16" x14ac:dyDescent="0.3">
      <c r="P864969" s="83"/>
    </row>
    <row r="864970" spans="16:16" x14ac:dyDescent="0.3">
      <c r="P864970" s="83"/>
    </row>
    <row r="864971" spans="16:16" x14ac:dyDescent="0.3">
      <c r="P864971" s="83"/>
    </row>
    <row r="864972" spans="16:16" x14ac:dyDescent="0.3">
      <c r="P864972" s="83"/>
    </row>
    <row r="864973" spans="16:16" x14ac:dyDescent="0.3">
      <c r="P864973" s="83"/>
    </row>
    <row r="864974" spans="16:16" x14ac:dyDescent="0.3">
      <c r="P864974" s="83"/>
    </row>
    <row r="864975" spans="16:16" x14ac:dyDescent="0.3">
      <c r="P864975" s="83"/>
    </row>
    <row r="864976" spans="16:16" x14ac:dyDescent="0.3">
      <c r="P864976" s="83"/>
    </row>
    <row r="864977" spans="16:16" x14ac:dyDescent="0.3">
      <c r="P864977" s="83"/>
    </row>
    <row r="864978" spans="16:16" x14ac:dyDescent="0.3">
      <c r="P864978" s="83"/>
    </row>
    <row r="864979" spans="16:16" x14ac:dyDescent="0.3">
      <c r="P864979" s="83"/>
    </row>
    <row r="864980" spans="16:16" x14ac:dyDescent="0.3">
      <c r="P864980" s="83"/>
    </row>
    <row r="864981" spans="16:16" x14ac:dyDescent="0.3">
      <c r="P864981" s="83"/>
    </row>
    <row r="864982" spans="16:16" x14ac:dyDescent="0.3">
      <c r="P864982" s="83"/>
    </row>
    <row r="864983" spans="16:16" x14ac:dyDescent="0.3">
      <c r="P864983" s="83"/>
    </row>
    <row r="864984" spans="16:16" x14ac:dyDescent="0.3">
      <c r="P864984" s="83"/>
    </row>
    <row r="864985" spans="16:16" x14ac:dyDescent="0.3">
      <c r="P864985" s="83"/>
    </row>
    <row r="864986" spans="16:16" x14ac:dyDescent="0.3">
      <c r="P864986" s="83"/>
    </row>
    <row r="864987" spans="16:16" x14ac:dyDescent="0.3">
      <c r="P864987" s="83"/>
    </row>
    <row r="864988" spans="16:16" x14ac:dyDescent="0.3">
      <c r="P864988" s="83"/>
    </row>
    <row r="864989" spans="16:16" x14ac:dyDescent="0.3">
      <c r="P864989" s="83"/>
    </row>
    <row r="864990" spans="16:16" x14ac:dyDescent="0.3">
      <c r="P864990" s="83"/>
    </row>
    <row r="864991" spans="16:16" x14ac:dyDescent="0.3">
      <c r="P864991" s="83"/>
    </row>
    <row r="864992" spans="16:16" x14ac:dyDescent="0.3">
      <c r="P864992" s="83"/>
    </row>
    <row r="864993" spans="16:16" x14ac:dyDescent="0.3">
      <c r="P864993" s="83"/>
    </row>
    <row r="864994" spans="16:16" x14ac:dyDescent="0.3">
      <c r="P864994" s="83"/>
    </row>
    <row r="864995" spans="16:16" x14ac:dyDescent="0.3">
      <c r="P864995" s="83"/>
    </row>
    <row r="864996" spans="16:16" x14ac:dyDescent="0.3">
      <c r="P864996" s="83"/>
    </row>
    <row r="864997" spans="16:16" x14ac:dyDescent="0.3">
      <c r="P864997" s="83"/>
    </row>
    <row r="864998" spans="16:16" x14ac:dyDescent="0.3">
      <c r="P864998" s="83"/>
    </row>
    <row r="864999" spans="16:16" x14ac:dyDescent="0.3">
      <c r="P864999" s="83"/>
    </row>
    <row r="865000" spans="16:16" x14ac:dyDescent="0.3">
      <c r="P865000" s="83"/>
    </row>
    <row r="865001" spans="16:16" x14ac:dyDescent="0.3">
      <c r="P865001" s="83"/>
    </row>
    <row r="865002" spans="16:16" x14ac:dyDescent="0.3">
      <c r="P865002" s="83"/>
    </row>
    <row r="865003" spans="16:16" x14ac:dyDescent="0.3">
      <c r="P865003" s="83"/>
    </row>
    <row r="865004" spans="16:16" x14ac:dyDescent="0.3">
      <c r="P865004" s="83"/>
    </row>
    <row r="865005" spans="16:16" x14ac:dyDescent="0.3">
      <c r="P865005" s="83"/>
    </row>
    <row r="865006" spans="16:16" x14ac:dyDescent="0.3">
      <c r="P865006" s="83"/>
    </row>
    <row r="865007" spans="16:16" x14ac:dyDescent="0.3">
      <c r="P865007" s="83"/>
    </row>
    <row r="865008" spans="16:16" x14ac:dyDescent="0.3">
      <c r="P865008" s="83"/>
    </row>
    <row r="865009" spans="16:16" x14ac:dyDescent="0.3">
      <c r="P865009" s="83"/>
    </row>
    <row r="865010" spans="16:16" x14ac:dyDescent="0.3">
      <c r="P865010" s="83"/>
    </row>
    <row r="865011" spans="16:16" x14ac:dyDescent="0.3">
      <c r="P865011" s="83"/>
    </row>
    <row r="865012" spans="16:16" x14ac:dyDescent="0.3">
      <c r="P865012" s="83"/>
    </row>
    <row r="865013" spans="16:16" x14ac:dyDescent="0.3">
      <c r="P865013" s="83"/>
    </row>
    <row r="865014" spans="16:16" x14ac:dyDescent="0.3">
      <c r="P865014" s="83"/>
    </row>
    <row r="865015" spans="16:16" x14ac:dyDescent="0.3">
      <c r="P865015" s="83"/>
    </row>
    <row r="865016" spans="16:16" x14ac:dyDescent="0.3">
      <c r="P865016" s="83"/>
    </row>
    <row r="865017" spans="16:16" x14ac:dyDescent="0.3">
      <c r="P865017" s="83"/>
    </row>
    <row r="865018" spans="16:16" x14ac:dyDescent="0.3">
      <c r="P865018" s="83"/>
    </row>
    <row r="865019" spans="16:16" x14ac:dyDescent="0.3">
      <c r="P865019" s="83"/>
    </row>
    <row r="865020" spans="16:16" x14ac:dyDescent="0.3">
      <c r="P865020" s="83"/>
    </row>
    <row r="865021" spans="16:16" x14ac:dyDescent="0.3">
      <c r="P865021" s="83"/>
    </row>
    <row r="865022" spans="16:16" x14ac:dyDescent="0.3">
      <c r="P865022" s="83"/>
    </row>
    <row r="865023" spans="16:16" x14ac:dyDescent="0.3">
      <c r="P865023" s="83"/>
    </row>
    <row r="865024" spans="16:16" x14ac:dyDescent="0.3">
      <c r="P865024" s="83"/>
    </row>
    <row r="865025" spans="16:16" x14ac:dyDescent="0.3">
      <c r="P865025" s="83"/>
    </row>
    <row r="865026" spans="16:16" x14ac:dyDescent="0.3">
      <c r="P865026" s="83"/>
    </row>
    <row r="865027" spans="16:16" x14ac:dyDescent="0.3">
      <c r="P865027" s="83"/>
    </row>
    <row r="865028" spans="16:16" x14ac:dyDescent="0.3">
      <c r="P865028" s="83"/>
    </row>
    <row r="865029" spans="16:16" x14ac:dyDescent="0.3">
      <c r="P865029" s="83"/>
    </row>
    <row r="865030" spans="16:16" x14ac:dyDescent="0.3">
      <c r="P865030" s="83"/>
    </row>
    <row r="865031" spans="16:16" x14ac:dyDescent="0.3">
      <c r="P865031" s="83"/>
    </row>
    <row r="865032" spans="16:16" x14ac:dyDescent="0.3">
      <c r="P865032" s="83"/>
    </row>
    <row r="865033" spans="16:16" x14ac:dyDescent="0.3">
      <c r="P865033" s="83"/>
    </row>
    <row r="865034" spans="16:16" x14ac:dyDescent="0.3">
      <c r="P865034" s="83"/>
    </row>
    <row r="865035" spans="16:16" x14ac:dyDescent="0.3">
      <c r="P865035" s="83"/>
    </row>
    <row r="865036" spans="16:16" x14ac:dyDescent="0.3">
      <c r="P865036" s="83"/>
    </row>
    <row r="865037" spans="16:16" x14ac:dyDescent="0.3">
      <c r="P865037" s="83"/>
    </row>
    <row r="865038" spans="16:16" x14ac:dyDescent="0.3">
      <c r="P865038" s="83"/>
    </row>
    <row r="865039" spans="16:16" x14ac:dyDescent="0.3">
      <c r="P865039" s="83"/>
    </row>
    <row r="865040" spans="16:16" x14ac:dyDescent="0.3">
      <c r="P865040" s="83"/>
    </row>
    <row r="865041" spans="16:16" x14ac:dyDescent="0.3">
      <c r="P865041" s="83"/>
    </row>
    <row r="865042" spans="16:16" x14ac:dyDescent="0.3">
      <c r="P865042" s="83"/>
    </row>
    <row r="865043" spans="16:16" x14ac:dyDescent="0.3">
      <c r="P865043" s="83"/>
    </row>
    <row r="865044" spans="16:16" x14ac:dyDescent="0.3">
      <c r="P865044" s="83"/>
    </row>
    <row r="865045" spans="16:16" x14ac:dyDescent="0.3">
      <c r="P865045" s="83"/>
    </row>
    <row r="865046" spans="16:16" x14ac:dyDescent="0.3">
      <c r="P865046" s="83"/>
    </row>
    <row r="865047" spans="16:16" x14ac:dyDescent="0.3">
      <c r="P865047" s="83"/>
    </row>
    <row r="865048" spans="16:16" x14ac:dyDescent="0.3">
      <c r="P865048" s="83"/>
    </row>
    <row r="865049" spans="16:16" x14ac:dyDescent="0.3">
      <c r="P865049" s="83"/>
    </row>
    <row r="865050" spans="16:16" x14ac:dyDescent="0.3">
      <c r="P865050" s="83"/>
    </row>
    <row r="865051" spans="16:16" x14ac:dyDescent="0.3">
      <c r="P865051" s="83"/>
    </row>
    <row r="865052" spans="16:16" x14ac:dyDescent="0.3">
      <c r="P865052" s="83"/>
    </row>
    <row r="865053" spans="16:16" x14ac:dyDescent="0.3">
      <c r="P865053" s="83"/>
    </row>
    <row r="865054" spans="16:16" x14ac:dyDescent="0.3">
      <c r="P865054" s="83"/>
    </row>
    <row r="865055" spans="16:16" x14ac:dyDescent="0.3">
      <c r="P865055" s="83"/>
    </row>
    <row r="865056" spans="16:16" x14ac:dyDescent="0.3">
      <c r="P865056" s="83"/>
    </row>
    <row r="865057" spans="16:16" x14ac:dyDescent="0.3">
      <c r="P865057" s="83"/>
    </row>
    <row r="865058" spans="16:16" x14ac:dyDescent="0.3">
      <c r="P865058" s="83"/>
    </row>
    <row r="865059" spans="16:16" x14ac:dyDescent="0.3">
      <c r="P865059" s="83"/>
    </row>
    <row r="865060" spans="16:16" x14ac:dyDescent="0.3">
      <c r="P865060" s="83"/>
    </row>
    <row r="865061" spans="16:16" x14ac:dyDescent="0.3">
      <c r="P865061" s="83"/>
    </row>
    <row r="865062" spans="16:16" x14ac:dyDescent="0.3">
      <c r="P865062" s="83"/>
    </row>
    <row r="865063" spans="16:16" x14ac:dyDescent="0.3">
      <c r="P865063" s="83"/>
    </row>
    <row r="865064" spans="16:16" x14ac:dyDescent="0.3">
      <c r="P865064" s="83"/>
    </row>
    <row r="865065" spans="16:16" x14ac:dyDescent="0.3">
      <c r="P865065" s="83"/>
    </row>
    <row r="865066" spans="16:16" x14ac:dyDescent="0.3">
      <c r="P865066" s="83"/>
    </row>
    <row r="865067" spans="16:16" x14ac:dyDescent="0.3">
      <c r="P865067" s="83"/>
    </row>
    <row r="865068" spans="16:16" x14ac:dyDescent="0.3">
      <c r="P865068" s="83"/>
    </row>
    <row r="865069" spans="16:16" x14ac:dyDescent="0.3">
      <c r="P865069" s="83"/>
    </row>
    <row r="865070" spans="16:16" x14ac:dyDescent="0.3">
      <c r="P865070" s="83"/>
    </row>
    <row r="865071" spans="16:16" x14ac:dyDescent="0.3">
      <c r="P865071" s="83"/>
    </row>
    <row r="865072" spans="16:16" x14ac:dyDescent="0.3">
      <c r="P865072" s="83"/>
    </row>
    <row r="865073" spans="16:16" x14ac:dyDescent="0.3">
      <c r="P865073" s="83"/>
    </row>
    <row r="865074" spans="16:16" x14ac:dyDescent="0.3">
      <c r="P865074" s="83"/>
    </row>
    <row r="865075" spans="16:16" x14ac:dyDescent="0.3">
      <c r="P865075" s="83"/>
    </row>
    <row r="865076" spans="16:16" x14ac:dyDescent="0.3">
      <c r="P865076" s="83"/>
    </row>
    <row r="865077" spans="16:16" x14ac:dyDescent="0.3">
      <c r="P865077" s="83"/>
    </row>
    <row r="865078" spans="16:16" x14ac:dyDescent="0.3">
      <c r="P865078" s="83"/>
    </row>
    <row r="865079" spans="16:16" x14ac:dyDescent="0.3">
      <c r="P865079" s="83"/>
    </row>
    <row r="865080" spans="16:16" x14ac:dyDescent="0.3">
      <c r="P865080" s="83"/>
    </row>
    <row r="865081" spans="16:16" x14ac:dyDescent="0.3">
      <c r="P865081" s="83"/>
    </row>
    <row r="865082" spans="16:16" x14ac:dyDescent="0.3">
      <c r="P865082" s="83"/>
    </row>
    <row r="865083" spans="16:16" x14ac:dyDescent="0.3">
      <c r="P865083" s="83"/>
    </row>
    <row r="865084" spans="16:16" x14ac:dyDescent="0.3">
      <c r="P865084" s="83"/>
    </row>
    <row r="865085" spans="16:16" x14ac:dyDescent="0.3">
      <c r="P865085" s="83"/>
    </row>
    <row r="865086" spans="16:16" x14ac:dyDescent="0.3">
      <c r="P865086" s="83"/>
    </row>
    <row r="865087" spans="16:16" x14ac:dyDescent="0.3">
      <c r="P865087" s="83"/>
    </row>
    <row r="865088" spans="16:16" x14ac:dyDescent="0.3">
      <c r="P865088" s="83"/>
    </row>
    <row r="865089" spans="16:16" x14ac:dyDescent="0.3">
      <c r="P865089" s="83"/>
    </row>
    <row r="865090" spans="16:16" x14ac:dyDescent="0.3">
      <c r="P865090" s="83"/>
    </row>
    <row r="865091" spans="16:16" x14ac:dyDescent="0.3">
      <c r="P865091" s="83"/>
    </row>
    <row r="865092" spans="16:16" x14ac:dyDescent="0.3">
      <c r="P865092" s="83"/>
    </row>
    <row r="865093" spans="16:16" x14ac:dyDescent="0.3">
      <c r="P865093" s="83"/>
    </row>
    <row r="865094" spans="16:16" x14ac:dyDescent="0.3">
      <c r="P865094" s="83"/>
    </row>
    <row r="865095" spans="16:16" x14ac:dyDescent="0.3">
      <c r="P865095" s="83"/>
    </row>
    <row r="865096" spans="16:16" x14ac:dyDescent="0.3">
      <c r="P865096" s="83"/>
    </row>
    <row r="865097" spans="16:16" x14ac:dyDescent="0.3">
      <c r="P865097" s="83"/>
    </row>
    <row r="865098" spans="16:16" x14ac:dyDescent="0.3">
      <c r="P865098" s="83"/>
    </row>
    <row r="865099" spans="16:16" x14ac:dyDescent="0.3">
      <c r="P865099" s="83"/>
    </row>
    <row r="865100" spans="16:16" x14ac:dyDescent="0.3">
      <c r="P865100" s="83"/>
    </row>
    <row r="865101" spans="16:16" x14ac:dyDescent="0.3">
      <c r="P865101" s="83"/>
    </row>
    <row r="865102" spans="16:16" x14ac:dyDescent="0.3">
      <c r="P865102" s="83"/>
    </row>
    <row r="865103" spans="16:16" x14ac:dyDescent="0.3">
      <c r="P865103" s="83"/>
    </row>
    <row r="865104" spans="16:16" x14ac:dyDescent="0.3">
      <c r="P865104" s="83"/>
    </row>
    <row r="865105" spans="16:16" x14ac:dyDescent="0.3">
      <c r="P865105" s="83"/>
    </row>
    <row r="865106" spans="16:16" x14ac:dyDescent="0.3">
      <c r="P865106" s="83"/>
    </row>
    <row r="865107" spans="16:16" x14ac:dyDescent="0.3">
      <c r="P865107" s="83"/>
    </row>
    <row r="865108" spans="16:16" x14ac:dyDescent="0.3">
      <c r="P865108" s="83"/>
    </row>
    <row r="865109" spans="16:16" x14ac:dyDescent="0.3">
      <c r="P865109" s="83"/>
    </row>
    <row r="865110" spans="16:16" x14ac:dyDescent="0.3">
      <c r="P865110" s="83"/>
    </row>
    <row r="865111" spans="16:16" x14ac:dyDescent="0.3">
      <c r="P865111" s="83"/>
    </row>
    <row r="865112" spans="16:16" x14ac:dyDescent="0.3">
      <c r="P865112" s="83"/>
    </row>
    <row r="865113" spans="16:16" x14ac:dyDescent="0.3">
      <c r="P865113" s="83"/>
    </row>
    <row r="865114" spans="16:16" x14ac:dyDescent="0.3">
      <c r="P865114" s="83"/>
    </row>
    <row r="865115" spans="16:16" x14ac:dyDescent="0.3">
      <c r="P865115" s="83"/>
    </row>
    <row r="865116" spans="16:16" x14ac:dyDescent="0.3">
      <c r="P865116" s="83"/>
    </row>
    <row r="865117" spans="16:16" x14ac:dyDescent="0.3">
      <c r="P865117" s="83"/>
    </row>
    <row r="865118" spans="16:16" x14ac:dyDescent="0.3">
      <c r="P865118" s="83"/>
    </row>
    <row r="865119" spans="16:16" x14ac:dyDescent="0.3">
      <c r="P865119" s="83"/>
    </row>
    <row r="865120" spans="16:16" x14ac:dyDescent="0.3">
      <c r="P865120" s="83"/>
    </row>
    <row r="865121" spans="16:16" x14ac:dyDescent="0.3">
      <c r="P865121" s="83"/>
    </row>
    <row r="865122" spans="16:16" x14ac:dyDescent="0.3">
      <c r="P865122" s="83"/>
    </row>
    <row r="865123" spans="16:16" x14ac:dyDescent="0.3">
      <c r="P865123" s="83"/>
    </row>
    <row r="865124" spans="16:16" x14ac:dyDescent="0.3">
      <c r="P865124" s="83"/>
    </row>
    <row r="865125" spans="16:16" x14ac:dyDescent="0.3">
      <c r="P865125" s="83"/>
    </row>
    <row r="865126" spans="16:16" x14ac:dyDescent="0.3">
      <c r="P865126" s="83"/>
    </row>
    <row r="865127" spans="16:16" x14ac:dyDescent="0.3">
      <c r="P865127" s="83"/>
    </row>
    <row r="865128" spans="16:16" x14ac:dyDescent="0.3">
      <c r="P865128" s="83"/>
    </row>
    <row r="865129" spans="16:16" x14ac:dyDescent="0.3">
      <c r="P865129" s="83"/>
    </row>
    <row r="865130" spans="16:16" x14ac:dyDescent="0.3">
      <c r="P865130" s="83"/>
    </row>
    <row r="865131" spans="16:16" x14ac:dyDescent="0.3">
      <c r="P865131" s="83"/>
    </row>
    <row r="865132" spans="16:16" x14ac:dyDescent="0.3">
      <c r="P865132" s="83"/>
    </row>
    <row r="865133" spans="16:16" x14ac:dyDescent="0.3">
      <c r="P865133" s="83"/>
    </row>
    <row r="865134" spans="16:16" x14ac:dyDescent="0.3">
      <c r="P865134" s="83"/>
    </row>
    <row r="865135" spans="16:16" x14ac:dyDescent="0.3">
      <c r="P865135" s="83"/>
    </row>
    <row r="865136" spans="16:16" x14ac:dyDescent="0.3">
      <c r="P865136" s="83"/>
    </row>
    <row r="865137" spans="16:16" x14ac:dyDescent="0.3">
      <c r="P865137" s="83"/>
    </row>
    <row r="865138" spans="16:16" x14ac:dyDescent="0.3">
      <c r="P865138" s="83"/>
    </row>
    <row r="865139" spans="16:16" x14ac:dyDescent="0.3">
      <c r="P865139" s="83"/>
    </row>
    <row r="865140" spans="16:16" x14ac:dyDescent="0.3">
      <c r="P865140" s="83"/>
    </row>
    <row r="865141" spans="16:16" x14ac:dyDescent="0.3">
      <c r="P865141" s="83"/>
    </row>
    <row r="865142" spans="16:16" x14ac:dyDescent="0.3">
      <c r="P865142" s="83"/>
    </row>
    <row r="865143" spans="16:16" x14ac:dyDescent="0.3">
      <c r="P865143" s="83"/>
    </row>
    <row r="865144" spans="16:16" x14ac:dyDescent="0.3">
      <c r="P865144" s="83"/>
    </row>
    <row r="865145" spans="16:16" x14ac:dyDescent="0.3">
      <c r="P865145" s="83"/>
    </row>
    <row r="865146" spans="16:16" x14ac:dyDescent="0.3">
      <c r="P865146" s="83"/>
    </row>
    <row r="865147" spans="16:16" x14ac:dyDescent="0.3">
      <c r="P865147" s="83"/>
    </row>
    <row r="865148" spans="16:16" x14ac:dyDescent="0.3">
      <c r="P865148" s="83"/>
    </row>
    <row r="865149" spans="16:16" x14ac:dyDescent="0.3">
      <c r="P865149" s="83"/>
    </row>
    <row r="865150" spans="16:16" x14ac:dyDescent="0.3">
      <c r="P865150" s="83"/>
    </row>
    <row r="865151" spans="16:16" x14ac:dyDescent="0.3">
      <c r="P865151" s="83"/>
    </row>
    <row r="865152" spans="16:16" x14ac:dyDescent="0.3">
      <c r="P865152" s="83"/>
    </row>
    <row r="865153" spans="16:16" x14ac:dyDescent="0.3">
      <c r="P865153" s="83"/>
    </row>
    <row r="865154" spans="16:16" x14ac:dyDescent="0.3">
      <c r="P865154" s="83"/>
    </row>
    <row r="865155" spans="16:16" x14ac:dyDescent="0.3">
      <c r="P865155" s="83"/>
    </row>
    <row r="865156" spans="16:16" x14ac:dyDescent="0.3">
      <c r="P865156" s="83"/>
    </row>
    <row r="865157" spans="16:16" x14ac:dyDescent="0.3">
      <c r="P865157" s="83"/>
    </row>
    <row r="865158" spans="16:16" x14ac:dyDescent="0.3">
      <c r="P865158" s="83"/>
    </row>
    <row r="865159" spans="16:16" x14ac:dyDescent="0.3">
      <c r="P865159" s="83"/>
    </row>
    <row r="865160" spans="16:16" x14ac:dyDescent="0.3">
      <c r="P865160" s="83"/>
    </row>
    <row r="865161" spans="16:16" x14ac:dyDescent="0.3">
      <c r="P865161" s="83"/>
    </row>
    <row r="865162" spans="16:16" x14ac:dyDescent="0.3">
      <c r="P865162" s="83"/>
    </row>
    <row r="865163" spans="16:16" x14ac:dyDescent="0.3">
      <c r="P865163" s="83"/>
    </row>
    <row r="865164" spans="16:16" x14ac:dyDescent="0.3">
      <c r="P865164" s="83"/>
    </row>
    <row r="865165" spans="16:16" x14ac:dyDescent="0.3">
      <c r="P865165" s="83"/>
    </row>
    <row r="865166" spans="16:16" x14ac:dyDescent="0.3">
      <c r="P865166" s="83"/>
    </row>
    <row r="865167" spans="16:16" x14ac:dyDescent="0.3">
      <c r="P865167" s="83"/>
    </row>
    <row r="865168" spans="16:16" x14ac:dyDescent="0.3">
      <c r="P865168" s="83"/>
    </row>
    <row r="865169" spans="16:16" x14ac:dyDescent="0.3">
      <c r="P865169" s="83"/>
    </row>
    <row r="865170" spans="16:16" x14ac:dyDescent="0.3">
      <c r="P865170" s="83"/>
    </row>
    <row r="865171" spans="16:16" x14ac:dyDescent="0.3">
      <c r="P865171" s="83"/>
    </row>
    <row r="865172" spans="16:16" x14ac:dyDescent="0.3">
      <c r="P865172" s="83"/>
    </row>
    <row r="865173" spans="16:16" x14ac:dyDescent="0.3">
      <c r="P865173" s="83"/>
    </row>
    <row r="865174" spans="16:16" x14ac:dyDescent="0.3">
      <c r="P865174" s="83"/>
    </row>
    <row r="865175" spans="16:16" x14ac:dyDescent="0.3">
      <c r="P865175" s="83"/>
    </row>
    <row r="865176" spans="16:16" x14ac:dyDescent="0.3">
      <c r="P865176" s="83"/>
    </row>
    <row r="865177" spans="16:16" x14ac:dyDescent="0.3">
      <c r="P865177" s="83"/>
    </row>
    <row r="865178" spans="16:16" x14ac:dyDescent="0.3">
      <c r="P865178" s="83"/>
    </row>
    <row r="865179" spans="16:16" x14ac:dyDescent="0.3">
      <c r="P865179" s="83"/>
    </row>
    <row r="865180" spans="16:16" x14ac:dyDescent="0.3">
      <c r="P865180" s="83"/>
    </row>
    <row r="865181" spans="16:16" x14ac:dyDescent="0.3">
      <c r="P865181" s="83"/>
    </row>
    <row r="865182" spans="16:16" x14ac:dyDescent="0.3">
      <c r="P865182" s="83"/>
    </row>
    <row r="865183" spans="16:16" x14ac:dyDescent="0.3">
      <c r="P865183" s="83"/>
    </row>
    <row r="865184" spans="16:16" x14ac:dyDescent="0.3">
      <c r="P865184" s="83"/>
    </row>
    <row r="865185" spans="16:16" x14ac:dyDescent="0.3">
      <c r="P865185" s="83"/>
    </row>
    <row r="865186" spans="16:16" x14ac:dyDescent="0.3">
      <c r="P865186" s="83"/>
    </row>
    <row r="865187" spans="16:16" x14ac:dyDescent="0.3">
      <c r="P865187" s="83"/>
    </row>
    <row r="865188" spans="16:16" x14ac:dyDescent="0.3">
      <c r="P865188" s="83"/>
    </row>
    <row r="865189" spans="16:16" x14ac:dyDescent="0.3">
      <c r="P865189" s="83"/>
    </row>
    <row r="865190" spans="16:16" x14ac:dyDescent="0.3">
      <c r="P865190" s="83"/>
    </row>
    <row r="865191" spans="16:16" x14ac:dyDescent="0.3">
      <c r="P865191" s="83"/>
    </row>
    <row r="865192" spans="16:16" x14ac:dyDescent="0.3">
      <c r="P865192" s="83"/>
    </row>
    <row r="865193" spans="16:16" x14ac:dyDescent="0.3">
      <c r="P865193" s="83"/>
    </row>
    <row r="865194" spans="16:16" x14ac:dyDescent="0.3">
      <c r="P865194" s="83"/>
    </row>
    <row r="865195" spans="16:16" x14ac:dyDescent="0.3">
      <c r="P865195" s="83"/>
    </row>
    <row r="865196" spans="16:16" x14ac:dyDescent="0.3">
      <c r="P865196" s="83"/>
    </row>
    <row r="865197" spans="16:16" x14ac:dyDescent="0.3">
      <c r="P865197" s="83"/>
    </row>
    <row r="865198" spans="16:16" x14ac:dyDescent="0.3">
      <c r="P865198" s="83"/>
    </row>
    <row r="865199" spans="16:16" x14ac:dyDescent="0.3">
      <c r="P865199" s="83"/>
    </row>
    <row r="865200" spans="16:16" x14ac:dyDescent="0.3">
      <c r="P865200" s="83"/>
    </row>
    <row r="865201" spans="16:16" x14ac:dyDescent="0.3">
      <c r="P865201" s="83"/>
    </row>
    <row r="865202" spans="16:16" x14ac:dyDescent="0.3">
      <c r="P865202" s="83"/>
    </row>
    <row r="865203" spans="16:16" x14ac:dyDescent="0.3">
      <c r="P865203" s="83"/>
    </row>
    <row r="865204" spans="16:16" x14ac:dyDescent="0.3">
      <c r="P865204" s="83"/>
    </row>
    <row r="865205" spans="16:16" x14ac:dyDescent="0.3">
      <c r="P865205" s="83"/>
    </row>
    <row r="865206" spans="16:16" x14ac:dyDescent="0.3">
      <c r="P865206" s="83"/>
    </row>
    <row r="865207" spans="16:16" x14ac:dyDescent="0.3">
      <c r="P865207" s="83"/>
    </row>
    <row r="865208" spans="16:16" x14ac:dyDescent="0.3">
      <c r="P865208" s="83"/>
    </row>
    <row r="865209" spans="16:16" x14ac:dyDescent="0.3">
      <c r="P865209" s="83"/>
    </row>
    <row r="865210" spans="16:16" x14ac:dyDescent="0.3">
      <c r="P865210" s="83"/>
    </row>
    <row r="865211" spans="16:16" x14ac:dyDescent="0.3">
      <c r="P865211" s="83"/>
    </row>
    <row r="865212" spans="16:16" x14ac:dyDescent="0.3">
      <c r="P865212" s="83"/>
    </row>
    <row r="865213" spans="16:16" x14ac:dyDescent="0.3">
      <c r="P865213" s="83"/>
    </row>
    <row r="865214" spans="16:16" x14ac:dyDescent="0.3">
      <c r="P865214" s="83"/>
    </row>
    <row r="865215" spans="16:16" x14ac:dyDescent="0.3">
      <c r="P865215" s="83"/>
    </row>
    <row r="865216" spans="16:16" x14ac:dyDescent="0.3">
      <c r="P865216" s="83"/>
    </row>
    <row r="865217" spans="16:16" x14ac:dyDescent="0.3">
      <c r="P865217" s="83"/>
    </row>
    <row r="865218" spans="16:16" x14ac:dyDescent="0.3">
      <c r="P865218" s="83"/>
    </row>
    <row r="865219" spans="16:16" x14ac:dyDescent="0.3">
      <c r="P865219" s="83"/>
    </row>
    <row r="865220" spans="16:16" x14ac:dyDescent="0.3">
      <c r="P865220" s="83"/>
    </row>
    <row r="865221" spans="16:16" x14ac:dyDescent="0.3">
      <c r="P865221" s="83"/>
    </row>
    <row r="865222" spans="16:16" x14ac:dyDescent="0.3">
      <c r="P865222" s="83"/>
    </row>
    <row r="865223" spans="16:16" x14ac:dyDescent="0.3">
      <c r="P865223" s="83"/>
    </row>
    <row r="865224" spans="16:16" x14ac:dyDescent="0.3">
      <c r="P865224" s="83"/>
    </row>
    <row r="865225" spans="16:16" x14ac:dyDescent="0.3">
      <c r="P865225" s="83"/>
    </row>
    <row r="865226" spans="16:16" x14ac:dyDescent="0.3">
      <c r="P865226" s="83"/>
    </row>
    <row r="865227" spans="16:16" x14ac:dyDescent="0.3">
      <c r="P865227" s="83"/>
    </row>
    <row r="865228" spans="16:16" x14ac:dyDescent="0.3">
      <c r="P865228" s="83"/>
    </row>
    <row r="865229" spans="16:16" x14ac:dyDescent="0.3">
      <c r="P865229" s="83"/>
    </row>
    <row r="865230" spans="16:16" x14ac:dyDescent="0.3">
      <c r="P865230" s="83"/>
    </row>
    <row r="865231" spans="16:16" x14ac:dyDescent="0.3">
      <c r="P865231" s="83"/>
    </row>
    <row r="865232" spans="16:16" x14ac:dyDescent="0.3">
      <c r="P865232" s="83"/>
    </row>
    <row r="865233" spans="16:16" x14ac:dyDescent="0.3">
      <c r="P865233" s="83"/>
    </row>
    <row r="865234" spans="16:16" x14ac:dyDescent="0.3">
      <c r="P865234" s="83"/>
    </row>
    <row r="865235" spans="16:16" x14ac:dyDescent="0.3">
      <c r="P865235" s="83"/>
    </row>
    <row r="865236" spans="16:16" x14ac:dyDescent="0.3">
      <c r="P865236" s="83"/>
    </row>
    <row r="865237" spans="16:16" x14ac:dyDescent="0.3">
      <c r="P865237" s="83"/>
    </row>
    <row r="865238" spans="16:16" x14ac:dyDescent="0.3">
      <c r="P865238" s="83"/>
    </row>
    <row r="865239" spans="16:16" x14ac:dyDescent="0.3">
      <c r="P865239" s="83"/>
    </row>
    <row r="865240" spans="16:16" x14ac:dyDescent="0.3">
      <c r="P865240" s="83"/>
    </row>
    <row r="865241" spans="16:16" x14ac:dyDescent="0.3">
      <c r="P865241" s="83"/>
    </row>
    <row r="865242" spans="16:16" x14ac:dyDescent="0.3">
      <c r="P865242" s="83"/>
    </row>
    <row r="865243" spans="16:16" x14ac:dyDescent="0.3">
      <c r="P865243" s="83"/>
    </row>
    <row r="865244" spans="16:16" x14ac:dyDescent="0.3">
      <c r="P865244" s="83"/>
    </row>
    <row r="865245" spans="16:16" x14ac:dyDescent="0.3">
      <c r="P865245" s="83"/>
    </row>
    <row r="865246" spans="16:16" x14ac:dyDescent="0.3">
      <c r="P865246" s="83"/>
    </row>
    <row r="865247" spans="16:16" x14ac:dyDescent="0.3">
      <c r="P865247" s="83"/>
    </row>
    <row r="865248" spans="16:16" x14ac:dyDescent="0.3">
      <c r="P865248" s="83"/>
    </row>
    <row r="865249" spans="16:16" x14ac:dyDescent="0.3">
      <c r="P865249" s="83"/>
    </row>
    <row r="865250" spans="16:16" x14ac:dyDescent="0.3">
      <c r="P865250" s="83"/>
    </row>
    <row r="865251" spans="16:16" x14ac:dyDescent="0.3">
      <c r="P865251" s="83"/>
    </row>
    <row r="865252" spans="16:16" x14ac:dyDescent="0.3">
      <c r="P865252" s="83"/>
    </row>
    <row r="865253" spans="16:16" x14ac:dyDescent="0.3">
      <c r="P865253" s="83"/>
    </row>
    <row r="865254" spans="16:16" x14ac:dyDescent="0.3">
      <c r="P865254" s="83"/>
    </row>
    <row r="865255" spans="16:16" x14ac:dyDescent="0.3">
      <c r="P865255" s="83"/>
    </row>
    <row r="865256" spans="16:16" x14ac:dyDescent="0.3">
      <c r="P865256" s="83"/>
    </row>
    <row r="865257" spans="16:16" x14ac:dyDescent="0.3">
      <c r="P865257" s="83"/>
    </row>
    <row r="865258" spans="16:16" x14ac:dyDescent="0.3">
      <c r="P865258" s="83"/>
    </row>
    <row r="865259" spans="16:16" x14ac:dyDescent="0.3">
      <c r="P865259" s="83"/>
    </row>
    <row r="865260" spans="16:16" x14ac:dyDescent="0.3">
      <c r="P865260" s="83"/>
    </row>
    <row r="865261" spans="16:16" x14ac:dyDescent="0.3">
      <c r="P865261" s="83"/>
    </row>
    <row r="865262" spans="16:16" x14ac:dyDescent="0.3">
      <c r="P865262" s="83"/>
    </row>
    <row r="865263" spans="16:16" x14ac:dyDescent="0.3">
      <c r="P865263" s="83"/>
    </row>
    <row r="865264" spans="16:16" x14ac:dyDescent="0.3">
      <c r="P865264" s="83"/>
    </row>
    <row r="865265" spans="16:16" x14ac:dyDescent="0.3">
      <c r="P865265" s="83"/>
    </row>
    <row r="865266" spans="16:16" x14ac:dyDescent="0.3">
      <c r="P865266" s="83"/>
    </row>
    <row r="865267" spans="16:16" x14ac:dyDescent="0.3">
      <c r="P865267" s="83"/>
    </row>
    <row r="865268" spans="16:16" x14ac:dyDescent="0.3">
      <c r="P865268" s="83"/>
    </row>
    <row r="865269" spans="16:16" x14ac:dyDescent="0.3">
      <c r="P865269" s="83"/>
    </row>
    <row r="865270" spans="16:16" x14ac:dyDescent="0.3">
      <c r="P865270" s="83"/>
    </row>
    <row r="865271" spans="16:16" x14ac:dyDescent="0.3">
      <c r="P865271" s="83"/>
    </row>
    <row r="865272" spans="16:16" x14ac:dyDescent="0.3">
      <c r="P865272" s="83"/>
    </row>
    <row r="865273" spans="16:16" x14ac:dyDescent="0.3">
      <c r="P865273" s="83"/>
    </row>
    <row r="865274" spans="16:16" x14ac:dyDescent="0.3">
      <c r="P865274" s="83"/>
    </row>
    <row r="865275" spans="16:16" x14ac:dyDescent="0.3">
      <c r="P865275" s="83"/>
    </row>
    <row r="865276" spans="16:16" x14ac:dyDescent="0.3">
      <c r="P865276" s="83"/>
    </row>
    <row r="865277" spans="16:16" x14ac:dyDescent="0.3">
      <c r="P865277" s="83"/>
    </row>
    <row r="865278" spans="16:16" x14ac:dyDescent="0.3">
      <c r="P865278" s="83"/>
    </row>
    <row r="865279" spans="16:16" x14ac:dyDescent="0.3">
      <c r="P865279" s="83"/>
    </row>
    <row r="865280" spans="16:16" x14ac:dyDescent="0.3">
      <c r="P865280" s="83"/>
    </row>
    <row r="865281" spans="16:16" x14ac:dyDescent="0.3">
      <c r="P865281" s="83"/>
    </row>
    <row r="865282" spans="16:16" x14ac:dyDescent="0.3">
      <c r="P865282" s="83"/>
    </row>
    <row r="865283" spans="16:16" x14ac:dyDescent="0.3">
      <c r="P865283" s="83"/>
    </row>
    <row r="865284" spans="16:16" x14ac:dyDescent="0.3">
      <c r="P865284" s="83"/>
    </row>
    <row r="865285" spans="16:16" x14ac:dyDescent="0.3">
      <c r="P865285" s="83"/>
    </row>
    <row r="865286" spans="16:16" x14ac:dyDescent="0.3">
      <c r="P865286" s="83"/>
    </row>
    <row r="865287" spans="16:16" x14ac:dyDescent="0.3">
      <c r="P865287" s="83"/>
    </row>
    <row r="865288" spans="16:16" x14ac:dyDescent="0.3">
      <c r="P865288" s="83"/>
    </row>
    <row r="865289" spans="16:16" x14ac:dyDescent="0.3">
      <c r="P865289" s="83"/>
    </row>
    <row r="865290" spans="16:16" x14ac:dyDescent="0.3">
      <c r="P865290" s="83"/>
    </row>
    <row r="865291" spans="16:16" x14ac:dyDescent="0.3">
      <c r="P865291" s="83"/>
    </row>
    <row r="865292" spans="16:16" x14ac:dyDescent="0.3">
      <c r="P865292" s="83"/>
    </row>
    <row r="865293" spans="16:16" x14ac:dyDescent="0.3">
      <c r="P865293" s="83"/>
    </row>
    <row r="865294" spans="16:16" x14ac:dyDescent="0.3">
      <c r="P865294" s="83"/>
    </row>
    <row r="865295" spans="16:16" x14ac:dyDescent="0.3">
      <c r="P865295" s="83"/>
    </row>
    <row r="865296" spans="16:16" x14ac:dyDescent="0.3">
      <c r="P865296" s="83"/>
    </row>
    <row r="865297" spans="16:16" x14ac:dyDescent="0.3">
      <c r="P865297" s="83"/>
    </row>
    <row r="865298" spans="16:16" x14ac:dyDescent="0.3">
      <c r="P865298" s="83"/>
    </row>
    <row r="865299" spans="16:16" x14ac:dyDescent="0.3">
      <c r="P865299" s="83"/>
    </row>
    <row r="865300" spans="16:16" x14ac:dyDescent="0.3">
      <c r="P865300" s="83"/>
    </row>
    <row r="865301" spans="16:16" x14ac:dyDescent="0.3">
      <c r="P865301" s="83"/>
    </row>
    <row r="865302" spans="16:16" x14ac:dyDescent="0.3">
      <c r="P865302" s="83"/>
    </row>
    <row r="865303" spans="16:16" x14ac:dyDescent="0.3">
      <c r="P865303" s="83"/>
    </row>
    <row r="865304" spans="16:16" x14ac:dyDescent="0.3">
      <c r="P865304" s="83"/>
    </row>
    <row r="865305" spans="16:16" x14ac:dyDescent="0.3">
      <c r="P865305" s="83"/>
    </row>
    <row r="865306" spans="16:16" x14ac:dyDescent="0.3">
      <c r="P865306" s="83"/>
    </row>
    <row r="865307" spans="16:16" x14ac:dyDescent="0.3">
      <c r="P865307" s="83"/>
    </row>
    <row r="865308" spans="16:16" x14ac:dyDescent="0.3">
      <c r="P865308" s="83"/>
    </row>
    <row r="865309" spans="16:16" x14ac:dyDescent="0.3">
      <c r="P865309" s="83"/>
    </row>
    <row r="865310" spans="16:16" x14ac:dyDescent="0.3">
      <c r="P865310" s="83"/>
    </row>
    <row r="865311" spans="16:16" x14ac:dyDescent="0.3">
      <c r="P865311" s="83"/>
    </row>
    <row r="865312" spans="16:16" x14ac:dyDescent="0.3">
      <c r="P865312" s="83"/>
    </row>
    <row r="865313" spans="16:16" x14ac:dyDescent="0.3">
      <c r="P865313" s="83"/>
    </row>
    <row r="865314" spans="16:16" x14ac:dyDescent="0.3">
      <c r="P865314" s="83"/>
    </row>
    <row r="865315" spans="16:16" x14ac:dyDescent="0.3">
      <c r="P865315" s="83"/>
    </row>
    <row r="865316" spans="16:16" x14ac:dyDescent="0.3">
      <c r="P865316" s="83"/>
    </row>
    <row r="865317" spans="16:16" x14ac:dyDescent="0.3">
      <c r="P865317" s="83"/>
    </row>
    <row r="865318" spans="16:16" x14ac:dyDescent="0.3">
      <c r="P865318" s="83"/>
    </row>
    <row r="865319" spans="16:16" x14ac:dyDescent="0.3">
      <c r="P865319" s="83"/>
    </row>
    <row r="865320" spans="16:16" x14ac:dyDescent="0.3">
      <c r="P865320" s="83"/>
    </row>
    <row r="865321" spans="16:16" x14ac:dyDescent="0.3">
      <c r="P865321" s="83"/>
    </row>
    <row r="865322" spans="16:16" x14ac:dyDescent="0.3">
      <c r="P865322" s="83"/>
    </row>
    <row r="865323" spans="16:16" x14ac:dyDescent="0.3">
      <c r="P865323" s="83"/>
    </row>
    <row r="865324" spans="16:16" x14ac:dyDescent="0.3">
      <c r="P865324" s="83"/>
    </row>
    <row r="865325" spans="16:16" x14ac:dyDescent="0.3">
      <c r="P865325" s="83"/>
    </row>
    <row r="865326" spans="16:16" x14ac:dyDescent="0.3">
      <c r="P865326" s="83"/>
    </row>
    <row r="865327" spans="16:16" x14ac:dyDescent="0.3">
      <c r="P865327" s="83"/>
    </row>
    <row r="865328" spans="16:16" x14ac:dyDescent="0.3">
      <c r="P865328" s="83"/>
    </row>
    <row r="865329" spans="16:16" x14ac:dyDescent="0.3">
      <c r="P865329" s="83"/>
    </row>
    <row r="865330" spans="16:16" x14ac:dyDescent="0.3">
      <c r="P865330" s="83"/>
    </row>
    <row r="865331" spans="16:16" x14ac:dyDescent="0.3">
      <c r="P865331" s="83"/>
    </row>
    <row r="865332" spans="16:16" x14ac:dyDescent="0.3">
      <c r="P865332" s="83"/>
    </row>
    <row r="865333" spans="16:16" x14ac:dyDescent="0.3">
      <c r="P865333" s="83"/>
    </row>
    <row r="865334" spans="16:16" x14ac:dyDescent="0.3">
      <c r="P865334" s="83"/>
    </row>
    <row r="865335" spans="16:16" x14ac:dyDescent="0.3">
      <c r="P865335" s="83"/>
    </row>
    <row r="865336" spans="16:16" x14ac:dyDescent="0.3">
      <c r="P865336" s="83"/>
    </row>
    <row r="865337" spans="16:16" x14ac:dyDescent="0.3">
      <c r="P865337" s="83"/>
    </row>
    <row r="865338" spans="16:16" x14ac:dyDescent="0.3">
      <c r="P865338" s="83"/>
    </row>
    <row r="865339" spans="16:16" x14ac:dyDescent="0.3">
      <c r="P865339" s="83"/>
    </row>
    <row r="865340" spans="16:16" x14ac:dyDescent="0.3">
      <c r="P865340" s="83"/>
    </row>
    <row r="865341" spans="16:16" x14ac:dyDescent="0.3">
      <c r="P865341" s="83"/>
    </row>
    <row r="865342" spans="16:16" x14ac:dyDescent="0.3">
      <c r="P865342" s="83"/>
    </row>
    <row r="865343" spans="16:16" x14ac:dyDescent="0.3">
      <c r="P865343" s="83"/>
    </row>
    <row r="865344" spans="16:16" x14ac:dyDescent="0.3">
      <c r="P865344" s="83"/>
    </row>
    <row r="865345" spans="16:16" x14ac:dyDescent="0.3">
      <c r="P865345" s="83"/>
    </row>
    <row r="865346" spans="16:16" x14ac:dyDescent="0.3">
      <c r="P865346" s="83"/>
    </row>
    <row r="865347" spans="16:16" x14ac:dyDescent="0.3">
      <c r="P865347" s="83"/>
    </row>
    <row r="865348" spans="16:16" x14ac:dyDescent="0.3">
      <c r="P865348" s="83"/>
    </row>
    <row r="865349" spans="16:16" x14ac:dyDescent="0.3">
      <c r="P865349" s="83"/>
    </row>
    <row r="865350" spans="16:16" x14ac:dyDescent="0.3">
      <c r="P865350" s="83"/>
    </row>
    <row r="865351" spans="16:16" x14ac:dyDescent="0.3">
      <c r="P865351" s="83"/>
    </row>
    <row r="865352" spans="16:16" x14ac:dyDescent="0.3">
      <c r="P865352" s="83"/>
    </row>
    <row r="865353" spans="16:16" x14ac:dyDescent="0.3">
      <c r="P865353" s="83"/>
    </row>
    <row r="865354" spans="16:16" x14ac:dyDescent="0.3">
      <c r="P865354" s="83"/>
    </row>
    <row r="865355" spans="16:16" x14ac:dyDescent="0.3">
      <c r="P865355" s="83"/>
    </row>
    <row r="865356" spans="16:16" x14ac:dyDescent="0.3">
      <c r="P865356" s="83"/>
    </row>
    <row r="865357" spans="16:16" x14ac:dyDescent="0.3">
      <c r="P865357" s="83"/>
    </row>
    <row r="865358" spans="16:16" x14ac:dyDescent="0.3">
      <c r="P865358" s="83"/>
    </row>
    <row r="865359" spans="16:16" x14ac:dyDescent="0.3">
      <c r="P865359" s="83"/>
    </row>
    <row r="865360" spans="16:16" x14ac:dyDescent="0.3">
      <c r="P865360" s="83"/>
    </row>
    <row r="865361" spans="16:16" x14ac:dyDescent="0.3">
      <c r="P865361" s="83"/>
    </row>
    <row r="865362" spans="16:16" x14ac:dyDescent="0.3">
      <c r="P865362" s="83"/>
    </row>
    <row r="865363" spans="16:16" x14ac:dyDescent="0.3">
      <c r="P865363" s="83"/>
    </row>
    <row r="865364" spans="16:16" x14ac:dyDescent="0.3">
      <c r="P865364" s="83"/>
    </row>
    <row r="865365" spans="16:16" x14ac:dyDescent="0.3">
      <c r="P865365" s="83"/>
    </row>
    <row r="865366" spans="16:16" x14ac:dyDescent="0.3">
      <c r="P865366" s="83"/>
    </row>
    <row r="865367" spans="16:16" x14ac:dyDescent="0.3">
      <c r="P865367" s="83"/>
    </row>
    <row r="865368" spans="16:16" x14ac:dyDescent="0.3">
      <c r="P865368" s="83"/>
    </row>
    <row r="865369" spans="16:16" x14ac:dyDescent="0.3">
      <c r="P865369" s="83"/>
    </row>
    <row r="865370" spans="16:16" x14ac:dyDescent="0.3">
      <c r="P865370" s="83"/>
    </row>
    <row r="865371" spans="16:16" x14ac:dyDescent="0.3">
      <c r="P865371" s="83"/>
    </row>
    <row r="865372" spans="16:16" x14ac:dyDescent="0.3">
      <c r="P865372" s="83"/>
    </row>
    <row r="865373" spans="16:16" x14ac:dyDescent="0.3">
      <c r="P865373" s="83"/>
    </row>
    <row r="865374" spans="16:16" x14ac:dyDescent="0.3">
      <c r="P865374" s="83"/>
    </row>
    <row r="865375" spans="16:16" x14ac:dyDescent="0.3">
      <c r="P865375" s="83"/>
    </row>
    <row r="865376" spans="16:16" x14ac:dyDescent="0.3">
      <c r="P865376" s="83"/>
    </row>
    <row r="865377" spans="16:16" x14ac:dyDescent="0.3">
      <c r="P865377" s="83"/>
    </row>
    <row r="865378" spans="16:16" x14ac:dyDescent="0.3">
      <c r="P865378" s="83"/>
    </row>
    <row r="865379" spans="16:16" x14ac:dyDescent="0.3">
      <c r="P865379" s="83"/>
    </row>
    <row r="865380" spans="16:16" x14ac:dyDescent="0.3">
      <c r="P865380" s="83"/>
    </row>
    <row r="865381" spans="16:16" x14ac:dyDescent="0.3">
      <c r="P865381" s="83"/>
    </row>
    <row r="865382" spans="16:16" x14ac:dyDescent="0.3">
      <c r="P865382" s="83"/>
    </row>
    <row r="865383" spans="16:16" x14ac:dyDescent="0.3">
      <c r="P865383" s="83"/>
    </row>
    <row r="865384" spans="16:16" x14ac:dyDescent="0.3">
      <c r="P865384" s="83"/>
    </row>
    <row r="865385" spans="16:16" x14ac:dyDescent="0.3">
      <c r="P865385" s="83"/>
    </row>
    <row r="865386" spans="16:16" x14ac:dyDescent="0.3">
      <c r="P865386" s="83"/>
    </row>
    <row r="865387" spans="16:16" x14ac:dyDescent="0.3">
      <c r="P865387" s="83"/>
    </row>
    <row r="865388" spans="16:16" x14ac:dyDescent="0.3">
      <c r="P865388" s="83"/>
    </row>
    <row r="865389" spans="16:16" x14ac:dyDescent="0.3">
      <c r="P865389" s="83"/>
    </row>
    <row r="865390" spans="16:16" x14ac:dyDescent="0.3">
      <c r="P865390" s="83"/>
    </row>
    <row r="865391" spans="16:16" x14ac:dyDescent="0.3">
      <c r="P865391" s="83"/>
    </row>
    <row r="865392" spans="16:16" x14ac:dyDescent="0.3">
      <c r="P865392" s="83"/>
    </row>
    <row r="865393" spans="16:16" x14ac:dyDescent="0.3">
      <c r="P865393" s="83"/>
    </row>
    <row r="865394" spans="16:16" x14ac:dyDescent="0.3">
      <c r="P865394" s="83"/>
    </row>
    <row r="865395" spans="16:16" x14ac:dyDescent="0.3">
      <c r="P865395" s="83"/>
    </row>
    <row r="865396" spans="16:16" x14ac:dyDescent="0.3">
      <c r="P865396" s="83"/>
    </row>
    <row r="865397" spans="16:16" x14ac:dyDescent="0.3">
      <c r="P865397" s="83"/>
    </row>
    <row r="865398" spans="16:16" x14ac:dyDescent="0.3">
      <c r="P865398" s="83"/>
    </row>
    <row r="865399" spans="16:16" x14ac:dyDescent="0.3">
      <c r="P865399" s="83"/>
    </row>
    <row r="865400" spans="16:16" x14ac:dyDescent="0.3">
      <c r="P865400" s="83"/>
    </row>
    <row r="865401" spans="16:16" x14ac:dyDescent="0.3">
      <c r="P865401" s="83"/>
    </row>
    <row r="865402" spans="16:16" x14ac:dyDescent="0.3">
      <c r="P865402" s="83"/>
    </row>
    <row r="865403" spans="16:16" x14ac:dyDescent="0.3">
      <c r="P865403" s="83"/>
    </row>
    <row r="865404" spans="16:16" x14ac:dyDescent="0.3">
      <c r="P865404" s="83"/>
    </row>
    <row r="865405" spans="16:16" x14ac:dyDescent="0.3">
      <c r="P865405" s="83"/>
    </row>
    <row r="865406" spans="16:16" x14ac:dyDescent="0.3">
      <c r="P865406" s="83"/>
    </row>
    <row r="865407" spans="16:16" x14ac:dyDescent="0.3">
      <c r="P865407" s="83"/>
    </row>
    <row r="865408" spans="16:16" x14ac:dyDescent="0.3">
      <c r="P865408" s="83"/>
    </row>
    <row r="865409" spans="16:16" x14ac:dyDescent="0.3">
      <c r="P865409" s="83"/>
    </row>
    <row r="865410" spans="16:16" x14ac:dyDescent="0.3">
      <c r="P865410" s="83"/>
    </row>
    <row r="865411" spans="16:16" x14ac:dyDescent="0.3">
      <c r="P865411" s="83"/>
    </row>
    <row r="865412" spans="16:16" x14ac:dyDescent="0.3">
      <c r="P865412" s="83"/>
    </row>
    <row r="865413" spans="16:16" x14ac:dyDescent="0.3">
      <c r="P865413" s="83"/>
    </row>
    <row r="865414" spans="16:16" x14ac:dyDescent="0.3">
      <c r="P865414" s="83"/>
    </row>
    <row r="865415" spans="16:16" x14ac:dyDescent="0.3">
      <c r="P865415" s="83"/>
    </row>
    <row r="865416" spans="16:16" x14ac:dyDescent="0.3">
      <c r="P865416" s="83"/>
    </row>
    <row r="865417" spans="16:16" x14ac:dyDescent="0.3">
      <c r="P865417" s="83"/>
    </row>
    <row r="865418" spans="16:16" x14ac:dyDescent="0.3">
      <c r="P865418" s="83"/>
    </row>
    <row r="865419" spans="16:16" x14ac:dyDescent="0.3">
      <c r="P865419" s="83"/>
    </row>
    <row r="865420" spans="16:16" x14ac:dyDescent="0.3">
      <c r="P865420" s="83"/>
    </row>
    <row r="865421" spans="16:16" x14ac:dyDescent="0.3">
      <c r="P865421" s="83"/>
    </row>
    <row r="865422" spans="16:16" x14ac:dyDescent="0.3">
      <c r="P865422" s="83"/>
    </row>
    <row r="865423" spans="16:16" x14ac:dyDescent="0.3">
      <c r="P865423" s="83"/>
    </row>
    <row r="865424" spans="16:16" x14ac:dyDescent="0.3">
      <c r="P865424" s="83"/>
    </row>
    <row r="865425" spans="16:16" x14ac:dyDescent="0.3">
      <c r="P865425" s="83"/>
    </row>
    <row r="865426" spans="16:16" x14ac:dyDescent="0.3">
      <c r="P865426" s="83"/>
    </row>
    <row r="865427" spans="16:16" x14ac:dyDescent="0.3">
      <c r="P865427" s="83"/>
    </row>
    <row r="865428" spans="16:16" x14ac:dyDescent="0.3">
      <c r="P865428" s="83"/>
    </row>
    <row r="865429" spans="16:16" x14ac:dyDescent="0.3">
      <c r="P865429" s="83"/>
    </row>
    <row r="865430" spans="16:16" x14ac:dyDescent="0.3">
      <c r="P865430" s="83"/>
    </row>
    <row r="865431" spans="16:16" x14ac:dyDescent="0.3">
      <c r="P865431" s="83"/>
    </row>
    <row r="865432" spans="16:16" x14ac:dyDescent="0.3">
      <c r="P865432" s="83"/>
    </row>
    <row r="865433" spans="16:16" x14ac:dyDescent="0.3">
      <c r="P865433" s="83"/>
    </row>
    <row r="865434" spans="16:16" x14ac:dyDescent="0.3">
      <c r="P865434" s="83"/>
    </row>
    <row r="865435" spans="16:16" x14ac:dyDescent="0.3">
      <c r="P865435" s="83"/>
    </row>
    <row r="865436" spans="16:16" x14ac:dyDescent="0.3">
      <c r="P865436" s="83"/>
    </row>
    <row r="865437" spans="16:16" x14ac:dyDescent="0.3">
      <c r="P865437" s="83"/>
    </row>
    <row r="865438" spans="16:16" x14ac:dyDescent="0.3">
      <c r="P865438" s="83"/>
    </row>
    <row r="865439" spans="16:16" x14ac:dyDescent="0.3">
      <c r="P865439" s="83"/>
    </row>
    <row r="865440" spans="16:16" x14ac:dyDescent="0.3">
      <c r="P865440" s="83"/>
    </row>
    <row r="865441" spans="16:16" x14ac:dyDescent="0.3">
      <c r="P865441" s="83"/>
    </row>
    <row r="865442" spans="16:16" x14ac:dyDescent="0.3">
      <c r="P865442" s="83"/>
    </row>
    <row r="865443" spans="16:16" x14ac:dyDescent="0.3">
      <c r="P865443" s="83"/>
    </row>
    <row r="865444" spans="16:16" x14ac:dyDescent="0.3">
      <c r="P865444" s="83"/>
    </row>
    <row r="865445" spans="16:16" x14ac:dyDescent="0.3">
      <c r="P865445" s="83"/>
    </row>
    <row r="865446" spans="16:16" x14ac:dyDescent="0.3">
      <c r="P865446" s="83"/>
    </row>
    <row r="865447" spans="16:16" x14ac:dyDescent="0.3">
      <c r="P865447" s="83"/>
    </row>
    <row r="865448" spans="16:16" x14ac:dyDescent="0.3">
      <c r="P865448" s="83"/>
    </row>
    <row r="865449" spans="16:16" x14ac:dyDescent="0.3">
      <c r="P865449" s="83"/>
    </row>
    <row r="865450" spans="16:16" x14ac:dyDescent="0.3">
      <c r="P865450" s="83"/>
    </row>
    <row r="865451" spans="16:16" x14ac:dyDescent="0.3">
      <c r="P865451" s="83"/>
    </row>
    <row r="865452" spans="16:16" x14ac:dyDescent="0.3">
      <c r="P865452" s="83"/>
    </row>
    <row r="865453" spans="16:16" x14ac:dyDescent="0.3">
      <c r="P865453" s="83"/>
    </row>
    <row r="865454" spans="16:16" x14ac:dyDescent="0.3">
      <c r="P865454" s="83"/>
    </row>
    <row r="865455" spans="16:16" x14ac:dyDescent="0.3">
      <c r="P865455" s="83"/>
    </row>
    <row r="865456" spans="16:16" x14ac:dyDescent="0.3">
      <c r="P865456" s="83"/>
    </row>
    <row r="865457" spans="16:16" x14ac:dyDescent="0.3">
      <c r="P865457" s="83"/>
    </row>
    <row r="865458" spans="16:16" x14ac:dyDescent="0.3">
      <c r="P865458" s="83"/>
    </row>
    <row r="865459" spans="16:16" x14ac:dyDescent="0.3">
      <c r="P865459" s="83"/>
    </row>
    <row r="865460" spans="16:16" x14ac:dyDescent="0.3">
      <c r="P865460" s="83"/>
    </row>
    <row r="865461" spans="16:16" x14ac:dyDescent="0.3">
      <c r="P865461" s="83"/>
    </row>
    <row r="865462" spans="16:16" x14ac:dyDescent="0.3">
      <c r="P865462" s="83"/>
    </row>
    <row r="865463" spans="16:16" x14ac:dyDescent="0.3">
      <c r="P865463" s="83"/>
    </row>
    <row r="865464" spans="16:16" x14ac:dyDescent="0.3">
      <c r="P865464" s="83"/>
    </row>
    <row r="865465" spans="16:16" x14ac:dyDescent="0.3">
      <c r="P865465" s="83"/>
    </row>
    <row r="865466" spans="16:16" x14ac:dyDescent="0.3">
      <c r="P865466" s="83"/>
    </row>
    <row r="865467" spans="16:16" x14ac:dyDescent="0.3">
      <c r="P865467" s="83"/>
    </row>
    <row r="865468" spans="16:16" x14ac:dyDescent="0.3">
      <c r="P865468" s="83"/>
    </row>
    <row r="865469" spans="16:16" x14ac:dyDescent="0.3">
      <c r="P865469" s="83"/>
    </row>
    <row r="865470" spans="16:16" x14ac:dyDescent="0.3">
      <c r="P865470" s="83"/>
    </row>
    <row r="865471" spans="16:16" x14ac:dyDescent="0.3">
      <c r="P865471" s="83"/>
    </row>
    <row r="865472" spans="16:16" x14ac:dyDescent="0.3">
      <c r="P865472" s="83"/>
    </row>
    <row r="865473" spans="16:16" x14ac:dyDescent="0.3">
      <c r="P865473" s="83"/>
    </row>
    <row r="865474" spans="16:16" x14ac:dyDescent="0.3">
      <c r="P865474" s="83"/>
    </row>
    <row r="865475" spans="16:16" x14ac:dyDescent="0.3">
      <c r="P865475" s="83"/>
    </row>
    <row r="865476" spans="16:16" x14ac:dyDescent="0.3">
      <c r="P865476" s="83"/>
    </row>
    <row r="865477" spans="16:16" x14ac:dyDescent="0.3">
      <c r="P865477" s="83"/>
    </row>
    <row r="865478" spans="16:16" x14ac:dyDescent="0.3">
      <c r="P865478" s="83"/>
    </row>
    <row r="865479" spans="16:16" x14ac:dyDescent="0.3">
      <c r="P865479" s="83"/>
    </row>
    <row r="865480" spans="16:16" x14ac:dyDescent="0.3">
      <c r="P865480" s="83"/>
    </row>
    <row r="865481" spans="16:16" x14ac:dyDescent="0.3">
      <c r="P865481" s="83"/>
    </row>
    <row r="865482" spans="16:16" x14ac:dyDescent="0.3">
      <c r="P865482" s="83"/>
    </row>
    <row r="865483" spans="16:16" x14ac:dyDescent="0.3">
      <c r="P865483" s="83"/>
    </row>
    <row r="865484" spans="16:16" x14ac:dyDescent="0.3">
      <c r="P865484" s="83"/>
    </row>
    <row r="865485" spans="16:16" x14ac:dyDescent="0.3">
      <c r="P865485" s="83"/>
    </row>
    <row r="865486" spans="16:16" x14ac:dyDescent="0.3">
      <c r="P865486" s="83"/>
    </row>
    <row r="865487" spans="16:16" x14ac:dyDescent="0.3">
      <c r="P865487" s="83"/>
    </row>
    <row r="865488" spans="16:16" x14ac:dyDescent="0.3">
      <c r="P865488" s="83"/>
    </row>
    <row r="865489" spans="16:16" x14ac:dyDescent="0.3">
      <c r="P865489" s="83"/>
    </row>
    <row r="865490" spans="16:16" x14ac:dyDescent="0.3">
      <c r="P865490" s="83"/>
    </row>
    <row r="865491" spans="16:16" x14ac:dyDescent="0.3">
      <c r="P865491" s="83"/>
    </row>
    <row r="865492" spans="16:16" x14ac:dyDescent="0.3">
      <c r="P865492" s="83"/>
    </row>
    <row r="865493" spans="16:16" x14ac:dyDescent="0.3">
      <c r="P865493" s="83"/>
    </row>
    <row r="865494" spans="16:16" x14ac:dyDescent="0.3">
      <c r="P865494" s="83"/>
    </row>
    <row r="865495" spans="16:16" x14ac:dyDescent="0.3">
      <c r="P865495" s="83"/>
    </row>
    <row r="865496" spans="16:16" x14ac:dyDescent="0.3">
      <c r="P865496" s="83"/>
    </row>
    <row r="865497" spans="16:16" x14ac:dyDescent="0.3">
      <c r="P865497" s="83"/>
    </row>
    <row r="865498" spans="16:16" x14ac:dyDescent="0.3">
      <c r="P865498" s="83"/>
    </row>
    <row r="865499" spans="16:16" x14ac:dyDescent="0.3">
      <c r="P865499" s="83"/>
    </row>
    <row r="865500" spans="16:16" x14ac:dyDescent="0.3">
      <c r="P865500" s="83"/>
    </row>
    <row r="865501" spans="16:16" x14ac:dyDescent="0.3">
      <c r="P865501" s="83"/>
    </row>
    <row r="865502" spans="16:16" x14ac:dyDescent="0.3">
      <c r="P865502" s="83"/>
    </row>
    <row r="865503" spans="16:16" x14ac:dyDescent="0.3">
      <c r="P865503" s="83"/>
    </row>
    <row r="865504" spans="16:16" x14ac:dyDescent="0.3">
      <c r="P865504" s="83"/>
    </row>
    <row r="865505" spans="16:16" x14ac:dyDescent="0.3">
      <c r="P865505" s="83"/>
    </row>
    <row r="865506" spans="16:16" x14ac:dyDescent="0.3">
      <c r="P865506" s="83"/>
    </row>
    <row r="865507" spans="16:16" x14ac:dyDescent="0.3">
      <c r="P865507" s="83"/>
    </row>
    <row r="865508" spans="16:16" x14ac:dyDescent="0.3">
      <c r="P865508" s="83"/>
    </row>
    <row r="865509" spans="16:16" x14ac:dyDescent="0.3">
      <c r="P865509" s="83"/>
    </row>
    <row r="865510" spans="16:16" x14ac:dyDescent="0.3">
      <c r="P865510" s="83"/>
    </row>
    <row r="865511" spans="16:16" x14ac:dyDescent="0.3">
      <c r="P865511" s="83"/>
    </row>
    <row r="865512" spans="16:16" x14ac:dyDescent="0.3">
      <c r="P865512" s="83"/>
    </row>
    <row r="865513" spans="16:16" x14ac:dyDescent="0.3">
      <c r="P865513" s="83"/>
    </row>
    <row r="865514" spans="16:16" x14ac:dyDescent="0.3">
      <c r="P865514" s="83"/>
    </row>
    <row r="865515" spans="16:16" x14ac:dyDescent="0.3">
      <c r="P865515" s="83"/>
    </row>
    <row r="865516" spans="16:16" x14ac:dyDescent="0.3">
      <c r="P865516" s="83"/>
    </row>
    <row r="865517" spans="16:16" x14ac:dyDescent="0.3">
      <c r="P865517" s="83"/>
    </row>
    <row r="865518" spans="16:16" x14ac:dyDescent="0.3">
      <c r="P865518" s="83"/>
    </row>
    <row r="865519" spans="16:16" x14ac:dyDescent="0.3">
      <c r="P865519" s="83"/>
    </row>
    <row r="865520" spans="16:16" x14ac:dyDescent="0.3">
      <c r="P865520" s="83"/>
    </row>
    <row r="865521" spans="16:16" x14ac:dyDescent="0.3">
      <c r="P865521" s="83"/>
    </row>
    <row r="865522" spans="16:16" x14ac:dyDescent="0.3">
      <c r="P865522" s="83"/>
    </row>
    <row r="865523" spans="16:16" x14ac:dyDescent="0.3">
      <c r="P865523" s="83"/>
    </row>
    <row r="865524" spans="16:16" x14ac:dyDescent="0.3">
      <c r="P865524" s="83"/>
    </row>
    <row r="865525" spans="16:16" x14ac:dyDescent="0.3">
      <c r="P865525" s="83"/>
    </row>
    <row r="865526" spans="16:16" x14ac:dyDescent="0.3">
      <c r="P865526" s="83"/>
    </row>
    <row r="865527" spans="16:16" x14ac:dyDescent="0.3">
      <c r="P865527" s="83"/>
    </row>
    <row r="865528" spans="16:16" x14ac:dyDescent="0.3">
      <c r="P865528" s="83"/>
    </row>
    <row r="865529" spans="16:16" x14ac:dyDescent="0.3">
      <c r="P865529" s="83"/>
    </row>
    <row r="865530" spans="16:16" x14ac:dyDescent="0.3">
      <c r="P865530" s="83"/>
    </row>
    <row r="865531" spans="16:16" x14ac:dyDescent="0.3">
      <c r="P865531" s="83"/>
    </row>
    <row r="865532" spans="16:16" x14ac:dyDescent="0.3">
      <c r="P865532" s="83"/>
    </row>
    <row r="865533" spans="16:16" x14ac:dyDescent="0.3">
      <c r="P865533" s="83"/>
    </row>
    <row r="865534" spans="16:16" x14ac:dyDescent="0.3">
      <c r="P865534" s="83"/>
    </row>
    <row r="865535" spans="16:16" x14ac:dyDescent="0.3">
      <c r="P865535" s="83"/>
    </row>
    <row r="865536" spans="16:16" x14ac:dyDescent="0.3">
      <c r="P865536" s="83"/>
    </row>
    <row r="865537" spans="16:16" x14ac:dyDescent="0.3">
      <c r="P865537" s="83"/>
    </row>
    <row r="865538" spans="16:16" x14ac:dyDescent="0.3">
      <c r="P865538" s="83"/>
    </row>
    <row r="865539" spans="16:16" x14ac:dyDescent="0.3">
      <c r="P865539" s="83"/>
    </row>
    <row r="865540" spans="16:16" x14ac:dyDescent="0.3">
      <c r="P865540" s="83"/>
    </row>
    <row r="865541" spans="16:16" x14ac:dyDescent="0.3">
      <c r="P865541" s="83"/>
    </row>
    <row r="865542" spans="16:16" x14ac:dyDescent="0.3">
      <c r="P865542" s="83"/>
    </row>
    <row r="865543" spans="16:16" x14ac:dyDescent="0.3">
      <c r="P865543" s="83"/>
    </row>
    <row r="865544" spans="16:16" x14ac:dyDescent="0.3">
      <c r="P865544" s="83"/>
    </row>
    <row r="865545" spans="16:16" x14ac:dyDescent="0.3">
      <c r="P865545" s="83"/>
    </row>
    <row r="865546" spans="16:16" x14ac:dyDescent="0.3">
      <c r="P865546" s="83"/>
    </row>
    <row r="865547" spans="16:16" x14ac:dyDescent="0.3">
      <c r="P865547" s="83"/>
    </row>
    <row r="865548" spans="16:16" x14ac:dyDescent="0.3">
      <c r="P865548" s="83"/>
    </row>
    <row r="865549" spans="16:16" x14ac:dyDescent="0.3">
      <c r="P865549" s="83"/>
    </row>
    <row r="865550" spans="16:16" x14ac:dyDescent="0.3">
      <c r="P865550" s="83"/>
    </row>
    <row r="865551" spans="16:16" x14ac:dyDescent="0.3">
      <c r="P865551" s="83"/>
    </row>
    <row r="865552" spans="16:16" x14ac:dyDescent="0.3">
      <c r="P865552" s="83"/>
    </row>
    <row r="865553" spans="16:16" x14ac:dyDescent="0.3">
      <c r="P865553" s="83"/>
    </row>
    <row r="865554" spans="16:16" x14ac:dyDescent="0.3">
      <c r="P865554" s="83"/>
    </row>
    <row r="865555" spans="16:16" x14ac:dyDescent="0.3">
      <c r="P865555" s="83"/>
    </row>
    <row r="865556" spans="16:16" x14ac:dyDescent="0.3">
      <c r="P865556" s="83"/>
    </row>
    <row r="865557" spans="16:16" x14ac:dyDescent="0.3">
      <c r="P865557" s="83"/>
    </row>
    <row r="865558" spans="16:16" x14ac:dyDescent="0.3">
      <c r="P865558" s="83"/>
    </row>
    <row r="865559" spans="16:16" x14ac:dyDescent="0.3">
      <c r="P865559" s="83"/>
    </row>
    <row r="865560" spans="16:16" x14ac:dyDescent="0.3">
      <c r="P865560" s="83"/>
    </row>
    <row r="865561" spans="16:16" x14ac:dyDescent="0.3">
      <c r="P865561" s="83"/>
    </row>
    <row r="865562" spans="16:16" x14ac:dyDescent="0.3">
      <c r="P865562" s="83"/>
    </row>
    <row r="865563" spans="16:16" x14ac:dyDescent="0.3">
      <c r="P865563" s="83"/>
    </row>
    <row r="865564" spans="16:16" x14ac:dyDescent="0.3">
      <c r="P865564" s="83"/>
    </row>
    <row r="865565" spans="16:16" x14ac:dyDescent="0.3">
      <c r="P865565" s="83"/>
    </row>
    <row r="865566" spans="16:16" x14ac:dyDescent="0.3">
      <c r="P865566" s="83"/>
    </row>
    <row r="865567" spans="16:16" x14ac:dyDescent="0.3">
      <c r="P865567" s="83"/>
    </row>
    <row r="865568" spans="16:16" x14ac:dyDescent="0.3">
      <c r="P865568" s="83"/>
    </row>
    <row r="865569" spans="16:16" x14ac:dyDescent="0.3">
      <c r="P865569" s="83"/>
    </row>
    <row r="865570" spans="16:16" x14ac:dyDescent="0.3">
      <c r="P865570" s="83"/>
    </row>
    <row r="865571" spans="16:16" x14ac:dyDescent="0.3">
      <c r="P865571" s="83"/>
    </row>
    <row r="865572" spans="16:16" x14ac:dyDescent="0.3">
      <c r="P865572" s="83"/>
    </row>
    <row r="865573" spans="16:16" x14ac:dyDescent="0.3">
      <c r="P865573" s="83"/>
    </row>
    <row r="865574" spans="16:16" x14ac:dyDescent="0.3">
      <c r="P865574" s="83"/>
    </row>
    <row r="865575" spans="16:16" x14ac:dyDescent="0.3">
      <c r="P865575" s="83"/>
    </row>
    <row r="865576" spans="16:16" x14ac:dyDescent="0.3">
      <c r="P865576" s="83"/>
    </row>
    <row r="865577" spans="16:16" x14ac:dyDescent="0.3">
      <c r="P865577" s="83"/>
    </row>
    <row r="865578" spans="16:16" x14ac:dyDescent="0.3">
      <c r="P865578" s="83"/>
    </row>
    <row r="865579" spans="16:16" x14ac:dyDescent="0.3">
      <c r="P865579" s="83"/>
    </row>
    <row r="865580" spans="16:16" x14ac:dyDescent="0.3">
      <c r="P865580" s="83"/>
    </row>
    <row r="865581" spans="16:16" x14ac:dyDescent="0.3">
      <c r="P865581" s="83"/>
    </row>
    <row r="865582" spans="16:16" x14ac:dyDescent="0.3">
      <c r="P865582" s="83"/>
    </row>
    <row r="865583" spans="16:16" x14ac:dyDescent="0.3">
      <c r="P865583" s="83"/>
    </row>
    <row r="865584" spans="16:16" x14ac:dyDescent="0.3">
      <c r="P865584" s="83"/>
    </row>
    <row r="865585" spans="16:16" x14ac:dyDescent="0.3">
      <c r="P865585" s="83"/>
    </row>
    <row r="865586" spans="16:16" x14ac:dyDescent="0.3">
      <c r="P865586" s="83"/>
    </row>
    <row r="865587" spans="16:16" x14ac:dyDescent="0.3">
      <c r="P865587" s="83"/>
    </row>
    <row r="865588" spans="16:16" x14ac:dyDescent="0.3">
      <c r="P865588" s="83"/>
    </row>
    <row r="865589" spans="16:16" x14ac:dyDescent="0.3">
      <c r="P865589" s="83"/>
    </row>
    <row r="865590" spans="16:16" x14ac:dyDescent="0.3">
      <c r="P865590" s="83"/>
    </row>
    <row r="865591" spans="16:16" x14ac:dyDescent="0.3">
      <c r="P865591" s="83"/>
    </row>
    <row r="865592" spans="16:16" x14ac:dyDescent="0.3">
      <c r="P865592" s="83"/>
    </row>
    <row r="865593" spans="16:16" x14ac:dyDescent="0.3">
      <c r="P865593" s="83"/>
    </row>
    <row r="865594" spans="16:16" x14ac:dyDescent="0.3">
      <c r="P865594" s="83"/>
    </row>
    <row r="865595" spans="16:16" x14ac:dyDescent="0.3">
      <c r="P865595" s="83"/>
    </row>
    <row r="865596" spans="16:16" x14ac:dyDescent="0.3">
      <c r="P865596" s="83"/>
    </row>
    <row r="865597" spans="16:16" x14ac:dyDescent="0.3">
      <c r="P865597" s="83"/>
    </row>
    <row r="865598" spans="16:16" x14ac:dyDescent="0.3">
      <c r="P865598" s="83"/>
    </row>
    <row r="865599" spans="16:16" x14ac:dyDescent="0.3">
      <c r="P865599" s="83"/>
    </row>
    <row r="865600" spans="16:16" x14ac:dyDescent="0.3">
      <c r="P865600" s="83"/>
    </row>
    <row r="865601" spans="16:16" x14ac:dyDescent="0.3">
      <c r="P865601" s="83"/>
    </row>
    <row r="865602" spans="16:16" x14ac:dyDescent="0.3">
      <c r="P865602" s="83"/>
    </row>
    <row r="865603" spans="16:16" x14ac:dyDescent="0.3">
      <c r="P865603" s="83"/>
    </row>
    <row r="865604" spans="16:16" x14ac:dyDescent="0.3">
      <c r="P865604" s="83"/>
    </row>
    <row r="865605" spans="16:16" x14ac:dyDescent="0.3">
      <c r="P865605" s="83"/>
    </row>
    <row r="865606" spans="16:16" x14ac:dyDescent="0.3">
      <c r="P865606" s="83"/>
    </row>
    <row r="865607" spans="16:16" x14ac:dyDescent="0.3">
      <c r="P865607" s="83"/>
    </row>
    <row r="865608" spans="16:16" x14ac:dyDescent="0.3">
      <c r="P865608" s="83"/>
    </row>
    <row r="865609" spans="16:16" x14ac:dyDescent="0.3">
      <c r="P865609" s="83"/>
    </row>
    <row r="865610" spans="16:16" x14ac:dyDescent="0.3">
      <c r="P865610" s="83"/>
    </row>
    <row r="865611" spans="16:16" x14ac:dyDescent="0.3">
      <c r="P865611" s="83"/>
    </row>
    <row r="865612" spans="16:16" x14ac:dyDescent="0.3">
      <c r="P865612" s="83"/>
    </row>
    <row r="865613" spans="16:16" x14ac:dyDescent="0.3">
      <c r="P865613" s="83"/>
    </row>
    <row r="865614" spans="16:16" x14ac:dyDescent="0.3">
      <c r="P865614" s="83"/>
    </row>
    <row r="865615" spans="16:16" x14ac:dyDescent="0.3">
      <c r="P865615" s="83"/>
    </row>
    <row r="865616" spans="16:16" x14ac:dyDescent="0.3">
      <c r="P865616" s="83"/>
    </row>
    <row r="865617" spans="16:16" x14ac:dyDescent="0.3">
      <c r="P865617" s="83"/>
    </row>
    <row r="865618" spans="16:16" x14ac:dyDescent="0.3">
      <c r="P865618" s="83"/>
    </row>
    <row r="865619" spans="16:16" x14ac:dyDescent="0.3">
      <c r="P865619" s="83"/>
    </row>
    <row r="865620" spans="16:16" x14ac:dyDescent="0.3">
      <c r="P865620" s="83"/>
    </row>
    <row r="865621" spans="16:16" x14ac:dyDescent="0.3">
      <c r="P865621" s="83"/>
    </row>
    <row r="865622" spans="16:16" x14ac:dyDescent="0.3">
      <c r="P865622" s="83"/>
    </row>
    <row r="865623" spans="16:16" x14ac:dyDescent="0.3">
      <c r="P865623" s="83"/>
    </row>
    <row r="865624" spans="16:16" x14ac:dyDescent="0.3">
      <c r="P865624" s="83"/>
    </row>
    <row r="865625" spans="16:16" x14ac:dyDescent="0.3">
      <c r="P865625" s="83"/>
    </row>
    <row r="865626" spans="16:16" x14ac:dyDescent="0.3">
      <c r="P865626" s="83"/>
    </row>
    <row r="865627" spans="16:16" x14ac:dyDescent="0.3">
      <c r="P865627" s="83"/>
    </row>
    <row r="865628" spans="16:16" x14ac:dyDescent="0.3">
      <c r="P865628" s="83"/>
    </row>
    <row r="865629" spans="16:16" x14ac:dyDescent="0.3">
      <c r="P865629" s="83"/>
    </row>
    <row r="865630" spans="16:16" x14ac:dyDescent="0.3">
      <c r="P865630" s="83"/>
    </row>
    <row r="865631" spans="16:16" x14ac:dyDescent="0.3">
      <c r="P865631" s="83"/>
    </row>
    <row r="865632" spans="16:16" x14ac:dyDescent="0.3">
      <c r="P865632" s="83"/>
    </row>
    <row r="865633" spans="16:16" x14ac:dyDescent="0.3">
      <c r="P865633" s="83"/>
    </row>
    <row r="865634" spans="16:16" x14ac:dyDescent="0.3">
      <c r="P865634" s="83"/>
    </row>
    <row r="865635" spans="16:16" x14ac:dyDescent="0.3">
      <c r="P865635" s="83"/>
    </row>
    <row r="865636" spans="16:16" x14ac:dyDescent="0.3">
      <c r="P865636" s="83"/>
    </row>
    <row r="865637" spans="16:16" x14ac:dyDescent="0.3">
      <c r="P865637" s="83"/>
    </row>
    <row r="865638" spans="16:16" x14ac:dyDescent="0.3">
      <c r="P865638" s="83"/>
    </row>
    <row r="865639" spans="16:16" x14ac:dyDescent="0.3">
      <c r="P865639" s="83"/>
    </row>
    <row r="865640" spans="16:16" x14ac:dyDescent="0.3">
      <c r="P865640" s="83"/>
    </row>
    <row r="865641" spans="16:16" x14ac:dyDescent="0.3">
      <c r="P865641" s="83"/>
    </row>
    <row r="865642" spans="16:16" x14ac:dyDescent="0.3">
      <c r="P865642" s="83"/>
    </row>
    <row r="865643" spans="16:16" x14ac:dyDescent="0.3">
      <c r="P865643" s="83"/>
    </row>
    <row r="865644" spans="16:16" x14ac:dyDescent="0.3">
      <c r="P865644" s="83"/>
    </row>
    <row r="865645" spans="16:16" x14ac:dyDescent="0.3">
      <c r="P865645" s="83"/>
    </row>
    <row r="865646" spans="16:16" x14ac:dyDescent="0.3">
      <c r="P865646" s="83"/>
    </row>
    <row r="865647" spans="16:16" x14ac:dyDescent="0.3">
      <c r="P865647" s="83"/>
    </row>
    <row r="865648" spans="16:16" x14ac:dyDescent="0.3">
      <c r="P865648" s="83"/>
    </row>
    <row r="865649" spans="16:16" x14ac:dyDescent="0.3">
      <c r="P865649" s="83"/>
    </row>
    <row r="865650" spans="16:16" x14ac:dyDescent="0.3">
      <c r="P865650" s="83"/>
    </row>
    <row r="865651" spans="16:16" x14ac:dyDescent="0.3">
      <c r="P865651" s="83"/>
    </row>
    <row r="865652" spans="16:16" x14ac:dyDescent="0.3">
      <c r="P865652" s="83"/>
    </row>
    <row r="865653" spans="16:16" x14ac:dyDescent="0.3">
      <c r="P865653" s="83"/>
    </row>
    <row r="865654" spans="16:16" x14ac:dyDescent="0.3">
      <c r="P865654" s="83"/>
    </row>
    <row r="865655" spans="16:16" x14ac:dyDescent="0.3">
      <c r="P865655" s="83"/>
    </row>
    <row r="865656" spans="16:16" x14ac:dyDescent="0.3">
      <c r="P865656" s="83"/>
    </row>
    <row r="865657" spans="16:16" x14ac:dyDescent="0.3">
      <c r="P865657" s="83"/>
    </row>
    <row r="865658" spans="16:16" x14ac:dyDescent="0.3">
      <c r="P865658" s="83"/>
    </row>
    <row r="865659" spans="16:16" x14ac:dyDescent="0.3">
      <c r="P865659" s="83"/>
    </row>
    <row r="865660" spans="16:16" x14ac:dyDescent="0.3">
      <c r="P865660" s="83"/>
    </row>
    <row r="865661" spans="16:16" x14ac:dyDescent="0.3">
      <c r="P865661" s="83"/>
    </row>
    <row r="865662" spans="16:16" x14ac:dyDescent="0.3">
      <c r="P865662" s="83"/>
    </row>
    <row r="865663" spans="16:16" x14ac:dyDescent="0.3">
      <c r="P865663" s="83"/>
    </row>
    <row r="865664" spans="16:16" x14ac:dyDescent="0.3">
      <c r="P865664" s="83"/>
    </row>
    <row r="865665" spans="16:16" x14ac:dyDescent="0.3">
      <c r="P865665" s="83"/>
    </row>
    <row r="865666" spans="16:16" x14ac:dyDescent="0.3">
      <c r="P865666" s="83"/>
    </row>
    <row r="865667" spans="16:16" x14ac:dyDescent="0.3">
      <c r="P865667" s="83"/>
    </row>
    <row r="865668" spans="16:16" x14ac:dyDescent="0.3">
      <c r="P865668" s="83"/>
    </row>
    <row r="865669" spans="16:16" x14ac:dyDescent="0.3">
      <c r="P865669" s="83"/>
    </row>
    <row r="865670" spans="16:16" x14ac:dyDescent="0.3">
      <c r="P865670" s="83"/>
    </row>
    <row r="865671" spans="16:16" x14ac:dyDescent="0.3">
      <c r="P865671" s="83"/>
    </row>
    <row r="865672" spans="16:16" x14ac:dyDescent="0.3">
      <c r="P865672" s="83"/>
    </row>
    <row r="865673" spans="16:16" x14ac:dyDescent="0.3">
      <c r="P865673" s="83"/>
    </row>
    <row r="865674" spans="16:16" x14ac:dyDescent="0.3">
      <c r="P865674" s="83"/>
    </row>
    <row r="865675" spans="16:16" x14ac:dyDescent="0.3">
      <c r="P865675" s="83"/>
    </row>
    <row r="865676" spans="16:16" x14ac:dyDescent="0.3">
      <c r="P865676" s="83"/>
    </row>
    <row r="865677" spans="16:16" x14ac:dyDescent="0.3">
      <c r="P865677" s="83"/>
    </row>
    <row r="865678" spans="16:16" x14ac:dyDescent="0.3">
      <c r="P865678" s="83"/>
    </row>
    <row r="865679" spans="16:16" x14ac:dyDescent="0.3">
      <c r="P865679" s="83"/>
    </row>
    <row r="865680" spans="16:16" x14ac:dyDescent="0.3">
      <c r="P865680" s="83"/>
    </row>
    <row r="865681" spans="16:16" x14ac:dyDescent="0.3">
      <c r="P865681" s="83"/>
    </row>
    <row r="865682" spans="16:16" x14ac:dyDescent="0.3">
      <c r="P865682" s="83"/>
    </row>
    <row r="865683" spans="16:16" x14ac:dyDescent="0.3">
      <c r="P865683" s="83"/>
    </row>
    <row r="865684" spans="16:16" x14ac:dyDescent="0.3">
      <c r="P865684" s="83"/>
    </row>
    <row r="865685" spans="16:16" x14ac:dyDescent="0.3">
      <c r="P865685" s="83"/>
    </row>
    <row r="865686" spans="16:16" x14ac:dyDescent="0.3">
      <c r="P865686" s="83"/>
    </row>
    <row r="865687" spans="16:16" x14ac:dyDescent="0.3">
      <c r="P865687" s="83"/>
    </row>
    <row r="865688" spans="16:16" x14ac:dyDescent="0.3">
      <c r="P865688" s="83"/>
    </row>
    <row r="865689" spans="16:16" x14ac:dyDescent="0.3">
      <c r="P865689" s="83"/>
    </row>
    <row r="865690" spans="16:16" x14ac:dyDescent="0.3">
      <c r="P865690" s="83"/>
    </row>
    <row r="865691" spans="16:16" x14ac:dyDescent="0.3">
      <c r="P865691" s="83"/>
    </row>
    <row r="865692" spans="16:16" x14ac:dyDescent="0.3">
      <c r="P865692" s="83"/>
    </row>
    <row r="865693" spans="16:16" x14ac:dyDescent="0.3">
      <c r="P865693" s="83"/>
    </row>
    <row r="865694" spans="16:16" x14ac:dyDescent="0.3">
      <c r="P865694" s="83"/>
    </row>
    <row r="865695" spans="16:16" x14ac:dyDescent="0.3">
      <c r="P865695" s="83"/>
    </row>
    <row r="865696" spans="16:16" x14ac:dyDescent="0.3">
      <c r="P865696" s="83"/>
    </row>
    <row r="865697" spans="16:16" x14ac:dyDescent="0.3">
      <c r="P865697" s="83"/>
    </row>
    <row r="865698" spans="16:16" x14ac:dyDescent="0.3">
      <c r="P865698" s="83"/>
    </row>
    <row r="865699" spans="16:16" x14ac:dyDescent="0.3">
      <c r="P865699" s="83"/>
    </row>
    <row r="865700" spans="16:16" x14ac:dyDescent="0.3">
      <c r="P865700" s="83"/>
    </row>
    <row r="865701" spans="16:16" x14ac:dyDescent="0.3">
      <c r="P865701" s="83"/>
    </row>
    <row r="865702" spans="16:16" x14ac:dyDescent="0.3">
      <c r="P865702" s="83"/>
    </row>
    <row r="865703" spans="16:16" x14ac:dyDescent="0.3">
      <c r="P865703" s="83"/>
    </row>
    <row r="865704" spans="16:16" x14ac:dyDescent="0.3">
      <c r="P865704" s="83"/>
    </row>
    <row r="865705" spans="16:16" x14ac:dyDescent="0.3">
      <c r="P865705" s="83"/>
    </row>
    <row r="865706" spans="16:16" x14ac:dyDescent="0.3">
      <c r="P865706" s="83"/>
    </row>
    <row r="865707" spans="16:16" x14ac:dyDescent="0.3">
      <c r="P865707" s="83"/>
    </row>
    <row r="865708" spans="16:16" x14ac:dyDescent="0.3">
      <c r="P865708" s="83"/>
    </row>
    <row r="865709" spans="16:16" x14ac:dyDescent="0.3">
      <c r="P865709" s="83"/>
    </row>
    <row r="865710" spans="16:16" x14ac:dyDescent="0.3">
      <c r="P865710" s="83"/>
    </row>
    <row r="865711" spans="16:16" x14ac:dyDescent="0.3">
      <c r="P865711" s="83"/>
    </row>
    <row r="865712" spans="16:16" x14ac:dyDescent="0.3">
      <c r="P865712" s="83"/>
    </row>
    <row r="865713" spans="16:16" x14ac:dyDescent="0.3">
      <c r="P865713" s="83"/>
    </row>
    <row r="865714" spans="16:16" x14ac:dyDescent="0.3">
      <c r="P865714" s="83"/>
    </row>
    <row r="865715" spans="16:16" x14ac:dyDescent="0.3">
      <c r="P865715" s="83"/>
    </row>
    <row r="865716" spans="16:16" x14ac:dyDescent="0.3">
      <c r="P865716" s="83"/>
    </row>
    <row r="865717" spans="16:16" x14ac:dyDescent="0.3">
      <c r="P865717" s="83"/>
    </row>
    <row r="865718" spans="16:16" x14ac:dyDescent="0.3">
      <c r="P865718" s="83"/>
    </row>
    <row r="865719" spans="16:16" x14ac:dyDescent="0.3">
      <c r="P865719" s="83"/>
    </row>
    <row r="865720" spans="16:16" x14ac:dyDescent="0.3">
      <c r="P865720" s="83"/>
    </row>
    <row r="865721" spans="16:16" x14ac:dyDescent="0.3">
      <c r="P865721" s="83"/>
    </row>
    <row r="865722" spans="16:16" x14ac:dyDescent="0.3">
      <c r="P865722" s="83"/>
    </row>
    <row r="865723" spans="16:16" x14ac:dyDescent="0.3">
      <c r="P865723" s="83"/>
    </row>
    <row r="865724" spans="16:16" x14ac:dyDescent="0.3">
      <c r="P865724" s="83"/>
    </row>
    <row r="865725" spans="16:16" x14ac:dyDescent="0.3">
      <c r="P865725" s="83"/>
    </row>
    <row r="865726" spans="16:16" x14ac:dyDescent="0.3">
      <c r="P865726" s="83"/>
    </row>
    <row r="865727" spans="16:16" x14ac:dyDescent="0.3">
      <c r="P865727" s="83"/>
    </row>
    <row r="865728" spans="16:16" x14ac:dyDescent="0.3">
      <c r="P865728" s="83"/>
    </row>
    <row r="865729" spans="16:16" x14ac:dyDescent="0.3">
      <c r="P865729" s="83"/>
    </row>
    <row r="865730" spans="16:16" x14ac:dyDescent="0.3">
      <c r="P865730" s="83"/>
    </row>
    <row r="865731" spans="16:16" x14ac:dyDescent="0.3">
      <c r="P865731" s="83"/>
    </row>
    <row r="865732" spans="16:16" x14ac:dyDescent="0.3">
      <c r="P865732" s="83"/>
    </row>
    <row r="865733" spans="16:16" x14ac:dyDescent="0.3">
      <c r="P865733" s="83"/>
    </row>
    <row r="865734" spans="16:16" x14ac:dyDescent="0.3">
      <c r="P865734" s="83"/>
    </row>
    <row r="865735" spans="16:16" x14ac:dyDescent="0.3">
      <c r="P865735" s="83"/>
    </row>
    <row r="865736" spans="16:16" x14ac:dyDescent="0.3">
      <c r="P865736" s="83"/>
    </row>
    <row r="865737" spans="16:16" x14ac:dyDescent="0.3">
      <c r="P865737" s="83"/>
    </row>
    <row r="865738" spans="16:16" x14ac:dyDescent="0.3">
      <c r="P865738" s="83"/>
    </row>
    <row r="865739" spans="16:16" x14ac:dyDescent="0.3">
      <c r="P865739" s="83"/>
    </row>
    <row r="865740" spans="16:16" x14ac:dyDescent="0.3">
      <c r="P865740" s="83"/>
    </row>
    <row r="865741" spans="16:16" x14ac:dyDescent="0.3">
      <c r="P865741" s="83"/>
    </row>
    <row r="865742" spans="16:16" x14ac:dyDescent="0.3">
      <c r="P865742" s="83"/>
    </row>
    <row r="865743" spans="16:16" x14ac:dyDescent="0.3">
      <c r="P865743" s="83"/>
    </row>
    <row r="865744" spans="16:16" x14ac:dyDescent="0.3">
      <c r="P865744" s="83"/>
    </row>
    <row r="865745" spans="16:16" x14ac:dyDescent="0.3">
      <c r="P865745" s="83"/>
    </row>
    <row r="865746" spans="16:16" x14ac:dyDescent="0.3">
      <c r="P865746" s="83"/>
    </row>
    <row r="865747" spans="16:16" x14ac:dyDescent="0.3">
      <c r="P865747" s="83"/>
    </row>
    <row r="865748" spans="16:16" x14ac:dyDescent="0.3">
      <c r="P865748" s="83"/>
    </row>
    <row r="865749" spans="16:16" x14ac:dyDescent="0.3">
      <c r="P865749" s="83"/>
    </row>
    <row r="865750" spans="16:16" x14ac:dyDescent="0.3">
      <c r="P865750" s="83"/>
    </row>
    <row r="865751" spans="16:16" x14ac:dyDescent="0.3">
      <c r="P865751" s="83"/>
    </row>
    <row r="865752" spans="16:16" x14ac:dyDescent="0.3">
      <c r="P865752" s="83"/>
    </row>
    <row r="865753" spans="16:16" x14ac:dyDescent="0.3">
      <c r="P865753" s="83"/>
    </row>
    <row r="865754" spans="16:16" x14ac:dyDescent="0.3">
      <c r="P865754" s="83"/>
    </row>
    <row r="865755" spans="16:16" x14ac:dyDescent="0.3">
      <c r="P865755" s="83"/>
    </row>
    <row r="865756" spans="16:16" x14ac:dyDescent="0.3">
      <c r="P865756" s="83"/>
    </row>
    <row r="865757" spans="16:16" x14ac:dyDescent="0.3">
      <c r="P865757" s="83"/>
    </row>
    <row r="865758" spans="16:16" x14ac:dyDescent="0.3">
      <c r="P865758" s="83"/>
    </row>
    <row r="865759" spans="16:16" x14ac:dyDescent="0.3">
      <c r="P865759" s="83"/>
    </row>
    <row r="865760" spans="16:16" x14ac:dyDescent="0.3">
      <c r="P865760" s="83"/>
    </row>
    <row r="865761" spans="16:16" x14ac:dyDescent="0.3">
      <c r="P865761" s="83"/>
    </row>
    <row r="865762" spans="16:16" x14ac:dyDescent="0.3">
      <c r="P865762" s="83"/>
    </row>
    <row r="865763" spans="16:16" x14ac:dyDescent="0.3">
      <c r="P865763" s="83"/>
    </row>
    <row r="865764" spans="16:16" x14ac:dyDescent="0.3">
      <c r="P865764" s="83"/>
    </row>
    <row r="865765" spans="16:16" x14ac:dyDescent="0.3">
      <c r="P865765" s="83"/>
    </row>
    <row r="865766" spans="16:16" x14ac:dyDescent="0.3">
      <c r="P865766" s="83"/>
    </row>
    <row r="865767" spans="16:16" x14ac:dyDescent="0.3">
      <c r="P865767" s="83"/>
    </row>
    <row r="865768" spans="16:16" x14ac:dyDescent="0.3">
      <c r="P865768" s="83"/>
    </row>
    <row r="865769" spans="16:16" x14ac:dyDescent="0.3">
      <c r="P865769" s="83"/>
    </row>
    <row r="865770" spans="16:16" x14ac:dyDescent="0.3">
      <c r="P865770" s="83"/>
    </row>
    <row r="865771" spans="16:16" x14ac:dyDescent="0.3">
      <c r="P865771" s="83"/>
    </row>
    <row r="865772" spans="16:16" x14ac:dyDescent="0.3">
      <c r="P865772" s="83"/>
    </row>
    <row r="865773" spans="16:16" x14ac:dyDescent="0.3">
      <c r="P865773" s="83"/>
    </row>
    <row r="865774" spans="16:16" x14ac:dyDescent="0.3">
      <c r="P865774" s="83"/>
    </row>
    <row r="865775" spans="16:16" x14ac:dyDescent="0.3">
      <c r="P865775" s="83"/>
    </row>
    <row r="865776" spans="16:16" x14ac:dyDescent="0.3">
      <c r="P865776" s="83"/>
    </row>
    <row r="865777" spans="16:16" x14ac:dyDescent="0.3">
      <c r="P865777" s="83"/>
    </row>
    <row r="865778" spans="16:16" x14ac:dyDescent="0.3">
      <c r="P865778" s="83"/>
    </row>
    <row r="865779" spans="16:16" x14ac:dyDescent="0.3">
      <c r="P865779" s="83"/>
    </row>
    <row r="865780" spans="16:16" x14ac:dyDescent="0.3">
      <c r="P865780" s="83"/>
    </row>
    <row r="865781" spans="16:16" x14ac:dyDescent="0.3">
      <c r="P865781" s="83"/>
    </row>
    <row r="865782" spans="16:16" x14ac:dyDescent="0.3">
      <c r="P865782" s="83"/>
    </row>
    <row r="865783" spans="16:16" x14ac:dyDescent="0.3">
      <c r="P865783" s="83"/>
    </row>
    <row r="865784" spans="16:16" x14ac:dyDescent="0.3">
      <c r="P865784" s="83"/>
    </row>
    <row r="865785" spans="16:16" x14ac:dyDescent="0.3">
      <c r="P865785" s="83"/>
    </row>
    <row r="865786" spans="16:16" x14ac:dyDescent="0.3">
      <c r="P865786" s="83"/>
    </row>
    <row r="865787" spans="16:16" x14ac:dyDescent="0.3">
      <c r="P865787" s="83"/>
    </row>
    <row r="865788" spans="16:16" x14ac:dyDescent="0.3">
      <c r="P865788" s="83"/>
    </row>
    <row r="865789" spans="16:16" x14ac:dyDescent="0.3">
      <c r="P865789" s="83"/>
    </row>
    <row r="865790" spans="16:16" x14ac:dyDescent="0.3">
      <c r="P865790" s="83"/>
    </row>
    <row r="865791" spans="16:16" x14ac:dyDescent="0.3">
      <c r="P865791" s="83"/>
    </row>
    <row r="865792" spans="16:16" x14ac:dyDescent="0.3">
      <c r="P865792" s="83"/>
    </row>
    <row r="865793" spans="16:16" x14ac:dyDescent="0.3">
      <c r="P865793" s="83"/>
    </row>
    <row r="865794" spans="16:16" x14ac:dyDescent="0.3">
      <c r="P865794" s="83"/>
    </row>
    <row r="865795" spans="16:16" x14ac:dyDescent="0.3">
      <c r="P865795" s="83"/>
    </row>
    <row r="865796" spans="16:16" x14ac:dyDescent="0.3">
      <c r="P865796" s="83"/>
    </row>
    <row r="865797" spans="16:16" x14ac:dyDescent="0.3">
      <c r="P865797" s="83"/>
    </row>
    <row r="865798" spans="16:16" x14ac:dyDescent="0.3">
      <c r="P865798" s="83"/>
    </row>
    <row r="865799" spans="16:16" x14ac:dyDescent="0.3">
      <c r="P865799" s="83"/>
    </row>
    <row r="865800" spans="16:16" x14ac:dyDescent="0.3">
      <c r="P865800" s="83"/>
    </row>
    <row r="865801" spans="16:16" x14ac:dyDescent="0.3">
      <c r="P865801" s="83"/>
    </row>
    <row r="865802" spans="16:16" x14ac:dyDescent="0.3">
      <c r="P865802" s="83"/>
    </row>
    <row r="865803" spans="16:16" x14ac:dyDescent="0.3">
      <c r="P865803" s="83"/>
    </row>
    <row r="865804" spans="16:16" x14ac:dyDescent="0.3">
      <c r="P865804" s="83"/>
    </row>
    <row r="865805" spans="16:16" x14ac:dyDescent="0.3">
      <c r="P865805" s="83"/>
    </row>
    <row r="865806" spans="16:16" x14ac:dyDescent="0.3">
      <c r="P865806" s="83"/>
    </row>
    <row r="865807" spans="16:16" x14ac:dyDescent="0.3">
      <c r="P865807" s="83"/>
    </row>
    <row r="865808" spans="16:16" x14ac:dyDescent="0.3">
      <c r="P865808" s="83"/>
    </row>
    <row r="865809" spans="16:16" x14ac:dyDescent="0.3">
      <c r="P865809" s="83"/>
    </row>
    <row r="865810" spans="16:16" x14ac:dyDescent="0.3">
      <c r="P865810" s="83"/>
    </row>
    <row r="865811" spans="16:16" x14ac:dyDescent="0.3">
      <c r="P865811" s="83"/>
    </row>
    <row r="865812" spans="16:16" x14ac:dyDescent="0.3">
      <c r="P865812" s="83"/>
    </row>
    <row r="865813" spans="16:16" x14ac:dyDescent="0.3">
      <c r="P865813" s="83"/>
    </row>
    <row r="865814" spans="16:16" x14ac:dyDescent="0.3">
      <c r="P865814" s="83"/>
    </row>
    <row r="865815" spans="16:16" x14ac:dyDescent="0.3">
      <c r="P865815" s="83"/>
    </row>
    <row r="865816" spans="16:16" x14ac:dyDescent="0.3">
      <c r="P865816" s="83"/>
    </row>
    <row r="865817" spans="16:16" x14ac:dyDescent="0.3">
      <c r="P865817" s="83"/>
    </row>
    <row r="865818" spans="16:16" x14ac:dyDescent="0.3">
      <c r="P865818" s="83"/>
    </row>
    <row r="865819" spans="16:16" x14ac:dyDescent="0.3">
      <c r="P865819" s="83"/>
    </row>
    <row r="865820" spans="16:16" x14ac:dyDescent="0.3">
      <c r="P865820" s="83"/>
    </row>
    <row r="865821" spans="16:16" x14ac:dyDescent="0.3">
      <c r="P865821" s="83"/>
    </row>
    <row r="865822" spans="16:16" x14ac:dyDescent="0.3">
      <c r="P865822" s="83"/>
    </row>
    <row r="865823" spans="16:16" x14ac:dyDescent="0.3">
      <c r="P865823" s="83"/>
    </row>
    <row r="865824" spans="16:16" x14ac:dyDescent="0.3">
      <c r="P865824" s="83"/>
    </row>
    <row r="865825" spans="16:16" x14ac:dyDescent="0.3">
      <c r="P865825" s="83"/>
    </row>
    <row r="865826" spans="16:16" x14ac:dyDescent="0.3">
      <c r="P865826" s="83"/>
    </row>
    <row r="865827" spans="16:16" x14ac:dyDescent="0.3">
      <c r="P865827" s="83"/>
    </row>
    <row r="865828" spans="16:16" x14ac:dyDescent="0.3">
      <c r="P865828" s="83"/>
    </row>
    <row r="865829" spans="16:16" x14ac:dyDescent="0.3">
      <c r="P865829" s="83"/>
    </row>
    <row r="865830" spans="16:16" x14ac:dyDescent="0.3">
      <c r="P865830" s="83"/>
    </row>
    <row r="865831" spans="16:16" x14ac:dyDescent="0.3">
      <c r="P865831" s="83"/>
    </row>
    <row r="865832" spans="16:16" x14ac:dyDescent="0.3">
      <c r="P865832" s="83"/>
    </row>
    <row r="865833" spans="16:16" x14ac:dyDescent="0.3">
      <c r="P865833" s="83"/>
    </row>
    <row r="865834" spans="16:16" x14ac:dyDescent="0.3">
      <c r="P865834" s="83"/>
    </row>
    <row r="865835" spans="16:16" x14ac:dyDescent="0.3">
      <c r="P865835" s="83"/>
    </row>
    <row r="865836" spans="16:16" x14ac:dyDescent="0.3">
      <c r="P865836" s="83"/>
    </row>
    <row r="865837" spans="16:16" x14ac:dyDescent="0.3">
      <c r="P865837" s="83"/>
    </row>
    <row r="865838" spans="16:16" x14ac:dyDescent="0.3">
      <c r="P865838" s="83"/>
    </row>
    <row r="865839" spans="16:16" x14ac:dyDescent="0.3">
      <c r="P865839" s="83"/>
    </row>
    <row r="865840" spans="16:16" x14ac:dyDescent="0.3">
      <c r="P865840" s="83"/>
    </row>
    <row r="865841" spans="16:16" x14ac:dyDescent="0.3">
      <c r="P865841" s="83"/>
    </row>
    <row r="865842" spans="16:16" x14ac:dyDescent="0.3">
      <c r="P865842" s="83"/>
    </row>
    <row r="865843" spans="16:16" x14ac:dyDescent="0.3">
      <c r="P865843" s="83"/>
    </row>
    <row r="865844" spans="16:16" x14ac:dyDescent="0.3">
      <c r="P865844" s="83"/>
    </row>
    <row r="865845" spans="16:16" x14ac:dyDescent="0.3">
      <c r="P865845" s="83"/>
    </row>
    <row r="865846" spans="16:16" x14ac:dyDescent="0.3">
      <c r="P865846" s="83"/>
    </row>
    <row r="865847" spans="16:16" x14ac:dyDescent="0.3">
      <c r="P865847" s="83"/>
    </row>
    <row r="865848" spans="16:16" x14ac:dyDescent="0.3">
      <c r="P865848" s="83"/>
    </row>
    <row r="865849" spans="16:16" x14ac:dyDescent="0.3">
      <c r="P865849" s="83"/>
    </row>
    <row r="865850" spans="16:16" x14ac:dyDescent="0.3">
      <c r="P865850" s="83"/>
    </row>
    <row r="865851" spans="16:16" x14ac:dyDescent="0.3">
      <c r="P865851" s="83"/>
    </row>
    <row r="865852" spans="16:16" x14ac:dyDescent="0.3">
      <c r="P865852" s="83"/>
    </row>
    <row r="865853" spans="16:16" x14ac:dyDescent="0.3">
      <c r="P865853" s="83"/>
    </row>
    <row r="865854" spans="16:16" x14ac:dyDescent="0.3">
      <c r="P865854" s="83"/>
    </row>
    <row r="865855" spans="16:16" x14ac:dyDescent="0.3">
      <c r="P865855" s="83"/>
    </row>
    <row r="865856" spans="16:16" x14ac:dyDescent="0.3">
      <c r="P865856" s="83"/>
    </row>
    <row r="865857" spans="16:16" x14ac:dyDescent="0.3">
      <c r="P865857" s="83"/>
    </row>
    <row r="865858" spans="16:16" x14ac:dyDescent="0.3">
      <c r="P865858" s="83"/>
    </row>
    <row r="865859" spans="16:16" x14ac:dyDescent="0.3">
      <c r="P865859" s="83"/>
    </row>
    <row r="865860" spans="16:16" x14ac:dyDescent="0.3">
      <c r="P865860" s="83"/>
    </row>
    <row r="865861" spans="16:16" x14ac:dyDescent="0.3">
      <c r="P865861" s="83"/>
    </row>
    <row r="865862" spans="16:16" x14ac:dyDescent="0.3">
      <c r="P865862" s="83"/>
    </row>
    <row r="865863" spans="16:16" x14ac:dyDescent="0.3">
      <c r="P865863" s="83"/>
    </row>
    <row r="865864" spans="16:16" x14ac:dyDescent="0.3">
      <c r="P865864" s="83"/>
    </row>
    <row r="865865" spans="16:16" x14ac:dyDescent="0.3">
      <c r="P865865" s="83"/>
    </row>
    <row r="865866" spans="16:16" x14ac:dyDescent="0.3">
      <c r="P865866" s="83"/>
    </row>
    <row r="865867" spans="16:16" x14ac:dyDescent="0.3">
      <c r="P865867" s="83"/>
    </row>
    <row r="865868" spans="16:16" x14ac:dyDescent="0.3">
      <c r="P865868" s="83"/>
    </row>
    <row r="865869" spans="16:16" x14ac:dyDescent="0.3">
      <c r="P865869" s="83"/>
    </row>
    <row r="865870" spans="16:16" x14ac:dyDescent="0.3">
      <c r="P865870" s="83"/>
    </row>
    <row r="865871" spans="16:16" x14ac:dyDescent="0.3">
      <c r="P865871" s="83"/>
    </row>
    <row r="865872" spans="16:16" x14ac:dyDescent="0.3">
      <c r="P865872" s="83"/>
    </row>
    <row r="865873" spans="16:16" x14ac:dyDescent="0.3">
      <c r="P865873" s="83"/>
    </row>
    <row r="865874" spans="16:16" x14ac:dyDescent="0.3">
      <c r="P865874" s="83"/>
    </row>
    <row r="865875" spans="16:16" x14ac:dyDescent="0.3">
      <c r="P865875" s="83"/>
    </row>
    <row r="865876" spans="16:16" x14ac:dyDescent="0.3">
      <c r="P865876" s="83"/>
    </row>
    <row r="865877" spans="16:16" x14ac:dyDescent="0.3">
      <c r="P865877" s="83"/>
    </row>
    <row r="865878" spans="16:16" x14ac:dyDescent="0.3">
      <c r="P865878" s="83"/>
    </row>
    <row r="865879" spans="16:16" x14ac:dyDescent="0.3">
      <c r="P865879" s="83"/>
    </row>
    <row r="865880" spans="16:16" x14ac:dyDescent="0.3">
      <c r="P865880" s="83"/>
    </row>
    <row r="865881" spans="16:16" x14ac:dyDescent="0.3">
      <c r="P865881" s="83"/>
    </row>
    <row r="865882" spans="16:16" x14ac:dyDescent="0.3">
      <c r="P865882" s="83"/>
    </row>
    <row r="865883" spans="16:16" x14ac:dyDescent="0.3">
      <c r="P865883" s="83"/>
    </row>
    <row r="865884" spans="16:16" x14ac:dyDescent="0.3">
      <c r="P865884" s="83"/>
    </row>
    <row r="865885" spans="16:16" x14ac:dyDescent="0.3">
      <c r="P865885" s="83"/>
    </row>
    <row r="865886" spans="16:16" x14ac:dyDescent="0.3">
      <c r="P865886" s="83"/>
    </row>
    <row r="865887" spans="16:16" x14ac:dyDescent="0.3">
      <c r="P865887" s="83"/>
    </row>
    <row r="865888" spans="16:16" x14ac:dyDescent="0.3">
      <c r="P865888" s="83"/>
    </row>
    <row r="865889" spans="16:16" x14ac:dyDescent="0.3">
      <c r="P865889" s="83"/>
    </row>
    <row r="865890" spans="16:16" x14ac:dyDescent="0.3">
      <c r="P865890" s="83"/>
    </row>
    <row r="865891" spans="16:16" x14ac:dyDescent="0.3">
      <c r="P865891" s="83"/>
    </row>
    <row r="865892" spans="16:16" x14ac:dyDescent="0.3">
      <c r="P865892" s="83"/>
    </row>
    <row r="865893" spans="16:16" x14ac:dyDescent="0.3">
      <c r="P865893" s="83"/>
    </row>
    <row r="865894" spans="16:16" x14ac:dyDescent="0.3">
      <c r="P865894" s="83"/>
    </row>
    <row r="865895" spans="16:16" x14ac:dyDescent="0.3">
      <c r="P865895" s="83"/>
    </row>
    <row r="865896" spans="16:16" x14ac:dyDescent="0.3">
      <c r="P865896" s="83"/>
    </row>
    <row r="865897" spans="16:16" x14ac:dyDescent="0.3">
      <c r="P865897" s="83"/>
    </row>
    <row r="865898" spans="16:16" x14ac:dyDescent="0.3">
      <c r="P865898" s="83"/>
    </row>
    <row r="865899" spans="16:16" x14ac:dyDescent="0.3">
      <c r="P865899" s="83"/>
    </row>
    <row r="865900" spans="16:16" x14ac:dyDescent="0.3">
      <c r="P865900" s="83"/>
    </row>
    <row r="865901" spans="16:16" x14ac:dyDescent="0.3">
      <c r="P865901" s="83"/>
    </row>
    <row r="865902" spans="16:16" x14ac:dyDescent="0.3">
      <c r="P865902" s="83"/>
    </row>
    <row r="865903" spans="16:16" x14ac:dyDescent="0.3">
      <c r="P865903" s="83"/>
    </row>
    <row r="865904" spans="16:16" x14ac:dyDescent="0.3">
      <c r="P865904" s="83"/>
    </row>
    <row r="865905" spans="16:16" x14ac:dyDescent="0.3">
      <c r="P865905" s="83"/>
    </row>
    <row r="865906" spans="16:16" x14ac:dyDescent="0.3">
      <c r="P865906" s="83"/>
    </row>
    <row r="865907" spans="16:16" x14ac:dyDescent="0.3">
      <c r="P865907" s="83"/>
    </row>
    <row r="865908" spans="16:16" x14ac:dyDescent="0.3">
      <c r="P865908" s="83"/>
    </row>
    <row r="865909" spans="16:16" x14ac:dyDescent="0.3">
      <c r="P865909" s="83"/>
    </row>
    <row r="865910" spans="16:16" x14ac:dyDescent="0.3">
      <c r="P865910" s="83"/>
    </row>
    <row r="865911" spans="16:16" x14ac:dyDescent="0.3">
      <c r="P865911" s="83"/>
    </row>
    <row r="865912" spans="16:16" x14ac:dyDescent="0.3">
      <c r="P865912" s="83"/>
    </row>
    <row r="865913" spans="16:16" x14ac:dyDescent="0.3">
      <c r="P865913" s="83"/>
    </row>
    <row r="865914" spans="16:16" x14ac:dyDescent="0.3">
      <c r="P865914" s="83"/>
    </row>
    <row r="865915" spans="16:16" x14ac:dyDescent="0.3">
      <c r="P865915" s="83"/>
    </row>
    <row r="865916" spans="16:16" x14ac:dyDescent="0.3">
      <c r="P865916" s="83"/>
    </row>
    <row r="865917" spans="16:16" x14ac:dyDescent="0.3">
      <c r="P865917" s="83"/>
    </row>
    <row r="865918" spans="16:16" x14ac:dyDescent="0.3">
      <c r="P865918" s="83"/>
    </row>
    <row r="865919" spans="16:16" x14ac:dyDescent="0.3">
      <c r="P865919" s="83"/>
    </row>
    <row r="865920" spans="16:16" x14ac:dyDescent="0.3">
      <c r="P865920" s="83"/>
    </row>
    <row r="865921" spans="16:16" x14ac:dyDescent="0.3">
      <c r="P865921" s="83"/>
    </row>
    <row r="865922" spans="16:16" x14ac:dyDescent="0.3">
      <c r="P865922" s="83"/>
    </row>
    <row r="865923" spans="16:16" x14ac:dyDescent="0.3">
      <c r="P865923" s="83"/>
    </row>
    <row r="865924" spans="16:16" x14ac:dyDescent="0.3">
      <c r="P865924" s="83"/>
    </row>
    <row r="865925" spans="16:16" x14ac:dyDescent="0.3">
      <c r="P865925" s="83"/>
    </row>
    <row r="865926" spans="16:16" x14ac:dyDescent="0.3">
      <c r="P865926" s="83"/>
    </row>
    <row r="865927" spans="16:16" x14ac:dyDescent="0.3">
      <c r="P865927" s="83"/>
    </row>
    <row r="865928" spans="16:16" x14ac:dyDescent="0.3">
      <c r="P865928" s="83"/>
    </row>
    <row r="865929" spans="16:16" x14ac:dyDescent="0.3">
      <c r="P865929" s="83"/>
    </row>
    <row r="865930" spans="16:16" x14ac:dyDescent="0.3">
      <c r="P865930" s="83"/>
    </row>
    <row r="865931" spans="16:16" x14ac:dyDescent="0.3">
      <c r="P865931" s="83"/>
    </row>
    <row r="865932" spans="16:16" x14ac:dyDescent="0.3">
      <c r="P865932" s="83"/>
    </row>
    <row r="865933" spans="16:16" x14ac:dyDescent="0.3">
      <c r="P865933" s="83"/>
    </row>
    <row r="865934" spans="16:16" x14ac:dyDescent="0.3">
      <c r="P865934" s="83"/>
    </row>
    <row r="865935" spans="16:16" x14ac:dyDescent="0.3">
      <c r="P865935" s="83"/>
    </row>
    <row r="865936" spans="16:16" x14ac:dyDescent="0.3">
      <c r="P865936" s="83"/>
    </row>
    <row r="865937" spans="16:16" x14ac:dyDescent="0.3">
      <c r="P865937" s="83"/>
    </row>
    <row r="865938" spans="16:16" x14ac:dyDescent="0.3">
      <c r="P865938" s="83"/>
    </row>
    <row r="865939" spans="16:16" x14ac:dyDescent="0.3">
      <c r="P865939" s="83"/>
    </row>
    <row r="865940" spans="16:16" x14ac:dyDescent="0.3">
      <c r="P865940" s="83"/>
    </row>
    <row r="865941" spans="16:16" x14ac:dyDescent="0.3">
      <c r="P865941" s="83"/>
    </row>
    <row r="865942" spans="16:16" x14ac:dyDescent="0.3">
      <c r="P865942" s="83"/>
    </row>
    <row r="865943" spans="16:16" x14ac:dyDescent="0.3">
      <c r="P865943" s="83"/>
    </row>
    <row r="865944" spans="16:16" x14ac:dyDescent="0.3">
      <c r="P865944" s="83"/>
    </row>
    <row r="865945" spans="16:16" x14ac:dyDescent="0.3">
      <c r="P865945" s="83"/>
    </row>
    <row r="865946" spans="16:16" x14ac:dyDescent="0.3">
      <c r="P865946" s="83"/>
    </row>
    <row r="865947" spans="16:16" x14ac:dyDescent="0.3">
      <c r="P865947" s="83"/>
    </row>
    <row r="865948" spans="16:16" x14ac:dyDescent="0.3">
      <c r="P865948" s="83"/>
    </row>
    <row r="865949" spans="16:16" x14ac:dyDescent="0.3">
      <c r="P865949" s="83"/>
    </row>
    <row r="865950" spans="16:16" x14ac:dyDescent="0.3">
      <c r="P865950" s="83"/>
    </row>
    <row r="865951" spans="16:16" x14ac:dyDescent="0.3">
      <c r="P865951" s="83"/>
    </row>
    <row r="865952" spans="16:16" x14ac:dyDescent="0.3">
      <c r="P865952" s="83"/>
    </row>
    <row r="865953" spans="16:16" x14ac:dyDescent="0.3">
      <c r="P865953" s="83"/>
    </row>
    <row r="865954" spans="16:16" x14ac:dyDescent="0.3">
      <c r="P865954" s="83"/>
    </row>
    <row r="865955" spans="16:16" x14ac:dyDescent="0.3">
      <c r="P865955" s="83"/>
    </row>
    <row r="865956" spans="16:16" x14ac:dyDescent="0.3">
      <c r="P865956" s="83"/>
    </row>
    <row r="865957" spans="16:16" x14ac:dyDescent="0.3">
      <c r="P865957" s="83"/>
    </row>
    <row r="865958" spans="16:16" x14ac:dyDescent="0.3">
      <c r="P865958" s="83"/>
    </row>
    <row r="865959" spans="16:16" x14ac:dyDescent="0.3">
      <c r="P865959" s="83"/>
    </row>
    <row r="865960" spans="16:16" x14ac:dyDescent="0.3">
      <c r="P865960" s="83"/>
    </row>
    <row r="865961" spans="16:16" x14ac:dyDescent="0.3">
      <c r="P865961" s="83"/>
    </row>
    <row r="865962" spans="16:16" x14ac:dyDescent="0.3">
      <c r="P865962" s="83"/>
    </row>
    <row r="865963" spans="16:16" x14ac:dyDescent="0.3">
      <c r="P865963" s="83"/>
    </row>
    <row r="865964" spans="16:16" x14ac:dyDescent="0.3">
      <c r="P865964" s="83"/>
    </row>
    <row r="865965" spans="16:16" x14ac:dyDescent="0.3">
      <c r="P865965" s="83"/>
    </row>
    <row r="865966" spans="16:16" x14ac:dyDescent="0.3">
      <c r="P865966" s="83"/>
    </row>
    <row r="865967" spans="16:16" x14ac:dyDescent="0.3">
      <c r="P865967" s="83"/>
    </row>
    <row r="865968" spans="16:16" x14ac:dyDescent="0.3">
      <c r="P865968" s="83"/>
    </row>
    <row r="865969" spans="16:16" x14ac:dyDescent="0.3">
      <c r="P865969" s="83"/>
    </row>
    <row r="865970" spans="16:16" x14ac:dyDescent="0.3">
      <c r="P865970" s="83"/>
    </row>
    <row r="865971" spans="16:16" x14ac:dyDescent="0.3">
      <c r="P865971" s="83"/>
    </row>
    <row r="865972" spans="16:16" x14ac:dyDescent="0.3">
      <c r="P865972" s="83"/>
    </row>
    <row r="865973" spans="16:16" x14ac:dyDescent="0.3">
      <c r="P865973" s="83"/>
    </row>
    <row r="865974" spans="16:16" x14ac:dyDescent="0.3">
      <c r="P865974" s="83"/>
    </row>
    <row r="865975" spans="16:16" x14ac:dyDescent="0.3">
      <c r="P865975" s="83"/>
    </row>
    <row r="865976" spans="16:16" x14ac:dyDescent="0.3">
      <c r="P865976" s="83"/>
    </row>
    <row r="865977" spans="16:16" x14ac:dyDescent="0.3">
      <c r="P865977" s="83"/>
    </row>
    <row r="865978" spans="16:16" x14ac:dyDescent="0.3">
      <c r="P865978" s="83"/>
    </row>
    <row r="865979" spans="16:16" x14ac:dyDescent="0.3">
      <c r="P865979" s="83"/>
    </row>
    <row r="865980" spans="16:16" x14ac:dyDescent="0.3">
      <c r="P865980" s="83"/>
    </row>
    <row r="865981" spans="16:16" x14ac:dyDescent="0.3">
      <c r="P865981" s="83"/>
    </row>
    <row r="865982" spans="16:16" x14ac:dyDescent="0.3">
      <c r="P865982" s="83"/>
    </row>
    <row r="865983" spans="16:16" x14ac:dyDescent="0.3">
      <c r="P865983" s="83"/>
    </row>
    <row r="865984" spans="16:16" x14ac:dyDescent="0.3">
      <c r="P865984" s="83"/>
    </row>
    <row r="865985" spans="16:16" x14ac:dyDescent="0.3">
      <c r="P865985" s="83"/>
    </row>
    <row r="865986" spans="16:16" x14ac:dyDescent="0.3">
      <c r="P865986" s="83"/>
    </row>
    <row r="865987" spans="16:16" x14ac:dyDescent="0.3">
      <c r="P865987" s="83"/>
    </row>
    <row r="865988" spans="16:16" x14ac:dyDescent="0.3">
      <c r="P865988" s="83"/>
    </row>
    <row r="865989" spans="16:16" x14ac:dyDescent="0.3">
      <c r="P865989" s="83"/>
    </row>
    <row r="865990" spans="16:16" x14ac:dyDescent="0.3">
      <c r="P865990" s="83"/>
    </row>
    <row r="865991" spans="16:16" x14ac:dyDescent="0.3">
      <c r="P865991" s="83"/>
    </row>
    <row r="865992" spans="16:16" x14ac:dyDescent="0.3">
      <c r="P865992" s="83"/>
    </row>
    <row r="865993" spans="16:16" x14ac:dyDescent="0.3">
      <c r="P865993" s="83"/>
    </row>
    <row r="865994" spans="16:16" x14ac:dyDescent="0.3">
      <c r="P865994" s="83"/>
    </row>
    <row r="865995" spans="16:16" x14ac:dyDescent="0.3">
      <c r="P865995" s="83"/>
    </row>
    <row r="865996" spans="16:16" x14ac:dyDescent="0.3">
      <c r="P865996" s="83"/>
    </row>
    <row r="865997" spans="16:16" x14ac:dyDescent="0.3">
      <c r="P865997" s="83"/>
    </row>
    <row r="865998" spans="16:16" x14ac:dyDescent="0.3">
      <c r="P865998" s="83"/>
    </row>
    <row r="865999" spans="16:16" x14ac:dyDescent="0.3">
      <c r="P865999" s="83"/>
    </row>
    <row r="866000" spans="16:16" x14ac:dyDescent="0.3">
      <c r="P866000" s="83"/>
    </row>
    <row r="866001" spans="16:16" x14ac:dyDescent="0.3">
      <c r="P866001" s="83"/>
    </row>
    <row r="866002" spans="16:16" x14ac:dyDescent="0.3">
      <c r="P866002" s="83"/>
    </row>
    <row r="866003" spans="16:16" x14ac:dyDescent="0.3">
      <c r="P866003" s="83"/>
    </row>
    <row r="866004" spans="16:16" x14ac:dyDescent="0.3">
      <c r="P866004" s="83"/>
    </row>
    <row r="866005" spans="16:16" x14ac:dyDescent="0.3">
      <c r="P866005" s="83"/>
    </row>
    <row r="866006" spans="16:16" x14ac:dyDescent="0.3">
      <c r="P866006" s="83"/>
    </row>
    <row r="866007" spans="16:16" x14ac:dyDescent="0.3">
      <c r="P866007" s="83"/>
    </row>
    <row r="866008" spans="16:16" x14ac:dyDescent="0.3">
      <c r="P866008" s="83"/>
    </row>
    <row r="866009" spans="16:16" x14ac:dyDescent="0.3">
      <c r="P866009" s="83"/>
    </row>
    <row r="866010" spans="16:16" x14ac:dyDescent="0.3">
      <c r="P866010" s="83"/>
    </row>
    <row r="866011" spans="16:16" x14ac:dyDescent="0.3">
      <c r="P866011" s="83"/>
    </row>
    <row r="866012" spans="16:16" x14ac:dyDescent="0.3">
      <c r="P866012" s="83"/>
    </row>
    <row r="866013" spans="16:16" x14ac:dyDescent="0.3">
      <c r="P866013" s="83"/>
    </row>
    <row r="866014" spans="16:16" x14ac:dyDescent="0.3">
      <c r="P866014" s="83"/>
    </row>
    <row r="866015" spans="16:16" x14ac:dyDescent="0.3">
      <c r="P866015" s="83"/>
    </row>
    <row r="866016" spans="16:16" x14ac:dyDescent="0.3">
      <c r="P866016" s="83"/>
    </row>
    <row r="866017" spans="16:16" x14ac:dyDescent="0.3">
      <c r="P866017" s="83"/>
    </row>
    <row r="866018" spans="16:16" x14ac:dyDescent="0.3">
      <c r="P866018" s="83"/>
    </row>
    <row r="866019" spans="16:16" x14ac:dyDescent="0.3">
      <c r="P866019" s="83"/>
    </row>
    <row r="866020" spans="16:16" x14ac:dyDescent="0.3">
      <c r="P866020" s="83"/>
    </row>
    <row r="866021" spans="16:16" x14ac:dyDescent="0.3">
      <c r="P866021" s="83"/>
    </row>
    <row r="866022" spans="16:16" x14ac:dyDescent="0.3">
      <c r="P866022" s="83"/>
    </row>
    <row r="866023" spans="16:16" x14ac:dyDescent="0.3">
      <c r="P866023" s="83"/>
    </row>
    <row r="866024" spans="16:16" x14ac:dyDescent="0.3">
      <c r="P866024" s="83"/>
    </row>
    <row r="866025" spans="16:16" x14ac:dyDescent="0.3">
      <c r="P866025" s="83"/>
    </row>
    <row r="866026" spans="16:16" x14ac:dyDescent="0.3">
      <c r="P866026" s="83"/>
    </row>
    <row r="866027" spans="16:16" x14ac:dyDescent="0.3">
      <c r="P866027" s="83"/>
    </row>
    <row r="866028" spans="16:16" x14ac:dyDescent="0.3">
      <c r="P866028" s="83"/>
    </row>
    <row r="866029" spans="16:16" x14ac:dyDescent="0.3">
      <c r="P866029" s="83"/>
    </row>
    <row r="866030" spans="16:16" x14ac:dyDescent="0.3">
      <c r="P866030" s="83"/>
    </row>
    <row r="866031" spans="16:16" x14ac:dyDescent="0.3">
      <c r="P866031" s="83"/>
    </row>
    <row r="866032" spans="16:16" x14ac:dyDescent="0.3">
      <c r="P866032" s="83"/>
    </row>
    <row r="866033" spans="16:16" x14ac:dyDescent="0.3">
      <c r="P866033" s="83"/>
    </row>
    <row r="866034" spans="16:16" x14ac:dyDescent="0.3">
      <c r="P866034" s="83"/>
    </row>
    <row r="866035" spans="16:16" x14ac:dyDescent="0.3">
      <c r="P866035" s="83"/>
    </row>
    <row r="866036" spans="16:16" x14ac:dyDescent="0.3">
      <c r="P866036" s="83"/>
    </row>
    <row r="866037" spans="16:16" x14ac:dyDescent="0.3">
      <c r="P866037" s="83"/>
    </row>
    <row r="866038" spans="16:16" x14ac:dyDescent="0.3">
      <c r="P866038" s="83"/>
    </row>
    <row r="866039" spans="16:16" x14ac:dyDescent="0.3">
      <c r="P866039" s="83"/>
    </row>
    <row r="866040" spans="16:16" x14ac:dyDescent="0.3">
      <c r="P866040" s="83"/>
    </row>
    <row r="866041" spans="16:16" x14ac:dyDescent="0.3">
      <c r="P866041" s="83"/>
    </row>
    <row r="866042" spans="16:16" x14ac:dyDescent="0.3">
      <c r="P866042" s="83"/>
    </row>
    <row r="866043" spans="16:16" x14ac:dyDescent="0.3">
      <c r="P866043" s="83"/>
    </row>
    <row r="866044" spans="16:16" x14ac:dyDescent="0.3">
      <c r="P866044" s="83"/>
    </row>
    <row r="866045" spans="16:16" x14ac:dyDescent="0.3">
      <c r="P866045" s="83"/>
    </row>
    <row r="866046" spans="16:16" x14ac:dyDescent="0.3">
      <c r="P866046" s="83"/>
    </row>
    <row r="866047" spans="16:16" x14ac:dyDescent="0.3">
      <c r="P866047" s="83"/>
    </row>
    <row r="866048" spans="16:16" x14ac:dyDescent="0.3">
      <c r="P866048" s="83"/>
    </row>
    <row r="866049" spans="16:16" x14ac:dyDescent="0.3">
      <c r="P866049" s="83"/>
    </row>
    <row r="866050" spans="16:16" x14ac:dyDescent="0.3">
      <c r="P866050" s="83"/>
    </row>
    <row r="866051" spans="16:16" x14ac:dyDescent="0.3">
      <c r="P866051" s="83"/>
    </row>
    <row r="866052" spans="16:16" x14ac:dyDescent="0.3">
      <c r="P866052" s="83"/>
    </row>
    <row r="866053" spans="16:16" x14ac:dyDescent="0.3">
      <c r="P866053" s="83"/>
    </row>
    <row r="866054" spans="16:16" x14ac:dyDescent="0.3">
      <c r="P866054" s="83"/>
    </row>
    <row r="866055" spans="16:16" x14ac:dyDescent="0.3">
      <c r="P866055" s="83"/>
    </row>
    <row r="866056" spans="16:16" x14ac:dyDescent="0.3">
      <c r="P866056" s="83"/>
    </row>
    <row r="866057" spans="16:16" x14ac:dyDescent="0.3">
      <c r="P866057" s="83"/>
    </row>
    <row r="866058" spans="16:16" x14ac:dyDescent="0.3">
      <c r="P866058" s="83"/>
    </row>
    <row r="866059" spans="16:16" x14ac:dyDescent="0.3">
      <c r="P866059" s="83"/>
    </row>
    <row r="866060" spans="16:16" x14ac:dyDescent="0.3">
      <c r="P866060" s="83"/>
    </row>
    <row r="866061" spans="16:16" x14ac:dyDescent="0.3">
      <c r="P866061" s="83"/>
    </row>
    <row r="866062" spans="16:16" x14ac:dyDescent="0.3">
      <c r="P866062" s="83"/>
    </row>
    <row r="866063" spans="16:16" x14ac:dyDescent="0.3">
      <c r="P866063" s="83"/>
    </row>
    <row r="866064" spans="16:16" x14ac:dyDescent="0.3">
      <c r="P866064" s="83"/>
    </row>
    <row r="866065" spans="16:16" x14ac:dyDescent="0.3">
      <c r="P866065" s="83"/>
    </row>
    <row r="866066" spans="16:16" x14ac:dyDescent="0.3">
      <c r="P866066" s="83"/>
    </row>
    <row r="866067" spans="16:16" x14ac:dyDescent="0.3">
      <c r="P866067" s="83"/>
    </row>
    <row r="866068" spans="16:16" x14ac:dyDescent="0.3">
      <c r="P866068" s="83"/>
    </row>
    <row r="866069" spans="16:16" x14ac:dyDescent="0.3">
      <c r="P866069" s="83"/>
    </row>
    <row r="866070" spans="16:16" x14ac:dyDescent="0.3">
      <c r="P866070" s="83"/>
    </row>
    <row r="866071" spans="16:16" x14ac:dyDescent="0.3">
      <c r="P866071" s="83"/>
    </row>
    <row r="866072" spans="16:16" x14ac:dyDescent="0.3">
      <c r="P866072" s="83"/>
    </row>
    <row r="866073" spans="16:16" x14ac:dyDescent="0.3">
      <c r="P866073" s="83"/>
    </row>
    <row r="866074" spans="16:16" x14ac:dyDescent="0.3">
      <c r="P866074" s="83"/>
    </row>
    <row r="866075" spans="16:16" x14ac:dyDescent="0.3">
      <c r="P866075" s="83"/>
    </row>
    <row r="866076" spans="16:16" x14ac:dyDescent="0.3">
      <c r="P866076" s="83"/>
    </row>
    <row r="866077" spans="16:16" x14ac:dyDescent="0.3">
      <c r="P866077" s="83"/>
    </row>
    <row r="866078" spans="16:16" x14ac:dyDescent="0.3">
      <c r="P866078" s="83"/>
    </row>
    <row r="866079" spans="16:16" x14ac:dyDescent="0.3">
      <c r="P866079" s="83"/>
    </row>
    <row r="866080" spans="16:16" x14ac:dyDescent="0.3">
      <c r="P866080" s="83"/>
    </row>
    <row r="866081" spans="16:16" x14ac:dyDescent="0.3">
      <c r="P866081" s="83"/>
    </row>
    <row r="866082" spans="16:16" x14ac:dyDescent="0.3">
      <c r="P866082" s="83"/>
    </row>
    <row r="866083" spans="16:16" x14ac:dyDescent="0.3">
      <c r="P866083" s="83"/>
    </row>
    <row r="866084" spans="16:16" x14ac:dyDescent="0.3">
      <c r="P866084" s="83"/>
    </row>
    <row r="866085" spans="16:16" x14ac:dyDescent="0.3">
      <c r="P866085" s="83"/>
    </row>
    <row r="866086" spans="16:16" x14ac:dyDescent="0.3">
      <c r="P866086" s="83"/>
    </row>
    <row r="866087" spans="16:16" x14ac:dyDescent="0.3">
      <c r="P866087" s="83"/>
    </row>
    <row r="866088" spans="16:16" x14ac:dyDescent="0.3">
      <c r="P866088" s="83"/>
    </row>
    <row r="866089" spans="16:16" x14ac:dyDescent="0.3">
      <c r="P866089" s="83"/>
    </row>
    <row r="866090" spans="16:16" x14ac:dyDescent="0.3">
      <c r="P866090" s="83"/>
    </row>
    <row r="866091" spans="16:16" x14ac:dyDescent="0.3">
      <c r="P866091" s="83"/>
    </row>
    <row r="866092" spans="16:16" x14ac:dyDescent="0.3">
      <c r="P866092" s="83"/>
    </row>
    <row r="866093" spans="16:16" x14ac:dyDescent="0.3">
      <c r="P866093" s="83"/>
    </row>
    <row r="866094" spans="16:16" x14ac:dyDescent="0.3">
      <c r="P866094" s="83"/>
    </row>
    <row r="866095" spans="16:16" x14ac:dyDescent="0.3">
      <c r="P866095" s="83"/>
    </row>
    <row r="866096" spans="16:16" x14ac:dyDescent="0.3">
      <c r="P866096" s="83"/>
    </row>
    <row r="866097" spans="16:16" x14ac:dyDescent="0.3">
      <c r="P866097" s="83"/>
    </row>
    <row r="866098" spans="16:16" x14ac:dyDescent="0.3">
      <c r="P866098" s="83"/>
    </row>
    <row r="866099" spans="16:16" x14ac:dyDescent="0.3">
      <c r="P866099" s="83"/>
    </row>
    <row r="866100" spans="16:16" x14ac:dyDescent="0.3">
      <c r="P866100" s="83"/>
    </row>
    <row r="866101" spans="16:16" x14ac:dyDescent="0.3">
      <c r="P866101" s="83"/>
    </row>
    <row r="866102" spans="16:16" x14ac:dyDescent="0.3">
      <c r="P866102" s="83"/>
    </row>
    <row r="866103" spans="16:16" x14ac:dyDescent="0.3">
      <c r="P866103" s="83"/>
    </row>
    <row r="866104" spans="16:16" x14ac:dyDescent="0.3">
      <c r="P866104" s="83"/>
    </row>
    <row r="866105" spans="16:16" x14ac:dyDescent="0.3">
      <c r="P866105" s="83"/>
    </row>
    <row r="866106" spans="16:16" x14ac:dyDescent="0.3">
      <c r="P866106" s="83"/>
    </row>
    <row r="866107" spans="16:16" x14ac:dyDescent="0.3">
      <c r="P866107" s="83"/>
    </row>
    <row r="866108" spans="16:16" x14ac:dyDescent="0.3">
      <c r="P866108" s="83"/>
    </row>
    <row r="866109" spans="16:16" x14ac:dyDescent="0.3">
      <c r="P866109" s="83"/>
    </row>
    <row r="866110" spans="16:16" x14ac:dyDescent="0.3">
      <c r="P866110" s="83"/>
    </row>
    <row r="866111" spans="16:16" x14ac:dyDescent="0.3">
      <c r="P866111" s="83"/>
    </row>
    <row r="866112" spans="16:16" x14ac:dyDescent="0.3">
      <c r="P866112" s="83"/>
    </row>
    <row r="866113" spans="16:16" x14ac:dyDescent="0.3">
      <c r="P866113" s="83"/>
    </row>
    <row r="866114" spans="16:16" x14ac:dyDescent="0.3">
      <c r="P866114" s="83"/>
    </row>
    <row r="866115" spans="16:16" x14ac:dyDescent="0.3">
      <c r="P866115" s="83"/>
    </row>
    <row r="866116" spans="16:16" x14ac:dyDescent="0.3">
      <c r="P866116" s="83"/>
    </row>
    <row r="866117" spans="16:16" x14ac:dyDescent="0.3">
      <c r="P866117" s="83"/>
    </row>
    <row r="866118" spans="16:16" x14ac:dyDescent="0.3">
      <c r="P866118" s="83"/>
    </row>
    <row r="866119" spans="16:16" x14ac:dyDescent="0.3">
      <c r="P866119" s="83"/>
    </row>
    <row r="866120" spans="16:16" x14ac:dyDescent="0.3">
      <c r="P866120" s="83"/>
    </row>
    <row r="866121" spans="16:16" x14ac:dyDescent="0.3">
      <c r="P866121" s="83"/>
    </row>
    <row r="866122" spans="16:16" x14ac:dyDescent="0.3">
      <c r="P866122" s="83"/>
    </row>
    <row r="866123" spans="16:16" x14ac:dyDescent="0.3">
      <c r="P866123" s="83"/>
    </row>
    <row r="866124" spans="16:16" x14ac:dyDescent="0.3">
      <c r="P866124" s="83"/>
    </row>
    <row r="866125" spans="16:16" x14ac:dyDescent="0.3">
      <c r="P866125" s="83"/>
    </row>
    <row r="866126" spans="16:16" x14ac:dyDescent="0.3">
      <c r="P866126" s="83"/>
    </row>
    <row r="866127" spans="16:16" x14ac:dyDescent="0.3">
      <c r="P866127" s="83"/>
    </row>
    <row r="866128" spans="16:16" x14ac:dyDescent="0.3">
      <c r="P866128" s="83"/>
    </row>
    <row r="866129" spans="16:16" x14ac:dyDescent="0.3">
      <c r="P866129" s="83"/>
    </row>
    <row r="866130" spans="16:16" x14ac:dyDescent="0.3">
      <c r="P866130" s="83"/>
    </row>
    <row r="866131" spans="16:16" x14ac:dyDescent="0.3">
      <c r="P866131" s="83"/>
    </row>
    <row r="866132" spans="16:16" x14ac:dyDescent="0.3">
      <c r="P866132" s="83"/>
    </row>
    <row r="866133" spans="16:16" x14ac:dyDescent="0.3">
      <c r="P866133" s="83"/>
    </row>
    <row r="866134" spans="16:16" x14ac:dyDescent="0.3">
      <c r="P866134" s="83"/>
    </row>
    <row r="866135" spans="16:16" x14ac:dyDescent="0.3">
      <c r="P866135" s="83"/>
    </row>
    <row r="866136" spans="16:16" x14ac:dyDescent="0.3">
      <c r="P866136" s="83"/>
    </row>
    <row r="866137" spans="16:16" x14ac:dyDescent="0.3">
      <c r="P866137" s="83"/>
    </row>
    <row r="866138" spans="16:16" x14ac:dyDescent="0.3">
      <c r="P866138" s="83"/>
    </row>
    <row r="866139" spans="16:16" x14ac:dyDescent="0.3">
      <c r="P866139" s="83"/>
    </row>
    <row r="866140" spans="16:16" x14ac:dyDescent="0.3">
      <c r="P866140" s="83"/>
    </row>
    <row r="866141" spans="16:16" x14ac:dyDescent="0.3">
      <c r="P866141" s="83"/>
    </row>
    <row r="866142" spans="16:16" x14ac:dyDescent="0.3">
      <c r="P866142" s="83"/>
    </row>
    <row r="866143" spans="16:16" x14ac:dyDescent="0.3">
      <c r="P866143" s="83"/>
    </row>
    <row r="866144" spans="16:16" x14ac:dyDescent="0.3">
      <c r="P866144" s="83"/>
    </row>
    <row r="866145" spans="16:16" x14ac:dyDescent="0.3">
      <c r="P866145" s="83"/>
    </row>
    <row r="866146" spans="16:16" x14ac:dyDescent="0.3">
      <c r="P866146" s="83"/>
    </row>
    <row r="866147" spans="16:16" x14ac:dyDescent="0.3">
      <c r="P866147" s="83"/>
    </row>
    <row r="866148" spans="16:16" x14ac:dyDescent="0.3">
      <c r="P866148" s="83"/>
    </row>
    <row r="866149" spans="16:16" x14ac:dyDescent="0.3">
      <c r="P866149" s="83"/>
    </row>
    <row r="866150" spans="16:16" x14ac:dyDescent="0.3">
      <c r="P866150" s="83"/>
    </row>
    <row r="866151" spans="16:16" x14ac:dyDescent="0.3">
      <c r="P866151" s="83"/>
    </row>
    <row r="866152" spans="16:16" x14ac:dyDescent="0.3">
      <c r="P866152" s="83"/>
    </row>
    <row r="866153" spans="16:16" x14ac:dyDescent="0.3">
      <c r="P866153" s="83"/>
    </row>
    <row r="866154" spans="16:16" x14ac:dyDescent="0.3">
      <c r="P866154" s="83"/>
    </row>
    <row r="866155" spans="16:16" x14ac:dyDescent="0.3">
      <c r="P866155" s="83"/>
    </row>
    <row r="866156" spans="16:16" x14ac:dyDescent="0.3">
      <c r="P866156" s="83"/>
    </row>
    <row r="866157" spans="16:16" x14ac:dyDescent="0.3">
      <c r="P866157" s="83"/>
    </row>
    <row r="866158" spans="16:16" x14ac:dyDescent="0.3">
      <c r="P866158" s="83"/>
    </row>
    <row r="866159" spans="16:16" x14ac:dyDescent="0.3">
      <c r="P866159" s="83"/>
    </row>
    <row r="866160" spans="16:16" x14ac:dyDescent="0.3">
      <c r="P866160" s="83"/>
    </row>
    <row r="866161" spans="16:16" x14ac:dyDescent="0.3">
      <c r="P866161" s="83"/>
    </row>
    <row r="866162" spans="16:16" x14ac:dyDescent="0.3">
      <c r="P866162" s="83"/>
    </row>
    <row r="866163" spans="16:16" x14ac:dyDescent="0.3">
      <c r="P866163" s="83"/>
    </row>
    <row r="866164" spans="16:16" x14ac:dyDescent="0.3">
      <c r="P866164" s="83"/>
    </row>
    <row r="866165" spans="16:16" x14ac:dyDescent="0.3">
      <c r="P866165" s="83"/>
    </row>
    <row r="866166" spans="16:16" x14ac:dyDescent="0.3">
      <c r="P866166" s="83"/>
    </row>
    <row r="866167" spans="16:16" x14ac:dyDescent="0.3">
      <c r="P866167" s="83"/>
    </row>
    <row r="866168" spans="16:16" x14ac:dyDescent="0.3">
      <c r="P866168" s="83"/>
    </row>
    <row r="866169" spans="16:16" x14ac:dyDescent="0.3">
      <c r="P866169" s="83"/>
    </row>
    <row r="866170" spans="16:16" x14ac:dyDescent="0.3">
      <c r="P866170" s="83"/>
    </row>
    <row r="866171" spans="16:16" x14ac:dyDescent="0.3">
      <c r="P866171" s="83"/>
    </row>
    <row r="866172" spans="16:16" x14ac:dyDescent="0.3">
      <c r="P866172" s="83"/>
    </row>
    <row r="866173" spans="16:16" x14ac:dyDescent="0.3">
      <c r="P866173" s="83"/>
    </row>
    <row r="866174" spans="16:16" x14ac:dyDescent="0.3">
      <c r="P866174" s="83"/>
    </row>
    <row r="866175" spans="16:16" x14ac:dyDescent="0.3">
      <c r="P866175" s="83"/>
    </row>
    <row r="866176" spans="16:16" x14ac:dyDescent="0.3">
      <c r="P866176" s="83"/>
    </row>
    <row r="866177" spans="16:16" x14ac:dyDescent="0.3">
      <c r="P866177" s="83"/>
    </row>
    <row r="866178" spans="16:16" x14ac:dyDescent="0.3">
      <c r="P866178" s="83"/>
    </row>
    <row r="866179" spans="16:16" x14ac:dyDescent="0.3">
      <c r="P866179" s="83"/>
    </row>
    <row r="866180" spans="16:16" x14ac:dyDescent="0.3">
      <c r="P866180" s="83"/>
    </row>
    <row r="866181" spans="16:16" x14ac:dyDescent="0.3">
      <c r="P866181" s="83"/>
    </row>
    <row r="866182" spans="16:16" x14ac:dyDescent="0.3">
      <c r="P866182" s="83"/>
    </row>
    <row r="866183" spans="16:16" x14ac:dyDescent="0.3">
      <c r="P866183" s="83"/>
    </row>
    <row r="866184" spans="16:16" x14ac:dyDescent="0.3">
      <c r="P866184" s="83"/>
    </row>
    <row r="866185" spans="16:16" x14ac:dyDescent="0.3">
      <c r="P866185" s="83"/>
    </row>
    <row r="866186" spans="16:16" x14ac:dyDescent="0.3">
      <c r="P866186" s="83"/>
    </row>
    <row r="866187" spans="16:16" x14ac:dyDescent="0.3">
      <c r="P866187" s="83"/>
    </row>
    <row r="866188" spans="16:16" x14ac:dyDescent="0.3">
      <c r="P866188" s="83"/>
    </row>
    <row r="866189" spans="16:16" x14ac:dyDescent="0.3">
      <c r="P866189" s="83"/>
    </row>
    <row r="866190" spans="16:16" x14ac:dyDescent="0.3">
      <c r="P866190" s="83"/>
    </row>
    <row r="866191" spans="16:16" x14ac:dyDescent="0.3">
      <c r="P866191" s="83"/>
    </row>
    <row r="866192" spans="16:16" x14ac:dyDescent="0.3">
      <c r="P866192" s="83"/>
    </row>
    <row r="866193" spans="16:16" x14ac:dyDescent="0.3">
      <c r="P866193" s="83"/>
    </row>
    <row r="866194" spans="16:16" x14ac:dyDescent="0.3">
      <c r="P866194" s="83"/>
    </row>
    <row r="866195" spans="16:16" x14ac:dyDescent="0.3">
      <c r="P866195" s="83"/>
    </row>
    <row r="866196" spans="16:16" x14ac:dyDescent="0.3">
      <c r="P866196" s="83"/>
    </row>
    <row r="866197" spans="16:16" x14ac:dyDescent="0.3">
      <c r="P866197" s="83"/>
    </row>
    <row r="866198" spans="16:16" x14ac:dyDescent="0.3">
      <c r="P866198" s="83"/>
    </row>
    <row r="866199" spans="16:16" x14ac:dyDescent="0.3">
      <c r="P866199" s="83"/>
    </row>
    <row r="866200" spans="16:16" x14ac:dyDescent="0.3">
      <c r="P866200" s="83"/>
    </row>
    <row r="866201" spans="16:16" x14ac:dyDescent="0.3">
      <c r="P866201" s="83"/>
    </row>
    <row r="866202" spans="16:16" x14ac:dyDescent="0.3">
      <c r="P866202" s="83"/>
    </row>
    <row r="866203" spans="16:16" x14ac:dyDescent="0.3">
      <c r="P866203" s="83"/>
    </row>
    <row r="866204" spans="16:16" x14ac:dyDescent="0.3">
      <c r="P866204" s="83"/>
    </row>
    <row r="866205" spans="16:16" x14ac:dyDescent="0.3">
      <c r="P866205" s="83"/>
    </row>
    <row r="866206" spans="16:16" x14ac:dyDescent="0.3">
      <c r="P866206" s="83"/>
    </row>
    <row r="866207" spans="16:16" x14ac:dyDescent="0.3">
      <c r="P866207" s="83"/>
    </row>
    <row r="866208" spans="16:16" x14ac:dyDescent="0.3">
      <c r="P866208" s="83"/>
    </row>
    <row r="866209" spans="16:16" x14ac:dyDescent="0.3">
      <c r="P866209" s="83"/>
    </row>
    <row r="866210" spans="16:16" x14ac:dyDescent="0.3">
      <c r="P866210" s="83"/>
    </row>
    <row r="866211" spans="16:16" x14ac:dyDescent="0.3">
      <c r="P866211" s="83"/>
    </row>
    <row r="866212" spans="16:16" x14ac:dyDescent="0.3">
      <c r="P866212" s="83"/>
    </row>
    <row r="866213" spans="16:16" x14ac:dyDescent="0.3">
      <c r="P866213" s="83"/>
    </row>
    <row r="866214" spans="16:16" x14ac:dyDescent="0.3">
      <c r="P866214" s="83"/>
    </row>
    <row r="866215" spans="16:16" x14ac:dyDescent="0.3">
      <c r="P866215" s="83"/>
    </row>
    <row r="866216" spans="16:16" x14ac:dyDescent="0.3">
      <c r="P866216" s="83"/>
    </row>
    <row r="866217" spans="16:16" x14ac:dyDescent="0.3">
      <c r="P866217" s="83"/>
    </row>
    <row r="866218" spans="16:16" x14ac:dyDescent="0.3">
      <c r="P866218" s="83"/>
    </row>
    <row r="866219" spans="16:16" x14ac:dyDescent="0.3">
      <c r="P866219" s="83"/>
    </row>
    <row r="866220" spans="16:16" x14ac:dyDescent="0.3">
      <c r="P866220" s="83"/>
    </row>
    <row r="866221" spans="16:16" x14ac:dyDescent="0.3">
      <c r="P866221" s="83"/>
    </row>
    <row r="866222" spans="16:16" x14ac:dyDescent="0.3">
      <c r="P866222" s="83"/>
    </row>
    <row r="866223" spans="16:16" x14ac:dyDescent="0.3">
      <c r="P866223" s="83"/>
    </row>
    <row r="866224" spans="16:16" x14ac:dyDescent="0.3">
      <c r="P866224" s="83"/>
    </row>
    <row r="866225" spans="16:16" x14ac:dyDescent="0.3">
      <c r="P866225" s="83"/>
    </row>
    <row r="866226" spans="16:16" x14ac:dyDescent="0.3">
      <c r="P866226" s="83"/>
    </row>
    <row r="866227" spans="16:16" x14ac:dyDescent="0.3">
      <c r="P866227" s="83"/>
    </row>
    <row r="866228" spans="16:16" x14ac:dyDescent="0.3">
      <c r="P866228" s="83"/>
    </row>
    <row r="866229" spans="16:16" x14ac:dyDescent="0.3">
      <c r="P866229" s="83"/>
    </row>
    <row r="866230" spans="16:16" x14ac:dyDescent="0.3">
      <c r="P866230" s="83"/>
    </row>
    <row r="866231" spans="16:16" x14ac:dyDescent="0.3">
      <c r="P866231" s="83"/>
    </row>
    <row r="866232" spans="16:16" x14ac:dyDescent="0.3">
      <c r="P866232" s="83"/>
    </row>
    <row r="866233" spans="16:16" x14ac:dyDescent="0.3">
      <c r="P866233" s="83"/>
    </row>
    <row r="866234" spans="16:16" x14ac:dyDescent="0.3">
      <c r="P866234" s="83"/>
    </row>
    <row r="866235" spans="16:16" x14ac:dyDescent="0.3">
      <c r="P866235" s="83"/>
    </row>
    <row r="866236" spans="16:16" x14ac:dyDescent="0.3">
      <c r="P866236" s="83"/>
    </row>
    <row r="866237" spans="16:16" x14ac:dyDescent="0.3">
      <c r="P866237" s="83"/>
    </row>
    <row r="866238" spans="16:16" x14ac:dyDescent="0.3">
      <c r="P866238" s="83"/>
    </row>
    <row r="866239" spans="16:16" x14ac:dyDescent="0.3">
      <c r="P866239" s="83"/>
    </row>
    <row r="866240" spans="16:16" x14ac:dyDescent="0.3">
      <c r="P866240" s="83"/>
    </row>
    <row r="866241" spans="16:16" x14ac:dyDescent="0.3">
      <c r="P866241" s="83"/>
    </row>
    <row r="866242" spans="16:16" x14ac:dyDescent="0.3">
      <c r="P866242" s="83"/>
    </row>
    <row r="866243" spans="16:16" x14ac:dyDescent="0.3">
      <c r="P866243" s="83"/>
    </row>
    <row r="866244" spans="16:16" x14ac:dyDescent="0.3">
      <c r="P866244" s="83"/>
    </row>
    <row r="866245" spans="16:16" x14ac:dyDescent="0.3">
      <c r="P866245" s="83"/>
    </row>
    <row r="866246" spans="16:16" x14ac:dyDescent="0.3">
      <c r="P866246" s="83"/>
    </row>
    <row r="866247" spans="16:16" x14ac:dyDescent="0.3">
      <c r="P866247" s="83"/>
    </row>
    <row r="866248" spans="16:16" x14ac:dyDescent="0.3">
      <c r="P866248" s="83"/>
    </row>
    <row r="866249" spans="16:16" x14ac:dyDescent="0.3">
      <c r="P866249" s="83"/>
    </row>
    <row r="866250" spans="16:16" x14ac:dyDescent="0.3">
      <c r="P866250" s="83"/>
    </row>
    <row r="866251" spans="16:16" x14ac:dyDescent="0.3">
      <c r="P866251" s="83"/>
    </row>
    <row r="866252" spans="16:16" x14ac:dyDescent="0.3">
      <c r="P866252" s="83"/>
    </row>
    <row r="866253" spans="16:16" x14ac:dyDescent="0.3">
      <c r="P866253" s="83"/>
    </row>
    <row r="866254" spans="16:16" x14ac:dyDescent="0.3">
      <c r="P866254" s="83"/>
    </row>
    <row r="866255" spans="16:16" x14ac:dyDescent="0.3">
      <c r="P866255" s="83"/>
    </row>
    <row r="866256" spans="16:16" x14ac:dyDescent="0.3">
      <c r="P866256" s="83"/>
    </row>
    <row r="866257" spans="16:16" x14ac:dyDescent="0.3">
      <c r="P866257" s="83"/>
    </row>
    <row r="866258" spans="16:16" x14ac:dyDescent="0.3">
      <c r="P866258" s="83"/>
    </row>
    <row r="866259" spans="16:16" x14ac:dyDescent="0.3">
      <c r="P866259" s="83"/>
    </row>
    <row r="866260" spans="16:16" x14ac:dyDescent="0.3">
      <c r="P866260" s="83"/>
    </row>
    <row r="866261" spans="16:16" x14ac:dyDescent="0.3">
      <c r="P866261" s="83"/>
    </row>
    <row r="866262" spans="16:16" x14ac:dyDescent="0.3">
      <c r="P866262" s="83"/>
    </row>
    <row r="866263" spans="16:16" x14ac:dyDescent="0.3">
      <c r="P866263" s="83"/>
    </row>
    <row r="866264" spans="16:16" x14ac:dyDescent="0.3">
      <c r="P866264" s="83"/>
    </row>
    <row r="866265" spans="16:16" x14ac:dyDescent="0.3">
      <c r="P866265" s="83"/>
    </row>
    <row r="866266" spans="16:16" x14ac:dyDescent="0.3">
      <c r="P866266" s="83"/>
    </row>
    <row r="866267" spans="16:16" x14ac:dyDescent="0.3">
      <c r="P866267" s="83"/>
    </row>
    <row r="866268" spans="16:16" x14ac:dyDescent="0.3">
      <c r="P866268" s="83"/>
    </row>
    <row r="866269" spans="16:16" x14ac:dyDescent="0.3">
      <c r="P866269" s="83"/>
    </row>
    <row r="866270" spans="16:16" x14ac:dyDescent="0.3">
      <c r="P866270" s="83"/>
    </row>
    <row r="866271" spans="16:16" x14ac:dyDescent="0.3">
      <c r="P866271" s="83"/>
    </row>
    <row r="866272" spans="16:16" x14ac:dyDescent="0.3">
      <c r="P866272" s="83"/>
    </row>
    <row r="866273" spans="16:16" x14ac:dyDescent="0.3">
      <c r="P866273" s="83"/>
    </row>
    <row r="866274" spans="16:16" x14ac:dyDescent="0.3">
      <c r="P866274" s="83"/>
    </row>
    <row r="866275" spans="16:16" x14ac:dyDescent="0.3">
      <c r="P866275" s="83"/>
    </row>
    <row r="866276" spans="16:16" x14ac:dyDescent="0.3">
      <c r="P866276" s="83"/>
    </row>
    <row r="866277" spans="16:16" x14ac:dyDescent="0.3">
      <c r="P866277" s="83"/>
    </row>
    <row r="866278" spans="16:16" x14ac:dyDescent="0.3">
      <c r="P866278" s="83"/>
    </row>
    <row r="866279" spans="16:16" x14ac:dyDescent="0.3">
      <c r="P866279" s="83"/>
    </row>
    <row r="866280" spans="16:16" x14ac:dyDescent="0.3">
      <c r="P866280" s="83"/>
    </row>
    <row r="866281" spans="16:16" x14ac:dyDescent="0.3">
      <c r="P866281" s="83"/>
    </row>
    <row r="866282" spans="16:16" x14ac:dyDescent="0.3">
      <c r="P866282" s="83"/>
    </row>
    <row r="866283" spans="16:16" x14ac:dyDescent="0.3">
      <c r="P866283" s="83"/>
    </row>
    <row r="866284" spans="16:16" x14ac:dyDescent="0.3">
      <c r="P866284" s="83"/>
    </row>
    <row r="866285" spans="16:16" x14ac:dyDescent="0.3">
      <c r="P866285" s="83"/>
    </row>
    <row r="866286" spans="16:16" x14ac:dyDescent="0.3">
      <c r="P866286" s="83"/>
    </row>
    <row r="866287" spans="16:16" x14ac:dyDescent="0.3">
      <c r="P866287" s="83"/>
    </row>
    <row r="866288" spans="16:16" x14ac:dyDescent="0.3">
      <c r="P866288" s="83"/>
    </row>
    <row r="866289" spans="16:16" x14ac:dyDescent="0.3">
      <c r="P866289" s="83"/>
    </row>
    <row r="866290" spans="16:16" x14ac:dyDescent="0.3">
      <c r="P866290" s="83"/>
    </row>
    <row r="866291" spans="16:16" x14ac:dyDescent="0.3">
      <c r="P866291" s="83"/>
    </row>
    <row r="866292" spans="16:16" x14ac:dyDescent="0.3">
      <c r="P866292" s="83"/>
    </row>
    <row r="866293" spans="16:16" x14ac:dyDescent="0.3">
      <c r="P866293" s="83"/>
    </row>
    <row r="866294" spans="16:16" x14ac:dyDescent="0.3">
      <c r="P866294" s="83"/>
    </row>
    <row r="866295" spans="16:16" x14ac:dyDescent="0.3">
      <c r="P866295" s="83"/>
    </row>
    <row r="866296" spans="16:16" x14ac:dyDescent="0.3">
      <c r="P866296" s="83"/>
    </row>
    <row r="866297" spans="16:16" x14ac:dyDescent="0.3">
      <c r="P866297" s="83"/>
    </row>
    <row r="866298" spans="16:16" x14ac:dyDescent="0.3">
      <c r="P866298" s="83"/>
    </row>
    <row r="866299" spans="16:16" x14ac:dyDescent="0.3">
      <c r="P866299" s="83"/>
    </row>
    <row r="866300" spans="16:16" x14ac:dyDescent="0.3">
      <c r="P866300" s="83"/>
    </row>
    <row r="866301" spans="16:16" x14ac:dyDescent="0.3">
      <c r="P866301" s="83"/>
    </row>
    <row r="866302" spans="16:16" x14ac:dyDescent="0.3">
      <c r="P866302" s="83"/>
    </row>
    <row r="866303" spans="16:16" x14ac:dyDescent="0.3">
      <c r="P866303" s="83"/>
    </row>
    <row r="866304" spans="16:16" x14ac:dyDescent="0.3">
      <c r="P866304" s="83"/>
    </row>
    <row r="866305" spans="16:16" x14ac:dyDescent="0.3">
      <c r="P866305" s="83"/>
    </row>
    <row r="866306" spans="16:16" x14ac:dyDescent="0.3">
      <c r="P866306" s="83"/>
    </row>
    <row r="866307" spans="16:16" x14ac:dyDescent="0.3">
      <c r="P866307" s="83"/>
    </row>
    <row r="866308" spans="16:16" x14ac:dyDescent="0.3">
      <c r="P866308" s="83"/>
    </row>
    <row r="866309" spans="16:16" x14ac:dyDescent="0.3">
      <c r="P866309" s="83"/>
    </row>
    <row r="866310" spans="16:16" x14ac:dyDescent="0.3">
      <c r="P866310" s="83"/>
    </row>
    <row r="866311" spans="16:16" x14ac:dyDescent="0.3">
      <c r="P866311" s="83"/>
    </row>
    <row r="866312" spans="16:16" x14ac:dyDescent="0.3">
      <c r="P866312" s="83"/>
    </row>
    <row r="866313" spans="16:16" x14ac:dyDescent="0.3">
      <c r="P866313" s="83"/>
    </row>
    <row r="866314" spans="16:16" x14ac:dyDescent="0.3">
      <c r="P866314" s="83"/>
    </row>
    <row r="866315" spans="16:16" x14ac:dyDescent="0.3">
      <c r="P866315" s="83"/>
    </row>
    <row r="866316" spans="16:16" x14ac:dyDescent="0.3">
      <c r="P866316" s="83"/>
    </row>
    <row r="866317" spans="16:16" x14ac:dyDescent="0.3">
      <c r="P866317" s="83"/>
    </row>
    <row r="866318" spans="16:16" x14ac:dyDescent="0.3">
      <c r="P866318" s="83"/>
    </row>
    <row r="866319" spans="16:16" x14ac:dyDescent="0.3">
      <c r="P866319" s="83"/>
    </row>
    <row r="866320" spans="16:16" x14ac:dyDescent="0.3">
      <c r="P866320" s="83"/>
    </row>
    <row r="866321" spans="16:16" x14ac:dyDescent="0.3">
      <c r="P866321" s="83"/>
    </row>
    <row r="866322" spans="16:16" x14ac:dyDescent="0.3">
      <c r="P866322" s="83"/>
    </row>
    <row r="866323" spans="16:16" x14ac:dyDescent="0.3">
      <c r="P866323" s="83"/>
    </row>
    <row r="866324" spans="16:16" x14ac:dyDescent="0.3">
      <c r="P866324" s="83"/>
    </row>
    <row r="866325" spans="16:16" x14ac:dyDescent="0.3">
      <c r="P866325" s="83"/>
    </row>
    <row r="866326" spans="16:16" x14ac:dyDescent="0.3">
      <c r="P866326" s="83"/>
    </row>
    <row r="866327" spans="16:16" x14ac:dyDescent="0.3">
      <c r="P866327" s="83"/>
    </row>
    <row r="866328" spans="16:16" x14ac:dyDescent="0.3">
      <c r="P866328" s="83"/>
    </row>
    <row r="866329" spans="16:16" x14ac:dyDescent="0.3">
      <c r="P866329" s="83"/>
    </row>
    <row r="866330" spans="16:16" x14ac:dyDescent="0.3">
      <c r="P866330" s="83"/>
    </row>
    <row r="866331" spans="16:16" x14ac:dyDescent="0.3">
      <c r="P866331" s="83"/>
    </row>
    <row r="866332" spans="16:16" x14ac:dyDescent="0.3">
      <c r="P866332" s="83"/>
    </row>
    <row r="866333" spans="16:16" x14ac:dyDescent="0.3">
      <c r="P866333" s="83"/>
    </row>
    <row r="866334" spans="16:16" x14ac:dyDescent="0.3">
      <c r="P866334" s="83"/>
    </row>
    <row r="866335" spans="16:16" x14ac:dyDescent="0.3">
      <c r="P866335" s="83"/>
    </row>
    <row r="866336" spans="16:16" x14ac:dyDescent="0.3">
      <c r="P866336" s="83"/>
    </row>
    <row r="866337" spans="16:16" x14ac:dyDescent="0.3">
      <c r="P866337" s="83"/>
    </row>
    <row r="866338" spans="16:16" x14ac:dyDescent="0.3">
      <c r="P866338" s="83"/>
    </row>
    <row r="866339" spans="16:16" x14ac:dyDescent="0.3">
      <c r="P866339" s="83"/>
    </row>
    <row r="866340" spans="16:16" x14ac:dyDescent="0.3">
      <c r="P866340" s="83"/>
    </row>
    <row r="866341" spans="16:16" x14ac:dyDescent="0.3">
      <c r="P866341" s="83"/>
    </row>
    <row r="866342" spans="16:16" x14ac:dyDescent="0.3">
      <c r="P866342" s="83"/>
    </row>
    <row r="866343" spans="16:16" x14ac:dyDescent="0.3">
      <c r="P866343" s="83"/>
    </row>
    <row r="866344" spans="16:16" x14ac:dyDescent="0.3">
      <c r="P866344" s="83"/>
    </row>
    <row r="866345" spans="16:16" x14ac:dyDescent="0.3">
      <c r="P866345" s="83"/>
    </row>
    <row r="866346" spans="16:16" x14ac:dyDescent="0.3">
      <c r="P866346" s="83"/>
    </row>
    <row r="866347" spans="16:16" x14ac:dyDescent="0.3">
      <c r="P866347" s="83"/>
    </row>
    <row r="866348" spans="16:16" x14ac:dyDescent="0.3">
      <c r="P866348" s="83"/>
    </row>
    <row r="866349" spans="16:16" x14ac:dyDescent="0.3">
      <c r="P866349" s="83"/>
    </row>
    <row r="866350" spans="16:16" x14ac:dyDescent="0.3">
      <c r="P866350" s="83"/>
    </row>
    <row r="866351" spans="16:16" x14ac:dyDescent="0.3">
      <c r="P866351" s="83"/>
    </row>
    <row r="866352" spans="16:16" x14ac:dyDescent="0.3">
      <c r="P866352" s="83"/>
    </row>
    <row r="866353" spans="16:16" x14ac:dyDescent="0.3">
      <c r="P866353" s="83"/>
    </row>
    <row r="866354" spans="16:16" x14ac:dyDescent="0.3">
      <c r="P866354" s="83"/>
    </row>
    <row r="866355" spans="16:16" x14ac:dyDescent="0.3">
      <c r="P866355" s="83"/>
    </row>
    <row r="866356" spans="16:16" x14ac:dyDescent="0.3">
      <c r="P866356" s="83"/>
    </row>
    <row r="866357" spans="16:16" x14ac:dyDescent="0.3">
      <c r="P866357" s="83"/>
    </row>
    <row r="866358" spans="16:16" x14ac:dyDescent="0.3">
      <c r="P866358" s="83"/>
    </row>
    <row r="866359" spans="16:16" x14ac:dyDescent="0.3">
      <c r="P866359" s="83"/>
    </row>
    <row r="866360" spans="16:16" x14ac:dyDescent="0.3">
      <c r="P866360" s="83"/>
    </row>
    <row r="866361" spans="16:16" x14ac:dyDescent="0.3">
      <c r="P866361" s="83"/>
    </row>
    <row r="866362" spans="16:16" x14ac:dyDescent="0.3">
      <c r="P866362" s="83"/>
    </row>
    <row r="866363" spans="16:16" x14ac:dyDescent="0.3">
      <c r="P866363" s="83"/>
    </row>
    <row r="866364" spans="16:16" x14ac:dyDescent="0.3">
      <c r="P866364" s="83"/>
    </row>
    <row r="866365" spans="16:16" x14ac:dyDescent="0.3">
      <c r="P866365" s="83"/>
    </row>
    <row r="866366" spans="16:16" x14ac:dyDescent="0.3">
      <c r="P866366" s="83"/>
    </row>
    <row r="866367" spans="16:16" x14ac:dyDescent="0.3">
      <c r="P866367" s="83"/>
    </row>
    <row r="866368" spans="16:16" x14ac:dyDescent="0.3">
      <c r="P866368" s="83"/>
    </row>
    <row r="866369" spans="16:16" x14ac:dyDescent="0.3">
      <c r="P866369" s="83"/>
    </row>
    <row r="866370" spans="16:16" x14ac:dyDescent="0.3">
      <c r="P866370" s="83"/>
    </row>
    <row r="866371" spans="16:16" x14ac:dyDescent="0.3">
      <c r="P866371" s="83"/>
    </row>
    <row r="866372" spans="16:16" x14ac:dyDescent="0.3">
      <c r="P866372" s="83"/>
    </row>
    <row r="866373" spans="16:16" x14ac:dyDescent="0.3">
      <c r="P866373" s="83"/>
    </row>
    <row r="866374" spans="16:16" x14ac:dyDescent="0.3">
      <c r="P866374" s="83"/>
    </row>
    <row r="866375" spans="16:16" x14ac:dyDescent="0.3">
      <c r="P866375" s="83"/>
    </row>
    <row r="866376" spans="16:16" x14ac:dyDescent="0.3">
      <c r="P866376" s="83"/>
    </row>
    <row r="866377" spans="16:16" x14ac:dyDescent="0.3">
      <c r="P866377" s="83"/>
    </row>
    <row r="866378" spans="16:16" x14ac:dyDescent="0.3">
      <c r="P866378" s="83"/>
    </row>
    <row r="866379" spans="16:16" x14ac:dyDescent="0.3">
      <c r="P866379" s="83"/>
    </row>
    <row r="866380" spans="16:16" x14ac:dyDescent="0.3">
      <c r="P866380" s="83"/>
    </row>
    <row r="866381" spans="16:16" x14ac:dyDescent="0.3">
      <c r="P866381" s="83"/>
    </row>
    <row r="866382" spans="16:16" x14ac:dyDescent="0.3">
      <c r="P866382" s="83"/>
    </row>
    <row r="866383" spans="16:16" x14ac:dyDescent="0.3">
      <c r="P866383" s="83"/>
    </row>
    <row r="866384" spans="16:16" x14ac:dyDescent="0.3">
      <c r="P866384" s="83"/>
    </row>
    <row r="866385" spans="16:16" x14ac:dyDescent="0.3">
      <c r="P866385" s="83"/>
    </row>
    <row r="866386" spans="16:16" x14ac:dyDescent="0.3">
      <c r="P866386" s="83"/>
    </row>
    <row r="866387" spans="16:16" x14ac:dyDescent="0.3">
      <c r="P866387" s="83"/>
    </row>
    <row r="866388" spans="16:16" x14ac:dyDescent="0.3">
      <c r="P866388" s="83"/>
    </row>
    <row r="866389" spans="16:16" x14ac:dyDescent="0.3">
      <c r="P866389" s="83"/>
    </row>
    <row r="866390" spans="16:16" x14ac:dyDescent="0.3">
      <c r="P866390" s="83"/>
    </row>
    <row r="866391" spans="16:16" x14ac:dyDescent="0.3">
      <c r="P866391" s="83"/>
    </row>
    <row r="866392" spans="16:16" x14ac:dyDescent="0.3">
      <c r="P866392" s="83"/>
    </row>
    <row r="866393" spans="16:16" x14ac:dyDescent="0.3">
      <c r="P866393" s="83"/>
    </row>
    <row r="866394" spans="16:16" x14ac:dyDescent="0.3">
      <c r="P866394" s="83"/>
    </row>
    <row r="866395" spans="16:16" x14ac:dyDescent="0.3">
      <c r="P866395" s="83"/>
    </row>
    <row r="866396" spans="16:16" x14ac:dyDescent="0.3">
      <c r="P866396" s="83"/>
    </row>
    <row r="866397" spans="16:16" x14ac:dyDescent="0.3">
      <c r="P866397" s="83"/>
    </row>
    <row r="866398" spans="16:16" x14ac:dyDescent="0.3">
      <c r="P866398" s="83"/>
    </row>
    <row r="866399" spans="16:16" x14ac:dyDescent="0.3">
      <c r="P866399" s="83"/>
    </row>
    <row r="866400" spans="16:16" x14ac:dyDescent="0.3">
      <c r="P866400" s="83"/>
    </row>
    <row r="866401" spans="16:16" x14ac:dyDescent="0.3">
      <c r="P866401" s="83"/>
    </row>
    <row r="866402" spans="16:16" x14ac:dyDescent="0.3">
      <c r="P866402" s="83"/>
    </row>
    <row r="866403" spans="16:16" x14ac:dyDescent="0.3">
      <c r="P866403" s="83"/>
    </row>
    <row r="866404" spans="16:16" x14ac:dyDescent="0.3">
      <c r="P866404" s="83"/>
    </row>
    <row r="866405" spans="16:16" x14ac:dyDescent="0.3">
      <c r="P866405" s="83"/>
    </row>
    <row r="866406" spans="16:16" x14ac:dyDescent="0.3">
      <c r="P866406" s="83"/>
    </row>
    <row r="866407" spans="16:16" x14ac:dyDescent="0.3">
      <c r="P866407" s="83"/>
    </row>
    <row r="866408" spans="16:16" x14ac:dyDescent="0.3">
      <c r="P866408" s="83"/>
    </row>
    <row r="866409" spans="16:16" x14ac:dyDescent="0.3">
      <c r="P866409" s="83"/>
    </row>
    <row r="866410" spans="16:16" x14ac:dyDescent="0.3">
      <c r="P866410" s="83"/>
    </row>
    <row r="866411" spans="16:16" x14ac:dyDescent="0.3">
      <c r="P866411" s="83"/>
    </row>
    <row r="866412" spans="16:16" x14ac:dyDescent="0.3">
      <c r="P866412" s="83"/>
    </row>
    <row r="866413" spans="16:16" x14ac:dyDescent="0.3">
      <c r="P866413" s="83"/>
    </row>
    <row r="866414" spans="16:16" x14ac:dyDescent="0.3">
      <c r="P866414" s="83"/>
    </row>
    <row r="866415" spans="16:16" x14ac:dyDescent="0.3">
      <c r="P866415" s="83"/>
    </row>
    <row r="866416" spans="16:16" x14ac:dyDescent="0.3">
      <c r="P866416" s="83"/>
    </row>
    <row r="866417" spans="16:16" x14ac:dyDescent="0.3">
      <c r="P866417" s="83"/>
    </row>
    <row r="866418" spans="16:16" x14ac:dyDescent="0.3">
      <c r="P866418" s="83"/>
    </row>
    <row r="866419" spans="16:16" x14ac:dyDescent="0.3">
      <c r="P866419" s="83"/>
    </row>
    <row r="866420" spans="16:16" x14ac:dyDescent="0.3">
      <c r="P866420" s="83"/>
    </row>
    <row r="866421" spans="16:16" x14ac:dyDescent="0.3">
      <c r="P866421" s="83"/>
    </row>
    <row r="866422" spans="16:16" x14ac:dyDescent="0.3">
      <c r="P866422" s="83"/>
    </row>
    <row r="866423" spans="16:16" x14ac:dyDescent="0.3">
      <c r="P866423" s="83"/>
    </row>
    <row r="866424" spans="16:16" x14ac:dyDescent="0.3">
      <c r="P866424" s="83"/>
    </row>
    <row r="866425" spans="16:16" x14ac:dyDescent="0.3">
      <c r="P866425" s="83"/>
    </row>
    <row r="866426" spans="16:16" x14ac:dyDescent="0.3">
      <c r="P866426" s="83"/>
    </row>
    <row r="866427" spans="16:16" x14ac:dyDescent="0.3">
      <c r="P866427" s="83"/>
    </row>
    <row r="866428" spans="16:16" x14ac:dyDescent="0.3">
      <c r="P866428" s="83"/>
    </row>
    <row r="866429" spans="16:16" x14ac:dyDescent="0.3">
      <c r="P866429" s="83"/>
    </row>
    <row r="866430" spans="16:16" x14ac:dyDescent="0.3">
      <c r="P866430" s="83"/>
    </row>
    <row r="866431" spans="16:16" x14ac:dyDescent="0.3">
      <c r="P866431" s="83"/>
    </row>
    <row r="866432" spans="16:16" x14ac:dyDescent="0.3">
      <c r="P866432" s="83"/>
    </row>
    <row r="866433" spans="16:16" x14ac:dyDescent="0.3">
      <c r="P866433" s="83"/>
    </row>
    <row r="866434" spans="16:16" x14ac:dyDescent="0.3">
      <c r="P866434" s="83"/>
    </row>
    <row r="866435" spans="16:16" x14ac:dyDescent="0.3">
      <c r="P866435" s="83"/>
    </row>
    <row r="866436" spans="16:16" x14ac:dyDescent="0.3">
      <c r="P866436" s="83"/>
    </row>
    <row r="866437" spans="16:16" x14ac:dyDescent="0.3">
      <c r="P866437" s="83"/>
    </row>
    <row r="866438" spans="16:16" x14ac:dyDescent="0.3">
      <c r="P866438" s="83"/>
    </row>
    <row r="866439" spans="16:16" x14ac:dyDescent="0.3">
      <c r="P866439" s="83"/>
    </row>
    <row r="866440" spans="16:16" x14ac:dyDescent="0.3">
      <c r="P866440" s="83"/>
    </row>
    <row r="866441" spans="16:16" x14ac:dyDescent="0.3">
      <c r="P866441" s="83"/>
    </row>
    <row r="866442" spans="16:16" x14ac:dyDescent="0.3">
      <c r="P866442" s="83"/>
    </row>
    <row r="866443" spans="16:16" x14ac:dyDescent="0.3">
      <c r="P866443" s="83"/>
    </row>
    <row r="866444" spans="16:16" x14ac:dyDescent="0.3">
      <c r="P866444" s="83"/>
    </row>
    <row r="866445" spans="16:16" x14ac:dyDescent="0.3">
      <c r="P866445" s="83"/>
    </row>
    <row r="866446" spans="16:16" x14ac:dyDescent="0.3">
      <c r="P866446" s="83"/>
    </row>
    <row r="866447" spans="16:16" x14ac:dyDescent="0.3">
      <c r="P866447" s="83"/>
    </row>
    <row r="866448" spans="16:16" x14ac:dyDescent="0.3">
      <c r="P866448" s="83"/>
    </row>
    <row r="866449" spans="16:16" x14ac:dyDescent="0.3">
      <c r="P866449" s="83"/>
    </row>
    <row r="866450" spans="16:16" x14ac:dyDescent="0.3">
      <c r="P866450" s="83"/>
    </row>
    <row r="866451" spans="16:16" x14ac:dyDescent="0.3">
      <c r="P866451" s="83"/>
    </row>
    <row r="866452" spans="16:16" x14ac:dyDescent="0.3">
      <c r="P866452" s="83"/>
    </row>
    <row r="866453" spans="16:16" x14ac:dyDescent="0.3">
      <c r="P866453" s="83"/>
    </row>
    <row r="866454" spans="16:16" x14ac:dyDescent="0.3">
      <c r="P866454" s="83"/>
    </row>
    <row r="866455" spans="16:16" x14ac:dyDescent="0.3">
      <c r="P866455" s="83"/>
    </row>
    <row r="866456" spans="16:16" x14ac:dyDescent="0.3">
      <c r="P866456" s="83"/>
    </row>
    <row r="866457" spans="16:16" x14ac:dyDescent="0.3">
      <c r="P866457" s="83"/>
    </row>
    <row r="866458" spans="16:16" x14ac:dyDescent="0.3">
      <c r="P866458" s="83"/>
    </row>
    <row r="866459" spans="16:16" x14ac:dyDescent="0.3">
      <c r="P866459" s="83"/>
    </row>
    <row r="866460" spans="16:16" x14ac:dyDescent="0.3">
      <c r="P866460" s="83"/>
    </row>
    <row r="866461" spans="16:16" x14ac:dyDescent="0.3">
      <c r="P866461" s="83"/>
    </row>
    <row r="866462" spans="16:16" x14ac:dyDescent="0.3">
      <c r="P866462" s="83"/>
    </row>
    <row r="866463" spans="16:16" x14ac:dyDescent="0.3">
      <c r="P866463" s="83"/>
    </row>
    <row r="866464" spans="16:16" x14ac:dyDescent="0.3">
      <c r="P866464" s="83"/>
    </row>
    <row r="866465" spans="16:16" x14ac:dyDescent="0.3">
      <c r="P866465" s="83"/>
    </row>
    <row r="866466" spans="16:16" x14ac:dyDescent="0.3">
      <c r="P866466" s="83"/>
    </row>
    <row r="866467" spans="16:16" x14ac:dyDescent="0.3">
      <c r="P866467" s="83"/>
    </row>
    <row r="866468" spans="16:16" x14ac:dyDescent="0.3">
      <c r="P866468" s="83"/>
    </row>
    <row r="866469" spans="16:16" x14ac:dyDescent="0.3">
      <c r="P866469" s="83"/>
    </row>
    <row r="866470" spans="16:16" x14ac:dyDescent="0.3">
      <c r="P866470" s="83"/>
    </row>
    <row r="866471" spans="16:16" x14ac:dyDescent="0.3">
      <c r="P866471" s="83"/>
    </row>
    <row r="866472" spans="16:16" x14ac:dyDescent="0.3">
      <c r="P866472" s="83"/>
    </row>
    <row r="866473" spans="16:16" x14ac:dyDescent="0.3">
      <c r="P866473" s="83"/>
    </row>
    <row r="866474" spans="16:16" x14ac:dyDescent="0.3">
      <c r="P866474" s="83"/>
    </row>
    <row r="866475" spans="16:16" x14ac:dyDescent="0.3">
      <c r="P866475" s="83"/>
    </row>
    <row r="866476" spans="16:16" x14ac:dyDescent="0.3">
      <c r="P866476" s="83"/>
    </row>
    <row r="866477" spans="16:16" x14ac:dyDescent="0.3">
      <c r="P866477" s="83"/>
    </row>
    <row r="866478" spans="16:16" x14ac:dyDescent="0.3">
      <c r="P866478" s="83"/>
    </row>
    <row r="866479" spans="16:16" x14ac:dyDescent="0.3">
      <c r="P866479" s="83"/>
    </row>
    <row r="866480" spans="16:16" x14ac:dyDescent="0.3">
      <c r="P866480" s="83"/>
    </row>
    <row r="866481" spans="16:16" x14ac:dyDescent="0.3">
      <c r="P866481" s="83"/>
    </row>
    <row r="866482" spans="16:16" x14ac:dyDescent="0.3">
      <c r="P866482" s="83"/>
    </row>
    <row r="866483" spans="16:16" x14ac:dyDescent="0.3">
      <c r="P866483" s="83"/>
    </row>
    <row r="866484" spans="16:16" x14ac:dyDescent="0.3">
      <c r="P866484" s="83"/>
    </row>
    <row r="866485" spans="16:16" x14ac:dyDescent="0.3">
      <c r="P866485" s="83"/>
    </row>
    <row r="866486" spans="16:16" x14ac:dyDescent="0.3">
      <c r="P866486" s="83"/>
    </row>
    <row r="866487" spans="16:16" x14ac:dyDescent="0.3">
      <c r="P866487" s="83"/>
    </row>
    <row r="866488" spans="16:16" x14ac:dyDescent="0.3">
      <c r="P866488" s="83"/>
    </row>
    <row r="866489" spans="16:16" x14ac:dyDescent="0.3">
      <c r="P866489" s="83"/>
    </row>
    <row r="866490" spans="16:16" x14ac:dyDescent="0.3">
      <c r="P866490" s="83"/>
    </row>
    <row r="866491" spans="16:16" x14ac:dyDescent="0.3">
      <c r="P866491" s="83"/>
    </row>
    <row r="866492" spans="16:16" x14ac:dyDescent="0.3">
      <c r="P866492" s="83"/>
    </row>
    <row r="866493" spans="16:16" x14ac:dyDescent="0.3">
      <c r="P866493" s="83"/>
    </row>
    <row r="866494" spans="16:16" x14ac:dyDescent="0.3">
      <c r="P866494" s="83"/>
    </row>
    <row r="866495" spans="16:16" x14ac:dyDescent="0.3">
      <c r="P866495" s="83"/>
    </row>
    <row r="866496" spans="16:16" x14ac:dyDescent="0.3">
      <c r="P866496" s="83"/>
    </row>
    <row r="866497" spans="16:16" x14ac:dyDescent="0.3">
      <c r="P866497" s="83"/>
    </row>
    <row r="866498" spans="16:16" x14ac:dyDescent="0.3">
      <c r="P866498" s="83"/>
    </row>
    <row r="866499" spans="16:16" x14ac:dyDescent="0.3">
      <c r="P866499" s="83"/>
    </row>
    <row r="866500" spans="16:16" x14ac:dyDescent="0.3">
      <c r="P866500" s="83"/>
    </row>
    <row r="866501" spans="16:16" x14ac:dyDescent="0.3">
      <c r="P866501" s="83"/>
    </row>
    <row r="866502" spans="16:16" x14ac:dyDescent="0.3">
      <c r="P866502" s="83"/>
    </row>
    <row r="866503" spans="16:16" x14ac:dyDescent="0.3">
      <c r="P866503" s="83"/>
    </row>
    <row r="866504" spans="16:16" x14ac:dyDescent="0.3">
      <c r="P866504" s="83"/>
    </row>
    <row r="866505" spans="16:16" x14ac:dyDescent="0.3">
      <c r="P866505" s="83"/>
    </row>
    <row r="866506" spans="16:16" x14ac:dyDescent="0.3">
      <c r="P866506" s="83"/>
    </row>
    <row r="866507" spans="16:16" x14ac:dyDescent="0.3">
      <c r="P866507" s="83"/>
    </row>
    <row r="866508" spans="16:16" x14ac:dyDescent="0.3">
      <c r="P866508" s="83"/>
    </row>
    <row r="866509" spans="16:16" x14ac:dyDescent="0.3">
      <c r="P866509" s="83"/>
    </row>
    <row r="866510" spans="16:16" x14ac:dyDescent="0.3">
      <c r="P866510" s="83"/>
    </row>
    <row r="866511" spans="16:16" x14ac:dyDescent="0.3">
      <c r="P866511" s="83"/>
    </row>
    <row r="866512" spans="16:16" x14ac:dyDescent="0.3">
      <c r="P866512" s="83"/>
    </row>
    <row r="866513" spans="16:16" x14ac:dyDescent="0.3">
      <c r="P866513" s="83"/>
    </row>
    <row r="866514" spans="16:16" x14ac:dyDescent="0.3">
      <c r="P866514" s="83"/>
    </row>
    <row r="866515" spans="16:16" x14ac:dyDescent="0.3">
      <c r="P866515" s="83"/>
    </row>
    <row r="866516" spans="16:16" x14ac:dyDescent="0.3">
      <c r="P866516" s="83"/>
    </row>
    <row r="866517" spans="16:16" x14ac:dyDescent="0.3">
      <c r="P866517" s="83"/>
    </row>
    <row r="866518" spans="16:16" x14ac:dyDescent="0.3">
      <c r="P866518" s="83"/>
    </row>
    <row r="866519" spans="16:16" x14ac:dyDescent="0.3">
      <c r="P866519" s="83"/>
    </row>
    <row r="866520" spans="16:16" x14ac:dyDescent="0.3">
      <c r="P866520" s="83"/>
    </row>
    <row r="866521" spans="16:16" x14ac:dyDescent="0.3">
      <c r="P866521" s="83"/>
    </row>
    <row r="866522" spans="16:16" x14ac:dyDescent="0.3">
      <c r="P866522" s="83"/>
    </row>
    <row r="866523" spans="16:16" x14ac:dyDescent="0.3">
      <c r="P866523" s="83"/>
    </row>
    <row r="866524" spans="16:16" x14ac:dyDescent="0.3">
      <c r="P866524" s="83"/>
    </row>
    <row r="866525" spans="16:16" x14ac:dyDescent="0.3">
      <c r="P866525" s="83"/>
    </row>
    <row r="866526" spans="16:16" x14ac:dyDescent="0.3">
      <c r="P866526" s="83"/>
    </row>
    <row r="866527" spans="16:16" x14ac:dyDescent="0.3">
      <c r="P866527" s="83"/>
    </row>
    <row r="866528" spans="16:16" x14ac:dyDescent="0.3">
      <c r="P866528" s="83"/>
    </row>
    <row r="866529" spans="16:16" x14ac:dyDescent="0.3">
      <c r="P866529" s="83"/>
    </row>
    <row r="866530" spans="16:16" x14ac:dyDescent="0.3">
      <c r="P866530" s="83"/>
    </row>
    <row r="866531" spans="16:16" x14ac:dyDescent="0.3">
      <c r="P866531" s="83"/>
    </row>
    <row r="866532" spans="16:16" x14ac:dyDescent="0.3">
      <c r="P866532" s="83"/>
    </row>
    <row r="866533" spans="16:16" x14ac:dyDescent="0.3">
      <c r="P866533" s="83"/>
    </row>
    <row r="866534" spans="16:16" x14ac:dyDescent="0.3">
      <c r="P866534" s="83"/>
    </row>
    <row r="866535" spans="16:16" x14ac:dyDescent="0.3">
      <c r="P866535" s="83"/>
    </row>
    <row r="866536" spans="16:16" x14ac:dyDescent="0.3">
      <c r="P866536" s="83"/>
    </row>
    <row r="866537" spans="16:16" x14ac:dyDescent="0.3">
      <c r="P866537" s="83"/>
    </row>
    <row r="866538" spans="16:16" x14ac:dyDescent="0.3">
      <c r="P866538" s="83"/>
    </row>
    <row r="866539" spans="16:16" x14ac:dyDescent="0.3">
      <c r="P866539" s="83"/>
    </row>
    <row r="866540" spans="16:16" x14ac:dyDescent="0.3">
      <c r="P866540" s="83"/>
    </row>
    <row r="866541" spans="16:16" x14ac:dyDescent="0.3">
      <c r="P866541" s="83"/>
    </row>
    <row r="866542" spans="16:16" x14ac:dyDescent="0.3">
      <c r="P866542" s="83"/>
    </row>
    <row r="866543" spans="16:16" x14ac:dyDescent="0.3">
      <c r="P866543" s="83"/>
    </row>
    <row r="866544" spans="16:16" x14ac:dyDescent="0.3">
      <c r="P866544" s="83"/>
    </row>
    <row r="866545" spans="16:16" x14ac:dyDescent="0.3">
      <c r="P866545" s="83"/>
    </row>
    <row r="866546" spans="16:16" x14ac:dyDescent="0.3">
      <c r="P866546" s="83"/>
    </row>
    <row r="866547" spans="16:16" x14ac:dyDescent="0.3">
      <c r="P866547" s="83"/>
    </row>
    <row r="866548" spans="16:16" x14ac:dyDescent="0.3">
      <c r="P866548" s="83"/>
    </row>
    <row r="866549" spans="16:16" x14ac:dyDescent="0.3">
      <c r="P866549" s="83"/>
    </row>
    <row r="866550" spans="16:16" x14ac:dyDescent="0.3">
      <c r="P866550" s="83"/>
    </row>
    <row r="866551" spans="16:16" x14ac:dyDescent="0.3">
      <c r="P866551" s="83"/>
    </row>
    <row r="866552" spans="16:16" x14ac:dyDescent="0.3">
      <c r="P866552" s="83"/>
    </row>
    <row r="866553" spans="16:16" x14ac:dyDescent="0.3">
      <c r="P866553" s="83"/>
    </row>
    <row r="866554" spans="16:16" x14ac:dyDescent="0.3">
      <c r="P866554" s="83"/>
    </row>
    <row r="866555" spans="16:16" x14ac:dyDescent="0.3">
      <c r="P866555" s="83"/>
    </row>
    <row r="866556" spans="16:16" x14ac:dyDescent="0.3">
      <c r="P866556" s="83"/>
    </row>
    <row r="866557" spans="16:16" x14ac:dyDescent="0.3">
      <c r="P866557" s="83"/>
    </row>
    <row r="866558" spans="16:16" x14ac:dyDescent="0.3">
      <c r="P866558" s="83"/>
    </row>
    <row r="866559" spans="16:16" x14ac:dyDescent="0.3">
      <c r="P866559" s="83"/>
    </row>
    <row r="866560" spans="16:16" x14ac:dyDescent="0.3">
      <c r="P866560" s="83"/>
    </row>
    <row r="866561" spans="16:16" x14ac:dyDescent="0.3">
      <c r="P866561" s="83"/>
    </row>
    <row r="866562" spans="16:16" x14ac:dyDescent="0.3">
      <c r="P866562" s="83"/>
    </row>
    <row r="866563" spans="16:16" x14ac:dyDescent="0.3">
      <c r="P866563" s="83"/>
    </row>
    <row r="866564" spans="16:16" x14ac:dyDescent="0.3">
      <c r="P866564" s="83"/>
    </row>
    <row r="866565" spans="16:16" x14ac:dyDescent="0.3">
      <c r="P866565" s="83"/>
    </row>
    <row r="866566" spans="16:16" x14ac:dyDescent="0.3">
      <c r="P866566" s="83"/>
    </row>
    <row r="866567" spans="16:16" x14ac:dyDescent="0.3">
      <c r="P866567" s="83"/>
    </row>
    <row r="866568" spans="16:16" x14ac:dyDescent="0.3">
      <c r="P866568" s="83"/>
    </row>
    <row r="866569" spans="16:16" x14ac:dyDescent="0.3">
      <c r="P866569" s="83"/>
    </row>
    <row r="866570" spans="16:16" x14ac:dyDescent="0.3">
      <c r="P866570" s="83"/>
    </row>
    <row r="866571" spans="16:16" x14ac:dyDescent="0.3">
      <c r="P866571" s="83"/>
    </row>
    <row r="866572" spans="16:16" x14ac:dyDescent="0.3">
      <c r="P866572" s="83"/>
    </row>
    <row r="866573" spans="16:16" x14ac:dyDescent="0.3">
      <c r="P866573" s="83"/>
    </row>
    <row r="866574" spans="16:16" x14ac:dyDescent="0.3">
      <c r="P866574" s="83"/>
    </row>
    <row r="866575" spans="16:16" x14ac:dyDescent="0.3">
      <c r="P866575" s="83"/>
    </row>
    <row r="866576" spans="16:16" x14ac:dyDescent="0.3">
      <c r="P866576" s="83"/>
    </row>
    <row r="866577" spans="16:16" x14ac:dyDescent="0.3">
      <c r="P866577" s="83"/>
    </row>
    <row r="866578" spans="16:16" x14ac:dyDescent="0.3">
      <c r="P866578" s="83"/>
    </row>
    <row r="866579" spans="16:16" x14ac:dyDescent="0.3">
      <c r="P866579" s="83"/>
    </row>
    <row r="866580" spans="16:16" x14ac:dyDescent="0.3">
      <c r="P866580" s="83"/>
    </row>
    <row r="866581" spans="16:16" x14ac:dyDescent="0.3">
      <c r="P866581" s="83"/>
    </row>
    <row r="866582" spans="16:16" x14ac:dyDescent="0.3">
      <c r="P866582" s="83"/>
    </row>
    <row r="866583" spans="16:16" x14ac:dyDescent="0.3">
      <c r="P866583" s="83"/>
    </row>
    <row r="866584" spans="16:16" x14ac:dyDescent="0.3">
      <c r="P866584" s="83"/>
    </row>
    <row r="866585" spans="16:16" x14ac:dyDescent="0.3">
      <c r="P866585" s="83"/>
    </row>
    <row r="866586" spans="16:16" x14ac:dyDescent="0.3">
      <c r="P866586" s="83"/>
    </row>
    <row r="866587" spans="16:16" x14ac:dyDescent="0.3">
      <c r="P866587" s="83"/>
    </row>
    <row r="866588" spans="16:16" x14ac:dyDescent="0.3">
      <c r="P866588" s="83"/>
    </row>
    <row r="866589" spans="16:16" x14ac:dyDescent="0.3">
      <c r="P866589" s="83"/>
    </row>
    <row r="866590" spans="16:16" x14ac:dyDescent="0.3">
      <c r="P866590" s="83"/>
    </row>
    <row r="866591" spans="16:16" x14ac:dyDescent="0.3">
      <c r="P866591" s="83"/>
    </row>
    <row r="866592" spans="16:16" x14ac:dyDescent="0.3">
      <c r="P866592" s="83"/>
    </row>
    <row r="866593" spans="16:16" x14ac:dyDescent="0.3">
      <c r="P866593" s="83"/>
    </row>
    <row r="866594" spans="16:16" x14ac:dyDescent="0.3">
      <c r="P866594" s="83"/>
    </row>
    <row r="866595" spans="16:16" x14ac:dyDescent="0.3">
      <c r="P866595" s="83"/>
    </row>
    <row r="866596" spans="16:16" x14ac:dyDescent="0.3">
      <c r="P866596" s="83"/>
    </row>
    <row r="866597" spans="16:16" x14ac:dyDescent="0.3">
      <c r="P866597" s="83"/>
    </row>
    <row r="866598" spans="16:16" x14ac:dyDescent="0.3">
      <c r="P866598" s="83"/>
    </row>
    <row r="866599" spans="16:16" x14ac:dyDescent="0.3">
      <c r="P866599" s="83"/>
    </row>
    <row r="866600" spans="16:16" x14ac:dyDescent="0.3">
      <c r="P866600" s="83"/>
    </row>
    <row r="866601" spans="16:16" x14ac:dyDescent="0.3">
      <c r="P866601" s="83"/>
    </row>
    <row r="866602" spans="16:16" x14ac:dyDescent="0.3">
      <c r="P866602" s="83"/>
    </row>
    <row r="866603" spans="16:16" x14ac:dyDescent="0.3">
      <c r="P866603" s="83"/>
    </row>
    <row r="866604" spans="16:16" x14ac:dyDescent="0.3">
      <c r="P866604" s="83"/>
    </row>
    <row r="866605" spans="16:16" x14ac:dyDescent="0.3">
      <c r="P866605" s="83"/>
    </row>
    <row r="866606" spans="16:16" x14ac:dyDescent="0.3">
      <c r="P866606" s="83"/>
    </row>
    <row r="866607" spans="16:16" x14ac:dyDescent="0.3">
      <c r="P866607" s="83"/>
    </row>
    <row r="866608" spans="16:16" x14ac:dyDescent="0.3">
      <c r="P866608" s="83"/>
    </row>
    <row r="866609" spans="16:16" x14ac:dyDescent="0.3">
      <c r="P866609" s="83"/>
    </row>
    <row r="866610" spans="16:16" x14ac:dyDescent="0.3">
      <c r="P866610" s="83"/>
    </row>
    <row r="866611" spans="16:16" x14ac:dyDescent="0.3">
      <c r="P866611" s="83"/>
    </row>
    <row r="866612" spans="16:16" x14ac:dyDescent="0.3">
      <c r="P866612" s="83"/>
    </row>
    <row r="866613" spans="16:16" x14ac:dyDescent="0.3">
      <c r="P866613" s="83"/>
    </row>
    <row r="866614" spans="16:16" x14ac:dyDescent="0.3">
      <c r="P866614" s="83"/>
    </row>
    <row r="866615" spans="16:16" x14ac:dyDescent="0.3">
      <c r="P866615" s="83"/>
    </row>
    <row r="866616" spans="16:16" x14ac:dyDescent="0.3">
      <c r="P866616" s="83"/>
    </row>
    <row r="866617" spans="16:16" x14ac:dyDescent="0.3">
      <c r="P866617" s="83"/>
    </row>
    <row r="866618" spans="16:16" x14ac:dyDescent="0.3">
      <c r="P866618" s="83"/>
    </row>
    <row r="866619" spans="16:16" x14ac:dyDescent="0.3">
      <c r="P866619" s="83"/>
    </row>
    <row r="866620" spans="16:16" x14ac:dyDescent="0.3">
      <c r="P866620" s="83"/>
    </row>
    <row r="866621" spans="16:16" x14ac:dyDescent="0.3">
      <c r="P866621" s="83"/>
    </row>
    <row r="866622" spans="16:16" x14ac:dyDescent="0.3">
      <c r="P866622" s="83"/>
    </row>
    <row r="866623" spans="16:16" x14ac:dyDescent="0.3">
      <c r="P866623" s="83"/>
    </row>
    <row r="866624" spans="16:16" x14ac:dyDescent="0.3">
      <c r="P866624" s="83"/>
    </row>
    <row r="866625" spans="16:16" x14ac:dyDescent="0.3">
      <c r="P866625" s="83"/>
    </row>
    <row r="866626" spans="16:16" x14ac:dyDescent="0.3">
      <c r="P866626" s="83"/>
    </row>
    <row r="866627" spans="16:16" x14ac:dyDescent="0.3">
      <c r="P866627" s="83"/>
    </row>
    <row r="866628" spans="16:16" x14ac:dyDescent="0.3">
      <c r="P866628" s="83"/>
    </row>
    <row r="866629" spans="16:16" x14ac:dyDescent="0.3">
      <c r="P866629" s="83"/>
    </row>
    <row r="866630" spans="16:16" x14ac:dyDescent="0.3">
      <c r="P866630" s="83"/>
    </row>
    <row r="866631" spans="16:16" x14ac:dyDescent="0.3">
      <c r="P866631" s="83"/>
    </row>
    <row r="866632" spans="16:16" x14ac:dyDescent="0.3">
      <c r="P866632" s="83"/>
    </row>
    <row r="866633" spans="16:16" x14ac:dyDescent="0.3">
      <c r="P866633" s="83"/>
    </row>
    <row r="866634" spans="16:16" x14ac:dyDescent="0.3">
      <c r="P866634" s="83"/>
    </row>
    <row r="866635" spans="16:16" x14ac:dyDescent="0.3">
      <c r="P866635" s="83"/>
    </row>
    <row r="866636" spans="16:16" x14ac:dyDescent="0.3">
      <c r="P866636" s="83"/>
    </row>
    <row r="866637" spans="16:16" x14ac:dyDescent="0.3">
      <c r="P866637" s="83"/>
    </row>
    <row r="866638" spans="16:16" x14ac:dyDescent="0.3">
      <c r="P866638" s="83"/>
    </row>
    <row r="866639" spans="16:16" x14ac:dyDescent="0.3">
      <c r="P866639" s="83"/>
    </row>
    <row r="866640" spans="16:16" x14ac:dyDescent="0.3">
      <c r="P866640" s="83"/>
    </row>
    <row r="866641" spans="16:16" x14ac:dyDescent="0.3">
      <c r="P866641" s="83"/>
    </row>
    <row r="866642" spans="16:16" x14ac:dyDescent="0.3">
      <c r="P866642" s="83"/>
    </row>
    <row r="866643" spans="16:16" x14ac:dyDescent="0.3">
      <c r="P866643" s="83"/>
    </row>
    <row r="866644" spans="16:16" x14ac:dyDescent="0.3">
      <c r="P866644" s="83"/>
    </row>
    <row r="866645" spans="16:16" x14ac:dyDescent="0.3">
      <c r="P866645" s="83"/>
    </row>
    <row r="866646" spans="16:16" x14ac:dyDescent="0.3">
      <c r="P866646" s="83"/>
    </row>
    <row r="866647" spans="16:16" x14ac:dyDescent="0.3">
      <c r="P866647" s="83"/>
    </row>
    <row r="866648" spans="16:16" x14ac:dyDescent="0.3">
      <c r="P866648" s="83"/>
    </row>
    <row r="866649" spans="16:16" x14ac:dyDescent="0.3">
      <c r="P866649" s="83"/>
    </row>
    <row r="866650" spans="16:16" x14ac:dyDescent="0.3">
      <c r="P866650" s="83"/>
    </row>
    <row r="866651" spans="16:16" x14ac:dyDescent="0.3">
      <c r="P866651" s="83"/>
    </row>
    <row r="866652" spans="16:16" x14ac:dyDescent="0.3">
      <c r="P866652" s="83"/>
    </row>
    <row r="866653" spans="16:16" x14ac:dyDescent="0.3">
      <c r="P866653" s="83"/>
    </row>
    <row r="866654" spans="16:16" x14ac:dyDescent="0.3">
      <c r="P866654" s="83"/>
    </row>
    <row r="866655" spans="16:16" x14ac:dyDescent="0.3">
      <c r="P866655" s="83"/>
    </row>
    <row r="866656" spans="16:16" x14ac:dyDescent="0.3">
      <c r="P866656" s="83"/>
    </row>
    <row r="866657" spans="16:16" x14ac:dyDescent="0.3">
      <c r="P866657" s="83"/>
    </row>
    <row r="866658" spans="16:16" x14ac:dyDescent="0.3">
      <c r="P866658" s="83"/>
    </row>
    <row r="866659" spans="16:16" x14ac:dyDescent="0.3">
      <c r="P866659" s="83"/>
    </row>
    <row r="866660" spans="16:16" x14ac:dyDescent="0.3">
      <c r="P866660" s="83"/>
    </row>
    <row r="866661" spans="16:16" x14ac:dyDescent="0.3">
      <c r="P866661" s="83"/>
    </row>
    <row r="866662" spans="16:16" x14ac:dyDescent="0.3">
      <c r="P866662" s="83"/>
    </row>
    <row r="866663" spans="16:16" x14ac:dyDescent="0.3">
      <c r="P866663" s="83"/>
    </row>
    <row r="866664" spans="16:16" x14ac:dyDescent="0.3">
      <c r="P866664" s="83"/>
    </row>
    <row r="866665" spans="16:16" x14ac:dyDescent="0.3">
      <c r="P866665" s="83"/>
    </row>
    <row r="866666" spans="16:16" x14ac:dyDescent="0.3">
      <c r="P866666" s="83"/>
    </row>
    <row r="866667" spans="16:16" x14ac:dyDescent="0.3">
      <c r="P866667" s="83"/>
    </row>
    <row r="866668" spans="16:16" x14ac:dyDescent="0.3">
      <c r="P866668" s="83"/>
    </row>
    <row r="866669" spans="16:16" x14ac:dyDescent="0.3">
      <c r="P866669" s="83"/>
    </row>
    <row r="866670" spans="16:16" x14ac:dyDescent="0.3">
      <c r="P866670" s="83"/>
    </row>
    <row r="866671" spans="16:16" x14ac:dyDescent="0.3">
      <c r="P866671" s="83"/>
    </row>
    <row r="866672" spans="16:16" x14ac:dyDescent="0.3">
      <c r="P866672" s="83"/>
    </row>
    <row r="866673" spans="16:16" x14ac:dyDescent="0.3">
      <c r="P866673" s="83"/>
    </row>
    <row r="866674" spans="16:16" x14ac:dyDescent="0.3">
      <c r="P866674" s="83"/>
    </row>
    <row r="866675" spans="16:16" x14ac:dyDescent="0.3">
      <c r="P866675" s="83"/>
    </row>
    <row r="866676" spans="16:16" x14ac:dyDescent="0.3">
      <c r="P866676" s="83"/>
    </row>
    <row r="866677" spans="16:16" x14ac:dyDescent="0.3">
      <c r="P866677" s="83"/>
    </row>
    <row r="866678" spans="16:16" x14ac:dyDescent="0.3">
      <c r="P866678" s="83"/>
    </row>
    <row r="866679" spans="16:16" x14ac:dyDescent="0.3">
      <c r="P866679" s="83"/>
    </row>
    <row r="866680" spans="16:16" x14ac:dyDescent="0.3">
      <c r="P866680" s="83"/>
    </row>
    <row r="866681" spans="16:16" x14ac:dyDescent="0.3">
      <c r="P866681" s="83"/>
    </row>
    <row r="866682" spans="16:16" x14ac:dyDescent="0.3">
      <c r="P866682" s="83"/>
    </row>
    <row r="866683" spans="16:16" x14ac:dyDescent="0.3">
      <c r="P866683" s="83"/>
    </row>
    <row r="866684" spans="16:16" x14ac:dyDescent="0.3">
      <c r="P866684" s="83"/>
    </row>
    <row r="866685" spans="16:16" x14ac:dyDescent="0.3">
      <c r="P866685" s="83"/>
    </row>
    <row r="866686" spans="16:16" x14ac:dyDescent="0.3">
      <c r="P866686" s="83"/>
    </row>
    <row r="866687" spans="16:16" x14ac:dyDescent="0.3">
      <c r="P866687" s="83"/>
    </row>
    <row r="866688" spans="16:16" x14ac:dyDescent="0.3">
      <c r="P866688" s="83"/>
    </row>
    <row r="866689" spans="16:16" x14ac:dyDescent="0.3">
      <c r="P866689" s="83"/>
    </row>
    <row r="866690" spans="16:16" x14ac:dyDescent="0.3">
      <c r="P866690" s="83"/>
    </row>
    <row r="866691" spans="16:16" x14ac:dyDescent="0.3">
      <c r="P866691" s="83"/>
    </row>
    <row r="866692" spans="16:16" x14ac:dyDescent="0.3">
      <c r="P866692" s="83"/>
    </row>
    <row r="866693" spans="16:16" x14ac:dyDescent="0.3">
      <c r="P866693" s="83"/>
    </row>
    <row r="866694" spans="16:16" x14ac:dyDescent="0.3">
      <c r="P866694" s="83"/>
    </row>
    <row r="866695" spans="16:16" x14ac:dyDescent="0.3">
      <c r="P866695" s="83"/>
    </row>
    <row r="866696" spans="16:16" x14ac:dyDescent="0.3">
      <c r="P866696" s="83"/>
    </row>
    <row r="866697" spans="16:16" x14ac:dyDescent="0.3">
      <c r="P866697" s="83"/>
    </row>
    <row r="866698" spans="16:16" x14ac:dyDescent="0.3">
      <c r="P866698" s="83"/>
    </row>
    <row r="866699" spans="16:16" x14ac:dyDescent="0.3">
      <c r="P866699" s="83"/>
    </row>
    <row r="866700" spans="16:16" x14ac:dyDescent="0.3">
      <c r="P866700" s="83"/>
    </row>
    <row r="866701" spans="16:16" x14ac:dyDescent="0.3">
      <c r="P866701" s="83"/>
    </row>
    <row r="866702" spans="16:16" x14ac:dyDescent="0.3">
      <c r="P866702" s="83"/>
    </row>
    <row r="866703" spans="16:16" x14ac:dyDescent="0.3">
      <c r="P866703" s="83"/>
    </row>
    <row r="866704" spans="16:16" x14ac:dyDescent="0.3">
      <c r="P866704" s="83"/>
    </row>
    <row r="866705" spans="16:16" x14ac:dyDescent="0.3">
      <c r="P866705" s="83"/>
    </row>
    <row r="866706" spans="16:16" x14ac:dyDescent="0.3">
      <c r="P866706" s="83"/>
    </row>
    <row r="866707" spans="16:16" x14ac:dyDescent="0.3">
      <c r="P866707" s="83"/>
    </row>
    <row r="866708" spans="16:16" x14ac:dyDescent="0.3">
      <c r="P866708" s="83"/>
    </row>
    <row r="866709" spans="16:16" x14ac:dyDescent="0.3">
      <c r="P866709" s="83"/>
    </row>
    <row r="866710" spans="16:16" x14ac:dyDescent="0.3">
      <c r="P866710" s="83"/>
    </row>
    <row r="866711" spans="16:16" x14ac:dyDescent="0.3">
      <c r="P866711" s="83"/>
    </row>
    <row r="866712" spans="16:16" x14ac:dyDescent="0.3">
      <c r="P866712" s="83"/>
    </row>
    <row r="866713" spans="16:16" x14ac:dyDescent="0.3">
      <c r="P866713" s="83"/>
    </row>
    <row r="866714" spans="16:16" x14ac:dyDescent="0.3">
      <c r="P866714" s="83"/>
    </row>
    <row r="866715" spans="16:16" x14ac:dyDescent="0.3">
      <c r="P866715" s="83"/>
    </row>
    <row r="866716" spans="16:16" x14ac:dyDescent="0.3">
      <c r="P866716" s="83"/>
    </row>
    <row r="866717" spans="16:16" x14ac:dyDescent="0.3">
      <c r="P866717" s="83"/>
    </row>
    <row r="866718" spans="16:16" x14ac:dyDescent="0.3">
      <c r="P866718" s="83"/>
    </row>
    <row r="866719" spans="16:16" x14ac:dyDescent="0.3">
      <c r="P866719" s="83"/>
    </row>
    <row r="866720" spans="16:16" x14ac:dyDescent="0.3">
      <c r="P866720" s="83"/>
    </row>
    <row r="866721" spans="16:16" x14ac:dyDescent="0.3">
      <c r="P866721" s="83"/>
    </row>
    <row r="866722" spans="16:16" x14ac:dyDescent="0.3">
      <c r="P866722" s="83"/>
    </row>
    <row r="866723" spans="16:16" x14ac:dyDescent="0.3">
      <c r="P866723" s="83"/>
    </row>
    <row r="866724" spans="16:16" x14ac:dyDescent="0.3">
      <c r="P866724" s="83"/>
    </row>
    <row r="866725" spans="16:16" x14ac:dyDescent="0.3">
      <c r="P866725" s="83"/>
    </row>
    <row r="866726" spans="16:16" x14ac:dyDescent="0.3">
      <c r="P866726" s="83"/>
    </row>
    <row r="866727" spans="16:16" x14ac:dyDescent="0.3">
      <c r="P866727" s="83"/>
    </row>
    <row r="866728" spans="16:16" x14ac:dyDescent="0.3">
      <c r="P866728" s="83"/>
    </row>
    <row r="866729" spans="16:16" x14ac:dyDescent="0.3">
      <c r="P866729" s="83"/>
    </row>
    <row r="866730" spans="16:16" x14ac:dyDescent="0.3">
      <c r="P866730" s="83"/>
    </row>
    <row r="866731" spans="16:16" x14ac:dyDescent="0.3">
      <c r="P866731" s="83"/>
    </row>
    <row r="866732" spans="16:16" x14ac:dyDescent="0.3">
      <c r="P866732" s="83"/>
    </row>
    <row r="866733" spans="16:16" x14ac:dyDescent="0.3">
      <c r="P866733" s="83"/>
    </row>
    <row r="866734" spans="16:16" x14ac:dyDescent="0.3">
      <c r="P866734" s="83"/>
    </row>
    <row r="866735" spans="16:16" x14ac:dyDescent="0.3">
      <c r="P866735" s="83"/>
    </row>
    <row r="866736" spans="16:16" x14ac:dyDescent="0.3">
      <c r="P866736" s="83"/>
    </row>
    <row r="866737" spans="16:16" x14ac:dyDescent="0.3">
      <c r="P866737" s="83"/>
    </row>
    <row r="866738" spans="16:16" x14ac:dyDescent="0.3">
      <c r="P866738" s="83"/>
    </row>
    <row r="866739" spans="16:16" x14ac:dyDescent="0.3">
      <c r="P866739" s="83"/>
    </row>
    <row r="866740" spans="16:16" x14ac:dyDescent="0.3">
      <c r="P866740" s="83"/>
    </row>
    <row r="866741" spans="16:16" x14ac:dyDescent="0.3">
      <c r="P866741" s="83"/>
    </row>
    <row r="866742" spans="16:16" x14ac:dyDescent="0.3">
      <c r="P866742" s="83"/>
    </row>
    <row r="866743" spans="16:16" x14ac:dyDescent="0.3">
      <c r="P866743" s="83"/>
    </row>
    <row r="866744" spans="16:16" x14ac:dyDescent="0.3">
      <c r="P866744" s="83"/>
    </row>
    <row r="866745" spans="16:16" x14ac:dyDescent="0.3">
      <c r="P866745" s="83"/>
    </row>
    <row r="866746" spans="16:16" x14ac:dyDescent="0.3">
      <c r="P866746" s="83"/>
    </row>
    <row r="866747" spans="16:16" x14ac:dyDescent="0.3">
      <c r="P866747" s="83"/>
    </row>
    <row r="866748" spans="16:16" x14ac:dyDescent="0.3">
      <c r="P866748" s="83"/>
    </row>
    <row r="866749" spans="16:16" x14ac:dyDescent="0.3">
      <c r="P866749" s="83"/>
    </row>
    <row r="866750" spans="16:16" x14ac:dyDescent="0.3">
      <c r="P866750" s="83"/>
    </row>
    <row r="866751" spans="16:16" x14ac:dyDescent="0.3">
      <c r="P866751" s="83"/>
    </row>
    <row r="866752" spans="16:16" x14ac:dyDescent="0.3">
      <c r="P866752" s="83"/>
    </row>
    <row r="866753" spans="16:16" x14ac:dyDescent="0.3">
      <c r="P866753" s="83"/>
    </row>
    <row r="866754" spans="16:16" x14ac:dyDescent="0.3">
      <c r="P866754" s="83"/>
    </row>
    <row r="866755" spans="16:16" x14ac:dyDescent="0.3">
      <c r="P866755" s="83"/>
    </row>
    <row r="866756" spans="16:16" x14ac:dyDescent="0.3">
      <c r="P866756" s="83"/>
    </row>
    <row r="866757" spans="16:16" x14ac:dyDescent="0.3">
      <c r="P866757" s="83"/>
    </row>
    <row r="866758" spans="16:16" x14ac:dyDescent="0.3">
      <c r="P866758" s="83"/>
    </row>
    <row r="866759" spans="16:16" x14ac:dyDescent="0.3">
      <c r="P866759" s="83"/>
    </row>
    <row r="866760" spans="16:16" x14ac:dyDescent="0.3">
      <c r="P866760" s="83"/>
    </row>
    <row r="866761" spans="16:16" x14ac:dyDescent="0.3">
      <c r="P866761" s="83"/>
    </row>
    <row r="866762" spans="16:16" x14ac:dyDescent="0.3">
      <c r="P866762" s="83"/>
    </row>
    <row r="866763" spans="16:16" x14ac:dyDescent="0.3">
      <c r="P866763" s="83"/>
    </row>
    <row r="866764" spans="16:16" x14ac:dyDescent="0.3">
      <c r="P866764" s="83"/>
    </row>
    <row r="866765" spans="16:16" x14ac:dyDescent="0.3">
      <c r="P866765" s="83"/>
    </row>
    <row r="866766" spans="16:16" x14ac:dyDescent="0.3">
      <c r="P866766" s="83"/>
    </row>
    <row r="866767" spans="16:16" x14ac:dyDescent="0.3">
      <c r="P866767" s="83"/>
    </row>
    <row r="866768" spans="16:16" x14ac:dyDescent="0.3">
      <c r="P866768" s="83"/>
    </row>
    <row r="866769" spans="16:16" x14ac:dyDescent="0.3">
      <c r="P866769" s="83"/>
    </row>
    <row r="866770" spans="16:16" x14ac:dyDescent="0.3">
      <c r="P866770" s="83"/>
    </row>
    <row r="866771" spans="16:16" x14ac:dyDescent="0.3">
      <c r="P866771" s="83"/>
    </row>
    <row r="866772" spans="16:16" x14ac:dyDescent="0.3">
      <c r="P866772" s="83"/>
    </row>
    <row r="866773" spans="16:16" x14ac:dyDescent="0.3">
      <c r="P866773" s="83"/>
    </row>
    <row r="866774" spans="16:16" x14ac:dyDescent="0.3">
      <c r="P866774" s="83"/>
    </row>
    <row r="866775" spans="16:16" x14ac:dyDescent="0.3">
      <c r="P866775" s="83"/>
    </row>
    <row r="866776" spans="16:16" x14ac:dyDescent="0.3">
      <c r="P866776" s="83"/>
    </row>
    <row r="866777" spans="16:16" x14ac:dyDescent="0.3">
      <c r="P866777" s="83"/>
    </row>
    <row r="866778" spans="16:16" x14ac:dyDescent="0.3">
      <c r="P866778" s="83"/>
    </row>
    <row r="866779" spans="16:16" x14ac:dyDescent="0.3">
      <c r="P866779" s="83"/>
    </row>
    <row r="866780" spans="16:16" x14ac:dyDescent="0.3">
      <c r="P866780" s="83"/>
    </row>
    <row r="866781" spans="16:16" x14ac:dyDescent="0.3">
      <c r="P866781" s="83"/>
    </row>
    <row r="866782" spans="16:16" x14ac:dyDescent="0.3">
      <c r="P866782" s="83"/>
    </row>
    <row r="866783" spans="16:16" x14ac:dyDescent="0.3">
      <c r="P866783" s="83"/>
    </row>
    <row r="866784" spans="16:16" x14ac:dyDescent="0.3">
      <c r="P866784" s="83"/>
    </row>
    <row r="866785" spans="16:16" x14ac:dyDescent="0.3">
      <c r="P866785" s="83"/>
    </row>
    <row r="866786" spans="16:16" x14ac:dyDescent="0.3">
      <c r="P866786" s="83"/>
    </row>
    <row r="866787" spans="16:16" x14ac:dyDescent="0.3">
      <c r="P866787" s="83"/>
    </row>
    <row r="866788" spans="16:16" x14ac:dyDescent="0.3">
      <c r="P866788" s="83"/>
    </row>
    <row r="866789" spans="16:16" x14ac:dyDescent="0.3">
      <c r="P866789" s="83"/>
    </row>
    <row r="866790" spans="16:16" x14ac:dyDescent="0.3">
      <c r="P866790" s="83"/>
    </row>
    <row r="866791" spans="16:16" x14ac:dyDescent="0.3">
      <c r="P866791" s="83"/>
    </row>
    <row r="866792" spans="16:16" x14ac:dyDescent="0.3">
      <c r="P866792" s="83"/>
    </row>
    <row r="866793" spans="16:16" x14ac:dyDescent="0.3">
      <c r="P866793" s="83"/>
    </row>
    <row r="866794" spans="16:16" x14ac:dyDescent="0.3">
      <c r="P866794" s="83"/>
    </row>
    <row r="866795" spans="16:16" x14ac:dyDescent="0.3">
      <c r="P866795" s="83"/>
    </row>
    <row r="866796" spans="16:16" x14ac:dyDescent="0.3">
      <c r="P866796" s="83"/>
    </row>
    <row r="866797" spans="16:16" x14ac:dyDescent="0.3">
      <c r="P866797" s="83"/>
    </row>
    <row r="866798" spans="16:16" x14ac:dyDescent="0.3">
      <c r="P866798" s="83"/>
    </row>
    <row r="866799" spans="16:16" x14ac:dyDescent="0.3">
      <c r="P866799" s="83"/>
    </row>
    <row r="866800" spans="16:16" x14ac:dyDescent="0.3">
      <c r="P866800" s="83"/>
    </row>
    <row r="866801" spans="16:16" x14ac:dyDescent="0.3">
      <c r="P866801" s="83"/>
    </row>
    <row r="866802" spans="16:16" x14ac:dyDescent="0.3">
      <c r="P866802" s="83"/>
    </row>
    <row r="866803" spans="16:16" x14ac:dyDescent="0.3">
      <c r="P866803" s="83"/>
    </row>
    <row r="866804" spans="16:16" x14ac:dyDescent="0.3">
      <c r="P866804" s="83"/>
    </row>
    <row r="866805" spans="16:16" x14ac:dyDescent="0.3">
      <c r="P866805" s="83"/>
    </row>
    <row r="866806" spans="16:16" x14ac:dyDescent="0.3">
      <c r="P866806" s="83"/>
    </row>
    <row r="866807" spans="16:16" x14ac:dyDescent="0.3">
      <c r="P866807" s="83"/>
    </row>
    <row r="866808" spans="16:16" x14ac:dyDescent="0.3">
      <c r="P866808" s="83"/>
    </row>
    <row r="866809" spans="16:16" x14ac:dyDescent="0.3">
      <c r="P866809" s="83"/>
    </row>
    <row r="866810" spans="16:16" x14ac:dyDescent="0.3">
      <c r="P866810" s="83"/>
    </row>
    <row r="866811" spans="16:16" x14ac:dyDescent="0.3">
      <c r="P866811" s="83"/>
    </row>
    <row r="866812" spans="16:16" x14ac:dyDescent="0.3">
      <c r="P866812" s="83"/>
    </row>
    <row r="866813" spans="16:16" x14ac:dyDescent="0.3">
      <c r="P866813" s="83"/>
    </row>
    <row r="866814" spans="16:16" x14ac:dyDescent="0.3">
      <c r="P866814" s="83"/>
    </row>
    <row r="866815" spans="16:16" x14ac:dyDescent="0.3">
      <c r="P866815" s="83"/>
    </row>
    <row r="866816" spans="16:16" x14ac:dyDescent="0.3">
      <c r="P866816" s="83"/>
    </row>
    <row r="866817" spans="16:16" x14ac:dyDescent="0.3">
      <c r="P866817" s="83"/>
    </row>
    <row r="866818" spans="16:16" x14ac:dyDescent="0.3">
      <c r="P866818" s="83"/>
    </row>
    <row r="866819" spans="16:16" x14ac:dyDescent="0.3">
      <c r="P866819" s="83"/>
    </row>
    <row r="866820" spans="16:16" x14ac:dyDescent="0.3">
      <c r="P866820" s="83"/>
    </row>
    <row r="866821" spans="16:16" x14ac:dyDescent="0.3">
      <c r="P866821" s="83"/>
    </row>
    <row r="866822" spans="16:16" x14ac:dyDescent="0.3">
      <c r="P866822" s="83"/>
    </row>
    <row r="866823" spans="16:16" x14ac:dyDescent="0.3">
      <c r="P866823" s="83"/>
    </row>
    <row r="866824" spans="16:16" x14ac:dyDescent="0.3">
      <c r="P866824" s="83"/>
    </row>
    <row r="866825" spans="16:16" x14ac:dyDescent="0.3">
      <c r="P866825" s="83"/>
    </row>
    <row r="866826" spans="16:16" x14ac:dyDescent="0.3">
      <c r="P866826" s="83"/>
    </row>
    <row r="866827" spans="16:16" x14ac:dyDescent="0.3">
      <c r="P866827" s="83"/>
    </row>
    <row r="866828" spans="16:16" x14ac:dyDescent="0.3">
      <c r="P866828" s="83"/>
    </row>
    <row r="866829" spans="16:16" x14ac:dyDescent="0.3">
      <c r="P866829" s="83"/>
    </row>
    <row r="866830" spans="16:16" x14ac:dyDescent="0.3">
      <c r="P866830" s="83"/>
    </row>
    <row r="866831" spans="16:16" x14ac:dyDescent="0.3">
      <c r="P866831" s="83"/>
    </row>
    <row r="866832" spans="16:16" x14ac:dyDescent="0.3">
      <c r="P866832" s="83"/>
    </row>
    <row r="866833" spans="16:16" x14ac:dyDescent="0.3">
      <c r="P866833" s="83"/>
    </row>
    <row r="866834" spans="16:16" x14ac:dyDescent="0.3">
      <c r="P866834" s="83"/>
    </row>
    <row r="866835" spans="16:16" x14ac:dyDescent="0.3">
      <c r="P866835" s="83"/>
    </row>
    <row r="866836" spans="16:16" x14ac:dyDescent="0.3">
      <c r="P866836" s="83"/>
    </row>
    <row r="866837" spans="16:16" x14ac:dyDescent="0.3">
      <c r="P866837" s="83"/>
    </row>
    <row r="866838" spans="16:16" x14ac:dyDescent="0.3">
      <c r="P866838" s="83"/>
    </row>
    <row r="866839" spans="16:16" x14ac:dyDescent="0.3">
      <c r="P866839" s="83"/>
    </row>
    <row r="866840" spans="16:16" x14ac:dyDescent="0.3">
      <c r="P866840" s="83"/>
    </row>
    <row r="866841" spans="16:16" x14ac:dyDescent="0.3">
      <c r="P866841" s="83"/>
    </row>
    <row r="866842" spans="16:16" x14ac:dyDescent="0.3">
      <c r="P866842" s="83"/>
    </row>
    <row r="866843" spans="16:16" x14ac:dyDescent="0.3">
      <c r="P866843" s="83"/>
    </row>
    <row r="866844" spans="16:16" x14ac:dyDescent="0.3">
      <c r="P866844" s="83"/>
    </row>
    <row r="866845" spans="16:16" x14ac:dyDescent="0.3">
      <c r="P866845" s="83"/>
    </row>
    <row r="866846" spans="16:16" x14ac:dyDescent="0.3">
      <c r="P866846" s="83"/>
    </row>
    <row r="866847" spans="16:16" x14ac:dyDescent="0.3">
      <c r="P866847" s="83"/>
    </row>
    <row r="866848" spans="16:16" x14ac:dyDescent="0.3">
      <c r="P866848" s="83"/>
    </row>
    <row r="866849" spans="16:16" x14ac:dyDescent="0.3">
      <c r="P866849" s="83"/>
    </row>
    <row r="866850" spans="16:16" x14ac:dyDescent="0.3">
      <c r="P866850" s="83"/>
    </row>
    <row r="866851" spans="16:16" x14ac:dyDescent="0.3">
      <c r="P866851" s="83"/>
    </row>
    <row r="866852" spans="16:16" x14ac:dyDescent="0.3">
      <c r="P866852" s="83"/>
    </row>
    <row r="866853" spans="16:16" x14ac:dyDescent="0.3">
      <c r="P866853" s="83"/>
    </row>
    <row r="866854" spans="16:16" x14ac:dyDescent="0.3">
      <c r="P866854" s="83"/>
    </row>
    <row r="866855" spans="16:16" x14ac:dyDescent="0.3">
      <c r="P866855" s="83"/>
    </row>
    <row r="866856" spans="16:16" x14ac:dyDescent="0.3">
      <c r="P866856" s="83"/>
    </row>
    <row r="866857" spans="16:16" x14ac:dyDescent="0.3">
      <c r="P866857" s="83"/>
    </row>
    <row r="866858" spans="16:16" x14ac:dyDescent="0.3">
      <c r="P866858" s="83"/>
    </row>
    <row r="866859" spans="16:16" x14ac:dyDescent="0.3">
      <c r="P866859" s="83"/>
    </row>
    <row r="866860" spans="16:16" x14ac:dyDescent="0.3">
      <c r="P866860" s="83"/>
    </row>
    <row r="866861" spans="16:16" x14ac:dyDescent="0.3">
      <c r="P866861" s="83"/>
    </row>
    <row r="866862" spans="16:16" x14ac:dyDescent="0.3">
      <c r="P866862" s="83"/>
    </row>
    <row r="866863" spans="16:16" x14ac:dyDescent="0.3">
      <c r="P866863" s="83"/>
    </row>
    <row r="866864" spans="16:16" x14ac:dyDescent="0.3">
      <c r="P866864" s="83"/>
    </row>
    <row r="866865" spans="16:16" x14ac:dyDescent="0.3">
      <c r="P866865" s="83"/>
    </row>
    <row r="866866" spans="16:16" x14ac:dyDescent="0.3">
      <c r="P866866" s="83"/>
    </row>
    <row r="866867" spans="16:16" x14ac:dyDescent="0.3">
      <c r="P866867" s="83"/>
    </row>
    <row r="866868" spans="16:16" x14ac:dyDescent="0.3">
      <c r="P866868" s="83"/>
    </row>
    <row r="866869" spans="16:16" x14ac:dyDescent="0.3">
      <c r="P866869" s="83"/>
    </row>
    <row r="866870" spans="16:16" x14ac:dyDescent="0.3">
      <c r="P866870" s="83"/>
    </row>
    <row r="866871" spans="16:16" x14ac:dyDescent="0.3">
      <c r="P866871" s="83"/>
    </row>
    <row r="866872" spans="16:16" x14ac:dyDescent="0.3">
      <c r="P866872" s="83"/>
    </row>
    <row r="866873" spans="16:16" x14ac:dyDescent="0.3">
      <c r="P866873" s="83"/>
    </row>
    <row r="866874" spans="16:16" x14ac:dyDescent="0.3">
      <c r="P866874" s="83"/>
    </row>
    <row r="866875" spans="16:16" x14ac:dyDescent="0.3">
      <c r="P866875" s="83"/>
    </row>
    <row r="866876" spans="16:16" x14ac:dyDescent="0.3">
      <c r="P866876" s="83"/>
    </row>
    <row r="866877" spans="16:16" x14ac:dyDescent="0.3">
      <c r="P866877" s="83"/>
    </row>
    <row r="866878" spans="16:16" x14ac:dyDescent="0.3">
      <c r="P866878" s="83"/>
    </row>
    <row r="866879" spans="16:16" x14ac:dyDescent="0.3">
      <c r="P866879" s="83"/>
    </row>
    <row r="866880" spans="16:16" x14ac:dyDescent="0.3">
      <c r="P866880" s="83"/>
    </row>
    <row r="866881" spans="16:16" x14ac:dyDescent="0.3">
      <c r="P866881" s="83"/>
    </row>
    <row r="866882" spans="16:16" x14ac:dyDescent="0.3">
      <c r="P866882" s="83"/>
    </row>
    <row r="866883" spans="16:16" x14ac:dyDescent="0.3">
      <c r="P866883" s="83"/>
    </row>
    <row r="866884" spans="16:16" x14ac:dyDescent="0.3">
      <c r="P866884" s="83"/>
    </row>
    <row r="866885" spans="16:16" x14ac:dyDescent="0.3">
      <c r="P866885" s="83"/>
    </row>
    <row r="866886" spans="16:16" x14ac:dyDescent="0.3">
      <c r="P866886" s="83"/>
    </row>
    <row r="866887" spans="16:16" x14ac:dyDescent="0.3">
      <c r="P866887" s="83"/>
    </row>
    <row r="866888" spans="16:16" x14ac:dyDescent="0.3">
      <c r="P866888" s="83"/>
    </row>
    <row r="866889" spans="16:16" x14ac:dyDescent="0.3">
      <c r="P866889" s="83"/>
    </row>
    <row r="866890" spans="16:16" x14ac:dyDescent="0.3">
      <c r="P866890" s="83"/>
    </row>
    <row r="866891" spans="16:16" x14ac:dyDescent="0.3">
      <c r="P866891" s="83"/>
    </row>
    <row r="866892" spans="16:16" x14ac:dyDescent="0.3">
      <c r="P866892" s="83"/>
    </row>
    <row r="866893" spans="16:16" x14ac:dyDescent="0.3">
      <c r="P866893" s="83"/>
    </row>
    <row r="866894" spans="16:16" x14ac:dyDescent="0.3">
      <c r="P866894" s="83"/>
    </row>
    <row r="866895" spans="16:16" x14ac:dyDescent="0.3">
      <c r="P866895" s="83"/>
    </row>
    <row r="866896" spans="16:16" x14ac:dyDescent="0.3">
      <c r="P866896" s="83"/>
    </row>
    <row r="866897" spans="16:16" x14ac:dyDescent="0.3">
      <c r="P866897" s="83"/>
    </row>
    <row r="866898" spans="16:16" x14ac:dyDescent="0.3">
      <c r="P866898" s="83"/>
    </row>
    <row r="866899" spans="16:16" x14ac:dyDescent="0.3">
      <c r="P866899" s="83"/>
    </row>
    <row r="866900" spans="16:16" x14ac:dyDescent="0.3">
      <c r="P866900" s="83"/>
    </row>
    <row r="866901" spans="16:16" x14ac:dyDescent="0.3">
      <c r="P866901" s="83"/>
    </row>
    <row r="866902" spans="16:16" x14ac:dyDescent="0.3">
      <c r="P866902" s="83"/>
    </row>
    <row r="866903" spans="16:16" x14ac:dyDescent="0.3">
      <c r="P866903" s="83"/>
    </row>
    <row r="866904" spans="16:16" x14ac:dyDescent="0.3">
      <c r="P866904" s="83"/>
    </row>
    <row r="866905" spans="16:16" x14ac:dyDescent="0.3">
      <c r="P866905" s="83"/>
    </row>
    <row r="866906" spans="16:16" x14ac:dyDescent="0.3">
      <c r="P866906" s="83"/>
    </row>
    <row r="866907" spans="16:16" x14ac:dyDescent="0.3">
      <c r="P866907" s="83"/>
    </row>
    <row r="866908" spans="16:16" x14ac:dyDescent="0.3">
      <c r="P866908" s="83"/>
    </row>
    <row r="866909" spans="16:16" x14ac:dyDescent="0.3">
      <c r="P866909" s="83"/>
    </row>
    <row r="866910" spans="16:16" x14ac:dyDescent="0.3">
      <c r="P866910" s="83"/>
    </row>
    <row r="866911" spans="16:16" x14ac:dyDescent="0.3">
      <c r="P866911" s="83"/>
    </row>
    <row r="866912" spans="16:16" x14ac:dyDescent="0.3">
      <c r="P866912" s="83"/>
    </row>
    <row r="866913" spans="16:16" x14ac:dyDescent="0.3">
      <c r="P866913" s="83"/>
    </row>
    <row r="866914" spans="16:16" x14ac:dyDescent="0.3">
      <c r="P866914" s="83"/>
    </row>
    <row r="866915" spans="16:16" x14ac:dyDescent="0.3">
      <c r="P866915" s="83"/>
    </row>
    <row r="866916" spans="16:16" x14ac:dyDescent="0.3">
      <c r="P866916" s="83"/>
    </row>
    <row r="866917" spans="16:16" x14ac:dyDescent="0.3">
      <c r="P866917" s="83"/>
    </row>
    <row r="866918" spans="16:16" x14ac:dyDescent="0.3">
      <c r="P866918" s="83"/>
    </row>
    <row r="866919" spans="16:16" x14ac:dyDescent="0.3">
      <c r="P866919" s="83"/>
    </row>
    <row r="866920" spans="16:16" x14ac:dyDescent="0.3">
      <c r="P866920" s="83"/>
    </row>
    <row r="866921" spans="16:16" x14ac:dyDescent="0.3">
      <c r="P866921" s="83"/>
    </row>
    <row r="866922" spans="16:16" x14ac:dyDescent="0.3">
      <c r="P866922" s="83"/>
    </row>
    <row r="866923" spans="16:16" x14ac:dyDescent="0.3">
      <c r="P866923" s="83"/>
    </row>
    <row r="866924" spans="16:16" x14ac:dyDescent="0.3">
      <c r="P866924" s="83"/>
    </row>
    <row r="866925" spans="16:16" x14ac:dyDescent="0.3">
      <c r="P866925" s="83"/>
    </row>
    <row r="866926" spans="16:16" x14ac:dyDescent="0.3">
      <c r="P866926" s="83"/>
    </row>
    <row r="866927" spans="16:16" x14ac:dyDescent="0.3">
      <c r="P866927" s="83"/>
    </row>
    <row r="866928" spans="16:16" x14ac:dyDescent="0.3">
      <c r="P866928" s="83"/>
    </row>
    <row r="866929" spans="16:16" x14ac:dyDescent="0.3">
      <c r="P866929" s="83"/>
    </row>
    <row r="866930" spans="16:16" x14ac:dyDescent="0.3">
      <c r="P866930" s="83"/>
    </row>
    <row r="866931" spans="16:16" x14ac:dyDescent="0.3">
      <c r="P866931" s="83"/>
    </row>
    <row r="866932" spans="16:16" x14ac:dyDescent="0.3">
      <c r="P866932" s="83"/>
    </row>
    <row r="866933" spans="16:16" x14ac:dyDescent="0.3">
      <c r="P866933" s="83"/>
    </row>
    <row r="866934" spans="16:16" x14ac:dyDescent="0.3">
      <c r="P866934" s="83"/>
    </row>
    <row r="866935" spans="16:16" x14ac:dyDescent="0.3">
      <c r="P866935" s="83"/>
    </row>
    <row r="866936" spans="16:16" x14ac:dyDescent="0.3">
      <c r="P866936" s="83"/>
    </row>
    <row r="866937" spans="16:16" x14ac:dyDescent="0.3">
      <c r="P866937" s="83"/>
    </row>
    <row r="866938" spans="16:16" x14ac:dyDescent="0.3">
      <c r="P866938" s="83"/>
    </row>
    <row r="866939" spans="16:16" x14ac:dyDescent="0.3">
      <c r="P866939" s="83"/>
    </row>
    <row r="866940" spans="16:16" x14ac:dyDescent="0.3">
      <c r="P866940" s="83"/>
    </row>
    <row r="866941" spans="16:16" x14ac:dyDescent="0.3">
      <c r="P866941" s="83"/>
    </row>
    <row r="866942" spans="16:16" x14ac:dyDescent="0.3">
      <c r="P866942" s="83"/>
    </row>
    <row r="866943" spans="16:16" x14ac:dyDescent="0.3">
      <c r="P866943" s="83"/>
    </row>
    <row r="866944" spans="16:16" x14ac:dyDescent="0.3">
      <c r="P866944" s="83"/>
    </row>
    <row r="866945" spans="16:16" x14ac:dyDescent="0.3">
      <c r="P866945" s="83"/>
    </row>
    <row r="866946" spans="16:16" x14ac:dyDescent="0.3">
      <c r="P866946" s="83"/>
    </row>
    <row r="866947" spans="16:16" x14ac:dyDescent="0.3">
      <c r="P866947" s="83"/>
    </row>
    <row r="866948" spans="16:16" x14ac:dyDescent="0.3">
      <c r="P866948" s="83"/>
    </row>
    <row r="866949" spans="16:16" x14ac:dyDescent="0.3">
      <c r="P866949" s="83"/>
    </row>
    <row r="866950" spans="16:16" x14ac:dyDescent="0.3">
      <c r="P866950" s="83"/>
    </row>
    <row r="866951" spans="16:16" x14ac:dyDescent="0.3">
      <c r="P866951" s="83"/>
    </row>
    <row r="866952" spans="16:16" x14ac:dyDescent="0.3">
      <c r="P866952" s="83"/>
    </row>
    <row r="866953" spans="16:16" x14ac:dyDescent="0.3">
      <c r="P866953" s="83"/>
    </row>
    <row r="866954" spans="16:16" x14ac:dyDescent="0.3">
      <c r="P866954" s="83"/>
    </row>
    <row r="866955" spans="16:16" x14ac:dyDescent="0.3">
      <c r="P866955" s="83"/>
    </row>
    <row r="866956" spans="16:16" x14ac:dyDescent="0.3">
      <c r="P866956" s="83"/>
    </row>
    <row r="866957" spans="16:16" x14ac:dyDescent="0.3">
      <c r="P866957" s="83"/>
    </row>
    <row r="866958" spans="16:16" x14ac:dyDescent="0.3">
      <c r="P866958" s="83"/>
    </row>
    <row r="866959" spans="16:16" x14ac:dyDescent="0.3">
      <c r="P866959" s="83"/>
    </row>
    <row r="866960" spans="16:16" x14ac:dyDescent="0.3">
      <c r="P866960" s="83"/>
    </row>
    <row r="866961" spans="16:16" x14ac:dyDescent="0.3">
      <c r="P866961" s="83"/>
    </row>
    <row r="866962" spans="16:16" x14ac:dyDescent="0.3">
      <c r="P866962" s="83"/>
    </row>
    <row r="866963" spans="16:16" x14ac:dyDescent="0.3">
      <c r="P866963" s="83"/>
    </row>
    <row r="866964" spans="16:16" x14ac:dyDescent="0.3">
      <c r="P866964" s="83"/>
    </row>
    <row r="866965" spans="16:16" x14ac:dyDescent="0.3">
      <c r="P866965" s="83"/>
    </row>
    <row r="866966" spans="16:16" x14ac:dyDescent="0.3">
      <c r="P866966" s="83"/>
    </row>
    <row r="866967" spans="16:16" x14ac:dyDescent="0.3">
      <c r="P866967" s="83"/>
    </row>
    <row r="866968" spans="16:16" x14ac:dyDescent="0.3">
      <c r="P866968" s="83"/>
    </row>
    <row r="866969" spans="16:16" x14ac:dyDescent="0.3">
      <c r="P866969" s="83"/>
    </row>
    <row r="866970" spans="16:16" x14ac:dyDescent="0.3">
      <c r="P866970" s="83"/>
    </row>
    <row r="866971" spans="16:16" x14ac:dyDescent="0.3">
      <c r="P866971" s="83"/>
    </row>
    <row r="866972" spans="16:16" x14ac:dyDescent="0.3">
      <c r="P866972" s="83"/>
    </row>
    <row r="866973" spans="16:16" x14ac:dyDescent="0.3">
      <c r="P866973" s="83"/>
    </row>
    <row r="866974" spans="16:16" x14ac:dyDescent="0.3">
      <c r="P866974" s="83"/>
    </row>
    <row r="866975" spans="16:16" x14ac:dyDescent="0.3">
      <c r="P866975" s="83"/>
    </row>
    <row r="866976" spans="16:16" x14ac:dyDescent="0.3">
      <c r="P866976" s="83"/>
    </row>
    <row r="866977" spans="16:16" x14ac:dyDescent="0.3">
      <c r="P866977" s="83"/>
    </row>
    <row r="866978" spans="16:16" x14ac:dyDescent="0.3">
      <c r="P866978" s="83"/>
    </row>
    <row r="866979" spans="16:16" x14ac:dyDescent="0.3">
      <c r="P866979" s="83"/>
    </row>
    <row r="866980" spans="16:16" x14ac:dyDescent="0.3">
      <c r="P866980" s="83"/>
    </row>
    <row r="866981" spans="16:16" x14ac:dyDescent="0.3">
      <c r="P866981" s="83"/>
    </row>
    <row r="866982" spans="16:16" x14ac:dyDescent="0.3">
      <c r="P866982" s="83"/>
    </row>
    <row r="866983" spans="16:16" x14ac:dyDescent="0.3">
      <c r="P866983" s="83"/>
    </row>
    <row r="866984" spans="16:16" x14ac:dyDescent="0.3">
      <c r="P866984" s="83"/>
    </row>
    <row r="866985" spans="16:16" x14ac:dyDescent="0.3">
      <c r="P866985" s="83"/>
    </row>
    <row r="866986" spans="16:16" x14ac:dyDescent="0.3">
      <c r="P866986" s="83"/>
    </row>
    <row r="866987" spans="16:16" x14ac:dyDescent="0.3">
      <c r="P866987" s="83"/>
    </row>
    <row r="866988" spans="16:16" x14ac:dyDescent="0.3">
      <c r="P866988" s="83"/>
    </row>
    <row r="866989" spans="16:16" x14ac:dyDescent="0.3">
      <c r="P866989" s="83"/>
    </row>
    <row r="866990" spans="16:16" x14ac:dyDescent="0.3">
      <c r="P866990" s="83"/>
    </row>
    <row r="866991" spans="16:16" x14ac:dyDescent="0.3">
      <c r="P866991" s="83"/>
    </row>
    <row r="866992" spans="16:16" x14ac:dyDescent="0.3">
      <c r="P866992" s="83"/>
    </row>
    <row r="866993" spans="16:16" x14ac:dyDescent="0.3">
      <c r="P866993" s="83"/>
    </row>
    <row r="866994" spans="16:16" x14ac:dyDescent="0.3">
      <c r="P866994" s="83"/>
    </row>
    <row r="866995" spans="16:16" x14ac:dyDescent="0.3">
      <c r="P866995" s="83"/>
    </row>
    <row r="866996" spans="16:16" x14ac:dyDescent="0.3">
      <c r="P866996" s="83"/>
    </row>
    <row r="866997" spans="16:16" x14ac:dyDescent="0.3">
      <c r="P866997" s="83"/>
    </row>
    <row r="866998" spans="16:16" x14ac:dyDescent="0.3">
      <c r="P866998" s="83"/>
    </row>
    <row r="866999" spans="16:16" x14ac:dyDescent="0.3">
      <c r="P866999" s="83"/>
    </row>
    <row r="867000" spans="16:16" x14ac:dyDescent="0.3">
      <c r="P867000" s="83"/>
    </row>
    <row r="867001" spans="16:16" x14ac:dyDescent="0.3">
      <c r="P867001" s="83"/>
    </row>
    <row r="867002" spans="16:16" x14ac:dyDescent="0.3">
      <c r="P867002" s="83"/>
    </row>
    <row r="867003" spans="16:16" x14ac:dyDescent="0.3">
      <c r="P867003" s="83"/>
    </row>
    <row r="867004" spans="16:16" x14ac:dyDescent="0.3">
      <c r="P867004" s="83"/>
    </row>
    <row r="867005" spans="16:16" x14ac:dyDescent="0.3">
      <c r="P867005" s="83"/>
    </row>
    <row r="867006" spans="16:16" x14ac:dyDescent="0.3">
      <c r="P867006" s="83"/>
    </row>
    <row r="867007" spans="16:16" x14ac:dyDescent="0.3">
      <c r="P867007" s="83"/>
    </row>
    <row r="867008" spans="16:16" x14ac:dyDescent="0.3">
      <c r="P867008" s="83"/>
    </row>
    <row r="867009" spans="16:16" x14ac:dyDescent="0.3">
      <c r="P867009" s="83"/>
    </row>
    <row r="867010" spans="16:16" x14ac:dyDescent="0.3">
      <c r="P867010" s="83"/>
    </row>
    <row r="867011" spans="16:16" x14ac:dyDescent="0.3">
      <c r="P867011" s="83"/>
    </row>
    <row r="867012" spans="16:16" x14ac:dyDescent="0.3">
      <c r="P867012" s="83"/>
    </row>
    <row r="867013" spans="16:16" x14ac:dyDescent="0.3">
      <c r="P867013" s="83"/>
    </row>
    <row r="867014" spans="16:16" x14ac:dyDescent="0.3">
      <c r="P867014" s="83"/>
    </row>
    <row r="867015" spans="16:16" x14ac:dyDescent="0.3">
      <c r="P867015" s="83"/>
    </row>
    <row r="867016" spans="16:16" x14ac:dyDescent="0.3">
      <c r="P867016" s="83"/>
    </row>
    <row r="867017" spans="16:16" x14ac:dyDescent="0.3">
      <c r="P867017" s="83"/>
    </row>
    <row r="867018" spans="16:16" x14ac:dyDescent="0.3">
      <c r="P867018" s="83"/>
    </row>
    <row r="867019" spans="16:16" x14ac:dyDescent="0.3">
      <c r="P867019" s="83"/>
    </row>
    <row r="867020" spans="16:16" x14ac:dyDescent="0.3">
      <c r="P867020" s="83"/>
    </row>
    <row r="867021" spans="16:16" x14ac:dyDescent="0.3">
      <c r="P867021" s="83"/>
    </row>
    <row r="867022" spans="16:16" x14ac:dyDescent="0.3">
      <c r="P867022" s="83"/>
    </row>
    <row r="867023" spans="16:16" x14ac:dyDescent="0.3">
      <c r="P867023" s="83"/>
    </row>
    <row r="867024" spans="16:16" x14ac:dyDescent="0.3">
      <c r="P867024" s="83"/>
    </row>
    <row r="867025" spans="16:16" x14ac:dyDescent="0.3">
      <c r="P867025" s="83"/>
    </row>
    <row r="867026" spans="16:16" x14ac:dyDescent="0.3">
      <c r="P867026" s="83"/>
    </row>
    <row r="867027" spans="16:16" x14ac:dyDescent="0.3">
      <c r="P867027" s="83"/>
    </row>
    <row r="867028" spans="16:16" x14ac:dyDescent="0.3">
      <c r="P867028" s="83"/>
    </row>
    <row r="867029" spans="16:16" x14ac:dyDescent="0.3">
      <c r="P867029" s="83"/>
    </row>
    <row r="867030" spans="16:16" x14ac:dyDescent="0.3">
      <c r="P867030" s="83"/>
    </row>
    <row r="867031" spans="16:16" x14ac:dyDescent="0.3">
      <c r="P867031" s="83"/>
    </row>
    <row r="867032" spans="16:16" x14ac:dyDescent="0.3">
      <c r="P867032" s="83"/>
    </row>
    <row r="867033" spans="16:16" x14ac:dyDescent="0.3">
      <c r="P867033" s="83"/>
    </row>
    <row r="867034" spans="16:16" x14ac:dyDescent="0.3">
      <c r="P867034" s="83"/>
    </row>
    <row r="867035" spans="16:16" x14ac:dyDescent="0.3">
      <c r="P867035" s="83"/>
    </row>
    <row r="867036" spans="16:16" x14ac:dyDescent="0.3">
      <c r="P867036" s="83"/>
    </row>
    <row r="867037" spans="16:16" x14ac:dyDescent="0.3">
      <c r="P867037" s="83"/>
    </row>
    <row r="867038" spans="16:16" x14ac:dyDescent="0.3">
      <c r="P867038" s="83"/>
    </row>
    <row r="867039" spans="16:16" x14ac:dyDescent="0.3">
      <c r="P867039" s="83"/>
    </row>
    <row r="867040" spans="16:16" x14ac:dyDescent="0.3">
      <c r="P867040" s="83"/>
    </row>
    <row r="867041" spans="16:16" x14ac:dyDescent="0.3">
      <c r="P867041" s="83"/>
    </row>
    <row r="867042" spans="16:16" x14ac:dyDescent="0.3">
      <c r="P867042" s="83"/>
    </row>
    <row r="867043" spans="16:16" x14ac:dyDescent="0.3">
      <c r="P867043" s="83"/>
    </row>
    <row r="867044" spans="16:16" x14ac:dyDescent="0.3">
      <c r="P867044" s="83"/>
    </row>
    <row r="867045" spans="16:16" x14ac:dyDescent="0.3">
      <c r="P867045" s="83"/>
    </row>
    <row r="867046" spans="16:16" x14ac:dyDescent="0.3">
      <c r="P867046" s="83"/>
    </row>
    <row r="867047" spans="16:16" x14ac:dyDescent="0.3">
      <c r="P867047" s="83"/>
    </row>
    <row r="867048" spans="16:16" x14ac:dyDescent="0.3">
      <c r="P867048" s="83"/>
    </row>
    <row r="867049" spans="16:16" x14ac:dyDescent="0.3">
      <c r="P867049" s="83"/>
    </row>
    <row r="867050" spans="16:16" x14ac:dyDescent="0.3">
      <c r="P867050" s="83"/>
    </row>
    <row r="867051" spans="16:16" x14ac:dyDescent="0.3">
      <c r="P867051" s="83"/>
    </row>
    <row r="867052" spans="16:16" x14ac:dyDescent="0.3">
      <c r="P867052" s="83"/>
    </row>
    <row r="867053" spans="16:16" x14ac:dyDescent="0.3">
      <c r="P867053" s="83"/>
    </row>
    <row r="867054" spans="16:16" x14ac:dyDescent="0.3">
      <c r="P867054" s="83"/>
    </row>
    <row r="867055" spans="16:16" x14ac:dyDescent="0.3">
      <c r="P867055" s="83"/>
    </row>
    <row r="867056" spans="16:16" x14ac:dyDescent="0.3">
      <c r="P867056" s="83"/>
    </row>
    <row r="867057" spans="16:16" x14ac:dyDescent="0.3">
      <c r="P867057" s="83"/>
    </row>
    <row r="867058" spans="16:16" x14ac:dyDescent="0.3">
      <c r="P867058" s="83"/>
    </row>
    <row r="867059" spans="16:16" x14ac:dyDescent="0.3">
      <c r="P867059" s="83"/>
    </row>
    <row r="867060" spans="16:16" x14ac:dyDescent="0.3">
      <c r="P867060" s="83"/>
    </row>
    <row r="867061" spans="16:16" x14ac:dyDescent="0.3">
      <c r="P867061" s="83"/>
    </row>
    <row r="867062" spans="16:16" x14ac:dyDescent="0.3">
      <c r="P867062" s="83"/>
    </row>
    <row r="867063" spans="16:16" x14ac:dyDescent="0.3">
      <c r="P867063" s="83"/>
    </row>
    <row r="867064" spans="16:16" x14ac:dyDescent="0.3">
      <c r="P867064" s="83"/>
    </row>
    <row r="867065" spans="16:16" x14ac:dyDescent="0.3">
      <c r="P867065" s="83"/>
    </row>
    <row r="867066" spans="16:16" x14ac:dyDescent="0.3">
      <c r="P867066" s="83"/>
    </row>
    <row r="867067" spans="16:16" x14ac:dyDescent="0.3">
      <c r="P867067" s="83"/>
    </row>
    <row r="867068" spans="16:16" x14ac:dyDescent="0.3">
      <c r="P867068" s="83"/>
    </row>
    <row r="867069" spans="16:16" x14ac:dyDescent="0.3">
      <c r="P867069" s="83"/>
    </row>
    <row r="867070" spans="16:16" x14ac:dyDescent="0.3">
      <c r="P867070" s="83"/>
    </row>
    <row r="867071" spans="16:16" x14ac:dyDescent="0.3">
      <c r="P867071" s="83"/>
    </row>
    <row r="867072" spans="16:16" x14ac:dyDescent="0.3">
      <c r="P867072" s="83"/>
    </row>
    <row r="867073" spans="16:16" x14ac:dyDescent="0.3">
      <c r="P867073" s="83"/>
    </row>
    <row r="867074" spans="16:16" x14ac:dyDescent="0.3">
      <c r="P867074" s="83"/>
    </row>
    <row r="867075" spans="16:16" x14ac:dyDescent="0.3">
      <c r="P867075" s="83"/>
    </row>
    <row r="867076" spans="16:16" x14ac:dyDescent="0.3">
      <c r="P867076" s="83"/>
    </row>
    <row r="867077" spans="16:16" x14ac:dyDescent="0.3">
      <c r="P867077" s="83"/>
    </row>
    <row r="867078" spans="16:16" x14ac:dyDescent="0.3">
      <c r="P867078" s="83"/>
    </row>
    <row r="867079" spans="16:16" x14ac:dyDescent="0.3">
      <c r="P867079" s="83"/>
    </row>
    <row r="867080" spans="16:16" x14ac:dyDescent="0.3">
      <c r="P867080" s="83"/>
    </row>
    <row r="867081" spans="16:16" x14ac:dyDescent="0.3">
      <c r="P867081" s="83"/>
    </row>
    <row r="867082" spans="16:16" x14ac:dyDescent="0.3">
      <c r="P867082" s="83"/>
    </row>
    <row r="867083" spans="16:16" x14ac:dyDescent="0.3">
      <c r="P867083" s="83"/>
    </row>
    <row r="867084" spans="16:16" x14ac:dyDescent="0.3">
      <c r="P867084" s="83"/>
    </row>
    <row r="867085" spans="16:16" x14ac:dyDescent="0.3">
      <c r="P867085" s="83"/>
    </row>
    <row r="867086" spans="16:16" x14ac:dyDescent="0.3">
      <c r="P867086" s="83"/>
    </row>
    <row r="867087" spans="16:16" x14ac:dyDescent="0.3">
      <c r="P867087" s="83"/>
    </row>
    <row r="867088" spans="16:16" x14ac:dyDescent="0.3">
      <c r="P867088" s="83"/>
    </row>
    <row r="867089" spans="16:16" x14ac:dyDescent="0.3">
      <c r="P867089" s="83"/>
    </row>
    <row r="867090" spans="16:16" x14ac:dyDescent="0.3">
      <c r="P867090" s="83"/>
    </row>
    <row r="867091" spans="16:16" x14ac:dyDescent="0.3">
      <c r="P867091" s="83"/>
    </row>
    <row r="867092" spans="16:16" x14ac:dyDescent="0.3">
      <c r="P867092" s="83"/>
    </row>
    <row r="867093" spans="16:16" x14ac:dyDescent="0.3">
      <c r="P867093" s="83"/>
    </row>
    <row r="867094" spans="16:16" x14ac:dyDescent="0.3">
      <c r="P867094" s="83"/>
    </row>
    <row r="867095" spans="16:16" x14ac:dyDescent="0.3">
      <c r="P867095" s="83"/>
    </row>
    <row r="867096" spans="16:16" x14ac:dyDescent="0.3">
      <c r="P867096" s="83"/>
    </row>
    <row r="867097" spans="16:16" x14ac:dyDescent="0.3">
      <c r="P867097" s="83"/>
    </row>
    <row r="867098" spans="16:16" x14ac:dyDescent="0.3">
      <c r="P867098" s="83"/>
    </row>
    <row r="867099" spans="16:16" x14ac:dyDescent="0.3">
      <c r="P867099" s="83"/>
    </row>
    <row r="867100" spans="16:16" x14ac:dyDescent="0.3">
      <c r="P867100" s="83"/>
    </row>
    <row r="867101" spans="16:16" x14ac:dyDescent="0.3">
      <c r="P867101" s="83"/>
    </row>
    <row r="867102" spans="16:16" x14ac:dyDescent="0.3">
      <c r="P867102" s="83"/>
    </row>
    <row r="867103" spans="16:16" x14ac:dyDescent="0.3">
      <c r="P867103" s="83"/>
    </row>
    <row r="867104" spans="16:16" x14ac:dyDescent="0.3">
      <c r="P867104" s="83"/>
    </row>
    <row r="867105" spans="16:16" x14ac:dyDescent="0.3">
      <c r="P867105" s="83"/>
    </row>
    <row r="867106" spans="16:16" x14ac:dyDescent="0.3">
      <c r="P867106" s="83"/>
    </row>
    <row r="867107" spans="16:16" x14ac:dyDescent="0.3">
      <c r="P867107" s="83"/>
    </row>
    <row r="867108" spans="16:16" x14ac:dyDescent="0.3">
      <c r="P867108" s="83"/>
    </row>
    <row r="867109" spans="16:16" x14ac:dyDescent="0.3">
      <c r="P867109" s="83"/>
    </row>
    <row r="867110" spans="16:16" x14ac:dyDescent="0.3">
      <c r="P867110" s="83"/>
    </row>
    <row r="867111" spans="16:16" x14ac:dyDescent="0.3">
      <c r="P867111" s="83"/>
    </row>
    <row r="867112" spans="16:16" x14ac:dyDescent="0.3">
      <c r="P867112" s="83"/>
    </row>
    <row r="867113" spans="16:16" x14ac:dyDescent="0.3">
      <c r="P867113" s="83"/>
    </row>
    <row r="867114" spans="16:16" x14ac:dyDescent="0.3">
      <c r="P867114" s="83"/>
    </row>
    <row r="867115" spans="16:16" x14ac:dyDescent="0.3">
      <c r="P867115" s="83"/>
    </row>
    <row r="867116" spans="16:16" x14ac:dyDescent="0.3">
      <c r="P867116" s="83"/>
    </row>
    <row r="867117" spans="16:16" x14ac:dyDescent="0.3">
      <c r="P867117" s="83"/>
    </row>
    <row r="867118" spans="16:16" x14ac:dyDescent="0.3">
      <c r="P867118" s="83"/>
    </row>
    <row r="867119" spans="16:16" x14ac:dyDescent="0.3">
      <c r="P867119" s="83"/>
    </row>
    <row r="867120" spans="16:16" x14ac:dyDescent="0.3">
      <c r="P867120" s="83"/>
    </row>
    <row r="867121" spans="16:16" x14ac:dyDescent="0.3">
      <c r="P867121" s="83"/>
    </row>
    <row r="867122" spans="16:16" x14ac:dyDescent="0.3">
      <c r="P867122" s="83"/>
    </row>
    <row r="867123" spans="16:16" x14ac:dyDescent="0.3">
      <c r="P867123" s="83"/>
    </row>
    <row r="867124" spans="16:16" x14ac:dyDescent="0.3">
      <c r="P867124" s="83"/>
    </row>
    <row r="867125" spans="16:16" x14ac:dyDescent="0.3">
      <c r="P867125" s="83"/>
    </row>
    <row r="867126" spans="16:16" x14ac:dyDescent="0.3">
      <c r="P867126" s="83"/>
    </row>
    <row r="867127" spans="16:16" x14ac:dyDescent="0.3">
      <c r="P867127" s="83"/>
    </row>
    <row r="867128" spans="16:16" x14ac:dyDescent="0.3">
      <c r="P867128" s="83"/>
    </row>
    <row r="867129" spans="16:16" x14ac:dyDescent="0.3">
      <c r="P867129" s="83"/>
    </row>
    <row r="867130" spans="16:16" x14ac:dyDescent="0.3">
      <c r="P867130" s="83"/>
    </row>
    <row r="867131" spans="16:16" x14ac:dyDescent="0.3">
      <c r="P867131" s="83"/>
    </row>
    <row r="867132" spans="16:16" x14ac:dyDescent="0.3">
      <c r="P867132" s="83"/>
    </row>
    <row r="867133" spans="16:16" x14ac:dyDescent="0.3">
      <c r="P867133" s="83"/>
    </row>
    <row r="867134" spans="16:16" x14ac:dyDescent="0.3">
      <c r="P867134" s="83"/>
    </row>
    <row r="867135" spans="16:16" x14ac:dyDescent="0.3">
      <c r="P867135" s="83"/>
    </row>
    <row r="867136" spans="16:16" x14ac:dyDescent="0.3">
      <c r="P867136" s="83"/>
    </row>
    <row r="867137" spans="16:16" x14ac:dyDescent="0.3">
      <c r="P867137" s="83"/>
    </row>
    <row r="867138" spans="16:16" x14ac:dyDescent="0.3">
      <c r="P867138" s="83"/>
    </row>
    <row r="867139" spans="16:16" x14ac:dyDescent="0.3">
      <c r="P867139" s="83"/>
    </row>
    <row r="867140" spans="16:16" x14ac:dyDescent="0.3">
      <c r="P867140" s="83"/>
    </row>
    <row r="867141" spans="16:16" x14ac:dyDescent="0.3">
      <c r="P867141" s="83"/>
    </row>
    <row r="867142" spans="16:16" x14ac:dyDescent="0.3">
      <c r="P867142" s="83"/>
    </row>
    <row r="867143" spans="16:16" x14ac:dyDescent="0.3">
      <c r="P867143" s="83"/>
    </row>
    <row r="867144" spans="16:16" x14ac:dyDescent="0.3">
      <c r="P867144" s="83"/>
    </row>
    <row r="867145" spans="16:16" x14ac:dyDescent="0.3">
      <c r="P867145" s="83"/>
    </row>
    <row r="867146" spans="16:16" x14ac:dyDescent="0.3">
      <c r="P867146" s="83"/>
    </row>
    <row r="867147" spans="16:16" x14ac:dyDescent="0.3">
      <c r="P867147" s="83"/>
    </row>
    <row r="867148" spans="16:16" x14ac:dyDescent="0.3">
      <c r="P867148" s="83"/>
    </row>
    <row r="867149" spans="16:16" x14ac:dyDescent="0.3">
      <c r="P867149" s="83"/>
    </row>
    <row r="867150" spans="16:16" x14ac:dyDescent="0.3">
      <c r="P867150" s="83"/>
    </row>
    <row r="867151" spans="16:16" x14ac:dyDescent="0.3">
      <c r="P867151" s="83"/>
    </row>
    <row r="867152" spans="16:16" x14ac:dyDescent="0.3">
      <c r="P867152" s="83"/>
    </row>
    <row r="867153" spans="16:16" x14ac:dyDescent="0.3">
      <c r="P867153" s="83"/>
    </row>
    <row r="867154" spans="16:16" x14ac:dyDescent="0.3">
      <c r="P867154" s="83"/>
    </row>
    <row r="867155" spans="16:16" x14ac:dyDescent="0.3">
      <c r="P867155" s="83"/>
    </row>
    <row r="867156" spans="16:16" x14ac:dyDescent="0.3">
      <c r="P867156" s="83"/>
    </row>
    <row r="867157" spans="16:16" x14ac:dyDescent="0.3">
      <c r="P867157" s="83"/>
    </row>
    <row r="867158" spans="16:16" x14ac:dyDescent="0.3">
      <c r="P867158" s="83"/>
    </row>
    <row r="867159" spans="16:16" x14ac:dyDescent="0.3">
      <c r="P867159" s="83"/>
    </row>
    <row r="867160" spans="16:16" x14ac:dyDescent="0.3">
      <c r="P867160" s="83"/>
    </row>
    <row r="867161" spans="16:16" x14ac:dyDescent="0.3">
      <c r="P867161" s="83"/>
    </row>
    <row r="867162" spans="16:16" x14ac:dyDescent="0.3">
      <c r="P867162" s="83"/>
    </row>
    <row r="867163" spans="16:16" x14ac:dyDescent="0.3">
      <c r="P867163" s="83"/>
    </row>
    <row r="867164" spans="16:16" x14ac:dyDescent="0.3">
      <c r="P867164" s="83"/>
    </row>
    <row r="867165" spans="16:16" x14ac:dyDescent="0.3">
      <c r="P867165" s="83"/>
    </row>
    <row r="867166" spans="16:16" x14ac:dyDescent="0.3">
      <c r="P867166" s="83"/>
    </row>
    <row r="867167" spans="16:16" x14ac:dyDescent="0.3">
      <c r="P867167" s="83"/>
    </row>
    <row r="867168" spans="16:16" x14ac:dyDescent="0.3">
      <c r="P867168" s="83"/>
    </row>
    <row r="867169" spans="16:16" x14ac:dyDescent="0.3">
      <c r="P867169" s="83"/>
    </row>
    <row r="867170" spans="16:16" x14ac:dyDescent="0.3">
      <c r="P867170" s="83"/>
    </row>
    <row r="867171" spans="16:16" x14ac:dyDescent="0.3">
      <c r="P867171" s="83"/>
    </row>
    <row r="867172" spans="16:16" x14ac:dyDescent="0.3">
      <c r="P867172" s="83"/>
    </row>
    <row r="867173" spans="16:16" x14ac:dyDescent="0.3">
      <c r="P867173" s="83"/>
    </row>
    <row r="867174" spans="16:16" x14ac:dyDescent="0.3">
      <c r="P867174" s="83"/>
    </row>
    <row r="867175" spans="16:16" x14ac:dyDescent="0.3">
      <c r="P867175" s="83"/>
    </row>
    <row r="867176" spans="16:16" x14ac:dyDescent="0.3">
      <c r="P867176" s="83"/>
    </row>
    <row r="867177" spans="16:16" x14ac:dyDescent="0.3">
      <c r="P867177" s="83"/>
    </row>
    <row r="867178" spans="16:16" x14ac:dyDescent="0.3">
      <c r="P867178" s="83"/>
    </row>
    <row r="867179" spans="16:16" x14ac:dyDescent="0.3">
      <c r="P867179" s="83"/>
    </row>
    <row r="867180" spans="16:16" x14ac:dyDescent="0.3">
      <c r="P867180" s="83"/>
    </row>
    <row r="867181" spans="16:16" x14ac:dyDescent="0.3">
      <c r="P867181" s="83"/>
    </row>
    <row r="867182" spans="16:16" x14ac:dyDescent="0.3">
      <c r="P867182" s="83"/>
    </row>
    <row r="867183" spans="16:16" x14ac:dyDescent="0.3">
      <c r="P867183" s="83"/>
    </row>
    <row r="867184" spans="16:16" x14ac:dyDescent="0.3">
      <c r="P867184" s="83"/>
    </row>
    <row r="867185" spans="16:16" x14ac:dyDescent="0.3">
      <c r="P867185" s="83"/>
    </row>
    <row r="867186" spans="16:16" x14ac:dyDescent="0.3">
      <c r="P867186" s="83"/>
    </row>
    <row r="867187" spans="16:16" x14ac:dyDescent="0.3">
      <c r="P867187" s="83"/>
    </row>
    <row r="867188" spans="16:16" x14ac:dyDescent="0.3">
      <c r="P867188" s="83"/>
    </row>
    <row r="867189" spans="16:16" x14ac:dyDescent="0.3">
      <c r="P867189" s="83"/>
    </row>
    <row r="867190" spans="16:16" x14ac:dyDescent="0.3">
      <c r="P867190" s="83"/>
    </row>
    <row r="867191" spans="16:16" x14ac:dyDescent="0.3">
      <c r="P867191" s="83"/>
    </row>
    <row r="867192" spans="16:16" x14ac:dyDescent="0.3">
      <c r="P867192" s="83"/>
    </row>
    <row r="867193" spans="16:16" x14ac:dyDescent="0.3">
      <c r="P867193" s="83"/>
    </row>
    <row r="867194" spans="16:16" x14ac:dyDescent="0.3">
      <c r="P867194" s="83"/>
    </row>
    <row r="867195" spans="16:16" x14ac:dyDescent="0.3">
      <c r="P867195" s="83"/>
    </row>
    <row r="867196" spans="16:16" x14ac:dyDescent="0.3">
      <c r="P867196" s="83"/>
    </row>
    <row r="867197" spans="16:16" x14ac:dyDescent="0.3">
      <c r="P867197" s="83"/>
    </row>
    <row r="867198" spans="16:16" x14ac:dyDescent="0.3">
      <c r="P867198" s="83"/>
    </row>
    <row r="867199" spans="16:16" x14ac:dyDescent="0.3">
      <c r="P867199" s="83"/>
    </row>
    <row r="867200" spans="16:16" x14ac:dyDescent="0.3">
      <c r="P867200" s="83"/>
    </row>
    <row r="867201" spans="16:16" x14ac:dyDescent="0.3">
      <c r="P867201" s="83"/>
    </row>
    <row r="867202" spans="16:16" x14ac:dyDescent="0.3">
      <c r="P867202" s="83"/>
    </row>
    <row r="867203" spans="16:16" x14ac:dyDescent="0.3">
      <c r="P867203" s="83"/>
    </row>
    <row r="867204" spans="16:16" x14ac:dyDescent="0.3">
      <c r="P867204" s="83"/>
    </row>
    <row r="867205" spans="16:16" x14ac:dyDescent="0.3">
      <c r="P867205" s="83"/>
    </row>
    <row r="867206" spans="16:16" x14ac:dyDescent="0.3">
      <c r="P867206" s="83"/>
    </row>
    <row r="867207" spans="16:16" x14ac:dyDescent="0.3">
      <c r="P867207" s="83"/>
    </row>
    <row r="867208" spans="16:16" x14ac:dyDescent="0.3">
      <c r="P867208" s="83"/>
    </row>
    <row r="867209" spans="16:16" x14ac:dyDescent="0.3">
      <c r="P867209" s="83"/>
    </row>
    <row r="867210" spans="16:16" x14ac:dyDescent="0.3">
      <c r="P867210" s="83"/>
    </row>
    <row r="867211" spans="16:16" x14ac:dyDescent="0.3">
      <c r="P867211" s="83"/>
    </row>
    <row r="867212" spans="16:16" x14ac:dyDescent="0.3">
      <c r="P867212" s="83"/>
    </row>
    <row r="867213" spans="16:16" x14ac:dyDescent="0.3">
      <c r="P867213" s="83"/>
    </row>
    <row r="867214" spans="16:16" x14ac:dyDescent="0.3">
      <c r="P867214" s="83"/>
    </row>
    <row r="867215" spans="16:16" x14ac:dyDescent="0.3">
      <c r="P867215" s="83"/>
    </row>
    <row r="867216" spans="16:16" x14ac:dyDescent="0.3">
      <c r="P867216" s="83"/>
    </row>
    <row r="867217" spans="16:16" x14ac:dyDescent="0.3">
      <c r="P867217" s="83"/>
    </row>
    <row r="867218" spans="16:16" x14ac:dyDescent="0.3">
      <c r="P867218" s="83"/>
    </row>
    <row r="867219" spans="16:16" x14ac:dyDescent="0.3">
      <c r="P867219" s="83"/>
    </row>
    <row r="867220" spans="16:16" x14ac:dyDescent="0.3">
      <c r="P867220" s="83"/>
    </row>
    <row r="867221" spans="16:16" x14ac:dyDescent="0.3">
      <c r="P867221" s="83"/>
    </row>
    <row r="867222" spans="16:16" x14ac:dyDescent="0.3">
      <c r="P867222" s="83"/>
    </row>
    <row r="867223" spans="16:16" x14ac:dyDescent="0.3">
      <c r="P867223" s="83"/>
    </row>
    <row r="867224" spans="16:16" x14ac:dyDescent="0.3">
      <c r="P867224" s="83"/>
    </row>
    <row r="867225" spans="16:16" x14ac:dyDescent="0.3">
      <c r="P867225" s="83"/>
    </row>
    <row r="867226" spans="16:16" x14ac:dyDescent="0.3">
      <c r="P867226" s="83"/>
    </row>
    <row r="867227" spans="16:16" x14ac:dyDescent="0.3">
      <c r="P867227" s="83"/>
    </row>
    <row r="867228" spans="16:16" x14ac:dyDescent="0.3">
      <c r="P867228" s="83"/>
    </row>
    <row r="867229" spans="16:16" x14ac:dyDescent="0.3">
      <c r="P867229" s="83"/>
    </row>
    <row r="867230" spans="16:16" x14ac:dyDescent="0.3">
      <c r="P867230" s="83"/>
    </row>
    <row r="867231" spans="16:16" x14ac:dyDescent="0.3">
      <c r="P867231" s="83"/>
    </row>
    <row r="867232" spans="16:16" x14ac:dyDescent="0.3">
      <c r="P867232" s="83"/>
    </row>
    <row r="867233" spans="16:16" x14ac:dyDescent="0.3">
      <c r="P867233" s="83"/>
    </row>
    <row r="867234" spans="16:16" x14ac:dyDescent="0.3">
      <c r="P867234" s="83"/>
    </row>
    <row r="867235" spans="16:16" x14ac:dyDescent="0.3">
      <c r="P867235" s="83"/>
    </row>
    <row r="867236" spans="16:16" x14ac:dyDescent="0.3">
      <c r="P867236" s="83"/>
    </row>
    <row r="867237" spans="16:16" x14ac:dyDescent="0.3">
      <c r="P867237" s="83"/>
    </row>
    <row r="867238" spans="16:16" x14ac:dyDescent="0.3">
      <c r="P867238" s="83"/>
    </row>
    <row r="867239" spans="16:16" x14ac:dyDescent="0.3">
      <c r="P867239" s="83"/>
    </row>
    <row r="867240" spans="16:16" x14ac:dyDescent="0.3">
      <c r="P867240" s="83"/>
    </row>
    <row r="867241" spans="16:16" x14ac:dyDescent="0.3">
      <c r="P867241" s="83"/>
    </row>
    <row r="867242" spans="16:16" x14ac:dyDescent="0.3">
      <c r="P867242" s="83"/>
    </row>
    <row r="867243" spans="16:16" x14ac:dyDescent="0.3">
      <c r="P867243" s="83"/>
    </row>
    <row r="867244" spans="16:16" x14ac:dyDescent="0.3">
      <c r="P867244" s="83"/>
    </row>
    <row r="867245" spans="16:16" x14ac:dyDescent="0.3">
      <c r="P867245" s="83"/>
    </row>
    <row r="867246" spans="16:16" x14ac:dyDescent="0.3">
      <c r="P867246" s="83"/>
    </row>
    <row r="867247" spans="16:16" x14ac:dyDescent="0.3">
      <c r="P867247" s="83"/>
    </row>
    <row r="867248" spans="16:16" x14ac:dyDescent="0.3">
      <c r="P867248" s="83"/>
    </row>
    <row r="867249" spans="16:16" x14ac:dyDescent="0.3">
      <c r="P867249" s="83"/>
    </row>
    <row r="867250" spans="16:16" x14ac:dyDescent="0.3">
      <c r="P867250" s="83"/>
    </row>
    <row r="867251" spans="16:16" x14ac:dyDescent="0.3">
      <c r="P867251" s="83"/>
    </row>
    <row r="867252" spans="16:16" x14ac:dyDescent="0.3">
      <c r="P867252" s="83"/>
    </row>
    <row r="867253" spans="16:16" x14ac:dyDescent="0.3">
      <c r="P867253" s="83"/>
    </row>
    <row r="867254" spans="16:16" x14ac:dyDescent="0.3">
      <c r="P867254" s="83"/>
    </row>
    <row r="867255" spans="16:16" x14ac:dyDescent="0.3">
      <c r="P867255" s="83"/>
    </row>
    <row r="867256" spans="16:16" x14ac:dyDescent="0.3">
      <c r="P867256" s="83"/>
    </row>
    <row r="867257" spans="16:16" x14ac:dyDescent="0.3">
      <c r="P867257" s="83"/>
    </row>
    <row r="867258" spans="16:16" x14ac:dyDescent="0.3">
      <c r="P867258" s="83"/>
    </row>
    <row r="867259" spans="16:16" x14ac:dyDescent="0.3">
      <c r="P867259" s="83"/>
    </row>
    <row r="867260" spans="16:16" x14ac:dyDescent="0.3">
      <c r="P867260" s="83"/>
    </row>
    <row r="867261" spans="16:16" x14ac:dyDescent="0.3">
      <c r="P867261" s="83"/>
    </row>
    <row r="867262" spans="16:16" x14ac:dyDescent="0.3">
      <c r="P867262" s="83"/>
    </row>
    <row r="867263" spans="16:16" x14ac:dyDescent="0.3">
      <c r="P867263" s="83"/>
    </row>
    <row r="867264" spans="16:16" x14ac:dyDescent="0.3">
      <c r="P867264" s="83"/>
    </row>
    <row r="867265" spans="16:16" x14ac:dyDescent="0.3">
      <c r="P867265" s="83"/>
    </row>
    <row r="867266" spans="16:16" x14ac:dyDescent="0.3">
      <c r="P867266" s="83"/>
    </row>
    <row r="867267" spans="16:16" x14ac:dyDescent="0.3">
      <c r="P867267" s="83"/>
    </row>
    <row r="867268" spans="16:16" x14ac:dyDescent="0.3">
      <c r="P867268" s="83"/>
    </row>
    <row r="867269" spans="16:16" x14ac:dyDescent="0.3">
      <c r="P867269" s="83"/>
    </row>
    <row r="867270" spans="16:16" x14ac:dyDescent="0.3">
      <c r="P867270" s="83"/>
    </row>
    <row r="867271" spans="16:16" x14ac:dyDescent="0.3">
      <c r="P867271" s="83"/>
    </row>
    <row r="867272" spans="16:16" x14ac:dyDescent="0.3">
      <c r="P867272" s="83"/>
    </row>
    <row r="867273" spans="16:16" x14ac:dyDescent="0.3">
      <c r="P867273" s="83"/>
    </row>
    <row r="867274" spans="16:16" x14ac:dyDescent="0.3">
      <c r="P867274" s="83"/>
    </row>
    <row r="867275" spans="16:16" x14ac:dyDescent="0.3">
      <c r="P867275" s="83"/>
    </row>
    <row r="867276" spans="16:16" x14ac:dyDescent="0.3">
      <c r="P867276" s="83"/>
    </row>
    <row r="867277" spans="16:16" x14ac:dyDescent="0.3">
      <c r="P867277" s="83"/>
    </row>
    <row r="867278" spans="16:16" x14ac:dyDescent="0.3">
      <c r="P867278" s="83"/>
    </row>
    <row r="867279" spans="16:16" x14ac:dyDescent="0.3">
      <c r="P867279" s="83"/>
    </row>
    <row r="867280" spans="16:16" x14ac:dyDescent="0.3">
      <c r="P867280" s="83"/>
    </row>
    <row r="867281" spans="16:16" x14ac:dyDescent="0.3">
      <c r="P867281" s="83"/>
    </row>
    <row r="867282" spans="16:16" x14ac:dyDescent="0.3">
      <c r="P867282" s="83"/>
    </row>
    <row r="867283" spans="16:16" x14ac:dyDescent="0.3">
      <c r="P867283" s="83"/>
    </row>
    <row r="867284" spans="16:16" x14ac:dyDescent="0.3">
      <c r="P867284" s="83"/>
    </row>
    <row r="867285" spans="16:16" x14ac:dyDescent="0.3">
      <c r="P867285" s="83"/>
    </row>
    <row r="867286" spans="16:16" x14ac:dyDescent="0.3">
      <c r="P867286" s="83"/>
    </row>
    <row r="867287" spans="16:16" x14ac:dyDescent="0.3">
      <c r="P867287" s="83"/>
    </row>
    <row r="867288" spans="16:16" x14ac:dyDescent="0.3">
      <c r="P867288" s="83"/>
    </row>
    <row r="867289" spans="16:16" x14ac:dyDescent="0.3">
      <c r="P867289" s="83"/>
    </row>
    <row r="867290" spans="16:16" x14ac:dyDescent="0.3">
      <c r="P867290" s="83"/>
    </row>
    <row r="867291" spans="16:16" x14ac:dyDescent="0.3">
      <c r="P867291" s="83"/>
    </row>
    <row r="867292" spans="16:16" x14ac:dyDescent="0.3">
      <c r="P867292" s="83"/>
    </row>
    <row r="867293" spans="16:16" x14ac:dyDescent="0.3">
      <c r="P867293" s="83"/>
    </row>
    <row r="867294" spans="16:16" x14ac:dyDescent="0.3">
      <c r="P867294" s="83"/>
    </row>
    <row r="867295" spans="16:16" x14ac:dyDescent="0.3">
      <c r="P867295" s="83"/>
    </row>
    <row r="867296" spans="16:16" x14ac:dyDescent="0.3">
      <c r="P867296" s="83"/>
    </row>
    <row r="867297" spans="16:16" x14ac:dyDescent="0.3">
      <c r="P867297" s="83"/>
    </row>
    <row r="867298" spans="16:16" x14ac:dyDescent="0.3">
      <c r="P867298" s="83"/>
    </row>
    <row r="867299" spans="16:16" x14ac:dyDescent="0.3">
      <c r="P867299" s="83"/>
    </row>
    <row r="867300" spans="16:16" x14ac:dyDescent="0.3">
      <c r="P867300" s="83"/>
    </row>
    <row r="867301" spans="16:16" x14ac:dyDescent="0.3">
      <c r="P867301" s="83"/>
    </row>
    <row r="867302" spans="16:16" x14ac:dyDescent="0.3">
      <c r="P867302" s="83"/>
    </row>
    <row r="867303" spans="16:16" x14ac:dyDescent="0.3">
      <c r="P867303" s="83"/>
    </row>
    <row r="867304" spans="16:16" x14ac:dyDescent="0.3">
      <c r="P867304" s="83"/>
    </row>
    <row r="867305" spans="16:16" x14ac:dyDescent="0.3">
      <c r="P867305" s="83"/>
    </row>
    <row r="867306" spans="16:16" x14ac:dyDescent="0.3">
      <c r="P867306" s="83"/>
    </row>
    <row r="867307" spans="16:16" x14ac:dyDescent="0.3">
      <c r="P867307" s="83"/>
    </row>
    <row r="867308" spans="16:16" x14ac:dyDescent="0.3">
      <c r="P867308" s="83"/>
    </row>
    <row r="867309" spans="16:16" x14ac:dyDescent="0.3">
      <c r="P867309" s="83"/>
    </row>
    <row r="867310" spans="16:16" x14ac:dyDescent="0.3">
      <c r="P867310" s="83"/>
    </row>
    <row r="867311" spans="16:16" x14ac:dyDescent="0.3">
      <c r="P867311" s="83"/>
    </row>
    <row r="867312" spans="16:16" x14ac:dyDescent="0.3">
      <c r="P867312" s="83"/>
    </row>
    <row r="867313" spans="16:16" x14ac:dyDescent="0.3">
      <c r="P867313" s="83"/>
    </row>
    <row r="867314" spans="16:16" x14ac:dyDescent="0.3">
      <c r="P867314" s="83"/>
    </row>
    <row r="867315" spans="16:16" x14ac:dyDescent="0.3">
      <c r="P867315" s="83"/>
    </row>
    <row r="867316" spans="16:16" x14ac:dyDescent="0.3">
      <c r="P867316" s="83"/>
    </row>
    <row r="867317" spans="16:16" x14ac:dyDescent="0.3">
      <c r="P867317" s="83"/>
    </row>
    <row r="867318" spans="16:16" x14ac:dyDescent="0.3">
      <c r="P867318" s="83"/>
    </row>
    <row r="867319" spans="16:16" x14ac:dyDescent="0.3">
      <c r="P867319" s="83"/>
    </row>
    <row r="867320" spans="16:16" x14ac:dyDescent="0.3">
      <c r="P867320" s="83"/>
    </row>
    <row r="867321" spans="16:16" x14ac:dyDescent="0.3">
      <c r="P867321" s="83"/>
    </row>
    <row r="867322" spans="16:16" x14ac:dyDescent="0.3">
      <c r="P867322" s="83"/>
    </row>
    <row r="867323" spans="16:16" x14ac:dyDescent="0.3">
      <c r="P867323" s="83"/>
    </row>
    <row r="867324" spans="16:16" x14ac:dyDescent="0.3">
      <c r="P867324" s="83"/>
    </row>
    <row r="867325" spans="16:16" x14ac:dyDescent="0.3">
      <c r="P867325" s="83"/>
    </row>
    <row r="867326" spans="16:16" x14ac:dyDescent="0.3">
      <c r="P867326" s="83"/>
    </row>
    <row r="867327" spans="16:16" x14ac:dyDescent="0.3">
      <c r="P867327" s="83"/>
    </row>
    <row r="867328" spans="16:16" x14ac:dyDescent="0.3">
      <c r="P867328" s="83"/>
    </row>
    <row r="867329" spans="16:16" x14ac:dyDescent="0.3">
      <c r="P867329" s="83"/>
    </row>
    <row r="867330" spans="16:16" x14ac:dyDescent="0.3">
      <c r="P867330" s="83"/>
    </row>
    <row r="867331" spans="16:16" x14ac:dyDescent="0.3">
      <c r="P867331" s="83"/>
    </row>
    <row r="867332" spans="16:16" x14ac:dyDescent="0.3">
      <c r="P867332" s="83"/>
    </row>
    <row r="867333" spans="16:16" x14ac:dyDescent="0.3">
      <c r="P867333" s="83"/>
    </row>
    <row r="867334" spans="16:16" x14ac:dyDescent="0.3">
      <c r="P867334" s="83"/>
    </row>
    <row r="867335" spans="16:16" x14ac:dyDescent="0.3">
      <c r="P867335" s="83"/>
    </row>
    <row r="867336" spans="16:16" x14ac:dyDescent="0.3">
      <c r="P867336" s="83"/>
    </row>
    <row r="867337" spans="16:16" x14ac:dyDescent="0.3">
      <c r="P867337" s="83"/>
    </row>
    <row r="867338" spans="16:16" x14ac:dyDescent="0.3">
      <c r="P867338" s="83"/>
    </row>
    <row r="867339" spans="16:16" x14ac:dyDescent="0.3">
      <c r="P867339" s="83"/>
    </row>
    <row r="867340" spans="16:16" x14ac:dyDescent="0.3">
      <c r="P867340" s="83"/>
    </row>
    <row r="867341" spans="16:16" x14ac:dyDescent="0.3">
      <c r="P867341" s="83"/>
    </row>
    <row r="867342" spans="16:16" x14ac:dyDescent="0.3">
      <c r="P867342" s="83"/>
    </row>
    <row r="867343" spans="16:16" x14ac:dyDescent="0.3">
      <c r="P867343" s="83"/>
    </row>
    <row r="867344" spans="16:16" x14ac:dyDescent="0.3">
      <c r="P867344" s="83"/>
    </row>
    <row r="867345" spans="16:16" x14ac:dyDescent="0.3">
      <c r="P867345" s="83"/>
    </row>
    <row r="867346" spans="16:16" x14ac:dyDescent="0.3">
      <c r="P867346" s="83"/>
    </row>
    <row r="867347" spans="16:16" x14ac:dyDescent="0.3">
      <c r="P867347" s="83"/>
    </row>
    <row r="867348" spans="16:16" x14ac:dyDescent="0.3">
      <c r="P867348" s="83"/>
    </row>
    <row r="867349" spans="16:16" x14ac:dyDescent="0.3">
      <c r="P867349" s="83"/>
    </row>
    <row r="867350" spans="16:16" x14ac:dyDescent="0.3">
      <c r="P867350" s="83"/>
    </row>
    <row r="867351" spans="16:16" x14ac:dyDescent="0.3">
      <c r="P867351" s="83"/>
    </row>
    <row r="867352" spans="16:16" x14ac:dyDescent="0.3">
      <c r="P867352" s="83"/>
    </row>
    <row r="867353" spans="16:16" x14ac:dyDescent="0.3">
      <c r="P867353" s="83"/>
    </row>
    <row r="867354" spans="16:16" x14ac:dyDescent="0.3">
      <c r="P867354" s="83"/>
    </row>
    <row r="867355" spans="16:16" x14ac:dyDescent="0.3">
      <c r="P867355" s="83"/>
    </row>
    <row r="867356" spans="16:16" x14ac:dyDescent="0.3">
      <c r="P867356" s="83"/>
    </row>
    <row r="867357" spans="16:16" x14ac:dyDescent="0.3">
      <c r="P867357" s="83"/>
    </row>
    <row r="867358" spans="16:16" x14ac:dyDescent="0.3">
      <c r="P867358" s="83"/>
    </row>
    <row r="867359" spans="16:16" x14ac:dyDescent="0.3">
      <c r="P867359" s="83"/>
    </row>
    <row r="867360" spans="16:16" x14ac:dyDescent="0.3">
      <c r="P867360" s="83"/>
    </row>
    <row r="867361" spans="16:16" x14ac:dyDescent="0.3">
      <c r="P867361" s="83"/>
    </row>
    <row r="867362" spans="16:16" x14ac:dyDescent="0.3">
      <c r="P867362" s="83"/>
    </row>
    <row r="867363" spans="16:16" x14ac:dyDescent="0.3">
      <c r="P867363" s="83"/>
    </row>
    <row r="867364" spans="16:16" x14ac:dyDescent="0.3">
      <c r="P867364" s="83"/>
    </row>
    <row r="867365" spans="16:16" x14ac:dyDescent="0.3">
      <c r="P867365" s="83"/>
    </row>
    <row r="867366" spans="16:16" x14ac:dyDescent="0.3">
      <c r="P867366" s="83"/>
    </row>
    <row r="867367" spans="16:16" x14ac:dyDescent="0.3">
      <c r="P867367" s="83"/>
    </row>
    <row r="867368" spans="16:16" x14ac:dyDescent="0.3">
      <c r="P867368" s="83"/>
    </row>
    <row r="867369" spans="16:16" x14ac:dyDescent="0.3">
      <c r="P867369" s="83"/>
    </row>
    <row r="867370" spans="16:16" x14ac:dyDescent="0.3">
      <c r="P867370" s="83"/>
    </row>
    <row r="867371" spans="16:16" x14ac:dyDescent="0.3">
      <c r="P867371" s="83"/>
    </row>
    <row r="867372" spans="16:16" x14ac:dyDescent="0.3">
      <c r="P867372" s="83"/>
    </row>
    <row r="867373" spans="16:16" x14ac:dyDescent="0.3">
      <c r="P867373" s="83"/>
    </row>
    <row r="867374" spans="16:16" x14ac:dyDescent="0.3">
      <c r="P867374" s="83"/>
    </row>
    <row r="867375" spans="16:16" x14ac:dyDescent="0.3">
      <c r="P867375" s="83"/>
    </row>
    <row r="867376" spans="16:16" x14ac:dyDescent="0.3">
      <c r="P867376" s="83"/>
    </row>
    <row r="867377" spans="16:16" x14ac:dyDescent="0.3">
      <c r="P867377" s="83"/>
    </row>
    <row r="867378" spans="16:16" x14ac:dyDescent="0.3">
      <c r="P867378" s="83"/>
    </row>
    <row r="867379" spans="16:16" x14ac:dyDescent="0.3">
      <c r="P867379" s="83"/>
    </row>
    <row r="867380" spans="16:16" x14ac:dyDescent="0.3">
      <c r="P867380" s="83"/>
    </row>
    <row r="867381" spans="16:16" x14ac:dyDescent="0.3">
      <c r="P867381" s="83"/>
    </row>
    <row r="867382" spans="16:16" x14ac:dyDescent="0.3">
      <c r="P867382" s="83"/>
    </row>
    <row r="867383" spans="16:16" x14ac:dyDescent="0.3">
      <c r="P867383" s="83"/>
    </row>
    <row r="867384" spans="16:16" x14ac:dyDescent="0.3">
      <c r="P867384" s="83"/>
    </row>
    <row r="867385" spans="16:16" x14ac:dyDescent="0.3">
      <c r="P867385" s="83"/>
    </row>
    <row r="867386" spans="16:16" x14ac:dyDescent="0.3">
      <c r="P867386" s="83"/>
    </row>
    <row r="867387" spans="16:16" x14ac:dyDescent="0.3">
      <c r="P867387" s="83"/>
    </row>
    <row r="867388" spans="16:16" x14ac:dyDescent="0.3">
      <c r="P867388" s="83"/>
    </row>
    <row r="867389" spans="16:16" x14ac:dyDescent="0.3">
      <c r="P867389" s="83"/>
    </row>
    <row r="867390" spans="16:16" x14ac:dyDescent="0.3">
      <c r="P867390" s="83"/>
    </row>
    <row r="867391" spans="16:16" x14ac:dyDescent="0.3">
      <c r="P867391" s="83"/>
    </row>
    <row r="867392" spans="16:16" x14ac:dyDescent="0.3">
      <c r="P867392" s="83"/>
    </row>
    <row r="867393" spans="16:16" x14ac:dyDescent="0.3">
      <c r="P867393" s="83"/>
    </row>
    <row r="867394" spans="16:16" x14ac:dyDescent="0.3">
      <c r="P867394" s="83"/>
    </row>
    <row r="867395" spans="16:16" x14ac:dyDescent="0.3">
      <c r="P867395" s="83"/>
    </row>
    <row r="867396" spans="16:16" x14ac:dyDescent="0.3">
      <c r="P867396" s="83"/>
    </row>
    <row r="867397" spans="16:16" x14ac:dyDescent="0.3">
      <c r="P867397" s="83"/>
    </row>
    <row r="867398" spans="16:16" x14ac:dyDescent="0.3">
      <c r="P867398" s="83"/>
    </row>
    <row r="867399" spans="16:16" x14ac:dyDescent="0.3">
      <c r="P867399" s="83"/>
    </row>
    <row r="867400" spans="16:16" x14ac:dyDescent="0.3">
      <c r="P867400" s="83"/>
    </row>
    <row r="867401" spans="16:16" x14ac:dyDescent="0.3">
      <c r="P867401" s="83"/>
    </row>
    <row r="867402" spans="16:16" x14ac:dyDescent="0.3">
      <c r="P867402" s="83"/>
    </row>
    <row r="867403" spans="16:16" x14ac:dyDescent="0.3">
      <c r="P867403" s="83"/>
    </row>
    <row r="867404" spans="16:16" x14ac:dyDescent="0.3">
      <c r="P867404" s="83"/>
    </row>
    <row r="867405" spans="16:16" x14ac:dyDescent="0.3">
      <c r="P867405" s="83"/>
    </row>
    <row r="867406" spans="16:16" x14ac:dyDescent="0.3">
      <c r="P867406" s="83"/>
    </row>
    <row r="867407" spans="16:16" x14ac:dyDescent="0.3">
      <c r="P867407" s="83"/>
    </row>
    <row r="867408" spans="16:16" x14ac:dyDescent="0.3">
      <c r="P867408" s="83"/>
    </row>
    <row r="867409" spans="16:16" x14ac:dyDescent="0.3">
      <c r="P867409" s="83"/>
    </row>
    <row r="867410" spans="16:16" x14ac:dyDescent="0.3">
      <c r="P867410" s="83"/>
    </row>
    <row r="867411" spans="16:16" x14ac:dyDescent="0.3">
      <c r="P867411" s="83"/>
    </row>
    <row r="867412" spans="16:16" x14ac:dyDescent="0.3">
      <c r="P867412" s="83"/>
    </row>
    <row r="867413" spans="16:16" x14ac:dyDescent="0.3">
      <c r="P867413" s="83"/>
    </row>
    <row r="867414" spans="16:16" x14ac:dyDescent="0.3">
      <c r="P867414" s="83"/>
    </row>
    <row r="867415" spans="16:16" x14ac:dyDescent="0.3">
      <c r="P867415" s="83"/>
    </row>
    <row r="867416" spans="16:16" x14ac:dyDescent="0.3">
      <c r="P867416" s="83"/>
    </row>
    <row r="867417" spans="16:16" x14ac:dyDescent="0.3">
      <c r="P867417" s="83"/>
    </row>
    <row r="867418" spans="16:16" x14ac:dyDescent="0.3">
      <c r="P867418" s="83"/>
    </row>
    <row r="867419" spans="16:16" x14ac:dyDescent="0.3">
      <c r="P867419" s="83"/>
    </row>
    <row r="867420" spans="16:16" x14ac:dyDescent="0.3">
      <c r="P867420" s="83"/>
    </row>
    <row r="867421" spans="16:16" x14ac:dyDescent="0.3">
      <c r="P867421" s="83"/>
    </row>
    <row r="867422" spans="16:16" x14ac:dyDescent="0.3">
      <c r="P867422" s="83"/>
    </row>
    <row r="867423" spans="16:16" x14ac:dyDescent="0.3">
      <c r="P867423" s="83"/>
    </row>
    <row r="867424" spans="16:16" x14ac:dyDescent="0.3">
      <c r="P867424" s="83"/>
    </row>
    <row r="867425" spans="16:16" x14ac:dyDescent="0.3">
      <c r="P867425" s="83"/>
    </row>
    <row r="867426" spans="16:16" x14ac:dyDescent="0.3">
      <c r="P867426" s="83"/>
    </row>
    <row r="867427" spans="16:16" x14ac:dyDescent="0.3">
      <c r="P867427" s="83"/>
    </row>
    <row r="867428" spans="16:16" x14ac:dyDescent="0.3">
      <c r="P867428" s="83"/>
    </row>
    <row r="867429" spans="16:16" x14ac:dyDescent="0.3">
      <c r="P867429" s="83"/>
    </row>
    <row r="867430" spans="16:16" x14ac:dyDescent="0.3">
      <c r="P867430" s="83"/>
    </row>
    <row r="867431" spans="16:16" x14ac:dyDescent="0.3">
      <c r="P867431" s="83"/>
    </row>
    <row r="867432" spans="16:16" x14ac:dyDescent="0.3">
      <c r="P867432" s="83"/>
    </row>
    <row r="867433" spans="16:16" x14ac:dyDescent="0.3">
      <c r="P867433" s="83"/>
    </row>
    <row r="867434" spans="16:16" x14ac:dyDescent="0.3">
      <c r="P867434" s="83"/>
    </row>
    <row r="867435" spans="16:16" x14ac:dyDescent="0.3">
      <c r="P867435" s="83"/>
    </row>
    <row r="867436" spans="16:16" x14ac:dyDescent="0.3">
      <c r="P867436" s="83"/>
    </row>
    <row r="867437" spans="16:16" x14ac:dyDescent="0.3">
      <c r="P867437" s="83"/>
    </row>
    <row r="867438" spans="16:16" x14ac:dyDescent="0.3">
      <c r="P867438" s="83"/>
    </row>
    <row r="867439" spans="16:16" x14ac:dyDescent="0.3">
      <c r="P867439" s="83"/>
    </row>
    <row r="867440" spans="16:16" x14ac:dyDescent="0.3">
      <c r="P867440" s="83"/>
    </row>
    <row r="867441" spans="16:16" x14ac:dyDescent="0.3">
      <c r="P867441" s="83"/>
    </row>
    <row r="867442" spans="16:16" x14ac:dyDescent="0.3">
      <c r="P867442" s="83"/>
    </row>
    <row r="867443" spans="16:16" x14ac:dyDescent="0.3">
      <c r="P867443" s="83"/>
    </row>
    <row r="867444" spans="16:16" x14ac:dyDescent="0.3">
      <c r="P867444" s="83"/>
    </row>
    <row r="867445" spans="16:16" x14ac:dyDescent="0.3">
      <c r="P867445" s="83"/>
    </row>
    <row r="867446" spans="16:16" x14ac:dyDescent="0.3">
      <c r="P867446" s="83"/>
    </row>
    <row r="867447" spans="16:16" x14ac:dyDescent="0.3">
      <c r="P867447" s="83"/>
    </row>
    <row r="867448" spans="16:16" x14ac:dyDescent="0.3">
      <c r="P867448" s="83"/>
    </row>
    <row r="867449" spans="16:16" x14ac:dyDescent="0.3">
      <c r="P867449" s="83"/>
    </row>
    <row r="867450" spans="16:16" x14ac:dyDescent="0.3">
      <c r="P867450" s="83"/>
    </row>
    <row r="867451" spans="16:16" x14ac:dyDescent="0.3">
      <c r="P867451" s="83"/>
    </row>
    <row r="867452" spans="16:16" x14ac:dyDescent="0.3">
      <c r="P867452" s="83"/>
    </row>
    <row r="867453" spans="16:16" x14ac:dyDescent="0.3">
      <c r="P867453" s="83"/>
    </row>
    <row r="867454" spans="16:16" x14ac:dyDescent="0.3">
      <c r="P867454" s="83"/>
    </row>
    <row r="867455" spans="16:16" x14ac:dyDescent="0.3">
      <c r="P867455" s="83"/>
    </row>
    <row r="867456" spans="16:16" x14ac:dyDescent="0.3">
      <c r="P867456" s="83"/>
    </row>
    <row r="867457" spans="16:16" x14ac:dyDescent="0.3">
      <c r="P867457" s="83"/>
    </row>
    <row r="867458" spans="16:16" x14ac:dyDescent="0.3">
      <c r="P867458" s="83"/>
    </row>
    <row r="867459" spans="16:16" x14ac:dyDescent="0.3">
      <c r="P867459" s="83"/>
    </row>
    <row r="867460" spans="16:16" x14ac:dyDescent="0.3">
      <c r="P867460" s="83"/>
    </row>
    <row r="867461" spans="16:16" x14ac:dyDescent="0.3">
      <c r="P867461" s="83"/>
    </row>
    <row r="867462" spans="16:16" x14ac:dyDescent="0.3">
      <c r="P867462" s="83"/>
    </row>
    <row r="867463" spans="16:16" x14ac:dyDescent="0.3">
      <c r="P867463" s="83"/>
    </row>
    <row r="867464" spans="16:16" x14ac:dyDescent="0.3">
      <c r="P867464" s="83"/>
    </row>
    <row r="867465" spans="16:16" x14ac:dyDescent="0.3">
      <c r="P867465" s="83"/>
    </row>
    <row r="867466" spans="16:16" x14ac:dyDescent="0.3">
      <c r="P867466" s="83"/>
    </row>
    <row r="867467" spans="16:16" x14ac:dyDescent="0.3">
      <c r="P867467" s="83"/>
    </row>
    <row r="867468" spans="16:16" x14ac:dyDescent="0.3">
      <c r="P867468" s="83"/>
    </row>
    <row r="867469" spans="16:16" x14ac:dyDescent="0.3">
      <c r="P867469" s="83"/>
    </row>
    <row r="867470" spans="16:16" x14ac:dyDescent="0.3">
      <c r="P867470" s="83"/>
    </row>
    <row r="867471" spans="16:16" x14ac:dyDescent="0.3">
      <c r="P867471" s="83"/>
    </row>
    <row r="867472" spans="16:16" x14ac:dyDescent="0.3">
      <c r="P867472" s="83"/>
    </row>
    <row r="867473" spans="16:16" x14ac:dyDescent="0.3">
      <c r="P867473" s="83"/>
    </row>
    <row r="867474" spans="16:16" x14ac:dyDescent="0.3">
      <c r="P867474" s="83"/>
    </row>
    <row r="867475" spans="16:16" x14ac:dyDescent="0.3">
      <c r="P867475" s="83"/>
    </row>
    <row r="867476" spans="16:16" x14ac:dyDescent="0.3">
      <c r="P867476" s="83"/>
    </row>
    <row r="867477" spans="16:16" x14ac:dyDescent="0.3">
      <c r="P867477" s="83"/>
    </row>
    <row r="867478" spans="16:16" x14ac:dyDescent="0.3">
      <c r="P867478" s="83"/>
    </row>
    <row r="867479" spans="16:16" x14ac:dyDescent="0.3">
      <c r="P867479" s="83"/>
    </row>
    <row r="867480" spans="16:16" x14ac:dyDescent="0.3">
      <c r="P867480" s="83"/>
    </row>
    <row r="867481" spans="16:16" x14ac:dyDescent="0.3">
      <c r="P867481" s="83"/>
    </row>
    <row r="867482" spans="16:16" x14ac:dyDescent="0.3">
      <c r="P867482" s="83"/>
    </row>
    <row r="867483" spans="16:16" x14ac:dyDescent="0.3">
      <c r="P867483" s="83"/>
    </row>
    <row r="867484" spans="16:16" x14ac:dyDescent="0.3">
      <c r="P867484" s="83"/>
    </row>
    <row r="867485" spans="16:16" x14ac:dyDescent="0.3">
      <c r="P867485" s="83"/>
    </row>
    <row r="867486" spans="16:16" x14ac:dyDescent="0.3">
      <c r="P867486" s="83"/>
    </row>
    <row r="867487" spans="16:16" x14ac:dyDescent="0.3">
      <c r="P867487" s="83"/>
    </row>
    <row r="867488" spans="16:16" x14ac:dyDescent="0.3">
      <c r="P867488" s="83"/>
    </row>
    <row r="867489" spans="16:16" x14ac:dyDescent="0.3">
      <c r="P867489" s="83"/>
    </row>
    <row r="867490" spans="16:16" x14ac:dyDescent="0.3">
      <c r="P867490" s="83"/>
    </row>
    <row r="867491" spans="16:16" x14ac:dyDescent="0.3">
      <c r="P867491" s="83"/>
    </row>
    <row r="867492" spans="16:16" x14ac:dyDescent="0.3">
      <c r="P867492" s="83"/>
    </row>
    <row r="867493" spans="16:16" x14ac:dyDescent="0.3">
      <c r="P867493" s="83"/>
    </row>
    <row r="867494" spans="16:16" x14ac:dyDescent="0.3">
      <c r="P867494" s="83"/>
    </row>
    <row r="867495" spans="16:16" x14ac:dyDescent="0.3">
      <c r="P867495" s="83"/>
    </row>
    <row r="867496" spans="16:16" x14ac:dyDescent="0.3">
      <c r="P867496" s="83"/>
    </row>
    <row r="867497" spans="16:16" x14ac:dyDescent="0.3">
      <c r="P867497" s="83"/>
    </row>
    <row r="867498" spans="16:16" x14ac:dyDescent="0.3">
      <c r="P867498" s="83"/>
    </row>
    <row r="867499" spans="16:16" x14ac:dyDescent="0.3">
      <c r="P867499" s="83"/>
    </row>
    <row r="867500" spans="16:16" x14ac:dyDescent="0.3">
      <c r="P867500" s="83"/>
    </row>
    <row r="867501" spans="16:16" x14ac:dyDescent="0.3">
      <c r="P867501" s="83"/>
    </row>
    <row r="867502" spans="16:16" x14ac:dyDescent="0.3">
      <c r="P867502" s="83"/>
    </row>
    <row r="867503" spans="16:16" x14ac:dyDescent="0.3">
      <c r="P867503" s="83"/>
    </row>
    <row r="867504" spans="16:16" x14ac:dyDescent="0.3">
      <c r="P867504" s="83"/>
    </row>
    <row r="867505" spans="16:16" x14ac:dyDescent="0.3">
      <c r="P867505" s="83"/>
    </row>
    <row r="867506" spans="16:16" x14ac:dyDescent="0.3">
      <c r="P867506" s="83"/>
    </row>
    <row r="867507" spans="16:16" x14ac:dyDescent="0.3">
      <c r="P867507" s="83"/>
    </row>
    <row r="867508" spans="16:16" x14ac:dyDescent="0.3">
      <c r="P867508" s="83"/>
    </row>
    <row r="867509" spans="16:16" x14ac:dyDescent="0.3">
      <c r="P867509" s="83"/>
    </row>
    <row r="867510" spans="16:16" x14ac:dyDescent="0.3">
      <c r="P867510" s="83"/>
    </row>
    <row r="867511" spans="16:16" x14ac:dyDescent="0.3">
      <c r="P867511" s="83"/>
    </row>
    <row r="867512" spans="16:16" x14ac:dyDescent="0.3">
      <c r="P867512" s="83"/>
    </row>
    <row r="867513" spans="16:16" x14ac:dyDescent="0.3">
      <c r="P867513" s="83"/>
    </row>
    <row r="867514" spans="16:16" x14ac:dyDescent="0.3">
      <c r="P867514" s="83"/>
    </row>
    <row r="867515" spans="16:16" x14ac:dyDescent="0.3">
      <c r="P867515" s="83"/>
    </row>
    <row r="867516" spans="16:16" x14ac:dyDescent="0.3">
      <c r="P867516" s="83"/>
    </row>
    <row r="867517" spans="16:16" x14ac:dyDescent="0.3">
      <c r="P867517" s="83"/>
    </row>
    <row r="867518" spans="16:16" x14ac:dyDescent="0.3">
      <c r="P867518" s="83"/>
    </row>
    <row r="867519" spans="16:16" x14ac:dyDescent="0.3">
      <c r="P867519" s="83"/>
    </row>
    <row r="867520" spans="16:16" x14ac:dyDescent="0.3">
      <c r="P867520" s="83"/>
    </row>
    <row r="867521" spans="16:16" x14ac:dyDescent="0.3">
      <c r="P867521" s="83"/>
    </row>
    <row r="867522" spans="16:16" x14ac:dyDescent="0.3">
      <c r="P867522" s="83"/>
    </row>
    <row r="867523" spans="16:16" x14ac:dyDescent="0.3">
      <c r="P867523" s="83"/>
    </row>
    <row r="867524" spans="16:16" x14ac:dyDescent="0.3">
      <c r="P867524" s="83"/>
    </row>
    <row r="867525" spans="16:16" x14ac:dyDescent="0.3">
      <c r="P867525" s="83"/>
    </row>
    <row r="867526" spans="16:16" x14ac:dyDescent="0.3">
      <c r="P867526" s="83"/>
    </row>
    <row r="867527" spans="16:16" x14ac:dyDescent="0.3">
      <c r="P867527" s="83"/>
    </row>
    <row r="867528" spans="16:16" x14ac:dyDescent="0.3">
      <c r="P867528" s="83"/>
    </row>
    <row r="867529" spans="16:16" x14ac:dyDescent="0.3">
      <c r="P867529" s="83"/>
    </row>
    <row r="867530" spans="16:16" x14ac:dyDescent="0.3">
      <c r="P867530" s="83"/>
    </row>
    <row r="867531" spans="16:16" x14ac:dyDescent="0.3">
      <c r="P867531" s="83"/>
    </row>
    <row r="867532" spans="16:16" x14ac:dyDescent="0.3">
      <c r="P867532" s="83"/>
    </row>
    <row r="867533" spans="16:16" x14ac:dyDescent="0.3">
      <c r="P867533" s="83"/>
    </row>
    <row r="867534" spans="16:16" x14ac:dyDescent="0.3">
      <c r="P867534" s="83"/>
    </row>
    <row r="867535" spans="16:16" x14ac:dyDescent="0.3">
      <c r="P867535" s="83"/>
    </row>
    <row r="867536" spans="16:16" x14ac:dyDescent="0.3">
      <c r="P867536" s="83"/>
    </row>
    <row r="867537" spans="16:16" x14ac:dyDescent="0.3">
      <c r="P867537" s="83"/>
    </row>
    <row r="867538" spans="16:16" x14ac:dyDescent="0.3">
      <c r="P867538" s="83"/>
    </row>
    <row r="867539" spans="16:16" x14ac:dyDescent="0.3">
      <c r="P867539" s="83"/>
    </row>
    <row r="867540" spans="16:16" x14ac:dyDescent="0.3">
      <c r="P867540" s="83"/>
    </row>
    <row r="867541" spans="16:16" x14ac:dyDescent="0.3">
      <c r="P867541" s="83"/>
    </row>
    <row r="867542" spans="16:16" x14ac:dyDescent="0.3">
      <c r="P867542" s="83"/>
    </row>
    <row r="867543" spans="16:16" x14ac:dyDescent="0.3">
      <c r="P867543" s="83"/>
    </row>
    <row r="867544" spans="16:16" x14ac:dyDescent="0.3">
      <c r="P867544" s="83"/>
    </row>
    <row r="867545" spans="16:16" x14ac:dyDescent="0.3">
      <c r="P867545" s="83"/>
    </row>
    <row r="867546" spans="16:16" x14ac:dyDescent="0.3">
      <c r="P867546" s="83"/>
    </row>
    <row r="867547" spans="16:16" x14ac:dyDescent="0.3">
      <c r="P867547" s="83"/>
    </row>
    <row r="867548" spans="16:16" x14ac:dyDescent="0.3">
      <c r="P867548" s="83"/>
    </row>
    <row r="867549" spans="16:16" x14ac:dyDescent="0.3">
      <c r="P867549" s="83"/>
    </row>
    <row r="867550" spans="16:16" x14ac:dyDescent="0.3">
      <c r="P867550" s="83"/>
    </row>
    <row r="867551" spans="16:16" x14ac:dyDescent="0.3">
      <c r="P867551" s="83"/>
    </row>
    <row r="867552" spans="16:16" x14ac:dyDescent="0.3">
      <c r="P867552" s="83"/>
    </row>
    <row r="867553" spans="16:16" x14ac:dyDescent="0.3">
      <c r="P867553" s="83"/>
    </row>
    <row r="867554" spans="16:16" x14ac:dyDescent="0.3">
      <c r="P867554" s="83"/>
    </row>
    <row r="867555" spans="16:16" x14ac:dyDescent="0.3">
      <c r="P867555" s="83"/>
    </row>
    <row r="867556" spans="16:16" x14ac:dyDescent="0.3">
      <c r="P867556" s="83"/>
    </row>
    <row r="867557" spans="16:16" x14ac:dyDescent="0.3">
      <c r="P867557" s="83"/>
    </row>
    <row r="867558" spans="16:16" x14ac:dyDescent="0.3">
      <c r="P867558" s="83"/>
    </row>
    <row r="867559" spans="16:16" x14ac:dyDescent="0.3">
      <c r="P867559" s="83"/>
    </row>
    <row r="867560" spans="16:16" x14ac:dyDescent="0.3">
      <c r="P867560" s="83"/>
    </row>
    <row r="867561" spans="16:16" x14ac:dyDescent="0.3">
      <c r="P867561" s="83"/>
    </row>
    <row r="867562" spans="16:16" x14ac:dyDescent="0.3">
      <c r="P867562" s="83"/>
    </row>
    <row r="867563" spans="16:16" x14ac:dyDescent="0.3">
      <c r="P867563" s="83"/>
    </row>
    <row r="867564" spans="16:16" x14ac:dyDescent="0.3">
      <c r="P867564" s="83"/>
    </row>
    <row r="867565" spans="16:16" x14ac:dyDescent="0.3">
      <c r="P867565" s="83"/>
    </row>
    <row r="867566" spans="16:16" x14ac:dyDescent="0.3">
      <c r="P867566" s="83"/>
    </row>
    <row r="867567" spans="16:16" x14ac:dyDescent="0.3">
      <c r="P867567" s="83"/>
    </row>
    <row r="867568" spans="16:16" x14ac:dyDescent="0.3">
      <c r="P867568" s="83"/>
    </row>
    <row r="867569" spans="16:16" x14ac:dyDescent="0.3">
      <c r="P867569" s="83"/>
    </row>
    <row r="867570" spans="16:16" x14ac:dyDescent="0.3">
      <c r="P867570" s="83"/>
    </row>
    <row r="867571" spans="16:16" x14ac:dyDescent="0.3">
      <c r="P867571" s="83"/>
    </row>
    <row r="867572" spans="16:16" x14ac:dyDescent="0.3">
      <c r="P867572" s="83"/>
    </row>
    <row r="867573" spans="16:16" x14ac:dyDescent="0.3">
      <c r="P867573" s="83"/>
    </row>
    <row r="867574" spans="16:16" x14ac:dyDescent="0.3">
      <c r="P867574" s="83"/>
    </row>
    <row r="867575" spans="16:16" x14ac:dyDescent="0.3">
      <c r="P867575" s="83"/>
    </row>
    <row r="867576" spans="16:16" x14ac:dyDescent="0.3">
      <c r="P867576" s="83"/>
    </row>
    <row r="867577" spans="16:16" x14ac:dyDescent="0.3">
      <c r="P867577" s="83"/>
    </row>
    <row r="867578" spans="16:16" x14ac:dyDescent="0.3">
      <c r="P867578" s="83"/>
    </row>
    <row r="867579" spans="16:16" x14ac:dyDescent="0.3">
      <c r="P867579" s="83"/>
    </row>
    <row r="867580" spans="16:16" x14ac:dyDescent="0.3">
      <c r="P867580" s="83"/>
    </row>
    <row r="867581" spans="16:16" x14ac:dyDescent="0.3">
      <c r="P867581" s="83"/>
    </row>
    <row r="867582" spans="16:16" x14ac:dyDescent="0.3">
      <c r="P867582" s="83"/>
    </row>
    <row r="867583" spans="16:16" x14ac:dyDescent="0.3">
      <c r="P867583" s="83"/>
    </row>
    <row r="867584" spans="16:16" x14ac:dyDescent="0.3">
      <c r="P867584" s="83"/>
    </row>
    <row r="867585" spans="16:16" x14ac:dyDescent="0.3">
      <c r="P867585" s="83"/>
    </row>
    <row r="867586" spans="16:16" x14ac:dyDescent="0.3">
      <c r="P867586" s="83"/>
    </row>
    <row r="867587" spans="16:16" x14ac:dyDescent="0.3">
      <c r="P867587" s="83"/>
    </row>
    <row r="867588" spans="16:16" x14ac:dyDescent="0.3">
      <c r="P867588" s="83"/>
    </row>
    <row r="867589" spans="16:16" x14ac:dyDescent="0.3">
      <c r="P867589" s="83"/>
    </row>
    <row r="867590" spans="16:16" x14ac:dyDescent="0.3">
      <c r="P867590" s="83"/>
    </row>
    <row r="867591" spans="16:16" x14ac:dyDescent="0.3">
      <c r="P867591" s="83"/>
    </row>
    <row r="867592" spans="16:16" x14ac:dyDescent="0.3">
      <c r="P867592" s="83"/>
    </row>
    <row r="867593" spans="16:16" x14ac:dyDescent="0.3">
      <c r="P867593" s="83"/>
    </row>
    <row r="867594" spans="16:16" x14ac:dyDescent="0.3">
      <c r="P867594" s="83"/>
    </row>
    <row r="867595" spans="16:16" x14ac:dyDescent="0.3">
      <c r="P867595" s="83"/>
    </row>
    <row r="867596" spans="16:16" x14ac:dyDescent="0.3">
      <c r="P867596" s="83"/>
    </row>
    <row r="867597" spans="16:16" x14ac:dyDescent="0.3">
      <c r="P867597" s="83"/>
    </row>
    <row r="867598" spans="16:16" x14ac:dyDescent="0.3">
      <c r="P867598" s="83"/>
    </row>
    <row r="867599" spans="16:16" x14ac:dyDescent="0.3">
      <c r="P867599" s="83"/>
    </row>
    <row r="867600" spans="16:16" x14ac:dyDescent="0.3">
      <c r="P867600" s="83"/>
    </row>
    <row r="867601" spans="16:16" x14ac:dyDescent="0.3">
      <c r="P867601" s="83"/>
    </row>
    <row r="867602" spans="16:16" x14ac:dyDescent="0.3">
      <c r="P867602" s="83"/>
    </row>
    <row r="867603" spans="16:16" x14ac:dyDescent="0.3">
      <c r="P867603" s="83"/>
    </row>
    <row r="867604" spans="16:16" x14ac:dyDescent="0.3">
      <c r="P867604" s="83"/>
    </row>
    <row r="867605" spans="16:16" x14ac:dyDescent="0.3">
      <c r="P867605" s="83"/>
    </row>
    <row r="867606" spans="16:16" x14ac:dyDescent="0.3">
      <c r="P867606" s="83"/>
    </row>
    <row r="867607" spans="16:16" x14ac:dyDescent="0.3">
      <c r="P867607" s="83"/>
    </row>
    <row r="867608" spans="16:16" x14ac:dyDescent="0.3">
      <c r="P867608" s="83"/>
    </row>
    <row r="867609" spans="16:16" x14ac:dyDescent="0.3">
      <c r="P867609" s="83"/>
    </row>
    <row r="867610" spans="16:16" x14ac:dyDescent="0.3">
      <c r="P867610" s="83"/>
    </row>
    <row r="867611" spans="16:16" x14ac:dyDescent="0.3">
      <c r="P867611" s="83"/>
    </row>
    <row r="867612" spans="16:16" x14ac:dyDescent="0.3">
      <c r="P867612" s="83"/>
    </row>
    <row r="867613" spans="16:16" x14ac:dyDescent="0.3">
      <c r="P867613" s="83"/>
    </row>
    <row r="867614" spans="16:16" x14ac:dyDescent="0.3">
      <c r="P867614" s="83"/>
    </row>
    <row r="867615" spans="16:16" x14ac:dyDescent="0.3">
      <c r="P867615" s="83"/>
    </row>
    <row r="867616" spans="16:16" x14ac:dyDescent="0.3">
      <c r="P867616" s="83"/>
    </row>
    <row r="867617" spans="16:16" x14ac:dyDescent="0.3">
      <c r="P867617" s="83"/>
    </row>
    <row r="867618" spans="16:16" x14ac:dyDescent="0.3">
      <c r="P867618" s="83"/>
    </row>
    <row r="867619" spans="16:16" x14ac:dyDescent="0.3">
      <c r="P867619" s="83"/>
    </row>
    <row r="867620" spans="16:16" x14ac:dyDescent="0.3">
      <c r="P867620" s="83"/>
    </row>
    <row r="867621" spans="16:16" x14ac:dyDescent="0.3">
      <c r="P867621" s="83"/>
    </row>
    <row r="867622" spans="16:16" x14ac:dyDescent="0.3">
      <c r="P867622" s="83"/>
    </row>
    <row r="867623" spans="16:16" x14ac:dyDescent="0.3">
      <c r="P867623" s="83"/>
    </row>
    <row r="867624" spans="16:16" x14ac:dyDescent="0.3">
      <c r="P867624" s="83"/>
    </row>
    <row r="867625" spans="16:16" x14ac:dyDescent="0.3">
      <c r="P867625" s="83"/>
    </row>
    <row r="867626" spans="16:16" x14ac:dyDescent="0.3">
      <c r="P867626" s="83"/>
    </row>
    <row r="867627" spans="16:16" x14ac:dyDescent="0.3">
      <c r="P867627" s="83"/>
    </row>
    <row r="867628" spans="16:16" x14ac:dyDescent="0.3">
      <c r="P867628" s="83"/>
    </row>
    <row r="867629" spans="16:16" x14ac:dyDescent="0.3">
      <c r="P867629" s="83"/>
    </row>
    <row r="867630" spans="16:16" x14ac:dyDescent="0.3">
      <c r="P867630" s="83"/>
    </row>
    <row r="867631" spans="16:16" x14ac:dyDescent="0.3">
      <c r="P867631" s="83"/>
    </row>
    <row r="867632" spans="16:16" x14ac:dyDescent="0.3">
      <c r="P867632" s="83"/>
    </row>
    <row r="867633" spans="16:16" x14ac:dyDescent="0.3">
      <c r="P867633" s="83"/>
    </row>
    <row r="867634" spans="16:16" x14ac:dyDescent="0.3">
      <c r="P867634" s="83"/>
    </row>
    <row r="867635" spans="16:16" x14ac:dyDescent="0.3">
      <c r="P867635" s="83"/>
    </row>
    <row r="867636" spans="16:16" x14ac:dyDescent="0.3">
      <c r="P867636" s="83"/>
    </row>
    <row r="867637" spans="16:16" x14ac:dyDescent="0.3">
      <c r="P867637" s="83"/>
    </row>
    <row r="867638" spans="16:16" x14ac:dyDescent="0.3">
      <c r="P867638" s="83"/>
    </row>
    <row r="867639" spans="16:16" x14ac:dyDescent="0.3">
      <c r="P867639" s="83"/>
    </row>
    <row r="867640" spans="16:16" x14ac:dyDescent="0.3">
      <c r="P867640" s="83"/>
    </row>
    <row r="867641" spans="16:16" x14ac:dyDescent="0.3">
      <c r="P867641" s="83"/>
    </row>
    <row r="867642" spans="16:16" x14ac:dyDescent="0.3">
      <c r="P867642" s="83"/>
    </row>
    <row r="867643" spans="16:16" x14ac:dyDescent="0.3">
      <c r="P867643" s="83"/>
    </row>
    <row r="867644" spans="16:16" x14ac:dyDescent="0.3">
      <c r="P867644" s="83"/>
    </row>
    <row r="867645" spans="16:16" x14ac:dyDescent="0.3">
      <c r="P867645" s="83"/>
    </row>
    <row r="867646" spans="16:16" x14ac:dyDescent="0.3">
      <c r="P867646" s="83"/>
    </row>
    <row r="867647" spans="16:16" x14ac:dyDescent="0.3">
      <c r="P867647" s="83"/>
    </row>
    <row r="867648" spans="16:16" x14ac:dyDescent="0.3">
      <c r="P867648" s="83"/>
    </row>
    <row r="867649" spans="16:16" x14ac:dyDescent="0.3">
      <c r="P867649" s="83"/>
    </row>
    <row r="867650" spans="16:16" x14ac:dyDescent="0.3">
      <c r="P867650" s="83"/>
    </row>
    <row r="867651" spans="16:16" x14ac:dyDescent="0.3">
      <c r="P867651" s="83"/>
    </row>
    <row r="867652" spans="16:16" x14ac:dyDescent="0.3">
      <c r="P867652" s="83"/>
    </row>
    <row r="867653" spans="16:16" x14ac:dyDescent="0.3">
      <c r="P867653" s="83"/>
    </row>
    <row r="867654" spans="16:16" x14ac:dyDescent="0.3">
      <c r="P867654" s="83"/>
    </row>
    <row r="867655" spans="16:16" x14ac:dyDescent="0.3">
      <c r="P867655" s="83"/>
    </row>
    <row r="867656" spans="16:16" x14ac:dyDescent="0.3">
      <c r="P867656" s="83"/>
    </row>
    <row r="867657" spans="16:16" x14ac:dyDescent="0.3">
      <c r="P867657" s="83"/>
    </row>
    <row r="867658" spans="16:16" x14ac:dyDescent="0.3">
      <c r="P867658" s="83"/>
    </row>
    <row r="867659" spans="16:16" x14ac:dyDescent="0.3">
      <c r="P867659" s="83"/>
    </row>
    <row r="867660" spans="16:16" x14ac:dyDescent="0.3">
      <c r="P867660" s="83"/>
    </row>
    <row r="867661" spans="16:16" x14ac:dyDescent="0.3">
      <c r="P867661" s="83"/>
    </row>
    <row r="867662" spans="16:16" x14ac:dyDescent="0.3">
      <c r="P867662" s="83"/>
    </row>
    <row r="867663" spans="16:16" x14ac:dyDescent="0.3">
      <c r="P867663" s="83"/>
    </row>
    <row r="867664" spans="16:16" x14ac:dyDescent="0.3">
      <c r="P867664" s="83"/>
    </row>
    <row r="867665" spans="16:16" x14ac:dyDescent="0.3">
      <c r="P867665" s="83"/>
    </row>
    <row r="867666" spans="16:16" x14ac:dyDescent="0.3">
      <c r="P867666" s="83"/>
    </row>
    <row r="867667" spans="16:16" x14ac:dyDescent="0.3">
      <c r="P867667" s="83"/>
    </row>
    <row r="867668" spans="16:16" x14ac:dyDescent="0.3">
      <c r="P867668" s="83"/>
    </row>
    <row r="867669" spans="16:16" x14ac:dyDescent="0.3">
      <c r="P867669" s="83"/>
    </row>
    <row r="867670" spans="16:16" x14ac:dyDescent="0.3">
      <c r="P867670" s="83"/>
    </row>
    <row r="867671" spans="16:16" x14ac:dyDescent="0.3">
      <c r="P867671" s="83"/>
    </row>
    <row r="867672" spans="16:16" x14ac:dyDescent="0.3">
      <c r="P867672" s="83"/>
    </row>
    <row r="867673" spans="16:16" x14ac:dyDescent="0.3">
      <c r="P867673" s="83"/>
    </row>
    <row r="867674" spans="16:16" x14ac:dyDescent="0.3">
      <c r="P867674" s="83"/>
    </row>
    <row r="867675" spans="16:16" x14ac:dyDescent="0.3">
      <c r="P867675" s="83"/>
    </row>
    <row r="867676" spans="16:16" x14ac:dyDescent="0.3">
      <c r="P867676" s="83"/>
    </row>
    <row r="867677" spans="16:16" x14ac:dyDescent="0.3">
      <c r="P867677" s="83"/>
    </row>
    <row r="867678" spans="16:16" x14ac:dyDescent="0.3">
      <c r="P867678" s="83"/>
    </row>
    <row r="867679" spans="16:16" x14ac:dyDescent="0.3">
      <c r="P867679" s="83"/>
    </row>
    <row r="867680" spans="16:16" x14ac:dyDescent="0.3">
      <c r="P867680" s="83"/>
    </row>
    <row r="867681" spans="16:16" x14ac:dyDescent="0.3">
      <c r="P867681" s="83"/>
    </row>
    <row r="867682" spans="16:16" x14ac:dyDescent="0.3">
      <c r="P867682" s="83"/>
    </row>
    <row r="867683" spans="16:16" x14ac:dyDescent="0.3">
      <c r="P867683" s="83"/>
    </row>
    <row r="867684" spans="16:16" x14ac:dyDescent="0.3">
      <c r="P867684" s="83"/>
    </row>
    <row r="867685" spans="16:16" x14ac:dyDescent="0.3">
      <c r="P867685" s="83"/>
    </row>
    <row r="867686" spans="16:16" x14ac:dyDescent="0.3">
      <c r="P867686" s="83"/>
    </row>
    <row r="867687" spans="16:16" x14ac:dyDescent="0.3">
      <c r="P867687" s="83"/>
    </row>
    <row r="867688" spans="16:16" x14ac:dyDescent="0.3">
      <c r="P867688" s="83"/>
    </row>
    <row r="867689" spans="16:16" x14ac:dyDescent="0.3">
      <c r="P867689" s="83"/>
    </row>
    <row r="867690" spans="16:16" x14ac:dyDescent="0.3">
      <c r="P867690" s="83"/>
    </row>
    <row r="867691" spans="16:16" x14ac:dyDescent="0.3">
      <c r="P867691" s="83"/>
    </row>
    <row r="867692" spans="16:16" x14ac:dyDescent="0.3">
      <c r="P867692" s="83"/>
    </row>
    <row r="867693" spans="16:16" x14ac:dyDescent="0.3">
      <c r="P867693" s="83"/>
    </row>
    <row r="867694" spans="16:16" x14ac:dyDescent="0.3">
      <c r="P867694" s="83"/>
    </row>
    <row r="867695" spans="16:16" x14ac:dyDescent="0.3">
      <c r="P867695" s="83"/>
    </row>
    <row r="867696" spans="16:16" x14ac:dyDescent="0.3">
      <c r="P867696" s="83"/>
    </row>
    <row r="867697" spans="16:16" x14ac:dyDescent="0.3">
      <c r="P867697" s="83"/>
    </row>
    <row r="867698" spans="16:16" x14ac:dyDescent="0.3">
      <c r="P867698" s="83"/>
    </row>
    <row r="867699" spans="16:16" x14ac:dyDescent="0.3">
      <c r="P867699" s="83"/>
    </row>
    <row r="867700" spans="16:16" x14ac:dyDescent="0.3">
      <c r="P867700" s="83"/>
    </row>
    <row r="867701" spans="16:16" x14ac:dyDescent="0.3">
      <c r="P867701" s="83"/>
    </row>
    <row r="867702" spans="16:16" x14ac:dyDescent="0.3">
      <c r="P867702" s="83"/>
    </row>
    <row r="867703" spans="16:16" x14ac:dyDescent="0.3">
      <c r="P867703" s="83"/>
    </row>
    <row r="867704" spans="16:16" x14ac:dyDescent="0.3">
      <c r="P867704" s="83"/>
    </row>
    <row r="867705" spans="16:16" x14ac:dyDescent="0.3">
      <c r="P867705" s="83"/>
    </row>
    <row r="867706" spans="16:16" x14ac:dyDescent="0.3">
      <c r="P867706" s="83"/>
    </row>
    <row r="867707" spans="16:16" x14ac:dyDescent="0.3">
      <c r="P867707" s="83"/>
    </row>
    <row r="867708" spans="16:16" x14ac:dyDescent="0.3">
      <c r="P867708" s="83"/>
    </row>
    <row r="867709" spans="16:16" x14ac:dyDescent="0.3">
      <c r="P867709" s="83"/>
    </row>
    <row r="867710" spans="16:16" x14ac:dyDescent="0.3">
      <c r="P867710" s="83"/>
    </row>
    <row r="867711" spans="16:16" x14ac:dyDescent="0.3">
      <c r="P867711" s="83"/>
    </row>
    <row r="867712" spans="16:16" x14ac:dyDescent="0.3">
      <c r="P867712" s="83"/>
    </row>
    <row r="867713" spans="16:16" x14ac:dyDescent="0.3">
      <c r="P867713" s="83"/>
    </row>
    <row r="867714" spans="16:16" x14ac:dyDescent="0.3">
      <c r="P867714" s="83"/>
    </row>
    <row r="867715" spans="16:16" x14ac:dyDescent="0.3">
      <c r="P867715" s="83"/>
    </row>
    <row r="867716" spans="16:16" x14ac:dyDescent="0.3">
      <c r="P867716" s="83"/>
    </row>
    <row r="867717" spans="16:16" x14ac:dyDescent="0.3">
      <c r="P867717" s="83"/>
    </row>
    <row r="867718" spans="16:16" x14ac:dyDescent="0.3">
      <c r="P867718" s="83"/>
    </row>
    <row r="867719" spans="16:16" x14ac:dyDescent="0.3">
      <c r="P867719" s="83"/>
    </row>
    <row r="867720" spans="16:16" x14ac:dyDescent="0.3">
      <c r="P867720" s="83"/>
    </row>
    <row r="867721" spans="16:16" x14ac:dyDescent="0.3">
      <c r="P867721" s="83"/>
    </row>
    <row r="867722" spans="16:16" x14ac:dyDescent="0.3">
      <c r="P867722" s="83"/>
    </row>
    <row r="867723" spans="16:16" x14ac:dyDescent="0.3">
      <c r="P867723" s="83"/>
    </row>
    <row r="867724" spans="16:16" x14ac:dyDescent="0.3">
      <c r="P867724" s="83"/>
    </row>
    <row r="867725" spans="16:16" x14ac:dyDescent="0.3">
      <c r="P867725" s="83"/>
    </row>
    <row r="867726" spans="16:16" x14ac:dyDescent="0.3">
      <c r="P867726" s="83"/>
    </row>
    <row r="867727" spans="16:16" x14ac:dyDescent="0.3">
      <c r="P867727" s="83"/>
    </row>
    <row r="867728" spans="16:16" x14ac:dyDescent="0.3">
      <c r="P867728" s="83"/>
    </row>
    <row r="867729" spans="16:16" x14ac:dyDescent="0.3">
      <c r="P867729" s="83"/>
    </row>
    <row r="867730" spans="16:16" x14ac:dyDescent="0.3">
      <c r="P867730" s="83"/>
    </row>
    <row r="867731" spans="16:16" x14ac:dyDescent="0.3">
      <c r="P867731" s="83"/>
    </row>
    <row r="867732" spans="16:16" x14ac:dyDescent="0.3">
      <c r="P867732" s="83"/>
    </row>
    <row r="867733" spans="16:16" x14ac:dyDescent="0.3">
      <c r="P867733" s="83"/>
    </row>
    <row r="867734" spans="16:16" x14ac:dyDescent="0.3">
      <c r="P867734" s="83"/>
    </row>
    <row r="867735" spans="16:16" x14ac:dyDescent="0.3">
      <c r="P867735" s="83"/>
    </row>
    <row r="867736" spans="16:16" x14ac:dyDescent="0.3">
      <c r="P867736" s="83"/>
    </row>
    <row r="867737" spans="16:16" x14ac:dyDescent="0.3">
      <c r="P867737" s="83"/>
    </row>
    <row r="867738" spans="16:16" x14ac:dyDescent="0.3">
      <c r="P867738" s="83"/>
    </row>
    <row r="867739" spans="16:16" x14ac:dyDescent="0.3">
      <c r="P867739" s="83"/>
    </row>
    <row r="867740" spans="16:16" x14ac:dyDescent="0.3">
      <c r="P867740" s="83"/>
    </row>
    <row r="867741" spans="16:16" x14ac:dyDescent="0.3">
      <c r="P867741" s="83"/>
    </row>
    <row r="867742" spans="16:16" x14ac:dyDescent="0.3">
      <c r="P867742" s="83"/>
    </row>
    <row r="867743" spans="16:16" x14ac:dyDescent="0.3">
      <c r="P867743" s="83"/>
    </row>
    <row r="867744" spans="16:16" x14ac:dyDescent="0.3">
      <c r="P867744" s="83"/>
    </row>
    <row r="867745" spans="16:16" x14ac:dyDescent="0.3">
      <c r="P867745" s="83"/>
    </row>
    <row r="867746" spans="16:16" x14ac:dyDescent="0.3">
      <c r="P867746" s="83"/>
    </row>
    <row r="867747" spans="16:16" x14ac:dyDescent="0.3">
      <c r="P867747" s="83"/>
    </row>
    <row r="867748" spans="16:16" x14ac:dyDescent="0.3">
      <c r="P867748" s="83"/>
    </row>
    <row r="867749" spans="16:16" x14ac:dyDescent="0.3">
      <c r="P867749" s="83"/>
    </row>
    <row r="867750" spans="16:16" x14ac:dyDescent="0.3">
      <c r="P867750" s="83"/>
    </row>
    <row r="867751" spans="16:16" x14ac:dyDescent="0.3">
      <c r="P867751" s="83"/>
    </row>
    <row r="867752" spans="16:16" x14ac:dyDescent="0.3">
      <c r="P867752" s="83"/>
    </row>
    <row r="867753" spans="16:16" x14ac:dyDescent="0.3">
      <c r="P867753" s="83"/>
    </row>
    <row r="867754" spans="16:16" x14ac:dyDescent="0.3">
      <c r="P867754" s="83"/>
    </row>
    <row r="867755" spans="16:16" x14ac:dyDescent="0.3">
      <c r="P867755" s="83"/>
    </row>
    <row r="867756" spans="16:16" x14ac:dyDescent="0.3">
      <c r="P867756" s="83"/>
    </row>
    <row r="867757" spans="16:16" x14ac:dyDescent="0.3">
      <c r="P867757" s="83"/>
    </row>
    <row r="867758" spans="16:16" x14ac:dyDescent="0.3">
      <c r="P867758" s="83"/>
    </row>
    <row r="867759" spans="16:16" x14ac:dyDescent="0.3">
      <c r="P867759" s="83"/>
    </row>
    <row r="867760" spans="16:16" x14ac:dyDescent="0.3">
      <c r="P867760" s="83"/>
    </row>
    <row r="867761" spans="16:16" x14ac:dyDescent="0.3">
      <c r="P867761" s="83"/>
    </row>
    <row r="867762" spans="16:16" x14ac:dyDescent="0.3">
      <c r="P867762" s="83"/>
    </row>
    <row r="867763" spans="16:16" x14ac:dyDescent="0.3">
      <c r="P867763" s="83"/>
    </row>
    <row r="867764" spans="16:16" x14ac:dyDescent="0.3">
      <c r="P867764" s="83"/>
    </row>
    <row r="867765" spans="16:16" x14ac:dyDescent="0.3">
      <c r="P867765" s="83"/>
    </row>
    <row r="867766" spans="16:16" x14ac:dyDescent="0.3">
      <c r="P867766" s="83"/>
    </row>
    <row r="867767" spans="16:16" x14ac:dyDescent="0.3">
      <c r="P867767" s="83"/>
    </row>
    <row r="867768" spans="16:16" x14ac:dyDescent="0.3">
      <c r="P867768" s="83"/>
    </row>
    <row r="867769" spans="16:16" x14ac:dyDescent="0.3">
      <c r="P867769" s="83"/>
    </row>
    <row r="867770" spans="16:16" x14ac:dyDescent="0.3">
      <c r="P867770" s="83"/>
    </row>
    <row r="867771" spans="16:16" x14ac:dyDescent="0.3">
      <c r="P867771" s="83"/>
    </row>
    <row r="867772" spans="16:16" x14ac:dyDescent="0.3">
      <c r="P867772" s="83"/>
    </row>
    <row r="867773" spans="16:16" x14ac:dyDescent="0.3">
      <c r="P867773" s="83"/>
    </row>
    <row r="867774" spans="16:16" x14ac:dyDescent="0.3">
      <c r="P867774" s="83"/>
    </row>
    <row r="867775" spans="16:16" x14ac:dyDescent="0.3">
      <c r="P867775" s="83"/>
    </row>
    <row r="867776" spans="16:16" x14ac:dyDescent="0.3">
      <c r="P867776" s="83"/>
    </row>
    <row r="867777" spans="16:16" x14ac:dyDescent="0.3">
      <c r="P867777" s="83"/>
    </row>
    <row r="867778" spans="16:16" x14ac:dyDescent="0.3">
      <c r="P867778" s="83"/>
    </row>
    <row r="867779" spans="16:16" x14ac:dyDescent="0.3">
      <c r="P867779" s="83"/>
    </row>
    <row r="867780" spans="16:16" x14ac:dyDescent="0.3">
      <c r="P867780" s="83"/>
    </row>
    <row r="867781" spans="16:16" x14ac:dyDescent="0.3">
      <c r="P867781" s="83"/>
    </row>
    <row r="867782" spans="16:16" x14ac:dyDescent="0.3">
      <c r="P867782" s="83"/>
    </row>
    <row r="867783" spans="16:16" x14ac:dyDescent="0.3">
      <c r="P867783" s="83"/>
    </row>
    <row r="867784" spans="16:16" x14ac:dyDescent="0.3">
      <c r="P867784" s="83"/>
    </row>
    <row r="867785" spans="16:16" x14ac:dyDescent="0.3">
      <c r="P867785" s="83"/>
    </row>
    <row r="867786" spans="16:16" x14ac:dyDescent="0.3">
      <c r="P867786" s="83"/>
    </row>
    <row r="867787" spans="16:16" x14ac:dyDescent="0.3">
      <c r="P867787" s="83"/>
    </row>
    <row r="867788" spans="16:16" x14ac:dyDescent="0.3">
      <c r="P867788" s="83"/>
    </row>
    <row r="867789" spans="16:16" x14ac:dyDescent="0.3">
      <c r="P867789" s="83"/>
    </row>
    <row r="867790" spans="16:16" x14ac:dyDescent="0.3">
      <c r="P867790" s="83"/>
    </row>
    <row r="867791" spans="16:16" x14ac:dyDescent="0.3">
      <c r="P867791" s="83"/>
    </row>
    <row r="867792" spans="16:16" x14ac:dyDescent="0.3">
      <c r="P867792" s="83"/>
    </row>
    <row r="867793" spans="16:16" x14ac:dyDescent="0.3">
      <c r="P867793" s="83"/>
    </row>
    <row r="867794" spans="16:16" x14ac:dyDescent="0.3">
      <c r="P867794" s="83"/>
    </row>
    <row r="867795" spans="16:16" x14ac:dyDescent="0.3">
      <c r="P867795" s="83"/>
    </row>
    <row r="867796" spans="16:16" x14ac:dyDescent="0.3">
      <c r="P867796" s="83"/>
    </row>
    <row r="867797" spans="16:16" x14ac:dyDescent="0.3">
      <c r="P867797" s="83"/>
    </row>
    <row r="867798" spans="16:16" x14ac:dyDescent="0.3">
      <c r="P867798" s="83"/>
    </row>
    <row r="867799" spans="16:16" x14ac:dyDescent="0.3">
      <c r="P867799" s="83"/>
    </row>
    <row r="867800" spans="16:16" x14ac:dyDescent="0.3">
      <c r="P867800" s="83"/>
    </row>
    <row r="867801" spans="16:16" x14ac:dyDescent="0.3">
      <c r="P867801" s="83"/>
    </row>
    <row r="867802" spans="16:16" x14ac:dyDescent="0.3">
      <c r="P867802" s="83"/>
    </row>
    <row r="867803" spans="16:16" x14ac:dyDescent="0.3">
      <c r="P867803" s="83"/>
    </row>
    <row r="867804" spans="16:16" x14ac:dyDescent="0.3">
      <c r="P867804" s="83"/>
    </row>
    <row r="867805" spans="16:16" x14ac:dyDescent="0.3">
      <c r="P867805" s="83"/>
    </row>
    <row r="867806" spans="16:16" x14ac:dyDescent="0.3">
      <c r="P867806" s="83"/>
    </row>
    <row r="867807" spans="16:16" x14ac:dyDescent="0.3">
      <c r="P867807" s="83"/>
    </row>
    <row r="867808" spans="16:16" x14ac:dyDescent="0.3">
      <c r="P867808" s="83"/>
    </row>
    <row r="867809" spans="16:16" x14ac:dyDescent="0.3">
      <c r="P867809" s="83"/>
    </row>
    <row r="867810" spans="16:16" x14ac:dyDescent="0.3">
      <c r="P867810" s="83"/>
    </row>
    <row r="867811" spans="16:16" x14ac:dyDescent="0.3">
      <c r="P867811" s="83"/>
    </row>
    <row r="867812" spans="16:16" x14ac:dyDescent="0.3">
      <c r="P867812" s="83"/>
    </row>
    <row r="867813" spans="16:16" x14ac:dyDescent="0.3">
      <c r="P867813" s="83"/>
    </row>
    <row r="867814" spans="16:16" x14ac:dyDescent="0.3">
      <c r="P867814" s="83"/>
    </row>
    <row r="867815" spans="16:16" x14ac:dyDescent="0.3">
      <c r="P867815" s="83"/>
    </row>
    <row r="867816" spans="16:16" x14ac:dyDescent="0.3">
      <c r="P867816" s="83"/>
    </row>
    <row r="867817" spans="16:16" x14ac:dyDescent="0.3">
      <c r="P867817" s="83"/>
    </row>
    <row r="867818" spans="16:16" x14ac:dyDescent="0.3">
      <c r="P867818" s="83"/>
    </row>
    <row r="867819" spans="16:16" x14ac:dyDescent="0.3">
      <c r="P867819" s="83"/>
    </row>
    <row r="867820" spans="16:16" x14ac:dyDescent="0.3">
      <c r="P867820" s="83"/>
    </row>
    <row r="867821" spans="16:16" x14ac:dyDescent="0.3">
      <c r="P867821" s="83"/>
    </row>
    <row r="867822" spans="16:16" x14ac:dyDescent="0.3">
      <c r="P867822" s="83"/>
    </row>
    <row r="867823" spans="16:16" x14ac:dyDescent="0.3">
      <c r="P867823" s="83"/>
    </row>
    <row r="867824" spans="16:16" x14ac:dyDescent="0.3">
      <c r="P867824" s="83"/>
    </row>
    <row r="867825" spans="16:16" x14ac:dyDescent="0.3">
      <c r="P867825" s="83"/>
    </row>
    <row r="867826" spans="16:16" x14ac:dyDescent="0.3">
      <c r="P867826" s="83"/>
    </row>
    <row r="867827" spans="16:16" x14ac:dyDescent="0.3">
      <c r="P867827" s="83"/>
    </row>
    <row r="867828" spans="16:16" x14ac:dyDescent="0.3">
      <c r="P867828" s="83"/>
    </row>
    <row r="867829" spans="16:16" x14ac:dyDescent="0.3">
      <c r="P867829" s="83"/>
    </row>
    <row r="867830" spans="16:16" x14ac:dyDescent="0.3">
      <c r="P867830" s="83"/>
    </row>
    <row r="867831" spans="16:16" x14ac:dyDescent="0.3">
      <c r="P867831" s="83"/>
    </row>
    <row r="867832" spans="16:16" x14ac:dyDescent="0.3">
      <c r="P867832" s="83"/>
    </row>
    <row r="867833" spans="16:16" x14ac:dyDescent="0.3">
      <c r="P867833" s="83"/>
    </row>
    <row r="867834" spans="16:16" x14ac:dyDescent="0.3">
      <c r="P867834" s="83"/>
    </row>
    <row r="867835" spans="16:16" x14ac:dyDescent="0.3">
      <c r="P867835" s="83"/>
    </row>
    <row r="867836" spans="16:16" x14ac:dyDescent="0.3">
      <c r="P867836" s="83"/>
    </row>
    <row r="867837" spans="16:16" x14ac:dyDescent="0.3">
      <c r="P867837" s="83"/>
    </row>
    <row r="867838" spans="16:16" x14ac:dyDescent="0.3">
      <c r="P867838" s="83"/>
    </row>
    <row r="867839" spans="16:16" x14ac:dyDescent="0.3">
      <c r="P867839" s="83"/>
    </row>
    <row r="867840" spans="16:16" x14ac:dyDescent="0.3">
      <c r="P867840" s="83"/>
    </row>
    <row r="867841" spans="16:16" x14ac:dyDescent="0.3">
      <c r="P867841" s="83"/>
    </row>
    <row r="867842" spans="16:16" x14ac:dyDescent="0.3">
      <c r="P867842" s="83"/>
    </row>
    <row r="867843" spans="16:16" x14ac:dyDescent="0.3">
      <c r="P867843" s="83"/>
    </row>
    <row r="867844" spans="16:16" x14ac:dyDescent="0.3">
      <c r="P867844" s="83"/>
    </row>
    <row r="867845" spans="16:16" x14ac:dyDescent="0.3">
      <c r="P867845" s="83"/>
    </row>
    <row r="867846" spans="16:16" x14ac:dyDescent="0.3">
      <c r="P867846" s="83"/>
    </row>
    <row r="867847" spans="16:16" x14ac:dyDescent="0.3">
      <c r="P867847" s="83"/>
    </row>
    <row r="867848" spans="16:16" x14ac:dyDescent="0.3">
      <c r="P867848" s="83"/>
    </row>
    <row r="867849" spans="16:16" x14ac:dyDescent="0.3">
      <c r="P867849" s="83"/>
    </row>
    <row r="867850" spans="16:16" x14ac:dyDescent="0.3">
      <c r="P867850" s="83"/>
    </row>
    <row r="867851" spans="16:16" x14ac:dyDescent="0.3">
      <c r="P867851" s="83"/>
    </row>
    <row r="867852" spans="16:16" x14ac:dyDescent="0.3">
      <c r="P867852" s="83"/>
    </row>
    <row r="867853" spans="16:16" x14ac:dyDescent="0.3">
      <c r="P867853" s="83"/>
    </row>
    <row r="867854" spans="16:16" x14ac:dyDescent="0.3">
      <c r="P867854" s="83"/>
    </row>
    <row r="867855" spans="16:16" x14ac:dyDescent="0.3">
      <c r="P867855" s="83"/>
    </row>
    <row r="867856" spans="16:16" x14ac:dyDescent="0.3">
      <c r="P867856" s="83"/>
    </row>
    <row r="867857" spans="16:16" x14ac:dyDescent="0.3">
      <c r="P867857" s="83"/>
    </row>
    <row r="867858" spans="16:16" x14ac:dyDescent="0.3">
      <c r="P867858" s="83"/>
    </row>
    <row r="867859" spans="16:16" x14ac:dyDescent="0.3">
      <c r="P867859" s="83"/>
    </row>
    <row r="867860" spans="16:16" x14ac:dyDescent="0.3">
      <c r="P867860" s="83"/>
    </row>
    <row r="867861" spans="16:16" x14ac:dyDescent="0.3">
      <c r="P867861" s="83"/>
    </row>
    <row r="867862" spans="16:16" x14ac:dyDescent="0.3">
      <c r="P867862" s="83"/>
    </row>
    <row r="867863" spans="16:16" x14ac:dyDescent="0.3">
      <c r="P867863" s="83"/>
    </row>
    <row r="867864" spans="16:16" x14ac:dyDescent="0.3">
      <c r="P867864" s="83"/>
    </row>
    <row r="867865" spans="16:16" x14ac:dyDescent="0.3">
      <c r="P867865" s="83"/>
    </row>
    <row r="867866" spans="16:16" x14ac:dyDescent="0.3">
      <c r="P867866" s="83"/>
    </row>
    <row r="867867" spans="16:16" x14ac:dyDescent="0.3">
      <c r="P867867" s="83"/>
    </row>
    <row r="867868" spans="16:16" x14ac:dyDescent="0.3">
      <c r="P867868" s="83"/>
    </row>
    <row r="867869" spans="16:16" x14ac:dyDescent="0.3">
      <c r="P867869" s="83"/>
    </row>
    <row r="867870" spans="16:16" x14ac:dyDescent="0.3">
      <c r="P867870" s="83"/>
    </row>
    <row r="867871" spans="16:16" x14ac:dyDescent="0.3">
      <c r="P867871" s="83"/>
    </row>
    <row r="867872" spans="16:16" x14ac:dyDescent="0.3">
      <c r="P867872" s="83"/>
    </row>
    <row r="867873" spans="16:16" x14ac:dyDescent="0.3">
      <c r="P867873" s="83"/>
    </row>
    <row r="867874" spans="16:16" x14ac:dyDescent="0.3">
      <c r="P867874" s="83"/>
    </row>
    <row r="867875" spans="16:16" x14ac:dyDescent="0.3">
      <c r="P867875" s="83"/>
    </row>
    <row r="867876" spans="16:16" x14ac:dyDescent="0.3">
      <c r="P867876" s="83"/>
    </row>
    <row r="867877" spans="16:16" x14ac:dyDescent="0.3">
      <c r="P867877" s="83"/>
    </row>
    <row r="867878" spans="16:16" x14ac:dyDescent="0.3">
      <c r="P867878" s="83"/>
    </row>
    <row r="867879" spans="16:16" x14ac:dyDescent="0.3">
      <c r="P867879" s="83"/>
    </row>
    <row r="867880" spans="16:16" x14ac:dyDescent="0.3">
      <c r="P867880" s="83"/>
    </row>
    <row r="867881" spans="16:16" x14ac:dyDescent="0.3">
      <c r="P867881" s="83"/>
    </row>
    <row r="867882" spans="16:16" x14ac:dyDescent="0.3">
      <c r="P867882" s="83"/>
    </row>
    <row r="867883" spans="16:16" x14ac:dyDescent="0.3">
      <c r="P867883" s="83"/>
    </row>
    <row r="867884" spans="16:16" x14ac:dyDescent="0.3">
      <c r="P867884" s="83"/>
    </row>
    <row r="867885" spans="16:16" x14ac:dyDescent="0.3">
      <c r="P867885" s="83"/>
    </row>
    <row r="867886" spans="16:16" x14ac:dyDescent="0.3">
      <c r="P867886" s="83"/>
    </row>
    <row r="867887" spans="16:16" x14ac:dyDescent="0.3">
      <c r="P867887" s="83"/>
    </row>
    <row r="867888" spans="16:16" x14ac:dyDescent="0.3">
      <c r="P867888" s="83"/>
    </row>
    <row r="867889" spans="16:16" x14ac:dyDescent="0.3">
      <c r="P867889" s="83"/>
    </row>
    <row r="867890" spans="16:16" x14ac:dyDescent="0.3">
      <c r="P867890" s="83"/>
    </row>
    <row r="867891" spans="16:16" x14ac:dyDescent="0.3">
      <c r="P867891" s="83"/>
    </row>
    <row r="867892" spans="16:16" x14ac:dyDescent="0.3">
      <c r="P867892" s="83"/>
    </row>
    <row r="867893" spans="16:16" x14ac:dyDescent="0.3">
      <c r="P867893" s="83"/>
    </row>
    <row r="867894" spans="16:16" x14ac:dyDescent="0.3">
      <c r="P867894" s="83"/>
    </row>
    <row r="867895" spans="16:16" x14ac:dyDescent="0.3">
      <c r="P867895" s="83"/>
    </row>
    <row r="867896" spans="16:16" x14ac:dyDescent="0.3">
      <c r="P867896" s="83"/>
    </row>
    <row r="867897" spans="16:16" x14ac:dyDescent="0.3">
      <c r="P867897" s="83"/>
    </row>
    <row r="867898" spans="16:16" x14ac:dyDescent="0.3">
      <c r="P867898" s="83"/>
    </row>
    <row r="867899" spans="16:16" x14ac:dyDescent="0.3">
      <c r="P867899" s="83"/>
    </row>
    <row r="867900" spans="16:16" x14ac:dyDescent="0.3">
      <c r="P867900" s="83"/>
    </row>
    <row r="867901" spans="16:16" x14ac:dyDescent="0.3">
      <c r="P867901" s="83"/>
    </row>
    <row r="867902" spans="16:16" x14ac:dyDescent="0.3">
      <c r="P867902" s="83"/>
    </row>
    <row r="867903" spans="16:16" x14ac:dyDescent="0.3">
      <c r="P867903" s="83"/>
    </row>
    <row r="867904" spans="16:16" x14ac:dyDescent="0.3">
      <c r="P867904" s="83"/>
    </row>
    <row r="867905" spans="16:16" x14ac:dyDescent="0.3">
      <c r="P867905" s="83"/>
    </row>
    <row r="867906" spans="16:16" x14ac:dyDescent="0.3">
      <c r="P867906" s="83"/>
    </row>
    <row r="867907" spans="16:16" x14ac:dyDescent="0.3">
      <c r="P867907" s="83"/>
    </row>
    <row r="867908" spans="16:16" x14ac:dyDescent="0.3">
      <c r="P867908" s="83"/>
    </row>
    <row r="867909" spans="16:16" x14ac:dyDescent="0.3">
      <c r="P867909" s="83"/>
    </row>
    <row r="867910" spans="16:16" x14ac:dyDescent="0.3">
      <c r="P867910" s="83"/>
    </row>
    <row r="867911" spans="16:16" x14ac:dyDescent="0.3">
      <c r="P867911" s="83"/>
    </row>
    <row r="867912" spans="16:16" x14ac:dyDescent="0.3">
      <c r="P867912" s="83"/>
    </row>
    <row r="867913" spans="16:16" x14ac:dyDescent="0.3">
      <c r="P867913" s="83"/>
    </row>
    <row r="867914" spans="16:16" x14ac:dyDescent="0.3">
      <c r="P867914" s="83"/>
    </row>
    <row r="867915" spans="16:16" x14ac:dyDescent="0.3">
      <c r="P867915" s="83"/>
    </row>
    <row r="867916" spans="16:16" x14ac:dyDescent="0.3">
      <c r="P867916" s="83"/>
    </row>
    <row r="867917" spans="16:16" x14ac:dyDescent="0.3">
      <c r="P867917" s="83"/>
    </row>
    <row r="867918" spans="16:16" x14ac:dyDescent="0.3">
      <c r="P867918" s="83"/>
    </row>
    <row r="867919" spans="16:16" x14ac:dyDescent="0.3">
      <c r="P867919" s="83"/>
    </row>
    <row r="867920" spans="16:16" x14ac:dyDescent="0.3">
      <c r="P867920" s="83"/>
    </row>
    <row r="867921" spans="16:16" x14ac:dyDescent="0.3">
      <c r="P867921" s="83"/>
    </row>
    <row r="867922" spans="16:16" x14ac:dyDescent="0.3">
      <c r="P867922" s="83"/>
    </row>
    <row r="867923" spans="16:16" x14ac:dyDescent="0.3">
      <c r="P867923" s="83"/>
    </row>
    <row r="867924" spans="16:16" x14ac:dyDescent="0.3">
      <c r="P867924" s="83"/>
    </row>
    <row r="867925" spans="16:16" x14ac:dyDescent="0.3">
      <c r="P867925" s="83"/>
    </row>
    <row r="867926" spans="16:16" x14ac:dyDescent="0.3">
      <c r="P867926" s="83"/>
    </row>
    <row r="867927" spans="16:16" x14ac:dyDescent="0.3">
      <c r="P867927" s="83"/>
    </row>
    <row r="867928" spans="16:16" x14ac:dyDescent="0.3">
      <c r="P867928" s="83"/>
    </row>
    <row r="867929" spans="16:16" x14ac:dyDescent="0.3">
      <c r="P867929" s="83"/>
    </row>
    <row r="867930" spans="16:16" x14ac:dyDescent="0.3">
      <c r="P867930" s="83"/>
    </row>
    <row r="867931" spans="16:16" x14ac:dyDescent="0.3">
      <c r="P867931" s="83"/>
    </row>
    <row r="867932" spans="16:16" x14ac:dyDescent="0.3">
      <c r="P867932" s="83"/>
    </row>
    <row r="867933" spans="16:16" x14ac:dyDescent="0.3">
      <c r="P867933" s="83"/>
    </row>
    <row r="867934" spans="16:16" x14ac:dyDescent="0.3">
      <c r="P867934" s="83"/>
    </row>
    <row r="867935" spans="16:16" x14ac:dyDescent="0.3">
      <c r="P867935" s="83"/>
    </row>
    <row r="867936" spans="16:16" x14ac:dyDescent="0.3">
      <c r="P867936" s="83"/>
    </row>
    <row r="867937" spans="16:16" x14ac:dyDescent="0.3">
      <c r="P867937" s="83"/>
    </row>
    <row r="867938" spans="16:16" x14ac:dyDescent="0.3">
      <c r="P867938" s="83"/>
    </row>
    <row r="867939" spans="16:16" x14ac:dyDescent="0.3">
      <c r="P867939" s="83"/>
    </row>
    <row r="867940" spans="16:16" x14ac:dyDescent="0.3">
      <c r="P867940" s="83"/>
    </row>
    <row r="867941" spans="16:16" x14ac:dyDescent="0.3">
      <c r="P867941" s="83"/>
    </row>
    <row r="867942" spans="16:16" x14ac:dyDescent="0.3">
      <c r="P867942" s="83"/>
    </row>
    <row r="867943" spans="16:16" x14ac:dyDescent="0.3">
      <c r="P867943" s="83"/>
    </row>
    <row r="867944" spans="16:16" x14ac:dyDescent="0.3">
      <c r="P867944" s="83"/>
    </row>
    <row r="867945" spans="16:16" x14ac:dyDescent="0.3">
      <c r="P867945" s="83"/>
    </row>
    <row r="867946" spans="16:16" x14ac:dyDescent="0.3">
      <c r="P867946" s="83"/>
    </row>
    <row r="867947" spans="16:16" x14ac:dyDescent="0.3">
      <c r="P867947" s="83"/>
    </row>
    <row r="867948" spans="16:16" x14ac:dyDescent="0.3">
      <c r="P867948" s="83"/>
    </row>
    <row r="867949" spans="16:16" x14ac:dyDescent="0.3">
      <c r="P867949" s="83"/>
    </row>
    <row r="867950" spans="16:16" x14ac:dyDescent="0.3">
      <c r="P867950" s="83"/>
    </row>
    <row r="867951" spans="16:16" x14ac:dyDescent="0.3">
      <c r="P867951" s="83"/>
    </row>
    <row r="867952" spans="16:16" x14ac:dyDescent="0.3">
      <c r="P867952" s="83"/>
    </row>
    <row r="867953" spans="16:16" x14ac:dyDescent="0.3">
      <c r="P867953" s="83"/>
    </row>
    <row r="867954" spans="16:16" x14ac:dyDescent="0.3">
      <c r="P867954" s="83"/>
    </row>
    <row r="867955" spans="16:16" x14ac:dyDescent="0.3">
      <c r="P867955" s="83"/>
    </row>
    <row r="867956" spans="16:16" x14ac:dyDescent="0.3">
      <c r="P867956" s="83"/>
    </row>
    <row r="867957" spans="16:16" x14ac:dyDescent="0.3">
      <c r="P867957" s="83"/>
    </row>
    <row r="867958" spans="16:16" x14ac:dyDescent="0.3">
      <c r="P867958" s="83"/>
    </row>
    <row r="867959" spans="16:16" x14ac:dyDescent="0.3">
      <c r="P867959" s="83"/>
    </row>
    <row r="867960" spans="16:16" x14ac:dyDescent="0.3">
      <c r="P867960" s="83"/>
    </row>
    <row r="867961" spans="16:16" x14ac:dyDescent="0.3">
      <c r="P867961" s="83"/>
    </row>
    <row r="867962" spans="16:16" x14ac:dyDescent="0.3">
      <c r="P867962" s="83"/>
    </row>
    <row r="867963" spans="16:16" x14ac:dyDescent="0.3">
      <c r="P867963" s="83"/>
    </row>
    <row r="867964" spans="16:16" x14ac:dyDescent="0.3">
      <c r="P867964" s="83"/>
    </row>
    <row r="867965" spans="16:16" x14ac:dyDescent="0.3">
      <c r="P867965" s="83"/>
    </row>
    <row r="867966" spans="16:16" x14ac:dyDescent="0.3">
      <c r="P867966" s="83"/>
    </row>
    <row r="867967" spans="16:16" x14ac:dyDescent="0.3">
      <c r="P867967" s="83"/>
    </row>
    <row r="867968" spans="16:16" x14ac:dyDescent="0.3">
      <c r="P867968" s="83"/>
    </row>
    <row r="867969" spans="16:16" x14ac:dyDescent="0.3">
      <c r="P867969" s="83"/>
    </row>
    <row r="867970" spans="16:16" x14ac:dyDescent="0.3">
      <c r="P867970" s="83"/>
    </row>
    <row r="867971" spans="16:16" x14ac:dyDescent="0.3">
      <c r="P867971" s="83"/>
    </row>
    <row r="867972" spans="16:16" x14ac:dyDescent="0.3">
      <c r="P867972" s="83"/>
    </row>
    <row r="867973" spans="16:16" x14ac:dyDescent="0.3">
      <c r="P867973" s="83"/>
    </row>
    <row r="867974" spans="16:16" x14ac:dyDescent="0.3">
      <c r="P867974" s="83"/>
    </row>
    <row r="867975" spans="16:16" x14ac:dyDescent="0.3">
      <c r="P867975" s="83"/>
    </row>
    <row r="867976" spans="16:16" x14ac:dyDescent="0.3">
      <c r="P867976" s="83"/>
    </row>
    <row r="867977" spans="16:16" x14ac:dyDescent="0.3">
      <c r="P867977" s="83"/>
    </row>
    <row r="867978" spans="16:16" x14ac:dyDescent="0.3">
      <c r="P867978" s="83"/>
    </row>
    <row r="867979" spans="16:16" x14ac:dyDescent="0.3">
      <c r="P867979" s="83"/>
    </row>
    <row r="867980" spans="16:16" x14ac:dyDescent="0.3">
      <c r="P867980" s="83"/>
    </row>
    <row r="867981" spans="16:16" x14ac:dyDescent="0.3">
      <c r="P867981" s="83"/>
    </row>
    <row r="867982" spans="16:16" x14ac:dyDescent="0.3">
      <c r="P867982" s="83"/>
    </row>
    <row r="867983" spans="16:16" x14ac:dyDescent="0.3">
      <c r="P867983" s="83"/>
    </row>
    <row r="867984" spans="16:16" x14ac:dyDescent="0.3">
      <c r="P867984" s="83"/>
    </row>
    <row r="867985" spans="16:16" x14ac:dyDescent="0.3">
      <c r="P867985" s="83"/>
    </row>
    <row r="867986" spans="16:16" x14ac:dyDescent="0.3">
      <c r="P867986" s="83"/>
    </row>
    <row r="867987" spans="16:16" x14ac:dyDescent="0.3">
      <c r="P867987" s="83"/>
    </row>
    <row r="867988" spans="16:16" x14ac:dyDescent="0.3">
      <c r="P867988" s="83"/>
    </row>
    <row r="867989" spans="16:16" x14ac:dyDescent="0.3">
      <c r="P867989" s="83"/>
    </row>
    <row r="867990" spans="16:16" x14ac:dyDescent="0.3">
      <c r="P867990" s="83"/>
    </row>
    <row r="867991" spans="16:16" x14ac:dyDescent="0.3">
      <c r="P867991" s="83"/>
    </row>
    <row r="867992" spans="16:16" x14ac:dyDescent="0.3">
      <c r="P867992" s="83"/>
    </row>
    <row r="867993" spans="16:16" x14ac:dyDescent="0.3">
      <c r="P867993" s="83"/>
    </row>
    <row r="867994" spans="16:16" x14ac:dyDescent="0.3">
      <c r="P867994" s="83"/>
    </row>
    <row r="867995" spans="16:16" x14ac:dyDescent="0.3">
      <c r="P867995" s="83"/>
    </row>
    <row r="867996" spans="16:16" x14ac:dyDescent="0.3">
      <c r="P867996" s="83"/>
    </row>
    <row r="867997" spans="16:16" x14ac:dyDescent="0.3">
      <c r="P867997" s="83"/>
    </row>
    <row r="867998" spans="16:16" x14ac:dyDescent="0.3">
      <c r="P867998" s="83"/>
    </row>
    <row r="867999" spans="16:16" x14ac:dyDescent="0.3">
      <c r="P867999" s="83"/>
    </row>
    <row r="868000" spans="16:16" x14ac:dyDescent="0.3">
      <c r="P868000" s="83"/>
    </row>
    <row r="868001" spans="16:16" x14ac:dyDescent="0.3">
      <c r="P868001" s="83"/>
    </row>
    <row r="868002" spans="16:16" x14ac:dyDescent="0.3">
      <c r="P868002" s="83"/>
    </row>
    <row r="868003" spans="16:16" x14ac:dyDescent="0.3">
      <c r="P868003" s="83"/>
    </row>
    <row r="868004" spans="16:16" x14ac:dyDescent="0.3">
      <c r="P868004" s="83"/>
    </row>
    <row r="868005" spans="16:16" x14ac:dyDescent="0.3">
      <c r="P868005" s="83"/>
    </row>
    <row r="868006" spans="16:16" x14ac:dyDescent="0.3">
      <c r="P868006" s="83"/>
    </row>
    <row r="868007" spans="16:16" x14ac:dyDescent="0.3">
      <c r="P868007" s="83"/>
    </row>
    <row r="868008" spans="16:16" x14ac:dyDescent="0.3">
      <c r="P868008" s="83"/>
    </row>
    <row r="868009" spans="16:16" x14ac:dyDescent="0.3">
      <c r="P868009" s="83"/>
    </row>
    <row r="868010" spans="16:16" x14ac:dyDescent="0.3">
      <c r="P868010" s="83"/>
    </row>
    <row r="868011" spans="16:16" x14ac:dyDescent="0.3">
      <c r="P868011" s="83"/>
    </row>
    <row r="868012" spans="16:16" x14ac:dyDescent="0.3">
      <c r="P868012" s="83"/>
    </row>
    <row r="868013" spans="16:16" x14ac:dyDescent="0.3">
      <c r="P868013" s="83"/>
    </row>
    <row r="868014" spans="16:16" x14ac:dyDescent="0.3">
      <c r="P868014" s="83"/>
    </row>
    <row r="868015" spans="16:16" x14ac:dyDescent="0.3">
      <c r="P868015" s="83"/>
    </row>
    <row r="868016" spans="16:16" x14ac:dyDescent="0.3">
      <c r="P868016" s="83"/>
    </row>
    <row r="868017" spans="16:16" x14ac:dyDescent="0.3">
      <c r="P868017" s="83"/>
    </row>
    <row r="868018" spans="16:16" x14ac:dyDescent="0.3">
      <c r="P868018" s="83"/>
    </row>
    <row r="868019" spans="16:16" x14ac:dyDescent="0.3">
      <c r="P868019" s="83"/>
    </row>
    <row r="868020" spans="16:16" x14ac:dyDescent="0.3">
      <c r="P868020" s="83"/>
    </row>
    <row r="868021" spans="16:16" x14ac:dyDescent="0.3">
      <c r="P868021" s="83"/>
    </row>
    <row r="868022" spans="16:16" x14ac:dyDescent="0.3">
      <c r="P868022" s="83"/>
    </row>
    <row r="868023" spans="16:16" x14ac:dyDescent="0.3">
      <c r="P868023" s="83"/>
    </row>
    <row r="868024" spans="16:16" x14ac:dyDescent="0.3">
      <c r="P868024" s="83"/>
    </row>
    <row r="868025" spans="16:16" x14ac:dyDescent="0.3">
      <c r="P868025" s="83"/>
    </row>
    <row r="868026" spans="16:16" x14ac:dyDescent="0.3">
      <c r="P868026" s="83"/>
    </row>
    <row r="868027" spans="16:16" x14ac:dyDescent="0.3">
      <c r="P868027" s="83"/>
    </row>
    <row r="868028" spans="16:16" x14ac:dyDescent="0.3">
      <c r="P868028" s="83"/>
    </row>
    <row r="868029" spans="16:16" x14ac:dyDescent="0.3">
      <c r="P868029" s="83"/>
    </row>
    <row r="868030" spans="16:16" x14ac:dyDescent="0.3">
      <c r="P868030" s="83"/>
    </row>
    <row r="868031" spans="16:16" x14ac:dyDescent="0.3">
      <c r="P868031" s="83"/>
    </row>
    <row r="868032" spans="16:16" x14ac:dyDescent="0.3">
      <c r="P868032" s="83"/>
    </row>
    <row r="868033" spans="16:16" x14ac:dyDescent="0.3">
      <c r="P868033" s="83"/>
    </row>
    <row r="868034" spans="16:16" x14ac:dyDescent="0.3">
      <c r="P868034" s="83"/>
    </row>
    <row r="868035" spans="16:16" x14ac:dyDescent="0.3">
      <c r="P868035" s="83"/>
    </row>
    <row r="868036" spans="16:16" x14ac:dyDescent="0.3">
      <c r="P868036" s="83"/>
    </row>
    <row r="868037" spans="16:16" x14ac:dyDescent="0.3">
      <c r="P868037" s="83"/>
    </row>
    <row r="868038" spans="16:16" x14ac:dyDescent="0.3">
      <c r="P868038" s="83"/>
    </row>
    <row r="868039" spans="16:16" x14ac:dyDescent="0.3">
      <c r="P868039" s="83"/>
    </row>
    <row r="868040" spans="16:16" x14ac:dyDescent="0.3">
      <c r="P868040" s="83"/>
    </row>
    <row r="868041" spans="16:16" x14ac:dyDescent="0.3">
      <c r="P868041" s="83"/>
    </row>
    <row r="868042" spans="16:16" x14ac:dyDescent="0.3">
      <c r="P868042" s="83"/>
    </row>
    <row r="868043" spans="16:16" x14ac:dyDescent="0.3">
      <c r="P868043" s="83"/>
    </row>
    <row r="868044" spans="16:16" x14ac:dyDescent="0.3">
      <c r="P868044" s="83"/>
    </row>
    <row r="868045" spans="16:16" x14ac:dyDescent="0.3">
      <c r="P868045" s="83"/>
    </row>
    <row r="868046" spans="16:16" x14ac:dyDescent="0.3">
      <c r="P868046" s="83"/>
    </row>
    <row r="868047" spans="16:16" x14ac:dyDescent="0.3">
      <c r="P868047" s="83"/>
    </row>
    <row r="868048" spans="16:16" x14ac:dyDescent="0.3">
      <c r="P868048" s="83"/>
    </row>
    <row r="868049" spans="16:16" x14ac:dyDescent="0.3">
      <c r="P868049" s="83"/>
    </row>
    <row r="868050" spans="16:16" x14ac:dyDescent="0.3">
      <c r="P868050" s="83"/>
    </row>
    <row r="868051" spans="16:16" x14ac:dyDescent="0.3">
      <c r="P868051" s="83"/>
    </row>
    <row r="868052" spans="16:16" x14ac:dyDescent="0.3">
      <c r="P868052" s="83"/>
    </row>
    <row r="868053" spans="16:16" x14ac:dyDescent="0.3">
      <c r="P868053" s="83"/>
    </row>
    <row r="868054" spans="16:16" x14ac:dyDescent="0.3">
      <c r="P868054" s="83"/>
    </row>
    <row r="868055" spans="16:16" x14ac:dyDescent="0.3">
      <c r="P868055" s="83"/>
    </row>
    <row r="868056" spans="16:16" x14ac:dyDescent="0.3">
      <c r="P868056" s="83"/>
    </row>
    <row r="868057" spans="16:16" x14ac:dyDescent="0.3">
      <c r="P868057" s="83"/>
    </row>
    <row r="868058" spans="16:16" x14ac:dyDescent="0.3">
      <c r="P868058" s="83"/>
    </row>
    <row r="868059" spans="16:16" x14ac:dyDescent="0.3">
      <c r="P868059" s="83"/>
    </row>
    <row r="868060" spans="16:16" x14ac:dyDescent="0.3">
      <c r="P868060" s="83"/>
    </row>
    <row r="868061" spans="16:16" x14ac:dyDescent="0.3">
      <c r="P868061" s="83"/>
    </row>
    <row r="868062" spans="16:16" x14ac:dyDescent="0.3">
      <c r="P868062" s="83"/>
    </row>
    <row r="868063" spans="16:16" x14ac:dyDescent="0.3">
      <c r="P868063" s="83"/>
    </row>
    <row r="868064" spans="16:16" x14ac:dyDescent="0.3">
      <c r="P868064" s="83"/>
    </row>
    <row r="868065" spans="16:16" x14ac:dyDescent="0.3">
      <c r="P868065" s="83"/>
    </row>
    <row r="868066" spans="16:16" x14ac:dyDescent="0.3">
      <c r="P868066" s="83"/>
    </row>
    <row r="868067" spans="16:16" x14ac:dyDescent="0.3">
      <c r="P868067" s="83"/>
    </row>
    <row r="868068" spans="16:16" x14ac:dyDescent="0.3">
      <c r="P868068" s="83"/>
    </row>
    <row r="868069" spans="16:16" x14ac:dyDescent="0.3">
      <c r="P868069" s="83"/>
    </row>
    <row r="868070" spans="16:16" x14ac:dyDescent="0.3">
      <c r="P868070" s="83"/>
    </row>
    <row r="868071" spans="16:16" x14ac:dyDescent="0.3">
      <c r="P868071" s="83"/>
    </row>
    <row r="868072" spans="16:16" x14ac:dyDescent="0.3">
      <c r="P868072" s="83"/>
    </row>
    <row r="868073" spans="16:16" x14ac:dyDescent="0.3">
      <c r="P868073" s="83"/>
    </row>
    <row r="868074" spans="16:16" x14ac:dyDescent="0.3">
      <c r="P868074" s="83"/>
    </row>
    <row r="868075" spans="16:16" x14ac:dyDescent="0.3">
      <c r="P868075" s="83"/>
    </row>
    <row r="868076" spans="16:16" x14ac:dyDescent="0.3">
      <c r="P868076" s="83"/>
    </row>
    <row r="868077" spans="16:16" x14ac:dyDescent="0.3">
      <c r="P868077" s="83"/>
    </row>
    <row r="868078" spans="16:16" x14ac:dyDescent="0.3">
      <c r="P868078" s="83"/>
    </row>
    <row r="868079" spans="16:16" x14ac:dyDescent="0.3">
      <c r="P868079" s="83"/>
    </row>
    <row r="868080" spans="16:16" x14ac:dyDescent="0.3">
      <c r="P868080" s="83"/>
    </row>
    <row r="868081" spans="16:16" x14ac:dyDescent="0.3">
      <c r="P868081" s="83"/>
    </row>
    <row r="868082" spans="16:16" x14ac:dyDescent="0.3">
      <c r="P868082" s="83"/>
    </row>
    <row r="868083" spans="16:16" x14ac:dyDescent="0.3">
      <c r="P868083" s="83"/>
    </row>
    <row r="868084" spans="16:16" x14ac:dyDescent="0.3">
      <c r="P868084" s="83"/>
    </row>
    <row r="868085" spans="16:16" x14ac:dyDescent="0.3">
      <c r="P868085" s="83"/>
    </row>
    <row r="868086" spans="16:16" x14ac:dyDescent="0.3">
      <c r="P868086" s="83"/>
    </row>
    <row r="868087" spans="16:16" x14ac:dyDescent="0.3">
      <c r="P868087" s="83"/>
    </row>
    <row r="868088" spans="16:16" x14ac:dyDescent="0.3">
      <c r="P868088" s="83"/>
    </row>
    <row r="868089" spans="16:16" x14ac:dyDescent="0.3">
      <c r="P868089" s="83"/>
    </row>
    <row r="868090" spans="16:16" x14ac:dyDescent="0.3">
      <c r="P868090" s="83"/>
    </row>
    <row r="868091" spans="16:16" x14ac:dyDescent="0.3">
      <c r="P868091" s="83"/>
    </row>
    <row r="868092" spans="16:16" x14ac:dyDescent="0.3">
      <c r="P868092" s="83"/>
    </row>
    <row r="868093" spans="16:16" x14ac:dyDescent="0.3">
      <c r="P868093" s="83"/>
    </row>
    <row r="868094" spans="16:16" x14ac:dyDescent="0.3">
      <c r="P868094" s="83"/>
    </row>
    <row r="868095" spans="16:16" x14ac:dyDescent="0.3">
      <c r="P868095" s="83"/>
    </row>
    <row r="868096" spans="16:16" x14ac:dyDescent="0.3">
      <c r="P868096" s="83"/>
    </row>
    <row r="868097" spans="16:16" x14ac:dyDescent="0.3">
      <c r="P868097" s="83"/>
    </row>
    <row r="868098" spans="16:16" x14ac:dyDescent="0.3">
      <c r="P868098" s="83"/>
    </row>
    <row r="868099" spans="16:16" x14ac:dyDescent="0.3">
      <c r="P868099" s="83"/>
    </row>
    <row r="868100" spans="16:16" x14ac:dyDescent="0.3">
      <c r="P868100" s="83"/>
    </row>
    <row r="868101" spans="16:16" x14ac:dyDescent="0.3">
      <c r="P868101" s="83"/>
    </row>
    <row r="868102" spans="16:16" x14ac:dyDescent="0.3">
      <c r="P868102" s="83"/>
    </row>
    <row r="868103" spans="16:16" x14ac:dyDescent="0.3">
      <c r="P868103" s="83"/>
    </row>
    <row r="868104" spans="16:16" x14ac:dyDescent="0.3">
      <c r="P868104" s="83"/>
    </row>
    <row r="868105" spans="16:16" x14ac:dyDescent="0.3">
      <c r="P868105" s="83"/>
    </row>
    <row r="868106" spans="16:16" x14ac:dyDescent="0.3">
      <c r="P868106" s="83"/>
    </row>
    <row r="868107" spans="16:16" x14ac:dyDescent="0.3">
      <c r="P868107" s="83"/>
    </row>
    <row r="868108" spans="16:16" x14ac:dyDescent="0.3">
      <c r="P868108" s="83"/>
    </row>
    <row r="868109" spans="16:16" x14ac:dyDescent="0.3">
      <c r="P868109" s="83"/>
    </row>
    <row r="868110" spans="16:16" x14ac:dyDescent="0.3">
      <c r="P868110" s="83"/>
    </row>
    <row r="868111" spans="16:16" x14ac:dyDescent="0.3">
      <c r="P868111" s="83"/>
    </row>
    <row r="868112" spans="16:16" x14ac:dyDescent="0.3">
      <c r="P868112" s="83"/>
    </row>
    <row r="868113" spans="16:16" x14ac:dyDescent="0.3">
      <c r="P868113" s="83"/>
    </row>
    <row r="868114" spans="16:16" x14ac:dyDescent="0.3">
      <c r="P868114" s="83"/>
    </row>
    <row r="868115" spans="16:16" x14ac:dyDescent="0.3">
      <c r="P868115" s="83"/>
    </row>
    <row r="868116" spans="16:16" x14ac:dyDescent="0.3">
      <c r="P868116" s="83"/>
    </row>
    <row r="868117" spans="16:16" x14ac:dyDescent="0.3">
      <c r="P868117" s="83"/>
    </row>
    <row r="868118" spans="16:16" x14ac:dyDescent="0.3">
      <c r="P868118" s="83"/>
    </row>
    <row r="868119" spans="16:16" x14ac:dyDescent="0.3">
      <c r="P868119" s="83"/>
    </row>
    <row r="868120" spans="16:16" x14ac:dyDescent="0.3">
      <c r="P868120" s="83"/>
    </row>
    <row r="868121" spans="16:16" x14ac:dyDescent="0.3">
      <c r="P868121" s="83"/>
    </row>
    <row r="868122" spans="16:16" x14ac:dyDescent="0.3">
      <c r="P868122" s="83"/>
    </row>
    <row r="868123" spans="16:16" x14ac:dyDescent="0.3">
      <c r="P868123" s="83"/>
    </row>
    <row r="868124" spans="16:16" x14ac:dyDescent="0.3">
      <c r="P868124" s="83"/>
    </row>
    <row r="868125" spans="16:16" x14ac:dyDescent="0.3">
      <c r="P868125" s="83"/>
    </row>
    <row r="868126" spans="16:16" x14ac:dyDescent="0.3">
      <c r="P868126" s="83"/>
    </row>
    <row r="868127" spans="16:16" x14ac:dyDescent="0.3">
      <c r="P868127" s="83"/>
    </row>
    <row r="868128" spans="16:16" x14ac:dyDescent="0.3">
      <c r="P868128" s="83"/>
    </row>
    <row r="868129" spans="16:16" x14ac:dyDescent="0.3">
      <c r="P868129" s="83"/>
    </row>
    <row r="868130" spans="16:16" x14ac:dyDescent="0.3">
      <c r="P868130" s="83"/>
    </row>
    <row r="868131" spans="16:16" x14ac:dyDescent="0.3">
      <c r="P868131" s="83"/>
    </row>
    <row r="868132" spans="16:16" x14ac:dyDescent="0.3">
      <c r="P868132" s="83"/>
    </row>
    <row r="868133" spans="16:16" x14ac:dyDescent="0.3">
      <c r="P868133" s="83"/>
    </row>
    <row r="868134" spans="16:16" x14ac:dyDescent="0.3">
      <c r="P868134" s="83"/>
    </row>
    <row r="868135" spans="16:16" x14ac:dyDescent="0.3">
      <c r="P868135" s="83"/>
    </row>
    <row r="868136" spans="16:16" x14ac:dyDescent="0.3">
      <c r="P868136" s="83"/>
    </row>
    <row r="868137" spans="16:16" x14ac:dyDescent="0.3">
      <c r="P868137" s="83"/>
    </row>
    <row r="868138" spans="16:16" x14ac:dyDescent="0.3">
      <c r="P868138" s="83"/>
    </row>
    <row r="868139" spans="16:16" x14ac:dyDescent="0.3">
      <c r="P868139" s="83"/>
    </row>
    <row r="868140" spans="16:16" x14ac:dyDescent="0.3">
      <c r="P868140" s="83"/>
    </row>
    <row r="868141" spans="16:16" x14ac:dyDescent="0.3">
      <c r="P868141" s="83"/>
    </row>
    <row r="868142" spans="16:16" x14ac:dyDescent="0.3">
      <c r="P868142" s="83"/>
    </row>
    <row r="868143" spans="16:16" x14ac:dyDescent="0.3">
      <c r="P868143" s="83"/>
    </row>
    <row r="868144" spans="16:16" x14ac:dyDescent="0.3">
      <c r="P868144" s="83"/>
    </row>
    <row r="868145" spans="16:16" x14ac:dyDescent="0.3">
      <c r="P868145" s="83"/>
    </row>
    <row r="868146" spans="16:16" x14ac:dyDescent="0.3">
      <c r="P868146" s="83"/>
    </row>
    <row r="868147" spans="16:16" x14ac:dyDescent="0.3">
      <c r="P868147" s="83"/>
    </row>
    <row r="868148" spans="16:16" x14ac:dyDescent="0.3">
      <c r="P868148" s="83"/>
    </row>
    <row r="868149" spans="16:16" x14ac:dyDescent="0.3">
      <c r="P868149" s="83"/>
    </row>
    <row r="868150" spans="16:16" x14ac:dyDescent="0.3">
      <c r="P868150" s="83"/>
    </row>
    <row r="868151" spans="16:16" x14ac:dyDescent="0.3">
      <c r="P868151" s="83"/>
    </row>
    <row r="868152" spans="16:16" x14ac:dyDescent="0.3">
      <c r="P868152" s="83"/>
    </row>
    <row r="868153" spans="16:16" x14ac:dyDescent="0.3">
      <c r="P868153" s="83"/>
    </row>
    <row r="868154" spans="16:16" x14ac:dyDescent="0.3">
      <c r="P868154" s="83"/>
    </row>
    <row r="868155" spans="16:16" x14ac:dyDescent="0.3">
      <c r="P868155" s="83"/>
    </row>
    <row r="868156" spans="16:16" x14ac:dyDescent="0.3">
      <c r="P868156" s="83"/>
    </row>
    <row r="868157" spans="16:16" x14ac:dyDescent="0.3">
      <c r="P868157" s="83"/>
    </row>
    <row r="868158" spans="16:16" x14ac:dyDescent="0.3">
      <c r="P868158" s="83"/>
    </row>
    <row r="868159" spans="16:16" x14ac:dyDescent="0.3">
      <c r="P868159" s="83"/>
    </row>
    <row r="868160" spans="16:16" x14ac:dyDescent="0.3">
      <c r="P868160" s="83"/>
    </row>
    <row r="868161" spans="16:16" x14ac:dyDescent="0.3">
      <c r="P868161" s="83"/>
    </row>
    <row r="868162" spans="16:16" x14ac:dyDescent="0.3">
      <c r="P868162" s="83"/>
    </row>
    <row r="868163" spans="16:16" x14ac:dyDescent="0.3">
      <c r="P868163" s="83"/>
    </row>
    <row r="868164" spans="16:16" x14ac:dyDescent="0.3">
      <c r="P868164" s="83"/>
    </row>
    <row r="868165" spans="16:16" x14ac:dyDescent="0.3">
      <c r="P868165" s="83"/>
    </row>
    <row r="868166" spans="16:16" x14ac:dyDescent="0.3">
      <c r="P868166" s="83"/>
    </row>
    <row r="868167" spans="16:16" x14ac:dyDescent="0.3">
      <c r="P868167" s="83"/>
    </row>
    <row r="868168" spans="16:16" x14ac:dyDescent="0.3">
      <c r="P868168" s="83"/>
    </row>
    <row r="868169" spans="16:16" x14ac:dyDescent="0.3">
      <c r="P868169" s="83"/>
    </row>
    <row r="868170" spans="16:16" x14ac:dyDescent="0.3">
      <c r="P868170" s="83"/>
    </row>
    <row r="868171" spans="16:16" x14ac:dyDescent="0.3">
      <c r="P868171" s="83"/>
    </row>
    <row r="868172" spans="16:16" x14ac:dyDescent="0.3">
      <c r="P868172" s="83"/>
    </row>
    <row r="868173" spans="16:16" x14ac:dyDescent="0.3">
      <c r="P868173" s="83"/>
    </row>
    <row r="868174" spans="16:16" x14ac:dyDescent="0.3">
      <c r="P868174" s="83"/>
    </row>
    <row r="868175" spans="16:16" x14ac:dyDescent="0.3">
      <c r="P868175" s="83"/>
    </row>
    <row r="868176" spans="16:16" x14ac:dyDescent="0.3">
      <c r="P868176" s="83"/>
    </row>
    <row r="868177" spans="16:16" x14ac:dyDescent="0.3">
      <c r="P868177" s="83"/>
    </row>
    <row r="868178" spans="16:16" x14ac:dyDescent="0.3">
      <c r="P868178" s="83"/>
    </row>
    <row r="868179" spans="16:16" x14ac:dyDescent="0.3">
      <c r="P868179" s="83"/>
    </row>
    <row r="868180" spans="16:16" x14ac:dyDescent="0.3">
      <c r="P868180" s="83"/>
    </row>
    <row r="868181" spans="16:16" x14ac:dyDescent="0.3">
      <c r="P868181" s="83"/>
    </row>
    <row r="868182" spans="16:16" x14ac:dyDescent="0.3">
      <c r="P868182" s="83"/>
    </row>
    <row r="868183" spans="16:16" x14ac:dyDescent="0.3">
      <c r="P868183" s="83"/>
    </row>
    <row r="868184" spans="16:16" x14ac:dyDescent="0.3">
      <c r="P868184" s="83"/>
    </row>
    <row r="868185" spans="16:16" x14ac:dyDescent="0.3">
      <c r="P868185" s="83"/>
    </row>
    <row r="868186" spans="16:16" x14ac:dyDescent="0.3">
      <c r="P868186" s="83"/>
    </row>
    <row r="868187" spans="16:16" x14ac:dyDescent="0.3">
      <c r="P868187" s="83"/>
    </row>
    <row r="868188" spans="16:16" x14ac:dyDescent="0.3">
      <c r="P868188" s="83"/>
    </row>
    <row r="868189" spans="16:16" x14ac:dyDescent="0.3">
      <c r="P868189" s="83"/>
    </row>
    <row r="868190" spans="16:16" x14ac:dyDescent="0.3">
      <c r="P868190" s="83"/>
    </row>
    <row r="868191" spans="16:16" x14ac:dyDescent="0.3">
      <c r="P868191" s="83"/>
    </row>
    <row r="868192" spans="16:16" x14ac:dyDescent="0.3">
      <c r="P868192" s="83"/>
    </row>
    <row r="868193" spans="16:16" x14ac:dyDescent="0.3">
      <c r="P868193" s="83"/>
    </row>
    <row r="868194" spans="16:16" x14ac:dyDescent="0.3">
      <c r="P868194" s="83"/>
    </row>
    <row r="868195" spans="16:16" x14ac:dyDescent="0.3">
      <c r="P868195" s="83"/>
    </row>
    <row r="868196" spans="16:16" x14ac:dyDescent="0.3">
      <c r="P868196" s="83"/>
    </row>
    <row r="868197" spans="16:16" x14ac:dyDescent="0.3">
      <c r="P868197" s="83"/>
    </row>
    <row r="868198" spans="16:16" x14ac:dyDescent="0.3">
      <c r="P868198" s="83"/>
    </row>
    <row r="868199" spans="16:16" x14ac:dyDescent="0.3">
      <c r="P868199" s="83"/>
    </row>
    <row r="868200" spans="16:16" x14ac:dyDescent="0.3">
      <c r="P868200" s="83"/>
    </row>
    <row r="868201" spans="16:16" x14ac:dyDescent="0.3">
      <c r="P868201" s="83"/>
    </row>
    <row r="868202" spans="16:16" x14ac:dyDescent="0.3">
      <c r="P868202" s="83"/>
    </row>
    <row r="868203" spans="16:16" x14ac:dyDescent="0.3">
      <c r="P868203" s="83"/>
    </row>
    <row r="868204" spans="16:16" x14ac:dyDescent="0.3">
      <c r="P868204" s="83"/>
    </row>
    <row r="868205" spans="16:16" x14ac:dyDescent="0.3">
      <c r="P868205" s="83"/>
    </row>
    <row r="868206" spans="16:16" x14ac:dyDescent="0.3">
      <c r="P868206" s="83"/>
    </row>
    <row r="868207" spans="16:16" x14ac:dyDescent="0.3">
      <c r="P868207" s="83"/>
    </row>
    <row r="868208" spans="16:16" x14ac:dyDescent="0.3">
      <c r="P868208" s="83"/>
    </row>
    <row r="868209" spans="16:16" x14ac:dyDescent="0.3">
      <c r="P868209" s="83"/>
    </row>
    <row r="868210" spans="16:16" x14ac:dyDescent="0.3">
      <c r="P868210" s="83"/>
    </row>
    <row r="868211" spans="16:16" x14ac:dyDescent="0.3">
      <c r="P868211" s="83"/>
    </row>
    <row r="868212" spans="16:16" x14ac:dyDescent="0.3">
      <c r="P868212" s="83"/>
    </row>
    <row r="868213" spans="16:16" x14ac:dyDescent="0.3">
      <c r="P868213" s="83"/>
    </row>
    <row r="868214" spans="16:16" x14ac:dyDescent="0.3">
      <c r="P868214" s="83"/>
    </row>
    <row r="868215" spans="16:16" x14ac:dyDescent="0.3">
      <c r="P868215" s="83"/>
    </row>
    <row r="868216" spans="16:16" x14ac:dyDescent="0.3">
      <c r="P868216" s="83"/>
    </row>
    <row r="868217" spans="16:16" x14ac:dyDescent="0.3">
      <c r="P868217" s="83"/>
    </row>
    <row r="868218" spans="16:16" x14ac:dyDescent="0.3">
      <c r="P868218" s="83"/>
    </row>
    <row r="868219" spans="16:16" x14ac:dyDescent="0.3">
      <c r="P868219" s="83"/>
    </row>
    <row r="868220" spans="16:16" x14ac:dyDescent="0.3">
      <c r="P868220" s="83"/>
    </row>
    <row r="868221" spans="16:16" x14ac:dyDescent="0.3">
      <c r="P868221" s="83"/>
    </row>
    <row r="868222" spans="16:16" x14ac:dyDescent="0.3">
      <c r="P868222" s="83"/>
    </row>
    <row r="868223" spans="16:16" x14ac:dyDescent="0.3">
      <c r="P868223" s="83"/>
    </row>
    <row r="868224" spans="16:16" x14ac:dyDescent="0.3">
      <c r="P868224" s="83"/>
    </row>
    <row r="868225" spans="16:16" x14ac:dyDescent="0.3">
      <c r="P868225" s="83"/>
    </row>
    <row r="868226" spans="16:16" x14ac:dyDescent="0.3">
      <c r="P868226" s="83"/>
    </row>
    <row r="868227" spans="16:16" x14ac:dyDescent="0.3">
      <c r="P868227" s="83"/>
    </row>
    <row r="868228" spans="16:16" x14ac:dyDescent="0.3">
      <c r="P868228" s="83"/>
    </row>
    <row r="868229" spans="16:16" x14ac:dyDescent="0.3">
      <c r="P868229" s="83"/>
    </row>
    <row r="868230" spans="16:16" x14ac:dyDescent="0.3">
      <c r="P868230" s="83"/>
    </row>
    <row r="868231" spans="16:16" x14ac:dyDescent="0.3">
      <c r="P868231" s="83"/>
    </row>
    <row r="868232" spans="16:16" x14ac:dyDescent="0.3">
      <c r="P868232" s="83"/>
    </row>
    <row r="868233" spans="16:16" x14ac:dyDescent="0.3">
      <c r="P868233" s="83"/>
    </row>
    <row r="868234" spans="16:16" x14ac:dyDescent="0.3">
      <c r="P868234" s="83"/>
    </row>
    <row r="868235" spans="16:16" x14ac:dyDescent="0.3">
      <c r="P868235" s="83"/>
    </row>
    <row r="868236" spans="16:16" x14ac:dyDescent="0.3">
      <c r="P868236" s="83"/>
    </row>
    <row r="868237" spans="16:16" x14ac:dyDescent="0.3">
      <c r="P868237" s="83"/>
    </row>
    <row r="868238" spans="16:16" x14ac:dyDescent="0.3">
      <c r="P868238" s="83"/>
    </row>
    <row r="868239" spans="16:16" x14ac:dyDescent="0.3">
      <c r="P868239" s="83"/>
    </row>
    <row r="868240" spans="16:16" x14ac:dyDescent="0.3">
      <c r="P868240" s="83"/>
    </row>
    <row r="868241" spans="16:16" x14ac:dyDescent="0.3">
      <c r="P868241" s="83"/>
    </row>
    <row r="868242" spans="16:16" x14ac:dyDescent="0.3">
      <c r="P868242" s="83"/>
    </row>
    <row r="868243" spans="16:16" x14ac:dyDescent="0.3">
      <c r="P868243" s="83"/>
    </row>
    <row r="868244" spans="16:16" x14ac:dyDescent="0.3">
      <c r="P868244" s="83"/>
    </row>
    <row r="868245" spans="16:16" x14ac:dyDescent="0.3">
      <c r="P868245" s="83"/>
    </row>
    <row r="868246" spans="16:16" x14ac:dyDescent="0.3">
      <c r="P868246" s="83"/>
    </row>
    <row r="868247" spans="16:16" x14ac:dyDescent="0.3">
      <c r="P868247" s="83"/>
    </row>
    <row r="868248" spans="16:16" x14ac:dyDescent="0.3">
      <c r="P868248" s="83"/>
    </row>
    <row r="868249" spans="16:16" x14ac:dyDescent="0.3">
      <c r="P868249" s="83"/>
    </row>
    <row r="868250" spans="16:16" x14ac:dyDescent="0.3">
      <c r="P868250" s="83"/>
    </row>
    <row r="868251" spans="16:16" x14ac:dyDescent="0.3">
      <c r="P868251" s="83"/>
    </row>
    <row r="868252" spans="16:16" x14ac:dyDescent="0.3">
      <c r="P868252" s="83"/>
    </row>
    <row r="868253" spans="16:16" x14ac:dyDescent="0.3">
      <c r="P868253" s="83"/>
    </row>
    <row r="868254" spans="16:16" x14ac:dyDescent="0.3">
      <c r="P868254" s="83"/>
    </row>
    <row r="868255" spans="16:16" x14ac:dyDescent="0.3">
      <c r="P868255" s="83"/>
    </row>
    <row r="868256" spans="16:16" x14ac:dyDescent="0.3">
      <c r="P868256" s="83"/>
    </row>
    <row r="868257" spans="16:16" x14ac:dyDescent="0.3">
      <c r="P868257" s="83"/>
    </row>
    <row r="868258" spans="16:16" x14ac:dyDescent="0.3">
      <c r="P868258" s="83"/>
    </row>
    <row r="868259" spans="16:16" x14ac:dyDescent="0.3">
      <c r="P868259" s="83"/>
    </row>
    <row r="868260" spans="16:16" x14ac:dyDescent="0.3">
      <c r="P868260" s="83"/>
    </row>
    <row r="868261" spans="16:16" x14ac:dyDescent="0.3">
      <c r="P868261" s="83"/>
    </row>
    <row r="868262" spans="16:16" x14ac:dyDescent="0.3">
      <c r="P868262" s="83"/>
    </row>
    <row r="868263" spans="16:16" x14ac:dyDescent="0.3">
      <c r="P868263" s="83"/>
    </row>
    <row r="868264" spans="16:16" x14ac:dyDescent="0.3">
      <c r="P868264" s="83"/>
    </row>
    <row r="868265" spans="16:16" x14ac:dyDescent="0.3">
      <c r="P868265" s="83"/>
    </row>
    <row r="868266" spans="16:16" x14ac:dyDescent="0.3">
      <c r="P868266" s="83"/>
    </row>
    <row r="868267" spans="16:16" x14ac:dyDescent="0.3">
      <c r="P868267" s="83"/>
    </row>
    <row r="868268" spans="16:16" x14ac:dyDescent="0.3">
      <c r="P868268" s="83"/>
    </row>
    <row r="868269" spans="16:16" x14ac:dyDescent="0.3">
      <c r="P868269" s="83"/>
    </row>
    <row r="868270" spans="16:16" x14ac:dyDescent="0.3">
      <c r="P868270" s="83"/>
    </row>
    <row r="868271" spans="16:16" x14ac:dyDescent="0.3">
      <c r="P868271" s="83"/>
    </row>
    <row r="868272" spans="16:16" x14ac:dyDescent="0.3">
      <c r="P868272" s="83"/>
    </row>
    <row r="868273" spans="16:16" x14ac:dyDescent="0.3">
      <c r="P868273" s="83"/>
    </row>
    <row r="868274" spans="16:16" x14ac:dyDescent="0.3">
      <c r="P868274" s="83"/>
    </row>
    <row r="868275" spans="16:16" x14ac:dyDescent="0.3">
      <c r="P868275" s="83"/>
    </row>
    <row r="868276" spans="16:16" x14ac:dyDescent="0.3">
      <c r="P868276" s="83"/>
    </row>
    <row r="868277" spans="16:16" x14ac:dyDescent="0.3">
      <c r="P868277" s="83"/>
    </row>
    <row r="868278" spans="16:16" x14ac:dyDescent="0.3">
      <c r="P868278" s="83"/>
    </row>
    <row r="868279" spans="16:16" x14ac:dyDescent="0.3">
      <c r="P868279" s="83"/>
    </row>
    <row r="868280" spans="16:16" x14ac:dyDescent="0.3">
      <c r="P868280" s="83"/>
    </row>
    <row r="868281" spans="16:16" x14ac:dyDescent="0.3">
      <c r="P868281" s="83"/>
    </row>
    <row r="868282" spans="16:16" x14ac:dyDescent="0.3">
      <c r="P868282" s="83"/>
    </row>
    <row r="868283" spans="16:16" x14ac:dyDescent="0.3">
      <c r="P868283" s="83"/>
    </row>
    <row r="868284" spans="16:16" x14ac:dyDescent="0.3">
      <c r="P868284" s="83"/>
    </row>
    <row r="868285" spans="16:16" x14ac:dyDescent="0.3">
      <c r="P868285" s="83"/>
    </row>
    <row r="868286" spans="16:16" x14ac:dyDescent="0.3">
      <c r="P868286" s="83"/>
    </row>
    <row r="868287" spans="16:16" x14ac:dyDescent="0.3">
      <c r="P868287" s="83"/>
    </row>
    <row r="868288" spans="16:16" x14ac:dyDescent="0.3">
      <c r="P868288" s="83"/>
    </row>
    <row r="868289" spans="16:16" x14ac:dyDescent="0.3">
      <c r="P868289" s="83"/>
    </row>
    <row r="868290" spans="16:16" x14ac:dyDescent="0.3">
      <c r="P868290" s="83"/>
    </row>
    <row r="868291" spans="16:16" x14ac:dyDescent="0.3">
      <c r="P868291" s="83"/>
    </row>
    <row r="868292" spans="16:16" x14ac:dyDescent="0.3">
      <c r="P868292" s="83"/>
    </row>
    <row r="868293" spans="16:16" x14ac:dyDescent="0.3">
      <c r="P868293" s="83"/>
    </row>
    <row r="868294" spans="16:16" x14ac:dyDescent="0.3">
      <c r="P868294" s="83"/>
    </row>
    <row r="868295" spans="16:16" x14ac:dyDescent="0.3">
      <c r="P868295" s="83"/>
    </row>
    <row r="868296" spans="16:16" x14ac:dyDescent="0.3">
      <c r="P868296" s="83"/>
    </row>
    <row r="868297" spans="16:16" x14ac:dyDescent="0.3">
      <c r="P868297" s="83"/>
    </row>
    <row r="868298" spans="16:16" x14ac:dyDescent="0.3">
      <c r="P868298" s="83"/>
    </row>
    <row r="868299" spans="16:16" x14ac:dyDescent="0.3">
      <c r="P868299" s="83"/>
    </row>
    <row r="868300" spans="16:16" x14ac:dyDescent="0.3">
      <c r="P868300" s="83"/>
    </row>
    <row r="868301" spans="16:16" x14ac:dyDescent="0.3">
      <c r="P868301" s="83"/>
    </row>
    <row r="868302" spans="16:16" x14ac:dyDescent="0.3">
      <c r="P868302" s="83"/>
    </row>
    <row r="868303" spans="16:16" x14ac:dyDescent="0.3">
      <c r="P868303" s="83"/>
    </row>
    <row r="868304" spans="16:16" x14ac:dyDescent="0.3">
      <c r="P868304" s="83"/>
    </row>
    <row r="868305" spans="16:16" x14ac:dyDescent="0.3">
      <c r="P868305" s="83"/>
    </row>
    <row r="868306" spans="16:16" x14ac:dyDescent="0.3">
      <c r="P868306" s="83"/>
    </row>
    <row r="868307" spans="16:16" x14ac:dyDescent="0.3">
      <c r="P868307" s="83"/>
    </row>
    <row r="868308" spans="16:16" x14ac:dyDescent="0.3">
      <c r="P868308" s="83"/>
    </row>
    <row r="868309" spans="16:16" x14ac:dyDescent="0.3">
      <c r="P868309" s="83"/>
    </row>
    <row r="868310" spans="16:16" x14ac:dyDescent="0.3">
      <c r="P868310" s="83"/>
    </row>
    <row r="868311" spans="16:16" x14ac:dyDescent="0.3">
      <c r="P868311" s="83"/>
    </row>
    <row r="868312" spans="16:16" x14ac:dyDescent="0.3">
      <c r="P868312" s="83"/>
    </row>
    <row r="868313" spans="16:16" x14ac:dyDescent="0.3">
      <c r="P868313" s="83"/>
    </row>
    <row r="868314" spans="16:16" x14ac:dyDescent="0.3">
      <c r="P868314" s="83"/>
    </row>
    <row r="868315" spans="16:16" x14ac:dyDescent="0.3">
      <c r="P868315" s="83"/>
    </row>
    <row r="868316" spans="16:16" x14ac:dyDescent="0.3">
      <c r="P868316" s="83"/>
    </row>
    <row r="868317" spans="16:16" x14ac:dyDescent="0.3">
      <c r="P868317" s="83"/>
    </row>
    <row r="868318" spans="16:16" x14ac:dyDescent="0.3">
      <c r="P868318" s="83"/>
    </row>
    <row r="868319" spans="16:16" x14ac:dyDescent="0.3">
      <c r="P868319" s="83"/>
    </row>
    <row r="868320" spans="16:16" x14ac:dyDescent="0.3">
      <c r="P868320" s="83"/>
    </row>
    <row r="868321" spans="16:16" x14ac:dyDescent="0.3">
      <c r="P868321" s="83"/>
    </row>
    <row r="868322" spans="16:16" x14ac:dyDescent="0.3">
      <c r="P868322" s="83"/>
    </row>
    <row r="868323" spans="16:16" x14ac:dyDescent="0.3">
      <c r="P868323" s="83"/>
    </row>
    <row r="868324" spans="16:16" x14ac:dyDescent="0.3">
      <c r="P868324" s="83"/>
    </row>
    <row r="868325" spans="16:16" x14ac:dyDescent="0.3">
      <c r="P868325" s="83"/>
    </row>
    <row r="868326" spans="16:16" x14ac:dyDescent="0.3">
      <c r="P868326" s="83"/>
    </row>
    <row r="868327" spans="16:16" x14ac:dyDescent="0.3">
      <c r="P868327" s="83"/>
    </row>
    <row r="868328" spans="16:16" x14ac:dyDescent="0.3">
      <c r="P868328" s="83"/>
    </row>
    <row r="868329" spans="16:16" x14ac:dyDescent="0.3">
      <c r="P868329" s="83"/>
    </row>
    <row r="868330" spans="16:16" x14ac:dyDescent="0.3">
      <c r="P868330" s="83"/>
    </row>
    <row r="868331" spans="16:16" x14ac:dyDescent="0.3">
      <c r="P868331" s="83"/>
    </row>
    <row r="868332" spans="16:16" x14ac:dyDescent="0.3">
      <c r="P868332" s="83"/>
    </row>
    <row r="868333" spans="16:16" x14ac:dyDescent="0.3">
      <c r="P868333" s="83"/>
    </row>
    <row r="868334" spans="16:16" x14ac:dyDescent="0.3">
      <c r="P868334" s="83"/>
    </row>
    <row r="868335" spans="16:16" x14ac:dyDescent="0.3">
      <c r="P868335" s="83"/>
    </row>
    <row r="868336" spans="16:16" x14ac:dyDescent="0.3">
      <c r="P868336" s="83"/>
    </row>
    <row r="868337" spans="16:16" x14ac:dyDescent="0.3">
      <c r="P868337" s="83"/>
    </row>
    <row r="868338" spans="16:16" x14ac:dyDescent="0.3">
      <c r="P868338" s="83"/>
    </row>
    <row r="868339" spans="16:16" x14ac:dyDescent="0.3">
      <c r="P868339" s="83"/>
    </row>
    <row r="868340" spans="16:16" x14ac:dyDescent="0.3">
      <c r="P868340" s="83"/>
    </row>
    <row r="868341" spans="16:16" x14ac:dyDescent="0.3">
      <c r="P868341" s="83"/>
    </row>
    <row r="868342" spans="16:16" x14ac:dyDescent="0.3">
      <c r="P868342" s="83"/>
    </row>
    <row r="868343" spans="16:16" x14ac:dyDescent="0.3">
      <c r="P868343" s="83"/>
    </row>
    <row r="868344" spans="16:16" x14ac:dyDescent="0.3">
      <c r="P868344" s="83"/>
    </row>
    <row r="868345" spans="16:16" x14ac:dyDescent="0.3">
      <c r="P868345" s="83"/>
    </row>
    <row r="868346" spans="16:16" x14ac:dyDescent="0.3">
      <c r="P868346" s="83"/>
    </row>
    <row r="868347" spans="16:16" x14ac:dyDescent="0.3">
      <c r="P868347" s="83"/>
    </row>
    <row r="868348" spans="16:16" x14ac:dyDescent="0.3">
      <c r="P868348" s="83"/>
    </row>
    <row r="868349" spans="16:16" x14ac:dyDescent="0.3">
      <c r="P868349" s="83"/>
    </row>
    <row r="868350" spans="16:16" x14ac:dyDescent="0.3">
      <c r="P868350" s="83"/>
    </row>
    <row r="868351" spans="16:16" x14ac:dyDescent="0.3">
      <c r="P868351" s="83"/>
    </row>
    <row r="868352" spans="16:16" x14ac:dyDescent="0.3">
      <c r="P868352" s="83"/>
    </row>
    <row r="868353" spans="16:16" x14ac:dyDescent="0.3">
      <c r="P868353" s="83"/>
    </row>
    <row r="868354" spans="16:16" x14ac:dyDescent="0.3">
      <c r="P868354" s="83"/>
    </row>
    <row r="868355" spans="16:16" x14ac:dyDescent="0.3">
      <c r="P868355" s="83"/>
    </row>
    <row r="868356" spans="16:16" x14ac:dyDescent="0.3">
      <c r="P868356" s="83"/>
    </row>
    <row r="868357" spans="16:16" x14ac:dyDescent="0.3">
      <c r="P868357" s="83"/>
    </row>
    <row r="868358" spans="16:16" x14ac:dyDescent="0.3">
      <c r="P868358" s="83"/>
    </row>
    <row r="868359" spans="16:16" x14ac:dyDescent="0.3">
      <c r="P868359" s="83"/>
    </row>
    <row r="868360" spans="16:16" x14ac:dyDescent="0.3">
      <c r="P868360" s="83"/>
    </row>
    <row r="868361" spans="16:16" x14ac:dyDescent="0.3">
      <c r="P868361" s="83"/>
    </row>
    <row r="868362" spans="16:16" x14ac:dyDescent="0.3">
      <c r="P868362" s="83"/>
    </row>
    <row r="868363" spans="16:16" x14ac:dyDescent="0.3">
      <c r="P868363" s="83"/>
    </row>
    <row r="868364" spans="16:16" x14ac:dyDescent="0.3">
      <c r="P868364" s="83"/>
    </row>
    <row r="868365" spans="16:16" x14ac:dyDescent="0.3">
      <c r="P868365" s="83"/>
    </row>
    <row r="868366" spans="16:16" x14ac:dyDescent="0.3">
      <c r="P868366" s="83"/>
    </row>
    <row r="868367" spans="16:16" x14ac:dyDescent="0.3">
      <c r="P868367" s="83"/>
    </row>
    <row r="868368" spans="16:16" x14ac:dyDescent="0.3">
      <c r="P868368" s="83"/>
    </row>
    <row r="868369" spans="16:16" x14ac:dyDescent="0.3">
      <c r="P868369" s="83"/>
    </row>
    <row r="868370" spans="16:16" x14ac:dyDescent="0.3">
      <c r="P868370" s="83"/>
    </row>
    <row r="868371" spans="16:16" x14ac:dyDescent="0.3">
      <c r="P868371" s="83"/>
    </row>
    <row r="868372" spans="16:16" x14ac:dyDescent="0.3">
      <c r="P868372" s="83"/>
    </row>
    <row r="868373" spans="16:16" x14ac:dyDescent="0.3">
      <c r="P868373" s="83"/>
    </row>
    <row r="868374" spans="16:16" x14ac:dyDescent="0.3">
      <c r="P868374" s="83"/>
    </row>
    <row r="868375" spans="16:16" x14ac:dyDescent="0.3">
      <c r="P868375" s="83"/>
    </row>
    <row r="868376" spans="16:16" x14ac:dyDescent="0.3">
      <c r="P868376" s="83"/>
    </row>
    <row r="868377" spans="16:16" x14ac:dyDescent="0.3">
      <c r="P868377" s="83"/>
    </row>
    <row r="868378" spans="16:16" x14ac:dyDescent="0.3">
      <c r="P868378" s="83"/>
    </row>
    <row r="868379" spans="16:16" x14ac:dyDescent="0.3">
      <c r="P868379" s="83"/>
    </row>
    <row r="868380" spans="16:16" x14ac:dyDescent="0.3">
      <c r="P868380" s="83"/>
    </row>
    <row r="868381" spans="16:16" x14ac:dyDescent="0.3">
      <c r="P868381" s="83"/>
    </row>
    <row r="868382" spans="16:16" x14ac:dyDescent="0.3">
      <c r="P868382" s="83"/>
    </row>
    <row r="868383" spans="16:16" x14ac:dyDescent="0.3">
      <c r="P868383" s="83"/>
    </row>
    <row r="868384" spans="16:16" x14ac:dyDescent="0.3">
      <c r="P868384" s="83"/>
    </row>
    <row r="868385" spans="16:16" x14ac:dyDescent="0.3">
      <c r="P868385" s="83"/>
    </row>
    <row r="868386" spans="16:16" x14ac:dyDescent="0.3">
      <c r="P868386" s="83"/>
    </row>
    <row r="868387" spans="16:16" x14ac:dyDescent="0.3">
      <c r="P868387" s="83"/>
    </row>
    <row r="868388" spans="16:16" x14ac:dyDescent="0.3">
      <c r="P868388" s="83"/>
    </row>
    <row r="868389" spans="16:16" x14ac:dyDescent="0.3">
      <c r="P868389" s="83"/>
    </row>
    <row r="868390" spans="16:16" x14ac:dyDescent="0.3">
      <c r="P868390" s="83"/>
    </row>
    <row r="868391" spans="16:16" x14ac:dyDescent="0.3">
      <c r="P868391" s="83"/>
    </row>
    <row r="868392" spans="16:16" x14ac:dyDescent="0.3">
      <c r="P868392" s="83"/>
    </row>
    <row r="868393" spans="16:16" x14ac:dyDescent="0.3">
      <c r="P868393" s="83"/>
    </row>
    <row r="868394" spans="16:16" x14ac:dyDescent="0.3">
      <c r="P868394" s="83"/>
    </row>
    <row r="868395" spans="16:16" x14ac:dyDescent="0.3">
      <c r="P868395" s="83"/>
    </row>
    <row r="868396" spans="16:16" x14ac:dyDescent="0.3">
      <c r="P868396" s="83"/>
    </row>
    <row r="868397" spans="16:16" x14ac:dyDescent="0.3">
      <c r="P868397" s="83"/>
    </row>
    <row r="868398" spans="16:16" x14ac:dyDescent="0.3">
      <c r="P868398" s="83"/>
    </row>
    <row r="868399" spans="16:16" x14ac:dyDescent="0.3">
      <c r="P868399" s="83"/>
    </row>
    <row r="868400" spans="16:16" x14ac:dyDescent="0.3">
      <c r="P868400" s="83"/>
    </row>
    <row r="868401" spans="16:16" x14ac:dyDescent="0.3">
      <c r="P868401" s="83"/>
    </row>
    <row r="868402" spans="16:16" x14ac:dyDescent="0.3">
      <c r="P868402" s="83"/>
    </row>
    <row r="868403" spans="16:16" x14ac:dyDescent="0.3">
      <c r="P868403" s="83"/>
    </row>
    <row r="868404" spans="16:16" x14ac:dyDescent="0.3">
      <c r="P868404" s="83"/>
    </row>
    <row r="868405" spans="16:16" x14ac:dyDescent="0.3">
      <c r="P868405" s="83"/>
    </row>
    <row r="868406" spans="16:16" x14ac:dyDescent="0.3">
      <c r="P868406" s="83"/>
    </row>
    <row r="868407" spans="16:16" x14ac:dyDescent="0.3">
      <c r="P868407" s="83"/>
    </row>
    <row r="868408" spans="16:16" x14ac:dyDescent="0.3">
      <c r="P868408" s="83"/>
    </row>
    <row r="868409" spans="16:16" x14ac:dyDescent="0.3">
      <c r="P868409" s="83"/>
    </row>
    <row r="868410" spans="16:16" x14ac:dyDescent="0.3">
      <c r="P868410" s="83"/>
    </row>
    <row r="868411" spans="16:16" x14ac:dyDescent="0.3">
      <c r="P868411" s="83"/>
    </row>
    <row r="868412" spans="16:16" x14ac:dyDescent="0.3">
      <c r="P868412" s="83"/>
    </row>
    <row r="868413" spans="16:16" x14ac:dyDescent="0.3">
      <c r="P868413" s="83"/>
    </row>
    <row r="868414" spans="16:16" x14ac:dyDescent="0.3">
      <c r="P868414" s="83"/>
    </row>
    <row r="868415" spans="16:16" x14ac:dyDescent="0.3">
      <c r="P868415" s="83"/>
    </row>
    <row r="868416" spans="16:16" x14ac:dyDescent="0.3">
      <c r="P868416" s="83"/>
    </row>
    <row r="868417" spans="16:16" x14ac:dyDescent="0.3">
      <c r="P868417" s="83"/>
    </row>
    <row r="868418" spans="16:16" x14ac:dyDescent="0.3">
      <c r="P868418" s="83"/>
    </row>
    <row r="868419" spans="16:16" x14ac:dyDescent="0.3">
      <c r="P868419" s="83"/>
    </row>
    <row r="868420" spans="16:16" x14ac:dyDescent="0.3">
      <c r="P868420" s="83"/>
    </row>
    <row r="868421" spans="16:16" x14ac:dyDescent="0.3">
      <c r="P868421" s="83"/>
    </row>
    <row r="868422" spans="16:16" x14ac:dyDescent="0.3">
      <c r="P868422" s="83"/>
    </row>
    <row r="868423" spans="16:16" x14ac:dyDescent="0.3">
      <c r="P868423" s="83"/>
    </row>
    <row r="868424" spans="16:16" x14ac:dyDescent="0.3">
      <c r="P868424" s="83"/>
    </row>
    <row r="868425" spans="16:16" x14ac:dyDescent="0.3">
      <c r="P868425" s="83"/>
    </row>
    <row r="868426" spans="16:16" x14ac:dyDescent="0.3">
      <c r="P868426" s="83"/>
    </row>
    <row r="868427" spans="16:16" x14ac:dyDescent="0.3">
      <c r="P868427" s="83"/>
    </row>
    <row r="868428" spans="16:16" x14ac:dyDescent="0.3">
      <c r="P868428" s="83"/>
    </row>
    <row r="868429" spans="16:16" x14ac:dyDescent="0.3">
      <c r="P868429" s="83"/>
    </row>
    <row r="868430" spans="16:16" x14ac:dyDescent="0.3">
      <c r="P868430" s="83"/>
    </row>
    <row r="868431" spans="16:16" x14ac:dyDescent="0.3">
      <c r="P868431" s="83"/>
    </row>
    <row r="868432" spans="16:16" x14ac:dyDescent="0.3">
      <c r="P868432" s="83"/>
    </row>
    <row r="868433" spans="16:16" x14ac:dyDescent="0.3">
      <c r="P868433" s="83"/>
    </row>
    <row r="868434" spans="16:16" x14ac:dyDescent="0.3">
      <c r="P868434" s="83"/>
    </row>
    <row r="868435" spans="16:16" x14ac:dyDescent="0.3">
      <c r="P868435" s="83"/>
    </row>
    <row r="868436" spans="16:16" x14ac:dyDescent="0.3">
      <c r="P868436" s="83"/>
    </row>
    <row r="868437" spans="16:16" x14ac:dyDescent="0.3">
      <c r="P868437" s="83"/>
    </row>
    <row r="868438" spans="16:16" x14ac:dyDescent="0.3">
      <c r="P868438" s="83"/>
    </row>
    <row r="868439" spans="16:16" x14ac:dyDescent="0.3">
      <c r="P868439" s="83"/>
    </row>
    <row r="868440" spans="16:16" x14ac:dyDescent="0.3">
      <c r="P868440" s="83"/>
    </row>
    <row r="868441" spans="16:16" x14ac:dyDescent="0.3">
      <c r="P868441" s="83"/>
    </row>
    <row r="868442" spans="16:16" x14ac:dyDescent="0.3">
      <c r="P868442" s="83"/>
    </row>
    <row r="868443" spans="16:16" x14ac:dyDescent="0.3">
      <c r="P868443" s="83"/>
    </row>
    <row r="868444" spans="16:16" x14ac:dyDescent="0.3">
      <c r="P868444" s="83"/>
    </row>
    <row r="868445" spans="16:16" x14ac:dyDescent="0.3">
      <c r="P868445" s="83"/>
    </row>
    <row r="868446" spans="16:16" x14ac:dyDescent="0.3">
      <c r="P868446" s="83"/>
    </row>
    <row r="868447" spans="16:16" x14ac:dyDescent="0.3">
      <c r="P868447" s="83"/>
    </row>
    <row r="868448" spans="16:16" x14ac:dyDescent="0.3">
      <c r="P868448" s="83"/>
    </row>
    <row r="868449" spans="16:16" x14ac:dyDescent="0.3">
      <c r="P868449" s="83"/>
    </row>
    <row r="868450" spans="16:16" x14ac:dyDescent="0.3">
      <c r="P868450" s="83"/>
    </row>
    <row r="868451" spans="16:16" x14ac:dyDescent="0.3">
      <c r="P868451" s="83"/>
    </row>
    <row r="868452" spans="16:16" x14ac:dyDescent="0.3">
      <c r="P868452" s="83"/>
    </row>
    <row r="868453" spans="16:16" x14ac:dyDescent="0.3">
      <c r="P868453" s="83"/>
    </row>
    <row r="868454" spans="16:16" x14ac:dyDescent="0.3">
      <c r="P868454" s="83"/>
    </row>
    <row r="868455" spans="16:16" x14ac:dyDescent="0.3">
      <c r="P868455" s="83"/>
    </row>
    <row r="868456" spans="16:16" x14ac:dyDescent="0.3">
      <c r="P868456" s="83"/>
    </row>
    <row r="868457" spans="16:16" x14ac:dyDescent="0.3">
      <c r="P868457" s="83"/>
    </row>
    <row r="868458" spans="16:16" x14ac:dyDescent="0.3">
      <c r="P868458" s="83"/>
    </row>
    <row r="868459" spans="16:16" x14ac:dyDescent="0.3">
      <c r="P868459" s="83"/>
    </row>
    <row r="868460" spans="16:16" x14ac:dyDescent="0.3">
      <c r="P868460" s="83"/>
    </row>
    <row r="868461" spans="16:16" x14ac:dyDescent="0.3">
      <c r="P868461" s="83"/>
    </row>
    <row r="868462" spans="16:16" x14ac:dyDescent="0.3">
      <c r="P868462" s="83"/>
    </row>
    <row r="868463" spans="16:16" x14ac:dyDescent="0.3">
      <c r="P868463" s="83"/>
    </row>
    <row r="868464" spans="16:16" x14ac:dyDescent="0.3">
      <c r="P868464" s="83"/>
    </row>
    <row r="868465" spans="16:16" x14ac:dyDescent="0.3">
      <c r="P868465" s="83"/>
    </row>
    <row r="868466" spans="16:16" x14ac:dyDescent="0.3">
      <c r="P868466" s="83"/>
    </row>
    <row r="868467" spans="16:16" x14ac:dyDescent="0.3">
      <c r="P868467" s="83"/>
    </row>
    <row r="868468" spans="16:16" x14ac:dyDescent="0.3">
      <c r="P868468" s="83"/>
    </row>
    <row r="868469" spans="16:16" x14ac:dyDescent="0.3">
      <c r="P868469" s="83"/>
    </row>
    <row r="868470" spans="16:16" x14ac:dyDescent="0.3">
      <c r="P868470" s="83"/>
    </row>
    <row r="868471" spans="16:16" x14ac:dyDescent="0.3">
      <c r="P868471" s="83"/>
    </row>
    <row r="868472" spans="16:16" x14ac:dyDescent="0.3">
      <c r="P868472" s="83"/>
    </row>
    <row r="868473" spans="16:16" x14ac:dyDescent="0.3">
      <c r="P868473" s="83"/>
    </row>
    <row r="868474" spans="16:16" x14ac:dyDescent="0.3">
      <c r="P868474" s="83"/>
    </row>
    <row r="868475" spans="16:16" x14ac:dyDescent="0.3">
      <c r="P868475" s="83"/>
    </row>
    <row r="868476" spans="16:16" x14ac:dyDescent="0.3">
      <c r="P868476" s="83"/>
    </row>
    <row r="868477" spans="16:16" x14ac:dyDescent="0.3">
      <c r="P868477" s="83"/>
    </row>
    <row r="868478" spans="16:16" x14ac:dyDescent="0.3">
      <c r="P868478" s="83"/>
    </row>
    <row r="868479" spans="16:16" x14ac:dyDescent="0.3">
      <c r="P868479" s="83"/>
    </row>
    <row r="868480" spans="16:16" x14ac:dyDescent="0.3">
      <c r="P868480" s="83"/>
    </row>
    <row r="868481" spans="16:16" x14ac:dyDescent="0.3">
      <c r="P868481" s="83"/>
    </row>
    <row r="868482" spans="16:16" x14ac:dyDescent="0.3">
      <c r="P868482" s="83"/>
    </row>
    <row r="868483" spans="16:16" x14ac:dyDescent="0.3">
      <c r="P868483" s="83"/>
    </row>
    <row r="868484" spans="16:16" x14ac:dyDescent="0.3">
      <c r="P868484" s="83"/>
    </row>
    <row r="868485" spans="16:16" x14ac:dyDescent="0.3">
      <c r="P868485" s="83"/>
    </row>
    <row r="868486" spans="16:16" x14ac:dyDescent="0.3">
      <c r="P868486" s="83"/>
    </row>
    <row r="868487" spans="16:16" x14ac:dyDescent="0.3">
      <c r="P868487" s="83"/>
    </row>
    <row r="868488" spans="16:16" x14ac:dyDescent="0.3">
      <c r="P868488" s="83"/>
    </row>
    <row r="868489" spans="16:16" x14ac:dyDescent="0.3">
      <c r="P868489" s="83"/>
    </row>
    <row r="868490" spans="16:16" x14ac:dyDescent="0.3">
      <c r="P868490" s="83"/>
    </row>
    <row r="868491" spans="16:16" x14ac:dyDescent="0.3">
      <c r="P868491" s="83"/>
    </row>
    <row r="868492" spans="16:16" x14ac:dyDescent="0.3">
      <c r="P868492" s="83"/>
    </row>
    <row r="868493" spans="16:16" x14ac:dyDescent="0.3">
      <c r="P868493" s="83"/>
    </row>
    <row r="868494" spans="16:16" x14ac:dyDescent="0.3">
      <c r="P868494" s="83"/>
    </row>
    <row r="868495" spans="16:16" x14ac:dyDescent="0.3">
      <c r="P868495" s="83"/>
    </row>
    <row r="868496" spans="16:16" x14ac:dyDescent="0.3">
      <c r="P868496" s="83"/>
    </row>
    <row r="868497" spans="16:16" x14ac:dyDescent="0.3">
      <c r="P868497" s="83"/>
    </row>
    <row r="868498" spans="16:16" x14ac:dyDescent="0.3">
      <c r="P868498" s="83"/>
    </row>
    <row r="868499" spans="16:16" x14ac:dyDescent="0.3">
      <c r="P868499" s="83"/>
    </row>
    <row r="868500" spans="16:16" x14ac:dyDescent="0.3">
      <c r="P868500" s="83"/>
    </row>
    <row r="868501" spans="16:16" x14ac:dyDescent="0.3">
      <c r="P868501" s="83"/>
    </row>
    <row r="868502" spans="16:16" x14ac:dyDescent="0.3">
      <c r="P868502" s="83"/>
    </row>
    <row r="868503" spans="16:16" x14ac:dyDescent="0.3">
      <c r="P868503" s="83"/>
    </row>
    <row r="868504" spans="16:16" x14ac:dyDescent="0.3">
      <c r="P868504" s="83"/>
    </row>
    <row r="868505" spans="16:16" x14ac:dyDescent="0.3">
      <c r="P868505" s="83"/>
    </row>
    <row r="868506" spans="16:16" x14ac:dyDescent="0.3">
      <c r="P868506" s="83"/>
    </row>
    <row r="868507" spans="16:16" x14ac:dyDescent="0.3">
      <c r="P868507" s="83"/>
    </row>
    <row r="868508" spans="16:16" x14ac:dyDescent="0.3">
      <c r="P868508" s="83"/>
    </row>
    <row r="868509" spans="16:16" x14ac:dyDescent="0.3">
      <c r="P868509" s="83"/>
    </row>
    <row r="868510" spans="16:16" x14ac:dyDescent="0.3">
      <c r="P868510" s="83"/>
    </row>
    <row r="868511" spans="16:16" x14ac:dyDescent="0.3">
      <c r="P868511" s="83"/>
    </row>
    <row r="868512" spans="16:16" x14ac:dyDescent="0.3">
      <c r="P868512" s="83"/>
    </row>
    <row r="868513" spans="16:16" x14ac:dyDescent="0.3">
      <c r="P868513" s="83"/>
    </row>
    <row r="868514" spans="16:16" x14ac:dyDescent="0.3">
      <c r="P868514" s="83"/>
    </row>
    <row r="868515" spans="16:16" x14ac:dyDescent="0.3">
      <c r="P868515" s="83"/>
    </row>
    <row r="868516" spans="16:16" x14ac:dyDescent="0.3">
      <c r="P868516" s="83"/>
    </row>
    <row r="868517" spans="16:16" x14ac:dyDescent="0.3">
      <c r="P868517" s="83"/>
    </row>
    <row r="868518" spans="16:16" x14ac:dyDescent="0.3">
      <c r="P868518" s="83"/>
    </row>
    <row r="868519" spans="16:16" x14ac:dyDescent="0.3">
      <c r="P868519" s="83"/>
    </row>
    <row r="868520" spans="16:16" x14ac:dyDescent="0.3">
      <c r="P868520" s="83"/>
    </row>
    <row r="868521" spans="16:16" x14ac:dyDescent="0.3">
      <c r="P868521" s="83"/>
    </row>
    <row r="868522" spans="16:16" x14ac:dyDescent="0.3">
      <c r="P868522" s="83"/>
    </row>
    <row r="868523" spans="16:16" x14ac:dyDescent="0.3">
      <c r="P868523" s="83"/>
    </row>
    <row r="868524" spans="16:16" x14ac:dyDescent="0.3">
      <c r="P868524" s="83"/>
    </row>
    <row r="868525" spans="16:16" x14ac:dyDescent="0.3">
      <c r="P868525" s="83"/>
    </row>
    <row r="868526" spans="16:16" x14ac:dyDescent="0.3">
      <c r="P868526" s="83"/>
    </row>
    <row r="868527" spans="16:16" x14ac:dyDescent="0.3">
      <c r="P868527" s="83"/>
    </row>
    <row r="868528" spans="16:16" x14ac:dyDescent="0.3">
      <c r="P868528" s="83"/>
    </row>
    <row r="868529" spans="16:16" x14ac:dyDescent="0.3">
      <c r="P868529" s="83"/>
    </row>
    <row r="868530" spans="16:16" x14ac:dyDescent="0.3">
      <c r="P868530" s="83"/>
    </row>
    <row r="868531" spans="16:16" x14ac:dyDescent="0.3">
      <c r="P868531" s="83"/>
    </row>
    <row r="868532" spans="16:16" x14ac:dyDescent="0.3">
      <c r="P868532" s="83"/>
    </row>
    <row r="868533" spans="16:16" x14ac:dyDescent="0.3">
      <c r="P868533" s="83"/>
    </row>
    <row r="868534" spans="16:16" x14ac:dyDescent="0.3">
      <c r="P868534" s="83"/>
    </row>
    <row r="868535" spans="16:16" x14ac:dyDescent="0.3">
      <c r="P868535" s="83"/>
    </row>
    <row r="868536" spans="16:16" x14ac:dyDescent="0.3">
      <c r="P868536" s="83"/>
    </row>
    <row r="868537" spans="16:16" x14ac:dyDescent="0.3">
      <c r="P868537" s="83"/>
    </row>
    <row r="868538" spans="16:16" x14ac:dyDescent="0.3">
      <c r="P868538" s="83"/>
    </row>
    <row r="868539" spans="16:16" x14ac:dyDescent="0.3">
      <c r="P868539" s="83"/>
    </row>
    <row r="868540" spans="16:16" x14ac:dyDescent="0.3">
      <c r="P868540" s="83"/>
    </row>
    <row r="868541" spans="16:16" x14ac:dyDescent="0.3">
      <c r="P868541" s="83"/>
    </row>
    <row r="868542" spans="16:16" x14ac:dyDescent="0.3">
      <c r="P868542" s="83"/>
    </row>
    <row r="868543" spans="16:16" x14ac:dyDescent="0.3">
      <c r="P868543" s="83"/>
    </row>
    <row r="868544" spans="16:16" x14ac:dyDescent="0.3">
      <c r="P868544" s="83"/>
    </row>
    <row r="868545" spans="16:16" x14ac:dyDescent="0.3">
      <c r="P868545" s="83"/>
    </row>
    <row r="868546" spans="16:16" x14ac:dyDescent="0.3">
      <c r="P868546" s="83"/>
    </row>
    <row r="868547" spans="16:16" x14ac:dyDescent="0.3">
      <c r="P868547" s="83"/>
    </row>
    <row r="868548" spans="16:16" x14ac:dyDescent="0.3">
      <c r="P868548" s="83"/>
    </row>
    <row r="868549" spans="16:16" x14ac:dyDescent="0.3">
      <c r="P868549" s="83"/>
    </row>
    <row r="868550" spans="16:16" x14ac:dyDescent="0.3">
      <c r="P868550" s="83"/>
    </row>
    <row r="868551" spans="16:16" x14ac:dyDescent="0.3">
      <c r="P868551" s="83"/>
    </row>
    <row r="868552" spans="16:16" x14ac:dyDescent="0.3">
      <c r="P868552" s="83"/>
    </row>
    <row r="868553" spans="16:16" x14ac:dyDescent="0.3">
      <c r="P868553" s="83"/>
    </row>
    <row r="868554" spans="16:16" x14ac:dyDescent="0.3">
      <c r="P868554" s="83"/>
    </row>
    <row r="868555" spans="16:16" x14ac:dyDescent="0.3">
      <c r="P868555" s="83"/>
    </row>
    <row r="868556" spans="16:16" x14ac:dyDescent="0.3">
      <c r="P868556" s="83"/>
    </row>
    <row r="868557" spans="16:16" x14ac:dyDescent="0.3">
      <c r="P868557" s="83"/>
    </row>
    <row r="868558" spans="16:16" x14ac:dyDescent="0.3">
      <c r="P868558" s="83"/>
    </row>
    <row r="868559" spans="16:16" x14ac:dyDescent="0.3">
      <c r="P868559" s="83"/>
    </row>
    <row r="868560" spans="16:16" x14ac:dyDescent="0.3">
      <c r="P868560" s="83"/>
    </row>
    <row r="868561" spans="16:16" x14ac:dyDescent="0.3">
      <c r="P868561" s="83"/>
    </row>
    <row r="868562" spans="16:16" x14ac:dyDescent="0.3">
      <c r="P868562" s="83"/>
    </row>
    <row r="868563" spans="16:16" x14ac:dyDescent="0.3">
      <c r="P868563" s="83"/>
    </row>
    <row r="868564" spans="16:16" x14ac:dyDescent="0.3">
      <c r="P868564" s="83"/>
    </row>
    <row r="868565" spans="16:16" x14ac:dyDescent="0.3">
      <c r="P868565" s="83"/>
    </row>
    <row r="868566" spans="16:16" x14ac:dyDescent="0.3">
      <c r="P868566" s="83"/>
    </row>
    <row r="868567" spans="16:16" x14ac:dyDescent="0.3">
      <c r="P868567" s="83"/>
    </row>
    <row r="868568" spans="16:16" x14ac:dyDescent="0.3">
      <c r="P868568" s="83"/>
    </row>
    <row r="868569" spans="16:16" x14ac:dyDescent="0.3">
      <c r="P868569" s="83"/>
    </row>
    <row r="868570" spans="16:16" x14ac:dyDescent="0.3">
      <c r="P868570" s="83"/>
    </row>
    <row r="868571" spans="16:16" x14ac:dyDescent="0.3">
      <c r="P868571" s="83"/>
    </row>
    <row r="868572" spans="16:16" x14ac:dyDescent="0.3">
      <c r="P868572" s="83"/>
    </row>
    <row r="868573" spans="16:16" x14ac:dyDescent="0.3">
      <c r="P868573" s="83"/>
    </row>
    <row r="868574" spans="16:16" x14ac:dyDescent="0.3">
      <c r="P868574" s="83"/>
    </row>
    <row r="868575" spans="16:16" x14ac:dyDescent="0.3">
      <c r="P868575" s="83"/>
    </row>
    <row r="868576" spans="16:16" x14ac:dyDescent="0.3">
      <c r="P868576" s="83"/>
    </row>
    <row r="868577" spans="16:16" x14ac:dyDescent="0.3">
      <c r="P868577" s="83"/>
    </row>
    <row r="868578" spans="16:16" x14ac:dyDescent="0.3">
      <c r="P868578" s="83"/>
    </row>
    <row r="868579" spans="16:16" x14ac:dyDescent="0.3">
      <c r="P868579" s="83"/>
    </row>
    <row r="868580" spans="16:16" x14ac:dyDescent="0.3">
      <c r="P868580" s="83"/>
    </row>
    <row r="868581" spans="16:16" x14ac:dyDescent="0.3">
      <c r="P868581" s="83"/>
    </row>
    <row r="868582" spans="16:16" x14ac:dyDescent="0.3">
      <c r="P868582" s="83"/>
    </row>
    <row r="868583" spans="16:16" x14ac:dyDescent="0.3">
      <c r="P868583" s="83"/>
    </row>
    <row r="868584" spans="16:16" x14ac:dyDescent="0.3">
      <c r="P868584" s="83"/>
    </row>
    <row r="868585" spans="16:16" x14ac:dyDescent="0.3">
      <c r="P868585" s="83"/>
    </row>
    <row r="868586" spans="16:16" x14ac:dyDescent="0.3">
      <c r="P868586" s="83"/>
    </row>
    <row r="868587" spans="16:16" x14ac:dyDescent="0.3">
      <c r="P868587" s="83"/>
    </row>
    <row r="868588" spans="16:16" x14ac:dyDescent="0.3">
      <c r="P868588" s="83"/>
    </row>
    <row r="868589" spans="16:16" x14ac:dyDescent="0.3">
      <c r="P868589" s="83"/>
    </row>
    <row r="868590" spans="16:16" x14ac:dyDescent="0.3">
      <c r="P868590" s="83"/>
    </row>
    <row r="868591" spans="16:16" x14ac:dyDescent="0.3">
      <c r="P868591" s="83"/>
    </row>
    <row r="868592" spans="16:16" x14ac:dyDescent="0.3">
      <c r="P868592" s="83"/>
    </row>
    <row r="868593" spans="16:16" x14ac:dyDescent="0.3">
      <c r="P868593" s="83"/>
    </row>
    <row r="868594" spans="16:16" x14ac:dyDescent="0.3">
      <c r="P868594" s="83"/>
    </row>
    <row r="868595" spans="16:16" x14ac:dyDescent="0.3">
      <c r="P868595" s="83"/>
    </row>
    <row r="868596" spans="16:16" x14ac:dyDescent="0.3">
      <c r="P868596" s="83"/>
    </row>
    <row r="868597" spans="16:16" x14ac:dyDescent="0.3">
      <c r="P868597" s="83"/>
    </row>
    <row r="868598" spans="16:16" x14ac:dyDescent="0.3">
      <c r="P868598" s="83"/>
    </row>
    <row r="868599" spans="16:16" x14ac:dyDescent="0.3">
      <c r="P868599" s="83"/>
    </row>
    <row r="868600" spans="16:16" x14ac:dyDescent="0.3">
      <c r="P868600" s="83"/>
    </row>
    <row r="868601" spans="16:16" x14ac:dyDescent="0.3">
      <c r="P868601" s="83"/>
    </row>
    <row r="868602" spans="16:16" x14ac:dyDescent="0.3">
      <c r="P868602" s="83"/>
    </row>
    <row r="868603" spans="16:16" x14ac:dyDescent="0.3">
      <c r="P868603" s="83"/>
    </row>
    <row r="868604" spans="16:16" x14ac:dyDescent="0.3">
      <c r="P868604" s="83"/>
    </row>
    <row r="868605" spans="16:16" x14ac:dyDescent="0.3">
      <c r="P868605" s="83"/>
    </row>
    <row r="868606" spans="16:16" x14ac:dyDescent="0.3">
      <c r="P868606" s="83"/>
    </row>
    <row r="868607" spans="16:16" x14ac:dyDescent="0.3">
      <c r="P868607" s="83"/>
    </row>
    <row r="868608" spans="16:16" x14ac:dyDescent="0.3">
      <c r="P868608" s="83"/>
    </row>
    <row r="868609" spans="16:16" x14ac:dyDescent="0.3">
      <c r="P868609" s="83"/>
    </row>
    <row r="868610" spans="16:16" x14ac:dyDescent="0.3">
      <c r="P868610" s="83"/>
    </row>
    <row r="868611" spans="16:16" x14ac:dyDescent="0.3">
      <c r="P868611" s="83"/>
    </row>
    <row r="868612" spans="16:16" x14ac:dyDescent="0.3">
      <c r="P868612" s="83"/>
    </row>
    <row r="868613" spans="16:16" x14ac:dyDescent="0.3">
      <c r="P868613" s="83"/>
    </row>
    <row r="868614" spans="16:16" x14ac:dyDescent="0.3">
      <c r="P868614" s="83"/>
    </row>
    <row r="868615" spans="16:16" x14ac:dyDescent="0.3">
      <c r="P868615" s="83"/>
    </row>
    <row r="868616" spans="16:16" x14ac:dyDescent="0.3">
      <c r="P868616" s="83"/>
    </row>
    <row r="868617" spans="16:16" x14ac:dyDescent="0.3">
      <c r="P868617" s="83"/>
    </row>
    <row r="868618" spans="16:16" x14ac:dyDescent="0.3">
      <c r="P868618" s="83"/>
    </row>
    <row r="868619" spans="16:16" x14ac:dyDescent="0.3">
      <c r="P868619" s="83"/>
    </row>
    <row r="868620" spans="16:16" x14ac:dyDescent="0.3">
      <c r="P868620" s="83"/>
    </row>
    <row r="868621" spans="16:16" x14ac:dyDescent="0.3">
      <c r="P868621" s="83"/>
    </row>
    <row r="868622" spans="16:16" x14ac:dyDescent="0.3">
      <c r="P868622" s="83"/>
    </row>
    <row r="868623" spans="16:16" x14ac:dyDescent="0.3">
      <c r="P868623" s="83"/>
    </row>
    <row r="868624" spans="16:16" x14ac:dyDescent="0.3">
      <c r="P868624" s="83"/>
    </row>
    <row r="868625" spans="16:16" x14ac:dyDescent="0.3">
      <c r="P868625" s="83"/>
    </row>
    <row r="868626" spans="16:16" x14ac:dyDescent="0.3">
      <c r="P868626" s="83"/>
    </row>
    <row r="868627" spans="16:16" x14ac:dyDescent="0.3">
      <c r="P868627" s="83"/>
    </row>
    <row r="868628" spans="16:16" x14ac:dyDescent="0.3">
      <c r="P868628" s="83"/>
    </row>
    <row r="868629" spans="16:16" x14ac:dyDescent="0.3">
      <c r="P868629" s="83"/>
    </row>
    <row r="868630" spans="16:16" x14ac:dyDescent="0.3">
      <c r="P868630" s="83"/>
    </row>
    <row r="868631" spans="16:16" x14ac:dyDescent="0.3">
      <c r="P868631" s="83"/>
    </row>
    <row r="868632" spans="16:16" x14ac:dyDescent="0.3">
      <c r="P868632" s="83"/>
    </row>
    <row r="868633" spans="16:16" x14ac:dyDescent="0.3">
      <c r="P868633" s="83"/>
    </row>
    <row r="868634" spans="16:16" x14ac:dyDescent="0.3">
      <c r="P868634" s="83"/>
    </row>
    <row r="868635" spans="16:16" x14ac:dyDescent="0.3">
      <c r="P868635" s="83"/>
    </row>
    <row r="868636" spans="16:16" x14ac:dyDescent="0.3">
      <c r="P868636" s="83"/>
    </row>
    <row r="868637" spans="16:16" x14ac:dyDescent="0.3">
      <c r="P868637" s="83"/>
    </row>
    <row r="868638" spans="16:16" x14ac:dyDescent="0.3">
      <c r="P868638" s="83"/>
    </row>
    <row r="868639" spans="16:16" x14ac:dyDescent="0.3">
      <c r="P868639" s="83"/>
    </row>
    <row r="868640" spans="16:16" x14ac:dyDescent="0.3">
      <c r="P868640" s="83"/>
    </row>
    <row r="868641" spans="16:16" x14ac:dyDescent="0.3">
      <c r="P868641" s="83"/>
    </row>
    <row r="868642" spans="16:16" x14ac:dyDescent="0.3">
      <c r="P868642" s="83"/>
    </row>
    <row r="868643" spans="16:16" x14ac:dyDescent="0.3">
      <c r="P868643" s="83"/>
    </row>
    <row r="868644" spans="16:16" x14ac:dyDescent="0.3">
      <c r="P868644" s="83"/>
    </row>
    <row r="868645" spans="16:16" x14ac:dyDescent="0.3">
      <c r="P868645" s="83"/>
    </row>
    <row r="868646" spans="16:16" x14ac:dyDescent="0.3">
      <c r="P868646" s="83"/>
    </row>
    <row r="868647" spans="16:16" x14ac:dyDescent="0.3">
      <c r="P868647" s="83"/>
    </row>
    <row r="868648" spans="16:16" x14ac:dyDescent="0.3">
      <c r="P868648" s="83"/>
    </row>
    <row r="868649" spans="16:16" x14ac:dyDescent="0.3">
      <c r="P868649" s="83"/>
    </row>
    <row r="868650" spans="16:16" x14ac:dyDescent="0.3">
      <c r="P868650" s="83"/>
    </row>
    <row r="868651" spans="16:16" x14ac:dyDescent="0.3">
      <c r="P868651" s="83"/>
    </row>
    <row r="868652" spans="16:16" x14ac:dyDescent="0.3">
      <c r="P868652" s="83"/>
    </row>
    <row r="868653" spans="16:16" x14ac:dyDescent="0.3">
      <c r="P868653" s="83"/>
    </row>
    <row r="868654" spans="16:16" x14ac:dyDescent="0.3">
      <c r="P868654" s="83"/>
    </row>
    <row r="868655" spans="16:16" x14ac:dyDescent="0.3">
      <c r="P868655" s="83"/>
    </row>
    <row r="868656" spans="16:16" x14ac:dyDescent="0.3">
      <c r="P868656" s="83"/>
    </row>
    <row r="868657" spans="16:16" x14ac:dyDescent="0.3">
      <c r="P868657" s="83"/>
    </row>
    <row r="868658" spans="16:16" x14ac:dyDescent="0.3">
      <c r="P868658" s="83"/>
    </row>
    <row r="868659" spans="16:16" x14ac:dyDescent="0.3">
      <c r="P868659" s="83"/>
    </row>
    <row r="868660" spans="16:16" x14ac:dyDescent="0.3">
      <c r="P868660" s="83"/>
    </row>
    <row r="868661" spans="16:16" x14ac:dyDescent="0.3">
      <c r="P868661" s="83"/>
    </row>
    <row r="868662" spans="16:16" x14ac:dyDescent="0.3">
      <c r="P868662" s="83"/>
    </row>
    <row r="868663" spans="16:16" x14ac:dyDescent="0.3">
      <c r="P868663" s="83"/>
    </row>
    <row r="868664" spans="16:16" x14ac:dyDescent="0.3">
      <c r="P868664" s="83"/>
    </row>
    <row r="868665" spans="16:16" x14ac:dyDescent="0.3">
      <c r="P868665" s="83"/>
    </row>
    <row r="868666" spans="16:16" x14ac:dyDescent="0.3">
      <c r="P868666" s="83"/>
    </row>
    <row r="868667" spans="16:16" x14ac:dyDescent="0.3">
      <c r="P868667" s="83"/>
    </row>
    <row r="868668" spans="16:16" x14ac:dyDescent="0.3">
      <c r="P868668" s="83"/>
    </row>
    <row r="868669" spans="16:16" x14ac:dyDescent="0.3">
      <c r="P868669" s="83"/>
    </row>
    <row r="868670" spans="16:16" x14ac:dyDescent="0.3">
      <c r="P868670" s="83"/>
    </row>
    <row r="868671" spans="16:16" x14ac:dyDescent="0.3">
      <c r="P868671" s="83"/>
    </row>
    <row r="868672" spans="16:16" x14ac:dyDescent="0.3">
      <c r="P868672" s="83"/>
    </row>
    <row r="868673" spans="16:16" x14ac:dyDescent="0.3">
      <c r="P868673" s="83"/>
    </row>
    <row r="868674" spans="16:16" x14ac:dyDescent="0.3">
      <c r="P868674" s="83"/>
    </row>
    <row r="868675" spans="16:16" x14ac:dyDescent="0.3">
      <c r="P868675" s="83"/>
    </row>
    <row r="868676" spans="16:16" x14ac:dyDescent="0.3">
      <c r="P868676" s="83"/>
    </row>
    <row r="868677" spans="16:16" x14ac:dyDescent="0.3">
      <c r="P868677" s="83"/>
    </row>
    <row r="868678" spans="16:16" x14ac:dyDescent="0.3">
      <c r="P868678" s="83"/>
    </row>
    <row r="868679" spans="16:16" x14ac:dyDescent="0.3">
      <c r="P868679" s="83"/>
    </row>
    <row r="868680" spans="16:16" x14ac:dyDescent="0.3">
      <c r="P868680" s="83"/>
    </row>
    <row r="868681" spans="16:16" x14ac:dyDescent="0.3">
      <c r="P868681" s="83"/>
    </row>
    <row r="868682" spans="16:16" x14ac:dyDescent="0.3">
      <c r="P868682" s="83"/>
    </row>
    <row r="868683" spans="16:16" x14ac:dyDescent="0.3">
      <c r="P868683" s="83"/>
    </row>
    <row r="868684" spans="16:16" x14ac:dyDescent="0.3">
      <c r="P868684" s="83"/>
    </row>
    <row r="868685" spans="16:16" x14ac:dyDescent="0.3">
      <c r="P868685" s="83"/>
    </row>
    <row r="868686" spans="16:16" x14ac:dyDescent="0.3">
      <c r="P868686" s="83"/>
    </row>
    <row r="868687" spans="16:16" x14ac:dyDescent="0.3">
      <c r="P868687" s="83"/>
    </row>
    <row r="868688" spans="16:16" x14ac:dyDescent="0.3">
      <c r="P868688" s="83"/>
    </row>
    <row r="868689" spans="16:16" x14ac:dyDescent="0.3">
      <c r="P868689" s="83"/>
    </row>
    <row r="868690" spans="16:16" x14ac:dyDescent="0.3">
      <c r="P868690" s="83"/>
    </row>
    <row r="868691" spans="16:16" x14ac:dyDescent="0.3">
      <c r="P868691" s="83"/>
    </row>
    <row r="868692" spans="16:16" x14ac:dyDescent="0.3">
      <c r="P868692" s="83"/>
    </row>
    <row r="868693" spans="16:16" x14ac:dyDescent="0.3">
      <c r="P868693" s="83"/>
    </row>
    <row r="868694" spans="16:16" x14ac:dyDescent="0.3">
      <c r="P868694" s="83"/>
    </row>
    <row r="868695" spans="16:16" x14ac:dyDescent="0.3">
      <c r="P868695" s="83"/>
    </row>
    <row r="868696" spans="16:16" x14ac:dyDescent="0.3">
      <c r="P868696" s="83"/>
    </row>
    <row r="868697" spans="16:16" x14ac:dyDescent="0.3">
      <c r="P868697" s="83"/>
    </row>
    <row r="868698" spans="16:16" x14ac:dyDescent="0.3">
      <c r="P868698" s="83"/>
    </row>
    <row r="868699" spans="16:16" x14ac:dyDescent="0.3">
      <c r="P868699" s="83"/>
    </row>
    <row r="868700" spans="16:16" x14ac:dyDescent="0.3">
      <c r="P868700" s="83"/>
    </row>
    <row r="868701" spans="16:16" x14ac:dyDescent="0.3">
      <c r="P868701" s="83"/>
    </row>
    <row r="868702" spans="16:16" x14ac:dyDescent="0.3">
      <c r="P868702" s="83"/>
    </row>
    <row r="868703" spans="16:16" x14ac:dyDescent="0.3">
      <c r="P868703" s="83"/>
    </row>
    <row r="868704" spans="16:16" x14ac:dyDescent="0.3">
      <c r="P868704" s="83"/>
    </row>
    <row r="868705" spans="16:16" x14ac:dyDescent="0.3">
      <c r="P868705" s="83"/>
    </row>
    <row r="868706" spans="16:16" x14ac:dyDescent="0.3">
      <c r="P868706" s="83"/>
    </row>
    <row r="868707" spans="16:16" x14ac:dyDescent="0.3">
      <c r="P868707" s="83"/>
    </row>
    <row r="868708" spans="16:16" x14ac:dyDescent="0.3">
      <c r="P868708" s="83"/>
    </row>
    <row r="868709" spans="16:16" x14ac:dyDescent="0.3">
      <c r="P868709" s="83"/>
    </row>
    <row r="868710" spans="16:16" x14ac:dyDescent="0.3">
      <c r="P868710" s="83"/>
    </row>
    <row r="868711" spans="16:16" x14ac:dyDescent="0.3">
      <c r="P868711" s="83"/>
    </row>
    <row r="868712" spans="16:16" x14ac:dyDescent="0.3">
      <c r="P868712" s="83"/>
    </row>
    <row r="868713" spans="16:16" x14ac:dyDescent="0.3">
      <c r="P868713" s="83"/>
    </row>
    <row r="868714" spans="16:16" x14ac:dyDescent="0.3">
      <c r="P868714" s="83"/>
    </row>
    <row r="868715" spans="16:16" x14ac:dyDescent="0.3">
      <c r="P868715" s="83"/>
    </row>
    <row r="868716" spans="16:16" x14ac:dyDescent="0.3">
      <c r="P868716" s="83"/>
    </row>
    <row r="868717" spans="16:16" x14ac:dyDescent="0.3">
      <c r="P868717" s="83"/>
    </row>
    <row r="868718" spans="16:16" x14ac:dyDescent="0.3">
      <c r="P868718" s="83"/>
    </row>
    <row r="868719" spans="16:16" x14ac:dyDescent="0.3">
      <c r="P868719" s="83"/>
    </row>
    <row r="868720" spans="16:16" x14ac:dyDescent="0.3">
      <c r="P868720" s="83"/>
    </row>
    <row r="868721" spans="16:16" x14ac:dyDescent="0.3">
      <c r="P868721" s="83"/>
    </row>
    <row r="868722" spans="16:16" x14ac:dyDescent="0.3">
      <c r="P868722" s="83"/>
    </row>
    <row r="868723" spans="16:16" x14ac:dyDescent="0.3">
      <c r="P868723" s="83"/>
    </row>
    <row r="868724" spans="16:16" x14ac:dyDescent="0.3">
      <c r="P868724" s="83"/>
    </row>
    <row r="868725" spans="16:16" x14ac:dyDescent="0.3">
      <c r="P868725" s="83"/>
    </row>
    <row r="868726" spans="16:16" x14ac:dyDescent="0.3">
      <c r="P868726" s="83"/>
    </row>
    <row r="868727" spans="16:16" x14ac:dyDescent="0.3">
      <c r="P868727" s="83"/>
    </row>
    <row r="868728" spans="16:16" x14ac:dyDescent="0.3">
      <c r="P868728" s="83"/>
    </row>
    <row r="868729" spans="16:16" x14ac:dyDescent="0.3">
      <c r="P868729" s="83"/>
    </row>
    <row r="868730" spans="16:16" x14ac:dyDescent="0.3">
      <c r="P868730" s="83"/>
    </row>
    <row r="868731" spans="16:16" x14ac:dyDescent="0.3">
      <c r="P868731" s="83"/>
    </row>
    <row r="868732" spans="16:16" x14ac:dyDescent="0.3">
      <c r="P868732" s="83"/>
    </row>
    <row r="868733" spans="16:16" x14ac:dyDescent="0.3">
      <c r="P868733" s="83"/>
    </row>
    <row r="868734" spans="16:16" x14ac:dyDescent="0.3">
      <c r="P868734" s="83"/>
    </row>
    <row r="868735" spans="16:16" x14ac:dyDescent="0.3">
      <c r="P868735" s="83"/>
    </row>
    <row r="868736" spans="16:16" x14ac:dyDescent="0.3">
      <c r="P868736" s="83"/>
    </row>
    <row r="868737" spans="16:16" x14ac:dyDescent="0.3">
      <c r="P868737" s="83"/>
    </row>
    <row r="868738" spans="16:16" x14ac:dyDescent="0.3">
      <c r="P868738" s="83"/>
    </row>
    <row r="868739" spans="16:16" x14ac:dyDescent="0.3">
      <c r="P868739" s="83"/>
    </row>
    <row r="868740" spans="16:16" x14ac:dyDescent="0.3">
      <c r="P868740" s="83"/>
    </row>
    <row r="868741" spans="16:16" x14ac:dyDescent="0.3">
      <c r="P868741" s="83"/>
    </row>
    <row r="868742" spans="16:16" x14ac:dyDescent="0.3">
      <c r="P868742" s="83"/>
    </row>
    <row r="868743" spans="16:16" x14ac:dyDescent="0.3">
      <c r="P868743" s="83"/>
    </row>
    <row r="868744" spans="16:16" x14ac:dyDescent="0.3">
      <c r="P868744" s="83"/>
    </row>
    <row r="868745" spans="16:16" x14ac:dyDescent="0.3">
      <c r="P868745" s="83"/>
    </row>
    <row r="868746" spans="16:16" x14ac:dyDescent="0.3">
      <c r="P868746" s="83"/>
    </row>
    <row r="868747" spans="16:16" x14ac:dyDescent="0.3">
      <c r="P868747" s="83"/>
    </row>
    <row r="868748" spans="16:16" x14ac:dyDescent="0.3">
      <c r="P868748" s="83"/>
    </row>
    <row r="868749" spans="16:16" x14ac:dyDescent="0.3">
      <c r="P868749" s="83"/>
    </row>
    <row r="868750" spans="16:16" x14ac:dyDescent="0.3">
      <c r="P868750" s="83"/>
    </row>
    <row r="868751" spans="16:16" x14ac:dyDescent="0.3">
      <c r="P868751" s="83"/>
    </row>
    <row r="868752" spans="16:16" x14ac:dyDescent="0.3">
      <c r="P868752" s="83"/>
    </row>
    <row r="868753" spans="16:16" x14ac:dyDescent="0.3">
      <c r="P868753" s="83"/>
    </row>
    <row r="868754" spans="16:16" x14ac:dyDescent="0.3">
      <c r="P868754" s="83"/>
    </row>
    <row r="868755" spans="16:16" x14ac:dyDescent="0.3">
      <c r="P868755" s="83"/>
    </row>
    <row r="868756" spans="16:16" x14ac:dyDescent="0.3">
      <c r="P868756" s="83"/>
    </row>
    <row r="868757" spans="16:16" x14ac:dyDescent="0.3">
      <c r="P868757" s="83"/>
    </row>
    <row r="868758" spans="16:16" x14ac:dyDescent="0.3">
      <c r="P868758" s="83"/>
    </row>
    <row r="868759" spans="16:16" x14ac:dyDescent="0.3">
      <c r="P868759" s="83"/>
    </row>
    <row r="868760" spans="16:16" x14ac:dyDescent="0.3">
      <c r="P868760" s="83"/>
    </row>
    <row r="868761" spans="16:16" x14ac:dyDescent="0.3">
      <c r="P868761" s="83"/>
    </row>
    <row r="868762" spans="16:16" x14ac:dyDescent="0.3">
      <c r="P868762" s="83"/>
    </row>
    <row r="868763" spans="16:16" x14ac:dyDescent="0.3">
      <c r="P868763" s="83"/>
    </row>
    <row r="868764" spans="16:16" x14ac:dyDescent="0.3">
      <c r="P868764" s="83"/>
    </row>
    <row r="868765" spans="16:16" x14ac:dyDescent="0.3">
      <c r="P868765" s="83"/>
    </row>
    <row r="868766" spans="16:16" x14ac:dyDescent="0.3">
      <c r="P868766" s="83"/>
    </row>
    <row r="868767" spans="16:16" x14ac:dyDescent="0.3">
      <c r="P868767" s="83"/>
    </row>
    <row r="868768" spans="16:16" x14ac:dyDescent="0.3">
      <c r="P868768" s="83"/>
    </row>
    <row r="868769" spans="16:16" x14ac:dyDescent="0.3">
      <c r="P868769" s="83"/>
    </row>
    <row r="868770" spans="16:16" x14ac:dyDescent="0.3">
      <c r="P868770" s="83"/>
    </row>
    <row r="868771" spans="16:16" x14ac:dyDescent="0.3">
      <c r="P868771" s="83"/>
    </row>
    <row r="868772" spans="16:16" x14ac:dyDescent="0.3">
      <c r="P868772" s="83"/>
    </row>
    <row r="868773" spans="16:16" x14ac:dyDescent="0.3">
      <c r="P868773" s="83"/>
    </row>
    <row r="868774" spans="16:16" x14ac:dyDescent="0.3">
      <c r="P868774" s="83"/>
    </row>
    <row r="868775" spans="16:16" x14ac:dyDescent="0.3">
      <c r="P868775" s="83"/>
    </row>
    <row r="868776" spans="16:16" x14ac:dyDescent="0.3">
      <c r="P868776" s="83"/>
    </row>
    <row r="868777" spans="16:16" x14ac:dyDescent="0.3">
      <c r="P868777" s="83"/>
    </row>
    <row r="868778" spans="16:16" x14ac:dyDescent="0.3">
      <c r="P868778" s="83"/>
    </row>
    <row r="868779" spans="16:16" x14ac:dyDescent="0.3">
      <c r="P868779" s="83"/>
    </row>
    <row r="868780" spans="16:16" x14ac:dyDescent="0.3">
      <c r="P868780" s="83"/>
    </row>
    <row r="868781" spans="16:16" x14ac:dyDescent="0.3">
      <c r="P868781" s="83"/>
    </row>
    <row r="868782" spans="16:16" x14ac:dyDescent="0.3">
      <c r="P868782" s="83"/>
    </row>
    <row r="868783" spans="16:16" x14ac:dyDescent="0.3">
      <c r="P868783" s="83"/>
    </row>
    <row r="868784" spans="16:16" x14ac:dyDescent="0.3">
      <c r="P868784" s="83"/>
    </row>
    <row r="868785" spans="16:16" x14ac:dyDescent="0.3">
      <c r="P868785" s="83"/>
    </row>
    <row r="868786" spans="16:16" x14ac:dyDescent="0.3">
      <c r="P868786" s="83"/>
    </row>
    <row r="868787" spans="16:16" x14ac:dyDescent="0.3">
      <c r="P868787" s="83"/>
    </row>
    <row r="868788" spans="16:16" x14ac:dyDescent="0.3">
      <c r="P868788" s="83"/>
    </row>
    <row r="868789" spans="16:16" x14ac:dyDescent="0.3">
      <c r="P868789" s="83"/>
    </row>
    <row r="868790" spans="16:16" x14ac:dyDescent="0.3">
      <c r="P868790" s="83"/>
    </row>
    <row r="868791" spans="16:16" x14ac:dyDescent="0.3">
      <c r="P868791" s="83"/>
    </row>
    <row r="868792" spans="16:16" x14ac:dyDescent="0.3">
      <c r="P868792" s="83"/>
    </row>
    <row r="868793" spans="16:16" x14ac:dyDescent="0.3">
      <c r="P868793" s="83"/>
    </row>
    <row r="868794" spans="16:16" x14ac:dyDescent="0.3">
      <c r="P868794" s="83"/>
    </row>
    <row r="868795" spans="16:16" x14ac:dyDescent="0.3">
      <c r="P868795" s="83"/>
    </row>
    <row r="868796" spans="16:16" x14ac:dyDescent="0.3">
      <c r="P868796" s="83"/>
    </row>
    <row r="868797" spans="16:16" x14ac:dyDescent="0.3">
      <c r="P868797" s="83"/>
    </row>
    <row r="868798" spans="16:16" x14ac:dyDescent="0.3">
      <c r="P868798" s="83"/>
    </row>
    <row r="868799" spans="16:16" x14ac:dyDescent="0.3">
      <c r="P868799" s="83"/>
    </row>
    <row r="868800" spans="16:16" x14ac:dyDescent="0.3">
      <c r="P868800" s="83"/>
    </row>
    <row r="868801" spans="16:16" x14ac:dyDescent="0.3">
      <c r="P868801" s="83"/>
    </row>
    <row r="868802" spans="16:16" x14ac:dyDescent="0.3">
      <c r="P868802" s="83"/>
    </row>
    <row r="868803" spans="16:16" x14ac:dyDescent="0.3">
      <c r="P868803" s="83"/>
    </row>
    <row r="868804" spans="16:16" x14ac:dyDescent="0.3">
      <c r="P868804" s="83"/>
    </row>
    <row r="868805" spans="16:16" x14ac:dyDescent="0.3">
      <c r="P868805" s="83"/>
    </row>
    <row r="868806" spans="16:16" x14ac:dyDescent="0.3">
      <c r="P868806" s="83"/>
    </row>
    <row r="868807" spans="16:16" x14ac:dyDescent="0.3">
      <c r="P868807" s="83"/>
    </row>
    <row r="868808" spans="16:16" x14ac:dyDescent="0.3">
      <c r="P868808" s="83"/>
    </row>
    <row r="868809" spans="16:16" x14ac:dyDescent="0.3">
      <c r="P868809" s="83"/>
    </row>
    <row r="868810" spans="16:16" x14ac:dyDescent="0.3">
      <c r="P868810" s="83"/>
    </row>
    <row r="868811" spans="16:16" x14ac:dyDescent="0.3">
      <c r="P868811" s="83"/>
    </row>
    <row r="868812" spans="16:16" x14ac:dyDescent="0.3">
      <c r="P868812" s="83"/>
    </row>
    <row r="868813" spans="16:16" x14ac:dyDescent="0.3">
      <c r="P868813" s="83"/>
    </row>
    <row r="868814" spans="16:16" x14ac:dyDescent="0.3">
      <c r="P868814" s="83"/>
    </row>
    <row r="868815" spans="16:16" x14ac:dyDescent="0.3">
      <c r="P868815" s="83"/>
    </row>
    <row r="868816" spans="16:16" x14ac:dyDescent="0.3">
      <c r="P868816" s="83"/>
    </row>
    <row r="868817" spans="16:16" x14ac:dyDescent="0.3">
      <c r="P868817" s="83"/>
    </row>
    <row r="868818" spans="16:16" x14ac:dyDescent="0.3">
      <c r="P868818" s="83"/>
    </row>
    <row r="868819" spans="16:16" x14ac:dyDescent="0.3">
      <c r="P868819" s="83"/>
    </row>
    <row r="868820" spans="16:16" x14ac:dyDescent="0.3">
      <c r="P868820" s="83"/>
    </row>
    <row r="868821" spans="16:16" x14ac:dyDescent="0.3">
      <c r="P868821" s="83"/>
    </row>
    <row r="868822" spans="16:16" x14ac:dyDescent="0.3">
      <c r="P868822" s="83"/>
    </row>
    <row r="868823" spans="16:16" x14ac:dyDescent="0.3">
      <c r="P868823" s="83"/>
    </row>
    <row r="868824" spans="16:16" x14ac:dyDescent="0.3">
      <c r="P868824" s="83"/>
    </row>
    <row r="868825" spans="16:16" x14ac:dyDescent="0.3">
      <c r="P868825" s="83"/>
    </row>
    <row r="868826" spans="16:16" x14ac:dyDescent="0.3">
      <c r="P868826" s="83"/>
    </row>
    <row r="868827" spans="16:16" x14ac:dyDescent="0.3">
      <c r="P868827" s="83"/>
    </row>
    <row r="868828" spans="16:16" x14ac:dyDescent="0.3">
      <c r="P868828" s="83"/>
    </row>
    <row r="868829" spans="16:16" x14ac:dyDescent="0.3">
      <c r="P868829" s="83"/>
    </row>
    <row r="868830" spans="16:16" x14ac:dyDescent="0.3">
      <c r="P868830" s="83"/>
    </row>
    <row r="868831" spans="16:16" x14ac:dyDescent="0.3">
      <c r="P868831" s="83"/>
    </row>
    <row r="868832" spans="16:16" x14ac:dyDescent="0.3">
      <c r="P868832" s="83"/>
    </row>
    <row r="868833" spans="16:16" x14ac:dyDescent="0.3">
      <c r="P868833" s="83"/>
    </row>
    <row r="868834" spans="16:16" x14ac:dyDescent="0.3">
      <c r="P868834" s="83"/>
    </row>
    <row r="868835" spans="16:16" x14ac:dyDescent="0.3">
      <c r="P868835" s="83"/>
    </row>
    <row r="868836" spans="16:16" x14ac:dyDescent="0.3">
      <c r="P868836" s="83"/>
    </row>
    <row r="868837" spans="16:16" x14ac:dyDescent="0.3">
      <c r="P868837" s="83"/>
    </row>
    <row r="868838" spans="16:16" x14ac:dyDescent="0.3">
      <c r="P868838" s="83"/>
    </row>
    <row r="868839" spans="16:16" x14ac:dyDescent="0.3">
      <c r="P868839" s="83"/>
    </row>
    <row r="868840" spans="16:16" x14ac:dyDescent="0.3">
      <c r="P868840" s="83"/>
    </row>
    <row r="868841" spans="16:16" x14ac:dyDescent="0.3">
      <c r="P868841" s="83"/>
    </row>
    <row r="868842" spans="16:16" x14ac:dyDescent="0.3">
      <c r="P868842" s="83"/>
    </row>
    <row r="868843" spans="16:16" x14ac:dyDescent="0.3">
      <c r="P868843" s="83"/>
    </row>
    <row r="868844" spans="16:16" x14ac:dyDescent="0.3">
      <c r="P868844" s="83"/>
    </row>
    <row r="868845" spans="16:16" x14ac:dyDescent="0.3">
      <c r="P868845" s="83"/>
    </row>
    <row r="868846" spans="16:16" x14ac:dyDescent="0.3">
      <c r="P868846" s="83"/>
    </row>
    <row r="868847" spans="16:16" x14ac:dyDescent="0.3">
      <c r="P868847" s="83"/>
    </row>
    <row r="868848" spans="16:16" x14ac:dyDescent="0.3">
      <c r="P868848" s="83"/>
    </row>
    <row r="868849" spans="16:16" x14ac:dyDescent="0.3">
      <c r="P868849" s="83"/>
    </row>
    <row r="868850" spans="16:16" x14ac:dyDescent="0.3">
      <c r="P868850" s="83"/>
    </row>
    <row r="868851" spans="16:16" x14ac:dyDescent="0.3">
      <c r="P868851" s="83"/>
    </row>
    <row r="868852" spans="16:16" x14ac:dyDescent="0.3">
      <c r="P868852" s="83"/>
    </row>
    <row r="868853" spans="16:16" x14ac:dyDescent="0.3">
      <c r="P868853" s="83"/>
    </row>
    <row r="868854" spans="16:16" x14ac:dyDescent="0.3">
      <c r="P868854" s="83"/>
    </row>
    <row r="868855" spans="16:16" x14ac:dyDescent="0.3">
      <c r="P868855" s="83"/>
    </row>
    <row r="868856" spans="16:16" x14ac:dyDescent="0.3">
      <c r="P868856" s="83"/>
    </row>
    <row r="868857" spans="16:16" x14ac:dyDescent="0.3">
      <c r="P868857" s="83"/>
    </row>
    <row r="868858" spans="16:16" x14ac:dyDescent="0.3">
      <c r="P868858" s="83"/>
    </row>
    <row r="868859" spans="16:16" x14ac:dyDescent="0.3">
      <c r="P868859" s="83"/>
    </row>
    <row r="868860" spans="16:16" x14ac:dyDescent="0.3">
      <c r="P868860" s="83"/>
    </row>
    <row r="868861" spans="16:16" x14ac:dyDescent="0.3">
      <c r="P868861" s="83"/>
    </row>
    <row r="868862" spans="16:16" x14ac:dyDescent="0.3">
      <c r="P868862" s="83"/>
    </row>
    <row r="868863" spans="16:16" x14ac:dyDescent="0.3">
      <c r="P868863" s="83"/>
    </row>
    <row r="868864" spans="16:16" x14ac:dyDescent="0.3">
      <c r="P868864" s="83"/>
    </row>
    <row r="868865" spans="16:16" x14ac:dyDescent="0.3">
      <c r="P868865" s="83"/>
    </row>
    <row r="868866" spans="16:16" x14ac:dyDescent="0.3">
      <c r="P868866" s="83"/>
    </row>
    <row r="868867" spans="16:16" x14ac:dyDescent="0.3">
      <c r="P868867" s="83"/>
    </row>
    <row r="868868" spans="16:16" x14ac:dyDescent="0.3">
      <c r="P868868" s="83"/>
    </row>
    <row r="868869" spans="16:16" x14ac:dyDescent="0.3">
      <c r="P868869" s="83"/>
    </row>
    <row r="868870" spans="16:16" x14ac:dyDescent="0.3">
      <c r="P868870" s="83"/>
    </row>
    <row r="868871" spans="16:16" x14ac:dyDescent="0.3">
      <c r="P868871" s="83"/>
    </row>
    <row r="868872" spans="16:16" x14ac:dyDescent="0.3">
      <c r="P868872" s="83"/>
    </row>
    <row r="868873" spans="16:16" x14ac:dyDescent="0.3">
      <c r="P868873" s="83"/>
    </row>
    <row r="868874" spans="16:16" x14ac:dyDescent="0.3">
      <c r="P868874" s="83"/>
    </row>
    <row r="868875" spans="16:16" x14ac:dyDescent="0.3">
      <c r="P868875" s="83"/>
    </row>
    <row r="868876" spans="16:16" x14ac:dyDescent="0.3">
      <c r="P868876" s="83"/>
    </row>
    <row r="868877" spans="16:16" x14ac:dyDescent="0.3">
      <c r="P868877" s="83"/>
    </row>
    <row r="868878" spans="16:16" x14ac:dyDescent="0.3">
      <c r="P868878" s="83"/>
    </row>
    <row r="868879" spans="16:16" x14ac:dyDescent="0.3">
      <c r="P868879" s="83"/>
    </row>
    <row r="868880" spans="16:16" x14ac:dyDescent="0.3">
      <c r="P868880" s="83"/>
    </row>
    <row r="868881" spans="16:16" x14ac:dyDescent="0.3">
      <c r="P868881" s="83"/>
    </row>
    <row r="868882" spans="16:16" x14ac:dyDescent="0.3">
      <c r="P868882" s="83"/>
    </row>
    <row r="868883" spans="16:16" x14ac:dyDescent="0.3">
      <c r="P868883" s="83"/>
    </row>
    <row r="868884" spans="16:16" x14ac:dyDescent="0.3">
      <c r="P868884" s="83"/>
    </row>
    <row r="868885" spans="16:16" x14ac:dyDescent="0.3">
      <c r="P868885" s="83"/>
    </row>
    <row r="868886" spans="16:16" x14ac:dyDescent="0.3">
      <c r="P868886" s="83"/>
    </row>
    <row r="868887" spans="16:16" x14ac:dyDescent="0.3">
      <c r="P868887" s="83"/>
    </row>
    <row r="868888" spans="16:16" x14ac:dyDescent="0.3">
      <c r="P868888" s="83"/>
    </row>
    <row r="868889" spans="16:16" x14ac:dyDescent="0.3">
      <c r="P868889" s="83"/>
    </row>
    <row r="868890" spans="16:16" x14ac:dyDescent="0.3">
      <c r="P868890" s="83"/>
    </row>
    <row r="868891" spans="16:16" x14ac:dyDescent="0.3">
      <c r="P868891" s="83"/>
    </row>
    <row r="868892" spans="16:16" x14ac:dyDescent="0.3">
      <c r="P868892" s="83"/>
    </row>
    <row r="868893" spans="16:16" x14ac:dyDescent="0.3">
      <c r="P868893" s="83"/>
    </row>
    <row r="868894" spans="16:16" x14ac:dyDescent="0.3">
      <c r="P868894" s="83"/>
    </row>
    <row r="868895" spans="16:16" x14ac:dyDescent="0.3">
      <c r="P868895" s="83"/>
    </row>
    <row r="868896" spans="16:16" x14ac:dyDescent="0.3">
      <c r="P868896" s="83"/>
    </row>
    <row r="868897" spans="16:16" x14ac:dyDescent="0.3">
      <c r="P868897" s="83"/>
    </row>
    <row r="868898" spans="16:16" x14ac:dyDescent="0.3">
      <c r="P868898" s="83"/>
    </row>
    <row r="868899" spans="16:16" x14ac:dyDescent="0.3">
      <c r="P868899" s="83"/>
    </row>
    <row r="868900" spans="16:16" x14ac:dyDescent="0.3">
      <c r="P868900" s="83"/>
    </row>
    <row r="868901" spans="16:16" x14ac:dyDescent="0.3">
      <c r="P868901" s="83"/>
    </row>
    <row r="868902" spans="16:16" x14ac:dyDescent="0.3">
      <c r="P868902" s="83"/>
    </row>
    <row r="868903" spans="16:16" x14ac:dyDescent="0.3">
      <c r="P868903" s="83"/>
    </row>
    <row r="868904" spans="16:16" x14ac:dyDescent="0.3">
      <c r="P868904" s="83"/>
    </row>
    <row r="868905" spans="16:16" x14ac:dyDescent="0.3">
      <c r="P868905" s="83"/>
    </row>
    <row r="868906" spans="16:16" x14ac:dyDescent="0.3">
      <c r="P868906" s="83"/>
    </row>
    <row r="868907" spans="16:16" x14ac:dyDescent="0.3">
      <c r="P868907" s="83"/>
    </row>
    <row r="868908" spans="16:16" x14ac:dyDescent="0.3">
      <c r="P868908" s="83"/>
    </row>
    <row r="868909" spans="16:16" x14ac:dyDescent="0.3">
      <c r="P868909" s="83"/>
    </row>
    <row r="868910" spans="16:16" x14ac:dyDescent="0.3">
      <c r="P868910" s="83"/>
    </row>
    <row r="868911" spans="16:16" x14ac:dyDescent="0.3">
      <c r="P868911" s="83"/>
    </row>
    <row r="868912" spans="16:16" x14ac:dyDescent="0.3">
      <c r="P868912" s="83"/>
    </row>
    <row r="868913" spans="16:16" x14ac:dyDescent="0.3">
      <c r="P868913" s="83"/>
    </row>
    <row r="868914" spans="16:16" x14ac:dyDescent="0.3">
      <c r="P868914" s="83"/>
    </row>
    <row r="868915" spans="16:16" x14ac:dyDescent="0.3">
      <c r="P868915" s="83"/>
    </row>
    <row r="868916" spans="16:16" x14ac:dyDescent="0.3">
      <c r="P868916" s="83"/>
    </row>
    <row r="868917" spans="16:16" x14ac:dyDescent="0.3">
      <c r="P868917" s="83"/>
    </row>
    <row r="868918" spans="16:16" x14ac:dyDescent="0.3">
      <c r="P868918" s="83"/>
    </row>
    <row r="868919" spans="16:16" x14ac:dyDescent="0.3">
      <c r="P868919" s="83"/>
    </row>
    <row r="868920" spans="16:16" x14ac:dyDescent="0.3">
      <c r="P868920" s="83"/>
    </row>
    <row r="868921" spans="16:16" x14ac:dyDescent="0.3">
      <c r="P868921" s="83"/>
    </row>
    <row r="868922" spans="16:16" x14ac:dyDescent="0.3">
      <c r="P868922" s="83"/>
    </row>
    <row r="868923" spans="16:16" x14ac:dyDescent="0.3">
      <c r="P868923" s="83"/>
    </row>
    <row r="868924" spans="16:16" x14ac:dyDescent="0.3">
      <c r="P868924" s="83"/>
    </row>
    <row r="868925" spans="16:16" x14ac:dyDescent="0.3">
      <c r="P868925" s="83"/>
    </row>
    <row r="868926" spans="16:16" x14ac:dyDescent="0.3">
      <c r="P868926" s="83"/>
    </row>
    <row r="868927" spans="16:16" x14ac:dyDescent="0.3">
      <c r="P868927" s="83"/>
    </row>
    <row r="868928" spans="16:16" x14ac:dyDescent="0.3">
      <c r="P868928" s="83"/>
    </row>
    <row r="868929" spans="16:16" x14ac:dyDescent="0.3">
      <c r="P868929" s="83"/>
    </row>
    <row r="868930" spans="16:16" x14ac:dyDescent="0.3">
      <c r="P868930" s="83"/>
    </row>
    <row r="868931" spans="16:16" x14ac:dyDescent="0.3">
      <c r="P868931" s="83"/>
    </row>
    <row r="868932" spans="16:16" x14ac:dyDescent="0.3">
      <c r="P868932" s="83"/>
    </row>
    <row r="868933" spans="16:16" x14ac:dyDescent="0.3">
      <c r="P868933" s="83"/>
    </row>
    <row r="868934" spans="16:16" x14ac:dyDescent="0.3">
      <c r="P868934" s="83"/>
    </row>
    <row r="868935" spans="16:16" x14ac:dyDescent="0.3">
      <c r="P868935" s="83"/>
    </row>
    <row r="868936" spans="16:16" x14ac:dyDescent="0.3">
      <c r="P868936" s="83"/>
    </row>
    <row r="868937" spans="16:16" x14ac:dyDescent="0.3">
      <c r="P868937" s="83"/>
    </row>
    <row r="868938" spans="16:16" x14ac:dyDescent="0.3">
      <c r="P868938" s="83"/>
    </row>
    <row r="868939" spans="16:16" x14ac:dyDescent="0.3">
      <c r="P868939" s="83"/>
    </row>
    <row r="868940" spans="16:16" x14ac:dyDescent="0.3">
      <c r="P868940" s="83"/>
    </row>
    <row r="868941" spans="16:16" x14ac:dyDescent="0.3">
      <c r="P868941" s="83"/>
    </row>
    <row r="868942" spans="16:16" x14ac:dyDescent="0.3">
      <c r="P868942" s="83"/>
    </row>
    <row r="868943" spans="16:16" x14ac:dyDescent="0.3">
      <c r="P868943" s="83"/>
    </row>
    <row r="868944" spans="16:16" x14ac:dyDescent="0.3">
      <c r="P868944" s="83"/>
    </row>
    <row r="868945" spans="16:16" x14ac:dyDescent="0.3">
      <c r="P868945" s="83"/>
    </row>
    <row r="868946" spans="16:16" x14ac:dyDescent="0.3">
      <c r="P868946" s="83"/>
    </row>
    <row r="868947" spans="16:16" x14ac:dyDescent="0.3">
      <c r="P868947" s="83"/>
    </row>
    <row r="868948" spans="16:16" x14ac:dyDescent="0.3">
      <c r="P868948" s="83"/>
    </row>
    <row r="868949" spans="16:16" x14ac:dyDescent="0.3">
      <c r="P868949" s="83"/>
    </row>
    <row r="868950" spans="16:16" x14ac:dyDescent="0.3">
      <c r="P868950" s="83"/>
    </row>
    <row r="868951" spans="16:16" x14ac:dyDescent="0.3">
      <c r="P868951" s="83"/>
    </row>
    <row r="868952" spans="16:16" x14ac:dyDescent="0.3">
      <c r="P868952" s="83"/>
    </row>
    <row r="868953" spans="16:16" x14ac:dyDescent="0.3">
      <c r="P868953" s="83"/>
    </row>
    <row r="868954" spans="16:16" x14ac:dyDescent="0.3">
      <c r="P868954" s="83"/>
    </row>
    <row r="868955" spans="16:16" x14ac:dyDescent="0.3">
      <c r="P868955" s="83"/>
    </row>
    <row r="868956" spans="16:16" x14ac:dyDescent="0.3">
      <c r="P868956" s="83"/>
    </row>
    <row r="868957" spans="16:16" x14ac:dyDescent="0.3">
      <c r="P868957" s="83"/>
    </row>
    <row r="868958" spans="16:16" x14ac:dyDescent="0.3">
      <c r="P868958" s="83"/>
    </row>
    <row r="868959" spans="16:16" x14ac:dyDescent="0.3">
      <c r="P868959" s="83"/>
    </row>
    <row r="868960" spans="16:16" x14ac:dyDescent="0.3">
      <c r="P868960" s="83"/>
    </row>
    <row r="868961" spans="16:16" x14ac:dyDescent="0.3">
      <c r="P868961" s="83"/>
    </row>
    <row r="868962" spans="16:16" x14ac:dyDescent="0.3">
      <c r="P868962" s="83"/>
    </row>
    <row r="868963" spans="16:16" x14ac:dyDescent="0.3">
      <c r="P868963" s="83"/>
    </row>
    <row r="868964" spans="16:16" x14ac:dyDescent="0.3">
      <c r="P868964" s="83"/>
    </row>
    <row r="868965" spans="16:16" x14ac:dyDescent="0.3">
      <c r="P868965" s="83"/>
    </row>
    <row r="868966" spans="16:16" x14ac:dyDescent="0.3">
      <c r="P868966" s="83"/>
    </row>
    <row r="868967" spans="16:16" x14ac:dyDescent="0.3">
      <c r="P868967" s="83"/>
    </row>
    <row r="868968" spans="16:16" x14ac:dyDescent="0.3">
      <c r="P868968" s="83"/>
    </row>
    <row r="868969" spans="16:16" x14ac:dyDescent="0.3">
      <c r="P868969" s="83"/>
    </row>
    <row r="868970" spans="16:16" x14ac:dyDescent="0.3">
      <c r="P868970" s="83"/>
    </row>
    <row r="868971" spans="16:16" x14ac:dyDescent="0.3">
      <c r="P868971" s="83"/>
    </row>
    <row r="868972" spans="16:16" x14ac:dyDescent="0.3">
      <c r="P868972" s="83"/>
    </row>
    <row r="868973" spans="16:16" x14ac:dyDescent="0.3">
      <c r="P868973" s="83"/>
    </row>
    <row r="868974" spans="16:16" x14ac:dyDescent="0.3">
      <c r="P868974" s="83"/>
    </row>
    <row r="868975" spans="16:16" x14ac:dyDescent="0.3">
      <c r="P868975" s="83"/>
    </row>
    <row r="868976" spans="16:16" x14ac:dyDescent="0.3">
      <c r="P868976" s="83"/>
    </row>
    <row r="868977" spans="16:16" x14ac:dyDescent="0.3">
      <c r="P868977" s="83"/>
    </row>
    <row r="868978" spans="16:16" x14ac:dyDescent="0.3">
      <c r="P868978" s="83"/>
    </row>
    <row r="868979" spans="16:16" x14ac:dyDescent="0.3">
      <c r="P868979" s="83"/>
    </row>
    <row r="868980" spans="16:16" x14ac:dyDescent="0.3">
      <c r="P868980" s="83"/>
    </row>
    <row r="868981" spans="16:16" x14ac:dyDescent="0.3">
      <c r="P868981" s="83"/>
    </row>
    <row r="868982" spans="16:16" x14ac:dyDescent="0.3">
      <c r="P868982" s="83"/>
    </row>
    <row r="868983" spans="16:16" x14ac:dyDescent="0.3">
      <c r="P868983" s="83"/>
    </row>
    <row r="868984" spans="16:16" x14ac:dyDescent="0.3">
      <c r="P868984" s="83"/>
    </row>
    <row r="868985" spans="16:16" x14ac:dyDescent="0.3">
      <c r="P868985" s="83"/>
    </row>
    <row r="868986" spans="16:16" x14ac:dyDescent="0.3">
      <c r="P868986" s="83"/>
    </row>
    <row r="868987" spans="16:16" x14ac:dyDescent="0.3">
      <c r="P868987" s="83"/>
    </row>
    <row r="868988" spans="16:16" x14ac:dyDescent="0.3">
      <c r="P868988" s="83"/>
    </row>
    <row r="868989" spans="16:16" x14ac:dyDescent="0.3">
      <c r="P868989" s="83"/>
    </row>
    <row r="868990" spans="16:16" x14ac:dyDescent="0.3">
      <c r="P868990" s="83"/>
    </row>
    <row r="868991" spans="16:16" x14ac:dyDescent="0.3">
      <c r="P868991" s="83"/>
    </row>
    <row r="868992" spans="16:16" x14ac:dyDescent="0.3">
      <c r="P868992" s="83"/>
    </row>
    <row r="868993" spans="16:16" x14ac:dyDescent="0.3">
      <c r="P868993" s="83"/>
    </row>
    <row r="868994" spans="16:16" x14ac:dyDescent="0.3">
      <c r="P868994" s="83"/>
    </row>
    <row r="868995" spans="16:16" x14ac:dyDescent="0.3">
      <c r="P868995" s="83"/>
    </row>
    <row r="868996" spans="16:16" x14ac:dyDescent="0.3">
      <c r="P868996" s="83"/>
    </row>
    <row r="868997" spans="16:16" x14ac:dyDescent="0.3">
      <c r="P868997" s="83"/>
    </row>
    <row r="868998" spans="16:16" x14ac:dyDescent="0.3">
      <c r="P868998" s="83"/>
    </row>
    <row r="868999" spans="16:16" x14ac:dyDescent="0.3">
      <c r="P868999" s="83"/>
    </row>
    <row r="869000" spans="16:16" x14ac:dyDescent="0.3">
      <c r="P869000" s="83"/>
    </row>
    <row r="869001" spans="16:16" x14ac:dyDescent="0.3">
      <c r="P869001" s="83"/>
    </row>
    <row r="869002" spans="16:16" x14ac:dyDescent="0.3">
      <c r="P869002" s="83"/>
    </row>
    <row r="869003" spans="16:16" x14ac:dyDescent="0.3">
      <c r="P869003" s="83"/>
    </row>
    <row r="869004" spans="16:16" x14ac:dyDescent="0.3">
      <c r="P869004" s="83"/>
    </row>
    <row r="869005" spans="16:16" x14ac:dyDescent="0.3">
      <c r="P869005" s="83"/>
    </row>
    <row r="869006" spans="16:16" x14ac:dyDescent="0.3">
      <c r="P869006" s="83"/>
    </row>
    <row r="869007" spans="16:16" x14ac:dyDescent="0.3">
      <c r="P869007" s="83"/>
    </row>
    <row r="869008" spans="16:16" x14ac:dyDescent="0.3">
      <c r="P869008" s="83"/>
    </row>
    <row r="869009" spans="16:16" x14ac:dyDescent="0.3">
      <c r="P869009" s="83"/>
    </row>
    <row r="869010" spans="16:16" x14ac:dyDescent="0.3">
      <c r="P869010" s="83"/>
    </row>
    <row r="869011" spans="16:16" x14ac:dyDescent="0.3">
      <c r="P869011" s="83"/>
    </row>
    <row r="869012" spans="16:16" x14ac:dyDescent="0.3">
      <c r="P869012" s="83"/>
    </row>
    <row r="869013" spans="16:16" x14ac:dyDescent="0.3">
      <c r="P869013" s="83"/>
    </row>
    <row r="869014" spans="16:16" x14ac:dyDescent="0.3">
      <c r="P869014" s="83"/>
    </row>
    <row r="869015" spans="16:16" x14ac:dyDescent="0.3">
      <c r="P869015" s="83"/>
    </row>
    <row r="869016" spans="16:16" x14ac:dyDescent="0.3">
      <c r="P869016" s="83"/>
    </row>
    <row r="869017" spans="16:16" x14ac:dyDescent="0.3">
      <c r="P869017" s="83"/>
    </row>
    <row r="869018" spans="16:16" x14ac:dyDescent="0.3">
      <c r="P869018" s="83"/>
    </row>
    <row r="869019" spans="16:16" x14ac:dyDescent="0.3">
      <c r="P869019" s="83"/>
    </row>
    <row r="869020" spans="16:16" x14ac:dyDescent="0.3">
      <c r="P869020" s="83"/>
    </row>
    <row r="869021" spans="16:16" x14ac:dyDescent="0.3">
      <c r="P869021" s="83"/>
    </row>
    <row r="869022" spans="16:16" x14ac:dyDescent="0.3">
      <c r="P869022" s="83"/>
    </row>
    <row r="869023" spans="16:16" x14ac:dyDescent="0.3">
      <c r="P869023" s="83"/>
    </row>
    <row r="869024" spans="16:16" x14ac:dyDescent="0.3">
      <c r="P869024" s="83"/>
    </row>
    <row r="869025" spans="16:16" x14ac:dyDescent="0.3">
      <c r="P869025" s="83"/>
    </row>
    <row r="869026" spans="16:16" x14ac:dyDescent="0.3">
      <c r="P869026" s="83"/>
    </row>
    <row r="869027" spans="16:16" x14ac:dyDescent="0.3">
      <c r="P869027" s="83"/>
    </row>
    <row r="869028" spans="16:16" x14ac:dyDescent="0.3">
      <c r="P869028" s="83"/>
    </row>
    <row r="869029" spans="16:16" x14ac:dyDescent="0.3">
      <c r="P869029" s="83"/>
    </row>
    <row r="869030" spans="16:16" x14ac:dyDescent="0.3">
      <c r="P869030" s="83"/>
    </row>
    <row r="869031" spans="16:16" x14ac:dyDescent="0.3">
      <c r="P869031" s="83"/>
    </row>
    <row r="869032" spans="16:16" x14ac:dyDescent="0.3">
      <c r="P869032" s="83"/>
    </row>
    <row r="869033" spans="16:16" x14ac:dyDescent="0.3">
      <c r="P869033" s="83"/>
    </row>
    <row r="869034" spans="16:16" x14ac:dyDescent="0.3">
      <c r="P869034" s="83"/>
    </row>
    <row r="869035" spans="16:16" x14ac:dyDescent="0.3">
      <c r="P869035" s="83"/>
    </row>
    <row r="869036" spans="16:16" x14ac:dyDescent="0.3">
      <c r="P869036" s="83"/>
    </row>
    <row r="869037" spans="16:16" x14ac:dyDescent="0.3">
      <c r="P869037" s="83"/>
    </row>
    <row r="869038" spans="16:16" x14ac:dyDescent="0.3">
      <c r="P869038" s="83"/>
    </row>
    <row r="869039" spans="16:16" x14ac:dyDescent="0.3">
      <c r="P869039" s="83"/>
    </row>
    <row r="869040" spans="16:16" x14ac:dyDescent="0.3">
      <c r="P869040" s="83"/>
    </row>
    <row r="869041" spans="16:16" x14ac:dyDescent="0.3">
      <c r="P869041" s="83"/>
    </row>
    <row r="869042" spans="16:16" x14ac:dyDescent="0.3">
      <c r="P869042" s="83"/>
    </row>
    <row r="869043" spans="16:16" x14ac:dyDescent="0.3">
      <c r="P869043" s="83"/>
    </row>
    <row r="869044" spans="16:16" x14ac:dyDescent="0.3">
      <c r="P869044" s="83"/>
    </row>
    <row r="869045" spans="16:16" x14ac:dyDescent="0.3">
      <c r="P869045" s="83"/>
    </row>
    <row r="869046" spans="16:16" x14ac:dyDescent="0.3">
      <c r="P869046" s="83"/>
    </row>
    <row r="869047" spans="16:16" x14ac:dyDescent="0.3">
      <c r="P869047" s="83"/>
    </row>
    <row r="869048" spans="16:16" x14ac:dyDescent="0.3">
      <c r="P869048" s="83"/>
    </row>
    <row r="869049" spans="16:16" x14ac:dyDescent="0.3">
      <c r="P869049" s="83"/>
    </row>
    <row r="869050" spans="16:16" x14ac:dyDescent="0.3">
      <c r="P869050" s="83"/>
    </row>
    <row r="869051" spans="16:16" x14ac:dyDescent="0.3">
      <c r="P869051" s="83"/>
    </row>
    <row r="869052" spans="16:16" x14ac:dyDescent="0.3">
      <c r="P869052" s="83"/>
    </row>
    <row r="869053" spans="16:16" x14ac:dyDescent="0.3">
      <c r="P869053" s="83"/>
    </row>
    <row r="869054" spans="16:16" x14ac:dyDescent="0.3">
      <c r="P869054" s="83"/>
    </row>
    <row r="869055" spans="16:16" x14ac:dyDescent="0.3">
      <c r="P869055" s="83"/>
    </row>
    <row r="869056" spans="16:16" x14ac:dyDescent="0.3">
      <c r="P869056" s="83"/>
    </row>
    <row r="869057" spans="16:16" x14ac:dyDescent="0.3">
      <c r="P869057" s="83"/>
    </row>
    <row r="869058" spans="16:16" x14ac:dyDescent="0.3">
      <c r="P869058" s="83"/>
    </row>
    <row r="869059" spans="16:16" x14ac:dyDescent="0.3">
      <c r="P869059" s="83"/>
    </row>
    <row r="869060" spans="16:16" x14ac:dyDescent="0.3">
      <c r="P869060" s="83"/>
    </row>
    <row r="869061" spans="16:16" x14ac:dyDescent="0.3">
      <c r="P869061" s="83"/>
    </row>
    <row r="869062" spans="16:16" x14ac:dyDescent="0.3">
      <c r="P869062" s="83"/>
    </row>
    <row r="869063" spans="16:16" x14ac:dyDescent="0.3">
      <c r="P869063" s="83"/>
    </row>
    <row r="869064" spans="16:16" x14ac:dyDescent="0.3">
      <c r="P869064" s="83"/>
    </row>
    <row r="869065" spans="16:16" x14ac:dyDescent="0.3">
      <c r="P869065" s="83"/>
    </row>
    <row r="869066" spans="16:16" x14ac:dyDescent="0.3">
      <c r="P869066" s="83"/>
    </row>
    <row r="869067" spans="16:16" x14ac:dyDescent="0.3">
      <c r="P869067" s="83"/>
    </row>
    <row r="869068" spans="16:16" x14ac:dyDescent="0.3">
      <c r="P869068" s="83"/>
    </row>
    <row r="869069" spans="16:16" x14ac:dyDescent="0.3">
      <c r="P869069" s="83"/>
    </row>
    <row r="869070" spans="16:16" x14ac:dyDescent="0.3">
      <c r="P869070" s="83"/>
    </row>
    <row r="869071" spans="16:16" x14ac:dyDescent="0.3">
      <c r="P869071" s="83"/>
    </row>
    <row r="869072" spans="16:16" x14ac:dyDescent="0.3">
      <c r="P869072" s="83"/>
    </row>
    <row r="869073" spans="16:16" x14ac:dyDescent="0.3">
      <c r="P869073" s="83"/>
    </row>
    <row r="869074" spans="16:16" x14ac:dyDescent="0.3">
      <c r="P869074" s="83"/>
    </row>
    <row r="869075" spans="16:16" x14ac:dyDescent="0.3">
      <c r="P869075" s="83"/>
    </row>
    <row r="869076" spans="16:16" x14ac:dyDescent="0.3">
      <c r="P869076" s="83"/>
    </row>
    <row r="869077" spans="16:16" x14ac:dyDescent="0.3">
      <c r="P869077" s="83"/>
    </row>
    <row r="869078" spans="16:16" x14ac:dyDescent="0.3">
      <c r="P869078" s="83"/>
    </row>
    <row r="869079" spans="16:16" x14ac:dyDescent="0.3">
      <c r="P869079" s="83"/>
    </row>
    <row r="869080" spans="16:16" x14ac:dyDescent="0.3">
      <c r="P869080" s="83"/>
    </row>
    <row r="869081" spans="16:16" x14ac:dyDescent="0.3">
      <c r="P869081" s="83"/>
    </row>
    <row r="869082" spans="16:16" x14ac:dyDescent="0.3">
      <c r="P869082" s="83"/>
    </row>
    <row r="869083" spans="16:16" x14ac:dyDescent="0.3">
      <c r="P869083" s="83"/>
    </row>
    <row r="869084" spans="16:16" x14ac:dyDescent="0.3">
      <c r="P869084" s="83"/>
    </row>
    <row r="869085" spans="16:16" x14ac:dyDescent="0.3">
      <c r="P869085" s="83"/>
    </row>
    <row r="869086" spans="16:16" x14ac:dyDescent="0.3">
      <c r="P869086" s="83"/>
    </row>
    <row r="869087" spans="16:16" x14ac:dyDescent="0.3">
      <c r="P869087" s="83"/>
    </row>
    <row r="869088" spans="16:16" x14ac:dyDescent="0.3">
      <c r="P869088" s="83"/>
    </row>
    <row r="869089" spans="16:16" x14ac:dyDescent="0.3">
      <c r="P869089" s="83"/>
    </row>
    <row r="869090" spans="16:16" x14ac:dyDescent="0.3">
      <c r="P869090" s="83"/>
    </row>
    <row r="869091" spans="16:16" x14ac:dyDescent="0.3">
      <c r="P869091" s="83"/>
    </row>
    <row r="869092" spans="16:16" x14ac:dyDescent="0.3">
      <c r="P869092" s="83"/>
    </row>
    <row r="869093" spans="16:16" x14ac:dyDescent="0.3">
      <c r="P869093" s="83"/>
    </row>
    <row r="869094" spans="16:16" x14ac:dyDescent="0.3">
      <c r="P869094" s="83"/>
    </row>
    <row r="869095" spans="16:16" x14ac:dyDescent="0.3">
      <c r="P869095" s="83"/>
    </row>
    <row r="869096" spans="16:16" x14ac:dyDescent="0.3">
      <c r="P869096" s="83"/>
    </row>
    <row r="869097" spans="16:16" x14ac:dyDescent="0.3">
      <c r="P869097" s="83"/>
    </row>
    <row r="869098" spans="16:16" x14ac:dyDescent="0.3">
      <c r="P869098" s="83"/>
    </row>
    <row r="869099" spans="16:16" x14ac:dyDescent="0.3">
      <c r="P869099" s="83"/>
    </row>
    <row r="869100" spans="16:16" x14ac:dyDescent="0.3">
      <c r="P869100" s="83"/>
    </row>
    <row r="869101" spans="16:16" x14ac:dyDescent="0.3">
      <c r="P869101" s="83"/>
    </row>
    <row r="869102" spans="16:16" x14ac:dyDescent="0.3">
      <c r="P869102" s="83"/>
    </row>
    <row r="869103" spans="16:16" x14ac:dyDescent="0.3">
      <c r="P869103" s="83"/>
    </row>
    <row r="869104" spans="16:16" x14ac:dyDescent="0.3">
      <c r="P869104" s="83"/>
    </row>
    <row r="869105" spans="16:16" x14ac:dyDescent="0.3">
      <c r="P869105" s="83"/>
    </row>
    <row r="869106" spans="16:16" x14ac:dyDescent="0.3">
      <c r="P869106" s="83"/>
    </row>
    <row r="869107" spans="16:16" x14ac:dyDescent="0.3">
      <c r="P869107" s="83"/>
    </row>
    <row r="869108" spans="16:16" x14ac:dyDescent="0.3">
      <c r="P869108" s="83"/>
    </row>
    <row r="869109" spans="16:16" x14ac:dyDescent="0.3">
      <c r="P869109" s="83"/>
    </row>
    <row r="869110" spans="16:16" x14ac:dyDescent="0.3">
      <c r="P869110" s="83"/>
    </row>
    <row r="869111" spans="16:16" x14ac:dyDescent="0.3">
      <c r="P869111" s="83"/>
    </row>
    <row r="869112" spans="16:16" x14ac:dyDescent="0.3">
      <c r="P869112" s="83"/>
    </row>
    <row r="869113" spans="16:16" x14ac:dyDescent="0.3">
      <c r="P869113" s="83"/>
    </row>
    <row r="869114" spans="16:16" x14ac:dyDescent="0.3">
      <c r="P869114" s="83"/>
    </row>
    <row r="869115" spans="16:16" x14ac:dyDescent="0.3">
      <c r="P869115" s="83"/>
    </row>
    <row r="869116" spans="16:16" x14ac:dyDescent="0.3">
      <c r="P869116" s="83"/>
    </row>
    <row r="869117" spans="16:16" x14ac:dyDescent="0.3">
      <c r="P869117" s="83"/>
    </row>
    <row r="869118" spans="16:16" x14ac:dyDescent="0.3">
      <c r="P869118" s="83"/>
    </row>
    <row r="869119" spans="16:16" x14ac:dyDescent="0.3">
      <c r="P869119" s="83"/>
    </row>
    <row r="869120" spans="16:16" x14ac:dyDescent="0.3">
      <c r="P869120" s="83"/>
    </row>
    <row r="869121" spans="16:16" x14ac:dyDescent="0.3">
      <c r="P869121" s="83"/>
    </row>
    <row r="869122" spans="16:16" x14ac:dyDescent="0.3">
      <c r="P869122" s="83"/>
    </row>
    <row r="869123" spans="16:16" x14ac:dyDescent="0.3">
      <c r="P869123" s="83"/>
    </row>
    <row r="869124" spans="16:16" x14ac:dyDescent="0.3">
      <c r="P869124" s="83"/>
    </row>
    <row r="869125" spans="16:16" x14ac:dyDescent="0.3">
      <c r="P869125" s="83"/>
    </row>
    <row r="869126" spans="16:16" x14ac:dyDescent="0.3">
      <c r="P869126" s="83"/>
    </row>
    <row r="869127" spans="16:16" x14ac:dyDescent="0.3">
      <c r="P869127" s="83"/>
    </row>
    <row r="869128" spans="16:16" x14ac:dyDescent="0.3">
      <c r="P869128" s="83"/>
    </row>
    <row r="869129" spans="16:16" x14ac:dyDescent="0.3">
      <c r="P869129" s="83"/>
    </row>
    <row r="869130" spans="16:16" x14ac:dyDescent="0.3">
      <c r="P869130" s="83"/>
    </row>
    <row r="869131" spans="16:16" x14ac:dyDescent="0.3">
      <c r="P869131" s="83"/>
    </row>
    <row r="869132" spans="16:16" x14ac:dyDescent="0.3">
      <c r="P869132" s="83"/>
    </row>
    <row r="869133" spans="16:16" x14ac:dyDescent="0.3">
      <c r="P869133" s="83"/>
    </row>
    <row r="869134" spans="16:16" x14ac:dyDescent="0.3">
      <c r="P869134" s="83"/>
    </row>
    <row r="869135" spans="16:16" x14ac:dyDescent="0.3">
      <c r="P869135" s="83"/>
    </row>
    <row r="869136" spans="16:16" x14ac:dyDescent="0.3">
      <c r="P869136" s="83"/>
    </row>
    <row r="869137" spans="16:16" x14ac:dyDescent="0.3">
      <c r="P869137" s="83"/>
    </row>
    <row r="869138" spans="16:16" x14ac:dyDescent="0.3">
      <c r="P869138" s="83"/>
    </row>
    <row r="869139" spans="16:16" x14ac:dyDescent="0.3">
      <c r="P869139" s="83"/>
    </row>
    <row r="869140" spans="16:16" x14ac:dyDescent="0.3">
      <c r="P869140" s="83"/>
    </row>
    <row r="869141" spans="16:16" x14ac:dyDescent="0.3">
      <c r="P869141" s="83"/>
    </row>
    <row r="869142" spans="16:16" x14ac:dyDescent="0.3">
      <c r="P869142" s="83"/>
    </row>
    <row r="869143" spans="16:16" x14ac:dyDescent="0.3">
      <c r="P869143" s="83"/>
    </row>
    <row r="869144" spans="16:16" x14ac:dyDescent="0.3">
      <c r="P869144" s="83"/>
    </row>
    <row r="869145" spans="16:16" x14ac:dyDescent="0.3">
      <c r="P869145" s="83"/>
    </row>
    <row r="869146" spans="16:16" x14ac:dyDescent="0.3">
      <c r="P869146" s="83"/>
    </row>
    <row r="869147" spans="16:16" x14ac:dyDescent="0.3">
      <c r="P869147" s="83"/>
    </row>
    <row r="869148" spans="16:16" x14ac:dyDescent="0.3">
      <c r="P869148" s="83"/>
    </row>
    <row r="869149" spans="16:16" x14ac:dyDescent="0.3">
      <c r="P869149" s="83"/>
    </row>
    <row r="869150" spans="16:16" x14ac:dyDescent="0.3">
      <c r="P869150" s="83"/>
    </row>
    <row r="869151" spans="16:16" x14ac:dyDescent="0.3">
      <c r="P869151" s="83"/>
    </row>
    <row r="869152" spans="16:16" x14ac:dyDescent="0.3">
      <c r="P869152" s="83"/>
    </row>
    <row r="869153" spans="16:16" x14ac:dyDescent="0.3">
      <c r="P869153" s="83"/>
    </row>
    <row r="869154" spans="16:16" x14ac:dyDescent="0.3">
      <c r="P869154" s="83"/>
    </row>
    <row r="869155" spans="16:16" x14ac:dyDescent="0.3">
      <c r="P869155" s="83"/>
    </row>
    <row r="869156" spans="16:16" x14ac:dyDescent="0.3">
      <c r="P869156" s="83"/>
    </row>
    <row r="869157" spans="16:16" x14ac:dyDescent="0.3">
      <c r="P869157" s="83"/>
    </row>
    <row r="869158" spans="16:16" x14ac:dyDescent="0.3">
      <c r="P869158" s="83"/>
    </row>
    <row r="869159" spans="16:16" x14ac:dyDescent="0.3">
      <c r="P869159" s="83"/>
    </row>
    <row r="869160" spans="16:16" x14ac:dyDescent="0.3">
      <c r="P869160" s="83"/>
    </row>
    <row r="869161" spans="16:16" x14ac:dyDescent="0.3">
      <c r="P869161" s="83"/>
    </row>
    <row r="869162" spans="16:16" x14ac:dyDescent="0.3">
      <c r="P869162" s="83"/>
    </row>
    <row r="869163" spans="16:16" x14ac:dyDescent="0.3">
      <c r="P869163" s="83"/>
    </row>
    <row r="869164" spans="16:16" x14ac:dyDescent="0.3">
      <c r="P869164" s="83"/>
    </row>
    <row r="869165" spans="16:16" x14ac:dyDescent="0.3">
      <c r="P869165" s="83"/>
    </row>
    <row r="869166" spans="16:16" x14ac:dyDescent="0.3">
      <c r="P869166" s="83"/>
    </row>
    <row r="869167" spans="16:16" x14ac:dyDescent="0.3">
      <c r="P869167" s="83"/>
    </row>
    <row r="869168" spans="16:16" x14ac:dyDescent="0.3">
      <c r="P869168" s="83"/>
    </row>
    <row r="869169" spans="16:16" x14ac:dyDescent="0.3">
      <c r="P869169" s="83"/>
    </row>
    <row r="869170" spans="16:16" x14ac:dyDescent="0.3">
      <c r="P869170" s="83"/>
    </row>
    <row r="869171" spans="16:16" x14ac:dyDescent="0.3">
      <c r="P869171" s="83"/>
    </row>
    <row r="869172" spans="16:16" x14ac:dyDescent="0.3">
      <c r="P869172" s="83"/>
    </row>
    <row r="869173" spans="16:16" x14ac:dyDescent="0.3">
      <c r="P869173" s="83"/>
    </row>
    <row r="869174" spans="16:16" x14ac:dyDescent="0.3">
      <c r="P869174" s="83"/>
    </row>
    <row r="869175" spans="16:16" x14ac:dyDescent="0.3">
      <c r="P869175" s="83"/>
    </row>
    <row r="869176" spans="16:16" x14ac:dyDescent="0.3">
      <c r="P869176" s="83"/>
    </row>
    <row r="869177" spans="16:16" x14ac:dyDescent="0.3">
      <c r="P869177" s="83"/>
    </row>
    <row r="869178" spans="16:16" x14ac:dyDescent="0.3">
      <c r="P869178" s="83"/>
    </row>
    <row r="869179" spans="16:16" x14ac:dyDescent="0.3">
      <c r="P869179" s="83"/>
    </row>
    <row r="869180" spans="16:16" x14ac:dyDescent="0.3">
      <c r="P869180" s="83"/>
    </row>
    <row r="869181" spans="16:16" x14ac:dyDescent="0.3">
      <c r="P869181" s="83"/>
    </row>
    <row r="869182" spans="16:16" x14ac:dyDescent="0.3">
      <c r="P869182" s="83"/>
    </row>
    <row r="869183" spans="16:16" x14ac:dyDescent="0.3">
      <c r="P869183" s="83"/>
    </row>
    <row r="869184" spans="16:16" x14ac:dyDescent="0.3">
      <c r="P869184" s="83"/>
    </row>
    <row r="869185" spans="16:16" x14ac:dyDescent="0.3">
      <c r="P869185" s="83"/>
    </row>
    <row r="869186" spans="16:16" x14ac:dyDescent="0.3">
      <c r="P869186" s="83"/>
    </row>
    <row r="869187" spans="16:16" x14ac:dyDescent="0.3">
      <c r="P869187" s="83"/>
    </row>
    <row r="869188" spans="16:16" x14ac:dyDescent="0.3">
      <c r="P869188" s="83"/>
    </row>
    <row r="869189" spans="16:16" x14ac:dyDescent="0.3">
      <c r="P869189" s="83"/>
    </row>
    <row r="869190" spans="16:16" x14ac:dyDescent="0.3">
      <c r="P869190" s="83"/>
    </row>
    <row r="869191" spans="16:16" x14ac:dyDescent="0.3">
      <c r="P869191" s="83"/>
    </row>
    <row r="869192" spans="16:16" x14ac:dyDescent="0.3">
      <c r="P869192" s="83"/>
    </row>
    <row r="869193" spans="16:16" x14ac:dyDescent="0.3">
      <c r="P869193" s="83"/>
    </row>
    <row r="869194" spans="16:16" x14ac:dyDescent="0.3">
      <c r="P869194" s="83"/>
    </row>
    <row r="869195" spans="16:16" x14ac:dyDescent="0.3">
      <c r="P869195" s="83"/>
    </row>
    <row r="869196" spans="16:16" x14ac:dyDescent="0.3">
      <c r="P869196" s="83"/>
    </row>
    <row r="869197" spans="16:16" x14ac:dyDescent="0.3">
      <c r="P869197" s="83"/>
    </row>
    <row r="869198" spans="16:16" x14ac:dyDescent="0.3">
      <c r="P869198" s="83"/>
    </row>
    <row r="869199" spans="16:16" x14ac:dyDescent="0.3">
      <c r="P869199" s="83"/>
    </row>
    <row r="869200" spans="16:16" x14ac:dyDescent="0.3">
      <c r="P869200" s="83"/>
    </row>
    <row r="869201" spans="16:16" x14ac:dyDescent="0.3">
      <c r="P869201" s="83"/>
    </row>
    <row r="869202" spans="16:16" x14ac:dyDescent="0.3">
      <c r="P869202" s="83"/>
    </row>
    <row r="869203" spans="16:16" x14ac:dyDescent="0.3">
      <c r="P869203" s="83"/>
    </row>
    <row r="869204" spans="16:16" x14ac:dyDescent="0.3">
      <c r="P869204" s="83"/>
    </row>
    <row r="869205" spans="16:16" x14ac:dyDescent="0.3">
      <c r="P869205" s="83"/>
    </row>
    <row r="869206" spans="16:16" x14ac:dyDescent="0.3">
      <c r="P869206" s="83"/>
    </row>
    <row r="869207" spans="16:16" x14ac:dyDescent="0.3">
      <c r="P869207" s="83"/>
    </row>
    <row r="869208" spans="16:16" x14ac:dyDescent="0.3">
      <c r="P869208" s="83"/>
    </row>
    <row r="869209" spans="16:16" x14ac:dyDescent="0.3">
      <c r="P869209" s="83"/>
    </row>
    <row r="869210" spans="16:16" x14ac:dyDescent="0.3">
      <c r="P869210" s="83"/>
    </row>
    <row r="869211" spans="16:16" x14ac:dyDescent="0.3">
      <c r="P869211" s="83"/>
    </row>
    <row r="869212" spans="16:16" x14ac:dyDescent="0.3">
      <c r="P869212" s="83"/>
    </row>
    <row r="869213" spans="16:16" x14ac:dyDescent="0.3">
      <c r="P869213" s="83"/>
    </row>
    <row r="869214" spans="16:16" x14ac:dyDescent="0.3">
      <c r="P869214" s="83"/>
    </row>
    <row r="869215" spans="16:16" x14ac:dyDescent="0.3">
      <c r="P869215" s="83"/>
    </row>
    <row r="869216" spans="16:16" x14ac:dyDescent="0.3">
      <c r="P869216" s="83"/>
    </row>
    <row r="869217" spans="16:16" x14ac:dyDescent="0.3">
      <c r="P869217" s="83"/>
    </row>
    <row r="869218" spans="16:16" x14ac:dyDescent="0.3">
      <c r="P869218" s="83"/>
    </row>
    <row r="869219" spans="16:16" x14ac:dyDescent="0.3">
      <c r="P869219" s="83"/>
    </row>
    <row r="869220" spans="16:16" x14ac:dyDescent="0.3">
      <c r="P869220" s="83"/>
    </row>
    <row r="869221" spans="16:16" x14ac:dyDescent="0.3">
      <c r="P869221" s="83"/>
    </row>
    <row r="869222" spans="16:16" x14ac:dyDescent="0.3">
      <c r="P869222" s="83"/>
    </row>
    <row r="869223" spans="16:16" x14ac:dyDescent="0.3">
      <c r="P869223" s="83"/>
    </row>
    <row r="869224" spans="16:16" x14ac:dyDescent="0.3">
      <c r="P869224" s="83"/>
    </row>
    <row r="869225" spans="16:16" x14ac:dyDescent="0.3">
      <c r="P869225" s="83"/>
    </row>
    <row r="869226" spans="16:16" x14ac:dyDescent="0.3">
      <c r="P869226" s="83"/>
    </row>
    <row r="869227" spans="16:16" x14ac:dyDescent="0.3">
      <c r="P869227" s="83"/>
    </row>
    <row r="869228" spans="16:16" x14ac:dyDescent="0.3">
      <c r="P869228" s="83"/>
    </row>
    <row r="869229" spans="16:16" x14ac:dyDescent="0.3">
      <c r="P869229" s="83"/>
    </row>
    <row r="869230" spans="16:16" x14ac:dyDescent="0.3">
      <c r="P869230" s="83"/>
    </row>
    <row r="869231" spans="16:16" x14ac:dyDescent="0.3">
      <c r="P869231" s="83"/>
    </row>
    <row r="869232" spans="16:16" x14ac:dyDescent="0.3">
      <c r="P869232" s="83"/>
    </row>
    <row r="869233" spans="16:16" x14ac:dyDescent="0.3">
      <c r="P869233" s="83"/>
    </row>
    <row r="869234" spans="16:16" x14ac:dyDescent="0.3">
      <c r="P869234" s="83"/>
    </row>
    <row r="869235" spans="16:16" x14ac:dyDescent="0.3">
      <c r="P869235" s="83"/>
    </row>
    <row r="869236" spans="16:16" x14ac:dyDescent="0.3">
      <c r="P869236" s="83"/>
    </row>
    <row r="869237" spans="16:16" x14ac:dyDescent="0.3">
      <c r="P869237" s="83"/>
    </row>
    <row r="869238" spans="16:16" x14ac:dyDescent="0.3">
      <c r="P869238" s="83"/>
    </row>
    <row r="869239" spans="16:16" x14ac:dyDescent="0.3">
      <c r="P869239" s="83"/>
    </row>
    <row r="869240" spans="16:16" x14ac:dyDescent="0.3">
      <c r="P869240" s="83"/>
    </row>
    <row r="869241" spans="16:16" x14ac:dyDescent="0.3">
      <c r="P869241" s="83"/>
    </row>
    <row r="869242" spans="16:16" x14ac:dyDescent="0.3">
      <c r="P869242" s="83"/>
    </row>
    <row r="869243" spans="16:16" x14ac:dyDescent="0.3">
      <c r="P869243" s="83"/>
    </row>
    <row r="869244" spans="16:16" x14ac:dyDescent="0.3">
      <c r="P869244" s="83"/>
    </row>
    <row r="869245" spans="16:16" x14ac:dyDescent="0.3">
      <c r="P869245" s="83"/>
    </row>
    <row r="869246" spans="16:16" x14ac:dyDescent="0.3">
      <c r="P869246" s="83"/>
    </row>
    <row r="869247" spans="16:16" x14ac:dyDescent="0.3">
      <c r="P869247" s="83"/>
    </row>
    <row r="869248" spans="16:16" x14ac:dyDescent="0.3">
      <c r="P869248" s="83"/>
    </row>
    <row r="869249" spans="16:16" x14ac:dyDescent="0.3">
      <c r="P869249" s="83"/>
    </row>
    <row r="869250" spans="16:16" x14ac:dyDescent="0.3">
      <c r="P869250" s="83"/>
    </row>
    <row r="869251" spans="16:16" x14ac:dyDescent="0.3">
      <c r="P869251" s="83"/>
    </row>
    <row r="869252" spans="16:16" x14ac:dyDescent="0.3">
      <c r="P869252" s="83"/>
    </row>
    <row r="869253" spans="16:16" x14ac:dyDescent="0.3">
      <c r="P869253" s="83"/>
    </row>
    <row r="869254" spans="16:16" x14ac:dyDescent="0.3">
      <c r="P869254" s="83"/>
    </row>
    <row r="869255" spans="16:16" x14ac:dyDescent="0.3">
      <c r="P869255" s="83"/>
    </row>
    <row r="869256" spans="16:16" x14ac:dyDescent="0.3">
      <c r="P869256" s="83"/>
    </row>
    <row r="869257" spans="16:16" x14ac:dyDescent="0.3">
      <c r="P869257" s="83"/>
    </row>
    <row r="869258" spans="16:16" x14ac:dyDescent="0.3">
      <c r="P869258" s="83"/>
    </row>
    <row r="869259" spans="16:16" x14ac:dyDescent="0.3">
      <c r="P869259" s="83"/>
    </row>
    <row r="869260" spans="16:16" x14ac:dyDescent="0.3">
      <c r="P869260" s="83"/>
    </row>
    <row r="869261" spans="16:16" x14ac:dyDescent="0.3">
      <c r="P869261" s="83"/>
    </row>
    <row r="869262" spans="16:16" x14ac:dyDescent="0.3">
      <c r="P869262" s="83"/>
    </row>
    <row r="869263" spans="16:16" x14ac:dyDescent="0.3">
      <c r="P869263" s="83"/>
    </row>
    <row r="869264" spans="16:16" x14ac:dyDescent="0.3">
      <c r="P869264" s="83"/>
    </row>
    <row r="869265" spans="16:16" x14ac:dyDescent="0.3">
      <c r="P869265" s="83"/>
    </row>
    <row r="869266" spans="16:16" x14ac:dyDescent="0.3">
      <c r="P869266" s="83"/>
    </row>
    <row r="869267" spans="16:16" x14ac:dyDescent="0.3">
      <c r="P869267" s="83"/>
    </row>
    <row r="869268" spans="16:16" x14ac:dyDescent="0.3">
      <c r="P869268" s="83"/>
    </row>
    <row r="869269" spans="16:16" x14ac:dyDescent="0.3">
      <c r="P869269" s="83"/>
    </row>
    <row r="869270" spans="16:16" x14ac:dyDescent="0.3">
      <c r="P869270" s="83"/>
    </row>
    <row r="869271" spans="16:16" x14ac:dyDescent="0.3">
      <c r="P869271" s="83"/>
    </row>
    <row r="869272" spans="16:16" x14ac:dyDescent="0.3">
      <c r="P869272" s="83"/>
    </row>
    <row r="869273" spans="16:16" x14ac:dyDescent="0.3">
      <c r="P869273" s="83"/>
    </row>
    <row r="869274" spans="16:16" x14ac:dyDescent="0.3">
      <c r="P869274" s="83"/>
    </row>
    <row r="869275" spans="16:16" x14ac:dyDescent="0.3">
      <c r="P869275" s="83"/>
    </row>
    <row r="869276" spans="16:16" x14ac:dyDescent="0.3">
      <c r="P869276" s="83"/>
    </row>
    <row r="869277" spans="16:16" x14ac:dyDescent="0.3">
      <c r="P869277" s="83"/>
    </row>
    <row r="869278" spans="16:16" x14ac:dyDescent="0.3">
      <c r="P869278" s="83"/>
    </row>
    <row r="869279" spans="16:16" x14ac:dyDescent="0.3">
      <c r="P869279" s="83"/>
    </row>
    <row r="869280" spans="16:16" x14ac:dyDescent="0.3">
      <c r="P869280" s="83"/>
    </row>
    <row r="869281" spans="16:16" x14ac:dyDescent="0.3">
      <c r="P869281" s="83"/>
    </row>
    <row r="869282" spans="16:16" x14ac:dyDescent="0.3">
      <c r="P869282" s="83"/>
    </row>
    <row r="869283" spans="16:16" x14ac:dyDescent="0.3">
      <c r="P869283" s="83"/>
    </row>
    <row r="869284" spans="16:16" x14ac:dyDescent="0.3">
      <c r="P869284" s="83"/>
    </row>
    <row r="869285" spans="16:16" x14ac:dyDescent="0.3">
      <c r="P869285" s="83"/>
    </row>
    <row r="869286" spans="16:16" x14ac:dyDescent="0.3">
      <c r="P869286" s="83"/>
    </row>
    <row r="869287" spans="16:16" x14ac:dyDescent="0.3">
      <c r="P869287" s="83"/>
    </row>
    <row r="869288" spans="16:16" x14ac:dyDescent="0.3">
      <c r="P869288" s="83"/>
    </row>
    <row r="869289" spans="16:16" x14ac:dyDescent="0.3">
      <c r="P869289" s="83"/>
    </row>
    <row r="869290" spans="16:16" x14ac:dyDescent="0.3">
      <c r="P869290" s="83"/>
    </row>
    <row r="869291" spans="16:16" x14ac:dyDescent="0.3">
      <c r="P869291" s="83"/>
    </row>
    <row r="869292" spans="16:16" x14ac:dyDescent="0.3">
      <c r="P869292" s="83"/>
    </row>
    <row r="869293" spans="16:16" x14ac:dyDescent="0.3">
      <c r="P869293" s="83"/>
    </row>
    <row r="869294" spans="16:16" x14ac:dyDescent="0.3">
      <c r="P869294" s="83"/>
    </row>
    <row r="869295" spans="16:16" x14ac:dyDescent="0.3">
      <c r="P869295" s="83"/>
    </row>
    <row r="869296" spans="16:16" x14ac:dyDescent="0.3">
      <c r="P869296" s="83"/>
    </row>
    <row r="869297" spans="16:16" x14ac:dyDescent="0.3">
      <c r="P869297" s="83"/>
    </row>
    <row r="869298" spans="16:16" x14ac:dyDescent="0.3">
      <c r="P869298" s="83"/>
    </row>
    <row r="869299" spans="16:16" x14ac:dyDescent="0.3">
      <c r="P869299" s="83"/>
    </row>
    <row r="869300" spans="16:16" x14ac:dyDescent="0.3">
      <c r="P869300" s="83"/>
    </row>
    <row r="869301" spans="16:16" x14ac:dyDescent="0.3">
      <c r="P869301" s="83"/>
    </row>
    <row r="869302" spans="16:16" x14ac:dyDescent="0.3">
      <c r="P869302" s="83"/>
    </row>
    <row r="869303" spans="16:16" x14ac:dyDescent="0.3">
      <c r="P869303" s="83"/>
    </row>
    <row r="869304" spans="16:16" x14ac:dyDescent="0.3">
      <c r="P869304" s="83"/>
    </row>
    <row r="869305" spans="16:16" x14ac:dyDescent="0.3">
      <c r="P869305" s="83"/>
    </row>
    <row r="869306" spans="16:16" x14ac:dyDescent="0.3">
      <c r="P869306" s="83"/>
    </row>
    <row r="869307" spans="16:16" x14ac:dyDescent="0.3">
      <c r="P869307" s="83"/>
    </row>
    <row r="869308" spans="16:16" x14ac:dyDescent="0.3">
      <c r="P869308" s="83"/>
    </row>
    <row r="869309" spans="16:16" x14ac:dyDescent="0.3">
      <c r="P869309" s="83"/>
    </row>
    <row r="869310" spans="16:16" x14ac:dyDescent="0.3">
      <c r="P869310" s="83"/>
    </row>
    <row r="869311" spans="16:16" x14ac:dyDescent="0.3">
      <c r="P869311" s="83"/>
    </row>
    <row r="869312" spans="16:16" x14ac:dyDescent="0.3">
      <c r="P869312" s="83"/>
    </row>
    <row r="869313" spans="16:16" x14ac:dyDescent="0.3">
      <c r="P869313" s="83"/>
    </row>
    <row r="869314" spans="16:16" x14ac:dyDescent="0.3">
      <c r="P869314" s="83"/>
    </row>
    <row r="869315" spans="16:16" x14ac:dyDescent="0.3">
      <c r="P869315" s="83"/>
    </row>
    <row r="869316" spans="16:16" x14ac:dyDescent="0.3">
      <c r="P869316" s="83"/>
    </row>
    <row r="869317" spans="16:16" x14ac:dyDescent="0.3">
      <c r="P869317" s="83"/>
    </row>
    <row r="869318" spans="16:16" x14ac:dyDescent="0.3">
      <c r="P869318" s="83"/>
    </row>
    <row r="869319" spans="16:16" x14ac:dyDescent="0.3">
      <c r="P869319" s="83"/>
    </row>
    <row r="869320" spans="16:16" x14ac:dyDescent="0.3">
      <c r="P869320" s="83"/>
    </row>
    <row r="869321" spans="16:16" x14ac:dyDescent="0.3">
      <c r="P869321" s="83"/>
    </row>
    <row r="869322" spans="16:16" x14ac:dyDescent="0.3">
      <c r="P869322" s="83"/>
    </row>
    <row r="869323" spans="16:16" x14ac:dyDescent="0.3">
      <c r="P869323" s="83"/>
    </row>
    <row r="869324" spans="16:16" x14ac:dyDescent="0.3">
      <c r="P869324" s="83"/>
    </row>
    <row r="869325" spans="16:16" x14ac:dyDescent="0.3">
      <c r="P869325" s="83"/>
    </row>
    <row r="869326" spans="16:16" x14ac:dyDescent="0.3">
      <c r="P869326" s="83"/>
    </row>
    <row r="869327" spans="16:16" x14ac:dyDescent="0.3">
      <c r="P869327" s="83"/>
    </row>
    <row r="869328" spans="16:16" x14ac:dyDescent="0.3">
      <c r="P869328" s="83"/>
    </row>
    <row r="869329" spans="16:16" x14ac:dyDescent="0.3">
      <c r="P869329" s="83"/>
    </row>
    <row r="869330" spans="16:16" x14ac:dyDescent="0.3">
      <c r="P869330" s="83"/>
    </row>
    <row r="869331" spans="16:16" x14ac:dyDescent="0.3">
      <c r="P869331" s="83"/>
    </row>
    <row r="869332" spans="16:16" x14ac:dyDescent="0.3">
      <c r="P869332" s="83"/>
    </row>
    <row r="869333" spans="16:16" x14ac:dyDescent="0.3">
      <c r="P869333" s="83"/>
    </row>
    <row r="869334" spans="16:16" x14ac:dyDescent="0.3">
      <c r="P869334" s="83"/>
    </row>
    <row r="869335" spans="16:16" x14ac:dyDescent="0.3">
      <c r="P869335" s="83"/>
    </row>
    <row r="869336" spans="16:16" x14ac:dyDescent="0.3">
      <c r="P869336" s="83"/>
    </row>
    <row r="869337" spans="16:16" x14ac:dyDescent="0.3">
      <c r="P869337" s="83"/>
    </row>
    <row r="869338" spans="16:16" x14ac:dyDescent="0.3">
      <c r="P869338" s="83"/>
    </row>
    <row r="869339" spans="16:16" x14ac:dyDescent="0.3">
      <c r="P869339" s="83"/>
    </row>
    <row r="869340" spans="16:16" x14ac:dyDescent="0.3">
      <c r="P869340" s="83"/>
    </row>
    <row r="869341" spans="16:16" x14ac:dyDescent="0.3">
      <c r="P869341" s="83"/>
    </row>
    <row r="869342" spans="16:16" x14ac:dyDescent="0.3">
      <c r="P869342" s="83"/>
    </row>
    <row r="869343" spans="16:16" x14ac:dyDescent="0.3">
      <c r="P869343" s="83"/>
    </row>
    <row r="869344" spans="16:16" x14ac:dyDescent="0.3">
      <c r="P869344" s="83"/>
    </row>
    <row r="869345" spans="16:16" x14ac:dyDescent="0.3">
      <c r="P869345" s="83"/>
    </row>
    <row r="869346" spans="16:16" x14ac:dyDescent="0.3">
      <c r="P869346" s="83"/>
    </row>
    <row r="869347" spans="16:16" x14ac:dyDescent="0.3">
      <c r="P869347" s="83"/>
    </row>
    <row r="869348" spans="16:16" x14ac:dyDescent="0.3">
      <c r="P869348" s="83"/>
    </row>
    <row r="869349" spans="16:16" x14ac:dyDescent="0.3">
      <c r="P869349" s="83"/>
    </row>
    <row r="869350" spans="16:16" x14ac:dyDescent="0.3">
      <c r="P869350" s="83"/>
    </row>
    <row r="869351" spans="16:16" x14ac:dyDescent="0.3">
      <c r="P869351" s="83"/>
    </row>
    <row r="869352" spans="16:16" x14ac:dyDescent="0.3">
      <c r="P869352" s="83"/>
    </row>
    <row r="869353" spans="16:16" x14ac:dyDescent="0.3">
      <c r="P869353" s="83"/>
    </row>
    <row r="869354" spans="16:16" x14ac:dyDescent="0.3">
      <c r="P869354" s="83"/>
    </row>
    <row r="869355" spans="16:16" x14ac:dyDescent="0.3">
      <c r="P869355" s="83"/>
    </row>
    <row r="869356" spans="16:16" x14ac:dyDescent="0.3">
      <c r="P869356" s="83"/>
    </row>
    <row r="869357" spans="16:16" x14ac:dyDescent="0.3">
      <c r="P869357" s="83"/>
    </row>
    <row r="869358" spans="16:16" x14ac:dyDescent="0.3">
      <c r="P869358" s="83"/>
    </row>
    <row r="869359" spans="16:16" x14ac:dyDescent="0.3">
      <c r="P869359" s="83"/>
    </row>
    <row r="869360" spans="16:16" x14ac:dyDescent="0.3">
      <c r="P869360" s="83"/>
    </row>
    <row r="869361" spans="16:16" x14ac:dyDescent="0.3">
      <c r="P869361" s="83"/>
    </row>
    <row r="869362" spans="16:16" x14ac:dyDescent="0.3">
      <c r="P869362" s="83"/>
    </row>
    <row r="869363" spans="16:16" x14ac:dyDescent="0.3">
      <c r="P869363" s="83"/>
    </row>
    <row r="869364" spans="16:16" x14ac:dyDescent="0.3">
      <c r="P869364" s="83"/>
    </row>
    <row r="869365" spans="16:16" x14ac:dyDescent="0.3">
      <c r="P869365" s="83"/>
    </row>
    <row r="869366" spans="16:16" x14ac:dyDescent="0.3">
      <c r="P869366" s="83"/>
    </row>
    <row r="869367" spans="16:16" x14ac:dyDescent="0.3">
      <c r="P869367" s="83"/>
    </row>
    <row r="869368" spans="16:16" x14ac:dyDescent="0.3">
      <c r="P869368" s="83"/>
    </row>
    <row r="869369" spans="16:16" x14ac:dyDescent="0.3">
      <c r="P869369" s="83"/>
    </row>
    <row r="869370" spans="16:16" x14ac:dyDescent="0.3">
      <c r="P869370" s="83"/>
    </row>
    <row r="869371" spans="16:16" x14ac:dyDescent="0.3">
      <c r="P869371" s="83"/>
    </row>
    <row r="869372" spans="16:16" x14ac:dyDescent="0.3">
      <c r="P869372" s="83"/>
    </row>
    <row r="869373" spans="16:16" x14ac:dyDescent="0.3">
      <c r="P869373" s="83"/>
    </row>
    <row r="869374" spans="16:16" x14ac:dyDescent="0.3">
      <c r="P869374" s="83"/>
    </row>
    <row r="869375" spans="16:16" x14ac:dyDescent="0.3">
      <c r="P869375" s="83"/>
    </row>
    <row r="869376" spans="16:16" x14ac:dyDescent="0.3">
      <c r="P869376" s="83"/>
    </row>
    <row r="869377" spans="16:16" x14ac:dyDescent="0.3">
      <c r="P869377" s="83"/>
    </row>
    <row r="869378" spans="16:16" x14ac:dyDescent="0.3">
      <c r="P869378" s="83"/>
    </row>
    <row r="869379" spans="16:16" x14ac:dyDescent="0.3">
      <c r="P869379" s="83"/>
    </row>
    <row r="869380" spans="16:16" x14ac:dyDescent="0.3">
      <c r="P869380" s="83"/>
    </row>
    <row r="869381" spans="16:16" x14ac:dyDescent="0.3">
      <c r="P869381" s="83"/>
    </row>
    <row r="869382" spans="16:16" x14ac:dyDescent="0.3">
      <c r="P869382" s="83"/>
    </row>
    <row r="869383" spans="16:16" x14ac:dyDescent="0.3">
      <c r="P869383" s="83"/>
    </row>
    <row r="869384" spans="16:16" x14ac:dyDescent="0.3">
      <c r="P869384" s="83"/>
    </row>
    <row r="869385" spans="16:16" x14ac:dyDescent="0.3">
      <c r="P869385" s="83"/>
    </row>
    <row r="869386" spans="16:16" x14ac:dyDescent="0.3">
      <c r="P869386" s="83"/>
    </row>
    <row r="869387" spans="16:16" x14ac:dyDescent="0.3">
      <c r="P869387" s="83"/>
    </row>
    <row r="869388" spans="16:16" x14ac:dyDescent="0.3">
      <c r="P869388" s="83"/>
    </row>
    <row r="869389" spans="16:16" x14ac:dyDescent="0.3">
      <c r="P869389" s="83"/>
    </row>
    <row r="869390" spans="16:16" x14ac:dyDescent="0.3">
      <c r="P869390" s="83"/>
    </row>
    <row r="869391" spans="16:16" x14ac:dyDescent="0.3">
      <c r="P869391" s="83"/>
    </row>
    <row r="869392" spans="16:16" x14ac:dyDescent="0.3">
      <c r="P869392" s="83"/>
    </row>
    <row r="869393" spans="16:16" x14ac:dyDescent="0.3">
      <c r="P869393" s="83"/>
    </row>
    <row r="869394" spans="16:16" x14ac:dyDescent="0.3">
      <c r="P869394" s="83"/>
    </row>
    <row r="869395" spans="16:16" x14ac:dyDescent="0.3">
      <c r="P869395" s="83"/>
    </row>
    <row r="869396" spans="16:16" x14ac:dyDescent="0.3">
      <c r="P869396" s="83"/>
    </row>
    <row r="869397" spans="16:16" x14ac:dyDescent="0.3">
      <c r="P869397" s="83"/>
    </row>
    <row r="869398" spans="16:16" x14ac:dyDescent="0.3">
      <c r="P869398" s="83"/>
    </row>
    <row r="869399" spans="16:16" x14ac:dyDescent="0.3">
      <c r="P869399" s="83"/>
    </row>
    <row r="869400" spans="16:16" x14ac:dyDescent="0.3">
      <c r="P869400" s="83"/>
    </row>
    <row r="869401" spans="16:16" x14ac:dyDescent="0.3">
      <c r="P869401" s="83"/>
    </row>
    <row r="869402" spans="16:16" x14ac:dyDescent="0.3">
      <c r="P869402" s="83"/>
    </row>
    <row r="869403" spans="16:16" x14ac:dyDescent="0.3">
      <c r="P869403" s="83"/>
    </row>
    <row r="869404" spans="16:16" x14ac:dyDescent="0.3">
      <c r="P869404" s="83"/>
    </row>
    <row r="869405" spans="16:16" x14ac:dyDescent="0.3">
      <c r="P869405" s="83"/>
    </row>
    <row r="869406" spans="16:16" x14ac:dyDescent="0.3">
      <c r="P869406" s="83"/>
    </row>
    <row r="869407" spans="16:16" x14ac:dyDescent="0.3">
      <c r="P869407" s="83"/>
    </row>
    <row r="869408" spans="16:16" x14ac:dyDescent="0.3">
      <c r="P869408" s="83"/>
    </row>
    <row r="869409" spans="16:16" x14ac:dyDescent="0.3">
      <c r="P869409" s="83"/>
    </row>
    <row r="869410" spans="16:16" x14ac:dyDescent="0.3">
      <c r="P869410" s="83"/>
    </row>
    <row r="869411" spans="16:16" x14ac:dyDescent="0.3">
      <c r="P869411" s="83"/>
    </row>
    <row r="869412" spans="16:16" x14ac:dyDescent="0.3">
      <c r="P869412" s="83"/>
    </row>
    <row r="869413" spans="16:16" x14ac:dyDescent="0.3">
      <c r="P869413" s="83"/>
    </row>
    <row r="869414" spans="16:16" x14ac:dyDescent="0.3">
      <c r="P869414" s="83"/>
    </row>
    <row r="869415" spans="16:16" x14ac:dyDescent="0.3">
      <c r="P869415" s="83"/>
    </row>
    <row r="869416" spans="16:16" x14ac:dyDescent="0.3">
      <c r="P869416" s="83"/>
    </row>
    <row r="869417" spans="16:16" x14ac:dyDescent="0.3">
      <c r="P869417" s="83"/>
    </row>
    <row r="869418" spans="16:16" x14ac:dyDescent="0.3">
      <c r="P869418" s="83"/>
    </row>
    <row r="869419" spans="16:16" x14ac:dyDescent="0.3">
      <c r="P869419" s="83"/>
    </row>
    <row r="869420" spans="16:16" x14ac:dyDescent="0.3">
      <c r="P869420" s="83"/>
    </row>
    <row r="869421" spans="16:16" x14ac:dyDescent="0.3">
      <c r="P869421" s="83"/>
    </row>
    <row r="869422" spans="16:16" x14ac:dyDescent="0.3">
      <c r="P869422" s="83"/>
    </row>
    <row r="869423" spans="16:16" x14ac:dyDescent="0.3">
      <c r="P869423" s="83"/>
    </row>
    <row r="869424" spans="16:16" x14ac:dyDescent="0.3">
      <c r="P869424" s="83"/>
    </row>
    <row r="869425" spans="16:16" x14ac:dyDescent="0.3">
      <c r="P869425" s="83"/>
    </row>
    <row r="869426" spans="16:16" x14ac:dyDescent="0.3">
      <c r="P869426" s="83"/>
    </row>
    <row r="869427" spans="16:16" x14ac:dyDescent="0.3">
      <c r="P869427" s="83"/>
    </row>
    <row r="869428" spans="16:16" x14ac:dyDescent="0.3">
      <c r="P869428" s="83"/>
    </row>
    <row r="869429" spans="16:16" x14ac:dyDescent="0.3">
      <c r="P869429" s="83"/>
    </row>
    <row r="869430" spans="16:16" x14ac:dyDescent="0.3">
      <c r="P869430" s="83"/>
    </row>
    <row r="869431" spans="16:16" x14ac:dyDescent="0.3">
      <c r="P869431" s="83"/>
    </row>
    <row r="869432" spans="16:16" x14ac:dyDescent="0.3">
      <c r="P869432" s="83"/>
    </row>
    <row r="869433" spans="16:16" x14ac:dyDescent="0.3">
      <c r="P869433" s="83"/>
    </row>
    <row r="869434" spans="16:16" x14ac:dyDescent="0.3">
      <c r="P869434" s="83"/>
    </row>
    <row r="869435" spans="16:16" x14ac:dyDescent="0.3">
      <c r="P869435" s="83"/>
    </row>
    <row r="869436" spans="16:16" x14ac:dyDescent="0.3">
      <c r="P869436" s="83"/>
    </row>
    <row r="869437" spans="16:16" x14ac:dyDescent="0.3">
      <c r="P869437" s="83"/>
    </row>
    <row r="869438" spans="16:16" x14ac:dyDescent="0.3">
      <c r="P869438" s="83"/>
    </row>
    <row r="869439" spans="16:16" x14ac:dyDescent="0.3">
      <c r="P869439" s="83"/>
    </row>
    <row r="869440" spans="16:16" x14ac:dyDescent="0.3">
      <c r="P869440" s="83"/>
    </row>
    <row r="869441" spans="16:16" x14ac:dyDescent="0.3">
      <c r="P869441" s="83"/>
    </row>
    <row r="869442" spans="16:16" x14ac:dyDescent="0.3">
      <c r="P869442" s="83"/>
    </row>
    <row r="869443" spans="16:16" x14ac:dyDescent="0.3">
      <c r="P869443" s="83"/>
    </row>
    <row r="869444" spans="16:16" x14ac:dyDescent="0.3">
      <c r="P869444" s="83"/>
    </row>
    <row r="869445" spans="16:16" x14ac:dyDescent="0.3">
      <c r="P869445" s="83"/>
    </row>
    <row r="869446" spans="16:16" x14ac:dyDescent="0.3">
      <c r="P869446" s="83"/>
    </row>
    <row r="869447" spans="16:16" x14ac:dyDescent="0.3">
      <c r="P869447" s="83"/>
    </row>
    <row r="869448" spans="16:16" x14ac:dyDescent="0.3">
      <c r="P869448" s="83"/>
    </row>
    <row r="869449" spans="16:16" x14ac:dyDescent="0.3">
      <c r="P869449" s="83"/>
    </row>
    <row r="869450" spans="16:16" x14ac:dyDescent="0.3">
      <c r="P869450" s="83"/>
    </row>
    <row r="869451" spans="16:16" x14ac:dyDescent="0.3">
      <c r="P869451" s="83"/>
    </row>
    <row r="869452" spans="16:16" x14ac:dyDescent="0.3">
      <c r="P869452" s="83"/>
    </row>
    <row r="869453" spans="16:16" x14ac:dyDescent="0.3">
      <c r="P869453" s="83"/>
    </row>
    <row r="869454" spans="16:16" x14ac:dyDescent="0.3">
      <c r="P869454" s="83"/>
    </row>
    <row r="869455" spans="16:16" x14ac:dyDescent="0.3">
      <c r="P869455" s="83"/>
    </row>
    <row r="869456" spans="16:16" x14ac:dyDescent="0.3">
      <c r="P869456" s="83"/>
    </row>
    <row r="869457" spans="16:16" x14ac:dyDescent="0.3">
      <c r="P869457" s="83"/>
    </row>
    <row r="869458" spans="16:16" x14ac:dyDescent="0.3">
      <c r="P869458" s="83"/>
    </row>
    <row r="869459" spans="16:16" x14ac:dyDescent="0.3">
      <c r="P869459" s="83"/>
    </row>
    <row r="869460" spans="16:16" x14ac:dyDescent="0.3">
      <c r="P869460" s="83"/>
    </row>
    <row r="869461" spans="16:16" x14ac:dyDescent="0.3">
      <c r="P869461" s="83"/>
    </row>
    <row r="869462" spans="16:16" x14ac:dyDescent="0.3">
      <c r="P869462" s="83"/>
    </row>
    <row r="869463" spans="16:16" x14ac:dyDescent="0.3">
      <c r="P869463" s="83"/>
    </row>
    <row r="869464" spans="16:16" x14ac:dyDescent="0.3">
      <c r="P869464" s="83"/>
    </row>
    <row r="869465" spans="16:16" x14ac:dyDescent="0.3">
      <c r="P869465" s="83"/>
    </row>
    <row r="869466" spans="16:16" x14ac:dyDescent="0.3">
      <c r="P869466" s="83"/>
    </row>
    <row r="869467" spans="16:16" x14ac:dyDescent="0.3">
      <c r="P869467" s="83"/>
    </row>
    <row r="869468" spans="16:16" x14ac:dyDescent="0.3">
      <c r="P869468" s="83"/>
    </row>
    <row r="869469" spans="16:16" x14ac:dyDescent="0.3">
      <c r="P869469" s="83"/>
    </row>
    <row r="869470" spans="16:16" x14ac:dyDescent="0.3">
      <c r="P869470" s="83"/>
    </row>
    <row r="869471" spans="16:16" x14ac:dyDescent="0.3">
      <c r="P869471" s="83"/>
    </row>
    <row r="869472" spans="16:16" x14ac:dyDescent="0.3">
      <c r="P869472" s="83"/>
    </row>
    <row r="869473" spans="16:16" x14ac:dyDescent="0.3">
      <c r="P869473" s="83"/>
    </row>
    <row r="869474" spans="16:16" x14ac:dyDescent="0.3">
      <c r="P869474" s="83"/>
    </row>
    <row r="869475" spans="16:16" x14ac:dyDescent="0.3">
      <c r="P869475" s="83"/>
    </row>
    <row r="869476" spans="16:16" x14ac:dyDescent="0.3">
      <c r="P869476" s="83"/>
    </row>
    <row r="869477" spans="16:16" x14ac:dyDescent="0.3">
      <c r="P869477" s="83"/>
    </row>
    <row r="869478" spans="16:16" x14ac:dyDescent="0.3">
      <c r="P869478" s="83"/>
    </row>
    <row r="869479" spans="16:16" x14ac:dyDescent="0.3">
      <c r="P869479" s="83"/>
    </row>
    <row r="869480" spans="16:16" x14ac:dyDescent="0.3">
      <c r="P869480" s="83"/>
    </row>
    <row r="869481" spans="16:16" x14ac:dyDescent="0.3">
      <c r="P869481" s="83"/>
    </row>
    <row r="869482" spans="16:16" x14ac:dyDescent="0.3">
      <c r="P869482" s="83"/>
    </row>
    <row r="869483" spans="16:16" x14ac:dyDescent="0.3">
      <c r="P869483" s="83"/>
    </row>
    <row r="869484" spans="16:16" x14ac:dyDescent="0.3">
      <c r="P869484" s="83"/>
    </row>
    <row r="869485" spans="16:16" x14ac:dyDescent="0.3">
      <c r="P869485" s="83"/>
    </row>
    <row r="869486" spans="16:16" x14ac:dyDescent="0.3">
      <c r="P869486" s="83"/>
    </row>
    <row r="869487" spans="16:16" x14ac:dyDescent="0.3">
      <c r="P869487" s="83"/>
    </row>
    <row r="869488" spans="16:16" x14ac:dyDescent="0.3">
      <c r="P869488" s="83"/>
    </row>
    <row r="869489" spans="16:16" x14ac:dyDescent="0.3">
      <c r="P869489" s="83"/>
    </row>
    <row r="869490" spans="16:16" x14ac:dyDescent="0.3">
      <c r="P869490" s="83"/>
    </row>
    <row r="869491" spans="16:16" x14ac:dyDescent="0.3">
      <c r="P869491" s="83"/>
    </row>
    <row r="869492" spans="16:16" x14ac:dyDescent="0.3">
      <c r="P869492" s="83"/>
    </row>
    <row r="869493" spans="16:16" x14ac:dyDescent="0.3">
      <c r="P869493" s="83"/>
    </row>
    <row r="869494" spans="16:16" x14ac:dyDescent="0.3">
      <c r="P869494" s="83"/>
    </row>
    <row r="869495" spans="16:16" x14ac:dyDescent="0.3">
      <c r="P869495" s="83"/>
    </row>
    <row r="869496" spans="16:16" x14ac:dyDescent="0.3">
      <c r="P869496" s="83"/>
    </row>
    <row r="869497" spans="16:16" x14ac:dyDescent="0.3">
      <c r="P869497" s="83"/>
    </row>
    <row r="869498" spans="16:16" x14ac:dyDescent="0.3">
      <c r="P869498" s="83"/>
    </row>
    <row r="869499" spans="16:16" x14ac:dyDescent="0.3">
      <c r="P869499" s="83"/>
    </row>
    <row r="869500" spans="16:16" x14ac:dyDescent="0.3">
      <c r="P869500" s="83"/>
    </row>
    <row r="869501" spans="16:16" x14ac:dyDescent="0.3">
      <c r="P869501" s="83"/>
    </row>
    <row r="869502" spans="16:16" x14ac:dyDescent="0.3">
      <c r="P869502" s="83"/>
    </row>
    <row r="869503" spans="16:16" x14ac:dyDescent="0.3">
      <c r="P869503" s="83"/>
    </row>
    <row r="869504" spans="16:16" x14ac:dyDescent="0.3">
      <c r="P869504" s="83"/>
    </row>
    <row r="869505" spans="16:16" x14ac:dyDescent="0.3">
      <c r="P869505" s="83"/>
    </row>
    <row r="869506" spans="16:16" x14ac:dyDescent="0.3">
      <c r="P869506" s="83"/>
    </row>
    <row r="869507" spans="16:16" x14ac:dyDescent="0.3">
      <c r="P869507" s="83"/>
    </row>
    <row r="869508" spans="16:16" x14ac:dyDescent="0.3">
      <c r="P869508" s="83"/>
    </row>
    <row r="869509" spans="16:16" x14ac:dyDescent="0.3">
      <c r="P869509" s="83"/>
    </row>
    <row r="869510" spans="16:16" x14ac:dyDescent="0.3">
      <c r="P869510" s="83"/>
    </row>
    <row r="869511" spans="16:16" x14ac:dyDescent="0.3">
      <c r="P869511" s="83"/>
    </row>
    <row r="869512" spans="16:16" x14ac:dyDescent="0.3">
      <c r="P869512" s="83"/>
    </row>
    <row r="869513" spans="16:16" x14ac:dyDescent="0.3">
      <c r="P869513" s="83"/>
    </row>
    <row r="869514" spans="16:16" x14ac:dyDescent="0.3">
      <c r="P869514" s="83"/>
    </row>
    <row r="869515" spans="16:16" x14ac:dyDescent="0.3">
      <c r="P869515" s="83"/>
    </row>
    <row r="869516" spans="16:16" x14ac:dyDescent="0.3">
      <c r="P869516" s="83"/>
    </row>
    <row r="869517" spans="16:16" x14ac:dyDescent="0.3">
      <c r="P869517" s="83"/>
    </row>
    <row r="869518" spans="16:16" x14ac:dyDescent="0.3">
      <c r="P869518" s="83"/>
    </row>
    <row r="869519" spans="16:16" x14ac:dyDescent="0.3">
      <c r="P869519" s="83"/>
    </row>
    <row r="869520" spans="16:16" x14ac:dyDescent="0.3">
      <c r="P869520" s="83"/>
    </row>
    <row r="869521" spans="16:16" x14ac:dyDescent="0.3">
      <c r="P869521" s="83"/>
    </row>
    <row r="869522" spans="16:16" x14ac:dyDescent="0.3">
      <c r="P869522" s="83"/>
    </row>
    <row r="869523" spans="16:16" x14ac:dyDescent="0.3">
      <c r="P869523" s="83"/>
    </row>
    <row r="869524" spans="16:16" x14ac:dyDescent="0.3">
      <c r="P869524" s="83"/>
    </row>
    <row r="869525" spans="16:16" x14ac:dyDescent="0.3">
      <c r="P869525" s="83"/>
    </row>
    <row r="869526" spans="16:16" x14ac:dyDescent="0.3">
      <c r="P869526" s="83"/>
    </row>
    <row r="869527" spans="16:16" x14ac:dyDescent="0.3">
      <c r="P869527" s="83"/>
    </row>
    <row r="869528" spans="16:16" x14ac:dyDescent="0.3">
      <c r="P869528" s="83"/>
    </row>
    <row r="869529" spans="16:16" x14ac:dyDescent="0.3">
      <c r="P869529" s="83"/>
    </row>
    <row r="869530" spans="16:16" x14ac:dyDescent="0.3">
      <c r="P869530" s="83"/>
    </row>
    <row r="869531" spans="16:16" x14ac:dyDescent="0.3">
      <c r="P869531" s="83"/>
    </row>
    <row r="869532" spans="16:16" x14ac:dyDescent="0.3">
      <c r="P869532" s="83"/>
    </row>
    <row r="869533" spans="16:16" x14ac:dyDescent="0.3">
      <c r="P869533" s="83"/>
    </row>
    <row r="869534" spans="16:16" x14ac:dyDescent="0.3">
      <c r="P869534" s="83"/>
    </row>
    <row r="869535" spans="16:16" x14ac:dyDescent="0.3">
      <c r="P869535" s="83"/>
    </row>
    <row r="869536" spans="16:16" x14ac:dyDescent="0.3">
      <c r="P869536" s="83"/>
    </row>
    <row r="869537" spans="16:16" x14ac:dyDescent="0.3">
      <c r="P869537" s="83"/>
    </row>
    <row r="869538" spans="16:16" x14ac:dyDescent="0.3">
      <c r="P869538" s="83"/>
    </row>
    <row r="869539" spans="16:16" x14ac:dyDescent="0.3">
      <c r="P869539" s="83"/>
    </row>
    <row r="869540" spans="16:16" x14ac:dyDescent="0.3">
      <c r="P869540" s="83"/>
    </row>
    <row r="869541" spans="16:16" x14ac:dyDescent="0.3">
      <c r="P869541" s="83"/>
    </row>
    <row r="869542" spans="16:16" x14ac:dyDescent="0.3">
      <c r="P869542" s="83"/>
    </row>
    <row r="869543" spans="16:16" x14ac:dyDescent="0.3">
      <c r="P869543" s="83"/>
    </row>
    <row r="869544" spans="16:16" x14ac:dyDescent="0.3">
      <c r="P869544" s="83"/>
    </row>
    <row r="869545" spans="16:16" x14ac:dyDescent="0.3">
      <c r="P869545" s="83"/>
    </row>
    <row r="869546" spans="16:16" x14ac:dyDescent="0.3">
      <c r="P869546" s="83"/>
    </row>
    <row r="869547" spans="16:16" x14ac:dyDescent="0.3">
      <c r="P869547" s="83"/>
    </row>
    <row r="869548" spans="16:16" x14ac:dyDescent="0.3">
      <c r="P869548" s="83"/>
    </row>
    <row r="869549" spans="16:16" x14ac:dyDescent="0.3">
      <c r="P869549" s="83"/>
    </row>
    <row r="869550" spans="16:16" x14ac:dyDescent="0.3">
      <c r="P869550" s="83"/>
    </row>
    <row r="869551" spans="16:16" x14ac:dyDescent="0.3">
      <c r="P869551" s="83"/>
    </row>
    <row r="869552" spans="16:16" x14ac:dyDescent="0.3">
      <c r="P869552" s="83"/>
    </row>
    <row r="869553" spans="16:16" x14ac:dyDescent="0.3">
      <c r="P869553" s="83"/>
    </row>
    <row r="869554" spans="16:16" x14ac:dyDescent="0.3">
      <c r="P869554" s="83"/>
    </row>
    <row r="869555" spans="16:16" x14ac:dyDescent="0.3">
      <c r="P869555" s="83"/>
    </row>
    <row r="869556" spans="16:16" x14ac:dyDescent="0.3">
      <c r="P869556" s="83"/>
    </row>
    <row r="869557" spans="16:16" x14ac:dyDescent="0.3">
      <c r="P869557" s="83"/>
    </row>
    <row r="869558" spans="16:16" x14ac:dyDescent="0.3">
      <c r="P869558" s="83"/>
    </row>
    <row r="869559" spans="16:16" x14ac:dyDescent="0.3">
      <c r="P869559" s="83"/>
    </row>
    <row r="869560" spans="16:16" x14ac:dyDescent="0.3">
      <c r="P869560" s="83"/>
    </row>
    <row r="869561" spans="16:16" x14ac:dyDescent="0.3">
      <c r="P869561" s="83"/>
    </row>
    <row r="869562" spans="16:16" x14ac:dyDescent="0.3">
      <c r="P869562" s="83"/>
    </row>
    <row r="869563" spans="16:16" x14ac:dyDescent="0.3">
      <c r="P869563" s="83"/>
    </row>
    <row r="869564" spans="16:16" x14ac:dyDescent="0.3">
      <c r="P869564" s="83"/>
    </row>
    <row r="869565" spans="16:16" x14ac:dyDescent="0.3">
      <c r="P869565" s="83"/>
    </row>
    <row r="869566" spans="16:16" x14ac:dyDescent="0.3">
      <c r="P869566" s="83"/>
    </row>
    <row r="869567" spans="16:16" x14ac:dyDescent="0.3">
      <c r="P869567" s="83"/>
    </row>
    <row r="869568" spans="16:16" x14ac:dyDescent="0.3">
      <c r="P869568" s="83"/>
    </row>
    <row r="869569" spans="16:16" x14ac:dyDescent="0.3">
      <c r="P869569" s="83"/>
    </row>
    <row r="869570" spans="16:16" x14ac:dyDescent="0.3">
      <c r="P869570" s="83"/>
    </row>
    <row r="869571" spans="16:16" x14ac:dyDescent="0.3">
      <c r="P869571" s="83"/>
    </row>
    <row r="869572" spans="16:16" x14ac:dyDescent="0.3">
      <c r="P869572" s="83"/>
    </row>
    <row r="869573" spans="16:16" x14ac:dyDescent="0.3">
      <c r="P869573" s="83"/>
    </row>
    <row r="869574" spans="16:16" x14ac:dyDescent="0.3">
      <c r="P869574" s="83"/>
    </row>
    <row r="869575" spans="16:16" x14ac:dyDescent="0.3">
      <c r="P869575" s="83"/>
    </row>
    <row r="869576" spans="16:16" x14ac:dyDescent="0.3">
      <c r="P869576" s="83"/>
    </row>
    <row r="869577" spans="16:16" x14ac:dyDescent="0.3">
      <c r="P869577" s="83"/>
    </row>
    <row r="869578" spans="16:16" x14ac:dyDescent="0.3">
      <c r="P869578" s="83"/>
    </row>
    <row r="869579" spans="16:16" x14ac:dyDescent="0.3">
      <c r="P869579" s="83"/>
    </row>
    <row r="869580" spans="16:16" x14ac:dyDescent="0.3">
      <c r="P869580" s="83"/>
    </row>
    <row r="869581" spans="16:16" x14ac:dyDescent="0.3">
      <c r="P869581" s="83"/>
    </row>
    <row r="869582" spans="16:16" x14ac:dyDescent="0.3">
      <c r="P869582" s="83"/>
    </row>
    <row r="869583" spans="16:16" x14ac:dyDescent="0.3">
      <c r="P869583" s="83"/>
    </row>
    <row r="869584" spans="16:16" x14ac:dyDescent="0.3">
      <c r="P869584" s="83"/>
    </row>
    <row r="869585" spans="16:16" x14ac:dyDescent="0.3">
      <c r="P869585" s="83"/>
    </row>
    <row r="869586" spans="16:16" x14ac:dyDescent="0.3">
      <c r="P869586" s="83"/>
    </row>
    <row r="869587" spans="16:16" x14ac:dyDescent="0.3">
      <c r="P869587" s="83"/>
    </row>
    <row r="869588" spans="16:16" x14ac:dyDescent="0.3">
      <c r="P869588" s="83"/>
    </row>
    <row r="869589" spans="16:16" x14ac:dyDescent="0.3">
      <c r="P869589" s="83"/>
    </row>
    <row r="869590" spans="16:16" x14ac:dyDescent="0.3">
      <c r="P869590" s="83"/>
    </row>
    <row r="869591" spans="16:16" x14ac:dyDescent="0.3">
      <c r="P869591" s="83"/>
    </row>
    <row r="869592" spans="16:16" x14ac:dyDescent="0.3">
      <c r="P869592" s="83"/>
    </row>
    <row r="869593" spans="16:16" x14ac:dyDescent="0.3">
      <c r="P869593" s="83"/>
    </row>
    <row r="869594" spans="16:16" x14ac:dyDescent="0.3">
      <c r="P869594" s="83"/>
    </row>
    <row r="869595" spans="16:16" x14ac:dyDescent="0.3">
      <c r="P869595" s="83"/>
    </row>
    <row r="869596" spans="16:16" x14ac:dyDescent="0.3">
      <c r="P869596" s="83"/>
    </row>
    <row r="869597" spans="16:16" x14ac:dyDescent="0.3">
      <c r="P869597" s="83"/>
    </row>
    <row r="869598" spans="16:16" x14ac:dyDescent="0.3">
      <c r="P869598" s="83"/>
    </row>
    <row r="869599" spans="16:16" x14ac:dyDescent="0.3">
      <c r="P869599" s="83"/>
    </row>
    <row r="869600" spans="16:16" x14ac:dyDescent="0.3">
      <c r="P869600" s="83"/>
    </row>
    <row r="869601" spans="16:16" x14ac:dyDescent="0.3">
      <c r="P869601" s="83"/>
    </row>
    <row r="869602" spans="16:16" x14ac:dyDescent="0.3">
      <c r="P869602" s="83"/>
    </row>
    <row r="869603" spans="16:16" x14ac:dyDescent="0.3">
      <c r="P869603" s="83"/>
    </row>
    <row r="869604" spans="16:16" x14ac:dyDescent="0.3">
      <c r="P869604" s="83"/>
    </row>
    <row r="869605" spans="16:16" x14ac:dyDescent="0.3">
      <c r="P869605" s="83"/>
    </row>
    <row r="869606" spans="16:16" x14ac:dyDescent="0.3">
      <c r="P869606" s="83"/>
    </row>
    <row r="869607" spans="16:16" x14ac:dyDescent="0.3">
      <c r="P869607" s="83"/>
    </row>
    <row r="869608" spans="16:16" x14ac:dyDescent="0.3">
      <c r="P869608" s="83"/>
    </row>
    <row r="869609" spans="16:16" x14ac:dyDescent="0.3">
      <c r="P869609" s="83"/>
    </row>
    <row r="869610" spans="16:16" x14ac:dyDescent="0.3">
      <c r="P869610" s="83"/>
    </row>
    <row r="869611" spans="16:16" x14ac:dyDescent="0.3">
      <c r="P869611" s="83"/>
    </row>
    <row r="869612" spans="16:16" x14ac:dyDescent="0.3">
      <c r="P869612" s="83"/>
    </row>
    <row r="869613" spans="16:16" x14ac:dyDescent="0.3">
      <c r="P869613" s="83"/>
    </row>
    <row r="869614" spans="16:16" x14ac:dyDescent="0.3">
      <c r="P869614" s="83"/>
    </row>
    <row r="869615" spans="16:16" x14ac:dyDescent="0.3">
      <c r="P869615" s="83"/>
    </row>
    <row r="869616" spans="16:16" x14ac:dyDescent="0.3">
      <c r="P869616" s="83"/>
    </row>
    <row r="869617" spans="16:16" x14ac:dyDescent="0.3">
      <c r="P869617" s="83"/>
    </row>
    <row r="869618" spans="16:16" x14ac:dyDescent="0.3">
      <c r="P869618" s="83"/>
    </row>
    <row r="869619" spans="16:16" x14ac:dyDescent="0.3">
      <c r="P869619" s="83"/>
    </row>
    <row r="869620" spans="16:16" x14ac:dyDescent="0.3">
      <c r="P869620" s="83"/>
    </row>
    <row r="869621" spans="16:16" x14ac:dyDescent="0.3">
      <c r="P869621" s="83"/>
    </row>
    <row r="869622" spans="16:16" x14ac:dyDescent="0.3">
      <c r="P869622" s="83"/>
    </row>
    <row r="869623" spans="16:16" x14ac:dyDescent="0.3">
      <c r="P869623" s="83"/>
    </row>
    <row r="869624" spans="16:16" x14ac:dyDescent="0.3">
      <c r="P869624" s="83"/>
    </row>
    <row r="869625" spans="16:16" x14ac:dyDescent="0.3">
      <c r="P869625" s="83"/>
    </row>
    <row r="869626" spans="16:16" x14ac:dyDescent="0.3">
      <c r="P869626" s="83"/>
    </row>
    <row r="869627" spans="16:16" x14ac:dyDescent="0.3">
      <c r="P869627" s="83"/>
    </row>
    <row r="869628" spans="16:16" x14ac:dyDescent="0.3">
      <c r="P869628" s="83"/>
    </row>
    <row r="869629" spans="16:16" x14ac:dyDescent="0.3">
      <c r="P869629" s="83"/>
    </row>
    <row r="869630" spans="16:16" x14ac:dyDescent="0.3">
      <c r="P869630" s="83"/>
    </row>
    <row r="869631" spans="16:16" x14ac:dyDescent="0.3">
      <c r="P869631" s="83"/>
    </row>
    <row r="869632" spans="16:16" x14ac:dyDescent="0.3">
      <c r="P869632" s="83"/>
    </row>
    <row r="869633" spans="16:16" x14ac:dyDescent="0.3">
      <c r="P869633" s="83"/>
    </row>
    <row r="869634" spans="16:16" x14ac:dyDescent="0.3">
      <c r="P869634" s="83"/>
    </row>
    <row r="869635" spans="16:16" x14ac:dyDescent="0.3">
      <c r="P869635" s="83"/>
    </row>
    <row r="869636" spans="16:16" x14ac:dyDescent="0.3">
      <c r="P869636" s="83"/>
    </row>
    <row r="869637" spans="16:16" x14ac:dyDescent="0.3">
      <c r="P869637" s="83"/>
    </row>
    <row r="869638" spans="16:16" x14ac:dyDescent="0.3">
      <c r="P869638" s="83"/>
    </row>
    <row r="869639" spans="16:16" x14ac:dyDescent="0.3">
      <c r="P869639" s="83"/>
    </row>
    <row r="869640" spans="16:16" x14ac:dyDescent="0.3">
      <c r="P869640" s="83"/>
    </row>
    <row r="869641" spans="16:16" x14ac:dyDescent="0.3">
      <c r="P869641" s="83"/>
    </row>
    <row r="869642" spans="16:16" x14ac:dyDescent="0.3">
      <c r="P869642" s="83"/>
    </row>
    <row r="869643" spans="16:16" x14ac:dyDescent="0.3">
      <c r="P869643" s="83"/>
    </row>
    <row r="869644" spans="16:16" x14ac:dyDescent="0.3">
      <c r="P869644" s="83"/>
    </row>
    <row r="869645" spans="16:16" x14ac:dyDescent="0.3">
      <c r="P869645" s="83"/>
    </row>
    <row r="869646" spans="16:16" x14ac:dyDescent="0.3">
      <c r="P869646" s="83"/>
    </row>
    <row r="869647" spans="16:16" x14ac:dyDescent="0.3">
      <c r="P869647" s="83"/>
    </row>
    <row r="869648" spans="16:16" x14ac:dyDescent="0.3">
      <c r="P869648" s="83"/>
    </row>
    <row r="869649" spans="16:16" x14ac:dyDescent="0.3">
      <c r="P869649" s="83"/>
    </row>
    <row r="869650" spans="16:16" x14ac:dyDescent="0.3">
      <c r="P869650" s="83"/>
    </row>
    <row r="869651" spans="16:16" x14ac:dyDescent="0.3">
      <c r="P869651" s="83"/>
    </row>
    <row r="869652" spans="16:16" x14ac:dyDescent="0.3">
      <c r="P869652" s="83"/>
    </row>
    <row r="869653" spans="16:16" x14ac:dyDescent="0.3">
      <c r="P869653" s="83"/>
    </row>
    <row r="869654" spans="16:16" x14ac:dyDescent="0.3">
      <c r="P869654" s="83"/>
    </row>
    <row r="869655" spans="16:16" x14ac:dyDescent="0.3">
      <c r="P869655" s="83"/>
    </row>
    <row r="869656" spans="16:16" x14ac:dyDescent="0.3">
      <c r="P869656" s="83"/>
    </row>
    <row r="869657" spans="16:16" x14ac:dyDescent="0.3">
      <c r="P869657" s="83"/>
    </row>
    <row r="869658" spans="16:16" x14ac:dyDescent="0.3">
      <c r="P869658" s="83"/>
    </row>
    <row r="869659" spans="16:16" x14ac:dyDescent="0.3">
      <c r="P869659" s="83"/>
    </row>
    <row r="869660" spans="16:16" x14ac:dyDescent="0.3">
      <c r="P869660" s="83"/>
    </row>
    <row r="869661" spans="16:16" x14ac:dyDescent="0.3">
      <c r="P869661" s="83"/>
    </row>
    <row r="869662" spans="16:16" x14ac:dyDescent="0.3">
      <c r="P869662" s="83"/>
    </row>
    <row r="869663" spans="16:16" x14ac:dyDescent="0.3">
      <c r="P869663" s="83"/>
    </row>
    <row r="869664" spans="16:16" x14ac:dyDescent="0.3">
      <c r="P869664" s="83"/>
    </row>
    <row r="869665" spans="16:16" x14ac:dyDescent="0.3">
      <c r="P869665" s="83"/>
    </row>
    <row r="869666" spans="16:16" x14ac:dyDescent="0.3">
      <c r="P869666" s="83"/>
    </row>
    <row r="869667" spans="16:16" x14ac:dyDescent="0.3">
      <c r="P869667" s="83"/>
    </row>
    <row r="869668" spans="16:16" x14ac:dyDescent="0.3">
      <c r="P869668" s="83"/>
    </row>
    <row r="869669" spans="16:16" x14ac:dyDescent="0.3">
      <c r="P869669" s="83"/>
    </row>
    <row r="869670" spans="16:16" x14ac:dyDescent="0.3">
      <c r="P869670" s="83"/>
    </row>
    <row r="869671" spans="16:16" x14ac:dyDescent="0.3">
      <c r="P869671" s="83"/>
    </row>
    <row r="869672" spans="16:16" x14ac:dyDescent="0.3">
      <c r="P869672" s="83"/>
    </row>
    <row r="869673" spans="16:16" x14ac:dyDescent="0.3">
      <c r="P869673" s="83"/>
    </row>
    <row r="869674" spans="16:16" x14ac:dyDescent="0.3">
      <c r="P869674" s="83"/>
    </row>
    <row r="869675" spans="16:16" x14ac:dyDescent="0.3">
      <c r="P869675" s="83"/>
    </row>
    <row r="869676" spans="16:16" x14ac:dyDescent="0.3">
      <c r="P869676" s="83"/>
    </row>
    <row r="869677" spans="16:16" x14ac:dyDescent="0.3">
      <c r="P869677" s="83"/>
    </row>
    <row r="869678" spans="16:16" x14ac:dyDescent="0.3">
      <c r="P869678" s="83"/>
    </row>
    <row r="869679" spans="16:16" x14ac:dyDescent="0.3">
      <c r="P869679" s="83"/>
    </row>
    <row r="869680" spans="16:16" x14ac:dyDescent="0.3">
      <c r="P869680" s="83"/>
    </row>
    <row r="869681" spans="16:16" x14ac:dyDescent="0.3">
      <c r="P869681" s="83"/>
    </row>
    <row r="869682" spans="16:16" x14ac:dyDescent="0.3">
      <c r="P869682" s="83"/>
    </row>
    <row r="869683" spans="16:16" x14ac:dyDescent="0.3">
      <c r="P869683" s="83"/>
    </row>
    <row r="869684" spans="16:16" x14ac:dyDescent="0.3">
      <c r="P869684" s="83"/>
    </row>
    <row r="869685" spans="16:16" x14ac:dyDescent="0.3">
      <c r="P869685" s="83"/>
    </row>
    <row r="869686" spans="16:16" x14ac:dyDescent="0.3">
      <c r="P869686" s="83"/>
    </row>
    <row r="869687" spans="16:16" x14ac:dyDescent="0.3">
      <c r="P869687" s="83"/>
    </row>
    <row r="869688" spans="16:16" x14ac:dyDescent="0.3">
      <c r="P869688" s="83"/>
    </row>
    <row r="869689" spans="16:16" x14ac:dyDescent="0.3">
      <c r="P869689" s="83"/>
    </row>
    <row r="869690" spans="16:16" x14ac:dyDescent="0.3">
      <c r="P869690" s="83"/>
    </row>
    <row r="869691" spans="16:16" x14ac:dyDescent="0.3">
      <c r="P869691" s="83"/>
    </row>
    <row r="869692" spans="16:16" x14ac:dyDescent="0.3">
      <c r="P869692" s="83"/>
    </row>
    <row r="869693" spans="16:16" x14ac:dyDescent="0.3">
      <c r="P869693" s="83"/>
    </row>
    <row r="869694" spans="16:16" x14ac:dyDescent="0.3">
      <c r="P869694" s="83"/>
    </row>
    <row r="869695" spans="16:16" x14ac:dyDescent="0.3">
      <c r="P869695" s="83"/>
    </row>
    <row r="869696" spans="16:16" x14ac:dyDescent="0.3">
      <c r="P869696" s="83"/>
    </row>
    <row r="869697" spans="16:16" x14ac:dyDescent="0.3">
      <c r="P869697" s="83"/>
    </row>
    <row r="869698" spans="16:16" x14ac:dyDescent="0.3">
      <c r="P869698" s="83"/>
    </row>
    <row r="869699" spans="16:16" x14ac:dyDescent="0.3">
      <c r="P869699" s="83"/>
    </row>
    <row r="869700" spans="16:16" x14ac:dyDescent="0.3">
      <c r="P869700" s="83"/>
    </row>
    <row r="869701" spans="16:16" x14ac:dyDescent="0.3">
      <c r="P869701" s="83"/>
    </row>
    <row r="869702" spans="16:16" x14ac:dyDescent="0.3">
      <c r="P869702" s="83"/>
    </row>
    <row r="869703" spans="16:16" x14ac:dyDescent="0.3">
      <c r="P869703" s="83"/>
    </row>
    <row r="869704" spans="16:16" x14ac:dyDescent="0.3">
      <c r="P869704" s="83"/>
    </row>
    <row r="869705" spans="16:16" x14ac:dyDescent="0.3">
      <c r="P869705" s="83"/>
    </row>
    <row r="869706" spans="16:16" x14ac:dyDescent="0.3">
      <c r="P869706" s="83"/>
    </row>
    <row r="869707" spans="16:16" x14ac:dyDescent="0.3">
      <c r="P869707" s="83"/>
    </row>
    <row r="869708" spans="16:16" x14ac:dyDescent="0.3">
      <c r="P869708" s="83"/>
    </row>
    <row r="869709" spans="16:16" x14ac:dyDescent="0.3">
      <c r="P869709" s="83"/>
    </row>
    <row r="869710" spans="16:16" x14ac:dyDescent="0.3">
      <c r="P869710" s="83"/>
    </row>
    <row r="869711" spans="16:16" x14ac:dyDescent="0.3">
      <c r="P869711" s="83"/>
    </row>
    <row r="869712" spans="16:16" x14ac:dyDescent="0.3">
      <c r="P869712" s="83"/>
    </row>
    <row r="869713" spans="16:16" x14ac:dyDescent="0.3">
      <c r="P869713" s="83"/>
    </row>
    <row r="869714" spans="16:16" x14ac:dyDescent="0.3">
      <c r="P869714" s="83"/>
    </row>
    <row r="869715" spans="16:16" x14ac:dyDescent="0.3">
      <c r="P869715" s="83"/>
    </row>
    <row r="869716" spans="16:16" x14ac:dyDescent="0.3">
      <c r="P869716" s="83"/>
    </row>
    <row r="869717" spans="16:16" x14ac:dyDescent="0.3">
      <c r="P869717" s="83"/>
    </row>
    <row r="869718" spans="16:16" x14ac:dyDescent="0.3">
      <c r="P869718" s="83"/>
    </row>
    <row r="869719" spans="16:16" x14ac:dyDescent="0.3">
      <c r="P869719" s="83"/>
    </row>
    <row r="869720" spans="16:16" x14ac:dyDescent="0.3">
      <c r="P869720" s="83"/>
    </row>
    <row r="869721" spans="16:16" x14ac:dyDescent="0.3">
      <c r="P869721" s="83"/>
    </row>
    <row r="869722" spans="16:16" x14ac:dyDescent="0.3">
      <c r="P869722" s="83"/>
    </row>
    <row r="869723" spans="16:16" x14ac:dyDescent="0.3">
      <c r="P869723" s="83"/>
    </row>
    <row r="869724" spans="16:16" x14ac:dyDescent="0.3">
      <c r="P869724" s="83"/>
    </row>
    <row r="869725" spans="16:16" x14ac:dyDescent="0.3">
      <c r="P869725" s="83"/>
    </row>
    <row r="869726" spans="16:16" x14ac:dyDescent="0.3">
      <c r="P869726" s="83"/>
    </row>
    <row r="869727" spans="16:16" x14ac:dyDescent="0.3">
      <c r="P869727" s="83"/>
    </row>
    <row r="869728" spans="16:16" x14ac:dyDescent="0.3">
      <c r="P869728" s="83"/>
    </row>
    <row r="869729" spans="16:16" x14ac:dyDescent="0.3">
      <c r="P869729" s="83"/>
    </row>
    <row r="869730" spans="16:16" x14ac:dyDescent="0.3">
      <c r="P869730" s="83"/>
    </row>
    <row r="869731" spans="16:16" x14ac:dyDescent="0.3">
      <c r="P869731" s="83"/>
    </row>
    <row r="869732" spans="16:16" x14ac:dyDescent="0.3">
      <c r="P869732" s="83"/>
    </row>
    <row r="869733" spans="16:16" x14ac:dyDescent="0.3">
      <c r="P869733" s="83"/>
    </row>
    <row r="869734" spans="16:16" x14ac:dyDescent="0.3">
      <c r="P869734" s="83"/>
    </row>
    <row r="869735" spans="16:16" x14ac:dyDescent="0.3">
      <c r="P869735" s="83"/>
    </row>
    <row r="869736" spans="16:16" x14ac:dyDescent="0.3">
      <c r="P869736" s="83"/>
    </row>
    <row r="869737" spans="16:16" x14ac:dyDescent="0.3">
      <c r="P869737" s="83"/>
    </row>
    <row r="869738" spans="16:16" x14ac:dyDescent="0.3">
      <c r="P869738" s="83"/>
    </row>
    <row r="869739" spans="16:16" x14ac:dyDescent="0.3">
      <c r="P869739" s="83"/>
    </row>
    <row r="869740" spans="16:16" x14ac:dyDescent="0.3">
      <c r="P869740" s="83"/>
    </row>
    <row r="869741" spans="16:16" x14ac:dyDescent="0.3">
      <c r="P869741" s="83"/>
    </row>
    <row r="869742" spans="16:16" x14ac:dyDescent="0.3">
      <c r="P869742" s="83"/>
    </row>
    <row r="869743" spans="16:16" x14ac:dyDescent="0.3">
      <c r="P869743" s="83"/>
    </row>
    <row r="869744" spans="16:16" x14ac:dyDescent="0.3">
      <c r="P869744" s="83"/>
    </row>
    <row r="869745" spans="16:16" x14ac:dyDescent="0.3">
      <c r="P869745" s="83"/>
    </row>
    <row r="869746" spans="16:16" x14ac:dyDescent="0.3">
      <c r="P869746" s="83"/>
    </row>
    <row r="869747" spans="16:16" x14ac:dyDescent="0.3">
      <c r="P869747" s="83"/>
    </row>
    <row r="869748" spans="16:16" x14ac:dyDescent="0.3">
      <c r="P869748" s="83"/>
    </row>
    <row r="869749" spans="16:16" x14ac:dyDescent="0.3">
      <c r="P869749" s="83"/>
    </row>
    <row r="869750" spans="16:16" x14ac:dyDescent="0.3">
      <c r="P869750" s="83"/>
    </row>
    <row r="869751" spans="16:16" x14ac:dyDescent="0.3">
      <c r="P869751" s="83"/>
    </row>
    <row r="869752" spans="16:16" x14ac:dyDescent="0.3">
      <c r="P869752" s="83"/>
    </row>
    <row r="869753" spans="16:16" x14ac:dyDescent="0.3">
      <c r="P869753" s="83"/>
    </row>
    <row r="869754" spans="16:16" x14ac:dyDescent="0.3">
      <c r="P869754" s="83"/>
    </row>
    <row r="869755" spans="16:16" x14ac:dyDescent="0.3">
      <c r="P869755" s="83"/>
    </row>
    <row r="869756" spans="16:16" x14ac:dyDescent="0.3">
      <c r="P869756" s="83"/>
    </row>
    <row r="869757" spans="16:16" x14ac:dyDescent="0.3">
      <c r="P869757" s="83"/>
    </row>
    <row r="869758" spans="16:16" x14ac:dyDescent="0.3">
      <c r="P869758" s="83"/>
    </row>
    <row r="869759" spans="16:16" x14ac:dyDescent="0.3">
      <c r="P869759" s="83"/>
    </row>
    <row r="869760" spans="16:16" x14ac:dyDescent="0.3">
      <c r="P869760" s="83"/>
    </row>
    <row r="869761" spans="16:16" x14ac:dyDescent="0.3">
      <c r="P869761" s="83"/>
    </row>
    <row r="869762" spans="16:16" x14ac:dyDescent="0.3">
      <c r="P869762" s="83"/>
    </row>
    <row r="869763" spans="16:16" x14ac:dyDescent="0.3">
      <c r="P869763" s="83"/>
    </row>
    <row r="869764" spans="16:16" x14ac:dyDescent="0.3">
      <c r="P869764" s="83"/>
    </row>
    <row r="869765" spans="16:16" x14ac:dyDescent="0.3">
      <c r="P869765" s="83"/>
    </row>
    <row r="869766" spans="16:16" x14ac:dyDescent="0.3">
      <c r="P869766" s="83"/>
    </row>
    <row r="869767" spans="16:16" x14ac:dyDescent="0.3">
      <c r="P869767" s="83"/>
    </row>
    <row r="869768" spans="16:16" x14ac:dyDescent="0.3">
      <c r="P869768" s="83"/>
    </row>
    <row r="869769" spans="16:16" x14ac:dyDescent="0.3">
      <c r="P869769" s="83"/>
    </row>
    <row r="869770" spans="16:16" x14ac:dyDescent="0.3">
      <c r="P869770" s="83"/>
    </row>
    <row r="869771" spans="16:16" x14ac:dyDescent="0.3">
      <c r="P869771" s="83"/>
    </row>
    <row r="869772" spans="16:16" x14ac:dyDescent="0.3">
      <c r="P869772" s="83"/>
    </row>
    <row r="869773" spans="16:16" x14ac:dyDescent="0.3">
      <c r="P869773" s="83"/>
    </row>
    <row r="869774" spans="16:16" x14ac:dyDescent="0.3">
      <c r="P869774" s="83"/>
    </row>
    <row r="869775" spans="16:16" x14ac:dyDescent="0.3">
      <c r="P869775" s="83"/>
    </row>
    <row r="869776" spans="16:16" x14ac:dyDescent="0.3">
      <c r="P869776" s="83"/>
    </row>
    <row r="869777" spans="16:16" x14ac:dyDescent="0.3">
      <c r="P869777" s="83"/>
    </row>
    <row r="869778" spans="16:16" x14ac:dyDescent="0.3">
      <c r="P869778" s="83"/>
    </row>
    <row r="869779" spans="16:16" x14ac:dyDescent="0.3">
      <c r="P869779" s="83"/>
    </row>
    <row r="869780" spans="16:16" x14ac:dyDescent="0.3">
      <c r="P869780" s="83"/>
    </row>
    <row r="869781" spans="16:16" x14ac:dyDescent="0.3">
      <c r="P869781" s="83"/>
    </row>
    <row r="869782" spans="16:16" x14ac:dyDescent="0.3">
      <c r="P869782" s="83"/>
    </row>
    <row r="869783" spans="16:16" x14ac:dyDescent="0.3">
      <c r="P869783" s="83"/>
    </row>
    <row r="869784" spans="16:16" x14ac:dyDescent="0.3">
      <c r="P869784" s="83"/>
    </row>
    <row r="869785" spans="16:16" x14ac:dyDescent="0.3">
      <c r="P869785" s="83"/>
    </row>
    <row r="869786" spans="16:16" x14ac:dyDescent="0.3">
      <c r="P869786" s="83"/>
    </row>
    <row r="869787" spans="16:16" x14ac:dyDescent="0.3">
      <c r="P869787" s="83"/>
    </row>
    <row r="869788" spans="16:16" x14ac:dyDescent="0.3">
      <c r="P869788" s="83"/>
    </row>
    <row r="869789" spans="16:16" x14ac:dyDescent="0.3">
      <c r="P869789" s="83"/>
    </row>
    <row r="869790" spans="16:16" x14ac:dyDescent="0.3">
      <c r="P869790" s="83"/>
    </row>
    <row r="869791" spans="16:16" x14ac:dyDescent="0.3">
      <c r="P869791" s="83"/>
    </row>
    <row r="869792" spans="16:16" x14ac:dyDescent="0.3">
      <c r="P869792" s="83"/>
    </row>
    <row r="869793" spans="16:16" x14ac:dyDescent="0.3">
      <c r="P869793" s="83"/>
    </row>
    <row r="869794" spans="16:16" x14ac:dyDescent="0.3">
      <c r="P869794" s="83"/>
    </row>
    <row r="869795" spans="16:16" x14ac:dyDescent="0.3">
      <c r="P869795" s="83"/>
    </row>
    <row r="869796" spans="16:16" x14ac:dyDescent="0.3">
      <c r="P869796" s="83"/>
    </row>
    <row r="869797" spans="16:16" x14ac:dyDescent="0.3">
      <c r="P869797" s="83"/>
    </row>
    <row r="869798" spans="16:16" x14ac:dyDescent="0.3">
      <c r="P869798" s="83"/>
    </row>
    <row r="869799" spans="16:16" x14ac:dyDescent="0.3">
      <c r="P869799" s="83"/>
    </row>
    <row r="869800" spans="16:16" x14ac:dyDescent="0.3">
      <c r="P869800" s="83"/>
    </row>
    <row r="869801" spans="16:16" x14ac:dyDescent="0.3">
      <c r="P869801" s="83"/>
    </row>
    <row r="869802" spans="16:16" x14ac:dyDescent="0.3">
      <c r="P869802" s="83"/>
    </row>
    <row r="869803" spans="16:16" x14ac:dyDescent="0.3">
      <c r="P869803" s="83"/>
    </row>
    <row r="869804" spans="16:16" x14ac:dyDescent="0.3">
      <c r="P869804" s="83"/>
    </row>
    <row r="869805" spans="16:16" x14ac:dyDescent="0.3">
      <c r="P869805" s="83"/>
    </row>
    <row r="869806" spans="16:16" x14ac:dyDescent="0.3">
      <c r="P869806" s="83"/>
    </row>
    <row r="869807" spans="16:16" x14ac:dyDescent="0.3">
      <c r="P869807" s="83"/>
    </row>
    <row r="869808" spans="16:16" x14ac:dyDescent="0.3">
      <c r="P869808" s="83"/>
    </row>
    <row r="869809" spans="16:16" x14ac:dyDescent="0.3">
      <c r="P869809" s="83"/>
    </row>
    <row r="869810" spans="16:16" x14ac:dyDescent="0.3">
      <c r="P869810" s="83"/>
    </row>
    <row r="869811" spans="16:16" x14ac:dyDescent="0.3">
      <c r="P869811" s="83"/>
    </row>
    <row r="869812" spans="16:16" x14ac:dyDescent="0.3">
      <c r="P869812" s="83"/>
    </row>
    <row r="869813" spans="16:16" x14ac:dyDescent="0.3">
      <c r="P869813" s="83"/>
    </row>
    <row r="869814" spans="16:16" x14ac:dyDescent="0.3">
      <c r="P869814" s="83"/>
    </row>
    <row r="869815" spans="16:16" x14ac:dyDescent="0.3">
      <c r="P869815" s="83"/>
    </row>
    <row r="869816" spans="16:16" x14ac:dyDescent="0.3">
      <c r="P869816" s="83"/>
    </row>
    <row r="869817" spans="16:16" x14ac:dyDescent="0.3">
      <c r="P869817" s="83"/>
    </row>
    <row r="869818" spans="16:16" x14ac:dyDescent="0.3">
      <c r="P869818" s="83"/>
    </row>
    <row r="869819" spans="16:16" x14ac:dyDescent="0.3">
      <c r="P869819" s="83"/>
    </row>
    <row r="869820" spans="16:16" x14ac:dyDescent="0.3">
      <c r="P869820" s="83"/>
    </row>
    <row r="869821" spans="16:16" x14ac:dyDescent="0.3">
      <c r="P869821" s="83"/>
    </row>
    <row r="869822" spans="16:16" x14ac:dyDescent="0.3">
      <c r="P869822" s="83"/>
    </row>
    <row r="869823" spans="16:16" x14ac:dyDescent="0.3">
      <c r="P869823" s="83"/>
    </row>
    <row r="869824" spans="16:16" x14ac:dyDescent="0.3">
      <c r="P869824" s="83"/>
    </row>
    <row r="869825" spans="16:16" x14ac:dyDescent="0.3">
      <c r="P869825" s="83"/>
    </row>
    <row r="869826" spans="16:16" x14ac:dyDescent="0.3">
      <c r="P869826" s="83"/>
    </row>
    <row r="869827" spans="16:16" x14ac:dyDescent="0.3">
      <c r="P869827" s="83"/>
    </row>
    <row r="869828" spans="16:16" x14ac:dyDescent="0.3">
      <c r="P869828" s="83"/>
    </row>
    <row r="869829" spans="16:16" x14ac:dyDescent="0.3">
      <c r="P869829" s="83"/>
    </row>
    <row r="869830" spans="16:16" x14ac:dyDescent="0.3">
      <c r="P869830" s="83"/>
    </row>
    <row r="869831" spans="16:16" x14ac:dyDescent="0.3">
      <c r="P869831" s="83"/>
    </row>
    <row r="869832" spans="16:16" x14ac:dyDescent="0.3">
      <c r="P869832" s="83"/>
    </row>
    <row r="869833" spans="16:16" x14ac:dyDescent="0.3">
      <c r="P869833" s="83"/>
    </row>
    <row r="869834" spans="16:16" x14ac:dyDescent="0.3">
      <c r="P869834" s="83"/>
    </row>
    <row r="869835" spans="16:16" x14ac:dyDescent="0.3">
      <c r="P869835" s="83"/>
    </row>
    <row r="869836" spans="16:16" x14ac:dyDescent="0.3">
      <c r="P869836" s="83"/>
    </row>
    <row r="869837" spans="16:16" x14ac:dyDescent="0.3">
      <c r="P869837" s="83"/>
    </row>
    <row r="869838" spans="16:16" x14ac:dyDescent="0.3">
      <c r="P869838" s="83"/>
    </row>
    <row r="869839" spans="16:16" x14ac:dyDescent="0.3">
      <c r="P869839" s="83"/>
    </row>
    <row r="869840" spans="16:16" x14ac:dyDescent="0.3">
      <c r="P869840" s="83"/>
    </row>
    <row r="869841" spans="16:16" x14ac:dyDescent="0.3">
      <c r="P869841" s="83"/>
    </row>
    <row r="869842" spans="16:16" x14ac:dyDescent="0.3">
      <c r="P869842" s="83"/>
    </row>
    <row r="869843" spans="16:16" x14ac:dyDescent="0.3">
      <c r="P869843" s="83"/>
    </row>
    <row r="869844" spans="16:16" x14ac:dyDescent="0.3">
      <c r="P869844" s="83"/>
    </row>
    <row r="869845" spans="16:16" x14ac:dyDescent="0.3">
      <c r="P869845" s="83"/>
    </row>
    <row r="869846" spans="16:16" x14ac:dyDescent="0.3">
      <c r="P869846" s="83"/>
    </row>
    <row r="869847" spans="16:16" x14ac:dyDescent="0.3">
      <c r="P869847" s="83"/>
    </row>
    <row r="869848" spans="16:16" x14ac:dyDescent="0.3">
      <c r="P869848" s="83"/>
    </row>
    <row r="869849" spans="16:16" x14ac:dyDescent="0.3">
      <c r="P869849" s="83"/>
    </row>
    <row r="869850" spans="16:16" x14ac:dyDescent="0.3">
      <c r="P869850" s="83"/>
    </row>
    <row r="869851" spans="16:16" x14ac:dyDescent="0.3">
      <c r="P869851" s="83"/>
    </row>
    <row r="869852" spans="16:16" x14ac:dyDescent="0.3">
      <c r="P869852" s="83"/>
    </row>
    <row r="869853" spans="16:16" x14ac:dyDescent="0.3">
      <c r="P869853" s="83"/>
    </row>
    <row r="869854" spans="16:16" x14ac:dyDescent="0.3">
      <c r="P869854" s="83"/>
    </row>
    <row r="869855" spans="16:16" x14ac:dyDescent="0.3">
      <c r="P869855" s="83"/>
    </row>
    <row r="869856" spans="16:16" x14ac:dyDescent="0.3">
      <c r="P869856" s="83"/>
    </row>
    <row r="869857" spans="16:16" x14ac:dyDescent="0.3">
      <c r="P869857" s="83"/>
    </row>
    <row r="869858" spans="16:16" x14ac:dyDescent="0.3">
      <c r="P869858" s="83"/>
    </row>
    <row r="869859" spans="16:16" x14ac:dyDescent="0.3">
      <c r="P869859" s="83"/>
    </row>
    <row r="869860" spans="16:16" x14ac:dyDescent="0.3">
      <c r="P869860" s="83"/>
    </row>
    <row r="869861" spans="16:16" x14ac:dyDescent="0.3">
      <c r="P869861" s="83"/>
    </row>
    <row r="869862" spans="16:16" x14ac:dyDescent="0.3">
      <c r="P869862" s="83"/>
    </row>
    <row r="869863" spans="16:16" x14ac:dyDescent="0.3">
      <c r="P869863" s="83"/>
    </row>
    <row r="869864" spans="16:16" x14ac:dyDescent="0.3">
      <c r="P869864" s="83"/>
    </row>
    <row r="869865" spans="16:16" x14ac:dyDescent="0.3">
      <c r="P869865" s="83"/>
    </row>
    <row r="869866" spans="16:16" x14ac:dyDescent="0.3">
      <c r="P869866" s="83"/>
    </row>
    <row r="869867" spans="16:16" x14ac:dyDescent="0.3">
      <c r="P869867" s="83"/>
    </row>
    <row r="869868" spans="16:16" x14ac:dyDescent="0.3">
      <c r="P869868" s="83"/>
    </row>
    <row r="869869" spans="16:16" x14ac:dyDescent="0.3">
      <c r="P869869" s="83"/>
    </row>
    <row r="869870" spans="16:16" x14ac:dyDescent="0.3">
      <c r="P869870" s="83"/>
    </row>
    <row r="869871" spans="16:16" x14ac:dyDescent="0.3">
      <c r="P869871" s="83"/>
    </row>
    <row r="869872" spans="16:16" x14ac:dyDescent="0.3">
      <c r="P869872" s="83"/>
    </row>
    <row r="869873" spans="16:16" x14ac:dyDescent="0.3">
      <c r="P869873" s="83"/>
    </row>
    <row r="869874" spans="16:16" x14ac:dyDescent="0.3">
      <c r="P869874" s="83"/>
    </row>
    <row r="869875" spans="16:16" x14ac:dyDescent="0.3">
      <c r="P869875" s="83"/>
    </row>
    <row r="869876" spans="16:16" x14ac:dyDescent="0.3">
      <c r="P869876" s="83"/>
    </row>
    <row r="869877" spans="16:16" x14ac:dyDescent="0.3">
      <c r="P869877" s="83"/>
    </row>
    <row r="869878" spans="16:16" x14ac:dyDescent="0.3">
      <c r="P869878" s="83"/>
    </row>
    <row r="869879" spans="16:16" x14ac:dyDescent="0.3">
      <c r="P869879" s="83"/>
    </row>
    <row r="869880" spans="16:16" x14ac:dyDescent="0.3">
      <c r="P869880" s="83"/>
    </row>
    <row r="869881" spans="16:16" x14ac:dyDescent="0.3">
      <c r="P869881" s="83"/>
    </row>
    <row r="869882" spans="16:16" x14ac:dyDescent="0.3">
      <c r="P869882" s="83"/>
    </row>
    <row r="869883" spans="16:16" x14ac:dyDescent="0.3">
      <c r="P869883" s="83"/>
    </row>
    <row r="869884" spans="16:16" x14ac:dyDescent="0.3">
      <c r="P869884" s="83"/>
    </row>
    <row r="869885" spans="16:16" x14ac:dyDescent="0.3">
      <c r="P869885" s="83"/>
    </row>
    <row r="869886" spans="16:16" x14ac:dyDescent="0.3">
      <c r="P869886" s="83"/>
    </row>
    <row r="869887" spans="16:16" x14ac:dyDescent="0.3">
      <c r="P869887" s="83"/>
    </row>
    <row r="869888" spans="16:16" x14ac:dyDescent="0.3">
      <c r="P869888" s="83"/>
    </row>
    <row r="869889" spans="16:16" x14ac:dyDescent="0.3">
      <c r="P869889" s="83"/>
    </row>
    <row r="869890" spans="16:16" x14ac:dyDescent="0.3">
      <c r="P869890" s="83"/>
    </row>
    <row r="869891" spans="16:16" x14ac:dyDescent="0.3">
      <c r="P869891" s="83"/>
    </row>
    <row r="869892" spans="16:16" x14ac:dyDescent="0.3">
      <c r="P869892" s="83"/>
    </row>
    <row r="869893" spans="16:16" x14ac:dyDescent="0.3">
      <c r="P869893" s="83"/>
    </row>
    <row r="869894" spans="16:16" x14ac:dyDescent="0.3">
      <c r="P869894" s="83"/>
    </row>
    <row r="869895" spans="16:16" x14ac:dyDescent="0.3">
      <c r="P869895" s="83"/>
    </row>
    <row r="869896" spans="16:16" x14ac:dyDescent="0.3">
      <c r="P869896" s="83"/>
    </row>
    <row r="869897" spans="16:16" x14ac:dyDescent="0.3">
      <c r="P869897" s="83"/>
    </row>
    <row r="869898" spans="16:16" x14ac:dyDescent="0.3">
      <c r="P869898" s="83"/>
    </row>
    <row r="869899" spans="16:16" x14ac:dyDescent="0.3">
      <c r="P869899" s="83"/>
    </row>
    <row r="869900" spans="16:16" x14ac:dyDescent="0.3">
      <c r="P869900" s="83"/>
    </row>
    <row r="869901" spans="16:16" x14ac:dyDescent="0.3">
      <c r="P869901" s="83"/>
    </row>
    <row r="869902" spans="16:16" x14ac:dyDescent="0.3">
      <c r="P869902" s="83"/>
    </row>
    <row r="869903" spans="16:16" x14ac:dyDescent="0.3">
      <c r="P869903" s="83"/>
    </row>
    <row r="869904" spans="16:16" x14ac:dyDescent="0.3">
      <c r="P869904" s="83"/>
    </row>
    <row r="869905" spans="16:16" x14ac:dyDescent="0.3">
      <c r="P869905" s="83"/>
    </row>
    <row r="869906" spans="16:16" x14ac:dyDescent="0.3">
      <c r="P869906" s="83"/>
    </row>
    <row r="869907" spans="16:16" x14ac:dyDescent="0.3">
      <c r="P869907" s="83"/>
    </row>
    <row r="869908" spans="16:16" x14ac:dyDescent="0.3">
      <c r="P869908" s="83"/>
    </row>
    <row r="869909" spans="16:16" x14ac:dyDescent="0.3">
      <c r="P869909" s="83"/>
    </row>
    <row r="869910" spans="16:16" x14ac:dyDescent="0.3">
      <c r="P869910" s="83"/>
    </row>
    <row r="869911" spans="16:16" x14ac:dyDescent="0.3">
      <c r="P869911" s="83"/>
    </row>
    <row r="869912" spans="16:16" x14ac:dyDescent="0.3">
      <c r="P869912" s="83"/>
    </row>
    <row r="869913" spans="16:16" x14ac:dyDescent="0.3">
      <c r="P869913" s="83"/>
    </row>
    <row r="869914" spans="16:16" x14ac:dyDescent="0.3">
      <c r="P869914" s="83"/>
    </row>
    <row r="869915" spans="16:16" x14ac:dyDescent="0.3">
      <c r="P869915" s="83"/>
    </row>
    <row r="869916" spans="16:16" x14ac:dyDescent="0.3">
      <c r="P869916" s="83"/>
    </row>
    <row r="869917" spans="16:16" x14ac:dyDescent="0.3">
      <c r="P869917" s="83"/>
    </row>
    <row r="869918" spans="16:16" x14ac:dyDescent="0.3">
      <c r="P869918" s="83"/>
    </row>
    <row r="869919" spans="16:16" x14ac:dyDescent="0.3">
      <c r="P869919" s="83"/>
    </row>
    <row r="869920" spans="16:16" x14ac:dyDescent="0.3">
      <c r="P869920" s="83"/>
    </row>
    <row r="869921" spans="16:16" x14ac:dyDescent="0.3">
      <c r="P869921" s="83"/>
    </row>
    <row r="869922" spans="16:16" x14ac:dyDescent="0.3">
      <c r="P869922" s="83"/>
    </row>
    <row r="869923" spans="16:16" x14ac:dyDescent="0.3">
      <c r="P869923" s="83"/>
    </row>
    <row r="869924" spans="16:16" x14ac:dyDescent="0.3">
      <c r="P869924" s="83"/>
    </row>
    <row r="869925" spans="16:16" x14ac:dyDescent="0.3">
      <c r="P869925" s="83"/>
    </row>
    <row r="869926" spans="16:16" x14ac:dyDescent="0.3">
      <c r="P869926" s="83"/>
    </row>
    <row r="869927" spans="16:16" x14ac:dyDescent="0.3">
      <c r="P869927" s="83"/>
    </row>
    <row r="869928" spans="16:16" x14ac:dyDescent="0.3">
      <c r="P869928" s="83"/>
    </row>
    <row r="869929" spans="16:16" x14ac:dyDescent="0.3">
      <c r="P869929" s="83"/>
    </row>
    <row r="869930" spans="16:16" x14ac:dyDescent="0.3">
      <c r="P869930" s="83"/>
    </row>
    <row r="869931" spans="16:16" x14ac:dyDescent="0.3">
      <c r="P869931" s="83"/>
    </row>
    <row r="869932" spans="16:16" x14ac:dyDescent="0.3">
      <c r="P869932" s="83"/>
    </row>
    <row r="869933" spans="16:16" x14ac:dyDescent="0.3">
      <c r="P869933" s="83"/>
    </row>
    <row r="869934" spans="16:16" x14ac:dyDescent="0.3">
      <c r="P869934" s="83"/>
    </row>
    <row r="869935" spans="16:16" x14ac:dyDescent="0.3">
      <c r="P869935" s="83"/>
    </row>
    <row r="869936" spans="16:16" x14ac:dyDescent="0.3">
      <c r="P869936" s="83"/>
    </row>
    <row r="869937" spans="16:16" x14ac:dyDescent="0.3">
      <c r="P869937" s="83"/>
    </row>
    <row r="869938" spans="16:16" x14ac:dyDescent="0.3">
      <c r="P869938" s="83"/>
    </row>
    <row r="869939" spans="16:16" x14ac:dyDescent="0.3">
      <c r="P869939" s="83"/>
    </row>
    <row r="869940" spans="16:16" x14ac:dyDescent="0.3">
      <c r="P869940" s="83"/>
    </row>
    <row r="869941" spans="16:16" x14ac:dyDescent="0.3">
      <c r="P869941" s="83"/>
    </row>
    <row r="869942" spans="16:16" x14ac:dyDescent="0.3">
      <c r="P869942" s="83"/>
    </row>
    <row r="869943" spans="16:16" x14ac:dyDescent="0.3">
      <c r="P869943" s="83"/>
    </row>
    <row r="869944" spans="16:16" x14ac:dyDescent="0.3">
      <c r="P869944" s="83"/>
    </row>
    <row r="869945" spans="16:16" x14ac:dyDescent="0.3">
      <c r="P869945" s="83"/>
    </row>
    <row r="869946" spans="16:16" x14ac:dyDescent="0.3">
      <c r="P869946" s="83"/>
    </row>
    <row r="869947" spans="16:16" x14ac:dyDescent="0.3">
      <c r="P869947" s="83"/>
    </row>
    <row r="869948" spans="16:16" x14ac:dyDescent="0.3">
      <c r="P869948" s="83"/>
    </row>
    <row r="869949" spans="16:16" x14ac:dyDescent="0.3">
      <c r="P869949" s="83"/>
    </row>
    <row r="869950" spans="16:16" x14ac:dyDescent="0.3">
      <c r="P869950" s="83"/>
    </row>
    <row r="869951" spans="16:16" x14ac:dyDescent="0.3">
      <c r="P869951" s="83"/>
    </row>
    <row r="869952" spans="16:16" x14ac:dyDescent="0.3">
      <c r="P869952" s="83"/>
    </row>
    <row r="869953" spans="16:16" x14ac:dyDescent="0.3">
      <c r="P869953" s="83"/>
    </row>
    <row r="869954" spans="16:16" x14ac:dyDescent="0.3">
      <c r="P869954" s="83"/>
    </row>
    <row r="869955" spans="16:16" x14ac:dyDescent="0.3">
      <c r="P869955" s="83"/>
    </row>
    <row r="869956" spans="16:16" x14ac:dyDescent="0.3">
      <c r="P869956" s="83"/>
    </row>
    <row r="869957" spans="16:16" x14ac:dyDescent="0.3">
      <c r="P869957" s="83"/>
    </row>
    <row r="869958" spans="16:16" x14ac:dyDescent="0.3">
      <c r="P869958" s="83"/>
    </row>
    <row r="869959" spans="16:16" x14ac:dyDescent="0.3">
      <c r="P869959" s="83"/>
    </row>
    <row r="869960" spans="16:16" x14ac:dyDescent="0.3">
      <c r="P869960" s="83"/>
    </row>
    <row r="869961" spans="16:16" x14ac:dyDescent="0.3">
      <c r="P869961" s="83"/>
    </row>
    <row r="869962" spans="16:16" x14ac:dyDescent="0.3">
      <c r="P869962" s="83"/>
    </row>
    <row r="869963" spans="16:16" x14ac:dyDescent="0.3">
      <c r="P869963" s="83"/>
    </row>
    <row r="869964" spans="16:16" x14ac:dyDescent="0.3">
      <c r="P869964" s="83"/>
    </row>
    <row r="869965" spans="16:16" x14ac:dyDescent="0.3">
      <c r="P869965" s="83"/>
    </row>
    <row r="869966" spans="16:16" x14ac:dyDescent="0.3">
      <c r="P869966" s="83"/>
    </row>
    <row r="869967" spans="16:16" x14ac:dyDescent="0.3">
      <c r="P869967" s="83"/>
    </row>
    <row r="869968" spans="16:16" x14ac:dyDescent="0.3">
      <c r="P869968" s="83"/>
    </row>
    <row r="869969" spans="16:16" x14ac:dyDescent="0.3">
      <c r="P869969" s="83"/>
    </row>
    <row r="869970" spans="16:16" x14ac:dyDescent="0.3">
      <c r="P869970" s="83"/>
    </row>
    <row r="869971" spans="16:16" x14ac:dyDescent="0.3">
      <c r="P869971" s="83"/>
    </row>
    <row r="869972" spans="16:16" x14ac:dyDescent="0.3">
      <c r="P869972" s="83"/>
    </row>
    <row r="869973" spans="16:16" x14ac:dyDescent="0.3">
      <c r="P869973" s="83"/>
    </row>
    <row r="869974" spans="16:16" x14ac:dyDescent="0.3">
      <c r="P869974" s="83"/>
    </row>
    <row r="869975" spans="16:16" x14ac:dyDescent="0.3">
      <c r="P869975" s="83"/>
    </row>
    <row r="869976" spans="16:16" x14ac:dyDescent="0.3">
      <c r="P869976" s="83"/>
    </row>
    <row r="869977" spans="16:16" x14ac:dyDescent="0.3">
      <c r="P869977" s="83"/>
    </row>
    <row r="869978" spans="16:16" x14ac:dyDescent="0.3">
      <c r="P869978" s="83"/>
    </row>
    <row r="869979" spans="16:16" x14ac:dyDescent="0.3">
      <c r="P869979" s="83"/>
    </row>
    <row r="869980" spans="16:16" x14ac:dyDescent="0.3">
      <c r="P869980" s="83"/>
    </row>
    <row r="869981" spans="16:16" x14ac:dyDescent="0.3">
      <c r="P869981" s="83"/>
    </row>
    <row r="869982" spans="16:16" x14ac:dyDescent="0.3">
      <c r="P869982" s="83"/>
    </row>
    <row r="869983" spans="16:16" x14ac:dyDescent="0.3">
      <c r="P869983" s="83"/>
    </row>
    <row r="869984" spans="16:16" x14ac:dyDescent="0.3">
      <c r="P869984" s="83"/>
    </row>
    <row r="869985" spans="16:16" x14ac:dyDescent="0.3">
      <c r="P869985" s="83"/>
    </row>
    <row r="869986" spans="16:16" x14ac:dyDescent="0.3">
      <c r="P869986" s="83"/>
    </row>
    <row r="869987" spans="16:16" x14ac:dyDescent="0.3">
      <c r="P869987" s="83"/>
    </row>
    <row r="869988" spans="16:16" x14ac:dyDescent="0.3">
      <c r="P869988" s="83"/>
    </row>
    <row r="869989" spans="16:16" x14ac:dyDescent="0.3">
      <c r="P869989" s="83"/>
    </row>
    <row r="869990" spans="16:16" x14ac:dyDescent="0.3">
      <c r="P869990" s="83"/>
    </row>
    <row r="869991" spans="16:16" x14ac:dyDescent="0.3">
      <c r="P869991" s="83"/>
    </row>
    <row r="869992" spans="16:16" x14ac:dyDescent="0.3">
      <c r="P869992" s="83"/>
    </row>
    <row r="869993" spans="16:16" x14ac:dyDescent="0.3">
      <c r="P869993" s="83"/>
    </row>
    <row r="869994" spans="16:16" x14ac:dyDescent="0.3">
      <c r="P869994" s="83"/>
    </row>
    <row r="869995" spans="16:16" x14ac:dyDescent="0.3">
      <c r="P869995" s="83"/>
    </row>
    <row r="869996" spans="16:16" x14ac:dyDescent="0.3">
      <c r="P869996" s="83"/>
    </row>
    <row r="869997" spans="16:16" x14ac:dyDescent="0.3">
      <c r="P869997" s="83"/>
    </row>
    <row r="869998" spans="16:16" x14ac:dyDescent="0.3">
      <c r="P869998" s="83"/>
    </row>
    <row r="869999" spans="16:16" x14ac:dyDescent="0.3">
      <c r="P869999" s="83"/>
    </row>
    <row r="870000" spans="16:16" x14ac:dyDescent="0.3">
      <c r="P870000" s="83"/>
    </row>
    <row r="870001" spans="16:16" x14ac:dyDescent="0.3">
      <c r="P870001" s="83"/>
    </row>
    <row r="870002" spans="16:16" x14ac:dyDescent="0.3">
      <c r="P870002" s="83"/>
    </row>
    <row r="870003" spans="16:16" x14ac:dyDescent="0.3">
      <c r="P870003" s="83"/>
    </row>
    <row r="870004" spans="16:16" x14ac:dyDescent="0.3">
      <c r="P870004" s="83"/>
    </row>
    <row r="870005" spans="16:16" x14ac:dyDescent="0.3">
      <c r="P870005" s="83"/>
    </row>
    <row r="870006" spans="16:16" x14ac:dyDescent="0.3">
      <c r="P870006" s="83"/>
    </row>
    <row r="870007" spans="16:16" x14ac:dyDescent="0.3">
      <c r="P870007" s="83"/>
    </row>
    <row r="870008" spans="16:16" x14ac:dyDescent="0.3">
      <c r="P870008" s="83"/>
    </row>
    <row r="870009" spans="16:16" x14ac:dyDescent="0.3">
      <c r="P870009" s="83"/>
    </row>
    <row r="870010" spans="16:16" x14ac:dyDescent="0.3">
      <c r="P870010" s="83"/>
    </row>
    <row r="870011" spans="16:16" x14ac:dyDescent="0.3">
      <c r="P870011" s="83"/>
    </row>
    <row r="870012" spans="16:16" x14ac:dyDescent="0.3">
      <c r="P870012" s="83"/>
    </row>
    <row r="870013" spans="16:16" x14ac:dyDescent="0.3">
      <c r="P870013" s="83"/>
    </row>
    <row r="870014" spans="16:16" x14ac:dyDescent="0.3">
      <c r="P870014" s="83"/>
    </row>
    <row r="870015" spans="16:16" x14ac:dyDescent="0.3">
      <c r="P870015" s="83"/>
    </row>
    <row r="870016" spans="16:16" x14ac:dyDescent="0.3">
      <c r="P870016" s="83"/>
    </row>
    <row r="870017" spans="16:16" x14ac:dyDescent="0.3">
      <c r="P870017" s="83"/>
    </row>
    <row r="870018" spans="16:16" x14ac:dyDescent="0.3">
      <c r="P870018" s="83"/>
    </row>
    <row r="870019" spans="16:16" x14ac:dyDescent="0.3">
      <c r="P870019" s="83"/>
    </row>
    <row r="870020" spans="16:16" x14ac:dyDescent="0.3">
      <c r="P870020" s="83"/>
    </row>
    <row r="870021" spans="16:16" x14ac:dyDescent="0.3">
      <c r="P870021" s="83"/>
    </row>
    <row r="870022" spans="16:16" x14ac:dyDescent="0.3">
      <c r="P870022" s="83"/>
    </row>
    <row r="870023" spans="16:16" x14ac:dyDescent="0.3">
      <c r="P870023" s="83"/>
    </row>
    <row r="870024" spans="16:16" x14ac:dyDescent="0.3">
      <c r="P870024" s="83"/>
    </row>
    <row r="870025" spans="16:16" x14ac:dyDescent="0.3">
      <c r="P870025" s="83"/>
    </row>
    <row r="870026" spans="16:16" x14ac:dyDescent="0.3">
      <c r="P870026" s="83"/>
    </row>
    <row r="870027" spans="16:16" x14ac:dyDescent="0.3">
      <c r="P870027" s="83"/>
    </row>
    <row r="870028" spans="16:16" x14ac:dyDescent="0.3">
      <c r="P870028" s="83"/>
    </row>
    <row r="870029" spans="16:16" x14ac:dyDescent="0.3">
      <c r="P870029" s="83"/>
    </row>
    <row r="870030" spans="16:16" x14ac:dyDescent="0.3">
      <c r="P870030" s="83"/>
    </row>
    <row r="870031" spans="16:16" x14ac:dyDescent="0.3">
      <c r="P870031" s="83"/>
    </row>
    <row r="870032" spans="16:16" x14ac:dyDescent="0.3">
      <c r="P870032" s="83"/>
    </row>
    <row r="870033" spans="16:16" x14ac:dyDescent="0.3">
      <c r="P870033" s="83"/>
    </row>
    <row r="870034" spans="16:16" x14ac:dyDescent="0.3">
      <c r="P870034" s="83"/>
    </row>
    <row r="870035" spans="16:16" x14ac:dyDescent="0.3">
      <c r="P870035" s="83"/>
    </row>
    <row r="870036" spans="16:16" x14ac:dyDescent="0.3">
      <c r="P870036" s="83"/>
    </row>
    <row r="870037" spans="16:16" x14ac:dyDescent="0.3">
      <c r="P870037" s="83"/>
    </row>
    <row r="870038" spans="16:16" x14ac:dyDescent="0.3">
      <c r="P870038" s="83"/>
    </row>
    <row r="870039" spans="16:16" x14ac:dyDescent="0.3">
      <c r="P870039" s="83"/>
    </row>
    <row r="870040" spans="16:16" x14ac:dyDescent="0.3">
      <c r="P870040" s="83"/>
    </row>
    <row r="870041" spans="16:16" x14ac:dyDescent="0.3">
      <c r="P870041" s="83"/>
    </row>
    <row r="870042" spans="16:16" x14ac:dyDescent="0.3">
      <c r="P870042" s="83"/>
    </row>
    <row r="870043" spans="16:16" x14ac:dyDescent="0.3">
      <c r="P870043" s="83"/>
    </row>
    <row r="870044" spans="16:16" x14ac:dyDescent="0.3">
      <c r="P870044" s="83"/>
    </row>
    <row r="870045" spans="16:16" x14ac:dyDescent="0.3">
      <c r="P870045" s="83"/>
    </row>
    <row r="870046" spans="16:16" x14ac:dyDescent="0.3">
      <c r="P870046" s="83"/>
    </row>
    <row r="870047" spans="16:16" x14ac:dyDescent="0.3">
      <c r="P870047" s="83"/>
    </row>
    <row r="870048" spans="16:16" x14ac:dyDescent="0.3">
      <c r="P870048" s="83"/>
    </row>
    <row r="870049" spans="16:16" x14ac:dyDescent="0.3">
      <c r="P870049" s="83"/>
    </row>
    <row r="870050" spans="16:16" x14ac:dyDescent="0.3">
      <c r="P870050" s="83"/>
    </row>
    <row r="870051" spans="16:16" x14ac:dyDescent="0.3">
      <c r="P870051" s="83"/>
    </row>
    <row r="870052" spans="16:16" x14ac:dyDescent="0.3">
      <c r="P870052" s="83"/>
    </row>
    <row r="870053" spans="16:16" x14ac:dyDescent="0.3">
      <c r="P870053" s="83"/>
    </row>
    <row r="870054" spans="16:16" x14ac:dyDescent="0.3">
      <c r="P870054" s="83"/>
    </row>
    <row r="870055" spans="16:16" x14ac:dyDescent="0.3">
      <c r="P870055" s="83"/>
    </row>
    <row r="870056" spans="16:16" x14ac:dyDescent="0.3">
      <c r="P870056" s="83"/>
    </row>
    <row r="870057" spans="16:16" x14ac:dyDescent="0.3">
      <c r="P870057" s="83"/>
    </row>
    <row r="870058" spans="16:16" x14ac:dyDescent="0.3">
      <c r="P870058" s="83"/>
    </row>
    <row r="870059" spans="16:16" x14ac:dyDescent="0.3">
      <c r="P870059" s="83"/>
    </row>
    <row r="870060" spans="16:16" x14ac:dyDescent="0.3">
      <c r="P870060" s="83"/>
    </row>
    <row r="870061" spans="16:16" x14ac:dyDescent="0.3">
      <c r="P870061" s="83"/>
    </row>
    <row r="870062" spans="16:16" x14ac:dyDescent="0.3">
      <c r="P870062" s="83"/>
    </row>
    <row r="870063" spans="16:16" x14ac:dyDescent="0.3">
      <c r="P870063" s="83"/>
    </row>
    <row r="870064" spans="16:16" x14ac:dyDescent="0.3">
      <c r="P870064" s="83"/>
    </row>
    <row r="870065" spans="16:16" x14ac:dyDescent="0.3">
      <c r="P870065" s="83"/>
    </row>
    <row r="870066" spans="16:16" x14ac:dyDescent="0.3">
      <c r="P870066" s="83"/>
    </row>
    <row r="870067" spans="16:16" x14ac:dyDescent="0.3">
      <c r="P870067" s="83"/>
    </row>
    <row r="870068" spans="16:16" x14ac:dyDescent="0.3">
      <c r="P870068" s="83"/>
    </row>
    <row r="870069" spans="16:16" x14ac:dyDescent="0.3">
      <c r="P870069" s="83"/>
    </row>
    <row r="870070" spans="16:16" x14ac:dyDescent="0.3">
      <c r="P870070" s="83"/>
    </row>
    <row r="870071" spans="16:16" x14ac:dyDescent="0.3">
      <c r="P870071" s="83"/>
    </row>
    <row r="870072" spans="16:16" x14ac:dyDescent="0.3">
      <c r="P870072" s="83"/>
    </row>
    <row r="870073" spans="16:16" x14ac:dyDescent="0.3">
      <c r="P870073" s="83"/>
    </row>
    <row r="870074" spans="16:16" x14ac:dyDescent="0.3">
      <c r="P870074" s="83"/>
    </row>
    <row r="870075" spans="16:16" x14ac:dyDescent="0.3">
      <c r="P870075" s="83"/>
    </row>
    <row r="870076" spans="16:16" x14ac:dyDescent="0.3">
      <c r="P870076" s="83"/>
    </row>
    <row r="870077" spans="16:16" x14ac:dyDescent="0.3">
      <c r="P870077" s="83"/>
    </row>
    <row r="870078" spans="16:16" x14ac:dyDescent="0.3">
      <c r="P870078" s="83"/>
    </row>
    <row r="870079" spans="16:16" x14ac:dyDescent="0.3">
      <c r="P870079" s="83"/>
    </row>
    <row r="870080" spans="16:16" x14ac:dyDescent="0.3">
      <c r="P870080" s="83"/>
    </row>
    <row r="870081" spans="16:16" x14ac:dyDescent="0.3">
      <c r="P870081" s="83"/>
    </row>
    <row r="870082" spans="16:16" x14ac:dyDescent="0.3">
      <c r="P870082" s="83"/>
    </row>
    <row r="870083" spans="16:16" x14ac:dyDescent="0.3">
      <c r="P870083" s="83"/>
    </row>
    <row r="870084" spans="16:16" x14ac:dyDescent="0.3">
      <c r="P870084" s="83"/>
    </row>
    <row r="870085" spans="16:16" x14ac:dyDescent="0.3">
      <c r="P870085" s="83"/>
    </row>
    <row r="870086" spans="16:16" x14ac:dyDescent="0.3">
      <c r="P870086" s="83"/>
    </row>
    <row r="870087" spans="16:16" x14ac:dyDescent="0.3">
      <c r="P870087" s="83"/>
    </row>
    <row r="870088" spans="16:16" x14ac:dyDescent="0.3">
      <c r="P870088" s="83"/>
    </row>
    <row r="870089" spans="16:16" x14ac:dyDescent="0.3">
      <c r="P870089" s="83"/>
    </row>
    <row r="870090" spans="16:16" x14ac:dyDescent="0.3">
      <c r="P870090" s="83"/>
    </row>
    <row r="870091" spans="16:16" x14ac:dyDescent="0.3">
      <c r="P870091" s="83"/>
    </row>
    <row r="870092" spans="16:16" x14ac:dyDescent="0.3">
      <c r="P870092" s="83"/>
    </row>
    <row r="870093" spans="16:16" x14ac:dyDescent="0.3">
      <c r="P870093" s="83"/>
    </row>
    <row r="870094" spans="16:16" x14ac:dyDescent="0.3">
      <c r="P870094" s="83"/>
    </row>
    <row r="870095" spans="16:16" x14ac:dyDescent="0.3">
      <c r="P870095" s="83"/>
    </row>
    <row r="870096" spans="16:16" x14ac:dyDescent="0.3">
      <c r="P870096" s="83"/>
    </row>
    <row r="870097" spans="16:16" x14ac:dyDescent="0.3">
      <c r="P870097" s="83"/>
    </row>
    <row r="870098" spans="16:16" x14ac:dyDescent="0.3">
      <c r="P870098" s="83"/>
    </row>
    <row r="870099" spans="16:16" x14ac:dyDescent="0.3">
      <c r="P870099" s="83"/>
    </row>
    <row r="870100" spans="16:16" x14ac:dyDescent="0.3">
      <c r="P870100" s="83"/>
    </row>
    <row r="870101" spans="16:16" x14ac:dyDescent="0.3">
      <c r="P870101" s="83"/>
    </row>
    <row r="870102" spans="16:16" x14ac:dyDescent="0.3">
      <c r="P870102" s="83"/>
    </row>
    <row r="870103" spans="16:16" x14ac:dyDescent="0.3">
      <c r="P870103" s="83"/>
    </row>
    <row r="870104" spans="16:16" x14ac:dyDescent="0.3">
      <c r="P870104" s="83"/>
    </row>
    <row r="870105" spans="16:16" x14ac:dyDescent="0.3">
      <c r="P870105" s="83"/>
    </row>
    <row r="870106" spans="16:16" x14ac:dyDescent="0.3">
      <c r="P870106" s="83"/>
    </row>
    <row r="870107" spans="16:16" x14ac:dyDescent="0.3">
      <c r="P870107" s="83"/>
    </row>
    <row r="870108" spans="16:16" x14ac:dyDescent="0.3">
      <c r="P870108" s="83"/>
    </row>
    <row r="870109" spans="16:16" x14ac:dyDescent="0.3">
      <c r="P870109" s="83"/>
    </row>
    <row r="870110" spans="16:16" x14ac:dyDescent="0.3">
      <c r="P870110" s="83"/>
    </row>
    <row r="870111" spans="16:16" x14ac:dyDescent="0.3">
      <c r="P870111" s="83"/>
    </row>
    <row r="870112" spans="16:16" x14ac:dyDescent="0.3">
      <c r="P870112" s="83"/>
    </row>
    <row r="870113" spans="16:16" x14ac:dyDescent="0.3">
      <c r="P870113" s="83"/>
    </row>
    <row r="870114" spans="16:16" x14ac:dyDescent="0.3">
      <c r="P870114" s="83"/>
    </row>
    <row r="870115" spans="16:16" x14ac:dyDescent="0.3">
      <c r="P870115" s="83"/>
    </row>
    <row r="870116" spans="16:16" x14ac:dyDescent="0.3">
      <c r="P870116" s="83"/>
    </row>
    <row r="870117" spans="16:16" x14ac:dyDescent="0.3">
      <c r="P870117" s="83"/>
    </row>
    <row r="870118" spans="16:16" x14ac:dyDescent="0.3">
      <c r="P870118" s="83"/>
    </row>
    <row r="870119" spans="16:16" x14ac:dyDescent="0.3">
      <c r="P870119" s="83"/>
    </row>
    <row r="870120" spans="16:16" x14ac:dyDescent="0.3">
      <c r="P870120" s="83"/>
    </row>
    <row r="870121" spans="16:16" x14ac:dyDescent="0.3">
      <c r="P870121" s="83"/>
    </row>
    <row r="870122" spans="16:16" x14ac:dyDescent="0.3">
      <c r="P870122" s="83"/>
    </row>
    <row r="870123" spans="16:16" x14ac:dyDescent="0.3">
      <c r="P870123" s="83"/>
    </row>
    <row r="870124" spans="16:16" x14ac:dyDescent="0.3">
      <c r="P870124" s="83"/>
    </row>
    <row r="870125" spans="16:16" x14ac:dyDescent="0.3">
      <c r="P870125" s="83"/>
    </row>
    <row r="870126" spans="16:16" x14ac:dyDescent="0.3">
      <c r="P870126" s="83"/>
    </row>
    <row r="870127" spans="16:16" x14ac:dyDescent="0.3">
      <c r="P870127" s="83"/>
    </row>
    <row r="870128" spans="16:16" x14ac:dyDescent="0.3">
      <c r="P870128" s="83"/>
    </row>
    <row r="870129" spans="16:16" x14ac:dyDescent="0.3">
      <c r="P870129" s="83"/>
    </row>
    <row r="870130" spans="16:16" x14ac:dyDescent="0.3">
      <c r="P870130" s="83"/>
    </row>
    <row r="870131" spans="16:16" x14ac:dyDescent="0.3">
      <c r="P870131" s="83"/>
    </row>
    <row r="870132" spans="16:16" x14ac:dyDescent="0.3">
      <c r="P870132" s="83"/>
    </row>
    <row r="870133" spans="16:16" x14ac:dyDescent="0.3">
      <c r="P870133" s="83"/>
    </row>
    <row r="870134" spans="16:16" x14ac:dyDescent="0.3">
      <c r="P870134" s="83"/>
    </row>
    <row r="870135" spans="16:16" x14ac:dyDescent="0.3">
      <c r="P870135" s="83"/>
    </row>
    <row r="870136" spans="16:16" x14ac:dyDescent="0.3">
      <c r="P870136" s="83"/>
    </row>
    <row r="870137" spans="16:16" x14ac:dyDescent="0.3">
      <c r="P870137" s="83"/>
    </row>
    <row r="870138" spans="16:16" x14ac:dyDescent="0.3">
      <c r="P870138" s="83"/>
    </row>
    <row r="870139" spans="16:16" x14ac:dyDescent="0.3">
      <c r="P870139" s="83"/>
    </row>
    <row r="870140" spans="16:16" x14ac:dyDescent="0.3">
      <c r="P870140" s="83"/>
    </row>
    <row r="870141" spans="16:16" x14ac:dyDescent="0.3">
      <c r="P870141" s="83"/>
    </row>
    <row r="870142" spans="16:16" x14ac:dyDescent="0.3">
      <c r="P870142" s="83"/>
    </row>
    <row r="870143" spans="16:16" x14ac:dyDescent="0.3">
      <c r="P870143" s="83"/>
    </row>
    <row r="870144" spans="16:16" x14ac:dyDescent="0.3">
      <c r="P870144" s="83"/>
    </row>
    <row r="870145" spans="16:16" x14ac:dyDescent="0.3">
      <c r="P870145" s="83"/>
    </row>
    <row r="870146" spans="16:16" x14ac:dyDescent="0.3">
      <c r="P870146" s="83"/>
    </row>
    <row r="870147" spans="16:16" x14ac:dyDescent="0.3">
      <c r="P870147" s="83"/>
    </row>
    <row r="870148" spans="16:16" x14ac:dyDescent="0.3">
      <c r="P870148" s="83"/>
    </row>
    <row r="870149" spans="16:16" x14ac:dyDescent="0.3">
      <c r="P870149" s="83"/>
    </row>
    <row r="870150" spans="16:16" x14ac:dyDescent="0.3">
      <c r="P870150" s="83"/>
    </row>
    <row r="870151" spans="16:16" x14ac:dyDescent="0.3">
      <c r="P870151" s="83"/>
    </row>
    <row r="870152" spans="16:16" x14ac:dyDescent="0.3">
      <c r="P870152" s="83"/>
    </row>
    <row r="870153" spans="16:16" x14ac:dyDescent="0.3">
      <c r="P870153" s="83"/>
    </row>
    <row r="870154" spans="16:16" x14ac:dyDescent="0.3">
      <c r="P870154" s="83"/>
    </row>
    <row r="870155" spans="16:16" x14ac:dyDescent="0.3">
      <c r="P870155" s="83"/>
    </row>
    <row r="870156" spans="16:16" x14ac:dyDescent="0.3">
      <c r="P870156" s="83"/>
    </row>
    <row r="870157" spans="16:16" x14ac:dyDescent="0.3">
      <c r="P870157" s="83"/>
    </row>
    <row r="870158" spans="16:16" x14ac:dyDescent="0.3">
      <c r="P870158" s="83"/>
    </row>
    <row r="870159" spans="16:16" x14ac:dyDescent="0.3">
      <c r="P870159" s="83"/>
    </row>
    <row r="870160" spans="16:16" x14ac:dyDescent="0.3">
      <c r="P870160" s="83"/>
    </row>
    <row r="870161" spans="16:16" x14ac:dyDescent="0.3">
      <c r="P870161" s="83"/>
    </row>
    <row r="870162" spans="16:16" x14ac:dyDescent="0.3">
      <c r="P870162" s="83"/>
    </row>
    <row r="870163" spans="16:16" x14ac:dyDescent="0.3">
      <c r="P870163" s="83"/>
    </row>
    <row r="870164" spans="16:16" x14ac:dyDescent="0.3">
      <c r="P870164" s="83"/>
    </row>
    <row r="870165" spans="16:16" x14ac:dyDescent="0.3">
      <c r="P870165" s="83"/>
    </row>
    <row r="870166" spans="16:16" x14ac:dyDescent="0.3">
      <c r="P870166" s="83"/>
    </row>
    <row r="870167" spans="16:16" x14ac:dyDescent="0.3">
      <c r="P870167" s="83"/>
    </row>
    <row r="870168" spans="16:16" x14ac:dyDescent="0.3">
      <c r="P870168" s="83"/>
    </row>
    <row r="870169" spans="16:16" x14ac:dyDescent="0.3">
      <c r="P870169" s="83"/>
    </row>
    <row r="870170" spans="16:16" x14ac:dyDescent="0.3">
      <c r="P870170" s="83"/>
    </row>
    <row r="870171" spans="16:16" x14ac:dyDescent="0.3">
      <c r="P870171" s="83"/>
    </row>
    <row r="870172" spans="16:16" x14ac:dyDescent="0.3">
      <c r="P870172" s="83"/>
    </row>
    <row r="870173" spans="16:16" x14ac:dyDescent="0.3">
      <c r="P870173" s="83"/>
    </row>
    <row r="870174" spans="16:16" x14ac:dyDescent="0.3">
      <c r="P870174" s="83"/>
    </row>
    <row r="870175" spans="16:16" x14ac:dyDescent="0.3">
      <c r="P870175" s="83"/>
    </row>
    <row r="870176" spans="16:16" x14ac:dyDescent="0.3">
      <c r="P870176" s="83"/>
    </row>
    <row r="870177" spans="16:16" x14ac:dyDescent="0.3">
      <c r="P870177" s="83"/>
    </row>
    <row r="870178" spans="16:16" x14ac:dyDescent="0.3">
      <c r="P870178" s="83"/>
    </row>
    <row r="870179" spans="16:16" x14ac:dyDescent="0.3">
      <c r="P870179" s="83"/>
    </row>
    <row r="870180" spans="16:16" x14ac:dyDescent="0.3">
      <c r="P870180" s="83"/>
    </row>
    <row r="870181" spans="16:16" x14ac:dyDescent="0.3">
      <c r="P870181" s="83"/>
    </row>
    <row r="870182" spans="16:16" x14ac:dyDescent="0.3">
      <c r="P870182" s="83"/>
    </row>
    <row r="870183" spans="16:16" x14ac:dyDescent="0.3">
      <c r="P870183" s="83"/>
    </row>
    <row r="870184" spans="16:16" x14ac:dyDescent="0.3">
      <c r="P870184" s="83"/>
    </row>
    <row r="870185" spans="16:16" x14ac:dyDescent="0.3">
      <c r="P870185" s="83"/>
    </row>
    <row r="870186" spans="16:16" x14ac:dyDescent="0.3">
      <c r="P870186" s="83"/>
    </row>
    <row r="870187" spans="16:16" x14ac:dyDescent="0.3">
      <c r="P870187" s="83"/>
    </row>
    <row r="870188" spans="16:16" x14ac:dyDescent="0.3">
      <c r="P870188" s="83"/>
    </row>
    <row r="870189" spans="16:16" x14ac:dyDescent="0.3">
      <c r="P870189" s="83"/>
    </row>
    <row r="870190" spans="16:16" x14ac:dyDescent="0.3">
      <c r="P870190" s="83"/>
    </row>
    <row r="870191" spans="16:16" x14ac:dyDescent="0.3">
      <c r="P870191" s="83"/>
    </row>
    <row r="870192" spans="16:16" x14ac:dyDescent="0.3">
      <c r="P870192" s="83"/>
    </row>
    <row r="870193" spans="16:16" x14ac:dyDescent="0.3">
      <c r="P870193" s="83"/>
    </row>
    <row r="870194" spans="16:16" x14ac:dyDescent="0.3">
      <c r="P870194" s="83"/>
    </row>
    <row r="870195" spans="16:16" x14ac:dyDescent="0.3">
      <c r="P870195" s="83"/>
    </row>
    <row r="870196" spans="16:16" x14ac:dyDescent="0.3">
      <c r="P870196" s="83"/>
    </row>
    <row r="870197" spans="16:16" x14ac:dyDescent="0.3">
      <c r="P870197" s="83"/>
    </row>
    <row r="870198" spans="16:16" x14ac:dyDescent="0.3">
      <c r="P870198" s="83"/>
    </row>
    <row r="870199" spans="16:16" x14ac:dyDescent="0.3">
      <c r="P870199" s="83"/>
    </row>
    <row r="870200" spans="16:16" x14ac:dyDescent="0.3">
      <c r="P870200" s="83"/>
    </row>
    <row r="870201" spans="16:16" x14ac:dyDescent="0.3">
      <c r="P870201" s="83"/>
    </row>
    <row r="870202" spans="16:16" x14ac:dyDescent="0.3">
      <c r="P870202" s="83"/>
    </row>
    <row r="870203" spans="16:16" x14ac:dyDescent="0.3">
      <c r="P870203" s="83"/>
    </row>
    <row r="870204" spans="16:16" x14ac:dyDescent="0.3">
      <c r="P870204" s="83"/>
    </row>
    <row r="870205" spans="16:16" x14ac:dyDescent="0.3">
      <c r="P870205" s="83"/>
    </row>
    <row r="870206" spans="16:16" x14ac:dyDescent="0.3">
      <c r="P870206" s="83"/>
    </row>
    <row r="870207" spans="16:16" x14ac:dyDescent="0.3">
      <c r="P870207" s="83"/>
    </row>
    <row r="870208" spans="16:16" x14ac:dyDescent="0.3">
      <c r="P870208" s="83"/>
    </row>
    <row r="870209" spans="16:16" x14ac:dyDescent="0.3">
      <c r="P870209" s="83"/>
    </row>
    <row r="870210" spans="16:16" x14ac:dyDescent="0.3">
      <c r="P870210" s="83"/>
    </row>
    <row r="870211" spans="16:16" x14ac:dyDescent="0.3">
      <c r="P870211" s="83"/>
    </row>
    <row r="870212" spans="16:16" x14ac:dyDescent="0.3">
      <c r="P870212" s="83"/>
    </row>
    <row r="870213" spans="16:16" x14ac:dyDescent="0.3">
      <c r="P870213" s="83"/>
    </row>
    <row r="870214" spans="16:16" x14ac:dyDescent="0.3">
      <c r="P870214" s="83"/>
    </row>
    <row r="870215" spans="16:16" x14ac:dyDescent="0.3">
      <c r="P870215" s="83"/>
    </row>
    <row r="870216" spans="16:16" x14ac:dyDescent="0.3">
      <c r="P870216" s="83"/>
    </row>
    <row r="870217" spans="16:16" x14ac:dyDescent="0.3">
      <c r="P870217" s="83"/>
    </row>
    <row r="870218" spans="16:16" x14ac:dyDescent="0.3">
      <c r="P870218" s="83"/>
    </row>
    <row r="870219" spans="16:16" x14ac:dyDescent="0.3">
      <c r="P870219" s="83"/>
    </row>
    <row r="870220" spans="16:16" x14ac:dyDescent="0.3">
      <c r="P870220" s="83"/>
    </row>
    <row r="870221" spans="16:16" x14ac:dyDescent="0.3">
      <c r="P870221" s="83"/>
    </row>
    <row r="870222" spans="16:16" x14ac:dyDescent="0.3">
      <c r="P870222" s="83"/>
    </row>
    <row r="870223" spans="16:16" x14ac:dyDescent="0.3">
      <c r="P870223" s="83"/>
    </row>
    <row r="870224" spans="16:16" x14ac:dyDescent="0.3">
      <c r="P870224" s="83"/>
    </row>
    <row r="870225" spans="16:16" x14ac:dyDescent="0.3">
      <c r="P870225" s="83"/>
    </row>
    <row r="870226" spans="16:16" x14ac:dyDescent="0.3">
      <c r="P870226" s="83"/>
    </row>
    <row r="870227" spans="16:16" x14ac:dyDescent="0.3">
      <c r="P870227" s="83"/>
    </row>
    <row r="870228" spans="16:16" x14ac:dyDescent="0.3">
      <c r="P870228" s="83"/>
    </row>
    <row r="870229" spans="16:16" x14ac:dyDescent="0.3">
      <c r="P870229" s="83"/>
    </row>
    <row r="870230" spans="16:16" x14ac:dyDescent="0.3">
      <c r="P870230" s="83"/>
    </row>
    <row r="870231" spans="16:16" x14ac:dyDescent="0.3">
      <c r="P870231" s="83"/>
    </row>
    <row r="870232" spans="16:16" x14ac:dyDescent="0.3">
      <c r="P870232" s="83"/>
    </row>
    <row r="870233" spans="16:16" x14ac:dyDescent="0.3">
      <c r="P870233" s="83"/>
    </row>
    <row r="870234" spans="16:16" x14ac:dyDescent="0.3">
      <c r="P870234" s="83"/>
    </row>
    <row r="870235" spans="16:16" x14ac:dyDescent="0.3">
      <c r="P870235" s="83"/>
    </row>
    <row r="870236" spans="16:16" x14ac:dyDescent="0.3">
      <c r="P870236" s="83"/>
    </row>
    <row r="870237" spans="16:16" x14ac:dyDescent="0.3">
      <c r="P870237" s="83"/>
    </row>
    <row r="870238" spans="16:16" x14ac:dyDescent="0.3">
      <c r="P870238" s="83"/>
    </row>
    <row r="870239" spans="16:16" x14ac:dyDescent="0.3">
      <c r="P870239" s="83"/>
    </row>
    <row r="870240" spans="16:16" x14ac:dyDescent="0.3">
      <c r="P870240" s="83"/>
    </row>
    <row r="870241" spans="16:16" x14ac:dyDescent="0.3">
      <c r="P870241" s="83"/>
    </row>
    <row r="870242" spans="16:16" x14ac:dyDescent="0.3">
      <c r="P870242" s="83"/>
    </row>
    <row r="870243" spans="16:16" x14ac:dyDescent="0.3">
      <c r="P870243" s="83"/>
    </row>
    <row r="870244" spans="16:16" x14ac:dyDescent="0.3">
      <c r="P870244" s="83"/>
    </row>
    <row r="870245" spans="16:16" x14ac:dyDescent="0.3">
      <c r="P870245" s="83"/>
    </row>
    <row r="870246" spans="16:16" x14ac:dyDescent="0.3">
      <c r="P870246" s="83"/>
    </row>
    <row r="870247" spans="16:16" x14ac:dyDescent="0.3">
      <c r="P870247" s="83"/>
    </row>
    <row r="870248" spans="16:16" x14ac:dyDescent="0.3">
      <c r="P870248" s="83"/>
    </row>
    <row r="870249" spans="16:16" x14ac:dyDescent="0.3">
      <c r="P870249" s="83"/>
    </row>
    <row r="870250" spans="16:16" x14ac:dyDescent="0.3">
      <c r="P870250" s="83"/>
    </row>
    <row r="870251" spans="16:16" x14ac:dyDescent="0.3">
      <c r="P870251" s="83"/>
    </row>
    <row r="870252" spans="16:16" x14ac:dyDescent="0.3">
      <c r="P870252" s="83"/>
    </row>
    <row r="870253" spans="16:16" x14ac:dyDescent="0.3">
      <c r="P870253" s="83"/>
    </row>
    <row r="870254" spans="16:16" x14ac:dyDescent="0.3">
      <c r="P870254" s="83"/>
    </row>
    <row r="870255" spans="16:16" x14ac:dyDescent="0.3">
      <c r="P870255" s="83"/>
    </row>
    <row r="870256" spans="16:16" x14ac:dyDescent="0.3">
      <c r="P870256" s="83"/>
    </row>
    <row r="870257" spans="16:16" x14ac:dyDescent="0.3">
      <c r="P870257" s="83"/>
    </row>
    <row r="870258" spans="16:16" x14ac:dyDescent="0.3">
      <c r="P870258" s="83"/>
    </row>
    <row r="870259" spans="16:16" x14ac:dyDescent="0.3">
      <c r="P870259" s="83"/>
    </row>
    <row r="870260" spans="16:16" x14ac:dyDescent="0.3">
      <c r="P870260" s="83"/>
    </row>
    <row r="870261" spans="16:16" x14ac:dyDescent="0.3">
      <c r="P870261" s="83"/>
    </row>
    <row r="870262" spans="16:16" x14ac:dyDescent="0.3">
      <c r="P870262" s="83"/>
    </row>
    <row r="870263" spans="16:16" x14ac:dyDescent="0.3">
      <c r="P870263" s="83"/>
    </row>
    <row r="870264" spans="16:16" x14ac:dyDescent="0.3">
      <c r="P870264" s="83"/>
    </row>
    <row r="870265" spans="16:16" x14ac:dyDescent="0.3">
      <c r="P870265" s="83"/>
    </row>
    <row r="870266" spans="16:16" x14ac:dyDescent="0.3">
      <c r="P870266" s="83"/>
    </row>
    <row r="870267" spans="16:16" x14ac:dyDescent="0.3">
      <c r="P870267" s="83"/>
    </row>
    <row r="870268" spans="16:16" x14ac:dyDescent="0.3">
      <c r="P870268" s="83"/>
    </row>
    <row r="870269" spans="16:16" x14ac:dyDescent="0.3">
      <c r="P870269" s="83"/>
    </row>
    <row r="870270" spans="16:16" x14ac:dyDescent="0.3">
      <c r="P870270" s="83"/>
    </row>
    <row r="870271" spans="16:16" x14ac:dyDescent="0.3">
      <c r="P870271" s="83"/>
    </row>
    <row r="870272" spans="16:16" x14ac:dyDescent="0.3">
      <c r="P870272" s="83"/>
    </row>
    <row r="870273" spans="16:16" x14ac:dyDescent="0.3">
      <c r="P870273" s="83"/>
    </row>
    <row r="870274" spans="16:16" x14ac:dyDescent="0.3">
      <c r="P870274" s="83"/>
    </row>
    <row r="870275" spans="16:16" x14ac:dyDescent="0.3">
      <c r="P870275" s="83"/>
    </row>
    <row r="870276" spans="16:16" x14ac:dyDescent="0.3">
      <c r="P870276" s="83"/>
    </row>
    <row r="870277" spans="16:16" x14ac:dyDescent="0.3">
      <c r="P870277" s="83"/>
    </row>
    <row r="870278" spans="16:16" x14ac:dyDescent="0.3">
      <c r="P870278" s="83"/>
    </row>
    <row r="870279" spans="16:16" x14ac:dyDescent="0.3">
      <c r="P870279" s="83"/>
    </row>
    <row r="870280" spans="16:16" x14ac:dyDescent="0.3">
      <c r="P870280" s="83"/>
    </row>
    <row r="870281" spans="16:16" x14ac:dyDescent="0.3">
      <c r="P870281" s="83"/>
    </row>
    <row r="870282" spans="16:16" x14ac:dyDescent="0.3">
      <c r="P870282" s="83"/>
    </row>
    <row r="870283" spans="16:16" x14ac:dyDescent="0.3">
      <c r="P870283" s="83"/>
    </row>
    <row r="870284" spans="16:16" x14ac:dyDescent="0.3">
      <c r="P870284" s="83"/>
    </row>
    <row r="870285" spans="16:16" x14ac:dyDescent="0.3">
      <c r="P870285" s="83"/>
    </row>
    <row r="870286" spans="16:16" x14ac:dyDescent="0.3">
      <c r="P870286" s="83"/>
    </row>
    <row r="870287" spans="16:16" x14ac:dyDescent="0.3">
      <c r="P870287" s="83"/>
    </row>
    <row r="870288" spans="16:16" x14ac:dyDescent="0.3">
      <c r="P870288" s="83"/>
    </row>
    <row r="870289" spans="16:16" x14ac:dyDescent="0.3">
      <c r="P870289" s="83"/>
    </row>
    <row r="870290" spans="16:16" x14ac:dyDescent="0.3">
      <c r="P870290" s="83"/>
    </row>
    <row r="870291" spans="16:16" x14ac:dyDescent="0.3">
      <c r="P870291" s="83"/>
    </row>
    <row r="870292" spans="16:16" x14ac:dyDescent="0.3">
      <c r="P870292" s="83"/>
    </row>
    <row r="870293" spans="16:16" x14ac:dyDescent="0.3">
      <c r="P870293" s="83"/>
    </row>
    <row r="870294" spans="16:16" x14ac:dyDescent="0.3">
      <c r="P870294" s="83"/>
    </row>
    <row r="870295" spans="16:16" x14ac:dyDescent="0.3">
      <c r="P870295" s="83"/>
    </row>
    <row r="870296" spans="16:16" x14ac:dyDescent="0.3">
      <c r="P870296" s="83"/>
    </row>
    <row r="870297" spans="16:16" x14ac:dyDescent="0.3">
      <c r="P870297" s="83"/>
    </row>
    <row r="870298" spans="16:16" x14ac:dyDescent="0.3">
      <c r="P870298" s="83"/>
    </row>
    <row r="870299" spans="16:16" x14ac:dyDescent="0.3">
      <c r="P870299" s="83"/>
    </row>
    <row r="870300" spans="16:16" x14ac:dyDescent="0.3">
      <c r="P870300" s="83"/>
    </row>
    <row r="870301" spans="16:16" x14ac:dyDescent="0.3">
      <c r="P870301" s="83"/>
    </row>
    <row r="870302" spans="16:16" x14ac:dyDescent="0.3">
      <c r="P870302" s="83"/>
    </row>
    <row r="870303" spans="16:16" x14ac:dyDescent="0.3">
      <c r="P870303" s="83"/>
    </row>
    <row r="870304" spans="16:16" x14ac:dyDescent="0.3">
      <c r="P870304" s="83"/>
    </row>
    <row r="870305" spans="16:16" x14ac:dyDescent="0.3">
      <c r="P870305" s="83"/>
    </row>
    <row r="870306" spans="16:16" x14ac:dyDescent="0.3">
      <c r="P870306" s="83"/>
    </row>
    <row r="870307" spans="16:16" x14ac:dyDescent="0.3">
      <c r="P870307" s="83"/>
    </row>
    <row r="870308" spans="16:16" x14ac:dyDescent="0.3">
      <c r="P870308" s="83"/>
    </row>
    <row r="870309" spans="16:16" x14ac:dyDescent="0.3">
      <c r="P870309" s="83"/>
    </row>
    <row r="870310" spans="16:16" x14ac:dyDescent="0.3">
      <c r="P870310" s="83"/>
    </row>
    <row r="870311" spans="16:16" x14ac:dyDescent="0.3">
      <c r="P870311" s="83"/>
    </row>
    <row r="870312" spans="16:16" x14ac:dyDescent="0.3">
      <c r="P870312" s="83"/>
    </row>
    <row r="870313" spans="16:16" x14ac:dyDescent="0.3">
      <c r="P870313" s="83"/>
    </row>
    <row r="870314" spans="16:16" x14ac:dyDescent="0.3">
      <c r="P870314" s="83"/>
    </row>
    <row r="870315" spans="16:16" x14ac:dyDescent="0.3">
      <c r="P870315" s="83"/>
    </row>
    <row r="870316" spans="16:16" x14ac:dyDescent="0.3">
      <c r="P870316" s="83"/>
    </row>
    <row r="870317" spans="16:16" x14ac:dyDescent="0.3">
      <c r="P870317" s="83"/>
    </row>
    <row r="870318" spans="16:16" x14ac:dyDescent="0.3">
      <c r="P870318" s="83"/>
    </row>
    <row r="870319" spans="16:16" x14ac:dyDescent="0.3">
      <c r="P870319" s="83"/>
    </row>
    <row r="870320" spans="16:16" x14ac:dyDescent="0.3">
      <c r="P870320" s="83"/>
    </row>
    <row r="870321" spans="16:16" x14ac:dyDescent="0.3">
      <c r="P870321" s="83"/>
    </row>
    <row r="870322" spans="16:16" x14ac:dyDescent="0.3">
      <c r="P870322" s="83"/>
    </row>
    <row r="870323" spans="16:16" x14ac:dyDescent="0.3">
      <c r="P870323" s="83"/>
    </row>
    <row r="870324" spans="16:16" x14ac:dyDescent="0.3">
      <c r="P870324" s="83"/>
    </row>
    <row r="870325" spans="16:16" x14ac:dyDescent="0.3">
      <c r="P870325" s="83"/>
    </row>
    <row r="870326" spans="16:16" x14ac:dyDescent="0.3">
      <c r="P870326" s="83"/>
    </row>
    <row r="870327" spans="16:16" x14ac:dyDescent="0.3">
      <c r="P870327" s="83"/>
    </row>
    <row r="870328" spans="16:16" x14ac:dyDescent="0.3">
      <c r="P870328" s="83"/>
    </row>
    <row r="870329" spans="16:16" x14ac:dyDescent="0.3">
      <c r="P870329" s="83"/>
    </row>
    <row r="870330" spans="16:16" x14ac:dyDescent="0.3">
      <c r="P870330" s="83"/>
    </row>
    <row r="870331" spans="16:16" x14ac:dyDescent="0.3">
      <c r="P870331" s="83"/>
    </row>
    <row r="870332" spans="16:16" x14ac:dyDescent="0.3">
      <c r="P870332" s="83"/>
    </row>
    <row r="870333" spans="16:16" x14ac:dyDescent="0.3">
      <c r="P870333" s="83"/>
    </row>
    <row r="870334" spans="16:16" x14ac:dyDescent="0.3">
      <c r="P870334" s="83"/>
    </row>
    <row r="870335" spans="16:16" x14ac:dyDescent="0.3">
      <c r="P870335" s="83"/>
    </row>
    <row r="870336" spans="16:16" x14ac:dyDescent="0.3">
      <c r="P870336" s="83"/>
    </row>
    <row r="870337" spans="16:16" x14ac:dyDescent="0.3">
      <c r="P870337" s="83"/>
    </row>
    <row r="870338" spans="16:16" x14ac:dyDescent="0.3">
      <c r="P870338" s="83"/>
    </row>
    <row r="870339" spans="16:16" x14ac:dyDescent="0.3">
      <c r="P870339" s="83"/>
    </row>
    <row r="870340" spans="16:16" x14ac:dyDescent="0.3">
      <c r="P870340" s="83"/>
    </row>
    <row r="870341" spans="16:16" x14ac:dyDescent="0.3">
      <c r="P870341" s="83"/>
    </row>
    <row r="870342" spans="16:16" x14ac:dyDescent="0.3">
      <c r="P870342" s="83"/>
    </row>
    <row r="870343" spans="16:16" x14ac:dyDescent="0.3">
      <c r="P870343" s="83"/>
    </row>
    <row r="870344" spans="16:16" x14ac:dyDescent="0.3">
      <c r="P870344" s="83"/>
    </row>
    <row r="870345" spans="16:16" x14ac:dyDescent="0.3">
      <c r="P870345" s="83"/>
    </row>
    <row r="870346" spans="16:16" x14ac:dyDescent="0.3">
      <c r="P870346" s="83"/>
    </row>
    <row r="870347" spans="16:16" x14ac:dyDescent="0.3">
      <c r="P870347" s="83"/>
    </row>
    <row r="870348" spans="16:16" x14ac:dyDescent="0.3">
      <c r="P870348" s="83"/>
    </row>
    <row r="870349" spans="16:16" x14ac:dyDescent="0.3">
      <c r="P870349" s="83"/>
    </row>
    <row r="870350" spans="16:16" x14ac:dyDescent="0.3">
      <c r="P870350" s="83"/>
    </row>
    <row r="870351" spans="16:16" x14ac:dyDescent="0.3">
      <c r="P870351" s="83"/>
    </row>
    <row r="870352" spans="16:16" x14ac:dyDescent="0.3">
      <c r="P870352" s="83"/>
    </row>
    <row r="870353" spans="16:16" x14ac:dyDescent="0.3">
      <c r="P870353" s="83"/>
    </row>
    <row r="870354" spans="16:16" x14ac:dyDescent="0.3">
      <c r="P870354" s="83"/>
    </row>
    <row r="870355" spans="16:16" x14ac:dyDescent="0.3">
      <c r="P870355" s="83"/>
    </row>
    <row r="870356" spans="16:16" x14ac:dyDescent="0.3">
      <c r="P870356" s="83"/>
    </row>
    <row r="870357" spans="16:16" x14ac:dyDescent="0.3">
      <c r="P870357" s="83"/>
    </row>
    <row r="870358" spans="16:16" x14ac:dyDescent="0.3">
      <c r="P870358" s="83"/>
    </row>
    <row r="870359" spans="16:16" x14ac:dyDescent="0.3">
      <c r="P870359" s="83"/>
    </row>
    <row r="870360" spans="16:16" x14ac:dyDescent="0.3">
      <c r="P870360" s="83"/>
    </row>
    <row r="870361" spans="16:16" x14ac:dyDescent="0.3">
      <c r="P870361" s="83"/>
    </row>
    <row r="870362" spans="16:16" x14ac:dyDescent="0.3">
      <c r="P870362" s="83"/>
    </row>
    <row r="870363" spans="16:16" x14ac:dyDescent="0.3">
      <c r="P870363" s="83"/>
    </row>
    <row r="870364" spans="16:16" x14ac:dyDescent="0.3">
      <c r="P870364" s="83"/>
    </row>
    <row r="870365" spans="16:16" x14ac:dyDescent="0.3">
      <c r="P870365" s="83"/>
    </row>
    <row r="870366" spans="16:16" x14ac:dyDescent="0.3">
      <c r="P870366" s="83"/>
    </row>
    <row r="870367" spans="16:16" x14ac:dyDescent="0.3">
      <c r="P870367" s="83"/>
    </row>
    <row r="870368" spans="16:16" x14ac:dyDescent="0.3">
      <c r="P870368" s="83"/>
    </row>
    <row r="870369" spans="16:16" x14ac:dyDescent="0.3">
      <c r="P870369" s="83"/>
    </row>
    <row r="870370" spans="16:16" x14ac:dyDescent="0.3">
      <c r="P870370" s="83"/>
    </row>
    <row r="870371" spans="16:16" x14ac:dyDescent="0.3">
      <c r="P870371" s="83"/>
    </row>
    <row r="870372" spans="16:16" x14ac:dyDescent="0.3">
      <c r="P870372" s="83"/>
    </row>
    <row r="870373" spans="16:16" x14ac:dyDescent="0.3">
      <c r="P870373" s="83"/>
    </row>
    <row r="870374" spans="16:16" x14ac:dyDescent="0.3">
      <c r="P870374" s="83"/>
    </row>
    <row r="870375" spans="16:16" x14ac:dyDescent="0.3">
      <c r="P870375" s="83"/>
    </row>
    <row r="870376" spans="16:16" x14ac:dyDescent="0.3">
      <c r="P870376" s="83"/>
    </row>
    <row r="870377" spans="16:16" x14ac:dyDescent="0.3">
      <c r="P870377" s="83"/>
    </row>
    <row r="870378" spans="16:16" x14ac:dyDescent="0.3">
      <c r="P870378" s="83"/>
    </row>
    <row r="870379" spans="16:16" x14ac:dyDescent="0.3">
      <c r="P870379" s="83"/>
    </row>
    <row r="870380" spans="16:16" x14ac:dyDescent="0.3">
      <c r="P870380" s="83"/>
    </row>
    <row r="870381" spans="16:16" x14ac:dyDescent="0.3">
      <c r="P870381" s="83"/>
    </row>
    <row r="870382" spans="16:16" x14ac:dyDescent="0.3">
      <c r="P870382" s="83"/>
    </row>
    <row r="870383" spans="16:16" x14ac:dyDescent="0.3">
      <c r="P870383" s="83"/>
    </row>
    <row r="870384" spans="16:16" x14ac:dyDescent="0.3">
      <c r="P870384" s="83"/>
    </row>
    <row r="870385" spans="16:16" x14ac:dyDescent="0.3">
      <c r="P870385" s="83"/>
    </row>
    <row r="870386" spans="16:16" x14ac:dyDescent="0.3">
      <c r="P870386" s="83"/>
    </row>
    <row r="870387" spans="16:16" x14ac:dyDescent="0.3">
      <c r="P870387" s="83"/>
    </row>
    <row r="870388" spans="16:16" x14ac:dyDescent="0.3">
      <c r="P870388" s="83"/>
    </row>
    <row r="870389" spans="16:16" x14ac:dyDescent="0.3">
      <c r="P870389" s="83"/>
    </row>
    <row r="870390" spans="16:16" x14ac:dyDescent="0.3">
      <c r="P870390" s="83"/>
    </row>
    <row r="870391" spans="16:16" x14ac:dyDescent="0.3">
      <c r="P870391" s="83"/>
    </row>
    <row r="870392" spans="16:16" x14ac:dyDescent="0.3">
      <c r="P870392" s="83"/>
    </row>
    <row r="870393" spans="16:16" x14ac:dyDescent="0.3">
      <c r="P870393" s="83"/>
    </row>
    <row r="870394" spans="16:16" x14ac:dyDescent="0.3">
      <c r="P870394" s="83"/>
    </row>
    <row r="870395" spans="16:16" x14ac:dyDescent="0.3">
      <c r="P870395" s="83"/>
    </row>
    <row r="870396" spans="16:16" x14ac:dyDescent="0.3">
      <c r="P870396" s="83"/>
    </row>
    <row r="870397" spans="16:16" x14ac:dyDescent="0.3">
      <c r="P870397" s="83"/>
    </row>
    <row r="870398" spans="16:16" x14ac:dyDescent="0.3">
      <c r="P870398" s="83"/>
    </row>
    <row r="870399" spans="16:16" x14ac:dyDescent="0.3">
      <c r="P870399" s="83"/>
    </row>
    <row r="870400" spans="16:16" x14ac:dyDescent="0.3">
      <c r="P870400" s="83"/>
    </row>
    <row r="870401" spans="16:16" x14ac:dyDescent="0.3">
      <c r="P870401" s="83"/>
    </row>
    <row r="870402" spans="16:16" x14ac:dyDescent="0.3">
      <c r="P870402" s="83"/>
    </row>
    <row r="870403" spans="16:16" x14ac:dyDescent="0.3">
      <c r="P870403" s="83"/>
    </row>
    <row r="870404" spans="16:16" x14ac:dyDescent="0.3">
      <c r="P870404" s="83"/>
    </row>
    <row r="870405" spans="16:16" x14ac:dyDescent="0.3">
      <c r="P870405" s="83"/>
    </row>
    <row r="870406" spans="16:16" x14ac:dyDescent="0.3">
      <c r="P870406" s="83"/>
    </row>
    <row r="870407" spans="16:16" x14ac:dyDescent="0.3">
      <c r="P870407" s="83"/>
    </row>
    <row r="870408" spans="16:16" x14ac:dyDescent="0.3">
      <c r="P870408" s="83"/>
    </row>
    <row r="870409" spans="16:16" x14ac:dyDescent="0.3">
      <c r="P870409" s="83"/>
    </row>
    <row r="870410" spans="16:16" x14ac:dyDescent="0.3">
      <c r="P870410" s="83"/>
    </row>
    <row r="870411" spans="16:16" x14ac:dyDescent="0.3">
      <c r="P870411" s="83"/>
    </row>
    <row r="870412" spans="16:16" x14ac:dyDescent="0.3">
      <c r="P870412" s="83"/>
    </row>
    <row r="870413" spans="16:16" x14ac:dyDescent="0.3">
      <c r="P870413" s="83"/>
    </row>
    <row r="870414" spans="16:16" x14ac:dyDescent="0.3">
      <c r="P870414" s="83"/>
    </row>
    <row r="870415" spans="16:16" x14ac:dyDescent="0.3">
      <c r="P870415" s="83"/>
    </row>
    <row r="870416" spans="16:16" x14ac:dyDescent="0.3">
      <c r="P870416" s="83"/>
    </row>
    <row r="870417" spans="16:16" x14ac:dyDescent="0.3">
      <c r="P870417" s="83"/>
    </row>
    <row r="870418" spans="16:16" x14ac:dyDescent="0.3">
      <c r="P870418" s="83"/>
    </row>
    <row r="870419" spans="16:16" x14ac:dyDescent="0.3">
      <c r="P870419" s="83"/>
    </row>
    <row r="870420" spans="16:16" x14ac:dyDescent="0.3">
      <c r="P870420" s="83"/>
    </row>
    <row r="870421" spans="16:16" x14ac:dyDescent="0.3">
      <c r="P870421" s="83"/>
    </row>
    <row r="870422" spans="16:16" x14ac:dyDescent="0.3">
      <c r="P870422" s="83"/>
    </row>
    <row r="870423" spans="16:16" x14ac:dyDescent="0.3">
      <c r="P870423" s="83"/>
    </row>
    <row r="870424" spans="16:16" x14ac:dyDescent="0.3">
      <c r="P870424" s="83"/>
    </row>
    <row r="870425" spans="16:16" x14ac:dyDescent="0.3">
      <c r="P870425" s="83"/>
    </row>
    <row r="870426" spans="16:16" x14ac:dyDescent="0.3">
      <c r="P870426" s="83"/>
    </row>
    <row r="870427" spans="16:16" x14ac:dyDescent="0.3">
      <c r="P870427" s="83"/>
    </row>
    <row r="870428" spans="16:16" x14ac:dyDescent="0.3">
      <c r="P870428" s="83"/>
    </row>
    <row r="870429" spans="16:16" x14ac:dyDescent="0.3">
      <c r="P870429" s="83"/>
    </row>
    <row r="870430" spans="16:16" x14ac:dyDescent="0.3">
      <c r="P870430" s="83"/>
    </row>
    <row r="870431" spans="16:16" x14ac:dyDescent="0.3">
      <c r="P870431" s="83"/>
    </row>
    <row r="870432" spans="16:16" x14ac:dyDescent="0.3">
      <c r="P870432" s="83"/>
    </row>
    <row r="870433" spans="16:16" x14ac:dyDescent="0.3">
      <c r="P870433" s="83"/>
    </row>
    <row r="870434" spans="16:16" x14ac:dyDescent="0.3">
      <c r="P870434" s="83"/>
    </row>
    <row r="870435" spans="16:16" x14ac:dyDescent="0.3">
      <c r="P870435" s="83"/>
    </row>
    <row r="870436" spans="16:16" x14ac:dyDescent="0.3">
      <c r="P870436" s="83"/>
    </row>
    <row r="870437" spans="16:16" x14ac:dyDescent="0.3">
      <c r="P870437" s="83"/>
    </row>
    <row r="870438" spans="16:16" x14ac:dyDescent="0.3">
      <c r="P870438" s="83"/>
    </row>
    <row r="870439" spans="16:16" x14ac:dyDescent="0.3">
      <c r="P870439" s="83"/>
    </row>
    <row r="870440" spans="16:16" x14ac:dyDescent="0.3">
      <c r="P870440" s="83"/>
    </row>
    <row r="870441" spans="16:16" x14ac:dyDescent="0.3">
      <c r="P870441" s="83"/>
    </row>
    <row r="870442" spans="16:16" x14ac:dyDescent="0.3">
      <c r="P870442" s="83"/>
    </row>
    <row r="870443" spans="16:16" x14ac:dyDescent="0.3">
      <c r="P870443" s="83"/>
    </row>
    <row r="870444" spans="16:16" x14ac:dyDescent="0.3">
      <c r="P870444" s="83"/>
    </row>
    <row r="870445" spans="16:16" x14ac:dyDescent="0.3">
      <c r="P870445" s="83"/>
    </row>
    <row r="870446" spans="16:16" x14ac:dyDescent="0.3">
      <c r="P870446" s="83"/>
    </row>
    <row r="870447" spans="16:16" x14ac:dyDescent="0.3">
      <c r="P870447" s="83"/>
    </row>
    <row r="870448" spans="16:16" x14ac:dyDescent="0.3">
      <c r="P870448" s="83"/>
    </row>
    <row r="870449" spans="16:16" x14ac:dyDescent="0.3">
      <c r="P870449" s="83"/>
    </row>
    <row r="870450" spans="16:16" x14ac:dyDescent="0.3">
      <c r="P870450" s="83"/>
    </row>
    <row r="870451" spans="16:16" x14ac:dyDescent="0.3">
      <c r="P870451" s="83"/>
    </row>
    <row r="870452" spans="16:16" x14ac:dyDescent="0.3">
      <c r="P870452" s="83"/>
    </row>
    <row r="870453" spans="16:16" x14ac:dyDescent="0.3">
      <c r="P870453" s="83"/>
    </row>
    <row r="870454" spans="16:16" x14ac:dyDescent="0.3">
      <c r="P870454" s="83"/>
    </row>
    <row r="870455" spans="16:16" x14ac:dyDescent="0.3">
      <c r="P870455" s="83"/>
    </row>
    <row r="870456" spans="16:16" x14ac:dyDescent="0.3">
      <c r="P870456" s="83"/>
    </row>
    <row r="870457" spans="16:16" x14ac:dyDescent="0.3">
      <c r="P870457" s="83"/>
    </row>
    <row r="870458" spans="16:16" x14ac:dyDescent="0.3">
      <c r="P870458" s="83"/>
    </row>
    <row r="870459" spans="16:16" x14ac:dyDescent="0.3">
      <c r="P870459" s="83"/>
    </row>
    <row r="870460" spans="16:16" x14ac:dyDescent="0.3">
      <c r="P870460" s="83"/>
    </row>
    <row r="870461" spans="16:16" x14ac:dyDescent="0.3">
      <c r="P870461" s="83"/>
    </row>
    <row r="870462" spans="16:16" x14ac:dyDescent="0.3">
      <c r="P870462" s="83"/>
    </row>
    <row r="870463" spans="16:16" x14ac:dyDescent="0.3">
      <c r="P870463" s="83"/>
    </row>
    <row r="870464" spans="16:16" x14ac:dyDescent="0.3">
      <c r="P870464" s="83"/>
    </row>
    <row r="870465" spans="16:16" x14ac:dyDescent="0.3">
      <c r="P870465" s="83"/>
    </row>
    <row r="870466" spans="16:16" x14ac:dyDescent="0.3">
      <c r="P870466" s="83"/>
    </row>
    <row r="870467" spans="16:16" x14ac:dyDescent="0.3">
      <c r="P870467" s="83"/>
    </row>
    <row r="870468" spans="16:16" x14ac:dyDescent="0.3">
      <c r="P870468" s="83"/>
    </row>
    <row r="870469" spans="16:16" x14ac:dyDescent="0.3">
      <c r="P870469" s="83"/>
    </row>
    <row r="870470" spans="16:16" x14ac:dyDescent="0.3">
      <c r="P870470" s="83"/>
    </row>
    <row r="870471" spans="16:16" x14ac:dyDescent="0.3">
      <c r="P870471" s="83"/>
    </row>
    <row r="870472" spans="16:16" x14ac:dyDescent="0.3">
      <c r="P870472" s="83"/>
    </row>
    <row r="870473" spans="16:16" x14ac:dyDescent="0.3">
      <c r="P870473" s="83"/>
    </row>
    <row r="870474" spans="16:16" x14ac:dyDescent="0.3">
      <c r="P870474" s="83"/>
    </row>
    <row r="870475" spans="16:16" x14ac:dyDescent="0.3">
      <c r="P870475" s="83"/>
    </row>
    <row r="870476" spans="16:16" x14ac:dyDescent="0.3">
      <c r="P870476" s="83"/>
    </row>
    <row r="870477" spans="16:16" x14ac:dyDescent="0.3">
      <c r="P870477" s="83"/>
    </row>
    <row r="870478" spans="16:16" x14ac:dyDescent="0.3">
      <c r="P870478" s="83"/>
    </row>
    <row r="870479" spans="16:16" x14ac:dyDescent="0.3">
      <c r="P870479" s="83"/>
    </row>
    <row r="870480" spans="16:16" x14ac:dyDescent="0.3">
      <c r="P870480" s="83"/>
    </row>
    <row r="870481" spans="16:16" x14ac:dyDescent="0.3">
      <c r="P870481" s="83"/>
    </row>
    <row r="870482" spans="16:16" x14ac:dyDescent="0.3">
      <c r="P870482" s="83"/>
    </row>
    <row r="870483" spans="16:16" x14ac:dyDescent="0.3">
      <c r="P870483" s="83"/>
    </row>
    <row r="870484" spans="16:16" x14ac:dyDescent="0.3">
      <c r="P870484" s="83"/>
    </row>
    <row r="870485" spans="16:16" x14ac:dyDescent="0.3">
      <c r="P870485" s="83"/>
    </row>
    <row r="870486" spans="16:16" x14ac:dyDescent="0.3">
      <c r="P870486" s="83"/>
    </row>
    <row r="870487" spans="16:16" x14ac:dyDescent="0.3">
      <c r="P870487" s="83"/>
    </row>
    <row r="870488" spans="16:16" x14ac:dyDescent="0.3">
      <c r="P870488" s="83"/>
    </row>
    <row r="870489" spans="16:16" x14ac:dyDescent="0.3">
      <c r="P870489" s="83"/>
    </row>
    <row r="870490" spans="16:16" x14ac:dyDescent="0.3">
      <c r="P870490" s="83"/>
    </row>
    <row r="870491" spans="16:16" x14ac:dyDescent="0.3">
      <c r="P870491" s="83"/>
    </row>
    <row r="870492" spans="16:16" x14ac:dyDescent="0.3">
      <c r="P870492" s="83"/>
    </row>
    <row r="870493" spans="16:16" x14ac:dyDescent="0.3">
      <c r="P870493" s="83"/>
    </row>
    <row r="870494" spans="16:16" x14ac:dyDescent="0.3">
      <c r="P870494" s="83"/>
    </row>
    <row r="870495" spans="16:16" x14ac:dyDescent="0.3">
      <c r="P870495" s="83"/>
    </row>
    <row r="870496" spans="16:16" x14ac:dyDescent="0.3">
      <c r="P870496" s="83"/>
    </row>
    <row r="870497" spans="16:16" x14ac:dyDescent="0.3">
      <c r="P870497" s="83"/>
    </row>
    <row r="870498" spans="16:16" x14ac:dyDescent="0.3">
      <c r="P870498" s="83"/>
    </row>
    <row r="870499" spans="16:16" x14ac:dyDescent="0.3">
      <c r="P870499" s="83"/>
    </row>
    <row r="870500" spans="16:16" x14ac:dyDescent="0.3">
      <c r="P870500" s="83"/>
    </row>
    <row r="870501" spans="16:16" x14ac:dyDescent="0.3">
      <c r="P870501" s="83"/>
    </row>
    <row r="870502" spans="16:16" x14ac:dyDescent="0.3">
      <c r="P870502" s="83"/>
    </row>
    <row r="870503" spans="16:16" x14ac:dyDescent="0.3">
      <c r="P870503" s="83"/>
    </row>
    <row r="870504" spans="16:16" x14ac:dyDescent="0.3">
      <c r="P870504" s="83"/>
    </row>
    <row r="870505" spans="16:16" x14ac:dyDescent="0.3">
      <c r="P870505" s="83"/>
    </row>
    <row r="870506" spans="16:16" x14ac:dyDescent="0.3">
      <c r="P870506" s="83"/>
    </row>
    <row r="870507" spans="16:16" x14ac:dyDescent="0.3">
      <c r="P870507" s="83"/>
    </row>
    <row r="870508" spans="16:16" x14ac:dyDescent="0.3">
      <c r="P870508" s="83"/>
    </row>
    <row r="870509" spans="16:16" x14ac:dyDescent="0.3">
      <c r="P870509" s="83"/>
    </row>
    <row r="870510" spans="16:16" x14ac:dyDescent="0.3">
      <c r="P870510" s="83"/>
    </row>
    <row r="870511" spans="16:16" x14ac:dyDescent="0.3">
      <c r="P870511" s="83"/>
    </row>
    <row r="870512" spans="16:16" x14ac:dyDescent="0.3">
      <c r="P870512" s="83"/>
    </row>
    <row r="870513" spans="16:16" x14ac:dyDescent="0.3">
      <c r="P870513" s="83"/>
    </row>
    <row r="870514" spans="16:16" x14ac:dyDescent="0.3">
      <c r="P870514" s="83"/>
    </row>
    <row r="870515" spans="16:16" x14ac:dyDescent="0.3">
      <c r="P870515" s="83"/>
    </row>
    <row r="870516" spans="16:16" x14ac:dyDescent="0.3">
      <c r="P870516" s="83"/>
    </row>
    <row r="870517" spans="16:16" x14ac:dyDescent="0.3">
      <c r="P870517" s="83"/>
    </row>
    <row r="870518" spans="16:16" x14ac:dyDescent="0.3">
      <c r="P870518" s="83"/>
    </row>
    <row r="870519" spans="16:16" x14ac:dyDescent="0.3">
      <c r="P870519" s="83"/>
    </row>
    <row r="870520" spans="16:16" x14ac:dyDescent="0.3">
      <c r="P870520" s="83"/>
    </row>
    <row r="870521" spans="16:16" x14ac:dyDescent="0.3">
      <c r="P870521" s="83"/>
    </row>
    <row r="870522" spans="16:16" x14ac:dyDescent="0.3">
      <c r="P870522" s="83"/>
    </row>
    <row r="870523" spans="16:16" x14ac:dyDescent="0.3">
      <c r="P870523" s="83"/>
    </row>
    <row r="870524" spans="16:16" x14ac:dyDescent="0.3">
      <c r="P870524" s="83"/>
    </row>
    <row r="870525" spans="16:16" x14ac:dyDescent="0.3">
      <c r="P870525" s="83"/>
    </row>
    <row r="870526" spans="16:16" x14ac:dyDescent="0.3">
      <c r="P870526" s="83"/>
    </row>
    <row r="870527" spans="16:16" x14ac:dyDescent="0.3">
      <c r="P870527" s="83"/>
    </row>
    <row r="870528" spans="16:16" x14ac:dyDescent="0.3">
      <c r="P870528" s="83"/>
    </row>
    <row r="870529" spans="16:16" x14ac:dyDescent="0.3">
      <c r="P870529" s="83"/>
    </row>
    <row r="870530" spans="16:16" x14ac:dyDescent="0.3">
      <c r="P870530" s="83"/>
    </row>
    <row r="870531" spans="16:16" x14ac:dyDescent="0.3">
      <c r="P870531" s="83"/>
    </row>
    <row r="870532" spans="16:16" x14ac:dyDescent="0.3">
      <c r="P870532" s="83"/>
    </row>
    <row r="870533" spans="16:16" x14ac:dyDescent="0.3">
      <c r="P870533" s="83"/>
    </row>
    <row r="870534" spans="16:16" x14ac:dyDescent="0.3">
      <c r="P870534" s="83"/>
    </row>
    <row r="870535" spans="16:16" x14ac:dyDescent="0.3">
      <c r="P870535" s="83"/>
    </row>
    <row r="870536" spans="16:16" x14ac:dyDescent="0.3">
      <c r="P870536" s="83"/>
    </row>
    <row r="870537" spans="16:16" x14ac:dyDescent="0.3">
      <c r="P870537" s="83"/>
    </row>
    <row r="870538" spans="16:16" x14ac:dyDescent="0.3">
      <c r="P870538" s="83"/>
    </row>
    <row r="870539" spans="16:16" x14ac:dyDescent="0.3">
      <c r="P870539" s="83"/>
    </row>
    <row r="870540" spans="16:16" x14ac:dyDescent="0.3">
      <c r="P870540" s="83"/>
    </row>
    <row r="870541" spans="16:16" x14ac:dyDescent="0.3">
      <c r="P870541" s="83"/>
    </row>
    <row r="870542" spans="16:16" x14ac:dyDescent="0.3">
      <c r="P870542" s="83"/>
    </row>
    <row r="870543" spans="16:16" x14ac:dyDescent="0.3">
      <c r="P870543" s="83"/>
    </row>
    <row r="870544" spans="16:16" x14ac:dyDescent="0.3">
      <c r="P870544" s="83"/>
    </row>
    <row r="870545" spans="16:16" x14ac:dyDescent="0.3">
      <c r="P870545" s="83"/>
    </row>
    <row r="870546" spans="16:16" x14ac:dyDescent="0.3">
      <c r="P870546" s="83"/>
    </row>
    <row r="870547" spans="16:16" x14ac:dyDescent="0.3">
      <c r="P870547" s="83"/>
    </row>
    <row r="870548" spans="16:16" x14ac:dyDescent="0.3">
      <c r="P870548" s="83"/>
    </row>
    <row r="870549" spans="16:16" x14ac:dyDescent="0.3">
      <c r="P870549" s="83"/>
    </row>
    <row r="870550" spans="16:16" x14ac:dyDescent="0.3">
      <c r="P870550" s="83"/>
    </row>
    <row r="870551" spans="16:16" x14ac:dyDescent="0.3">
      <c r="P870551" s="83"/>
    </row>
    <row r="870552" spans="16:16" x14ac:dyDescent="0.3">
      <c r="P870552" s="83"/>
    </row>
    <row r="870553" spans="16:16" x14ac:dyDescent="0.3">
      <c r="P870553" s="83"/>
    </row>
    <row r="870554" spans="16:16" x14ac:dyDescent="0.3">
      <c r="P870554" s="83"/>
    </row>
    <row r="870555" spans="16:16" x14ac:dyDescent="0.3">
      <c r="P870555" s="83"/>
    </row>
    <row r="870556" spans="16:16" x14ac:dyDescent="0.3">
      <c r="P870556" s="83"/>
    </row>
    <row r="870557" spans="16:16" x14ac:dyDescent="0.3">
      <c r="P870557" s="83"/>
    </row>
    <row r="870558" spans="16:16" x14ac:dyDescent="0.3">
      <c r="P870558" s="83"/>
    </row>
    <row r="870559" spans="16:16" x14ac:dyDescent="0.3">
      <c r="P870559" s="83"/>
    </row>
    <row r="870560" spans="16:16" x14ac:dyDescent="0.3">
      <c r="P870560" s="83"/>
    </row>
    <row r="870561" spans="16:16" x14ac:dyDescent="0.3">
      <c r="P870561" s="83"/>
    </row>
    <row r="870562" spans="16:16" x14ac:dyDescent="0.3">
      <c r="P870562" s="83"/>
    </row>
    <row r="870563" spans="16:16" x14ac:dyDescent="0.3">
      <c r="P870563" s="83"/>
    </row>
    <row r="870564" spans="16:16" x14ac:dyDescent="0.3">
      <c r="P870564" s="83"/>
    </row>
    <row r="870565" spans="16:16" x14ac:dyDescent="0.3">
      <c r="P870565" s="83"/>
    </row>
    <row r="870566" spans="16:16" x14ac:dyDescent="0.3">
      <c r="P870566" s="83"/>
    </row>
    <row r="870567" spans="16:16" x14ac:dyDescent="0.3">
      <c r="P870567" s="83"/>
    </row>
    <row r="870568" spans="16:16" x14ac:dyDescent="0.3">
      <c r="P870568" s="83"/>
    </row>
    <row r="870569" spans="16:16" x14ac:dyDescent="0.3">
      <c r="P870569" s="83"/>
    </row>
    <row r="870570" spans="16:16" x14ac:dyDescent="0.3">
      <c r="P870570" s="83"/>
    </row>
    <row r="870571" spans="16:16" x14ac:dyDescent="0.3">
      <c r="P870571" s="83"/>
    </row>
    <row r="870572" spans="16:16" x14ac:dyDescent="0.3">
      <c r="P870572" s="83"/>
    </row>
    <row r="870573" spans="16:16" x14ac:dyDescent="0.3">
      <c r="P870573" s="83"/>
    </row>
    <row r="870574" spans="16:16" x14ac:dyDescent="0.3">
      <c r="P870574" s="83"/>
    </row>
    <row r="870575" spans="16:16" x14ac:dyDescent="0.3">
      <c r="P870575" s="83"/>
    </row>
    <row r="870576" spans="16:16" x14ac:dyDescent="0.3">
      <c r="P870576" s="83"/>
    </row>
    <row r="870577" spans="16:16" x14ac:dyDescent="0.3">
      <c r="P870577" s="83"/>
    </row>
    <row r="870578" spans="16:16" x14ac:dyDescent="0.3">
      <c r="P870578" s="83"/>
    </row>
    <row r="870579" spans="16:16" x14ac:dyDescent="0.3">
      <c r="P870579" s="83"/>
    </row>
    <row r="870580" spans="16:16" x14ac:dyDescent="0.3">
      <c r="P870580" s="83"/>
    </row>
    <row r="870581" spans="16:16" x14ac:dyDescent="0.3">
      <c r="P870581" s="83"/>
    </row>
    <row r="870582" spans="16:16" x14ac:dyDescent="0.3">
      <c r="P870582" s="83"/>
    </row>
    <row r="870583" spans="16:16" x14ac:dyDescent="0.3">
      <c r="P870583" s="83"/>
    </row>
    <row r="870584" spans="16:16" x14ac:dyDescent="0.3">
      <c r="P870584" s="83"/>
    </row>
    <row r="870585" spans="16:16" x14ac:dyDescent="0.3">
      <c r="P870585" s="83"/>
    </row>
    <row r="870586" spans="16:16" x14ac:dyDescent="0.3">
      <c r="P870586" s="83"/>
    </row>
    <row r="870587" spans="16:16" x14ac:dyDescent="0.3">
      <c r="P870587" s="83"/>
    </row>
    <row r="870588" spans="16:16" x14ac:dyDescent="0.3">
      <c r="P870588" s="83"/>
    </row>
    <row r="870589" spans="16:16" x14ac:dyDescent="0.3">
      <c r="P870589" s="83"/>
    </row>
    <row r="870590" spans="16:16" x14ac:dyDescent="0.3">
      <c r="P870590" s="83"/>
    </row>
    <row r="870591" spans="16:16" x14ac:dyDescent="0.3">
      <c r="P870591" s="83"/>
    </row>
    <row r="870592" spans="16:16" x14ac:dyDescent="0.3">
      <c r="P870592" s="83"/>
    </row>
    <row r="870593" spans="16:16" x14ac:dyDescent="0.3">
      <c r="P870593" s="83"/>
    </row>
    <row r="870594" spans="16:16" x14ac:dyDescent="0.3">
      <c r="P870594" s="83"/>
    </row>
    <row r="870595" spans="16:16" x14ac:dyDescent="0.3">
      <c r="P870595" s="83"/>
    </row>
    <row r="870596" spans="16:16" x14ac:dyDescent="0.3">
      <c r="P870596" s="83"/>
    </row>
    <row r="870597" spans="16:16" x14ac:dyDescent="0.3">
      <c r="P870597" s="83"/>
    </row>
    <row r="870598" spans="16:16" x14ac:dyDescent="0.3">
      <c r="P870598" s="83"/>
    </row>
    <row r="870599" spans="16:16" x14ac:dyDescent="0.3">
      <c r="P870599" s="83"/>
    </row>
    <row r="870600" spans="16:16" x14ac:dyDescent="0.3">
      <c r="P870600" s="83"/>
    </row>
    <row r="870601" spans="16:16" x14ac:dyDescent="0.3">
      <c r="P870601" s="83"/>
    </row>
    <row r="870602" spans="16:16" x14ac:dyDescent="0.3">
      <c r="P870602" s="83"/>
    </row>
    <row r="870603" spans="16:16" x14ac:dyDescent="0.3">
      <c r="P870603" s="83"/>
    </row>
    <row r="870604" spans="16:16" x14ac:dyDescent="0.3">
      <c r="P870604" s="83"/>
    </row>
    <row r="870605" spans="16:16" x14ac:dyDescent="0.3">
      <c r="P870605" s="83"/>
    </row>
    <row r="870606" spans="16:16" x14ac:dyDescent="0.3">
      <c r="P870606" s="83"/>
    </row>
    <row r="870607" spans="16:16" x14ac:dyDescent="0.3">
      <c r="P870607" s="83"/>
    </row>
    <row r="870608" spans="16:16" x14ac:dyDescent="0.3">
      <c r="P870608" s="83"/>
    </row>
    <row r="870609" spans="16:16" x14ac:dyDescent="0.3">
      <c r="P870609" s="83"/>
    </row>
    <row r="870610" spans="16:16" x14ac:dyDescent="0.3">
      <c r="P870610" s="83"/>
    </row>
    <row r="870611" spans="16:16" x14ac:dyDescent="0.3">
      <c r="P870611" s="83"/>
    </row>
    <row r="870612" spans="16:16" x14ac:dyDescent="0.3">
      <c r="P870612" s="83"/>
    </row>
    <row r="870613" spans="16:16" x14ac:dyDescent="0.3">
      <c r="P870613" s="83"/>
    </row>
    <row r="870614" spans="16:16" x14ac:dyDescent="0.3">
      <c r="P870614" s="83"/>
    </row>
    <row r="870615" spans="16:16" x14ac:dyDescent="0.3">
      <c r="P870615" s="83"/>
    </row>
    <row r="870616" spans="16:16" x14ac:dyDescent="0.3">
      <c r="P870616" s="83"/>
    </row>
    <row r="870617" spans="16:16" x14ac:dyDescent="0.3">
      <c r="P870617" s="83"/>
    </row>
    <row r="870618" spans="16:16" x14ac:dyDescent="0.3">
      <c r="P870618" s="83"/>
    </row>
    <row r="870619" spans="16:16" x14ac:dyDescent="0.3">
      <c r="P870619" s="83"/>
    </row>
    <row r="870620" spans="16:16" x14ac:dyDescent="0.3">
      <c r="P870620" s="83"/>
    </row>
    <row r="870621" spans="16:16" x14ac:dyDescent="0.3">
      <c r="P870621" s="83"/>
    </row>
    <row r="870622" spans="16:16" x14ac:dyDescent="0.3">
      <c r="P870622" s="83"/>
    </row>
    <row r="870623" spans="16:16" x14ac:dyDescent="0.3">
      <c r="P870623" s="83"/>
    </row>
    <row r="870624" spans="16:16" x14ac:dyDescent="0.3">
      <c r="P870624" s="83"/>
    </row>
    <row r="870625" spans="16:16" x14ac:dyDescent="0.3">
      <c r="P870625" s="83"/>
    </row>
    <row r="870626" spans="16:16" x14ac:dyDescent="0.3">
      <c r="P870626" s="83"/>
    </row>
    <row r="870627" spans="16:16" x14ac:dyDescent="0.3">
      <c r="P870627" s="83"/>
    </row>
    <row r="870628" spans="16:16" x14ac:dyDescent="0.3">
      <c r="P870628" s="83"/>
    </row>
    <row r="870629" spans="16:16" x14ac:dyDescent="0.3">
      <c r="P870629" s="83"/>
    </row>
    <row r="870630" spans="16:16" x14ac:dyDescent="0.3">
      <c r="P870630" s="83"/>
    </row>
    <row r="870631" spans="16:16" x14ac:dyDescent="0.3">
      <c r="P870631" s="83"/>
    </row>
    <row r="870632" spans="16:16" x14ac:dyDescent="0.3">
      <c r="P870632" s="83"/>
    </row>
    <row r="870633" spans="16:16" x14ac:dyDescent="0.3">
      <c r="P870633" s="83"/>
    </row>
    <row r="870634" spans="16:16" x14ac:dyDescent="0.3">
      <c r="P870634" s="83"/>
    </row>
    <row r="870635" spans="16:16" x14ac:dyDescent="0.3">
      <c r="P870635" s="83"/>
    </row>
    <row r="870636" spans="16:16" x14ac:dyDescent="0.3">
      <c r="P870636" s="83"/>
    </row>
    <row r="870637" spans="16:16" x14ac:dyDescent="0.3">
      <c r="P870637" s="83"/>
    </row>
    <row r="870638" spans="16:16" x14ac:dyDescent="0.3">
      <c r="P870638" s="83"/>
    </row>
    <row r="870639" spans="16:16" x14ac:dyDescent="0.3">
      <c r="P870639" s="83"/>
    </row>
    <row r="870640" spans="16:16" x14ac:dyDescent="0.3">
      <c r="P870640" s="83"/>
    </row>
    <row r="870641" spans="16:16" x14ac:dyDescent="0.3">
      <c r="P870641" s="83"/>
    </row>
    <row r="870642" spans="16:16" x14ac:dyDescent="0.3">
      <c r="P870642" s="83"/>
    </row>
    <row r="870643" spans="16:16" x14ac:dyDescent="0.3">
      <c r="P870643" s="83"/>
    </row>
    <row r="870644" spans="16:16" x14ac:dyDescent="0.3">
      <c r="P870644" s="83"/>
    </row>
    <row r="870645" spans="16:16" x14ac:dyDescent="0.3">
      <c r="P870645" s="83"/>
    </row>
    <row r="870646" spans="16:16" x14ac:dyDescent="0.3">
      <c r="P870646" s="83"/>
    </row>
    <row r="870647" spans="16:16" x14ac:dyDescent="0.3">
      <c r="P870647" s="83"/>
    </row>
    <row r="870648" spans="16:16" x14ac:dyDescent="0.3">
      <c r="P870648" s="83"/>
    </row>
    <row r="870649" spans="16:16" x14ac:dyDescent="0.3">
      <c r="P870649" s="83"/>
    </row>
    <row r="870650" spans="16:16" x14ac:dyDescent="0.3">
      <c r="P870650" s="83"/>
    </row>
    <row r="870651" spans="16:16" x14ac:dyDescent="0.3">
      <c r="P870651" s="83"/>
    </row>
    <row r="870652" spans="16:16" x14ac:dyDescent="0.3">
      <c r="P870652" s="83"/>
    </row>
    <row r="870653" spans="16:16" x14ac:dyDescent="0.3">
      <c r="P870653" s="83"/>
    </row>
    <row r="870654" spans="16:16" x14ac:dyDescent="0.3">
      <c r="P870654" s="83"/>
    </row>
    <row r="870655" spans="16:16" x14ac:dyDescent="0.3">
      <c r="P870655" s="83"/>
    </row>
    <row r="870656" spans="16:16" x14ac:dyDescent="0.3">
      <c r="P870656" s="83"/>
    </row>
    <row r="870657" spans="16:16" x14ac:dyDescent="0.3">
      <c r="P870657" s="83"/>
    </row>
    <row r="870658" spans="16:16" x14ac:dyDescent="0.3">
      <c r="P870658" s="83"/>
    </row>
    <row r="870659" spans="16:16" x14ac:dyDescent="0.3">
      <c r="P870659" s="83"/>
    </row>
    <row r="870660" spans="16:16" x14ac:dyDescent="0.3">
      <c r="P870660" s="83"/>
    </row>
    <row r="870661" spans="16:16" x14ac:dyDescent="0.3">
      <c r="P870661" s="83"/>
    </row>
    <row r="870662" spans="16:16" x14ac:dyDescent="0.3">
      <c r="P870662" s="83"/>
    </row>
    <row r="870663" spans="16:16" x14ac:dyDescent="0.3">
      <c r="P870663" s="83"/>
    </row>
    <row r="870664" spans="16:16" x14ac:dyDescent="0.3">
      <c r="P870664" s="83"/>
    </row>
    <row r="870665" spans="16:16" x14ac:dyDescent="0.3">
      <c r="P870665" s="83"/>
    </row>
    <row r="870666" spans="16:16" x14ac:dyDescent="0.3">
      <c r="P870666" s="83"/>
    </row>
    <row r="870667" spans="16:16" x14ac:dyDescent="0.3">
      <c r="P870667" s="83"/>
    </row>
    <row r="870668" spans="16:16" x14ac:dyDescent="0.3">
      <c r="P870668" s="83"/>
    </row>
    <row r="870669" spans="16:16" x14ac:dyDescent="0.3">
      <c r="P870669" s="83"/>
    </row>
    <row r="870670" spans="16:16" x14ac:dyDescent="0.3">
      <c r="P870670" s="83"/>
    </row>
    <row r="870671" spans="16:16" x14ac:dyDescent="0.3">
      <c r="P870671" s="83"/>
    </row>
    <row r="870672" spans="16:16" x14ac:dyDescent="0.3">
      <c r="P870672" s="83"/>
    </row>
    <row r="870673" spans="16:16" x14ac:dyDescent="0.3">
      <c r="P870673" s="83"/>
    </row>
    <row r="870674" spans="16:16" x14ac:dyDescent="0.3">
      <c r="P870674" s="83"/>
    </row>
    <row r="870675" spans="16:16" x14ac:dyDescent="0.3">
      <c r="P870675" s="83"/>
    </row>
    <row r="870676" spans="16:16" x14ac:dyDescent="0.3">
      <c r="P870676" s="83"/>
    </row>
    <row r="870677" spans="16:16" x14ac:dyDescent="0.3">
      <c r="P870677" s="83"/>
    </row>
    <row r="870678" spans="16:16" x14ac:dyDescent="0.3">
      <c r="P870678" s="83"/>
    </row>
    <row r="870679" spans="16:16" x14ac:dyDescent="0.3">
      <c r="P870679" s="83"/>
    </row>
    <row r="870680" spans="16:16" x14ac:dyDescent="0.3">
      <c r="P870680" s="83"/>
    </row>
    <row r="870681" spans="16:16" x14ac:dyDescent="0.3">
      <c r="P870681" s="83"/>
    </row>
    <row r="870682" spans="16:16" x14ac:dyDescent="0.3">
      <c r="P870682" s="83"/>
    </row>
    <row r="870683" spans="16:16" x14ac:dyDescent="0.3">
      <c r="P870683" s="83"/>
    </row>
    <row r="870684" spans="16:16" x14ac:dyDescent="0.3">
      <c r="P870684" s="83"/>
    </row>
    <row r="870685" spans="16:16" x14ac:dyDescent="0.3">
      <c r="P870685" s="83"/>
    </row>
    <row r="870686" spans="16:16" x14ac:dyDescent="0.3">
      <c r="P870686" s="83"/>
    </row>
    <row r="870687" spans="16:16" x14ac:dyDescent="0.3">
      <c r="P870687" s="83"/>
    </row>
    <row r="870688" spans="16:16" x14ac:dyDescent="0.3">
      <c r="P870688" s="83"/>
    </row>
    <row r="870689" spans="16:16" x14ac:dyDescent="0.3">
      <c r="P870689" s="83"/>
    </row>
    <row r="870690" spans="16:16" x14ac:dyDescent="0.3">
      <c r="P870690" s="83"/>
    </row>
    <row r="870691" spans="16:16" x14ac:dyDescent="0.3">
      <c r="P870691" s="83"/>
    </row>
    <row r="870692" spans="16:16" x14ac:dyDescent="0.3">
      <c r="P870692" s="83"/>
    </row>
    <row r="870693" spans="16:16" x14ac:dyDescent="0.3">
      <c r="P870693" s="83"/>
    </row>
    <row r="870694" spans="16:16" x14ac:dyDescent="0.3">
      <c r="P870694" s="83"/>
    </row>
    <row r="870695" spans="16:16" x14ac:dyDescent="0.3">
      <c r="P870695" s="83"/>
    </row>
    <row r="870696" spans="16:16" x14ac:dyDescent="0.3">
      <c r="P870696" s="83"/>
    </row>
    <row r="870697" spans="16:16" x14ac:dyDescent="0.3">
      <c r="P870697" s="83"/>
    </row>
    <row r="870698" spans="16:16" x14ac:dyDescent="0.3">
      <c r="P870698" s="83"/>
    </row>
    <row r="870699" spans="16:16" x14ac:dyDescent="0.3">
      <c r="P870699" s="83"/>
    </row>
    <row r="870700" spans="16:16" x14ac:dyDescent="0.3">
      <c r="P870700" s="83"/>
    </row>
    <row r="870701" spans="16:16" x14ac:dyDescent="0.3">
      <c r="P870701" s="83"/>
    </row>
    <row r="870702" spans="16:16" x14ac:dyDescent="0.3">
      <c r="P870702" s="83"/>
    </row>
    <row r="870703" spans="16:16" x14ac:dyDescent="0.3">
      <c r="P870703" s="83"/>
    </row>
    <row r="870704" spans="16:16" x14ac:dyDescent="0.3">
      <c r="P870704" s="83"/>
    </row>
    <row r="870705" spans="16:16" x14ac:dyDescent="0.3">
      <c r="P870705" s="83"/>
    </row>
    <row r="870706" spans="16:16" x14ac:dyDescent="0.3">
      <c r="P870706" s="83"/>
    </row>
    <row r="870707" spans="16:16" x14ac:dyDescent="0.3">
      <c r="P870707" s="83"/>
    </row>
    <row r="870708" spans="16:16" x14ac:dyDescent="0.3">
      <c r="P870708" s="83"/>
    </row>
    <row r="870709" spans="16:16" x14ac:dyDescent="0.3">
      <c r="P870709" s="83"/>
    </row>
    <row r="870710" spans="16:16" x14ac:dyDescent="0.3">
      <c r="P870710" s="83"/>
    </row>
    <row r="870711" spans="16:16" x14ac:dyDescent="0.3">
      <c r="P870711" s="83"/>
    </row>
    <row r="870712" spans="16:16" x14ac:dyDescent="0.3">
      <c r="P870712" s="83"/>
    </row>
    <row r="870713" spans="16:16" x14ac:dyDescent="0.3">
      <c r="P870713" s="83"/>
    </row>
    <row r="870714" spans="16:16" x14ac:dyDescent="0.3">
      <c r="P870714" s="83"/>
    </row>
    <row r="870715" spans="16:16" x14ac:dyDescent="0.3">
      <c r="P870715" s="83"/>
    </row>
    <row r="870716" spans="16:16" x14ac:dyDescent="0.3">
      <c r="P870716" s="83"/>
    </row>
    <row r="870717" spans="16:16" x14ac:dyDescent="0.3">
      <c r="P870717" s="83"/>
    </row>
    <row r="870718" spans="16:16" x14ac:dyDescent="0.3">
      <c r="P870718" s="83"/>
    </row>
    <row r="870719" spans="16:16" x14ac:dyDescent="0.3">
      <c r="P870719" s="83"/>
    </row>
    <row r="870720" spans="16:16" x14ac:dyDescent="0.3">
      <c r="P870720" s="83"/>
    </row>
    <row r="870721" spans="16:16" x14ac:dyDescent="0.3">
      <c r="P870721" s="83"/>
    </row>
    <row r="870722" spans="16:16" x14ac:dyDescent="0.3">
      <c r="P870722" s="83"/>
    </row>
    <row r="870723" spans="16:16" x14ac:dyDescent="0.3">
      <c r="P870723" s="83"/>
    </row>
    <row r="870724" spans="16:16" x14ac:dyDescent="0.3">
      <c r="P870724" s="83"/>
    </row>
    <row r="870725" spans="16:16" x14ac:dyDescent="0.3">
      <c r="P870725" s="83"/>
    </row>
    <row r="870726" spans="16:16" x14ac:dyDescent="0.3">
      <c r="P870726" s="83"/>
    </row>
    <row r="870727" spans="16:16" x14ac:dyDescent="0.3">
      <c r="P870727" s="83"/>
    </row>
    <row r="870728" spans="16:16" x14ac:dyDescent="0.3">
      <c r="P870728" s="83"/>
    </row>
    <row r="870729" spans="16:16" x14ac:dyDescent="0.3">
      <c r="P870729" s="83"/>
    </row>
    <row r="870730" spans="16:16" x14ac:dyDescent="0.3">
      <c r="P870730" s="83"/>
    </row>
    <row r="870731" spans="16:16" x14ac:dyDescent="0.3">
      <c r="P870731" s="83"/>
    </row>
    <row r="870732" spans="16:16" x14ac:dyDescent="0.3">
      <c r="P870732" s="83"/>
    </row>
    <row r="870733" spans="16:16" x14ac:dyDescent="0.3">
      <c r="P870733" s="83"/>
    </row>
    <row r="870734" spans="16:16" x14ac:dyDescent="0.3">
      <c r="P870734" s="83"/>
    </row>
    <row r="870735" spans="16:16" x14ac:dyDescent="0.3">
      <c r="P870735" s="83"/>
    </row>
    <row r="870736" spans="16:16" x14ac:dyDescent="0.3">
      <c r="P870736" s="83"/>
    </row>
    <row r="870737" spans="16:16" x14ac:dyDescent="0.3">
      <c r="P870737" s="83"/>
    </row>
    <row r="870738" spans="16:16" x14ac:dyDescent="0.3">
      <c r="P870738" s="83"/>
    </row>
    <row r="870739" spans="16:16" x14ac:dyDescent="0.3">
      <c r="P870739" s="83"/>
    </row>
    <row r="870740" spans="16:16" x14ac:dyDescent="0.3">
      <c r="P870740" s="83"/>
    </row>
    <row r="870741" spans="16:16" x14ac:dyDescent="0.3">
      <c r="P870741" s="83"/>
    </row>
    <row r="870742" spans="16:16" x14ac:dyDescent="0.3">
      <c r="P870742" s="83"/>
    </row>
    <row r="870743" spans="16:16" x14ac:dyDescent="0.3">
      <c r="P870743" s="83"/>
    </row>
    <row r="870744" spans="16:16" x14ac:dyDescent="0.3">
      <c r="P870744" s="83"/>
    </row>
    <row r="870745" spans="16:16" x14ac:dyDescent="0.3">
      <c r="P870745" s="83"/>
    </row>
    <row r="870746" spans="16:16" x14ac:dyDescent="0.3">
      <c r="P870746" s="83"/>
    </row>
    <row r="870747" spans="16:16" x14ac:dyDescent="0.3">
      <c r="P870747" s="83"/>
    </row>
    <row r="870748" spans="16:16" x14ac:dyDescent="0.3">
      <c r="P870748" s="83"/>
    </row>
    <row r="870749" spans="16:16" x14ac:dyDescent="0.3">
      <c r="P870749" s="83"/>
    </row>
    <row r="870750" spans="16:16" x14ac:dyDescent="0.3">
      <c r="P870750" s="83"/>
    </row>
    <row r="870751" spans="16:16" x14ac:dyDescent="0.3">
      <c r="P870751" s="83"/>
    </row>
    <row r="870752" spans="16:16" x14ac:dyDescent="0.3">
      <c r="P870752" s="83"/>
    </row>
    <row r="870753" spans="16:16" x14ac:dyDescent="0.3">
      <c r="P870753" s="83"/>
    </row>
    <row r="870754" spans="16:16" x14ac:dyDescent="0.3">
      <c r="P870754" s="83"/>
    </row>
    <row r="870755" spans="16:16" x14ac:dyDescent="0.3">
      <c r="P870755" s="83"/>
    </row>
    <row r="870756" spans="16:16" x14ac:dyDescent="0.3">
      <c r="P870756" s="83"/>
    </row>
    <row r="870757" spans="16:16" x14ac:dyDescent="0.3">
      <c r="P870757" s="83"/>
    </row>
    <row r="870758" spans="16:16" x14ac:dyDescent="0.3">
      <c r="P870758" s="83"/>
    </row>
    <row r="870759" spans="16:16" x14ac:dyDescent="0.3">
      <c r="P870759" s="83"/>
    </row>
    <row r="870760" spans="16:16" x14ac:dyDescent="0.3">
      <c r="P870760" s="83"/>
    </row>
    <row r="870761" spans="16:16" x14ac:dyDescent="0.3">
      <c r="P870761" s="83"/>
    </row>
    <row r="870762" spans="16:16" x14ac:dyDescent="0.3">
      <c r="P870762" s="83"/>
    </row>
    <row r="870763" spans="16:16" x14ac:dyDescent="0.3">
      <c r="P870763" s="83"/>
    </row>
    <row r="870764" spans="16:16" x14ac:dyDescent="0.3">
      <c r="P870764" s="83"/>
    </row>
    <row r="870765" spans="16:16" x14ac:dyDescent="0.3">
      <c r="P870765" s="83"/>
    </row>
    <row r="870766" spans="16:16" x14ac:dyDescent="0.3">
      <c r="P870766" s="83"/>
    </row>
    <row r="870767" spans="16:16" x14ac:dyDescent="0.3">
      <c r="P870767" s="83"/>
    </row>
    <row r="870768" spans="16:16" x14ac:dyDescent="0.3">
      <c r="P870768" s="83"/>
    </row>
    <row r="870769" spans="16:16" x14ac:dyDescent="0.3">
      <c r="P870769" s="83"/>
    </row>
    <row r="870770" spans="16:16" x14ac:dyDescent="0.3">
      <c r="P870770" s="83"/>
    </row>
    <row r="870771" spans="16:16" x14ac:dyDescent="0.3">
      <c r="P870771" s="83"/>
    </row>
    <row r="870772" spans="16:16" x14ac:dyDescent="0.3">
      <c r="P870772" s="83"/>
    </row>
    <row r="870773" spans="16:16" x14ac:dyDescent="0.3">
      <c r="P870773" s="83"/>
    </row>
    <row r="870774" spans="16:16" x14ac:dyDescent="0.3">
      <c r="P870774" s="83"/>
    </row>
    <row r="870775" spans="16:16" x14ac:dyDescent="0.3">
      <c r="P870775" s="83"/>
    </row>
    <row r="870776" spans="16:16" x14ac:dyDescent="0.3">
      <c r="P870776" s="83"/>
    </row>
    <row r="870777" spans="16:16" x14ac:dyDescent="0.3">
      <c r="P870777" s="83"/>
    </row>
    <row r="870778" spans="16:16" x14ac:dyDescent="0.3">
      <c r="P870778" s="83"/>
    </row>
    <row r="870779" spans="16:16" x14ac:dyDescent="0.3">
      <c r="P870779" s="83"/>
    </row>
    <row r="870780" spans="16:16" x14ac:dyDescent="0.3">
      <c r="P870780" s="83"/>
    </row>
    <row r="870781" spans="16:16" x14ac:dyDescent="0.3">
      <c r="P870781" s="83"/>
    </row>
    <row r="870782" spans="16:16" x14ac:dyDescent="0.3">
      <c r="P870782" s="83"/>
    </row>
    <row r="870783" spans="16:16" x14ac:dyDescent="0.3">
      <c r="P870783" s="83"/>
    </row>
    <row r="870784" spans="16:16" x14ac:dyDescent="0.3">
      <c r="P870784" s="83"/>
    </row>
    <row r="870785" spans="16:16" x14ac:dyDescent="0.3">
      <c r="P870785" s="83"/>
    </row>
    <row r="870786" spans="16:16" x14ac:dyDescent="0.3">
      <c r="P870786" s="83"/>
    </row>
    <row r="870787" spans="16:16" x14ac:dyDescent="0.3">
      <c r="P870787" s="83"/>
    </row>
    <row r="870788" spans="16:16" x14ac:dyDescent="0.3">
      <c r="P870788" s="83"/>
    </row>
    <row r="870789" spans="16:16" x14ac:dyDescent="0.3">
      <c r="P870789" s="83"/>
    </row>
    <row r="870790" spans="16:16" x14ac:dyDescent="0.3">
      <c r="P870790" s="83"/>
    </row>
    <row r="870791" spans="16:16" x14ac:dyDescent="0.3">
      <c r="P870791" s="83"/>
    </row>
    <row r="870792" spans="16:16" x14ac:dyDescent="0.3">
      <c r="P870792" s="83"/>
    </row>
    <row r="870793" spans="16:16" x14ac:dyDescent="0.3">
      <c r="P870793" s="83"/>
    </row>
    <row r="870794" spans="16:16" x14ac:dyDescent="0.3">
      <c r="P870794" s="83"/>
    </row>
    <row r="870795" spans="16:16" x14ac:dyDescent="0.3">
      <c r="P870795" s="83"/>
    </row>
    <row r="870796" spans="16:16" x14ac:dyDescent="0.3">
      <c r="P870796" s="83"/>
    </row>
    <row r="870797" spans="16:16" x14ac:dyDescent="0.3">
      <c r="P870797" s="83"/>
    </row>
    <row r="870798" spans="16:16" x14ac:dyDescent="0.3">
      <c r="P870798" s="83"/>
    </row>
    <row r="870799" spans="16:16" x14ac:dyDescent="0.3">
      <c r="P870799" s="83"/>
    </row>
    <row r="870800" spans="16:16" x14ac:dyDescent="0.3">
      <c r="P870800" s="83"/>
    </row>
    <row r="870801" spans="16:16" x14ac:dyDescent="0.3">
      <c r="P870801" s="83"/>
    </row>
    <row r="870802" spans="16:16" x14ac:dyDescent="0.3">
      <c r="P870802" s="83"/>
    </row>
    <row r="870803" spans="16:16" x14ac:dyDescent="0.3">
      <c r="P870803" s="83"/>
    </row>
    <row r="870804" spans="16:16" x14ac:dyDescent="0.3">
      <c r="P870804" s="83"/>
    </row>
    <row r="870805" spans="16:16" x14ac:dyDescent="0.3">
      <c r="P870805" s="83"/>
    </row>
    <row r="870806" spans="16:16" x14ac:dyDescent="0.3">
      <c r="P870806" s="83"/>
    </row>
    <row r="870807" spans="16:16" x14ac:dyDescent="0.3">
      <c r="P870807" s="83"/>
    </row>
    <row r="870808" spans="16:16" x14ac:dyDescent="0.3">
      <c r="P870808" s="83"/>
    </row>
    <row r="870809" spans="16:16" x14ac:dyDescent="0.3">
      <c r="P870809" s="83"/>
    </row>
    <row r="870810" spans="16:16" x14ac:dyDescent="0.3">
      <c r="P870810" s="83"/>
    </row>
    <row r="870811" spans="16:16" x14ac:dyDescent="0.3">
      <c r="P870811" s="83"/>
    </row>
    <row r="870812" spans="16:16" x14ac:dyDescent="0.3">
      <c r="P870812" s="83"/>
    </row>
    <row r="870813" spans="16:16" x14ac:dyDescent="0.3">
      <c r="P870813" s="83"/>
    </row>
    <row r="870814" spans="16:16" x14ac:dyDescent="0.3">
      <c r="P870814" s="83"/>
    </row>
    <row r="870815" spans="16:16" x14ac:dyDescent="0.3">
      <c r="P870815" s="83"/>
    </row>
    <row r="870816" spans="16:16" x14ac:dyDescent="0.3">
      <c r="P870816" s="83"/>
    </row>
    <row r="870817" spans="16:16" x14ac:dyDescent="0.3">
      <c r="P870817" s="83"/>
    </row>
    <row r="870818" spans="16:16" x14ac:dyDescent="0.3">
      <c r="P870818" s="83"/>
    </row>
    <row r="870819" spans="16:16" x14ac:dyDescent="0.3">
      <c r="P870819" s="83"/>
    </row>
    <row r="870820" spans="16:16" x14ac:dyDescent="0.3">
      <c r="P870820" s="83"/>
    </row>
    <row r="870821" spans="16:16" x14ac:dyDescent="0.3">
      <c r="P870821" s="83"/>
    </row>
    <row r="870822" spans="16:16" x14ac:dyDescent="0.3">
      <c r="P870822" s="83"/>
    </row>
    <row r="870823" spans="16:16" x14ac:dyDescent="0.3">
      <c r="P870823" s="83"/>
    </row>
    <row r="870824" spans="16:16" x14ac:dyDescent="0.3">
      <c r="P870824" s="83"/>
    </row>
    <row r="870825" spans="16:16" x14ac:dyDescent="0.3">
      <c r="P870825" s="83"/>
    </row>
    <row r="870826" spans="16:16" x14ac:dyDescent="0.3">
      <c r="P870826" s="83"/>
    </row>
    <row r="870827" spans="16:16" x14ac:dyDescent="0.3">
      <c r="P870827" s="83"/>
    </row>
    <row r="870828" spans="16:16" x14ac:dyDescent="0.3">
      <c r="P870828" s="83"/>
    </row>
    <row r="870829" spans="16:16" x14ac:dyDescent="0.3">
      <c r="P870829" s="83"/>
    </row>
    <row r="870830" spans="16:16" x14ac:dyDescent="0.3">
      <c r="P870830" s="83"/>
    </row>
    <row r="870831" spans="16:16" x14ac:dyDescent="0.3">
      <c r="P870831" s="83"/>
    </row>
    <row r="870832" spans="16:16" x14ac:dyDescent="0.3">
      <c r="P870832" s="83"/>
    </row>
    <row r="870833" spans="16:16" x14ac:dyDescent="0.3">
      <c r="P870833" s="83"/>
    </row>
    <row r="870834" spans="16:16" x14ac:dyDescent="0.3">
      <c r="P870834" s="83"/>
    </row>
    <row r="870835" spans="16:16" x14ac:dyDescent="0.3">
      <c r="P870835" s="83"/>
    </row>
    <row r="870836" spans="16:16" x14ac:dyDescent="0.3">
      <c r="P870836" s="83"/>
    </row>
    <row r="870837" spans="16:16" x14ac:dyDescent="0.3">
      <c r="P870837" s="83"/>
    </row>
    <row r="870838" spans="16:16" x14ac:dyDescent="0.3">
      <c r="P870838" s="83"/>
    </row>
    <row r="870839" spans="16:16" x14ac:dyDescent="0.3">
      <c r="P870839" s="83"/>
    </row>
    <row r="870840" spans="16:16" x14ac:dyDescent="0.3">
      <c r="P870840" s="83"/>
    </row>
    <row r="870841" spans="16:16" x14ac:dyDescent="0.3">
      <c r="P870841" s="83"/>
    </row>
    <row r="870842" spans="16:16" x14ac:dyDescent="0.3">
      <c r="P870842" s="83"/>
    </row>
    <row r="870843" spans="16:16" x14ac:dyDescent="0.3">
      <c r="P870843" s="83"/>
    </row>
    <row r="870844" spans="16:16" x14ac:dyDescent="0.3">
      <c r="P870844" s="83"/>
    </row>
    <row r="870845" spans="16:16" x14ac:dyDescent="0.3">
      <c r="P870845" s="83"/>
    </row>
    <row r="870846" spans="16:16" x14ac:dyDescent="0.3">
      <c r="P870846" s="83"/>
    </row>
    <row r="870847" spans="16:16" x14ac:dyDescent="0.3">
      <c r="P870847" s="83"/>
    </row>
    <row r="870848" spans="16:16" x14ac:dyDescent="0.3">
      <c r="P870848" s="83"/>
    </row>
    <row r="870849" spans="16:16" x14ac:dyDescent="0.3">
      <c r="P870849" s="83"/>
    </row>
    <row r="870850" spans="16:16" x14ac:dyDescent="0.3">
      <c r="P870850" s="83"/>
    </row>
    <row r="870851" spans="16:16" x14ac:dyDescent="0.3">
      <c r="P870851" s="83"/>
    </row>
    <row r="870852" spans="16:16" x14ac:dyDescent="0.3">
      <c r="P870852" s="83"/>
    </row>
    <row r="870853" spans="16:16" x14ac:dyDescent="0.3">
      <c r="P870853" s="83"/>
    </row>
    <row r="870854" spans="16:16" x14ac:dyDescent="0.3">
      <c r="P870854" s="83"/>
    </row>
    <row r="870855" spans="16:16" x14ac:dyDescent="0.3">
      <c r="P870855" s="83"/>
    </row>
    <row r="870856" spans="16:16" x14ac:dyDescent="0.3">
      <c r="P870856" s="83"/>
    </row>
    <row r="870857" spans="16:16" x14ac:dyDescent="0.3">
      <c r="P870857" s="83"/>
    </row>
    <row r="870858" spans="16:16" x14ac:dyDescent="0.3">
      <c r="P870858" s="83"/>
    </row>
    <row r="870859" spans="16:16" x14ac:dyDescent="0.3">
      <c r="P870859" s="83"/>
    </row>
    <row r="870860" spans="16:16" x14ac:dyDescent="0.3">
      <c r="P870860" s="83"/>
    </row>
    <row r="870861" spans="16:16" x14ac:dyDescent="0.3">
      <c r="P870861" s="83"/>
    </row>
    <row r="870862" spans="16:16" x14ac:dyDescent="0.3">
      <c r="P870862" s="83"/>
    </row>
    <row r="870863" spans="16:16" x14ac:dyDescent="0.3">
      <c r="P870863" s="83"/>
    </row>
    <row r="870864" spans="16:16" x14ac:dyDescent="0.3">
      <c r="P870864" s="83"/>
    </row>
    <row r="870865" spans="16:16" x14ac:dyDescent="0.3">
      <c r="P870865" s="83"/>
    </row>
    <row r="870866" spans="16:16" x14ac:dyDescent="0.3">
      <c r="P870866" s="83"/>
    </row>
    <row r="870867" spans="16:16" x14ac:dyDescent="0.3">
      <c r="P870867" s="83"/>
    </row>
    <row r="870868" spans="16:16" x14ac:dyDescent="0.3">
      <c r="P870868" s="83"/>
    </row>
    <row r="870869" spans="16:16" x14ac:dyDescent="0.3">
      <c r="P870869" s="83"/>
    </row>
    <row r="870870" spans="16:16" x14ac:dyDescent="0.3">
      <c r="P870870" s="83"/>
    </row>
    <row r="870871" spans="16:16" x14ac:dyDescent="0.3">
      <c r="P870871" s="83"/>
    </row>
    <row r="870872" spans="16:16" x14ac:dyDescent="0.3">
      <c r="P870872" s="83"/>
    </row>
    <row r="870873" spans="16:16" x14ac:dyDescent="0.3">
      <c r="P870873" s="83"/>
    </row>
    <row r="870874" spans="16:16" x14ac:dyDescent="0.3">
      <c r="P870874" s="83"/>
    </row>
    <row r="870875" spans="16:16" x14ac:dyDescent="0.3">
      <c r="P870875" s="83"/>
    </row>
    <row r="870876" spans="16:16" x14ac:dyDescent="0.3">
      <c r="P870876" s="83"/>
    </row>
    <row r="870877" spans="16:16" x14ac:dyDescent="0.3">
      <c r="P870877" s="83"/>
    </row>
    <row r="870878" spans="16:16" x14ac:dyDescent="0.3">
      <c r="P870878" s="83"/>
    </row>
    <row r="870879" spans="16:16" x14ac:dyDescent="0.3">
      <c r="P870879" s="83"/>
    </row>
    <row r="870880" spans="16:16" x14ac:dyDescent="0.3">
      <c r="P870880" s="83"/>
    </row>
    <row r="870881" spans="16:16" x14ac:dyDescent="0.3">
      <c r="P870881" s="83"/>
    </row>
    <row r="870882" spans="16:16" x14ac:dyDescent="0.3">
      <c r="P870882" s="83"/>
    </row>
    <row r="870883" spans="16:16" x14ac:dyDescent="0.3">
      <c r="P870883" s="83"/>
    </row>
    <row r="870884" spans="16:16" x14ac:dyDescent="0.3">
      <c r="P870884" s="83"/>
    </row>
    <row r="870885" spans="16:16" x14ac:dyDescent="0.3">
      <c r="P870885" s="83"/>
    </row>
    <row r="870886" spans="16:16" x14ac:dyDescent="0.3">
      <c r="P870886" s="83"/>
    </row>
    <row r="870887" spans="16:16" x14ac:dyDescent="0.3">
      <c r="P870887" s="83"/>
    </row>
    <row r="870888" spans="16:16" x14ac:dyDescent="0.3">
      <c r="P870888" s="83"/>
    </row>
    <row r="870889" spans="16:16" x14ac:dyDescent="0.3">
      <c r="P870889" s="83"/>
    </row>
    <row r="870890" spans="16:16" x14ac:dyDescent="0.3">
      <c r="P870890" s="83"/>
    </row>
    <row r="870891" spans="16:16" x14ac:dyDescent="0.3">
      <c r="P870891" s="83"/>
    </row>
    <row r="870892" spans="16:16" x14ac:dyDescent="0.3">
      <c r="P870892" s="83"/>
    </row>
    <row r="870893" spans="16:16" x14ac:dyDescent="0.3">
      <c r="P870893" s="83"/>
    </row>
    <row r="870894" spans="16:16" x14ac:dyDescent="0.3">
      <c r="P870894" s="83"/>
    </row>
    <row r="870895" spans="16:16" x14ac:dyDescent="0.3">
      <c r="P870895" s="83"/>
    </row>
    <row r="870896" spans="16:16" x14ac:dyDescent="0.3">
      <c r="P870896" s="83"/>
    </row>
    <row r="870897" spans="16:16" x14ac:dyDescent="0.3">
      <c r="P870897" s="83"/>
    </row>
    <row r="870898" spans="16:16" x14ac:dyDescent="0.3">
      <c r="P870898" s="83"/>
    </row>
    <row r="870899" spans="16:16" x14ac:dyDescent="0.3">
      <c r="P870899" s="83"/>
    </row>
    <row r="870900" spans="16:16" x14ac:dyDescent="0.3">
      <c r="P870900" s="83"/>
    </row>
    <row r="870901" spans="16:16" x14ac:dyDescent="0.3">
      <c r="P870901" s="83"/>
    </row>
    <row r="870902" spans="16:16" x14ac:dyDescent="0.3">
      <c r="P870902" s="83"/>
    </row>
    <row r="870903" spans="16:16" x14ac:dyDescent="0.3">
      <c r="P870903" s="83"/>
    </row>
    <row r="870904" spans="16:16" x14ac:dyDescent="0.3">
      <c r="P870904" s="83"/>
    </row>
    <row r="870905" spans="16:16" x14ac:dyDescent="0.3">
      <c r="P870905" s="83"/>
    </row>
    <row r="870906" spans="16:16" x14ac:dyDescent="0.3">
      <c r="P870906" s="83"/>
    </row>
    <row r="870907" spans="16:16" x14ac:dyDescent="0.3">
      <c r="P870907" s="83"/>
    </row>
    <row r="870908" spans="16:16" x14ac:dyDescent="0.3">
      <c r="P870908" s="83"/>
    </row>
    <row r="870909" spans="16:16" x14ac:dyDescent="0.3">
      <c r="P870909" s="83"/>
    </row>
    <row r="870910" spans="16:16" x14ac:dyDescent="0.3">
      <c r="P870910" s="83"/>
    </row>
    <row r="870911" spans="16:16" x14ac:dyDescent="0.3">
      <c r="P870911" s="83"/>
    </row>
    <row r="870912" spans="16:16" x14ac:dyDescent="0.3">
      <c r="P870912" s="83"/>
    </row>
    <row r="870913" spans="16:16" x14ac:dyDescent="0.3">
      <c r="P870913" s="83"/>
    </row>
    <row r="870914" spans="16:16" x14ac:dyDescent="0.3">
      <c r="P870914" s="83"/>
    </row>
    <row r="870915" spans="16:16" x14ac:dyDescent="0.3">
      <c r="P870915" s="83"/>
    </row>
    <row r="870916" spans="16:16" x14ac:dyDescent="0.3">
      <c r="P870916" s="83"/>
    </row>
    <row r="870917" spans="16:16" x14ac:dyDescent="0.3">
      <c r="P870917" s="83"/>
    </row>
    <row r="870918" spans="16:16" x14ac:dyDescent="0.3">
      <c r="P870918" s="83"/>
    </row>
    <row r="870919" spans="16:16" x14ac:dyDescent="0.3">
      <c r="P870919" s="83"/>
    </row>
    <row r="870920" spans="16:16" x14ac:dyDescent="0.3">
      <c r="P870920" s="83"/>
    </row>
    <row r="870921" spans="16:16" x14ac:dyDescent="0.3">
      <c r="P870921" s="83"/>
    </row>
    <row r="870922" spans="16:16" x14ac:dyDescent="0.3">
      <c r="P870922" s="83"/>
    </row>
    <row r="870923" spans="16:16" x14ac:dyDescent="0.3">
      <c r="P870923" s="83"/>
    </row>
    <row r="870924" spans="16:16" x14ac:dyDescent="0.3">
      <c r="P870924" s="83"/>
    </row>
    <row r="870925" spans="16:16" x14ac:dyDescent="0.3">
      <c r="P870925" s="83"/>
    </row>
    <row r="870926" spans="16:16" x14ac:dyDescent="0.3">
      <c r="P870926" s="83"/>
    </row>
    <row r="870927" spans="16:16" x14ac:dyDescent="0.3">
      <c r="P870927" s="83"/>
    </row>
    <row r="870928" spans="16:16" x14ac:dyDescent="0.3">
      <c r="P870928" s="83"/>
    </row>
    <row r="870929" spans="16:16" x14ac:dyDescent="0.3">
      <c r="P870929" s="83"/>
    </row>
    <row r="870930" spans="16:16" x14ac:dyDescent="0.3">
      <c r="P870930" s="83"/>
    </row>
    <row r="870931" spans="16:16" x14ac:dyDescent="0.3">
      <c r="P870931" s="83"/>
    </row>
    <row r="870932" spans="16:16" x14ac:dyDescent="0.3">
      <c r="P870932" s="83"/>
    </row>
    <row r="870933" spans="16:16" x14ac:dyDescent="0.3">
      <c r="P870933" s="83"/>
    </row>
    <row r="870934" spans="16:16" x14ac:dyDescent="0.3">
      <c r="P870934" s="83"/>
    </row>
    <row r="870935" spans="16:16" x14ac:dyDescent="0.3">
      <c r="P870935" s="83"/>
    </row>
    <row r="870936" spans="16:16" x14ac:dyDescent="0.3">
      <c r="P870936" s="83"/>
    </row>
    <row r="870937" spans="16:16" x14ac:dyDescent="0.3">
      <c r="P870937" s="83"/>
    </row>
    <row r="870938" spans="16:16" x14ac:dyDescent="0.3">
      <c r="P870938" s="83"/>
    </row>
    <row r="870939" spans="16:16" x14ac:dyDescent="0.3">
      <c r="P870939" s="83"/>
    </row>
    <row r="870940" spans="16:16" x14ac:dyDescent="0.3">
      <c r="P870940" s="83"/>
    </row>
    <row r="870941" spans="16:16" x14ac:dyDescent="0.3">
      <c r="P870941" s="83"/>
    </row>
    <row r="870942" spans="16:16" x14ac:dyDescent="0.3">
      <c r="P870942" s="83"/>
    </row>
    <row r="870943" spans="16:16" x14ac:dyDescent="0.3">
      <c r="P870943" s="83"/>
    </row>
    <row r="870944" spans="16:16" x14ac:dyDescent="0.3">
      <c r="P870944" s="83"/>
    </row>
    <row r="870945" spans="16:16" x14ac:dyDescent="0.3">
      <c r="P870945" s="83"/>
    </row>
    <row r="870946" spans="16:16" x14ac:dyDescent="0.3">
      <c r="P870946" s="83"/>
    </row>
    <row r="870947" spans="16:16" x14ac:dyDescent="0.3">
      <c r="P870947" s="83"/>
    </row>
    <row r="870948" spans="16:16" x14ac:dyDescent="0.3">
      <c r="P870948" s="83"/>
    </row>
    <row r="870949" spans="16:16" x14ac:dyDescent="0.3">
      <c r="P870949" s="83"/>
    </row>
    <row r="870950" spans="16:16" x14ac:dyDescent="0.3">
      <c r="P870950" s="83"/>
    </row>
    <row r="870951" spans="16:16" x14ac:dyDescent="0.3">
      <c r="P870951" s="83"/>
    </row>
    <row r="870952" spans="16:16" x14ac:dyDescent="0.3">
      <c r="P870952" s="83"/>
    </row>
    <row r="870953" spans="16:16" x14ac:dyDescent="0.3">
      <c r="P870953" s="83"/>
    </row>
    <row r="870954" spans="16:16" x14ac:dyDescent="0.3">
      <c r="P870954" s="83"/>
    </row>
    <row r="870955" spans="16:16" x14ac:dyDescent="0.3">
      <c r="P870955" s="83"/>
    </row>
    <row r="870956" spans="16:16" x14ac:dyDescent="0.3">
      <c r="P870956" s="83"/>
    </row>
    <row r="870957" spans="16:16" x14ac:dyDescent="0.3">
      <c r="P870957" s="83"/>
    </row>
    <row r="870958" spans="16:16" x14ac:dyDescent="0.3">
      <c r="P870958" s="83"/>
    </row>
    <row r="870959" spans="16:16" x14ac:dyDescent="0.3">
      <c r="P870959" s="83"/>
    </row>
    <row r="870960" spans="16:16" x14ac:dyDescent="0.3">
      <c r="P870960" s="83"/>
    </row>
    <row r="870961" spans="16:16" x14ac:dyDescent="0.3">
      <c r="P870961" s="83"/>
    </row>
    <row r="870962" spans="16:16" x14ac:dyDescent="0.3">
      <c r="P870962" s="83"/>
    </row>
    <row r="870963" spans="16:16" x14ac:dyDescent="0.3">
      <c r="P870963" s="83"/>
    </row>
    <row r="870964" spans="16:16" x14ac:dyDescent="0.3">
      <c r="P870964" s="83"/>
    </row>
    <row r="870965" spans="16:16" x14ac:dyDescent="0.3">
      <c r="P870965" s="83"/>
    </row>
    <row r="870966" spans="16:16" x14ac:dyDescent="0.3">
      <c r="P870966" s="83"/>
    </row>
    <row r="870967" spans="16:16" x14ac:dyDescent="0.3">
      <c r="P870967" s="83"/>
    </row>
    <row r="870968" spans="16:16" x14ac:dyDescent="0.3">
      <c r="P870968" s="83"/>
    </row>
    <row r="870969" spans="16:16" x14ac:dyDescent="0.3">
      <c r="P870969" s="83"/>
    </row>
    <row r="870970" spans="16:16" x14ac:dyDescent="0.3">
      <c r="P870970" s="83"/>
    </row>
    <row r="870971" spans="16:16" x14ac:dyDescent="0.3">
      <c r="P870971" s="83"/>
    </row>
    <row r="870972" spans="16:16" x14ac:dyDescent="0.3">
      <c r="P870972" s="83"/>
    </row>
    <row r="870973" spans="16:16" x14ac:dyDescent="0.3">
      <c r="P870973" s="83"/>
    </row>
    <row r="870974" spans="16:16" x14ac:dyDescent="0.3">
      <c r="P870974" s="83"/>
    </row>
    <row r="870975" spans="16:16" x14ac:dyDescent="0.3">
      <c r="P870975" s="83"/>
    </row>
    <row r="870976" spans="16:16" x14ac:dyDescent="0.3">
      <c r="P870976" s="83"/>
    </row>
    <row r="870977" spans="16:16" x14ac:dyDescent="0.3">
      <c r="P870977" s="83"/>
    </row>
    <row r="870978" spans="16:16" x14ac:dyDescent="0.3">
      <c r="P870978" s="83"/>
    </row>
    <row r="870979" spans="16:16" x14ac:dyDescent="0.3">
      <c r="P870979" s="83"/>
    </row>
    <row r="870980" spans="16:16" x14ac:dyDescent="0.3">
      <c r="P870980" s="83"/>
    </row>
    <row r="870981" spans="16:16" x14ac:dyDescent="0.3">
      <c r="P870981" s="83"/>
    </row>
    <row r="870982" spans="16:16" x14ac:dyDescent="0.3">
      <c r="P870982" s="83"/>
    </row>
    <row r="870983" spans="16:16" x14ac:dyDescent="0.3">
      <c r="P870983" s="83"/>
    </row>
    <row r="870984" spans="16:16" x14ac:dyDescent="0.3">
      <c r="P870984" s="83"/>
    </row>
    <row r="870985" spans="16:16" x14ac:dyDescent="0.3">
      <c r="P870985" s="83"/>
    </row>
    <row r="870986" spans="16:16" x14ac:dyDescent="0.3">
      <c r="P870986" s="83"/>
    </row>
    <row r="870987" spans="16:16" x14ac:dyDescent="0.3">
      <c r="P870987" s="83"/>
    </row>
    <row r="870988" spans="16:16" x14ac:dyDescent="0.3">
      <c r="P870988" s="83"/>
    </row>
    <row r="870989" spans="16:16" x14ac:dyDescent="0.3">
      <c r="P870989" s="83"/>
    </row>
    <row r="870990" spans="16:16" x14ac:dyDescent="0.3">
      <c r="P870990" s="83"/>
    </row>
    <row r="870991" spans="16:16" x14ac:dyDescent="0.3">
      <c r="P870991" s="83"/>
    </row>
    <row r="870992" spans="16:16" x14ac:dyDescent="0.3">
      <c r="P870992" s="83"/>
    </row>
    <row r="870993" spans="16:16" x14ac:dyDescent="0.3">
      <c r="P870993" s="83"/>
    </row>
    <row r="870994" spans="16:16" x14ac:dyDescent="0.3">
      <c r="P870994" s="83"/>
    </row>
    <row r="870995" spans="16:16" x14ac:dyDescent="0.3">
      <c r="P870995" s="83"/>
    </row>
    <row r="870996" spans="16:16" x14ac:dyDescent="0.3">
      <c r="P870996" s="83"/>
    </row>
    <row r="870997" spans="16:16" x14ac:dyDescent="0.3">
      <c r="P870997" s="83"/>
    </row>
    <row r="870998" spans="16:16" x14ac:dyDescent="0.3">
      <c r="P870998" s="83"/>
    </row>
    <row r="870999" spans="16:16" x14ac:dyDescent="0.3">
      <c r="P870999" s="83"/>
    </row>
    <row r="871000" spans="16:16" x14ac:dyDescent="0.3">
      <c r="P871000" s="83"/>
    </row>
    <row r="871001" spans="16:16" x14ac:dyDescent="0.3">
      <c r="P871001" s="83"/>
    </row>
    <row r="871002" spans="16:16" x14ac:dyDescent="0.3">
      <c r="P871002" s="83"/>
    </row>
    <row r="871003" spans="16:16" x14ac:dyDescent="0.3">
      <c r="P871003" s="83"/>
    </row>
    <row r="871004" spans="16:16" x14ac:dyDescent="0.3">
      <c r="P871004" s="83"/>
    </row>
    <row r="871005" spans="16:16" x14ac:dyDescent="0.3">
      <c r="P871005" s="83"/>
    </row>
    <row r="871006" spans="16:16" x14ac:dyDescent="0.3">
      <c r="P871006" s="83"/>
    </row>
    <row r="871007" spans="16:16" x14ac:dyDescent="0.3">
      <c r="P871007" s="83"/>
    </row>
    <row r="871008" spans="16:16" x14ac:dyDescent="0.3">
      <c r="P871008" s="83"/>
    </row>
    <row r="871009" spans="16:16" x14ac:dyDescent="0.3">
      <c r="P871009" s="83"/>
    </row>
    <row r="871010" spans="16:16" x14ac:dyDescent="0.3">
      <c r="P871010" s="83"/>
    </row>
    <row r="871011" spans="16:16" x14ac:dyDescent="0.3">
      <c r="P871011" s="83"/>
    </row>
    <row r="871012" spans="16:16" x14ac:dyDescent="0.3">
      <c r="P871012" s="83"/>
    </row>
    <row r="871013" spans="16:16" x14ac:dyDescent="0.3">
      <c r="P871013" s="83"/>
    </row>
    <row r="871014" spans="16:16" x14ac:dyDescent="0.3">
      <c r="P871014" s="83"/>
    </row>
    <row r="871015" spans="16:16" x14ac:dyDescent="0.3">
      <c r="P871015" s="83"/>
    </row>
    <row r="871016" spans="16:16" x14ac:dyDescent="0.3">
      <c r="P871016" s="83"/>
    </row>
    <row r="871017" spans="16:16" x14ac:dyDescent="0.3">
      <c r="P871017" s="83"/>
    </row>
    <row r="871018" spans="16:16" x14ac:dyDescent="0.3">
      <c r="P871018" s="83"/>
    </row>
    <row r="871019" spans="16:16" x14ac:dyDescent="0.3">
      <c r="P871019" s="83"/>
    </row>
    <row r="871020" spans="16:16" x14ac:dyDescent="0.3">
      <c r="P871020" s="83"/>
    </row>
    <row r="871021" spans="16:16" x14ac:dyDescent="0.3">
      <c r="P871021" s="83"/>
    </row>
    <row r="871022" spans="16:16" x14ac:dyDescent="0.3">
      <c r="P871022" s="83"/>
    </row>
    <row r="871023" spans="16:16" x14ac:dyDescent="0.3">
      <c r="P871023" s="83"/>
    </row>
    <row r="871024" spans="16:16" x14ac:dyDescent="0.3">
      <c r="P871024" s="83"/>
    </row>
    <row r="871025" spans="16:16" x14ac:dyDescent="0.3">
      <c r="P871025" s="83"/>
    </row>
    <row r="871026" spans="16:16" x14ac:dyDescent="0.3">
      <c r="P871026" s="83"/>
    </row>
    <row r="871027" spans="16:16" x14ac:dyDescent="0.3">
      <c r="P871027" s="83"/>
    </row>
    <row r="871028" spans="16:16" x14ac:dyDescent="0.3">
      <c r="P871028" s="83"/>
    </row>
    <row r="871029" spans="16:16" x14ac:dyDescent="0.3">
      <c r="P871029" s="83"/>
    </row>
    <row r="871030" spans="16:16" x14ac:dyDescent="0.3">
      <c r="P871030" s="83"/>
    </row>
    <row r="871031" spans="16:16" x14ac:dyDescent="0.3">
      <c r="P871031" s="83"/>
    </row>
    <row r="871032" spans="16:16" x14ac:dyDescent="0.3">
      <c r="P871032" s="83"/>
    </row>
    <row r="871033" spans="16:16" x14ac:dyDescent="0.3">
      <c r="P871033" s="83"/>
    </row>
    <row r="871034" spans="16:16" x14ac:dyDescent="0.3">
      <c r="P871034" s="83"/>
    </row>
    <row r="871035" spans="16:16" x14ac:dyDescent="0.3">
      <c r="P871035" s="83"/>
    </row>
    <row r="871036" spans="16:16" x14ac:dyDescent="0.3">
      <c r="P871036" s="83"/>
    </row>
    <row r="871037" spans="16:16" x14ac:dyDescent="0.3">
      <c r="P871037" s="83"/>
    </row>
    <row r="871038" spans="16:16" x14ac:dyDescent="0.3">
      <c r="P871038" s="83"/>
    </row>
    <row r="871039" spans="16:16" x14ac:dyDescent="0.3">
      <c r="P871039" s="83"/>
    </row>
    <row r="871040" spans="16:16" x14ac:dyDescent="0.3">
      <c r="P871040" s="83"/>
    </row>
    <row r="871041" spans="16:16" x14ac:dyDescent="0.3">
      <c r="P871041" s="83"/>
    </row>
    <row r="871042" spans="16:16" x14ac:dyDescent="0.3">
      <c r="P871042" s="83"/>
    </row>
    <row r="871043" spans="16:16" x14ac:dyDescent="0.3">
      <c r="P871043" s="83"/>
    </row>
    <row r="871044" spans="16:16" x14ac:dyDescent="0.3">
      <c r="P871044" s="83"/>
    </row>
    <row r="871045" spans="16:16" x14ac:dyDescent="0.3">
      <c r="P871045" s="83"/>
    </row>
    <row r="871046" spans="16:16" x14ac:dyDescent="0.3">
      <c r="P871046" s="83"/>
    </row>
    <row r="871047" spans="16:16" x14ac:dyDescent="0.3">
      <c r="P871047" s="83"/>
    </row>
    <row r="871048" spans="16:16" x14ac:dyDescent="0.3">
      <c r="P871048" s="83"/>
    </row>
    <row r="871049" spans="16:16" x14ac:dyDescent="0.3">
      <c r="P871049" s="83"/>
    </row>
    <row r="871050" spans="16:16" x14ac:dyDescent="0.3">
      <c r="P871050" s="83"/>
    </row>
    <row r="871051" spans="16:16" x14ac:dyDescent="0.3">
      <c r="P871051" s="83"/>
    </row>
    <row r="871052" spans="16:16" x14ac:dyDescent="0.3">
      <c r="P871052" s="83"/>
    </row>
    <row r="871053" spans="16:16" x14ac:dyDescent="0.3">
      <c r="P871053" s="83"/>
    </row>
    <row r="871054" spans="16:16" x14ac:dyDescent="0.3">
      <c r="P871054" s="83"/>
    </row>
    <row r="871055" spans="16:16" x14ac:dyDescent="0.3">
      <c r="P871055" s="83"/>
    </row>
    <row r="871056" spans="16:16" x14ac:dyDescent="0.3">
      <c r="P871056" s="83"/>
    </row>
    <row r="871057" spans="16:16" x14ac:dyDescent="0.3">
      <c r="P871057" s="83"/>
    </row>
    <row r="871058" spans="16:16" x14ac:dyDescent="0.3">
      <c r="P871058" s="83"/>
    </row>
    <row r="871059" spans="16:16" x14ac:dyDescent="0.3">
      <c r="P871059" s="83"/>
    </row>
    <row r="871060" spans="16:16" x14ac:dyDescent="0.3">
      <c r="P871060" s="83"/>
    </row>
    <row r="871061" spans="16:16" x14ac:dyDescent="0.3">
      <c r="P871061" s="83"/>
    </row>
    <row r="871062" spans="16:16" x14ac:dyDescent="0.3">
      <c r="P871062" s="83"/>
    </row>
    <row r="871063" spans="16:16" x14ac:dyDescent="0.3">
      <c r="P871063" s="83"/>
    </row>
    <row r="871064" spans="16:16" x14ac:dyDescent="0.3">
      <c r="P871064" s="83"/>
    </row>
    <row r="871065" spans="16:16" x14ac:dyDescent="0.3">
      <c r="P871065" s="83"/>
    </row>
    <row r="871066" spans="16:16" x14ac:dyDescent="0.3">
      <c r="P871066" s="83"/>
    </row>
    <row r="871067" spans="16:16" x14ac:dyDescent="0.3">
      <c r="P871067" s="83"/>
    </row>
    <row r="871068" spans="16:16" x14ac:dyDescent="0.3">
      <c r="P871068" s="83"/>
    </row>
    <row r="871069" spans="16:16" x14ac:dyDescent="0.3">
      <c r="P871069" s="83"/>
    </row>
    <row r="871070" spans="16:16" x14ac:dyDescent="0.3">
      <c r="P871070" s="83"/>
    </row>
    <row r="871071" spans="16:16" x14ac:dyDescent="0.3">
      <c r="P871071" s="83"/>
    </row>
    <row r="871072" spans="16:16" x14ac:dyDescent="0.3">
      <c r="P871072" s="83"/>
    </row>
    <row r="871073" spans="16:16" x14ac:dyDescent="0.3">
      <c r="P871073" s="83"/>
    </row>
    <row r="871074" spans="16:16" x14ac:dyDescent="0.3">
      <c r="P871074" s="83"/>
    </row>
    <row r="871075" spans="16:16" x14ac:dyDescent="0.3">
      <c r="P871075" s="83"/>
    </row>
    <row r="871076" spans="16:16" x14ac:dyDescent="0.3">
      <c r="P871076" s="83"/>
    </row>
    <row r="871077" spans="16:16" x14ac:dyDescent="0.3">
      <c r="P871077" s="83"/>
    </row>
    <row r="871078" spans="16:16" x14ac:dyDescent="0.3">
      <c r="P871078" s="83"/>
    </row>
    <row r="871079" spans="16:16" x14ac:dyDescent="0.3">
      <c r="P871079" s="83"/>
    </row>
    <row r="871080" spans="16:16" x14ac:dyDescent="0.3">
      <c r="P871080" s="83"/>
    </row>
    <row r="871081" spans="16:16" x14ac:dyDescent="0.3">
      <c r="P871081" s="83"/>
    </row>
    <row r="871082" spans="16:16" x14ac:dyDescent="0.3">
      <c r="P871082" s="83"/>
    </row>
    <row r="871083" spans="16:16" x14ac:dyDescent="0.3">
      <c r="P871083" s="83"/>
    </row>
    <row r="871084" spans="16:16" x14ac:dyDescent="0.3">
      <c r="P871084" s="83"/>
    </row>
    <row r="871085" spans="16:16" x14ac:dyDescent="0.3">
      <c r="P871085" s="83"/>
    </row>
    <row r="871086" spans="16:16" x14ac:dyDescent="0.3">
      <c r="P871086" s="83"/>
    </row>
    <row r="871087" spans="16:16" x14ac:dyDescent="0.3">
      <c r="P871087" s="83"/>
    </row>
    <row r="871088" spans="16:16" x14ac:dyDescent="0.3">
      <c r="P871088" s="83"/>
    </row>
    <row r="871089" spans="16:16" x14ac:dyDescent="0.3">
      <c r="P871089" s="83"/>
    </row>
    <row r="871090" spans="16:16" x14ac:dyDescent="0.3">
      <c r="P871090" s="83"/>
    </row>
    <row r="871091" spans="16:16" x14ac:dyDescent="0.3">
      <c r="P871091" s="83"/>
    </row>
    <row r="871092" spans="16:16" x14ac:dyDescent="0.3">
      <c r="P871092" s="83"/>
    </row>
    <row r="871093" spans="16:16" x14ac:dyDescent="0.3">
      <c r="P871093" s="83"/>
    </row>
    <row r="871094" spans="16:16" x14ac:dyDescent="0.3">
      <c r="P871094" s="83"/>
    </row>
    <row r="871095" spans="16:16" x14ac:dyDescent="0.3">
      <c r="P871095" s="83"/>
    </row>
    <row r="871096" spans="16:16" x14ac:dyDescent="0.3">
      <c r="P871096" s="83"/>
    </row>
    <row r="871097" spans="16:16" x14ac:dyDescent="0.3">
      <c r="P871097" s="83"/>
    </row>
    <row r="871098" spans="16:16" x14ac:dyDescent="0.3">
      <c r="P871098" s="83"/>
    </row>
    <row r="871099" spans="16:16" x14ac:dyDescent="0.3">
      <c r="P871099" s="83"/>
    </row>
    <row r="871100" spans="16:16" x14ac:dyDescent="0.3">
      <c r="P871100" s="83"/>
    </row>
    <row r="871101" spans="16:16" x14ac:dyDescent="0.3">
      <c r="P871101" s="83"/>
    </row>
    <row r="871102" spans="16:16" x14ac:dyDescent="0.3">
      <c r="P871102" s="83"/>
    </row>
    <row r="871103" spans="16:16" x14ac:dyDescent="0.3">
      <c r="P871103" s="83"/>
    </row>
    <row r="871104" spans="16:16" x14ac:dyDescent="0.3">
      <c r="P871104" s="83"/>
    </row>
    <row r="871105" spans="16:16" x14ac:dyDescent="0.3">
      <c r="P871105" s="83"/>
    </row>
    <row r="871106" spans="16:16" x14ac:dyDescent="0.3">
      <c r="P871106" s="83"/>
    </row>
    <row r="871107" spans="16:16" x14ac:dyDescent="0.3">
      <c r="P871107" s="83"/>
    </row>
    <row r="871108" spans="16:16" x14ac:dyDescent="0.3">
      <c r="P871108" s="83"/>
    </row>
    <row r="871109" spans="16:16" x14ac:dyDescent="0.3">
      <c r="P871109" s="83"/>
    </row>
    <row r="871110" spans="16:16" x14ac:dyDescent="0.3">
      <c r="P871110" s="83"/>
    </row>
    <row r="871111" spans="16:16" x14ac:dyDescent="0.3">
      <c r="P871111" s="83"/>
    </row>
    <row r="871112" spans="16:16" x14ac:dyDescent="0.3">
      <c r="P871112" s="83"/>
    </row>
    <row r="871113" spans="16:16" x14ac:dyDescent="0.3">
      <c r="P871113" s="83"/>
    </row>
    <row r="871114" spans="16:16" x14ac:dyDescent="0.3">
      <c r="P871114" s="83"/>
    </row>
    <row r="871115" spans="16:16" x14ac:dyDescent="0.3">
      <c r="P871115" s="83"/>
    </row>
    <row r="871116" spans="16:16" x14ac:dyDescent="0.3">
      <c r="P871116" s="83"/>
    </row>
    <row r="871117" spans="16:16" x14ac:dyDescent="0.3">
      <c r="P871117" s="83"/>
    </row>
    <row r="871118" spans="16:16" x14ac:dyDescent="0.3">
      <c r="P871118" s="83"/>
    </row>
    <row r="871119" spans="16:16" x14ac:dyDescent="0.3">
      <c r="P871119" s="83"/>
    </row>
    <row r="871120" spans="16:16" x14ac:dyDescent="0.3">
      <c r="P871120" s="83"/>
    </row>
    <row r="871121" spans="16:16" x14ac:dyDescent="0.3">
      <c r="P871121" s="83"/>
    </row>
    <row r="871122" spans="16:16" x14ac:dyDescent="0.3">
      <c r="P871122" s="83"/>
    </row>
    <row r="871123" spans="16:16" x14ac:dyDescent="0.3">
      <c r="P871123" s="83"/>
    </row>
    <row r="871124" spans="16:16" x14ac:dyDescent="0.3">
      <c r="P871124" s="83"/>
    </row>
    <row r="871125" spans="16:16" x14ac:dyDescent="0.3">
      <c r="P871125" s="83"/>
    </row>
    <row r="871126" spans="16:16" x14ac:dyDescent="0.3">
      <c r="P871126" s="83"/>
    </row>
    <row r="871127" spans="16:16" x14ac:dyDescent="0.3">
      <c r="P871127" s="83"/>
    </row>
    <row r="871128" spans="16:16" x14ac:dyDescent="0.3">
      <c r="P871128" s="83"/>
    </row>
    <row r="871129" spans="16:16" x14ac:dyDescent="0.3">
      <c r="P871129" s="83"/>
    </row>
    <row r="871130" spans="16:16" x14ac:dyDescent="0.3">
      <c r="P871130" s="83"/>
    </row>
    <row r="871131" spans="16:16" x14ac:dyDescent="0.3">
      <c r="P871131" s="83"/>
    </row>
    <row r="871132" spans="16:16" x14ac:dyDescent="0.3">
      <c r="P871132" s="83"/>
    </row>
    <row r="871133" spans="16:16" x14ac:dyDescent="0.3">
      <c r="P871133" s="83"/>
    </row>
    <row r="871134" spans="16:16" x14ac:dyDescent="0.3">
      <c r="P871134" s="83"/>
    </row>
    <row r="871135" spans="16:16" x14ac:dyDescent="0.3">
      <c r="P871135" s="83"/>
    </row>
    <row r="871136" spans="16:16" x14ac:dyDescent="0.3">
      <c r="P871136" s="83"/>
    </row>
    <row r="871137" spans="16:16" x14ac:dyDescent="0.3">
      <c r="P871137" s="83"/>
    </row>
    <row r="871138" spans="16:16" x14ac:dyDescent="0.3">
      <c r="P871138" s="83"/>
    </row>
    <row r="871139" spans="16:16" x14ac:dyDescent="0.3">
      <c r="P871139" s="83"/>
    </row>
    <row r="871140" spans="16:16" x14ac:dyDescent="0.3">
      <c r="P871140" s="83"/>
    </row>
    <row r="871141" spans="16:16" x14ac:dyDescent="0.3">
      <c r="P871141" s="83"/>
    </row>
    <row r="871142" spans="16:16" x14ac:dyDescent="0.3">
      <c r="P871142" s="83"/>
    </row>
    <row r="871143" spans="16:16" x14ac:dyDescent="0.3">
      <c r="P871143" s="83"/>
    </row>
    <row r="871144" spans="16:16" x14ac:dyDescent="0.3">
      <c r="P871144" s="83"/>
    </row>
    <row r="871145" spans="16:16" x14ac:dyDescent="0.3">
      <c r="P871145" s="83"/>
    </row>
    <row r="871146" spans="16:16" x14ac:dyDescent="0.3">
      <c r="P871146" s="83"/>
    </row>
    <row r="871147" spans="16:16" x14ac:dyDescent="0.3">
      <c r="P871147" s="83"/>
    </row>
    <row r="871148" spans="16:16" x14ac:dyDescent="0.3">
      <c r="P871148" s="83"/>
    </row>
    <row r="871149" spans="16:16" x14ac:dyDescent="0.3">
      <c r="P871149" s="83"/>
    </row>
    <row r="871150" spans="16:16" x14ac:dyDescent="0.3">
      <c r="P871150" s="83"/>
    </row>
    <row r="871151" spans="16:16" x14ac:dyDescent="0.3">
      <c r="P871151" s="83"/>
    </row>
    <row r="871152" spans="16:16" x14ac:dyDescent="0.3">
      <c r="P871152" s="83"/>
    </row>
    <row r="871153" spans="16:16" x14ac:dyDescent="0.3">
      <c r="P871153" s="83"/>
    </row>
    <row r="871154" spans="16:16" x14ac:dyDescent="0.3">
      <c r="P871154" s="83"/>
    </row>
    <row r="871155" spans="16:16" x14ac:dyDescent="0.3">
      <c r="P871155" s="83"/>
    </row>
    <row r="871156" spans="16:16" x14ac:dyDescent="0.3">
      <c r="P871156" s="83"/>
    </row>
    <row r="871157" spans="16:16" x14ac:dyDescent="0.3">
      <c r="P871157" s="83"/>
    </row>
    <row r="871158" spans="16:16" x14ac:dyDescent="0.3">
      <c r="P871158" s="83"/>
    </row>
    <row r="871159" spans="16:16" x14ac:dyDescent="0.3">
      <c r="P871159" s="83"/>
    </row>
    <row r="871160" spans="16:16" x14ac:dyDescent="0.3">
      <c r="P871160" s="83"/>
    </row>
    <row r="871161" spans="16:16" x14ac:dyDescent="0.3">
      <c r="P871161" s="83"/>
    </row>
    <row r="871162" spans="16:16" x14ac:dyDescent="0.3">
      <c r="P871162" s="83"/>
    </row>
    <row r="871163" spans="16:16" x14ac:dyDescent="0.3">
      <c r="P871163" s="83"/>
    </row>
    <row r="871164" spans="16:16" x14ac:dyDescent="0.3">
      <c r="P871164" s="83"/>
    </row>
    <row r="871165" spans="16:16" x14ac:dyDescent="0.3">
      <c r="P871165" s="83"/>
    </row>
    <row r="871166" spans="16:16" x14ac:dyDescent="0.3">
      <c r="P871166" s="83"/>
    </row>
    <row r="871167" spans="16:16" x14ac:dyDescent="0.3">
      <c r="P871167" s="83"/>
    </row>
    <row r="871168" spans="16:16" x14ac:dyDescent="0.3">
      <c r="P871168" s="83"/>
    </row>
    <row r="871169" spans="16:16" x14ac:dyDescent="0.3">
      <c r="P871169" s="83"/>
    </row>
    <row r="871170" spans="16:16" x14ac:dyDescent="0.3">
      <c r="P871170" s="83"/>
    </row>
    <row r="871171" spans="16:16" x14ac:dyDescent="0.3">
      <c r="P871171" s="83"/>
    </row>
    <row r="871172" spans="16:16" x14ac:dyDescent="0.3">
      <c r="P871172" s="83"/>
    </row>
    <row r="871173" spans="16:16" x14ac:dyDescent="0.3">
      <c r="P871173" s="83"/>
    </row>
    <row r="871174" spans="16:16" x14ac:dyDescent="0.3">
      <c r="P871174" s="83"/>
    </row>
    <row r="871175" spans="16:16" x14ac:dyDescent="0.3">
      <c r="P871175" s="83"/>
    </row>
    <row r="871176" spans="16:16" x14ac:dyDescent="0.3">
      <c r="P871176" s="83"/>
    </row>
    <row r="871177" spans="16:16" x14ac:dyDescent="0.3">
      <c r="P871177" s="83"/>
    </row>
    <row r="871178" spans="16:16" x14ac:dyDescent="0.3">
      <c r="P871178" s="83"/>
    </row>
    <row r="871179" spans="16:16" x14ac:dyDescent="0.3">
      <c r="P871179" s="83"/>
    </row>
    <row r="871180" spans="16:16" x14ac:dyDescent="0.3">
      <c r="P871180" s="83"/>
    </row>
    <row r="871181" spans="16:16" x14ac:dyDescent="0.3">
      <c r="P871181" s="83"/>
    </row>
    <row r="871182" spans="16:16" x14ac:dyDescent="0.3">
      <c r="P871182" s="83"/>
    </row>
    <row r="871183" spans="16:16" x14ac:dyDescent="0.3">
      <c r="P871183" s="83"/>
    </row>
    <row r="871184" spans="16:16" x14ac:dyDescent="0.3">
      <c r="P871184" s="83"/>
    </row>
    <row r="871185" spans="16:16" x14ac:dyDescent="0.3">
      <c r="P871185" s="83"/>
    </row>
    <row r="871186" spans="16:16" x14ac:dyDescent="0.3">
      <c r="P871186" s="83"/>
    </row>
    <row r="871187" spans="16:16" x14ac:dyDescent="0.3">
      <c r="P871187" s="83"/>
    </row>
    <row r="871188" spans="16:16" x14ac:dyDescent="0.3">
      <c r="P871188" s="83"/>
    </row>
    <row r="871189" spans="16:16" x14ac:dyDescent="0.3">
      <c r="P871189" s="83"/>
    </row>
    <row r="871190" spans="16:16" x14ac:dyDescent="0.3">
      <c r="P871190" s="83"/>
    </row>
    <row r="871191" spans="16:16" x14ac:dyDescent="0.3">
      <c r="P871191" s="83"/>
    </row>
    <row r="871192" spans="16:16" x14ac:dyDescent="0.3">
      <c r="P871192" s="83"/>
    </row>
    <row r="871193" spans="16:16" x14ac:dyDescent="0.3">
      <c r="P871193" s="83"/>
    </row>
    <row r="871194" spans="16:16" x14ac:dyDescent="0.3">
      <c r="P871194" s="83"/>
    </row>
    <row r="871195" spans="16:16" x14ac:dyDescent="0.3">
      <c r="P871195" s="83"/>
    </row>
    <row r="871196" spans="16:16" x14ac:dyDescent="0.3">
      <c r="P871196" s="83"/>
    </row>
    <row r="871197" spans="16:16" x14ac:dyDescent="0.3">
      <c r="P871197" s="83"/>
    </row>
    <row r="871198" spans="16:16" x14ac:dyDescent="0.3">
      <c r="P871198" s="83"/>
    </row>
    <row r="871199" spans="16:16" x14ac:dyDescent="0.3">
      <c r="P871199" s="83"/>
    </row>
    <row r="871200" spans="16:16" x14ac:dyDescent="0.3">
      <c r="P871200" s="83"/>
    </row>
    <row r="871201" spans="16:16" x14ac:dyDescent="0.3">
      <c r="P871201" s="83"/>
    </row>
    <row r="871202" spans="16:16" x14ac:dyDescent="0.3">
      <c r="P871202" s="83"/>
    </row>
    <row r="871203" spans="16:16" x14ac:dyDescent="0.3">
      <c r="P871203" s="83"/>
    </row>
    <row r="871204" spans="16:16" x14ac:dyDescent="0.3">
      <c r="P871204" s="83"/>
    </row>
    <row r="871205" spans="16:16" x14ac:dyDescent="0.3">
      <c r="P871205" s="83"/>
    </row>
    <row r="871206" spans="16:16" x14ac:dyDescent="0.3">
      <c r="P871206" s="83"/>
    </row>
    <row r="871207" spans="16:16" x14ac:dyDescent="0.3">
      <c r="P871207" s="83"/>
    </row>
    <row r="871208" spans="16:16" x14ac:dyDescent="0.3">
      <c r="P871208" s="83"/>
    </row>
    <row r="871209" spans="16:16" x14ac:dyDescent="0.3">
      <c r="P871209" s="83"/>
    </row>
    <row r="871210" spans="16:16" x14ac:dyDescent="0.3">
      <c r="P871210" s="83"/>
    </row>
    <row r="871211" spans="16:16" x14ac:dyDescent="0.3">
      <c r="P871211" s="83"/>
    </row>
    <row r="871212" spans="16:16" x14ac:dyDescent="0.3">
      <c r="P871212" s="83"/>
    </row>
    <row r="871213" spans="16:16" x14ac:dyDescent="0.3">
      <c r="P871213" s="83"/>
    </row>
    <row r="871214" spans="16:16" x14ac:dyDescent="0.3">
      <c r="P871214" s="83"/>
    </row>
    <row r="871215" spans="16:16" x14ac:dyDescent="0.3">
      <c r="P871215" s="83"/>
    </row>
    <row r="871216" spans="16:16" x14ac:dyDescent="0.3">
      <c r="P871216" s="83"/>
    </row>
    <row r="871217" spans="16:16" x14ac:dyDescent="0.3">
      <c r="P871217" s="83"/>
    </row>
    <row r="871218" spans="16:16" x14ac:dyDescent="0.3">
      <c r="P871218" s="83"/>
    </row>
    <row r="871219" spans="16:16" x14ac:dyDescent="0.3">
      <c r="P871219" s="83"/>
    </row>
    <row r="871220" spans="16:16" x14ac:dyDescent="0.3">
      <c r="P871220" s="83"/>
    </row>
    <row r="871221" spans="16:16" x14ac:dyDescent="0.3">
      <c r="P871221" s="83"/>
    </row>
    <row r="871222" spans="16:16" x14ac:dyDescent="0.3">
      <c r="P871222" s="83"/>
    </row>
    <row r="871223" spans="16:16" x14ac:dyDescent="0.3">
      <c r="P871223" s="83"/>
    </row>
    <row r="871224" spans="16:16" x14ac:dyDescent="0.3">
      <c r="P871224" s="83"/>
    </row>
    <row r="871225" spans="16:16" x14ac:dyDescent="0.3">
      <c r="P871225" s="83"/>
    </row>
    <row r="871226" spans="16:16" x14ac:dyDescent="0.3">
      <c r="P871226" s="83"/>
    </row>
    <row r="871227" spans="16:16" x14ac:dyDescent="0.3">
      <c r="P871227" s="83"/>
    </row>
    <row r="871228" spans="16:16" x14ac:dyDescent="0.3">
      <c r="P871228" s="83"/>
    </row>
    <row r="871229" spans="16:16" x14ac:dyDescent="0.3">
      <c r="P871229" s="83"/>
    </row>
    <row r="871230" spans="16:16" x14ac:dyDescent="0.3">
      <c r="P871230" s="83"/>
    </row>
    <row r="871231" spans="16:16" x14ac:dyDescent="0.3">
      <c r="P871231" s="83"/>
    </row>
    <row r="871232" spans="16:16" x14ac:dyDescent="0.3">
      <c r="P871232" s="83"/>
    </row>
    <row r="871233" spans="16:16" x14ac:dyDescent="0.3">
      <c r="P871233" s="83"/>
    </row>
    <row r="871234" spans="16:16" x14ac:dyDescent="0.3">
      <c r="P871234" s="83"/>
    </row>
    <row r="871235" spans="16:16" x14ac:dyDescent="0.3">
      <c r="P871235" s="83"/>
    </row>
    <row r="871236" spans="16:16" x14ac:dyDescent="0.3">
      <c r="P871236" s="83"/>
    </row>
    <row r="871237" spans="16:16" x14ac:dyDescent="0.3">
      <c r="P871237" s="83"/>
    </row>
    <row r="871238" spans="16:16" x14ac:dyDescent="0.3">
      <c r="P871238" s="83"/>
    </row>
    <row r="871239" spans="16:16" x14ac:dyDescent="0.3">
      <c r="P871239" s="83"/>
    </row>
    <row r="871240" spans="16:16" x14ac:dyDescent="0.3">
      <c r="P871240" s="83"/>
    </row>
    <row r="871241" spans="16:16" x14ac:dyDescent="0.3">
      <c r="P871241" s="83"/>
    </row>
    <row r="871242" spans="16:16" x14ac:dyDescent="0.3">
      <c r="P871242" s="83"/>
    </row>
    <row r="871243" spans="16:16" x14ac:dyDescent="0.3">
      <c r="P871243" s="83"/>
    </row>
    <row r="871244" spans="16:16" x14ac:dyDescent="0.3">
      <c r="P871244" s="83"/>
    </row>
    <row r="871245" spans="16:16" x14ac:dyDescent="0.3">
      <c r="P871245" s="83"/>
    </row>
    <row r="871246" spans="16:16" x14ac:dyDescent="0.3">
      <c r="P871246" s="83"/>
    </row>
    <row r="871247" spans="16:16" x14ac:dyDescent="0.3">
      <c r="P871247" s="83"/>
    </row>
    <row r="871248" spans="16:16" x14ac:dyDescent="0.3">
      <c r="P871248" s="83"/>
    </row>
    <row r="871249" spans="16:16" x14ac:dyDescent="0.3">
      <c r="P871249" s="83"/>
    </row>
    <row r="871250" spans="16:16" x14ac:dyDescent="0.3">
      <c r="P871250" s="83"/>
    </row>
    <row r="871251" spans="16:16" x14ac:dyDescent="0.3">
      <c r="P871251" s="83"/>
    </row>
    <row r="871252" spans="16:16" x14ac:dyDescent="0.3">
      <c r="P871252" s="83"/>
    </row>
    <row r="871253" spans="16:16" x14ac:dyDescent="0.3">
      <c r="P871253" s="83"/>
    </row>
    <row r="871254" spans="16:16" x14ac:dyDescent="0.3">
      <c r="P871254" s="83"/>
    </row>
    <row r="871255" spans="16:16" x14ac:dyDescent="0.3">
      <c r="P871255" s="83"/>
    </row>
    <row r="871256" spans="16:16" x14ac:dyDescent="0.3">
      <c r="P871256" s="83"/>
    </row>
    <row r="871257" spans="16:16" x14ac:dyDescent="0.3">
      <c r="P871257" s="83"/>
    </row>
    <row r="871258" spans="16:16" x14ac:dyDescent="0.3">
      <c r="P871258" s="83"/>
    </row>
    <row r="871259" spans="16:16" x14ac:dyDescent="0.3">
      <c r="P871259" s="83"/>
    </row>
    <row r="871260" spans="16:16" x14ac:dyDescent="0.3">
      <c r="P871260" s="83"/>
    </row>
    <row r="871261" spans="16:16" x14ac:dyDescent="0.3">
      <c r="P871261" s="83"/>
    </row>
    <row r="871262" spans="16:16" x14ac:dyDescent="0.3">
      <c r="P871262" s="83"/>
    </row>
    <row r="871263" spans="16:16" x14ac:dyDescent="0.3">
      <c r="P871263" s="83"/>
    </row>
    <row r="871264" spans="16:16" x14ac:dyDescent="0.3">
      <c r="P871264" s="83"/>
    </row>
    <row r="871265" spans="16:16" x14ac:dyDescent="0.3">
      <c r="P871265" s="83"/>
    </row>
    <row r="871266" spans="16:16" x14ac:dyDescent="0.3">
      <c r="P871266" s="83"/>
    </row>
    <row r="871267" spans="16:16" x14ac:dyDescent="0.3">
      <c r="P871267" s="83"/>
    </row>
    <row r="871268" spans="16:16" x14ac:dyDescent="0.3">
      <c r="P871268" s="83"/>
    </row>
    <row r="871269" spans="16:16" x14ac:dyDescent="0.3">
      <c r="P871269" s="83"/>
    </row>
    <row r="871270" spans="16:16" x14ac:dyDescent="0.3">
      <c r="P871270" s="83"/>
    </row>
    <row r="871271" spans="16:16" x14ac:dyDescent="0.3">
      <c r="P871271" s="83"/>
    </row>
    <row r="871272" spans="16:16" x14ac:dyDescent="0.3">
      <c r="P871272" s="83"/>
    </row>
    <row r="871273" spans="16:16" x14ac:dyDescent="0.3">
      <c r="P871273" s="83"/>
    </row>
    <row r="871274" spans="16:16" x14ac:dyDescent="0.3">
      <c r="P871274" s="83"/>
    </row>
    <row r="871275" spans="16:16" x14ac:dyDescent="0.3">
      <c r="P871275" s="83"/>
    </row>
    <row r="871276" spans="16:16" x14ac:dyDescent="0.3">
      <c r="P871276" s="83"/>
    </row>
    <row r="871277" spans="16:16" x14ac:dyDescent="0.3">
      <c r="P871277" s="83"/>
    </row>
    <row r="871278" spans="16:16" x14ac:dyDescent="0.3">
      <c r="P871278" s="83"/>
    </row>
    <row r="871279" spans="16:16" x14ac:dyDescent="0.3">
      <c r="P871279" s="83"/>
    </row>
    <row r="871280" spans="16:16" x14ac:dyDescent="0.3">
      <c r="P871280" s="83"/>
    </row>
    <row r="871281" spans="16:16" x14ac:dyDescent="0.3">
      <c r="P871281" s="83"/>
    </row>
    <row r="871282" spans="16:16" x14ac:dyDescent="0.3">
      <c r="P871282" s="83"/>
    </row>
    <row r="871283" spans="16:16" x14ac:dyDescent="0.3">
      <c r="P871283" s="83"/>
    </row>
    <row r="871284" spans="16:16" x14ac:dyDescent="0.3">
      <c r="P871284" s="83"/>
    </row>
    <row r="871285" spans="16:16" x14ac:dyDescent="0.3">
      <c r="P871285" s="83"/>
    </row>
    <row r="871286" spans="16:16" x14ac:dyDescent="0.3">
      <c r="P871286" s="83"/>
    </row>
    <row r="871287" spans="16:16" x14ac:dyDescent="0.3">
      <c r="P871287" s="83"/>
    </row>
    <row r="871288" spans="16:16" x14ac:dyDescent="0.3">
      <c r="P871288" s="83"/>
    </row>
    <row r="871289" spans="16:16" x14ac:dyDescent="0.3">
      <c r="P871289" s="83"/>
    </row>
    <row r="871290" spans="16:16" x14ac:dyDescent="0.3">
      <c r="P871290" s="83"/>
    </row>
    <row r="871291" spans="16:16" x14ac:dyDescent="0.3">
      <c r="P871291" s="83"/>
    </row>
    <row r="871292" spans="16:16" x14ac:dyDescent="0.3">
      <c r="P871292" s="83"/>
    </row>
    <row r="871293" spans="16:16" x14ac:dyDescent="0.3">
      <c r="P871293" s="83"/>
    </row>
    <row r="871294" spans="16:16" x14ac:dyDescent="0.3">
      <c r="P871294" s="83"/>
    </row>
    <row r="871295" spans="16:16" x14ac:dyDescent="0.3">
      <c r="P871295" s="83"/>
    </row>
    <row r="871296" spans="16:16" x14ac:dyDescent="0.3">
      <c r="P871296" s="83"/>
    </row>
    <row r="871297" spans="16:16" x14ac:dyDescent="0.3">
      <c r="P871297" s="83"/>
    </row>
    <row r="871298" spans="16:16" x14ac:dyDescent="0.3">
      <c r="P871298" s="83"/>
    </row>
    <row r="871299" spans="16:16" x14ac:dyDescent="0.3">
      <c r="P871299" s="83"/>
    </row>
    <row r="871300" spans="16:16" x14ac:dyDescent="0.3">
      <c r="P871300" s="83"/>
    </row>
    <row r="871301" spans="16:16" x14ac:dyDescent="0.3">
      <c r="P871301" s="83"/>
    </row>
    <row r="871302" spans="16:16" x14ac:dyDescent="0.3">
      <c r="P871302" s="83"/>
    </row>
    <row r="871303" spans="16:16" x14ac:dyDescent="0.3">
      <c r="P871303" s="83"/>
    </row>
    <row r="871304" spans="16:16" x14ac:dyDescent="0.3">
      <c r="P871304" s="83"/>
    </row>
    <row r="871305" spans="16:16" x14ac:dyDescent="0.3">
      <c r="P871305" s="83"/>
    </row>
    <row r="871306" spans="16:16" x14ac:dyDescent="0.3">
      <c r="P871306" s="83"/>
    </row>
    <row r="871307" spans="16:16" x14ac:dyDescent="0.3">
      <c r="P871307" s="83"/>
    </row>
    <row r="871308" spans="16:16" x14ac:dyDescent="0.3">
      <c r="P871308" s="83"/>
    </row>
    <row r="871309" spans="16:16" x14ac:dyDescent="0.3">
      <c r="P871309" s="83"/>
    </row>
    <row r="871310" spans="16:16" x14ac:dyDescent="0.3">
      <c r="P871310" s="83"/>
    </row>
    <row r="871311" spans="16:16" x14ac:dyDescent="0.3">
      <c r="P871311" s="83"/>
    </row>
    <row r="871312" spans="16:16" x14ac:dyDescent="0.3">
      <c r="P871312" s="83"/>
    </row>
    <row r="871313" spans="16:16" x14ac:dyDescent="0.3">
      <c r="P871313" s="83"/>
    </row>
    <row r="871314" spans="16:16" x14ac:dyDescent="0.3">
      <c r="P871314" s="83"/>
    </row>
    <row r="871315" spans="16:16" x14ac:dyDescent="0.3">
      <c r="P871315" s="83"/>
    </row>
    <row r="871316" spans="16:16" x14ac:dyDescent="0.3">
      <c r="P871316" s="83"/>
    </row>
    <row r="871317" spans="16:16" x14ac:dyDescent="0.3">
      <c r="P871317" s="83"/>
    </row>
    <row r="871318" spans="16:16" x14ac:dyDescent="0.3">
      <c r="P871318" s="83"/>
    </row>
    <row r="871319" spans="16:16" x14ac:dyDescent="0.3">
      <c r="P871319" s="83"/>
    </row>
    <row r="871320" spans="16:16" x14ac:dyDescent="0.3">
      <c r="P871320" s="83"/>
    </row>
    <row r="871321" spans="16:16" x14ac:dyDescent="0.3">
      <c r="P871321" s="83"/>
    </row>
    <row r="871322" spans="16:16" x14ac:dyDescent="0.3">
      <c r="P871322" s="83"/>
    </row>
    <row r="871323" spans="16:16" x14ac:dyDescent="0.3">
      <c r="P871323" s="83"/>
    </row>
    <row r="871324" spans="16:16" x14ac:dyDescent="0.3">
      <c r="P871324" s="83"/>
    </row>
    <row r="871325" spans="16:16" x14ac:dyDescent="0.3">
      <c r="P871325" s="83"/>
    </row>
    <row r="871326" spans="16:16" x14ac:dyDescent="0.3">
      <c r="P871326" s="83"/>
    </row>
    <row r="871327" spans="16:16" x14ac:dyDescent="0.3">
      <c r="P871327" s="83"/>
    </row>
    <row r="871328" spans="16:16" x14ac:dyDescent="0.3">
      <c r="P871328" s="83"/>
    </row>
    <row r="871329" spans="16:16" x14ac:dyDescent="0.3">
      <c r="P871329" s="83"/>
    </row>
    <row r="871330" spans="16:16" x14ac:dyDescent="0.3">
      <c r="P871330" s="83"/>
    </row>
    <row r="871331" spans="16:16" x14ac:dyDescent="0.3">
      <c r="P871331" s="83"/>
    </row>
    <row r="871332" spans="16:16" x14ac:dyDescent="0.3">
      <c r="P871332" s="83"/>
    </row>
    <row r="871333" spans="16:16" x14ac:dyDescent="0.3">
      <c r="P871333" s="83"/>
    </row>
    <row r="871334" spans="16:16" x14ac:dyDescent="0.3">
      <c r="P871334" s="83"/>
    </row>
    <row r="871335" spans="16:16" x14ac:dyDescent="0.3">
      <c r="P871335" s="83"/>
    </row>
    <row r="871336" spans="16:16" x14ac:dyDescent="0.3">
      <c r="P871336" s="83"/>
    </row>
    <row r="871337" spans="16:16" x14ac:dyDescent="0.3">
      <c r="P871337" s="83"/>
    </row>
    <row r="871338" spans="16:16" x14ac:dyDescent="0.3">
      <c r="P871338" s="83"/>
    </row>
    <row r="871339" spans="16:16" x14ac:dyDescent="0.3">
      <c r="P871339" s="83"/>
    </row>
    <row r="871340" spans="16:16" x14ac:dyDescent="0.3">
      <c r="P871340" s="83"/>
    </row>
    <row r="871341" spans="16:16" x14ac:dyDescent="0.3">
      <c r="P871341" s="83"/>
    </row>
    <row r="871342" spans="16:16" x14ac:dyDescent="0.3">
      <c r="P871342" s="83"/>
    </row>
    <row r="871343" spans="16:16" x14ac:dyDescent="0.3">
      <c r="P871343" s="83"/>
    </row>
    <row r="871344" spans="16:16" x14ac:dyDescent="0.3">
      <c r="P871344" s="83"/>
    </row>
    <row r="871345" spans="16:16" x14ac:dyDescent="0.3">
      <c r="P871345" s="83"/>
    </row>
    <row r="871346" spans="16:16" x14ac:dyDescent="0.3">
      <c r="P871346" s="83"/>
    </row>
    <row r="871347" spans="16:16" x14ac:dyDescent="0.3">
      <c r="P871347" s="83"/>
    </row>
    <row r="871348" spans="16:16" x14ac:dyDescent="0.3">
      <c r="P871348" s="83"/>
    </row>
    <row r="871349" spans="16:16" x14ac:dyDescent="0.3">
      <c r="P871349" s="83"/>
    </row>
    <row r="871350" spans="16:16" x14ac:dyDescent="0.3">
      <c r="P871350" s="83"/>
    </row>
    <row r="871351" spans="16:16" x14ac:dyDescent="0.3">
      <c r="P871351" s="83"/>
    </row>
    <row r="871352" spans="16:16" x14ac:dyDescent="0.3">
      <c r="P871352" s="83"/>
    </row>
    <row r="871353" spans="16:16" x14ac:dyDescent="0.3">
      <c r="P871353" s="83"/>
    </row>
    <row r="871354" spans="16:16" x14ac:dyDescent="0.3">
      <c r="P871354" s="83"/>
    </row>
    <row r="871355" spans="16:16" x14ac:dyDescent="0.3">
      <c r="P871355" s="83"/>
    </row>
    <row r="871356" spans="16:16" x14ac:dyDescent="0.3">
      <c r="P871356" s="83"/>
    </row>
    <row r="871357" spans="16:16" x14ac:dyDescent="0.3">
      <c r="P871357" s="83"/>
    </row>
    <row r="871358" spans="16:16" x14ac:dyDescent="0.3">
      <c r="P871358" s="83"/>
    </row>
    <row r="871359" spans="16:16" x14ac:dyDescent="0.3">
      <c r="P871359" s="83"/>
    </row>
    <row r="871360" spans="16:16" x14ac:dyDescent="0.3">
      <c r="P871360" s="83"/>
    </row>
    <row r="871361" spans="16:16" x14ac:dyDescent="0.3">
      <c r="P871361" s="83"/>
    </row>
    <row r="871362" spans="16:16" x14ac:dyDescent="0.3">
      <c r="P871362" s="83"/>
    </row>
    <row r="871363" spans="16:16" x14ac:dyDescent="0.3">
      <c r="P871363" s="83"/>
    </row>
    <row r="871364" spans="16:16" x14ac:dyDescent="0.3">
      <c r="P871364" s="83"/>
    </row>
    <row r="871365" spans="16:16" x14ac:dyDescent="0.3">
      <c r="P871365" s="83"/>
    </row>
    <row r="871366" spans="16:16" x14ac:dyDescent="0.3">
      <c r="P871366" s="83"/>
    </row>
    <row r="871367" spans="16:16" x14ac:dyDescent="0.3">
      <c r="P871367" s="83"/>
    </row>
    <row r="871368" spans="16:16" x14ac:dyDescent="0.3">
      <c r="P871368" s="83"/>
    </row>
    <row r="871369" spans="16:16" x14ac:dyDescent="0.3">
      <c r="P871369" s="83"/>
    </row>
    <row r="871370" spans="16:16" x14ac:dyDescent="0.3">
      <c r="P871370" s="83"/>
    </row>
    <row r="871371" spans="16:16" x14ac:dyDescent="0.3">
      <c r="P871371" s="83"/>
    </row>
    <row r="871372" spans="16:16" x14ac:dyDescent="0.3">
      <c r="P871372" s="83"/>
    </row>
    <row r="871373" spans="16:16" x14ac:dyDescent="0.3">
      <c r="P871373" s="83"/>
    </row>
    <row r="871374" spans="16:16" x14ac:dyDescent="0.3">
      <c r="P871374" s="83"/>
    </row>
    <row r="871375" spans="16:16" x14ac:dyDescent="0.3">
      <c r="P871375" s="83"/>
    </row>
    <row r="871376" spans="16:16" x14ac:dyDescent="0.3">
      <c r="P871376" s="83"/>
    </row>
    <row r="871377" spans="16:16" x14ac:dyDescent="0.3">
      <c r="P871377" s="83"/>
    </row>
    <row r="871378" spans="16:16" x14ac:dyDescent="0.3">
      <c r="P871378" s="83"/>
    </row>
    <row r="871379" spans="16:16" x14ac:dyDescent="0.3">
      <c r="P871379" s="83"/>
    </row>
    <row r="871380" spans="16:16" x14ac:dyDescent="0.3">
      <c r="P871380" s="83"/>
    </row>
    <row r="871381" spans="16:16" x14ac:dyDescent="0.3">
      <c r="P871381" s="83"/>
    </row>
    <row r="871382" spans="16:16" x14ac:dyDescent="0.3">
      <c r="P871382" s="83"/>
    </row>
    <row r="871383" spans="16:16" x14ac:dyDescent="0.3">
      <c r="P871383" s="83"/>
    </row>
    <row r="871384" spans="16:16" x14ac:dyDescent="0.3">
      <c r="P871384" s="83"/>
    </row>
    <row r="871385" spans="16:16" x14ac:dyDescent="0.3">
      <c r="P871385" s="83"/>
    </row>
    <row r="871386" spans="16:16" x14ac:dyDescent="0.3">
      <c r="P871386" s="83"/>
    </row>
    <row r="871387" spans="16:16" x14ac:dyDescent="0.3">
      <c r="P871387" s="83"/>
    </row>
    <row r="871388" spans="16:16" x14ac:dyDescent="0.3">
      <c r="P871388" s="83"/>
    </row>
    <row r="871389" spans="16:16" x14ac:dyDescent="0.3">
      <c r="P871389" s="83"/>
    </row>
    <row r="871390" spans="16:16" x14ac:dyDescent="0.3">
      <c r="P871390" s="83"/>
    </row>
    <row r="871391" spans="16:16" x14ac:dyDescent="0.3">
      <c r="P871391" s="83"/>
    </row>
    <row r="871392" spans="16:16" x14ac:dyDescent="0.3">
      <c r="P871392" s="83"/>
    </row>
    <row r="871393" spans="16:16" x14ac:dyDescent="0.3">
      <c r="P871393" s="83"/>
    </row>
    <row r="871394" spans="16:16" x14ac:dyDescent="0.3">
      <c r="P871394" s="83"/>
    </row>
    <row r="871395" spans="16:16" x14ac:dyDescent="0.3">
      <c r="P871395" s="83"/>
    </row>
    <row r="871396" spans="16:16" x14ac:dyDescent="0.3">
      <c r="P871396" s="83"/>
    </row>
    <row r="871397" spans="16:16" x14ac:dyDescent="0.3">
      <c r="P871397" s="83"/>
    </row>
    <row r="871398" spans="16:16" x14ac:dyDescent="0.3">
      <c r="P871398" s="83"/>
    </row>
    <row r="871399" spans="16:16" x14ac:dyDescent="0.3">
      <c r="P871399" s="83"/>
    </row>
    <row r="871400" spans="16:16" x14ac:dyDescent="0.3">
      <c r="P871400" s="83"/>
    </row>
    <row r="871401" spans="16:16" x14ac:dyDescent="0.3">
      <c r="P871401" s="83"/>
    </row>
    <row r="871402" spans="16:16" x14ac:dyDescent="0.3">
      <c r="P871402" s="83"/>
    </row>
    <row r="871403" spans="16:16" x14ac:dyDescent="0.3">
      <c r="P871403" s="83"/>
    </row>
    <row r="871404" spans="16:16" x14ac:dyDescent="0.3">
      <c r="P871404" s="83"/>
    </row>
    <row r="871405" spans="16:16" x14ac:dyDescent="0.3">
      <c r="P871405" s="83"/>
    </row>
    <row r="871406" spans="16:16" x14ac:dyDescent="0.3">
      <c r="P871406" s="83"/>
    </row>
    <row r="871407" spans="16:16" x14ac:dyDescent="0.3">
      <c r="P871407" s="83"/>
    </row>
    <row r="871408" spans="16:16" x14ac:dyDescent="0.3">
      <c r="P871408" s="83"/>
    </row>
    <row r="871409" spans="16:16" x14ac:dyDescent="0.3">
      <c r="P871409" s="83"/>
    </row>
    <row r="871410" spans="16:16" x14ac:dyDescent="0.3">
      <c r="P871410" s="83"/>
    </row>
    <row r="871411" spans="16:16" x14ac:dyDescent="0.3">
      <c r="P871411" s="83"/>
    </row>
    <row r="871412" spans="16:16" x14ac:dyDescent="0.3">
      <c r="P871412" s="83"/>
    </row>
    <row r="871413" spans="16:16" x14ac:dyDescent="0.3">
      <c r="P871413" s="83"/>
    </row>
    <row r="871414" spans="16:16" x14ac:dyDescent="0.3">
      <c r="P871414" s="83"/>
    </row>
    <row r="871415" spans="16:16" x14ac:dyDescent="0.3">
      <c r="P871415" s="83"/>
    </row>
    <row r="871416" spans="16:16" x14ac:dyDescent="0.3">
      <c r="P871416" s="83"/>
    </row>
    <row r="871417" spans="16:16" x14ac:dyDescent="0.3">
      <c r="P871417" s="83"/>
    </row>
    <row r="871418" spans="16:16" x14ac:dyDescent="0.3">
      <c r="P871418" s="83"/>
    </row>
    <row r="871419" spans="16:16" x14ac:dyDescent="0.3">
      <c r="P871419" s="83"/>
    </row>
    <row r="871420" spans="16:16" x14ac:dyDescent="0.3">
      <c r="P871420" s="83"/>
    </row>
    <row r="871421" spans="16:16" x14ac:dyDescent="0.3">
      <c r="P871421" s="83"/>
    </row>
    <row r="871422" spans="16:16" x14ac:dyDescent="0.3">
      <c r="P871422" s="83"/>
    </row>
    <row r="871423" spans="16:16" x14ac:dyDescent="0.3">
      <c r="P871423" s="83"/>
    </row>
    <row r="871424" spans="16:16" x14ac:dyDescent="0.3">
      <c r="P871424" s="83"/>
    </row>
    <row r="871425" spans="16:16" x14ac:dyDescent="0.3">
      <c r="P871425" s="83"/>
    </row>
    <row r="871426" spans="16:16" x14ac:dyDescent="0.3">
      <c r="P871426" s="83"/>
    </row>
    <row r="871427" spans="16:16" x14ac:dyDescent="0.3">
      <c r="P871427" s="83"/>
    </row>
    <row r="871428" spans="16:16" x14ac:dyDescent="0.3">
      <c r="P871428" s="83"/>
    </row>
    <row r="871429" spans="16:16" x14ac:dyDescent="0.3">
      <c r="P871429" s="83"/>
    </row>
    <row r="871430" spans="16:16" x14ac:dyDescent="0.3">
      <c r="P871430" s="83"/>
    </row>
    <row r="871431" spans="16:16" x14ac:dyDescent="0.3">
      <c r="P871431" s="83"/>
    </row>
    <row r="871432" spans="16:16" x14ac:dyDescent="0.3">
      <c r="P871432" s="83"/>
    </row>
    <row r="871433" spans="16:16" x14ac:dyDescent="0.3">
      <c r="P871433" s="83"/>
    </row>
    <row r="871434" spans="16:16" x14ac:dyDescent="0.3">
      <c r="P871434" s="83"/>
    </row>
    <row r="871435" spans="16:16" x14ac:dyDescent="0.3">
      <c r="P871435" s="83"/>
    </row>
    <row r="871436" spans="16:16" x14ac:dyDescent="0.3">
      <c r="P871436" s="83"/>
    </row>
    <row r="871437" spans="16:16" x14ac:dyDescent="0.3">
      <c r="P871437" s="83"/>
    </row>
    <row r="871438" spans="16:16" x14ac:dyDescent="0.3">
      <c r="P871438" s="83"/>
    </row>
    <row r="871439" spans="16:16" x14ac:dyDescent="0.3">
      <c r="P871439" s="83"/>
    </row>
    <row r="871440" spans="16:16" x14ac:dyDescent="0.3">
      <c r="P871440" s="83"/>
    </row>
    <row r="871441" spans="16:16" x14ac:dyDescent="0.3">
      <c r="P871441" s="83"/>
    </row>
    <row r="871442" spans="16:16" x14ac:dyDescent="0.3">
      <c r="P871442" s="83"/>
    </row>
    <row r="871443" spans="16:16" x14ac:dyDescent="0.3">
      <c r="P871443" s="83"/>
    </row>
    <row r="871444" spans="16:16" x14ac:dyDescent="0.3">
      <c r="P871444" s="83"/>
    </row>
    <row r="871445" spans="16:16" x14ac:dyDescent="0.3">
      <c r="P871445" s="83"/>
    </row>
    <row r="871446" spans="16:16" x14ac:dyDescent="0.3">
      <c r="P871446" s="83"/>
    </row>
    <row r="871447" spans="16:16" x14ac:dyDescent="0.3">
      <c r="P871447" s="83"/>
    </row>
    <row r="871448" spans="16:16" x14ac:dyDescent="0.3">
      <c r="P871448" s="83"/>
    </row>
    <row r="871449" spans="16:16" x14ac:dyDescent="0.3">
      <c r="P871449" s="83"/>
    </row>
    <row r="871450" spans="16:16" x14ac:dyDescent="0.3">
      <c r="P871450" s="83"/>
    </row>
    <row r="871451" spans="16:16" x14ac:dyDescent="0.3">
      <c r="P871451" s="83"/>
    </row>
    <row r="871452" spans="16:16" x14ac:dyDescent="0.3">
      <c r="P871452" s="83"/>
    </row>
    <row r="871453" spans="16:16" x14ac:dyDescent="0.3">
      <c r="P871453" s="83"/>
    </row>
    <row r="871454" spans="16:16" x14ac:dyDescent="0.3">
      <c r="P871454" s="83"/>
    </row>
    <row r="871455" spans="16:16" x14ac:dyDescent="0.3">
      <c r="P871455" s="83"/>
    </row>
    <row r="871456" spans="16:16" x14ac:dyDescent="0.3">
      <c r="P871456" s="83"/>
    </row>
    <row r="871457" spans="16:16" x14ac:dyDescent="0.3">
      <c r="P871457" s="83"/>
    </row>
    <row r="871458" spans="16:16" x14ac:dyDescent="0.3">
      <c r="P871458" s="83"/>
    </row>
    <row r="871459" spans="16:16" x14ac:dyDescent="0.3">
      <c r="P871459" s="83"/>
    </row>
    <row r="871460" spans="16:16" x14ac:dyDescent="0.3">
      <c r="P871460" s="83"/>
    </row>
    <row r="871461" spans="16:16" x14ac:dyDescent="0.3">
      <c r="P871461" s="83"/>
    </row>
    <row r="871462" spans="16:16" x14ac:dyDescent="0.3">
      <c r="P871462" s="83"/>
    </row>
    <row r="871463" spans="16:16" x14ac:dyDescent="0.3">
      <c r="P871463" s="83"/>
    </row>
    <row r="871464" spans="16:16" x14ac:dyDescent="0.3">
      <c r="P871464" s="83"/>
    </row>
    <row r="871465" spans="16:16" x14ac:dyDescent="0.3">
      <c r="P871465" s="83"/>
    </row>
    <row r="871466" spans="16:16" x14ac:dyDescent="0.3">
      <c r="P871466" s="83"/>
    </row>
    <row r="871467" spans="16:16" x14ac:dyDescent="0.3">
      <c r="P871467" s="83"/>
    </row>
    <row r="871468" spans="16:16" x14ac:dyDescent="0.3">
      <c r="P871468" s="83"/>
    </row>
    <row r="871469" spans="16:16" x14ac:dyDescent="0.3">
      <c r="P871469" s="83"/>
    </row>
    <row r="871470" spans="16:16" x14ac:dyDescent="0.3">
      <c r="P871470" s="83"/>
    </row>
    <row r="871471" spans="16:16" x14ac:dyDescent="0.3">
      <c r="P871471" s="83"/>
    </row>
    <row r="871472" spans="16:16" x14ac:dyDescent="0.3">
      <c r="P871472" s="83"/>
    </row>
    <row r="871473" spans="16:16" x14ac:dyDescent="0.3">
      <c r="P871473" s="83"/>
    </row>
    <row r="871474" spans="16:16" x14ac:dyDescent="0.3">
      <c r="P871474" s="83"/>
    </row>
    <row r="871475" spans="16:16" x14ac:dyDescent="0.3">
      <c r="P871475" s="83"/>
    </row>
    <row r="871476" spans="16:16" x14ac:dyDescent="0.3">
      <c r="P871476" s="83"/>
    </row>
    <row r="871477" spans="16:16" x14ac:dyDescent="0.3">
      <c r="P871477" s="83"/>
    </row>
    <row r="871478" spans="16:16" x14ac:dyDescent="0.3">
      <c r="P871478" s="83"/>
    </row>
    <row r="871479" spans="16:16" x14ac:dyDescent="0.3">
      <c r="P871479" s="83"/>
    </row>
    <row r="871480" spans="16:16" x14ac:dyDescent="0.3">
      <c r="P871480" s="83"/>
    </row>
    <row r="871481" spans="16:16" x14ac:dyDescent="0.3">
      <c r="P871481" s="83"/>
    </row>
    <row r="871482" spans="16:16" x14ac:dyDescent="0.3">
      <c r="P871482" s="83"/>
    </row>
    <row r="871483" spans="16:16" x14ac:dyDescent="0.3">
      <c r="P871483" s="83"/>
    </row>
    <row r="871484" spans="16:16" x14ac:dyDescent="0.3">
      <c r="P871484" s="83"/>
    </row>
    <row r="871485" spans="16:16" x14ac:dyDescent="0.3">
      <c r="P871485" s="83"/>
    </row>
    <row r="871486" spans="16:16" x14ac:dyDescent="0.3">
      <c r="P871486" s="83"/>
    </row>
    <row r="871487" spans="16:16" x14ac:dyDescent="0.3">
      <c r="P871487" s="83"/>
    </row>
    <row r="871488" spans="16:16" x14ac:dyDescent="0.3">
      <c r="P871488" s="83"/>
    </row>
    <row r="871489" spans="16:16" x14ac:dyDescent="0.3">
      <c r="P871489" s="83"/>
    </row>
    <row r="871490" spans="16:16" x14ac:dyDescent="0.3">
      <c r="P871490" s="83"/>
    </row>
    <row r="871491" spans="16:16" x14ac:dyDescent="0.3">
      <c r="P871491" s="83"/>
    </row>
    <row r="871492" spans="16:16" x14ac:dyDescent="0.3">
      <c r="P871492" s="83"/>
    </row>
    <row r="871493" spans="16:16" x14ac:dyDescent="0.3">
      <c r="P871493" s="83"/>
    </row>
    <row r="871494" spans="16:16" x14ac:dyDescent="0.3">
      <c r="P871494" s="83"/>
    </row>
    <row r="871495" spans="16:16" x14ac:dyDescent="0.3">
      <c r="P871495" s="83"/>
    </row>
    <row r="871496" spans="16:16" x14ac:dyDescent="0.3">
      <c r="P871496" s="83"/>
    </row>
    <row r="871497" spans="16:16" x14ac:dyDescent="0.3">
      <c r="P871497" s="83"/>
    </row>
    <row r="871498" spans="16:16" x14ac:dyDescent="0.3">
      <c r="P871498" s="83"/>
    </row>
    <row r="871499" spans="16:16" x14ac:dyDescent="0.3">
      <c r="P871499" s="83"/>
    </row>
    <row r="871500" spans="16:16" x14ac:dyDescent="0.3">
      <c r="P871500" s="83"/>
    </row>
    <row r="871501" spans="16:16" x14ac:dyDescent="0.3">
      <c r="P871501" s="83"/>
    </row>
    <row r="871502" spans="16:16" x14ac:dyDescent="0.3">
      <c r="P871502" s="83"/>
    </row>
    <row r="871503" spans="16:16" x14ac:dyDescent="0.3">
      <c r="P871503" s="83"/>
    </row>
    <row r="871504" spans="16:16" x14ac:dyDescent="0.3">
      <c r="P871504" s="83"/>
    </row>
    <row r="871505" spans="16:16" x14ac:dyDescent="0.3">
      <c r="P871505" s="83"/>
    </row>
    <row r="871506" spans="16:16" x14ac:dyDescent="0.3">
      <c r="P871506" s="83"/>
    </row>
    <row r="871507" spans="16:16" x14ac:dyDescent="0.3">
      <c r="P871507" s="83"/>
    </row>
    <row r="871508" spans="16:16" x14ac:dyDescent="0.3">
      <c r="P871508" s="83"/>
    </row>
    <row r="871509" spans="16:16" x14ac:dyDescent="0.3">
      <c r="P871509" s="83"/>
    </row>
    <row r="871510" spans="16:16" x14ac:dyDescent="0.3">
      <c r="P871510" s="83"/>
    </row>
    <row r="871511" spans="16:16" x14ac:dyDescent="0.3">
      <c r="P871511" s="83"/>
    </row>
    <row r="871512" spans="16:16" x14ac:dyDescent="0.3">
      <c r="P871512" s="83"/>
    </row>
    <row r="871513" spans="16:16" x14ac:dyDescent="0.3">
      <c r="P871513" s="83"/>
    </row>
    <row r="871514" spans="16:16" x14ac:dyDescent="0.3">
      <c r="P871514" s="83"/>
    </row>
    <row r="871515" spans="16:16" x14ac:dyDescent="0.3">
      <c r="P871515" s="83"/>
    </row>
    <row r="871516" spans="16:16" x14ac:dyDescent="0.3">
      <c r="P871516" s="83"/>
    </row>
    <row r="871517" spans="16:16" x14ac:dyDescent="0.3">
      <c r="P871517" s="83"/>
    </row>
    <row r="871518" spans="16:16" x14ac:dyDescent="0.3">
      <c r="P871518" s="83"/>
    </row>
    <row r="871519" spans="16:16" x14ac:dyDescent="0.3">
      <c r="P871519" s="83"/>
    </row>
    <row r="871520" spans="16:16" x14ac:dyDescent="0.3">
      <c r="P871520" s="83"/>
    </row>
    <row r="871521" spans="16:16" x14ac:dyDescent="0.3">
      <c r="P871521" s="83"/>
    </row>
    <row r="871522" spans="16:16" x14ac:dyDescent="0.3">
      <c r="P871522" s="83"/>
    </row>
    <row r="871523" spans="16:16" x14ac:dyDescent="0.3">
      <c r="P871523" s="83"/>
    </row>
    <row r="871524" spans="16:16" x14ac:dyDescent="0.3">
      <c r="P871524" s="83"/>
    </row>
    <row r="871525" spans="16:16" x14ac:dyDescent="0.3">
      <c r="P871525" s="83"/>
    </row>
    <row r="871526" spans="16:16" x14ac:dyDescent="0.3">
      <c r="P871526" s="83"/>
    </row>
    <row r="871527" spans="16:16" x14ac:dyDescent="0.3">
      <c r="P871527" s="83"/>
    </row>
    <row r="871528" spans="16:16" x14ac:dyDescent="0.3">
      <c r="P871528" s="83"/>
    </row>
    <row r="871529" spans="16:16" x14ac:dyDescent="0.3">
      <c r="P871529" s="83"/>
    </row>
    <row r="871530" spans="16:16" x14ac:dyDescent="0.3">
      <c r="P871530" s="83"/>
    </row>
    <row r="871531" spans="16:16" x14ac:dyDescent="0.3">
      <c r="P871531" s="83"/>
    </row>
    <row r="871532" spans="16:16" x14ac:dyDescent="0.3">
      <c r="P871532" s="83"/>
    </row>
    <row r="871533" spans="16:16" x14ac:dyDescent="0.3">
      <c r="P871533" s="83"/>
    </row>
    <row r="871534" spans="16:16" x14ac:dyDescent="0.3">
      <c r="P871534" s="83"/>
    </row>
    <row r="871535" spans="16:16" x14ac:dyDescent="0.3">
      <c r="P871535" s="83"/>
    </row>
    <row r="871536" spans="16:16" x14ac:dyDescent="0.3">
      <c r="P871536" s="83"/>
    </row>
    <row r="871537" spans="16:16" x14ac:dyDescent="0.3">
      <c r="P871537" s="83"/>
    </row>
    <row r="871538" spans="16:16" x14ac:dyDescent="0.3">
      <c r="P871538" s="83"/>
    </row>
    <row r="871539" spans="16:16" x14ac:dyDescent="0.3">
      <c r="P871539" s="83"/>
    </row>
    <row r="871540" spans="16:16" x14ac:dyDescent="0.3">
      <c r="P871540" s="83"/>
    </row>
    <row r="871541" spans="16:16" x14ac:dyDescent="0.3">
      <c r="P871541" s="83"/>
    </row>
    <row r="871542" spans="16:16" x14ac:dyDescent="0.3">
      <c r="P871542" s="83"/>
    </row>
    <row r="871543" spans="16:16" x14ac:dyDescent="0.3">
      <c r="P871543" s="83"/>
    </row>
    <row r="871544" spans="16:16" x14ac:dyDescent="0.3">
      <c r="P871544" s="83"/>
    </row>
    <row r="871545" spans="16:16" x14ac:dyDescent="0.3">
      <c r="P871545" s="83"/>
    </row>
    <row r="871546" spans="16:16" x14ac:dyDescent="0.3">
      <c r="P871546" s="83"/>
    </row>
    <row r="871547" spans="16:16" x14ac:dyDescent="0.3">
      <c r="P871547" s="83"/>
    </row>
    <row r="871548" spans="16:16" x14ac:dyDescent="0.3">
      <c r="P871548" s="83"/>
    </row>
    <row r="871549" spans="16:16" x14ac:dyDescent="0.3">
      <c r="P871549" s="83"/>
    </row>
    <row r="871550" spans="16:16" x14ac:dyDescent="0.3">
      <c r="P871550" s="83"/>
    </row>
    <row r="871551" spans="16:16" x14ac:dyDescent="0.3">
      <c r="P871551" s="83"/>
    </row>
    <row r="871552" spans="16:16" x14ac:dyDescent="0.3">
      <c r="P871552" s="83"/>
    </row>
    <row r="871553" spans="16:16" x14ac:dyDescent="0.3">
      <c r="P871553" s="83"/>
    </row>
    <row r="871554" spans="16:16" x14ac:dyDescent="0.3">
      <c r="P871554" s="83"/>
    </row>
    <row r="871555" spans="16:16" x14ac:dyDescent="0.3">
      <c r="P871555" s="83"/>
    </row>
    <row r="871556" spans="16:16" x14ac:dyDescent="0.3">
      <c r="P871556" s="83"/>
    </row>
    <row r="871557" spans="16:16" x14ac:dyDescent="0.3">
      <c r="P871557" s="83"/>
    </row>
    <row r="871558" spans="16:16" x14ac:dyDescent="0.3">
      <c r="P871558" s="83"/>
    </row>
    <row r="871559" spans="16:16" x14ac:dyDescent="0.3">
      <c r="P871559" s="83"/>
    </row>
    <row r="871560" spans="16:16" x14ac:dyDescent="0.3">
      <c r="P871560" s="83"/>
    </row>
    <row r="871561" spans="16:16" x14ac:dyDescent="0.3">
      <c r="P871561" s="83"/>
    </row>
    <row r="871562" spans="16:16" x14ac:dyDescent="0.3">
      <c r="P871562" s="83"/>
    </row>
    <row r="871563" spans="16:16" x14ac:dyDescent="0.3">
      <c r="P871563" s="83"/>
    </row>
    <row r="871564" spans="16:16" x14ac:dyDescent="0.3">
      <c r="P871564" s="83"/>
    </row>
    <row r="871565" spans="16:16" x14ac:dyDescent="0.3">
      <c r="P871565" s="83"/>
    </row>
    <row r="871566" spans="16:16" x14ac:dyDescent="0.3">
      <c r="P871566" s="83"/>
    </row>
    <row r="871567" spans="16:16" x14ac:dyDescent="0.3">
      <c r="P871567" s="83"/>
    </row>
    <row r="871568" spans="16:16" x14ac:dyDescent="0.3">
      <c r="P871568" s="83"/>
    </row>
    <row r="871569" spans="16:16" x14ac:dyDescent="0.3">
      <c r="P871569" s="83"/>
    </row>
    <row r="871570" spans="16:16" x14ac:dyDescent="0.3">
      <c r="P871570" s="83"/>
    </row>
    <row r="871571" spans="16:16" x14ac:dyDescent="0.3">
      <c r="P871571" s="83"/>
    </row>
    <row r="871572" spans="16:16" x14ac:dyDescent="0.3">
      <c r="P871572" s="83"/>
    </row>
    <row r="871573" spans="16:16" x14ac:dyDescent="0.3">
      <c r="P871573" s="83"/>
    </row>
    <row r="871574" spans="16:16" x14ac:dyDescent="0.3">
      <c r="P871574" s="83"/>
    </row>
    <row r="871575" spans="16:16" x14ac:dyDescent="0.3">
      <c r="P871575" s="83"/>
    </row>
    <row r="871576" spans="16:16" x14ac:dyDescent="0.3">
      <c r="P871576" s="83"/>
    </row>
    <row r="871577" spans="16:16" x14ac:dyDescent="0.3">
      <c r="P871577" s="83"/>
    </row>
    <row r="871578" spans="16:16" x14ac:dyDescent="0.3">
      <c r="P871578" s="83"/>
    </row>
    <row r="871579" spans="16:16" x14ac:dyDescent="0.3">
      <c r="P871579" s="83"/>
    </row>
    <row r="871580" spans="16:16" x14ac:dyDescent="0.3">
      <c r="P871580" s="83"/>
    </row>
    <row r="871581" spans="16:16" x14ac:dyDescent="0.3">
      <c r="P871581" s="83"/>
    </row>
    <row r="871582" spans="16:16" x14ac:dyDescent="0.3">
      <c r="P871582" s="83"/>
    </row>
    <row r="871583" spans="16:16" x14ac:dyDescent="0.3">
      <c r="P871583" s="83"/>
    </row>
    <row r="871584" spans="16:16" x14ac:dyDescent="0.3">
      <c r="P871584" s="83"/>
    </row>
    <row r="871585" spans="16:16" x14ac:dyDescent="0.3">
      <c r="P871585" s="83"/>
    </row>
    <row r="871586" spans="16:16" x14ac:dyDescent="0.3">
      <c r="P871586" s="83"/>
    </row>
    <row r="871587" spans="16:16" x14ac:dyDescent="0.3">
      <c r="P871587" s="83"/>
    </row>
    <row r="871588" spans="16:16" x14ac:dyDescent="0.3">
      <c r="P871588" s="83"/>
    </row>
    <row r="871589" spans="16:16" x14ac:dyDescent="0.3">
      <c r="P871589" s="83"/>
    </row>
    <row r="871590" spans="16:16" x14ac:dyDescent="0.3">
      <c r="P871590" s="83"/>
    </row>
    <row r="871591" spans="16:16" x14ac:dyDescent="0.3">
      <c r="P871591" s="83"/>
    </row>
    <row r="871592" spans="16:16" x14ac:dyDescent="0.3">
      <c r="P871592" s="83"/>
    </row>
    <row r="871593" spans="16:16" x14ac:dyDescent="0.3">
      <c r="P871593" s="83"/>
    </row>
    <row r="871594" spans="16:16" x14ac:dyDescent="0.3">
      <c r="P871594" s="83"/>
    </row>
    <row r="871595" spans="16:16" x14ac:dyDescent="0.3">
      <c r="P871595" s="83"/>
    </row>
    <row r="871596" spans="16:16" x14ac:dyDescent="0.3">
      <c r="P871596" s="83"/>
    </row>
    <row r="871597" spans="16:16" x14ac:dyDescent="0.3">
      <c r="P871597" s="83"/>
    </row>
    <row r="871598" spans="16:16" x14ac:dyDescent="0.3">
      <c r="P871598" s="83"/>
    </row>
    <row r="871599" spans="16:16" x14ac:dyDescent="0.3">
      <c r="P871599" s="83"/>
    </row>
    <row r="871600" spans="16:16" x14ac:dyDescent="0.3">
      <c r="P871600" s="83"/>
    </row>
    <row r="871601" spans="16:16" x14ac:dyDescent="0.3">
      <c r="P871601" s="83"/>
    </row>
    <row r="871602" spans="16:16" x14ac:dyDescent="0.3">
      <c r="P871602" s="83"/>
    </row>
    <row r="871603" spans="16:16" x14ac:dyDescent="0.3">
      <c r="P871603" s="83"/>
    </row>
    <row r="871604" spans="16:16" x14ac:dyDescent="0.3">
      <c r="P871604" s="83"/>
    </row>
    <row r="871605" spans="16:16" x14ac:dyDescent="0.3">
      <c r="P871605" s="83"/>
    </row>
    <row r="871606" spans="16:16" x14ac:dyDescent="0.3">
      <c r="P871606" s="83"/>
    </row>
    <row r="871607" spans="16:16" x14ac:dyDescent="0.3">
      <c r="P871607" s="83"/>
    </row>
    <row r="871608" spans="16:16" x14ac:dyDescent="0.3">
      <c r="P871608" s="83"/>
    </row>
    <row r="871609" spans="16:16" x14ac:dyDescent="0.3">
      <c r="P871609" s="83"/>
    </row>
    <row r="871610" spans="16:16" x14ac:dyDescent="0.3">
      <c r="P871610" s="83"/>
    </row>
    <row r="871611" spans="16:16" x14ac:dyDescent="0.3">
      <c r="P871611" s="83"/>
    </row>
    <row r="871612" spans="16:16" x14ac:dyDescent="0.3">
      <c r="P871612" s="83"/>
    </row>
    <row r="871613" spans="16:16" x14ac:dyDescent="0.3">
      <c r="P871613" s="83"/>
    </row>
    <row r="871614" spans="16:16" x14ac:dyDescent="0.3">
      <c r="P871614" s="83"/>
    </row>
    <row r="871615" spans="16:16" x14ac:dyDescent="0.3">
      <c r="P871615" s="83"/>
    </row>
    <row r="871616" spans="16:16" x14ac:dyDescent="0.3">
      <c r="P871616" s="83"/>
    </row>
    <row r="871617" spans="16:16" x14ac:dyDescent="0.3">
      <c r="P871617" s="83"/>
    </row>
    <row r="871618" spans="16:16" x14ac:dyDescent="0.3">
      <c r="P871618" s="83"/>
    </row>
    <row r="871619" spans="16:16" x14ac:dyDescent="0.3">
      <c r="P871619" s="83"/>
    </row>
    <row r="871620" spans="16:16" x14ac:dyDescent="0.3">
      <c r="P871620" s="83"/>
    </row>
    <row r="871621" spans="16:16" x14ac:dyDescent="0.3">
      <c r="P871621" s="83"/>
    </row>
    <row r="871622" spans="16:16" x14ac:dyDescent="0.3">
      <c r="P871622" s="83"/>
    </row>
    <row r="871623" spans="16:16" x14ac:dyDescent="0.3">
      <c r="P871623" s="83"/>
    </row>
    <row r="871624" spans="16:16" x14ac:dyDescent="0.3">
      <c r="P871624" s="83"/>
    </row>
    <row r="871625" spans="16:16" x14ac:dyDescent="0.3">
      <c r="P871625" s="83"/>
    </row>
    <row r="871626" spans="16:16" x14ac:dyDescent="0.3">
      <c r="P871626" s="83"/>
    </row>
    <row r="871627" spans="16:16" x14ac:dyDescent="0.3">
      <c r="P871627" s="83"/>
    </row>
    <row r="871628" spans="16:16" x14ac:dyDescent="0.3">
      <c r="P871628" s="83"/>
    </row>
    <row r="871629" spans="16:16" x14ac:dyDescent="0.3">
      <c r="P871629" s="83"/>
    </row>
    <row r="871630" spans="16:16" x14ac:dyDescent="0.3">
      <c r="P871630" s="83"/>
    </row>
    <row r="871631" spans="16:16" x14ac:dyDescent="0.3">
      <c r="P871631" s="83"/>
    </row>
    <row r="871632" spans="16:16" x14ac:dyDescent="0.3">
      <c r="P871632" s="83"/>
    </row>
    <row r="871633" spans="16:16" x14ac:dyDescent="0.3">
      <c r="P871633" s="83"/>
    </row>
    <row r="871634" spans="16:16" x14ac:dyDescent="0.3">
      <c r="P871634" s="83"/>
    </row>
    <row r="871635" spans="16:16" x14ac:dyDescent="0.3">
      <c r="P871635" s="83"/>
    </row>
    <row r="871636" spans="16:16" x14ac:dyDescent="0.3">
      <c r="P871636" s="83"/>
    </row>
    <row r="871637" spans="16:16" x14ac:dyDescent="0.3">
      <c r="P871637" s="83"/>
    </row>
    <row r="871638" spans="16:16" x14ac:dyDescent="0.3">
      <c r="P871638" s="83"/>
    </row>
    <row r="871639" spans="16:16" x14ac:dyDescent="0.3">
      <c r="P871639" s="83"/>
    </row>
    <row r="871640" spans="16:16" x14ac:dyDescent="0.3">
      <c r="P871640" s="83"/>
    </row>
    <row r="871641" spans="16:16" x14ac:dyDescent="0.3">
      <c r="P871641" s="83"/>
    </row>
    <row r="871642" spans="16:16" x14ac:dyDescent="0.3">
      <c r="P871642" s="83"/>
    </row>
    <row r="871643" spans="16:16" x14ac:dyDescent="0.3">
      <c r="P871643" s="83"/>
    </row>
    <row r="871644" spans="16:16" x14ac:dyDescent="0.3">
      <c r="P871644" s="83"/>
    </row>
    <row r="871645" spans="16:16" x14ac:dyDescent="0.3">
      <c r="P871645" s="83"/>
    </row>
    <row r="871646" spans="16:16" x14ac:dyDescent="0.3">
      <c r="P871646" s="83"/>
    </row>
    <row r="871647" spans="16:16" x14ac:dyDescent="0.3">
      <c r="P871647" s="83"/>
    </row>
    <row r="871648" spans="16:16" x14ac:dyDescent="0.3">
      <c r="P871648" s="83"/>
    </row>
    <row r="871649" spans="16:16" x14ac:dyDescent="0.3">
      <c r="P871649" s="83"/>
    </row>
    <row r="871650" spans="16:16" x14ac:dyDescent="0.3">
      <c r="P871650" s="83"/>
    </row>
    <row r="871651" spans="16:16" x14ac:dyDescent="0.3">
      <c r="P871651" s="83"/>
    </row>
    <row r="871652" spans="16:16" x14ac:dyDescent="0.3">
      <c r="P871652" s="83"/>
    </row>
    <row r="871653" spans="16:16" x14ac:dyDescent="0.3">
      <c r="P871653" s="83"/>
    </row>
    <row r="871654" spans="16:16" x14ac:dyDescent="0.3">
      <c r="P871654" s="83"/>
    </row>
    <row r="871655" spans="16:16" x14ac:dyDescent="0.3">
      <c r="P871655" s="83"/>
    </row>
    <row r="871656" spans="16:16" x14ac:dyDescent="0.3">
      <c r="P871656" s="83"/>
    </row>
    <row r="871657" spans="16:16" x14ac:dyDescent="0.3">
      <c r="P871657" s="83"/>
    </row>
    <row r="871658" spans="16:16" x14ac:dyDescent="0.3">
      <c r="P871658" s="83"/>
    </row>
    <row r="871659" spans="16:16" x14ac:dyDescent="0.3">
      <c r="P871659" s="83"/>
    </row>
    <row r="871660" spans="16:16" x14ac:dyDescent="0.3">
      <c r="P871660" s="83"/>
    </row>
    <row r="871661" spans="16:16" x14ac:dyDescent="0.3">
      <c r="P871661" s="83"/>
    </row>
    <row r="871662" spans="16:16" x14ac:dyDescent="0.3">
      <c r="P871662" s="83"/>
    </row>
    <row r="871663" spans="16:16" x14ac:dyDescent="0.3">
      <c r="P871663" s="83"/>
    </row>
    <row r="871664" spans="16:16" x14ac:dyDescent="0.3">
      <c r="P871664" s="83"/>
    </row>
    <row r="871665" spans="16:16" x14ac:dyDescent="0.3">
      <c r="P871665" s="83"/>
    </row>
    <row r="871666" spans="16:16" x14ac:dyDescent="0.3">
      <c r="P871666" s="83"/>
    </row>
    <row r="871667" spans="16:16" x14ac:dyDescent="0.3">
      <c r="P871667" s="83"/>
    </row>
    <row r="871668" spans="16:16" x14ac:dyDescent="0.3">
      <c r="P871668" s="83"/>
    </row>
    <row r="871669" spans="16:16" x14ac:dyDescent="0.3">
      <c r="P871669" s="83"/>
    </row>
    <row r="871670" spans="16:16" x14ac:dyDescent="0.3">
      <c r="P871670" s="83"/>
    </row>
    <row r="871671" spans="16:16" x14ac:dyDescent="0.3">
      <c r="P871671" s="83"/>
    </row>
    <row r="871672" spans="16:16" x14ac:dyDescent="0.3">
      <c r="P871672" s="83"/>
    </row>
    <row r="871673" spans="16:16" x14ac:dyDescent="0.3">
      <c r="P871673" s="83"/>
    </row>
    <row r="871674" spans="16:16" x14ac:dyDescent="0.3">
      <c r="P871674" s="83"/>
    </row>
    <row r="871675" spans="16:16" x14ac:dyDescent="0.3">
      <c r="P871675" s="83"/>
    </row>
    <row r="871676" spans="16:16" x14ac:dyDescent="0.3">
      <c r="P871676" s="83"/>
    </row>
    <row r="871677" spans="16:16" x14ac:dyDescent="0.3">
      <c r="P871677" s="83"/>
    </row>
    <row r="871678" spans="16:16" x14ac:dyDescent="0.3">
      <c r="P871678" s="83"/>
    </row>
    <row r="871679" spans="16:16" x14ac:dyDescent="0.3">
      <c r="P871679" s="83"/>
    </row>
    <row r="871680" spans="16:16" x14ac:dyDescent="0.3">
      <c r="P871680" s="83"/>
    </row>
    <row r="871681" spans="16:16" x14ac:dyDescent="0.3">
      <c r="P871681" s="83"/>
    </row>
    <row r="871682" spans="16:16" x14ac:dyDescent="0.3">
      <c r="P871682" s="83"/>
    </row>
    <row r="871683" spans="16:16" x14ac:dyDescent="0.3">
      <c r="P871683" s="83"/>
    </row>
    <row r="871684" spans="16:16" x14ac:dyDescent="0.3">
      <c r="P871684" s="83"/>
    </row>
    <row r="871685" spans="16:16" x14ac:dyDescent="0.3">
      <c r="P871685" s="83"/>
    </row>
    <row r="871686" spans="16:16" x14ac:dyDescent="0.3">
      <c r="P871686" s="83"/>
    </row>
    <row r="871687" spans="16:16" x14ac:dyDescent="0.3">
      <c r="P871687" s="83"/>
    </row>
    <row r="871688" spans="16:16" x14ac:dyDescent="0.3">
      <c r="P871688" s="83"/>
    </row>
    <row r="871689" spans="16:16" x14ac:dyDescent="0.3">
      <c r="P871689" s="83"/>
    </row>
    <row r="871690" spans="16:16" x14ac:dyDescent="0.3">
      <c r="P871690" s="83"/>
    </row>
    <row r="871691" spans="16:16" x14ac:dyDescent="0.3">
      <c r="P871691" s="83"/>
    </row>
    <row r="871692" spans="16:16" x14ac:dyDescent="0.3">
      <c r="P871692" s="83"/>
    </row>
    <row r="871693" spans="16:16" x14ac:dyDescent="0.3">
      <c r="P871693" s="83"/>
    </row>
    <row r="871694" spans="16:16" x14ac:dyDescent="0.3">
      <c r="P871694" s="83"/>
    </row>
    <row r="871695" spans="16:16" x14ac:dyDescent="0.3">
      <c r="P871695" s="83"/>
    </row>
    <row r="871696" spans="16:16" x14ac:dyDescent="0.3">
      <c r="P871696" s="83"/>
    </row>
    <row r="871697" spans="16:16" x14ac:dyDescent="0.3">
      <c r="P871697" s="83"/>
    </row>
    <row r="871698" spans="16:16" x14ac:dyDescent="0.3">
      <c r="P871698" s="83"/>
    </row>
    <row r="871699" spans="16:16" x14ac:dyDescent="0.3">
      <c r="P871699" s="83"/>
    </row>
    <row r="871700" spans="16:16" x14ac:dyDescent="0.3">
      <c r="P871700" s="83"/>
    </row>
    <row r="871701" spans="16:16" x14ac:dyDescent="0.3">
      <c r="P871701" s="83"/>
    </row>
    <row r="871702" spans="16:16" x14ac:dyDescent="0.3">
      <c r="P871702" s="83"/>
    </row>
    <row r="871703" spans="16:16" x14ac:dyDescent="0.3">
      <c r="P871703" s="83"/>
    </row>
    <row r="871704" spans="16:16" x14ac:dyDescent="0.3">
      <c r="P871704" s="83"/>
    </row>
    <row r="871705" spans="16:16" x14ac:dyDescent="0.3">
      <c r="P871705" s="83"/>
    </row>
    <row r="871706" spans="16:16" x14ac:dyDescent="0.3">
      <c r="P871706" s="83"/>
    </row>
    <row r="871707" spans="16:16" x14ac:dyDescent="0.3">
      <c r="P871707" s="83"/>
    </row>
    <row r="871708" spans="16:16" x14ac:dyDescent="0.3">
      <c r="P871708" s="83"/>
    </row>
    <row r="871709" spans="16:16" x14ac:dyDescent="0.3">
      <c r="P871709" s="83"/>
    </row>
    <row r="871710" spans="16:16" x14ac:dyDescent="0.3">
      <c r="P871710" s="83"/>
    </row>
    <row r="871711" spans="16:16" x14ac:dyDescent="0.3">
      <c r="P871711" s="83"/>
    </row>
    <row r="871712" spans="16:16" x14ac:dyDescent="0.3">
      <c r="P871712" s="83"/>
    </row>
    <row r="871713" spans="16:16" x14ac:dyDescent="0.3">
      <c r="P871713" s="83"/>
    </row>
    <row r="871714" spans="16:16" x14ac:dyDescent="0.3">
      <c r="P871714" s="83"/>
    </row>
    <row r="871715" spans="16:16" x14ac:dyDescent="0.3">
      <c r="P871715" s="83"/>
    </row>
    <row r="871716" spans="16:16" x14ac:dyDescent="0.3">
      <c r="P871716" s="83"/>
    </row>
    <row r="871717" spans="16:16" x14ac:dyDescent="0.3">
      <c r="P871717" s="83"/>
    </row>
    <row r="871718" spans="16:16" x14ac:dyDescent="0.3">
      <c r="P871718" s="83"/>
    </row>
    <row r="871719" spans="16:16" x14ac:dyDescent="0.3">
      <c r="P871719" s="83"/>
    </row>
    <row r="871720" spans="16:16" x14ac:dyDescent="0.3">
      <c r="P871720" s="83"/>
    </row>
    <row r="871721" spans="16:16" x14ac:dyDescent="0.3">
      <c r="P871721" s="83"/>
    </row>
    <row r="871722" spans="16:16" x14ac:dyDescent="0.3">
      <c r="P871722" s="83"/>
    </row>
    <row r="871723" spans="16:16" x14ac:dyDescent="0.3">
      <c r="P871723" s="83"/>
    </row>
    <row r="871724" spans="16:16" x14ac:dyDescent="0.3">
      <c r="P871724" s="83"/>
    </row>
    <row r="871725" spans="16:16" x14ac:dyDescent="0.3">
      <c r="P871725" s="83"/>
    </row>
    <row r="871726" spans="16:16" x14ac:dyDescent="0.3">
      <c r="P871726" s="83"/>
    </row>
    <row r="871727" spans="16:16" x14ac:dyDescent="0.3">
      <c r="P871727" s="83"/>
    </row>
    <row r="871728" spans="16:16" x14ac:dyDescent="0.3">
      <c r="P871728" s="83"/>
    </row>
    <row r="871729" spans="16:16" x14ac:dyDescent="0.3">
      <c r="P871729" s="83"/>
    </row>
    <row r="871730" spans="16:16" x14ac:dyDescent="0.3">
      <c r="P871730" s="83"/>
    </row>
    <row r="871731" spans="16:16" x14ac:dyDescent="0.3">
      <c r="P871731" s="83"/>
    </row>
    <row r="871732" spans="16:16" x14ac:dyDescent="0.3">
      <c r="P871732" s="83"/>
    </row>
    <row r="871733" spans="16:16" x14ac:dyDescent="0.3">
      <c r="P871733" s="83"/>
    </row>
    <row r="871734" spans="16:16" x14ac:dyDescent="0.3">
      <c r="P871734" s="83"/>
    </row>
    <row r="871735" spans="16:16" x14ac:dyDescent="0.3">
      <c r="P871735" s="83"/>
    </row>
    <row r="871736" spans="16:16" x14ac:dyDescent="0.3">
      <c r="P871736" s="83"/>
    </row>
    <row r="871737" spans="16:16" x14ac:dyDescent="0.3">
      <c r="P871737" s="83"/>
    </row>
    <row r="871738" spans="16:16" x14ac:dyDescent="0.3">
      <c r="P871738" s="83"/>
    </row>
    <row r="871739" spans="16:16" x14ac:dyDescent="0.3">
      <c r="P871739" s="83"/>
    </row>
    <row r="871740" spans="16:16" x14ac:dyDescent="0.3">
      <c r="P871740" s="83"/>
    </row>
    <row r="871741" spans="16:16" x14ac:dyDescent="0.3">
      <c r="P871741" s="83"/>
    </row>
    <row r="871742" spans="16:16" x14ac:dyDescent="0.3">
      <c r="P871742" s="83"/>
    </row>
    <row r="871743" spans="16:16" x14ac:dyDescent="0.3">
      <c r="P871743" s="83"/>
    </row>
    <row r="871744" spans="16:16" x14ac:dyDescent="0.3">
      <c r="P871744" s="83"/>
    </row>
    <row r="871745" spans="16:16" x14ac:dyDescent="0.3">
      <c r="P871745" s="83"/>
    </row>
    <row r="871746" spans="16:16" x14ac:dyDescent="0.3">
      <c r="P871746" s="83"/>
    </row>
    <row r="871747" spans="16:16" x14ac:dyDescent="0.3">
      <c r="P871747" s="83"/>
    </row>
    <row r="871748" spans="16:16" x14ac:dyDescent="0.3">
      <c r="P871748" s="83"/>
    </row>
    <row r="871749" spans="16:16" x14ac:dyDescent="0.3">
      <c r="P871749" s="83"/>
    </row>
    <row r="871750" spans="16:16" x14ac:dyDescent="0.3">
      <c r="P871750" s="83"/>
    </row>
    <row r="871751" spans="16:16" x14ac:dyDescent="0.3">
      <c r="P871751" s="83"/>
    </row>
    <row r="871752" spans="16:16" x14ac:dyDescent="0.3">
      <c r="P871752" s="83"/>
    </row>
    <row r="871753" spans="16:16" x14ac:dyDescent="0.3">
      <c r="P871753" s="83"/>
    </row>
    <row r="871754" spans="16:16" x14ac:dyDescent="0.3">
      <c r="P871754" s="83"/>
    </row>
    <row r="871755" spans="16:16" x14ac:dyDescent="0.3">
      <c r="P871755" s="83"/>
    </row>
    <row r="871756" spans="16:16" x14ac:dyDescent="0.3">
      <c r="P871756" s="83"/>
    </row>
    <row r="871757" spans="16:16" x14ac:dyDescent="0.3">
      <c r="P871757" s="83"/>
    </row>
    <row r="871758" spans="16:16" x14ac:dyDescent="0.3">
      <c r="P871758" s="83"/>
    </row>
    <row r="871759" spans="16:16" x14ac:dyDescent="0.3">
      <c r="P871759" s="83"/>
    </row>
    <row r="871760" spans="16:16" x14ac:dyDescent="0.3">
      <c r="P871760" s="83"/>
    </row>
    <row r="871761" spans="16:16" x14ac:dyDescent="0.3">
      <c r="P871761" s="83"/>
    </row>
    <row r="871762" spans="16:16" x14ac:dyDescent="0.3">
      <c r="P871762" s="83"/>
    </row>
    <row r="871763" spans="16:16" x14ac:dyDescent="0.3">
      <c r="P871763" s="83"/>
    </row>
    <row r="871764" spans="16:16" x14ac:dyDescent="0.3">
      <c r="P871764" s="83"/>
    </row>
    <row r="871765" spans="16:16" x14ac:dyDescent="0.3">
      <c r="P871765" s="83"/>
    </row>
    <row r="871766" spans="16:16" x14ac:dyDescent="0.3">
      <c r="P871766" s="83"/>
    </row>
    <row r="871767" spans="16:16" x14ac:dyDescent="0.3">
      <c r="P871767" s="83"/>
    </row>
    <row r="871768" spans="16:16" x14ac:dyDescent="0.3">
      <c r="P871768" s="83"/>
    </row>
    <row r="871769" spans="16:16" x14ac:dyDescent="0.3">
      <c r="P871769" s="83"/>
    </row>
    <row r="871770" spans="16:16" x14ac:dyDescent="0.3">
      <c r="P871770" s="83"/>
    </row>
    <row r="871771" spans="16:16" x14ac:dyDescent="0.3">
      <c r="P871771" s="83"/>
    </row>
    <row r="871772" spans="16:16" x14ac:dyDescent="0.3">
      <c r="P871772" s="83"/>
    </row>
    <row r="871773" spans="16:16" x14ac:dyDescent="0.3">
      <c r="P871773" s="83"/>
    </row>
    <row r="871774" spans="16:16" x14ac:dyDescent="0.3">
      <c r="P871774" s="83"/>
    </row>
    <row r="871775" spans="16:16" x14ac:dyDescent="0.3">
      <c r="P871775" s="83"/>
    </row>
    <row r="871776" spans="16:16" x14ac:dyDescent="0.3">
      <c r="P871776" s="83"/>
    </row>
    <row r="871777" spans="16:16" x14ac:dyDescent="0.3">
      <c r="P871777" s="83"/>
    </row>
    <row r="871778" spans="16:16" x14ac:dyDescent="0.3">
      <c r="P871778" s="83"/>
    </row>
    <row r="871779" spans="16:16" x14ac:dyDescent="0.3">
      <c r="P871779" s="83"/>
    </row>
    <row r="871780" spans="16:16" x14ac:dyDescent="0.3">
      <c r="P871780" s="83"/>
    </row>
    <row r="871781" spans="16:16" x14ac:dyDescent="0.3">
      <c r="P871781" s="83"/>
    </row>
    <row r="871782" spans="16:16" x14ac:dyDescent="0.3">
      <c r="P871782" s="83"/>
    </row>
    <row r="871783" spans="16:16" x14ac:dyDescent="0.3">
      <c r="P871783" s="83"/>
    </row>
    <row r="871784" spans="16:16" x14ac:dyDescent="0.3">
      <c r="P871784" s="83"/>
    </row>
    <row r="871785" spans="16:16" x14ac:dyDescent="0.3">
      <c r="P871785" s="83"/>
    </row>
    <row r="871786" spans="16:16" x14ac:dyDescent="0.3">
      <c r="P871786" s="83"/>
    </row>
    <row r="871787" spans="16:16" x14ac:dyDescent="0.3">
      <c r="P871787" s="83"/>
    </row>
    <row r="871788" spans="16:16" x14ac:dyDescent="0.3">
      <c r="P871788" s="83"/>
    </row>
    <row r="871789" spans="16:16" x14ac:dyDescent="0.3">
      <c r="P871789" s="83"/>
    </row>
    <row r="871790" spans="16:16" x14ac:dyDescent="0.3">
      <c r="P871790" s="83"/>
    </row>
    <row r="871791" spans="16:16" x14ac:dyDescent="0.3">
      <c r="P871791" s="83"/>
    </row>
    <row r="871792" spans="16:16" x14ac:dyDescent="0.3">
      <c r="P871792" s="83"/>
    </row>
    <row r="871793" spans="16:16" x14ac:dyDescent="0.3">
      <c r="P871793" s="83"/>
    </row>
    <row r="871794" spans="16:16" x14ac:dyDescent="0.3">
      <c r="P871794" s="83"/>
    </row>
    <row r="871795" spans="16:16" x14ac:dyDescent="0.3">
      <c r="P871795" s="83"/>
    </row>
    <row r="871796" spans="16:16" x14ac:dyDescent="0.3">
      <c r="P871796" s="83"/>
    </row>
    <row r="871797" spans="16:16" x14ac:dyDescent="0.3">
      <c r="P871797" s="83"/>
    </row>
    <row r="871798" spans="16:16" x14ac:dyDescent="0.3">
      <c r="P871798" s="83"/>
    </row>
    <row r="871799" spans="16:16" x14ac:dyDescent="0.3">
      <c r="P871799" s="83"/>
    </row>
    <row r="871800" spans="16:16" x14ac:dyDescent="0.3">
      <c r="P871800" s="83"/>
    </row>
    <row r="871801" spans="16:16" x14ac:dyDescent="0.3">
      <c r="P871801" s="83"/>
    </row>
    <row r="871802" spans="16:16" x14ac:dyDescent="0.3">
      <c r="P871802" s="83"/>
    </row>
    <row r="871803" spans="16:16" x14ac:dyDescent="0.3">
      <c r="P871803" s="83"/>
    </row>
    <row r="871804" spans="16:16" x14ac:dyDescent="0.3">
      <c r="P871804" s="83"/>
    </row>
    <row r="871805" spans="16:16" x14ac:dyDescent="0.3">
      <c r="P871805" s="83"/>
    </row>
    <row r="871806" spans="16:16" x14ac:dyDescent="0.3">
      <c r="P871806" s="83"/>
    </row>
    <row r="871807" spans="16:16" x14ac:dyDescent="0.3">
      <c r="P871807" s="83"/>
    </row>
    <row r="871808" spans="16:16" x14ac:dyDescent="0.3">
      <c r="P871808" s="83"/>
    </row>
    <row r="871809" spans="16:16" x14ac:dyDescent="0.3">
      <c r="P871809" s="83"/>
    </row>
    <row r="871810" spans="16:16" x14ac:dyDescent="0.3">
      <c r="P871810" s="83"/>
    </row>
    <row r="871811" spans="16:16" x14ac:dyDescent="0.3">
      <c r="P871811" s="83"/>
    </row>
    <row r="871812" spans="16:16" x14ac:dyDescent="0.3">
      <c r="P871812" s="83"/>
    </row>
    <row r="871813" spans="16:16" x14ac:dyDescent="0.3">
      <c r="P871813" s="83"/>
    </row>
    <row r="871814" spans="16:16" x14ac:dyDescent="0.3">
      <c r="P871814" s="83"/>
    </row>
    <row r="871815" spans="16:16" x14ac:dyDescent="0.3">
      <c r="P871815" s="83"/>
    </row>
    <row r="871816" spans="16:16" x14ac:dyDescent="0.3">
      <c r="P871816" s="83"/>
    </row>
    <row r="871817" spans="16:16" x14ac:dyDescent="0.3">
      <c r="P871817" s="83"/>
    </row>
    <row r="871818" spans="16:16" x14ac:dyDescent="0.3">
      <c r="P871818" s="83"/>
    </row>
    <row r="871819" spans="16:16" x14ac:dyDescent="0.3">
      <c r="P871819" s="83"/>
    </row>
    <row r="871820" spans="16:16" x14ac:dyDescent="0.3">
      <c r="P871820" s="83"/>
    </row>
    <row r="871821" spans="16:16" x14ac:dyDescent="0.3">
      <c r="P871821" s="83"/>
    </row>
    <row r="871822" spans="16:16" x14ac:dyDescent="0.3">
      <c r="P871822" s="83"/>
    </row>
    <row r="871823" spans="16:16" x14ac:dyDescent="0.3">
      <c r="P871823" s="83"/>
    </row>
    <row r="871824" spans="16:16" x14ac:dyDescent="0.3">
      <c r="P871824" s="83"/>
    </row>
    <row r="871825" spans="16:16" x14ac:dyDescent="0.3">
      <c r="P871825" s="83"/>
    </row>
    <row r="871826" spans="16:16" x14ac:dyDescent="0.3">
      <c r="P871826" s="83"/>
    </row>
    <row r="871827" spans="16:16" x14ac:dyDescent="0.3">
      <c r="P871827" s="83"/>
    </row>
    <row r="871828" spans="16:16" x14ac:dyDescent="0.3">
      <c r="P871828" s="83"/>
    </row>
    <row r="871829" spans="16:16" x14ac:dyDescent="0.3">
      <c r="P871829" s="83"/>
    </row>
    <row r="871830" spans="16:16" x14ac:dyDescent="0.3">
      <c r="P871830" s="83"/>
    </row>
    <row r="871831" spans="16:16" x14ac:dyDescent="0.3">
      <c r="P871831" s="83"/>
    </row>
    <row r="871832" spans="16:16" x14ac:dyDescent="0.3">
      <c r="P871832" s="83"/>
    </row>
    <row r="871833" spans="16:16" x14ac:dyDescent="0.3">
      <c r="P871833" s="83"/>
    </row>
    <row r="871834" spans="16:16" x14ac:dyDescent="0.3">
      <c r="P871834" s="83"/>
    </row>
    <row r="871835" spans="16:16" x14ac:dyDescent="0.3">
      <c r="P871835" s="83"/>
    </row>
    <row r="871836" spans="16:16" x14ac:dyDescent="0.3">
      <c r="P871836" s="83"/>
    </row>
    <row r="871837" spans="16:16" x14ac:dyDescent="0.3">
      <c r="P871837" s="83"/>
    </row>
    <row r="871838" spans="16:16" x14ac:dyDescent="0.3">
      <c r="P871838" s="83"/>
    </row>
    <row r="871839" spans="16:16" x14ac:dyDescent="0.3">
      <c r="P871839" s="83"/>
    </row>
    <row r="871840" spans="16:16" x14ac:dyDescent="0.3">
      <c r="P871840" s="83"/>
    </row>
    <row r="871841" spans="16:16" x14ac:dyDescent="0.3">
      <c r="P871841" s="83"/>
    </row>
    <row r="871842" spans="16:16" x14ac:dyDescent="0.3">
      <c r="P871842" s="83"/>
    </row>
    <row r="871843" spans="16:16" x14ac:dyDescent="0.3">
      <c r="P871843" s="83"/>
    </row>
    <row r="871844" spans="16:16" x14ac:dyDescent="0.3">
      <c r="P871844" s="83"/>
    </row>
    <row r="871845" spans="16:16" x14ac:dyDescent="0.3">
      <c r="P871845" s="83"/>
    </row>
    <row r="871846" spans="16:16" x14ac:dyDescent="0.3">
      <c r="P871846" s="83"/>
    </row>
    <row r="871847" spans="16:16" x14ac:dyDescent="0.3">
      <c r="P871847" s="83"/>
    </row>
    <row r="871848" spans="16:16" x14ac:dyDescent="0.3">
      <c r="P871848" s="83"/>
    </row>
    <row r="871849" spans="16:16" x14ac:dyDescent="0.3">
      <c r="P871849" s="83"/>
    </row>
    <row r="871850" spans="16:16" x14ac:dyDescent="0.3">
      <c r="P871850" s="83"/>
    </row>
    <row r="871851" spans="16:16" x14ac:dyDescent="0.3">
      <c r="P871851" s="83"/>
    </row>
    <row r="871852" spans="16:16" x14ac:dyDescent="0.3">
      <c r="P871852" s="83"/>
    </row>
    <row r="871853" spans="16:16" x14ac:dyDescent="0.3">
      <c r="P871853" s="83"/>
    </row>
    <row r="871854" spans="16:16" x14ac:dyDescent="0.3">
      <c r="P871854" s="83"/>
    </row>
    <row r="871855" spans="16:16" x14ac:dyDescent="0.3">
      <c r="P871855" s="83"/>
    </row>
    <row r="871856" spans="16:16" x14ac:dyDescent="0.3">
      <c r="P871856" s="83"/>
    </row>
    <row r="871857" spans="16:16" x14ac:dyDescent="0.3">
      <c r="P871857" s="83"/>
    </row>
    <row r="871858" spans="16:16" x14ac:dyDescent="0.3">
      <c r="P871858" s="83"/>
    </row>
    <row r="871859" spans="16:16" x14ac:dyDescent="0.3">
      <c r="P871859" s="83"/>
    </row>
    <row r="871860" spans="16:16" x14ac:dyDescent="0.3">
      <c r="P871860" s="83"/>
    </row>
    <row r="871861" spans="16:16" x14ac:dyDescent="0.3">
      <c r="P871861" s="83"/>
    </row>
    <row r="871862" spans="16:16" x14ac:dyDescent="0.3">
      <c r="P871862" s="83"/>
    </row>
    <row r="871863" spans="16:16" x14ac:dyDescent="0.3">
      <c r="P871863" s="83"/>
    </row>
    <row r="871864" spans="16:16" x14ac:dyDescent="0.3">
      <c r="P871864" s="83"/>
    </row>
    <row r="871865" spans="16:16" x14ac:dyDescent="0.3">
      <c r="P871865" s="83"/>
    </row>
    <row r="871866" spans="16:16" x14ac:dyDescent="0.3">
      <c r="P871866" s="83"/>
    </row>
    <row r="871867" spans="16:16" x14ac:dyDescent="0.3">
      <c r="P871867" s="83"/>
    </row>
    <row r="871868" spans="16:16" x14ac:dyDescent="0.3">
      <c r="P871868" s="83"/>
    </row>
    <row r="871869" spans="16:16" x14ac:dyDescent="0.3">
      <c r="P871869" s="83"/>
    </row>
    <row r="871870" spans="16:16" x14ac:dyDescent="0.3">
      <c r="P871870" s="83"/>
    </row>
    <row r="871871" spans="16:16" x14ac:dyDescent="0.3">
      <c r="P871871" s="83"/>
    </row>
    <row r="871872" spans="16:16" x14ac:dyDescent="0.3">
      <c r="P871872" s="83"/>
    </row>
    <row r="871873" spans="16:16" x14ac:dyDescent="0.3">
      <c r="P871873" s="83"/>
    </row>
    <row r="871874" spans="16:16" x14ac:dyDescent="0.3">
      <c r="P871874" s="83"/>
    </row>
    <row r="871875" spans="16:16" x14ac:dyDescent="0.3">
      <c r="P871875" s="83"/>
    </row>
    <row r="871876" spans="16:16" x14ac:dyDescent="0.3">
      <c r="P871876" s="83"/>
    </row>
    <row r="871877" spans="16:16" x14ac:dyDescent="0.3">
      <c r="P871877" s="83"/>
    </row>
    <row r="871878" spans="16:16" x14ac:dyDescent="0.3">
      <c r="P871878" s="83"/>
    </row>
    <row r="871879" spans="16:16" x14ac:dyDescent="0.3">
      <c r="P871879" s="83"/>
    </row>
    <row r="871880" spans="16:16" x14ac:dyDescent="0.3">
      <c r="P871880" s="83"/>
    </row>
    <row r="871881" spans="16:16" x14ac:dyDescent="0.3">
      <c r="P871881" s="83"/>
    </row>
    <row r="871882" spans="16:16" x14ac:dyDescent="0.3">
      <c r="P871882" s="83"/>
    </row>
    <row r="871883" spans="16:16" x14ac:dyDescent="0.3">
      <c r="P871883" s="83"/>
    </row>
    <row r="871884" spans="16:16" x14ac:dyDescent="0.3">
      <c r="P871884" s="83"/>
    </row>
    <row r="871885" spans="16:16" x14ac:dyDescent="0.3">
      <c r="P871885" s="83"/>
    </row>
    <row r="871886" spans="16:16" x14ac:dyDescent="0.3">
      <c r="P871886" s="83"/>
    </row>
    <row r="871887" spans="16:16" x14ac:dyDescent="0.3">
      <c r="P871887" s="83"/>
    </row>
    <row r="871888" spans="16:16" x14ac:dyDescent="0.3">
      <c r="P871888" s="83"/>
    </row>
    <row r="871889" spans="16:16" x14ac:dyDescent="0.3">
      <c r="P871889" s="83"/>
    </row>
    <row r="871890" spans="16:16" x14ac:dyDescent="0.3">
      <c r="P871890" s="83"/>
    </row>
    <row r="871891" spans="16:16" x14ac:dyDescent="0.3">
      <c r="P871891" s="83"/>
    </row>
    <row r="871892" spans="16:16" x14ac:dyDescent="0.3">
      <c r="P871892" s="83"/>
    </row>
    <row r="871893" spans="16:16" x14ac:dyDescent="0.3">
      <c r="P871893" s="83"/>
    </row>
    <row r="871894" spans="16:16" x14ac:dyDescent="0.3">
      <c r="P871894" s="83"/>
    </row>
    <row r="871895" spans="16:16" x14ac:dyDescent="0.3">
      <c r="P871895" s="83"/>
    </row>
    <row r="871896" spans="16:16" x14ac:dyDescent="0.3">
      <c r="P871896" s="83"/>
    </row>
    <row r="871897" spans="16:16" x14ac:dyDescent="0.3">
      <c r="P871897" s="83"/>
    </row>
    <row r="871898" spans="16:16" x14ac:dyDescent="0.3">
      <c r="P871898" s="83"/>
    </row>
    <row r="871899" spans="16:16" x14ac:dyDescent="0.3">
      <c r="P871899" s="83"/>
    </row>
    <row r="871900" spans="16:16" x14ac:dyDescent="0.3">
      <c r="P871900" s="83"/>
    </row>
    <row r="871901" spans="16:16" x14ac:dyDescent="0.3">
      <c r="P871901" s="83"/>
    </row>
    <row r="871902" spans="16:16" x14ac:dyDescent="0.3">
      <c r="P871902" s="83"/>
    </row>
    <row r="871903" spans="16:16" x14ac:dyDescent="0.3">
      <c r="P871903" s="83"/>
    </row>
    <row r="871904" spans="16:16" x14ac:dyDescent="0.3">
      <c r="P871904" s="83"/>
    </row>
    <row r="871905" spans="16:16" x14ac:dyDescent="0.3">
      <c r="P871905" s="83"/>
    </row>
    <row r="871906" spans="16:16" x14ac:dyDescent="0.3">
      <c r="P871906" s="83"/>
    </row>
    <row r="871907" spans="16:16" x14ac:dyDescent="0.3">
      <c r="P871907" s="83"/>
    </row>
    <row r="871908" spans="16:16" x14ac:dyDescent="0.3">
      <c r="P871908" s="83"/>
    </row>
    <row r="871909" spans="16:16" x14ac:dyDescent="0.3">
      <c r="P871909" s="83"/>
    </row>
    <row r="871910" spans="16:16" x14ac:dyDescent="0.3">
      <c r="P871910" s="83"/>
    </row>
    <row r="871911" spans="16:16" x14ac:dyDescent="0.3">
      <c r="P871911" s="83"/>
    </row>
    <row r="871912" spans="16:16" x14ac:dyDescent="0.3">
      <c r="P871912" s="83"/>
    </row>
    <row r="871913" spans="16:16" x14ac:dyDescent="0.3">
      <c r="P871913" s="83"/>
    </row>
    <row r="871914" spans="16:16" x14ac:dyDescent="0.3">
      <c r="P871914" s="83"/>
    </row>
    <row r="871915" spans="16:16" x14ac:dyDescent="0.3">
      <c r="P871915" s="83"/>
    </row>
    <row r="871916" spans="16:16" x14ac:dyDescent="0.3">
      <c r="P871916" s="83"/>
    </row>
    <row r="871917" spans="16:16" x14ac:dyDescent="0.3">
      <c r="P871917" s="83"/>
    </row>
    <row r="871918" spans="16:16" x14ac:dyDescent="0.3">
      <c r="P871918" s="83"/>
    </row>
    <row r="871919" spans="16:16" x14ac:dyDescent="0.3">
      <c r="P871919" s="83"/>
    </row>
    <row r="871920" spans="16:16" x14ac:dyDescent="0.3">
      <c r="P871920" s="83"/>
    </row>
    <row r="871921" spans="16:16" x14ac:dyDescent="0.3">
      <c r="P871921" s="83"/>
    </row>
    <row r="871922" spans="16:16" x14ac:dyDescent="0.3">
      <c r="P871922" s="83"/>
    </row>
    <row r="871923" spans="16:16" x14ac:dyDescent="0.3">
      <c r="P871923" s="83"/>
    </row>
    <row r="871924" spans="16:16" x14ac:dyDescent="0.3">
      <c r="P871924" s="83"/>
    </row>
    <row r="871925" spans="16:16" x14ac:dyDescent="0.3">
      <c r="P871925" s="83"/>
    </row>
    <row r="871926" spans="16:16" x14ac:dyDescent="0.3">
      <c r="P871926" s="83"/>
    </row>
    <row r="871927" spans="16:16" x14ac:dyDescent="0.3">
      <c r="P871927" s="83"/>
    </row>
    <row r="871928" spans="16:16" x14ac:dyDescent="0.3">
      <c r="P871928" s="83"/>
    </row>
    <row r="871929" spans="16:16" x14ac:dyDescent="0.3">
      <c r="P871929" s="83"/>
    </row>
    <row r="871930" spans="16:16" x14ac:dyDescent="0.3">
      <c r="P871930" s="83"/>
    </row>
    <row r="871931" spans="16:16" x14ac:dyDescent="0.3">
      <c r="P871931" s="83"/>
    </row>
    <row r="871932" spans="16:16" x14ac:dyDescent="0.3">
      <c r="P871932" s="83"/>
    </row>
    <row r="871933" spans="16:16" x14ac:dyDescent="0.3">
      <c r="P871933" s="83"/>
    </row>
    <row r="871934" spans="16:16" x14ac:dyDescent="0.3">
      <c r="P871934" s="83"/>
    </row>
    <row r="871935" spans="16:16" x14ac:dyDescent="0.3">
      <c r="P871935" s="83"/>
    </row>
    <row r="871936" spans="16:16" x14ac:dyDescent="0.3">
      <c r="P871936" s="83"/>
    </row>
    <row r="871937" spans="16:16" x14ac:dyDescent="0.3">
      <c r="P871937" s="83"/>
    </row>
    <row r="871938" spans="16:16" x14ac:dyDescent="0.3">
      <c r="P871938" s="83"/>
    </row>
    <row r="871939" spans="16:16" x14ac:dyDescent="0.3">
      <c r="P871939" s="83"/>
    </row>
    <row r="871940" spans="16:16" x14ac:dyDescent="0.3">
      <c r="P871940" s="83"/>
    </row>
    <row r="871941" spans="16:16" x14ac:dyDescent="0.3">
      <c r="P871941" s="83"/>
    </row>
    <row r="871942" spans="16:16" x14ac:dyDescent="0.3">
      <c r="P871942" s="83"/>
    </row>
    <row r="871943" spans="16:16" x14ac:dyDescent="0.3">
      <c r="P871943" s="83"/>
    </row>
    <row r="871944" spans="16:16" x14ac:dyDescent="0.3">
      <c r="P871944" s="83"/>
    </row>
    <row r="871945" spans="16:16" x14ac:dyDescent="0.3">
      <c r="P871945" s="83"/>
    </row>
    <row r="871946" spans="16:16" x14ac:dyDescent="0.3">
      <c r="P871946" s="83"/>
    </row>
    <row r="871947" spans="16:16" x14ac:dyDescent="0.3">
      <c r="P871947" s="83"/>
    </row>
    <row r="871948" spans="16:16" x14ac:dyDescent="0.3">
      <c r="P871948" s="83"/>
    </row>
    <row r="871949" spans="16:16" x14ac:dyDescent="0.3">
      <c r="P871949" s="83"/>
    </row>
    <row r="871950" spans="16:16" x14ac:dyDescent="0.3">
      <c r="P871950" s="83"/>
    </row>
    <row r="871951" spans="16:16" x14ac:dyDescent="0.3">
      <c r="P871951" s="83"/>
    </row>
    <row r="871952" spans="16:16" x14ac:dyDescent="0.3">
      <c r="P871952" s="83"/>
    </row>
    <row r="871953" spans="16:16" x14ac:dyDescent="0.3">
      <c r="P871953" s="83"/>
    </row>
    <row r="871954" spans="16:16" x14ac:dyDescent="0.3">
      <c r="P871954" s="83"/>
    </row>
    <row r="871955" spans="16:16" x14ac:dyDescent="0.3">
      <c r="P871955" s="83"/>
    </row>
    <row r="871956" spans="16:16" x14ac:dyDescent="0.3">
      <c r="P871956" s="83"/>
    </row>
    <row r="871957" spans="16:16" x14ac:dyDescent="0.3">
      <c r="P871957" s="83"/>
    </row>
    <row r="871958" spans="16:16" x14ac:dyDescent="0.3">
      <c r="P871958" s="83"/>
    </row>
    <row r="871959" spans="16:16" x14ac:dyDescent="0.3">
      <c r="P871959" s="83"/>
    </row>
    <row r="871960" spans="16:16" x14ac:dyDescent="0.3">
      <c r="P871960" s="83"/>
    </row>
    <row r="871961" spans="16:16" x14ac:dyDescent="0.3">
      <c r="P871961" s="83"/>
    </row>
    <row r="871962" spans="16:16" x14ac:dyDescent="0.3">
      <c r="P871962" s="83"/>
    </row>
    <row r="871963" spans="16:16" x14ac:dyDescent="0.3">
      <c r="P871963" s="83"/>
    </row>
    <row r="871964" spans="16:16" x14ac:dyDescent="0.3">
      <c r="P871964" s="83"/>
    </row>
    <row r="871965" spans="16:16" x14ac:dyDescent="0.3">
      <c r="P871965" s="83"/>
    </row>
    <row r="871966" spans="16:16" x14ac:dyDescent="0.3">
      <c r="P871966" s="83"/>
    </row>
    <row r="871967" spans="16:16" x14ac:dyDescent="0.3">
      <c r="P871967" s="83"/>
    </row>
    <row r="871968" spans="16:16" x14ac:dyDescent="0.3">
      <c r="P871968" s="83"/>
    </row>
    <row r="871969" spans="16:16" x14ac:dyDescent="0.3">
      <c r="P871969" s="83"/>
    </row>
    <row r="871970" spans="16:16" x14ac:dyDescent="0.3">
      <c r="P871970" s="83"/>
    </row>
    <row r="871971" spans="16:16" x14ac:dyDescent="0.3">
      <c r="P871971" s="83"/>
    </row>
    <row r="871972" spans="16:16" x14ac:dyDescent="0.3">
      <c r="P871972" s="83"/>
    </row>
    <row r="871973" spans="16:16" x14ac:dyDescent="0.3">
      <c r="P871973" s="83"/>
    </row>
    <row r="871974" spans="16:16" x14ac:dyDescent="0.3">
      <c r="P871974" s="83"/>
    </row>
    <row r="871975" spans="16:16" x14ac:dyDescent="0.3">
      <c r="P871975" s="83"/>
    </row>
    <row r="871976" spans="16:16" x14ac:dyDescent="0.3">
      <c r="P871976" s="83"/>
    </row>
    <row r="871977" spans="16:16" x14ac:dyDescent="0.3">
      <c r="P871977" s="83"/>
    </row>
    <row r="871978" spans="16:16" x14ac:dyDescent="0.3">
      <c r="P871978" s="83"/>
    </row>
    <row r="871979" spans="16:16" x14ac:dyDescent="0.3">
      <c r="P871979" s="83"/>
    </row>
    <row r="871980" spans="16:16" x14ac:dyDescent="0.3">
      <c r="P871980" s="83"/>
    </row>
    <row r="871981" spans="16:16" x14ac:dyDescent="0.3">
      <c r="P871981" s="83"/>
    </row>
    <row r="871982" spans="16:16" x14ac:dyDescent="0.3">
      <c r="P871982" s="83"/>
    </row>
    <row r="871983" spans="16:16" x14ac:dyDescent="0.3">
      <c r="P871983" s="83"/>
    </row>
    <row r="871984" spans="16:16" x14ac:dyDescent="0.3">
      <c r="P871984" s="83"/>
    </row>
    <row r="871985" spans="16:16" x14ac:dyDescent="0.3">
      <c r="P871985" s="83"/>
    </row>
    <row r="871986" spans="16:16" x14ac:dyDescent="0.3">
      <c r="P871986" s="83"/>
    </row>
    <row r="871987" spans="16:16" x14ac:dyDescent="0.3">
      <c r="P871987" s="83"/>
    </row>
    <row r="871988" spans="16:16" x14ac:dyDescent="0.3">
      <c r="P871988" s="83"/>
    </row>
    <row r="871989" spans="16:16" x14ac:dyDescent="0.3">
      <c r="P871989" s="83"/>
    </row>
    <row r="871990" spans="16:16" x14ac:dyDescent="0.3">
      <c r="P871990" s="83"/>
    </row>
    <row r="871991" spans="16:16" x14ac:dyDescent="0.3">
      <c r="P871991" s="83"/>
    </row>
    <row r="871992" spans="16:16" x14ac:dyDescent="0.3">
      <c r="P871992" s="83"/>
    </row>
    <row r="871993" spans="16:16" x14ac:dyDescent="0.3">
      <c r="P871993" s="83"/>
    </row>
    <row r="871994" spans="16:16" x14ac:dyDescent="0.3">
      <c r="P871994" s="83"/>
    </row>
    <row r="871995" spans="16:16" x14ac:dyDescent="0.3">
      <c r="P871995" s="83"/>
    </row>
    <row r="871996" spans="16:16" x14ac:dyDescent="0.3">
      <c r="P871996" s="83"/>
    </row>
    <row r="871997" spans="16:16" x14ac:dyDescent="0.3">
      <c r="P871997" s="83"/>
    </row>
    <row r="871998" spans="16:16" x14ac:dyDescent="0.3">
      <c r="P871998" s="83"/>
    </row>
    <row r="871999" spans="16:16" x14ac:dyDescent="0.3">
      <c r="P871999" s="83"/>
    </row>
    <row r="872000" spans="16:16" x14ac:dyDescent="0.3">
      <c r="P872000" s="83"/>
    </row>
    <row r="872001" spans="16:16" x14ac:dyDescent="0.3">
      <c r="P872001" s="83"/>
    </row>
    <row r="872002" spans="16:16" x14ac:dyDescent="0.3">
      <c r="P872002" s="83"/>
    </row>
    <row r="872003" spans="16:16" x14ac:dyDescent="0.3">
      <c r="P872003" s="83"/>
    </row>
    <row r="872004" spans="16:16" x14ac:dyDescent="0.3">
      <c r="P872004" s="83"/>
    </row>
    <row r="872005" spans="16:16" x14ac:dyDescent="0.3">
      <c r="P872005" s="83"/>
    </row>
    <row r="872006" spans="16:16" x14ac:dyDescent="0.3">
      <c r="P872006" s="83"/>
    </row>
    <row r="872007" spans="16:16" x14ac:dyDescent="0.3">
      <c r="P872007" s="83"/>
    </row>
    <row r="872008" spans="16:16" x14ac:dyDescent="0.3">
      <c r="P872008" s="83"/>
    </row>
    <row r="872009" spans="16:16" x14ac:dyDescent="0.3">
      <c r="P872009" s="83"/>
    </row>
    <row r="872010" spans="16:16" x14ac:dyDescent="0.3">
      <c r="P872010" s="83"/>
    </row>
    <row r="872011" spans="16:16" x14ac:dyDescent="0.3">
      <c r="P872011" s="83"/>
    </row>
    <row r="872012" spans="16:16" x14ac:dyDescent="0.3">
      <c r="P872012" s="83"/>
    </row>
    <row r="872013" spans="16:16" x14ac:dyDescent="0.3">
      <c r="P872013" s="83"/>
    </row>
    <row r="872014" spans="16:16" x14ac:dyDescent="0.3">
      <c r="P872014" s="83"/>
    </row>
    <row r="872015" spans="16:16" x14ac:dyDescent="0.3">
      <c r="P872015" s="83"/>
    </row>
    <row r="872016" spans="16:16" x14ac:dyDescent="0.3">
      <c r="P872016" s="83"/>
    </row>
    <row r="872017" spans="16:16" x14ac:dyDescent="0.3">
      <c r="P872017" s="83"/>
    </row>
    <row r="872018" spans="16:16" x14ac:dyDescent="0.3">
      <c r="P872018" s="83"/>
    </row>
    <row r="872019" spans="16:16" x14ac:dyDescent="0.3">
      <c r="P872019" s="83"/>
    </row>
    <row r="872020" spans="16:16" x14ac:dyDescent="0.3">
      <c r="P872020" s="83"/>
    </row>
    <row r="872021" spans="16:16" x14ac:dyDescent="0.3">
      <c r="P872021" s="83"/>
    </row>
    <row r="872022" spans="16:16" x14ac:dyDescent="0.3">
      <c r="P872022" s="83"/>
    </row>
    <row r="872023" spans="16:16" x14ac:dyDescent="0.3">
      <c r="P872023" s="83"/>
    </row>
    <row r="872024" spans="16:16" x14ac:dyDescent="0.3">
      <c r="P872024" s="83"/>
    </row>
    <row r="872025" spans="16:16" x14ac:dyDescent="0.3">
      <c r="P872025" s="83"/>
    </row>
    <row r="872026" spans="16:16" x14ac:dyDescent="0.3">
      <c r="P872026" s="83"/>
    </row>
    <row r="872027" spans="16:16" x14ac:dyDescent="0.3">
      <c r="P872027" s="83"/>
    </row>
    <row r="872028" spans="16:16" x14ac:dyDescent="0.3">
      <c r="P872028" s="83"/>
    </row>
    <row r="872029" spans="16:16" x14ac:dyDescent="0.3">
      <c r="P872029" s="83"/>
    </row>
    <row r="872030" spans="16:16" x14ac:dyDescent="0.3">
      <c r="P872030" s="83"/>
    </row>
    <row r="872031" spans="16:16" x14ac:dyDescent="0.3">
      <c r="P872031" s="83"/>
    </row>
    <row r="872032" spans="16:16" x14ac:dyDescent="0.3">
      <c r="P872032" s="83"/>
    </row>
    <row r="872033" spans="16:16" x14ac:dyDescent="0.3">
      <c r="P872033" s="83"/>
    </row>
    <row r="872034" spans="16:16" x14ac:dyDescent="0.3">
      <c r="P872034" s="83"/>
    </row>
    <row r="872035" spans="16:16" x14ac:dyDescent="0.3">
      <c r="P872035" s="83"/>
    </row>
    <row r="872036" spans="16:16" x14ac:dyDescent="0.3">
      <c r="P872036" s="83"/>
    </row>
    <row r="872037" spans="16:16" x14ac:dyDescent="0.3">
      <c r="P872037" s="83"/>
    </row>
    <row r="872038" spans="16:16" x14ac:dyDescent="0.3">
      <c r="P872038" s="83"/>
    </row>
    <row r="872039" spans="16:16" x14ac:dyDescent="0.3">
      <c r="P872039" s="83"/>
    </row>
    <row r="872040" spans="16:16" x14ac:dyDescent="0.3">
      <c r="P872040" s="83"/>
    </row>
    <row r="872041" spans="16:16" x14ac:dyDescent="0.3">
      <c r="P872041" s="83"/>
    </row>
    <row r="872042" spans="16:16" x14ac:dyDescent="0.3">
      <c r="P872042" s="83"/>
    </row>
    <row r="872043" spans="16:16" x14ac:dyDescent="0.3">
      <c r="P872043" s="83"/>
    </row>
    <row r="872044" spans="16:16" x14ac:dyDescent="0.3">
      <c r="P872044" s="83"/>
    </row>
    <row r="872045" spans="16:16" x14ac:dyDescent="0.3">
      <c r="P872045" s="83"/>
    </row>
    <row r="872046" spans="16:16" x14ac:dyDescent="0.3">
      <c r="P872046" s="83"/>
    </row>
    <row r="872047" spans="16:16" x14ac:dyDescent="0.3">
      <c r="P872047" s="83"/>
    </row>
    <row r="872048" spans="16:16" x14ac:dyDescent="0.3">
      <c r="P872048" s="83"/>
    </row>
    <row r="872049" spans="16:16" x14ac:dyDescent="0.3">
      <c r="P872049" s="83"/>
    </row>
    <row r="872050" spans="16:16" x14ac:dyDescent="0.3">
      <c r="P872050" s="83"/>
    </row>
    <row r="872051" spans="16:16" x14ac:dyDescent="0.3">
      <c r="P872051" s="83"/>
    </row>
    <row r="872052" spans="16:16" x14ac:dyDescent="0.3">
      <c r="P872052" s="83"/>
    </row>
    <row r="872053" spans="16:16" x14ac:dyDescent="0.3">
      <c r="P872053" s="83"/>
    </row>
    <row r="872054" spans="16:16" x14ac:dyDescent="0.3">
      <c r="P872054" s="83"/>
    </row>
    <row r="872055" spans="16:16" x14ac:dyDescent="0.3">
      <c r="P872055" s="83"/>
    </row>
    <row r="872056" spans="16:16" x14ac:dyDescent="0.3">
      <c r="P872056" s="83"/>
    </row>
    <row r="872057" spans="16:16" x14ac:dyDescent="0.3">
      <c r="P872057" s="83"/>
    </row>
    <row r="872058" spans="16:16" x14ac:dyDescent="0.3">
      <c r="P872058" s="83"/>
    </row>
    <row r="872059" spans="16:16" x14ac:dyDescent="0.3">
      <c r="P872059" s="83"/>
    </row>
    <row r="872060" spans="16:16" x14ac:dyDescent="0.3">
      <c r="P872060" s="83"/>
    </row>
    <row r="872061" spans="16:16" x14ac:dyDescent="0.3">
      <c r="P872061" s="83"/>
    </row>
    <row r="872062" spans="16:16" x14ac:dyDescent="0.3">
      <c r="P872062" s="83"/>
    </row>
    <row r="872063" spans="16:16" x14ac:dyDescent="0.3">
      <c r="P872063" s="83"/>
    </row>
    <row r="872064" spans="16:16" x14ac:dyDescent="0.3">
      <c r="P872064" s="83"/>
    </row>
    <row r="872065" spans="16:16" x14ac:dyDescent="0.3">
      <c r="P872065" s="83"/>
    </row>
    <row r="872066" spans="16:16" x14ac:dyDescent="0.3">
      <c r="P872066" s="83"/>
    </row>
    <row r="872067" spans="16:16" x14ac:dyDescent="0.3">
      <c r="P872067" s="83"/>
    </row>
    <row r="872068" spans="16:16" x14ac:dyDescent="0.3">
      <c r="P872068" s="83"/>
    </row>
    <row r="872069" spans="16:16" x14ac:dyDescent="0.3">
      <c r="P872069" s="83"/>
    </row>
    <row r="872070" spans="16:16" x14ac:dyDescent="0.3">
      <c r="P872070" s="83"/>
    </row>
    <row r="872071" spans="16:16" x14ac:dyDescent="0.3">
      <c r="P872071" s="83"/>
    </row>
    <row r="872072" spans="16:16" x14ac:dyDescent="0.3">
      <c r="P872072" s="83"/>
    </row>
    <row r="872073" spans="16:16" x14ac:dyDescent="0.3">
      <c r="P872073" s="83"/>
    </row>
    <row r="872074" spans="16:16" x14ac:dyDescent="0.3">
      <c r="P872074" s="83"/>
    </row>
    <row r="872075" spans="16:16" x14ac:dyDescent="0.3">
      <c r="P872075" s="83"/>
    </row>
    <row r="872076" spans="16:16" x14ac:dyDescent="0.3">
      <c r="P872076" s="83"/>
    </row>
    <row r="872077" spans="16:16" x14ac:dyDescent="0.3">
      <c r="P872077" s="83"/>
    </row>
    <row r="872078" spans="16:16" x14ac:dyDescent="0.3">
      <c r="P872078" s="83"/>
    </row>
    <row r="872079" spans="16:16" x14ac:dyDescent="0.3">
      <c r="P872079" s="83"/>
    </row>
    <row r="872080" spans="16:16" x14ac:dyDescent="0.3">
      <c r="P872080" s="83"/>
    </row>
    <row r="872081" spans="16:16" x14ac:dyDescent="0.3">
      <c r="P872081" s="83"/>
    </row>
    <row r="872082" spans="16:16" x14ac:dyDescent="0.3">
      <c r="P872082" s="83"/>
    </row>
    <row r="872083" spans="16:16" x14ac:dyDescent="0.3">
      <c r="P872083" s="83"/>
    </row>
    <row r="872084" spans="16:16" x14ac:dyDescent="0.3">
      <c r="P872084" s="83"/>
    </row>
    <row r="872085" spans="16:16" x14ac:dyDescent="0.3">
      <c r="P872085" s="83"/>
    </row>
    <row r="872086" spans="16:16" x14ac:dyDescent="0.3">
      <c r="P872086" s="83"/>
    </row>
    <row r="872087" spans="16:16" x14ac:dyDescent="0.3">
      <c r="P872087" s="83"/>
    </row>
    <row r="872088" spans="16:16" x14ac:dyDescent="0.3">
      <c r="P872088" s="83"/>
    </row>
    <row r="872089" spans="16:16" x14ac:dyDescent="0.3">
      <c r="P872089" s="83"/>
    </row>
    <row r="872090" spans="16:16" x14ac:dyDescent="0.3">
      <c r="P872090" s="83"/>
    </row>
    <row r="872091" spans="16:16" x14ac:dyDescent="0.3">
      <c r="P872091" s="83"/>
    </row>
    <row r="872092" spans="16:16" x14ac:dyDescent="0.3">
      <c r="P872092" s="83"/>
    </row>
    <row r="872093" spans="16:16" x14ac:dyDescent="0.3">
      <c r="P872093" s="83"/>
    </row>
    <row r="872094" spans="16:16" x14ac:dyDescent="0.3">
      <c r="P872094" s="83"/>
    </row>
    <row r="872095" spans="16:16" x14ac:dyDescent="0.3">
      <c r="P872095" s="83"/>
    </row>
    <row r="872096" spans="16:16" x14ac:dyDescent="0.3">
      <c r="P872096" s="83"/>
    </row>
    <row r="872097" spans="16:16" x14ac:dyDescent="0.3">
      <c r="P872097" s="83"/>
    </row>
    <row r="872098" spans="16:16" x14ac:dyDescent="0.3">
      <c r="P872098" s="83"/>
    </row>
    <row r="872099" spans="16:16" x14ac:dyDescent="0.3">
      <c r="P872099" s="83"/>
    </row>
    <row r="872100" spans="16:16" x14ac:dyDescent="0.3">
      <c r="P872100" s="83"/>
    </row>
    <row r="872101" spans="16:16" x14ac:dyDescent="0.3">
      <c r="P872101" s="83"/>
    </row>
    <row r="872102" spans="16:16" x14ac:dyDescent="0.3">
      <c r="P872102" s="83"/>
    </row>
    <row r="872103" spans="16:16" x14ac:dyDescent="0.3">
      <c r="P872103" s="83"/>
    </row>
    <row r="872104" spans="16:16" x14ac:dyDescent="0.3">
      <c r="P872104" s="83"/>
    </row>
    <row r="872105" spans="16:16" x14ac:dyDescent="0.3">
      <c r="P872105" s="83"/>
    </row>
    <row r="872106" spans="16:16" x14ac:dyDescent="0.3">
      <c r="P872106" s="83"/>
    </row>
    <row r="872107" spans="16:16" x14ac:dyDescent="0.3">
      <c r="P872107" s="83"/>
    </row>
    <row r="872108" spans="16:16" x14ac:dyDescent="0.3">
      <c r="P872108" s="83"/>
    </row>
    <row r="872109" spans="16:16" x14ac:dyDescent="0.3">
      <c r="P872109" s="83"/>
    </row>
    <row r="872110" spans="16:16" x14ac:dyDescent="0.3">
      <c r="P872110" s="83"/>
    </row>
    <row r="872111" spans="16:16" x14ac:dyDescent="0.3">
      <c r="P872111" s="83"/>
    </row>
    <row r="872112" spans="16:16" x14ac:dyDescent="0.3">
      <c r="P872112" s="83"/>
    </row>
    <row r="872113" spans="16:16" x14ac:dyDescent="0.3">
      <c r="P872113" s="83"/>
    </row>
    <row r="872114" spans="16:16" x14ac:dyDescent="0.3">
      <c r="P872114" s="83"/>
    </row>
    <row r="872115" spans="16:16" x14ac:dyDescent="0.3">
      <c r="P872115" s="83"/>
    </row>
    <row r="872116" spans="16:16" x14ac:dyDescent="0.3">
      <c r="P872116" s="83"/>
    </row>
    <row r="872117" spans="16:16" x14ac:dyDescent="0.3">
      <c r="P872117" s="83"/>
    </row>
    <row r="872118" spans="16:16" x14ac:dyDescent="0.3">
      <c r="P872118" s="83"/>
    </row>
    <row r="872119" spans="16:16" x14ac:dyDescent="0.3">
      <c r="P872119" s="83"/>
    </row>
    <row r="872120" spans="16:16" x14ac:dyDescent="0.3">
      <c r="P872120" s="83"/>
    </row>
    <row r="872121" spans="16:16" x14ac:dyDescent="0.3">
      <c r="P872121" s="83"/>
    </row>
    <row r="872122" spans="16:16" x14ac:dyDescent="0.3">
      <c r="P872122" s="83"/>
    </row>
    <row r="872123" spans="16:16" x14ac:dyDescent="0.3">
      <c r="P872123" s="83"/>
    </row>
    <row r="872124" spans="16:16" x14ac:dyDescent="0.3">
      <c r="P872124" s="83"/>
    </row>
    <row r="872125" spans="16:16" x14ac:dyDescent="0.3">
      <c r="P872125" s="83"/>
    </row>
    <row r="872126" spans="16:16" x14ac:dyDescent="0.3">
      <c r="P872126" s="83"/>
    </row>
    <row r="872127" spans="16:16" x14ac:dyDescent="0.3">
      <c r="P872127" s="83"/>
    </row>
    <row r="872128" spans="16:16" x14ac:dyDescent="0.3">
      <c r="P872128" s="83"/>
    </row>
    <row r="872129" spans="16:16" x14ac:dyDescent="0.3">
      <c r="P872129" s="83"/>
    </row>
    <row r="872130" spans="16:16" x14ac:dyDescent="0.3">
      <c r="P872130" s="83"/>
    </row>
    <row r="872131" spans="16:16" x14ac:dyDescent="0.3">
      <c r="P872131" s="83"/>
    </row>
    <row r="872132" spans="16:16" x14ac:dyDescent="0.3">
      <c r="P872132" s="83"/>
    </row>
    <row r="872133" spans="16:16" x14ac:dyDescent="0.3">
      <c r="P872133" s="83"/>
    </row>
    <row r="872134" spans="16:16" x14ac:dyDescent="0.3">
      <c r="P872134" s="83"/>
    </row>
    <row r="872135" spans="16:16" x14ac:dyDescent="0.3">
      <c r="P872135" s="83"/>
    </row>
    <row r="872136" spans="16:16" x14ac:dyDescent="0.3">
      <c r="P872136" s="83"/>
    </row>
    <row r="872137" spans="16:16" x14ac:dyDescent="0.3">
      <c r="P872137" s="83"/>
    </row>
    <row r="872138" spans="16:16" x14ac:dyDescent="0.3">
      <c r="P872138" s="83"/>
    </row>
    <row r="872139" spans="16:16" x14ac:dyDescent="0.3">
      <c r="P872139" s="83"/>
    </row>
    <row r="872140" spans="16:16" x14ac:dyDescent="0.3">
      <c r="P872140" s="83"/>
    </row>
    <row r="872141" spans="16:16" x14ac:dyDescent="0.3">
      <c r="P872141" s="83"/>
    </row>
    <row r="872142" spans="16:16" x14ac:dyDescent="0.3">
      <c r="P872142" s="83"/>
    </row>
    <row r="872143" spans="16:16" x14ac:dyDescent="0.3">
      <c r="P872143" s="83"/>
    </row>
    <row r="872144" spans="16:16" x14ac:dyDescent="0.3">
      <c r="P872144" s="83"/>
    </row>
    <row r="872145" spans="16:16" x14ac:dyDescent="0.3">
      <c r="P872145" s="83"/>
    </row>
    <row r="872146" spans="16:16" x14ac:dyDescent="0.3">
      <c r="P872146" s="83"/>
    </row>
    <row r="872147" spans="16:16" x14ac:dyDescent="0.3">
      <c r="P872147" s="83"/>
    </row>
    <row r="872148" spans="16:16" x14ac:dyDescent="0.3">
      <c r="P872148" s="83"/>
    </row>
    <row r="872149" spans="16:16" x14ac:dyDescent="0.3">
      <c r="P872149" s="83"/>
    </row>
    <row r="872150" spans="16:16" x14ac:dyDescent="0.3">
      <c r="P872150" s="83"/>
    </row>
    <row r="872151" spans="16:16" x14ac:dyDescent="0.3">
      <c r="P872151" s="83"/>
    </row>
    <row r="872152" spans="16:16" x14ac:dyDescent="0.3">
      <c r="P872152" s="83"/>
    </row>
    <row r="872153" spans="16:16" x14ac:dyDescent="0.3">
      <c r="P872153" s="83"/>
    </row>
    <row r="872154" spans="16:16" x14ac:dyDescent="0.3">
      <c r="P872154" s="83"/>
    </row>
    <row r="872155" spans="16:16" x14ac:dyDescent="0.3">
      <c r="P872155" s="83"/>
    </row>
    <row r="872156" spans="16:16" x14ac:dyDescent="0.3">
      <c r="P872156" s="83"/>
    </row>
    <row r="872157" spans="16:16" x14ac:dyDescent="0.3">
      <c r="P872157" s="83"/>
    </row>
    <row r="872158" spans="16:16" x14ac:dyDescent="0.3">
      <c r="P872158" s="83"/>
    </row>
    <row r="872159" spans="16:16" x14ac:dyDescent="0.3">
      <c r="P872159" s="83"/>
    </row>
    <row r="872160" spans="16:16" x14ac:dyDescent="0.3">
      <c r="P872160" s="83"/>
    </row>
    <row r="872161" spans="16:16" x14ac:dyDescent="0.3">
      <c r="P872161" s="83"/>
    </row>
    <row r="872162" spans="16:16" x14ac:dyDescent="0.3">
      <c r="P872162" s="83"/>
    </row>
    <row r="872163" spans="16:16" x14ac:dyDescent="0.3">
      <c r="P872163" s="83"/>
    </row>
    <row r="872164" spans="16:16" x14ac:dyDescent="0.3">
      <c r="P872164" s="83"/>
    </row>
    <row r="872165" spans="16:16" x14ac:dyDescent="0.3">
      <c r="P872165" s="83"/>
    </row>
    <row r="872166" spans="16:16" x14ac:dyDescent="0.3">
      <c r="P872166" s="83"/>
    </row>
    <row r="872167" spans="16:16" x14ac:dyDescent="0.3">
      <c r="P872167" s="83"/>
    </row>
    <row r="872168" spans="16:16" x14ac:dyDescent="0.3">
      <c r="P872168" s="83"/>
    </row>
    <row r="872169" spans="16:16" x14ac:dyDescent="0.3">
      <c r="P872169" s="83"/>
    </row>
    <row r="872170" spans="16:16" x14ac:dyDescent="0.3">
      <c r="P872170" s="83"/>
    </row>
    <row r="872171" spans="16:16" x14ac:dyDescent="0.3">
      <c r="P872171" s="83"/>
    </row>
    <row r="872172" spans="16:16" x14ac:dyDescent="0.3">
      <c r="P872172" s="83"/>
    </row>
    <row r="872173" spans="16:16" x14ac:dyDescent="0.3">
      <c r="P872173" s="83"/>
    </row>
    <row r="872174" spans="16:16" x14ac:dyDescent="0.3">
      <c r="P872174" s="83"/>
    </row>
    <row r="872175" spans="16:16" x14ac:dyDescent="0.3">
      <c r="P872175" s="83"/>
    </row>
    <row r="872176" spans="16:16" x14ac:dyDescent="0.3">
      <c r="P872176" s="83"/>
    </row>
    <row r="872177" spans="16:16" x14ac:dyDescent="0.3">
      <c r="P872177" s="83"/>
    </row>
    <row r="872178" spans="16:16" x14ac:dyDescent="0.3">
      <c r="P872178" s="83"/>
    </row>
    <row r="872179" spans="16:16" x14ac:dyDescent="0.3">
      <c r="P872179" s="83"/>
    </row>
    <row r="872180" spans="16:16" x14ac:dyDescent="0.3">
      <c r="P872180" s="83"/>
    </row>
    <row r="872181" spans="16:16" x14ac:dyDescent="0.3">
      <c r="P872181" s="83"/>
    </row>
    <row r="872182" spans="16:16" x14ac:dyDescent="0.3">
      <c r="P872182" s="83"/>
    </row>
    <row r="872183" spans="16:16" x14ac:dyDescent="0.3">
      <c r="P872183" s="83"/>
    </row>
    <row r="872184" spans="16:16" x14ac:dyDescent="0.3">
      <c r="P872184" s="83"/>
    </row>
    <row r="872185" spans="16:16" x14ac:dyDescent="0.3">
      <c r="P872185" s="83"/>
    </row>
    <row r="872186" spans="16:16" x14ac:dyDescent="0.3">
      <c r="P872186" s="83"/>
    </row>
    <row r="872187" spans="16:16" x14ac:dyDescent="0.3">
      <c r="P872187" s="83"/>
    </row>
    <row r="872188" spans="16:16" x14ac:dyDescent="0.3">
      <c r="P872188" s="83"/>
    </row>
    <row r="872189" spans="16:16" x14ac:dyDescent="0.3">
      <c r="P872189" s="83"/>
    </row>
    <row r="872190" spans="16:16" x14ac:dyDescent="0.3">
      <c r="P872190" s="83"/>
    </row>
    <row r="872191" spans="16:16" x14ac:dyDescent="0.3">
      <c r="P872191" s="83"/>
    </row>
    <row r="872192" spans="16:16" x14ac:dyDescent="0.3">
      <c r="P872192" s="83"/>
    </row>
    <row r="872193" spans="16:16" x14ac:dyDescent="0.3">
      <c r="P872193" s="83"/>
    </row>
    <row r="872194" spans="16:16" x14ac:dyDescent="0.3">
      <c r="P872194" s="83"/>
    </row>
    <row r="872195" spans="16:16" x14ac:dyDescent="0.3">
      <c r="P872195" s="83"/>
    </row>
    <row r="872196" spans="16:16" x14ac:dyDescent="0.3">
      <c r="P872196" s="83"/>
    </row>
    <row r="872197" spans="16:16" x14ac:dyDescent="0.3">
      <c r="P872197" s="83"/>
    </row>
    <row r="872198" spans="16:16" x14ac:dyDescent="0.3">
      <c r="P872198" s="83"/>
    </row>
    <row r="872199" spans="16:16" x14ac:dyDescent="0.3">
      <c r="P872199" s="83"/>
    </row>
    <row r="872200" spans="16:16" x14ac:dyDescent="0.3">
      <c r="P872200" s="83"/>
    </row>
    <row r="872201" spans="16:16" x14ac:dyDescent="0.3">
      <c r="P872201" s="83"/>
    </row>
    <row r="872202" spans="16:16" x14ac:dyDescent="0.3">
      <c r="P872202" s="83"/>
    </row>
    <row r="872203" spans="16:16" x14ac:dyDescent="0.3">
      <c r="P872203" s="83"/>
    </row>
    <row r="872204" spans="16:16" x14ac:dyDescent="0.3">
      <c r="P872204" s="83"/>
    </row>
    <row r="872205" spans="16:16" x14ac:dyDescent="0.3">
      <c r="P872205" s="83"/>
    </row>
    <row r="872206" spans="16:16" x14ac:dyDescent="0.3">
      <c r="P872206" s="83"/>
    </row>
    <row r="872207" spans="16:16" x14ac:dyDescent="0.3">
      <c r="P872207" s="83"/>
    </row>
    <row r="872208" spans="16:16" x14ac:dyDescent="0.3">
      <c r="P872208" s="83"/>
    </row>
    <row r="872209" spans="16:16" x14ac:dyDescent="0.3">
      <c r="P872209" s="83"/>
    </row>
    <row r="872210" spans="16:16" x14ac:dyDescent="0.3">
      <c r="P872210" s="83"/>
    </row>
    <row r="872211" spans="16:16" x14ac:dyDescent="0.3">
      <c r="P872211" s="83"/>
    </row>
    <row r="872212" spans="16:16" x14ac:dyDescent="0.3">
      <c r="P872212" s="83"/>
    </row>
    <row r="872213" spans="16:16" x14ac:dyDescent="0.3">
      <c r="P872213" s="83"/>
    </row>
    <row r="872214" spans="16:16" x14ac:dyDescent="0.3">
      <c r="P872214" s="83"/>
    </row>
    <row r="872215" spans="16:16" x14ac:dyDescent="0.3">
      <c r="P872215" s="83"/>
    </row>
    <row r="872216" spans="16:16" x14ac:dyDescent="0.3">
      <c r="P872216" s="83"/>
    </row>
    <row r="872217" spans="16:16" x14ac:dyDescent="0.3">
      <c r="P872217" s="83"/>
    </row>
    <row r="872218" spans="16:16" x14ac:dyDescent="0.3">
      <c r="P872218" s="83"/>
    </row>
    <row r="872219" spans="16:16" x14ac:dyDescent="0.3">
      <c r="P872219" s="83"/>
    </row>
    <row r="872220" spans="16:16" x14ac:dyDescent="0.3">
      <c r="P872220" s="83"/>
    </row>
    <row r="872221" spans="16:16" x14ac:dyDescent="0.3">
      <c r="P872221" s="83"/>
    </row>
    <row r="872222" spans="16:16" x14ac:dyDescent="0.3">
      <c r="P872222" s="83"/>
    </row>
    <row r="872223" spans="16:16" x14ac:dyDescent="0.3">
      <c r="P872223" s="83"/>
    </row>
    <row r="872224" spans="16:16" x14ac:dyDescent="0.3">
      <c r="P872224" s="83"/>
    </row>
    <row r="872225" spans="16:16" x14ac:dyDescent="0.3">
      <c r="P872225" s="83"/>
    </row>
    <row r="872226" spans="16:16" x14ac:dyDescent="0.3">
      <c r="P872226" s="83"/>
    </row>
    <row r="872227" spans="16:16" x14ac:dyDescent="0.3">
      <c r="P872227" s="83"/>
    </row>
    <row r="872228" spans="16:16" x14ac:dyDescent="0.3">
      <c r="P872228" s="83"/>
    </row>
    <row r="872229" spans="16:16" x14ac:dyDescent="0.3">
      <c r="P872229" s="83"/>
    </row>
    <row r="872230" spans="16:16" x14ac:dyDescent="0.3">
      <c r="P872230" s="83"/>
    </row>
    <row r="872231" spans="16:16" x14ac:dyDescent="0.3">
      <c r="P872231" s="83"/>
    </row>
    <row r="872232" spans="16:16" x14ac:dyDescent="0.3">
      <c r="P872232" s="83"/>
    </row>
    <row r="872233" spans="16:16" x14ac:dyDescent="0.3">
      <c r="P872233" s="83"/>
    </row>
    <row r="872234" spans="16:16" x14ac:dyDescent="0.3">
      <c r="P872234" s="83"/>
    </row>
    <row r="872235" spans="16:16" x14ac:dyDescent="0.3">
      <c r="P872235" s="83"/>
    </row>
    <row r="872236" spans="16:16" x14ac:dyDescent="0.3">
      <c r="P872236" s="83"/>
    </row>
    <row r="872237" spans="16:16" x14ac:dyDescent="0.3">
      <c r="P872237" s="83"/>
    </row>
    <row r="872238" spans="16:16" x14ac:dyDescent="0.3">
      <c r="P872238" s="83"/>
    </row>
    <row r="872239" spans="16:16" x14ac:dyDescent="0.3">
      <c r="P872239" s="83"/>
    </row>
    <row r="872240" spans="16:16" x14ac:dyDescent="0.3">
      <c r="P872240" s="83"/>
    </row>
    <row r="872241" spans="16:16" x14ac:dyDescent="0.3">
      <c r="P872241" s="83"/>
    </row>
    <row r="872242" spans="16:16" x14ac:dyDescent="0.3">
      <c r="P872242" s="83"/>
    </row>
    <row r="872243" spans="16:16" x14ac:dyDescent="0.3">
      <c r="P872243" s="83"/>
    </row>
    <row r="872244" spans="16:16" x14ac:dyDescent="0.3">
      <c r="P872244" s="83"/>
    </row>
    <row r="872245" spans="16:16" x14ac:dyDescent="0.3">
      <c r="P872245" s="83"/>
    </row>
    <row r="872246" spans="16:16" x14ac:dyDescent="0.3">
      <c r="P872246" s="83"/>
    </row>
    <row r="872247" spans="16:16" x14ac:dyDescent="0.3">
      <c r="P872247" s="83"/>
    </row>
    <row r="872248" spans="16:16" x14ac:dyDescent="0.3">
      <c r="P872248" s="83"/>
    </row>
    <row r="872249" spans="16:16" x14ac:dyDescent="0.3">
      <c r="P872249" s="83"/>
    </row>
    <row r="872250" spans="16:16" x14ac:dyDescent="0.3">
      <c r="P872250" s="83"/>
    </row>
    <row r="872251" spans="16:16" x14ac:dyDescent="0.3">
      <c r="P872251" s="83"/>
    </row>
    <row r="872252" spans="16:16" x14ac:dyDescent="0.3">
      <c r="P872252" s="83"/>
    </row>
    <row r="872253" spans="16:16" x14ac:dyDescent="0.3">
      <c r="P872253" s="83"/>
    </row>
    <row r="872254" spans="16:16" x14ac:dyDescent="0.3">
      <c r="P872254" s="83"/>
    </row>
    <row r="872255" spans="16:16" x14ac:dyDescent="0.3">
      <c r="P872255" s="83"/>
    </row>
    <row r="872256" spans="16:16" x14ac:dyDescent="0.3">
      <c r="P872256" s="83"/>
    </row>
    <row r="872257" spans="16:16" x14ac:dyDescent="0.3">
      <c r="P872257" s="83"/>
    </row>
    <row r="872258" spans="16:16" x14ac:dyDescent="0.3">
      <c r="P872258" s="83"/>
    </row>
    <row r="872259" spans="16:16" x14ac:dyDescent="0.3">
      <c r="P872259" s="83"/>
    </row>
    <row r="872260" spans="16:16" x14ac:dyDescent="0.3">
      <c r="P872260" s="83"/>
    </row>
    <row r="872261" spans="16:16" x14ac:dyDescent="0.3">
      <c r="P872261" s="83"/>
    </row>
    <row r="872262" spans="16:16" x14ac:dyDescent="0.3">
      <c r="P872262" s="83"/>
    </row>
    <row r="872263" spans="16:16" x14ac:dyDescent="0.3">
      <c r="P872263" s="83"/>
    </row>
    <row r="872264" spans="16:16" x14ac:dyDescent="0.3">
      <c r="P872264" s="83"/>
    </row>
    <row r="872265" spans="16:16" x14ac:dyDescent="0.3">
      <c r="P872265" s="83"/>
    </row>
    <row r="872266" spans="16:16" x14ac:dyDescent="0.3">
      <c r="P872266" s="83"/>
    </row>
    <row r="872267" spans="16:16" x14ac:dyDescent="0.3">
      <c r="P872267" s="83"/>
    </row>
    <row r="872268" spans="16:16" x14ac:dyDescent="0.3">
      <c r="P872268" s="83"/>
    </row>
    <row r="872269" spans="16:16" x14ac:dyDescent="0.3">
      <c r="P872269" s="83"/>
    </row>
    <row r="872270" spans="16:16" x14ac:dyDescent="0.3">
      <c r="P872270" s="83"/>
    </row>
    <row r="872271" spans="16:16" x14ac:dyDescent="0.3">
      <c r="P872271" s="83"/>
    </row>
    <row r="872272" spans="16:16" x14ac:dyDescent="0.3">
      <c r="P872272" s="83"/>
    </row>
    <row r="872273" spans="16:16" x14ac:dyDescent="0.3">
      <c r="P872273" s="83"/>
    </row>
    <row r="872274" spans="16:16" x14ac:dyDescent="0.3">
      <c r="P872274" s="83"/>
    </row>
    <row r="872275" spans="16:16" x14ac:dyDescent="0.3">
      <c r="P872275" s="83"/>
    </row>
    <row r="872276" spans="16:16" x14ac:dyDescent="0.3">
      <c r="P872276" s="83"/>
    </row>
    <row r="872277" spans="16:16" x14ac:dyDescent="0.3">
      <c r="P872277" s="83"/>
    </row>
    <row r="872278" spans="16:16" x14ac:dyDescent="0.3">
      <c r="P872278" s="83"/>
    </row>
    <row r="872279" spans="16:16" x14ac:dyDescent="0.3">
      <c r="P872279" s="83"/>
    </row>
    <row r="872280" spans="16:16" x14ac:dyDescent="0.3">
      <c r="P872280" s="83"/>
    </row>
    <row r="872281" spans="16:16" x14ac:dyDescent="0.3">
      <c r="P872281" s="83"/>
    </row>
    <row r="872282" spans="16:16" x14ac:dyDescent="0.3">
      <c r="P872282" s="83"/>
    </row>
    <row r="872283" spans="16:16" x14ac:dyDescent="0.3">
      <c r="P872283" s="83"/>
    </row>
    <row r="872284" spans="16:16" x14ac:dyDescent="0.3">
      <c r="P872284" s="83"/>
    </row>
    <row r="872285" spans="16:16" x14ac:dyDescent="0.3">
      <c r="P872285" s="83"/>
    </row>
    <row r="872286" spans="16:16" x14ac:dyDescent="0.3">
      <c r="P872286" s="83"/>
    </row>
    <row r="872287" spans="16:16" x14ac:dyDescent="0.3">
      <c r="P872287" s="83"/>
    </row>
    <row r="872288" spans="16:16" x14ac:dyDescent="0.3">
      <c r="P872288" s="83"/>
    </row>
    <row r="872289" spans="16:16" x14ac:dyDescent="0.3">
      <c r="P872289" s="83"/>
    </row>
    <row r="872290" spans="16:16" x14ac:dyDescent="0.3">
      <c r="P872290" s="83"/>
    </row>
    <row r="872291" spans="16:16" x14ac:dyDescent="0.3">
      <c r="P872291" s="83"/>
    </row>
    <row r="872292" spans="16:16" x14ac:dyDescent="0.3">
      <c r="P872292" s="83"/>
    </row>
    <row r="872293" spans="16:16" x14ac:dyDescent="0.3">
      <c r="P872293" s="83"/>
    </row>
    <row r="872294" spans="16:16" x14ac:dyDescent="0.3">
      <c r="P872294" s="83"/>
    </row>
    <row r="872295" spans="16:16" x14ac:dyDescent="0.3">
      <c r="P872295" s="83"/>
    </row>
    <row r="872296" spans="16:16" x14ac:dyDescent="0.3">
      <c r="P872296" s="83"/>
    </row>
    <row r="872297" spans="16:16" x14ac:dyDescent="0.3">
      <c r="P872297" s="83"/>
    </row>
    <row r="872298" spans="16:16" x14ac:dyDescent="0.3">
      <c r="P872298" s="83"/>
    </row>
    <row r="872299" spans="16:16" x14ac:dyDescent="0.3">
      <c r="P872299" s="83"/>
    </row>
    <row r="872300" spans="16:16" x14ac:dyDescent="0.3">
      <c r="P872300" s="83"/>
    </row>
    <row r="872301" spans="16:16" x14ac:dyDescent="0.3">
      <c r="P872301" s="83"/>
    </row>
    <row r="872302" spans="16:16" x14ac:dyDescent="0.3">
      <c r="P872302" s="83"/>
    </row>
    <row r="872303" spans="16:16" x14ac:dyDescent="0.3">
      <c r="P872303" s="83"/>
    </row>
    <row r="872304" spans="16:16" x14ac:dyDescent="0.3">
      <c r="P872304" s="83"/>
    </row>
    <row r="872305" spans="16:16" x14ac:dyDescent="0.3">
      <c r="P872305" s="83"/>
    </row>
    <row r="872306" spans="16:16" x14ac:dyDescent="0.3">
      <c r="P872306" s="83"/>
    </row>
    <row r="872307" spans="16:16" x14ac:dyDescent="0.3">
      <c r="P872307" s="83"/>
    </row>
    <row r="872308" spans="16:16" x14ac:dyDescent="0.3">
      <c r="P872308" s="83"/>
    </row>
    <row r="872309" spans="16:16" x14ac:dyDescent="0.3">
      <c r="P872309" s="83"/>
    </row>
    <row r="872310" spans="16:16" x14ac:dyDescent="0.3">
      <c r="P872310" s="83"/>
    </row>
    <row r="872311" spans="16:16" x14ac:dyDescent="0.3">
      <c r="P872311" s="83"/>
    </row>
    <row r="872312" spans="16:16" x14ac:dyDescent="0.3">
      <c r="P872312" s="83"/>
    </row>
    <row r="872313" spans="16:16" x14ac:dyDescent="0.3">
      <c r="P872313" s="83"/>
    </row>
    <row r="872314" spans="16:16" x14ac:dyDescent="0.3">
      <c r="P872314" s="83"/>
    </row>
    <row r="872315" spans="16:16" x14ac:dyDescent="0.3">
      <c r="P872315" s="83"/>
    </row>
    <row r="872316" spans="16:16" x14ac:dyDescent="0.3">
      <c r="P872316" s="83"/>
    </row>
    <row r="872317" spans="16:16" x14ac:dyDescent="0.3">
      <c r="P872317" s="83"/>
    </row>
    <row r="872318" spans="16:16" x14ac:dyDescent="0.3">
      <c r="P872318" s="83"/>
    </row>
    <row r="872319" spans="16:16" x14ac:dyDescent="0.3">
      <c r="P872319" s="83"/>
    </row>
    <row r="872320" spans="16:16" x14ac:dyDescent="0.3">
      <c r="P872320" s="83"/>
    </row>
    <row r="872321" spans="16:16" x14ac:dyDescent="0.3">
      <c r="P872321" s="83"/>
    </row>
    <row r="872322" spans="16:16" x14ac:dyDescent="0.3">
      <c r="P872322" s="83"/>
    </row>
    <row r="872323" spans="16:16" x14ac:dyDescent="0.3">
      <c r="P872323" s="83"/>
    </row>
    <row r="872324" spans="16:16" x14ac:dyDescent="0.3">
      <c r="P872324" s="83"/>
    </row>
    <row r="872325" spans="16:16" x14ac:dyDescent="0.3">
      <c r="P872325" s="83"/>
    </row>
    <row r="872326" spans="16:16" x14ac:dyDescent="0.3">
      <c r="P872326" s="83"/>
    </row>
    <row r="872327" spans="16:16" x14ac:dyDescent="0.3">
      <c r="P872327" s="83"/>
    </row>
    <row r="872328" spans="16:16" x14ac:dyDescent="0.3">
      <c r="P872328" s="83"/>
    </row>
    <row r="872329" spans="16:16" x14ac:dyDescent="0.3">
      <c r="P872329" s="83"/>
    </row>
    <row r="872330" spans="16:16" x14ac:dyDescent="0.3">
      <c r="P872330" s="83"/>
    </row>
    <row r="872331" spans="16:16" x14ac:dyDescent="0.3">
      <c r="P872331" s="83"/>
    </row>
    <row r="872332" spans="16:16" x14ac:dyDescent="0.3">
      <c r="P872332" s="83"/>
    </row>
    <row r="872333" spans="16:16" x14ac:dyDescent="0.3">
      <c r="P872333" s="83"/>
    </row>
    <row r="872334" spans="16:16" x14ac:dyDescent="0.3">
      <c r="P872334" s="83"/>
    </row>
    <row r="872335" spans="16:16" x14ac:dyDescent="0.3">
      <c r="P872335" s="83"/>
    </row>
    <row r="872336" spans="16:16" x14ac:dyDescent="0.3">
      <c r="P872336" s="83"/>
    </row>
    <row r="872337" spans="16:16" x14ac:dyDescent="0.3">
      <c r="P872337" s="83"/>
    </row>
    <row r="872338" spans="16:16" x14ac:dyDescent="0.3">
      <c r="P872338" s="83"/>
    </row>
    <row r="872339" spans="16:16" x14ac:dyDescent="0.3">
      <c r="P872339" s="83"/>
    </row>
    <row r="872340" spans="16:16" x14ac:dyDescent="0.3">
      <c r="P872340" s="83"/>
    </row>
    <row r="872341" spans="16:16" x14ac:dyDescent="0.3">
      <c r="P872341" s="83"/>
    </row>
    <row r="872342" spans="16:16" x14ac:dyDescent="0.3">
      <c r="P872342" s="83"/>
    </row>
    <row r="872343" spans="16:16" x14ac:dyDescent="0.3">
      <c r="P872343" s="83"/>
    </row>
    <row r="872344" spans="16:16" x14ac:dyDescent="0.3">
      <c r="P872344" s="83"/>
    </row>
    <row r="872345" spans="16:16" x14ac:dyDescent="0.3">
      <c r="P872345" s="83"/>
    </row>
    <row r="872346" spans="16:16" x14ac:dyDescent="0.3">
      <c r="P872346" s="83"/>
    </row>
    <row r="872347" spans="16:16" x14ac:dyDescent="0.3">
      <c r="P872347" s="83"/>
    </row>
    <row r="872348" spans="16:16" x14ac:dyDescent="0.3">
      <c r="P872348" s="83"/>
    </row>
    <row r="872349" spans="16:16" x14ac:dyDescent="0.3">
      <c r="P872349" s="83"/>
    </row>
    <row r="872350" spans="16:16" x14ac:dyDescent="0.3">
      <c r="P872350" s="83"/>
    </row>
    <row r="872351" spans="16:16" x14ac:dyDescent="0.3">
      <c r="P872351" s="83"/>
    </row>
    <row r="872352" spans="16:16" x14ac:dyDescent="0.3">
      <c r="P872352" s="83"/>
    </row>
    <row r="872353" spans="16:16" x14ac:dyDescent="0.3">
      <c r="P872353" s="83"/>
    </row>
    <row r="872354" spans="16:16" x14ac:dyDescent="0.3">
      <c r="P872354" s="83"/>
    </row>
    <row r="872355" spans="16:16" x14ac:dyDescent="0.3">
      <c r="P872355" s="83"/>
    </row>
    <row r="872356" spans="16:16" x14ac:dyDescent="0.3">
      <c r="P872356" s="83"/>
    </row>
    <row r="872357" spans="16:16" x14ac:dyDescent="0.3">
      <c r="P872357" s="83"/>
    </row>
    <row r="872358" spans="16:16" x14ac:dyDescent="0.3">
      <c r="P872358" s="83"/>
    </row>
    <row r="872359" spans="16:16" x14ac:dyDescent="0.3">
      <c r="P872359" s="83"/>
    </row>
    <row r="872360" spans="16:16" x14ac:dyDescent="0.3">
      <c r="P872360" s="83"/>
    </row>
    <row r="872361" spans="16:16" x14ac:dyDescent="0.3">
      <c r="P872361" s="83"/>
    </row>
    <row r="872362" spans="16:16" x14ac:dyDescent="0.3">
      <c r="P872362" s="83"/>
    </row>
    <row r="872363" spans="16:16" x14ac:dyDescent="0.3">
      <c r="P872363" s="83"/>
    </row>
    <row r="872364" spans="16:16" x14ac:dyDescent="0.3">
      <c r="P872364" s="83"/>
    </row>
    <row r="872365" spans="16:16" x14ac:dyDescent="0.3">
      <c r="P872365" s="83"/>
    </row>
    <row r="872366" spans="16:16" x14ac:dyDescent="0.3">
      <c r="P872366" s="83"/>
    </row>
    <row r="872367" spans="16:16" x14ac:dyDescent="0.3">
      <c r="P872367" s="83"/>
    </row>
    <row r="872368" spans="16:16" x14ac:dyDescent="0.3">
      <c r="P872368" s="83"/>
    </row>
    <row r="872369" spans="16:16" x14ac:dyDescent="0.3">
      <c r="P872369" s="83"/>
    </row>
    <row r="872370" spans="16:16" x14ac:dyDescent="0.3">
      <c r="P872370" s="83"/>
    </row>
    <row r="872371" spans="16:16" x14ac:dyDescent="0.3">
      <c r="P872371" s="83"/>
    </row>
    <row r="872372" spans="16:16" x14ac:dyDescent="0.3">
      <c r="P872372" s="83"/>
    </row>
    <row r="872373" spans="16:16" x14ac:dyDescent="0.3">
      <c r="P872373" s="83"/>
    </row>
    <row r="872374" spans="16:16" x14ac:dyDescent="0.3">
      <c r="P872374" s="83"/>
    </row>
    <row r="872375" spans="16:16" x14ac:dyDescent="0.3">
      <c r="P872375" s="83"/>
    </row>
    <row r="872376" spans="16:16" x14ac:dyDescent="0.3">
      <c r="P872376" s="83"/>
    </row>
    <row r="872377" spans="16:16" x14ac:dyDescent="0.3">
      <c r="P872377" s="83"/>
    </row>
    <row r="872378" spans="16:16" x14ac:dyDescent="0.3">
      <c r="P872378" s="83"/>
    </row>
    <row r="872379" spans="16:16" x14ac:dyDescent="0.3">
      <c r="P872379" s="83"/>
    </row>
    <row r="872380" spans="16:16" x14ac:dyDescent="0.3">
      <c r="P872380" s="83"/>
    </row>
    <row r="872381" spans="16:16" x14ac:dyDescent="0.3">
      <c r="P872381" s="83"/>
    </row>
    <row r="872382" spans="16:16" x14ac:dyDescent="0.3">
      <c r="P872382" s="83"/>
    </row>
    <row r="872383" spans="16:16" x14ac:dyDescent="0.3">
      <c r="P872383" s="83"/>
    </row>
    <row r="872384" spans="16:16" x14ac:dyDescent="0.3">
      <c r="P872384" s="83"/>
    </row>
    <row r="872385" spans="16:16" x14ac:dyDescent="0.3">
      <c r="P872385" s="83"/>
    </row>
    <row r="872386" spans="16:16" x14ac:dyDescent="0.3">
      <c r="P872386" s="83"/>
    </row>
    <row r="872387" spans="16:16" x14ac:dyDescent="0.3">
      <c r="P872387" s="83"/>
    </row>
    <row r="872388" spans="16:16" x14ac:dyDescent="0.3">
      <c r="P872388" s="83"/>
    </row>
    <row r="872389" spans="16:16" x14ac:dyDescent="0.3">
      <c r="P872389" s="83"/>
    </row>
    <row r="872390" spans="16:16" x14ac:dyDescent="0.3">
      <c r="P872390" s="83"/>
    </row>
    <row r="872391" spans="16:16" x14ac:dyDescent="0.3">
      <c r="P872391" s="83"/>
    </row>
    <row r="872392" spans="16:16" x14ac:dyDescent="0.3">
      <c r="P872392" s="83"/>
    </row>
    <row r="872393" spans="16:16" x14ac:dyDescent="0.3">
      <c r="P872393" s="83"/>
    </row>
    <row r="872394" spans="16:16" x14ac:dyDescent="0.3">
      <c r="P872394" s="83"/>
    </row>
    <row r="872395" spans="16:16" x14ac:dyDescent="0.3">
      <c r="P872395" s="83"/>
    </row>
    <row r="872396" spans="16:16" x14ac:dyDescent="0.3">
      <c r="P872396" s="83"/>
    </row>
    <row r="872397" spans="16:16" x14ac:dyDescent="0.3">
      <c r="P872397" s="83"/>
    </row>
    <row r="872398" spans="16:16" x14ac:dyDescent="0.3">
      <c r="P872398" s="83"/>
    </row>
    <row r="872399" spans="16:16" x14ac:dyDescent="0.3">
      <c r="P872399" s="83"/>
    </row>
    <row r="872400" spans="16:16" x14ac:dyDescent="0.3">
      <c r="P872400" s="83"/>
    </row>
    <row r="872401" spans="16:16" x14ac:dyDescent="0.3">
      <c r="P872401" s="83"/>
    </row>
    <row r="872402" spans="16:16" x14ac:dyDescent="0.3">
      <c r="P872402" s="83"/>
    </row>
    <row r="872403" spans="16:16" x14ac:dyDescent="0.3">
      <c r="P872403" s="83"/>
    </row>
    <row r="872404" spans="16:16" x14ac:dyDescent="0.3">
      <c r="P872404" s="83"/>
    </row>
    <row r="872405" spans="16:16" x14ac:dyDescent="0.3">
      <c r="P872405" s="83"/>
    </row>
    <row r="872406" spans="16:16" x14ac:dyDescent="0.3">
      <c r="P872406" s="83"/>
    </row>
    <row r="872407" spans="16:16" x14ac:dyDescent="0.3">
      <c r="P872407" s="83"/>
    </row>
    <row r="872408" spans="16:16" x14ac:dyDescent="0.3">
      <c r="P872408" s="83"/>
    </row>
    <row r="872409" spans="16:16" x14ac:dyDescent="0.3">
      <c r="P872409" s="83"/>
    </row>
    <row r="872410" spans="16:16" x14ac:dyDescent="0.3">
      <c r="P872410" s="83"/>
    </row>
    <row r="872411" spans="16:16" x14ac:dyDescent="0.3">
      <c r="P872411" s="83"/>
    </row>
    <row r="872412" spans="16:16" x14ac:dyDescent="0.3">
      <c r="P872412" s="83"/>
    </row>
    <row r="872413" spans="16:16" x14ac:dyDescent="0.3">
      <c r="P872413" s="83"/>
    </row>
    <row r="872414" spans="16:16" x14ac:dyDescent="0.3">
      <c r="P872414" s="83"/>
    </row>
    <row r="872415" spans="16:16" x14ac:dyDescent="0.3">
      <c r="P872415" s="83"/>
    </row>
    <row r="872416" spans="16:16" x14ac:dyDescent="0.3">
      <c r="P872416" s="83"/>
    </row>
    <row r="872417" spans="16:16" x14ac:dyDescent="0.3">
      <c r="P872417" s="83"/>
    </row>
    <row r="872418" spans="16:16" x14ac:dyDescent="0.3">
      <c r="P872418" s="83"/>
    </row>
    <row r="872419" spans="16:16" x14ac:dyDescent="0.3">
      <c r="P872419" s="83"/>
    </row>
    <row r="872420" spans="16:16" x14ac:dyDescent="0.3">
      <c r="P872420" s="83"/>
    </row>
    <row r="872421" spans="16:16" x14ac:dyDescent="0.3">
      <c r="P872421" s="83"/>
    </row>
    <row r="872422" spans="16:16" x14ac:dyDescent="0.3">
      <c r="P872422" s="83"/>
    </row>
    <row r="872423" spans="16:16" x14ac:dyDescent="0.3">
      <c r="P872423" s="83"/>
    </row>
    <row r="872424" spans="16:16" x14ac:dyDescent="0.3">
      <c r="P872424" s="83"/>
    </row>
    <row r="872425" spans="16:16" x14ac:dyDescent="0.3">
      <c r="P872425" s="83"/>
    </row>
    <row r="872426" spans="16:16" x14ac:dyDescent="0.3">
      <c r="P872426" s="83"/>
    </row>
    <row r="872427" spans="16:16" x14ac:dyDescent="0.3">
      <c r="P872427" s="83"/>
    </row>
    <row r="872428" spans="16:16" x14ac:dyDescent="0.3">
      <c r="P872428" s="83"/>
    </row>
    <row r="872429" spans="16:16" x14ac:dyDescent="0.3">
      <c r="P872429" s="83"/>
    </row>
    <row r="872430" spans="16:16" x14ac:dyDescent="0.3">
      <c r="P872430" s="83"/>
    </row>
    <row r="872431" spans="16:16" x14ac:dyDescent="0.3">
      <c r="P872431" s="83"/>
    </row>
    <row r="872432" spans="16:16" x14ac:dyDescent="0.3">
      <c r="P872432" s="83"/>
    </row>
    <row r="872433" spans="16:16" x14ac:dyDescent="0.3">
      <c r="P872433" s="83"/>
    </row>
    <row r="872434" spans="16:16" x14ac:dyDescent="0.3">
      <c r="P872434" s="83"/>
    </row>
    <row r="872435" spans="16:16" x14ac:dyDescent="0.3">
      <c r="P872435" s="83"/>
    </row>
    <row r="872436" spans="16:16" x14ac:dyDescent="0.3">
      <c r="P872436" s="83"/>
    </row>
    <row r="872437" spans="16:16" x14ac:dyDescent="0.3">
      <c r="P872437" s="83"/>
    </row>
    <row r="872438" spans="16:16" x14ac:dyDescent="0.3">
      <c r="P872438" s="83"/>
    </row>
    <row r="872439" spans="16:16" x14ac:dyDescent="0.3">
      <c r="P872439" s="83"/>
    </row>
    <row r="872440" spans="16:16" x14ac:dyDescent="0.3">
      <c r="P872440" s="83"/>
    </row>
    <row r="872441" spans="16:16" x14ac:dyDescent="0.3">
      <c r="P872441" s="83"/>
    </row>
    <row r="872442" spans="16:16" x14ac:dyDescent="0.3">
      <c r="P872442" s="83"/>
    </row>
    <row r="872443" spans="16:16" x14ac:dyDescent="0.3">
      <c r="P872443" s="83"/>
    </row>
    <row r="872444" spans="16:16" x14ac:dyDescent="0.3">
      <c r="P872444" s="83"/>
    </row>
    <row r="872445" spans="16:16" x14ac:dyDescent="0.3">
      <c r="P872445" s="83"/>
    </row>
    <row r="872446" spans="16:16" x14ac:dyDescent="0.3">
      <c r="P872446" s="83"/>
    </row>
    <row r="872447" spans="16:16" x14ac:dyDescent="0.3">
      <c r="P872447" s="83"/>
    </row>
    <row r="872448" spans="16:16" x14ac:dyDescent="0.3">
      <c r="P872448" s="83"/>
    </row>
    <row r="872449" spans="16:16" x14ac:dyDescent="0.3">
      <c r="P872449" s="83"/>
    </row>
    <row r="872450" spans="16:16" x14ac:dyDescent="0.3">
      <c r="P872450" s="83"/>
    </row>
    <row r="872451" spans="16:16" x14ac:dyDescent="0.3">
      <c r="P872451" s="83"/>
    </row>
    <row r="872452" spans="16:16" x14ac:dyDescent="0.3">
      <c r="P872452" s="83"/>
    </row>
    <row r="872453" spans="16:16" x14ac:dyDescent="0.3">
      <c r="P872453" s="83"/>
    </row>
    <row r="872454" spans="16:16" x14ac:dyDescent="0.3">
      <c r="P872454" s="83"/>
    </row>
    <row r="872455" spans="16:16" x14ac:dyDescent="0.3">
      <c r="P872455" s="83"/>
    </row>
    <row r="872456" spans="16:16" x14ac:dyDescent="0.3">
      <c r="P872456" s="83"/>
    </row>
    <row r="872457" spans="16:16" x14ac:dyDescent="0.3">
      <c r="P872457" s="83"/>
    </row>
    <row r="872458" spans="16:16" x14ac:dyDescent="0.3">
      <c r="P872458" s="83"/>
    </row>
    <row r="872459" spans="16:16" x14ac:dyDescent="0.3">
      <c r="P872459" s="83"/>
    </row>
    <row r="872460" spans="16:16" x14ac:dyDescent="0.3">
      <c r="P872460" s="83"/>
    </row>
    <row r="872461" spans="16:16" x14ac:dyDescent="0.3">
      <c r="P872461" s="83"/>
    </row>
    <row r="872462" spans="16:16" x14ac:dyDescent="0.3">
      <c r="P872462" s="83"/>
    </row>
    <row r="872463" spans="16:16" x14ac:dyDescent="0.3">
      <c r="P872463" s="83"/>
    </row>
    <row r="872464" spans="16:16" x14ac:dyDescent="0.3">
      <c r="P872464" s="83"/>
    </row>
    <row r="872465" spans="16:16" x14ac:dyDescent="0.3">
      <c r="P872465" s="83"/>
    </row>
    <row r="872466" spans="16:16" x14ac:dyDescent="0.3">
      <c r="P872466" s="83"/>
    </row>
    <row r="872467" spans="16:16" x14ac:dyDescent="0.3">
      <c r="P872467" s="83"/>
    </row>
    <row r="872468" spans="16:16" x14ac:dyDescent="0.3">
      <c r="P872468" s="83"/>
    </row>
    <row r="872469" spans="16:16" x14ac:dyDescent="0.3">
      <c r="P872469" s="83"/>
    </row>
    <row r="872470" spans="16:16" x14ac:dyDescent="0.3">
      <c r="P872470" s="83"/>
    </row>
    <row r="872471" spans="16:16" x14ac:dyDescent="0.3">
      <c r="P872471" s="83"/>
    </row>
    <row r="872472" spans="16:16" x14ac:dyDescent="0.3">
      <c r="P872472" s="83"/>
    </row>
    <row r="872473" spans="16:16" x14ac:dyDescent="0.3">
      <c r="P872473" s="83"/>
    </row>
    <row r="872474" spans="16:16" x14ac:dyDescent="0.3">
      <c r="P872474" s="83"/>
    </row>
    <row r="872475" spans="16:16" x14ac:dyDescent="0.3">
      <c r="P872475" s="83"/>
    </row>
    <row r="872476" spans="16:16" x14ac:dyDescent="0.3">
      <c r="P872476" s="83"/>
    </row>
    <row r="872477" spans="16:16" x14ac:dyDescent="0.3">
      <c r="P872477" s="83"/>
    </row>
    <row r="872478" spans="16:16" x14ac:dyDescent="0.3">
      <c r="P872478" s="83"/>
    </row>
    <row r="872479" spans="16:16" x14ac:dyDescent="0.3">
      <c r="P872479" s="83"/>
    </row>
    <row r="872480" spans="16:16" x14ac:dyDescent="0.3">
      <c r="P872480" s="83"/>
    </row>
    <row r="872481" spans="16:16" x14ac:dyDescent="0.3">
      <c r="P872481" s="83"/>
    </row>
    <row r="872482" spans="16:16" x14ac:dyDescent="0.3">
      <c r="P872482" s="83"/>
    </row>
    <row r="872483" spans="16:16" x14ac:dyDescent="0.3">
      <c r="P872483" s="83"/>
    </row>
    <row r="872484" spans="16:16" x14ac:dyDescent="0.3">
      <c r="P872484" s="83"/>
    </row>
    <row r="872485" spans="16:16" x14ac:dyDescent="0.3">
      <c r="P872485" s="83"/>
    </row>
    <row r="872486" spans="16:16" x14ac:dyDescent="0.3">
      <c r="P872486" s="83"/>
    </row>
    <row r="872487" spans="16:16" x14ac:dyDescent="0.3">
      <c r="P872487" s="83"/>
    </row>
    <row r="872488" spans="16:16" x14ac:dyDescent="0.3">
      <c r="P872488" s="83"/>
    </row>
    <row r="872489" spans="16:16" x14ac:dyDescent="0.3">
      <c r="P872489" s="83"/>
    </row>
    <row r="872490" spans="16:16" x14ac:dyDescent="0.3">
      <c r="P872490" s="83"/>
    </row>
    <row r="872491" spans="16:16" x14ac:dyDescent="0.3">
      <c r="P872491" s="83"/>
    </row>
    <row r="872492" spans="16:16" x14ac:dyDescent="0.3">
      <c r="P872492" s="83"/>
    </row>
    <row r="872493" spans="16:16" x14ac:dyDescent="0.3">
      <c r="P872493" s="83"/>
    </row>
    <row r="872494" spans="16:16" x14ac:dyDescent="0.3">
      <c r="P872494" s="83"/>
    </row>
    <row r="872495" spans="16:16" x14ac:dyDescent="0.3">
      <c r="P872495" s="83"/>
    </row>
    <row r="872496" spans="16:16" x14ac:dyDescent="0.3">
      <c r="P872496" s="83"/>
    </row>
    <row r="872497" spans="16:16" x14ac:dyDescent="0.3">
      <c r="P872497" s="83"/>
    </row>
    <row r="872498" spans="16:16" x14ac:dyDescent="0.3">
      <c r="P872498" s="83"/>
    </row>
    <row r="872499" spans="16:16" x14ac:dyDescent="0.3">
      <c r="P872499" s="83"/>
    </row>
    <row r="872500" spans="16:16" x14ac:dyDescent="0.3">
      <c r="P872500" s="83"/>
    </row>
    <row r="872501" spans="16:16" x14ac:dyDescent="0.3">
      <c r="P872501" s="83"/>
    </row>
    <row r="872502" spans="16:16" x14ac:dyDescent="0.3">
      <c r="P872502" s="83"/>
    </row>
    <row r="872503" spans="16:16" x14ac:dyDescent="0.3">
      <c r="P872503" s="83"/>
    </row>
    <row r="872504" spans="16:16" x14ac:dyDescent="0.3">
      <c r="P872504" s="83"/>
    </row>
    <row r="872505" spans="16:16" x14ac:dyDescent="0.3">
      <c r="P872505" s="83"/>
    </row>
    <row r="872506" spans="16:16" x14ac:dyDescent="0.3">
      <c r="P872506" s="83"/>
    </row>
    <row r="872507" spans="16:16" x14ac:dyDescent="0.3">
      <c r="P872507" s="83"/>
    </row>
    <row r="872508" spans="16:16" x14ac:dyDescent="0.3">
      <c r="P872508" s="83"/>
    </row>
    <row r="872509" spans="16:16" x14ac:dyDescent="0.3">
      <c r="P872509" s="83"/>
    </row>
    <row r="872510" spans="16:16" x14ac:dyDescent="0.3">
      <c r="P872510" s="83"/>
    </row>
    <row r="872511" spans="16:16" x14ac:dyDescent="0.3">
      <c r="P872511" s="83"/>
    </row>
    <row r="872512" spans="16:16" x14ac:dyDescent="0.3">
      <c r="P872512" s="83"/>
    </row>
    <row r="872513" spans="16:16" x14ac:dyDescent="0.3">
      <c r="P872513" s="83"/>
    </row>
    <row r="872514" spans="16:16" x14ac:dyDescent="0.3">
      <c r="P872514" s="83"/>
    </row>
    <row r="872515" spans="16:16" x14ac:dyDescent="0.3">
      <c r="P872515" s="83"/>
    </row>
    <row r="872516" spans="16:16" x14ac:dyDescent="0.3">
      <c r="P872516" s="83"/>
    </row>
    <row r="872517" spans="16:16" x14ac:dyDescent="0.3">
      <c r="P872517" s="83"/>
    </row>
    <row r="872518" spans="16:16" x14ac:dyDescent="0.3">
      <c r="P872518" s="83"/>
    </row>
    <row r="872519" spans="16:16" x14ac:dyDescent="0.3">
      <c r="P872519" s="83"/>
    </row>
    <row r="872520" spans="16:16" x14ac:dyDescent="0.3">
      <c r="P872520" s="83"/>
    </row>
    <row r="872521" spans="16:16" x14ac:dyDescent="0.3">
      <c r="P872521" s="83"/>
    </row>
    <row r="872522" spans="16:16" x14ac:dyDescent="0.3">
      <c r="P872522" s="83"/>
    </row>
    <row r="872523" spans="16:16" x14ac:dyDescent="0.3">
      <c r="P872523" s="83"/>
    </row>
    <row r="872524" spans="16:16" x14ac:dyDescent="0.3">
      <c r="P872524" s="83"/>
    </row>
    <row r="872525" spans="16:16" x14ac:dyDescent="0.3">
      <c r="P872525" s="83"/>
    </row>
    <row r="872526" spans="16:16" x14ac:dyDescent="0.3">
      <c r="P872526" s="83"/>
    </row>
    <row r="872527" spans="16:16" x14ac:dyDescent="0.3">
      <c r="P872527" s="83"/>
    </row>
    <row r="872528" spans="16:16" x14ac:dyDescent="0.3">
      <c r="P872528" s="83"/>
    </row>
    <row r="872529" spans="16:16" x14ac:dyDescent="0.3">
      <c r="P872529" s="83"/>
    </row>
    <row r="872530" spans="16:16" x14ac:dyDescent="0.3">
      <c r="P872530" s="83"/>
    </row>
    <row r="872531" spans="16:16" x14ac:dyDescent="0.3">
      <c r="P872531" s="83"/>
    </row>
    <row r="872532" spans="16:16" x14ac:dyDescent="0.3">
      <c r="P872532" s="83"/>
    </row>
    <row r="872533" spans="16:16" x14ac:dyDescent="0.3">
      <c r="P872533" s="83"/>
    </row>
    <row r="872534" spans="16:16" x14ac:dyDescent="0.3">
      <c r="P872534" s="83"/>
    </row>
    <row r="872535" spans="16:16" x14ac:dyDescent="0.3">
      <c r="P872535" s="83"/>
    </row>
    <row r="872536" spans="16:16" x14ac:dyDescent="0.3">
      <c r="P872536" s="83"/>
    </row>
    <row r="872537" spans="16:16" x14ac:dyDescent="0.3">
      <c r="P872537" s="83"/>
    </row>
    <row r="872538" spans="16:16" x14ac:dyDescent="0.3">
      <c r="P872538" s="83"/>
    </row>
    <row r="872539" spans="16:16" x14ac:dyDescent="0.3">
      <c r="P872539" s="83"/>
    </row>
    <row r="872540" spans="16:16" x14ac:dyDescent="0.3">
      <c r="P872540" s="83"/>
    </row>
    <row r="872541" spans="16:16" x14ac:dyDescent="0.3">
      <c r="P872541" s="83"/>
    </row>
    <row r="872542" spans="16:16" x14ac:dyDescent="0.3">
      <c r="P872542" s="83"/>
    </row>
    <row r="872543" spans="16:16" x14ac:dyDescent="0.3">
      <c r="P872543" s="83"/>
    </row>
    <row r="872544" spans="16:16" x14ac:dyDescent="0.3">
      <c r="P872544" s="83"/>
    </row>
    <row r="872545" spans="16:16" x14ac:dyDescent="0.3">
      <c r="P872545" s="83"/>
    </row>
    <row r="872546" spans="16:16" x14ac:dyDescent="0.3">
      <c r="P872546" s="83"/>
    </row>
    <row r="872547" spans="16:16" x14ac:dyDescent="0.3">
      <c r="P872547" s="83"/>
    </row>
    <row r="872548" spans="16:16" x14ac:dyDescent="0.3">
      <c r="P872548" s="83"/>
    </row>
    <row r="872549" spans="16:16" x14ac:dyDescent="0.3">
      <c r="P872549" s="83"/>
    </row>
    <row r="872550" spans="16:16" x14ac:dyDescent="0.3">
      <c r="P872550" s="83"/>
    </row>
    <row r="872551" spans="16:16" x14ac:dyDescent="0.3">
      <c r="P872551" s="83"/>
    </row>
    <row r="872552" spans="16:16" x14ac:dyDescent="0.3">
      <c r="P872552" s="83"/>
    </row>
    <row r="872553" spans="16:16" x14ac:dyDescent="0.3">
      <c r="P872553" s="83"/>
    </row>
    <row r="872554" spans="16:16" x14ac:dyDescent="0.3">
      <c r="P872554" s="83"/>
    </row>
    <row r="872555" spans="16:16" x14ac:dyDescent="0.3">
      <c r="P872555" s="83"/>
    </row>
    <row r="872556" spans="16:16" x14ac:dyDescent="0.3">
      <c r="P872556" s="83"/>
    </row>
    <row r="872557" spans="16:16" x14ac:dyDescent="0.3">
      <c r="P872557" s="83"/>
    </row>
    <row r="872558" spans="16:16" x14ac:dyDescent="0.3">
      <c r="P872558" s="83"/>
    </row>
    <row r="872559" spans="16:16" x14ac:dyDescent="0.3">
      <c r="P872559" s="83"/>
    </row>
    <row r="872560" spans="16:16" x14ac:dyDescent="0.3">
      <c r="P872560" s="83"/>
    </row>
    <row r="872561" spans="16:16" x14ac:dyDescent="0.3">
      <c r="P872561" s="83"/>
    </row>
    <row r="872562" spans="16:16" x14ac:dyDescent="0.3">
      <c r="P872562" s="83"/>
    </row>
    <row r="872563" spans="16:16" x14ac:dyDescent="0.3">
      <c r="P872563" s="83"/>
    </row>
    <row r="872564" spans="16:16" x14ac:dyDescent="0.3">
      <c r="P872564" s="83"/>
    </row>
    <row r="872565" spans="16:16" x14ac:dyDescent="0.3">
      <c r="P872565" s="83"/>
    </row>
    <row r="872566" spans="16:16" x14ac:dyDescent="0.3">
      <c r="P872566" s="83"/>
    </row>
    <row r="872567" spans="16:16" x14ac:dyDescent="0.3">
      <c r="P872567" s="83"/>
    </row>
    <row r="872568" spans="16:16" x14ac:dyDescent="0.3">
      <c r="P872568" s="83"/>
    </row>
    <row r="872569" spans="16:16" x14ac:dyDescent="0.3">
      <c r="P872569" s="83"/>
    </row>
    <row r="872570" spans="16:16" x14ac:dyDescent="0.3">
      <c r="P872570" s="83"/>
    </row>
    <row r="872571" spans="16:16" x14ac:dyDescent="0.3">
      <c r="P872571" s="83"/>
    </row>
    <row r="872572" spans="16:16" x14ac:dyDescent="0.3">
      <c r="P872572" s="83"/>
    </row>
    <row r="872573" spans="16:16" x14ac:dyDescent="0.3">
      <c r="P872573" s="83"/>
    </row>
    <row r="872574" spans="16:16" x14ac:dyDescent="0.3">
      <c r="P872574" s="83"/>
    </row>
    <row r="872575" spans="16:16" x14ac:dyDescent="0.3">
      <c r="P872575" s="83"/>
    </row>
    <row r="872576" spans="16:16" x14ac:dyDescent="0.3">
      <c r="P872576" s="83"/>
    </row>
    <row r="872577" spans="16:16" x14ac:dyDescent="0.3">
      <c r="P872577" s="83"/>
    </row>
    <row r="872578" spans="16:16" x14ac:dyDescent="0.3">
      <c r="P872578" s="83"/>
    </row>
    <row r="872579" spans="16:16" x14ac:dyDescent="0.3">
      <c r="P872579" s="83"/>
    </row>
    <row r="872580" spans="16:16" x14ac:dyDescent="0.3">
      <c r="P872580" s="83"/>
    </row>
    <row r="872581" spans="16:16" x14ac:dyDescent="0.3">
      <c r="P872581" s="83"/>
    </row>
    <row r="872582" spans="16:16" x14ac:dyDescent="0.3">
      <c r="P872582" s="83"/>
    </row>
    <row r="872583" spans="16:16" x14ac:dyDescent="0.3">
      <c r="P872583" s="83"/>
    </row>
    <row r="872584" spans="16:16" x14ac:dyDescent="0.3">
      <c r="P872584" s="83"/>
    </row>
    <row r="872585" spans="16:16" x14ac:dyDescent="0.3">
      <c r="P872585" s="83"/>
    </row>
    <row r="872586" spans="16:16" x14ac:dyDescent="0.3">
      <c r="P872586" s="83"/>
    </row>
    <row r="872587" spans="16:16" x14ac:dyDescent="0.3">
      <c r="P872587" s="83"/>
    </row>
    <row r="872588" spans="16:16" x14ac:dyDescent="0.3">
      <c r="P872588" s="83"/>
    </row>
    <row r="872589" spans="16:16" x14ac:dyDescent="0.3">
      <c r="P872589" s="83"/>
    </row>
    <row r="872590" spans="16:16" x14ac:dyDescent="0.3">
      <c r="P872590" s="83"/>
    </row>
    <row r="872591" spans="16:16" x14ac:dyDescent="0.3">
      <c r="P872591" s="83"/>
    </row>
    <row r="872592" spans="16:16" x14ac:dyDescent="0.3">
      <c r="P872592" s="83"/>
    </row>
    <row r="872593" spans="16:16" x14ac:dyDescent="0.3">
      <c r="P872593" s="83"/>
    </row>
    <row r="872594" spans="16:16" x14ac:dyDescent="0.3">
      <c r="P872594" s="83"/>
    </row>
    <row r="872595" spans="16:16" x14ac:dyDescent="0.3">
      <c r="P872595" s="83"/>
    </row>
    <row r="872596" spans="16:16" x14ac:dyDescent="0.3">
      <c r="P872596" s="83"/>
    </row>
    <row r="872597" spans="16:16" x14ac:dyDescent="0.3">
      <c r="P872597" s="83"/>
    </row>
    <row r="872598" spans="16:16" x14ac:dyDescent="0.3">
      <c r="P872598" s="83"/>
    </row>
    <row r="872599" spans="16:16" x14ac:dyDescent="0.3">
      <c r="P872599" s="83"/>
    </row>
    <row r="872600" spans="16:16" x14ac:dyDescent="0.3">
      <c r="P872600" s="83"/>
    </row>
    <row r="872601" spans="16:16" x14ac:dyDescent="0.3">
      <c r="P872601" s="83"/>
    </row>
    <row r="872602" spans="16:16" x14ac:dyDescent="0.3">
      <c r="P872602" s="83"/>
    </row>
    <row r="872603" spans="16:16" x14ac:dyDescent="0.3">
      <c r="P872603" s="83"/>
    </row>
    <row r="872604" spans="16:16" x14ac:dyDescent="0.3">
      <c r="P872604" s="83"/>
    </row>
    <row r="872605" spans="16:16" x14ac:dyDescent="0.3">
      <c r="P872605" s="83"/>
    </row>
    <row r="872606" spans="16:16" x14ac:dyDescent="0.3">
      <c r="P872606" s="83"/>
    </row>
    <row r="872607" spans="16:16" x14ac:dyDescent="0.3">
      <c r="P872607" s="83"/>
    </row>
    <row r="872608" spans="16:16" x14ac:dyDescent="0.3">
      <c r="P872608" s="83"/>
    </row>
    <row r="872609" spans="16:16" x14ac:dyDescent="0.3">
      <c r="P872609" s="83"/>
    </row>
    <row r="872610" spans="16:16" x14ac:dyDescent="0.3">
      <c r="P872610" s="83"/>
    </row>
    <row r="872611" spans="16:16" x14ac:dyDescent="0.3">
      <c r="P872611" s="83"/>
    </row>
    <row r="872612" spans="16:16" x14ac:dyDescent="0.3">
      <c r="P872612" s="83"/>
    </row>
    <row r="872613" spans="16:16" x14ac:dyDescent="0.3">
      <c r="P872613" s="83"/>
    </row>
    <row r="872614" spans="16:16" x14ac:dyDescent="0.3">
      <c r="P872614" s="83"/>
    </row>
    <row r="872615" spans="16:16" x14ac:dyDescent="0.3">
      <c r="P872615" s="83"/>
    </row>
    <row r="872616" spans="16:16" x14ac:dyDescent="0.3">
      <c r="P872616" s="83"/>
    </row>
    <row r="872617" spans="16:16" x14ac:dyDescent="0.3">
      <c r="P872617" s="83"/>
    </row>
    <row r="872618" spans="16:16" x14ac:dyDescent="0.3">
      <c r="P872618" s="83"/>
    </row>
    <row r="872619" spans="16:16" x14ac:dyDescent="0.3">
      <c r="P872619" s="83"/>
    </row>
    <row r="872620" spans="16:16" x14ac:dyDescent="0.3">
      <c r="P872620" s="83"/>
    </row>
    <row r="872621" spans="16:16" x14ac:dyDescent="0.3">
      <c r="P872621" s="83"/>
    </row>
    <row r="872622" spans="16:16" x14ac:dyDescent="0.3">
      <c r="P872622" s="83"/>
    </row>
    <row r="872623" spans="16:16" x14ac:dyDescent="0.3">
      <c r="P872623" s="83"/>
    </row>
    <row r="872624" spans="16:16" x14ac:dyDescent="0.3">
      <c r="P872624" s="83"/>
    </row>
    <row r="872625" spans="16:16" x14ac:dyDescent="0.3">
      <c r="P872625" s="83"/>
    </row>
    <row r="872626" spans="16:16" x14ac:dyDescent="0.3">
      <c r="P872626" s="83"/>
    </row>
    <row r="872627" spans="16:16" x14ac:dyDescent="0.3">
      <c r="P872627" s="83"/>
    </row>
    <row r="872628" spans="16:16" x14ac:dyDescent="0.3">
      <c r="P872628" s="83"/>
    </row>
    <row r="872629" spans="16:16" x14ac:dyDescent="0.3">
      <c r="P872629" s="83"/>
    </row>
    <row r="872630" spans="16:16" x14ac:dyDescent="0.3">
      <c r="P872630" s="83"/>
    </row>
    <row r="872631" spans="16:16" x14ac:dyDescent="0.3">
      <c r="P872631" s="83"/>
    </row>
    <row r="872632" spans="16:16" x14ac:dyDescent="0.3">
      <c r="P872632" s="83"/>
    </row>
    <row r="872633" spans="16:16" x14ac:dyDescent="0.3">
      <c r="P872633" s="83"/>
    </row>
    <row r="872634" spans="16:16" x14ac:dyDescent="0.3">
      <c r="P872634" s="83"/>
    </row>
    <row r="872635" spans="16:16" x14ac:dyDescent="0.3">
      <c r="P872635" s="83"/>
    </row>
    <row r="872636" spans="16:16" x14ac:dyDescent="0.3">
      <c r="P872636" s="83"/>
    </row>
    <row r="872637" spans="16:16" x14ac:dyDescent="0.3">
      <c r="P872637" s="83"/>
    </row>
    <row r="872638" spans="16:16" x14ac:dyDescent="0.3">
      <c r="P872638" s="83"/>
    </row>
    <row r="872639" spans="16:16" x14ac:dyDescent="0.3">
      <c r="P872639" s="83"/>
    </row>
    <row r="872640" spans="16:16" x14ac:dyDescent="0.3">
      <c r="P872640" s="83"/>
    </row>
    <row r="872641" spans="16:16" x14ac:dyDescent="0.3">
      <c r="P872641" s="83"/>
    </row>
    <row r="872642" spans="16:16" x14ac:dyDescent="0.3">
      <c r="P872642" s="83"/>
    </row>
    <row r="872643" spans="16:16" x14ac:dyDescent="0.3">
      <c r="P872643" s="83"/>
    </row>
    <row r="872644" spans="16:16" x14ac:dyDescent="0.3">
      <c r="P872644" s="83"/>
    </row>
    <row r="872645" spans="16:16" x14ac:dyDescent="0.3">
      <c r="P872645" s="83"/>
    </row>
    <row r="872646" spans="16:16" x14ac:dyDescent="0.3">
      <c r="P872646" s="83"/>
    </row>
    <row r="872647" spans="16:16" x14ac:dyDescent="0.3">
      <c r="P872647" s="83"/>
    </row>
    <row r="872648" spans="16:16" x14ac:dyDescent="0.3">
      <c r="P872648" s="83"/>
    </row>
    <row r="872649" spans="16:16" x14ac:dyDescent="0.3">
      <c r="P872649" s="83"/>
    </row>
    <row r="872650" spans="16:16" x14ac:dyDescent="0.3">
      <c r="P872650" s="83"/>
    </row>
    <row r="872651" spans="16:16" x14ac:dyDescent="0.3">
      <c r="P872651" s="83"/>
    </row>
    <row r="872652" spans="16:16" x14ac:dyDescent="0.3">
      <c r="P872652" s="83"/>
    </row>
    <row r="872653" spans="16:16" x14ac:dyDescent="0.3">
      <c r="P872653" s="83"/>
    </row>
    <row r="872654" spans="16:16" x14ac:dyDescent="0.3">
      <c r="P872654" s="83"/>
    </row>
    <row r="872655" spans="16:16" x14ac:dyDescent="0.3">
      <c r="P872655" s="83"/>
    </row>
    <row r="872656" spans="16:16" x14ac:dyDescent="0.3">
      <c r="P872656" s="83"/>
    </row>
    <row r="872657" spans="16:16" x14ac:dyDescent="0.3">
      <c r="P872657" s="83"/>
    </row>
    <row r="872658" spans="16:16" x14ac:dyDescent="0.3">
      <c r="P872658" s="83"/>
    </row>
    <row r="872659" spans="16:16" x14ac:dyDescent="0.3">
      <c r="P872659" s="83"/>
    </row>
    <row r="872660" spans="16:16" x14ac:dyDescent="0.3">
      <c r="P872660" s="83"/>
    </row>
    <row r="872661" spans="16:16" x14ac:dyDescent="0.3">
      <c r="P872661" s="83"/>
    </row>
    <row r="872662" spans="16:16" x14ac:dyDescent="0.3">
      <c r="P872662" s="83"/>
    </row>
    <row r="872663" spans="16:16" x14ac:dyDescent="0.3">
      <c r="P872663" s="83"/>
    </row>
    <row r="872664" spans="16:16" x14ac:dyDescent="0.3">
      <c r="P872664" s="83"/>
    </row>
    <row r="872665" spans="16:16" x14ac:dyDescent="0.3">
      <c r="P872665" s="83"/>
    </row>
    <row r="872666" spans="16:16" x14ac:dyDescent="0.3">
      <c r="P872666" s="83"/>
    </row>
    <row r="872667" spans="16:16" x14ac:dyDescent="0.3">
      <c r="P872667" s="83"/>
    </row>
    <row r="872668" spans="16:16" x14ac:dyDescent="0.3">
      <c r="P872668" s="83"/>
    </row>
    <row r="872669" spans="16:16" x14ac:dyDescent="0.3">
      <c r="P872669" s="83"/>
    </row>
    <row r="872670" spans="16:16" x14ac:dyDescent="0.3">
      <c r="P872670" s="83"/>
    </row>
    <row r="872671" spans="16:16" x14ac:dyDescent="0.3">
      <c r="P872671" s="83"/>
    </row>
    <row r="872672" spans="16:16" x14ac:dyDescent="0.3">
      <c r="P872672" s="83"/>
    </row>
    <row r="872673" spans="16:16" x14ac:dyDescent="0.3">
      <c r="P872673" s="83"/>
    </row>
    <row r="872674" spans="16:16" x14ac:dyDescent="0.3">
      <c r="P872674" s="83"/>
    </row>
    <row r="872675" spans="16:16" x14ac:dyDescent="0.3">
      <c r="P872675" s="83"/>
    </row>
    <row r="872676" spans="16:16" x14ac:dyDescent="0.3">
      <c r="P872676" s="83"/>
    </row>
    <row r="872677" spans="16:16" x14ac:dyDescent="0.3">
      <c r="P872677" s="83"/>
    </row>
    <row r="872678" spans="16:16" x14ac:dyDescent="0.3">
      <c r="P872678" s="83"/>
    </row>
    <row r="872679" spans="16:16" x14ac:dyDescent="0.3">
      <c r="P872679" s="83"/>
    </row>
    <row r="872680" spans="16:16" x14ac:dyDescent="0.3">
      <c r="P872680" s="83"/>
    </row>
    <row r="872681" spans="16:16" x14ac:dyDescent="0.3">
      <c r="P872681" s="83"/>
    </row>
    <row r="872682" spans="16:16" x14ac:dyDescent="0.3">
      <c r="P872682" s="83"/>
    </row>
    <row r="872683" spans="16:16" x14ac:dyDescent="0.3">
      <c r="P872683" s="83"/>
    </row>
    <row r="872684" spans="16:16" x14ac:dyDescent="0.3">
      <c r="P872684" s="83"/>
    </row>
    <row r="872685" spans="16:16" x14ac:dyDescent="0.3">
      <c r="P872685" s="83"/>
    </row>
    <row r="872686" spans="16:16" x14ac:dyDescent="0.3">
      <c r="P872686" s="83"/>
    </row>
    <row r="872687" spans="16:16" x14ac:dyDescent="0.3">
      <c r="P872687" s="83"/>
    </row>
    <row r="872688" spans="16:16" x14ac:dyDescent="0.3">
      <c r="P872688" s="83"/>
    </row>
    <row r="872689" spans="16:16" x14ac:dyDescent="0.3">
      <c r="P872689" s="83"/>
    </row>
    <row r="872690" spans="16:16" x14ac:dyDescent="0.3">
      <c r="P872690" s="83"/>
    </row>
    <row r="872691" spans="16:16" x14ac:dyDescent="0.3">
      <c r="P872691" s="83"/>
    </row>
    <row r="872692" spans="16:16" x14ac:dyDescent="0.3">
      <c r="P872692" s="83"/>
    </row>
    <row r="872693" spans="16:16" x14ac:dyDescent="0.3">
      <c r="P872693" s="83"/>
    </row>
    <row r="872694" spans="16:16" x14ac:dyDescent="0.3">
      <c r="P872694" s="83"/>
    </row>
    <row r="872695" spans="16:16" x14ac:dyDescent="0.3">
      <c r="P872695" s="83"/>
    </row>
    <row r="872696" spans="16:16" x14ac:dyDescent="0.3">
      <c r="P872696" s="83"/>
    </row>
    <row r="872697" spans="16:16" x14ac:dyDescent="0.3">
      <c r="P872697" s="83"/>
    </row>
    <row r="872698" spans="16:16" x14ac:dyDescent="0.3">
      <c r="P872698" s="83"/>
    </row>
    <row r="872699" spans="16:16" x14ac:dyDescent="0.3">
      <c r="P872699" s="83"/>
    </row>
    <row r="872700" spans="16:16" x14ac:dyDescent="0.3">
      <c r="P872700" s="83"/>
    </row>
    <row r="872701" spans="16:16" x14ac:dyDescent="0.3">
      <c r="P872701" s="83"/>
    </row>
    <row r="872702" spans="16:16" x14ac:dyDescent="0.3">
      <c r="P872702" s="83"/>
    </row>
    <row r="872703" spans="16:16" x14ac:dyDescent="0.3">
      <c r="P872703" s="83"/>
    </row>
    <row r="872704" spans="16:16" x14ac:dyDescent="0.3">
      <c r="P872704" s="83"/>
    </row>
    <row r="872705" spans="16:16" x14ac:dyDescent="0.3">
      <c r="P872705" s="83"/>
    </row>
    <row r="872706" spans="16:16" x14ac:dyDescent="0.3">
      <c r="P872706" s="83"/>
    </row>
    <row r="872707" spans="16:16" x14ac:dyDescent="0.3">
      <c r="P872707" s="83"/>
    </row>
    <row r="872708" spans="16:16" x14ac:dyDescent="0.3">
      <c r="P872708" s="83"/>
    </row>
    <row r="872709" spans="16:16" x14ac:dyDescent="0.3">
      <c r="P872709" s="83"/>
    </row>
    <row r="872710" spans="16:16" x14ac:dyDescent="0.3">
      <c r="P872710" s="83"/>
    </row>
    <row r="872711" spans="16:16" x14ac:dyDescent="0.3">
      <c r="P872711" s="83"/>
    </row>
    <row r="872712" spans="16:16" x14ac:dyDescent="0.3">
      <c r="P872712" s="83"/>
    </row>
    <row r="872713" spans="16:16" x14ac:dyDescent="0.3">
      <c r="P872713" s="83"/>
    </row>
    <row r="872714" spans="16:16" x14ac:dyDescent="0.3">
      <c r="P872714" s="83"/>
    </row>
    <row r="872715" spans="16:16" x14ac:dyDescent="0.3">
      <c r="P872715" s="83"/>
    </row>
    <row r="872716" spans="16:16" x14ac:dyDescent="0.3">
      <c r="P872716" s="83"/>
    </row>
    <row r="872717" spans="16:16" x14ac:dyDescent="0.3">
      <c r="P872717" s="83"/>
    </row>
    <row r="872718" spans="16:16" x14ac:dyDescent="0.3">
      <c r="P872718" s="83"/>
    </row>
    <row r="872719" spans="16:16" x14ac:dyDescent="0.3">
      <c r="P872719" s="83"/>
    </row>
    <row r="872720" spans="16:16" x14ac:dyDescent="0.3">
      <c r="P872720" s="83"/>
    </row>
    <row r="872721" spans="16:16" x14ac:dyDescent="0.3">
      <c r="P872721" s="83"/>
    </row>
    <row r="872722" spans="16:16" x14ac:dyDescent="0.3">
      <c r="P872722" s="83"/>
    </row>
    <row r="872723" spans="16:16" x14ac:dyDescent="0.3">
      <c r="P872723" s="83"/>
    </row>
    <row r="872724" spans="16:16" x14ac:dyDescent="0.3">
      <c r="P872724" s="83"/>
    </row>
    <row r="872725" spans="16:16" x14ac:dyDescent="0.3">
      <c r="P872725" s="83"/>
    </row>
    <row r="872726" spans="16:16" x14ac:dyDescent="0.3">
      <c r="P872726" s="83"/>
    </row>
    <row r="872727" spans="16:16" x14ac:dyDescent="0.3">
      <c r="P872727" s="83"/>
    </row>
    <row r="872728" spans="16:16" x14ac:dyDescent="0.3">
      <c r="P872728" s="83"/>
    </row>
    <row r="872729" spans="16:16" x14ac:dyDescent="0.3">
      <c r="P872729" s="83"/>
    </row>
    <row r="872730" spans="16:16" x14ac:dyDescent="0.3">
      <c r="P872730" s="83"/>
    </row>
    <row r="872731" spans="16:16" x14ac:dyDescent="0.3">
      <c r="P872731" s="83"/>
    </row>
    <row r="872732" spans="16:16" x14ac:dyDescent="0.3">
      <c r="P872732" s="83"/>
    </row>
    <row r="872733" spans="16:16" x14ac:dyDescent="0.3">
      <c r="P872733" s="83"/>
    </row>
    <row r="872734" spans="16:16" x14ac:dyDescent="0.3">
      <c r="P872734" s="83"/>
    </row>
    <row r="872735" spans="16:16" x14ac:dyDescent="0.3">
      <c r="P872735" s="83"/>
    </row>
    <row r="872736" spans="16:16" x14ac:dyDescent="0.3">
      <c r="P872736" s="83"/>
    </row>
    <row r="872737" spans="16:16" x14ac:dyDescent="0.3">
      <c r="P872737" s="83"/>
    </row>
    <row r="872738" spans="16:16" x14ac:dyDescent="0.3">
      <c r="P872738" s="83"/>
    </row>
    <row r="872739" spans="16:16" x14ac:dyDescent="0.3">
      <c r="P872739" s="83"/>
    </row>
    <row r="872740" spans="16:16" x14ac:dyDescent="0.3">
      <c r="P872740" s="83"/>
    </row>
    <row r="872741" spans="16:16" x14ac:dyDescent="0.3">
      <c r="P872741" s="83"/>
    </row>
    <row r="872742" spans="16:16" x14ac:dyDescent="0.3">
      <c r="P872742" s="83"/>
    </row>
    <row r="872743" spans="16:16" x14ac:dyDescent="0.3">
      <c r="P872743" s="83"/>
    </row>
    <row r="872744" spans="16:16" x14ac:dyDescent="0.3">
      <c r="P872744" s="83"/>
    </row>
    <row r="872745" spans="16:16" x14ac:dyDescent="0.3">
      <c r="P872745" s="83"/>
    </row>
    <row r="872746" spans="16:16" x14ac:dyDescent="0.3">
      <c r="P872746" s="83"/>
    </row>
    <row r="872747" spans="16:16" x14ac:dyDescent="0.3">
      <c r="P872747" s="83"/>
    </row>
    <row r="872748" spans="16:16" x14ac:dyDescent="0.3">
      <c r="P872748" s="83"/>
    </row>
    <row r="872749" spans="16:16" x14ac:dyDescent="0.3">
      <c r="P872749" s="83"/>
    </row>
    <row r="872750" spans="16:16" x14ac:dyDescent="0.3">
      <c r="P872750" s="83"/>
    </row>
    <row r="872751" spans="16:16" x14ac:dyDescent="0.3">
      <c r="P872751" s="83"/>
    </row>
    <row r="872752" spans="16:16" x14ac:dyDescent="0.3">
      <c r="P872752" s="83"/>
    </row>
    <row r="872753" spans="16:16" x14ac:dyDescent="0.3">
      <c r="P872753" s="83"/>
    </row>
    <row r="872754" spans="16:16" x14ac:dyDescent="0.3">
      <c r="P872754" s="83"/>
    </row>
    <row r="872755" spans="16:16" x14ac:dyDescent="0.3">
      <c r="P872755" s="83"/>
    </row>
    <row r="872756" spans="16:16" x14ac:dyDescent="0.3">
      <c r="P872756" s="83"/>
    </row>
    <row r="872757" spans="16:16" x14ac:dyDescent="0.3">
      <c r="P872757" s="83"/>
    </row>
    <row r="872758" spans="16:16" x14ac:dyDescent="0.3">
      <c r="P872758" s="83"/>
    </row>
    <row r="872759" spans="16:16" x14ac:dyDescent="0.3">
      <c r="P872759" s="83"/>
    </row>
    <row r="872760" spans="16:16" x14ac:dyDescent="0.3">
      <c r="P872760" s="83"/>
    </row>
    <row r="872761" spans="16:16" x14ac:dyDescent="0.3">
      <c r="P872761" s="83"/>
    </row>
    <row r="872762" spans="16:16" x14ac:dyDescent="0.3">
      <c r="P872762" s="83"/>
    </row>
    <row r="872763" spans="16:16" x14ac:dyDescent="0.3">
      <c r="P872763" s="83"/>
    </row>
    <row r="872764" spans="16:16" x14ac:dyDescent="0.3">
      <c r="P872764" s="83"/>
    </row>
    <row r="872765" spans="16:16" x14ac:dyDescent="0.3">
      <c r="P872765" s="83"/>
    </row>
    <row r="872766" spans="16:16" x14ac:dyDescent="0.3">
      <c r="P872766" s="83"/>
    </row>
    <row r="872767" spans="16:16" x14ac:dyDescent="0.3">
      <c r="P872767" s="83"/>
    </row>
    <row r="872768" spans="16:16" x14ac:dyDescent="0.3">
      <c r="P872768" s="83"/>
    </row>
    <row r="872769" spans="16:16" x14ac:dyDescent="0.3">
      <c r="P872769" s="83"/>
    </row>
    <row r="872770" spans="16:16" x14ac:dyDescent="0.3">
      <c r="P872770" s="83"/>
    </row>
    <row r="872771" spans="16:16" x14ac:dyDescent="0.3">
      <c r="P872771" s="83"/>
    </row>
    <row r="872772" spans="16:16" x14ac:dyDescent="0.3">
      <c r="P872772" s="83"/>
    </row>
    <row r="872773" spans="16:16" x14ac:dyDescent="0.3">
      <c r="P872773" s="83"/>
    </row>
    <row r="872774" spans="16:16" x14ac:dyDescent="0.3">
      <c r="P872774" s="83"/>
    </row>
    <row r="872775" spans="16:16" x14ac:dyDescent="0.3">
      <c r="P872775" s="83"/>
    </row>
    <row r="872776" spans="16:16" x14ac:dyDescent="0.3">
      <c r="P872776" s="83"/>
    </row>
    <row r="872777" spans="16:16" x14ac:dyDescent="0.3">
      <c r="P872777" s="83"/>
    </row>
    <row r="872778" spans="16:16" x14ac:dyDescent="0.3">
      <c r="P872778" s="83"/>
    </row>
    <row r="872779" spans="16:16" x14ac:dyDescent="0.3">
      <c r="P872779" s="83"/>
    </row>
    <row r="872780" spans="16:16" x14ac:dyDescent="0.3">
      <c r="P872780" s="83"/>
    </row>
    <row r="872781" spans="16:16" x14ac:dyDescent="0.3">
      <c r="P872781" s="83"/>
    </row>
    <row r="872782" spans="16:16" x14ac:dyDescent="0.3">
      <c r="P872782" s="83"/>
    </row>
    <row r="872783" spans="16:16" x14ac:dyDescent="0.3">
      <c r="P872783" s="83"/>
    </row>
    <row r="872784" spans="16:16" x14ac:dyDescent="0.3">
      <c r="P872784" s="83"/>
    </row>
    <row r="872785" spans="16:16" x14ac:dyDescent="0.3">
      <c r="P872785" s="83"/>
    </row>
    <row r="872786" spans="16:16" x14ac:dyDescent="0.3">
      <c r="P872786" s="83"/>
    </row>
    <row r="872787" spans="16:16" x14ac:dyDescent="0.3">
      <c r="P872787" s="83"/>
    </row>
    <row r="872788" spans="16:16" x14ac:dyDescent="0.3">
      <c r="P872788" s="83"/>
    </row>
    <row r="872789" spans="16:16" x14ac:dyDescent="0.3">
      <c r="P872789" s="83"/>
    </row>
    <row r="872790" spans="16:16" x14ac:dyDescent="0.3">
      <c r="P872790" s="83"/>
    </row>
    <row r="872791" spans="16:16" x14ac:dyDescent="0.3">
      <c r="P872791" s="83"/>
    </row>
    <row r="872792" spans="16:16" x14ac:dyDescent="0.3">
      <c r="P872792" s="83"/>
    </row>
    <row r="872793" spans="16:16" x14ac:dyDescent="0.3">
      <c r="P872793" s="83"/>
    </row>
    <row r="872794" spans="16:16" x14ac:dyDescent="0.3">
      <c r="P872794" s="83"/>
    </row>
    <row r="872795" spans="16:16" x14ac:dyDescent="0.3">
      <c r="P872795" s="83"/>
    </row>
    <row r="872796" spans="16:16" x14ac:dyDescent="0.3">
      <c r="P872796" s="83"/>
    </row>
    <row r="872797" spans="16:16" x14ac:dyDescent="0.3">
      <c r="P872797" s="83"/>
    </row>
    <row r="872798" spans="16:16" x14ac:dyDescent="0.3">
      <c r="P872798" s="83"/>
    </row>
    <row r="872799" spans="16:16" x14ac:dyDescent="0.3">
      <c r="P872799" s="83"/>
    </row>
    <row r="872800" spans="16:16" x14ac:dyDescent="0.3">
      <c r="P872800" s="83"/>
    </row>
    <row r="872801" spans="16:16" x14ac:dyDescent="0.3">
      <c r="P872801" s="83"/>
    </row>
    <row r="872802" spans="16:16" x14ac:dyDescent="0.3">
      <c r="P872802" s="83"/>
    </row>
    <row r="872803" spans="16:16" x14ac:dyDescent="0.3">
      <c r="P872803" s="83"/>
    </row>
    <row r="872804" spans="16:16" x14ac:dyDescent="0.3">
      <c r="P872804" s="83"/>
    </row>
    <row r="872805" spans="16:16" x14ac:dyDescent="0.3">
      <c r="P872805" s="83"/>
    </row>
    <row r="872806" spans="16:16" x14ac:dyDescent="0.3">
      <c r="P872806" s="83"/>
    </row>
    <row r="872807" spans="16:16" x14ac:dyDescent="0.3">
      <c r="P872807" s="83"/>
    </row>
    <row r="872808" spans="16:16" x14ac:dyDescent="0.3">
      <c r="P872808" s="83"/>
    </row>
    <row r="872809" spans="16:16" x14ac:dyDescent="0.3">
      <c r="P872809" s="83"/>
    </row>
    <row r="872810" spans="16:16" x14ac:dyDescent="0.3">
      <c r="P872810" s="83"/>
    </row>
    <row r="872811" spans="16:16" x14ac:dyDescent="0.3">
      <c r="P872811" s="83"/>
    </row>
    <row r="872812" spans="16:16" x14ac:dyDescent="0.3">
      <c r="P872812" s="83"/>
    </row>
    <row r="872813" spans="16:16" x14ac:dyDescent="0.3">
      <c r="P872813" s="83"/>
    </row>
    <row r="872814" spans="16:16" x14ac:dyDescent="0.3">
      <c r="P872814" s="83"/>
    </row>
    <row r="872815" spans="16:16" x14ac:dyDescent="0.3">
      <c r="P872815" s="83"/>
    </row>
    <row r="872816" spans="16:16" x14ac:dyDescent="0.3">
      <c r="P872816" s="83"/>
    </row>
    <row r="872817" spans="16:16" x14ac:dyDescent="0.3">
      <c r="P872817" s="83"/>
    </row>
    <row r="872818" spans="16:16" x14ac:dyDescent="0.3">
      <c r="P872818" s="83"/>
    </row>
    <row r="872819" spans="16:16" x14ac:dyDescent="0.3">
      <c r="P872819" s="83"/>
    </row>
    <row r="872820" spans="16:16" x14ac:dyDescent="0.3">
      <c r="P872820" s="83"/>
    </row>
    <row r="872821" spans="16:16" x14ac:dyDescent="0.3">
      <c r="P872821" s="83"/>
    </row>
    <row r="872822" spans="16:16" x14ac:dyDescent="0.3">
      <c r="P872822" s="83"/>
    </row>
    <row r="872823" spans="16:16" x14ac:dyDescent="0.3">
      <c r="P872823" s="83"/>
    </row>
    <row r="872824" spans="16:16" x14ac:dyDescent="0.3">
      <c r="P872824" s="83"/>
    </row>
    <row r="872825" spans="16:16" x14ac:dyDescent="0.3">
      <c r="P872825" s="83"/>
    </row>
    <row r="872826" spans="16:16" x14ac:dyDescent="0.3">
      <c r="P872826" s="83"/>
    </row>
    <row r="872827" spans="16:16" x14ac:dyDescent="0.3">
      <c r="P872827" s="83"/>
    </row>
    <row r="872828" spans="16:16" x14ac:dyDescent="0.3">
      <c r="P872828" s="83"/>
    </row>
    <row r="872829" spans="16:16" x14ac:dyDescent="0.3">
      <c r="P872829" s="83"/>
    </row>
    <row r="872830" spans="16:16" x14ac:dyDescent="0.3">
      <c r="P872830" s="83"/>
    </row>
    <row r="872831" spans="16:16" x14ac:dyDescent="0.3">
      <c r="P872831" s="83"/>
    </row>
    <row r="872832" spans="16:16" x14ac:dyDescent="0.3">
      <c r="P872832" s="83"/>
    </row>
    <row r="872833" spans="16:16" x14ac:dyDescent="0.3">
      <c r="P872833" s="83"/>
    </row>
    <row r="872834" spans="16:16" x14ac:dyDescent="0.3">
      <c r="P872834" s="83"/>
    </row>
    <row r="872835" spans="16:16" x14ac:dyDescent="0.3">
      <c r="P872835" s="83"/>
    </row>
    <row r="872836" spans="16:16" x14ac:dyDescent="0.3">
      <c r="P872836" s="83"/>
    </row>
    <row r="872837" spans="16:16" x14ac:dyDescent="0.3">
      <c r="P872837" s="83"/>
    </row>
    <row r="872838" spans="16:16" x14ac:dyDescent="0.3">
      <c r="P872838" s="83"/>
    </row>
    <row r="872839" spans="16:16" x14ac:dyDescent="0.3">
      <c r="P872839" s="83"/>
    </row>
    <row r="872840" spans="16:16" x14ac:dyDescent="0.3">
      <c r="P872840" s="83"/>
    </row>
    <row r="872841" spans="16:16" x14ac:dyDescent="0.3">
      <c r="P872841" s="83"/>
    </row>
    <row r="872842" spans="16:16" x14ac:dyDescent="0.3">
      <c r="P872842" s="83"/>
    </row>
    <row r="872843" spans="16:16" x14ac:dyDescent="0.3">
      <c r="P872843" s="83"/>
    </row>
    <row r="872844" spans="16:16" x14ac:dyDescent="0.3">
      <c r="P872844" s="83"/>
    </row>
    <row r="872845" spans="16:16" x14ac:dyDescent="0.3">
      <c r="P872845" s="83"/>
    </row>
    <row r="872846" spans="16:16" x14ac:dyDescent="0.3">
      <c r="P872846" s="83"/>
    </row>
    <row r="872847" spans="16:16" x14ac:dyDescent="0.3">
      <c r="P872847" s="83"/>
    </row>
    <row r="872848" spans="16:16" x14ac:dyDescent="0.3">
      <c r="P872848" s="83"/>
    </row>
    <row r="872849" spans="16:16" x14ac:dyDescent="0.3">
      <c r="P872849" s="83"/>
    </row>
    <row r="872850" spans="16:16" x14ac:dyDescent="0.3">
      <c r="P872850" s="83"/>
    </row>
    <row r="872851" spans="16:16" x14ac:dyDescent="0.3">
      <c r="P872851" s="83"/>
    </row>
    <row r="872852" spans="16:16" x14ac:dyDescent="0.3">
      <c r="P872852" s="83"/>
    </row>
    <row r="872853" spans="16:16" x14ac:dyDescent="0.3">
      <c r="P872853" s="83"/>
    </row>
    <row r="872854" spans="16:16" x14ac:dyDescent="0.3">
      <c r="P872854" s="83"/>
    </row>
    <row r="872855" spans="16:16" x14ac:dyDescent="0.3">
      <c r="P872855" s="83"/>
    </row>
    <row r="872856" spans="16:16" x14ac:dyDescent="0.3">
      <c r="P872856" s="83"/>
    </row>
    <row r="872857" spans="16:16" x14ac:dyDescent="0.3">
      <c r="P872857" s="83"/>
    </row>
    <row r="872858" spans="16:16" x14ac:dyDescent="0.3">
      <c r="P872858" s="83"/>
    </row>
    <row r="872859" spans="16:16" x14ac:dyDescent="0.3">
      <c r="P872859" s="83"/>
    </row>
    <row r="872860" spans="16:16" x14ac:dyDescent="0.3">
      <c r="P872860" s="83"/>
    </row>
    <row r="872861" spans="16:16" x14ac:dyDescent="0.3">
      <c r="P872861" s="83"/>
    </row>
    <row r="872862" spans="16:16" x14ac:dyDescent="0.3">
      <c r="P872862" s="83"/>
    </row>
    <row r="872863" spans="16:16" x14ac:dyDescent="0.3">
      <c r="P872863" s="83"/>
    </row>
    <row r="872864" spans="16:16" x14ac:dyDescent="0.3">
      <c r="P872864" s="83"/>
    </row>
    <row r="872865" spans="16:16" x14ac:dyDescent="0.3">
      <c r="P872865" s="83"/>
    </row>
    <row r="872866" spans="16:16" x14ac:dyDescent="0.3">
      <c r="P872866" s="83"/>
    </row>
    <row r="872867" spans="16:16" x14ac:dyDescent="0.3">
      <c r="P872867" s="83"/>
    </row>
    <row r="872868" spans="16:16" x14ac:dyDescent="0.3">
      <c r="P872868" s="83"/>
    </row>
    <row r="872869" spans="16:16" x14ac:dyDescent="0.3">
      <c r="P872869" s="83"/>
    </row>
    <row r="872870" spans="16:16" x14ac:dyDescent="0.3">
      <c r="P872870" s="83"/>
    </row>
    <row r="872871" spans="16:16" x14ac:dyDescent="0.3">
      <c r="P872871" s="83"/>
    </row>
    <row r="872872" spans="16:16" x14ac:dyDescent="0.3">
      <c r="P872872" s="83"/>
    </row>
    <row r="872873" spans="16:16" x14ac:dyDescent="0.3">
      <c r="P872873" s="83"/>
    </row>
    <row r="872874" spans="16:16" x14ac:dyDescent="0.3">
      <c r="P872874" s="83"/>
    </row>
    <row r="872875" spans="16:16" x14ac:dyDescent="0.3">
      <c r="P872875" s="83"/>
    </row>
    <row r="872876" spans="16:16" x14ac:dyDescent="0.3">
      <c r="P872876" s="83"/>
    </row>
    <row r="872877" spans="16:16" x14ac:dyDescent="0.3">
      <c r="P872877" s="83"/>
    </row>
    <row r="872878" spans="16:16" x14ac:dyDescent="0.3">
      <c r="P872878" s="83"/>
    </row>
    <row r="872879" spans="16:16" x14ac:dyDescent="0.3">
      <c r="P872879" s="83"/>
    </row>
    <row r="872880" spans="16:16" x14ac:dyDescent="0.3">
      <c r="P872880" s="83"/>
    </row>
    <row r="872881" spans="16:16" x14ac:dyDescent="0.3">
      <c r="P872881" s="83"/>
    </row>
    <row r="872882" spans="16:16" x14ac:dyDescent="0.3">
      <c r="P872882" s="83"/>
    </row>
    <row r="872883" spans="16:16" x14ac:dyDescent="0.3">
      <c r="P872883" s="83"/>
    </row>
    <row r="872884" spans="16:16" x14ac:dyDescent="0.3">
      <c r="P872884" s="83"/>
    </row>
    <row r="872885" spans="16:16" x14ac:dyDescent="0.3">
      <c r="P872885" s="83"/>
    </row>
    <row r="872886" spans="16:16" x14ac:dyDescent="0.3">
      <c r="P872886" s="83"/>
    </row>
    <row r="872887" spans="16:16" x14ac:dyDescent="0.3">
      <c r="P872887" s="83"/>
    </row>
    <row r="872888" spans="16:16" x14ac:dyDescent="0.3">
      <c r="P872888" s="83"/>
    </row>
    <row r="872889" spans="16:16" x14ac:dyDescent="0.3">
      <c r="P872889" s="83"/>
    </row>
    <row r="872890" spans="16:16" x14ac:dyDescent="0.3">
      <c r="P872890" s="83"/>
    </row>
    <row r="872891" spans="16:16" x14ac:dyDescent="0.3">
      <c r="P872891" s="83"/>
    </row>
    <row r="872892" spans="16:16" x14ac:dyDescent="0.3">
      <c r="P872892" s="83"/>
    </row>
    <row r="872893" spans="16:16" x14ac:dyDescent="0.3">
      <c r="P872893" s="83"/>
    </row>
    <row r="872894" spans="16:16" x14ac:dyDescent="0.3">
      <c r="P872894" s="83"/>
    </row>
    <row r="872895" spans="16:16" x14ac:dyDescent="0.3">
      <c r="P872895" s="83"/>
    </row>
    <row r="872896" spans="16:16" x14ac:dyDescent="0.3">
      <c r="P872896" s="83"/>
    </row>
    <row r="872897" spans="16:16" x14ac:dyDescent="0.3">
      <c r="P872897" s="83"/>
    </row>
    <row r="872898" spans="16:16" x14ac:dyDescent="0.3">
      <c r="P872898" s="83"/>
    </row>
    <row r="872899" spans="16:16" x14ac:dyDescent="0.3">
      <c r="P872899" s="83"/>
    </row>
    <row r="872900" spans="16:16" x14ac:dyDescent="0.3">
      <c r="P872900" s="83"/>
    </row>
    <row r="872901" spans="16:16" x14ac:dyDescent="0.3">
      <c r="P872901" s="83"/>
    </row>
    <row r="872902" spans="16:16" x14ac:dyDescent="0.3">
      <c r="P872902" s="83"/>
    </row>
    <row r="872903" spans="16:16" x14ac:dyDescent="0.3">
      <c r="P872903" s="83"/>
    </row>
    <row r="872904" spans="16:16" x14ac:dyDescent="0.3">
      <c r="P872904" s="83"/>
    </row>
    <row r="872905" spans="16:16" x14ac:dyDescent="0.3">
      <c r="P872905" s="83"/>
    </row>
    <row r="872906" spans="16:16" x14ac:dyDescent="0.3">
      <c r="P872906" s="83"/>
    </row>
    <row r="872907" spans="16:16" x14ac:dyDescent="0.3">
      <c r="P872907" s="83"/>
    </row>
    <row r="872908" spans="16:16" x14ac:dyDescent="0.3">
      <c r="P872908" s="83"/>
    </row>
    <row r="872909" spans="16:16" x14ac:dyDescent="0.3">
      <c r="P872909" s="83"/>
    </row>
    <row r="872910" spans="16:16" x14ac:dyDescent="0.3">
      <c r="P872910" s="83"/>
    </row>
    <row r="872911" spans="16:16" x14ac:dyDescent="0.3">
      <c r="P872911" s="83"/>
    </row>
    <row r="872912" spans="16:16" x14ac:dyDescent="0.3">
      <c r="P872912" s="83"/>
    </row>
    <row r="872913" spans="16:16" x14ac:dyDescent="0.3">
      <c r="P872913" s="83"/>
    </row>
    <row r="872914" spans="16:16" x14ac:dyDescent="0.3">
      <c r="P872914" s="83"/>
    </row>
    <row r="872915" spans="16:16" x14ac:dyDescent="0.3">
      <c r="P872915" s="83"/>
    </row>
    <row r="872916" spans="16:16" x14ac:dyDescent="0.3">
      <c r="P872916" s="83"/>
    </row>
    <row r="872917" spans="16:16" x14ac:dyDescent="0.3">
      <c r="P872917" s="83"/>
    </row>
    <row r="872918" spans="16:16" x14ac:dyDescent="0.3">
      <c r="P872918" s="83"/>
    </row>
    <row r="872919" spans="16:16" x14ac:dyDescent="0.3">
      <c r="P872919" s="83"/>
    </row>
    <row r="872920" spans="16:16" x14ac:dyDescent="0.3">
      <c r="P872920" s="83"/>
    </row>
    <row r="872921" spans="16:16" x14ac:dyDescent="0.3">
      <c r="P872921" s="83"/>
    </row>
    <row r="872922" spans="16:16" x14ac:dyDescent="0.3">
      <c r="P872922" s="83"/>
    </row>
    <row r="872923" spans="16:16" x14ac:dyDescent="0.3">
      <c r="P872923" s="83"/>
    </row>
    <row r="872924" spans="16:16" x14ac:dyDescent="0.3">
      <c r="P872924" s="83"/>
    </row>
    <row r="872925" spans="16:16" x14ac:dyDescent="0.3">
      <c r="P872925" s="83"/>
    </row>
    <row r="872926" spans="16:16" x14ac:dyDescent="0.3">
      <c r="P872926" s="83"/>
    </row>
    <row r="872927" spans="16:16" x14ac:dyDescent="0.3">
      <c r="P872927" s="83"/>
    </row>
    <row r="872928" spans="16:16" x14ac:dyDescent="0.3">
      <c r="P872928" s="83"/>
    </row>
    <row r="872929" spans="16:16" x14ac:dyDescent="0.3">
      <c r="P872929" s="83"/>
    </row>
    <row r="872930" spans="16:16" x14ac:dyDescent="0.3">
      <c r="P872930" s="83"/>
    </row>
    <row r="872931" spans="16:16" x14ac:dyDescent="0.3">
      <c r="P872931" s="83"/>
    </row>
    <row r="872932" spans="16:16" x14ac:dyDescent="0.3">
      <c r="P872932" s="83"/>
    </row>
    <row r="872933" spans="16:16" x14ac:dyDescent="0.3">
      <c r="P872933" s="83"/>
    </row>
    <row r="872934" spans="16:16" x14ac:dyDescent="0.3">
      <c r="P872934" s="83"/>
    </row>
    <row r="872935" spans="16:16" x14ac:dyDescent="0.3">
      <c r="P872935" s="83"/>
    </row>
    <row r="872936" spans="16:16" x14ac:dyDescent="0.3">
      <c r="P872936" s="83"/>
    </row>
    <row r="872937" spans="16:16" x14ac:dyDescent="0.3">
      <c r="P872937" s="83"/>
    </row>
    <row r="872938" spans="16:16" x14ac:dyDescent="0.3">
      <c r="P872938" s="83"/>
    </row>
    <row r="872939" spans="16:16" x14ac:dyDescent="0.3">
      <c r="P872939" s="83"/>
    </row>
    <row r="872940" spans="16:16" x14ac:dyDescent="0.3">
      <c r="P872940" s="83"/>
    </row>
    <row r="872941" spans="16:16" x14ac:dyDescent="0.3">
      <c r="P872941" s="83"/>
    </row>
    <row r="872942" spans="16:16" x14ac:dyDescent="0.3">
      <c r="P872942" s="83"/>
    </row>
    <row r="872943" spans="16:16" x14ac:dyDescent="0.3">
      <c r="P872943" s="83"/>
    </row>
    <row r="872944" spans="16:16" x14ac:dyDescent="0.3">
      <c r="P872944" s="83"/>
    </row>
    <row r="872945" spans="16:16" x14ac:dyDescent="0.3">
      <c r="P872945" s="83"/>
    </row>
    <row r="872946" spans="16:16" x14ac:dyDescent="0.3">
      <c r="P872946" s="83"/>
    </row>
    <row r="872947" spans="16:16" x14ac:dyDescent="0.3">
      <c r="P872947" s="83"/>
    </row>
    <row r="872948" spans="16:16" x14ac:dyDescent="0.3">
      <c r="P872948" s="83"/>
    </row>
    <row r="872949" spans="16:16" x14ac:dyDescent="0.3">
      <c r="P872949" s="83"/>
    </row>
    <row r="872950" spans="16:16" x14ac:dyDescent="0.3">
      <c r="P872950" s="83"/>
    </row>
    <row r="872951" spans="16:16" x14ac:dyDescent="0.3">
      <c r="P872951" s="83"/>
    </row>
    <row r="872952" spans="16:16" x14ac:dyDescent="0.3">
      <c r="P872952" s="83"/>
    </row>
    <row r="872953" spans="16:16" x14ac:dyDescent="0.3">
      <c r="P872953" s="83"/>
    </row>
    <row r="872954" spans="16:16" x14ac:dyDescent="0.3">
      <c r="P872954" s="83"/>
    </row>
    <row r="872955" spans="16:16" x14ac:dyDescent="0.3">
      <c r="P872955" s="83"/>
    </row>
    <row r="872956" spans="16:16" x14ac:dyDescent="0.3">
      <c r="P872956" s="83"/>
    </row>
    <row r="872957" spans="16:16" x14ac:dyDescent="0.3">
      <c r="P872957" s="83"/>
    </row>
    <row r="872958" spans="16:16" x14ac:dyDescent="0.3">
      <c r="P872958" s="83"/>
    </row>
    <row r="872959" spans="16:16" x14ac:dyDescent="0.3">
      <c r="P872959" s="83"/>
    </row>
    <row r="872960" spans="16:16" x14ac:dyDescent="0.3">
      <c r="P872960" s="83"/>
    </row>
    <row r="872961" spans="16:16" x14ac:dyDescent="0.3">
      <c r="P872961" s="83"/>
    </row>
    <row r="872962" spans="16:16" x14ac:dyDescent="0.3">
      <c r="P872962" s="83"/>
    </row>
    <row r="872963" spans="16:16" x14ac:dyDescent="0.3">
      <c r="P872963" s="83"/>
    </row>
    <row r="872964" spans="16:16" x14ac:dyDescent="0.3">
      <c r="P872964" s="83"/>
    </row>
    <row r="872965" spans="16:16" x14ac:dyDescent="0.3">
      <c r="P872965" s="83"/>
    </row>
    <row r="872966" spans="16:16" x14ac:dyDescent="0.3">
      <c r="P872966" s="83"/>
    </row>
    <row r="872967" spans="16:16" x14ac:dyDescent="0.3">
      <c r="P872967" s="83"/>
    </row>
    <row r="872968" spans="16:16" x14ac:dyDescent="0.3">
      <c r="P872968" s="83"/>
    </row>
    <row r="872969" spans="16:16" x14ac:dyDescent="0.3">
      <c r="P872969" s="83"/>
    </row>
    <row r="872970" spans="16:16" x14ac:dyDescent="0.3">
      <c r="P872970" s="83"/>
    </row>
    <row r="872971" spans="16:16" x14ac:dyDescent="0.3">
      <c r="P872971" s="83"/>
    </row>
    <row r="872972" spans="16:16" x14ac:dyDescent="0.3">
      <c r="P872972" s="83"/>
    </row>
    <row r="872973" spans="16:16" x14ac:dyDescent="0.3">
      <c r="P872973" s="83"/>
    </row>
    <row r="872974" spans="16:16" x14ac:dyDescent="0.3">
      <c r="P872974" s="83"/>
    </row>
    <row r="872975" spans="16:16" x14ac:dyDescent="0.3">
      <c r="P872975" s="83"/>
    </row>
    <row r="872976" spans="16:16" x14ac:dyDescent="0.3">
      <c r="P872976" s="83"/>
    </row>
    <row r="872977" spans="16:16" x14ac:dyDescent="0.3">
      <c r="P872977" s="83"/>
    </row>
    <row r="872978" spans="16:16" x14ac:dyDescent="0.3">
      <c r="P872978" s="83"/>
    </row>
    <row r="872979" spans="16:16" x14ac:dyDescent="0.3">
      <c r="P872979" s="83"/>
    </row>
    <row r="872980" spans="16:16" x14ac:dyDescent="0.3">
      <c r="P872980" s="83"/>
    </row>
    <row r="872981" spans="16:16" x14ac:dyDescent="0.3">
      <c r="P872981" s="83"/>
    </row>
    <row r="872982" spans="16:16" x14ac:dyDescent="0.3">
      <c r="P872982" s="83"/>
    </row>
    <row r="872983" spans="16:16" x14ac:dyDescent="0.3">
      <c r="P872983" s="83"/>
    </row>
    <row r="872984" spans="16:16" x14ac:dyDescent="0.3">
      <c r="P872984" s="83"/>
    </row>
    <row r="872985" spans="16:16" x14ac:dyDescent="0.3">
      <c r="P872985" s="83"/>
    </row>
    <row r="872986" spans="16:16" x14ac:dyDescent="0.3">
      <c r="P872986" s="83"/>
    </row>
    <row r="872987" spans="16:16" x14ac:dyDescent="0.3">
      <c r="P872987" s="83"/>
    </row>
    <row r="872988" spans="16:16" x14ac:dyDescent="0.3">
      <c r="P872988" s="83"/>
    </row>
    <row r="872989" spans="16:16" x14ac:dyDescent="0.3">
      <c r="P872989" s="83"/>
    </row>
    <row r="872990" spans="16:16" x14ac:dyDescent="0.3">
      <c r="P872990" s="83"/>
    </row>
    <row r="872991" spans="16:16" x14ac:dyDescent="0.3">
      <c r="P872991" s="83"/>
    </row>
    <row r="872992" spans="16:16" x14ac:dyDescent="0.3">
      <c r="P872992" s="83"/>
    </row>
    <row r="872993" spans="16:16" x14ac:dyDescent="0.3">
      <c r="P872993" s="83"/>
    </row>
    <row r="872994" spans="16:16" x14ac:dyDescent="0.3">
      <c r="P872994" s="83"/>
    </row>
    <row r="872995" spans="16:16" x14ac:dyDescent="0.3">
      <c r="P872995" s="83"/>
    </row>
    <row r="872996" spans="16:16" x14ac:dyDescent="0.3">
      <c r="P872996" s="83"/>
    </row>
    <row r="872997" spans="16:16" x14ac:dyDescent="0.3">
      <c r="P872997" s="83"/>
    </row>
    <row r="872998" spans="16:16" x14ac:dyDescent="0.3">
      <c r="P872998" s="83"/>
    </row>
    <row r="872999" spans="16:16" x14ac:dyDescent="0.3">
      <c r="P872999" s="83"/>
    </row>
    <row r="873000" spans="16:16" x14ac:dyDescent="0.3">
      <c r="P873000" s="83"/>
    </row>
    <row r="873001" spans="16:16" x14ac:dyDescent="0.3">
      <c r="P873001" s="83"/>
    </row>
    <row r="873002" spans="16:16" x14ac:dyDescent="0.3">
      <c r="P873002" s="83"/>
    </row>
    <row r="873003" spans="16:16" x14ac:dyDescent="0.3">
      <c r="P873003" s="83"/>
    </row>
    <row r="873004" spans="16:16" x14ac:dyDescent="0.3">
      <c r="P873004" s="83"/>
    </row>
    <row r="873005" spans="16:16" x14ac:dyDescent="0.3">
      <c r="P873005" s="83"/>
    </row>
    <row r="873006" spans="16:16" x14ac:dyDescent="0.3">
      <c r="P873006" s="83"/>
    </row>
    <row r="873007" spans="16:16" x14ac:dyDescent="0.3">
      <c r="P873007" s="83"/>
    </row>
    <row r="873008" spans="16:16" x14ac:dyDescent="0.3">
      <c r="P873008" s="83"/>
    </row>
    <row r="873009" spans="16:16" x14ac:dyDescent="0.3">
      <c r="P873009" s="83"/>
    </row>
    <row r="873010" spans="16:16" x14ac:dyDescent="0.3">
      <c r="P873010" s="83"/>
    </row>
    <row r="873011" spans="16:16" x14ac:dyDescent="0.3">
      <c r="P873011" s="83"/>
    </row>
    <row r="873012" spans="16:16" x14ac:dyDescent="0.3">
      <c r="P873012" s="83"/>
    </row>
    <row r="873013" spans="16:16" x14ac:dyDescent="0.3">
      <c r="P873013" s="83"/>
    </row>
    <row r="873014" spans="16:16" x14ac:dyDescent="0.3">
      <c r="P873014" s="83"/>
    </row>
    <row r="873015" spans="16:16" x14ac:dyDescent="0.3">
      <c r="P873015" s="83"/>
    </row>
    <row r="873016" spans="16:16" x14ac:dyDescent="0.3">
      <c r="P873016" s="83"/>
    </row>
    <row r="873017" spans="16:16" x14ac:dyDescent="0.3">
      <c r="P873017" s="83"/>
    </row>
    <row r="873018" spans="16:16" x14ac:dyDescent="0.3">
      <c r="P873018" s="83"/>
    </row>
    <row r="873019" spans="16:16" x14ac:dyDescent="0.3">
      <c r="P873019" s="83"/>
    </row>
    <row r="873020" spans="16:16" x14ac:dyDescent="0.3">
      <c r="P873020" s="83"/>
    </row>
    <row r="873021" spans="16:16" x14ac:dyDescent="0.3">
      <c r="P873021" s="83"/>
    </row>
    <row r="873022" spans="16:16" x14ac:dyDescent="0.3">
      <c r="P873022" s="83"/>
    </row>
    <row r="873023" spans="16:16" x14ac:dyDescent="0.3">
      <c r="P873023" s="83"/>
    </row>
    <row r="873024" spans="16:16" x14ac:dyDescent="0.3">
      <c r="P873024" s="83"/>
    </row>
    <row r="873025" spans="16:16" x14ac:dyDescent="0.3">
      <c r="P873025" s="83"/>
    </row>
    <row r="873026" spans="16:16" x14ac:dyDescent="0.3">
      <c r="P873026" s="83"/>
    </row>
    <row r="873027" spans="16:16" x14ac:dyDescent="0.3">
      <c r="P873027" s="83"/>
    </row>
    <row r="873028" spans="16:16" x14ac:dyDescent="0.3">
      <c r="P873028" s="83"/>
    </row>
    <row r="873029" spans="16:16" x14ac:dyDescent="0.3">
      <c r="P873029" s="83"/>
    </row>
    <row r="873030" spans="16:16" x14ac:dyDescent="0.3">
      <c r="P873030" s="83"/>
    </row>
    <row r="873031" spans="16:16" x14ac:dyDescent="0.3">
      <c r="P873031" s="83"/>
    </row>
    <row r="873032" spans="16:16" x14ac:dyDescent="0.3">
      <c r="P873032" s="83"/>
    </row>
    <row r="873033" spans="16:16" x14ac:dyDescent="0.3">
      <c r="P873033" s="83"/>
    </row>
    <row r="873034" spans="16:16" x14ac:dyDescent="0.3">
      <c r="P873034" s="83"/>
    </row>
    <row r="873035" spans="16:16" x14ac:dyDescent="0.3">
      <c r="P873035" s="83"/>
    </row>
    <row r="873036" spans="16:16" x14ac:dyDescent="0.3">
      <c r="P873036" s="83"/>
    </row>
    <row r="873037" spans="16:16" x14ac:dyDescent="0.3">
      <c r="P873037" s="83"/>
    </row>
    <row r="873038" spans="16:16" x14ac:dyDescent="0.3">
      <c r="P873038" s="83"/>
    </row>
    <row r="873039" spans="16:16" x14ac:dyDescent="0.3">
      <c r="P873039" s="83"/>
    </row>
    <row r="873040" spans="16:16" x14ac:dyDescent="0.3">
      <c r="P873040" s="83"/>
    </row>
    <row r="873041" spans="16:16" x14ac:dyDescent="0.3">
      <c r="P873041" s="83"/>
    </row>
    <row r="873042" spans="16:16" x14ac:dyDescent="0.3">
      <c r="P873042" s="83"/>
    </row>
    <row r="873043" spans="16:16" x14ac:dyDescent="0.3">
      <c r="P873043" s="83"/>
    </row>
    <row r="873044" spans="16:16" x14ac:dyDescent="0.3">
      <c r="P873044" s="83"/>
    </row>
    <row r="873045" spans="16:16" x14ac:dyDescent="0.3">
      <c r="P873045" s="83"/>
    </row>
    <row r="873046" spans="16:16" x14ac:dyDescent="0.3">
      <c r="P873046" s="83"/>
    </row>
    <row r="873047" spans="16:16" x14ac:dyDescent="0.3">
      <c r="P873047" s="83"/>
    </row>
    <row r="873048" spans="16:16" x14ac:dyDescent="0.3">
      <c r="P873048" s="83"/>
    </row>
    <row r="873049" spans="16:16" x14ac:dyDescent="0.3">
      <c r="P873049" s="83"/>
    </row>
    <row r="873050" spans="16:16" x14ac:dyDescent="0.3">
      <c r="P873050" s="83"/>
    </row>
    <row r="873051" spans="16:16" x14ac:dyDescent="0.3">
      <c r="P873051" s="83"/>
    </row>
    <row r="873052" spans="16:16" x14ac:dyDescent="0.3">
      <c r="P873052" s="83"/>
    </row>
    <row r="873053" spans="16:16" x14ac:dyDescent="0.3">
      <c r="P873053" s="83"/>
    </row>
    <row r="873054" spans="16:16" x14ac:dyDescent="0.3">
      <c r="P873054" s="83"/>
    </row>
    <row r="873055" spans="16:16" x14ac:dyDescent="0.3">
      <c r="P873055" s="83"/>
    </row>
    <row r="873056" spans="16:16" x14ac:dyDescent="0.3">
      <c r="P873056" s="83"/>
    </row>
    <row r="873057" spans="16:16" x14ac:dyDescent="0.3">
      <c r="P873057" s="83"/>
    </row>
    <row r="873058" spans="16:16" x14ac:dyDescent="0.3">
      <c r="P873058" s="83"/>
    </row>
    <row r="873059" spans="16:16" x14ac:dyDescent="0.3">
      <c r="P873059" s="83"/>
    </row>
    <row r="873060" spans="16:16" x14ac:dyDescent="0.3">
      <c r="P873060" s="83"/>
    </row>
    <row r="873061" spans="16:16" x14ac:dyDescent="0.3">
      <c r="P873061" s="83"/>
    </row>
    <row r="873062" spans="16:16" x14ac:dyDescent="0.3">
      <c r="P873062" s="83"/>
    </row>
    <row r="873063" spans="16:16" x14ac:dyDescent="0.3">
      <c r="P873063" s="83"/>
    </row>
    <row r="873064" spans="16:16" x14ac:dyDescent="0.3">
      <c r="P873064" s="83"/>
    </row>
    <row r="873065" spans="16:16" x14ac:dyDescent="0.3">
      <c r="P873065" s="83"/>
    </row>
    <row r="873066" spans="16:16" x14ac:dyDescent="0.3">
      <c r="P873066" s="83"/>
    </row>
    <row r="873067" spans="16:16" x14ac:dyDescent="0.3">
      <c r="P873067" s="83"/>
    </row>
    <row r="873068" spans="16:16" x14ac:dyDescent="0.3">
      <c r="P873068" s="83"/>
    </row>
    <row r="873069" spans="16:16" x14ac:dyDescent="0.3">
      <c r="P873069" s="83"/>
    </row>
    <row r="873070" spans="16:16" x14ac:dyDescent="0.3">
      <c r="P873070" s="83"/>
    </row>
    <row r="873071" spans="16:16" x14ac:dyDescent="0.3">
      <c r="P873071" s="83"/>
    </row>
    <row r="873072" spans="16:16" x14ac:dyDescent="0.3">
      <c r="P873072" s="83"/>
    </row>
    <row r="873073" spans="16:16" x14ac:dyDescent="0.3">
      <c r="P873073" s="83"/>
    </row>
    <row r="873074" spans="16:16" x14ac:dyDescent="0.3">
      <c r="P873074" s="83"/>
    </row>
    <row r="873075" spans="16:16" x14ac:dyDescent="0.3">
      <c r="P873075" s="83"/>
    </row>
    <row r="873076" spans="16:16" x14ac:dyDescent="0.3">
      <c r="P873076" s="83"/>
    </row>
    <row r="873077" spans="16:16" x14ac:dyDescent="0.3">
      <c r="P873077" s="83"/>
    </row>
    <row r="873078" spans="16:16" x14ac:dyDescent="0.3">
      <c r="P873078" s="83"/>
    </row>
    <row r="873079" spans="16:16" x14ac:dyDescent="0.3">
      <c r="P873079" s="83"/>
    </row>
    <row r="873080" spans="16:16" x14ac:dyDescent="0.3">
      <c r="P873080" s="83"/>
    </row>
    <row r="873081" spans="16:16" x14ac:dyDescent="0.3">
      <c r="P873081" s="83"/>
    </row>
    <row r="873082" spans="16:16" x14ac:dyDescent="0.3">
      <c r="P873082" s="83"/>
    </row>
    <row r="873083" spans="16:16" x14ac:dyDescent="0.3">
      <c r="P873083" s="83"/>
    </row>
    <row r="873084" spans="16:16" x14ac:dyDescent="0.3">
      <c r="P873084" s="83"/>
    </row>
    <row r="873085" spans="16:16" x14ac:dyDescent="0.3">
      <c r="P873085" s="83"/>
    </row>
    <row r="873086" spans="16:16" x14ac:dyDescent="0.3">
      <c r="P873086" s="83"/>
    </row>
    <row r="873087" spans="16:16" x14ac:dyDescent="0.3">
      <c r="P873087" s="83"/>
    </row>
    <row r="873088" spans="16:16" x14ac:dyDescent="0.3">
      <c r="P873088" s="83"/>
    </row>
    <row r="873089" spans="16:16" x14ac:dyDescent="0.3">
      <c r="P873089" s="83"/>
    </row>
    <row r="873090" spans="16:16" x14ac:dyDescent="0.3">
      <c r="P873090" s="83"/>
    </row>
    <row r="873091" spans="16:16" x14ac:dyDescent="0.3">
      <c r="P873091" s="83"/>
    </row>
    <row r="873092" spans="16:16" x14ac:dyDescent="0.3">
      <c r="P873092" s="83"/>
    </row>
    <row r="873093" spans="16:16" x14ac:dyDescent="0.3">
      <c r="P873093" s="83"/>
    </row>
    <row r="873094" spans="16:16" x14ac:dyDescent="0.3">
      <c r="P873094" s="83"/>
    </row>
    <row r="873095" spans="16:16" x14ac:dyDescent="0.3">
      <c r="P873095" s="83"/>
    </row>
    <row r="873096" spans="16:16" x14ac:dyDescent="0.3">
      <c r="P873096" s="83"/>
    </row>
    <row r="873097" spans="16:16" x14ac:dyDescent="0.3">
      <c r="P873097" s="83"/>
    </row>
    <row r="873098" spans="16:16" x14ac:dyDescent="0.3">
      <c r="P873098" s="83"/>
    </row>
    <row r="873099" spans="16:16" x14ac:dyDescent="0.3">
      <c r="P873099" s="83"/>
    </row>
    <row r="873100" spans="16:16" x14ac:dyDescent="0.3">
      <c r="P873100" s="83"/>
    </row>
    <row r="873101" spans="16:16" x14ac:dyDescent="0.3">
      <c r="P873101" s="83"/>
    </row>
    <row r="873102" spans="16:16" x14ac:dyDescent="0.3">
      <c r="P873102" s="83"/>
    </row>
    <row r="873103" spans="16:16" x14ac:dyDescent="0.3">
      <c r="P873103" s="83"/>
    </row>
    <row r="873104" spans="16:16" x14ac:dyDescent="0.3">
      <c r="P873104" s="83"/>
    </row>
    <row r="873105" spans="16:16" x14ac:dyDescent="0.3">
      <c r="P873105" s="83"/>
    </row>
    <row r="873106" spans="16:16" x14ac:dyDescent="0.3">
      <c r="P873106" s="83"/>
    </row>
    <row r="873107" spans="16:16" x14ac:dyDescent="0.3">
      <c r="P873107" s="83"/>
    </row>
    <row r="873108" spans="16:16" x14ac:dyDescent="0.3">
      <c r="P873108" s="83"/>
    </row>
    <row r="873109" spans="16:16" x14ac:dyDescent="0.3">
      <c r="P873109" s="83"/>
    </row>
    <row r="873110" spans="16:16" x14ac:dyDescent="0.3">
      <c r="P873110" s="83"/>
    </row>
    <row r="873111" spans="16:16" x14ac:dyDescent="0.3">
      <c r="P873111" s="83"/>
    </row>
    <row r="873112" spans="16:16" x14ac:dyDescent="0.3">
      <c r="P873112" s="83"/>
    </row>
    <row r="873113" spans="16:16" x14ac:dyDescent="0.3">
      <c r="P873113" s="83"/>
    </row>
    <row r="873114" spans="16:16" x14ac:dyDescent="0.3">
      <c r="P873114" s="83"/>
    </row>
    <row r="873115" spans="16:16" x14ac:dyDescent="0.3">
      <c r="P873115" s="83"/>
    </row>
    <row r="873116" spans="16:16" x14ac:dyDescent="0.3">
      <c r="P873116" s="83"/>
    </row>
    <row r="873117" spans="16:16" x14ac:dyDescent="0.3">
      <c r="P873117" s="83"/>
    </row>
    <row r="873118" spans="16:16" x14ac:dyDescent="0.3">
      <c r="P873118" s="83"/>
    </row>
    <row r="873119" spans="16:16" x14ac:dyDescent="0.3">
      <c r="P873119" s="83"/>
    </row>
    <row r="873120" spans="16:16" x14ac:dyDescent="0.3">
      <c r="P873120" s="83"/>
    </row>
    <row r="873121" spans="16:16" x14ac:dyDescent="0.3">
      <c r="P873121" s="83"/>
    </row>
    <row r="873122" spans="16:16" x14ac:dyDescent="0.3">
      <c r="P873122" s="83"/>
    </row>
    <row r="873123" spans="16:16" x14ac:dyDescent="0.3">
      <c r="P873123" s="83"/>
    </row>
    <row r="873124" spans="16:16" x14ac:dyDescent="0.3">
      <c r="P873124" s="83"/>
    </row>
    <row r="873125" spans="16:16" x14ac:dyDescent="0.3">
      <c r="P873125" s="83"/>
    </row>
    <row r="873126" spans="16:16" x14ac:dyDescent="0.3">
      <c r="P873126" s="83"/>
    </row>
    <row r="873127" spans="16:16" x14ac:dyDescent="0.3">
      <c r="P873127" s="83"/>
    </row>
    <row r="873128" spans="16:16" x14ac:dyDescent="0.3">
      <c r="P873128" s="83"/>
    </row>
    <row r="873129" spans="16:16" x14ac:dyDescent="0.3">
      <c r="P873129" s="83"/>
    </row>
    <row r="873130" spans="16:16" x14ac:dyDescent="0.3">
      <c r="P873130" s="83"/>
    </row>
    <row r="873131" spans="16:16" x14ac:dyDescent="0.3">
      <c r="P873131" s="83"/>
    </row>
    <row r="873132" spans="16:16" x14ac:dyDescent="0.3">
      <c r="P873132" s="83"/>
    </row>
    <row r="873133" spans="16:16" x14ac:dyDescent="0.3">
      <c r="P873133" s="83"/>
    </row>
    <row r="873134" spans="16:16" x14ac:dyDescent="0.3">
      <c r="P873134" s="83"/>
    </row>
    <row r="873135" spans="16:16" x14ac:dyDescent="0.3">
      <c r="P873135" s="83"/>
    </row>
    <row r="873136" spans="16:16" x14ac:dyDescent="0.3">
      <c r="P873136" s="83"/>
    </row>
    <row r="873137" spans="16:16" x14ac:dyDescent="0.3">
      <c r="P873137" s="83"/>
    </row>
    <row r="873138" spans="16:16" x14ac:dyDescent="0.3">
      <c r="P873138" s="83"/>
    </row>
    <row r="873139" spans="16:16" x14ac:dyDescent="0.3">
      <c r="P873139" s="83"/>
    </row>
    <row r="873140" spans="16:16" x14ac:dyDescent="0.3">
      <c r="P873140" s="83"/>
    </row>
    <row r="873141" spans="16:16" x14ac:dyDescent="0.3">
      <c r="P873141" s="83"/>
    </row>
    <row r="873142" spans="16:16" x14ac:dyDescent="0.3">
      <c r="P873142" s="83"/>
    </row>
    <row r="873143" spans="16:16" x14ac:dyDescent="0.3">
      <c r="P873143" s="83"/>
    </row>
    <row r="873144" spans="16:16" x14ac:dyDescent="0.3">
      <c r="P873144" s="83"/>
    </row>
    <row r="873145" spans="16:16" x14ac:dyDescent="0.3">
      <c r="P873145" s="83"/>
    </row>
    <row r="873146" spans="16:16" x14ac:dyDescent="0.3">
      <c r="P873146" s="83"/>
    </row>
    <row r="873147" spans="16:16" x14ac:dyDescent="0.3">
      <c r="P873147" s="83"/>
    </row>
    <row r="873148" spans="16:16" x14ac:dyDescent="0.3">
      <c r="P873148" s="83"/>
    </row>
    <row r="873149" spans="16:16" x14ac:dyDescent="0.3">
      <c r="P873149" s="83"/>
    </row>
    <row r="873150" spans="16:16" x14ac:dyDescent="0.3">
      <c r="P873150" s="83"/>
    </row>
    <row r="873151" spans="16:16" x14ac:dyDescent="0.3">
      <c r="P873151" s="83"/>
    </row>
    <row r="873152" spans="16:16" x14ac:dyDescent="0.3">
      <c r="P873152" s="83"/>
    </row>
    <row r="873153" spans="16:16" x14ac:dyDescent="0.3">
      <c r="P873153" s="83"/>
    </row>
    <row r="873154" spans="16:16" x14ac:dyDescent="0.3">
      <c r="P873154" s="83"/>
    </row>
    <row r="873155" spans="16:16" x14ac:dyDescent="0.3">
      <c r="P873155" s="83"/>
    </row>
    <row r="873156" spans="16:16" x14ac:dyDescent="0.3">
      <c r="P873156" s="83"/>
    </row>
    <row r="873157" spans="16:16" x14ac:dyDescent="0.3">
      <c r="P873157" s="83"/>
    </row>
    <row r="873158" spans="16:16" x14ac:dyDescent="0.3">
      <c r="P873158" s="83"/>
    </row>
    <row r="873159" spans="16:16" x14ac:dyDescent="0.3">
      <c r="P873159" s="83"/>
    </row>
    <row r="873160" spans="16:16" x14ac:dyDescent="0.3">
      <c r="P873160" s="83"/>
    </row>
    <row r="873161" spans="16:16" x14ac:dyDescent="0.3">
      <c r="P873161" s="83"/>
    </row>
    <row r="873162" spans="16:16" x14ac:dyDescent="0.3">
      <c r="P873162" s="83"/>
    </row>
    <row r="873163" spans="16:16" x14ac:dyDescent="0.3">
      <c r="P873163" s="83"/>
    </row>
    <row r="873164" spans="16:16" x14ac:dyDescent="0.3">
      <c r="P873164" s="83"/>
    </row>
    <row r="873165" spans="16:16" x14ac:dyDescent="0.3">
      <c r="P873165" s="83"/>
    </row>
    <row r="873166" spans="16:16" x14ac:dyDescent="0.3">
      <c r="P873166" s="83"/>
    </row>
    <row r="873167" spans="16:16" x14ac:dyDescent="0.3">
      <c r="P873167" s="83"/>
    </row>
    <row r="873168" spans="16:16" x14ac:dyDescent="0.3">
      <c r="P873168" s="83"/>
    </row>
    <row r="873169" spans="16:16" x14ac:dyDescent="0.3">
      <c r="P873169" s="83"/>
    </row>
    <row r="873170" spans="16:16" x14ac:dyDescent="0.3">
      <c r="P873170" s="83"/>
    </row>
    <row r="873171" spans="16:16" x14ac:dyDescent="0.3">
      <c r="P873171" s="83"/>
    </row>
    <row r="873172" spans="16:16" x14ac:dyDescent="0.3">
      <c r="P873172" s="83"/>
    </row>
    <row r="873173" spans="16:16" x14ac:dyDescent="0.3">
      <c r="P873173" s="83"/>
    </row>
    <row r="873174" spans="16:16" x14ac:dyDescent="0.3">
      <c r="P873174" s="83"/>
    </row>
    <row r="873175" spans="16:16" x14ac:dyDescent="0.3">
      <c r="P873175" s="83"/>
    </row>
    <row r="873176" spans="16:16" x14ac:dyDescent="0.3">
      <c r="P873176" s="83"/>
    </row>
    <row r="873177" spans="16:16" x14ac:dyDescent="0.3">
      <c r="P873177" s="83"/>
    </row>
    <row r="873178" spans="16:16" x14ac:dyDescent="0.3">
      <c r="P873178" s="83"/>
    </row>
    <row r="873179" spans="16:16" x14ac:dyDescent="0.3">
      <c r="P873179" s="83"/>
    </row>
    <row r="873180" spans="16:16" x14ac:dyDescent="0.3">
      <c r="P873180" s="83"/>
    </row>
    <row r="873181" spans="16:16" x14ac:dyDescent="0.3">
      <c r="P873181" s="83"/>
    </row>
    <row r="873182" spans="16:16" x14ac:dyDescent="0.3">
      <c r="P873182" s="83"/>
    </row>
    <row r="873183" spans="16:16" x14ac:dyDescent="0.3">
      <c r="P873183" s="83"/>
    </row>
    <row r="873184" spans="16:16" x14ac:dyDescent="0.3">
      <c r="P873184" s="83"/>
    </row>
    <row r="873185" spans="16:16" x14ac:dyDescent="0.3">
      <c r="P873185" s="83"/>
    </row>
    <row r="873186" spans="16:16" x14ac:dyDescent="0.3">
      <c r="P873186" s="83"/>
    </row>
    <row r="873187" spans="16:16" x14ac:dyDescent="0.3">
      <c r="P873187" s="83"/>
    </row>
    <row r="873188" spans="16:16" x14ac:dyDescent="0.3">
      <c r="P873188" s="83"/>
    </row>
    <row r="873189" spans="16:16" x14ac:dyDescent="0.3">
      <c r="P873189" s="83"/>
    </row>
    <row r="873190" spans="16:16" x14ac:dyDescent="0.3">
      <c r="P873190" s="83"/>
    </row>
    <row r="873191" spans="16:16" x14ac:dyDescent="0.3">
      <c r="P873191" s="83"/>
    </row>
    <row r="873192" spans="16:16" x14ac:dyDescent="0.3">
      <c r="P873192" s="83"/>
    </row>
    <row r="873193" spans="16:16" x14ac:dyDescent="0.3">
      <c r="P873193" s="83"/>
    </row>
    <row r="873194" spans="16:16" x14ac:dyDescent="0.3">
      <c r="P873194" s="83"/>
    </row>
    <row r="873195" spans="16:16" x14ac:dyDescent="0.3">
      <c r="P873195" s="83"/>
    </row>
    <row r="873196" spans="16:16" x14ac:dyDescent="0.3">
      <c r="P873196" s="83"/>
    </row>
    <row r="873197" spans="16:16" x14ac:dyDescent="0.3">
      <c r="P873197" s="83"/>
    </row>
    <row r="873198" spans="16:16" x14ac:dyDescent="0.3">
      <c r="P873198" s="83"/>
    </row>
    <row r="873199" spans="16:16" x14ac:dyDescent="0.3">
      <c r="P873199" s="83"/>
    </row>
    <row r="873200" spans="16:16" x14ac:dyDescent="0.3">
      <c r="P873200" s="83"/>
    </row>
    <row r="873201" spans="16:16" x14ac:dyDescent="0.3">
      <c r="P873201" s="83"/>
    </row>
    <row r="873202" spans="16:16" x14ac:dyDescent="0.3">
      <c r="P873202" s="83"/>
    </row>
    <row r="873203" spans="16:16" x14ac:dyDescent="0.3">
      <c r="P873203" s="83"/>
    </row>
    <row r="873204" spans="16:16" x14ac:dyDescent="0.3">
      <c r="P873204" s="83"/>
    </row>
    <row r="873205" spans="16:16" x14ac:dyDescent="0.3">
      <c r="P873205" s="83"/>
    </row>
    <row r="873206" spans="16:16" x14ac:dyDescent="0.3">
      <c r="P873206" s="83"/>
    </row>
    <row r="873207" spans="16:16" x14ac:dyDescent="0.3">
      <c r="P873207" s="83"/>
    </row>
    <row r="873208" spans="16:16" x14ac:dyDescent="0.3">
      <c r="P873208" s="83"/>
    </row>
    <row r="873209" spans="16:16" x14ac:dyDescent="0.3">
      <c r="P873209" s="83"/>
    </row>
    <row r="873210" spans="16:16" x14ac:dyDescent="0.3">
      <c r="P873210" s="83"/>
    </row>
    <row r="873211" spans="16:16" x14ac:dyDescent="0.3">
      <c r="P873211" s="83"/>
    </row>
    <row r="873212" spans="16:16" x14ac:dyDescent="0.3">
      <c r="P873212" s="83"/>
    </row>
    <row r="873213" spans="16:16" x14ac:dyDescent="0.3">
      <c r="P873213" s="83"/>
    </row>
    <row r="873214" spans="16:16" x14ac:dyDescent="0.3">
      <c r="P873214" s="83"/>
    </row>
    <row r="873215" spans="16:16" x14ac:dyDescent="0.3">
      <c r="P873215" s="83"/>
    </row>
    <row r="873216" spans="16:16" x14ac:dyDescent="0.3">
      <c r="P873216" s="83"/>
    </row>
    <row r="873217" spans="16:16" x14ac:dyDescent="0.3">
      <c r="P873217" s="83"/>
    </row>
    <row r="873218" spans="16:16" x14ac:dyDescent="0.3">
      <c r="P873218" s="83"/>
    </row>
    <row r="873219" spans="16:16" x14ac:dyDescent="0.3">
      <c r="P873219" s="83"/>
    </row>
    <row r="873220" spans="16:16" x14ac:dyDescent="0.3">
      <c r="P873220" s="83"/>
    </row>
    <row r="873221" spans="16:16" x14ac:dyDescent="0.3">
      <c r="P873221" s="83"/>
    </row>
    <row r="873222" spans="16:16" x14ac:dyDescent="0.3">
      <c r="P873222" s="83"/>
    </row>
    <row r="873223" spans="16:16" x14ac:dyDescent="0.3">
      <c r="P873223" s="83"/>
    </row>
    <row r="873224" spans="16:16" x14ac:dyDescent="0.3">
      <c r="P873224" s="83"/>
    </row>
    <row r="873225" spans="16:16" x14ac:dyDescent="0.3">
      <c r="P873225" s="83"/>
    </row>
    <row r="873226" spans="16:16" x14ac:dyDescent="0.3">
      <c r="P873226" s="83"/>
    </row>
    <row r="873227" spans="16:16" x14ac:dyDescent="0.3">
      <c r="P873227" s="83"/>
    </row>
    <row r="873228" spans="16:16" x14ac:dyDescent="0.3">
      <c r="P873228" s="83"/>
    </row>
    <row r="873229" spans="16:16" x14ac:dyDescent="0.3">
      <c r="P873229" s="83"/>
    </row>
    <row r="873230" spans="16:16" x14ac:dyDescent="0.3">
      <c r="P873230" s="83"/>
    </row>
    <row r="873231" spans="16:16" x14ac:dyDescent="0.3">
      <c r="P873231" s="83"/>
    </row>
    <row r="873232" spans="16:16" x14ac:dyDescent="0.3">
      <c r="P873232" s="83"/>
    </row>
    <row r="873233" spans="16:16" x14ac:dyDescent="0.3">
      <c r="P873233" s="83"/>
    </row>
    <row r="873234" spans="16:16" x14ac:dyDescent="0.3">
      <c r="P873234" s="83"/>
    </row>
    <row r="873235" spans="16:16" x14ac:dyDescent="0.3">
      <c r="P873235" s="83"/>
    </row>
    <row r="873236" spans="16:16" x14ac:dyDescent="0.3">
      <c r="P873236" s="83"/>
    </row>
    <row r="873237" spans="16:16" x14ac:dyDescent="0.3">
      <c r="P873237" s="83"/>
    </row>
    <row r="873238" spans="16:16" x14ac:dyDescent="0.3">
      <c r="P873238" s="83"/>
    </row>
    <row r="873239" spans="16:16" x14ac:dyDescent="0.3">
      <c r="P873239" s="83"/>
    </row>
    <row r="873240" spans="16:16" x14ac:dyDescent="0.3">
      <c r="P873240" s="83"/>
    </row>
    <row r="873241" spans="16:16" x14ac:dyDescent="0.3">
      <c r="P873241" s="83"/>
    </row>
    <row r="873242" spans="16:16" x14ac:dyDescent="0.3">
      <c r="P873242" s="83"/>
    </row>
    <row r="873243" spans="16:16" x14ac:dyDescent="0.3">
      <c r="P873243" s="83"/>
    </row>
    <row r="873244" spans="16:16" x14ac:dyDescent="0.3">
      <c r="P873244" s="83"/>
    </row>
    <row r="873245" spans="16:16" x14ac:dyDescent="0.3">
      <c r="P873245" s="83"/>
    </row>
    <row r="873246" spans="16:16" x14ac:dyDescent="0.3">
      <c r="P873246" s="83"/>
    </row>
    <row r="873247" spans="16:16" x14ac:dyDescent="0.3">
      <c r="P873247" s="83"/>
    </row>
    <row r="873248" spans="16:16" x14ac:dyDescent="0.3">
      <c r="P873248" s="83"/>
    </row>
    <row r="873249" spans="16:16" x14ac:dyDescent="0.3">
      <c r="P873249" s="83"/>
    </row>
    <row r="873250" spans="16:16" x14ac:dyDescent="0.3">
      <c r="P873250" s="83"/>
    </row>
    <row r="873251" spans="16:16" x14ac:dyDescent="0.3">
      <c r="P873251" s="83"/>
    </row>
    <row r="873252" spans="16:16" x14ac:dyDescent="0.3">
      <c r="P873252" s="83"/>
    </row>
    <row r="873253" spans="16:16" x14ac:dyDescent="0.3">
      <c r="P873253" s="83"/>
    </row>
    <row r="873254" spans="16:16" x14ac:dyDescent="0.3">
      <c r="P873254" s="83"/>
    </row>
    <row r="873255" spans="16:16" x14ac:dyDescent="0.3">
      <c r="P873255" s="83"/>
    </row>
    <row r="873256" spans="16:16" x14ac:dyDescent="0.3">
      <c r="P873256" s="83"/>
    </row>
    <row r="873257" spans="16:16" x14ac:dyDescent="0.3">
      <c r="P873257" s="83"/>
    </row>
    <row r="873258" spans="16:16" x14ac:dyDescent="0.3">
      <c r="P873258" s="83"/>
    </row>
    <row r="873259" spans="16:16" x14ac:dyDescent="0.3">
      <c r="P873259" s="83"/>
    </row>
    <row r="873260" spans="16:16" x14ac:dyDescent="0.3">
      <c r="P873260" s="83"/>
    </row>
    <row r="873261" spans="16:16" x14ac:dyDescent="0.3">
      <c r="P873261" s="83"/>
    </row>
    <row r="873262" spans="16:16" x14ac:dyDescent="0.3">
      <c r="P873262" s="83"/>
    </row>
    <row r="873263" spans="16:16" x14ac:dyDescent="0.3">
      <c r="P873263" s="83"/>
    </row>
    <row r="873264" spans="16:16" x14ac:dyDescent="0.3">
      <c r="P873264" s="83"/>
    </row>
    <row r="873265" spans="16:16" x14ac:dyDescent="0.3">
      <c r="P873265" s="83"/>
    </row>
    <row r="873266" spans="16:16" x14ac:dyDescent="0.3">
      <c r="P873266" s="83"/>
    </row>
    <row r="873267" spans="16:16" x14ac:dyDescent="0.3">
      <c r="P873267" s="83"/>
    </row>
    <row r="873268" spans="16:16" x14ac:dyDescent="0.3">
      <c r="P873268" s="83"/>
    </row>
    <row r="873269" spans="16:16" x14ac:dyDescent="0.3">
      <c r="P873269" s="83"/>
    </row>
    <row r="873270" spans="16:16" x14ac:dyDescent="0.3">
      <c r="P873270" s="83"/>
    </row>
    <row r="873271" spans="16:16" x14ac:dyDescent="0.3">
      <c r="P873271" s="83"/>
    </row>
    <row r="873272" spans="16:16" x14ac:dyDescent="0.3">
      <c r="P873272" s="83"/>
    </row>
    <row r="873273" spans="16:16" x14ac:dyDescent="0.3">
      <c r="P873273" s="83"/>
    </row>
    <row r="873274" spans="16:16" x14ac:dyDescent="0.3">
      <c r="P873274" s="83"/>
    </row>
    <row r="873275" spans="16:16" x14ac:dyDescent="0.3">
      <c r="P873275" s="83"/>
    </row>
    <row r="873276" spans="16:16" x14ac:dyDescent="0.3">
      <c r="P873276" s="83"/>
    </row>
    <row r="873277" spans="16:16" x14ac:dyDescent="0.3">
      <c r="P873277" s="83"/>
    </row>
    <row r="873278" spans="16:16" x14ac:dyDescent="0.3">
      <c r="P873278" s="83"/>
    </row>
    <row r="873279" spans="16:16" x14ac:dyDescent="0.3">
      <c r="P873279" s="83"/>
    </row>
    <row r="873280" spans="16:16" x14ac:dyDescent="0.3">
      <c r="P873280" s="83"/>
    </row>
    <row r="873281" spans="16:16" x14ac:dyDescent="0.3">
      <c r="P873281" s="83"/>
    </row>
    <row r="873282" spans="16:16" x14ac:dyDescent="0.3">
      <c r="P873282" s="83"/>
    </row>
    <row r="873283" spans="16:16" x14ac:dyDescent="0.3">
      <c r="P873283" s="83"/>
    </row>
    <row r="873284" spans="16:16" x14ac:dyDescent="0.3">
      <c r="P873284" s="83"/>
    </row>
    <row r="873285" spans="16:16" x14ac:dyDescent="0.3">
      <c r="P873285" s="83"/>
    </row>
    <row r="873286" spans="16:16" x14ac:dyDescent="0.3">
      <c r="P873286" s="83"/>
    </row>
    <row r="873287" spans="16:16" x14ac:dyDescent="0.3">
      <c r="P873287" s="83"/>
    </row>
    <row r="873288" spans="16:16" x14ac:dyDescent="0.3">
      <c r="P873288" s="83"/>
    </row>
    <row r="873289" spans="16:16" x14ac:dyDescent="0.3">
      <c r="P873289" s="83"/>
    </row>
    <row r="873290" spans="16:16" x14ac:dyDescent="0.3">
      <c r="P873290" s="83"/>
    </row>
    <row r="873291" spans="16:16" x14ac:dyDescent="0.3">
      <c r="P873291" s="83"/>
    </row>
    <row r="873292" spans="16:16" x14ac:dyDescent="0.3">
      <c r="P873292" s="83"/>
    </row>
    <row r="873293" spans="16:16" x14ac:dyDescent="0.3">
      <c r="P873293" s="83"/>
    </row>
    <row r="873294" spans="16:16" x14ac:dyDescent="0.3">
      <c r="P873294" s="83"/>
    </row>
    <row r="873295" spans="16:16" x14ac:dyDescent="0.3">
      <c r="P873295" s="83"/>
    </row>
    <row r="873296" spans="16:16" x14ac:dyDescent="0.3">
      <c r="P873296" s="83"/>
    </row>
    <row r="873297" spans="16:16" x14ac:dyDescent="0.3">
      <c r="P873297" s="83"/>
    </row>
    <row r="873298" spans="16:16" x14ac:dyDescent="0.3">
      <c r="P873298" s="83"/>
    </row>
    <row r="873299" spans="16:16" x14ac:dyDescent="0.3">
      <c r="P873299" s="83"/>
    </row>
    <row r="873300" spans="16:16" x14ac:dyDescent="0.3">
      <c r="P873300" s="83"/>
    </row>
    <row r="873301" spans="16:16" x14ac:dyDescent="0.3">
      <c r="P873301" s="83"/>
    </row>
    <row r="873302" spans="16:16" x14ac:dyDescent="0.3">
      <c r="P873302" s="83"/>
    </row>
    <row r="873303" spans="16:16" x14ac:dyDescent="0.3">
      <c r="P873303" s="83"/>
    </row>
    <row r="873304" spans="16:16" x14ac:dyDescent="0.3">
      <c r="P873304" s="83"/>
    </row>
    <row r="873305" spans="16:16" x14ac:dyDescent="0.3">
      <c r="P873305" s="83"/>
    </row>
    <row r="873306" spans="16:16" x14ac:dyDescent="0.3">
      <c r="P873306" s="83"/>
    </row>
    <row r="873307" spans="16:16" x14ac:dyDescent="0.3">
      <c r="P873307" s="83"/>
    </row>
    <row r="873308" spans="16:16" x14ac:dyDescent="0.3">
      <c r="P873308" s="83"/>
    </row>
    <row r="873309" spans="16:16" x14ac:dyDescent="0.3">
      <c r="P873309" s="83"/>
    </row>
    <row r="873310" spans="16:16" x14ac:dyDescent="0.3">
      <c r="P873310" s="83"/>
    </row>
    <row r="873311" spans="16:16" x14ac:dyDescent="0.3">
      <c r="P873311" s="83"/>
    </row>
    <row r="873312" spans="16:16" x14ac:dyDescent="0.3">
      <c r="P873312" s="83"/>
    </row>
    <row r="873313" spans="16:16" x14ac:dyDescent="0.3">
      <c r="P873313" s="83"/>
    </row>
    <row r="873314" spans="16:16" x14ac:dyDescent="0.3">
      <c r="P873314" s="83"/>
    </row>
    <row r="873315" spans="16:16" x14ac:dyDescent="0.3">
      <c r="P873315" s="83"/>
    </row>
    <row r="873316" spans="16:16" x14ac:dyDescent="0.3">
      <c r="P873316" s="83"/>
    </row>
    <row r="873317" spans="16:16" x14ac:dyDescent="0.3">
      <c r="P873317" s="83"/>
    </row>
    <row r="873318" spans="16:16" x14ac:dyDescent="0.3">
      <c r="P873318" s="83"/>
    </row>
    <row r="873319" spans="16:16" x14ac:dyDescent="0.3">
      <c r="P873319" s="83"/>
    </row>
    <row r="873320" spans="16:16" x14ac:dyDescent="0.3">
      <c r="P873320" s="83"/>
    </row>
    <row r="873321" spans="16:16" x14ac:dyDescent="0.3">
      <c r="P873321" s="83"/>
    </row>
    <row r="873322" spans="16:16" x14ac:dyDescent="0.3">
      <c r="P873322" s="83"/>
    </row>
    <row r="873323" spans="16:16" x14ac:dyDescent="0.3">
      <c r="P873323" s="83"/>
    </row>
    <row r="873324" spans="16:16" x14ac:dyDescent="0.3">
      <c r="P873324" s="83"/>
    </row>
    <row r="873325" spans="16:16" x14ac:dyDescent="0.3">
      <c r="P873325" s="83"/>
    </row>
    <row r="873326" spans="16:16" x14ac:dyDescent="0.3">
      <c r="P873326" s="83"/>
    </row>
    <row r="873327" spans="16:16" x14ac:dyDescent="0.3">
      <c r="P873327" s="83"/>
    </row>
    <row r="873328" spans="16:16" x14ac:dyDescent="0.3">
      <c r="P873328" s="83"/>
    </row>
    <row r="873329" spans="16:16" x14ac:dyDescent="0.3">
      <c r="P873329" s="83"/>
    </row>
    <row r="873330" spans="16:16" x14ac:dyDescent="0.3">
      <c r="P873330" s="83"/>
    </row>
    <row r="873331" spans="16:16" x14ac:dyDescent="0.3">
      <c r="P873331" s="83"/>
    </row>
    <row r="873332" spans="16:16" x14ac:dyDescent="0.3">
      <c r="P873332" s="83"/>
    </row>
    <row r="873333" spans="16:16" x14ac:dyDescent="0.3">
      <c r="P873333" s="83"/>
    </row>
    <row r="873334" spans="16:16" x14ac:dyDescent="0.3">
      <c r="P873334" s="83"/>
    </row>
    <row r="873335" spans="16:16" x14ac:dyDescent="0.3">
      <c r="P873335" s="83"/>
    </row>
    <row r="873336" spans="16:16" x14ac:dyDescent="0.3">
      <c r="P873336" s="83"/>
    </row>
    <row r="873337" spans="16:16" x14ac:dyDescent="0.3">
      <c r="P873337" s="83"/>
    </row>
    <row r="873338" spans="16:16" x14ac:dyDescent="0.3">
      <c r="P873338" s="83"/>
    </row>
    <row r="873339" spans="16:16" x14ac:dyDescent="0.3">
      <c r="P873339" s="83"/>
    </row>
    <row r="873340" spans="16:16" x14ac:dyDescent="0.3">
      <c r="P873340" s="83"/>
    </row>
    <row r="873341" spans="16:16" x14ac:dyDescent="0.3">
      <c r="P873341" s="83"/>
    </row>
    <row r="873342" spans="16:16" x14ac:dyDescent="0.3">
      <c r="P873342" s="83"/>
    </row>
    <row r="873343" spans="16:16" x14ac:dyDescent="0.3">
      <c r="P873343" s="83"/>
    </row>
    <row r="873344" spans="16:16" x14ac:dyDescent="0.3">
      <c r="P873344" s="83"/>
    </row>
    <row r="873345" spans="16:16" x14ac:dyDescent="0.3">
      <c r="P873345" s="83"/>
    </row>
    <row r="873346" spans="16:16" x14ac:dyDescent="0.3">
      <c r="P873346" s="83"/>
    </row>
    <row r="873347" spans="16:16" x14ac:dyDescent="0.3">
      <c r="P873347" s="83"/>
    </row>
    <row r="873348" spans="16:16" x14ac:dyDescent="0.3">
      <c r="P873348" s="83"/>
    </row>
    <row r="873349" spans="16:16" x14ac:dyDescent="0.3">
      <c r="P873349" s="83"/>
    </row>
    <row r="873350" spans="16:16" x14ac:dyDescent="0.3">
      <c r="P873350" s="83"/>
    </row>
    <row r="873351" spans="16:16" x14ac:dyDescent="0.3">
      <c r="P873351" s="83"/>
    </row>
    <row r="873352" spans="16:16" x14ac:dyDescent="0.3">
      <c r="P873352" s="83"/>
    </row>
    <row r="873353" spans="16:16" x14ac:dyDescent="0.3">
      <c r="P873353" s="83"/>
    </row>
    <row r="873354" spans="16:16" x14ac:dyDescent="0.3">
      <c r="P873354" s="83"/>
    </row>
    <row r="873355" spans="16:16" x14ac:dyDescent="0.3">
      <c r="P873355" s="83"/>
    </row>
    <row r="873356" spans="16:16" x14ac:dyDescent="0.3">
      <c r="P873356" s="83"/>
    </row>
    <row r="873357" spans="16:16" x14ac:dyDescent="0.3">
      <c r="P873357" s="83"/>
    </row>
    <row r="873358" spans="16:16" x14ac:dyDescent="0.3">
      <c r="P873358" s="83"/>
    </row>
    <row r="873359" spans="16:16" x14ac:dyDescent="0.3">
      <c r="P873359" s="83"/>
    </row>
    <row r="873360" spans="16:16" x14ac:dyDescent="0.3">
      <c r="P873360" s="83"/>
    </row>
    <row r="873361" spans="16:16" x14ac:dyDescent="0.3">
      <c r="P873361" s="83"/>
    </row>
    <row r="873362" spans="16:16" x14ac:dyDescent="0.3">
      <c r="P873362" s="83"/>
    </row>
    <row r="873363" spans="16:16" x14ac:dyDescent="0.3">
      <c r="P873363" s="83"/>
    </row>
    <row r="873364" spans="16:16" x14ac:dyDescent="0.3">
      <c r="P873364" s="83"/>
    </row>
    <row r="873365" spans="16:16" x14ac:dyDescent="0.3">
      <c r="P873365" s="83"/>
    </row>
    <row r="873366" spans="16:16" x14ac:dyDescent="0.3">
      <c r="P873366" s="83"/>
    </row>
    <row r="873367" spans="16:16" x14ac:dyDescent="0.3">
      <c r="P873367" s="83"/>
    </row>
    <row r="873368" spans="16:16" x14ac:dyDescent="0.3">
      <c r="P873368" s="83"/>
    </row>
    <row r="873369" spans="16:16" x14ac:dyDescent="0.3">
      <c r="P873369" s="83"/>
    </row>
    <row r="873370" spans="16:16" x14ac:dyDescent="0.3">
      <c r="P873370" s="83"/>
    </row>
    <row r="873371" spans="16:16" x14ac:dyDescent="0.3">
      <c r="P873371" s="83"/>
    </row>
    <row r="873372" spans="16:16" x14ac:dyDescent="0.3">
      <c r="P873372" s="83"/>
    </row>
    <row r="873373" spans="16:16" x14ac:dyDescent="0.3">
      <c r="P873373" s="83"/>
    </row>
    <row r="873374" spans="16:16" x14ac:dyDescent="0.3">
      <c r="P873374" s="83"/>
    </row>
    <row r="873375" spans="16:16" x14ac:dyDescent="0.3">
      <c r="P873375" s="83"/>
    </row>
    <row r="873376" spans="16:16" x14ac:dyDescent="0.3">
      <c r="P873376" s="83"/>
    </row>
    <row r="873377" spans="16:16" x14ac:dyDescent="0.3">
      <c r="P873377" s="83"/>
    </row>
    <row r="873378" spans="16:16" x14ac:dyDescent="0.3">
      <c r="P873378" s="83"/>
    </row>
    <row r="873379" spans="16:16" x14ac:dyDescent="0.3">
      <c r="P873379" s="83"/>
    </row>
    <row r="873380" spans="16:16" x14ac:dyDescent="0.3">
      <c r="P873380" s="83"/>
    </row>
    <row r="873381" spans="16:16" x14ac:dyDescent="0.3">
      <c r="P873381" s="83"/>
    </row>
    <row r="873382" spans="16:16" x14ac:dyDescent="0.3">
      <c r="P873382" s="83"/>
    </row>
    <row r="873383" spans="16:16" x14ac:dyDescent="0.3">
      <c r="P873383" s="83"/>
    </row>
    <row r="873384" spans="16:16" x14ac:dyDescent="0.3">
      <c r="P873384" s="83"/>
    </row>
    <row r="873385" spans="16:16" x14ac:dyDescent="0.3">
      <c r="P873385" s="83"/>
    </row>
    <row r="873386" spans="16:16" x14ac:dyDescent="0.3">
      <c r="P873386" s="83"/>
    </row>
    <row r="873387" spans="16:16" x14ac:dyDescent="0.3">
      <c r="P873387" s="83"/>
    </row>
    <row r="873388" spans="16:16" x14ac:dyDescent="0.3">
      <c r="P873388" s="83"/>
    </row>
    <row r="873389" spans="16:16" x14ac:dyDescent="0.3">
      <c r="P873389" s="83"/>
    </row>
    <row r="873390" spans="16:16" x14ac:dyDescent="0.3">
      <c r="P873390" s="83"/>
    </row>
    <row r="873391" spans="16:16" x14ac:dyDescent="0.3">
      <c r="P873391" s="83"/>
    </row>
    <row r="873392" spans="16:16" x14ac:dyDescent="0.3">
      <c r="P873392" s="83"/>
    </row>
    <row r="873393" spans="16:16" x14ac:dyDescent="0.3">
      <c r="P873393" s="83"/>
    </row>
    <row r="873394" spans="16:16" x14ac:dyDescent="0.3">
      <c r="P873394" s="83"/>
    </row>
    <row r="873395" spans="16:16" x14ac:dyDescent="0.3">
      <c r="P873395" s="83"/>
    </row>
    <row r="873396" spans="16:16" x14ac:dyDescent="0.3">
      <c r="P873396" s="83"/>
    </row>
    <row r="873397" spans="16:16" x14ac:dyDescent="0.3">
      <c r="P873397" s="83"/>
    </row>
    <row r="873398" spans="16:16" x14ac:dyDescent="0.3">
      <c r="P873398" s="83"/>
    </row>
    <row r="873399" spans="16:16" x14ac:dyDescent="0.3">
      <c r="P873399" s="83"/>
    </row>
    <row r="873400" spans="16:16" x14ac:dyDescent="0.3">
      <c r="P873400" s="83"/>
    </row>
    <row r="873401" spans="16:16" x14ac:dyDescent="0.3">
      <c r="P873401" s="83"/>
    </row>
    <row r="873402" spans="16:16" x14ac:dyDescent="0.3">
      <c r="P873402" s="83"/>
    </row>
    <row r="873403" spans="16:16" x14ac:dyDescent="0.3">
      <c r="P873403" s="83"/>
    </row>
    <row r="873404" spans="16:16" x14ac:dyDescent="0.3">
      <c r="P873404" s="83"/>
    </row>
    <row r="873405" spans="16:16" x14ac:dyDescent="0.3">
      <c r="P873405" s="83"/>
    </row>
    <row r="873406" spans="16:16" x14ac:dyDescent="0.3">
      <c r="P873406" s="83"/>
    </row>
    <row r="873407" spans="16:16" x14ac:dyDescent="0.3">
      <c r="P873407" s="83"/>
    </row>
    <row r="873408" spans="16:16" x14ac:dyDescent="0.3">
      <c r="P873408" s="83"/>
    </row>
    <row r="873409" spans="16:16" x14ac:dyDescent="0.3">
      <c r="P873409" s="83"/>
    </row>
    <row r="873410" spans="16:16" x14ac:dyDescent="0.3">
      <c r="P873410" s="83"/>
    </row>
    <row r="873411" spans="16:16" x14ac:dyDescent="0.3">
      <c r="P873411" s="83"/>
    </row>
    <row r="873412" spans="16:16" x14ac:dyDescent="0.3">
      <c r="P873412" s="83"/>
    </row>
    <row r="873413" spans="16:16" x14ac:dyDescent="0.3">
      <c r="P873413" s="83"/>
    </row>
    <row r="873414" spans="16:16" x14ac:dyDescent="0.3">
      <c r="P873414" s="83"/>
    </row>
    <row r="873415" spans="16:16" x14ac:dyDescent="0.3">
      <c r="P873415" s="83"/>
    </row>
    <row r="873416" spans="16:16" x14ac:dyDescent="0.3">
      <c r="P873416" s="83"/>
    </row>
    <row r="873417" spans="16:16" x14ac:dyDescent="0.3">
      <c r="P873417" s="83"/>
    </row>
    <row r="873418" spans="16:16" x14ac:dyDescent="0.3">
      <c r="P873418" s="83"/>
    </row>
    <row r="873419" spans="16:16" x14ac:dyDescent="0.3">
      <c r="P873419" s="83"/>
    </row>
    <row r="873420" spans="16:16" x14ac:dyDescent="0.3">
      <c r="P873420" s="83"/>
    </row>
    <row r="873421" spans="16:16" x14ac:dyDescent="0.3">
      <c r="P873421" s="83"/>
    </row>
    <row r="873422" spans="16:16" x14ac:dyDescent="0.3">
      <c r="P873422" s="83"/>
    </row>
    <row r="873423" spans="16:16" x14ac:dyDescent="0.3">
      <c r="P873423" s="83"/>
    </row>
    <row r="873424" spans="16:16" x14ac:dyDescent="0.3">
      <c r="P873424" s="83"/>
    </row>
    <row r="873425" spans="16:16" x14ac:dyDescent="0.3">
      <c r="P873425" s="83"/>
    </row>
    <row r="873426" spans="16:16" x14ac:dyDescent="0.3">
      <c r="P873426" s="83"/>
    </row>
    <row r="873427" spans="16:16" x14ac:dyDescent="0.3">
      <c r="P873427" s="83"/>
    </row>
    <row r="873428" spans="16:16" x14ac:dyDescent="0.3">
      <c r="P873428" s="83"/>
    </row>
    <row r="873429" spans="16:16" x14ac:dyDescent="0.3">
      <c r="P873429" s="83"/>
    </row>
    <row r="873430" spans="16:16" x14ac:dyDescent="0.3">
      <c r="P873430" s="83"/>
    </row>
    <row r="873431" spans="16:16" x14ac:dyDescent="0.3">
      <c r="P873431" s="83"/>
    </row>
    <row r="873432" spans="16:16" x14ac:dyDescent="0.3">
      <c r="P873432" s="83"/>
    </row>
    <row r="873433" spans="16:16" x14ac:dyDescent="0.3">
      <c r="P873433" s="83"/>
    </row>
    <row r="873434" spans="16:16" x14ac:dyDescent="0.3">
      <c r="P873434" s="83"/>
    </row>
    <row r="873435" spans="16:16" x14ac:dyDescent="0.3">
      <c r="P873435" s="83"/>
    </row>
    <row r="873436" spans="16:16" x14ac:dyDescent="0.3">
      <c r="P873436" s="83"/>
    </row>
    <row r="873437" spans="16:16" x14ac:dyDescent="0.3">
      <c r="P873437" s="83"/>
    </row>
    <row r="873438" spans="16:16" x14ac:dyDescent="0.3">
      <c r="P873438" s="83"/>
    </row>
    <row r="873439" spans="16:16" x14ac:dyDescent="0.3">
      <c r="P873439" s="83"/>
    </row>
    <row r="873440" spans="16:16" x14ac:dyDescent="0.3">
      <c r="P873440" s="83"/>
    </row>
    <row r="873441" spans="16:16" x14ac:dyDescent="0.3">
      <c r="P873441" s="83"/>
    </row>
    <row r="873442" spans="16:16" x14ac:dyDescent="0.3">
      <c r="P873442" s="83"/>
    </row>
    <row r="873443" spans="16:16" x14ac:dyDescent="0.3">
      <c r="P873443" s="83"/>
    </row>
    <row r="873444" spans="16:16" x14ac:dyDescent="0.3">
      <c r="P873444" s="83"/>
    </row>
    <row r="873445" spans="16:16" x14ac:dyDescent="0.3">
      <c r="P873445" s="83"/>
    </row>
    <row r="873446" spans="16:16" x14ac:dyDescent="0.3">
      <c r="P873446" s="83"/>
    </row>
    <row r="873447" spans="16:16" x14ac:dyDescent="0.3">
      <c r="P873447" s="83"/>
    </row>
    <row r="873448" spans="16:16" x14ac:dyDescent="0.3">
      <c r="P873448" s="83"/>
    </row>
    <row r="873449" spans="16:16" x14ac:dyDescent="0.3">
      <c r="P873449" s="83"/>
    </row>
    <row r="873450" spans="16:16" x14ac:dyDescent="0.3">
      <c r="P873450" s="83"/>
    </row>
    <row r="873451" spans="16:16" x14ac:dyDescent="0.3">
      <c r="P873451" s="83"/>
    </row>
    <row r="873452" spans="16:16" x14ac:dyDescent="0.3">
      <c r="P873452" s="83"/>
    </row>
    <row r="873453" spans="16:16" x14ac:dyDescent="0.3">
      <c r="P873453" s="83"/>
    </row>
    <row r="873454" spans="16:16" x14ac:dyDescent="0.3">
      <c r="P873454" s="83"/>
    </row>
    <row r="873455" spans="16:16" x14ac:dyDescent="0.3">
      <c r="P873455" s="83"/>
    </row>
    <row r="873456" spans="16:16" x14ac:dyDescent="0.3">
      <c r="P873456" s="83"/>
    </row>
    <row r="873457" spans="16:16" x14ac:dyDescent="0.3">
      <c r="P873457" s="83"/>
    </row>
    <row r="873458" spans="16:16" x14ac:dyDescent="0.3">
      <c r="P873458" s="83"/>
    </row>
    <row r="873459" spans="16:16" x14ac:dyDescent="0.3">
      <c r="P873459" s="83"/>
    </row>
    <row r="873460" spans="16:16" x14ac:dyDescent="0.3">
      <c r="P873460" s="83"/>
    </row>
    <row r="873461" spans="16:16" x14ac:dyDescent="0.3">
      <c r="P873461" s="83"/>
    </row>
    <row r="873462" spans="16:16" x14ac:dyDescent="0.3">
      <c r="P873462" s="83"/>
    </row>
    <row r="873463" spans="16:16" x14ac:dyDescent="0.3">
      <c r="P873463" s="83"/>
    </row>
    <row r="873464" spans="16:16" x14ac:dyDescent="0.3">
      <c r="P873464" s="83"/>
    </row>
    <row r="873465" spans="16:16" x14ac:dyDescent="0.3">
      <c r="P873465" s="83"/>
    </row>
    <row r="873466" spans="16:16" x14ac:dyDescent="0.3">
      <c r="P873466" s="83"/>
    </row>
    <row r="873467" spans="16:16" x14ac:dyDescent="0.3">
      <c r="P873467" s="83"/>
    </row>
    <row r="873468" spans="16:16" x14ac:dyDescent="0.3">
      <c r="P873468" s="83"/>
    </row>
    <row r="873469" spans="16:16" x14ac:dyDescent="0.3">
      <c r="P873469" s="83"/>
    </row>
    <row r="873470" spans="16:16" x14ac:dyDescent="0.3">
      <c r="P873470" s="83"/>
    </row>
    <row r="873471" spans="16:16" x14ac:dyDescent="0.3">
      <c r="P873471" s="83"/>
    </row>
    <row r="873472" spans="16:16" x14ac:dyDescent="0.3">
      <c r="P873472" s="83"/>
    </row>
    <row r="873473" spans="16:16" x14ac:dyDescent="0.3">
      <c r="P873473" s="83"/>
    </row>
    <row r="873474" spans="16:16" x14ac:dyDescent="0.3">
      <c r="P873474" s="83"/>
    </row>
    <row r="873475" spans="16:16" x14ac:dyDescent="0.3">
      <c r="P873475" s="83"/>
    </row>
    <row r="873476" spans="16:16" x14ac:dyDescent="0.3">
      <c r="P873476" s="83"/>
    </row>
    <row r="873477" spans="16:16" x14ac:dyDescent="0.3">
      <c r="P873477" s="83"/>
    </row>
    <row r="873478" spans="16:16" x14ac:dyDescent="0.3">
      <c r="P873478" s="83"/>
    </row>
    <row r="873479" spans="16:16" x14ac:dyDescent="0.3">
      <c r="P873479" s="83"/>
    </row>
    <row r="873480" spans="16:16" x14ac:dyDescent="0.3">
      <c r="P873480" s="83"/>
    </row>
    <row r="873481" spans="16:16" x14ac:dyDescent="0.3">
      <c r="P873481" s="83"/>
    </row>
    <row r="873482" spans="16:16" x14ac:dyDescent="0.3">
      <c r="P873482" s="83"/>
    </row>
    <row r="873483" spans="16:16" x14ac:dyDescent="0.3">
      <c r="P873483" s="83"/>
    </row>
    <row r="873484" spans="16:16" x14ac:dyDescent="0.3">
      <c r="P873484" s="83"/>
    </row>
    <row r="873485" spans="16:16" x14ac:dyDescent="0.3">
      <c r="P873485" s="83"/>
    </row>
    <row r="873486" spans="16:16" x14ac:dyDescent="0.3">
      <c r="P873486" s="83"/>
    </row>
    <row r="873487" spans="16:16" x14ac:dyDescent="0.3">
      <c r="P873487" s="83"/>
    </row>
    <row r="873488" spans="16:16" x14ac:dyDescent="0.3">
      <c r="P873488" s="83"/>
    </row>
    <row r="873489" spans="16:16" x14ac:dyDescent="0.3">
      <c r="P873489" s="83"/>
    </row>
    <row r="873490" spans="16:16" x14ac:dyDescent="0.3">
      <c r="P873490" s="83"/>
    </row>
    <row r="873491" spans="16:16" x14ac:dyDescent="0.3">
      <c r="P873491" s="83"/>
    </row>
    <row r="873492" spans="16:16" x14ac:dyDescent="0.3">
      <c r="P873492" s="83"/>
    </row>
    <row r="873493" spans="16:16" x14ac:dyDescent="0.3">
      <c r="P873493" s="83"/>
    </row>
    <row r="873494" spans="16:16" x14ac:dyDescent="0.3">
      <c r="P873494" s="83"/>
    </row>
    <row r="873495" spans="16:16" x14ac:dyDescent="0.3">
      <c r="P873495" s="83"/>
    </row>
    <row r="873496" spans="16:16" x14ac:dyDescent="0.3">
      <c r="P873496" s="83"/>
    </row>
    <row r="873497" spans="16:16" x14ac:dyDescent="0.3">
      <c r="P873497" s="83"/>
    </row>
    <row r="873498" spans="16:16" x14ac:dyDescent="0.3">
      <c r="P873498" s="83"/>
    </row>
    <row r="873499" spans="16:16" x14ac:dyDescent="0.3">
      <c r="P873499" s="83"/>
    </row>
    <row r="873500" spans="16:16" x14ac:dyDescent="0.3">
      <c r="P873500" s="83"/>
    </row>
    <row r="873501" spans="16:16" x14ac:dyDescent="0.3">
      <c r="P873501" s="83"/>
    </row>
    <row r="873502" spans="16:16" x14ac:dyDescent="0.3">
      <c r="P873502" s="83"/>
    </row>
    <row r="873503" spans="16:16" x14ac:dyDescent="0.3">
      <c r="P873503" s="83"/>
    </row>
    <row r="873504" spans="16:16" x14ac:dyDescent="0.3">
      <c r="P873504" s="83"/>
    </row>
    <row r="873505" spans="16:16" x14ac:dyDescent="0.3">
      <c r="P873505" s="83"/>
    </row>
    <row r="873506" spans="16:16" x14ac:dyDescent="0.3">
      <c r="P873506" s="83"/>
    </row>
    <row r="873507" spans="16:16" x14ac:dyDescent="0.3">
      <c r="P873507" s="83"/>
    </row>
    <row r="873508" spans="16:16" x14ac:dyDescent="0.3">
      <c r="P873508" s="83"/>
    </row>
    <row r="873509" spans="16:16" x14ac:dyDescent="0.3">
      <c r="P873509" s="83"/>
    </row>
    <row r="873510" spans="16:16" x14ac:dyDescent="0.3">
      <c r="P873510" s="83"/>
    </row>
    <row r="873511" spans="16:16" x14ac:dyDescent="0.3">
      <c r="P873511" s="83"/>
    </row>
    <row r="873512" spans="16:16" x14ac:dyDescent="0.3">
      <c r="P873512" s="83"/>
    </row>
    <row r="873513" spans="16:16" x14ac:dyDescent="0.3">
      <c r="P873513" s="83"/>
    </row>
    <row r="873514" spans="16:16" x14ac:dyDescent="0.3">
      <c r="P873514" s="83"/>
    </row>
    <row r="873515" spans="16:16" x14ac:dyDescent="0.3">
      <c r="P873515" s="83"/>
    </row>
    <row r="873516" spans="16:16" x14ac:dyDescent="0.3">
      <c r="P873516" s="83"/>
    </row>
    <row r="873517" spans="16:16" x14ac:dyDescent="0.3">
      <c r="P873517" s="83"/>
    </row>
    <row r="873518" spans="16:16" x14ac:dyDescent="0.3">
      <c r="P873518" s="83"/>
    </row>
    <row r="873519" spans="16:16" x14ac:dyDescent="0.3">
      <c r="P873519" s="83"/>
    </row>
    <row r="873520" spans="16:16" x14ac:dyDescent="0.3">
      <c r="P873520" s="83"/>
    </row>
    <row r="873521" spans="16:16" x14ac:dyDescent="0.3">
      <c r="P873521" s="83"/>
    </row>
    <row r="873522" spans="16:16" x14ac:dyDescent="0.3">
      <c r="P873522" s="83"/>
    </row>
    <row r="873523" spans="16:16" x14ac:dyDescent="0.3">
      <c r="P873523" s="83"/>
    </row>
    <row r="873524" spans="16:16" x14ac:dyDescent="0.3">
      <c r="P873524" s="83"/>
    </row>
    <row r="873525" spans="16:16" x14ac:dyDescent="0.3">
      <c r="P873525" s="83"/>
    </row>
    <row r="873526" spans="16:16" x14ac:dyDescent="0.3">
      <c r="P873526" s="83"/>
    </row>
    <row r="873527" spans="16:16" x14ac:dyDescent="0.3">
      <c r="P873527" s="83"/>
    </row>
    <row r="873528" spans="16:16" x14ac:dyDescent="0.3">
      <c r="P873528" s="83"/>
    </row>
    <row r="873529" spans="16:16" x14ac:dyDescent="0.3">
      <c r="P873529" s="83"/>
    </row>
    <row r="873530" spans="16:16" x14ac:dyDescent="0.3">
      <c r="P873530" s="83"/>
    </row>
    <row r="873531" spans="16:16" x14ac:dyDescent="0.3">
      <c r="P873531" s="83"/>
    </row>
    <row r="873532" spans="16:16" x14ac:dyDescent="0.3">
      <c r="P873532" s="83"/>
    </row>
    <row r="873533" spans="16:16" x14ac:dyDescent="0.3">
      <c r="P873533" s="83"/>
    </row>
    <row r="873534" spans="16:16" x14ac:dyDescent="0.3">
      <c r="P873534" s="83"/>
    </row>
    <row r="873535" spans="16:16" x14ac:dyDescent="0.3">
      <c r="P873535" s="83"/>
    </row>
    <row r="873536" spans="16:16" x14ac:dyDescent="0.3">
      <c r="P873536" s="83"/>
    </row>
    <row r="873537" spans="16:16" x14ac:dyDescent="0.3">
      <c r="P873537" s="83"/>
    </row>
    <row r="873538" spans="16:16" x14ac:dyDescent="0.3">
      <c r="P873538" s="83"/>
    </row>
    <row r="873539" spans="16:16" x14ac:dyDescent="0.3">
      <c r="P873539" s="83"/>
    </row>
    <row r="873540" spans="16:16" x14ac:dyDescent="0.3">
      <c r="P873540" s="83"/>
    </row>
    <row r="873541" spans="16:16" x14ac:dyDescent="0.3">
      <c r="P873541" s="83"/>
    </row>
    <row r="873542" spans="16:16" x14ac:dyDescent="0.3">
      <c r="P873542" s="83"/>
    </row>
    <row r="873543" spans="16:16" x14ac:dyDescent="0.3">
      <c r="P873543" s="83"/>
    </row>
    <row r="873544" spans="16:16" x14ac:dyDescent="0.3">
      <c r="P873544" s="83"/>
    </row>
    <row r="873545" spans="16:16" x14ac:dyDescent="0.3">
      <c r="P873545" s="83"/>
    </row>
    <row r="873546" spans="16:16" x14ac:dyDescent="0.3">
      <c r="P873546" s="83"/>
    </row>
    <row r="873547" spans="16:16" x14ac:dyDescent="0.3">
      <c r="P873547" s="83"/>
    </row>
    <row r="873548" spans="16:16" x14ac:dyDescent="0.3">
      <c r="P873548" s="83"/>
    </row>
    <row r="873549" spans="16:16" x14ac:dyDescent="0.3">
      <c r="P873549" s="83"/>
    </row>
    <row r="873550" spans="16:16" x14ac:dyDescent="0.3">
      <c r="P873550" s="83"/>
    </row>
    <row r="873551" spans="16:16" x14ac:dyDescent="0.3">
      <c r="P873551" s="83"/>
    </row>
    <row r="873552" spans="16:16" x14ac:dyDescent="0.3">
      <c r="P873552" s="83"/>
    </row>
    <row r="873553" spans="16:16" x14ac:dyDescent="0.3">
      <c r="P873553" s="83"/>
    </row>
    <row r="873554" spans="16:16" x14ac:dyDescent="0.3">
      <c r="P873554" s="83"/>
    </row>
    <row r="873555" spans="16:16" x14ac:dyDescent="0.3">
      <c r="P873555" s="83"/>
    </row>
    <row r="873556" spans="16:16" x14ac:dyDescent="0.3">
      <c r="P873556" s="83"/>
    </row>
    <row r="873557" spans="16:16" x14ac:dyDescent="0.3">
      <c r="P873557" s="83"/>
    </row>
    <row r="873558" spans="16:16" x14ac:dyDescent="0.3">
      <c r="P873558" s="83"/>
    </row>
    <row r="873559" spans="16:16" x14ac:dyDescent="0.3">
      <c r="P873559" s="83"/>
    </row>
    <row r="873560" spans="16:16" x14ac:dyDescent="0.3">
      <c r="P873560" s="83"/>
    </row>
    <row r="873561" spans="16:16" x14ac:dyDescent="0.3">
      <c r="P873561" s="83"/>
    </row>
    <row r="873562" spans="16:16" x14ac:dyDescent="0.3">
      <c r="P873562" s="83"/>
    </row>
    <row r="873563" spans="16:16" x14ac:dyDescent="0.3">
      <c r="P873563" s="83"/>
    </row>
    <row r="873564" spans="16:16" x14ac:dyDescent="0.3">
      <c r="P873564" s="83"/>
    </row>
    <row r="873565" spans="16:16" x14ac:dyDescent="0.3">
      <c r="P873565" s="83"/>
    </row>
    <row r="873566" spans="16:16" x14ac:dyDescent="0.3">
      <c r="P873566" s="83"/>
    </row>
    <row r="873567" spans="16:16" x14ac:dyDescent="0.3">
      <c r="P873567" s="83"/>
    </row>
    <row r="873568" spans="16:16" x14ac:dyDescent="0.3">
      <c r="P873568" s="83"/>
    </row>
    <row r="873569" spans="16:16" x14ac:dyDescent="0.3">
      <c r="P873569" s="83"/>
    </row>
    <row r="873570" spans="16:16" x14ac:dyDescent="0.3">
      <c r="P873570" s="83"/>
    </row>
    <row r="873571" spans="16:16" x14ac:dyDescent="0.3">
      <c r="P873571" s="83"/>
    </row>
    <row r="873572" spans="16:16" x14ac:dyDescent="0.3">
      <c r="P873572" s="83"/>
    </row>
    <row r="873573" spans="16:16" x14ac:dyDescent="0.3">
      <c r="P873573" s="83"/>
    </row>
    <row r="873574" spans="16:16" x14ac:dyDescent="0.3">
      <c r="P873574" s="83"/>
    </row>
    <row r="873575" spans="16:16" x14ac:dyDescent="0.3">
      <c r="P873575" s="83"/>
    </row>
    <row r="873576" spans="16:16" x14ac:dyDescent="0.3">
      <c r="P873576" s="83"/>
    </row>
    <row r="873577" spans="16:16" x14ac:dyDescent="0.3">
      <c r="P873577" s="83"/>
    </row>
    <row r="873578" spans="16:16" x14ac:dyDescent="0.3">
      <c r="P873578" s="83"/>
    </row>
    <row r="873579" spans="16:16" x14ac:dyDescent="0.3">
      <c r="P873579" s="83"/>
    </row>
    <row r="873580" spans="16:16" x14ac:dyDescent="0.3">
      <c r="P873580" s="83"/>
    </row>
    <row r="873581" spans="16:16" x14ac:dyDescent="0.3">
      <c r="P873581" s="83"/>
    </row>
    <row r="873582" spans="16:16" x14ac:dyDescent="0.3">
      <c r="P873582" s="83"/>
    </row>
    <row r="873583" spans="16:16" x14ac:dyDescent="0.3">
      <c r="P873583" s="83"/>
    </row>
    <row r="873584" spans="16:16" x14ac:dyDescent="0.3">
      <c r="P873584" s="83"/>
    </row>
    <row r="873585" spans="16:16" x14ac:dyDescent="0.3">
      <c r="P873585" s="83"/>
    </row>
    <row r="873586" spans="16:16" x14ac:dyDescent="0.3">
      <c r="P873586" s="83"/>
    </row>
    <row r="873587" spans="16:16" x14ac:dyDescent="0.3">
      <c r="P873587" s="83"/>
    </row>
    <row r="873588" spans="16:16" x14ac:dyDescent="0.3">
      <c r="P873588" s="83"/>
    </row>
    <row r="873589" spans="16:16" x14ac:dyDescent="0.3">
      <c r="P873589" s="83"/>
    </row>
    <row r="873590" spans="16:16" x14ac:dyDescent="0.3">
      <c r="P873590" s="83"/>
    </row>
    <row r="873591" spans="16:16" x14ac:dyDescent="0.3">
      <c r="P873591" s="83"/>
    </row>
    <row r="873592" spans="16:16" x14ac:dyDescent="0.3">
      <c r="P873592" s="83"/>
    </row>
    <row r="873593" spans="16:16" x14ac:dyDescent="0.3">
      <c r="P873593" s="83"/>
    </row>
    <row r="873594" spans="16:16" x14ac:dyDescent="0.3">
      <c r="P873594" s="83"/>
    </row>
    <row r="873595" spans="16:16" x14ac:dyDescent="0.3">
      <c r="P873595" s="83"/>
    </row>
    <row r="873596" spans="16:16" x14ac:dyDescent="0.3">
      <c r="P873596" s="83"/>
    </row>
    <row r="873597" spans="16:16" x14ac:dyDescent="0.3">
      <c r="P873597" s="83"/>
    </row>
    <row r="873598" spans="16:16" x14ac:dyDescent="0.3">
      <c r="P873598" s="83"/>
    </row>
    <row r="873599" spans="16:16" x14ac:dyDescent="0.3">
      <c r="P873599" s="83"/>
    </row>
    <row r="873600" spans="16:16" x14ac:dyDescent="0.3">
      <c r="P873600" s="83"/>
    </row>
    <row r="873601" spans="16:16" x14ac:dyDescent="0.3">
      <c r="P873601" s="83"/>
    </row>
    <row r="873602" spans="16:16" x14ac:dyDescent="0.3">
      <c r="P873602" s="83"/>
    </row>
    <row r="873603" spans="16:16" x14ac:dyDescent="0.3">
      <c r="P873603" s="83"/>
    </row>
    <row r="873604" spans="16:16" x14ac:dyDescent="0.3">
      <c r="P873604" s="83"/>
    </row>
    <row r="873605" spans="16:16" x14ac:dyDescent="0.3">
      <c r="P873605" s="83"/>
    </row>
    <row r="873606" spans="16:16" x14ac:dyDescent="0.3">
      <c r="P873606" s="83"/>
    </row>
    <row r="873607" spans="16:16" x14ac:dyDescent="0.3">
      <c r="P873607" s="83"/>
    </row>
    <row r="873608" spans="16:16" x14ac:dyDescent="0.3">
      <c r="P873608" s="83"/>
    </row>
    <row r="873609" spans="16:16" x14ac:dyDescent="0.3">
      <c r="P873609" s="83"/>
    </row>
    <row r="873610" spans="16:16" x14ac:dyDescent="0.3">
      <c r="P873610" s="83"/>
    </row>
    <row r="873611" spans="16:16" x14ac:dyDescent="0.3">
      <c r="P873611" s="83"/>
    </row>
    <row r="873612" spans="16:16" x14ac:dyDescent="0.3">
      <c r="P873612" s="83"/>
    </row>
    <row r="873613" spans="16:16" x14ac:dyDescent="0.3">
      <c r="P873613" s="83"/>
    </row>
    <row r="873614" spans="16:16" x14ac:dyDescent="0.3">
      <c r="P873614" s="83"/>
    </row>
    <row r="873615" spans="16:16" x14ac:dyDescent="0.3">
      <c r="P873615" s="83"/>
    </row>
    <row r="873616" spans="16:16" x14ac:dyDescent="0.3">
      <c r="P873616" s="83"/>
    </row>
    <row r="873617" spans="16:16" x14ac:dyDescent="0.3">
      <c r="P873617" s="83"/>
    </row>
    <row r="873618" spans="16:16" x14ac:dyDescent="0.3">
      <c r="P873618" s="83"/>
    </row>
    <row r="873619" spans="16:16" x14ac:dyDescent="0.3">
      <c r="P873619" s="83"/>
    </row>
    <row r="873620" spans="16:16" x14ac:dyDescent="0.3">
      <c r="P873620" s="83"/>
    </row>
    <row r="873621" spans="16:16" x14ac:dyDescent="0.3">
      <c r="P873621" s="83"/>
    </row>
    <row r="873622" spans="16:16" x14ac:dyDescent="0.3">
      <c r="P873622" s="83"/>
    </row>
    <row r="873623" spans="16:16" x14ac:dyDescent="0.3">
      <c r="P873623" s="83"/>
    </row>
    <row r="873624" spans="16:16" x14ac:dyDescent="0.3">
      <c r="P873624" s="83"/>
    </row>
    <row r="873625" spans="16:16" x14ac:dyDescent="0.3">
      <c r="P873625" s="83"/>
    </row>
    <row r="873626" spans="16:16" x14ac:dyDescent="0.3">
      <c r="P873626" s="83"/>
    </row>
    <row r="873627" spans="16:16" x14ac:dyDescent="0.3">
      <c r="P873627" s="83"/>
    </row>
    <row r="873628" spans="16:16" x14ac:dyDescent="0.3">
      <c r="P873628" s="83"/>
    </row>
    <row r="873629" spans="16:16" x14ac:dyDescent="0.3">
      <c r="P873629" s="83"/>
    </row>
    <row r="873630" spans="16:16" x14ac:dyDescent="0.3">
      <c r="P873630" s="83"/>
    </row>
    <row r="873631" spans="16:16" x14ac:dyDescent="0.3">
      <c r="P873631" s="83"/>
    </row>
    <row r="873632" spans="16:16" x14ac:dyDescent="0.3">
      <c r="P873632" s="83"/>
    </row>
    <row r="873633" spans="16:16" x14ac:dyDescent="0.3">
      <c r="P873633" s="83"/>
    </row>
    <row r="873634" spans="16:16" x14ac:dyDescent="0.3">
      <c r="P873634" s="83"/>
    </row>
    <row r="873635" spans="16:16" x14ac:dyDescent="0.3">
      <c r="P873635" s="83"/>
    </row>
    <row r="873636" spans="16:16" x14ac:dyDescent="0.3">
      <c r="P873636" s="83"/>
    </row>
    <row r="873637" spans="16:16" x14ac:dyDescent="0.3">
      <c r="P873637" s="83"/>
    </row>
    <row r="873638" spans="16:16" x14ac:dyDescent="0.3">
      <c r="P873638" s="83"/>
    </row>
    <row r="873639" spans="16:16" x14ac:dyDescent="0.3">
      <c r="P873639" s="83"/>
    </row>
    <row r="873640" spans="16:16" x14ac:dyDescent="0.3">
      <c r="P873640" s="83"/>
    </row>
    <row r="873641" spans="16:16" x14ac:dyDescent="0.3">
      <c r="P873641" s="83"/>
    </row>
    <row r="873642" spans="16:16" x14ac:dyDescent="0.3">
      <c r="P873642" s="83"/>
    </row>
    <row r="873643" spans="16:16" x14ac:dyDescent="0.3">
      <c r="P873643" s="83"/>
    </row>
    <row r="873644" spans="16:16" x14ac:dyDescent="0.3">
      <c r="P873644" s="83"/>
    </row>
    <row r="873645" spans="16:16" x14ac:dyDescent="0.3">
      <c r="P873645" s="83"/>
    </row>
    <row r="873646" spans="16:16" x14ac:dyDescent="0.3">
      <c r="P873646" s="83"/>
    </row>
    <row r="873647" spans="16:16" x14ac:dyDescent="0.3">
      <c r="P873647" s="83"/>
    </row>
    <row r="873648" spans="16:16" x14ac:dyDescent="0.3">
      <c r="P873648" s="83"/>
    </row>
    <row r="873649" spans="16:16" x14ac:dyDescent="0.3">
      <c r="P873649" s="83"/>
    </row>
    <row r="873650" spans="16:16" x14ac:dyDescent="0.3">
      <c r="P873650" s="83"/>
    </row>
    <row r="873651" spans="16:16" x14ac:dyDescent="0.3">
      <c r="P873651" s="83"/>
    </row>
    <row r="873652" spans="16:16" x14ac:dyDescent="0.3">
      <c r="P873652" s="83"/>
    </row>
    <row r="873653" spans="16:16" x14ac:dyDescent="0.3">
      <c r="P873653" s="83"/>
    </row>
    <row r="873654" spans="16:16" x14ac:dyDescent="0.3">
      <c r="P873654" s="83"/>
    </row>
    <row r="873655" spans="16:16" x14ac:dyDescent="0.3">
      <c r="P873655" s="83"/>
    </row>
    <row r="873656" spans="16:16" x14ac:dyDescent="0.3">
      <c r="P873656" s="83"/>
    </row>
    <row r="873657" spans="16:16" x14ac:dyDescent="0.3">
      <c r="P873657" s="83"/>
    </row>
    <row r="873658" spans="16:16" x14ac:dyDescent="0.3">
      <c r="P873658" s="83"/>
    </row>
    <row r="873659" spans="16:16" x14ac:dyDescent="0.3">
      <c r="P873659" s="83"/>
    </row>
    <row r="873660" spans="16:16" x14ac:dyDescent="0.3">
      <c r="P873660" s="83"/>
    </row>
    <row r="873661" spans="16:16" x14ac:dyDescent="0.3">
      <c r="P873661" s="83"/>
    </row>
    <row r="873662" spans="16:16" x14ac:dyDescent="0.3">
      <c r="P873662" s="83"/>
    </row>
    <row r="873663" spans="16:16" x14ac:dyDescent="0.3">
      <c r="P873663" s="83"/>
    </row>
    <row r="873664" spans="16:16" x14ac:dyDescent="0.3">
      <c r="P873664" s="83"/>
    </row>
    <row r="873665" spans="16:16" x14ac:dyDescent="0.3">
      <c r="P873665" s="83"/>
    </row>
    <row r="873666" spans="16:16" x14ac:dyDescent="0.3">
      <c r="P873666" s="83"/>
    </row>
    <row r="873667" spans="16:16" x14ac:dyDescent="0.3">
      <c r="P873667" s="83"/>
    </row>
    <row r="873668" spans="16:16" x14ac:dyDescent="0.3">
      <c r="P873668" s="83"/>
    </row>
    <row r="873669" spans="16:16" x14ac:dyDescent="0.3">
      <c r="P873669" s="83"/>
    </row>
    <row r="873670" spans="16:16" x14ac:dyDescent="0.3">
      <c r="P873670" s="83"/>
    </row>
    <row r="873671" spans="16:16" x14ac:dyDescent="0.3">
      <c r="P873671" s="83"/>
    </row>
    <row r="873672" spans="16:16" x14ac:dyDescent="0.3">
      <c r="P873672" s="83"/>
    </row>
    <row r="873673" spans="16:16" x14ac:dyDescent="0.3">
      <c r="P873673" s="83"/>
    </row>
    <row r="873674" spans="16:16" x14ac:dyDescent="0.3">
      <c r="P873674" s="83"/>
    </row>
    <row r="873675" spans="16:16" x14ac:dyDescent="0.3">
      <c r="P873675" s="83"/>
    </row>
    <row r="873676" spans="16:16" x14ac:dyDescent="0.3">
      <c r="P873676" s="83"/>
    </row>
    <row r="873677" spans="16:16" x14ac:dyDescent="0.3">
      <c r="P873677" s="83"/>
    </row>
    <row r="873678" spans="16:16" x14ac:dyDescent="0.3">
      <c r="P873678" s="83"/>
    </row>
    <row r="873679" spans="16:16" x14ac:dyDescent="0.3">
      <c r="P873679" s="83"/>
    </row>
    <row r="873680" spans="16:16" x14ac:dyDescent="0.3">
      <c r="P873680" s="83"/>
    </row>
    <row r="873681" spans="16:16" x14ac:dyDescent="0.3">
      <c r="P873681" s="83"/>
    </row>
    <row r="873682" spans="16:16" x14ac:dyDescent="0.3">
      <c r="P873682" s="83"/>
    </row>
    <row r="873683" spans="16:16" x14ac:dyDescent="0.3">
      <c r="P873683" s="83"/>
    </row>
    <row r="873684" spans="16:16" x14ac:dyDescent="0.3">
      <c r="P873684" s="83"/>
    </row>
    <row r="873685" spans="16:16" x14ac:dyDescent="0.3">
      <c r="P873685" s="83"/>
    </row>
    <row r="873686" spans="16:16" x14ac:dyDescent="0.3">
      <c r="P873686" s="83"/>
    </row>
    <row r="873687" spans="16:16" x14ac:dyDescent="0.3">
      <c r="P873687" s="83"/>
    </row>
    <row r="873688" spans="16:16" x14ac:dyDescent="0.3">
      <c r="P873688" s="83"/>
    </row>
    <row r="873689" spans="16:16" x14ac:dyDescent="0.3">
      <c r="P873689" s="83"/>
    </row>
    <row r="873690" spans="16:16" x14ac:dyDescent="0.3">
      <c r="P873690" s="83"/>
    </row>
    <row r="873691" spans="16:16" x14ac:dyDescent="0.3">
      <c r="P873691" s="83"/>
    </row>
    <row r="873692" spans="16:16" x14ac:dyDescent="0.3">
      <c r="P873692" s="83"/>
    </row>
    <row r="873693" spans="16:16" x14ac:dyDescent="0.3">
      <c r="P873693" s="83"/>
    </row>
    <row r="873694" spans="16:16" x14ac:dyDescent="0.3">
      <c r="P873694" s="83"/>
    </row>
    <row r="873695" spans="16:16" x14ac:dyDescent="0.3">
      <c r="P873695" s="83"/>
    </row>
    <row r="873696" spans="16:16" x14ac:dyDescent="0.3">
      <c r="P873696" s="83"/>
    </row>
    <row r="873697" spans="16:16" x14ac:dyDescent="0.3">
      <c r="P873697" s="83"/>
    </row>
    <row r="873698" spans="16:16" x14ac:dyDescent="0.3">
      <c r="P873698" s="83"/>
    </row>
    <row r="873699" spans="16:16" x14ac:dyDescent="0.3">
      <c r="P873699" s="83"/>
    </row>
    <row r="873700" spans="16:16" x14ac:dyDescent="0.3">
      <c r="P873700" s="83"/>
    </row>
    <row r="873701" spans="16:16" x14ac:dyDescent="0.3">
      <c r="P873701" s="83"/>
    </row>
    <row r="873702" spans="16:16" x14ac:dyDescent="0.3">
      <c r="P873702" s="83"/>
    </row>
    <row r="873703" spans="16:16" x14ac:dyDescent="0.3">
      <c r="P873703" s="83"/>
    </row>
    <row r="873704" spans="16:16" x14ac:dyDescent="0.3">
      <c r="P873704" s="83"/>
    </row>
    <row r="873705" spans="16:16" x14ac:dyDescent="0.3">
      <c r="P873705" s="83"/>
    </row>
    <row r="873706" spans="16:16" x14ac:dyDescent="0.3">
      <c r="P873706" s="83"/>
    </row>
    <row r="873707" spans="16:16" x14ac:dyDescent="0.3">
      <c r="P873707" s="83"/>
    </row>
    <row r="873708" spans="16:16" x14ac:dyDescent="0.3">
      <c r="P873708" s="83"/>
    </row>
    <row r="873709" spans="16:16" x14ac:dyDescent="0.3">
      <c r="P873709" s="83"/>
    </row>
    <row r="873710" spans="16:16" x14ac:dyDescent="0.3">
      <c r="P873710" s="83"/>
    </row>
    <row r="873711" spans="16:16" x14ac:dyDescent="0.3">
      <c r="P873711" s="83"/>
    </row>
    <row r="873712" spans="16:16" x14ac:dyDescent="0.3">
      <c r="P873712" s="83"/>
    </row>
    <row r="873713" spans="16:16" x14ac:dyDescent="0.3">
      <c r="P873713" s="83"/>
    </row>
    <row r="873714" spans="16:16" x14ac:dyDescent="0.3">
      <c r="P873714" s="83"/>
    </row>
    <row r="873715" spans="16:16" x14ac:dyDescent="0.3">
      <c r="P873715" s="83"/>
    </row>
    <row r="873716" spans="16:16" x14ac:dyDescent="0.3">
      <c r="P873716" s="83"/>
    </row>
    <row r="873717" spans="16:16" x14ac:dyDescent="0.3">
      <c r="P873717" s="83"/>
    </row>
    <row r="873718" spans="16:16" x14ac:dyDescent="0.3">
      <c r="P873718" s="83"/>
    </row>
    <row r="873719" spans="16:16" x14ac:dyDescent="0.3">
      <c r="P873719" s="83"/>
    </row>
    <row r="873720" spans="16:16" x14ac:dyDescent="0.3">
      <c r="P873720" s="83"/>
    </row>
    <row r="873721" spans="16:16" x14ac:dyDescent="0.3">
      <c r="P873721" s="83"/>
    </row>
    <row r="873722" spans="16:16" x14ac:dyDescent="0.3">
      <c r="P873722" s="83"/>
    </row>
    <row r="873723" spans="16:16" x14ac:dyDescent="0.3">
      <c r="P873723" s="83"/>
    </row>
    <row r="873724" spans="16:16" x14ac:dyDescent="0.3">
      <c r="P873724" s="83"/>
    </row>
    <row r="873725" spans="16:16" x14ac:dyDescent="0.3">
      <c r="P873725" s="83"/>
    </row>
    <row r="873726" spans="16:16" x14ac:dyDescent="0.3">
      <c r="P873726" s="83"/>
    </row>
    <row r="873727" spans="16:16" x14ac:dyDescent="0.3">
      <c r="P873727" s="83"/>
    </row>
    <row r="873728" spans="16:16" x14ac:dyDescent="0.3">
      <c r="P873728" s="83"/>
    </row>
    <row r="873729" spans="16:16" x14ac:dyDescent="0.3">
      <c r="P873729" s="83"/>
    </row>
    <row r="873730" spans="16:16" x14ac:dyDescent="0.3">
      <c r="P873730" s="83"/>
    </row>
    <row r="873731" spans="16:16" x14ac:dyDescent="0.3">
      <c r="P873731" s="83"/>
    </row>
    <row r="873732" spans="16:16" x14ac:dyDescent="0.3">
      <c r="P873732" s="83"/>
    </row>
    <row r="873733" spans="16:16" x14ac:dyDescent="0.3">
      <c r="P873733" s="83"/>
    </row>
    <row r="873734" spans="16:16" x14ac:dyDescent="0.3">
      <c r="P873734" s="83"/>
    </row>
    <row r="873735" spans="16:16" x14ac:dyDescent="0.3">
      <c r="P873735" s="83"/>
    </row>
    <row r="873736" spans="16:16" x14ac:dyDescent="0.3">
      <c r="P873736" s="83"/>
    </row>
    <row r="873737" spans="16:16" x14ac:dyDescent="0.3">
      <c r="P873737" s="83"/>
    </row>
    <row r="873738" spans="16:16" x14ac:dyDescent="0.3">
      <c r="P873738" s="83"/>
    </row>
    <row r="873739" spans="16:16" x14ac:dyDescent="0.3">
      <c r="P873739" s="83"/>
    </row>
    <row r="873740" spans="16:16" x14ac:dyDescent="0.3">
      <c r="P873740" s="83"/>
    </row>
    <row r="873741" spans="16:16" x14ac:dyDescent="0.3">
      <c r="P873741" s="83"/>
    </row>
    <row r="873742" spans="16:16" x14ac:dyDescent="0.3">
      <c r="P873742" s="83"/>
    </row>
    <row r="873743" spans="16:16" x14ac:dyDescent="0.3">
      <c r="P873743" s="83"/>
    </row>
    <row r="873744" spans="16:16" x14ac:dyDescent="0.3">
      <c r="P873744" s="83"/>
    </row>
    <row r="873745" spans="16:16" x14ac:dyDescent="0.3">
      <c r="P873745" s="83"/>
    </row>
    <row r="873746" spans="16:16" x14ac:dyDescent="0.3">
      <c r="P873746" s="83"/>
    </row>
    <row r="873747" spans="16:16" x14ac:dyDescent="0.3">
      <c r="P873747" s="83"/>
    </row>
    <row r="873748" spans="16:16" x14ac:dyDescent="0.3">
      <c r="P873748" s="83"/>
    </row>
    <row r="873749" spans="16:16" x14ac:dyDescent="0.3">
      <c r="P873749" s="83"/>
    </row>
    <row r="873750" spans="16:16" x14ac:dyDescent="0.3">
      <c r="P873750" s="83"/>
    </row>
    <row r="873751" spans="16:16" x14ac:dyDescent="0.3">
      <c r="P873751" s="83"/>
    </row>
    <row r="873752" spans="16:16" x14ac:dyDescent="0.3">
      <c r="P873752" s="83"/>
    </row>
    <row r="873753" spans="16:16" x14ac:dyDescent="0.3">
      <c r="P873753" s="83"/>
    </row>
    <row r="873754" spans="16:16" x14ac:dyDescent="0.3">
      <c r="P873754" s="83"/>
    </row>
    <row r="873755" spans="16:16" x14ac:dyDescent="0.3">
      <c r="P873755" s="83"/>
    </row>
    <row r="873756" spans="16:16" x14ac:dyDescent="0.3">
      <c r="P873756" s="83"/>
    </row>
    <row r="873757" spans="16:16" x14ac:dyDescent="0.3">
      <c r="P873757" s="83"/>
    </row>
    <row r="873758" spans="16:16" x14ac:dyDescent="0.3">
      <c r="P873758" s="83"/>
    </row>
    <row r="873759" spans="16:16" x14ac:dyDescent="0.3">
      <c r="P873759" s="83"/>
    </row>
    <row r="873760" spans="16:16" x14ac:dyDescent="0.3">
      <c r="P873760" s="83"/>
    </row>
    <row r="873761" spans="16:16" x14ac:dyDescent="0.3">
      <c r="P873761" s="83"/>
    </row>
    <row r="873762" spans="16:16" x14ac:dyDescent="0.3">
      <c r="P873762" s="83"/>
    </row>
    <row r="873763" spans="16:16" x14ac:dyDescent="0.3">
      <c r="P873763" s="83"/>
    </row>
    <row r="873764" spans="16:16" x14ac:dyDescent="0.3">
      <c r="P873764" s="83"/>
    </row>
    <row r="873765" spans="16:16" x14ac:dyDescent="0.3">
      <c r="P873765" s="83"/>
    </row>
    <row r="873766" spans="16:16" x14ac:dyDescent="0.3">
      <c r="P873766" s="83"/>
    </row>
    <row r="873767" spans="16:16" x14ac:dyDescent="0.3">
      <c r="P873767" s="83"/>
    </row>
    <row r="873768" spans="16:16" x14ac:dyDescent="0.3">
      <c r="P873768" s="83"/>
    </row>
    <row r="873769" spans="16:16" x14ac:dyDescent="0.3">
      <c r="P873769" s="83"/>
    </row>
    <row r="873770" spans="16:16" x14ac:dyDescent="0.3">
      <c r="P873770" s="83"/>
    </row>
    <row r="873771" spans="16:16" x14ac:dyDescent="0.3">
      <c r="P873771" s="83"/>
    </row>
    <row r="873772" spans="16:16" x14ac:dyDescent="0.3">
      <c r="P873772" s="83"/>
    </row>
    <row r="873773" spans="16:16" x14ac:dyDescent="0.3">
      <c r="P873773" s="83"/>
    </row>
    <row r="873774" spans="16:16" x14ac:dyDescent="0.3">
      <c r="P873774" s="83"/>
    </row>
    <row r="873775" spans="16:16" x14ac:dyDescent="0.3">
      <c r="P873775" s="83"/>
    </row>
    <row r="873776" spans="16:16" x14ac:dyDescent="0.3">
      <c r="P873776" s="83"/>
    </row>
    <row r="873777" spans="16:16" x14ac:dyDescent="0.3">
      <c r="P873777" s="83"/>
    </row>
    <row r="873778" spans="16:16" x14ac:dyDescent="0.3">
      <c r="P873778" s="83"/>
    </row>
    <row r="873779" spans="16:16" x14ac:dyDescent="0.3">
      <c r="P873779" s="83"/>
    </row>
    <row r="873780" spans="16:16" x14ac:dyDescent="0.3">
      <c r="P873780" s="83"/>
    </row>
    <row r="873781" spans="16:16" x14ac:dyDescent="0.3">
      <c r="P873781" s="83"/>
    </row>
    <row r="873782" spans="16:16" x14ac:dyDescent="0.3">
      <c r="P873782" s="83"/>
    </row>
    <row r="873783" spans="16:16" x14ac:dyDescent="0.3">
      <c r="P873783" s="83"/>
    </row>
    <row r="873784" spans="16:16" x14ac:dyDescent="0.3">
      <c r="P873784" s="83"/>
    </row>
    <row r="873785" spans="16:16" x14ac:dyDescent="0.3">
      <c r="P873785" s="83"/>
    </row>
    <row r="873786" spans="16:16" x14ac:dyDescent="0.3">
      <c r="P873786" s="83"/>
    </row>
    <row r="873787" spans="16:16" x14ac:dyDescent="0.3">
      <c r="P873787" s="83"/>
    </row>
    <row r="873788" spans="16:16" x14ac:dyDescent="0.3">
      <c r="P873788" s="83"/>
    </row>
    <row r="873789" spans="16:16" x14ac:dyDescent="0.3">
      <c r="P873789" s="83"/>
    </row>
    <row r="873790" spans="16:16" x14ac:dyDescent="0.3">
      <c r="P873790" s="83"/>
    </row>
    <row r="873791" spans="16:16" x14ac:dyDescent="0.3">
      <c r="P873791" s="83"/>
    </row>
    <row r="873792" spans="16:16" x14ac:dyDescent="0.3">
      <c r="P873792" s="83"/>
    </row>
    <row r="873793" spans="16:16" x14ac:dyDescent="0.3">
      <c r="P873793" s="83"/>
    </row>
    <row r="873794" spans="16:16" x14ac:dyDescent="0.3">
      <c r="P873794" s="83"/>
    </row>
    <row r="873795" spans="16:16" x14ac:dyDescent="0.3">
      <c r="P873795" s="83"/>
    </row>
    <row r="873796" spans="16:16" x14ac:dyDescent="0.3">
      <c r="P873796" s="83"/>
    </row>
    <row r="873797" spans="16:16" x14ac:dyDescent="0.3">
      <c r="P873797" s="83"/>
    </row>
    <row r="873798" spans="16:16" x14ac:dyDescent="0.3">
      <c r="P873798" s="83"/>
    </row>
    <row r="873799" spans="16:16" x14ac:dyDescent="0.3">
      <c r="P873799" s="83"/>
    </row>
    <row r="873800" spans="16:16" x14ac:dyDescent="0.3">
      <c r="P873800" s="83"/>
    </row>
    <row r="873801" spans="16:16" x14ac:dyDescent="0.3">
      <c r="P873801" s="83"/>
    </row>
    <row r="873802" spans="16:16" x14ac:dyDescent="0.3">
      <c r="P873802" s="83"/>
    </row>
    <row r="873803" spans="16:16" x14ac:dyDescent="0.3">
      <c r="P873803" s="83"/>
    </row>
    <row r="873804" spans="16:16" x14ac:dyDescent="0.3">
      <c r="P873804" s="83"/>
    </row>
    <row r="873805" spans="16:16" x14ac:dyDescent="0.3">
      <c r="P873805" s="83"/>
    </row>
    <row r="873806" spans="16:16" x14ac:dyDescent="0.3">
      <c r="P873806" s="83"/>
    </row>
    <row r="873807" spans="16:16" x14ac:dyDescent="0.3">
      <c r="P873807" s="83"/>
    </row>
    <row r="873808" spans="16:16" x14ac:dyDescent="0.3">
      <c r="P873808" s="83"/>
    </row>
    <row r="873809" spans="16:16" x14ac:dyDescent="0.3">
      <c r="P873809" s="83"/>
    </row>
    <row r="873810" spans="16:16" x14ac:dyDescent="0.3">
      <c r="P873810" s="83"/>
    </row>
    <row r="873811" spans="16:16" x14ac:dyDescent="0.3">
      <c r="P873811" s="83"/>
    </row>
    <row r="873812" spans="16:16" x14ac:dyDescent="0.3">
      <c r="P873812" s="83"/>
    </row>
    <row r="873813" spans="16:16" x14ac:dyDescent="0.3">
      <c r="P873813" s="83"/>
    </row>
    <row r="873814" spans="16:16" x14ac:dyDescent="0.3">
      <c r="P873814" s="83"/>
    </row>
    <row r="873815" spans="16:16" x14ac:dyDescent="0.3">
      <c r="P873815" s="83"/>
    </row>
    <row r="873816" spans="16:16" x14ac:dyDescent="0.3">
      <c r="P873816" s="83"/>
    </row>
    <row r="873817" spans="16:16" x14ac:dyDescent="0.3">
      <c r="P873817" s="83"/>
    </row>
    <row r="873818" spans="16:16" x14ac:dyDescent="0.3">
      <c r="P873818" s="83"/>
    </row>
    <row r="873819" spans="16:16" x14ac:dyDescent="0.3">
      <c r="P873819" s="83"/>
    </row>
    <row r="873820" spans="16:16" x14ac:dyDescent="0.3">
      <c r="P873820" s="83"/>
    </row>
    <row r="873821" spans="16:16" x14ac:dyDescent="0.3">
      <c r="P873821" s="83"/>
    </row>
    <row r="873822" spans="16:16" x14ac:dyDescent="0.3">
      <c r="P873822" s="83"/>
    </row>
    <row r="873823" spans="16:16" x14ac:dyDescent="0.3">
      <c r="P873823" s="83"/>
    </row>
    <row r="873824" spans="16:16" x14ac:dyDescent="0.3">
      <c r="P873824" s="83"/>
    </row>
    <row r="873825" spans="16:16" x14ac:dyDescent="0.3">
      <c r="P873825" s="83"/>
    </row>
    <row r="873826" spans="16:16" x14ac:dyDescent="0.3">
      <c r="P873826" s="83"/>
    </row>
    <row r="873827" spans="16:16" x14ac:dyDescent="0.3">
      <c r="P873827" s="83"/>
    </row>
    <row r="873828" spans="16:16" x14ac:dyDescent="0.3">
      <c r="P873828" s="83"/>
    </row>
    <row r="873829" spans="16:16" x14ac:dyDescent="0.3">
      <c r="P873829" s="83"/>
    </row>
    <row r="873830" spans="16:16" x14ac:dyDescent="0.3">
      <c r="P873830" s="83"/>
    </row>
    <row r="873831" spans="16:16" x14ac:dyDescent="0.3">
      <c r="P873831" s="83"/>
    </row>
    <row r="873832" spans="16:16" x14ac:dyDescent="0.3">
      <c r="P873832" s="83"/>
    </row>
    <row r="873833" spans="16:16" x14ac:dyDescent="0.3">
      <c r="P873833" s="83"/>
    </row>
    <row r="873834" spans="16:16" x14ac:dyDescent="0.3">
      <c r="P873834" s="83"/>
    </row>
    <row r="873835" spans="16:16" x14ac:dyDescent="0.3">
      <c r="P873835" s="83"/>
    </row>
    <row r="873836" spans="16:16" x14ac:dyDescent="0.3">
      <c r="P873836" s="83"/>
    </row>
    <row r="873837" spans="16:16" x14ac:dyDescent="0.3">
      <c r="P873837" s="83"/>
    </row>
    <row r="873838" spans="16:16" x14ac:dyDescent="0.3">
      <c r="P873838" s="83"/>
    </row>
    <row r="873839" spans="16:16" x14ac:dyDescent="0.3">
      <c r="P873839" s="83"/>
    </row>
    <row r="873840" spans="16:16" x14ac:dyDescent="0.3">
      <c r="P873840" s="83"/>
    </row>
    <row r="873841" spans="16:16" x14ac:dyDescent="0.3">
      <c r="P873841" s="83"/>
    </row>
    <row r="873842" spans="16:16" x14ac:dyDescent="0.3">
      <c r="P873842" s="83"/>
    </row>
    <row r="873843" spans="16:16" x14ac:dyDescent="0.3">
      <c r="P873843" s="83"/>
    </row>
    <row r="873844" spans="16:16" x14ac:dyDescent="0.3">
      <c r="P873844" s="83"/>
    </row>
    <row r="873845" spans="16:16" x14ac:dyDescent="0.3">
      <c r="P873845" s="83"/>
    </row>
    <row r="873846" spans="16:16" x14ac:dyDescent="0.3">
      <c r="P873846" s="83"/>
    </row>
    <row r="873847" spans="16:16" x14ac:dyDescent="0.3">
      <c r="P873847" s="83"/>
    </row>
    <row r="873848" spans="16:16" x14ac:dyDescent="0.3">
      <c r="P873848" s="83"/>
    </row>
    <row r="873849" spans="16:16" x14ac:dyDescent="0.3">
      <c r="P873849" s="83"/>
    </row>
    <row r="873850" spans="16:16" x14ac:dyDescent="0.3">
      <c r="P873850" s="83"/>
    </row>
    <row r="873851" spans="16:16" x14ac:dyDescent="0.3">
      <c r="P873851" s="83"/>
    </row>
    <row r="873852" spans="16:16" x14ac:dyDescent="0.3">
      <c r="P873852" s="83"/>
    </row>
    <row r="873853" spans="16:16" x14ac:dyDescent="0.3">
      <c r="P873853" s="83"/>
    </row>
    <row r="873854" spans="16:16" x14ac:dyDescent="0.3">
      <c r="P873854" s="83"/>
    </row>
    <row r="873855" spans="16:16" x14ac:dyDescent="0.3">
      <c r="P873855" s="83"/>
    </row>
    <row r="873856" spans="16:16" x14ac:dyDescent="0.3">
      <c r="P873856" s="83"/>
    </row>
    <row r="873857" spans="16:16" x14ac:dyDescent="0.3">
      <c r="P873857" s="83"/>
    </row>
    <row r="873858" spans="16:16" x14ac:dyDescent="0.3">
      <c r="P873858" s="83"/>
    </row>
    <row r="873859" spans="16:16" x14ac:dyDescent="0.3">
      <c r="P873859" s="83"/>
    </row>
    <row r="873860" spans="16:16" x14ac:dyDescent="0.3">
      <c r="P873860" s="83"/>
    </row>
    <row r="873861" spans="16:16" x14ac:dyDescent="0.3">
      <c r="P873861" s="83"/>
    </row>
    <row r="873862" spans="16:16" x14ac:dyDescent="0.3">
      <c r="P873862" s="83"/>
    </row>
    <row r="873863" spans="16:16" x14ac:dyDescent="0.3">
      <c r="P873863" s="83"/>
    </row>
    <row r="873864" spans="16:16" x14ac:dyDescent="0.3">
      <c r="P873864" s="83"/>
    </row>
    <row r="873865" spans="16:16" x14ac:dyDescent="0.3">
      <c r="P873865" s="83"/>
    </row>
    <row r="873866" spans="16:16" x14ac:dyDescent="0.3">
      <c r="P873866" s="83"/>
    </row>
    <row r="873867" spans="16:16" x14ac:dyDescent="0.3">
      <c r="P873867" s="83"/>
    </row>
    <row r="873868" spans="16:16" x14ac:dyDescent="0.3">
      <c r="P873868" s="83"/>
    </row>
    <row r="873869" spans="16:16" x14ac:dyDescent="0.3">
      <c r="P873869" s="83"/>
    </row>
    <row r="873870" spans="16:16" x14ac:dyDescent="0.3">
      <c r="P873870" s="83"/>
    </row>
    <row r="873871" spans="16:16" x14ac:dyDescent="0.3">
      <c r="P873871" s="83"/>
    </row>
    <row r="873872" spans="16:16" x14ac:dyDescent="0.3">
      <c r="P873872" s="83"/>
    </row>
    <row r="873873" spans="16:16" x14ac:dyDescent="0.3">
      <c r="P873873" s="83"/>
    </row>
    <row r="873874" spans="16:16" x14ac:dyDescent="0.3">
      <c r="P873874" s="83"/>
    </row>
    <row r="873875" spans="16:16" x14ac:dyDescent="0.3">
      <c r="P873875" s="83"/>
    </row>
    <row r="873876" spans="16:16" x14ac:dyDescent="0.3">
      <c r="P873876" s="83"/>
    </row>
    <row r="873877" spans="16:16" x14ac:dyDescent="0.3">
      <c r="P873877" s="83"/>
    </row>
    <row r="873878" spans="16:16" x14ac:dyDescent="0.3">
      <c r="P873878" s="83"/>
    </row>
    <row r="873879" spans="16:16" x14ac:dyDescent="0.3">
      <c r="P873879" s="83"/>
    </row>
    <row r="873880" spans="16:16" x14ac:dyDescent="0.3">
      <c r="P873880" s="83"/>
    </row>
    <row r="873881" spans="16:16" x14ac:dyDescent="0.3">
      <c r="P873881" s="83"/>
    </row>
    <row r="873882" spans="16:16" x14ac:dyDescent="0.3">
      <c r="P873882" s="83"/>
    </row>
    <row r="873883" spans="16:16" x14ac:dyDescent="0.3">
      <c r="P873883" s="83"/>
    </row>
    <row r="873884" spans="16:16" x14ac:dyDescent="0.3">
      <c r="P873884" s="83"/>
    </row>
    <row r="873885" spans="16:16" x14ac:dyDescent="0.3">
      <c r="P873885" s="83"/>
    </row>
    <row r="873886" spans="16:16" x14ac:dyDescent="0.3">
      <c r="P873886" s="83"/>
    </row>
    <row r="873887" spans="16:16" x14ac:dyDescent="0.3">
      <c r="P873887" s="83"/>
    </row>
    <row r="873888" spans="16:16" x14ac:dyDescent="0.3">
      <c r="P873888" s="83"/>
    </row>
    <row r="873889" spans="16:16" x14ac:dyDescent="0.3">
      <c r="P873889" s="83"/>
    </row>
    <row r="873890" spans="16:16" x14ac:dyDescent="0.3">
      <c r="P873890" s="83"/>
    </row>
    <row r="873891" spans="16:16" x14ac:dyDescent="0.3">
      <c r="P873891" s="83"/>
    </row>
    <row r="873892" spans="16:16" x14ac:dyDescent="0.3">
      <c r="P873892" s="83"/>
    </row>
    <row r="873893" spans="16:16" x14ac:dyDescent="0.3">
      <c r="P873893" s="83"/>
    </row>
    <row r="873894" spans="16:16" x14ac:dyDescent="0.3">
      <c r="P873894" s="83"/>
    </row>
    <row r="873895" spans="16:16" x14ac:dyDescent="0.3">
      <c r="P873895" s="83"/>
    </row>
    <row r="873896" spans="16:16" x14ac:dyDescent="0.3">
      <c r="P873896" s="83"/>
    </row>
    <row r="873897" spans="16:16" x14ac:dyDescent="0.3">
      <c r="P873897" s="83"/>
    </row>
    <row r="873898" spans="16:16" x14ac:dyDescent="0.3">
      <c r="P873898" s="83"/>
    </row>
    <row r="873899" spans="16:16" x14ac:dyDescent="0.3">
      <c r="P873899" s="83"/>
    </row>
    <row r="873900" spans="16:16" x14ac:dyDescent="0.3">
      <c r="P873900" s="83"/>
    </row>
    <row r="873901" spans="16:16" x14ac:dyDescent="0.3">
      <c r="P873901" s="83"/>
    </row>
    <row r="873902" spans="16:16" x14ac:dyDescent="0.3">
      <c r="P873902" s="83"/>
    </row>
    <row r="873903" spans="16:16" x14ac:dyDescent="0.3">
      <c r="P873903" s="83"/>
    </row>
    <row r="873904" spans="16:16" x14ac:dyDescent="0.3">
      <c r="P873904" s="83"/>
    </row>
    <row r="873905" spans="16:16" x14ac:dyDescent="0.3">
      <c r="P873905" s="83"/>
    </row>
    <row r="873906" spans="16:16" x14ac:dyDescent="0.3">
      <c r="P873906" s="83"/>
    </row>
    <row r="873907" spans="16:16" x14ac:dyDescent="0.3">
      <c r="P873907" s="83"/>
    </row>
    <row r="873908" spans="16:16" x14ac:dyDescent="0.3">
      <c r="P873908" s="83"/>
    </row>
    <row r="873909" spans="16:16" x14ac:dyDescent="0.3">
      <c r="P873909" s="83"/>
    </row>
    <row r="873910" spans="16:16" x14ac:dyDescent="0.3">
      <c r="P873910" s="83"/>
    </row>
    <row r="873911" spans="16:16" x14ac:dyDescent="0.3">
      <c r="P873911" s="83"/>
    </row>
    <row r="873912" spans="16:16" x14ac:dyDescent="0.3">
      <c r="P873912" s="83"/>
    </row>
    <row r="873913" spans="16:16" x14ac:dyDescent="0.3">
      <c r="P873913" s="83"/>
    </row>
    <row r="873914" spans="16:16" x14ac:dyDescent="0.3">
      <c r="P873914" s="83"/>
    </row>
    <row r="873915" spans="16:16" x14ac:dyDescent="0.3">
      <c r="P873915" s="83"/>
    </row>
    <row r="873916" spans="16:16" x14ac:dyDescent="0.3">
      <c r="P873916" s="83"/>
    </row>
    <row r="873917" spans="16:16" x14ac:dyDescent="0.3">
      <c r="P873917" s="83"/>
    </row>
    <row r="873918" spans="16:16" x14ac:dyDescent="0.3">
      <c r="P873918" s="83"/>
    </row>
    <row r="873919" spans="16:16" x14ac:dyDescent="0.3">
      <c r="P873919" s="83"/>
    </row>
    <row r="873920" spans="16:16" x14ac:dyDescent="0.3">
      <c r="P873920" s="83"/>
    </row>
    <row r="873921" spans="16:16" x14ac:dyDescent="0.3">
      <c r="P873921" s="83"/>
    </row>
    <row r="873922" spans="16:16" x14ac:dyDescent="0.3">
      <c r="P873922" s="83"/>
    </row>
    <row r="873923" spans="16:16" x14ac:dyDescent="0.3">
      <c r="P873923" s="83"/>
    </row>
    <row r="873924" spans="16:16" x14ac:dyDescent="0.3">
      <c r="P873924" s="83"/>
    </row>
    <row r="873925" spans="16:16" x14ac:dyDescent="0.3">
      <c r="P873925" s="83"/>
    </row>
    <row r="873926" spans="16:16" x14ac:dyDescent="0.3">
      <c r="P873926" s="83"/>
    </row>
    <row r="873927" spans="16:16" x14ac:dyDescent="0.3">
      <c r="P873927" s="83"/>
    </row>
    <row r="873928" spans="16:16" x14ac:dyDescent="0.3">
      <c r="P873928" s="83"/>
    </row>
    <row r="873929" spans="16:16" x14ac:dyDescent="0.3">
      <c r="P873929" s="83"/>
    </row>
    <row r="873930" spans="16:16" x14ac:dyDescent="0.3">
      <c r="P873930" s="83"/>
    </row>
    <row r="873931" spans="16:16" x14ac:dyDescent="0.3">
      <c r="P873931" s="83"/>
    </row>
    <row r="873932" spans="16:16" x14ac:dyDescent="0.3">
      <c r="P873932" s="83"/>
    </row>
    <row r="873933" spans="16:16" x14ac:dyDescent="0.3">
      <c r="P873933" s="83"/>
    </row>
    <row r="873934" spans="16:16" x14ac:dyDescent="0.3">
      <c r="P873934" s="83"/>
    </row>
    <row r="873935" spans="16:16" x14ac:dyDescent="0.3">
      <c r="P873935" s="83"/>
    </row>
    <row r="873936" spans="16:16" x14ac:dyDescent="0.3">
      <c r="P873936" s="83"/>
    </row>
    <row r="873937" spans="16:16" x14ac:dyDescent="0.3">
      <c r="P873937" s="83"/>
    </row>
    <row r="873938" spans="16:16" x14ac:dyDescent="0.3">
      <c r="P873938" s="83"/>
    </row>
    <row r="873939" spans="16:16" x14ac:dyDescent="0.3">
      <c r="P873939" s="83"/>
    </row>
    <row r="873940" spans="16:16" x14ac:dyDescent="0.3">
      <c r="P873940" s="83"/>
    </row>
    <row r="873941" spans="16:16" x14ac:dyDescent="0.3">
      <c r="P873941" s="83"/>
    </row>
    <row r="873942" spans="16:16" x14ac:dyDescent="0.3">
      <c r="P873942" s="83"/>
    </row>
    <row r="873943" spans="16:16" x14ac:dyDescent="0.3">
      <c r="P873943" s="83"/>
    </row>
    <row r="873944" spans="16:16" x14ac:dyDescent="0.3">
      <c r="P873944" s="83"/>
    </row>
    <row r="873945" spans="16:16" x14ac:dyDescent="0.3">
      <c r="P873945" s="83"/>
    </row>
    <row r="873946" spans="16:16" x14ac:dyDescent="0.3">
      <c r="P873946" s="83"/>
    </row>
    <row r="873947" spans="16:16" x14ac:dyDescent="0.3">
      <c r="P873947" s="83"/>
    </row>
    <row r="873948" spans="16:16" x14ac:dyDescent="0.3">
      <c r="P873948" s="83"/>
    </row>
    <row r="873949" spans="16:16" x14ac:dyDescent="0.3">
      <c r="P873949" s="83"/>
    </row>
    <row r="873950" spans="16:16" x14ac:dyDescent="0.3">
      <c r="P873950" s="83"/>
    </row>
    <row r="873951" spans="16:16" x14ac:dyDescent="0.3">
      <c r="P873951" s="83"/>
    </row>
    <row r="873952" spans="16:16" x14ac:dyDescent="0.3">
      <c r="P873952" s="83"/>
    </row>
    <row r="873953" spans="16:16" x14ac:dyDescent="0.3">
      <c r="P873953" s="83"/>
    </row>
    <row r="873954" spans="16:16" x14ac:dyDescent="0.3">
      <c r="P873954" s="83"/>
    </row>
    <row r="873955" spans="16:16" x14ac:dyDescent="0.3">
      <c r="P873955" s="83"/>
    </row>
    <row r="873956" spans="16:16" x14ac:dyDescent="0.3">
      <c r="P873956" s="83"/>
    </row>
    <row r="873957" spans="16:16" x14ac:dyDescent="0.3">
      <c r="P873957" s="83"/>
    </row>
    <row r="873958" spans="16:16" x14ac:dyDescent="0.3">
      <c r="P873958" s="83"/>
    </row>
    <row r="873959" spans="16:16" x14ac:dyDescent="0.3">
      <c r="P873959" s="83"/>
    </row>
    <row r="873960" spans="16:16" x14ac:dyDescent="0.3">
      <c r="P873960" s="83"/>
    </row>
    <row r="873961" spans="16:16" x14ac:dyDescent="0.3">
      <c r="P873961" s="83"/>
    </row>
    <row r="873962" spans="16:16" x14ac:dyDescent="0.3">
      <c r="P873962" s="83"/>
    </row>
    <row r="873963" spans="16:16" x14ac:dyDescent="0.3">
      <c r="P873963" s="83"/>
    </row>
    <row r="873964" spans="16:16" x14ac:dyDescent="0.3">
      <c r="P873964" s="83"/>
    </row>
    <row r="873965" spans="16:16" x14ac:dyDescent="0.3">
      <c r="P873965" s="83"/>
    </row>
    <row r="873966" spans="16:16" x14ac:dyDescent="0.3">
      <c r="P873966" s="83"/>
    </row>
    <row r="873967" spans="16:16" x14ac:dyDescent="0.3">
      <c r="P873967" s="83"/>
    </row>
    <row r="873968" spans="16:16" x14ac:dyDescent="0.3">
      <c r="P873968" s="83"/>
    </row>
    <row r="873969" spans="16:16" x14ac:dyDescent="0.3">
      <c r="P873969" s="83"/>
    </row>
    <row r="873970" spans="16:16" x14ac:dyDescent="0.3">
      <c r="P873970" s="83"/>
    </row>
    <row r="873971" spans="16:16" x14ac:dyDescent="0.3">
      <c r="P873971" s="83"/>
    </row>
    <row r="873972" spans="16:16" x14ac:dyDescent="0.3">
      <c r="P873972" s="83"/>
    </row>
    <row r="873973" spans="16:16" x14ac:dyDescent="0.3">
      <c r="P873973" s="83"/>
    </row>
    <row r="873974" spans="16:16" x14ac:dyDescent="0.3">
      <c r="P873974" s="83"/>
    </row>
    <row r="873975" spans="16:16" x14ac:dyDescent="0.3">
      <c r="P873975" s="83"/>
    </row>
    <row r="873976" spans="16:16" x14ac:dyDescent="0.3">
      <c r="P873976" s="83"/>
    </row>
    <row r="873977" spans="16:16" x14ac:dyDescent="0.3">
      <c r="P873977" s="83"/>
    </row>
    <row r="873978" spans="16:16" x14ac:dyDescent="0.3">
      <c r="P873978" s="83"/>
    </row>
    <row r="873979" spans="16:16" x14ac:dyDescent="0.3">
      <c r="P873979" s="83"/>
    </row>
    <row r="873980" spans="16:16" x14ac:dyDescent="0.3">
      <c r="P873980" s="83"/>
    </row>
    <row r="873981" spans="16:16" x14ac:dyDescent="0.3">
      <c r="P873981" s="83"/>
    </row>
    <row r="873982" spans="16:16" x14ac:dyDescent="0.3">
      <c r="P873982" s="83"/>
    </row>
    <row r="873983" spans="16:16" x14ac:dyDescent="0.3">
      <c r="P873983" s="83"/>
    </row>
    <row r="873984" spans="16:16" x14ac:dyDescent="0.3">
      <c r="P873984" s="83"/>
    </row>
    <row r="873985" spans="16:16" x14ac:dyDescent="0.3">
      <c r="P873985" s="83"/>
    </row>
    <row r="873986" spans="16:16" x14ac:dyDescent="0.3">
      <c r="P873986" s="83"/>
    </row>
    <row r="873987" spans="16:16" x14ac:dyDescent="0.3">
      <c r="P873987" s="83"/>
    </row>
    <row r="873988" spans="16:16" x14ac:dyDescent="0.3">
      <c r="P873988" s="83"/>
    </row>
    <row r="873989" spans="16:16" x14ac:dyDescent="0.3">
      <c r="P873989" s="83"/>
    </row>
    <row r="873990" spans="16:16" x14ac:dyDescent="0.3">
      <c r="P873990" s="83"/>
    </row>
    <row r="873991" spans="16:16" x14ac:dyDescent="0.3">
      <c r="P873991" s="83"/>
    </row>
    <row r="873992" spans="16:16" x14ac:dyDescent="0.3">
      <c r="P873992" s="83"/>
    </row>
    <row r="873993" spans="16:16" x14ac:dyDescent="0.3">
      <c r="P873993" s="83"/>
    </row>
    <row r="873994" spans="16:16" x14ac:dyDescent="0.3">
      <c r="P873994" s="83"/>
    </row>
    <row r="873995" spans="16:16" x14ac:dyDescent="0.3">
      <c r="P873995" s="83"/>
    </row>
    <row r="873996" spans="16:16" x14ac:dyDescent="0.3">
      <c r="P873996" s="83"/>
    </row>
    <row r="873997" spans="16:16" x14ac:dyDescent="0.3">
      <c r="P873997" s="83"/>
    </row>
    <row r="873998" spans="16:16" x14ac:dyDescent="0.3">
      <c r="P873998" s="83"/>
    </row>
    <row r="873999" spans="16:16" x14ac:dyDescent="0.3">
      <c r="P873999" s="83"/>
    </row>
    <row r="874000" spans="16:16" x14ac:dyDescent="0.3">
      <c r="P874000" s="83"/>
    </row>
    <row r="874001" spans="16:16" x14ac:dyDescent="0.3">
      <c r="P874001" s="83"/>
    </row>
    <row r="874002" spans="16:16" x14ac:dyDescent="0.3">
      <c r="P874002" s="83"/>
    </row>
    <row r="874003" spans="16:16" x14ac:dyDescent="0.3">
      <c r="P874003" s="83"/>
    </row>
    <row r="874004" spans="16:16" x14ac:dyDescent="0.3">
      <c r="P874004" s="83"/>
    </row>
    <row r="874005" spans="16:16" x14ac:dyDescent="0.3">
      <c r="P874005" s="83"/>
    </row>
    <row r="874006" spans="16:16" x14ac:dyDescent="0.3">
      <c r="P874006" s="83"/>
    </row>
    <row r="874007" spans="16:16" x14ac:dyDescent="0.3">
      <c r="P874007" s="83"/>
    </row>
    <row r="874008" spans="16:16" x14ac:dyDescent="0.3">
      <c r="P874008" s="83"/>
    </row>
    <row r="874009" spans="16:16" x14ac:dyDescent="0.3">
      <c r="P874009" s="83"/>
    </row>
    <row r="874010" spans="16:16" x14ac:dyDescent="0.3">
      <c r="P874010" s="83"/>
    </row>
    <row r="874011" spans="16:16" x14ac:dyDescent="0.3">
      <c r="P874011" s="83"/>
    </row>
    <row r="874012" spans="16:16" x14ac:dyDescent="0.3">
      <c r="P874012" s="83"/>
    </row>
    <row r="874013" spans="16:16" x14ac:dyDescent="0.3">
      <c r="P874013" s="83"/>
    </row>
    <row r="874014" spans="16:16" x14ac:dyDescent="0.3">
      <c r="P874014" s="83"/>
    </row>
    <row r="874015" spans="16:16" x14ac:dyDescent="0.3">
      <c r="P874015" s="83"/>
    </row>
    <row r="874016" spans="16:16" x14ac:dyDescent="0.3">
      <c r="P874016" s="83"/>
    </row>
    <row r="874017" spans="16:16" x14ac:dyDescent="0.3">
      <c r="P874017" s="83"/>
    </row>
    <row r="874018" spans="16:16" x14ac:dyDescent="0.3">
      <c r="P874018" s="83"/>
    </row>
    <row r="874019" spans="16:16" x14ac:dyDescent="0.3">
      <c r="P874019" s="83"/>
    </row>
    <row r="874020" spans="16:16" x14ac:dyDescent="0.3">
      <c r="P874020" s="83"/>
    </row>
    <row r="874021" spans="16:16" x14ac:dyDescent="0.3">
      <c r="P874021" s="83"/>
    </row>
    <row r="874022" spans="16:16" x14ac:dyDescent="0.3">
      <c r="P874022" s="83"/>
    </row>
    <row r="874023" spans="16:16" x14ac:dyDescent="0.3">
      <c r="P874023" s="83"/>
    </row>
    <row r="874024" spans="16:16" x14ac:dyDescent="0.3">
      <c r="P874024" s="83"/>
    </row>
    <row r="874025" spans="16:16" x14ac:dyDescent="0.3">
      <c r="P874025" s="83"/>
    </row>
    <row r="874026" spans="16:16" x14ac:dyDescent="0.3">
      <c r="P874026" s="83"/>
    </row>
    <row r="874027" spans="16:16" x14ac:dyDescent="0.3">
      <c r="P874027" s="83"/>
    </row>
    <row r="874028" spans="16:16" x14ac:dyDescent="0.3">
      <c r="P874028" s="83"/>
    </row>
    <row r="874029" spans="16:16" x14ac:dyDescent="0.3">
      <c r="P874029" s="83"/>
    </row>
    <row r="874030" spans="16:16" x14ac:dyDescent="0.3">
      <c r="P874030" s="83"/>
    </row>
    <row r="874031" spans="16:16" x14ac:dyDescent="0.3">
      <c r="P874031" s="83"/>
    </row>
    <row r="874032" spans="16:16" x14ac:dyDescent="0.3">
      <c r="P874032" s="83"/>
    </row>
    <row r="874033" spans="16:16" x14ac:dyDescent="0.3">
      <c r="P874033" s="83"/>
    </row>
    <row r="874034" spans="16:16" x14ac:dyDescent="0.3">
      <c r="P874034" s="83"/>
    </row>
    <row r="874035" spans="16:16" x14ac:dyDescent="0.3">
      <c r="P874035" s="83"/>
    </row>
    <row r="874036" spans="16:16" x14ac:dyDescent="0.3">
      <c r="P874036" s="83"/>
    </row>
    <row r="874037" spans="16:16" x14ac:dyDescent="0.3">
      <c r="P874037" s="83"/>
    </row>
    <row r="874038" spans="16:16" x14ac:dyDescent="0.3">
      <c r="P874038" s="83"/>
    </row>
    <row r="874039" spans="16:16" x14ac:dyDescent="0.3">
      <c r="P874039" s="83"/>
    </row>
    <row r="874040" spans="16:16" x14ac:dyDescent="0.3">
      <c r="P874040" s="83"/>
    </row>
    <row r="874041" spans="16:16" x14ac:dyDescent="0.3">
      <c r="P874041" s="83"/>
    </row>
    <row r="874042" spans="16:16" x14ac:dyDescent="0.3">
      <c r="P874042" s="83"/>
    </row>
    <row r="874043" spans="16:16" x14ac:dyDescent="0.3">
      <c r="P874043" s="83"/>
    </row>
    <row r="874044" spans="16:16" x14ac:dyDescent="0.3">
      <c r="P874044" s="83"/>
    </row>
    <row r="874045" spans="16:16" x14ac:dyDescent="0.3">
      <c r="P874045" s="83"/>
    </row>
    <row r="874046" spans="16:16" x14ac:dyDescent="0.3">
      <c r="P874046" s="83"/>
    </row>
    <row r="874047" spans="16:16" x14ac:dyDescent="0.3">
      <c r="P874047" s="83"/>
    </row>
    <row r="874048" spans="16:16" x14ac:dyDescent="0.3">
      <c r="P874048" s="83"/>
    </row>
    <row r="874049" spans="16:16" x14ac:dyDescent="0.3">
      <c r="P874049" s="83"/>
    </row>
    <row r="874050" spans="16:16" x14ac:dyDescent="0.3">
      <c r="P874050" s="83"/>
    </row>
    <row r="874051" spans="16:16" x14ac:dyDescent="0.3">
      <c r="P874051" s="83"/>
    </row>
    <row r="874052" spans="16:16" x14ac:dyDescent="0.3">
      <c r="P874052" s="83"/>
    </row>
    <row r="874053" spans="16:16" x14ac:dyDescent="0.3">
      <c r="P874053" s="83"/>
    </row>
    <row r="874054" spans="16:16" x14ac:dyDescent="0.3">
      <c r="P874054" s="83"/>
    </row>
    <row r="874055" spans="16:16" x14ac:dyDescent="0.3">
      <c r="P874055" s="83"/>
    </row>
    <row r="874056" spans="16:16" x14ac:dyDescent="0.3">
      <c r="P874056" s="83"/>
    </row>
    <row r="874057" spans="16:16" x14ac:dyDescent="0.3">
      <c r="P874057" s="83"/>
    </row>
    <row r="874058" spans="16:16" x14ac:dyDescent="0.3">
      <c r="P874058" s="83"/>
    </row>
    <row r="874059" spans="16:16" x14ac:dyDescent="0.3">
      <c r="P874059" s="83"/>
    </row>
    <row r="874060" spans="16:16" x14ac:dyDescent="0.3">
      <c r="P874060" s="83"/>
    </row>
    <row r="874061" spans="16:16" x14ac:dyDescent="0.3">
      <c r="P874061" s="83"/>
    </row>
    <row r="874062" spans="16:16" x14ac:dyDescent="0.3">
      <c r="P874062" s="83"/>
    </row>
    <row r="874063" spans="16:16" x14ac:dyDescent="0.3">
      <c r="P874063" s="83"/>
    </row>
    <row r="874064" spans="16:16" x14ac:dyDescent="0.3">
      <c r="P874064" s="83"/>
    </row>
    <row r="874065" spans="16:16" x14ac:dyDescent="0.3">
      <c r="P874065" s="83"/>
    </row>
    <row r="874066" spans="16:16" x14ac:dyDescent="0.3">
      <c r="P874066" s="83"/>
    </row>
    <row r="874067" spans="16:16" x14ac:dyDescent="0.3">
      <c r="P874067" s="83"/>
    </row>
    <row r="874068" spans="16:16" x14ac:dyDescent="0.3">
      <c r="P874068" s="83"/>
    </row>
    <row r="874069" spans="16:16" x14ac:dyDescent="0.3">
      <c r="P874069" s="83"/>
    </row>
    <row r="874070" spans="16:16" x14ac:dyDescent="0.3">
      <c r="P874070" s="83"/>
    </row>
    <row r="874071" spans="16:16" x14ac:dyDescent="0.3">
      <c r="P874071" s="83"/>
    </row>
    <row r="874072" spans="16:16" x14ac:dyDescent="0.3">
      <c r="P874072" s="83"/>
    </row>
    <row r="874073" spans="16:16" x14ac:dyDescent="0.3">
      <c r="P874073" s="83"/>
    </row>
    <row r="874074" spans="16:16" x14ac:dyDescent="0.3">
      <c r="P874074" s="83"/>
    </row>
    <row r="874075" spans="16:16" x14ac:dyDescent="0.3">
      <c r="P874075" s="83"/>
    </row>
    <row r="874076" spans="16:16" x14ac:dyDescent="0.3">
      <c r="P874076" s="83"/>
    </row>
    <row r="874077" spans="16:16" x14ac:dyDescent="0.3">
      <c r="P874077" s="83"/>
    </row>
    <row r="874078" spans="16:16" x14ac:dyDescent="0.3">
      <c r="P874078" s="83"/>
    </row>
    <row r="874079" spans="16:16" x14ac:dyDescent="0.3">
      <c r="P874079" s="83"/>
    </row>
    <row r="874080" spans="16:16" x14ac:dyDescent="0.3">
      <c r="P874080" s="83"/>
    </row>
    <row r="874081" spans="16:16" x14ac:dyDescent="0.3">
      <c r="P874081" s="83"/>
    </row>
    <row r="874082" spans="16:16" x14ac:dyDescent="0.3">
      <c r="P874082" s="83"/>
    </row>
    <row r="874083" spans="16:16" x14ac:dyDescent="0.3">
      <c r="P874083" s="83"/>
    </row>
    <row r="874084" spans="16:16" x14ac:dyDescent="0.3">
      <c r="P874084" s="83"/>
    </row>
    <row r="874085" spans="16:16" x14ac:dyDescent="0.3">
      <c r="P874085" s="83"/>
    </row>
    <row r="874086" spans="16:16" x14ac:dyDescent="0.3">
      <c r="P874086" s="83"/>
    </row>
    <row r="874087" spans="16:16" x14ac:dyDescent="0.3">
      <c r="P874087" s="83"/>
    </row>
    <row r="874088" spans="16:16" x14ac:dyDescent="0.3">
      <c r="P874088" s="83"/>
    </row>
    <row r="874089" spans="16:16" x14ac:dyDescent="0.3">
      <c r="P874089" s="83"/>
    </row>
    <row r="874090" spans="16:16" x14ac:dyDescent="0.3">
      <c r="P874090" s="83"/>
    </row>
    <row r="874091" spans="16:16" x14ac:dyDescent="0.3">
      <c r="P874091" s="83"/>
    </row>
    <row r="874092" spans="16:16" x14ac:dyDescent="0.3">
      <c r="P874092" s="83"/>
    </row>
    <row r="874093" spans="16:16" x14ac:dyDescent="0.3">
      <c r="P874093" s="83"/>
    </row>
    <row r="874094" spans="16:16" x14ac:dyDescent="0.3">
      <c r="P874094" s="83"/>
    </row>
    <row r="874095" spans="16:16" x14ac:dyDescent="0.3">
      <c r="P874095" s="83"/>
    </row>
    <row r="874096" spans="16:16" x14ac:dyDescent="0.3">
      <c r="P874096" s="83"/>
    </row>
    <row r="874097" spans="16:16" x14ac:dyDescent="0.3">
      <c r="P874097" s="83"/>
    </row>
    <row r="874098" spans="16:16" x14ac:dyDescent="0.3">
      <c r="P874098" s="83"/>
    </row>
    <row r="874099" spans="16:16" x14ac:dyDescent="0.3">
      <c r="P874099" s="83"/>
    </row>
    <row r="874100" spans="16:16" x14ac:dyDescent="0.3">
      <c r="P874100" s="83"/>
    </row>
    <row r="874101" spans="16:16" x14ac:dyDescent="0.3">
      <c r="P874101" s="83"/>
    </row>
    <row r="874102" spans="16:16" x14ac:dyDescent="0.3">
      <c r="P874102" s="83"/>
    </row>
    <row r="874103" spans="16:16" x14ac:dyDescent="0.3">
      <c r="P874103" s="83"/>
    </row>
    <row r="874104" spans="16:16" x14ac:dyDescent="0.3">
      <c r="P874104" s="83"/>
    </row>
    <row r="874105" spans="16:16" x14ac:dyDescent="0.3">
      <c r="P874105" s="83"/>
    </row>
    <row r="874106" spans="16:16" x14ac:dyDescent="0.3">
      <c r="P874106" s="83"/>
    </row>
    <row r="874107" spans="16:16" x14ac:dyDescent="0.3">
      <c r="P874107" s="83"/>
    </row>
    <row r="874108" spans="16:16" x14ac:dyDescent="0.3">
      <c r="P874108" s="83"/>
    </row>
    <row r="874109" spans="16:16" x14ac:dyDescent="0.3">
      <c r="P874109" s="83"/>
    </row>
    <row r="874110" spans="16:16" x14ac:dyDescent="0.3">
      <c r="P874110" s="83"/>
    </row>
    <row r="874111" spans="16:16" x14ac:dyDescent="0.3">
      <c r="P874111" s="83"/>
    </row>
    <row r="874112" spans="16:16" x14ac:dyDescent="0.3">
      <c r="P874112" s="83"/>
    </row>
    <row r="874113" spans="16:16" x14ac:dyDescent="0.3">
      <c r="P874113" s="83"/>
    </row>
    <row r="874114" spans="16:16" x14ac:dyDescent="0.3">
      <c r="P874114" s="83"/>
    </row>
    <row r="874115" spans="16:16" x14ac:dyDescent="0.3">
      <c r="P874115" s="83"/>
    </row>
    <row r="874116" spans="16:16" x14ac:dyDescent="0.3">
      <c r="P874116" s="83"/>
    </row>
    <row r="874117" spans="16:16" x14ac:dyDescent="0.3">
      <c r="P874117" s="83"/>
    </row>
    <row r="874118" spans="16:16" x14ac:dyDescent="0.3">
      <c r="P874118" s="83"/>
    </row>
    <row r="874119" spans="16:16" x14ac:dyDescent="0.3">
      <c r="P874119" s="83"/>
    </row>
    <row r="874120" spans="16:16" x14ac:dyDescent="0.3">
      <c r="P874120" s="83"/>
    </row>
    <row r="874121" spans="16:16" x14ac:dyDescent="0.3">
      <c r="P874121" s="83"/>
    </row>
    <row r="874122" spans="16:16" x14ac:dyDescent="0.3">
      <c r="P874122" s="83"/>
    </row>
    <row r="874123" spans="16:16" x14ac:dyDescent="0.3">
      <c r="P874123" s="83"/>
    </row>
    <row r="874124" spans="16:16" x14ac:dyDescent="0.3">
      <c r="P874124" s="83"/>
    </row>
    <row r="874125" spans="16:16" x14ac:dyDescent="0.3">
      <c r="P874125" s="83"/>
    </row>
    <row r="874126" spans="16:16" x14ac:dyDescent="0.3">
      <c r="P874126" s="83"/>
    </row>
    <row r="874127" spans="16:16" x14ac:dyDescent="0.3">
      <c r="P874127" s="83"/>
    </row>
    <row r="874128" spans="16:16" x14ac:dyDescent="0.3">
      <c r="P874128" s="83"/>
    </row>
    <row r="874129" spans="16:16" x14ac:dyDescent="0.3">
      <c r="P874129" s="83"/>
    </row>
    <row r="874130" spans="16:16" x14ac:dyDescent="0.3">
      <c r="P874130" s="83"/>
    </row>
    <row r="874131" spans="16:16" x14ac:dyDescent="0.3">
      <c r="P874131" s="83"/>
    </row>
    <row r="874132" spans="16:16" x14ac:dyDescent="0.3">
      <c r="P874132" s="83"/>
    </row>
    <row r="874133" spans="16:16" x14ac:dyDescent="0.3">
      <c r="P874133" s="83"/>
    </row>
    <row r="874134" spans="16:16" x14ac:dyDescent="0.3">
      <c r="P874134" s="83"/>
    </row>
    <row r="874135" spans="16:16" x14ac:dyDescent="0.3">
      <c r="P874135" s="83"/>
    </row>
    <row r="874136" spans="16:16" x14ac:dyDescent="0.3">
      <c r="P874136" s="83"/>
    </row>
    <row r="874137" spans="16:16" x14ac:dyDescent="0.3">
      <c r="P874137" s="83"/>
    </row>
    <row r="874138" spans="16:16" x14ac:dyDescent="0.3">
      <c r="P874138" s="83"/>
    </row>
    <row r="874139" spans="16:16" x14ac:dyDescent="0.3">
      <c r="P874139" s="83"/>
    </row>
    <row r="874140" spans="16:16" x14ac:dyDescent="0.3">
      <c r="P874140" s="83"/>
    </row>
    <row r="874141" spans="16:16" x14ac:dyDescent="0.3">
      <c r="P874141" s="83"/>
    </row>
    <row r="874142" spans="16:16" x14ac:dyDescent="0.3">
      <c r="P874142" s="83"/>
    </row>
    <row r="874143" spans="16:16" x14ac:dyDescent="0.3">
      <c r="P874143" s="83"/>
    </row>
    <row r="874144" spans="16:16" x14ac:dyDescent="0.3">
      <c r="P874144" s="83"/>
    </row>
    <row r="874145" spans="16:16" x14ac:dyDescent="0.3">
      <c r="P874145" s="83"/>
    </row>
    <row r="874146" spans="16:16" x14ac:dyDescent="0.3">
      <c r="P874146" s="83"/>
    </row>
    <row r="874147" spans="16:16" x14ac:dyDescent="0.3">
      <c r="P874147" s="83"/>
    </row>
    <row r="874148" spans="16:16" x14ac:dyDescent="0.3">
      <c r="P874148" s="83"/>
    </row>
    <row r="874149" spans="16:16" x14ac:dyDescent="0.3">
      <c r="P874149" s="83"/>
    </row>
    <row r="874150" spans="16:16" x14ac:dyDescent="0.3">
      <c r="P874150" s="83"/>
    </row>
    <row r="874151" spans="16:16" x14ac:dyDescent="0.3">
      <c r="P874151" s="83"/>
    </row>
    <row r="874152" spans="16:16" x14ac:dyDescent="0.3">
      <c r="P874152" s="83"/>
    </row>
    <row r="874153" spans="16:16" x14ac:dyDescent="0.3">
      <c r="P874153" s="83"/>
    </row>
    <row r="874154" spans="16:16" x14ac:dyDescent="0.3">
      <c r="P874154" s="83"/>
    </row>
    <row r="874155" spans="16:16" x14ac:dyDescent="0.3">
      <c r="P874155" s="83"/>
    </row>
    <row r="874156" spans="16:16" x14ac:dyDescent="0.3">
      <c r="P874156" s="83"/>
    </row>
    <row r="874157" spans="16:16" x14ac:dyDescent="0.3">
      <c r="P874157" s="83"/>
    </row>
    <row r="874158" spans="16:16" x14ac:dyDescent="0.3">
      <c r="P874158" s="83"/>
    </row>
    <row r="874159" spans="16:16" x14ac:dyDescent="0.3">
      <c r="P874159" s="83"/>
    </row>
    <row r="874160" spans="16:16" x14ac:dyDescent="0.3">
      <c r="P874160" s="83"/>
    </row>
    <row r="874161" spans="16:16" x14ac:dyDescent="0.3">
      <c r="P874161" s="83"/>
    </row>
    <row r="874162" spans="16:16" x14ac:dyDescent="0.3">
      <c r="P874162" s="83"/>
    </row>
    <row r="874163" spans="16:16" x14ac:dyDescent="0.3">
      <c r="P874163" s="83"/>
    </row>
    <row r="874164" spans="16:16" x14ac:dyDescent="0.3">
      <c r="P874164" s="83"/>
    </row>
    <row r="874165" spans="16:16" x14ac:dyDescent="0.3">
      <c r="P874165" s="83"/>
    </row>
    <row r="874166" spans="16:16" x14ac:dyDescent="0.3">
      <c r="P874166" s="83"/>
    </row>
    <row r="874167" spans="16:16" x14ac:dyDescent="0.3">
      <c r="P874167" s="83"/>
    </row>
    <row r="874168" spans="16:16" x14ac:dyDescent="0.3">
      <c r="P874168" s="83"/>
    </row>
    <row r="874169" spans="16:16" x14ac:dyDescent="0.3">
      <c r="P874169" s="83"/>
    </row>
    <row r="874170" spans="16:16" x14ac:dyDescent="0.3">
      <c r="P874170" s="83"/>
    </row>
    <row r="874171" spans="16:16" x14ac:dyDescent="0.3">
      <c r="P874171" s="83"/>
    </row>
    <row r="874172" spans="16:16" x14ac:dyDescent="0.3">
      <c r="P874172" s="83"/>
    </row>
    <row r="874173" spans="16:16" x14ac:dyDescent="0.3">
      <c r="P874173" s="83"/>
    </row>
    <row r="874174" spans="16:16" x14ac:dyDescent="0.3">
      <c r="P874174" s="83"/>
    </row>
    <row r="874175" spans="16:16" x14ac:dyDescent="0.3">
      <c r="P874175" s="83"/>
    </row>
    <row r="874176" spans="16:16" x14ac:dyDescent="0.3">
      <c r="P874176" s="83"/>
    </row>
    <row r="874177" spans="16:16" x14ac:dyDescent="0.3">
      <c r="P874177" s="83"/>
    </row>
    <row r="874178" spans="16:16" x14ac:dyDescent="0.3">
      <c r="P874178" s="83"/>
    </row>
    <row r="874179" spans="16:16" x14ac:dyDescent="0.3">
      <c r="P874179" s="83"/>
    </row>
    <row r="874180" spans="16:16" x14ac:dyDescent="0.3">
      <c r="P874180" s="83"/>
    </row>
    <row r="874181" spans="16:16" x14ac:dyDescent="0.3">
      <c r="P874181" s="83"/>
    </row>
    <row r="874182" spans="16:16" x14ac:dyDescent="0.3">
      <c r="P874182" s="83"/>
    </row>
    <row r="874183" spans="16:16" x14ac:dyDescent="0.3">
      <c r="P874183" s="83"/>
    </row>
    <row r="874184" spans="16:16" x14ac:dyDescent="0.3">
      <c r="P874184" s="83"/>
    </row>
    <row r="874185" spans="16:16" x14ac:dyDescent="0.3">
      <c r="P874185" s="83"/>
    </row>
    <row r="874186" spans="16:16" x14ac:dyDescent="0.3">
      <c r="P874186" s="83"/>
    </row>
    <row r="874187" spans="16:16" x14ac:dyDescent="0.3">
      <c r="P874187" s="83"/>
    </row>
    <row r="874188" spans="16:16" x14ac:dyDescent="0.3">
      <c r="P874188" s="83"/>
    </row>
    <row r="874189" spans="16:16" x14ac:dyDescent="0.3">
      <c r="P874189" s="83"/>
    </row>
    <row r="874190" spans="16:16" x14ac:dyDescent="0.3">
      <c r="P874190" s="83"/>
    </row>
    <row r="874191" spans="16:16" x14ac:dyDescent="0.3">
      <c r="P874191" s="83"/>
    </row>
    <row r="874192" spans="16:16" x14ac:dyDescent="0.3">
      <c r="P874192" s="83"/>
    </row>
    <row r="874193" spans="16:16" x14ac:dyDescent="0.3">
      <c r="P874193" s="83"/>
    </row>
    <row r="874194" spans="16:16" x14ac:dyDescent="0.3">
      <c r="P874194" s="83"/>
    </row>
    <row r="874195" spans="16:16" x14ac:dyDescent="0.3">
      <c r="P874195" s="83"/>
    </row>
    <row r="874196" spans="16:16" x14ac:dyDescent="0.3">
      <c r="P874196" s="83"/>
    </row>
    <row r="874197" spans="16:16" x14ac:dyDescent="0.3">
      <c r="P874197" s="83"/>
    </row>
    <row r="874198" spans="16:16" x14ac:dyDescent="0.3">
      <c r="P874198" s="83"/>
    </row>
    <row r="874199" spans="16:16" x14ac:dyDescent="0.3">
      <c r="P874199" s="83"/>
    </row>
    <row r="874200" spans="16:16" x14ac:dyDescent="0.3">
      <c r="P874200" s="83"/>
    </row>
    <row r="874201" spans="16:16" x14ac:dyDescent="0.3">
      <c r="P874201" s="83"/>
    </row>
    <row r="874202" spans="16:16" x14ac:dyDescent="0.3">
      <c r="P874202" s="83"/>
    </row>
    <row r="874203" spans="16:16" x14ac:dyDescent="0.3">
      <c r="P874203" s="83"/>
    </row>
    <row r="874204" spans="16:16" x14ac:dyDescent="0.3">
      <c r="P874204" s="83"/>
    </row>
    <row r="874205" spans="16:16" x14ac:dyDescent="0.3">
      <c r="P874205" s="83"/>
    </row>
    <row r="874206" spans="16:16" x14ac:dyDescent="0.3">
      <c r="P874206" s="83"/>
    </row>
    <row r="874207" spans="16:16" x14ac:dyDescent="0.3">
      <c r="P874207" s="83"/>
    </row>
    <row r="874208" spans="16:16" x14ac:dyDescent="0.3">
      <c r="P874208" s="83"/>
    </row>
    <row r="874209" spans="16:16" x14ac:dyDescent="0.3">
      <c r="P874209" s="83"/>
    </row>
    <row r="874210" spans="16:16" x14ac:dyDescent="0.3">
      <c r="P874210" s="83"/>
    </row>
    <row r="874211" spans="16:16" x14ac:dyDescent="0.3">
      <c r="P874211" s="83"/>
    </row>
    <row r="874212" spans="16:16" x14ac:dyDescent="0.3">
      <c r="P874212" s="83"/>
    </row>
    <row r="874213" spans="16:16" x14ac:dyDescent="0.3">
      <c r="P874213" s="83"/>
    </row>
    <row r="874214" spans="16:16" x14ac:dyDescent="0.3">
      <c r="P874214" s="83"/>
    </row>
    <row r="874215" spans="16:16" x14ac:dyDescent="0.3">
      <c r="P874215" s="83"/>
    </row>
    <row r="874216" spans="16:16" x14ac:dyDescent="0.3">
      <c r="P874216" s="83"/>
    </row>
    <row r="874217" spans="16:16" x14ac:dyDescent="0.3">
      <c r="P874217" s="83"/>
    </row>
    <row r="874218" spans="16:16" x14ac:dyDescent="0.3">
      <c r="P874218" s="83"/>
    </row>
    <row r="874219" spans="16:16" x14ac:dyDescent="0.3">
      <c r="P874219" s="83"/>
    </row>
    <row r="874220" spans="16:16" x14ac:dyDescent="0.3">
      <c r="P874220" s="83"/>
    </row>
    <row r="874221" spans="16:16" x14ac:dyDescent="0.3">
      <c r="P874221" s="83"/>
    </row>
    <row r="874222" spans="16:16" x14ac:dyDescent="0.3">
      <c r="P874222" s="83"/>
    </row>
    <row r="874223" spans="16:16" x14ac:dyDescent="0.3">
      <c r="P874223" s="83"/>
    </row>
    <row r="874224" spans="16:16" x14ac:dyDescent="0.3">
      <c r="P874224" s="83"/>
    </row>
    <row r="874225" spans="16:16" x14ac:dyDescent="0.3">
      <c r="P874225" s="83"/>
    </row>
    <row r="874226" spans="16:16" x14ac:dyDescent="0.3">
      <c r="P874226" s="83"/>
    </row>
    <row r="874227" spans="16:16" x14ac:dyDescent="0.3">
      <c r="P874227" s="83"/>
    </row>
    <row r="874228" spans="16:16" x14ac:dyDescent="0.3">
      <c r="P874228" s="83"/>
    </row>
    <row r="874229" spans="16:16" x14ac:dyDescent="0.3">
      <c r="P874229" s="83"/>
    </row>
    <row r="874230" spans="16:16" x14ac:dyDescent="0.3">
      <c r="P874230" s="83"/>
    </row>
    <row r="874231" spans="16:16" x14ac:dyDescent="0.3">
      <c r="P874231" s="83"/>
    </row>
    <row r="874232" spans="16:16" x14ac:dyDescent="0.3">
      <c r="P874232" s="83"/>
    </row>
    <row r="874233" spans="16:16" x14ac:dyDescent="0.3">
      <c r="P874233" s="83"/>
    </row>
    <row r="874234" spans="16:16" x14ac:dyDescent="0.3">
      <c r="P874234" s="83"/>
    </row>
    <row r="874235" spans="16:16" x14ac:dyDescent="0.3">
      <c r="P874235" s="83"/>
    </row>
    <row r="874236" spans="16:16" x14ac:dyDescent="0.3">
      <c r="P874236" s="83"/>
    </row>
    <row r="874237" spans="16:16" x14ac:dyDescent="0.3">
      <c r="P874237" s="83"/>
    </row>
    <row r="874238" spans="16:16" x14ac:dyDescent="0.3">
      <c r="P874238" s="83"/>
    </row>
    <row r="874239" spans="16:16" x14ac:dyDescent="0.3">
      <c r="P874239" s="83"/>
    </row>
    <row r="874240" spans="16:16" x14ac:dyDescent="0.3">
      <c r="P874240" s="83"/>
    </row>
    <row r="874241" spans="16:16" x14ac:dyDescent="0.3">
      <c r="P874241" s="83"/>
    </row>
    <row r="874242" spans="16:16" x14ac:dyDescent="0.3">
      <c r="P874242" s="83"/>
    </row>
    <row r="874243" spans="16:16" x14ac:dyDescent="0.3">
      <c r="P874243" s="83"/>
    </row>
    <row r="874244" spans="16:16" x14ac:dyDescent="0.3">
      <c r="P874244" s="83"/>
    </row>
    <row r="874245" spans="16:16" x14ac:dyDescent="0.3">
      <c r="P874245" s="83"/>
    </row>
    <row r="874246" spans="16:16" x14ac:dyDescent="0.3">
      <c r="P874246" s="83"/>
    </row>
    <row r="874247" spans="16:16" x14ac:dyDescent="0.3">
      <c r="P874247" s="83"/>
    </row>
    <row r="874248" spans="16:16" x14ac:dyDescent="0.3">
      <c r="P874248" s="83"/>
    </row>
    <row r="874249" spans="16:16" x14ac:dyDescent="0.3">
      <c r="P874249" s="83"/>
    </row>
    <row r="874250" spans="16:16" x14ac:dyDescent="0.3">
      <c r="P874250" s="83"/>
    </row>
    <row r="874251" spans="16:16" x14ac:dyDescent="0.3">
      <c r="P874251" s="83"/>
    </row>
    <row r="874252" spans="16:16" x14ac:dyDescent="0.3">
      <c r="P874252" s="83"/>
    </row>
    <row r="874253" spans="16:16" x14ac:dyDescent="0.3">
      <c r="P874253" s="83"/>
    </row>
    <row r="874254" spans="16:16" x14ac:dyDescent="0.3">
      <c r="P874254" s="83"/>
    </row>
    <row r="874255" spans="16:16" x14ac:dyDescent="0.3">
      <c r="P874255" s="83"/>
    </row>
    <row r="874256" spans="16:16" x14ac:dyDescent="0.3">
      <c r="P874256" s="83"/>
    </row>
    <row r="874257" spans="16:16" x14ac:dyDescent="0.3">
      <c r="P874257" s="83"/>
    </row>
    <row r="874258" spans="16:16" x14ac:dyDescent="0.3">
      <c r="P874258" s="83"/>
    </row>
    <row r="874259" spans="16:16" x14ac:dyDescent="0.3">
      <c r="P874259" s="83"/>
    </row>
    <row r="874260" spans="16:16" x14ac:dyDescent="0.3">
      <c r="P874260" s="83"/>
    </row>
    <row r="874261" spans="16:16" x14ac:dyDescent="0.3">
      <c r="P874261" s="83"/>
    </row>
    <row r="874262" spans="16:16" x14ac:dyDescent="0.3">
      <c r="P874262" s="83"/>
    </row>
    <row r="874263" spans="16:16" x14ac:dyDescent="0.3">
      <c r="P874263" s="83"/>
    </row>
    <row r="874264" spans="16:16" x14ac:dyDescent="0.3">
      <c r="P874264" s="83"/>
    </row>
    <row r="874265" spans="16:16" x14ac:dyDescent="0.3">
      <c r="P874265" s="83"/>
    </row>
    <row r="874266" spans="16:16" x14ac:dyDescent="0.3">
      <c r="P874266" s="83"/>
    </row>
    <row r="874267" spans="16:16" x14ac:dyDescent="0.3">
      <c r="P874267" s="83"/>
    </row>
    <row r="874268" spans="16:16" x14ac:dyDescent="0.3">
      <c r="P874268" s="83"/>
    </row>
    <row r="874269" spans="16:16" x14ac:dyDescent="0.3">
      <c r="P874269" s="83"/>
    </row>
    <row r="874270" spans="16:16" x14ac:dyDescent="0.3">
      <c r="P874270" s="83"/>
    </row>
    <row r="874271" spans="16:16" x14ac:dyDescent="0.3">
      <c r="P874271" s="83"/>
    </row>
    <row r="874272" spans="16:16" x14ac:dyDescent="0.3">
      <c r="P874272" s="83"/>
    </row>
    <row r="874273" spans="16:16" x14ac:dyDescent="0.3">
      <c r="P874273" s="83"/>
    </row>
    <row r="874274" spans="16:16" x14ac:dyDescent="0.3">
      <c r="P874274" s="83"/>
    </row>
    <row r="874275" spans="16:16" x14ac:dyDescent="0.3">
      <c r="P874275" s="83"/>
    </row>
    <row r="874276" spans="16:16" x14ac:dyDescent="0.3">
      <c r="P874276" s="83"/>
    </row>
    <row r="874277" spans="16:16" x14ac:dyDescent="0.3">
      <c r="P874277" s="83"/>
    </row>
    <row r="874278" spans="16:16" x14ac:dyDescent="0.3">
      <c r="P874278" s="83"/>
    </row>
    <row r="874279" spans="16:16" x14ac:dyDescent="0.3">
      <c r="P874279" s="83"/>
    </row>
    <row r="874280" spans="16:16" x14ac:dyDescent="0.3">
      <c r="P874280" s="83"/>
    </row>
    <row r="874281" spans="16:16" x14ac:dyDescent="0.3">
      <c r="P874281" s="83"/>
    </row>
    <row r="874282" spans="16:16" x14ac:dyDescent="0.3">
      <c r="P874282" s="83"/>
    </row>
    <row r="874283" spans="16:16" x14ac:dyDescent="0.3">
      <c r="P874283" s="83"/>
    </row>
    <row r="874284" spans="16:16" x14ac:dyDescent="0.3">
      <c r="P874284" s="83"/>
    </row>
    <row r="874285" spans="16:16" x14ac:dyDescent="0.3">
      <c r="P874285" s="83"/>
    </row>
    <row r="874286" spans="16:16" x14ac:dyDescent="0.3">
      <c r="P874286" s="83"/>
    </row>
    <row r="874287" spans="16:16" x14ac:dyDescent="0.3">
      <c r="P874287" s="83"/>
    </row>
    <row r="874288" spans="16:16" x14ac:dyDescent="0.3">
      <c r="P874288" s="83"/>
    </row>
    <row r="874289" spans="16:16" x14ac:dyDescent="0.3">
      <c r="P874289" s="83"/>
    </row>
    <row r="874290" spans="16:16" x14ac:dyDescent="0.3">
      <c r="P874290" s="83"/>
    </row>
    <row r="874291" spans="16:16" x14ac:dyDescent="0.3">
      <c r="P874291" s="83"/>
    </row>
    <row r="874292" spans="16:16" x14ac:dyDescent="0.3">
      <c r="P874292" s="83"/>
    </row>
    <row r="874293" spans="16:16" x14ac:dyDescent="0.3">
      <c r="P874293" s="83"/>
    </row>
    <row r="874294" spans="16:16" x14ac:dyDescent="0.3">
      <c r="P874294" s="83"/>
    </row>
    <row r="874295" spans="16:16" x14ac:dyDescent="0.3">
      <c r="P874295" s="83"/>
    </row>
    <row r="874296" spans="16:16" x14ac:dyDescent="0.3">
      <c r="P874296" s="83"/>
    </row>
    <row r="874297" spans="16:16" x14ac:dyDescent="0.3">
      <c r="P874297" s="83"/>
    </row>
    <row r="874298" spans="16:16" x14ac:dyDescent="0.3">
      <c r="P874298" s="83"/>
    </row>
    <row r="874299" spans="16:16" x14ac:dyDescent="0.3">
      <c r="P874299" s="83"/>
    </row>
    <row r="874300" spans="16:16" x14ac:dyDescent="0.3">
      <c r="P874300" s="83"/>
    </row>
    <row r="874301" spans="16:16" x14ac:dyDescent="0.3">
      <c r="P874301" s="83"/>
    </row>
    <row r="874302" spans="16:16" x14ac:dyDescent="0.3">
      <c r="P874302" s="83"/>
    </row>
    <row r="874303" spans="16:16" x14ac:dyDescent="0.3">
      <c r="P874303" s="83"/>
    </row>
    <row r="874304" spans="16:16" x14ac:dyDescent="0.3">
      <c r="P874304" s="83"/>
    </row>
    <row r="874305" spans="16:16" x14ac:dyDescent="0.3">
      <c r="P874305" s="83"/>
    </row>
    <row r="874306" spans="16:16" x14ac:dyDescent="0.3">
      <c r="P874306" s="83"/>
    </row>
    <row r="874307" spans="16:16" x14ac:dyDescent="0.3">
      <c r="P874307" s="83"/>
    </row>
    <row r="874308" spans="16:16" x14ac:dyDescent="0.3">
      <c r="P874308" s="83"/>
    </row>
    <row r="874309" spans="16:16" x14ac:dyDescent="0.3">
      <c r="P874309" s="83"/>
    </row>
    <row r="874310" spans="16:16" x14ac:dyDescent="0.3">
      <c r="P874310" s="83"/>
    </row>
    <row r="874311" spans="16:16" x14ac:dyDescent="0.3">
      <c r="P874311" s="83"/>
    </row>
    <row r="874312" spans="16:16" x14ac:dyDescent="0.3">
      <c r="P874312" s="83"/>
    </row>
    <row r="874313" spans="16:16" x14ac:dyDescent="0.3">
      <c r="P874313" s="83"/>
    </row>
    <row r="874314" spans="16:16" x14ac:dyDescent="0.3">
      <c r="P874314" s="83"/>
    </row>
    <row r="874315" spans="16:16" x14ac:dyDescent="0.3">
      <c r="P874315" s="83"/>
    </row>
    <row r="874316" spans="16:16" x14ac:dyDescent="0.3">
      <c r="P874316" s="83"/>
    </row>
    <row r="874317" spans="16:16" x14ac:dyDescent="0.3">
      <c r="P874317" s="83"/>
    </row>
    <row r="874318" spans="16:16" x14ac:dyDescent="0.3">
      <c r="P874318" s="83"/>
    </row>
    <row r="874319" spans="16:16" x14ac:dyDescent="0.3">
      <c r="P874319" s="83"/>
    </row>
    <row r="874320" spans="16:16" x14ac:dyDescent="0.3">
      <c r="P874320" s="83"/>
    </row>
    <row r="874321" spans="16:16" x14ac:dyDescent="0.3">
      <c r="P874321" s="83"/>
    </row>
    <row r="874322" spans="16:16" x14ac:dyDescent="0.3">
      <c r="P874322" s="83"/>
    </row>
    <row r="874323" spans="16:16" x14ac:dyDescent="0.3">
      <c r="P874323" s="83"/>
    </row>
    <row r="874324" spans="16:16" x14ac:dyDescent="0.3">
      <c r="P874324" s="83"/>
    </row>
    <row r="874325" spans="16:16" x14ac:dyDescent="0.3">
      <c r="P874325" s="83"/>
    </row>
    <row r="874326" spans="16:16" x14ac:dyDescent="0.3">
      <c r="P874326" s="83"/>
    </row>
    <row r="874327" spans="16:16" x14ac:dyDescent="0.3">
      <c r="P874327" s="83"/>
    </row>
    <row r="874328" spans="16:16" x14ac:dyDescent="0.3">
      <c r="P874328" s="83"/>
    </row>
    <row r="874329" spans="16:16" x14ac:dyDescent="0.3">
      <c r="P874329" s="83"/>
    </row>
    <row r="874330" spans="16:16" x14ac:dyDescent="0.3">
      <c r="P874330" s="83"/>
    </row>
    <row r="874331" spans="16:16" x14ac:dyDescent="0.3">
      <c r="P874331" s="83"/>
    </row>
    <row r="874332" spans="16:16" x14ac:dyDescent="0.3">
      <c r="P874332" s="83"/>
    </row>
    <row r="874333" spans="16:16" x14ac:dyDescent="0.3">
      <c r="P874333" s="83"/>
    </row>
    <row r="874334" spans="16:16" x14ac:dyDescent="0.3">
      <c r="P874334" s="83"/>
    </row>
    <row r="874335" spans="16:16" x14ac:dyDescent="0.3">
      <c r="P874335" s="83"/>
    </row>
    <row r="874336" spans="16:16" x14ac:dyDescent="0.3">
      <c r="P874336" s="83"/>
    </row>
    <row r="874337" spans="16:16" x14ac:dyDescent="0.3">
      <c r="P874337" s="83"/>
    </row>
    <row r="874338" spans="16:16" x14ac:dyDescent="0.3">
      <c r="P874338" s="83"/>
    </row>
    <row r="874339" spans="16:16" x14ac:dyDescent="0.3">
      <c r="P874339" s="83"/>
    </row>
    <row r="874340" spans="16:16" x14ac:dyDescent="0.3">
      <c r="P874340" s="83"/>
    </row>
    <row r="874341" spans="16:16" x14ac:dyDescent="0.3">
      <c r="P874341" s="83"/>
    </row>
    <row r="874342" spans="16:16" x14ac:dyDescent="0.3">
      <c r="P874342" s="83"/>
    </row>
    <row r="874343" spans="16:16" x14ac:dyDescent="0.3">
      <c r="P874343" s="83"/>
    </row>
    <row r="874344" spans="16:16" x14ac:dyDescent="0.3">
      <c r="P874344" s="83"/>
    </row>
    <row r="874345" spans="16:16" x14ac:dyDescent="0.3">
      <c r="P874345" s="83"/>
    </row>
    <row r="874346" spans="16:16" x14ac:dyDescent="0.3">
      <c r="P874346" s="83"/>
    </row>
    <row r="874347" spans="16:16" x14ac:dyDescent="0.3">
      <c r="P874347" s="83"/>
    </row>
    <row r="874348" spans="16:16" x14ac:dyDescent="0.3">
      <c r="P874348" s="83"/>
    </row>
    <row r="874349" spans="16:16" x14ac:dyDescent="0.3">
      <c r="P874349" s="83"/>
    </row>
    <row r="874350" spans="16:16" x14ac:dyDescent="0.3">
      <c r="P874350" s="83"/>
    </row>
    <row r="874351" spans="16:16" x14ac:dyDescent="0.3">
      <c r="P874351" s="83"/>
    </row>
    <row r="874352" spans="16:16" x14ac:dyDescent="0.3">
      <c r="P874352" s="83"/>
    </row>
    <row r="874353" spans="16:16" x14ac:dyDescent="0.3">
      <c r="P874353" s="83"/>
    </row>
    <row r="874354" spans="16:16" x14ac:dyDescent="0.3">
      <c r="P874354" s="83"/>
    </row>
    <row r="874355" spans="16:16" x14ac:dyDescent="0.3">
      <c r="P874355" s="83"/>
    </row>
    <row r="874356" spans="16:16" x14ac:dyDescent="0.3">
      <c r="P874356" s="83"/>
    </row>
    <row r="874357" spans="16:16" x14ac:dyDescent="0.3">
      <c r="P874357" s="83"/>
    </row>
    <row r="874358" spans="16:16" x14ac:dyDescent="0.3">
      <c r="P874358" s="83"/>
    </row>
    <row r="874359" spans="16:16" x14ac:dyDescent="0.3">
      <c r="P874359" s="83"/>
    </row>
    <row r="874360" spans="16:16" x14ac:dyDescent="0.3">
      <c r="P874360" s="83"/>
    </row>
    <row r="874361" spans="16:16" x14ac:dyDescent="0.3">
      <c r="P874361" s="83"/>
    </row>
    <row r="874362" spans="16:16" x14ac:dyDescent="0.3">
      <c r="P874362" s="83"/>
    </row>
    <row r="874363" spans="16:16" x14ac:dyDescent="0.3">
      <c r="P874363" s="83"/>
    </row>
    <row r="874364" spans="16:16" x14ac:dyDescent="0.3">
      <c r="P874364" s="83"/>
    </row>
    <row r="874365" spans="16:16" x14ac:dyDescent="0.3">
      <c r="P874365" s="83"/>
    </row>
    <row r="874366" spans="16:16" x14ac:dyDescent="0.3">
      <c r="P874366" s="83"/>
    </row>
    <row r="874367" spans="16:16" x14ac:dyDescent="0.3">
      <c r="P874367" s="83"/>
    </row>
    <row r="874368" spans="16:16" x14ac:dyDescent="0.3">
      <c r="P874368" s="83"/>
    </row>
    <row r="874369" spans="16:16" x14ac:dyDescent="0.3">
      <c r="P874369" s="83"/>
    </row>
    <row r="874370" spans="16:16" x14ac:dyDescent="0.3">
      <c r="P874370" s="83"/>
    </row>
    <row r="874371" spans="16:16" x14ac:dyDescent="0.3">
      <c r="P874371" s="83"/>
    </row>
    <row r="874372" spans="16:16" x14ac:dyDescent="0.3">
      <c r="P874372" s="83"/>
    </row>
    <row r="874373" spans="16:16" x14ac:dyDescent="0.3">
      <c r="P874373" s="83"/>
    </row>
    <row r="874374" spans="16:16" x14ac:dyDescent="0.3">
      <c r="P874374" s="83"/>
    </row>
    <row r="874375" spans="16:16" x14ac:dyDescent="0.3">
      <c r="P874375" s="83"/>
    </row>
    <row r="874376" spans="16:16" x14ac:dyDescent="0.3">
      <c r="P874376" s="83"/>
    </row>
    <row r="874377" spans="16:16" x14ac:dyDescent="0.3">
      <c r="P874377" s="83"/>
    </row>
    <row r="874378" spans="16:16" x14ac:dyDescent="0.3">
      <c r="P874378" s="83"/>
    </row>
    <row r="874379" spans="16:16" x14ac:dyDescent="0.3">
      <c r="P874379" s="83"/>
    </row>
    <row r="874380" spans="16:16" x14ac:dyDescent="0.3">
      <c r="P874380" s="83"/>
    </row>
    <row r="874381" spans="16:16" x14ac:dyDescent="0.3">
      <c r="P874381" s="83"/>
    </row>
    <row r="874382" spans="16:16" x14ac:dyDescent="0.3">
      <c r="P874382" s="83"/>
    </row>
    <row r="874383" spans="16:16" x14ac:dyDescent="0.3">
      <c r="P874383" s="83"/>
    </row>
    <row r="874384" spans="16:16" x14ac:dyDescent="0.3">
      <c r="P874384" s="83"/>
    </row>
    <row r="874385" spans="16:16" x14ac:dyDescent="0.3">
      <c r="P874385" s="83"/>
    </row>
    <row r="874386" spans="16:16" x14ac:dyDescent="0.3">
      <c r="P874386" s="83"/>
    </row>
    <row r="874387" spans="16:16" x14ac:dyDescent="0.3">
      <c r="P874387" s="83"/>
    </row>
    <row r="874388" spans="16:16" x14ac:dyDescent="0.3">
      <c r="P874388" s="83"/>
    </row>
    <row r="874389" spans="16:16" x14ac:dyDescent="0.3">
      <c r="P874389" s="83"/>
    </row>
    <row r="874390" spans="16:16" x14ac:dyDescent="0.3">
      <c r="P874390" s="83"/>
    </row>
    <row r="874391" spans="16:16" x14ac:dyDescent="0.3">
      <c r="P874391" s="83"/>
    </row>
    <row r="874392" spans="16:16" x14ac:dyDescent="0.3">
      <c r="P874392" s="83"/>
    </row>
    <row r="874393" spans="16:16" x14ac:dyDescent="0.3">
      <c r="P874393" s="83"/>
    </row>
    <row r="874394" spans="16:16" x14ac:dyDescent="0.3">
      <c r="P874394" s="83"/>
    </row>
    <row r="874395" spans="16:16" x14ac:dyDescent="0.3">
      <c r="P874395" s="83"/>
    </row>
    <row r="874396" spans="16:16" x14ac:dyDescent="0.3">
      <c r="P874396" s="83"/>
    </row>
    <row r="874397" spans="16:16" x14ac:dyDescent="0.3">
      <c r="P874397" s="83"/>
    </row>
    <row r="874398" spans="16:16" x14ac:dyDescent="0.3">
      <c r="P874398" s="83"/>
    </row>
    <row r="874399" spans="16:16" x14ac:dyDescent="0.3">
      <c r="P874399" s="83"/>
    </row>
    <row r="874400" spans="16:16" x14ac:dyDescent="0.3">
      <c r="P874400" s="83"/>
    </row>
    <row r="874401" spans="16:16" x14ac:dyDescent="0.3">
      <c r="P874401" s="83"/>
    </row>
    <row r="874402" spans="16:16" x14ac:dyDescent="0.3">
      <c r="P874402" s="83"/>
    </row>
    <row r="874403" spans="16:16" x14ac:dyDescent="0.3">
      <c r="P874403" s="83"/>
    </row>
    <row r="874404" spans="16:16" x14ac:dyDescent="0.3">
      <c r="P874404" s="83"/>
    </row>
    <row r="874405" spans="16:16" x14ac:dyDescent="0.3">
      <c r="P874405" s="83"/>
    </row>
    <row r="874406" spans="16:16" x14ac:dyDescent="0.3">
      <c r="P874406" s="83"/>
    </row>
    <row r="874407" spans="16:16" x14ac:dyDescent="0.3">
      <c r="P874407" s="83"/>
    </row>
    <row r="874408" spans="16:16" x14ac:dyDescent="0.3">
      <c r="P874408" s="83"/>
    </row>
    <row r="874409" spans="16:16" x14ac:dyDescent="0.3">
      <c r="P874409" s="83"/>
    </row>
    <row r="874410" spans="16:16" x14ac:dyDescent="0.3">
      <c r="P874410" s="83"/>
    </row>
    <row r="874411" spans="16:16" x14ac:dyDescent="0.3">
      <c r="P874411" s="83"/>
    </row>
    <row r="874412" spans="16:16" x14ac:dyDescent="0.3">
      <c r="P874412" s="83"/>
    </row>
    <row r="874413" spans="16:16" x14ac:dyDescent="0.3">
      <c r="P874413" s="83"/>
    </row>
    <row r="874414" spans="16:16" x14ac:dyDescent="0.3">
      <c r="P874414" s="83"/>
    </row>
    <row r="874415" spans="16:16" x14ac:dyDescent="0.3">
      <c r="P874415" s="83"/>
    </row>
    <row r="874416" spans="16:16" x14ac:dyDescent="0.3">
      <c r="P874416" s="83"/>
    </row>
    <row r="874417" spans="16:16" x14ac:dyDescent="0.3">
      <c r="P874417" s="83"/>
    </row>
    <row r="874418" spans="16:16" x14ac:dyDescent="0.3">
      <c r="P874418" s="83"/>
    </row>
    <row r="874419" spans="16:16" x14ac:dyDescent="0.3">
      <c r="P874419" s="83"/>
    </row>
    <row r="874420" spans="16:16" x14ac:dyDescent="0.3">
      <c r="P874420" s="83"/>
    </row>
    <row r="874421" spans="16:16" x14ac:dyDescent="0.3">
      <c r="P874421" s="83"/>
    </row>
    <row r="874422" spans="16:16" x14ac:dyDescent="0.3">
      <c r="P874422" s="83"/>
    </row>
    <row r="874423" spans="16:16" x14ac:dyDescent="0.3">
      <c r="P874423" s="83"/>
    </row>
    <row r="874424" spans="16:16" x14ac:dyDescent="0.3">
      <c r="P874424" s="83"/>
    </row>
    <row r="874425" spans="16:16" x14ac:dyDescent="0.3">
      <c r="P874425" s="83"/>
    </row>
    <row r="874426" spans="16:16" x14ac:dyDescent="0.3">
      <c r="P874426" s="83"/>
    </row>
    <row r="874427" spans="16:16" x14ac:dyDescent="0.3">
      <c r="P874427" s="83"/>
    </row>
    <row r="874428" spans="16:16" x14ac:dyDescent="0.3">
      <c r="P874428" s="83"/>
    </row>
    <row r="874429" spans="16:16" x14ac:dyDescent="0.3">
      <c r="P874429" s="83"/>
    </row>
    <row r="874430" spans="16:16" x14ac:dyDescent="0.3">
      <c r="P874430" s="83"/>
    </row>
    <row r="874431" spans="16:16" x14ac:dyDescent="0.3">
      <c r="P874431" s="83"/>
    </row>
    <row r="874432" spans="16:16" x14ac:dyDescent="0.3">
      <c r="P874432" s="83"/>
    </row>
    <row r="874433" spans="16:16" x14ac:dyDescent="0.3">
      <c r="P874433" s="83"/>
    </row>
    <row r="874434" spans="16:16" x14ac:dyDescent="0.3">
      <c r="P874434" s="83"/>
    </row>
    <row r="874435" spans="16:16" x14ac:dyDescent="0.3">
      <c r="P874435" s="83"/>
    </row>
    <row r="874436" spans="16:16" x14ac:dyDescent="0.3">
      <c r="P874436" s="83"/>
    </row>
    <row r="874437" spans="16:16" x14ac:dyDescent="0.3">
      <c r="P874437" s="83"/>
    </row>
    <row r="874438" spans="16:16" x14ac:dyDescent="0.3">
      <c r="P874438" s="83"/>
    </row>
    <row r="874439" spans="16:16" x14ac:dyDescent="0.3">
      <c r="P874439" s="83"/>
    </row>
    <row r="874440" spans="16:16" x14ac:dyDescent="0.3">
      <c r="P874440" s="83"/>
    </row>
    <row r="874441" spans="16:16" x14ac:dyDescent="0.3">
      <c r="P874441" s="83"/>
    </row>
    <row r="874442" spans="16:16" x14ac:dyDescent="0.3">
      <c r="P874442" s="83"/>
    </row>
    <row r="874443" spans="16:16" x14ac:dyDescent="0.3">
      <c r="P874443" s="83"/>
    </row>
    <row r="874444" spans="16:16" x14ac:dyDescent="0.3">
      <c r="P874444" s="83"/>
    </row>
    <row r="874445" spans="16:16" x14ac:dyDescent="0.3">
      <c r="P874445" s="83"/>
    </row>
    <row r="874446" spans="16:16" x14ac:dyDescent="0.3">
      <c r="P874446" s="83"/>
    </row>
    <row r="874447" spans="16:16" x14ac:dyDescent="0.3">
      <c r="P874447" s="83"/>
    </row>
    <row r="874448" spans="16:16" x14ac:dyDescent="0.3">
      <c r="P874448" s="83"/>
    </row>
    <row r="874449" spans="16:16" x14ac:dyDescent="0.3">
      <c r="P874449" s="83"/>
    </row>
    <row r="874450" spans="16:16" x14ac:dyDescent="0.3">
      <c r="P874450" s="83"/>
    </row>
    <row r="874451" spans="16:16" x14ac:dyDescent="0.3">
      <c r="P874451" s="83"/>
    </row>
    <row r="874452" spans="16:16" x14ac:dyDescent="0.3">
      <c r="P874452" s="83"/>
    </row>
    <row r="874453" spans="16:16" x14ac:dyDescent="0.3">
      <c r="P874453" s="83"/>
    </row>
    <row r="874454" spans="16:16" x14ac:dyDescent="0.3">
      <c r="P874454" s="83"/>
    </row>
    <row r="874455" spans="16:16" x14ac:dyDescent="0.3">
      <c r="P874455" s="83"/>
    </row>
    <row r="874456" spans="16:16" x14ac:dyDescent="0.3">
      <c r="P874456" s="83"/>
    </row>
    <row r="874457" spans="16:16" x14ac:dyDescent="0.3">
      <c r="P874457" s="83"/>
    </row>
    <row r="874458" spans="16:16" x14ac:dyDescent="0.3">
      <c r="P874458" s="83"/>
    </row>
    <row r="874459" spans="16:16" x14ac:dyDescent="0.3">
      <c r="P874459" s="83"/>
    </row>
    <row r="874460" spans="16:16" x14ac:dyDescent="0.3">
      <c r="P874460" s="83"/>
    </row>
    <row r="874461" spans="16:16" x14ac:dyDescent="0.3">
      <c r="P874461" s="83"/>
    </row>
    <row r="874462" spans="16:16" x14ac:dyDescent="0.3">
      <c r="P874462" s="83"/>
    </row>
    <row r="874463" spans="16:16" x14ac:dyDescent="0.3">
      <c r="P874463" s="83"/>
    </row>
    <row r="874464" spans="16:16" x14ac:dyDescent="0.3">
      <c r="P874464" s="83"/>
    </row>
    <row r="874465" spans="16:16" x14ac:dyDescent="0.3">
      <c r="P874465" s="83"/>
    </row>
    <row r="874466" spans="16:16" x14ac:dyDescent="0.3">
      <c r="P874466" s="83"/>
    </row>
    <row r="874467" spans="16:16" x14ac:dyDescent="0.3">
      <c r="P874467" s="83"/>
    </row>
    <row r="874468" spans="16:16" x14ac:dyDescent="0.3">
      <c r="P874468" s="83"/>
    </row>
    <row r="874469" spans="16:16" x14ac:dyDescent="0.3">
      <c r="P874469" s="83"/>
    </row>
    <row r="874470" spans="16:16" x14ac:dyDescent="0.3">
      <c r="P874470" s="83"/>
    </row>
    <row r="874471" spans="16:16" x14ac:dyDescent="0.3">
      <c r="P874471" s="83"/>
    </row>
    <row r="874472" spans="16:16" x14ac:dyDescent="0.3">
      <c r="P874472" s="83"/>
    </row>
    <row r="874473" spans="16:16" x14ac:dyDescent="0.3">
      <c r="P874473" s="83"/>
    </row>
    <row r="874474" spans="16:16" x14ac:dyDescent="0.3">
      <c r="P874474" s="83"/>
    </row>
    <row r="874475" spans="16:16" x14ac:dyDescent="0.3">
      <c r="P874475" s="83"/>
    </row>
    <row r="874476" spans="16:16" x14ac:dyDescent="0.3">
      <c r="P874476" s="83"/>
    </row>
    <row r="874477" spans="16:16" x14ac:dyDescent="0.3">
      <c r="P874477" s="83"/>
    </row>
    <row r="874478" spans="16:16" x14ac:dyDescent="0.3">
      <c r="P874478" s="83"/>
    </row>
    <row r="874479" spans="16:16" x14ac:dyDescent="0.3">
      <c r="P874479" s="83"/>
    </row>
    <row r="874480" spans="16:16" x14ac:dyDescent="0.3">
      <c r="P874480" s="83"/>
    </row>
    <row r="874481" spans="16:16" x14ac:dyDescent="0.3">
      <c r="P874481" s="83"/>
    </row>
    <row r="874482" spans="16:16" x14ac:dyDescent="0.3">
      <c r="P874482" s="83"/>
    </row>
    <row r="874483" spans="16:16" x14ac:dyDescent="0.3">
      <c r="P874483" s="83"/>
    </row>
    <row r="874484" spans="16:16" x14ac:dyDescent="0.3">
      <c r="P874484" s="83"/>
    </row>
    <row r="874485" spans="16:16" x14ac:dyDescent="0.3">
      <c r="P874485" s="83"/>
    </row>
    <row r="874486" spans="16:16" x14ac:dyDescent="0.3">
      <c r="P874486" s="83"/>
    </row>
    <row r="874487" spans="16:16" x14ac:dyDescent="0.3">
      <c r="P874487" s="83"/>
    </row>
    <row r="874488" spans="16:16" x14ac:dyDescent="0.3">
      <c r="P874488" s="83"/>
    </row>
    <row r="874489" spans="16:16" x14ac:dyDescent="0.3">
      <c r="P874489" s="83"/>
    </row>
    <row r="874490" spans="16:16" x14ac:dyDescent="0.3">
      <c r="P874490" s="83"/>
    </row>
    <row r="874491" spans="16:16" x14ac:dyDescent="0.3">
      <c r="P874491" s="83"/>
    </row>
    <row r="874492" spans="16:16" x14ac:dyDescent="0.3">
      <c r="P874492" s="83"/>
    </row>
    <row r="874493" spans="16:16" x14ac:dyDescent="0.3">
      <c r="P874493" s="83"/>
    </row>
    <row r="874494" spans="16:16" x14ac:dyDescent="0.3">
      <c r="P874494" s="83"/>
    </row>
    <row r="874495" spans="16:16" x14ac:dyDescent="0.3">
      <c r="P874495" s="83"/>
    </row>
    <row r="874496" spans="16:16" x14ac:dyDescent="0.3">
      <c r="P874496" s="83"/>
    </row>
    <row r="874497" spans="16:16" x14ac:dyDescent="0.3">
      <c r="P874497" s="83"/>
    </row>
    <row r="874498" spans="16:16" x14ac:dyDescent="0.3">
      <c r="P874498" s="83"/>
    </row>
    <row r="874499" spans="16:16" x14ac:dyDescent="0.3">
      <c r="P874499" s="83"/>
    </row>
    <row r="874500" spans="16:16" x14ac:dyDescent="0.3">
      <c r="P874500" s="83"/>
    </row>
    <row r="874501" spans="16:16" x14ac:dyDescent="0.3">
      <c r="P874501" s="83"/>
    </row>
    <row r="874502" spans="16:16" x14ac:dyDescent="0.3">
      <c r="P874502" s="83"/>
    </row>
    <row r="874503" spans="16:16" x14ac:dyDescent="0.3">
      <c r="P874503" s="83"/>
    </row>
    <row r="874504" spans="16:16" x14ac:dyDescent="0.3">
      <c r="P874504" s="83"/>
    </row>
    <row r="874505" spans="16:16" x14ac:dyDescent="0.3">
      <c r="P874505" s="83"/>
    </row>
    <row r="874506" spans="16:16" x14ac:dyDescent="0.3">
      <c r="P874506" s="83"/>
    </row>
    <row r="874507" spans="16:16" x14ac:dyDescent="0.3">
      <c r="P874507" s="83"/>
    </row>
    <row r="874508" spans="16:16" x14ac:dyDescent="0.3">
      <c r="P874508" s="83"/>
    </row>
    <row r="874509" spans="16:16" x14ac:dyDescent="0.3">
      <c r="P874509" s="83"/>
    </row>
    <row r="874510" spans="16:16" x14ac:dyDescent="0.3">
      <c r="P874510" s="83"/>
    </row>
    <row r="874511" spans="16:16" x14ac:dyDescent="0.3">
      <c r="P874511" s="83"/>
    </row>
    <row r="874512" spans="16:16" x14ac:dyDescent="0.3">
      <c r="P874512" s="83"/>
    </row>
    <row r="874513" spans="16:16" x14ac:dyDescent="0.3">
      <c r="P874513" s="83"/>
    </row>
    <row r="874514" spans="16:16" x14ac:dyDescent="0.3">
      <c r="P874514" s="83"/>
    </row>
    <row r="874515" spans="16:16" x14ac:dyDescent="0.3">
      <c r="P874515" s="83"/>
    </row>
    <row r="874516" spans="16:16" x14ac:dyDescent="0.3">
      <c r="P874516" s="83"/>
    </row>
    <row r="874517" spans="16:16" x14ac:dyDescent="0.3">
      <c r="P874517" s="83"/>
    </row>
    <row r="874518" spans="16:16" x14ac:dyDescent="0.3">
      <c r="P874518" s="83"/>
    </row>
    <row r="874519" spans="16:16" x14ac:dyDescent="0.3">
      <c r="P874519" s="83"/>
    </row>
    <row r="874520" spans="16:16" x14ac:dyDescent="0.3">
      <c r="P874520" s="83"/>
    </row>
    <row r="874521" spans="16:16" x14ac:dyDescent="0.3">
      <c r="P874521" s="83"/>
    </row>
    <row r="874522" spans="16:16" x14ac:dyDescent="0.3">
      <c r="P874522" s="83"/>
    </row>
    <row r="874523" spans="16:16" x14ac:dyDescent="0.3">
      <c r="P874523" s="83"/>
    </row>
    <row r="874524" spans="16:16" x14ac:dyDescent="0.3">
      <c r="P874524" s="83"/>
    </row>
    <row r="874525" spans="16:16" x14ac:dyDescent="0.3">
      <c r="P874525" s="83"/>
    </row>
    <row r="874526" spans="16:16" x14ac:dyDescent="0.3">
      <c r="P874526" s="83"/>
    </row>
    <row r="874527" spans="16:16" x14ac:dyDescent="0.3">
      <c r="P874527" s="83"/>
    </row>
    <row r="874528" spans="16:16" x14ac:dyDescent="0.3">
      <c r="P874528" s="83"/>
    </row>
    <row r="874529" spans="16:16" x14ac:dyDescent="0.3">
      <c r="P874529" s="83"/>
    </row>
    <row r="874530" spans="16:16" x14ac:dyDescent="0.3">
      <c r="P874530" s="83"/>
    </row>
    <row r="874531" spans="16:16" x14ac:dyDescent="0.3">
      <c r="P874531" s="83"/>
    </row>
    <row r="874532" spans="16:16" x14ac:dyDescent="0.3">
      <c r="P874532" s="83"/>
    </row>
    <row r="874533" spans="16:16" x14ac:dyDescent="0.3">
      <c r="P874533" s="83"/>
    </row>
    <row r="874534" spans="16:16" x14ac:dyDescent="0.3">
      <c r="P874534" s="83"/>
    </row>
    <row r="874535" spans="16:16" x14ac:dyDescent="0.3">
      <c r="P874535" s="83"/>
    </row>
    <row r="874536" spans="16:16" x14ac:dyDescent="0.3">
      <c r="P874536" s="83"/>
    </row>
    <row r="874537" spans="16:16" x14ac:dyDescent="0.3">
      <c r="P874537" s="83"/>
    </row>
    <row r="874538" spans="16:16" x14ac:dyDescent="0.3">
      <c r="P874538" s="83"/>
    </row>
    <row r="874539" spans="16:16" x14ac:dyDescent="0.3">
      <c r="P874539" s="83"/>
    </row>
    <row r="874540" spans="16:16" x14ac:dyDescent="0.3">
      <c r="P874540" s="83"/>
    </row>
    <row r="874541" spans="16:16" x14ac:dyDescent="0.3">
      <c r="P874541" s="83"/>
    </row>
    <row r="874542" spans="16:16" x14ac:dyDescent="0.3">
      <c r="P874542" s="83"/>
    </row>
    <row r="874543" spans="16:16" x14ac:dyDescent="0.3">
      <c r="P874543" s="83"/>
    </row>
    <row r="874544" spans="16:16" x14ac:dyDescent="0.3">
      <c r="P874544" s="83"/>
    </row>
    <row r="874545" spans="16:16" x14ac:dyDescent="0.3">
      <c r="P874545" s="83"/>
    </row>
    <row r="874546" spans="16:16" x14ac:dyDescent="0.3">
      <c r="P874546" s="83"/>
    </row>
    <row r="874547" spans="16:16" x14ac:dyDescent="0.3">
      <c r="P874547" s="83"/>
    </row>
    <row r="874548" spans="16:16" x14ac:dyDescent="0.3">
      <c r="P874548" s="83"/>
    </row>
    <row r="874549" spans="16:16" x14ac:dyDescent="0.3">
      <c r="P874549" s="83"/>
    </row>
    <row r="874550" spans="16:16" x14ac:dyDescent="0.3">
      <c r="P874550" s="83"/>
    </row>
    <row r="874551" spans="16:16" x14ac:dyDescent="0.3">
      <c r="P874551" s="83"/>
    </row>
    <row r="874552" spans="16:16" x14ac:dyDescent="0.3">
      <c r="P874552" s="83"/>
    </row>
    <row r="874553" spans="16:16" x14ac:dyDescent="0.3">
      <c r="P874553" s="83"/>
    </row>
    <row r="874554" spans="16:16" x14ac:dyDescent="0.3">
      <c r="P874554" s="83"/>
    </row>
    <row r="874555" spans="16:16" x14ac:dyDescent="0.3">
      <c r="P874555" s="83"/>
    </row>
    <row r="874556" spans="16:16" x14ac:dyDescent="0.3">
      <c r="P874556" s="83"/>
    </row>
    <row r="874557" spans="16:16" x14ac:dyDescent="0.3">
      <c r="P874557" s="83"/>
    </row>
    <row r="874558" spans="16:16" x14ac:dyDescent="0.3">
      <c r="P874558" s="83"/>
    </row>
    <row r="874559" spans="16:16" x14ac:dyDescent="0.3">
      <c r="P874559" s="83"/>
    </row>
    <row r="874560" spans="16:16" x14ac:dyDescent="0.3">
      <c r="P874560" s="83"/>
    </row>
    <row r="874561" spans="16:16" x14ac:dyDescent="0.3">
      <c r="P874561" s="83"/>
    </row>
    <row r="874562" spans="16:16" x14ac:dyDescent="0.3">
      <c r="P874562" s="83"/>
    </row>
    <row r="874563" spans="16:16" x14ac:dyDescent="0.3">
      <c r="P874563" s="83"/>
    </row>
    <row r="874564" spans="16:16" x14ac:dyDescent="0.3">
      <c r="P874564" s="83"/>
    </row>
    <row r="874565" spans="16:16" x14ac:dyDescent="0.3">
      <c r="P874565" s="83"/>
    </row>
    <row r="874566" spans="16:16" x14ac:dyDescent="0.3">
      <c r="P874566" s="83"/>
    </row>
    <row r="874567" spans="16:16" x14ac:dyDescent="0.3">
      <c r="P874567" s="83"/>
    </row>
    <row r="874568" spans="16:16" x14ac:dyDescent="0.3">
      <c r="P874568" s="83"/>
    </row>
    <row r="874569" spans="16:16" x14ac:dyDescent="0.3">
      <c r="P874569" s="83"/>
    </row>
    <row r="874570" spans="16:16" x14ac:dyDescent="0.3">
      <c r="P874570" s="83"/>
    </row>
    <row r="874571" spans="16:16" x14ac:dyDescent="0.3">
      <c r="P874571" s="83"/>
    </row>
    <row r="874572" spans="16:16" x14ac:dyDescent="0.3">
      <c r="P874572" s="83"/>
    </row>
    <row r="874573" spans="16:16" x14ac:dyDescent="0.3">
      <c r="P874573" s="83"/>
    </row>
    <row r="874574" spans="16:16" x14ac:dyDescent="0.3">
      <c r="P874574" s="83"/>
    </row>
    <row r="874575" spans="16:16" x14ac:dyDescent="0.3">
      <c r="P874575" s="83"/>
    </row>
    <row r="874576" spans="16:16" x14ac:dyDescent="0.3">
      <c r="P874576" s="83"/>
    </row>
    <row r="874577" spans="16:16" x14ac:dyDescent="0.3">
      <c r="P874577" s="83"/>
    </row>
    <row r="874578" spans="16:16" x14ac:dyDescent="0.3">
      <c r="P874578" s="83"/>
    </row>
    <row r="874579" spans="16:16" x14ac:dyDescent="0.3">
      <c r="P874579" s="83"/>
    </row>
    <row r="874580" spans="16:16" x14ac:dyDescent="0.3">
      <c r="P874580" s="83"/>
    </row>
    <row r="874581" spans="16:16" x14ac:dyDescent="0.3">
      <c r="P874581" s="83"/>
    </row>
    <row r="874582" spans="16:16" x14ac:dyDescent="0.3">
      <c r="P874582" s="83"/>
    </row>
    <row r="874583" spans="16:16" x14ac:dyDescent="0.3">
      <c r="P874583" s="83"/>
    </row>
    <row r="874584" spans="16:16" x14ac:dyDescent="0.3">
      <c r="P874584" s="83"/>
    </row>
    <row r="874585" spans="16:16" x14ac:dyDescent="0.3">
      <c r="P874585" s="83"/>
    </row>
    <row r="874586" spans="16:16" x14ac:dyDescent="0.3">
      <c r="P874586" s="83"/>
    </row>
    <row r="874587" spans="16:16" x14ac:dyDescent="0.3">
      <c r="P874587" s="83"/>
    </row>
    <row r="874588" spans="16:16" x14ac:dyDescent="0.3">
      <c r="P874588" s="83"/>
    </row>
    <row r="874589" spans="16:16" x14ac:dyDescent="0.3">
      <c r="P874589" s="83"/>
    </row>
    <row r="874590" spans="16:16" x14ac:dyDescent="0.3">
      <c r="P874590" s="83"/>
    </row>
    <row r="874591" spans="16:16" x14ac:dyDescent="0.3">
      <c r="P874591" s="83"/>
    </row>
    <row r="874592" spans="16:16" x14ac:dyDescent="0.3">
      <c r="P874592" s="83"/>
    </row>
    <row r="874593" spans="16:16" x14ac:dyDescent="0.3">
      <c r="P874593" s="83"/>
    </row>
    <row r="874594" spans="16:16" x14ac:dyDescent="0.3">
      <c r="P874594" s="83"/>
    </row>
    <row r="874595" spans="16:16" x14ac:dyDescent="0.3">
      <c r="P874595" s="83"/>
    </row>
    <row r="874596" spans="16:16" x14ac:dyDescent="0.3">
      <c r="P874596" s="83"/>
    </row>
    <row r="874597" spans="16:16" x14ac:dyDescent="0.3">
      <c r="P874597" s="83"/>
    </row>
    <row r="874598" spans="16:16" x14ac:dyDescent="0.3">
      <c r="P874598" s="83"/>
    </row>
    <row r="874599" spans="16:16" x14ac:dyDescent="0.3">
      <c r="P874599" s="83"/>
    </row>
    <row r="874600" spans="16:16" x14ac:dyDescent="0.3">
      <c r="P874600" s="83"/>
    </row>
    <row r="874601" spans="16:16" x14ac:dyDescent="0.3">
      <c r="P874601" s="83"/>
    </row>
    <row r="874602" spans="16:16" x14ac:dyDescent="0.3">
      <c r="P874602" s="83"/>
    </row>
    <row r="874603" spans="16:16" x14ac:dyDescent="0.3">
      <c r="P874603" s="83"/>
    </row>
    <row r="874604" spans="16:16" x14ac:dyDescent="0.3">
      <c r="P874604" s="83"/>
    </row>
    <row r="874605" spans="16:16" x14ac:dyDescent="0.3">
      <c r="P874605" s="83"/>
    </row>
    <row r="874606" spans="16:16" x14ac:dyDescent="0.3">
      <c r="P874606" s="83"/>
    </row>
    <row r="874607" spans="16:16" x14ac:dyDescent="0.3">
      <c r="P874607" s="83"/>
    </row>
    <row r="874608" spans="16:16" x14ac:dyDescent="0.3">
      <c r="P874608" s="83"/>
    </row>
    <row r="874609" spans="16:16" x14ac:dyDescent="0.3">
      <c r="P874609" s="83"/>
    </row>
    <row r="874610" spans="16:16" x14ac:dyDescent="0.3">
      <c r="P874610" s="83"/>
    </row>
    <row r="874611" spans="16:16" x14ac:dyDescent="0.3">
      <c r="P874611" s="83"/>
    </row>
    <row r="874612" spans="16:16" x14ac:dyDescent="0.3">
      <c r="P874612" s="83"/>
    </row>
    <row r="874613" spans="16:16" x14ac:dyDescent="0.3">
      <c r="P874613" s="83"/>
    </row>
    <row r="874614" spans="16:16" x14ac:dyDescent="0.3">
      <c r="P874614" s="83"/>
    </row>
    <row r="874615" spans="16:16" x14ac:dyDescent="0.3">
      <c r="P874615" s="83"/>
    </row>
    <row r="874616" spans="16:16" x14ac:dyDescent="0.3">
      <c r="P874616" s="83"/>
    </row>
    <row r="874617" spans="16:16" x14ac:dyDescent="0.3">
      <c r="P874617" s="83"/>
    </row>
    <row r="874618" spans="16:16" x14ac:dyDescent="0.3">
      <c r="P874618" s="83"/>
    </row>
    <row r="874619" spans="16:16" x14ac:dyDescent="0.3">
      <c r="P874619" s="83"/>
    </row>
    <row r="874620" spans="16:16" x14ac:dyDescent="0.3">
      <c r="P874620" s="83"/>
    </row>
    <row r="874621" spans="16:16" x14ac:dyDescent="0.3">
      <c r="P874621" s="83"/>
    </row>
    <row r="874622" spans="16:16" x14ac:dyDescent="0.3">
      <c r="P874622" s="83"/>
    </row>
    <row r="874623" spans="16:16" x14ac:dyDescent="0.3">
      <c r="P874623" s="83"/>
    </row>
    <row r="874624" spans="16:16" x14ac:dyDescent="0.3">
      <c r="P874624" s="83"/>
    </row>
    <row r="874625" spans="16:16" x14ac:dyDescent="0.3">
      <c r="P874625" s="83"/>
    </row>
    <row r="874626" spans="16:16" x14ac:dyDescent="0.3">
      <c r="P874626" s="83"/>
    </row>
    <row r="874627" spans="16:16" x14ac:dyDescent="0.3">
      <c r="P874627" s="83"/>
    </row>
    <row r="874628" spans="16:16" x14ac:dyDescent="0.3">
      <c r="P874628" s="83"/>
    </row>
    <row r="874629" spans="16:16" x14ac:dyDescent="0.3">
      <c r="P874629" s="83"/>
    </row>
    <row r="874630" spans="16:16" x14ac:dyDescent="0.3">
      <c r="P874630" s="83"/>
    </row>
    <row r="874631" spans="16:16" x14ac:dyDescent="0.3">
      <c r="P874631" s="83"/>
    </row>
    <row r="874632" spans="16:16" x14ac:dyDescent="0.3">
      <c r="P874632" s="83"/>
    </row>
    <row r="874633" spans="16:16" x14ac:dyDescent="0.3">
      <c r="P874633" s="83"/>
    </row>
    <row r="874634" spans="16:16" x14ac:dyDescent="0.3">
      <c r="P874634" s="83"/>
    </row>
    <row r="874635" spans="16:16" x14ac:dyDescent="0.3">
      <c r="P874635" s="83"/>
    </row>
    <row r="874636" spans="16:16" x14ac:dyDescent="0.3">
      <c r="P874636" s="83"/>
    </row>
    <row r="874637" spans="16:16" x14ac:dyDescent="0.3">
      <c r="P874637" s="83"/>
    </row>
    <row r="874638" spans="16:16" x14ac:dyDescent="0.3">
      <c r="P874638" s="83"/>
    </row>
    <row r="874639" spans="16:16" x14ac:dyDescent="0.3">
      <c r="P874639" s="83"/>
    </row>
    <row r="874640" spans="16:16" x14ac:dyDescent="0.3">
      <c r="P874640" s="83"/>
    </row>
    <row r="874641" spans="16:16" x14ac:dyDescent="0.3">
      <c r="P874641" s="83"/>
    </row>
    <row r="874642" spans="16:16" x14ac:dyDescent="0.3">
      <c r="P874642" s="83"/>
    </row>
    <row r="874643" spans="16:16" x14ac:dyDescent="0.3">
      <c r="P874643" s="83"/>
    </row>
    <row r="874644" spans="16:16" x14ac:dyDescent="0.3">
      <c r="P874644" s="83"/>
    </row>
    <row r="874645" spans="16:16" x14ac:dyDescent="0.3">
      <c r="P874645" s="83"/>
    </row>
    <row r="874646" spans="16:16" x14ac:dyDescent="0.3">
      <c r="P874646" s="83"/>
    </row>
    <row r="874647" spans="16:16" x14ac:dyDescent="0.3">
      <c r="P874647" s="83"/>
    </row>
    <row r="874648" spans="16:16" x14ac:dyDescent="0.3">
      <c r="P874648" s="83"/>
    </row>
    <row r="874649" spans="16:16" x14ac:dyDescent="0.3">
      <c r="P874649" s="83"/>
    </row>
    <row r="874650" spans="16:16" x14ac:dyDescent="0.3">
      <c r="P874650" s="83"/>
    </row>
    <row r="874651" spans="16:16" x14ac:dyDescent="0.3">
      <c r="P874651" s="83"/>
    </row>
    <row r="874652" spans="16:16" x14ac:dyDescent="0.3">
      <c r="P874652" s="83"/>
    </row>
    <row r="874653" spans="16:16" x14ac:dyDescent="0.3">
      <c r="P874653" s="83"/>
    </row>
    <row r="874654" spans="16:16" x14ac:dyDescent="0.3">
      <c r="P874654" s="83"/>
    </row>
    <row r="874655" spans="16:16" x14ac:dyDescent="0.3">
      <c r="P874655" s="83"/>
    </row>
    <row r="874656" spans="16:16" x14ac:dyDescent="0.3">
      <c r="P874656" s="83"/>
    </row>
    <row r="874657" spans="16:16" x14ac:dyDescent="0.3">
      <c r="P874657" s="83"/>
    </row>
    <row r="874658" spans="16:16" x14ac:dyDescent="0.3">
      <c r="P874658" s="83"/>
    </row>
    <row r="874659" spans="16:16" x14ac:dyDescent="0.3">
      <c r="P874659" s="83"/>
    </row>
    <row r="874660" spans="16:16" x14ac:dyDescent="0.3">
      <c r="P874660" s="83"/>
    </row>
    <row r="874661" spans="16:16" x14ac:dyDescent="0.3">
      <c r="P874661" s="83"/>
    </row>
    <row r="874662" spans="16:16" x14ac:dyDescent="0.3">
      <c r="P874662" s="83"/>
    </row>
    <row r="874663" spans="16:16" x14ac:dyDescent="0.3">
      <c r="P874663" s="83"/>
    </row>
    <row r="874664" spans="16:16" x14ac:dyDescent="0.3">
      <c r="P874664" s="83"/>
    </row>
    <row r="874665" spans="16:16" x14ac:dyDescent="0.3">
      <c r="P874665" s="83"/>
    </row>
    <row r="874666" spans="16:16" x14ac:dyDescent="0.3">
      <c r="P874666" s="83"/>
    </row>
    <row r="874667" spans="16:16" x14ac:dyDescent="0.3">
      <c r="P874667" s="83"/>
    </row>
    <row r="874668" spans="16:16" x14ac:dyDescent="0.3">
      <c r="P874668" s="83"/>
    </row>
    <row r="874669" spans="16:16" x14ac:dyDescent="0.3">
      <c r="P874669" s="83"/>
    </row>
    <row r="874670" spans="16:16" x14ac:dyDescent="0.3">
      <c r="P874670" s="83"/>
    </row>
    <row r="874671" spans="16:16" x14ac:dyDescent="0.3">
      <c r="P874671" s="83"/>
    </row>
    <row r="874672" spans="16:16" x14ac:dyDescent="0.3">
      <c r="P874672" s="83"/>
    </row>
    <row r="874673" spans="16:16" x14ac:dyDescent="0.3">
      <c r="P874673" s="83"/>
    </row>
    <row r="874674" spans="16:16" x14ac:dyDescent="0.3">
      <c r="P874674" s="83"/>
    </row>
    <row r="874675" spans="16:16" x14ac:dyDescent="0.3">
      <c r="P874675" s="83"/>
    </row>
    <row r="874676" spans="16:16" x14ac:dyDescent="0.3">
      <c r="P874676" s="83"/>
    </row>
    <row r="874677" spans="16:16" x14ac:dyDescent="0.3">
      <c r="P874677" s="83"/>
    </row>
    <row r="874678" spans="16:16" x14ac:dyDescent="0.3">
      <c r="P874678" s="83"/>
    </row>
    <row r="874679" spans="16:16" x14ac:dyDescent="0.3">
      <c r="P874679" s="83"/>
    </row>
    <row r="874680" spans="16:16" x14ac:dyDescent="0.3">
      <c r="P874680" s="83"/>
    </row>
    <row r="874681" spans="16:16" x14ac:dyDescent="0.3">
      <c r="P874681" s="83"/>
    </row>
    <row r="874682" spans="16:16" x14ac:dyDescent="0.3">
      <c r="P874682" s="83"/>
    </row>
    <row r="874683" spans="16:16" x14ac:dyDescent="0.3">
      <c r="P874683" s="83"/>
    </row>
    <row r="874684" spans="16:16" x14ac:dyDescent="0.3">
      <c r="P874684" s="83"/>
    </row>
    <row r="874685" spans="16:16" x14ac:dyDescent="0.3">
      <c r="P874685" s="83"/>
    </row>
    <row r="874686" spans="16:16" x14ac:dyDescent="0.3">
      <c r="P874686" s="83"/>
    </row>
    <row r="874687" spans="16:16" x14ac:dyDescent="0.3">
      <c r="P874687" s="83"/>
    </row>
    <row r="874688" spans="16:16" x14ac:dyDescent="0.3">
      <c r="P874688" s="83"/>
    </row>
    <row r="874689" spans="16:16" x14ac:dyDescent="0.3">
      <c r="P874689" s="83"/>
    </row>
    <row r="874690" spans="16:16" x14ac:dyDescent="0.3">
      <c r="P874690" s="83"/>
    </row>
    <row r="874691" spans="16:16" x14ac:dyDescent="0.3">
      <c r="P874691" s="83"/>
    </row>
    <row r="874692" spans="16:16" x14ac:dyDescent="0.3">
      <c r="P874692" s="83"/>
    </row>
    <row r="874693" spans="16:16" x14ac:dyDescent="0.3">
      <c r="P874693" s="83"/>
    </row>
    <row r="874694" spans="16:16" x14ac:dyDescent="0.3">
      <c r="P874694" s="83"/>
    </row>
    <row r="874695" spans="16:16" x14ac:dyDescent="0.3">
      <c r="P874695" s="83"/>
    </row>
    <row r="874696" spans="16:16" x14ac:dyDescent="0.3">
      <c r="P874696" s="83"/>
    </row>
    <row r="874697" spans="16:16" x14ac:dyDescent="0.3">
      <c r="P874697" s="83"/>
    </row>
    <row r="874698" spans="16:16" x14ac:dyDescent="0.3">
      <c r="P874698" s="83"/>
    </row>
    <row r="874699" spans="16:16" x14ac:dyDescent="0.3">
      <c r="P874699" s="83"/>
    </row>
    <row r="874700" spans="16:16" x14ac:dyDescent="0.3">
      <c r="P874700" s="83"/>
    </row>
    <row r="874701" spans="16:16" x14ac:dyDescent="0.3">
      <c r="P874701" s="83"/>
    </row>
    <row r="874702" spans="16:16" x14ac:dyDescent="0.3">
      <c r="P874702" s="83"/>
    </row>
    <row r="874703" spans="16:16" x14ac:dyDescent="0.3">
      <c r="P874703" s="83"/>
    </row>
    <row r="874704" spans="16:16" x14ac:dyDescent="0.3">
      <c r="P874704" s="83"/>
    </row>
    <row r="874705" spans="16:16" x14ac:dyDescent="0.3">
      <c r="P874705" s="83"/>
    </row>
    <row r="874706" spans="16:16" x14ac:dyDescent="0.3">
      <c r="P874706" s="83"/>
    </row>
    <row r="874707" spans="16:16" x14ac:dyDescent="0.3">
      <c r="P874707" s="83"/>
    </row>
    <row r="874708" spans="16:16" x14ac:dyDescent="0.3">
      <c r="P874708" s="83"/>
    </row>
    <row r="874709" spans="16:16" x14ac:dyDescent="0.3">
      <c r="P874709" s="83"/>
    </row>
    <row r="874710" spans="16:16" x14ac:dyDescent="0.3">
      <c r="P874710" s="83"/>
    </row>
    <row r="874711" spans="16:16" x14ac:dyDescent="0.3">
      <c r="P874711" s="83"/>
    </row>
    <row r="874712" spans="16:16" x14ac:dyDescent="0.3">
      <c r="P874712" s="83"/>
    </row>
    <row r="874713" spans="16:16" x14ac:dyDescent="0.3">
      <c r="P874713" s="83"/>
    </row>
    <row r="874714" spans="16:16" x14ac:dyDescent="0.3">
      <c r="P874714" s="83"/>
    </row>
    <row r="874715" spans="16:16" x14ac:dyDescent="0.3">
      <c r="P874715" s="83"/>
    </row>
    <row r="874716" spans="16:16" x14ac:dyDescent="0.3">
      <c r="P874716" s="83"/>
    </row>
    <row r="874717" spans="16:16" x14ac:dyDescent="0.3">
      <c r="P874717" s="83"/>
    </row>
    <row r="874718" spans="16:16" x14ac:dyDescent="0.3">
      <c r="P874718" s="83"/>
    </row>
    <row r="874719" spans="16:16" x14ac:dyDescent="0.3">
      <c r="P874719" s="83"/>
    </row>
    <row r="874720" spans="16:16" x14ac:dyDescent="0.3">
      <c r="P874720" s="83"/>
    </row>
    <row r="874721" spans="16:16" x14ac:dyDescent="0.3">
      <c r="P874721" s="83"/>
    </row>
    <row r="874722" spans="16:16" x14ac:dyDescent="0.3">
      <c r="P874722" s="83"/>
    </row>
    <row r="874723" spans="16:16" x14ac:dyDescent="0.3">
      <c r="P874723" s="83"/>
    </row>
    <row r="874724" spans="16:16" x14ac:dyDescent="0.3">
      <c r="P874724" s="83"/>
    </row>
    <row r="874725" spans="16:16" x14ac:dyDescent="0.3">
      <c r="P874725" s="83"/>
    </row>
    <row r="874726" spans="16:16" x14ac:dyDescent="0.3">
      <c r="P874726" s="83"/>
    </row>
    <row r="874727" spans="16:16" x14ac:dyDescent="0.3">
      <c r="P874727" s="83"/>
    </row>
    <row r="874728" spans="16:16" x14ac:dyDescent="0.3">
      <c r="P874728" s="83"/>
    </row>
    <row r="874729" spans="16:16" x14ac:dyDescent="0.3">
      <c r="P874729" s="83"/>
    </row>
    <row r="874730" spans="16:16" x14ac:dyDescent="0.3">
      <c r="P874730" s="83"/>
    </row>
    <row r="874731" spans="16:16" x14ac:dyDescent="0.3">
      <c r="P874731" s="83"/>
    </row>
    <row r="874732" spans="16:16" x14ac:dyDescent="0.3">
      <c r="P874732" s="83"/>
    </row>
    <row r="874733" spans="16:16" x14ac:dyDescent="0.3">
      <c r="P874733" s="83"/>
    </row>
    <row r="874734" spans="16:16" x14ac:dyDescent="0.3">
      <c r="P874734" s="83"/>
    </row>
    <row r="874735" spans="16:16" x14ac:dyDescent="0.3">
      <c r="P874735" s="83"/>
    </row>
    <row r="874736" spans="16:16" x14ac:dyDescent="0.3">
      <c r="P874736" s="83"/>
    </row>
    <row r="874737" spans="16:16" x14ac:dyDescent="0.3">
      <c r="P874737" s="83"/>
    </row>
    <row r="874738" spans="16:16" x14ac:dyDescent="0.3">
      <c r="P874738" s="83"/>
    </row>
    <row r="874739" spans="16:16" x14ac:dyDescent="0.3">
      <c r="P874739" s="83"/>
    </row>
    <row r="874740" spans="16:16" x14ac:dyDescent="0.3">
      <c r="P874740" s="83"/>
    </row>
    <row r="874741" spans="16:16" x14ac:dyDescent="0.3">
      <c r="P874741" s="83"/>
    </row>
    <row r="874742" spans="16:16" x14ac:dyDescent="0.3">
      <c r="P874742" s="83"/>
    </row>
    <row r="874743" spans="16:16" x14ac:dyDescent="0.3">
      <c r="P874743" s="83"/>
    </row>
    <row r="874744" spans="16:16" x14ac:dyDescent="0.3">
      <c r="P874744" s="83"/>
    </row>
    <row r="874745" spans="16:16" x14ac:dyDescent="0.3">
      <c r="P874745" s="83"/>
    </row>
    <row r="874746" spans="16:16" x14ac:dyDescent="0.3">
      <c r="P874746" s="83"/>
    </row>
    <row r="874747" spans="16:16" x14ac:dyDescent="0.3">
      <c r="P874747" s="83"/>
    </row>
    <row r="874748" spans="16:16" x14ac:dyDescent="0.3">
      <c r="P874748" s="83"/>
    </row>
    <row r="874749" spans="16:16" x14ac:dyDescent="0.3">
      <c r="P874749" s="83"/>
    </row>
    <row r="874750" spans="16:16" x14ac:dyDescent="0.3">
      <c r="P874750" s="83"/>
    </row>
    <row r="874751" spans="16:16" x14ac:dyDescent="0.3">
      <c r="P874751" s="83"/>
    </row>
    <row r="874752" spans="16:16" x14ac:dyDescent="0.3">
      <c r="P874752" s="83"/>
    </row>
    <row r="874753" spans="16:16" x14ac:dyDescent="0.3">
      <c r="P874753" s="83"/>
    </row>
    <row r="874754" spans="16:16" x14ac:dyDescent="0.3">
      <c r="P874754" s="83"/>
    </row>
    <row r="874755" spans="16:16" x14ac:dyDescent="0.3">
      <c r="P874755" s="83"/>
    </row>
    <row r="874756" spans="16:16" x14ac:dyDescent="0.3">
      <c r="P874756" s="83"/>
    </row>
    <row r="874757" spans="16:16" x14ac:dyDescent="0.3">
      <c r="P874757" s="83"/>
    </row>
    <row r="874758" spans="16:16" x14ac:dyDescent="0.3">
      <c r="P874758" s="83"/>
    </row>
    <row r="874759" spans="16:16" x14ac:dyDescent="0.3">
      <c r="P874759" s="83"/>
    </row>
    <row r="874760" spans="16:16" x14ac:dyDescent="0.3">
      <c r="P874760" s="83"/>
    </row>
    <row r="874761" spans="16:16" x14ac:dyDescent="0.3">
      <c r="P874761" s="83"/>
    </row>
    <row r="874762" spans="16:16" x14ac:dyDescent="0.3">
      <c r="P874762" s="83"/>
    </row>
    <row r="874763" spans="16:16" x14ac:dyDescent="0.3">
      <c r="P874763" s="83"/>
    </row>
    <row r="874764" spans="16:16" x14ac:dyDescent="0.3">
      <c r="P874764" s="83"/>
    </row>
    <row r="874765" spans="16:16" x14ac:dyDescent="0.3">
      <c r="P874765" s="83"/>
    </row>
    <row r="874766" spans="16:16" x14ac:dyDescent="0.3">
      <c r="P874766" s="83"/>
    </row>
    <row r="874767" spans="16:16" x14ac:dyDescent="0.3">
      <c r="P874767" s="83"/>
    </row>
    <row r="874768" spans="16:16" x14ac:dyDescent="0.3">
      <c r="P874768" s="83"/>
    </row>
    <row r="874769" spans="16:16" x14ac:dyDescent="0.3">
      <c r="P874769" s="83"/>
    </row>
    <row r="874770" spans="16:16" x14ac:dyDescent="0.3">
      <c r="P874770" s="83"/>
    </row>
    <row r="874771" spans="16:16" x14ac:dyDescent="0.3">
      <c r="P874771" s="83"/>
    </row>
    <row r="874772" spans="16:16" x14ac:dyDescent="0.3">
      <c r="P874772" s="83"/>
    </row>
    <row r="874773" spans="16:16" x14ac:dyDescent="0.3">
      <c r="P874773" s="83"/>
    </row>
    <row r="874774" spans="16:16" x14ac:dyDescent="0.3">
      <c r="P874774" s="83"/>
    </row>
    <row r="874775" spans="16:16" x14ac:dyDescent="0.3">
      <c r="P874775" s="83"/>
    </row>
    <row r="874776" spans="16:16" x14ac:dyDescent="0.3">
      <c r="P874776" s="83"/>
    </row>
    <row r="874777" spans="16:16" x14ac:dyDescent="0.3">
      <c r="P874777" s="83"/>
    </row>
    <row r="874778" spans="16:16" x14ac:dyDescent="0.3">
      <c r="P874778" s="83"/>
    </row>
    <row r="874779" spans="16:16" x14ac:dyDescent="0.3">
      <c r="P874779" s="83"/>
    </row>
    <row r="874780" spans="16:16" x14ac:dyDescent="0.3">
      <c r="P874780" s="83"/>
    </row>
    <row r="874781" spans="16:16" x14ac:dyDescent="0.3">
      <c r="P874781" s="83"/>
    </row>
    <row r="874782" spans="16:16" x14ac:dyDescent="0.3">
      <c r="P874782" s="83"/>
    </row>
    <row r="874783" spans="16:16" x14ac:dyDescent="0.3">
      <c r="P874783" s="83"/>
    </row>
    <row r="874784" spans="16:16" x14ac:dyDescent="0.3">
      <c r="P874784" s="83"/>
    </row>
    <row r="874785" spans="16:16" x14ac:dyDescent="0.3">
      <c r="P874785" s="83"/>
    </row>
    <row r="874786" spans="16:16" x14ac:dyDescent="0.3">
      <c r="P874786" s="83"/>
    </row>
    <row r="874787" spans="16:16" x14ac:dyDescent="0.3">
      <c r="P874787" s="83"/>
    </row>
    <row r="874788" spans="16:16" x14ac:dyDescent="0.3">
      <c r="P874788" s="83"/>
    </row>
    <row r="874789" spans="16:16" x14ac:dyDescent="0.3">
      <c r="P874789" s="83"/>
    </row>
    <row r="874790" spans="16:16" x14ac:dyDescent="0.3">
      <c r="P874790" s="83"/>
    </row>
    <row r="874791" spans="16:16" x14ac:dyDescent="0.3">
      <c r="P874791" s="83"/>
    </row>
    <row r="874792" spans="16:16" x14ac:dyDescent="0.3">
      <c r="P874792" s="83"/>
    </row>
    <row r="874793" spans="16:16" x14ac:dyDescent="0.3">
      <c r="P874793" s="83"/>
    </row>
    <row r="874794" spans="16:16" x14ac:dyDescent="0.3">
      <c r="P874794" s="83"/>
    </row>
    <row r="874795" spans="16:16" x14ac:dyDescent="0.3">
      <c r="P874795" s="83"/>
    </row>
    <row r="874796" spans="16:16" x14ac:dyDescent="0.3">
      <c r="P874796" s="83"/>
    </row>
    <row r="874797" spans="16:16" x14ac:dyDescent="0.3">
      <c r="P874797" s="83"/>
    </row>
    <row r="874798" spans="16:16" x14ac:dyDescent="0.3">
      <c r="P874798" s="83"/>
    </row>
    <row r="874799" spans="16:16" x14ac:dyDescent="0.3">
      <c r="P874799" s="83"/>
    </row>
    <row r="874800" spans="16:16" x14ac:dyDescent="0.3">
      <c r="P874800" s="83"/>
    </row>
    <row r="874801" spans="16:16" x14ac:dyDescent="0.3">
      <c r="P874801" s="83"/>
    </row>
    <row r="874802" spans="16:16" x14ac:dyDescent="0.3">
      <c r="P874802" s="83"/>
    </row>
    <row r="874803" spans="16:16" x14ac:dyDescent="0.3">
      <c r="P874803" s="83"/>
    </row>
    <row r="874804" spans="16:16" x14ac:dyDescent="0.3">
      <c r="P874804" s="83"/>
    </row>
    <row r="874805" spans="16:16" x14ac:dyDescent="0.3">
      <c r="P874805" s="83"/>
    </row>
    <row r="874806" spans="16:16" x14ac:dyDescent="0.3">
      <c r="P874806" s="83"/>
    </row>
    <row r="874807" spans="16:16" x14ac:dyDescent="0.3">
      <c r="P874807" s="83"/>
    </row>
    <row r="874808" spans="16:16" x14ac:dyDescent="0.3">
      <c r="P874808" s="83"/>
    </row>
    <row r="874809" spans="16:16" x14ac:dyDescent="0.3">
      <c r="P874809" s="83"/>
    </row>
    <row r="874810" spans="16:16" x14ac:dyDescent="0.3">
      <c r="P874810" s="83"/>
    </row>
    <row r="874811" spans="16:16" x14ac:dyDescent="0.3">
      <c r="P874811" s="83"/>
    </row>
    <row r="874812" spans="16:16" x14ac:dyDescent="0.3">
      <c r="P874812" s="83"/>
    </row>
    <row r="874813" spans="16:16" x14ac:dyDescent="0.3">
      <c r="P874813" s="83"/>
    </row>
    <row r="874814" spans="16:16" x14ac:dyDescent="0.3">
      <c r="P874814" s="83"/>
    </row>
    <row r="874815" spans="16:16" x14ac:dyDescent="0.3">
      <c r="P874815" s="83"/>
    </row>
    <row r="874816" spans="16:16" x14ac:dyDescent="0.3">
      <c r="P874816" s="83"/>
    </row>
    <row r="874817" spans="16:16" x14ac:dyDescent="0.3">
      <c r="P874817" s="83"/>
    </row>
    <row r="874818" spans="16:16" x14ac:dyDescent="0.3">
      <c r="P874818" s="83"/>
    </row>
    <row r="874819" spans="16:16" x14ac:dyDescent="0.3">
      <c r="P874819" s="83"/>
    </row>
    <row r="874820" spans="16:16" x14ac:dyDescent="0.3">
      <c r="P874820" s="83"/>
    </row>
    <row r="874821" spans="16:16" x14ac:dyDescent="0.3">
      <c r="P874821" s="83"/>
    </row>
    <row r="874822" spans="16:16" x14ac:dyDescent="0.3">
      <c r="P874822" s="83"/>
    </row>
    <row r="874823" spans="16:16" x14ac:dyDescent="0.3">
      <c r="P874823" s="83"/>
    </row>
    <row r="874824" spans="16:16" x14ac:dyDescent="0.3">
      <c r="P874824" s="83"/>
    </row>
    <row r="874825" spans="16:16" x14ac:dyDescent="0.3">
      <c r="P874825" s="83"/>
    </row>
    <row r="874826" spans="16:16" x14ac:dyDescent="0.3">
      <c r="P874826" s="83"/>
    </row>
    <row r="874827" spans="16:16" x14ac:dyDescent="0.3">
      <c r="P874827" s="83"/>
    </row>
    <row r="874828" spans="16:16" x14ac:dyDescent="0.3">
      <c r="P874828" s="83"/>
    </row>
    <row r="874829" spans="16:16" x14ac:dyDescent="0.3">
      <c r="P874829" s="83"/>
    </row>
    <row r="874830" spans="16:16" x14ac:dyDescent="0.3">
      <c r="P874830" s="83"/>
    </row>
    <row r="874831" spans="16:16" x14ac:dyDescent="0.3">
      <c r="P874831" s="83"/>
    </row>
    <row r="874832" spans="16:16" x14ac:dyDescent="0.3">
      <c r="P874832" s="83"/>
    </row>
    <row r="874833" spans="16:16" x14ac:dyDescent="0.3">
      <c r="P874833" s="83"/>
    </row>
    <row r="874834" spans="16:16" x14ac:dyDescent="0.3">
      <c r="P874834" s="83"/>
    </row>
    <row r="874835" spans="16:16" x14ac:dyDescent="0.3">
      <c r="P874835" s="83"/>
    </row>
    <row r="874836" spans="16:16" x14ac:dyDescent="0.3">
      <c r="P874836" s="83"/>
    </row>
    <row r="874837" spans="16:16" x14ac:dyDescent="0.3">
      <c r="P874837" s="83"/>
    </row>
    <row r="874838" spans="16:16" x14ac:dyDescent="0.3">
      <c r="P874838" s="83"/>
    </row>
    <row r="874839" spans="16:16" x14ac:dyDescent="0.3">
      <c r="P874839" s="83"/>
    </row>
    <row r="874840" spans="16:16" x14ac:dyDescent="0.3">
      <c r="P874840" s="83"/>
    </row>
    <row r="874841" spans="16:16" x14ac:dyDescent="0.3">
      <c r="P874841" s="83"/>
    </row>
    <row r="874842" spans="16:16" x14ac:dyDescent="0.3">
      <c r="P874842" s="83"/>
    </row>
    <row r="874843" spans="16:16" x14ac:dyDescent="0.3">
      <c r="P874843" s="83"/>
    </row>
    <row r="874844" spans="16:16" x14ac:dyDescent="0.3">
      <c r="P874844" s="83"/>
    </row>
    <row r="874845" spans="16:16" x14ac:dyDescent="0.3">
      <c r="P874845" s="83"/>
    </row>
    <row r="874846" spans="16:16" x14ac:dyDescent="0.3">
      <c r="P874846" s="83"/>
    </row>
    <row r="874847" spans="16:16" x14ac:dyDescent="0.3">
      <c r="P874847" s="83"/>
    </row>
    <row r="874848" spans="16:16" x14ac:dyDescent="0.3">
      <c r="P874848" s="83"/>
    </row>
    <row r="874849" spans="16:16" x14ac:dyDescent="0.3">
      <c r="P874849" s="83"/>
    </row>
    <row r="874850" spans="16:16" x14ac:dyDescent="0.3">
      <c r="P874850" s="83"/>
    </row>
    <row r="874851" spans="16:16" x14ac:dyDescent="0.3">
      <c r="P874851" s="83"/>
    </row>
    <row r="874852" spans="16:16" x14ac:dyDescent="0.3">
      <c r="P874852" s="83"/>
    </row>
    <row r="874853" spans="16:16" x14ac:dyDescent="0.3">
      <c r="P874853" s="83"/>
    </row>
    <row r="874854" spans="16:16" x14ac:dyDescent="0.3">
      <c r="P874854" s="83"/>
    </row>
    <row r="874855" spans="16:16" x14ac:dyDescent="0.3">
      <c r="P874855" s="83"/>
    </row>
    <row r="874856" spans="16:16" x14ac:dyDescent="0.3">
      <c r="P874856" s="83"/>
    </row>
    <row r="874857" spans="16:16" x14ac:dyDescent="0.3">
      <c r="P874857" s="83"/>
    </row>
    <row r="874858" spans="16:16" x14ac:dyDescent="0.3">
      <c r="P874858" s="83"/>
    </row>
    <row r="874859" spans="16:16" x14ac:dyDescent="0.3">
      <c r="P874859" s="83"/>
    </row>
    <row r="874860" spans="16:16" x14ac:dyDescent="0.3">
      <c r="P874860" s="83"/>
    </row>
    <row r="874861" spans="16:16" x14ac:dyDescent="0.3">
      <c r="P874861" s="83"/>
    </row>
    <row r="874862" spans="16:16" x14ac:dyDescent="0.3">
      <c r="P874862" s="83"/>
    </row>
    <row r="874863" spans="16:16" x14ac:dyDescent="0.3">
      <c r="P874863" s="83"/>
    </row>
    <row r="874864" spans="16:16" x14ac:dyDescent="0.3">
      <c r="P874864" s="83"/>
    </row>
    <row r="874865" spans="16:16" x14ac:dyDescent="0.3">
      <c r="P874865" s="83"/>
    </row>
    <row r="874866" spans="16:16" x14ac:dyDescent="0.3">
      <c r="P874866" s="83"/>
    </row>
    <row r="874867" spans="16:16" x14ac:dyDescent="0.3">
      <c r="P874867" s="83"/>
    </row>
    <row r="874868" spans="16:16" x14ac:dyDescent="0.3">
      <c r="P874868" s="83"/>
    </row>
    <row r="874869" spans="16:16" x14ac:dyDescent="0.3">
      <c r="P874869" s="83"/>
    </row>
    <row r="874870" spans="16:16" x14ac:dyDescent="0.3">
      <c r="P874870" s="83"/>
    </row>
    <row r="874871" spans="16:16" x14ac:dyDescent="0.3">
      <c r="P874871" s="83"/>
    </row>
    <row r="874872" spans="16:16" x14ac:dyDescent="0.3">
      <c r="P874872" s="83"/>
    </row>
    <row r="874873" spans="16:16" x14ac:dyDescent="0.3">
      <c r="P874873" s="83"/>
    </row>
    <row r="874874" spans="16:16" x14ac:dyDescent="0.3">
      <c r="P874874" s="83"/>
    </row>
    <row r="874875" spans="16:16" x14ac:dyDescent="0.3">
      <c r="P874875" s="83"/>
    </row>
    <row r="874876" spans="16:16" x14ac:dyDescent="0.3">
      <c r="P874876" s="83"/>
    </row>
    <row r="874877" spans="16:16" x14ac:dyDescent="0.3">
      <c r="P874877" s="83"/>
    </row>
    <row r="874878" spans="16:16" x14ac:dyDescent="0.3">
      <c r="P874878" s="83"/>
    </row>
    <row r="874879" spans="16:16" x14ac:dyDescent="0.3">
      <c r="P874879" s="83"/>
    </row>
    <row r="874880" spans="16:16" x14ac:dyDescent="0.3">
      <c r="P874880" s="83"/>
    </row>
    <row r="874881" spans="16:16" x14ac:dyDescent="0.3">
      <c r="P874881" s="83"/>
    </row>
    <row r="874882" spans="16:16" x14ac:dyDescent="0.3">
      <c r="P874882" s="83"/>
    </row>
    <row r="874883" spans="16:16" x14ac:dyDescent="0.3">
      <c r="P874883" s="83"/>
    </row>
    <row r="874884" spans="16:16" x14ac:dyDescent="0.3">
      <c r="P874884" s="83"/>
    </row>
    <row r="874885" spans="16:16" x14ac:dyDescent="0.3">
      <c r="P874885" s="83"/>
    </row>
    <row r="874886" spans="16:16" x14ac:dyDescent="0.3">
      <c r="P874886" s="83"/>
    </row>
    <row r="874887" spans="16:16" x14ac:dyDescent="0.3">
      <c r="P874887" s="83"/>
    </row>
    <row r="874888" spans="16:16" x14ac:dyDescent="0.3">
      <c r="P874888" s="83"/>
    </row>
    <row r="874889" spans="16:16" x14ac:dyDescent="0.3">
      <c r="P874889" s="83"/>
    </row>
    <row r="874890" spans="16:16" x14ac:dyDescent="0.3">
      <c r="P874890" s="83"/>
    </row>
    <row r="874891" spans="16:16" x14ac:dyDescent="0.3">
      <c r="P874891" s="83"/>
    </row>
    <row r="874892" spans="16:16" x14ac:dyDescent="0.3">
      <c r="P874892" s="83"/>
    </row>
    <row r="874893" spans="16:16" x14ac:dyDescent="0.3">
      <c r="P874893" s="83"/>
    </row>
    <row r="874894" spans="16:16" x14ac:dyDescent="0.3">
      <c r="P874894" s="83"/>
    </row>
    <row r="874895" spans="16:16" x14ac:dyDescent="0.3">
      <c r="P874895" s="83"/>
    </row>
    <row r="874896" spans="16:16" x14ac:dyDescent="0.3">
      <c r="P874896" s="83"/>
    </row>
    <row r="874897" spans="16:16" x14ac:dyDescent="0.3">
      <c r="P874897" s="83"/>
    </row>
    <row r="874898" spans="16:16" x14ac:dyDescent="0.3">
      <c r="P874898" s="83"/>
    </row>
    <row r="874899" spans="16:16" x14ac:dyDescent="0.3">
      <c r="P874899" s="83"/>
    </row>
    <row r="874900" spans="16:16" x14ac:dyDescent="0.3">
      <c r="P874900" s="83"/>
    </row>
    <row r="874901" spans="16:16" x14ac:dyDescent="0.3">
      <c r="P874901" s="83"/>
    </row>
    <row r="874902" spans="16:16" x14ac:dyDescent="0.3">
      <c r="P874902" s="83"/>
    </row>
    <row r="874903" spans="16:16" x14ac:dyDescent="0.3">
      <c r="P874903" s="83"/>
    </row>
    <row r="874904" spans="16:16" x14ac:dyDescent="0.3">
      <c r="P874904" s="83"/>
    </row>
    <row r="874905" spans="16:16" x14ac:dyDescent="0.3">
      <c r="P874905" s="83"/>
    </row>
    <row r="874906" spans="16:16" x14ac:dyDescent="0.3">
      <c r="P874906" s="83"/>
    </row>
    <row r="874907" spans="16:16" x14ac:dyDescent="0.3">
      <c r="P874907" s="83"/>
    </row>
    <row r="874908" spans="16:16" x14ac:dyDescent="0.3">
      <c r="P874908" s="83"/>
    </row>
    <row r="874909" spans="16:16" x14ac:dyDescent="0.3">
      <c r="P874909" s="83"/>
    </row>
    <row r="874910" spans="16:16" x14ac:dyDescent="0.3">
      <c r="P874910" s="83"/>
    </row>
    <row r="874911" spans="16:16" x14ac:dyDescent="0.3">
      <c r="P874911" s="83"/>
    </row>
    <row r="874912" spans="16:16" x14ac:dyDescent="0.3">
      <c r="P874912" s="83"/>
    </row>
    <row r="874913" spans="16:16" x14ac:dyDescent="0.3">
      <c r="P874913" s="83"/>
    </row>
    <row r="874914" spans="16:16" x14ac:dyDescent="0.3">
      <c r="P874914" s="83"/>
    </row>
    <row r="874915" spans="16:16" x14ac:dyDescent="0.3">
      <c r="P874915" s="83"/>
    </row>
    <row r="874916" spans="16:16" x14ac:dyDescent="0.3">
      <c r="P874916" s="83"/>
    </row>
    <row r="874917" spans="16:16" x14ac:dyDescent="0.3">
      <c r="P874917" s="83"/>
    </row>
    <row r="874918" spans="16:16" x14ac:dyDescent="0.3">
      <c r="P874918" s="83"/>
    </row>
    <row r="874919" spans="16:16" x14ac:dyDescent="0.3">
      <c r="P874919" s="83"/>
    </row>
    <row r="874920" spans="16:16" x14ac:dyDescent="0.3">
      <c r="P874920" s="83"/>
    </row>
    <row r="874921" spans="16:16" x14ac:dyDescent="0.3">
      <c r="P874921" s="83"/>
    </row>
    <row r="874922" spans="16:16" x14ac:dyDescent="0.3">
      <c r="P874922" s="83"/>
    </row>
    <row r="874923" spans="16:16" x14ac:dyDescent="0.3">
      <c r="P874923" s="83"/>
    </row>
    <row r="874924" spans="16:16" x14ac:dyDescent="0.3">
      <c r="P874924" s="83"/>
    </row>
    <row r="874925" spans="16:16" x14ac:dyDescent="0.3">
      <c r="P874925" s="83"/>
    </row>
    <row r="874926" spans="16:16" x14ac:dyDescent="0.3">
      <c r="P874926" s="83"/>
    </row>
    <row r="874927" spans="16:16" x14ac:dyDescent="0.3">
      <c r="P874927" s="83"/>
    </row>
    <row r="874928" spans="16:16" x14ac:dyDescent="0.3">
      <c r="P874928" s="83"/>
    </row>
    <row r="874929" spans="16:16" x14ac:dyDescent="0.3">
      <c r="P874929" s="83"/>
    </row>
    <row r="874930" spans="16:16" x14ac:dyDescent="0.3">
      <c r="P874930" s="83"/>
    </row>
    <row r="874931" spans="16:16" x14ac:dyDescent="0.3">
      <c r="P874931" s="83"/>
    </row>
    <row r="874932" spans="16:16" x14ac:dyDescent="0.3">
      <c r="P874932" s="83"/>
    </row>
    <row r="874933" spans="16:16" x14ac:dyDescent="0.3">
      <c r="P874933" s="83"/>
    </row>
    <row r="874934" spans="16:16" x14ac:dyDescent="0.3">
      <c r="P874934" s="83"/>
    </row>
    <row r="874935" spans="16:16" x14ac:dyDescent="0.3">
      <c r="P874935" s="83"/>
    </row>
    <row r="874936" spans="16:16" x14ac:dyDescent="0.3">
      <c r="P874936" s="83"/>
    </row>
    <row r="874937" spans="16:16" x14ac:dyDescent="0.3">
      <c r="P874937" s="83"/>
    </row>
    <row r="874938" spans="16:16" x14ac:dyDescent="0.3">
      <c r="P874938" s="83"/>
    </row>
    <row r="874939" spans="16:16" x14ac:dyDescent="0.3">
      <c r="P874939" s="83"/>
    </row>
    <row r="874940" spans="16:16" x14ac:dyDescent="0.3">
      <c r="P874940" s="83"/>
    </row>
    <row r="874941" spans="16:16" x14ac:dyDescent="0.3">
      <c r="P874941" s="83"/>
    </row>
    <row r="874942" spans="16:16" x14ac:dyDescent="0.3">
      <c r="P874942" s="83"/>
    </row>
    <row r="874943" spans="16:16" x14ac:dyDescent="0.3">
      <c r="P874943" s="83"/>
    </row>
    <row r="874944" spans="16:16" x14ac:dyDescent="0.3">
      <c r="P874944" s="83"/>
    </row>
    <row r="874945" spans="16:16" x14ac:dyDescent="0.3">
      <c r="P874945" s="83"/>
    </row>
    <row r="874946" spans="16:16" x14ac:dyDescent="0.3">
      <c r="P874946" s="83"/>
    </row>
    <row r="874947" spans="16:16" x14ac:dyDescent="0.3">
      <c r="P874947" s="83"/>
    </row>
    <row r="874948" spans="16:16" x14ac:dyDescent="0.3">
      <c r="P874948" s="83"/>
    </row>
    <row r="874949" spans="16:16" x14ac:dyDescent="0.3">
      <c r="P874949" s="83"/>
    </row>
    <row r="874950" spans="16:16" x14ac:dyDescent="0.3">
      <c r="P874950" s="83"/>
    </row>
    <row r="874951" spans="16:16" x14ac:dyDescent="0.3">
      <c r="P874951" s="83"/>
    </row>
    <row r="874952" spans="16:16" x14ac:dyDescent="0.3">
      <c r="P874952" s="83"/>
    </row>
    <row r="874953" spans="16:16" x14ac:dyDescent="0.3">
      <c r="P874953" s="83"/>
    </row>
    <row r="874954" spans="16:16" x14ac:dyDescent="0.3">
      <c r="P874954" s="83"/>
    </row>
    <row r="874955" spans="16:16" x14ac:dyDescent="0.3">
      <c r="P874955" s="83"/>
    </row>
    <row r="874956" spans="16:16" x14ac:dyDescent="0.3">
      <c r="P874956" s="83"/>
    </row>
    <row r="874957" spans="16:16" x14ac:dyDescent="0.3">
      <c r="P874957" s="83"/>
    </row>
    <row r="874958" spans="16:16" x14ac:dyDescent="0.3">
      <c r="P874958" s="83"/>
    </row>
    <row r="874959" spans="16:16" x14ac:dyDescent="0.3">
      <c r="P874959" s="83"/>
    </row>
    <row r="874960" spans="16:16" x14ac:dyDescent="0.3">
      <c r="P874960" s="83"/>
    </row>
    <row r="874961" spans="16:16" x14ac:dyDescent="0.3">
      <c r="P874961" s="83"/>
    </row>
    <row r="874962" spans="16:16" x14ac:dyDescent="0.3">
      <c r="P874962" s="83"/>
    </row>
    <row r="874963" spans="16:16" x14ac:dyDescent="0.3">
      <c r="P874963" s="83"/>
    </row>
    <row r="874964" spans="16:16" x14ac:dyDescent="0.3">
      <c r="P874964" s="83"/>
    </row>
    <row r="874965" spans="16:16" x14ac:dyDescent="0.3">
      <c r="P874965" s="83"/>
    </row>
    <row r="874966" spans="16:16" x14ac:dyDescent="0.3">
      <c r="P874966" s="83"/>
    </row>
    <row r="874967" spans="16:16" x14ac:dyDescent="0.3">
      <c r="P874967" s="83"/>
    </row>
    <row r="874968" spans="16:16" x14ac:dyDescent="0.3">
      <c r="P874968" s="83"/>
    </row>
    <row r="874969" spans="16:16" x14ac:dyDescent="0.3">
      <c r="P874969" s="83"/>
    </row>
    <row r="874970" spans="16:16" x14ac:dyDescent="0.3">
      <c r="P874970" s="83"/>
    </row>
    <row r="874971" spans="16:16" x14ac:dyDescent="0.3">
      <c r="P874971" s="83"/>
    </row>
    <row r="874972" spans="16:16" x14ac:dyDescent="0.3">
      <c r="P874972" s="83"/>
    </row>
    <row r="874973" spans="16:16" x14ac:dyDescent="0.3">
      <c r="P874973" s="83"/>
    </row>
    <row r="874974" spans="16:16" x14ac:dyDescent="0.3">
      <c r="P874974" s="83"/>
    </row>
    <row r="874975" spans="16:16" x14ac:dyDescent="0.3">
      <c r="P874975" s="83"/>
    </row>
    <row r="874976" spans="16:16" x14ac:dyDescent="0.3">
      <c r="P874976" s="83"/>
    </row>
    <row r="874977" spans="16:16" x14ac:dyDescent="0.3">
      <c r="P874977" s="83"/>
    </row>
    <row r="874978" spans="16:16" x14ac:dyDescent="0.3">
      <c r="P874978" s="83"/>
    </row>
    <row r="874979" spans="16:16" x14ac:dyDescent="0.3">
      <c r="P874979" s="83"/>
    </row>
    <row r="874980" spans="16:16" x14ac:dyDescent="0.3">
      <c r="P874980" s="83"/>
    </row>
    <row r="874981" spans="16:16" x14ac:dyDescent="0.3">
      <c r="P874981" s="83"/>
    </row>
    <row r="874982" spans="16:16" x14ac:dyDescent="0.3">
      <c r="P874982" s="83"/>
    </row>
    <row r="874983" spans="16:16" x14ac:dyDescent="0.3">
      <c r="P874983" s="83"/>
    </row>
    <row r="874984" spans="16:16" x14ac:dyDescent="0.3">
      <c r="P874984" s="83"/>
    </row>
    <row r="874985" spans="16:16" x14ac:dyDescent="0.3">
      <c r="P874985" s="83"/>
    </row>
    <row r="874986" spans="16:16" x14ac:dyDescent="0.3">
      <c r="P874986" s="83"/>
    </row>
    <row r="874987" spans="16:16" x14ac:dyDescent="0.3">
      <c r="P874987" s="83"/>
    </row>
    <row r="874988" spans="16:16" x14ac:dyDescent="0.3">
      <c r="P874988" s="83"/>
    </row>
    <row r="874989" spans="16:16" x14ac:dyDescent="0.3">
      <c r="P874989" s="83"/>
    </row>
    <row r="874990" spans="16:16" x14ac:dyDescent="0.3">
      <c r="P874990" s="83"/>
    </row>
    <row r="874991" spans="16:16" x14ac:dyDescent="0.3">
      <c r="P874991" s="83"/>
    </row>
    <row r="874992" spans="16:16" x14ac:dyDescent="0.3">
      <c r="P874992" s="83"/>
    </row>
    <row r="874993" spans="16:16" x14ac:dyDescent="0.3">
      <c r="P874993" s="83"/>
    </row>
    <row r="874994" spans="16:16" x14ac:dyDescent="0.3">
      <c r="P874994" s="83"/>
    </row>
    <row r="874995" spans="16:16" x14ac:dyDescent="0.3">
      <c r="P874995" s="83"/>
    </row>
    <row r="874996" spans="16:16" x14ac:dyDescent="0.3">
      <c r="P874996" s="83"/>
    </row>
    <row r="874997" spans="16:16" x14ac:dyDescent="0.3">
      <c r="P874997" s="83"/>
    </row>
    <row r="874998" spans="16:16" x14ac:dyDescent="0.3">
      <c r="P874998" s="83"/>
    </row>
    <row r="874999" spans="16:16" x14ac:dyDescent="0.3">
      <c r="P874999" s="83"/>
    </row>
    <row r="875000" spans="16:16" x14ac:dyDescent="0.3">
      <c r="P875000" s="83"/>
    </row>
    <row r="875001" spans="16:16" x14ac:dyDescent="0.3">
      <c r="P875001" s="83"/>
    </row>
    <row r="875002" spans="16:16" x14ac:dyDescent="0.3">
      <c r="P875002" s="83"/>
    </row>
    <row r="875003" spans="16:16" x14ac:dyDescent="0.3">
      <c r="P875003" s="83"/>
    </row>
    <row r="875004" spans="16:16" x14ac:dyDescent="0.3">
      <c r="P875004" s="83"/>
    </row>
    <row r="875005" spans="16:16" x14ac:dyDescent="0.3">
      <c r="P875005" s="83"/>
    </row>
    <row r="875006" spans="16:16" x14ac:dyDescent="0.3">
      <c r="P875006" s="83"/>
    </row>
    <row r="875007" spans="16:16" x14ac:dyDescent="0.3">
      <c r="P875007" s="83"/>
    </row>
    <row r="875008" spans="16:16" x14ac:dyDescent="0.3">
      <c r="P875008" s="83"/>
    </row>
    <row r="875009" spans="16:16" x14ac:dyDescent="0.3">
      <c r="P875009" s="83"/>
    </row>
    <row r="875010" spans="16:16" x14ac:dyDescent="0.3">
      <c r="P875010" s="83"/>
    </row>
    <row r="875011" spans="16:16" x14ac:dyDescent="0.3">
      <c r="P875011" s="83"/>
    </row>
    <row r="875012" spans="16:16" x14ac:dyDescent="0.3">
      <c r="P875012" s="83"/>
    </row>
    <row r="875013" spans="16:16" x14ac:dyDescent="0.3">
      <c r="P875013" s="83"/>
    </row>
    <row r="875014" spans="16:16" x14ac:dyDescent="0.3">
      <c r="P875014" s="83"/>
    </row>
    <row r="875015" spans="16:16" x14ac:dyDescent="0.3">
      <c r="P875015" s="83"/>
    </row>
    <row r="875016" spans="16:16" x14ac:dyDescent="0.3">
      <c r="P875016" s="83"/>
    </row>
    <row r="875017" spans="16:16" x14ac:dyDescent="0.3">
      <c r="P875017" s="83"/>
    </row>
    <row r="875018" spans="16:16" x14ac:dyDescent="0.3">
      <c r="P875018" s="83"/>
    </row>
    <row r="875019" spans="16:16" x14ac:dyDescent="0.3">
      <c r="P875019" s="83"/>
    </row>
    <row r="875020" spans="16:16" x14ac:dyDescent="0.3">
      <c r="P875020" s="83"/>
    </row>
    <row r="875021" spans="16:16" x14ac:dyDescent="0.3">
      <c r="P875021" s="83"/>
    </row>
    <row r="875022" spans="16:16" x14ac:dyDescent="0.3">
      <c r="P875022" s="83"/>
    </row>
    <row r="875023" spans="16:16" x14ac:dyDescent="0.3">
      <c r="P875023" s="83"/>
    </row>
    <row r="875024" spans="16:16" x14ac:dyDescent="0.3">
      <c r="P875024" s="83"/>
    </row>
    <row r="875025" spans="16:16" x14ac:dyDescent="0.3">
      <c r="P875025" s="83"/>
    </row>
    <row r="875026" spans="16:16" x14ac:dyDescent="0.3">
      <c r="P875026" s="83"/>
    </row>
    <row r="875027" spans="16:16" x14ac:dyDescent="0.3">
      <c r="P875027" s="83"/>
    </row>
    <row r="875028" spans="16:16" x14ac:dyDescent="0.3">
      <c r="P875028" s="83"/>
    </row>
    <row r="875029" spans="16:16" x14ac:dyDescent="0.3">
      <c r="P875029" s="83"/>
    </row>
    <row r="875030" spans="16:16" x14ac:dyDescent="0.3">
      <c r="P875030" s="83"/>
    </row>
    <row r="875031" spans="16:16" x14ac:dyDescent="0.3">
      <c r="P875031" s="83"/>
    </row>
    <row r="875032" spans="16:16" x14ac:dyDescent="0.3">
      <c r="P875032" s="83"/>
    </row>
    <row r="875033" spans="16:16" x14ac:dyDescent="0.3">
      <c r="P875033" s="83"/>
    </row>
    <row r="875034" spans="16:16" x14ac:dyDescent="0.3">
      <c r="P875034" s="83"/>
    </row>
    <row r="875035" spans="16:16" x14ac:dyDescent="0.3">
      <c r="P875035" s="83"/>
    </row>
    <row r="875036" spans="16:16" x14ac:dyDescent="0.3">
      <c r="P875036" s="83"/>
    </row>
    <row r="875037" spans="16:16" x14ac:dyDescent="0.3">
      <c r="P875037" s="83"/>
    </row>
    <row r="875038" spans="16:16" x14ac:dyDescent="0.3">
      <c r="P875038" s="83"/>
    </row>
    <row r="875039" spans="16:16" x14ac:dyDescent="0.3">
      <c r="P875039" s="83"/>
    </row>
    <row r="875040" spans="16:16" x14ac:dyDescent="0.3">
      <c r="P875040" s="83"/>
    </row>
    <row r="875041" spans="16:16" x14ac:dyDescent="0.3">
      <c r="P875041" s="83"/>
    </row>
    <row r="875042" spans="16:16" x14ac:dyDescent="0.3">
      <c r="P875042" s="83"/>
    </row>
    <row r="875043" spans="16:16" x14ac:dyDescent="0.3">
      <c r="P875043" s="83"/>
    </row>
    <row r="875044" spans="16:16" x14ac:dyDescent="0.3">
      <c r="P875044" s="83"/>
    </row>
    <row r="875045" spans="16:16" x14ac:dyDescent="0.3">
      <c r="P875045" s="83"/>
    </row>
    <row r="875046" spans="16:16" x14ac:dyDescent="0.3">
      <c r="P875046" s="83"/>
    </row>
    <row r="875047" spans="16:16" x14ac:dyDescent="0.3">
      <c r="P875047" s="83"/>
    </row>
    <row r="875048" spans="16:16" x14ac:dyDescent="0.3">
      <c r="P875048" s="83"/>
    </row>
    <row r="875049" spans="16:16" x14ac:dyDescent="0.3">
      <c r="P875049" s="83"/>
    </row>
    <row r="875050" spans="16:16" x14ac:dyDescent="0.3">
      <c r="P875050" s="83"/>
    </row>
    <row r="875051" spans="16:16" x14ac:dyDescent="0.3">
      <c r="P875051" s="83"/>
    </row>
    <row r="875052" spans="16:16" x14ac:dyDescent="0.3">
      <c r="P875052" s="83"/>
    </row>
    <row r="875053" spans="16:16" x14ac:dyDescent="0.3">
      <c r="P875053" s="83"/>
    </row>
    <row r="875054" spans="16:16" x14ac:dyDescent="0.3">
      <c r="P875054" s="83"/>
    </row>
    <row r="875055" spans="16:16" x14ac:dyDescent="0.3">
      <c r="P875055" s="83"/>
    </row>
    <row r="875056" spans="16:16" x14ac:dyDescent="0.3">
      <c r="P875056" s="83"/>
    </row>
    <row r="875057" spans="16:16" x14ac:dyDescent="0.3">
      <c r="P875057" s="83"/>
    </row>
    <row r="875058" spans="16:16" x14ac:dyDescent="0.3">
      <c r="P875058" s="83"/>
    </row>
    <row r="875059" spans="16:16" x14ac:dyDescent="0.3">
      <c r="P875059" s="83"/>
    </row>
    <row r="875060" spans="16:16" x14ac:dyDescent="0.3">
      <c r="P875060" s="83"/>
    </row>
    <row r="875061" spans="16:16" x14ac:dyDescent="0.3">
      <c r="P875061" s="83"/>
    </row>
    <row r="875062" spans="16:16" x14ac:dyDescent="0.3">
      <c r="P875062" s="83"/>
    </row>
    <row r="875063" spans="16:16" x14ac:dyDescent="0.3">
      <c r="P875063" s="83"/>
    </row>
    <row r="875064" spans="16:16" x14ac:dyDescent="0.3">
      <c r="P875064" s="83"/>
    </row>
    <row r="875065" spans="16:16" x14ac:dyDescent="0.3">
      <c r="P875065" s="83"/>
    </row>
    <row r="875066" spans="16:16" x14ac:dyDescent="0.3">
      <c r="P875066" s="83"/>
    </row>
    <row r="875067" spans="16:16" x14ac:dyDescent="0.3">
      <c r="P875067" s="83"/>
    </row>
    <row r="875068" spans="16:16" x14ac:dyDescent="0.3">
      <c r="P875068" s="83"/>
    </row>
    <row r="875069" spans="16:16" x14ac:dyDescent="0.3">
      <c r="P875069" s="83"/>
    </row>
    <row r="875070" spans="16:16" x14ac:dyDescent="0.3">
      <c r="P875070" s="83"/>
    </row>
    <row r="875071" spans="16:16" x14ac:dyDescent="0.3">
      <c r="P875071" s="83"/>
    </row>
    <row r="875072" spans="16:16" x14ac:dyDescent="0.3">
      <c r="P875072" s="83"/>
    </row>
    <row r="875073" spans="16:16" x14ac:dyDescent="0.3">
      <c r="P875073" s="83"/>
    </row>
    <row r="875074" spans="16:16" x14ac:dyDescent="0.3">
      <c r="P875074" s="83"/>
    </row>
    <row r="875075" spans="16:16" x14ac:dyDescent="0.3">
      <c r="P875075" s="83"/>
    </row>
    <row r="875076" spans="16:16" x14ac:dyDescent="0.3">
      <c r="P875076" s="83"/>
    </row>
    <row r="875077" spans="16:16" x14ac:dyDescent="0.3">
      <c r="P875077" s="83"/>
    </row>
    <row r="875078" spans="16:16" x14ac:dyDescent="0.3">
      <c r="P875078" s="83"/>
    </row>
    <row r="875079" spans="16:16" x14ac:dyDescent="0.3">
      <c r="P875079" s="83"/>
    </row>
    <row r="875080" spans="16:16" x14ac:dyDescent="0.3">
      <c r="P875080" s="83"/>
    </row>
    <row r="875081" spans="16:16" x14ac:dyDescent="0.3">
      <c r="P875081" s="83"/>
    </row>
    <row r="875082" spans="16:16" x14ac:dyDescent="0.3">
      <c r="P875082" s="83"/>
    </row>
    <row r="875083" spans="16:16" x14ac:dyDescent="0.3">
      <c r="P875083" s="83"/>
    </row>
    <row r="875084" spans="16:16" x14ac:dyDescent="0.3">
      <c r="P875084" s="83"/>
    </row>
    <row r="875085" spans="16:16" x14ac:dyDescent="0.3">
      <c r="P875085" s="83"/>
    </row>
    <row r="875086" spans="16:16" x14ac:dyDescent="0.3">
      <c r="P875086" s="83"/>
    </row>
    <row r="875087" spans="16:16" x14ac:dyDescent="0.3">
      <c r="P875087" s="83"/>
    </row>
    <row r="875088" spans="16:16" x14ac:dyDescent="0.3">
      <c r="P875088" s="83"/>
    </row>
    <row r="875089" spans="16:16" x14ac:dyDescent="0.3">
      <c r="P875089" s="83"/>
    </row>
    <row r="875090" spans="16:16" x14ac:dyDescent="0.3">
      <c r="P875090" s="83"/>
    </row>
    <row r="875091" spans="16:16" x14ac:dyDescent="0.3">
      <c r="P875091" s="83"/>
    </row>
    <row r="875092" spans="16:16" x14ac:dyDescent="0.3">
      <c r="P875092" s="83"/>
    </row>
    <row r="875093" spans="16:16" x14ac:dyDescent="0.3">
      <c r="P875093" s="83"/>
    </row>
    <row r="875094" spans="16:16" x14ac:dyDescent="0.3">
      <c r="P875094" s="83"/>
    </row>
    <row r="875095" spans="16:16" x14ac:dyDescent="0.3">
      <c r="P875095" s="83"/>
    </row>
    <row r="875096" spans="16:16" x14ac:dyDescent="0.3">
      <c r="P875096" s="83"/>
    </row>
    <row r="875097" spans="16:16" x14ac:dyDescent="0.3">
      <c r="P875097" s="83"/>
    </row>
    <row r="875098" spans="16:16" x14ac:dyDescent="0.3">
      <c r="P875098" s="83"/>
    </row>
    <row r="875099" spans="16:16" x14ac:dyDescent="0.3">
      <c r="P875099" s="83"/>
    </row>
    <row r="875100" spans="16:16" x14ac:dyDescent="0.3">
      <c r="P875100" s="83"/>
    </row>
    <row r="875101" spans="16:16" x14ac:dyDescent="0.3">
      <c r="P875101" s="83"/>
    </row>
    <row r="875102" spans="16:16" x14ac:dyDescent="0.3">
      <c r="P875102" s="83"/>
    </row>
    <row r="875103" spans="16:16" x14ac:dyDescent="0.3">
      <c r="P875103" s="83"/>
    </row>
    <row r="875104" spans="16:16" x14ac:dyDescent="0.3">
      <c r="P875104" s="83"/>
    </row>
    <row r="875105" spans="16:16" x14ac:dyDescent="0.3">
      <c r="P875105" s="83"/>
    </row>
    <row r="875106" spans="16:16" x14ac:dyDescent="0.3">
      <c r="P875106" s="83"/>
    </row>
    <row r="875107" spans="16:16" x14ac:dyDescent="0.3">
      <c r="P875107" s="83"/>
    </row>
    <row r="875108" spans="16:16" x14ac:dyDescent="0.3">
      <c r="P875108" s="83"/>
    </row>
    <row r="875109" spans="16:16" x14ac:dyDescent="0.3">
      <c r="P875109" s="83"/>
    </row>
    <row r="875110" spans="16:16" x14ac:dyDescent="0.3">
      <c r="P875110" s="83"/>
    </row>
    <row r="875111" spans="16:16" x14ac:dyDescent="0.3">
      <c r="P875111" s="83"/>
    </row>
    <row r="875112" spans="16:16" x14ac:dyDescent="0.3">
      <c r="P875112" s="83"/>
    </row>
    <row r="875113" spans="16:16" x14ac:dyDescent="0.3">
      <c r="P875113" s="83"/>
    </row>
    <row r="875114" spans="16:16" x14ac:dyDescent="0.3">
      <c r="P875114" s="83"/>
    </row>
    <row r="875115" spans="16:16" x14ac:dyDescent="0.3">
      <c r="P875115" s="83"/>
    </row>
    <row r="875116" spans="16:16" x14ac:dyDescent="0.3">
      <c r="P875116" s="83"/>
    </row>
    <row r="875117" spans="16:16" x14ac:dyDescent="0.3">
      <c r="P875117" s="83"/>
    </row>
    <row r="875118" spans="16:16" x14ac:dyDescent="0.3">
      <c r="P875118" s="83"/>
    </row>
    <row r="875119" spans="16:16" x14ac:dyDescent="0.3">
      <c r="P875119" s="83"/>
    </row>
    <row r="875120" spans="16:16" x14ac:dyDescent="0.3">
      <c r="P875120" s="83"/>
    </row>
    <row r="875121" spans="16:16" x14ac:dyDescent="0.3">
      <c r="P875121" s="83"/>
    </row>
    <row r="875122" spans="16:16" x14ac:dyDescent="0.3">
      <c r="P875122" s="83"/>
    </row>
    <row r="875123" spans="16:16" x14ac:dyDescent="0.3">
      <c r="P875123" s="83"/>
    </row>
    <row r="875124" spans="16:16" x14ac:dyDescent="0.3">
      <c r="P875124" s="83"/>
    </row>
    <row r="875125" spans="16:16" x14ac:dyDescent="0.3">
      <c r="P875125" s="83"/>
    </row>
    <row r="875126" spans="16:16" x14ac:dyDescent="0.3">
      <c r="P875126" s="83"/>
    </row>
    <row r="875127" spans="16:16" x14ac:dyDescent="0.3">
      <c r="P875127" s="83"/>
    </row>
    <row r="875128" spans="16:16" x14ac:dyDescent="0.3">
      <c r="P875128" s="83"/>
    </row>
    <row r="875129" spans="16:16" x14ac:dyDescent="0.3">
      <c r="P875129" s="83"/>
    </row>
    <row r="875130" spans="16:16" x14ac:dyDescent="0.3">
      <c r="P875130" s="83"/>
    </row>
    <row r="875131" spans="16:16" x14ac:dyDescent="0.3">
      <c r="P875131" s="83"/>
    </row>
    <row r="875132" spans="16:16" x14ac:dyDescent="0.3">
      <c r="P875132" s="83"/>
    </row>
    <row r="875133" spans="16:16" x14ac:dyDescent="0.3">
      <c r="P875133" s="83"/>
    </row>
    <row r="875134" spans="16:16" x14ac:dyDescent="0.3">
      <c r="P875134" s="83"/>
    </row>
    <row r="875135" spans="16:16" x14ac:dyDescent="0.3">
      <c r="P875135" s="83"/>
    </row>
    <row r="875136" spans="16:16" x14ac:dyDescent="0.3">
      <c r="P875136" s="83"/>
    </row>
    <row r="875137" spans="16:16" x14ac:dyDescent="0.3">
      <c r="P875137" s="83"/>
    </row>
    <row r="875138" spans="16:16" x14ac:dyDescent="0.3">
      <c r="P875138" s="83"/>
    </row>
    <row r="875139" spans="16:16" x14ac:dyDescent="0.3">
      <c r="P875139" s="83"/>
    </row>
    <row r="875140" spans="16:16" x14ac:dyDescent="0.3">
      <c r="P875140" s="83"/>
    </row>
    <row r="875141" spans="16:16" x14ac:dyDescent="0.3">
      <c r="P875141" s="83"/>
    </row>
    <row r="875142" spans="16:16" x14ac:dyDescent="0.3">
      <c r="P875142" s="83"/>
    </row>
    <row r="875143" spans="16:16" x14ac:dyDescent="0.3">
      <c r="P875143" s="83"/>
    </row>
    <row r="875144" spans="16:16" x14ac:dyDescent="0.3">
      <c r="P875144" s="83"/>
    </row>
    <row r="875145" spans="16:16" x14ac:dyDescent="0.3">
      <c r="P875145" s="83"/>
    </row>
    <row r="875146" spans="16:16" x14ac:dyDescent="0.3">
      <c r="P875146" s="83"/>
    </row>
    <row r="875147" spans="16:16" x14ac:dyDescent="0.3">
      <c r="P875147" s="83"/>
    </row>
    <row r="875148" spans="16:16" x14ac:dyDescent="0.3">
      <c r="P875148" s="83"/>
    </row>
    <row r="875149" spans="16:16" x14ac:dyDescent="0.3">
      <c r="P875149" s="83"/>
    </row>
    <row r="875150" spans="16:16" x14ac:dyDescent="0.3">
      <c r="P875150" s="83"/>
    </row>
    <row r="875151" spans="16:16" x14ac:dyDescent="0.3">
      <c r="P875151" s="83"/>
    </row>
    <row r="875152" spans="16:16" x14ac:dyDescent="0.3">
      <c r="P875152" s="83"/>
    </row>
    <row r="875153" spans="16:16" x14ac:dyDescent="0.3">
      <c r="P875153" s="83"/>
    </row>
    <row r="875154" spans="16:16" x14ac:dyDescent="0.3">
      <c r="P875154" s="83"/>
    </row>
    <row r="875155" spans="16:16" x14ac:dyDescent="0.3">
      <c r="P875155" s="83"/>
    </row>
    <row r="875156" spans="16:16" x14ac:dyDescent="0.3">
      <c r="P875156" s="83"/>
    </row>
    <row r="875157" spans="16:16" x14ac:dyDescent="0.3">
      <c r="P875157" s="83"/>
    </row>
    <row r="875158" spans="16:16" x14ac:dyDescent="0.3">
      <c r="P875158" s="83"/>
    </row>
    <row r="875159" spans="16:16" x14ac:dyDescent="0.3">
      <c r="P875159" s="83"/>
    </row>
    <row r="875160" spans="16:16" x14ac:dyDescent="0.3">
      <c r="P875160" s="83"/>
    </row>
    <row r="875161" spans="16:16" x14ac:dyDescent="0.3">
      <c r="P875161" s="83"/>
    </row>
    <row r="875162" spans="16:16" x14ac:dyDescent="0.3">
      <c r="P875162" s="83"/>
    </row>
    <row r="875163" spans="16:16" x14ac:dyDescent="0.3">
      <c r="P875163" s="83"/>
    </row>
    <row r="875164" spans="16:16" x14ac:dyDescent="0.3">
      <c r="P875164" s="83"/>
    </row>
    <row r="875165" spans="16:16" x14ac:dyDescent="0.3">
      <c r="P875165" s="83"/>
    </row>
    <row r="875166" spans="16:16" x14ac:dyDescent="0.3">
      <c r="P875166" s="83"/>
    </row>
    <row r="875167" spans="16:16" x14ac:dyDescent="0.3">
      <c r="P875167" s="83"/>
    </row>
    <row r="875168" spans="16:16" x14ac:dyDescent="0.3">
      <c r="P875168" s="83"/>
    </row>
    <row r="875169" spans="16:16" x14ac:dyDescent="0.3">
      <c r="P875169" s="83"/>
    </row>
    <row r="875170" spans="16:16" x14ac:dyDescent="0.3">
      <c r="P875170" s="83"/>
    </row>
    <row r="875171" spans="16:16" x14ac:dyDescent="0.3">
      <c r="P875171" s="83"/>
    </row>
    <row r="875172" spans="16:16" x14ac:dyDescent="0.3">
      <c r="P875172" s="83"/>
    </row>
    <row r="875173" spans="16:16" x14ac:dyDescent="0.3">
      <c r="P875173" s="83"/>
    </row>
    <row r="875174" spans="16:16" x14ac:dyDescent="0.3">
      <c r="P875174" s="83"/>
    </row>
    <row r="875175" spans="16:16" x14ac:dyDescent="0.3">
      <c r="P875175" s="83"/>
    </row>
    <row r="875176" spans="16:16" x14ac:dyDescent="0.3">
      <c r="P875176" s="83"/>
    </row>
    <row r="875177" spans="16:16" x14ac:dyDescent="0.3">
      <c r="P875177" s="83"/>
    </row>
    <row r="875178" spans="16:16" x14ac:dyDescent="0.3">
      <c r="P875178" s="83"/>
    </row>
    <row r="875179" spans="16:16" x14ac:dyDescent="0.3">
      <c r="P875179" s="83"/>
    </row>
    <row r="875180" spans="16:16" x14ac:dyDescent="0.3">
      <c r="P875180" s="83"/>
    </row>
    <row r="875181" spans="16:16" x14ac:dyDescent="0.3">
      <c r="P875181" s="83"/>
    </row>
    <row r="875182" spans="16:16" x14ac:dyDescent="0.3">
      <c r="P875182" s="83"/>
    </row>
    <row r="875183" spans="16:16" x14ac:dyDescent="0.3">
      <c r="P875183" s="83"/>
    </row>
    <row r="875184" spans="16:16" x14ac:dyDescent="0.3">
      <c r="P875184" s="83"/>
    </row>
    <row r="875185" spans="16:16" x14ac:dyDescent="0.3">
      <c r="P875185" s="83"/>
    </row>
    <row r="875186" spans="16:16" x14ac:dyDescent="0.3">
      <c r="P875186" s="83"/>
    </row>
    <row r="875187" spans="16:16" x14ac:dyDescent="0.3">
      <c r="P875187" s="83"/>
    </row>
    <row r="875188" spans="16:16" x14ac:dyDescent="0.3">
      <c r="P875188" s="83"/>
    </row>
    <row r="875189" spans="16:16" x14ac:dyDescent="0.3">
      <c r="P875189" s="83"/>
    </row>
    <row r="875190" spans="16:16" x14ac:dyDescent="0.3">
      <c r="P875190" s="83"/>
    </row>
    <row r="875191" spans="16:16" x14ac:dyDescent="0.3">
      <c r="P875191" s="83"/>
    </row>
    <row r="875192" spans="16:16" x14ac:dyDescent="0.3">
      <c r="P875192" s="83"/>
    </row>
    <row r="875193" spans="16:16" x14ac:dyDescent="0.3">
      <c r="P875193" s="83"/>
    </row>
    <row r="875194" spans="16:16" x14ac:dyDescent="0.3">
      <c r="P875194" s="83"/>
    </row>
    <row r="875195" spans="16:16" x14ac:dyDescent="0.3">
      <c r="P875195" s="83"/>
    </row>
    <row r="875196" spans="16:16" x14ac:dyDescent="0.3">
      <c r="P875196" s="83"/>
    </row>
    <row r="875197" spans="16:16" x14ac:dyDescent="0.3">
      <c r="P875197" s="83"/>
    </row>
    <row r="875198" spans="16:16" x14ac:dyDescent="0.3">
      <c r="P875198" s="83"/>
    </row>
    <row r="875199" spans="16:16" x14ac:dyDescent="0.3">
      <c r="P875199" s="83"/>
    </row>
    <row r="875200" spans="16:16" x14ac:dyDescent="0.3">
      <c r="P875200" s="83"/>
    </row>
    <row r="875201" spans="16:16" x14ac:dyDescent="0.3">
      <c r="P875201" s="83"/>
    </row>
    <row r="875202" spans="16:16" x14ac:dyDescent="0.3">
      <c r="P875202" s="83"/>
    </row>
    <row r="875203" spans="16:16" x14ac:dyDescent="0.3">
      <c r="P875203" s="83"/>
    </row>
    <row r="875204" spans="16:16" x14ac:dyDescent="0.3">
      <c r="P875204" s="83"/>
    </row>
    <row r="875205" spans="16:16" x14ac:dyDescent="0.3">
      <c r="P875205" s="83"/>
    </row>
    <row r="875206" spans="16:16" x14ac:dyDescent="0.3">
      <c r="P875206" s="83"/>
    </row>
    <row r="875207" spans="16:16" x14ac:dyDescent="0.3">
      <c r="P875207" s="83"/>
    </row>
    <row r="875208" spans="16:16" x14ac:dyDescent="0.3">
      <c r="P875208" s="83"/>
    </row>
    <row r="875209" spans="16:16" x14ac:dyDescent="0.3">
      <c r="P875209" s="83"/>
    </row>
    <row r="875210" spans="16:16" x14ac:dyDescent="0.3">
      <c r="P875210" s="83"/>
    </row>
    <row r="875211" spans="16:16" x14ac:dyDescent="0.3">
      <c r="P875211" s="83"/>
    </row>
    <row r="875212" spans="16:16" x14ac:dyDescent="0.3">
      <c r="P875212" s="83"/>
    </row>
    <row r="875213" spans="16:16" x14ac:dyDescent="0.3">
      <c r="P875213" s="83"/>
    </row>
    <row r="875214" spans="16:16" x14ac:dyDescent="0.3">
      <c r="P875214" s="83"/>
    </row>
    <row r="875215" spans="16:16" x14ac:dyDescent="0.3">
      <c r="P875215" s="83"/>
    </row>
    <row r="875216" spans="16:16" x14ac:dyDescent="0.3">
      <c r="P875216" s="83"/>
    </row>
    <row r="875217" spans="16:16" x14ac:dyDescent="0.3">
      <c r="P875217" s="83"/>
    </row>
    <row r="875218" spans="16:16" x14ac:dyDescent="0.3">
      <c r="P875218" s="83"/>
    </row>
    <row r="875219" spans="16:16" x14ac:dyDescent="0.3">
      <c r="P875219" s="83"/>
    </row>
    <row r="875220" spans="16:16" x14ac:dyDescent="0.3">
      <c r="P875220" s="83"/>
    </row>
    <row r="875221" spans="16:16" x14ac:dyDescent="0.3">
      <c r="P875221" s="83"/>
    </row>
    <row r="875222" spans="16:16" x14ac:dyDescent="0.3">
      <c r="P875222" s="83"/>
    </row>
    <row r="875223" spans="16:16" x14ac:dyDescent="0.3">
      <c r="P875223" s="83"/>
    </row>
    <row r="875224" spans="16:16" x14ac:dyDescent="0.3">
      <c r="P875224" s="83"/>
    </row>
    <row r="875225" spans="16:16" x14ac:dyDescent="0.3">
      <c r="P875225" s="83"/>
    </row>
    <row r="875226" spans="16:16" x14ac:dyDescent="0.3">
      <c r="P875226" s="83"/>
    </row>
    <row r="875227" spans="16:16" x14ac:dyDescent="0.3">
      <c r="P875227" s="83"/>
    </row>
    <row r="875228" spans="16:16" x14ac:dyDescent="0.3">
      <c r="P875228" s="83"/>
    </row>
    <row r="875229" spans="16:16" x14ac:dyDescent="0.3">
      <c r="P875229" s="83"/>
    </row>
    <row r="875230" spans="16:16" x14ac:dyDescent="0.3">
      <c r="P875230" s="83"/>
    </row>
    <row r="875231" spans="16:16" x14ac:dyDescent="0.3">
      <c r="P875231" s="83"/>
    </row>
    <row r="875232" spans="16:16" x14ac:dyDescent="0.3">
      <c r="P875232" s="83"/>
    </row>
    <row r="875233" spans="16:16" x14ac:dyDescent="0.3">
      <c r="P875233" s="83"/>
    </row>
    <row r="875234" spans="16:16" x14ac:dyDescent="0.3">
      <c r="P875234" s="83"/>
    </row>
    <row r="875235" spans="16:16" x14ac:dyDescent="0.3">
      <c r="P875235" s="83"/>
    </row>
    <row r="875236" spans="16:16" x14ac:dyDescent="0.3">
      <c r="P875236" s="83"/>
    </row>
    <row r="875237" spans="16:16" x14ac:dyDescent="0.3">
      <c r="P875237" s="83"/>
    </row>
    <row r="875238" spans="16:16" x14ac:dyDescent="0.3">
      <c r="P875238" s="83"/>
    </row>
    <row r="875239" spans="16:16" x14ac:dyDescent="0.3">
      <c r="P875239" s="83"/>
    </row>
    <row r="875240" spans="16:16" x14ac:dyDescent="0.3">
      <c r="P875240" s="83"/>
    </row>
    <row r="875241" spans="16:16" x14ac:dyDescent="0.3">
      <c r="P875241" s="83"/>
    </row>
    <row r="875242" spans="16:16" x14ac:dyDescent="0.3">
      <c r="P875242" s="83"/>
    </row>
    <row r="875243" spans="16:16" x14ac:dyDescent="0.3">
      <c r="P875243" s="83"/>
    </row>
    <row r="875244" spans="16:16" x14ac:dyDescent="0.3">
      <c r="P875244" s="83"/>
    </row>
    <row r="875245" spans="16:16" x14ac:dyDescent="0.3">
      <c r="P875245" s="83"/>
    </row>
    <row r="875246" spans="16:16" x14ac:dyDescent="0.3">
      <c r="P875246" s="83"/>
    </row>
    <row r="875247" spans="16:16" x14ac:dyDescent="0.3">
      <c r="P875247" s="83"/>
    </row>
    <row r="875248" spans="16:16" x14ac:dyDescent="0.3">
      <c r="P875248" s="83"/>
    </row>
    <row r="875249" spans="16:16" x14ac:dyDescent="0.3">
      <c r="P875249" s="83"/>
    </row>
    <row r="875250" spans="16:16" x14ac:dyDescent="0.3">
      <c r="P875250" s="83"/>
    </row>
    <row r="875251" spans="16:16" x14ac:dyDescent="0.3">
      <c r="P875251" s="83"/>
    </row>
    <row r="875252" spans="16:16" x14ac:dyDescent="0.3">
      <c r="P875252" s="83"/>
    </row>
    <row r="875253" spans="16:16" x14ac:dyDescent="0.3">
      <c r="P875253" s="83"/>
    </row>
    <row r="875254" spans="16:16" x14ac:dyDescent="0.3">
      <c r="P875254" s="83"/>
    </row>
    <row r="875255" spans="16:16" x14ac:dyDescent="0.3">
      <c r="P875255" s="83"/>
    </row>
    <row r="875256" spans="16:16" x14ac:dyDescent="0.3">
      <c r="P875256" s="83"/>
    </row>
    <row r="875257" spans="16:16" x14ac:dyDescent="0.3">
      <c r="P875257" s="83"/>
    </row>
    <row r="875258" spans="16:16" x14ac:dyDescent="0.3">
      <c r="P875258" s="83"/>
    </row>
    <row r="875259" spans="16:16" x14ac:dyDescent="0.3">
      <c r="P875259" s="83"/>
    </row>
    <row r="875260" spans="16:16" x14ac:dyDescent="0.3">
      <c r="P875260" s="83"/>
    </row>
    <row r="875261" spans="16:16" x14ac:dyDescent="0.3">
      <c r="P875261" s="83"/>
    </row>
    <row r="875262" spans="16:16" x14ac:dyDescent="0.3">
      <c r="P875262" s="83"/>
    </row>
    <row r="875263" spans="16:16" x14ac:dyDescent="0.3">
      <c r="P875263" s="83"/>
    </row>
    <row r="875264" spans="16:16" x14ac:dyDescent="0.3">
      <c r="P875264" s="83"/>
    </row>
    <row r="875265" spans="16:16" x14ac:dyDescent="0.3">
      <c r="P875265" s="83"/>
    </row>
    <row r="875266" spans="16:16" x14ac:dyDescent="0.3">
      <c r="P875266" s="83"/>
    </row>
    <row r="875267" spans="16:16" x14ac:dyDescent="0.3">
      <c r="P875267" s="83"/>
    </row>
    <row r="875268" spans="16:16" x14ac:dyDescent="0.3">
      <c r="P875268" s="83"/>
    </row>
    <row r="875269" spans="16:16" x14ac:dyDescent="0.3">
      <c r="P875269" s="83"/>
    </row>
    <row r="875270" spans="16:16" x14ac:dyDescent="0.3">
      <c r="P875270" s="83"/>
    </row>
    <row r="875271" spans="16:16" x14ac:dyDescent="0.3">
      <c r="P875271" s="83"/>
    </row>
    <row r="875272" spans="16:16" x14ac:dyDescent="0.3">
      <c r="P875272" s="83"/>
    </row>
    <row r="875273" spans="16:16" x14ac:dyDescent="0.3">
      <c r="P875273" s="83"/>
    </row>
    <row r="875274" spans="16:16" x14ac:dyDescent="0.3">
      <c r="P875274" s="83"/>
    </row>
    <row r="875275" spans="16:16" x14ac:dyDescent="0.3">
      <c r="P875275" s="83"/>
    </row>
    <row r="875276" spans="16:16" x14ac:dyDescent="0.3">
      <c r="P875276" s="83"/>
    </row>
    <row r="875277" spans="16:16" x14ac:dyDescent="0.3">
      <c r="P875277" s="83"/>
    </row>
    <row r="875278" spans="16:16" x14ac:dyDescent="0.3">
      <c r="P875278" s="83"/>
    </row>
    <row r="875279" spans="16:16" x14ac:dyDescent="0.3">
      <c r="P875279" s="83"/>
    </row>
    <row r="875280" spans="16:16" x14ac:dyDescent="0.3">
      <c r="P875280" s="83"/>
    </row>
    <row r="875281" spans="16:16" x14ac:dyDescent="0.3">
      <c r="P875281" s="83"/>
    </row>
    <row r="875282" spans="16:16" x14ac:dyDescent="0.3">
      <c r="P875282" s="83"/>
    </row>
    <row r="875283" spans="16:16" x14ac:dyDescent="0.3">
      <c r="P875283" s="83"/>
    </row>
    <row r="875284" spans="16:16" x14ac:dyDescent="0.3">
      <c r="P875284" s="83"/>
    </row>
    <row r="875285" spans="16:16" x14ac:dyDescent="0.3">
      <c r="P875285" s="83"/>
    </row>
    <row r="875286" spans="16:16" x14ac:dyDescent="0.3">
      <c r="P875286" s="83"/>
    </row>
    <row r="875287" spans="16:16" x14ac:dyDescent="0.3">
      <c r="P875287" s="83"/>
    </row>
    <row r="875288" spans="16:16" x14ac:dyDescent="0.3">
      <c r="P875288" s="83"/>
    </row>
    <row r="875289" spans="16:16" x14ac:dyDescent="0.3">
      <c r="P875289" s="83"/>
    </row>
    <row r="875290" spans="16:16" x14ac:dyDescent="0.3">
      <c r="P875290" s="83"/>
    </row>
    <row r="875291" spans="16:16" x14ac:dyDescent="0.3">
      <c r="P875291" s="83"/>
    </row>
    <row r="875292" spans="16:16" x14ac:dyDescent="0.3">
      <c r="P875292" s="83"/>
    </row>
    <row r="875293" spans="16:16" x14ac:dyDescent="0.3">
      <c r="P875293" s="83"/>
    </row>
    <row r="875294" spans="16:16" x14ac:dyDescent="0.3">
      <c r="P875294" s="83"/>
    </row>
    <row r="875295" spans="16:16" x14ac:dyDescent="0.3">
      <c r="P875295" s="83"/>
    </row>
    <row r="875296" spans="16:16" x14ac:dyDescent="0.3">
      <c r="P875296" s="83"/>
    </row>
    <row r="875297" spans="16:16" x14ac:dyDescent="0.3">
      <c r="P875297" s="83"/>
    </row>
    <row r="875298" spans="16:16" x14ac:dyDescent="0.3">
      <c r="P875298" s="83"/>
    </row>
    <row r="875299" spans="16:16" x14ac:dyDescent="0.3">
      <c r="P875299" s="83"/>
    </row>
    <row r="875300" spans="16:16" x14ac:dyDescent="0.3">
      <c r="P875300" s="83"/>
    </row>
    <row r="875301" spans="16:16" x14ac:dyDescent="0.3">
      <c r="P875301" s="83"/>
    </row>
    <row r="875302" spans="16:16" x14ac:dyDescent="0.3">
      <c r="P875302" s="83"/>
    </row>
    <row r="875303" spans="16:16" x14ac:dyDescent="0.3">
      <c r="P875303" s="83"/>
    </row>
    <row r="875304" spans="16:16" x14ac:dyDescent="0.3">
      <c r="P875304" s="83"/>
    </row>
    <row r="875305" spans="16:16" x14ac:dyDescent="0.3">
      <c r="P875305" s="83"/>
    </row>
    <row r="875306" spans="16:16" x14ac:dyDescent="0.3">
      <c r="P875306" s="83"/>
    </row>
    <row r="875307" spans="16:16" x14ac:dyDescent="0.3">
      <c r="P875307" s="83"/>
    </row>
    <row r="875308" spans="16:16" x14ac:dyDescent="0.3">
      <c r="P875308" s="83"/>
    </row>
    <row r="875309" spans="16:16" x14ac:dyDescent="0.3">
      <c r="P875309" s="83"/>
    </row>
    <row r="875310" spans="16:16" x14ac:dyDescent="0.3">
      <c r="P875310" s="83"/>
    </row>
    <row r="875311" spans="16:16" x14ac:dyDescent="0.3">
      <c r="P875311" s="83"/>
    </row>
    <row r="875312" spans="16:16" x14ac:dyDescent="0.3">
      <c r="P875312" s="83"/>
    </row>
    <row r="875313" spans="16:16" x14ac:dyDescent="0.3">
      <c r="P875313" s="83"/>
    </row>
    <row r="875314" spans="16:16" x14ac:dyDescent="0.3">
      <c r="P875314" s="83"/>
    </row>
    <row r="875315" spans="16:16" x14ac:dyDescent="0.3">
      <c r="P875315" s="83"/>
    </row>
    <row r="875316" spans="16:16" x14ac:dyDescent="0.3">
      <c r="P875316" s="83"/>
    </row>
    <row r="875317" spans="16:16" x14ac:dyDescent="0.3">
      <c r="P875317" s="83"/>
    </row>
    <row r="875318" spans="16:16" x14ac:dyDescent="0.3">
      <c r="P875318" s="83"/>
    </row>
    <row r="875319" spans="16:16" x14ac:dyDescent="0.3">
      <c r="P875319" s="83"/>
    </row>
    <row r="875320" spans="16:16" x14ac:dyDescent="0.3">
      <c r="P875320" s="83"/>
    </row>
    <row r="875321" spans="16:16" x14ac:dyDescent="0.3">
      <c r="P875321" s="83"/>
    </row>
    <row r="875322" spans="16:16" x14ac:dyDescent="0.3">
      <c r="P875322" s="83"/>
    </row>
    <row r="875323" spans="16:16" x14ac:dyDescent="0.3">
      <c r="P875323" s="83"/>
    </row>
    <row r="875324" spans="16:16" x14ac:dyDescent="0.3">
      <c r="P875324" s="83"/>
    </row>
    <row r="875325" spans="16:16" x14ac:dyDescent="0.3">
      <c r="P875325" s="83"/>
    </row>
    <row r="875326" spans="16:16" x14ac:dyDescent="0.3">
      <c r="P875326" s="83"/>
    </row>
    <row r="875327" spans="16:16" x14ac:dyDescent="0.3">
      <c r="P875327" s="83"/>
    </row>
    <row r="875328" spans="16:16" x14ac:dyDescent="0.3">
      <c r="P875328" s="83"/>
    </row>
    <row r="875329" spans="16:16" x14ac:dyDescent="0.3">
      <c r="P875329" s="83"/>
    </row>
    <row r="875330" spans="16:16" x14ac:dyDescent="0.3">
      <c r="P875330" s="83"/>
    </row>
    <row r="875331" spans="16:16" x14ac:dyDescent="0.3">
      <c r="P875331" s="83"/>
    </row>
    <row r="875332" spans="16:16" x14ac:dyDescent="0.3">
      <c r="P875332" s="83"/>
    </row>
    <row r="875333" spans="16:16" x14ac:dyDescent="0.3">
      <c r="P875333" s="83"/>
    </row>
    <row r="875334" spans="16:16" x14ac:dyDescent="0.3">
      <c r="P875334" s="83"/>
    </row>
    <row r="875335" spans="16:16" x14ac:dyDescent="0.3">
      <c r="P875335" s="83"/>
    </row>
    <row r="875336" spans="16:16" x14ac:dyDescent="0.3">
      <c r="P875336" s="83"/>
    </row>
    <row r="875337" spans="16:16" x14ac:dyDescent="0.3">
      <c r="P875337" s="83"/>
    </row>
    <row r="875338" spans="16:16" x14ac:dyDescent="0.3">
      <c r="P875338" s="83"/>
    </row>
    <row r="875339" spans="16:16" x14ac:dyDescent="0.3">
      <c r="P875339" s="83"/>
    </row>
    <row r="875340" spans="16:16" x14ac:dyDescent="0.3">
      <c r="P875340" s="83"/>
    </row>
    <row r="875341" spans="16:16" x14ac:dyDescent="0.3">
      <c r="P875341" s="83"/>
    </row>
    <row r="875342" spans="16:16" x14ac:dyDescent="0.3">
      <c r="P875342" s="83"/>
    </row>
    <row r="875343" spans="16:16" x14ac:dyDescent="0.3">
      <c r="P875343" s="83"/>
    </row>
    <row r="875344" spans="16:16" x14ac:dyDescent="0.3">
      <c r="P875344" s="83"/>
    </row>
    <row r="875345" spans="16:16" x14ac:dyDescent="0.3">
      <c r="P875345" s="83"/>
    </row>
    <row r="875346" spans="16:16" x14ac:dyDescent="0.3">
      <c r="P875346" s="83"/>
    </row>
    <row r="875347" spans="16:16" x14ac:dyDescent="0.3">
      <c r="P875347" s="83"/>
    </row>
    <row r="875348" spans="16:16" x14ac:dyDescent="0.3">
      <c r="P875348" s="83"/>
    </row>
    <row r="875349" spans="16:16" x14ac:dyDescent="0.3">
      <c r="P875349" s="83"/>
    </row>
    <row r="875350" spans="16:16" x14ac:dyDescent="0.3">
      <c r="P875350" s="83"/>
    </row>
    <row r="875351" spans="16:16" x14ac:dyDescent="0.3">
      <c r="P875351" s="83"/>
    </row>
    <row r="875352" spans="16:16" x14ac:dyDescent="0.3">
      <c r="P875352" s="83"/>
    </row>
    <row r="875353" spans="16:16" x14ac:dyDescent="0.3">
      <c r="P875353" s="83"/>
    </row>
    <row r="875354" spans="16:16" x14ac:dyDescent="0.3">
      <c r="P875354" s="83"/>
    </row>
    <row r="875355" spans="16:16" x14ac:dyDescent="0.3">
      <c r="P875355" s="83"/>
    </row>
    <row r="875356" spans="16:16" x14ac:dyDescent="0.3">
      <c r="P875356" s="83"/>
    </row>
    <row r="875357" spans="16:16" x14ac:dyDescent="0.3">
      <c r="P875357" s="83"/>
    </row>
    <row r="875358" spans="16:16" x14ac:dyDescent="0.3">
      <c r="P875358" s="83"/>
    </row>
    <row r="875359" spans="16:16" x14ac:dyDescent="0.3">
      <c r="P875359" s="83"/>
    </row>
    <row r="875360" spans="16:16" x14ac:dyDescent="0.3">
      <c r="P875360" s="83"/>
    </row>
    <row r="875361" spans="16:16" x14ac:dyDescent="0.3">
      <c r="P875361" s="83"/>
    </row>
    <row r="875362" spans="16:16" x14ac:dyDescent="0.3">
      <c r="P875362" s="83"/>
    </row>
    <row r="875363" spans="16:16" x14ac:dyDescent="0.3">
      <c r="P875363" s="83"/>
    </row>
    <row r="875364" spans="16:16" x14ac:dyDescent="0.3">
      <c r="P875364" s="83"/>
    </row>
    <row r="875365" spans="16:16" x14ac:dyDescent="0.3">
      <c r="P875365" s="83"/>
    </row>
    <row r="875366" spans="16:16" x14ac:dyDescent="0.3">
      <c r="P875366" s="83"/>
    </row>
    <row r="875367" spans="16:16" x14ac:dyDescent="0.3">
      <c r="P875367" s="83"/>
    </row>
    <row r="875368" spans="16:16" x14ac:dyDescent="0.3">
      <c r="P875368" s="83"/>
    </row>
    <row r="875369" spans="16:16" x14ac:dyDescent="0.3">
      <c r="P875369" s="83"/>
    </row>
    <row r="875370" spans="16:16" x14ac:dyDescent="0.3">
      <c r="P875370" s="83"/>
    </row>
    <row r="875371" spans="16:16" x14ac:dyDescent="0.3">
      <c r="P875371" s="83"/>
    </row>
    <row r="875372" spans="16:16" x14ac:dyDescent="0.3">
      <c r="P875372" s="83"/>
    </row>
    <row r="875373" spans="16:16" x14ac:dyDescent="0.3">
      <c r="P875373" s="83"/>
    </row>
    <row r="875374" spans="16:16" x14ac:dyDescent="0.3">
      <c r="P875374" s="83"/>
    </row>
    <row r="875375" spans="16:16" x14ac:dyDescent="0.3">
      <c r="P875375" s="83"/>
    </row>
    <row r="875376" spans="16:16" x14ac:dyDescent="0.3">
      <c r="P875376" s="83"/>
    </row>
    <row r="875377" spans="16:16" x14ac:dyDescent="0.3">
      <c r="P875377" s="83"/>
    </row>
    <row r="875378" spans="16:16" x14ac:dyDescent="0.3">
      <c r="P875378" s="83"/>
    </row>
    <row r="875379" spans="16:16" x14ac:dyDescent="0.3">
      <c r="P875379" s="83"/>
    </row>
    <row r="875380" spans="16:16" x14ac:dyDescent="0.3">
      <c r="P875380" s="83"/>
    </row>
    <row r="875381" spans="16:16" x14ac:dyDescent="0.3">
      <c r="P875381" s="83"/>
    </row>
    <row r="875382" spans="16:16" x14ac:dyDescent="0.3">
      <c r="P875382" s="83"/>
    </row>
    <row r="875383" spans="16:16" x14ac:dyDescent="0.3">
      <c r="P875383" s="83"/>
    </row>
    <row r="875384" spans="16:16" x14ac:dyDescent="0.3">
      <c r="P875384" s="83"/>
    </row>
    <row r="875385" spans="16:16" x14ac:dyDescent="0.3">
      <c r="P875385" s="83"/>
    </row>
    <row r="875386" spans="16:16" x14ac:dyDescent="0.3">
      <c r="P875386" s="83"/>
    </row>
    <row r="875387" spans="16:16" x14ac:dyDescent="0.3">
      <c r="P875387" s="83"/>
    </row>
    <row r="875388" spans="16:16" x14ac:dyDescent="0.3">
      <c r="P875388" s="83"/>
    </row>
    <row r="875389" spans="16:16" x14ac:dyDescent="0.3">
      <c r="P875389" s="83"/>
    </row>
    <row r="875390" spans="16:16" x14ac:dyDescent="0.3">
      <c r="P875390" s="83"/>
    </row>
    <row r="875391" spans="16:16" x14ac:dyDescent="0.3">
      <c r="P875391" s="83"/>
    </row>
    <row r="875392" spans="16:16" x14ac:dyDescent="0.3">
      <c r="P875392" s="83"/>
    </row>
    <row r="875393" spans="16:16" x14ac:dyDescent="0.3">
      <c r="P875393" s="83"/>
    </row>
    <row r="875394" spans="16:16" x14ac:dyDescent="0.3">
      <c r="P875394" s="83"/>
    </row>
    <row r="875395" spans="16:16" x14ac:dyDescent="0.3">
      <c r="P875395" s="83"/>
    </row>
    <row r="875396" spans="16:16" x14ac:dyDescent="0.3">
      <c r="P875396" s="83"/>
    </row>
    <row r="875397" spans="16:16" x14ac:dyDescent="0.3">
      <c r="P875397" s="83"/>
    </row>
    <row r="875398" spans="16:16" x14ac:dyDescent="0.3">
      <c r="P875398" s="83"/>
    </row>
    <row r="875399" spans="16:16" x14ac:dyDescent="0.3">
      <c r="P875399" s="83"/>
    </row>
    <row r="875400" spans="16:16" x14ac:dyDescent="0.3">
      <c r="P875400" s="83"/>
    </row>
    <row r="875401" spans="16:16" x14ac:dyDescent="0.3">
      <c r="P875401" s="83"/>
    </row>
    <row r="875402" spans="16:16" x14ac:dyDescent="0.3">
      <c r="P875402" s="83"/>
    </row>
    <row r="875403" spans="16:16" x14ac:dyDescent="0.3">
      <c r="P875403" s="83"/>
    </row>
    <row r="875404" spans="16:16" x14ac:dyDescent="0.3">
      <c r="P875404" s="83"/>
    </row>
    <row r="875405" spans="16:16" x14ac:dyDescent="0.3">
      <c r="P875405" s="83"/>
    </row>
    <row r="875406" spans="16:16" x14ac:dyDescent="0.3">
      <c r="P875406" s="83"/>
    </row>
    <row r="875407" spans="16:16" x14ac:dyDescent="0.3">
      <c r="P875407" s="83"/>
    </row>
    <row r="875408" spans="16:16" x14ac:dyDescent="0.3">
      <c r="P875408" s="83"/>
    </row>
    <row r="875409" spans="16:16" x14ac:dyDescent="0.3">
      <c r="P875409" s="83"/>
    </row>
    <row r="875410" spans="16:16" x14ac:dyDescent="0.3">
      <c r="P875410" s="83"/>
    </row>
    <row r="875411" spans="16:16" x14ac:dyDescent="0.3">
      <c r="P875411" s="83"/>
    </row>
    <row r="875412" spans="16:16" x14ac:dyDescent="0.3">
      <c r="P875412" s="83"/>
    </row>
    <row r="875413" spans="16:16" x14ac:dyDescent="0.3">
      <c r="P875413" s="83"/>
    </row>
    <row r="875414" spans="16:16" x14ac:dyDescent="0.3">
      <c r="P875414" s="83"/>
    </row>
    <row r="875415" spans="16:16" x14ac:dyDescent="0.3">
      <c r="P875415" s="83"/>
    </row>
    <row r="875416" spans="16:16" x14ac:dyDescent="0.3">
      <c r="P875416" s="83"/>
    </row>
    <row r="875417" spans="16:16" x14ac:dyDescent="0.3">
      <c r="P875417" s="83"/>
    </row>
    <row r="875418" spans="16:16" x14ac:dyDescent="0.3">
      <c r="P875418" s="83"/>
    </row>
    <row r="875419" spans="16:16" x14ac:dyDescent="0.3">
      <c r="P875419" s="83"/>
    </row>
    <row r="875420" spans="16:16" x14ac:dyDescent="0.3">
      <c r="P875420" s="83"/>
    </row>
    <row r="875421" spans="16:16" x14ac:dyDescent="0.3">
      <c r="P875421" s="83"/>
    </row>
    <row r="875422" spans="16:16" x14ac:dyDescent="0.3">
      <c r="P875422" s="83"/>
    </row>
    <row r="875423" spans="16:16" x14ac:dyDescent="0.3">
      <c r="P875423" s="83"/>
    </row>
    <row r="875424" spans="16:16" x14ac:dyDescent="0.3">
      <c r="P875424" s="83"/>
    </row>
    <row r="875425" spans="16:16" x14ac:dyDescent="0.3">
      <c r="P875425" s="83"/>
    </row>
    <row r="875426" spans="16:16" x14ac:dyDescent="0.3">
      <c r="P875426" s="83"/>
    </row>
    <row r="875427" spans="16:16" x14ac:dyDescent="0.3">
      <c r="P875427" s="83"/>
    </row>
    <row r="875428" spans="16:16" x14ac:dyDescent="0.3">
      <c r="P875428" s="83"/>
    </row>
    <row r="875429" spans="16:16" x14ac:dyDescent="0.3">
      <c r="P875429" s="83"/>
    </row>
    <row r="875430" spans="16:16" x14ac:dyDescent="0.3">
      <c r="P875430" s="83"/>
    </row>
    <row r="875431" spans="16:16" x14ac:dyDescent="0.3">
      <c r="P875431" s="83"/>
    </row>
    <row r="875432" spans="16:16" x14ac:dyDescent="0.3">
      <c r="P875432" s="83"/>
    </row>
    <row r="875433" spans="16:16" x14ac:dyDescent="0.3">
      <c r="P875433" s="83"/>
    </row>
    <row r="875434" spans="16:16" x14ac:dyDescent="0.3">
      <c r="P875434" s="83"/>
    </row>
    <row r="875435" spans="16:16" x14ac:dyDescent="0.3">
      <c r="P875435" s="83"/>
    </row>
    <row r="875436" spans="16:16" x14ac:dyDescent="0.3">
      <c r="P875436" s="83"/>
    </row>
    <row r="875437" spans="16:16" x14ac:dyDescent="0.3">
      <c r="P875437" s="83"/>
    </row>
    <row r="875438" spans="16:16" x14ac:dyDescent="0.3">
      <c r="P875438" s="83"/>
    </row>
    <row r="875439" spans="16:16" x14ac:dyDescent="0.3">
      <c r="P875439" s="83"/>
    </row>
    <row r="875440" spans="16:16" x14ac:dyDescent="0.3">
      <c r="P875440" s="83"/>
    </row>
    <row r="875441" spans="16:16" x14ac:dyDescent="0.3">
      <c r="P875441" s="83"/>
    </row>
    <row r="875442" spans="16:16" x14ac:dyDescent="0.3">
      <c r="P875442" s="83"/>
    </row>
    <row r="875443" spans="16:16" x14ac:dyDescent="0.3">
      <c r="P875443" s="83"/>
    </row>
    <row r="875444" spans="16:16" x14ac:dyDescent="0.3">
      <c r="P875444" s="83"/>
    </row>
    <row r="875445" spans="16:16" x14ac:dyDescent="0.3">
      <c r="P875445" s="83"/>
    </row>
    <row r="875446" spans="16:16" x14ac:dyDescent="0.3">
      <c r="P875446" s="83"/>
    </row>
    <row r="875447" spans="16:16" x14ac:dyDescent="0.3">
      <c r="P875447" s="83"/>
    </row>
    <row r="875448" spans="16:16" x14ac:dyDescent="0.3">
      <c r="P875448" s="83"/>
    </row>
    <row r="875449" spans="16:16" x14ac:dyDescent="0.3">
      <c r="P875449" s="83"/>
    </row>
    <row r="875450" spans="16:16" x14ac:dyDescent="0.3">
      <c r="P875450" s="83"/>
    </row>
    <row r="875451" spans="16:16" x14ac:dyDescent="0.3">
      <c r="P875451" s="83"/>
    </row>
    <row r="875452" spans="16:16" x14ac:dyDescent="0.3">
      <c r="P875452" s="83"/>
    </row>
    <row r="875453" spans="16:16" x14ac:dyDescent="0.3">
      <c r="P875453" s="83"/>
    </row>
    <row r="875454" spans="16:16" x14ac:dyDescent="0.3">
      <c r="P875454" s="83"/>
    </row>
    <row r="875455" spans="16:16" x14ac:dyDescent="0.3">
      <c r="P875455" s="83"/>
    </row>
    <row r="875456" spans="16:16" x14ac:dyDescent="0.3">
      <c r="P875456" s="83"/>
    </row>
    <row r="875457" spans="16:16" x14ac:dyDescent="0.3">
      <c r="P875457" s="83"/>
    </row>
    <row r="875458" spans="16:16" x14ac:dyDescent="0.3">
      <c r="P875458" s="83"/>
    </row>
    <row r="875459" spans="16:16" x14ac:dyDescent="0.3">
      <c r="P875459" s="83"/>
    </row>
    <row r="875460" spans="16:16" x14ac:dyDescent="0.3">
      <c r="P875460" s="83"/>
    </row>
    <row r="875461" spans="16:16" x14ac:dyDescent="0.3">
      <c r="P875461" s="83"/>
    </row>
    <row r="875462" spans="16:16" x14ac:dyDescent="0.3">
      <c r="P875462" s="83"/>
    </row>
    <row r="875463" spans="16:16" x14ac:dyDescent="0.3">
      <c r="P875463" s="83"/>
    </row>
    <row r="875464" spans="16:16" x14ac:dyDescent="0.3">
      <c r="P875464" s="83"/>
    </row>
    <row r="875465" spans="16:16" x14ac:dyDescent="0.3">
      <c r="P875465" s="83"/>
    </row>
    <row r="875466" spans="16:16" x14ac:dyDescent="0.3">
      <c r="P875466" s="83"/>
    </row>
    <row r="875467" spans="16:16" x14ac:dyDescent="0.3">
      <c r="P875467" s="83"/>
    </row>
    <row r="875468" spans="16:16" x14ac:dyDescent="0.3">
      <c r="P875468" s="83"/>
    </row>
    <row r="875469" spans="16:16" x14ac:dyDescent="0.3">
      <c r="P875469" s="83"/>
    </row>
    <row r="875470" spans="16:16" x14ac:dyDescent="0.3">
      <c r="P875470" s="83"/>
    </row>
    <row r="875471" spans="16:16" x14ac:dyDescent="0.3">
      <c r="P875471" s="83"/>
    </row>
    <row r="875472" spans="16:16" x14ac:dyDescent="0.3">
      <c r="P875472" s="83"/>
    </row>
    <row r="875473" spans="16:16" x14ac:dyDescent="0.3">
      <c r="P875473" s="83"/>
    </row>
    <row r="875474" spans="16:16" x14ac:dyDescent="0.3">
      <c r="P875474" s="83"/>
    </row>
    <row r="875475" spans="16:16" x14ac:dyDescent="0.3">
      <c r="P875475" s="83"/>
    </row>
    <row r="875476" spans="16:16" x14ac:dyDescent="0.3">
      <c r="P875476" s="83"/>
    </row>
    <row r="875477" spans="16:16" x14ac:dyDescent="0.3">
      <c r="P875477" s="83"/>
    </row>
    <row r="875478" spans="16:16" x14ac:dyDescent="0.3">
      <c r="P875478" s="83"/>
    </row>
    <row r="875479" spans="16:16" x14ac:dyDescent="0.3">
      <c r="P875479" s="83"/>
    </row>
    <row r="875480" spans="16:16" x14ac:dyDescent="0.3">
      <c r="P875480" s="83"/>
    </row>
    <row r="875481" spans="16:16" x14ac:dyDescent="0.3">
      <c r="P875481" s="83"/>
    </row>
    <row r="875482" spans="16:16" x14ac:dyDescent="0.3">
      <c r="P875482" s="83"/>
    </row>
    <row r="875483" spans="16:16" x14ac:dyDescent="0.3">
      <c r="P875483" s="83"/>
    </row>
    <row r="875484" spans="16:16" x14ac:dyDescent="0.3">
      <c r="P875484" s="83"/>
    </row>
    <row r="875485" spans="16:16" x14ac:dyDescent="0.3">
      <c r="P875485" s="83"/>
    </row>
    <row r="875486" spans="16:16" x14ac:dyDescent="0.3">
      <c r="P875486" s="83"/>
    </row>
    <row r="875487" spans="16:16" x14ac:dyDescent="0.3">
      <c r="P875487" s="83"/>
    </row>
    <row r="875488" spans="16:16" x14ac:dyDescent="0.3">
      <c r="P875488" s="83"/>
    </row>
    <row r="875489" spans="16:16" x14ac:dyDescent="0.3">
      <c r="P875489" s="83"/>
    </row>
    <row r="875490" spans="16:16" x14ac:dyDescent="0.3">
      <c r="P875490" s="83"/>
    </row>
    <row r="875491" spans="16:16" x14ac:dyDescent="0.3">
      <c r="P875491" s="83"/>
    </row>
    <row r="875492" spans="16:16" x14ac:dyDescent="0.3">
      <c r="P875492" s="83"/>
    </row>
    <row r="875493" spans="16:16" x14ac:dyDescent="0.3">
      <c r="P875493" s="83"/>
    </row>
    <row r="875494" spans="16:16" x14ac:dyDescent="0.3">
      <c r="P875494" s="83"/>
    </row>
    <row r="875495" spans="16:16" x14ac:dyDescent="0.3">
      <c r="P875495" s="83"/>
    </row>
    <row r="875496" spans="16:16" x14ac:dyDescent="0.3">
      <c r="P875496" s="83"/>
    </row>
    <row r="875497" spans="16:16" x14ac:dyDescent="0.3">
      <c r="P875497" s="83"/>
    </row>
    <row r="875498" spans="16:16" x14ac:dyDescent="0.3">
      <c r="P875498" s="83"/>
    </row>
    <row r="875499" spans="16:16" x14ac:dyDescent="0.3">
      <c r="P875499" s="83"/>
    </row>
    <row r="875500" spans="16:16" x14ac:dyDescent="0.3">
      <c r="P875500" s="83"/>
    </row>
    <row r="875501" spans="16:16" x14ac:dyDescent="0.3">
      <c r="P875501" s="83"/>
    </row>
    <row r="875502" spans="16:16" x14ac:dyDescent="0.3">
      <c r="P875502" s="83"/>
    </row>
    <row r="875503" spans="16:16" x14ac:dyDescent="0.3">
      <c r="P875503" s="83"/>
    </row>
    <row r="875504" spans="16:16" x14ac:dyDescent="0.3">
      <c r="P875504" s="83"/>
    </row>
    <row r="875505" spans="16:16" x14ac:dyDescent="0.3">
      <c r="P875505" s="83"/>
    </row>
    <row r="875506" spans="16:16" x14ac:dyDescent="0.3">
      <c r="P875506" s="83"/>
    </row>
    <row r="875507" spans="16:16" x14ac:dyDescent="0.3">
      <c r="P875507" s="83"/>
    </row>
    <row r="875508" spans="16:16" x14ac:dyDescent="0.3">
      <c r="P875508" s="83"/>
    </row>
    <row r="875509" spans="16:16" x14ac:dyDescent="0.3">
      <c r="P875509" s="83"/>
    </row>
    <row r="875510" spans="16:16" x14ac:dyDescent="0.3">
      <c r="P875510" s="83"/>
    </row>
    <row r="875511" spans="16:16" x14ac:dyDescent="0.3">
      <c r="P875511" s="83"/>
    </row>
    <row r="875512" spans="16:16" x14ac:dyDescent="0.3">
      <c r="P875512" s="83"/>
    </row>
    <row r="875513" spans="16:16" x14ac:dyDescent="0.3">
      <c r="P875513" s="83"/>
    </row>
    <row r="875514" spans="16:16" x14ac:dyDescent="0.3">
      <c r="P875514" s="83"/>
    </row>
    <row r="875515" spans="16:16" x14ac:dyDescent="0.3">
      <c r="P875515" s="83"/>
    </row>
    <row r="875516" spans="16:16" x14ac:dyDescent="0.3">
      <c r="P875516" s="83"/>
    </row>
    <row r="875517" spans="16:16" x14ac:dyDescent="0.3">
      <c r="P875517" s="83"/>
    </row>
    <row r="875518" spans="16:16" x14ac:dyDescent="0.3">
      <c r="P875518" s="83"/>
    </row>
    <row r="875519" spans="16:16" x14ac:dyDescent="0.3">
      <c r="P875519" s="83"/>
    </row>
    <row r="875520" spans="16:16" x14ac:dyDescent="0.3">
      <c r="P875520" s="83"/>
    </row>
    <row r="875521" spans="16:16" x14ac:dyDescent="0.3">
      <c r="P875521" s="83"/>
    </row>
    <row r="875522" spans="16:16" x14ac:dyDescent="0.3">
      <c r="P875522" s="83"/>
    </row>
    <row r="875523" spans="16:16" x14ac:dyDescent="0.3">
      <c r="P875523" s="83"/>
    </row>
    <row r="875524" spans="16:16" x14ac:dyDescent="0.3">
      <c r="P875524" s="83"/>
    </row>
    <row r="875525" spans="16:16" x14ac:dyDescent="0.3">
      <c r="P875525" s="83"/>
    </row>
    <row r="875526" spans="16:16" x14ac:dyDescent="0.3">
      <c r="P875526" s="83"/>
    </row>
    <row r="875527" spans="16:16" x14ac:dyDescent="0.3">
      <c r="P875527" s="83"/>
    </row>
    <row r="875528" spans="16:16" x14ac:dyDescent="0.3">
      <c r="P875528" s="83"/>
    </row>
    <row r="875529" spans="16:16" x14ac:dyDescent="0.3">
      <c r="P875529" s="83"/>
    </row>
    <row r="875530" spans="16:16" x14ac:dyDescent="0.3">
      <c r="P875530" s="83"/>
    </row>
    <row r="875531" spans="16:16" x14ac:dyDescent="0.3">
      <c r="P875531" s="83"/>
    </row>
    <row r="875532" spans="16:16" x14ac:dyDescent="0.3">
      <c r="P875532" s="83"/>
    </row>
    <row r="875533" spans="16:16" x14ac:dyDescent="0.3">
      <c r="P875533" s="83"/>
    </row>
    <row r="875534" spans="16:16" x14ac:dyDescent="0.3">
      <c r="P875534" s="83"/>
    </row>
    <row r="875535" spans="16:16" x14ac:dyDescent="0.3">
      <c r="P875535" s="83"/>
    </row>
    <row r="875536" spans="16:16" x14ac:dyDescent="0.3">
      <c r="P875536" s="83"/>
    </row>
    <row r="875537" spans="16:16" x14ac:dyDescent="0.3">
      <c r="P875537" s="83"/>
    </row>
    <row r="875538" spans="16:16" x14ac:dyDescent="0.3">
      <c r="P875538" s="83"/>
    </row>
    <row r="875539" spans="16:16" x14ac:dyDescent="0.3">
      <c r="P875539" s="83"/>
    </row>
    <row r="875540" spans="16:16" x14ac:dyDescent="0.3">
      <c r="P875540" s="83"/>
    </row>
    <row r="875541" spans="16:16" x14ac:dyDescent="0.3">
      <c r="P875541" s="83"/>
    </row>
    <row r="875542" spans="16:16" x14ac:dyDescent="0.3">
      <c r="P875542" s="83"/>
    </row>
    <row r="875543" spans="16:16" x14ac:dyDescent="0.3">
      <c r="P875543" s="83"/>
    </row>
    <row r="875544" spans="16:16" x14ac:dyDescent="0.3">
      <c r="P875544" s="83"/>
    </row>
    <row r="875545" spans="16:16" x14ac:dyDescent="0.3">
      <c r="P875545" s="83"/>
    </row>
    <row r="875546" spans="16:16" x14ac:dyDescent="0.3">
      <c r="P875546" s="83"/>
    </row>
    <row r="875547" spans="16:16" x14ac:dyDescent="0.3">
      <c r="P875547" s="83"/>
    </row>
    <row r="875548" spans="16:16" x14ac:dyDescent="0.3">
      <c r="P875548" s="83"/>
    </row>
    <row r="875549" spans="16:16" x14ac:dyDescent="0.3">
      <c r="P875549" s="83"/>
    </row>
    <row r="875550" spans="16:16" x14ac:dyDescent="0.3">
      <c r="P875550" s="83"/>
    </row>
    <row r="875551" spans="16:16" x14ac:dyDescent="0.3">
      <c r="P875551" s="83"/>
    </row>
    <row r="875552" spans="16:16" x14ac:dyDescent="0.3">
      <c r="P875552" s="83"/>
    </row>
    <row r="875553" spans="16:16" x14ac:dyDescent="0.3">
      <c r="P875553" s="83"/>
    </row>
    <row r="875554" spans="16:16" x14ac:dyDescent="0.3">
      <c r="P875554" s="83"/>
    </row>
    <row r="875555" spans="16:16" x14ac:dyDescent="0.3">
      <c r="P875555" s="83"/>
    </row>
    <row r="875556" spans="16:16" x14ac:dyDescent="0.3">
      <c r="P875556" s="83"/>
    </row>
    <row r="875557" spans="16:16" x14ac:dyDescent="0.3">
      <c r="P875557" s="83"/>
    </row>
    <row r="875558" spans="16:16" x14ac:dyDescent="0.3">
      <c r="P875558" s="83"/>
    </row>
    <row r="875559" spans="16:16" x14ac:dyDescent="0.3">
      <c r="P875559" s="83"/>
    </row>
    <row r="875560" spans="16:16" x14ac:dyDescent="0.3">
      <c r="P875560" s="83"/>
    </row>
    <row r="875561" spans="16:16" x14ac:dyDescent="0.3">
      <c r="P875561" s="83"/>
    </row>
    <row r="875562" spans="16:16" x14ac:dyDescent="0.3">
      <c r="P875562" s="83"/>
    </row>
    <row r="875563" spans="16:16" x14ac:dyDescent="0.3">
      <c r="P875563" s="83"/>
    </row>
    <row r="875564" spans="16:16" x14ac:dyDescent="0.3">
      <c r="P875564" s="83"/>
    </row>
    <row r="875565" spans="16:16" x14ac:dyDescent="0.3">
      <c r="P875565" s="83"/>
    </row>
    <row r="875566" spans="16:16" x14ac:dyDescent="0.3">
      <c r="P875566" s="83"/>
    </row>
    <row r="875567" spans="16:16" x14ac:dyDescent="0.3">
      <c r="P875567" s="83"/>
    </row>
    <row r="875568" spans="16:16" x14ac:dyDescent="0.3">
      <c r="P875568" s="83"/>
    </row>
    <row r="875569" spans="16:16" x14ac:dyDescent="0.3">
      <c r="P875569" s="83"/>
    </row>
    <row r="875570" spans="16:16" x14ac:dyDescent="0.3">
      <c r="P875570" s="83"/>
    </row>
    <row r="875571" spans="16:16" x14ac:dyDescent="0.3">
      <c r="P875571" s="83"/>
    </row>
    <row r="875572" spans="16:16" x14ac:dyDescent="0.3">
      <c r="P875572" s="83"/>
    </row>
    <row r="875573" spans="16:16" x14ac:dyDescent="0.3">
      <c r="P875573" s="83"/>
    </row>
    <row r="875574" spans="16:16" x14ac:dyDescent="0.3">
      <c r="P875574" s="83"/>
    </row>
    <row r="875575" spans="16:16" x14ac:dyDescent="0.3">
      <c r="P875575" s="83"/>
    </row>
    <row r="875576" spans="16:16" x14ac:dyDescent="0.3">
      <c r="P875576" s="83"/>
    </row>
    <row r="875577" spans="16:16" x14ac:dyDescent="0.3">
      <c r="P875577" s="83"/>
    </row>
    <row r="875578" spans="16:16" x14ac:dyDescent="0.3">
      <c r="P875578" s="83"/>
    </row>
    <row r="875579" spans="16:16" x14ac:dyDescent="0.3">
      <c r="P875579" s="83"/>
    </row>
    <row r="875580" spans="16:16" x14ac:dyDescent="0.3">
      <c r="P875580" s="83"/>
    </row>
    <row r="875581" spans="16:16" x14ac:dyDescent="0.3">
      <c r="P875581" s="83"/>
    </row>
    <row r="875582" spans="16:16" x14ac:dyDescent="0.3">
      <c r="P875582" s="83"/>
    </row>
    <row r="875583" spans="16:16" x14ac:dyDescent="0.3">
      <c r="P875583" s="83"/>
    </row>
    <row r="875584" spans="16:16" x14ac:dyDescent="0.3">
      <c r="P875584" s="83"/>
    </row>
    <row r="875585" spans="16:16" x14ac:dyDescent="0.3">
      <c r="P875585" s="83"/>
    </row>
    <row r="875586" spans="16:16" x14ac:dyDescent="0.3">
      <c r="P875586" s="83"/>
    </row>
    <row r="875587" spans="16:16" x14ac:dyDescent="0.3">
      <c r="P875587" s="83"/>
    </row>
    <row r="875588" spans="16:16" x14ac:dyDescent="0.3">
      <c r="P875588" s="83"/>
    </row>
    <row r="875589" spans="16:16" x14ac:dyDescent="0.3">
      <c r="P875589" s="83"/>
    </row>
    <row r="875590" spans="16:16" x14ac:dyDescent="0.3">
      <c r="P875590" s="83"/>
    </row>
    <row r="875591" spans="16:16" x14ac:dyDescent="0.3">
      <c r="P875591" s="83"/>
    </row>
    <row r="875592" spans="16:16" x14ac:dyDescent="0.3">
      <c r="P875592" s="83"/>
    </row>
    <row r="875593" spans="16:16" x14ac:dyDescent="0.3">
      <c r="P875593" s="83"/>
    </row>
    <row r="875594" spans="16:16" x14ac:dyDescent="0.3">
      <c r="P875594" s="83"/>
    </row>
    <row r="875595" spans="16:16" x14ac:dyDescent="0.3">
      <c r="P875595" s="83"/>
    </row>
    <row r="875596" spans="16:16" x14ac:dyDescent="0.3">
      <c r="P875596" s="83"/>
    </row>
    <row r="875597" spans="16:16" x14ac:dyDescent="0.3">
      <c r="P875597" s="83"/>
    </row>
    <row r="875598" spans="16:16" x14ac:dyDescent="0.3">
      <c r="P875598" s="83"/>
    </row>
    <row r="875599" spans="16:16" x14ac:dyDescent="0.3">
      <c r="P875599" s="83"/>
    </row>
    <row r="875600" spans="16:16" x14ac:dyDescent="0.3">
      <c r="P875600" s="83"/>
    </row>
    <row r="875601" spans="16:16" x14ac:dyDescent="0.3">
      <c r="P875601" s="83"/>
    </row>
    <row r="875602" spans="16:16" x14ac:dyDescent="0.3">
      <c r="P875602" s="83"/>
    </row>
    <row r="875603" spans="16:16" x14ac:dyDescent="0.3">
      <c r="P875603" s="83"/>
    </row>
    <row r="875604" spans="16:16" x14ac:dyDescent="0.3">
      <c r="P875604" s="83"/>
    </row>
    <row r="875605" spans="16:16" x14ac:dyDescent="0.3">
      <c r="P875605" s="83"/>
    </row>
    <row r="875606" spans="16:16" x14ac:dyDescent="0.3">
      <c r="P875606" s="83"/>
    </row>
    <row r="875607" spans="16:16" x14ac:dyDescent="0.3">
      <c r="P875607" s="83"/>
    </row>
    <row r="875608" spans="16:16" x14ac:dyDescent="0.3">
      <c r="P875608" s="83"/>
    </row>
    <row r="875609" spans="16:16" x14ac:dyDescent="0.3">
      <c r="P875609" s="83"/>
    </row>
    <row r="875610" spans="16:16" x14ac:dyDescent="0.3">
      <c r="P875610" s="83"/>
    </row>
    <row r="875611" spans="16:16" x14ac:dyDescent="0.3">
      <c r="P875611" s="83"/>
    </row>
    <row r="875612" spans="16:16" x14ac:dyDescent="0.3">
      <c r="P875612" s="83"/>
    </row>
    <row r="875613" spans="16:16" x14ac:dyDescent="0.3">
      <c r="P875613" s="83"/>
    </row>
    <row r="875614" spans="16:16" x14ac:dyDescent="0.3">
      <c r="P875614" s="83"/>
    </row>
    <row r="875615" spans="16:16" x14ac:dyDescent="0.3">
      <c r="P875615" s="83"/>
    </row>
    <row r="875616" spans="16:16" x14ac:dyDescent="0.3">
      <c r="P875616" s="83"/>
    </row>
    <row r="875617" spans="16:16" x14ac:dyDescent="0.3">
      <c r="P875617" s="83"/>
    </row>
    <row r="875618" spans="16:16" x14ac:dyDescent="0.3">
      <c r="P875618" s="83"/>
    </row>
    <row r="875619" spans="16:16" x14ac:dyDescent="0.3">
      <c r="P875619" s="83"/>
    </row>
    <row r="875620" spans="16:16" x14ac:dyDescent="0.3">
      <c r="P875620" s="83"/>
    </row>
    <row r="875621" spans="16:16" x14ac:dyDescent="0.3">
      <c r="P875621" s="83"/>
    </row>
    <row r="875622" spans="16:16" x14ac:dyDescent="0.3">
      <c r="P875622" s="83"/>
    </row>
    <row r="875623" spans="16:16" x14ac:dyDescent="0.3">
      <c r="P875623" s="83"/>
    </row>
    <row r="875624" spans="16:16" x14ac:dyDescent="0.3">
      <c r="P875624" s="83"/>
    </row>
    <row r="875625" spans="16:16" x14ac:dyDescent="0.3">
      <c r="P875625" s="83"/>
    </row>
    <row r="875626" spans="16:16" x14ac:dyDescent="0.3">
      <c r="P875626" s="83"/>
    </row>
    <row r="875627" spans="16:16" x14ac:dyDescent="0.3">
      <c r="P875627" s="83"/>
    </row>
    <row r="875628" spans="16:16" x14ac:dyDescent="0.3">
      <c r="P875628" s="83"/>
    </row>
    <row r="875629" spans="16:16" x14ac:dyDescent="0.3">
      <c r="P875629" s="83"/>
    </row>
    <row r="875630" spans="16:16" x14ac:dyDescent="0.3">
      <c r="P875630" s="83"/>
    </row>
    <row r="875631" spans="16:16" x14ac:dyDescent="0.3">
      <c r="P875631" s="83"/>
    </row>
    <row r="875632" spans="16:16" x14ac:dyDescent="0.3">
      <c r="P875632" s="83"/>
    </row>
    <row r="875633" spans="16:16" x14ac:dyDescent="0.3">
      <c r="P875633" s="83"/>
    </row>
    <row r="875634" spans="16:16" x14ac:dyDescent="0.3">
      <c r="P875634" s="83"/>
    </row>
    <row r="875635" spans="16:16" x14ac:dyDescent="0.3">
      <c r="P875635" s="83"/>
    </row>
    <row r="875636" spans="16:16" x14ac:dyDescent="0.3">
      <c r="P875636" s="83"/>
    </row>
    <row r="875637" spans="16:16" x14ac:dyDescent="0.3">
      <c r="P875637" s="83"/>
    </row>
    <row r="875638" spans="16:16" x14ac:dyDescent="0.3">
      <c r="P875638" s="83"/>
    </row>
    <row r="875639" spans="16:16" x14ac:dyDescent="0.3">
      <c r="P875639" s="83"/>
    </row>
    <row r="875640" spans="16:16" x14ac:dyDescent="0.3">
      <c r="P875640" s="83"/>
    </row>
    <row r="875641" spans="16:16" x14ac:dyDescent="0.3">
      <c r="P875641" s="83"/>
    </row>
    <row r="875642" spans="16:16" x14ac:dyDescent="0.3">
      <c r="P875642" s="83"/>
    </row>
    <row r="875643" spans="16:16" x14ac:dyDescent="0.3">
      <c r="P875643" s="83"/>
    </row>
    <row r="875644" spans="16:16" x14ac:dyDescent="0.3">
      <c r="P875644" s="83"/>
    </row>
    <row r="875645" spans="16:16" x14ac:dyDescent="0.3">
      <c r="P875645" s="83"/>
    </row>
    <row r="875646" spans="16:16" x14ac:dyDescent="0.3">
      <c r="P875646" s="83"/>
    </row>
    <row r="875647" spans="16:16" x14ac:dyDescent="0.3">
      <c r="P875647" s="83"/>
    </row>
    <row r="875648" spans="16:16" x14ac:dyDescent="0.3">
      <c r="P875648" s="83"/>
    </row>
    <row r="875649" spans="16:16" x14ac:dyDescent="0.3">
      <c r="P875649" s="83"/>
    </row>
    <row r="875650" spans="16:16" x14ac:dyDescent="0.3">
      <c r="P875650" s="83"/>
    </row>
    <row r="875651" spans="16:16" x14ac:dyDescent="0.3">
      <c r="P875651" s="83"/>
    </row>
    <row r="875652" spans="16:16" x14ac:dyDescent="0.3">
      <c r="P875652" s="83"/>
    </row>
    <row r="875653" spans="16:16" x14ac:dyDescent="0.3">
      <c r="P875653" s="83"/>
    </row>
    <row r="875654" spans="16:16" x14ac:dyDescent="0.3">
      <c r="P875654" s="83"/>
    </row>
    <row r="875655" spans="16:16" x14ac:dyDescent="0.3">
      <c r="P875655" s="83"/>
    </row>
    <row r="875656" spans="16:16" x14ac:dyDescent="0.3">
      <c r="P875656" s="83"/>
    </row>
    <row r="875657" spans="16:16" x14ac:dyDescent="0.3">
      <c r="P875657" s="83"/>
    </row>
    <row r="875658" spans="16:16" x14ac:dyDescent="0.3">
      <c r="P875658" s="83"/>
    </row>
    <row r="875659" spans="16:16" x14ac:dyDescent="0.3">
      <c r="P875659" s="83"/>
    </row>
    <row r="875660" spans="16:16" x14ac:dyDescent="0.3">
      <c r="P875660" s="83"/>
    </row>
    <row r="875661" spans="16:16" x14ac:dyDescent="0.3">
      <c r="P875661" s="83"/>
    </row>
    <row r="875662" spans="16:16" x14ac:dyDescent="0.3">
      <c r="P875662" s="83"/>
    </row>
    <row r="875663" spans="16:16" x14ac:dyDescent="0.3">
      <c r="P875663" s="83"/>
    </row>
    <row r="875664" spans="16:16" x14ac:dyDescent="0.3">
      <c r="P875664" s="83"/>
    </row>
    <row r="875665" spans="16:16" x14ac:dyDescent="0.3">
      <c r="P875665" s="83"/>
    </row>
    <row r="875666" spans="16:16" x14ac:dyDescent="0.3">
      <c r="P875666" s="83"/>
    </row>
    <row r="875667" spans="16:16" x14ac:dyDescent="0.3">
      <c r="P875667" s="83"/>
    </row>
    <row r="875668" spans="16:16" x14ac:dyDescent="0.3">
      <c r="P875668" s="83"/>
    </row>
    <row r="875669" spans="16:16" x14ac:dyDescent="0.3">
      <c r="P875669" s="83"/>
    </row>
    <row r="875670" spans="16:16" x14ac:dyDescent="0.3">
      <c r="P875670" s="83"/>
    </row>
    <row r="875671" spans="16:16" x14ac:dyDescent="0.3">
      <c r="P875671" s="83"/>
    </row>
    <row r="875672" spans="16:16" x14ac:dyDescent="0.3">
      <c r="P875672" s="83"/>
    </row>
    <row r="875673" spans="16:16" x14ac:dyDescent="0.3">
      <c r="P875673" s="83"/>
    </row>
    <row r="875674" spans="16:16" x14ac:dyDescent="0.3">
      <c r="P875674" s="83"/>
    </row>
    <row r="875675" spans="16:16" x14ac:dyDescent="0.3">
      <c r="P875675" s="83"/>
    </row>
    <row r="875676" spans="16:16" x14ac:dyDescent="0.3">
      <c r="P875676" s="83"/>
    </row>
    <row r="875677" spans="16:16" x14ac:dyDescent="0.3">
      <c r="P875677" s="83"/>
    </row>
    <row r="875678" spans="16:16" x14ac:dyDescent="0.3">
      <c r="P875678" s="83"/>
    </row>
    <row r="875679" spans="16:16" x14ac:dyDescent="0.3">
      <c r="P875679" s="83"/>
    </row>
    <row r="875680" spans="16:16" x14ac:dyDescent="0.3">
      <c r="P875680" s="83"/>
    </row>
    <row r="875681" spans="16:16" x14ac:dyDescent="0.3">
      <c r="P875681" s="83"/>
    </row>
    <row r="875682" spans="16:16" x14ac:dyDescent="0.3">
      <c r="P875682" s="83"/>
    </row>
    <row r="875683" spans="16:16" x14ac:dyDescent="0.3">
      <c r="P875683" s="83"/>
    </row>
    <row r="875684" spans="16:16" x14ac:dyDescent="0.3">
      <c r="P875684" s="83"/>
    </row>
    <row r="875685" spans="16:16" x14ac:dyDescent="0.3">
      <c r="P875685" s="83"/>
    </row>
    <row r="875686" spans="16:16" x14ac:dyDescent="0.3">
      <c r="P875686" s="83"/>
    </row>
    <row r="875687" spans="16:16" x14ac:dyDescent="0.3">
      <c r="P875687" s="83"/>
    </row>
    <row r="875688" spans="16:16" x14ac:dyDescent="0.3">
      <c r="P875688" s="83"/>
    </row>
    <row r="875689" spans="16:16" x14ac:dyDescent="0.3">
      <c r="P875689" s="83"/>
    </row>
    <row r="875690" spans="16:16" x14ac:dyDescent="0.3">
      <c r="P875690" s="83"/>
    </row>
    <row r="875691" spans="16:16" x14ac:dyDescent="0.3">
      <c r="P875691" s="83"/>
    </row>
    <row r="875692" spans="16:16" x14ac:dyDescent="0.3">
      <c r="P875692" s="83"/>
    </row>
    <row r="875693" spans="16:16" x14ac:dyDescent="0.3">
      <c r="P875693" s="83"/>
    </row>
    <row r="875694" spans="16:16" x14ac:dyDescent="0.3">
      <c r="P875694" s="83"/>
    </row>
    <row r="875695" spans="16:16" x14ac:dyDescent="0.3">
      <c r="P875695" s="83"/>
    </row>
    <row r="875696" spans="16:16" x14ac:dyDescent="0.3">
      <c r="P875696" s="83"/>
    </row>
    <row r="875697" spans="16:16" x14ac:dyDescent="0.3">
      <c r="P875697" s="83"/>
    </row>
    <row r="875698" spans="16:16" x14ac:dyDescent="0.3">
      <c r="P875698" s="83"/>
    </row>
    <row r="875699" spans="16:16" x14ac:dyDescent="0.3">
      <c r="P875699" s="83"/>
    </row>
    <row r="875700" spans="16:16" x14ac:dyDescent="0.3">
      <c r="P875700" s="83"/>
    </row>
    <row r="875701" spans="16:16" x14ac:dyDescent="0.3">
      <c r="P875701" s="83"/>
    </row>
    <row r="875702" spans="16:16" x14ac:dyDescent="0.3">
      <c r="P875702" s="83"/>
    </row>
    <row r="875703" spans="16:16" x14ac:dyDescent="0.3">
      <c r="P875703" s="83"/>
    </row>
    <row r="875704" spans="16:16" x14ac:dyDescent="0.3">
      <c r="P875704" s="83"/>
    </row>
    <row r="875705" spans="16:16" x14ac:dyDescent="0.3">
      <c r="P875705" s="83"/>
    </row>
    <row r="875706" spans="16:16" x14ac:dyDescent="0.3">
      <c r="P875706" s="83"/>
    </row>
    <row r="875707" spans="16:16" x14ac:dyDescent="0.3">
      <c r="P875707" s="83"/>
    </row>
    <row r="875708" spans="16:16" x14ac:dyDescent="0.3">
      <c r="P875708" s="83"/>
    </row>
    <row r="875709" spans="16:16" x14ac:dyDescent="0.3">
      <c r="P875709" s="83"/>
    </row>
    <row r="875710" spans="16:16" x14ac:dyDescent="0.3">
      <c r="P875710" s="83"/>
    </row>
    <row r="875711" spans="16:16" x14ac:dyDescent="0.3">
      <c r="P875711" s="83"/>
    </row>
    <row r="875712" spans="16:16" x14ac:dyDescent="0.3">
      <c r="P875712" s="83"/>
    </row>
    <row r="875713" spans="16:16" x14ac:dyDescent="0.3">
      <c r="P875713" s="83"/>
    </row>
    <row r="875714" spans="16:16" x14ac:dyDescent="0.3">
      <c r="P875714" s="83"/>
    </row>
    <row r="875715" spans="16:16" x14ac:dyDescent="0.3">
      <c r="P875715" s="83"/>
    </row>
    <row r="875716" spans="16:16" x14ac:dyDescent="0.3">
      <c r="P875716" s="83"/>
    </row>
    <row r="875717" spans="16:16" x14ac:dyDescent="0.3">
      <c r="P875717" s="83"/>
    </row>
    <row r="875718" spans="16:16" x14ac:dyDescent="0.3">
      <c r="P875718" s="83"/>
    </row>
    <row r="875719" spans="16:16" x14ac:dyDescent="0.3">
      <c r="P875719" s="83"/>
    </row>
    <row r="875720" spans="16:16" x14ac:dyDescent="0.3">
      <c r="P875720" s="83"/>
    </row>
    <row r="875721" spans="16:16" x14ac:dyDescent="0.3">
      <c r="P875721" s="83"/>
    </row>
    <row r="875722" spans="16:16" x14ac:dyDescent="0.3">
      <c r="P875722" s="83"/>
    </row>
    <row r="875723" spans="16:16" x14ac:dyDescent="0.3">
      <c r="P875723" s="83"/>
    </row>
    <row r="875724" spans="16:16" x14ac:dyDescent="0.3">
      <c r="P875724" s="83"/>
    </row>
    <row r="875725" spans="16:16" x14ac:dyDescent="0.3">
      <c r="P875725" s="83"/>
    </row>
    <row r="875726" spans="16:16" x14ac:dyDescent="0.3">
      <c r="P875726" s="83"/>
    </row>
    <row r="875727" spans="16:16" x14ac:dyDescent="0.3">
      <c r="P875727" s="83"/>
    </row>
    <row r="875728" spans="16:16" x14ac:dyDescent="0.3">
      <c r="P875728" s="83"/>
    </row>
    <row r="875729" spans="16:16" x14ac:dyDescent="0.3">
      <c r="P875729" s="83"/>
    </row>
    <row r="875730" spans="16:16" x14ac:dyDescent="0.3">
      <c r="P875730" s="83"/>
    </row>
    <row r="875731" spans="16:16" x14ac:dyDescent="0.3">
      <c r="P875731" s="83"/>
    </row>
    <row r="875732" spans="16:16" x14ac:dyDescent="0.3">
      <c r="P875732" s="83"/>
    </row>
    <row r="875733" spans="16:16" x14ac:dyDescent="0.3">
      <c r="P875733" s="83"/>
    </row>
    <row r="875734" spans="16:16" x14ac:dyDescent="0.3">
      <c r="P875734" s="83"/>
    </row>
    <row r="875735" spans="16:16" x14ac:dyDescent="0.3">
      <c r="P875735" s="83"/>
    </row>
    <row r="875736" spans="16:16" x14ac:dyDescent="0.3">
      <c r="P875736" s="83"/>
    </row>
    <row r="875737" spans="16:16" x14ac:dyDescent="0.3">
      <c r="P875737" s="83"/>
    </row>
    <row r="875738" spans="16:16" x14ac:dyDescent="0.3">
      <c r="P875738" s="83"/>
    </row>
    <row r="875739" spans="16:16" x14ac:dyDescent="0.3">
      <c r="P875739" s="83"/>
    </row>
    <row r="875740" spans="16:16" x14ac:dyDescent="0.3">
      <c r="P875740" s="83"/>
    </row>
    <row r="875741" spans="16:16" x14ac:dyDescent="0.3">
      <c r="P875741" s="83"/>
    </row>
    <row r="875742" spans="16:16" x14ac:dyDescent="0.3">
      <c r="P875742" s="83"/>
    </row>
    <row r="875743" spans="16:16" x14ac:dyDescent="0.3">
      <c r="P875743" s="83"/>
    </row>
    <row r="875744" spans="16:16" x14ac:dyDescent="0.3">
      <c r="P875744" s="83"/>
    </row>
    <row r="875745" spans="16:16" x14ac:dyDescent="0.3">
      <c r="P875745" s="83"/>
    </row>
    <row r="875746" spans="16:16" x14ac:dyDescent="0.3">
      <c r="P875746" s="83"/>
    </row>
    <row r="875747" spans="16:16" x14ac:dyDescent="0.3">
      <c r="P875747" s="83"/>
    </row>
    <row r="875748" spans="16:16" x14ac:dyDescent="0.3">
      <c r="P875748" s="83"/>
    </row>
    <row r="875749" spans="16:16" x14ac:dyDescent="0.3">
      <c r="P875749" s="83"/>
    </row>
    <row r="875750" spans="16:16" x14ac:dyDescent="0.3">
      <c r="P875750" s="83"/>
    </row>
    <row r="875751" spans="16:16" x14ac:dyDescent="0.3">
      <c r="P875751" s="83"/>
    </row>
    <row r="875752" spans="16:16" x14ac:dyDescent="0.3">
      <c r="P875752" s="83"/>
    </row>
    <row r="875753" spans="16:16" x14ac:dyDescent="0.3">
      <c r="P875753" s="83"/>
    </row>
    <row r="875754" spans="16:16" x14ac:dyDescent="0.3">
      <c r="P875754" s="83"/>
    </row>
    <row r="875755" spans="16:16" x14ac:dyDescent="0.3">
      <c r="P875755" s="83"/>
    </row>
    <row r="875756" spans="16:16" x14ac:dyDescent="0.3">
      <c r="P875756" s="83"/>
    </row>
    <row r="875757" spans="16:16" x14ac:dyDescent="0.3">
      <c r="P875757" s="83"/>
    </row>
    <row r="875758" spans="16:16" x14ac:dyDescent="0.3">
      <c r="P875758" s="83"/>
    </row>
    <row r="875759" spans="16:16" x14ac:dyDescent="0.3">
      <c r="P875759" s="83"/>
    </row>
    <row r="875760" spans="16:16" x14ac:dyDescent="0.3">
      <c r="P875760" s="83"/>
    </row>
    <row r="875761" spans="16:16" x14ac:dyDescent="0.3">
      <c r="P875761" s="83"/>
    </row>
    <row r="875762" spans="16:16" x14ac:dyDescent="0.3">
      <c r="P875762" s="83"/>
    </row>
    <row r="875763" spans="16:16" x14ac:dyDescent="0.3">
      <c r="P875763" s="83"/>
    </row>
    <row r="875764" spans="16:16" x14ac:dyDescent="0.3">
      <c r="P875764" s="83"/>
    </row>
    <row r="875765" spans="16:16" x14ac:dyDescent="0.3">
      <c r="P875765" s="83"/>
    </row>
    <row r="875766" spans="16:16" x14ac:dyDescent="0.3">
      <c r="P875766" s="83"/>
    </row>
    <row r="875767" spans="16:16" x14ac:dyDescent="0.3">
      <c r="P875767" s="83"/>
    </row>
    <row r="875768" spans="16:16" x14ac:dyDescent="0.3">
      <c r="P875768" s="83"/>
    </row>
    <row r="875769" spans="16:16" x14ac:dyDescent="0.3">
      <c r="P875769" s="83"/>
    </row>
    <row r="875770" spans="16:16" x14ac:dyDescent="0.3">
      <c r="P875770" s="83"/>
    </row>
    <row r="875771" spans="16:16" x14ac:dyDescent="0.3">
      <c r="P875771" s="83"/>
    </row>
    <row r="875772" spans="16:16" x14ac:dyDescent="0.3">
      <c r="P875772" s="83"/>
    </row>
    <row r="875773" spans="16:16" x14ac:dyDescent="0.3">
      <c r="P875773" s="83"/>
    </row>
    <row r="875774" spans="16:16" x14ac:dyDescent="0.3">
      <c r="P875774" s="83"/>
    </row>
    <row r="875775" spans="16:16" x14ac:dyDescent="0.3">
      <c r="P875775" s="83"/>
    </row>
    <row r="875776" spans="16:16" x14ac:dyDescent="0.3">
      <c r="P875776" s="83"/>
    </row>
    <row r="875777" spans="16:16" x14ac:dyDescent="0.3">
      <c r="P875777" s="83"/>
    </row>
    <row r="875778" spans="16:16" x14ac:dyDescent="0.3">
      <c r="P875778" s="83"/>
    </row>
    <row r="875779" spans="16:16" x14ac:dyDescent="0.3">
      <c r="P875779" s="83"/>
    </row>
    <row r="875780" spans="16:16" x14ac:dyDescent="0.3">
      <c r="P875780" s="83"/>
    </row>
    <row r="875781" spans="16:16" x14ac:dyDescent="0.3">
      <c r="P875781" s="83"/>
    </row>
    <row r="875782" spans="16:16" x14ac:dyDescent="0.3">
      <c r="P875782" s="83"/>
    </row>
    <row r="875783" spans="16:16" x14ac:dyDescent="0.3">
      <c r="P875783" s="83"/>
    </row>
    <row r="875784" spans="16:16" x14ac:dyDescent="0.3">
      <c r="P875784" s="83"/>
    </row>
    <row r="875785" spans="16:16" x14ac:dyDescent="0.3">
      <c r="P875785" s="83"/>
    </row>
    <row r="875786" spans="16:16" x14ac:dyDescent="0.3">
      <c r="P875786" s="83"/>
    </row>
    <row r="875787" spans="16:16" x14ac:dyDescent="0.3">
      <c r="P875787" s="83"/>
    </row>
    <row r="875788" spans="16:16" x14ac:dyDescent="0.3">
      <c r="P875788" s="83"/>
    </row>
    <row r="875789" spans="16:16" x14ac:dyDescent="0.3">
      <c r="P875789" s="83"/>
    </row>
    <row r="875790" spans="16:16" x14ac:dyDescent="0.3">
      <c r="P875790" s="83"/>
    </row>
    <row r="875791" spans="16:16" x14ac:dyDescent="0.3">
      <c r="P875791" s="83"/>
    </row>
    <row r="875792" spans="16:16" x14ac:dyDescent="0.3">
      <c r="P875792" s="83"/>
    </row>
    <row r="875793" spans="16:16" x14ac:dyDescent="0.3">
      <c r="P875793" s="83"/>
    </row>
    <row r="875794" spans="16:16" x14ac:dyDescent="0.3">
      <c r="P875794" s="83"/>
    </row>
    <row r="875795" spans="16:16" x14ac:dyDescent="0.3">
      <c r="P875795" s="83"/>
    </row>
    <row r="875796" spans="16:16" x14ac:dyDescent="0.3">
      <c r="P875796" s="83"/>
    </row>
    <row r="875797" spans="16:16" x14ac:dyDescent="0.3">
      <c r="P875797" s="83"/>
    </row>
    <row r="875798" spans="16:16" x14ac:dyDescent="0.3">
      <c r="P875798" s="83"/>
    </row>
    <row r="875799" spans="16:16" x14ac:dyDescent="0.3">
      <c r="P875799" s="83"/>
    </row>
    <row r="875800" spans="16:16" x14ac:dyDescent="0.3">
      <c r="P875800" s="83"/>
    </row>
    <row r="875801" spans="16:16" x14ac:dyDescent="0.3">
      <c r="P875801" s="83"/>
    </row>
    <row r="875802" spans="16:16" x14ac:dyDescent="0.3">
      <c r="P875802" s="83"/>
    </row>
    <row r="875803" spans="16:16" x14ac:dyDescent="0.3">
      <c r="P875803" s="83"/>
    </row>
    <row r="875804" spans="16:16" x14ac:dyDescent="0.3">
      <c r="P875804" s="83"/>
    </row>
    <row r="875805" spans="16:16" x14ac:dyDescent="0.3">
      <c r="P875805" s="83"/>
    </row>
    <row r="875806" spans="16:16" x14ac:dyDescent="0.3">
      <c r="P875806" s="83"/>
    </row>
    <row r="875807" spans="16:16" x14ac:dyDescent="0.3">
      <c r="P875807" s="83"/>
    </row>
    <row r="875808" spans="16:16" x14ac:dyDescent="0.3">
      <c r="P875808" s="83"/>
    </row>
    <row r="875809" spans="16:16" x14ac:dyDescent="0.3">
      <c r="P875809" s="83"/>
    </row>
    <row r="875810" spans="16:16" x14ac:dyDescent="0.3">
      <c r="P875810" s="83"/>
    </row>
    <row r="875811" spans="16:16" x14ac:dyDescent="0.3">
      <c r="P875811" s="83"/>
    </row>
    <row r="875812" spans="16:16" x14ac:dyDescent="0.3">
      <c r="P875812" s="83"/>
    </row>
    <row r="875813" spans="16:16" x14ac:dyDescent="0.3">
      <c r="P875813" s="83"/>
    </row>
    <row r="875814" spans="16:16" x14ac:dyDescent="0.3">
      <c r="P875814" s="83"/>
    </row>
    <row r="875815" spans="16:16" x14ac:dyDescent="0.3">
      <c r="P875815" s="83"/>
    </row>
    <row r="875816" spans="16:16" x14ac:dyDescent="0.3">
      <c r="P875816" s="83"/>
    </row>
    <row r="875817" spans="16:16" x14ac:dyDescent="0.3">
      <c r="P875817" s="83"/>
    </row>
    <row r="875818" spans="16:16" x14ac:dyDescent="0.3">
      <c r="P875818" s="83"/>
    </row>
    <row r="875819" spans="16:16" x14ac:dyDescent="0.3">
      <c r="P875819" s="83"/>
    </row>
    <row r="875820" spans="16:16" x14ac:dyDescent="0.3">
      <c r="P875820" s="83"/>
    </row>
    <row r="875821" spans="16:16" x14ac:dyDescent="0.3">
      <c r="P875821" s="83"/>
    </row>
    <row r="875822" spans="16:16" x14ac:dyDescent="0.3">
      <c r="P875822" s="83"/>
    </row>
    <row r="875823" spans="16:16" x14ac:dyDescent="0.3">
      <c r="P875823" s="83"/>
    </row>
    <row r="875824" spans="16:16" x14ac:dyDescent="0.3">
      <c r="P875824" s="83"/>
    </row>
    <row r="875825" spans="16:16" x14ac:dyDescent="0.3">
      <c r="P875825" s="83"/>
    </row>
    <row r="875826" spans="16:16" x14ac:dyDescent="0.3">
      <c r="P875826" s="83"/>
    </row>
    <row r="875827" spans="16:16" x14ac:dyDescent="0.3">
      <c r="P875827" s="83"/>
    </row>
    <row r="875828" spans="16:16" x14ac:dyDescent="0.3">
      <c r="P875828" s="83"/>
    </row>
    <row r="875829" spans="16:16" x14ac:dyDescent="0.3">
      <c r="P875829" s="83"/>
    </row>
    <row r="875830" spans="16:16" x14ac:dyDescent="0.3">
      <c r="P875830" s="83"/>
    </row>
    <row r="875831" spans="16:16" x14ac:dyDescent="0.3">
      <c r="P875831" s="83"/>
    </row>
    <row r="875832" spans="16:16" x14ac:dyDescent="0.3">
      <c r="P875832" s="83"/>
    </row>
    <row r="875833" spans="16:16" x14ac:dyDescent="0.3">
      <c r="P875833" s="83"/>
    </row>
    <row r="875834" spans="16:16" x14ac:dyDescent="0.3">
      <c r="P875834" s="83"/>
    </row>
    <row r="875835" spans="16:16" x14ac:dyDescent="0.3">
      <c r="P875835" s="83"/>
    </row>
    <row r="875836" spans="16:16" x14ac:dyDescent="0.3">
      <c r="P875836" s="83"/>
    </row>
    <row r="875837" spans="16:16" x14ac:dyDescent="0.3">
      <c r="P875837" s="83"/>
    </row>
    <row r="875838" spans="16:16" x14ac:dyDescent="0.3">
      <c r="P875838" s="83"/>
    </row>
    <row r="875839" spans="16:16" x14ac:dyDescent="0.3">
      <c r="P875839" s="83"/>
    </row>
    <row r="875840" spans="16:16" x14ac:dyDescent="0.3">
      <c r="P875840" s="83"/>
    </row>
    <row r="875841" spans="16:16" x14ac:dyDescent="0.3">
      <c r="P875841" s="83"/>
    </row>
    <row r="875842" spans="16:16" x14ac:dyDescent="0.3">
      <c r="P875842" s="83"/>
    </row>
    <row r="875843" spans="16:16" x14ac:dyDescent="0.3">
      <c r="P875843" s="83"/>
    </row>
    <row r="875844" spans="16:16" x14ac:dyDescent="0.3">
      <c r="P875844" s="83"/>
    </row>
    <row r="875845" spans="16:16" x14ac:dyDescent="0.3">
      <c r="P875845" s="83"/>
    </row>
    <row r="875846" spans="16:16" x14ac:dyDescent="0.3">
      <c r="P875846" s="83"/>
    </row>
    <row r="875847" spans="16:16" x14ac:dyDescent="0.3">
      <c r="P875847" s="83"/>
    </row>
    <row r="875848" spans="16:16" x14ac:dyDescent="0.3">
      <c r="P875848" s="83"/>
    </row>
    <row r="875849" spans="16:16" x14ac:dyDescent="0.3">
      <c r="P875849" s="83"/>
    </row>
    <row r="875850" spans="16:16" x14ac:dyDescent="0.3">
      <c r="P875850" s="83"/>
    </row>
    <row r="875851" spans="16:16" x14ac:dyDescent="0.3">
      <c r="P875851" s="83"/>
    </row>
    <row r="875852" spans="16:16" x14ac:dyDescent="0.3">
      <c r="P875852" s="83"/>
    </row>
    <row r="875853" spans="16:16" x14ac:dyDescent="0.3">
      <c r="P875853" s="83"/>
    </row>
    <row r="875854" spans="16:16" x14ac:dyDescent="0.3">
      <c r="P875854" s="83"/>
    </row>
    <row r="875855" spans="16:16" x14ac:dyDescent="0.3">
      <c r="P875855" s="83"/>
    </row>
    <row r="875856" spans="16:16" x14ac:dyDescent="0.3">
      <c r="P875856" s="83"/>
    </row>
    <row r="875857" spans="16:16" x14ac:dyDescent="0.3">
      <c r="P875857" s="83"/>
    </row>
    <row r="875858" spans="16:16" x14ac:dyDescent="0.3">
      <c r="P875858" s="83"/>
    </row>
    <row r="875859" spans="16:16" x14ac:dyDescent="0.3">
      <c r="P875859" s="83"/>
    </row>
    <row r="875860" spans="16:16" x14ac:dyDescent="0.3">
      <c r="P875860" s="83"/>
    </row>
    <row r="875861" spans="16:16" x14ac:dyDescent="0.3">
      <c r="P875861" s="83"/>
    </row>
    <row r="875862" spans="16:16" x14ac:dyDescent="0.3">
      <c r="P875862" s="83"/>
    </row>
    <row r="875863" spans="16:16" x14ac:dyDescent="0.3">
      <c r="P875863" s="83"/>
    </row>
    <row r="875864" spans="16:16" x14ac:dyDescent="0.3">
      <c r="P875864" s="83"/>
    </row>
    <row r="875865" spans="16:16" x14ac:dyDescent="0.3">
      <c r="P875865" s="83"/>
    </row>
    <row r="875866" spans="16:16" x14ac:dyDescent="0.3">
      <c r="P875866" s="83"/>
    </row>
    <row r="875867" spans="16:16" x14ac:dyDescent="0.3">
      <c r="P875867" s="83"/>
    </row>
    <row r="875868" spans="16:16" x14ac:dyDescent="0.3">
      <c r="P875868" s="83"/>
    </row>
    <row r="875869" spans="16:16" x14ac:dyDescent="0.3">
      <c r="P875869" s="83"/>
    </row>
    <row r="875870" spans="16:16" x14ac:dyDescent="0.3">
      <c r="P875870" s="83"/>
    </row>
    <row r="875871" spans="16:16" x14ac:dyDescent="0.3">
      <c r="P875871" s="83"/>
    </row>
    <row r="875872" spans="16:16" x14ac:dyDescent="0.3">
      <c r="P875872" s="83"/>
    </row>
    <row r="875873" spans="16:16" x14ac:dyDescent="0.3">
      <c r="P875873" s="83"/>
    </row>
    <row r="875874" spans="16:16" x14ac:dyDescent="0.3">
      <c r="P875874" s="83"/>
    </row>
    <row r="875875" spans="16:16" x14ac:dyDescent="0.3">
      <c r="P875875" s="83"/>
    </row>
    <row r="875876" spans="16:16" x14ac:dyDescent="0.3">
      <c r="P875876" s="83"/>
    </row>
    <row r="875877" spans="16:16" x14ac:dyDescent="0.3">
      <c r="P875877" s="83"/>
    </row>
    <row r="875878" spans="16:16" x14ac:dyDescent="0.3">
      <c r="P875878" s="83"/>
    </row>
    <row r="875879" spans="16:16" x14ac:dyDescent="0.3">
      <c r="P875879" s="83"/>
    </row>
    <row r="875880" spans="16:16" x14ac:dyDescent="0.3">
      <c r="P875880" s="83"/>
    </row>
    <row r="875881" spans="16:16" x14ac:dyDescent="0.3">
      <c r="P875881" s="83"/>
    </row>
    <row r="875882" spans="16:16" x14ac:dyDescent="0.3">
      <c r="P875882" s="83"/>
    </row>
    <row r="875883" spans="16:16" x14ac:dyDescent="0.3">
      <c r="P875883" s="83"/>
    </row>
    <row r="875884" spans="16:16" x14ac:dyDescent="0.3">
      <c r="P875884" s="83"/>
    </row>
    <row r="875885" spans="16:16" x14ac:dyDescent="0.3">
      <c r="P875885" s="83"/>
    </row>
    <row r="875886" spans="16:16" x14ac:dyDescent="0.3">
      <c r="P875886" s="83"/>
    </row>
    <row r="875887" spans="16:16" x14ac:dyDescent="0.3">
      <c r="P875887" s="83"/>
    </row>
    <row r="875888" spans="16:16" x14ac:dyDescent="0.3">
      <c r="P875888" s="83"/>
    </row>
    <row r="875889" spans="16:16" x14ac:dyDescent="0.3">
      <c r="P875889" s="83"/>
    </row>
    <row r="875890" spans="16:16" x14ac:dyDescent="0.3">
      <c r="P875890" s="83"/>
    </row>
    <row r="875891" spans="16:16" x14ac:dyDescent="0.3">
      <c r="P875891" s="83"/>
    </row>
    <row r="875892" spans="16:16" x14ac:dyDescent="0.3">
      <c r="P875892" s="83"/>
    </row>
    <row r="875893" spans="16:16" x14ac:dyDescent="0.3">
      <c r="P875893" s="83"/>
    </row>
    <row r="875894" spans="16:16" x14ac:dyDescent="0.3">
      <c r="P875894" s="83"/>
    </row>
    <row r="875895" spans="16:16" x14ac:dyDescent="0.3">
      <c r="P875895" s="83"/>
    </row>
    <row r="875896" spans="16:16" x14ac:dyDescent="0.3">
      <c r="P875896" s="83"/>
    </row>
    <row r="875897" spans="16:16" x14ac:dyDescent="0.3">
      <c r="P875897" s="83"/>
    </row>
    <row r="875898" spans="16:16" x14ac:dyDescent="0.3">
      <c r="P875898" s="83"/>
    </row>
    <row r="875899" spans="16:16" x14ac:dyDescent="0.3">
      <c r="P875899" s="83"/>
    </row>
    <row r="875900" spans="16:16" x14ac:dyDescent="0.3">
      <c r="P875900" s="83"/>
    </row>
    <row r="875901" spans="16:16" x14ac:dyDescent="0.3">
      <c r="P875901" s="83"/>
    </row>
    <row r="875902" spans="16:16" x14ac:dyDescent="0.3">
      <c r="P875902" s="83"/>
    </row>
    <row r="875903" spans="16:16" x14ac:dyDescent="0.3">
      <c r="P875903" s="83"/>
    </row>
    <row r="875904" spans="16:16" x14ac:dyDescent="0.3">
      <c r="P875904" s="83"/>
    </row>
    <row r="875905" spans="16:16" x14ac:dyDescent="0.3">
      <c r="P875905" s="83"/>
    </row>
    <row r="875906" spans="16:16" x14ac:dyDescent="0.3">
      <c r="P875906" s="83"/>
    </row>
    <row r="875907" spans="16:16" x14ac:dyDescent="0.3">
      <c r="P875907" s="83"/>
    </row>
    <row r="875908" spans="16:16" x14ac:dyDescent="0.3">
      <c r="P875908" s="83"/>
    </row>
    <row r="875909" spans="16:16" x14ac:dyDescent="0.3">
      <c r="P875909" s="83"/>
    </row>
    <row r="875910" spans="16:16" x14ac:dyDescent="0.3">
      <c r="P875910" s="83"/>
    </row>
    <row r="875911" spans="16:16" x14ac:dyDescent="0.3">
      <c r="P875911" s="83"/>
    </row>
    <row r="875912" spans="16:16" x14ac:dyDescent="0.3">
      <c r="P875912" s="83"/>
    </row>
    <row r="875913" spans="16:16" x14ac:dyDescent="0.3">
      <c r="P875913" s="83"/>
    </row>
    <row r="875914" spans="16:16" x14ac:dyDescent="0.3">
      <c r="P875914" s="83"/>
    </row>
    <row r="875915" spans="16:16" x14ac:dyDescent="0.3">
      <c r="P875915" s="83"/>
    </row>
    <row r="875916" spans="16:16" x14ac:dyDescent="0.3">
      <c r="P875916" s="83"/>
    </row>
    <row r="875917" spans="16:16" x14ac:dyDescent="0.3">
      <c r="P875917" s="83"/>
    </row>
    <row r="875918" spans="16:16" x14ac:dyDescent="0.3">
      <c r="P875918" s="83"/>
    </row>
    <row r="875919" spans="16:16" x14ac:dyDescent="0.3">
      <c r="P875919" s="83"/>
    </row>
    <row r="875920" spans="16:16" x14ac:dyDescent="0.3">
      <c r="P875920" s="83"/>
    </row>
    <row r="875921" spans="16:16" x14ac:dyDescent="0.3">
      <c r="P875921" s="83"/>
    </row>
    <row r="875922" spans="16:16" x14ac:dyDescent="0.3">
      <c r="P875922" s="83"/>
    </row>
    <row r="875923" spans="16:16" x14ac:dyDescent="0.3">
      <c r="P875923" s="83"/>
    </row>
    <row r="875924" spans="16:16" x14ac:dyDescent="0.3">
      <c r="P875924" s="83"/>
    </row>
    <row r="875925" spans="16:16" x14ac:dyDescent="0.3">
      <c r="P875925" s="83"/>
    </row>
    <row r="875926" spans="16:16" x14ac:dyDescent="0.3">
      <c r="P875926" s="83"/>
    </row>
    <row r="875927" spans="16:16" x14ac:dyDescent="0.3">
      <c r="P875927" s="83"/>
    </row>
    <row r="875928" spans="16:16" x14ac:dyDescent="0.3">
      <c r="P875928" s="83"/>
    </row>
    <row r="875929" spans="16:16" x14ac:dyDescent="0.3">
      <c r="P875929" s="83"/>
    </row>
    <row r="875930" spans="16:16" x14ac:dyDescent="0.3">
      <c r="P875930" s="83"/>
    </row>
    <row r="875931" spans="16:16" x14ac:dyDescent="0.3">
      <c r="P875931" s="83"/>
    </row>
    <row r="875932" spans="16:16" x14ac:dyDescent="0.3">
      <c r="P875932" s="83"/>
    </row>
    <row r="875933" spans="16:16" x14ac:dyDescent="0.3">
      <c r="P875933" s="83"/>
    </row>
    <row r="875934" spans="16:16" x14ac:dyDescent="0.3">
      <c r="P875934" s="83"/>
    </row>
    <row r="875935" spans="16:16" x14ac:dyDescent="0.3">
      <c r="P875935" s="83"/>
    </row>
    <row r="875936" spans="16:16" x14ac:dyDescent="0.3">
      <c r="P875936" s="83"/>
    </row>
    <row r="875937" spans="16:16" x14ac:dyDescent="0.3">
      <c r="P875937" s="83"/>
    </row>
    <row r="875938" spans="16:16" x14ac:dyDescent="0.3">
      <c r="P875938" s="83"/>
    </row>
    <row r="875939" spans="16:16" x14ac:dyDescent="0.3">
      <c r="P875939" s="83"/>
    </row>
    <row r="875940" spans="16:16" x14ac:dyDescent="0.3">
      <c r="P875940" s="83"/>
    </row>
    <row r="875941" spans="16:16" x14ac:dyDescent="0.3">
      <c r="P875941" s="83"/>
    </row>
    <row r="875942" spans="16:16" x14ac:dyDescent="0.3">
      <c r="P875942" s="83"/>
    </row>
    <row r="875943" spans="16:16" x14ac:dyDescent="0.3">
      <c r="P875943" s="83"/>
    </row>
    <row r="875944" spans="16:16" x14ac:dyDescent="0.3">
      <c r="P875944" s="83"/>
    </row>
    <row r="875945" spans="16:16" x14ac:dyDescent="0.3">
      <c r="P875945" s="83"/>
    </row>
    <row r="875946" spans="16:16" x14ac:dyDescent="0.3">
      <c r="P875946" s="83"/>
    </row>
    <row r="875947" spans="16:16" x14ac:dyDescent="0.3">
      <c r="P875947" s="83"/>
    </row>
    <row r="875948" spans="16:16" x14ac:dyDescent="0.3">
      <c r="P875948" s="83"/>
    </row>
    <row r="875949" spans="16:16" x14ac:dyDescent="0.3">
      <c r="P875949" s="83"/>
    </row>
    <row r="875950" spans="16:16" x14ac:dyDescent="0.3">
      <c r="P875950" s="83"/>
    </row>
    <row r="875951" spans="16:16" x14ac:dyDescent="0.3">
      <c r="P875951" s="83"/>
    </row>
    <row r="875952" spans="16:16" x14ac:dyDescent="0.3">
      <c r="P875952" s="83"/>
    </row>
    <row r="875953" spans="16:16" x14ac:dyDescent="0.3">
      <c r="P875953" s="83"/>
    </row>
    <row r="875954" spans="16:16" x14ac:dyDescent="0.3">
      <c r="P875954" s="83"/>
    </row>
    <row r="875955" spans="16:16" x14ac:dyDescent="0.3">
      <c r="P875955" s="83"/>
    </row>
    <row r="875956" spans="16:16" x14ac:dyDescent="0.3">
      <c r="P875956" s="83"/>
    </row>
    <row r="875957" spans="16:16" x14ac:dyDescent="0.3">
      <c r="P875957" s="83"/>
    </row>
    <row r="875958" spans="16:16" x14ac:dyDescent="0.3">
      <c r="P875958" s="83"/>
    </row>
    <row r="875959" spans="16:16" x14ac:dyDescent="0.3">
      <c r="P875959" s="83"/>
    </row>
    <row r="875960" spans="16:16" x14ac:dyDescent="0.3">
      <c r="P875960" s="83"/>
    </row>
    <row r="875961" spans="16:16" x14ac:dyDescent="0.3">
      <c r="P875961" s="83"/>
    </row>
    <row r="875962" spans="16:16" x14ac:dyDescent="0.3">
      <c r="P875962" s="83"/>
    </row>
    <row r="875963" spans="16:16" x14ac:dyDescent="0.3">
      <c r="P875963" s="83"/>
    </row>
    <row r="875964" spans="16:16" x14ac:dyDescent="0.3">
      <c r="P875964" s="83"/>
    </row>
    <row r="875965" spans="16:16" x14ac:dyDescent="0.3">
      <c r="P875965" s="83"/>
    </row>
    <row r="875966" spans="16:16" x14ac:dyDescent="0.3">
      <c r="P875966" s="83"/>
    </row>
    <row r="875967" spans="16:16" x14ac:dyDescent="0.3">
      <c r="P875967" s="83"/>
    </row>
    <row r="875968" spans="16:16" x14ac:dyDescent="0.3">
      <c r="P875968" s="83"/>
    </row>
    <row r="875969" spans="16:16" x14ac:dyDescent="0.3">
      <c r="P875969" s="83"/>
    </row>
    <row r="875970" spans="16:16" x14ac:dyDescent="0.3">
      <c r="P875970" s="83"/>
    </row>
    <row r="875971" spans="16:16" x14ac:dyDescent="0.3">
      <c r="P875971" s="83"/>
    </row>
    <row r="875972" spans="16:16" x14ac:dyDescent="0.3">
      <c r="P875972" s="83"/>
    </row>
    <row r="875973" spans="16:16" x14ac:dyDescent="0.3">
      <c r="P875973" s="83"/>
    </row>
    <row r="875974" spans="16:16" x14ac:dyDescent="0.3">
      <c r="P875974" s="83"/>
    </row>
    <row r="875975" spans="16:16" x14ac:dyDescent="0.3">
      <c r="P875975" s="83"/>
    </row>
    <row r="875976" spans="16:16" x14ac:dyDescent="0.3">
      <c r="P875976" s="83"/>
    </row>
    <row r="875977" spans="16:16" x14ac:dyDescent="0.3">
      <c r="P875977" s="83"/>
    </row>
    <row r="875978" spans="16:16" x14ac:dyDescent="0.3">
      <c r="P875978" s="83"/>
    </row>
    <row r="875979" spans="16:16" x14ac:dyDescent="0.3">
      <c r="P875979" s="83"/>
    </row>
    <row r="875980" spans="16:16" x14ac:dyDescent="0.3">
      <c r="P875980" s="83"/>
    </row>
    <row r="875981" spans="16:16" x14ac:dyDescent="0.3">
      <c r="P875981" s="83"/>
    </row>
    <row r="875982" spans="16:16" x14ac:dyDescent="0.3">
      <c r="P875982" s="83"/>
    </row>
    <row r="875983" spans="16:16" x14ac:dyDescent="0.3">
      <c r="P875983" s="83"/>
    </row>
    <row r="875984" spans="16:16" x14ac:dyDescent="0.3">
      <c r="P875984" s="83"/>
    </row>
    <row r="875985" spans="16:16" x14ac:dyDescent="0.3">
      <c r="P875985" s="83"/>
    </row>
    <row r="875986" spans="16:16" x14ac:dyDescent="0.3">
      <c r="P875986" s="83"/>
    </row>
    <row r="875987" spans="16:16" x14ac:dyDescent="0.3">
      <c r="P875987" s="83"/>
    </row>
    <row r="875988" spans="16:16" x14ac:dyDescent="0.3">
      <c r="P875988" s="83"/>
    </row>
    <row r="875989" spans="16:16" x14ac:dyDescent="0.3">
      <c r="P875989" s="83"/>
    </row>
    <row r="875990" spans="16:16" x14ac:dyDescent="0.3">
      <c r="P875990" s="83"/>
    </row>
    <row r="875991" spans="16:16" x14ac:dyDescent="0.3">
      <c r="P875991" s="83"/>
    </row>
    <row r="875992" spans="16:16" x14ac:dyDescent="0.3">
      <c r="P875992" s="83"/>
    </row>
    <row r="875993" spans="16:16" x14ac:dyDescent="0.3">
      <c r="P875993" s="83"/>
    </row>
    <row r="875994" spans="16:16" x14ac:dyDescent="0.3">
      <c r="P875994" s="83"/>
    </row>
    <row r="875995" spans="16:16" x14ac:dyDescent="0.3">
      <c r="P875995" s="83"/>
    </row>
    <row r="875996" spans="16:16" x14ac:dyDescent="0.3">
      <c r="P875996" s="83"/>
    </row>
    <row r="875997" spans="16:16" x14ac:dyDescent="0.3">
      <c r="P875997" s="83"/>
    </row>
    <row r="875998" spans="16:16" x14ac:dyDescent="0.3">
      <c r="P875998" s="83"/>
    </row>
    <row r="875999" spans="16:16" x14ac:dyDescent="0.3">
      <c r="P875999" s="83"/>
    </row>
    <row r="876000" spans="16:16" x14ac:dyDescent="0.3">
      <c r="P876000" s="83"/>
    </row>
    <row r="876001" spans="16:16" x14ac:dyDescent="0.3">
      <c r="P876001" s="83"/>
    </row>
    <row r="876002" spans="16:16" x14ac:dyDescent="0.3">
      <c r="P876002" s="83"/>
    </row>
    <row r="876003" spans="16:16" x14ac:dyDescent="0.3">
      <c r="P876003" s="83"/>
    </row>
    <row r="876004" spans="16:16" x14ac:dyDescent="0.3">
      <c r="P876004" s="83"/>
    </row>
    <row r="876005" spans="16:16" x14ac:dyDescent="0.3">
      <c r="P876005" s="83"/>
    </row>
    <row r="876006" spans="16:16" x14ac:dyDescent="0.3">
      <c r="P876006" s="83"/>
    </row>
    <row r="876007" spans="16:16" x14ac:dyDescent="0.3">
      <c r="P876007" s="83"/>
    </row>
    <row r="876008" spans="16:16" x14ac:dyDescent="0.3">
      <c r="P876008" s="83"/>
    </row>
    <row r="876009" spans="16:16" x14ac:dyDescent="0.3">
      <c r="P876009" s="83"/>
    </row>
    <row r="876010" spans="16:16" x14ac:dyDescent="0.3">
      <c r="P876010" s="83"/>
    </row>
    <row r="876011" spans="16:16" x14ac:dyDescent="0.3">
      <c r="P876011" s="83"/>
    </row>
    <row r="876012" spans="16:16" x14ac:dyDescent="0.3">
      <c r="P876012" s="83"/>
    </row>
    <row r="876013" spans="16:16" x14ac:dyDescent="0.3">
      <c r="P876013" s="83"/>
    </row>
    <row r="876014" spans="16:16" x14ac:dyDescent="0.3">
      <c r="P876014" s="83"/>
    </row>
    <row r="876015" spans="16:16" x14ac:dyDescent="0.3">
      <c r="P876015" s="83"/>
    </row>
    <row r="876016" spans="16:16" x14ac:dyDescent="0.3">
      <c r="P876016" s="83"/>
    </row>
    <row r="876017" spans="16:16" x14ac:dyDescent="0.3">
      <c r="P876017" s="83"/>
    </row>
    <row r="876018" spans="16:16" x14ac:dyDescent="0.3">
      <c r="P876018" s="83"/>
    </row>
    <row r="876019" spans="16:16" x14ac:dyDescent="0.3">
      <c r="P876019" s="83"/>
    </row>
    <row r="876020" spans="16:16" x14ac:dyDescent="0.3">
      <c r="P876020" s="83"/>
    </row>
    <row r="876021" spans="16:16" x14ac:dyDescent="0.3">
      <c r="P876021" s="83"/>
    </row>
    <row r="876022" spans="16:16" x14ac:dyDescent="0.3">
      <c r="P876022" s="83"/>
    </row>
    <row r="876023" spans="16:16" x14ac:dyDescent="0.3">
      <c r="P876023" s="83"/>
    </row>
    <row r="876024" spans="16:16" x14ac:dyDescent="0.3">
      <c r="P876024" s="83"/>
    </row>
    <row r="876025" spans="16:16" x14ac:dyDescent="0.3">
      <c r="P876025" s="83"/>
    </row>
    <row r="876026" spans="16:16" x14ac:dyDescent="0.3">
      <c r="P876026" s="83"/>
    </row>
    <row r="876027" spans="16:16" x14ac:dyDescent="0.3">
      <c r="P876027" s="83"/>
    </row>
    <row r="876028" spans="16:16" x14ac:dyDescent="0.3">
      <c r="P876028" s="83"/>
    </row>
    <row r="876029" spans="16:16" x14ac:dyDescent="0.3">
      <c r="P876029" s="83"/>
    </row>
    <row r="876030" spans="16:16" x14ac:dyDescent="0.3">
      <c r="P876030" s="83"/>
    </row>
    <row r="876031" spans="16:16" x14ac:dyDescent="0.3">
      <c r="P876031" s="83"/>
    </row>
    <row r="876032" spans="16:16" x14ac:dyDescent="0.3">
      <c r="P876032" s="83"/>
    </row>
    <row r="876033" spans="16:16" x14ac:dyDescent="0.3">
      <c r="P876033" s="83"/>
    </row>
    <row r="876034" spans="16:16" x14ac:dyDescent="0.3">
      <c r="P876034" s="83"/>
    </row>
    <row r="876035" spans="16:16" x14ac:dyDescent="0.3">
      <c r="P876035" s="83"/>
    </row>
    <row r="876036" spans="16:16" x14ac:dyDescent="0.3">
      <c r="P876036" s="83"/>
    </row>
    <row r="876037" spans="16:16" x14ac:dyDescent="0.3">
      <c r="P876037" s="83"/>
    </row>
    <row r="876038" spans="16:16" x14ac:dyDescent="0.3">
      <c r="P876038" s="83"/>
    </row>
    <row r="876039" spans="16:16" x14ac:dyDescent="0.3">
      <c r="P876039" s="83"/>
    </row>
    <row r="876040" spans="16:16" x14ac:dyDescent="0.3">
      <c r="P876040" s="83"/>
    </row>
    <row r="876041" spans="16:16" x14ac:dyDescent="0.3">
      <c r="P876041" s="83"/>
    </row>
    <row r="876042" spans="16:16" x14ac:dyDescent="0.3">
      <c r="P876042" s="83"/>
    </row>
    <row r="876043" spans="16:16" x14ac:dyDescent="0.3">
      <c r="P876043" s="83"/>
    </row>
    <row r="876044" spans="16:16" x14ac:dyDescent="0.3">
      <c r="P876044" s="83"/>
    </row>
    <row r="876045" spans="16:16" x14ac:dyDescent="0.3">
      <c r="P876045" s="83"/>
    </row>
    <row r="876046" spans="16:16" x14ac:dyDescent="0.3">
      <c r="P876046" s="83"/>
    </row>
    <row r="876047" spans="16:16" x14ac:dyDescent="0.3">
      <c r="P876047" s="83"/>
    </row>
    <row r="876048" spans="16:16" x14ac:dyDescent="0.3">
      <c r="P876048" s="83"/>
    </row>
    <row r="876049" spans="16:16" x14ac:dyDescent="0.3">
      <c r="P876049" s="83"/>
    </row>
    <row r="876050" spans="16:16" x14ac:dyDescent="0.3">
      <c r="P876050" s="83"/>
    </row>
    <row r="876051" spans="16:16" x14ac:dyDescent="0.3">
      <c r="P876051" s="83"/>
    </row>
    <row r="876052" spans="16:16" x14ac:dyDescent="0.3">
      <c r="P876052" s="83"/>
    </row>
    <row r="876053" spans="16:16" x14ac:dyDescent="0.3">
      <c r="P876053" s="83"/>
    </row>
    <row r="876054" spans="16:16" x14ac:dyDescent="0.3">
      <c r="P876054" s="83"/>
    </row>
    <row r="876055" spans="16:16" x14ac:dyDescent="0.3">
      <c r="P876055" s="83"/>
    </row>
    <row r="876056" spans="16:16" x14ac:dyDescent="0.3">
      <c r="P876056" s="83"/>
    </row>
    <row r="876057" spans="16:16" x14ac:dyDescent="0.3">
      <c r="P876057" s="83"/>
    </row>
    <row r="876058" spans="16:16" x14ac:dyDescent="0.3">
      <c r="P876058" s="83"/>
    </row>
    <row r="876059" spans="16:16" x14ac:dyDescent="0.3">
      <c r="P876059" s="83"/>
    </row>
    <row r="876060" spans="16:16" x14ac:dyDescent="0.3">
      <c r="P876060" s="83"/>
    </row>
    <row r="876061" spans="16:16" x14ac:dyDescent="0.3">
      <c r="P876061" s="83"/>
    </row>
    <row r="876062" spans="16:16" x14ac:dyDescent="0.3">
      <c r="P876062" s="83"/>
    </row>
    <row r="876063" spans="16:16" x14ac:dyDescent="0.3">
      <c r="P876063" s="83"/>
    </row>
    <row r="876064" spans="16:16" x14ac:dyDescent="0.3">
      <c r="P876064" s="83"/>
    </row>
    <row r="876065" spans="16:16" x14ac:dyDescent="0.3">
      <c r="P876065" s="83"/>
    </row>
    <row r="876066" spans="16:16" x14ac:dyDescent="0.3">
      <c r="P876066" s="83"/>
    </row>
    <row r="876067" spans="16:16" x14ac:dyDescent="0.3">
      <c r="P876067" s="83"/>
    </row>
    <row r="876068" spans="16:16" x14ac:dyDescent="0.3">
      <c r="P876068" s="83"/>
    </row>
    <row r="876069" spans="16:16" x14ac:dyDescent="0.3">
      <c r="P876069" s="83"/>
    </row>
    <row r="876070" spans="16:16" x14ac:dyDescent="0.3">
      <c r="P876070" s="83"/>
    </row>
    <row r="876071" spans="16:16" x14ac:dyDescent="0.3">
      <c r="P876071" s="83"/>
    </row>
    <row r="876072" spans="16:16" x14ac:dyDescent="0.3">
      <c r="P876072" s="83"/>
    </row>
    <row r="876073" spans="16:16" x14ac:dyDescent="0.3">
      <c r="P876073" s="83"/>
    </row>
    <row r="876074" spans="16:16" x14ac:dyDescent="0.3">
      <c r="P876074" s="83"/>
    </row>
    <row r="876075" spans="16:16" x14ac:dyDescent="0.3">
      <c r="P876075" s="83"/>
    </row>
    <row r="876076" spans="16:16" x14ac:dyDescent="0.3">
      <c r="P876076" s="83"/>
    </row>
    <row r="876077" spans="16:16" x14ac:dyDescent="0.3">
      <c r="P876077" s="83"/>
    </row>
    <row r="876078" spans="16:16" x14ac:dyDescent="0.3">
      <c r="P876078" s="83"/>
    </row>
    <row r="876079" spans="16:16" x14ac:dyDescent="0.3">
      <c r="P876079" s="83"/>
    </row>
    <row r="876080" spans="16:16" x14ac:dyDescent="0.3">
      <c r="P876080" s="83"/>
    </row>
    <row r="876081" spans="16:16" x14ac:dyDescent="0.3">
      <c r="P876081" s="83"/>
    </row>
    <row r="876082" spans="16:16" x14ac:dyDescent="0.3">
      <c r="P876082" s="83"/>
    </row>
    <row r="876083" spans="16:16" x14ac:dyDescent="0.3">
      <c r="P876083" s="83"/>
    </row>
    <row r="876084" spans="16:16" x14ac:dyDescent="0.3">
      <c r="P876084" s="83"/>
    </row>
    <row r="876085" spans="16:16" x14ac:dyDescent="0.3">
      <c r="P876085" s="83"/>
    </row>
    <row r="876086" spans="16:16" x14ac:dyDescent="0.3">
      <c r="P876086" s="83"/>
    </row>
    <row r="876087" spans="16:16" x14ac:dyDescent="0.3">
      <c r="P876087" s="83"/>
    </row>
    <row r="876088" spans="16:16" x14ac:dyDescent="0.3">
      <c r="P876088" s="83"/>
    </row>
    <row r="876089" spans="16:16" x14ac:dyDescent="0.3">
      <c r="P876089" s="83"/>
    </row>
    <row r="876090" spans="16:16" x14ac:dyDescent="0.3">
      <c r="P876090" s="83"/>
    </row>
    <row r="876091" spans="16:16" x14ac:dyDescent="0.3">
      <c r="P876091" s="83"/>
    </row>
    <row r="876092" spans="16:16" x14ac:dyDescent="0.3">
      <c r="P876092" s="83"/>
    </row>
    <row r="876093" spans="16:16" x14ac:dyDescent="0.3">
      <c r="P876093" s="83"/>
    </row>
    <row r="876094" spans="16:16" x14ac:dyDescent="0.3">
      <c r="P876094" s="83"/>
    </row>
    <row r="876095" spans="16:16" x14ac:dyDescent="0.3">
      <c r="P876095" s="83"/>
    </row>
    <row r="876096" spans="16:16" x14ac:dyDescent="0.3">
      <c r="P876096" s="83"/>
    </row>
    <row r="876097" spans="16:16" x14ac:dyDescent="0.3">
      <c r="P876097" s="83"/>
    </row>
    <row r="876098" spans="16:16" x14ac:dyDescent="0.3">
      <c r="P876098" s="83"/>
    </row>
    <row r="876099" spans="16:16" x14ac:dyDescent="0.3">
      <c r="P876099" s="83"/>
    </row>
    <row r="876100" spans="16:16" x14ac:dyDescent="0.3">
      <c r="P876100" s="83"/>
    </row>
    <row r="876101" spans="16:16" x14ac:dyDescent="0.3">
      <c r="P876101" s="83"/>
    </row>
    <row r="876102" spans="16:16" x14ac:dyDescent="0.3">
      <c r="P876102" s="83"/>
    </row>
    <row r="876103" spans="16:16" x14ac:dyDescent="0.3">
      <c r="P876103" s="83"/>
    </row>
    <row r="876104" spans="16:16" x14ac:dyDescent="0.3">
      <c r="P876104" s="83"/>
    </row>
    <row r="876105" spans="16:16" x14ac:dyDescent="0.3">
      <c r="P876105" s="83"/>
    </row>
    <row r="876106" spans="16:16" x14ac:dyDescent="0.3">
      <c r="P876106" s="83"/>
    </row>
    <row r="876107" spans="16:16" x14ac:dyDescent="0.3">
      <c r="P876107" s="83"/>
    </row>
    <row r="876108" spans="16:16" x14ac:dyDescent="0.3">
      <c r="P876108" s="83"/>
    </row>
    <row r="876109" spans="16:16" x14ac:dyDescent="0.3">
      <c r="P876109" s="83"/>
    </row>
    <row r="876110" spans="16:16" x14ac:dyDescent="0.3">
      <c r="P876110" s="83"/>
    </row>
    <row r="876111" spans="16:16" x14ac:dyDescent="0.3">
      <c r="P876111" s="83"/>
    </row>
    <row r="876112" spans="16:16" x14ac:dyDescent="0.3">
      <c r="P876112" s="83"/>
    </row>
    <row r="876113" spans="16:16" x14ac:dyDescent="0.3">
      <c r="P876113" s="83"/>
    </row>
    <row r="876114" spans="16:16" x14ac:dyDescent="0.3">
      <c r="P876114" s="83"/>
    </row>
    <row r="876115" spans="16:16" x14ac:dyDescent="0.3">
      <c r="P876115" s="83"/>
    </row>
    <row r="876116" spans="16:16" x14ac:dyDescent="0.3">
      <c r="P876116" s="83"/>
    </row>
    <row r="876117" spans="16:16" x14ac:dyDescent="0.3">
      <c r="P876117" s="83"/>
    </row>
    <row r="876118" spans="16:16" x14ac:dyDescent="0.3">
      <c r="P876118" s="83"/>
    </row>
    <row r="876119" spans="16:16" x14ac:dyDescent="0.3">
      <c r="P876119" s="83"/>
    </row>
    <row r="876120" spans="16:16" x14ac:dyDescent="0.3">
      <c r="P876120" s="83"/>
    </row>
    <row r="876121" spans="16:16" x14ac:dyDescent="0.3">
      <c r="P876121" s="83"/>
    </row>
    <row r="876122" spans="16:16" x14ac:dyDescent="0.3">
      <c r="P876122" s="83"/>
    </row>
    <row r="876123" spans="16:16" x14ac:dyDescent="0.3">
      <c r="P876123" s="83"/>
    </row>
    <row r="876124" spans="16:16" x14ac:dyDescent="0.3">
      <c r="P876124" s="83"/>
    </row>
    <row r="876125" spans="16:16" x14ac:dyDescent="0.3">
      <c r="P876125" s="83"/>
    </row>
    <row r="876126" spans="16:16" x14ac:dyDescent="0.3">
      <c r="P876126" s="83"/>
    </row>
    <row r="876127" spans="16:16" x14ac:dyDescent="0.3">
      <c r="P876127" s="83"/>
    </row>
    <row r="876128" spans="16:16" x14ac:dyDescent="0.3">
      <c r="P876128" s="83"/>
    </row>
    <row r="876129" spans="16:16" x14ac:dyDescent="0.3">
      <c r="P876129" s="83"/>
    </row>
    <row r="876130" spans="16:16" x14ac:dyDescent="0.3">
      <c r="P876130" s="83"/>
    </row>
    <row r="876131" spans="16:16" x14ac:dyDescent="0.3">
      <c r="P876131" s="83"/>
    </row>
    <row r="876132" spans="16:16" x14ac:dyDescent="0.3">
      <c r="P876132" s="83"/>
    </row>
    <row r="876133" spans="16:16" x14ac:dyDescent="0.3">
      <c r="P876133" s="83"/>
    </row>
    <row r="876134" spans="16:16" x14ac:dyDescent="0.3">
      <c r="P876134" s="83"/>
    </row>
    <row r="876135" spans="16:16" x14ac:dyDescent="0.3">
      <c r="P876135" s="83"/>
    </row>
    <row r="876136" spans="16:16" x14ac:dyDescent="0.3">
      <c r="P876136" s="83"/>
    </row>
    <row r="876137" spans="16:16" x14ac:dyDescent="0.3">
      <c r="P876137" s="83"/>
    </row>
    <row r="876138" spans="16:16" x14ac:dyDescent="0.3">
      <c r="P876138" s="83"/>
    </row>
    <row r="876139" spans="16:16" x14ac:dyDescent="0.3">
      <c r="P876139" s="83"/>
    </row>
    <row r="876140" spans="16:16" x14ac:dyDescent="0.3">
      <c r="P876140" s="83"/>
    </row>
    <row r="876141" spans="16:16" x14ac:dyDescent="0.3">
      <c r="P876141" s="83"/>
    </row>
    <row r="876142" spans="16:16" x14ac:dyDescent="0.3">
      <c r="P876142" s="83"/>
    </row>
    <row r="876143" spans="16:16" x14ac:dyDescent="0.3">
      <c r="P876143" s="83"/>
    </row>
    <row r="876144" spans="16:16" x14ac:dyDescent="0.3">
      <c r="P876144" s="83"/>
    </row>
    <row r="876145" spans="16:16" x14ac:dyDescent="0.3">
      <c r="P876145" s="83"/>
    </row>
    <row r="876146" spans="16:16" x14ac:dyDescent="0.3">
      <c r="P876146" s="83"/>
    </row>
    <row r="876147" spans="16:16" x14ac:dyDescent="0.3">
      <c r="P876147" s="83"/>
    </row>
    <row r="876148" spans="16:16" x14ac:dyDescent="0.3">
      <c r="P876148" s="83"/>
    </row>
    <row r="876149" spans="16:16" x14ac:dyDescent="0.3">
      <c r="P876149" s="83"/>
    </row>
    <row r="876150" spans="16:16" x14ac:dyDescent="0.3">
      <c r="P876150" s="83"/>
    </row>
    <row r="876151" spans="16:16" x14ac:dyDescent="0.3">
      <c r="P876151" s="83"/>
    </row>
    <row r="876152" spans="16:16" x14ac:dyDescent="0.3">
      <c r="P876152" s="83"/>
    </row>
    <row r="876153" spans="16:16" x14ac:dyDescent="0.3">
      <c r="P876153" s="83"/>
    </row>
    <row r="876154" spans="16:16" x14ac:dyDescent="0.3">
      <c r="P876154" s="83"/>
    </row>
    <row r="876155" spans="16:16" x14ac:dyDescent="0.3">
      <c r="P876155" s="83"/>
    </row>
    <row r="876156" spans="16:16" x14ac:dyDescent="0.3">
      <c r="P876156" s="83"/>
    </row>
    <row r="876157" spans="16:16" x14ac:dyDescent="0.3">
      <c r="P876157" s="83"/>
    </row>
    <row r="876158" spans="16:16" x14ac:dyDescent="0.3">
      <c r="P876158" s="83"/>
    </row>
    <row r="876159" spans="16:16" x14ac:dyDescent="0.3">
      <c r="P876159" s="83"/>
    </row>
    <row r="876160" spans="16:16" x14ac:dyDescent="0.3">
      <c r="P876160" s="83"/>
    </row>
    <row r="876161" spans="16:16" x14ac:dyDescent="0.3">
      <c r="P876161" s="83"/>
    </row>
    <row r="876162" spans="16:16" x14ac:dyDescent="0.3">
      <c r="P876162" s="83"/>
    </row>
    <row r="876163" spans="16:16" x14ac:dyDescent="0.3">
      <c r="P876163" s="83"/>
    </row>
    <row r="876164" spans="16:16" x14ac:dyDescent="0.3">
      <c r="P876164" s="83"/>
    </row>
    <row r="876165" spans="16:16" x14ac:dyDescent="0.3">
      <c r="P876165" s="83"/>
    </row>
    <row r="876166" spans="16:16" x14ac:dyDescent="0.3">
      <c r="P876166" s="83"/>
    </row>
    <row r="876167" spans="16:16" x14ac:dyDescent="0.3">
      <c r="P876167" s="83"/>
    </row>
    <row r="876168" spans="16:16" x14ac:dyDescent="0.3">
      <c r="P876168" s="83"/>
    </row>
    <row r="876169" spans="16:16" x14ac:dyDescent="0.3">
      <c r="P876169" s="83"/>
    </row>
    <row r="876170" spans="16:16" x14ac:dyDescent="0.3">
      <c r="P876170" s="83"/>
    </row>
    <row r="876171" spans="16:16" x14ac:dyDescent="0.3">
      <c r="P876171" s="83"/>
    </row>
    <row r="876172" spans="16:16" x14ac:dyDescent="0.3">
      <c r="P876172" s="83"/>
    </row>
    <row r="876173" spans="16:16" x14ac:dyDescent="0.3">
      <c r="P876173" s="83"/>
    </row>
    <row r="876174" spans="16:16" x14ac:dyDescent="0.3">
      <c r="P876174" s="83"/>
    </row>
    <row r="876175" spans="16:16" x14ac:dyDescent="0.3">
      <c r="P876175" s="83"/>
    </row>
    <row r="876176" spans="16:16" x14ac:dyDescent="0.3">
      <c r="P876176" s="83"/>
    </row>
    <row r="876177" spans="16:16" x14ac:dyDescent="0.3">
      <c r="P876177" s="83"/>
    </row>
    <row r="876178" spans="16:16" x14ac:dyDescent="0.3">
      <c r="P876178" s="83"/>
    </row>
    <row r="876179" spans="16:16" x14ac:dyDescent="0.3">
      <c r="P876179" s="83"/>
    </row>
    <row r="876180" spans="16:16" x14ac:dyDescent="0.3">
      <c r="P876180" s="83"/>
    </row>
    <row r="876181" spans="16:16" x14ac:dyDescent="0.3">
      <c r="P876181" s="83"/>
    </row>
    <row r="876182" spans="16:16" x14ac:dyDescent="0.3">
      <c r="P876182" s="83"/>
    </row>
    <row r="876183" spans="16:16" x14ac:dyDescent="0.3">
      <c r="P876183" s="83"/>
    </row>
    <row r="876184" spans="16:16" x14ac:dyDescent="0.3">
      <c r="P876184" s="83"/>
    </row>
    <row r="876185" spans="16:16" x14ac:dyDescent="0.3">
      <c r="P876185" s="83"/>
    </row>
    <row r="876186" spans="16:16" x14ac:dyDescent="0.3">
      <c r="P876186" s="83"/>
    </row>
    <row r="876187" spans="16:16" x14ac:dyDescent="0.3">
      <c r="P876187" s="83"/>
    </row>
    <row r="876188" spans="16:16" x14ac:dyDescent="0.3">
      <c r="P876188" s="83"/>
    </row>
    <row r="876189" spans="16:16" x14ac:dyDescent="0.3">
      <c r="P876189" s="83"/>
    </row>
    <row r="876190" spans="16:16" x14ac:dyDescent="0.3">
      <c r="P876190" s="83"/>
    </row>
    <row r="876191" spans="16:16" x14ac:dyDescent="0.3">
      <c r="P876191" s="83"/>
    </row>
    <row r="876192" spans="16:16" x14ac:dyDescent="0.3">
      <c r="P876192" s="83"/>
    </row>
    <row r="876193" spans="16:16" x14ac:dyDescent="0.3">
      <c r="P876193" s="83"/>
    </row>
    <row r="876194" spans="16:16" x14ac:dyDescent="0.3">
      <c r="P876194" s="83"/>
    </row>
    <row r="876195" spans="16:16" x14ac:dyDescent="0.3">
      <c r="P876195" s="83"/>
    </row>
    <row r="876196" spans="16:16" x14ac:dyDescent="0.3">
      <c r="P876196" s="83"/>
    </row>
    <row r="876197" spans="16:16" x14ac:dyDescent="0.3">
      <c r="P876197" s="83"/>
    </row>
    <row r="876198" spans="16:16" x14ac:dyDescent="0.3">
      <c r="P876198" s="83"/>
    </row>
    <row r="876199" spans="16:16" x14ac:dyDescent="0.3">
      <c r="P876199" s="83"/>
    </row>
    <row r="876200" spans="16:16" x14ac:dyDescent="0.3">
      <c r="P876200" s="83"/>
    </row>
    <row r="876201" spans="16:16" x14ac:dyDescent="0.3">
      <c r="P876201" s="83"/>
    </row>
    <row r="876202" spans="16:16" x14ac:dyDescent="0.3">
      <c r="P876202" s="83"/>
    </row>
    <row r="876203" spans="16:16" x14ac:dyDescent="0.3">
      <c r="P876203" s="83"/>
    </row>
    <row r="876204" spans="16:16" x14ac:dyDescent="0.3">
      <c r="P876204" s="83"/>
    </row>
    <row r="876205" spans="16:16" x14ac:dyDescent="0.3">
      <c r="P876205" s="83"/>
    </row>
    <row r="876206" spans="16:16" x14ac:dyDescent="0.3">
      <c r="P876206" s="83"/>
    </row>
    <row r="876207" spans="16:16" x14ac:dyDescent="0.3">
      <c r="P876207" s="83"/>
    </row>
    <row r="876208" spans="16:16" x14ac:dyDescent="0.3">
      <c r="P876208" s="83"/>
    </row>
    <row r="876209" spans="16:16" x14ac:dyDescent="0.3">
      <c r="P876209" s="83"/>
    </row>
    <row r="876210" spans="16:16" x14ac:dyDescent="0.3">
      <c r="P876210" s="83"/>
    </row>
    <row r="876211" spans="16:16" x14ac:dyDescent="0.3">
      <c r="P876211" s="83"/>
    </row>
    <row r="876212" spans="16:16" x14ac:dyDescent="0.3">
      <c r="P876212" s="83"/>
    </row>
    <row r="876213" spans="16:16" x14ac:dyDescent="0.3">
      <c r="P876213" s="83"/>
    </row>
    <row r="876214" spans="16:16" x14ac:dyDescent="0.3">
      <c r="P876214" s="83"/>
    </row>
    <row r="876215" spans="16:16" x14ac:dyDescent="0.3">
      <c r="P876215" s="83"/>
    </row>
    <row r="876216" spans="16:16" x14ac:dyDescent="0.3">
      <c r="P876216" s="83"/>
    </row>
    <row r="876217" spans="16:16" x14ac:dyDescent="0.3">
      <c r="P876217" s="83"/>
    </row>
    <row r="876218" spans="16:16" x14ac:dyDescent="0.3">
      <c r="P876218" s="83"/>
    </row>
    <row r="876219" spans="16:16" x14ac:dyDescent="0.3">
      <c r="P876219" s="83"/>
    </row>
    <row r="876220" spans="16:16" x14ac:dyDescent="0.3">
      <c r="P876220" s="83"/>
    </row>
    <row r="876221" spans="16:16" x14ac:dyDescent="0.3">
      <c r="P876221" s="83"/>
    </row>
    <row r="876222" spans="16:16" x14ac:dyDescent="0.3">
      <c r="P876222" s="83"/>
    </row>
    <row r="876223" spans="16:16" x14ac:dyDescent="0.3">
      <c r="P876223" s="83"/>
    </row>
    <row r="876224" spans="16:16" x14ac:dyDescent="0.3">
      <c r="P876224" s="83"/>
    </row>
    <row r="876225" spans="16:16" x14ac:dyDescent="0.3">
      <c r="P876225" s="83"/>
    </row>
    <row r="876226" spans="16:16" x14ac:dyDescent="0.3">
      <c r="P876226" s="83"/>
    </row>
    <row r="876227" spans="16:16" x14ac:dyDescent="0.3">
      <c r="P876227" s="83"/>
    </row>
    <row r="876228" spans="16:16" x14ac:dyDescent="0.3">
      <c r="P876228" s="83"/>
    </row>
    <row r="876229" spans="16:16" x14ac:dyDescent="0.3">
      <c r="P876229" s="83"/>
    </row>
    <row r="876230" spans="16:16" x14ac:dyDescent="0.3">
      <c r="P876230" s="83"/>
    </row>
    <row r="876231" spans="16:16" x14ac:dyDescent="0.3">
      <c r="P876231" s="83"/>
    </row>
    <row r="876232" spans="16:16" x14ac:dyDescent="0.3">
      <c r="P876232" s="83"/>
    </row>
    <row r="876233" spans="16:16" x14ac:dyDescent="0.3">
      <c r="P876233" s="83"/>
    </row>
    <row r="876234" spans="16:16" x14ac:dyDescent="0.3">
      <c r="P876234" s="83"/>
    </row>
    <row r="876235" spans="16:16" x14ac:dyDescent="0.3">
      <c r="P876235" s="83"/>
    </row>
    <row r="876236" spans="16:16" x14ac:dyDescent="0.3">
      <c r="P876236" s="83"/>
    </row>
    <row r="876237" spans="16:16" x14ac:dyDescent="0.3">
      <c r="P876237" s="83"/>
    </row>
    <row r="876238" spans="16:16" x14ac:dyDescent="0.3">
      <c r="P876238" s="83"/>
    </row>
    <row r="876239" spans="16:16" x14ac:dyDescent="0.3">
      <c r="P876239" s="83"/>
    </row>
    <row r="876240" spans="16:16" x14ac:dyDescent="0.3">
      <c r="P876240" s="83"/>
    </row>
    <row r="876241" spans="16:16" x14ac:dyDescent="0.3">
      <c r="P876241" s="83"/>
    </row>
    <row r="876242" spans="16:16" x14ac:dyDescent="0.3">
      <c r="P876242" s="83"/>
    </row>
    <row r="876243" spans="16:16" x14ac:dyDescent="0.3">
      <c r="P876243" s="83"/>
    </row>
    <row r="876244" spans="16:16" x14ac:dyDescent="0.3">
      <c r="P876244" s="83"/>
    </row>
    <row r="876245" spans="16:16" x14ac:dyDescent="0.3">
      <c r="P876245" s="83"/>
    </row>
    <row r="876246" spans="16:16" x14ac:dyDescent="0.3">
      <c r="P876246" s="83"/>
    </row>
    <row r="876247" spans="16:16" x14ac:dyDescent="0.3">
      <c r="P876247" s="83"/>
    </row>
    <row r="876248" spans="16:16" x14ac:dyDescent="0.3">
      <c r="P876248" s="83"/>
    </row>
    <row r="876249" spans="16:16" x14ac:dyDescent="0.3">
      <c r="P876249" s="83"/>
    </row>
    <row r="876250" spans="16:16" x14ac:dyDescent="0.3">
      <c r="P876250" s="83"/>
    </row>
    <row r="876251" spans="16:16" x14ac:dyDescent="0.3">
      <c r="P876251" s="83"/>
    </row>
    <row r="876252" spans="16:16" x14ac:dyDescent="0.3">
      <c r="P876252" s="83"/>
    </row>
    <row r="876253" spans="16:16" x14ac:dyDescent="0.3">
      <c r="P876253" s="83"/>
    </row>
    <row r="876254" spans="16:16" x14ac:dyDescent="0.3">
      <c r="P876254" s="83"/>
    </row>
    <row r="876255" spans="16:16" x14ac:dyDescent="0.3">
      <c r="P876255" s="83"/>
    </row>
    <row r="876256" spans="16:16" x14ac:dyDescent="0.3">
      <c r="P876256" s="83"/>
    </row>
    <row r="876257" spans="16:16" x14ac:dyDescent="0.3">
      <c r="P876257" s="83"/>
    </row>
    <row r="876258" spans="16:16" x14ac:dyDescent="0.3">
      <c r="P876258" s="83"/>
    </row>
    <row r="876259" spans="16:16" x14ac:dyDescent="0.3">
      <c r="P876259" s="83"/>
    </row>
    <row r="876260" spans="16:16" x14ac:dyDescent="0.3">
      <c r="P876260" s="83"/>
    </row>
    <row r="876261" spans="16:16" x14ac:dyDescent="0.3">
      <c r="P876261" s="83"/>
    </row>
    <row r="876262" spans="16:16" x14ac:dyDescent="0.3">
      <c r="P876262" s="83"/>
    </row>
    <row r="876263" spans="16:16" x14ac:dyDescent="0.3">
      <c r="P876263" s="83"/>
    </row>
    <row r="876264" spans="16:16" x14ac:dyDescent="0.3">
      <c r="P876264" s="83"/>
    </row>
    <row r="876265" spans="16:16" x14ac:dyDescent="0.3">
      <c r="P876265" s="83"/>
    </row>
    <row r="876266" spans="16:16" x14ac:dyDescent="0.3">
      <c r="P876266" s="83"/>
    </row>
    <row r="876267" spans="16:16" x14ac:dyDescent="0.3">
      <c r="P876267" s="83"/>
    </row>
    <row r="876268" spans="16:16" x14ac:dyDescent="0.3">
      <c r="P876268" s="83"/>
    </row>
    <row r="876269" spans="16:16" x14ac:dyDescent="0.3">
      <c r="P876269" s="83"/>
    </row>
    <row r="876270" spans="16:16" x14ac:dyDescent="0.3">
      <c r="P876270" s="83"/>
    </row>
    <row r="876271" spans="16:16" x14ac:dyDescent="0.3">
      <c r="P876271" s="83"/>
    </row>
    <row r="876272" spans="16:16" x14ac:dyDescent="0.3">
      <c r="P876272" s="83"/>
    </row>
    <row r="876273" spans="16:16" x14ac:dyDescent="0.3">
      <c r="P876273" s="83"/>
    </row>
    <row r="876274" spans="16:16" x14ac:dyDescent="0.3">
      <c r="P876274" s="83"/>
    </row>
    <row r="876275" spans="16:16" x14ac:dyDescent="0.3">
      <c r="P876275" s="83"/>
    </row>
    <row r="876276" spans="16:16" x14ac:dyDescent="0.3">
      <c r="P876276" s="83"/>
    </row>
    <row r="876277" spans="16:16" x14ac:dyDescent="0.3">
      <c r="P876277" s="83"/>
    </row>
    <row r="876278" spans="16:16" x14ac:dyDescent="0.3">
      <c r="P876278" s="83"/>
    </row>
    <row r="876279" spans="16:16" x14ac:dyDescent="0.3">
      <c r="P876279" s="83"/>
    </row>
    <row r="876280" spans="16:16" x14ac:dyDescent="0.3">
      <c r="P876280" s="83"/>
    </row>
    <row r="876281" spans="16:16" x14ac:dyDescent="0.3">
      <c r="P876281" s="83"/>
    </row>
    <row r="876282" spans="16:16" x14ac:dyDescent="0.3">
      <c r="P876282" s="83"/>
    </row>
    <row r="876283" spans="16:16" x14ac:dyDescent="0.3">
      <c r="P876283" s="83"/>
    </row>
    <row r="876284" spans="16:16" x14ac:dyDescent="0.3">
      <c r="P876284" s="83"/>
    </row>
    <row r="876285" spans="16:16" x14ac:dyDescent="0.3">
      <c r="P876285" s="83"/>
    </row>
    <row r="876286" spans="16:16" x14ac:dyDescent="0.3">
      <c r="P876286" s="83"/>
    </row>
    <row r="876287" spans="16:16" x14ac:dyDescent="0.3">
      <c r="P876287" s="83"/>
    </row>
    <row r="876288" spans="16:16" x14ac:dyDescent="0.3">
      <c r="P876288" s="83"/>
    </row>
    <row r="876289" spans="16:16" x14ac:dyDescent="0.3">
      <c r="P876289" s="83"/>
    </row>
    <row r="876290" spans="16:16" x14ac:dyDescent="0.3">
      <c r="P876290" s="83"/>
    </row>
    <row r="876291" spans="16:16" x14ac:dyDescent="0.3">
      <c r="P876291" s="83"/>
    </row>
    <row r="876292" spans="16:16" x14ac:dyDescent="0.3">
      <c r="P876292" s="83"/>
    </row>
    <row r="876293" spans="16:16" x14ac:dyDescent="0.3">
      <c r="P876293" s="83"/>
    </row>
    <row r="876294" spans="16:16" x14ac:dyDescent="0.3">
      <c r="P876294" s="83"/>
    </row>
    <row r="876295" spans="16:16" x14ac:dyDescent="0.3">
      <c r="P876295" s="83"/>
    </row>
    <row r="876296" spans="16:16" x14ac:dyDescent="0.3">
      <c r="P876296" s="83"/>
    </row>
    <row r="876297" spans="16:16" x14ac:dyDescent="0.3">
      <c r="P876297" s="83"/>
    </row>
    <row r="876298" spans="16:16" x14ac:dyDescent="0.3">
      <c r="P876298" s="83"/>
    </row>
    <row r="876299" spans="16:16" x14ac:dyDescent="0.3">
      <c r="P876299" s="83"/>
    </row>
    <row r="876300" spans="16:16" x14ac:dyDescent="0.3">
      <c r="P876300" s="83"/>
    </row>
    <row r="876301" spans="16:16" x14ac:dyDescent="0.3">
      <c r="P876301" s="83"/>
    </row>
    <row r="876302" spans="16:16" x14ac:dyDescent="0.3">
      <c r="P876302" s="83"/>
    </row>
    <row r="876303" spans="16:16" x14ac:dyDescent="0.3">
      <c r="P876303" s="83"/>
    </row>
    <row r="876304" spans="16:16" x14ac:dyDescent="0.3">
      <c r="P876304" s="83"/>
    </row>
    <row r="876305" spans="16:16" x14ac:dyDescent="0.3">
      <c r="P876305" s="83"/>
    </row>
    <row r="876306" spans="16:16" x14ac:dyDescent="0.3">
      <c r="P876306" s="83"/>
    </row>
    <row r="876307" spans="16:16" x14ac:dyDescent="0.3">
      <c r="P876307" s="83"/>
    </row>
    <row r="876308" spans="16:16" x14ac:dyDescent="0.3">
      <c r="P876308" s="83"/>
    </row>
    <row r="876309" spans="16:16" x14ac:dyDescent="0.3">
      <c r="P876309" s="83"/>
    </row>
    <row r="876310" spans="16:16" x14ac:dyDescent="0.3">
      <c r="P876310" s="83"/>
    </row>
    <row r="876311" spans="16:16" x14ac:dyDescent="0.3">
      <c r="P876311" s="83"/>
    </row>
    <row r="876312" spans="16:16" x14ac:dyDescent="0.3">
      <c r="P876312" s="83"/>
    </row>
    <row r="876313" spans="16:16" x14ac:dyDescent="0.3">
      <c r="P876313" s="83"/>
    </row>
    <row r="876314" spans="16:16" x14ac:dyDescent="0.3">
      <c r="P876314" s="83"/>
    </row>
    <row r="876315" spans="16:16" x14ac:dyDescent="0.3">
      <c r="P876315" s="83"/>
    </row>
    <row r="876316" spans="16:16" x14ac:dyDescent="0.3">
      <c r="P876316" s="83"/>
    </row>
    <row r="876317" spans="16:16" x14ac:dyDescent="0.3">
      <c r="P876317" s="83"/>
    </row>
    <row r="876318" spans="16:16" x14ac:dyDescent="0.3">
      <c r="P876318" s="83"/>
    </row>
    <row r="876319" spans="16:16" x14ac:dyDescent="0.3">
      <c r="P876319" s="83"/>
    </row>
    <row r="876320" spans="16:16" x14ac:dyDescent="0.3">
      <c r="P876320" s="83"/>
    </row>
    <row r="876321" spans="16:16" x14ac:dyDescent="0.3">
      <c r="P876321" s="83"/>
    </row>
    <row r="876322" spans="16:16" x14ac:dyDescent="0.3">
      <c r="P876322" s="83"/>
    </row>
    <row r="876323" spans="16:16" x14ac:dyDescent="0.3">
      <c r="P876323" s="83"/>
    </row>
    <row r="876324" spans="16:16" x14ac:dyDescent="0.3">
      <c r="P876324" s="83"/>
    </row>
    <row r="876325" spans="16:16" x14ac:dyDescent="0.3">
      <c r="P876325" s="83"/>
    </row>
    <row r="876326" spans="16:16" x14ac:dyDescent="0.3">
      <c r="P876326" s="83"/>
    </row>
    <row r="876327" spans="16:16" x14ac:dyDescent="0.3">
      <c r="P876327" s="83"/>
    </row>
    <row r="876328" spans="16:16" x14ac:dyDescent="0.3">
      <c r="P876328" s="83"/>
    </row>
    <row r="876329" spans="16:16" x14ac:dyDescent="0.3">
      <c r="P876329" s="83"/>
    </row>
    <row r="876330" spans="16:16" x14ac:dyDescent="0.3">
      <c r="P876330" s="83"/>
    </row>
    <row r="876331" spans="16:16" x14ac:dyDescent="0.3">
      <c r="P876331" s="83"/>
    </row>
    <row r="876332" spans="16:16" x14ac:dyDescent="0.3">
      <c r="P876332" s="83"/>
    </row>
    <row r="876333" spans="16:16" x14ac:dyDescent="0.3">
      <c r="P876333" s="83"/>
    </row>
    <row r="876334" spans="16:16" x14ac:dyDescent="0.3">
      <c r="P876334" s="83"/>
    </row>
    <row r="876335" spans="16:16" x14ac:dyDescent="0.3">
      <c r="P876335" s="83"/>
    </row>
    <row r="876336" spans="16:16" x14ac:dyDescent="0.3">
      <c r="P876336" s="83"/>
    </row>
    <row r="876337" spans="16:16" x14ac:dyDescent="0.3">
      <c r="P876337" s="83"/>
    </row>
    <row r="876338" spans="16:16" x14ac:dyDescent="0.3">
      <c r="P876338" s="83"/>
    </row>
    <row r="876339" spans="16:16" x14ac:dyDescent="0.3">
      <c r="P876339" s="83"/>
    </row>
    <row r="876340" spans="16:16" x14ac:dyDescent="0.3">
      <c r="P876340" s="83"/>
    </row>
    <row r="876341" spans="16:16" x14ac:dyDescent="0.3">
      <c r="P876341" s="83"/>
    </row>
    <row r="876342" spans="16:16" x14ac:dyDescent="0.3">
      <c r="P876342" s="83"/>
    </row>
    <row r="876343" spans="16:16" x14ac:dyDescent="0.3">
      <c r="P876343" s="83"/>
    </row>
    <row r="876344" spans="16:16" x14ac:dyDescent="0.3">
      <c r="P876344" s="83"/>
    </row>
    <row r="876345" spans="16:16" x14ac:dyDescent="0.3">
      <c r="P876345" s="83"/>
    </row>
    <row r="876346" spans="16:16" x14ac:dyDescent="0.3">
      <c r="P876346" s="83"/>
    </row>
    <row r="876347" spans="16:16" x14ac:dyDescent="0.3">
      <c r="P876347" s="83"/>
    </row>
    <row r="876348" spans="16:16" x14ac:dyDescent="0.3">
      <c r="P876348" s="83"/>
    </row>
    <row r="876349" spans="16:16" x14ac:dyDescent="0.3">
      <c r="P876349" s="83"/>
    </row>
    <row r="876350" spans="16:16" x14ac:dyDescent="0.3">
      <c r="P876350" s="83"/>
    </row>
    <row r="876351" spans="16:16" x14ac:dyDescent="0.3">
      <c r="P876351" s="83"/>
    </row>
    <row r="876352" spans="16:16" x14ac:dyDescent="0.3">
      <c r="P876352" s="83"/>
    </row>
    <row r="876353" spans="16:16" x14ac:dyDescent="0.3">
      <c r="P876353" s="83"/>
    </row>
    <row r="876354" spans="16:16" x14ac:dyDescent="0.3">
      <c r="P876354" s="83"/>
    </row>
    <row r="876355" spans="16:16" x14ac:dyDescent="0.3">
      <c r="P876355" s="83"/>
    </row>
    <row r="876356" spans="16:16" x14ac:dyDescent="0.3">
      <c r="P876356" s="83"/>
    </row>
    <row r="876357" spans="16:16" x14ac:dyDescent="0.3">
      <c r="P876357" s="83"/>
    </row>
    <row r="876358" spans="16:16" x14ac:dyDescent="0.3">
      <c r="P876358" s="83"/>
    </row>
    <row r="876359" spans="16:16" x14ac:dyDescent="0.3">
      <c r="P876359" s="83"/>
    </row>
    <row r="876360" spans="16:16" x14ac:dyDescent="0.3">
      <c r="P876360" s="83"/>
    </row>
    <row r="876361" spans="16:16" x14ac:dyDescent="0.3">
      <c r="P876361" s="83"/>
    </row>
    <row r="876362" spans="16:16" x14ac:dyDescent="0.3">
      <c r="P876362" s="83"/>
    </row>
    <row r="876363" spans="16:16" x14ac:dyDescent="0.3">
      <c r="P876363" s="83"/>
    </row>
    <row r="876364" spans="16:16" x14ac:dyDescent="0.3">
      <c r="P876364" s="83"/>
    </row>
    <row r="876365" spans="16:16" x14ac:dyDescent="0.3">
      <c r="P876365" s="83"/>
    </row>
    <row r="876366" spans="16:16" x14ac:dyDescent="0.3">
      <c r="P876366" s="83"/>
    </row>
    <row r="876367" spans="16:16" x14ac:dyDescent="0.3">
      <c r="P876367" s="83"/>
    </row>
    <row r="876368" spans="16:16" x14ac:dyDescent="0.3">
      <c r="P876368" s="83"/>
    </row>
    <row r="876369" spans="16:16" x14ac:dyDescent="0.3">
      <c r="P876369" s="83"/>
    </row>
    <row r="876370" spans="16:16" x14ac:dyDescent="0.3">
      <c r="P876370" s="83"/>
    </row>
    <row r="876371" spans="16:16" x14ac:dyDescent="0.3">
      <c r="P876371" s="83"/>
    </row>
    <row r="876372" spans="16:16" x14ac:dyDescent="0.3">
      <c r="P876372" s="83"/>
    </row>
    <row r="876373" spans="16:16" x14ac:dyDescent="0.3">
      <c r="P876373" s="83"/>
    </row>
    <row r="876374" spans="16:16" x14ac:dyDescent="0.3">
      <c r="P876374" s="83"/>
    </row>
    <row r="876375" spans="16:16" x14ac:dyDescent="0.3">
      <c r="P876375" s="83"/>
    </row>
    <row r="876376" spans="16:16" x14ac:dyDescent="0.3">
      <c r="P876376" s="83"/>
    </row>
    <row r="876377" spans="16:16" x14ac:dyDescent="0.3">
      <c r="P876377" s="83"/>
    </row>
    <row r="876378" spans="16:16" x14ac:dyDescent="0.3">
      <c r="P876378" s="83"/>
    </row>
    <row r="876379" spans="16:16" x14ac:dyDescent="0.3">
      <c r="P876379" s="83"/>
    </row>
    <row r="876380" spans="16:16" x14ac:dyDescent="0.3">
      <c r="P876380" s="83"/>
    </row>
    <row r="876381" spans="16:16" x14ac:dyDescent="0.3">
      <c r="P876381" s="83"/>
    </row>
    <row r="876382" spans="16:16" x14ac:dyDescent="0.3">
      <c r="P876382" s="83"/>
    </row>
    <row r="876383" spans="16:16" x14ac:dyDescent="0.3">
      <c r="P876383" s="83"/>
    </row>
    <row r="876384" spans="16:16" x14ac:dyDescent="0.3">
      <c r="P876384" s="83"/>
    </row>
    <row r="876385" spans="16:16" x14ac:dyDescent="0.3">
      <c r="P876385" s="83"/>
    </row>
    <row r="876386" spans="16:16" x14ac:dyDescent="0.3">
      <c r="P876386" s="83"/>
    </row>
    <row r="876387" spans="16:16" x14ac:dyDescent="0.3">
      <c r="P876387" s="83"/>
    </row>
    <row r="876388" spans="16:16" x14ac:dyDescent="0.3">
      <c r="P876388" s="83"/>
    </row>
    <row r="876389" spans="16:16" x14ac:dyDescent="0.3">
      <c r="P876389" s="83"/>
    </row>
    <row r="876390" spans="16:16" x14ac:dyDescent="0.3">
      <c r="P876390" s="83"/>
    </row>
    <row r="876391" spans="16:16" x14ac:dyDescent="0.3">
      <c r="P876391" s="83"/>
    </row>
    <row r="876392" spans="16:16" x14ac:dyDescent="0.3">
      <c r="P876392" s="83"/>
    </row>
    <row r="876393" spans="16:16" x14ac:dyDescent="0.3">
      <c r="P876393" s="83"/>
    </row>
    <row r="876394" spans="16:16" x14ac:dyDescent="0.3">
      <c r="P876394" s="83"/>
    </row>
    <row r="876395" spans="16:16" x14ac:dyDescent="0.3">
      <c r="P876395" s="83"/>
    </row>
    <row r="876396" spans="16:16" x14ac:dyDescent="0.3">
      <c r="P876396" s="83"/>
    </row>
    <row r="876397" spans="16:16" x14ac:dyDescent="0.3">
      <c r="P876397" s="83"/>
    </row>
    <row r="876398" spans="16:16" x14ac:dyDescent="0.3">
      <c r="P876398" s="83"/>
    </row>
    <row r="876399" spans="16:16" x14ac:dyDescent="0.3">
      <c r="P876399" s="83"/>
    </row>
    <row r="876400" spans="16:16" x14ac:dyDescent="0.3">
      <c r="P876400" s="83"/>
    </row>
    <row r="876401" spans="16:16" x14ac:dyDescent="0.3">
      <c r="P876401" s="83"/>
    </row>
    <row r="876402" spans="16:16" x14ac:dyDescent="0.3">
      <c r="P876402" s="83"/>
    </row>
    <row r="876403" spans="16:16" x14ac:dyDescent="0.3">
      <c r="P876403" s="83"/>
    </row>
    <row r="876404" spans="16:16" x14ac:dyDescent="0.3">
      <c r="P876404" s="83"/>
    </row>
    <row r="876405" spans="16:16" x14ac:dyDescent="0.3">
      <c r="P876405" s="83"/>
    </row>
    <row r="876406" spans="16:16" x14ac:dyDescent="0.3">
      <c r="P876406" s="83"/>
    </row>
    <row r="876407" spans="16:16" x14ac:dyDescent="0.3">
      <c r="P876407" s="83"/>
    </row>
    <row r="876408" spans="16:16" x14ac:dyDescent="0.3">
      <c r="P876408" s="83"/>
    </row>
    <row r="876409" spans="16:16" x14ac:dyDescent="0.3">
      <c r="P876409" s="83"/>
    </row>
    <row r="876410" spans="16:16" x14ac:dyDescent="0.3">
      <c r="P876410" s="83"/>
    </row>
    <row r="876411" spans="16:16" x14ac:dyDescent="0.3">
      <c r="P876411" s="83"/>
    </row>
    <row r="876412" spans="16:16" x14ac:dyDescent="0.3">
      <c r="P876412" s="83"/>
    </row>
    <row r="876413" spans="16:16" x14ac:dyDescent="0.3">
      <c r="P876413" s="83"/>
    </row>
    <row r="876414" spans="16:16" x14ac:dyDescent="0.3">
      <c r="P876414" s="83"/>
    </row>
    <row r="876415" spans="16:16" x14ac:dyDescent="0.3">
      <c r="P876415" s="83"/>
    </row>
    <row r="876416" spans="16:16" x14ac:dyDescent="0.3">
      <c r="P876416" s="83"/>
    </row>
    <row r="876417" spans="16:16" x14ac:dyDescent="0.3">
      <c r="P876417" s="83"/>
    </row>
    <row r="876418" spans="16:16" x14ac:dyDescent="0.3">
      <c r="P876418" s="83"/>
    </row>
    <row r="876419" spans="16:16" x14ac:dyDescent="0.3">
      <c r="P876419" s="83"/>
    </row>
    <row r="876420" spans="16:16" x14ac:dyDescent="0.3">
      <c r="P876420" s="83"/>
    </row>
    <row r="876421" spans="16:16" x14ac:dyDescent="0.3">
      <c r="P876421" s="83"/>
    </row>
    <row r="876422" spans="16:16" x14ac:dyDescent="0.3">
      <c r="P876422" s="83"/>
    </row>
    <row r="876423" spans="16:16" x14ac:dyDescent="0.3">
      <c r="P876423" s="83"/>
    </row>
    <row r="876424" spans="16:16" x14ac:dyDescent="0.3">
      <c r="P876424" s="83"/>
    </row>
    <row r="876425" spans="16:16" x14ac:dyDescent="0.3">
      <c r="P876425" s="83"/>
    </row>
    <row r="876426" spans="16:16" x14ac:dyDescent="0.3">
      <c r="P876426" s="83"/>
    </row>
    <row r="876427" spans="16:16" x14ac:dyDescent="0.3">
      <c r="P876427" s="83"/>
    </row>
    <row r="876428" spans="16:16" x14ac:dyDescent="0.3">
      <c r="P876428" s="83"/>
    </row>
    <row r="876429" spans="16:16" x14ac:dyDescent="0.3">
      <c r="P876429" s="83"/>
    </row>
    <row r="876430" spans="16:16" x14ac:dyDescent="0.3">
      <c r="P876430" s="83"/>
    </row>
    <row r="876431" spans="16:16" x14ac:dyDescent="0.3">
      <c r="P876431" s="83"/>
    </row>
    <row r="876432" spans="16:16" x14ac:dyDescent="0.3">
      <c r="P876432" s="83"/>
    </row>
    <row r="876433" spans="16:16" x14ac:dyDescent="0.3">
      <c r="P876433" s="83"/>
    </row>
    <row r="876434" spans="16:16" x14ac:dyDescent="0.3">
      <c r="P876434" s="83"/>
    </row>
    <row r="876435" spans="16:16" x14ac:dyDescent="0.3">
      <c r="P876435" s="83"/>
    </row>
    <row r="876436" spans="16:16" x14ac:dyDescent="0.3">
      <c r="P876436" s="83"/>
    </row>
    <row r="876437" spans="16:16" x14ac:dyDescent="0.3">
      <c r="P876437" s="83"/>
    </row>
    <row r="876438" spans="16:16" x14ac:dyDescent="0.3">
      <c r="P876438" s="83"/>
    </row>
    <row r="876439" spans="16:16" x14ac:dyDescent="0.3">
      <c r="P876439" s="83"/>
    </row>
    <row r="876440" spans="16:16" x14ac:dyDescent="0.3">
      <c r="P876440" s="83"/>
    </row>
    <row r="876441" spans="16:16" x14ac:dyDescent="0.3">
      <c r="P876441" s="83"/>
    </row>
    <row r="876442" spans="16:16" x14ac:dyDescent="0.3">
      <c r="P876442" s="83"/>
    </row>
    <row r="876443" spans="16:16" x14ac:dyDescent="0.3">
      <c r="P876443" s="83"/>
    </row>
    <row r="876444" spans="16:16" x14ac:dyDescent="0.3">
      <c r="P876444" s="83"/>
    </row>
    <row r="876445" spans="16:16" x14ac:dyDescent="0.3">
      <c r="P876445" s="83"/>
    </row>
    <row r="876446" spans="16:16" x14ac:dyDescent="0.3">
      <c r="P876446" s="83"/>
    </row>
    <row r="876447" spans="16:16" x14ac:dyDescent="0.3">
      <c r="P876447" s="83"/>
    </row>
    <row r="876448" spans="16:16" x14ac:dyDescent="0.3">
      <c r="P876448" s="83"/>
    </row>
    <row r="876449" spans="16:16" x14ac:dyDescent="0.3">
      <c r="P876449" s="83"/>
    </row>
    <row r="876450" spans="16:16" x14ac:dyDescent="0.3">
      <c r="P876450" s="83"/>
    </row>
    <row r="876451" spans="16:16" x14ac:dyDescent="0.3">
      <c r="P876451" s="83"/>
    </row>
    <row r="876452" spans="16:16" x14ac:dyDescent="0.3">
      <c r="P876452" s="83"/>
    </row>
    <row r="876453" spans="16:16" x14ac:dyDescent="0.3">
      <c r="P876453" s="83"/>
    </row>
    <row r="876454" spans="16:16" x14ac:dyDescent="0.3">
      <c r="P876454" s="83"/>
    </row>
    <row r="876455" spans="16:16" x14ac:dyDescent="0.3">
      <c r="P876455" s="83"/>
    </row>
    <row r="876456" spans="16:16" x14ac:dyDescent="0.3">
      <c r="P876456" s="83"/>
    </row>
    <row r="876457" spans="16:16" x14ac:dyDescent="0.3">
      <c r="P876457" s="83"/>
    </row>
    <row r="876458" spans="16:16" x14ac:dyDescent="0.3">
      <c r="P876458" s="83"/>
    </row>
    <row r="876459" spans="16:16" x14ac:dyDescent="0.3">
      <c r="P876459" s="83"/>
    </row>
    <row r="876460" spans="16:16" x14ac:dyDescent="0.3">
      <c r="P876460" s="83"/>
    </row>
    <row r="876461" spans="16:16" x14ac:dyDescent="0.3">
      <c r="P876461" s="83"/>
    </row>
    <row r="876462" spans="16:16" x14ac:dyDescent="0.3">
      <c r="P876462" s="83"/>
    </row>
    <row r="876463" spans="16:16" x14ac:dyDescent="0.3">
      <c r="P876463" s="83"/>
    </row>
    <row r="876464" spans="16:16" x14ac:dyDescent="0.3">
      <c r="P876464" s="83"/>
    </row>
    <row r="876465" spans="16:16" x14ac:dyDescent="0.3">
      <c r="P876465" s="83"/>
    </row>
    <row r="876466" spans="16:16" x14ac:dyDescent="0.3">
      <c r="P876466" s="83"/>
    </row>
    <row r="876467" spans="16:16" x14ac:dyDescent="0.3">
      <c r="P876467" s="83"/>
    </row>
    <row r="876468" spans="16:16" x14ac:dyDescent="0.3">
      <c r="P876468" s="83"/>
    </row>
    <row r="876469" spans="16:16" x14ac:dyDescent="0.3">
      <c r="P876469" s="83"/>
    </row>
    <row r="876470" spans="16:16" x14ac:dyDescent="0.3">
      <c r="P876470" s="83"/>
    </row>
    <row r="876471" spans="16:16" x14ac:dyDescent="0.3">
      <c r="P876471" s="83"/>
    </row>
    <row r="876472" spans="16:16" x14ac:dyDescent="0.3">
      <c r="P876472" s="83"/>
    </row>
    <row r="876473" spans="16:16" x14ac:dyDescent="0.3">
      <c r="P876473" s="83"/>
    </row>
    <row r="876474" spans="16:16" x14ac:dyDescent="0.3">
      <c r="P876474" s="83"/>
    </row>
    <row r="876475" spans="16:16" x14ac:dyDescent="0.3">
      <c r="P876475" s="83"/>
    </row>
    <row r="876476" spans="16:16" x14ac:dyDescent="0.3">
      <c r="P876476" s="83"/>
    </row>
    <row r="876477" spans="16:16" x14ac:dyDescent="0.3">
      <c r="P876477" s="83"/>
    </row>
    <row r="876478" spans="16:16" x14ac:dyDescent="0.3">
      <c r="P876478" s="83"/>
    </row>
    <row r="876479" spans="16:16" x14ac:dyDescent="0.3">
      <c r="P876479" s="83"/>
    </row>
    <row r="876480" spans="16:16" x14ac:dyDescent="0.3">
      <c r="P876480" s="83"/>
    </row>
    <row r="876481" spans="16:16" x14ac:dyDescent="0.3">
      <c r="P876481" s="83"/>
    </row>
    <row r="876482" spans="16:16" x14ac:dyDescent="0.3">
      <c r="P876482" s="83"/>
    </row>
    <row r="876483" spans="16:16" x14ac:dyDescent="0.3">
      <c r="P876483" s="83"/>
    </row>
    <row r="876484" spans="16:16" x14ac:dyDescent="0.3">
      <c r="P876484" s="83"/>
    </row>
    <row r="876485" spans="16:16" x14ac:dyDescent="0.3">
      <c r="P876485" s="83"/>
    </row>
    <row r="876486" spans="16:16" x14ac:dyDescent="0.3">
      <c r="P876486" s="83"/>
    </row>
    <row r="876487" spans="16:16" x14ac:dyDescent="0.3">
      <c r="P876487" s="83"/>
    </row>
    <row r="876488" spans="16:16" x14ac:dyDescent="0.3">
      <c r="P876488" s="83"/>
    </row>
    <row r="876489" spans="16:16" x14ac:dyDescent="0.3">
      <c r="P876489" s="83"/>
    </row>
    <row r="876490" spans="16:16" x14ac:dyDescent="0.3">
      <c r="P876490" s="83"/>
    </row>
    <row r="876491" spans="16:16" x14ac:dyDescent="0.3">
      <c r="P876491" s="83"/>
    </row>
    <row r="876492" spans="16:16" x14ac:dyDescent="0.3">
      <c r="P876492" s="83"/>
    </row>
    <row r="876493" spans="16:16" x14ac:dyDescent="0.3">
      <c r="P876493" s="83"/>
    </row>
    <row r="876494" spans="16:16" x14ac:dyDescent="0.3">
      <c r="P876494" s="83"/>
    </row>
    <row r="876495" spans="16:16" x14ac:dyDescent="0.3">
      <c r="P876495" s="83"/>
    </row>
    <row r="876496" spans="16:16" x14ac:dyDescent="0.3">
      <c r="P876496" s="83"/>
    </row>
    <row r="876497" spans="16:16" x14ac:dyDescent="0.3">
      <c r="P876497" s="83"/>
    </row>
    <row r="876498" spans="16:16" x14ac:dyDescent="0.3">
      <c r="P876498" s="83"/>
    </row>
    <row r="876499" spans="16:16" x14ac:dyDescent="0.3">
      <c r="P876499" s="83"/>
    </row>
    <row r="876500" spans="16:16" x14ac:dyDescent="0.3">
      <c r="P876500" s="83"/>
    </row>
    <row r="876501" spans="16:16" x14ac:dyDescent="0.3">
      <c r="P876501" s="83"/>
    </row>
    <row r="876502" spans="16:16" x14ac:dyDescent="0.3">
      <c r="P876502" s="83"/>
    </row>
    <row r="876503" spans="16:16" x14ac:dyDescent="0.3">
      <c r="P876503" s="83"/>
    </row>
    <row r="876504" spans="16:16" x14ac:dyDescent="0.3">
      <c r="P876504" s="83"/>
    </row>
    <row r="876505" spans="16:16" x14ac:dyDescent="0.3">
      <c r="P876505" s="83"/>
    </row>
    <row r="876506" spans="16:16" x14ac:dyDescent="0.3">
      <c r="P876506" s="83"/>
    </row>
    <row r="876507" spans="16:16" x14ac:dyDescent="0.3">
      <c r="P876507" s="83"/>
    </row>
    <row r="876508" spans="16:16" x14ac:dyDescent="0.3">
      <c r="P876508" s="83"/>
    </row>
    <row r="876509" spans="16:16" x14ac:dyDescent="0.3">
      <c r="P876509" s="83"/>
    </row>
    <row r="876510" spans="16:16" x14ac:dyDescent="0.3">
      <c r="P876510" s="83"/>
    </row>
    <row r="876511" spans="16:16" x14ac:dyDescent="0.3">
      <c r="P876511" s="83"/>
    </row>
    <row r="876512" spans="16:16" x14ac:dyDescent="0.3">
      <c r="P876512" s="83"/>
    </row>
    <row r="876513" spans="16:16" x14ac:dyDescent="0.3">
      <c r="P876513" s="83"/>
    </row>
    <row r="876514" spans="16:16" x14ac:dyDescent="0.3">
      <c r="P876514" s="83"/>
    </row>
    <row r="876515" spans="16:16" x14ac:dyDescent="0.3">
      <c r="P876515" s="83"/>
    </row>
    <row r="876516" spans="16:16" x14ac:dyDescent="0.3">
      <c r="P876516" s="83"/>
    </row>
    <row r="876517" spans="16:16" x14ac:dyDescent="0.3">
      <c r="P876517" s="83"/>
    </row>
    <row r="876518" spans="16:16" x14ac:dyDescent="0.3">
      <c r="P876518" s="83"/>
    </row>
    <row r="876519" spans="16:16" x14ac:dyDescent="0.3">
      <c r="P876519" s="83"/>
    </row>
    <row r="876520" spans="16:16" x14ac:dyDescent="0.3">
      <c r="P876520" s="83"/>
    </row>
    <row r="876521" spans="16:16" x14ac:dyDescent="0.3">
      <c r="P876521" s="83"/>
    </row>
    <row r="876522" spans="16:16" x14ac:dyDescent="0.3">
      <c r="P876522" s="83"/>
    </row>
    <row r="876523" spans="16:16" x14ac:dyDescent="0.3">
      <c r="P876523" s="83"/>
    </row>
    <row r="876524" spans="16:16" x14ac:dyDescent="0.3">
      <c r="P876524" s="83"/>
    </row>
    <row r="876525" spans="16:16" x14ac:dyDescent="0.3">
      <c r="P876525" s="83"/>
    </row>
    <row r="876526" spans="16:16" x14ac:dyDescent="0.3">
      <c r="P876526" s="83"/>
    </row>
    <row r="876527" spans="16:16" x14ac:dyDescent="0.3">
      <c r="P876527" s="83"/>
    </row>
    <row r="876528" spans="16:16" x14ac:dyDescent="0.3">
      <c r="P876528" s="83"/>
    </row>
    <row r="876529" spans="16:16" x14ac:dyDescent="0.3">
      <c r="P876529" s="83"/>
    </row>
    <row r="876530" spans="16:16" x14ac:dyDescent="0.3">
      <c r="P876530" s="83"/>
    </row>
    <row r="876531" spans="16:16" x14ac:dyDescent="0.3">
      <c r="P876531" s="83"/>
    </row>
    <row r="876532" spans="16:16" x14ac:dyDescent="0.3">
      <c r="P876532" s="83"/>
    </row>
    <row r="876533" spans="16:16" x14ac:dyDescent="0.3">
      <c r="P876533" s="83"/>
    </row>
    <row r="876534" spans="16:16" x14ac:dyDescent="0.3">
      <c r="P876534" s="83"/>
    </row>
    <row r="876535" spans="16:16" x14ac:dyDescent="0.3">
      <c r="P876535" s="83"/>
    </row>
    <row r="876536" spans="16:16" x14ac:dyDescent="0.3">
      <c r="P876536" s="83"/>
    </row>
    <row r="876537" spans="16:16" x14ac:dyDescent="0.3">
      <c r="P876537" s="83"/>
    </row>
    <row r="876538" spans="16:16" x14ac:dyDescent="0.3">
      <c r="P876538" s="83"/>
    </row>
    <row r="876539" spans="16:16" x14ac:dyDescent="0.3">
      <c r="P876539" s="83"/>
    </row>
    <row r="876540" spans="16:16" x14ac:dyDescent="0.3">
      <c r="P876540" s="83"/>
    </row>
    <row r="876541" spans="16:16" x14ac:dyDescent="0.3">
      <c r="P876541" s="83"/>
    </row>
    <row r="876542" spans="16:16" x14ac:dyDescent="0.3">
      <c r="P876542" s="83"/>
    </row>
    <row r="876543" spans="16:16" x14ac:dyDescent="0.3">
      <c r="P876543" s="83"/>
    </row>
    <row r="876544" spans="16:16" x14ac:dyDescent="0.3">
      <c r="P876544" s="83"/>
    </row>
    <row r="876545" spans="16:16" x14ac:dyDescent="0.3">
      <c r="P876545" s="83"/>
    </row>
    <row r="876546" spans="16:16" x14ac:dyDescent="0.3">
      <c r="P876546" s="83"/>
    </row>
    <row r="876547" spans="16:16" x14ac:dyDescent="0.3">
      <c r="P876547" s="83"/>
    </row>
    <row r="876548" spans="16:16" x14ac:dyDescent="0.3">
      <c r="P876548" s="83"/>
    </row>
    <row r="876549" spans="16:16" x14ac:dyDescent="0.3">
      <c r="P876549" s="83"/>
    </row>
    <row r="876550" spans="16:16" x14ac:dyDescent="0.3">
      <c r="P876550" s="83"/>
    </row>
    <row r="876551" spans="16:16" x14ac:dyDescent="0.3">
      <c r="P876551" s="83"/>
    </row>
    <row r="876552" spans="16:16" x14ac:dyDescent="0.3">
      <c r="P876552" s="83"/>
    </row>
    <row r="876553" spans="16:16" x14ac:dyDescent="0.3">
      <c r="P876553" s="83"/>
    </row>
    <row r="876554" spans="16:16" x14ac:dyDescent="0.3">
      <c r="P876554" s="83"/>
    </row>
    <row r="876555" spans="16:16" x14ac:dyDescent="0.3">
      <c r="P876555" s="83"/>
    </row>
    <row r="876556" spans="16:16" x14ac:dyDescent="0.3">
      <c r="P876556" s="83"/>
    </row>
    <row r="876557" spans="16:16" x14ac:dyDescent="0.3">
      <c r="P876557" s="83"/>
    </row>
    <row r="876558" spans="16:16" x14ac:dyDescent="0.3">
      <c r="P876558" s="83"/>
    </row>
    <row r="876559" spans="16:16" x14ac:dyDescent="0.3">
      <c r="P876559" s="83"/>
    </row>
    <row r="876560" spans="16:16" x14ac:dyDescent="0.3">
      <c r="P876560" s="83"/>
    </row>
    <row r="876561" spans="16:16" x14ac:dyDescent="0.3">
      <c r="P876561" s="83"/>
    </row>
    <row r="876562" spans="16:16" x14ac:dyDescent="0.3">
      <c r="P876562" s="83"/>
    </row>
    <row r="876563" spans="16:16" x14ac:dyDescent="0.3">
      <c r="P876563" s="83"/>
    </row>
    <row r="876564" spans="16:16" x14ac:dyDescent="0.3">
      <c r="P876564" s="83"/>
    </row>
    <row r="876565" spans="16:16" x14ac:dyDescent="0.3">
      <c r="P876565" s="83"/>
    </row>
    <row r="876566" spans="16:16" x14ac:dyDescent="0.3">
      <c r="P876566" s="83"/>
    </row>
    <row r="876567" spans="16:16" x14ac:dyDescent="0.3">
      <c r="P876567" s="83"/>
    </row>
    <row r="876568" spans="16:16" x14ac:dyDescent="0.3">
      <c r="P876568" s="83"/>
    </row>
    <row r="876569" spans="16:16" x14ac:dyDescent="0.3">
      <c r="P876569" s="83"/>
    </row>
    <row r="876570" spans="16:16" x14ac:dyDescent="0.3">
      <c r="P876570" s="83"/>
    </row>
    <row r="876571" spans="16:16" x14ac:dyDescent="0.3">
      <c r="P876571" s="83"/>
    </row>
    <row r="876572" spans="16:16" x14ac:dyDescent="0.3">
      <c r="P876572" s="83"/>
    </row>
    <row r="876573" spans="16:16" x14ac:dyDescent="0.3">
      <c r="P876573" s="83"/>
    </row>
    <row r="876574" spans="16:16" x14ac:dyDescent="0.3">
      <c r="P876574" s="83"/>
    </row>
    <row r="876575" spans="16:16" x14ac:dyDescent="0.3">
      <c r="P876575" s="83"/>
    </row>
    <row r="876576" spans="16:16" x14ac:dyDescent="0.3">
      <c r="P876576" s="83"/>
    </row>
    <row r="876577" spans="16:16" x14ac:dyDescent="0.3">
      <c r="P876577" s="83"/>
    </row>
    <row r="876578" spans="16:16" x14ac:dyDescent="0.3">
      <c r="P876578" s="83"/>
    </row>
    <row r="876579" spans="16:16" x14ac:dyDescent="0.3">
      <c r="P876579" s="83"/>
    </row>
    <row r="876580" spans="16:16" x14ac:dyDescent="0.3">
      <c r="P876580" s="83"/>
    </row>
    <row r="876581" spans="16:16" x14ac:dyDescent="0.3">
      <c r="P876581" s="83"/>
    </row>
    <row r="876582" spans="16:16" x14ac:dyDescent="0.3">
      <c r="P876582" s="83"/>
    </row>
    <row r="876583" spans="16:16" x14ac:dyDescent="0.3">
      <c r="P876583" s="83"/>
    </row>
    <row r="876584" spans="16:16" x14ac:dyDescent="0.3">
      <c r="P876584" s="83"/>
    </row>
    <row r="876585" spans="16:16" x14ac:dyDescent="0.3">
      <c r="P876585" s="83"/>
    </row>
    <row r="876586" spans="16:16" x14ac:dyDescent="0.3">
      <c r="P876586" s="83"/>
    </row>
    <row r="876587" spans="16:16" x14ac:dyDescent="0.3">
      <c r="P876587" s="83"/>
    </row>
    <row r="876588" spans="16:16" x14ac:dyDescent="0.3">
      <c r="P876588" s="83"/>
    </row>
    <row r="876589" spans="16:16" x14ac:dyDescent="0.3">
      <c r="P876589" s="83"/>
    </row>
    <row r="876590" spans="16:16" x14ac:dyDescent="0.3">
      <c r="P876590" s="83"/>
    </row>
    <row r="876591" spans="16:16" x14ac:dyDescent="0.3">
      <c r="P876591" s="83"/>
    </row>
    <row r="876592" spans="16:16" x14ac:dyDescent="0.3">
      <c r="P876592" s="83"/>
    </row>
    <row r="876593" spans="16:16" x14ac:dyDescent="0.3">
      <c r="P876593" s="83"/>
    </row>
    <row r="876594" spans="16:16" x14ac:dyDescent="0.3">
      <c r="P876594" s="83"/>
    </row>
    <row r="876595" spans="16:16" x14ac:dyDescent="0.3">
      <c r="P876595" s="83"/>
    </row>
    <row r="876596" spans="16:16" x14ac:dyDescent="0.3">
      <c r="P876596" s="83"/>
    </row>
    <row r="876597" spans="16:16" x14ac:dyDescent="0.3">
      <c r="P876597" s="83"/>
    </row>
    <row r="876598" spans="16:16" x14ac:dyDescent="0.3">
      <c r="P876598" s="83"/>
    </row>
    <row r="876599" spans="16:16" x14ac:dyDescent="0.3">
      <c r="P876599" s="83"/>
    </row>
    <row r="876600" spans="16:16" x14ac:dyDescent="0.3">
      <c r="P876600" s="83"/>
    </row>
    <row r="876601" spans="16:16" x14ac:dyDescent="0.3">
      <c r="P876601" s="83"/>
    </row>
    <row r="876602" spans="16:16" x14ac:dyDescent="0.3">
      <c r="P876602" s="83"/>
    </row>
    <row r="876603" spans="16:16" x14ac:dyDescent="0.3">
      <c r="P876603" s="83"/>
    </row>
    <row r="876604" spans="16:16" x14ac:dyDescent="0.3">
      <c r="P876604" s="83"/>
    </row>
    <row r="876605" spans="16:16" x14ac:dyDescent="0.3">
      <c r="P876605" s="83"/>
    </row>
    <row r="876606" spans="16:16" x14ac:dyDescent="0.3">
      <c r="P876606" s="83"/>
    </row>
    <row r="876607" spans="16:16" x14ac:dyDescent="0.3">
      <c r="P876607" s="83"/>
    </row>
    <row r="876608" spans="16:16" x14ac:dyDescent="0.3">
      <c r="P876608" s="83"/>
    </row>
    <row r="876609" spans="16:16" x14ac:dyDescent="0.3">
      <c r="P876609" s="83"/>
    </row>
    <row r="876610" spans="16:16" x14ac:dyDescent="0.3">
      <c r="P876610" s="83"/>
    </row>
    <row r="876611" spans="16:16" x14ac:dyDescent="0.3">
      <c r="P876611" s="83"/>
    </row>
    <row r="876612" spans="16:16" x14ac:dyDescent="0.3">
      <c r="P876612" s="83"/>
    </row>
    <row r="876613" spans="16:16" x14ac:dyDescent="0.3">
      <c r="P876613" s="83"/>
    </row>
    <row r="876614" spans="16:16" x14ac:dyDescent="0.3">
      <c r="P876614" s="83"/>
    </row>
    <row r="876615" spans="16:16" x14ac:dyDescent="0.3">
      <c r="P876615" s="83"/>
    </row>
    <row r="876616" spans="16:16" x14ac:dyDescent="0.3">
      <c r="P876616" s="83"/>
    </row>
    <row r="876617" spans="16:16" x14ac:dyDescent="0.3">
      <c r="P876617" s="83"/>
    </row>
    <row r="876618" spans="16:16" x14ac:dyDescent="0.3">
      <c r="P876618" s="83"/>
    </row>
    <row r="876619" spans="16:16" x14ac:dyDescent="0.3">
      <c r="P876619" s="83"/>
    </row>
    <row r="876620" spans="16:16" x14ac:dyDescent="0.3">
      <c r="P876620" s="83"/>
    </row>
    <row r="876621" spans="16:16" x14ac:dyDescent="0.3">
      <c r="P876621" s="83"/>
    </row>
    <row r="876622" spans="16:16" x14ac:dyDescent="0.3">
      <c r="P876622" s="83"/>
    </row>
    <row r="876623" spans="16:16" x14ac:dyDescent="0.3">
      <c r="P876623" s="83"/>
    </row>
    <row r="876624" spans="16:16" x14ac:dyDescent="0.3">
      <c r="P876624" s="83"/>
    </row>
    <row r="876625" spans="16:16" x14ac:dyDescent="0.3">
      <c r="P876625" s="83"/>
    </row>
    <row r="876626" spans="16:16" x14ac:dyDescent="0.3">
      <c r="P876626" s="83"/>
    </row>
    <row r="876627" spans="16:16" x14ac:dyDescent="0.3">
      <c r="P876627" s="83"/>
    </row>
    <row r="876628" spans="16:16" x14ac:dyDescent="0.3">
      <c r="P876628" s="83"/>
    </row>
    <row r="876629" spans="16:16" x14ac:dyDescent="0.3">
      <c r="P876629" s="83"/>
    </row>
    <row r="876630" spans="16:16" x14ac:dyDescent="0.3">
      <c r="P876630" s="83"/>
    </row>
    <row r="876631" spans="16:16" x14ac:dyDescent="0.3">
      <c r="P876631" s="83"/>
    </row>
    <row r="876632" spans="16:16" x14ac:dyDescent="0.3">
      <c r="P876632" s="83"/>
    </row>
    <row r="876633" spans="16:16" x14ac:dyDescent="0.3">
      <c r="P876633" s="83"/>
    </row>
    <row r="876634" spans="16:16" x14ac:dyDescent="0.3">
      <c r="P876634" s="83"/>
    </row>
    <row r="876635" spans="16:16" x14ac:dyDescent="0.3">
      <c r="P876635" s="83"/>
    </row>
    <row r="876636" spans="16:16" x14ac:dyDescent="0.3">
      <c r="P876636" s="83"/>
    </row>
    <row r="876637" spans="16:16" x14ac:dyDescent="0.3">
      <c r="P876637" s="83"/>
    </row>
    <row r="876638" spans="16:16" x14ac:dyDescent="0.3">
      <c r="P876638" s="83"/>
    </row>
    <row r="876639" spans="16:16" x14ac:dyDescent="0.3">
      <c r="P876639" s="83"/>
    </row>
    <row r="876640" spans="16:16" x14ac:dyDescent="0.3">
      <c r="P876640" s="83"/>
    </row>
    <row r="876641" spans="16:16" x14ac:dyDescent="0.3">
      <c r="P876641" s="83"/>
    </row>
    <row r="876642" spans="16:16" x14ac:dyDescent="0.3">
      <c r="P876642" s="83"/>
    </row>
    <row r="876643" spans="16:16" x14ac:dyDescent="0.3">
      <c r="P876643" s="83"/>
    </row>
    <row r="876644" spans="16:16" x14ac:dyDescent="0.3">
      <c r="P876644" s="83"/>
    </row>
    <row r="876645" spans="16:16" x14ac:dyDescent="0.3">
      <c r="P876645" s="83"/>
    </row>
    <row r="876646" spans="16:16" x14ac:dyDescent="0.3">
      <c r="P876646" s="83"/>
    </row>
    <row r="876647" spans="16:16" x14ac:dyDescent="0.3">
      <c r="P876647" s="83"/>
    </row>
    <row r="876648" spans="16:16" x14ac:dyDescent="0.3">
      <c r="P876648" s="83"/>
    </row>
    <row r="876649" spans="16:16" x14ac:dyDescent="0.3">
      <c r="P876649" s="83"/>
    </row>
    <row r="876650" spans="16:16" x14ac:dyDescent="0.3">
      <c r="P876650" s="83"/>
    </row>
    <row r="876651" spans="16:16" x14ac:dyDescent="0.3">
      <c r="P876651" s="83"/>
    </row>
    <row r="876652" spans="16:16" x14ac:dyDescent="0.3">
      <c r="P876652" s="83"/>
    </row>
    <row r="876653" spans="16:16" x14ac:dyDescent="0.3">
      <c r="P876653" s="83"/>
    </row>
    <row r="876654" spans="16:16" x14ac:dyDescent="0.3">
      <c r="P876654" s="83"/>
    </row>
    <row r="876655" spans="16:16" x14ac:dyDescent="0.3">
      <c r="P876655" s="83"/>
    </row>
    <row r="876656" spans="16:16" x14ac:dyDescent="0.3">
      <c r="P876656" s="83"/>
    </row>
    <row r="876657" spans="16:16" x14ac:dyDescent="0.3">
      <c r="P876657" s="83"/>
    </row>
    <row r="876658" spans="16:16" x14ac:dyDescent="0.3">
      <c r="P876658" s="83"/>
    </row>
    <row r="876659" spans="16:16" x14ac:dyDescent="0.3">
      <c r="P876659" s="83"/>
    </row>
    <row r="876660" spans="16:16" x14ac:dyDescent="0.3">
      <c r="P876660" s="83"/>
    </row>
    <row r="876661" spans="16:16" x14ac:dyDescent="0.3">
      <c r="P876661" s="83"/>
    </row>
    <row r="876662" spans="16:16" x14ac:dyDescent="0.3">
      <c r="P876662" s="83"/>
    </row>
    <row r="876663" spans="16:16" x14ac:dyDescent="0.3">
      <c r="P876663" s="83"/>
    </row>
    <row r="876664" spans="16:16" x14ac:dyDescent="0.3">
      <c r="P876664" s="83"/>
    </row>
    <row r="876665" spans="16:16" x14ac:dyDescent="0.3">
      <c r="P876665" s="83"/>
    </row>
    <row r="876666" spans="16:16" x14ac:dyDescent="0.3">
      <c r="P876666" s="83"/>
    </row>
    <row r="876667" spans="16:16" x14ac:dyDescent="0.3">
      <c r="P876667" s="83"/>
    </row>
    <row r="876668" spans="16:16" x14ac:dyDescent="0.3">
      <c r="P876668" s="83"/>
    </row>
    <row r="876669" spans="16:16" x14ac:dyDescent="0.3">
      <c r="P876669" s="83"/>
    </row>
    <row r="876670" spans="16:16" x14ac:dyDescent="0.3">
      <c r="P876670" s="83"/>
    </row>
    <row r="876671" spans="16:16" x14ac:dyDescent="0.3">
      <c r="P876671" s="83"/>
    </row>
    <row r="876672" spans="16:16" x14ac:dyDescent="0.3">
      <c r="P876672" s="83"/>
    </row>
    <row r="876673" spans="16:16" x14ac:dyDescent="0.3">
      <c r="P876673" s="83"/>
    </row>
    <row r="876674" spans="16:16" x14ac:dyDescent="0.3">
      <c r="P876674" s="83"/>
    </row>
    <row r="876675" spans="16:16" x14ac:dyDescent="0.3">
      <c r="P876675" s="83"/>
    </row>
    <row r="876676" spans="16:16" x14ac:dyDescent="0.3">
      <c r="P876676" s="83"/>
    </row>
    <row r="876677" spans="16:16" x14ac:dyDescent="0.3">
      <c r="P876677" s="83"/>
    </row>
    <row r="876678" spans="16:16" x14ac:dyDescent="0.3">
      <c r="P876678" s="83"/>
    </row>
    <row r="876679" spans="16:16" x14ac:dyDescent="0.3">
      <c r="P876679" s="83"/>
    </row>
    <row r="876680" spans="16:16" x14ac:dyDescent="0.3">
      <c r="P876680" s="83"/>
    </row>
    <row r="876681" spans="16:16" x14ac:dyDescent="0.3">
      <c r="P876681" s="83"/>
    </row>
    <row r="876682" spans="16:16" x14ac:dyDescent="0.3">
      <c r="P876682" s="83"/>
    </row>
    <row r="876683" spans="16:16" x14ac:dyDescent="0.3">
      <c r="P876683" s="83"/>
    </row>
    <row r="876684" spans="16:16" x14ac:dyDescent="0.3">
      <c r="P876684" s="83"/>
    </row>
    <row r="876685" spans="16:16" x14ac:dyDescent="0.3">
      <c r="P876685" s="83"/>
    </row>
    <row r="876686" spans="16:16" x14ac:dyDescent="0.3">
      <c r="P876686" s="83"/>
    </row>
    <row r="876687" spans="16:16" x14ac:dyDescent="0.3">
      <c r="P876687" s="83"/>
    </row>
    <row r="876688" spans="16:16" x14ac:dyDescent="0.3">
      <c r="P876688" s="83"/>
    </row>
    <row r="876689" spans="16:16" x14ac:dyDescent="0.3">
      <c r="P876689" s="83"/>
    </row>
    <row r="876690" spans="16:16" x14ac:dyDescent="0.3">
      <c r="P876690" s="83"/>
    </row>
    <row r="876691" spans="16:16" x14ac:dyDescent="0.3">
      <c r="P876691" s="83"/>
    </row>
    <row r="876692" spans="16:16" x14ac:dyDescent="0.3">
      <c r="P876692" s="83"/>
    </row>
    <row r="876693" spans="16:16" x14ac:dyDescent="0.3">
      <c r="P876693" s="83"/>
    </row>
    <row r="876694" spans="16:16" x14ac:dyDescent="0.3">
      <c r="P876694" s="83"/>
    </row>
    <row r="876695" spans="16:16" x14ac:dyDescent="0.3">
      <c r="P876695" s="83"/>
    </row>
    <row r="876696" spans="16:16" x14ac:dyDescent="0.3">
      <c r="P876696" s="83"/>
    </row>
    <row r="876697" spans="16:16" x14ac:dyDescent="0.3">
      <c r="P876697" s="83"/>
    </row>
    <row r="876698" spans="16:16" x14ac:dyDescent="0.3">
      <c r="P876698" s="83"/>
    </row>
    <row r="876699" spans="16:16" x14ac:dyDescent="0.3">
      <c r="P876699" s="83"/>
    </row>
    <row r="876700" spans="16:16" x14ac:dyDescent="0.3">
      <c r="P876700" s="83"/>
    </row>
    <row r="876701" spans="16:16" x14ac:dyDescent="0.3">
      <c r="P876701" s="83"/>
    </row>
    <row r="876702" spans="16:16" x14ac:dyDescent="0.3">
      <c r="P876702" s="83"/>
    </row>
    <row r="876703" spans="16:16" x14ac:dyDescent="0.3">
      <c r="P876703" s="83"/>
    </row>
    <row r="876704" spans="16:16" x14ac:dyDescent="0.3">
      <c r="P876704" s="83"/>
    </row>
    <row r="876705" spans="16:16" x14ac:dyDescent="0.3">
      <c r="P876705" s="83"/>
    </row>
    <row r="876706" spans="16:16" x14ac:dyDescent="0.3">
      <c r="P876706" s="83"/>
    </row>
    <row r="876707" spans="16:16" x14ac:dyDescent="0.3">
      <c r="P876707" s="83"/>
    </row>
    <row r="876708" spans="16:16" x14ac:dyDescent="0.3">
      <c r="P876708" s="83"/>
    </row>
    <row r="876709" spans="16:16" x14ac:dyDescent="0.3">
      <c r="P876709" s="83"/>
    </row>
    <row r="876710" spans="16:16" x14ac:dyDescent="0.3">
      <c r="P876710" s="83"/>
    </row>
    <row r="876711" spans="16:16" x14ac:dyDescent="0.3">
      <c r="P876711" s="83"/>
    </row>
    <row r="876712" spans="16:16" x14ac:dyDescent="0.3">
      <c r="P876712" s="83"/>
    </row>
    <row r="876713" spans="16:16" x14ac:dyDescent="0.3">
      <c r="P876713" s="83"/>
    </row>
    <row r="876714" spans="16:16" x14ac:dyDescent="0.3">
      <c r="P876714" s="83"/>
    </row>
    <row r="876715" spans="16:16" x14ac:dyDescent="0.3">
      <c r="P876715" s="83"/>
    </row>
    <row r="876716" spans="16:16" x14ac:dyDescent="0.3">
      <c r="P876716" s="83"/>
    </row>
    <row r="876717" spans="16:16" x14ac:dyDescent="0.3">
      <c r="P876717" s="83"/>
    </row>
    <row r="876718" spans="16:16" x14ac:dyDescent="0.3">
      <c r="P876718" s="83"/>
    </row>
    <row r="876719" spans="16:16" x14ac:dyDescent="0.3">
      <c r="P876719" s="83"/>
    </row>
    <row r="876720" spans="16:16" x14ac:dyDescent="0.3">
      <c r="P876720" s="83"/>
    </row>
    <row r="876721" spans="16:16" x14ac:dyDescent="0.3">
      <c r="P876721" s="83"/>
    </row>
    <row r="876722" spans="16:16" x14ac:dyDescent="0.3">
      <c r="P876722" s="83"/>
    </row>
    <row r="876723" spans="16:16" x14ac:dyDescent="0.3">
      <c r="P876723" s="83"/>
    </row>
    <row r="876724" spans="16:16" x14ac:dyDescent="0.3">
      <c r="P876724" s="83"/>
    </row>
    <row r="876725" spans="16:16" x14ac:dyDescent="0.3">
      <c r="P876725" s="83"/>
    </row>
    <row r="876726" spans="16:16" x14ac:dyDescent="0.3">
      <c r="P876726" s="83"/>
    </row>
    <row r="876727" spans="16:16" x14ac:dyDescent="0.3">
      <c r="P876727" s="83"/>
    </row>
    <row r="876728" spans="16:16" x14ac:dyDescent="0.3">
      <c r="P876728" s="83"/>
    </row>
    <row r="876729" spans="16:16" x14ac:dyDescent="0.3">
      <c r="P876729" s="83"/>
    </row>
    <row r="876730" spans="16:16" x14ac:dyDescent="0.3">
      <c r="P876730" s="83"/>
    </row>
    <row r="876731" spans="16:16" x14ac:dyDescent="0.3">
      <c r="P876731" s="83"/>
    </row>
    <row r="876732" spans="16:16" x14ac:dyDescent="0.3">
      <c r="P876732" s="83"/>
    </row>
    <row r="876733" spans="16:16" x14ac:dyDescent="0.3">
      <c r="P876733" s="83"/>
    </row>
    <row r="876734" spans="16:16" x14ac:dyDescent="0.3">
      <c r="P876734" s="83"/>
    </row>
    <row r="876735" spans="16:16" x14ac:dyDescent="0.3">
      <c r="P876735" s="83"/>
    </row>
    <row r="876736" spans="16:16" x14ac:dyDescent="0.3">
      <c r="P876736" s="83"/>
    </row>
    <row r="876737" spans="16:16" x14ac:dyDescent="0.3">
      <c r="P876737" s="83"/>
    </row>
    <row r="876738" spans="16:16" x14ac:dyDescent="0.3">
      <c r="P876738" s="83"/>
    </row>
    <row r="876739" spans="16:16" x14ac:dyDescent="0.3">
      <c r="P876739" s="83"/>
    </row>
    <row r="876740" spans="16:16" x14ac:dyDescent="0.3">
      <c r="P876740" s="83"/>
    </row>
    <row r="876741" spans="16:16" x14ac:dyDescent="0.3">
      <c r="P876741" s="83"/>
    </row>
    <row r="876742" spans="16:16" x14ac:dyDescent="0.3">
      <c r="P876742" s="83"/>
    </row>
    <row r="876743" spans="16:16" x14ac:dyDescent="0.3">
      <c r="P876743" s="83"/>
    </row>
    <row r="876744" spans="16:16" x14ac:dyDescent="0.3">
      <c r="P876744" s="83"/>
    </row>
    <row r="876745" spans="16:16" x14ac:dyDescent="0.3">
      <c r="P876745" s="83"/>
    </row>
    <row r="876746" spans="16:16" x14ac:dyDescent="0.3">
      <c r="P876746" s="83"/>
    </row>
    <row r="876747" spans="16:16" x14ac:dyDescent="0.3">
      <c r="P876747" s="83"/>
    </row>
    <row r="876748" spans="16:16" x14ac:dyDescent="0.3">
      <c r="P876748" s="83"/>
    </row>
    <row r="876749" spans="16:16" x14ac:dyDescent="0.3">
      <c r="P876749" s="83"/>
    </row>
    <row r="876750" spans="16:16" x14ac:dyDescent="0.3">
      <c r="P876750" s="83"/>
    </row>
    <row r="876751" spans="16:16" x14ac:dyDescent="0.3">
      <c r="P876751" s="83"/>
    </row>
    <row r="876752" spans="16:16" x14ac:dyDescent="0.3">
      <c r="P876752" s="83"/>
    </row>
    <row r="876753" spans="16:16" x14ac:dyDescent="0.3">
      <c r="P876753" s="83"/>
    </row>
    <row r="876754" spans="16:16" x14ac:dyDescent="0.3">
      <c r="P876754" s="83"/>
    </row>
    <row r="876755" spans="16:16" x14ac:dyDescent="0.3">
      <c r="P876755" s="83"/>
    </row>
    <row r="876756" spans="16:16" x14ac:dyDescent="0.3">
      <c r="P876756" s="83"/>
    </row>
    <row r="876757" spans="16:16" x14ac:dyDescent="0.3">
      <c r="P876757" s="83"/>
    </row>
    <row r="876758" spans="16:16" x14ac:dyDescent="0.3">
      <c r="P876758" s="83"/>
    </row>
    <row r="876759" spans="16:16" x14ac:dyDescent="0.3">
      <c r="P876759" s="83"/>
    </row>
    <row r="876760" spans="16:16" x14ac:dyDescent="0.3">
      <c r="P876760" s="83"/>
    </row>
    <row r="876761" spans="16:16" x14ac:dyDescent="0.3">
      <c r="P876761" s="83"/>
    </row>
    <row r="876762" spans="16:16" x14ac:dyDescent="0.3">
      <c r="P876762" s="83"/>
    </row>
    <row r="876763" spans="16:16" x14ac:dyDescent="0.3">
      <c r="P876763" s="83"/>
    </row>
    <row r="876764" spans="16:16" x14ac:dyDescent="0.3">
      <c r="P876764" s="83"/>
    </row>
    <row r="876765" spans="16:16" x14ac:dyDescent="0.3">
      <c r="P876765" s="83"/>
    </row>
    <row r="876766" spans="16:16" x14ac:dyDescent="0.3">
      <c r="P876766" s="83"/>
    </row>
    <row r="876767" spans="16:16" x14ac:dyDescent="0.3">
      <c r="P876767" s="83"/>
    </row>
    <row r="876768" spans="16:16" x14ac:dyDescent="0.3">
      <c r="P876768" s="83"/>
    </row>
    <row r="876769" spans="16:16" x14ac:dyDescent="0.3">
      <c r="P876769" s="83"/>
    </row>
    <row r="876770" spans="16:16" x14ac:dyDescent="0.3">
      <c r="P876770" s="83"/>
    </row>
    <row r="876771" spans="16:16" x14ac:dyDescent="0.3">
      <c r="P876771" s="83"/>
    </row>
    <row r="876772" spans="16:16" x14ac:dyDescent="0.3">
      <c r="P876772" s="83"/>
    </row>
    <row r="876773" spans="16:16" x14ac:dyDescent="0.3">
      <c r="P876773" s="83"/>
    </row>
    <row r="876774" spans="16:16" x14ac:dyDescent="0.3">
      <c r="P876774" s="83"/>
    </row>
    <row r="876775" spans="16:16" x14ac:dyDescent="0.3">
      <c r="P876775" s="83"/>
    </row>
    <row r="876776" spans="16:16" x14ac:dyDescent="0.3">
      <c r="P876776" s="83"/>
    </row>
    <row r="876777" spans="16:16" x14ac:dyDescent="0.3">
      <c r="P876777" s="83"/>
    </row>
    <row r="876778" spans="16:16" x14ac:dyDescent="0.3">
      <c r="P876778" s="83"/>
    </row>
    <row r="876779" spans="16:16" x14ac:dyDescent="0.3">
      <c r="P876779" s="83"/>
    </row>
    <row r="876780" spans="16:16" x14ac:dyDescent="0.3">
      <c r="P876780" s="83"/>
    </row>
    <row r="876781" spans="16:16" x14ac:dyDescent="0.3">
      <c r="P876781" s="83"/>
    </row>
    <row r="876782" spans="16:16" x14ac:dyDescent="0.3">
      <c r="P876782" s="83"/>
    </row>
    <row r="876783" spans="16:16" x14ac:dyDescent="0.3">
      <c r="P876783" s="83"/>
    </row>
    <row r="876784" spans="16:16" x14ac:dyDescent="0.3">
      <c r="P876784" s="83"/>
    </row>
    <row r="876785" spans="16:16" x14ac:dyDescent="0.3">
      <c r="P876785" s="83"/>
    </row>
    <row r="876786" spans="16:16" x14ac:dyDescent="0.3">
      <c r="P876786" s="83"/>
    </row>
    <row r="876787" spans="16:16" x14ac:dyDescent="0.3">
      <c r="P876787" s="83"/>
    </row>
    <row r="876788" spans="16:16" x14ac:dyDescent="0.3">
      <c r="P876788" s="83"/>
    </row>
    <row r="876789" spans="16:16" x14ac:dyDescent="0.3">
      <c r="P876789" s="83"/>
    </row>
    <row r="876790" spans="16:16" x14ac:dyDescent="0.3">
      <c r="P876790" s="83"/>
    </row>
    <row r="876791" spans="16:16" x14ac:dyDescent="0.3">
      <c r="P876791" s="83"/>
    </row>
    <row r="876792" spans="16:16" x14ac:dyDescent="0.3">
      <c r="P876792" s="83"/>
    </row>
    <row r="876793" spans="16:16" x14ac:dyDescent="0.3">
      <c r="P876793" s="83"/>
    </row>
    <row r="876794" spans="16:16" x14ac:dyDescent="0.3">
      <c r="P876794" s="83"/>
    </row>
    <row r="876795" spans="16:16" x14ac:dyDescent="0.3">
      <c r="P876795" s="83"/>
    </row>
    <row r="876796" spans="16:16" x14ac:dyDescent="0.3">
      <c r="P876796" s="83"/>
    </row>
    <row r="876797" spans="16:16" x14ac:dyDescent="0.3">
      <c r="P876797" s="83"/>
    </row>
    <row r="876798" spans="16:16" x14ac:dyDescent="0.3">
      <c r="P876798" s="83"/>
    </row>
    <row r="876799" spans="16:16" x14ac:dyDescent="0.3">
      <c r="P876799" s="83"/>
    </row>
    <row r="876800" spans="16:16" x14ac:dyDescent="0.3">
      <c r="P876800" s="83"/>
    </row>
    <row r="876801" spans="16:16" x14ac:dyDescent="0.3">
      <c r="P876801" s="83"/>
    </row>
    <row r="876802" spans="16:16" x14ac:dyDescent="0.3">
      <c r="P876802" s="83"/>
    </row>
    <row r="876803" spans="16:16" x14ac:dyDescent="0.3">
      <c r="P876803" s="83"/>
    </row>
    <row r="876804" spans="16:16" x14ac:dyDescent="0.3">
      <c r="P876804" s="83"/>
    </row>
    <row r="876805" spans="16:16" x14ac:dyDescent="0.3">
      <c r="P876805" s="83"/>
    </row>
    <row r="876806" spans="16:16" x14ac:dyDescent="0.3">
      <c r="P876806" s="83"/>
    </row>
    <row r="876807" spans="16:16" x14ac:dyDescent="0.3">
      <c r="P876807" s="83"/>
    </row>
    <row r="876808" spans="16:16" x14ac:dyDescent="0.3">
      <c r="P876808" s="83"/>
    </row>
    <row r="876809" spans="16:16" x14ac:dyDescent="0.3">
      <c r="P876809" s="83"/>
    </row>
    <row r="876810" spans="16:16" x14ac:dyDescent="0.3">
      <c r="P876810" s="83"/>
    </row>
    <row r="876811" spans="16:16" x14ac:dyDescent="0.3">
      <c r="P876811" s="83"/>
    </row>
    <row r="876812" spans="16:16" x14ac:dyDescent="0.3">
      <c r="P876812" s="83"/>
    </row>
    <row r="876813" spans="16:16" x14ac:dyDescent="0.3">
      <c r="P876813" s="83"/>
    </row>
    <row r="876814" spans="16:16" x14ac:dyDescent="0.3">
      <c r="P876814" s="83"/>
    </row>
    <row r="876815" spans="16:16" x14ac:dyDescent="0.3">
      <c r="P876815" s="83"/>
    </row>
    <row r="876816" spans="16:16" x14ac:dyDescent="0.3">
      <c r="P876816" s="83"/>
    </row>
    <row r="876817" spans="16:16" x14ac:dyDescent="0.3">
      <c r="P876817" s="83"/>
    </row>
    <row r="876818" spans="16:16" x14ac:dyDescent="0.3">
      <c r="P876818" s="83"/>
    </row>
    <row r="876819" spans="16:16" x14ac:dyDescent="0.3">
      <c r="P876819" s="83"/>
    </row>
    <row r="876820" spans="16:16" x14ac:dyDescent="0.3">
      <c r="P876820" s="83"/>
    </row>
    <row r="876821" spans="16:16" x14ac:dyDescent="0.3">
      <c r="P876821" s="83"/>
    </row>
    <row r="876822" spans="16:16" x14ac:dyDescent="0.3">
      <c r="P876822" s="83"/>
    </row>
    <row r="876823" spans="16:16" x14ac:dyDescent="0.3">
      <c r="P876823" s="83"/>
    </row>
    <row r="876824" spans="16:16" x14ac:dyDescent="0.3">
      <c r="P876824" s="83"/>
    </row>
    <row r="876825" spans="16:16" x14ac:dyDescent="0.3">
      <c r="P876825" s="83"/>
    </row>
    <row r="876826" spans="16:16" x14ac:dyDescent="0.3">
      <c r="P876826" s="83"/>
    </row>
    <row r="876827" spans="16:16" x14ac:dyDescent="0.3">
      <c r="P876827" s="83"/>
    </row>
    <row r="876828" spans="16:16" x14ac:dyDescent="0.3">
      <c r="P876828" s="83"/>
    </row>
    <row r="876829" spans="16:16" x14ac:dyDescent="0.3">
      <c r="P876829" s="83"/>
    </row>
    <row r="876830" spans="16:16" x14ac:dyDescent="0.3">
      <c r="P876830" s="83"/>
    </row>
    <row r="876831" spans="16:16" x14ac:dyDescent="0.3">
      <c r="P876831" s="83"/>
    </row>
    <row r="876832" spans="16:16" x14ac:dyDescent="0.3">
      <c r="P876832" s="83"/>
    </row>
    <row r="876833" spans="16:16" x14ac:dyDescent="0.3">
      <c r="P876833" s="83"/>
    </row>
    <row r="876834" spans="16:16" x14ac:dyDescent="0.3">
      <c r="P876834" s="83"/>
    </row>
    <row r="876835" spans="16:16" x14ac:dyDescent="0.3">
      <c r="P876835" s="83"/>
    </row>
    <row r="876836" spans="16:16" x14ac:dyDescent="0.3">
      <c r="P876836" s="83"/>
    </row>
    <row r="876837" spans="16:16" x14ac:dyDescent="0.3">
      <c r="P876837" s="83"/>
    </row>
    <row r="876838" spans="16:16" x14ac:dyDescent="0.3">
      <c r="P876838" s="83"/>
    </row>
    <row r="876839" spans="16:16" x14ac:dyDescent="0.3">
      <c r="P876839" s="83"/>
    </row>
    <row r="876840" spans="16:16" x14ac:dyDescent="0.3">
      <c r="P876840" s="83"/>
    </row>
    <row r="876841" spans="16:16" x14ac:dyDescent="0.3">
      <c r="P876841" s="83"/>
    </row>
    <row r="876842" spans="16:16" x14ac:dyDescent="0.3">
      <c r="P876842" s="83"/>
    </row>
    <row r="876843" spans="16:16" x14ac:dyDescent="0.3">
      <c r="P876843" s="83"/>
    </row>
    <row r="876844" spans="16:16" x14ac:dyDescent="0.3">
      <c r="P876844" s="83"/>
    </row>
    <row r="876845" spans="16:16" x14ac:dyDescent="0.3">
      <c r="P876845" s="83"/>
    </row>
    <row r="876846" spans="16:16" x14ac:dyDescent="0.3">
      <c r="P876846" s="83"/>
    </row>
    <row r="876847" spans="16:16" x14ac:dyDescent="0.3">
      <c r="P876847" s="83"/>
    </row>
    <row r="876848" spans="16:16" x14ac:dyDescent="0.3">
      <c r="P876848" s="83"/>
    </row>
    <row r="876849" spans="16:16" x14ac:dyDescent="0.3">
      <c r="P876849" s="83"/>
    </row>
    <row r="876850" spans="16:16" x14ac:dyDescent="0.3">
      <c r="P876850" s="83"/>
    </row>
    <row r="876851" spans="16:16" x14ac:dyDescent="0.3">
      <c r="P876851" s="83"/>
    </row>
    <row r="876852" spans="16:16" x14ac:dyDescent="0.3">
      <c r="P876852" s="83"/>
    </row>
    <row r="876853" spans="16:16" x14ac:dyDescent="0.3">
      <c r="P876853" s="83"/>
    </row>
    <row r="876854" spans="16:16" x14ac:dyDescent="0.3">
      <c r="P876854" s="83"/>
    </row>
    <row r="876855" spans="16:16" x14ac:dyDescent="0.3">
      <c r="P876855" s="83"/>
    </row>
    <row r="876856" spans="16:16" x14ac:dyDescent="0.3">
      <c r="P876856" s="83"/>
    </row>
    <row r="876857" spans="16:16" x14ac:dyDescent="0.3">
      <c r="P876857" s="83"/>
    </row>
    <row r="876858" spans="16:16" x14ac:dyDescent="0.3">
      <c r="P876858" s="83"/>
    </row>
    <row r="876859" spans="16:16" x14ac:dyDescent="0.3">
      <c r="P876859" s="83"/>
    </row>
    <row r="876860" spans="16:16" x14ac:dyDescent="0.3">
      <c r="P876860" s="83"/>
    </row>
    <row r="876861" spans="16:16" x14ac:dyDescent="0.3">
      <c r="P876861" s="83"/>
    </row>
    <row r="876862" spans="16:16" x14ac:dyDescent="0.3">
      <c r="P876862" s="83"/>
    </row>
    <row r="876863" spans="16:16" x14ac:dyDescent="0.3">
      <c r="P876863" s="83"/>
    </row>
    <row r="876864" spans="16:16" x14ac:dyDescent="0.3">
      <c r="P876864" s="83"/>
    </row>
    <row r="876865" spans="16:16" x14ac:dyDescent="0.3">
      <c r="P876865" s="83"/>
    </row>
    <row r="876866" spans="16:16" x14ac:dyDescent="0.3">
      <c r="P876866" s="83"/>
    </row>
    <row r="876867" spans="16:16" x14ac:dyDescent="0.3">
      <c r="P876867" s="83"/>
    </row>
    <row r="876868" spans="16:16" x14ac:dyDescent="0.3">
      <c r="P876868" s="83"/>
    </row>
    <row r="876869" spans="16:16" x14ac:dyDescent="0.3">
      <c r="P876869" s="83"/>
    </row>
    <row r="876870" spans="16:16" x14ac:dyDescent="0.3">
      <c r="P876870" s="83"/>
    </row>
    <row r="876871" spans="16:16" x14ac:dyDescent="0.3">
      <c r="P876871" s="83"/>
    </row>
    <row r="876872" spans="16:16" x14ac:dyDescent="0.3">
      <c r="P876872" s="83"/>
    </row>
    <row r="876873" spans="16:16" x14ac:dyDescent="0.3">
      <c r="P876873" s="83"/>
    </row>
    <row r="876874" spans="16:16" x14ac:dyDescent="0.3">
      <c r="P876874" s="83"/>
    </row>
    <row r="876875" spans="16:16" x14ac:dyDescent="0.3">
      <c r="P876875" s="83"/>
    </row>
    <row r="876876" spans="16:16" x14ac:dyDescent="0.3">
      <c r="P876876" s="83"/>
    </row>
    <row r="876877" spans="16:16" x14ac:dyDescent="0.3">
      <c r="P876877" s="83"/>
    </row>
    <row r="876878" spans="16:16" x14ac:dyDescent="0.3">
      <c r="P876878" s="83"/>
    </row>
    <row r="876879" spans="16:16" x14ac:dyDescent="0.3">
      <c r="P876879" s="83"/>
    </row>
    <row r="876880" spans="16:16" x14ac:dyDescent="0.3">
      <c r="P876880" s="83"/>
    </row>
    <row r="876881" spans="16:16" x14ac:dyDescent="0.3">
      <c r="P876881" s="83"/>
    </row>
    <row r="876882" spans="16:16" x14ac:dyDescent="0.3">
      <c r="P876882" s="83"/>
    </row>
    <row r="876883" spans="16:16" x14ac:dyDescent="0.3">
      <c r="P876883" s="83"/>
    </row>
    <row r="876884" spans="16:16" x14ac:dyDescent="0.3">
      <c r="P876884" s="83"/>
    </row>
    <row r="876885" spans="16:16" x14ac:dyDescent="0.3">
      <c r="P876885" s="83"/>
    </row>
    <row r="876886" spans="16:16" x14ac:dyDescent="0.3">
      <c r="P876886" s="83"/>
    </row>
    <row r="876887" spans="16:16" x14ac:dyDescent="0.3">
      <c r="P876887" s="83"/>
    </row>
    <row r="876888" spans="16:16" x14ac:dyDescent="0.3">
      <c r="P876888" s="83"/>
    </row>
    <row r="876889" spans="16:16" x14ac:dyDescent="0.3">
      <c r="P876889" s="83"/>
    </row>
    <row r="876890" spans="16:16" x14ac:dyDescent="0.3">
      <c r="P876890" s="83"/>
    </row>
    <row r="876891" spans="16:16" x14ac:dyDescent="0.3">
      <c r="P876891" s="83"/>
    </row>
    <row r="876892" spans="16:16" x14ac:dyDescent="0.3">
      <c r="P876892" s="83"/>
    </row>
    <row r="876893" spans="16:16" x14ac:dyDescent="0.3">
      <c r="P876893" s="83"/>
    </row>
    <row r="876894" spans="16:16" x14ac:dyDescent="0.3">
      <c r="P876894" s="83"/>
    </row>
    <row r="876895" spans="16:16" x14ac:dyDescent="0.3">
      <c r="P876895" s="83"/>
    </row>
    <row r="876896" spans="16:16" x14ac:dyDescent="0.3">
      <c r="P876896" s="83"/>
    </row>
    <row r="876897" spans="16:16" x14ac:dyDescent="0.3">
      <c r="P876897" s="83"/>
    </row>
    <row r="876898" spans="16:16" x14ac:dyDescent="0.3">
      <c r="P876898" s="83"/>
    </row>
    <row r="876899" spans="16:16" x14ac:dyDescent="0.3">
      <c r="P876899" s="83"/>
    </row>
    <row r="876900" spans="16:16" x14ac:dyDescent="0.3">
      <c r="P876900" s="83"/>
    </row>
    <row r="876901" spans="16:16" x14ac:dyDescent="0.3">
      <c r="P876901" s="83"/>
    </row>
    <row r="876902" spans="16:16" x14ac:dyDescent="0.3">
      <c r="P876902" s="83"/>
    </row>
    <row r="876903" spans="16:16" x14ac:dyDescent="0.3">
      <c r="P876903" s="83"/>
    </row>
    <row r="876904" spans="16:16" x14ac:dyDescent="0.3">
      <c r="P876904" s="83"/>
    </row>
    <row r="876905" spans="16:16" x14ac:dyDescent="0.3">
      <c r="P876905" s="83"/>
    </row>
    <row r="876906" spans="16:16" x14ac:dyDescent="0.3">
      <c r="P876906" s="83"/>
    </row>
    <row r="876907" spans="16:16" x14ac:dyDescent="0.3">
      <c r="P876907" s="83"/>
    </row>
    <row r="876908" spans="16:16" x14ac:dyDescent="0.3">
      <c r="P876908" s="83"/>
    </row>
    <row r="876909" spans="16:16" x14ac:dyDescent="0.3">
      <c r="P876909" s="83"/>
    </row>
    <row r="876910" spans="16:16" x14ac:dyDescent="0.3">
      <c r="P876910" s="83"/>
    </row>
    <row r="876911" spans="16:16" x14ac:dyDescent="0.3">
      <c r="P876911" s="83"/>
    </row>
    <row r="876912" spans="16:16" x14ac:dyDescent="0.3">
      <c r="P876912" s="83"/>
    </row>
    <row r="876913" spans="16:16" x14ac:dyDescent="0.3">
      <c r="P876913" s="83"/>
    </row>
    <row r="876914" spans="16:16" x14ac:dyDescent="0.3">
      <c r="P876914" s="83"/>
    </row>
    <row r="876915" spans="16:16" x14ac:dyDescent="0.3">
      <c r="P876915" s="83"/>
    </row>
    <row r="876916" spans="16:16" x14ac:dyDescent="0.3">
      <c r="P876916" s="83"/>
    </row>
    <row r="876917" spans="16:16" x14ac:dyDescent="0.3">
      <c r="P876917" s="83"/>
    </row>
    <row r="876918" spans="16:16" x14ac:dyDescent="0.3">
      <c r="P876918" s="83"/>
    </row>
    <row r="876919" spans="16:16" x14ac:dyDescent="0.3">
      <c r="P876919" s="83"/>
    </row>
    <row r="876920" spans="16:16" x14ac:dyDescent="0.3">
      <c r="P876920" s="83"/>
    </row>
    <row r="876921" spans="16:16" x14ac:dyDescent="0.3">
      <c r="P876921" s="83"/>
    </row>
    <row r="876922" spans="16:16" x14ac:dyDescent="0.3">
      <c r="P876922" s="83"/>
    </row>
    <row r="876923" spans="16:16" x14ac:dyDescent="0.3">
      <c r="P876923" s="83"/>
    </row>
    <row r="876924" spans="16:16" x14ac:dyDescent="0.3">
      <c r="P876924" s="83"/>
    </row>
    <row r="876925" spans="16:16" x14ac:dyDescent="0.3">
      <c r="P876925" s="83"/>
    </row>
    <row r="876926" spans="16:16" x14ac:dyDescent="0.3">
      <c r="P876926" s="83"/>
    </row>
    <row r="876927" spans="16:16" x14ac:dyDescent="0.3">
      <c r="P876927" s="83"/>
    </row>
    <row r="876928" spans="16:16" x14ac:dyDescent="0.3">
      <c r="P876928" s="83"/>
    </row>
    <row r="876929" spans="16:16" x14ac:dyDescent="0.3">
      <c r="P876929" s="83"/>
    </row>
    <row r="876930" spans="16:16" x14ac:dyDescent="0.3">
      <c r="P876930" s="83"/>
    </row>
    <row r="876931" spans="16:16" x14ac:dyDescent="0.3">
      <c r="P876931" s="83"/>
    </row>
    <row r="876932" spans="16:16" x14ac:dyDescent="0.3">
      <c r="P876932" s="83"/>
    </row>
    <row r="876933" spans="16:16" x14ac:dyDescent="0.3">
      <c r="P876933" s="83"/>
    </row>
    <row r="876934" spans="16:16" x14ac:dyDescent="0.3">
      <c r="P876934" s="83"/>
    </row>
    <row r="876935" spans="16:16" x14ac:dyDescent="0.3">
      <c r="P876935" s="83"/>
    </row>
    <row r="876936" spans="16:16" x14ac:dyDescent="0.3">
      <c r="P876936" s="83"/>
    </row>
    <row r="876937" spans="16:16" x14ac:dyDescent="0.3">
      <c r="P876937" s="83"/>
    </row>
    <row r="876938" spans="16:16" x14ac:dyDescent="0.3">
      <c r="P876938" s="83"/>
    </row>
    <row r="876939" spans="16:16" x14ac:dyDescent="0.3">
      <c r="P876939" s="83"/>
    </row>
    <row r="876940" spans="16:16" x14ac:dyDescent="0.3">
      <c r="P876940" s="83"/>
    </row>
    <row r="876941" spans="16:16" x14ac:dyDescent="0.3">
      <c r="P876941" s="83"/>
    </row>
    <row r="876942" spans="16:16" x14ac:dyDescent="0.3">
      <c r="P876942" s="83"/>
    </row>
    <row r="876943" spans="16:16" x14ac:dyDescent="0.3">
      <c r="P876943" s="83"/>
    </row>
    <row r="876944" spans="16:16" x14ac:dyDescent="0.3">
      <c r="P876944" s="83"/>
    </row>
    <row r="876945" spans="16:16" x14ac:dyDescent="0.3">
      <c r="P876945" s="83"/>
    </row>
    <row r="876946" spans="16:16" x14ac:dyDescent="0.3">
      <c r="P876946" s="83"/>
    </row>
    <row r="876947" spans="16:16" x14ac:dyDescent="0.3">
      <c r="P876947" s="83"/>
    </row>
    <row r="876948" spans="16:16" x14ac:dyDescent="0.3">
      <c r="P876948" s="83"/>
    </row>
    <row r="876949" spans="16:16" x14ac:dyDescent="0.3">
      <c r="P876949" s="83"/>
    </row>
    <row r="876950" spans="16:16" x14ac:dyDescent="0.3">
      <c r="P876950" s="83"/>
    </row>
    <row r="876951" spans="16:16" x14ac:dyDescent="0.3">
      <c r="P876951" s="83"/>
    </row>
    <row r="876952" spans="16:16" x14ac:dyDescent="0.3">
      <c r="P876952" s="83"/>
    </row>
    <row r="876953" spans="16:16" x14ac:dyDescent="0.3">
      <c r="P876953" s="83"/>
    </row>
    <row r="876954" spans="16:16" x14ac:dyDescent="0.3">
      <c r="P876954" s="83"/>
    </row>
    <row r="876955" spans="16:16" x14ac:dyDescent="0.3">
      <c r="P876955" s="83"/>
    </row>
    <row r="876956" spans="16:16" x14ac:dyDescent="0.3">
      <c r="P876956" s="83"/>
    </row>
    <row r="876957" spans="16:16" x14ac:dyDescent="0.3">
      <c r="P876957" s="83"/>
    </row>
    <row r="876958" spans="16:16" x14ac:dyDescent="0.3">
      <c r="P876958" s="83"/>
    </row>
    <row r="876959" spans="16:16" x14ac:dyDescent="0.3">
      <c r="P876959" s="83"/>
    </row>
    <row r="876960" spans="16:16" x14ac:dyDescent="0.3">
      <c r="P876960" s="83"/>
    </row>
    <row r="876961" spans="16:16" x14ac:dyDescent="0.3">
      <c r="P876961" s="83"/>
    </row>
    <row r="876962" spans="16:16" x14ac:dyDescent="0.3">
      <c r="P876962" s="83"/>
    </row>
    <row r="876963" spans="16:16" x14ac:dyDescent="0.3">
      <c r="P876963" s="83"/>
    </row>
    <row r="876964" spans="16:16" x14ac:dyDescent="0.3">
      <c r="P876964" s="83"/>
    </row>
    <row r="876965" spans="16:16" x14ac:dyDescent="0.3">
      <c r="P876965" s="83"/>
    </row>
    <row r="876966" spans="16:16" x14ac:dyDescent="0.3">
      <c r="P876966" s="83"/>
    </row>
    <row r="876967" spans="16:16" x14ac:dyDescent="0.3">
      <c r="P876967" s="83"/>
    </row>
    <row r="876968" spans="16:16" x14ac:dyDescent="0.3">
      <c r="P876968" s="83"/>
    </row>
    <row r="876969" spans="16:16" x14ac:dyDescent="0.3">
      <c r="P876969" s="83"/>
    </row>
    <row r="876970" spans="16:16" x14ac:dyDescent="0.3">
      <c r="P876970" s="83"/>
    </row>
    <row r="876971" spans="16:16" x14ac:dyDescent="0.3">
      <c r="P876971" s="83"/>
    </row>
    <row r="876972" spans="16:16" x14ac:dyDescent="0.3">
      <c r="P876972" s="83"/>
    </row>
    <row r="876973" spans="16:16" x14ac:dyDescent="0.3">
      <c r="P876973" s="83"/>
    </row>
    <row r="876974" spans="16:16" x14ac:dyDescent="0.3">
      <c r="P876974" s="83"/>
    </row>
    <row r="876975" spans="16:16" x14ac:dyDescent="0.3">
      <c r="P876975" s="83"/>
    </row>
    <row r="876976" spans="16:16" x14ac:dyDescent="0.3">
      <c r="P876976" s="83"/>
    </row>
    <row r="876977" spans="16:16" x14ac:dyDescent="0.3">
      <c r="P876977" s="83"/>
    </row>
    <row r="876978" spans="16:16" x14ac:dyDescent="0.3">
      <c r="P876978" s="83"/>
    </row>
    <row r="876979" spans="16:16" x14ac:dyDescent="0.3">
      <c r="P876979" s="83"/>
    </row>
    <row r="876980" spans="16:16" x14ac:dyDescent="0.3">
      <c r="P876980" s="83"/>
    </row>
    <row r="876981" spans="16:16" x14ac:dyDescent="0.3">
      <c r="P876981" s="83"/>
    </row>
    <row r="876982" spans="16:16" x14ac:dyDescent="0.3">
      <c r="P876982" s="83"/>
    </row>
    <row r="876983" spans="16:16" x14ac:dyDescent="0.3">
      <c r="P876983" s="83"/>
    </row>
    <row r="876984" spans="16:16" x14ac:dyDescent="0.3">
      <c r="P876984" s="83"/>
    </row>
    <row r="876985" spans="16:16" x14ac:dyDescent="0.3">
      <c r="P876985" s="83"/>
    </row>
    <row r="876986" spans="16:16" x14ac:dyDescent="0.3">
      <c r="P876986" s="83"/>
    </row>
    <row r="876987" spans="16:16" x14ac:dyDescent="0.3">
      <c r="P876987" s="83"/>
    </row>
    <row r="876988" spans="16:16" x14ac:dyDescent="0.3">
      <c r="P876988" s="83"/>
    </row>
    <row r="876989" spans="16:16" x14ac:dyDescent="0.3">
      <c r="P876989" s="83"/>
    </row>
    <row r="876990" spans="16:16" x14ac:dyDescent="0.3">
      <c r="P876990" s="83"/>
    </row>
    <row r="876991" spans="16:16" x14ac:dyDescent="0.3">
      <c r="P876991" s="83"/>
    </row>
    <row r="876992" spans="16:16" x14ac:dyDescent="0.3">
      <c r="P876992" s="83"/>
    </row>
    <row r="876993" spans="16:16" x14ac:dyDescent="0.3">
      <c r="P876993" s="83"/>
    </row>
    <row r="876994" spans="16:16" x14ac:dyDescent="0.3">
      <c r="P876994" s="83"/>
    </row>
    <row r="876995" spans="16:16" x14ac:dyDescent="0.3">
      <c r="P876995" s="83"/>
    </row>
    <row r="876996" spans="16:16" x14ac:dyDescent="0.3">
      <c r="P876996" s="83"/>
    </row>
    <row r="876997" spans="16:16" x14ac:dyDescent="0.3">
      <c r="P876997" s="83"/>
    </row>
    <row r="876998" spans="16:16" x14ac:dyDescent="0.3">
      <c r="P876998" s="83"/>
    </row>
    <row r="876999" spans="16:16" x14ac:dyDescent="0.3">
      <c r="P876999" s="83"/>
    </row>
    <row r="877000" spans="16:16" x14ac:dyDescent="0.3">
      <c r="P877000" s="83"/>
    </row>
    <row r="877001" spans="16:16" x14ac:dyDescent="0.3">
      <c r="P877001" s="83"/>
    </row>
    <row r="877002" spans="16:16" x14ac:dyDescent="0.3">
      <c r="P877002" s="83"/>
    </row>
    <row r="877003" spans="16:16" x14ac:dyDescent="0.3">
      <c r="P877003" s="83"/>
    </row>
    <row r="877004" spans="16:16" x14ac:dyDescent="0.3">
      <c r="P877004" s="83"/>
    </row>
    <row r="877005" spans="16:16" x14ac:dyDescent="0.3">
      <c r="P877005" s="83"/>
    </row>
    <row r="877006" spans="16:16" x14ac:dyDescent="0.3">
      <c r="P877006" s="83"/>
    </row>
    <row r="877007" spans="16:16" x14ac:dyDescent="0.3">
      <c r="P877007" s="83"/>
    </row>
    <row r="877008" spans="16:16" x14ac:dyDescent="0.3">
      <c r="P877008" s="83"/>
    </row>
    <row r="877009" spans="16:16" x14ac:dyDescent="0.3">
      <c r="P877009" s="83"/>
    </row>
    <row r="877010" spans="16:16" x14ac:dyDescent="0.3">
      <c r="P877010" s="83"/>
    </row>
    <row r="877011" spans="16:16" x14ac:dyDescent="0.3">
      <c r="P877011" s="83"/>
    </row>
    <row r="877012" spans="16:16" x14ac:dyDescent="0.3">
      <c r="P877012" s="83"/>
    </row>
    <row r="877013" spans="16:16" x14ac:dyDescent="0.3">
      <c r="P877013" s="83"/>
    </row>
    <row r="877014" spans="16:16" x14ac:dyDescent="0.3">
      <c r="P877014" s="83"/>
    </row>
    <row r="877015" spans="16:16" x14ac:dyDescent="0.3">
      <c r="P877015" s="83"/>
    </row>
    <row r="877016" spans="16:16" x14ac:dyDescent="0.3">
      <c r="P877016" s="83"/>
    </row>
    <row r="877017" spans="16:16" x14ac:dyDescent="0.3">
      <c r="P877017" s="83"/>
    </row>
    <row r="877018" spans="16:16" x14ac:dyDescent="0.3">
      <c r="P877018" s="83"/>
    </row>
    <row r="877019" spans="16:16" x14ac:dyDescent="0.3">
      <c r="P877019" s="83"/>
    </row>
    <row r="877020" spans="16:16" x14ac:dyDescent="0.3">
      <c r="P877020" s="83"/>
    </row>
    <row r="877021" spans="16:16" x14ac:dyDescent="0.3">
      <c r="P877021" s="83"/>
    </row>
    <row r="877022" spans="16:16" x14ac:dyDescent="0.3">
      <c r="P877022" s="83"/>
    </row>
    <row r="877023" spans="16:16" x14ac:dyDescent="0.3">
      <c r="P877023" s="83"/>
    </row>
    <row r="877024" spans="16:16" x14ac:dyDescent="0.3">
      <c r="P877024" s="83"/>
    </row>
    <row r="877025" spans="16:16" x14ac:dyDescent="0.3">
      <c r="P877025" s="83"/>
    </row>
    <row r="877026" spans="16:16" x14ac:dyDescent="0.3">
      <c r="P877026" s="83"/>
    </row>
    <row r="877027" spans="16:16" x14ac:dyDescent="0.3">
      <c r="P877027" s="83"/>
    </row>
    <row r="877028" spans="16:16" x14ac:dyDescent="0.3">
      <c r="P877028" s="83"/>
    </row>
    <row r="877029" spans="16:16" x14ac:dyDescent="0.3">
      <c r="P877029" s="83"/>
    </row>
    <row r="877030" spans="16:16" x14ac:dyDescent="0.3">
      <c r="P877030" s="83"/>
    </row>
    <row r="877031" spans="16:16" x14ac:dyDescent="0.3">
      <c r="P877031" s="83"/>
    </row>
    <row r="877032" spans="16:16" x14ac:dyDescent="0.3">
      <c r="P877032" s="83"/>
    </row>
    <row r="877033" spans="16:16" x14ac:dyDescent="0.3">
      <c r="P877033" s="83"/>
    </row>
    <row r="877034" spans="16:16" x14ac:dyDescent="0.3">
      <c r="P877034" s="83"/>
    </row>
    <row r="877035" spans="16:16" x14ac:dyDescent="0.3">
      <c r="P877035" s="83"/>
    </row>
    <row r="877036" spans="16:16" x14ac:dyDescent="0.3">
      <c r="P877036" s="83"/>
    </row>
    <row r="877037" spans="16:16" x14ac:dyDescent="0.3">
      <c r="P877037" s="83"/>
    </row>
    <row r="877038" spans="16:16" x14ac:dyDescent="0.3">
      <c r="P877038" s="83"/>
    </row>
    <row r="877039" spans="16:16" x14ac:dyDescent="0.3">
      <c r="P877039" s="83"/>
    </row>
    <row r="877040" spans="16:16" x14ac:dyDescent="0.3">
      <c r="P877040" s="83"/>
    </row>
    <row r="877041" spans="16:16" x14ac:dyDescent="0.3">
      <c r="P877041" s="83"/>
    </row>
    <row r="877042" spans="16:16" x14ac:dyDescent="0.3">
      <c r="P877042" s="83"/>
    </row>
    <row r="877043" spans="16:16" x14ac:dyDescent="0.3">
      <c r="P877043" s="83"/>
    </row>
    <row r="877044" spans="16:16" x14ac:dyDescent="0.3">
      <c r="P877044" s="83"/>
    </row>
    <row r="877045" spans="16:16" x14ac:dyDescent="0.3">
      <c r="P877045" s="83"/>
    </row>
    <row r="877046" spans="16:16" x14ac:dyDescent="0.3">
      <c r="P877046" s="83"/>
    </row>
    <row r="877047" spans="16:16" x14ac:dyDescent="0.3">
      <c r="P877047" s="83"/>
    </row>
    <row r="877048" spans="16:16" x14ac:dyDescent="0.3">
      <c r="P877048" s="83"/>
    </row>
    <row r="877049" spans="16:16" x14ac:dyDescent="0.3">
      <c r="P877049" s="83"/>
    </row>
    <row r="877050" spans="16:16" x14ac:dyDescent="0.3">
      <c r="P877050" s="83"/>
    </row>
    <row r="877051" spans="16:16" x14ac:dyDescent="0.3">
      <c r="P877051" s="83"/>
    </row>
    <row r="877052" spans="16:16" x14ac:dyDescent="0.3">
      <c r="P877052" s="83"/>
    </row>
    <row r="877053" spans="16:16" x14ac:dyDescent="0.3">
      <c r="P877053" s="83"/>
    </row>
    <row r="877054" spans="16:16" x14ac:dyDescent="0.3">
      <c r="P877054" s="83"/>
    </row>
    <row r="877055" spans="16:16" x14ac:dyDescent="0.3">
      <c r="P877055" s="83"/>
    </row>
    <row r="877056" spans="16:16" x14ac:dyDescent="0.3">
      <c r="P877056" s="83"/>
    </row>
    <row r="877057" spans="16:16" x14ac:dyDescent="0.3">
      <c r="P877057" s="83"/>
    </row>
    <row r="877058" spans="16:16" x14ac:dyDescent="0.3">
      <c r="P877058" s="83"/>
    </row>
    <row r="877059" spans="16:16" x14ac:dyDescent="0.3">
      <c r="P877059" s="83"/>
    </row>
    <row r="877060" spans="16:16" x14ac:dyDescent="0.3">
      <c r="P877060" s="83"/>
    </row>
    <row r="877061" spans="16:16" x14ac:dyDescent="0.3">
      <c r="P877061" s="83"/>
    </row>
    <row r="877062" spans="16:16" x14ac:dyDescent="0.3">
      <c r="P877062" s="83"/>
    </row>
    <row r="877063" spans="16:16" x14ac:dyDescent="0.3">
      <c r="P877063" s="83"/>
    </row>
    <row r="877064" spans="16:16" x14ac:dyDescent="0.3">
      <c r="P877064" s="83"/>
    </row>
    <row r="877065" spans="16:16" x14ac:dyDescent="0.3">
      <c r="P877065" s="83"/>
    </row>
    <row r="877066" spans="16:16" x14ac:dyDescent="0.3">
      <c r="P877066" s="83"/>
    </row>
    <row r="877067" spans="16:16" x14ac:dyDescent="0.3">
      <c r="P877067" s="83"/>
    </row>
    <row r="877068" spans="16:16" x14ac:dyDescent="0.3">
      <c r="P877068" s="83"/>
    </row>
    <row r="877069" spans="16:16" x14ac:dyDescent="0.3">
      <c r="P877069" s="83"/>
    </row>
    <row r="877070" spans="16:16" x14ac:dyDescent="0.3">
      <c r="P877070" s="83"/>
    </row>
    <row r="877071" spans="16:16" x14ac:dyDescent="0.3">
      <c r="P877071" s="83"/>
    </row>
    <row r="877072" spans="16:16" x14ac:dyDescent="0.3">
      <c r="P877072" s="83"/>
    </row>
    <row r="877073" spans="16:16" x14ac:dyDescent="0.3">
      <c r="P877073" s="83"/>
    </row>
    <row r="877074" spans="16:16" x14ac:dyDescent="0.3">
      <c r="P877074" s="83"/>
    </row>
    <row r="877075" spans="16:16" x14ac:dyDescent="0.3">
      <c r="P877075" s="83"/>
    </row>
    <row r="877076" spans="16:16" x14ac:dyDescent="0.3">
      <c r="P877076" s="83"/>
    </row>
    <row r="877077" spans="16:16" x14ac:dyDescent="0.3">
      <c r="P877077" s="83"/>
    </row>
    <row r="877078" spans="16:16" x14ac:dyDescent="0.3">
      <c r="P877078" s="83"/>
    </row>
    <row r="877079" spans="16:16" x14ac:dyDescent="0.3">
      <c r="P877079" s="83"/>
    </row>
    <row r="877080" spans="16:16" x14ac:dyDescent="0.3">
      <c r="P877080" s="83"/>
    </row>
    <row r="877081" spans="16:16" x14ac:dyDescent="0.3">
      <c r="P877081" s="83"/>
    </row>
    <row r="877082" spans="16:16" x14ac:dyDescent="0.3">
      <c r="P877082" s="83"/>
    </row>
    <row r="877083" spans="16:16" x14ac:dyDescent="0.3">
      <c r="P877083" s="83"/>
    </row>
    <row r="877084" spans="16:16" x14ac:dyDescent="0.3">
      <c r="P877084" s="83"/>
    </row>
    <row r="877085" spans="16:16" x14ac:dyDescent="0.3">
      <c r="P877085" s="83"/>
    </row>
    <row r="877086" spans="16:16" x14ac:dyDescent="0.3">
      <c r="P877086" s="83"/>
    </row>
    <row r="877087" spans="16:16" x14ac:dyDescent="0.3">
      <c r="P877087" s="83"/>
    </row>
    <row r="877088" spans="16:16" x14ac:dyDescent="0.3">
      <c r="P877088" s="83"/>
    </row>
    <row r="877089" spans="16:16" x14ac:dyDescent="0.3">
      <c r="P877089" s="83"/>
    </row>
    <row r="877090" spans="16:16" x14ac:dyDescent="0.3">
      <c r="P877090" s="83"/>
    </row>
    <row r="877091" spans="16:16" x14ac:dyDescent="0.3">
      <c r="P877091" s="83"/>
    </row>
    <row r="877092" spans="16:16" x14ac:dyDescent="0.3">
      <c r="P877092" s="83"/>
    </row>
    <row r="877093" spans="16:16" x14ac:dyDescent="0.3">
      <c r="P877093" s="83"/>
    </row>
    <row r="877094" spans="16:16" x14ac:dyDescent="0.3">
      <c r="P877094" s="83"/>
    </row>
    <row r="877095" spans="16:16" x14ac:dyDescent="0.3">
      <c r="P877095" s="83"/>
    </row>
    <row r="877096" spans="16:16" x14ac:dyDescent="0.3">
      <c r="P877096" s="83"/>
    </row>
    <row r="877097" spans="16:16" x14ac:dyDescent="0.3">
      <c r="P877097" s="83"/>
    </row>
    <row r="877098" spans="16:16" x14ac:dyDescent="0.3">
      <c r="P877098" s="83"/>
    </row>
    <row r="877099" spans="16:16" x14ac:dyDescent="0.3">
      <c r="P877099" s="83"/>
    </row>
    <row r="877100" spans="16:16" x14ac:dyDescent="0.3">
      <c r="P877100" s="83"/>
    </row>
    <row r="877101" spans="16:16" x14ac:dyDescent="0.3">
      <c r="P877101" s="83"/>
    </row>
    <row r="877102" spans="16:16" x14ac:dyDescent="0.3">
      <c r="P877102" s="83"/>
    </row>
    <row r="877103" spans="16:16" x14ac:dyDescent="0.3">
      <c r="P877103" s="83"/>
    </row>
    <row r="877104" spans="16:16" x14ac:dyDescent="0.3">
      <c r="P877104" s="83"/>
    </row>
    <row r="877105" spans="16:16" x14ac:dyDescent="0.3">
      <c r="P877105" s="83"/>
    </row>
    <row r="877106" spans="16:16" x14ac:dyDescent="0.3">
      <c r="P877106" s="83"/>
    </row>
    <row r="877107" spans="16:16" x14ac:dyDescent="0.3">
      <c r="P877107" s="83"/>
    </row>
    <row r="877108" spans="16:16" x14ac:dyDescent="0.3">
      <c r="P877108" s="83"/>
    </row>
    <row r="877109" spans="16:16" x14ac:dyDescent="0.3">
      <c r="P877109" s="83"/>
    </row>
    <row r="877110" spans="16:16" x14ac:dyDescent="0.3">
      <c r="P877110" s="83"/>
    </row>
    <row r="877111" spans="16:16" x14ac:dyDescent="0.3">
      <c r="P877111" s="83"/>
    </row>
    <row r="877112" spans="16:16" x14ac:dyDescent="0.3">
      <c r="P877112" s="83"/>
    </row>
    <row r="877113" spans="16:16" x14ac:dyDescent="0.3">
      <c r="P877113" s="83"/>
    </row>
    <row r="877114" spans="16:16" x14ac:dyDescent="0.3">
      <c r="P877114" s="83"/>
    </row>
    <row r="877115" spans="16:16" x14ac:dyDescent="0.3">
      <c r="P877115" s="83"/>
    </row>
    <row r="877116" spans="16:16" x14ac:dyDescent="0.3">
      <c r="P877116" s="83"/>
    </row>
    <row r="877117" spans="16:16" x14ac:dyDescent="0.3">
      <c r="P877117" s="83"/>
    </row>
    <row r="877118" spans="16:16" x14ac:dyDescent="0.3">
      <c r="P877118" s="83"/>
    </row>
    <row r="877119" spans="16:16" x14ac:dyDescent="0.3">
      <c r="P877119" s="83"/>
    </row>
    <row r="877120" spans="16:16" x14ac:dyDescent="0.3">
      <c r="P877120" s="83"/>
    </row>
    <row r="877121" spans="16:16" x14ac:dyDescent="0.3">
      <c r="P877121" s="83"/>
    </row>
    <row r="877122" spans="16:16" x14ac:dyDescent="0.3">
      <c r="P877122" s="83"/>
    </row>
    <row r="877123" spans="16:16" x14ac:dyDescent="0.3">
      <c r="P877123" s="83"/>
    </row>
    <row r="877124" spans="16:16" x14ac:dyDescent="0.3">
      <c r="P877124" s="83"/>
    </row>
    <row r="877125" spans="16:16" x14ac:dyDescent="0.3">
      <c r="P877125" s="83"/>
    </row>
    <row r="877126" spans="16:16" x14ac:dyDescent="0.3">
      <c r="P877126" s="83"/>
    </row>
    <row r="877127" spans="16:16" x14ac:dyDescent="0.3">
      <c r="P877127" s="83"/>
    </row>
    <row r="877128" spans="16:16" x14ac:dyDescent="0.3">
      <c r="P877128" s="83"/>
    </row>
    <row r="877129" spans="16:16" x14ac:dyDescent="0.3">
      <c r="P877129" s="83"/>
    </row>
    <row r="877130" spans="16:16" x14ac:dyDescent="0.3">
      <c r="P877130" s="83"/>
    </row>
    <row r="877131" spans="16:16" x14ac:dyDescent="0.3">
      <c r="P877131" s="83"/>
    </row>
    <row r="877132" spans="16:16" x14ac:dyDescent="0.3">
      <c r="P877132" s="83"/>
    </row>
    <row r="877133" spans="16:16" x14ac:dyDescent="0.3">
      <c r="P877133" s="83"/>
    </row>
    <row r="877134" spans="16:16" x14ac:dyDescent="0.3">
      <c r="P877134" s="83"/>
    </row>
    <row r="877135" spans="16:16" x14ac:dyDescent="0.3">
      <c r="P877135" s="83"/>
    </row>
    <row r="877136" spans="16:16" x14ac:dyDescent="0.3">
      <c r="P877136" s="83"/>
    </row>
    <row r="877137" spans="16:16" x14ac:dyDescent="0.3">
      <c r="P877137" s="83"/>
    </row>
    <row r="877138" spans="16:16" x14ac:dyDescent="0.3">
      <c r="P877138" s="83"/>
    </row>
    <row r="877139" spans="16:16" x14ac:dyDescent="0.3">
      <c r="P877139" s="83"/>
    </row>
    <row r="877140" spans="16:16" x14ac:dyDescent="0.3">
      <c r="P877140" s="83"/>
    </row>
    <row r="877141" spans="16:16" x14ac:dyDescent="0.3">
      <c r="P877141" s="83"/>
    </row>
    <row r="877142" spans="16:16" x14ac:dyDescent="0.3">
      <c r="P877142" s="83"/>
    </row>
    <row r="877143" spans="16:16" x14ac:dyDescent="0.3">
      <c r="P877143" s="83"/>
    </row>
    <row r="877144" spans="16:16" x14ac:dyDescent="0.3">
      <c r="P877144" s="83"/>
    </row>
    <row r="877145" spans="16:16" x14ac:dyDescent="0.3">
      <c r="P877145" s="83"/>
    </row>
    <row r="877146" spans="16:16" x14ac:dyDescent="0.3">
      <c r="P877146" s="83"/>
    </row>
    <row r="877147" spans="16:16" x14ac:dyDescent="0.3">
      <c r="P877147" s="83"/>
    </row>
    <row r="877148" spans="16:16" x14ac:dyDescent="0.3">
      <c r="P877148" s="83"/>
    </row>
    <row r="877149" spans="16:16" x14ac:dyDescent="0.3">
      <c r="P877149" s="83"/>
    </row>
    <row r="877150" spans="16:16" x14ac:dyDescent="0.3">
      <c r="P877150" s="83"/>
    </row>
    <row r="877151" spans="16:16" x14ac:dyDescent="0.3">
      <c r="P877151" s="83"/>
    </row>
    <row r="877152" spans="16:16" x14ac:dyDescent="0.3">
      <c r="P877152" s="83"/>
    </row>
    <row r="877153" spans="16:16" x14ac:dyDescent="0.3">
      <c r="P877153" s="83"/>
    </row>
    <row r="877154" spans="16:16" x14ac:dyDescent="0.3">
      <c r="P877154" s="83"/>
    </row>
    <row r="877155" spans="16:16" x14ac:dyDescent="0.3">
      <c r="P877155" s="83"/>
    </row>
    <row r="877156" spans="16:16" x14ac:dyDescent="0.3">
      <c r="P877156" s="83"/>
    </row>
    <row r="877157" spans="16:16" x14ac:dyDescent="0.3">
      <c r="P877157" s="83"/>
    </row>
    <row r="877158" spans="16:16" x14ac:dyDescent="0.3">
      <c r="P877158" s="83"/>
    </row>
    <row r="877159" spans="16:16" x14ac:dyDescent="0.3">
      <c r="P877159" s="83"/>
    </row>
    <row r="877160" spans="16:16" x14ac:dyDescent="0.3">
      <c r="P877160" s="83"/>
    </row>
    <row r="877161" spans="16:16" x14ac:dyDescent="0.3">
      <c r="P877161" s="83"/>
    </row>
    <row r="877162" spans="16:16" x14ac:dyDescent="0.3">
      <c r="P877162" s="83"/>
    </row>
    <row r="877163" spans="16:16" x14ac:dyDescent="0.3">
      <c r="P877163" s="83"/>
    </row>
    <row r="877164" spans="16:16" x14ac:dyDescent="0.3">
      <c r="P877164" s="83"/>
    </row>
    <row r="877165" spans="16:16" x14ac:dyDescent="0.3">
      <c r="P877165" s="83"/>
    </row>
    <row r="877166" spans="16:16" x14ac:dyDescent="0.3">
      <c r="P877166" s="83"/>
    </row>
    <row r="877167" spans="16:16" x14ac:dyDescent="0.3">
      <c r="P877167" s="83"/>
    </row>
    <row r="877168" spans="16:16" x14ac:dyDescent="0.3">
      <c r="P877168" s="83"/>
    </row>
    <row r="877169" spans="16:16" x14ac:dyDescent="0.3">
      <c r="P877169" s="83"/>
    </row>
    <row r="877170" spans="16:16" x14ac:dyDescent="0.3">
      <c r="P877170" s="83"/>
    </row>
    <row r="877171" spans="16:16" x14ac:dyDescent="0.3">
      <c r="P877171" s="83"/>
    </row>
    <row r="877172" spans="16:16" x14ac:dyDescent="0.3">
      <c r="P877172" s="83"/>
    </row>
    <row r="877173" spans="16:16" x14ac:dyDescent="0.3">
      <c r="P877173" s="83"/>
    </row>
    <row r="877174" spans="16:16" x14ac:dyDescent="0.3">
      <c r="P877174" s="83"/>
    </row>
    <row r="877175" spans="16:16" x14ac:dyDescent="0.3">
      <c r="P877175" s="83"/>
    </row>
    <row r="877176" spans="16:16" x14ac:dyDescent="0.3">
      <c r="P877176" s="83"/>
    </row>
    <row r="877177" spans="16:16" x14ac:dyDescent="0.3">
      <c r="P877177" s="83"/>
    </row>
    <row r="877178" spans="16:16" x14ac:dyDescent="0.3">
      <c r="P877178" s="83"/>
    </row>
    <row r="877179" spans="16:16" x14ac:dyDescent="0.3">
      <c r="P877179" s="83"/>
    </row>
    <row r="877180" spans="16:16" x14ac:dyDescent="0.3">
      <c r="P877180" s="83"/>
    </row>
    <row r="877181" spans="16:16" x14ac:dyDescent="0.3">
      <c r="P877181" s="83"/>
    </row>
    <row r="877182" spans="16:16" x14ac:dyDescent="0.3">
      <c r="P877182" s="83"/>
    </row>
    <row r="877183" spans="16:16" x14ac:dyDescent="0.3">
      <c r="P877183" s="83"/>
    </row>
    <row r="877184" spans="16:16" x14ac:dyDescent="0.3">
      <c r="P877184" s="83"/>
    </row>
    <row r="877185" spans="16:16" x14ac:dyDescent="0.3">
      <c r="P877185" s="83"/>
    </row>
    <row r="877186" spans="16:16" x14ac:dyDescent="0.3">
      <c r="P877186" s="83"/>
    </row>
    <row r="877187" spans="16:16" x14ac:dyDescent="0.3">
      <c r="P877187" s="83"/>
    </row>
    <row r="877188" spans="16:16" x14ac:dyDescent="0.3">
      <c r="P877188" s="83"/>
    </row>
    <row r="877189" spans="16:16" x14ac:dyDescent="0.3">
      <c r="P877189" s="83"/>
    </row>
    <row r="877190" spans="16:16" x14ac:dyDescent="0.3">
      <c r="P877190" s="83"/>
    </row>
    <row r="877191" spans="16:16" x14ac:dyDescent="0.3">
      <c r="P877191" s="83"/>
    </row>
    <row r="877192" spans="16:16" x14ac:dyDescent="0.3">
      <c r="P877192" s="83"/>
    </row>
    <row r="877193" spans="16:16" x14ac:dyDescent="0.3">
      <c r="P877193" s="83"/>
    </row>
    <row r="877194" spans="16:16" x14ac:dyDescent="0.3">
      <c r="P877194" s="83"/>
    </row>
    <row r="877195" spans="16:16" x14ac:dyDescent="0.3">
      <c r="P877195" s="83"/>
    </row>
    <row r="877196" spans="16:16" x14ac:dyDescent="0.3">
      <c r="P877196" s="83"/>
    </row>
    <row r="877197" spans="16:16" x14ac:dyDescent="0.3">
      <c r="P877197" s="83"/>
    </row>
    <row r="877198" spans="16:16" x14ac:dyDescent="0.3">
      <c r="P877198" s="83"/>
    </row>
    <row r="877199" spans="16:16" x14ac:dyDescent="0.3">
      <c r="P877199" s="83"/>
    </row>
    <row r="877200" spans="16:16" x14ac:dyDescent="0.3">
      <c r="P877200" s="83"/>
    </row>
    <row r="877201" spans="16:16" x14ac:dyDescent="0.3">
      <c r="P877201" s="83"/>
    </row>
    <row r="877202" spans="16:16" x14ac:dyDescent="0.3">
      <c r="P877202" s="83"/>
    </row>
    <row r="877203" spans="16:16" x14ac:dyDescent="0.3">
      <c r="P877203" s="83"/>
    </row>
    <row r="877204" spans="16:16" x14ac:dyDescent="0.3">
      <c r="P877204" s="83"/>
    </row>
    <row r="877205" spans="16:16" x14ac:dyDescent="0.3">
      <c r="P877205" s="83"/>
    </row>
    <row r="877206" spans="16:16" x14ac:dyDescent="0.3">
      <c r="P877206" s="83"/>
    </row>
    <row r="877207" spans="16:16" x14ac:dyDescent="0.3">
      <c r="P877207" s="83"/>
    </row>
    <row r="877208" spans="16:16" x14ac:dyDescent="0.3">
      <c r="P877208" s="83"/>
    </row>
    <row r="877209" spans="16:16" x14ac:dyDescent="0.3">
      <c r="P877209" s="83"/>
    </row>
    <row r="877210" spans="16:16" x14ac:dyDescent="0.3">
      <c r="P877210" s="83"/>
    </row>
    <row r="877211" spans="16:16" x14ac:dyDescent="0.3">
      <c r="P877211" s="83"/>
    </row>
    <row r="877212" spans="16:16" x14ac:dyDescent="0.3">
      <c r="P877212" s="83"/>
    </row>
    <row r="877213" spans="16:16" x14ac:dyDescent="0.3">
      <c r="P877213" s="83"/>
    </row>
    <row r="877214" spans="16:16" x14ac:dyDescent="0.3">
      <c r="P877214" s="83"/>
    </row>
    <row r="877215" spans="16:16" x14ac:dyDescent="0.3">
      <c r="P877215" s="83"/>
    </row>
    <row r="877216" spans="16:16" x14ac:dyDescent="0.3">
      <c r="P877216" s="83"/>
    </row>
    <row r="877217" spans="16:16" x14ac:dyDescent="0.3">
      <c r="P877217" s="83"/>
    </row>
    <row r="877218" spans="16:16" x14ac:dyDescent="0.3">
      <c r="P877218" s="83"/>
    </row>
    <row r="877219" spans="16:16" x14ac:dyDescent="0.3">
      <c r="P877219" s="83"/>
    </row>
    <row r="877220" spans="16:16" x14ac:dyDescent="0.3">
      <c r="P877220" s="83"/>
    </row>
    <row r="877221" spans="16:16" x14ac:dyDescent="0.3">
      <c r="P877221" s="83"/>
    </row>
    <row r="877222" spans="16:16" x14ac:dyDescent="0.3">
      <c r="P877222" s="83"/>
    </row>
    <row r="877223" spans="16:16" x14ac:dyDescent="0.3">
      <c r="P877223" s="83"/>
    </row>
    <row r="877224" spans="16:16" x14ac:dyDescent="0.3">
      <c r="P877224" s="83"/>
    </row>
    <row r="877225" spans="16:16" x14ac:dyDescent="0.3">
      <c r="P877225" s="83"/>
    </row>
    <row r="877226" spans="16:16" x14ac:dyDescent="0.3">
      <c r="P877226" s="83"/>
    </row>
    <row r="877227" spans="16:16" x14ac:dyDescent="0.3">
      <c r="P877227" s="83"/>
    </row>
    <row r="877228" spans="16:16" x14ac:dyDescent="0.3">
      <c r="P877228" s="83"/>
    </row>
    <row r="877229" spans="16:16" x14ac:dyDescent="0.3">
      <c r="P877229" s="83"/>
    </row>
    <row r="877230" spans="16:16" x14ac:dyDescent="0.3">
      <c r="P877230" s="83"/>
    </row>
    <row r="877231" spans="16:16" x14ac:dyDescent="0.3">
      <c r="P877231" s="83"/>
    </row>
    <row r="877232" spans="16:16" x14ac:dyDescent="0.3">
      <c r="P877232" s="83"/>
    </row>
    <row r="877233" spans="16:16" x14ac:dyDescent="0.3">
      <c r="P877233" s="83"/>
    </row>
    <row r="877234" spans="16:16" x14ac:dyDescent="0.3">
      <c r="P877234" s="83"/>
    </row>
    <row r="877235" spans="16:16" x14ac:dyDescent="0.3">
      <c r="P877235" s="83"/>
    </row>
    <row r="877236" spans="16:16" x14ac:dyDescent="0.3">
      <c r="P877236" s="83"/>
    </row>
    <row r="877237" spans="16:16" x14ac:dyDescent="0.3">
      <c r="P877237" s="83"/>
    </row>
    <row r="877238" spans="16:16" x14ac:dyDescent="0.3">
      <c r="P877238" s="83"/>
    </row>
    <row r="877239" spans="16:16" x14ac:dyDescent="0.3">
      <c r="P877239" s="83"/>
    </row>
    <row r="877240" spans="16:16" x14ac:dyDescent="0.3">
      <c r="P877240" s="83"/>
    </row>
    <row r="877241" spans="16:16" x14ac:dyDescent="0.3">
      <c r="P877241" s="83"/>
    </row>
    <row r="877242" spans="16:16" x14ac:dyDescent="0.3">
      <c r="P877242" s="83"/>
    </row>
    <row r="877243" spans="16:16" x14ac:dyDescent="0.3">
      <c r="P877243" s="83"/>
    </row>
    <row r="877244" spans="16:16" x14ac:dyDescent="0.3">
      <c r="P877244" s="83"/>
    </row>
    <row r="877245" spans="16:16" x14ac:dyDescent="0.3">
      <c r="P877245" s="83"/>
    </row>
    <row r="877246" spans="16:16" x14ac:dyDescent="0.3">
      <c r="P877246" s="83"/>
    </row>
    <row r="877247" spans="16:16" x14ac:dyDescent="0.3">
      <c r="P877247" s="83"/>
    </row>
    <row r="877248" spans="16:16" x14ac:dyDescent="0.3">
      <c r="P877248" s="83"/>
    </row>
    <row r="877249" spans="16:16" x14ac:dyDescent="0.3">
      <c r="P877249" s="83"/>
    </row>
    <row r="877250" spans="16:16" x14ac:dyDescent="0.3">
      <c r="P877250" s="83"/>
    </row>
    <row r="877251" spans="16:16" x14ac:dyDescent="0.3">
      <c r="P877251" s="83"/>
    </row>
    <row r="877252" spans="16:16" x14ac:dyDescent="0.3">
      <c r="P877252" s="83"/>
    </row>
    <row r="877253" spans="16:16" x14ac:dyDescent="0.3">
      <c r="P877253" s="83"/>
    </row>
    <row r="877254" spans="16:16" x14ac:dyDescent="0.3">
      <c r="P877254" s="83"/>
    </row>
    <row r="877255" spans="16:16" x14ac:dyDescent="0.3">
      <c r="P877255" s="83"/>
    </row>
    <row r="877256" spans="16:16" x14ac:dyDescent="0.3">
      <c r="P877256" s="83"/>
    </row>
    <row r="877257" spans="16:16" x14ac:dyDescent="0.3">
      <c r="P877257" s="83"/>
    </row>
    <row r="877258" spans="16:16" x14ac:dyDescent="0.3">
      <c r="P877258" s="83"/>
    </row>
    <row r="877259" spans="16:16" x14ac:dyDescent="0.3">
      <c r="P877259" s="83"/>
    </row>
    <row r="877260" spans="16:16" x14ac:dyDescent="0.3">
      <c r="P877260" s="83"/>
    </row>
    <row r="877261" spans="16:16" x14ac:dyDescent="0.3">
      <c r="P877261" s="83"/>
    </row>
    <row r="877262" spans="16:16" x14ac:dyDescent="0.3">
      <c r="P877262" s="83"/>
    </row>
    <row r="877263" spans="16:16" x14ac:dyDescent="0.3">
      <c r="P877263" s="83"/>
    </row>
    <row r="877264" spans="16:16" x14ac:dyDescent="0.3">
      <c r="P877264" s="83"/>
    </row>
    <row r="877265" spans="16:16" x14ac:dyDescent="0.3">
      <c r="P877265" s="83"/>
    </row>
    <row r="877266" spans="16:16" x14ac:dyDescent="0.3">
      <c r="P877266" s="83"/>
    </row>
    <row r="877267" spans="16:16" x14ac:dyDescent="0.3">
      <c r="P877267" s="83"/>
    </row>
    <row r="877268" spans="16:16" x14ac:dyDescent="0.3">
      <c r="P877268" s="83"/>
    </row>
    <row r="877269" spans="16:16" x14ac:dyDescent="0.3">
      <c r="P877269" s="83"/>
    </row>
    <row r="877270" spans="16:16" x14ac:dyDescent="0.3">
      <c r="P877270" s="83"/>
    </row>
    <row r="877271" spans="16:16" x14ac:dyDescent="0.3">
      <c r="P877271" s="83"/>
    </row>
    <row r="877272" spans="16:16" x14ac:dyDescent="0.3">
      <c r="P877272" s="83"/>
    </row>
    <row r="877273" spans="16:16" x14ac:dyDescent="0.3">
      <c r="P877273" s="83"/>
    </row>
    <row r="877274" spans="16:16" x14ac:dyDescent="0.3">
      <c r="P877274" s="83"/>
    </row>
    <row r="877275" spans="16:16" x14ac:dyDescent="0.3">
      <c r="P877275" s="83"/>
    </row>
    <row r="877276" spans="16:16" x14ac:dyDescent="0.3">
      <c r="P877276" s="83"/>
    </row>
    <row r="877277" spans="16:16" x14ac:dyDescent="0.3">
      <c r="P877277" s="83"/>
    </row>
    <row r="877278" spans="16:16" x14ac:dyDescent="0.3">
      <c r="P877278" s="83"/>
    </row>
    <row r="877279" spans="16:16" x14ac:dyDescent="0.3">
      <c r="P877279" s="83"/>
    </row>
    <row r="877280" spans="16:16" x14ac:dyDescent="0.3">
      <c r="P877280" s="83"/>
    </row>
    <row r="877281" spans="16:16" x14ac:dyDescent="0.3">
      <c r="P877281" s="83"/>
    </row>
    <row r="877282" spans="16:16" x14ac:dyDescent="0.3">
      <c r="P877282" s="83"/>
    </row>
    <row r="877283" spans="16:16" x14ac:dyDescent="0.3">
      <c r="P877283" s="83"/>
    </row>
    <row r="877284" spans="16:16" x14ac:dyDescent="0.3">
      <c r="P877284" s="83"/>
    </row>
    <row r="877285" spans="16:16" x14ac:dyDescent="0.3">
      <c r="P877285" s="83"/>
    </row>
    <row r="877286" spans="16:16" x14ac:dyDescent="0.3">
      <c r="P877286" s="83"/>
    </row>
    <row r="877287" spans="16:16" x14ac:dyDescent="0.3">
      <c r="P877287" s="83"/>
    </row>
    <row r="877288" spans="16:16" x14ac:dyDescent="0.3">
      <c r="P877288" s="83"/>
    </row>
    <row r="877289" spans="16:16" x14ac:dyDescent="0.3">
      <c r="P877289" s="83"/>
    </row>
    <row r="877290" spans="16:16" x14ac:dyDescent="0.3">
      <c r="P877290" s="83"/>
    </row>
    <row r="877291" spans="16:16" x14ac:dyDescent="0.3">
      <c r="P877291" s="83"/>
    </row>
    <row r="877292" spans="16:16" x14ac:dyDescent="0.3">
      <c r="P877292" s="83"/>
    </row>
    <row r="877293" spans="16:16" x14ac:dyDescent="0.3">
      <c r="P877293" s="83"/>
    </row>
    <row r="877294" spans="16:16" x14ac:dyDescent="0.3">
      <c r="P877294" s="83"/>
    </row>
    <row r="877295" spans="16:16" x14ac:dyDescent="0.3">
      <c r="P877295" s="83"/>
    </row>
    <row r="877296" spans="16:16" x14ac:dyDescent="0.3">
      <c r="P877296" s="83"/>
    </row>
    <row r="877297" spans="16:16" x14ac:dyDescent="0.3">
      <c r="P877297" s="83"/>
    </row>
    <row r="877298" spans="16:16" x14ac:dyDescent="0.3">
      <c r="P877298" s="83"/>
    </row>
    <row r="877299" spans="16:16" x14ac:dyDescent="0.3">
      <c r="P877299" s="83"/>
    </row>
    <row r="877300" spans="16:16" x14ac:dyDescent="0.3">
      <c r="P877300" s="83"/>
    </row>
    <row r="877301" spans="16:16" x14ac:dyDescent="0.3">
      <c r="P877301" s="83"/>
    </row>
    <row r="877302" spans="16:16" x14ac:dyDescent="0.3">
      <c r="P877302" s="83"/>
    </row>
    <row r="877303" spans="16:16" x14ac:dyDescent="0.3">
      <c r="P877303" s="83"/>
    </row>
    <row r="877304" spans="16:16" x14ac:dyDescent="0.3">
      <c r="P877304" s="83"/>
    </row>
    <row r="877305" spans="16:16" x14ac:dyDescent="0.3">
      <c r="P877305" s="83"/>
    </row>
    <row r="877306" spans="16:16" x14ac:dyDescent="0.3">
      <c r="P877306" s="83"/>
    </row>
    <row r="877307" spans="16:16" x14ac:dyDescent="0.3">
      <c r="P877307" s="83"/>
    </row>
    <row r="877308" spans="16:16" x14ac:dyDescent="0.3">
      <c r="P877308" s="83"/>
    </row>
    <row r="877309" spans="16:16" x14ac:dyDescent="0.3">
      <c r="P877309" s="83"/>
    </row>
    <row r="877310" spans="16:16" x14ac:dyDescent="0.3">
      <c r="P877310" s="83"/>
    </row>
    <row r="877311" spans="16:16" x14ac:dyDescent="0.3">
      <c r="P877311" s="83"/>
    </row>
    <row r="877312" spans="16:16" x14ac:dyDescent="0.3">
      <c r="P877312" s="83"/>
    </row>
    <row r="877313" spans="16:16" x14ac:dyDescent="0.3">
      <c r="P877313" s="83"/>
    </row>
    <row r="877314" spans="16:16" x14ac:dyDescent="0.3">
      <c r="P877314" s="83"/>
    </row>
    <row r="877315" spans="16:16" x14ac:dyDescent="0.3">
      <c r="P877315" s="83"/>
    </row>
    <row r="877316" spans="16:16" x14ac:dyDescent="0.3">
      <c r="P877316" s="83"/>
    </row>
    <row r="877317" spans="16:16" x14ac:dyDescent="0.3">
      <c r="P877317" s="83"/>
    </row>
    <row r="877318" spans="16:16" x14ac:dyDescent="0.3">
      <c r="P877318" s="83"/>
    </row>
    <row r="877319" spans="16:16" x14ac:dyDescent="0.3">
      <c r="P877319" s="83"/>
    </row>
    <row r="877320" spans="16:16" x14ac:dyDescent="0.3">
      <c r="P877320" s="83"/>
    </row>
    <row r="877321" spans="16:16" x14ac:dyDescent="0.3">
      <c r="P877321" s="83"/>
    </row>
    <row r="877322" spans="16:16" x14ac:dyDescent="0.3">
      <c r="P877322" s="83"/>
    </row>
    <row r="877323" spans="16:16" x14ac:dyDescent="0.3">
      <c r="P877323" s="83"/>
    </row>
    <row r="877324" spans="16:16" x14ac:dyDescent="0.3">
      <c r="P877324" s="83"/>
    </row>
    <row r="877325" spans="16:16" x14ac:dyDescent="0.3">
      <c r="P877325" s="83"/>
    </row>
    <row r="877326" spans="16:16" x14ac:dyDescent="0.3">
      <c r="P877326" s="83"/>
    </row>
    <row r="877327" spans="16:16" x14ac:dyDescent="0.3">
      <c r="P877327" s="83"/>
    </row>
    <row r="877328" spans="16:16" x14ac:dyDescent="0.3">
      <c r="P877328" s="83"/>
    </row>
    <row r="877329" spans="16:16" x14ac:dyDescent="0.3">
      <c r="P877329" s="83"/>
    </row>
    <row r="877330" spans="16:16" x14ac:dyDescent="0.3">
      <c r="P877330" s="83"/>
    </row>
    <row r="877331" spans="16:16" x14ac:dyDescent="0.3">
      <c r="P877331" s="83"/>
    </row>
    <row r="877332" spans="16:16" x14ac:dyDescent="0.3">
      <c r="P877332" s="83"/>
    </row>
    <row r="877333" spans="16:16" x14ac:dyDescent="0.3">
      <c r="P877333" s="83"/>
    </row>
    <row r="877334" spans="16:16" x14ac:dyDescent="0.3">
      <c r="P877334" s="83"/>
    </row>
    <row r="877335" spans="16:16" x14ac:dyDescent="0.3">
      <c r="P877335" s="83"/>
    </row>
    <row r="877336" spans="16:16" x14ac:dyDescent="0.3">
      <c r="P877336" s="83"/>
    </row>
    <row r="877337" spans="16:16" x14ac:dyDescent="0.3">
      <c r="P877337" s="83"/>
    </row>
    <row r="877338" spans="16:16" x14ac:dyDescent="0.3">
      <c r="P877338" s="83"/>
    </row>
    <row r="877339" spans="16:16" x14ac:dyDescent="0.3">
      <c r="P877339" s="83"/>
    </row>
    <row r="877340" spans="16:16" x14ac:dyDescent="0.3">
      <c r="P877340" s="83"/>
    </row>
    <row r="877341" spans="16:16" x14ac:dyDescent="0.3">
      <c r="P877341" s="83"/>
    </row>
    <row r="877342" spans="16:16" x14ac:dyDescent="0.3">
      <c r="P877342" s="83"/>
    </row>
    <row r="877343" spans="16:16" x14ac:dyDescent="0.3">
      <c r="P877343" s="83"/>
    </row>
    <row r="877344" spans="16:16" x14ac:dyDescent="0.3">
      <c r="P877344" s="83"/>
    </row>
    <row r="877345" spans="16:16" x14ac:dyDescent="0.3">
      <c r="P877345" s="83"/>
    </row>
    <row r="877346" spans="16:16" x14ac:dyDescent="0.3">
      <c r="P877346" s="83"/>
    </row>
    <row r="877347" spans="16:16" x14ac:dyDescent="0.3">
      <c r="P877347" s="83"/>
    </row>
    <row r="877348" spans="16:16" x14ac:dyDescent="0.3">
      <c r="P877348" s="83"/>
    </row>
    <row r="877349" spans="16:16" x14ac:dyDescent="0.3">
      <c r="P877349" s="83"/>
    </row>
    <row r="877350" spans="16:16" x14ac:dyDescent="0.3">
      <c r="P877350" s="83"/>
    </row>
    <row r="877351" spans="16:16" x14ac:dyDescent="0.3">
      <c r="P877351" s="83"/>
    </row>
    <row r="877352" spans="16:16" x14ac:dyDescent="0.3">
      <c r="P877352" s="83"/>
    </row>
    <row r="877353" spans="16:16" x14ac:dyDescent="0.3">
      <c r="P877353" s="83"/>
    </row>
    <row r="877354" spans="16:16" x14ac:dyDescent="0.3">
      <c r="P877354" s="83"/>
    </row>
    <row r="877355" spans="16:16" x14ac:dyDescent="0.3">
      <c r="P877355" s="83"/>
    </row>
    <row r="877356" spans="16:16" x14ac:dyDescent="0.3">
      <c r="P877356" s="83"/>
    </row>
    <row r="877357" spans="16:16" x14ac:dyDescent="0.3">
      <c r="P877357" s="83"/>
    </row>
    <row r="877358" spans="16:16" x14ac:dyDescent="0.3">
      <c r="P877358" s="83"/>
    </row>
    <row r="877359" spans="16:16" x14ac:dyDescent="0.3">
      <c r="P877359" s="83"/>
    </row>
    <row r="877360" spans="16:16" x14ac:dyDescent="0.3">
      <c r="P877360" s="83"/>
    </row>
    <row r="877361" spans="16:16" x14ac:dyDescent="0.3">
      <c r="P877361" s="83"/>
    </row>
    <row r="877362" spans="16:16" x14ac:dyDescent="0.3">
      <c r="P877362" s="83"/>
    </row>
    <row r="877363" spans="16:16" x14ac:dyDescent="0.3">
      <c r="P877363" s="83"/>
    </row>
    <row r="877364" spans="16:16" x14ac:dyDescent="0.3">
      <c r="P877364" s="83"/>
    </row>
    <row r="877365" spans="16:16" x14ac:dyDescent="0.3">
      <c r="P877365" s="83"/>
    </row>
    <row r="877366" spans="16:16" x14ac:dyDescent="0.3">
      <c r="P877366" s="83"/>
    </row>
    <row r="877367" spans="16:16" x14ac:dyDescent="0.3">
      <c r="P877367" s="83"/>
    </row>
    <row r="877368" spans="16:16" x14ac:dyDescent="0.3">
      <c r="P877368" s="83"/>
    </row>
    <row r="877369" spans="16:16" x14ac:dyDescent="0.3">
      <c r="P877369" s="83"/>
    </row>
    <row r="877370" spans="16:16" x14ac:dyDescent="0.3">
      <c r="P877370" s="83"/>
    </row>
    <row r="877371" spans="16:16" x14ac:dyDescent="0.3">
      <c r="P877371" s="83"/>
    </row>
    <row r="877372" spans="16:16" x14ac:dyDescent="0.3">
      <c r="P877372" s="83"/>
    </row>
    <row r="877373" spans="16:16" x14ac:dyDescent="0.3">
      <c r="P877373" s="83"/>
    </row>
    <row r="877374" spans="16:16" x14ac:dyDescent="0.3">
      <c r="P877374" s="83"/>
    </row>
    <row r="877375" spans="16:16" x14ac:dyDescent="0.3">
      <c r="P877375" s="83"/>
    </row>
    <row r="877376" spans="16:16" x14ac:dyDescent="0.3">
      <c r="P877376" s="83"/>
    </row>
    <row r="877377" spans="16:16" x14ac:dyDescent="0.3">
      <c r="P877377" s="83"/>
    </row>
    <row r="877378" spans="16:16" x14ac:dyDescent="0.3">
      <c r="P877378" s="83"/>
    </row>
    <row r="877379" spans="16:16" x14ac:dyDescent="0.3">
      <c r="P877379" s="83"/>
    </row>
    <row r="877380" spans="16:16" x14ac:dyDescent="0.3">
      <c r="P877380" s="83"/>
    </row>
    <row r="877381" spans="16:16" x14ac:dyDescent="0.3">
      <c r="P877381" s="83"/>
    </row>
    <row r="877382" spans="16:16" x14ac:dyDescent="0.3">
      <c r="P877382" s="83"/>
    </row>
    <row r="877383" spans="16:16" x14ac:dyDescent="0.3">
      <c r="P877383" s="83"/>
    </row>
    <row r="877384" spans="16:16" x14ac:dyDescent="0.3">
      <c r="P877384" s="83"/>
    </row>
    <row r="877385" spans="16:16" x14ac:dyDescent="0.3">
      <c r="P877385" s="83"/>
    </row>
    <row r="877386" spans="16:16" x14ac:dyDescent="0.3">
      <c r="P877386" s="83"/>
    </row>
    <row r="877387" spans="16:16" x14ac:dyDescent="0.3">
      <c r="P877387" s="83"/>
    </row>
    <row r="877388" spans="16:16" x14ac:dyDescent="0.3">
      <c r="P877388" s="83"/>
    </row>
    <row r="877389" spans="16:16" x14ac:dyDescent="0.3">
      <c r="P877389" s="83"/>
    </row>
    <row r="877390" spans="16:16" x14ac:dyDescent="0.3">
      <c r="P877390" s="83"/>
    </row>
    <row r="877391" spans="16:16" x14ac:dyDescent="0.3">
      <c r="P877391" s="83"/>
    </row>
    <row r="877392" spans="16:16" x14ac:dyDescent="0.3">
      <c r="P877392" s="83"/>
    </row>
    <row r="877393" spans="16:16" x14ac:dyDescent="0.3">
      <c r="P877393" s="83"/>
    </row>
    <row r="877394" spans="16:16" x14ac:dyDescent="0.3">
      <c r="P877394" s="83"/>
    </row>
    <row r="877395" spans="16:16" x14ac:dyDescent="0.3">
      <c r="P877395" s="83"/>
    </row>
    <row r="877396" spans="16:16" x14ac:dyDescent="0.3">
      <c r="P877396" s="83"/>
    </row>
    <row r="877397" spans="16:16" x14ac:dyDescent="0.3">
      <c r="P877397" s="83"/>
    </row>
    <row r="877398" spans="16:16" x14ac:dyDescent="0.3">
      <c r="P877398" s="83"/>
    </row>
    <row r="877399" spans="16:16" x14ac:dyDescent="0.3">
      <c r="P877399" s="83"/>
    </row>
    <row r="877400" spans="16:16" x14ac:dyDescent="0.3">
      <c r="P877400" s="83"/>
    </row>
    <row r="877401" spans="16:16" x14ac:dyDescent="0.3">
      <c r="P877401" s="83"/>
    </row>
    <row r="877402" spans="16:16" x14ac:dyDescent="0.3">
      <c r="P877402" s="83"/>
    </row>
    <row r="877403" spans="16:16" x14ac:dyDescent="0.3">
      <c r="P877403" s="83"/>
    </row>
    <row r="877404" spans="16:16" x14ac:dyDescent="0.3">
      <c r="P877404" s="83"/>
    </row>
    <row r="877405" spans="16:16" x14ac:dyDescent="0.3">
      <c r="P877405" s="83"/>
    </row>
    <row r="877406" spans="16:16" x14ac:dyDescent="0.3">
      <c r="P877406" s="83"/>
    </row>
    <row r="877407" spans="16:16" x14ac:dyDescent="0.3">
      <c r="P877407" s="83"/>
    </row>
    <row r="877408" spans="16:16" x14ac:dyDescent="0.3">
      <c r="P877408" s="83"/>
    </row>
    <row r="877409" spans="16:16" x14ac:dyDescent="0.3">
      <c r="P877409" s="83"/>
    </row>
    <row r="877410" spans="16:16" x14ac:dyDescent="0.3">
      <c r="P877410" s="83"/>
    </row>
    <row r="877411" spans="16:16" x14ac:dyDescent="0.3">
      <c r="P877411" s="83"/>
    </row>
    <row r="877412" spans="16:16" x14ac:dyDescent="0.3">
      <c r="P877412" s="83"/>
    </row>
    <row r="877413" spans="16:16" x14ac:dyDescent="0.3">
      <c r="P877413" s="83"/>
    </row>
    <row r="877414" spans="16:16" x14ac:dyDescent="0.3">
      <c r="P877414" s="83"/>
    </row>
    <row r="877415" spans="16:16" x14ac:dyDescent="0.3">
      <c r="P877415" s="83"/>
    </row>
    <row r="877416" spans="16:16" x14ac:dyDescent="0.3">
      <c r="P877416" s="83"/>
    </row>
    <row r="877417" spans="16:16" x14ac:dyDescent="0.3">
      <c r="P877417" s="83"/>
    </row>
    <row r="877418" spans="16:16" x14ac:dyDescent="0.3">
      <c r="P877418" s="83"/>
    </row>
    <row r="877419" spans="16:16" x14ac:dyDescent="0.3">
      <c r="P877419" s="83"/>
    </row>
    <row r="877420" spans="16:16" x14ac:dyDescent="0.3">
      <c r="P877420" s="83"/>
    </row>
    <row r="877421" spans="16:16" x14ac:dyDescent="0.3">
      <c r="P877421" s="83"/>
    </row>
    <row r="877422" spans="16:16" x14ac:dyDescent="0.3">
      <c r="P877422" s="83"/>
    </row>
    <row r="877423" spans="16:16" x14ac:dyDescent="0.3">
      <c r="P877423" s="83"/>
    </row>
    <row r="877424" spans="16:16" x14ac:dyDescent="0.3">
      <c r="P877424" s="83"/>
    </row>
    <row r="877425" spans="16:16" x14ac:dyDescent="0.3">
      <c r="P877425" s="83"/>
    </row>
    <row r="877426" spans="16:16" x14ac:dyDescent="0.3">
      <c r="P877426" s="83"/>
    </row>
    <row r="877427" spans="16:16" x14ac:dyDescent="0.3">
      <c r="P877427" s="83"/>
    </row>
    <row r="877428" spans="16:16" x14ac:dyDescent="0.3">
      <c r="P877428" s="83"/>
    </row>
    <row r="877429" spans="16:16" x14ac:dyDescent="0.3">
      <c r="P877429" s="83"/>
    </row>
    <row r="877430" spans="16:16" x14ac:dyDescent="0.3">
      <c r="P877430" s="83"/>
    </row>
    <row r="877431" spans="16:16" x14ac:dyDescent="0.3">
      <c r="P877431" s="83"/>
    </row>
    <row r="877432" spans="16:16" x14ac:dyDescent="0.3">
      <c r="P877432" s="83"/>
    </row>
    <row r="877433" spans="16:16" x14ac:dyDescent="0.3">
      <c r="P877433" s="83"/>
    </row>
    <row r="877434" spans="16:16" x14ac:dyDescent="0.3">
      <c r="P877434" s="83"/>
    </row>
    <row r="877435" spans="16:16" x14ac:dyDescent="0.3">
      <c r="P877435" s="83"/>
    </row>
    <row r="877436" spans="16:16" x14ac:dyDescent="0.3">
      <c r="P877436" s="83"/>
    </row>
    <row r="877437" spans="16:16" x14ac:dyDescent="0.3">
      <c r="P877437" s="83"/>
    </row>
    <row r="877438" spans="16:16" x14ac:dyDescent="0.3">
      <c r="P877438" s="83"/>
    </row>
    <row r="877439" spans="16:16" x14ac:dyDescent="0.3">
      <c r="P877439" s="83"/>
    </row>
    <row r="877440" spans="16:16" x14ac:dyDescent="0.3">
      <c r="P877440" s="83"/>
    </row>
    <row r="877441" spans="16:16" x14ac:dyDescent="0.3">
      <c r="P877441" s="83"/>
    </row>
    <row r="877442" spans="16:16" x14ac:dyDescent="0.3">
      <c r="P877442" s="83"/>
    </row>
    <row r="877443" spans="16:16" x14ac:dyDescent="0.3">
      <c r="P877443" s="83"/>
    </row>
    <row r="877444" spans="16:16" x14ac:dyDescent="0.3">
      <c r="P877444" s="83"/>
    </row>
    <row r="877445" spans="16:16" x14ac:dyDescent="0.3">
      <c r="P877445" s="83"/>
    </row>
    <row r="877446" spans="16:16" x14ac:dyDescent="0.3">
      <c r="P877446" s="83"/>
    </row>
    <row r="877447" spans="16:16" x14ac:dyDescent="0.3">
      <c r="P877447" s="83"/>
    </row>
    <row r="877448" spans="16:16" x14ac:dyDescent="0.3">
      <c r="P877448" s="83"/>
    </row>
    <row r="877449" spans="16:16" x14ac:dyDescent="0.3">
      <c r="P877449" s="83"/>
    </row>
    <row r="877450" spans="16:16" x14ac:dyDescent="0.3">
      <c r="P877450" s="83"/>
    </row>
    <row r="877451" spans="16:16" x14ac:dyDescent="0.3">
      <c r="P877451" s="83"/>
    </row>
    <row r="877452" spans="16:16" x14ac:dyDescent="0.3">
      <c r="P877452" s="83"/>
    </row>
    <row r="877453" spans="16:16" x14ac:dyDescent="0.3">
      <c r="P877453" s="83"/>
    </row>
    <row r="877454" spans="16:16" x14ac:dyDescent="0.3">
      <c r="P877454" s="83"/>
    </row>
    <row r="877455" spans="16:16" x14ac:dyDescent="0.3">
      <c r="P877455" s="83"/>
    </row>
    <row r="877456" spans="16:16" x14ac:dyDescent="0.3">
      <c r="P877456" s="83"/>
    </row>
    <row r="877457" spans="16:16" x14ac:dyDescent="0.3">
      <c r="P877457" s="83"/>
    </row>
    <row r="877458" spans="16:16" x14ac:dyDescent="0.3">
      <c r="P877458" s="83"/>
    </row>
    <row r="877459" spans="16:16" x14ac:dyDescent="0.3">
      <c r="P877459" s="83"/>
    </row>
    <row r="877460" spans="16:16" x14ac:dyDescent="0.3">
      <c r="P877460" s="83"/>
    </row>
    <row r="877461" spans="16:16" x14ac:dyDescent="0.3">
      <c r="P877461" s="83"/>
    </row>
    <row r="877462" spans="16:16" x14ac:dyDescent="0.3">
      <c r="P877462" s="83"/>
    </row>
    <row r="877463" spans="16:16" x14ac:dyDescent="0.3">
      <c r="P877463" s="83"/>
    </row>
    <row r="877464" spans="16:16" x14ac:dyDescent="0.3">
      <c r="P877464" s="83"/>
    </row>
    <row r="877465" spans="16:16" x14ac:dyDescent="0.3">
      <c r="P877465" s="83"/>
    </row>
    <row r="877466" spans="16:16" x14ac:dyDescent="0.3">
      <c r="P877466" s="83"/>
    </row>
    <row r="877467" spans="16:16" x14ac:dyDescent="0.3">
      <c r="P877467" s="83"/>
    </row>
    <row r="877468" spans="16:16" x14ac:dyDescent="0.3">
      <c r="P877468" s="83"/>
    </row>
    <row r="877469" spans="16:16" x14ac:dyDescent="0.3">
      <c r="P877469" s="83"/>
    </row>
    <row r="877470" spans="16:16" x14ac:dyDescent="0.3">
      <c r="P877470" s="83"/>
    </row>
    <row r="877471" spans="16:16" x14ac:dyDescent="0.3">
      <c r="P877471" s="83"/>
    </row>
    <row r="877472" spans="16:16" x14ac:dyDescent="0.3">
      <c r="P877472" s="83"/>
    </row>
    <row r="877473" spans="16:16" x14ac:dyDescent="0.3">
      <c r="P877473" s="83"/>
    </row>
    <row r="877474" spans="16:16" x14ac:dyDescent="0.3">
      <c r="P877474" s="83"/>
    </row>
    <row r="877475" spans="16:16" x14ac:dyDescent="0.3">
      <c r="P877475" s="83"/>
    </row>
    <row r="877476" spans="16:16" x14ac:dyDescent="0.3">
      <c r="P877476" s="83"/>
    </row>
    <row r="877477" spans="16:16" x14ac:dyDescent="0.3">
      <c r="P877477" s="83"/>
    </row>
    <row r="877478" spans="16:16" x14ac:dyDescent="0.3">
      <c r="P877478" s="83"/>
    </row>
    <row r="877479" spans="16:16" x14ac:dyDescent="0.3">
      <c r="P877479" s="83"/>
    </row>
    <row r="877480" spans="16:16" x14ac:dyDescent="0.3">
      <c r="P877480" s="83"/>
    </row>
    <row r="877481" spans="16:16" x14ac:dyDescent="0.3">
      <c r="P877481" s="83"/>
    </row>
    <row r="877482" spans="16:16" x14ac:dyDescent="0.3">
      <c r="P877482" s="83"/>
    </row>
    <row r="877483" spans="16:16" x14ac:dyDescent="0.3">
      <c r="P877483" s="83"/>
    </row>
    <row r="877484" spans="16:16" x14ac:dyDescent="0.3">
      <c r="P877484" s="83"/>
    </row>
    <row r="877485" spans="16:16" x14ac:dyDescent="0.3">
      <c r="P877485" s="83"/>
    </row>
    <row r="877486" spans="16:16" x14ac:dyDescent="0.3">
      <c r="P877486" s="83"/>
    </row>
    <row r="877487" spans="16:16" x14ac:dyDescent="0.3">
      <c r="P877487" s="83"/>
    </row>
    <row r="877488" spans="16:16" x14ac:dyDescent="0.3">
      <c r="P877488" s="83"/>
    </row>
    <row r="877489" spans="16:16" x14ac:dyDescent="0.3">
      <c r="P877489" s="83"/>
    </row>
    <row r="877490" spans="16:16" x14ac:dyDescent="0.3">
      <c r="P877490" s="83"/>
    </row>
    <row r="877491" spans="16:16" x14ac:dyDescent="0.3">
      <c r="P877491" s="83"/>
    </row>
    <row r="877492" spans="16:16" x14ac:dyDescent="0.3">
      <c r="P877492" s="83"/>
    </row>
    <row r="877493" spans="16:16" x14ac:dyDescent="0.3">
      <c r="P877493" s="83"/>
    </row>
    <row r="877494" spans="16:16" x14ac:dyDescent="0.3">
      <c r="P877494" s="83"/>
    </row>
    <row r="877495" spans="16:16" x14ac:dyDescent="0.3">
      <c r="P877495" s="83"/>
    </row>
    <row r="877496" spans="16:16" x14ac:dyDescent="0.3">
      <c r="P877496" s="83"/>
    </row>
    <row r="877497" spans="16:16" x14ac:dyDescent="0.3">
      <c r="P877497" s="83"/>
    </row>
    <row r="877498" spans="16:16" x14ac:dyDescent="0.3">
      <c r="P877498" s="83"/>
    </row>
    <row r="877499" spans="16:16" x14ac:dyDescent="0.3">
      <c r="P877499" s="83"/>
    </row>
    <row r="877500" spans="16:16" x14ac:dyDescent="0.3">
      <c r="P877500" s="83"/>
    </row>
    <row r="877501" spans="16:16" x14ac:dyDescent="0.3">
      <c r="P877501" s="83"/>
    </row>
    <row r="877502" spans="16:16" x14ac:dyDescent="0.3">
      <c r="P877502" s="83"/>
    </row>
    <row r="877503" spans="16:16" x14ac:dyDescent="0.3">
      <c r="P877503" s="83"/>
    </row>
    <row r="877504" spans="16:16" x14ac:dyDescent="0.3">
      <c r="P877504" s="83"/>
    </row>
    <row r="877505" spans="16:16" x14ac:dyDescent="0.3">
      <c r="P877505" s="83"/>
    </row>
    <row r="877506" spans="16:16" x14ac:dyDescent="0.3">
      <c r="P877506" s="83"/>
    </row>
    <row r="877507" spans="16:16" x14ac:dyDescent="0.3">
      <c r="P877507" s="83"/>
    </row>
    <row r="877508" spans="16:16" x14ac:dyDescent="0.3">
      <c r="P877508" s="83"/>
    </row>
    <row r="877509" spans="16:16" x14ac:dyDescent="0.3">
      <c r="P877509" s="83"/>
    </row>
    <row r="877510" spans="16:16" x14ac:dyDescent="0.3">
      <c r="P877510" s="83"/>
    </row>
    <row r="877511" spans="16:16" x14ac:dyDescent="0.3">
      <c r="P877511" s="83"/>
    </row>
    <row r="877512" spans="16:16" x14ac:dyDescent="0.3">
      <c r="P877512" s="83"/>
    </row>
    <row r="877513" spans="16:16" x14ac:dyDescent="0.3">
      <c r="P877513" s="83"/>
    </row>
    <row r="877514" spans="16:16" x14ac:dyDescent="0.3">
      <c r="P877514" s="83"/>
    </row>
    <row r="877515" spans="16:16" x14ac:dyDescent="0.3">
      <c r="P877515" s="83"/>
    </row>
    <row r="877516" spans="16:16" x14ac:dyDescent="0.3">
      <c r="P877516" s="83"/>
    </row>
    <row r="877517" spans="16:16" x14ac:dyDescent="0.3">
      <c r="P877517" s="83"/>
    </row>
    <row r="877518" spans="16:16" x14ac:dyDescent="0.3">
      <c r="P877518" s="83"/>
    </row>
    <row r="877519" spans="16:16" x14ac:dyDescent="0.3">
      <c r="P877519" s="83"/>
    </row>
    <row r="877520" spans="16:16" x14ac:dyDescent="0.3">
      <c r="P877520" s="83"/>
    </row>
    <row r="877521" spans="16:16" x14ac:dyDescent="0.3">
      <c r="P877521" s="83"/>
    </row>
    <row r="877522" spans="16:16" x14ac:dyDescent="0.3">
      <c r="P877522" s="83"/>
    </row>
    <row r="877523" spans="16:16" x14ac:dyDescent="0.3">
      <c r="P877523" s="83"/>
    </row>
    <row r="877524" spans="16:16" x14ac:dyDescent="0.3">
      <c r="P877524" s="83"/>
    </row>
    <row r="877525" spans="16:16" x14ac:dyDescent="0.3">
      <c r="P877525" s="83"/>
    </row>
    <row r="877526" spans="16:16" x14ac:dyDescent="0.3">
      <c r="P877526" s="83"/>
    </row>
    <row r="877527" spans="16:16" x14ac:dyDescent="0.3">
      <c r="P877527" s="83"/>
    </row>
    <row r="877528" spans="16:16" x14ac:dyDescent="0.3">
      <c r="P877528" s="83"/>
    </row>
    <row r="877529" spans="16:16" x14ac:dyDescent="0.3">
      <c r="P877529" s="83"/>
    </row>
    <row r="877530" spans="16:16" x14ac:dyDescent="0.3">
      <c r="P877530" s="83"/>
    </row>
    <row r="877531" spans="16:16" x14ac:dyDescent="0.3">
      <c r="P877531" s="83"/>
    </row>
    <row r="877532" spans="16:16" x14ac:dyDescent="0.3">
      <c r="P877532" s="83"/>
    </row>
    <row r="877533" spans="16:16" x14ac:dyDescent="0.3">
      <c r="P877533" s="83"/>
    </row>
    <row r="877534" spans="16:16" x14ac:dyDescent="0.3">
      <c r="P877534" s="83"/>
    </row>
    <row r="877535" spans="16:16" x14ac:dyDescent="0.3">
      <c r="P877535" s="83"/>
    </row>
    <row r="877536" spans="16:16" x14ac:dyDescent="0.3">
      <c r="P877536" s="83"/>
    </row>
    <row r="877537" spans="16:16" x14ac:dyDescent="0.3">
      <c r="P877537" s="83"/>
    </row>
    <row r="877538" spans="16:16" x14ac:dyDescent="0.3">
      <c r="P877538" s="83"/>
    </row>
    <row r="877539" spans="16:16" x14ac:dyDescent="0.3">
      <c r="P877539" s="83"/>
    </row>
    <row r="877540" spans="16:16" x14ac:dyDescent="0.3">
      <c r="P877540" s="83"/>
    </row>
    <row r="877541" spans="16:16" x14ac:dyDescent="0.3">
      <c r="P877541" s="83"/>
    </row>
    <row r="877542" spans="16:16" x14ac:dyDescent="0.3">
      <c r="P877542" s="83"/>
    </row>
    <row r="877543" spans="16:16" x14ac:dyDescent="0.3">
      <c r="P877543" s="83"/>
    </row>
    <row r="877544" spans="16:16" x14ac:dyDescent="0.3">
      <c r="P877544" s="83"/>
    </row>
    <row r="877545" spans="16:16" x14ac:dyDescent="0.3">
      <c r="P877545" s="83"/>
    </row>
    <row r="877546" spans="16:16" x14ac:dyDescent="0.3">
      <c r="P877546" s="83"/>
    </row>
    <row r="877547" spans="16:16" x14ac:dyDescent="0.3">
      <c r="P877547" s="83"/>
    </row>
    <row r="877548" spans="16:16" x14ac:dyDescent="0.3">
      <c r="P877548" s="83"/>
    </row>
    <row r="877549" spans="16:16" x14ac:dyDescent="0.3">
      <c r="P877549" s="83"/>
    </row>
    <row r="877550" spans="16:16" x14ac:dyDescent="0.3">
      <c r="P877550" s="83"/>
    </row>
    <row r="877551" spans="16:16" x14ac:dyDescent="0.3">
      <c r="P877551" s="83"/>
    </row>
    <row r="877552" spans="16:16" x14ac:dyDescent="0.3">
      <c r="P877552" s="83"/>
    </row>
    <row r="877553" spans="16:16" x14ac:dyDescent="0.3">
      <c r="P877553" s="83"/>
    </row>
    <row r="877554" spans="16:16" x14ac:dyDescent="0.3">
      <c r="P877554" s="83"/>
    </row>
    <row r="877555" spans="16:16" x14ac:dyDescent="0.3">
      <c r="P877555" s="83"/>
    </row>
    <row r="877556" spans="16:16" x14ac:dyDescent="0.3">
      <c r="P877556" s="83"/>
    </row>
    <row r="877557" spans="16:16" x14ac:dyDescent="0.3">
      <c r="P877557" s="83"/>
    </row>
    <row r="877558" spans="16:16" x14ac:dyDescent="0.3">
      <c r="P877558" s="83"/>
    </row>
    <row r="877559" spans="16:16" x14ac:dyDescent="0.3">
      <c r="P877559" s="83"/>
    </row>
    <row r="877560" spans="16:16" x14ac:dyDescent="0.3">
      <c r="P877560" s="83"/>
    </row>
    <row r="877561" spans="16:16" x14ac:dyDescent="0.3">
      <c r="P877561" s="83"/>
    </row>
    <row r="877562" spans="16:16" x14ac:dyDescent="0.3">
      <c r="P877562" s="83"/>
    </row>
    <row r="877563" spans="16:16" x14ac:dyDescent="0.3">
      <c r="P877563" s="83"/>
    </row>
    <row r="877564" spans="16:16" x14ac:dyDescent="0.3">
      <c r="P877564" s="83"/>
    </row>
    <row r="877565" spans="16:16" x14ac:dyDescent="0.3">
      <c r="P877565" s="83"/>
    </row>
    <row r="877566" spans="16:16" x14ac:dyDescent="0.3">
      <c r="P877566" s="83"/>
    </row>
    <row r="877567" spans="16:16" x14ac:dyDescent="0.3">
      <c r="P877567" s="83"/>
    </row>
    <row r="877568" spans="16:16" x14ac:dyDescent="0.3">
      <c r="P877568" s="83"/>
    </row>
    <row r="877569" spans="16:16" x14ac:dyDescent="0.3">
      <c r="P877569" s="83"/>
    </row>
    <row r="877570" spans="16:16" x14ac:dyDescent="0.3">
      <c r="P877570" s="83"/>
    </row>
    <row r="877571" spans="16:16" x14ac:dyDescent="0.3">
      <c r="P877571" s="83"/>
    </row>
    <row r="877572" spans="16:16" x14ac:dyDescent="0.3">
      <c r="P877572" s="83"/>
    </row>
    <row r="877573" spans="16:16" x14ac:dyDescent="0.3">
      <c r="P877573" s="83"/>
    </row>
    <row r="877574" spans="16:16" x14ac:dyDescent="0.3">
      <c r="P877574" s="83"/>
    </row>
    <row r="877575" spans="16:16" x14ac:dyDescent="0.3">
      <c r="P877575" s="83"/>
    </row>
    <row r="877576" spans="16:16" x14ac:dyDescent="0.3">
      <c r="P877576" s="83"/>
    </row>
    <row r="877577" spans="16:16" x14ac:dyDescent="0.3">
      <c r="P877577" s="83"/>
    </row>
    <row r="877578" spans="16:16" x14ac:dyDescent="0.3">
      <c r="P877578" s="83"/>
    </row>
    <row r="877579" spans="16:16" x14ac:dyDescent="0.3">
      <c r="P877579" s="83"/>
    </row>
    <row r="877580" spans="16:16" x14ac:dyDescent="0.3">
      <c r="P877580" s="83"/>
    </row>
    <row r="877581" spans="16:16" x14ac:dyDescent="0.3">
      <c r="P877581" s="83"/>
    </row>
    <row r="877582" spans="16:16" x14ac:dyDescent="0.3">
      <c r="P877582" s="83"/>
    </row>
    <row r="877583" spans="16:16" x14ac:dyDescent="0.3">
      <c r="P877583" s="83"/>
    </row>
    <row r="877584" spans="16:16" x14ac:dyDescent="0.3">
      <c r="P877584" s="83"/>
    </row>
    <row r="877585" spans="16:16" x14ac:dyDescent="0.3">
      <c r="P877585" s="83"/>
    </row>
    <row r="877586" spans="16:16" x14ac:dyDescent="0.3">
      <c r="P877586" s="83"/>
    </row>
    <row r="877587" spans="16:16" x14ac:dyDescent="0.3">
      <c r="P877587" s="83"/>
    </row>
    <row r="877588" spans="16:16" x14ac:dyDescent="0.3">
      <c r="P877588" s="83"/>
    </row>
    <row r="877589" spans="16:16" x14ac:dyDescent="0.3">
      <c r="P877589" s="83"/>
    </row>
    <row r="877590" spans="16:16" x14ac:dyDescent="0.3">
      <c r="P877590" s="83"/>
    </row>
    <row r="877591" spans="16:16" x14ac:dyDescent="0.3">
      <c r="P877591" s="83"/>
    </row>
    <row r="877592" spans="16:16" x14ac:dyDescent="0.3">
      <c r="P877592" s="83"/>
    </row>
    <row r="877593" spans="16:16" x14ac:dyDescent="0.3">
      <c r="P877593" s="83"/>
    </row>
    <row r="877594" spans="16:16" x14ac:dyDescent="0.3">
      <c r="P877594" s="83"/>
    </row>
    <row r="877595" spans="16:16" x14ac:dyDescent="0.3">
      <c r="P877595" s="83"/>
    </row>
    <row r="877596" spans="16:16" x14ac:dyDescent="0.3">
      <c r="P877596" s="83"/>
    </row>
    <row r="877597" spans="16:16" x14ac:dyDescent="0.3">
      <c r="P877597" s="83"/>
    </row>
    <row r="877598" spans="16:16" x14ac:dyDescent="0.3">
      <c r="P877598" s="83"/>
    </row>
    <row r="877599" spans="16:16" x14ac:dyDescent="0.3">
      <c r="P877599" s="83"/>
    </row>
    <row r="877600" spans="16:16" x14ac:dyDescent="0.3">
      <c r="P877600" s="83"/>
    </row>
    <row r="877601" spans="16:16" x14ac:dyDescent="0.3">
      <c r="P877601" s="83"/>
    </row>
    <row r="877602" spans="16:16" x14ac:dyDescent="0.3">
      <c r="P877602" s="83"/>
    </row>
    <row r="877603" spans="16:16" x14ac:dyDescent="0.3">
      <c r="P877603" s="83"/>
    </row>
    <row r="877604" spans="16:16" x14ac:dyDescent="0.3">
      <c r="P877604" s="83"/>
    </row>
    <row r="877605" spans="16:16" x14ac:dyDescent="0.3">
      <c r="P877605" s="83"/>
    </row>
    <row r="877606" spans="16:16" x14ac:dyDescent="0.3">
      <c r="P877606" s="83"/>
    </row>
    <row r="877607" spans="16:16" x14ac:dyDescent="0.3">
      <c r="P877607" s="83"/>
    </row>
    <row r="877608" spans="16:16" x14ac:dyDescent="0.3">
      <c r="P877608" s="83"/>
    </row>
    <row r="877609" spans="16:16" x14ac:dyDescent="0.3">
      <c r="P877609" s="83"/>
    </row>
    <row r="877610" spans="16:16" x14ac:dyDescent="0.3">
      <c r="P877610" s="83"/>
    </row>
    <row r="877611" spans="16:16" x14ac:dyDescent="0.3">
      <c r="P877611" s="83"/>
    </row>
    <row r="877612" spans="16:16" x14ac:dyDescent="0.3">
      <c r="P877612" s="83"/>
    </row>
    <row r="877613" spans="16:16" x14ac:dyDescent="0.3">
      <c r="P877613" s="83"/>
    </row>
    <row r="877614" spans="16:16" x14ac:dyDescent="0.3">
      <c r="P877614" s="83"/>
    </row>
    <row r="877615" spans="16:16" x14ac:dyDescent="0.3">
      <c r="P877615" s="83"/>
    </row>
    <row r="877616" spans="16:16" x14ac:dyDescent="0.3">
      <c r="P877616" s="83"/>
    </row>
    <row r="877617" spans="16:16" x14ac:dyDescent="0.3">
      <c r="P877617" s="83"/>
    </row>
    <row r="877618" spans="16:16" x14ac:dyDescent="0.3">
      <c r="P877618" s="83"/>
    </row>
    <row r="877619" spans="16:16" x14ac:dyDescent="0.3">
      <c r="P877619" s="83"/>
    </row>
    <row r="877620" spans="16:16" x14ac:dyDescent="0.3">
      <c r="P877620" s="83"/>
    </row>
    <row r="877621" spans="16:16" x14ac:dyDescent="0.3">
      <c r="P877621" s="83"/>
    </row>
    <row r="877622" spans="16:16" x14ac:dyDescent="0.3">
      <c r="P877622" s="83"/>
    </row>
    <row r="877623" spans="16:16" x14ac:dyDescent="0.3">
      <c r="P877623" s="83"/>
    </row>
    <row r="877624" spans="16:16" x14ac:dyDescent="0.3">
      <c r="P877624" s="83"/>
    </row>
    <row r="877625" spans="16:16" x14ac:dyDescent="0.3">
      <c r="P877625" s="83"/>
    </row>
    <row r="877626" spans="16:16" x14ac:dyDescent="0.3">
      <c r="P877626" s="83"/>
    </row>
    <row r="877627" spans="16:16" x14ac:dyDescent="0.3">
      <c r="P877627" s="83"/>
    </row>
    <row r="877628" spans="16:16" x14ac:dyDescent="0.3">
      <c r="P877628" s="83"/>
    </row>
    <row r="877629" spans="16:16" x14ac:dyDescent="0.3">
      <c r="P877629" s="83"/>
    </row>
    <row r="877630" spans="16:16" x14ac:dyDescent="0.3">
      <c r="P877630" s="83"/>
    </row>
    <row r="877631" spans="16:16" x14ac:dyDescent="0.3">
      <c r="P877631" s="83"/>
    </row>
    <row r="877632" spans="16:16" x14ac:dyDescent="0.3">
      <c r="P877632" s="83"/>
    </row>
    <row r="877633" spans="16:16" x14ac:dyDescent="0.3">
      <c r="P877633" s="83"/>
    </row>
    <row r="877634" spans="16:16" x14ac:dyDescent="0.3">
      <c r="P877634" s="83"/>
    </row>
    <row r="877635" spans="16:16" x14ac:dyDescent="0.3">
      <c r="P877635" s="83"/>
    </row>
    <row r="877636" spans="16:16" x14ac:dyDescent="0.3">
      <c r="P877636" s="83"/>
    </row>
    <row r="877637" spans="16:16" x14ac:dyDescent="0.3">
      <c r="P877637" s="83"/>
    </row>
    <row r="877638" spans="16:16" x14ac:dyDescent="0.3">
      <c r="P877638" s="83"/>
    </row>
    <row r="877639" spans="16:16" x14ac:dyDescent="0.3">
      <c r="P877639" s="83"/>
    </row>
    <row r="877640" spans="16:16" x14ac:dyDescent="0.3">
      <c r="P877640" s="83"/>
    </row>
    <row r="877641" spans="16:16" x14ac:dyDescent="0.3">
      <c r="P877641" s="83"/>
    </row>
    <row r="877642" spans="16:16" x14ac:dyDescent="0.3">
      <c r="P877642" s="83"/>
    </row>
    <row r="877643" spans="16:16" x14ac:dyDescent="0.3">
      <c r="P877643" s="83"/>
    </row>
    <row r="877644" spans="16:16" x14ac:dyDescent="0.3">
      <c r="P877644" s="83"/>
    </row>
    <row r="877645" spans="16:16" x14ac:dyDescent="0.3">
      <c r="P877645" s="83"/>
    </row>
    <row r="877646" spans="16:16" x14ac:dyDescent="0.3">
      <c r="P877646" s="83"/>
    </row>
    <row r="877647" spans="16:16" x14ac:dyDescent="0.3">
      <c r="P877647" s="83"/>
    </row>
    <row r="877648" spans="16:16" x14ac:dyDescent="0.3">
      <c r="P877648" s="83"/>
    </row>
    <row r="877649" spans="16:16" x14ac:dyDescent="0.3">
      <c r="P877649" s="83"/>
    </row>
    <row r="877650" spans="16:16" x14ac:dyDescent="0.3">
      <c r="P877650" s="83"/>
    </row>
    <row r="877651" spans="16:16" x14ac:dyDescent="0.3">
      <c r="P877651" s="83"/>
    </row>
    <row r="877652" spans="16:16" x14ac:dyDescent="0.3">
      <c r="P877652" s="83"/>
    </row>
    <row r="877653" spans="16:16" x14ac:dyDescent="0.3">
      <c r="P877653" s="83"/>
    </row>
    <row r="877654" spans="16:16" x14ac:dyDescent="0.3">
      <c r="P877654" s="83"/>
    </row>
    <row r="877655" spans="16:16" x14ac:dyDescent="0.3">
      <c r="P877655" s="83"/>
    </row>
    <row r="877656" spans="16:16" x14ac:dyDescent="0.3">
      <c r="P877656" s="83"/>
    </row>
    <row r="877657" spans="16:16" x14ac:dyDescent="0.3">
      <c r="P877657" s="83"/>
    </row>
    <row r="877658" spans="16:16" x14ac:dyDescent="0.3">
      <c r="P877658" s="83"/>
    </row>
    <row r="877659" spans="16:16" x14ac:dyDescent="0.3">
      <c r="P877659" s="83"/>
    </row>
    <row r="877660" spans="16:16" x14ac:dyDescent="0.3">
      <c r="P877660" s="83"/>
    </row>
    <row r="877661" spans="16:16" x14ac:dyDescent="0.3">
      <c r="P877661" s="83"/>
    </row>
    <row r="877662" spans="16:16" x14ac:dyDescent="0.3">
      <c r="P877662" s="83"/>
    </row>
    <row r="877663" spans="16:16" x14ac:dyDescent="0.3">
      <c r="P877663" s="83"/>
    </row>
    <row r="877664" spans="16:16" x14ac:dyDescent="0.3">
      <c r="P877664" s="83"/>
    </row>
    <row r="877665" spans="16:16" x14ac:dyDescent="0.3">
      <c r="P877665" s="83"/>
    </row>
    <row r="877666" spans="16:16" x14ac:dyDescent="0.3">
      <c r="P877666" s="83"/>
    </row>
    <row r="877667" spans="16:16" x14ac:dyDescent="0.3">
      <c r="P877667" s="83"/>
    </row>
    <row r="877668" spans="16:16" x14ac:dyDescent="0.3">
      <c r="P877668" s="83"/>
    </row>
    <row r="877669" spans="16:16" x14ac:dyDescent="0.3">
      <c r="P877669" s="83"/>
    </row>
    <row r="877670" spans="16:16" x14ac:dyDescent="0.3">
      <c r="P877670" s="83"/>
    </row>
    <row r="877671" spans="16:16" x14ac:dyDescent="0.3">
      <c r="P877671" s="83"/>
    </row>
    <row r="877672" spans="16:16" x14ac:dyDescent="0.3">
      <c r="P877672" s="83"/>
    </row>
    <row r="877673" spans="16:16" x14ac:dyDescent="0.3">
      <c r="P877673" s="83"/>
    </row>
    <row r="877674" spans="16:16" x14ac:dyDescent="0.3">
      <c r="P877674" s="83"/>
    </row>
    <row r="877675" spans="16:16" x14ac:dyDescent="0.3">
      <c r="P877675" s="83"/>
    </row>
    <row r="877676" spans="16:16" x14ac:dyDescent="0.3">
      <c r="P877676" s="83"/>
    </row>
    <row r="877677" spans="16:16" x14ac:dyDescent="0.3">
      <c r="P877677" s="83"/>
    </row>
    <row r="877678" spans="16:16" x14ac:dyDescent="0.3">
      <c r="P877678" s="83"/>
    </row>
    <row r="877679" spans="16:16" x14ac:dyDescent="0.3">
      <c r="P877679" s="83"/>
    </row>
    <row r="877680" spans="16:16" x14ac:dyDescent="0.3">
      <c r="P877680" s="83"/>
    </row>
    <row r="877681" spans="16:16" x14ac:dyDescent="0.3">
      <c r="P877681" s="83"/>
    </row>
    <row r="877682" spans="16:16" x14ac:dyDescent="0.3">
      <c r="P877682" s="83"/>
    </row>
    <row r="877683" spans="16:16" x14ac:dyDescent="0.3">
      <c r="P877683" s="83"/>
    </row>
    <row r="877684" spans="16:16" x14ac:dyDescent="0.3">
      <c r="P877684" s="83"/>
    </row>
    <row r="877685" spans="16:16" x14ac:dyDescent="0.3">
      <c r="P877685" s="83"/>
    </row>
    <row r="877686" spans="16:16" x14ac:dyDescent="0.3">
      <c r="P877686" s="83"/>
    </row>
    <row r="877687" spans="16:16" x14ac:dyDescent="0.3">
      <c r="P877687" s="83"/>
    </row>
    <row r="877688" spans="16:16" x14ac:dyDescent="0.3">
      <c r="P877688" s="83"/>
    </row>
    <row r="877689" spans="16:16" x14ac:dyDescent="0.3">
      <c r="P877689" s="83"/>
    </row>
    <row r="877690" spans="16:16" x14ac:dyDescent="0.3">
      <c r="P877690" s="83"/>
    </row>
    <row r="877691" spans="16:16" x14ac:dyDescent="0.3">
      <c r="P877691" s="83"/>
    </row>
    <row r="877692" spans="16:16" x14ac:dyDescent="0.3">
      <c r="P877692" s="83"/>
    </row>
    <row r="877693" spans="16:16" x14ac:dyDescent="0.3">
      <c r="P877693" s="83"/>
    </row>
    <row r="877694" spans="16:16" x14ac:dyDescent="0.3">
      <c r="P877694" s="83"/>
    </row>
    <row r="877695" spans="16:16" x14ac:dyDescent="0.3">
      <c r="P877695" s="83"/>
    </row>
    <row r="877696" spans="16:16" x14ac:dyDescent="0.3">
      <c r="P877696" s="83"/>
    </row>
    <row r="877697" spans="16:16" x14ac:dyDescent="0.3">
      <c r="P877697" s="83"/>
    </row>
    <row r="877698" spans="16:16" x14ac:dyDescent="0.3">
      <c r="P877698" s="83"/>
    </row>
    <row r="877699" spans="16:16" x14ac:dyDescent="0.3">
      <c r="P877699" s="83"/>
    </row>
    <row r="877700" spans="16:16" x14ac:dyDescent="0.3">
      <c r="P877700" s="83"/>
    </row>
    <row r="877701" spans="16:16" x14ac:dyDescent="0.3">
      <c r="P877701" s="83"/>
    </row>
    <row r="877702" spans="16:16" x14ac:dyDescent="0.3">
      <c r="P877702" s="83"/>
    </row>
    <row r="877703" spans="16:16" x14ac:dyDescent="0.3">
      <c r="P877703" s="83"/>
    </row>
    <row r="877704" spans="16:16" x14ac:dyDescent="0.3">
      <c r="P877704" s="83"/>
    </row>
    <row r="877705" spans="16:16" x14ac:dyDescent="0.3">
      <c r="P877705" s="83"/>
    </row>
    <row r="877706" spans="16:16" x14ac:dyDescent="0.3">
      <c r="P877706" s="83"/>
    </row>
    <row r="877707" spans="16:16" x14ac:dyDescent="0.3">
      <c r="P877707" s="83"/>
    </row>
    <row r="877708" spans="16:16" x14ac:dyDescent="0.3">
      <c r="P877708" s="83"/>
    </row>
    <row r="877709" spans="16:16" x14ac:dyDescent="0.3">
      <c r="P877709" s="83"/>
    </row>
    <row r="877710" spans="16:16" x14ac:dyDescent="0.3">
      <c r="P877710" s="83"/>
    </row>
    <row r="877711" spans="16:16" x14ac:dyDescent="0.3">
      <c r="P877711" s="83"/>
    </row>
    <row r="877712" spans="16:16" x14ac:dyDescent="0.3">
      <c r="P877712" s="83"/>
    </row>
    <row r="877713" spans="16:16" x14ac:dyDescent="0.3">
      <c r="P877713" s="83"/>
    </row>
    <row r="877714" spans="16:16" x14ac:dyDescent="0.3">
      <c r="P877714" s="83"/>
    </row>
    <row r="877715" spans="16:16" x14ac:dyDescent="0.3">
      <c r="P877715" s="83"/>
    </row>
    <row r="877716" spans="16:16" x14ac:dyDescent="0.3">
      <c r="P877716" s="83"/>
    </row>
    <row r="877717" spans="16:16" x14ac:dyDescent="0.3">
      <c r="P877717" s="83"/>
    </row>
    <row r="877718" spans="16:16" x14ac:dyDescent="0.3">
      <c r="P877718" s="83"/>
    </row>
    <row r="877719" spans="16:16" x14ac:dyDescent="0.3">
      <c r="P877719" s="83"/>
    </row>
    <row r="877720" spans="16:16" x14ac:dyDescent="0.3">
      <c r="P877720" s="83"/>
    </row>
    <row r="877721" spans="16:16" x14ac:dyDescent="0.3">
      <c r="P877721" s="83"/>
    </row>
    <row r="877722" spans="16:16" x14ac:dyDescent="0.3">
      <c r="P877722" s="83"/>
    </row>
    <row r="877723" spans="16:16" x14ac:dyDescent="0.3">
      <c r="P877723" s="83"/>
    </row>
    <row r="877724" spans="16:16" x14ac:dyDescent="0.3">
      <c r="P877724" s="83"/>
    </row>
    <row r="877725" spans="16:16" x14ac:dyDescent="0.3">
      <c r="P877725" s="83"/>
    </row>
    <row r="877726" spans="16:16" x14ac:dyDescent="0.3">
      <c r="P877726" s="83"/>
    </row>
    <row r="877727" spans="16:16" x14ac:dyDescent="0.3">
      <c r="P877727" s="83"/>
    </row>
    <row r="877728" spans="16:16" x14ac:dyDescent="0.3">
      <c r="P877728" s="83"/>
    </row>
    <row r="877729" spans="16:16" x14ac:dyDescent="0.3">
      <c r="P877729" s="83"/>
    </row>
    <row r="877730" spans="16:16" x14ac:dyDescent="0.3">
      <c r="P877730" s="83"/>
    </row>
    <row r="877731" spans="16:16" x14ac:dyDescent="0.3">
      <c r="P877731" s="83"/>
    </row>
    <row r="877732" spans="16:16" x14ac:dyDescent="0.3">
      <c r="P877732" s="83"/>
    </row>
    <row r="877733" spans="16:16" x14ac:dyDescent="0.3">
      <c r="P877733" s="83"/>
    </row>
    <row r="877734" spans="16:16" x14ac:dyDescent="0.3">
      <c r="P877734" s="83"/>
    </row>
    <row r="877735" spans="16:16" x14ac:dyDescent="0.3">
      <c r="P877735" s="83"/>
    </row>
    <row r="877736" spans="16:16" x14ac:dyDescent="0.3">
      <c r="P877736" s="83"/>
    </row>
    <row r="877737" spans="16:16" x14ac:dyDescent="0.3">
      <c r="P877737" s="83"/>
    </row>
    <row r="877738" spans="16:16" x14ac:dyDescent="0.3">
      <c r="P877738" s="83"/>
    </row>
    <row r="877739" spans="16:16" x14ac:dyDescent="0.3">
      <c r="P877739" s="83"/>
    </row>
    <row r="877740" spans="16:16" x14ac:dyDescent="0.3">
      <c r="P877740" s="83"/>
    </row>
    <row r="877741" spans="16:16" x14ac:dyDescent="0.3">
      <c r="P877741" s="83"/>
    </row>
    <row r="877742" spans="16:16" x14ac:dyDescent="0.3">
      <c r="P877742" s="83"/>
    </row>
    <row r="877743" spans="16:16" x14ac:dyDescent="0.3">
      <c r="P877743" s="83"/>
    </row>
    <row r="877744" spans="16:16" x14ac:dyDescent="0.3">
      <c r="P877744" s="83"/>
    </row>
    <row r="877745" spans="16:16" x14ac:dyDescent="0.3">
      <c r="P877745" s="83"/>
    </row>
    <row r="877746" spans="16:16" x14ac:dyDescent="0.3">
      <c r="P877746" s="83"/>
    </row>
    <row r="877747" spans="16:16" x14ac:dyDescent="0.3">
      <c r="P877747" s="83"/>
    </row>
    <row r="877748" spans="16:16" x14ac:dyDescent="0.3">
      <c r="P877748" s="83"/>
    </row>
    <row r="877749" spans="16:16" x14ac:dyDescent="0.3">
      <c r="P877749" s="83"/>
    </row>
    <row r="877750" spans="16:16" x14ac:dyDescent="0.3">
      <c r="P877750" s="83"/>
    </row>
    <row r="877751" spans="16:16" x14ac:dyDescent="0.3">
      <c r="P877751" s="83"/>
    </row>
    <row r="877752" spans="16:16" x14ac:dyDescent="0.3">
      <c r="P877752" s="83"/>
    </row>
    <row r="877753" spans="16:16" x14ac:dyDescent="0.3">
      <c r="P877753" s="83"/>
    </row>
    <row r="877754" spans="16:16" x14ac:dyDescent="0.3">
      <c r="P877754" s="83"/>
    </row>
    <row r="877755" spans="16:16" x14ac:dyDescent="0.3">
      <c r="P877755" s="83"/>
    </row>
    <row r="877756" spans="16:16" x14ac:dyDescent="0.3">
      <c r="P877756" s="83"/>
    </row>
    <row r="877757" spans="16:16" x14ac:dyDescent="0.3">
      <c r="P877757" s="83"/>
    </row>
    <row r="877758" spans="16:16" x14ac:dyDescent="0.3">
      <c r="P877758" s="83"/>
    </row>
    <row r="877759" spans="16:16" x14ac:dyDescent="0.3">
      <c r="P877759" s="83"/>
    </row>
    <row r="877760" spans="16:16" x14ac:dyDescent="0.3">
      <c r="P877760" s="83"/>
    </row>
    <row r="877761" spans="16:16" x14ac:dyDescent="0.3">
      <c r="P877761" s="83"/>
    </row>
    <row r="877762" spans="16:16" x14ac:dyDescent="0.3">
      <c r="P877762" s="83"/>
    </row>
    <row r="877763" spans="16:16" x14ac:dyDescent="0.3">
      <c r="P877763" s="83"/>
    </row>
    <row r="877764" spans="16:16" x14ac:dyDescent="0.3">
      <c r="P877764" s="83"/>
    </row>
    <row r="877765" spans="16:16" x14ac:dyDescent="0.3">
      <c r="P877765" s="83"/>
    </row>
    <row r="877766" spans="16:16" x14ac:dyDescent="0.3">
      <c r="P877766" s="83"/>
    </row>
    <row r="877767" spans="16:16" x14ac:dyDescent="0.3">
      <c r="P877767" s="83"/>
    </row>
    <row r="877768" spans="16:16" x14ac:dyDescent="0.3">
      <c r="P877768" s="83"/>
    </row>
    <row r="877769" spans="16:16" x14ac:dyDescent="0.3">
      <c r="P877769" s="83"/>
    </row>
    <row r="877770" spans="16:16" x14ac:dyDescent="0.3">
      <c r="P877770" s="83"/>
    </row>
    <row r="877771" spans="16:16" x14ac:dyDescent="0.3">
      <c r="P877771" s="83"/>
    </row>
    <row r="877772" spans="16:16" x14ac:dyDescent="0.3">
      <c r="P877772" s="83"/>
    </row>
    <row r="877773" spans="16:16" x14ac:dyDescent="0.3">
      <c r="P877773" s="83"/>
    </row>
    <row r="877774" spans="16:16" x14ac:dyDescent="0.3">
      <c r="P877774" s="83"/>
    </row>
    <row r="877775" spans="16:16" x14ac:dyDescent="0.3">
      <c r="P877775" s="83"/>
    </row>
    <row r="877776" spans="16:16" x14ac:dyDescent="0.3">
      <c r="P877776" s="83"/>
    </row>
    <row r="877777" spans="16:16" x14ac:dyDescent="0.3">
      <c r="P877777" s="83"/>
    </row>
    <row r="877778" spans="16:16" x14ac:dyDescent="0.3">
      <c r="P877778" s="83"/>
    </row>
    <row r="877779" spans="16:16" x14ac:dyDescent="0.3">
      <c r="P877779" s="83"/>
    </row>
    <row r="877780" spans="16:16" x14ac:dyDescent="0.3">
      <c r="P877780" s="83"/>
    </row>
    <row r="877781" spans="16:16" x14ac:dyDescent="0.3">
      <c r="P877781" s="83"/>
    </row>
    <row r="877782" spans="16:16" x14ac:dyDescent="0.3">
      <c r="P877782" s="83"/>
    </row>
    <row r="877783" spans="16:16" x14ac:dyDescent="0.3">
      <c r="P877783" s="83"/>
    </row>
    <row r="877784" spans="16:16" x14ac:dyDescent="0.3">
      <c r="P877784" s="83"/>
    </row>
    <row r="877785" spans="16:16" x14ac:dyDescent="0.3">
      <c r="P877785" s="83"/>
    </row>
    <row r="877786" spans="16:16" x14ac:dyDescent="0.3">
      <c r="P877786" s="83"/>
    </row>
    <row r="877787" spans="16:16" x14ac:dyDescent="0.3">
      <c r="P877787" s="83"/>
    </row>
    <row r="877788" spans="16:16" x14ac:dyDescent="0.3">
      <c r="P877788" s="83"/>
    </row>
    <row r="877789" spans="16:16" x14ac:dyDescent="0.3">
      <c r="P877789" s="83"/>
    </row>
    <row r="877790" spans="16:16" x14ac:dyDescent="0.3">
      <c r="P877790" s="83"/>
    </row>
    <row r="877791" spans="16:16" x14ac:dyDescent="0.3">
      <c r="P877791" s="83"/>
    </row>
    <row r="877792" spans="16:16" x14ac:dyDescent="0.3">
      <c r="P877792" s="83"/>
    </row>
    <row r="877793" spans="16:16" x14ac:dyDescent="0.3">
      <c r="P877793" s="83"/>
    </row>
    <row r="877794" spans="16:16" x14ac:dyDescent="0.3">
      <c r="P877794" s="83"/>
    </row>
    <row r="877795" spans="16:16" x14ac:dyDescent="0.3">
      <c r="P877795" s="83"/>
    </row>
    <row r="877796" spans="16:16" x14ac:dyDescent="0.3">
      <c r="P877796" s="83"/>
    </row>
    <row r="877797" spans="16:16" x14ac:dyDescent="0.3">
      <c r="P877797" s="83"/>
    </row>
    <row r="877798" spans="16:16" x14ac:dyDescent="0.3">
      <c r="P877798" s="83"/>
    </row>
    <row r="877799" spans="16:16" x14ac:dyDescent="0.3">
      <c r="P877799" s="83"/>
    </row>
    <row r="877800" spans="16:16" x14ac:dyDescent="0.3">
      <c r="P877800" s="83"/>
    </row>
    <row r="877801" spans="16:16" x14ac:dyDescent="0.3">
      <c r="P877801" s="83"/>
    </row>
    <row r="877802" spans="16:16" x14ac:dyDescent="0.3">
      <c r="P877802" s="83"/>
    </row>
    <row r="877803" spans="16:16" x14ac:dyDescent="0.3">
      <c r="P877803" s="83"/>
    </row>
    <row r="877804" spans="16:16" x14ac:dyDescent="0.3">
      <c r="P877804" s="83"/>
    </row>
    <row r="877805" spans="16:16" x14ac:dyDescent="0.3">
      <c r="P877805" s="83"/>
    </row>
    <row r="877806" spans="16:16" x14ac:dyDescent="0.3">
      <c r="P877806" s="83"/>
    </row>
    <row r="877807" spans="16:16" x14ac:dyDescent="0.3">
      <c r="P877807" s="83"/>
    </row>
    <row r="877808" spans="16:16" x14ac:dyDescent="0.3">
      <c r="P877808" s="83"/>
    </row>
    <row r="877809" spans="16:16" x14ac:dyDescent="0.3">
      <c r="P877809" s="83"/>
    </row>
    <row r="877810" spans="16:16" x14ac:dyDescent="0.3">
      <c r="P877810" s="83"/>
    </row>
    <row r="877811" spans="16:16" x14ac:dyDescent="0.3">
      <c r="P877811" s="83"/>
    </row>
    <row r="877812" spans="16:16" x14ac:dyDescent="0.3">
      <c r="P877812" s="83"/>
    </row>
    <row r="877813" spans="16:16" x14ac:dyDescent="0.3">
      <c r="P877813" s="83"/>
    </row>
    <row r="877814" spans="16:16" x14ac:dyDescent="0.3">
      <c r="P877814" s="83"/>
    </row>
    <row r="877815" spans="16:16" x14ac:dyDescent="0.3">
      <c r="P877815" s="83"/>
    </row>
    <row r="877816" spans="16:16" x14ac:dyDescent="0.3">
      <c r="P877816" s="83"/>
    </row>
    <row r="877817" spans="16:16" x14ac:dyDescent="0.3">
      <c r="P877817" s="83"/>
    </row>
    <row r="877818" spans="16:16" x14ac:dyDescent="0.3">
      <c r="P877818" s="83"/>
    </row>
    <row r="877819" spans="16:16" x14ac:dyDescent="0.3">
      <c r="P877819" s="83"/>
    </row>
    <row r="877820" spans="16:16" x14ac:dyDescent="0.3">
      <c r="P877820" s="83"/>
    </row>
    <row r="877821" spans="16:16" x14ac:dyDescent="0.3">
      <c r="P877821" s="83"/>
    </row>
    <row r="877822" spans="16:16" x14ac:dyDescent="0.3">
      <c r="P877822" s="83"/>
    </row>
    <row r="877823" spans="16:16" x14ac:dyDescent="0.3">
      <c r="P877823" s="83"/>
    </row>
    <row r="877824" spans="16:16" x14ac:dyDescent="0.3">
      <c r="P877824" s="83"/>
    </row>
    <row r="877825" spans="16:16" x14ac:dyDescent="0.3">
      <c r="P877825" s="83"/>
    </row>
    <row r="877826" spans="16:16" x14ac:dyDescent="0.3">
      <c r="P877826" s="83"/>
    </row>
    <row r="877827" spans="16:16" x14ac:dyDescent="0.3">
      <c r="P877827" s="83"/>
    </row>
    <row r="877828" spans="16:16" x14ac:dyDescent="0.3">
      <c r="P877828" s="83"/>
    </row>
    <row r="877829" spans="16:16" x14ac:dyDescent="0.3">
      <c r="P877829" s="83"/>
    </row>
    <row r="877830" spans="16:16" x14ac:dyDescent="0.3">
      <c r="P877830" s="83"/>
    </row>
    <row r="877831" spans="16:16" x14ac:dyDescent="0.3">
      <c r="P877831" s="83"/>
    </row>
    <row r="877832" spans="16:16" x14ac:dyDescent="0.3">
      <c r="P877832" s="83"/>
    </row>
    <row r="877833" spans="16:16" x14ac:dyDescent="0.3">
      <c r="P877833" s="83"/>
    </row>
    <row r="877834" spans="16:16" x14ac:dyDescent="0.3">
      <c r="P877834" s="83"/>
    </row>
    <row r="877835" spans="16:16" x14ac:dyDescent="0.3">
      <c r="P877835" s="83"/>
    </row>
    <row r="877836" spans="16:16" x14ac:dyDescent="0.3">
      <c r="P877836" s="83"/>
    </row>
    <row r="877837" spans="16:16" x14ac:dyDescent="0.3">
      <c r="P877837" s="83"/>
    </row>
    <row r="877838" spans="16:16" x14ac:dyDescent="0.3">
      <c r="P877838" s="83"/>
    </row>
    <row r="877839" spans="16:16" x14ac:dyDescent="0.3">
      <c r="P877839" s="83"/>
    </row>
    <row r="877840" spans="16:16" x14ac:dyDescent="0.3">
      <c r="P877840" s="83"/>
    </row>
    <row r="877841" spans="16:16" x14ac:dyDescent="0.3">
      <c r="P877841" s="83"/>
    </row>
    <row r="877842" spans="16:16" x14ac:dyDescent="0.3">
      <c r="P877842" s="83"/>
    </row>
    <row r="877843" spans="16:16" x14ac:dyDescent="0.3">
      <c r="P877843" s="83"/>
    </row>
    <row r="877844" spans="16:16" x14ac:dyDescent="0.3">
      <c r="P877844" s="83"/>
    </row>
    <row r="877845" spans="16:16" x14ac:dyDescent="0.3">
      <c r="P877845" s="83"/>
    </row>
    <row r="877846" spans="16:16" x14ac:dyDescent="0.3">
      <c r="P877846" s="83"/>
    </row>
    <row r="877847" spans="16:16" x14ac:dyDescent="0.3">
      <c r="P877847" s="83"/>
    </row>
    <row r="877848" spans="16:16" x14ac:dyDescent="0.3">
      <c r="P877848" s="83"/>
    </row>
    <row r="877849" spans="16:16" x14ac:dyDescent="0.3">
      <c r="P877849" s="83"/>
    </row>
    <row r="877850" spans="16:16" x14ac:dyDescent="0.3">
      <c r="P877850" s="83"/>
    </row>
    <row r="877851" spans="16:16" x14ac:dyDescent="0.3">
      <c r="P877851" s="83"/>
    </row>
    <row r="877852" spans="16:16" x14ac:dyDescent="0.3">
      <c r="P877852" s="83"/>
    </row>
    <row r="877853" spans="16:16" x14ac:dyDescent="0.3">
      <c r="P877853" s="83"/>
    </row>
    <row r="877854" spans="16:16" x14ac:dyDescent="0.3">
      <c r="P877854" s="83"/>
    </row>
    <row r="877855" spans="16:16" x14ac:dyDescent="0.3">
      <c r="P877855" s="83"/>
    </row>
    <row r="877856" spans="16:16" x14ac:dyDescent="0.3">
      <c r="P877856" s="83"/>
    </row>
    <row r="877857" spans="16:16" x14ac:dyDescent="0.3">
      <c r="P877857" s="83"/>
    </row>
    <row r="877858" spans="16:16" x14ac:dyDescent="0.3">
      <c r="P877858" s="83"/>
    </row>
    <row r="877859" spans="16:16" x14ac:dyDescent="0.3">
      <c r="P877859" s="83"/>
    </row>
    <row r="877860" spans="16:16" x14ac:dyDescent="0.3">
      <c r="P877860" s="83"/>
    </row>
    <row r="877861" spans="16:16" x14ac:dyDescent="0.3">
      <c r="P877861" s="83"/>
    </row>
    <row r="877862" spans="16:16" x14ac:dyDescent="0.3">
      <c r="P877862" s="83"/>
    </row>
    <row r="877863" spans="16:16" x14ac:dyDescent="0.3">
      <c r="P877863" s="83"/>
    </row>
    <row r="877864" spans="16:16" x14ac:dyDescent="0.3">
      <c r="P877864" s="83"/>
    </row>
    <row r="877865" spans="16:16" x14ac:dyDescent="0.3">
      <c r="P877865" s="83"/>
    </row>
    <row r="877866" spans="16:16" x14ac:dyDescent="0.3">
      <c r="P877866" s="83"/>
    </row>
    <row r="877867" spans="16:16" x14ac:dyDescent="0.3">
      <c r="P877867" s="83"/>
    </row>
    <row r="877868" spans="16:16" x14ac:dyDescent="0.3">
      <c r="P877868" s="83"/>
    </row>
    <row r="877869" spans="16:16" x14ac:dyDescent="0.3">
      <c r="P877869" s="83"/>
    </row>
    <row r="877870" spans="16:16" x14ac:dyDescent="0.3">
      <c r="P877870" s="83"/>
    </row>
    <row r="877871" spans="16:16" x14ac:dyDescent="0.3">
      <c r="P877871" s="83"/>
    </row>
    <row r="877872" spans="16:16" x14ac:dyDescent="0.3">
      <c r="P877872" s="83"/>
    </row>
    <row r="877873" spans="16:16" x14ac:dyDescent="0.3">
      <c r="P877873" s="83"/>
    </row>
    <row r="877874" spans="16:16" x14ac:dyDescent="0.3">
      <c r="P877874" s="83"/>
    </row>
    <row r="877875" spans="16:16" x14ac:dyDescent="0.3">
      <c r="P877875" s="83"/>
    </row>
    <row r="877876" spans="16:16" x14ac:dyDescent="0.3">
      <c r="P877876" s="83"/>
    </row>
    <row r="877877" spans="16:16" x14ac:dyDescent="0.3">
      <c r="P877877" s="83"/>
    </row>
    <row r="877878" spans="16:16" x14ac:dyDescent="0.3">
      <c r="P877878" s="83"/>
    </row>
    <row r="877879" spans="16:16" x14ac:dyDescent="0.3">
      <c r="P877879" s="83"/>
    </row>
    <row r="877880" spans="16:16" x14ac:dyDescent="0.3">
      <c r="P877880" s="83"/>
    </row>
    <row r="877881" spans="16:16" x14ac:dyDescent="0.3">
      <c r="P877881" s="83"/>
    </row>
    <row r="877882" spans="16:16" x14ac:dyDescent="0.3">
      <c r="P877882" s="83"/>
    </row>
    <row r="877883" spans="16:16" x14ac:dyDescent="0.3">
      <c r="P877883" s="83"/>
    </row>
    <row r="877884" spans="16:16" x14ac:dyDescent="0.3">
      <c r="P877884" s="83"/>
    </row>
    <row r="877885" spans="16:16" x14ac:dyDescent="0.3">
      <c r="P877885" s="83"/>
    </row>
    <row r="877886" spans="16:16" x14ac:dyDescent="0.3">
      <c r="P877886" s="83"/>
    </row>
    <row r="877887" spans="16:16" x14ac:dyDescent="0.3">
      <c r="P877887" s="83"/>
    </row>
    <row r="877888" spans="16:16" x14ac:dyDescent="0.3">
      <c r="P877888" s="83"/>
    </row>
    <row r="877889" spans="16:16" x14ac:dyDescent="0.3">
      <c r="P877889" s="83"/>
    </row>
    <row r="877890" spans="16:16" x14ac:dyDescent="0.3">
      <c r="P877890" s="83"/>
    </row>
    <row r="877891" spans="16:16" x14ac:dyDescent="0.3">
      <c r="P877891" s="83"/>
    </row>
    <row r="877892" spans="16:16" x14ac:dyDescent="0.3">
      <c r="P877892" s="83"/>
    </row>
    <row r="877893" spans="16:16" x14ac:dyDescent="0.3">
      <c r="P877893" s="83"/>
    </row>
    <row r="877894" spans="16:16" x14ac:dyDescent="0.3">
      <c r="P877894" s="83"/>
    </row>
    <row r="877895" spans="16:16" x14ac:dyDescent="0.3">
      <c r="P877895" s="83"/>
    </row>
    <row r="877896" spans="16:16" x14ac:dyDescent="0.3">
      <c r="P877896" s="83"/>
    </row>
    <row r="877897" spans="16:16" x14ac:dyDescent="0.3">
      <c r="P877897" s="83"/>
    </row>
    <row r="877898" spans="16:16" x14ac:dyDescent="0.3">
      <c r="P877898" s="83"/>
    </row>
    <row r="877899" spans="16:16" x14ac:dyDescent="0.3">
      <c r="P877899" s="83"/>
    </row>
    <row r="877900" spans="16:16" x14ac:dyDescent="0.3">
      <c r="P877900" s="83"/>
    </row>
    <row r="877901" spans="16:16" x14ac:dyDescent="0.3">
      <c r="P877901" s="83"/>
    </row>
    <row r="877902" spans="16:16" x14ac:dyDescent="0.3">
      <c r="P877902" s="83"/>
    </row>
    <row r="877903" spans="16:16" x14ac:dyDescent="0.3">
      <c r="P877903" s="83"/>
    </row>
    <row r="877904" spans="16:16" x14ac:dyDescent="0.3">
      <c r="P877904" s="83"/>
    </row>
    <row r="877905" spans="16:16" x14ac:dyDescent="0.3">
      <c r="P877905" s="83"/>
    </row>
    <row r="877906" spans="16:16" x14ac:dyDescent="0.3">
      <c r="P877906" s="83"/>
    </row>
    <row r="877907" spans="16:16" x14ac:dyDescent="0.3">
      <c r="P877907" s="83"/>
    </row>
    <row r="877908" spans="16:16" x14ac:dyDescent="0.3">
      <c r="P877908" s="83"/>
    </row>
    <row r="877909" spans="16:16" x14ac:dyDescent="0.3">
      <c r="P877909" s="83"/>
    </row>
    <row r="877910" spans="16:16" x14ac:dyDescent="0.3">
      <c r="P877910" s="83"/>
    </row>
    <row r="877911" spans="16:16" x14ac:dyDescent="0.3">
      <c r="P877911" s="83"/>
    </row>
    <row r="877912" spans="16:16" x14ac:dyDescent="0.3">
      <c r="P877912" s="83"/>
    </row>
    <row r="877913" spans="16:16" x14ac:dyDescent="0.3">
      <c r="P877913" s="83"/>
    </row>
    <row r="877914" spans="16:16" x14ac:dyDescent="0.3">
      <c r="P877914" s="83"/>
    </row>
    <row r="877915" spans="16:16" x14ac:dyDescent="0.3">
      <c r="P877915" s="83"/>
    </row>
    <row r="877916" spans="16:16" x14ac:dyDescent="0.3">
      <c r="P877916" s="83"/>
    </row>
    <row r="877917" spans="16:16" x14ac:dyDescent="0.3">
      <c r="P877917" s="83"/>
    </row>
    <row r="877918" spans="16:16" x14ac:dyDescent="0.3">
      <c r="P877918" s="83"/>
    </row>
    <row r="877919" spans="16:16" x14ac:dyDescent="0.3">
      <c r="P877919" s="83"/>
    </row>
    <row r="877920" spans="16:16" x14ac:dyDescent="0.3">
      <c r="P877920" s="83"/>
    </row>
    <row r="877921" spans="16:16" x14ac:dyDescent="0.3">
      <c r="P877921" s="83"/>
    </row>
    <row r="877922" spans="16:16" x14ac:dyDescent="0.3">
      <c r="P877922" s="83"/>
    </row>
    <row r="877923" spans="16:16" x14ac:dyDescent="0.3">
      <c r="P877923" s="83"/>
    </row>
    <row r="877924" spans="16:16" x14ac:dyDescent="0.3">
      <c r="P877924" s="83"/>
    </row>
    <row r="877925" spans="16:16" x14ac:dyDescent="0.3">
      <c r="P877925" s="83"/>
    </row>
    <row r="877926" spans="16:16" x14ac:dyDescent="0.3">
      <c r="P877926" s="83"/>
    </row>
    <row r="877927" spans="16:16" x14ac:dyDescent="0.3">
      <c r="P877927" s="83"/>
    </row>
    <row r="877928" spans="16:16" x14ac:dyDescent="0.3">
      <c r="P877928" s="83"/>
    </row>
    <row r="877929" spans="16:16" x14ac:dyDescent="0.3">
      <c r="P877929" s="83"/>
    </row>
    <row r="877930" spans="16:16" x14ac:dyDescent="0.3">
      <c r="P877930" s="83"/>
    </row>
    <row r="877931" spans="16:16" x14ac:dyDescent="0.3">
      <c r="P877931" s="83"/>
    </row>
    <row r="877932" spans="16:16" x14ac:dyDescent="0.3">
      <c r="P877932" s="83"/>
    </row>
    <row r="877933" spans="16:16" x14ac:dyDescent="0.3">
      <c r="P877933" s="83"/>
    </row>
    <row r="877934" spans="16:16" x14ac:dyDescent="0.3">
      <c r="P877934" s="83"/>
    </row>
    <row r="877935" spans="16:16" x14ac:dyDescent="0.3">
      <c r="P877935" s="83"/>
    </row>
    <row r="877936" spans="16:16" x14ac:dyDescent="0.3">
      <c r="P877936" s="83"/>
    </row>
    <row r="877937" spans="16:16" x14ac:dyDescent="0.3">
      <c r="P877937" s="83"/>
    </row>
    <row r="877938" spans="16:16" x14ac:dyDescent="0.3">
      <c r="P877938" s="83"/>
    </row>
    <row r="877939" spans="16:16" x14ac:dyDescent="0.3">
      <c r="P877939" s="83"/>
    </row>
    <row r="877940" spans="16:16" x14ac:dyDescent="0.3">
      <c r="P877940" s="83"/>
    </row>
    <row r="877941" spans="16:16" x14ac:dyDescent="0.3">
      <c r="P877941" s="83"/>
    </row>
    <row r="877942" spans="16:16" x14ac:dyDescent="0.3">
      <c r="P877942" s="83"/>
    </row>
    <row r="877943" spans="16:16" x14ac:dyDescent="0.3">
      <c r="P877943" s="83"/>
    </row>
    <row r="877944" spans="16:16" x14ac:dyDescent="0.3">
      <c r="P877944" s="83"/>
    </row>
    <row r="877945" spans="16:16" x14ac:dyDescent="0.3">
      <c r="P877945" s="83"/>
    </row>
    <row r="877946" spans="16:16" x14ac:dyDescent="0.3">
      <c r="P877946" s="83"/>
    </row>
    <row r="877947" spans="16:16" x14ac:dyDescent="0.3">
      <c r="P877947" s="83"/>
    </row>
    <row r="877948" spans="16:16" x14ac:dyDescent="0.3">
      <c r="P877948" s="83"/>
    </row>
    <row r="877949" spans="16:16" x14ac:dyDescent="0.3">
      <c r="P877949" s="83"/>
    </row>
    <row r="877950" spans="16:16" x14ac:dyDescent="0.3">
      <c r="P877950" s="83"/>
    </row>
    <row r="877951" spans="16:16" x14ac:dyDescent="0.3">
      <c r="P877951" s="83"/>
    </row>
    <row r="877952" spans="16:16" x14ac:dyDescent="0.3">
      <c r="P877952" s="83"/>
    </row>
    <row r="877953" spans="16:16" x14ac:dyDescent="0.3">
      <c r="P877953" s="83"/>
    </row>
    <row r="877954" spans="16:16" x14ac:dyDescent="0.3">
      <c r="P877954" s="83"/>
    </row>
    <row r="877955" spans="16:16" x14ac:dyDescent="0.3">
      <c r="P877955" s="83"/>
    </row>
    <row r="877956" spans="16:16" x14ac:dyDescent="0.3">
      <c r="P877956" s="83"/>
    </row>
    <row r="877957" spans="16:16" x14ac:dyDescent="0.3">
      <c r="P877957" s="83"/>
    </row>
    <row r="877958" spans="16:16" x14ac:dyDescent="0.3">
      <c r="P877958" s="83"/>
    </row>
    <row r="877959" spans="16:16" x14ac:dyDescent="0.3">
      <c r="P877959" s="83"/>
    </row>
    <row r="877960" spans="16:16" x14ac:dyDescent="0.3">
      <c r="P877960" s="83"/>
    </row>
    <row r="877961" spans="16:16" x14ac:dyDescent="0.3">
      <c r="P877961" s="83"/>
    </row>
    <row r="877962" spans="16:16" x14ac:dyDescent="0.3">
      <c r="P877962" s="83"/>
    </row>
    <row r="877963" spans="16:16" x14ac:dyDescent="0.3">
      <c r="P877963" s="83"/>
    </row>
    <row r="877964" spans="16:16" x14ac:dyDescent="0.3">
      <c r="P877964" s="83"/>
    </row>
    <row r="877965" spans="16:16" x14ac:dyDescent="0.3">
      <c r="P877965" s="83"/>
    </row>
    <row r="877966" spans="16:16" x14ac:dyDescent="0.3">
      <c r="P877966" s="83"/>
    </row>
    <row r="877967" spans="16:16" x14ac:dyDescent="0.3">
      <c r="P877967" s="83"/>
    </row>
    <row r="877968" spans="16:16" x14ac:dyDescent="0.3">
      <c r="P877968" s="83"/>
    </row>
    <row r="877969" spans="16:16" x14ac:dyDescent="0.3">
      <c r="P877969" s="83"/>
    </row>
    <row r="877970" spans="16:16" x14ac:dyDescent="0.3">
      <c r="P877970" s="83"/>
    </row>
    <row r="877971" spans="16:16" x14ac:dyDescent="0.3">
      <c r="P877971" s="83"/>
    </row>
    <row r="877972" spans="16:16" x14ac:dyDescent="0.3">
      <c r="P877972" s="83"/>
    </row>
    <row r="877973" spans="16:16" x14ac:dyDescent="0.3">
      <c r="P877973" s="83"/>
    </row>
    <row r="877974" spans="16:16" x14ac:dyDescent="0.3">
      <c r="P877974" s="83"/>
    </row>
    <row r="877975" spans="16:16" x14ac:dyDescent="0.3">
      <c r="P877975" s="83"/>
    </row>
    <row r="877976" spans="16:16" x14ac:dyDescent="0.3">
      <c r="P877976" s="83"/>
    </row>
    <row r="877977" spans="16:16" x14ac:dyDescent="0.3">
      <c r="P877977" s="83"/>
    </row>
    <row r="877978" spans="16:16" x14ac:dyDescent="0.3">
      <c r="P877978" s="83"/>
    </row>
    <row r="877979" spans="16:16" x14ac:dyDescent="0.3">
      <c r="P877979" s="83"/>
    </row>
    <row r="877980" spans="16:16" x14ac:dyDescent="0.3">
      <c r="P877980" s="83"/>
    </row>
    <row r="877981" spans="16:16" x14ac:dyDescent="0.3">
      <c r="P877981" s="83"/>
    </row>
    <row r="877982" spans="16:16" x14ac:dyDescent="0.3">
      <c r="P877982" s="83"/>
    </row>
    <row r="877983" spans="16:16" x14ac:dyDescent="0.3">
      <c r="P877983" s="83"/>
    </row>
    <row r="877984" spans="16:16" x14ac:dyDescent="0.3">
      <c r="P877984" s="83"/>
    </row>
    <row r="877985" spans="16:16" x14ac:dyDescent="0.3">
      <c r="P877985" s="83"/>
    </row>
    <row r="877986" spans="16:16" x14ac:dyDescent="0.3">
      <c r="P877986" s="83"/>
    </row>
    <row r="877987" spans="16:16" x14ac:dyDescent="0.3">
      <c r="P877987" s="83"/>
    </row>
    <row r="877988" spans="16:16" x14ac:dyDescent="0.3">
      <c r="P877988" s="83"/>
    </row>
    <row r="877989" spans="16:16" x14ac:dyDescent="0.3">
      <c r="P877989" s="83"/>
    </row>
    <row r="877990" spans="16:16" x14ac:dyDescent="0.3">
      <c r="P877990" s="83"/>
    </row>
    <row r="877991" spans="16:16" x14ac:dyDescent="0.3">
      <c r="P877991" s="83"/>
    </row>
    <row r="877992" spans="16:16" x14ac:dyDescent="0.3">
      <c r="P877992" s="83"/>
    </row>
    <row r="877993" spans="16:16" x14ac:dyDescent="0.3">
      <c r="P877993" s="83"/>
    </row>
    <row r="877994" spans="16:16" x14ac:dyDescent="0.3">
      <c r="P877994" s="83"/>
    </row>
    <row r="877995" spans="16:16" x14ac:dyDescent="0.3">
      <c r="P877995" s="83"/>
    </row>
    <row r="877996" spans="16:16" x14ac:dyDescent="0.3">
      <c r="P877996" s="83"/>
    </row>
    <row r="877997" spans="16:16" x14ac:dyDescent="0.3">
      <c r="P877997" s="83"/>
    </row>
    <row r="877998" spans="16:16" x14ac:dyDescent="0.3">
      <c r="P877998" s="83"/>
    </row>
    <row r="877999" spans="16:16" x14ac:dyDescent="0.3">
      <c r="P877999" s="83"/>
    </row>
    <row r="878000" spans="16:16" x14ac:dyDescent="0.3">
      <c r="P878000" s="83"/>
    </row>
    <row r="878001" spans="16:16" x14ac:dyDescent="0.3">
      <c r="P878001" s="83"/>
    </row>
    <row r="878002" spans="16:16" x14ac:dyDescent="0.3">
      <c r="P878002" s="83"/>
    </row>
    <row r="878003" spans="16:16" x14ac:dyDescent="0.3">
      <c r="P878003" s="83"/>
    </row>
    <row r="878004" spans="16:16" x14ac:dyDescent="0.3">
      <c r="P878004" s="83"/>
    </row>
    <row r="878005" spans="16:16" x14ac:dyDescent="0.3">
      <c r="P878005" s="83"/>
    </row>
    <row r="878006" spans="16:16" x14ac:dyDescent="0.3">
      <c r="P878006" s="83"/>
    </row>
    <row r="878007" spans="16:16" x14ac:dyDescent="0.3">
      <c r="P878007" s="83"/>
    </row>
    <row r="878008" spans="16:16" x14ac:dyDescent="0.3">
      <c r="P878008" s="83"/>
    </row>
    <row r="878009" spans="16:16" x14ac:dyDescent="0.3">
      <c r="P878009" s="83"/>
    </row>
    <row r="878010" spans="16:16" x14ac:dyDescent="0.3">
      <c r="P878010" s="83"/>
    </row>
    <row r="878011" spans="16:16" x14ac:dyDescent="0.3">
      <c r="P878011" s="83"/>
    </row>
    <row r="878012" spans="16:16" x14ac:dyDescent="0.3">
      <c r="P878012" s="83"/>
    </row>
    <row r="878013" spans="16:16" x14ac:dyDescent="0.3">
      <c r="P878013" s="83"/>
    </row>
    <row r="878014" spans="16:16" x14ac:dyDescent="0.3">
      <c r="P878014" s="83"/>
    </row>
    <row r="878015" spans="16:16" x14ac:dyDescent="0.3">
      <c r="P878015" s="83"/>
    </row>
    <row r="878016" spans="16:16" x14ac:dyDescent="0.3">
      <c r="P878016" s="83"/>
    </row>
    <row r="878017" spans="16:16" x14ac:dyDescent="0.3">
      <c r="P878017" s="83"/>
    </row>
    <row r="878018" spans="16:16" x14ac:dyDescent="0.3">
      <c r="P878018" s="83"/>
    </row>
    <row r="878019" spans="16:16" x14ac:dyDescent="0.3">
      <c r="P878019" s="83"/>
    </row>
    <row r="878020" spans="16:16" x14ac:dyDescent="0.3">
      <c r="P878020" s="83"/>
    </row>
    <row r="878021" spans="16:16" x14ac:dyDescent="0.3">
      <c r="P878021" s="83"/>
    </row>
    <row r="878022" spans="16:16" x14ac:dyDescent="0.3">
      <c r="P878022" s="83"/>
    </row>
    <row r="878023" spans="16:16" x14ac:dyDescent="0.3">
      <c r="P878023" s="83"/>
    </row>
    <row r="878024" spans="16:16" x14ac:dyDescent="0.3">
      <c r="P878024" s="83"/>
    </row>
    <row r="878025" spans="16:16" x14ac:dyDescent="0.3">
      <c r="P878025" s="83"/>
    </row>
    <row r="878026" spans="16:16" x14ac:dyDescent="0.3">
      <c r="P878026" s="83"/>
    </row>
    <row r="878027" spans="16:16" x14ac:dyDescent="0.3">
      <c r="P878027" s="83"/>
    </row>
    <row r="878028" spans="16:16" x14ac:dyDescent="0.3">
      <c r="P878028" s="83"/>
    </row>
    <row r="878029" spans="16:16" x14ac:dyDescent="0.3">
      <c r="P878029" s="83"/>
    </row>
    <row r="878030" spans="16:16" x14ac:dyDescent="0.3">
      <c r="P878030" s="83"/>
    </row>
    <row r="878031" spans="16:16" x14ac:dyDescent="0.3">
      <c r="P878031" s="83"/>
    </row>
    <row r="878032" spans="16:16" x14ac:dyDescent="0.3">
      <c r="P878032" s="83"/>
    </row>
    <row r="878033" spans="16:16" x14ac:dyDescent="0.3">
      <c r="P878033" s="83"/>
    </row>
    <row r="878034" spans="16:16" x14ac:dyDescent="0.3">
      <c r="P878034" s="83"/>
    </row>
    <row r="878035" spans="16:16" x14ac:dyDescent="0.3">
      <c r="P878035" s="83"/>
    </row>
    <row r="878036" spans="16:16" x14ac:dyDescent="0.3">
      <c r="P878036" s="83"/>
    </row>
    <row r="878037" spans="16:16" x14ac:dyDescent="0.3">
      <c r="P878037" s="83"/>
    </row>
    <row r="878038" spans="16:16" x14ac:dyDescent="0.3">
      <c r="P878038" s="83"/>
    </row>
    <row r="878039" spans="16:16" x14ac:dyDescent="0.3">
      <c r="P878039" s="83"/>
    </row>
    <row r="878040" spans="16:16" x14ac:dyDescent="0.3">
      <c r="P878040" s="83"/>
    </row>
    <row r="878041" spans="16:16" x14ac:dyDescent="0.3">
      <c r="P878041" s="83"/>
    </row>
    <row r="878042" spans="16:16" x14ac:dyDescent="0.3">
      <c r="P878042" s="83"/>
    </row>
    <row r="878043" spans="16:16" x14ac:dyDescent="0.3">
      <c r="P878043" s="83"/>
    </row>
    <row r="878044" spans="16:16" x14ac:dyDescent="0.3">
      <c r="P878044" s="83"/>
    </row>
    <row r="878045" spans="16:16" x14ac:dyDescent="0.3">
      <c r="P878045" s="83"/>
    </row>
    <row r="878046" spans="16:16" x14ac:dyDescent="0.3">
      <c r="P878046" s="83"/>
    </row>
    <row r="878047" spans="16:16" x14ac:dyDescent="0.3">
      <c r="P878047" s="83"/>
    </row>
    <row r="878048" spans="16:16" x14ac:dyDescent="0.3">
      <c r="P878048" s="83"/>
    </row>
    <row r="878049" spans="16:16" x14ac:dyDescent="0.3">
      <c r="P878049" s="83"/>
    </row>
    <row r="878050" spans="16:16" x14ac:dyDescent="0.3">
      <c r="P878050" s="83"/>
    </row>
    <row r="878051" spans="16:16" x14ac:dyDescent="0.3">
      <c r="P878051" s="83"/>
    </row>
    <row r="878052" spans="16:16" x14ac:dyDescent="0.3">
      <c r="P878052" s="83"/>
    </row>
    <row r="878053" spans="16:16" x14ac:dyDescent="0.3">
      <c r="P878053" s="83"/>
    </row>
    <row r="878054" spans="16:16" x14ac:dyDescent="0.3">
      <c r="P878054" s="83"/>
    </row>
    <row r="878055" spans="16:16" x14ac:dyDescent="0.3">
      <c r="P878055" s="83"/>
    </row>
    <row r="878056" spans="16:16" x14ac:dyDescent="0.3">
      <c r="P878056" s="83"/>
    </row>
    <row r="878057" spans="16:16" x14ac:dyDescent="0.3">
      <c r="P878057" s="83"/>
    </row>
    <row r="878058" spans="16:16" x14ac:dyDescent="0.3">
      <c r="P878058" s="83"/>
    </row>
    <row r="878059" spans="16:16" x14ac:dyDescent="0.3">
      <c r="P878059" s="83"/>
    </row>
    <row r="878060" spans="16:16" x14ac:dyDescent="0.3">
      <c r="P878060" s="83"/>
    </row>
    <row r="878061" spans="16:16" x14ac:dyDescent="0.3">
      <c r="P878061" s="83"/>
    </row>
    <row r="878062" spans="16:16" x14ac:dyDescent="0.3">
      <c r="P878062" s="83"/>
    </row>
    <row r="878063" spans="16:16" x14ac:dyDescent="0.3">
      <c r="P878063" s="83"/>
    </row>
    <row r="878064" spans="16:16" x14ac:dyDescent="0.3">
      <c r="P878064" s="83"/>
    </row>
    <row r="878065" spans="16:16" x14ac:dyDescent="0.3">
      <c r="P878065" s="83"/>
    </row>
    <row r="878066" spans="16:16" x14ac:dyDescent="0.3">
      <c r="P878066" s="83"/>
    </row>
    <row r="878067" spans="16:16" x14ac:dyDescent="0.3">
      <c r="P878067" s="83"/>
    </row>
    <row r="878068" spans="16:16" x14ac:dyDescent="0.3">
      <c r="P878068" s="83"/>
    </row>
    <row r="878069" spans="16:16" x14ac:dyDescent="0.3">
      <c r="P878069" s="83"/>
    </row>
    <row r="878070" spans="16:16" x14ac:dyDescent="0.3">
      <c r="P878070" s="83"/>
    </row>
    <row r="878071" spans="16:16" x14ac:dyDescent="0.3">
      <c r="P878071" s="83"/>
    </row>
    <row r="878072" spans="16:16" x14ac:dyDescent="0.3">
      <c r="P878072" s="83"/>
    </row>
    <row r="878073" spans="16:16" x14ac:dyDescent="0.3">
      <c r="P878073" s="83"/>
    </row>
    <row r="878074" spans="16:16" x14ac:dyDescent="0.3">
      <c r="P878074" s="83"/>
    </row>
    <row r="878075" spans="16:16" x14ac:dyDescent="0.3">
      <c r="P878075" s="83"/>
    </row>
    <row r="878076" spans="16:16" x14ac:dyDescent="0.3">
      <c r="P878076" s="83"/>
    </row>
    <row r="878077" spans="16:16" x14ac:dyDescent="0.3">
      <c r="P878077" s="83"/>
    </row>
    <row r="878078" spans="16:16" x14ac:dyDescent="0.3">
      <c r="P878078" s="83"/>
    </row>
    <row r="878079" spans="16:16" x14ac:dyDescent="0.3">
      <c r="P878079" s="83"/>
    </row>
    <row r="878080" spans="16:16" x14ac:dyDescent="0.3">
      <c r="P878080" s="83"/>
    </row>
    <row r="878081" spans="16:16" x14ac:dyDescent="0.3">
      <c r="P878081" s="83"/>
    </row>
    <row r="878082" spans="16:16" x14ac:dyDescent="0.3">
      <c r="P878082" s="83"/>
    </row>
    <row r="878083" spans="16:16" x14ac:dyDescent="0.3">
      <c r="P878083" s="83"/>
    </row>
    <row r="878084" spans="16:16" x14ac:dyDescent="0.3">
      <c r="P878084" s="83"/>
    </row>
    <row r="878085" spans="16:16" x14ac:dyDescent="0.3">
      <c r="P878085" s="83"/>
    </row>
    <row r="878086" spans="16:16" x14ac:dyDescent="0.3">
      <c r="P878086" s="83"/>
    </row>
    <row r="878087" spans="16:16" x14ac:dyDescent="0.3">
      <c r="P878087" s="83"/>
    </row>
    <row r="878088" spans="16:16" x14ac:dyDescent="0.3">
      <c r="P878088" s="83"/>
    </row>
    <row r="878089" spans="16:16" x14ac:dyDescent="0.3">
      <c r="P878089" s="83"/>
    </row>
    <row r="878090" spans="16:16" x14ac:dyDescent="0.3">
      <c r="P878090" s="83"/>
    </row>
    <row r="878091" spans="16:16" x14ac:dyDescent="0.3">
      <c r="P878091" s="83"/>
    </row>
    <row r="878092" spans="16:16" x14ac:dyDescent="0.3">
      <c r="P878092" s="83"/>
    </row>
    <row r="878093" spans="16:16" x14ac:dyDescent="0.3">
      <c r="P878093" s="83"/>
    </row>
    <row r="878094" spans="16:16" x14ac:dyDescent="0.3">
      <c r="P878094" s="83"/>
    </row>
    <row r="878095" spans="16:16" x14ac:dyDescent="0.3">
      <c r="P878095" s="83"/>
    </row>
    <row r="878096" spans="16:16" x14ac:dyDescent="0.3">
      <c r="P878096" s="83"/>
    </row>
    <row r="878097" spans="16:16" x14ac:dyDescent="0.3">
      <c r="P878097" s="83"/>
    </row>
    <row r="878098" spans="16:16" x14ac:dyDescent="0.3">
      <c r="P878098" s="83"/>
    </row>
    <row r="878099" spans="16:16" x14ac:dyDescent="0.3">
      <c r="P878099" s="83"/>
    </row>
    <row r="878100" spans="16:16" x14ac:dyDescent="0.3">
      <c r="P878100" s="83"/>
    </row>
    <row r="878101" spans="16:16" x14ac:dyDescent="0.3">
      <c r="P878101" s="83"/>
    </row>
    <row r="878102" spans="16:16" x14ac:dyDescent="0.3">
      <c r="P878102" s="83"/>
    </row>
    <row r="878103" spans="16:16" x14ac:dyDescent="0.3">
      <c r="P878103" s="83"/>
    </row>
    <row r="878104" spans="16:16" x14ac:dyDescent="0.3">
      <c r="P878104" s="83"/>
    </row>
    <row r="878105" spans="16:16" x14ac:dyDescent="0.3">
      <c r="P878105" s="83"/>
    </row>
    <row r="878106" spans="16:16" x14ac:dyDescent="0.3">
      <c r="P878106" s="83"/>
    </row>
    <row r="878107" spans="16:16" x14ac:dyDescent="0.3">
      <c r="P878107" s="83"/>
    </row>
    <row r="878108" spans="16:16" x14ac:dyDescent="0.3">
      <c r="P878108" s="83"/>
    </row>
    <row r="878109" spans="16:16" x14ac:dyDescent="0.3">
      <c r="P878109" s="83"/>
    </row>
    <row r="878110" spans="16:16" x14ac:dyDescent="0.3">
      <c r="P878110" s="83"/>
    </row>
    <row r="878111" spans="16:16" x14ac:dyDescent="0.3">
      <c r="P878111" s="83"/>
    </row>
    <row r="878112" spans="16:16" x14ac:dyDescent="0.3">
      <c r="P878112" s="83"/>
    </row>
    <row r="878113" spans="16:16" x14ac:dyDescent="0.3">
      <c r="P878113" s="83"/>
    </row>
    <row r="878114" spans="16:16" x14ac:dyDescent="0.3">
      <c r="P878114" s="83"/>
    </row>
    <row r="878115" spans="16:16" x14ac:dyDescent="0.3">
      <c r="P878115" s="83"/>
    </row>
    <row r="878116" spans="16:16" x14ac:dyDescent="0.3">
      <c r="P878116" s="83"/>
    </row>
    <row r="878117" spans="16:16" x14ac:dyDescent="0.3">
      <c r="P878117" s="83"/>
    </row>
    <row r="878118" spans="16:16" x14ac:dyDescent="0.3">
      <c r="P878118" s="83"/>
    </row>
    <row r="878119" spans="16:16" x14ac:dyDescent="0.3">
      <c r="P878119" s="83"/>
    </row>
    <row r="878120" spans="16:16" x14ac:dyDescent="0.3">
      <c r="P878120" s="83"/>
    </row>
    <row r="878121" spans="16:16" x14ac:dyDescent="0.3">
      <c r="P878121" s="83"/>
    </row>
    <row r="878122" spans="16:16" x14ac:dyDescent="0.3">
      <c r="P878122" s="83"/>
    </row>
    <row r="878123" spans="16:16" x14ac:dyDescent="0.3">
      <c r="P878123" s="83"/>
    </row>
    <row r="878124" spans="16:16" x14ac:dyDescent="0.3">
      <c r="P878124" s="83"/>
    </row>
    <row r="878125" spans="16:16" x14ac:dyDescent="0.3">
      <c r="P878125" s="83"/>
    </row>
    <row r="878126" spans="16:16" x14ac:dyDescent="0.3">
      <c r="P878126" s="83"/>
    </row>
    <row r="878127" spans="16:16" x14ac:dyDescent="0.3">
      <c r="P878127" s="83"/>
    </row>
    <row r="878128" spans="16:16" x14ac:dyDescent="0.3">
      <c r="P878128" s="83"/>
    </row>
    <row r="878129" spans="16:16" x14ac:dyDescent="0.3">
      <c r="P878129" s="83"/>
    </row>
    <row r="878130" spans="16:16" x14ac:dyDescent="0.3">
      <c r="P878130" s="83"/>
    </row>
    <row r="878131" spans="16:16" x14ac:dyDescent="0.3">
      <c r="P878131" s="83"/>
    </row>
    <row r="878132" spans="16:16" x14ac:dyDescent="0.3">
      <c r="P878132" s="83"/>
    </row>
    <row r="878133" spans="16:16" x14ac:dyDescent="0.3">
      <c r="P878133" s="83"/>
    </row>
    <row r="878134" spans="16:16" x14ac:dyDescent="0.3">
      <c r="P878134" s="83"/>
    </row>
    <row r="878135" spans="16:16" x14ac:dyDescent="0.3">
      <c r="P878135" s="83"/>
    </row>
    <row r="878136" spans="16:16" x14ac:dyDescent="0.3">
      <c r="P878136" s="83"/>
    </row>
    <row r="878137" spans="16:16" x14ac:dyDescent="0.3">
      <c r="P878137" s="83"/>
    </row>
    <row r="878138" spans="16:16" x14ac:dyDescent="0.3">
      <c r="P878138" s="83"/>
    </row>
    <row r="878139" spans="16:16" x14ac:dyDescent="0.3">
      <c r="P878139" s="83"/>
    </row>
    <row r="878140" spans="16:16" x14ac:dyDescent="0.3">
      <c r="P878140" s="83"/>
    </row>
    <row r="878141" spans="16:16" x14ac:dyDescent="0.3">
      <c r="P878141" s="83"/>
    </row>
    <row r="878142" spans="16:16" x14ac:dyDescent="0.3">
      <c r="P878142" s="83"/>
    </row>
    <row r="878143" spans="16:16" x14ac:dyDescent="0.3">
      <c r="P878143" s="83"/>
    </row>
    <row r="878144" spans="16:16" x14ac:dyDescent="0.3">
      <c r="P878144" s="83"/>
    </row>
    <row r="878145" spans="16:16" x14ac:dyDescent="0.3">
      <c r="P878145" s="83"/>
    </row>
    <row r="878146" spans="16:16" x14ac:dyDescent="0.3">
      <c r="P878146" s="83"/>
    </row>
    <row r="878147" spans="16:16" x14ac:dyDescent="0.3">
      <c r="P878147" s="83"/>
    </row>
    <row r="878148" spans="16:16" x14ac:dyDescent="0.3">
      <c r="P878148" s="83"/>
    </row>
    <row r="878149" spans="16:16" x14ac:dyDescent="0.3">
      <c r="P878149" s="83"/>
    </row>
    <row r="878150" spans="16:16" x14ac:dyDescent="0.3">
      <c r="P878150" s="83"/>
    </row>
    <row r="878151" spans="16:16" x14ac:dyDescent="0.3">
      <c r="P878151" s="83"/>
    </row>
    <row r="878152" spans="16:16" x14ac:dyDescent="0.3">
      <c r="P878152" s="83"/>
    </row>
    <row r="878153" spans="16:16" x14ac:dyDescent="0.3">
      <c r="P878153" s="83"/>
    </row>
    <row r="878154" spans="16:16" x14ac:dyDescent="0.3">
      <c r="P878154" s="83"/>
    </row>
    <row r="878155" spans="16:16" x14ac:dyDescent="0.3">
      <c r="P878155" s="83"/>
    </row>
    <row r="878156" spans="16:16" x14ac:dyDescent="0.3">
      <c r="P878156" s="83"/>
    </row>
    <row r="878157" spans="16:16" x14ac:dyDescent="0.3">
      <c r="P878157" s="83"/>
    </row>
    <row r="878158" spans="16:16" x14ac:dyDescent="0.3">
      <c r="P878158" s="83"/>
    </row>
    <row r="878159" spans="16:16" x14ac:dyDescent="0.3">
      <c r="P878159" s="83"/>
    </row>
    <row r="878160" spans="16:16" x14ac:dyDescent="0.3">
      <c r="P878160" s="83"/>
    </row>
    <row r="878161" spans="16:16" x14ac:dyDescent="0.3">
      <c r="P878161" s="83"/>
    </row>
    <row r="878162" spans="16:16" x14ac:dyDescent="0.3">
      <c r="P878162" s="83"/>
    </row>
    <row r="878163" spans="16:16" x14ac:dyDescent="0.3">
      <c r="P878163" s="83"/>
    </row>
    <row r="878164" spans="16:16" x14ac:dyDescent="0.3">
      <c r="P878164" s="83"/>
    </row>
    <row r="878165" spans="16:16" x14ac:dyDescent="0.3">
      <c r="P878165" s="83"/>
    </row>
    <row r="878166" spans="16:16" x14ac:dyDescent="0.3">
      <c r="P878166" s="83"/>
    </row>
    <row r="878167" spans="16:16" x14ac:dyDescent="0.3">
      <c r="P878167" s="83"/>
    </row>
    <row r="878168" spans="16:16" x14ac:dyDescent="0.3">
      <c r="P878168" s="83"/>
    </row>
    <row r="878169" spans="16:16" x14ac:dyDescent="0.3">
      <c r="P878169" s="83"/>
    </row>
    <row r="878170" spans="16:16" x14ac:dyDescent="0.3">
      <c r="P878170" s="83"/>
    </row>
    <row r="878171" spans="16:16" x14ac:dyDescent="0.3">
      <c r="P878171" s="83"/>
    </row>
    <row r="878172" spans="16:16" x14ac:dyDescent="0.3">
      <c r="P878172" s="83"/>
    </row>
    <row r="878173" spans="16:16" x14ac:dyDescent="0.3">
      <c r="P878173" s="83"/>
    </row>
    <row r="878174" spans="16:16" x14ac:dyDescent="0.3">
      <c r="P878174" s="83"/>
    </row>
    <row r="878175" spans="16:16" x14ac:dyDescent="0.3">
      <c r="P878175" s="83"/>
    </row>
    <row r="878176" spans="16:16" x14ac:dyDescent="0.3">
      <c r="P878176" s="83"/>
    </row>
    <row r="878177" spans="16:16" x14ac:dyDescent="0.3">
      <c r="P878177" s="83"/>
    </row>
    <row r="878178" spans="16:16" x14ac:dyDescent="0.3">
      <c r="P878178" s="83"/>
    </row>
    <row r="878179" spans="16:16" x14ac:dyDescent="0.3">
      <c r="P878179" s="83"/>
    </row>
    <row r="878180" spans="16:16" x14ac:dyDescent="0.3">
      <c r="P878180" s="83"/>
    </row>
    <row r="878181" spans="16:16" x14ac:dyDescent="0.3">
      <c r="P878181" s="83"/>
    </row>
    <row r="878182" spans="16:16" x14ac:dyDescent="0.3">
      <c r="P878182" s="83"/>
    </row>
    <row r="878183" spans="16:16" x14ac:dyDescent="0.3">
      <c r="P878183" s="83"/>
    </row>
    <row r="878184" spans="16:16" x14ac:dyDescent="0.3">
      <c r="P878184" s="83"/>
    </row>
    <row r="878185" spans="16:16" x14ac:dyDescent="0.3">
      <c r="P878185" s="83"/>
    </row>
    <row r="878186" spans="16:16" x14ac:dyDescent="0.3">
      <c r="P878186" s="83"/>
    </row>
    <row r="878187" spans="16:16" x14ac:dyDescent="0.3">
      <c r="P878187" s="83"/>
    </row>
    <row r="878188" spans="16:16" x14ac:dyDescent="0.3">
      <c r="P878188" s="83"/>
    </row>
    <row r="878189" spans="16:16" x14ac:dyDescent="0.3">
      <c r="P878189" s="83"/>
    </row>
    <row r="878190" spans="16:16" x14ac:dyDescent="0.3">
      <c r="P878190" s="83"/>
    </row>
    <row r="878191" spans="16:16" x14ac:dyDescent="0.3">
      <c r="P878191" s="83"/>
    </row>
    <row r="878192" spans="16:16" x14ac:dyDescent="0.3">
      <c r="P878192" s="83"/>
    </row>
    <row r="878193" spans="16:16" x14ac:dyDescent="0.3">
      <c r="P878193" s="83"/>
    </row>
    <row r="878194" spans="16:16" x14ac:dyDescent="0.3">
      <c r="P878194" s="83"/>
    </row>
    <row r="878195" spans="16:16" x14ac:dyDescent="0.3">
      <c r="P878195" s="83"/>
    </row>
    <row r="878196" spans="16:16" x14ac:dyDescent="0.3">
      <c r="P878196" s="83"/>
    </row>
    <row r="878197" spans="16:16" x14ac:dyDescent="0.3">
      <c r="P878197" s="83"/>
    </row>
    <row r="878198" spans="16:16" x14ac:dyDescent="0.3">
      <c r="P878198" s="83"/>
    </row>
    <row r="878199" spans="16:16" x14ac:dyDescent="0.3">
      <c r="P878199" s="83"/>
    </row>
    <row r="878200" spans="16:16" x14ac:dyDescent="0.3">
      <c r="P878200" s="83"/>
    </row>
    <row r="878201" spans="16:16" x14ac:dyDescent="0.3">
      <c r="P878201" s="83"/>
    </row>
    <row r="878202" spans="16:16" x14ac:dyDescent="0.3">
      <c r="P878202" s="83"/>
    </row>
    <row r="878203" spans="16:16" x14ac:dyDescent="0.3">
      <c r="P878203" s="83"/>
    </row>
    <row r="878204" spans="16:16" x14ac:dyDescent="0.3">
      <c r="P878204" s="83"/>
    </row>
    <row r="878205" spans="16:16" x14ac:dyDescent="0.3">
      <c r="P878205" s="83"/>
    </row>
    <row r="878206" spans="16:16" x14ac:dyDescent="0.3">
      <c r="P878206" s="83"/>
    </row>
    <row r="878207" spans="16:16" x14ac:dyDescent="0.3">
      <c r="P878207" s="83"/>
    </row>
    <row r="878208" spans="16:16" x14ac:dyDescent="0.3">
      <c r="P878208" s="83"/>
    </row>
    <row r="878209" spans="16:16" x14ac:dyDescent="0.3">
      <c r="P878209" s="83"/>
    </row>
    <row r="878210" spans="16:16" x14ac:dyDescent="0.3">
      <c r="P878210" s="83"/>
    </row>
    <row r="878211" spans="16:16" x14ac:dyDescent="0.3">
      <c r="P878211" s="83"/>
    </row>
    <row r="878212" spans="16:16" x14ac:dyDescent="0.3">
      <c r="P878212" s="83"/>
    </row>
    <row r="878213" spans="16:16" x14ac:dyDescent="0.3">
      <c r="P878213" s="83"/>
    </row>
    <row r="878214" spans="16:16" x14ac:dyDescent="0.3">
      <c r="P878214" s="83"/>
    </row>
    <row r="878215" spans="16:16" x14ac:dyDescent="0.3">
      <c r="P878215" s="83"/>
    </row>
    <row r="878216" spans="16:16" x14ac:dyDescent="0.3">
      <c r="P878216" s="83"/>
    </row>
    <row r="878217" spans="16:16" x14ac:dyDescent="0.3">
      <c r="P878217" s="83"/>
    </row>
    <row r="878218" spans="16:16" x14ac:dyDescent="0.3">
      <c r="P878218" s="83"/>
    </row>
    <row r="878219" spans="16:16" x14ac:dyDescent="0.3">
      <c r="P878219" s="83"/>
    </row>
    <row r="878220" spans="16:16" x14ac:dyDescent="0.3">
      <c r="P878220" s="83"/>
    </row>
    <row r="878221" spans="16:16" x14ac:dyDescent="0.3">
      <c r="P878221" s="83"/>
    </row>
    <row r="878222" spans="16:16" x14ac:dyDescent="0.3">
      <c r="P878222" s="83"/>
    </row>
    <row r="878223" spans="16:16" x14ac:dyDescent="0.3">
      <c r="P878223" s="83"/>
    </row>
    <row r="878224" spans="16:16" x14ac:dyDescent="0.3">
      <c r="P878224" s="83"/>
    </row>
    <row r="878225" spans="16:16" x14ac:dyDescent="0.3">
      <c r="P878225" s="83"/>
    </row>
    <row r="878226" spans="16:16" x14ac:dyDescent="0.3">
      <c r="P878226" s="83"/>
    </row>
    <row r="878227" spans="16:16" x14ac:dyDescent="0.3">
      <c r="P878227" s="83"/>
    </row>
    <row r="878228" spans="16:16" x14ac:dyDescent="0.3">
      <c r="P878228" s="83"/>
    </row>
    <row r="878229" spans="16:16" x14ac:dyDescent="0.3">
      <c r="P878229" s="83"/>
    </row>
    <row r="878230" spans="16:16" x14ac:dyDescent="0.3">
      <c r="P878230" s="83"/>
    </row>
    <row r="878231" spans="16:16" x14ac:dyDescent="0.3">
      <c r="P878231" s="83"/>
    </row>
    <row r="878232" spans="16:16" x14ac:dyDescent="0.3">
      <c r="P878232" s="83"/>
    </row>
    <row r="878233" spans="16:16" x14ac:dyDescent="0.3">
      <c r="P878233" s="83"/>
    </row>
    <row r="878234" spans="16:16" x14ac:dyDescent="0.3">
      <c r="P878234" s="83"/>
    </row>
    <row r="878235" spans="16:16" x14ac:dyDescent="0.3">
      <c r="P878235" s="83"/>
    </row>
    <row r="878236" spans="16:16" x14ac:dyDescent="0.3">
      <c r="P878236" s="83"/>
    </row>
    <row r="878237" spans="16:16" x14ac:dyDescent="0.3">
      <c r="P878237" s="83"/>
    </row>
    <row r="878238" spans="16:16" x14ac:dyDescent="0.3">
      <c r="P878238" s="83"/>
    </row>
    <row r="878239" spans="16:16" x14ac:dyDescent="0.3">
      <c r="P878239" s="83"/>
    </row>
    <row r="878240" spans="16:16" x14ac:dyDescent="0.3">
      <c r="P878240" s="83"/>
    </row>
    <row r="878241" spans="16:16" x14ac:dyDescent="0.3">
      <c r="P878241" s="83"/>
    </row>
    <row r="878242" spans="16:16" x14ac:dyDescent="0.3">
      <c r="P878242" s="83"/>
    </row>
    <row r="878243" spans="16:16" x14ac:dyDescent="0.3">
      <c r="P878243" s="83"/>
    </row>
    <row r="878244" spans="16:16" x14ac:dyDescent="0.3">
      <c r="P878244" s="83"/>
    </row>
    <row r="878245" spans="16:16" x14ac:dyDescent="0.3">
      <c r="P878245" s="83"/>
    </row>
    <row r="878246" spans="16:16" x14ac:dyDescent="0.3">
      <c r="P878246" s="83"/>
    </row>
    <row r="878247" spans="16:16" x14ac:dyDescent="0.3">
      <c r="P878247" s="83"/>
    </row>
    <row r="878248" spans="16:16" x14ac:dyDescent="0.3">
      <c r="P878248" s="83"/>
    </row>
    <row r="878249" spans="16:16" x14ac:dyDescent="0.3">
      <c r="P878249" s="83"/>
    </row>
    <row r="878250" spans="16:16" x14ac:dyDescent="0.3">
      <c r="P878250" s="83"/>
    </row>
    <row r="878251" spans="16:16" x14ac:dyDescent="0.3">
      <c r="P878251" s="83"/>
    </row>
    <row r="878252" spans="16:16" x14ac:dyDescent="0.3">
      <c r="P878252" s="83"/>
    </row>
    <row r="878253" spans="16:16" x14ac:dyDescent="0.3">
      <c r="P878253" s="83"/>
    </row>
    <row r="878254" spans="16:16" x14ac:dyDescent="0.3">
      <c r="P878254" s="83"/>
    </row>
    <row r="878255" spans="16:16" x14ac:dyDescent="0.3">
      <c r="P878255" s="83"/>
    </row>
    <row r="878256" spans="16:16" x14ac:dyDescent="0.3">
      <c r="P878256" s="83"/>
    </row>
    <row r="878257" spans="16:16" x14ac:dyDescent="0.3">
      <c r="P878257" s="83"/>
    </row>
    <row r="878258" spans="16:16" x14ac:dyDescent="0.3">
      <c r="P878258" s="83"/>
    </row>
    <row r="878259" spans="16:16" x14ac:dyDescent="0.3">
      <c r="P878259" s="83"/>
    </row>
    <row r="878260" spans="16:16" x14ac:dyDescent="0.3">
      <c r="P878260" s="83"/>
    </row>
    <row r="878261" spans="16:16" x14ac:dyDescent="0.3">
      <c r="P878261" s="83"/>
    </row>
    <row r="878262" spans="16:16" x14ac:dyDescent="0.3">
      <c r="P878262" s="83"/>
    </row>
    <row r="878263" spans="16:16" x14ac:dyDescent="0.3">
      <c r="P878263" s="83"/>
    </row>
    <row r="878264" spans="16:16" x14ac:dyDescent="0.3">
      <c r="P878264" s="83"/>
    </row>
    <row r="878265" spans="16:16" x14ac:dyDescent="0.3">
      <c r="P878265" s="83"/>
    </row>
    <row r="878266" spans="16:16" x14ac:dyDescent="0.3">
      <c r="P878266" s="83"/>
    </row>
    <row r="878267" spans="16:16" x14ac:dyDescent="0.3">
      <c r="P878267" s="83"/>
    </row>
    <row r="878268" spans="16:16" x14ac:dyDescent="0.3">
      <c r="P878268" s="83"/>
    </row>
    <row r="878269" spans="16:16" x14ac:dyDescent="0.3">
      <c r="P878269" s="83"/>
    </row>
    <row r="878270" spans="16:16" x14ac:dyDescent="0.3">
      <c r="P878270" s="83"/>
    </row>
    <row r="878271" spans="16:16" x14ac:dyDescent="0.3">
      <c r="P878271" s="83"/>
    </row>
    <row r="878272" spans="16:16" x14ac:dyDescent="0.3">
      <c r="P878272" s="83"/>
    </row>
    <row r="878273" spans="16:16" x14ac:dyDescent="0.3">
      <c r="P878273" s="83"/>
    </row>
    <row r="878274" spans="16:16" x14ac:dyDescent="0.3">
      <c r="P878274" s="83"/>
    </row>
    <row r="878275" spans="16:16" x14ac:dyDescent="0.3">
      <c r="P878275" s="83"/>
    </row>
    <row r="878276" spans="16:16" x14ac:dyDescent="0.3">
      <c r="P878276" s="83"/>
    </row>
    <row r="878277" spans="16:16" x14ac:dyDescent="0.3">
      <c r="P878277" s="83"/>
    </row>
    <row r="878278" spans="16:16" x14ac:dyDescent="0.3">
      <c r="P878278" s="83"/>
    </row>
    <row r="878279" spans="16:16" x14ac:dyDescent="0.3">
      <c r="P878279" s="83"/>
    </row>
    <row r="878280" spans="16:16" x14ac:dyDescent="0.3">
      <c r="P878280" s="83"/>
    </row>
    <row r="878281" spans="16:16" x14ac:dyDescent="0.3">
      <c r="P878281" s="83"/>
    </row>
    <row r="878282" spans="16:16" x14ac:dyDescent="0.3">
      <c r="P878282" s="83"/>
    </row>
    <row r="878283" spans="16:16" x14ac:dyDescent="0.3">
      <c r="P878283" s="83"/>
    </row>
    <row r="878284" spans="16:16" x14ac:dyDescent="0.3">
      <c r="P878284" s="83"/>
    </row>
    <row r="878285" spans="16:16" x14ac:dyDescent="0.3">
      <c r="P878285" s="83"/>
    </row>
    <row r="878286" spans="16:16" x14ac:dyDescent="0.3">
      <c r="P878286" s="83"/>
    </row>
    <row r="878287" spans="16:16" x14ac:dyDescent="0.3">
      <c r="P878287" s="83"/>
    </row>
    <row r="878288" spans="16:16" x14ac:dyDescent="0.3">
      <c r="P878288" s="83"/>
    </row>
    <row r="878289" spans="16:16" x14ac:dyDescent="0.3">
      <c r="P878289" s="83"/>
    </row>
    <row r="878290" spans="16:16" x14ac:dyDescent="0.3">
      <c r="P878290" s="83"/>
    </row>
    <row r="878291" spans="16:16" x14ac:dyDescent="0.3">
      <c r="P878291" s="83"/>
    </row>
    <row r="878292" spans="16:16" x14ac:dyDescent="0.3">
      <c r="P878292" s="83"/>
    </row>
    <row r="878293" spans="16:16" x14ac:dyDescent="0.3">
      <c r="P878293" s="83"/>
    </row>
    <row r="878294" spans="16:16" x14ac:dyDescent="0.3">
      <c r="P878294" s="83"/>
    </row>
    <row r="878295" spans="16:16" x14ac:dyDescent="0.3">
      <c r="P878295" s="83"/>
    </row>
    <row r="878296" spans="16:16" x14ac:dyDescent="0.3">
      <c r="P878296" s="83"/>
    </row>
    <row r="878297" spans="16:16" x14ac:dyDescent="0.3">
      <c r="P878297" s="83"/>
    </row>
    <row r="878298" spans="16:16" x14ac:dyDescent="0.3">
      <c r="P878298" s="83"/>
    </row>
    <row r="878299" spans="16:16" x14ac:dyDescent="0.3">
      <c r="P878299" s="83"/>
    </row>
    <row r="878300" spans="16:16" x14ac:dyDescent="0.3">
      <c r="P878300" s="83"/>
    </row>
    <row r="878301" spans="16:16" x14ac:dyDescent="0.3">
      <c r="P878301" s="83"/>
    </row>
    <row r="878302" spans="16:16" x14ac:dyDescent="0.3">
      <c r="P878302" s="83"/>
    </row>
    <row r="878303" spans="16:16" x14ac:dyDescent="0.3">
      <c r="P878303" s="83"/>
    </row>
    <row r="878304" spans="16:16" x14ac:dyDescent="0.3">
      <c r="P878304" s="83"/>
    </row>
    <row r="878305" spans="16:16" x14ac:dyDescent="0.3">
      <c r="P878305" s="83"/>
    </row>
    <row r="878306" spans="16:16" x14ac:dyDescent="0.3">
      <c r="P878306" s="83"/>
    </row>
    <row r="878307" spans="16:16" x14ac:dyDescent="0.3">
      <c r="P878307" s="83"/>
    </row>
    <row r="878308" spans="16:16" x14ac:dyDescent="0.3">
      <c r="P878308" s="83"/>
    </row>
    <row r="878309" spans="16:16" x14ac:dyDescent="0.3">
      <c r="P878309" s="83"/>
    </row>
    <row r="878310" spans="16:16" x14ac:dyDescent="0.3">
      <c r="P878310" s="83"/>
    </row>
    <row r="878311" spans="16:16" x14ac:dyDescent="0.3">
      <c r="P878311" s="83"/>
    </row>
    <row r="878312" spans="16:16" x14ac:dyDescent="0.3">
      <c r="P878312" s="83"/>
    </row>
    <row r="878313" spans="16:16" x14ac:dyDescent="0.3">
      <c r="P878313" s="83"/>
    </row>
    <row r="878314" spans="16:16" x14ac:dyDescent="0.3">
      <c r="P878314" s="83"/>
    </row>
    <row r="878315" spans="16:16" x14ac:dyDescent="0.3">
      <c r="P878315" s="83"/>
    </row>
    <row r="878316" spans="16:16" x14ac:dyDescent="0.3">
      <c r="P878316" s="83"/>
    </row>
    <row r="878317" spans="16:16" x14ac:dyDescent="0.3">
      <c r="P878317" s="83"/>
    </row>
    <row r="878318" spans="16:16" x14ac:dyDescent="0.3">
      <c r="P878318" s="83"/>
    </row>
    <row r="878319" spans="16:16" x14ac:dyDescent="0.3">
      <c r="P878319" s="83"/>
    </row>
    <row r="878320" spans="16:16" x14ac:dyDescent="0.3">
      <c r="P878320" s="83"/>
    </row>
    <row r="878321" spans="16:16" x14ac:dyDescent="0.3">
      <c r="P878321" s="83"/>
    </row>
    <row r="878322" spans="16:16" x14ac:dyDescent="0.3">
      <c r="P878322" s="83"/>
    </row>
    <row r="878323" spans="16:16" x14ac:dyDescent="0.3">
      <c r="P878323" s="83"/>
    </row>
    <row r="878324" spans="16:16" x14ac:dyDescent="0.3">
      <c r="P878324" s="83"/>
    </row>
    <row r="878325" spans="16:16" x14ac:dyDescent="0.3">
      <c r="P878325" s="83"/>
    </row>
    <row r="878326" spans="16:16" x14ac:dyDescent="0.3">
      <c r="P878326" s="83"/>
    </row>
    <row r="878327" spans="16:16" x14ac:dyDescent="0.3">
      <c r="P878327" s="83"/>
    </row>
    <row r="878328" spans="16:16" x14ac:dyDescent="0.3">
      <c r="P878328" s="83"/>
    </row>
    <row r="878329" spans="16:16" x14ac:dyDescent="0.3">
      <c r="P878329" s="83"/>
    </row>
    <row r="878330" spans="16:16" x14ac:dyDescent="0.3">
      <c r="P878330" s="83"/>
    </row>
    <row r="878331" spans="16:16" x14ac:dyDescent="0.3">
      <c r="P878331" s="83"/>
    </row>
    <row r="878332" spans="16:16" x14ac:dyDescent="0.3">
      <c r="P878332" s="83"/>
    </row>
    <row r="878333" spans="16:16" x14ac:dyDescent="0.3">
      <c r="P878333" s="83"/>
    </row>
    <row r="878334" spans="16:16" x14ac:dyDescent="0.3">
      <c r="P878334" s="83"/>
    </row>
    <row r="878335" spans="16:16" x14ac:dyDescent="0.3">
      <c r="P878335" s="83"/>
    </row>
    <row r="878336" spans="16:16" x14ac:dyDescent="0.3">
      <c r="P878336" s="83"/>
    </row>
    <row r="878337" spans="16:16" x14ac:dyDescent="0.3">
      <c r="P878337" s="83"/>
    </row>
    <row r="878338" spans="16:16" x14ac:dyDescent="0.3">
      <c r="P878338" s="83"/>
    </row>
    <row r="878339" spans="16:16" x14ac:dyDescent="0.3">
      <c r="P878339" s="83"/>
    </row>
    <row r="878340" spans="16:16" x14ac:dyDescent="0.3">
      <c r="P878340" s="83"/>
    </row>
    <row r="878341" spans="16:16" x14ac:dyDescent="0.3">
      <c r="P878341" s="83"/>
    </row>
    <row r="878342" spans="16:16" x14ac:dyDescent="0.3">
      <c r="P878342" s="83"/>
    </row>
    <row r="878343" spans="16:16" x14ac:dyDescent="0.3">
      <c r="P878343" s="83"/>
    </row>
    <row r="878344" spans="16:16" x14ac:dyDescent="0.3">
      <c r="P878344" s="83"/>
    </row>
    <row r="878345" spans="16:16" x14ac:dyDescent="0.3">
      <c r="P878345" s="83"/>
    </row>
    <row r="878346" spans="16:16" x14ac:dyDescent="0.3">
      <c r="P878346" s="83"/>
    </row>
    <row r="878347" spans="16:16" x14ac:dyDescent="0.3">
      <c r="P878347" s="83"/>
    </row>
    <row r="878348" spans="16:16" x14ac:dyDescent="0.3">
      <c r="P878348" s="83"/>
    </row>
    <row r="878349" spans="16:16" x14ac:dyDescent="0.3">
      <c r="P878349" s="83"/>
    </row>
    <row r="878350" spans="16:16" x14ac:dyDescent="0.3">
      <c r="P878350" s="83"/>
    </row>
    <row r="878351" spans="16:16" x14ac:dyDescent="0.3">
      <c r="P878351" s="83"/>
    </row>
    <row r="878352" spans="16:16" x14ac:dyDescent="0.3">
      <c r="P878352" s="83"/>
    </row>
    <row r="878353" spans="16:16" x14ac:dyDescent="0.3">
      <c r="P878353" s="83"/>
    </row>
    <row r="878354" spans="16:16" x14ac:dyDescent="0.3">
      <c r="P878354" s="83"/>
    </row>
    <row r="878355" spans="16:16" x14ac:dyDescent="0.3">
      <c r="P878355" s="83"/>
    </row>
    <row r="878356" spans="16:16" x14ac:dyDescent="0.3">
      <c r="P878356" s="83"/>
    </row>
    <row r="878357" spans="16:16" x14ac:dyDescent="0.3">
      <c r="P878357" s="83"/>
    </row>
    <row r="878358" spans="16:16" x14ac:dyDescent="0.3">
      <c r="P878358" s="83"/>
    </row>
    <row r="878359" spans="16:16" x14ac:dyDescent="0.3">
      <c r="P878359" s="83"/>
    </row>
    <row r="878360" spans="16:16" x14ac:dyDescent="0.3">
      <c r="P878360" s="83"/>
    </row>
    <row r="878361" spans="16:16" x14ac:dyDescent="0.3">
      <c r="P878361" s="83"/>
    </row>
    <row r="878362" spans="16:16" x14ac:dyDescent="0.3">
      <c r="P878362" s="83"/>
    </row>
    <row r="878363" spans="16:16" x14ac:dyDescent="0.3">
      <c r="P878363" s="83"/>
    </row>
    <row r="878364" spans="16:16" x14ac:dyDescent="0.3">
      <c r="P878364" s="83"/>
    </row>
    <row r="878365" spans="16:16" x14ac:dyDescent="0.3">
      <c r="P878365" s="83"/>
    </row>
    <row r="878366" spans="16:16" x14ac:dyDescent="0.3">
      <c r="P878366" s="83"/>
    </row>
    <row r="878367" spans="16:16" x14ac:dyDescent="0.3">
      <c r="P878367" s="83"/>
    </row>
    <row r="878368" spans="16:16" x14ac:dyDescent="0.3">
      <c r="P878368" s="83"/>
    </row>
    <row r="878369" spans="16:16" x14ac:dyDescent="0.3">
      <c r="P878369" s="83"/>
    </row>
    <row r="878370" spans="16:16" x14ac:dyDescent="0.3">
      <c r="P878370" s="83"/>
    </row>
    <row r="878371" spans="16:16" x14ac:dyDescent="0.3">
      <c r="P878371" s="83"/>
    </row>
    <row r="878372" spans="16:16" x14ac:dyDescent="0.3">
      <c r="P878372" s="83"/>
    </row>
    <row r="878373" spans="16:16" x14ac:dyDescent="0.3">
      <c r="P878373" s="83"/>
    </row>
    <row r="878374" spans="16:16" x14ac:dyDescent="0.3">
      <c r="P878374" s="83"/>
    </row>
    <row r="878375" spans="16:16" x14ac:dyDescent="0.3">
      <c r="P878375" s="83"/>
    </row>
    <row r="878376" spans="16:16" x14ac:dyDescent="0.3">
      <c r="P878376" s="83"/>
    </row>
    <row r="878377" spans="16:16" x14ac:dyDescent="0.3">
      <c r="P878377" s="83"/>
    </row>
    <row r="878378" spans="16:16" x14ac:dyDescent="0.3">
      <c r="P878378" s="83"/>
    </row>
    <row r="878379" spans="16:16" x14ac:dyDescent="0.3">
      <c r="P878379" s="83"/>
    </row>
    <row r="878380" spans="16:16" x14ac:dyDescent="0.3">
      <c r="P878380" s="83"/>
    </row>
    <row r="878381" spans="16:16" x14ac:dyDescent="0.3">
      <c r="P878381" s="83"/>
    </row>
    <row r="878382" spans="16:16" x14ac:dyDescent="0.3">
      <c r="P878382" s="83"/>
    </row>
    <row r="878383" spans="16:16" x14ac:dyDescent="0.3">
      <c r="P878383" s="83"/>
    </row>
    <row r="878384" spans="16:16" x14ac:dyDescent="0.3">
      <c r="P878384" s="83"/>
    </row>
    <row r="878385" spans="16:16" x14ac:dyDescent="0.3">
      <c r="P878385" s="83"/>
    </row>
    <row r="878386" spans="16:16" x14ac:dyDescent="0.3">
      <c r="P878386" s="83"/>
    </row>
    <row r="878387" spans="16:16" x14ac:dyDescent="0.3">
      <c r="P878387" s="83"/>
    </row>
    <row r="878388" spans="16:16" x14ac:dyDescent="0.3">
      <c r="P878388" s="83"/>
    </row>
    <row r="878389" spans="16:16" x14ac:dyDescent="0.3">
      <c r="P878389" s="83"/>
    </row>
    <row r="878390" spans="16:16" x14ac:dyDescent="0.3">
      <c r="P878390" s="83"/>
    </row>
    <row r="878391" spans="16:16" x14ac:dyDescent="0.3">
      <c r="P878391" s="83"/>
    </row>
    <row r="878392" spans="16:16" x14ac:dyDescent="0.3">
      <c r="P878392" s="83"/>
    </row>
    <row r="878393" spans="16:16" x14ac:dyDescent="0.3">
      <c r="P878393" s="83"/>
    </row>
    <row r="878394" spans="16:16" x14ac:dyDescent="0.3">
      <c r="P878394" s="83"/>
    </row>
    <row r="878395" spans="16:16" x14ac:dyDescent="0.3">
      <c r="P878395" s="83"/>
    </row>
    <row r="878396" spans="16:16" x14ac:dyDescent="0.3">
      <c r="P878396" s="83"/>
    </row>
    <row r="878397" spans="16:16" x14ac:dyDescent="0.3">
      <c r="P878397" s="83"/>
    </row>
    <row r="878398" spans="16:16" x14ac:dyDescent="0.3">
      <c r="P878398" s="83"/>
    </row>
    <row r="878399" spans="16:16" x14ac:dyDescent="0.3">
      <c r="P878399" s="83"/>
    </row>
    <row r="878400" spans="16:16" x14ac:dyDescent="0.3">
      <c r="P878400" s="83"/>
    </row>
    <row r="878401" spans="16:16" x14ac:dyDescent="0.3">
      <c r="P878401" s="83"/>
    </row>
    <row r="878402" spans="16:16" x14ac:dyDescent="0.3">
      <c r="P878402" s="83"/>
    </row>
    <row r="878403" spans="16:16" x14ac:dyDescent="0.3">
      <c r="P878403" s="83"/>
    </row>
    <row r="878404" spans="16:16" x14ac:dyDescent="0.3">
      <c r="P878404" s="83"/>
    </row>
    <row r="878405" spans="16:16" x14ac:dyDescent="0.3">
      <c r="P878405" s="83"/>
    </row>
    <row r="878406" spans="16:16" x14ac:dyDescent="0.3">
      <c r="P878406" s="83"/>
    </row>
    <row r="878407" spans="16:16" x14ac:dyDescent="0.3">
      <c r="P878407" s="83"/>
    </row>
    <row r="878408" spans="16:16" x14ac:dyDescent="0.3">
      <c r="P878408" s="83"/>
    </row>
    <row r="878409" spans="16:16" x14ac:dyDescent="0.3">
      <c r="P878409" s="83"/>
    </row>
    <row r="878410" spans="16:16" x14ac:dyDescent="0.3">
      <c r="P878410" s="83"/>
    </row>
    <row r="878411" spans="16:16" x14ac:dyDescent="0.3">
      <c r="P878411" s="83"/>
    </row>
    <row r="878412" spans="16:16" x14ac:dyDescent="0.3">
      <c r="P878412" s="83"/>
    </row>
    <row r="878413" spans="16:16" x14ac:dyDescent="0.3">
      <c r="P878413" s="83"/>
    </row>
    <row r="878414" spans="16:16" x14ac:dyDescent="0.3">
      <c r="P878414" s="83"/>
    </row>
    <row r="878415" spans="16:16" x14ac:dyDescent="0.3">
      <c r="P878415" s="83"/>
    </row>
    <row r="878416" spans="16:16" x14ac:dyDescent="0.3">
      <c r="P878416" s="83"/>
    </row>
    <row r="878417" spans="16:16" x14ac:dyDescent="0.3">
      <c r="P878417" s="83"/>
    </row>
    <row r="878418" spans="16:16" x14ac:dyDescent="0.3">
      <c r="P878418" s="83"/>
    </row>
    <row r="878419" spans="16:16" x14ac:dyDescent="0.3">
      <c r="P878419" s="83"/>
    </row>
    <row r="878420" spans="16:16" x14ac:dyDescent="0.3">
      <c r="P878420" s="83"/>
    </row>
    <row r="878421" spans="16:16" x14ac:dyDescent="0.3">
      <c r="P878421" s="83"/>
    </row>
    <row r="878422" spans="16:16" x14ac:dyDescent="0.3">
      <c r="P878422" s="83"/>
    </row>
    <row r="878423" spans="16:16" x14ac:dyDescent="0.3">
      <c r="P878423" s="83"/>
    </row>
    <row r="878424" spans="16:16" x14ac:dyDescent="0.3">
      <c r="P878424" s="83"/>
    </row>
    <row r="878425" spans="16:16" x14ac:dyDescent="0.3">
      <c r="P878425" s="83"/>
    </row>
    <row r="878426" spans="16:16" x14ac:dyDescent="0.3">
      <c r="P878426" s="83"/>
    </row>
    <row r="878427" spans="16:16" x14ac:dyDescent="0.3">
      <c r="P878427" s="83"/>
    </row>
    <row r="878428" spans="16:16" x14ac:dyDescent="0.3">
      <c r="P878428" s="83"/>
    </row>
    <row r="878429" spans="16:16" x14ac:dyDescent="0.3">
      <c r="P878429" s="83"/>
    </row>
    <row r="878430" spans="16:16" x14ac:dyDescent="0.3">
      <c r="P878430" s="83"/>
    </row>
    <row r="878431" spans="16:16" x14ac:dyDescent="0.3">
      <c r="P878431" s="83"/>
    </row>
    <row r="878432" spans="16:16" x14ac:dyDescent="0.3">
      <c r="P878432" s="83"/>
    </row>
    <row r="878433" spans="16:16" x14ac:dyDescent="0.3">
      <c r="P878433" s="83"/>
    </row>
    <row r="878434" spans="16:16" x14ac:dyDescent="0.3">
      <c r="P878434" s="83"/>
    </row>
    <row r="878435" spans="16:16" x14ac:dyDescent="0.3">
      <c r="P878435" s="83"/>
    </row>
    <row r="878436" spans="16:16" x14ac:dyDescent="0.3">
      <c r="P878436" s="83"/>
    </row>
    <row r="878437" spans="16:16" x14ac:dyDescent="0.3">
      <c r="P878437" s="83"/>
    </row>
    <row r="878438" spans="16:16" x14ac:dyDescent="0.3">
      <c r="P878438" s="83"/>
    </row>
    <row r="878439" spans="16:16" x14ac:dyDescent="0.3">
      <c r="P878439" s="83"/>
    </row>
    <row r="878440" spans="16:16" x14ac:dyDescent="0.3">
      <c r="P878440" s="83"/>
    </row>
    <row r="878441" spans="16:16" x14ac:dyDescent="0.3">
      <c r="P878441" s="83"/>
    </row>
    <row r="878442" spans="16:16" x14ac:dyDescent="0.3">
      <c r="P878442" s="83"/>
    </row>
    <row r="878443" spans="16:16" x14ac:dyDescent="0.3">
      <c r="P878443" s="83"/>
    </row>
    <row r="878444" spans="16:16" x14ac:dyDescent="0.3">
      <c r="P878444" s="83"/>
    </row>
    <row r="878445" spans="16:16" x14ac:dyDescent="0.3">
      <c r="P878445" s="83"/>
    </row>
    <row r="878446" spans="16:16" x14ac:dyDescent="0.3">
      <c r="P878446" s="83"/>
    </row>
    <row r="878447" spans="16:16" x14ac:dyDescent="0.3">
      <c r="P878447" s="83"/>
    </row>
    <row r="878448" spans="16:16" x14ac:dyDescent="0.3">
      <c r="P878448" s="83"/>
    </row>
    <row r="878449" spans="16:16" x14ac:dyDescent="0.3">
      <c r="P878449" s="83"/>
    </row>
    <row r="878450" spans="16:16" x14ac:dyDescent="0.3">
      <c r="P878450" s="83"/>
    </row>
    <row r="878451" spans="16:16" x14ac:dyDescent="0.3">
      <c r="P878451" s="83"/>
    </row>
    <row r="878452" spans="16:16" x14ac:dyDescent="0.3">
      <c r="P878452" s="83"/>
    </row>
    <row r="878453" spans="16:16" x14ac:dyDescent="0.3">
      <c r="P878453" s="83"/>
    </row>
    <row r="878454" spans="16:16" x14ac:dyDescent="0.3">
      <c r="P878454" s="83"/>
    </row>
    <row r="878455" spans="16:16" x14ac:dyDescent="0.3">
      <c r="P878455" s="83"/>
    </row>
    <row r="878456" spans="16:16" x14ac:dyDescent="0.3">
      <c r="P878456" s="83"/>
    </row>
    <row r="878457" spans="16:16" x14ac:dyDescent="0.3">
      <c r="P878457" s="83"/>
    </row>
    <row r="878458" spans="16:16" x14ac:dyDescent="0.3">
      <c r="P878458" s="83"/>
    </row>
    <row r="878459" spans="16:16" x14ac:dyDescent="0.3">
      <c r="P878459" s="83"/>
    </row>
    <row r="878460" spans="16:16" x14ac:dyDescent="0.3">
      <c r="P878460" s="83"/>
    </row>
    <row r="878461" spans="16:16" x14ac:dyDescent="0.3">
      <c r="P878461" s="83"/>
    </row>
    <row r="878462" spans="16:16" x14ac:dyDescent="0.3">
      <c r="P878462" s="83"/>
    </row>
    <row r="878463" spans="16:16" x14ac:dyDescent="0.3">
      <c r="P878463" s="83"/>
    </row>
    <row r="878464" spans="16:16" x14ac:dyDescent="0.3">
      <c r="P878464" s="83"/>
    </row>
    <row r="878465" spans="16:16" x14ac:dyDescent="0.3">
      <c r="P878465" s="83"/>
    </row>
    <row r="878466" spans="16:16" x14ac:dyDescent="0.3">
      <c r="P878466" s="83"/>
    </row>
    <row r="878467" spans="16:16" x14ac:dyDescent="0.3">
      <c r="P878467" s="83"/>
    </row>
    <row r="878468" spans="16:16" x14ac:dyDescent="0.3">
      <c r="P878468" s="83"/>
    </row>
    <row r="878469" spans="16:16" x14ac:dyDescent="0.3">
      <c r="P878469" s="83"/>
    </row>
    <row r="878470" spans="16:16" x14ac:dyDescent="0.3">
      <c r="P878470" s="83"/>
    </row>
    <row r="878471" spans="16:16" x14ac:dyDescent="0.3">
      <c r="P878471" s="83"/>
    </row>
    <row r="878472" spans="16:16" x14ac:dyDescent="0.3">
      <c r="P878472" s="83"/>
    </row>
    <row r="878473" spans="16:16" x14ac:dyDescent="0.3">
      <c r="P878473" s="83"/>
    </row>
    <row r="878474" spans="16:16" x14ac:dyDescent="0.3">
      <c r="P878474" s="83"/>
    </row>
    <row r="878475" spans="16:16" x14ac:dyDescent="0.3">
      <c r="P878475" s="83"/>
    </row>
    <row r="878476" spans="16:16" x14ac:dyDescent="0.3">
      <c r="P878476" s="83"/>
    </row>
    <row r="878477" spans="16:16" x14ac:dyDescent="0.3">
      <c r="P878477" s="83"/>
    </row>
    <row r="878478" spans="16:16" x14ac:dyDescent="0.3">
      <c r="P878478" s="83"/>
    </row>
    <row r="878479" spans="16:16" x14ac:dyDescent="0.3">
      <c r="P878479" s="83"/>
    </row>
    <row r="878480" spans="16:16" x14ac:dyDescent="0.3">
      <c r="P878480" s="83"/>
    </row>
    <row r="878481" spans="16:16" x14ac:dyDescent="0.3">
      <c r="P878481" s="83"/>
    </row>
    <row r="878482" spans="16:16" x14ac:dyDescent="0.3">
      <c r="P878482" s="83"/>
    </row>
    <row r="878483" spans="16:16" x14ac:dyDescent="0.3">
      <c r="P878483" s="83"/>
    </row>
    <row r="878484" spans="16:16" x14ac:dyDescent="0.3">
      <c r="P878484" s="83"/>
    </row>
    <row r="878485" spans="16:16" x14ac:dyDescent="0.3">
      <c r="P878485" s="83"/>
    </row>
    <row r="878486" spans="16:16" x14ac:dyDescent="0.3">
      <c r="P878486" s="83"/>
    </row>
    <row r="878487" spans="16:16" x14ac:dyDescent="0.3">
      <c r="P878487" s="83"/>
    </row>
    <row r="878488" spans="16:16" x14ac:dyDescent="0.3">
      <c r="P878488" s="83"/>
    </row>
    <row r="878489" spans="16:16" x14ac:dyDescent="0.3">
      <c r="P878489" s="83"/>
    </row>
    <row r="878490" spans="16:16" x14ac:dyDescent="0.3">
      <c r="P878490" s="83"/>
    </row>
    <row r="878491" spans="16:16" x14ac:dyDescent="0.3">
      <c r="P878491" s="83"/>
    </row>
    <row r="878492" spans="16:16" x14ac:dyDescent="0.3">
      <c r="P878492" s="83"/>
    </row>
    <row r="878493" spans="16:16" x14ac:dyDescent="0.3">
      <c r="P878493" s="83"/>
    </row>
    <row r="878494" spans="16:16" x14ac:dyDescent="0.3">
      <c r="P878494" s="83"/>
    </row>
    <row r="878495" spans="16:16" x14ac:dyDescent="0.3">
      <c r="P878495" s="83"/>
    </row>
    <row r="878496" spans="16:16" x14ac:dyDescent="0.3">
      <c r="P878496" s="83"/>
    </row>
    <row r="878497" spans="16:16" x14ac:dyDescent="0.3">
      <c r="P878497" s="83"/>
    </row>
    <row r="878498" spans="16:16" x14ac:dyDescent="0.3">
      <c r="P878498" s="83"/>
    </row>
    <row r="878499" spans="16:16" x14ac:dyDescent="0.3">
      <c r="P878499" s="83"/>
    </row>
    <row r="878500" spans="16:16" x14ac:dyDescent="0.3">
      <c r="P878500" s="83"/>
    </row>
    <row r="878501" spans="16:16" x14ac:dyDescent="0.3">
      <c r="P878501" s="83"/>
    </row>
    <row r="878502" spans="16:16" x14ac:dyDescent="0.3">
      <c r="P878502" s="83"/>
    </row>
    <row r="878503" spans="16:16" x14ac:dyDescent="0.3">
      <c r="P878503" s="83"/>
    </row>
    <row r="878504" spans="16:16" x14ac:dyDescent="0.3">
      <c r="P878504" s="83"/>
    </row>
    <row r="878505" spans="16:16" x14ac:dyDescent="0.3">
      <c r="P878505" s="83"/>
    </row>
    <row r="878506" spans="16:16" x14ac:dyDescent="0.3">
      <c r="P878506" s="83"/>
    </row>
    <row r="878507" spans="16:16" x14ac:dyDescent="0.3">
      <c r="P878507" s="83"/>
    </row>
    <row r="878508" spans="16:16" x14ac:dyDescent="0.3">
      <c r="P878508" s="83"/>
    </row>
    <row r="878509" spans="16:16" x14ac:dyDescent="0.3">
      <c r="P878509" s="83"/>
    </row>
    <row r="878510" spans="16:16" x14ac:dyDescent="0.3">
      <c r="P878510" s="83"/>
    </row>
    <row r="878511" spans="16:16" x14ac:dyDescent="0.3">
      <c r="P878511" s="83"/>
    </row>
    <row r="878512" spans="16:16" x14ac:dyDescent="0.3">
      <c r="P878512" s="83"/>
    </row>
    <row r="878513" spans="16:16" x14ac:dyDescent="0.3">
      <c r="P878513" s="83"/>
    </row>
    <row r="878514" spans="16:16" x14ac:dyDescent="0.3">
      <c r="P878514" s="83"/>
    </row>
    <row r="878515" spans="16:16" x14ac:dyDescent="0.3">
      <c r="P878515" s="83"/>
    </row>
    <row r="878516" spans="16:16" x14ac:dyDescent="0.3">
      <c r="P878516" s="83"/>
    </row>
    <row r="878517" spans="16:16" x14ac:dyDescent="0.3">
      <c r="P878517" s="83"/>
    </row>
    <row r="878518" spans="16:16" x14ac:dyDescent="0.3">
      <c r="P878518" s="83"/>
    </row>
    <row r="878519" spans="16:16" x14ac:dyDescent="0.3">
      <c r="P878519" s="83"/>
    </row>
    <row r="878520" spans="16:16" x14ac:dyDescent="0.3">
      <c r="P878520" s="83"/>
    </row>
    <row r="878521" spans="16:16" x14ac:dyDescent="0.3">
      <c r="P878521" s="83"/>
    </row>
    <row r="878522" spans="16:16" x14ac:dyDescent="0.3">
      <c r="P878522" s="83"/>
    </row>
    <row r="878523" spans="16:16" x14ac:dyDescent="0.3">
      <c r="P878523" s="83"/>
    </row>
    <row r="878524" spans="16:16" x14ac:dyDescent="0.3">
      <c r="P878524" s="83"/>
    </row>
    <row r="878525" spans="16:16" x14ac:dyDescent="0.3">
      <c r="P878525" s="83"/>
    </row>
    <row r="878526" spans="16:16" x14ac:dyDescent="0.3">
      <c r="P878526" s="83"/>
    </row>
    <row r="878527" spans="16:16" x14ac:dyDescent="0.3">
      <c r="P878527" s="83"/>
    </row>
    <row r="878528" spans="16:16" x14ac:dyDescent="0.3">
      <c r="P878528" s="83"/>
    </row>
    <row r="878529" spans="16:16" x14ac:dyDescent="0.3">
      <c r="P878529" s="83"/>
    </row>
    <row r="878530" spans="16:16" x14ac:dyDescent="0.3">
      <c r="P878530" s="83"/>
    </row>
    <row r="878531" spans="16:16" x14ac:dyDescent="0.3">
      <c r="P878531" s="83"/>
    </row>
    <row r="878532" spans="16:16" x14ac:dyDescent="0.3">
      <c r="P878532" s="83"/>
    </row>
    <row r="878533" spans="16:16" x14ac:dyDescent="0.3">
      <c r="P878533" s="83"/>
    </row>
    <row r="878534" spans="16:16" x14ac:dyDescent="0.3">
      <c r="P878534" s="83"/>
    </row>
    <row r="878535" spans="16:16" x14ac:dyDescent="0.3">
      <c r="P878535" s="83"/>
    </row>
    <row r="878536" spans="16:16" x14ac:dyDescent="0.3">
      <c r="P878536" s="83"/>
    </row>
    <row r="878537" spans="16:16" x14ac:dyDescent="0.3">
      <c r="P878537" s="83"/>
    </row>
    <row r="878538" spans="16:16" x14ac:dyDescent="0.3">
      <c r="P878538" s="83"/>
    </row>
    <row r="878539" spans="16:16" x14ac:dyDescent="0.3">
      <c r="P878539" s="83"/>
    </row>
    <row r="878540" spans="16:16" x14ac:dyDescent="0.3">
      <c r="P878540" s="83"/>
    </row>
    <row r="878541" spans="16:16" x14ac:dyDescent="0.3">
      <c r="P878541" s="83"/>
    </row>
    <row r="878542" spans="16:16" x14ac:dyDescent="0.3">
      <c r="P878542" s="83"/>
    </row>
    <row r="878543" spans="16:16" x14ac:dyDescent="0.3">
      <c r="P878543" s="83"/>
    </row>
    <row r="878544" spans="16:16" x14ac:dyDescent="0.3">
      <c r="P878544" s="83"/>
    </row>
    <row r="878545" spans="16:16" x14ac:dyDescent="0.3">
      <c r="P878545" s="83"/>
    </row>
    <row r="878546" spans="16:16" x14ac:dyDescent="0.3">
      <c r="P878546" s="83"/>
    </row>
    <row r="878547" spans="16:16" x14ac:dyDescent="0.3">
      <c r="P878547" s="83"/>
    </row>
    <row r="878548" spans="16:16" x14ac:dyDescent="0.3">
      <c r="P878548" s="83"/>
    </row>
    <row r="878549" spans="16:16" x14ac:dyDescent="0.3">
      <c r="P878549" s="83"/>
    </row>
    <row r="878550" spans="16:16" x14ac:dyDescent="0.3">
      <c r="P878550" s="83"/>
    </row>
    <row r="878551" spans="16:16" x14ac:dyDescent="0.3">
      <c r="P878551" s="83"/>
    </row>
    <row r="878552" spans="16:16" x14ac:dyDescent="0.3">
      <c r="P878552" s="83"/>
    </row>
    <row r="878553" spans="16:16" x14ac:dyDescent="0.3">
      <c r="P878553" s="83"/>
    </row>
    <row r="878554" spans="16:16" x14ac:dyDescent="0.3">
      <c r="P878554" s="83"/>
    </row>
    <row r="878555" spans="16:16" x14ac:dyDescent="0.3">
      <c r="P878555" s="83"/>
    </row>
    <row r="878556" spans="16:16" x14ac:dyDescent="0.3">
      <c r="P878556" s="83"/>
    </row>
    <row r="878557" spans="16:16" x14ac:dyDescent="0.3">
      <c r="P878557" s="83"/>
    </row>
    <row r="878558" spans="16:16" x14ac:dyDescent="0.3">
      <c r="P878558" s="83"/>
    </row>
    <row r="878559" spans="16:16" x14ac:dyDescent="0.3">
      <c r="P878559" s="83"/>
    </row>
    <row r="878560" spans="16:16" x14ac:dyDescent="0.3">
      <c r="P878560" s="83"/>
    </row>
    <row r="878561" spans="16:16" x14ac:dyDescent="0.3">
      <c r="P878561" s="83"/>
    </row>
    <row r="878562" spans="16:16" x14ac:dyDescent="0.3">
      <c r="P878562" s="83"/>
    </row>
    <row r="878563" spans="16:16" x14ac:dyDescent="0.3">
      <c r="P878563" s="83"/>
    </row>
    <row r="878564" spans="16:16" x14ac:dyDescent="0.3">
      <c r="P878564" s="83"/>
    </row>
    <row r="878565" spans="16:16" x14ac:dyDescent="0.3">
      <c r="P878565" s="83"/>
    </row>
    <row r="878566" spans="16:16" x14ac:dyDescent="0.3">
      <c r="P878566" s="83"/>
    </row>
    <row r="878567" spans="16:16" x14ac:dyDescent="0.3">
      <c r="P878567" s="83"/>
    </row>
    <row r="878568" spans="16:16" x14ac:dyDescent="0.3">
      <c r="P878568" s="83"/>
    </row>
    <row r="878569" spans="16:16" x14ac:dyDescent="0.3">
      <c r="P878569" s="83"/>
    </row>
    <row r="878570" spans="16:16" x14ac:dyDescent="0.3">
      <c r="P878570" s="83"/>
    </row>
    <row r="878571" spans="16:16" x14ac:dyDescent="0.3">
      <c r="P878571" s="83"/>
    </row>
    <row r="878572" spans="16:16" x14ac:dyDescent="0.3">
      <c r="P878572" s="83"/>
    </row>
    <row r="878573" spans="16:16" x14ac:dyDescent="0.3">
      <c r="P878573" s="83"/>
    </row>
    <row r="878574" spans="16:16" x14ac:dyDescent="0.3">
      <c r="P878574" s="83"/>
    </row>
    <row r="878575" spans="16:16" x14ac:dyDescent="0.3">
      <c r="P878575" s="83"/>
    </row>
    <row r="878576" spans="16:16" x14ac:dyDescent="0.3">
      <c r="P878576" s="83"/>
    </row>
    <row r="878577" spans="16:16" x14ac:dyDescent="0.3">
      <c r="P878577" s="83"/>
    </row>
    <row r="878578" spans="16:16" x14ac:dyDescent="0.3">
      <c r="P878578" s="83"/>
    </row>
    <row r="878579" spans="16:16" x14ac:dyDescent="0.3">
      <c r="P878579" s="83"/>
    </row>
    <row r="878580" spans="16:16" x14ac:dyDescent="0.3">
      <c r="P878580" s="83"/>
    </row>
    <row r="878581" spans="16:16" x14ac:dyDescent="0.3">
      <c r="P878581" s="83"/>
    </row>
    <row r="878582" spans="16:16" x14ac:dyDescent="0.3">
      <c r="P878582" s="83"/>
    </row>
    <row r="878583" spans="16:16" x14ac:dyDescent="0.3">
      <c r="P878583" s="83"/>
    </row>
    <row r="878584" spans="16:16" x14ac:dyDescent="0.3">
      <c r="P878584" s="83"/>
    </row>
    <row r="878585" spans="16:16" x14ac:dyDescent="0.3">
      <c r="P878585" s="83"/>
    </row>
    <row r="878586" spans="16:16" x14ac:dyDescent="0.3">
      <c r="P878586" s="83"/>
    </row>
    <row r="878587" spans="16:16" x14ac:dyDescent="0.3">
      <c r="P878587" s="83"/>
    </row>
    <row r="878588" spans="16:16" x14ac:dyDescent="0.3">
      <c r="P878588" s="83"/>
    </row>
    <row r="878589" spans="16:16" x14ac:dyDescent="0.3">
      <c r="P878589" s="83"/>
    </row>
    <row r="878590" spans="16:16" x14ac:dyDescent="0.3">
      <c r="P878590" s="83"/>
    </row>
    <row r="878591" spans="16:16" x14ac:dyDescent="0.3">
      <c r="P878591" s="83"/>
    </row>
    <row r="878592" spans="16:16" x14ac:dyDescent="0.3">
      <c r="P878592" s="83"/>
    </row>
    <row r="878593" spans="16:16" x14ac:dyDescent="0.3">
      <c r="P878593" s="83"/>
    </row>
    <row r="878594" spans="16:16" x14ac:dyDescent="0.3">
      <c r="P878594" s="83"/>
    </row>
    <row r="878595" spans="16:16" x14ac:dyDescent="0.3">
      <c r="P878595" s="83"/>
    </row>
    <row r="878596" spans="16:16" x14ac:dyDescent="0.3">
      <c r="P878596" s="83"/>
    </row>
    <row r="878597" spans="16:16" x14ac:dyDescent="0.3">
      <c r="P878597" s="83"/>
    </row>
    <row r="878598" spans="16:16" x14ac:dyDescent="0.3">
      <c r="P878598" s="83"/>
    </row>
    <row r="878599" spans="16:16" x14ac:dyDescent="0.3">
      <c r="P878599" s="83"/>
    </row>
    <row r="878600" spans="16:16" x14ac:dyDescent="0.3">
      <c r="P878600" s="83"/>
    </row>
    <row r="878601" spans="16:16" x14ac:dyDescent="0.3">
      <c r="P878601" s="83"/>
    </row>
    <row r="878602" spans="16:16" x14ac:dyDescent="0.3">
      <c r="P878602" s="83"/>
    </row>
    <row r="878603" spans="16:16" x14ac:dyDescent="0.3">
      <c r="P878603" s="83"/>
    </row>
    <row r="878604" spans="16:16" x14ac:dyDescent="0.3">
      <c r="P878604" s="83"/>
    </row>
    <row r="878605" spans="16:16" x14ac:dyDescent="0.3">
      <c r="P878605" s="83"/>
    </row>
    <row r="878606" spans="16:16" x14ac:dyDescent="0.3">
      <c r="P878606" s="83"/>
    </row>
    <row r="878607" spans="16:16" x14ac:dyDescent="0.3">
      <c r="P878607" s="83"/>
    </row>
    <row r="878608" spans="16:16" x14ac:dyDescent="0.3">
      <c r="P878608" s="83"/>
    </row>
    <row r="878609" spans="16:16" x14ac:dyDescent="0.3">
      <c r="P878609" s="83"/>
    </row>
    <row r="878610" spans="16:16" x14ac:dyDescent="0.3">
      <c r="P878610" s="83"/>
    </row>
    <row r="878611" spans="16:16" x14ac:dyDescent="0.3">
      <c r="P878611" s="83"/>
    </row>
    <row r="878612" spans="16:16" x14ac:dyDescent="0.3">
      <c r="P878612" s="83"/>
    </row>
    <row r="878613" spans="16:16" x14ac:dyDescent="0.3">
      <c r="P878613" s="83"/>
    </row>
    <row r="878614" spans="16:16" x14ac:dyDescent="0.3">
      <c r="P878614" s="83"/>
    </row>
    <row r="878615" spans="16:16" x14ac:dyDescent="0.3">
      <c r="P878615" s="83"/>
    </row>
    <row r="878616" spans="16:16" x14ac:dyDescent="0.3">
      <c r="P878616" s="83"/>
    </row>
    <row r="878617" spans="16:16" x14ac:dyDescent="0.3">
      <c r="P878617" s="83"/>
    </row>
    <row r="878618" spans="16:16" x14ac:dyDescent="0.3">
      <c r="P878618" s="83"/>
    </row>
    <row r="878619" spans="16:16" x14ac:dyDescent="0.3">
      <c r="P878619" s="83"/>
    </row>
    <row r="878620" spans="16:16" x14ac:dyDescent="0.3">
      <c r="P878620" s="83"/>
    </row>
    <row r="878621" spans="16:16" x14ac:dyDescent="0.3">
      <c r="P878621" s="83"/>
    </row>
    <row r="878622" spans="16:16" x14ac:dyDescent="0.3">
      <c r="P878622" s="83"/>
    </row>
    <row r="878623" spans="16:16" x14ac:dyDescent="0.3">
      <c r="P878623" s="83"/>
    </row>
    <row r="878624" spans="16:16" x14ac:dyDescent="0.3">
      <c r="P878624" s="83"/>
    </row>
    <row r="878625" spans="16:16" x14ac:dyDescent="0.3">
      <c r="P878625" s="83"/>
    </row>
    <row r="878626" spans="16:16" x14ac:dyDescent="0.3">
      <c r="P878626" s="83"/>
    </row>
    <row r="878627" spans="16:16" x14ac:dyDescent="0.3">
      <c r="P878627" s="83"/>
    </row>
    <row r="878628" spans="16:16" x14ac:dyDescent="0.3">
      <c r="P878628" s="83"/>
    </row>
    <row r="878629" spans="16:16" x14ac:dyDescent="0.3">
      <c r="P878629" s="83"/>
    </row>
    <row r="878630" spans="16:16" x14ac:dyDescent="0.3">
      <c r="P878630" s="83"/>
    </row>
    <row r="878631" spans="16:16" x14ac:dyDescent="0.3">
      <c r="P878631" s="83"/>
    </row>
    <row r="878632" spans="16:16" x14ac:dyDescent="0.3">
      <c r="P878632" s="83"/>
    </row>
    <row r="878633" spans="16:16" x14ac:dyDescent="0.3">
      <c r="P878633" s="83"/>
    </row>
    <row r="878634" spans="16:16" x14ac:dyDescent="0.3">
      <c r="P878634" s="83"/>
    </row>
    <row r="878635" spans="16:16" x14ac:dyDescent="0.3">
      <c r="P878635" s="83"/>
    </row>
    <row r="878636" spans="16:16" x14ac:dyDescent="0.3">
      <c r="P878636" s="83"/>
    </row>
    <row r="878637" spans="16:16" x14ac:dyDescent="0.3">
      <c r="P878637" s="83"/>
    </row>
    <row r="878638" spans="16:16" x14ac:dyDescent="0.3">
      <c r="P878638" s="83"/>
    </row>
    <row r="878639" spans="16:16" x14ac:dyDescent="0.3">
      <c r="P878639" s="83"/>
    </row>
    <row r="878640" spans="16:16" x14ac:dyDescent="0.3">
      <c r="P878640" s="83"/>
    </row>
    <row r="878641" spans="16:16" x14ac:dyDescent="0.3">
      <c r="P878641" s="83"/>
    </row>
    <row r="878642" spans="16:16" x14ac:dyDescent="0.3">
      <c r="P878642" s="83"/>
    </row>
    <row r="878643" spans="16:16" x14ac:dyDescent="0.3">
      <c r="P878643" s="83"/>
    </row>
    <row r="878644" spans="16:16" x14ac:dyDescent="0.3">
      <c r="P878644" s="83"/>
    </row>
    <row r="878645" spans="16:16" x14ac:dyDescent="0.3">
      <c r="P878645" s="83"/>
    </row>
    <row r="878646" spans="16:16" x14ac:dyDescent="0.3">
      <c r="P878646" s="83"/>
    </row>
    <row r="878647" spans="16:16" x14ac:dyDescent="0.3">
      <c r="P878647" s="83"/>
    </row>
    <row r="878648" spans="16:16" x14ac:dyDescent="0.3">
      <c r="P878648" s="83"/>
    </row>
    <row r="878649" spans="16:16" x14ac:dyDescent="0.3">
      <c r="P878649" s="83"/>
    </row>
    <row r="878650" spans="16:16" x14ac:dyDescent="0.3">
      <c r="P878650" s="83"/>
    </row>
    <row r="878651" spans="16:16" x14ac:dyDescent="0.3">
      <c r="P878651" s="83"/>
    </row>
    <row r="878652" spans="16:16" x14ac:dyDescent="0.3">
      <c r="P878652" s="83"/>
    </row>
    <row r="878653" spans="16:16" x14ac:dyDescent="0.3">
      <c r="P878653" s="83"/>
    </row>
    <row r="878654" spans="16:16" x14ac:dyDescent="0.3">
      <c r="P878654" s="83"/>
    </row>
    <row r="878655" spans="16:16" x14ac:dyDescent="0.3">
      <c r="P878655" s="83"/>
    </row>
    <row r="878656" spans="16:16" x14ac:dyDescent="0.3">
      <c r="P878656" s="83"/>
    </row>
    <row r="878657" spans="16:16" x14ac:dyDescent="0.3">
      <c r="P878657" s="83"/>
    </row>
    <row r="878658" spans="16:16" x14ac:dyDescent="0.3">
      <c r="P878658" s="83"/>
    </row>
    <row r="878659" spans="16:16" x14ac:dyDescent="0.3">
      <c r="P878659" s="83"/>
    </row>
    <row r="878660" spans="16:16" x14ac:dyDescent="0.3">
      <c r="P878660" s="83"/>
    </row>
    <row r="878661" spans="16:16" x14ac:dyDescent="0.3">
      <c r="P878661" s="83"/>
    </row>
    <row r="878662" spans="16:16" x14ac:dyDescent="0.3">
      <c r="P878662" s="83"/>
    </row>
    <row r="878663" spans="16:16" x14ac:dyDescent="0.3">
      <c r="P878663" s="83"/>
    </row>
    <row r="878664" spans="16:16" x14ac:dyDescent="0.3">
      <c r="P878664" s="83"/>
    </row>
    <row r="878665" spans="16:16" x14ac:dyDescent="0.3">
      <c r="P878665" s="83"/>
    </row>
    <row r="878666" spans="16:16" x14ac:dyDescent="0.3">
      <c r="P878666" s="83"/>
    </row>
    <row r="878667" spans="16:16" x14ac:dyDescent="0.3">
      <c r="P878667" s="83"/>
    </row>
    <row r="878668" spans="16:16" x14ac:dyDescent="0.3">
      <c r="P878668" s="83"/>
    </row>
    <row r="878669" spans="16:16" x14ac:dyDescent="0.3">
      <c r="P878669" s="83"/>
    </row>
    <row r="878670" spans="16:16" x14ac:dyDescent="0.3">
      <c r="P878670" s="83"/>
    </row>
    <row r="878671" spans="16:16" x14ac:dyDescent="0.3">
      <c r="P878671" s="83"/>
    </row>
    <row r="878672" spans="16:16" x14ac:dyDescent="0.3">
      <c r="P878672" s="83"/>
    </row>
    <row r="878673" spans="16:16" x14ac:dyDescent="0.3">
      <c r="P878673" s="83"/>
    </row>
    <row r="878674" spans="16:16" x14ac:dyDescent="0.3">
      <c r="P878674" s="83"/>
    </row>
    <row r="878675" spans="16:16" x14ac:dyDescent="0.3">
      <c r="P878675" s="83"/>
    </row>
    <row r="878676" spans="16:16" x14ac:dyDescent="0.3">
      <c r="P878676" s="83"/>
    </row>
    <row r="878677" spans="16:16" x14ac:dyDescent="0.3">
      <c r="P878677" s="83"/>
    </row>
    <row r="878678" spans="16:16" x14ac:dyDescent="0.3">
      <c r="P878678" s="83"/>
    </row>
    <row r="878679" spans="16:16" x14ac:dyDescent="0.3">
      <c r="P878679" s="83"/>
    </row>
    <row r="878680" spans="16:16" x14ac:dyDescent="0.3">
      <c r="P878680" s="83"/>
    </row>
    <row r="878681" spans="16:16" x14ac:dyDescent="0.3">
      <c r="P878681" s="83"/>
    </row>
    <row r="878682" spans="16:16" x14ac:dyDescent="0.3">
      <c r="P878682" s="83"/>
    </row>
    <row r="878683" spans="16:16" x14ac:dyDescent="0.3">
      <c r="P878683" s="83"/>
    </row>
    <row r="878684" spans="16:16" x14ac:dyDescent="0.3">
      <c r="P878684" s="83"/>
    </row>
    <row r="878685" spans="16:16" x14ac:dyDescent="0.3">
      <c r="P878685" s="83"/>
    </row>
    <row r="878686" spans="16:16" x14ac:dyDescent="0.3">
      <c r="P878686" s="83"/>
    </row>
    <row r="878687" spans="16:16" x14ac:dyDescent="0.3">
      <c r="P878687" s="83"/>
    </row>
    <row r="878688" spans="16:16" x14ac:dyDescent="0.3">
      <c r="P878688" s="83"/>
    </row>
    <row r="878689" spans="16:16" x14ac:dyDescent="0.3">
      <c r="P878689" s="83"/>
    </row>
    <row r="878690" spans="16:16" x14ac:dyDescent="0.3">
      <c r="P878690" s="83"/>
    </row>
    <row r="878691" spans="16:16" x14ac:dyDescent="0.3">
      <c r="P878691" s="83"/>
    </row>
    <row r="878692" spans="16:16" x14ac:dyDescent="0.3">
      <c r="P878692" s="83"/>
    </row>
    <row r="878693" spans="16:16" x14ac:dyDescent="0.3">
      <c r="P878693" s="83"/>
    </row>
    <row r="878694" spans="16:16" x14ac:dyDescent="0.3">
      <c r="P878694" s="83"/>
    </row>
    <row r="878695" spans="16:16" x14ac:dyDescent="0.3">
      <c r="P878695" s="83"/>
    </row>
    <row r="878696" spans="16:16" x14ac:dyDescent="0.3">
      <c r="P878696" s="83"/>
    </row>
    <row r="878697" spans="16:16" x14ac:dyDescent="0.3">
      <c r="P878697" s="83"/>
    </row>
    <row r="878698" spans="16:16" x14ac:dyDescent="0.3">
      <c r="P878698" s="83"/>
    </row>
    <row r="878699" spans="16:16" x14ac:dyDescent="0.3">
      <c r="P878699" s="83"/>
    </row>
    <row r="878700" spans="16:16" x14ac:dyDescent="0.3">
      <c r="P878700" s="83"/>
    </row>
    <row r="878701" spans="16:16" x14ac:dyDescent="0.3">
      <c r="P878701" s="83"/>
    </row>
    <row r="878702" spans="16:16" x14ac:dyDescent="0.3">
      <c r="P878702" s="83"/>
    </row>
    <row r="878703" spans="16:16" x14ac:dyDescent="0.3">
      <c r="P878703" s="83"/>
    </row>
    <row r="878704" spans="16:16" x14ac:dyDescent="0.3">
      <c r="P878704" s="83"/>
    </row>
    <row r="878705" spans="16:16" x14ac:dyDescent="0.3">
      <c r="P878705" s="83"/>
    </row>
    <row r="878706" spans="16:16" x14ac:dyDescent="0.3">
      <c r="P878706" s="83"/>
    </row>
    <row r="878707" spans="16:16" x14ac:dyDescent="0.3">
      <c r="P878707" s="83"/>
    </row>
    <row r="878708" spans="16:16" x14ac:dyDescent="0.3">
      <c r="P878708" s="83"/>
    </row>
    <row r="878709" spans="16:16" x14ac:dyDescent="0.3">
      <c r="P878709" s="83"/>
    </row>
    <row r="878710" spans="16:16" x14ac:dyDescent="0.3">
      <c r="P878710" s="83"/>
    </row>
    <row r="878711" spans="16:16" x14ac:dyDescent="0.3">
      <c r="P878711" s="83"/>
    </row>
    <row r="878712" spans="16:16" x14ac:dyDescent="0.3">
      <c r="P878712" s="83"/>
    </row>
    <row r="878713" spans="16:16" x14ac:dyDescent="0.3">
      <c r="P878713" s="83"/>
    </row>
    <row r="878714" spans="16:16" x14ac:dyDescent="0.3">
      <c r="P878714" s="83"/>
    </row>
    <row r="878715" spans="16:16" x14ac:dyDescent="0.3">
      <c r="P878715" s="83"/>
    </row>
    <row r="878716" spans="16:16" x14ac:dyDescent="0.3">
      <c r="P878716" s="83"/>
    </row>
    <row r="878717" spans="16:16" x14ac:dyDescent="0.3">
      <c r="P878717" s="83"/>
    </row>
    <row r="878718" spans="16:16" x14ac:dyDescent="0.3">
      <c r="P878718" s="83"/>
    </row>
    <row r="878719" spans="16:16" x14ac:dyDescent="0.3">
      <c r="P878719" s="83"/>
    </row>
    <row r="878720" spans="16:16" x14ac:dyDescent="0.3">
      <c r="P878720" s="83"/>
    </row>
    <row r="878721" spans="16:16" x14ac:dyDescent="0.3">
      <c r="P878721" s="83"/>
    </row>
    <row r="878722" spans="16:16" x14ac:dyDescent="0.3">
      <c r="P878722" s="83"/>
    </row>
    <row r="878723" spans="16:16" x14ac:dyDescent="0.3">
      <c r="P878723" s="83"/>
    </row>
    <row r="878724" spans="16:16" x14ac:dyDescent="0.3">
      <c r="P878724" s="83"/>
    </row>
    <row r="878725" spans="16:16" x14ac:dyDescent="0.3">
      <c r="P878725" s="83"/>
    </row>
    <row r="878726" spans="16:16" x14ac:dyDescent="0.3">
      <c r="P878726" s="83"/>
    </row>
    <row r="878727" spans="16:16" x14ac:dyDescent="0.3">
      <c r="P878727" s="83"/>
    </row>
    <row r="878728" spans="16:16" x14ac:dyDescent="0.3">
      <c r="P878728" s="83"/>
    </row>
    <row r="878729" spans="16:16" x14ac:dyDescent="0.3">
      <c r="P878729" s="83"/>
    </row>
    <row r="878730" spans="16:16" x14ac:dyDescent="0.3">
      <c r="P878730" s="83"/>
    </row>
    <row r="878731" spans="16:16" x14ac:dyDescent="0.3">
      <c r="P878731" s="83"/>
    </row>
    <row r="878732" spans="16:16" x14ac:dyDescent="0.3">
      <c r="P878732" s="83"/>
    </row>
    <row r="878733" spans="16:16" x14ac:dyDescent="0.3">
      <c r="P878733" s="83"/>
    </row>
    <row r="878734" spans="16:16" x14ac:dyDescent="0.3">
      <c r="P878734" s="83"/>
    </row>
    <row r="878735" spans="16:16" x14ac:dyDescent="0.3">
      <c r="P878735" s="83"/>
    </row>
    <row r="878736" spans="16:16" x14ac:dyDescent="0.3">
      <c r="P878736" s="83"/>
    </row>
    <row r="878737" spans="16:16" x14ac:dyDescent="0.3">
      <c r="P878737" s="83"/>
    </row>
    <row r="878738" spans="16:16" x14ac:dyDescent="0.3">
      <c r="P878738" s="83"/>
    </row>
    <row r="878739" spans="16:16" x14ac:dyDescent="0.3">
      <c r="P878739" s="83"/>
    </row>
    <row r="878740" spans="16:16" x14ac:dyDescent="0.3">
      <c r="P878740" s="83"/>
    </row>
    <row r="878741" spans="16:16" x14ac:dyDescent="0.3">
      <c r="P878741" s="83"/>
    </row>
    <row r="878742" spans="16:16" x14ac:dyDescent="0.3">
      <c r="P878742" s="83"/>
    </row>
    <row r="878743" spans="16:16" x14ac:dyDescent="0.3">
      <c r="P878743" s="83"/>
    </row>
    <row r="878744" spans="16:16" x14ac:dyDescent="0.3">
      <c r="P878744" s="83"/>
    </row>
    <row r="878745" spans="16:16" x14ac:dyDescent="0.3">
      <c r="P878745" s="83"/>
    </row>
    <row r="878746" spans="16:16" x14ac:dyDescent="0.3">
      <c r="P878746" s="83"/>
    </row>
    <row r="878747" spans="16:16" x14ac:dyDescent="0.3">
      <c r="P878747" s="83"/>
    </row>
    <row r="878748" spans="16:16" x14ac:dyDescent="0.3">
      <c r="P878748" s="83"/>
    </row>
    <row r="878749" spans="16:16" x14ac:dyDescent="0.3">
      <c r="P878749" s="83"/>
    </row>
    <row r="878750" spans="16:16" x14ac:dyDescent="0.3">
      <c r="P878750" s="83"/>
    </row>
    <row r="878751" spans="16:16" x14ac:dyDescent="0.3">
      <c r="P878751" s="83"/>
    </row>
    <row r="878752" spans="16:16" x14ac:dyDescent="0.3">
      <c r="P878752" s="83"/>
    </row>
    <row r="878753" spans="16:16" x14ac:dyDescent="0.3">
      <c r="P878753" s="83"/>
    </row>
    <row r="878754" spans="16:16" x14ac:dyDescent="0.3">
      <c r="P878754" s="83"/>
    </row>
    <row r="878755" spans="16:16" x14ac:dyDescent="0.3">
      <c r="P878755" s="83"/>
    </row>
    <row r="878756" spans="16:16" x14ac:dyDescent="0.3">
      <c r="P878756" s="83"/>
    </row>
    <row r="878757" spans="16:16" x14ac:dyDescent="0.3">
      <c r="P878757" s="83"/>
    </row>
    <row r="878758" spans="16:16" x14ac:dyDescent="0.3">
      <c r="P878758" s="83"/>
    </row>
    <row r="878759" spans="16:16" x14ac:dyDescent="0.3">
      <c r="P878759" s="83"/>
    </row>
    <row r="878760" spans="16:16" x14ac:dyDescent="0.3">
      <c r="P878760" s="83"/>
    </row>
    <row r="878761" spans="16:16" x14ac:dyDescent="0.3">
      <c r="P878761" s="83"/>
    </row>
    <row r="878762" spans="16:16" x14ac:dyDescent="0.3">
      <c r="P878762" s="83"/>
    </row>
    <row r="878763" spans="16:16" x14ac:dyDescent="0.3">
      <c r="P878763" s="83"/>
    </row>
    <row r="878764" spans="16:16" x14ac:dyDescent="0.3">
      <c r="P878764" s="83"/>
    </row>
    <row r="878765" spans="16:16" x14ac:dyDescent="0.3">
      <c r="P878765" s="83"/>
    </row>
    <row r="878766" spans="16:16" x14ac:dyDescent="0.3">
      <c r="P878766" s="83"/>
    </row>
    <row r="878767" spans="16:16" x14ac:dyDescent="0.3">
      <c r="P878767" s="83"/>
    </row>
    <row r="878768" spans="16:16" x14ac:dyDescent="0.3">
      <c r="P878768" s="83"/>
    </row>
    <row r="878769" spans="16:16" x14ac:dyDescent="0.3">
      <c r="P878769" s="83"/>
    </row>
    <row r="878770" spans="16:16" x14ac:dyDescent="0.3">
      <c r="P878770" s="83"/>
    </row>
    <row r="878771" spans="16:16" x14ac:dyDescent="0.3">
      <c r="P878771" s="83"/>
    </row>
    <row r="878772" spans="16:16" x14ac:dyDescent="0.3">
      <c r="P878772" s="83"/>
    </row>
    <row r="878773" spans="16:16" x14ac:dyDescent="0.3">
      <c r="P878773" s="83"/>
    </row>
    <row r="878774" spans="16:16" x14ac:dyDescent="0.3">
      <c r="P878774" s="83"/>
    </row>
    <row r="878775" spans="16:16" x14ac:dyDescent="0.3">
      <c r="P878775" s="83"/>
    </row>
    <row r="878776" spans="16:16" x14ac:dyDescent="0.3">
      <c r="P878776" s="83"/>
    </row>
    <row r="878777" spans="16:16" x14ac:dyDescent="0.3">
      <c r="P878777" s="83"/>
    </row>
    <row r="878778" spans="16:16" x14ac:dyDescent="0.3">
      <c r="P878778" s="83"/>
    </row>
    <row r="878779" spans="16:16" x14ac:dyDescent="0.3">
      <c r="P878779" s="83"/>
    </row>
    <row r="878780" spans="16:16" x14ac:dyDescent="0.3">
      <c r="P878780" s="83"/>
    </row>
    <row r="878781" spans="16:16" x14ac:dyDescent="0.3">
      <c r="P878781" s="83"/>
    </row>
    <row r="878782" spans="16:16" x14ac:dyDescent="0.3">
      <c r="P878782" s="83"/>
    </row>
    <row r="878783" spans="16:16" x14ac:dyDescent="0.3">
      <c r="P878783" s="83"/>
    </row>
    <row r="878784" spans="16:16" x14ac:dyDescent="0.3">
      <c r="P878784" s="83"/>
    </row>
    <row r="878785" spans="16:16" x14ac:dyDescent="0.3">
      <c r="P878785" s="83"/>
    </row>
    <row r="878786" spans="16:16" x14ac:dyDescent="0.3">
      <c r="P878786" s="83"/>
    </row>
    <row r="878787" spans="16:16" x14ac:dyDescent="0.3">
      <c r="P878787" s="83"/>
    </row>
    <row r="878788" spans="16:16" x14ac:dyDescent="0.3">
      <c r="P878788" s="83"/>
    </row>
    <row r="878789" spans="16:16" x14ac:dyDescent="0.3">
      <c r="P878789" s="83"/>
    </row>
    <row r="878790" spans="16:16" x14ac:dyDescent="0.3">
      <c r="P878790" s="83"/>
    </row>
    <row r="878791" spans="16:16" x14ac:dyDescent="0.3">
      <c r="P878791" s="83"/>
    </row>
    <row r="878792" spans="16:16" x14ac:dyDescent="0.3">
      <c r="P878792" s="83"/>
    </row>
    <row r="878793" spans="16:16" x14ac:dyDescent="0.3">
      <c r="P878793" s="83"/>
    </row>
    <row r="878794" spans="16:16" x14ac:dyDescent="0.3">
      <c r="P878794" s="83"/>
    </row>
    <row r="878795" spans="16:16" x14ac:dyDescent="0.3">
      <c r="P878795" s="83"/>
    </row>
    <row r="878796" spans="16:16" x14ac:dyDescent="0.3">
      <c r="P878796" s="83"/>
    </row>
    <row r="878797" spans="16:16" x14ac:dyDescent="0.3">
      <c r="P878797" s="83"/>
    </row>
    <row r="878798" spans="16:16" x14ac:dyDescent="0.3">
      <c r="P878798" s="83"/>
    </row>
    <row r="878799" spans="16:16" x14ac:dyDescent="0.3">
      <c r="P878799" s="83"/>
    </row>
    <row r="878800" spans="16:16" x14ac:dyDescent="0.3">
      <c r="P878800" s="83"/>
    </row>
    <row r="878801" spans="16:16" x14ac:dyDescent="0.3">
      <c r="P878801" s="83"/>
    </row>
    <row r="878802" spans="16:16" x14ac:dyDescent="0.3">
      <c r="P878802" s="83"/>
    </row>
    <row r="878803" spans="16:16" x14ac:dyDescent="0.3">
      <c r="P878803" s="83"/>
    </row>
    <row r="878804" spans="16:16" x14ac:dyDescent="0.3">
      <c r="P878804" s="83"/>
    </row>
    <row r="878805" spans="16:16" x14ac:dyDescent="0.3">
      <c r="P878805" s="83"/>
    </row>
    <row r="878806" spans="16:16" x14ac:dyDescent="0.3">
      <c r="P878806" s="83"/>
    </row>
    <row r="878807" spans="16:16" x14ac:dyDescent="0.3">
      <c r="P878807" s="83"/>
    </row>
    <row r="878808" spans="16:16" x14ac:dyDescent="0.3">
      <c r="P878808" s="83"/>
    </row>
    <row r="878809" spans="16:16" x14ac:dyDescent="0.3">
      <c r="P878809" s="83"/>
    </row>
    <row r="878810" spans="16:16" x14ac:dyDescent="0.3">
      <c r="P878810" s="83"/>
    </row>
    <row r="878811" spans="16:16" x14ac:dyDescent="0.3">
      <c r="P878811" s="83"/>
    </row>
    <row r="878812" spans="16:16" x14ac:dyDescent="0.3">
      <c r="P878812" s="83"/>
    </row>
    <row r="878813" spans="16:16" x14ac:dyDescent="0.3">
      <c r="P878813" s="83"/>
    </row>
    <row r="878814" spans="16:16" x14ac:dyDescent="0.3">
      <c r="P878814" s="83"/>
    </row>
    <row r="878815" spans="16:16" x14ac:dyDescent="0.3">
      <c r="P878815" s="83"/>
    </row>
    <row r="878816" spans="16:16" x14ac:dyDescent="0.3">
      <c r="P878816" s="83"/>
    </row>
    <row r="878817" spans="16:16" x14ac:dyDescent="0.3">
      <c r="P878817" s="83"/>
    </row>
    <row r="878818" spans="16:16" x14ac:dyDescent="0.3">
      <c r="P878818" s="83"/>
    </row>
    <row r="878819" spans="16:16" x14ac:dyDescent="0.3">
      <c r="P878819" s="83"/>
    </row>
    <row r="878820" spans="16:16" x14ac:dyDescent="0.3">
      <c r="P878820" s="83"/>
    </row>
    <row r="878821" spans="16:16" x14ac:dyDescent="0.3">
      <c r="P878821" s="83"/>
    </row>
    <row r="878822" spans="16:16" x14ac:dyDescent="0.3">
      <c r="P878822" s="83"/>
    </row>
    <row r="878823" spans="16:16" x14ac:dyDescent="0.3">
      <c r="P878823" s="83"/>
    </row>
    <row r="878824" spans="16:16" x14ac:dyDescent="0.3">
      <c r="P878824" s="83"/>
    </row>
    <row r="878825" spans="16:16" x14ac:dyDescent="0.3">
      <c r="P878825" s="83"/>
    </row>
    <row r="878826" spans="16:16" x14ac:dyDescent="0.3">
      <c r="P878826" s="83"/>
    </row>
    <row r="878827" spans="16:16" x14ac:dyDescent="0.3">
      <c r="P878827" s="83"/>
    </row>
    <row r="878828" spans="16:16" x14ac:dyDescent="0.3">
      <c r="P878828" s="83"/>
    </row>
    <row r="878829" spans="16:16" x14ac:dyDescent="0.3">
      <c r="P878829" s="83"/>
    </row>
    <row r="878830" spans="16:16" x14ac:dyDescent="0.3">
      <c r="P878830" s="83"/>
    </row>
    <row r="878831" spans="16:16" x14ac:dyDescent="0.3">
      <c r="P878831" s="83"/>
    </row>
    <row r="878832" spans="16:16" x14ac:dyDescent="0.3">
      <c r="P878832" s="83"/>
    </row>
    <row r="878833" spans="16:16" x14ac:dyDescent="0.3">
      <c r="P878833" s="83"/>
    </row>
    <row r="878834" spans="16:16" x14ac:dyDescent="0.3">
      <c r="P878834" s="83"/>
    </row>
    <row r="878835" spans="16:16" x14ac:dyDescent="0.3">
      <c r="P878835" s="83"/>
    </row>
    <row r="878836" spans="16:16" x14ac:dyDescent="0.3">
      <c r="P878836" s="83"/>
    </row>
    <row r="878837" spans="16:16" x14ac:dyDescent="0.3">
      <c r="P878837" s="83"/>
    </row>
    <row r="878838" spans="16:16" x14ac:dyDescent="0.3">
      <c r="P878838" s="83"/>
    </row>
    <row r="878839" spans="16:16" x14ac:dyDescent="0.3">
      <c r="P878839" s="83"/>
    </row>
    <row r="878840" spans="16:16" x14ac:dyDescent="0.3">
      <c r="P878840" s="83"/>
    </row>
    <row r="878841" spans="16:16" x14ac:dyDescent="0.3">
      <c r="P878841" s="83"/>
    </row>
    <row r="878842" spans="16:16" x14ac:dyDescent="0.3">
      <c r="P878842" s="83"/>
    </row>
    <row r="878843" spans="16:16" x14ac:dyDescent="0.3">
      <c r="P878843" s="83"/>
    </row>
    <row r="878844" spans="16:16" x14ac:dyDescent="0.3">
      <c r="P878844" s="83"/>
    </row>
    <row r="878845" spans="16:16" x14ac:dyDescent="0.3">
      <c r="P878845" s="83"/>
    </row>
    <row r="878846" spans="16:16" x14ac:dyDescent="0.3">
      <c r="P878846" s="83"/>
    </row>
    <row r="878847" spans="16:16" x14ac:dyDescent="0.3">
      <c r="P878847" s="83"/>
    </row>
    <row r="878848" spans="16:16" x14ac:dyDescent="0.3">
      <c r="P878848" s="83"/>
    </row>
    <row r="878849" spans="16:16" x14ac:dyDescent="0.3">
      <c r="P878849" s="83"/>
    </row>
    <row r="878850" spans="16:16" x14ac:dyDescent="0.3">
      <c r="P878850" s="83"/>
    </row>
    <row r="878851" spans="16:16" x14ac:dyDescent="0.3">
      <c r="P878851" s="83"/>
    </row>
    <row r="878852" spans="16:16" x14ac:dyDescent="0.3">
      <c r="P878852" s="83"/>
    </row>
    <row r="878853" spans="16:16" x14ac:dyDescent="0.3">
      <c r="P878853" s="83"/>
    </row>
    <row r="878854" spans="16:16" x14ac:dyDescent="0.3">
      <c r="P878854" s="83"/>
    </row>
    <row r="878855" spans="16:16" x14ac:dyDescent="0.3">
      <c r="P878855" s="83"/>
    </row>
    <row r="878856" spans="16:16" x14ac:dyDescent="0.3">
      <c r="P878856" s="83"/>
    </row>
    <row r="878857" spans="16:16" x14ac:dyDescent="0.3">
      <c r="P878857" s="83"/>
    </row>
    <row r="878858" spans="16:16" x14ac:dyDescent="0.3">
      <c r="P878858" s="83"/>
    </row>
    <row r="878859" spans="16:16" x14ac:dyDescent="0.3">
      <c r="P878859" s="83"/>
    </row>
    <row r="878860" spans="16:16" x14ac:dyDescent="0.3">
      <c r="P878860" s="83"/>
    </row>
    <row r="878861" spans="16:16" x14ac:dyDescent="0.3">
      <c r="P878861" s="83"/>
    </row>
    <row r="878862" spans="16:16" x14ac:dyDescent="0.3">
      <c r="P878862" s="83"/>
    </row>
    <row r="878863" spans="16:16" x14ac:dyDescent="0.3">
      <c r="P878863" s="83"/>
    </row>
    <row r="878864" spans="16:16" x14ac:dyDescent="0.3">
      <c r="P878864" s="83"/>
    </row>
    <row r="878865" spans="16:16" x14ac:dyDescent="0.3">
      <c r="P878865" s="83"/>
    </row>
    <row r="878866" spans="16:16" x14ac:dyDescent="0.3">
      <c r="P878866" s="83"/>
    </row>
    <row r="878867" spans="16:16" x14ac:dyDescent="0.3">
      <c r="P878867" s="83"/>
    </row>
    <row r="878868" spans="16:16" x14ac:dyDescent="0.3">
      <c r="P878868" s="83"/>
    </row>
    <row r="878869" spans="16:16" x14ac:dyDescent="0.3">
      <c r="P878869" s="83"/>
    </row>
    <row r="878870" spans="16:16" x14ac:dyDescent="0.3">
      <c r="P878870" s="83"/>
    </row>
    <row r="878871" spans="16:16" x14ac:dyDescent="0.3">
      <c r="P878871" s="83"/>
    </row>
    <row r="878872" spans="16:16" x14ac:dyDescent="0.3">
      <c r="P878872" s="83"/>
    </row>
    <row r="878873" spans="16:16" x14ac:dyDescent="0.3">
      <c r="P878873" s="83"/>
    </row>
    <row r="878874" spans="16:16" x14ac:dyDescent="0.3">
      <c r="P878874" s="83"/>
    </row>
    <row r="878875" spans="16:16" x14ac:dyDescent="0.3">
      <c r="P878875" s="83"/>
    </row>
    <row r="878876" spans="16:16" x14ac:dyDescent="0.3">
      <c r="P878876" s="83"/>
    </row>
    <row r="878877" spans="16:16" x14ac:dyDescent="0.3">
      <c r="P878877" s="83"/>
    </row>
    <row r="878878" spans="16:16" x14ac:dyDescent="0.3">
      <c r="P878878" s="83"/>
    </row>
    <row r="878879" spans="16:16" x14ac:dyDescent="0.3">
      <c r="P878879" s="83"/>
    </row>
    <row r="878880" spans="16:16" x14ac:dyDescent="0.3">
      <c r="P878880" s="83"/>
    </row>
    <row r="878881" spans="16:16" x14ac:dyDescent="0.3">
      <c r="P878881" s="83"/>
    </row>
    <row r="878882" spans="16:16" x14ac:dyDescent="0.3">
      <c r="P878882" s="83"/>
    </row>
    <row r="878883" spans="16:16" x14ac:dyDescent="0.3">
      <c r="P878883" s="83"/>
    </row>
    <row r="878884" spans="16:16" x14ac:dyDescent="0.3">
      <c r="P878884" s="83"/>
    </row>
    <row r="878885" spans="16:16" x14ac:dyDescent="0.3">
      <c r="P878885" s="83"/>
    </row>
    <row r="878886" spans="16:16" x14ac:dyDescent="0.3">
      <c r="P878886" s="83"/>
    </row>
    <row r="878887" spans="16:16" x14ac:dyDescent="0.3">
      <c r="P878887" s="83"/>
    </row>
    <row r="878888" spans="16:16" x14ac:dyDescent="0.3">
      <c r="P878888" s="83"/>
    </row>
    <row r="878889" spans="16:16" x14ac:dyDescent="0.3">
      <c r="P878889" s="83"/>
    </row>
    <row r="878890" spans="16:16" x14ac:dyDescent="0.3">
      <c r="P878890" s="83"/>
    </row>
    <row r="878891" spans="16:16" x14ac:dyDescent="0.3">
      <c r="P878891" s="83"/>
    </row>
    <row r="878892" spans="16:16" x14ac:dyDescent="0.3">
      <c r="P878892" s="83"/>
    </row>
    <row r="878893" spans="16:16" x14ac:dyDescent="0.3">
      <c r="P878893" s="83"/>
    </row>
    <row r="878894" spans="16:16" x14ac:dyDescent="0.3">
      <c r="P878894" s="83"/>
    </row>
    <row r="878895" spans="16:16" x14ac:dyDescent="0.3">
      <c r="P878895" s="83"/>
    </row>
    <row r="878896" spans="16:16" x14ac:dyDescent="0.3">
      <c r="P878896" s="83"/>
    </row>
    <row r="878897" spans="16:16" x14ac:dyDescent="0.3">
      <c r="P878897" s="83"/>
    </row>
    <row r="878898" spans="16:16" x14ac:dyDescent="0.3">
      <c r="P878898" s="83"/>
    </row>
    <row r="878899" spans="16:16" x14ac:dyDescent="0.3">
      <c r="P878899" s="83"/>
    </row>
    <row r="878900" spans="16:16" x14ac:dyDescent="0.3">
      <c r="P878900" s="83"/>
    </row>
    <row r="878901" spans="16:16" x14ac:dyDescent="0.3">
      <c r="P878901" s="83"/>
    </row>
    <row r="878902" spans="16:16" x14ac:dyDescent="0.3">
      <c r="P878902" s="83"/>
    </row>
    <row r="878903" spans="16:16" x14ac:dyDescent="0.3">
      <c r="P878903" s="83"/>
    </row>
    <row r="878904" spans="16:16" x14ac:dyDescent="0.3">
      <c r="P878904" s="83"/>
    </row>
    <row r="878905" spans="16:16" x14ac:dyDescent="0.3">
      <c r="P878905" s="83"/>
    </row>
    <row r="878906" spans="16:16" x14ac:dyDescent="0.3">
      <c r="P878906" s="83"/>
    </row>
    <row r="878907" spans="16:16" x14ac:dyDescent="0.3">
      <c r="P878907" s="83"/>
    </row>
    <row r="878908" spans="16:16" x14ac:dyDescent="0.3">
      <c r="P878908" s="83"/>
    </row>
    <row r="878909" spans="16:16" x14ac:dyDescent="0.3">
      <c r="P878909" s="83"/>
    </row>
    <row r="878910" spans="16:16" x14ac:dyDescent="0.3">
      <c r="P878910" s="83"/>
    </row>
    <row r="878911" spans="16:16" x14ac:dyDescent="0.3">
      <c r="P878911" s="83"/>
    </row>
    <row r="878912" spans="16:16" x14ac:dyDescent="0.3">
      <c r="P878912" s="83"/>
    </row>
    <row r="878913" spans="16:16" x14ac:dyDescent="0.3">
      <c r="P878913" s="83"/>
    </row>
    <row r="878914" spans="16:16" x14ac:dyDescent="0.3">
      <c r="P878914" s="83"/>
    </row>
    <row r="878915" spans="16:16" x14ac:dyDescent="0.3">
      <c r="P878915" s="83"/>
    </row>
    <row r="878916" spans="16:16" x14ac:dyDescent="0.3">
      <c r="P878916" s="83"/>
    </row>
    <row r="878917" spans="16:16" x14ac:dyDescent="0.3">
      <c r="P878917" s="83"/>
    </row>
    <row r="878918" spans="16:16" x14ac:dyDescent="0.3">
      <c r="P878918" s="83"/>
    </row>
    <row r="878919" spans="16:16" x14ac:dyDescent="0.3">
      <c r="P878919" s="83"/>
    </row>
    <row r="878920" spans="16:16" x14ac:dyDescent="0.3">
      <c r="P878920" s="83"/>
    </row>
    <row r="878921" spans="16:16" x14ac:dyDescent="0.3">
      <c r="P878921" s="83"/>
    </row>
    <row r="878922" spans="16:16" x14ac:dyDescent="0.3">
      <c r="P878922" s="83"/>
    </row>
    <row r="878923" spans="16:16" x14ac:dyDescent="0.3">
      <c r="P878923" s="83"/>
    </row>
    <row r="878924" spans="16:16" x14ac:dyDescent="0.3">
      <c r="P878924" s="83"/>
    </row>
    <row r="878925" spans="16:16" x14ac:dyDescent="0.3">
      <c r="P878925" s="83"/>
    </row>
    <row r="878926" spans="16:16" x14ac:dyDescent="0.3">
      <c r="P878926" s="83"/>
    </row>
    <row r="878927" spans="16:16" x14ac:dyDescent="0.3">
      <c r="P878927" s="83"/>
    </row>
    <row r="878928" spans="16:16" x14ac:dyDescent="0.3">
      <c r="P878928" s="83"/>
    </row>
    <row r="878929" spans="16:16" x14ac:dyDescent="0.3">
      <c r="P878929" s="83"/>
    </row>
    <row r="878930" spans="16:16" x14ac:dyDescent="0.3">
      <c r="P878930" s="83"/>
    </row>
    <row r="878931" spans="16:16" x14ac:dyDescent="0.3">
      <c r="P878931" s="83"/>
    </row>
    <row r="878932" spans="16:16" x14ac:dyDescent="0.3">
      <c r="P878932" s="83"/>
    </row>
    <row r="878933" spans="16:16" x14ac:dyDescent="0.3">
      <c r="P878933" s="83"/>
    </row>
    <row r="878934" spans="16:16" x14ac:dyDescent="0.3">
      <c r="P878934" s="83"/>
    </row>
    <row r="878935" spans="16:16" x14ac:dyDescent="0.3">
      <c r="P878935" s="83"/>
    </row>
    <row r="878936" spans="16:16" x14ac:dyDescent="0.3">
      <c r="P878936" s="83"/>
    </row>
    <row r="878937" spans="16:16" x14ac:dyDescent="0.3">
      <c r="P878937" s="83"/>
    </row>
    <row r="878938" spans="16:16" x14ac:dyDescent="0.3">
      <c r="P878938" s="83"/>
    </row>
    <row r="878939" spans="16:16" x14ac:dyDescent="0.3">
      <c r="P878939" s="83"/>
    </row>
    <row r="878940" spans="16:16" x14ac:dyDescent="0.3">
      <c r="P878940" s="83"/>
    </row>
    <row r="878941" spans="16:16" x14ac:dyDescent="0.3">
      <c r="P878941" s="83"/>
    </row>
    <row r="878942" spans="16:16" x14ac:dyDescent="0.3">
      <c r="P878942" s="83"/>
    </row>
    <row r="878943" spans="16:16" x14ac:dyDescent="0.3">
      <c r="P878943" s="83"/>
    </row>
    <row r="878944" spans="16:16" x14ac:dyDescent="0.3">
      <c r="P878944" s="83"/>
    </row>
    <row r="878945" spans="16:16" x14ac:dyDescent="0.3">
      <c r="P878945" s="83"/>
    </row>
    <row r="878946" spans="16:16" x14ac:dyDescent="0.3">
      <c r="P878946" s="83"/>
    </row>
    <row r="878947" spans="16:16" x14ac:dyDescent="0.3">
      <c r="P878947" s="83"/>
    </row>
    <row r="878948" spans="16:16" x14ac:dyDescent="0.3">
      <c r="P878948" s="83"/>
    </row>
    <row r="878949" spans="16:16" x14ac:dyDescent="0.3">
      <c r="P878949" s="83"/>
    </row>
    <row r="878950" spans="16:16" x14ac:dyDescent="0.3">
      <c r="P878950" s="83"/>
    </row>
    <row r="878951" spans="16:16" x14ac:dyDescent="0.3">
      <c r="P878951" s="83"/>
    </row>
    <row r="878952" spans="16:16" x14ac:dyDescent="0.3">
      <c r="P878952" s="83"/>
    </row>
    <row r="878953" spans="16:16" x14ac:dyDescent="0.3">
      <c r="P878953" s="83"/>
    </row>
    <row r="878954" spans="16:16" x14ac:dyDescent="0.3">
      <c r="P878954" s="83"/>
    </row>
    <row r="878955" spans="16:16" x14ac:dyDescent="0.3">
      <c r="P878955" s="83"/>
    </row>
    <row r="878956" spans="16:16" x14ac:dyDescent="0.3">
      <c r="P878956" s="83"/>
    </row>
    <row r="878957" spans="16:16" x14ac:dyDescent="0.3">
      <c r="P878957" s="83"/>
    </row>
    <row r="878958" spans="16:16" x14ac:dyDescent="0.3">
      <c r="P878958" s="83"/>
    </row>
    <row r="878959" spans="16:16" x14ac:dyDescent="0.3">
      <c r="P878959" s="83"/>
    </row>
    <row r="878960" spans="16:16" x14ac:dyDescent="0.3">
      <c r="P878960" s="83"/>
    </row>
    <row r="878961" spans="16:16" x14ac:dyDescent="0.3">
      <c r="P878961" s="83"/>
    </row>
    <row r="878962" spans="16:16" x14ac:dyDescent="0.3">
      <c r="P878962" s="83"/>
    </row>
    <row r="878963" spans="16:16" x14ac:dyDescent="0.3">
      <c r="P878963" s="83"/>
    </row>
    <row r="878964" spans="16:16" x14ac:dyDescent="0.3">
      <c r="P878964" s="83"/>
    </row>
    <row r="878965" spans="16:16" x14ac:dyDescent="0.3">
      <c r="P878965" s="83"/>
    </row>
    <row r="878966" spans="16:16" x14ac:dyDescent="0.3">
      <c r="P878966" s="83"/>
    </row>
    <row r="878967" spans="16:16" x14ac:dyDescent="0.3">
      <c r="P878967" s="83"/>
    </row>
    <row r="878968" spans="16:16" x14ac:dyDescent="0.3">
      <c r="P878968" s="83"/>
    </row>
    <row r="878969" spans="16:16" x14ac:dyDescent="0.3">
      <c r="P878969" s="83"/>
    </row>
    <row r="878970" spans="16:16" x14ac:dyDescent="0.3">
      <c r="P878970" s="83"/>
    </row>
    <row r="878971" spans="16:16" x14ac:dyDescent="0.3">
      <c r="P878971" s="83"/>
    </row>
    <row r="878972" spans="16:16" x14ac:dyDescent="0.3">
      <c r="P878972" s="83"/>
    </row>
    <row r="878973" spans="16:16" x14ac:dyDescent="0.3">
      <c r="P878973" s="83"/>
    </row>
    <row r="878974" spans="16:16" x14ac:dyDescent="0.3">
      <c r="P878974" s="83"/>
    </row>
    <row r="878975" spans="16:16" x14ac:dyDescent="0.3">
      <c r="P878975" s="83"/>
    </row>
    <row r="878976" spans="16:16" x14ac:dyDescent="0.3">
      <c r="P878976" s="83"/>
    </row>
    <row r="878977" spans="16:16" x14ac:dyDescent="0.3">
      <c r="P878977" s="83"/>
    </row>
    <row r="878978" spans="16:16" x14ac:dyDescent="0.3">
      <c r="P878978" s="83"/>
    </row>
    <row r="878979" spans="16:16" x14ac:dyDescent="0.3">
      <c r="P878979" s="83"/>
    </row>
    <row r="878980" spans="16:16" x14ac:dyDescent="0.3">
      <c r="P878980" s="83"/>
    </row>
    <row r="878981" spans="16:16" x14ac:dyDescent="0.3">
      <c r="P878981" s="83"/>
    </row>
    <row r="878982" spans="16:16" x14ac:dyDescent="0.3">
      <c r="P878982" s="83"/>
    </row>
    <row r="878983" spans="16:16" x14ac:dyDescent="0.3">
      <c r="P878983" s="83"/>
    </row>
    <row r="878984" spans="16:16" x14ac:dyDescent="0.3">
      <c r="P878984" s="83"/>
    </row>
    <row r="878985" spans="16:16" x14ac:dyDescent="0.3">
      <c r="P878985" s="83"/>
    </row>
    <row r="878986" spans="16:16" x14ac:dyDescent="0.3">
      <c r="P878986" s="83"/>
    </row>
    <row r="878987" spans="16:16" x14ac:dyDescent="0.3">
      <c r="P878987" s="83"/>
    </row>
    <row r="878988" spans="16:16" x14ac:dyDescent="0.3">
      <c r="P878988" s="83"/>
    </row>
    <row r="878989" spans="16:16" x14ac:dyDescent="0.3">
      <c r="P878989" s="83"/>
    </row>
    <row r="878990" spans="16:16" x14ac:dyDescent="0.3">
      <c r="P878990" s="83"/>
    </row>
    <row r="878991" spans="16:16" x14ac:dyDescent="0.3">
      <c r="P878991" s="83"/>
    </row>
    <row r="878992" spans="16:16" x14ac:dyDescent="0.3">
      <c r="P878992" s="83"/>
    </row>
    <row r="878993" spans="16:16" x14ac:dyDescent="0.3">
      <c r="P878993" s="83"/>
    </row>
    <row r="878994" spans="16:16" x14ac:dyDescent="0.3">
      <c r="P878994" s="83"/>
    </row>
    <row r="878995" spans="16:16" x14ac:dyDescent="0.3">
      <c r="P878995" s="83"/>
    </row>
    <row r="878996" spans="16:16" x14ac:dyDescent="0.3">
      <c r="P878996" s="83"/>
    </row>
    <row r="878997" spans="16:16" x14ac:dyDescent="0.3">
      <c r="P878997" s="83"/>
    </row>
    <row r="878998" spans="16:16" x14ac:dyDescent="0.3">
      <c r="P878998" s="83"/>
    </row>
    <row r="878999" spans="16:16" x14ac:dyDescent="0.3">
      <c r="P878999" s="83"/>
    </row>
    <row r="879000" spans="16:16" x14ac:dyDescent="0.3">
      <c r="P879000" s="83"/>
    </row>
    <row r="879001" spans="16:16" x14ac:dyDescent="0.3">
      <c r="P879001" s="83"/>
    </row>
    <row r="879002" spans="16:16" x14ac:dyDescent="0.3">
      <c r="P879002" s="83"/>
    </row>
    <row r="879003" spans="16:16" x14ac:dyDescent="0.3">
      <c r="P879003" s="83"/>
    </row>
    <row r="879004" spans="16:16" x14ac:dyDescent="0.3">
      <c r="P879004" s="83"/>
    </row>
    <row r="879005" spans="16:16" x14ac:dyDescent="0.3">
      <c r="P879005" s="83"/>
    </row>
    <row r="879006" spans="16:16" x14ac:dyDescent="0.3">
      <c r="P879006" s="83"/>
    </row>
    <row r="879007" spans="16:16" x14ac:dyDescent="0.3">
      <c r="P879007" s="83"/>
    </row>
    <row r="879008" spans="16:16" x14ac:dyDescent="0.3">
      <c r="P879008" s="83"/>
    </row>
    <row r="879009" spans="16:16" x14ac:dyDescent="0.3">
      <c r="P879009" s="83"/>
    </row>
    <row r="879010" spans="16:16" x14ac:dyDescent="0.3">
      <c r="P879010" s="83"/>
    </row>
    <row r="879011" spans="16:16" x14ac:dyDescent="0.3">
      <c r="P879011" s="83"/>
    </row>
    <row r="879012" spans="16:16" x14ac:dyDescent="0.3">
      <c r="P879012" s="83"/>
    </row>
    <row r="879013" spans="16:16" x14ac:dyDescent="0.3">
      <c r="P879013" s="83"/>
    </row>
    <row r="879014" spans="16:16" x14ac:dyDescent="0.3">
      <c r="P879014" s="83"/>
    </row>
    <row r="879015" spans="16:16" x14ac:dyDescent="0.3">
      <c r="P879015" s="83"/>
    </row>
    <row r="879016" spans="16:16" x14ac:dyDescent="0.3">
      <c r="P879016" s="83"/>
    </row>
    <row r="879017" spans="16:16" x14ac:dyDescent="0.3">
      <c r="P879017" s="83"/>
    </row>
    <row r="879018" spans="16:16" x14ac:dyDescent="0.3">
      <c r="P879018" s="83"/>
    </row>
    <row r="879019" spans="16:16" x14ac:dyDescent="0.3">
      <c r="P879019" s="83"/>
    </row>
    <row r="879020" spans="16:16" x14ac:dyDescent="0.3">
      <c r="P879020" s="83"/>
    </row>
    <row r="879021" spans="16:16" x14ac:dyDescent="0.3">
      <c r="P879021" s="83"/>
    </row>
    <row r="879022" spans="16:16" x14ac:dyDescent="0.3">
      <c r="P879022" s="83"/>
    </row>
    <row r="879023" spans="16:16" x14ac:dyDescent="0.3">
      <c r="P879023" s="83"/>
    </row>
    <row r="879024" spans="16:16" x14ac:dyDescent="0.3">
      <c r="P879024" s="83"/>
    </row>
    <row r="879025" spans="16:16" x14ac:dyDescent="0.3">
      <c r="P879025" s="83"/>
    </row>
    <row r="879026" spans="16:16" x14ac:dyDescent="0.3">
      <c r="P879026" s="83"/>
    </row>
    <row r="879027" spans="16:16" x14ac:dyDescent="0.3">
      <c r="P879027" s="83"/>
    </row>
    <row r="879028" spans="16:16" x14ac:dyDescent="0.3">
      <c r="P879028" s="83"/>
    </row>
    <row r="879029" spans="16:16" x14ac:dyDescent="0.3">
      <c r="P879029" s="83"/>
    </row>
    <row r="879030" spans="16:16" x14ac:dyDescent="0.3">
      <c r="P879030" s="83"/>
    </row>
    <row r="879031" spans="16:16" x14ac:dyDescent="0.3">
      <c r="P879031" s="83"/>
    </row>
    <row r="879032" spans="16:16" x14ac:dyDescent="0.3">
      <c r="P879032" s="83"/>
    </row>
    <row r="879033" spans="16:16" x14ac:dyDescent="0.3">
      <c r="P879033" s="83"/>
    </row>
    <row r="879034" spans="16:16" x14ac:dyDescent="0.3">
      <c r="P879034" s="83"/>
    </row>
    <row r="879035" spans="16:16" x14ac:dyDescent="0.3">
      <c r="P879035" s="83"/>
    </row>
    <row r="879036" spans="16:16" x14ac:dyDescent="0.3">
      <c r="P879036" s="83"/>
    </row>
    <row r="879037" spans="16:16" x14ac:dyDescent="0.3">
      <c r="P879037" s="83"/>
    </row>
    <row r="879038" spans="16:16" x14ac:dyDescent="0.3">
      <c r="P879038" s="83"/>
    </row>
    <row r="879039" spans="16:16" x14ac:dyDescent="0.3">
      <c r="P879039" s="83"/>
    </row>
    <row r="879040" spans="16:16" x14ac:dyDescent="0.3">
      <c r="P879040" s="83"/>
    </row>
    <row r="879041" spans="16:16" x14ac:dyDescent="0.3">
      <c r="P879041" s="83"/>
    </row>
    <row r="879042" spans="16:16" x14ac:dyDescent="0.3">
      <c r="P879042" s="83"/>
    </row>
    <row r="879043" spans="16:16" x14ac:dyDescent="0.3">
      <c r="P879043" s="83"/>
    </row>
    <row r="879044" spans="16:16" x14ac:dyDescent="0.3">
      <c r="P879044" s="83"/>
    </row>
    <row r="879045" spans="16:16" x14ac:dyDescent="0.3">
      <c r="P879045" s="83"/>
    </row>
    <row r="879046" spans="16:16" x14ac:dyDescent="0.3">
      <c r="P879046" s="83"/>
    </row>
    <row r="879047" spans="16:16" x14ac:dyDescent="0.3">
      <c r="P879047" s="83"/>
    </row>
    <row r="879048" spans="16:16" x14ac:dyDescent="0.3">
      <c r="P879048" s="83"/>
    </row>
    <row r="879049" spans="16:16" x14ac:dyDescent="0.3">
      <c r="P879049" s="83"/>
    </row>
    <row r="879050" spans="16:16" x14ac:dyDescent="0.3">
      <c r="P879050" s="83"/>
    </row>
    <row r="879051" spans="16:16" x14ac:dyDescent="0.3">
      <c r="P879051" s="83"/>
    </row>
    <row r="879052" spans="16:16" x14ac:dyDescent="0.3">
      <c r="P879052" s="83"/>
    </row>
    <row r="879053" spans="16:16" x14ac:dyDescent="0.3">
      <c r="P879053" s="83"/>
    </row>
    <row r="879054" spans="16:16" x14ac:dyDescent="0.3">
      <c r="P879054" s="83"/>
    </row>
    <row r="879055" spans="16:16" x14ac:dyDescent="0.3">
      <c r="P879055" s="83"/>
    </row>
    <row r="879056" spans="16:16" x14ac:dyDescent="0.3">
      <c r="P879056" s="83"/>
    </row>
    <row r="879057" spans="16:16" x14ac:dyDescent="0.3">
      <c r="P879057" s="83"/>
    </row>
    <row r="879058" spans="16:16" x14ac:dyDescent="0.3">
      <c r="P879058" s="83"/>
    </row>
    <row r="879059" spans="16:16" x14ac:dyDescent="0.3">
      <c r="P879059" s="83"/>
    </row>
    <row r="879060" spans="16:16" x14ac:dyDescent="0.3">
      <c r="P879060" s="83"/>
    </row>
    <row r="879061" spans="16:16" x14ac:dyDescent="0.3">
      <c r="P879061" s="83"/>
    </row>
    <row r="879062" spans="16:16" x14ac:dyDescent="0.3">
      <c r="P879062" s="83"/>
    </row>
    <row r="879063" spans="16:16" x14ac:dyDescent="0.3">
      <c r="P879063" s="83"/>
    </row>
    <row r="879064" spans="16:16" x14ac:dyDescent="0.3">
      <c r="P879064" s="83"/>
    </row>
    <row r="879065" spans="16:16" x14ac:dyDescent="0.3">
      <c r="P879065" s="83"/>
    </row>
    <row r="879066" spans="16:16" x14ac:dyDescent="0.3">
      <c r="P879066" s="83"/>
    </row>
    <row r="879067" spans="16:16" x14ac:dyDescent="0.3">
      <c r="P879067" s="83"/>
    </row>
    <row r="879068" spans="16:16" x14ac:dyDescent="0.3">
      <c r="P879068" s="83"/>
    </row>
    <row r="879069" spans="16:16" x14ac:dyDescent="0.3">
      <c r="P879069" s="83"/>
    </row>
    <row r="879070" spans="16:16" x14ac:dyDescent="0.3">
      <c r="P879070" s="83"/>
    </row>
    <row r="879071" spans="16:16" x14ac:dyDescent="0.3">
      <c r="P879071" s="83"/>
    </row>
    <row r="879072" spans="16:16" x14ac:dyDescent="0.3">
      <c r="P879072" s="83"/>
    </row>
    <row r="879073" spans="16:16" x14ac:dyDescent="0.3">
      <c r="P879073" s="83"/>
    </row>
    <row r="879074" spans="16:16" x14ac:dyDescent="0.3">
      <c r="P879074" s="83"/>
    </row>
    <row r="879075" spans="16:16" x14ac:dyDescent="0.3">
      <c r="P879075" s="83"/>
    </row>
    <row r="879076" spans="16:16" x14ac:dyDescent="0.3">
      <c r="P879076" s="83"/>
    </row>
    <row r="879077" spans="16:16" x14ac:dyDescent="0.3">
      <c r="P879077" s="83"/>
    </row>
    <row r="879078" spans="16:16" x14ac:dyDescent="0.3">
      <c r="P879078" s="83"/>
    </row>
    <row r="879079" spans="16:16" x14ac:dyDescent="0.3">
      <c r="P879079" s="83"/>
    </row>
    <row r="879080" spans="16:16" x14ac:dyDescent="0.3">
      <c r="P879080" s="83"/>
    </row>
    <row r="879081" spans="16:16" x14ac:dyDescent="0.3">
      <c r="P879081" s="83"/>
    </row>
    <row r="879082" spans="16:16" x14ac:dyDescent="0.3">
      <c r="P879082" s="83"/>
    </row>
    <row r="879083" spans="16:16" x14ac:dyDescent="0.3">
      <c r="P879083" s="83"/>
    </row>
    <row r="879084" spans="16:16" x14ac:dyDescent="0.3">
      <c r="P879084" s="83"/>
    </row>
    <row r="879085" spans="16:16" x14ac:dyDescent="0.3">
      <c r="P879085" s="83"/>
    </row>
    <row r="879086" spans="16:16" x14ac:dyDescent="0.3">
      <c r="P879086" s="83"/>
    </row>
    <row r="879087" spans="16:16" x14ac:dyDescent="0.3">
      <c r="P879087" s="83"/>
    </row>
    <row r="879088" spans="16:16" x14ac:dyDescent="0.3">
      <c r="P879088" s="83"/>
    </row>
    <row r="879089" spans="16:16" x14ac:dyDescent="0.3">
      <c r="P879089" s="83"/>
    </row>
    <row r="879090" spans="16:16" x14ac:dyDescent="0.3">
      <c r="P879090" s="83"/>
    </row>
    <row r="879091" spans="16:16" x14ac:dyDescent="0.3">
      <c r="P879091" s="83"/>
    </row>
    <row r="879092" spans="16:16" x14ac:dyDescent="0.3">
      <c r="P879092" s="83"/>
    </row>
    <row r="879093" spans="16:16" x14ac:dyDescent="0.3">
      <c r="P879093" s="83"/>
    </row>
    <row r="879094" spans="16:16" x14ac:dyDescent="0.3">
      <c r="P879094" s="83"/>
    </row>
    <row r="879095" spans="16:16" x14ac:dyDescent="0.3">
      <c r="P879095" s="83"/>
    </row>
    <row r="879096" spans="16:16" x14ac:dyDescent="0.3">
      <c r="P879096" s="83"/>
    </row>
    <row r="879097" spans="16:16" x14ac:dyDescent="0.3">
      <c r="P879097" s="83"/>
    </row>
    <row r="879098" spans="16:16" x14ac:dyDescent="0.3">
      <c r="P879098" s="83"/>
    </row>
    <row r="879099" spans="16:16" x14ac:dyDescent="0.3">
      <c r="P879099" s="83"/>
    </row>
    <row r="879100" spans="16:16" x14ac:dyDescent="0.3">
      <c r="P879100" s="83"/>
    </row>
    <row r="879101" spans="16:16" x14ac:dyDescent="0.3">
      <c r="P879101" s="83"/>
    </row>
    <row r="879102" spans="16:16" x14ac:dyDescent="0.3">
      <c r="P879102" s="83"/>
    </row>
    <row r="879103" spans="16:16" x14ac:dyDescent="0.3">
      <c r="P879103" s="83"/>
    </row>
    <row r="879104" spans="16:16" x14ac:dyDescent="0.3">
      <c r="P879104" s="83"/>
    </row>
    <row r="879105" spans="16:16" x14ac:dyDescent="0.3">
      <c r="P879105" s="83"/>
    </row>
    <row r="879106" spans="16:16" x14ac:dyDescent="0.3">
      <c r="P879106" s="83"/>
    </row>
    <row r="879107" spans="16:16" x14ac:dyDescent="0.3">
      <c r="P879107" s="83"/>
    </row>
    <row r="879108" spans="16:16" x14ac:dyDescent="0.3">
      <c r="P879108" s="83"/>
    </row>
    <row r="879109" spans="16:16" x14ac:dyDescent="0.3">
      <c r="P879109" s="83"/>
    </row>
    <row r="879110" spans="16:16" x14ac:dyDescent="0.3">
      <c r="P879110" s="83"/>
    </row>
    <row r="879111" spans="16:16" x14ac:dyDescent="0.3">
      <c r="P879111" s="83"/>
    </row>
    <row r="879112" spans="16:16" x14ac:dyDescent="0.3">
      <c r="P879112" s="83"/>
    </row>
    <row r="879113" spans="16:16" x14ac:dyDescent="0.3">
      <c r="P879113" s="83"/>
    </row>
    <row r="879114" spans="16:16" x14ac:dyDescent="0.3">
      <c r="P879114" s="83"/>
    </row>
    <row r="879115" spans="16:16" x14ac:dyDescent="0.3">
      <c r="P879115" s="83"/>
    </row>
    <row r="879116" spans="16:16" x14ac:dyDescent="0.3">
      <c r="P879116" s="83"/>
    </row>
    <row r="879117" spans="16:16" x14ac:dyDescent="0.3">
      <c r="P879117" s="83"/>
    </row>
    <row r="879118" spans="16:16" x14ac:dyDescent="0.3">
      <c r="P879118" s="83"/>
    </row>
    <row r="879119" spans="16:16" x14ac:dyDescent="0.3">
      <c r="P879119" s="83"/>
    </row>
    <row r="879120" spans="16:16" x14ac:dyDescent="0.3">
      <c r="P879120" s="83"/>
    </row>
    <row r="879121" spans="16:16" x14ac:dyDescent="0.3">
      <c r="P879121" s="83"/>
    </row>
    <row r="879122" spans="16:16" x14ac:dyDescent="0.3">
      <c r="P879122" s="83"/>
    </row>
    <row r="879123" spans="16:16" x14ac:dyDescent="0.3">
      <c r="P879123" s="83"/>
    </row>
    <row r="879124" spans="16:16" x14ac:dyDescent="0.3">
      <c r="P879124" s="83"/>
    </row>
    <row r="879125" spans="16:16" x14ac:dyDescent="0.3">
      <c r="P879125" s="83"/>
    </row>
    <row r="879126" spans="16:16" x14ac:dyDescent="0.3">
      <c r="P879126" s="83"/>
    </row>
    <row r="879127" spans="16:16" x14ac:dyDescent="0.3">
      <c r="P879127" s="83"/>
    </row>
    <row r="879128" spans="16:16" x14ac:dyDescent="0.3">
      <c r="P879128" s="83"/>
    </row>
    <row r="879129" spans="16:16" x14ac:dyDescent="0.3">
      <c r="P879129" s="83"/>
    </row>
    <row r="879130" spans="16:16" x14ac:dyDescent="0.3">
      <c r="P879130" s="83"/>
    </row>
    <row r="879131" spans="16:16" x14ac:dyDescent="0.3">
      <c r="P879131" s="83"/>
    </row>
    <row r="879132" spans="16:16" x14ac:dyDescent="0.3">
      <c r="P879132" s="83"/>
    </row>
    <row r="879133" spans="16:16" x14ac:dyDescent="0.3">
      <c r="P879133" s="83"/>
    </row>
    <row r="879134" spans="16:16" x14ac:dyDescent="0.3">
      <c r="P879134" s="83"/>
    </row>
    <row r="879135" spans="16:16" x14ac:dyDescent="0.3">
      <c r="P879135" s="83"/>
    </row>
    <row r="879136" spans="16:16" x14ac:dyDescent="0.3">
      <c r="P879136" s="83"/>
    </row>
    <row r="879137" spans="16:16" x14ac:dyDescent="0.3">
      <c r="P879137" s="83"/>
    </row>
    <row r="879138" spans="16:16" x14ac:dyDescent="0.3">
      <c r="P879138" s="83"/>
    </row>
    <row r="879139" spans="16:16" x14ac:dyDescent="0.3">
      <c r="P879139" s="83"/>
    </row>
    <row r="879140" spans="16:16" x14ac:dyDescent="0.3">
      <c r="P879140" s="83"/>
    </row>
    <row r="879141" spans="16:16" x14ac:dyDescent="0.3">
      <c r="P879141" s="83"/>
    </row>
    <row r="879142" spans="16:16" x14ac:dyDescent="0.3">
      <c r="P879142" s="83"/>
    </row>
    <row r="879143" spans="16:16" x14ac:dyDescent="0.3">
      <c r="P879143" s="83"/>
    </row>
    <row r="879144" spans="16:16" x14ac:dyDescent="0.3">
      <c r="P879144" s="83"/>
    </row>
    <row r="879145" spans="16:16" x14ac:dyDescent="0.3">
      <c r="P879145" s="83"/>
    </row>
    <row r="879146" spans="16:16" x14ac:dyDescent="0.3">
      <c r="P879146" s="83"/>
    </row>
    <row r="879147" spans="16:16" x14ac:dyDescent="0.3">
      <c r="P879147" s="83"/>
    </row>
    <row r="879148" spans="16:16" x14ac:dyDescent="0.3">
      <c r="P879148" s="83"/>
    </row>
    <row r="879149" spans="16:16" x14ac:dyDescent="0.3">
      <c r="P879149" s="83"/>
    </row>
    <row r="879150" spans="16:16" x14ac:dyDescent="0.3">
      <c r="P879150" s="83"/>
    </row>
    <row r="879151" spans="16:16" x14ac:dyDescent="0.3">
      <c r="P879151" s="83"/>
    </row>
    <row r="879152" spans="16:16" x14ac:dyDescent="0.3">
      <c r="P879152" s="83"/>
    </row>
    <row r="879153" spans="16:16" x14ac:dyDescent="0.3">
      <c r="P879153" s="83"/>
    </row>
    <row r="879154" spans="16:16" x14ac:dyDescent="0.3">
      <c r="P879154" s="83"/>
    </row>
    <row r="879155" spans="16:16" x14ac:dyDescent="0.3">
      <c r="P879155" s="83"/>
    </row>
    <row r="879156" spans="16:16" x14ac:dyDescent="0.3">
      <c r="P879156" s="83"/>
    </row>
    <row r="879157" spans="16:16" x14ac:dyDescent="0.3">
      <c r="P879157" s="83"/>
    </row>
    <row r="879158" spans="16:16" x14ac:dyDescent="0.3">
      <c r="P879158" s="83"/>
    </row>
    <row r="879159" spans="16:16" x14ac:dyDescent="0.3">
      <c r="P879159" s="83"/>
    </row>
    <row r="879160" spans="16:16" x14ac:dyDescent="0.3">
      <c r="P879160" s="83"/>
    </row>
    <row r="879161" spans="16:16" x14ac:dyDescent="0.3">
      <c r="P879161" s="83"/>
    </row>
    <row r="879162" spans="16:16" x14ac:dyDescent="0.3">
      <c r="P879162" s="83"/>
    </row>
    <row r="879163" spans="16:16" x14ac:dyDescent="0.3">
      <c r="P879163" s="83"/>
    </row>
    <row r="879164" spans="16:16" x14ac:dyDescent="0.3">
      <c r="P879164" s="83"/>
    </row>
    <row r="879165" spans="16:16" x14ac:dyDescent="0.3">
      <c r="P879165" s="83"/>
    </row>
    <row r="879166" spans="16:16" x14ac:dyDescent="0.3">
      <c r="P879166" s="83"/>
    </row>
    <row r="879167" spans="16:16" x14ac:dyDescent="0.3">
      <c r="P879167" s="83"/>
    </row>
    <row r="879168" spans="16:16" x14ac:dyDescent="0.3">
      <c r="P879168" s="83"/>
    </row>
    <row r="879169" spans="16:16" x14ac:dyDescent="0.3">
      <c r="P879169" s="83"/>
    </row>
    <row r="879170" spans="16:16" x14ac:dyDescent="0.3">
      <c r="P879170" s="83"/>
    </row>
    <row r="879171" spans="16:16" x14ac:dyDescent="0.3">
      <c r="P879171" s="83"/>
    </row>
    <row r="879172" spans="16:16" x14ac:dyDescent="0.3">
      <c r="P879172" s="83"/>
    </row>
    <row r="879173" spans="16:16" x14ac:dyDescent="0.3">
      <c r="P879173" s="83"/>
    </row>
    <row r="879174" spans="16:16" x14ac:dyDescent="0.3">
      <c r="P879174" s="83"/>
    </row>
    <row r="879175" spans="16:16" x14ac:dyDescent="0.3">
      <c r="P879175" s="83"/>
    </row>
    <row r="879176" spans="16:16" x14ac:dyDescent="0.3">
      <c r="P879176" s="83"/>
    </row>
    <row r="879177" spans="16:16" x14ac:dyDescent="0.3">
      <c r="P879177" s="83"/>
    </row>
    <row r="879178" spans="16:16" x14ac:dyDescent="0.3">
      <c r="P879178" s="83"/>
    </row>
    <row r="879179" spans="16:16" x14ac:dyDescent="0.3">
      <c r="P879179" s="83"/>
    </row>
    <row r="879180" spans="16:16" x14ac:dyDescent="0.3">
      <c r="P879180" s="83"/>
    </row>
    <row r="879181" spans="16:16" x14ac:dyDescent="0.3">
      <c r="P879181" s="83"/>
    </row>
    <row r="879182" spans="16:16" x14ac:dyDescent="0.3">
      <c r="P879182" s="83"/>
    </row>
    <row r="879183" spans="16:16" x14ac:dyDescent="0.3">
      <c r="P879183" s="83"/>
    </row>
    <row r="879184" spans="16:16" x14ac:dyDescent="0.3">
      <c r="P879184" s="83"/>
    </row>
    <row r="879185" spans="16:16" x14ac:dyDescent="0.3">
      <c r="P879185" s="83"/>
    </row>
    <row r="879186" spans="16:16" x14ac:dyDescent="0.3">
      <c r="P879186" s="83"/>
    </row>
    <row r="879187" spans="16:16" x14ac:dyDescent="0.3">
      <c r="P879187" s="83"/>
    </row>
    <row r="879188" spans="16:16" x14ac:dyDescent="0.3">
      <c r="P879188" s="83"/>
    </row>
    <row r="879189" spans="16:16" x14ac:dyDescent="0.3">
      <c r="P879189" s="83"/>
    </row>
    <row r="879190" spans="16:16" x14ac:dyDescent="0.3">
      <c r="P879190" s="83"/>
    </row>
    <row r="879191" spans="16:16" x14ac:dyDescent="0.3">
      <c r="P879191" s="83"/>
    </row>
    <row r="879192" spans="16:16" x14ac:dyDescent="0.3">
      <c r="P879192" s="83"/>
    </row>
    <row r="879193" spans="16:16" x14ac:dyDescent="0.3">
      <c r="P879193" s="83"/>
    </row>
    <row r="879194" spans="16:16" x14ac:dyDescent="0.3">
      <c r="P879194" s="83"/>
    </row>
    <row r="879195" spans="16:16" x14ac:dyDescent="0.3">
      <c r="P879195" s="83"/>
    </row>
    <row r="879196" spans="16:16" x14ac:dyDescent="0.3">
      <c r="P879196" s="83"/>
    </row>
    <row r="879197" spans="16:16" x14ac:dyDescent="0.3">
      <c r="P879197" s="83"/>
    </row>
    <row r="879198" spans="16:16" x14ac:dyDescent="0.3">
      <c r="P879198" s="83"/>
    </row>
    <row r="879199" spans="16:16" x14ac:dyDescent="0.3">
      <c r="P879199" s="83"/>
    </row>
    <row r="879200" spans="16:16" x14ac:dyDescent="0.3">
      <c r="P879200" s="83"/>
    </row>
    <row r="879201" spans="16:16" x14ac:dyDescent="0.3">
      <c r="P879201" s="83"/>
    </row>
    <row r="879202" spans="16:16" x14ac:dyDescent="0.3">
      <c r="P879202" s="83"/>
    </row>
    <row r="879203" spans="16:16" x14ac:dyDescent="0.3">
      <c r="P879203" s="83"/>
    </row>
    <row r="879204" spans="16:16" x14ac:dyDescent="0.3">
      <c r="P879204" s="83"/>
    </row>
    <row r="879205" spans="16:16" x14ac:dyDescent="0.3">
      <c r="P879205" s="83"/>
    </row>
    <row r="879206" spans="16:16" x14ac:dyDescent="0.3">
      <c r="P879206" s="83"/>
    </row>
    <row r="879207" spans="16:16" x14ac:dyDescent="0.3">
      <c r="P879207" s="83"/>
    </row>
    <row r="879208" spans="16:16" x14ac:dyDescent="0.3">
      <c r="P879208" s="83"/>
    </row>
    <row r="879209" spans="16:16" x14ac:dyDescent="0.3">
      <c r="P879209" s="83"/>
    </row>
    <row r="879210" spans="16:16" x14ac:dyDescent="0.3">
      <c r="P879210" s="83"/>
    </row>
    <row r="879211" spans="16:16" x14ac:dyDescent="0.3">
      <c r="P879211" s="83"/>
    </row>
    <row r="879212" spans="16:16" x14ac:dyDescent="0.3">
      <c r="P879212" s="83"/>
    </row>
    <row r="879213" spans="16:16" x14ac:dyDescent="0.3">
      <c r="P879213" s="83"/>
    </row>
    <row r="879214" spans="16:16" x14ac:dyDescent="0.3">
      <c r="P879214" s="83"/>
    </row>
    <row r="879215" spans="16:16" x14ac:dyDescent="0.3">
      <c r="P879215" s="83"/>
    </row>
    <row r="879216" spans="16:16" x14ac:dyDescent="0.3">
      <c r="P879216" s="83"/>
    </row>
    <row r="879217" spans="16:16" x14ac:dyDescent="0.3">
      <c r="P879217" s="83"/>
    </row>
    <row r="879218" spans="16:16" x14ac:dyDescent="0.3">
      <c r="P879218" s="83"/>
    </row>
    <row r="879219" spans="16:16" x14ac:dyDescent="0.3">
      <c r="P879219" s="83"/>
    </row>
    <row r="879220" spans="16:16" x14ac:dyDescent="0.3">
      <c r="P879220" s="83"/>
    </row>
    <row r="879221" spans="16:16" x14ac:dyDescent="0.3">
      <c r="P879221" s="83"/>
    </row>
    <row r="879222" spans="16:16" x14ac:dyDescent="0.3">
      <c r="P879222" s="83"/>
    </row>
    <row r="879223" spans="16:16" x14ac:dyDescent="0.3">
      <c r="P879223" s="83"/>
    </row>
    <row r="879224" spans="16:16" x14ac:dyDescent="0.3">
      <c r="P879224" s="83"/>
    </row>
    <row r="879225" spans="16:16" x14ac:dyDescent="0.3">
      <c r="P879225" s="83"/>
    </row>
    <row r="879226" spans="16:16" x14ac:dyDescent="0.3">
      <c r="P879226" s="83"/>
    </row>
    <row r="879227" spans="16:16" x14ac:dyDescent="0.3">
      <c r="P879227" s="83"/>
    </row>
    <row r="879228" spans="16:16" x14ac:dyDescent="0.3">
      <c r="P879228" s="83"/>
    </row>
    <row r="879229" spans="16:16" x14ac:dyDescent="0.3">
      <c r="P879229" s="83"/>
    </row>
    <row r="879230" spans="16:16" x14ac:dyDescent="0.3">
      <c r="P879230" s="83"/>
    </row>
    <row r="879231" spans="16:16" x14ac:dyDescent="0.3">
      <c r="P879231" s="83"/>
    </row>
    <row r="879232" spans="16:16" x14ac:dyDescent="0.3">
      <c r="P879232" s="83"/>
    </row>
    <row r="879233" spans="16:16" x14ac:dyDescent="0.3">
      <c r="P879233" s="83"/>
    </row>
    <row r="879234" spans="16:16" x14ac:dyDescent="0.3">
      <c r="P879234" s="83"/>
    </row>
    <row r="879235" spans="16:16" x14ac:dyDescent="0.3">
      <c r="P879235" s="83"/>
    </row>
    <row r="879236" spans="16:16" x14ac:dyDescent="0.3">
      <c r="P879236" s="83"/>
    </row>
    <row r="879237" spans="16:16" x14ac:dyDescent="0.3">
      <c r="P879237" s="83"/>
    </row>
    <row r="879238" spans="16:16" x14ac:dyDescent="0.3">
      <c r="P879238" s="83"/>
    </row>
    <row r="879239" spans="16:16" x14ac:dyDescent="0.3">
      <c r="P879239" s="83"/>
    </row>
    <row r="879240" spans="16:16" x14ac:dyDescent="0.3">
      <c r="P879240" s="83"/>
    </row>
    <row r="879241" spans="16:16" x14ac:dyDescent="0.3">
      <c r="P879241" s="83"/>
    </row>
    <row r="879242" spans="16:16" x14ac:dyDescent="0.3">
      <c r="P879242" s="83"/>
    </row>
    <row r="879243" spans="16:16" x14ac:dyDescent="0.3">
      <c r="P879243" s="83"/>
    </row>
    <row r="879244" spans="16:16" x14ac:dyDescent="0.3">
      <c r="P879244" s="83"/>
    </row>
    <row r="879245" spans="16:16" x14ac:dyDescent="0.3">
      <c r="P879245" s="83"/>
    </row>
    <row r="879246" spans="16:16" x14ac:dyDescent="0.3">
      <c r="P879246" s="83"/>
    </row>
    <row r="879247" spans="16:16" x14ac:dyDescent="0.3">
      <c r="P879247" s="83"/>
    </row>
    <row r="879248" spans="16:16" x14ac:dyDescent="0.3">
      <c r="P879248" s="83"/>
    </row>
    <row r="879249" spans="16:16" x14ac:dyDescent="0.3">
      <c r="P879249" s="83"/>
    </row>
    <row r="879250" spans="16:16" x14ac:dyDescent="0.3">
      <c r="P879250" s="83"/>
    </row>
    <row r="879251" spans="16:16" x14ac:dyDescent="0.3">
      <c r="P879251" s="83"/>
    </row>
    <row r="879252" spans="16:16" x14ac:dyDescent="0.3">
      <c r="P879252" s="83"/>
    </row>
    <row r="879253" spans="16:16" x14ac:dyDescent="0.3">
      <c r="P879253" s="83"/>
    </row>
    <row r="879254" spans="16:16" x14ac:dyDescent="0.3">
      <c r="P879254" s="83"/>
    </row>
    <row r="879255" spans="16:16" x14ac:dyDescent="0.3">
      <c r="P879255" s="83"/>
    </row>
    <row r="879256" spans="16:16" x14ac:dyDescent="0.3">
      <c r="P879256" s="83"/>
    </row>
    <row r="879257" spans="16:16" x14ac:dyDescent="0.3">
      <c r="P879257" s="83"/>
    </row>
    <row r="879258" spans="16:16" x14ac:dyDescent="0.3">
      <c r="P879258" s="83"/>
    </row>
    <row r="879259" spans="16:16" x14ac:dyDescent="0.3">
      <c r="P879259" s="83"/>
    </row>
    <row r="879260" spans="16:16" x14ac:dyDescent="0.3">
      <c r="P879260" s="83"/>
    </row>
    <row r="879261" spans="16:16" x14ac:dyDescent="0.3">
      <c r="P879261" s="83"/>
    </row>
    <row r="879262" spans="16:16" x14ac:dyDescent="0.3">
      <c r="P879262" s="83"/>
    </row>
    <row r="879263" spans="16:16" x14ac:dyDescent="0.3">
      <c r="P879263" s="83"/>
    </row>
    <row r="879264" spans="16:16" x14ac:dyDescent="0.3">
      <c r="P879264" s="83"/>
    </row>
    <row r="879265" spans="16:16" x14ac:dyDescent="0.3">
      <c r="P879265" s="83"/>
    </row>
    <row r="879266" spans="16:16" x14ac:dyDescent="0.3">
      <c r="P879266" s="83"/>
    </row>
    <row r="879267" spans="16:16" x14ac:dyDescent="0.3">
      <c r="P879267" s="83"/>
    </row>
    <row r="879268" spans="16:16" x14ac:dyDescent="0.3">
      <c r="P879268" s="83"/>
    </row>
    <row r="879269" spans="16:16" x14ac:dyDescent="0.3">
      <c r="P879269" s="83"/>
    </row>
    <row r="879270" spans="16:16" x14ac:dyDescent="0.3">
      <c r="P879270" s="83"/>
    </row>
    <row r="879271" spans="16:16" x14ac:dyDescent="0.3">
      <c r="P879271" s="83"/>
    </row>
    <row r="879272" spans="16:16" x14ac:dyDescent="0.3">
      <c r="P879272" s="83"/>
    </row>
    <row r="879273" spans="16:16" x14ac:dyDescent="0.3">
      <c r="P879273" s="83"/>
    </row>
    <row r="879274" spans="16:16" x14ac:dyDescent="0.3">
      <c r="P879274" s="83"/>
    </row>
    <row r="879275" spans="16:16" x14ac:dyDescent="0.3">
      <c r="P879275" s="83"/>
    </row>
    <row r="879276" spans="16:16" x14ac:dyDescent="0.3">
      <c r="P879276" s="83"/>
    </row>
    <row r="879277" spans="16:16" x14ac:dyDescent="0.3">
      <c r="P879277" s="83"/>
    </row>
    <row r="879278" spans="16:16" x14ac:dyDescent="0.3">
      <c r="P879278" s="83"/>
    </row>
    <row r="879279" spans="16:16" x14ac:dyDescent="0.3">
      <c r="P879279" s="83"/>
    </row>
    <row r="879280" spans="16:16" x14ac:dyDescent="0.3">
      <c r="P879280" s="83"/>
    </row>
    <row r="879281" spans="16:16" x14ac:dyDescent="0.3">
      <c r="P879281" s="83"/>
    </row>
    <row r="879282" spans="16:16" x14ac:dyDescent="0.3">
      <c r="P879282" s="83"/>
    </row>
    <row r="879283" spans="16:16" x14ac:dyDescent="0.3">
      <c r="P879283" s="83"/>
    </row>
    <row r="879284" spans="16:16" x14ac:dyDescent="0.3">
      <c r="P879284" s="83"/>
    </row>
    <row r="879285" spans="16:16" x14ac:dyDescent="0.3">
      <c r="P879285" s="83"/>
    </row>
    <row r="879286" spans="16:16" x14ac:dyDescent="0.3">
      <c r="P879286" s="83"/>
    </row>
    <row r="879287" spans="16:16" x14ac:dyDescent="0.3">
      <c r="P879287" s="83"/>
    </row>
    <row r="879288" spans="16:16" x14ac:dyDescent="0.3">
      <c r="P879288" s="83"/>
    </row>
    <row r="879289" spans="16:16" x14ac:dyDescent="0.3">
      <c r="P879289" s="83"/>
    </row>
    <row r="879290" spans="16:16" x14ac:dyDescent="0.3">
      <c r="P879290" s="83"/>
    </row>
    <row r="879291" spans="16:16" x14ac:dyDescent="0.3">
      <c r="P879291" s="83"/>
    </row>
    <row r="879292" spans="16:16" x14ac:dyDescent="0.3">
      <c r="P879292" s="83"/>
    </row>
    <row r="879293" spans="16:16" x14ac:dyDescent="0.3">
      <c r="P879293" s="83"/>
    </row>
    <row r="879294" spans="16:16" x14ac:dyDescent="0.3">
      <c r="P879294" s="83"/>
    </row>
    <row r="879295" spans="16:16" x14ac:dyDescent="0.3">
      <c r="P879295" s="83"/>
    </row>
    <row r="879296" spans="16:16" x14ac:dyDescent="0.3">
      <c r="P879296" s="83"/>
    </row>
    <row r="879297" spans="16:16" x14ac:dyDescent="0.3">
      <c r="P879297" s="83"/>
    </row>
    <row r="879298" spans="16:16" x14ac:dyDescent="0.3">
      <c r="P879298" s="83"/>
    </row>
    <row r="879299" spans="16:16" x14ac:dyDescent="0.3">
      <c r="P879299" s="83"/>
    </row>
    <row r="879300" spans="16:16" x14ac:dyDescent="0.3">
      <c r="P879300" s="83"/>
    </row>
    <row r="879301" spans="16:16" x14ac:dyDescent="0.3">
      <c r="P879301" s="83"/>
    </row>
    <row r="879302" spans="16:16" x14ac:dyDescent="0.3">
      <c r="P879302" s="83"/>
    </row>
    <row r="879303" spans="16:16" x14ac:dyDescent="0.3">
      <c r="P879303" s="83"/>
    </row>
    <row r="879304" spans="16:16" x14ac:dyDescent="0.3">
      <c r="P879304" s="83"/>
    </row>
    <row r="879305" spans="16:16" x14ac:dyDescent="0.3">
      <c r="P879305" s="83"/>
    </row>
    <row r="879306" spans="16:16" x14ac:dyDescent="0.3">
      <c r="P879306" s="83"/>
    </row>
    <row r="879307" spans="16:16" x14ac:dyDescent="0.3">
      <c r="P879307" s="83"/>
    </row>
    <row r="879308" spans="16:16" x14ac:dyDescent="0.3">
      <c r="P879308" s="83"/>
    </row>
    <row r="879309" spans="16:16" x14ac:dyDescent="0.3">
      <c r="P879309" s="83"/>
    </row>
    <row r="879310" spans="16:16" x14ac:dyDescent="0.3">
      <c r="P879310" s="83"/>
    </row>
    <row r="879311" spans="16:16" x14ac:dyDescent="0.3">
      <c r="P879311" s="83"/>
    </row>
    <row r="879312" spans="16:16" x14ac:dyDescent="0.3">
      <c r="P879312" s="83"/>
    </row>
    <row r="879313" spans="16:16" x14ac:dyDescent="0.3">
      <c r="P879313" s="83"/>
    </row>
    <row r="879314" spans="16:16" x14ac:dyDescent="0.3">
      <c r="P879314" s="83"/>
    </row>
    <row r="879315" spans="16:16" x14ac:dyDescent="0.3">
      <c r="P879315" s="83"/>
    </row>
    <row r="879316" spans="16:16" x14ac:dyDescent="0.3">
      <c r="P879316" s="83"/>
    </row>
    <row r="879317" spans="16:16" x14ac:dyDescent="0.3">
      <c r="P879317" s="83"/>
    </row>
    <row r="879318" spans="16:16" x14ac:dyDescent="0.3">
      <c r="P879318" s="83"/>
    </row>
    <row r="879319" spans="16:16" x14ac:dyDescent="0.3">
      <c r="P879319" s="83"/>
    </row>
    <row r="879320" spans="16:16" x14ac:dyDescent="0.3">
      <c r="P879320" s="83"/>
    </row>
    <row r="879321" spans="16:16" x14ac:dyDescent="0.3">
      <c r="P879321" s="83"/>
    </row>
    <row r="879322" spans="16:16" x14ac:dyDescent="0.3">
      <c r="P879322" s="83"/>
    </row>
    <row r="879323" spans="16:16" x14ac:dyDescent="0.3">
      <c r="P879323" s="83"/>
    </row>
    <row r="879324" spans="16:16" x14ac:dyDescent="0.3">
      <c r="P879324" s="83"/>
    </row>
    <row r="879325" spans="16:16" x14ac:dyDescent="0.3">
      <c r="P879325" s="83"/>
    </row>
    <row r="879326" spans="16:16" x14ac:dyDescent="0.3">
      <c r="P879326" s="83"/>
    </row>
    <row r="879327" spans="16:16" x14ac:dyDescent="0.3">
      <c r="P879327" s="83"/>
    </row>
    <row r="879328" spans="16:16" x14ac:dyDescent="0.3">
      <c r="P879328" s="83"/>
    </row>
    <row r="879329" spans="16:16" x14ac:dyDescent="0.3">
      <c r="P879329" s="83"/>
    </row>
    <row r="879330" spans="16:16" x14ac:dyDescent="0.3">
      <c r="P879330" s="83"/>
    </row>
    <row r="879331" spans="16:16" x14ac:dyDescent="0.3">
      <c r="P879331" s="83"/>
    </row>
    <row r="879332" spans="16:16" x14ac:dyDescent="0.3">
      <c r="P879332" s="83"/>
    </row>
    <row r="879333" spans="16:16" x14ac:dyDescent="0.3">
      <c r="P879333" s="83"/>
    </row>
    <row r="879334" spans="16:16" x14ac:dyDescent="0.3">
      <c r="P879334" s="83"/>
    </row>
    <row r="879335" spans="16:16" x14ac:dyDescent="0.3">
      <c r="P879335" s="83"/>
    </row>
    <row r="879336" spans="16:16" x14ac:dyDescent="0.3">
      <c r="P879336" s="83"/>
    </row>
    <row r="879337" spans="16:16" x14ac:dyDescent="0.3">
      <c r="P879337" s="83"/>
    </row>
    <row r="879338" spans="16:16" x14ac:dyDescent="0.3">
      <c r="P879338" s="83"/>
    </row>
    <row r="879339" spans="16:16" x14ac:dyDescent="0.3">
      <c r="P879339" s="83"/>
    </row>
    <row r="879340" spans="16:16" x14ac:dyDescent="0.3">
      <c r="P879340" s="83"/>
    </row>
    <row r="879341" spans="16:16" x14ac:dyDescent="0.3">
      <c r="P879341" s="83"/>
    </row>
    <row r="879342" spans="16:16" x14ac:dyDescent="0.3">
      <c r="P879342" s="83"/>
    </row>
    <row r="879343" spans="16:16" x14ac:dyDescent="0.3">
      <c r="P879343" s="83"/>
    </row>
    <row r="879344" spans="16:16" x14ac:dyDescent="0.3">
      <c r="P879344" s="83"/>
    </row>
    <row r="879345" spans="16:16" x14ac:dyDescent="0.3">
      <c r="P879345" s="83"/>
    </row>
    <row r="879346" spans="16:16" x14ac:dyDescent="0.3">
      <c r="P879346" s="83"/>
    </row>
    <row r="879347" spans="16:16" x14ac:dyDescent="0.3">
      <c r="P879347" s="83"/>
    </row>
    <row r="879348" spans="16:16" x14ac:dyDescent="0.3">
      <c r="P879348" s="83"/>
    </row>
    <row r="879349" spans="16:16" x14ac:dyDescent="0.3">
      <c r="P879349" s="83"/>
    </row>
    <row r="879350" spans="16:16" x14ac:dyDescent="0.3">
      <c r="P879350" s="83"/>
    </row>
    <row r="879351" spans="16:16" x14ac:dyDescent="0.3">
      <c r="P879351" s="83"/>
    </row>
    <row r="879352" spans="16:16" x14ac:dyDescent="0.3">
      <c r="P879352" s="83"/>
    </row>
    <row r="879353" spans="16:16" x14ac:dyDescent="0.3">
      <c r="P879353" s="83"/>
    </row>
    <row r="879354" spans="16:16" x14ac:dyDescent="0.3">
      <c r="P879354" s="83"/>
    </row>
    <row r="879355" spans="16:16" x14ac:dyDescent="0.3">
      <c r="P879355" s="83"/>
    </row>
    <row r="879356" spans="16:16" x14ac:dyDescent="0.3">
      <c r="P879356" s="83"/>
    </row>
    <row r="879357" spans="16:16" x14ac:dyDescent="0.3">
      <c r="P879357" s="83"/>
    </row>
    <row r="879358" spans="16:16" x14ac:dyDescent="0.3">
      <c r="P879358" s="83"/>
    </row>
    <row r="879359" spans="16:16" x14ac:dyDescent="0.3">
      <c r="P879359" s="83"/>
    </row>
    <row r="879360" spans="16:16" x14ac:dyDescent="0.3">
      <c r="P879360" s="83"/>
    </row>
    <row r="879361" spans="16:16" x14ac:dyDescent="0.3">
      <c r="P879361" s="83"/>
    </row>
    <row r="879362" spans="16:16" x14ac:dyDescent="0.3">
      <c r="P879362" s="83"/>
    </row>
    <row r="879363" spans="16:16" x14ac:dyDescent="0.3">
      <c r="P879363" s="83"/>
    </row>
    <row r="879364" spans="16:16" x14ac:dyDescent="0.3">
      <c r="P879364" s="83"/>
    </row>
    <row r="879365" spans="16:16" x14ac:dyDescent="0.3">
      <c r="P879365" s="83"/>
    </row>
    <row r="879366" spans="16:16" x14ac:dyDescent="0.3">
      <c r="P879366" s="83"/>
    </row>
    <row r="879367" spans="16:16" x14ac:dyDescent="0.3">
      <c r="P879367" s="83"/>
    </row>
    <row r="879368" spans="16:16" x14ac:dyDescent="0.3">
      <c r="P879368" s="83"/>
    </row>
    <row r="879369" spans="16:16" x14ac:dyDescent="0.3">
      <c r="P879369" s="83"/>
    </row>
    <row r="879370" spans="16:16" x14ac:dyDescent="0.3">
      <c r="P879370" s="83"/>
    </row>
    <row r="879371" spans="16:16" x14ac:dyDescent="0.3">
      <c r="P879371" s="83"/>
    </row>
    <row r="879372" spans="16:16" x14ac:dyDescent="0.3">
      <c r="P879372" s="83"/>
    </row>
    <row r="879373" spans="16:16" x14ac:dyDescent="0.3">
      <c r="P879373" s="83"/>
    </row>
    <row r="879374" spans="16:16" x14ac:dyDescent="0.3">
      <c r="P879374" s="83"/>
    </row>
    <row r="879375" spans="16:16" x14ac:dyDescent="0.3">
      <c r="P879375" s="83"/>
    </row>
    <row r="879376" spans="16:16" x14ac:dyDescent="0.3">
      <c r="P879376" s="83"/>
    </row>
    <row r="879377" spans="16:16" x14ac:dyDescent="0.3">
      <c r="P879377" s="83"/>
    </row>
    <row r="879378" spans="16:16" x14ac:dyDescent="0.3">
      <c r="P879378" s="83"/>
    </row>
    <row r="879379" spans="16:16" x14ac:dyDescent="0.3">
      <c r="P879379" s="83"/>
    </row>
    <row r="879380" spans="16:16" x14ac:dyDescent="0.3">
      <c r="P879380" s="83"/>
    </row>
    <row r="879381" spans="16:16" x14ac:dyDescent="0.3">
      <c r="P879381" s="83"/>
    </row>
    <row r="879382" spans="16:16" x14ac:dyDescent="0.3">
      <c r="P879382" s="83"/>
    </row>
    <row r="879383" spans="16:16" x14ac:dyDescent="0.3">
      <c r="P879383" s="83"/>
    </row>
    <row r="879384" spans="16:16" x14ac:dyDescent="0.3">
      <c r="P879384" s="83"/>
    </row>
    <row r="879385" spans="16:16" x14ac:dyDescent="0.3">
      <c r="P879385" s="83"/>
    </row>
    <row r="879386" spans="16:16" x14ac:dyDescent="0.3">
      <c r="P879386" s="83"/>
    </row>
    <row r="879387" spans="16:16" x14ac:dyDescent="0.3">
      <c r="P879387" s="83"/>
    </row>
    <row r="879388" spans="16:16" x14ac:dyDescent="0.3">
      <c r="P879388" s="83"/>
    </row>
    <row r="879389" spans="16:16" x14ac:dyDescent="0.3">
      <c r="P879389" s="83"/>
    </row>
    <row r="879390" spans="16:16" x14ac:dyDescent="0.3">
      <c r="P879390" s="83"/>
    </row>
    <row r="879391" spans="16:16" x14ac:dyDescent="0.3">
      <c r="P879391" s="83"/>
    </row>
    <row r="879392" spans="16:16" x14ac:dyDescent="0.3">
      <c r="P879392" s="83"/>
    </row>
    <row r="879393" spans="16:16" x14ac:dyDescent="0.3">
      <c r="P879393" s="83"/>
    </row>
    <row r="879394" spans="16:16" x14ac:dyDescent="0.3">
      <c r="P879394" s="83"/>
    </row>
    <row r="879395" spans="16:16" x14ac:dyDescent="0.3">
      <c r="P879395" s="83"/>
    </row>
    <row r="879396" spans="16:16" x14ac:dyDescent="0.3">
      <c r="P879396" s="83"/>
    </row>
    <row r="879397" spans="16:16" x14ac:dyDescent="0.3">
      <c r="P879397" s="83"/>
    </row>
    <row r="879398" spans="16:16" x14ac:dyDescent="0.3">
      <c r="P879398" s="83"/>
    </row>
    <row r="879399" spans="16:16" x14ac:dyDescent="0.3">
      <c r="P879399" s="83"/>
    </row>
    <row r="879400" spans="16:16" x14ac:dyDescent="0.3">
      <c r="P879400" s="83"/>
    </row>
    <row r="879401" spans="16:16" x14ac:dyDescent="0.3">
      <c r="P879401" s="83"/>
    </row>
    <row r="879402" spans="16:16" x14ac:dyDescent="0.3">
      <c r="P879402" s="83"/>
    </row>
    <row r="879403" spans="16:16" x14ac:dyDescent="0.3">
      <c r="P879403" s="83"/>
    </row>
    <row r="879404" spans="16:16" x14ac:dyDescent="0.3">
      <c r="P879404" s="83"/>
    </row>
    <row r="879405" spans="16:16" x14ac:dyDescent="0.3">
      <c r="P879405" s="83"/>
    </row>
    <row r="879406" spans="16:16" x14ac:dyDescent="0.3">
      <c r="P879406" s="83"/>
    </row>
    <row r="879407" spans="16:16" x14ac:dyDescent="0.3">
      <c r="P879407" s="83"/>
    </row>
    <row r="879408" spans="16:16" x14ac:dyDescent="0.3">
      <c r="P879408" s="83"/>
    </row>
    <row r="879409" spans="16:16" x14ac:dyDescent="0.3">
      <c r="P879409" s="83"/>
    </row>
    <row r="879410" spans="16:16" x14ac:dyDescent="0.3">
      <c r="P879410" s="83"/>
    </row>
    <row r="879411" spans="16:16" x14ac:dyDescent="0.3">
      <c r="P879411" s="83"/>
    </row>
    <row r="879412" spans="16:16" x14ac:dyDescent="0.3">
      <c r="P879412" s="83"/>
    </row>
    <row r="879413" spans="16:16" x14ac:dyDescent="0.3">
      <c r="P879413" s="83"/>
    </row>
    <row r="879414" spans="16:16" x14ac:dyDescent="0.3">
      <c r="P879414" s="83"/>
    </row>
    <row r="879415" spans="16:16" x14ac:dyDescent="0.3">
      <c r="P879415" s="83"/>
    </row>
    <row r="879416" spans="16:16" x14ac:dyDescent="0.3">
      <c r="P879416" s="83"/>
    </row>
    <row r="879417" spans="16:16" x14ac:dyDescent="0.3">
      <c r="P879417" s="83"/>
    </row>
    <row r="879418" spans="16:16" x14ac:dyDescent="0.3">
      <c r="P879418" s="83"/>
    </row>
    <row r="879419" spans="16:16" x14ac:dyDescent="0.3">
      <c r="P879419" s="83"/>
    </row>
    <row r="879420" spans="16:16" x14ac:dyDescent="0.3">
      <c r="P879420" s="83"/>
    </row>
    <row r="879421" spans="16:16" x14ac:dyDescent="0.3">
      <c r="P879421" s="83"/>
    </row>
    <row r="879422" spans="16:16" x14ac:dyDescent="0.3">
      <c r="P879422" s="83"/>
    </row>
    <row r="879423" spans="16:16" x14ac:dyDescent="0.3">
      <c r="P879423" s="83"/>
    </row>
    <row r="879424" spans="16:16" x14ac:dyDescent="0.3">
      <c r="P879424" s="83"/>
    </row>
    <row r="879425" spans="16:16" x14ac:dyDescent="0.3">
      <c r="P879425" s="83"/>
    </row>
    <row r="879426" spans="16:16" x14ac:dyDescent="0.3">
      <c r="P879426" s="83"/>
    </row>
    <row r="879427" spans="16:16" x14ac:dyDescent="0.3">
      <c r="P879427" s="83"/>
    </row>
    <row r="879428" spans="16:16" x14ac:dyDescent="0.3">
      <c r="P879428" s="83"/>
    </row>
    <row r="879429" spans="16:16" x14ac:dyDescent="0.3">
      <c r="P879429" s="83"/>
    </row>
    <row r="879430" spans="16:16" x14ac:dyDescent="0.3">
      <c r="P879430" s="83"/>
    </row>
    <row r="879431" spans="16:16" x14ac:dyDescent="0.3">
      <c r="P879431" s="83"/>
    </row>
    <row r="879432" spans="16:16" x14ac:dyDescent="0.3">
      <c r="P879432" s="83"/>
    </row>
    <row r="879433" spans="16:16" x14ac:dyDescent="0.3">
      <c r="P879433" s="83"/>
    </row>
    <row r="879434" spans="16:16" x14ac:dyDescent="0.3">
      <c r="P879434" s="83"/>
    </row>
    <row r="879435" spans="16:16" x14ac:dyDescent="0.3">
      <c r="P879435" s="83"/>
    </row>
    <row r="879436" spans="16:16" x14ac:dyDescent="0.3">
      <c r="P879436" s="83"/>
    </row>
    <row r="879437" spans="16:16" x14ac:dyDescent="0.3">
      <c r="P879437" s="83"/>
    </row>
    <row r="879438" spans="16:16" x14ac:dyDescent="0.3">
      <c r="P879438" s="83"/>
    </row>
    <row r="879439" spans="16:16" x14ac:dyDescent="0.3">
      <c r="P879439" s="83"/>
    </row>
    <row r="879440" spans="16:16" x14ac:dyDescent="0.3">
      <c r="P879440" s="83"/>
    </row>
    <row r="879441" spans="16:16" x14ac:dyDescent="0.3">
      <c r="P879441" s="83"/>
    </row>
    <row r="879442" spans="16:16" x14ac:dyDescent="0.3">
      <c r="P879442" s="83"/>
    </row>
    <row r="879443" spans="16:16" x14ac:dyDescent="0.3">
      <c r="P879443" s="83"/>
    </row>
    <row r="879444" spans="16:16" x14ac:dyDescent="0.3">
      <c r="P879444" s="83"/>
    </row>
    <row r="879445" spans="16:16" x14ac:dyDescent="0.3">
      <c r="P879445" s="83"/>
    </row>
    <row r="879446" spans="16:16" x14ac:dyDescent="0.3">
      <c r="P879446" s="83"/>
    </row>
    <row r="879447" spans="16:16" x14ac:dyDescent="0.3">
      <c r="P879447" s="83"/>
    </row>
    <row r="879448" spans="16:16" x14ac:dyDescent="0.3">
      <c r="P879448" s="83"/>
    </row>
    <row r="879449" spans="16:16" x14ac:dyDescent="0.3">
      <c r="P879449" s="83"/>
    </row>
    <row r="879450" spans="16:16" x14ac:dyDescent="0.3">
      <c r="P879450" s="83"/>
    </row>
    <row r="879451" spans="16:16" x14ac:dyDescent="0.3">
      <c r="P879451" s="83"/>
    </row>
    <row r="879452" spans="16:16" x14ac:dyDescent="0.3">
      <c r="P879452" s="83"/>
    </row>
    <row r="879453" spans="16:16" x14ac:dyDescent="0.3">
      <c r="P879453" s="83"/>
    </row>
    <row r="879454" spans="16:16" x14ac:dyDescent="0.3">
      <c r="P879454" s="83"/>
    </row>
    <row r="879455" spans="16:16" x14ac:dyDescent="0.3">
      <c r="P879455" s="83"/>
    </row>
    <row r="879456" spans="16:16" x14ac:dyDescent="0.3">
      <c r="P879456" s="83"/>
    </row>
    <row r="879457" spans="16:16" x14ac:dyDescent="0.3">
      <c r="P879457" s="83"/>
    </row>
    <row r="879458" spans="16:16" x14ac:dyDescent="0.3">
      <c r="P879458" s="83"/>
    </row>
    <row r="879459" spans="16:16" x14ac:dyDescent="0.3">
      <c r="P879459" s="83"/>
    </row>
    <row r="879460" spans="16:16" x14ac:dyDescent="0.3">
      <c r="P879460" s="83"/>
    </row>
    <row r="879461" spans="16:16" x14ac:dyDescent="0.3">
      <c r="P879461" s="83"/>
    </row>
    <row r="879462" spans="16:16" x14ac:dyDescent="0.3">
      <c r="P879462" s="83"/>
    </row>
    <row r="879463" spans="16:16" x14ac:dyDescent="0.3">
      <c r="P879463" s="83"/>
    </row>
    <row r="879464" spans="16:16" x14ac:dyDescent="0.3">
      <c r="P879464" s="83"/>
    </row>
    <row r="879465" spans="16:16" x14ac:dyDescent="0.3">
      <c r="P879465" s="83"/>
    </row>
    <row r="879466" spans="16:16" x14ac:dyDescent="0.3">
      <c r="P879466" s="83"/>
    </row>
    <row r="879467" spans="16:16" x14ac:dyDescent="0.3">
      <c r="P879467" s="83"/>
    </row>
    <row r="879468" spans="16:16" x14ac:dyDescent="0.3">
      <c r="P879468" s="83"/>
    </row>
    <row r="879469" spans="16:16" x14ac:dyDescent="0.3">
      <c r="P879469" s="83"/>
    </row>
    <row r="879470" spans="16:16" x14ac:dyDescent="0.3">
      <c r="P879470" s="83"/>
    </row>
    <row r="879471" spans="16:16" x14ac:dyDescent="0.3">
      <c r="P879471" s="83"/>
    </row>
    <row r="879472" spans="16:16" x14ac:dyDescent="0.3">
      <c r="P879472" s="83"/>
    </row>
    <row r="879473" spans="16:16" x14ac:dyDescent="0.3">
      <c r="P879473" s="83"/>
    </row>
    <row r="879474" spans="16:16" x14ac:dyDescent="0.3">
      <c r="P879474" s="83"/>
    </row>
    <row r="879475" spans="16:16" x14ac:dyDescent="0.3">
      <c r="P879475" s="83"/>
    </row>
    <row r="879476" spans="16:16" x14ac:dyDescent="0.3">
      <c r="P879476" s="83"/>
    </row>
    <row r="879477" spans="16:16" x14ac:dyDescent="0.3">
      <c r="P879477" s="83"/>
    </row>
    <row r="879478" spans="16:16" x14ac:dyDescent="0.3">
      <c r="P879478" s="83"/>
    </row>
    <row r="879479" spans="16:16" x14ac:dyDescent="0.3">
      <c r="P879479" s="83"/>
    </row>
    <row r="879480" spans="16:16" x14ac:dyDescent="0.3">
      <c r="P879480" s="83"/>
    </row>
    <row r="879481" spans="16:16" x14ac:dyDescent="0.3">
      <c r="P879481" s="83"/>
    </row>
    <row r="879482" spans="16:16" x14ac:dyDescent="0.3">
      <c r="P879482" s="83"/>
    </row>
    <row r="879483" spans="16:16" x14ac:dyDescent="0.3">
      <c r="P879483" s="83"/>
    </row>
    <row r="879484" spans="16:16" x14ac:dyDescent="0.3">
      <c r="P879484" s="83"/>
    </row>
    <row r="879485" spans="16:16" x14ac:dyDescent="0.3">
      <c r="P879485" s="83"/>
    </row>
    <row r="879486" spans="16:16" x14ac:dyDescent="0.3">
      <c r="P879486" s="83"/>
    </row>
    <row r="879487" spans="16:16" x14ac:dyDescent="0.3">
      <c r="P879487" s="83"/>
    </row>
    <row r="879488" spans="16:16" x14ac:dyDescent="0.3">
      <c r="P879488" s="83"/>
    </row>
    <row r="879489" spans="16:16" x14ac:dyDescent="0.3">
      <c r="P879489" s="83"/>
    </row>
    <row r="879490" spans="16:16" x14ac:dyDescent="0.3">
      <c r="P879490" s="83"/>
    </row>
    <row r="879491" spans="16:16" x14ac:dyDescent="0.3">
      <c r="P879491" s="83"/>
    </row>
    <row r="879492" spans="16:16" x14ac:dyDescent="0.3">
      <c r="P879492" s="83"/>
    </row>
    <row r="879493" spans="16:16" x14ac:dyDescent="0.3">
      <c r="P879493" s="83"/>
    </row>
    <row r="879494" spans="16:16" x14ac:dyDescent="0.3">
      <c r="P879494" s="83"/>
    </row>
    <row r="879495" spans="16:16" x14ac:dyDescent="0.3">
      <c r="P879495" s="83"/>
    </row>
    <row r="879496" spans="16:16" x14ac:dyDescent="0.3">
      <c r="P879496" s="83"/>
    </row>
    <row r="879497" spans="16:16" x14ac:dyDescent="0.3">
      <c r="P879497" s="83"/>
    </row>
    <row r="879498" spans="16:16" x14ac:dyDescent="0.3">
      <c r="P879498" s="83"/>
    </row>
    <row r="879499" spans="16:16" x14ac:dyDescent="0.3">
      <c r="P879499" s="83"/>
    </row>
    <row r="879500" spans="16:16" x14ac:dyDescent="0.3">
      <c r="P879500" s="83"/>
    </row>
    <row r="879501" spans="16:16" x14ac:dyDescent="0.3">
      <c r="P879501" s="83"/>
    </row>
    <row r="879502" spans="16:16" x14ac:dyDescent="0.3">
      <c r="P879502" s="83"/>
    </row>
    <row r="879503" spans="16:16" x14ac:dyDescent="0.3">
      <c r="P879503" s="83"/>
    </row>
    <row r="879504" spans="16:16" x14ac:dyDescent="0.3">
      <c r="P879504" s="83"/>
    </row>
    <row r="879505" spans="16:16" x14ac:dyDescent="0.3">
      <c r="P879505" s="83"/>
    </row>
    <row r="879506" spans="16:16" x14ac:dyDescent="0.3">
      <c r="P879506" s="83"/>
    </row>
    <row r="879507" spans="16:16" x14ac:dyDescent="0.3">
      <c r="P879507" s="83"/>
    </row>
    <row r="879508" spans="16:16" x14ac:dyDescent="0.3">
      <c r="P879508" s="83"/>
    </row>
    <row r="879509" spans="16:16" x14ac:dyDescent="0.3">
      <c r="P879509" s="83"/>
    </row>
    <row r="879510" spans="16:16" x14ac:dyDescent="0.3">
      <c r="P879510" s="83"/>
    </row>
    <row r="879511" spans="16:16" x14ac:dyDescent="0.3">
      <c r="P879511" s="83"/>
    </row>
    <row r="879512" spans="16:16" x14ac:dyDescent="0.3">
      <c r="P879512" s="83"/>
    </row>
    <row r="879513" spans="16:16" x14ac:dyDescent="0.3">
      <c r="P879513" s="83"/>
    </row>
    <row r="879514" spans="16:16" x14ac:dyDescent="0.3">
      <c r="P879514" s="83"/>
    </row>
    <row r="879515" spans="16:16" x14ac:dyDescent="0.3">
      <c r="P879515" s="83"/>
    </row>
    <row r="879516" spans="16:16" x14ac:dyDescent="0.3">
      <c r="P879516" s="83"/>
    </row>
    <row r="879517" spans="16:16" x14ac:dyDescent="0.3">
      <c r="P879517" s="83"/>
    </row>
    <row r="879518" spans="16:16" x14ac:dyDescent="0.3">
      <c r="P879518" s="83"/>
    </row>
    <row r="879519" spans="16:16" x14ac:dyDescent="0.3">
      <c r="P879519" s="83"/>
    </row>
    <row r="879520" spans="16:16" x14ac:dyDescent="0.3">
      <c r="P879520" s="83"/>
    </row>
    <row r="879521" spans="16:16" x14ac:dyDescent="0.3">
      <c r="P879521" s="83"/>
    </row>
    <row r="879522" spans="16:16" x14ac:dyDescent="0.3">
      <c r="P879522" s="83"/>
    </row>
    <row r="879523" spans="16:16" x14ac:dyDescent="0.3">
      <c r="P879523" s="83"/>
    </row>
    <row r="879524" spans="16:16" x14ac:dyDescent="0.3">
      <c r="P879524" s="83"/>
    </row>
    <row r="879525" spans="16:16" x14ac:dyDescent="0.3">
      <c r="P879525" s="83"/>
    </row>
    <row r="879526" spans="16:16" x14ac:dyDescent="0.3">
      <c r="P879526" s="83"/>
    </row>
    <row r="879527" spans="16:16" x14ac:dyDescent="0.3">
      <c r="P879527" s="83"/>
    </row>
    <row r="879528" spans="16:16" x14ac:dyDescent="0.3">
      <c r="P879528" s="83"/>
    </row>
    <row r="879529" spans="16:16" x14ac:dyDescent="0.3">
      <c r="P879529" s="83"/>
    </row>
    <row r="879530" spans="16:16" x14ac:dyDescent="0.3">
      <c r="P879530" s="83"/>
    </row>
    <row r="879531" spans="16:16" x14ac:dyDescent="0.3">
      <c r="P879531" s="83"/>
    </row>
    <row r="879532" spans="16:16" x14ac:dyDescent="0.3">
      <c r="P879532" s="83"/>
    </row>
    <row r="879533" spans="16:16" x14ac:dyDescent="0.3">
      <c r="P879533" s="83"/>
    </row>
    <row r="879534" spans="16:16" x14ac:dyDescent="0.3">
      <c r="P879534" s="83"/>
    </row>
    <row r="879535" spans="16:16" x14ac:dyDescent="0.3">
      <c r="P879535" s="83"/>
    </row>
    <row r="879536" spans="16:16" x14ac:dyDescent="0.3">
      <c r="P879536" s="83"/>
    </row>
    <row r="879537" spans="16:16" x14ac:dyDescent="0.3">
      <c r="P879537" s="83"/>
    </row>
    <row r="879538" spans="16:16" x14ac:dyDescent="0.3">
      <c r="P879538" s="83"/>
    </row>
    <row r="879539" spans="16:16" x14ac:dyDescent="0.3">
      <c r="P879539" s="83"/>
    </row>
    <row r="879540" spans="16:16" x14ac:dyDescent="0.3">
      <c r="P879540" s="83"/>
    </row>
    <row r="879541" spans="16:16" x14ac:dyDescent="0.3">
      <c r="P879541" s="83"/>
    </row>
    <row r="879542" spans="16:16" x14ac:dyDescent="0.3">
      <c r="P879542" s="83"/>
    </row>
    <row r="879543" spans="16:16" x14ac:dyDescent="0.3">
      <c r="P879543" s="83"/>
    </row>
    <row r="879544" spans="16:16" x14ac:dyDescent="0.3">
      <c r="P879544" s="83"/>
    </row>
    <row r="879545" spans="16:16" x14ac:dyDescent="0.3">
      <c r="P879545" s="83"/>
    </row>
    <row r="879546" spans="16:16" x14ac:dyDescent="0.3">
      <c r="P879546" s="83"/>
    </row>
    <row r="879547" spans="16:16" x14ac:dyDescent="0.3">
      <c r="P879547" s="83"/>
    </row>
    <row r="879548" spans="16:16" x14ac:dyDescent="0.3">
      <c r="P879548" s="83"/>
    </row>
    <row r="879549" spans="16:16" x14ac:dyDescent="0.3">
      <c r="P879549" s="83"/>
    </row>
    <row r="879550" spans="16:16" x14ac:dyDescent="0.3">
      <c r="P879550" s="83"/>
    </row>
    <row r="879551" spans="16:16" x14ac:dyDescent="0.3">
      <c r="P879551" s="83"/>
    </row>
    <row r="879552" spans="16:16" x14ac:dyDescent="0.3">
      <c r="P879552" s="83"/>
    </row>
    <row r="879553" spans="16:16" x14ac:dyDescent="0.3">
      <c r="P879553" s="83"/>
    </row>
    <row r="879554" spans="16:16" x14ac:dyDescent="0.3">
      <c r="P879554" s="83"/>
    </row>
    <row r="879555" spans="16:16" x14ac:dyDescent="0.3">
      <c r="P879555" s="83"/>
    </row>
    <row r="879556" spans="16:16" x14ac:dyDescent="0.3">
      <c r="P879556" s="83"/>
    </row>
    <row r="879557" spans="16:16" x14ac:dyDescent="0.3">
      <c r="P879557" s="83"/>
    </row>
    <row r="879558" spans="16:16" x14ac:dyDescent="0.3">
      <c r="P879558" s="83"/>
    </row>
    <row r="879559" spans="16:16" x14ac:dyDescent="0.3">
      <c r="P879559" s="83"/>
    </row>
    <row r="879560" spans="16:16" x14ac:dyDescent="0.3">
      <c r="P879560" s="83"/>
    </row>
    <row r="879561" spans="16:16" x14ac:dyDescent="0.3">
      <c r="P879561" s="83"/>
    </row>
    <row r="879562" spans="16:16" x14ac:dyDescent="0.3">
      <c r="P879562" s="83"/>
    </row>
    <row r="879563" spans="16:16" x14ac:dyDescent="0.3">
      <c r="P879563" s="83"/>
    </row>
    <row r="879564" spans="16:16" x14ac:dyDescent="0.3">
      <c r="P879564" s="83"/>
    </row>
    <row r="879565" spans="16:16" x14ac:dyDescent="0.3">
      <c r="P879565" s="83"/>
    </row>
    <row r="879566" spans="16:16" x14ac:dyDescent="0.3">
      <c r="P879566" s="83"/>
    </row>
    <row r="879567" spans="16:16" x14ac:dyDescent="0.3">
      <c r="P879567" s="83"/>
    </row>
    <row r="879568" spans="16:16" x14ac:dyDescent="0.3">
      <c r="P879568" s="83"/>
    </row>
    <row r="879569" spans="16:16" x14ac:dyDescent="0.3">
      <c r="P879569" s="83"/>
    </row>
    <row r="879570" spans="16:16" x14ac:dyDescent="0.3">
      <c r="P879570" s="83"/>
    </row>
    <row r="879571" spans="16:16" x14ac:dyDescent="0.3">
      <c r="P879571" s="83"/>
    </row>
    <row r="879572" spans="16:16" x14ac:dyDescent="0.3">
      <c r="P879572" s="83"/>
    </row>
    <row r="879573" spans="16:16" x14ac:dyDescent="0.3">
      <c r="P879573" s="83"/>
    </row>
    <row r="879574" spans="16:16" x14ac:dyDescent="0.3">
      <c r="P879574" s="83"/>
    </row>
    <row r="879575" spans="16:16" x14ac:dyDescent="0.3">
      <c r="P879575" s="83"/>
    </row>
    <row r="879576" spans="16:16" x14ac:dyDescent="0.3">
      <c r="P879576" s="83"/>
    </row>
    <row r="879577" spans="16:16" x14ac:dyDescent="0.3">
      <c r="P879577" s="83"/>
    </row>
    <row r="879578" spans="16:16" x14ac:dyDescent="0.3">
      <c r="P879578" s="83"/>
    </row>
    <row r="879579" spans="16:16" x14ac:dyDescent="0.3">
      <c r="P879579" s="83"/>
    </row>
    <row r="879580" spans="16:16" x14ac:dyDescent="0.3">
      <c r="P879580" s="83"/>
    </row>
    <row r="879581" spans="16:16" x14ac:dyDescent="0.3">
      <c r="P879581" s="83"/>
    </row>
    <row r="879582" spans="16:16" x14ac:dyDescent="0.3">
      <c r="P879582" s="83"/>
    </row>
    <row r="879583" spans="16:16" x14ac:dyDescent="0.3">
      <c r="P879583" s="83"/>
    </row>
    <row r="879584" spans="16:16" x14ac:dyDescent="0.3">
      <c r="P879584" s="83"/>
    </row>
    <row r="879585" spans="16:16" x14ac:dyDescent="0.3">
      <c r="P879585" s="83"/>
    </row>
    <row r="879586" spans="16:16" x14ac:dyDescent="0.3">
      <c r="P879586" s="83"/>
    </row>
    <row r="879587" spans="16:16" x14ac:dyDescent="0.3">
      <c r="P879587" s="83"/>
    </row>
    <row r="879588" spans="16:16" x14ac:dyDescent="0.3">
      <c r="P879588" s="83"/>
    </row>
    <row r="879589" spans="16:16" x14ac:dyDescent="0.3">
      <c r="P879589" s="83"/>
    </row>
    <row r="879590" spans="16:16" x14ac:dyDescent="0.3">
      <c r="P879590" s="83"/>
    </row>
    <row r="879591" spans="16:16" x14ac:dyDescent="0.3">
      <c r="P879591" s="83"/>
    </row>
    <row r="879592" spans="16:16" x14ac:dyDescent="0.3">
      <c r="P879592" s="83"/>
    </row>
    <row r="879593" spans="16:16" x14ac:dyDescent="0.3">
      <c r="P879593" s="83"/>
    </row>
    <row r="879594" spans="16:16" x14ac:dyDescent="0.3">
      <c r="P879594" s="83"/>
    </row>
    <row r="879595" spans="16:16" x14ac:dyDescent="0.3">
      <c r="P879595" s="83"/>
    </row>
    <row r="879596" spans="16:16" x14ac:dyDescent="0.3">
      <c r="P879596" s="83"/>
    </row>
    <row r="879597" spans="16:16" x14ac:dyDescent="0.3">
      <c r="P879597" s="83"/>
    </row>
    <row r="879598" spans="16:16" x14ac:dyDescent="0.3">
      <c r="P879598" s="83"/>
    </row>
    <row r="879599" spans="16:16" x14ac:dyDescent="0.3">
      <c r="P879599" s="83"/>
    </row>
    <row r="879600" spans="16:16" x14ac:dyDescent="0.3">
      <c r="P879600" s="83"/>
    </row>
    <row r="879601" spans="16:16" x14ac:dyDescent="0.3">
      <c r="P879601" s="83"/>
    </row>
    <row r="879602" spans="16:16" x14ac:dyDescent="0.3">
      <c r="P879602" s="83"/>
    </row>
    <row r="879603" spans="16:16" x14ac:dyDescent="0.3">
      <c r="P879603" s="83"/>
    </row>
    <row r="879604" spans="16:16" x14ac:dyDescent="0.3">
      <c r="P879604" s="83"/>
    </row>
    <row r="879605" spans="16:16" x14ac:dyDescent="0.3">
      <c r="P879605" s="83"/>
    </row>
    <row r="879606" spans="16:16" x14ac:dyDescent="0.3">
      <c r="P879606" s="83"/>
    </row>
    <row r="879607" spans="16:16" x14ac:dyDescent="0.3">
      <c r="P879607" s="83"/>
    </row>
    <row r="879608" spans="16:16" x14ac:dyDescent="0.3">
      <c r="P879608" s="83"/>
    </row>
    <row r="879609" spans="16:16" x14ac:dyDescent="0.3">
      <c r="P879609" s="83"/>
    </row>
    <row r="879610" spans="16:16" x14ac:dyDescent="0.3">
      <c r="P879610" s="83"/>
    </row>
    <row r="879611" spans="16:16" x14ac:dyDescent="0.3">
      <c r="P879611" s="83"/>
    </row>
    <row r="879612" spans="16:16" x14ac:dyDescent="0.3">
      <c r="P879612" s="83"/>
    </row>
    <row r="879613" spans="16:16" x14ac:dyDescent="0.3">
      <c r="P879613" s="83"/>
    </row>
    <row r="879614" spans="16:16" x14ac:dyDescent="0.3">
      <c r="P879614" s="83"/>
    </row>
    <row r="879615" spans="16:16" x14ac:dyDescent="0.3">
      <c r="P879615" s="83"/>
    </row>
    <row r="879616" spans="16:16" x14ac:dyDescent="0.3">
      <c r="P879616" s="83"/>
    </row>
    <row r="879617" spans="16:16" x14ac:dyDescent="0.3">
      <c r="P879617" s="83"/>
    </row>
    <row r="879618" spans="16:16" x14ac:dyDescent="0.3">
      <c r="P879618" s="83"/>
    </row>
    <row r="879619" spans="16:16" x14ac:dyDescent="0.3">
      <c r="P879619" s="83"/>
    </row>
    <row r="879620" spans="16:16" x14ac:dyDescent="0.3">
      <c r="P879620" s="83"/>
    </row>
    <row r="879621" spans="16:16" x14ac:dyDescent="0.3">
      <c r="P879621" s="83"/>
    </row>
    <row r="879622" spans="16:16" x14ac:dyDescent="0.3">
      <c r="P879622" s="83"/>
    </row>
    <row r="879623" spans="16:16" x14ac:dyDescent="0.3">
      <c r="P879623" s="83"/>
    </row>
    <row r="879624" spans="16:16" x14ac:dyDescent="0.3">
      <c r="P879624" s="83"/>
    </row>
    <row r="879625" spans="16:16" x14ac:dyDescent="0.3">
      <c r="P879625" s="83"/>
    </row>
    <row r="879626" spans="16:16" x14ac:dyDescent="0.3">
      <c r="P879626" s="83"/>
    </row>
    <row r="879627" spans="16:16" x14ac:dyDescent="0.3">
      <c r="P879627" s="83"/>
    </row>
    <row r="879628" spans="16:16" x14ac:dyDescent="0.3">
      <c r="P879628" s="83"/>
    </row>
    <row r="879629" spans="16:16" x14ac:dyDescent="0.3">
      <c r="P879629" s="83"/>
    </row>
    <row r="879630" spans="16:16" x14ac:dyDescent="0.3">
      <c r="P879630" s="83"/>
    </row>
    <row r="879631" spans="16:16" x14ac:dyDescent="0.3">
      <c r="P879631" s="83"/>
    </row>
    <row r="879632" spans="16:16" x14ac:dyDescent="0.3">
      <c r="P879632" s="83"/>
    </row>
    <row r="879633" spans="16:16" x14ac:dyDescent="0.3">
      <c r="P879633" s="83"/>
    </row>
    <row r="879634" spans="16:16" x14ac:dyDescent="0.3">
      <c r="P879634" s="83"/>
    </row>
    <row r="879635" spans="16:16" x14ac:dyDescent="0.3">
      <c r="P879635" s="83"/>
    </row>
    <row r="879636" spans="16:16" x14ac:dyDescent="0.3">
      <c r="P879636" s="83"/>
    </row>
    <row r="879637" spans="16:16" x14ac:dyDescent="0.3">
      <c r="P879637" s="83"/>
    </row>
    <row r="879638" spans="16:16" x14ac:dyDescent="0.3">
      <c r="P879638" s="83"/>
    </row>
    <row r="879639" spans="16:16" x14ac:dyDescent="0.3">
      <c r="P879639" s="83"/>
    </row>
    <row r="879640" spans="16:16" x14ac:dyDescent="0.3">
      <c r="P879640" s="83"/>
    </row>
    <row r="879641" spans="16:16" x14ac:dyDescent="0.3">
      <c r="P879641" s="83"/>
    </row>
    <row r="879642" spans="16:16" x14ac:dyDescent="0.3">
      <c r="P879642" s="83"/>
    </row>
    <row r="879643" spans="16:16" x14ac:dyDescent="0.3">
      <c r="P879643" s="83"/>
    </row>
    <row r="879644" spans="16:16" x14ac:dyDescent="0.3">
      <c r="P879644" s="83"/>
    </row>
    <row r="879645" spans="16:16" x14ac:dyDescent="0.3">
      <c r="P879645" s="83"/>
    </row>
    <row r="879646" spans="16:16" x14ac:dyDescent="0.3">
      <c r="P879646" s="83"/>
    </row>
    <row r="879647" spans="16:16" x14ac:dyDescent="0.3">
      <c r="P879647" s="83"/>
    </row>
    <row r="879648" spans="16:16" x14ac:dyDescent="0.3">
      <c r="P879648" s="83"/>
    </row>
    <row r="879649" spans="16:16" x14ac:dyDescent="0.3">
      <c r="P879649" s="83"/>
    </row>
    <row r="879650" spans="16:16" x14ac:dyDescent="0.3">
      <c r="P879650" s="83"/>
    </row>
    <row r="879651" spans="16:16" x14ac:dyDescent="0.3">
      <c r="P879651" s="83"/>
    </row>
    <row r="879652" spans="16:16" x14ac:dyDescent="0.3">
      <c r="P879652" s="83"/>
    </row>
    <row r="879653" spans="16:16" x14ac:dyDescent="0.3">
      <c r="P879653" s="83"/>
    </row>
    <row r="879654" spans="16:16" x14ac:dyDescent="0.3">
      <c r="P879654" s="83"/>
    </row>
    <row r="879655" spans="16:16" x14ac:dyDescent="0.3">
      <c r="P879655" s="83"/>
    </row>
    <row r="879656" spans="16:16" x14ac:dyDescent="0.3">
      <c r="P879656" s="83"/>
    </row>
    <row r="879657" spans="16:16" x14ac:dyDescent="0.3">
      <c r="P879657" s="83"/>
    </row>
    <row r="879658" spans="16:16" x14ac:dyDescent="0.3">
      <c r="P879658" s="83"/>
    </row>
    <row r="879659" spans="16:16" x14ac:dyDescent="0.3">
      <c r="P879659" s="83"/>
    </row>
    <row r="879660" spans="16:16" x14ac:dyDescent="0.3">
      <c r="P879660" s="83"/>
    </row>
    <row r="879661" spans="16:16" x14ac:dyDescent="0.3">
      <c r="P879661" s="83"/>
    </row>
    <row r="879662" spans="16:16" x14ac:dyDescent="0.3">
      <c r="P879662" s="83"/>
    </row>
    <row r="879663" spans="16:16" x14ac:dyDescent="0.3">
      <c r="P879663" s="83"/>
    </row>
    <row r="879664" spans="16:16" x14ac:dyDescent="0.3">
      <c r="P879664" s="83"/>
    </row>
    <row r="879665" spans="16:16" x14ac:dyDescent="0.3">
      <c r="P879665" s="83"/>
    </row>
    <row r="879666" spans="16:16" x14ac:dyDescent="0.3">
      <c r="P879666" s="83"/>
    </row>
    <row r="879667" spans="16:16" x14ac:dyDescent="0.3">
      <c r="P879667" s="83"/>
    </row>
    <row r="879668" spans="16:16" x14ac:dyDescent="0.3">
      <c r="P879668" s="83"/>
    </row>
    <row r="879669" spans="16:16" x14ac:dyDescent="0.3">
      <c r="P879669" s="83"/>
    </row>
    <row r="879670" spans="16:16" x14ac:dyDescent="0.3">
      <c r="P879670" s="83"/>
    </row>
    <row r="879671" spans="16:16" x14ac:dyDescent="0.3">
      <c r="P879671" s="83"/>
    </row>
    <row r="879672" spans="16:16" x14ac:dyDescent="0.3">
      <c r="P879672" s="83"/>
    </row>
    <row r="879673" spans="16:16" x14ac:dyDescent="0.3">
      <c r="P879673" s="83"/>
    </row>
    <row r="879674" spans="16:16" x14ac:dyDescent="0.3">
      <c r="P879674" s="83"/>
    </row>
    <row r="879675" spans="16:16" x14ac:dyDescent="0.3">
      <c r="P879675" s="83"/>
    </row>
    <row r="879676" spans="16:16" x14ac:dyDescent="0.3">
      <c r="P879676" s="83"/>
    </row>
    <row r="879677" spans="16:16" x14ac:dyDescent="0.3">
      <c r="P879677" s="83"/>
    </row>
    <row r="879678" spans="16:16" x14ac:dyDescent="0.3">
      <c r="P879678" s="83"/>
    </row>
    <row r="879679" spans="16:16" x14ac:dyDescent="0.3">
      <c r="P879679" s="83"/>
    </row>
    <row r="879680" spans="16:16" x14ac:dyDescent="0.3">
      <c r="P879680" s="83"/>
    </row>
    <row r="879681" spans="16:16" x14ac:dyDescent="0.3">
      <c r="P879681" s="83"/>
    </row>
    <row r="879682" spans="16:16" x14ac:dyDescent="0.3">
      <c r="P879682" s="83"/>
    </row>
    <row r="879683" spans="16:16" x14ac:dyDescent="0.3">
      <c r="P879683" s="83"/>
    </row>
    <row r="879684" spans="16:16" x14ac:dyDescent="0.3">
      <c r="P879684" s="83"/>
    </row>
    <row r="879685" spans="16:16" x14ac:dyDescent="0.3">
      <c r="P879685" s="83"/>
    </row>
    <row r="879686" spans="16:16" x14ac:dyDescent="0.3">
      <c r="P879686" s="83"/>
    </row>
    <row r="879687" spans="16:16" x14ac:dyDescent="0.3">
      <c r="P879687" s="83"/>
    </row>
    <row r="879688" spans="16:16" x14ac:dyDescent="0.3">
      <c r="P879688" s="83"/>
    </row>
    <row r="879689" spans="16:16" x14ac:dyDescent="0.3">
      <c r="P879689" s="83"/>
    </row>
    <row r="879690" spans="16:16" x14ac:dyDescent="0.3">
      <c r="P879690" s="83"/>
    </row>
    <row r="879691" spans="16:16" x14ac:dyDescent="0.3">
      <c r="P879691" s="83"/>
    </row>
    <row r="879692" spans="16:16" x14ac:dyDescent="0.3">
      <c r="P879692" s="83"/>
    </row>
    <row r="879693" spans="16:16" x14ac:dyDescent="0.3">
      <c r="P879693" s="83"/>
    </row>
    <row r="879694" spans="16:16" x14ac:dyDescent="0.3">
      <c r="P879694" s="83"/>
    </row>
    <row r="879695" spans="16:16" x14ac:dyDescent="0.3">
      <c r="P879695" s="83"/>
    </row>
    <row r="879696" spans="16:16" x14ac:dyDescent="0.3">
      <c r="P879696" s="83"/>
    </row>
    <row r="879697" spans="16:16" x14ac:dyDescent="0.3">
      <c r="P879697" s="83"/>
    </row>
    <row r="879698" spans="16:16" x14ac:dyDescent="0.3">
      <c r="P879698" s="83"/>
    </row>
    <row r="879699" spans="16:16" x14ac:dyDescent="0.3">
      <c r="P879699" s="83"/>
    </row>
    <row r="879700" spans="16:16" x14ac:dyDescent="0.3">
      <c r="P879700" s="83"/>
    </row>
    <row r="879701" spans="16:16" x14ac:dyDescent="0.3">
      <c r="P879701" s="83"/>
    </row>
    <row r="879702" spans="16:16" x14ac:dyDescent="0.3">
      <c r="P879702" s="83"/>
    </row>
    <row r="879703" spans="16:16" x14ac:dyDescent="0.3">
      <c r="P879703" s="83"/>
    </row>
    <row r="879704" spans="16:16" x14ac:dyDescent="0.3">
      <c r="P879704" s="83"/>
    </row>
    <row r="879705" spans="16:16" x14ac:dyDescent="0.3">
      <c r="P879705" s="83"/>
    </row>
    <row r="879706" spans="16:16" x14ac:dyDescent="0.3">
      <c r="P879706" s="83"/>
    </row>
    <row r="879707" spans="16:16" x14ac:dyDescent="0.3">
      <c r="P879707" s="83"/>
    </row>
    <row r="879708" spans="16:16" x14ac:dyDescent="0.3">
      <c r="P879708" s="83"/>
    </row>
    <row r="879709" spans="16:16" x14ac:dyDescent="0.3">
      <c r="P879709" s="83"/>
    </row>
    <row r="879710" spans="16:16" x14ac:dyDescent="0.3">
      <c r="P879710" s="83"/>
    </row>
    <row r="879711" spans="16:16" x14ac:dyDescent="0.3">
      <c r="P879711" s="83"/>
    </row>
    <row r="879712" spans="16:16" x14ac:dyDescent="0.3">
      <c r="P879712" s="83"/>
    </row>
    <row r="879713" spans="16:16" x14ac:dyDescent="0.3">
      <c r="P879713" s="83"/>
    </row>
    <row r="879714" spans="16:16" x14ac:dyDescent="0.3">
      <c r="P879714" s="83"/>
    </row>
    <row r="879715" spans="16:16" x14ac:dyDescent="0.3">
      <c r="P879715" s="83"/>
    </row>
    <row r="879716" spans="16:16" x14ac:dyDescent="0.3">
      <c r="P879716" s="83"/>
    </row>
    <row r="879717" spans="16:16" x14ac:dyDescent="0.3">
      <c r="P879717" s="83"/>
    </row>
    <row r="879718" spans="16:16" x14ac:dyDescent="0.3">
      <c r="P879718" s="83"/>
    </row>
    <row r="879719" spans="16:16" x14ac:dyDescent="0.3">
      <c r="P879719" s="83"/>
    </row>
    <row r="879720" spans="16:16" x14ac:dyDescent="0.3">
      <c r="P879720" s="83"/>
    </row>
    <row r="879721" spans="16:16" x14ac:dyDescent="0.3">
      <c r="P879721" s="83"/>
    </row>
    <row r="879722" spans="16:16" x14ac:dyDescent="0.3">
      <c r="P879722" s="83"/>
    </row>
    <row r="879723" spans="16:16" x14ac:dyDescent="0.3">
      <c r="P879723" s="83"/>
    </row>
    <row r="879724" spans="16:16" x14ac:dyDescent="0.3">
      <c r="P879724" s="83"/>
    </row>
    <row r="879725" spans="16:16" x14ac:dyDescent="0.3">
      <c r="P879725" s="83"/>
    </row>
    <row r="879726" spans="16:16" x14ac:dyDescent="0.3">
      <c r="P879726" s="83"/>
    </row>
    <row r="879727" spans="16:16" x14ac:dyDescent="0.3">
      <c r="P879727" s="83"/>
    </row>
    <row r="879728" spans="16:16" x14ac:dyDescent="0.3">
      <c r="P879728" s="83"/>
    </row>
    <row r="879729" spans="16:16" x14ac:dyDescent="0.3">
      <c r="P879729" s="83"/>
    </row>
    <row r="879730" spans="16:16" x14ac:dyDescent="0.3">
      <c r="P879730" s="83"/>
    </row>
    <row r="879731" spans="16:16" x14ac:dyDescent="0.3">
      <c r="P879731" s="83"/>
    </row>
    <row r="879732" spans="16:16" x14ac:dyDescent="0.3">
      <c r="P879732" s="83"/>
    </row>
    <row r="879733" spans="16:16" x14ac:dyDescent="0.3">
      <c r="P879733" s="83"/>
    </row>
    <row r="879734" spans="16:16" x14ac:dyDescent="0.3">
      <c r="P879734" s="83"/>
    </row>
    <row r="879735" spans="16:16" x14ac:dyDescent="0.3">
      <c r="P879735" s="83"/>
    </row>
    <row r="879736" spans="16:16" x14ac:dyDescent="0.3">
      <c r="P879736" s="83"/>
    </row>
    <row r="879737" spans="16:16" x14ac:dyDescent="0.3">
      <c r="P879737" s="83"/>
    </row>
    <row r="879738" spans="16:16" x14ac:dyDescent="0.3">
      <c r="P879738" s="83"/>
    </row>
    <row r="879739" spans="16:16" x14ac:dyDescent="0.3">
      <c r="P879739" s="83"/>
    </row>
    <row r="879740" spans="16:16" x14ac:dyDescent="0.3">
      <c r="P879740" s="83"/>
    </row>
    <row r="879741" spans="16:16" x14ac:dyDescent="0.3">
      <c r="P879741" s="83"/>
    </row>
    <row r="879742" spans="16:16" x14ac:dyDescent="0.3">
      <c r="P879742" s="83"/>
    </row>
    <row r="879743" spans="16:16" x14ac:dyDescent="0.3">
      <c r="P879743" s="83"/>
    </row>
    <row r="879744" spans="16:16" x14ac:dyDescent="0.3">
      <c r="P879744" s="83"/>
    </row>
    <row r="879745" spans="16:16" x14ac:dyDescent="0.3">
      <c r="P879745" s="83"/>
    </row>
    <row r="879746" spans="16:16" x14ac:dyDescent="0.3">
      <c r="P879746" s="83"/>
    </row>
    <row r="879747" spans="16:16" x14ac:dyDescent="0.3">
      <c r="P879747" s="83"/>
    </row>
    <row r="879748" spans="16:16" x14ac:dyDescent="0.3">
      <c r="P879748" s="83"/>
    </row>
    <row r="879749" spans="16:16" x14ac:dyDescent="0.3">
      <c r="P879749" s="83"/>
    </row>
    <row r="879750" spans="16:16" x14ac:dyDescent="0.3">
      <c r="P879750" s="83"/>
    </row>
    <row r="879751" spans="16:16" x14ac:dyDescent="0.3">
      <c r="P879751" s="83"/>
    </row>
    <row r="879752" spans="16:16" x14ac:dyDescent="0.3">
      <c r="P879752" s="83"/>
    </row>
    <row r="879753" spans="16:16" x14ac:dyDescent="0.3">
      <c r="P879753" s="83"/>
    </row>
    <row r="879754" spans="16:16" x14ac:dyDescent="0.3">
      <c r="P879754" s="83"/>
    </row>
    <row r="879755" spans="16:16" x14ac:dyDescent="0.3">
      <c r="P879755" s="83"/>
    </row>
    <row r="879756" spans="16:16" x14ac:dyDescent="0.3">
      <c r="P879756" s="83"/>
    </row>
    <row r="879757" spans="16:16" x14ac:dyDescent="0.3">
      <c r="P879757" s="83"/>
    </row>
    <row r="879758" spans="16:16" x14ac:dyDescent="0.3">
      <c r="P879758" s="83"/>
    </row>
    <row r="879759" spans="16:16" x14ac:dyDescent="0.3">
      <c r="P879759" s="83"/>
    </row>
    <row r="879760" spans="16:16" x14ac:dyDescent="0.3">
      <c r="P879760" s="83"/>
    </row>
    <row r="879761" spans="16:16" x14ac:dyDescent="0.3">
      <c r="P879761" s="83"/>
    </row>
    <row r="879762" spans="16:16" x14ac:dyDescent="0.3">
      <c r="P879762" s="83"/>
    </row>
    <row r="879763" spans="16:16" x14ac:dyDescent="0.3">
      <c r="P879763" s="83"/>
    </row>
    <row r="879764" spans="16:16" x14ac:dyDescent="0.3">
      <c r="P879764" s="83"/>
    </row>
    <row r="879765" spans="16:16" x14ac:dyDescent="0.3">
      <c r="P879765" s="83"/>
    </row>
    <row r="879766" spans="16:16" x14ac:dyDescent="0.3">
      <c r="P879766" s="83"/>
    </row>
    <row r="879767" spans="16:16" x14ac:dyDescent="0.3">
      <c r="P879767" s="83"/>
    </row>
    <row r="879768" spans="16:16" x14ac:dyDescent="0.3">
      <c r="P879768" s="83"/>
    </row>
    <row r="879769" spans="16:16" x14ac:dyDescent="0.3">
      <c r="P879769" s="83"/>
    </row>
    <row r="879770" spans="16:16" x14ac:dyDescent="0.3">
      <c r="P879770" s="83"/>
    </row>
    <row r="879771" spans="16:16" x14ac:dyDescent="0.3">
      <c r="P879771" s="83"/>
    </row>
    <row r="879772" spans="16:16" x14ac:dyDescent="0.3">
      <c r="P879772" s="83"/>
    </row>
    <row r="879773" spans="16:16" x14ac:dyDescent="0.3">
      <c r="P879773" s="83"/>
    </row>
    <row r="879774" spans="16:16" x14ac:dyDescent="0.3">
      <c r="P879774" s="83"/>
    </row>
    <row r="879775" spans="16:16" x14ac:dyDescent="0.3">
      <c r="P879775" s="83"/>
    </row>
    <row r="879776" spans="16:16" x14ac:dyDescent="0.3">
      <c r="P879776" s="83"/>
    </row>
    <row r="879777" spans="16:16" x14ac:dyDescent="0.3">
      <c r="P879777" s="83"/>
    </row>
    <row r="879778" spans="16:16" x14ac:dyDescent="0.3">
      <c r="P879778" s="83"/>
    </row>
    <row r="879779" spans="16:16" x14ac:dyDescent="0.3">
      <c r="P879779" s="83"/>
    </row>
    <row r="879780" spans="16:16" x14ac:dyDescent="0.3">
      <c r="P879780" s="83"/>
    </row>
    <row r="879781" spans="16:16" x14ac:dyDescent="0.3">
      <c r="P879781" s="83"/>
    </row>
    <row r="879782" spans="16:16" x14ac:dyDescent="0.3">
      <c r="P879782" s="83"/>
    </row>
    <row r="879783" spans="16:16" x14ac:dyDescent="0.3">
      <c r="P879783" s="83"/>
    </row>
    <row r="879784" spans="16:16" x14ac:dyDescent="0.3">
      <c r="P879784" s="83"/>
    </row>
    <row r="879785" spans="16:16" x14ac:dyDescent="0.3">
      <c r="P879785" s="83"/>
    </row>
    <row r="879786" spans="16:16" x14ac:dyDescent="0.3">
      <c r="P879786" s="83"/>
    </row>
    <row r="879787" spans="16:16" x14ac:dyDescent="0.3">
      <c r="P879787" s="83"/>
    </row>
    <row r="879788" spans="16:16" x14ac:dyDescent="0.3">
      <c r="P879788" s="83"/>
    </row>
    <row r="879789" spans="16:16" x14ac:dyDescent="0.3">
      <c r="P879789" s="83"/>
    </row>
    <row r="879790" spans="16:16" x14ac:dyDescent="0.3">
      <c r="P879790" s="83"/>
    </row>
    <row r="879791" spans="16:16" x14ac:dyDescent="0.3">
      <c r="P879791" s="83"/>
    </row>
    <row r="879792" spans="16:16" x14ac:dyDescent="0.3">
      <c r="P879792" s="83"/>
    </row>
    <row r="879793" spans="16:16" x14ac:dyDescent="0.3">
      <c r="P879793" s="83"/>
    </row>
    <row r="879794" spans="16:16" x14ac:dyDescent="0.3">
      <c r="P879794" s="83"/>
    </row>
    <row r="879795" spans="16:16" x14ac:dyDescent="0.3">
      <c r="P879795" s="83"/>
    </row>
    <row r="879796" spans="16:16" x14ac:dyDescent="0.3">
      <c r="P879796" s="83"/>
    </row>
    <row r="879797" spans="16:16" x14ac:dyDescent="0.3">
      <c r="P879797" s="83"/>
    </row>
    <row r="879798" spans="16:16" x14ac:dyDescent="0.3">
      <c r="P879798" s="83"/>
    </row>
    <row r="879799" spans="16:16" x14ac:dyDescent="0.3">
      <c r="P879799" s="83"/>
    </row>
    <row r="879800" spans="16:16" x14ac:dyDescent="0.3">
      <c r="P879800" s="83"/>
    </row>
    <row r="879801" spans="16:16" x14ac:dyDescent="0.3">
      <c r="P879801" s="83"/>
    </row>
    <row r="879802" spans="16:16" x14ac:dyDescent="0.3">
      <c r="P879802" s="83"/>
    </row>
    <row r="879803" spans="16:16" x14ac:dyDescent="0.3">
      <c r="P879803" s="83"/>
    </row>
    <row r="879804" spans="16:16" x14ac:dyDescent="0.3">
      <c r="P879804" s="83"/>
    </row>
    <row r="879805" spans="16:16" x14ac:dyDescent="0.3">
      <c r="P879805" s="83"/>
    </row>
    <row r="879806" spans="16:16" x14ac:dyDescent="0.3">
      <c r="P879806" s="83"/>
    </row>
    <row r="879807" spans="16:16" x14ac:dyDescent="0.3">
      <c r="P879807" s="83"/>
    </row>
    <row r="879808" spans="16:16" x14ac:dyDescent="0.3">
      <c r="P879808" s="83"/>
    </row>
    <row r="879809" spans="16:16" x14ac:dyDescent="0.3">
      <c r="P879809" s="83"/>
    </row>
    <row r="879810" spans="16:16" x14ac:dyDescent="0.3">
      <c r="P879810" s="83"/>
    </row>
    <row r="879811" spans="16:16" x14ac:dyDescent="0.3">
      <c r="P879811" s="83"/>
    </row>
    <row r="879812" spans="16:16" x14ac:dyDescent="0.3">
      <c r="P879812" s="83"/>
    </row>
    <row r="879813" spans="16:16" x14ac:dyDescent="0.3">
      <c r="P879813" s="83"/>
    </row>
    <row r="879814" spans="16:16" x14ac:dyDescent="0.3">
      <c r="P879814" s="83"/>
    </row>
    <row r="879815" spans="16:16" x14ac:dyDescent="0.3">
      <c r="P879815" s="83"/>
    </row>
    <row r="879816" spans="16:16" x14ac:dyDescent="0.3">
      <c r="P879816" s="83"/>
    </row>
    <row r="879817" spans="16:16" x14ac:dyDescent="0.3">
      <c r="P879817" s="83"/>
    </row>
    <row r="879818" spans="16:16" x14ac:dyDescent="0.3">
      <c r="P879818" s="83"/>
    </row>
    <row r="879819" spans="16:16" x14ac:dyDescent="0.3">
      <c r="P879819" s="83"/>
    </row>
    <row r="879820" spans="16:16" x14ac:dyDescent="0.3">
      <c r="P879820" s="83"/>
    </row>
    <row r="879821" spans="16:16" x14ac:dyDescent="0.3">
      <c r="P879821" s="83"/>
    </row>
    <row r="879822" spans="16:16" x14ac:dyDescent="0.3">
      <c r="P879822" s="83"/>
    </row>
    <row r="879823" spans="16:16" x14ac:dyDescent="0.3">
      <c r="P879823" s="83"/>
    </row>
    <row r="879824" spans="16:16" x14ac:dyDescent="0.3">
      <c r="P879824" s="83"/>
    </row>
    <row r="879825" spans="16:16" x14ac:dyDescent="0.3">
      <c r="P879825" s="83"/>
    </row>
    <row r="879826" spans="16:16" x14ac:dyDescent="0.3">
      <c r="P879826" s="83"/>
    </row>
    <row r="879827" spans="16:16" x14ac:dyDescent="0.3">
      <c r="P879827" s="83"/>
    </row>
    <row r="879828" spans="16:16" x14ac:dyDescent="0.3">
      <c r="P879828" s="83"/>
    </row>
    <row r="879829" spans="16:16" x14ac:dyDescent="0.3">
      <c r="P879829" s="83"/>
    </row>
    <row r="879830" spans="16:16" x14ac:dyDescent="0.3">
      <c r="P879830" s="83"/>
    </row>
    <row r="879831" spans="16:16" x14ac:dyDescent="0.3">
      <c r="P879831" s="83"/>
    </row>
    <row r="879832" spans="16:16" x14ac:dyDescent="0.3">
      <c r="P879832" s="83"/>
    </row>
    <row r="879833" spans="16:16" x14ac:dyDescent="0.3">
      <c r="P879833" s="83"/>
    </row>
    <row r="879834" spans="16:16" x14ac:dyDescent="0.3">
      <c r="P879834" s="83"/>
    </row>
    <row r="879835" spans="16:16" x14ac:dyDescent="0.3">
      <c r="P879835" s="83"/>
    </row>
    <row r="879836" spans="16:16" x14ac:dyDescent="0.3">
      <c r="P879836" s="83"/>
    </row>
    <row r="879837" spans="16:16" x14ac:dyDescent="0.3">
      <c r="P879837" s="83"/>
    </row>
    <row r="879838" spans="16:16" x14ac:dyDescent="0.3">
      <c r="P879838" s="83"/>
    </row>
    <row r="879839" spans="16:16" x14ac:dyDescent="0.3">
      <c r="P879839" s="83"/>
    </row>
    <row r="879840" spans="16:16" x14ac:dyDescent="0.3">
      <c r="P879840" s="83"/>
    </row>
    <row r="879841" spans="16:16" x14ac:dyDescent="0.3">
      <c r="P879841" s="83"/>
    </row>
    <row r="879842" spans="16:16" x14ac:dyDescent="0.3">
      <c r="P879842" s="83"/>
    </row>
    <row r="879843" spans="16:16" x14ac:dyDescent="0.3">
      <c r="P879843" s="83"/>
    </row>
    <row r="879844" spans="16:16" x14ac:dyDescent="0.3">
      <c r="P879844" s="83"/>
    </row>
    <row r="879845" spans="16:16" x14ac:dyDescent="0.3">
      <c r="P879845" s="83"/>
    </row>
    <row r="879846" spans="16:16" x14ac:dyDescent="0.3">
      <c r="P879846" s="83"/>
    </row>
    <row r="879847" spans="16:16" x14ac:dyDescent="0.3">
      <c r="P879847" s="83"/>
    </row>
    <row r="879848" spans="16:16" x14ac:dyDescent="0.3">
      <c r="P879848" s="83"/>
    </row>
    <row r="879849" spans="16:16" x14ac:dyDescent="0.3">
      <c r="P879849" s="83"/>
    </row>
    <row r="879850" spans="16:16" x14ac:dyDescent="0.3">
      <c r="P879850" s="83"/>
    </row>
    <row r="879851" spans="16:16" x14ac:dyDescent="0.3">
      <c r="P879851" s="83"/>
    </row>
    <row r="879852" spans="16:16" x14ac:dyDescent="0.3">
      <c r="P879852" s="83"/>
    </row>
    <row r="879853" spans="16:16" x14ac:dyDescent="0.3">
      <c r="P879853" s="83"/>
    </row>
    <row r="879854" spans="16:16" x14ac:dyDescent="0.3">
      <c r="P879854" s="83"/>
    </row>
    <row r="879855" spans="16:16" x14ac:dyDescent="0.3">
      <c r="P879855" s="83"/>
    </row>
    <row r="879856" spans="16:16" x14ac:dyDescent="0.3">
      <c r="P879856" s="83"/>
    </row>
    <row r="879857" spans="16:16" x14ac:dyDescent="0.3">
      <c r="P879857" s="83"/>
    </row>
    <row r="879858" spans="16:16" x14ac:dyDescent="0.3">
      <c r="P879858" s="83"/>
    </row>
    <row r="879859" spans="16:16" x14ac:dyDescent="0.3">
      <c r="P879859" s="83"/>
    </row>
    <row r="879860" spans="16:16" x14ac:dyDescent="0.3">
      <c r="P879860" s="83"/>
    </row>
    <row r="879861" spans="16:16" x14ac:dyDescent="0.3">
      <c r="P879861" s="83"/>
    </row>
    <row r="879862" spans="16:16" x14ac:dyDescent="0.3">
      <c r="P879862" s="83"/>
    </row>
    <row r="879863" spans="16:16" x14ac:dyDescent="0.3">
      <c r="P879863" s="83"/>
    </row>
    <row r="879864" spans="16:16" x14ac:dyDescent="0.3">
      <c r="P879864" s="83"/>
    </row>
    <row r="879865" spans="16:16" x14ac:dyDescent="0.3">
      <c r="P879865" s="83"/>
    </row>
    <row r="879866" spans="16:16" x14ac:dyDescent="0.3">
      <c r="P879866" s="83"/>
    </row>
    <row r="879867" spans="16:16" x14ac:dyDescent="0.3">
      <c r="P879867" s="83"/>
    </row>
    <row r="879868" spans="16:16" x14ac:dyDescent="0.3">
      <c r="P879868" s="83"/>
    </row>
    <row r="879869" spans="16:16" x14ac:dyDescent="0.3">
      <c r="P879869" s="83"/>
    </row>
    <row r="879870" spans="16:16" x14ac:dyDescent="0.3">
      <c r="P879870" s="83"/>
    </row>
    <row r="879871" spans="16:16" x14ac:dyDescent="0.3">
      <c r="P879871" s="83"/>
    </row>
    <row r="879872" spans="16:16" x14ac:dyDescent="0.3">
      <c r="P879872" s="83"/>
    </row>
    <row r="879873" spans="16:16" x14ac:dyDescent="0.3">
      <c r="P879873" s="83"/>
    </row>
    <row r="879874" spans="16:16" x14ac:dyDescent="0.3">
      <c r="P879874" s="83"/>
    </row>
    <row r="879875" spans="16:16" x14ac:dyDescent="0.3">
      <c r="P879875" s="83"/>
    </row>
    <row r="879876" spans="16:16" x14ac:dyDescent="0.3">
      <c r="P879876" s="83"/>
    </row>
    <row r="879877" spans="16:16" x14ac:dyDescent="0.3">
      <c r="P879877" s="83"/>
    </row>
    <row r="879878" spans="16:16" x14ac:dyDescent="0.3">
      <c r="P879878" s="83"/>
    </row>
    <row r="879879" spans="16:16" x14ac:dyDescent="0.3">
      <c r="P879879" s="83"/>
    </row>
    <row r="879880" spans="16:16" x14ac:dyDescent="0.3">
      <c r="P879880" s="83"/>
    </row>
    <row r="879881" spans="16:16" x14ac:dyDescent="0.3">
      <c r="P879881" s="83"/>
    </row>
    <row r="879882" spans="16:16" x14ac:dyDescent="0.3">
      <c r="P879882" s="83"/>
    </row>
    <row r="879883" spans="16:16" x14ac:dyDescent="0.3">
      <c r="P879883" s="83"/>
    </row>
    <row r="879884" spans="16:16" x14ac:dyDescent="0.3">
      <c r="P879884" s="83"/>
    </row>
    <row r="879885" spans="16:16" x14ac:dyDescent="0.3">
      <c r="P879885" s="83"/>
    </row>
    <row r="879886" spans="16:16" x14ac:dyDescent="0.3">
      <c r="P879886" s="83"/>
    </row>
    <row r="879887" spans="16:16" x14ac:dyDescent="0.3">
      <c r="P879887" s="83"/>
    </row>
    <row r="879888" spans="16:16" x14ac:dyDescent="0.3">
      <c r="P879888" s="83"/>
    </row>
    <row r="879889" spans="16:16" x14ac:dyDescent="0.3">
      <c r="P879889" s="83"/>
    </row>
    <row r="879890" spans="16:16" x14ac:dyDescent="0.3">
      <c r="P879890" s="83"/>
    </row>
    <row r="879891" spans="16:16" x14ac:dyDescent="0.3">
      <c r="P879891" s="83"/>
    </row>
    <row r="879892" spans="16:16" x14ac:dyDescent="0.3">
      <c r="P879892" s="83"/>
    </row>
    <row r="879893" spans="16:16" x14ac:dyDescent="0.3">
      <c r="P879893" s="83"/>
    </row>
    <row r="879894" spans="16:16" x14ac:dyDescent="0.3">
      <c r="P879894" s="83"/>
    </row>
    <row r="879895" spans="16:16" x14ac:dyDescent="0.3">
      <c r="P879895" s="83"/>
    </row>
    <row r="879896" spans="16:16" x14ac:dyDescent="0.3">
      <c r="P879896" s="83"/>
    </row>
    <row r="879897" spans="16:16" x14ac:dyDescent="0.3">
      <c r="P879897" s="83"/>
    </row>
    <row r="879898" spans="16:16" x14ac:dyDescent="0.3">
      <c r="P879898" s="83"/>
    </row>
    <row r="879899" spans="16:16" x14ac:dyDescent="0.3">
      <c r="P879899" s="83"/>
    </row>
    <row r="879900" spans="16:16" x14ac:dyDescent="0.3">
      <c r="P879900" s="83"/>
    </row>
    <row r="879901" spans="16:16" x14ac:dyDescent="0.3">
      <c r="P879901" s="83"/>
    </row>
    <row r="879902" spans="16:16" x14ac:dyDescent="0.3">
      <c r="P879902" s="83"/>
    </row>
    <row r="879903" spans="16:16" x14ac:dyDescent="0.3">
      <c r="P879903" s="83"/>
    </row>
    <row r="879904" spans="16:16" x14ac:dyDescent="0.3">
      <c r="P879904" s="83"/>
    </row>
    <row r="879905" spans="16:16" x14ac:dyDescent="0.3">
      <c r="P879905" s="83"/>
    </row>
    <row r="879906" spans="16:16" x14ac:dyDescent="0.3">
      <c r="P879906" s="83"/>
    </row>
    <row r="879907" spans="16:16" x14ac:dyDescent="0.3">
      <c r="P879907" s="83"/>
    </row>
    <row r="879908" spans="16:16" x14ac:dyDescent="0.3">
      <c r="P879908" s="83"/>
    </row>
    <row r="879909" spans="16:16" x14ac:dyDescent="0.3">
      <c r="P879909" s="83"/>
    </row>
    <row r="879910" spans="16:16" x14ac:dyDescent="0.3">
      <c r="P879910" s="83"/>
    </row>
    <row r="879911" spans="16:16" x14ac:dyDescent="0.3">
      <c r="P879911" s="83"/>
    </row>
    <row r="879912" spans="16:16" x14ac:dyDescent="0.3">
      <c r="P879912" s="83"/>
    </row>
    <row r="879913" spans="16:16" x14ac:dyDescent="0.3">
      <c r="P879913" s="83"/>
    </row>
    <row r="879914" spans="16:16" x14ac:dyDescent="0.3">
      <c r="P879914" s="83"/>
    </row>
    <row r="879915" spans="16:16" x14ac:dyDescent="0.3">
      <c r="P879915" s="83"/>
    </row>
    <row r="879916" spans="16:16" x14ac:dyDescent="0.3">
      <c r="P879916" s="83"/>
    </row>
    <row r="879917" spans="16:16" x14ac:dyDescent="0.3">
      <c r="P879917" s="83"/>
    </row>
    <row r="879918" spans="16:16" x14ac:dyDescent="0.3">
      <c r="P879918" s="83"/>
    </row>
    <row r="879919" spans="16:16" x14ac:dyDescent="0.3">
      <c r="P879919" s="83"/>
    </row>
    <row r="879920" spans="16:16" x14ac:dyDescent="0.3">
      <c r="P879920" s="83"/>
    </row>
    <row r="879921" spans="16:16" x14ac:dyDescent="0.3">
      <c r="P879921" s="83"/>
    </row>
    <row r="879922" spans="16:16" x14ac:dyDescent="0.3">
      <c r="P879922" s="83"/>
    </row>
    <row r="879923" spans="16:16" x14ac:dyDescent="0.3">
      <c r="P879923" s="83"/>
    </row>
    <row r="879924" spans="16:16" x14ac:dyDescent="0.3">
      <c r="P879924" s="83"/>
    </row>
    <row r="879925" spans="16:16" x14ac:dyDescent="0.3">
      <c r="P879925" s="83"/>
    </row>
    <row r="879926" spans="16:16" x14ac:dyDescent="0.3">
      <c r="P879926" s="83"/>
    </row>
    <row r="879927" spans="16:16" x14ac:dyDescent="0.3">
      <c r="P879927" s="83"/>
    </row>
    <row r="879928" spans="16:16" x14ac:dyDescent="0.3">
      <c r="P879928" s="83"/>
    </row>
    <row r="879929" spans="16:16" x14ac:dyDescent="0.3">
      <c r="P879929" s="83"/>
    </row>
    <row r="879930" spans="16:16" x14ac:dyDescent="0.3">
      <c r="P879930" s="83"/>
    </row>
    <row r="879931" spans="16:16" x14ac:dyDescent="0.3">
      <c r="P879931" s="83"/>
    </row>
    <row r="879932" spans="16:16" x14ac:dyDescent="0.3">
      <c r="P879932" s="83"/>
    </row>
    <row r="879933" spans="16:16" x14ac:dyDescent="0.3">
      <c r="P879933" s="83"/>
    </row>
    <row r="879934" spans="16:16" x14ac:dyDescent="0.3">
      <c r="P879934" s="83"/>
    </row>
    <row r="879935" spans="16:16" x14ac:dyDescent="0.3">
      <c r="P879935" s="83"/>
    </row>
    <row r="879936" spans="16:16" x14ac:dyDescent="0.3">
      <c r="P879936" s="83"/>
    </row>
    <row r="879937" spans="16:16" x14ac:dyDescent="0.3">
      <c r="P879937" s="83"/>
    </row>
    <row r="879938" spans="16:16" x14ac:dyDescent="0.3">
      <c r="P879938" s="83"/>
    </row>
    <row r="879939" spans="16:16" x14ac:dyDescent="0.3">
      <c r="P879939" s="83"/>
    </row>
    <row r="879940" spans="16:16" x14ac:dyDescent="0.3">
      <c r="P879940" s="83"/>
    </row>
    <row r="879941" spans="16:16" x14ac:dyDescent="0.3">
      <c r="P879941" s="83"/>
    </row>
    <row r="879942" spans="16:16" x14ac:dyDescent="0.3">
      <c r="P879942" s="83"/>
    </row>
    <row r="879943" spans="16:16" x14ac:dyDescent="0.3">
      <c r="P879943" s="83"/>
    </row>
    <row r="879944" spans="16:16" x14ac:dyDescent="0.3">
      <c r="P879944" s="83"/>
    </row>
    <row r="879945" spans="16:16" x14ac:dyDescent="0.3">
      <c r="P879945" s="83"/>
    </row>
    <row r="879946" spans="16:16" x14ac:dyDescent="0.3">
      <c r="P879946" s="83"/>
    </row>
    <row r="879947" spans="16:16" x14ac:dyDescent="0.3">
      <c r="P879947" s="83"/>
    </row>
    <row r="879948" spans="16:16" x14ac:dyDescent="0.3">
      <c r="P879948" s="83"/>
    </row>
    <row r="879949" spans="16:16" x14ac:dyDescent="0.3">
      <c r="P879949" s="83"/>
    </row>
    <row r="879950" spans="16:16" x14ac:dyDescent="0.3">
      <c r="P879950" s="83"/>
    </row>
    <row r="879951" spans="16:16" x14ac:dyDescent="0.3">
      <c r="P879951" s="83"/>
    </row>
    <row r="879952" spans="16:16" x14ac:dyDescent="0.3">
      <c r="P879952" s="83"/>
    </row>
    <row r="879953" spans="16:16" x14ac:dyDescent="0.3">
      <c r="P879953" s="83"/>
    </row>
    <row r="879954" spans="16:16" x14ac:dyDescent="0.3">
      <c r="P879954" s="83"/>
    </row>
    <row r="879955" spans="16:16" x14ac:dyDescent="0.3">
      <c r="P879955" s="83"/>
    </row>
    <row r="879956" spans="16:16" x14ac:dyDescent="0.3">
      <c r="P879956" s="83"/>
    </row>
    <row r="879957" spans="16:16" x14ac:dyDescent="0.3">
      <c r="P879957" s="83"/>
    </row>
    <row r="879958" spans="16:16" x14ac:dyDescent="0.3">
      <c r="P879958" s="83"/>
    </row>
    <row r="879959" spans="16:16" x14ac:dyDescent="0.3">
      <c r="P879959" s="83"/>
    </row>
    <row r="879960" spans="16:16" x14ac:dyDescent="0.3">
      <c r="P879960" s="83"/>
    </row>
    <row r="879961" spans="16:16" x14ac:dyDescent="0.3">
      <c r="P879961" s="83"/>
    </row>
    <row r="879962" spans="16:16" x14ac:dyDescent="0.3">
      <c r="P879962" s="83"/>
    </row>
    <row r="879963" spans="16:16" x14ac:dyDescent="0.3">
      <c r="P879963" s="83"/>
    </row>
    <row r="879964" spans="16:16" x14ac:dyDescent="0.3">
      <c r="P879964" s="83"/>
    </row>
    <row r="879965" spans="16:16" x14ac:dyDescent="0.3">
      <c r="P879965" s="83"/>
    </row>
    <row r="879966" spans="16:16" x14ac:dyDescent="0.3">
      <c r="P879966" s="83"/>
    </row>
    <row r="879967" spans="16:16" x14ac:dyDescent="0.3">
      <c r="P879967" s="83"/>
    </row>
    <row r="879968" spans="16:16" x14ac:dyDescent="0.3">
      <c r="P879968" s="83"/>
    </row>
    <row r="879969" spans="16:16" x14ac:dyDescent="0.3">
      <c r="P879969" s="83"/>
    </row>
    <row r="879970" spans="16:16" x14ac:dyDescent="0.3">
      <c r="P879970" s="83"/>
    </row>
    <row r="879971" spans="16:16" x14ac:dyDescent="0.3">
      <c r="P879971" s="83"/>
    </row>
    <row r="879972" spans="16:16" x14ac:dyDescent="0.3">
      <c r="P879972" s="83"/>
    </row>
    <row r="879973" spans="16:16" x14ac:dyDescent="0.3">
      <c r="P879973" s="83"/>
    </row>
    <row r="879974" spans="16:16" x14ac:dyDescent="0.3">
      <c r="P879974" s="83"/>
    </row>
    <row r="879975" spans="16:16" x14ac:dyDescent="0.3">
      <c r="P879975" s="83"/>
    </row>
    <row r="879976" spans="16:16" x14ac:dyDescent="0.3">
      <c r="P879976" s="83"/>
    </row>
    <row r="879977" spans="16:16" x14ac:dyDescent="0.3">
      <c r="P879977" s="83"/>
    </row>
    <row r="879978" spans="16:16" x14ac:dyDescent="0.3">
      <c r="P879978" s="83"/>
    </row>
    <row r="879979" spans="16:16" x14ac:dyDescent="0.3">
      <c r="P879979" s="83"/>
    </row>
    <row r="879980" spans="16:16" x14ac:dyDescent="0.3">
      <c r="P879980" s="83"/>
    </row>
    <row r="879981" spans="16:16" x14ac:dyDescent="0.3">
      <c r="P879981" s="83"/>
    </row>
    <row r="879982" spans="16:16" x14ac:dyDescent="0.3">
      <c r="P879982" s="83"/>
    </row>
    <row r="879983" spans="16:16" x14ac:dyDescent="0.3">
      <c r="P879983" s="83"/>
    </row>
    <row r="879984" spans="16:16" x14ac:dyDescent="0.3">
      <c r="P879984" s="83"/>
    </row>
    <row r="879985" spans="16:16" x14ac:dyDescent="0.3">
      <c r="P879985" s="83"/>
    </row>
    <row r="879986" spans="16:16" x14ac:dyDescent="0.3">
      <c r="P879986" s="83"/>
    </row>
    <row r="879987" spans="16:16" x14ac:dyDescent="0.3">
      <c r="P879987" s="83"/>
    </row>
    <row r="879988" spans="16:16" x14ac:dyDescent="0.3">
      <c r="P879988" s="83"/>
    </row>
    <row r="879989" spans="16:16" x14ac:dyDescent="0.3">
      <c r="P879989" s="83"/>
    </row>
    <row r="879990" spans="16:16" x14ac:dyDescent="0.3">
      <c r="P879990" s="83"/>
    </row>
    <row r="879991" spans="16:16" x14ac:dyDescent="0.3">
      <c r="P879991" s="83"/>
    </row>
    <row r="879992" spans="16:16" x14ac:dyDescent="0.3">
      <c r="P879992" s="83"/>
    </row>
    <row r="879993" spans="16:16" x14ac:dyDescent="0.3">
      <c r="P879993" s="83"/>
    </row>
    <row r="879994" spans="16:16" x14ac:dyDescent="0.3">
      <c r="P879994" s="83"/>
    </row>
    <row r="879995" spans="16:16" x14ac:dyDescent="0.3">
      <c r="P879995" s="83"/>
    </row>
    <row r="879996" spans="16:16" x14ac:dyDescent="0.3">
      <c r="P879996" s="83"/>
    </row>
    <row r="879997" spans="16:16" x14ac:dyDescent="0.3">
      <c r="P879997" s="83"/>
    </row>
    <row r="879998" spans="16:16" x14ac:dyDescent="0.3">
      <c r="P879998" s="83"/>
    </row>
    <row r="879999" spans="16:16" x14ac:dyDescent="0.3">
      <c r="P879999" s="83"/>
    </row>
    <row r="880000" spans="16:16" x14ac:dyDescent="0.3">
      <c r="P880000" s="83"/>
    </row>
    <row r="880001" spans="16:16" x14ac:dyDescent="0.3">
      <c r="P880001" s="83"/>
    </row>
    <row r="880002" spans="16:16" x14ac:dyDescent="0.3">
      <c r="P880002" s="83"/>
    </row>
    <row r="880003" spans="16:16" x14ac:dyDescent="0.3">
      <c r="P880003" s="83"/>
    </row>
    <row r="880004" spans="16:16" x14ac:dyDescent="0.3">
      <c r="P880004" s="83"/>
    </row>
    <row r="880005" spans="16:16" x14ac:dyDescent="0.3">
      <c r="P880005" s="83"/>
    </row>
    <row r="880006" spans="16:16" x14ac:dyDescent="0.3">
      <c r="P880006" s="83"/>
    </row>
    <row r="880007" spans="16:16" x14ac:dyDescent="0.3">
      <c r="P880007" s="83"/>
    </row>
    <row r="880008" spans="16:16" x14ac:dyDescent="0.3">
      <c r="P880008" s="83"/>
    </row>
    <row r="880009" spans="16:16" x14ac:dyDescent="0.3">
      <c r="P880009" s="83"/>
    </row>
    <row r="880010" spans="16:16" x14ac:dyDescent="0.3">
      <c r="P880010" s="83"/>
    </row>
    <row r="880011" spans="16:16" x14ac:dyDescent="0.3">
      <c r="P880011" s="83"/>
    </row>
    <row r="880012" spans="16:16" x14ac:dyDescent="0.3">
      <c r="P880012" s="83"/>
    </row>
    <row r="880013" spans="16:16" x14ac:dyDescent="0.3">
      <c r="P880013" s="83"/>
    </row>
    <row r="880014" spans="16:16" x14ac:dyDescent="0.3">
      <c r="P880014" s="83"/>
    </row>
    <row r="880015" spans="16:16" x14ac:dyDescent="0.3">
      <c r="P880015" s="83"/>
    </row>
    <row r="880016" spans="16:16" x14ac:dyDescent="0.3">
      <c r="P880016" s="83"/>
    </row>
    <row r="880017" spans="16:16" x14ac:dyDescent="0.3">
      <c r="P880017" s="83"/>
    </row>
    <row r="880018" spans="16:16" x14ac:dyDescent="0.3">
      <c r="P880018" s="83"/>
    </row>
    <row r="880019" spans="16:16" x14ac:dyDescent="0.3">
      <c r="P880019" s="83"/>
    </row>
    <row r="880020" spans="16:16" x14ac:dyDescent="0.3">
      <c r="P880020" s="83"/>
    </row>
    <row r="880021" spans="16:16" x14ac:dyDescent="0.3">
      <c r="P880021" s="83"/>
    </row>
    <row r="880022" spans="16:16" x14ac:dyDescent="0.3">
      <c r="P880022" s="83"/>
    </row>
    <row r="880023" spans="16:16" x14ac:dyDescent="0.3">
      <c r="P880023" s="83"/>
    </row>
    <row r="880024" spans="16:16" x14ac:dyDescent="0.3">
      <c r="P880024" s="83"/>
    </row>
    <row r="880025" spans="16:16" x14ac:dyDescent="0.3">
      <c r="P880025" s="83"/>
    </row>
    <row r="880026" spans="16:16" x14ac:dyDescent="0.3">
      <c r="P880026" s="83"/>
    </row>
    <row r="880027" spans="16:16" x14ac:dyDescent="0.3">
      <c r="P880027" s="83"/>
    </row>
    <row r="880028" spans="16:16" x14ac:dyDescent="0.3">
      <c r="P880028" s="83"/>
    </row>
    <row r="880029" spans="16:16" x14ac:dyDescent="0.3">
      <c r="P880029" s="83"/>
    </row>
    <row r="880030" spans="16:16" x14ac:dyDescent="0.3">
      <c r="P880030" s="83"/>
    </row>
    <row r="880031" spans="16:16" x14ac:dyDescent="0.3">
      <c r="P880031" s="83"/>
    </row>
    <row r="880032" spans="16:16" x14ac:dyDescent="0.3">
      <c r="P880032" s="83"/>
    </row>
    <row r="880033" spans="16:16" x14ac:dyDescent="0.3">
      <c r="P880033" s="83"/>
    </row>
    <row r="880034" spans="16:16" x14ac:dyDescent="0.3">
      <c r="P880034" s="83"/>
    </row>
    <row r="880035" spans="16:16" x14ac:dyDescent="0.3">
      <c r="P880035" s="83"/>
    </row>
    <row r="880036" spans="16:16" x14ac:dyDescent="0.3">
      <c r="P880036" s="83"/>
    </row>
    <row r="880037" spans="16:16" x14ac:dyDescent="0.3">
      <c r="P880037" s="83"/>
    </row>
    <row r="880038" spans="16:16" x14ac:dyDescent="0.3">
      <c r="P880038" s="83"/>
    </row>
    <row r="880039" spans="16:16" x14ac:dyDescent="0.3">
      <c r="P880039" s="83"/>
    </row>
    <row r="880040" spans="16:16" x14ac:dyDescent="0.3">
      <c r="P880040" s="83"/>
    </row>
    <row r="880041" spans="16:16" x14ac:dyDescent="0.3">
      <c r="P880041" s="83"/>
    </row>
    <row r="880042" spans="16:16" x14ac:dyDescent="0.3">
      <c r="P880042" s="83"/>
    </row>
    <row r="880043" spans="16:16" x14ac:dyDescent="0.3">
      <c r="P880043" s="83"/>
    </row>
    <row r="880044" spans="16:16" x14ac:dyDescent="0.3">
      <c r="P880044" s="83"/>
    </row>
    <row r="880045" spans="16:16" x14ac:dyDescent="0.3">
      <c r="P880045" s="83"/>
    </row>
    <row r="880046" spans="16:16" x14ac:dyDescent="0.3">
      <c r="P880046" s="83"/>
    </row>
    <row r="880047" spans="16:16" x14ac:dyDescent="0.3">
      <c r="P880047" s="83"/>
    </row>
    <row r="880048" spans="16:16" x14ac:dyDescent="0.3">
      <c r="P880048" s="83"/>
    </row>
    <row r="880049" spans="16:16" x14ac:dyDescent="0.3">
      <c r="P880049" s="83"/>
    </row>
    <row r="880050" spans="16:16" x14ac:dyDescent="0.3">
      <c r="P880050" s="83"/>
    </row>
    <row r="880051" spans="16:16" x14ac:dyDescent="0.3">
      <c r="P880051" s="83"/>
    </row>
    <row r="880052" spans="16:16" x14ac:dyDescent="0.3">
      <c r="P880052" s="83"/>
    </row>
    <row r="880053" spans="16:16" x14ac:dyDescent="0.3">
      <c r="P880053" s="83"/>
    </row>
    <row r="880054" spans="16:16" x14ac:dyDescent="0.3">
      <c r="P880054" s="83"/>
    </row>
    <row r="880055" spans="16:16" x14ac:dyDescent="0.3">
      <c r="P880055" s="83"/>
    </row>
    <row r="880056" spans="16:16" x14ac:dyDescent="0.3">
      <c r="P880056" s="83"/>
    </row>
    <row r="880057" spans="16:16" x14ac:dyDescent="0.3">
      <c r="P880057" s="83"/>
    </row>
    <row r="880058" spans="16:16" x14ac:dyDescent="0.3">
      <c r="P880058" s="83"/>
    </row>
    <row r="880059" spans="16:16" x14ac:dyDescent="0.3">
      <c r="P880059" s="83"/>
    </row>
    <row r="880060" spans="16:16" x14ac:dyDescent="0.3">
      <c r="P880060" s="83"/>
    </row>
    <row r="880061" spans="16:16" x14ac:dyDescent="0.3">
      <c r="P880061" s="83"/>
    </row>
    <row r="880062" spans="16:16" x14ac:dyDescent="0.3">
      <c r="P880062" s="83"/>
    </row>
    <row r="880063" spans="16:16" x14ac:dyDescent="0.3">
      <c r="P880063" s="83"/>
    </row>
    <row r="880064" spans="16:16" x14ac:dyDescent="0.3">
      <c r="P880064" s="83"/>
    </row>
    <row r="880065" spans="16:16" x14ac:dyDescent="0.3">
      <c r="P880065" s="83"/>
    </row>
    <row r="880066" spans="16:16" x14ac:dyDescent="0.3">
      <c r="P880066" s="83"/>
    </row>
    <row r="880067" spans="16:16" x14ac:dyDescent="0.3">
      <c r="P880067" s="83"/>
    </row>
    <row r="880068" spans="16:16" x14ac:dyDescent="0.3">
      <c r="P880068" s="83"/>
    </row>
    <row r="880069" spans="16:16" x14ac:dyDescent="0.3">
      <c r="P880069" s="83"/>
    </row>
    <row r="880070" spans="16:16" x14ac:dyDescent="0.3">
      <c r="P880070" s="83"/>
    </row>
    <row r="880071" spans="16:16" x14ac:dyDescent="0.3">
      <c r="P880071" s="83"/>
    </row>
    <row r="880072" spans="16:16" x14ac:dyDescent="0.3">
      <c r="P880072" s="83"/>
    </row>
    <row r="880073" spans="16:16" x14ac:dyDescent="0.3">
      <c r="P880073" s="83"/>
    </row>
    <row r="880074" spans="16:16" x14ac:dyDescent="0.3">
      <c r="P880074" s="83"/>
    </row>
    <row r="880075" spans="16:16" x14ac:dyDescent="0.3">
      <c r="P880075" s="83"/>
    </row>
    <row r="880076" spans="16:16" x14ac:dyDescent="0.3">
      <c r="P880076" s="83"/>
    </row>
    <row r="880077" spans="16:16" x14ac:dyDescent="0.3">
      <c r="P880077" s="83"/>
    </row>
    <row r="880078" spans="16:16" x14ac:dyDescent="0.3">
      <c r="P880078" s="83"/>
    </row>
    <row r="880079" spans="16:16" x14ac:dyDescent="0.3">
      <c r="P880079" s="83"/>
    </row>
    <row r="880080" spans="16:16" x14ac:dyDescent="0.3">
      <c r="P880080" s="83"/>
    </row>
    <row r="880081" spans="16:16" x14ac:dyDescent="0.3">
      <c r="P880081" s="83"/>
    </row>
    <row r="880082" spans="16:16" x14ac:dyDescent="0.3">
      <c r="P880082" s="83"/>
    </row>
    <row r="880083" spans="16:16" x14ac:dyDescent="0.3">
      <c r="P880083" s="83"/>
    </row>
    <row r="880084" spans="16:16" x14ac:dyDescent="0.3">
      <c r="P880084" s="83"/>
    </row>
    <row r="880085" spans="16:16" x14ac:dyDescent="0.3">
      <c r="P880085" s="83"/>
    </row>
    <row r="880086" spans="16:16" x14ac:dyDescent="0.3">
      <c r="P880086" s="83"/>
    </row>
    <row r="880087" spans="16:16" x14ac:dyDescent="0.3">
      <c r="P880087" s="83"/>
    </row>
    <row r="880088" spans="16:16" x14ac:dyDescent="0.3">
      <c r="P880088" s="83"/>
    </row>
    <row r="880089" spans="16:16" x14ac:dyDescent="0.3">
      <c r="P880089" s="83"/>
    </row>
    <row r="880090" spans="16:16" x14ac:dyDescent="0.3">
      <c r="P880090" s="83"/>
    </row>
    <row r="880091" spans="16:16" x14ac:dyDescent="0.3">
      <c r="P880091" s="83"/>
    </row>
    <row r="880092" spans="16:16" x14ac:dyDescent="0.3">
      <c r="P880092" s="83"/>
    </row>
    <row r="880093" spans="16:16" x14ac:dyDescent="0.3">
      <c r="P880093" s="83"/>
    </row>
    <row r="880094" spans="16:16" x14ac:dyDescent="0.3">
      <c r="P880094" s="83"/>
    </row>
    <row r="880095" spans="16:16" x14ac:dyDescent="0.3">
      <c r="P880095" s="83"/>
    </row>
    <row r="880096" spans="16:16" x14ac:dyDescent="0.3">
      <c r="P880096" s="83"/>
    </row>
    <row r="880097" spans="16:16" x14ac:dyDescent="0.3">
      <c r="P880097" s="83"/>
    </row>
    <row r="880098" spans="16:16" x14ac:dyDescent="0.3">
      <c r="P880098" s="83"/>
    </row>
    <row r="880099" spans="16:16" x14ac:dyDescent="0.3">
      <c r="P880099" s="83"/>
    </row>
    <row r="880100" spans="16:16" x14ac:dyDescent="0.3">
      <c r="P880100" s="83"/>
    </row>
    <row r="880101" spans="16:16" x14ac:dyDescent="0.3">
      <c r="P880101" s="83"/>
    </row>
    <row r="880102" spans="16:16" x14ac:dyDescent="0.3">
      <c r="P880102" s="83"/>
    </row>
    <row r="880103" spans="16:16" x14ac:dyDescent="0.3">
      <c r="P880103" s="83"/>
    </row>
    <row r="880104" spans="16:16" x14ac:dyDescent="0.3">
      <c r="P880104" s="83"/>
    </row>
    <row r="880105" spans="16:16" x14ac:dyDescent="0.3">
      <c r="P880105" s="83"/>
    </row>
    <row r="880106" spans="16:16" x14ac:dyDescent="0.3">
      <c r="P880106" s="83"/>
    </row>
    <row r="880107" spans="16:16" x14ac:dyDescent="0.3">
      <c r="P880107" s="83"/>
    </row>
    <row r="880108" spans="16:16" x14ac:dyDescent="0.3">
      <c r="P880108" s="83"/>
    </row>
    <row r="880109" spans="16:16" x14ac:dyDescent="0.3">
      <c r="P880109" s="83"/>
    </row>
    <row r="880110" spans="16:16" x14ac:dyDescent="0.3">
      <c r="P880110" s="83"/>
    </row>
    <row r="880111" spans="16:16" x14ac:dyDescent="0.3">
      <c r="P880111" s="83"/>
    </row>
    <row r="880112" spans="16:16" x14ac:dyDescent="0.3">
      <c r="P880112" s="83"/>
    </row>
    <row r="880113" spans="16:16" x14ac:dyDescent="0.3">
      <c r="P880113" s="83"/>
    </row>
    <row r="880114" spans="16:16" x14ac:dyDescent="0.3">
      <c r="P880114" s="83"/>
    </row>
    <row r="880115" spans="16:16" x14ac:dyDescent="0.3">
      <c r="P880115" s="83"/>
    </row>
    <row r="880116" spans="16:16" x14ac:dyDescent="0.3">
      <c r="P880116" s="83"/>
    </row>
    <row r="880117" spans="16:16" x14ac:dyDescent="0.3">
      <c r="P880117" s="83"/>
    </row>
    <row r="880118" spans="16:16" x14ac:dyDescent="0.3">
      <c r="P880118" s="83"/>
    </row>
    <row r="880119" spans="16:16" x14ac:dyDescent="0.3">
      <c r="P880119" s="83"/>
    </row>
    <row r="880120" spans="16:16" x14ac:dyDescent="0.3">
      <c r="P880120" s="83"/>
    </row>
    <row r="880121" spans="16:16" x14ac:dyDescent="0.3">
      <c r="P880121" s="83"/>
    </row>
    <row r="880122" spans="16:16" x14ac:dyDescent="0.3">
      <c r="P880122" s="83"/>
    </row>
    <row r="880123" spans="16:16" x14ac:dyDescent="0.3">
      <c r="P880123" s="83"/>
    </row>
    <row r="880124" spans="16:16" x14ac:dyDescent="0.3">
      <c r="P880124" s="83"/>
    </row>
    <row r="880125" spans="16:16" x14ac:dyDescent="0.3">
      <c r="P880125" s="83"/>
    </row>
    <row r="880126" spans="16:16" x14ac:dyDescent="0.3">
      <c r="P880126" s="83"/>
    </row>
    <row r="880127" spans="16:16" x14ac:dyDescent="0.3">
      <c r="P880127" s="83"/>
    </row>
    <row r="880128" spans="16:16" x14ac:dyDescent="0.3">
      <c r="P880128" s="83"/>
    </row>
    <row r="880129" spans="16:16" x14ac:dyDescent="0.3">
      <c r="P880129" s="83"/>
    </row>
    <row r="880130" spans="16:16" x14ac:dyDescent="0.3">
      <c r="P880130" s="83"/>
    </row>
    <row r="880131" spans="16:16" x14ac:dyDescent="0.3">
      <c r="P880131" s="83"/>
    </row>
    <row r="880132" spans="16:16" x14ac:dyDescent="0.3">
      <c r="P880132" s="83"/>
    </row>
    <row r="880133" spans="16:16" x14ac:dyDescent="0.3">
      <c r="P880133" s="83"/>
    </row>
    <row r="880134" spans="16:16" x14ac:dyDescent="0.3">
      <c r="P880134" s="83"/>
    </row>
    <row r="880135" spans="16:16" x14ac:dyDescent="0.3">
      <c r="P880135" s="83"/>
    </row>
    <row r="880136" spans="16:16" x14ac:dyDescent="0.3">
      <c r="P880136" s="83"/>
    </row>
    <row r="880137" spans="16:16" x14ac:dyDescent="0.3">
      <c r="P880137" s="83"/>
    </row>
    <row r="880138" spans="16:16" x14ac:dyDescent="0.3">
      <c r="P880138" s="83"/>
    </row>
    <row r="880139" spans="16:16" x14ac:dyDescent="0.3">
      <c r="P880139" s="83"/>
    </row>
    <row r="880140" spans="16:16" x14ac:dyDescent="0.3">
      <c r="P880140" s="83"/>
    </row>
    <row r="880141" spans="16:16" x14ac:dyDescent="0.3">
      <c r="P880141" s="83"/>
    </row>
    <row r="880142" spans="16:16" x14ac:dyDescent="0.3">
      <c r="P880142" s="83"/>
    </row>
    <row r="880143" spans="16:16" x14ac:dyDescent="0.3">
      <c r="P880143" s="83"/>
    </row>
    <row r="880144" spans="16:16" x14ac:dyDescent="0.3">
      <c r="P880144" s="83"/>
    </row>
    <row r="880145" spans="16:16" x14ac:dyDescent="0.3">
      <c r="P880145" s="83"/>
    </row>
    <row r="880146" spans="16:16" x14ac:dyDescent="0.3">
      <c r="P880146" s="83"/>
    </row>
    <row r="880147" spans="16:16" x14ac:dyDescent="0.3">
      <c r="P880147" s="83"/>
    </row>
    <row r="880148" spans="16:16" x14ac:dyDescent="0.3">
      <c r="P880148" s="83"/>
    </row>
    <row r="880149" spans="16:16" x14ac:dyDescent="0.3">
      <c r="P880149" s="83"/>
    </row>
    <row r="880150" spans="16:16" x14ac:dyDescent="0.3">
      <c r="P880150" s="83"/>
    </row>
    <row r="880151" spans="16:16" x14ac:dyDescent="0.3">
      <c r="P880151" s="83"/>
    </row>
    <row r="880152" spans="16:16" x14ac:dyDescent="0.3">
      <c r="P880152" s="83"/>
    </row>
    <row r="880153" spans="16:16" x14ac:dyDescent="0.3">
      <c r="P880153" s="83"/>
    </row>
    <row r="880154" spans="16:16" x14ac:dyDescent="0.3">
      <c r="P880154" s="83"/>
    </row>
    <row r="880155" spans="16:16" x14ac:dyDescent="0.3">
      <c r="P880155" s="83"/>
    </row>
    <row r="880156" spans="16:16" x14ac:dyDescent="0.3">
      <c r="P880156" s="83"/>
    </row>
    <row r="880157" spans="16:16" x14ac:dyDescent="0.3">
      <c r="P880157" s="83"/>
    </row>
    <row r="880158" spans="16:16" x14ac:dyDescent="0.3">
      <c r="P880158" s="83"/>
    </row>
    <row r="880159" spans="16:16" x14ac:dyDescent="0.3">
      <c r="P880159" s="83"/>
    </row>
    <row r="880160" spans="16:16" x14ac:dyDescent="0.3">
      <c r="P880160" s="83"/>
    </row>
    <row r="880161" spans="16:16" x14ac:dyDescent="0.3">
      <c r="P880161" s="83"/>
    </row>
    <row r="880162" spans="16:16" x14ac:dyDescent="0.3">
      <c r="P880162" s="83"/>
    </row>
    <row r="880163" spans="16:16" x14ac:dyDescent="0.3">
      <c r="P880163" s="83"/>
    </row>
    <row r="880164" spans="16:16" x14ac:dyDescent="0.3">
      <c r="P880164" s="83"/>
    </row>
    <row r="880165" spans="16:16" x14ac:dyDescent="0.3">
      <c r="P880165" s="83"/>
    </row>
    <row r="880166" spans="16:16" x14ac:dyDescent="0.3">
      <c r="P880166" s="83"/>
    </row>
    <row r="880167" spans="16:16" x14ac:dyDescent="0.3">
      <c r="P880167" s="83"/>
    </row>
    <row r="880168" spans="16:16" x14ac:dyDescent="0.3">
      <c r="P880168" s="83"/>
    </row>
    <row r="880169" spans="16:16" x14ac:dyDescent="0.3">
      <c r="P880169" s="83"/>
    </row>
    <row r="880170" spans="16:16" x14ac:dyDescent="0.3">
      <c r="P880170" s="83"/>
    </row>
    <row r="880171" spans="16:16" x14ac:dyDescent="0.3">
      <c r="P880171" s="83"/>
    </row>
    <row r="880172" spans="16:16" x14ac:dyDescent="0.3">
      <c r="P880172" s="83"/>
    </row>
    <row r="880173" spans="16:16" x14ac:dyDescent="0.3">
      <c r="P880173" s="83"/>
    </row>
    <row r="880174" spans="16:16" x14ac:dyDescent="0.3">
      <c r="P880174" s="83"/>
    </row>
    <row r="880175" spans="16:16" x14ac:dyDescent="0.3">
      <c r="P880175" s="83"/>
    </row>
    <row r="880176" spans="16:16" x14ac:dyDescent="0.3">
      <c r="P880176" s="83"/>
    </row>
    <row r="880177" spans="16:16" x14ac:dyDescent="0.3">
      <c r="P880177" s="83"/>
    </row>
    <row r="880178" spans="16:16" x14ac:dyDescent="0.3">
      <c r="P880178" s="83"/>
    </row>
    <row r="880179" spans="16:16" x14ac:dyDescent="0.3">
      <c r="P880179" s="83"/>
    </row>
    <row r="880180" spans="16:16" x14ac:dyDescent="0.3">
      <c r="P880180" s="83"/>
    </row>
    <row r="880181" spans="16:16" x14ac:dyDescent="0.3">
      <c r="P880181" s="83"/>
    </row>
    <row r="880182" spans="16:16" x14ac:dyDescent="0.3">
      <c r="P880182" s="83"/>
    </row>
    <row r="880183" spans="16:16" x14ac:dyDescent="0.3">
      <c r="P880183" s="83"/>
    </row>
    <row r="880184" spans="16:16" x14ac:dyDescent="0.3">
      <c r="P880184" s="83"/>
    </row>
    <row r="880185" spans="16:16" x14ac:dyDescent="0.3">
      <c r="P880185" s="83"/>
    </row>
    <row r="880186" spans="16:16" x14ac:dyDescent="0.3">
      <c r="P880186" s="83"/>
    </row>
    <row r="880187" spans="16:16" x14ac:dyDescent="0.3">
      <c r="P880187" s="83"/>
    </row>
    <row r="880188" spans="16:16" x14ac:dyDescent="0.3">
      <c r="P880188" s="83"/>
    </row>
    <row r="880189" spans="16:16" x14ac:dyDescent="0.3">
      <c r="P880189" s="83"/>
    </row>
    <row r="880190" spans="16:16" x14ac:dyDescent="0.3">
      <c r="P880190" s="83"/>
    </row>
    <row r="880191" spans="16:16" x14ac:dyDescent="0.3">
      <c r="P880191" s="83"/>
    </row>
    <row r="880192" spans="16:16" x14ac:dyDescent="0.3">
      <c r="P880192" s="83"/>
    </row>
    <row r="880193" spans="16:16" x14ac:dyDescent="0.3">
      <c r="P880193" s="83"/>
    </row>
    <row r="880194" spans="16:16" x14ac:dyDescent="0.3">
      <c r="P880194" s="83"/>
    </row>
    <row r="880195" spans="16:16" x14ac:dyDescent="0.3">
      <c r="P880195" s="83"/>
    </row>
    <row r="880196" spans="16:16" x14ac:dyDescent="0.3">
      <c r="P880196" s="83"/>
    </row>
    <row r="880197" spans="16:16" x14ac:dyDescent="0.3">
      <c r="P880197" s="83"/>
    </row>
    <row r="880198" spans="16:16" x14ac:dyDescent="0.3">
      <c r="P880198" s="83"/>
    </row>
    <row r="880199" spans="16:16" x14ac:dyDescent="0.3">
      <c r="P880199" s="83"/>
    </row>
    <row r="880200" spans="16:16" x14ac:dyDescent="0.3">
      <c r="P880200" s="83"/>
    </row>
    <row r="880201" spans="16:16" x14ac:dyDescent="0.3">
      <c r="P880201" s="83"/>
    </row>
    <row r="880202" spans="16:16" x14ac:dyDescent="0.3">
      <c r="P880202" s="83"/>
    </row>
    <row r="880203" spans="16:16" x14ac:dyDescent="0.3">
      <c r="P880203" s="83"/>
    </row>
    <row r="880204" spans="16:16" x14ac:dyDescent="0.3">
      <c r="P880204" s="83"/>
    </row>
    <row r="880205" spans="16:16" x14ac:dyDescent="0.3">
      <c r="P880205" s="83"/>
    </row>
    <row r="880206" spans="16:16" x14ac:dyDescent="0.3">
      <c r="P880206" s="83"/>
    </row>
    <row r="880207" spans="16:16" x14ac:dyDescent="0.3">
      <c r="P880207" s="83"/>
    </row>
    <row r="880208" spans="16:16" x14ac:dyDescent="0.3">
      <c r="P880208" s="83"/>
    </row>
    <row r="880209" spans="16:16" x14ac:dyDescent="0.3">
      <c r="P880209" s="83"/>
    </row>
    <row r="880210" spans="16:16" x14ac:dyDescent="0.3">
      <c r="P880210" s="83"/>
    </row>
    <row r="880211" spans="16:16" x14ac:dyDescent="0.3">
      <c r="P880211" s="83"/>
    </row>
    <row r="880212" spans="16:16" x14ac:dyDescent="0.3">
      <c r="P880212" s="83"/>
    </row>
    <row r="880213" spans="16:16" x14ac:dyDescent="0.3">
      <c r="P880213" s="83"/>
    </row>
    <row r="880214" spans="16:16" x14ac:dyDescent="0.3">
      <c r="P880214" s="83"/>
    </row>
    <row r="880215" spans="16:16" x14ac:dyDescent="0.3">
      <c r="P880215" s="83"/>
    </row>
    <row r="880216" spans="16:16" x14ac:dyDescent="0.3">
      <c r="P880216" s="83"/>
    </row>
    <row r="880217" spans="16:16" x14ac:dyDescent="0.3">
      <c r="P880217" s="83"/>
    </row>
    <row r="880218" spans="16:16" x14ac:dyDescent="0.3">
      <c r="P880218" s="83"/>
    </row>
    <row r="880219" spans="16:16" x14ac:dyDescent="0.3">
      <c r="P880219" s="83"/>
    </row>
    <row r="880220" spans="16:16" x14ac:dyDescent="0.3">
      <c r="P880220" s="83"/>
    </row>
    <row r="880221" spans="16:16" x14ac:dyDescent="0.3">
      <c r="P880221" s="83"/>
    </row>
    <row r="880222" spans="16:16" x14ac:dyDescent="0.3">
      <c r="P880222" s="83"/>
    </row>
    <row r="880223" spans="16:16" x14ac:dyDescent="0.3">
      <c r="P880223" s="83"/>
    </row>
    <row r="880224" spans="16:16" x14ac:dyDescent="0.3">
      <c r="P880224" s="83"/>
    </row>
    <row r="880225" spans="16:16" x14ac:dyDescent="0.3">
      <c r="P880225" s="83"/>
    </row>
    <row r="880226" spans="16:16" x14ac:dyDescent="0.3">
      <c r="P880226" s="83"/>
    </row>
    <row r="880227" spans="16:16" x14ac:dyDescent="0.3">
      <c r="P880227" s="83"/>
    </row>
    <row r="880228" spans="16:16" x14ac:dyDescent="0.3">
      <c r="P880228" s="83"/>
    </row>
    <row r="880229" spans="16:16" x14ac:dyDescent="0.3">
      <c r="P880229" s="83"/>
    </row>
    <row r="880230" spans="16:16" x14ac:dyDescent="0.3">
      <c r="P880230" s="83"/>
    </row>
    <row r="880231" spans="16:16" x14ac:dyDescent="0.3">
      <c r="P880231" s="83"/>
    </row>
    <row r="880232" spans="16:16" x14ac:dyDescent="0.3">
      <c r="P880232" s="83"/>
    </row>
    <row r="880233" spans="16:16" x14ac:dyDescent="0.3">
      <c r="P880233" s="83"/>
    </row>
    <row r="880234" spans="16:16" x14ac:dyDescent="0.3">
      <c r="P880234" s="83"/>
    </row>
    <row r="880235" spans="16:16" x14ac:dyDescent="0.3">
      <c r="P880235" s="83"/>
    </row>
    <row r="880236" spans="16:16" x14ac:dyDescent="0.3">
      <c r="P880236" s="83"/>
    </row>
    <row r="880237" spans="16:16" x14ac:dyDescent="0.3">
      <c r="P880237" s="83"/>
    </row>
    <row r="880238" spans="16:16" x14ac:dyDescent="0.3">
      <c r="P880238" s="83"/>
    </row>
    <row r="880239" spans="16:16" x14ac:dyDescent="0.3">
      <c r="P880239" s="83"/>
    </row>
    <row r="880240" spans="16:16" x14ac:dyDescent="0.3">
      <c r="P880240" s="83"/>
    </row>
    <row r="880241" spans="16:16" x14ac:dyDescent="0.3">
      <c r="P880241" s="83"/>
    </row>
    <row r="880242" spans="16:16" x14ac:dyDescent="0.3">
      <c r="P880242" s="83"/>
    </row>
    <row r="880243" spans="16:16" x14ac:dyDescent="0.3">
      <c r="P880243" s="83"/>
    </row>
    <row r="880244" spans="16:16" x14ac:dyDescent="0.3">
      <c r="P880244" s="83"/>
    </row>
    <row r="880245" spans="16:16" x14ac:dyDescent="0.3">
      <c r="P880245" s="83"/>
    </row>
    <row r="880246" spans="16:16" x14ac:dyDescent="0.3">
      <c r="P880246" s="83"/>
    </row>
    <row r="880247" spans="16:16" x14ac:dyDescent="0.3">
      <c r="P880247" s="83"/>
    </row>
    <row r="880248" spans="16:16" x14ac:dyDescent="0.3">
      <c r="P880248" s="83"/>
    </row>
    <row r="880249" spans="16:16" x14ac:dyDescent="0.3">
      <c r="P880249" s="83"/>
    </row>
    <row r="880250" spans="16:16" x14ac:dyDescent="0.3">
      <c r="P880250" s="83"/>
    </row>
    <row r="880251" spans="16:16" x14ac:dyDescent="0.3">
      <c r="P880251" s="83"/>
    </row>
    <row r="880252" spans="16:16" x14ac:dyDescent="0.3">
      <c r="P880252" s="83"/>
    </row>
    <row r="880253" spans="16:16" x14ac:dyDescent="0.3">
      <c r="P880253" s="83"/>
    </row>
    <row r="880254" spans="16:16" x14ac:dyDescent="0.3">
      <c r="P880254" s="83"/>
    </row>
    <row r="880255" spans="16:16" x14ac:dyDescent="0.3">
      <c r="P880255" s="83"/>
    </row>
    <row r="880256" spans="16:16" x14ac:dyDescent="0.3">
      <c r="P880256" s="83"/>
    </row>
    <row r="880257" spans="16:16" x14ac:dyDescent="0.3">
      <c r="P880257" s="83"/>
    </row>
    <row r="880258" spans="16:16" x14ac:dyDescent="0.3">
      <c r="P880258" s="83"/>
    </row>
    <row r="880259" spans="16:16" x14ac:dyDescent="0.3">
      <c r="P880259" s="83"/>
    </row>
    <row r="880260" spans="16:16" x14ac:dyDescent="0.3">
      <c r="P880260" s="83"/>
    </row>
    <row r="880261" spans="16:16" x14ac:dyDescent="0.3">
      <c r="P880261" s="83"/>
    </row>
    <row r="880262" spans="16:16" x14ac:dyDescent="0.3">
      <c r="P880262" s="83"/>
    </row>
    <row r="880263" spans="16:16" x14ac:dyDescent="0.3">
      <c r="P880263" s="83"/>
    </row>
    <row r="880264" spans="16:16" x14ac:dyDescent="0.3">
      <c r="P880264" s="83"/>
    </row>
    <row r="880265" spans="16:16" x14ac:dyDescent="0.3">
      <c r="P880265" s="83"/>
    </row>
    <row r="880266" spans="16:16" x14ac:dyDescent="0.3">
      <c r="P880266" s="83"/>
    </row>
    <row r="880267" spans="16:16" x14ac:dyDescent="0.3">
      <c r="P880267" s="83"/>
    </row>
    <row r="880268" spans="16:16" x14ac:dyDescent="0.3">
      <c r="P880268" s="83"/>
    </row>
    <row r="880269" spans="16:16" x14ac:dyDescent="0.3">
      <c r="P880269" s="83"/>
    </row>
    <row r="880270" spans="16:16" x14ac:dyDescent="0.3">
      <c r="P880270" s="83"/>
    </row>
    <row r="880271" spans="16:16" x14ac:dyDescent="0.3">
      <c r="P880271" s="83"/>
    </row>
    <row r="880272" spans="16:16" x14ac:dyDescent="0.3">
      <c r="P880272" s="83"/>
    </row>
    <row r="880273" spans="16:16" x14ac:dyDescent="0.3">
      <c r="P880273" s="83"/>
    </row>
    <row r="880274" spans="16:16" x14ac:dyDescent="0.3">
      <c r="P880274" s="83"/>
    </row>
    <row r="880275" spans="16:16" x14ac:dyDescent="0.3">
      <c r="P880275" s="83"/>
    </row>
    <row r="880276" spans="16:16" x14ac:dyDescent="0.3">
      <c r="P880276" s="83"/>
    </row>
    <row r="880277" spans="16:16" x14ac:dyDescent="0.3">
      <c r="P880277" s="83"/>
    </row>
    <row r="880278" spans="16:16" x14ac:dyDescent="0.3">
      <c r="P880278" s="83"/>
    </row>
    <row r="880279" spans="16:16" x14ac:dyDescent="0.3">
      <c r="P880279" s="83"/>
    </row>
    <row r="880280" spans="16:16" x14ac:dyDescent="0.3">
      <c r="P880280" s="83"/>
    </row>
    <row r="880281" spans="16:16" x14ac:dyDescent="0.3">
      <c r="P880281" s="83"/>
    </row>
    <row r="880282" spans="16:16" x14ac:dyDescent="0.3">
      <c r="P880282" s="83"/>
    </row>
    <row r="880283" spans="16:16" x14ac:dyDescent="0.3">
      <c r="P880283" s="83"/>
    </row>
    <row r="880284" spans="16:16" x14ac:dyDescent="0.3">
      <c r="P880284" s="83"/>
    </row>
    <row r="880285" spans="16:16" x14ac:dyDescent="0.3">
      <c r="P880285" s="83"/>
    </row>
    <row r="880286" spans="16:16" x14ac:dyDescent="0.3">
      <c r="P880286" s="83"/>
    </row>
    <row r="880287" spans="16:16" x14ac:dyDescent="0.3">
      <c r="P880287" s="83"/>
    </row>
    <row r="880288" spans="16:16" x14ac:dyDescent="0.3">
      <c r="P880288" s="83"/>
    </row>
    <row r="880289" spans="16:16" x14ac:dyDescent="0.3">
      <c r="P880289" s="83"/>
    </row>
    <row r="880290" spans="16:16" x14ac:dyDescent="0.3">
      <c r="P880290" s="83"/>
    </row>
    <row r="880291" spans="16:16" x14ac:dyDescent="0.3">
      <c r="P880291" s="83"/>
    </row>
    <row r="880292" spans="16:16" x14ac:dyDescent="0.3">
      <c r="P880292" s="83"/>
    </row>
    <row r="880293" spans="16:16" x14ac:dyDescent="0.3">
      <c r="P880293" s="83"/>
    </row>
    <row r="880294" spans="16:16" x14ac:dyDescent="0.3">
      <c r="P880294" s="83"/>
    </row>
    <row r="880295" spans="16:16" x14ac:dyDescent="0.3">
      <c r="P880295" s="83"/>
    </row>
    <row r="880296" spans="16:16" x14ac:dyDescent="0.3">
      <c r="P880296" s="83"/>
    </row>
    <row r="880297" spans="16:16" x14ac:dyDescent="0.3">
      <c r="P880297" s="83"/>
    </row>
    <row r="880298" spans="16:16" x14ac:dyDescent="0.3">
      <c r="P880298" s="83"/>
    </row>
    <row r="880299" spans="16:16" x14ac:dyDescent="0.3">
      <c r="P880299" s="83"/>
    </row>
    <row r="880300" spans="16:16" x14ac:dyDescent="0.3">
      <c r="P880300" s="83"/>
    </row>
    <row r="880301" spans="16:16" x14ac:dyDescent="0.3">
      <c r="P880301" s="83"/>
    </row>
    <row r="880302" spans="16:16" x14ac:dyDescent="0.3">
      <c r="P880302" s="83"/>
    </row>
    <row r="880303" spans="16:16" x14ac:dyDescent="0.3">
      <c r="P880303" s="83"/>
    </row>
    <row r="880304" spans="16:16" x14ac:dyDescent="0.3">
      <c r="P880304" s="83"/>
    </row>
    <row r="880305" spans="16:16" x14ac:dyDescent="0.3">
      <c r="P880305" s="83"/>
    </row>
    <row r="880306" spans="16:16" x14ac:dyDescent="0.3">
      <c r="P880306" s="83"/>
    </row>
    <row r="880307" spans="16:16" x14ac:dyDescent="0.3">
      <c r="P880307" s="83"/>
    </row>
    <row r="880308" spans="16:16" x14ac:dyDescent="0.3">
      <c r="P880308" s="83"/>
    </row>
    <row r="880309" spans="16:16" x14ac:dyDescent="0.3">
      <c r="P880309" s="83"/>
    </row>
    <row r="880310" spans="16:16" x14ac:dyDescent="0.3">
      <c r="P880310" s="83"/>
    </row>
    <row r="880311" spans="16:16" x14ac:dyDescent="0.3">
      <c r="P880311" s="83"/>
    </row>
    <row r="880312" spans="16:16" x14ac:dyDescent="0.3">
      <c r="P880312" s="83"/>
    </row>
    <row r="880313" spans="16:16" x14ac:dyDescent="0.3">
      <c r="P880313" s="83"/>
    </row>
    <row r="880314" spans="16:16" x14ac:dyDescent="0.3">
      <c r="P880314" s="83"/>
    </row>
    <row r="880315" spans="16:16" x14ac:dyDescent="0.3">
      <c r="P880315" s="83"/>
    </row>
    <row r="880316" spans="16:16" x14ac:dyDescent="0.3">
      <c r="P880316" s="83"/>
    </row>
    <row r="880317" spans="16:16" x14ac:dyDescent="0.3">
      <c r="P880317" s="83"/>
    </row>
    <row r="880318" spans="16:16" x14ac:dyDescent="0.3">
      <c r="P880318" s="83"/>
    </row>
    <row r="880319" spans="16:16" x14ac:dyDescent="0.3">
      <c r="P880319" s="83"/>
    </row>
    <row r="880320" spans="16:16" x14ac:dyDescent="0.3">
      <c r="P880320" s="83"/>
    </row>
    <row r="880321" spans="16:16" x14ac:dyDescent="0.3">
      <c r="P880321" s="83"/>
    </row>
    <row r="880322" spans="16:16" x14ac:dyDescent="0.3">
      <c r="P880322" s="83"/>
    </row>
    <row r="880323" spans="16:16" x14ac:dyDescent="0.3">
      <c r="P880323" s="83"/>
    </row>
    <row r="880324" spans="16:16" x14ac:dyDescent="0.3">
      <c r="P880324" s="83"/>
    </row>
    <row r="880325" spans="16:16" x14ac:dyDescent="0.3">
      <c r="P880325" s="83"/>
    </row>
    <row r="880326" spans="16:16" x14ac:dyDescent="0.3">
      <c r="P880326" s="83"/>
    </row>
    <row r="880327" spans="16:16" x14ac:dyDescent="0.3">
      <c r="P880327" s="83"/>
    </row>
    <row r="880328" spans="16:16" x14ac:dyDescent="0.3">
      <c r="P880328" s="83"/>
    </row>
    <row r="880329" spans="16:16" x14ac:dyDescent="0.3">
      <c r="P880329" s="83"/>
    </row>
    <row r="880330" spans="16:16" x14ac:dyDescent="0.3">
      <c r="P880330" s="83"/>
    </row>
    <row r="880331" spans="16:16" x14ac:dyDescent="0.3">
      <c r="P880331" s="83"/>
    </row>
    <row r="880332" spans="16:16" x14ac:dyDescent="0.3">
      <c r="P880332" s="83"/>
    </row>
    <row r="880333" spans="16:16" x14ac:dyDescent="0.3">
      <c r="P880333" s="83"/>
    </row>
    <row r="880334" spans="16:16" x14ac:dyDescent="0.3">
      <c r="P880334" s="83"/>
    </row>
    <row r="880335" spans="16:16" x14ac:dyDescent="0.3">
      <c r="P880335" s="83"/>
    </row>
    <row r="880336" spans="16:16" x14ac:dyDescent="0.3">
      <c r="P880336" s="83"/>
    </row>
    <row r="880337" spans="16:16" x14ac:dyDescent="0.3">
      <c r="P880337" s="83"/>
    </row>
    <row r="880338" spans="16:16" x14ac:dyDescent="0.3">
      <c r="P880338" s="83"/>
    </row>
    <row r="880339" spans="16:16" x14ac:dyDescent="0.3">
      <c r="P880339" s="83"/>
    </row>
    <row r="880340" spans="16:16" x14ac:dyDescent="0.3">
      <c r="P880340" s="83"/>
    </row>
    <row r="880341" spans="16:16" x14ac:dyDescent="0.3">
      <c r="P880341" s="83"/>
    </row>
    <row r="880342" spans="16:16" x14ac:dyDescent="0.3">
      <c r="P880342" s="83"/>
    </row>
    <row r="880343" spans="16:16" x14ac:dyDescent="0.3">
      <c r="P880343" s="83"/>
    </row>
    <row r="880344" spans="16:16" x14ac:dyDescent="0.3">
      <c r="P880344" s="83"/>
    </row>
    <row r="880345" spans="16:16" x14ac:dyDescent="0.3">
      <c r="P880345" s="83"/>
    </row>
    <row r="880346" spans="16:16" x14ac:dyDescent="0.3">
      <c r="P880346" s="83"/>
    </row>
    <row r="880347" spans="16:16" x14ac:dyDescent="0.3">
      <c r="P880347" s="83"/>
    </row>
    <row r="880348" spans="16:16" x14ac:dyDescent="0.3">
      <c r="P880348" s="83"/>
    </row>
    <row r="880349" spans="16:16" x14ac:dyDescent="0.3">
      <c r="P880349" s="83"/>
    </row>
    <row r="880350" spans="16:16" x14ac:dyDescent="0.3">
      <c r="P880350" s="83"/>
    </row>
    <row r="880351" spans="16:16" x14ac:dyDescent="0.3">
      <c r="P880351" s="83"/>
    </row>
    <row r="880352" spans="16:16" x14ac:dyDescent="0.3">
      <c r="P880352" s="83"/>
    </row>
    <row r="880353" spans="16:16" x14ac:dyDescent="0.3">
      <c r="P880353" s="83"/>
    </row>
    <row r="880354" spans="16:16" x14ac:dyDescent="0.3">
      <c r="P880354" s="83"/>
    </row>
    <row r="880355" spans="16:16" x14ac:dyDescent="0.3">
      <c r="P880355" s="83"/>
    </row>
    <row r="880356" spans="16:16" x14ac:dyDescent="0.3">
      <c r="P880356" s="83"/>
    </row>
    <row r="880357" spans="16:16" x14ac:dyDescent="0.3">
      <c r="P880357" s="83"/>
    </row>
    <row r="880358" spans="16:16" x14ac:dyDescent="0.3">
      <c r="P880358" s="83"/>
    </row>
    <row r="880359" spans="16:16" x14ac:dyDescent="0.3">
      <c r="P880359" s="83"/>
    </row>
    <row r="880360" spans="16:16" x14ac:dyDescent="0.3">
      <c r="P880360" s="83"/>
    </row>
    <row r="880361" spans="16:16" x14ac:dyDescent="0.3">
      <c r="P880361" s="83"/>
    </row>
    <row r="880362" spans="16:16" x14ac:dyDescent="0.3">
      <c r="P880362" s="83"/>
    </row>
    <row r="880363" spans="16:16" x14ac:dyDescent="0.3">
      <c r="P880363" s="83"/>
    </row>
    <row r="880364" spans="16:16" x14ac:dyDescent="0.3">
      <c r="P880364" s="83"/>
    </row>
    <row r="880365" spans="16:16" x14ac:dyDescent="0.3">
      <c r="P880365" s="83"/>
    </row>
    <row r="880366" spans="16:16" x14ac:dyDescent="0.3">
      <c r="P880366" s="83"/>
    </row>
    <row r="880367" spans="16:16" x14ac:dyDescent="0.3">
      <c r="P880367" s="83"/>
    </row>
    <row r="880368" spans="16:16" x14ac:dyDescent="0.3">
      <c r="P880368" s="83"/>
    </row>
    <row r="880369" spans="16:16" x14ac:dyDescent="0.3">
      <c r="P880369" s="83"/>
    </row>
    <row r="880370" spans="16:16" x14ac:dyDescent="0.3">
      <c r="P880370" s="83"/>
    </row>
    <row r="880371" spans="16:16" x14ac:dyDescent="0.3">
      <c r="P880371" s="83"/>
    </row>
    <row r="880372" spans="16:16" x14ac:dyDescent="0.3">
      <c r="P880372" s="83"/>
    </row>
    <row r="880373" spans="16:16" x14ac:dyDescent="0.3">
      <c r="P880373" s="83"/>
    </row>
    <row r="880374" spans="16:16" x14ac:dyDescent="0.3">
      <c r="P880374" s="83"/>
    </row>
    <row r="880375" spans="16:16" x14ac:dyDescent="0.3">
      <c r="P880375" s="83"/>
    </row>
    <row r="880376" spans="16:16" x14ac:dyDescent="0.3">
      <c r="P880376" s="83"/>
    </row>
    <row r="880377" spans="16:16" x14ac:dyDescent="0.3">
      <c r="P880377" s="83"/>
    </row>
    <row r="880378" spans="16:16" x14ac:dyDescent="0.3">
      <c r="P880378" s="83"/>
    </row>
    <row r="880379" spans="16:16" x14ac:dyDescent="0.3">
      <c r="P880379" s="83"/>
    </row>
    <row r="880380" spans="16:16" x14ac:dyDescent="0.3">
      <c r="P880380" s="83"/>
    </row>
    <row r="880381" spans="16:16" x14ac:dyDescent="0.3">
      <c r="P880381" s="83"/>
    </row>
    <row r="880382" spans="16:16" x14ac:dyDescent="0.3">
      <c r="P880382" s="83"/>
    </row>
    <row r="880383" spans="16:16" x14ac:dyDescent="0.3">
      <c r="P880383" s="83"/>
    </row>
    <row r="880384" spans="16:16" x14ac:dyDescent="0.3">
      <c r="P880384" s="83"/>
    </row>
    <row r="880385" spans="16:16" x14ac:dyDescent="0.3">
      <c r="P880385" s="83"/>
    </row>
    <row r="880386" spans="16:16" x14ac:dyDescent="0.3">
      <c r="P880386" s="83"/>
    </row>
    <row r="880387" spans="16:16" x14ac:dyDescent="0.3">
      <c r="P880387" s="83"/>
    </row>
    <row r="880388" spans="16:16" x14ac:dyDescent="0.3">
      <c r="P880388" s="83"/>
    </row>
    <row r="880389" spans="16:16" x14ac:dyDescent="0.3">
      <c r="P880389" s="83"/>
    </row>
    <row r="880390" spans="16:16" x14ac:dyDescent="0.3">
      <c r="P880390" s="83"/>
    </row>
    <row r="880391" spans="16:16" x14ac:dyDescent="0.3">
      <c r="P880391" s="83"/>
    </row>
    <row r="880392" spans="16:16" x14ac:dyDescent="0.3">
      <c r="P880392" s="83"/>
    </row>
    <row r="880393" spans="16:16" x14ac:dyDescent="0.3">
      <c r="P880393" s="83"/>
    </row>
    <row r="880394" spans="16:16" x14ac:dyDescent="0.3">
      <c r="P880394" s="83"/>
    </row>
    <row r="880395" spans="16:16" x14ac:dyDescent="0.3">
      <c r="P880395" s="83"/>
    </row>
    <row r="880396" spans="16:16" x14ac:dyDescent="0.3">
      <c r="P880396" s="83"/>
    </row>
    <row r="880397" spans="16:16" x14ac:dyDescent="0.3">
      <c r="P880397" s="83"/>
    </row>
    <row r="880398" spans="16:16" x14ac:dyDescent="0.3">
      <c r="P880398" s="83"/>
    </row>
    <row r="880399" spans="16:16" x14ac:dyDescent="0.3">
      <c r="P880399" s="83"/>
    </row>
    <row r="880400" spans="16:16" x14ac:dyDescent="0.3">
      <c r="P880400" s="83"/>
    </row>
    <row r="880401" spans="16:16" x14ac:dyDescent="0.3">
      <c r="P880401" s="83"/>
    </row>
    <row r="880402" spans="16:16" x14ac:dyDescent="0.3">
      <c r="P880402" s="83"/>
    </row>
    <row r="880403" spans="16:16" x14ac:dyDescent="0.3">
      <c r="P880403" s="83"/>
    </row>
    <row r="880404" spans="16:16" x14ac:dyDescent="0.3">
      <c r="P880404" s="83"/>
    </row>
    <row r="880405" spans="16:16" x14ac:dyDescent="0.3">
      <c r="P880405" s="83"/>
    </row>
    <row r="880406" spans="16:16" x14ac:dyDescent="0.3">
      <c r="P880406" s="83"/>
    </row>
    <row r="880407" spans="16:16" x14ac:dyDescent="0.3">
      <c r="P880407" s="83"/>
    </row>
    <row r="880408" spans="16:16" x14ac:dyDescent="0.3">
      <c r="P880408" s="83"/>
    </row>
    <row r="880409" spans="16:16" x14ac:dyDescent="0.3">
      <c r="P880409" s="83"/>
    </row>
    <row r="880410" spans="16:16" x14ac:dyDescent="0.3">
      <c r="P880410" s="83"/>
    </row>
    <row r="880411" spans="16:16" x14ac:dyDescent="0.3">
      <c r="P880411" s="83"/>
    </row>
    <row r="880412" spans="16:16" x14ac:dyDescent="0.3">
      <c r="P880412" s="83"/>
    </row>
    <row r="880413" spans="16:16" x14ac:dyDescent="0.3">
      <c r="P880413" s="83"/>
    </row>
    <row r="880414" spans="16:16" x14ac:dyDescent="0.3">
      <c r="P880414" s="83"/>
    </row>
    <row r="880415" spans="16:16" x14ac:dyDescent="0.3">
      <c r="P880415" s="83"/>
    </row>
    <row r="880416" spans="16:16" x14ac:dyDescent="0.3">
      <c r="P880416" s="83"/>
    </row>
    <row r="880417" spans="16:16" x14ac:dyDescent="0.3">
      <c r="P880417" s="83"/>
    </row>
    <row r="880418" spans="16:16" x14ac:dyDescent="0.3">
      <c r="P880418" s="83"/>
    </row>
    <row r="880419" spans="16:16" x14ac:dyDescent="0.3">
      <c r="P880419" s="83"/>
    </row>
    <row r="880420" spans="16:16" x14ac:dyDescent="0.3">
      <c r="P880420" s="83"/>
    </row>
    <row r="880421" spans="16:16" x14ac:dyDescent="0.3">
      <c r="P880421" s="83"/>
    </row>
    <row r="880422" spans="16:16" x14ac:dyDescent="0.3">
      <c r="P880422" s="83"/>
    </row>
    <row r="880423" spans="16:16" x14ac:dyDescent="0.3">
      <c r="P880423" s="83"/>
    </row>
    <row r="880424" spans="16:16" x14ac:dyDescent="0.3">
      <c r="P880424" s="83"/>
    </row>
    <row r="880425" spans="16:16" x14ac:dyDescent="0.3">
      <c r="P880425" s="83"/>
    </row>
    <row r="880426" spans="16:16" x14ac:dyDescent="0.3">
      <c r="P880426" s="83"/>
    </row>
    <row r="880427" spans="16:16" x14ac:dyDescent="0.3">
      <c r="P880427" s="83"/>
    </row>
    <row r="880428" spans="16:16" x14ac:dyDescent="0.3">
      <c r="P880428" s="83"/>
    </row>
    <row r="880429" spans="16:16" x14ac:dyDescent="0.3">
      <c r="P880429" s="83"/>
    </row>
    <row r="880430" spans="16:16" x14ac:dyDescent="0.3">
      <c r="P880430" s="83"/>
    </row>
    <row r="880431" spans="16:16" x14ac:dyDescent="0.3">
      <c r="P880431" s="83"/>
    </row>
    <row r="880432" spans="16:16" x14ac:dyDescent="0.3">
      <c r="P880432" s="83"/>
    </row>
    <row r="880433" spans="16:16" x14ac:dyDescent="0.3">
      <c r="P880433" s="83"/>
    </row>
    <row r="880434" spans="16:16" x14ac:dyDescent="0.3">
      <c r="P880434" s="83"/>
    </row>
    <row r="880435" spans="16:16" x14ac:dyDescent="0.3">
      <c r="P880435" s="83"/>
    </row>
    <row r="880436" spans="16:16" x14ac:dyDescent="0.3">
      <c r="P880436" s="83"/>
    </row>
    <row r="880437" spans="16:16" x14ac:dyDescent="0.3">
      <c r="P880437" s="83"/>
    </row>
    <row r="880438" spans="16:16" x14ac:dyDescent="0.3">
      <c r="P880438" s="83"/>
    </row>
    <row r="880439" spans="16:16" x14ac:dyDescent="0.3">
      <c r="P880439" s="83"/>
    </row>
    <row r="880440" spans="16:16" x14ac:dyDescent="0.3">
      <c r="P880440" s="83"/>
    </row>
    <row r="880441" spans="16:16" x14ac:dyDescent="0.3">
      <c r="P880441" s="83"/>
    </row>
    <row r="880442" spans="16:16" x14ac:dyDescent="0.3">
      <c r="P880442" s="83"/>
    </row>
    <row r="880443" spans="16:16" x14ac:dyDescent="0.3">
      <c r="P880443" s="83"/>
    </row>
    <row r="880444" spans="16:16" x14ac:dyDescent="0.3">
      <c r="P880444" s="83"/>
    </row>
    <row r="880445" spans="16:16" x14ac:dyDescent="0.3">
      <c r="P880445" s="83"/>
    </row>
    <row r="880446" spans="16:16" x14ac:dyDescent="0.3">
      <c r="P880446" s="83"/>
    </row>
    <row r="880447" spans="16:16" x14ac:dyDescent="0.3">
      <c r="P880447" s="83"/>
    </row>
    <row r="880448" spans="16:16" x14ac:dyDescent="0.3">
      <c r="P880448" s="83"/>
    </row>
    <row r="880449" spans="16:16" x14ac:dyDescent="0.3">
      <c r="P880449" s="83"/>
    </row>
    <row r="880450" spans="16:16" x14ac:dyDescent="0.3">
      <c r="P880450" s="83"/>
    </row>
    <row r="880451" spans="16:16" x14ac:dyDescent="0.3">
      <c r="P880451" s="83"/>
    </row>
    <row r="880452" spans="16:16" x14ac:dyDescent="0.3">
      <c r="P880452" s="83"/>
    </row>
    <row r="880453" spans="16:16" x14ac:dyDescent="0.3">
      <c r="P880453" s="83"/>
    </row>
    <row r="880454" spans="16:16" x14ac:dyDescent="0.3">
      <c r="P880454" s="83"/>
    </row>
    <row r="880455" spans="16:16" x14ac:dyDescent="0.3">
      <c r="P880455" s="83"/>
    </row>
    <row r="880456" spans="16:16" x14ac:dyDescent="0.3">
      <c r="P880456" s="83"/>
    </row>
    <row r="880457" spans="16:16" x14ac:dyDescent="0.3">
      <c r="P880457" s="83"/>
    </row>
    <row r="880458" spans="16:16" x14ac:dyDescent="0.3">
      <c r="P880458" s="83"/>
    </row>
    <row r="880459" spans="16:16" x14ac:dyDescent="0.3">
      <c r="P880459" s="83"/>
    </row>
    <row r="880460" spans="16:16" x14ac:dyDescent="0.3">
      <c r="P880460" s="83"/>
    </row>
    <row r="880461" spans="16:16" x14ac:dyDescent="0.3">
      <c r="P880461" s="83"/>
    </row>
    <row r="880462" spans="16:16" x14ac:dyDescent="0.3">
      <c r="P880462" s="83"/>
    </row>
    <row r="880463" spans="16:16" x14ac:dyDescent="0.3">
      <c r="P880463" s="83"/>
    </row>
    <row r="880464" spans="16:16" x14ac:dyDescent="0.3">
      <c r="P880464" s="83"/>
    </row>
    <row r="880465" spans="16:16" x14ac:dyDescent="0.3">
      <c r="P880465" s="83"/>
    </row>
    <row r="880466" spans="16:16" x14ac:dyDescent="0.3">
      <c r="P880466" s="83"/>
    </row>
    <row r="880467" spans="16:16" x14ac:dyDescent="0.3">
      <c r="P880467" s="83"/>
    </row>
    <row r="880468" spans="16:16" x14ac:dyDescent="0.3">
      <c r="P880468" s="83"/>
    </row>
    <row r="880469" spans="16:16" x14ac:dyDescent="0.3">
      <c r="P880469" s="83"/>
    </row>
    <row r="880470" spans="16:16" x14ac:dyDescent="0.3">
      <c r="P880470" s="83"/>
    </row>
    <row r="880471" spans="16:16" x14ac:dyDescent="0.3">
      <c r="P880471" s="83"/>
    </row>
    <row r="880472" spans="16:16" x14ac:dyDescent="0.3">
      <c r="P880472" s="83"/>
    </row>
    <row r="880473" spans="16:16" x14ac:dyDescent="0.3">
      <c r="P880473" s="83"/>
    </row>
    <row r="880474" spans="16:16" x14ac:dyDescent="0.3">
      <c r="P880474" s="83"/>
    </row>
    <row r="880475" spans="16:16" x14ac:dyDescent="0.3">
      <c r="P880475" s="83"/>
    </row>
    <row r="880476" spans="16:16" x14ac:dyDescent="0.3">
      <c r="P880476" s="83"/>
    </row>
    <row r="880477" spans="16:16" x14ac:dyDescent="0.3">
      <c r="P880477" s="83"/>
    </row>
    <row r="880478" spans="16:16" x14ac:dyDescent="0.3">
      <c r="P880478" s="83"/>
    </row>
    <row r="880479" spans="16:16" x14ac:dyDescent="0.3">
      <c r="P880479" s="83"/>
    </row>
    <row r="880480" spans="16:16" x14ac:dyDescent="0.3">
      <c r="P880480" s="83"/>
    </row>
    <row r="880481" spans="16:16" x14ac:dyDescent="0.3">
      <c r="P880481" s="83"/>
    </row>
    <row r="880482" spans="16:16" x14ac:dyDescent="0.3">
      <c r="P880482" s="83"/>
    </row>
    <row r="880483" spans="16:16" x14ac:dyDescent="0.3">
      <c r="P880483" s="83"/>
    </row>
    <row r="880484" spans="16:16" x14ac:dyDescent="0.3">
      <c r="P880484" s="83"/>
    </row>
    <row r="880485" spans="16:16" x14ac:dyDescent="0.3">
      <c r="P880485" s="83"/>
    </row>
    <row r="880486" spans="16:16" x14ac:dyDescent="0.3">
      <c r="P880486" s="83"/>
    </row>
    <row r="880487" spans="16:16" x14ac:dyDescent="0.3">
      <c r="P880487" s="83"/>
    </row>
    <row r="880488" spans="16:16" x14ac:dyDescent="0.3">
      <c r="P880488" s="83"/>
    </row>
    <row r="880489" spans="16:16" x14ac:dyDescent="0.3">
      <c r="P880489" s="83"/>
    </row>
    <row r="880490" spans="16:16" x14ac:dyDescent="0.3">
      <c r="P880490" s="83"/>
    </row>
    <row r="880491" spans="16:16" x14ac:dyDescent="0.3">
      <c r="P880491" s="83"/>
    </row>
    <row r="880492" spans="16:16" x14ac:dyDescent="0.3">
      <c r="P880492" s="83"/>
    </row>
    <row r="880493" spans="16:16" x14ac:dyDescent="0.3">
      <c r="P880493" s="83"/>
    </row>
    <row r="880494" spans="16:16" x14ac:dyDescent="0.3">
      <c r="P880494" s="83"/>
    </row>
    <row r="880495" spans="16:16" x14ac:dyDescent="0.3">
      <c r="P880495" s="83"/>
    </row>
    <row r="880496" spans="16:16" x14ac:dyDescent="0.3">
      <c r="P880496" s="83"/>
    </row>
    <row r="880497" spans="16:16" x14ac:dyDescent="0.3">
      <c r="P880497" s="83"/>
    </row>
    <row r="880498" spans="16:16" x14ac:dyDescent="0.3">
      <c r="P880498" s="83"/>
    </row>
    <row r="880499" spans="16:16" x14ac:dyDescent="0.3">
      <c r="P880499" s="83"/>
    </row>
    <row r="880500" spans="16:16" x14ac:dyDescent="0.3">
      <c r="P880500" s="83"/>
    </row>
    <row r="880501" spans="16:16" x14ac:dyDescent="0.3">
      <c r="P880501" s="83"/>
    </row>
    <row r="880502" spans="16:16" x14ac:dyDescent="0.3">
      <c r="P880502" s="83"/>
    </row>
    <row r="880503" spans="16:16" x14ac:dyDescent="0.3">
      <c r="P880503" s="83"/>
    </row>
    <row r="880504" spans="16:16" x14ac:dyDescent="0.3">
      <c r="P880504" s="83"/>
    </row>
    <row r="880505" spans="16:16" x14ac:dyDescent="0.3">
      <c r="P880505" s="83"/>
    </row>
    <row r="880506" spans="16:16" x14ac:dyDescent="0.3">
      <c r="P880506" s="83"/>
    </row>
    <row r="880507" spans="16:16" x14ac:dyDescent="0.3">
      <c r="P880507" s="83"/>
    </row>
    <row r="880508" spans="16:16" x14ac:dyDescent="0.3">
      <c r="P880508" s="83"/>
    </row>
    <row r="880509" spans="16:16" x14ac:dyDescent="0.3">
      <c r="P880509" s="83"/>
    </row>
    <row r="880510" spans="16:16" x14ac:dyDescent="0.3">
      <c r="P880510" s="83"/>
    </row>
    <row r="880511" spans="16:16" x14ac:dyDescent="0.3">
      <c r="P880511" s="83"/>
    </row>
    <row r="880512" spans="16:16" x14ac:dyDescent="0.3">
      <c r="P880512" s="83"/>
    </row>
    <row r="880513" spans="16:16" x14ac:dyDescent="0.3">
      <c r="P880513" s="83"/>
    </row>
    <row r="880514" spans="16:16" x14ac:dyDescent="0.3">
      <c r="P880514" s="83"/>
    </row>
    <row r="880515" spans="16:16" x14ac:dyDescent="0.3">
      <c r="P880515" s="83"/>
    </row>
    <row r="880516" spans="16:16" x14ac:dyDescent="0.3">
      <c r="P880516" s="83"/>
    </row>
    <row r="880517" spans="16:16" x14ac:dyDescent="0.3">
      <c r="P880517" s="83"/>
    </row>
    <row r="880518" spans="16:16" x14ac:dyDescent="0.3">
      <c r="P880518" s="83"/>
    </row>
    <row r="880519" spans="16:16" x14ac:dyDescent="0.3">
      <c r="P880519" s="83"/>
    </row>
    <row r="880520" spans="16:16" x14ac:dyDescent="0.3">
      <c r="P880520" s="83"/>
    </row>
    <row r="880521" spans="16:16" x14ac:dyDescent="0.3">
      <c r="P880521" s="83"/>
    </row>
    <row r="880522" spans="16:16" x14ac:dyDescent="0.3">
      <c r="P880522" s="83"/>
    </row>
    <row r="880523" spans="16:16" x14ac:dyDescent="0.3">
      <c r="P880523" s="83"/>
    </row>
    <row r="880524" spans="16:16" x14ac:dyDescent="0.3">
      <c r="P880524" s="83"/>
    </row>
    <row r="880525" spans="16:16" x14ac:dyDescent="0.3">
      <c r="P880525" s="83"/>
    </row>
    <row r="880526" spans="16:16" x14ac:dyDescent="0.3">
      <c r="P880526" s="83"/>
    </row>
    <row r="880527" spans="16:16" x14ac:dyDescent="0.3">
      <c r="P880527" s="83"/>
    </row>
    <row r="880528" spans="16:16" x14ac:dyDescent="0.3">
      <c r="P880528" s="83"/>
    </row>
    <row r="880529" spans="16:16" x14ac:dyDescent="0.3">
      <c r="P880529" s="83"/>
    </row>
    <row r="880530" spans="16:16" x14ac:dyDescent="0.3">
      <c r="P880530" s="83"/>
    </row>
    <row r="880531" spans="16:16" x14ac:dyDescent="0.3">
      <c r="P880531" s="83"/>
    </row>
    <row r="880532" spans="16:16" x14ac:dyDescent="0.3">
      <c r="P880532" s="83"/>
    </row>
    <row r="880533" spans="16:16" x14ac:dyDescent="0.3">
      <c r="P880533" s="83"/>
    </row>
    <row r="880534" spans="16:16" x14ac:dyDescent="0.3">
      <c r="P880534" s="83"/>
    </row>
    <row r="880535" spans="16:16" x14ac:dyDescent="0.3">
      <c r="P880535" s="83"/>
    </row>
    <row r="880536" spans="16:16" x14ac:dyDescent="0.3">
      <c r="P880536" s="83"/>
    </row>
    <row r="880537" spans="16:16" x14ac:dyDescent="0.3">
      <c r="P880537" s="83"/>
    </row>
    <row r="880538" spans="16:16" x14ac:dyDescent="0.3">
      <c r="P880538" s="83"/>
    </row>
    <row r="880539" spans="16:16" x14ac:dyDescent="0.3">
      <c r="P880539" s="83"/>
    </row>
    <row r="880540" spans="16:16" x14ac:dyDescent="0.3">
      <c r="P880540" s="83"/>
    </row>
    <row r="880541" spans="16:16" x14ac:dyDescent="0.3">
      <c r="P880541" s="83"/>
    </row>
    <row r="880542" spans="16:16" x14ac:dyDescent="0.3">
      <c r="P880542" s="83"/>
    </row>
    <row r="880543" spans="16:16" x14ac:dyDescent="0.3">
      <c r="P880543" s="83"/>
    </row>
    <row r="880544" spans="16:16" x14ac:dyDescent="0.3">
      <c r="P880544" s="83"/>
    </row>
    <row r="880545" spans="16:16" x14ac:dyDescent="0.3">
      <c r="P880545" s="83"/>
    </row>
    <row r="880546" spans="16:16" x14ac:dyDescent="0.3">
      <c r="P880546" s="83"/>
    </row>
    <row r="880547" spans="16:16" x14ac:dyDescent="0.3">
      <c r="P880547" s="83"/>
    </row>
    <row r="880548" spans="16:16" x14ac:dyDescent="0.3">
      <c r="P880548" s="83"/>
    </row>
    <row r="880549" spans="16:16" x14ac:dyDescent="0.3">
      <c r="P880549" s="83"/>
    </row>
    <row r="880550" spans="16:16" x14ac:dyDescent="0.3">
      <c r="P880550" s="83"/>
    </row>
    <row r="880551" spans="16:16" x14ac:dyDescent="0.3">
      <c r="P880551" s="83"/>
    </row>
    <row r="880552" spans="16:16" x14ac:dyDescent="0.3">
      <c r="P880552" s="83"/>
    </row>
    <row r="880553" spans="16:16" x14ac:dyDescent="0.3">
      <c r="P880553" s="83"/>
    </row>
    <row r="880554" spans="16:16" x14ac:dyDescent="0.3">
      <c r="P880554" s="83"/>
    </row>
    <row r="880555" spans="16:16" x14ac:dyDescent="0.3">
      <c r="P880555" s="83"/>
    </row>
    <row r="880556" spans="16:16" x14ac:dyDescent="0.3">
      <c r="P880556" s="83"/>
    </row>
    <row r="880557" spans="16:16" x14ac:dyDescent="0.3">
      <c r="P880557" s="83"/>
    </row>
    <row r="880558" spans="16:16" x14ac:dyDescent="0.3">
      <c r="P880558" s="83"/>
    </row>
    <row r="880559" spans="16:16" x14ac:dyDescent="0.3">
      <c r="P880559" s="83"/>
    </row>
    <row r="880560" spans="16:16" x14ac:dyDescent="0.3">
      <c r="P880560" s="83"/>
    </row>
    <row r="880561" spans="16:16" x14ac:dyDescent="0.3">
      <c r="P880561" s="83"/>
    </row>
    <row r="880562" spans="16:16" x14ac:dyDescent="0.3">
      <c r="P880562" s="83"/>
    </row>
    <row r="880563" spans="16:16" x14ac:dyDescent="0.3">
      <c r="P880563" s="83"/>
    </row>
    <row r="880564" spans="16:16" x14ac:dyDescent="0.3">
      <c r="P880564" s="83"/>
    </row>
    <row r="880565" spans="16:16" x14ac:dyDescent="0.3">
      <c r="P880565" s="83"/>
    </row>
    <row r="880566" spans="16:16" x14ac:dyDescent="0.3">
      <c r="P880566" s="83"/>
    </row>
    <row r="880567" spans="16:16" x14ac:dyDescent="0.3">
      <c r="P880567" s="83"/>
    </row>
    <row r="880568" spans="16:16" x14ac:dyDescent="0.3">
      <c r="P880568" s="83"/>
    </row>
    <row r="880569" spans="16:16" x14ac:dyDescent="0.3">
      <c r="P880569" s="83"/>
    </row>
    <row r="880570" spans="16:16" x14ac:dyDescent="0.3">
      <c r="P880570" s="83"/>
    </row>
    <row r="880571" spans="16:16" x14ac:dyDescent="0.3">
      <c r="P880571" s="83"/>
    </row>
    <row r="880572" spans="16:16" x14ac:dyDescent="0.3">
      <c r="P880572" s="83"/>
    </row>
    <row r="880573" spans="16:16" x14ac:dyDescent="0.3">
      <c r="P880573" s="83"/>
    </row>
    <row r="880574" spans="16:16" x14ac:dyDescent="0.3">
      <c r="P880574" s="83"/>
    </row>
    <row r="880575" spans="16:16" x14ac:dyDescent="0.3">
      <c r="P880575" s="83"/>
    </row>
    <row r="880576" spans="16:16" x14ac:dyDescent="0.3">
      <c r="P880576" s="83"/>
    </row>
    <row r="880577" spans="16:16" x14ac:dyDescent="0.3">
      <c r="P880577" s="83"/>
    </row>
    <row r="880578" spans="16:16" x14ac:dyDescent="0.3">
      <c r="P880578" s="83"/>
    </row>
    <row r="880579" spans="16:16" x14ac:dyDescent="0.3">
      <c r="P880579" s="83"/>
    </row>
    <row r="880580" spans="16:16" x14ac:dyDescent="0.3">
      <c r="P880580" s="83"/>
    </row>
    <row r="880581" spans="16:16" x14ac:dyDescent="0.3">
      <c r="P880581" s="83"/>
    </row>
    <row r="880582" spans="16:16" x14ac:dyDescent="0.3">
      <c r="P880582" s="83"/>
    </row>
    <row r="880583" spans="16:16" x14ac:dyDescent="0.3">
      <c r="P880583" s="83"/>
    </row>
    <row r="880584" spans="16:16" x14ac:dyDescent="0.3">
      <c r="P880584" s="83"/>
    </row>
    <row r="880585" spans="16:16" x14ac:dyDescent="0.3">
      <c r="P880585" s="83"/>
    </row>
    <row r="880586" spans="16:16" x14ac:dyDescent="0.3">
      <c r="P880586" s="83"/>
    </row>
    <row r="880587" spans="16:16" x14ac:dyDescent="0.3">
      <c r="P880587" s="83"/>
    </row>
    <row r="880588" spans="16:16" x14ac:dyDescent="0.3">
      <c r="P880588" s="83"/>
    </row>
    <row r="880589" spans="16:16" x14ac:dyDescent="0.3">
      <c r="P880589" s="83"/>
    </row>
    <row r="880590" spans="16:16" x14ac:dyDescent="0.3">
      <c r="P880590" s="83"/>
    </row>
    <row r="880591" spans="16:16" x14ac:dyDescent="0.3">
      <c r="P880591" s="83"/>
    </row>
    <row r="880592" spans="16:16" x14ac:dyDescent="0.3">
      <c r="P880592" s="83"/>
    </row>
    <row r="880593" spans="16:16" x14ac:dyDescent="0.3">
      <c r="P880593" s="83"/>
    </row>
    <row r="880594" spans="16:16" x14ac:dyDescent="0.3">
      <c r="P880594" s="83"/>
    </row>
    <row r="880595" spans="16:16" x14ac:dyDescent="0.3">
      <c r="P880595" s="83"/>
    </row>
    <row r="880596" spans="16:16" x14ac:dyDescent="0.3">
      <c r="P880596" s="83"/>
    </row>
    <row r="880597" spans="16:16" x14ac:dyDescent="0.3">
      <c r="P880597" s="83"/>
    </row>
    <row r="880598" spans="16:16" x14ac:dyDescent="0.3">
      <c r="P880598" s="83"/>
    </row>
    <row r="880599" spans="16:16" x14ac:dyDescent="0.3">
      <c r="P880599" s="83"/>
    </row>
    <row r="880600" spans="16:16" x14ac:dyDescent="0.3">
      <c r="P880600" s="83"/>
    </row>
    <row r="880601" spans="16:16" x14ac:dyDescent="0.3">
      <c r="P880601" s="83"/>
    </row>
    <row r="880602" spans="16:16" x14ac:dyDescent="0.3">
      <c r="P880602" s="83"/>
    </row>
    <row r="880603" spans="16:16" x14ac:dyDescent="0.3">
      <c r="P880603" s="83"/>
    </row>
    <row r="880604" spans="16:16" x14ac:dyDescent="0.3">
      <c r="P880604" s="83"/>
    </row>
    <row r="880605" spans="16:16" x14ac:dyDescent="0.3">
      <c r="P880605" s="83"/>
    </row>
    <row r="880606" spans="16:16" x14ac:dyDescent="0.3">
      <c r="P880606" s="83"/>
    </row>
    <row r="880607" spans="16:16" x14ac:dyDescent="0.3">
      <c r="P880607" s="83"/>
    </row>
    <row r="880608" spans="16:16" x14ac:dyDescent="0.3">
      <c r="P880608" s="83"/>
    </row>
    <row r="880609" spans="16:16" x14ac:dyDescent="0.3">
      <c r="P880609" s="83"/>
    </row>
    <row r="880610" spans="16:16" x14ac:dyDescent="0.3">
      <c r="P880610" s="83"/>
    </row>
    <row r="880611" spans="16:16" x14ac:dyDescent="0.3">
      <c r="P880611" s="83"/>
    </row>
    <row r="880612" spans="16:16" x14ac:dyDescent="0.3">
      <c r="P880612" s="83"/>
    </row>
    <row r="880613" spans="16:16" x14ac:dyDescent="0.3">
      <c r="P880613" s="83"/>
    </row>
    <row r="880614" spans="16:16" x14ac:dyDescent="0.3">
      <c r="P880614" s="83"/>
    </row>
    <row r="880615" spans="16:16" x14ac:dyDescent="0.3">
      <c r="P880615" s="83"/>
    </row>
    <row r="880616" spans="16:16" x14ac:dyDescent="0.3">
      <c r="P880616" s="83"/>
    </row>
    <row r="880617" spans="16:16" x14ac:dyDescent="0.3">
      <c r="P880617" s="83"/>
    </row>
    <row r="880618" spans="16:16" x14ac:dyDescent="0.3">
      <c r="P880618" s="83"/>
    </row>
    <row r="880619" spans="16:16" x14ac:dyDescent="0.3">
      <c r="P880619" s="83"/>
    </row>
    <row r="880620" spans="16:16" x14ac:dyDescent="0.3">
      <c r="P880620" s="83"/>
    </row>
    <row r="880621" spans="16:16" x14ac:dyDescent="0.3">
      <c r="P880621" s="83"/>
    </row>
    <row r="880622" spans="16:16" x14ac:dyDescent="0.3">
      <c r="P880622" s="83"/>
    </row>
    <row r="880623" spans="16:16" x14ac:dyDescent="0.3">
      <c r="P880623" s="83"/>
    </row>
    <row r="880624" spans="16:16" x14ac:dyDescent="0.3">
      <c r="P880624" s="83"/>
    </row>
    <row r="880625" spans="16:16" x14ac:dyDescent="0.3">
      <c r="P880625" s="83"/>
    </row>
    <row r="880626" spans="16:16" x14ac:dyDescent="0.3">
      <c r="P880626" s="83"/>
    </row>
    <row r="880627" spans="16:16" x14ac:dyDescent="0.3">
      <c r="P880627" s="83"/>
    </row>
    <row r="880628" spans="16:16" x14ac:dyDescent="0.3">
      <c r="P880628" s="83"/>
    </row>
    <row r="880629" spans="16:16" x14ac:dyDescent="0.3">
      <c r="P880629" s="83"/>
    </row>
    <row r="880630" spans="16:16" x14ac:dyDescent="0.3">
      <c r="P880630" s="83"/>
    </row>
    <row r="880631" spans="16:16" x14ac:dyDescent="0.3">
      <c r="P880631" s="83"/>
    </row>
    <row r="880632" spans="16:16" x14ac:dyDescent="0.3">
      <c r="P880632" s="83"/>
    </row>
    <row r="880633" spans="16:16" x14ac:dyDescent="0.3">
      <c r="P880633" s="83"/>
    </row>
    <row r="880634" spans="16:16" x14ac:dyDescent="0.3">
      <c r="P880634" s="83"/>
    </row>
    <row r="880635" spans="16:16" x14ac:dyDescent="0.3">
      <c r="P880635" s="83"/>
    </row>
    <row r="880636" spans="16:16" x14ac:dyDescent="0.3">
      <c r="P880636" s="83"/>
    </row>
    <row r="880637" spans="16:16" x14ac:dyDescent="0.3">
      <c r="P880637" s="83"/>
    </row>
    <row r="880638" spans="16:16" x14ac:dyDescent="0.3">
      <c r="P880638" s="83"/>
    </row>
    <row r="880639" spans="16:16" x14ac:dyDescent="0.3">
      <c r="P880639" s="83"/>
    </row>
    <row r="880640" spans="16:16" x14ac:dyDescent="0.3">
      <c r="P880640" s="83"/>
    </row>
    <row r="880641" spans="16:16" x14ac:dyDescent="0.3">
      <c r="P880641" s="83"/>
    </row>
    <row r="880642" spans="16:16" x14ac:dyDescent="0.3">
      <c r="P880642" s="83"/>
    </row>
    <row r="880643" spans="16:16" x14ac:dyDescent="0.3">
      <c r="P880643" s="83"/>
    </row>
    <row r="880644" spans="16:16" x14ac:dyDescent="0.3">
      <c r="P880644" s="83"/>
    </row>
    <row r="880645" spans="16:16" x14ac:dyDescent="0.3">
      <c r="P880645" s="83"/>
    </row>
    <row r="880646" spans="16:16" x14ac:dyDescent="0.3">
      <c r="P880646" s="83"/>
    </row>
    <row r="880647" spans="16:16" x14ac:dyDescent="0.3">
      <c r="P880647" s="83"/>
    </row>
    <row r="880648" spans="16:16" x14ac:dyDescent="0.3">
      <c r="P880648" s="83"/>
    </row>
    <row r="880649" spans="16:16" x14ac:dyDescent="0.3">
      <c r="P880649" s="83"/>
    </row>
    <row r="880650" spans="16:16" x14ac:dyDescent="0.3">
      <c r="P880650" s="83"/>
    </row>
    <row r="880651" spans="16:16" x14ac:dyDescent="0.3">
      <c r="P880651" s="83"/>
    </row>
    <row r="880652" spans="16:16" x14ac:dyDescent="0.3">
      <c r="P880652" s="83"/>
    </row>
    <row r="880653" spans="16:16" x14ac:dyDescent="0.3">
      <c r="P880653" s="83"/>
    </row>
    <row r="880654" spans="16:16" x14ac:dyDescent="0.3">
      <c r="P880654" s="83"/>
    </row>
    <row r="880655" spans="16:16" x14ac:dyDescent="0.3">
      <c r="P880655" s="83"/>
    </row>
    <row r="880656" spans="16:16" x14ac:dyDescent="0.3">
      <c r="P880656" s="83"/>
    </row>
    <row r="880657" spans="16:16" x14ac:dyDescent="0.3">
      <c r="P880657" s="83"/>
    </row>
    <row r="880658" spans="16:16" x14ac:dyDescent="0.3">
      <c r="P880658" s="83"/>
    </row>
    <row r="880659" spans="16:16" x14ac:dyDescent="0.3">
      <c r="P880659" s="83"/>
    </row>
    <row r="880660" spans="16:16" x14ac:dyDescent="0.3">
      <c r="P880660" s="83"/>
    </row>
    <row r="880661" spans="16:16" x14ac:dyDescent="0.3">
      <c r="P880661" s="83"/>
    </row>
    <row r="880662" spans="16:16" x14ac:dyDescent="0.3">
      <c r="P880662" s="83"/>
    </row>
    <row r="880663" spans="16:16" x14ac:dyDescent="0.3">
      <c r="P880663" s="83"/>
    </row>
    <row r="880664" spans="16:16" x14ac:dyDescent="0.3">
      <c r="P880664" s="83"/>
    </row>
    <row r="880665" spans="16:16" x14ac:dyDescent="0.3">
      <c r="P880665" s="83"/>
    </row>
    <row r="880666" spans="16:16" x14ac:dyDescent="0.3">
      <c r="P880666" s="83"/>
    </row>
    <row r="880667" spans="16:16" x14ac:dyDescent="0.3">
      <c r="P880667" s="83"/>
    </row>
    <row r="880668" spans="16:16" x14ac:dyDescent="0.3">
      <c r="P880668" s="83"/>
    </row>
    <row r="880669" spans="16:16" x14ac:dyDescent="0.3">
      <c r="P880669" s="83"/>
    </row>
    <row r="880670" spans="16:16" x14ac:dyDescent="0.3">
      <c r="P880670" s="83"/>
    </row>
    <row r="880671" spans="16:16" x14ac:dyDescent="0.3">
      <c r="P880671" s="83"/>
    </row>
    <row r="880672" spans="16:16" x14ac:dyDescent="0.3">
      <c r="P880672" s="83"/>
    </row>
    <row r="880673" spans="16:16" x14ac:dyDescent="0.3">
      <c r="P880673" s="83"/>
    </row>
    <row r="880674" spans="16:16" x14ac:dyDescent="0.3">
      <c r="P880674" s="83"/>
    </row>
    <row r="880675" spans="16:16" x14ac:dyDescent="0.3">
      <c r="P880675" s="83"/>
    </row>
    <row r="880676" spans="16:16" x14ac:dyDescent="0.3">
      <c r="P880676" s="83"/>
    </row>
    <row r="880677" spans="16:16" x14ac:dyDescent="0.3">
      <c r="P880677" s="83"/>
    </row>
    <row r="880678" spans="16:16" x14ac:dyDescent="0.3">
      <c r="P880678" s="83"/>
    </row>
    <row r="880679" spans="16:16" x14ac:dyDescent="0.3">
      <c r="P880679" s="83"/>
    </row>
    <row r="880680" spans="16:16" x14ac:dyDescent="0.3">
      <c r="P880680" s="83"/>
    </row>
    <row r="880681" spans="16:16" x14ac:dyDescent="0.3">
      <c r="P880681" s="83"/>
    </row>
    <row r="880682" spans="16:16" x14ac:dyDescent="0.3">
      <c r="P880682" s="83"/>
    </row>
    <row r="880683" spans="16:16" x14ac:dyDescent="0.3">
      <c r="P880683" s="83"/>
    </row>
    <row r="880684" spans="16:16" x14ac:dyDescent="0.3">
      <c r="P880684" s="83"/>
    </row>
    <row r="880685" spans="16:16" x14ac:dyDescent="0.3">
      <c r="P880685" s="83"/>
    </row>
    <row r="880686" spans="16:16" x14ac:dyDescent="0.3">
      <c r="P880686" s="83"/>
    </row>
    <row r="880687" spans="16:16" x14ac:dyDescent="0.3">
      <c r="P880687" s="83"/>
    </row>
    <row r="880688" spans="16:16" x14ac:dyDescent="0.3">
      <c r="P880688" s="83"/>
    </row>
    <row r="880689" spans="16:16" x14ac:dyDescent="0.3">
      <c r="P880689" s="83"/>
    </row>
    <row r="880690" spans="16:16" x14ac:dyDescent="0.3">
      <c r="P880690" s="83"/>
    </row>
    <row r="880691" spans="16:16" x14ac:dyDescent="0.3">
      <c r="P880691" s="83"/>
    </row>
    <row r="880692" spans="16:16" x14ac:dyDescent="0.3">
      <c r="P880692" s="83"/>
    </row>
    <row r="880693" spans="16:16" x14ac:dyDescent="0.3">
      <c r="P880693" s="83"/>
    </row>
    <row r="880694" spans="16:16" x14ac:dyDescent="0.3">
      <c r="P880694" s="83"/>
    </row>
    <row r="880695" spans="16:16" x14ac:dyDescent="0.3">
      <c r="P880695" s="83"/>
    </row>
    <row r="880696" spans="16:16" x14ac:dyDescent="0.3">
      <c r="P880696" s="83"/>
    </row>
    <row r="880697" spans="16:16" x14ac:dyDescent="0.3">
      <c r="P880697" s="83"/>
    </row>
    <row r="880698" spans="16:16" x14ac:dyDescent="0.3">
      <c r="P880698" s="83"/>
    </row>
    <row r="880699" spans="16:16" x14ac:dyDescent="0.3">
      <c r="P880699" s="83"/>
    </row>
    <row r="880700" spans="16:16" x14ac:dyDescent="0.3">
      <c r="P880700" s="83"/>
    </row>
    <row r="880701" spans="16:16" x14ac:dyDescent="0.3">
      <c r="P880701" s="83"/>
    </row>
    <row r="880702" spans="16:16" x14ac:dyDescent="0.3">
      <c r="P880702" s="83"/>
    </row>
    <row r="880703" spans="16:16" x14ac:dyDescent="0.3">
      <c r="P880703" s="83"/>
    </row>
    <row r="880704" spans="16:16" x14ac:dyDescent="0.3">
      <c r="P880704" s="83"/>
    </row>
    <row r="880705" spans="16:16" x14ac:dyDescent="0.3">
      <c r="P880705" s="83"/>
    </row>
    <row r="880706" spans="16:16" x14ac:dyDescent="0.3">
      <c r="P880706" s="83"/>
    </row>
    <row r="880707" spans="16:16" x14ac:dyDescent="0.3">
      <c r="P880707" s="83"/>
    </row>
    <row r="880708" spans="16:16" x14ac:dyDescent="0.3">
      <c r="P880708" s="83"/>
    </row>
    <row r="880709" spans="16:16" x14ac:dyDescent="0.3">
      <c r="P880709" s="83"/>
    </row>
    <row r="880710" spans="16:16" x14ac:dyDescent="0.3">
      <c r="P880710" s="83"/>
    </row>
    <row r="880711" spans="16:16" x14ac:dyDescent="0.3">
      <c r="P880711" s="83"/>
    </row>
    <row r="880712" spans="16:16" x14ac:dyDescent="0.3">
      <c r="P880712" s="83"/>
    </row>
    <row r="880713" spans="16:16" x14ac:dyDescent="0.3">
      <c r="P880713" s="83"/>
    </row>
    <row r="880714" spans="16:16" x14ac:dyDescent="0.3">
      <c r="P880714" s="83"/>
    </row>
    <row r="880715" spans="16:16" x14ac:dyDescent="0.3">
      <c r="P880715" s="83"/>
    </row>
    <row r="880716" spans="16:16" x14ac:dyDescent="0.3">
      <c r="P880716" s="83"/>
    </row>
    <row r="880717" spans="16:16" x14ac:dyDescent="0.3">
      <c r="P880717" s="83"/>
    </row>
    <row r="880718" spans="16:16" x14ac:dyDescent="0.3">
      <c r="P880718" s="83"/>
    </row>
    <row r="880719" spans="16:16" x14ac:dyDescent="0.3">
      <c r="P880719" s="83"/>
    </row>
    <row r="880720" spans="16:16" x14ac:dyDescent="0.3">
      <c r="P880720" s="83"/>
    </row>
    <row r="880721" spans="16:16" x14ac:dyDescent="0.3">
      <c r="P880721" s="83"/>
    </row>
    <row r="880722" spans="16:16" x14ac:dyDescent="0.3">
      <c r="P880722" s="83"/>
    </row>
    <row r="880723" spans="16:16" x14ac:dyDescent="0.3">
      <c r="P880723" s="83"/>
    </row>
    <row r="880724" spans="16:16" x14ac:dyDescent="0.3">
      <c r="P880724" s="83"/>
    </row>
    <row r="880725" spans="16:16" x14ac:dyDescent="0.3">
      <c r="P880725" s="83"/>
    </row>
    <row r="880726" spans="16:16" x14ac:dyDescent="0.3">
      <c r="P880726" s="83"/>
    </row>
    <row r="880727" spans="16:16" x14ac:dyDescent="0.3">
      <c r="P880727" s="83"/>
    </row>
    <row r="880728" spans="16:16" x14ac:dyDescent="0.3">
      <c r="P880728" s="83"/>
    </row>
    <row r="880729" spans="16:16" x14ac:dyDescent="0.3">
      <c r="P880729" s="83"/>
    </row>
    <row r="880730" spans="16:16" x14ac:dyDescent="0.3">
      <c r="P880730" s="83"/>
    </row>
    <row r="880731" spans="16:16" x14ac:dyDescent="0.3">
      <c r="P880731" s="83"/>
    </row>
    <row r="880732" spans="16:16" x14ac:dyDescent="0.3">
      <c r="P880732" s="83"/>
    </row>
    <row r="880733" spans="16:16" x14ac:dyDescent="0.3">
      <c r="P880733" s="83"/>
    </row>
    <row r="880734" spans="16:16" x14ac:dyDescent="0.3">
      <c r="P880734" s="83"/>
    </row>
    <row r="880735" spans="16:16" x14ac:dyDescent="0.3">
      <c r="P880735" s="83"/>
    </row>
    <row r="880736" spans="16:16" x14ac:dyDescent="0.3">
      <c r="P880736" s="83"/>
    </row>
    <row r="880737" spans="16:16" x14ac:dyDescent="0.3">
      <c r="P880737" s="83"/>
    </row>
    <row r="880738" spans="16:16" x14ac:dyDescent="0.3">
      <c r="P880738" s="83"/>
    </row>
    <row r="880739" spans="16:16" x14ac:dyDescent="0.3">
      <c r="P880739" s="83"/>
    </row>
    <row r="880740" spans="16:16" x14ac:dyDescent="0.3">
      <c r="P880740" s="83"/>
    </row>
    <row r="880741" spans="16:16" x14ac:dyDescent="0.3">
      <c r="P880741" s="83"/>
    </row>
    <row r="880742" spans="16:16" x14ac:dyDescent="0.3">
      <c r="P880742" s="83"/>
    </row>
    <row r="880743" spans="16:16" x14ac:dyDescent="0.3">
      <c r="P880743" s="83"/>
    </row>
    <row r="880744" spans="16:16" x14ac:dyDescent="0.3">
      <c r="P880744" s="83"/>
    </row>
    <row r="880745" spans="16:16" x14ac:dyDescent="0.3">
      <c r="P880745" s="83"/>
    </row>
    <row r="880746" spans="16:16" x14ac:dyDescent="0.3">
      <c r="P880746" s="83"/>
    </row>
    <row r="880747" spans="16:16" x14ac:dyDescent="0.3">
      <c r="P880747" s="83"/>
    </row>
    <row r="880748" spans="16:16" x14ac:dyDescent="0.3">
      <c r="P880748" s="83"/>
    </row>
    <row r="880749" spans="16:16" x14ac:dyDescent="0.3">
      <c r="P880749" s="83"/>
    </row>
    <row r="880750" spans="16:16" x14ac:dyDescent="0.3">
      <c r="P880750" s="83"/>
    </row>
    <row r="880751" spans="16:16" x14ac:dyDescent="0.3">
      <c r="P880751" s="83"/>
    </row>
    <row r="880752" spans="16:16" x14ac:dyDescent="0.3">
      <c r="P880752" s="83"/>
    </row>
    <row r="880753" spans="16:16" x14ac:dyDescent="0.3">
      <c r="P880753" s="83"/>
    </row>
    <row r="880754" spans="16:16" x14ac:dyDescent="0.3">
      <c r="P880754" s="83"/>
    </row>
    <row r="880755" spans="16:16" x14ac:dyDescent="0.3">
      <c r="P880755" s="83"/>
    </row>
    <row r="880756" spans="16:16" x14ac:dyDescent="0.3">
      <c r="P880756" s="83"/>
    </row>
    <row r="880757" spans="16:16" x14ac:dyDescent="0.3">
      <c r="P880757" s="83"/>
    </row>
    <row r="880758" spans="16:16" x14ac:dyDescent="0.3">
      <c r="P880758" s="83"/>
    </row>
    <row r="880759" spans="16:16" x14ac:dyDescent="0.3">
      <c r="P880759" s="83"/>
    </row>
    <row r="880760" spans="16:16" x14ac:dyDescent="0.3">
      <c r="P880760" s="83"/>
    </row>
    <row r="880761" spans="16:16" x14ac:dyDescent="0.3">
      <c r="P880761" s="83"/>
    </row>
    <row r="880762" spans="16:16" x14ac:dyDescent="0.3">
      <c r="P880762" s="83"/>
    </row>
    <row r="880763" spans="16:16" x14ac:dyDescent="0.3">
      <c r="P880763" s="83"/>
    </row>
    <row r="880764" spans="16:16" x14ac:dyDescent="0.3">
      <c r="P880764" s="83"/>
    </row>
    <row r="880765" spans="16:16" x14ac:dyDescent="0.3">
      <c r="P880765" s="83"/>
    </row>
    <row r="880766" spans="16:16" x14ac:dyDescent="0.3">
      <c r="P880766" s="83"/>
    </row>
    <row r="880767" spans="16:16" x14ac:dyDescent="0.3">
      <c r="P880767" s="83"/>
    </row>
    <row r="880768" spans="16:16" x14ac:dyDescent="0.3">
      <c r="P880768" s="83"/>
    </row>
    <row r="880769" spans="16:16" x14ac:dyDescent="0.3">
      <c r="P880769" s="83"/>
    </row>
    <row r="880770" spans="16:16" x14ac:dyDescent="0.3">
      <c r="P880770" s="83"/>
    </row>
    <row r="880771" spans="16:16" x14ac:dyDescent="0.3">
      <c r="P880771" s="83"/>
    </row>
    <row r="880772" spans="16:16" x14ac:dyDescent="0.3">
      <c r="P880772" s="83"/>
    </row>
    <row r="880773" spans="16:16" x14ac:dyDescent="0.3">
      <c r="P880773" s="83"/>
    </row>
    <row r="880774" spans="16:16" x14ac:dyDescent="0.3">
      <c r="P880774" s="83"/>
    </row>
    <row r="880775" spans="16:16" x14ac:dyDescent="0.3">
      <c r="P880775" s="83"/>
    </row>
    <row r="880776" spans="16:16" x14ac:dyDescent="0.3">
      <c r="P880776" s="83"/>
    </row>
    <row r="880777" spans="16:16" x14ac:dyDescent="0.3">
      <c r="P880777" s="83"/>
    </row>
    <row r="880778" spans="16:16" x14ac:dyDescent="0.3">
      <c r="P880778" s="83"/>
    </row>
    <row r="880779" spans="16:16" x14ac:dyDescent="0.3">
      <c r="P880779" s="83"/>
    </row>
    <row r="880780" spans="16:16" x14ac:dyDescent="0.3">
      <c r="P880780" s="83"/>
    </row>
    <row r="880781" spans="16:16" x14ac:dyDescent="0.3">
      <c r="P880781" s="83"/>
    </row>
    <row r="880782" spans="16:16" x14ac:dyDescent="0.3">
      <c r="P880782" s="83"/>
    </row>
    <row r="880783" spans="16:16" x14ac:dyDescent="0.3">
      <c r="P880783" s="83"/>
    </row>
    <row r="880784" spans="16:16" x14ac:dyDescent="0.3">
      <c r="P880784" s="83"/>
    </row>
    <row r="880785" spans="16:16" x14ac:dyDescent="0.3">
      <c r="P880785" s="83"/>
    </row>
    <row r="880786" spans="16:16" x14ac:dyDescent="0.3">
      <c r="P880786" s="83"/>
    </row>
    <row r="880787" spans="16:16" x14ac:dyDescent="0.3">
      <c r="P880787" s="83"/>
    </row>
    <row r="880788" spans="16:16" x14ac:dyDescent="0.3">
      <c r="P880788" s="83"/>
    </row>
    <row r="880789" spans="16:16" x14ac:dyDescent="0.3">
      <c r="P880789" s="83"/>
    </row>
    <row r="880790" spans="16:16" x14ac:dyDescent="0.3">
      <c r="P880790" s="83"/>
    </row>
    <row r="880791" spans="16:16" x14ac:dyDescent="0.3">
      <c r="P880791" s="83"/>
    </row>
    <row r="880792" spans="16:16" x14ac:dyDescent="0.3">
      <c r="P880792" s="83"/>
    </row>
    <row r="880793" spans="16:16" x14ac:dyDescent="0.3">
      <c r="P880793" s="83"/>
    </row>
    <row r="880794" spans="16:16" x14ac:dyDescent="0.3">
      <c r="P880794" s="83"/>
    </row>
    <row r="880795" spans="16:16" x14ac:dyDescent="0.3">
      <c r="P880795" s="83"/>
    </row>
    <row r="880796" spans="16:16" x14ac:dyDescent="0.3">
      <c r="P880796" s="83"/>
    </row>
    <row r="880797" spans="16:16" x14ac:dyDescent="0.3">
      <c r="P880797" s="83"/>
    </row>
    <row r="880798" spans="16:16" x14ac:dyDescent="0.3">
      <c r="P880798" s="83"/>
    </row>
    <row r="880799" spans="16:16" x14ac:dyDescent="0.3">
      <c r="P880799" s="83"/>
    </row>
    <row r="880800" spans="16:16" x14ac:dyDescent="0.3">
      <c r="P880800" s="83"/>
    </row>
    <row r="880801" spans="16:16" x14ac:dyDescent="0.3">
      <c r="P880801" s="83"/>
    </row>
    <row r="880802" spans="16:16" x14ac:dyDescent="0.3">
      <c r="P880802" s="83"/>
    </row>
    <row r="880803" spans="16:16" x14ac:dyDescent="0.3">
      <c r="P880803" s="83"/>
    </row>
    <row r="880804" spans="16:16" x14ac:dyDescent="0.3">
      <c r="P880804" s="83"/>
    </row>
    <row r="880805" spans="16:16" x14ac:dyDescent="0.3">
      <c r="P880805" s="83"/>
    </row>
    <row r="880806" spans="16:16" x14ac:dyDescent="0.3">
      <c r="P880806" s="83"/>
    </row>
    <row r="880807" spans="16:16" x14ac:dyDescent="0.3">
      <c r="P880807" s="83"/>
    </row>
    <row r="880808" spans="16:16" x14ac:dyDescent="0.3">
      <c r="P880808" s="83"/>
    </row>
    <row r="880809" spans="16:16" x14ac:dyDescent="0.3">
      <c r="P880809" s="83"/>
    </row>
    <row r="880810" spans="16:16" x14ac:dyDescent="0.3">
      <c r="P880810" s="83"/>
    </row>
    <row r="880811" spans="16:16" x14ac:dyDescent="0.3">
      <c r="P880811" s="83"/>
    </row>
    <row r="880812" spans="16:16" x14ac:dyDescent="0.3">
      <c r="P880812" s="83"/>
    </row>
    <row r="880813" spans="16:16" x14ac:dyDescent="0.3">
      <c r="P880813" s="83"/>
    </row>
    <row r="880814" spans="16:16" x14ac:dyDescent="0.3">
      <c r="P880814" s="83"/>
    </row>
    <row r="880815" spans="16:16" x14ac:dyDescent="0.3">
      <c r="P880815" s="83"/>
    </row>
    <row r="880816" spans="16:16" x14ac:dyDescent="0.3">
      <c r="P880816" s="83"/>
    </row>
    <row r="880817" spans="16:16" x14ac:dyDescent="0.3">
      <c r="P880817" s="83"/>
    </row>
    <row r="880818" spans="16:16" x14ac:dyDescent="0.3">
      <c r="P880818" s="83"/>
    </row>
    <row r="880819" spans="16:16" x14ac:dyDescent="0.3">
      <c r="P880819" s="83"/>
    </row>
    <row r="880820" spans="16:16" x14ac:dyDescent="0.3">
      <c r="P880820" s="83"/>
    </row>
    <row r="880821" spans="16:16" x14ac:dyDescent="0.3">
      <c r="P880821" s="83"/>
    </row>
    <row r="880822" spans="16:16" x14ac:dyDescent="0.3">
      <c r="P880822" s="83"/>
    </row>
    <row r="880823" spans="16:16" x14ac:dyDescent="0.3">
      <c r="P880823" s="83"/>
    </row>
    <row r="880824" spans="16:16" x14ac:dyDescent="0.3">
      <c r="P880824" s="83"/>
    </row>
    <row r="880825" spans="16:16" x14ac:dyDescent="0.3">
      <c r="P880825" s="83"/>
    </row>
    <row r="880826" spans="16:16" x14ac:dyDescent="0.3">
      <c r="P880826" s="83"/>
    </row>
    <row r="880827" spans="16:16" x14ac:dyDescent="0.3">
      <c r="P880827" s="83"/>
    </row>
    <row r="880828" spans="16:16" x14ac:dyDescent="0.3">
      <c r="P880828" s="83"/>
    </row>
    <row r="880829" spans="16:16" x14ac:dyDescent="0.3">
      <c r="P880829" s="83"/>
    </row>
    <row r="880830" spans="16:16" x14ac:dyDescent="0.3">
      <c r="P880830" s="83"/>
    </row>
    <row r="880831" spans="16:16" x14ac:dyDescent="0.3">
      <c r="P880831" s="83"/>
    </row>
    <row r="880832" spans="16:16" x14ac:dyDescent="0.3">
      <c r="P880832" s="83"/>
    </row>
    <row r="880833" spans="16:16" x14ac:dyDescent="0.3">
      <c r="P880833" s="83"/>
    </row>
    <row r="880834" spans="16:16" x14ac:dyDescent="0.3">
      <c r="P880834" s="83"/>
    </row>
    <row r="880835" spans="16:16" x14ac:dyDescent="0.3">
      <c r="P880835" s="83"/>
    </row>
    <row r="880836" spans="16:16" x14ac:dyDescent="0.3">
      <c r="P880836" s="83"/>
    </row>
    <row r="880837" spans="16:16" x14ac:dyDescent="0.3">
      <c r="P880837" s="83"/>
    </row>
    <row r="880838" spans="16:16" x14ac:dyDescent="0.3">
      <c r="P880838" s="83"/>
    </row>
    <row r="880839" spans="16:16" x14ac:dyDescent="0.3">
      <c r="P880839" s="83"/>
    </row>
    <row r="880840" spans="16:16" x14ac:dyDescent="0.3">
      <c r="P880840" s="83"/>
    </row>
    <row r="880841" spans="16:16" x14ac:dyDescent="0.3">
      <c r="P880841" s="83"/>
    </row>
    <row r="880842" spans="16:16" x14ac:dyDescent="0.3">
      <c r="P880842" s="83"/>
    </row>
    <row r="880843" spans="16:16" x14ac:dyDescent="0.3">
      <c r="P880843" s="83"/>
    </row>
    <row r="880844" spans="16:16" x14ac:dyDescent="0.3">
      <c r="P880844" s="83"/>
    </row>
    <row r="880845" spans="16:16" x14ac:dyDescent="0.3">
      <c r="P880845" s="83"/>
    </row>
    <row r="880846" spans="16:16" x14ac:dyDescent="0.3">
      <c r="P880846" s="83"/>
    </row>
    <row r="880847" spans="16:16" x14ac:dyDescent="0.3">
      <c r="P880847" s="83"/>
    </row>
    <row r="880848" spans="16:16" x14ac:dyDescent="0.3">
      <c r="P880848" s="83"/>
    </row>
    <row r="880849" spans="16:16" x14ac:dyDescent="0.3">
      <c r="P880849" s="83"/>
    </row>
    <row r="880850" spans="16:16" x14ac:dyDescent="0.3">
      <c r="P880850" s="83"/>
    </row>
    <row r="880851" spans="16:16" x14ac:dyDescent="0.3">
      <c r="P880851" s="83"/>
    </row>
    <row r="880852" spans="16:16" x14ac:dyDescent="0.3">
      <c r="P880852" s="83"/>
    </row>
    <row r="880853" spans="16:16" x14ac:dyDescent="0.3">
      <c r="P880853" s="83"/>
    </row>
    <row r="880854" spans="16:16" x14ac:dyDescent="0.3">
      <c r="P880854" s="83"/>
    </row>
    <row r="880855" spans="16:16" x14ac:dyDescent="0.3">
      <c r="P880855" s="83"/>
    </row>
    <row r="880856" spans="16:16" x14ac:dyDescent="0.3">
      <c r="P880856" s="83"/>
    </row>
    <row r="880857" spans="16:16" x14ac:dyDescent="0.3">
      <c r="P880857" s="83"/>
    </row>
    <row r="880858" spans="16:16" x14ac:dyDescent="0.3">
      <c r="P880858" s="83"/>
    </row>
    <row r="880859" spans="16:16" x14ac:dyDescent="0.3">
      <c r="P880859" s="83"/>
    </row>
    <row r="880860" spans="16:16" x14ac:dyDescent="0.3">
      <c r="P880860" s="83"/>
    </row>
    <row r="880861" spans="16:16" x14ac:dyDescent="0.3">
      <c r="P880861" s="83"/>
    </row>
    <row r="880862" spans="16:16" x14ac:dyDescent="0.3">
      <c r="P880862" s="83"/>
    </row>
    <row r="880863" spans="16:16" x14ac:dyDescent="0.3">
      <c r="P880863" s="83"/>
    </row>
    <row r="880864" spans="16:16" x14ac:dyDescent="0.3">
      <c r="P880864" s="83"/>
    </row>
    <row r="880865" spans="16:16" x14ac:dyDescent="0.3">
      <c r="P880865" s="83"/>
    </row>
    <row r="880866" spans="16:16" x14ac:dyDescent="0.3">
      <c r="P880866" s="83"/>
    </row>
    <row r="880867" spans="16:16" x14ac:dyDescent="0.3">
      <c r="P880867" s="83"/>
    </row>
    <row r="880868" spans="16:16" x14ac:dyDescent="0.3">
      <c r="P880868" s="83"/>
    </row>
    <row r="880869" spans="16:16" x14ac:dyDescent="0.3">
      <c r="P880869" s="83"/>
    </row>
    <row r="880870" spans="16:16" x14ac:dyDescent="0.3">
      <c r="P880870" s="83"/>
    </row>
    <row r="880871" spans="16:16" x14ac:dyDescent="0.3">
      <c r="P880871" s="83"/>
    </row>
    <row r="880872" spans="16:16" x14ac:dyDescent="0.3">
      <c r="P880872" s="83"/>
    </row>
    <row r="880873" spans="16:16" x14ac:dyDescent="0.3">
      <c r="P880873" s="83"/>
    </row>
    <row r="880874" spans="16:16" x14ac:dyDescent="0.3">
      <c r="P880874" s="83"/>
    </row>
    <row r="880875" spans="16:16" x14ac:dyDescent="0.3">
      <c r="P880875" s="83"/>
    </row>
    <row r="880876" spans="16:16" x14ac:dyDescent="0.3">
      <c r="P880876" s="83"/>
    </row>
    <row r="880877" spans="16:16" x14ac:dyDescent="0.3">
      <c r="P880877" s="83"/>
    </row>
    <row r="880878" spans="16:16" x14ac:dyDescent="0.3">
      <c r="P880878" s="83"/>
    </row>
    <row r="880879" spans="16:16" x14ac:dyDescent="0.3">
      <c r="P880879" s="83"/>
    </row>
    <row r="880880" spans="16:16" x14ac:dyDescent="0.3">
      <c r="P880880" s="83"/>
    </row>
    <row r="880881" spans="16:16" x14ac:dyDescent="0.3">
      <c r="P880881" s="83"/>
    </row>
    <row r="880882" spans="16:16" x14ac:dyDescent="0.3">
      <c r="P880882" s="83"/>
    </row>
    <row r="880883" spans="16:16" x14ac:dyDescent="0.3">
      <c r="P880883" s="83"/>
    </row>
    <row r="880884" spans="16:16" x14ac:dyDescent="0.3">
      <c r="P880884" s="83"/>
    </row>
    <row r="880885" spans="16:16" x14ac:dyDescent="0.3">
      <c r="P880885" s="83"/>
    </row>
    <row r="880886" spans="16:16" x14ac:dyDescent="0.3">
      <c r="P880886" s="83"/>
    </row>
    <row r="880887" spans="16:16" x14ac:dyDescent="0.3">
      <c r="P880887" s="83"/>
    </row>
    <row r="880888" spans="16:16" x14ac:dyDescent="0.3">
      <c r="P880888" s="83"/>
    </row>
    <row r="880889" spans="16:16" x14ac:dyDescent="0.3">
      <c r="P880889" s="83"/>
    </row>
    <row r="880890" spans="16:16" x14ac:dyDescent="0.3">
      <c r="P880890" s="83"/>
    </row>
    <row r="880891" spans="16:16" x14ac:dyDescent="0.3">
      <c r="P880891" s="83"/>
    </row>
    <row r="880892" spans="16:16" x14ac:dyDescent="0.3">
      <c r="P880892" s="83"/>
    </row>
    <row r="880893" spans="16:16" x14ac:dyDescent="0.3">
      <c r="P880893" s="83"/>
    </row>
    <row r="880894" spans="16:16" x14ac:dyDescent="0.3">
      <c r="P880894" s="83"/>
    </row>
    <row r="880895" spans="16:16" x14ac:dyDescent="0.3">
      <c r="P880895" s="83"/>
    </row>
    <row r="880896" spans="16:16" x14ac:dyDescent="0.3">
      <c r="P880896" s="83"/>
    </row>
    <row r="880897" spans="16:16" x14ac:dyDescent="0.3">
      <c r="P880897" s="83"/>
    </row>
    <row r="880898" spans="16:16" x14ac:dyDescent="0.3">
      <c r="P880898" s="83"/>
    </row>
    <row r="880899" spans="16:16" x14ac:dyDescent="0.3">
      <c r="P880899" s="83"/>
    </row>
    <row r="880900" spans="16:16" x14ac:dyDescent="0.3">
      <c r="P880900" s="83"/>
    </row>
    <row r="880901" spans="16:16" x14ac:dyDescent="0.3">
      <c r="P880901" s="83"/>
    </row>
    <row r="880902" spans="16:16" x14ac:dyDescent="0.3">
      <c r="P880902" s="83"/>
    </row>
    <row r="880903" spans="16:16" x14ac:dyDescent="0.3">
      <c r="P880903" s="83"/>
    </row>
    <row r="880904" spans="16:16" x14ac:dyDescent="0.3">
      <c r="P880904" s="83"/>
    </row>
    <row r="880905" spans="16:16" x14ac:dyDescent="0.3">
      <c r="P880905" s="83"/>
    </row>
    <row r="880906" spans="16:16" x14ac:dyDescent="0.3">
      <c r="P880906" s="83"/>
    </row>
    <row r="880907" spans="16:16" x14ac:dyDescent="0.3">
      <c r="P880907" s="83"/>
    </row>
    <row r="880908" spans="16:16" x14ac:dyDescent="0.3">
      <c r="P880908" s="83"/>
    </row>
    <row r="880909" spans="16:16" x14ac:dyDescent="0.3">
      <c r="P880909" s="83"/>
    </row>
    <row r="880910" spans="16:16" x14ac:dyDescent="0.3">
      <c r="P880910" s="83"/>
    </row>
    <row r="880911" spans="16:16" x14ac:dyDescent="0.3">
      <c r="P880911" s="83"/>
    </row>
    <row r="880912" spans="16:16" x14ac:dyDescent="0.3">
      <c r="P880912" s="83"/>
    </row>
    <row r="880913" spans="16:16" x14ac:dyDescent="0.3">
      <c r="P880913" s="83"/>
    </row>
    <row r="880914" spans="16:16" x14ac:dyDescent="0.3">
      <c r="P880914" s="83"/>
    </row>
    <row r="880915" spans="16:16" x14ac:dyDescent="0.3">
      <c r="P880915" s="83"/>
    </row>
    <row r="880916" spans="16:16" x14ac:dyDescent="0.3">
      <c r="P880916" s="83"/>
    </row>
    <row r="880917" spans="16:16" x14ac:dyDescent="0.3">
      <c r="P880917" s="83"/>
    </row>
    <row r="880918" spans="16:16" x14ac:dyDescent="0.3">
      <c r="P880918" s="83"/>
    </row>
    <row r="880919" spans="16:16" x14ac:dyDescent="0.3">
      <c r="P880919" s="83"/>
    </row>
    <row r="880920" spans="16:16" x14ac:dyDescent="0.3">
      <c r="P880920" s="83"/>
    </row>
    <row r="880921" spans="16:16" x14ac:dyDescent="0.3">
      <c r="P880921" s="83"/>
    </row>
    <row r="880922" spans="16:16" x14ac:dyDescent="0.3">
      <c r="P880922" s="83"/>
    </row>
    <row r="880923" spans="16:16" x14ac:dyDescent="0.3">
      <c r="P880923" s="83"/>
    </row>
    <row r="880924" spans="16:16" x14ac:dyDescent="0.3">
      <c r="P880924" s="83"/>
    </row>
    <row r="880925" spans="16:16" x14ac:dyDescent="0.3">
      <c r="P880925" s="83"/>
    </row>
    <row r="880926" spans="16:16" x14ac:dyDescent="0.3">
      <c r="P880926" s="83"/>
    </row>
    <row r="880927" spans="16:16" x14ac:dyDescent="0.3">
      <c r="P880927" s="83"/>
    </row>
    <row r="880928" spans="16:16" x14ac:dyDescent="0.3">
      <c r="P880928" s="83"/>
    </row>
    <row r="880929" spans="16:16" x14ac:dyDescent="0.3">
      <c r="P880929" s="83"/>
    </row>
    <row r="880930" spans="16:16" x14ac:dyDescent="0.3">
      <c r="P880930" s="83"/>
    </row>
    <row r="880931" spans="16:16" x14ac:dyDescent="0.3">
      <c r="P880931" s="83"/>
    </row>
    <row r="880932" spans="16:16" x14ac:dyDescent="0.3">
      <c r="P880932" s="83"/>
    </row>
    <row r="880933" spans="16:16" x14ac:dyDescent="0.3">
      <c r="P880933" s="83"/>
    </row>
    <row r="880934" spans="16:16" x14ac:dyDescent="0.3">
      <c r="P880934" s="83"/>
    </row>
    <row r="880935" spans="16:16" x14ac:dyDescent="0.3">
      <c r="P880935" s="83"/>
    </row>
    <row r="880936" spans="16:16" x14ac:dyDescent="0.3">
      <c r="P880936" s="83"/>
    </row>
    <row r="880937" spans="16:16" x14ac:dyDescent="0.3">
      <c r="P880937" s="83"/>
    </row>
    <row r="880938" spans="16:16" x14ac:dyDescent="0.3">
      <c r="P880938" s="83"/>
    </row>
    <row r="880939" spans="16:16" x14ac:dyDescent="0.3">
      <c r="P880939" s="83"/>
    </row>
    <row r="880940" spans="16:16" x14ac:dyDescent="0.3">
      <c r="P880940" s="83"/>
    </row>
    <row r="880941" spans="16:16" x14ac:dyDescent="0.3">
      <c r="P880941" s="83"/>
    </row>
    <row r="880942" spans="16:16" x14ac:dyDescent="0.3">
      <c r="P880942" s="83"/>
    </row>
    <row r="880943" spans="16:16" x14ac:dyDescent="0.3">
      <c r="P880943" s="83"/>
    </row>
    <row r="880944" spans="16:16" x14ac:dyDescent="0.3">
      <c r="P880944" s="83"/>
    </row>
    <row r="880945" spans="16:16" x14ac:dyDescent="0.3">
      <c r="P880945" s="83"/>
    </row>
    <row r="880946" spans="16:16" x14ac:dyDescent="0.3">
      <c r="P880946" s="83"/>
    </row>
    <row r="880947" spans="16:16" x14ac:dyDescent="0.3">
      <c r="P880947" s="83"/>
    </row>
    <row r="880948" spans="16:16" x14ac:dyDescent="0.3">
      <c r="P880948" s="83"/>
    </row>
    <row r="880949" spans="16:16" x14ac:dyDescent="0.3">
      <c r="P880949" s="83"/>
    </row>
    <row r="880950" spans="16:16" x14ac:dyDescent="0.3">
      <c r="P880950" s="83"/>
    </row>
    <row r="880951" spans="16:16" x14ac:dyDescent="0.3">
      <c r="P880951" s="83"/>
    </row>
    <row r="880952" spans="16:16" x14ac:dyDescent="0.3">
      <c r="P880952" s="83"/>
    </row>
    <row r="880953" spans="16:16" x14ac:dyDescent="0.3">
      <c r="P880953" s="83"/>
    </row>
    <row r="880954" spans="16:16" x14ac:dyDescent="0.3">
      <c r="P880954" s="83"/>
    </row>
    <row r="880955" spans="16:16" x14ac:dyDescent="0.3">
      <c r="P880955" s="83"/>
    </row>
    <row r="880956" spans="16:16" x14ac:dyDescent="0.3">
      <c r="P880956" s="83"/>
    </row>
    <row r="880957" spans="16:16" x14ac:dyDescent="0.3">
      <c r="P880957" s="83"/>
    </row>
    <row r="880958" spans="16:16" x14ac:dyDescent="0.3">
      <c r="P880958" s="83"/>
    </row>
    <row r="880959" spans="16:16" x14ac:dyDescent="0.3">
      <c r="P880959" s="83"/>
    </row>
    <row r="880960" spans="16:16" x14ac:dyDescent="0.3">
      <c r="P880960" s="83"/>
    </row>
    <row r="880961" spans="16:16" x14ac:dyDescent="0.3">
      <c r="P880961" s="83"/>
    </row>
    <row r="880962" spans="16:16" x14ac:dyDescent="0.3">
      <c r="P880962" s="83"/>
    </row>
    <row r="880963" spans="16:16" x14ac:dyDescent="0.3">
      <c r="P880963" s="83"/>
    </row>
    <row r="880964" spans="16:16" x14ac:dyDescent="0.3">
      <c r="P880964" s="83"/>
    </row>
    <row r="880965" spans="16:16" x14ac:dyDescent="0.3">
      <c r="P880965" s="83"/>
    </row>
    <row r="880966" spans="16:16" x14ac:dyDescent="0.3">
      <c r="P880966" s="83"/>
    </row>
    <row r="880967" spans="16:16" x14ac:dyDescent="0.3">
      <c r="P880967" s="83"/>
    </row>
    <row r="880968" spans="16:16" x14ac:dyDescent="0.3">
      <c r="P880968" s="83"/>
    </row>
    <row r="880969" spans="16:16" x14ac:dyDescent="0.3">
      <c r="P880969" s="83"/>
    </row>
    <row r="880970" spans="16:16" x14ac:dyDescent="0.3">
      <c r="P880970" s="83"/>
    </row>
    <row r="880971" spans="16:16" x14ac:dyDescent="0.3">
      <c r="P880971" s="83"/>
    </row>
    <row r="880972" spans="16:16" x14ac:dyDescent="0.3">
      <c r="P880972" s="83"/>
    </row>
    <row r="880973" spans="16:16" x14ac:dyDescent="0.3">
      <c r="P880973" s="83"/>
    </row>
    <row r="880974" spans="16:16" x14ac:dyDescent="0.3">
      <c r="P880974" s="83"/>
    </row>
    <row r="880975" spans="16:16" x14ac:dyDescent="0.3">
      <c r="P880975" s="83"/>
    </row>
    <row r="880976" spans="16:16" x14ac:dyDescent="0.3">
      <c r="P880976" s="83"/>
    </row>
    <row r="880977" spans="16:16" x14ac:dyDescent="0.3">
      <c r="P880977" s="83"/>
    </row>
    <row r="880978" spans="16:16" x14ac:dyDescent="0.3">
      <c r="P880978" s="83"/>
    </row>
    <row r="880979" spans="16:16" x14ac:dyDescent="0.3">
      <c r="P880979" s="83"/>
    </row>
    <row r="880980" spans="16:16" x14ac:dyDescent="0.3">
      <c r="P880980" s="83"/>
    </row>
    <row r="880981" spans="16:16" x14ac:dyDescent="0.3">
      <c r="P880981" s="83"/>
    </row>
    <row r="880982" spans="16:16" x14ac:dyDescent="0.3">
      <c r="P880982" s="83"/>
    </row>
    <row r="880983" spans="16:16" x14ac:dyDescent="0.3">
      <c r="P880983" s="83"/>
    </row>
    <row r="880984" spans="16:16" x14ac:dyDescent="0.3">
      <c r="P880984" s="83"/>
    </row>
    <row r="880985" spans="16:16" x14ac:dyDescent="0.3">
      <c r="P880985" s="83"/>
    </row>
    <row r="880986" spans="16:16" x14ac:dyDescent="0.3">
      <c r="P880986" s="83"/>
    </row>
    <row r="880987" spans="16:16" x14ac:dyDescent="0.3">
      <c r="P880987" s="83"/>
    </row>
    <row r="880988" spans="16:16" x14ac:dyDescent="0.3">
      <c r="P880988" s="83"/>
    </row>
    <row r="880989" spans="16:16" x14ac:dyDescent="0.3">
      <c r="P880989" s="83"/>
    </row>
    <row r="880990" spans="16:16" x14ac:dyDescent="0.3">
      <c r="P880990" s="83"/>
    </row>
    <row r="880991" spans="16:16" x14ac:dyDescent="0.3">
      <c r="P880991" s="83"/>
    </row>
    <row r="880992" spans="16:16" x14ac:dyDescent="0.3">
      <c r="P880992" s="83"/>
    </row>
    <row r="880993" spans="16:16" x14ac:dyDescent="0.3">
      <c r="P880993" s="83"/>
    </row>
    <row r="880994" spans="16:16" x14ac:dyDescent="0.3">
      <c r="P880994" s="83"/>
    </row>
    <row r="880995" spans="16:16" x14ac:dyDescent="0.3">
      <c r="P880995" s="83"/>
    </row>
    <row r="880996" spans="16:16" x14ac:dyDescent="0.3">
      <c r="P880996" s="83"/>
    </row>
    <row r="880997" spans="16:16" x14ac:dyDescent="0.3">
      <c r="P880997" s="83"/>
    </row>
    <row r="880998" spans="16:16" x14ac:dyDescent="0.3">
      <c r="P880998" s="83"/>
    </row>
    <row r="880999" spans="16:16" x14ac:dyDescent="0.3">
      <c r="P880999" s="83"/>
    </row>
    <row r="881000" spans="16:16" x14ac:dyDescent="0.3">
      <c r="P881000" s="83"/>
    </row>
    <row r="881001" spans="16:16" x14ac:dyDescent="0.3">
      <c r="P881001" s="83"/>
    </row>
    <row r="881002" spans="16:16" x14ac:dyDescent="0.3">
      <c r="P881002" s="83"/>
    </row>
    <row r="881003" spans="16:16" x14ac:dyDescent="0.3">
      <c r="P881003" s="83"/>
    </row>
    <row r="881004" spans="16:16" x14ac:dyDescent="0.3">
      <c r="P881004" s="83"/>
    </row>
    <row r="881005" spans="16:16" x14ac:dyDescent="0.3">
      <c r="P881005" s="83"/>
    </row>
    <row r="881006" spans="16:16" x14ac:dyDescent="0.3">
      <c r="P881006" s="83"/>
    </row>
    <row r="881007" spans="16:16" x14ac:dyDescent="0.3">
      <c r="P881007" s="83"/>
    </row>
    <row r="881008" spans="16:16" x14ac:dyDescent="0.3">
      <c r="P881008" s="83"/>
    </row>
    <row r="881009" spans="16:16" x14ac:dyDescent="0.3">
      <c r="P881009" s="83"/>
    </row>
    <row r="881010" spans="16:16" x14ac:dyDescent="0.3">
      <c r="P881010" s="83"/>
    </row>
    <row r="881011" spans="16:16" x14ac:dyDescent="0.3">
      <c r="P881011" s="83"/>
    </row>
    <row r="881012" spans="16:16" x14ac:dyDescent="0.3">
      <c r="P881012" s="83"/>
    </row>
    <row r="881013" spans="16:16" x14ac:dyDescent="0.3">
      <c r="P881013" s="83"/>
    </row>
    <row r="881014" spans="16:16" x14ac:dyDescent="0.3">
      <c r="P881014" s="83"/>
    </row>
    <row r="881015" spans="16:16" x14ac:dyDescent="0.3">
      <c r="P881015" s="83"/>
    </row>
    <row r="881016" spans="16:16" x14ac:dyDescent="0.3">
      <c r="P881016" s="83"/>
    </row>
    <row r="881017" spans="16:16" x14ac:dyDescent="0.3">
      <c r="P881017" s="83"/>
    </row>
    <row r="881018" spans="16:16" x14ac:dyDescent="0.3">
      <c r="P881018" s="83"/>
    </row>
    <row r="881019" spans="16:16" x14ac:dyDescent="0.3">
      <c r="P881019" s="83"/>
    </row>
    <row r="881020" spans="16:16" x14ac:dyDescent="0.3">
      <c r="P881020" s="83"/>
    </row>
    <row r="881021" spans="16:16" x14ac:dyDescent="0.3">
      <c r="P881021" s="83"/>
    </row>
    <row r="881022" spans="16:16" x14ac:dyDescent="0.3">
      <c r="P881022" s="83"/>
    </row>
    <row r="881023" spans="16:16" x14ac:dyDescent="0.3">
      <c r="P881023" s="83"/>
    </row>
    <row r="881024" spans="16:16" x14ac:dyDescent="0.3">
      <c r="P881024" s="83"/>
    </row>
    <row r="881025" spans="16:16" x14ac:dyDescent="0.3">
      <c r="P881025" s="83"/>
    </row>
    <row r="881026" spans="16:16" x14ac:dyDescent="0.3">
      <c r="P881026" s="83"/>
    </row>
    <row r="881027" spans="16:16" x14ac:dyDescent="0.3">
      <c r="P881027" s="83"/>
    </row>
    <row r="881028" spans="16:16" x14ac:dyDescent="0.3">
      <c r="P881028" s="83"/>
    </row>
    <row r="881029" spans="16:16" x14ac:dyDescent="0.3">
      <c r="P881029" s="83"/>
    </row>
    <row r="881030" spans="16:16" x14ac:dyDescent="0.3">
      <c r="P881030" s="83"/>
    </row>
    <row r="881031" spans="16:16" x14ac:dyDescent="0.3">
      <c r="P881031" s="83"/>
    </row>
    <row r="881032" spans="16:16" x14ac:dyDescent="0.3">
      <c r="P881032" s="83"/>
    </row>
    <row r="881033" spans="16:16" x14ac:dyDescent="0.3">
      <c r="P881033" s="83"/>
    </row>
    <row r="881034" spans="16:16" x14ac:dyDescent="0.3">
      <c r="P881034" s="83"/>
    </row>
    <row r="881035" spans="16:16" x14ac:dyDescent="0.3">
      <c r="P881035" s="83"/>
    </row>
    <row r="881036" spans="16:16" x14ac:dyDescent="0.3">
      <c r="P881036" s="83"/>
    </row>
    <row r="881037" spans="16:16" x14ac:dyDescent="0.3">
      <c r="P881037" s="83"/>
    </row>
    <row r="881038" spans="16:16" x14ac:dyDescent="0.3">
      <c r="P881038" s="83"/>
    </row>
    <row r="881039" spans="16:16" x14ac:dyDescent="0.3">
      <c r="P881039" s="83"/>
    </row>
    <row r="881040" spans="16:16" x14ac:dyDescent="0.3">
      <c r="P881040" s="83"/>
    </row>
    <row r="881041" spans="16:16" x14ac:dyDescent="0.3">
      <c r="P881041" s="83"/>
    </row>
    <row r="881042" spans="16:16" x14ac:dyDescent="0.3">
      <c r="P881042" s="83"/>
    </row>
    <row r="881043" spans="16:16" x14ac:dyDescent="0.3">
      <c r="P881043" s="83"/>
    </row>
    <row r="881044" spans="16:16" x14ac:dyDescent="0.3">
      <c r="P881044" s="83"/>
    </row>
    <row r="881045" spans="16:16" x14ac:dyDescent="0.3">
      <c r="P881045" s="83"/>
    </row>
    <row r="881046" spans="16:16" x14ac:dyDescent="0.3">
      <c r="P881046" s="83"/>
    </row>
    <row r="881047" spans="16:16" x14ac:dyDescent="0.3">
      <c r="P881047" s="83"/>
    </row>
    <row r="881048" spans="16:16" x14ac:dyDescent="0.3">
      <c r="P881048" s="83"/>
    </row>
    <row r="881049" spans="16:16" x14ac:dyDescent="0.3">
      <c r="P881049" s="83"/>
    </row>
    <row r="881050" spans="16:16" x14ac:dyDescent="0.3">
      <c r="P881050" s="83"/>
    </row>
    <row r="881051" spans="16:16" x14ac:dyDescent="0.3">
      <c r="P881051" s="83"/>
    </row>
    <row r="881052" spans="16:16" x14ac:dyDescent="0.3">
      <c r="P881052" s="83"/>
    </row>
    <row r="881053" spans="16:16" x14ac:dyDescent="0.3">
      <c r="P881053" s="83"/>
    </row>
    <row r="881054" spans="16:16" x14ac:dyDescent="0.3">
      <c r="P881054" s="83"/>
    </row>
    <row r="881055" spans="16:16" x14ac:dyDescent="0.3">
      <c r="P881055" s="83"/>
    </row>
    <row r="881056" spans="16:16" x14ac:dyDescent="0.3">
      <c r="P881056" s="83"/>
    </row>
    <row r="881057" spans="16:16" x14ac:dyDescent="0.3">
      <c r="P881057" s="83"/>
    </row>
    <row r="881058" spans="16:16" x14ac:dyDescent="0.3">
      <c r="P881058" s="83"/>
    </row>
    <row r="881059" spans="16:16" x14ac:dyDescent="0.3">
      <c r="P881059" s="83"/>
    </row>
    <row r="881060" spans="16:16" x14ac:dyDescent="0.3">
      <c r="P881060" s="83"/>
    </row>
    <row r="881061" spans="16:16" x14ac:dyDescent="0.3">
      <c r="P881061" s="83"/>
    </row>
    <row r="881062" spans="16:16" x14ac:dyDescent="0.3">
      <c r="P881062" s="83"/>
    </row>
    <row r="881063" spans="16:16" x14ac:dyDescent="0.3">
      <c r="P881063" s="83"/>
    </row>
    <row r="881064" spans="16:16" x14ac:dyDescent="0.3">
      <c r="P881064" s="83"/>
    </row>
    <row r="881065" spans="16:16" x14ac:dyDescent="0.3">
      <c r="P881065" s="83"/>
    </row>
    <row r="881066" spans="16:16" x14ac:dyDescent="0.3">
      <c r="P881066" s="83"/>
    </row>
    <row r="881067" spans="16:16" x14ac:dyDescent="0.3">
      <c r="P881067" s="83"/>
    </row>
    <row r="881068" spans="16:16" x14ac:dyDescent="0.3">
      <c r="P881068" s="83"/>
    </row>
    <row r="881069" spans="16:16" x14ac:dyDescent="0.3">
      <c r="P881069" s="83"/>
    </row>
    <row r="881070" spans="16:16" x14ac:dyDescent="0.3">
      <c r="P881070" s="83"/>
    </row>
    <row r="881071" spans="16:16" x14ac:dyDescent="0.3">
      <c r="P881071" s="83"/>
    </row>
    <row r="881072" spans="16:16" x14ac:dyDescent="0.3">
      <c r="P881072" s="83"/>
    </row>
    <row r="881073" spans="16:16" x14ac:dyDescent="0.3">
      <c r="P881073" s="83"/>
    </row>
    <row r="881074" spans="16:16" x14ac:dyDescent="0.3">
      <c r="P881074" s="83"/>
    </row>
    <row r="881075" spans="16:16" x14ac:dyDescent="0.3">
      <c r="P881075" s="83"/>
    </row>
    <row r="881076" spans="16:16" x14ac:dyDescent="0.3">
      <c r="P881076" s="83"/>
    </row>
    <row r="881077" spans="16:16" x14ac:dyDescent="0.3">
      <c r="P881077" s="83"/>
    </row>
    <row r="881078" spans="16:16" x14ac:dyDescent="0.3">
      <c r="P881078" s="83"/>
    </row>
    <row r="881079" spans="16:16" x14ac:dyDescent="0.3">
      <c r="P881079" s="83"/>
    </row>
    <row r="881080" spans="16:16" x14ac:dyDescent="0.3">
      <c r="P881080" s="83"/>
    </row>
    <row r="881081" spans="16:16" x14ac:dyDescent="0.3">
      <c r="P881081" s="83"/>
    </row>
    <row r="881082" spans="16:16" x14ac:dyDescent="0.3">
      <c r="P881082" s="83"/>
    </row>
    <row r="881083" spans="16:16" x14ac:dyDescent="0.3">
      <c r="P881083" s="83"/>
    </row>
    <row r="881084" spans="16:16" x14ac:dyDescent="0.3">
      <c r="P881084" s="83"/>
    </row>
    <row r="881085" spans="16:16" x14ac:dyDescent="0.3">
      <c r="P881085" s="83"/>
    </row>
    <row r="881086" spans="16:16" x14ac:dyDescent="0.3">
      <c r="P881086" s="83"/>
    </row>
    <row r="881087" spans="16:16" x14ac:dyDescent="0.3">
      <c r="P881087" s="83"/>
    </row>
    <row r="881088" spans="16:16" x14ac:dyDescent="0.3">
      <c r="P881088" s="83"/>
    </row>
    <row r="881089" spans="16:16" x14ac:dyDescent="0.3">
      <c r="P881089" s="83"/>
    </row>
    <row r="881090" spans="16:16" x14ac:dyDescent="0.3">
      <c r="P881090" s="83"/>
    </row>
    <row r="881091" spans="16:16" x14ac:dyDescent="0.3">
      <c r="P881091" s="83"/>
    </row>
    <row r="881092" spans="16:16" x14ac:dyDescent="0.3">
      <c r="P881092" s="83"/>
    </row>
    <row r="881093" spans="16:16" x14ac:dyDescent="0.3">
      <c r="P881093" s="83"/>
    </row>
    <row r="881094" spans="16:16" x14ac:dyDescent="0.3">
      <c r="P881094" s="83"/>
    </row>
    <row r="881095" spans="16:16" x14ac:dyDescent="0.3">
      <c r="P881095" s="83"/>
    </row>
    <row r="881096" spans="16:16" x14ac:dyDescent="0.3">
      <c r="P881096" s="83"/>
    </row>
    <row r="881097" spans="16:16" x14ac:dyDescent="0.3">
      <c r="P881097" s="83"/>
    </row>
    <row r="881098" spans="16:16" x14ac:dyDescent="0.3">
      <c r="P881098" s="83"/>
    </row>
    <row r="881099" spans="16:16" x14ac:dyDescent="0.3">
      <c r="P881099" s="83"/>
    </row>
    <row r="881100" spans="16:16" x14ac:dyDescent="0.3">
      <c r="P881100" s="83"/>
    </row>
    <row r="881101" spans="16:16" x14ac:dyDescent="0.3">
      <c r="P881101" s="83"/>
    </row>
    <row r="881102" spans="16:16" x14ac:dyDescent="0.3">
      <c r="P881102" s="83"/>
    </row>
    <row r="881103" spans="16:16" x14ac:dyDescent="0.3">
      <c r="P881103" s="83"/>
    </row>
    <row r="881104" spans="16:16" x14ac:dyDescent="0.3">
      <c r="P881104" s="83"/>
    </row>
    <row r="881105" spans="16:16" x14ac:dyDescent="0.3">
      <c r="P881105" s="83"/>
    </row>
    <row r="881106" spans="16:16" x14ac:dyDescent="0.3">
      <c r="P881106" s="83"/>
    </row>
    <row r="881107" spans="16:16" x14ac:dyDescent="0.3">
      <c r="P881107" s="83"/>
    </row>
    <row r="881108" spans="16:16" x14ac:dyDescent="0.3">
      <c r="P881108" s="83"/>
    </row>
    <row r="881109" spans="16:16" x14ac:dyDescent="0.3">
      <c r="P881109" s="83"/>
    </row>
    <row r="881110" spans="16:16" x14ac:dyDescent="0.3">
      <c r="P881110" s="83"/>
    </row>
    <row r="881111" spans="16:16" x14ac:dyDescent="0.3">
      <c r="P881111" s="83"/>
    </row>
    <row r="881112" spans="16:16" x14ac:dyDescent="0.3">
      <c r="P881112" s="83"/>
    </row>
    <row r="881113" spans="16:16" x14ac:dyDescent="0.3">
      <c r="P881113" s="83"/>
    </row>
    <row r="881114" spans="16:16" x14ac:dyDescent="0.3">
      <c r="P881114" s="83"/>
    </row>
    <row r="881115" spans="16:16" x14ac:dyDescent="0.3">
      <c r="P881115" s="83"/>
    </row>
    <row r="881116" spans="16:16" x14ac:dyDescent="0.3">
      <c r="P881116" s="83"/>
    </row>
    <row r="881117" spans="16:16" x14ac:dyDescent="0.3">
      <c r="P881117" s="83"/>
    </row>
    <row r="881118" spans="16:16" x14ac:dyDescent="0.3">
      <c r="P881118" s="83"/>
    </row>
    <row r="881119" spans="16:16" x14ac:dyDescent="0.3">
      <c r="P881119" s="83"/>
    </row>
    <row r="881120" spans="16:16" x14ac:dyDescent="0.3">
      <c r="P881120" s="83"/>
    </row>
    <row r="881121" spans="16:16" x14ac:dyDescent="0.3">
      <c r="P881121" s="83"/>
    </row>
    <row r="881122" spans="16:16" x14ac:dyDescent="0.3">
      <c r="P881122" s="83"/>
    </row>
    <row r="881123" spans="16:16" x14ac:dyDescent="0.3">
      <c r="P881123" s="83"/>
    </row>
    <row r="881124" spans="16:16" x14ac:dyDescent="0.3">
      <c r="P881124" s="83"/>
    </row>
    <row r="881125" spans="16:16" x14ac:dyDescent="0.3">
      <c r="P881125" s="83"/>
    </row>
    <row r="881126" spans="16:16" x14ac:dyDescent="0.3">
      <c r="P881126" s="83"/>
    </row>
    <row r="881127" spans="16:16" x14ac:dyDescent="0.3">
      <c r="P881127" s="83"/>
    </row>
    <row r="881128" spans="16:16" x14ac:dyDescent="0.3">
      <c r="P881128" s="83"/>
    </row>
    <row r="881129" spans="16:16" x14ac:dyDescent="0.3">
      <c r="P881129" s="83"/>
    </row>
    <row r="881130" spans="16:16" x14ac:dyDescent="0.3">
      <c r="P881130" s="83"/>
    </row>
    <row r="881131" spans="16:16" x14ac:dyDescent="0.3">
      <c r="P881131" s="83"/>
    </row>
    <row r="881132" spans="16:16" x14ac:dyDescent="0.3">
      <c r="P881132" s="83"/>
    </row>
    <row r="881133" spans="16:16" x14ac:dyDescent="0.3">
      <c r="P881133" s="83"/>
    </row>
    <row r="881134" spans="16:16" x14ac:dyDescent="0.3">
      <c r="P881134" s="83"/>
    </row>
    <row r="881135" spans="16:16" x14ac:dyDescent="0.3">
      <c r="P881135" s="83"/>
    </row>
    <row r="881136" spans="16:16" x14ac:dyDescent="0.3">
      <c r="P881136" s="83"/>
    </row>
    <row r="881137" spans="16:16" x14ac:dyDescent="0.3">
      <c r="P881137" s="83"/>
    </row>
    <row r="881138" spans="16:16" x14ac:dyDescent="0.3">
      <c r="P881138" s="83"/>
    </row>
    <row r="881139" spans="16:16" x14ac:dyDescent="0.3">
      <c r="P881139" s="83"/>
    </row>
    <row r="881140" spans="16:16" x14ac:dyDescent="0.3">
      <c r="P881140" s="83"/>
    </row>
    <row r="881141" spans="16:16" x14ac:dyDescent="0.3">
      <c r="P881141" s="83"/>
    </row>
    <row r="881142" spans="16:16" x14ac:dyDescent="0.3">
      <c r="P881142" s="83"/>
    </row>
    <row r="881143" spans="16:16" x14ac:dyDescent="0.3">
      <c r="P881143" s="83"/>
    </row>
    <row r="881144" spans="16:16" x14ac:dyDescent="0.3">
      <c r="P881144" s="83"/>
    </row>
    <row r="881145" spans="16:16" x14ac:dyDescent="0.3">
      <c r="P881145" s="83"/>
    </row>
    <row r="881146" spans="16:16" x14ac:dyDescent="0.3">
      <c r="P881146" s="83"/>
    </row>
    <row r="881147" spans="16:16" x14ac:dyDescent="0.3">
      <c r="P881147" s="83"/>
    </row>
    <row r="881148" spans="16:16" x14ac:dyDescent="0.3">
      <c r="P881148" s="83"/>
    </row>
    <row r="881149" spans="16:16" x14ac:dyDescent="0.3">
      <c r="P881149" s="83"/>
    </row>
    <row r="881150" spans="16:16" x14ac:dyDescent="0.3">
      <c r="P881150" s="83"/>
    </row>
    <row r="881151" spans="16:16" x14ac:dyDescent="0.3">
      <c r="P881151" s="83"/>
    </row>
    <row r="881152" spans="16:16" x14ac:dyDescent="0.3">
      <c r="P881152" s="83"/>
    </row>
    <row r="881153" spans="16:16" x14ac:dyDescent="0.3">
      <c r="P881153" s="83"/>
    </row>
    <row r="881154" spans="16:16" x14ac:dyDescent="0.3">
      <c r="P881154" s="83"/>
    </row>
    <row r="881155" spans="16:16" x14ac:dyDescent="0.3">
      <c r="P881155" s="83"/>
    </row>
    <row r="881156" spans="16:16" x14ac:dyDescent="0.3">
      <c r="P881156" s="83"/>
    </row>
    <row r="881157" spans="16:16" x14ac:dyDescent="0.3">
      <c r="P881157" s="83"/>
    </row>
    <row r="881158" spans="16:16" x14ac:dyDescent="0.3">
      <c r="P881158" s="83"/>
    </row>
    <row r="881159" spans="16:16" x14ac:dyDescent="0.3">
      <c r="P881159" s="83"/>
    </row>
    <row r="881160" spans="16:16" x14ac:dyDescent="0.3">
      <c r="P881160" s="83"/>
    </row>
    <row r="881161" spans="16:16" x14ac:dyDescent="0.3">
      <c r="P881161" s="83"/>
    </row>
    <row r="881162" spans="16:16" x14ac:dyDescent="0.3">
      <c r="P881162" s="83"/>
    </row>
    <row r="881163" spans="16:16" x14ac:dyDescent="0.3">
      <c r="P881163" s="83"/>
    </row>
    <row r="881164" spans="16:16" x14ac:dyDescent="0.3">
      <c r="P881164" s="83"/>
    </row>
    <row r="881165" spans="16:16" x14ac:dyDescent="0.3">
      <c r="P881165" s="83"/>
    </row>
    <row r="881166" spans="16:16" x14ac:dyDescent="0.3">
      <c r="P881166" s="83"/>
    </row>
    <row r="881167" spans="16:16" x14ac:dyDescent="0.3">
      <c r="P881167" s="83"/>
    </row>
    <row r="881168" spans="16:16" x14ac:dyDescent="0.3">
      <c r="P881168" s="83"/>
    </row>
    <row r="881169" spans="16:16" x14ac:dyDescent="0.3">
      <c r="P881169" s="83"/>
    </row>
    <row r="881170" spans="16:16" x14ac:dyDescent="0.3">
      <c r="P881170" s="83"/>
    </row>
    <row r="881171" spans="16:16" x14ac:dyDescent="0.3">
      <c r="P881171" s="83"/>
    </row>
    <row r="881172" spans="16:16" x14ac:dyDescent="0.3">
      <c r="P881172" s="83"/>
    </row>
    <row r="881173" spans="16:16" x14ac:dyDescent="0.3">
      <c r="P881173" s="83"/>
    </row>
    <row r="881174" spans="16:16" x14ac:dyDescent="0.3">
      <c r="P881174" s="83"/>
    </row>
    <row r="881175" spans="16:16" x14ac:dyDescent="0.3">
      <c r="P881175" s="83"/>
    </row>
    <row r="881176" spans="16:16" x14ac:dyDescent="0.3">
      <c r="P881176" s="83"/>
    </row>
    <row r="881177" spans="16:16" x14ac:dyDescent="0.3">
      <c r="P881177" s="83"/>
    </row>
    <row r="881178" spans="16:16" x14ac:dyDescent="0.3">
      <c r="P881178" s="83"/>
    </row>
    <row r="881179" spans="16:16" x14ac:dyDescent="0.3">
      <c r="P881179" s="83"/>
    </row>
    <row r="881180" spans="16:16" x14ac:dyDescent="0.3">
      <c r="P881180" s="83"/>
    </row>
    <row r="881181" spans="16:16" x14ac:dyDescent="0.3">
      <c r="P881181" s="83"/>
    </row>
    <row r="881182" spans="16:16" x14ac:dyDescent="0.3">
      <c r="P881182" s="83"/>
    </row>
    <row r="881183" spans="16:16" x14ac:dyDescent="0.3">
      <c r="P881183" s="83"/>
    </row>
    <row r="881184" spans="16:16" x14ac:dyDescent="0.3">
      <c r="P881184" s="83"/>
    </row>
    <row r="881185" spans="16:16" x14ac:dyDescent="0.3">
      <c r="P881185" s="83"/>
    </row>
    <row r="881186" spans="16:16" x14ac:dyDescent="0.3">
      <c r="P881186" s="83"/>
    </row>
    <row r="881187" spans="16:16" x14ac:dyDescent="0.3">
      <c r="P881187" s="83"/>
    </row>
    <row r="881188" spans="16:16" x14ac:dyDescent="0.3">
      <c r="P881188" s="83"/>
    </row>
    <row r="881189" spans="16:16" x14ac:dyDescent="0.3">
      <c r="P881189" s="83"/>
    </row>
    <row r="881190" spans="16:16" x14ac:dyDescent="0.3">
      <c r="P881190" s="83"/>
    </row>
    <row r="881191" spans="16:16" x14ac:dyDescent="0.3">
      <c r="P881191" s="83"/>
    </row>
    <row r="881192" spans="16:16" x14ac:dyDescent="0.3">
      <c r="P881192" s="83"/>
    </row>
    <row r="881193" spans="16:16" x14ac:dyDescent="0.3">
      <c r="P881193" s="83"/>
    </row>
    <row r="881194" spans="16:16" x14ac:dyDescent="0.3">
      <c r="P881194" s="83"/>
    </row>
    <row r="881195" spans="16:16" x14ac:dyDescent="0.3">
      <c r="P881195" s="83"/>
    </row>
    <row r="881196" spans="16:16" x14ac:dyDescent="0.3">
      <c r="P881196" s="83"/>
    </row>
    <row r="881197" spans="16:16" x14ac:dyDescent="0.3">
      <c r="P881197" s="83"/>
    </row>
    <row r="881198" spans="16:16" x14ac:dyDescent="0.3">
      <c r="P881198" s="83"/>
    </row>
    <row r="881199" spans="16:16" x14ac:dyDescent="0.3">
      <c r="P881199" s="83"/>
    </row>
    <row r="881200" spans="16:16" x14ac:dyDescent="0.3">
      <c r="P881200" s="83"/>
    </row>
    <row r="881201" spans="16:16" x14ac:dyDescent="0.3">
      <c r="P881201" s="83"/>
    </row>
    <row r="881202" spans="16:16" x14ac:dyDescent="0.3">
      <c r="P881202" s="83"/>
    </row>
    <row r="881203" spans="16:16" x14ac:dyDescent="0.3">
      <c r="P881203" s="83"/>
    </row>
    <row r="881204" spans="16:16" x14ac:dyDescent="0.3">
      <c r="P881204" s="83"/>
    </row>
    <row r="881205" spans="16:16" x14ac:dyDescent="0.3">
      <c r="P881205" s="83"/>
    </row>
    <row r="881206" spans="16:16" x14ac:dyDescent="0.3">
      <c r="P881206" s="83"/>
    </row>
    <row r="881207" spans="16:16" x14ac:dyDescent="0.3">
      <c r="P881207" s="83"/>
    </row>
    <row r="881208" spans="16:16" x14ac:dyDescent="0.3">
      <c r="P881208" s="83"/>
    </row>
    <row r="881209" spans="16:16" x14ac:dyDescent="0.3">
      <c r="P881209" s="83"/>
    </row>
    <row r="881210" spans="16:16" x14ac:dyDescent="0.3">
      <c r="P881210" s="83"/>
    </row>
    <row r="881211" spans="16:16" x14ac:dyDescent="0.3">
      <c r="P881211" s="83"/>
    </row>
    <row r="881212" spans="16:16" x14ac:dyDescent="0.3">
      <c r="P881212" s="83"/>
    </row>
    <row r="881213" spans="16:16" x14ac:dyDescent="0.3">
      <c r="P881213" s="83"/>
    </row>
    <row r="881214" spans="16:16" x14ac:dyDescent="0.3">
      <c r="P881214" s="83"/>
    </row>
    <row r="881215" spans="16:16" x14ac:dyDescent="0.3">
      <c r="P881215" s="83"/>
    </row>
    <row r="881216" spans="16:16" x14ac:dyDescent="0.3">
      <c r="P881216" s="83"/>
    </row>
    <row r="881217" spans="16:16" x14ac:dyDescent="0.3">
      <c r="P881217" s="83"/>
    </row>
    <row r="881218" spans="16:16" x14ac:dyDescent="0.3">
      <c r="P881218" s="83"/>
    </row>
    <row r="881219" spans="16:16" x14ac:dyDescent="0.3">
      <c r="P881219" s="83"/>
    </row>
    <row r="881220" spans="16:16" x14ac:dyDescent="0.3">
      <c r="P881220" s="83"/>
    </row>
    <row r="881221" spans="16:16" x14ac:dyDescent="0.3">
      <c r="P881221" s="83"/>
    </row>
    <row r="881222" spans="16:16" x14ac:dyDescent="0.3">
      <c r="P881222" s="83"/>
    </row>
    <row r="881223" spans="16:16" x14ac:dyDescent="0.3">
      <c r="P881223" s="83"/>
    </row>
    <row r="881224" spans="16:16" x14ac:dyDescent="0.3">
      <c r="P881224" s="83"/>
    </row>
    <row r="881225" spans="16:16" x14ac:dyDescent="0.3">
      <c r="P881225" s="83"/>
    </row>
    <row r="881226" spans="16:16" x14ac:dyDescent="0.3">
      <c r="P881226" s="83"/>
    </row>
    <row r="881227" spans="16:16" x14ac:dyDescent="0.3">
      <c r="P881227" s="83"/>
    </row>
    <row r="881228" spans="16:16" x14ac:dyDescent="0.3">
      <c r="P881228" s="83"/>
    </row>
    <row r="881229" spans="16:16" x14ac:dyDescent="0.3">
      <c r="P881229" s="83"/>
    </row>
    <row r="881230" spans="16:16" x14ac:dyDescent="0.3">
      <c r="P881230" s="83"/>
    </row>
    <row r="881231" spans="16:16" x14ac:dyDescent="0.3">
      <c r="P881231" s="83"/>
    </row>
    <row r="881232" spans="16:16" x14ac:dyDescent="0.3">
      <c r="P881232" s="83"/>
    </row>
    <row r="881233" spans="16:16" x14ac:dyDescent="0.3">
      <c r="P881233" s="83"/>
    </row>
    <row r="881234" spans="16:16" x14ac:dyDescent="0.3">
      <c r="P881234" s="83"/>
    </row>
    <row r="881235" spans="16:16" x14ac:dyDescent="0.3">
      <c r="P881235" s="83"/>
    </row>
    <row r="881236" spans="16:16" x14ac:dyDescent="0.3">
      <c r="P881236" s="83"/>
    </row>
    <row r="881237" spans="16:16" x14ac:dyDescent="0.3">
      <c r="P881237" s="83"/>
    </row>
    <row r="881238" spans="16:16" x14ac:dyDescent="0.3">
      <c r="P881238" s="83"/>
    </row>
    <row r="881239" spans="16:16" x14ac:dyDescent="0.3">
      <c r="P881239" s="83"/>
    </row>
    <row r="881240" spans="16:16" x14ac:dyDescent="0.3">
      <c r="P881240" s="83"/>
    </row>
    <row r="881241" spans="16:16" x14ac:dyDescent="0.3">
      <c r="P881241" s="83"/>
    </row>
    <row r="881242" spans="16:16" x14ac:dyDescent="0.3">
      <c r="P881242" s="83"/>
    </row>
    <row r="881243" spans="16:16" x14ac:dyDescent="0.3">
      <c r="P881243" s="83"/>
    </row>
    <row r="881244" spans="16:16" x14ac:dyDescent="0.3">
      <c r="P881244" s="83"/>
    </row>
    <row r="881245" spans="16:16" x14ac:dyDescent="0.3">
      <c r="P881245" s="83"/>
    </row>
    <row r="881246" spans="16:16" x14ac:dyDescent="0.3">
      <c r="P881246" s="83"/>
    </row>
    <row r="881247" spans="16:16" x14ac:dyDescent="0.3">
      <c r="P881247" s="83"/>
    </row>
    <row r="881248" spans="16:16" x14ac:dyDescent="0.3">
      <c r="P881248" s="83"/>
    </row>
    <row r="881249" spans="16:16" x14ac:dyDescent="0.3">
      <c r="P881249" s="83"/>
    </row>
    <row r="881250" spans="16:16" x14ac:dyDescent="0.3">
      <c r="P881250" s="83"/>
    </row>
    <row r="881251" spans="16:16" x14ac:dyDescent="0.3">
      <c r="P881251" s="83"/>
    </row>
    <row r="881252" spans="16:16" x14ac:dyDescent="0.3">
      <c r="P881252" s="83"/>
    </row>
    <row r="881253" spans="16:16" x14ac:dyDescent="0.3">
      <c r="P881253" s="83"/>
    </row>
    <row r="881254" spans="16:16" x14ac:dyDescent="0.3">
      <c r="P881254" s="83"/>
    </row>
    <row r="881255" spans="16:16" x14ac:dyDescent="0.3">
      <c r="P881255" s="83"/>
    </row>
    <row r="881256" spans="16:16" x14ac:dyDescent="0.3">
      <c r="P881256" s="83"/>
    </row>
    <row r="881257" spans="16:16" x14ac:dyDescent="0.3">
      <c r="P881257" s="83"/>
    </row>
    <row r="881258" spans="16:16" x14ac:dyDescent="0.3">
      <c r="P881258" s="83"/>
    </row>
    <row r="881259" spans="16:16" x14ac:dyDescent="0.3">
      <c r="P881259" s="83"/>
    </row>
    <row r="881260" spans="16:16" x14ac:dyDescent="0.3">
      <c r="P881260" s="83"/>
    </row>
    <row r="881261" spans="16:16" x14ac:dyDescent="0.3">
      <c r="P881261" s="83"/>
    </row>
    <row r="881262" spans="16:16" x14ac:dyDescent="0.3">
      <c r="P881262" s="83"/>
    </row>
    <row r="881263" spans="16:16" x14ac:dyDescent="0.3">
      <c r="P881263" s="83"/>
    </row>
    <row r="881264" spans="16:16" x14ac:dyDescent="0.3">
      <c r="P881264" s="83"/>
    </row>
    <row r="881265" spans="16:16" x14ac:dyDescent="0.3">
      <c r="P881265" s="83"/>
    </row>
    <row r="881266" spans="16:16" x14ac:dyDescent="0.3">
      <c r="P881266" s="83"/>
    </row>
    <row r="881267" spans="16:16" x14ac:dyDescent="0.3">
      <c r="P881267" s="83"/>
    </row>
    <row r="881268" spans="16:16" x14ac:dyDescent="0.3">
      <c r="P881268" s="83"/>
    </row>
    <row r="881269" spans="16:16" x14ac:dyDescent="0.3">
      <c r="P881269" s="83"/>
    </row>
    <row r="881270" spans="16:16" x14ac:dyDescent="0.3">
      <c r="P881270" s="83"/>
    </row>
    <row r="881271" spans="16:16" x14ac:dyDescent="0.3">
      <c r="P881271" s="83"/>
    </row>
    <row r="881272" spans="16:16" x14ac:dyDescent="0.3">
      <c r="P881272" s="83"/>
    </row>
    <row r="881273" spans="16:16" x14ac:dyDescent="0.3">
      <c r="P881273" s="83"/>
    </row>
    <row r="881274" spans="16:16" x14ac:dyDescent="0.3">
      <c r="P881274" s="83"/>
    </row>
    <row r="881275" spans="16:16" x14ac:dyDescent="0.3">
      <c r="P881275" s="83"/>
    </row>
    <row r="881276" spans="16:16" x14ac:dyDescent="0.3">
      <c r="P881276" s="83"/>
    </row>
    <row r="881277" spans="16:16" x14ac:dyDescent="0.3">
      <c r="P881277" s="83"/>
    </row>
    <row r="881278" spans="16:16" x14ac:dyDescent="0.3">
      <c r="P881278" s="83"/>
    </row>
    <row r="881279" spans="16:16" x14ac:dyDescent="0.3">
      <c r="P881279" s="83"/>
    </row>
    <row r="881280" spans="16:16" x14ac:dyDescent="0.3">
      <c r="P881280" s="83"/>
    </row>
    <row r="881281" spans="16:16" x14ac:dyDescent="0.3">
      <c r="P881281" s="83"/>
    </row>
    <row r="881282" spans="16:16" x14ac:dyDescent="0.3">
      <c r="P881282" s="83"/>
    </row>
    <row r="881283" spans="16:16" x14ac:dyDescent="0.3">
      <c r="P881283" s="83"/>
    </row>
    <row r="881284" spans="16:16" x14ac:dyDescent="0.3">
      <c r="P881284" s="83"/>
    </row>
    <row r="881285" spans="16:16" x14ac:dyDescent="0.3">
      <c r="P881285" s="83"/>
    </row>
    <row r="881286" spans="16:16" x14ac:dyDescent="0.3">
      <c r="P881286" s="83"/>
    </row>
    <row r="881287" spans="16:16" x14ac:dyDescent="0.3">
      <c r="P881287" s="83"/>
    </row>
    <row r="881288" spans="16:16" x14ac:dyDescent="0.3">
      <c r="P881288" s="83"/>
    </row>
    <row r="881289" spans="16:16" x14ac:dyDescent="0.3">
      <c r="P881289" s="83"/>
    </row>
    <row r="881290" spans="16:16" x14ac:dyDescent="0.3">
      <c r="P881290" s="83"/>
    </row>
    <row r="881291" spans="16:16" x14ac:dyDescent="0.3">
      <c r="P881291" s="83"/>
    </row>
    <row r="881292" spans="16:16" x14ac:dyDescent="0.3">
      <c r="P881292" s="83"/>
    </row>
    <row r="881293" spans="16:16" x14ac:dyDescent="0.3">
      <c r="P881293" s="83"/>
    </row>
    <row r="881294" spans="16:16" x14ac:dyDescent="0.3">
      <c r="P881294" s="83"/>
    </row>
    <row r="881295" spans="16:16" x14ac:dyDescent="0.3">
      <c r="P881295" s="83"/>
    </row>
    <row r="881296" spans="16:16" x14ac:dyDescent="0.3">
      <c r="P881296" s="83"/>
    </row>
    <row r="881297" spans="16:16" x14ac:dyDescent="0.3">
      <c r="P881297" s="83"/>
    </row>
    <row r="881298" spans="16:16" x14ac:dyDescent="0.3">
      <c r="P881298" s="83"/>
    </row>
    <row r="881299" spans="16:16" x14ac:dyDescent="0.3">
      <c r="P881299" s="83"/>
    </row>
    <row r="881300" spans="16:16" x14ac:dyDescent="0.3">
      <c r="P881300" s="83"/>
    </row>
    <row r="881301" spans="16:16" x14ac:dyDescent="0.3">
      <c r="P881301" s="83"/>
    </row>
    <row r="881302" spans="16:16" x14ac:dyDescent="0.3">
      <c r="P881302" s="83"/>
    </row>
    <row r="881303" spans="16:16" x14ac:dyDescent="0.3">
      <c r="P881303" s="83"/>
    </row>
    <row r="881304" spans="16:16" x14ac:dyDescent="0.3">
      <c r="P881304" s="83"/>
    </row>
    <row r="881305" spans="16:16" x14ac:dyDescent="0.3">
      <c r="P881305" s="83"/>
    </row>
    <row r="881306" spans="16:16" x14ac:dyDescent="0.3">
      <c r="P881306" s="83"/>
    </row>
    <row r="881307" spans="16:16" x14ac:dyDescent="0.3">
      <c r="P881307" s="83"/>
    </row>
    <row r="881308" spans="16:16" x14ac:dyDescent="0.3">
      <c r="P881308" s="83"/>
    </row>
    <row r="881309" spans="16:16" x14ac:dyDescent="0.3">
      <c r="P881309" s="83"/>
    </row>
    <row r="881310" spans="16:16" x14ac:dyDescent="0.3">
      <c r="P881310" s="83"/>
    </row>
    <row r="881311" spans="16:16" x14ac:dyDescent="0.3">
      <c r="P881311" s="83"/>
    </row>
    <row r="881312" spans="16:16" x14ac:dyDescent="0.3">
      <c r="P881312" s="83"/>
    </row>
    <row r="881313" spans="16:16" x14ac:dyDescent="0.3">
      <c r="P881313" s="83"/>
    </row>
    <row r="881314" spans="16:16" x14ac:dyDescent="0.3">
      <c r="P881314" s="83"/>
    </row>
    <row r="881315" spans="16:16" x14ac:dyDescent="0.3">
      <c r="P881315" s="83"/>
    </row>
    <row r="881316" spans="16:16" x14ac:dyDescent="0.3">
      <c r="P881316" s="83"/>
    </row>
    <row r="881317" spans="16:16" x14ac:dyDescent="0.3">
      <c r="P881317" s="83"/>
    </row>
    <row r="881318" spans="16:16" x14ac:dyDescent="0.3">
      <c r="P881318" s="83"/>
    </row>
    <row r="881319" spans="16:16" x14ac:dyDescent="0.3">
      <c r="P881319" s="83"/>
    </row>
    <row r="881320" spans="16:16" x14ac:dyDescent="0.3">
      <c r="P881320" s="83"/>
    </row>
    <row r="881321" spans="16:16" x14ac:dyDescent="0.3">
      <c r="P881321" s="83"/>
    </row>
    <row r="881322" spans="16:16" x14ac:dyDescent="0.3">
      <c r="P881322" s="83"/>
    </row>
    <row r="881323" spans="16:16" x14ac:dyDescent="0.3">
      <c r="P881323" s="83"/>
    </row>
    <row r="881324" spans="16:16" x14ac:dyDescent="0.3">
      <c r="P881324" s="83"/>
    </row>
    <row r="881325" spans="16:16" x14ac:dyDescent="0.3">
      <c r="P881325" s="83"/>
    </row>
    <row r="881326" spans="16:16" x14ac:dyDescent="0.3">
      <c r="P881326" s="83"/>
    </row>
    <row r="881327" spans="16:16" x14ac:dyDescent="0.3">
      <c r="P881327" s="83"/>
    </row>
    <row r="881328" spans="16:16" x14ac:dyDescent="0.3">
      <c r="P881328" s="83"/>
    </row>
    <row r="881329" spans="16:16" x14ac:dyDescent="0.3">
      <c r="P881329" s="83"/>
    </row>
    <row r="881330" spans="16:16" x14ac:dyDescent="0.3">
      <c r="P881330" s="83"/>
    </row>
    <row r="881331" spans="16:16" x14ac:dyDescent="0.3">
      <c r="P881331" s="83"/>
    </row>
    <row r="881332" spans="16:16" x14ac:dyDescent="0.3">
      <c r="P881332" s="83"/>
    </row>
    <row r="881333" spans="16:16" x14ac:dyDescent="0.3">
      <c r="P881333" s="83"/>
    </row>
    <row r="881334" spans="16:16" x14ac:dyDescent="0.3">
      <c r="P881334" s="83"/>
    </row>
    <row r="881335" spans="16:16" x14ac:dyDescent="0.3">
      <c r="P881335" s="83"/>
    </row>
    <row r="881336" spans="16:16" x14ac:dyDescent="0.3">
      <c r="P881336" s="83"/>
    </row>
    <row r="881337" spans="16:16" x14ac:dyDescent="0.3">
      <c r="P881337" s="83"/>
    </row>
    <row r="881338" spans="16:16" x14ac:dyDescent="0.3">
      <c r="P881338" s="83"/>
    </row>
    <row r="881339" spans="16:16" x14ac:dyDescent="0.3">
      <c r="P881339" s="83"/>
    </row>
    <row r="881340" spans="16:16" x14ac:dyDescent="0.3">
      <c r="P881340" s="83"/>
    </row>
    <row r="881341" spans="16:16" x14ac:dyDescent="0.3">
      <c r="P881341" s="83"/>
    </row>
    <row r="881342" spans="16:16" x14ac:dyDescent="0.3">
      <c r="P881342" s="83"/>
    </row>
    <row r="881343" spans="16:16" x14ac:dyDescent="0.3">
      <c r="P881343" s="83"/>
    </row>
    <row r="881344" spans="16:16" x14ac:dyDescent="0.3">
      <c r="P881344" s="83"/>
    </row>
    <row r="881345" spans="16:16" x14ac:dyDescent="0.3">
      <c r="P881345" s="83"/>
    </row>
    <row r="881346" spans="16:16" x14ac:dyDescent="0.3">
      <c r="P881346" s="83"/>
    </row>
    <row r="881347" spans="16:16" x14ac:dyDescent="0.3">
      <c r="P881347" s="83"/>
    </row>
    <row r="881348" spans="16:16" x14ac:dyDescent="0.3">
      <c r="P881348" s="83"/>
    </row>
    <row r="881349" spans="16:16" x14ac:dyDescent="0.3">
      <c r="P881349" s="83"/>
    </row>
    <row r="881350" spans="16:16" x14ac:dyDescent="0.3">
      <c r="P881350" s="83"/>
    </row>
    <row r="881351" spans="16:16" x14ac:dyDescent="0.3">
      <c r="P881351" s="83"/>
    </row>
    <row r="881352" spans="16:16" x14ac:dyDescent="0.3">
      <c r="P881352" s="83"/>
    </row>
    <row r="881353" spans="16:16" x14ac:dyDescent="0.3">
      <c r="P881353" s="83"/>
    </row>
    <row r="881354" spans="16:16" x14ac:dyDescent="0.3">
      <c r="P881354" s="83"/>
    </row>
    <row r="881355" spans="16:16" x14ac:dyDescent="0.3">
      <c r="P881355" s="83"/>
    </row>
    <row r="881356" spans="16:16" x14ac:dyDescent="0.3">
      <c r="P881356" s="83"/>
    </row>
    <row r="881357" spans="16:16" x14ac:dyDescent="0.3">
      <c r="P881357" s="83"/>
    </row>
    <row r="881358" spans="16:16" x14ac:dyDescent="0.3">
      <c r="P881358" s="83"/>
    </row>
    <row r="881359" spans="16:16" x14ac:dyDescent="0.3">
      <c r="P881359" s="83"/>
    </row>
    <row r="881360" spans="16:16" x14ac:dyDescent="0.3">
      <c r="P881360" s="83"/>
    </row>
    <row r="881361" spans="16:16" x14ac:dyDescent="0.3">
      <c r="P881361" s="83"/>
    </row>
    <row r="881362" spans="16:16" x14ac:dyDescent="0.3">
      <c r="P881362" s="83"/>
    </row>
    <row r="881363" spans="16:16" x14ac:dyDescent="0.3">
      <c r="P881363" s="83"/>
    </row>
    <row r="881364" spans="16:16" x14ac:dyDescent="0.3">
      <c r="P881364" s="83"/>
    </row>
    <row r="881365" spans="16:16" x14ac:dyDescent="0.3">
      <c r="P881365" s="83"/>
    </row>
    <row r="881366" spans="16:16" x14ac:dyDescent="0.3">
      <c r="P881366" s="83"/>
    </row>
    <row r="881367" spans="16:16" x14ac:dyDescent="0.3">
      <c r="P881367" s="83"/>
    </row>
    <row r="881368" spans="16:16" x14ac:dyDescent="0.3">
      <c r="P881368" s="83"/>
    </row>
    <row r="881369" spans="16:16" x14ac:dyDescent="0.3">
      <c r="P881369" s="83"/>
    </row>
    <row r="881370" spans="16:16" x14ac:dyDescent="0.3">
      <c r="P881370" s="83"/>
    </row>
    <row r="881371" spans="16:16" x14ac:dyDescent="0.3">
      <c r="P881371" s="83"/>
    </row>
    <row r="881372" spans="16:16" x14ac:dyDescent="0.3">
      <c r="P881372" s="83"/>
    </row>
    <row r="881373" spans="16:16" x14ac:dyDescent="0.3">
      <c r="P881373" s="83"/>
    </row>
    <row r="881374" spans="16:16" x14ac:dyDescent="0.3">
      <c r="P881374" s="83"/>
    </row>
    <row r="881375" spans="16:16" x14ac:dyDescent="0.3">
      <c r="P881375" s="83"/>
    </row>
    <row r="881376" spans="16:16" x14ac:dyDescent="0.3">
      <c r="P881376" s="83"/>
    </row>
    <row r="881377" spans="16:16" x14ac:dyDescent="0.3">
      <c r="P881377" s="83"/>
    </row>
    <row r="881378" spans="16:16" x14ac:dyDescent="0.3">
      <c r="P881378" s="83"/>
    </row>
    <row r="881379" spans="16:16" x14ac:dyDescent="0.3">
      <c r="P881379" s="83"/>
    </row>
    <row r="881380" spans="16:16" x14ac:dyDescent="0.3">
      <c r="P881380" s="83"/>
    </row>
    <row r="881381" spans="16:16" x14ac:dyDescent="0.3">
      <c r="P881381" s="83"/>
    </row>
    <row r="881382" spans="16:16" x14ac:dyDescent="0.3">
      <c r="P881382" s="83"/>
    </row>
    <row r="881383" spans="16:16" x14ac:dyDescent="0.3">
      <c r="P881383" s="83"/>
    </row>
    <row r="881384" spans="16:16" x14ac:dyDescent="0.3">
      <c r="P881384" s="83"/>
    </row>
    <row r="881385" spans="16:16" x14ac:dyDescent="0.3">
      <c r="P881385" s="83"/>
    </row>
    <row r="881386" spans="16:16" x14ac:dyDescent="0.3">
      <c r="P881386" s="83"/>
    </row>
    <row r="881387" spans="16:16" x14ac:dyDescent="0.3">
      <c r="P881387" s="83"/>
    </row>
    <row r="881388" spans="16:16" x14ac:dyDescent="0.3">
      <c r="P881388" s="83"/>
    </row>
    <row r="881389" spans="16:16" x14ac:dyDescent="0.3">
      <c r="P881389" s="83"/>
    </row>
    <row r="881390" spans="16:16" x14ac:dyDescent="0.3">
      <c r="P881390" s="83"/>
    </row>
    <row r="881391" spans="16:16" x14ac:dyDescent="0.3">
      <c r="P881391" s="83"/>
    </row>
    <row r="881392" spans="16:16" x14ac:dyDescent="0.3">
      <c r="P881392" s="83"/>
    </row>
    <row r="881393" spans="16:16" x14ac:dyDescent="0.3">
      <c r="P881393" s="83"/>
    </row>
    <row r="881394" spans="16:16" x14ac:dyDescent="0.3">
      <c r="P881394" s="83"/>
    </row>
    <row r="881395" spans="16:16" x14ac:dyDescent="0.3">
      <c r="P881395" s="83"/>
    </row>
    <row r="881396" spans="16:16" x14ac:dyDescent="0.3">
      <c r="P881396" s="83"/>
    </row>
    <row r="881397" spans="16:16" x14ac:dyDescent="0.3">
      <c r="P881397" s="83"/>
    </row>
    <row r="881398" spans="16:16" x14ac:dyDescent="0.3">
      <c r="P881398" s="83"/>
    </row>
    <row r="881399" spans="16:16" x14ac:dyDescent="0.3">
      <c r="P881399" s="83"/>
    </row>
    <row r="881400" spans="16:16" x14ac:dyDescent="0.3">
      <c r="P881400" s="83"/>
    </row>
    <row r="881401" spans="16:16" x14ac:dyDescent="0.3">
      <c r="P881401" s="83"/>
    </row>
    <row r="881402" spans="16:16" x14ac:dyDescent="0.3">
      <c r="P881402" s="83"/>
    </row>
    <row r="881403" spans="16:16" x14ac:dyDescent="0.3">
      <c r="P881403" s="83"/>
    </row>
    <row r="881404" spans="16:16" x14ac:dyDescent="0.3">
      <c r="P881404" s="83"/>
    </row>
    <row r="881405" spans="16:16" x14ac:dyDescent="0.3">
      <c r="P881405" s="83"/>
    </row>
    <row r="881406" spans="16:16" x14ac:dyDescent="0.3">
      <c r="P881406" s="83"/>
    </row>
    <row r="881407" spans="16:16" x14ac:dyDescent="0.3">
      <c r="P881407" s="83"/>
    </row>
    <row r="881408" spans="16:16" x14ac:dyDescent="0.3">
      <c r="P881408" s="83"/>
    </row>
    <row r="881409" spans="16:16" x14ac:dyDescent="0.3">
      <c r="P881409" s="83"/>
    </row>
    <row r="881410" spans="16:16" x14ac:dyDescent="0.3">
      <c r="P881410" s="83"/>
    </row>
    <row r="881411" spans="16:16" x14ac:dyDescent="0.3">
      <c r="P881411" s="83"/>
    </row>
    <row r="881412" spans="16:16" x14ac:dyDescent="0.3">
      <c r="P881412" s="83"/>
    </row>
    <row r="881413" spans="16:16" x14ac:dyDescent="0.3">
      <c r="P881413" s="83"/>
    </row>
    <row r="881414" spans="16:16" x14ac:dyDescent="0.3">
      <c r="P881414" s="83"/>
    </row>
    <row r="881415" spans="16:16" x14ac:dyDescent="0.3">
      <c r="P881415" s="83"/>
    </row>
    <row r="881416" spans="16:16" x14ac:dyDescent="0.3">
      <c r="P881416" s="83"/>
    </row>
    <row r="881417" spans="16:16" x14ac:dyDescent="0.3">
      <c r="P881417" s="83"/>
    </row>
    <row r="881418" spans="16:16" x14ac:dyDescent="0.3">
      <c r="P881418" s="83"/>
    </row>
    <row r="881419" spans="16:16" x14ac:dyDescent="0.3">
      <c r="P881419" s="83"/>
    </row>
    <row r="881420" spans="16:16" x14ac:dyDescent="0.3">
      <c r="P881420" s="83"/>
    </row>
    <row r="881421" spans="16:16" x14ac:dyDescent="0.3">
      <c r="P881421" s="83"/>
    </row>
    <row r="881422" spans="16:16" x14ac:dyDescent="0.3">
      <c r="P881422" s="83"/>
    </row>
    <row r="881423" spans="16:16" x14ac:dyDescent="0.3">
      <c r="P881423" s="83"/>
    </row>
    <row r="881424" spans="16:16" x14ac:dyDescent="0.3">
      <c r="P881424" s="83"/>
    </row>
    <row r="881425" spans="16:16" x14ac:dyDescent="0.3">
      <c r="P881425" s="83"/>
    </row>
    <row r="881426" spans="16:16" x14ac:dyDescent="0.3">
      <c r="P881426" s="83"/>
    </row>
    <row r="881427" spans="16:16" x14ac:dyDescent="0.3">
      <c r="P881427" s="83"/>
    </row>
    <row r="881428" spans="16:16" x14ac:dyDescent="0.3">
      <c r="P881428" s="83"/>
    </row>
    <row r="881429" spans="16:16" x14ac:dyDescent="0.3">
      <c r="P881429" s="83"/>
    </row>
    <row r="881430" spans="16:16" x14ac:dyDescent="0.3">
      <c r="P881430" s="83"/>
    </row>
    <row r="881431" spans="16:16" x14ac:dyDescent="0.3">
      <c r="P881431" s="83"/>
    </row>
    <row r="881432" spans="16:16" x14ac:dyDescent="0.3">
      <c r="P881432" s="83"/>
    </row>
    <row r="881433" spans="16:16" x14ac:dyDescent="0.3">
      <c r="P881433" s="83"/>
    </row>
    <row r="881434" spans="16:16" x14ac:dyDescent="0.3">
      <c r="P881434" s="83"/>
    </row>
    <row r="881435" spans="16:16" x14ac:dyDescent="0.3">
      <c r="P881435" s="83"/>
    </row>
    <row r="881436" spans="16:16" x14ac:dyDescent="0.3">
      <c r="P881436" s="83"/>
    </row>
    <row r="881437" spans="16:16" x14ac:dyDescent="0.3">
      <c r="P881437" s="83"/>
    </row>
    <row r="881438" spans="16:16" x14ac:dyDescent="0.3">
      <c r="P881438" s="83"/>
    </row>
    <row r="881439" spans="16:16" x14ac:dyDescent="0.3">
      <c r="P881439" s="83"/>
    </row>
    <row r="881440" spans="16:16" x14ac:dyDescent="0.3">
      <c r="P881440" s="83"/>
    </row>
    <row r="881441" spans="16:16" x14ac:dyDescent="0.3">
      <c r="P881441" s="83"/>
    </row>
    <row r="881442" spans="16:16" x14ac:dyDescent="0.3">
      <c r="P881442" s="83"/>
    </row>
    <row r="881443" spans="16:16" x14ac:dyDescent="0.3">
      <c r="P881443" s="83"/>
    </row>
    <row r="881444" spans="16:16" x14ac:dyDescent="0.3">
      <c r="P881444" s="83"/>
    </row>
    <row r="881445" spans="16:16" x14ac:dyDescent="0.3">
      <c r="P881445" s="83"/>
    </row>
    <row r="881446" spans="16:16" x14ac:dyDescent="0.3">
      <c r="P881446" s="83"/>
    </row>
    <row r="881447" spans="16:16" x14ac:dyDescent="0.3">
      <c r="P881447" s="83"/>
    </row>
    <row r="881448" spans="16:16" x14ac:dyDescent="0.3">
      <c r="P881448" s="83"/>
    </row>
    <row r="881449" spans="16:16" x14ac:dyDescent="0.3">
      <c r="P881449" s="83"/>
    </row>
    <row r="881450" spans="16:16" x14ac:dyDescent="0.3">
      <c r="P881450" s="83"/>
    </row>
    <row r="881451" spans="16:16" x14ac:dyDescent="0.3">
      <c r="P881451" s="83"/>
    </row>
    <row r="881452" spans="16:16" x14ac:dyDescent="0.3">
      <c r="P881452" s="83"/>
    </row>
    <row r="881453" spans="16:16" x14ac:dyDescent="0.3">
      <c r="P881453" s="83"/>
    </row>
    <row r="881454" spans="16:16" x14ac:dyDescent="0.3">
      <c r="P881454" s="83"/>
    </row>
    <row r="881455" spans="16:16" x14ac:dyDescent="0.3">
      <c r="P881455" s="83"/>
    </row>
    <row r="881456" spans="16:16" x14ac:dyDescent="0.3">
      <c r="P881456" s="83"/>
    </row>
    <row r="881457" spans="16:16" x14ac:dyDescent="0.3">
      <c r="P881457" s="83"/>
    </row>
    <row r="881458" spans="16:16" x14ac:dyDescent="0.3">
      <c r="P881458" s="83"/>
    </row>
    <row r="881459" spans="16:16" x14ac:dyDescent="0.3">
      <c r="P881459" s="83"/>
    </row>
    <row r="881460" spans="16:16" x14ac:dyDescent="0.3">
      <c r="P881460" s="83"/>
    </row>
    <row r="881461" spans="16:16" x14ac:dyDescent="0.3">
      <c r="P881461" s="83"/>
    </row>
    <row r="881462" spans="16:16" x14ac:dyDescent="0.3">
      <c r="P881462" s="83"/>
    </row>
    <row r="881463" spans="16:16" x14ac:dyDescent="0.3">
      <c r="P881463" s="83"/>
    </row>
    <row r="881464" spans="16:16" x14ac:dyDescent="0.3">
      <c r="P881464" s="83"/>
    </row>
    <row r="881465" spans="16:16" x14ac:dyDescent="0.3">
      <c r="P881465" s="83"/>
    </row>
    <row r="881466" spans="16:16" x14ac:dyDescent="0.3">
      <c r="P881466" s="83"/>
    </row>
    <row r="881467" spans="16:16" x14ac:dyDescent="0.3">
      <c r="P881467" s="83"/>
    </row>
    <row r="881468" spans="16:16" x14ac:dyDescent="0.3">
      <c r="P881468" s="83"/>
    </row>
    <row r="881469" spans="16:16" x14ac:dyDescent="0.3">
      <c r="P881469" s="83"/>
    </row>
    <row r="881470" spans="16:16" x14ac:dyDescent="0.3">
      <c r="P881470" s="83"/>
    </row>
    <row r="881471" spans="16:16" x14ac:dyDescent="0.3">
      <c r="P881471" s="83"/>
    </row>
    <row r="881472" spans="16:16" x14ac:dyDescent="0.3">
      <c r="P881472" s="83"/>
    </row>
    <row r="881473" spans="16:16" x14ac:dyDescent="0.3">
      <c r="P881473" s="83"/>
    </row>
    <row r="881474" spans="16:16" x14ac:dyDescent="0.3">
      <c r="P881474" s="83"/>
    </row>
    <row r="881475" spans="16:16" x14ac:dyDescent="0.3">
      <c r="P881475" s="83"/>
    </row>
    <row r="881476" spans="16:16" x14ac:dyDescent="0.3">
      <c r="P881476" s="83"/>
    </row>
    <row r="881477" spans="16:16" x14ac:dyDescent="0.3">
      <c r="P881477" s="83"/>
    </row>
    <row r="881478" spans="16:16" x14ac:dyDescent="0.3">
      <c r="P881478" s="83"/>
    </row>
    <row r="881479" spans="16:16" x14ac:dyDescent="0.3">
      <c r="P881479" s="83"/>
    </row>
    <row r="881480" spans="16:16" x14ac:dyDescent="0.3">
      <c r="P881480" s="83"/>
    </row>
    <row r="881481" spans="16:16" x14ac:dyDescent="0.3">
      <c r="P881481" s="83"/>
    </row>
    <row r="881482" spans="16:16" x14ac:dyDescent="0.3">
      <c r="P881482" s="83"/>
    </row>
    <row r="881483" spans="16:16" x14ac:dyDescent="0.3">
      <c r="P881483" s="83"/>
    </row>
    <row r="881484" spans="16:16" x14ac:dyDescent="0.3">
      <c r="P881484" s="83"/>
    </row>
    <row r="881485" spans="16:16" x14ac:dyDescent="0.3">
      <c r="P881485" s="83"/>
    </row>
    <row r="881486" spans="16:16" x14ac:dyDescent="0.3">
      <c r="P881486" s="83"/>
    </row>
    <row r="881487" spans="16:16" x14ac:dyDescent="0.3">
      <c r="P881487" s="83"/>
    </row>
    <row r="881488" spans="16:16" x14ac:dyDescent="0.3">
      <c r="P881488" s="83"/>
    </row>
    <row r="881489" spans="16:16" x14ac:dyDescent="0.3">
      <c r="P881489" s="83"/>
    </row>
    <row r="881490" spans="16:16" x14ac:dyDescent="0.3">
      <c r="P881490" s="83"/>
    </row>
    <row r="881491" spans="16:16" x14ac:dyDescent="0.3">
      <c r="P881491" s="83"/>
    </row>
    <row r="881492" spans="16:16" x14ac:dyDescent="0.3">
      <c r="P881492" s="83"/>
    </row>
    <row r="881493" spans="16:16" x14ac:dyDescent="0.3">
      <c r="P881493" s="83"/>
    </row>
    <row r="881494" spans="16:16" x14ac:dyDescent="0.3">
      <c r="P881494" s="83"/>
    </row>
    <row r="881495" spans="16:16" x14ac:dyDescent="0.3">
      <c r="P881495" s="83"/>
    </row>
    <row r="881496" spans="16:16" x14ac:dyDescent="0.3">
      <c r="P881496" s="83"/>
    </row>
    <row r="881497" spans="16:16" x14ac:dyDescent="0.3">
      <c r="P881497" s="83"/>
    </row>
    <row r="881498" spans="16:16" x14ac:dyDescent="0.3">
      <c r="P881498" s="83"/>
    </row>
    <row r="881499" spans="16:16" x14ac:dyDescent="0.3">
      <c r="P881499" s="83"/>
    </row>
    <row r="881500" spans="16:16" x14ac:dyDescent="0.3">
      <c r="P881500" s="83"/>
    </row>
    <row r="881501" spans="16:16" x14ac:dyDescent="0.3">
      <c r="P881501" s="83"/>
    </row>
    <row r="881502" spans="16:16" x14ac:dyDescent="0.3">
      <c r="P881502" s="83"/>
    </row>
    <row r="881503" spans="16:16" x14ac:dyDescent="0.3">
      <c r="P881503" s="83"/>
    </row>
    <row r="881504" spans="16:16" x14ac:dyDescent="0.3">
      <c r="P881504" s="83"/>
    </row>
    <row r="881505" spans="16:16" x14ac:dyDescent="0.3">
      <c r="P881505" s="83"/>
    </row>
    <row r="881506" spans="16:16" x14ac:dyDescent="0.3">
      <c r="P881506" s="83"/>
    </row>
    <row r="881507" spans="16:16" x14ac:dyDescent="0.3">
      <c r="P881507" s="83"/>
    </row>
    <row r="881508" spans="16:16" x14ac:dyDescent="0.3">
      <c r="P881508" s="83"/>
    </row>
    <row r="881509" spans="16:16" x14ac:dyDescent="0.3">
      <c r="P881509" s="83"/>
    </row>
    <row r="881510" spans="16:16" x14ac:dyDescent="0.3">
      <c r="P881510" s="83"/>
    </row>
    <row r="881511" spans="16:16" x14ac:dyDescent="0.3">
      <c r="P881511" s="83"/>
    </row>
    <row r="881512" spans="16:16" x14ac:dyDescent="0.3">
      <c r="P881512" s="83"/>
    </row>
    <row r="881513" spans="16:16" x14ac:dyDescent="0.3">
      <c r="P881513" s="83"/>
    </row>
    <row r="881514" spans="16:16" x14ac:dyDescent="0.3">
      <c r="P881514" s="83"/>
    </row>
    <row r="881515" spans="16:16" x14ac:dyDescent="0.3">
      <c r="P881515" s="83"/>
    </row>
    <row r="881516" spans="16:16" x14ac:dyDescent="0.3">
      <c r="P881516" s="83"/>
    </row>
    <row r="881517" spans="16:16" x14ac:dyDescent="0.3">
      <c r="P881517" s="83"/>
    </row>
    <row r="881518" spans="16:16" x14ac:dyDescent="0.3">
      <c r="P881518" s="83"/>
    </row>
    <row r="881519" spans="16:16" x14ac:dyDescent="0.3">
      <c r="P881519" s="83"/>
    </row>
    <row r="881520" spans="16:16" x14ac:dyDescent="0.3">
      <c r="P881520" s="83"/>
    </row>
    <row r="881521" spans="16:16" x14ac:dyDescent="0.3">
      <c r="P881521" s="83"/>
    </row>
    <row r="881522" spans="16:16" x14ac:dyDescent="0.3">
      <c r="P881522" s="83"/>
    </row>
    <row r="881523" spans="16:16" x14ac:dyDescent="0.3">
      <c r="P881523" s="83"/>
    </row>
    <row r="881524" spans="16:16" x14ac:dyDescent="0.3">
      <c r="P881524" s="83"/>
    </row>
    <row r="881525" spans="16:16" x14ac:dyDescent="0.3">
      <c r="P881525" s="83"/>
    </row>
    <row r="881526" spans="16:16" x14ac:dyDescent="0.3">
      <c r="P881526" s="83"/>
    </row>
    <row r="881527" spans="16:16" x14ac:dyDescent="0.3">
      <c r="P881527" s="83"/>
    </row>
    <row r="881528" spans="16:16" x14ac:dyDescent="0.3">
      <c r="P881528" s="83"/>
    </row>
    <row r="881529" spans="16:16" x14ac:dyDescent="0.3">
      <c r="P881529" s="83"/>
    </row>
    <row r="881530" spans="16:16" x14ac:dyDescent="0.3">
      <c r="P881530" s="83"/>
    </row>
    <row r="881531" spans="16:16" x14ac:dyDescent="0.3">
      <c r="P881531" s="83"/>
    </row>
    <row r="881532" spans="16:16" x14ac:dyDescent="0.3">
      <c r="P881532" s="83"/>
    </row>
    <row r="881533" spans="16:16" x14ac:dyDescent="0.3">
      <c r="P881533" s="83"/>
    </row>
    <row r="881534" spans="16:16" x14ac:dyDescent="0.3">
      <c r="P881534" s="83"/>
    </row>
    <row r="881535" spans="16:16" x14ac:dyDescent="0.3">
      <c r="P881535" s="83"/>
    </row>
    <row r="881536" spans="16:16" x14ac:dyDescent="0.3">
      <c r="P881536" s="83"/>
    </row>
    <row r="881537" spans="16:16" x14ac:dyDescent="0.3">
      <c r="P881537" s="83"/>
    </row>
    <row r="881538" spans="16:16" x14ac:dyDescent="0.3">
      <c r="P881538" s="83"/>
    </row>
    <row r="881539" spans="16:16" x14ac:dyDescent="0.3">
      <c r="P881539" s="83"/>
    </row>
    <row r="881540" spans="16:16" x14ac:dyDescent="0.3">
      <c r="P881540" s="83"/>
    </row>
    <row r="881541" spans="16:16" x14ac:dyDescent="0.3">
      <c r="P881541" s="83"/>
    </row>
    <row r="881542" spans="16:16" x14ac:dyDescent="0.3">
      <c r="P881542" s="83"/>
    </row>
    <row r="881543" spans="16:16" x14ac:dyDescent="0.3">
      <c r="P881543" s="83"/>
    </row>
    <row r="881544" spans="16:16" x14ac:dyDescent="0.3">
      <c r="P881544" s="83"/>
    </row>
    <row r="881545" spans="16:16" x14ac:dyDescent="0.3">
      <c r="P881545" s="83"/>
    </row>
    <row r="881546" spans="16:16" x14ac:dyDescent="0.3">
      <c r="P881546" s="83"/>
    </row>
    <row r="881547" spans="16:16" x14ac:dyDescent="0.3">
      <c r="P881547" s="83"/>
    </row>
    <row r="881548" spans="16:16" x14ac:dyDescent="0.3">
      <c r="P881548" s="83"/>
    </row>
    <row r="881549" spans="16:16" x14ac:dyDescent="0.3">
      <c r="P881549" s="83"/>
    </row>
    <row r="881550" spans="16:16" x14ac:dyDescent="0.3">
      <c r="P881550" s="83"/>
    </row>
    <row r="881551" spans="16:16" x14ac:dyDescent="0.3">
      <c r="P881551" s="83"/>
    </row>
    <row r="881552" spans="16:16" x14ac:dyDescent="0.3">
      <c r="P881552" s="83"/>
    </row>
    <row r="881553" spans="16:16" x14ac:dyDescent="0.3">
      <c r="P881553" s="83"/>
    </row>
    <row r="881554" spans="16:16" x14ac:dyDescent="0.3">
      <c r="P881554" s="83"/>
    </row>
    <row r="881555" spans="16:16" x14ac:dyDescent="0.3">
      <c r="P881555" s="83"/>
    </row>
    <row r="881556" spans="16:16" x14ac:dyDescent="0.3">
      <c r="P881556" s="83"/>
    </row>
    <row r="881557" spans="16:16" x14ac:dyDescent="0.3">
      <c r="P881557" s="83"/>
    </row>
    <row r="881558" spans="16:16" x14ac:dyDescent="0.3">
      <c r="P881558" s="83"/>
    </row>
    <row r="881559" spans="16:16" x14ac:dyDescent="0.3">
      <c r="P881559" s="83"/>
    </row>
    <row r="881560" spans="16:16" x14ac:dyDescent="0.3">
      <c r="P881560" s="83"/>
    </row>
    <row r="881561" spans="16:16" x14ac:dyDescent="0.3">
      <c r="P881561" s="83"/>
    </row>
    <row r="881562" spans="16:16" x14ac:dyDescent="0.3">
      <c r="P881562" s="83"/>
    </row>
    <row r="881563" spans="16:16" x14ac:dyDescent="0.3">
      <c r="P881563" s="83"/>
    </row>
    <row r="881564" spans="16:16" x14ac:dyDescent="0.3">
      <c r="P881564" s="83"/>
    </row>
    <row r="881565" spans="16:16" x14ac:dyDescent="0.3">
      <c r="P881565" s="83"/>
    </row>
    <row r="881566" spans="16:16" x14ac:dyDescent="0.3">
      <c r="P881566" s="83"/>
    </row>
    <row r="881567" spans="16:16" x14ac:dyDescent="0.3">
      <c r="P881567" s="83"/>
    </row>
    <row r="881568" spans="16:16" x14ac:dyDescent="0.3">
      <c r="P881568" s="83"/>
    </row>
    <row r="881569" spans="16:16" x14ac:dyDescent="0.3">
      <c r="P881569" s="83"/>
    </row>
    <row r="881570" spans="16:16" x14ac:dyDescent="0.3">
      <c r="P881570" s="83"/>
    </row>
    <row r="881571" spans="16:16" x14ac:dyDescent="0.3">
      <c r="P881571" s="83"/>
    </row>
    <row r="881572" spans="16:16" x14ac:dyDescent="0.3">
      <c r="P881572" s="83"/>
    </row>
    <row r="881573" spans="16:16" x14ac:dyDescent="0.3">
      <c r="P881573" s="83"/>
    </row>
    <row r="881574" spans="16:16" x14ac:dyDescent="0.3">
      <c r="P881574" s="83"/>
    </row>
    <row r="881575" spans="16:16" x14ac:dyDescent="0.3">
      <c r="P881575" s="83"/>
    </row>
    <row r="881576" spans="16:16" x14ac:dyDescent="0.3">
      <c r="P881576" s="83"/>
    </row>
    <row r="881577" spans="16:16" x14ac:dyDescent="0.3">
      <c r="P881577" s="83"/>
    </row>
    <row r="881578" spans="16:16" x14ac:dyDescent="0.3">
      <c r="P881578" s="83"/>
    </row>
    <row r="881579" spans="16:16" x14ac:dyDescent="0.3">
      <c r="P881579" s="83"/>
    </row>
    <row r="881580" spans="16:16" x14ac:dyDescent="0.3">
      <c r="P881580" s="83"/>
    </row>
    <row r="881581" spans="16:16" x14ac:dyDescent="0.3">
      <c r="P881581" s="83"/>
    </row>
    <row r="881582" spans="16:16" x14ac:dyDescent="0.3">
      <c r="P881582" s="83"/>
    </row>
    <row r="881583" spans="16:16" x14ac:dyDescent="0.3">
      <c r="P881583" s="83"/>
    </row>
    <row r="881584" spans="16:16" x14ac:dyDescent="0.3">
      <c r="P881584" s="83"/>
    </row>
    <row r="881585" spans="16:16" x14ac:dyDescent="0.3">
      <c r="P881585" s="83"/>
    </row>
    <row r="881586" spans="16:16" x14ac:dyDescent="0.3">
      <c r="P881586" s="83"/>
    </row>
    <row r="881587" spans="16:16" x14ac:dyDescent="0.3">
      <c r="P881587" s="83"/>
    </row>
    <row r="881588" spans="16:16" x14ac:dyDescent="0.3">
      <c r="P881588" s="83"/>
    </row>
    <row r="881589" spans="16:16" x14ac:dyDescent="0.3">
      <c r="P881589" s="83"/>
    </row>
    <row r="881590" spans="16:16" x14ac:dyDescent="0.3">
      <c r="P881590" s="83"/>
    </row>
    <row r="881591" spans="16:16" x14ac:dyDescent="0.3">
      <c r="P881591" s="83"/>
    </row>
    <row r="881592" spans="16:16" x14ac:dyDescent="0.3">
      <c r="P881592" s="83"/>
    </row>
    <row r="881593" spans="16:16" x14ac:dyDescent="0.3">
      <c r="P881593" s="83"/>
    </row>
    <row r="881594" spans="16:16" x14ac:dyDescent="0.3">
      <c r="P881594" s="83"/>
    </row>
    <row r="881595" spans="16:16" x14ac:dyDescent="0.3">
      <c r="P881595" s="83"/>
    </row>
    <row r="881596" spans="16:16" x14ac:dyDescent="0.3">
      <c r="P881596" s="83"/>
    </row>
    <row r="881597" spans="16:16" x14ac:dyDescent="0.3">
      <c r="P881597" s="83"/>
    </row>
    <row r="881598" spans="16:16" x14ac:dyDescent="0.3">
      <c r="P881598" s="83"/>
    </row>
    <row r="881599" spans="16:16" x14ac:dyDescent="0.3">
      <c r="P881599" s="83"/>
    </row>
    <row r="881600" spans="16:16" x14ac:dyDescent="0.3">
      <c r="P881600" s="83"/>
    </row>
    <row r="881601" spans="16:16" x14ac:dyDescent="0.3">
      <c r="P881601" s="83"/>
    </row>
    <row r="881602" spans="16:16" x14ac:dyDescent="0.3">
      <c r="P881602" s="83"/>
    </row>
    <row r="881603" spans="16:16" x14ac:dyDescent="0.3">
      <c r="P881603" s="83"/>
    </row>
    <row r="881604" spans="16:16" x14ac:dyDescent="0.3">
      <c r="P881604" s="83"/>
    </row>
    <row r="881605" spans="16:16" x14ac:dyDescent="0.3">
      <c r="P881605" s="83"/>
    </row>
    <row r="881606" spans="16:16" x14ac:dyDescent="0.3">
      <c r="P881606" s="83"/>
    </row>
    <row r="881607" spans="16:16" x14ac:dyDescent="0.3">
      <c r="P881607" s="83"/>
    </row>
    <row r="881608" spans="16:16" x14ac:dyDescent="0.3">
      <c r="P881608" s="83"/>
    </row>
    <row r="881609" spans="16:16" x14ac:dyDescent="0.3">
      <c r="P881609" s="83"/>
    </row>
    <row r="881610" spans="16:16" x14ac:dyDescent="0.3">
      <c r="P881610" s="83"/>
    </row>
    <row r="881611" spans="16:16" x14ac:dyDescent="0.3">
      <c r="P881611" s="83"/>
    </row>
    <row r="881612" spans="16:16" x14ac:dyDescent="0.3">
      <c r="P881612" s="83"/>
    </row>
    <row r="881613" spans="16:16" x14ac:dyDescent="0.3">
      <c r="P881613" s="83"/>
    </row>
    <row r="881614" spans="16:16" x14ac:dyDescent="0.3">
      <c r="P881614" s="83"/>
    </row>
    <row r="881615" spans="16:16" x14ac:dyDescent="0.3">
      <c r="P881615" s="83"/>
    </row>
    <row r="881616" spans="16:16" x14ac:dyDescent="0.3">
      <c r="P881616" s="83"/>
    </row>
    <row r="881617" spans="16:16" x14ac:dyDescent="0.3">
      <c r="P881617" s="83"/>
    </row>
    <row r="881618" spans="16:16" x14ac:dyDescent="0.3">
      <c r="P881618" s="83"/>
    </row>
    <row r="881619" spans="16:16" x14ac:dyDescent="0.3">
      <c r="P881619" s="83"/>
    </row>
    <row r="881620" spans="16:16" x14ac:dyDescent="0.3">
      <c r="P881620" s="83"/>
    </row>
    <row r="881621" spans="16:16" x14ac:dyDescent="0.3">
      <c r="P881621" s="83"/>
    </row>
    <row r="881622" spans="16:16" x14ac:dyDescent="0.3">
      <c r="P881622" s="83"/>
    </row>
    <row r="881623" spans="16:16" x14ac:dyDescent="0.3">
      <c r="P881623" s="83"/>
    </row>
    <row r="881624" spans="16:16" x14ac:dyDescent="0.3">
      <c r="P881624" s="83"/>
    </row>
    <row r="881625" spans="16:16" x14ac:dyDescent="0.3">
      <c r="P881625" s="83"/>
    </row>
    <row r="881626" spans="16:16" x14ac:dyDescent="0.3">
      <c r="P881626" s="83"/>
    </row>
    <row r="881627" spans="16:16" x14ac:dyDescent="0.3">
      <c r="P881627" s="83"/>
    </row>
    <row r="881628" spans="16:16" x14ac:dyDescent="0.3">
      <c r="P881628" s="83"/>
    </row>
    <row r="881629" spans="16:16" x14ac:dyDescent="0.3">
      <c r="P881629" s="83"/>
    </row>
    <row r="881630" spans="16:16" x14ac:dyDescent="0.3">
      <c r="P881630" s="83"/>
    </row>
    <row r="881631" spans="16:16" x14ac:dyDescent="0.3">
      <c r="P881631" s="83"/>
    </row>
    <row r="881632" spans="16:16" x14ac:dyDescent="0.3">
      <c r="P881632" s="83"/>
    </row>
    <row r="881633" spans="16:16" x14ac:dyDescent="0.3">
      <c r="P881633" s="83"/>
    </row>
    <row r="881634" spans="16:16" x14ac:dyDescent="0.3">
      <c r="P881634" s="83"/>
    </row>
    <row r="881635" spans="16:16" x14ac:dyDescent="0.3">
      <c r="P881635" s="83"/>
    </row>
    <row r="881636" spans="16:16" x14ac:dyDescent="0.3">
      <c r="P881636" s="83"/>
    </row>
    <row r="881637" spans="16:16" x14ac:dyDescent="0.3">
      <c r="P881637" s="83"/>
    </row>
    <row r="881638" spans="16:16" x14ac:dyDescent="0.3">
      <c r="P881638" s="83"/>
    </row>
    <row r="881639" spans="16:16" x14ac:dyDescent="0.3">
      <c r="P881639" s="83"/>
    </row>
    <row r="881640" spans="16:16" x14ac:dyDescent="0.3">
      <c r="P881640" s="83"/>
    </row>
    <row r="881641" spans="16:16" x14ac:dyDescent="0.3">
      <c r="P881641" s="83"/>
    </row>
    <row r="881642" spans="16:16" x14ac:dyDescent="0.3">
      <c r="P881642" s="83"/>
    </row>
    <row r="881643" spans="16:16" x14ac:dyDescent="0.3">
      <c r="P881643" s="83"/>
    </row>
    <row r="881644" spans="16:16" x14ac:dyDescent="0.3">
      <c r="P881644" s="83"/>
    </row>
    <row r="881645" spans="16:16" x14ac:dyDescent="0.3">
      <c r="P881645" s="83"/>
    </row>
    <row r="881646" spans="16:16" x14ac:dyDescent="0.3">
      <c r="P881646" s="83"/>
    </row>
    <row r="881647" spans="16:16" x14ac:dyDescent="0.3">
      <c r="P881647" s="83"/>
    </row>
    <row r="881648" spans="16:16" x14ac:dyDescent="0.3">
      <c r="P881648" s="83"/>
    </row>
    <row r="881649" spans="16:16" x14ac:dyDescent="0.3">
      <c r="P881649" s="83"/>
    </row>
    <row r="881650" spans="16:16" x14ac:dyDescent="0.3">
      <c r="P881650" s="83"/>
    </row>
    <row r="881651" spans="16:16" x14ac:dyDescent="0.3">
      <c r="P881651" s="83"/>
    </row>
    <row r="881652" spans="16:16" x14ac:dyDescent="0.3">
      <c r="P881652" s="83"/>
    </row>
    <row r="881653" spans="16:16" x14ac:dyDescent="0.3">
      <c r="P881653" s="83"/>
    </row>
    <row r="881654" spans="16:16" x14ac:dyDescent="0.3">
      <c r="P881654" s="83"/>
    </row>
    <row r="881655" spans="16:16" x14ac:dyDescent="0.3">
      <c r="P881655" s="83"/>
    </row>
    <row r="881656" spans="16:16" x14ac:dyDescent="0.3">
      <c r="P881656" s="83"/>
    </row>
    <row r="881657" spans="16:16" x14ac:dyDescent="0.3">
      <c r="P881657" s="83"/>
    </row>
    <row r="881658" spans="16:16" x14ac:dyDescent="0.3">
      <c r="P881658" s="83"/>
    </row>
    <row r="881659" spans="16:16" x14ac:dyDescent="0.3">
      <c r="P881659" s="83"/>
    </row>
    <row r="881660" spans="16:16" x14ac:dyDescent="0.3">
      <c r="P881660" s="83"/>
    </row>
    <row r="881661" spans="16:16" x14ac:dyDescent="0.3">
      <c r="P881661" s="83"/>
    </row>
    <row r="881662" spans="16:16" x14ac:dyDescent="0.3">
      <c r="P881662" s="83"/>
    </row>
    <row r="881663" spans="16:16" x14ac:dyDescent="0.3">
      <c r="P881663" s="83"/>
    </row>
    <row r="881664" spans="16:16" x14ac:dyDescent="0.3">
      <c r="P881664" s="83"/>
    </row>
    <row r="881665" spans="16:16" x14ac:dyDescent="0.3">
      <c r="P881665" s="83"/>
    </row>
    <row r="881666" spans="16:16" x14ac:dyDescent="0.3">
      <c r="P881666" s="83"/>
    </row>
    <row r="881667" spans="16:16" x14ac:dyDescent="0.3">
      <c r="P881667" s="83"/>
    </row>
    <row r="881668" spans="16:16" x14ac:dyDescent="0.3">
      <c r="P881668" s="83"/>
    </row>
    <row r="881669" spans="16:16" x14ac:dyDescent="0.3">
      <c r="P881669" s="83"/>
    </row>
    <row r="881670" spans="16:16" x14ac:dyDescent="0.3">
      <c r="P881670" s="83"/>
    </row>
    <row r="881671" spans="16:16" x14ac:dyDescent="0.3">
      <c r="P881671" s="83"/>
    </row>
    <row r="881672" spans="16:16" x14ac:dyDescent="0.3">
      <c r="P881672" s="83"/>
    </row>
    <row r="881673" spans="16:16" x14ac:dyDescent="0.3">
      <c r="P881673" s="83"/>
    </row>
    <row r="881674" spans="16:16" x14ac:dyDescent="0.3">
      <c r="P881674" s="83"/>
    </row>
    <row r="881675" spans="16:16" x14ac:dyDescent="0.3">
      <c r="P881675" s="83"/>
    </row>
    <row r="881676" spans="16:16" x14ac:dyDescent="0.3">
      <c r="P881676" s="83"/>
    </row>
    <row r="881677" spans="16:16" x14ac:dyDescent="0.3">
      <c r="P881677" s="83"/>
    </row>
    <row r="881678" spans="16:16" x14ac:dyDescent="0.3">
      <c r="P881678" s="83"/>
    </row>
    <row r="881679" spans="16:16" x14ac:dyDescent="0.3">
      <c r="P881679" s="83"/>
    </row>
    <row r="881680" spans="16:16" x14ac:dyDescent="0.3">
      <c r="P881680" s="83"/>
    </row>
    <row r="881681" spans="16:16" x14ac:dyDescent="0.3">
      <c r="P881681" s="83"/>
    </row>
    <row r="881682" spans="16:16" x14ac:dyDescent="0.3">
      <c r="P881682" s="83"/>
    </row>
    <row r="881683" spans="16:16" x14ac:dyDescent="0.3">
      <c r="P881683" s="83"/>
    </row>
    <row r="881684" spans="16:16" x14ac:dyDescent="0.3">
      <c r="P881684" s="83"/>
    </row>
    <row r="881685" spans="16:16" x14ac:dyDescent="0.3">
      <c r="P881685" s="83"/>
    </row>
    <row r="881686" spans="16:16" x14ac:dyDescent="0.3">
      <c r="P881686" s="83"/>
    </row>
    <row r="881687" spans="16:16" x14ac:dyDescent="0.3">
      <c r="P881687" s="83"/>
    </row>
    <row r="881688" spans="16:16" x14ac:dyDescent="0.3">
      <c r="P881688" s="83"/>
    </row>
    <row r="881689" spans="16:16" x14ac:dyDescent="0.3">
      <c r="P881689" s="83"/>
    </row>
    <row r="881690" spans="16:16" x14ac:dyDescent="0.3">
      <c r="P881690" s="83"/>
    </row>
    <row r="881691" spans="16:16" x14ac:dyDescent="0.3">
      <c r="P881691" s="83"/>
    </row>
    <row r="881692" spans="16:16" x14ac:dyDescent="0.3">
      <c r="P881692" s="83"/>
    </row>
    <row r="881693" spans="16:16" x14ac:dyDescent="0.3">
      <c r="P881693" s="83"/>
    </row>
    <row r="881694" spans="16:16" x14ac:dyDescent="0.3">
      <c r="P881694" s="83"/>
    </row>
    <row r="881695" spans="16:16" x14ac:dyDescent="0.3">
      <c r="P881695" s="83"/>
    </row>
    <row r="881696" spans="16:16" x14ac:dyDescent="0.3">
      <c r="P881696" s="83"/>
    </row>
    <row r="881697" spans="16:16" x14ac:dyDescent="0.3">
      <c r="P881697" s="83"/>
    </row>
    <row r="881698" spans="16:16" x14ac:dyDescent="0.3">
      <c r="P881698" s="83"/>
    </row>
    <row r="881699" spans="16:16" x14ac:dyDescent="0.3">
      <c r="P881699" s="83"/>
    </row>
    <row r="881700" spans="16:16" x14ac:dyDescent="0.3">
      <c r="P881700" s="83"/>
    </row>
    <row r="881701" spans="16:16" x14ac:dyDescent="0.3">
      <c r="P881701" s="83"/>
    </row>
    <row r="881702" spans="16:16" x14ac:dyDescent="0.3">
      <c r="P881702" s="83"/>
    </row>
    <row r="881703" spans="16:16" x14ac:dyDescent="0.3">
      <c r="P881703" s="83"/>
    </row>
    <row r="881704" spans="16:16" x14ac:dyDescent="0.3">
      <c r="P881704" s="83"/>
    </row>
    <row r="881705" spans="16:16" x14ac:dyDescent="0.3">
      <c r="P881705" s="83"/>
    </row>
    <row r="881706" spans="16:16" x14ac:dyDescent="0.3">
      <c r="P881706" s="83"/>
    </row>
    <row r="881707" spans="16:16" x14ac:dyDescent="0.3">
      <c r="P881707" s="83"/>
    </row>
    <row r="881708" spans="16:16" x14ac:dyDescent="0.3">
      <c r="P881708" s="83"/>
    </row>
    <row r="881709" spans="16:16" x14ac:dyDescent="0.3">
      <c r="P881709" s="83"/>
    </row>
    <row r="881710" spans="16:16" x14ac:dyDescent="0.3">
      <c r="P881710" s="83"/>
    </row>
    <row r="881711" spans="16:16" x14ac:dyDescent="0.3">
      <c r="P881711" s="83"/>
    </row>
    <row r="881712" spans="16:16" x14ac:dyDescent="0.3">
      <c r="P881712" s="83"/>
    </row>
    <row r="881713" spans="16:16" x14ac:dyDescent="0.3">
      <c r="P881713" s="83"/>
    </row>
    <row r="881714" spans="16:16" x14ac:dyDescent="0.3">
      <c r="P881714" s="83"/>
    </row>
    <row r="881715" spans="16:16" x14ac:dyDescent="0.3">
      <c r="P881715" s="83"/>
    </row>
    <row r="881716" spans="16:16" x14ac:dyDescent="0.3">
      <c r="P881716" s="83"/>
    </row>
    <row r="881717" spans="16:16" x14ac:dyDescent="0.3">
      <c r="P881717" s="83"/>
    </row>
    <row r="881718" spans="16:16" x14ac:dyDescent="0.3">
      <c r="P881718" s="83"/>
    </row>
    <row r="881719" spans="16:16" x14ac:dyDescent="0.3">
      <c r="P881719" s="83"/>
    </row>
    <row r="881720" spans="16:16" x14ac:dyDescent="0.3">
      <c r="P881720" s="83"/>
    </row>
    <row r="881721" spans="16:16" x14ac:dyDescent="0.3">
      <c r="P881721" s="83"/>
    </row>
    <row r="881722" spans="16:16" x14ac:dyDescent="0.3">
      <c r="P881722" s="83"/>
    </row>
    <row r="881723" spans="16:16" x14ac:dyDescent="0.3">
      <c r="P881723" s="83"/>
    </row>
    <row r="881724" spans="16:16" x14ac:dyDescent="0.3">
      <c r="P881724" s="83"/>
    </row>
    <row r="881725" spans="16:16" x14ac:dyDescent="0.3">
      <c r="P881725" s="83"/>
    </row>
    <row r="881726" spans="16:16" x14ac:dyDescent="0.3">
      <c r="P881726" s="83"/>
    </row>
    <row r="881727" spans="16:16" x14ac:dyDescent="0.3">
      <c r="P881727" s="83"/>
    </row>
    <row r="881728" spans="16:16" x14ac:dyDescent="0.3">
      <c r="P881728" s="83"/>
    </row>
    <row r="881729" spans="16:16" x14ac:dyDescent="0.3">
      <c r="P881729" s="83"/>
    </row>
    <row r="881730" spans="16:16" x14ac:dyDescent="0.3">
      <c r="P881730" s="83"/>
    </row>
    <row r="881731" spans="16:16" x14ac:dyDescent="0.3">
      <c r="P881731" s="83"/>
    </row>
    <row r="881732" spans="16:16" x14ac:dyDescent="0.3">
      <c r="P881732" s="83"/>
    </row>
    <row r="881733" spans="16:16" x14ac:dyDescent="0.3">
      <c r="P881733" s="83"/>
    </row>
    <row r="881734" spans="16:16" x14ac:dyDescent="0.3">
      <c r="P881734" s="83"/>
    </row>
    <row r="881735" spans="16:16" x14ac:dyDescent="0.3">
      <c r="P881735" s="83"/>
    </row>
    <row r="881736" spans="16:16" x14ac:dyDescent="0.3">
      <c r="P881736" s="83"/>
    </row>
    <row r="881737" spans="16:16" x14ac:dyDescent="0.3">
      <c r="P881737" s="83"/>
    </row>
    <row r="881738" spans="16:16" x14ac:dyDescent="0.3">
      <c r="P881738" s="83"/>
    </row>
    <row r="881739" spans="16:16" x14ac:dyDescent="0.3">
      <c r="P881739" s="83"/>
    </row>
    <row r="881740" spans="16:16" x14ac:dyDescent="0.3">
      <c r="P881740" s="83"/>
    </row>
    <row r="881741" spans="16:16" x14ac:dyDescent="0.3">
      <c r="P881741" s="83"/>
    </row>
    <row r="881742" spans="16:16" x14ac:dyDescent="0.3">
      <c r="P881742" s="83"/>
    </row>
    <row r="881743" spans="16:16" x14ac:dyDescent="0.3">
      <c r="P881743" s="83"/>
    </row>
    <row r="881744" spans="16:16" x14ac:dyDescent="0.3">
      <c r="P881744" s="83"/>
    </row>
    <row r="881745" spans="16:16" x14ac:dyDescent="0.3">
      <c r="P881745" s="83"/>
    </row>
    <row r="881746" spans="16:16" x14ac:dyDescent="0.3">
      <c r="P881746" s="83"/>
    </row>
    <row r="881747" spans="16:16" x14ac:dyDescent="0.3">
      <c r="P881747" s="83"/>
    </row>
    <row r="881748" spans="16:16" x14ac:dyDescent="0.3">
      <c r="P881748" s="83"/>
    </row>
    <row r="881749" spans="16:16" x14ac:dyDescent="0.3">
      <c r="P881749" s="83"/>
    </row>
    <row r="881750" spans="16:16" x14ac:dyDescent="0.3">
      <c r="P881750" s="83"/>
    </row>
    <row r="881751" spans="16:16" x14ac:dyDescent="0.3">
      <c r="P881751" s="83"/>
    </row>
    <row r="881752" spans="16:16" x14ac:dyDescent="0.3">
      <c r="P881752" s="83"/>
    </row>
    <row r="881753" spans="16:16" x14ac:dyDescent="0.3">
      <c r="P881753" s="83"/>
    </row>
    <row r="881754" spans="16:16" x14ac:dyDescent="0.3">
      <c r="P881754" s="83"/>
    </row>
    <row r="881755" spans="16:16" x14ac:dyDescent="0.3">
      <c r="P881755" s="83"/>
    </row>
    <row r="881756" spans="16:16" x14ac:dyDescent="0.3">
      <c r="P881756" s="83"/>
    </row>
    <row r="881757" spans="16:16" x14ac:dyDescent="0.3">
      <c r="P881757" s="83"/>
    </row>
    <row r="881758" spans="16:16" x14ac:dyDescent="0.3">
      <c r="P881758" s="83"/>
    </row>
    <row r="881759" spans="16:16" x14ac:dyDescent="0.3">
      <c r="P881759" s="83"/>
    </row>
    <row r="881760" spans="16:16" x14ac:dyDescent="0.3">
      <c r="P881760" s="83"/>
    </row>
    <row r="881761" spans="16:16" x14ac:dyDescent="0.3">
      <c r="P881761" s="83"/>
    </row>
    <row r="881762" spans="16:16" x14ac:dyDescent="0.3">
      <c r="P881762" s="83"/>
    </row>
    <row r="881763" spans="16:16" x14ac:dyDescent="0.3">
      <c r="P881763" s="83"/>
    </row>
    <row r="881764" spans="16:16" x14ac:dyDescent="0.3">
      <c r="P881764" s="83"/>
    </row>
    <row r="881765" spans="16:16" x14ac:dyDescent="0.3">
      <c r="P881765" s="83"/>
    </row>
    <row r="881766" spans="16:16" x14ac:dyDescent="0.3">
      <c r="P881766" s="83"/>
    </row>
    <row r="881767" spans="16:16" x14ac:dyDescent="0.3">
      <c r="P881767" s="83"/>
    </row>
    <row r="881768" spans="16:16" x14ac:dyDescent="0.3">
      <c r="P881768" s="83"/>
    </row>
    <row r="881769" spans="16:16" x14ac:dyDescent="0.3">
      <c r="P881769" s="83"/>
    </row>
    <row r="881770" spans="16:16" x14ac:dyDescent="0.3">
      <c r="P881770" s="83"/>
    </row>
    <row r="881771" spans="16:16" x14ac:dyDescent="0.3">
      <c r="P881771" s="83"/>
    </row>
    <row r="881772" spans="16:16" x14ac:dyDescent="0.3">
      <c r="P881772" s="83"/>
    </row>
    <row r="881773" spans="16:16" x14ac:dyDescent="0.3">
      <c r="P881773" s="83"/>
    </row>
    <row r="881774" spans="16:16" x14ac:dyDescent="0.3">
      <c r="P881774" s="83"/>
    </row>
    <row r="881775" spans="16:16" x14ac:dyDescent="0.3">
      <c r="P881775" s="83"/>
    </row>
    <row r="881776" spans="16:16" x14ac:dyDescent="0.3">
      <c r="P881776" s="83"/>
    </row>
    <row r="881777" spans="16:16" x14ac:dyDescent="0.3">
      <c r="P881777" s="83"/>
    </row>
    <row r="881778" spans="16:16" x14ac:dyDescent="0.3">
      <c r="P881778" s="83"/>
    </row>
    <row r="881779" spans="16:16" x14ac:dyDescent="0.3">
      <c r="P881779" s="83"/>
    </row>
    <row r="881780" spans="16:16" x14ac:dyDescent="0.3">
      <c r="P881780" s="83"/>
    </row>
    <row r="881781" spans="16:16" x14ac:dyDescent="0.3">
      <c r="P881781" s="83"/>
    </row>
    <row r="881782" spans="16:16" x14ac:dyDescent="0.3">
      <c r="P881782" s="83"/>
    </row>
    <row r="881783" spans="16:16" x14ac:dyDescent="0.3">
      <c r="P881783" s="83"/>
    </row>
    <row r="881784" spans="16:16" x14ac:dyDescent="0.3">
      <c r="P881784" s="83"/>
    </row>
    <row r="881785" spans="16:16" x14ac:dyDescent="0.3">
      <c r="P881785" s="83"/>
    </row>
    <row r="881786" spans="16:16" x14ac:dyDescent="0.3">
      <c r="P881786" s="83"/>
    </row>
    <row r="881787" spans="16:16" x14ac:dyDescent="0.3">
      <c r="P881787" s="83"/>
    </row>
    <row r="881788" spans="16:16" x14ac:dyDescent="0.3">
      <c r="P881788" s="83"/>
    </row>
    <row r="881789" spans="16:16" x14ac:dyDescent="0.3">
      <c r="P881789" s="83"/>
    </row>
    <row r="881790" spans="16:16" x14ac:dyDescent="0.3">
      <c r="P881790" s="83"/>
    </row>
    <row r="881791" spans="16:16" x14ac:dyDescent="0.3">
      <c r="P881791" s="83"/>
    </row>
    <row r="881792" spans="16:16" x14ac:dyDescent="0.3">
      <c r="P881792" s="83"/>
    </row>
    <row r="881793" spans="16:16" x14ac:dyDescent="0.3">
      <c r="P881793" s="83"/>
    </row>
    <row r="881794" spans="16:16" x14ac:dyDescent="0.3">
      <c r="P881794" s="83"/>
    </row>
    <row r="881795" spans="16:16" x14ac:dyDescent="0.3">
      <c r="P881795" s="83"/>
    </row>
    <row r="881796" spans="16:16" x14ac:dyDescent="0.3">
      <c r="P881796" s="83"/>
    </row>
    <row r="881797" spans="16:16" x14ac:dyDescent="0.3">
      <c r="P881797" s="83"/>
    </row>
    <row r="881798" spans="16:16" x14ac:dyDescent="0.3">
      <c r="P881798" s="83"/>
    </row>
    <row r="881799" spans="16:16" x14ac:dyDescent="0.3">
      <c r="P881799" s="83"/>
    </row>
    <row r="881800" spans="16:16" x14ac:dyDescent="0.3">
      <c r="P881800" s="83"/>
    </row>
    <row r="881801" spans="16:16" x14ac:dyDescent="0.3">
      <c r="P881801" s="83"/>
    </row>
    <row r="881802" spans="16:16" x14ac:dyDescent="0.3">
      <c r="P881802" s="83"/>
    </row>
    <row r="881803" spans="16:16" x14ac:dyDescent="0.3">
      <c r="P881803" s="83"/>
    </row>
    <row r="881804" spans="16:16" x14ac:dyDescent="0.3">
      <c r="P881804" s="83"/>
    </row>
    <row r="881805" spans="16:16" x14ac:dyDescent="0.3">
      <c r="P881805" s="83"/>
    </row>
    <row r="881806" spans="16:16" x14ac:dyDescent="0.3">
      <c r="P881806" s="83"/>
    </row>
    <row r="881807" spans="16:16" x14ac:dyDescent="0.3">
      <c r="P881807" s="83"/>
    </row>
    <row r="881808" spans="16:16" x14ac:dyDescent="0.3">
      <c r="P881808" s="83"/>
    </row>
    <row r="881809" spans="16:16" x14ac:dyDescent="0.3">
      <c r="P881809" s="83"/>
    </row>
    <row r="881810" spans="16:16" x14ac:dyDescent="0.3">
      <c r="P881810" s="83"/>
    </row>
    <row r="881811" spans="16:16" x14ac:dyDescent="0.3">
      <c r="P881811" s="83"/>
    </row>
    <row r="881812" spans="16:16" x14ac:dyDescent="0.3">
      <c r="P881812" s="83"/>
    </row>
    <row r="881813" spans="16:16" x14ac:dyDescent="0.3">
      <c r="P881813" s="83"/>
    </row>
    <row r="881814" spans="16:16" x14ac:dyDescent="0.3">
      <c r="P881814" s="83"/>
    </row>
    <row r="881815" spans="16:16" x14ac:dyDescent="0.3">
      <c r="P881815" s="83"/>
    </row>
    <row r="881816" spans="16:16" x14ac:dyDescent="0.3">
      <c r="P881816" s="83"/>
    </row>
    <row r="881817" spans="16:16" x14ac:dyDescent="0.3">
      <c r="P881817" s="83"/>
    </row>
    <row r="881818" spans="16:16" x14ac:dyDescent="0.3">
      <c r="P881818" s="83"/>
    </row>
    <row r="881819" spans="16:16" x14ac:dyDescent="0.3">
      <c r="P881819" s="83"/>
    </row>
    <row r="881820" spans="16:16" x14ac:dyDescent="0.3">
      <c r="P881820" s="83"/>
    </row>
    <row r="881821" spans="16:16" x14ac:dyDescent="0.3">
      <c r="P881821" s="83"/>
    </row>
    <row r="881822" spans="16:16" x14ac:dyDescent="0.3">
      <c r="P881822" s="83"/>
    </row>
    <row r="881823" spans="16:16" x14ac:dyDescent="0.3">
      <c r="P881823" s="83"/>
    </row>
    <row r="881824" spans="16:16" x14ac:dyDescent="0.3">
      <c r="P881824" s="83"/>
    </row>
    <row r="881825" spans="16:16" x14ac:dyDescent="0.3">
      <c r="P881825" s="83"/>
    </row>
    <row r="881826" spans="16:16" x14ac:dyDescent="0.3">
      <c r="P881826" s="83"/>
    </row>
    <row r="881827" spans="16:16" x14ac:dyDescent="0.3">
      <c r="P881827" s="83"/>
    </row>
    <row r="881828" spans="16:16" x14ac:dyDescent="0.3">
      <c r="P881828" s="83"/>
    </row>
    <row r="881829" spans="16:16" x14ac:dyDescent="0.3">
      <c r="P881829" s="83"/>
    </row>
    <row r="881830" spans="16:16" x14ac:dyDescent="0.3">
      <c r="P881830" s="83"/>
    </row>
    <row r="881831" spans="16:16" x14ac:dyDescent="0.3">
      <c r="P881831" s="83"/>
    </row>
    <row r="881832" spans="16:16" x14ac:dyDescent="0.3">
      <c r="P881832" s="83"/>
    </row>
    <row r="881833" spans="16:16" x14ac:dyDescent="0.3">
      <c r="P881833" s="83"/>
    </row>
    <row r="881834" spans="16:16" x14ac:dyDescent="0.3">
      <c r="P881834" s="83"/>
    </row>
    <row r="881835" spans="16:16" x14ac:dyDescent="0.3">
      <c r="P881835" s="83"/>
    </row>
    <row r="881836" spans="16:16" x14ac:dyDescent="0.3">
      <c r="P881836" s="83"/>
    </row>
    <row r="881837" spans="16:16" x14ac:dyDescent="0.3">
      <c r="P881837" s="83"/>
    </row>
    <row r="881838" spans="16:16" x14ac:dyDescent="0.3">
      <c r="P881838" s="83"/>
    </row>
    <row r="881839" spans="16:16" x14ac:dyDescent="0.3">
      <c r="P881839" s="83"/>
    </row>
    <row r="881840" spans="16:16" x14ac:dyDescent="0.3">
      <c r="P881840" s="83"/>
    </row>
    <row r="881841" spans="16:16" x14ac:dyDescent="0.3">
      <c r="P881841" s="83"/>
    </row>
    <row r="881842" spans="16:16" x14ac:dyDescent="0.3">
      <c r="P881842" s="83"/>
    </row>
    <row r="881843" spans="16:16" x14ac:dyDescent="0.3">
      <c r="P881843" s="83"/>
    </row>
    <row r="881844" spans="16:16" x14ac:dyDescent="0.3">
      <c r="P881844" s="83"/>
    </row>
    <row r="881845" spans="16:16" x14ac:dyDescent="0.3">
      <c r="P881845" s="83"/>
    </row>
    <row r="881846" spans="16:16" x14ac:dyDescent="0.3">
      <c r="P881846" s="83"/>
    </row>
    <row r="881847" spans="16:16" x14ac:dyDescent="0.3">
      <c r="P881847" s="83"/>
    </row>
    <row r="881848" spans="16:16" x14ac:dyDescent="0.3">
      <c r="P881848" s="83"/>
    </row>
    <row r="881849" spans="16:16" x14ac:dyDescent="0.3">
      <c r="P881849" s="83"/>
    </row>
    <row r="881850" spans="16:16" x14ac:dyDescent="0.3">
      <c r="P881850" s="83"/>
    </row>
    <row r="881851" spans="16:16" x14ac:dyDescent="0.3">
      <c r="P881851" s="83"/>
    </row>
    <row r="881852" spans="16:16" x14ac:dyDescent="0.3">
      <c r="P881852" s="83"/>
    </row>
    <row r="881853" spans="16:16" x14ac:dyDescent="0.3">
      <c r="P881853" s="83"/>
    </row>
    <row r="881854" spans="16:16" x14ac:dyDescent="0.3">
      <c r="P881854" s="83"/>
    </row>
    <row r="881855" spans="16:16" x14ac:dyDescent="0.3">
      <c r="P881855" s="83"/>
    </row>
    <row r="881856" spans="16:16" x14ac:dyDescent="0.3">
      <c r="P881856" s="83"/>
    </row>
    <row r="881857" spans="16:16" x14ac:dyDescent="0.3">
      <c r="P881857" s="83"/>
    </row>
    <row r="881858" spans="16:16" x14ac:dyDescent="0.3">
      <c r="P881858" s="83"/>
    </row>
    <row r="881859" spans="16:16" x14ac:dyDescent="0.3">
      <c r="P881859" s="83"/>
    </row>
    <row r="881860" spans="16:16" x14ac:dyDescent="0.3">
      <c r="P881860" s="83"/>
    </row>
    <row r="881861" spans="16:16" x14ac:dyDescent="0.3">
      <c r="P881861" s="83"/>
    </row>
    <row r="881862" spans="16:16" x14ac:dyDescent="0.3">
      <c r="P881862" s="83"/>
    </row>
    <row r="881863" spans="16:16" x14ac:dyDescent="0.3">
      <c r="P881863" s="83"/>
    </row>
    <row r="881864" spans="16:16" x14ac:dyDescent="0.3">
      <c r="P881864" s="83"/>
    </row>
    <row r="881865" spans="16:16" x14ac:dyDescent="0.3">
      <c r="P881865" s="83"/>
    </row>
    <row r="881866" spans="16:16" x14ac:dyDescent="0.3">
      <c r="P881866" s="83"/>
    </row>
    <row r="881867" spans="16:16" x14ac:dyDescent="0.3">
      <c r="P881867" s="83"/>
    </row>
    <row r="881868" spans="16:16" x14ac:dyDescent="0.3">
      <c r="P881868" s="83"/>
    </row>
    <row r="881869" spans="16:16" x14ac:dyDescent="0.3">
      <c r="P881869" s="83"/>
    </row>
    <row r="881870" spans="16:16" x14ac:dyDescent="0.3">
      <c r="P881870" s="83"/>
    </row>
    <row r="881871" spans="16:16" x14ac:dyDescent="0.3">
      <c r="P881871" s="83"/>
    </row>
    <row r="881872" spans="16:16" x14ac:dyDescent="0.3">
      <c r="P881872" s="83"/>
    </row>
    <row r="881873" spans="16:16" x14ac:dyDescent="0.3">
      <c r="P881873" s="83"/>
    </row>
    <row r="881874" spans="16:16" x14ac:dyDescent="0.3">
      <c r="P881874" s="83"/>
    </row>
    <row r="881875" spans="16:16" x14ac:dyDescent="0.3">
      <c r="P881875" s="83"/>
    </row>
    <row r="881876" spans="16:16" x14ac:dyDescent="0.3">
      <c r="P881876" s="83"/>
    </row>
    <row r="881877" spans="16:16" x14ac:dyDescent="0.3">
      <c r="P881877" s="83"/>
    </row>
    <row r="881878" spans="16:16" x14ac:dyDescent="0.3">
      <c r="P881878" s="83"/>
    </row>
    <row r="881879" spans="16:16" x14ac:dyDescent="0.3">
      <c r="P881879" s="83"/>
    </row>
    <row r="881880" spans="16:16" x14ac:dyDescent="0.3">
      <c r="P881880" s="83"/>
    </row>
    <row r="881881" spans="16:16" x14ac:dyDescent="0.3">
      <c r="P881881" s="83"/>
    </row>
    <row r="881882" spans="16:16" x14ac:dyDescent="0.3">
      <c r="P881882" s="83"/>
    </row>
    <row r="881883" spans="16:16" x14ac:dyDescent="0.3">
      <c r="P881883" s="83"/>
    </row>
    <row r="881884" spans="16:16" x14ac:dyDescent="0.3">
      <c r="P881884" s="83"/>
    </row>
    <row r="881885" spans="16:16" x14ac:dyDescent="0.3">
      <c r="P881885" s="83"/>
    </row>
    <row r="881886" spans="16:16" x14ac:dyDescent="0.3">
      <c r="P881886" s="83"/>
    </row>
    <row r="881887" spans="16:16" x14ac:dyDescent="0.3">
      <c r="P881887" s="83"/>
    </row>
    <row r="881888" spans="16:16" x14ac:dyDescent="0.3">
      <c r="P881888" s="83"/>
    </row>
    <row r="881889" spans="16:16" x14ac:dyDescent="0.3">
      <c r="P881889" s="83"/>
    </row>
    <row r="881890" spans="16:16" x14ac:dyDescent="0.3">
      <c r="P881890" s="83"/>
    </row>
    <row r="881891" spans="16:16" x14ac:dyDescent="0.3">
      <c r="P881891" s="83"/>
    </row>
    <row r="881892" spans="16:16" x14ac:dyDescent="0.3">
      <c r="P881892" s="83"/>
    </row>
    <row r="881893" spans="16:16" x14ac:dyDescent="0.3">
      <c r="P881893" s="83"/>
    </row>
    <row r="881894" spans="16:16" x14ac:dyDescent="0.3">
      <c r="P881894" s="83"/>
    </row>
    <row r="881895" spans="16:16" x14ac:dyDescent="0.3">
      <c r="P881895" s="83"/>
    </row>
    <row r="881896" spans="16:16" x14ac:dyDescent="0.3">
      <c r="P881896" s="83"/>
    </row>
    <row r="881897" spans="16:16" x14ac:dyDescent="0.3">
      <c r="P881897" s="83"/>
    </row>
    <row r="881898" spans="16:16" x14ac:dyDescent="0.3">
      <c r="P881898" s="83"/>
    </row>
    <row r="881899" spans="16:16" x14ac:dyDescent="0.3">
      <c r="P881899" s="83"/>
    </row>
    <row r="881900" spans="16:16" x14ac:dyDescent="0.3">
      <c r="P881900" s="83"/>
    </row>
    <row r="881901" spans="16:16" x14ac:dyDescent="0.3">
      <c r="P881901" s="83"/>
    </row>
    <row r="881902" spans="16:16" x14ac:dyDescent="0.3">
      <c r="P881902" s="83"/>
    </row>
    <row r="881903" spans="16:16" x14ac:dyDescent="0.3">
      <c r="P881903" s="83"/>
    </row>
    <row r="881904" spans="16:16" x14ac:dyDescent="0.3">
      <c r="P881904" s="83"/>
    </row>
    <row r="881905" spans="16:16" x14ac:dyDescent="0.3">
      <c r="P881905" s="83"/>
    </row>
    <row r="881906" spans="16:16" x14ac:dyDescent="0.3">
      <c r="P881906" s="83"/>
    </row>
    <row r="881907" spans="16:16" x14ac:dyDescent="0.3">
      <c r="P881907" s="83"/>
    </row>
    <row r="881908" spans="16:16" x14ac:dyDescent="0.3">
      <c r="P881908" s="83"/>
    </row>
    <row r="881909" spans="16:16" x14ac:dyDescent="0.3">
      <c r="P881909" s="83"/>
    </row>
    <row r="881910" spans="16:16" x14ac:dyDescent="0.3">
      <c r="P881910" s="83"/>
    </row>
    <row r="881911" spans="16:16" x14ac:dyDescent="0.3">
      <c r="P881911" s="83"/>
    </row>
    <row r="881912" spans="16:16" x14ac:dyDescent="0.3">
      <c r="P881912" s="83"/>
    </row>
    <row r="881913" spans="16:16" x14ac:dyDescent="0.3">
      <c r="P881913" s="83"/>
    </row>
    <row r="881914" spans="16:16" x14ac:dyDescent="0.3">
      <c r="P881914" s="83"/>
    </row>
    <row r="881915" spans="16:16" x14ac:dyDescent="0.3">
      <c r="P881915" s="83"/>
    </row>
    <row r="881916" spans="16:16" x14ac:dyDescent="0.3">
      <c r="P881916" s="83"/>
    </row>
    <row r="881917" spans="16:16" x14ac:dyDescent="0.3">
      <c r="P881917" s="83"/>
    </row>
    <row r="881918" spans="16:16" x14ac:dyDescent="0.3">
      <c r="P881918" s="83"/>
    </row>
    <row r="881919" spans="16:16" x14ac:dyDescent="0.3">
      <c r="P881919" s="83"/>
    </row>
    <row r="881920" spans="16:16" x14ac:dyDescent="0.3">
      <c r="P881920" s="83"/>
    </row>
    <row r="881921" spans="16:16" x14ac:dyDescent="0.3">
      <c r="P881921" s="83"/>
    </row>
    <row r="881922" spans="16:16" x14ac:dyDescent="0.3">
      <c r="P881922" s="83"/>
    </row>
    <row r="881923" spans="16:16" x14ac:dyDescent="0.3">
      <c r="P881923" s="83"/>
    </row>
    <row r="881924" spans="16:16" x14ac:dyDescent="0.3">
      <c r="P881924" s="83"/>
    </row>
    <row r="881925" spans="16:16" x14ac:dyDescent="0.3">
      <c r="P881925" s="83"/>
    </row>
    <row r="881926" spans="16:16" x14ac:dyDescent="0.3">
      <c r="P881926" s="83"/>
    </row>
    <row r="881927" spans="16:16" x14ac:dyDescent="0.3">
      <c r="P881927" s="83"/>
    </row>
    <row r="881928" spans="16:16" x14ac:dyDescent="0.3">
      <c r="P881928" s="83"/>
    </row>
    <row r="881929" spans="16:16" x14ac:dyDescent="0.3">
      <c r="P881929" s="83"/>
    </row>
    <row r="881930" spans="16:16" x14ac:dyDescent="0.3">
      <c r="P881930" s="83"/>
    </row>
    <row r="881931" spans="16:16" x14ac:dyDescent="0.3">
      <c r="P881931" s="83"/>
    </row>
    <row r="881932" spans="16:16" x14ac:dyDescent="0.3">
      <c r="P881932" s="83"/>
    </row>
    <row r="881933" spans="16:16" x14ac:dyDescent="0.3">
      <c r="P881933" s="83"/>
    </row>
    <row r="881934" spans="16:16" x14ac:dyDescent="0.3">
      <c r="P881934" s="83"/>
    </row>
    <row r="881935" spans="16:16" x14ac:dyDescent="0.3">
      <c r="P881935" s="83"/>
    </row>
    <row r="881936" spans="16:16" x14ac:dyDescent="0.3">
      <c r="P881936" s="83"/>
    </row>
    <row r="881937" spans="16:16" x14ac:dyDescent="0.3">
      <c r="P881937" s="83"/>
    </row>
    <row r="881938" spans="16:16" x14ac:dyDescent="0.3">
      <c r="P881938" s="83"/>
    </row>
    <row r="881939" spans="16:16" x14ac:dyDescent="0.3">
      <c r="P881939" s="83"/>
    </row>
    <row r="881940" spans="16:16" x14ac:dyDescent="0.3">
      <c r="P881940" s="83"/>
    </row>
    <row r="881941" spans="16:16" x14ac:dyDescent="0.3">
      <c r="P881941" s="83"/>
    </row>
    <row r="881942" spans="16:16" x14ac:dyDescent="0.3">
      <c r="P881942" s="83"/>
    </row>
    <row r="881943" spans="16:16" x14ac:dyDescent="0.3">
      <c r="P881943" s="83"/>
    </row>
    <row r="881944" spans="16:16" x14ac:dyDescent="0.3">
      <c r="P881944" s="83"/>
    </row>
    <row r="881945" spans="16:16" x14ac:dyDescent="0.3">
      <c r="P881945" s="83"/>
    </row>
    <row r="881946" spans="16:16" x14ac:dyDescent="0.3">
      <c r="P881946" s="83"/>
    </row>
    <row r="881947" spans="16:16" x14ac:dyDescent="0.3">
      <c r="P881947" s="83"/>
    </row>
    <row r="881948" spans="16:16" x14ac:dyDescent="0.3">
      <c r="P881948" s="83"/>
    </row>
    <row r="881949" spans="16:16" x14ac:dyDescent="0.3">
      <c r="P881949" s="83"/>
    </row>
    <row r="881950" spans="16:16" x14ac:dyDescent="0.3">
      <c r="P881950" s="83"/>
    </row>
    <row r="881951" spans="16:16" x14ac:dyDescent="0.3">
      <c r="P881951" s="83"/>
    </row>
    <row r="881952" spans="16:16" x14ac:dyDescent="0.3">
      <c r="P881952" s="83"/>
    </row>
    <row r="881953" spans="16:16" x14ac:dyDescent="0.3">
      <c r="P881953" s="83"/>
    </row>
    <row r="881954" spans="16:16" x14ac:dyDescent="0.3">
      <c r="P881954" s="83"/>
    </row>
    <row r="881955" spans="16:16" x14ac:dyDescent="0.3">
      <c r="P881955" s="83"/>
    </row>
    <row r="881956" spans="16:16" x14ac:dyDescent="0.3">
      <c r="P881956" s="83"/>
    </row>
    <row r="881957" spans="16:16" x14ac:dyDescent="0.3">
      <c r="P881957" s="83"/>
    </row>
    <row r="881958" spans="16:16" x14ac:dyDescent="0.3">
      <c r="P881958" s="83"/>
    </row>
    <row r="881959" spans="16:16" x14ac:dyDescent="0.3">
      <c r="P881959" s="83"/>
    </row>
    <row r="881960" spans="16:16" x14ac:dyDescent="0.3">
      <c r="P881960" s="83"/>
    </row>
    <row r="881961" spans="16:16" x14ac:dyDescent="0.3">
      <c r="P881961" s="83"/>
    </row>
    <row r="881962" spans="16:16" x14ac:dyDescent="0.3">
      <c r="P881962" s="83"/>
    </row>
    <row r="881963" spans="16:16" x14ac:dyDescent="0.3">
      <c r="P881963" s="83"/>
    </row>
    <row r="881964" spans="16:16" x14ac:dyDescent="0.3">
      <c r="P881964" s="83"/>
    </row>
    <row r="881965" spans="16:16" x14ac:dyDescent="0.3">
      <c r="P881965" s="83"/>
    </row>
    <row r="881966" spans="16:16" x14ac:dyDescent="0.3">
      <c r="P881966" s="83"/>
    </row>
    <row r="881967" spans="16:16" x14ac:dyDescent="0.3">
      <c r="P881967" s="83"/>
    </row>
    <row r="881968" spans="16:16" x14ac:dyDescent="0.3">
      <c r="P881968" s="83"/>
    </row>
    <row r="881969" spans="16:16" x14ac:dyDescent="0.3">
      <c r="P881969" s="83"/>
    </row>
    <row r="881970" spans="16:16" x14ac:dyDescent="0.3">
      <c r="P881970" s="83"/>
    </row>
    <row r="881971" spans="16:16" x14ac:dyDescent="0.3">
      <c r="P881971" s="83"/>
    </row>
    <row r="881972" spans="16:16" x14ac:dyDescent="0.3">
      <c r="P881972" s="83"/>
    </row>
    <row r="881973" spans="16:16" x14ac:dyDescent="0.3">
      <c r="P881973" s="83"/>
    </row>
    <row r="881974" spans="16:16" x14ac:dyDescent="0.3">
      <c r="P881974" s="83"/>
    </row>
    <row r="881975" spans="16:16" x14ac:dyDescent="0.3">
      <c r="P881975" s="83"/>
    </row>
    <row r="881976" spans="16:16" x14ac:dyDescent="0.3">
      <c r="P881976" s="83"/>
    </row>
    <row r="881977" spans="16:16" x14ac:dyDescent="0.3">
      <c r="P881977" s="83"/>
    </row>
    <row r="881978" spans="16:16" x14ac:dyDescent="0.3">
      <c r="P881978" s="83"/>
    </row>
    <row r="881979" spans="16:16" x14ac:dyDescent="0.3">
      <c r="P881979" s="83"/>
    </row>
    <row r="881980" spans="16:16" x14ac:dyDescent="0.3">
      <c r="P881980" s="83"/>
    </row>
    <row r="881981" spans="16:16" x14ac:dyDescent="0.3">
      <c r="P881981" s="83"/>
    </row>
    <row r="881982" spans="16:16" x14ac:dyDescent="0.3">
      <c r="P881982" s="83"/>
    </row>
    <row r="881983" spans="16:16" x14ac:dyDescent="0.3">
      <c r="P881983" s="83"/>
    </row>
    <row r="881984" spans="16:16" x14ac:dyDescent="0.3">
      <c r="P881984" s="83"/>
    </row>
    <row r="881985" spans="16:16" x14ac:dyDescent="0.3">
      <c r="P881985" s="83"/>
    </row>
    <row r="881986" spans="16:16" x14ac:dyDescent="0.3">
      <c r="P881986" s="83"/>
    </row>
    <row r="881987" spans="16:16" x14ac:dyDescent="0.3">
      <c r="P881987" s="83"/>
    </row>
    <row r="881988" spans="16:16" x14ac:dyDescent="0.3">
      <c r="P881988" s="83"/>
    </row>
    <row r="881989" spans="16:16" x14ac:dyDescent="0.3">
      <c r="P881989" s="83"/>
    </row>
    <row r="881990" spans="16:16" x14ac:dyDescent="0.3">
      <c r="P881990" s="83"/>
    </row>
    <row r="881991" spans="16:16" x14ac:dyDescent="0.3">
      <c r="P881991" s="83"/>
    </row>
    <row r="881992" spans="16:16" x14ac:dyDescent="0.3">
      <c r="P881992" s="83"/>
    </row>
    <row r="881993" spans="16:16" x14ac:dyDescent="0.3">
      <c r="P881993" s="83"/>
    </row>
    <row r="881994" spans="16:16" x14ac:dyDescent="0.3">
      <c r="P881994" s="83"/>
    </row>
    <row r="881995" spans="16:16" x14ac:dyDescent="0.3">
      <c r="P881995" s="83"/>
    </row>
    <row r="881996" spans="16:16" x14ac:dyDescent="0.3">
      <c r="P881996" s="83"/>
    </row>
    <row r="881997" spans="16:16" x14ac:dyDescent="0.3">
      <c r="P881997" s="83"/>
    </row>
    <row r="881998" spans="16:16" x14ac:dyDescent="0.3">
      <c r="P881998" s="83"/>
    </row>
    <row r="881999" spans="16:16" x14ac:dyDescent="0.3">
      <c r="P881999" s="83"/>
    </row>
    <row r="882000" spans="16:16" x14ac:dyDescent="0.3">
      <c r="P882000" s="83"/>
    </row>
    <row r="882001" spans="16:16" x14ac:dyDescent="0.3">
      <c r="P882001" s="83"/>
    </row>
    <row r="882002" spans="16:16" x14ac:dyDescent="0.3">
      <c r="P882002" s="83"/>
    </row>
    <row r="882003" spans="16:16" x14ac:dyDescent="0.3">
      <c r="P882003" s="83"/>
    </row>
    <row r="882004" spans="16:16" x14ac:dyDescent="0.3">
      <c r="P882004" s="83"/>
    </row>
    <row r="882005" spans="16:16" x14ac:dyDescent="0.3">
      <c r="P882005" s="83"/>
    </row>
    <row r="882006" spans="16:16" x14ac:dyDescent="0.3">
      <c r="P882006" s="83"/>
    </row>
    <row r="882007" spans="16:16" x14ac:dyDescent="0.3">
      <c r="P882007" s="83"/>
    </row>
    <row r="882008" spans="16:16" x14ac:dyDescent="0.3">
      <c r="P882008" s="83"/>
    </row>
    <row r="882009" spans="16:16" x14ac:dyDescent="0.3">
      <c r="P882009" s="83"/>
    </row>
    <row r="882010" spans="16:16" x14ac:dyDescent="0.3">
      <c r="P882010" s="83"/>
    </row>
    <row r="882011" spans="16:16" x14ac:dyDescent="0.3">
      <c r="P882011" s="83"/>
    </row>
    <row r="882012" spans="16:16" x14ac:dyDescent="0.3">
      <c r="P882012" s="83"/>
    </row>
    <row r="882013" spans="16:16" x14ac:dyDescent="0.3">
      <c r="P882013" s="83"/>
    </row>
    <row r="882014" spans="16:16" x14ac:dyDescent="0.3">
      <c r="P882014" s="83"/>
    </row>
    <row r="882015" spans="16:16" x14ac:dyDescent="0.3">
      <c r="P882015" s="83"/>
    </row>
    <row r="882016" spans="16:16" x14ac:dyDescent="0.3">
      <c r="P882016" s="83"/>
    </row>
    <row r="882017" spans="16:16" x14ac:dyDescent="0.3">
      <c r="P882017" s="83"/>
    </row>
    <row r="882018" spans="16:16" x14ac:dyDescent="0.3">
      <c r="P882018" s="83"/>
    </row>
    <row r="882019" spans="16:16" x14ac:dyDescent="0.3">
      <c r="P882019" s="83"/>
    </row>
    <row r="882020" spans="16:16" x14ac:dyDescent="0.3">
      <c r="P882020" s="83"/>
    </row>
    <row r="882021" spans="16:16" x14ac:dyDescent="0.3">
      <c r="P882021" s="83"/>
    </row>
    <row r="882022" spans="16:16" x14ac:dyDescent="0.3">
      <c r="P882022" s="83"/>
    </row>
    <row r="882023" spans="16:16" x14ac:dyDescent="0.3">
      <c r="P882023" s="83"/>
    </row>
    <row r="882024" spans="16:16" x14ac:dyDescent="0.3">
      <c r="P882024" s="83"/>
    </row>
    <row r="882025" spans="16:16" x14ac:dyDescent="0.3">
      <c r="P882025" s="83"/>
    </row>
    <row r="882026" spans="16:16" x14ac:dyDescent="0.3">
      <c r="P882026" s="83"/>
    </row>
    <row r="882027" spans="16:16" x14ac:dyDescent="0.3">
      <c r="P882027" s="83"/>
    </row>
    <row r="882028" spans="16:16" x14ac:dyDescent="0.3">
      <c r="P882028" s="83"/>
    </row>
    <row r="882029" spans="16:16" x14ac:dyDescent="0.3">
      <c r="P882029" s="83"/>
    </row>
    <row r="882030" spans="16:16" x14ac:dyDescent="0.3">
      <c r="P882030" s="83"/>
    </row>
    <row r="882031" spans="16:16" x14ac:dyDescent="0.3">
      <c r="P882031" s="83"/>
    </row>
    <row r="882032" spans="16:16" x14ac:dyDescent="0.3">
      <c r="P882032" s="83"/>
    </row>
    <row r="882033" spans="16:16" x14ac:dyDescent="0.3">
      <c r="P882033" s="83"/>
    </row>
    <row r="882034" spans="16:16" x14ac:dyDescent="0.3">
      <c r="P882034" s="83"/>
    </row>
    <row r="882035" spans="16:16" x14ac:dyDescent="0.3">
      <c r="P882035" s="83"/>
    </row>
    <row r="882036" spans="16:16" x14ac:dyDescent="0.3">
      <c r="P882036" s="83"/>
    </row>
    <row r="882037" spans="16:16" x14ac:dyDescent="0.3">
      <c r="P882037" s="83"/>
    </row>
    <row r="882038" spans="16:16" x14ac:dyDescent="0.3">
      <c r="P882038" s="83"/>
    </row>
    <row r="882039" spans="16:16" x14ac:dyDescent="0.3">
      <c r="P882039" s="83"/>
    </row>
    <row r="882040" spans="16:16" x14ac:dyDescent="0.3">
      <c r="P882040" s="83"/>
    </row>
    <row r="882041" spans="16:16" x14ac:dyDescent="0.3">
      <c r="P882041" s="83"/>
    </row>
    <row r="882042" spans="16:16" x14ac:dyDescent="0.3">
      <c r="P882042" s="83"/>
    </row>
    <row r="882043" spans="16:16" x14ac:dyDescent="0.3">
      <c r="P882043" s="83"/>
    </row>
    <row r="882044" spans="16:16" x14ac:dyDescent="0.3">
      <c r="P882044" s="83"/>
    </row>
    <row r="882045" spans="16:16" x14ac:dyDescent="0.3">
      <c r="P882045" s="83"/>
    </row>
    <row r="882046" spans="16:16" x14ac:dyDescent="0.3">
      <c r="P882046" s="83"/>
    </row>
    <row r="882047" spans="16:16" x14ac:dyDescent="0.3">
      <c r="P882047" s="83"/>
    </row>
    <row r="882048" spans="16:16" x14ac:dyDescent="0.3">
      <c r="P882048" s="83"/>
    </row>
    <row r="882049" spans="16:16" x14ac:dyDescent="0.3">
      <c r="P882049" s="83"/>
    </row>
    <row r="882050" spans="16:16" x14ac:dyDescent="0.3">
      <c r="P882050" s="83"/>
    </row>
    <row r="882051" spans="16:16" x14ac:dyDescent="0.3">
      <c r="P882051" s="83"/>
    </row>
    <row r="882052" spans="16:16" x14ac:dyDescent="0.3">
      <c r="P882052" s="83"/>
    </row>
    <row r="882053" spans="16:16" x14ac:dyDescent="0.3">
      <c r="P882053" s="83"/>
    </row>
    <row r="882054" spans="16:16" x14ac:dyDescent="0.3">
      <c r="P882054" s="83"/>
    </row>
    <row r="882055" spans="16:16" x14ac:dyDescent="0.3">
      <c r="P882055" s="83"/>
    </row>
    <row r="882056" spans="16:16" x14ac:dyDescent="0.3">
      <c r="P882056" s="83"/>
    </row>
    <row r="882057" spans="16:16" x14ac:dyDescent="0.3">
      <c r="P882057" s="83"/>
    </row>
    <row r="882058" spans="16:16" x14ac:dyDescent="0.3">
      <c r="P882058" s="83"/>
    </row>
    <row r="882059" spans="16:16" x14ac:dyDescent="0.3">
      <c r="P882059" s="83"/>
    </row>
    <row r="882060" spans="16:16" x14ac:dyDescent="0.3">
      <c r="P882060" s="83"/>
    </row>
    <row r="882061" spans="16:16" x14ac:dyDescent="0.3">
      <c r="P882061" s="83"/>
    </row>
    <row r="882062" spans="16:16" x14ac:dyDescent="0.3">
      <c r="P882062" s="83"/>
    </row>
    <row r="882063" spans="16:16" x14ac:dyDescent="0.3">
      <c r="P882063" s="83"/>
    </row>
    <row r="882064" spans="16:16" x14ac:dyDescent="0.3">
      <c r="P882064" s="83"/>
    </row>
    <row r="882065" spans="16:16" x14ac:dyDescent="0.3">
      <c r="P882065" s="83"/>
    </row>
    <row r="882066" spans="16:16" x14ac:dyDescent="0.3">
      <c r="P882066" s="83"/>
    </row>
    <row r="882067" spans="16:16" x14ac:dyDescent="0.3">
      <c r="P882067" s="83"/>
    </row>
    <row r="882068" spans="16:16" x14ac:dyDescent="0.3">
      <c r="P882068" s="83"/>
    </row>
    <row r="882069" spans="16:16" x14ac:dyDescent="0.3">
      <c r="P882069" s="83"/>
    </row>
    <row r="882070" spans="16:16" x14ac:dyDescent="0.3">
      <c r="P882070" s="83"/>
    </row>
    <row r="882071" spans="16:16" x14ac:dyDescent="0.3">
      <c r="P882071" s="83"/>
    </row>
    <row r="882072" spans="16:16" x14ac:dyDescent="0.3">
      <c r="P882072" s="83"/>
    </row>
    <row r="882073" spans="16:16" x14ac:dyDescent="0.3">
      <c r="P882073" s="83"/>
    </row>
    <row r="882074" spans="16:16" x14ac:dyDescent="0.3">
      <c r="P882074" s="83"/>
    </row>
    <row r="882075" spans="16:16" x14ac:dyDescent="0.3">
      <c r="P882075" s="83"/>
    </row>
    <row r="882076" spans="16:16" x14ac:dyDescent="0.3">
      <c r="P882076" s="83"/>
    </row>
    <row r="882077" spans="16:16" x14ac:dyDescent="0.3">
      <c r="P882077" s="83"/>
    </row>
    <row r="882078" spans="16:16" x14ac:dyDescent="0.3">
      <c r="P882078" s="83"/>
    </row>
    <row r="882079" spans="16:16" x14ac:dyDescent="0.3">
      <c r="P882079" s="83"/>
    </row>
    <row r="882080" spans="16:16" x14ac:dyDescent="0.3">
      <c r="P882080" s="83"/>
    </row>
    <row r="882081" spans="16:16" x14ac:dyDescent="0.3">
      <c r="P882081" s="83"/>
    </row>
    <row r="882082" spans="16:16" x14ac:dyDescent="0.3">
      <c r="P882082" s="83"/>
    </row>
    <row r="882083" spans="16:16" x14ac:dyDescent="0.3">
      <c r="P882083" s="83"/>
    </row>
    <row r="882084" spans="16:16" x14ac:dyDescent="0.3">
      <c r="P882084" s="83"/>
    </row>
    <row r="882085" spans="16:16" x14ac:dyDescent="0.3">
      <c r="P882085" s="83"/>
    </row>
    <row r="882086" spans="16:16" x14ac:dyDescent="0.3">
      <c r="P882086" s="83"/>
    </row>
    <row r="882087" spans="16:16" x14ac:dyDescent="0.3">
      <c r="P882087" s="83"/>
    </row>
    <row r="882088" spans="16:16" x14ac:dyDescent="0.3">
      <c r="P882088" s="83"/>
    </row>
    <row r="882089" spans="16:16" x14ac:dyDescent="0.3">
      <c r="P882089" s="83"/>
    </row>
    <row r="882090" spans="16:16" x14ac:dyDescent="0.3">
      <c r="P882090" s="83"/>
    </row>
    <row r="882091" spans="16:16" x14ac:dyDescent="0.3">
      <c r="P882091" s="83"/>
    </row>
    <row r="882092" spans="16:16" x14ac:dyDescent="0.3">
      <c r="P882092" s="83"/>
    </row>
    <row r="882093" spans="16:16" x14ac:dyDescent="0.3">
      <c r="P882093" s="83"/>
    </row>
    <row r="882094" spans="16:16" x14ac:dyDescent="0.3">
      <c r="P882094" s="83"/>
    </row>
    <row r="882095" spans="16:16" x14ac:dyDescent="0.3">
      <c r="P882095" s="83"/>
    </row>
    <row r="882096" spans="16:16" x14ac:dyDescent="0.3">
      <c r="P882096" s="83"/>
    </row>
    <row r="882097" spans="16:16" x14ac:dyDescent="0.3">
      <c r="P882097" s="83"/>
    </row>
    <row r="882098" spans="16:16" x14ac:dyDescent="0.3">
      <c r="P882098" s="83"/>
    </row>
    <row r="882099" spans="16:16" x14ac:dyDescent="0.3">
      <c r="P882099" s="83"/>
    </row>
    <row r="882100" spans="16:16" x14ac:dyDescent="0.3">
      <c r="P882100" s="83"/>
    </row>
    <row r="882101" spans="16:16" x14ac:dyDescent="0.3">
      <c r="P882101" s="83"/>
    </row>
    <row r="882102" spans="16:16" x14ac:dyDescent="0.3">
      <c r="P882102" s="83"/>
    </row>
    <row r="882103" spans="16:16" x14ac:dyDescent="0.3">
      <c r="P882103" s="83"/>
    </row>
    <row r="882104" spans="16:16" x14ac:dyDescent="0.3">
      <c r="P882104" s="83"/>
    </row>
    <row r="882105" spans="16:16" x14ac:dyDescent="0.3">
      <c r="P882105" s="83"/>
    </row>
    <row r="882106" spans="16:16" x14ac:dyDescent="0.3">
      <c r="P882106" s="83"/>
    </row>
    <row r="882107" spans="16:16" x14ac:dyDescent="0.3">
      <c r="P882107" s="83"/>
    </row>
    <row r="882108" spans="16:16" x14ac:dyDescent="0.3">
      <c r="P882108" s="83"/>
    </row>
    <row r="882109" spans="16:16" x14ac:dyDescent="0.3">
      <c r="P882109" s="83"/>
    </row>
    <row r="882110" spans="16:16" x14ac:dyDescent="0.3">
      <c r="P882110" s="83"/>
    </row>
    <row r="882111" spans="16:16" x14ac:dyDescent="0.3">
      <c r="P882111" s="83"/>
    </row>
    <row r="882112" spans="16:16" x14ac:dyDescent="0.3">
      <c r="P882112" s="83"/>
    </row>
    <row r="882113" spans="16:16" x14ac:dyDescent="0.3">
      <c r="P882113" s="83"/>
    </row>
    <row r="882114" spans="16:16" x14ac:dyDescent="0.3">
      <c r="P882114" s="83"/>
    </row>
    <row r="882115" spans="16:16" x14ac:dyDescent="0.3">
      <c r="P882115" s="83"/>
    </row>
    <row r="882116" spans="16:16" x14ac:dyDescent="0.3">
      <c r="P882116" s="83"/>
    </row>
    <row r="882117" spans="16:16" x14ac:dyDescent="0.3">
      <c r="P882117" s="83"/>
    </row>
    <row r="882118" spans="16:16" x14ac:dyDescent="0.3">
      <c r="P882118" s="83"/>
    </row>
    <row r="882119" spans="16:16" x14ac:dyDescent="0.3">
      <c r="P882119" s="83"/>
    </row>
    <row r="882120" spans="16:16" x14ac:dyDescent="0.3">
      <c r="P882120" s="83"/>
    </row>
    <row r="882121" spans="16:16" x14ac:dyDescent="0.3">
      <c r="P882121" s="83"/>
    </row>
    <row r="882122" spans="16:16" x14ac:dyDescent="0.3">
      <c r="P882122" s="83"/>
    </row>
    <row r="882123" spans="16:16" x14ac:dyDescent="0.3">
      <c r="P882123" s="83"/>
    </row>
    <row r="882124" spans="16:16" x14ac:dyDescent="0.3">
      <c r="P882124" s="83"/>
    </row>
    <row r="882125" spans="16:16" x14ac:dyDescent="0.3">
      <c r="P882125" s="83"/>
    </row>
    <row r="882126" spans="16:16" x14ac:dyDescent="0.3">
      <c r="P882126" s="83"/>
    </row>
    <row r="882127" spans="16:16" x14ac:dyDescent="0.3">
      <c r="P882127" s="83"/>
    </row>
    <row r="882128" spans="16:16" x14ac:dyDescent="0.3">
      <c r="P882128" s="83"/>
    </row>
    <row r="882129" spans="16:16" x14ac:dyDescent="0.3">
      <c r="P882129" s="83"/>
    </row>
    <row r="882130" spans="16:16" x14ac:dyDescent="0.3">
      <c r="P882130" s="83"/>
    </row>
    <row r="882131" spans="16:16" x14ac:dyDescent="0.3">
      <c r="P882131" s="83"/>
    </row>
    <row r="882132" spans="16:16" x14ac:dyDescent="0.3">
      <c r="P882132" s="83"/>
    </row>
    <row r="882133" spans="16:16" x14ac:dyDescent="0.3">
      <c r="P882133" s="83"/>
    </row>
    <row r="882134" spans="16:16" x14ac:dyDescent="0.3">
      <c r="P882134" s="83"/>
    </row>
    <row r="882135" spans="16:16" x14ac:dyDescent="0.3">
      <c r="P882135" s="83"/>
    </row>
    <row r="882136" spans="16:16" x14ac:dyDescent="0.3">
      <c r="P882136" s="83"/>
    </row>
    <row r="882137" spans="16:16" x14ac:dyDescent="0.3">
      <c r="P882137" s="83"/>
    </row>
    <row r="882138" spans="16:16" x14ac:dyDescent="0.3">
      <c r="P882138" s="83"/>
    </row>
    <row r="882139" spans="16:16" x14ac:dyDescent="0.3">
      <c r="P882139" s="83"/>
    </row>
    <row r="882140" spans="16:16" x14ac:dyDescent="0.3">
      <c r="P882140" s="83"/>
    </row>
    <row r="882141" spans="16:16" x14ac:dyDescent="0.3">
      <c r="P882141" s="83"/>
    </row>
    <row r="882142" spans="16:16" x14ac:dyDescent="0.3">
      <c r="P882142" s="83"/>
    </row>
    <row r="882143" spans="16:16" x14ac:dyDescent="0.3">
      <c r="P882143" s="83"/>
    </row>
    <row r="882144" spans="16:16" x14ac:dyDescent="0.3">
      <c r="P882144" s="83"/>
    </row>
    <row r="882145" spans="16:16" x14ac:dyDescent="0.3">
      <c r="P882145" s="83"/>
    </row>
    <row r="882146" spans="16:16" x14ac:dyDescent="0.3">
      <c r="P882146" s="83"/>
    </row>
    <row r="882147" spans="16:16" x14ac:dyDescent="0.3">
      <c r="P882147" s="83"/>
    </row>
    <row r="882148" spans="16:16" x14ac:dyDescent="0.3">
      <c r="P882148" s="83"/>
    </row>
    <row r="882149" spans="16:16" x14ac:dyDescent="0.3">
      <c r="P882149" s="83"/>
    </row>
    <row r="882150" spans="16:16" x14ac:dyDescent="0.3">
      <c r="P882150" s="83"/>
    </row>
    <row r="882151" spans="16:16" x14ac:dyDescent="0.3">
      <c r="P882151" s="83"/>
    </row>
    <row r="882152" spans="16:16" x14ac:dyDescent="0.3">
      <c r="P882152" s="83"/>
    </row>
    <row r="882153" spans="16:16" x14ac:dyDescent="0.3">
      <c r="P882153" s="83"/>
    </row>
    <row r="882154" spans="16:16" x14ac:dyDescent="0.3">
      <c r="P882154" s="83"/>
    </row>
    <row r="882155" spans="16:16" x14ac:dyDescent="0.3">
      <c r="P882155" s="83"/>
    </row>
    <row r="882156" spans="16:16" x14ac:dyDescent="0.3">
      <c r="P882156" s="83"/>
    </row>
    <row r="882157" spans="16:16" x14ac:dyDescent="0.3">
      <c r="P882157" s="83"/>
    </row>
    <row r="882158" spans="16:16" x14ac:dyDescent="0.3">
      <c r="P882158" s="83"/>
    </row>
    <row r="882159" spans="16:16" x14ac:dyDescent="0.3">
      <c r="P882159" s="83"/>
    </row>
    <row r="882160" spans="16:16" x14ac:dyDescent="0.3">
      <c r="P882160" s="83"/>
    </row>
    <row r="882161" spans="16:16" x14ac:dyDescent="0.3">
      <c r="P882161" s="83"/>
    </row>
    <row r="882162" spans="16:16" x14ac:dyDescent="0.3">
      <c r="P882162" s="83"/>
    </row>
    <row r="882163" spans="16:16" x14ac:dyDescent="0.3">
      <c r="P882163" s="83"/>
    </row>
    <row r="882164" spans="16:16" x14ac:dyDescent="0.3">
      <c r="P882164" s="83"/>
    </row>
    <row r="882165" spans="16:16" x14ac:dyDescent="0.3">
      <c r="P882165" s="83"/>
    </row>
    <row r="882166" spans="16:16" x14ac:dyDescent="0.3">
      <c r="P882166" s="83"/>
    </row>
    <row r="882167" spans="16:16" x14ac:dyDescent="0.3">
      <c r="P882167" s="83"/>
    </row>
    <row r="882168" spans="16:16" x14ac:dyDescent="0.3">
      <c r="P882168" s="83"/>
    </row>
    <row r="882169" spans="16:16" x14ac:dyDescent="0.3">
      <c r="P882169" s="83"/>
    </row>
    <row r="882170" spans="16:16" x14ac:dyDescent="0.3">
      <c r="P882170" s="83"/>
    </row>
    <row r="882171" spans="16:16" x14ac:dyDescent="0.3">
      <c r="P882171" s="83"/>
    </row>
    <row r="882172" spans="16:16" x14ac:dyDescent="0.3">
      <c r="P882172" s="83"/>
    </row>
    <row r="882173" spans="16:16" x14ac:dyDescent="0.3">
      <c r="P882173" s="83"/>
    </row>
    <row r="882174" spans="16:16" x14ac:dyDescent="0.3">
      <c r="P882174" s="83"/>
    </row>
    <row r="882175" spans="16:16" x14ac:dyDescent="0.3">
      <c r="P882175" s="83"/>
    </row>
    <row r="882176" spans="16:16" x14ac:dyDescent="0.3">
      <c r="P882176" s="83"/>
    </row>
    <row r="882177" spans="16:16" x14ac:dyDescent="0.3">
      <c r="P882177" s="83"/>
    </row>
    <row r="882178" spans="16:16" x14ac:dyDescent="0.3">
      <c r="P882178" s="83"/>
    </row>
    <row r="882179" spans="16:16" x14ac:dyDescent="0.3">
      <c r="P882179" s="83"/>
    </row>
    <row r="882180" spans="16:16" x14ac:dyDescent="0.3">
      <c r="P882180" s="83"/>
    </row>
    <row r="882181" spans="16:16" x14ac:dyDescent="0.3">
      <c r="P882181" s="83"/>
    </row>
    <row r="882182" spans="16:16" x14ac:dyDescent="0.3">
      <c r="P882182" s="83"/>
    </row>
    <row r="882183" spans="16:16" x14ac:dyDescent="0.3">
      <c r="P882183" s="83"/>
    </row>
    <row r="882184" spans="16:16" x14ac:dyDescent="0.3">
      <c r="P882184" s="83"/>
    </row>
    <row r="882185" spans="16:16" x14ac:dyDescent="0.3">
      <c r="P882185" s="83"/>
    </row>
    <row r="882186" spans="16:16" x14ac:dyDescent="0.3">
      <c r="P882186" s="83"/>
    </row>
    <row r="882187" spans="16:16" x14ac:dyDescent="0.3">
      <c r="P882187" s="83"/>
    </row>
    <row r="882188" spans="16:16" x14ac:dyDescent="0.3">
      <c r="P882188" s="83"/>
    </row>
    <row r="882189" spans="16:16" x14ac:dyDescent="0.3">
      <c r="P882189" s="83"/>
    </row>
    <row r="882190" spans="16:16" x14ac:dyDescent="0.3">
      <c r="P882190" s="83"/>
    </row>
    <row r="882191" spans="16:16" x14ac:dyDescent="0.3">
      <c r="P882191" s="83"/>
    </row>
    <row r="882192" spans="16:16" x14ac:dyDescent="0.3">
      <c r="P882192" s="83"/>
    </row>
    <row r="882193" spans="16:16" x14ac:dyDescent="0.3">
      <c r="P882193" s="83"/>
    </row>
    <row r="882194" spans="16:16" x14ac:dyDescent="0.3">
      <c r="P882194" s="83"/>
    </row>
    <row r="882195" spans="16:16" x14ac:dyDescent="0.3">
      <c r="P882195" s="83"/>
    </row>
    <row r="882196" spans="16:16" x14ac:dyDescent="0.3">
      <c r="P882196" s="83"/>
    </row>
    <row r="882197" spans="16:16" x14ac:dyDescent="0.3">
      <c r="P882197" s="83"/>
    </row>
    <row r="882198" spans="16:16" x14ac:dyDescent="0.3">
      <c r="P882198" s="83"/>
    </row>
    <row r="882199" spans="16:16" x14ac:dyDescent="0.3">
      <c r="P882199" s="83"/>
    </row>
    <row r="882200" spans="16:16" x14ac:dyDescent="0.3">
      <c r="P882200" s="83"/>
    </row>
    <row r="882201" spans="16:16" x14ac:dyDescent="0.3">
      <c r="P882201" s="83"/>
    </row>
    <row r="882202" spans="16:16" x14ac:dyDescent="0.3">
      <c r="P882202" s="83"/>
    </row>
    <row r="882203" spans="16:16" x14ac:dyDescent="0.3">
      <c r="P882203" s="83"/>
    </row>
    <row r="882204" spans="16:16" x14ac:dyDescent="0.3">
      <c r="P882204" s="83"/>
    </row>
    <row r="882205" spans="16:16" x14ac:dyDescent="0.3">
      <c r="P882205" s="83"/>
    </row>
    <row r="882206" spans="16:16" x14ac:dyDescent="0.3">
      <c r="P882206" s="83"/>
    </row>
    <row r="882207" spans="16:16" x14ac:dyDescent="0.3">
      <c r="P882207" s="83"/>
    </row>
    <row r="882208" spans="16:16" x14ac:dyDescent="0.3">
      <c r="P882208" s="83"/>
    </row>
    <row r="882209" spans="16:16" x14ac:dyDescent="0.3">
      <c r="P882209" s="83"/>
    </row>
    <row r="882210" spans="16:16" x14ac:dyDescent="0.3">
      <c r="P882210" s="83"/>
    </row>
    <row r="882211" spans="16:16" x14ac:dyDescent="0.3">
      <c r="P882211" s="83"/>
    </row>
    <row r="882212" spans="16:16" x14ac:dyDescent="0.3">
      <c r="P882212" s="83"/>
    </row>
    <row r="882213" spans="16:16" x14ac:dyDescent="0.3">
      <c r="P882213" s="83"/>
    </row>
    <row r="882214" spans="16:16" x14ac:dyDescent="0.3">
      <c r="P882214" s="83"/>
    </row>
    <row r="882215" spans="16:16" x14ac:dyDescent="0.3">
      <c r="P882215" s="83"/>
    </row>
    <row r="882216" spans="16:16" x14ac:dyDescent="0.3">
      <c r="P882216" s="83"/>
    </row>
    <row r="882217" spans="16:16" x14ac:dyDescent="0.3">
      <c r="P882217" s="83"/>
    </row>
    <row r="882218" spans="16:16" x14ac:dyDescent="0.3">
      <c r="P882218" s="83"/>
    </row>
    <row r="882219" spans="16:16" x14ac:dyDescent="0.3">
      <c r="P882219" s="83"/>
    </row>
    <row r="882220" spans="16:16" x14ac:dyDescent="0.3">
      <c r="P882220" s="83"/>
    </row>
    <row r="882221" spans="16:16" x14ac:dyDescent="0.3">
      <c r="P882221" s="83"/>
    </row>
    <row r="882222" spans="16:16" x14ac:dyDescent="0.3">
      <c r="P882222" s="83"/>
    </row>
    <row r="882223" spans="16:16" x14ac:dyDescent="0.3">
      <c r="P882223" s="83"/>
    </row>
    <row r="882224" spans="16:16" x14ac:dyDescent="0.3">
      <c r="P882224" s="83"/>
    </row>
    <row r="882225" spans="16:16" x14ac:dyDescent="0.3">
      <c r="P882225" s="83"/>
    </row>
    <row r="882226" spans="16:16" x14ac:dyDescent="0.3">
      <c r="P882226" s="83"/>
    </row>
    <row r="882227" spans="16:16" x14ac:dyDescent="0.3">
      <c r="P882227" s="83"/>
    </row>
    <row r="882228" spans="16:16" x14ac:dyDescent="0.3">
      <c r="P882228" s="83"/>
    </row>
    <row r="882229" spans="16:16" x14ac:dyDescent="0.3">
      <c r="P882229" s="83"/>
    </row>
    <row r="882230" spans="16:16" x14ac:dyDescent="0.3">
      <c r="P882230" s="83"/>
    </row>
    <row r="882231" spans="16:16" x14ac:dyDescent="0.3">
      <c r="P882231" s="83"/>
    </row>
    <row r="882232" spans="16:16" x14ac:dyDescent="0.3">
      <c r="P882232" s="83"/>
    </row>
    <row r="882233" spans="16:16" x14ac:dyDescent="0.3">
      <c r="P882233" s="83"/>
    </row>
    <row r="882234" spans="16:16" x14ac:dyDescent="0.3">
      <c r="P882234" s="83"/>
    </row>
    <row r="882235" spans="16:16" x14ac:dyDescent="0.3">
      <c r="P882235" s="83"/>
    </row>
    <row r="882236" spans="16:16" x14ac:dyDescent="0.3">
      <c r="P882236" s="83"/>
    </row>
    <row r="882237" spans="16:16" x14ac:dyDescent="0.3">
      <c r="P882237" s="83"/>
    </row>
    <row r="882238" spans="16:16" x14ac:dyDescent="0.3">
      <c r="P882238" s="83"/>
    </row>
    <row r="882239" spans="16:16" x14ac:dyDescent="0.3">
      <c r="P882239" s="83"/>
    </row>
    <row r="882240" spans="16:16" x14ac:dyDescent="0.3">
      <c r="P882240" s="83"/>
    </row>
    <row r="882241" spans="16:16" x14ac:dyDescent="0.3">
      <c r="P882241" s="83"/>
    </row>
    <row r="882242" spans="16:16" x14ac:dyDescent="0.3">
      <c r="P882242" s="83"/>
    </row>
    <row r="882243" spans="16:16" x14ac:dyDescent="0.3">
      <c r="P882243" s="83"/>
    </row>
    <row r="882244" spans="16:16" x14ac:dyDescent="0.3">
      <c r="P882244" s="83"/>
    </row>
    <row r="882245" spans="16:16" x14ac:dyDescent="0.3">
      <c r="P882245" s="83"/>
    </row>
    <row r="882246" spans="16:16" x14ac:dyDescent="0.3">
      <c r="P882246" s="83"/>
    </row>
    <row r="882247" spans="16:16" x14ac:dyDescent="0.3">
      <c r="P882247" s="83"/>
    </row>
    <row r="882248" spans="16:16" x14ac:dyDescent="0.3">
      <c r="P882248" s="83"/>
    </row>
    <row r="882249" spans="16:16" x14ac:dyDescent="0.3">
      <c r="P882249" s="83"/>
    </row>
    <row r="882250" spans="16:16" x14ac:dyDescent="0.3">
      <c r="P882250" s="83"/>
    </row>
    <row r="882251" spans="16:16" x14ac:dyDescent="0.3">
      <c r="P882251" s="83"/>
    </row>
    <row r="882252" spans="16:16" x14ac:dyDescent="0.3">
      <c r="P882252" s="83"/>
    </row>
    <row r="882253" spans="16:16" x14ac:dyDescent="0.3">
      <c r="P882253" s="83"/>
    </row>
    <row r="882254" spans="16:16" x14ac:dyDescent="0.3">
      <c r="P882254" s="83"/>
    </row>
    <row r="882255" spans="16:16" x14ac:dyDescent="0.3">
      <c r="P882255" s="83"/>
    </row>
    <row r="882256" spans="16:16" x14ac:dyDescent="0.3">
      <c r="P882256" s="83"/>
    </row>
    <row r="882257" spans="16:16" x14ac:dyDescent="0.3">
      <c r="P882257" s="83"/>
    </row>
    <row r="882258" spans="16:16" x14ac:dyDescent="0.3">
      <c r="P882258" s="83"/>
    </row>
    <row r="882259" spans="16:16" x14ac:dyDescent="0.3">
      <c r="P882259" s="83"/>
    </row>
    <row r="882260" spans="16:16" x14ac:dyDescent="0.3">
      <c r="P882260" s="83"/>
    </row>
    <row r="882261" spans="16:16" x14ac:dyDescent="0.3">
      <c r="P882261" s="83"/>
    </row>
    <row r="882262" spans="16:16" x14ac:dyDescent="0.3">
      <c r="P882262" s="83"/>
    </row>
    <row r="882263" spans="16:16" x14ac:dyDescent="0.3">
      <c r="P882263" s="83"/>
    </row>
    <row r="882264" spans="16:16" x14ac:dyDescent="0.3">
      <c r="P882264" s="83"/>
    </row>
    <row r="882265" spans="16:16" x14ac:dyDescent="0.3">
      <c r="P882265" s="83"/>
    </row>
    <row r="882266" spans="16:16" x14ac:dyDescent="0.3">
      <c r="P882266" s="83"/>
    </row>
    <row r="882267" spans="16:16" x14ac:dyDescent="0.3">
      <c r="P882267" s="83"/>
    </row>
    <row r="882268" spans="16:16" x14ac:dyDescent="0.3">
      <c r="P882268" s="83"/>
    </row>
    <row r="882269" spans="16:16" x14ac:dyDescent="0.3">
      <c r="P882269" s="83"/>
    </row>
    <row r="882270" spans="16:16" x14ac:dyDescent="0.3">
      <c r="P882270" s="83"/>
    </row>
    <row r="882271" spans="16:16" x14ac:dyDescent="0.3">
      <c r="P882271" s="83"/>
    </row>
    <row r="882272" spans="16:16" x14ac:dyDescent="0.3">
      <c r="P882272" s="83"/>
    </row>
    <row r="882273" spans="16:16" x14ac:dyDescent="0.3">
      <c r="P882273" s="83"/>
    </row>
    <row r="882274" spans="16:16" x14ac:dyDescent="0.3">
      <c r="P882274" s="83"/>
    </row>
    <row r="882275" spans="16:16" x14ac:dyDescent="0.3">
      <c r="P882275" s="83"/>
    </row>
    <row r="882276" spans="16:16" x14ac:dyDescent="0.3">
      <c r="P882276" s="83"/>
    </row>
    <row r="882277" spans="16:16" x14ac:dyDescent="0.3">
      <c r="P882277" s="83"/>
    </row>
    <row r="882278" spans="16:16" x14ac:dyDescent="0.3">
      <c r="P882278" s="83"/>
    </row>
    <row r="882279" spans="16:16" x14ac:dyDescent="0.3">
      <c r="P882279" s="83"/>
    </row>
    <row r="882280" spans="16:16" x14ac:dyDescent="0.3">
      <c r="P882280" s="83"/>
    </row>
    <row r="882281" spans="16:16" x14ac:dyDescent="0.3">
      <c r="P882281" s="83"/>
    </row>
    <row r="882282" spans="16:16" x14ac:dyDescent="0.3">
      <c r="P882282" s="83"/>
    </row>
    <row r="882283" spans="16:16" x14ac:dyDescent="0.3">
      <c r="P882283" s="83"/>
    </row>
    <row r="882284" spans="16:16" x14ac:dyDescent="0.3">
      <c r="P882284" s="83"/>
    </row>
    <row r="882285" spans="16:16" x14ac:dyDescent="0.3">
      <c r="P882285" s="83"/>
    </row>
    <row r="882286" spans="16:16" x14ac:dyDescent="0.3">
      <c r="P882286" s="83"/>
    </row>
    <row r="882287" spans="16:16" x14ac:dyDescent="0.3">
      <c r="P882287" s="83"/>
    </row>
    <row r="882288" spans="16:16" x14ac:dyDescent="0.3">
      <c r="P882288" s="83"/>
    </row>
    <row r="882289" spans="16:16" x14ac:dyDescent="0.3">
      <c r="P882289" s="83"/>
    </row>
    <row r="882290" spans="16:16" x14ac:dyDescent="0.3">
      <c r="P882290" s="83"/>
    </row>
    <row r="882291" spans="16:16" x14ac:dyDescent="0.3">
      <c r="P882291" s="83"/>
    </row>
    <row r="882292" spans="16:16" x14ac:dyDescent="0.3">
      <c r="P882292" s="83"/>
    </row>
    <row r="882293" spans="16:16" x14ac:dyDescent="0.3">
      <c r="P882293" s="83"/>
    </row>
    <row r="882294" spans="16:16" x14ac:dyDescent="0.3">
      <c r="P882294" s="83"/>
    </row>
    <row r="882295" spans="16:16" x14ac:dyDescent="0.3">
      <c r="P882295" s="83"/>
    </row>
    <row r="882296" spans="16:16" x14ac:dyDescent="0.3">
      <c r="P882296" s="83"/>
    </row>
    <row r="882297" spans="16:16" x14ac:dyDescent="0.3">
      <c r="P882297" s="83"/>
    </row>
    <row r="882298" spans="16:16" x14ac:dyDescent="0.3">
      <c r="P882298" s="83"/>
    </row>
    <row r="882299" spans="16:16" x14ac:dyDescent="0.3">
      <c r="P882299" s="83"/>
    </row>
    <row r="882300" spans="16:16" x14ac:dyDescent="0.3">
      <c r="P882300" s="83"/>
    </row>
    <row r="882301" spans="16:16" x14ac:dyDescent="0.3">
      <c r="P882301" s="83"/>
    </row>
    <row r="882302" spans="16:16" x14ac:dyDescent="0.3">
      <c r="P882302" s="83"/>
    </row>
    <row r="882303" spans="16:16" x14ac:dyDescent="0.3">
      <c r="P882303" s="83"/>
    </row>
    <row r="882304" spans="16:16" x14ac:dyDescent="0.3">
      <c r="P882304" s="83"/>
    </row>
    <row r="882305" spans="16:16" x14ac:dyDescent="0.3">
      <c r="P882305" s="83"/>
    </row>
    <row r="882306" spans="16:16" x14ac:dyDescent="0.3">
      <c r="P882306" s="83"/>
    </row>
    <row r="882307" spans="16:16" x14ac:dyDescent="0.3">
      <c r="P882307" s="83"/>
    </row>
    <row r="882308" spans="16:16" x14ac:dyDescent="0.3">
      <c r="P882308" s="83"/>
    </row>
    <row r="882309" spans="16:16" x14ac:dyDescent="0.3">
      <c r="P882309" s="83"/>
    </row>
    <row r="882310" spans="16:16" x14ac:dyDescent="0.3">
      <c r="P882310" s="83"/>
    </row>
    <row r="882311" spans="16:16" x14ac:dyDescent="0.3">
      <c r="P882311" s="83"/>
    </row>
    <row r="882312" spans="16:16" x14ac:dyDescent="0.3">
      <c r="P882312" s="83"/>
    </row>
    <row r="882313" spans="16:16" x14ac:dyDescent="0.3">
      <c r="P882313" s="83"/>
    </row>
    <row r="882314" spans="16:16" x14ac:dyDescent="0.3">
      <c r="P882314" s="83"/>
    </row>
    <row r="882315" spans="16:16" x14ac:dyDescent="0.3">
      <c r="P882315" s="83"/>
    </row>
    <row r="882316" spans="16:16" x14ac:dyDescent="0.3">
      <c r="P882316" s="83"/>
    </row>
    <row r="882317" spans="16:16" x14ac:dyDescent="0.3">
      <c r="P882317" s="83"/>
    </row>
    <row r="882318" spans="16:16" x14ac:dyDescent="0.3">
      <c r="P882318" s="83"/>
    </row>
    <row r="882319" spans="16:16" x14ac:dyDescent="0.3">
      <c r="P882319" s="83"/>
    </row>
    <row r="882320" spans="16:16" x14ac:dyDescent="0.3">
      <c r="P882320" s="83"/>
    </row>
    <row r="882321" spans="16:16" x14ac:dyDescent="0.3">
      <c r="P882321" s="83"/>
    </row>
    <row r="882322" spans="16:16" x14ac:dyDescent="0.3">
      <c r="P882322" s="83"/>
    </row>
    <row r="882323" spans="16:16" x14ac:dyDescent="0.3">
      <c r="P882323" s="83"/>
    </row>
    <row r="882324" spans="16:16" x14ac:dyDescent="0.3">
      <c r="P882324" s="83"/>
    </row>
    <row r="882325" spans="16:16" x14ac:dyDescent="0.3">
      <c r="P882325" s="83"/>
    </row>
    <row r="882326" spans="16:16" x14ac:dyDescent="0.3">
      <c r="P882326" s="83"/>
    </row>
    <row r="882327" spans="16:16" x14ac:dyDescent="0.3">
      <c r="P882327" s="83"/>
    </row>
    <row r="882328" spans="16:16" x14ac:dyDescent="0.3">
      <c r="P882328" s="83"/>
    </row>
    <row r="882329" spans="16:16" x14ac:dyDescent="0.3">
      <c r="P882329" s="83"/>
    </row>
    <row r="882330" spans="16:16" x14ac:dyDescent="0.3">
      <c r="P882330" s="83"/>
    </row>
    <row r="882331" spans="16:16" x14ac:dyDescent="0.3">
      <c r="P882331" s="83"/>
    </row>
    <row r="882332" spans="16:16" x14ac:dyDescent="0.3">
      <c r="P882332" s="83"/>
    </row>
    <row r="882333" spans="16:16" x14ac:dyDescent="0.3">
      <c r="P882333" s="83"/>
    </row>
    <row r="882334" spans="16:16" x14ac:dyDescent="0.3">
      <c r="P882334" s="83"/>
    </row>
    <row r="882335" spans="16:16" x14ac:dyDescent="0.3">
      <c r="P882335" s="83"/>
    </row>
    <row r="882336" spans="16:16" x14ac:dyDescent="0.3">
      <c r="P882336" s="83"/>
    </row>
    <row r="882337" spans="16:16" x14ac:dyDescent="0.3">
      <c r="P882337" s="83"/>
    </row>
    <row r="882338" spans="16:16" x14ac:dyDescent="0.3">
      <c r="P882338" s="83"/>
    </row>
    <row r="882339" spans="16:16" x14ac:dyDescent="0.3">
      <c r="P882339" s="83"/>
    </row>
    <row r="882340" spans="16:16" x14ac:dyDescent="0.3">
      <c r="P882340" s="83"/>
    </row>
    <row r="882341" spans="16:16" x14ac:dyDescent="0.3">
      <c r="P882341" s="83"/>
    </row>
    <row r="882342" spans="16:16" x14ac:dyDescent="0.3">
      <c r="P882342" s="83"/>
    </row>
    <row r="882343" spans="16:16" x14ac:dyDescent="0.3">
      <c r="P882343" s="83"/>
    </row>
    <row r="882344" spans="16:16" x14ac:dyDescent="0.3">
      <c r="P882344" s="83"/>
    </row>
    <row r="882345" spans="16:16" x14ac:dyDescent="0.3">
      <c r="P882345" s="83"/>
    </row>
    <row r="882346" spans="16:16" x14ac:dyDescent="0.3">
      <c r="P882346" s="83"/>
    </row>
    <row r="882347" spans="16:16" x14ac:dyDescent="0.3">
      <c r="P882347" s="83"/>
    </row>
    <row r="882348" spans="16:16" x14ac:dyDescent="0.3">
      <c r="P882348" s="83"/>
    </row>
    <row r="882349" spans="16:16" x14ac:dyDescent="0.3">
      <c r="P882349" s="83"/>
    </row>
    <row r="882350" spans="16:16" x14ac:dyDescent="0.3">
      <c r="P882350" s="83"/>
    </row>
    <row r="882351" spans="16:16" x14ac:dyDescent="0.3">
      <c r="P882351" s="83"/>
    </row>
    <row r="882352" spans="16:16" x14ac:dyDescent="0.3">
      <c r="P882352" s="83"/>
    </row>
    <row r="882353" spans="16:16" x14ac:dyDescent="0.3">
      <c r="P882353" s="83"/>
    </row>
    <row r="882354" spans="16:16" x14ac:dyDescent="0.3">
      <c r="P882354" s="83"/>
    </row>
    <row r="882355" spans="16:16" x14ac:dyDescent="0.3">
      <c r="P882355" s="83"/>
    </row>
    <row r="882356" spans="16:16" x14ac:dyDescent="0.3">
      <c r="P882356" s="83"/>
    </row>
    <row r="882357" spans="16:16" x14ac:dyDescent="0.3">
      <c r="P882357" s="83"/>
    </row>
    <row r="882358" spans="16:16" x14ac:dyDescent="0.3">
      <c r="P882358" s="83"/>
    </row>
    <row r="882359" spans="16:16" x14ac:dyDescent="0.3">
      <c r="P882359" s="83"/>
    </row>
    <row r="882360" spans="16:16" x14ac:dyDescent="0.3">
      <c r="P882360" s="83"/>
    </row>
    <row r="882361" spans="16:16" x14ac:dyDescent="0.3">
      <c r="P882361" s="83"/>
    </row>
    <row r="882362" spans="16:16" x14ac:dyDescent="0.3">
      <c r="P882362" s="83"/>
    </row>
    <row r="882363" spans="16:16" x14ac:dyDescent="0.3">
      <c r="P882363" s="83"/>
    </row>
    <row r="882364" spans="16:16" x14ac:dyDescent="0.3">
      <c r="P882364" s="83"/>
    </row>
    <row r="882365" spans="16:16" x14ac:dyDescent="0.3">
      <c r="P882365" s="83"/>
    </row>
    <row r="882366" spans="16:16" x14ac:dyDescent="0.3">
      <c r="P882366" s="83"/>
    </row>
    <row r="882367" spans="16:16" x14ac:dyDescent="0.3">
      <c r="P882367" s="83"/>
    </row>
    <row r="882368" spans="16:16" x14ac:dyDescent="0.3">
      <c r="P882368" s="83"/>
    </row>
    <row r="882369" spans="16:16" x14ac:dyDescent="0.3">
      <c r="P882369" s="83"/>
    </row>
    <row r="882370" spans="16:16" x14ac:dyDescent="0.3">
      <c r="P882370" s="83"/>
    </row>
    <row r="882371" spans="16:16" x14ac:dyDescent="0.3">
      <c r="P882371" s="83"/>
    </row>
    <row r="882372" spans="16:16" x14ac:dyDescent="0.3">
      <c r="P882372" s="83"/>
    </row>
    <row r="882373" spans="16:16" x14ac:dyDescent="0.3">
      <c r="P882373" s="83"/>
    </row>
    <row r="882374" spans="16:16" x14ac:dyDescent="0.3">
      <c r="P882374" s="83"/>
    </row>
    <row r="882375" spans="16:16" x14ac:dyDescent="0.3">
      <c r="P882375" s="83"/>
    </row>
    <row r="882376" spans="16:16" x14ac:dyDescent="0.3">
      <c r="P882376" s="83"/>
    </row>
    <row r="882377" spans="16:16" x14ac:dyDescent="0.3">
      <c r="P882377" s="83"/>
    </row>
    <row r="882378" spans="16:16" x14ac:dyDescent="0.3">
      <c r="P882378" s="83"/>
    </row>
    <row r="882379" spans="16:16" x14ac:dyDescent="0.3">
      <c r="P882379" s="83"/>
    </row>
    <row r="882380" spans="16:16" x14ac:dyDescent="0.3">
      <c r="P882380" s="83"/>
    </row>
    <row r="882381" spans="16:16" x14ac:dyDescent="0.3">
      <c r="P882381" s="83"/>
    </row>
    <row r="882382" spans="16:16" x14ac:dyDescent="0.3">
      <c r="P882382" s="83"/>
    </row>
    <row r="882383" spans="16:16" x14ac:dyDescent="0.3">
      <c r="P882383" s="83"/>
    </row>
    <row r="882384" spans="16:16" x14ac:dyDescent="0.3">
      <c r="P882384" s="83"/>
    </row>
    <row r="882385" spans="16:16" x14ac:dyDescent="0.3">
      <c r="P882385" s="83"/>
    </row>
    <row r="882386" spans="16:16" x14ac:dyDescent="0.3">
      <c r="P882386" s="83"/>
    </row>
    <row r="882387" spans="16:16" x14ac:dyDescent="0.3">
      <c r="P882387" s="83"/>
    </row>
    <row r="882388" spans="16:16" x14ac:dyDescent="0.3">
      <c r="P882388" s="83"/>
    </row>
    <row r="882389" spans="16:16" x14ac:dyDescent="0.3">
      <c r="P882389" s="83"/>
    </row>
    <row r="882390" spans="16:16" x14ac:dyDescent="0.3">
      <c r="P882390" s="83"/>
    </row>
    <row r="882391" spans="16:16" x14ac:dyDescent="0.3">
      <c r="P882391" s="83"/>
    </row>
    <row r="882392" spans="16:16" x14ac:dyDescent="0.3">
      <c r="P882392" s="83"/>
    </row>
    <row r="882393" spans="16:16" x14ac:dyDescent="0.3">
      <c r="P882393" s="83"/>
    </row>
    <row r="882394" spans="16:16" x14ac:dyDescent="0.3">
      <c r="P882394" s="83"/>
    </row>
    <row r="882395" spans="16:16" x14ac:dyDescent="0.3">
      <c r="P882395" s="83"/>
    </row>
    <row r="882396" spans="16:16" x14ac:dyDescent="0.3">
      <c r="P882396" s="83"/>
    </row>
    <row r="882397" spans="16:16" x14ac:dyDescent="0.3">
      <c r="P882397" s="83"/>
    </row>
    <row r="882398" spans="16:16" x14ac:dyDescent="0.3">
      <c r="P882398" s="83"/>
    </row>
    <row r="882399" spans="16:16" x14ac:dyDescent="0.3">
      <c r="P882399" s="83"/>
    </row>
    <row r="882400" spans="16:16" x14ac:dyDescent="0.3">
      <c r="P882400" s="83"/>
    </row>
    <row r="882401" spans="16:16" x14ac:dyDescent="0.3">
      <c r="P882401" s="83"/>
    </row>
    <row r="882402" spans="16:16" x14ac:dyDescent="0.3">
      <c r="P882402" s="83"/>
    </row>
    <row r="882403" spans="16:16" x14ac:dyDescent="0.3">
      <c r="P882403" s="83"/>
    </row>
    <row r="882404" spans="16:16" x14ac:dyDescent="0.3">
      <c r="P882404" s="83"/>
    </row>
    <row r="882405" spans="16:16" x14ac:dyDescent="0.3">
      <c r="P882405" s="83"/>
    </row>
    <row r="882406" spans="16:16" x14ac:dyDescent="0.3">
      <c r="P882406" s="83"/>
    </row>
    <row r="882407" spans="16:16" x14ac:dyDescent="0.3">
      <c r="P882407" s="83"/>
    </row>
    <row r="882408" spans="16:16" x14ac:dyDescent="0.3">
      <c r="P882408" s="83"/>
    </row>
    <row r="882409" spans="16:16" x14ac:dyDescent="0.3">
      <c r="P882409" s="83"/>
    </row>
    <row r="882410" spans="16:16" x14ac:dyDescent="0.3">
      <c r="P882410" s="83"/>
    </row>
    <row r="882411" spans="16:16" x14ac:dyDescent="0.3">
      <c r="P882411" s="83"/>
    </row>
    <row r="882412" spans="16:16" x14ac:dyDescent="0.3">
      <c r="P882412" s="83"/>
    </row>
    <row r="882413" spans="16:16" x14ac:dyDescent="0.3">
      <c r="P882413" s="83"/>
    </row>
    <row r="882414" spans="16:16" x14ac:dyDescent="0.3">
      <c r="P882414" s="83"/>
    </row>
    <row r="882415" spans="16:16" x14ac:dyDescent="0.3">
      <c r="P882415" s="83"/>
    </row>
    <row r="882416" spans="16:16" x14ac:dyDescent="0.3">
      <c r="P882416" s="83"/>
    </row>
    <row r="882417" spans="16:16" x14ac:dyDescent="0.3">
      <c r="P882417" s="83"/>
    </row>
    <row r="882418" spans="16:16" x14ac:dyDescent="0.3">
      <c r="P882418" s="83"/>
    </row>
    <row r="882419" spans="16:16" x14ac:dyDescent="0.3">
      <c r="P882419" s="83"/>
    </row>
    <row r="882420" spans="16:16" x14ac:dyDescent="0.3">
      <c r="P882420" s="83"/>
    </row>
    <row r="882421" spans="16:16" x14ac:dyDescent="0.3">
      <c r="P882421" s="83"/>
    </row>
    <row r="882422" spans="16:16" x14ac:dyDescent="0.3">
      <c r="P882422" s="83"/>
    </row>
    <row r="882423" spans="16:16" x14ac:dyDescent="0.3">
      <c r="P882423" s="83"/>
    </row>
    <row r="882424" spans="16:16" x14ac:dyDescent="0.3">
      <c r="P882424" s="83"/>
    </row>
    <row r="882425" spans="16:16" x14ac:dyDescent="0.3">
      <c r="P882425" s="83"/>
    </row>
    <row r="882426" spans="16:16" x14ac:dyDescent="0.3">
      <c r="P882426" s="83"/>
    </row>
    <row r="882427" spans="16:16" x14ac:dyDescent="0.3">
      <c r="P882427" s="83"/>
    </row>
    <row r="882428" spans="16:16" x14ac:dyDescent="0.3">
      <c r="P882428" s="83"/>
    </row>
    <row r="882429" spans="16:16" x14ac:dyDescent="0.3">
      <c r="P882429" s="83"/>
    </row>
    <row r="882430" spans="16:16" x14ac:dyDescent="0.3">
      <c r="P882430" s="83"/>
    </row>
    <row r="882431" spans="16:16" x14ac:dyDescent="0.3">
      <c r="P882431" s="83"/>
    </row>
    <row r="882432" spans="16:16" x14ac:dyDescent="0.3">
      <c r="P882432" s="83"/>
    </row>
    <row r="882433" spans="16:16" x14ac:dyDescent="0.3">
      <c r="P882433" s="83"/>
    </row>
    <row r="882434" spans="16:16" x14ac:dyDescent="0.3">
      <c r="P882434" s="83"/>
    </row>
    <row r="882435" spans="16:16" x14ac:dyDescent="0.3">
      <c r="P882435" s="83"/>
    </row>
    <row r="882436" spans="16:16" x14ac:dyDescent="0.3">
      <c r="P882436" s="83"/>
    </row>
    <row r="882437" spans="16:16" x14ac:dyDescent="0.3">
      <c r="P882437" s="83"/>
    </row>
    <row r="882438" spans="16:16" x14ac:dyDescent="0.3">
      <c r="P882438" s="83"/>
    </row>
    <row r="882439" spans="16:16" x14ac:dyDescent="0.3">
      <c r="P882439" s="83"/>
    </row>
    <row r="882440" spans="16:16" x14ac:dyDescent="0.3">
      <c r="P882440" s="83"/>
    </row>
    <row r="882441" spans="16:16" x14ac:dyDescent="0.3">
      <c r="P882441" s="83"/>
    </row>
    <row r="882442" spans="16:16" x14ac:dyDescent="0.3">
      <c r="P882442" s="83"/>
    </row>
    <row r="882443" spans="16:16" x14ac:dyDescent="0.3">
      <c r="P882443" s="83"/>
    </row>
    <row r="882444" spans="16:16" x14ac:dyDescent="0.3">
      <c r="P882444" s="83"/>
    </row>
    <row r="882445" spans="16:16" x14ac:dyDescent="0.3">
      <c r="P882445" s="83"/>
    </row>
    <row r="882446" spans="16:16" x14ac:dyDescent="0.3">
      <c r="P882446" s="83"/>
    </row>
    <row r="882447" spans="16:16" x14ac:dyDescent="0.3">
      <c r="P882447" s="83"/>
    </row>
    <row r="882448" spans="16:16" x14ac:dyDescent="0.3">
      <c r="P882448" s="83"/>
    </row>
    <row r="882449" spans="16:16" x14ac:dyDescent="0.3">
      <c r="P882449" s="83"/>
    </row>
    <row r="882450" spans="16:16" x14ac:dyDescent="0.3">
      <c r="P882450" s="83"/>
    </row>
    <row r="882451" spans="16:16" x14ac:dyDescent="0.3">
      <c r="P882451" s="83"/>
    </row>
    <row r="882452" spans="16:16" x14ac:dyDescent="0.3">
      <c r="P882452" s="83"/>
    </row>
    <row r="882453" spans="16:16" x14ac:dyDescent="0.3">
      <c r="P882453" s="83"/>
    </row>
    <row r="882454" spans="16:16" x14ac:dyDescent="0.3">
      <c r="P882454" s="83"/>
    </row>
    <row r="882455" spans="16:16" x14ac:dyDescent="0.3">
      <c r="P882455" s="83"/>
    </row>
    <row r="882456" spans="16:16" x14ac:dyDescent="0.3">
      <c r="P882456" s="83"/>
    </row>
    <row r="882457" spans="16:16" x14ac:dyDescent="0.3">
      <c r="P882457" s="83"/>
    </row>
    <row r="882458" spans="16:16" x14ac:dyDescent="0.3">
      <c r="P882458" s="83"/>
    </row>
    <row r="882459" spans="16:16" x14ac:dyDescent="0.3">
      <c r="P882459" s="83"/>
    </row>
    <row r="882460" spans="16:16" x14ac:dyDescent="0.3">
      <c r="P882460" s="83"/>
    </row>
    <row r="882461" spans="16:16" x14ac:dyDescent="0.3">
      <c r="P882461" s="83"/>
    </row>
    <row r="882462" spans="16:16" x14ac:dyDescent="0.3">
      <c r="P882462" s="83"/>
    </row>
    <row r="882463" spans="16:16" x14ac:dyDescent="0.3">
      <c r="P882463" s="83"/>
    </row>
    <row r="882464" spans="16:16" x14ac:dyDescent="0.3">
      <c r="P882464" s="83"/>
    </row>
    <row r="882465" spans="16:16" x14ac:dyDescent="0.3">
      <c r="P882465" s="83"/>
    </row>
    <row r="882466" spans="16:16" x14ac:dyDescent="0.3">
      <c r="P882466" s="83"/>
    </row>
    <row r="882467" spans="16:16" x14ac:dyDescent="0.3">
      <c r="P882467" s="83"/>
    </row>
    <row r="882468" spans="16:16" x14ac:dyDescent="0.3">
      <c r="P882468" s="83"/>
    </row>
    <row r="882469" spans="16:16" x14ac:dyDescent="0.3">
      <c r="P882469" s="83"/>
    </row>
    <row r="882470" spans="16:16" x14ac:dyDescent="0.3">
      <c r="P882470" s="83"/>
    </row>
    <row r="882471" spans="16:16" x14ac:dyDescent="0.3">
      <c r="P882471" s="83"/>
    </row>
    <row r="882472" spans="16:16" x14ac:dyDescent="0.3">
      <c r="P882472" s="83"/>
    </row>
    <row r="882473" spans="16:16" x14ac:dyDescent="0.3">
      <c r="P882473" s="83"/>
    </row>
    <row r="882474" spans="16:16" x14ac:dyDescent="0.3">
      <c r="P882474" s="83"/>
    </row>
    <row r="882475" spans="16:16" x14ac:dyDescent="0.3">
      <c r="P882475" s="83"/>
    </row>
    <row r="882476" spans="16:16" x14ac:dyDescent="0.3">
      <c r="P882476" s="83"/>
    </row>
    <row r="882477" spans="16:16" x14ac:dyDescent="0.3">
      <c r="P882477" s="83"/>
    </row>
    <row r="882478" spans="16:16" x14ac:dyDescent="0.3">
      <c r="P882478" s="83"/>
    </row>
    <row r="882479" spans="16:16" x14ac:dyDescent="0.3">
      <c r="P882479" s="83"/>
    </row>
    <row r="882480" spans="16:16" x14ac:dyDescent="0.3">
      <c r="P882480" s="83"/>
    </row>
    <row r="882481" spans="16:16" x14ac:dyDescent="0.3">
      <c r="P882481" s="83"/>
    </row>
    <row r="882482" spans="16:16" x14ac:dyDescent="0.3">
      <c r="P882482" s="83"/>
    </row>
    <row r="882483" spans="16:16" x14ac:dyDescent="0.3">
      <c r="P882483" s="83"/>
    </row>
    <row r="882484" spans="16:16" x14ac:dyDescent="0.3">
      <c r="P882484" s="83"/>
    </row>
    <row r="882485" spans="16:16" x14ac:dyDescent="0.3">
      <c r="P882485" s="83"/>
    </row>
    <row r="882486" spans="16:16" x14ac:dyDescent="0.3">
      <c r="P882486" s="83"/>
    </row>
    <row r="882487" spans="16:16" x14ac:dyDescent="0.3">
      <c r="P882487" s="83"/>
    </row>
    <row r="882488" spans="16:16" x14ac:dyDescent="0.3">
      <c r="P882488" s="83"/>
    </row>
    <row r="882489" spans="16:16" x14ac:dyDescent="0.3">
      <c r="P882489" s="83"/>
    </row>
    <row r="882490" spans="16:16" x14ac:dyDescent="0.3">
      <c r="P882490" s="83"/>
    </row>
    <row r="882491" spans="16:16" x14ac:dyDescent="0.3">
      <c r="P882491" s="83"/>
    </row>
    <row r="882492" spans="16:16" x14ac:dyDescent="0.3">
      <c r="P882492" s="83"/>
    </row>
    <row r="882493" spans="16:16" x14ac:dyDescent="0.3">
      <c r="P882493" s="83"/>
    </row>
    <row r="882494" spans="16:16" x14ac:dyDescent="0.3">
      <c r="P882494" s="83"/>
    </row>
    <row r="882495" spans="16:16" x14ac:dyDescent="0.3">
      <c r="P882495" s="83"/>
    </row>
    <row r="882496" spans="16:16" x14ac:dyDescent="0.3">
      <c r="P882496" s="83"/>
    </row>
    <row r="882497" spans="16:16" x14ac:dyDescent="0.3">
      <c r="P882497" s="83"/>
    </row>
    <row r="882498" spans="16:16" x14ac:dyDescent="0.3">
      <c r="P882498" s="83"/>
    </row>
    <row r="882499" spans="16:16" x14ac:dyDescent="0.3">
      <c r="P882499" s="83"/>
    </row>
    <row r="882500" spans="16:16" x14ac:dyDescent="0.3">
      <c r="P882500" s="83"/>
    </row>
    <row r="882501" spans="16:16" x14ac:dyDescent="0.3">
      <c r="P882501" s="83"/>
    </row>
    <row r="882502" spans="16:16" x14ac:dyDescent="0.3">
      <c r="P882502" s="83"/>
    </row>
    <row r="882503" spans="16:16" x14ac:dyDescent="0.3">
      <c r="P882503" s="83"/>
    </row>
    <row r="882504" spans="16:16" x14ac:dyDescent="0.3">
      <c r="P882504" s="83"/>
    </row>
    <row r="882505" spans="16:16" x14ac:dyDescent="0.3">
      <c r="P882505" s="83"/>
    </row>
    <row r="882506" spans="16:16" x14ac:dyDescent="0.3">
      <c r="P882506" s="83"/>
    </row>
    <row r="882507" spans="16:16" x14ac:dyDescent="0.3">
      <c r="P882507" s="83"/>
    </row>
    <row r="882508" spans="16:16" x14ac:dyDescent="0.3">
      <c r="P882508" s="83"/>
    </row>
    <row r="882509" spans="16:16" x14ac:dyDescent="0.3">
      <c r="P882509" s="83"/>
    </row>
    <row r="882510" spans="16:16" x14ac:dyDescent="0.3">
      <c r="P882510" s="83"/>
    </row>
    <row r="882511" spans="16:16" x14ac:dyDescent="0.3">
      <c r="P882511" s="83"/>
    </row>
    <row r="882512" spans="16:16" x14ac:dyDescent="0.3">
      <c r="P882512" s="83"/>
    </row>
    <row r="882513" spans="16:16" x14ac:dyDescent="0.3">
      <c r="P882513" s="83"/>
    </row>
    <row r="882514" spans="16:16" x14ac:dyDescent="0.3">
      <c r="P882514" s="83"/>
    </row>
    <row r="882515" spans="16:16" x14ac:dyDescent="0.3">
      <c r="P882515" s="83"/>
    </row>
    <row r="882516" spans="16:16" x14ac:dyDescent="0.3">
      <c r="P882516" s="83"/>
    </row>
    <row r="882517" spans="16:16" x14ac:dyDescent="0.3">
      <c r="P882517" s="83"/>
    </row>
    <row r="882518" spans="16:16" x14ac:dyDescent="0.3">
      <c r="P882518" s="83"/>
    </row>
    <row r="882519" spans="16:16" x14ac:dyDescent="0.3">
      <c r="P882519" s="83"/>
    </row>
    <row r="882520" spans="16:16" x14ac:dyDescent="0.3">
      <c r="P882520" s="83"/>
    </row>
    <row r="882521" spans="16:16" x14ac:dyDescent="0.3">
      <c r="P882521" s="83"/>
    </row>
    <row r="882522" spans="16:16" x14ac:dyDescent="0.3">
      <c r="P882522" s="83"/>
    </row>
    <row r="882523" spans="16:16" x14ac:dyDescent="0.3">
      <c r="P882523" s="83"/>
    </row>
    <row r="882524" spans="16:16" x14ac:dyDescent="0.3">
      <c r="P882524" s="83"/>
    </row>
    <row r="882525" spans="16:16" x14ac:dyDescent="0.3">
      <c r="P882525" s="83"/>
    </row>
    <row r="882526" spans="16:16" x14ac:dyDescent="0.3">
      <c r="P882526" s="83"/>
    </row>
    <row r="882527" spans="16:16" x14ac:dyDescent="0.3">
      <c r="P882527" s="83"/>
    </row>
    <row r="882528" spans="16:16" x14ac:dyDescent="0.3">
      <c r="P882528" s="83"/>
    </row>
    <row r="882529" spans="16:16" x14ac:dyDescent="0.3">
      <c r="P882529" s="83"/>
    </row>
    <row r="882530" spans="16:16" x14ac:dyDescent="0.3">
      <c r="P882530" s="83"/>
    </row>
    <row r="882531" spans="16:16" x14ac:dyDescent="0.3">
      <c r="P882531" s="83"/>
    </row>
    <row r="882532" spans="16:16" x14ac:dyDescent="0.3">
      <c r="P882532" s="83"/>
    </row>
    <row r="882533" spans="16:16" x14ac:dyDescent="0.3">
      <c r="P882533" s="83"/>
    </row>
    <row r="882534" spans="16:16" x14ac:dyDescent="0.3">
      <c r="P882534" s="83"/>
    </row>
    <row r="882535" spans="16:16" x14ac:dyDescent="0.3">
      <c r="P882535" s="83"/>
    </row>
    <row r="882536" spans="16:16" x14ac:dyDescent="0.3">
      <c r="P882536" s="83"/>
    </row>
    <row r="882537" spans="16:16" x14ac:dyDescent="0.3">
      <c r="P882537" s="83"/>
    </row>
    <row r="882538" spans="16:16" x14ac:dyDescent="0.3">
      <c r="P882538" s="83"/>
    </row>
    <row r="882539" spans="16:16" x14ac:dyDescent="0.3">
      <c r="P882539" s="83"/>
    </row>
    <row r="882540" spans="16:16" x14ac:dyDescent="0.3">
      <c r="P882540" s="83"/>
    </row>
    <row r="882541" spans="16:16" x14ac:dyDescent="0.3">
      <c r="P882541" s="83"/>
    </row>
    <row r="882542" spans="16:16" x14ac:dyDescent="0.3">
      <c r="P882542" s="83"/>
    </row>
    <row r="882543" spans="16:16" x14ac:dyDescent="0.3">
      <c r="P882543" s="83"/>
    </row>
    <row r="882544" spans="16:16" x14ac:dyDescent="0.3">
      <c r="P882544" s="83"/>
    </row>
    <row r="882545" spans="16:16" x14ac:dyDescent="0.3">
      <c r="P882545" s="83"/>
    </row>
    <row r="882546" spans="16:16" x14ac:dyDescent="0.3">
      <c r="P882546" s="83"/>
    </row>
    <row r="882547" spans="16:16" x14ac:dyDescent="0.3">
      <c r="P882547" s="83"/>
    </row>
    <row r="882548" spans="16:16" x14ac:dyDescent="0.3">
      <c r="P882548" s="83"/>
    </row>
    <row r="882549" spans="16:16" x14ac:dyDescent="0.3">
      <c r="P882549" s="83"/>
    </row>
    <row r="882550" spans="16:16" x14ac:dyDescent="0.3">
      <c r="P882550" s="83"/>
    </row>
    <row r="882551" spans="16:16" x14ac:dyDescent="0.3">
      <c r="P882551" s="83"/>
    </row>
    <row r="882552" spans="16:16" x14ac:dyDescent="0.3">
      <c r="P882552" s="83"/>
    </row>
    <row r="882553" spans="16:16" x14ac:dyDescent="0.3">
      <c r="P882553" s="83"/>
    </row>
    <row r="882554" spans="16:16" x14ac:dyDescent="0.3">
      <c r="P882554" s="83"/>
    </row>
    <row r="882555" spans="16:16" x14ac:dyDescent="0.3">
      <c r="P882555" s="83"/>
    </row>
    <row r="882556" spans="16:16" x14ac:dyDescent="0.3">
      <c r="P882556" s="83"/>
    </row>
    <row r="882557" spans="16:16" x14ac:dyDescent="0.3">
      <c r="P882557" s="83"/>
    </row>
    <row r="882558" spans="16:16" x14ac:dyDescent="0.3">
      <c r="P882558" s="83"/>
    </row>
    <row r="882559" spans="16:16" x14ac:dyDescent="0.3">
      <c r="P882559" s="83"/>
    </row>
    <row r="882560" spans="16:16" x14ac:dyDescent="0.3">
      <c r="P882560" s="83"/>
    </row>
    <row r="882561" spans="16:16" x14ac:dyDescent="0.3">
      <c r="P882561" s="83"/>
    </row>
    <row r="882562" spans="16:16" x14ac:dyDescent="0.3">
      <c r="P882562" s="83"/>
    </row>
    <row r="882563" spans="16:16" x14ac:dyDescent="0.3">
      <c r="P882563" s="83"/>
    </row>
    <row r="882564" spans="16:16" x14ac:dyDescent="0.3">
      <c r="P882564" s="83"/>
    </row>
    <row r="882565" spans="16:16" x14ac:dyDescent="0.3">
      <c r="P882565" s="83"/>
    </row>
    <row r="882566" spans="16:16" x14ac:dyDescent="0.3">
      <c r="P882566" s="83"/>
    </row>
    <row r="882567" spans="16:16" x14ac:dyDescent="0.3">
      <c r="P882567" s="83"/>
    </row>
    <row r="882568" spans="16:16" x14ac:dyDescent="0.3">
      <c r="P882568" s="83"/>
    </row>
    <row r="882569" spans="16:16" x14ac:dyDescent="0.3">
      <c r="P882569" s="83"/>
    </row>
    <row r="882570" spans="16:16" x14ac:dyDescent="0.3">
      <c r="P882570" s="83"/>
    </row>
    <row r="882571" spans="16:16" x14ac:dyDescent="0.3">
      <c r="P882571" s="83"/>
    </row>
    <row r="882572" spans="16:16" x14ac:dyDescent="0.3">
      <c r="P882572" s="83"/>
    </row>
    <row r="882573" spans="16:16" x14ac:dyDescent="0.3">
      <c r="P882573" s="83"/>
    </row>
    <row r="882574" spans="16:16" x14ac:dyDescent="0.3">
      <c r="P882574" s="83"/>
    </row>
    <row r="882575" spans="16:16" x14ac:dyDescent="0.3">
      <c r="P882575" s="83"/>
    </row>
    <row r="882576" spans="16:16" x14ac:dyDescent="0.3">
      <c r="P882576" s="83"/>
    </row>
    <row r="882577" spans="16:16" x14ac:dyDescent="0.3">
      <c r="P882577" s="83"/>
    </row>
    <row r="882578" spans="16:16" x14ac:dyDescent="0.3">
      <c r="P882578" s="83"/>
    </row>
    <row r="882579" spans="16:16" x14ac:dyDescent="0.3">
      <c r="P882579" s="83"/>
    </row>
    <row r="882580" spans="16:16" x14ac:dyDescent="0.3">
      <c r="P882580" s="83"/>
    </row>
    <row r="882581" spans="16:16" x14ac:dyDescent="0.3">
      <c r="P882581" s="83"/>
    </row>
    <row r="882582" spans="16:16" x14ac:dyDescent="0.3">
      <c r="P882582" s="83"/>
    </row>
    <row r="882583" spans="16:16" x14ac:dyDescent="0.3">
      <c r="P882583" s="83"/>
    </row>
    <row r="882584" spans="16:16" x14ac:dyDescent="0.3">
      <c r="P882584" s="83"/>
    </row>
    <row r="882585" spans="16:16" x14ac:dyDescent="0.3">
      <c r="P882585" s="83"/>
    </row>
    <row r="882586" spans="16:16" x14ac:dyDescent="0.3">
      <c r="P882586" s="83"/>
    </row>
    <row r="882587" spans="16:16" x14ac:dyDescent="0.3">
      <c r="P882587" s="83"/>
    </row>
    <row r="882588" spans="16:16" x14ac:dyDescent="0.3">
      <c r="P882588" s="83"/>
    </row>
    <row r="882589" spans="16:16" x14ac:dyDescent="0.3">
      <c r="P882589" s="83"/>
    </row>
    <row r="882590" spans="16:16" x14ac:dyDescent="0.3">
      <c r="P882590" s="83"/>
    </row>
    <row r="882591" spans="16:16" x14ac:dyDescent="0.3">
      <c r="P882591" s="83"/>
    </row>
    <row r="882592" spans="16:16" x14ac:dyDescent="0.3">
      <c r="P882592" s="83"/>
    </row>
    <row r="882593" spans="16:16" x14ac:dyDescent="0.3">
      <c r="P882593" s="83"/>
    </row>
    <row r="882594" spans="16:16" x14ac:dyDescent="0.3">
      <c r="P882594" s="83"/>
    </row>
    <row r="882595" spans="16:16" x14ac:dyDescent="0.3">
      <c r="P882595" s="83"/>
    </row>
    <row r="882596" spans="16:16" x14ac:dyDescent="0.3">
      <c r="P882596" s="83"/>
    </row>
    <row r="882597" spans="16:16" x14ac:dyDescent="0.3">
      <c r="P882597" s="83"/>
    </row>
    <row r="882598" spans="16:16" x14ac:dyDescent="0.3">
      <c r="P882598" s="83"/>
    </row>
    <row r="882599" spans="16:16" x14ac:dyDescent="0.3">
      <c r="P882599" s="83"/>
    </row>
    <row r="882600" spans="16:16" x14ac:dyDescent="0.3">
      <c r="P882600" s="83"/>
    </row>
    <row r="882601" spans="16:16" x14ac:dyDescent="0.3">
      <c r="P882601" s="83"/>
    </row>
    <row r="882602" spans="16:16" x14ac:dyDescent="0.3">
      <c r="P882602" s="83"/>
    </row>
    <row r="882603" spans="16:16" x14ac:dyDescent="0.3">
      <c r="P882603" s="83"/>
    </row>
    <row r="882604" spans="16:16" x14ac:dyDescent="0.3">
      <c r="P882604" s="83"/>
    </row>
    <row r="882605" spans="16:16" x14ac:dyDescent="0.3">
      <c r="P882605" s="83"/>
    </row>
    <row r="882606" spans="16:16" x14ac:dyDescent="0.3">
      <c r="P882606" s="83"/>
    </row>
    <row r="882607" spans="16:16" x14ac:dyDescent="0.3">
      <c r="P882607" s="83"/>
    </row>
    <row r="882608" spans="16:16" x14ac:dyDescent="0.3">
      <c r="P882608" s="83"/>
    </row>
    <row r="882609" spans="16:16" x14ac:dyDescent="0.3">
      <c r="P882609" s="83"/>
    </row>
    <row r="882610" spans="16:16" x14ac:dyDescent="0.3">
      <c r="P882610" s="83"/>
    </row>
    <row r="882611" spans="16:16" x14ac:dyDescent="0.3">
      <c r="P882611" s="83"/>
    </row>
    <row r="882612" spans="16:16" x14ac:dyDescent="0.3">
      <c r="P882612" s="83"/>
    </row>
    <row r="882613" spans="16:16" x14ac:dyDescent="0.3">
      <c r="P882613" s="83"/>
    </row>
    <row r="882614" spans="16:16" x14ac:dyDescent="0.3">
      <c r="P882614" s="83"/>
    </row>
    <row r="882615" spans="16:16" x14ac:dyDescent="0.3">
      <c r="P882615" s="83"/>
    </row>
    <row r="882616" spans="16:16" x14ac:dyDescent="0.3">
      <c r="P882616" s="83"/>
    </row>
    <row r="882617" spans="16:16" x14ac:dyDescent="0.3">
      <c r="P882617" s="83"/>
    </row>
    <row r="882618" spans="16:16" x14ac:dyDescent="0.3">
      <c r="P882618" s="83"/>
    </row>
    <row r="882619" spans="16:16" x14ac:dyDescent="0.3">
      <c r="P882619" s="83"/>
    </row>
    <row r="882620" spans="16:16" x14ac:dyDescent="0.3">
      <c r="P882620" s="83"/>
    </row>
    <row r="882621" spans="16:16" x14ac:dyDescent="0.3">
      <c r="P882621" s="83"/>
    </row>
    <row r="882622" spans="16:16" x14ac:dyDescent="0.3">
      <c r="P882622" s="83"/>
    </row>
    <row r="882623" spans="16:16" x14ac:dyDescent="0.3">
      <c r="P882623" s="83"/>
    </row>
    <row r="882624" spans="16:16" x14ac:dyDescent="0.3">
      <c r="P882624" s="83"/>
    </row>
    <row r="882625" spans="16:16" x14ac:dyDescent="0.3">
      <c r="P882625" s="83"/>
    </row>
    <row r="882626" spans="16:16" x14ac:dyDescent="0.3">
      <c r="P882626" s="83"/>
    </row>
    <row r="882627" spans="16:16" x14ac:dyDescent="0.3">
      <c r="P882627" s="83"/>
    </row>
    <row r="882628" spans="16:16" x14ac:dyDescent="0.3">
      <c r="P882628" s="83"/>
    </row>
    <row r="882629" spans="16:16" x14ac:dyDescent="0.3">
      <c r="P882629" s="83"/>
    </row>
    <row r="882630" spans="16:16" x14ac:dyDescent="0.3">
      <c r="P882630" s="83"/>
    </row>
    <row r="882631" spans="16:16" x14ac:dyDescent="0.3">
      <c r="P882631" s="83"/>
    </row>
    <row r="882632" spans="16:16" x14ac:dyDescent="0.3">
      <c r="P882632" s="83"/>
    </row>
    <row r="882633" spans="16:16" x14ac:dyDescent="0.3">
      <c r="P882633" s="83"/>
    </row>
    <row r="882634" spans="16:16" x14ac:dyDescent="0.3">
      <c r="P882634" s="83"/>
    </row>
    <row r="882635" spans="16:16" x14ac:dyDescent="0.3">
      <c r="P882635" s="83"/>
    </row>
    <row r="882636" spans="16:16" x14ac:dyDescent="0.3">
      <c r="P882636" s="83"/>
    </row>
    <row r="882637" spans="16:16" x14ac:dyDescent="0.3">
      <c r="P882637" s="83"/>
    </row>
    <row r="882638" spans="16:16" x14ac:dyDescent="0.3">
      <c r="P882638" s="83"/>
    </row>
    <row r="882639" spans="16:16" x14ac:dyDescent="0.3">
      <c r="P882639" s="83"/>
    </row>
    <row r="882640" spans="16:16" x14ac:dyDescent="0.3">
      <c r="P882640" s="83"/>
    </row>
    <row r="882641" spans="16:16" x14ac:dyDescent="0.3">
      <c r="P882641" s="83"/>
    </row>
    <row r="882642" spans="16:16" x14ac:dyDescent="0.3">
      <c r="P882642" s="83"/>
    </row>
    <row r="882643" spans="16:16" x14ac:dyDescent="0.3">
      <c r="P882643" s="83"/>
    </row>
    <row r="882644" spans="16:16" x14ac:dyDescent="0.3">
      <c r="P882644" s="83"/>
    </row>
    <row r="882645" spans="16:16" x14ac:dyDescent="0.3">
      <c r="P882645" s="83"/>
    </row>
    <row r="882646" spans="16:16" x14ac:dyDescent="0.3">
      <c r="P882646" s="83"/>
    </row>
    <row r="882647" spans="16:16" x14ac:dyDescent="0.3">
      <c r="P882647" s="83"/>
    </row>
    <row r="882648" spans="16:16" x14ac:dyDescent="0.3">
      <c r="P882648" s="83"/>
    </row>
    <row r="882649" spans="16:16" x14ac:dyDescent="0.3">
      <c r="P882649" s="83"/>
    </row>
    <row r="882650" spans="16:16" x14ac:dyDescent="0.3">
      <c r="P882650" s="83"/>
    </row>
    <row r="882651" spans="16:16" x14ac:dyDescent="0.3">
      <c r="P882651" s="83"/>
    </row>
    <row r="882652" spans="16:16" x14ac:dyDescent="0.3">
      <c r="P882652" s="83"/>
    </row>
    <row r="882653" spans="16:16" x14ac:dyDescent="0.3">
      <c r="P882653" s="83"/>
    </row>
    <row r="882654" spans="16:16" x14ac:dyDescent="0.3">
      <c r="P882654" s="83"/>
    </row>
    <row r="882655" spans="16:16" x14ac:dyDescent="0.3">
      <c r="P882655" s="83"/>
    </row>
    <row r="882656" spans="16:16" x14ac:dyDescent="0.3">
      <c r="P882656" s="83"/>
    </row>
    <row r="882657" spans="16:16" x14ac:dyDescent="0.3">
      <c r="P882657" s="83"/>
    </row>
    <row r="882658" spans="16:16" x14ac:dyDescent="0.3">
      <c r="P882658" s="83"/>
    </row>
    <row r="882659" spans="16:16" x14ac:dyDescent="0.3">
      <c r="P882659" s="83"/>
    </row>
    <row r="882660" spans="16:16" x14ac:dyDescent="0.3">
      <c r="P882660" s="83"/>
    </row>
    <row r="882661" spans="16:16" x14ac:dyDescent="0.3">
      <c r="P882661" s="83"/>
    </row>
    <row r="882662" spans="16:16" x14ac:dyDescent="0.3">
      <c r="P882662" s="83"/>
    </row>
    <row r="882663" spans="16:16" x14ac:dyDescent="0.3">
      <c r="P882663" s="83"/>
    </row>
    <row r="882664" spans="16:16" x14ac:dyDescent="0.3">
      <c r="P882664" s="83"/>
    </row>
    <row r="882665" spans="16:16" x14ac:dyDescent="0.3">
      <c r="P882665" s="83"/>
    </row>
    <row r="882666" spans="16:16" x14ac:dyDescent="0.3">
      <c r="P882666" s="83"/>
    </row>
    <row r="882667" spans="16:16" x14ac:dyDescent="0.3">
      <c r="P882667" s="83"/>
    </row>
    <row r="882668" spans="16:16" x14ac:dyDescent="0.3">
      <c r="P882668" s="83"/>
    </row>
    <row r="882669" spans="16:16" x14ac:dyDescent="0.3">
      <c r="P882669" s="83"/>
    </row>
    <row r="882670" spans="16:16" x14ac:dyDescent="0.3">
      <c r="P882670" s="83"/>
    </row>
    <row r="882671" spans="16:16" x14ac:dyDescent="0.3">
      <c r="P882671" s="83"/>
    </row>
    <row r="882672" spans="16:16" x14ac:dyDescent="0.3">
      <c r="P882672" s="83"/>
    </row>
    <row r="882673" spans="16:16" x14ac:dyDescent="0.3">
      <c r="P882673" s="83"/>
    </row>
    <row r="882674" spans="16:16" x14ac:dyDescent="0.3">
      <c r="P882674" s="83"/>
    </row>
    <row r="882675" spans="16:16" x14ac:dyDescent="0.3">
      <c r="P882675" s="83"/>
    </row>
    <row r="882676" spans="16:16" x14ac:dyDescent="0.3">
      <c r="P882676" s="83"/>
    </row>
    <row r="882677" spans="16:16" x14ac:dyDescent="0.3">
      <c r="P882677" s="83"/>
    </row>
    <row r="882678" spans="16:16" x14ac:dyDescent="0.3">
      <c r="P882678" s="83"/>
    </row>
    <row r="882679" spans="16:16" x14ac:dyDescent="0.3">
      <c r="P882679" s="83"/>
    </row>
    <row r="882680" spans="16:16" x14ac:dyDescent="0.3">
      <c r="P882680" s="83"/>
    </row>
    <row r="882681" spans="16:16" x14ac:dyDescent="0.3">
      <c r="P882681" s="83"/>
    </row>
    <row r="882682" spans="16:16" x14ac:dyDescent="0.3">
      <c r="P882682" s="83"/>
    </row>
    <row r="882683" spans="16:16" x14ac:dyDescent="0.3">
      <c r="P882683" s="83"/>
    </row>
    <row r="882684" spans="16:16" x14ac:dyDescent="0.3">
      <c r="P882684" s="83"/>
    </row>
    <row r="882685" spans="16:16" x14ac:dyDescent="0.3">
      <c r="P882685" s="83"/>
    </row>
    <row r="882686" spans="16:16" x14ac:dyDescent="0.3">
      <c r="P882686" s="83"/>
    </row>
    <row r="882687" spans="16:16" x14ac:dyDescent="0.3">
      <c r="P882687" s="83"/>
    </row>
    <row r="882688" spans="16:16" x14ac:dyDescent="0.3">
      <c r="P882688" s="83"/>
    </row>
    <row r="882689" spans="16:16" x14ac:dyDescent="0.3">
      <c r="P882689" s="83"/>
    </row>
    <row r="882690" spans="16:16" x14ac:dyDescent="0.3">
      <c r="P882690" s="83"/>
    </row>
    <row r="882691" spans="16:16" x14ac:dyDescent="0.3">
      <c r="P882691" s="83"/>
    </row>
    <row r="882692" spans="16:16" x14ac:dyDescent="0.3">
      <c r="P882692" s="83"/>
    </row>
    <row r="882693" spans="16:16" x14ac:dyDescent="0.3">
      <c r="P882693" s="83"/>
    </row>
    <row r="882694" spans="16:16" x14ac:dyDescent="0.3">
      <c r="P882694" s="83"/>
    </row>
    <row r="882695" spans="16:16" x14ac:dyDescent="0.3">
      <c r="P882695" s="83"/>
    </row>
    <row r="882696" spans="16:16" x14ac:dyDescent="0.3">
      <c r="P882696" s="83"/>
    </row>
    <row r="882697" spans="16:16" x14ac:dyDescent="0.3">
      <c r="P882697" s="83"/>
    </row>
    <row r="882698" spans="16:16" x14ac:dyDescent="0.3">
      <c r="P882698" s="83"/>
    </row>
    <row r="882699" spans="16:16" x14ac:dyDescent="0.3">
      <c r="P882699" s="83"/>
    </row>
    <row r="882700" spans="16:16" x14ac:dyDescent="0.3">
      <c r="P882700" s="83"/>
    </row>
    <row r="882701" spans="16:16" x14ac:dyDescent="0.3">
      <c r="P882701" s="83"/>
    </row>
    <row r="882702" spans="16:16" x14ac:dyDescent="0.3">
      <c r="P882702" s="83"/>
    </row>
    <row r="882703" spans="16:16" x14ac:dyDescent="0.3">
      <c r="P882703" s="83"/>
    </row>
    <row r="882704" spans="16:16" x14ac:dyDescent="0.3">
      <c r="P882704" s="83"/>
    </row>
    <row r="882705" spans="16:16" x14ac:dyDescent="0.3">
      <c r="P882705" s="83"/>
    </row>
    <row r="882706" spans="16:16" x14ac:dyDescent="0.3">
      <c r="P882706" s="83"/>
    </row>
    <row r="882707" spans="16:16" x14ac:dyDescent="0.3">
      <c r="P882707" s="83"/>
    </row>
    <row r="882708" spans="16:16" x14ac:dyDescent="0.3">
      <c r="P882708" s="83"/>
    </row>
    <row r="882709" spans="16:16" x14ac:dyDescent="0.3">
      <c r="P882709" s="83"/>
    </row>
    <row r="882710" spans="16:16" x14ac:dyDescent="0.3">
      <c r="P882710" s="83"/>
    </row>
    <row r="882711" spans="16:16" x14ac:dyDescent="0.3">
      <c r="P882711" s="83"/>
    </row>
    <row r="882712" spans="16:16" x14ac:dyDescent="0.3">
      <c r="P882712" s="83"/>
    </row>
    <row r="882713" spans="16:16" x14ac:dyDescent="0.3">
      <c r="P882713" s="83"/>
    </row>
    <row r="882714" spans="16:16" x14ac:dyDescent="0.3">
      <c r="P882714" s="83"/>
    </row>
    <row r="882715" spans="16:16" x14ac:dyDescent="0.3">
      <c r="P882715" s="83"/>
    </row>
    <row r="882716" spans="16:16" x14ac:dyDescent="0.3">
      <c r="P882716" s="83"/>
    </row>
    <row r="882717" spans="16:16" x14ac:dyDescent="0.3">
      <c r="P882717" s="83"/>
    </row>
    <row r="882718" spans="16:16" x14ac:dyDescent="0.3">
      <c r="P882718" s="83"/>
    </row>
    <row r="882719" spans="16:16" x14ac:dyDescent="0.3">
      <c r="P882719" s="83"/>
    </row>
    <row r="882720" spans="16:16" x14ac:dyDescent="0.3">
      <c r="P882720" s="83"/>
    </row>
    <row r="882721" spans="16:16" x14ac:dyDescent="0.3">
      <c r="P882721" s="83"/>
    </row>
    <row r="882722" spans="16:16" x14ac:dyDescent="0.3">
      <c r="P882722" s="83"/>
    </row>
    <row r="882723" spans="16:16" x14ac:dyDescent="0.3">
      <c r="P882723" s="83"/>
    </row>
    <row r="882724" spans="16:16" x14ac:dyDescent="0.3">
      <c r="P882724" s="83"/>
    </row>
    <row r="882725" spans="16:16" x14ac:dyDescent="0.3">
      <c r="P882725" s="83"/>
    </row>
    <row r="882726" spans="16:16" x14ac:dyDescent="0.3">
      <c r="P882726" s="83"/>
    </row>
    <row r="882727" spans="16:16" x14ac:dyDescent="0.3">
      <c r="P882727" s="83"/>
    </row>
    <row r="882728" spans="16:16" x14ac:dyDescent="0.3">
      <c r="P882728" s="83"/>
    </row>
    <row r="882729" spans="16:16" x14ac:dyDescent="0.3">
      <c r="P882729" s="83"/>
    </row>
    <row r="882730" spans="16:16" x14ac:dyDescent="0.3">
      <c r="P882730" s="83"/>
    </row>
    <row r="882731" spans="16:16" x14ac:dyDescent="0.3">
      <c r="P882731" s="83"/>
    </row>
    <row r="882732" spans="16:16" x14ac:dyDescent="0.3">
      <c r="P882732" s="83"/>
    </row>
    <row r="882733" spans="16:16" x14ac:dyDescent="0.3">
      <c r="P882733" s="83"/>
    </row>
    <row r="882734" spans="16:16" x14ac:dyDescent="0.3">
      <c r="P882734" s="83"/>
    </row>
    <row r="882735" spans="16:16" x14ac:dyDescent="0.3">
      <c r="P882735" s="83"/>
    </row>
    <row r="882736" spans="16:16" x14ac:dyDescent="0.3">
      <c r="P882736" s="83"/>
    </row>
    <row r="882737" spans="16:16" x14ac:dyDescent="0.3">
      <c r="P882737" s="83"/>
    </row>
    <row r="882738" spans="16:16" x14ac:dyDescent="0.3">
      <c r="P882738" s="83"/>
    </row>
    <row r="882739" spans="16:16" x14ac:dyDescent="0.3">
      <c r="P882739" s="83"/>
    </row>
    <row r="882740" spans="16:16" x14ac:dyDescent="0.3">
      <c r="P882740" s="83"/>
    </row>
    <row r="882741" spans="16:16" x14ac:dyDescent="0.3">
      <c r="P882741" s="83"/>
    </row>
    <row r="882742" spans="16:16" x14ac:dyDescent="0.3">
      <c r="P882742" s="83"/>
    </row>
    <row r="882743" spans="16:16" x14ac:dyDescent="0.3">
      <c r="P882743" s="83"/>
    </row>
    <row r="882744" spans="16:16" x14ac:dyDescent="0.3">
      <c r="P882744" s="83"/>
    </row>
    <row r="882745" spans="16:16" x14ac:dyDescent="0.3">
      <c r="P882745" s="83"/>
    </row>
    <row r="882746" spans="16:16" x14ac:dyDescent="0.3">
      <c r="P882746" s="83"/>
    </row>
    <row r="882747" spans="16:16" x14ac:dyDescent="0.3">
      <c r="P882747" s="83"/>
    </row>
    <row r="882748" spans="16:16" x14ac:dyDescent="0.3">
      <c r="P882748" s="83"/>
    </row>
    <row r="882749" spans="16:16" x14ac:dyDescent="0.3">
      <c r="P882749" s="83"/>
    </row>
    <row r="882750" spans="16:16" x14ac:dyDescent="0.3">
      <c r="P882750" s="83"/>
    </row>
    <row r="882751" spans="16:16" x14ac:dyDescent="0.3">
      <c r="P882751" s="83"/>
    </row>
    <row r="882752" spans="16:16" x14ac:dyDescent="0.3">
      <c r="P882752" s="83"/>
    </row>
    <row r="882753" spans="16:16" x14ac:dyDescent="0.3">
      <c r="P882753" s="83"/>
    </row>
    <row r="882754" spans="16:16" x14ac:dyDescent="0.3">
      <c r="P882754" s="83"/>
    </row>
    <row r="882755" spans="16:16" x14ac:dyDescent="0.3">
      <c r="P882755" s="83"/>
    </row>
    <row r="882756" spans="16:16" x14ac:dyDescent="0.3">
      <c r="P882756" s="83"/>
    </row>
    <row r="882757" spans="16:16" x14ac:dyDescent="0.3">
      <c r="P882757" s="83"/>
    </row>
    <row r="882758" spans="16:16" x14ac:dyDescent="0.3">
      <c r="P882758" s="83"/>
    </row>
    <row r="882759" spans="16:16" x14ac:dyDescent="0.3">
      <c r="P882759" s="83"/>
    </row>
    <row r="882760" spans="16:16" x14ac:dyDescent="0.3">
      <c r="P882760" s="83"/>
    </row>
    <row r="882761" spans="16:16" x14ac:dyDescent="0.3">
      <c r="P882761" s="83"/>
    </row>
    <row r="882762" spans="16:16" x14ac:dyDescent="0.3">
      <c r="P882762" s="83"/>
    </row>
    <row r="882763" spans="16:16" x14ac:dyDescent="0.3">
      <c r="P882763" s="83"/>
    </row>
    <row r="882764" spans="16:16" x14ac:dyDescent="0.3">
      <c r="P882764" s="83"/>
    </row>
    <row r="882765" spans="16:16" x14ac:dyDescent="0.3">
      <c r="P882765" s="83"/>
    </row>
    <row r="882766" spans="16:16" x14ac:dyDescent="0.3">
      <c r="P882766" s="83"/>
    </row>
    <row r="882767" spans="16:16" x14ac:dyDescent="0.3">
      <c r="P882767" s="83"/>
    </row>
    <row r="882768" spans="16:16" x14ac:dyDescent="0.3">
      <c r="P882768" s="83"/>
    </row>
    <row r="882769" spans="16:16" x14ac:dyDescent="0.3">
      <c r="P882769" s="83"/>
    </row>
    <row r="882770" spans="16:16" x14ac:dyDescent="0.3">
      <c r="P882770" s="83"/>
    </row>
    <row r="882771" spans="16:16" x14ac:dyDescent="0.3">
      <c r="P882771" s="83"/>
    </row>
    <row r="882772" spans="16:16" x14ac:dyDescent="0.3">
      <c r="P882772" s="83"/>
    </row>
    <row r="882773" spans="16:16" x14ac:dyDescent="0.3">
      <c r="P882773" s="83"/>
    </row>
    <row r="882774" spans="16:16" x14ac:dyDescent="0.3">
      <c r="P882774" s="83"/>
    </row>
    <row r="882775" spans="16:16" x14ac:dyDescent="0.3">
      <c r="P882775" s="83"/>
    </row>
    <row r="882776" spans="16:16" x14ac:dyDescent="0.3">
      <c r="P882776" s="83"/>
    </row>
    <row r="882777" spans="16:16" x14ac:dyDescent="0.3">
      <c r="P882777" s="83"/>
    </row>
    <row r="882778" spans="16:16" x14ac:dyDescent="0.3">
      <c r="P882778" s="83"/>
    </row>
    <row r="882779" spans="16:16" x14ac:dyDescent="0.3">
      <c r="P882779" s="83"/>
    </row>
    <row r="882780" spans="16:16" x14ac:dyDescent="0.3">
      <c r="P882780" s="83"/>
    </row>
    <row r="882781" spans="16:16" x14ac:dyDescent="0.3">
      <c r="P882781" s="83"/>
    </row>
    <row r="882782" spans="16:16" x14ac:dyDescent="0.3">
      <c r="P882782" s="83"/>
    </row>
    <row r="882783" spans="16:16" x14ac:dyDescent="0.3">
      <c r="P882783" s="83"/>
    </row>
    <row r="882784" spans="16:16" x14ac:dyDescent="0.3">
      <c r="P882784" s="83"/>
    </row>
    <row r="882785" spans="16:16" x14ac:dyDescent="0.3">
      <c r="P882785" s="83"/>
    </row>
    <row r="882786" spans="16:16" x14ac:dyDescent="0.3">
      <c r="P882786" s="83"/>
    </row>
    <row r="882787" spans="16:16" x14ac:dyDescent="0.3">
      <c r="P882787" s="83"/>
    </row>
    <row r="882788" spans="16:16" x14ac:dyDescent="0.3">
      <c r="P882788" s="83"/>
    </row>
    <row r="882789" spans="16:16" x14ac:dyDescent="0.3">
      <c r="P882789" s="83"/>
    </row>
    <row r="882790" spans="16:16" x14ac:dyDescent="0.3">
      <c r="P882790" s="83"/>
    </row>
    <row r="882791" spans="16:16" x14ac:dyDescent="0.3">
      <c r="P882791" s="83"/>
    </row>
    <row r="882792" spans="16:16" x14ac:dyDescent="0.3">
      <c r="P882792" s="83"/>
    </row>
    <row r="882793" spans="16:16" x14ac:dyDescent="0.3">
      <c r="P882793" s="83"/>
    </row>
    <row r="882794" spans="16:16" x14ac:dyDescent="0.3">
      <c r="P882794" s="83"/>
    </row>
    <row r="882795" spans="16:16" x14ac:dyDescent="0.3">
      <c r="P882795" s="83"/>
    </row>
    <row r="882796" spans="16:16" x14ac:dyDescent="0.3">
      <c r="P882796" s="83"/>
    </row>
    <row r="882797" spans="16:16" x14ac:dyDescent="0.3">
      <c r="P882797" s="83"/>
    </row>
    <row r="882798" spans="16:16" x14ac:dyDescent="0.3">
      <c r="P882798" s="83"/>
    </row>
    <row r="882799" spans="16:16" x14ac:dyDescent="0.3">
      <c r="P882799" s="83"/>
    </row>
    <row r="882800" spans="16:16" x14ac:dyDescent="0.3">
      <c r="P882800" s="83"/>
    </row>
    <row r="882801" spans="16:16" x14ac:dyDescent="0.3">
      <c r="P882801" s="83"/>
    </row>
    <row r="882802" spans="16:16" x14ac:dyDescent="0.3">
      <c r="P882802" s="83"/>
    </row>
    <row r="882803" spans="16:16" x14ac:dyDescent="0.3">
      <c r="P882803" s="83"/>
    </row>
    <row r="882804" spans="16:16" x14ac:dyDescent="0.3">
      <c r="P882804" s="83"/>
    </row>
    <row r="882805" spans="16:16" x14ac:dyDescent="0.3">
      <c r="P882805" s="83"/>
    </row>
    <row r="882806" spans="16:16" x14ac:dyDescent="0.3">
      <c r="P882806" s="83"/>
    </row>
    <row r="882807" spans="16:16" x14ac:dyDescent="0.3">
      <c r="P882807" s="83"/>
    </row>
    <row r="882808" spans="16:16" x14ac:dyDescent="0.3">
      <c r="P882808" s="83"/>
    </row>
    <row r="882809" spans="16:16" x14ac:dyDescent="0.3">
      <c r="P882809" s="83"/>
    </row>
    <row r="882810" spans="16:16" x14ac:dyDescent="0.3">
      <c r="P882810" s="83"/>
    </row>
    <row r="882811" spans="16:16" x14ac:dyDescent="0.3">
      <c r="P882811" s="83"/>
    </row>
    <row r="882812" spans="16:16" x14ac:dyDescent="0.3">
      <c r="P882812" s="83"/>
    </row>
    <row r="882813" spans="16:16" x14ac:dyDescent="0.3">
      <c r="P882813" s="83"/>
    </row>
    <row r="882814" spans="16:16" x14ac:dyDescent="0.3">
      <c r="P882814" s="83"/>
    </row>
    <row r="882815" spans="16:16" x14ac:dyDescent="0.3">
      <c r="P882815" s="83"/>
    </row>
    <row r="882816" spans="16:16" x14ac:dyDescent="0.3">
      <c r="P882816" s="83"/>
    </row>
    <row r="882817" spans="16:16" x14ac:dyDescent="0.3">
      <c r="P882817" s="83"/>
    </row>
    <row r="882818" spans="16:16" x14ac:dyDescent="0.3">
      <c r="P882818" s="83"/>
    </row>
    <row r="882819" spans="16:16" x14ac:dyDescent="0.3">
      <c r="P882819" s="83"/>
    </row>
    <row r="882820" spans="16:16" x14ac:dyDescent="0.3">
      <c r="P882820" s="83"/>
    </row>
    <row r="882821" spans="16:16" x14ac:dyDescent="0.3">
      <c r="P882821" s="83"/>
    </row>
    <row r="882822" spans="16:16" x14ac:dyDescent="0.3">
      <c r="P882822" s="83"/>
    </row>
    <row r="882823" spans="16:16" x14ac:dyDescent="0.3">
      <c r="P882823" s="83"/>
    </row>
    <row r="882824" spans="16:16" x14ac:dyDescent="0.3">
      <c r="P882824" s="83"/>
    </row>
    <row r="882825" spans="16:16" x14ac:dyDescent="0.3">
      <c r="P882825" s="83"/>
    </row>
    <row r="882826" spans="16:16" x14ac:dyDescent="0.3">
      <c r="P882826" s="83"/>
    </row>
    <row r="882827" spans="16:16" x14ac:dyDescent="0.3">
      <c r="P882827" s="83"/>
    </row>
    <row r="882828" spans="16:16" x14ac:dyDescent="0.3">
      <c r="P882828" s="83"/>
    </row>
    <row r="882829" spans="16:16" x14ac:dyDescent="0.3">
      <c r="P882829" s="83"/>
    </row>
    <row r="882830" spans="16:16" x14ac:dyDescent="0.3">
      <c r="P882830" s="83"/>
    </row>
    <row r="882831" spans="16:16" x14ac:dyDescent="0.3">
      <c r="P882831" s="83"/>
    </row>
    <row r="882832" spans="16:16" x14ac:dyDescent="0.3">
      <c r="P882832" s="83"/>
    </row>
    <row r="882833" spans="16:16" x14ac:dyDescent="0.3">
      <c r="P882833" s="83"/>
    </row>
    <row r="882834" spans="16:16" x14ac:dyDescent="0.3">
      <c r="P882834" s="83"/>
    </row>
    <row r="882835" spans="16:16" x14ac:dyDescent="0.3">
      <c r="P882835" s="83"/>
    </row>
    <row r="882836" spans="16:16" x14ac:dyDescent="0.3">
      <c r="P882836" s="83"/>
    </row>
    <row r="882837" spans="16:16" x14ac:dyDescent="0.3">
      <c r="P882837" s="83"/>
    </row>
    <row r="882838" spans="16:16" x14ac:dyDescent="0.3">
      <c r="P882838" s="83"/>
    </row>
    <row r="882839" spans="16:16" x14ac:dyDescent="0.3">
      <c r="P882839" s="83"/>
    </row>
    <row r="882840" spans="16:16" x14ac:dyDescent="0.3">
      <c r="P882840" s="83"/>
    </row>
    <row r="882841" spans="16:16" x14ac:dyDescent="0.3">
      <c r="P882841" s="83"/>
    </row>
    <row r="882842" spans="16:16" x14ac:dyDescent="0.3">
      <c r="P882842" s="83"/>
    </row>
    <row r="882843" spans="16:16" x14ac:dyDescent="0.3">
      <c r="P882843" s="83"/>
    </row>
    <row r="882844" spans="16:16" x14ac:dyDescent="0.3">
      <c r="P882844" s="83"/>
    </row>
    <row r="882845" spans="16:16" x14ac:dyDescent="0.3">
      <c r="P882845" s="83"/>
    </row>
    <row r="882846" spans="16:16" x14ac:dyDescent="0.3">
      <c r="P882846" s="83"/>
    </row>
    <row r="882847" spans="16:16" x14ac:dyDescent="0.3">
      <c r="P882847" s="83"/>
    </row>
    <row r="882848" spans="16:16" x14ac:dyDescent="0.3">
      <c r="P882848" s="83"/>
    </row>
    <row r="882849" spans="16:16" x14ac:dyDescent="0.3">
      <c r="P882849" s="83"/>
    </row>
    <row r="882850" spans="16:16" x14ac:dyDescent="0.3">
      <c r="P882850" s="83"/>
    </row>
    <row r="882851" spans="16:16" x14ac:dyDescent="0.3">
      <c r="P882851" s="83"/>
    </row>
    <row r="882852" spans="16:16" x14ac:dyDescent="0.3">
      <c r="P882852" s="83"/>
    </row>
    <row r="882853" spans="16:16" x14ac:dyDescent="0.3">
      <c r="P882853" s="83"/>
    </row>
    <row r="882854" spans="16:16" x14ac:dyDescent="0.3">
      <c r="P882854" s="83"/>
    </row>
    <row r="882855" spans="16:16" x14ac:dyDescent="0.3">
      <c r="P882855" s="83"/>
    </row>
    <row r="882856" spans="16:16" x14ac:dyDescent="0.3">
      <c r="P882856" s="83"/>
    </row>
    <row r="882857" spans="16:16" x14ac:dyDescent="0.3">
      <c r="P882857" s="83"/>
    </row>
    <row r="882858" spans="16:16" x14ac:dyDescent="0.3">
      <c r="P882858" s="83"/>
    </row>
    <row r="882859" spans="16:16" x14ac:dyDescent="0.3">
      <c r="P882859" s="83"/>
    </row>
    <row r="882860" spans="16:16" x14ac:dyDescent="0.3">
      <c r="P882860" s="83"/>
    </row>
    <row r="882861" spans="16:16" x14ac:dyDescent="0.3">
      <c r="P882861" s="83"/>
    </row>
    <row r="882862" spans="16:16" x14ac:dyDescent="0.3">
      <c r="P882862" s="83"/>
    </row>
    <row r="882863" spans="16:16" x14ac:dyDescent="0.3">
      <c r="P882863" s="83"/>
    </row>
    <row r="882864" spans="16:16" x14ac:dyDescent="0.3">
      <c r="P882864" s="83"/>
    </row>
    <row r="882865" spans="16:16" x14ac:dyDescent="0.3">
      <c r="P882865" s="83"/>
    </row>
    <row r="882866" spans="16:16" x14ac:dyDescent="0.3">
      <c r="P882866" s="83"/>
    </row>
    <row r="882867" spans="16:16" x14ac:dyDescent="0.3">
      <c r="P882867" s="83"/>
    </row>
    <row r="882868" spans="16:16" x14ac:dyDescent="0.3">
      <c r="P882868" s="83"/>
    </row>
    <row r="882869" spans="16:16" x14ac:dyDescent="0.3">
      <c r="P882869" s="83"/>
    </row>
    <row r="882870" spans="16:16" x14ac:dyDescent="0.3">
      <c r="P882870" s="83"/>
    </row>
    <row r="882871" spans="16:16" x14ac:dyDescent="0.3">
      <c r="P882871" s="83"/>
    </row>
    <row r="882872" spans="16:16" x14ac:dyDescent="0.3">
      <c r="P882872" s="83"/>
    </row>
    <row r="882873" spans="16:16" x14ac:dyDescent="0.3">
      <c r="P882873" s="83"/>
    </row>
    <row r="882874" spans="16:16" x14ac:dyDescent="0.3">
      <c r="P882874" s="83"/>
    </row>
    <row r="882875" spans="16:16" x14ac:dyDescent="0.3">
      <c r="P882875" s="83"/>
    </row>
    <row r="882876" spans="16:16" x14ac:dyDescent="0.3">
      <c r="P882876" s="83"/>
    </row>
    <row r="882877" spans="16:16" x14ac:dyDescent="0.3">
      <c r="P882877" s="83"/>
    </row>
    <row r="882878" spans="16:16" x14ac:dyDescent="0.3">
      <c r="P882878" s="83"/>
    </row>
    <row r="882879" spans="16:16" x14ac:dyDescent="0.3">
      <c r="P882879" s="83"/>
    </row>
    <row r="882880" spans="16:16" x14ac:dyDescent="0.3">
      <c r="P882880" s="83"/>
    </row>
    <row r="882881" spans="16:16" x14ac:dyDescent="0.3">
      <c r="P882881" s="83"/>
    </row>
    <row r="882882" spans="16:16" x14ac:dyDescent="0.3">
      <c r="P882882" s="83"/>
    </row>
    <row r="882883" spans="16:16" x14ac:dyDescent="0.3">
      <c r="P882883" s="83"/>
    </row>
    <row r="882884" spans="16:16" x14ac:dyDescent="0.3">
      <c r="P882884" s="83"/>
    </row>
    <row r="882885" spans="16:16" x14ac:dyDescent="0.3">
      <c r="P882885" s="83"/>
    </row>
    <row r="882886" spans="16:16" x14ac:dyDescent="0.3">
      <c r="P882886" s="83"/>
    </row>
    <row r="882887" spans="16:16" x14ac:dyDescent="0.3">
      <c r="P882887" s="83"/>
    </row>
    <row r="882888" spans="16:16" x14ac:dyDescent="0.3">
      <c r="P882888" s="83"/>
    </row>
    <row r="882889" spans="16:16" x14ac:dyDescent="0.3">
      <c r="P882889" s="83"/>
    </row>
    <row r="882890" spans="16:16" x14ac:dyDescent="0.3">
      <c r="P882890" s="83"/>
    </row>
    <row r="882891" spans="16:16" x14ac:dyDescent="0.3">
      <c r="P882891" s="83"/>
    </row>
    <row r="882892" spans="16:16" x14ac:dyDescent="0.3">
      <c r="P882892" s="83"/>
    </row>
    <row r="882893" spans="16:16" x14ac:dyDescent="0.3">
      <c r="P882893" s="83"/>
    </row>
    <row r="882894" spans="16:16" x14ac:dyDescent="0.3">
      <c r="P882894" s="83"/>
    </row>
    <row r="882895" spans="16:16" x14ac:dyDescent="0.3">
      <c r="P882895" s="83"/>
    </row>
    <row r="882896" spans="16:16" x14ac:dyDescent="0.3">
      <c r="P882896" s="83"/>
    </row>
    <row r="882897" spans="16:16" x14ac:dyDescent="0.3">
      <c r="P882897" s="83"/>
    </row>
    <row r="882898" spans="16:16" x14ac:dyDescent="0.3">
      <c r="P882898" s="83"/>
    </row>
    <row r="882899" spans="16:16" x14ac:dyDescent="0.3">
      <c r="P882899" s="83"/>
    </row>
    <row r="882900" spans="16:16" x14ac:dyDescent="0.3">
      <c r="P882900" s="83"/>
    </row>
    <row r="882901" spans="16:16" x14ac:dyDescent="0.3">
      <c r="P882901" s="83"/>
    </row>
    <row r="882902" spans="16:16" x14ac:dyDescent="0.3">
      <c r="P882902" s="83"/>
    </row>
    <row r="882903" spans="16:16" x14ac:dyDescent="0.3">
      <c r="P882903" s="83"/>
    </row>
    <row r="882904" spans="16:16" x14ac:dyDescent="0.3">
      <c r="P882904" s="83"/>
    </row>
    <row r="882905" spans="16:16" x14ac:dyDescent="0.3">
      <c r="P882905" s="83"/>
    </row>
    <row r="882906" spans="16:16" x14ac:dyDescent="0.3">
      <c r="P882906" s="83"/>
    </row>
    <row r="882907" spans="16:16" x14ac:dyDescent="0.3">
      <c r="P882907" s="83"/>
    </row>
    <row r="882908" spans="16:16" x14ac:dyDescent="0.3">
      <c r="P882908" s="83"/>
    </row>
    <row r="882909" spans="16:16" x14ac:dyDescent="0.3">
      <c r="P882909" s="83"/>
    </row>
    <row r="882910" spans="16:16" x14ac:dyDescent="0.3">
      <c r="P882910" s="83"/>
    </row>
    <row r="882911" spans="16:16" x14ac:dyDescent="0.3">
      <c r="P882911" s="83"/>
    </row>
    <row r="882912" spans="16:16" x14ac:dyDescent="0.3">
      <c r="P882912" s="83"/>
    </row>
    <row r="882913" spans="16:16" x14ac:dyDescent="0.3">
      <c r="P882913" s="83"/>
    </row>
    <row r="882914" spans="16:16" x14ac:dyDescent="0.3">
      <c r="P882914" s="83"/>
    </row>
    <row r="882915" spans="16:16" x14ac:dyDescent="0.3">
      <c r="P882915" s="83"/>
    </row>
    <row r="882916" spans="16:16" x14ac:dyDescent="0.3">
      <c r="P882916" s="83"/>
    </row>
    <row r="882917" spans="16:16" x14ac:dyDescent="0.3">
      <c r="P882917" s="83"/>
    </row>
    <row r="882918" spans="16:16" x14ac:dyDescent="0.3">
      <c r="P882918" s="83"/>
    </row>
    <row r="882919" spans="16:16" x14ac:dyDescent="0.3">
      <c r="P882919" s="83"/>
    </row>
    <row r="882920" spans="16:16" x14ac:dyDescent="0.3">
      <c r="P882920" s="83"/>
    </row>
    <row r="882921" spans="16:16" x14ac:dyDescent="0.3">
      <c r="P882921" s="83"/>
    </row>
    <row r="882922" spans="16:16" x14ac:dyDescent="0.3">
      <c r="P882922" s="83"/>
    </row>
    <row r="882923" spans="16:16" x14ac:dyDescent="0.3">
      <c r="P882923" s="83"/>
    </row>
    <row r="882924" spans="16:16" x14ac:dyDescent="0.3">
      <c r="P882924" s="83"/>
    </row>
    <row r="882925" spans="16:16" x14ac:dyDescent="0.3">
      <c r="P882925" s="83"/>
    </row>
    <row r="882926" spans="16:16" x14ac:dyDescent="0.3">
      <c r="P882926" s="83"/>
    </row>
    <row r="882927" spans="16:16" x14ac:dyDescent="0.3">
      <c r="P882927" s="83"/>
    </row>
    <row r="882928" spans="16:16" x14ac:dyDescent="0.3">
      <c r="P882928" s="83"/>
    </row>
    <row r="882929" spans="16:16" x14ac:dyDescent="0.3">
      <c r="P882929" s="83"/>
    </row>
    <row r="882930" spans="16:16" x14ac:dyDescent="0.3">
      <c r="P882930" s="83"/>
    </row>
    <row r="882931" spans="16:16" x14ac:dyDescent="0.3">
      <c r="P882931" s="83"/>
    </row>
    <row r="882932" spans="16:16" x14ac:dyDescent="0.3">
      <c r="P882932" s="83"/>
    </row>
    <row r="882933" spans="16:16" x14ac:dyDescent="0.3">
      <c r="P882933" s="83"/>
    </row>
    <row r="882934" spans="16:16" x14ac:dyDescent="0.3">
      <c r="P882934" s="83"/>
    </row>
    <row r="882935" spans="16:16" x14ac:dyDescent="0.3">
      <c r="P882935" s="83"/>
    </row>
    <row r="882936" spans="16:16" x14ac:dyDescent="0.3">
      <c r="P882936" s="83"/>
    </row>
    <row r="882937" spans="16:16" x14ac:dyDescent="0.3">
      <c r="P882937" s="83"/>
    </row>
    <row r="882938" spans="16:16" x14ac:dyDescent="0.3">
      <c r="P882938" s="83"/>
    </row>
    <row r="882939" spans="16:16" x14ac:dyDescent="0.3">
      <c r="P882939" s="83"/>
    </row>
    <row r="882940" spans="16:16" x14ac:dyDescent="0.3">
      <c r="P882940" s="83"/>
    </row>
    <row r="882941" spans="16:16" x14ac:dyDescent="0.3">
      <c r="P882941" s="83"/>
    </row>
    <row r="882942" spans="16:16" x14ac:dyDescent="0.3">
      <c r="P882942" s="83"/>
    </row>
    <row r="882943" spans="16:16" x14ac:dyDescent="0.3">
      <c r="P882943" s="83"/>
    </row>
    <row r="882944" spans="16:16" x14ac:dyDescent="0.3">
      <c r="P882944" s="83"/>
    </row>
    <row r="882945" spans="16:16" x14ac:dyDescent="0.3">
      <c r="P882945" s="83"/>
    </row>
    <row r="882946" spans="16:16" x14ac:dyDescent="0.3">
      <c r="P882946" s="83"/>
    </row>
    <row r="882947" spans="16:16" x14ac:dyDescent="0.3">
      <c r="P882947" s="83"/>
    </row>
    <row r="882948" spans="16:16" x14ac:dyDescent="0.3">
      <c r="P882948" s="83"/>
    </row>
    <row r="882949" spans="16:16" x14ac:dyDescent="0.3">
      <c r="P882949" s="83"/>
    </row>
    <row r="882950" spans="16:16" x14ac:dyDescent="0.3">
      <c r="P882950" s="83"/>
    </row>
    <row r="882951" spans="16:16" x14ac:dyDescent="0.3">
      <c r="P882951" s="83"/>
    </row>
    <row r="882952" spans="16:16" x14ac:dyDescent="0.3">
      <c r="P882952" s="83"/>
    </row>
    <row r="882953" spans="16:16" x14ac:dyDescent="0.3">
      <c r="P882953" s="83"/>
    </row>
    <row r="882954" spans="16:16" x14ac:dyDescent="0.3">
      <c r="P882954" s="83"/>
    </row>
    <row r="882955" spans="16:16" x14ac:dyDescent="0.3">
      <c r="P882955" s="83"/>
    </row>
    <row r="882956" spans="16:16" x14ac:dyDescent="0.3">
      <c r="P882956" s="83"/>
    </row>
    <row r="882957" spans="16:16" x14ac:dyDescent="0.3">
      <c r="P882957" s="83"/>
    </row>
    <row r="882958" spans="16:16" x14ac:dyDescent="0.3">
      <c r="P882958" s="83"/>
    </row>
    <row r="882959" spans="16:16" x14ac:dyDescent="0.3">
      <c r="P882959" s="83"/>
    </row>
    <row r="882960" spans="16:16" x14ac:dyDescent="0.3">
      <c r="P882960" s="83"/>
    </row>
    <row r="882961" spans="16:16" x14ac:dyDescent="0.3">
      <c r="P882961" s="83"/>
    </row>
    <row r="882962" spans="16:16" x14ac:dyDescent="0.3">
      <c r="P882962" s="83"/>
    </row>
    <row r="882963" spans="16:16" x14ac:dyDescent="0.3">
      <c r="P882963" s="83"/>
    </row>
    <row r="882964" spans="16:16" x14ac:dyDescent="0.3">
      <c r="P882964" s="83"/>
    </row>
    <row r="882965" spans="16:16" x14ac:dyDescent="0.3">
      <c r="P882965" s="83"/>
    </row>
    <row r="882966" spans="16:16" x14ac:dyDescent="0.3">
      <c r="P882966" s="83"/>
    </row>
    <row r="882967" spans="16:16" x14ac:dyDescent="0.3">
      <c r="P882967" s="83"/>
    </row>
    <row r="882968" spans="16:16" x14ac:dyDescent="0.3">
      <c r="P882968" s="83"/>
    </row>
    <row r="882969" spans="16:16" x14ac:dyDescent="0.3">
      <c r="P882969" s="83"/>
    </row>
    <row r="882970" spans="16:16" x14ac:dyDescent="0.3">
      <c r="P882970" s="83"/>
    </row>
    <row r="882971" spans="16:16" x14ac:dyDescent="0.3">
      <c r="P882971" s="83"/>
    </row>
    <row r="882972" spans="16:16" x14ac:dyDescent="0.3">
      <c r="P882972" s="83"/>
    </row>
    <row r="882973" spans="16:16" x14ac:dyDescent="0.3">
      <c r="P882973" s="83"/>
    </row>
    <row r="882974" spans="16:16" x14ac:dyDescent="0.3">
      <c r="P882974" s="83"/>
    </row>
    <row r="882975" spans="16:16" x14ac:dyDescent="0.3">
      <c r="P882975" s="83"/>
    </row>
    <row r="882976" spans="16:16" x14ac:dyDescent="0.3">
      <c r="P882976" s="83"/>
    </row>
    <row r="882977" spans="16:16" x14ac:dyDescent="0.3">
      <c r="P882977" s="83"/>
    </row>
    <row r="882978" spans="16:16" x14ac:dyDescent="0.3">
      <c r="P882978" s="83"/>
    </row>
    <row r="882979" spans="16:16" x14ac:dyDescent="0.3">
      <c r="P882979" s="83"/>
    </row>
    <row r="882980" spans="16:16" x14ac:dyDescent="0.3">
      <c r="P882980" s="83"/>
    </row>
    <row r="882981" spans="16:16" x14ac:dyDescent="0.3">
      <c r="P882981" s="83"/>
    </row>
    <row r="882982" spans="16:16" x14ac:dyDescent="0.3">
      <c r="P882982" s="83"/>
    </row>
    <row r="882983" spans="16:16" x14ac:dyDescent="0.3">
      <c r="P882983" s="83"/>
    </row>
    <row r="882984" spans="16:16" x14ac:dyDescent="0.3">
      <c r="P882984" s="83"/>
    </row>
    <row r="882985" spans="16:16" x14ac:dyDescent="0.3">
      <c r="P882985" s="83"/>
    </row>
    <row r="882986" spans="16:16" x14ac:dyDescent="0.3">
      <c r="P882986" s="83"/>
    </row>
    <row r="882987" spans="16:16" x14ac:dyDescent="0.3">
      <c r="P882987" s="83"/>
    </row>
    <row r="882988" spans="16:16" x14ac:dyDescent="0.3">
      <c r="P882988" s="83"/>
    </row>
    <row r="882989" spans="16:16" x14ac:dyDescent="0.3">
      <c r="P882989" s="83"/>
    </row>
    <row r="882990" spans="16:16" x14ac:dyDescent="0.3">
      <c r="P882990" s="83"/>
    </row>
    <row r="882991" spans="16:16" x14ac:dyDescent="0.3">
      <c r="P882991" s="83"/>
    </row>
    <row r="882992" spans="16:16" x14ac:dyDescent="0.3">
      <c r="P882992" s="83"/>
    </row>
    <row r="882993" spans="16:16" x14ac:dyDescent="0.3">
      <c r="P882993" s="83"/>
    </row>
    <row r="882994" spans="16:16" x14ac:dyDescent="0.3">
      <c r="P882994" s="83"/>
    </row>
    <row r="882995" spans="16:16" x14ac:dyDescent="0.3">
      <c r="P882995" s="83"/>
    </row>
    <row r="882996" spans="16:16" x14ac:dyDescent="0.3">
      <c r="P882996" s="83"/>
    </row>
    <row r="882997" spans="16:16" x14ac:dyDescent="0.3">
      <c r="P882997" s="83"/>
    </row>
    <row r="882998" spans="16:16" x14ac:dyDescent="0.3">
      <c r="P882998" s="83"/>
    </row>
    <row r="882999" spans="16:16" x14ac:dyDescent="0.3">
      <c r="P882999" s="83"/>
    </row>
    <row r="883000" spans="16:16" x14ac:dyDescent="0.3">
      <c r="P883000" s="83"/>
    </row>
    <row r="883001" spans="16:16" x14ac:dyDescent="0.3">
      <c r="P883001" s="83"/>
    </row>
    <row r="883002" spans="16:16" x14ac:dyDescent="0.3">
      <c r="P883002" s="83"/>
    </row>
    <row r="883003" spans="16:16" x14ac:dyDescent="0.3">
      <c r="P883003" s="83"/>
    </row>
    <row r="883004" spans="16:16" x14ac:dyDescent="0.3">
      <c r="P883004" s="83"/>
    </row>
    <row r="883005" spans="16:16" x14ac:dyDescent="0.3">
      <c r="P883005" s="83"/>
    </row>
    <row r="883006" spans="16:16" x14ac:dyDescent="0.3">
      <c r="P883006" s="83"/>
    </row>
    <row r="883007" spans="16:16" x14ac:dyDescent="0.3">
      <c r="P883007" s="83"/>
    </row>
    <row r="883008" spans="16:16" x14ac:dyDescent="0.3">
      <c r="P883008" s="83"/>
    </row>
    <row r="883009" spans="16:16" x14ac:dyDescent="0.3">
      <c r="P883009" s="83"/>
    </row>
    <row r="883010" spans="16:16" x14ac:dyDescent="0.3">
      <c r="P883010" s="83"/>
    </row>
    <row r="883011" spans="16:16" x14ac:dyDescent="0.3">
      <c r="P883011" s="83"/>
    </row>
    <row r="883012" spans="16:16" x14ac:dyDescent="0.3">
      <c r="P883012" s="83"/>
    </row>
    <row r="883013" spans="16:16" x14ac:dyDescent="0.3">
      <c r="P883013" s="83"/>
    </row>
    <row r="883014" spans="16:16" x14ac:dyDescent="0.3">
      <c r="P883014" s="83"/>
    </row>
    <row r="883015" spans="16:16" x14ac:dyDescent="0.3">
      <c r="P883015" s="83"/>
    </row>
    <row r="883016" spans="16:16" x14ac:dyDescent="0.3">
      <c r="P883016" s="83"/>
    </row>
    <row r="883017" spans="16:16" x14ac:dyDescent="0.3">
      <c r="P883017" s="83"/>
    </row>
    <row r="883018" spans="16:16" x14ac:dyDescent="0.3">
      <c r="P883018" s="83"/>
    </row>
    <row r="883019" spans="16:16" x14ac:dyDescent="0.3">
      <c r="P883019" s="83"/>
    </row>
    <row r="883020" spans="16:16" x14ac:dyDescent="0.3">
      <c r="P883020" s="83"/>
    </row>
    <row r="883021" spans="16:16" x14ac:dyDescent="0.3">
      <c r="P883021" s="83"/>
    </row>
    <row r="883022" spans="16:16" x14ac:dyDescent="0.3">
      <c r="P883022" s="83"/>
    </row>
    <row r="883023" spans="16:16" x14ac:dyDescent="0.3">
      <c r="P883023" s="83"/>
    </row>
    <row r="883024" spans="16:16" x14ac:dyDescent="0.3">
      <c r="P883024" s="83"/>
    </row>
    <row r="883025" spans="16:16" x14ac:dyDescent="0.3">
      <c r="P883025" s="83"/>
    </row>
    <row r="883026" spans="16:16" x14ac:dyDescent="0.3">
      <c r="P883026" s="83"/>
    </row>
    <row r="883027" spans="16:16" x14ac:dyDescent="0.3">
      <c r="P883027" s="83"/>
    </row>
    <row r="883028" spans="16:16" x14ac:dyDescent="0.3">
      <c r="P883028" s="83"/>
    </row>
    <row r="883029" spans="16:16" x14ac:dyDescent="0.3">
      <c r="P883029" s="83"/>
    </row>
    <row r="883030" spans="16:16" x14ac:dyDescent="0.3">
      <c r="P883030" s="83"/>
    </row>
    <row r="883031" spans="16:16" x14ac:dyDescent="0.3">
      <c r="P883031" s="83"/>
    </row>
    <row r="883032" spans="16:16" x14ac:dyDescent="0.3">
      <c r="P883032" s="83"/>
    </row>
    <row r="883033" spans="16:16" x14ac:dyDescent="0.3">
      <c r="P883033" s="83"/>
    </row>
    <row r="883034" spans="16:16" x14ac:dyDescent="0.3">
      <c r="P883034" s="83"/>
    </row>
    <row r="883035" spans="16:16" x14ac:dyDescent="0.3">
      <c r="P883035" s="83"/>
    </row>
    <row r="883036" spans="16:16" x14ac:dyDescent="0.3">
      <c r="P883036" s="83"/>
    </row>
    <row r="883037" spans="16:16" x14ac:dyDescent="0.3">
      <c r="P883037" s="83"/>
    </row>
    <row r="883038" spans="16:16" x14ac:dyDescent="0.3">
      <c r="P883038" s="83"/>
    </row>
    <row r="883039" spans="16:16" x14ac:dyDescent="0.3">
      <c r="P883039" s="83"/>
    </row>
    <row r="883040" spans="16:16" x14ac:dyDescent="0.3">
      <c r="P883040" s="83"/>
    </row>
    <row r="883041" spans="16:16" x14ac:dyDescent="0.3">
      <c r="P883041" s="83"/>
    </row>
    <row r="883042" spans="16:16" x14ac:dyDescent="0.3">
      <c r="P883042" s="83"/>
    </row>
    <row r="883043" spans="16:16" x14ac:dyDescent="0.3">
      <c r="P883043" s="83"/>
    </row>
    <row r="883044" spans="16:16" x14ac:dyDescent="0.3">
      <c r="P883044" s="83"/>
    </row>
    <row r="883045" spans="16:16" x14ac:dyDescent="0.3">
      <c r="P883045" s="83"/>
    </row>
    <row r="883046" spans="16:16" x14ac:dyDescent="0.3">
      <c r="P883046" s="83"/>
    </row>
    <row r="883047" spans="16:16" x14ac:dyDescent="0.3">
      <c r="P883047" s="83"/>
    </row>
    <row r="883048" spans="16:16" x14ac:dyDescent="0.3">
      <c r="P883048" s="83"/>
    </row>
    <row r="883049" spans="16:16" x14ac:dyDescent="0.3">
      <c r="P883049" s="83"/>
    </row>
    <row r="883050" spans="16:16" x14ac:dyDescent="0.3">
      <c r="P883050" s="83"/>
    </row>
    <row r="883051" spans="16:16" x14ac:dyDescent="0.3">
      <c r="P883051" s="83"/>
    </row>
    <row r="883052" spans="16:16" x14ac:dyDescent="0.3">
      <c r="P883052" s="83"/>
    </row>
    <row r="883053" spans="16:16" x14ac:dyDescent="0.3">
      <c r="P883053" s="83"/>
    </row>
    <row r="883054" spans="16:16" x14ac:dyDescent="0.3">
      <c r="P883054" s="83"/>
    </row>
    <row r="883055" spans="16:16" x14ac:dyDescent="0.3">
      <c r="P883055" s="83"/>
    </row>
    <row r="883056" spans="16:16" x14ac:dyDescent="0.3">
      <c r="P883056" s="83"/>
    </row>
    <row r="883057" spans="16:16" x14ac:dyDescent="0.3">
      <c r="P883057" s="83"/>
    </row>
    <row r="883058" spans="16:16" x14ac:dyDescent="0.3">
      <c r="P883058" s="83"/>
    </row>
    <row r="883059" spans="16:16" x14ac:dyDescent="0.3">
      <c r="P883059" s="83"/>
    </row>
    <row r="883060" spans="16:16" x14ac:dyDescent="0.3">
      <c r="P883060" s="83"/>
    </row>
    <row r="883061" spans="16:16" x14ac:dyDescent="0.3">
      <c r="P883061" s="83"/>
    </row>
    <row r="883062" spans="16:16" x14ac:dyDescent="0.3">
      <c r="P883062" s="83"/>
    </row>
    <row r="883063" spans="16:16" x14ac:dyDescent="0.3">
      <c r="P883063" s="83"/>
    </row>
    <row r="883064" spans="16:16" x14ac:dyDescent="0.3">
      <c r="P883064" s="83"/>
    </row>
    <row r="883065" spans="16:16" x14ac:dyDescent="0.3">
      <c r="P883065" s="83"/>
    </row>
    <row r="883066" spans="16:16" x14ac:dyDescent="0.3">
      <c r="P883066" s="83"/>
    </row>
    <row r="883067" spans="16:16" x14ac:dyDescent="0.3">
      <c r="P883067" s="83"/>
    </row>
    <row r="883068" spans="16:16" x14ac:dyDescent="0.3">
      <c r="P883068" s="83"/>
    </row>
    <row r="883069" spans="16:16" x14ac:dyDescent="0.3">
      <c r="P883069" s="83"/>
    </row>
    <row r="883070" spans="16:16" x14ac:dyDescent="0.3">
      <c r="P883070" s="83"/>
    </row>
    <row r="883071" spans="16:16" x14ac:dyDescent="0.3">
      <c r="P883071" s="83"/>
    </row>
    <row r="883072" spans="16:16" x14ac:dyDescent="0.3">
      <c r="P883072" s="83"/>
    </row>
    <row r="883073" spans="16:16" x14ac:dyDescent="0.3">
      <c r="P883073" s="83"/>
    </row>
    <row r="883074" spans="16:16" x14ac:dyDescent="0.3">
      <c r="P883074" s="83"/>
    </row>
    <row r="883075" spans="16:16" x14ac:dyDescent="0.3">
      <c r="P883075" s="83"/>
    </row>
    <row r="883076" spans="16:16" x14ac:dyDescent="0.3">
      <c r="P883076" s="83"/>
    </row>
    <row r="883077" spans="16:16" x14ac:dyDescent="0.3">
      <c r="P883077" s="83"/>
    </row>
    <row r="883078" spans="16:16" x14ac:dyDescent="0.3">
      <c r="P883078" s="83"/>
    </row>
    <row r="883079" spans="16:16" x14ac:dyDescent="0.3">
      <c r="P883079" s="83"/>
    </row>
    <row r="883080" spans="16:16" x14ac:dyDescent="0.3">
      <c r="P883080" s="83"/>
    </row>
    <row r="883081" spans="16:16" x14ac:dyDescent="0.3">
      <c r="P883081" s="83"/>
    </row>
    <row r="883082" spans="16:16" x14ac:dyDescent="0.3">
      <c r="P883082" s="83"/>
    </row>
    <row r="883083" spans="16:16" x14ac:dyDescent="0.3">
      <c r="P883083" s="83"/>
    </row>
    <row r="883084" spans="16:16" x14ac:dyDescent="0.3">
      <c r="P883084" s="83"/>
    </row>
    <row r="883085" spans="16:16" x14ac:dyDescent="0.3">
      <c r="P883085" s="83"/>
    </row>
    <row r="883086" spans="16:16" x14ac:dyDescent="0.3">
      <c r="P883086" s="83"/>
    </row>
    <row r="883087" spans="16:16" x14ac:dyDescent="0.3">
      <c r="P883087" s="83"/>
    </row>
    <row r="883088" spans="16:16" x14ac:dyDescent="0.3">
      <c r="P883088" s="83"/>
    </row>
    <row r="883089" spans="16:16" x14ac:dyDescent="0.3">
      <c r="P883089" s="83"/>
    </row>
    <row r="883090" spans="16:16" x14ac:dyDescent="0.3">
      <c r="P883090" s="83"/>
    </row>
    <row r="883091" spans="16:16" x14ac:dyDescent="0.3">
      <c r="P883091" s="83"/>
    </row>
    <row r="883092" spans="16:16" x14ac:dyDescent="0.3">
      <c r="P883092" s="83"/>
    </row>
    <row r="883093" spans="16:16" x14ac:dyDescent="0.3">
      <c r="P883093" s="83"/>
    </row>
    <row r="883094" spans="16:16" x14ac:dyDescent="0.3">
      <c r="P883094" s="83"/>
    </row>
    <row r="883095" spans="16:16" x14ac:dyDescent="0.3">
      <c r="P883095" s="83"/>
    </row>
    <row r="883096" spans="16:16" x14ac:dyDescent="0.3">
      <c r="P883096" s="83"/>
    </row>
    <row r="883097" spans="16:16" x14ac:dyDescent="0.3">
      <c r="P883097" s="83"/>
    </row>
    <row r="883098" spans="16:16" x14ac:dyDescent="0.3">
      <c r="P883098" s="83"/>
    </row>
    <row r="883099" spans="16:16" x14ac:dyDescent="0.3">
      <c r="P883099" s="83"/>
    </row>
    <row r="883100" spans="16:16" x14ac:dyDescent="0.3">
      <c r="P883100" s="83"/>
    </row>
    <row r="883101" spans="16:16" x14ac:dyDescent="0.3">
      <c r="P883101" s="83"/>
    </row>
    <row r="883102" spans="16:16" x14ac:dyDescent="0.3">
      <c r="P883102" s="83"/>
    </row>
    <row r="883103" spans="16:16" x14ac:dyDescent="0.3">
      <c r="P883103" s="83"/>
    </row>
    <row r="883104" spans="16:16" x14ac:dyDescent="0.3">
      <c r="P883104" s="83"/>
    </row>
    <row r="883105" spans="16:16" x14ac:dyDescent="0.3">
      <c r="P883105" s="83"/>
    </row>
    <row r="883106" spans="16:16" x14ac:dyDescent="0.3">
      <c r="P883106" s="83"/>
    </row>
    <row r="883107" spans="16:16" x14ac:dyDescent="0.3">
      <c r="P883107" s="83"/>
    </row>
    <row r="883108" spans="16:16" x14ac:dyDescent="0.3">
      <c r="P883108" s="83"/>
    </row>
    <row r="883109" spans="16:16" x14ac:dyDescent="0.3">
      <c r="P883109" s="83"/>
    </row>
    <row r="883110" spans="16:16" x14ac:dyDescent="0.3">
      <c r="P883110" s="83"/>
    </row>
    <row r="883111" spans="16:16" x14ac:dyDescent="0.3">
      <c r="P883111" s="83"/>
    </row>
    <row r="883112" spans="16:16" x14ac:dyDescent="0.3">
      <c r="P883112" s="83"/>
    </row>
    <row r="883113" spans="16:16" x14ac:dyDescent="0.3">
      <c r="P883113" s="83"/>
    </row>
    <row r="883114" spans="16:16" x14ac:dyDescent="0.3">
      <c r="P883114" s="83"/>
    </row>
    <row r="883115" spans="16:16" x14ac:dyDescent="0.3">
      <c r="P883115" s="83"/>
    </row>
    <row r="883116" spans="16:16" x14ac:dyDescent="0.3">
      <c r="P883116" s="83"/>
    </row>
    <row r="883117" spans="16:16" x14ac:dyDescent="0.3">
      <c r="P883117" s="83"/>
    </row>
    <row r="883118" spans="16:16" x14ac:dyDescent="0.3">
      <c r="P883118" s="83"/>
    </row>
    <row r="883119" spans="16:16" x14ac:dyDescent="0.3">
      <c r="P883119" s="83"/>
    </row>
    <row r="883120" spans="16:16" x14ac:dyDescent="0.3">
      <c r="P883120" s="83"/>
    </row>
    <row r="883121" spans="16:16" x14ac:dyDescent="0.3">
      <c r="P883121" s="83"/>
    </row>
    <row r="883122" spans="16:16" x14ac:dyDescent="0.3">
      <c r="P883122" s="83"/>
    </row>
    <row r="883123" spans="16:16" x14ac:dyDescent="0.3">
      <c r="P883123" s="83"/>
    </row>
    <row r="883124" spans="16:16" x14ac:dyDescent="0.3">
      <c r="P883124" s="83"/>
    </row>
    <row r="883125" spans="16:16" x14ac:dyDescent="0.3">
      <c r="P883125" s="83"/>
    </row>
    <row r="883126" spans="16:16" x14ac:dyDescent="0.3">
      <c r="P883126" s="83"/>
    </row>
    <row r="883127" spans="16:16" x14ac:dyDescent="0.3">
      <c r="P883127" s="83"/>
    </row>
    <row r="883128" spans="16:16" x14ac:dyDescent="0.3">
      <c r="P883128" s="83"/>
    </row>
    <row r="883129" spans="16:16" x14ac:dyDescent="0.3">
      <c r="P883129" s="83"/>
    </row>
    <row r="883130" spans="16:16" x14ac:dyDescent="0.3">
      <c r="P883130" s="83"/>
    </row>
    <row r="883131" spans="16:16" x14ac:dyDescent="0.3">
      <c r="P883131" s="83"/>
    </row>
    <row r="883132" spans="16:16" x14ac:dyDescent="0.3">
      <c r="P883132" s="83"/>
    </row>
    <row r="883133" spans="16:16" x14ac:dyDescent="0.3">
      <c r="P883133" s="83"/>
    </row>
    <row r="883134" spans="16:16" x14ac:dyDescent="0.3">
      <c r="P883134" s="83"/>
    </row>
    <row r="883135" spans="16:16" x14ac:dyDescent="0.3">
      <c r="P883135" s="83"/>
    </row>
    <row r="883136" spans="16:16" x14ac:dyDescent="0.3">
      <c r="P883136" s="83"/>
    </row>
    <row r="883137" spans="16:16" x14ac:dyDescent="0.3">
      <c r="P883137" s="83"/>
    </row>
    <row r="883138" spans="16:16" x14ac:dyDescent="0.3">
      <c r="P883138" s="83"/>
    </row>
    <row r="883139" spans="16:16" x14ac:dyDescent="0.3">
      <c r="P883139" s="83"/>
    </row>
    <row r="883140" spans="16:16" x14ac:dyDescent="0.3">
      <c r="P883140" s="83"/>
    </row>
    <row r="883141" spans="16:16" x14ac:dyDescent="0.3">
      <c r="P883141" s="83"/>
    </row>
    <row r="883142" spans="16:16" x14ac:dyDescent="0.3">
      <c r="P883142" s="83"/>
    </row>
    <row r="883143" spans="16:16" x14ac:dyDescent="0.3">
      <c r="P883143" s="83"/>
    </row>
    <row r="883144" spans="16:16" x14ac:dyDescent="0.3">
      <c r="P883144" s="83"/>
    </row>
    <row r="883145" spans="16:16" x14ac:dyDescent="0.3">
      <c r="P883145" s="83"/>
    </row>
    <row r="883146" spans="16:16" x14ac:dyDescent="0.3">
      <c r="P883146" s="83"/>
    </row>
    <row r="883147" spans="16:16" x14ac:dyDescent="0.3">
      <c r="P883147" s="83"/>
    </row>
    <row r="883148" spans="16:16" x14ac:dyDescent="0.3">
      <c r="P883148" s="83"/>
    </row>
    <row r="883149" spans="16:16" x14ac:dyDescent="0.3">
      <c r="P883149" s="83"/>
    </row>
    <row r="883150" spans="16:16" x14ac:dyDescent="0.3">
      <c r="P883150" s="83"/>
    </row>
    <row r="883151" spans="16:16" x14ac:dyDescent="0.3">
      <c r="P883151" s="83"/>
    </row>
    <row r="883152" spans="16:16" x14ac:dyDescent="0.3">
      <c r="P883152" s="83"/>
    </row>
    <row r="883153" spans="16:16" x14ac:dyDescent="0.3">
      <c r="P883153" s="83"/>
    </row>
    <row r="883154" spans="16:16" x14ac:dyDescent="0.3">
      <c r="P883154" s="83"/>
    </row>
    <row r="883155" spans="16:16" x14ac:dyDescent="0.3">
      <c r="P883155" s="83"/>
    </row>
    <row r="883156" spans="16:16" x14ac:dyDescent="0.3">
      <c r="P883156" s="83"/>
    </row>
    <row r="883157" spans="16:16" x14ac:dyDescent="0.3">
      <c r="P883157" s="83"/>
    </row>
    <row r="883158" spans="16:16" x14ac:dyDescent="0.3">
      <c r="P883158" s="83"/>
    </row>
    <row r="883159" spans="16:16" x14ac:dyDescent="0.3">
      <c r="P883159" s="83"/>
    </row>
    <row r="883160" spans="16:16" x14ac:dyDescent="0.3">
      <c r="P883160" s="83"/>
    </row>
    <row r="883161" spans="16:16" x14ac:dyDescent="0.3">
      <c r="P883161" s="83"/>
    </row>
    <row r="883162" spans="16:16" x14ac:dyDescent="0.3">
      <c r="P883162" s="83"/>
    </row>
    <row r="883163" spans="16:16" x14ac:dyDescent="0.3">
      <c r="P883163" s="83"/>
    </row>
    <row r="883164" spans="16:16" x14ac:dyDescent="0.3">
      <c r="P883164" s="83"/>
    </row>
    <row r="883165" spans="16:16" x14ac:dyDescent="0.3">
      <c r="P883165" s="83"/>
    </row>
    <row r="883166" spans="16:16" x14ac:dyDescent="0.3">
      <c r="P883166" s="83"/>
    </row>
    <row r="883167" spans="16:16" x14ac:dyDescent="0.3">
      <c r="P883167" s="83"/>
    </row>
    <row r="883168" spans="16:16" x14ac:dyDescent="0.3">
      <c r="P883168" s="83"/>
    </row>
    <row r="883169" spans="16:16" x14ac:dyDescent="0.3">
      <c r="P883169" s="83"/>
    </row>
    <row r="883170" spans="16:16" x14ac:dyDescent="0.3">
      <c r="P883170" s="83"/>
    </row>
    <row r="883171" spans="16:16" x14ac:dyDescent="0.3">
      <c r="P883171" s="83"/>
    </row>
    <row r="883172" spans="16:16" x14ac:dyDescent="0.3">
      <c r="P883172" s="83"/>
    </row>
    <row r="883173" spans="16:16" x14ac:dyDescent="0.3">
      <c r="P883173" s="83"/>
    </row>
    <row r="883174" spans="16:16" x14ac:dyDescent="0.3">
      <c r="P883174" s="83"/>
    </row>
    <row r="883175" spans="16:16" x14ac:dyDescent="0.3">
      <c r="P883175" s="83"/>
    </row>
    <row r="883176" spans="16:16" x14ac:dyDescent="0.3">
      <c r="P883176" s="83"/>
    </row>
    <row r="883177" spans="16:16" x14ac:dyDescent="0.3">
      <c r="P883177" s="83"/>
    </row>
    <row r="883178" spans="16:16" x14ac:dyDescent="0.3">
      <c r="P883178" s="83"/>
    </row>
    <row r="883179" spans="16:16" x14ac:dyDescent="0.3">
      <c r="P883179" s="83"/>
    </row>
    <row r="883180" spans="16:16" x14ac:dyDescent="0.3">
      <c r="P883180" s="83"/>
    </row>
    <row r="883181" spans="16:16" x14ac:dyDescent="0.3">
      <c r="P883181" s="83"/>
    </row>
    <row r="883182" spans="16:16" x14ac:dyDescent="0.3">
      <c r="P883182" s="83"/>
    </row>
    <row r="883183" spans="16:16" x14ac:dyDescent="0.3">
      <c r="P883183" s="83"/>
    </row>
    <row r="883184" spans="16:16" x14ac:dyDescent="0.3">
      <c r="P883184" s="83"/>
    </row>
    <row r="883185" spans="16:16" x14ac:dyDescent="0.3">
      <c r="P883185" s="83"/>
    </row>
    <row r="883186" spans="16:16" x14ac:dyDescent="0.3">
      <c r="P883186" s="83"/>
    </row>
    <row r="883187" spans="16:16" x14ac:dyDescent="0.3">
      <c r="P883187" s="83"/>
    </row>
    <row r="883188" spans="16:16" x14ac:dyDescent="0.3">
      <c r="P883188" s="83"/>
    </row>
    <row r="883189" spans="16:16" x14ac:dyDescent="0.3">
      <c r="P883189" s="83"/>
    </row>
    <row r="883190" spans="16:16" x14ac:dyDescent="0.3">
      <c r="P883190" s="83"/>
    </row>
    <row r="883191" spans="16:16" x14ac:dyDescent="0.3">
      <c r="P883191" s="83"/>
    </row>
    <row r="883192" spans="16:16" x14ac:dyDescent="0.3">
      <c r="P883192" s="83"/>
    </row>
    <row r="883193" spans="16:16" x14ac:dyDescent="0.3">
      <c r="P883193" s="83"/>
    </row>
    <row r="883194" spans="16:16" x14ac:dyDescent="0.3">
      <c r="P883194" s="83"/>
    </row>
    <row r="883195" spans="16:16" x14ac:dyDescent="0.3">
      <c r="P883195" s="83"/>
    </row>
    <row r="883196" spans="16:16" x14ac:dyDescent="0.3">
      <c r="P883196" s="83"/>
    </row>
    <row r="883197" spans="16:16" x14ac:dyDescent="0.3">
      <c r="P883197" s="83"/>
    </row>
    <row r="883198" spans="16:16" x14ac:dyDescent="0.3">
      <c r="P883198" s="83"/>
    </row>
    <row r="883199" spans="16:16" x14ac:dyDescent="0.3">
      <c r="P883199" s="83"/>
    </row>
    <row r="883200" spans="16:16" x14ac:dyDescent="0.3">
      <c r="P883200" s="83"/>
    </row>
    <row r="883201" spans="16:16" x14ac:dyDescent="0.3">
      <c r="P883201" s="83"/>
    </row>
    <row r="883202" spans="16:16" x14ac:dyDescent="0.3">
      <c r="P883202" s="83"/>
    </row>
    <row r="883203" spans="16:16" x14ac:dyDescent="0.3">
      <c r="P883203" s="83"/>
    </row>
    <row r="883204" spans="16:16" x14ac:dyDescent="0.3">
      <c r="P883204" s="83"/>
    </row>
    <row r="883205" spans="16:16" x14ac:dyDescent="0.3">
      <c r="P883205" s="83"/>
    </row>
    <row r="883206" spans="16:16" x14ac:dyDescent="0.3">
      <c r="P883206" s="83"/>
    </row>
    <row r="883207" spans="16:16" x14ac:dyDescent="0.3">
      <c r="P883207" s="83"/>
    </row>
    <row r="883208" spans="16:16" x14ac:dyDescent="0.3">
      <c r="P883208" s="83"/>
    </row>
    <row r="883209" spans="16:16" x14ac:dyDescent="0.3">
      <c r="P883209" s="83"/>
    </row>
    <row r="883210" spans="16:16" x14ac:dyDescent="0.3">
      <c r="P883210" s="83"/>
    </row>
    <row r="883211" spans="16:16" x14ac:dyDescent="0.3">
      <c r="P883211" s="83"/>
    </row>
    <row r="883212" spans="16:16" x14ac:dyDescent="0.3">
      <c r="P883212" s="83"/>
    </row>
    <row r="883213" spans="16:16" x14ac:dyDescent="0.3">
      <c r="P883213" s="83"/>
    </row>
    <row r="883214" spans="16:16" x14ac:dyDescent="0.3">
      <c r="P883214" s="83"/>
    </row>
    <row r="883215" spans="16:16" x14ac:dyDescent="0.3">
      <c r="P883215" s="83"/>
    </row>
    <row r="883216" spans="16:16" x14ac:dyDescent="0.3">
      <c r="P883216" s="83"/>
    </row>
    <row r="883217" spans="16:16" x14ac:dyDescent="0.3">
      <c r="P883217" s="83"/>
    </row>
    <row r="883218" spans="16:16" x14ac:dyDescent="0.3">
      <c r="P883218" s="83"/>
    </row>
    <row r="883219" spans="16:16" x14ac:dyDescent="0.3">
      <c r="P883219" s="83"/>
    </row>
    <row r="883220" spans="16:16" x14ac:dyDescent="0.3">
      <c r="P883220" s="83"/>
    </row>
    <row r="883221" spans="16:16" x14ac:dyDescent="0.3">
      <c r="P883221" s="83"/>
    </row>
    <row r="883222" spans="16:16" x14ac:dyDescent="0.3">
      <c r="P883222" s="83"/>
    </row>
    <row r="883223" spans="16:16" x14ac:dyDescent="0.3">
      <c r="P883223" s="83"/>
    </row>
    <row r="883224" spans="16:16" x14ac:dyDescent="0.3">
      <c r="P883224" s="83"/>
    </row>
    <row r="883225" spans="16:16" x14ac:dyDescent="0.3">
      <c r="P883225" s="83"/>
    </row>
    <row r="883226" spans="16:16" x14ac:dyDescent="0.3">
      <c r="P883226" s="83"/>
    </row>
    <row r="883227" spans="16:16" x14ac:dyDescent="0.3">
      <c r="P883227" s="83"/>
    </row>
    <row r="883228" spans="16:16" x14ac:dyDescent="0.3">
      <c r="P883228" s="83"/>
    </row>
    <row r="883229" spans="16:16" x14ac:dyDescent="0.3">
      <c r="P883229" s="83"/>
    </row>
    <row r="883230" spans="16:16" x14ac:dyDescent="0.3">
      <c r="P883230" s="83"/>
    </row>
    <row r="883231" spans="16:16" x14ac:dyDescent="0.3">
      <c r="P883231" s="83"/>
    </row>
    <row r="883232" spans="16:16" x14ac:dyDescent="0.3">
      <c r="P883232" s="83"/>
    </row>
    <row r="883233" spans="16:16" x14ac:dyDescent="0.3">
      <c r="P883233" s="83"/>
    </row>
    <row r="883234" spans="16:16" x14ac:dyDescent="0.3">
      <c r="P883234" s="83"/>
    </row>
    <row r="883235" spans="16:16" x14ac:dyDescent="0.3">
      <c r="P883235" s="83"/>
    </row>
    <row r="883236" spans="16:16" x14ac:dyDescent="0.3">
      <c r="P883236" s="83"/>
    </row>
    <row r="883237" spans="16:16" x14ac:dyDescent="0.3">
      <c r="P883237" s="83"/>
    </row>
    <row r="883238" spans="16:16" x14ac:dyDescent="0.3">
      <c r="P883238" s="83"/>
    </row>
    <row r="883239" spans="16:16" x14ac:dyDescent="0.3">
      <c r="P883239" s="83"/>
    </row>
    <row r="883240" spans="16:16" x14ac:dyDescent="0.3">
      <c r="P883240" s="83"/>
    </row>
    <row r="883241" spans="16:16" x14ac:dyDescent="0.3">
      <c r="P883241" s="83"/>
    </row>
    <row r="883242" spans="16:16" x14ac:dyDescent="0.3">
      <c r="P883242" s="83"/>
    </row>
    <row r="883243" spans="16:16" x14ac:dyDescent="0.3">
      <c r="P883243" s="83"/>
    </row>
    <row r="883244" spans="16:16" x14ac:dyDescent="0.3">
      <c r="P883244" s="83"/>
    </row>
    <row r="883245" spans="16:16" x14ac:dyDescent="0.3">
      <c r="P883245" s="83"/>
    </row>
    <row r="883246" spans="16:16" x14ac:dyDescent="0.3">
      <c r="P883246" s="83"/>
    </row>
    <row r="883247" spans="16:16" x14ac:dyDescent="0.3">
      <c r="P883247" s="83"/>
    </row>
    <row r="883248" spans="16:16" x14ac:dyDescent="0.3">
      <c r="P883248" s="83"/>
    </row>
    <row r="883249" spans="16:16" x14ac:dyDescent="0.3">
      <c r="P883249" s="83"/>
    </row>
    <row r="883250" spans="16:16" x14ac:dyDescent="0.3">
      <c r="P883250" s="83"/>
    </row>
    <row r="883251" spans="16:16" x14ac:dyDescent="0.3">
      <c r="P883251" s="83"/>
    </row>
    <row r="883252" spans="16:16" x14ac:dyDescent="0.3">
      <c r="P883252" s="83"/>
    </row>
    <row r="883253" spans="16:16" x14ac:dyDescent="0.3">
      <c r="P883253" s="83"/>
    </row>
    <row r="883254" spans="16:16" x14ac:dyDescent="0.3">
      <c r="P883254" s="83"/>
    </row>
    <row r="883255" spans="16:16" x14ac:dyDescent="0.3">
      <c r="P883255" s="83"/>
    </row>
    <row r="883256" spans="16:16" x14ac:dyDescent="0.3">
      <c r="P883256" s="83"/>
    </row>
    <row r="883257" spans="16:16" x14ac:dyDescent="0.3">
      <c r="P883257" s="83"/>
    </row>
    <row r="883258" spans="16:16" x14ac:dyDescent="0.3">
      <c r="P883258" s="83"/>
    </row>
    <row r="883259" spans="16:16" x14ac:dyDescent="0.3">
      <c r="P883259" s="83"/>
    </row>
    <row r="883260" spans="16:16" x14ac:dyDescent="0.3">
      <c r="P883260" s="83"/>
    </row>
    <row r="883261" spans="16:16" x14ac:dyDescent="0.3">
      <c r="P883261" s="83"/>
    </row>
    <row r="883262" spans="16:16" x14ac:dyDescent="0.3">
      <c r="P883262" s="83"/>
    </row>
    <row r="883263" spans="16:16" x14ac:dyDescent="0.3">
      <c r="P883263" s="83"/>
    </row>
    <row r="883264" spans="16:16" x14ac:dyDescent="0.3">
      <c r="P883264" s="83"/>
    </row>
    <row r="883265" spans="16:16" x14ac:dyDescent="0.3">
      <c r="P883265" s="83"/>
    </row>
    <row r="883266" spans="16:16" x14ac:dyDescent="0.3">
      <c r="P883266" s="83"/>
    </row>
    <row r="883267" spans="16:16" x14ac:dyDescent="0.3">
      <c r="P883267" s="83"/>
    </row>
    <row r="883268" spans="16:16" x14ac:dyDescent="0.3">
      <c r="P883268" s="83"/>
    </row>
    <row r="883269" spans="16:16" x14ac:dyDescent="0.3">
      <c r="P883269" s="83"/>
    </row>
    <row r="883270" spans="16:16" x14ac:dyDescent="0.3">
      <c r="P883270" s="83"/>
    </row>
    <row r="883271" spans="16:16" x14ac:dyDescent="0.3">
      <c r="P883271" s="83"/>
    </row>
    <row r="883272" spans="16:16" x14ac:dyDescent="0.3">
      <c r="P883272" s="83"/>
    </row>
    <row r="883273" spans="16:16" x14ac:dyDescent="0.3">
      <c r="P883273" s="83"/>
    </row>
    <row r="883274" spans="16:16" x14ac:dyDescent="0.3">
      <c r="P883274" s="83"/>
    </row>
    <row r="883275" spans="16:16" x14ac:dyDescent="0.3">
      <c r="P883275" s="83"/>
    </row>
    <row r="883276" spans="16:16" x14ac:dyDescent="0.3">
      <c r="P883276" s="83"/>
    </row>
    <row r="883277" spans="16:16" x14ac:dyDescent="0.3">
      <c r="P883277" s="83"/>
    </row>
    <row r="883278" spans="16:16" x14ac:dyDescent="0.3">
      <c r="P883278" s="83"/>
    </row>
    <row r="883279" spans="16:16" x14ac:dyDescent="0.3">
      <c r="P883279" s="83"/>
    </row>
    <row r="883280" spans="16:16" x14ac:dyDescent="0.3">
      <c r="P883280" s="83"/>
    </row>
    <row r="883281" spans="16:16" x14ac:dyDescent="0.3">
      <c r="P883281" s="83"/>
    </row>
    <row r="883282" spans="16:16" x14ac:dyDescent="0.3">
      <c r="P883282" s="83"/>
    </row>
    <row r="883283" spans="16:16" x14ac:dyDescent="0.3">
      <c r="P883283" s="83"/>
    </row>
    <row r="883284" spans="16:16" x14ac:dyDescent="0.3">
      <c r="P883284" s="83"/>
    </row>
    <row r="883285" spans="16:16" x14ac:dyDescent="0.3">
      <c r="P883285" s="83"/>
    </row>
    <row r="883286" spans="16:16" x14ac:dyDescent="0.3">
      <c r="P883286" s="83"/>
    </row>
    <row r="883287" spans="16:16" x14ac:dyDescent="0.3">
      <c r="P883287" s="83"/>
    </row>
    <row r="883288" spans="16:16" x14ac:dyDescent="0.3">
      <c r="P883288" s="83"/>
    </row>
    <row r="883289" spans="16:16" x14ac:dyDescent="0.3">
      <c r="P883289" s="83"/>
    </row>
    <row r="883290" spans="16:16" x14ac:dyDescent="0.3">
      <c r="P883290" s="83"/>
    </row>
    <row r="883291" spans="16:16" x14ac:dyDescent="0.3">
      <c r="P883291" s="83"/>
    </row>
    <row r="883292" spans="16:16" x14ac:dyDescent="0.3">
      <c r="P883292" s="83"/>
    </row>
    <row r="883293" spans="16:16" x14ac:dyDescent="0.3">
      <c r="P883293" s="83"/>
    </row>
    <row r="883294" spans="16:16" x14ac:dyDescent="0.3">
      <c r="P883294" s="83"/>
    </row>
    <row r="883295" spans="16:16" x14ac:dyDescent="0.3">
      <c r="P883295" s="83"/>
    </row>
    <row r="883296" spans="16:16" x14ac:dyDescent="0.3">
      <c r="P883296" s="83"/>
    </row>
    <row r="883297" spans="16:16" x14ac:dyDescent="0.3">
      <c r="P883297" s="83"/>
    </row>
    <row r="883298" spans="16:16" x14ac:dyDescent="0.3">
      <c r="P883298" s="83"/>
    </row>
    <row r="883299" spans="16:16" x14ac:dyDescent="0.3">
      <c r="P883299" s="83"/>
    </row>
    <row r="883300" spans="16:16" x14ac:dyDescent="0.3">
      <c r="P883300" s="83"/>
    </row>
    <row r="883301" spans="16:16" x14ac:dyDescent="0.3">
      <c r="P883301" s="83"/>
    </row>
    <row r="883302" spans="16:16" x14ac:dyDescent="0.3">
      <c r="P883302" s="83"/>
    </row>
    <row r="883303" spans="16:16" x14ac:dyDescent="0.3">
      <c r="P883303" s="83"/>
    </row>
    <row r="883304" spans="16:16" x14ac:dyDescent="0.3">
      <c r="P883304" s="83"/>
    </row>
    <row r="883305" spans="16:16" x14ac:dyDescent="0.3">
      <c r="P883305" s="83"/>
    </row>
    <row r="883306" spans="16:16" x14ac:dyDescent="0.3">
      <c r="P883306" s="83"/>
    </row>
    <row r="883307" spans="16:16" x14ac:dyDescent="0.3">
      <c r="P883307" s="83"/>
    </row>
    <row r="883308" spans="16:16" x14ac:dyDescent="0.3">
      <c r="P883308" s="83"/>
    </row>
    <row r="883309" spans="16:16" x14ac:dyDescent="0.3">
      <c r="P883309" s="83"/>
    </row>
    <row r="883310" spans="16:16" x14ac:dyDescent="0.3">
      <c r="P883310" s="83"/>
    </row>
    <row r="883311" spans="16:16" x14ac:dyDescent="0.3">
      <c r="P883311" s="83"/>
    </row>
    <row r="883312" spans="16:16" x14ac:dyDescent="0.3">
      <c r="P883312" s="83"/>
    </row>
    <row r="883313" spans="16:16" x14ac:dyDescent="0.3">
      <c r="P883313" s="83"/>
    </row>
    <row r="883314" spans="16:16" x14ac:dyDescent="0.3">
      <c r="P883314" s="83"/>
    </row>
    <row r="883315" spans="16:16" x14ac:dyDescent="0.3">
      <c r="P883315" s="83"/>
    </row>
    <row r="883316" spans="16:16" x14ac:dyDescent="0.3">
      <c r="P883316" s="83"/>
    </row>
    <row r="883317" spans="16:16" x14ac:dyDescent="0.3">
      <c r="P883317" s="83"/>
    </row>
    <row r="883318" spans="16:16" x14ac:dyDescent="0.3">
      <c r="P883318" s="83"/>
    </row>
    <row r="883319" spans="16:16" x14ac:dyDescent="0.3">
      <c r="P883319" s="83"/>
    </row>
    <row r="883320" spans="16:16" x14ac:dyDescent="0.3">
      <c r="P883320" s="83"/>
    </row>
    <row r="883321" spans="16:16" x14ac:dyDescent="0.3">
      <c r="P883321" s="83"/>
    </row>
    <row r="883322" spans="16:16" x14ac:dyDescent="0.3">
      <c r="P883322" s="83"/>
    </row>
    <row r="883323" spans="16:16" x14ac:dyDescent="0.3">
      <c r="P883323" s="83"/>
    </row>
    <row r="883324" spans="16:16" x14ac:dyDescent="0.3">
      <c r="P883324" s="83"/>
    </row>
    <row r="883325" spans="16:16" x14ac:dyDescent="0.3">
      <c r="P883325" s="83"/>
    </row>
    <row r="883326" spans="16:16" x14ac:dyDescent="0.3">
      <c r="P883326" s="83"/>
    </row>
    <row r="883327" spans="16:16" x14ac:dyDescent="0.3">
      <c r="P883327" s="83"/>
    </row>
    <row r="883328" spans="16:16" x14ac:dyDescent="0.3">
      <c r="P883328" s="83"/>
    </row>
    <row r="883329" spans="16:16" x14ac:dyDescent="0.3">
      <c r="P883329" s="83"/>
    </row>
    <row r="883330" spans="16:16" x14ac:dyDescent="0.3">
      <c r="P883330" s="83"/>
    </row>
    <row r="883331" spans="16:16" x14ac:dyDescent="0.3">
      <c r="P883331" s="83"/>
    </row>
    <row r="883332" spans="16:16" x14ac:dyDescent="0.3">
      <c r="P883332" s="83"/>
    </row>
    <row r="883333" spans="16:16" x14ac:dyDescent="0.3">
      <c r="P883333" s="83"/>
    </row>
    <row r="883334" spans="16:16" x14ac:dyDescent="0.3">
      <c r="P883334" s="83"/>
    </row>
    <row r="883335" spans="16:16" x14ac:dyDescent="0.3">
      <c r="P883335" s="83"/>
    </row>
    <row r="883336" spans="16:16" x14ac:dyDescent="0.3">
      <c r="P883336" s="83"/>
    </row>
    <row r="883337" spans="16:16" x14ac:dyDescent="0.3">
      <c r="P883337" s="83"/>
    </row>
    <row r="883338" spans="16:16" x14ac:dyDescent="0.3">
      <c r="P883338" s="83"/>
    </row>
    <row r="883339" spans="16:16" x14ac:dyDescent="0.3">
      <c r="P883339" s="83"/>
    </row>
    <row r="883340" spans="16:16" x14ac:dyDescent="0.3">
      <c r="P883340" s="83"/>
    </row>
    <row r="883341" spans="16:16" x14ac:dyDescent="0.3">
      <c r="P883341" s="83"/>
    </row>
    <row r="883342" spans="16:16" x14ac:dyDescent="0.3">
      <c r="P883342" s="83"/>
    </row>
    <row r="883343" spans="16:16" x14ac:dyDescent="0.3">
      <c r="P883343" s="83"/>
    </row>
    <row r="883344" spans="16:16" x14ac:dyDescent="0.3">
      <c r="P883344" s="83"/>
    </row>
    <row r="883345" spans="16:16" x14ac:dyDescent="0.3">
      <c r="P883345" s="83"/>
    </row>
    <row r="883346" spans="16:16" x14ac:dyDescent="0.3">
      <c r="P883346" s="83"/>
    </row>
    <row r="883347" spans="16:16" x14ac:dyDescent="0.3">
      <c r="P883347" s="83"/>
    </row>
    <row r="883348" spans="16:16" x14ac:dyDescent="0.3">
      <c r="P883348" s="83"/>
    </row>
    <row r="883349" spans="16:16" x14ac:dyDescent="0.3">
      <c r="P883349" s="83"/>
    </row>
    <row r="883350" spans="16:16" x14ac:dyDescent="0.3">
      <c r="P883350" s="83"/>
    </row>
    <row r="883351" spans="16:16" x14ac:dyDescent="0.3">
      <c r="P883351" s="83"/>
    </row>
    <row r="883352" spans="16:16" x14ac:dyDescent="0.3">
      <c r="P883352" s="83"/>
    </row>
    <row r="883353" spans="16:16" x14ac:dyDescent="0.3">
      <c r="P883353" s="83"/>
    </row>
    <row r="883354" spans="16:16" x14ac:dyDescent="0.3">
      <c r="P883354" s="83"/>
    </row>
    <row r="883355" spans="16:16" x14ac:dyDescent="0.3">
      <c r="P883355" s="83"/>
    </row>
    <row r="883356" spans="16:16" x14ac:dyDescent="0.3">
      <c r="P883356" s="83"/>
    </row>
    <row r="883357" spans="16:16" x14ac:dyDescent="0.3">
      <c r="P883357" s="83"/>
    </row>
    <row r="883358" spans="16:16" x14ac:dyDescent="0.3">
      <c r="P883358" s="83"/>
    </row>
    <row r="883359" spans="16:16" x14ac:dyDescent="0.3">
      <c r="P883359" s="83"/>
    </row>
    <row r="883360" spans="16:16" x14ac:dyDescent="0.3">
      <c r="P883360" s="83"/>
    </row>
    <row r="883361" spans="16:16" x14ac:dyDescent="0.3">
      <c r="P883361" s="83"/>
    </row>
    <row r="883362" spans="16:16" x14ac:dyDescent="0.3">
      <c r="P883362" s="83"/>
    </row>
    <row r="883363" spans="16:16" x14ac:dyDescent="0.3">
      <c r="P883363" s="83"/>
    </row>
    <row r="883364" spans="16:16" x14ac:dyDescent="0.3">
      <c r="P883364" s="83"/>
    </row>
    <row r="883365" spans="16:16" x14ac:dyDescent="0.3">
      <c r="P883365" s="83"/>
    </row>
    <row r="883366" spans="16:16" x14ac:dyDescent="0.3">
      <c r="P883366" s="83"/>
    </row>
    <row r="883367" spans="16:16" x14ac:dyDescent="0.3">
      <c r="P883367" s="83"/>
    </row>
    <row r="883368" spans="16:16" x14ac:dyDescent="0.3">
      <c r="P883368" s="83"/>
    </row>
    <row r="883369" spans="16:16" x14ac:dyDescent="0.3">
      <c r="P883369" s="83"/>
    </row>
    <row r="883370" spans="16:16" x14ac:dyDescent="0.3">
      <c r="P883370" s="83"/>
    </row>
    <row r="883371" spans="16:16" x14ac:dyDescent="0.3">
      <c r="P883371" s="83"/>
    </row>
    <row r="883372" spans="16:16" x14ac:dyDescent="0.3">
      <c r="P883372" s="83"/>
    </row>
    <row r="883373" spans="16:16" x14ac:dyDescent="0.3">
      <c r="P883373" s="83"/>
    </row>
    <row r="883374" spans="16:16" x14ac:dyDescent="0.3">
      <c r="P883374" s="83"/>
    </row>
    <row r="883375" spans="16:16" x14ac:dyDescent="0.3">
      <c r="P883375" s="83"/>
    </row>
    <row r="883376" spans="16:16" x14ac:dyDescent="0.3">
      <c r="P883376" s="83"/>
    </row>
    <row r="883377" spans="16:16" x14ac:dyDescent="0.3">
      <c r="P883377" s="83"/>
    </row>
    <row r="883378" spans="16:16" x14ac:dyDescent="0.3">
      <c r="P883378" s="83"/>
    </row>
    <row r="883379" spans="16:16" x14ac:dyDescent="0.3">
      <c r="P883379" s="83"/>
    </row>
    <row r="883380" spans="16:16" x14ac:dyDescent="0.3">
      <c r="P883380" s="83"/>
    </row>
    <row r="883381" spans="16:16" x14ac:dyDescent="0.3">
      <c r="P883381" s="83"/>
    </row>
    <row r="883382" spans="16:16" x14ac:dyDescent="0.3">
      <c r="P883382" s="83"/>
    </row>
    <row r="883383" spans="16:16" x14ac:dyDescent="0.3">
      <c r="P883383" s="83"/>
    </row>
    <row r="883384" spans="16:16" x14ac:dyDescent="0.3">
      <c r="P883384" s="83"/>
    </row>
    <row r="883385" spans="16:16" x14ac:dyDescent="0.3">
      <c r="P883385" s="83"/>
    </row>
    <row r="883386" spans="16:16" x14ac:dyDescent="0.3">
      <c r="P883386" s="83"/>
    </row>
    <row r="883387" spans="16:16" x14ac:dyDescent="0.3">
      <c r="P883387" s="83"/>
    </row>
    <row r="883388" spans="16:16" x14ac:dyDescent="0.3">
      <c r="P883388" s="83"/>
    </row>
    <row r="883389" spans="16:16" x14ac:dyDescent="0.3">
      <c r="P883389" s="83"/>
    </row>
    <row r="883390" spans="16:16" x14ac:dyDescent="0.3">
      <c r="P883390" s="83"/>
    </row>
    <row r="883391" spans="16:16" x14ac:dyDescent="0.3">
      <c r="P883391" s="83"/>
    </row>
    <row r="883392" spans="16:16" x14ac:dyDescent="0.3">
      <c r="P883392" s="83"/>
    </row>
    <row r="883393" spans="16:16" x14ac:dyDescent="0.3">
      <c r="P883393" s="83"/>
    </row>
    <row r="883394" spans="16:16" x14ac:dyDescent="0.3">
      <c r="P883394" s="83"/>
    </row>
    <row r="883395" spans="16:16" x14ac:dyDescent="0.3">
      <c r="P883395" s="83"/>
    </row>
    <row r="883396" spans="16:16" x14ac:dyDescent="0.3">
      <c r="P883396" s="83"/>
    </row>
    <row r="883397" spans="16:16" x14ac:dyDescent="0.3">
      <c r="P883397" s="83"/>
    </row>
    <row r="883398" spans="16:16" x14ac:dyDescent="0.3">
      <c r="P883398" s="83"/>
    </row>
    <row r="883399" spans="16:16" x14ac:dyDescent="0.3">
      <c r="P883399" s="83"/>
    </row>
    <row r="883400" spans="16:16" x14ac:dyDescent="0.3">
      <c r="P883400" s="83"/>
    </row>
    <row r="883401" spans="16:16" x14ac:dyDescent="0.3">
      <c r="P883401" s="83"/>
    </row>
    <row r="883402" spans="16:16" x14ac:dyDescent="0.3">
      <c r="P883402" s="83"/>
    </row>
    <row r="883403" spans="16:16" x14ac:dyDescent="0.3">
      <c r="P883403" s="83"/>
    </row>
    <row r="883404" spans="16:16" x14ac:dyDescent="0.3">
      <c r="P883404" s="83"/>
    </row>
    <row r="883405" spans="16:16" x14ac:dyDescent="0.3">
      <c r="P883405" s="83"/>
    </row>
    <row r="883406" spans="16:16" x14ac:dyDescent="0.3">
      <c r="P883406" s="83"/>
    </row>
    <row r="883407" spans="16:16" x14ac:dyDescent="0.3">
      <c r="P883407" s="83"/>
    </row>
    <row r="883408" spans="16:16" x14ac:dyDescent="0.3">
      <c r="P883408" s="83"/>
    </row>
    <row r="883409" spans="16:16" x14ac:dyDescent="0.3">
      <c r="P883409" s="83"/>
    </row>
    <row r="883410" spans="16:16" x14ac:dyDescent="0.3">
      <c r="P883410" s="83"/>
    </row>
    <row r="883411" spans="16:16" x14ac:dyDescent="0.3">
      <c r="P883411" s="83"/>
    </row>
    <row r="883412" spans="16:16" x14ac:dyDescent="0.3">
      <c r="P883412" s="83"/>
    </row>
    <row r="883413" spans="16:16" x14ac:dyDescent="0.3">
      <c r="P883413" s="83"/>
    </row>
    <row r="883414" spans="16:16" x14ac:dyDescent="0.3">
      <c r="P883414" s="83"/>
    </row>
    <row r="883415" spans="16:16" x14ac:dyDescent="0.3">
      <c r="P883415" s="83"/>
    </row>
    <row r="883416" spans="16:16" x14ac:dyDescent="0.3">
      <c r="P883416" s="83"/>
    </row>
    <row r="883417" spans="16:16" x14ac:dyDescent="0.3">
      <c r="P883417" s="83"/>
    </row>
    <row r="883418" spans="16:16" x14ac:dyDescent="0.3">
      <c r="P883418" s="83"/>
    </row>
    <row r="883419" spans="16:16" x14ac:dyDescent="0.3">
      <c r="P883419" s="83"/>
    </row>
    <row r="883420" spans="16:16" x14ac:dyDescent="0.3">
      <c r="P883420" s="83"/>
    </row>
    <row r="883421" spans="16:16" x14ac:dyDescent="0.3">
      <c r="P883421" s="83"/>
    </row>
    <row r="883422" spans="16:16" x14ac:dyDescent="0.3">
      <c r="P883422" s="83"/>
    </row>
    <row r="883423" spans="16:16" x14ac:dyDescent="0.3">
      <c r="P883423" s="83"/>
    </row>
    <row r="883424" spans="16:16" x14ac:dyDescent="0.3">
      <c r="P883424" s="83"/>
    </row>
    <row r="883425" spans="16:16" x14ac:dyDescent="0.3">
      <c r="P883425" s="83"/>
    </row>
    <row r="883426" spans="16:16" x14ac:dyDescent="0.3">
      <c r="P883426" s="83"/>
    </row>
    <row r="883427" spans="16:16" x14ac:dyDescent="0.3">
      <c r="P883427" s="83"/>
    </row>
    <row r="883428" spans="16:16" x14ac:dyDescent="0.3">
      <c r="P883428" s="83"/>
    </row>
    <row r="883429" spans="16:16" x14ac:dyDescent="0.3">
      <c r="P883429" s="83"/>
    </row>
    <row r="883430" spans="16:16" x14ac:dyDescent="0.3">
      <c r="P883430" s="83"/>
    </row>
    <row r="883431" spans="16:16" x14ac:dyDescent="0.3">
      <c r="P883431" s="83"/>
    </row>
    <row r="883432" spans="16:16" x14ac:dyDescent="0.3">
      <c r="P883432" s="83"/>
    </row>
    <row r="883433" spans="16:16" x14ac:dyDescent="0.3">
      <c r="P883433" s="83"/>
    </row>
    <row r="883434" spans="16:16" x14ac:dyDescent="0.3">
      <c r="P883434" s="83"/>
    </row>
    <row r="883435" spans="16:16" x14ac:dyDescent="0.3">
      <c r="P883435" s="83"/>
    </row>
    <row r="883436" spans="16:16" x14ac:dyDescent="0.3">
      <c r="P883436" s="83"/>
    </row>
    <row r="883437" spans="16:16" x14ac:dyDescent="0.3">
      <c r="P883437" s="83"/>
    </row>
    <row r="883438" spans="16:16" x14ac:dyDescent="0.3">
      <c r="P883438" s="83"/>
    </row>
    <row r="883439" spans="16:16" x14ac:dyDescent="0.3">
      <c r="P883439" s="83"/>
    </row>
    <row r="883440" spans="16:16" x14ac:dyDescent="0.3">
      <c r="P883440" s="83"/>
    </row>
    <row r="883441" spans="16:16" x14ac:dyDescent="0.3">
      <c r="P883441" s="83"/>
    </row>
    <row r="883442" spans="16:16" x14ac:dyDescent="0.3">
      <c r="P883442" s="83"/>
    </row>
    <row r="883443" spans="16:16" x14ac:dyDescent="0.3">
      <c r="P883443" s="83"/>
    </row>
    <row r="883444" spans="16:16" x14ac:dyDescent="0.3">
      <c r="P883444" s="83"/>
    </row>
    <row r="883445" spans="16:16" x14ac:dyDescent="0.3">
      <c r="P883445" s="83"/>
    </row>
    <row r="883446" spans="16:16" x14ac:dyDescent="0.3">
      <c r="P883446" s="83"/>
    </row>
    <row r="883447" spans="16:16" x14ac:dyDescent="0.3">
      <c r="P883447" s="83"/>
    </row>
    <row r="883448" spans="16:16" x14ac:dyDescent="0.3">
      <c r="P883448" s="83"/>
    </row>
    <row r="883449" spans="16:16" x14ac:dyDescent="0.3">
      <c r="P883449" s="83"/>
    </row>
    <row r="883450" spans="16:16" x14ac:dyDescent="0.3">
      <c r="P883450" s="83"/>
    </row>
    <row r="883451" spans="16:16" x14ac:dyDescent="0.3">
      <c r="P883451" s="83"/>
    </row>
    <row r="883452" spans="16:16" x14ac:dyDescent="0.3">
      <c r="P883452" s="83"/>
    </row>
    <row r="883453" spans="16:16" x14ac:dyDescent="0.3">
      <c r="P883453" s="83"/>
    </row>
    <row r="883454" spans="16:16" x14ac:dyDescent="0.3">
      <c r="P883454" s="83"/>
    </row>
    <row r="883455" spans="16:16" x14ac:dyDescent="0.3">
      <c r="P883455" s="83"/>
    </row>
    <row r="883456" spans="16:16" x14ac:dyDescent="0.3">
      <c r="P883456" s="83"/>
    </row>
    <row r="883457" spans="16:16" x14ac:dyDescent="0.3">
      <c r="P883457" s="83"/>
    </row>
    <row r="883458" spans="16:16" x14ac:dyDescent="0.3">
      <c r="P883458" s="83"/>
    </row>
    <row r="883459" spans="16:16" x14ac:dyDescent="0.3">
      <c r="P883459" s="83"/>
    </row>
    <row r="883460" spans="16:16" x14ac:dyDescent="0.3">
      <c r="P883460" s="83"/>
    </row>
    <row r="883461" spans="16:16" x14ac:dyDescent="0.3">
      <c r="P883461" s="83"/>
    </row>
    <row r="883462" spans="16:16" x14ac:dyDescent="0.3">
      <c r="P883462" s="83"/>
    </row>
    <row r="883463" spans="16:16" x14ac:dyDescent="0.3">
      <c r="P883463" s="83"/>
    </row>
    <row r="883464" spans="16:16" x14ac:dyDescent="0.3">
      <c r="P883464" s="83"/>
    </row>
    <row r="883465" spans="16:16" x14ac:dyDescent="0.3">
      <c r="P883465" s="83"/>
    </row>
    <row r="883466" spans="16:16" x14ac:dyDescent="0.3">
      <c r="P883466" s="83"/>
    </row>
    <row r="883467" spans="16:16" x14ac:dyDescent="0.3">
      <c r="P883467" s="83"/>
    </row>
    <row r="883468" spans="16:16" x14ac:dyDescent="0.3">
      <c r="P883468" s="83"/>
    </row>
    <row r="883469" spans="16:16" x14ac:dyDescent="0.3">
      <c r="P883469" s="83"/>
    </row>
    <row r="883470" spans="16:16" x14ac:dyDescent="0.3">
      <c r="P883470" s="83"/>
    </row>
    <row r="883471" spans="16:16" x14ac:dyDescent="0.3">
      <c r="P883471" s="83"/>
    </row>
    <row r="883472" spans="16:16" x14ac:dyDescent="0.3">
      <c r="P883472" s="83"/>
    </row>
    <row r="883473" spans="16:16" x14ac:dyDescent="0.3">
      <c r="P883473" s="83"/>
    </row>
    <row r="883474" spans="16:16" x14ac:dyDescent="0.3">
      <c r="P883474" s="83"/>
    </row>
    <row r="883475" spans="16:16" x14ac:dyDescent="0.3">
      <c r="P883475" s="83"/>
    </row>
    <row r="883476" spans="16:16" x14ac:dyDescent="0.3">
      <c r="P883476" s="83"/>
    </row>
    <row r="883477" spans="16:16" x14ac:dyDescent="0.3">
      <c r="P883477" s="83"/>
    </row>
    <row r="883478" spans="16:16" x14ac:dyDescent="0.3">
      <c r="P883478" s="83"/>
    </row>
    <row r="883479" spans="16:16" x14ac:dyDescent="0.3">
      <c r="P883479" s="83"/>
    </row>
    <row r="883480" spans="16:16" x14ac:dyDescent="0.3">
      <c r="P883480" s="83"/>
    </row>
    <row r="883481" spans="16:16" x14ac:dyDescent="0.3">
      <c r="P883481" s="83"/>
    </row>
    <row r="883482" spans="16:16" x14ac:dyDescent="0.3">
      <c r="P883482" s="83"/>
    </row>
    <row r="883483" spans="16:16" x14ac:dyDescent="0.3">
      <c r="P883483" s="83"/>
    </row>
    <row r="883484" spans="16:16" x14ac:dyDescent="0.3">
      <c r="P883484" s="83"/>
    </row>
    <row r="883485" spans="16:16" x14ac:dyDescent="0.3">
      <c r="P883485" s="83"/>
    </row>
    <row r="883486" spans="16:16" x14ac:dyDescent="0.3">
      <c r="P883486" s="83"/>
    </row>
    <row r="883487" spans="16:16" x14ac:dyDescent="0.3">
      <c r="P883487" s="83"/>
    </row>
    <row r="883488" spans="16:16" x14ac:dyDescent="0.3">
      <c r="P883488" s="83"/>
    </row>
    <row r="883489" spans="16:16" x14ac:dyDescent="0.3">
      <c r="P883489" s="83"/>
    </row>
    <row r="883490" spans="16:16" x14ac:dyDescent="0.3">
      <c r="P883490" s="83"/>
    </row>
    <row r="883491" spans="16:16" x14ac:dyDescent="0.3">
      <c r="P883491" s="83"/>
    </row>
    <row r="883492" spans="16:16" x14ac:dyDescent="0.3">
      <c r="P883492" s="83"/>
    </row>
    <row r="883493" spans="16:16" x14ac:dyDescent="0.3">
      <c r="P883493" s="83"/>
    </row>
    <row r="883494" spans="16:16" x14ac:dyDescent="0.3">
      <c r="P883494" s="83"/>
    </row>
    <row r="883495" spans="16:16" x14ac:dyDescent="0.3">
      <c r="P883495" s="83"/>
    </row>
    <row r="883496" spans="16:16" x14ac:dyDescent="0.3">
      <c r="P883496" s="83"/>
    </row>
    <row r="883497" spans="16:16" x14ac:dyDescent="0.3">
      <c r="P883497" s="83"/>
    </row>
    <row r="883498" spans="16:16" x14ac:dyDescent="0.3">
      <c r="P883498" s="83"/>
    </row>
    <row r="883499" spans="16:16" x14ac:dyDescent="0.3">
      <c r="P883499" s="83"/>
    </row>
    <row r="883500" spans="16:16" x14ac:dyDescent="0.3">
      <c r="P883500" s="83"/>
    </row>
    <row r="883501" spans="16:16" x14ac:dyDescent="0.3">
      <c r="P883501" s="83"/>
    </row>
    <row r="883502" spans="16:16" x14ac:dyDescent="0.3">
      <c r="P883502" s="83"/>
    </row>
    <row r="883503" spans="16:16" x14ac:dyDescent="0.3">
      <c r="P883503" s="83"/>
    </row>
    <row r="883504" spans="16:16" x14ac:dyDescent="0.3">
      <c r="P883504" s="83"/>
    </row>
    <row r="883505" spans="16:16" x14ac:dyDescent="0.3">
      <c r="P883505" s="83"/>
    </row>
    <row r="883506" spans="16:16" x14ac:dyDescent="0.3">
      <c r="P883506" s="83"/>
    </row>
    <row r="883507" spans="16:16" x14ac:dyDescent="0.3">
      <c r="P883507" s="83"/>
    </row>
    <row r="883508" spans="16:16" x14ac:dyDescent="0.3">
      <c r="P883508" s="83"/>
    </row>
    <row r="883509" spans="16:16" x14ac:dyDescent="0.3">
      <c r="P883509" s="83"/>
    </row>
    <row r="883510" spans="16:16" x14ac:dyDescent="0.3">
      <c r="P883510" s="83"/>
    </row>
    <row r="883511" spans="16:16" x14ac:dyDescent="0.3">
      <c r="P883511" s="83"/>
    </row>
    <row r="883512" spans="16:16" x14ac:dyDescent="0.3">
      <c r="P883512" s="83"/>
    </row>
    <row r="883513" spans="16:16" x14ac:dyDescent="0.3">
      <c r="P883513" s="83"/>
    </row>
    <row r="883514" spans="16:16" x14ac:dyDescent="0.3">
      <c r="P883514" s="83"/>
    </row>
    <row r="883515" spans="16:16" x14ac:dyDescent="0.3">
      <c r="P883515" s="83"/>
    </row>
    <row r="883516" spans="16:16" x14ac:dyDescent="0.3">
      <c r="P883516" s="83"/>
    </row>
    <row r="883517" spans="16:16" x14ac:dyDescent="0.3">
      <c r="P883517" s="83"/>
    </row>
    <row r="883518" spans="16:16" x14ac:dyDescent="0.3">
      <c r="P883518" s="83"/>
    </row>
    <row r="883519" spans="16:16" x14ac:dyDescent="0.3">
      <c r="P883519" s="83"/>
    </row>
    <row r="883520" spans="16:16" x14ac:dyDescent="0.3">
      <c r="P883520" s="83"/>
    </row>
    <row r="883521" spans="16:16" x14ac:dyDescent="0.3">
      <c r="P883521" s="83"/>
    </row>
    <row r="883522" spans="16:16" x14ac:dyDescent="0.3">
      <c r="P883522" s="83"/>
    </row>
    <row r="883523" spans="16:16" x14ac:dyDescent="0.3">
      <c r="P883523" s="83"/>
    </row>
    <row r="883524" spans="16:16" x14ac:dyDescent="0.3">
      <c r="P883524" s="83"/>
    </row>
    <row r="883525" spans="16:16" x14ac:dyDescent="0.3">
      <c r="P883525" s="83"/>
    </row>
    <row r="883526" spans="16:16" x14ac:dyDescent="0.3">
      <c r="P883526" s="83"/>
    </row>
    <row r="883527" spans="16:16" x14ac:dyDescent="0.3">
      <c r="P883527" s="83"/>
    </row>
    <row r="883528" spans="16:16" x14ac:dyDescent="0.3">
      <c r="P883528" s="83"/>
    </row>
    <row r="883529" spans="16:16" x14ac:dyDescent="0.3">
      <c r="P883529" s="83"/>
    </row>
    <row r="883530" spans="16:16" x14ac:dyDescent="0.3">
      <c r="P883530" s="83"/>
    </row>
    <row r="883531" spans="16:16" x14ac:dyDescent="0.3">
      <c r="P883531" s="83"/>
    </row>
    <row r="883532" spans="16:16" x14ac:dyDescent="0.3">
      <c r="P883532" s="83"/>
    </row>
    <row r="883533" spans="16:16" x14ac:dyDescent="0.3">
      <c r="P883533" s="83"/>
    </row>
    <row r="883534" spans="16:16" x14ac:dyDescent="0.3">
      <c r="P883534" s="83"/>
    </row>
    <row r="883535" spans="16:16" x14ac:dyDescent="0.3">
      <c r="P883535" s="83"/>
    </row>
    <row r="883536" spans="16:16" x14ac:dyDescent="0.3">
      <c r="P883536" s="83"/>
    </row>
    <row r="883537" spans="16:16" x14ac:dyDescent="0.3">
      <c r="P883537" s="83"/>
    </row>
    <row r="883538" spans="16:16" x14ac:dyDescent="0.3">
      <c r="P883538" s="83"/>
    </row>
    <row r="883539" spans="16:16" x14ac:dyDescent="0.3">
      <c r="P883539" s="83"/>
    </row>
    <row r="883540" spans="16:16" x14ac:dyDescent="0.3">
      <c r="P883540" s="83"/>
    </row>
    <row r="883541" spans="16:16" x14ac:dyDescent="0.3">
      <c r="P883541" s="83"/>
    </row>
    <row r="883542" spans="16:16" x14ac:dyDescent="0.3">
      <c r="P883542" s="83"/>
    </row>
    <row r="883543" spans="16:16" x14ac:dyDescent="0.3">
      <c r="P883543" s="83"/>
    </row>
    <row r="883544" spans="16:16" x14ac:dyDescent="0.3">
      <c r="P883544" s="83"/>
    </row>
    <row r="883545" spans="16:16" x14ac:dyDescent="0.3">
      <c r="P883545" s="83"/>
    </row>
    <row r="883546" spans="16:16" x14ac:dyDescent="0.3">
      <c r="P883546" s="83"/>
    </row>
    <row r="883547" spans="16:16" x14ac:dyDescent="0.3">
      <c r="P883547" s="83"/>
    </row>
    <row r="883548" spans="16:16" x14ac:dyDescent="0.3">
      <c r="P883548" s="83"/>
    </row>
    <row r="883549" spans="16:16" x14ac:dyDescent="0.3">
      <c r="P883549" s="83"/>
    </row>
    <row r="883550" spans="16:16" x14ac:dyDescent="0.3">
      <c r="P883550" s="83"/>
    </row>
    <row r="883551" spans="16:16" x14ac:dyDescent="0.3">
      <c r="P883551" s="83"/>
    </row>
    <row r="883552" spans="16:16" x14ac:dyDescent="0.3">
      <c r="P883552" s="83"/>
    </row>
    <row r="883553" spans="16:16" x14ac:dyDescent="0.3">
      <c r="P883553" s="83"/>
    </row>
    <row r="883554" spans="16:16" x14ac:dyDescent="0.3">
      <c r="P883554" s="83"/>
    </row>
    <row r="883555" spans="16:16" x14ac:dyDescent="0.3">
      <c r="P883555" s="83"/>
    </row>
    <row r="883556" spans="16:16" x14ac:dyDescent="0.3">
      <c r="P883556" s="83"/>
    </row>
    <row r="883557" spans="16:16" x14ac:dyDescent="0.3">
      <c r="P883557" s="83"/>
    </row>
    <row r="883558" spans="16:16" x14ac:dyDescent="0.3">
      <c r="P883558" s="83"/>
    </row>
    <row r="883559" spans="16:16" x14ac:dyDescent="0.3">
      <c r="P883559" s="83"/>
    </row>
    <row r="883560" spans="16:16" x14ac:dyDescent="0.3">
      <c r="P883560" s="83"/>
    </row>
    <row r="883561" spans="16:16" x14ac:dyDescent="0.3">
      <c r="P883561" s="83"/>
    </row>
    <row r="883562" spans="16:16" x14ac:dyDescent="0.3">
      <c r="P883562" s="83"/>
    </row>
    <row r="883563" spans="16:16" x14ac:dyDescent="0.3">
      <c r="P883563" s="83"/>
    </row>
    <row r="883564" spans="16:16" x14ac:dyDescent="0.3">
      <c r="P883564" s="83"/>
    </row>
    <row r="883565" spans="16:16" x14ac:dyDescent="0.3">
      <c r="P883565" s="83"/>
    </row>
    <row r="883566" spans="16:16" x14ac:dyDescent="0.3">
      <c r="P883566" s="83"/>
    </row>
    <row r="883567" spans="16:16" x14ac:dyDescent="0.3">
      <c r="P883567" s="83"/>
    </row>
    <row r="883568" spans="16:16" x14ac:dyDescent="0.3">
      <c r="P883568" s="83"/>
    </row>
    <row r="883569" spans="16:16" x14ac:dyDescent="0.3">
      <c r="P883569" s="83"/>
    </row>
    <row r="883570" spans="16:16" x14ac:dyDescent="0.3">
      <c r="P883570" s="83"/>
    </row>
    <row r="883571" spans="16:16" x14ac:dyDescent="0.3">
      <c r="P883571" s="83"/>
    </row>
    <row r="883572" spans="16:16" x14ac:dyDescent="0.3">
      <c r="P883572" s="83"/>
    </row>
    <row r="883573" spans="16:16" x14ac:dyDescent="0.3">
      <c r="P883573" s="83"/>
    </row>
    <row r="883574" spans="16:16" x14ac:dyDescent="0.3">
      <c r="P883574" s="83"/>
    </row>
    <row r="883575" spans="16:16" x14ac:dyDescent="0.3">
      <c r="P883575" s="83"/>
    </row>
    <row r="883576" spans="16:16" x14ac:dyDescent="0.3">
      <c r="P883576" s="83"/>
    </row>
    <row r="883577" spans="16:16" x14ac:dyDescent="0.3">
      <c r="P883577" s="83"/>
    </row>
    <row r="883578" spans="16:16" x14ac:dyDescent="0.3">
      <c r="P883578" s="83"/>
    </row>
    <row r="883579" spans="16:16" x14ac:dyDescent="0.3">
      <c r="P883579" s="83"/>
    </row>
    <row r="883580" spans="16:16" x14ac:dyDescent="0.3">
      <c r="P883580" s="83"/>
    </row>
    <row r="883581" spans="16:16" x14ac:dyDescent="0.3">
      <c r="P883581" s="83"/>
    </row>
    <row r="883582" spans="16:16" x14ac:dyDescent="0.3">
      <c r="P883582" s="83"/>
    </row>
    <row r="883583" spans="16:16" x14ac:dyDescent="0.3">
      <c r="P883583" s="83"/>
    </row>
    <row r="883584" spans="16:16" x14ac:dyDescent="0.3">
      <c r="P883584" s="83"/>
    </row>
    <row r="883585" spans="16:16" x14ac:dyDescent="0.3">
      <c r="P883585" s="83"/>
    </row>
    <row r="883586" spans="16:16" x14ac:dyDescent="0.3">
      <c r="P883586" s="83"/>
    </row>
    <row r="883587" spans="16:16" x14ac:dyDescent="0.3">
      <c r="P883587" s="83"/>
    </row>
    <row r="883588" spans="16:16" x14ac:dyDescent="0.3">
      <c r="P883588" s="83"/>
    </row>
    <row r="883589" spans="16:16" x14ac:dyDescent="0.3">
      <c r="P883589" s="83"/>
    </row>
    <row r="883590" spans="16:16" x14ac:dyDescent="0.3">
      <c r="P883590" s="83"/>
    </row>
    <row r="883591" spans="16:16" x14ac:dyDescent="0.3">
      <c r="P883591" s="83"/>
    </row>
    <row r="883592" spans="16:16" x14ac:dyDescent="0.3">
      <c r="P883592" s="83"/>
    </row>
    <row r="883593" spans="16:16" x14ac:dyDescent="0.3">
      <c r="P883593" s="83"/>
    </row>
    <row r="883594" spans="16:16" x14ac:dyDescent="0.3">
      <c r="P883594" s="83"/>
    </row>
    <row r="883595" spans="16:16" x14ac:dyDescent="0.3">
      <c r="P883595" s="83"/>
    </row>
    <row r="883596" spans="16:16" x14ac:dyDescent="0.3">
      <c r="P883596" s="83"/>
    </row>
    <row r="883597" spans="16:16" x14ac:dyDescent="0.3">
      <c r="P883597" s="83"/>
    </row>
    <row r="883598" spans="16:16" x14ac:dyDescent="0.3">
      <c r="P883598" s="83"/>
    </row>
    <row r="883599" spans="16:16" x14ac:dyDescent="0.3">
      <c r="P883599" s="83"/>
    </row>
    <row r="883600" spans="16:16" x14ac:dyDescent="0.3">
      <c r="P883600" s="83"/>
    </row>
    <row r="883601" spans="16:16" x14ac:dyDescent="0.3">
      <c r="P883601" s="83"/>
    </row>
    <row r="883602" spans="16:16" x14ac:dyDescent="0.3">
      <c r="P883602" s="83"/>
    </row>
    <row r="883603" spans="16:16" x14ac:dyDescent="0.3">
      <c r="P883603" s="83"/>
    </row>
    <row r="883604" spans="16:16" x14ac:dyDescent="0.3">
      <c r="P883604" s="83"/>
    </row>
    <row r="883605" spans="16:16" x14ac:dyDescent="0.3">
      <c r="P883605" s="83"/>
    </row>
    <row r="883606" spans="16:16" x14ac:dyDescent="0.3">
      <c r="P883606" s="83"/>
    </row>
    <row r="883607" spans="16:16" x14ac:dyDescent="0.3">
      <c r="P883607" s="83"/>
    </row>
    <row r="883608" spans="16:16" x14ac:dyDescent="0.3">
      <c r="P883608" s="83"/>
    </row>
    <row r="883609" spans="16:16" x14ac:dyDescent="0.3">
      <c r="P883609" s="83"/>
    </row>
    <row r="883610" spans="16:16" x14ac:dyDescent="0.3">
      <c r="P883610" s="83"/>
    </row>
    <row r="883611" spans="16:16" x14ac:dyDescent="0.3">
      <c r="P883611" s="83"/>
    </row>
    <row r="883612" spans="16:16" x14ac:dyDescent="0.3">
      <c r="P883612" s="83"/>
    </row>
    <row r="883613" spans="16:16" x14ac:dyDescent="0.3">
      <c r="P883613" s="83"/>
    </row>
    <row r="883614" spans="16:16" x14ac:dyDescent="0.3">
      <c r="P883614" s="83"/>
    </row>
    <row r="883615" spans="16:16" x14ac:dyDescent="0.3">
      <c r="P883615" s="83"/>
    </row>
    <row r="883616" spans="16:16" x14ac:dyDescent="0.3">
      <c r="P883616" s="83"/>
    </row>
    <row r="883617" spans="16:16" x14ac:dyDescent="0.3">
      <c r="P883617" s="83"/>
    </row>
    <row r="883618" spans="16:16" x14ac:dyDescent="0.3">
      <c r="P883618" s="83"/>
    </row>
    <row r="883619" spans="16:16" x14ac:dyDescent="0.3">
      <c r="P883619" s="83"/>
    </row>
    <row r="883620" spans="16:16" x14ac:dyDescent="0.3">
      <c r="P883620" s="83"/>
    </row>
    <row r="883621" spans="16:16" x14ac:dyDescent="0.3">
      <c r="P883621" s="83"/>
    </row>
    <row r="883622" spans="16:16" x14ac:dyDescent="0.3">
      <c r="P883622" s="83"/>
    </row>
    <row r="883623" spans="16:16" x14ac:dyDescent="0.3">
      <c r="P883623" s="83"/>
    </row>
    <row r="883624" spans="16:16" x14ac:dyDescent="0.3">
      <c r="P883624" s="83"/>
    </row>
    <row r="883625" spans="16:16" x14ac:dyDescent="0.3">
      <c r="P883625" s="83"/>
    </row>
    <row r="883626" spans="16:16" x14ac:dyDescent="0.3">
      <c r="P883626" s="83"/>
    </row>
    <row r="883627" spans="16:16" x14ac:dyDescent="0.3">
      <c r="P883627" s="83"/>
    </row>
    <row r="883628" spans="16:16" x14ac:dyDescent="0.3">
      <c r="P883628" s="83"/>
    </row>
    <row r="883629" spans="16:16" x14ac:dyDescent="0.3">
      <c r="P883629" s="83"/>
    </row>
    <row r="883630" spans="16:16" x14ac:dyDescent="0.3">
      <c r="P883630" s="83"/>
    </row>
    <row r="883631" spans="16:16" x14ac:dyDescent="0.3">
      <c r="P883631" s="83"/>
    </row>
    <row r="883632" spans="16:16" x14ac:dyDescent="0.3">
      <c r="P883632" s="83"/>
    </row>
    <row r="883633" spans="16:16" x14ac:dyDescent="0.3">
      <c r="P883633" s="83"/>
    </row>
    <row r="883634" spans="16:16" x14ac:dyDescent="0.3">
      <c r="P883634" s="83"/>
    </row>
    <row r="883635" spans="16:16" x14ac:dyDescent="0.3">
      <c r="P883635" s="83"/>
    </row>
    <row r="883636" spans="16:16" x14ac:dyDescent="0.3">
      <c r="P883636" s="83"/>
    </row>
    <row r="883637" spans="16:16" x14ac:dyDescent="0.3">
      <c r="P883637" s="83"/>
    </row>
    <row r="883638" spans="16:16" x14ac:dyDescent="0.3">
      <c r="P883638" s="83"/>
    </row>
    <row r="883639" spans="16:16" x14ac:dyDescent="0.3">
      <c r="P883639" s="83"/>
    </row>
    <row r="883640" spans="16:16" x14ac:dyDescent="0.3">
      <c r="P883640" s="83"/>
    </row>
    <row r="883641" spans="16:16" x14ac:dyDescent="0.3">
      <c r="P883641" s="83"/>
    </row>
    <row r="883642" spans="16:16" x14ac:dyDescent="0.3">
      <c r="P883642" s="83"/>
    </row>
    <row r="883643" spans="16:16" x14ac:dyDescent="0.3">
      <c r="P883643" s="83"/>
    </row>
    <row r="883644" spans="16:16" x14ac:dyDescent="0.3">
      <c r="P883644" s="83"/>
    </row>
    <row r="883645" spans="16:16" x14ac:dyDescent="0.3">
      <c r="P883645" s="83"/>
    </row>
    <row r="883646" spans="16:16" x14ac:dyDescent="0.3">
      <c r="P883646" s="83"/>
    </row>
    <row r="883647" spans="16:16" x14ac:dyDescent="0.3">
      <c r="P883647" s="83"/>
    </row>
    <row r="883648" spans="16:16" x14ac:dyDescent="0.3">
      <c r="P883648" s="83"/>
    </row>
    <row r="883649" spans="16:16" x14ac:dyDescent="0.3">
      <c r="P883649" s="83"/>
    </row>
    <row r="883650" spans="16:16" x14ac:dyDescent="0.3">
      <c r="P883650" s="83"/>
    </row>
    <row r="883651" spans="16:16" x14ac:dyDescent="0.3">
      <c r="P883651" s="83"/>
    </row>
    <row r="883652" spans="16:16" x14ac:dyDescent="0.3">
      <c r="P883652" s="83"/>
    </row>
    <row r="883653" spans="16:16" x14ac:dyDescent="0.3">
      <c r="P883653" s="83"/>
    </row>
    <row r="883654" spans="16:16" x14ac:dyDescent="0.3">
      <c r="P883654" s="83"/>
    </row>
    <row r="883655" spans="16:16" x14ac:dyDescent="0.3">
      <c r="P883655" s="83"/>
    </row>
    <row r="883656" spans="16:16" x14ac:dyDescent="0.3">
      <c r="P883656" s="83"/>
    </row>
    <row r="883657" spans="16:16" x14ac:dyDescent="0.3">
      <c r="P883657" s="83"/>
    </row>
    <row r="883658" spans="16:16" x14ac:dyDescent="0.3">
      <c r="P883658" s="83"/>
    </row>
    <row r="883659" spans="16:16" x14ac:dyDescent="0.3">
      <c r="P883659" s="83"/>
    </row>
    <row r="883660" spans="16:16" x14ac:dyDescent="0.3">
      <c r="P883660" s="83"/>
    </row>
    <row r="883661" spans="16:16" x14ac:dyDescent="0.3">
      <c r="P883661" s="83"/>
    </row>
    <row r="883662" spans="16:16" x14ac:dyDescent="0.3">
      <c r="P883662" s="83"/>
    </row>
    <row r="883663" spans="16:16" x14ac:dyDescent="0.3">
      <c r="P883663" s="83"/>
    </row>
    <row r="883664" spans="16:16" x14ac:dyDescent="0.3">
      <c r="P883664" s="83"/>
    </row>
    <row r="883665" spans="16:16" x14ac:dyDescent="0.3">
      <c r="P883665" s="83"/>
    </row>
    <row r="883666" spans="16:16" x14ac:dyDescent="0.3">
      <c r="P883666" s="83"/>
    </row>
    <row r="883667" spans="16:16" x14ac:dyDescent="0.3">
      <c r="P883667" s="83"/>
    </row>
    <row r="883668" spans="16:16" x14ac:dyDescent="0.3">
      <c r="P883668" s="83"/>
    </row>
    <row r="883669" spans="16:16" x14ac:dyDescent="0.3">
      <c r="P883669" s="83"/>
    </row>
    <row r="883670" spans="16:16" x14ac:dyDescent="0.3">
      <c r="P883670" s="83"/>
    </row>
    <row r="883671" spans="16:16" x14ac:dyDescent="0.3">
      <c r="P883671" s="83"/>
    </row>
    <row r="883672" spans="16:16" x14ac:dyDescent="0.3">
      <c r="P883672" s="83"/>
    </row>
    <row r="883673" spans="16:16" x14ac:dyDescent="0.3">
      <c r="P883673" s="83"/>
    </row>
    <row r="883674" spans="16:16" x14ac:dyDescent="0.3">
      <c r="P883674" s="83"/>
    </row>
    <row r="883675" spans="16:16" x14ac:dyDescent="0.3">
      <c r="P883675" s="83"/>
    </row>
    <row r="883676" spans="16:16" x14ac:dyDescent="0.3">
      <c r="P883676" s="83"/>
    </row>
    <row r="883677" spans="16:16" x14ac:dyDescent="0.3">
      <c r="P883677" s="83"/>
    </row>
    <row r="883678" spans="16:16" x14ac:dyDescent="0.3">
      <c r="P883678" s="83"/>
    </row>
    <row r="883679" spans="16:16" x14ac:dyDescent="0.3">
      <c r="P883679" s="83"/>
    </row>
    <row r="883680" spans="16:16" x14ac:dyDescent="0.3">
      <c r="P883680" s="83"/>
    </row>
    <row r="883681" spans="16:16" x14ac:dyDescent="0.3">
      <c r="P883681" s="83"/>
    </row>
    <row r="883682" spans="16:16" x14ac:dyDescent="0.3">
      <c r="P883682" s="83"/>
    </row>
    <row r="883683" spans="16:16" x14ac:dyDescent="0.3">
      <c r="P883683" s="83"/>
    </row>
    <row r="883684" spans="16:16" x14ac:dyDescent="0.3">
      <c r="P883684" s="83"/>
    </row>
    <row r="883685" spans="16:16" x14ac:dyDescent="0.3">
      <c r="P883685" s="83"/>
    </row>
    <row r="883686" spans="16:16" x14ac:dyDescent="0.3">
      <c r="P883686" s="83"/>
    </row>
    <row r="883687" spans="16:16" x14ac:dyDescent="0.3">
      <c r="P883687" s="83"/>
    </row>
    <row r="883688" spans="16:16" x14ac:dyDescent="0.3">
      <c r="P883688" s="83"/>
    </row>
    <row r="883689" spans="16:16" x14ac:dyDescent="0.3">
      <c r="P883689" s="83"/>
    </row>
    <row r="883690" spans="16:16" x14ac:dyDescent="0.3">
      <c r="P883690" s="83"/>
    </row>
    <row r="883691" spans="16:16" x14ac:dyDescent="0.3">
      <c r="P883691" s="83"/>
    </row>
    <row r="883692" spans="16:16" x14ac:dyDescent="0.3">
      <c r="P883692" s="83"/>
    </row>
    <row r="883693" spans="16:16" x14ac:dyDescent="0.3">
      <c r="P883693" s="83"/>
    </row>
    <row r="883694" spans="16:16" x14ac:dyDescent="0.3">
      <c r="P883694" s="83"/>
    </row>
    <row r="883695" spans="16:16" x14ac:dyDescent="0.3">
      <c r="P883695" s="83"/>
    </row>
    <row r="883696" spans="16:16" x14ac:dyDescent="0.3">
      <c r="P883696" s="83"/>
    </row>
    <row r="883697" spans="16:16" x14ac:dyDescent="0.3">
      <c r="P883697" s="83"/>
    </row>
    <row r="883698" spans="16:16" x14ac:dyDescent="0.3">
      <c r="P883698" s="83"/>
    </row>
    <row r="883699" spans="16:16" x14ac:dyDescent="0.3">
      <c r="P883699" s="83"/>
    </row>
    <row r="883700" spans="16:16" x14ac:dyDescent="0.3">
      <c r="P883700" s="83"/>
    </row>
    <row r="883701" spans="16:16" x14ac:dyDescent="0.3">
      <c r="P883701" s="83"/>
    </row>
    <row r="883702" spans="16:16" x14ac:dyDescent="0.3">
      <c r="P883702" s="83"/>
    </row>
    <row r="883703" spans="16:16" x14ac:dyDescent="0.3">
      <c r="P883703" s="83"/>
    </row>
    <row r="883704" spans="16:16" x14ac:dyDescent="0.3">
      <c r="P883704" s="83"/>
    </row>
    <row r="883705" spans="16:16" x14ac:dyDescent="0.3">
      <c r="P883705" s="83"/>
    </row>
    <row r="883706" spans="16:16" x14ac:dyDescent="0.3">
      <c r="P883706" s="83"/>
    </row>
    <row r="883707" spans="16:16" x14ac:dyDescent="0.3">
      <c r="P883707" s="83"/>
    </row>
    <row r="883708" spans="16:16" x14ac:dyDescent="0.3">
      <c r="P883708" s="83"/>
    </row>
    <row r="883709" spans="16:16" x14ac:dyDescent="0.3">
      <c r="P883709" s="83"/>
    </row>
    <row r="883710" spans="16:16" x14ac:dyDescent="0.3">
      <c r="P883710" s="83"/>
    </row>
    <row r="883711" spans="16:16" x14ac:dyDescent="0.3">
      <c r="P883711" s="83"/>
    </row>
    <row r="883712" spans="16:16" x14ac:dyDescent="0.3">
      <c r="P883712" s="83"/>
    </row>
    <row r="883713" spans="16:16" x14ac:dyDescent="0.3">
      <c r="P883713" s="83"/>
    </row>
    <row r="883714" spans="16:16" x14ac:dyDescent="0.3">
      <c r="P883714" s="83"/>
    </row>
    <row r="883715" spans="16:16" x14ac:dyDescent="0.3">
      <c r="P883715" s="83"/>
    </row>
    <row r="883716" spans="16:16" x14ac:dyDescent="0.3">
      <c r="P883716" s="83"/>
    </row>
    <row r="883717" spans="16:16" x14ac:dyDescent="0.3">
      <c r="P883717" s="83"/>
    </row>
    <row r="883718" spans="16:16" x14ac:dyDescent="0.3">
      <c r="P883718" s="83"/>
    </row>
    <row r="883719" spans="16:16" x14ac:dyDescent="0.3">
      <c r="P883719" s="83"/>
    </row>
    <row r="883720" spans="16:16" x14ac:dyDescent="0.3">
      <c r="P883720" s="83"/>
    </row>
    <row r="883721" spans="16:16" x14ac:dyDescent="0.3">
      <c r="P883721" s="83"/>
    </row>
    <row r="883722" spans="16:16" x14ac:dyDescent="0.3">
      <c r="P883722" s="83"/>
    </row>
    <row r="883723" spans="16:16" x14ac:dyDescent="0.3">
      <c r="P883723" s="83"/>
    </row>
    <row r="883724" spans="16:16" x14ac:dyDescent="0.3">
      <c r="P883724" s="83"/>
    </row>
    <row r="883725" spans="16:16" x14ac:dyDescent="0.3">
      <c r="P883725" s="83"/>
    </row>
    <row r="883726" spans="16:16" x14ac:dyDescent="0.3">
      <c r="P883726" s="83"/>
    </row>
    <row r="883727" spans="16:16" x14ac:dyDescent="0.3">
      <c r="P883727" s="83"/>
    </row>
    <row r="883728" spans="16:16" x14ac:dyDescent="0.3">
      <c r="P883728" s="83"/>
    </row>
    <row r="883729" spans="16:16" x14ac:dyDescent="0.3">
      <c r="P883729" s="83"/>
    </row>
    <row r="883730" spans="16:16" x14ac:dyDescent="0.3">
      <c r="P883730" s="83"/>
    </row>
    <row r="883731" spans="16:16" x14ac:dyDescent="0.3">
      <c r="P883731" s="83"/>
    </row>
    <row r="883732" spans="16:16" x14ac:dyDescent="0.3">
      <c r="P883732" s="83"/>
    </row>
    <row r="883733" spans="16:16" x14ac:dyDescent="0.3">
      <c r="P883733" s="83"/>
    </row>
    <row r="883734" spans="16:16" x14ac:dyDescent="0.3">
      <c r="P883734" s="83"/>
    </row>
    <row r="883735" spans="16:16" x14ac:dyDescent="0.3">
      <c r="P883735" s="83"/>
    </row>
    <row r="883736" spans="16:16" x14ac:dyDescent="0.3">
      <c r="P883736" s="83"/>
    </row>
    <row r="883737" spans="16:16" x14ac:dyDescent="0.3">
      <c r="P883737" s="83"/>
    </row>
    <row r="883738" spans="16:16" x14ac:dyDescent="0.3">
      <c r="P883738" s="83"/>
    </row>
    <row r="883739" spans="16:16" x14ac:dyDescent="0.3">
      <c r="P883739" s="83"/>
    </row>
    <row r="883740" spans="16:16" x14ac:dyDescent="0.3">
      <c r="P883740" s="83"/>
    </row>
    <row r="883741" spans="16:16" x14ac:dyDescent="0.3">
      <c r="P883741" s="83"/>
    </row>
    <row r="883742" spans="16:16" x14ac:dyDescent="0.3">
      <c r="P883742" s="83"/>
    </row>
    <row r="883743" spans="16:16" x14ac:dyDescent="0.3">
      <c r="P883743" s="83"/>
    </row>
    <row r="883744" spans="16:16" x14ac:dyDescent="0.3">
      <c r="P883744" s="83"/>
    </row>
    <row r="883745" spans="16:16" x14ac:dyDescent="0.3">
      <c r="P883745" s="83"/>
    </row>
    <row r="883746" spans="16:16" x14ac:dyDescent="0.3">
      <c r="P883746" s="83"/>
    </row>
    <row r="883747" spans="16:16" x14ac:dyDescent="0.3">
      <c r="P883747" s="83"/>
    </row>
    <row r="883748" spans="16:16" x14ac:dyDescent="0.3">
      <c r="P883748" s="83"/>
    </row>
    <row r="883749" spans="16:16" x14ac:dyDescent="0.3">
      <c r="P883749" s="83"/>
    </row>
    <row r="883750" spans="16:16" x14ac:dyDescent="0.3">
      <c r="P883750" s="83"/>
    </row>
    <row r="883751" spans="16:16" x14ac:dyDescent="0.3">
      <c r="P883751" s="83"/>
    </row>
    <row r="883752" spans="16:16" x14ac:dyDescent="0.3">
      <c r="P883752" s="83"/>
    </row>
    <row r="883753" spans="16:16" x14ac:dyDescent="0.3">
      <c r="P883753" s="83"/>
    </row>
    <row r="883754" spans="16:16" x14ac:dyDescent="0.3">
      <c r="P883754" s="83"/>
    </row>
    <row r="883755" spans="16:16" x14ac:dyDescent="0.3">
      <c r="P883755" s="83"/>
    </row>
    <row r="883756" spans="16:16" x14ac:dyDescent="0.3">
      <c r="P883756" s="83"/>
    </row>
    <row r="883757" spans="16:16" x14ac:dyDescent="0.3">
      <c r="P883757" s="83"/>
    </row>
    <row r="883758" spans="16:16" x14ac:dyDescent="0.3">
      <c r="P883758" s="83"/>
    </row>
    <row r="883759" spans="16:16" x14ac:dyDescent="0.3">
      <c r="P883759" s="83"/>
    </row>
    <row r="883760" spans="16:16" x14ac:dyDescent="0.3">
      <c r="P883760" s="83"/>
    </row>
    <row r="883761" spans="16:16" x14ac:dyDescent="0.3">
      <c r="P883761" s="83"/>
    </row>
    <row r="883762" spans="16:16" x14ac:dyDescent="0.3">
      <c r="P883762" s="83"/>
    </row>
    <row r="883763" spans="16:16" x14ac:dyDescent="0.3">
      <c r="P883763" s="83"/>
    </row>
    <row r="883764" spans="16:16" x14ac:dyDescent="0.3">
      <c r="P883764" s="83"/>
    </row>
    <row r="883765" spans="16:16" x14ac:dyDescent="0.3">
      <c r="P883765" s="83"/>
    </row>
    <row r="883766" spans="16:16" x14ac:dyDescent="0.3">
      <c r="P883766" s="83"/>
    </row>
    <row r="883767" spans="16:16" x14ac:dyDescent="0.3">
      <c r="P883767" s="83"/>
    </row>
    <row r="883768" spans="16:16" x14ac:dyDescent="0.3">
      <c r="P883768" s="83"/>
    </row>
    <row r="883769" spans="16:16" x14ac:dyDescent="0.3">
      <c r="P883769" s="83"/>
    </row>
    <row r="883770" spans="16:16" x14ac:dyDescent="0.3">
      <c r="P883770" s="83"/>
    </row>
    <row r="883771" spans="16:16" x14ac:dyDescent="0.3">
      <c r="P883771" s="83"/>
    </row>
    <row r="883772" spans="16:16" x14ac:dyDescent="0.3">
      <c r="P883772" s="83"/>
    </row>
    <row r="883773" spans="16:16" x14ac:dyDescent="0.3">
      <c r="P883773" s="83"/>
    </row>
    <row r="883774" spans="16:16" x14ac:dyDescent="0.3">
      <c r="P883774" s="83"/>
    </row>
    <row r="883775" spans="16:16" x14ac:dyDescent="0.3">
      <c r="P883775" s="83"/>
    </row>
    <row r="883776" spans="16:16" x14ac:dyDescent="0.3">
      <c r="P883776" s="83"/>
    </row>
    <row r="883777" spans="16:16" x14ac:dyDescent="0.3">
      <c r="P883777" s="83"/>
    </row>
    <row r="883778" spans="16:16" x14ac:dyDescent="0.3">
      <c r="P883778" s="83"/>
    </row>
    <row r="883779" spans="16:16" x14ac:dyDescent="0.3">
      <c r="P883779" s="83"/>
    </row>
    <row r="883780" spans="16:16" x14ac:dyDescent="0.3">
      <c r="P883780" s="83"/>
    </row>
    <row r="883781" spans="16:16" x14ac:dyDescent="0.3">
      <c r="P883781" s="83"/>
    </row>
    <row r="883782" spans="16:16" x14ac:dyDescent="0.3">
      <c r="P883782" s="83"/>
    </row>
    <row r="883783" spans="16:16" x14ac:dyDescent="0.3">
      <c r="P883783" s="83"/>
    </row>
    <row r="883784" spans="16:16" x14ac:dyDescent="0.3">
      <c r="P883784" s="83"/>
    </row>
    <row r="883785" spans="16:16" x14ac:dyDescent="0.3">
      <c r="P883785" s="83"/>
    </row>
    <row r="883786" spans="16:16" x14ac:dyDescent="0.3">
      <c r="P883786" s="83"/>
    </row>
    <row r="883787" spans="16:16" x14ac:dyDescent="0.3">
      <c r="P883787" s="83"/>
    </row>
    <row r="883788" spans="16:16" x14ac:dyDescent="0.3">
      <c r="P883788" s="83"/>
    </row>
    <row r="883789" spans="16:16" x14ac:dyDescent="0.3">
      <c r="P883789" s="83"/>
    </row>
    <row r="883790" spans="16:16" x14ac:dyDescent="0.3">
      <c r="P883790" s="83"/>
    </row>
    <row r="883791" spans="16:16" x14ac:dyDescent="0.3">
      <c r="P883791" s="83"/>
    </row>
    <row r="883792" spans="16:16" x14ac:dyDescent="0.3">
      <c r="P883792" s="83"/>
    </row>
    <row r="883793" spans="16:16" x14ac:dyDescent="0.3">
      <c r="P883793" s="83"/>
    </row>
    <row r="883794" spans="16:16" x14ac:dyDescent="0.3">
      <c r="P883794" s="83"/>
    </row>
    <row r="883795" spans="16:16" x14ac:dyDescent="0.3">
      <c r="P883795" s="83"/>
    </row>
    <row r="883796" spans="16:16" x14ac:dyDescent="0.3">
      <c r="P883796" s="83"/>
    </row>
    <row r="883797" spans="16:16" x14ac:dyDescent="0.3">
      <c r="P883797" s="83"/>
    </row>
    <row r="883798" spans="16:16" x14ac:dyDescent="0.3">
      <c r="P883798" s="83"/>
    </row>
    <row r="883799" spans="16:16" x14ac:dyDescent="0.3">
      <c r="P883799" s="83"/>
    </row>
    <row r="883800" spans="16:16" x14ac:dyDescent="0.3">
      <c r="P883800" s="83"/>
    </row>
    <row r="883801" spans="16:16" x14ac:dyDescent="0.3">
      <c r="P883801" s="83"/>
    </row>
    <row r="883802" spans="16:16" x14ac:dyDescent="0.3">
      <c r="P883802" s="83"/>
    </row>
    <row r="883803" spans="16:16" x14ac:dyDescent="0.3">
      <c r="P883803" s="83"/>
    </row>
    <row r="883804" spans="16:16" x14ac:dyDescent="0.3">
      <c r="P883804" s="83"/>
    </row>
    <row r="883805" spans="16:16" x14ac:dyDescent="0.3">
      <c r="P883805" s="83"/>
    </row>
    <row r="883806" spans="16:16" x14ac:dyDescent="0.3">
      <c r="P883806" s="83"/>
    </row>
    <row r="883807" spans="16:16" x14ac:dyDescent="0.3">
      <c r="P883807" s="83"/>
    </row>
    <row r="883808" spans="16:16" x14ac:dyDescent="0.3">
      <c r="P883808" s="83"/>
    </row>
    <row r="883809" spans="16:16" x14ac:dyDescent="0.3">
      <c r="P883809" s="83"/>
    </row>
    <row r="883810" spans="16:16" x14ac:dyDescent="0.3">
      <c r="P883810" s="83"/>
    </row>
    <row r="883811" spans="16:16" x14ac:dyDescent="0.3">
      <c r="P883811" s="83"/>
    </row>
    <row r="883812" spans="16:16" x14ac:dyDescent="0.3">
      <c r="P883812" s="83"/>
    </row>
    <row r="883813" spans="16:16" x14ac:dyDescent="0.3">
      <c r="P883813" s="83"/>
    </row>
    <row r="883814" spans="16:16" x14ac:dyDescent="0.3">
      <c r="P883814" s="83"/>
    </row>
    <row r="883815" spans="16:16" x14ac:dyDescent="0.3">
      <c r="P883815" s="83"/>
    </row>
    <row r="883816" spans="16:16" x14ac:dyDescent="0.3">
      <c r="P883816" s="83"/>
    </row>
    <row r="883817" spans="16:16" x14ac:dyDescent="0.3">
      <c r="P883817" s="83"/>
    </row>
    <row r="883818" spans="16:16" x14ac:dyDescent="0.3">
      <c r="P883818" s="83"/>
    </row>
    <row r="883819" spans="16:16" x14ac:dyDescent="0.3">
      <c r="P883819" s="83"/>
    </row>
    <row r="883820" spans="16:16" x14ac:dyDescent="0.3">
      <c r="P883820" s="83"/>
    </row>
    <row r="883821" spans="16:16" x14ac:dyDescent="0.3">
      <c r="P883821" s="83"/>
    </row>
    <row r="883822" spans="16:16" x14ac:dyDescent="0.3">
      <c r="P883822" s="83"/>
    </row>
    <row r="883823" spans="16:16" x14ac:dyDescent="0.3">
      <c r="P883823" s="83"/>
    </row>
    <row r="883824" spans="16:16" x14ac:dyDescent="0.3">
      <c r="P883824" s="83"/>
    </row>
    <row r="883825" spans="16:16" x14ac:dyDescent="0.3">
      <c r="P883825" s="83"/>
    </row>
    <row r="883826" spans="16:16" x14ac:dyDescent="0.3">
      <c r="P883826" s="83"/>
    </row>
    <row r="883827" spans="16:16" x14ac:dyDescent="0.3">
      <c r="P883827" s="83"/>
    </row>
    <row r="883828" spans="16:16" x14ac:dyDescent="0.3">
      <c r="P883828" s="83"/>
    </row>
    <row r="883829" spans="16:16" x14ac:dyDescent="0.3">
      <c r="P883829" s="83"/>
    </row>
    <row r="883830" spans="16:16" x14ac:dyDescent="0.3">
      <c r="P883830" s="83"/>
    </row>
    <row r="883831" spans="16:16" x14ac:dyDescent="0.3">
      <c r="P883831" s="83"/>
    </row>
    <row r="883832" spans="16:16" x14ac:dyDescent="0.3">
      <c r="P883832" s="83"/>
    </row>
    <row r="883833" spans="16:16" x14ac:dyDescent="0.3">
      <c r="P883833" s="83"/>
    </row>
    <row r="883834" spans="16:16" x14ac:dyDescent="0.3">
      <c r="P883834" s="83"/>
    </row>
    <row r="883835" spans="16:16" x14ac:dyDescent="0.3">
      <c r="P883835" s="83"/>
    </row>
    <row r="883836" spans="16:16" x14ac:dyDescent="0.3">
      <c r="P883836" s="83"/>
    </row>
    <row r="883837" spans="16:16" x14ac:dyDescent="0.3">
      <c r="P883837" s="83"/>
    </row>
    <row r="883838" spans="16:16" x14ac:dyDescent="0.3">
      <c r="P883838" s="83"/>
    </row>
    <row r="883839" spans="16:16" x14ac:dyDescent="0.3">
      <c r="P883839" s="83"/>
    </row>
    <row r="883840" spans="16:16" x14ac:dyDescent="0.3">
      <c r="P883840" s="83"/>
    </row>
    <row r="883841" spans="16:16" x14ac:dyDescent="0.3">
      <c r="P883841" s="83"/>
    </row>
    <row r="883842" spans="16:16" x14ac:dyDescent="0.3">
      <c r="P883842" s="83"/>
    </row>
    <row r="883843" spans="16:16" x14ac:dyDescent="0.3">
      <c r="P883843" s="83"/>
    </row>
    <row r="883844" spans="16:16" x14ac:dyDescent="0.3">
      <c r="P883844" s="83"/>
    </row>
    <row r="883845" spans="16:16" x14ac:dyDescent="0.3">
      <c r="P883845" s="83"/>
    </row>
    <row r="883846" spans="16:16" x14ac:dyDescent="0.3">
      <c r="P883846" s="83"/>
    </row>
    <row r="883847" spans="16:16" x14ac:dyDescent="0.3">
      <c r="P883847" s="83"/>
    </row>
    <row r="883848" spans="16:16" x14ac:dyDescent="0.3">
      <c r="P883848" s="83"/>
    </row>
    <row r="883849" spans="16:16" x14ac:dyDescent="0.3">
      <c r="P883849" s="83"/>
    </row>
    <row r="883850" spans="16:16" x14ac:dyDescent="0.3">
      <c r="P883850" s="83"/>
    </row>
    <row r="883851" spans="16:16" x14ac:dyDescent="0.3">
      <c r="P883851" s="83"/>
    </row>
    <row r="883852" spans="16:16" x14ac:dyDescent="0.3">
      <c r="P883852" s="83"/>
    </row>
    <row r="883853" spans="16:16" x14ac:dyDescent="0.3">
      <c r="P883853" s="83"/>
    </row>
    <row r="883854" spans="16:16" x14ac:dyDescent="0.3">
      <c r="P883854" s="83"/>
    </row>
    <row r="883855" spans="16:16" x14ac:dyDescent="0.3">
      <c r="P883855" s="83"/>
    </row>
    <row r="883856" spans="16:16" x14ac:dyDescent="0.3">
      <c r="P883856" s="83"/>
    </row>
    <row r="883857" spans="16:16" x14ac:dyDescent="0.3">
      <c r="P883857" s="83"/>
    </row>
    <row r="883858" spans="16:16" x14ac:dyDescent="0.3">
      <c r="P883858" s="83"/>
    </row>
    <row r="883859" spans="16:16" x14ac:dyDescent="0.3">
      <c r="P883859" s="83"/>
    </row>
    <row r="883860" spans="16:16" x14ac:dyDescent="0.3">
      <c r="P883860" s="83"/>
    </row>
    <row r="883861" spans="16:16" x14ac:dyDescent="0.3">
      <c r="P883861" s="83"/>
    </row>
    <row r="883862" spans="16:16" x14ac:dyDescent="0.3">
      <c r="P883862" s="83"/>
    </row>
    <row r="883863" spans="16:16" x14ac:dyDescent="0.3">
      <c r="P883863" s="83"/>
    </row>
    <row r="883864" spans="16:16" x14ac:dyDescent="0.3">
      <c r="P883864" s="83"/>
    </row>
    <row r="883865" spans="16:16" x14ac:dyDescent="0.3">
      <c r="P883865" s="83"/>
    </row>
    <row r="883866" spans="16:16" x14ac:dyDescent="0.3">
      <c r="P883866" s="83"/>
    </row>
    <row r="883867" spans="16:16" x14ac:dyDescent="0.3">
      <c r="P883867" s="83"/>
    </row>
    <row r="883868" spans="16:16" x14ac:dyDescent="0.3">
      <c r="P883868" s="83"/>
    </row>
    <row r="883869" spans="16:16" x14ac:dyDescent="0.3">
      <c r="P883869" s="83"/>
    </row>
    <row r="883870" spans="16:16" x14ac:dyDescent="0.3">
      <c r="P883870" s="83"/>
    </row>
    <row r="883871" spans="16:16" x14ac:dyDescent="0.3">
      <c r="P883871" s="83"/>
    </row>
    <row r="883872" spans="16:16" x14ac:dyDescent="0.3">
      <c r="P883872" s="83"/>
    </row>
    <row r="883873" spans="16:16" x14ac:dyDescent="0.3">
      <c r="P883873" s="83"/>
    </row>
    <row r="883874" spans="16:16" x14ac:dyDescent="0.3">
      <c r="P883874" s="83"/>
    </row>
    <row r="883875" spans="16:16" x14ac:dyDescent="0.3">
      <c r="P883875" s="83"/>
    </row>
    <row r="883876" spans="16:16" x14ac:dyDescent="0.3">
      <c r="P883876" s="83"/>
    </row>
    <row r="883877" spans="16:16" x14ac:dyDescent="0.3">
      <c r="P883877" s="83"/>
    </row>
    <row r="883878" spans="16:16" x14ac:dyDescent="0.3">
      <c r="P883878" s="83"/>
    </row>
    <row r="883879" spans="16:16" x14ac:dyDescent="0.3">
      <c r="P883879" s="83"/>
    </row>
    <row r="883880" spans="16:16" x14ac:dyDescent="0.3">
      <c r="P883880" s="83"/>
    </row>
    <row r="883881" spans="16:16" x14ac:dyDescent="0.3">
      <c r="P883881" s="83"/>
    </row>
    <row r="883882" spans="16:16" x14ac:dyDescent="0.3">
      <c r="P883882" s="83"/>
    </row>
    <row r="883883" spans="16:16" x14ac:dyDescent="0.3">
      <c r="P883883" s="83"/>
    </row>
    <row r="883884" spans="16:16" x14ac:dyDescent="0.3">
      <c r="P883884" s="83"/>
    </row>
    <row r="883885" spans="16:16" x14ac:dyDescent="0.3">
      <c r="P883885" s="83"/>
    </row>
    <row r="883886" spans="16:16" x14ac:dyDescent="0.3">
      <c r="P883886" s="83"/>
    </row>
    <row r="883887" spans="16:16" x14ac:dyDescent="0.3">
      <c r="P883887" s="83"/>
    </row>
    <row r="883888" spans="16:16" x14ac:dyDescent="0.3">
      <c r="P883888" s="83"/>
    </row>
    <row r="883889" spans="16:16" x14ac:dyDescent="0.3">
      <c r="P883889" s="83"/>
    </row>
    <row r="883890" spans="16:16" x14ac:dyDescent="0.3">
      <c r="P883890" s="83"/>
    </row>
    <row r="883891" spans="16:16" x14ac:dyDescent="0.3">
      <c r="P883891" s="83"/>
    </row>
    <row r="883892" spans="16:16" x14ac:dyDescent="0.3">
      <c r="P883892" s="83"/>
    </row>
    <row r="883893" spans="16:16" x14ac:dyDescent="0.3">
      <c r="P883893" s="83"/>
    </row>
    <row r="883894" spans="16:16" x14ac:dyDescent="0.3">
      <c r="P883894" s="83"/>
    </row>
    <row r="883895" spans="16:16" x14ac:dyDescent="0.3">
      <c r="P883895" s="83"/>
    </row>
    <row r="883896" spans="16:16" x14ac:dyDescent="0.3">
      <c r="P883896" s="83"/>
    </row>
    <row r="883897" spans="16:16" x14ac:dyDescent="0.3">
      <c r="P883897" s="83"/>
    </row>
    <row r="883898" spans="16:16" x14ac:dyDescent="0.3">
      <c r="P883898" s="83"/>
    </row>
    <row r="883899" spans="16:16" x14ac:dyDescent="0.3">
      <c r="P883899" s="83"/>
    </row>
    <row r="883900" spans="16:16" x14ac:dyDescent="0.3">
      <c r="P883900" s="83"/>
    </row>
    <row r="883901" spans="16:16" x14ac:dyDescent="0.3">
      <c r="P883901" s="83"/>
    </row>
    <row r="883902" spans="16:16" x14ac:dyDescent="0.3">
      <c r="P883902" s="83"/>
    </row>
    <row r="883903" spans="16:16" x14ac:dyDescent="0.3">
      <c r="P883903" s="83"/>
    </row>
    <row r="883904" spans="16:16" x14ac:dyDescent="0.3">
      <c r="P883904" s="83"/>
    </row>
    <row r="883905" spans="16:16" x14ac:dyDescent="0.3">
      <c r="P883905" s="83"/>
    </row>
    <row r="883906" spans="16:16" x14ac:dyDescent="0.3">
      <c r="P883906" s="83"/>
    </row>
    <row r="883907" spans="16:16" x14ac:dyDescent="0.3">
      <c r="P883907" s="83"/>
    </row>
    <row r="883908" spans="16:16" x14ac:dyDescent="0.3">
      <c r="P883908" s="83"/>
    </row>
    <row r="883909" spans="16:16" x14ac:dyDescent="0.3">
      <c r="P883909" s="83"/>
    </row>
    <row r="883910" spans="16:16" x14ac:dyDescent="0.3">
      <c r="P883910" s="83"/>
    </row>
    <row r="883911" spans="16:16" x14ac:dyDescent="0.3">
      <c r="P883911" s="83"/>
    </row>
    <row r="883912" spans="16:16" x14ac:dyDescent="0.3">
      <c r="P883912" s="83"/>
    </row>
    <row r="883913" spans="16:16" x14ac:dyDescent="0.3">
      <c r="P883913" s="83"/>
    </row>
    <row r="883914" spans="16:16" x14ac:dyDescent="0.3">
      <c r="P883914" s="83"/>
    </row>
    <row r="883915" spans="16:16" x14ac:dyDescent="0.3">
      <c r="P883915" s="83"/>
    </row>
    <row r="883916" spans="16:16" x14ac:dyDescent="0.3">
      <c r="P883916" s="83"/>
    </row>
    <row r="883917" spans="16:16" x14ac:dyDescent="0.3">
      <c r="P883917" s="83"/>
    </row>
    <row r="883918" spans="16:16" x14ac:dyDescent="0.3">
      <c r="P883918" s="83"/>
    </row>
    <row r="883919" spans="16:16" x14ac:dyDescent="0.3">
      <c r="P883919" s="83"/>
    </row>
    <row r="883920" spans="16:16" x14ac:dyDescent="0.3">
      <c r="P883920" s="83"/>
    </row>
    <row r="883921" spans="16:16" x14ac:dyDescent="0.3">
      <c r="P883921" s="83"/>
    </row>
    <row r="883922" spans="16:16" x14ac:dyDescent="0.3">
      <c r="P883922" s="83"/>
    </row>
    <row r="883923" spans="16:16" x14ac:dyDescent="0.3">
      <c r="P883923" s="83"/>
    </row>
    <row r="883924" spans="16:16" x14ac:dyDescent="0.3">
      <c r="P883924" s="83"/>
    </row>
    <row r="883925" spans="16:16" x14ac:dyDescent="0.3">
      <c r="P883925" s="83"/>
    </row>
    <row r="883926" spans="16:16" x14ac:dyDescent="0.3">
      <c r="P883926" s="83"/>
    </row>
    <row r="883927" spans="16:16" x14ac:dyDescent="0.3">
      <c r="P883927" s="83"/>
    </row>
    <row r="883928" spans="16:16" x14ac:dyDescent="0.3">
      <c r="P883928" s="83"/>
    </row>
    <row r="883929" spans="16:16" x14ac:dyDescent="0.3">
      <c r="P883929" s="83"/>
    </row>
    <row r="883930" spans="16:16" x14ac:dyDescent="0.3">
      <c r="P883930" s="83"/>
    </row>
    <row r="883931" spans="16:16" x14ac:dyDescent="0.3">
      <c r="P883931" s="83"/>
    </row>
    <row r="883932" spans="16:16" x14ac:dyDescent="0.3">
      <c r="P883932" s="83"/>
    </row>
    <row r="883933" spans="16:16" x14ac:dyDescent="0.3">
      <c r="P883933" s="83"/>
    </row>
    <row r="883934" spans="16:16" x14ac:dyDescent="0.3">
      <c r="P883934" s="83"/>
    </row>
    <row r="883935" spans="16:16" x14ac:dyDescent="0.3">
      <c r="P883935" s="83"/>
    </row>
    <row r="883936" spans="16:16" x14ac:dyDescent="0.3">
      <c r="P883936" s="83"/>
    </row>
    <row r="883937" spans="16:16" x14ac:dyDescent="0.3">
      <c r="P883937" s="83"/>
    </row>
    <row r="883938" spans="16:16" x14ac:dyDescent="0.3">
      <c r="P883938" s="83"/>
    </row>
    <row r="883939" spans="16:16" x14ac:dyDescent="0.3">
      <c r="P883939" s="83"/>
    </row>
    <row r="883940" spans="16:16" x14ac:dyDescent="0.3">
      <c r="P883940" s="83"/>
    </row>
    <row r="883941" spans="16:16" x14ac:dyDescent="0.3">
      <c r="P883941" s="83"/>
    </row>
    <row r="883942" spans="16:16" x14ac:dyDescent="0.3">
      <c r="P883942" s="83"/>
    </row>
    <row r="883943" spans="16:16" x14ac:dyDescent="0.3">
      <c r="P883943" s="83"/>
    </row>
    <row r="883944" spans="16:16" x14ac:dyDescent="0.3">
      <c r="P883944" s="83"/>
    </row>
    <row r="883945" spans="16:16" x14ac:dyDescent="0.3">
      <c r="P883945" s="83"/>
    </row>
    <row r="883946" spans="16:16" x14ac:dyDescent="0.3">
      <c r="P883946" s="83"/>
    </row>
    <row r="883947" spans="16:16" x14ac:dyDescent="0.3">
      <c r="P883947" s="83"/>
    </row>
    <row r="883948" spans="16:16" x14ac:dyDescent="0.3">
      <c r="P883948" s="83"/>
    </row>
    <row r="883949" spans="16:16" x14ac:dyDescent="0.3">
      <c r="P883949" s="83"/>
    </row>
    <row r="883950" spans="16:16" x14ac:dyDescent="0.3">
      <c r="P883950" s="83"/>
    </row>
    <row r="883951" spans="16:16" x14ac:dyDescent="0.3">
      <c r="P883951" s="83"/>
    </row>
    <row r="883952" spans="16:16" x14ac:dyDescent="0.3">
      <c r="P883952" s="83"/>
    </row>
    <row r="883953" spans="16:16" x14ac:dyDescent="0.3">
      <c r="P883953" s="83"/>
    </row>
    <row r="883954" spans="16:16" x14ac:dyDescent="0.3">
      <c r="P883954" s="83"/>
    </row>
    <row r="883955" spans="16:16" x14ac:dyDescent="0.3">
      <c r="P883955" s="83"/>
    </row>
    <row r="883956" spans="16:16" x14ac:dyDescent="0.3">
      <c r="P883956" s="83"/>
    </row>
    <row r="883957" spans="16:16" x14ac:dyDescent="0.3">
      <c r="P883957" s="83"/>
    </row>
    <row r="883958" spans="16:16" x14ac:dyDescent="0.3">
      <c r="P883958" s="83"/>
    </row>
    <row r="883959" spans="16:16" x14ac:dyDescent="0.3">
      <c r="P883959" s="83"/>
    </row>
    <row r="883960" spans="16:16" x14ac:dyDescent="0.3">
      <c r="P883960" s="83"/>
    </row>
    <row r="883961" spans="16:16" x14ac:dyDescent="0.3">
      <c r="P883961" s="83"/>
    </row>
    <row r="883962" spans="16:16" x14ac:dyDescent="0.3">
      <c r="P883962" s="83"/>
    </row>
    <row r="883963" spans="16:16" x14ac:dyDescent="0.3">
      <c r="P883963" s="83"/>
    </row>
    <row r="883964" spans="16:16" x14ac:dyDescent="0.3">
      <c r="P883964" s="83"/>
    </row>
    <row r="883965" spans="16:16" x14ac:dyDescent="0.3">
      <c r="P883965" s="83"/>
    </row>
    <row r="883966" spans="16:16" x14ac:dyDescent="0.3">
      <c r="P883966" s="83"/>
    </row>
    <row r="883967" spans="16:16" x14ac:dyDescent="0.3">
      <c r="P883967" s="83"/>
    </row>
    <row r="883968" spans="16:16" x14ac:dyDescent="0.3">
      <c r="P883968" s="83"/>
    </row>
    <row r="883969" spans="16:16" x14ac:dyDescent="0.3">
      <c r="P883969" s="83"/>
    </row>
    <row r="883970" spans="16:16" x14ac:dyDescent="0.3">
      <c r="P883970" s="83"/>
    </row>
    <row r="883971" spans="16:16" x14ac:dyDescent="0.3">
      <c r="P883971" s="83"/>
    </row>
    <row r="883972" spans="16:16" x14ac:dyDescent="0.3">
      <c r="P883972" s="83"/>
    </row>
    <row r="883973" spans="16:16" x14ac:dyDescent="0.3">
      <c r="P883973" s="83"/>
    </row>
    <row r="883974" spans="16:16" x14ac:dyDescent="0.3">
      <c r="P883974" s="83"/>
    </row>
    <row r="883975" spans="16:16" x14ac:dyDescent="0.3">
      <c r="P883975" s="83"/>
    </row>
    <row r="883976" spans="16:16" x14ac:dyDescent="0.3">
      <c r="P883976" s="83"/>
    </row>
    <row r="883977" spans="16:16" x14ac:dyDescent="0.3">
      <c r="P883977" s="83"/>
    </row>
    <row r="883978" spans="16:16" x14ac:dyDescent="0.3">
      <c r="P883978" s="83"/>
    </row>
    <row r="883979" spans="16:16" x14ac:dyDescent="0.3">
      <c r="P883979" s="83"/>
    </row>
    <row r="883980" spans="16:16" x14ac:dyDescent="0.3">
      <c r="P883980" s="83"/>
    </row>
    <row r="883981" spans="16:16" x14ac:dyDescent="0.3">
      <c r="P883981" s="83"/>
    </row>
    <row r="883982" spans="16:16" x14ac:dyDescent="0.3">
      <c r="P883982" s="83"/>
    </row>
    <row r="883983" spans="16:16" x14ac:dyDescent="0.3">
      <c r="P883983" s="83"/>
    </row>
    <row r="883984" spans="16:16" x14ac:dyDescent="0.3">
      <c r="P883984" s="83"/>
    </row>
    <row r="883985" spans="16:16" x14ac:dyDescent="0.3">
      <c r="P883985" s="83"/>
    </row>
    <row r="883986" spans="16:16" x14ac:dyDescent="0.3">
      <c r="P883986" s="83"/>
    </row>
    <row r="883987" spans="16:16" x14ac:dyDescent="0.3">
      <c r="P883987" s="83"/>
    </row>
    <row r="883988" spans="16:16" x14ac:dyDescent="0.3">
      <c r="P883988" s="83"/>
    </row>
    <row r="883989" spans="16:16" x14ac:dyDescent="0.3">
      <c r="P883989" s="83"/>
    </row>
    <row r="883990" spans="16:16" x14ac:dyDescent="0.3">
      <c r="P883990" s="83"/>
    </row>
    <row r="883991" spans="16:16" x14ac:dyDescent="0.3">
      <c r="P883991" s="83"/>
    </row>
    <row r="883992" spans="16:16" x14ac:dyDescent="0.3">
      <c r="P883992" s="83"/>
    </row>
    <row r="883993" spans="16:16" x14ac:dyDescent="0.3">
      <c r="P883993" s="83"/>
    </row>
    <row r="883994" spans="16:16" x14ac:dyDescent="0.3">
      <c r="P883994" s="83"/>
    </row>
    <row r="883995" spans="16:16" x14ac:dyDescent="0.3">
      <c r="P883995" s="83"/>
    </row>
    <row r="883996" spans="16:16" x14ac:dyDescent="0.3">
      <c r="P883996" s="83"/>
    </row>
    <row r="883997" spans="16:16" x14ac:dyDescent="0.3">
      <c r="P883997" s="83"/>
    </row>
    <row r="883998" spans="16:16" x14ac:dyDescent="0.3">
      <c r="P883998" s="83"/>
    </row>
    <row r="883999" spans="16:16" x14ac:dyDescent="0.3">
      <c r="P883999" s="83"/>
    </row>
    <row r="884000" spans="16:16" x14ac:dyDescent="0.3">
      <c r="P884000" s="83"/>
    </row>
    <row r="884001" spans="16:16" x14ac:dyDescent="0.3">
      <c r="P884001" s="83"/>
    </row>
    <row r="884002" spans="16:16" x14ac:dyDescent="0.3">
      <c r="P884002" s="83"/>
    </row>
    <row r="884003" spans="16:16" x14ac:dyDescent="0.3">
      <c r="P884003" s="83"/>
    </row>
    <row r="884004" spans="16:16" x14ac:dyDescent="0.3">
      <c r="P884004" s="83"/>
    </row>
    <row r="884005" spans="16:16" x14ac:dyDescent="0.3">
      <c r="P884005" s="83"/>
    </row>
    <row r="884006" spans="16:16" x14ac:dyDescent="0.3">
      <c r="P884006" s="83"/>
    </row>
    <row r="884007" spans="16:16" x14ac:dyDescent="0.3">
      <c r="P884007" s="83"/>
    </row>
    <row r="884008" spans="16:16" x14ac:dyDescent="0.3">
      <c r="P884008" s="83"/>
    </row>
    <row r="884009" spans="16:16" x14ac:dyDescent="0.3">
      <c r="P884009" s="83"/>
    </row>
    <row r="884010" spans="16:16" x14ac:dyDescent="0.3">
      <c r="P884010" s="83"/>
    </row>
    <row r="884011" spans="16:16" x14ac:dyDescent="0.3">
      <c r="P884011" s="83"/>
    </row>
    <row r="884012" spans="16:16" x14ac:dyDescent="0.3">
      <c r="P884012" s="83"/>
    </row>
    <row r="884013" spans="16:16" x14ac:dyDescent="0.3">
      <c r="P884013" s="83"/>
    </row>
    <row r="884014" spans="16:16" x14ac:dyDescent="0.3">
      <c r="P884014" s="83"/>
    </row>
    <row r="884015" spans="16:16" x14ac:dyDescent="0.3">
      <c r="P884015" s="83"/>
    </row>
    <row r="884016" spans="16:16" x14ac:dyDescent="0.3">
      <c r="P884016" s="83"/>
    </row>
    <row r="884017" spans="16:16" x14ac:dyDescent="0.3">
      <c r="P884017" s="83"/>
    </row>
    <row r="884018" spans="16:16" x14ac:dyDescent="0.3">
      <c r="P884018" s="83"/>
    </row>
    <row r="884019" spans="16:16" x14ac:dyDescent="0.3">
      <c r="P884019" s="83"/>
    </row>
    <row r="884020" spans="16:16" x14ac:dyDescent="0.3">
      <c r="P884020" s="83"/>
    </row>
    <row r="884021" spans="16:16" x14ac:dyDescent="0.3">
      <c r="P884021" s="83"/>
    </row>
    <row r="884022" spans="16:16" x14ac:dyDescent="0.3">
      <c r="P884022" s="83"/>
    </row>
    <row r="884023" spans="16:16" x14ac:dyDescent="0.3">
      <c r="P884023" s="83"/>
    </row>
    <row r="884024" spans="16:16" x14ac:dyDescent="0.3">
      <c r="P884024" s="83"/>
    </row>
    <row r="884025" spans="16:16" x14ac:dyDescent="0.3">
      <c r="P884025" s="83"/>
    </row>
    <row r="884026" spans="16:16" x14ac:dyDescent="0.3">
      <c r="P884026" s="83"/>
    </row>
    <row r="884027" spans="16:16" x14ac:dyDescent="0.3">
      <c r="P884027" s="83"/>
    </row>
    <row r="884028" spans="16:16" x14ac:dyDescent="0.3">
      <c r="P884028" s="83"/>
    </row>
    <row r="884029" spans="16:16" x14ac:dyDescent="0.3">
      <c r="P884029" s="83"/>
    </row>
    <row r="884030" spans="16:16" x14ac:dyDescent="0.3">
      <c r="P884030" s="83"/>
    </row>
    <row r="884031" spans="16:16" x14ac:dyDescent="0.3">
      <c r="P884031" s="83"/>
    </row>
    <row r="884032" spans="16:16" x14ac:dyDescent="0.3">
      <c r="P884032" s="83"/>
    </row>
    <row r="884033" spans="16:16" x14ac:dyDescent="0.3">
      <c r="P884033" s="83"/>
    </row>
    <row r="884034" spans="16:16" x14ac:dyDescent="0.3">
      <c r="P884034" s="83"/>
    </row>
    <row r="884035" spans="16:16" x14ac:dyDescent="0.3">
      <c r="P884035" s="83"/>
    </row>
    <row r="884036" spans="16:16" x14ac:dyDescent="0.3">
      <c r="P884036" s="83"/>
    </row>
    <row r="884037" spans="16:16" x14ac:dyDescent="0.3">
      <c r="P884037" s="83"/>
    </row>
    <row r="884038" spans="16:16" x14ac:dyDescent="0.3">
      <c r="P884038" s="83"/>
    </row>
    <row r="884039" spans="16:16" x14ac:dyDescent="0.3">
      <c r="P884039" s="83"/>
    </row>
    <row r="884040" spans="16:16" x14ac:dyDescent="0.3">
      <c r="P884040" s="83"/>
    </row>
    <row r="884041" spans="16:16" x14ac:dyDescent="0.3">
      <c r="P884041" s="83"/>
    </row>
    <row r="884042" spans="16:16" x14ac:dyDescent="0.3">
      <c r="P884042" s="83"/>
    </row>
    <row r="884043" spans="16:16" x14ac:dyDescent="0.3">
      <c r="P884043" s="83"/>
    </row>
    <row r="884044" spans="16:16" x14ac:dyDescent="0.3">
      <c r="P884044" s="83"/>
    </row>
    <row r="884045" spans="16:16" x14ac:dyDescent="0.3">
      <c r="P884045" s="83"/>
    </row>
    <row r="884046" spans="16:16" x14ac:dyDescent="0.3">
      <c r="P884046" s="83"/>
    </row>
    <row r="884047" spans="16:16" x14ac:dyDescent="0.3">
      <c r="P884047" s="83"/>
    </row>
    <row r="884048" spans="16:16" x14ac:dyDescent="0.3">
      <c r="P884048" s="83"/>
    </row>
    <row r="884049" spans="16:16" x14ac:dyDescent="0.3">
      <c r="P884049" s="83"/>
    </row>
    <row r="884050" spans="16:16" x14ac:dyDescent="0.3">
      <c r="P884050" s="83"/>
    </row>
    <row r="884051" spans="16:16" x14ac:dyDescent="0.3">
      <c r="P884051" s="83"/>
    </row>
    <row r="884052" spans="16:16" x14ac:dyDescent="0.3">
      <c r="P884052" s="83"/>
    </row>
    <row r="884053" spans="16:16" x14ac:dyDescent="0.3">
      <c r="P884053" s="83"/>
    </row>
    <row r="884054" spans="16:16" x14ac:dyDescent="0.3">
      <c r="P884054" s="83"/>
    </row>
    <row r="884055" spans="16:16" x14ac:dyDescent="0.3">
      <c r="P884055" s="83"/>
    </row>
    <row r="884056" spans="16:16" x14ac:dyDescent="0.3">
      <c r="P884056" s="83"/>
    </row>
    <row r="884057" spans="16:16" x14ac:dyDescent="0.3">
      <c r="P884057" s="83"/>
    </row>
    <row r="884058" spans="16:16" x14ac:dyDescent="0.3">
      <c r="P884058" s="83"/>
    </row>
    <row r="884059" spans="16:16" x14ac:dyDescent="0.3">
      <c r="P884059" s="83"/>
    </row>
    <row r="884060" spans="16:16" x14ac:dyDescent="0.3">
      <c r="P884060" s="83"/>
    </row>
    <row r="884061" spans="16:16" x14ac:dyDescent="0.3">
      <c r="P884061" s="83"/>
    </row>
    <row r="884062" spans="16:16" x14ac:dyDescent="0.3">
      <c r="P884062" s="83"/>
    </row>
    <row r="884063" spans="16:16" x14ac:dyDescent="0.3">
      <c r="P884063" s="83"/>
    </row>
    <row r="884064" spans="16:16" x14ac:dyDescent="0.3">
      <c r="P884064" s="83"/>
    </row>
    <row r="884065" spans="16:16" x14ac:dyDescent="0.3">
      <c r="P884065" s="83"/>
    </row>
    <row r="884066" spans="16:16" x14ac:dyDescent="0.3">
      <c r="P884066" s="83"/>
    </row>
    <row r="884067" spans="16:16" x14ac:dyDescent="0.3">
      <c r="P884067" s="83"/>
    </row>
    <row r="884068" spans="16:16" x14ac:dyDescent="0.3">
      <c r="P884068" s="83"/>
    </row>
    <row r="884069" spans="16:16" x14ac:dyDescent="0.3">
      <c r="P884069" s="83"/>
    </row>
    <row r="884070" spans="16:16" x14ac:dyDescent="0.3">
      <c r="P884070" s="83"/>
    </row>
    <row r="884071" spans="16:16" x14ac:dyDescent="0.3">
      <c r="P884071" s="83"/>
    </row>
    <row r="884072" spans="16:16" x14ac:dyDescent="0.3">
      <c r="P884072" s="83"/>
    </row>
    <row r="884073" spans="16:16" x14ac:dyDescent="0.3">
      <c r="P884073" s="83"/>
    </row>
    <row r="884074" spans="16:16" x14ac:dyDescent="0.3">
      <c r="P884074" s="83"/>
    </row>
    <row r="884075" spans="16:16" x14ac:dyDescent="0.3">
      <c r="P884075" s="83"/>
    </row>
    <row r="884076" spans="16:16" x14ac:dyDescent="0.3">
      <c r="P884076" s="83"/>
    </row>
    <row r="884077" spans="16:16" x14ac:dyDescent="0.3">
      <c r="P884077" s="83"/>
    </row>
    <row r="884078" spans="16:16" x14ac:dyDescent="0.3">
      <c r="P884078" s="83"/>
    </row>
    <row r="884079" spans="16:16" x14ac:dyDescent="0.3">
      <c r="P884079" s="83"/>
    </row>
    <row r="884080" spans="16:16" x14ac:dyDescent="0.3">
      <c r="P884080" s="83"/>
    </row>
    <row r="884081" spans="16:16" x14ac:dyDescent="0.3">
      <c r="P884081" s="83"/>
    </row>
    <row r="884082" spans="16:16" x14ac:dyDescent="0.3">
      <c r="P884082" s="83"/>
    </row>
    <row r="884083" spans="16:16" x14ac:dyDescent="0.3">
      <c r="P884083" s="83"/>
    </row>
    <row r="884084" spans="16:16" x14ac:dyDescent="0.3">
      <c r="P884084" s="83"/>
    </row>
    <row r="884085" spans="16:16" x14ac:dyDescent="0.3">
      <c r="P884085" s="83"/>
    </row>
    <row r="884086" spans="16:16" x14ac:dyDescent="0.3">
      <c r="P884086" s="83"/>
    </row>
    <row r="884087" spans="16:16" x14ac:dyDescent="0.3">
      <c r="P884087" s="83"/>
    </row>
    <row r="884088" spans="16:16" x14ac:dyDescent="0.3">
      <c r="P884088" s="83"/>
    </row>
    <row r="884089" spans="16:16" x14ac:dyDescent="0.3">
      <c r="P884089" s="83"/>
    </row>
    <row r="884090" spans="16:16" x14ac:dyDescent="0.3">
      <c r="P884090" s="83"/>
    </row>
    <row r="884091" spans="16:16" x14ac:dyDescent="0.3">
      <c r="P884091" s="83"/>
    </row>
    <row r="884092" spans="16:16" x14ac:dyDescent="0.3">
      <c r="P884092" s="83"/>
    </row>
    <row r="884093" spans="16:16" x14ac:dyDescent="0.3">
      <c r="P884093" s="83"/>
    </row>
    <row r="884094" spans="16:16" x14ac:dyDescent="0.3">
      <c r="P884094" s="83"/>
    </row>
    <row r="884095" spans="16:16" x14ac:dyDescent="0.3">
      <c r="P884095" s="83"/>
    </row>
    <row r="884096" spans="16:16" x14ac:dyDescent="0.3">
      <c r="P884096" s="83"/>
    </row>
    <row r="884097" spans="16:16" x14ac:dyDescent="0.3">
      <c r="P884097" s="83"/>
    </row>
    <row r="884098" spans="16:16" x14ac:dyDescent="0.3">
      <c r="P884098" s="83"/>
    </row>
    <row r="884099" spans="16:16" x14ac:dyDescent="0.3">
      <c r="P884099" s="83"/>
    </row>
    <row r="884100" spans="16:16" x14ac:dyDescent="0.3">
      <c r="P884100" s="83"/>
    </row>
    <row r="884101" spans="16:16" x14ac:dyDescent="0.3">
      <c r="P884101" s="83"/>
    </row>
    <row r="884102" spans="16:16" x14ac:dyDescent="0.3">
      <c r="P884102" s="83"/>
    </row>
    <row r="884103" spans="16:16" x14ac:dyDescent="0.3">
      <c r="P884103" s="83"/>
    </row>
    <row r="884104" spans="16:16" x14ac:dyDescent="0.3">
      <c r="P884104" s="83"/>
    </row>
    <row r="884105" spans="16:16" x14ac:dyDescent="0.3">
      <c r="P884105" s="83"/>
    </row>
    <row r="884106" spans="16:16" x14ac:dyDescent="0.3">
      <c r="P884106" s="83"/>
    </row>
    <row r="884107" spans="16:16" x14ac:dyDescent="0.3">
      <c r="P884107" s="83"/>
    </row>
    <row r="884108" spans="16:16" x14ac:dyDescent="0.3">
      <c r="P884108" s="83"/>
    </row>
    <row r="884109" spans="16:16" x14ac:dyDescent="0.3">
      <c r="P884109" s="83"/>
    </row>
    <row r="884110" spans="16:16" x14ac:dyDescent="0.3">
      <c r="P884110" s="83"/>
    </row>
    <row r="884111" spans="16:16" x14ac:dyDescent="0.3">
      <c r="P884111" s="83"/>
    </row>
    <row r="884112" spans="16:16" x14ac:dyDescent="0.3">
      <c r="P884112" s="83"/>
    </row>
    <row r="884113" spans="16:16" x14ac:dyDescent="0.3">
      <c r="P884113" s="83"/>
    </row>
    <row r="884114" spans="16:16" x14ac:dyDescent="0.3">
      <c r="P884114" s="83"/>
    </row>
    <row r="884115" spans="16:16" x14ac:dyDescent="0.3">
      <c r="P884115" s="83"/>
    </row>
    <row r="884116" spans="16:16" x14ac:dyDescent="0.3">
      <c r="P884116" s="83"/>
    </row>
    <row r="884117" spans="16:16" x14ac:dyDescent="0.3">
      <c r="P884117" s="83"/>
    </row>
    <row r="884118" spans="16:16" x14ac:dyDescent="0.3">
      <c r="P884118" s="83"/>
    </row>
    <row r="884119" spans="16:16" x14ac:dyDescent="0.3">
      <c r="P884119" s="83"/>
    </row>
    <row r="884120" spans="16:16" x14ac:dyDescent="0.3">
      <c r="P884120" s="83"/>
    </row>
    <row r="884121" spans="16:16" x14ac:dyDescent="0.3">
      <c r="P884121" s="83"/>
    </row>
    <row r="884122" spans="16:16" x14ac:dyDescent="0.3">
      <c r="P884122" s="83"/>
    </row>
    <row r="884123" spans="16:16" x14ac:dyDescent="0.3">
      <c r="P884123" s="83"/>
    </row>
    <row r="884124" spans="16:16" x14ac:dyDescent="0.3">
      <c r="P884124" s="83"/>
    </row>
    <row r="884125" spans="16:16" x14ac:dyDescent="0.3">
      <c r="P884125" s="83"/>
    </row>
    <row r="884126" spans="16:16" x14ac:dyDescent="0.3">
      <c r="P884126" s="83"/>
    </row>
    <row r="884127" spans="16:16" x14ac:dyDescent="0.3">
      <c r="P884127" s="83"/>
    </row>
    <row r="884128" spans="16:16" x14ac:dyDescent="0.3">
      <c r="P884128" s="83"/>
    </row>
    <row r="884129" spans="16:16" x14ac:dyDescent="0.3">
      <c r="P884129" s="83"/>
    </row>
    <row r="884130" spans="16:16" x14ac:dyDescent="0.3">
      <c r="P884130" s="83"/>
    </row>
    <row r="884131" spans="16:16" x14ac:dyDescent="0.3">
      <c r="P884131" s="83"/>
    </row>
    <row r="884132" spans="16:16" x14ac:dyDescent="0.3">
      <c r="P884132" s="83"/>
    </row>
    <row r="884133" spans="16:16" x14ac:dyDescent="0.3">
      <c r="P884133" s="83"/>
    </row>
    <row r="884134" spans="16:16" x14ac:dyDescent="0.3">
      <c r="P884134" s="83"/>
    </row>
    <row r="884135" spans="16:16" x14ac:dyDescent="0.3">
      <c r="P884135" s="83"/>
    </row>
    <row r="884136" spans="16:16" x14ac:dyDescent="0.3">
      <c r="P884136" s="83"/>
    </row>
    <row r="884137" spans="16:16" x14ac:dyDescent="0.3">
      <c r="P884137" s="83"/>
    </row>
    <row r="884138" spans="16:16" x14ac:dyDescent="0.3">
      <c r="P884138" s="83"/>
    </row>
    <row r="884139" spans="16:16" x14ac:dyDescent="0.3">
      <c r="P884139" s="83"/>
    </row>
    <row r="884140" spans="16:16" x14ac:dyDescent="0.3">
      <c r="P884140" s="83"/>
    </row>
    <row r="884141" spans="16:16" x14ac:dyDescent="0.3">
      <c r="P884141" s="83"/>
    </row>
    <row r="884142" spans="16:16" x14ac:dyDescent="0.3">
      <c r="P884142" s="83"/>
    </row>
    <row r="884143" spans="16:16" x14ac:dyDescent="0.3">
      <c r="P884143" s="83"/>
    </row>
    <row r="884144" spans="16:16" x14ac:dyDescent="0.3">
      <c r="P884144" s="83"/>
    </row>
    <row r="884145" spans="16:16" x14ac:dyDescent="0.3">
      <c r="P884145" s="83"/>
    </row>
    <row r="884146" spans="16:16" x14ac:dyDescent="0.3">
      <c r="P884146" s="83"/>
    </row>
    <row r="884147" spans="16:16" x14ac:dyDescent="0.3">
      <c r="P884147" s="83"/>
    </row>
    <row r="884148" spans="16:16" x14ac:dyDescent="0.3">
      <c r="P884148" s="83"/>
    </row>
    <row r="884149" spans="16:16" x14ac:dyDescent="0.3">
      <c r="P884149" s="83"/>
    </row>
    <row r="884150" spans="16:16" x14ac:dyDescent="0.3">
      <c r="P884150" s="83"/>
    </row>
    <row r="884151" spans="16:16" x14ac:dyDescent="0.3">
      <c r="P884151" s="83"/>
    </row>
    <row r="884152" spans="16:16" x14ac:dyDescent="0.3">
      <c r="P884152" s="83"/>
    </row>
    <row r="884153" spans="16:16" x14ac:dyDescent="0.3">
      <c r="P884153" s="83"/>
    </row>
    <row r="884154" spans="16:16" x14ac:dyDescent="0.3">
      <c r="P884154" s="83"/>
    </row>
    <row r="884155" spans="16:16" x14ac:dyDescent="0.3">
      <c r="P884155" s="83"/>
    </row>
    <row r="884156" spans="16:16" x14ac:dyDescent="0.3">
      <c r="P884156" s="83"/>
    </row>
    <row r="884157" spans="16:16" x14ac:dyDescent="0.3">
      <c r="P884157" s="83"/>
    </row>
    <row r="884158" spans="16:16" x14ac:dyDescent="0.3">
      <c r="P884158" s="83"/>
    </row>
    <row r="884159" spans="16:16" x14ac:dyDescent="0.3">
      <c r="P884159" s="83"/>
    </row>
    <row r="884160" spans="16:16" x14ac:dyDescent="0.3">
      <c r="P884160" s="83"/>
    </row>
    <row r="884161" spans="16:16" x14ac:dyDescent="0.3">
      <c r="P884161" s="83"/>
    </row>
    <row r="884162" spans="16:16" x14ac:dyDescent="0.3">
      <c r="P884162" s="83"/>
    </row>
    <row r="884163" spans="16:16" x14ac:dyDescent="0.3">
      <c r="P884163" s="83"/>
    </row>
    <row r="884164" spans="16:16" x14ac:dyDescent="0.3">
      <c r="P884164" s="83"/>
    </row>
    <row r="884165" spans="16:16" x14ac:dyDescent="0.3">
      <c r="P884165" s="83"/>
    </row>
    <row r="884166" spans="16:16" x14ac:dyDescent="0.3">
      <c r="P884166" s="83"/>
    </row>
    <row r="884167" spans="16:16" x14ac:dyDescent="0.3">
      <c r="P884167" s="83"/>
    </row>
    <row r="884168" spans="16:16" x14ac:dyDescent="0.3">
      <c r="P884168" s="83"/>
    </row>
    <row r="884169" spans="16:16" x14ac:dyDescent="0.3">
      <c r="P884169" s="83"/>
    </row>
    <row r="884170" spans="16:16" x14ac:dyDescent="0.3">
      <c r="P884170" s="83"/>
    </row>
    <row r="884171" spans="16:16" x14ac:dyDescent="0.3">
      <c r="P884171" s="83"/>
    </row>
    <row r="884172" spans="16:16" x14ac:dyDescent="0.3">
      <c r="P884172" s="83"/>
    </row>
    <row r="884173" spans="16:16" x14ac:dyDescent="0.3">
      <c r="P884173" s="83"/>
    </row>
    <row r="884174" spans="16:16" x14ac:dyDescent="0.3">
      <c r="P884174" s="83"/>
    </row>
    <row r="884175" spans="16:16" x14ac:dyDescent="0.3">
      <c r="P884175" s="83"/>
    </row>
    <row r="884176" spans="16:16" x14ac:dyDescent="0.3">
      <c r="P884176" s="83"/>
    </row>
    <row r="884177" spans="16:16" x14ac:dyDescent="0.3">
      <c r="P884177" s="83"/>
    </row>
    <row r="884178" spans="16:16" x14ac:dyDescent="0.3">
      <c r="P884178" s="83"/>
    </row>
    <row r="884179" spans="16:16" x14ac:dyDescent="0.3">
      <c r="P884179" s="83"/>
    </row>
    <row r="884180" spans="16:16" x14ac:dyDescent="0.3">
      <c r="P884180" s="83"/>
    </row>
    <row r="884181" spans="16:16" x14ac:dyDescent="0.3">
      <c r="P884181" s="83"/>
    </row>
    <row r="884182" spans="16:16" x14ac:dyDescent="0.3">
      <c r="P884182" s="83"/>
    </row>
    <row r="884183" spans="16:16" x14ac:dyDescent="0.3">
      <c r="P884183" s="83"/>
    </row>
    <row r="884184" spans="16:16" x14ac:dyDescent="0.3">
      <c r="P884184" s="83"/>
    </row>
    <row r="884185" spans="16:16" x14ac:dyDescent="0.3">
      <c r="P884185" s="83"/>
    </row>
    <row r="884186" spans="16:16" x14ac:dyDescent="0.3">
      <c r="P884186" s="83"/>
    </row>
    <row r="884187" spans="16:16" x14ac:dyDescent="0.3">
      <c r="P884187" s="83"/>
    </row>
    <row r="884188" spans="16:16" x14ac:dyDescent="0.3">
      <c r="P884188" s="83"/>
    </row>
    <row r="884189" spans="16:16" x14ac:dyDescent="0.3">
      <c r="P884189" s="83"/>
    </row>
    <row r="884190" spans="16:16" x14ac:dyDescent="0.3">
      <c r="P884190" s="83"/>
    </row>
    <row r="884191" spans="16:16" x14ac:dyDescent="0.3">
      <c r="P884191" s="83"/>
    </row>
    <row r="884192" spans="16:16" x14ac:dyDescent="0.3">
      <c r="P884192" s="83"/>
    </row>
    <row r="884193" spans="16:16" x14ac:dyDescent="0.3">
      <c r="P884193" s="83"/>
    </row>
    <row r="884194" spans="16:16" x14ac:dyDescent="0.3">
      <c r="P884194" s="83"/>
    </row>
    <row r="884195" spans="16:16" x14ac:dyDescent="0.3">
      <c r="P884195" s="83"/>
    </row>
    <row r="884196" spans="16:16" x14ac:dyDescent="0.3">
      <c r="P884196" s="83"/>
    </row>
    <row r="884197" spans="16:16" x14ac:dyDescent="0.3">
      <c r="P884197" s="83"/>
    </row>
    <row r="884198" spans="16:16" x14ac:dyDescent="0.3">
      <c r="P884198" s="83"/>
    </row>
    <row r="884199" spans="16:16" x14ac:dyDescent="0.3">
      <c r="P884199" s="83"/>
    </row>
    <row r="884200" spans="16:16" x14ac:dyDescent="0.3">
      <c r="P884200" s="83"/>
    </row>
    <row r="884201" spans="16:16" x14ac:dyDescent="0.3">
      <c r="P884201" s="83"/>
    </row>
    <row r="884202" spans="16:16" x14ac:dyDescent="0.3">
      <c r="P884202" s="83"/>
    </row>
    <row r="884203" spans="16:16" x14ac:dyDescent="0.3">
      <c r="P884203" s="83"/>
    </row>
    <row r="884204" spans="16:16" x14ac:dyDescent="0.3">
      <c r="P884204" s="83"/>
    </row>
    <row r="884205" spans="16:16" x14ac:dyDescent="0.3">
      <c r="P884205" s="83"/>
    </row>
    <row r="884206" spans="16:16" x14ac:dyDescent="0.3">
      <c r="P884206" s="83"/>
    </row>
    <row r="884207" spans="16:16" x14ac:dyDescent="0.3">
      <c r="P884207" s="83"/>
    </row>
    <row r="884208" spans="16:16" x14ac:dyDescent="0.3">
      <c r="P884208" s="83"/>
    </row>
    <row r="884209" spans="16:16" x14ac:dyDescent="0.3">
      <c r="P884209" s="83"/>
    </row>
    <row r="884210" spans="16:16" x14ac:dyDescent="0.3">
      <c r="P884210" s="83"/>
    </row>
    <row r="884211" spans="16:16" x14ac:dyDescent="0.3">
      <c r="P884211" s="83"/>
    </row>
    <row r="884212" spans="16:16" x14ac:dyDescent="0.3">
      <c r="P884212" s="83"/>
    </row>
    <row r="884213" spans="16:16" x14ac:dyDescent="0.3">
      <c r="P884213" s="83"/>
    </row>
    <row r="884214" spans="16:16" x14ac:dyDescent="0.3">
      <c r="P884214" s="83"/>
    </row>
    <row r="884215" spans="16:16" x14ac:dyDescent="0.3">
      <c r="P884215" s="83"/>
    </row>
    <row r="884216" spans="16:16" x14ac:dyDescent="0.3">
      <c r="P884216" s="83"/>
    </row>
    <row r="884217" spans="16:16" x14ac:dyDescent="0.3">
      <c r="P884217" s="83"/>
    </row>
    <row r="884218" spans="16:16" x14ac:dyDescent="0.3">
      <c r="P884218" s="83"/>
    </row>
    <row r="884219" spans="16:16" x14ac:dyDescent="0.3">
      <c r="P884219" s="83"/>
    </row>
    <row r="884220" spans="16:16" x14ac:dyDescent="0.3">
      <c r="P884220" s="83"/>
    </row>
    <row r="884221" spans="16:16" x14ac:dyDescent="0.3">
      <c r="P884221" s="83"/>
    </row>
    <row r="884222" spans="16:16" x14ac:dyDescent="0.3">
      <c r="P884222" s="83"/>
    </row>
    <row r="884223" spans="16:16" x14ac:dyDescent="0.3">
      <c r="P884223" s="83"/>
    </row>
    <row r="884224" spans="16:16" x14ac:dyDescent="0.3">
      <c r="P884224" s="83"/>
    </row>
    <row r="884225" spans="16:16" x14ac:dyDescent="0.3">
      <c r="P884225" s="83"/>
    </row>
    <row r="884226" spans="16:16" x14ac:dyDescent="0.3">
      <c r="P884226" s="83"/>
    </row>
    <row r="884227" spans="16:16" x14ac:dyDescent="0.3">
      <c r="P884227" s="83"/>
    </row>
    <row r="884228" spans="16:16" x14ac:dyDescent="0.3">
      <c r="P884228" s="83"/>
    </row>
    <row r="884229" spans="16:16" x14ac:dyDescent="0.3">
      <c r="P884229" s="83"/>
    </row>
    <row r="884230" spans="16:16" x14ac:dyDescent="0.3">
      <c r="P884230" s="83"/>
    </row>
    <row r="884231" spans="16:16" x14ac:dyDescent="0.3">
      <c r="P884231" s="83"/>
    </row>
    <row r="884232" spans="16:16" x14ac:dyDescent="0.3">
      <c r="P884232" s="83"/>
    </row>
    <row r="884233" spans="16:16" x14ac:dyDescent="0.3">
      <c r="P884233" s="83"/>
    </row>
    <row r="884234" spans="16:16" x14ac:dyDescent="0.3">
      <c r="P884234" s="83"/>
    </row>
    <row r="884235" spans="16:16" x14ac:dyDescent="0.3">
      <c r="P884235" s="83"/>
    </row>
    <row r="884236" spans="16:16" x14ac:dyDescent="0.3">
      <c r="P884236" s="83"/>
    </row>
    <row r="884237" spans="16:16" x14ac:dyDescent="0.3">
      <c r="P884237" s="83"/>
    </row>
    <row r="884238" spans="16:16" x14ac:dyDescent="0.3">
      <c r="P884238" s="83"/>
    </row>
    <row r="884239" spans="16:16" x14ac:dyDescent="0.3">
      <c r="P884239" s="83"/>
    </row>
    <row r="884240" spans="16:16" x14ac:dyDescent="0.3">
      <c r="P884240" s="83"/>
    </row>
    <row r="884241" spans="16:16" x14ac:dyDescent="0.3">
      <c r="P884241" s="83"/>
    </row>
    <row r="884242" spans="16:16" x14ac:dyDescent="0.3">
      <c r="P884242" s="83"/>
    </row>
    <row r="884243" spans="16:16" x14ac:dyDescent="0.3">
      <c r="P884243" s="83"/>
    </row>
    <row r="884244" spans="16:16" x14ac:dyDescent="0.3">
      <c r="P884244" s="83"/>
    </row>
    <row r="884245" spans="16:16" x14ac:dyDescent="0.3">
      <c r="P884245" s="83"/>
    </row>
    <row r="884246" spans="16:16" x14ac:dyDescent="0.3">
      <c r="P884246" s="83"/>
    </row>
    <row r="884247" spans="16:16" x14ac:dyDescent="0.3">
      <c r="P884247" s="83"/>
    </row>
    <row r="884248" spans="16:16" x14ac:dyDescent="0.3">
      <c r="P884248" s="83"/>
    </row>
    <row r="884249" spans="16:16" x14ac:dyDescent="0.3">
      <c r="P884249" s="83"/>
    </row>
    <row r="884250" spans="16:16" x14ac:dyDescent="0.3">
      <c r="P884250" s="83"/>
    </row>
    <row r="884251" spans="16:16" x14ac:dyDescent="0.3">
      <c r="P884251" s="83"/>
    </row>
    <row r="884252" spans="16:16" x14ac:dyDescent="0.3">
      <c r="P884252" s="83"/>
    </row>
    <row r="884253" spans="16:16" x14ac:dyDescent="0.3">
      <c r="P884253" s="83"/>
    </row>
    <row r="884254" spans="16:16" x14ac:dyDescent="0.3">
      <c r="P884254" s="83"/>
    </row>
    <row r="884255" spans="16:16" x14ac:dyDescent="0.3">
      <c r="P884255" s="83"/>
    </row>
    <row r="884256" spans="16:16" x14ac:dyDescent="0.3">
      <c r="P884256" s="83"/>
    </row>
    <row r="884257" spans="16:16" x14ac:dyDescent="0.3">
      <c r="P884257" s="83"/>
    </row>
    <row r="884258" spans="16:16" x14ac:dyDescent="0.3">
      <c r="P884258" s="83"/>
    </row>
    <row r="884259" spans="16:16" x14ac:dyDescent="0.3">
      <c r="P884259" s="83"/>
    </row>
    <row r="884260" spans="16:16" x14ac:dyDescent="0.3">
      <c r="P884260" s="83"/>
    </row>
    <row r="884261" spans="16:16" x14ac:dyDescent="0.3">
      <c r="P884261" s="83"/>
    </row>
    <row r="884262" spans="16:16" x14ac:dyDescent="0.3">
      <c r="P884262" s="83"/>
    </row>
    <row r="884263" spans="16:16" x14ac:dyDescent="0.3">
      <c r="P884263" s="83"/>
    </row>
    <row r="884264" spans="16:16" x14ac:dyDescent="0.3">
      <c r="P884264" s="83"/>
    </row>
    <row r="884265" spans="16:16" x14ac:dyDescent="0.3">
      <c r="P884265" s="83"/>
    </row>
    <row r="884266" spans="16:16" x14ac:dyDescent="0.3">
      <c r="P884266" s="83"/>
    </row>
    <row r="884267" spans="16:16" x14ac:dyDescent="0.3">
      <c r="P884267" s="83"/>
    </row>
    <row r="884268" spans="16:16" x14ac:dyDescent="0.3">
      <c r="P884268" s="83"/>
    </row>
    <row r="884269" spans="16:16" x14ac:dyDescent="0.3">
      <c r="P884269" s="83"/>
    </row>
    <row r="884270" spans="16:16" x14ac:dyDescent="0.3">
      <c r="P884270" s="83"/>
    </row>
    <row r="884271" spans="16:16" x14ac:dyDescent="0.3">
      <c r="P884271" s="83"/>
    </row>
    <row r="884272" spans="16:16" x14ac:dyDescent="0.3">
      <c r="P884272" s="83"/>
    </row>
    <row r="884273" spans="16:16" x14ac:dyDescent="0.3">
      <c r="P884273" s="83"/>
    </row>
    <row r="884274" spans="16:16" x14ac:dyDescent="0.3">
      <c r="P884274" s="83"/>
    </row>
    <row r="884275" spans="16:16" x14ac:dyDescent="0.3">
      <c r="P884275" s="83"/>
    </row>
    <row r="884276" spans="16:16" x14ac:dyDescent="0.3">
      <c r="P884276" s="83"/>
    </row>
    <row r="884277" spans="16:16" x14ac:dyDescent="0.3">
      <c r="P884277" s="83"/>
    </row>
    <row r="884278" spans="16:16" x14ac:dyDescent="0.3">
      <c r="P884278" s="83"/>
    </row>
    <row r="884279" spans="16:16" x14ac:dyDescent="0.3">
      <c r="P884279" s="83"/>
    </row>
    <row r="884280" spans="16:16" x14ac:dyDescent="0.3">
      <c r="P884280" s="83"/>
    </row>
    <row r="884281" spans="16:16" x14ac:dyDescent="0.3">
      <c r="P884281" s="83"/>
    </row>
    <row r="884282" spans="16:16" x14ac:dyDescent="0.3">
      <c r="P884282" s="83"/>
    </row>
    <row r="884283" spans="16:16" x14ac:dyDescent="0.3">
      <c r="P884283" s="83"/>
    </row>
    <row r="884284" spans="16:16" x14ac:dyDescent="0.3">
      <c r="P884284" s="83"/>
    </row>
    <row r="884285" spans="16:16" x14ac:dyDescent="0.3">
      <c r="P884285" s="83"/>
    </row>
    <row r="884286" spans="16:16" x14ac:dyDescent="0.3">
      <c r="P884286" s="83"/>
    </row>
    <row r="884287" spans="16:16" x14ac:dyDescent="0.3">
      <c r="P884287" s="83"/>
    </row>
    <row r="884288" spans="16:16" x14ac:dyDescent="0.3">
      <c r="P884288" s="83"/>
    </row>
    <row r="884289" spans="16:16" x14ac:dyDescent="0.3">
      <c r="P884289" s="83"/>
    </row>
    <row r="884290" spans="16:16" x14ac:dyDescent="0.3">
      <c r="P884290" s="83"/>
    </row>
    <row r="884291" spans="16:16" x14ac:dyDescent="0.3">
      <c r="P884291" s="83"/>
    </row>
    <row r="884292" spans="16:16" x14ac:dyDescent="0.3">
      <c r="P884292" s="83"/>
    </row>
    <row r="884293" spans="16:16" x14ac:dyDescent="0.3">
      <c r="P884293" s="83"/>
    </row>
    <row r="884294" spans="16:16" x14ac:dyDescent="0.3">
      <c r="P884294" s="83"/>
    </row>
    <row r="884295" spans="16:16" x14ac:dyDescent="0.3">
      <c r="P884295" s="83"/>
    </row>
    <row r="884296" spans="16:16" x14ac:dyDescent="0.3">
      <c r="P884296" s="83"/>
    </row>
    <row r="884297" spans="16:16" x14ac:dyDescent="0.3">
      <c r="P884297" s="83"/>
    </row>
    <row r="884298" spans="16:16" x14ac:dyDescent="0.3">
      <c r="P884298" s="83"/>
    </row>
    <row r="884299" spans="16:16" x14ac:dyDescent="0.3">
      <c r="P884299" s="83"/>
    </row>
    <row r="884300" spans="16:16" x14ac:dyDescent="0.3">
      <c r="P884300" s="83"/>
    </row>
    <row r="884301" spans="16:16" x14ac:dyDescent="0.3">
      <c r="P884301" s="83"/>
    </row>
    <row r="884302" spans="16:16" x14ac:dyDescent="0.3">
      <c r="P884302" s="83"/>
    </row>
    <row r="884303" spans="16:16" x14ac:dyDescent="0.3">
      <c r="P884303" s="83"/>
    </row>
    <row r="884304" spans="16:16" x14ac:dyDescent="0.3">
      <c r="P884304" s="83"/>
    </row>
    <row r="884305" spans="16:16" x14ac:dyDescent="0.3">
      <c r="P884305" s="83"/>
    </row>
    <row r="884306" spans="16:16" x14ac:dyDescent="0.3">
      <c r="P884306" s="83"/>
    </row>
    <row r="884307" spans="16:16" x14ac:dyDescent="0.3">
      <c r="P884307" s="83"/>
    </row>
    <row r="884308" spans="16:16" x14ac:dyDescent="0.3">
      <c r="P884308" s="83"/>
    </row>
    <row r="884309" spans="16:16" x14ac:dyDescent="0.3">
      <c r="P884309" s="83"/>
    </row>
    <row r="884310" spans="16:16" x14ac:dyDescent="0.3">
      <c r="P884310" s="83"/>
    </row>
    <row r="884311" spans="16:16" x14ac:dyDescent="0.3">
      <c r="P884311" s="83"/>
    </row>
    <row r="884312" spans="16:16" x14ac:dyDescent="0.3">
      <c r="P884312" s="83"/>
    </row>
    <row r="884313" spans="16:16" x14ac:dyDescent="0.3">
      <c r="P884313" s="83"/>
    </row>
    <row r="884314" spans="16:16" x14ac:dyDescent="0.3">
      <c r="P884314" s="83"/>
    </row>
    <row r="884315" spans="16:16" x14ac:dyDescent="0.3">
      <c r="P884315" s="83"/>
    </row>
    <row r="884316" spans="16:16" x14ac:dyDescent="0.3">
      <c r="P884316" s="83"/>
    </row>
    <row r="884317" spans="16:16" x14ac:dyDescent="0.3">
      <c r="P884317" s="83"/>
    </row>
    <row r="884318" spans="16:16" x14ac:dyDescent="0.3">
      <c r="P884318" s="83"/>
    </row>
    <row r="884319" spans="16:16" x14ac:dyDescent="0.3">
      <c r="P884319" s="83"/>
    </row>
    <row r="884320" spans="16:16" x14ac:dyDescent="0.3">
      <c r="P884320" s="83"/>
    </row>
    <row r="884321" spans="16:16" x14ac:dyDescent="0.3">
      <c r="P884321" s="83"/>
    </row>
    <row r="884322" spans="16:16" x14ac:dyDescent="0.3">
      <c r="P884322" s="83"/>
    </row>
    <row r="884323" spans="16:16" x14ac:dyDescent="0.3">
      <c r="P884323" s="83"/>
    </row>
    <row r="884324" spans="16:16" x14ac:dyDescent="0.3">
      <c r="P884324" s="83"/>
    </row>
    <row r="884325" spans="16:16" x14ac:dyDescent="0.3">
      <c r="P884325" s="83"/>
    </row>
    <row r="884326" spans="16:16" x14ac:dyDescent="0.3">
      <c r="P884326" s="83"/>
    </row>
    <row r="884327" spans="16:16" x14ac:dyDescent="0.3">
      <c r="P884327" s="83"/>
    </row>
    <row r="884328" spans="16:16" x14ac:dyDescent="0.3">
      <c r="P884328" s="83"/>
    </row>
    <row r="884329" spans="16:16" x14ac:dyDescent="0.3">
      <c r="P884329" s="83"/>
    </row>
    <row r="884330" spans="16:16" x14ac:dyDescent="0.3">
      <c r="P884330" s="83"/>
    </row>
    <row r="884331" spans="16:16" x14ac:dyDescent="0.3">
      <c r="P884331" s="83"/>
    </row>
    <row r="884332" spans="16:16" x14ac:dyDescent="0.3">
      <c r="P884332" s="83"/>
    </row>
    <row r="884333" spans="16:16" x14ac:dyDescent="0.3">
      <c r="P884333" s="83"/>
    </row>
    <row r="884334" spans="16:16" x14ac:dyDescent="0.3">
      <c r="P884334" s="83"/>
    </row>
    <row r="884335" spans="16:16" x14ac:dyDescent="0.3">
      <c r="P884335" s="83"/>
    </row>
    <row r="884336" spans="16:16" x14ac:dyDescent="0.3">
      <c r="P884336" s="83"/>
    </row>
    <row r="884337" spans="16:16" x14ac:dyDescent="0.3">
      <c r="P884337" s="83"/>
    </row>
    <row r="884338" spans="16:16" x14ac:dyDescent="0.3">
      <c r="P884338" s="83"/>
    </row>
    <row r="884339" spans="16:16" x14ac:dyDescent="0.3">
      <c r="P884339" s="83"/>
    </row>
    <row r="884340" spans="16:16" x14ac:dyDescent="0.3">
      <c r="P884340" s="83"/>
    </row>
    <row r="884341" spans="16:16" x14ac:dyDescent="0.3">
      <c r="P884341" s="83"/>
    </row>
    <row r="884342" spans="16:16" x14ac:dyDescent="0.3">
      <c r="P884342" s="83"/>
    </row>
    <row r="884343" spans="16:16" x14ac:dyDescent="0.3">
      <c r="P884343" s="83"/>
    </row>
    <row r="884344" spans="16:16" x14ac:dyDescent="0.3">
      <c r="P884344" s="83"/>
    </row>
    <row r="884345" spans="16:16" x14ac:dyDescent="0.3">
      <c r="P884345" s="83"/>
    </row>
    <row r="884346" spans="16:16" x14ac:dyDescent="0.3">
      <c r="P884346" s="83"/>
    </row>
    <row r="884347" spans="16:16" x14ac:dyDescent="0.3">
      <c r="P884347" s="83"/>
    </row>
    <row r="884348" spans="16:16" x14ac:dyDescent="0.3">
      <c r="P884348" s="83"/>
    </row>
    <row r="884349" spans="16:16" x14ac:dyDescent="0.3">
      <c r="P884349" s="83"/>
    </row>
    <row r="884350" spans="16:16" x14ac:dyDescent="0.3">
      <c r="P884350" s="83"/>
    </row>
    <row r="884351" spans="16:16" x14ac:dyDescent="0.3">
      <c r="P884351" s="83"/>
    </row>
    <row r="884352" spans="16:16" x14ac:dyDescent="0.3">
      <c r="P884352" s="83"/>
    </row>
    <row r="884353" spans="16:16" x14ac:dyDescent="0.3">
      <c r="P884353" s="83"/>
    </row>
    <row r="884354" spans="16:16" x14ac:dyDescent="0.3">
      <c r="P884354" s="83"/>
    </row>
    <row r="884355" spans="16:16" x14ac:dyDescent="0.3">
      <c r="P884355" s="83"/>
    </row>
    <row r="884356" spans="16:16" x14ac:dyDescent="0.3">
      <c r="P884356" s="83"/>
    </row>
    <row r="884357" spans="16:16" x14ac:dyDescent="0.3">
      <c r="P884357" s="83"/>
    </row>
    <row r="884358" spans="16:16" x14ac:dyDescent="0.3">
      <c r="P884358" s="83"/>
    </row>
    <row r="884359" spans="16:16" x14ac:dyDescent="0.3">
      <c r="P884359" s="83"/>
    </row>
    <row r="884360" spans="16:16" x14ac:dyDescent="0.3">
      <c r="P884360" s="83"/>
    </row>
    <row r="884361" spans="16:16" x14ac:dyDescent="0.3">
      <c r="P884361" s="83"/>
    </row>
    <row r="884362" spans="16:16" x14ac:dyDescent="0.3">
      <c r="P884362" s="83"/>
    </row>
    <row r="884363" spans="16:16" x14ac:dyDescent="0.3">
      <c r="P884363" s="83"/>
    </row>
    <row r="884364" spans="16:16" x14ac:dyDescent="0.3">
      <c r="P884364" s="83"/>
    </row>
    <row r="884365" spans="16:16" x14ac:dyDescent="0.3">
      <c r="P884365" s="83"/>
    </row>
    <row r="884366" spans="16:16" x14ac:dyDescent="0.3">
      <c r="P884366" s="83"/>
    </row>
    <row r="884367" spans="16:16" x14ac:dyDescent="0.3">
      <c r="P884367" s="83"/>
    </row>
    <row r="884368" spans="16:16" x14ac:dyDescent="0.3">
      <c r="P884368" s="83"/>
    </row>
    <row r="884369" spans="16:16" x14ac:dyDescent="0.3">
      <c r="P884369" s="83"/>
    </row>
    <row r="884370" spans="16:16" x14ac:dyDescent="0.3">
      <c r="P884370" s="83"/>
    </row>
    <row r="884371" spans="16:16" x14ac:dyDescent="0.3">
      <c r="P884371" s="83"/>
    </row>
    <row r="884372" spans="16:16" x14ac:dyDescent="0.3">
      <c r="P884372" s="83"/>
    </row>
    <row r="884373" spans="16:16" x14ac:dyDescent="0.3">
      <c r="P884373" s="83"/>
    </row>
    <row r="884374" spans="16:16" x14ac:dyDescent="0.3">
      <c r="P884374" s="83"/>
    </row>
    <row r="884375" spans="16:16" x14ac:dyDescent="0.3">
      <c r="P884375" s="83"/>
    </row>
    <row r="884376" spans="16:16" x14ac:dyDescent="0.3">
      <c r="P884376" s="83"/>
    </row>
    <row r="884377" spans="16:16" x14ac:dyDescent="0.3">
      <c r="P884377" s="83"/>
    </row>
    <row r="884378" spans="16:16" x14ac:dyDescent="0.3">
      <c r="P884378" s="83"/>
    </row>
    <row r="884379" spans="16:16" x14ac:dyDescent="0.3">
      <c r="P884379" s="83"/>
    </row>
    <row r="884380" spans="16:16" x14ac:dyDescent="0.3">
      <c r="P884380" s="83"/>
    </row>
    <row r="884381" spans="16:16" x14ac:dyDescent="0.3">
      <c r="P884381" s="83"/>
    </row>
    <row r="884382" spans="16:16" x14ac:dyDescent="0.3">
      <c r="P884382" s="83"/>
    </row>
    <row r="884383" spans="16:16" x14ac:dyDescent="0.3">
      <c r="P884383" s="83"/>
    </row>
    <row r="884384" spans="16:16" x14ac:dyDescent="0.3">
      <c r="P884384" s="83"/>
    </row>
    <row r="884385" spans="16:16" x14ac:dyDescent="0.3">
      <c r="P884385" s="83"/>
    </row>
    <row r="884386" spans="16:16" x14ac:dyDescent="0.3">
      <c r="P884386" s="83"/>
    </row>
    <row r="884387" spans="16:16" x14ac:dyDescent="0.3">
      <c r="P884387" s="83"/>
    </row>
    <row r="884388" spans="16:16" x14ac:dyDescent="0.3">
      <c r="P884388" s="83"/>
    </row>
    <row r="884389" spans="16:16" x14ac:dyDescent="0.3">
      <c r="P884389" s="83"/>
    </row>
    <row r="884390" spans="16:16" x14ac:dyDescent="0.3">
      <c r="P884390" s="83"/>
    </row>
    <row r="884391" spans="16:16" x14ac:dyDescent="0.3">
      <c r="P884391" s="83"/>
    </row>
    <row r="884392" spans="16:16" x14ac:dyDescent="0.3">
      <c r="P884392" s="83"/>
    </row>
    <row r="884393" spans="16:16" x14ac:dyDescent="0.3">
      <c r="P884393" s="83"/>
    </row>
    <row r="884394" spans="16:16" x14ac:dyDescent="0.3">
      <c r="P884394" s="83"/>
    </row>
    <row r="884395" spans="16:16" x14ac:dyDescent="0.3">
      <c r="P884395" s="83"/>
    </row>
    <row r="884396" spans="16:16" x14ac:dyDescent="0.3">
      <c r="P884396" s="83"/>
    </row>
    <row r="884397" spans="16:16" x14ac:dyDescent="0.3">
      <c r="P884397" s="83"/>
    </row>
    <row r="884398" spans="16:16" x14ac:dyDescent="0.3">
      <c r="P884398" s="83"/>
    </row>
    <row r="884399" spans="16:16" x14ac:dyDescent="0.3">
      <c r="P884399" s="83"/>
    </row>
    <row r="884400" spans="16:16" x14ac:dyDescent="0.3">
      <c r="P884400" s="83"/>
    </row>
    <row r="884401" spans="16:16" x14ac:dyDescent="0.3">
      <c r="P884401" s="83"/>
    </row>
    <row r="884402" spans="16:16" x14ac:dyDescent="0.3">
      <c r="P884402" s="83"/>
    </row>
    <row r="884403" spans="16:16" x14ac:dyDescent="0.3">
      <c r="P884403" s="83"/>
    </row>
    <row r="884404" spans="16:16" x14ac:dyDescent="0.3">
      <c r="P884404" s="83"/>
    </row>
    <row r="884405" spans="16:16" x14ac:dyDescent="0.3">
      <c r="P884405" s="83"/>
    </row>
    <row r="884406" spans="16:16" x14ac:dyDescent="0.3">
      <c r="P884406" s="83"/>
    </row>
    <row r="884407" spans="16:16" x14ac:dyDescent="0.3">
      <c r="P884407" s="83"/>
    </row>
    <row r="884408" spans="16:16" x14ac:dyDescent="0.3">
      <c r="P884408" s="83"/>
    </row>
    <row r="884409" spans="16:16" x14ac:dyDescent="0.3">
      <c r="P884409" s="83"/>
    </row>
    <row r="884410" spans="16:16" x14ac:dyDescent="0.3">
      <c r="P884410" s="83"/>
    </row>
    <row r="884411" spans="16:16" x14ac:dyDescent="0.3">
      <c r="P884411" s="83"/>
    </row>
    <row r="884412" spans="16:16" x14ac:dyDescent="0.3">
      <c r="P884412" s="83"/>
    </row>
    <row r="884413" spans="16:16" x14ac:dyDescent="0.3">
      <c r="P884413" s="83"/>
    </row>
    <row r="884414" spans="16:16" x14ac:dyDescent="0.3">
      <c r="P884414" s="83"/>
    </row>
    <row r="884415" spans="16:16" x14ac:dyDescent="0.3">
      <c r="P884415" s="83"/>
    </row>
    <row r="884416" spans="16:16" x14ac:dyDescent="0.3">
      <c r="P884416" s="83"/>
    </row>
    <row r="884417" spans="16:16" x14ac:dyDescent="0.3">
      <c r="P884417" s="83"/>
    </row>
    <row r="884418" spans="16:16" x14ac:dyDescent="0.3">
      <c r="P884418" s="83"/>
    </row>
    <row r="884419" spans="16:16" x14ac:dyDescent="0.3">
      <c r="P884419" s="83"/>
    </row>
    <row r="884420" spans="16:16" x14ac:dyDescent="0.3">
      <c r="P884420" s="83"/>
    </row>
    <row r="884421" spans="16:16" x14ac:dyDescent="0.3">
      <c r="P884421" s="83"/>
    </row>
    <row r="884422" spans="16:16" x14ac:dyDescent="0.3">
      <c r="P884422" s="83"/>
    </row>
    <row r="884423" spans="16:16" x14ac:dyDescent="0.3">
      <c r="P884423" s="83"/>
    </row>
    <row r="884424" spans="16:16" x14ac:dyDescent="0.3">
      <c r="P884424" s="83"/>
    </row>
    <row r="884425" spans="16:16" x14ac:dyDescent="0.3">
      <c r="P884425" s="83"/>
    </row>
    <row r="884426" spans="16:16" x14ac:dyDescent="0.3">
      <c r="P884426" s="83"/>
    </row>
    <row r="884427" spans="16:16" x14ac:dyDescent="0.3">
      <c r="P884427" s="83"/>
    </row>
    <row r="884428" spans="16:16" x14ac:dyDescent="0.3">
      <c r="P884428" s="83"/>
    </row>
    <row r="884429" spans="16:16" x14ac:dyDescent="0.3">
      <c r="P884429" s="83"/>
    </row>
    <row r="884430" spans="16:16" x14ac:dyDescent="0.3">
      <c r="P884430" s="83"/>
    </row>
    <row r="884431" spans="16:16" x14ac:dyDescent="0.3">
      <c r="P884431" s="83"/>
    </row>
    <row r="884432" spans="16:16" x14ac:dyDescent="0.3">
      <c r="P884432" s="83"/>
    </row>
    <row r="884433" spans="16:16" x14ac:dyDescent="0.3">
      <c r="P884433" s="83"/>
    </row>
    <row r="884434" spans="16:16" x14ac:dyDescent="0.3">
      <c r="P884434" s="83"/>
    </row>
    <row r="884435" spans="16:16" x14ac:dyDescent="0.3">
      <c r="P884435" s="83"/>
    </row>
    <row r="884436" spans="16:16" x14ac:dyDescent="0.3">
      <c r="P884436" s="83"/>
    </row>
    <row r="884437" spans="16:16" x14ac:dyDescent="0.3">
      <c r="P884437" s="83"/>
    </row>
    <row r="884438" spans="16:16" x14ac:dyDescent="0.3">
      <c r="P884438" s="83"/>
    </row>
    <row r="884439" spans="16:16" x14ac:dyDescent="0.3">
      <c r="P884439" s="83"/>
    </row>
    <row r="884440" spans="16:16" x14ac:dyDescent="0.3">
      <c r="P884440" s="83"/>
    </row>
    <row r="884441" spans="16:16" x14ac:dyDescent="0.3">
      <c r="P884441" s="83"/>
    </row>
    <row r="884442" spans="16:16" x14ac:dyDescent="0.3">
      <c r="P884442" s="83"/>
    </row>
    <row r="884443" spans="16:16" x14ac:dyDescent="0.3">
      <c r="P884443" s="83"/>
    </row>
    <row r="884444" spans="16:16" x14ac:dyDescent="0.3">
      <c r="P884444" s="83"/>
    </row>
    <row r="884445" spans="16:16" x14ac:dyDescent="0.3">
      <c r="P884445" s="83"/>
    </row>
    <row r="884446" spans="16:16" x14ac:dyDescent="0.3">
      <c r="P884446" s="83"/>
    </row>
    <row r="884447" spans="16:16" x14ac:dyDescent="0.3">
      <c r="P884447" s="83"/>
    </row>
    <row r="884448" spans="16:16" x14ac:dyDescent="0.3">
      <c r="P884448" s="83"/>
    </row>
    <row r="884449" spans="16:16" x14ac:dyDescent="0.3">
      <c r="P884449" s="83"/>
    </row>
    <row r="884450" spans="16:16" x14ac:dyDescent="0.3">
      <c r="P884450" s="83"/>
    </row>
    <row r="884451" spans="16:16" x14ac:dyDescent="0.3">
      <c r="P884451" s="83"/>
    </row>
    <row r="884452" spans="16:16" x14ac:dyDescent="0.3">
      <c r="P884452" s="83"/>
    </row>
    <row r="884453" spans="16:16" x14ac:dyDescent="0.3">
      <c r="P884453" s="83"/>
    </row>
    <row r="884454" spans="16:16" x14ac:dyDescent="0.3">
      <c r="P884454" s="83"/>
    </row>
    <row r="884455" spans="16:16" x14ac:dyDescent="0.3">
      <c r="P884455" s="83"/>
    </row>
    <row r="884456" spans="16:16" x14ac:dyDescent="0.3">
      <c r="P884456" s="83"/>
    </row>
    <row r="884457" spans="16:16" x14ac:dyDescent="0.3">
      <c r="P884457" s="83"/>
    </row>
    <row r="884458" spans="16:16" x14ac:dyDescent="0.3">
      <c r="P884458" s="83"/>
    </row>
    <row r="884459" spans="16:16" x14ac:dyDescent="0.3">
      <c r="P884459" s="83"/>
    </row>
    <row r="884460" spans="16:16" x14ac:dyDescent="0.3">
      <c r="P884460" s="83"/>
    </row>
    <row r="884461" spans="16:16" x14ac:dyDescent="0.3">
      <c r="P884461" s="83"/>
    </row>
    <row r="884462" spans="16:16" x14ac:dyDescent="0.3">
      <c r="P884462" s="83"/>
    </row>
    <row r="884463" spans="16:16" x14ac:dyDescent="0.3">
      <c r="P884463" s="83"/>
    </row>
    <row r="884464" spans="16:16" x14ac:dyDescent="0.3">
      <c r="P884464" s="83"/>
    </row>
    <row r="884465" spans="16:16" x14ac:dyDescent="0.3">
      <c r="P884465" s="83"/>
    </row>
    <row r="884466" spans="16:16" x14ac:dyDescent="0.3">
      <c r="P884466" s="83"/>
    </row>
    <row r="884467" spans="16:16" x14ac:dyDescent="0.3">
      <c r="P884467" s="83"/>
    </row>
    <row r="884468" spans="16:16" x14ac:dyDescent="0.3">
      <c r="P884468" s="83"/>
    </row>
    <row r="884469" spans="16:16" x14ac:dyDescent="0.3">
      <c r="P884469" s="83"/>
    </row>
    <row r="884470" spans="16:16" x14ac:dyDescent="0.3">
      <c r="P884470" s="83"/>
    </row>
    <row r="884471" spans="16:16" x14ac:dyDescent="0.3">
      <c r="P884471" s="83"/>
    </row>
    <row r="884472" spans="16:16" x14ac:dyDescent="0.3">
      <c r="P884472" s="83"/>
    </row>
    <row r="884473" spans="16:16" x14ac:dyDescent="0.3">
      <c r="P884473" s="83"/>
    </row>
    <row r="884474" spans="16:16" x14ac:dyDescent="0.3">
      <c r="P884474" s="83"/>
    </row>
    <row r="884475" spans="16:16" x14ac:dyDescent="0.3">
      <c r="P884475" s="83"/>
    </row>
    <row r="884476" spans="16:16" x14ac:dyDescent="0.3">
      <c r="P884476" s="83"/>
    </row>
    <row r="884477" spans="16:16" x14ac:dyDescent="0.3">
      <c r="P884477" s="83"/>
    </row>
    <row r="884478" spans="16:16" x14ac:dyDescent="0.3">
      <c r="P884478" s="83"/>
    </row>
    <row r="884479" spans="16:16" x14ac:dyDescent="0.3">
      <c r="P884479" s="83"/>
    </row>
    <row r="884480" spans="16:16" x14ac:dyDescent="0.3">
      <c r="P884480" s="83"/>
    </row>
    <row r="884481" spans="16:16" x14ac:dyDescent="0.3">
      <c r="P884481" s="83"/>
    </row>
    <row r="884482" spans="16:16" x14ac:dyDescent="0.3">
      <c r="P884482" s="83"/>
    </row>
    <row r="884483" spans="16:16" x14ac:dyDescent="0.3">
      <c r="P884483" s="83"/>
    </row>
    <row r="884484" spans="16:16" x14ac:dyDescent="0.3">
      <c r="P884484" s="83"/>
    </row>
    <row r="884485" spans="16:16" x14ac:dyDescent="0.3">
      <c r="P884485" s="83"/>
    </row>
    <row r="884486" spans="16:16" x14ac:dyDescent="0.3">
      <c r="P884486" s="83"/>
    </row>
    <row r="884487" spans="16:16" x14ac:dyDescent="0.3">
      <c r="P884487" s="83"/>
    </row>
    <row r="884488" spans="16:16" x14ac:dyDescent="0.3">
      <c r="P884488" s="83"/>
    </row>
    <row r="884489" spans="16:16" x14ac:dyDescent="0.3">
      <c r="P884489" s="83"/>
    </row>
    <row r="884490" spans="16:16" x14ac:dyDescent="0.3">
      <c r="P884490" s="83"/>
    </row>
    <row r="884491" spans="16:16" x14ac:dyDescent="0.3">
      <c r="P884491" s="83"/>
    </row>
    <row r="884492" spans="16:16" x14ac:dyDescent="0.3">
      <c r="P884492" s="83"/>
    </row>
    <row r="884493" spans="16:16" x14ac:dyDescent="0.3">
      <c r="P884493" s="83"/>
    </row>
    <row r="884494" spans="16:16" x14ac:dyDescent="0.3">
      <c r="P884494" s="83"/>
    </row>
    <row r="884495" spans="16:16" x14ac:dyDescent="0.3">
      <c r="P884495" s="83"/>
    </row>
    <row r="884496" spans="16:16" x14ac:dyDescent="0.3">
      <c r="P884496" s="83"/>
    </row>
    <row r="884497" spans="16:16" x14ac:dyDescent="0.3">
      <c r="P884497" s="83"/>
    </row>
    <row r="884498" spans="16:16" x14ac:dyDescent="0.3">
      <c r="P884498" s="83"/>
    </row>
    <row r="884499" spans="16:16" x14ac:dyDescent="0.3">
      <c r="P884499" s="83"/>
    </row>
    <row r="884500" spans="16:16" x14ac:dyDescent="0.3">
      <c r="P884500" s="83"/>
    </row>
    <row r="884501" spans="16:16" x14ac:dyDescent="0.3">
      <c r="P884501" s="83"/>
    </row>
    <row r="884502" spans="16:16" x14ac:dyDescent="0.3">
      <c r="P884502" s="83"/>
    </row>
    <row r="884503" spans="16:16" x14ac:dyDescent="0.3">
      <c r="P884503" s="83"/>
    </row>
    <row r="884504" spans="16:16" x14ac:dyDescent="0.3">
      <c r="P884504" s="83"/>
    </row>
    <row r="884505" spans="16:16" x14ac:dyDescent="0.3">
      <c r="P884505" s="83"/>
    </row>
    <row r="884506" spans="16:16" x14ac:dyDescent="0.3">
      <c r="P884506" s="83"/>
    </row>
    <row r="884507" spans="16:16" x14ac:dyDescent="0.3">
      <c r="P884507" s="83"/>
    </row>
    <row r="884508" spans="16:16" x14ac:dyDescent="0.3">
      <c r="P884508" s="83"/>
    </row>
    <row r="884509" spans="16:16" x14ac:dyDescent="0.3">
      <c r="P884509" s="83"/>
    </row>
    <row r="884510" spans="16:16" x14ac:dyDescent="0.3">
      <c r="P884510" s="83"/>
    </row>
    <row r="884511" spans="16:16" x14ac:dyDescent="0.3">
      <c r="P884511" s="83"/>
    </row>
    <row r="884512" spans="16:16" x14ac:dyDescent="0.3">
      <c r="P884512" s="83"/>
    </row>
    <row r="884513" spans="16:16" x14ac:dyDescent="0.3">
      <c r="P884513" s="83"/>
    </row>
    <row r="884514" spans="16:16" x14ac:dyDescent="0.3">
      <c r="P884514" s="83"/>
    </row>
    <row r="884515" spans="16:16" x14ac:dyDescent="0.3">
      <c r="P884515" s="83"/>
    </row>
    <row r="884516" spans="16:16" x14ac:dyDescent="0.3">
      <c r="P884516" s="83"/>
    </row>
    <row r="884517" spans="16:16" x14ac:dyDescent="0.3">
      <c r="P884517" s="83"/>
    </row>
    <row r="884518" spans="16:16" x14ac:dyDescent="0.3">
      <c r="P884518" s="83"/>
    </row>
    <row r="884519" spans="16:16" x14ac:dyDescent="0.3">
      <c r="P884519" s="83"/>
    </row>
    <row r="884520" spans="16:16" x14ac:dyDescent="0.3">
      <c r="P884520" s="83"/>
    </row>
    <row r="884521" spans="16:16" x14ac:dyDescent="0.3">
      <c r="P884521" s="83"/>
    </row>
    <row r="884522" spans="16:16" x14ac:dyDescent="0.3">
      <c r="P884522" s="83"/>
    </row>
    <row r="884523" spans="16:16" x14ac:dyDescent="0.3">
      <c r="P884523" s="83"/>
    </row>
    <row r="884524" spans="16:16" x14ac:dyDescent="0.3">
      <c r="P884524" s="83"/>
    </row>
    <row r="884525" spans="16:16" x14ac:dyDescent="0.3">
      <c r="P884525" s="83"/>
    </row>
    <row r="884526" spans="16:16" x14ac:dyDescent="0.3">
      <c r="P884526" s="83"/>
    </row>
    <row r="884527" spans="16:16" x14ac:dyDescent="0.3">
      <c r="P884527" s="83"/>
    </row>
    <row r="884528" spans="16:16" x14ac:dyDescent="0.3">
      <c r="P884528" s="83"/>
    </row>
    <row r="884529" spans="16:16" x14ac:dyDescent="0.3">
      <c r="P884529" s="83"/>
    </row>
    <row r="884530" spans="16:16" x14ac:dyDescent="0.3">
      <c r="P884530" s="83"/>
    </row>
    <row r="884531" spans="16:16" x14ac:dyDescent="0.3">
      <c r="P884531" s="83"/>
    </row>
    <row r="884532" spans="16:16" x14ac:dyDescent="0.3">
      <c r="P884532" s="83"/>
    </row>
    <row r="884533" spans="16:16" x14ac:dyDescent="0.3">
      <c r="P884533" s="83"/>
    </row>
    <row r="884534" spans="16:16" x14ac:dyDescent="0.3">
      <c r="P884534" s="83"/>
    </row>
    <row r="884535" spans="16:16" x14ac:dyDescent="0.3">
      <c r="P884535" s="83"/>
    </row>
    <row r="884536" spans="16:16" x14ac:dyDescent="0.3">
      <c r="P884536" s="83"/>
    </row>
    <row r="884537" spans="16:16" x14ac:dyDescent="0.3">
      <c r="P884537" s="83"/>
    </row>
    <row r="884538" spans="16:16" x14ac:dyDescent="0.3">
      <c r="P884538" s="83"/>
    </row>
    <row r="884539" spans="16:16" x14ac:dyDescent="0.3">
      <c r="P884539" s="83"/>
    </row>
    <row r="884540" spans="16:16" x14ac:dyDescent="0.3">
      <c r="P884540" s="83"/>
    </row>
    <row r="884541" spans="16:16" x14ac:dyDescent="0.3">
      <c r="P884541" s="83"/>
    </row>
    <row r="884542" spans="16:16" x14ac:dyDescent="0.3">
      <c r="P884542" s="83"/>
    </row>
    <row r="884543" spans="16:16" x14ac:dyDescent="0.3">
      <c r="P884543" s="83"/>
    </row>
    <row r="884544" spans="16:16" x14ac:dyDescent="0.3">
      <c r="P884544" s="83"/>
    </row>
    <row r="884545" spans="16:16" x14ac:dyDescent="0.3">
      <c r="P884545" s="83"/>
    </row>
    <row r="884546" spans="16:16" x14ac:dyDescent="0.3">
      <c r="P884546" s="83"/>
    </row>
    <row r="884547" spans="16:16" x14ac:dyDescent="0.3">
      <c r="P884547" s="83"/>
    </row>
    <row r="884548" spans="16:16" x14ac:dyDescent="0.3">
      <c r="P884548" s="83"/>
    </row>
    <row r="884549" spans="16:16" x14ac:dyDescent="0.3">
      <c r="P884549" s="83"/>
    </row>
    <row r="884550" spans="16:16" x14ac:dyDescent="0.3">
      <c r="P884550" s="83"/>
    </row>
    <row r="884551" spans="16:16" x14ac:dyDescent="0.3">
      <c r="P884551" s="83"/>
    </row>
    <row r="884552" spans="16:16" x14ac:dyDescent="0.3">
      <c r="P884552" s="83"/>
    </row>
    <row r="884553" spans="16:16" x14ac:dyDescent="0.3">
      <c r="P884553" s="83"/>
    </row>
    <row r="884554" spans="16:16" x14ac:dyDescent="0.3">
      <c r="P884554" s="83"/>
    </row>
    <row r="884555" spans="16:16" x14ac:dyDescent="0.3">
      <c r="P884555" s="83"/>
    </row>
    <row r="884556" spans="16:16" x14ac:dyDescent="0.3">
      <c r="P884556" s="83"/>
    </row>
    <row r="884557" spans="16:16" x14ac:dyDescent="0.3">
      <c r="P884557" s="83"/>
    </row>
    <row r="884558" spans="16:16" x14ac:dyDescent="0.3">
      <c r="P884558" s="83"/>
    </row>
    <row r="884559" spans="16:16" x14ac:dyDescent="0.3">
      <c r="P884559" s="83"/>
    </row>
    <row r="884560" spans="16:16" x14ac:dyDescent="0.3">
      <c r="P884560" s="83"/>
    </row>
    <row r="884561" spans="16:16" x14ac:dyDescent="0.3">
      <c r="P884561" s="83"/>
    </row>
    <row r="884562" spans="16:16" x14ac:dyDescent="0.3">
      <c r="P884562" s="83"/>
    </row>
    <row r="884563" spans="16:16" x14ac:dyDescent="0.3">
      <c r="P884563" s="83"/>
    </row>
    <row r="884564" spans="16:16" x14ac:dyDescent="0.3">
      <c r="P884564" s="83"/>
    </row>
    <row r="884565" spans="16:16" x14ac:dyDescent="0.3">
      <c r="P884565" s="83"/>
    </row>
    <row r="884566" spans="16:16" x14ac:dyDescent="0.3">
      <c r="P884566" s="83"/>
    </row>
    <row r="884567" spans="16:16" x14ac:dyDescent="0.3">
      <c r="P884567" s="83"/>
    </row>
    <row r="884568" spans="16:16" x14ac:dyDescent="0.3">
      <c r="P884568" s="83"/>
    </row>
    <row r="884569" spans="16:16" x14ac:dyDescent="0.3">
      <c r="P884569" s="83"/>
    </row>
    <row r="884570" spans="16:16" x14ac:dyDescent="0.3">
      <c r="P884570" s="83"/>
    </row>
    <row r="884571" spans="16:16" x14ac:dyDescent="0.3">
      <c r="P884571" s="83"/>
    </row>
    <row r="884572" spans="16:16" x14ac:dyDescent="0.3">
      <c r="P884572" s="83"/>
    </row>
    <row r="884573" spans="16:16" x14ac:dyDescent="0.3">
      <c r="P884573" s="83"/>
    </row>
    <row r="884574" spans="16:16" x14ac:dyDescent="0.3">
      <c r="P884574" s="83"/>
    </row>
    <row r="884575" spans="16:16" x14ac:dyDescent="0.3">
      <c r="P884575" s="83"/>
    </row>
    <row r="884576" spans="16:16" x14ac:dyDescent="0.3">
      <c r="P884576" s="83"/>
    </row>
    <row r="884577" spans="16:16" x14ac:dyDescent="0.3">
      <c r="P884577" s="83"/>
    </row>
    <row r="884578" spans="16:16" x14ac:dyDescent="0.3">
      <c r="P884578" s="83"/>
    </row>
    <row r="884579" spans="16:16" x14ac:dyDescent="0.3">
      <c r="P884579" s="83"/>
    </row>
    <row r="884580" spans="16:16" x14ac:dyDescent="0.3">
      <c r="P884580" s="83"/>
    </row>
    <row r="884581" spans="16:16" x14ac:dyDescent="0.3">
      <c r="P884581" s="83"/>
    </row>
    <row r="884582" spans="16:16" x14ac:dyDescent="0.3">
      <c r="P884582" s="83"/>
    </row>
    <row r="884583" spans="16:16" x14ac:dyDescent="0.3">
      <c r="P884583" s="83"/>
    </row>
    <row r="884584" spans="16:16" x14ac:dyDescent="0.3">
      <c r="P884584" s="83"/>
    </row>
    <row r="884585" spans="16:16" x14ac:dyDescent="0.3">
      <c r="P884585" s="83"/>
    </row>
    <row r="884586" spans="16:16" x14ac:dyDescent="0.3">
      <c r="P884586" s="83"/>
    </row>
    <row r="884587" spans="16:16" x14ac:dyDescent="0.3">
      <c r="P884587" s="83"/>
    </row>
    <row r="884588" spans="16:16" x14ac:dyDescent="0.3">
      <c r="P884588" s="83"/>
    </row>
    <row r="884589" spans="16:16" x14ac:dyDescent="0.3">
      <c r="P884589" s="83"/>
    </row>
    <row r="884590" spans="16:16" x14ac:dyDescent="0.3">
      <c r="P884590" s="83"/>
    </row>
    <row r="884591" spans="16:16" x14ac:dyDescent="0.3">
      <c r="P884591" s="83"/>
    </row>
    <row r="884592" spans="16:16" x14ac:dyDescent="0.3">
      <c r="P884592" s="83"/>
    </row>
    <row r="884593" spans="16:16" x14ac:dyDescent="0.3">
      <c r="P884593" s="83"/>
    </row>
    <row r="884594" spans="16:16" x14ac:dyDescent="0.3">
      <c r="P884594" s="83"/>
    </row>
    <row r="884595" spans="16:16" x14ac:dyDescent="0.3">
      <c r="P884595" s="83"/>
    </row>
    <row r="884596" spans="16:16" x14ac:dyDescent="0.3">
      <c r="P884596" s="83"/>
    </row>
    <row r="884597" spans="16:16" x14ac:dyDescent="0.3">
      <c r="P884597" s="83"/>
    </row>
    <row r="884598" spans="16:16" x14ac:dyDescent="0.3">
      <c r="P884598" s="83"/>
    </row>
    <row r="884599" spans="16:16" x14ac:dyDescent="0.3">
      <c r="P884599" s="83"/>
    </row>
    <row r="884600" spans="16:16" x14ac:dyDescent="0.3">
      <c r="P884600" s="83"/>
    </row>
    <row r="884601" spans="16:16" x14ac:dyDescent="0.3">
      <c r="P884601" s="83"/>
    </row>
    <row r="884602" spans="16:16" x14ac:dyDescent="0.3">
      <c r="P884602" s="83"/>
    </row>
    <row r="884603" spans="16:16" x14ac:dyDescent="0.3">
      <c r="P884603" s="83"/>
    </row>
    <row r="884604" spans="16:16" x14ac:dyDescent="0.3">
      <c r="P884604" s="83"/>
    </row>
    <row r="884605" spans="16:16" x14ac:dyDescent="0.3">
      <c r="P884605" s="83"/>
    </row>
    <row r="884606" spans="16:16" x14ac:dyDescent="0.3">
      <c r="P884606" s="83"/>
    </row>
    <row r="884607" spans="16:16" x14ac:dyDescent="0.3">
      <c r="P884607" s="83"/>
    </row>
    <row r="884608" spans="16:16" x14ac:dyDescent="0.3">
      <c r="P884608" s="83"/>
    </row>
    <row r="884609" spans="16:16" x14ac:dyDescent="0.3">
      <c r="P884609" s="83"/>
    </row>
    <row r="884610" spans="16:16" x14ac:dyDescent="0.3">
      <c r="P884610" s="83"/>
    </row>
    <row r="884611" spans="16:16" x14ac:dyDescent="0.3">
      <c r="P884611" s="83"/>
    </row>
    <row r="884612" spans="16:16" x14ac:dyDescent="0.3">
      <c r="P884612" s="83"/>
    </row>
    <row r="884613" spans="16:16" x14ac:dyDescent="0.3">
      <c r="P884613" s="83"/>
    </row>
    <row r="884614" spans="16:16" x14ac:dyDescent="0.3">
      <c r="P884614" s="83"/>
    </row>
    <row r="884615" spans="16:16" x14ac:dyDescent="0.3">
      <c r="P884615" s="83"/>
    </row>
    <row r="884616" spans="16:16" x14ac:dyDescent="0.3">
      <c r="P884616" s="83"/>
    </row>
    <row r="884617" spans="16:16" x14ac:dyDescent="0.3">
      <c r="P884617" s="83"/>
    </row>
    <row r="884618" spans="16:16" x14ac:dyDescent="0.3">
      <c r="P884618" s="83"/>
    </row>
    <row r="884619" spans="16:16" x14ac:dyDescent="0.3">
      <c r="P884619" s="83"/>
    </row>
    <row r="884620" spans="16:16" x14ac:dyDescent="0.3">
      <c r="P884620" s="83"/>
    </row>
    <row r="884621" spans="16:16" x14ac:dyDescent="0.3">
      <c r="P884621" s="83"/>
    </row>
    <row r="884622" spans="16:16" x14ac:dyDescent="0.3">
      <c r="P884622" s="83"/>
    </row>
    <row r="884623" spans="16:16" x14ac:dyDescent="0.3">
      <c r="P884623" s="83"/>
    </row>
    <row r="884624" spans="16:16" x14ac:dyDescent="0.3">
      <c r="P884624" s="83"/>
    </row>
    <row r="884625" spans="16:16" x14ac:dyDescent="0.3">
      <c r="P884625" s="83"/>
    </row>
    <row r="884626" spans="16:16" x14ac:dyDescent="0.3">
      <c r="P884626" s="83"/>
    </row>
    <row r="884627" spans="16:16" x14ac:dyDescent="0.3">
      <c r="P884627" s="83"/>
    </row>
    <row r="884628" spans="16:16" x14ac:dyDescent="0.3">
      <c r="P884628" s="83"/>
    </row>
    <row r="884629" spans="16:16" x14ac:dyDescent="0.3">
      <c r="P884629" s="83"/>
    </row>
    <row r="884630" spans="16:16" x14ac:dyDescent="0.3">
      <c r="P884630" s="83"/>
    </row>
    <row r="884631" spans="16:16" x14ac:dyDescent="0.3">
      <c r="P884631" s="83"/>
    </row>
    <row r="884632" spans="16:16" x14ac:dyDescent="0.3">
      <c r="P884632" s="83"/>
    </row>
    <row r="884633" spans="16:16" x14ac:dyDescent="0.3">
      <c r="P884633" s="83"/>
    </row>
    <row r="884634" spans="16:16" x14ac:dyDescent="0.3">
      <c r="P884634" s="83"/>
    </row>
    <row r="884635" spans="16:16" x14ac:dyDescent="0.3">
      <c r="P884635" s="83"/>
    </row>
    <row r="884636" spans="16:16" x14ac:dyDescent="0.3">
      <c r="P884636" s="83"/>
    </row>
    <row r="884637" spans="16:16" x14ac:dyDescent="0.3">
      <c r="P884637" s="83"/>
    </row>
    <row r="884638" spans="16:16" x14ac:dyDescent="0.3">
      <c r="P884638" s="83"/>
    </row>
    <row r="884639" spans="16:16" x14ac:dyDescent="0.3">
      <c r="P884639" s="83"/>
    </row>
    <row r="884640" spans="16:16" x14ac:dyDescent="0.3">
      <c r="P884640" s="83"/>
    </row>
    <row r="884641" spans="16:16" x14ac:dyDescent="0.3">
      <c r="P884641" s="83"/>
    </row>
    <row r="884642" spans="16:16" x14ac:dyDescent="0.3">
      <c r="P884642" s="83"/>
    </row>
    <row r="884643" spans="16:16" x14ac:dyDescent="0.3">
      <c r="P884643" s="83"/>
    </row>
    <row r="884644" spans="16:16" x14ac:dyDescent="0.3">
      <c r="P884644" s="83"/>
    </row>
    <row r="884645" spans="16:16" x14ac:dyDescent="0.3">
      <c r="P884645" s="83"/>
    </row>
    <row r="884646" spans="16:16" x14ac:dyDescent="0.3">
      <c r="P884646" s="83"/>
    </row>
    <row r="884647" spans="16:16" x14ac:dyDescent="0.3">
      <c r="P884647" s="83"/>
    </row>
    <row r="884648" spans="16:16" x14ac:dyDescent="0.3">
      <c r="P884648" s="83"/>
    </row>
    <row r="884649" spans="16:16" x14ac:dyDescent="0.3">
      <c r="P884649" s="83"/>
    </row>
    <row r="884650" spans="16:16" x14ac:dyDescent="0.3">
      <c r="P884650" s="83"/>
    </row>
    <row r="884651" spans="16:16" x14ac:dyDescent="0.3">
      <c r="P884651" s="83"/>
    </row>
    <row r="884652" spans="16:16" x14ac:dyDescent="0.3">
      <c r="P884652" s="83"/>
    </row>
    <row r="884653" spans="16:16" x14ac:dyDescent="0.3">
      <c r="P884653" s="83"/>
    </row>
    <row r="884654" spans="16:16" x14ac:dyDescent="0.3">
      <c r="P884654" s="83"/>
    </row>
    <row r="884655" spans="16:16" x14ac:dyDescent="0.3">
      <c r="P884655" s="83"/>
    </row>
    <row r="884656" spans="16:16" x14ac:dyDescent="0.3">
      <c r="P884656" s="83"/>
    </row>
    <row r="884657" spans="16:16" x14ac:dyDescent="0.3">
      <c r="P884657" s="83"/>
    </row>
    <row r="884658" spans="16:16" x14ac:dyDescent="0.3">
      <c r="P884658" s="83"/>
    </row>
    <row r="884659" spans="16:16" x14ac:dyDescent="0.3">
      <c r="P884659" s="83"/>
    </row>
    <row r="884660" spans="16:16" x14ac:dyDescent="0.3">
      <c r="P884660" s="83"/>
    </row>
    <row r="884661" spans="16:16" x14ac:dyDescent="0.3">
      <c r="P884661" s="83"/>
    </row>
    <row r="884662" spans="16:16" x14ac:dyDescent="0.3">
      <c r="P884662" s="83"/>
    </row>
    <row r="884663" spans="16:16" x14ac:dyDescent="0.3">
      <c r="P884663" s="83"/>
    </row>
    <row r="884664" spans="16:16" x14ac:dyDescent="0.3">
      <c r="P884664" s="83"/>
    </row>
    <row r="884665" spans="16:16" x14ac:dyDescent="0.3">
      <c r="P884665" s="83"/>
    </row>
    <row r="884666" spans="16:16" x14ac:dyDescent="0.3">
      <c r="P884666" s="83"/>
    </row>
    <row r="884667" spans="16:16" x14ac:dyDescent="0.3">
      <c r="P884667" s="83"/>
    </row>
    <row r="884668" spans="16:16" x14ac:dyDescent="0.3">
      <c r="P884668" s="83"/>
    </row>
    <row r="884669" spans="16:16" x14ac:dyDescent="0.3">
      <c r="P884669" s="83"/>
    </row>
    <row r="884670" spans="16:16" x14ac:dyDescent="0.3">
      <c r="P884670" s="83"/>
    </row>
    <row r="884671" spans="16:16" x14ac:dyDescent="0.3">
      <c r="P884671" s="83"/>
    </row>
    <row r="884672" spans="16:16" x14ac:dyDescent="0.3">
      <c r="P884672" s="83"/>
    </row>
    <row r="884673" spans="16:16" x14ac:dyDescent="0.3">
      <c r="P884673" s="83"/>
    </row>
    <row r="884674" spans="16:16" x14ac:dyDescent="0.3">
      <c r="P884674" s="83"/>
    </row>
    <row r="884675" spans="16:16" x14ac:dyDescent="0.3">
      <c r="P884675" s="83"/>
    </row>
    <row r="884676" spans="16:16" x14ac:dyDescent="0.3">
      <c r="P884676" s="83"/>
    </row>
    <row r="884677" spans="16:16" x14ac:dyDescent="0.3">
      <c r="P884677" s="83"/>
    </row>
    <row r="884678" spans="16:16" x14ac:dyDescent="0.3">
      <c r="P884678" s="83"/>
    </row>
    <row r="884679" spans="16:16" x14ac:dyDescent="0.3">
      <c r="P884679" s="83"/>
    </row>
    <row r="884680" spans="16:16" x14ac:dyDescent="0.3">
      <c r="P884680" s="83"/>
    </row>
    <row r="884681" spans="16:16" x14ac:dyDescent="0.3">
      <c r="P884681" s="83"/>
    </row>
    <row r="884682" spans="16:16" x14ac:dyDescent="0.3">
      <c r="P884682" s="83"/>
    </row>
    <row r="884683" spans="16:16" x14ac:dyDescent="0.3">
      <c r="P884683" s="83"/>
    </row>
    <row r="884684" spans="16:16" x14ac:dyDescent="0.3">
      <c r="P884684" s="83"/>
    </row>
    <row r="884685" spans="16:16" x14ac:dyDescent="0.3">
      <c r="P884685" s="83"/>
    </row>
    <row r="884686" spans="16:16" x14ac:dyDescent="0.3">
      <c r="P884686" s="83"/>
    </row>
    <row r="884687" spans="16:16" x14ac:dyDescent="0.3">
      <c r="P884687" s="83"/>
    </row>
    <row r="884688" spans="16:16" x14ac:dyDescent="0.3">
      <c r="P884688" s="83"/>
    </row>
    <row r="884689" spans="16:16" x14ac:dyDescent="0.3">
      <c r="P884689" s="83"/>
    </row>
    <row r="884690" spans="16:16" x14ac:dyDescent="0.3">
      <c r="P884690" s="83"/>
    </row>
    <row r="884691" spans="16:16" x14ac:dyDescent="0.3">
      <c r="P884691" s="83"/>
    </row>
    <row r="884692" spans="16:16" x14ac:dyDescent="0.3">
      <c r="P884692" s="83"/>
    </row>
    <row r="884693" spans="16:16" x14ac:dyDescent="0.3">
      <c r="P884693" s="83"/>
    </row>
    <row r="884694" spans="16:16" x14ac:dyDescent="0.3">
      <c r="P884694" s="83"/>
    </row>
    <row r="884695" spans="16:16" x14ac:dyDescent="0.3">
      <c r="P884695" s="83"/>
    </row>
    <row r="884696" spans="16:16" x14ac:dyDescent="0.3">
      <c r="P884696" s="83"/>
    </row>
    <row r="884697" spans="16:16" x14ac:dyDescent="0.3">
      <c r="P884697" s="83"/>
    </row>
    <row r="884698" spans="16:16" x14ac:dyDescent="0.3">
      <c r="P884698" s="83"/>
    </row>
    <row r="884699" spans="16:16" x14ac:dyDescent="0.3">
      <c r="P884699" s="83"/>
    </row>
    <row r="884700" spans="16:16" x14ac:dyDescent="0.3">
      <c r="P884700" s="83"/>
    </row>
    <row r="884701" spans="16:16" x14ac:dyDescent="0.3">
      <c r="P884701" s="83"/>
    </row>
    <row r="884702" spans="16:16" x14ac:dyDescent="0.3">
      <c r="P884702" s="83"/>
    </row>
    <row r="884703" spans="16:16" x14ac:dyDescent="0.3">
      <c r="P884703" s="83"/>
    </row>
    <row r="884704" spans="16:16" x14ac:dyDescent="0.3">
      <c r="P884704" s="83"/>
    </row>
    <row r="884705" spans="16:16" x14ac:dyDescent="0.3">
      <c r="P884705" s="83"/>
    </row>
    <row r="884706" spans="16:16" x14ac:dyDescent="0.3">
      <c r="P884706" s="83"/>
    </row>
    <row r="884707" spans="16:16" x14ac:dyDescent="0.3">
      <c r="P884707" s="83"/>
    </row>
    <row r="884708" spans="16:16" x14ac:dyDescent="0.3">
      <c r="P884708" s="83"/>
    </row>
    <row r="884709" spans="16:16" x14ac:dyDescent="0.3">
      <c r="P884709" s="83"/>
    </row>
    <row r="884710" spans="16:16" x14ac:dyDescent="0.3">
      <c r="P884710" s="83"/>
    </row>
    <row r="884711" spans="16:16" x14ac:dyDescent="0.3">
      <c r="P884711" s="83"/>
    </row>
    <row r="884712" spans="16:16" x14ac:dyDescent="0.3">
      <c r="P884712" s="83"/>
    </row>
    <row r="884713" spans="16:16" x14ac:dyDescent="0.3">
      <c r="P884713" s="83"/>
    </row>
    <row r="884714" spans="16:16" x14ac:dyDescent="0.3">
      <c r="P884714" s="83"/>
    </row>
    <row r="884715" spans="16:16" x14ac:dyDescent="0.3">
      <c r="P884715" s="83"/>
    </row>
    <row r="884716" spans="16:16" x14ac:dyDescent="0.3">
      <c r="P884716" s="83"/>
    </row>
    <row r="884717" spans="16:16" x14ac:dyDescent="0.3">
      <c r="P884717" s="83"/>
    </row>
    <row r="884718" spans="16:16" x14ac:dyDescent="0.3">
      <c r="P884718" s="83"/>
    </row>
    <row r="884719" spans="16:16" x14ac:dyDescent="0.3">
      <c r="P884719" s="83"/>
    </row>
    <row r="884720" spans="16:16" x14ac:dyDescent="0.3">
      <c r="P884720" s="83"/>
    </row>
    <row r="884721" spans="16:16" x14ac:dyDescent="0.3">
      <c r="P884721" s="83"/>
    </row>
    <row r="884722" spans="16:16" x14ac:dyDescent="0.3">
      <c r="P884722" s="83"/>
    </row>
    <row r="884723" spans="16:16" x14ac:dyDescent="0.3">
      <c r="P884723" s="83"/>
    </row>
    <row r="884724" spans="16:16" x14ac:dyDescent="0.3">
      <c r="P884724" s="83"/>
    </row>
    <row r="884725" spans="16:16" x14ac:dyDescent="0.3">
      <c r="P884725" s="83"/>
    </row>
    <row r="884726" spans="16:16" x14ac:dyDescent="0.3">
      <c r="P884726" s="83"/>
    </row>
    <row r="884727" spans="16:16" x14ac:dyDescent="0.3">
      <c r="P884727" s="83"/>
    </row>
    <row r="884728" spans="16:16" x14ac:dyDescent="0.3">
      <c r="P884728" s="83"/>
    </row>
    <row r="884729" spans="16:16" x14ac:dyDescent="0.3">
      <c r="P884729" s="83"/>
    </row>
    <row r="884730" spans="16:16" x14ac:dyDescent="0.3">
      <c r="P884730" s="83"/>
    </row>
    <row r="884731" spans="16:16" x14ac:dyDescent="0.3">
      <c r="P884731" s="83"/>
    </row>
    <row r="884732" spans="16:16" x14ac:dyDescent="0.3">
      <c r="P884732" s="83"/>
    </row>
    <row r="884733" spans="16:16" x14ac:dyDescent="0.3">
      <c r="P884733" s="83"/>
    </row>
    <row r="884734" spans="16:16" x14ac:dyDescent="0.3">
      <c r="P884734" s="83"/>
    </row>
    <row r="884735" spans="16:16" x14ac:dyDescent="0.3">
      <c r="P884735" s="83"/>
    </row>
    <row r="884736" spans="16:16" x14ac:dyDescent="0.3">
      <c r="P884736" s="83"/>
    </row>
    <row r="884737" spans="16:16" x14ac:dyDescent="0.3">
      <c r="P884737" s="83"/>
    </row>
    <row r="884738" spans="16:16" x14ac:dyDescent="0.3">
      <c r="P884738" s="83"/>
    </row>
    <row r="884739" spans="16:16" x14ac:dyDescent="0.3">
      <c r="P884739" s="83"/>
    </row>
    <row r="884740" spans="16:16" x14ac:dyDescent="0.3">
      <c r="P884740" s="83"/>
    </row>
    <row r="884741" spans="16:16" x14ac:dyDescent="0.3">
      <c r="P884741" s="83"/>
    </row>
    <row r="884742" spans="16:16" x14ac:dyDescent="0.3">
      <c r="P884742" s="83"/>
    </row>
    <row r="884743" spans="16:16" x14ac:dyDescent="0.3">
      <c r="P884743" s="83"/>
    </row>
    <row r="884744" spans="16:16" x14ac:dyDescent="0.3">
      <c r="P884744" s="83"/>
    </row>
    <row r="884745" spans="16:16" x14ac:dyDescent="0.3">
      <c r="P884745" s="83"/>
    </row>
    <row r="884746" spans="16:16" x14ac:dyDescent="0.3">
      <c r="P884746" s="83"/>
    </row>
    <row r="884747" spans="16:16" x14ac:dyDescent="0.3">
      <c r="P884747" s="83"/>
    </row>
    <row r="884748" spans="16:16" x14ac:dyDescent="0.3">
      <c r="P884748" s="83"/>
    </row>
    <row r="884749" spans="16:16" x14ac:dyDescent="0.3">
      <c r="P884749" s="83"/>
    </row>
    <row r="884750" spans="16:16" x14ac:dyDescent="0.3">
      <c r="P884750" s="83"/>
    </row>
    <row r="884751" spans="16:16" x14ac:dyDescent="0.3">
      <c r="P884751" s="83"/>
    </row>
    <row r="884752" spans="16:16" x14ac:dyDescent="0.3">
      <c r="P884752" s="83"/>
    </row>
    <row r="884753" spans="16:16" x14ac:dyDescent="0.3">
      <c r="P884753" s="83"/>
    </row>
    <row r="884754" spans="16:16" x14ac:dyDescent="0.3">
      <c r="P884754" s="83"/>
    </row>
    <row r="884755" spans="16:16" x14ac:dyDescent="0.3">
      <c r="P884755" s="83"/>
    </row>
    <row r="884756" spans="16:16" x14ac:dyDescent="0.3">
      <c r="P884756" s="83"/>
    </row>
    <row r="884757" spans="16:16" x14ac:dyDescent="0.3">
      <c r="P884757" s="83"/>
    </row>
    <row r="884758" spans="16:16" x14ac:dyDescent="0.3">
      <c r="P884758" s="83"/>
    </row>
    <row r="884759" spans="16:16" x14ac:dyDescent="0.3">
      <c r="P884759" s="83"/>
    </row>
    <row r="884760" spans="16:16" x14ac:dyDescent="0.3">
      <c r="P884760" s="83"/>
    </row>
    <row r="884761" spans="16:16" x14ac:dyDescent="0.3">
      <c r="P884761" s="83"/>
    </row>
    <row r="884762" spans="16:16" x14ac:dyDescent="0.3">
      <c r="P884762" s="83"/>
    </row>
    <row r="884763" spans="16:16" x14ac:dyDescent="0.3">
      <c r="P884763" s="83"/>
    </row>
    <row r="884764" spans="16:16" x14ac:dyDescent="0.3">
      <c r="P884764" s="83"/>
    </row>
    <row r="884765" spans="16:16" x14ac:dyDescent="0.3">
      <c r="P884765" s="83"/>
    </row>
    <row r="884766" spans="16:16" x14ac:dyDescent="0.3">
      <c r="P884766" s="83"/>
    </row>
    <row r="884767" spans="16:16" x14ac:dyDescent="0.3">
      <c r="P884767" s="83"/>
    </row>
    <row r="884768" spans="16:16" x14ac:dyDescent="0.3">
      <c r="P884768" s="83"/>
    </row>
    <row r="884769" spans="16:16" x14ac:dyDescent="0.3">
      <c r="P884769" s="83"/>
    </row>
    <row r="884770" spans="16:16" x14ac:dyDescent="0.3">
      <c r="P884770" s="83"/>
    </row>
    <row r="884771" spans="16:16" x14ac:dyDescent="0.3">
      <c r="P884771" s="83"/>
    </row>
    <row r="884772" spans="16:16" x14ac:dyDescent="0.3">
      <c r="P884772" s="83"/>
    </row>
    <row r="884773" spans="16:16" x14ac:dyDescent="0.3">
      <c r="P884773" s="83"/>
    </row>
    <row r="884774" spans="16:16" x14ac:dyDescent="0.3">
      <c r="P884774" s="83"/>
    </row>
    <row r="884775" spans="16:16" x14ac:dyDescent="0.3">
      <c r="P884775" s="83"/>
    </row>
    <row r="884776" spans="16:16" x14ac:dyDescent="0.3">
      <c r="P884776" s="83"/>
    </row>
    <row r="884777" spans="16:16" x14ac:dyDescent="0.3">
      <c r="P884777" s="83"/>
    </row>
    <row r="884778" spans="16:16" x14ac:dyDescent="0.3">
      <c r="P884778" s="83"/>
    </row>
    <row r="884779" spans="16:16" x14ac:dyDescent="0.3">
      <c r="P884779" s="83"/>
    </row>
    <row r="884780" spans="16:16" x14ac:dyDescent="0.3">
      <c r="P884780" s="83"/>
    </row>
    <row r="884781" spans="16:16" x14ac:dyDescent="0.3">
      <c r="P884781" s="83"/>
    </row>
    <row r="884782" spans="16:16" x14ac:dyDescent="0.3">
      <c r="P884782" s="83"/>
    </row>
    <row r="884783" spans="16:16" x14ac:dyDescent="0.3">
      <c r="P884783" s="83"/>
    </row>
    <row r="884784" spans="16:16" x14ac:dyDescent="0.3">
      <c r="P884784" s="83"/>
    </row>
    <row r="884785" spans="16:16" x14ac:dyDescent="0.3">
      <c r="P884785" s="83"/>
    </row>
    <row r="884786" spans="16:16" x14ac:dyDescent="0.3">
      <c r="P884786" s="83"/>
    </row>
    <row r="884787" spans="16:16" x14ac:dyDescent="0.3">
      <c r="P884787" s="83"/>
    </row>
    <row r="884788" spans="16:16" x14ac:dyDescent="0.3">
      <c r="P884788" s="83"/>
    </row>
    <row r="884789" spans="16:16" x14ac:dyDescent="0.3">
      <c r="P884789" s="83"/>
    </row>
    <row r="884790" spans="16:16" x14ac:dyDescent="0.3">
      <c r="P884790" s="83"/>
    </row>
    <row r="884791" spans="16:16" x14ac:dyDescent="0.3">
      <c r="P884791" s="83"/>
    </row>
    <row r="884792" spans="16:16" x14ac:dyDescent="0.3">
      <c r="P884792" s="83"/>
    </row>
    <row r="884793" spans="16:16" x14ac:dyDescent="0.3">
      <c r="P884793" s="83"/>
    </row>
    <row r="884794" spans="16:16" x14ac:dyDescent="0.3">
      <c r="P884794" s="83"/>
    </row>
    <row r="884795" spans="16:16" x14ac:dyDescent="0.3">
      <c r="P884795" s="83"/>
    </row>
    <row r="884796" spans="16:16" x14ac:dyDescent="0.3">
      <c r="P884796" s="83"/>
    </row>
    <row r="884797" spans="16:16" x14ac:dyDescent="0.3">
      <c r="P884797" s="83"/>
    </row>
    <row r="884798" spans="16:16" x14ac:dyDescent="0.3">
      <c r="P884798" s="83"/>
    </row>
    <row r="884799" spans="16:16" x14ac:dyDescent="0.3">
      <c r="P884799" s="83"/>
    </row>
    <row r="884800" spans="16:16" x14ac:dyDescent="0.3">
      <c r="P884800" s="83"/>
    </row>
    <row r="884801" spans="16:16" x14ac:dyDescent="0.3">
      <c r="P884801" s="83"/>
    </row>
    <row r="884802" spans="16:16" x14ac:dyDescent="0.3">
      <c r="P884802" s="83"/>
    </row>
    <row r="884803" spans="16:16" x14ac:dyDescent="0.3">
      <c r="P884803" s="83"/>
    </row>
    <row r="884804" spans="16:16" x14ac:dyDescent="0.3">
      <c r="P884804" s="83"/>
    </row>
    <row r="884805" spans="16:16" x14ac:dyDescent="0.3">
      <c r="P884805" s="83"/>
    </row>
    <row r="884806" spans="16:16" x14ac:dyDescent="0.3">
      <c r="P884806" s="83"/>
    </row>
    <row r="884807" spans="16:16" x14ac:dyDescent="0.3">
      <c r="P884807" s="83"/>
    </row>
    <row r="884808" spans="16:16" x14ac:dyDescent="0.3">
      <c r="P884808" s="83"/>
    </row>
    <row r="884809" spans="16:16" x14ac:dyDescent="0.3">
      <c r="P884809" s="83"/>
    </row>
    <row r="884810" spans="16:16" x14ac:dyDescent="0.3">
      <c r="P884810" s="83"/>
    </row>
    <row r="884811" spans="16:16" x14ac:dyDescent="0.3">
      <c r="P884811" s="83"/>
    </row>
    <row r="884812" spans="16:16" x14ac:dyDescent="0.3">
      <c r="P884812" s="83"/>
    </row>
    <row r="884813" spans="16:16" x14ac:dyDescent="0.3">
      <c r="P884813" s="83"/>
    </row>
    <row r="884814" spans="16:16" x14ac:dyDescent="0.3">
      <c r="P884814" s="83"/>
    </row>
    <row r="884815" spans="16:16" x14ac:dyDescent="0.3">
      <c r="P884815" s="83"/>
    </row>
    <row r="884816" spans="16:16" x14ac:dyDescent="0.3">
      <c r="P884816" s="83"/>
    </row>
    <row r="884817" spans="16:16" x14ac:dyDescent="0.3">
      <c r="P884817" s="83"/>
    </row>
    <row r="884818" spans="16:16" x14ac:dyDescent="0.3">
      <c r="P884818" s="83"/>
    </row>
    <row r="884819" spans="16:16" x14ac:dyDescent="0.3">
      <c r="P884819" s="83"/>
    </row>
    <row r="884820" spans="16:16" x14ac:dyDescent="0.3">
      <c r="P884820" s="83"/>
    </row>
    <row r="884821" spans="16:16" x14ac:dyDescent="0.3">
      <c r="P884821" s="83"/>
    </row>
    <row r="884822" spans="16:16" x14ac:dyDescent="0.3">
      <c r="P884822" s="83"/>
    </row>
    <row r="884823" spans="16:16" x14ac:dyDescent="0.3">
      <c r="P884823" s="83"/>
    </row>
    <row r="884824" spans="16:16" x14ac:dyDescent="0.3">
      <c r="P884824" s="83"/>
    </row>
    <row r="884825" spans="16:16" x14ac:dyDescent="0.3">
      <c r="P884825" s="83"/>
    </row>
    <row r="884826" spans="16:16" x14ac:dyDescent="0.3">
      <c r="P884826" s="83"/>
    </row>
    <row r="884827" spans="16:16" x14ac:dyDescent="0.3">
      <c r="P884827" s="83"/>
    </row>
    <row r="884828" spans="16:16" x14ac:dyDescent="0.3">
      <c r="P884828" s="83"/>
    </row>
    <row r="884829" spans="16:16" x14ac:dyDescent="0.3">
      <c r="P884829" s="83"/>
    </row>
    <row r="884830" spans="16:16" x14ac:dyDescent="0.3">
      <c r="P884830" s="83"/>
    </row>
    <row r="884831" spans="16:16" x14ac:dyDescent="0.3">
      <c r="P884831" s="83"/>
    </row>
    <row r="884832" spans="16:16" x14ac:dyDescent="0.3">
      <c r="P884832" s="83"/>
    </row>
    <row r="884833" spans="16:16" x14ac:dyDescent="0.3">
      <c r="P884833" s="83"/>
    </row>
    <row r="884834" spans="16:16" x14ac:dyDescent="0.3">
      <c r="P884834" s="83"/>
    </row>
    <row r="884835" spans="16:16" x14ac:dyDescent="0.3">
      <c r="P884835" s="83"/>
    </row>
    <row r="884836" spans="16:16" x14ac:dyDescent="0.3">
      <c r="P884836" s="83"/>
    </row>
    <row r="884837" spans="16:16" x14ac:dyDescent="0.3">
      <c r="P884837" s="83"/>
    </row>
    <row r="884838" spans="16:16" x14ac:dyDescent="0.3">
      <c r="P884838" s="83"/>
    </row>
    <row r="884839" spans="16:16" x14ac:dyDescent="0.3">
      <c r="P884839" s="83"/>
    </row>
    <row r="884840" spans="16:16" x14ac:dyDescent="0.3">
      <c r="P884840" s="83"/>
    </row>
    <row r="884841" spans="16:16" x14ac:dyDescent="0.3">
      <c r="P884841" s="83"/>
    </row>
    <row r="884842" spans="16:16" x14ac:dyDescent="0.3">
      <c r="P884842" s="83"/>
    </row>
    <row r="884843" spans="16:16" x14ac:dyDescent="0.3">
      <c r="P884843" s="83"/>
    </row>
    <row r="884844" spans="16:16" x14ac:dyDescent="0.3">
      <c r="P884844" s="83"/>
    </row>
    <row r="884845" spans="16:16" x14ac:dyDescent="0.3">
      <c r="P884845" s="83"/>
    </row>
    <row r="884846" spans="16:16" x14ac:dyDescent="0.3">
      <c r="P884846" s="83"/>
    </row>
    <row r="884847" spans="16:16" x14ac:dyDescent="0.3">
      <c r="P884847" s="83"/>
    </row>
    <row r="884848" spans="16:16" x14ac:dyDescent="0.3">
      <c r="P884848" s="83"/>
    </row>
    <row r="884849" spans="16:16" x14ac:dyDescent="0.3">
      <c r="P884849" s="83"/>
    </row>
    <row r="884850" spans="16:16" x14ac:dyDescent="0.3">
      <c r="P884850" s="83"/>
    </row>
    <row r="884851" spans="16:16" x14ac:dyDescent="0.3">
      <c r="P884851" s="83"/>
    </row>
    <row r="884852" spans="16:16" x14ac:dyDescent="0.3">
      <c r="P884852" s="83"/>
    </row>
    <row r="884853" spans="16:16" x14ac:dyDescent="0.3">
      <c r="P884853" s="83"/>
    </row>
    <row r="884854" spans="16:16" x14ac:dyDescent="0.3">
      <c r="P884854" s="83"/>
    </row>
    <row r="884855" spans="16:16" x14ac:dyDescent="0.3">
      <c r="P884855" s="83"/>
    </row>
    <row r="884856" spans="16:16" x14ac:dyDescent="0.3">
      <c r="P884856" s="83"/>
    </row>
    <row r="884857" spans="16:16" x14ac:dyDescent="0.3">
      <c r="P884857" s="83"/>
    </row>
    <row r="884858" spans="16:16" x14ac:dyDescent="0.3">
      <c r="P884858" s="83"/>
    </row>
    <row r="884859" spans="16:16" x14ac:dyDescent="0.3">
      <c r="P884859" s="83"/>
    </row>
    <row r="884860" spans="16:16" x14ac:dyDescent="0.3">
      <c r="P884860" s="83"/>
    </row>
    <row r="884861" spans="16:16" x14ac:dyDescent="0.3">
      <c r="P884861" s="83"/>
    </row>
    <row r="884862" spans="16:16" x14ac:dyDescent="0.3">
      <c r="P884862" s="83"/>
    </row>
    <row r="884863" spans="16:16" x14ac:dyDescent="0.3">
      <c r="P884863" s="83"/>
    </row>
    <row r="884864" spans="16:16" x14ac:dyDescent="0.3">
      <c r="P884864" s="83"/>
    </row>
    <row r="884865" spans="16:16" x14ac:dyDescent="0.3">
      <c r="P884865" s="83"/>
    </row>
    <row r="884866" spans="16:16" x14ac:dyDescent="0.3">
      <c r="P884866" s="83"/>
    </row>
    <row r="884867" spans="16:16" x14ac:dyDescent="0.3">
      <c r="P884867" s="83"/>
    </row>
    <row r="884868" spans="16:16" x14ac:dyDescent="0.3">
      <c r="P884868" s="83"/>
    </row>
    <row r="884869" spans="16:16" x14ac:dyDescent="0.3">
      <c r="P884869" s="83"/>
    </row>
    <row r="884870" spans="16:16" x14ac:dyDescent="0.3">
      <c r="P884870" s="83"/>
    </row>
    <row r="884871" spans="16:16" x14ac:dyDescent="0.3">
      <c r="P884871" s="83"/>
    </row>
    <row r="884872" spans="16:16" x14ac:dyDescent="0.3">
      <c r="P884872" s="83"/>
    </row>
    <row r="884873" spans="16:16" x14ac:dyDescent="0.3">
      <c r="P884873" s="83"/>
    </row>
    <row r="884874" spans="16:16" x14ac:dyDescent="0.3">
      <c r="P884874" s="83"/>
    </row>
    <row r="884875" spans="16:16" x14ac:dyDescent="0.3">
      <c r="P884875" s="83"/>
    </row>
    <row r="884876" spans="16:16" x14ac:dyDescent="0.3">
      <c r="P884876" s="83"/>
    </row>
    <row r="884877" spans="16:16" x14ac:dyDescent="0.3">
      <c r="P884877" s="83"/>
    </row>
    <row r="884878" spans="16:16" x14ac:dyDescent="0.3">
      <c r="P884878" s="83"/>
    </row>
    <row r="884879" spans="16:16" x14ac:dyDescent="0.3">
      <c r="P884879" s="83"/>
    </row>
    <row r="884880" spans="16:16" x14ac:dyDescent="0.3">
      <c r="P884880" s="83"/>
    </row>
    <row r="884881" spans="16:16" x14ac:dyDescent="0.3">
      <c r="P884881" s="83"/>
    </row>
    <row r="884882" spans="16:16" x14ac:dyDescent="0.3">
      <c r="P884882" s="83"/>
    </row>
    <row r="884883" spans="16:16" x14ac:dyDescent="0.3">
      <c r="P884883" s="83"/>
    </row>
    <row r="884884" spans="16:16" x14ac:dyDescent="0.3">
      <c r="P884884" s="83"/>
    </row>
    <row r="884885" spans="16:16" x14ac:dyDescent="0.3">
      <c r="P884885" s="83"/>
    </row>
    <row r="884886" spans="16:16" x14ac:dyDescent="0.3">
      <c r="P884886" s="83"/>
    </row>
    <row r="884887" spans="16:16" x14ac:dyDescent="0.3">
      <c r="P884887" s="83"/>
    </row>
    <row r="884888" spans="16:16" x14ac:dyDescent="0.3">
      <c r="P884888" s="83"/>
    </row>
    <row r="884889" spans="16:16" x14ac:dyDescent="0.3">
      <c r="P884889" s="83"/>
    </row>
    <row r="884890" spans="16:16" x14ac:dyDescent="0.3">
      <c r="P884890" s="83"/>
    </row>
    <row r="884891" spans="16:16" x14ac:dyDescent="0.3">
      <c r="P884891" s="83"/>
    </row>
    <row r="884892" spans="16:16" x14ac:dyDescent="0.3">
      <c r="P884892" s="83"/>
    </row>
    <row r="884893" spans="16:16" x14ac:dyDescent="0.3">
      <c r="P884893" s="83"/>
    </row>
    <row r="884894" spans="16:16" x14ac:dyDescent="0.3">
      <c r="P884894" s="83"/>
    </row>
    <row r="884895" spans="16:16" x14ac:dyDescent="0.3">
      <c r="P884895" s="83"/>
    </row>
    <row r="884896" spans="16:16" x14ac:dyDescent="0.3">
      <c r="P884896" s="83"/>
    </row>
    <row r="884897" spans="16:16" x14ac:dyDescent="0.3">
      <c r="P884897" s="83"/>
    </row>
    <row r="884898" spans="16:16" x14ac:dyDescent="0.3">
      <c r="P884898" s="83"/>
    </row>
    <row r="884899" spans="16:16" x14ac:dyDescent="0.3">
      <c r="P884899" s="83"/>
    </row>
    <row r="884900" spans="16:16" x14ac:dyDescent="0.3">
      <c r="P884900" s="83"/>
    </row>
    <row r="884901" spans="16:16" x14ac:dyDescent="0.3">
      <c r="P884901" s="83"/>
    </row>
    <row r="884902" spans="16:16" x14ac:dyDescent="0.3">
      <c r="P884902" s="83"/>
    </row>
    <row r="884903" spans="16:16" x14ac:dyDescent="0.3">
      <c r="P884903" s="83"/>
    </row>
    <row r="884904" spans="16:16" x14ac:dyDescent="0.3">
      <c r="P884904" s="83"/>
    </row>
    <row r="884905" spans="16:16" x14ac:dyDescent="0.3">
      <c r="P884905" s="83"/>
    </row>
    <row r="884906" spans="16:16" x14ac:dyDescent="0.3">
      <c r="P884906" s="83"/>
    </row>
    <row r="884907" spans="16:16" x14ac:dyDescent="0.3">
      <c r="P884907" s="83"/>
    </row>
    <row r="884908" spans="16:16" x14ac:dyDescent="0.3">
      <c r="P884908" s="83"/>
    </row>
    <row r="884909" spans="16:16" x14ac:dyDescent="0.3">
      <c r="P884909" s="83"/>
    </row>
    <row r="884910" spans="16:16" x14ac:dyDescent="0.3">
      <c r="P884910" s="83"/>
    </row>
    <row r="884911" spans="16:16" x14ac:dyDescent="0.3">
      <c r="P884911" s="83"/>
    </row>
    <row r="884912" spans="16:16" x14ac:dyDescent="0.3">
      <c r="P884912" s="83"/>
    </row>
    <row r="884913" spans="16:16" x14ac:dyDescent="0.3">
      <c r="P884913" s="83"/>
    </row>
    <row r="884914" spans="16:16" x14ac:dyDescent="0.3">
      <c r="P884914" s="83"/>
    </row>
    <row r="884915" spans="16:16" x14ac:dyDescent="0.3">
      <c r="P884915" s="83"/>
    </row>
    <row r="884916" spans="16:16" x14ac:dyDescent="0.3">
      <c r="P884916" s="83"/>
    </row>
    <row r="884917" spans="16:16" x14ac:dyDescent="0.3">
      <c r="P884917" s="83"/>
    </row>
    <row r="884918" spans="16:16" x14ac:dyDescent="0.3">
      <c r="P884918" s="83"/>
    </row>
    <row r="884919" spans="16:16" x14ac:dyDescent="0.3">
      <c r="P884919" s="83"/>
    </row>
    <row r="884920" spans="16:16" x14ac:dyDescent="0.3">
      <c r="P884920" s="83"/>
    </row>
    <row r="884921" spans="16:16" x14ac:dyDescent="0.3">
      <c r="P884921" s="83"/>
    </row>
    <row r="884922" spans="16:16" x14ac:dyDescent="0.3">
      <c r="P884922" s="83"/>
    </row>
    <row r="884923" spans="16:16" x14ac:dyDescent="0.3">
      <c r="P884923" s="83"/>
    </row>
    <row r="884924" spans="16:16" x14ac:dyDescent="0.3">
      <c r="P884924" s="83"/>
    </row>
    <row r="884925" spans="16:16" x14ac:dyDescent="0.3">
      <c r="P884925" s="83"/>
    </row>
    <row r="884926" spans="16:16" x14ac:dyDescent="0.3">
      <c r="P884926" s="83"/>
    </row>
    <row r="884927" spans="16:16" x14ac:dyDescent="0.3">
      <c r="P884927" s="83"/>
    </row>
    <row r="884928" spans="16:16" x14ac:dyDescent="0.3">
      <c r="P884928" s="83"/>
    </row>
    <row r="884929" spans="16:16" x14ac:dyDescent="0.3">
      <c r="P884929" s="83"/>
    </row>
    <row r="884930" spans="16:16" x14ac:dyDescent="0.3">
      <c r="P884930" s="83"/>
    </row>
    <row r="884931" spans="16:16" x14ac:dyDescent="0.3">
      <c r="P884931" s="83"/>
    </row>
    <row r="884932" spans="16:16" x14ac:dyDescent="0.3">
      <c r="P884932" s="83"/>
    </row>
    <row r="884933" spans="16:16" x14ac:dyDescent="0.3">
      <c r="P884933" s="83"/>
    </row>
    <row r="884934" spans="16:16" x14ac:dyDescent="0.3">
      <c r="P884934" s="83"/>
    </row>
    <row r="884935" spans="16:16" x14ac:dyDescent="0.3">
      <c r="P884935" s="83"/>
    </row>
    <row r="884936" spans="16:16" x14ac:dyDescent="0.3">
      <c r="P884936" s="83"/>
    </row>
    <row r="884937" spans="16:16" x14ac:dyDescent="0.3">
      <c r="P884937" s="83"/>
    </row>
    <row r="884938" spans="16:16" x14ac:dyDescent="0.3">
      <c r="P884938" s="83"/>
    </row>
    <row r="884939" spans="16:16" x14ac:dyDescent="0.3">
      <c r="P884939" s="83"/>
    </row>
    <row r="884940" spans="16:16" x14ac:dyDescent="0.3">
      <c r="P884940" s="83"/>
    </row>
    <row r="884941" spans="16:16" x14ac:dyDescent="0.3">
      <c r="P884941" s="83"/>
    </row>
    <row r="884942" spans="16:16" x14ac:dyDescent="0.3">
      <c r="P884942" s="83"/>
    </row>
    <row r="884943" spans="16:16" x14ac:dyDescent="0.3">
      <c r="P884943" s="83"/>
    </row>
    <row r="884944" spans="16:16" x14ac:dyDescent="0.3">
      <c r="P884944" s="83"/>
    </row>
    <row r="884945" spans="16:16" x14ac:dyDescent="0.3">
      <c r="P884945" s="83"/>
    </row>
    <row r="884946" spans="16:16" x14ac:dyDescent="0.3">
      <c r="P884946" s="83"/>
    </row>
    <row r="884947" spans="16:16" x14ac:dyDescent="0.3">
      <c r="P884947" s="83"/>
    </row>
    <row r="884948" spans="16:16" x14ac:dyDescent="0.3">
      <c r="P884948" s="83"/>
    </row>
    <row r="884949" spans="16:16" x14ac:dyDescent="0.3">
      <c r="P884949" s="83"/>
    </row>
    <row r="884950" spans="16:16" x14ac:dyDescent="0.3">
      <c r="P884950" s="83"/>
    </row>
    <row r="884951" spans="16:16" x14ac:dyDescent="0.3">
      <c r="P884951" s="83"/>
    </row>
    <row r="884952" spans="16:16" x14ac:dyDescent="0.3">
      <c r="P884952" s="83"/>
    </row>
    <row r="884953" spans="16:16" x14ac:dyDescent="0.3">
      <c r="P884953" s="83"/>
    </row>
    <row r="884954" spans="16:16" x14ac:dyDescent="0.3">
      <c r="P884954" s="83"/>
    </row>
    <row r="884955" spans="16:16" x14ac:dyDescent="0.3">
      <c r="P884955" s="83"/>
    </row>
    <row r="884956" spans="16:16" x14ac:dyDescent="0.3">
      <c r="P884956" s="83"/>
    </row>
    <row r="884957" spans="16:16" x14ac:dyDescent="0.3">
      <c r="P884957" s="83"/>
    </row>
    <row r="884958" spans="16:16" x14ac:dyDescent="0.3">
      <c r="P884958" s="83"/>
    </row>
    <row r="884959" spans="16:16" x14ac:dyDescent="0.3">
      <c r="P884959" s="83"/>
    </row>
    <row r="884960" spans="16:16" x14ac:dyDescent="0.3">
      <c r="P884960" s="83"/>
    </row>
    <row r="884961" spans="16:16" x14ac:dyDescent="0.3">
      <c r="P884961" s="83"/>
    </row>
    <row r="884962" spans="16:16" x14ac:dyDescent="0.3">
      <c r="P884962" s="83"/>
    </row>
    <row r="884963" spans="16:16" x14ac:dyDescent="0.3">
      <c r="P884963" s="83"/>
    </row>
    <row r="884964" spans="16:16" x14ac:dyDescent="0.3">
      <c r="P884964" s="83"/>
    </row>
    <row r="884965" spans="16:16" x14ac:dyDescent="0.3">
      <c r="P884965" s="83"/>
    </row>
    <row r="884966" spans="16:16" x14ac:dyDescent="0.3">
      <c r="P884966" s="83"/>
    </row>
    <row r="884967" spans="16:16" x14ac:dyDescent="0.3">
      <c r="P884967" s="83"/>
    </row>
    <row r="884968" spans="16:16" x14ac:dyDescent="0.3">
      <c r="P884968" s="83"/>
    </row>
    <row r="884969" spans="16:16" x14ac:dyDescent="0.3">
      <c r="P884969" s="83"/>
    </row>
    <row r="884970" spans="16:16" x14ac:dyDescent="0.3">
      <c r="P884970" s="83"/>
    </row>
    <row r="884971" spans="16:16" x14ac:dyDescent="0.3">
      <c r="P884971" s="83"/>
    </row>
    <row r="884972" spans="16:16" x14ac:dyDescent="0.3">
      <c r="P884972" s="83"/>
    </row>
    <row r="884973" spans="16:16" x14ac:dyDescent="0.3">
      <c r="P884973" s="83"/>
    </row>
    <row r="884974" spans="16:16" x14ac:dyDescent="0.3">
      <c r="P884974" s="83"/>
    </row>
    <row r="884975" spans="16:16" x14ac:dyDescent="0.3">
      <c r="P884975" s="83"/>
    </row>
    <row r="884976" spans="16:16" x14ac:dyDescent="0.3">
      <c r="P884976" s="83"/>
    </row>
    <row r="884977" spans="16:16" x14ac:dyDescent="0.3">
      <c r="P884977" s="83"/>
    </row>
    <row r="884978" spans="16:16" x14ac:dyDescent="0.3">
      <c r="P884978" s="83"/>
    </row>
    <row r="884979" spans="16:16" x14ac:dyDescent="0.3">
      <c r="P884979" s="83"/>
    </row>
    <row r="884980" spans="16:16" x14ac:dyDescent="0.3">
      <c r="P884980" s="83"/>
    </row>
    <row r="884981" spans="16:16" x14ac:dyDescent="0.3">
      <c r="P884981" s="83"/>
    </row>
    <row r="884982" spans="16:16" x14ac:dyDescent="0.3">
      <c r="P884982" s="83"/>
    </row>
    <row r="884983" spans="16:16" x14ac:dyDescent="0.3">
      <c r="P884983" s="83"/>
    </row>
    <row r="884984" spans="16:16" x14ac:dyDescent="0.3">
      <c r="P884984" s="83"/>
    </row>
    <row r="884985" spans="16:16" x14ac:dyDescent="0.3">
      <c r="P884985" s="83"/>
    </row>
    <row r="884986" spans="16:16" x14ac:dyDescent="0.3">
      <c r="P884986" s="83"/>
    </row>
    <row r="884987" spans="16:16" x14ac:dyDescent="0.3">
      <c r="P884987" s="83"/>
    </row>
    <row r="884988" spans="16:16" x14ac:dyDescent="0.3">
      <c r="P884988" s="83"/>
    </row>
    <row r="884989" spans="16:16" x14ac:dyDescent="0.3">
      <c r="P884989" s="83"/>
    </row>
    <row r="884990" spans="16:16" x14ac:dyDescent="0.3">
      <c r="P884990" s="83"/>
    </row>
    <row r="884991" spans="16:16" x14ac:dyDescent="0.3">
      <c r="P884991" s="83"/>
    </row>
    <row r="884992" spans="16:16" x14ac:dyDescent="0.3">
      <c r="P884992" s="83"/>
    </row>
    <row r="884993" spans="16:16" x14ac:dyDescent="0.3">
      <c r="P884993" s="83"/>
    </row>
    <row r="884994" spans="16:16" x14ac:dyDescent="0.3">
      <c r="P884994" s="83"/>
    </row>
    <row r="884995" spans="16:16" x14ac:dyDescent="0.3">
      <c r="P884995" s="83"/>
    </row>
    <row r="884996" spans="16:16" x14ac:dyDescent="0.3">
      <c r="P884996" s="83"/>
    </row>
    <row r="884997" spans="16:16" x14ac:dyDescent="0.3">
      <c r="P884997" s="83"/>
    </row>
    <row r="884998" spans="16:16" x14ac:dyDescent="0.3">
      <c r="P884998" s="83"/>
    </row>
    <row r="884999" spans="16:16" x14ac:dyDescent="0.3">
      <c r="P884999" s="83"/>
    </row>
    <row r="885000" spans="16:16" x14ac:dyDescent="0.3">
      <c r="P885000" s="83"/>
    </row>
    <row r="885001" spans="16:16" x14ac:dyDescent="0.3">
      <c r="P885001" s="83"/>
    </row>
    <row r="885002" spans="16:16" x14ac:dyDescent="0.3">
      <c r="P885002" s="83"/>
    </row>
    <row r="885003" spans="16:16" x14ac:dyDescent="0.3">
      <c r="P885003" s="83"/>
    </row>
    <row r="885004" spans="16:16" x14ac:dyDescent="0.3">
      <c r="P885004" s="83"/>
    </row>
    <row r="885005" spans="16:16" x14ac:dyDescent="0.3">
      <c r="P885005" s="83"/>
    </row>
    <row r="885006" spans="16:16" x14ac:dyDescent="0.3">
      <c r="P885006" s="83"/>
    </row>
    <row r="885007" spans="16:16" x14ac:dyDescent="0.3">
      <c r="P885007" s="83"/>
    </row>
    <row r="885008" spans="16:16" x14ac:dyDescent="0.3">
      <c r="P885008" s="83"/>
    </row>
    <row r="885009" spans="16:16" x14ac:dyDescent="0.3">
      <c r="P885009" s="83"/>
    </row>
    <row r="885010" spans="16:16" x14ac:dyDescent="0.3">
      <c r="P885010" s="83"/>
    </row>
    <row r="885011" spans="16:16" x14ac:dyDescent="0.3">
      <c r="P885011" s="83"/>
    </row>
    <row r="885012" spans="16:16" x14ac:dyDescent="0.3">
      <c r="P885012" s="83"/>
    </row>
    <row r="885013" spans="16:16" x14ac:dyDescent="0.3">
      <c r="P885013" s="83"/>
    </row>
    <row r="885014" spans="16:16" x14ac:dyDescent="0.3">
      <c r="P885014" s="83"/>
    </row>
    <row r="885015" spans="16:16" x14ac:dyDescent="0.3">
      <c r="P885015" s="83"/>
    </row>
    <row r="885016" spans="16:16" x14ac:dyDescent="0.3">
      <c r="P885016" s="83"/>
    </row>
    <row r="885017" spans="16:16" x14ac:dyDescent="0.3">
      <c r="P885017" s="83"/>
    </row>
    <row r="885018" spans="16:16" x14ac:dyDescent="0.3">
      <c r="P885018" s="83"/>
    </row>
    <row r="885019" spans="16:16" x14ac:dyDescent="0.3">
      <c r="P885019" s="83"/>
    </row>
    <row r="885020" spans="16:16" x14ac:dyDescent="0.3">
      <c r="P885020" s="83"/>
    </row>
    <row r="885021" spans="16:16" x14ac:dyDescent="0.3">
      <c r="P885021" s="83"/>
    </row>
    <row r="885022" spans="16:16" x14ac:dyDescent="0.3">
      <c r="P885022" s="83"/>
    </row>
    <row r="885023" spans="16:16" x14ac:dyDescent="0.3">
      <c r="P885023" s="83"/>
    </row>
    <row r="885024" spans="16:16" x14ac:dyDescent="0.3">
      <c r="P885024" s="83"/>
    </row>
    <row r="885025" spans="16:16" x14ac:dyDescent="0.3">
      <c r="P885025" s="83"/>
    </row>
    <row r="885026" spans="16:16" x14ac:dyDescent="0.3">
      <c r="P885026" s="83"/>
    </row>
    <row r="885027" spans="16:16" x14ac:dyDescent="0.3">
      <c r="P885027" s="83"/>
    </row>
    <row r="885028" spans="16:16" x14ac:dyDescent="0.3">
      <c r="P885028" s="83"/>
    </row>
    <row r="885029" spans="16:16" x14ac:dyDescent="0.3">
      <c r="P885029" s="83"/>
    </row>
    <row r="885030" spans="16:16" x14ac:dyDescent="0.3">
      <c r="P885030" s="83"/>
    </row>
    <row r="885031" spans="16:16" x14ac:dyDescent="0.3">
      <c r="P885031" s="83"/>
    </row>
    <row r="885032" spans="16:16" x14ac:dyDescent="0.3">
      <c r="P885032" s="83"/>
    </row>
    <row r="885033" spans="16:16" x14ac:dyDescent="0.3">
      <c r="P885033" s="83"/>
    </row>
    <row r="885034" spans="16:16" x14ac:dyDescent="0.3">
      <c r="P885034" s="83"/>
    </row>
    <row r="885035" spans="16:16" x14ac:dyDescent="0.3">
      <c r="P885035" s="83"/>
    </row>
    <row r="885036" spans="16:16" x14ac:dyDescent="0.3">
      <c r="P885036" s="83"/>
    </row>
    <row r="885037" spans="16:16" x14ac:dyDescent="0.3">
      <c r="P885037" s="83"/>
    </row>
    <row r="885038" spans="16:16" x14ac:dyDescent="0.3">
      <c r="P885038" s="83"/>
    </row>
    <row r="885039" spans="16:16" x14ac:dyDescent="0.3">
      <c r="P885039" s="83"/>
    </row>
    <row r="885040" spans="16:16" x14ac:dyDescent="0.3">
      <c r="P885040" s="83"/>
    </row>
    <row r="885041" spans="16:16" x14ac:dyDescent="0.3">
      <c r="P885041" s="83"/>
    </row>
    <row r="885042" spans="16:16" x14ac:dyDescent="0.3">
      <c r="P885042" s="83"/>
    </row>
    <row r="885043" spans="16:16" x14ac:dyDescent="0.3">
      <c r="P885043" s="83"/>
    </row>
    <row r="885044" spans="16:16" x14ac:dyDescent="0.3">
      <c r="P885044" s="83"/>
    </row>
    <row r="885045" spans="16:16" x14ac:dyDescent="0.3">
      <c r="P885045" s="83"/>
    </row>
    <row r="885046" spans="16:16" x14ac:dyDescent="0.3">
      <c r="P885046" s="83"/>
    </row>
    <row r="885047" spans="16:16" x14ac:dyDescent="0.3">
      <c r="P885047" s="83"/>
    </row>
    <row r="885048" spans="16:16" x14ac:dyDescent="0.3">
      <c r="P885048" s="83"/>
    </row>
    <row r="885049" spans="16:16" x14ac:dyDescent="0.3">
      <c r="P885049" s="83"/>
    </row>
    <row r="885050" spans="16:16" x14ac:dyDescent="0.3">
      <c r="P885050" s="83"/>
    </row>
    <row r="885051" spans="16:16" x14ac:dyDescent="0.3">
      <c r="P885051" s="83"/>
    </row>
    <row r="885052" spans="16:16" x14ac:dyDescent="0.3">
      <c r="P885052" s="83"/>
    </row>
    <row r="885053" spans="16:16" x14ac:dyDescent="0.3">
      <c r="P885053" s="83"/>
    </row>
    <row r="885054" spans="16:16" x14ac:dyDescent="0.3">
      <c r="P885054" s="83"/>
    </row>
    <row r="885055" spans="16:16" x14ac:dyDescent="0.3">
      <c r="P885055" s="83"/>
    </row>
    <row r="885056" spans="16:16" x14ac:dyDescent="0.3">
      <c r="P885056" s="83"/>
    </row>
    <row r="885057" spans="16:16" x14ac:dyDescent="0.3">
      <c r="P885057" s="83"/>
    </row>
    <row r="885058" spans="16:16" x14ac:dyDescent="0.3">
      <c r="P885058" s="83"/>
    </row>
    <row r="885059" spans="16:16" x14ac:dyDescent="0.3">
      <c r="P885059" s="83"/>
    </row>
    <row r="885060" spans="16:16" x14ac:dyDescent="0.3">
      <c r="P885060" s="83"/>
    </row>
    <row r="885061" spans="16:16" x14ac:dyDescent="0.3">
      <c r="P885061" s="83"/>
    </row>
    <row r="885062" spans="16:16" x14ac:dyDescent="0.3">
      <c r="P885062" s="83"/>
    </row>
    <row r="885063" spans="16:16" x14ac:dyDescent="0.3">
      <c r="P885063" s="83"/>
    </row>
    <row r="885064" spans="16:16" x14ac:dyDescent="0.3">
      <c r="P885064" s="83"/>
    </row>
    <row r="885065" spans="16:16" x14ac:dyDescent="0.3">
      <c r="P885065" s="83"/>
    </row>
    <row r="885066" spans="16:16" x14ac:dyDescent="0.3">
      <c r="P885066" s="83"/>
    </row>
    <row r="885067" spans="16:16" x14ac:dyDescent="0.3">
      <c r="P885067" s="83"/>
    </row>
    <row r="885068" spans="16:16" x14ac:dyDescent="0.3">
      <c r="P885068" s="83"/>
    </row>
    <row r="885069" spans="16:16" x14ac:dyDescent="0.3">
      <c r="P885069" s="83"/>
    </row>
    <row r="885070" spans="16:16" x14ac:dyDescent="0.3">
      <c r="P885070" s="83"/>
    </row>
    <row r="885071" spans="16:16" x14ac:dyDescent="0.3">
      <c r="P885071" s="83"/>
    </row>
    <row r="885072" spans="16:16" x14ac:dyDescent="0.3">
      <c r="P885072" s="83"/>
    </row>
    <row r="885073" spans="16:16" x14ac:dyDescent="0.3">
      <c r="P885073" s="83"/>
    </row>
    <row r="885074" spans="16:16" x14ac:dyDescent="0.3">
      <c r="P885074" s="83"/>
    </row>
    <row r="885075" spans="16:16" x14ac:dyDescent="0.3">
      <c r="P885075" s="83"/>
    </row>
    <row r="885076" spans="16:16" x14ac:dyDescent="0.3">
      <c r="P885076" s="83"/>
    </row>
    <row r="885077" spans="16:16" x14ac:dyDescent="0.3">
      <c r="P885077" s="83"/>
    </row>
    <row r="885078" spans="16:16" x14ac:dyDescent="0.3">
      <c r="P885078" s="83"/>
    </row>
    <row r="885079" spans="16:16" x14ac:dyDescent="0.3">
      <c r="P885079" s="83"/>
    </row>
    <row r="885080" spans="16:16" x14ac:dyDescent="0.3">
      <c r="P885080" s="83"/>
    </row>
    <row r="885081" spans="16:16" x14ac:dyDescent="0.3">
      <c r="P885081" s="83"/>
    </row>
    <row r="885082" spans="16:16" x14ac:dyDescent="0.3">
      <c r="P885082" s="83"/>
    </row>
    <row r="885083" spans="16:16" x14ac:dyDescent="0.3">
      <c r="P885083" s="83"/>
    </row>
    <row r="885084" spans="16:16" x14ac:dyDescent="0.3">
      <c r="P885084" s="83"/>
    </row>
    <row r="885085" spans="16:16" x14ac:dyDescent="0.3">
      <c r="P885085" s="83"/>
    </row>
    <row r="885086" spans="16:16" x14ac:dyDescent="0.3">
      <c r="P885086" s="83"/>
    </row>
    <row r="885087" spans="16:16" x14ac:dyDescent="0.3">
      <c r="P885087" s="83"/>
    </row>
    <row r="885088" spans="16:16" x14ac:dyDescent="0.3">
      <c r="P885088" s="83"/>
    </row>
    <row r="885089" spans="16:16" x14ac:dyDescent="0.3">
      <c r="P885089" s="83"/>
    </row>
    <row r="885090" spans="16:16" x14ac:dyDescent="0.3">
      <c r="P885090" s="83"/>
    </row>
    <row r="885091" spans="16:16" x14ac:dyDescent="0.3">
      <c r="P885091" s="83"/>
    </row>
    <row r="885092" spans="16:16" x14ac:dyDescent="0.3">
      <c r="P885092" s="83"/>
    </row>
    <row r="885093" spans="16:16" x14ac:dyDescent="0.3">
      <c r="P885093" s="83"/>
    </row>
    <row r="885094" spans="16:16" x14ac:dyDescent="0.3">
      <c r="P885094" s="83"/>
    </row>
    <row r="885095" spans="16:16" x14ac:dyDescent="0.3">
      <c r="P885095" s="83"/>
    </row>
    <row r="885096" spans="16:16" x14ac:dyDescent="0.3">
      <c r="P885096" s="83"/>
    </row>
    <row r="885097" spans="16:16" x14ac:dyDescent="0.3">
      <c r="P885097" s="83"/>
    </row>
    <row r="885098" spans="16:16" x14ac:dyDescent="0.3">
      <c r="P885098" s="83"/>
    </row>
    <row r="885099" spans="16:16" x14ac:dyDescent="0.3">
      <c r="P885099" s="83"/>
    </row>
    <row r="885100" spans="16:16" x14ac:dyDescent="0.3">
      <c r="P885100" s="83"/>
    </row>
    <row r="885101" spans="16:16" x14ac:dyDescent="0.3">
      <c r="P885101" s="83"/>
    </row>
    <row r="885102" spans="16:16" x14ac:dyDescent="0.3">
      <c r="P885102" s="83"/>
    </row>
    <row r="885103" spans="16:16" x14ac:dyDescent="0.3">
      <c r="P885103" s="83"/>
    </row>
    <row r="885104" spans="16:16" x14ac:dyDescent="0.3">
      <c r="P885104" s="83"/>
    </row>
    <row r="885105" spans="16:16" x14ac:dyDescent="0.3">
      <c r="P885105" s="83"/>
    </row>
    <row r="885106" spans="16:16" x14ac:dyDescent="0.3">
      <c r="P885106" s="83"/>
    </row>
    <row r="885107" spans="16:16" x14ac:dyDescent="0.3">
      <c r="P885107" s="83"/>
    </row>
    <row r="885108" spans="16:16" x14ac:dyDescent="0.3">
      <c r="P885108" s="83"/>
    </row>
    <row r="885109" spans="16:16" x14ac:dyDescent="0.3">
      <c r="P885109" s="83"/>
    </row>
    <row r="885110" spans="16:16" x14ac:dyDescent="0.3">
      <c r="P885110" s="83"/>
    </row>
    <row r="885111" spans="16:16" x14ac:dyDescent="0.3">
      <c r="P885111" s="83"/>
    </row>
    <row r="885112" spans="16:16" x14ac:dyDescent="0.3">
      <c r="P885112" s="83"/>
    </row>
    <row r="885113" spans="16:16" x14ac:dyDescent="0.3">
      <c r="P885113" s="83"/>
    </row>
    <row r="885114" spans="16:16" x14ac:dyDescent="0.3">
      <c r="P885114" s="83"/>
    </row>
    <row r="885115" spans="16:16" x14ac:dyDescent="0.3">
      <c r="P885115" s="83"/>
    </row>
    <row r="885116" spans="16:16" x14ac:dyDescent="0.3">
      <c r="P885116" s="83"/>
    </row>
    <row r="885117" spans="16:16" x14ac:dyDescent="0.3">
      <c r="P885117" s="83"/>
    </row>
    <row r="885118" spans="16:16" x14ac:dyDescent="0.3">
      <c r="P885118" s="83"/>
    </row>
    <row r="885119" spans="16:16" x14ac:dyDescent="0.3">
      <c r="P885119" s="83"/>
    </row>
    <row r="885120" spans="16:16" x14ac:dyDescent="0.3">
      <c r="P885120" s="83"/>
    </row>
    <row r="885121" spans="16:16" x14ac:dyDescent="0.3">
      <c r="P885121" s="83"/>
    </row>
    <row r="885122" spans="16:16" x14ac:dyDescent="0.3">
      <c r="P885122" s="83"/>
    </row>
    <row r="885123" spans="16:16" x14ac:dyDescent="0.3">
      <c r="P885123" s="83"/>
    </row>
    <row r="885124" spans="16:16" x14ac:dyDescent="0.3">
      <c r="P885124" s="83"/>
    </row>
    <row r="885125" spans="16:16" x14ac:dyDescent="0.3">
      <c r="P885125" s="83"/>
    </row>
    <row r="885126" spans="16:16" x14ac:dyDescent="0.3">
      <c r="P885126" s="83"/>
    </row>
    <row r="885127" spans="16:16" x14ac:dyDescent="0.3">
      <c r="P885127" s="83"/>
    </row>
    <row r="885128" spans="16:16" x14ac:dyDescent="0.3">
      <c r="P885128" s="83"/>
    </row>
    <row r="885129" spans="16:16" x14ac:dyDescent="0.3">
      <c r="P885129" s="83"/>
    </row>
    <row r="885130" spans="16:16" x14ac:dyDescent="0.3">
      <c r="P885130" s="83"/>
    </row>
    <row r="885131" spans="16:16" x14ac:dyDescent="0.3">
      <c r="P885131" s="83"/>
    </row>
    <row r="885132" spans="16:16" x14ac:dyDescent="0.3">
      <c r="P885132" s="83"/>
    </row>
    <row r="885133" spans="16:16" x14ac:dyDescent="0.3">
      <c r="P885133" s="83"/>
    </row>
    <row r="885134" spans="16:16" x14ac:dyDescent="0.3">
      <c r="P885134" s="83"/>
    </row>
    <row r="885135" spans="16:16" x14ac:dyDescent="0.3">
      <c r="P885135" s="83"/>
    </row>
    <row r="885136" spans="16:16" x14ac:dyDescent="0.3">
      <c r="P885136" s="83"/>
    </row>
    <row r="885137" spans="16:16" x14ac:dyDescent="0.3">
      <c r="P885137" s="83"/>
    </row>
    <row r="885138" spans="16:16" x14ac:dyDescent="0.3">
      <c r="P885138" s="83"/>
    </row>
    <row r="885139" spans="16:16" x14ac:dyDescent="0.3">
      <c r="P885139" s="83"/>
    </row>
    <row r="885140" spans="16:16" x14ac:dyDescent="0.3">
      <c r="P885140" s="83"/>
    </row>
    <row r="885141" spans="16:16" x14ac:dyDescent="0.3">
      <c r="P885141" s="83"/>
    </row>
    <row r="885142" spans="16:16" x14ac:dyDescent="0.3">
      <c r="P885142" s="83"/>
    </row>
    <row r="885143" spans="16:16" x14ac:dyDescent="0.3">
      <c r="P885143" s="83"/>
    </row>
    <row r="885144" spans="16:16" x14ac:dyDescent="0.3">
      <c r="P885144" s="83"/>
    </row>
    <row r="885145" spans="16:16" x14ac:dyDescent="0.3">
      <c r="P885145" s="83"/>
    </row>
    <row r="885146" spans="16:16" x14ac:dyDescent="0.3">
      <c r="P885146" s="83"/>
    </row>
    <row r="885147" spans="16:16" x14ac:dyDescent="0.3">
      <c r="P885147" s="83"/>
    </row>
    <row r="885148" spans="16:16" x14ac:dyDescent="0.3">
      <c r="P885148" s="83"/>
    </row>
    <row r="885149" spans="16:16" x14ac:dyDescent="0.3">
      <c r="P885149" s="83"/>
    </row>
    <row r="885150" spans="16:16" x14ac:dyDescent="0.3">
      <c r="P885150" s="83"/>
    </row>
    <row r="885151" spans="16:16" x14ac:dyDescent="0.3">
      <c r="P885151" s="83"/>
    </row>
    <row r="885152" spans="16:16" x14ac:dyDescent="0.3">
      <c r="P885152" s="83"/>
    </row>
    <row r="885153" spans="16:16" x14ac:dyDescent="0.3">
      <c r="P885153" s="83"/>
    </row>
    <row r="885154" spans="16:16" x14ac:dyDescent="0.3">
      <c r="P885154" s="83"/>
    </row>
    <row r="885155" spans="16:16" x14ac:dyDescent="0.3">
      <c r="P885155" s="83"/>
    </row>
    <row r="885156" spans="16:16" x14ac:dyDescent="0.3">
      <c r="P885156" s="83"/>
    </row>
    <row r="885157" spans="16:16" x14ac:dyDescent="0.3">
      <c r="P885157" s="83"/>
    </row>
    <row r="885158" spans="16:16" x14ac:dyDescent="0.3">
      <c r="P885158" s="83"/>
    </row>
    <row r="885159" spans="16:16" x14ac:dyDescent="0.3">
      <c r="P885159" s="83"/>
    </row>
    <row r="885160" spans="16:16" x14ac:dyDescent="0.3">
      <c r="P885160" s="83"/>
    </row>
    <row r="885161" spans="16:16" x14ac:dyDescent="0.3">
      <c r="P885161" s="83"/>
    </row>
    <row r="885162" spans="16:16" x14ac:dyDescent="0.3">
      <c r="P885162" s="83"/>
    </row>
    <row r="885163" spans="16:16" x14ac:dyDescent="0.3">
      <c r="P885163" s="83"/>
    </row>
    <row r="885164" spans="16:16" x14ac:dyDescent="0.3">
      <c r="P885164" s="83"/>
    </row>
    <row r="885165" spans="16:16" x14ac:dyDescent="0.3">
      <c r="P885165" s="83"/>
    </row>
    <row r="885166" spans="16:16" x14ac:dyDescent="0.3">
      <c r="P885166" s="83"/>
    </row>
    <row r="885167" spans="16:16" x14ac:dyDescent="0.3">
      <c r="P885167" s="83"/>
    </row>
    <row r="885168" spans="16:16" x14ac:dyDescent="0.3">
      <c r="P885168" s="83"/>
    </row>
    <row r="885169" spans="16:16" x14ac:dyDescent="0.3">
      <c r="P885169" s="83"/>
    </row>
    <row r="885170" spans="16:16" x14ac:dyDescent="0.3">
      <c r="P885170" s="83"/>
    </row>
    <row r="885171" spans="16:16" x14ac:dyDescent="0.3">
      <c r="P885171" s="83"/>
    </row>
    <row r="885172" spans="16:16" x14ac:dyDescent="0.3">
      <c r="P885172" s="83"/>
    </row>
    <row r="885173" spans="16:16" x14ac:dyDescent="0.3">
      <c r="P885173" s="83"/>
    </row>
    <row r="885174" spans="16:16" x14ac:dyDescent="0.3">
      <c r="P885174" s="83"/>
    </row>
    <row r="885175" spans="16:16" x14ac:dyDescent="0.3">
      <c r="P885175" s="83"/>
    </row>
    <row r="885176" spans="16:16" x14ac:dyDescent="0.3">
      <c r="P885176" s="83"/>
    </row>
    <row r="885177" spans="16:16" x14ac:dyDescent="0.3">
      <c r="P885177" s="83"/>
    </row>
    <row r="885178" spans="16:16" x14ac:dyDescent="0.3">
      <c r="P885178" s="83"/>
    </row>
    <row r="885179" spans="16:16" x14ac:dyDescent="0.3">
      <c r="P885179" s="83"/>
    </row>
    <row r="885180" spans="16:16" x14ac:dyDescent="0.3">
      <c r="P885180" s="83"/>
    </row>
    <row r="885181" spans="16:16" x14ac:dyDescent="0.3">
      <c r="P885181" s="83"/>
    </row>
    <row r="885182" spans="16:16" x14ac:dyDescent="0.3">
      <c r="P885182" s="83"/>
    </row>
    <row r="885183" spans="16:16" x14ac:dyDescent="0.3">
      <c r="P885183" s="83"/>
    </row>
    <row r="885184" spans="16:16" x14ac:dyDescent="0.3">
      <c r="P885184" s="83"/>
    </row>
    <row r="885185" spans="16:16" x14ac:dyDescent="0.3">
      <c r="P885185" s="83"/>
    </row>
    <row r="885186" spans="16:16" x14ac:dyDescent="0.3">
      <c r="P885186" s="83"/>
    </row>
    <row r="885187" spans="16:16" x14ac:dyDescent="0.3">
      <c r="P885187" s="83"/>
    </row>
    <row r="885188" spans="16:16" x14ac:dyDescent="0.3">
      <c r="P885188" s="83"/>
    </row>
    <row r="885189" spans="16:16" x14ac:dyDescent="0.3">
      <c r="P885189" s="83"/>
    </row>
    <row r="885190" spans="16:16" x14ac:dyDescent="0.3">
      <c r="P885190" s="83"/>
    </row>
    <row r="885191" spans="16:16" x14ac:dyDescent="0.3">
      <c r="P885191" s="83"/>
    </row>
    <row r="885192" spans="16:16" x14ac:dyDescent="0.3">
      <c r="P885192" s="83"/>
    </row>
    <row r="885193" spans="16:16" x14ac:dyDescent="0.3">
      <c r="P885193" s="83"/>
    </row>
    <row r="885194" spans="16:16" x14ac:dyDescent="0.3">
      <c r="P885194" s="83"/>
    </row>
    <row r="885195" spans="16:16" x14ac:dyDescent="0.3">
      <c r="P885195" s="83"/>
    </row>
    <row r="885196" spans="16:16" x14ac:dyDescent="0.3">
      <c r="P885196" s="83"/>
    </row>
    <row r="885197" spans="16:16" x14ac:dyDescent="0.3">
      <c r="P885197" s="83"/>
    </row>
    <row r="885198" spans="16:16" x14ac:dyDescent="0.3">
      <c r="P885198" s="83"/>
    </row>
    <row r="885199" spans="16:16" x14ac:dyDescent="0.3">
      <c r="P885199" s="83"/>
    </row>
    <row r="885200" spans="16:16" x14ac:dyDescent="0.3">
      <c r="P885200" s="83"/>
    </row>
    <row r="885201" spans="16:16" x14ac:dyDescent="0.3">
      <c r="P885201" s="83"/>
    </row>
    <row r="885202" spans="16:16" x14ac:dyDescent="0.3">
      <c r="P885202" s="83"/>
    </row>
    <row r="885203" spans="16:16" x14ac:dyDescent="0.3">
      <c r="P885203" s="83"/>
    </row>
    <row r="885204" spans="16:16" x14ac:dyDescent="0.3">
      <c r="P885204" s="83"/>
    </row>
    <row r="885205" spans="16:16" x14ac:dyDescent="0.3">
      <c r="P885205" s="83"/>
    </row>
    <row r="885206" spans="16:16" x14ac:dyDescent="0.3">
      <c r="P885206" s="83"/>
    </row>
    <row r="885207" spans="16:16" x14ac:dyDescent="0.3">
      <c r="P885207" s="83"/>
    </row>
    <row r="885208" spans="16:16" x14ac:dyDescent="0.3">
      <c r="P885208" s="83"/>
    </row>
    <row r="885209" spans="16:16" x14ac:dyDescent="0.3">
      <c r="P885209" s="83"/>
    </row>
    <row r="885210" spans="16:16" x14ac:dyDescent="0.3">
      <c r="P885210" s="83"/>
    </row>
    <row r="885211" spans="16:16" x14ac:dyDescent="0.3">
      <c r="P885211" s="83"/>
    </row>
    <row r="885212" spans="16:16" x14ac:dyDescent="0.3">
      <c r="P885212" s="83"/>
    </row>
    <row r="885213" spans="16:16" x14ac:dyDescent="0.3">
      <c r="P885213" s="83"/>
    </row>
    <row r="885214" spans="16:16" x14ac:dyDescent="0.3">
      <c r="P885214" s="83"/>
    </row>
    <row r="885215" spans="16:16" x14ac:dyDescent="0.3">
      <c r="P885215" s="83"/>
    </row>
    <row r="885216" spans="16:16" x14ac:dyDescent="0.3">
      <c r="P885216" s="83"/>
    </row>
    <row r="885217" spans="16:16" x14ac:dyDescent="0.3">
      <c r="P885217" s="83"/>
    </row>
    <row r="885218" spans="16:16" x14ac:dyDescent="0.3">
      <c r="P885218" s="83"/>
    </row>
    <row r="885219" spans="16:16" x14ac:dyDescent="0.3">
      <c r="P885219" s="83"/>
    </row>
    <row r="885220" spans="16:16" x14ac:dyDescent="0.3">
      <c r="P885220" s="83"/>
    </row>
    <row r="885221" spans="16:16" x14ac:dyDescent="0.3">
      <c r="P885221" s="83"/>
    </row>
    <row r="885222" spans="16:16" x14ac:dyDescent="0.3">
      <c r="P885222" s="83"/>
    </row>
    <row r="885223" spans="16:16" x14ac:dyDescent="0.3">
      <c r="P885223" s="83"/>
    </row>
    <row r="885224" spans="16:16" x14ac:dyDescent="0.3">
      <c r="P885224" s="83"/>
    </row>
    <row r="885225" spans="16:16" x14ac:dyDescent="0.3">
      <c r="P885225" s="83"/>
    </row>
    <row r="885226" spans="16:16" x14ac:dyDescent="0.3">
      <c r="P885226" s="83"/>
    </row>
    <row r="885227" spans="16:16" x14ac:dyDescent="0.3">
      <c r="P885227" s="83"/>
    </row>
    <row r="885228" spans="16:16" x14ac:dyDescent="0.3">
      <c r="P885228" s="83"/>
    </row>
    <row r="885229" spans="16:16" x14ac:dyDescent="0.3">
      <c r="P885229" s="83"/>
    </row>
    <row r="885230" spans="16:16" x14ac:dyDescent="0.3">
      <c r="P885230" s="83"/>
    </row>
    <row r="885231" spans="16:16" x14ac:dyDescent="0.3">
      <c r="P885231" s="83"/>
    </row>
    <row r="885232" spans="16:16" x14ac:dyDescent="0.3">
      <c r="P885232" s="83"/>
    </row>
    <row r="885233" spans="16:16" x14ac:dyDescent="0.3">
      <c r="P885233" s="83"/>
    </row>
    <row r="885234" spans="16:16" x14ac:dyDescent="0.3">
      <c r="P885234" s="83"/>
    </row>
    <row r="885235" spans="16:16" x14ac:dyDescent="0.3">
      <c r="P885235" s="83"/>
    </row>
    <row r="885236" spans="16:16" x14ac:dyDescent="0.3">
      <c r="P885236" s="83"/>
    </row>
    <row r="885237" spans="16:16" x14ac:dyDescent="0.3">
      <c r="P885237" s="83"/>
    </row>
    <row r="885238" spans="16:16" x14ac:dyDescent="0.3">
      <c r="P885238" s="83"/>
    </row>
    <row r="885239" spans="16:16" x14ac:dyDescent="0.3">
      <c r="P885239" s="83"/>
    </row>
    <row r="885240" spans="16:16" x14ac:dyDescent="0.3">
      <c r="P885240" s="83"/>
    </row>
    <row r="885241" spans="16:16" x14ac:dyDescent="0.3">
      <c r="P885241" s="83"/>
    </row>
    <row r="885242" spans="16:16" x14ac:dyDescent="0.3">
      <c r="P885242" s="83"/>
    </row>
    <row r="885243" spans="16:16" x14ac:dyDescent="0.3">
      <c r="P885243" s="83"/>
    </row>
    <row r="885244" spans="16:16" x14ac:dyDescent="0.3">
      <c r="P885244" s="83"/>
    </row>
    <row r="885245" spans="16:16" x14ac:dyDescent="0.3">
      <c r="P885245" s="83"/>
    </row>
    <row r="885246" spans="16:16" x14ac:dyDescent="0.3">
      <c r="P885246" s="83"/>
    </row>
    <row r="885247" spans="16:16" x14ac:dyDescent="0.3">
      <c r="P885247" s="83"/>
    </row>
    <row r="885248" spans="16:16" x14ac:dyDescent="0.3">
      <c r="P885248" s="83"/>
    </row>
    <row r="885249" spans="16:16" x14ac:dyDescent="0.3">
      <c r="P885249" s="83"/>
    </row>
    <row r="885250" spans="16:16" x14ac:dyDescent="0.3">
      <c r="P885250" s="83"/>
    </row>
    <row r="885251" spans="16:16" x14ac:dyDescent="0.3">
      <c r="P885251" s="83"/>
    </row>
    <row r="885252" spans="16:16" x14ac:dyDescent="0.3">
      <c r="P885252" s="83"/>
    </row>
    <row r="885253" spans="16:16" x14ac:dyDescent="0.3">
      <c r="P885253" s="83"/>
    </row>
    <row r="885254" spans="16:16" x14ac:dyDescent="0.3">
      <c r="P885254" s="83"/>
    </row>
    <row r="885255" spans="16:16" x14ac:dyDescent="0.3">
      <c r="P885255" s="83"/>
    </row>
    <row r="885256" spans="16:16" x14ac:dyDescent="0.3">
      <c r="P885256" s="83"/>
    </row>
    <row r="885257" spans="16:16" x14ac:dyDescent="0.3">
      <c r="P885257" s="83"/>
    </row>
    <row r="885258" spans="16:16" x14ac:dyDescent="0.3">
      <c r="P885258" s="83"/>
    </row>
    <row r="885259" spans="16:16" x14ac:dyDescent="0.3">
      <c r="P885259" s="83"/>
    </row>
    <row r="885260" spans="16:16" x14ac:dyDescent="0.3">
      <c r="P885260" s="83"/>
    </row>
    <row r="885261" spans="16:16" x14ac:dyDescent="0.3">
      <c r="P885261" s="83"/>
    </row>
    <row r="885262" spans="16:16" x14ac:dyDescent="0.3">
      <c r="P885262" s="83"/>
    </row>
    <row r="885263" spans="16:16" x14ac:dyDescent="0.3">
      <c r="P885263" s="83"/>
    </row>
    <row r="885264" spans="16:16" x14ac:dyDescent="0.3">
      <c r="P885264" s="83"/>
    </row>
    <row r="885265" spans="16:16" x14ac:dyDescent="0.3">
      <c r="P885265" s="83"/>
    </row>
    <row r="885266" spans="16:16" x14ac:dyDescent="0.3">
      <c r="P885266" s="83"/>
    </row>
    <row r="885267" spans="16:16" x14ac:dyDescent="0.3">
      <c r="P885267" s="83"/>
    </row>
    <row r="885268" spans="16:16" x14ac:dyDescent="0.3">
      <c r="P885268" s="83"/>
    </row>
    <row r="885269" spans="16:16" x14ac:dyDescent="0.3">
      <c r="P885269" s="83"/>
    </row>
    <row r="885270" spans="16:16" x14ac:dyDescent="0.3">
      <c r="P885270" s="83"/>
    </row>
    <row r="885271" spans="16:16" x14ac:dyDescent="0.3">
      <c r="P885271" s="83"/>
    </row>
    <row r="885272" spans="16:16" x14ac:dyDescent="0.3">
      <c r="P885272" s="83"/>
    </row>
    <row r="885273" spans="16:16" x14ac:dyDescent="0.3">
      <c r="P885273" s="83"/>
    </row>
    <row r="885274" spans="16:16" x14ac:dyDescent="0.3">
      <c r="P885274" s="83"/>
    </row>
    <row r="885275" spans="16:16" x14ac:dyDescent="0.3">
      <c r="P885275" s="83"/>
    </row>
    <row r="885276" spans="16:16" x14ac:dyDescent="0.3">
      <c r="P885276" s="83"/>
    </row>
    <row r="885277" spans="16:16" x14ac:dyDescent="0.3">
      <c r="P885277" s="83"/>
    </row>
    <row r="885278" spans="16:16" x14ac:dyDescent="0.3">
      <c r="P885278" s="83"/>
    </row>
    <row r="885279" spans="16:16" x14ac:dyDescent="0.3">
      <c r="P885279" s="83"/>
    </row>
    <row r="885280" spans="16:16" x14ac:dyDescent="0.3">
      <c r="P885280" s="83"/>
    </row>
    <row r="885281" spans="16:16" x14ac:dyDescent="0.3">
      <c r="P885281" s="83"/>
    </row>
    <row r="885282" spans="16:16" x14ac:dyDescent="0.3">
      <c r="P885282" s="83"/>
    </row>
    <row r="885283" spans="16:16" x14ac:dyDescent="0.3">
      <c r="P885283" s="83"/>
    </row>
    <row r="885284" spans="16:16" x14ac:dyDescent="0.3">
      <c r="P885284" s="83"/>
    </row>
    <row r="885285" spans="16:16" x14ac:dyDescent="0.3">
      <c r="P885285" s="83"/>
    </row>
    <row r="885286" spans="16:16" x14ac:dyDescent="0.3">
      <c r="P885286" s="83"/>
    </row>
    <row r="885287" spans="16:16" x14ac:dyDescent="0.3">
      <c r="P885287" s="83"/>
    </row>
    <row r="885288" spans="16:16" x14ac:dyDescent="0.3">
      <c r="P885288" s="83"/>
    </row>
    <row r="885289" spans="16:16" x14ac:dyDescent="0.3">
      <c r="P885289" s="83"/>
    </row>
    <row r="885290" spans="16:16" x14ac:dyDescent="0.3">
      <c r="P885290" s="83"/>
    </row>
    <row r="885291" spans="16:16" x14ac:dyDescent="0.3">
      <c r="P885291" s="83"/>
    </row>
    <row r="885292" spans="16:16" x14ac:dyDescent="0.3">
      <c r="P885292" s="83"/>
    </row>
    <row r="885293" spans="16:16" x14ac:dyDescent="0.3">
      <c r="P885293" s="83"/>
    </row>
    <row r="885294" spans="16:16" x14ac:dyDescent="0.3">
      <c r="P885294" s="83"/>
    </row>
    <row r="885295" spans="16:16" x14ac:dyDescent="0.3">
      <c r="P885295" s="83"/>
    </row>
    <row r="885296" spans="16:16" x14ac:dyDescent="0.3">
      <c r="P885296" s="83"/>
    </row>
    <row r="885297" spans="16:16" x14ac:dyDescent="0.3">
      <c r="P885297" s="83"/>
    </row>
    <row r="885298" spans="16:16" x14ac:dyDescent="0.3">
      <c r="P885298" s="83"/>
    </row>
    <row r="885299" spans="16:16" x14ac:dyDescent="0.3">
      <c r="P885299" s="83"/>
    </row>
    <row r="885300" spans="16:16" x14ac:dyDescent="0.3">
      <c r="P885300" s="83"/>
    </row>
    <row r="885301" spans="16:16" x14ac:dyDescent="0.3">
      <c r="P885301" s="83"/>
    </row>
    <row r="885302" spans="16:16" x14ac:dyDescent="0.3">
      <c r="P885302" s="83"/>
    </row>
    <row r="885303" spans="16:16" x14ac:dyDescent="0.3">
      <c r="P885303" s="83"/>
    </row>
    <row r="885304" spans="16:16" x14ac:dyDescent="0.3">
      <c r="P885304" s="83"/>
    </row>
    <row r="885305" spans="16:16" x14ac:dyDescent="0.3">
      <c r="P885305" s="83"/>
    </row>
    <row r="885306" spans="16:16" x14ac:dyDescent="0.3">
      <c r="P885306" s="83"/>
    </row>
    <row r="885307" spans="16:16" x14ac:dyDescent="0.3">
      <c r="P885307" s="83"/>
    </row>
    <row r="885308" spans="16:16" x14ac:dyDescent="0.3">
      <c r="P885308" s="83"/>
    </row>
    <row r="885309" spans="16:16" x14ac:dyDescent="0.3">
      <c r="P885309" s="83"/>
    </row>
    <row r="885310" spans="16:16" x14ac:dyDescent="0.3">
      <c r="P885310" s="83"/>
    </row>
    <row r="885311" spans="16:16" x14ac:dyDescent="0.3">
      <c r="P885311" s="83"/>
    </row>
    <row r="885312" spans="16:16" x14ac:dyDescent="0.3">
      <c r="P885312" s="83"/>
    </row>
    <row r="885313" spans="16:16" x14ac:dyDescent="0.3">
      <c r="P885313" s="83"/>
    </row>
    <row r="885314" spans="16:16" x14ac:dyDescent="0.3">
      <c r="P885314" s="83"/>
    </row>
    <row r="885315" spans="16:16" x14ac:dyDescent="0.3">
      <c r="P885315" s="83"/>
    </row>
    <row r="885316" spans="16:16" x14ac:dyDescent="0.3">
      <c r="P885316" s="83"/>
    </row>
    <row r="885317" spans="16:16" x14ac:dyDescent="0.3">
      <c r="P885317" s="83"/>
    </row>
    <row r="885318" spans="16:16" x14ac:dyDescent="0.3">
      <c r="P885318" s="83"/>
    </row>
    <row r="885319" spans="16:16" x14ac:dyDescent="0.3">
      <c r="P885319" s="83"/>
    </row>
    <row r="885320" spans="16:16" x14ac:dyDescent="0.3">
      <c r="P885320" s="83"/>
    </row>
    <row r="885321" spans="16:16" x14ac:dyDescent="0.3">
      <c r="P885321" s="83"/>
    </row>
    <row r="885322" spans="16:16" x14ac:dyDescent="0.3">
      <c r="P885322" s="83"/>
    </row>
    <row r="885323" spans="16:16" x14ac:dyDescent="0.3">
      <c r="P885323" s="83"/>
    </row>
    <row r="885324" spans="16:16" x14ac:dyDescent="0.3">
      <c r="P885324" s="83"/>
    </row>
    <row r="885325" spans="16:16" x14ac:dyDescent="0.3">
      <c r="P885325" s="83"/>
    </row>
    <row r="885326" spans="16:16" x14ac:dyDescent="0.3">
      <c r="P885326" s="83"/>
    </row>
    <row r="885327" spans="16:16" x14ac:dyDescent="0.3">
      <c r="P885327" s="83"/>
    </row>
    <row r="885328" spans="16:16" x14ac:dyDescent="0.3">
      <c r="P885328" s="83"/>
    </row>
    <row r="885329" spans="16:16" x14ac:dyDescent="0.3">
      <c r="P885329" s="83"/>
    </row>
    <row r="885330" spans="16:16" x14ac:dyDescent="0.3">
      <c r="P885330" s="83"/>
    </row>
    <row r="885331" spans="16:16" x14ac:dyDescent="0.3">
      <c r="P885331" s="83"/>
    </row>
    <row r="885332" spans="16:16" x14ac:dyDescent="0.3">
      <c r="P885332" s="83"/>
    </row>
    <row r="885333" spans="16:16" x14ac:dyDescent="0.3">
      <c r="P885333" s="83"/>
    </row>
    <row r="885334" spans="16:16" x14ac:dyDescent="0.3">
      <c r="P885334" s="83"/>
    </row>
    <row r="885335" spans="16:16" x14ac:dyDescent="0.3">
      <c r="P885335" s="83"/>
    </row>
    <row r="885336" spans="16:16" x14ac:dyDescent="0.3">
      <c r="P885336" s="83"/>
    </row>
    <row r="885337" spans="16:16" x14ac:dyDescent="0.3">
      <c r="P885337" s="83"/>
    </row>
    <row r="885338" spans="16:16" x14ac:dyDescent="0.3">
      <c r="P885338" s="83"/>
    </row>
    <row r="885339" spans="16:16" x14ac:dyDescent="0.3">
      <c r="P885339" s="83"/>
    </row>
    <row r="885340" spans="16:16" x14ac:dyDescent="0.3">
      <c r="P885340" s="83"/>
    </row>
    <row r="885341" spans="16:16" x14ac:dyDescent="0.3">
      <c r="P885341" s="83"/>
    </row>
    <row r="885342" spans="16:16" x14ac:dyDescent="0.3">
      <c r="P885342" s="83"/>
    </row>
    <row r="885343" spans="16:16" x14ac:dyDescent="0.3">
      <c r="P885343" s="83"/>
    </row>
    <row r="885344" spans="16:16" x14ac:dyDescent="0.3">
      <c r="P885344" s="83"/>
    </row>
    <row r="885345" spans="16:16" x14ac:dyDescent="0.3">
      <c r="P885345" s="83"/>
    </row>
    <row r="885346" spans="16:16" x14ac:dyDescent="0.3">
      <c r="P885346" s="83"/>
    </row>
    <row r="885347" spans="16:16" x14ac:dyDescent="0.3">
      <c r="P885347" s="83"/>
    </row>
    <row r="885348" spans="16:16" x14ac:dyDescent="0.3">
      <c r="P885348" s="83"/>
    </row>
    <row r="885349" spans="16:16" x14ac:dyDescent="0.3">
      <c r="P885349" s="83"/>
    </row>
    <row r="885350" spans="16:16" x14ac:dyDescent="0.3">
      <c r="P885350" s="83"/>
    </row>
    <row r="885351" spans="16:16" x14ac:dyDescent="0.3">
      <c r="P885351" s="83"/>
    </row>
    <row r="885352" spans="16:16" x14ac:dyDescent="0.3">
      <c r="P885352" s="83"/>
    </row>
    <row r="885353" spans="16:16" x14ac:dyDescent="0.3">
      <c r="P885353" s="83"/>
    </row>
    <row r="885354" spans="16:16" x14ac:dyDescent="0.3">
      <c r="P885354" s="83"/>
    </row>
    <row r="885355" spans="16:16" x14ac:dyDescent="0.3">
      <c r="P885355" s="83"/>
    </row>
    <row r="885356" spans="16:16" x14ac:dyDescent="0.3">
      <c r="P885356" s="83"/>
    </row>
    <row r="885357" spans="16:16" x14ac:dyDescent="0.3">
      <c r="P885357" s="83"/>
    </row>
    <row r="885358" spans="16:16" x14ac:dyDescent="0.3">
      <c r="P885358" s="83"/>
    </row>
    <row r="885359" spans="16:16" x14ac:dyDescent="0.3">
      <c r="P885359" s="83"/>
    </row>
    <row r="885360" spans="16:16" x14ac:dyDescent="0.3">
      <c r="P885360" s="83"/>
    </row>
    <row r="885361" spans="16:16" x14ac:dyDescent="0.3">
      <c r="P885361" s="83"/>
    </row>
    <row r="885362" spans="16:16" x14ac:dyDescent="0.3">
      <c r="P885362" s="83"/>
    </row>
    <row r="885363" spans="16:16" x14ac:dyDescent="0.3">
      <c r="P885363" s="83"/>
    </row>
    <row r="885364" spans="16:16" x14ac:dyDescent="0.3">
      <c r="P885364" s="83"/>
    </row>
    <row r="885365" spans="16:16" x14ac:dyDescent="0.3">
      <c r="P885365" s="83"/>
    </row>
    <row r="885366" spans="16:16" x14ac:dyDescent="0.3">
      <c r="P885366" s="83"/>
    </row>
    <row r="885367" spans="16:16" x14ac:dyDescent="0.3">
      <c r="P885367" s="83"/>
    </row>
    <row r="885368" spans="16:16" x14ac:dyDescent="0.3">
      <c r="P885368" s="83"/>
    </row>
    <row r="885369" spans="16:16" x14ac:dyDescent="0.3">
      <c r="P885369" s="83"/>
    </row>
    <row r="885370" spans="16:16" x14ac:dyDescent="0.3">
      <c r="P885370" s="83"/>
    </row>
    <row r="885371" spans="16:16" x14ac:dyDescent="0.3">
      <c r="P885371" s="83"/>
    </row>
    <row r="885372" spans="16:16" x14ac:dyDescent="0.3">
      <c r="P885372" s="83"/>
    </row>
    <row r="885373" spans="16:16" x14ac:dyDescent="0.3">
      <c r="P885373" s="83"/>
    </row>
    <row r="885374" spans="16:16" x14ac:dyDescent="0.3">
      <c r="P885374" s="83"/>
    </row>
    <row r="885375" spans="16:16" x14ac:dyDescent="0.3">
      <c r="P885375" s="83"/>
    </row>
    <row r="885376" spans="16:16" x14ac:dyDescent="0.3">
      <c r="P885376" s="83"/>
    </row>
    <row r="885377" spans="16:16" x14ac:dyDescent="0.3">
      <c r="P885377" s="83"/>
    </row>
    <row r="885378" spans="16:16" x14ac:dyDescent="0.3">
      <c r="P885378" s="83"/>
    </row>
    <row r="885379" spans="16:16" x14ac:dyDescent="0.3">
      <c r="P885379" s="83"/>
    </row>
    <row r="885380" spans="16:16" x14ac:dyDescent="0.3">
      <c r="P885380" s="83"/>
    </row>
    <row r="885381" spans="16:16" x14ac:dyDescent="0.3">
      <c r="P885381" s="83"/>
    </row>
    <row r="885382" spans="16:16" x14ac:dyDescent="0.3">
      <c r="P885382" s="83"/>
    </row>
    <row r="885383" spans="16:16" x14ac:dyDescent="0.3">
      <c r="P885383" s="83"/>
    </row>
    <row r="885384" spans="16:16" x14ac:dyDescent="0.3">
      <c r="P885384" s="83"/>
    </row>
    <row r="885385" spans="16:16" x14ac:dyDescent="0.3">
      <c r="P885385" s="83"/>
    </row>
    <row r="885386" spans="16:16" x14ac:dyDescent="0.3">
      <c r="P885386" s="83"/>
    </row>
    <row r="885387" spans="16:16" x14ac:dyDescent="0.3">
      <c r="P885387" s="83"/>
    </row>
    <row r="885388" spans="16:16" x14ac:dyDescent="0.3">
      <c r="P885388" s="83"/>
    </row>
    <row r="885389" spans="16:16" x14ac:dyDescent="0.3">
      <c r="P885389" s="83"/>
    </row>
    <row r="885390" spans="16:16" x14ac:dyDescent="0.3">
      <c r="P885390" s="83"/>
    </row>
    <row r="885391" spans="16:16" x14ac:dyDescent="0.3">
      <c r="P885391" s="83"/>
    </row>
    <row r="885392" spans="16:16" x14ac:dyDescent="0.3">
      <c r="P885392" s="83"/>
    </row>
    <row r="885393" spans="16:16" x14ac:dyDescent="0.3">
      <c r="P885393" s="83"/>
    </row>
    <row r="885394" spans="16:16" x14ac:dyDescent="0.3">
      <c r="P885394" s="83"/>
    </row>
    <row r="885395" spans="16:16" x14ac:dyDescent="0.3">
      <c r="P885395" s="83"/>
    </row>
    <row r="885396" spans="16:16" x14ac:dyDescent="0.3">
      <c r="P885396" s="83"/>
    </row>
    <row r="885397" spans="16:16" x14ac:dyDescent="0.3">
      <c r="P885397" s="83"/>
    </row>
    <row r="885398" spans="16:16" x14ac:dyDescent="0.3">
      <c r="P885398" s="83"/>
    </row>
    <row r="885399" spans="16:16" x14ac:dyDescent="0.3">
      <c r="P885399" s="83"/>
    </row>
    <row r="885400" spans="16:16" x14ac:dyDescent="0.3">
      <c r="P885400" s="83"/>
    </row>
    <row r="885401" spans="16:16" x14ac:dyDescent="0.3">
      <c r="P885401" s="83"/>
    </row>
    <row r="885402" spans="16:16" x14ac:dyDescent="0.3">
      <c r="P885402" s="83"/>
    </row>
    <row r="885403" spans="16:16" x14ac:dyDescent="0.3">
      <c r="P885403" s="83"/>
    </row>
    <row r="885404" spans="16:16" x14ac:dyDescent="0.3">
      <c r="P885404" s="83"/>
    </row>
    <row r="885405" spans="16:16" x14ac:dyDescent="0.3">
      <c r="P885405" s="83"/>
    </row>
    <row r="885406" spans="16:16" x14ac:dyDescent="0.3">
      <c r="P885406" s="83"/>
    </row>
    <row r="885407" spans="16:16" x14ac:dyDescent="0.3">
      <c r="P885407" s="83"/>
    </row>
    <row r="885408" spans="16:16" x14ac:dyDescent="0.3">
      <c r="P885408" s="83"/>
    </row>
    <row r="885409" spans="16:16" x14ac:dyDescent="0.3">
      <c r="P885409" s="83"/>
    </row>
    <row r="885410" spans="16:16" x14ac:dyDescent="0.3">
      <c r="P885410" s="83"/>
    </row>
    <row r="885411" spans="16:16" x14ac:dyDescent="0.3">
      <c r="P885411" s="83"/>
    </row>
    <row r="885412" spans="16:16" x14ac:dyDescent="0.3">
      <c r="P885412" s="83"/>
    </row>
    <row r="885413" spans="16:16" x14ac:dyDescent="0.3">
      <c r="P885413" s="83"/>
    </row>
    <row r="885414" spans="16:16" x14ac:dyDescent="0.3">
      <c r="P885414" s="83"/>
    </row>
    <row r="885415" spans="16:16" x14ac:dyDescent="0.3">
      <c r="P885415" s="83"/>
    </row>
    <row r="885416" spans="16:16" x14ac:dyDescent="0.3">
      <c r="P885416" s="83"/>
    </row>
    <row r="885417" spans="16:16" x14ac:dyDescent="0.3">
      <c r="P885417" s="83"/>
    </row>
    <row r="885418" spans="16:16" x14ac:dyDescent="0.3">
      <c r="P885418" s="83"/>
    </row>
    <row r="885419" spans="16:16" x14ac:dyDescent="0.3">
      <c r="P885419" s="83"/>
    </row>
    <row r="885420" spans="16:16" x14ac:dyDescent="0.3">
      <c r="P885420" s="83"/>
    </row>
    <row r="885421" spans="16:16" x14ac:dyDescent="0.3">
      <c r="P885421" s="83"/>
    </row>
    <row r="885422" spans="16:16" x14ac:dyDescent="0.3">
      <c r="P885422" s="83"/>
    </row>
    <row r="885423" spans="16:16" x14ac:dyDescent="0.3">
      <c r="P885423" s="83"/>
    </row>
    <row r="885424" spans="16:16" x14ac:dyDescent="0.3">
      <c r="P885424" s="83"/>
    </row>
    <row r="885425" spans="16:16" x14ac:dyDescent="0.3">
      <c r="P885425" s="83"/>
    </row>
    <row r="885426" spans="16:16" x14ac:dyDescent="0.3">
      <c r="P885426" s="83"/>
    </row>
    <row r="885427" spans="16:16" x14ac:dyDescent="0.3">
      <c r="P885427" s="83"/>
    </row>
    <row r="885428" spans="16:16" x14ac:dyDescent="0.3">
      <c r="P885428" s="83"/>
    </row>
    <row r="885429" spans="16:16" x14ac:dyDescent="0.3">
      <c r="P885429" s="83"/>
    </row>
    <row r="885430" spans="16:16" x14ac:dyDescent="0.3">
      <c r="P885430" s="83"/>
    </row>
    <row r="885431" spans="16:16" x14ac:dyDescent="0.3">
      <c r="P885431" s="83"/>
    </row>
    <row r="885432" spans="16:16" x14ac:dyDescent="0.3">
      <c r="P885432" s="83"/>
    </row>
    <row r="885433" spans="16:16" x14ac:dyDescent="0.3">
      <c r="P885433" s="83"/>
    </row>
    <row r="885434" spans="16:16" x14ac:dyDescent="0.3">
      <c r="P885434" s="83"/>
    </row>
    <row r="885435" spans="16:16" x14ac:dyDescent="0.3">
      <c r="P885435" s="83"/>
    </row>
    <row r="885436" spans="16:16" x14ac:dyDescent="0.3">
      <c r="P885436" s="83"/>
    </row>
    <row r="885437" spans="16:16" x14ac:dyDescent="0.3">
      <c r="P885437" s="83"/>
    </row>
    <row r="885438" spans="16:16" x14ac:dyDescent="0.3">
      <c r="P885438" s="83"/>
    </row>
    <row r="885439" spans="16:16" x14ac:dyDescent="0.3">
      <c r="P885439" s="83"/>
    </row>
    <row r="885440" spans="16:16" x14ac:dyDescent="0.3">
      <c r="P885440" s="83"/>
    </row>
    <row r="885441" spans="16:16" x14ac:dyDescent="0.3">
      <c r="P885441" s="83"/>
    </row>
    <row r="885442" spans="16:16" x14ac:dyDescent="0.3">
      <c r="P885442" s="83"/>
    </row>
    <row r="885443" spans="16:16" x14ac:dyDescent="0.3">
      <c r="P885443" s="83"/>
    </row>
    <row r="885444" spans="16:16" x14ac:dyDescent="0.3">
      <c r="P885444" s="83"/>
    </row>
    <row r="885445" spans="16:16" x14ac:dyDescent="0.3">
      <c r="P885445" s="83"/>
    </row>
    <row r="885446" spans="16:16" x14ac:dyDescent="0.3">
      <c r="P885446" s="83"/>
    </row>
    <row r="885447" spans="16:16" x14ac:dyDescent="0.3">
      <c r="P885447" s="83"/>
    </row>
    <row r="885448" spans="16:16" x14ac:dyDescent="0.3">
      <c r="P885448" s="83"/>
    </row>
    <row r="885449" spans="16:16" x14ac:dyDescent="0.3">
      <c r="P885449" s="83"/>
    </row>
    <row r="885450" spans="16:16" x14ac:dyDescent="0.3">
      <c r="P885450" s="83"/>
    </row>
    <row r="885451" spans="16:16" x14ac:dyDescent="0.3">
      <c r="P885451" s="83"/>
    </row>
    <row r="885452" spans="16:16" x14ac:dyDescent="0.3">
      <c r="P885452" s="83"/>
    </row>
    <row r="885453" spans="16:16" x14ac:dyDescent="0.3">
      <c r="P885453" s="83"/>
    </row>
    <row r="885454" spans="16:16" x14ac:dyDescent="0.3">
      <c r="P885454" s="83"/>
    </row>
    <row r="885455" spans="16:16" x14ac:dyDescent="0.3">
      <c r="P885455" s="83"/>
    </row>
    <row r="885456" spans="16:16" x14ac:dyDescent="0.3">
      <c r="P885456" s="83"/>
    </row>
    <row r="885457" spans="16:16" x14ac:dyDescent="0.3">
      <c r="P885457" s="83"/>
    </row>
    <row r="885458" spans="16:16" x14ac:dyDescent="0.3">
      <c r="P885458" s="83"/>
    </row>
    <row r="885459" spans="16:16" x14ac:dyDescent="0.3">
      <c r="P885459" s="83"/>
    </row>
    <row r="885460" spans="16:16" x14ac:dyDescent="0.3">
      <c r="P885460" s="83"/>
    </row>
    <row r="885461" spans="16:16" x14ac:dyDescent="0.3">
      <c r="P885461" s="83"/>
    </row>
    <row r="885462" spans="16:16" x14ac:dyDescent="0.3">
      <c r="P885462" s="83"/>
    </row>
    <row r="885463" spans="16:16" x14ac:dyDescent="0.3">
      <c r="P885463" s="83"/>
    </row>
    <row r="885464" spans="16:16" x14ac:dyDescent="0.3">
      <c r="P885464" s="83"/>
    </row>
    <row r="885465" spans="16:16" x14ac:dyDescent="0.3">
      <c r="P885465" s="83"/>
    </row>
    <row r="885466" spans="16:16" x14ac:dyDescent="0.3">
      <c r="P885466" s="83"/>
    </row>
    <row r="885467" spans="16:16" x14ac:dyDescent="0.3">
      <c r="P885467" s="83"/>
    </row>
    <row r="885468" spans="16:16" x14ac:dyDescent="0.3">
      <c r="P885468" s="83"/>
    </row>
    <row r="885469" spans="16:16" x14ac:dyDescent="0.3">
      <c r="P885469" s="83"/>
    </row>
    <row r="885470" spans="16:16" x14ac:dyDescent="0.3">
      <c r="P885470" s="83"/>
    </row>
    <row r="885471" spans="16:16" x14ac:dyDescent="0.3">
      <c r="P885471" s="83"/>
    </row>
    <row r="885472" spans="16:16" x14ac:dyDescent="0.3">
      <c r="P885472" s="83"/>
    </row>
    <row r="885473" spans="16:16" x14ac:dyDescent="0.3">
      <c r="P885473" s="83"/>
    </row>
    <row r="885474" spans="16:16" x14ac:dyDescent="0.3">
      <c r="P885474" s="83"/>
    </row>
    <row r="885475" spans="16:16" x14ac:dyDescent="0.3">
      <c r="P885475" s="83"/>
    </row>
    <row r="885476" spans="16:16" x14ac:dyDescent="0.3">
      <c r="P885476" s="83"/>
    </row>
    <row r="885477" spans="16:16" x14ac:dyDescent="0.3">
      <c r="P885477" s="83"/>
    </row>
    <row r="885478" spans="16:16" x14ac:dyDescent="0.3">
      <c r="P885478" s="83"/>
    </row>
    <row r="885479" spans="16:16" x14ac:dyDescent="0.3">
      <c r="P885479" s="83"/>
    </row>
    <row r="885480" spans="16:16" x14ac:dyDescent="0.3">
      <c r="P885480" s="83"/>
    </row>
    <row r="885481" spans="16:16" x14ac:dyDescent="0.3">
      <c r="P885481" s="83"/>
    </row>
    <row r="885482" spans="16:16" x14ac:dyDescent="0.3">
      <c r="P885482" s="83"/>
    </row>
    <row r="885483" spans="16:16" x14ac:dyDescent="0.3">
      <c r="P885483" s="83"/>
    </row>
    <row r="885484" spans="16:16" x14ac:dyDescent="0.3">
      <c r="P885484" s="83"/>
    </row>
    <row r="885485" spans="16:16" x14ac:dyDescent="0.3">
      <c r="P885485" s="83"/>
    </row>
    <row r="885486" spans="16:16" x14ac:dyDescent="0.3">
      <c r="P885486" s="83"/>
    </row>
    <row r="885487" spans="16:16" x14ac:dyDescent="0.3">
      <c r="P885487" s="83"/>
    </row>
    <row r="885488" spans="16:16" x14ac:dyDescent="0.3">
      <c r="P885488" s="83"/>
    </row>
    <row r="885489" spans="16:16" x14ac:dyDescent="0.3">
      <c r="P885489" s="83"/>
    </row>
    <row r="885490" spans="16:16" x14ac:dyDescent="0.3">
      <c r="P885490" s="83"/>
    </row>
    <row r="885491" spans="16:16" x14ac:dyDescent="0.3">
      <c r="P885491" s="83"/>
    </row>
    <row r="885492" spans="16:16" x14ac:dyDescent="0.3">
      <c r="P885492" s="83"/>
    </row>
    <row r="885493" spans="16:16" x14ac:dyDescent="0.3">
      <c r="P885493" s="83"/>
    </row>
    <row r="885494" spans="16:16" x14ac:dyDescent="0.3">
      <c r="P885494" s="83"/>
    </row>
    <row r="885495" spans="16:16" x14ac:dyDescent="0.3">
      <c r="P885495" s="83"/>
    </row>
    <row r="885496" spans="16:16" x14ac:dyDescent="0.3">
      <c r="P885496" s="83"/>
    </row>
    <row r="885497" spans="16:16" x14ac:dyDescent="0.3">
      <c r="P885497" s="83"/>
    </row>
    <row r="885498" spans="16:16" x14ac:dyDescent="0.3">
      <c r="P885498" s="83"/>
    </row>
    <row r="885499" spans="16:16" x14ac:dyDescent="0.3">
      <c r="P885499" s="83"/>
    </row>
    <row r="885500" spans="16:16" x14ac:dyDescent="0.3">
      <c r="P885500" s="83"/>
    </row>
    <row r="885501" spans="16:16" x14ac:dyDescent="0.3">
      <c r="P885501" s="83"/>
    </row>
    <row r="885502" spans="16:16" x14ac:dyDescent="0.3">
      <c r="P885502" s="83"/>
    </row>
    <row r="885503" spans="16:16" x14ac:dyDescent="0.3">
      <c r="P885503" s="83"/>
    </row>
    <row r="885504" spans="16:16" x14ac:dyDescent="0.3">
      <c r="P885504" s="83"/>
    </row>
    <row r="885505" spans="16:16" x14ac:dyDescent="0.3">
      <c r="P885505" s="83"/>
    </row>
    <row r="885506" spans="16:16" x14ac:dyDescent="0.3">
      <c r="P885506" s="83"/>
    </row>
    <row r="885507" spans="16:16" x14ac:dyDescent="0.3">
      <c r="P885507" s="83"/>
    </row>
    <row r="885508" spans="16:16" x14ac:dyDescent="0.3">
      <c r="P885508" s="83"/>
    </row>
    <row r="885509" spans="16:16" x14ac:dyDescent="0.3">
      <c r="P885509" s="83"/>
    </row>
    <row r="885510" spans="16:16" x14ac:dyDescent="0.3">
      <c r="P885510" s="83"/>
    </row>
    <row r="885511" spans="16:16" x14ac:dyDescent="0.3">
      <c r="P885511" s="83"/>
    </row>
    <row r="885512" spans="16:16" x14ac:dyDescent="0.3">
      <c r="P885512" s="83"/>
    </row>
    <row r="885513" spans="16:16" x14ac:dyDescent="0.3">
      <c r="P885513" s="83"/>
    </row>
    <row r="885514" spans="16:16" x14ac:dyDescent="0.3">
      <c r="P885514" s="83"/>
    </row>
    <row r="885515" spans="16:16" x14ac:dyDescent="0.3">
      <c r="P885515" s="83"/>
    </row>
    <row r="885516" spans="16:16" x14ac:dyDescent="0.3">
      <c r="P885516" s="83"/>
    </row>
    <row r="885517" spans="16:16" x14ac:dyDescent="0.3">
      <c r="P885517" s="83"/>
    </row>
    <row r="885518" spans="16:16" x14ac:dyDescent="0.3">
      <c r="P885518" s="83"/>
    </row>
    <row r="885519" spans="16:16" x14ac:dyDescent="0.3">
      <c r="P885519" s="83"/>
    </row>
    <row r="885520" spans="16:16" x14ac:dyDescent="0.3">
      <c r="P885520" s="83"/>
    </row>
    <row r="885521" spans="16:16" x14ac:dyDescent="0.3">
      <c r="P885521" s="83"/>
    </row>
    <row r="885522" spans="16:16" x14ac:dyDescent="0.3">
      <c r="P885522" s="83"/>
    </row>
    <row r="885523" spans="16:16" x14ac:dyDescent="0.3">
      <c r="P885523" s="83"/>
    </row>
    <row r="885524" spans="16:16" x14ac:dyDescent="0.3">
      <c r="P885524" s="83"/>
    </row>
    <row r="885525" spans="16:16" x14ac:dyDescent="0.3">
      <c r="P885525" s="83"/>
    </row>
    <row r="885526" spans="16:16" x14ac:dyDescent="0.3">
      <c r="P885526" s="83"/>
    </row>
    <row r="885527" spans="16:16" x14ac:dyDescent="0.3">
      <c r="P885527" s="83"/>
    </row>
    <row r="885528" spans="16:16" x14ac:dyDescent="0.3">
      <c r="P885528" s="83"/>
    </row>
    <row r="885529" spans="16:16" x14ac:dyDescent="0.3">
      <c r="P885529" s="83"/>
    </row>
    <row r="885530" spans="16:16" x14ac:dyDescent="0.3">
      <c r="P885530" s="83"/>
    </row>
    <row r="885531" spans="16:16" x14ac:dyDescent="0.3">
      <c r="P885531" s="83"/>
    </row>
    <row r="885532" spans="16:16" x14ac:dyDescent="0.3">
      <c r="P885532" s="83"/>
    </row>
    <row r="885533" spans="16:16" x14ac:dyDescent="0.3">
      <c r="P885533" s="83"/>
    </row>
    <row r="885534" spans="16:16" x14ac:dyDescent="0.3">
      <c r="P885534" s="83"/>
    </row>
    <row r="885535" spans="16:16" x14ac:dyDescent="0.3">
      <c r="P885535" s="83"/>
    </row>
    <row r="885536" spans="16:16" x14ac:dyDescent="0.3">
      <c r="P885536" s="83"/>
    </row>
    <row r="885537" spans="16:16" x14ac:dyDescent="0.3">
      <c r="P885537" s="83"/>
    </row>
    <row r="885538" spans="16:16" x14ac:dyDescent="0.3">
      <c r="P885538" s="83"/>
    </row>
    <row r="885539" spans="16:16" x14ac:dyDescent="0.3">
      <c r="P885539" s="83"/>
    </row>
    <row r="885540" spans="16:16" x14ac:dyDescent="0.3">
      <c r="P885540" s="83"/>
    </row>
    <row r="885541" spans="16:16" x14ac:dyDescent="0.3">
      <c r="P885541" s="83"/>
    </row>
    <row r="885542" spans="16:16" x14ac:dyDescent="0.3">
      <c r="P885542" s="83"/>
    </row>
    <row r="885543" spans="16:16" x14ac:dyDescent="0.3">
      <c r="P885543" s="83"/>
    </row>
    <row r="885544" spans="16:16" x14ac:dyDescent="0.3">
      <c r="P885544" s="83"/>
    </row>
    <row r="885545" spans="16:16" x14ac:dyDescent="0.3">
      <c r="P885545" s="83"/>
    </row>
    <row r="885546" spans="16:16" x14ac:dyDescent="0.3">
      <c r="P885546" s="83"/>
    </row>
    <row r="885547" spans="16:16" x14ac:dyDescent="0.3">
      <c r="P885547" s="83"/>
    </row>
    <row r="885548" spans="16:16" x14ac:dyDescent="0.3">
      <c r="P885548" s="83"/>
    </row>
    <row r="885549" spans="16:16" x14ac:dyDescent="0.3">
      <c r="P885549" s="83"/>
    </row>
    <row r="885550" spans="16:16" x14ac:dyDescent="0.3">
      <c r="P885550" s="83"/>
    </row>
    <row r="885551" spans="16:16" x14ac:dyDescent="0.3">
      <c r="P885551" s="83"/>
    </row>
    <row r="885552" spans="16:16" x14ac:dyDescent="0.3">
      <c r="P885552" s="83"/>
    </row>
    <row r="885553" spans="16:16" x14ac:dyDescent="0.3">
      <c r="P885553" s="83"/>
    </row>
    <row r="885554" spans="16:16" x14ac:dyDescent="0.3">
      <c r="P885554" s="83"/>
    </row>
    <row r="885555" spans="16:16" x14ac:dyDescent="0.3">
      <c r="P885555" s="83"/>
    </row>
    <row r="885556" spans="16:16" x14ac:dyDescent="0.3">
      <c r="P885556" s="83"/>
    </row>
    <row r="885557" spans="16:16" x14ac:dyDescent="0.3">
      <c r="P885557" s="83"/>
    </row>
    <row r="885558" spans="16:16" x14ac:dyDescent="0.3">
      <c r="P885558" s="83"/>
    </row>
    <row r="885559" spans="16:16" x14ac:dyDescent="0.3">
      <c r="P885559" s="83"/>
    </row>
    <row r="885560" spans="16:16" x14ac:dyDescent="0.3">
      <c r="P885560" s="83"/>
    </row>
    <row r="885561" spans="16:16" x14ac:dyDescent="0.3">
      <c r="P885561" s="83"/>
    </row>
    <row r="885562" spans="16:16" x14ac:dyDescent="0.3">
      <c r="P885562" s="83"/>
    </row>
    <row r="885563" spans="16:16" x14ac:dyDescent="0.3">
      <c r="P885563" s="83"/>
    </row>
    <row r="885564" spans="16:16" x14ac:dyDescent="0.3">
      <c r="P885564" s="83"/>
    </row>
    <row r="885565" spans="16:16" x14ac:dyDescent="0.3">
      <c r="P885565" s="83"/>
    </row>
    <row r="885566" spans="16:16" x14ac:dyDescent="0.3">
      <c r="P885566" s="83"/>
    </row>
    <row r="885567" spans="16:16" x14ac:dyDescent="0.3">
      <c r="P885567" s="83"/>
    </row>
    <row r="885568" spans="16:16" x14ac:dyDescent="0.3">
      <c r="P885568" s="83"/>
    </row>
    <row r="885569" spans="16:16" x14ac:dyDescent="0.3">
      <c r="P885569" s="83"/>
    </row>
    <row r="885570" spans="16:16" x14ac:dyDescent="0.3">
      <c r="P885570" s="83"/>
    </row>
    <row r="885571" spans="16:16" x14ac:dyDescent="0.3">
      <c r="P885571" s="83"/>
    </row>
    <row r="885572" spans="16:16" x14ac:dyDescent="0.3">
      <c r="P885572" s="83"/>
    </row>
    <row r="885573" spans="16:16" x14ac:dyDescent="0.3">
      <c r="P885573" s="83"/>
    </row>
    <row r="885574" spans="16:16" x14ac:dyDescent="0.3">
      <c r="P885574" s="83"/>
    </row>
    <row r="885575" spans="16:16" x14ac:dyDescent="0.3">
      <c r="P885575" s="83"/>
    </row>
    <row r="885576" spans="16:16" x14ac:dyDescent="0.3">
      <c r="P885576" s="83"/>
    </row>
    <row r="885577" spans="16:16" x14ac:dyDescent="0.3">
      <c r="P885577" s="83"/>
    </row>
    <row r="885578" spans="16:16" x14ac:dyDescent="0.3">
      <c r="P885578" s="83"/>
    </row>
    <row r="885579" spans="16:16" x14ac:dyDescent="0.3">
      <c r="P885579" s="83"/>
    </row>
    <row r="885580" spans="16:16" x14ac:dyDescent="0.3">
      <c r="P885580" s="83"/>
    </row>
    <row r="885581" spans="16:16" x14ac:dyDescent="0.3">
      <c r="P885581" s="83"/>
    </row>
    <row r="885582" spans="16:16" x14ac:dyDescent="0.3">
      <c r="P885582" s="83"/>
    </row>
    <row r="885583" spans="16:16" x14ac:dyDescent="0.3">
      <c r="P885583" s="83"/>
    </row>
    <row r="885584" spans="16:16" x14ac:dyDescent="0.3">
      <c r="P885584" s="83"/>
    </row>
    <row r="885585" spans="16:16" x14ac:dyDescent="0.3">
      <c r="P885585" s="83"/>
    </row>
    <row r="885586" spans="16:16" x14ac:dyDescent="0.3">
      <c r="P885586" s="83"/>
    </row>
    <row r="885587" spans="16:16" x14ac:dyDescent="0.3">
      <c r="P885587" s="83"/>
    </row>
    <row r="885588" spans="16:16" x14ac:dyDescent="0.3">
      <c r="P885588" s="83"/>
    </row>
    <row r="885589" spans="16:16" x14ac:dyDescent="0.3">
      <c r="P885589" s="83"/>
    </row>
    <row r="885590" spans="16:16" x14ac:dyDescent="0.3">
      <c r="P885590" s="83"/>
    </row>
    <row r="885591" spans="16:16" x14ac:dyDescent="0.3">
      <c r="P885591" s="83"/>
    </row>
    <row r="885592" spans="16:16" x14ac:dyDescent="0.3">
      <c r="P885592" s="83"/>
    </row>
    <row r="885593" spans="16:16" x14ac:dyDescent="0.3">
      <c r="P885593" s="83"/>
    </row>
    <row r="885594" spans="16:16" x14ac:dyDescent="0.3">
      <c r="P885594" s="83"/>
    </row>
    <row r="885595" spans="16:16" x14ac:dyDescent="0.3">
      <c r="P885595" s="83"/>
    </row>
    <row r="885596" spans="16:16" x14ac:dyDescent="0.3">
      <c r="P885596" s="83"/>
    </row>
    <row r="885597" spans="16:16" x14ac:dyDescent="0.3">
      <c r="P885597" s="83"/>
    </row>
    <row r="885598" spans="16:16" x14ac:dyDescent="0.3">
      <c r="P885598" s="83"/>
    </row>
    <row r="885599" spans="16:16" x14ac:dyDescent="0.3">
      <c r="P885599" s="83"/>
    </row>
    <row r="885600" spans="16:16" x14ac:dyDescent="0.3">
      <c r="P885600" s="83"/>
    </row>
    <row r="885601" spans="16:16" x14ac:dyDescent="0.3">
      <c r="P885601" s="83"/>
    </row>
    <row r="885602" spans="16:16" x14ac:dyDescent="0.3">
      <c r="P885602" s="83"/>
    </row>
    <row r="885603" spans="16:16" x14ac:dyDescent="0.3">
      <c r="P885603" s="83"/>
    </row>
    <row r="885604" spans="16:16" x14ac:dyDescent="0.3">
      <c r="P885604" s="83"/>
    </row>
    <row r="885605" spans="16:16" x14ac:dyDescent="0.3">
      <c r="P885605" s="83"/>
    </row>
    <row r="885606" spans="16:16" x14ac:dyDescent="0.3">
      <c r="P885606" s="83"/>
    </row>
    <row r="885607" spans="16:16" x14ac:dyDescent="0.3">
      <c r="P885607" s="83"/>
    </row>
    <row r="885608" spans="16:16" x14ac:dyDescent="0.3">
      <c r="P885608" s="83"/>
    </row>
    <row r="885609" spans="16:16" x14ac:dyDescent="0.3">
      <c r="P885609" s="83"/>
    </row>
    <row r="885610" spans="16:16" x14ac:dyDescent="0.3">
      <c r="P885610" s="83"/>
    </row>
    <row r="885611" spans="16:16" x14ac:dyDescent="0.3">
      <c r="P885611" s="83"/>
    </row>
    <row r="885612" spans="16:16" x14ac:dyDescent="0.3">
      <c r="P885612" s="83"/>
    </row>
    <row r="885613" spans="16:16" x14ac:dyDescent="0.3">
      <c r="P885613" s="83"/>
    </row>
    <row r="885614" spans="16:16" x14ac:dyDescent="0.3">
      <c r="P885614" s="83"/>
    </row>
    <row r="885615" spans="16:16" x14ac:dyDescent="0.3">
      <c r="P885615" s="83"/>
    </row>
    <row r="885616" spans="16:16" x14ac:dyDescent="0.3">
      <c r="P885616" s="83"/>
    </row>
    <row r="885617" spans="16:16" x14ac:dyDescent="0.3">
      <c r="P885617" s="83"/>
    </row>
    <row r="885618" spans="16:16" x14ac:dyDescent="0.3">
      <c r="P885618" s="83"/>
    </row>
    <row r="885619" spans="16:16" x14ac:dyDescent="0.3">
      <c r="P885619" s="83"/>
    </row>
    <row r="885620" spans="16:16" x14ac:dyDescent="0.3">
      <c r="P885620" s="83"/>
    </row>
    <row r="885621" spans="16:16" x14ac:dyDescent="0.3">
      <c r="P885621" s="83"/>
    </row>
    <row r="885622" spans="16:16" x14ac:dyDescent="0.3">
      <c r="P885622" s="83"/>
    </row>
    <row r="885623" spans="16:16" x14ac:dyDescent="0.3">
      <c r="P885623" s="83"/>
    </row>
    <row r="885624" spans="16:16" x14ac:dyDescent="0.3">
      <c r="P885624" s="83"/>
    </row>
    <row r="885625" spans="16:16" x14ac:dyDescent="0.3">
      <c r="P885625" s="83"/>
    </row>
    <row r="885626" spans="16:16" x14ac:dyDescent="0.3">
      <c r="P885626" s="83"/>
    </row>
    <row r="885627" spans="16:16" x14ac:dyDescent="0.3">
      <c r="P885627" s="83"/>
    </row>
    <row r="885628" spans="16:16" x14ac:dyDescent="0.3">
      <c r="P885628" s="83"/>
    </row>
    <row r="885629" spans="16:16" x14ac:dyDescent="0.3">
      <c r="P885629" s="83"/>
    </row>
    <row r="885630" spans="16:16" x14ac:dyDescent="0.3">
      <c r="P885630" s="83"/>
    </row>
    <row r="885631" spans="16:16" x14ac:dyDescent="0.3">
      <c r="P885631" s="83"/>
    </row>
    <row r="885632" spans="16:16" x14ac:dyDescent="0.3">
      <c r="P885632" s="83"/>
    </row>
    <row r="885633" spans="16:16" x14ac:dyDescent="0.3">
      <c r="P885633" s="83"/>
    </row>
    <row r="885634" spans="16:16" x14ac:dyDescent="0.3">
      <c r="P885634" s="83"/>
    </row>
    <row r="885635" spans="16:16" x14ac:dyDescent="0.3">
      <c r="P885635" s="83"/>
    </row>
    <row r="885636" spans="16:16" x14ac:dyDescent="0.3">
      <c r="P885636" s="83"/>
    </row>
    <row r="885637" spans="16:16" x14ac:dyDescent="0.3">
      <c r="P885637" s="83"/>
    </row>
    <row r="885638" spans="16:16" x14ac:dyDescent="0.3">
      <c r="P885638" s="83"/>
    </row>
    <row r="885639" spans="16:16" x14ac:dyDescent="0.3">
      <c r="P885639" s="83"/>
    </row>
    <row r="885640" spans="16:16" x14ac:dyDescent="0.3">
      <c r="P885640" s="83"/>
    </row>
    <row r="885641" spans="16:16" x14ac:dyDescent="0.3">
      <c r="P885641" s="83"/>
    </row>
    <row r="885642" spans="16:16" x14ac:dyDescent="0.3">
      <c r="P885642" s="83"/>
    </row>
    <row r="885643" spans="16:16" x14ac:dyDescent="0.3">
      <c r="P885643" s="83"/>
    </row>
    <row r="885644" spans="16:16" x14ac:dyDescent="0.3">
      <c r="P885644" s="83"/>
    </row>
    <row r="885645" spans="16:16" x14ac:dyDescent="0.3">
      <c r="P885645" s="83"/>
    </row>
    <row r="885646" spans="16:16" x14ac:dyDescent="0.3">
      <c r="P885646" s="83"/>
    </row>
    <row r="885647" spans="16:16" x14ac:dyDescent="0.3">
      <c r="P885647" s="83"/>
    </row>
    <row r="885648" spans="16:16" x14ac:dyDescent="0.3">
      <c r="P885648" s="83"/>
    </row>
    <row r="885649" spans="16:16" x14ac:dyDescent="0.3">
      <c r="P885649" s="83"/>
    </row>
    <row r="885650" spans="16:16" x14ac:dyDescent="0.3">
      <c r="P885650" s="83"/>
    </row>
    <row r="885651" spans="16:16" x14ac:dyDescent="0.3">
      <c r="P885651" s="83"/>
    </row>
    <row r="885652" spans="16:16" x14ac:dyDescent="0.3">
      <c r="P885652" s="83"/>
    </row>
    <row r="885653" spans="16:16" x14ac:dyDescent="0.3">
      <c r="P885653" s="83"/>
    </row>
    <row r="885654" spans="16:16" x14ac:dyDescent="0.3">
      <c r="P885654" s="83"/>
    </row>
    <row r="885655" spans="16:16" x14ac:dyDescent="0.3">
      <c r="P885655" s="83"/>
    </row>
    <row r="885656" spans="16:16" x14ac:dyDescent="0.3">
      <c r="P885656" s="83"/>
    </row>
    <row r="885657" spans="16:16" x14ac:dyDescent="0.3">
      <c r="P885657" s="83"/>
    </row>
    <row r="885658" spans="16:16" x14ac:dyDescent="0.3">
      <c r="P885658" s="83"/>
    </row>
    <row r="885659" spans="16:16" x14ac:dyDescent="0.3">
      <c r="P885659" s="83"/>
    </row>
    <row r="885660" spans="16:16" x14ac:dyDescent="0.3">
      <c r="P885660" s="83"/>
    </row>
    <row r="885661" spans="16:16" x14ac:dyDescent="0.3">
      <c r="P885661" s="83"/>
    </row>
    <row r="885662" spans="16:16" x14ac:dyDescent="0.3">
      <c r="P885662" s="83"/>
    </row>
    <row r="885663" spans="16:16" x14ac:dyDescent="0.3">
      <c r="P885663" s="83"/>
    </row>
    <row r="885664" spans="16:16" x14ac:dyDescent="0.3">
      <c r="P885664" s="83"/>
    </row>
    <row r="885665" spans="16:16" x14ac:dyDescent="0.3">
      <c r="P885665" s="83"/>
    </row>
    <row r="885666" spans="16:16" x14ac:dyDescent="0.3">
      <c r="P885666" s="83"/>
    </row>
    <row r="885667" spans="16:16" x14ac:dyDescent="0.3">
      <c r="P885667" s="83"/>
    </row>
    <row r="885668" spans="16:16" x14ac:dyDescent="0.3">
      <c r="P885668" s="83"/>
    </row>
    <row r="885669" spans="16:16" x14ac:dyDescent="0.3">
      <c r="P885669" s="83"/>
    </row>
    <row r="885670" spans="16:16" x14ac:dyDescent="0.3">
      <c r="P885670" s="83"/>
    </row>
    <row r="885671" spans="16:16" x14ac:dyDescent="0.3">
      <c r="P885671" s="83"/>
    </row>
    <row r="885672" spans="16:16" x14ac:dyDescent="0.3">
      <c r="P885672" s="83"/>
    </row>
    <row r="885673" spans="16:16" x14ac:dyDescent="0.3">
      <c r="P885673" s="83"/>
    </row>
    <row r="885674" spans="16:16" x14ac:dyDescent="0.3">
      <c r="P885674" s="83"/>
    </row>
    <row r="885675" spans="16:16" x14ac:dyDescent="0.3">
      <c r="P885675" s="83"/>
    </row>
    <row r="885676" spans="16:16" x14ac:dyDescent="0.3">
      <c r="P885676" s="83"/>
    </row>
    <row r="885677" spans="16:16" x14ac:dyDescent="0.3">
      <c r="P885677" s="83"/>
    </row>
    <row r="885678" spans="16:16" x14ac:dyDescent="0.3">
      <c r="P885678" s="83"/>
    </row>
    <row r="885679" spans="16:16" x14ac:dyDescent="0.3">
      <c r="P885679" s="83"/>
    </row>
    <row r="885680" spans="16:16" x14ac:dyDescent="0.3">
      <c r="P885680" s="83"/>
    </row>
    <row r="885681" spans="16:16" x14ac:dyDescent="0.3">
      <c r="P885681" s="83"/>
    </row>
    <row r="885682" spans="16:16" x14ac:dyDescent="0.3">
      <c r="P885682" s="83"/>
    </row>
    <row r="885683" spans="16:16" x14ac:dyDescent="0.3">
      <c r="P885683" s="83"/>
    </row>
    <row r="885684" spans="16:16" x14ac:dyDescent="0.3">
      <c r="P885684" s="83"/>
    </row>
    <row r="885685" spans="16:16" x14ac:dyDescent="0.3">
      <c r="P885685" s="83"/>
    </row>
    <row r="885686" spans="16:16" x14ac:dyDescent="0.3">
      <c r="P885686" s="83"/>
    </row>
    <row r="885687" spans="16:16" x14ac:dyDescent="0.3">
      <c r="P885687" s="83"/>
    </row>
    <row r="885688" spans="16:16" x14ac:dyDescent="0.3">
      <c r="P885688" s="83"/>
    </row>
    <row r="885689" spans="16:16" x14ac:dyDescent="0.3">
      <c r="P885689" s="83"/>
    </row>
    <row r="885690" spans="16:16" x14ac:dyDescent="0.3">
      <c r="P885690" s="83"/>
    </row>
    <row r="885691" spans="16:16" x14ac:dyDescent="0.3">
      <c r="P885691" s="83"/>
    </row>
    <row r="885692" spans="16:16" x14ac:dyDescent="0.3">
      <c r="P885692" s="83"/>
    </row>
    <row r="885693" spans="16:16" x14ac:dyDescent="0.3">
      <c r="P885693" s="83"/>
    </row>
    <row r="885694" spans="16:16" x14ac:dyDescent="0.3">
      <c r="P885694" s="83"/>
    </row>
    <row r="885695" spans="16:16" x14ac:dyDescent="0.3">
      <c r="P885695" s="83"/>
    </row>
    <row r="885696" spans="16:16" x14ac:dyDescent="0.3">
      <c r="P885696" s="83"/>
    </row>
    <row r="885697" spans="16:16" x14ac:dyDescent="0.3">
      <c r="P885697" s="83"/>
    </row>
    <row r="885698" spans="16:16" x14ac:dyDescent="0.3">
      <c r="P885698" s="83"/>
    </row>
    <row r="885699" spans="16:16" x14ac:dyDescent="0.3">
      <c r="P885699" s="83"/>
    </row>
    <row r="885700" spans="16:16" x14ac:dyDescent="0.3">
      <c r="P885700" s="83"/>
    </row>
    <row r="885701" spans="16:16" x14ac:dyDescent="0.3">
      <c r="P885701" s="83"/>
    </row>
    <row r="885702" spans="16:16" x14ac:dyDescent="0.3">
      <c r="P885702" s="83"/>
    </row>
    <row r="885703" spans="16:16" x14ac:dyDescent="0.3">
      <c r="P885703" s="83"/>
    </row>
    <row r="885704" spans="16:16" x14ac:dyDescent="0.3">
      <c r="P885704" s="83"/>
    </row>
    <row r="885705" spans="16:16" x14ac:dyDescent="0.3">
      <c r="P885705" s="83"/>
    </row>
    <row r="885706" spans="16:16" x14ac:dyDescent="0.3">
      <c r="P885706" s="83"/>
    </row>
    <row r="885707" spans="16:16" x14ac:dyDescent="0.3">
      <c r="P885707" s="83"/>
    </row>
    <row r="885708" spans="16:16" x14ac:dyDescent="0.3">
      <c r="P885708" s="83"/>
    </row>
    <row r="885709" spans="16:16" x14ac:dyDescent="0.3">
      <c r="P885709" s="83"/>
    </row>
    <row r="885710" spans="16:16" x14ac:dyDescent="0.3">
      <c r="P885710" s="83"/>
    </row>
    <row r="885711" spans="16:16" x14ac:dyDescent="0.3">
      <c r="P885711" s="83"/>
    </row>
    <row r="885712" spans="16:16" x14ac:dyDescent="0.3">
      <c r="P885712" s="83"/>
    </row>
    <row r="885713" spans="16:16" x14ac:dyDescent="0.3">
      <c r="P885713" s="83"/>
    </row>
    <row r="885714" spans="16:16" x14ac:dyDescent="0.3">
      <c r="P885714" s="83"/>
    </row>
    <row r="885715" spans="16:16" x14ac:dyDescent="0.3">
      <c r="P885715" s="83"/>
    </row>
    <row r="885716" spans="16:16" x14ac:dyDescent="0.3">
      <c r="P885716" s="83"/>
    </row>
    <row r="885717" spans="16:16" x14ac:dyDescent="0.3">
      <c r="P885717" s="83"/>
    </row>
    <row r="885718" spans="16:16" x14ac:dyDescent="0.3">
      <c r="P885718" s="83"/>
    </row>
    <row r="885719" spans="16:16" x14ac:dyDescent="0.3">
      <c r="P885719" s="83"/>
    </row>
    <row r="885720" spans="16:16" x14ac:dyDescent="0.3">
      <c r="P885720" s="83"/>
    </row>
    <row r="885721" spans="16:16" x14ac:dyDescent="0.3">
      <c r="P885721" s="83"/>
    </row>
    <row r="885722" spans="16:16" x14ac:dyDescent="0.3">
      <c r="P885722" s="83"/>
    </row>
    <row r="885723" spans="16:16" x14ac:dyDescent="0.3">
      <c r="P885723" s="83"/>
    </row>
    <row r="885724" spans="16:16" x14ac:dyDescent="0.3">
      <c r="P885724" s="83"/>
    </row>
    <row r="885725" spans="16:16" x14ac:dyDescent="0.3">
      <c r="P885725" s="83"/>
    </row>
    <row r="885726" spans="16:16" x14ac:dyDescent="0.3">
      <c r="P885726" s="83"/>
    </row>
    <row r="885727" spans="16:16" x14ac:dyDescent="0.3">
      <c r="P885727" s="83"/>
    </row>
    <row r="885728" spans="16:16" x14ac:dyDescent="0.3">
      <c r="P885728" s="83"/>
    </row>
    <row r="885729" spans="16:16" x14ac:dyDescent="0.3">
      <c r="P885729" s="83"/>
    </row>
    <row r="885730" spans="16:16" x14ac:dyDescent="0.3">
      <c r="P885730" s="83"/>
    </row>
    <row r="885731" spans="16:16" x14ac:dyDescent="0.3">
      <c r="P885731" s="83"/>
    </row>
    <row r="885732" spans="16:16" x14ac:dyDescent="0.3">
      <c r="P885732" s="83"/>
    </row>
    <row r="885733" spans="16:16" x14ac:dyDescent="0.3">
      <c r="P885733" s="83"/>
    </row>
    <row r="885734" spans="16:16" x14ac:dyDescent="0.3">
      <c r="P885734" s="83"/>
    </row>
    <row r="885735" spans="16:16" x14ac:dyDescent="0.3">
      <c r="P885735" s="83"/>
    </row>
    <row r="885736" spans="16:16" x14ac:dyDescent="0.3">
      <c r="P885736" s="83"/>
    </row>
    <row r="885737" spans="16:16" x14ac:dyDescent="0.3">
      <c r="P885737" s="83"/>
    </row>
    <row r="885738" spans="16:16" x14ac:dyDescent="0.3">
      <c r="P885738" s="83"/>
    </row>
    <row r="885739" spans="16:16" x14ac:dyDescent="0.3">
      <c r="P885739" s="83"/>
    </row>
    <row r="885740" spans="16:16" x14ac:dyDescent="0.3">
      <c r="P885740" s="83"/>
    </row>
    <row r="885741" spans="16:16" x14ac:dyDescent="0.3">
      <c r="P885741" s="83"/>
    </row>
    <row r="885742" spans="16:16" x14ac:dyDescent="0.3">
      <c r="P885742" s="83"/>
    </row>
    <row r="885743" spans="16:16" x14ac:dyDescent="0.3">
      <c r="P885743" s="83"/>
    </row>
    <row r="885744" spans="16:16" x14ac:dyDescent="0.3">
      <c r="P885744" s="83"/>
    </row>
    <row r="885745" spans="16:16" x14ac:dyDescent="0.3">
      <c r="P885745" s="83"/>
    </row>
    <row r="885746" spans="16:16" x14ac:dyDescent="0.3">
      <c r="P885746" s="83"/>
    </row>
    <row r="885747" spans="16:16" x14ac:dyDescent="0.3">
      <c r="P885747" s="83"/>
    </row>
    <row r="885748" spans="16:16" x14ac:dyDescent="0.3">
      <c r="P885748" s="83"/>
    </row>
    <row r="885749" spans="16:16" x14ac:dyDescent="0.3">
      <c r="P885749" s="83"/>
    </row>
    <row r="885750" spans="16:16" x14ac:dyDescent="0.3">
      <c r="P885750" s="83"/>
    </row>
    <row r="885751" spans="16:16" x14ac:dyDescent="0.3">
      <c r="P885751" s="83"/>
    </row>
    <row r="885752" spans="16:16" x14ac:dyDescent="0.3">
      <c r="P885752" s="83"/>
    </row>
    <row r="885753" spans="16:16" x14ac:dyDescent="0.3">
      <c r="P885753" s="83"/>
    </row>
    <row r="885754" spans="16:16" x14ac:dyDescent="0.3">
      <c r="P885754" s="83"/>
    </row>
    <row r="885755" spans="16:16" x14ac:dyDescent="0.3">
      <c r="P885755" s="83"/>
    </row>
    <row r="885756" spans="16:16" x14ac:dyDescent="0.3">
      <c r="P885756" s="83"/>
    </row>
    <row r="885757" spans="16:16" x14ac:dyDescent="0.3">
      <c r="P885757" s="83"/>
    </row>
    <row r="885758" spans="16:16" x14ac:dyDescent="0.3">
      <c r="P885758" s="83"/>
    </row>
    <row r="885759" spans="16:16" x14ac:dyDescent="0.3">
      <c r="P885759" s="83"/>
    </row>
    <row r="885760" spans="16:16" x14ac:dyDescent="0.3">
      <c r="P885760" s="83"/>
    </row>
    <row r="885761" spans="16:16" x14ac:dyDescent="0.3">
      <c r="P885761" s="83"/>
    </row>
    <row r="885762" spans="16:16" x14ac:dyDescent="0.3">
      <c r="P885762" s="83"/>
    </row>
    <row r="885763" spans="16:16" x14ac:dyDescent="0.3">
      <c r="P885763" s="83"/>
    </row>
    <row r="885764" spans="16:16" x14ac:dyDescent="0.3">
      <c r="P885764" s="83"/>
    </row>
    <row r="885765" spans="16:16" x14ac:dyDescent="0.3">
      <c r="P885765" s="83"/>
    </row>
    <row r="885766" spans="16:16" x14ac:dyDescent="0.3">
      <c r="P885766" s="83"/>
    </row>
    <row r="885767" spans="16:16" x14ac:dyDescent="0.3">
      <c r="P885767" s="83"/>
    </row>
    <row r="885768" spans="16:16" x14ac:dyDescent="0.3">
      <c r="P885768" s="83"/>
    </row>
    <row r="885769" spans="16:16" x14ac:dyDescent="0.3">
      <c r="P885769" s="83"/>
    </row>
    <row r="885770" spans="16:16" x14ac:dyDescent="0.3">
      <c r="P885770" s="83"/>
    </row>
    <row r="885771" spans="16:16" x14ac:dyDescent="0.3">
      <c r="P885771" s="83"/>
    </row>
    <row r="885772" spans="16:16" x14ac:dyDescent="0.3">
      <c r="P885772" s="83"/>
    </row>
    <row r="885773" spans="16:16" x14ac:dyDescent="0.3">
      <c r="P885773" s="83"/>
    </row>
    <row r="885774" spans="16:16" x14ac:dyDescent="0.3">
      <c r="P885774" s="83"/>
    </row>
    <row r="885775" spans="16:16" x14ac:dyDescent="0.3">
      <c r="P885775" s="83"/>
    </row>
    <row r="885776" spans="16:16" x14ac:dyDescent="0.3">
      <c r="P885776" s="83"/>
    </row>
    <row r="885777" spans="16:16" x14ac:dyDescent="0.3">
      <c r="P885777" s="83"/>
    </row>
    <row r="885778" spans="16:16" x14ac:dyDescent="0.3">
      <c r="P885778" s="83"/>
    </row>
    <row r="885779" spans="16:16" x14ac:dyDescent="0.3">
      <c r="P885779" s="83"/>
    </row>
    <row r="885780" spans="16:16" x14ac:dyDescent="0.3">
      <c r="P885780" s="83"/>
    </row>
    <row r="885781" spans="16:16" x14ac:dyDescent="0.3">
      <c r="P885781" s="83"/>
    </row>
    <row r="885782" spans="16:16" x14ac:dyDescent="0.3">
      <c r="P885782" s="83"/>
    </row>
    <row r="885783" spans="16:16" x14ac:dyDescent="0.3">
      <c r="P885783" s="83"/>
    </row>
    <row r="885784" spans="16:16" x14ac:dyDescent="0.3">
      <c r="P885784" s="83"/>
    </row>
    <row r="885785" spans="16:16" x14ac:dyDescent="0.3">
      <c r="P885785" s="83"/>
    </row>
    <row r="885786" spans="16:16" x14ac:dyDescent="0.3">
      <c r="P885786" s="83"/>
    </row>
    <row r="885787" spans="16:16" x14ac:dyDescent="0.3">
      <c r="P885787" s="83"/>
    </row>
    <row r="885788" spans="16:16" x14ac:dyDescent="0.3">
      <c r="P885788" s="83"/>
    </row>
    <row r="885789" spans="16:16" x14ac:dyDescent="0.3">
      <c r="P885789" s="83"/>
    </row>
    <row r="885790" spans="16:16" x14ac:dyDescent="0.3">
      <c r="P885790" s="83"/>
    </row>
    <row r="885791" spans="16:16" x14ac:dyDescent="0.3">
      <c r="P885791" s="83"/>
    </row>
    <row r="885792" spans="16:16" x14ac:dyDescent="0.3">
      <c r="P885792" s="83"/>
    </row>
    <row r="885793" spans="16:16" x14ac:dyDescent="0.3">
      <c r="P885793" s="83"/>
    </row>
    <row r="885794" spans="16:16" x14ac:dyDescent="0.3">
      <c r="P885794" s="83"/>
    </row>
    <row r="885795" spans="16:16" x14ac:dyDescent="0.3">
      <c r="P885795" s="83"/>
    </row>
    <row r="885796" spans="16:16" x14ac:dyDescent="0.3">
      <c r="P885796" s="83"/>
    </row>
    <row r="885797" spans="16:16" x14ac:dyDescent="0.3">
      <c r="P885797" s="83"/>
    </row>
    <row r="885798" spans="16:16" x14ac:dyDescent="0.3">
      <c r="P885798" s="83"/>
    </row>
    <row r="885799" spans="16:16" x14ac:dyDescent="0.3">
      <c r="P885799" s="83"/>
    </row>
    <row r="885800" spans="16:16" x14ac:dyDescent="0.3">
      <c r="P885800" s="83"/>
    </row>
    <row r="885801" spans="16:16" x14ac:dyDescent="0.3">
      <c r="P885801" s="83"/>
    </row>
    <row r="885802" spans="16:16" x14ac:dyDescent="0.3">
      <c r="P885802" s="83"/>
    </row>
    <row r="885803" spans="16:16" x14ac:dyDescent="0.3">
      <c r="P885803" s="83"/>
    </row>
    <row r="885804" spans="16:16" x14ac:dyDescent="0.3">
      <c r="P885804" s="83"/>
    </row>
    <row r="885805" spans="16:16" x14ac:dyDescent="0.3">
      <c r="P885805" s="83"/>
    </row>
    <row r="885806" spans="16:16" x14ac:dyDescent="0.3">
      <c r="P885806" s="83"/>
    </row>
    <row r="885807" spans="16:16" x14ac:dyDescent="0.3">
      <c r="P885807" s="83"/>
    </row>
    <row r="885808" spans="16:16" x14ac:dyDescent="0.3">
      <c r="P885808" s="83"/>
    </row>
    <row r="885809" spans="16:16" x14ac:dyDescent="0.3">
      <c r="P885809" s="83"/>
    </row>
    <row r="885810" spans="16:16" x14ac:dyDescent="0.3">
      <c r="P885810" s="83"/>
    </row>
    <row r="885811" spans="16:16" x14ac:dyDescent="0.3">
      <c r="P885811" s="83"/>
    </row>
    <row r="885812" spans="16:16" x14ac:dyDescent="0.3">
      <c r="P885812" s="83"/>
    </row>
    <row r="885813" spans="16:16" x14ac:dyDescent="0.3">
      <c r="P885813" s="83"/>
    </row>
    <row r="885814" spans="16:16" x14ac:dyDescent="0.3">
      <c r="P885814" s="83"/>
    </row>
    <row r="885815" spans="16:16" x14ac:dyDescent="0.3">
      <c r="P885815" s="83"/>
    </row>
    <row r="885816" spans="16:16" x14ac:dyDescent="0.3">
      <c r="P885816" s="83"/>
    </row>
    <row r="885817" spans="16:16" x14ac:dyDescent="0.3">
      <c r="P885817" s="83"/>
    </row>
    <row r="885818" spans="16:16" x14ac:dyDescent="0.3">
      <c r="P885818" s="83"/>
    </row>
    <row r="885819" spans="16:16" x14ac:dyDescent="0.3">
      <c r="P885819" s="83"/>
    </row>
    <row r="885820" spans="16:16" x14ac:dyDescent="0.3">
      <c r="P885820" s="83"/>
    </row>
    <row r="885821" spans="16:16" x14ac:dyDescent="0.3">
      <c r="P885821" s="83"/>
    </row>
    <row r="885822" spans="16:16" x14ac:dyDescent="0.3">
      <c r="P885822" s="83"/>
    </row>
    <row r="885823" spans="16:16" x14ac:dyDescent="0.3">
      <c r="P885823" s="83"/>
    </row>
    <row r="885824" spans="16:16" x14ac:dyDescent="0.3">
      <c r="P885824" s="83"/>
    </row>
    <row r="885825" spans="16:16" x14ac:dyDescent="0.3">
      <c r="P885825" s="83"/>
    </row>
    <row r="885826" spans="16:16" x14ac:dyDescent="0.3">
      <c r="P885826" s="83"/>
    </row>
    <row r="885827" spans="16:16" x14ac:dyDescent="0.3">
      <c r="P885827" s="83"/>
    </row>
    <row r="885828" spans="16:16" x14ac:dyDescent="0.3">
      <c r="P885828" s="83"/>
    </row>
    <row r="885829" spans="16:16" x14ac:dyDescent="0.3">
      <c r="P885829" s="83"/>
    </row>
    <row r="885830" spans="16:16" x14ac:dyDescent="0.3">
      <c r="P885830" s="83"/>
    </row>
    <row r="885831" spans="16:16" x14ac:dyDescent="0.3">
      <c r="P885831" s="83"/>
    </row>
    <row r="885832" spans="16:16" x14ac:dyDescent="0.3">
      <c r="P885832" s="83"/>
    </row>
    <row r="885833" spans="16:16" x14ac:dyDescent="0.3">
      <c r="P885833" s="83"/>
    </row>
    <row r="885834" spans="16:16" x14ac:dyDescent="0.3">
      <c r="P885834" s="83"/>
    </row>
    <row r="885835" spans="16:16" x14ac:dyDescent="0.3">
      <c r="P885835" s="83"/>
    </row>
    <row r="885836" spans="16:16" x14ac:dyDescent="0.3">
      <c r="P885836" s="83"/>
    </row>
    <row r="885837" spans="16:16" x14ac:dyDescent="0.3">
      <c r="P885837" s="83"/>
    </row>
    <row r="885838" spans="16:16" x14ac:dyDescent="0.3">
      <c r="P885838" s="83"/>
    </row>
    <row r="885839" spans="16:16" x14ac:dyDescent="0.3">
      <c r="P885839" s="83"/>
    </row>
    <row r="885840" spans="16:16" x14ac:dyDescent="0.3">
      <c r="P885840" s="83"/>
    </row>
    <row r="885841" spans="16:16" x14ac:dyDescent="0.3">
      <c r="P885841" s="83"/>
    </row>
    <row r="885842" spans="16:16" x14ac:dyDescent="0.3">
      <c r="P885842" s="83"/>
    </row>
    <row r="885843" spans="16:16" x14ac:dyDescent="0.3">
      <c r="P885843" s="83"/>
    </row>
    <row r="885844" spans="16:16" x14ac:dyDescent="0.3">
      <c r="P885844" s="83"/>
    </row>
    <row r="885845" spans="16:16" x14ac:dyDescent="0.3">
      <c r="P885845" s="83"/>
    </row>
    <row r="885846" spans="16:16" x14ac:dyDescent="0.3">
      <c r="P885846" s="83"/>
    </row>
    <row r="885847" spans="16:16" x14ac:dyDescent="0.3">
      <c r="P885847" s="83"/>
    </row>
    <row r="885848" spans="16:16" x14ac:dyDescent="0.3">
      <c r="P885848" s="83"/>
    </row>
    <row r="885849" spans="16:16" x14ac:dyDescent="0.3">
      <c r="P885849" s="83"/>
    </row>
    <row r="885850" spans="16:16" x14ac:dyDescent="0.3">
      <c r="P885850" s="83"/>
    </row>
    <row r="885851" spans="16:16" x14ac:dyDescent="0.3">
      <c r="P885851" s="83"/>
    </row>
    <row r="885852" spans="16:16" x14ac:dyDescent="0.3">
      <c r="P885852" s="83"/>
    </row>
    <row r="885853" spans="16:16" x14ac:dyDescent="0.3">
      <c r="P885853" s="83"/>
    </row>
    <row r="885854" spans="16:16" x14ac:dyDescent="0.3">
      <c r="P885854" s="83"/>
    </row>
    <row r="885855" spans="16:16" x14ac:dyDescent="0.3">
      <c r="P885855" s="83"/>
    </row>
    <row r="885856" spans="16:16" x14ac:dyDescent="0.3">
      <c r="P885856" s="83"/>
    </row>
    <row r="885857" spans="16:16" x14ac:dyDescent="0.3">
      <c r="P885857" s="83"/>
    </row>
    <row r="885858" spans="16:16" x14ac:dyDescent="0.3">
      <c r="P885858" s="83"/>
    </row>
    <row r="885859" spans="16:16" x14ac:dyDescent="0.3">
      <c r="P885859" s="83"/>
    </row>
    <row r="885860" spans="16:16" x14ac:dyDescent="0.3">
      <c r="P885860" s="83"/>
    </row>
    <row r="885861" spans="16:16" x14ac:dyDescent="0.3">
      <c r="P885861" s="83"/>
    </row>
    <row r="885862" spans="16:16" x14ac:dyDescent="0.3">
      <c r="P885862" s="83"/>
    </row>
    <row r="885863" spans="16:16" x14ac:dyDescent="0.3">
      <c r="P885863" s="83"/>
    </row>
    <row r="885864" spans="16:16" x14ac:dyDescent="0.3">
      <c r="P885864" s="83"/>
    </row>
    <row r="885865" spans="16:16" x14ac:dyDescent="0.3">
      <c r="P885865" s="83"/>
    </row>
    <row r="885866" spans="16:16" x14ac:dyDescent="0.3">
      <c r="P885866" s="83"/>
    </row>
    <row r="885867" spans="16:16" x14ac:dyDescent="0.3">
      <c r="P885867" s="83"/>
    </row>
    <row r="885868" spans="16:16" x14ac:dyDescent="0.3">
      <c r="P885868" s="83"/>
    </row>
    <row r="885869" spans="16:16" x14ac:dyDescent="0.3">
      <c r="P885869" s="83"/>
    </row>
    <row r="885870" spans="16:16" x14ac:dyDescent="0.3">
      <c r="P885870" s="83"/>
    </row>
    <row r="885871" spans="16:16" x14ac:dyDescent="0.3">
      <c r="P885871" s="83"/>
    </row>
    <row r="885872" spans="16:16" x14ac:dyDescent="0.3">
      <c r="P885872" s="83"/>
    </row>
    <row r="885873" spans="16:16" x14ac:dyDescent="0.3">
      <c r="P885873" s="83"/>
    </row>
    <row r="885874" spans="16:16" x14ac:dyDescent="0.3">
      <c r="P885874" s="83"/>
    </row>
    <row r="885875" spans="16:16" x14ac:dyDescent="0.3">
      <c r="P885875" s="83"/>
    </row>
    <row r="885876" spans="16:16" x14ac:dyDescent="0.3">
      <c r="P885876" s="83"/>
    </row>
    <row r="885877" spans="16:16" x14ac:dyDescent="0.3">
      <c r="P885877" s="83"/>
    </row>
    <row r="885878" spans="16:16" x14ac:dyDescent="0.3">
      <c r="P885878" s="83"/>
    </row>
    <row r="885879" spans="16:16" x14ac:dyDescent="0.3">
      <c r="P885879" s="83"/>
    </row>
    <row r="885880" spans="16:16" x14ac:dyDescent="0.3">
      <c r="P885880" s="83"/>
    </row>
    <row r="885881" spans="16:16" x14ac:dyDescent="0.3">
      <c r="P885881" s="83"/>
    </row>
    <row r="885882" spans="16:16" x14ac:dyDescent="0.3">
      <c r="P885882" s="83"/>
    </row>
    <row r="885883" spans="16:16" x14ac:dyDescent="0.3">
      <c r="P885883" s="83"/>
    </row>
    <row r="885884" spans="16:16" x14ac:dyDescent="0.3">
      <c r="P885884" s="83"/>
    </row>
    <row r="885885" spans="16:16" x14ac:dyDescent="0.3">
      <c r="P885885" s="83"/>
    </row>
    <row r="885886" spans="16:16" x14ac:dyDescent="0.3">
      <c r="P885886" s="83"/>
    </row>
    <row r="885887" spans="16:16" x14ac:dyDescent="0.3">
      <c r="P885887" s="83"/>
    </row>
    <row r="885888" spans="16:16" x14ac:dyDescent="0.3">
      <c r="P885888" s="83"/>
    </row>
    <row r="885889" spans="16:16" x14ac:dyDescent="0.3">
      <c r="P885889" s="83"/>
    </row>
    <row r="885890" spans="16:16" x14ac:dyDescent="0.3">
      <c r="P885890" s="83"/>
    </row>
    <row r="885891" spans="16:16" x14ac:dyDescent="0.3">
      <c r="P885891" s="83"/>
    </row>
    <row r="885892" spans="16:16" x14ac:dyDescent="0.3">
      <c r="P885892" s="83"/>
    </row>
    <row r="885893" spans="16:16" x14ac:dyDescent="0.3">
      <c r="P885893" s="83"/>
    </row>
    <row r="885894" spans="16:16" x14ac:dyDescent="0.3">
      <c r="P885894" s="83"/>
    </row>
    <row r="885895" spans="16:16" x14ac:dyDescent="0.3">
      <c r="P885895" s="83"/>
    </row>
    <row r="885896" spans="16:16" x14ac:dyDescent="0.3">
      <c r="P885896" s="83"/>
    </row>
    <row r="885897" spans="16:16" x14ac:dyDescent="0.3">
      <c r="P885897" s="83"/>
    </row>
    <row r="885898" spans="16:16" x14ac:dyDescent="0.3">
      <c r="P885898" s="83"/>
    </row>
    <row r="885899" spans="16:16" x14ac:dyDescent="0.3">
      <c r="P885899" s="83"/>
    </row>
    <row r="885900" spans="16:16" x14ac:dyDescent="0.3">
      <c r="P885900" s="83"/>
    </row>
    <row r="885901" spans="16:16" x14ac:dyDescent="0.3">
      <c r="P885901" s="83"/>
    </row>
    <row r="885902" spans="16:16" x14ac:dyDescent="0.3">
      <c r="P885902" s="83"/>
    </row>
    <row r="885903" spans="16:16" x14ac:dyDescent="0.3">
      <c r="P885903" s="83"/>
    </row>
    <row r="885904" spans="16:16" x14ac:dyDescent="0.3">
      <c r="P885904" s="83"/>
    </row>
    <row r="885905" spans="16:16" x14ac:dyDescent="0.3">
      <c r="P885905" s="83"/>
    </row>
    <row r="885906" spans="16:16" x14ac:dyDescent="0.3">
      <c r="P885906" s="83"/>
    </row>
    <row r="885907" spans="16:16" x14ac:dyDescent="0.3">
      <c r="P885907" s="83"/>
    </row>
    <row r="885908" spans="16:16" x14ac:dyDescent="0.3">
      <c r="P885908" s="83"/>
    </row>
    <row r="885909" spans="16:16" x14ac:dyDescent="0.3">
      <c r="P885909" s="83"/>
    </row>
    <row r="885910" spans="16:16" x14ac:dyDescent="0.3">
      <c r="P885910" s="83"/>
    </row>
    <row r="885911" spans="16:16" x14ac:dyDescent="0.3">
      <c r="P885911" s="83"/>
    </row>
    <row r="885912" spans="16:16" x14ac:dyDescent="0.3">
      <c r="P885912" s="83"/>
    </row>
    <row r="885913" spans="16:16" x14ac:dyDescent="0.3">
      <c r="P885913" s="83"/>
    </row>
    <row r="885914" spans="16:16" x14ac:dyDescent="0.3">
      <c r="P885914" s="83"/>
    </row>
    <row r="885915" spans="16:16" x14ac:dyDescent="0.3">
      <c r="P885915" s="83"/>
    </row>
    <row r="885916" spans="16:16" x14ac:dyDescent="0.3">
      <c r="P885916" s="83"/>
    </row>
    <row r="885917" spans="16:16" x14ac:dyDescent="0.3">
      <c r="P885917" s="83"/>
    </row>
    <row r="885918" spans="16:16" x14ac:dyDescent="0.3">
      <c r="P885918" s="83"/>
    </row>
    <row r="885919" spans="16:16" x14ac:dyDescent="0.3">
      <c r="P885919" s="83"/>
    </row>
    <row r="885920" spans="16:16" x14ac:dyDescent="0.3">
      <c r="P885920" s="83"/>
    </row>
    <row r="885921" spans="16:16" x14ac:dyDescent="0.3">
      <c r="P885921" s="83"/>
    </row>
    <row r="885922" spans="16:16" x14ac:dyDescent="0.3">
      <c r="P885922" s="83"/>
    </row>
    <row r="885923" spans="16:16" x14ac:dyDescent="0.3">
      <c r="P885923" s="83"/>
    </row>
    <row r="885924" spans="16:16" x14ac:dyDescent="0.3">
      <c r="P885924" s="83"/>
    </row>
    <row r="885925" spans="16:16" x14ac:dyDescent="0.3">
      <c r="P885925" s="83"/>
    </row>
    <row r="885926" spans="16:16" x14ac:dyDescent="0.3">
      <c r="P885926" s="83"/>
    </row>
    <row r="885927" spans="16:16" x14ac:dyDescent="0.3">
      <c r="P885927" s="83"/>
    </row>
    <row r="885928" spans="16:16" x14ac:dyDescent="0.3">
      <c r="P885928" s="83"/>
    </row>
    <row r="885929" spans="16:16" x14ac:dyDescent="0.3">
      <c r="P885929" s="83"/>
    </row>
    <row r="885930" spans="16:16" x14ac:dyDescent="0.3">
      <c r="P885930" s="83"/>
    </row>
    <row r="885931" spans="16:16" x14ac:dyDescent="0.3">
      <c r="P885931" s="83"/>
    </row>
    <row r="885932" spans="16:16" x14ac:dyDescent="0.3">
      <c r="P885932" s="83"/>
    </row>
    <row r="885933" spans="16:16" x14ac:dyDescent="0.3">
      <c r="P885933" s="83"/>
    </row>
    <row r="885934" spans="16:16" x14ac:dyDescent="0.3">
      <c r="P885934" s="83"/>
    </row>
    <row r="885935" spans="16:16" x14ac:dyDescent="0.3">
      <c r="P885935" s="83"/>
    </row>
    <row r="885936" spans="16:16" x14ac:dyDescent="0.3">
      <c r="P885936" s="83"/>
    </row>
    <row r="885937" spans="16:16" x14ac:dyDescent="0.3">
      <c r="P885937" s="83"/>
    </row>
    <row r="885938" spans="16:16" x14ac:dyDescent="0.3">
      <c r="P885938" s="83"/>
    </row>
    <row r="885939" spans="16:16" x14ac:dyDescent="0.3">
      <c r="P885939" s="83"/>
    </row>
    <row r="885940" spans="16:16" x14ac:dyDescent="0.3">
      <c r="P885940" s="83"/>
    </row>
    <row r="885941" spans="16:16" x14ac:dyDescent="0.3">
      <c r="P885941" s="83"/>
    </row>
    <row r="885942" spans="16:16" x14ac:dyDescent="0.3">
      <c r="P885942" s="83"/>
    </row>
    <row r="885943" spans="16:16" x14ac:dyDescent="0.3">
      <c r="P885943" s="83"/>
    </row>
    <row r="885944" spans="16:16" x14ac:dyDescent="0.3">
      <c r="P885944" s="83"/>
    </row>
    <row r="885945" spans="16:16" x14ac:dyDescent="0.3">
      <c r="P885945" s="83"/>
    </row>
    <row r="885946" spans="16:16" x14ac:dyDescent="0.3">
      <c r="P885946" s="83"/>
    </row>
    <row r="885947" spans="16:16" x14ac:dyDescent="0.3">
      <c r="P885947" s="83"/>
    </row>
    <row r="885948" spans="16:16" x14ac:dyDescent="0.3">
      <c r="P885948" s="83"/>
    </row>
    <row r="885949" spans="16:16" x14ac:dyDescent="0.3">
      <c r="P885949" s="83"/>
    </row>
    <row r="885950" spans="16:16" x14ac:dyDescent="0.3">
      <c r="P885950" s="83"/>
    </row>
    <row r="885951" spans="16:16" x14ac:dyDescent="0.3">
      <c r="P885951" s="83"/>
    </row>
    <row r="885952" spans="16:16" x14ac:dyDescent="0.3">
      <c r="P885952" s="83"/>
    </row>
    <row r="885953" spans="16:16" x14ac:dyDescent="0.3">
      <c r="P885953" s="83"/>
    </row>
    <row r="885954" spans="16:16" x14ac:dyDescent="0.3">
      <c r="P885954" s="83"/>
    </row>
    <row r="885955" spans="16:16" x14ac:dyDescent="0.3">
      <c r="P885955" s="83"/>
    </row>
    <row r="885956" spans="16:16" x14ac:dyDescent="0.3">
      <c r="P885956" s="83"/>
    </row>
    <row r="885957" spans="16:16" x14ac:dyDescent="0.3">
      <c r="P885957" s="83"/>
    </row>
    <row r="885958" spans="16:16" x14ac:dyDescent="0.3">
      <c r="P885958" s="83"/>
    </row>
    <row r="885959" spans="16:16" x14ac:dyDescent="0.3">
      <c r="P885959" s="83"/>
    </row>
    <row r="885960" spans="16:16" x14ac:dyDescent="0.3">
      <c r="P885960" s="83"/>
    </row>
    <row r="885961" spans="16:16" x14ac:dyDescent="0.3">
      <c r="P885961" s="83"/>
    </row>
    <row r="885962" spans="16:16" x14ac:dyDescent="0.3">
      <c r="P885962" s="83"/>
    </row>
    <row r="885963" spans="16:16" x14ac:dyDescent="0.3">
      <c r="P885963" s="83"/>
    </row>
    <row r="885964" spans="16:16" x14ac:dyDescent="0.3">
      <c r="P885964" s="83"/>
    </row>
    <row r="885965" spans="16:16" x14ac:dyDescent="0.3">
      <c r="P885965" s="83"/>
    </row>
    <row r="885966" spans="16:16" x14ac:dyDescent="0.3">
      <c r="P885966" s="83"/>
    </row>
    <row r="885967" spans="16:16" x14ac:dyDescent="0.3">
      <c r="P885967" s="83"/>
    </row>
    <row r="885968" spans="16:16" x14ac:dyDescent="0.3">
      <c r="P885968" s="83"/>
    </row>
    <row r="885969" spans="16:16" x14ac:dyDescent="0.3">
      <c r="P885969" s="83"/>
    </row>
    <row r="885970" spans="16:16" x14ac:dyDescent="0.3">
      <c r="P885970" s="83"/>
    </row>
    <row r="885971" spans="16:16" x14ac:dyDescent="0.3">
      <c r="P885971" s="83"/>
    </row>
    <row r="885972" spans="16:16" x14ac:dyDescent="0.3">
      <c r="P885972" s="83"/>
    </row>
    <row r="885973" spans="16:16" x14ac:dyDescent="0.3">
      <c r="P885973" s="83"/>
    </row>
    <row r="885974" spans="16:16" x14ac:dyDescent="0.3">
      <c r="P885974" s="83"/>
    </row>
    <row r="885975" spans="16:16" x14ac:dyDescent="0.3">
      <c r="P885975" s="83"/>
    </row>
    <row r="885976" spans="16:16" x14ac:dyDescent="0.3">
      <c r="P885976" s="83"/>
    </row>
    <row r="885977" spans="16:16" x14ac:dyDescent="0.3">
      <c r="P885977" s="83"/>
    </row>
    <row r="885978" spans="16:16" x14ac:dyDescent="0.3">
      <c r="P885978" s="83"/>
    </row>
    <row r="885979" spans="16:16" x14ac:dyDescent="0.3">
      <c r="P885979" s="83"/>
    </row>
    <row r="885980" spans="16:16" x14ac:dyDescent="0.3">
      <c r="P885980" s="83"/>
    </row>
    <row r="885981" spans="16:16" x14ac:dyDescent="0.3">
      <c r="P885981" s="83"/>
    </row>
    <row r="885982" spans="16:16" x14ac:dyDescent="0.3">
      <c r="P885982" s="83"/>
    </row>
    <row r="885983" spans="16:16" x14ac:dyDescent="0.3">
      <c r="P885983" s="83"/>
    </row>
    <row r="885984" spans="16:16" x14ac:dyDescent="0.3">
      <c r="P885984" s="83"/>
    </row>
    <row r="885985" spans="16:16" x14ac:dyDescent="0.3">
      <c r="P885985" s="83"/>
    </row>
    <row r="885986" spans="16:16" x14ac:dyDescent="0.3">
      <c r="P885986" s="83"/>
    </row>
    <row r="885987" spans="16:16" x14ac:dyDescent="0.3">
      <c r="P885987" s="83"/>
    </row>
    <row r="885988" spans="16:16" x14ac:dyDescent="0.3">
      <c r="P885988" s="83"/>
    </row>
    <row r="885989" spans="16:16" x14ac:dyDescent="0.3">
      <c r="P885989" s="83"/>
    </row>
    <row r="885990" spans="16:16" x14ac:dyDescent="0.3">
      <c r="P885990" s="83"/>
    </row>
    <row r="885991" spans="16:16" x14ac:dyDescent="0.3">
      <c r="P885991" s="83"/>
    </row>
    <row r="885992" spans="16:16" x14ac:dyDescent="0.3">
      <c r="P885992" s="83"/>
    </row>
    <row r="885993" spans="16:16" x14ac:dyDescent="0.3">
      <c r="P885993" s="83"/>
    </row>
    <row r="885994" spans="16:16" x14ac:dyDescent="0.3">
      <c r="P885994" s="83"/>
    </row>
    <row r="885995" spans="16:16" x14ac:dyDescent="0.3">
      <c r="P885995" s="83"/>
    </row>
    <row r="885996" spans="16:16" x14ac:dyDescent="0.3">
      <c r="P885996" s="83"/>
    </row>
    <row r="885997" spans="16:16" x14ac:dyDescent="0.3">
      <c r="P885997" s="83"/>
    </row>
    <row r="885998" spans="16:16" x14ac:dyDescent="0.3">
      <c r="P885998" s="83"/>
    </row>
    <row r="885999" spans="16:16" x14ac:dyDescent="0.3">
      <c r="P885999" s="83"/>
    </row>
    <row r="886000" spans="16:16" x14ac:dyDescent="0.3">
      <c r="P886000" s="83"/>
    </row>
    <row r="886001" spans="16:16" x14ac:dyDescent="0.3">
      <c r="P886001" s="83"/>
    </row>
    <row r="886002" spans="16:16" x14ac:dyDescent="0.3">
      <c r="P886002" s="83"/>
    </row>
    <row r="886003" spans="16:16" x14ac:dyDescent="0.3">
      <c r="P886003" s="83"/>
    </row>
    <row r="886004" spans="16:16" x14ac:dyDescent="0.3">
      <c r="P886004" s="83"/>
    </row>
    <row r="886005" spans="16:16" x14ac:dyDescent="0.3">
      <c r="P886005" s="83"/>
    </row>
    <row r="886006" spans="16:16" x14ac:dyDescent="0.3">
      <c r="P886006" s="83"/>
    </row>
    <row r="886007" spans="16:16" x14ac:dyDescent="0.3">
      <c r="P886007" s="83"/>
    </row>
    <row r="886008" spans="16:16" x14ac:dyDescent="0.3">
      <c r="P886008" s="83"/>
    </row>
    <row r="886009" spans="16:16" x14ac:dyDescent="0.3">
      <c r="P886009" s="83"/>
    </row>
    <row r="886010" spans="16:16" x14ac:dyDescent="0.3">
      <c r="P886010" s="83"/>
    </row>
    <row r="886011" spans="16:16" x14ac:dyDescent="0.3">
      <c r="P886011" s="83"/>
    </row>
    <row r="886012" spans="16:16" x14ac:dyDescent="0.3">
      <c r="P886012" s="83"/>
    </row>
    <row r="886013" spans="16:16" x14ac:dyDescent="0.3">
      <c r="P886013" s="83"/>
    </row>
    <row r="886014" spans="16:16" x14ac:dyDescent="0.3">
      <c r="P886014" s="83"/>
    </row>
    <row r="886015" spans="16:16" x14ac:dyDescent="0.3">
      <c r="P886015" s="83"/>
    </row>
    <row r="886016" spans="16:16" x14ac:dyDescent="0.3">
      <c r="P886016" s="83"/>
    </row>
    <row r="886017" spans="16:16" x14ac:dyDescent="0.3">
      <c r="P886017" s="83"/>
    </row>
    <row r="886018" spans="16:16" x14ac:dyDescent="0.3">
      <c r="P886018" s="83"/>
    </row>
    <row r="886019" spans="16:16" x14ac:dyDescent="0.3">
      <c r="P886019" s="83"/>
    </row>
    <row r="886020" spans="16:16" x14ac:dyDescent="0.3">
      <c r="P886020" s="83"/>
    </row>
    <row r="886021" spans="16:16" x14ac:dyDescent="0.3">
      <c r="P886021" s="83"/>
    </row>
    <row r="886022" spans="16:16" x14ac:dyDescent="0.3">
      <c r="P886022" s="83"/>
    </row>
    <row r="886023" spans="16:16" x14ac:dyDescent="0.3">
      <c r="P886023" s="83"/>
    </row>
    <row r="886024" spans="16:16" x14ac:dyDescent="0.3">
      <c r="P886024" s="83"/>
    </row>
    <row r="886025" spans="16:16" x14ac:dyDescent="0.3">
      <c r="P886025" s="83"/>
    </row>
    <row r="886026" spans="16:16" x14ac:dyDescent="0.3">
      <c r="P886026" s="83"/>
    </row>
    <row r="886027" spans="16:16" x14ac:dyDescent="0.3">
      <c r="P886027" s="83"/>
    </row>
    <row r="886028" spans="16:16" x14ac:dyDescent="0.3">
      <c r="P886028" s="83"/>
    </row>
    <row r="886029" spans="16:16" x14ac:dyDescent="0.3">
      <c r="P886029" s="83"/>
    </row>
    <row r="886030" spans="16:16" x14ac:dyDescent="0.3">
      <c r="P886030" s="83"/>
    </row>
    <row r="886031" spans="16:16" x14ac:dyDescent="0.3">
      <c r="P886031" s="83"/>
    </row>
    <row r="886032" spans="16:16" x14ac:dyDescent="0.3">
      <c r="P886032" s="83"/>
    </row>
    <row r="886033" spans="16:16" x14ac:dyDescent="0.3">
      <c r="P886033" s="83"/>
    </row>
    <row r="886034" spans="16:16" x14ac:dyDescent="0.3">
      <c r="P886034" s="83"/>
    </row>
    <row r="886035" spans="16:16" x14ac:dyDescent="0.3">
      <c r="P886035" s="83"/>
    </row>
    <row r="886036" spans="16:16" x14ac:dyDescent="0.3">
      <c r="P886036" s="83"/>
    </row>
    <row r="886037" spans="16:16" x14ac:dyDescent="0.3">
      <c r="P886037" s="83"/>
    </row>
    <row r="886038" spans="16:16" x14ac:dyDescent="0.3">
      <c r="P886038" s="83"/>
    </row>
    <row r="886039" spans="16:16" x14ac:dyDescent="0.3">
      <c r="P886039" s="83"/>
    </row>
    <row r="886040" spans="16:16" x14ac:dyDescent="0.3">
      <c r="P886040" s="83"/>
    </row>
    <row r="886041" spans="16:16" x14ac:dyDescent="0.3">
      <c r="P886041" s="83"/>
    </row>
    <row r="886042" spans="16:16" x14ac:dyDescent="0.3">
      <c r="P886042" s="83"/>
    </row>
    <row r="886043" spans="16:16" x14ac:dyDescent="0.3">
      <c r="P886043" s="83"/>
    </row>
    <row r="886044" spans="16:16" x14ac:dyDescent="0.3">
      <c r="P886044" s="83"/>
    </row>
    <row r="886045" spans="16:16" x14ac:dyDescent="0.3">
      <c r="P886045" s="83"/>
    </row>
    <row r="886046" spans="16:16" x14ac:dyDescent="0.3">
      <c r="P886046" s="83"/>
    </row>
    <row r="886047" spans="16:16" x14ac:dyDescent="0.3">
      <c r="P886047" s="83"/>
    </row>
    <row r="886048" spans="16:16" x14ac:dyDescent="0.3">
      <c r="P886048" s="83"/>
    </row>
    <row r="886049" spans="16:16" x14ac:dyDescent="0.3">
      <c r="P886049" s="83"/>
    </row>
    <row r="886050" spans="16:16" x14ac:dyDescent="0.3">
      <c r="P886050" s="83"/>
    </row>
    <row r="886051" spans="16:16" x14ac:dyDescent="0.3">
      <c r="P886051" s="83"/>
    </row>
    <row r="886052" spans="16:16" x14ac:dyDescent="0.3">
      <c r="P886052" s="83"/>
    </row>
    <row r="886053" spans="16:16" x14ac:dyDescent="0.3">
      <c r="P886053" s="83"/>
    </row>
    <row r="886054" spans="16:16" x14ac:dyDescent="0.3">
      <c r="P886054" s="83"/>
    </row>
    <row r="886055" spans="16:16" x14ac:dyDescent="0.3">
      <c r="P886055" s="83"/>
    </row>
    <row r="886056" spans="16:16" x14ac:dyDescent="0.3">
      <c r="P886056" s="83"/>
    </row>
    <row r="886057" spans="16:16" x14ac:dyDescent="0.3">
      <c r="P886057" s="83"/>
    </row>
    <row r="886058" spans="16:16" x14ac:dyDescent="0.3">
      <c r="P886058" s="83"/>
    </row>
    <row r="886059" spans="16:16" x14ac:dyDescent="0.3">
      <c r="P886059" s="83"/>
    </row>
    <row r="886060" spans="16:16" x14ac:dyDescent="0.3">
      <c r="P886060" s="83"/>
    </row>
    <row r="886061" spans="16:16" x14ac:dyDescent="0.3">
      <c r="P886061" s="83"/>
    </row>
    <row r="886062" spans="16:16" x14ac:dyDescent="0.3">
      <c r="P886062" s="83"/>
    </row>
    <row r="886063" spans="16:16" x14ac:dyDescent="0.3">
      <c r="P886063" s="83"/>
    </row>
    <row r="886064" spans="16:16" x14ac:dyDescent="0.3">
      <c r="P886064" s="83"/>
    </row>
    <row r="886065" spans="16:16" x14ac:dyDescent="0.3">
      <c r="P886065" s="83"/>
    </row>
    <row r="886066" spans="16:16" x14ac:dyDescent="0.3">
      <c r="P886066" s="83"/>
    </row>
    <row r="886067" spans="16:16" x14ac:dyDescent="0.3">
      <c r="P886067" s="83"/>
    </row>
    <row r="886068" spans="16:16" x14ac:dyDescent="0.3">
      <c r="P886068" s="83"/>
    </row>
    <row r="886069" spans="16:16" x14ac:dyDescent="0.3">
      <c r="P886069" s="83"/>
    </row>
    <row r="886070" spans="16:16" x14ac:dyDescent="0.3">
      <c r="P886070" s="83"/>
    </row>
    <row r="886071" spans="16:16" x14ac:dyDescent="0.3">
      <c r="P886071" s="83"/>
    </row>
    <row r="886072" spans="16:16" x14ac:dyDescent="0.3">
      <c r="P886072" s="83"/>
    </row>
    <row r="886073" spans="16:16" x14ac:dyDescent="0.3">
      <c r="P886073" s="83"/>
    </row>
    <row r="886074" spans="16:16" x14ac:dyDescent="0.3">
      <c r="P886074" s="83"/>
    </row>
    <row r="886075" spans="16:16" x14ac:dyDescent="0.3">
      <c r="P886075" s="83"/>
    </row>
    <row r="886076" spans="16:16" x14ac:dyDescent="0.3">
      <c r="P886076" s="83"/>
    </row>
    <row r="886077" spans="16:16" x14ac:dyDescent="0.3">
      <c r="P886077" s="83"/>
    </row>
    <row r="886078" spans="16:16" x14ac:dyDescent="0.3">
      <c r="P886078" s="83"/>
    </row>
    <row r="886079" spans="16:16" x14ac:dyDescent="0.3">
      <c r="P886079" s="83"/>
    </row>
    <row r="886080" spans="16:16" x14ac:dyDescent="0.3">
      <c r="P886080" s="83"/>
    </row>
    <row r="886081" spans="16:16" x14ac:dyDescent="0.3">
      <c r="P886081" s="83"/>
    </row>
    <row r="886082" spans="16:16" x14ac:dyDescent="0.3">
      <c r="P886082" s="83"/>
    </row>
    <row r="886083" spans="16:16" x14ac:dyDescent="0.3">
      <c r="P886083" s="83"/>
    </row>
    <row r="886084" spans="16:16" x14ac:dyDescent="0.3">
      <c r="P886084" s="83"/>
    </row>
    <row r="886085" spans="16:16" x14ac:dyDescent="0.3">
      <c r="P886085" s="83"/>
    </row>
    <row r="886086" spans="16:16" x14ac:dyDescent="0.3">
      <c r="P886086" s="83"/>
    </row>
    <row r="886087" spans="16:16" x14ac:dyDescent="0.3">
      <c r="P886087" s="83"/>
    </row>
    <row r="886088" spans="16:16" x14ac:dyDescent="0.3">
      <c r="P886088" s="83"/>
    </row>
    <row r="886089" spans="16:16" x14ac:dyDescent="0.3">
      <c r="P886089" s="83"/>
    </row>
    <row r="886090" spans="16:16" x14ac:dyDescent="0.3">
      <c r="P886090" s="83"/>
    </row>
    <row r="886091" spans="16:16" x14ac:dyDescent="0.3">
      <c r="P886091" s="83"/>
    </row>
    <row r="886092" spans="16:16" x14ac:dyDescent="0.3">
      <c r="P886092" s="83"/>
    </row>
    <row r="886093" spans="16:16" x14ac:dyDescent="0.3">
      <c r="P886093" s="83"/>
    </row>
    <row r="886094" spans="16:16" x14ac:dyDescent="0.3">
      <c r="P886094" s="83"/>
    </row>
    <row r="886095" spans="16:16" x14ac:dyDescent="0.3">
      <c r="P886095" s="83"/>
    </row>
    <row r="886096" spans="16:16" x14ac:dyDescent="0.3">
      <c r="P886096" s="83"/>
    </row>
    <row r="886097" spans="16:16" x14ac:dyDescent="0.3">
      <c r="P886097" s="83"/>
    </row>
    <row r="886098" spans="16:16" x14ac:dyDescent="0.3">
      <c r="P886098" s="83"/>
    </row>
    <row r="886099" spans="16:16" x14ac:dyDescent="0.3">
      <c r="P886099" s="83"/>
    </row>
    <row r="886100" spans="16:16" x14ac:dyDescent="0.3">
      <c r="P886100" s="83"/>
    </row>
    <row r="886101" spans="16:16" x14ac:dyDescent="0.3">
      <c r="P886101" s="83"/>
    </row>
    <row r="886102" spans="16:16" x14ac:dyDescent="0.3">
      <c r="P886102" s="83"/>
    </row>
    <row r="886103" spans="16:16" x14ac:dyDescent="0.3">
      <c r="P886103" s="83"/>
    </row>
    <row r="886104" spans="16:16" x14ac:dyDescent="0.3">
      <c r="P886104" s="83"/>
    </row>
    <row r="886105" spans="16:16" x14ac:dyDescent="0.3">
      <c r="P886105" s="83"/>
    </row>
    <row r="886106" spans="16:16" x14ac:dyDescent="0.3">
      <c r="P886106" s="83"/>
    </row>
    <row r="886107" spans="16:16" x14ac:dyDescent="0.3">
      <c r="P886107" s="83"/>
    </row>
    <row r="886108" spans="16:16" x14ac:dyDescent="0.3">
      <c r="P886108" s="83"/>
    </row>
    <row r="886109" spans="16:16" x14ac:dyDescent="0.3">
      <c r="P886109" s="83"/>
    </row>
    <row r="886110" spans="16:16" x14ac:dyDescent="0.3">
      <c r="P886110" s="83"/>
    </row>
    <row r="886111" spans="16:16" x14ac:dyDescent="0.3">
      <c r="P886111" s="83"/>
    </row>
    <row r="886112" spans="16:16" x14ac:dyDescent="0.3">
      <c r="P886112" s="83"/>
    </row>
    <row r="886113" spans="16:16" x14ac:dyDescent="0.3">
      <c r="P886113" s="83"/>
    </row>
    <row r="886114" spans="16:16" x14ac:dyDescent="0.3">
      <c r="P886114" s="83"/>
    </row>
    <row r="886115" spans="16:16" x14ac:dyDescent="0.3">
      <c r="P886115" s="83"/>
    </row>
    <row r="886116" spans="16:16" x14ac:dyDescent="0.3">
      <c r="P886116" s="83"/>
    </row>
    <row r="886117" spans="16:16" x14ac:dyDescent="0.3">
      <c r="P886117" s="83"/>
    </row>
    <row r="886118" spans="16:16" x14ac:dyDescent="0.3">
      <c r="P886118" s="83"/>
    </row>
    <row r="886119" spans="16:16" x14ac:dyDescent="0.3">
      <c r="P886119" s="83"/>
    </row>
    <row r="886120" spans="16:16" x14ac:dyDescent="0.3">
      <c r="P886120" s="83"/>
    </row>
    <row r="886121" spans="16:16" x14ac:dyDescent="0.3">
      <c r="P886121" s="83"/>
    </row>
    <row r="886122" spans="16:16" x14ac:dyDescent="0.3">
      <c r="P886122" s="83"/>
    </row>
    <row r="886123" spans="16:16" x14ac:dyDescent="0.3">
      <c r="P886123" s="83"/>
    </row>
    <row r="886124" spans="16:16" x14ac:dyDescent="0.3">
      <c r="P886124" s="83"/>
    </row>
    <row r="886125" spans="16:16" x14ac:dyDescent="0.3">
      <c r="P886125" s="83"/>
    </row>
    <row r="886126" spans="16:16" x14ac:dyDescent="0.3">
      <c r="P886126" s="83"/>
    </row>
    <row r="886127" spans="16:16" x14ac:dyDescent="0.3">
      <c r="P886127" s="83"/>
    </row>
    <row r="886128" spans="16:16" x14ac:dyDescent="0.3">
      <c r="P886128" s="83"/>
    </row>
    <row r="886129" spans="16:16" x14ac:dyDescent="0.3">
      <c r="P886129" s="83"/>
    </row>
    <row r="886130" spans="16:16" x14ac:dyDescent="0.3">
      <c r="P886130" s="83"/>
    </row>
    <row r="886131" spans="16:16" x14ac:dyDescent="0.3">
      <c r="P886131" s="83"/>
    </row>
    <row r="886132" spans="16:16" x14ac:dyDescent="0.3">
      <c r="P886132" s="83"/>
    </row>
    <row r="886133" spans="16:16" x14ac:dyDescent="0.3">
      <c r="P886133" s="83"/>
    </row>
    <row r="886134" spans="16:16" x14ac:dyDescent="0.3">
      <c r="P886134" s="83"/>
    </row>
    <row r="886135" spans="16:16" x14ac:dyDescent="0.3">
      <c r="P886135" s="83"/>
    </row>
    <row r="886136" spans="16:16" x14ac:dyDescent="0.3">
      <c r="P886136" s="83"/>
    </row>
    <row r="886137" spans="16:16" x14ac:dyDescent="0.3">
      <c r="P886137" s="83"/>
    </row>
    <row r="886138" spans="16:16" x14ac:dyDescent="0.3">
      <c r="P886138" s="83"/>
    </row>
    <row r="886139" spans="16:16" x14ac:dyDescent="0.3">
      <c r="P886139" s="83"/>
    </row>
    <row r="886140" spans="16:16" x14ac:dyDescent="0.3">
      <c r="P886140" s="83"/>
    </row>
    <row r="886141" spans="16:16" x14ac:dyDescent="0.3">
      <c r="P886141" s="83"/>
    </row>
    <row r="886142" spans="16:16" x14ac:dyDescent="0.3">
      <c r="P886142" s="83"/>
    </row>
    <row r="886143" spans="16:16" x14ac:dyDescent="0.3">
      <c r="P886143" s="83"/>
    </row>
    <row r="886144" spans="16:16" x14ac:dyDescent="0.3">
      <c r="P886144" s="83"/>
    </row>
    <row r="886145" spans="16:16" x14ac:dyDescent="0.3">
      <c r="P886145" s="83"/>
    </row>
    <row r="886146" spans="16:16" x14ac:dyDescent="0.3">
      <c r="P886146" s="83"/>
    </row>
    <row r="886147" spans="16:16" x14ac:dyDescent="0.3">
      <c r="P886147" s="83"/>
    </row>
    <row r="886148" spans="16:16" x14ac:dyDescent="0.3">
      <c r="P886148" s="83"/>
    </row>
    <row r="886149" spans="16:16" x14ac:dyDescent="0.3">
      <c r="P886149" s="83"/>
    </row>
    <row r="886150" spans="16:16" x14ac:dyDescent="0.3">
      <c r="P886150" s="83"/>
    </row>
    <row r="886151" spans="16:16" x14ac:dyDescent="0.3">
      <c r="P886151" s="83"/>
    </row>
    <row r="886152" spans="16:16" x14ac:dyDescent="0.3">
      <c r="P886152" s="83"/>
    </row>
    <row r="886153" spans="16:16" x14ac:dyDescent="0.3">
      <c r="P886153" s="83"/>
    </row>
    <row r="886154" spans="16:16" x14ac:dyDescent="0.3">
      <c r="P886154" s="83"/>
    </row>
    <row r="886155" spans="16:16" x14ac:dyDescent="0.3">
      <c r="P886155" s="83"/>
    </row>
    <row r="886156" spans="16:16" x14ac:dyDescent="0.3">
      <c r="P886156" s="83"/>
    </row>
    <row r="886157" spans="16:16" x14ac:dyDescent="0.3">
      <c r="P886157" s="83"/>
    </row>
    <row r="886158" spans="16:16" x14ac:dyDescent="0.3">
      <c r="P886158" s="83"/>
    </row>
    <row r="886159" spans="16:16" x14ac:dyDescent="0.3">
      <c r="P886159" s="83"/>
    </row>
    <row r="886160" spans="16:16" x14ac:dyDescent="0.3">
      <c r="P886160" s="83"/>
    </row>
    <row r="886161" spans="16:16" x14ac:dyDescent="0.3">
      <c r="P886161" s="83"/>
    </row>
    <row r="886162" spans="16:16" x14ac:dyDescent="0.3">
      <c r="P886162" s="83"/>
    </row>
    <row r="886163" spans="16:16" x14ac:dyDescent="0.3">
      <c r="P886163" s="83"/>
    </row>
    <row r="886164" spans="16:16" x14ac:dyDescent="0.3">
      <c r="P886164" s="83"/>
    </row>
    <row r="886165" spans="16:16" x14ac:dyDescent="0.3">
      <c r="P886165" s="83"/>
    </row>
    <row r="886166" spans="16:16" x14ac:dyDescent="0.3">
      <c r="P886166" s="83"/>
    </row>
    <row r="886167" spans="16:16" x14ac:dyDescent="0.3">
      <c r="P886167" s="83"/>
    </row>
    <row r="886168" spans="16:16" x14ac:dyDescent="0.3">
      <c r="P886168" s="83"/>
    </row>
    <row r="886169" spans="16:16" x14ac:dyDescent="0.3">
      <c r="P886169" s="83"/>
    </row>
    <row r="886170" spans="16:16" x14ac:dyDescent="0.3">
      <c r="P886170" s="83"/>
    </row>
    <row r="886171" spans="16:16" x14ac:dyDescent="0.3">
      <c r="P886171" s="83"/>
    </row>
    <row r="886172" spans="16:16" x14ac:dyDescent="0.3">
      <c r="P886172" s="83"/>
    </row>
    <row r="886173" spans="16:16" x14ac:dyDescent="0.3">
      <c r="P886173" s="83"/>
    </row>
    <row r="886174" spans="16:16" x14ac:dyDescent="0.3">
      <c r="P886174" s="83"/>
    </row>
    <row r="886175" spans="16:16" x14ac:dyDescent="0.3">
      <c r="P886175" s="83"/>
    </row>
    <row r="886176" spans="16:16" x14ac:dyDescent="0.3">
      <c r="P886176" s="83"/>
    </row>
    <row r="886177" spans="16:16" x14ac:dyDescent="0.3">
      <c r="P886177" s="83"/>
    </row>
    <row r="886178" spans="16:16" x14ac:dyDescent="0.3">
      <c r="P886178" s="83"/>
    </row>
    <row r="886179" spans="16:16" x14ac:dyDescent="0.3">
      <c r="P886179" s="83"/>
    </row>
    <row r="886180" spans="16:16" x14ac:dyDescent="0.3">
      <c r="P886180" s="83"/>
    </row>
    <row r="886181" spans="16:16" x14ac:dyDescent="0.3">
      <c r="P886181" s="83"/>
    </row>
    <row r="886182" spans="16:16" x14ac:dyDescent="0.3">
      <c r="P886182" s="83"/>
    </row>
    <row r="886183" spans="16:16" x14ac:dyDescent="0.3">
      <c r="P886183" s="83"/>
    </row>
    <row r="886184" spans="16:16" x14ac:dyDescent="0.3">
      <c r="P886184" s="83"/>
    </row>
    <row r="886185" spans="16:16" x14ac:dyDescent="0.3">
      <c r="P886185" s="83"/>
    </row>
    <row r="886186" spans="16:16" x14ac:dyDescent="0.3">
      <c r="P886186" s="83"/>
    </row>
    <row r="886187" spans="16:16" x14ac:dyDescent="0.3">
      <c r="P886187" s="83"/>
    </row>
    <row r="886188" spans="16:16" x14ac:dyDescent="0.3">
      <c r="P886188" s="83"/>
    </row>
    <row r="886189" spans="16:16" x14ac:dyDescent="0.3">
      <c r="P886189" s="83"/>
    </row>
    <row r="886190" spans="16:16" x14ac:dyDescent="0.3">
      <c r="P886190" s="83"/>
    </row>
    <row r="886191" spans="16:16" x14ac:dyDescent="0.3">
      <c r="P886191" s="83"/>
    </row>
    <row r="886192" spans="16:16" x14ac:dyDescent="0.3">
      <c r="P886192" s="83"/>
    </row>
    <row r="886193" spans="16:16" x14ac:dyDescent="0.3">
      <c r="P886193" s="83"/>
    </row>
    <row r="886194" spans="16:16" x14ac:dyDescent="0.3">
      <c r="P886194" s="83"/>
    </row>
    <row r="886195" spans="16:16" x14ac:dyDescent="0.3">
      <c r="P886195" s="83"/>
    </row>
    <row r="886196" spans="16:16" x14ac:dyDescent="0.3">
      <c r="P886196" s="83"/>
    </row>
    <row r="886197" spans="16:16" x14ac:dyDescent="0.3">
      <c r="P886197" s="83"/>
    </row>
    <row r="886198" spans="16:16" x14ac:dyDescent="0.3">
      <c r="P886198" s="83"/>
    </row>
    <row r="886199" spans="16:16" x14ac:dyDescent="0.3">
      <c r="P886199" s="83"/>
    </row>
    <row r="886200" spans="16:16" x14ac:dyDescent="0.3">
      <c r="P886200" s="83"/>
    </row>
    <row r="886201" spans="16:16" x14ac:dyDescent="0.3">
      <c r="P886201" s="83"/>
    </row>
    <row r="886202" spans="16:16" x14ac:dyDescent="0.3">
      <c r="P886202" s="83"/>
    </row>
    <row r="886203" spans="16:16" x14ac:dyDescent="0.3">
      <c r="P886203" s="83"/>
    </row>
    <row r="886204" spans="16:16" x14ac:dyDescent="0.3">
      <c r="P886204" s="83"/>
    </row>
    <row r="886205" spans="16:16" x14ac:dyDescent="0.3">
      <c r="P886205" s="83"/>
    </row>
    <row r="886206" spans="16:16" x14ac:dyDescent="0.3">
      <c r="P886206" s="83"/>
    </row>
    <row r="886207" spans="16:16" x14ac:dyDescent="0.3">
      <c r="P886207" s="83"/>
    </row>
    <row r="886208" spans="16:16" x14ac:dyDescent="0.3">
      <c r="P886208" s="83"/>
    </row>
    <row r="886209" spans="16:16" x14ac:dyDescent="0.3">
      <c r="P886209" s="83"/>
    </row>
    <row r="886210" spans="16:16" x14ac:dyDescent="0.3">
      <c r="P886210" s="83"/>
    </row>
    <row r="886211" spans="16:16" x14ac:dyDescent="0.3">
      <c r="P886211" s="83"/>
    </row>
    <row r="886212" spans="16:16" x14ac:dyDescent="0.3">
      <c r="P886212" s="83"/>
    </row>
    <row r="886213" spans="16:16" x14ac:dyDescent="0.3">
      <c r="P886213" s="83"/>
    </row>
    <row r="886214" spans="16:16" x14ac:dyDescent="0.3">
      <c r="P886214" s="83"/>
    </row>
    <row r="886215" spans="16:16" x14ac:dyDescent="0.3">
      <c r="P886215" s="83"/>
    </row>
    <row r="886216" spans="16:16" x14ac:dyDescent="0.3">
      <c r="P886216" s="83"/>
    </row>
    <row r="886217" spans="16:16" x14ac:dyDescent="0.3">
      <c r="P886217" s="83"/>
    </row>
    <row r="886218" spans="16:16" x14ac:dyDescent="0.3">
      <c r="P886218" s="83"/>
    </row>
    <row r="886219" spans="16:16" x14ac:dyDescent="0.3">
      <c r="P886219" s="83"/>
    </row>
    <row r="886220" spans="16:16" x14ac:dyDescent="0.3">
      <c r="P886220" s="83"/>
    </row>
    <row r="886221" spans="16:16" x14ac:dyDescent="0.3">
      <c r="P886221" s="83"/>
    </row>
    <row r="886222" spans="16:16" x14ac:dyDescent="0.3">
      <c r="P886222" s="83"/>
    </row>
    <row r="886223" spans="16:16" x14ac:dyDescent="0.3">
      <c r="P886223" s="83"/>
    </row>
    <row r="886224" spans="16:16" x14ac:dyDescent="0.3">
      <c r="P886224" s="83"/>
    </row>
    <row r="886225" spans="16:16" x14ac:dyDescent="0.3">
      <c r="P886225" s="83"/>
    </row>
    <row r="886226" spans="16:16" x14ac:dyDescent="0.3">
      <c r="P886226" s="83"/>
    </row>
    <row r="886227" spans="16:16" x14ac:dyDescent="0.3">
      <c r="P886227" s="83"/>
    </row>
    <row r="886228" spans="16:16" x14ac:dyDescent="0.3">
      <c r="P886228" s="83"/>
    </row>
    <row r="886229" spans="16:16" x14ac:dyDescent="0.3">
      <c r="P886229" s="83"/>
    </row>
    <row r="886230" spans="16:16" x14ac:dyDescent="0.3">
      <c r="P886230" s="83"/>
    </row>
    <row r="886231" spans="16:16" x14ac:dyDescent="0.3">
      <c r="P886231" s="83"/>
    </row>
    <row r="886232" spans="16:16" x14ac:dyDescent="0.3">
      <c r="P886232" s="83"/>
    </row>
    <row r="886233" spans="16:16" x14ac:dyDescent="0.3">
      <c r="P886233" s="83"/>
    </row>
    <row r="886234" spans="16:16" x14ac:dyDescent="0.3">
      <c r="P886234" s="83"/>
    </row>
    <row r="886235" spans="16:16" x14ac:dyDescent="0.3">
      <c r="P886235" s="83"/>
    </row>
    <row r="886236" spans="16:16" x14ac:dyDescent="0.3">
      <c r="P886236" s="83"/>
    </row>
    <row r="886237" spans="16:16" x14ac:dyDescent="0.3">
      <c r="P886237" s="83"/>
    </row>
    <row r="886238" spans="16:16" x14ac:dyDescent="0.3">
      <c r="P886238" s="83"/>
    </row>
    <row r="886239" spans="16:16" x14ac:dyDescent="0.3">
      <c r="P886239" s="83"/>
    </row>
    <row r="886240" spans="16:16" x14ac:dyDescent="0.3">
      <c r="P886240" s="83"/>
    </row>
    <row r="886241" spans="16:16" x14ac:dyDescent="0.3">
      <c r="P886241" s="83"/>
    </row>
    <row r="886242" spans="16:16" x14ac:dyDescent="0.3">
      <c r="P886242" s="83"/>
    </row>
    <row r="886243" spans="16:16" x14ac:dyDescent="0.3">
      <c r="P886243" s="83"/>
    </row>
    <row r="886244" spans="16:16" x14ac:dyDescent="0.3">
      <c r="P886244" s="83"/>
    </row>
    <row r="886245" spans="16:16" x14ac:dyDescent="0.3">
      <c r="P886245" s="83"/>
    </row>
    <row r="886246" spans="16:16" x14ac:dyDescent="0.3">
      <c r="P886246" s="83"/>
    </row>
    <row r="886247" spans="16:16" x14ac:dyDescent="0.3">
      <c r="P886247" s="83"/>
    </row>
    <row r="886248" spans="16:16" x14ac:dyDescent="0.3">
      <c r="P886248" s="83"/>
    </row>
    <row r="886249" spans="16:16" x14ac:dyDescent="0.3">
      <c r="P886249" s="83"/>
    </row>
    <row r="886250" spans="16:16" x14ac:dyDescent="0.3">
      <c r="P886250" s="83"/>
    </row>
    <row r="886251" spans="16:16" x14ac:dyDescent="0.3">
      <c r="P886251" s="83"/>
    </row>
    <row r="886252" spans="16:16" x14ac:dyDescent="0.3">
      <c r="P886252" s="83"/>
    </row>
    <row r="886253" spans="16:16" x14ac:dyDescent="0.3">
      <c r="P886253" s="83"/>
    </row>
    <row r="886254" spans="16:16" x14ac:dyDescent="0.3">
      <c r="P886254" s="83"/>
    </row>
    <row r="886255" spans="16:16" x14ac:dyDescent="0.3">
      <c r="P886255" s="83"/>
    </row>
    <row r="886256" spans="16:16" x14ac:dyDescent="0.3">
      <c r="P886256" s="83"/>
    </row>
    <row r="886257" spans="16:16" x14ac:dyDescent="0.3">
      <c r="P886257" s="83"/>
    </row>
    <row r="886258" spans="16:16" x14ac:dyDescent="0.3">
      <c r="P886258" s="83"/>
    </row>
    <row r="886259" spans="16:16" x14ac:dyDescent="0.3">
      <c r="P886259" s="83"/>
    </row>
    <row r="886260" spans="16:16" x14ac:dyDescent="0.3">
      <c r="P886260" s="83"/>
    </row>
    <row r="886261" spans="16:16" x14ac:dyDescent="0.3">
      <c r="P886261" s="83"/>
    </row>
    <row r="886262" spans="16:16" x14ac:dyDescent="0.3">
      <c r="P886262" s="83"/>
    </row>
    <row r="886263" spans="16:16" x14ac:dyDescent="0.3">
      <c r="P886263" s="83"/>
    </row>
    <row r="886264" spans="16:16" x14ac:dyDescent="0.3">
      <c r="P886264" s="83"/>
    </row>
    <row r="886265" spans="16:16" x14ac:dyDescent="0.3">
      <c r="P886265" s="83"/>
    </row>
    <row r="886266" spans="16:16" x14ac:dyDescent="0.3">
      <c r="P886266" s="83"/>
    </row>
    <row r="886267" spans="16:16" x14ac:dyDescent="0.3">
      <c r="P886267" s="83"/>
    </row>
    <row r="886268" spans="16:16" x14ac:dyDescent="0.3">
      <c r="P886268" s="83"/>
    </row>
    <row r="886269" spans="16:16" x14ac:dyDescent="0.3">
      <c r="P886269" s="83"/>
    </row>
    <row r="886270" spans="16:16" x14ac:dyDescent="0.3">
      <c r="P886270" s="83"/>
    </row>
    <row r="886271" spans="16:16" x14ac:dyDescent="0.3">
      <c r="P886271" s="83"/>
    </row>
    <row r="886272" spans="16:16" x14ac:dyDescent="0.3">
      <c r="P886272" s="83"/>
    </row>
    <row r="886273" spans="16:16" x14ac:dyDescent="0.3">
      <c r="P886273" s="83"/>
    </row>
    <row r="886274" spans="16:16" x14ac:dyDescent="0.3">
      <c r="P886274" s="83"/>
    </row>
    <row r="886275" spans="16:16" x14ac:dyDescent="0.3">
      <c r="P886275" s="83"/>
    </row>
    <row r="886276" spans="16:16" x14ac:dyDescent="0.3">
      <c r="P886276" s="83"/>
    </row>
    <row r="886277" spans="16:16" x14ac:dyDescent="0.3">
      <c r="P886277" s="83"/>
    </row>
    <row r="886278" spans="16:16" x14ac:dyDescent="0.3">
      <c r="P886278" s="83"/>
    </row>
    <row r="886279" spans="16:16" x14ac:dyDescent="0.3">
      <c r="P886279" s="83"/>
    </row>
    <row r="886280" spans="16:16" x14ac:dyDescent="0.3">
      <c r="P886280" s="83"/>
    </row>
    <row r="886281" spans="16:16" x14ac:dyDescent="0.3">
      <c r="P886281" s="83"/>
    </row>
    <row r="886282" spans="16:16" x14ac:dyDescent="0.3">
      <c r="P886282" s="83"/>
    </row>
    <row r="886283" spans="16:16" x14ac:dyDescent="0.3">
      <c r="P886283" s="83"/>
    </row>
    <row r="886284" spans="16:16" x14ac:dyDescent="0.3">
      <c r="P886284" s="83"/>
    </row>
    <row r="886285" spans="16:16" x14ac:dyDescent="0.3">
      <c r="P886285" s="83"/>
    </row>
    <row r="886286" spans="16:16" x14ac:dyDescent="0.3">
      <c r="P886286" s="83"/>
    </row>
    <row r="886287" spans="16:16" x14ac:dyDescent="0.3">
      <c r="P886287" s="83"/>
    </row>
    <row r="886288" spans="16:16" x14ac:dyDescent="0.3">
      <c r="P886288" s="83"/>
    </row>
    <row r="886289" spans="16:16" x14ac:dyDescent="0.3">
      <c r="P886289" s="83"/>
    </row>
    <row r="886290" spans="16:16" x14ac:dyDescent="0.3">
      <c r="P886290" s="83"/>
    </row>
    <row r="886291" spans="16:16" x14ac:dyDescent="0.3">
      <c r="P886291" s="83"/>
    </row>
    <row r="886292" spans="16:16" x14ac:dyDescent="0.3">
      <c r="P886292" s="83"/>
    </row>
    <row r="886293" spans="16:16" x14ac:dyDescent="0.3">
      <c r="P886293" s="83"/>
    </row>
    <row r="886294" spans="16:16" x14ac:dyDescent="0.3">
      <c r="P886294" s="83"/>
    </row>
    <row r="886295" spans="16:16" x14ac:dyDescent="0.3">
      <c r="P886295" s="83"/>
    </row>
    <row r="886296" spans="16:16" x14ac:dyDescent="0.3">
      <c r="P886296" s="83"/>
    </row>
    <row r="886297" spans="16:16" x14ac:dyDescent="0.3">
      <c r="P886297" s="83"/>
    </row>
    <row r="886298" spans="16:16" x14ac:dyDescent="0.3">
      <c r="P886298" s="83"/>
    </row>
    <row r="886299" spans="16:16" x14ac:dyDescent="0.3">
      <c r="P886299" s="83"/>
    </row>
    <row r="886300" spans="16:16" x14ac:dyDescent="0.3">
      <c r="P886300" s="83"/>
    </row>
    <row r="886301" spans="16:16" x14ac:dyDescent="0.3">
      <c r="P886301" s="83"/>
    </row>
    <row r="886302" spans="16:16" x14ac:dyDescent="0.3">
      <c r="P886302" s="83"/>
    </row>
    <row r="886303" spans="16:16" x14ac:dyDescent="0.3">
      <c r="P886303" s="83"/>
    </row>
    <row r="886304" spans="16:16" x14ac:dyDescent="0.3">
      <c r="P886304" s="83"/>
    </row>
    <row r="886305" spans="16:16" x14ac:dyDescent="0.3">
      <c r="P886305" s="83"/>
    </row>
    <row r="886306" spans="16:16" x14ac:dyDescent="0.3">
      <c r="P886306" s="83"/>
    </row>
    <row r="886307" spans="16:16" x14ac:dyDescent="0.3">
      <c r="P886307" s="83"/>
    </row>
    <row r="886308" spans="16:16" x14ac:dyDescent="0.3">
      <c r="P886308" s="83"/>
    </row>
    <row r="886309" spans="16:16" x14ac:dyDescent="0.3">
      <c r="P886309" s="83"/>
    </row>
    <row r="886310" spans="16:16" x14ac:dyDescent="0.3">
      <c r="P886310" s="83"/>
    </row>
    <row r="886311" spans="16:16" x14ac:dyDescent="0.3">
      <c r="P886311" s="83"/>
    </row>
    <row r="886312" spans="16:16" x14ac:dyDescent="0.3">
      <c r="P886312" s="83"/>
    </row>
    <row r="886313" spans="16:16" x14ac:dyDescent="0.3">
      <c r="P886313" s="83"/>
    </row>
    <row r="886314" spans="16:16" x14ac:dyDescent="0.3">
      <c r="P886314" s="83"/>
    </row>
    <row r="886315" spans="16:16" x14ac:dyDescent="0.3">
      <c r="P886315" s="83"/>
    </row>
    <row r="886316" spans="16:16" x14ac:dyDescent="0.3">
      <c r="P886316" s="83"/>
    </row>
    <row r="886317" spans="16:16" x14ac:dyDescent="0.3">
      <c r="P886317" s="83"/>
    </row>
    <row r="886318" spans="16:16" x14ac:dyDescent="0.3">
      <c r="P886318" s="83"/>
    </row>
    <row r="886319" spans="16:16" x14ac:dyDescent="0.3">
      <c r="P886319" s="83"/>
    </row>
    <row r="886320" spans="16:16" x14ac:dyDescent="0.3">
      <c r="P886320" s="83"/>
    </row>
    <row r="886321" spans="16:16" x14ac:dyDescent="0.3">
      <c r="P886321" s="83"/>
    </row>
    <row r="886322" spans="16:16" x14ac:dyDescent="0.3">
      <c r="P886322" s="83"/>
    </row>
    <row r="886323" spans="16:16" x14ac:dyDescent="0.3">
      <c r="P886323" s="83"/>
    </row>
    <row r="886324" spans="16:16" x14ac:dyDescent="0.3">
      <c r="P886324" s="83"/>
    </row>
    <row r="886325" spans="16:16" x14ac:dyDescent="0.3">
      <c r="P886325" s="83"/>
    </row>
    <row r="886326" spans="16:16" x14ac:dyDescent="0.3">
      <c r="P886326" s="83"/>
    </row>
    <row r="886327" spans="16:16" x14ac:dyDescent="0.3">
      <c r="P886327" s="83"/>
    </row>
    <row r="886328" spans="16:16" x14ac:dyDescent="0.3">
      <c r="P886328" s="83"/>
    </row>
    <row r="886329" spans="16:16" x14ac:dyDescent="0.3">
      <c r="P886329" s="83"/>
    </row>
    <row r="886330" spans="16:16" x14ac:dyDescent="0.3">
      <c r="P886330" s="83"/>
    </row>
    <row r="886331" spans="16:16" x14ac:dyDescent="0.3">
      <c r="P886331" s="83"/>
    </row>
    <row r="886332" spans="16:16" x14ac:dyDescent="0.3">
      <c r="P886332" s="83"/>
    </row>
    <row r="886333" spans="16:16" x14ac:dyDescent="0.3">
      <c r="P886333" s="83"/>
    </row>
    <row r="886334" spans="16:16" x14ac:dyDescent="0.3">
      <c r="P886334" s="83"/>
    </row>
    <row r="886335" spans="16:16" x14ac:dyDescent="0.3">
      <c r="P886335" s="83"/>
    </row>
    <row r="886336" spans="16:16" x14ac:dyDescent="0.3">
      <c r="P886336" s="83"/>
    </row>
    <row r="886337" spans="16:16" x14ac:dyDescent="0.3">
      <c r="P886337" s="83"/>
    </row>
    <row r="886338" spans="16:16" x14ac:dyDescent="0.3">
      <c r="P886338" s="83"/>
    </row>
    <row r="886339" spans="16:16" x14ac:dyDescent="0.3">
      <c r="P886339" s="83"/>
    </row>
    <row r="886340" spans="16:16" x14ac:dyDescent="0.3">
      <c r="P886340" s="83"/>
    </row>
    <row r="886341" spans="16:16" x14ac:dyDescent="0.3">
      <c r="P886341" s="83"/>
    </row>
    <row r="886342" spans="16:16" x14ac:dyDescent="0.3">
      <c r="P886342" s="83"/>
    </row>
    <row r="886343" spans="16:16" x14ac:dyDescent="0.3">
      <c r="P886343" s="83"/>
    </row>
    <row r="886344" spans="16:16" x14ac:dyDescent="0.3">
      <c r="P886344" s="83"/>
    </row>
    <row r="886345" spans="16:16" x14ac:dyDescent="0.3">
      <c r="P886345" s="83"/>
    </row>
    <row r="886346" spans="16:16" x14ac:dyDescent="0.3">
      <c r="P886346" s="83"/>
    </row>
    <row r="886347" spans="16:16" x14ac:dyDescent="0.3">
      <c r="P886347" s="83"/>
    </row>
    <row r="886348" spans="16:16" x14ac:dyDescent="0.3">
      <c r="P886348" s="83"/>
    </row>
    <row r="886349" spans="16:16" x14ac:dyDescent="0.3">
      <c r="P886349" s="83"/>
    </row>
    <row r="886350" spans="16:16" x14ac:dyDescent="0.3">
      <c r="P886350" s="83"/>
    </row>
    <row r="886351" spans="16:16" x14ac:dyDescent="0.3">
      <c r="P886351" s="83"/>
    </row>
    <row r="886352" spans="16:16" x14ac:dyDescent="0.3">
      <c r="P886352" s="83"/>
    </row>
    <row r="886353" spans="16:16" x14ac:dyDescent="0.3">
      <c r="P886353" s="83"/>
    </row>
    <row r="886354" spans="16:16" x14ac:dyDescent="0.3">
      <c r="P886354" s="83"/>
    </row>
    <row r="886355" spans="16:16" x14ac:dyDescent="0.3">
      <c r="P886355" s="83"/>
    </row>
    <row r="886356" spans="16:16" x14ac:dyDescent="0.3">
      <c r="P886356" s="83"/>
    </row>
    <row r="886357" spans="16:16" x14ac:dyDescent="0.3">
      <c r="P886357" s="83"/>
    </row>
    <row r="886358" spans="16:16" x14ac:dyDescent="0.3">
      <c r="P886358" s="83"/>
    </row>
    <row r="886359" spans="16:16" x14ac:dyDescent="0.3">
      <c r="P886359" s="83"/>
    </row>
    <row r="886360" spans="16:16" x14ac:dyDescent="0.3">
      <c r="P886360" s="83"/>
    </row>
    <row r="886361" spans="16:16" x14ac:dyDescent="0.3">
      <c r="P886361" s="83"/>
    </row>
    <row r="886362" spans="16:16" x14ac:dyDescent="0.3">
      <c r="P886362" s="83"/>
    </row>
    <row r="886363" spans="16:16" x14ac:dyDescent="0.3">
      <c r="P886363" s="83"/>
    </row>
    <row r="886364" spans="16:16" x14ac:dyDescent="0.3">
      <c r="P886364" s="83"/>
    </row>
    <row r="886365" spans="16:16" x14ac:dyDescent="0.3">
      <c r="P886365" s="83"/>
    </row>
    <row r="886366" spans="16:16" x14ac:dyDescent="0.3">
      <c r="P886366" s="83"/>
    </row>
    <row r="886367" spans="16:16" x14ac:dyDescent="0.3">
      <c r="P886367" s="83"/>
    </row>
    <row r="886368" spans="16:16" x14ac:dyDescent="0.3">
      <c r="P886368" s="83"/>
    </row>
    <row r="886369" spans="16:16" x14ac:dyDescent="0.3">
      <c r="P886369" s="83"/>
    </row>
    <row r="886370" spans="16:16" x14ac:dyDescent="0.3">
      <c r="P886370" s="83"/>
    </row>
    <row r="886371" spans="16:16" x14ac:dyDescent="0.3">
      <c r="P886371" s="83"/>
    </row>
    <row r="886372" spans="16:16" x14ac:dyDescent="0.3">
      <c r="P886372" s="83"/>
    </row>
    <row r="886373" spans="16:16" x14ac:dyDescent="0.3">
      <c r="P886373" s="83"/>
    </row>
    <row r="886374" spans="16:16" x14ac:dyDescent="0.3">
      <c r="P886374" s="83"/>
    </row>
    <row r="886375" spans="16:16" x14ac:dyDescent="0.3">
      <c r="P886375" s="83"/>
    </row>
    <row r="886376" spans="16:16" x14ac:dyDescent="0.3">
      <c r="P886376" s="83"/>
    </row>
    <row r="886377" spans="16:16" x14ac:dyDescent="0.3">
      <c r="P886377" s="83"/>
    </row>
    <row r="886378" spans="16:16" x14ac:dyDescent="0.3">
      <c r="P886378" s="83"/>
    </row>
    <row r="886379" spans="16:16" x14ac:dyDescent="0.3">
      <c r="P886379" s="83"/>
    </row>
    <row r="886380" spans="16:16" x14ac:dyDescent="0.3">
      <c r="P886380" s="83"/>
    </row>
    <row r="886381" spans="16:16" x14ac:dyDescent="0.3">
      <c r="P886381" s="83"/>
    </row>
    <row r="886382" spans="16:16" x14ac:dyDescent="0.3">
      <c r="P886382" s="83"/>
    </row>
    <row r="886383" spans="16:16" x14ac:dyDescent="0.3">
      <c r="P886383" s="83"/>
    </row>
    <row r="886384" spans="16:16" x14ac:dyDescent="0.3">
      <c r="P886384" s="83"/>
    </row>
    <row r="886385" spans="16:16" x14ac:dyDescent="0.3">
      <c r="P886385" s="83"/>
    </row>
    <row r="886386" spans="16:16" x14ac:dyDescent="0.3">
      <c r="P886386" s="83"/>
    </row>
    <row r="886387" spans="16:16" x14ac:dyDescent="0.3">
      <c r="P886387" s="83"/>
    </row>
    <row r="886388" spans="16:16" x14ac:dyDescent="0.3">
      <c r="P886388" s="83"/>
    </row>
    <row r="886389" spans="16:16" x14ac:dyDescent="0.3">
      <c r="P886389" s="83"/>
    </row>
    <row r="886390" spans="16:16" x14ac:dyDescent="0.3">
      <c r="P886390" s="83"/>
    </row>
    <row r="886391" spans="16:16" x14ac:dyDescent="0.3">
      <c r="P886391" s="83"/>
    </row>
    <row r="886392" spans="16:16" x14ac:dyDescent="0.3">
      <c r="P886392" s="83"/>
    </row>
    <row r="886393" spans="16:16" x14ac:dyDescent="0.3">
      <c r="P886393" s="83"/>
    </row>
    <row r="886394" spans="16:16" x14ac:dyDescent="0.3">
      <c r="P886394" s="83"/>
    </row>
    <row r="886395" spans="16:16" x14ac:dyDescent="0.3">
      <c r="P886395" s="83"/>
    </row>
    <row r="886396" spans="16:16" x14ac:dyDescent="0.3">
      <c r="P886396" s="83"/>
    </row>
    <row r="886397" spans="16:16" x14ac:dyDescent="0.3">
      <c r="P886397" s="83"/>
    </row>
    <row r="886398" spans="16:16" x14ac:dyDescent="0.3">
      <c r="P886398" s="83"/>
    </row>
    <row r="886399" spans="16:16" x14ac:dyDescent="0.3">
      <c r="P886399" s="83"/>
    </row>
    <row r="886400" spans="16:16" x14ac:dyDescent="0.3">
      <c r="P886400" s="83"/>
    </row>
    <row r="886401" spans="16:16" x14ac:dyDescent="0.3">
      <c r="P886401" s="83"/>
    </row>
    <row r="886402" spans="16:16" x14ac:dyDescent="0.3">
      <c r="P886402" s="83"/>
    </row>
    <row r="886403" spans="16:16" x14ac:dyDescent="0.3">
      <c r="P886403" s="83"/>
    </row>
    <row r="886404" spans="16:16" x14ac:dyDescent="0.3">
      <c r="P886404" s="83"/>
    </row>
    <row r="886405" spans="16:16" x14ac:dyDescent="0.3">
      <c r="P886405" s="83"/>
    </row>
    <row r="886406" spans="16:16" x14ac:dyDescent="0.3">
      <c r="P886406" s="83"/>
    </row>
    <row r="886407" spans="16:16" x14ac:dyDescent="0.3">
      <c r="P886407" s="83"/>
    </row>
    <row r="886408" spans="16:16" x14ac:dyDescent="0.3">
      <c r="P886408" s="83"/>
    </row>
    <row r="886409" spans="16:16" x14ac:dyDescent="0.3">
      <c r="P886409" s="83"/>
    </row>
    <row r="886410" spans="16:16" x14ac:dyDescent="0.3">
      <c r="P886410" s="83"/>
    </row>
    <row r="886411" spans="16:16" x14ac:dyDescent="0.3">
      <c r="P886411" s="83"/>
    </row>
    <row r="886412" spans="16:16" x14ac:dyDescent="0.3">
      <c r="P886412" s="83"/>
    </row>
    <row r="886413" spans="16:16" x14ac:dyDescent="0.3">
      <c r="P886413" s="83"/>
    </row>
    <row r="886414" spans="16:16" x14ac:dyDescent="0.3">
      <c r="P886414" s="83"/>
    </row>
    <row r="886415" spans="16:16" x14ac:dyDescent="0.3">
      <c r="P886415" s="83"/>
    </row>
    <row r="886416" spans="16:16" x14ac:dyDescent="0.3">
      <c r="P886416" s="83"/>
    </row>
    <row r="886417" spans="16:16" x14ac:dyDescent="0.3">
      <c r="P886417" s="83"/>
    </row>
    <row r="886418" spans="16:16" x14ac:dyDescent="0.3">
      <c r="P886418" s="83"/>
    </row>
    <row r="886419" spans="16:16" x14ac:dyDescent="0.3">
      <c r="P886419" s="83"/>
    </row>
    <row r="886420" spans="16:16" x14ac:dyDescent="0.3">
      <c r="P886420" s="83"/>
    </row>
    <row r="886421" spans="16:16" x14ac:dyDescent="0.3">
      <c r="P886421" s="83"/>
    </row>
    <row r="886422" spans="16:16" x14ac:dyDescent="0.3">
      <c r="P886422" s="83"/>
    </row>
    <row r="886423" spans="16:16" x14ac:dyDescent="0.3">
      <c r="P886423" s="83"/>
    </row>
    <row r="886424" spans="16:16" x14ac:dyDescent="0.3">
      <c r="P886424" s="83"/>
    </row>
    <row r="886425" spans="16:16" x14ac:dyDescent="0.3">
      <c r="P886425" s="83"/>
    </row>
    <row r="886426" spans="16:16" x14ac:dyDescent="0.3">
      <c r="P886426" s="83"/>
    </row>
    <row r="886427" spans="16:16" x14ac:dyDescent="0.3">
      <c r="P886427" s="83"/>
    </row>
    <row r="886428" spans="16:16" x14ac:dyDescent="0.3">
      <c r="P886428" s="83"/>
    </row>
    <row r="886429" spans="16:16" x14ac:dyDescent="0.3">
      <c r="P886429" s="83"/>
    </row>
    <row r="886430" spans="16:16" x14ac:dyDescent="0.3">
      <c r="P886430" s="83"/>
    </row>
    <row r="886431" spans="16:16" x14ac:dyDescent="0.3">
      <c r="P886431" s="83"/>
    </row>
    <row r="886432" spans="16:16" x14ac:dyDescent="0.3">
      <c r="P886432" s="83"/>
    </row>
    <row r="886433" spans="16:16" x14ac:dyDescent="0.3">
      <c r="P886433" s="83"/>
    </row>
    <row r="886434" spans="16:16" x14ac:dyDescent="0.3">
      <c r="P886434" s="83"/>
    </row>
    <row r="886435" spans="16:16" x14ac:dyDescent="0.3">
      <c r="P886435" s="83"/>
    </row>
    <row r="886436" spans="16:16" x14ac:dyDescent="0.3">
      <c r="P886436" s="83"/>
    </row>
    <row r="886437" spans="16:16" x14ac:dyDescent="0.3">
      <c r="P886437" s="83"/>
    </row>
    <row r="886438" spans="16:16" x14ac:dyDescent="0.3">
      <c r="P886438" s="83"/>
    </row>
    <row r="886439" spans="16:16" x14ac:dyDescent="0.3">
      <c r="P886439" s="83"/>
    </row>
    <row r="886440" spans="16:16" x14ac:dyDescent="0.3">
      <c r="P886440" s="83"/>
    </row>
    <row r="886441" spans="16:16" x14ac:dyDescent="0.3">
      <c r="P886441" s="83"/>
    </row>
    <row r="886442" spans="16:16" x14ac:dyDescent="0.3">
      <c r="P886442" s="83"/>
    </row>
    <row r="886443" spans="16:16" x14ac:dyDescent="0.3">
      <c r="P886443" s="83"/>
    </row>
    <row r="886444" spans="16:16" x14ac:dyDescent="0.3">
      <c r="P886444" s="83"/>
    </row>
    <row r="886445" spans="16:16" x14ac:dyDescent="0.3">
      <c r="P886445" s="83"/>
    </row>
    <row r="886446" spans="16:16" x14ac:dyDescent="0.3">
      <c r="P886446" s="83"/>
    </row>
    <row r="886447" spans="16:16" x14ac:dyDescent="0.3">
      <c r="P886447" s="83"/>
    </row>
    <row r="886448" spans="16:16" x14ac:dyDescent="0.3">
      <c r="P886448" s="83"/>
    </row>
    <row r="886449" spans="16:16" x14ac:dyDescent="0.3">
      <c r="P886449" s="83"/>
    </row>
    <row r="886450" spans="16:16" x14ac:dyDescent="0.3">
      <c r="P886450" s="83"/>
    </row>
    <row r="886451" spans="16:16" x14ac:dyDescent="0.3">
      <c r="P886451" s="83"/>
    </row>
    <row r="886452" spans="16:16" x14ac:dyDescent="0.3">
      <c r="P886452" s="83"/>
    </row>
    <row r="886453" spans="16:16" x14ac:dyDescent="0.3">
      <c r="P886453" s="83"/>
    </row>
    <row r="886454" spans="16:16" x14ac:dyDescent="0.3">
      <c r="P886454" s="83"/>
    </row>
    <row r="886455" spans="16:16" x14ac:dyDescent="0.3">
      <c r="P886455" s="83"/>
    </row>
    <row r="886456" spans="16:16" x14ac:dyDescent="0.3">
      <c r="P886456" s="83"/>
    </row>
    <row r="886457" spans="16:16" x14ac:dyDescent="0.3">
      <c r="P886457" s="83"/>
    </row>
    <row r="886458" spans="16:16" x14ac:dyDescent="0.3">
      <c r="P886458" s="83"/>
    </row>
    <row r="886459" spans="16:16" x14ac:dyDescent="0.3">
      <c r="P886459" s="83"/>
    </row>
    <row r="886460" spans="16:16" x14ac:dyDescent="0.3">
      <c r="P886460" s="83"/>
    </row>
    <row r="886461" spans="16:16" x14ac:dyDescent="0.3">
      <c r="P886461" s="83"/>
    </row>
    <row r="886462" spans="16:16" x14ac:dyDescent="0.3">
      <c r="P886462" s="83"/>
    </row>
    <row r="886463" spans="16:16" x14ac:dyDescent="0.3">
      <c r="P886463" s="83"/>
    </row>
    <row r="886464" spans="16:16" x14ac:dyDescent="0.3">
      <c r="P886464" s="83"/>
    </row>
    <row r="886465" spans="16:16" x14ac:dyDescent="0.3">
      <c r="P886465" s="83"/>
    </row>
    <row r="886466" spans="16:16" x14ac:dyDescent="0.3">
      <c r="P886466" s="83"/>
    </row>
    <row r="886467" spans="16:16" x14ac:dyDescent="0.3">
      <c r="P886467" s="83"/>
    </row>
    <row r="886468" spans="16:16" x14ac:dyDescent="0.3">
      <c r="P886468" s="83"/>
    </row>
    <row r="886469" spans="16:16" x14ac:dyDescent="0.3">
      <c r="P886469" s="83"/>
    </row>
    <row r="886470" spans="16:16" x14ac:dyDescent="0.3">
      <c r="P886470" s="83"/>
    </row>
    <row r="886471" spans="16:16" x14ac:dyDescent="0.3">
      <c r="P886471" s="83"/>
    </row>
    <row r="886472" spans="16:16" x14ac:dyDescent="0.3">
      <c r="P886472" s="83"/>
    </row>
    <row r="886473" spans="16:16" x14ac:dyDescent="0.3">
      <c r="P886473" s="83"/>
    </row>
    <row r="886474" spans="16:16" x14ac:dyDescent="0.3">
      <c r="P886474" s="83"/>
    </row>
    <row r="886475" spans="16:16" x14ac:dyDescent="0.3">
      <c r="P886475" s="83"/>
    </row>
    <row r="886476" spans="16:16" x14ac:dyDescent="0.3">
      <c r="P886476" s="83"/>
    </row>
    <row r="886477" spans="16:16" x14ac:dyDescent="0.3">
      <c r="P886477" s="83"/>
    </row>
    <row r="886478" spans="16:16" x14ac:dyDescent="0.3">
      <c r="P886478" s="83"/>
    </row>
    <row r="886479" spans="16:16" x14ac:dyDescent="0.3">
      <c r="P886479" s="83"/>
    </row>
    <row r="886480" spans="16:16" x14ac:dyDescent="0.3">
      <c r="P886480" s="83"/>
    </row>
    <row r="886481" spans="16:16" x14ac:dyDescent="0.3">
      <c r="P886481" s="83"/>
    </row>
    <row r="886482" spans="16:16" x14ac:dyDescent="0.3">
      <c r="P886482" s="83"/>
    </row>
    <row r="886483" spans="16:16" x14ac:dyDescent="0.3">
      <c r="P886483" s="83"/>
    </row>
    <row r="886484" spans="16:16" x14ac:dyDescent="0.3">
      <c r="P886484" s="83"/>
    </row>
    <row r="886485" spans="16:16" x14ac:dyDescent="0.3">
      <c r="P886485" s="83"/>
    </row>
    <row r="886486" spans="16:16" x14ac:dyDescent="0.3">
      <c r="P886486" s="83"/>
    </row>
    <row r="886487" spans="16:16" x14ac:dyDescent="0.3">
      <c r="P886487" s="83"/>
    </row>
    <row r="886488" spans="16:16" x14ac:dyDescent="0.3">
      <c r="P886488" s="83"/>
    </row>
    <row r="886489" spans="16:16" x14ac:dyDescent="0.3">
      <c r="P886489" s="83"/>
    </row>
    <row r="886490" spans="16:16" x14ac:dyDescent="0.3">
      <c r="P886490" s="83"/>
    </row>
    <row r="886491" spans="16:16" x14ac:dyDescent="0.3">
      <c r="P886491" s="83"/>
    </row>
    <row r="886492" spans="16:16" x14ac:dyDescent="0.3">
      <c r="P886492" s="83"/>
    </row>
    <row r="886493" spans="16:16" x14ac:dyDescent="0.3">
      <c r="P886493" s="83"/>
    </row>
    <row r="886494" spans="16:16" x14ac:dyDescent="0.3">
      <c r="P886494" s="83"/>
    </row>
    <row r="886495" spans="16:16" x14ac:dyDescent="0.3">
      <c r="P886495" s="83"/>
    </row>
    <row r="886496" spans="16:16" x14ac:dyDescent="0.3">
      <c r="P886496" s="83"/>
    </row>
    <row r="886497" spans="16:16" x14ac:dyDescent="0.3">
      <c r="P886497" s="83"/>
    </row>
    <row r="886498" spans="16:16" x14ac:dyDescent="0.3">
      <c r="P886498" s="83"/>
    </row>
    <row r="886499" spans="16:16" x14ac:dyDescent="0.3">
      <c r="P886499" s="83"/>
    </row>
    <row r="886500" spans="16:16" x14ac:dyDescent="0.3">
      <c r="P886500" s="83"/>
    </row>
    <row r="886501" spans="16:16" x14ac:dyDescent="0.3">
      <c r="P886501" s="83"/>
    </row>
    <row r="886502" spans="16:16" x14ac:dyDescent="0.3">
      <c r="P886502" s="83"/>
    </row>
    <row r="886503" spans="16:16" x14ac:dyDescent="0.3">
      <c r="P886503" s="83"/>
    </row>
    <row r="886504" spans="16:16" x14ac:dyDescent="0.3">
      <c r="P886504" s="83"/>
    </row>
    <row r="886505" spans="16:16" x14ac:dyDescent="0.3">
      <c r="P886505" s="83"/>
    </row>
    <row r="886506" spans="16:16" x14ac:dyDescent="0.3">
      <c r="P886506" s="83"/>
    </row>
    <row r="886507" spans="16:16" x14ac:dyDescent="0.3">
      <c r="P886507" s="83"/>
    </row>
    <row r="886508" spans="16:16" x14ac:dyDescent="0.3">
      <c r="P886508" s="83"/>
    </row>
    <row r="886509" spans="16:16" x14ac:dyDescent="0.3">
      <c r="P886509" s="83"/>
    </row>
    <row r="886510" spans="16:16" x14ac:dyDescent="0.3">
      <c r="P886510" s="83"/>
    </row>
    <row r="886511" spans="16:16" x14ac:dyDescent="0.3">
      <c r="P886511" s="83"/>
    </row>
    <row r="886512" spans="16:16" x14ac:dyDescent="0.3">
      <c r="P886512" s="83"/>
    </row>
    <row r="886513" spans="16:16" x14ac:dyDescent="0.3">
      <c r="P886513" s="83"/>
    </row>
    <row r="886514" spans="16:16" x14ac:dyDescent="0.3">
      <c r="P886514" s="83"/>
    </row>
    <row r="886515" spans="16:16" x14ac:dyDescent="0.3">
      <c r="P886515" s="83"/>
    </row>
    <row r="886516" spans="16:16" x14ac:dyDescent="0.3">
      <c r="P886516" s="83"/>
    </row>
    <row r="886517" spans="16:16" x14ac:dyDescent="0.3">
      <c r="P886517" s="83"/>
    </row>
    <row r="886518" spans="16:16" x14ac:dyDescent="0.3">
      <c r="P886518" s="83"/>
    </row>
    <row r="886519" spans="16:16" x14ac:dyDescent="0.3">
      <c r="P886519" s="83"/>
    </row>
    <row r="886520" spans="16:16" x14ac:dyDescent="0.3">
      <c r="P886520" s="83"/>
    </row>
    <row r="886521" spans="16:16" x14ac:dyDescent="0.3">
      <c r="P886521" s="83"/>
    </row>
    <row r="886522" spans="16:16" x14ac:dyDescent="0.3">
      <c r="P886522" s="83"/>
    </row>
    <row r="886523" spans="16:16" x14ac:dyDescent="0.3">
      <c r="P886523" s="83"/>
    </row>
    <row r="886524" spans="16:16" x14ac:dyDescent="0.3">
      <c r="P886524" s="83"/>
    </row>
    <row r="886525" spans="16:16" x14ac:dyDescent="0.3">
      <c r="P886525" s="83"/>
    </row>
    <row r="886526" spans="16:16" x14ac:dyDescent="0.3">
      <c r="P886526" s="83"/>
    </row>
    <row r="886527" spans="16:16" x14ac:dyDescent="0.3">
      <c r="P886527" s="83"/>
    </row>
    <row r="886528" spans="16:16" x14ac:dyDescent="0.3">
      <c r="P886528" s="83"/>
    </row>
    <row r="886529" spans="16:16" x14ac:dyDescent="0.3">
      <c r="P886529" s="83"/>
    </row>
    <row r="886530" spans="16:16" x14ac:dyDescent="0.3">
      <c r="P886530" s="83"/>
    </row>
    <row r="886531" spans="16:16" x14ac:dyDescent="0.3">
      <c r="P886531" s="83"/>
    </row>
    <row r="886532" spans="16:16" x14ac:dyDescent="0.3">
      <c r="P886532" s="83"/>
    </row>
    <row r="886533" spans="16:16" x14ac:dyDescent="0.3">
      <c r="P886533" s="83"/>
    </row>
    <row r="886534" spans="16:16" x14ac:dyDescent="0.3">
      <c r="P886534" s="83"/>
    </row>
    <row r="886535" spans="16:16" x14ac:dyDescent="0.3">
      <c r="P886535" s="83"/>
    </row>
    <row r="886536" spans="16:16" x14ac:dyDescent="0.3">
      <c r="P886536" s="83"/>
    </row>
    <row r="886537" spans="16:16" x14ac:dyDescent="0.3">
      <c r="P886537" s="83"/>
    </row>
    <row r="886538" spans="16:16" x14ac:dyDescent="0.3">
      <c r="P886538" s="83"/>
    </row>
    <row r="886539" spans="16:16" x14ac:dyDescent="0.3">
      <c r="P886539" s="83"/>
    </row>
    <row r="886540" spans="16:16" x14ac:dyDescent="0.3">
      <c r="P886540" s="83"/>
    </row>
    <row r="886541" spans="16:16" x14ac:dyDescent="0.3">
      <c r="P886541" s="83"/>
    </row>
    <row r="886542" spans="16:16" x14ac:dyDescent="0.3">
      <c r="P886542" s="83"/>
    </row>
    <row r="886543" spans="16:16" x14ac:dyDescent="0.3">
      <c r="P886543" s="83"/>
    </row>
    <row r="886544" spans="16:16" x14ac:dyDescent="0.3">
      <c r="P886544" s="83"/>
    </row>
    <row r="886545" spans="16:16" x14ac:dyDescent="0.3">
      <c r="P886545" s="83"/>
    </row>
    <row r="886546" spans="16:16" x14ac:dyDescent="0.3">
      <c r="P886546" s="83"/>
    </row>
    <row r="886547" spans="16:16" x14ac:dyDescent="0.3">
      <c r="P886547" s="83"/>
    </row>
    <row r="886548" spans="16:16" x14ac:dyDescent="0.3">
      <c r="P886548" s="83"/>
    </row>
    <row r="886549" spans="16:16" x14ac:dyDescent="0.3">
      <c r="P886549" s="83"/>
    </row>
    <row r="886550" spans="16:16" x14ac:dyDescent="0.3">
      <c r="P886550" s="83"/>
    </row>
    <row r="886551" spans="16:16" x14ac:dyDescent="0.3">
      <c r="P886551" s="83"/>
    </row>
    <row r="886552" spans="16:16" x14ac:dyDescent="0.3">
      <c r="P886552" s="83"/>
    </row>
    <row r="886553" spans="16:16" x14ac:dyDescent="0.3">
      <c r="P886553" s="83"/>
    </row>
    <row r="886554" spans="16:16" x14ac:dyDescent="0.3">
      <c r="P886554" s="83"/>
    </row>
    <row r="886555" spans="16:16" x14ac:dyDescent="0.3">
      <c r="P886555" s="83"/>
    </row>
    <row r="886556" spans="16:16" x14ac:dyDescent="0.3">
      <c r="P886556" s="83"/>
    </row>
    <row r="886557" spans="16:16" x14ac:dyDescent="0.3">
      <c r="P886557" s="83"/>
    </row>
    <row r="886558" spans="16:16" x14ac:dyDescent="0.3">
      <c r="P886558" s="83"/>
    </row>
    <row r="886559" spans="16:16" x14ac:dyDescent="0.3">
      <c r="P886559" s="83"/>
    </row>
    <row r="886560" spans="16:16" x14ac:dyDescent="0.3">
      <c r="P886560" s="83"/>
    </row>
    <row r="886561" spans="16:16" x14ac:dyDescent="0.3">
      <c r="P886561" s="83"/>
    </row>
    <row r="886562" spans="16:16" x14ac:dyDescent="0.3">
      <c r="P886562" s="83"/>
    </row>
    <row r="886563" spans="16:16" x14ac:dyDescent="0.3">
      <c r="P886563" s="83"/>
    </row>
    <row r="886564" spans="16:16" x14ac:dyDescent="0.3">
      <c r="P886564" s="83"/>
    </row>
    <row r="886565" spans="16:16" x14ac:dyDescent="0.3">
      <c r="P886565" s="83"/>
    </row>
    <row r="886566" spans="16:16" x14ac:dyDescent="0.3">
      <c r="P886566" s="83"/>
    </row>
    <row r="886567" spans="16:16" x14ac:dyDescent="0.3">
      <c r="P886567" s="83"/>
    </row>
    <row r="886568" spans="16:16" x14ac:dyDescent="0.3">
      <c r="P886568" s="83"/>
    </row>
    <row r="886569" spans="16:16" x14ac:dyDescent="0.3">
      <c r="P886569" s="83"/>
    </row>
    <row r="886570" spans="16:16" x14ac:dyDescent="0.3">
      <c r="P886570" s="83"/>
    </row>
    <row r="886571" spans="16:16" x14ac:dyDescent="0.3">
      <c r="P886571" s="83"/>
    </row>
    <row r="886572" spans="16:16" x14ac:dyDescent="0.3">
      <c r="P886572" s="83"/>
    </row>
    <row r="886573" spans="16:16" x14ac:dyDescent="0.3">
      <c r="P886573" s="83"/>
    </row>
    <row r="886574" spans="16:16" x14ac:dyDescent="0.3">
      <c r="P886574" s="83"/>
    </row>
    <row r="886575" spans="16:16" x14ac:dyDescent="0.3">
      <c r="P886575" s="83"/>
    </row>
    <row r="886576" spans="16:16" x14ac:dyDescent="0.3">
      <c r="P886576" s="83"/>
    </row>
    <row r="886577" spans="16:16" x14ac:dyDescent="0.3">
      <c r="P886577" s="83"/>
    </row>
    <row r="886578" spans="16:16" x14ac:dyDescent="0.3">
      <c r="P886578" s="83"/>
    </row>
    <row r="886579" spans="16:16" x14ac:dyDescent="0.3">
      <c r="P886579" s="83"/>
    </row>
    <row r="886580" spans="16:16" x14ac:dyDescent="0.3">
      <c r="P886580" s="83"/>
    </row>
    <row r="886581" spans="16:16" x14ac:dyDescent="0.3">
      <c r="P886581" s="83"/>
    </row>
    <row r="886582" spans="16:16" x14ac:dyDescent="0.3">
      <c r="P886582" s="83"/>
    </row>
    <row r="886583" spans="16:16" x14ac:dyDescent="0.3">
      <c r="P886583" s="83"/>
    </row>
    <row r="886584" spans="16:16" x14ac:dyDescent="0.3">
      <c r="P886584" s="83"/>
    </row>
    <row r="886585" spans="16:16" x14ac:dyDescent="0.3">
      <c r="P886585" s="83"/>
    </row>
    <row r="886586" spans="16:16" x14ac:dyDescent="0.3">
      <c r="P886586" s="83"/>
    </row>
    <row r="886587" spans="16:16" x14ac:dyDescent="0.3">
      <c r="P886587" s="83"/>
    </row>
    <row r="886588" spans="16:16" x14ac:dyDescent="0.3">
      <c r="P886588" s="83"/>
    </row>
    <row r="886589" spans="16:16" x14ac:dyDescent="0.3">
      <c r="P886589" s="83"/>
    </row>
    <row r="886590" spans="16:16" x14ac:dyDescent="0.3">
      <c r="P886590" s="83"/>
    </row>
    <row r="886591" spans="16:16" x14ac:dyDescent="0.3">
      <c r="P886591" s="83"/>
    </row>
    <row r="886592" spans="16:16" x14ac:dyDescent="0.3">
      <c r="P886592" s="83"/>
    </row>
    <row r="886593" spans="16:16" x14ac:dyDescent="0.3">
      <c r="P886593" s="83"/>
    </row>
    <row r="886594" spans="16:16" x14ac:dyDescent="0.3">
      <c r="P886594" s="83"/>
    </row>
    <row r="886595" spans="16:16" x14ac:dyDescent="0.3">
      <c r="P886595" s="83"/>
    </row>
    <row r="886596" spans="16:16" x14ac:dyDescent="0.3">
      <c r="P886596" s="83"/>
    </row>
    <row r="886597" spans="16:16" x14ac:dyDescent="0.3">
      <c r="P886597" s="83"/>
    </row>
    <row r="886598" spans="16:16" x14ac:dyDescent="0.3">
      <c r="P886598" s="83"/>
    </row>
    <row r="886599" spans="16:16" x14ac:dyDescent="0.3">
      <c r="P886599" s="83"/>
    </row>
    <row r="886600" spans="16:16" x14ac:dyDescent="0.3">
      <c r="P886600" s="83"/>
    </row>
    <row r="886601" spans="16:16" x14ac:dyDescent="0.3">
      <c r="P886601" s="83"/>
    </row>
    <row r="886602" spans="16:16" x14ac:dyDescent="0.3">
      <c r="P886602" s="83"/>
    </row>
    <row r="886603" spans="16:16" x14ac:dyDescent="0.3">
      <c r="P886603" s="83"/>
    </row>
    <row r="886604" spans="16:16" x14ac:dyDescent="0.3">
      <c r="P886604" s="83"/>
    </row>
    <row r="886605" spans="16:16" x14ac:dyDescent="0.3">
      <c r="P886605" s="83"/>
    </row>
    <row r="886606" spans="16:16" x14ac:dyDescent="0.3">
      <c r="P886606" s="83"/>
    </row>
    <row r="886607" spans="16:16" x14ac:dyDescent="0.3">
      <c r="P886607" s="83"/>
    </row>
    <row r="886608" spans="16:16" x14ac:dyDescent="0.3">
      <c r="P886608" s="83"/>
    </row>
    <row r="886609" spans="16:16" x14ac:dyDescent="0.3">
      <c r="P886609" s="83"/>
    </row>
    <row r="886610" spans="16:16" x14ac:dyDescent="0.3">
      <c r="P886610" s="83"/>
    </row>
    <row r="886611" spans="16:16" x14ac:dyDescent="0.3">
      <c r="P886611" s="83"/>
    </row>
    <row r="886612" spans="16:16" x14ac:dyDescent="0.3">
      <c r="P886612" s="83"/>
    </row>
    <row r="886613" spans="16:16" x14ac:dyDescent="0.3">
      <c r="P886613" s="83"/>
    </row>
    <row r="886614" spans="16:16" x14ac:dyDescent="0.3">
      <c r="P886614" s="83"/>
    </row>
    <row r="886615" spans="16:16" x14ac:dyDescent="0.3">
      <c r="P886615" s="83"/>
    </row>
    <row r="886616" spans="16:16" x14ac:dyDescent="0.3">
      <c r="P886616" s="83"/>
    </row>
    <row r="886617" spans="16:16" x14ac:dyDescent="0.3">
      <c r="P886617" s="83"/>
    </row>
    <row r="886618" spans="16:16" x14ac:dyDescent="0.3">
      <c r="P886618" s="83"/>
    </row>
    <row r="886619" spans="16:16" x14ac:dyDescent="0.3">
      <c r="P886619" s="83"/>
    </row>
    <row r="886620" spans="16:16" x14ac:dyDescent="0.3">
      <c r="P886620" s="83"/>
    </row>
    <row r="886621" spans="16:16" x14ac:dyDescent="0.3">
      <c r="P886621" s="83"/>
    </row>
    <row r="886622" spans="16:16" x14ac:dyDescent="0.3">
      <c r="P886622" s="83"/>
    </row>
    <row r="886623" spans="16:16" x14ac:dyDescent="0.3">
      <c r="P886623" s="83"/>
    </row>
    <row r="886624" spans="16:16" x14ac:dyDescent="0.3">
      <c r="P886624" s="83"/>
    </row>
    <row r="886625" spans="16:16" x14ac:dyDescent="0.3">
      <c r="P886625" s="83"/>
    </row>
    <row r="886626" spans="16:16" x14ac:dyDescent="0.3">
      <c r="P886626" s="83"/>
    </row>
    <row r="886627" spans="16:16" x14ac:dyDescent="0.3">
      <c r="P886627" s="83"/>
    </row>
    <row r="886628" spans="16:16" x14ac:dyDescent="0.3">
      <c r="P886628" s="83"/>
    </row>
    <row r="886629" spans="16:16" x14ac:dyDescent="0.3">
      <c r="P886629" s="83"/>
    </row>
    <row r="886630" spans="16:16" x14ac:dyDescent="0.3">
      <c r="P886630" s="83"/>
    </row>
    <row r="886631" spans="16:16" x14ac:dyDescent="0.3">
      <c r="P886631" s="83"/>
    </row>
    <row r="886632" spans="16:16" x14ac:dyDescent="0.3">
      <c r="P886632" s="83"/>
    </row>
    <row r="886633" spans="16:16" x14ac:dyDescent="0.3">
      <c r="P886633" s="83"/>
    </row>
    <row r="886634" spans="16:16" x14ac:dyDescent="0.3">
      <c r="P886634" s="83"/>
    </row>
    <row r="886635" spans="16:16" x14ac:dyDescent="0.3">
      <c r="P886635" s="83"/>
    </row>
    <row r="886636" spans="16:16" x14ac:dyDescent="0.3">
      <c r="P886636" s="83"/>
    </row>
    <row r="886637" spans="16:16" x14ac:dyDescent="0.3">
      <c r="P886637" s="83"/>
    </row>
    <row r="886638" spans="16:16" x14ac:dyDescent="0.3">
      <c r="P886638" s="83"/>
    </row>
    <row r="886639" spans="16:16" x14ac:dyDescent="0.3">
      <c r="P886639" s="83"/>
    </row>
    <row r="886640" spans="16:16" x14ac:dyDescent="0.3">
      <c r="P886640" s="83"/>
    </row>
    <row r="886641" spans="16:16" x14ac:dyDescent="0.3">
      <c r="P886641" s="83"/>
    </row>
    <row r="886642" spans="16:16" x14ac:dyDescent="0.3">
      <c r="P886642" s="83"/>
    </row>
    <row r="886643" spans="16:16" x14ac:dyDescent="0.3">
      <c r="P886643" s="83"/>
    </row>
    <row r="886644" spans="16:16" x14ac:dyDescent="0.3">
      <c r="P886644" s="83"/>
    </row>
    <row r="886645" spans="16:16" x14ac:dyDescent="0.3">
      <c r="P886645" s="83"/>
    </row>
    <row r="886646" spans="16:16" x14ac:dyDescent="0.3">
      <c r="P886646" s="83"/>
    </row>
    <row r="886647" spans="16:16" x14ac:dyDescent="0.3">
      <c r="P886647" s="83"/>
    </row>
    <row r="886648" spans="16:16" x14ac:dyDescent="0.3">
      <c r="P886648" s="83"/>
    </row>
    <row r="886649" spans="16:16" x14ac:dyDescent="0.3">
      <c r="P886649" s="83"/>
    </row>
    <row r="886650" spans="16:16" x14ac:dyDescent="0.3">
      <c r="P886650" s="83"/>
    </row>
    <row r="886651" spans="16:16" x14ac:dyDescent="0.3">
      <c r="P886651" s="83"/>
    </row>
    <row r="886652" spans="16:16" x14ac:dyDescent="0.3">
      <c r="P886652" s="83"/>
    </row>
    <row r="886653" spans="16:16" x14ac:dyDescent="0.3">
      <c r="P886653" s="83"/>
    </row>
    <row r="886654" spans="16:16" x14ac:dyDescent="0.3">
      <c r="P886654" s="83"/>
    </row>
    <row r="886655" spans="16:16" x14ac:dyDescent="0.3">
      <c r="P886655" s="83"/>
    </row>
    <row r="886656" spans="16:16" x14ac:dyDescent="0.3">
      <c r="P886656" s="83"/>
    </row>
    <row r="886657" spans="16:16" x14ac:dyDescent="0.3">
      <c r="P886657" s="83"/>
    </row>
    <row r="886658" spans="16:16" x14ac:dyDescent="0.3">
      <c r="P886658" s="83"/>
    </row>
    <row r="886659" spans="16:16" x14ac:dyDescent="0.3">
      <c r="P886659" s="83"/>
    </row>
    <row r="886660" spans="16:16" x14ac:dyDescent="0.3">
      <c r="P886660" s="83"/>
    </row>
    <row r="886661" spans="16:16" x14ac:dyDescent="0.3">
      <c r="P886661" s="83"/>
    </row>
    <row r="886662" spans="16:16" x14ac:dyDescent="0.3">
      <c r="P886662" s="83"/>
    </row>
    <row r="886663" spans="16:16" x14ac:dyDescent="0.3">
      <c r="P886663" s="83"/>
    </row>
    <row r="886664" spans="16:16" x14ac:dyDescent="0.3">
      <c r="P886664" s="83"/>
    </row>
    <row r="886665" spans="16:16" x14ac:dyDescent="0.3">
      <c r="P886665" s="83"/>
    </row>
    <row r="886666" spans="16:16" x14ac:dyDescent="0.3">
      <c r="P886666" s="83"/>
    </row>
    <row r="886667" spans="16:16" x14ac:dyDescent="0.3">
      <c r="P886667" s="83"/>
    </row>
    <row r="886668" spans="16:16" x14ac:dyDescent="0.3">
      <c r="P886668" s="83"/>
    </row>
    <row r="886669" spans="16:16" x14ac:dyDescent="0.3">
      <c r="P886669" s="83"/>
    </row>
    <row r="886670" spans="16:16" x14ac:dyDescent="0.3">
      <c r="P886670" s="83"/>
    </row>
    <row r="886671" spans="16:16" x14ac:dyDescent="0.3">
      <c r="P886671" s="83"/>
    </row>
    <row r="886672" spans="16:16" x14ac:dyDescent="0.3">
      <c r="P886672" s="83"/>
    </row>
    <row r="886673" spans="16:16" x14ac:dyDescent="0.3">
      <c r="P886673" s="83"/>
    </row>
    <row r="886674" spans="16:16" x14ac:dyDescent="0.3">
      <c r="P886674" s="83"/>
    </row>
    <row r="886675" spans="16:16" x14ac:dyDescent="0.3">
      <c r="P886675" s="83"/>
    </row>
    <row r="886676" spans="16:16" x14ac:dyDescent="0.3">
      <c r="P886676" s="83"/>
    </row>
    <row r="886677" spans="16:16" x14ac:dyDescent="0.3">
      <c r="P886677" s="83"/>
    </row>
    <row r="886678" spans="16:16" x14ac:dyDescent="0.3">
      <c r="P886678" s="83"/>
    </row>
    <row r="886679" spans="16:16" x14ac:dyDescent="0.3">
      <c r="P886679" s="83"/>
    </row>
    <row r="886680" spans="16:16" x14ac:dyDescent="0.3">
      <c r="P886680" s="83"/>
    </row>
    <row r="886681" spans="16:16" x14ac:dyDescent="0.3">
      <c r="P886681" s="83"/>
    </row>
    <row r="886682" spans="16:16" x14ac:dyDescent="0.3">
      <c r="P886682" s="83"/>
    </row>
    <row r="886683" spans="16:16" x14ac:dyDescent="0.3">
      <c r="P886683" s="83"/>
    </row>
    <row r="886684" spans="16:16" x14ac:dyDescent="0.3">
      <c r="P886684" s="83"/>
    </row>
    <row r="886685" spans="16:16" x14ac:dyDescent="0.3">
      <c r="P886685" s="83"/>
    </row>
    <row r="886686" spans="16:16" x14ac:dyDescent="0.3">
      <c r="P886686" s="83"/>
    </row>
    <row r="886687" spans="16:16" x14ac:dyDescent="0.3">
      <c r="P886687" s="83"/>
    </row>
    <row r="886688" spans="16:16" x14ac:dyDescent="0.3">
      <c r="P886688" s="83"/>
    </row>
    <row r="886689" spans="16:16" x14ac:dyDescent="0.3">
      <c r="P886689" s="83"/>
    </row>
    <row r="886690" spans="16:16" x14ac:dyDescent="0.3">
      <c r="P886690" s="83"/>
    </row>
    <row r="886691" spans="16:16" x14ac:dyDescent="0.3">
      <c r="P886691" s="83"/>
    </row>
    <row r="886692" spans="16:16" x14ac:dyDescent="0.3">
      <c r="P886692" s="83"/>
    </row>
    <row r="886693" spans="16:16" x14ac:dyDescent="0.3">
      <c r="P886693" s="83"/>
    </row>
    <row r="886694" spans="16:16" x14ac:dyDescent="0.3">
      <c r="P886694" s="83"/>
    </row>
    <row r="886695" spans="16:16" x14ac:dyDescent="0.3">
      <c r="P886695" s="83"/>
    </row>
    <row r="886696" spans="16:16" x14ac:dyDescent="0.3">
      <c r="P886696" s="83"/>
    </row>
    <row r="886697" spans="16:16" x14ac:dyDescent="0.3">
      <c r="P886697" s="83"/>
    </row>
    <row r="886698" spans="16:16" x14ac:dyDescent="0.3">
      <c r="P886698" s="83"/>
    </row>
    <row r="886699" spans="16:16" x14ac:dyDescent="0.3">
      <c r="P886699" s="83"/>
    </row>
    <row r="886700" spans="16:16" x14ac:dyDescent="0.3">
      <c r="P886700" s="83"/>
    </row>
    <row r="886701" spans="16:16" x14ac:dyDescent="0.3">
      <c r="P886701" s="83"/>
    </row>
    <row r="886702" spans="16:16" x14ac:dyDescent="0.3">
      <c r="P886702" s="83"/>
    </row>
    <row r="886703" spans="16:16" x14ac:dyDescent="0.3">
      <c r="P886703" s="83"/>
    </row>
    <row r="886704" spans="16:16" x14ac:dyDescent="0.3">
      <c r="P886704" s="83"/>
    </row>
    <row r="886705" spans="16:16" x14ac:dyDescent="0.3">
      <c r="P886705" s="83"/>
    </row>
    <row r="886706" spans="16:16" x14ac:dyDescent="0.3">
      <c r="P886706" s="83"/>
    </row>
    <row r="886707" spans="16:16" x14ac:dyDescent="0.3">
      <c r="P886707" s="83"/>
    </row>
    <row r="886708" spans="16:16" x14ac:dyDescent="0.3">
      <c r="P886708" s="83"/>
    </row>
    <row r="886709" spans="16:16" x14ac:dyDescent="0.3">
      <c r="P886709" s="83"/>
    </row>
    <row r="886710" spans="16:16" x14ac:dyDescent="0.3">
      <c r="P886710" s="83"/>
    </row>
    <row r="886711" spans="16:16" x14ac:dyDescent="0.3">
      <c r="P886711" s="83"/>
    </row>
    <row r="886712" spans="16:16" x14ac:dyDescent="0.3">
      <c r="P886712" s="83"/>
    </row>
    <row r="886713" spans="16:16" x14ac:dyDescent="0.3">
      <c r="P886713" s="83"/>
    </row>
    <row r="886714" spans="16:16" x14ac:dyDescent="0.3">
      <c r="P886714" s="83"/>
    </row>
    <row r="886715" spans="16:16" x14ac:dyDescent="0.3">
      <c r="P886715" s="83"/>
    </row>
    <row r="886716" spans="16:16" x14ac:dyDescent="0.3">
      <c r="P886716" s="83"/>
    </row>
    <row r="886717" spans="16:16" x14ac:dyDescent="0.3">
      <c r="P886717" s="83"/>
    </row>
    <row r="886718" spans="16:16" x14ac:dyDescent="0.3">
      <c r="P886718" s="83"/>
    </row>
    <row r="886719" spans="16:16" x14ac:dyDescent="0.3">
      <c r="P886719" s="83"/>
    </row>
    <row r="886720" spans="16:16" x14ac:dyDescent="0.3">
      <c r="P886720" s="83"/>
    </row>
    <row r="886721" spans="16:16" x14ac:dyDescent="0.3">
      <c r="P886721" s="83"/>
    </row>
    <row r="886722" spans="16:16" x14ac:dyDescent="0.3">
      <c r="P886722" s="83"/>
    </row>
    <row r="886723" spans="16:16" x14ac:dyDescent="0.3">
      <c r="P886723" s="83"/>
    </row>
    <row r="886724" spans="16:16" x14ac:dyDescent="0.3">
      <c r="P886724" s="83"/>
    </row>
    <row r="886725" spans="16:16" x14ac:dyDescent="0.3">
      <c r="P886725" s="83"/>
    </row>
    <row r="886726" spans="16:16" x14ac:dyDescent="0.3">
      <c r="P886726" s="83"/>
    </row>
    <row r="886727" spans="16:16" x14ac:dyDescent="0.3">
      <c r="P886727" s="83"/>
    </row>
    <row r="886728" spans="16:16" x14ac:dyDescent="0.3">
      <c r="P886728" s="83"/>
    </row>
    <row r="886729" spans="16:16" x14ac:dyDescent="0.3">
      <c r="P886729" s="83"/>
    </row>
    <row r="886730" spans="16:16" x14ac:dyDescent="0.3">
      <c r="P886730" s="83"/>
    </row>
    <row r="886731" spans="16:16" x14ac:dyDescent="0.3">
      <c r="P886731" s="83"/>
    </row>
    <row r="886732" spans="16:16" x14ac:dyDescent="0.3">
      <c r="P886732" s="83"/>
    </row>
    <row r="886733" spans="16:16" x14ac:dyDescent="0.3">
      <c r="P886733" s="83"/>
    </row>
    <row r="886734" spans="16:16" x14ac:dyDescent="0.3">
      <c r="P886734" s="83"/>
    </row>
    <row r="886735" spans="16:16" x14ac:dyDescent="0.3">
      <c r="P886735" s="83"/>
    </row>
    <row r="886736" spans="16:16" x14ac:dyDescent="0.3">
      <c r="P886736" s="83"/>
    </row>
    <row r="886737" spans="16:16" x14ac:dyDescent="0.3">
      <c r="P886737" s="83"/>
    </row>
    <row r="886738" spans="16:16" x14ac:dyDescent="0.3">
      <c r="P886738" s="83"/>
    </row>
    <row r="886739" spans="16:16" x14ac:dyDescent="0.3">
      <c r="P886739" s="83"/>
    </row>
    <row r="886740" spans="16:16" x14ac:dyDescent="0.3">
      <c r="P886740" s="83"/>
    </row>
    <row r="886741" spans="16:16" x14ac:dyDescent="0.3">
      <c r="P886741" s="83"/>
    </row>
    <row r="886742" spans="16:16" x14ac:dyDescent="0.3">
      <c r="P886742" s="83"/>
    </row>
    <row r="886743" spans="16:16" x14ac:dyDescent="0.3">
      <c r="P886743" s="83"/>
    </row>
    <row r="886744" spans="16:16" x14ac:dyDescent="0.3">
      <c r="P886744" s="83"/>
    </row>
    <row r="886745" spans="16:16" x14ac:dyDescent="0.3">
      <c r="P886745" s="83"/>
    </row>
    <row r="886746" spans="16:16" x14ac:dyDescent="0.3">
      <c r="P886746" s="83"/>
    </row>
    <row r="886747" spans="16:16" x14ac:dyDescent="0.3">
      <c r="P886747" s="83"/>
    </row>
    <row r="886748" spans="16:16" x14ac:dyDescent="0.3">
      <c r="P886748" s="83"/>
    </row>
    <row r="886749" spans="16:16" x14ac:dyDescent="0.3">
      <c r="P886749" s="83"/>
    </row>
    <row r="886750" spans="16:16" x14ac:dyDescent="0.3">
      <c r="P886750" s="83"/>
    </row>
    <row r="886751" spans="16:16" x14ac:dyDescent="0.3">
      <c r="P886751" s="83"/>
    </row>
    <row r="886752" spans="16:16" x14ac:dyDescent="0.3">
      <c r="P886752" s="83"/>
    </row>
    <row r="886753" spans="16:16" x14ac:dyDescent="0.3">
      <c r="P886753" s="83"/>
    </row>
    <row r="886754" spans="16:16" x14ac:dyDescent="0.3">
      <c r="P886754" s="83"/>
    </row>
    <row r="886755" spans="16:16" x14ac:dyDescent="0.3">
      <c r="P886755" s="83"/>
    </row>
    <row r="886756" spans="16:16" x14ac:dyDescent="0.3">
      <c r="P886756" s="83"/>
    </row>
    <row r="886757" spans="16:16" x14ac:dyDescent="0.3">
      <c r="P886757" s="83"/>
    </row>
    <row r="886758" spans="16:16" x14ac:dyDescent="0.3">
      <c r="P886758" s="83"/>
    </row>
    <row r="886759" spans="16:16" x14ac:dyDescent="0.3">
      <c r="P886759" s="83"/>
    </row>
    <row r="886760" spans="16:16" x14ac:dyDescent="0.3">
      <c r="P886760" s="83"/>
    </row>
    <row r="886761" spans="16:16" x14ac:dyDescent="0.3">
      <c r="P886761" s="83"/>
    </row>
    <row r="886762" spans="16:16" x14ac:dyDescent="0.3">
      <c r="P886762" s="83"/>
    </row>
    <row r="886763" spans="16:16" x14ac:dyDescent="0.3">
      <c r="P886763" s="83"/>
    </row>
    <row r="886764" spans="16:16" x14ac:dyDescent="0.3">
      <c r="P886764" s="83"/>
    </row>
    <row r="886765" spans="16:16" x14ac:dyDescent="0.3">
      <c r="P886765" s="83"/>
    </row>
    <row r="886766" spans="16:16" x14ac:dyDescent="0.3">
      <c r="P886766" s="83"/>
    </row>
    <row r="886767" spans="16:16" x14ac:dyDescent="0.3">
      <c r="P886767" s="83"/>
    </row>
    <row r="886768" spans="16:16" x14ac:dyDescent="0.3">
      <c r="P886768" s="83"/>
    </row>
    <row r="886769" spans="16:16" x14ac:dyDescent="0.3">
      <c r="P886769" s="83"/>
    </row>
    <row r="886770" spans="16:16" x14ac:dyDescent="0.3">
      <c r="P886770" s="83"/>
    </row>
    <row r="886771" spans="16:16" x14ac:dyDescent="0.3">
      <c r="P886771" s="83"/>
    </row>
    <row r="886772" spans="16:16" x14ac:dyDescent="0.3">
      <c r="P886772" s="83"/>
    </row>
    <row r="886773" spans="16:16" x14ac:dyDescent="0.3">
      <c r="P886773" s="83"/>
    </row>
    <row r="886774" spans="16:16" x14ac:dyDescent="0.3">
      <c r="P886774" s="83"/>
    </row>
    <row r="886775" spans="16:16" x14ac:dyDescent="0.3">
      <c r="P886775" s="83"/>
    </row>
    <row r="886776" spans="16:16" x14ac:dyDescent="0.3">
      <c r="P886776" s="83"/>
    </row>
    <row r="886777" spans="16:16" x14ac:dyDescent="0.3">
      <c r="P886777" s="83"/>
    </row>
    <row r="886778" spans="16:16" x14ac:dyDescent="0.3">
      <c r="P886778" s="83"/>
    </row>
    <row r="886779" spans="16:16" x14ac:dyDescent="0.3">
      <c r="P886779" s="83"/>
    </row>
    <row r="886780" spans="16:16" x14ac:dyDescent="0.3">
      <c r="P886780" s="83"/>
    </row>
    <row r="886781" spans="16:16" x14ac:dyDescent="0.3">
      <c r="P886781" s="83"/>
    </row>
    <row r="886782" spans="16:16" x14ac:dyDescent="0.3">
      <c r="P886782" s="83"/>
    </row>
    <row r="886783" spans="16:16" x14ac:dyDescent="0.3">
      <c r="P886783" s="83"/>
    </row>
    <row r="886784" spans="16:16" x14ac:dyDescent="0.3">
      <c r="P886784" s="83"/>
    </row>
    <row r="886785" spans="16:16" x14ac:dyDescent="0.3">
      <c r="P886785" s="83"/>
    </row>
    <row r="886786" spans="16:16" x14ac:dyDescent="0.3">
      <c r="P886786" s="83"/>
    </row>
    <row r="886787" spans="16:16" x14ac:dyDescent="0.3">
      <c r="P886787" s="83"/>
    </row>
    <row r="886788" spans="16:16" x14ac:dyDescent="0.3">
      <c r="P886788" s="83"/>
    </row>
    <row r="886789" spans="16:16" x14ac:dyDescent="0.3">
      <c r="P886789" s="83"/>
    </row>
    <row r="886790" spans="16:16" x14ac:dyDescent="0.3">
      <c r="P886790" s="83"/>
    </row>
    <row r="886791" spans="16:16" x14ac:dyDescent="0.3">
      <c r="P886791" s="83"/>
    </row>
    <row r="886792" spans="16:16" x14ac:dyDescent="0.3">
      <c r="P886792" s="83"/>
    </row>
    <row r="886793" spans="16:16" x14ac:dyDescent="0.3">
      <c r="P886793" s="83"/>
    </row>
    <row r="886794" spans="16:16" x14ac:dyDescent="0.3">
      <c r="P886794" s="83"/>
    </row>
    <row r="886795" spans="16:16" x14ac:dyDescent="0.3">
      <c r="P886795" s="83"/>
    </row>
    <row r="886796" spans="16:16" x14ac:dyDescent="0.3">
      <c r="P886796" s="83"/>
    </row>
    <row r="886797" spans="16:16" x14ac:dyDescent="0.3">
      <c r="P886797" s="83"/>
    </row>
    <row r="886798" spans="16:16" x14ac:dyDescent="0.3">
      <c r="P886798" s="83"/>
    </row>
    <row r="886799" spans="16:16" x14ac:dyDescent="0.3">
      <c r="P886799" s="83"/>
    </row>
    <row r="886800" spans="16:16" x14ac:dyDescent="0.3">
      <c r="P886800" s="83"/>
    </row>
    <row r="886801" spans="16:16" x14ac:dyDescent="0.3">
      <c r="P886801" s="83"/>
    </row>
    <row r="886802" spans="16:16" x14ac:dyDescent="0.3">
      <c r="P886802" s="83"/>
    </row>
    <row r="886803" spans="16:16" x14ac:dyDescent="0.3">
      <c r="P886803" s="83"/>
    </row>
    <row r="886804" spans="16:16" x14ac:dyDescent="0.3">
      <c r="P886804" s="83"/>
    </row>
    <row r="886805" spans="16:16" x14ac:dyDescent="0.3">
      <c r="P886805" s="83"/>
    </row>
    <row r="886806" spans="16:16" x14ac:dyDescent="0.3">
      <c r="P886806" s="83"/>
    </row>
    <row r="886807" spans="16:16" x14ac:dyDescent="0.3">
      <c r="P886807" s="83"/>
    </row>
    <row r="886808" spans="16:16" x14ac:dyDescent="0.3">
      <c r="P886808" s="83"/>
    </row>
    <row r="886809" spans="16:16" x14ac:dyDescent="0.3">
      <c r="P886809" s="83"/>
    </row>
    <row r="886810" spans="16:16" x14ac:dyDescent="0.3">
      <c r="P886810" s="83"/>
    </row>
    <row r="886811" spans="16:16" x14ac:dyDescent="0.3">
      <c r="P886811" s="83"/>
    </row>
    <row r="886812" spans="16:16" x14ac:dyDescent="0.3">
      <c r="P886812" s="83"/>
    </row>
    <row r="886813" spans="16:16" x14ac:dyDescent="0.3">
      <c r="P886813" s="83"/>
    </row>
    <row r="886814" spans="16:16" x14ac:dyDescent="0.3">
      <c r="P886814" s="83"/>
    </row>
    <row r="886815" spans="16:16" x14ac:dyDescent="0.3">
      <c r="P886815" s="83"/>
    </row>
    <row r="886816" spans="16:16" x14ac:dyDescent="0.3">
      <c r="P886816" s="83"/>
    </row>
    <row r="886817" spans="16:16" x14ac:dyDescent="0.3">
      <c r="P886817" s="83"/>
    </row>
    <row r="886818" spans="16:16" x14ac:dyDescent="0.3">
      <c r="P886818" s="83"/>
    </row>
    <row r="886819" spans="16:16" x14ac:dyDescent="0.3">
      <c r="P886819" s="83"/>
    </row>
    <row r="886820" spans="16:16" x14ac:dyDescent="0.3">
      <c r="P886820" s="83"/>
    </row>
    <row r="886821" spans="16:16" x14ac:dyDescent="0.3">
      <c r="P886821" s="83"/>
    </row>
    <row r="886822" spans="16:16" x14ac:dyDescent="0.3">
      <c r="P886822" s="83"/>
    </row>
    <row r="886823" spans="16:16" x14ac:dyDescent="0.3">
      <c r="P886823" s="83"/>
    </row>
    <row r="886824" spans="16:16" x14ac:dyDescent="0.3">
      <c r="P886824" s="83"/>
    </row>
    <row r="886825" spans="16:16" x14ac:dyDescent="0.3">
      <c r="P886825" s="83"/>
    </row>
    <row r="886826" spans="16:16" x14ac:dyDescent="0.3">
      <c r="P886826" s="83"/>
    </row>
    <row r="886827" spans="16:16" x14ac:dyDescent="0.3">
      <c r="P886827" s="83"/>
    </row>
    <row r="886828" spans="16:16" x14ac:dyDescent="0.3">
      <c r="P886828" s="83"/>
    </row>
    <row r="886829" spans="16:16" x14ac:dyDescent="0.3">
      <c r="P886829" s="83"/>
    </row>
    <row r="886830" spans="16:16" x14ac:dyDescent="0.3">
      <c r="P886830" s="83"/>
    </row>
    <row r="886831" spans="16:16" x14ac:dyDescent="0.3">
      <c r="P886831" s="83"/>
    </row>
    <row r="886832" spans="16:16" x14ac:dyDescent="0.3">
      <c r="P886832" s="83"/>
    </row>
    <row r="886833" spans="16:16" x14ac:dyDescent="0.3">
      <c r="P886833" s="83"/>
    </row>
    <row r="886834" spans="16:16" x14ac:dyDescent="0.3">
      <c r="P886834" s="83"/>
    </row>
    <row r="886835" spans="16:16" x14ac:dyDescent="0.3">
      <c r="P886835" s="83"/>
    </row>
    <row r="886836" spans="16:16" x14ac:dyDescent="0.3">
      <c r="P886836" s="83"/>
    </row>
    <row r="886837" spans="16:16" x14ac:dyDescent="0.3">
      <c r="P886837" s="83"/>
    </row>
    <row r="886838" spans="16:16" x14ac:dyDescent="0.3">
      <c r="P886838" s="83"/>
    </row>
    <row r="886839" spans="16:16" x14ac:dyDescent="0.3">
      <c r="P886839" s="83"/>
    </row>
    <row r="886840" spans="16:16" x14ac:dyDescent="0.3">
      <c r="P886840" s="83"/>
    </row>
    <row r="886841" spans="16:16" x14ac:dyDescent="0.3">
      <c r="P886841" s="83"/>
    </row>
    <row r="886842" spans="16:16" x14ac:dyDescent="0.3">
      <c r="P886842" s="83"/>
    </row>
    <row r="886843" spans="16:16" x14ac:dyDescent="0.3">
      <c r="P886843" s="83"/>
    </row>
    <row r="886844" spans="16:16" x14ac:dyDescent="0.3">
      <c r="P886844" s="83"/>
    </row>
    <row r="886845" spans="16:16" x14ac:dyDescent="0.3">
      <c r="P886845" s="83"/>
    </row>
    <row r="886846" spans="16:16" x14ac:dyDescent="0.3">
      <c r="P886846" s="83"/>
    </row>
    <row r="886847" spans="16:16" x14ac:dyDescent="0.3">
      <c r="P886847" s="83"/>
    </row>
    <row r="886848" spans="16:16" x14ac:dyDescent="0.3">
      <c r="P886848" s="83"/>
    </row>
    <row r="886849" spans="16:16" x14ac:dyDescent="0.3">
      <c r="P886849" s="83"/>
    </row>
    <row r="886850" spans="16:16" x14ac:dyDescent="0.3">
      <c r="P886850" s="83"/>
    </row>
    <row r="886851" spans="16:16" x14ac:dyDescent="0.3">
      <c r="P886851" s="83"/>
    </row>
    <row r="886852" spans="16:16" x14ac:dyDescent="0.3">
      <c r="P886852" s="83"/>
    </row>
    <row r="886853" spans="16:16" x14ac:dyDescent="0.3">
      <c r="P886853" s="83"/>
    </row>
    <row r="886854" spans="16:16" x14ac:dyDescent="0.3">
      <c r="P886854" s="83"/>
    </row>
    <row r="886855" spans="16:16" x14ac:dyDescent="0.3">
      <c r="P886855" s="83"/>
    </row>
    <row r="886856" spans="16:16" x14ac:dyDescent="0.3">
      <c r="P886856" s="83"/>
    </row>
    <row r="886857" spans="16:16" x14ac:dyDescent="0.3">
      <c r="P886857" s="83"/>
    </row>
    <row r="886858" spans="16:16" x14ac:dyDescent="0.3">
      <c r="P886858" s="83"/>
    </row>
    <row r="886859" spans="16:16" x14ac:dyDescent="0.3">
      <c r="P886859" s="83"/>
    </row>
    <row r="886860" spans="16:16" x14ac:dyDescent="0.3">
      <c r="P886860" s="83"/>
    </row>
    <row r="886861" spans="16:16" x14ac:dyDescent="0.3">
      <c r="P886861" s="83"/>
    </row>
    <row r="886862" spans="16:16" x14ac:dyDescent="0.3">
      <c r="P886862" s="83"/>
    </row>
    <row r="886863" spans="16:16" x14ac:dyDescent="0.3">
      <c r="P886863" s="83"/>
    </row>
    <row r="886864" spans="16:16" x14ac:dyDescent="0.3">
      <c r="P886864" s="83"/>
    </row>
    <row r="886865" spans="16:16" x14ac:dyDescent="0.3">
      <c r="P886865" s="83"/>
    </row>
    <row r="886866" spans="16:16" x14ac:dyDescent="0.3">
      <c r="P886866" s="83"/>
    </row>
    <row r="886867" spans="16:16" x14ac:dyDescent="0.3">
      <c r="P886867" s="83"/>
    </row>
    <row r="886868" spans="16:16" x14ac:dyDescent="0.3">
      <c r="P886868" s="83"/>
    </row>
    <row r="886869" spans="16:16" x14ac:dyDescent="0.3">
      <c r="P886869" s="83"/>
    </row>
    <row r="886870" spans="16:16" x14ac:dyDescent="0.3">
      <c r="P886870" s="83"/>
    </row>
    <row r="886871" spans="16:16" x14ac:dyDescent="0.3">
      <c r="P886871" s="83"/>
    </row>
    <row r="886872" spans="16:16" x14ac:dyDescent="0.3">
      <c r="P886872" s="83"/>
    </row>
    <row r="886873" spans="16:16" x14ac:dyDescent="0.3">
      <c r="P886873" s="83"/>
    </row>
    <row r="886874" spans="16:16" x14ac:dyDescent="0.3">
      <c r="P886874" s="83"/>
    </row>
    <row r="886875" spans="16:16" x14ac:dyDescent="0.3">
      <c r="P886875" s="83"/>
    </row>
    <row r="886876" spans="16:16" x14ac:dyDescent="0.3">
      <c r="P886876" s="83"/>
    </row>
    <row r="886877" spans="16:16" x14ac:dyDescent="0.3">
      <c r="P886877" s="83"/>
    </row>
    <row r="886878" spans="16:16" x14ac:dyDescent="0.3">
      <c r="P886878" s="83"/>
    </row>
    <row r="886879" spans="16:16" x14ac:dyDescent="0.3">
      <c r="P886879" s="83"/>
    </row>
    <row r="886880" spans="16:16" x14ac:dyDescent="0.3">
      <c r="P886880" s="83"/>
    </row>
    <row r="886881" spans="16:16" x14ac:dyDescent="0.3">
      <c r="P886881" s="83"/>
    </row>
    <row r="886882" spans="16:16" x14ac:dyDescent="0.3">
      <c r="P886882" s="83"/>
    </row>
    <row r="886883" spans="16:16" x14ac:dyDescent="0.3">
      <c r="P886883" s="83"/>
    </row>
    <row r="886884" spans="16:16" x14ac:dyDescent="0.3">
      <c r="P886884" s="83"/>
    </row>
    <row r="886885" spans="16:16" x14ac:dyDescent="0.3">
      <c r="P886885" s="83"/>
    </row>
    <row r="886886" spans="16:16" x14ac:dyDescent="0.3">
      <c r="P886886" s="83"/>
    </row>
    <row r="886887" spans="16:16" x14ac:dyDescent="0.3">
      <c r="P886887" s="83"/>
    </row>
    <row r="886888" spans="16:16" x14ac:dyDescent="0.3">
      <c r="P886888" s="83"/>
    </row>
    <row r="886889" spans="16:16" x14ac:dyDescent="0.3">
      <c r="P886889" s="83"/>
    </row>
    <row r="886890" spans="16:16" x14ac:dyDescent="0.3">
      <c r="P886890" s="83"/>
    </row>
    <row r="886891" spans="16:16" x14ac:dyDescent="0.3">
      <c r="P886891" s="83"/>
    </row>
    <row r="886892" spans="16:16" x14ac:dyDescent="0.3">
      <c r="P886892" s="83"/>
    </row>
    <row r="886893" spans="16:16" x14ac:dyDescent="0.3">
      <c r="P886893" s="83"/>
    </row>
    <row r="886894" spans="16:16" x14ac:dyDescent="0.3">
      <c r="P886894" s="83"/>
    </row>
    <row r="886895" spans="16:16" x14ac:dyDescent="0.3">
      <c r="P886895" s="83"/>
    </row>
    <row r="886896" spans="16:16" x14ac:dyDescent="0.3">
      <c r="P886896" s="83"/>
    </row>
    <row r="886897" spans="16:16" x14ac:dyDescent="0.3">
      <c r="P886897" s="83"/>
    </row>
    <row r="886898" spans="16:16" x14ac:dyDescent="0.3">
      <c r="P886898" s="83"/>
    </row>
    <row r="886899" spans="16:16" x14ac:dyDescent="0.3">
      <c r="P886899" s="83"/>
    </row>
    <row r="886900" spans="16:16" x14ac:dyDescent="0.3">
      <c r="P886900" s="83"/>
    </row>
    <row r="886901" spans="16:16" x14ac:dyDescent="0.3">
      <c r="P886901" s="83"/>
    </row>
    <row r="886902" spans="16:16" x14ac:dyDescent="0.3">
      <c r="P886902" s="83"/>
    </row>
    <row r="886903" spans="16:16" x14ac:dyDescent="0.3">
      <c r="P886903" s="83"/>
    </row>
    <row r="886904" spans="16:16" x14ac:dyDescent="0.3">
      <c r="P886904" s="83"/>
    </row>
    <row r="886905" spans="16:16" x14ac:dyDescent="0.3">
      <c r="P886905" s="83"/>
    </row>
    <row r="886906" spans="16:16" x14ac:dyDescent="0.3">
      <c r="P886906" s="83"/>
    </row>
    <row r="886907" spans="16:16" x14ac:dyDescent="0.3">
      <c r="P886907" s="83"/>
    </row>
    <row r="886908" spans="16:16" x14ac:dyDescent="0.3">
      <c r="P886908" s="83"/>
    </row>
    <row r="886909" spans="16:16" x14ac:dyDescent="0.3">
      <c r="P886909" s="83"/>
    </row>
    <row r="886910" spans="16:16" x14ac:dyDescent="0.3">
      <c r="P886910" s="83"/>
    </row>
    <row r="886911" spans="16:16" x14ac:dyDescent="0.3">
      <c r="P886911" s="83"/>
    </row>
    <row r="886912" spans="16:16" x14ac:dyDescent="0.3">
      <c r="P886912" s="83"/>
    </row>
    <row r="886913" spans="16:16" x14ac:dyDescent="0.3">
      <c r="P886913" s="83"/>
    </row>
    <row r="886914" spans="16:16" x14ac:dyDescent="0.3">
      <c r="P886914" s="83"/>
    </row>
    <row r="886915" spans="16:16" x14ac:dyDescent="0.3">
      <c r="P886915" s="83"/>
    </row>
    <row r="886916" spans="16:16" x14ac:dyDescent="0.3">
      <c r="P886916" s="83"/>
    </row>
    <row r="886917" spans="16:16" x14ac:dyDescent="0.3">
      <c r="P886917" s="83"/>
    </row>
    <row r="886918" spans="16:16" x14ac:dyDescent="0.3">
      <c r="P886918" s="83"/>
    </row>
    <row r="886919" spans="16:16" x14ac:dyDescent="0.3">
      <c r="P886919" s="83"/>
    </row>
    <row r="886920" spans="16:16" x14ac:dyDescent="0.3">
      <c r="P886920" s="83"/>
    </row>
    <row r="886921" spans="16:16" x14ac:dyDescent="0.3">
      <c r="P886921" s="83"/>
    </row>
    <row r="886922" spans="16:16" x14ac:dyDescent="0.3">
      <c r="P886922" s="83"/>
    </row>
    <row r="886923" spans="16:16" x14ac:dyDescent="0.3">
      <c r="P886923" s="83"/>
    </row>
    <row r="886924" spans="16:16" x14ac:dyDescent="0.3">
      <c r="P886924" s="83"/>
    </row>
    <row r="886925" spans="16:16" x14ac:dyDescent="0.3">
      <c r="P886925" s="83"/>
    </row>
    <row r="886926" spans="16:16" x14ac:dyDescent="0.3">
      <c r="P886926" s="83"/>
    </row>
    <row r="886927" spans="16:16" x14ac:dyDescent="0.3">
      <c r="P886927" s="83"/>
    </row>
    <row r="886928" spans="16:16" x14ac:dyDescent="0.3">
      <c r="P886928" s="83"/>
    </row>
    <row r="886929" spans="16:16" x14ac:dyDescent="0.3">
      <c r="P886929" s="83"/>
    </row>
    <row r="886930" spans="16:16" x14ac:dyDescent="0.3">
      <c r="P886930" s="83"/>
    </row>
    <row r="886931" spans="16:16" x14ac:dyDescent="0.3">
      <c r="P886931" s="83"/>
    </row>
    <row r="886932" spans="16:16" x14ac:dyDescent="0.3">
      <c r="P886932" s="83"/>
    </row>
    <row r="886933" spans="16:16" x14ac:dyDescent="0.3">
      <c r="P886933" s="83"/>
    </row>
    <row r="886934" spans="16:16" x14ac:dyDescent="0.3">
      <c r="P886934" s="83"/>
    </row>
    <row r="886935" spans="16:16" x14ac:dyDescent="0.3">
      <c r="P886935" s="83"/>
    </row>
    <row r="886936" spans="16:16" x14ac:dyDescent="0.3">
      <c r="P886936" s="83"/>
    </row>
    <row r="886937" spans="16:16" x14ac:dyDescent="0.3">
      <c r="P886937" s="83"/>
    </row>
    <row r="886938" spans="16:16" x14ac:dyDescent="0.3">
      <c r="P886938" s="83"/>
    </row>
    <row r="886939" spans="16:16" x14ac:dyDescent="0.3">
      <c r="P886939" s="83"/>
    </row>
    <row r="886940" spans="16:16" x14ac:dyDescent="0.3">
      <c r="P886940" s="83"/>
    </row>
    <row r="886941" spans="16:16" x14ac:dyDescent="0.3">
      <c r="P886941" s="83"/>
    </row>
    <row r="886942" spans="16:16" x14ac:dyDescent="0.3">
      <c r="P886942" s="83"/>
    </row>
    <row r="886943" spans="16:16" x14ac:dyDescent="0.3">
      <c r="P886943" s="83"/>
    </row>
    <row r="886944" spans="16:16" x14ac:dyDescent="0.3">
      <c r="P886944" s="83"/>
    </row>
    <row r="886945" spans="16:16" x14ac:dyDescent="0.3">
      <c r="P886945" s="83"/>
    </row>
    <row r="886946" spans="16:16" x14ac:dyDescent="0.3">
      <c r="P886946" s="83"/>
    </row>
    <row r="886947" spans="16:16" x14ac:dyDescent="0.3">
      <c r="P886947" s="83"/>
    </row>
    <row r="886948" spans="16:16" x14ac:dyDescent="0.3">
      <c r="P886948" s="83"/>
    </row>
    <row r="886949" spans="16:16" x14ac:dyDescent="0.3">
      <c r="P886949" s="83"/>
    </row>
    <row r="886950" spans="16:16" x14ac:dyDescent="0.3">
      <c r="P886950" s="83"/>
    </row>
    <row r="886951" spans="16:16" x14ac:dyDescent="0.3">
      <c r="P886951" s="83"/>
    </row>
    <row r="886952" spans="16:16" x14ac:dyDescent="0.3">
      <c r="P886952" s="83"/>
    </row>
    <row r="886953" spans="16:16" x14ac:dyDescent="0.3">
      <c r="P886953" s="83"/>
    </row>
    <row r="886954" spans="16:16" x14ac:dyDescent="0.3">
      <c r="P886954" s="83"/>
    </row>
    <row r="886955" spans="16:16" x14ac:dyDescent="0.3">
      <c r="P886955" s="83"/>
    </row>
    <row r="886956" spans="16:16" x14ac:dyDescent="0.3">
      <c r="P886956" s="83"/>
    </row>
    <row r="886957" spans="16:16" x14ac:dyDescent="0.3">
      <c r="P886957" s="83"/>
    </row>
    <row r="886958" spans="16:16" x14ac:dyDescent="0.3">
      <c r="P886958" s="83"/>
    </row>
    <row r="886959" spans="16:16" x14ac:dyDescent="0.3">
      <c r="P886959" s="83"/>
    </row>
    <row r="886960" spans="16:16" x14ac:dyDescent="0.3">
      <c r="P886960" s="83"/>
    </row>
    <row r="886961" spans="16:16" x14ac:dyDescent="0.3">
      <c r="P886961" s="83"/>
    </row>
    <row r="886962" spans="16:16" x14ac:dyDescent="0.3">
      <c r="P886962" s="83"/>
    </row>
    <row r="886963" spans="16:16" x14ac:dyDescent="0.3">
      <c r="P886963" s="83"/>
    </row>
    <row r="886964" spans="16:16" x14ac:dyDescent="0.3">
      <c r="P886964" s="83"/>
    </row>
    <row r="886965" spans="16:16" x14ac:dyDescent="0.3">
      <c r="P886965" s="83"/>
    </row>
    <row r="886966" spans="16:16" x14ac:dyDescent="0.3">
      <c r="P886966" s="83"/>
    </row>
    <row r="886967" spans="16:16" x14ac:dyDescent="0.3">
      <c r="P886967" s="83"/>
    </row>
    <row r="886968" spans="16:16" x14ac:dyDescent="0.3">
      <c r="P886968" s="83"/>
    </row>
    <row r="886969" spans="16:16" x14ac:dyDescent="0.3">
      <c r="P886969" s="83"/>
    </row>
    <row r="886970" spans="16:16" x14ac:dyDescent="0.3">
      <c r="P886970" s="83"/>
    </row>
    <row r="886971" spans="16:16" x14ac:dyDescent="0.3">
      <c r="P886971" s="83"/>
    </row>
    <row r="886972" spans="16:16" x14ac:dyDescent="0.3">
      <c r="P886972" s="83"/>
    </row>
    <row r="886973" spans="16:16" x14ac:dyDescent="0.3">
      <c r="P886973" s="83"/>
    </row>
    <row r="886974" spans="16:16" x14ac:dyDescent="0.3">
      <c r="P886974" s="83"/>
    </row>
    <row r="886975" spans="16:16" x14ac:dyDescent="0.3">
      <c r="P886975" s="83"/>
    </row>
    <row r="886976" spans="16:16" x14ac:dyDescent="0.3">
      <c r="P886976" s="83"/>
    </row>
    <row r="886977" spans="16:16" x14ac:dyDescent="0.3">
      <c r="P886977" s="83"/>
    </row>
    <row r="886978" spans="16:16" x14ac:dyDescent="0.3">
      <c r="P886978" s="83"/>
    </row>
    <row r="886979" spans="16:16" x14ac:dyDescent="0.3">
      <c r="P886979" s="83"/>
    </row>
    <row r="886980" spans="16:16" x14ac:dyDescent="0.3">
      <c r="P886980" s="83"/>
    </row>
    <row r="886981" spans="16:16" x14ac:dyDescent="0.3">
      <c r="P886981" s="83"/>
    </row>
    <row r="886982" spans="16:16" x14ac:dyDescent="0.3">
      <c r="P886982" s="83"/>
    </row>
    <row r="886983" spans="16:16" x14ac:dyDescent="0.3">
      <c r="P886983" s="83"/>
    </row>
    <row r="886984" spans="16:16" x14ac:dyDescent="0.3">
      <c r="P886984" s="83"/>
    </row>
    <row r="886985" spans="16:16" x14ac:dyDescent="0.3">
      <c r="P886985" s="83"/>
    </row>
    <row r="886986" spans="16:16" x14ac:dyDescent="0.3">
      <c r="P886986" s="83"/>
    </row>
    <row r="886987" spans="16:16" x14ac:dyDescent="0.3">
      <c r="P886987" s="83"/>
    </row>
    <row r="886988" spans="16:16" x14ac:dyDescent="0.3">
      <c r="P886988" s="83"/>
    </row>
    <row r="886989" spans="16:16" x14ac:dyDescent="0.3">
      <c r="P886989" s="83"/>
    </row>
    <row r="886990" spans="16:16" x14ac:dyDescent="0.3">
      <c r="P886990" s="83"/>
    </row>
    <row r="886991" spans="16:16" x14ac:dyDescent="0.3">
      <c r="P886991" s="83"/>
    </row>
    <row r="886992" spans="16:16" x14ac:dyDescent="0.3">
      <c r="P886992" s="83"/>
    </row>
    <row r="886993" spans="16:16" x14ac:dyDescent="0.3">
      <c r="P886993" s="83"/>
    </row>
    <row r="886994" spans="16:16" x14ac:dyDescent="0.3">
      <c r="P886994" s="83"/>
    </row>
    <row r="886995" spans="16:16" x14ac:dyDescent="0.3">
      <c r="P886995" s="83"/>
    </row>
    <row r="886996" spans="16:16" x14ac:dyDescent="0.3">
      <c r="P886996" s="83"/>
    </row>
    <row r="886997" spans="16:16" x14ac:dyDescent="0.3">
      <c r="P886997" s="83"/>
    </row>
    <row r="886998" spans="16:16" x14ac:dyDescent="0.3">
      <c r="P886998" s="83"/>
    </row>
    <row r="886999" spans="16:16" x14ac:dyDescent="0.3">
      <c r="P886999" s="83"/>
    </row>
    <row r="887000" spans="16:16" x14ac:dyDescent="0.3">
      <c r="P887000" s="83"/>
    </row>
    <row r="887001" spans="16:16" x14ac:dyDescent="0.3">
      <c r="P887001" s="83"/>
    </row>
    <row r="887002" spans="16:16" x14ac:dyDescent="0.3">
      <c r="P887002" s="83"/>
    </row>
    <row r="887003" spans="16:16" x14ac:dyDescent="0.3">
      <c r="P887003" s="83"/>
    </row>
    <row r="887004" spans="16:16" x14ac:dyDescent="0.3">
      <c r="P887004" s="83"/>
    </row>
    <row r="887005" spans="16:16" x14ac:dyDescent="0.3">
      <c r="P887005" s="83"/>
    </row>
    <row r="887006" spans="16:16" x14ac:dyDescent="0.3">
      <c r="P887006" s="83"/>
    </row>
    <row r="887007" spans="16:16" x14ac:dyDescent="0.3">
      <c r="P887007" s="83"/>
    </row>
    <row r="887008" spans="16:16" x14ac:dyDescent="0.3">
      <c r="P887008" s="83"/>
    </row>
    <row r="887009" spans="16:16" x14ac:dyDescent="0.3">
      <c r="P887009" s="83"/>
    </row>
    <row r="887010" spans="16:16" x14ac:dyDescent="0.3">
      <c r="P887010" s="83"/>
    </row>
    <row r="887011" spans="16:16" x14ac:dyDescent="0.3">
      <c r="P887011" s="83"/>
    </row>
    <row r="887012" spans="16:16" x14ac:dyDescent="0.3">
      <c r="P887012" s="83"/>
    </row>
    <row r="887013" spans="16:16" x14ac:dyDescent="0.3">
      <c r="P887013" s="83"/>
    </row>
    <row r="887014" spans="16:16" x14ac:dyDescent="0.3">
      <c r="P887014" s="83"/>
    </row>
    <row r="887015" spans="16:16" x14ac:dyDescent="0.3">
      <c r="P887015" s="83"/>
    </row>
    <row r="887016" spans="16:16" x14ac:dyDescent="0.3">
      <c r="P887016" s="83"/>
    </row>
    <row r="887017" spans="16:16" x14ac:dyDescent="0.3">
      <c r="P887017" s="83"/>
    </row>
    <row r="887018" spans="16:16" x14ac:dyDescent="0.3">
      <c r="P887018" s="83"/>
    </row>
    <row r="887019" spans="16:16" x14ac:dyDescent="0.3">
      <c r="P887019" s="83"/>
    </row>
    <row r="887020" spans="16:16" x14ac:dyDescent="0.3">
      <c r="P887020" s="83"/>
    </row>
    <row r="887021" spans="16:16" x14ac:dyDescent="0.3">
      <c r="P887021" s="83"/>
    </row>
    <row r="887022" spans="16:16" x14ac:dyDescent="0.3">
      <c r="P887022" s="83"/>
    </row>
    <row r="887023" spans="16:16" x14ac:dyDescent="0.3">
      <c r="P887023" s="83"/>
    </row>
    <row r="887024" spans="16:16" x14ac:dyDescent="0.3">
      <c r="P887024" s="83"/>
    </row>
    <row r="887025" spans="16:16" x14ac:dyDescent="0.3">
      <c r="P887025" s="83"/>
    </row>
    <row r="887026" spans="16:16" x14ac:dyDescent="0.3">
      <c r="P887026" s="83"/>
    </row>
    <row r="887027" spans="16:16" x14ac:dyDescent="0.3">
      <c r="P887027" s="83"/>
    </row>
    <row r="887028" spans="16:16" x14ac:dyDescent="0.3">
      <c r="P887028" s="83"/>
    </row>
    <row r="887029" spans="16:16" x14ac:dyDescent="0.3">
      <c r="P887029" s="83"/>
    </row>
    <row r="887030" spans="16:16" x14ac:dyDescent="0.3">
      <c r="P887030" s="83"/>
    </row>
    <row r="887031" spans="16:16" x14ac:dyDescent="0.3">
      <c r="P887031" s="83"/>
    </row>
    <row r="887032" spans="16:16" x14ac:dyDescent="0.3">
      <c r="P887032" s="83"/>
    </row>
    <row r="887033" spans="16:16" x14ac:dyDescent="0.3">
      <c r="P887033" s="83"/>
    </row>
    <row r="887034" spans="16:16" x14ac:dyDescent="0.3">
      <c r="P887034" s="83"/>
    </row>
    <row r="887035" spans="16:16" x14ac:dyDescent="0.3">
      <c r="P887035" s="83"/>
    </row>
    <row r="887036" spans="16:16" x14ac:dyDescent="0.3">
      <c r="P887036" s="83"/>
    </row>
    <row r="887037" spans="16:16" x14ac:dyDescent="0.3">
      <c r="P887037" s="83"/>
    </row>
    <row r="887038" spans="16:16" x14ac:dyDescent="0.3">
      <c r="P887038" s="83"/>
    </row>
    <row r="887039" spans="16:16" x14ac:dyDescent="0.3">
      <c r="P887039" s="83"/>
    </row>
    <row r="887040" spans="16:16" x14ac:dyDescent="0.3">
      <c r="P887040" s="83"/>
    </row>
    <row r="887041" spans="16:16" x14ac:dyDescent="0.3">
      <c r="P887041" s="83"/>
    </row>
    <row r="887042" spans="16:16" x14ac:dyDescent="0.3">
      <c r="P887042" s="83"/>
    </row>
    <row r="887043" spans="16:16" x14ac:dyDescent="0.3">
      <c r="P887043" s="83"/>
    </row>
    <row r="887044" spans="16:16" x14ac:dyDescent="0.3">
      <c r="P887044" s="83"/>
    </row>
    <row r="887045" spans="16:16" x14ac:dyDescent="0.3">
      <c r="P887045" s="83"/>
    </row>
    <row r="887046" spans="16:16" x14ac:dyDescent="0.3">
      <c r="P887046" s="83"/>
    </row>
    <row r="887047" spans="16:16" x14ac:dyDescent="0.3">
      <c r="P887047" s="83"/>
    </row>
    <row r="887048" spans="16:16" x14ac:dyDescent="0.3">
      <c r="P887048" s="83"/>
    </row>
    <row r="887049" spans="16:16" x14ac:dyDescent="0.3">
      <c r="P887049" s="83"/>
    </row>
    <row r="887050" spans="16:16" x14ac:dyDescent="0.3">
      <c r="P887050" s="83"/>
    </row>
    <row r="887051" spans="16:16" x14ac:dyDescent="0.3">
      <c r="P887051" s="83"/>
    </row>
    <row r="887052" spans="16:16" x14ac:dyDescent="0.3">
      <c r="P887052" s="83"/>
    </row>
    <row r="887053" spans="16:16" x14ac:dyDescent="0.3">
      <c r="P887053" s="83"/>
    </row>
    <row r="887054" spans="16:16" x14ac:dyDescent="0.3">
      <c r="P887054" s="83"/>
    </row>
    <row r="887055" spans="16:16" x14ac:dyDescent="0.3">
      <c r="P887055" s="83"/>
    </row>
    <row r="887056" spans="16:16" x14ac:dyDescent="0.3">
      <c r="P887056" s="83"/>
    </row>
    <row r="887057" spans="16:16" x14ac:dyDescent="0.3">
      <c r="P887057" s="83"/>
    </row>
    <row r="887058" spans="16:16" x14ac:dyDescent="0.3">
      <c r="P887058" s="83"/>
    </row>
    <row r="887059" spans="16:16" x14ac:dyDescent="0.3">
      <c r="P887059" s="83"/>
    </row>
    <row r="887060" spans="16:16" x14ac:dyDescent="0.3">
      <c r="P887060" s="83"/>
    </row>
    <row r="887061" spans="16:16" x14ac:dyDescent="0.3">
      <c r="P887061" s="83"/>
    </row>
    <row r="887062" spans="16:16" x14ac:dyDescent="0.3">
      <c r="P887062" s="83"/>
    </row>
    <row r="887063" spans="16:16" x14ac:dyDescent="0.3">
      <c r="P887063" s="83"/>
    </row>
    <row r="887064" spans="16:16" x14ac:dyDescent="0.3">
      <c r="P887064" s="83"/>
    </row>
    <row r="887065" spans="16:16" x14ac:dyDescent="0.3">
      <c r="P887065" s="83"/>
    </row>
    <row r="887066" spans="16:16" x14ac:dyDescent="0.3">
      <c r="P887066" s="83"/>
    </row>
    <row r="887067" spans="16:16" x14ac:dyDescent="0.3">
      <c r="P887067" s="83"/>
    </row>
    <row r="887068" spans="16:16" x14ac:dyDescent="0.3">
      <c r="P887068" s="83"/>
    </row>
    <row r="887069" spans="16:16" x14ac:dyDescent="0.3">
      <c r="P887069" s="83"/>
    </row>
    <row r="887070" spans="16:16" x14ac:dyDescent="0.3">
      <c r="P887070" s="83"/>
    </row>
    <row r="887071" spans="16:16" x14ac:dyDescent="0.3">
      <c r="P887071" s="83"/>
    </row>
    <row r="887072" spans="16:16" x14ac:dyDescent="0.3">
      <c r="P887072" s="83"/>
    </row>
    <row r="887073" spans="16:16" x14ac:dyDescent="0.3">
      <c r="P887073" s="83"/>
    </row>
    <row r="887074" spans="16:16" x14ac:dyDescent="0.3">
      <c r="P887074" s="83"/>
    </row>
    <row r="887075" spans="16:16" x14ac:dyDescent="0.3">
      <c r="P887075" s="83"/>
    </row>
    <row r="887076" spans="16:16" x14ac:dyDescent="0.3">
      <c r="P887076" s="83"/>
    </row>
    <row r="887077" spans="16:16" x14ac:dyDescent="0.3">
      <c r="P887077" s="83"/>
    </row>
    <row r="887078" spans="16:16" x14ac:dyDescent="0.3">
      <c r="P887078" s="83"/>
    </row>
    <row r="887079" spans="16:16" x14ac:dyDescent="0.3">
      <c r="P887079" s="83"/>
    </row>
    <row r="887080" spans="16:16" x14ac:dyDescent="0.3">
      <c r="P887080" s="83"/>
    </row>
    <row r="887081" spans="16:16" x14ac:dyDescent="0.3">
      <c r="P887081" s="83"/>
    </row>
    <row r="887082" spans="16:16" x14ac:dyDescent="0.3">
      <c r="P887082" s="83"/>
    </row>
    <row r="887083" spans="16:16" x14ac:dyDescent="0.3">
      <c r="P887083" s="83"/>
    </row>
    <row r="887084" spans="16:16" x14ac:dyDescent="0.3">
      <c r="P887084" s="83"/>
    </row>
    <row r="887085" spans="16:16" x14ac:dyDescent="0.3">
      <c r="P887085" s="83"/>
    </row>
    <row r="887086" spans="16:16" x14ac:dyDescent="0.3">
      <c r="P887086" s="83"/>
    </row>
    <row r="887087" spans="16:16" x14ac:dyDescent="0.3">
      <c r="P887087" s="83"/>
    </row>
    <row r="887088" spans="16:16" x14ac:dyDescent="0.3">
      <c r="P887088" s="83"/>
    </row>
    <row r="887089" spans="16:16" x14ac:dyDescent="0.3">
      <c r="P887089" s="83"/>
    </row>
    <row r="887090" spans="16:16" x14ac:dyDescent="0.3">
      <c r="P887090" s="83"/>
    </row>
    <row r="887091" spans="16:16" x14ac:dyDescent="0.3">
      <c r="P887091" s="83"/>
    </row>
    <row r="887092" spans="16:16" x14ac:dyDescent="0.3">
      <c r="P887092" s="83"/>
    </row>
    <row r="887093" spans="16:16" x14ac:dyDescent="0.3">
      <c r="P887093" s="83"/>
    </row>
    <row r="887094" spans="16:16" x14ac:dyDescent="0.3">
      <c r="P887094" s="83"/>
    </row>
    <row r="887095" spans="16:16" x14ac:dyDescent="0.3">
      <c r="P887095" s="83"/>
    </row>
    <row r="887096" spans="16:16" x14ac:dyDescent="0.3">
      <c r="P887096" s="83"/>
    </row>
    <row r="887097" spans="16:16" x14ac:dyDescent="0.3">
      <c r="P887097" s="83"/>
    </row>
    <row r="887098" spans="16:16" x14ac:dyDescent="0.3">
      <c r="P887098" s="83"/>
    </row>
    <row r="887099" spans="16:16" x14ac:dyDescent="0.3">
      <c r="P887099" s="83"/>
    </row>
    <row r="887100" spans="16:16" x14ac:dyDescent="0.3">
      <c r="P887100" s="83"/>
    </row>
    <row r="887101" spans="16:16" x14ac:dyDescent="0.3">
      <c r="P887101" s="83"/>
    </row>
    <row r="887102" spans="16:16" x14ac:dyDescent="0.3">
      <c r="P887102" s="83"/>
    </row>
    <row r="887103" spans="16:16" x14ac:dyDescent="0.3">
      <c r="P887103" s="83"/>
    </row>
    <row r="887104" spans="16:16" x14ac:dyDescent="0.3">
      <c r="P887104" s="83"/>
    </row>
    <row r="887105" spans="16:16" x14ac:dyDescent="0.3">
      <c r="P887105" s="83"/>
    </row>
    <row r="887106" spans="16:16" x14ac:dyDescent="0.3">
      <c r="P887106" s="83"/>
    </row>
    <row r="887107" spans="16:16" x14ac:dyDescent="0.3">
      <c r="P887107" s="83"/>
    </row>
    <row r="887108" spans="16:16" x14ac:dyDescent="0.3">
      <c r="P887108" s="83"/>
    </row>
    <row r="887109" spans="16:16" x14ac:dyDescent="0.3">
      <c r="P887109" s="83"/>
    </row>
    <row r="887110" spans="16:16" x14ac:dyDescent="0.3">
      <c r="P887110" s="83"/>
    </row>
    <row r="887111" spans="16:16" x14ac:dyDescent="0.3">
      <c r="P887111" s="83"/>
    </row>
    <row r="887112" spans="16:16" x14ac:dyDescent="0.3">
      <c r="P887112" s="83"/>
    </row>
    <row r="887113" spans="16:16" x14ac:dyDescent="0.3">
      <c r="P887113" s="83"/>
    </row>
    <row r="887114" spans="16:16" x14ac:dyDescent="0.3">
      <c r="P887114" s="83"/>
    </row>
    <row r="887115" spans="16:16" x14ac:dyDescent="0.3">
      <c r="P887115" s="83"/>
    </row>
    <row r="887116" spans="16:16" x14ac:dyDescent="0.3">
      <c r="P887116" s="83"/>
    </row>
    <row r="887117" spans="16:16" x14ac:dyDescent="0.3">
      <c r="P887117" s="83"/>
    </row>
    <row r="887118" spans="16:16" x14ac:dyDescent="0.3">
      <c r="P887118" s="83"/>
    </row>
    <row r="887119" spans="16:16" x14ac:dyDescent="0.3">
      <c r="P887119" s="83"/>
    </row>
    <row r="887120" spans="16:16" x14ac:dyDescent="0.3">
      <c r="P887120" s="83"/>
    </row>
    <row r="887121" spans="16:16" x14ac:dyDescent="0.3">
      <c r="P887121" s="83"/>
    </row>
    <row r="887122" spans="16:16" x14ac:dyDescent="0.3">
      <c r="P887122" s="83"/>
    </row>
    <row r="887123" spans="16:16" x14ac:dyDescent="0.3">
      <c r="P887123" s="83"/>
    </row>
    <row r="887124" spans="16:16" x14ac:dyDescent="0.3">
      <c r="P887124" s="83"/>
    </row>
    <row r="887125" spans="16:16" x14ac:dyDescent="0.3">
      <c r="P887125" s="83"/>
    </row>
    <row r="887126" spans="16:16" x14ac:dyDescent="0.3">
      <c r="P887126" s="83"/>
    </row>
    <row r="887127" spans="16:16" x14ac:dyDescent="0.3">
      <c r="P887127" s="83"/>
    </row>
    <row r="887128" spans="16:16" x14ac:dyDescent="0.3">
      <c r="P887128" s="83"/>
    </row>
    <row r="887129" spans="16:16" x14ac:dyDescent="0.3">
      <c r="P887129" s="83"/>
    </row>
    <row r="887130" spans="16:16" x14ac:dyDescent="0.3">
      <c r="P887130" s="83"/>
    </row>
    <row r="887131" spans="16:16" x14ac:dyDescent="0.3">
      <c r="P887131" s="83"/>
    </row>
    <row r="887132" spans="16:16" x14ac:dyDescent="0.3">
      <c r="P887132" s="83"/>
    </row>
    <row r="887133" spans="16:16" x14ac:dyDescent="0.3">
      <c r="P887133" s="83"/>
    </row>
    <row r="887134" spans="16:16" x14ac:dyDescent="0.3">
      <c r="P887134" s="83"/>
    </row>
    <row r="887135" spans="16:16" x14ac:dyDescent="0.3">
      <c r="P887135" s="83"/>
    </row>
    <row r="887136" spans="16:16" x14ac:dyDescent="0.3">
      <c r="P887136" s="83"/>
    </row>
    <row r="887137" spans="16:16" x14ac:dyDescent="0.3">
      <c r="P887137" s="83"/>
    </row>
    <row r="887138" spans="16:16" x14ac:dyDescent="0.3">
      <c r="P887138" s="83"/>
    </row>
    <row r="887139" spans="16:16" x14ac:dyDescent="0.3">
      <c r="P887139" s="83"/>
    </row>
    <row r="887140" spans="16:16" x14ac:dyDescent="0.3">
      <c r="P887140" s="83"/>
    </row>
    <row r="887141" spans="16:16" x14ac:dyDescent="0.3">
      <c r="P887141" s="83"/>
    </row>
    <row r="887142" spans="16:16" x14ac:dyDescent="0.3">
      <c r="P887142" s="83"/>
    </row>
    <row r="887143" spans="16:16" x14ac:dyDescent="0.3">
      <c r="P887143" s="83"/>
    </row>
    <row r="887144" spans="16:16" x14ac:dyDescent="0.3">
      <c r="P887144" s="83"/>
    </row>
    <row r="887145" spans="16:16" x14ac:dyDescent="0.3">
      <c r="P887145" s="83"/>
    </row>
    <row r="887146" spans="16:16" x14ac:dyDescent="0.3">
      <c r="P887146" s="83"/>
    </row>
    <row r="887147" spans="16:16" x14ac:dyDescent="0.3">
      <c r="P887147" s="83"/>
    </row>
    <row r="887148" spans="16:16" x14ac:dyDescent="0.3">
      <c r="P887148" s="83"/>
    </row>
    <row r="887149" spans="16:16" x14ac:dyDescent="0.3">
      <c r="P887149" s="83"/>
    </row>
    <row r="887150" spans="16:16" x14ac:dyDescent="0.3">
      <c r="P887150" s="83"/>
    </row>
    <row r="887151" spans="16:16" x14ac:dyDescent="0.3">
      <c r="P887151" s="83"/>
    </row>
    <row r="887152" spans="16:16" x14ac:dyDescent="0.3">
      <c r="P887152" s="83"/>
    </row>
    <row r="887153" spans="16:16" x14ac:dyDescent="0.3">
      <c r="P887153" s="83"/>
    </row>
    <row r="887154" spans="16:16" x14ac:dyDescent="0.3">
      <c r="P887154" s="83"/>
    </row>
    <row r="887155" spans="16:16" x14ac:dyDescent="0.3">
      <c r="P887155" s="83"/>
    </row>
    <row r="887156" spans="16:16" x14ac:dyDescent="0.3">
      <c r="P887156" s="83"/>
    </row>
    <row r="887157" spans="16:16" x14ac:dyDescent="0.3">
      <c r="P887157" s="83"/>
    </row>
    <row r="887158" spans="16:16" x14ac:dyDescent="0.3">
      <c r="P887158" s="83"/>
    </row>
    <row r="887159" spans="16:16" x14ac:dyDescent="0.3">
      <c r="P887159" s="83"/>
    </row>
    <row r="887160" spans="16:16" x14ac:dyDescent="0.3">
      <c r="P887160" s="83"/>
    </row>
    <row r="887161" spans="16:16" x14ac:dyDescent="0.3">
      <c r="P887161" s="83"/>
    </row>
    <row r="887162" spans="16:16" x14ac:dyDescent="0.3">
      <c r="P887162" s="83"/>
    </row>
    <row r="887163" spans="16:16" x14ac:dyDescent="0.3">
      <c r="P887163" s="83"/>
    </row>
    <row r="887164" spans="16:16" x14ac:dyDescent="0.3">
      <c r="P887164" s="83"/>
    </row>
    <row r="887165" spans="16:16" x14ac:dyDescent="0.3">
      <c r="P887165" s="83"/>
    </row>
    <row r="887166" spans="16:16" x14ac:dyDescent="0.3">
      <c r="P887166" s="83"/>
    </row>
    <row r="887167" spans="16:16" x14ac:dyDescent="0.3">
      <c r="P887167" s="83"/>
    </row>
    <row r="887168" spans="16:16" x14ac:dyDescent="0.3">
      <c r="P887168" s="83"/>
    </row>
    <row r="887169" spans="16:16" x14ac:dyDescent="0.3">
      <c r="P887169" s="83"/>
    </row>
    <row r="887170" spans="16:16" x14ac:dyDescent="0.3">
      <c r="P887170" s="83"/>
    </row>
    <row r="887171" spans="16:16" x14ac:dyDescent="0.3">
      <c r="P887171" s="83"/>
    </row>
    <row r="887172" spans="16:16" x14ac:dyDescent="0.3">
      <c r="P887172" s="83"/>
    </row>
    <row r="887173" spans="16:16" x14ac:dyDescent="0.3">
      <c r="P887173" s="83"/>
    </row>
    <row r="887174" spans="16:16" x14ac:dyDescent="0.3">
      <c r="P887174" s="83"/>
    </row>
    <row r="887175" spans="16:16" x14ac:dyDescent="0.3">
      <c r="P887175" s="83"/>
    </row>
    <row r="887176" spans="16:16" x14ac:dyDescent="0.3">
      <c r="P887176" s="83"/>
    </row>
    <row r="887177" spans="16:16" x14ac:dyDescent="0.3">
      <c r="P887177" s="83"/>
    </row>
    <row r="887178" spans="16:16" x14ac:dyDescent="0.3">
      <c r="P887178" s="83"/>
    </row>
    <row r="887179" spans="16:16" x14ac:dyDescent="0.3">
      <c r="P887179" s="83"/>
    </row>
    <row r="887180" spans="16:16" x14ac:dyDescent="0.3">
      <c r="P887180" s="83"/>
    </row>
    <row r="887181" spans="16:16" x14ac:dyDescent="0.3">
      <c r="P887181" s="83"/>
    </row>
    <row r="887182" spans="16:16" x14ac:dyDescent="0.3">
      <c r="P887182" s="83"/>
    </row>
    <row r="887183" spans="16:16" x14ac:dyDescent="0.3">
      <c r="P887183" s="83"/>
    </row>
    <row r="887184" spans="16:16" x14ac:dyDescent="0.3">
      <c r="P887184" s="83"/>
    </row>
    <row r="887185" spans="16:16" x14ac:dyDescent="0.3">
      <c r="P887185" s="83"/>
    </row>
    <row r="887186" spans="16:16" x14ac:dyDescent="0.3">
      <c r="P887186" s="83"/>
    </row>
    <row r="887187" spans="16:16" x14ac:dyDescent="0.3">
      <c r="P887187" s="83"/>
    </row>
    <row r="887188" spans="16:16" x14ac:dyDescent="0.3">
      <c r="P887188" s="83"/>
    </row>
    <row r="887189" spans="16:16" x14ac:dyDescent="0.3">
      <c r="P887189" s="83"/>
    </row>
    <row r="887190" spans="16:16" x14ac:dyDescent="0.3">
      <c r="P887190" s="83"/>
    </row>
    <row r="887191" spans="16:16" x14ac:dyDescent="0.3">
      <c r="P887191" s="83"/>
    </row>
    <row r="887192" spans="16:16" x14ac:dyDescent="0.3">
      <c r="P887192" s="83"/>
    </row>
    <row r="887193" spans="16:16" x14ac:dyDescent="0.3">
      <c r="P887193" s="83"/>
    </row>
    <row r="887194" spans="16:16" x14ac:dyDescent="0.3">
      <c r="P887194" s="83"/>
    </row>
    <row r="887195" spans="16:16" x14ac:dyDescent="0.3">
      <c r="P887195" s="83"/>
    </row>
    <row r="887196" spans="16:16" x14ac:dyDescent="0.3">
      <c r="P887196" s="83"/>
    </row>
    <row r="887197" spans="16:16" x14ac:dyDescent="0.3">
      <c r="P887197" s="83"/>
    </row>
    <row r="887198" spans="16:16" x14ac:dyDescent="0.3">
      <c r="P887198" s="83"/>
    </row>
    <row r="887199" spans="16:16" x14ac:dyDescent="0.3">
      <c r="P887199" s="83"/>
    </row>
    <row r="887200" spans="16:16" x14ac:dyDescent="0.3">
      <c r="P887200" s="83"/>
    </row>
    <row r="887201" spans="16:16" x14ac:dyDescent="0.3">
      <c r="P887201" s="83"/>
    </row>
    <row r="887202" spans="16:16" x14ac:dyDescent="0.3">
      <c r="P887202" s="83"/>
    </row>
    <row r="887203" spans="16:16" x14ac:dyDescent="0.3">
      <c r="P887203" s="83"/>
    </row>
    <row r="887204" spans="16:16" x14ac:dyDescent="0.3">
      <c r="P887204" s="83"/>
    </row>
    <row r="887205" spans="16:16" x14ac:dyDescent="0.3">
      <c r="P887205" s="83"/>
    </row>
    <row r="887206" spans="16:16" x14ac:dyDescent="0.3">
      <c r="P887206" s="83"/>
    </row>
    <row r="887207" spans="16:16" x14ac:dyDescent="0.3">
      <c r="P887207" s="83"/>
    </row>
    <row r="887208" spans="16:16" x14ac:dyDescent="0.3">
      <c r="P887208" s="83"/>
    </row>
    <row r="887209" spans="16:16" x14ac:dyDescent="0.3">
      <c r="P887209" s="83"/>
    </row>
    <row r="887210" spans="16:16" x14ac:dyDescent="0.3">
      <c r="P887210" s="83"/>
    </row>
    <row r="887211" spans="16:16" x14ac:dyDescent="0.3">
      <c r="P887211" s="83"/>
    </row>
    <row r="887212" spans="16:16" x14ac:dyDescent="0.3">
      <c r="P887212" s="83"/>
    </row>
    <row r="887213" spans="16:16" x14ac:dyDescent="0.3">
      <c r="P887213" s="83"/>
    </row>
    <row r="887214" spans="16:16" x14ac:dyDescent="0.3">
      <c r="P887214" s="83"/>
    </row>
    <row r="887215" spans="16:16" x14ac:dyDescent="0.3">
      <c r="P887215" s="83"/>
    </row>
    <row r="887216" spans="16:16" x14ac:dyDescent="0.3">
      <c r="P887216" s="83"/>
    </row>
    <row r="887217" spans="16:16" x14ac:dyDescent="0.3">
      <c r="P887217" s="83"/>
    </row>
    <row r="887218" spans="16:16" x14ac:dyDescent="0.3">
      <c r="P887218" s="83"/>
    </row>
    <row r="887219" spans="16:16" x14ac:dyDescent="0.3">
      <c r="P887219" s="83"/>
    </row>
    <row r="887220" spans="16:16" x14ac:dyDescent="0.3">
      <c r="P887220" s="83"/>
    </row>
    <row r="887221" spans="16:16" x14ac:dyDescent="0.3">
      <c r="P887221" s="83"/>
    </row>
    <row r="887222" spans="16:16" x14ac:dyDescent="0.3">
      <c r="P887222" s="83"/>
    </row>
    <row r="887223" spans="16:16" x14ac:dyDescent="0.3">
      <c r="P887223" s="83"/>
    </row>
    <row r="887224" spans="16:16" x14ac:dyDescent="0.3">
      <c r="P887224" s="83"/>
    </row>
    <row r="887225" spans="16:16" x14ac:dyDescent="0.3">
      <c r="P887225" s="83"/>
    </row>
    <row r="887226" spans="16:16" x14ac:dyDescent="0.3">
      <c r="P887226" s="83"/>
    </row>
    <row r="887227" spans="16:16" x14ac:dyDescent="0.3">
      <c r="P887227" s="83"/>
    </row>
    <row r="887228" spans="16:16" x14ac:dyDescent="0.3">
      <c r="P887228" s="83"/>
    </row>
    <row r="887229" spans="16:16" x14ac:dyDescent="0.3">
      <c r="P887229" s="83"/>
    </row>
    <row r="887230" spans="16:16" x14ac:dyDescent="0.3">
      <c r="P887230" s="83"/>
    </row>
    <row r="887231" spans="16:16" x14ac:dyDescent="0.3">
      <c r="P887231" s="83"/>
    </row>
    <row r="887232" spans="16:16" x14ac:dyDescent="0.3">
      <c r="P887232" s="83"/>
    </row>
    <row r="887233" spans="16:16" x14ac:dyDescent="0.3">
      <c r="P887233" s="83"/>
    </row>
    <row r="887234" spans="16:16" x14ac:dyDescent="0.3">
      <c r="P887234" s="83"/>
    </row>
    <row r="887235" spans="16:16" x14ac:dyDescent="0.3">
      <c r="P887235" s="83"/>
    </row>
    <row r="887236" spans="16:16" x14ac:dyDescent="0.3">
      <c r="P887236" s="83"/>
    </row>
    <row r="887237" spans="16:16" x14ac:dyDescent="0.3">
      <c r="P887237" s="83"/>
    </row>
    <row r="887238" spans="16:16" x14ac:dyDescent="0.3">
      <c r="P887238" s="83"/>
    </row>
    <row r="887239" spans="16:16" x14ac:dyDescent="0.3">
      <c r="P887239" s="83"/>
    </row>
    <row r="887240" spans="16:16" x14ac:dyDescent="0.3">
      <c r="P887240" s="83"/>
    </row>
    <row r="887241" spans="16:16" x14ac:dyDescent="0.3">
      <c r="P887241" s="83"/>
    </row>
    <row r="887242" spans="16:16" x14ac:dyDescent="0.3">
      <c r="P887242" s="83"/>
    </row>
    <row r="887243" spans="16:16" x14ac:dyDescent="0.3">
      <c r="P887243" s="83"/>
    </row>
    <row r="887244" spans="16:16" x14ac:dyDescent="0.3">
      <c r="P887244" s="83"/>
    </row>
    <row r="887245" spans="16:16" x14ac:dyDescent="0.3">
      <c r="P887245" s="83"/>
    </row>
    <row r="887246" spans="16:16" x14ac:dyDescent="0.3">
      <c r="P887246" s="83"/>
    </row>
    <row r="887247" spans="16:16" x14ac:dyDescent="0.3">
      <c r="P887247" s="83"/>
    </row>
    <row r="887248" spans="16:16" x14ac:dyDescent="0.3">
      <c r="P887248" s="83"/>
    </row>
    <row r="887249" spans="16:16" x14ac:dyDescent="0.3">
      <c r="P887249" s="83"/>
    </row>
    <row r="887250" spans="16:16" x14ac:dyDescent="0.3">
      <c r="P887250" s="83"/>
    </row>
    <row r="887251" spans="16:16" x14ac:dyDescent="0.3">
      <c r="P887251" s="83"/>
    </row>
    <row r="887252" spans="16:16" x14ac:dyDescent="0.3">
      <c r="P887252" s="83"/>
    </row>
    <row r="887253" spans="16:16" x14ac:dyDescent="0.3">
      <c r="P887253" s="83"/>
    </row>
    <row r="887254" spans="16:16" x14ac:dyDescent="0.3">
      <c r="P887254" s="83"/>
    </row>
    <row r="887255" spans="16:16" x14ac:dyDescent="0.3">
      <c r="P887255" s="83"/>
    </row>
    <row r="887256" spans="16:16" x14ac:dyDescent="0.3">
      <c r="P887256" s="83"/>
    </row>
    <row r="887257" spans="16:16" x14ac:dyDescent="0.3">
      <c r="P887257" s="83"/>
    </row>
    <row r="887258" spans="16:16" x14ac:dyDescent="0.3">
      <c r="P887258" s="83"/>
    </row>
    <row r="887259" spans="16:16" x14ac:dyDescent="0.3">
      <c r="P887259" s="83"/>
    </row>
    <row r="887260" spans="16:16" x14ac:dyDescent="0.3">
      <c r="P887260" s="83"/>
    </row>
    <row r="887261" spans="16:16" x14ac:dyDescent="0.3">
      <c r="P887261" s="83"/>
    </row>
    <row r="887262" spans="16:16" x14ac:dyDescent="0.3">
      <c r="P887262" s="83"/>
    </row>
    <row r="887263" spans="16:16" x14ac:dyDescent="0.3">
      <c r="P887263" s="83"/>
    </row>
    <row r="887264" spans="16:16" x14ac:dyDescent="0.3">
      <c r="P887264" s="83"/>
    </row>
    <row r="887265" spans="16:16" x14ac:dyDescent="0.3">
      <c r="P887265" s="83"/>
    </row>
    <row r="887266" spans="16:16" x14ac:dyDescent="0.3">
      <c r="P887266" s="83"/>
    </row>
    <row r="887267" spans="16:16" x14ac:dyDescent="0.3">
      <c r="P887267" s="83"/>
    </row>
    <row r="887268" spans="16:16" x14ac:dyDescent="0.3">
      <c r="P887268" s="83"/>
    </row>
    <row r="887269" spans="16:16" x14ac:dyDescent="0.3">
      <c r="P887269" s="83"/>
    </row>
    <row r="887270" spans="16:16" x14ac:dyDescent="0.3">
      <c r="P887270" s="83"/>
    </row>
    <row r="887271" spans="16:16" x14ac:dyDescent="0.3">
      <c r="P887271" s="83"/>
    </row>
    <row r="887272" spans="16:16" x14ac:dyDescent="0.3">
      <c r="P887272" s="83"/>
    </row>
    <row r="887273" spans="16:16" x14ac:dyDescent="0.3">
      <c r="P887273" s="83"/>
    </row>
    <row r="887274" spans="16:16" x14ac:dyDescent="0.3">
      <c r="P887274" s="83"/>
    </row>
    <row r="887275" spans="16:16" x14ac:dyDescent="0.3">
      <c r="P887275" s="83"/>
    </row>
    <row r="887276" spans="16:16" x14ac:dyDescent="0.3">
      <c r="P887276" s="83"/>
    </row>
    <row r="887277" spans="16:16" x14ac:dyDescent="0.3">
      <c r="P887277" s="83"/>
    </row>
    <row r="887278" spans="16:16" x14ac:dyDescent="0.3">
      <c r="P887278" s="83"/>
    </row>
    <row r="887279" spans="16:16" x14ac:dyDescent="0.3">
      <c r="P887279" s="83"/>
    </row>
    <row r="887280" spans="16:16" x14ac:dyDescent="0.3">
      <c r="P887280" s="83"/>
    </row>
    <row r="887281" spans="16:16" x14ac:dyDescent="0.3">
      <c r="P887281" s="83"/>
    </row>
    <row r="887282" spans="16:16" x14ac:dyDescent="0.3">
      <c r="P887282" s="83"/>
    </row>
    <row r="887283" spans="16:16" x14ac:dyDescent="0.3">
      <c r="P887283" s="83"/>
    </row>
    <row r="887284" spans="16:16" x14ac:dyDescent="0.3">
      <c r="P887284" s="83"/>
    </row>
    <row r="887285" spans="16:16" x14ac:dyDescent="0.3">
      <c r="P887285" s="83"/>
    </row>
    <row r="887286" spans="16:16" x14ac:dyDescent="0.3">
      <c r="P887286" s="83"/>
    </row>
    <row r="887287" spans="16:16" x14ac:dyDescent="0.3">
      <c r="P887287" s="83"/>
    </row>
    <row r="887288" spans="16:16" x14ac:dyDescent="0.3">
      <c r="P887288" s="83"/>
    </row>
    <row r="887289" spans="16:16" x14ac:dyDescent="0.3">
      <c r="P887289" s="83"/>
    </row>
    <row r="887290" spans="16:16" x14ac:dyDescent="0.3">
      <c r="P887290" s="83"/>
    </row>
    <row r="887291" spans="16:16" x14ac:dyDescent="0.3">
      <c r="P887291" s="83"/>
    </row>
    <row r="887292" spans="16:16" x14ac:dyDescent="0.3">
      <c r="P887292" s="83"/>
    </row>
    <row r="887293" spans="16:16" x14ac:dyDescent="0.3">
      <c r="P887293" s="83"/>
    </row>
    <row r="887294" spans="16:16" x14ac:dyDescent="0.3">
      <c r="P887294" s="83"/>
    </row>
    <row r="887295" spans="16:16" x14ac:dyDescent="0.3">
      <c r="P887295" s="83"/>
    </row>
    <row r="887296" spans="16:16" x14ac:dyDescent="0.3">
      <c r="P887296" s="83"/>
    </row>
    <row r="887297" spans="16:16" x14ac:dyDescent="0.3">
      <c r="P887297" s="83"/>
    </row>
    <row r="887298" spans="16:16" x14ac:dyDescent="0.3">
      <c r="P887298" s="83"/>
    </row>
    <row r="887299" spans="16:16" x14ac:dyDescent="0.3">
      <c r="P887299" s="83"/>
    </row>
    <row r="887300" spans="16:16" x14ac:dyDescent="0.3">
      <c r="P887300" s="83"/>
    </row>
    <row r="887301" spans="16:16" x14ac:dyDescent="0.3">
      <c r="P887301" s="83"/>
    </row>
    <row r="887302" spans="16:16" x14ac:dyDescent="0.3">
      <c r="P887302" s="83"/>
    </row>
    <row r="887303" spans="16:16" x14ac:dyDescent="0.3">
      <c r="P887303" s="83"/>
    </row>
    <row r="887304" spans="16:16" x14ac:dyDescent="0.3">
      <c r="P887304" s="83"/>
    </row>
    <row r="887305" spans="16:16" x14ac:dyDescent="0.3">
      <c r="P887305" s="83"/>
    </row>
    <row r="887306" spans="16:16" x14ac:dyDescent="0.3">
      <c r="P887306" s="83"/>
    </row>
    <row r="887307" spans="16:16" x14ac:dyDescent="0.3">
      <c r="P887307" s="83"/>
    </row>
    <row r="887308" spans="16:16" x14ac:dyDescent="0.3">
      <c r="P887308" s="83"/>
    </row>
    <row r="887309" spans="16:16" x14ac:dyDescent="0.3">
      <c r="P887309" s="83"/>
    </row>
    <row r="887310" spans="16:16" x14ac:dyDescent="0.3">
      <c r="P887310" s="83"/>
    </row>
    <row r="887311" spans="16:16" x14ac:dyDescent="0.3">
      <c r="P887311" s="83"/>
    </row>
    <row r="887312" spans="16:16" x14ac:dyDescent="0.3">
      <c r="P887312" s="83"/>
    </row>
    <row r="887313" spans="16:16" x14ac:dyDescent="0.3">
      <c r="P887313" s="83"/>
    </row>
    <row r="887314" spans="16:16" x14ac:dyDescent="0.3">
      <c r="P887314" s="83"/>
    </row>
    <row r="887315" spans="16:16" x14ac:dyDescent="0.3">
      <c r="P887315" s="83"/>
    </row>
    <row r="887316" spans="16:16" x14ac:dyDescent="0.3">
      <c r="P887316" s="83"/>
    </row>
    <row r="887317" spans="16:16" x14ac:dyDescent="0.3">
      <c r="P887317" s="83"/>
    </row>
    <row r="887318" spans="16:16" x14ac:dyDescent="0.3">
      <c r="P887318" s="83"/>
    </row>
    <row r="887319" spans="16:16" x14ac:dyDescent="0.3">
      <c r="P887319" s="83"/>
    </row>
    <row r="887320" spans="16:16" x14ac:dyDescent="0.3">
      <c r="P887320" s="83"/>
    </row>
    <row r="887321" spans="16:16" x14ac:dyDescent="0.3">
      <c r="P887321" s="83"/>
    </row>
    <row r="887322" spans="16:16" x14ac:dyDescent="0.3">
      <c r="P887322" s="83"/>
    </row>
    <row r="887323" spans="16:16" x14ac:dyDescent="0.3">
      <c r="P887323" s="83"/>
    </row>
    <row r="887324" spans="16:16" x14ac:dyDescent="0.3">
      <c r="P887324" s="83"/>
    </row>
    <row r="887325" spans="16:16" x14ac:dyDescent="0.3">
      <c r="P887325" s="83"/>
    </row>
    <row r="887326" spans="16:16" x14ac:dyDescent="0.3">
      <c r="P887326" s="83"/>
    </row>
    <row r="887327" spans="16:16" x14ac:dyDescent="0.3">
      <c r="P887327" s="83"/>
    </row>
    <row r="887328" spans="16:16" x14ac:dyDescent="0.3">
      <c r="P887328" s="83"/>
    </row>
    <row r="887329" spans="16:16" x14ac:dyDescent="0.3">
      <c r="P887329" s="83"/>
    </row>
    <row r="887330" spans="16:16" x14ac:dyDescent="0.3">
      <c r="P887330" s="83"/>
    </row>
    <row r="887331" spans="16:16" x14ac:dyDescent="0.3">
      <c r="P887331" s="83"/>
    </row>
    <row r="887332" spans="16:16" x14ac:dyDescent="0.3">
      <c r="P887332" s="83"/>
    </row>
    <row r="887333" spans="16:16" x14ac:dyDescent="0.3">
      <c r="P887333" s="83"/>
    </row>
    <row r="887334" spans="16:16" x14ac:dyDescent="0.3">
      <c r="P887334" s="83"/>
    </row>
    <row r="887335" spans="16:16" x14ac:dyDescent="0.3">
      <c r="P887335" s="83"/>
    </row>
    <row r="887336" spans="16:16" x14ac:dyDescent="0.3">
      <c r="P887336" s="83"/>
    </row>
    <row r="887337" spans="16:16" x14ac:dyDescent="0.3">
      <c r="P887337" s="83"/>
    </row>
    <row r="887338" spans="16:16" x14ac:dyDescent="0.3">
      <c r="P887338" s="83"/>
    </row>
    <row r="887339" spans="16:16" x14ac:dyDescent="0.3">
      <c r="P887339" s="83"/>
    </row>
    <row r="887340" spans="16:16" x14ac:dyDescent="0.3">
      <c r="P887340" s="83"/>
    </row>
    <row r="887341" spans="16:16" x14ac:dyDescent="0.3">
      <c r="P887341" s="83"/>
    </row>
    <row r="887342" spans="16:16" x14ac:dyDescent="0.3">
      <c r="P887342" s="83"/>
    </row>
    <row r="887343" spans="16:16" x14ac:dyDescent="0.3">
      <c r="P887343" s="83"/>
    </row>
    <row r="887344" spans="16:16" x14ac:dyDescent="0.3">
      <c r="P887344" s="83"/>
    </row>
    <row r="887345" spans="16:16" x14ac:dyDescent="0.3">
      <c r="P887345" s="83"/>
    </row>
    <row r="887346" spans="16:16" x14ac:dyDescent="0.3">
      <c r="P887346" s="83"/>
    </row>
    <row r="887347" spans="16:16" x14ac:dyDescent="0.3">
      <c r="P887347" s="83"/>
    </row>
    <row r="887348" spans="16:16" x14ac:dyDescent="0.3">
      <c r="P887348" s="83"/>
    </row>
    <row r="887349" spans="16:16" x14ac:dyDescent="0.3">
      <c r="P887349" s="83"/>
    </row>
    <row r="887350" spans="16:16" x14ac:dyDescent="0.3">
      <c r="P887350" s="83"/>
    </row>
    <row r="887351" spans="16:16" x14ac:dyDescent="0.3">
      <c r="P887351" s="83"/>
    </row>
    <row r="887352" spans="16:16" x14ac:dyDescent="0.3">
      <c r="P887352" s="83"/>
    </row>
    <row r="887353" spans="16:16" x14ac:dyDescent="0.3">
      <c r="P887353" s="83"/>
    </row>
    <row r="887354" spans="16:16" x14ac:dyDescent="0.3">
      <c r="P887354" s="83"/>
    </row>
    <row r="887355" spans="16:16" x14ac:dyDescent="0.3">
      <c r="P887355" s="83"/>
    </row>
    <row r="887356" spans="16:16" x14ac:dyDescent="0.3">
      <c r="P887356" s="83"/>
    </row>
    <row r="887357" spans="16:16" x14ac:dyDescent="0.3">
      <c r="P887357" s="83"/>
    </row>
    <row r="887358" spans="16:16" x14ac:dyDescent="0.3">
      <c r="P887358" s="83"/>
    </row>
    <row r="887359" spans="16:16" x14ac:dyDescent="0.3">
      <c r="P887359" s="83"/>
    </row>
    <row r="887360" spans="16:16" x14ac:dyDescent="0.3">
      <c r="P887360" s="83"/>
    </row>
    <row r="887361" spans="16:16" x14ac:dyDescent="0.3">
      <c r="P887361" s="83"/>
    </row>
    <row r="887362" spans="16:16" x14ac:dyDescent="0.3">
      <c r="P887362" s="83"/>
    </row>
    <row r="887363" spans="16:16" x14ac:dyDescent="0.3">
      <c r="P887363" s="83"/>
    </row>
    <row r="887364" spans="16:16" x14ac:dyDescent="0.3">
      <c r="P887364" s="83"/>
    </row>
    <row r="887365" spans="16:16" x14ac:dyDescent="0.3">
      <c r="P887365" s="83"/>
    </row>
    <row r="887366" spans="16:16" x14ac:dyDescent="0.3">
      <c r="P887366" s="83"/>
    </row>
    <row r="887367" spans="16:16" x14ac:dyDescent="0.3">
      <c r="P887367" s="83"/>
    </row>
    <row r="887368" spans="16:16" x14ac:dyDescent="0.3">
      <c r="P887368" s="83"/>
    </row>
    <row r="887369" spans="16:16" x14ac:dyDescent="0.3">
      <c r="P887369" s="83"/>
    </row>
    <row r="887370" spans="16:16" x14ac:dyDescent="0.3">
      <c r="P887370" s="83"/>
    </row>
    <row r="887371" spans="16:16" x14ac:dyDescent="0.3">
      <c r="P887371" s="83"/>
    </row>
    <row r="887372" spans="16:16" x14ac:dyDescent="0.3">
      <c r="P887372" s="83"/>
    </row>
    <row r="887373" spans="16:16" x14ac:dyDescent="0.3">
      <c r="P887373" s="83"/>
    </row>
    <row r="887374" spans="16:16" x14ac:dyDescent="0.3">
      <c r="P887374" s="83"/>
    </row>
    <row r="887375" spans="16:16" x14ac:dyDescent="0.3">
      <c r="P887375" s="83"/>
    </row>
    <row r="887376" spans="16:16" x14ac:dyDescent="0.3">
      <c r="P887376" s="83"/>
    </row>
    <row r="887377" spans="16:16" x14ac:dyDescent="0.3">
      <c r="P887377" s="83"/>
    </row>
    <row r="887378" spans="16:16" x14ac:dyDescent="0.3">
      <c r="P887378" s="83"/>
    </row>
    <row r="887379" spans="16:16" x14ac:dyDescent="0.3">
      <c r="P887379" s="83"/>
    </row>
    <row r="887380" spans="16:16" x14ac:dyDescent="0.3">
      <c r="P887380" s="83"/>
    </row>
    <row r="887381" spans="16:16" x14ac:dyDescent="0.3">
      <c r="P887381" s="83"/>
    </row>
    <row r="887382" spans="16:16" x14ac:dyDescent="0.3">
      <c r="P887382" s="83"/>
    </row>
    <row r="887383" spans="16:16" x14ac:dyDescent="0.3">
      <c r="P887383" s="83"/>
    </row>
    <row r="887384" spans="16:16" x14ac:dyDescent="0.3">
      <c r="P887384" s="83"/>
    </row>
    <row r="887385" spans="16:16" x14ac:dyDescent="0.3">
      <c r="P887385" s="83"/>
    </row>
    <row r="887386" spans="16:16" x14ac:dyDescent="0.3">
      <c r="P887386" s="83"/>
    </row>
    <row r="887387" spans="16:16" x14ac:dyDescent="0.3">
      <c r="P887387" s="83"/>
    </row>
    <row r="887388" spans="16:16" x14ac:dyDescent="0.3">
      <c r="P887388" s="83"/>
    </row>
    <row r="887389" spans="16:16" x14ac:dyDescent="0.3">
      <c r="P887389" s="83"/>
    </row>
    <row r="887390" spans="16:16" x14ac:dyDescent="0.3">
      <c r="P887390" s="83"/>
    </row>
    <row r="887391" spans="16:16" x14ac:dyDescent="0.3">
      <c r="P887391" s="83"/>
    </row>
    <row r="887392" spans="16:16" x14ac:dyDescent="0.3">
      <c r="P887392" s="83"/>
    </row>
    <row r="887393" spans="16:16" x14ac:dyDescent="0.3">
      <c r="P887393" s="83"/>
    </row>
    <row r="887394" spans="16:16" x14ac:dyDescent="0.3">
      <c r="P887394" s="83"/>
    </row>
    <row r="887395" spans="16:16" x14ac:dyDescent="0.3">
      <c r="P887395" s="83"/>
    </row>
    <row r="887396" spans="16:16" x14ac:dyDescent="0.3">
      <c r="P887396" s="83"/>
    </row>
    <row r="887397" spans="16:16" x14ac:dyDescent="0.3">
      <c r="P887397" s="83"/>
    </row>
    <row r="887398" spans="16:16" x14ac:dyDescent="0.3">
      <c r="P887398" s="83"/>
    </row>
    <row r="887399" spans="16:16" x14ac:dyDescent="0.3">
      <c r="P887399" s="83"/>
    </row>
    <row r="887400" spans="16:16" x14ac:dyDescent="0.3">
      <c r="P887400" s="83"/>
    </row>
    <row r="887401" spans="16:16" x14ac:dyDescent="0.3">
      <c r="P887401" s="83"/>
    </row>
    <row r="887402" spans="16:16" x14ac:dyDescent="0.3">
      <c r="P887402" s="83"/>
    </row>
    <row r="887403" spans="16:16" x14ac:dyDescent="0.3">
      <c r="P887403" s="83"/>
    </row>
    <row r="887404" spans="16:16" x14ac:dyDescent="0.3">
      <c r="P887404" s="83"/>
    </row>
    <row r="887405" spans="16:16" x14ac:dyDescent="0.3">
      <c r="P887405" s="83"/>
    </row>
    <row r="887406" spans="16:16" x14ac:dyDescent="0.3">
      <c r="P887406" s="83"/>
    </row>
    <row r="887407" spans="16:16" x14ac:dyDescent="0.3">
      <c r="P887407" s="83"/>
    </row>
    <row r="887408" spans="16:16" x14ac:dyDescent="0.3">
      <c r="P887408" s="83"/>
    </row>
    <row r="887409" spans="16:16" x14ac:dyDescent="0.3">
      <c r="P887409" s="83"/>
    </row>
    <row r="887410" spans="16:16" x14ac:dyDescent="0.3">
      <c r="P887410" s="83"/>
    </row>
    <row r="887411" spans="16:16" x14ac:dyDescent="0.3">
      <c r="P887411" s="83"/>
    </row>
    <row r="887412" spans="16:16" x14ac:dyDescent="0.3">
      <c r="P887412" s="83"/>
    </row>
    <row r="887413" spans="16:16" x14ac:dyDescent="0.3">
      <c r="P887413" s="83"/>
    </row>
    <row r="887414" spans="16:16" x14ac:dyDescent="0.3">
      <c r="P887414" s="83"/>
    </row>
    <row r="887415" spans="16:16" x14ac:dyDescent="0.3">
      <c r="P887415" s="83"/>
    </row>
    <row r="887416" spans="16:16" x14ac:dyDescent="0.3">
      <c r="P887416" s="83"/>
    </row>
    <row r="887417" spans="16:16" x14ac:dyDescent="0.3">
      <c r="P887417" s="83"/>
    </row>
    <row r="887418" spans="16:16" x14ac:dyDescent="0.3">
      <c r="P887418" s="83"/>
    </row>
    <row r="887419" spans="16:16" x14ac:dyDescent="0.3">
      <c r="P887419" s="83"/>
    </row>
    <row r="887420" spans="16:16" x14ac:dyDescent="0.3">
      <c r="P887420" s="83"/>
    </row>
    <row r="887421" spans="16:16" x14ac:dyDescent="0.3">
      <c r="P887421" s="83"/>
    </row>
    <row r="887422" spans="16:16" x14ac:dyDescent="0.3">
      <c r="P887422" s="83"/>
    </row>
    <row r="887423" spans="16:16" x14ac:dyDescent="0.3">
      <c r="P887423" s="83"/>
    </row>
    <row r="887424" spans="16:16" x14ac:dyDescent="0.3">
      <c r="P887424" s="83"/>
    </row>
    <row r="887425" spans="16:16" x14ac:dyDescent="0.3">
      <c r="P887425" s="83"/>
    </row>
    <row r="887426" spans="16:16" x14ac:dyDescent="0.3">
      <c r="P887426" s="83"/>
    </row>
    <row r="887427" spans="16:16" x14ac:dyDescent="0.3">
      <c r="P887427" s="83"/>
    </row>
    <row r="887428" spans="16:16" x14ac:dyDescent="0.3">
      <c r="P887428" s="83"/>
    </row>
    <row r="887429" spans="16:16" x14ac:dyDescent="0.3">
      <c r="P887429" s="83"/>
    </row>
    <row r="887430" spans="16:16" x14ac:dyDescent="0.3">
      <c r="P887430" s="83"/>
    </row>
    <row r="887431" spans="16:16" x14ac:dyDescent="0.3">
      <c r="P887431" s="83"/>
    </row>
    <row r="887432" spans="16:16" x14ac:dyDescent="0.3">
      <c r="P887432" s="83"/>
    </row>
    <row r="887433" spans="16:16" x14ac:dyDescent="0.3">
      <c r="P887433" s="83"/>
    </row>
    <row r="887434" spans="16:16" x14ac:dyDescent="0.3">
      <c r="P887434" s="83"/>
    </row>
    <row r="887435" spans="16:16" x14ac:dyDescent="0.3">
      <c r="P887435" s="83"/>
    </row>
    <row r="887436" spans="16:16" x14ac:dyDescent="0.3">
      <c r="P887436" s="83"/>
    </row>
    <row r="887437" spans="16:16" x14ac:dyDescent="0.3">
      <c r="P887437" s="83"/>
    </row>
    <row r="887438" spans="16:16" x14ac:dyDescent="0.3">
      <c r="P887438" s="83"/>
    </row>
    <row r="887439" spans="16:16" x14ac:dyDescent="0.3">
      <c r="P887439" s="83"/>
    </row>
    <row r="887440" spans="16:16" x14ac:dyDescent="0.3">
      <c r="P887440" s="83"/>
    </row>
    <row r="887441" spans="16:16" x14ac:dyDescent="0.3">
      <c r="P887441" s="83"/>
    </row>
    <row r="887442" spans="16:16" x14ac:dyDescent="0.3">
      <c r="P887442" s="83"/>
    </row>
    <row r="887443" spans="16:16" x14ac:dyDescent="0.3">
      <c r="P887443" s="83"/>
    </row>
    <row r="887444" spans="16:16" x14ac:dyDescent="0.3">
      <c r="P887444" s="83"/>
    </row>
    <row r="887445" spans="16:16" x14ac:dyDescent="0.3">
      <c r="P887445" s="83"/>
    </row>
    <row r="887446" spans="16:16" x14ac:dyDescent="0.3">
      <c r="P887446" s="83"/>
    </row>
    <row r="887447" spans="16:16" x14ac:dyDescent="0.3">
      <c r="P887447" s="83"/>
    </row>
    <row r="887448" spans="16:16" x14ac:dyDescent="0.3">
      <c r="P887448" s="83"/>
    </row>
    <row r="887449" spans="16:16" x14ac:dyDescent="0.3">
      <c r="P887449" s="83"/>
    </row>
    <row r="887450" spans="16:16" x14ac:dyDescent="0.3">
      <c r="P887450" s="83"/>
    </row>
    <row r="887451" spans="16:16" x14ac:dyDescent="0.3">
      <c r="P887451" s="83"/>
    </row>
    <row r="887452" spans="16:16" x14ac:dyDescent="0.3">
      <c r="P887452" s="83"/>
    </row>
    <row r="887453" spans="16:16" x14ac:dyDescent="0.3">
      <c r="P887453" s="83"/>
    </row>
    <row r="887454" spans="16:16" x14ac:dyDescent="0.3">
      <c r="P887454" s="83"/>
    </row>
    <row r="887455" spans="16:16" x14ac:dyDescent="0.3">
      <c r="P887455" s="83"/>
    </row>
    <row r="887456" spans="16:16" x14ac:dyDescent="0.3">
      <c r="P887456" s="83"/>
    </row>
    <row r="887457" spans="16:16" x14ac:dyDescent="0.3">
      <c r="P887457" s="83"/>
    </row>
    <row r="887458" spans="16:16" x14ac:dyDescent="0.3">
      <c r="P887458" s="83"/>
    </row>
    <row r="887459" spans="16:16" x14ac:dyDescent="0.3">
      <c r="P887459" s="83"/>
    </row>
    <row r="887460" spans="16:16" x14ac:dyDescent="0.3">
      <c r="P887460" s="83"/>
    </row>
    <row r="887461" spans="16:16" x14ac:dyDescent="0.3">
      <c r="P887461" s="83"/>
    </row>
    <row r="887462" spans="16:16" x14ac:dyDescent="0.3">
      <c r="P887462" s="83"/>
    </row>
    <row r="887463" spans="16:16" x14ac:dyDescent="0.3">
      <c r="P887463" s="83"/>
    </row>
    <row r="887464" spans="16:16" x14ac:dyDescent="0.3">
      <c r="P887464" s="83"/>
    </row>
    <row r="887465" spans="16:16" x14ac:dyDescent="0.3">
      <c r="P887465" s="83"/>
    </row>
    <row r="887466" spans="16:16" x14ac:dyDescent="0.3">
      <c r="P887466" s="83"/>
    </row>
    <row r="887467" spans="16:16" x14ac:dyDescent="0.3">
      <c r="P887467" s="83"/>
    </row>
    <row r="887468" spans="16:16" x14ac:dyDescent="0.3">
      <c r="P887468" s="83"/>
    </row>
    <row r="887469" spans="16:16" x14ac:dyDescent="0.3">
      <c r="P887469" s="83"/>
    </row>
    <row r="887470" spans="16:16" x14ac:dyDescent="0.3">
      <c r="P887470" s="83"/>
    </row>
    <row r="887471" spans="16:16" x14ac:dyDescent="0.3">
      <c r="P887471" s="83"/>
    </row>
    <row r="887472" spans="16:16" x14ac:dyDescent="0.3">
      <c r="P887472" s="83"/>
    </row>
    <row r="887473" spans="16:16" x14ac:dyDescent="0.3">
      <c r="P887473" s="83"/>
    </row>
    <row r="887474" spans="16:16" x14ac:dyDescent="0.3">
      <c r="P887474" s="83"/>
    </row>
    <row r="887475" spans="16:16" x14ac:dyDescent="0.3">
      <c r="P887475" s="83"/>
    </row>
    <row r="887476" spans="16:16" x14ac:dyDescent="0.3">
      <c r="P887476" s="83"/>
    </row>
    <row r="887477" spans="16:16" x14ac:dyDescent="0.3">
      <c r="P887477" s="83"/>
    </row>
    <row r="887478" spans="16:16" x14ac:dyDescent="0.3">
      <c r="P887478" s="83"/>
    </row>
    <row r="887479" spans="16:16" x14ac:dyDescent="0.3">
      <c r="P887479" s="83"/>
    </row>
    <row r="887480" spans="16:16" x14ac:dyDescent="0.3">
      <c r="P887480" s="83"/>
    </row>
    <row r="887481" spans="16:16" x14ac:dyDescent="0.3">
      <c r="P887481" s="83"/>
    </row>
    <row r="887482" spans="16:16" x14ac:dyDescent="0.3">
      <c r="P887482" s="83"/>
    </row>
    <row r="887483" spans="16:16" x14ac:dyDescent="0.3">
      <c r="P887483" s="83"/>
    </row>
    <row r="887484" spans="16:16" x14ac:dyDescent="0.3">
      <c r="P887484" s="83"/>
    </row>
    <row r="887485" spans="16:16" x14ac:dyDescent="0.3">
      <c r="P887485" s="83"/>
    </row>
    <row r="887486" spans="16:16" x14ac:dyDescent="0.3">
      <c r="P887486" s="83"/>
    </row>
    <row r="887487" spans="16:16" x14ac:dyDescent="0.3">
      <c r="P887487" s="83"/>
    </row>
    <row r="887488" spans="16:16" x14ac:dyDescent="0.3">
      <c r="P887488" s="83"/>
    </row>
    <row r="887489" spans="16:16" x14ac:dyDescent="0.3">
      <c r="P887489" s="83"/>
    </row>
    <row r="887490" spans="16:16" x14ac:dyDescent="0.3">
      <c r="P887490" s="83"/>
    </row>
    <row r="887491" spans="16:16" x14ac:dyDescent="0.3">
      <c r="P887491" s="83"/>
    </row>
    <row r="887492" spans="16:16" x14ac:dyDescent="0.3">
      <c r="P887492" s="83"/>
    </row>
    <row r="887493" spans="16:16" x14ac:dyDescent="0.3">
      <c r="P887493" s="83"/>
    </row>
    <row r="887494" spans="16:16" x14ac:dyDescent="0.3">
      <c r="P887494" s="83"/>
    </row>
    <row r="887495" spans="16:16" x14ac:dyDescent="0.3">
      <c r="P887495" s="83"/>
    </row>
    <row r="887496" spans="16:16" x14ac:dyDescent="0.3">
      <c r="P887496" s="83"/>
    </row>
    <row r="887497" spans="16:16" x14ac:dyDescent="0.3">
      <c r="P887497" s="83"/>
    </row>
    <row r="887498" spans="16:16" x14ac:dyDescent="0.3">
      <c r="P887498" s="83"/>
    </row>
    <row r="887499" spans="16:16" x14ac:dyDescent="0.3">
      <c r="P887499" s="83"/>
    </row>
    <row r="887500" spans="16:16" x14ac:dyDescent="0.3">
      <c r="P887500" s="83"/>
    </row>
    <row r="887501" spans="16:16" x14ac:dyDescent="0.3">
      <c r="P887501" s="83"/>
    </row>
    <row r="887502" spans="16:16" x14ac:dyDescent="0.3">
      <c r="P887502" s="83"/>
    </row>
    <row r="887503" spans="16:16" x14ac:dyDescent="0.3">
      <c r="P887503" s="83"/>
    </row>
    <row r="887504" spans="16:16" x14ac:dyDescent="0.3">
      <c r="P887504" s="83"/>
    </row>
    <row r="887505" spans="16:16" x14ac:dyDescent="0.3">
      <c r="P887505" s="83"/>
    </row>
    <row r="887506" spans="16:16" x14ac:dyDescent="0.3">
      <c r="P887506" s="83"/>
    </row>
    <row r="887507" spans="16:16" x14ac:dyDescent="0.3">
      <c r="P887507" s="83"/>
    </row>
    <row r="887508" spans="16:16" x14ac:dyDescent="0.3">
      <c r="P887508" s="83"/>
    </row>
    <row r="887509" spans="16:16" x14ac:dyDescent="0.3">
      <c r="P887509" s="83"/>
    </row>
    <row r="887510" spans="16:16" x14ac:dyDescent="0.3">
      <c r="P887510" s="83"/>
    </row>
    <row r="887511" spans="16:16" x14ac:dyDescent="0.3">
      <c r="P887511" s="83"/>
    </row>
    <row r="887512" spans="16:16" x14ac:dyDescent="0.3">
      <c r="P887512" s="83"/>
    </row>
    <row r="887513" spans="16:16" x14ac:dyDescent="0.3">
      <c r="P887513" s="83"/>
    </row>
    <row r="887514" spans="16:16" x14ac:dyDescent="0.3">
      <c r="P887514" s="83"/>
    </row>
    <row r="887515" spans="16:16" x14ac:dyDescent="0.3">
      <c r="P887515" s="83"/>
    </row>
    <row r="887516" spans="16:16" x14ac:dyDescent="0.3">
      <c r="P887516" s="83"/>
    </row>
    <row r="887517" spans="16:16" x14ac:dyDescent="0.3">
      <c r="P887517" s="83"/>
    </row>
    <row r="887518" spans="16:16" x14ac:dyDescent="0.3">
      <c r="P887518" s="83"/>
    </row>
    <row r="887519" spans="16:16" x14ac:dyDescent="0.3">
      <c r="P887519" s="83"/>
    </row>
    <row r="887520" spans="16:16" x14ac:dyDescent="0.3">
      <c r="P887520" s="83"/>
    </row>
    <row r="887521" spans="16:16" x14ac:dyDescent="0.3">
      <c r="P887521" s="83"/>
    </row>
    <row r="887522" spans="16:16" x14ac:dyDescent="0.3">
      <c r="P887522" s="83"/>
    </row>
    <row r="887523" spans="16:16" x14ac:dyDescent="0.3">
      <c r="P887523" s="83"/>
    </row>
    <row r="887524" spans="16:16" x14ac:dyDescent="0.3">
      <c r="P887524" s="83"/>
    </row>
    <row r="887525" spans="16:16" x14ac:dyDescent="0.3">
      <c r="P887525" s="83"/>
    </row>
    <row r="887526" spans="16:16" x14ac:dyDescent="0.3">
      <c r="P887526" s="83"/>
    </row>
    <row r="887527" spans="16:16" x14ac:dyDescent="0.3">
      <c r="P887527" s="83"/>
    </row>
    <row r="887528" spans="16:16" x14ac:dyDescent="0.3">
      <c r="P887528" s="83"/>
    </row>
    <row r="887529" spans="16:16" x14ac:dyDescent="0.3">
      <c r="P887529" s="83"/>
    </row>
    <row r="887530" spans="16:16" x14ac:dyDescent="0.3">
      <c r="P887530" s="83"/>
    </row>
    <row r="887531" spans="16:16" x14ac:dyDescent="0.3">
      <c r="P887531" s="83"/>
    </row>
    <row r="887532" spans="16:16" x14ac:dyDescent="0.3">
      <c r="P887532" s="83"/>
    </row>
    <row r="887533" spans="16:16" x14ac:dyDescent="0.3">
      <c r="P887533" s="83"/>
    </row>
    <row r="887534" spans="16:16" x14ac:dyDescent="0.3">
      <c r="P887534" s="83"/>
    </row>
    <row r="887535" spans="16:16" x14ac:dyDescent="0.3">
      <c r="P887535" s="83"/>
    </row>
    <row r="887536" spans="16:16" x14ac:dyDescent="0.3">
      <c r="P887536" s="83"/>
    </row>
    <row r="887537" spans="16:16" x14ac:dyDescent="0.3">
      <c r="P887537" s="83"/>
    </row>
    <row r="887538" spans="16:16" x14ac:dyDescent="0.3">
      <c r="P887538" s="83"/>
    </row>
    <row r="887539" spans="16:16" x14ac:dyDescent="0.3">
      <c r="P887539" s="83"/>
    </row>
    <row r="887540" spans="16:16" x14ac:dyDescent="0.3">
      <c r="P887540" s="83"/>
    </row>
    <row r="887541" spans="16:16" x14ac:dyDescent="0.3">
      <c r="P887541" s="83"/>
    </row>
    <row r="887542" spans="16:16" x14ac:dyDescent="0.3">
      <c r="P887542" s="83"/>
    </row>
    <row r="887543" spans="16:16" x14ac:dyDescent="0.3">
      <c r="P887543" s="83"/>
    </row>
    <row r="887544" spans="16:16" x14ac:dyDescent="0.3">
      <c r="P887544" s="83"/>
    </row>
    <row r="887545" spans="16:16" x14ac:dyDescent="0.3">
      <c r="P887545" s="83"/>
    </row>
    <row r="887546" spans="16:16" x14ac:dyDescent="0.3">
      <c r="P887546" s="83"/>
    </row>
    <row r="887547" spans="16:16" x14ac:dyDescent="0.3">
      <c r="P887547" s="83"/>
    </row>
    <row r="887548" spans="16:16" x14ac:dyDescent="0.3">
      <c r="P887548" s="83"/>
    </row>
    <row r="887549" spans="16:16" x14ac:dyDescent="0.3">
      <c r="P887549" s="83"/>
    </row>
    <row r="887550" spans="16:16" x14ac:dyDescent="0.3">
      <c r="P887550" s="83"/>
    </row>
    <row r="887551" spans="16:16" x14ac:dyDescent="0.3">
      <c r="P887551" s="83"/>
    </row>
    <row r="887552" spans="16:16" x14ac:dyDescent="0.3">
      <c r="P887552" s="83"/>
    </row>
    <row r="887553" spans="16:16" x14ac:dyDescent="0.3">
      <c r="P887553" s="83"/>
    </row>
    <row r="887554" spans="16:16" x14ac:dyDescent="0.3">
      <c r="P887554" s="83"/>
    </row>
    <row r="887555" spans="16:16" x14ac:dyDescent="0.3">
      <c r="P887555" s="83"/>
    </row>
    <row r="887556" spans="16:16" x14ac:dyDescent="0.3">
      <c r="P887556" s="83"/>
    </row>
    <row r="887557" spans="16:16" x14ac:dyDescent="0.3">
      <c r="P887557" s="83"/>
    </row>
    <row r="887558" spans="16:16" x14ac:dyDescent="0.3">
      <c r="P887558" s="83"/>
    </row>
    <row r="887559" spans="16:16" x14ac:dyDescent="0.3">
      <c r="P887559" s="83"/>
    </row>
    <row r="887560" spans="16:16" x14ac:dyDescent="0.3">
      <c r="P887560" s="83"/>
    </row>
    <row r="887561" spans="16:16" x14ac:dyDescent="0.3">
      <c r="P887561" s="83"/>
    </row>
    <row r="887562" spans="16:16" x14ac:dyDescent="0.3">
      <c r="P887562" s="83"/>
    </row>
    <row r="887563" spans="16:16" x14ac:dyDescent="0.3">
      <c r="P887563" s="83"/>
    </row>
    <row r="887564" spans="16:16" x14ac:dyDescent="0.3">
      <c r="P887564" s="83"/>
    </row>
    <row r="887565" spans="16:16" x14ac:dyDescent="0.3">
      <c r="P887565" s="83"/>
    </row>
    <row r="887566" spans="16:16" x14ac:dyDescent="0.3">
      <c r="P887566" s="83"/>
    </row>
    <row r="887567" spans="16:16" x14ac:dyDescent="0.3">
      <c r="P887567" s="83"/>
    </row>
    <row r="887568" spans="16:16" x14ac:dyDescent="0.3">
      <c r="P887568" s="83"/>
    </row>
    <row r="887569" spans="16:16" x14ac:dyDescent="0.3">
      <c r="P887569" s="83"/>
    </row>
    <row r="887570" spans="16:16" x14ac:dyDescent="0.3">
      <c r="P887570" s="83"/>
    </row>
    <row r="887571" spans="16:16" x14ac:dyDescent="0.3">
      <c r="P887571" s="83"/>
    </row>
    <row r="887572" spans="16:16" x14ac:dyDescent="0.3">
      <c r="P887572" s="83"/>
    </row>
    <row r="887573" spans="16:16" x14ac:dyDescent="0.3">
      <c r="P887573" s="83"/>
    </row>
    <row r="887574" spans="16:16" x14ac:dyDescent="0.3">
      <c r="P887574" s="83"/>
    </row>
    <row r="887575" spans="16:16" x14ac:dyDescent="0.3">
      <c r="P887575" s="83"/>
    </row>
    <row r="887576" spans="16:16" x14ac:dyDescent="0.3">
      <c r="P887576" s="83"/>
    </row>
    <row r="887577" spans="16:16" x14ac:dyDescent="0.3">
      <c r="P887577" s="83"/>
    </row>
    <row r="887578" spans="16:16" x14ac:dyDescent="0.3">
      <c r="P887578" s="83"/>
    </row>
    <row r="887579" spans="16:16" x14ac:dyDescent="0.3">
      <c r="P887579" s="83"/>
    </row>
    <row r="887580" spans="16:16" x14ac:dyDescent="0.3">
      <c r="P887580" s="83"/>
    </row>
    <row r="887581" spans="16:16" x14ac:dyDescent="0.3">
      <c r="P887581" s="83"/>
    </row>
    <row r="887582" spans="16:16" x14ac:dyDescent="0.3">
      <c r="P887582" s="83"/>
    </row>
    <row r="887583" spans="16:16" x14ac:dyDescent="0.3">
      <c r="P887583" s="83"/>
    </row>
    <row r="887584" spans="16:16" x14ac:dyDescent="0.3">
      <c r="P887584" s="83"/>
    </row>
    <row r="887585" spans="16:16" x14ac:dyDescent="0.3">
      <c r="P887585" s="83"/>
    </row>
    <row r="887586" spans="16:16" x14ac:dyDescent="0.3">
      <c r="P887586" s="83"/>
    </row>
    <row r="887587" spans="16:16" x14ac:dyDescent="0.3">
      <c r="P887587" s="83"/>
    </row>
    <row r="887588" spans="16:16" x14ac:dyDescent="0.3">
      <c r="P887588" s="83"/>
    </row>
    <row r="887589" spans="16:16" x14ac:dyDescent="0.3">
      <c r="P887589" s="83"/>
    </row>
    <row r="887590" spans="16:16" x14ac:dyDescent="0.3">
      <c r="P887590" s="83"/>
    </row>
    <row r="887591" spans="16:16" x14ac:dyDescent="0.3">
      <c r="P887591" s="83"/>
    </row>
    <row r="887592" spans="16:16" x14ac:dyDescent="0.3">
      <c r="P887592" s="83"/>
    </row>
    <row r="887593" spans="16:16" x14ac:dyDescent="0.3">
      <c r="P887593" s="83"/>
    </row>
    <row r="887594" spans="16:16" x14ac:dyDescent="0.3">
      <c r="P887594" s="83"/>
    </row>
    <row r="887595" spans="16:16" x14ac:dyDescent="0.3">
      <c r="P887595" s="83"/>
    </row>
    <row r="887596" spans="16:16" x14ac:dyDescent="0.3">
      <c r="P887596" s="83"/>
    </row>
    <row r="887597" spans="16:16" x14ac:dyDescent="0.3">
      <c r="P887597" s="83"/>
    </row>
    <row r="887598" spans="16:16" x14ac:dyDescent="0.3">
      <c r="P887598" s="83"/>
    </row>
    <row r="887599" spans="16:16" x14ac:dyDescent="0.3">
      <c r="P887599" s="83"/>
    </row>
    <row r="887600" spans="16:16" x14ac:dyDescent="0.3">
      <c r="P887600" s="83"/>
    </row>
    <row r="887601" spans="16:16" x14ac:dyDescent="0.3">
      <c r="P887601" s="83"/>
    </row>
    <row r="887602" spans="16:16" x14ac:dyDescent="0.3">
      <c r="P887602" s="83"/>
    </row>
    <row r="887603" spans="16:16" x14ac:dyDescent="0.3">
      <c r="P887603" s="83"/>
    </row>
    <row r="887604" spans="16:16" x14ac:dyDescent="0.3">
      <c r="P887604" s="83"/>
    </row>
    <row r="887605" spans="16:16" x14ac:dyDescent="0.3">
      <c r="P887605" s="83"/>
    </row>
    <row r="887606" spans="16:16" x14ac:dyDescent="0.3">
      <c r="P887606" s="83"/>
    </row>
    <row r="887607" spans="16:16" x14ac:dyDescent="0.3">
      <c r="P887607" s="83"/>
    </row>
    <row r="887608" spans="16:16" x14ac:dyDescent="0.3">
      <c r="P887608" s="83"/>
    </row>
    <row r="887609" spans="16:16" x14ac:dyDescent="0.3">
      <c r="P887609" s="83"/>
    </row>
    <row r="887610" spans="16:16" x14ac:dyDescent="0.3">
      <c r="P887610" s="83"/>
    </row>
    <row r="887611" spans="16:16" x14ac:dyDescent="0.3">
      <c r="P887611" s="83"/>
    </row>
    <row r="887612" spans="16:16" x14ac:dyDescent="0.3">
      <c r="P887612" s="83"/>
    </row>
    <row r="887613" spans="16:16" x14ac:dyDescent="0.3">
      <c r="P887613" s="83"/>
    </row>
    <row r="887614" spans="16:16" x14ac:dyDescent="0.3">
      <c r="P887614" s="83"/>
    </row>
    <row r="887615" spans="16:16" x14ac:dyDescent="0.3">
      <c r="P887615" s="83"/>
    </row>
    <row r="887616" spans="16:16" x14ac:dyDescent="0.3">
      <c r="P887616" s="83"/>
    </row>
    <row r="887617" spans="16:16" x14ac:dyDescent="0.3">
      <c r="P887617" s="83"/>
    </row>
    <row r="887618" spans="16:16" x14ac:dyDescent="0.3">
      <c r="P887618" s="83"/>
    </row>
    <row r="887619" spans="16:16" x14ac:dyDescent="0.3">
      <c r="P887619" s="83"/>
    </row>
    <row r="887620" spans="16:16" x14ac:dyDescent="0.3">
      <c r="P887620" s="83"/>
    </row>
    <row r="887621" spans="16:16" x14ac:dyDescent="0.3">
      <c r="P887621" s="83"/>
    </row>
    <row r="887622" spans="16:16" x14ac:dyDescent="0.3">
      <c r="P887622" s="83"/>
    </row>
    <row r="887623" spans="16:16" x14ac:dyDescent="0.3">
      <c r="P887623" s="83"/>
    </row>
    <row r="887624" spans="16:16" x14ac:dyDescent="0.3">
      <c r="P887624" s="83"/>
    </row>
    <row r="887625" spans="16:16" x14ac:dyDescent="0.3">
      <c r="P887625" s="83"/>
    </row>
    <row r="887626" spans="16:16" x14ac:dyDescent="0.3">
      <c r="P887626" s="83"/>
    </row>
    <row r="887627" spans="16:16" x14ac:dyDescent="0.3">
      <c r="P887627" s="83"/>
    </row>
    <row r="887628" spans="16:16" x14ac:dyDescent="0.3">
      <c r="P887628" s="83"/>
    </row>
    <row r="887629" spans="16:16" x14ac:dyDescent="0.3">
      <c r="P887629" s="83"/>
    </row>
    <row r="887630" spans="16:16" x14ac:dyDescent="0.3">
      <c r="P887630" s="83"/>
    </row>
    <row r="887631" spans="16:16" x14ac:dyDescent="0.3">
      <c r="P887631" s="83"/>
    </row>
    <row r="887632" spans="16:16" x14ac:dyDescent="0.3">
      <c r="P887632" s="83"/>
    </row>
    <row r="887633" spans="16:16" x14ac:dyDescent="0.3">
      <c r="P887633" s="83"/>
    </row>
    <row r="887634" spans="16:16" x14ac:dyDescent="0.3">
      <c r="P887634" s="83"/>
    </row>
    <row r="887635" spans="16:16" x14ac:dyDescent="0.3">
      <c r="P887635" s="83"/>
    </row>
    <row r="887636" spans="16:16" x14ac:dyDescent="0.3">
      <c r="P887636" s="83"/>
    </row>
    <row r="887637" spans="16:16" x14ac:dyDescent="0.3">
      <c r="P887637" s="83"/>
    </row>
    <row r="887638" spans="16:16" x14ac:dyDescent="0.3">
      <c r="P887638" s="83"/>
    </row>
    <row r="887639" spans="16:16" x14ac:dyDescent="0.3">
      <c r="P887639" s="83"/>
    </row>
    <row r="887640" spans="16:16" x14ac:dyDescent="0.3">
      <c r="P887640" s="83"/>
    </row>
    <row r="887641" spans="16:16" x14ac:dyDescent="0.3">
      <c r="P887641" s="83"/>
    </row>
    <row r="887642" spans="16:16" x14ac:dyDescent="0.3">
      <c r="P887642" s="83"/>
    </row>
    <row r="887643" spans="16:16" x14ac:dyDescent="0.3">
      <c r="P887643" s="83"/>
    </row>
    <row r="887644" spans="16:16" x14ac:dyDescent="0.3">
      <c r="P887644" s="83"/>
    </row>
    <row r="887645" spans="16:16" x14ac:dyDescent="0.3">
      <c r="P887645" s="83"/>
    </row>
    <row r="887646" spans="16:16" x14ac:dyDescent="0.3">
      <c r="P887646" s="83"/>
    </row>
    <row r="887647" spans="16:16" x14ac:dyDescent="0.3">
      <c r="P887647" s="83"/>
    </row>
    <row r="887648" spans="16:16" x14ac:dyDescent="0.3">
      <c r="P887648" s="83"/>
    </row>
    <row r="887649" spans="16:16" x14ac:dyDescent="0.3">
      <c r="P887649" s="83"/>
    </row>
    <row r="887650" spans="16:16" x14ac:dyDescent="0.3">
      <c r="P887650" s="83"/>
    </row>
    <row r="887651" spans="16:16" x14ac:dyDescent="0.3">
      <c r="P887651" s="83"/>
    </row>
    <row r="887652" spans="16:16" x14ac:dyDescent="0.3">
      <c r="P887652" s="83"/>
    </row>
    <row r="887653" spans="16:16" x14ac:dyDescent="0.3">
      <c r="P887653" s="83"/>
    </row>
    <row r="887654" spans="16:16" x14ac:dyDescent="0.3">
      <c r="P887654" s="83"/>
    </row>
    <row r="887655" spans="16:16" x14ac:dyDescent="0.3">
      <c r="P887655" s="83"/>
    </row>
    <row r="887656" spans="16:16" x14ac:dyDescent="0.3">
      <c r="P887656" s="83"/>
    </row>
    <row r="887657" spans="16:16" x14ac:dyDescent="0.3">
      <c r="P887657" s="83"/>
    </row>
    <row r="887658" spans="16:16" x14ac:dyDescent="0.3">
      <c r="P887658" s="83"/>
    </row>
    <row r="887659" spans="16:16" x14ac:dyDescent="0.3">
      <c r="P887659" s="83"/>
    </row>
    <row r="887660" spans="16:16" x14ac:dyDescent="0.3">
      <c r="P887660" s="83"/>
    </row>
    <row r="887661" spans="16:16" x14ac:dyDescent="0.3">
      <c r="P887661" s="83"/>
    </row>
    <row r="887662" spans="16:16" x14ac:dyDescent="0.3">
      <c r="P887662" s="83"/>
    </row>
    <row r="887663" spans="16:16" x14ac:dyDescent="0.3">
      <c r="P887663" s="83"/>
    </row>
    <row r="887664" spans="16:16" x14ac:dyDescent="0.3">
      <c r="P887664" s="83"/>
    </row>
    <row r="887665" spans="16:16" x14ac:dyDescent="0.3">
      <c r="P887665" s="83"/>
    </row>
    <row r="887666" spans="16:16" x14ac:dyDescent="0.3">
      <c r="P887666" s="83"/>
    </row>
    <row r="887667" spans="16:16" x14ac:dyDescent="0.3">
      <c r="P887667" s="83"/>
    </row>
    <row r="887668" spans="16:16" x14ac:dyDescent="0.3">
      <c r="P887668" s="83"/>
    </row>
    <row r="887669" spans="16:16" x14ac:dyDescent="0.3">
      <c r="P887669" s="83"/>
    </row>
    <row r="887670" spans="16:16" x14ac:dyDescent="0.3">
      <c r="P887670" s="83"/>
    </row>
    <row r="887671" spans="16:16" x14ac:dyDescent="0.3">
      <c r="P887671" s="83"/>
    </row>
    <row r="887672" spans="16:16" x14ac:dyDescent="0.3">
      <c r="P887672" s="83"/>
    </row>
    <row r="887673" spans="16:16" x14ac:dyDescent="0.3">
      <c r="P887673" s="83"/>
    </row>
    <row r="887674" spans="16:16" x14ac:dyDescent="0.3">
      <c r="P887674" s="83"/>
    </row>
    <row r="887675" spans="16:16" x14ac:dyDescent="0.3">
      <c r="P887675" s="83"/>
    </row>
    <row r="887676" spans="16:16" x14ac:dyDescent="0.3">
      <c r="P887676" s="83"/>
    </row>
    <row r="887677" spans="16:16" x14ac:dyDescent="0.3">
      <c r="P887677" s="83"/>
    </row>
    <row r="887678" spans="16:16" x14ac:dyDescent="0.3">
      <c r="P887678" s="83"/>
    </row>
    <row r="887679" spans="16:16" x14ac:dyDescent="0.3">
      <c r="P887679" s="83"/>
    </row>
    <row r="887680" spans="16:16" x14ac:dyDescent="0.3">
      <c r="P887680" s="83"/>
    </row>
    <row r="887681" spans="16:16" x14ac:dyDescent="0.3">
      <c r="P887681" s="83"/>
    </row>
    <row r="887682" spans="16:16" x14ac:dyDescent="0.3">
      <c r="P887682" s="83"/>
    </row>
    <row r="887683" spans="16:16" x14ac:dyDescent="0.3">
      <c r="P887683" s="83"/>
    </row>
    <row r="887684" spans="16:16" x14ac:dyDescent="0.3">
      <c r="P887684" s="83"/>
    </row>
    <row r="887685" spans="16:16" x14ac:dyDescent="0.3">
      <c r="P887685" s="83"/>
    </row>
    <row r="887686" spans="16:16" x14ac:dyDescent="0.3">
      <c r="P887686" s="83"/>
    </row>
    <row r="887687" spans="16:16" x14ac:dyDescent="0.3">
      <c r="P887687" s="83"/>
    </row>
    <row r="887688" spans="16:16" x14ac:dyDescent="0.3">
      <c r="P887688" s="83"/>
    </row>
    <row r="887689" spans="16:16" x14ac:dyDescent="0.3">
      <c r="P887689" s="83"/>
    </row>
    <row r="887690" spans="16:16" x14ac:dyDescent="0.3">
      <c r="P887690" s="83"/>
    </row>
    <row r="887691" spans="16:16" x14ac:dyDescent="0.3">
      <c r="P887691" s="83"/>
    </row>
    <row r="887692" spans="16:16" x14ac:dyDescent="0.3">
      <c r="P887692" s="83"/>
    </row>
    <row r="887693" spans="16:16" x14ac:dyDescent="0.3">
      <c r="P887693" s="83"/>
    </row>
    <row r="887694" spans="16:16" x14ac:dyDescent="0.3">
      <c r="P887694" s="83"/>
    </row>
    <row r="887695" spans="16:16" x14ac:dyDescent="0.3">
      <c r="P887695" s="83"/>
    </row>
    <row r="887696" spans="16:16" x14ac:dyDescent="0.3">
      <c r="P887696" s="83"/>
    </row>
    <row r="887697" spans="16:16" x14ac:dyDescent="0.3">
      <c r="P887697" s="83"/>
    </row>
    <row r="887698" spans="16:16" x14ac:dyDescent="0.3">
      <c r="P887698" s="83"/>
    </row>
    <row r="887699" spans="16:16" x14ac:dyDescent="0.3">
      <c r="P887699" s="83"/>
    </row>
    <row r="887700" spans="16:16" x14ac:dyDescent="0.3">
      <c r="P887700" s="83"/>
    </row>
    <row r="887701" spans="16:16" x14ac:dyDescent="0.3">
      <c r="P887701" s="83"/>
    </row>
    <row r="887702" spans="16:16" x14ac:dyDescent="0.3">
      <c r="P887702" s="83"/>
    </row>
    <row r="887703" spans="16:16" x14ac:dyDescent="0.3">
      <c r="P887703" s="83"/>
    </row>
    <row r="887704" spans="16:16" x14ac:dyDescent="0.3">
      <c r="P887704" s="83"/>
    </row>
    <row r="887705" spans="16:16" x14ac:dyDescent="0.3">
      <c r="P887705" s="83"/>
    </row>
    <row r="887706" spans="16:16" x14ac:dyDescent="0.3">
      <c r="P887706" s="83"/>
    </row>
    <row r="887707" spans="16:16" x14ac:dyDescent="0.3">
      <c r="P887707" s="83"/>
    </row>
    <row r="887708" spans="16:16" x14ac:dyDescent="0.3">
      <c r="P887708" s="83"/>
    </row>
    <row r="887709" spans="16:16" x14ac:dyDescent="0.3">
      <c r="P887709" s="83"/>
    </row>
    <row r="887710" spans="16:16" x14ac:dyDescent="0.3">
      <c r="P887710" s="83"/>
    </row>
    <row r="887711" spans="16:16" x14ac:dyDescent="0.3">
      <c r="P887711" s="83"/>
    </row>
    <row r="887712" spans="16:16" x14ac:dyDescent="0.3">
      <c r="P887712" s="83"/>
    </row>
    <row r="887713" spans="16:16" x14ac:dyDescent="0.3">
      <c r="P887713" s="83"/>
    </row>
    <row r="887714" spans="16:16" x14ac:dyDescent="0.3">
      <c r="P887714" s="83"/>
    </row>
    <row r="887715" spans="16:16" x14ac:dyDescent="0.3">
      <c r="P887715" s="83"/>
    </row>
    <row r="887716" spans="16:16" x14ac:dyDescent="0.3">
      <c r="P887716" s="83"/>
    </row>
    <row r="887717" spans="16:16" x14ac:dyDescent="0.3">
      <c r="P887717" s="83"/>
    </row>
    <row r="887718" spans="16:16" x14ac:dyDescent="0.3">
      <c r="P887718" s="83"/>
    </row>
    <row r="887719" spans="16:16" x14ac:dyDescent="0.3">
      <c r="P887719" s="83"/>
    </row>
    <row r="887720" spans="16:16" x14ac:dyDescent="0.3">
      <c r="P887720" s="83"/>
    </row>
    <row r="887721" spans="16:16" x14ac:dyDescent="0.3">
      <c r="P887721" s="83"/>
    </row>
    <row r="887722" spans="16:16" x14ac:dyDescent="0.3">
      <c r="P887722" s="83"/>
    </row>
    <row r="887723" spans="16:16" x14ac:dyDescent="0.3">
      <c r="P887723" s="83"/>
    </row>
    <row r="887724" spans="16:16" x14ac:dyDescent="0.3">
      <c r="P887724" s="83"/>
    </row>
    <row r="887725" spans="16:16" x14ac:dyDescent="0.3">
      <c r="P887725" s="83"/>
    </row>
    <row r="887726" spans="16:16" x14ac:dyDescent="0.3">
      <c r="P887726" s="83"/>
    </row>
    <row r="887727" spans="16:16" x14ac:dyDescent="0.3">
      <c r="P887727" s="83"/>
    </row>
    <row r="887728" spans="16:16" x14ac:dyDescent="0.3">
      <c r="P887728" s="83"/>
    </row>
    <row r="887729" spans="16:16" x14ac:dyDescent="0.3">
      <c r="P887729" s="83"/>
    </row>
    <row r="887730" spans="16:16" x14ac:dyDescent="0.3">
      <c r="P887730" s="83"/>
    </row>
    <row r="887731" spans="16:16" x14ac:dyDescent="0.3">
      <c r="P887731" s="83"/>
    </row>
    <row r="887732" spans="16:16" x14ac:dyDescent="0.3">
      <c r="P887732" s="83"/>
    </row>
    <row r="887733" spans="16:16" x14ac:dyDescent="0.3">
      <c r="P887733" s="83"/>
    </row>
    <row r="887734" spans="16:16" x14ac:dyDescent="0.3">
      <c r="P887734" s="83"/>
    </row>
    <row r="887735" spans="16:16" x14ac:dyDescent="0.3">
      <c r="P887735" s="83"/>
    </row>
    <row r="887736" spans="16:16" x14ac:dyDescent="0.3">
      <c r="P887736" s="83"/>
    </row>
    <row r="887737" spans="16:16" x14ac:dyDescent="0.3">
      <c r="P887737" s="83"/>
    </row>
    <row r="887738" spans="16:16" x14ac:dyDescent="0.3">
      <c r="P887738" s="83"/>
    </row>
    <row r="887739" spans="16:16" x14ac:dyDescent="0.3">
      <c r="P887739" s="83"/>
    </row>
    <row r="887740" spans="16:16" x14ac:dyDescent="0.3">
      <c r="P887740" s="83"/>
    </row>
    <row r="887741" spans="16:16" x14ac:dyDescent="0.3">
      <c r="P887741" s="83"/>
    </row>
    <row r="887742" spans="16:16" x14ac:dyDescent="0.3">
      <c r="P887742" s="83"/>
    </row>
    <row r="887743" spans="16:16" x14ac:dyDescent="0.3">
      <c r="P887743" s="83"/>
    </row>
    <row r="887744" spans="16:16" x14ac:dyDescent="0.3">
      <c r="P887744" s="83"/>
    </row>
    <row r="887745" spans="16:16" x14ac:dyDescent="0.3">
      <c r="P887745" s="83"/>
    </row>
    <row r="887746" spans="16:16" x14ac:dyDescent="0.3">
      <c r="P887746" s="83"/>
    </row>
    <row r="887747" spans="16:16" x14ac:dyDescent="0.3">
      <c r="P887747" s="83"/>
    </row>
    <row r="887748" spans="16:16" x14ac:dyDescent="0.3">
      <c r="P887748" s="83"/>
    </row>
    <row r="887749" spans="16:16" x14ac:dyDescent="0.3">
      <c r="P887749" s="83"/>
    </row>
    <row r="887750" spans="16:16" x14ac:dyDescent="0.3">
      <c r="P887750" s="83"/>
    </row>
    <row r="887751" spans="16:16" x14ac:dyDescent="0.3">
      <c r="P887751" s="83"/>
    </row>
    <row r="887752" spans="16:16" x14ac:dyDescent="0.3">
      <c r="P887752" s="83"/>
    </row>
    <row r="887753" spans="16:16" x14ac:dyDescent="0.3">
      <c r="P887753" s="83"/>
    </row>
    <row r="887754" spans="16:16" x14ac:dyDescent="0.3">
      <c r="P887754" s="83"/>
    </row>
    <row r="887755" spans="16:16" x14ac:dyDescent="0.3">
      <c r="P887755" s="83"/>
    </row>
    <row r="887756" spans="16:16" x14ac:dyDescent="0.3">
      <c r="P887756" s="83"/>
    </row>
    <row r="887757" spans="16:16" x14ac:dyDescent="0.3">
      <c r="P887757" s="83"/>
    </row>
    <row r="887758" spans="16:16" x14ac:dyDescent="0.3">
      <c r="P887758" s="83"/>
    </row>
    <row r="887759" spans="16:16" x14ac:dyDescent="0.3">
      <c r="P887759" s="83"/>
    </row>
    <row r="887760" spans="16:16" x14ac:dyDescent="0.3">
      <c r="P887760" s="83"/>
    </row>
    <row r="887761" spans="16:16" x14ac:dyDescent="0.3">
      <c r="P887761" s="83"/>
    </row>
    <row r="887762" spans="16:16" x14ac:dyDescent="0.3">
      <c r="P887762" s="83"/>
    </row>
    <row r="887763" spans="16:16" x14ac:dyDescent="0.3">
      <c r="P887763" s="83"/>
    </row>
    <row r="887764" spans="16:16" x14ac:dyDescent="0.3">
      <c r="P887764" s="83"/>
    </row>
    <row r="887765" spans="16:16" x14ac:dyDescent="0.3">
      <c r="P887765" s="83"/>
    </row>
    <row r="887766" spans="16:16" x14ac:dyDescent="0.3">
      <c r="P887766" s="83"/>
    </row>
    <row r="887767" spans="16:16" x14ac:dyDescent="0.3">
      <c r="P887767" s="83"/>
    </row>
    <row r="887768" spans="16:16" x14ac:dyDescent="0.3">
      <c r="P887768" s="83"/>
    </row>
    <row r="887769" spans="16:16" x14ac:dyDescent="0.3">
      <c r="P887769" s="83"/>
    </row>
    <row r="887770" spans="16:16" x14ac:dyDescent="0.3">
      <c r="P887770" s="83"/>
    </row>
    <row r="887771" spans="16:16" x14ac:dyDescent="0.3">
      <c r="P887771" s="83"/>
    </row>
    <row r="887772" spans="16:16" x14ac:dyDescent="0.3">
      <c r="P887772" s="83"/>
    </row>
    <row r="887773" spans="16:16" x14ac:dyDescent="0.3">
      <c r="P887773" s="83"/>
    </row>
    <row r="887774" spans="16:16" x14ac:dyDescent="0.3">
      <c r="P887774" s="83"/>
    </row>
    <row r="887775" spans="16:16" x14ac:dyDescent="0.3">
      <c r="P887775" s="83"/>
    </row>
    <row r="887776" spans="16:16" x14ac:dyDescent="0.3">
      <c r="P887776" s="83"/>
    </row>
    <row r="887777" spans="16:16" x14ac:dyDescent="0.3">
      <c r="P887777" s="83"/>
    </row>
    <row r="887778" spans="16:16" x14ac:dyDescent="0.3">
      <c r="P887778" s="83"/>
    </row>
    <row r="887779" spans="16:16" x14ac:dyDescent="0.3">
      <c r="P887779" s="83"/>
    </row>
    <row r="887780" spans="16:16" x14ac:dyDescent="0.3">
      <c r="P887780" s="83"/>
    </row>
    <row r="887781" spans="16:16" x14ac:dyDescent="0.3">
      <c r="P887781" s="83"/>
    </row>
    <row r="887782" spans="16:16" x14ac:dyDescent="0.3">
      <c r="P887782" s="83"/>
    </row>
    <row r="887783" spans="16:16" x14ac:dyDescent="0.3">
      <c r="P887783" s="83"/>
    </row>
    <row r="887784" spans="16:16" x14ac:dyDescent="0.3">
      <c r="P887784" s="83"/>
    </row>
    <row r="887785" spans="16:16" x14ac:dyDescent="0.3">
      <c r="P887785" s="83"/>
    </row>
    <row r="887786" spans="16:16" x14ac:dyDescent="0.3">
      <c r="P887786" s="83"/>
    </row>
    <row r="887787" spans="16:16" x14ac:dyDescent="0.3">
      <c r="P887787" s="83"/>
    </row>
    <row r="887788" spans="16:16" x14ac:dyDescent="0.3">
      <c r="P887788" s="83"/>
    </row>
    <row r="887789" spans="16:16" x14ac:dyDescent="0.3">
      <c r="P887789" s="83"/>
    </row>
    <row r="887790" spans="16:16" x14ac:dyDescent="0.3">
      <c r="P887790" s="83"/>
    </row>
    <row r="887791" spans="16:16" x14ac:dyDescent="0.3">
      <c r="P887791" s="83"/>
    </row>
    <row r="887792" spans="16:16" x14ac:dyDescent="0.3">
      <c r="P887792" s="83"/>
    </row>
    <row r="887793" spans="16:16" x14ac:dyDescent="0.3">
      <c r="P887793" s="83"/>
    </row>
    <row r="887794" spans="16:16" x14ac:dyDescent="0.3">
      <c r="P887794" s="83"/>
    </row>
    <row r="887795" spans="16:16" x14ac:dyDescent="0.3">
      <c r="P887795" s="83"/>
    </row>
    <row r="887796" spans="16:16" x14ac:dyDescent="0.3">
      <c r="P887796" s="83"/>
    </row>
    <row r="887797" spans="16:16" x14ac:dyDescent="0.3">
      <c r="P887797" s="83"/>
    </row>
    <row r="887798" spans="16:16" x14ac:dyDescent="0.3">
      <c r="P887798" s="83"/>
    </row>
    <row r="887799" spans="16:16" x14ac:dyDescent="0.3">
      <c r="P887799" s="83"/>
    </row>
    <row r="887800" spans="16:16" x14ac:dyDescent="0.3">
      <c r="P887800" s="83"/>
    </row>
    <row r="887801" spans="16:16" x14ac:dyDescent="0.3">
      <c r="P887801" s="83"/>
    </row>
    <row r="887802" spans="16:16" x14ac:dyDescent="0.3">
      <c r="P887802" s="83"/>
    </row>
    <row r="887803" spans="16:16" x14ac:dyDescent="0.3">
      <c r="P887803" s="83"/>
    </row>
    <row r="887804" spans="16:16" x14ac:dyDescent="0.3">
      <c r="P887804" s="83"/>
    </row>
    <row r="887805" spans="16:16" x14ac:dyDescent="0.3">
      <c r="P887805" s="83"/>
    </row>
    <row r="887806" spans="16:16" x14ac:dyDescent="0.3">
      <c r="P887806" s="83"/>
    </row>
    <row r="887807" spans="16:16" x14ac:dyDescent="0.3">
      <c r="P887807" s="83"/>
    </row>
    <row r="887808" spans="16:16" x14ac:dyDescent="0.3">
      <c r="P887808" s="83"/>
    </row>
    <row r="887809" spans="16:16" x14ac:dyDescent="0.3">
      <c r="P887809" s="83"/>
    </row>
    <row r="887810" spans="16:16" x14ac:dyDescent="0.3">
      <c r="P887810" s="83"/>
    </row>
    <row r="887811" spans="16:16" x14ac:dyDescent="0.3">
      <c r="P887811" s="83"/>
    </row>
    <row r="887812" spans="16:16" x14ac:dyDescent="0.3">
      <c r="P887812" s="83"/>
    </row>
    <row r="887813" spans="16:16" x14ac:dyDescent="0.3">
      <c r="P887813" s="83"/>
    </row>
    <row r="887814" spans="16:16" x14ac:dyDescent="0.3">
      <c r="P887814" s="83"/>
    </row>
    <row r="887815" spans="16:16" x14ac:dyDescent="0.3">
      <c r="P887815" s="83"/>
    </row>
    <row r="887816" spans="16:16" x14ac:dyDescent="0.3">
      <c r="P887816" s="83"/>
    </row>
    <row r="887817" spans="16:16" x14ac:dyDescent="0.3">
      <c r="P887817" s="83"/>
    </row>
    <row r="887818" spans="16:16" x14ac:dyDescent="0.3">
      <c r="P887818" s="83"/>
    </row>
    <row r="887819" spans="16:16" x14ac:dyDescent="0.3">
      <c r="P887819" s="83"/>
    </row>
    <row r="887820" spans="16:16" x14ac:dyDescent="0.3">
      <c r="P887820" s="83"/>
    </row>
    <row r="887821" spans="16:16" x14ac:dyDescent="0.3">
      <c r="P887821" s="83"/>
    </row>
    <row r="887822" spans="16:16" x14ac:dyDescent="0.3">
      <c r="P887822" s="83"/>
    </row>
    <row r="887823" spans="16:16" x14ac:dyDescent="0.3">
      <c r="P887823" s="83"/>
    </row>
    <row r="887824" spans="16:16" x14ac:dyDescent="0.3">
      <c r="P887824" s="83"/>
    </row>
    <row r="887825" spans="16:16" x14ac:dyDescent="0.3">
      <c r="P887825" s="83"/>
    </row>
    <row r="887826" spans="16:16" x14ac:dyDescent="0.3">
      <c r="P887826" s="83"/>
    </row>
    <row r="887827" spans="16:16" x14ac:dyDescent="0.3">
      <c r="P887827" s="83"/>
    </row>
    <row r="887828" spans="16:16" x14ac:dyDescent="0.3">
      <c r="P887828" s="83"/>
    </row>
    <row r="887829" spans="16:16" x14ac:dyDescent="0.3">
      <c r="P887829" s="83"/>
    </row>
    <row r="887830" spans="16:16" x14ac:dyDescent="0.3">
      <c r="P887830" s="83"/>
    </row>
    <row r="887831" spans="16:16" x14ac:dyDescent="0.3">
      <c r="P887831" s="83"/>
    </row>
    <row r="887832" spans="16:16" x14ac:dyDescent="0.3">
      <c r="P887832" s="83"/>
    </row>
    <row r="887833" spans="16:16" x14ac:dyDescent="0.3">
      <c r="P887833" s="83"/>
    </row>
    <row r="887834" spans="16:16" x14ac:dyDescent="0.3">
      <c r="P887834" s="83"/>
    </row>
    <row r="887835" spans="16:16" x14ac:dyDescent="0.3">
      <c r="P887835" s="83"/>
    </row>
    <row r="887836" spans="16:16" x14ac:dyDescent="0.3">
      <c r="P887836" s="83"/>
    </row>
    <row r="887837" spans="16:16" x14ac:dyDescent="0.3">
      <c r="P887837" s="83"/>
    </row>
    <row r="887838" spans="16:16" x14ac:dyDescent="0.3">
      <c r="P887838" s="83"/>
    </row>
    <row r="887839" spans="16:16" x14ac:dyDescent="0.3">
      <c r="P887839" s="83"/>
    </row>
    <row r="887840" spans="16:16" x14ac:dyDescent="0.3">
      <c r="P887840" s="83"/>
    </row>
    <row r="887841" spans="16:16" x14ac:dyDescent="0.3">
      <c r="P887841" s="83"/>
    </row>
    <row r="887842" spans="16:16" x14ac:dyDescent="0.3">
      <c r="P887842" s="83"/>
    </row>
    <row r="887843" spans="16:16" x14ac:dyDescent="0.3">
      <c r="P887843" s="83"/>
    </row>
    <row r="887844" spans="16:16" x14ac:dyDescent="0.3">
      <c r="P887844" s="83"/>
    </row>
    <row r="887845" spans="16:16" x14ac:dyDescent="0.3">
      <c r="P887845" s="83"/>
    </row>
    <row r="887846" spans="16:16" x14ac:dyDescent="0.3">
      <c r="P887846" s="83"/>
    </row>
    <row r="887847" spans="16:16" x14ac:dyDescent="0.3">
      <c r="P887847" s="83"/>
    </row>
    <row r="887848" spans="16:16" x14ac:dyDescent="0.3">
      <c r="P887848" s="83"/>
    </row>
    <row r="887849" spans="16:16" x14ac:dyDescent="0.3">
      <c r="P887849" s="83"/>
    </row>
    <row r="887850" spans="16:16" x14ac:dyDescent="0.3">
      <c r="P887850" s="83"/>
    </row>
    <row r="887851" spans="16:16" x14ac:dyDescent="0.3">
      <c r="P887851" s="83"/>
    </row>
    <row r="887852" spans="16:16" x14ac:dyDescent="0.3">
      <c r="P887852" s="83"/>
    </row>
    <row r="887853" spans="16:16" x14ac:dyDescent="0.3">
      <c r="P887853" s="83"/>
    </row>
    <row r="887854" spans="16:16" x14ac:dyDescent="0.3">
      <c r="P887854" s="83"/>
    </row>
    <row r="887855" spans="16:16" x14ac:dyDescent="0.3">
      <c r="P887855" s="83"/>
    </row>
    <row r="887856" spans="16:16" x14ac:dyDescent="0.3">
      <c r="P887856" s="83"/>
    </row>
    <row r="887857" spans="16:16" x14ac:dyDescent="0.3">
      <c r="P887857" s="83"/>
    </row>
    <row r="887858" spans="16:16" x14ac:dyDescent="0.3">
      <c r="P887858" s="83"/>
    </row>
    <row r="887859" spans="16:16" x14ac:dyDescent="0.3">
      <c r="P887859" s="83"/>
    </row>
    <row r="887860" spans="16:16" x14ac:dyDescent="0.3">
      <c r="P887860" s="83"/>
    </row>
    <row r="887861" spans="16:16" x14ac:dyDescent="0.3">
      <c r="P887861" s="83"/>
    </row>
    <row r="887862" spans="16:16" x14ac:dyDescent="0.3">
      <c r="P887862" s="83"/>
    </row>
    <row r="887863" spans="16:16" x14ac:dyDescent="0.3">
      <c r="P887863" s="83"/>
    </row>
    <row r="887864" spans="16:16" x14ac:dyDescent="0.3">
      <c r="P887864" s="83"/>
    </row>
    <row r="887865" spans="16:16" x14ac:dyDescent="0.3">
      <c r="P887865" s="83"/>
    </row>
    <row r="887866" spans="16:16" x14ac:dyDescent="0.3">
      <c r="P887866" s="83"/>
    </row>
    <row r="887867" spans="16:16" x14ac:dyDescent="0.3">
      <c r="P887867" s="83"/>
    </row>
    <row r="887868" spans="16:16" x14ac:dyDescent="0.3">
      <c r="P887868" s="83"/>
    </row>
    <row r="887869" spans="16:16" x14ac:dyDescent="0.3">
      <c r="P887869" s="83"/>
    </row>
    <row r="887870" spans="16:16" x14ac:dyDescent="0.3">
      <c r="P887870" s="83"/>
    </row>
    <row r="887871" spans="16:16" x14ac:dyDescent="0.3">
      <c r="P887871" s="83"/>
    </row>
    <row r="887872" spans="16:16" x14ac:dyDescent="0.3">
      <c r="P887872" s="83"/>
    </row>
    <row r="887873" spans="16:16" x14ac:dyDescent="0.3">
      <c r="P887873" s="83"/>
    </row>
    <row r="887874" spans="16:16" x14ac:dyDescent="0.3">
      <c r="P887874" s="83"/>
    </row>
    <row r="887875" spans="16:16" x14ac:dyDescent="0.3">
      <c r="P887875" s="83"/>
    </row>
    <row r="887876" spans="16:16" x14ac:dyDescent="0.3">
      <c r="P887876" s="83"/>
    </row>
    <row r="887877" spans="16:16" x14ac:dyDescent="0.3">
      <c r="P887877" s="83"/>
    </row>
    <row r="887878" spans="16:16" x14ac:dyDescent="0.3">
      <c r="P887878" s="83"/>
    </row>
    <row r="887879" spans="16:16" x14ac:dyDescent="0.3">
      <c r="P887879" s="83"/>
    </row>
    <row r="887880" spans="16:16" x14ac:dyDescent="0.3">
      <c r="P887880" s="83"/>
    </row>
    <row r="887881" spans="16:16" x14ac:dyDescent="0.3">
      <c r="P887881" s="83"/>
    </row>
    <row r="887882" spans="16:16" x14ac:dyDescent="0.3">
      <c r="P887882" s="83"/>
    </row>
    <row r="887883" spans="16:16" x14ac:dyDescent="0.3">
      <c r="P887883" s="83"/>
    </row>
    <row r="887884" spans="16:16" x14ac:dyDescent="0.3">
      <c r="P887884" s="83"/>
    </row>
    <row r="887885" spans="16:16" x14ac:dyDescent="0.3">
      <c r="P887885" s="83"/>
    </row>
    <row r="887886" spans="16:16" x14ac:dyDescent="0.3">
      <c r="P887886" s="83"/>
    </row>
    <row r="887887" spans="16:16" x14ac:dyDescent="0.3">
      <c r="P887887" s="83"/>
    </row>
    <row r="887888" spans="16:16" x14ac:dyDescent="0.3">
      <c r="P887888" s="83"/>
    </row>
    <row r="887889" spans="16:16" x14ac:dyDescent="0.3">
      <c r="P887889" s="83"/>
    </row>
    <row r="887890" spans="16:16" x14ac:dyDescent="0.3">
      <c r="P887890" s="83"/>
    </row>
    <row r="887891" spans="16:16" x14ac:dyDescent="0.3">
      <c r="P887891" s="83"/>
    </row>
    <row r="887892" spans="16:16" x14ac:dyDescent="0.3">
      <c r="P887892" s="83"/>
    </row>
    <row r="887893" spans="16:16" x14ac:dyDescent="0.3">
      <c r="P887893" s="83"/>
    </row>
    <row r="887894" spans="16:16" x14ac:dyDescent="0.3">
      <c r="P887894" s="83"/>
    </row>
    <row r="887895" spans="16:16" x14ac:dyDescent="0.3">
      <c r="P887895" s="83"/>
    </row>
    <row r="887896" spans="16:16" x14ac:dyDescent="0.3">
      <c r="P887896" s="83"/>
    </row>
    <row r="887897" spans="16:16" x14ac:dyDescent="0.3">
      <c r="P887897" s="83"/>
    </row>
    <row r="887898" spans="16:16" x14ac:dyDescent="0.3">
      <c r="P887898" s="83"/>
    </row>
    <row r="887899" spans="16:16" x14ac:dyDescent="0.3">
      <c r="P887899" s="83"/>
    </row>
    <row r="887900" spans="16:16" x14ac:dyDescent="0.3">
      <c r="P887900" s="83"/>
    </row>
    <row r="887901" spans="16:16" x14ac:dyDescent="0.3">
      <c r="P887901" s="83"/>
    </row>
    <row r="887902" spans="16:16" x14ac:dyDescent="0.3">
      <c r="P887902" s="83"/>
    </row>
    <row r="887903" spans="16:16" x14ac:dyDescent="0.3">
      <c r="P887903" s="83"/>
    </row>
    <row r="887904" spans="16:16" x14ac:dyDescent="0.3">
      <c r="P887904" s="83"/>
    </row>
    <row r="887905" spans="16:16" x14ac:dyDescent="0.3">
      <c r="P887905" s="83"/>
    </row>
    <row r="887906" spans="16:16" x14ac:dyDescent="0.3">
      <c r="P887906" s="83"/>
    </row>
    <row r="887907" spans="16:16" x14ac:dyDescent="0.3">
      <c r="P887907" s="83"/>
    </row>
    <row r="887908" spans="16:16" x14ac:dyDescent="0.3">
      <c r="P887908" s="83"/>
    </row>
    <row r="887909" spans="16:16" x14ac:dyDescent="0.3">
      <c r="P887909" s="83"/>
    </row>
    <row r="887910" spans="16:16" x14ac:dyDescent="0.3">
      <c r="P887910" s="83"/>
    </row>
    <row r="887911" spans="16:16" x14ac:dyDescent="0.3">
      <c r="P887911" s="83"/>
    </row>
    <row r="887912" spans="16:16" x14ac:dyDescent="0.3">
      <c r="P887912" s="83"/>
    </row>
    <row r="887913" spans="16:16" x14ac:dyDescent="0.3">
      <c r="P887913" s="83"/>
    </row>
    <row r="887914" spans="16:16" x14ac:dyDescent="0.3">
      <c r="P887914" s="83"/>
    </row>
    <row r="887915" spans="16:16" x14ac:dyDescent="0.3">
      <c r="P887915" s="83"/>
    </row>
    <row r="887916" spans="16:16" x14ac:dyDescent="0.3">
      <c r="P887916" s="83"/>
    </row>
    <row r="887917" spans="16:16" x14ac:dyDescent="0.3">
      <c r="P887917" s="83"/>
    </row>
    <row r="887918" spans="16:16" x14ac:dyDescent="0.3">
      <c r="P887918" s="83"/>
    </row>
    <row r="887919" spans="16:16" x14ac:dyDescent="0.3">
      <c r="P887919" s="83"/>
    </row>
    <row r="887920" spans="16:16" x14ac:dyDescent="0.3">
      <c r="P887920" s="83"/>
    </row>
    <row r="887921" spans="16:16" x14ac:dyDescent="0.3">
      <c r="P887921" s="83"/>
    </row>
    <row r="887922" spans="16:16" x14ac:dyDescent="0.3">
      <c r="P887922" s="83"/>
    </row>
    <row r="887923" spans="16:16" x14ac:dyDescent="0.3">
      <c r="P887923" s="83"/>
    </row>
    <row r="887924" spans="16:16" x14ac:dyDescent="0.3">
      <c r="P887924" s="83"/>
    </row>
    <row r="887925" spans="16:16" x14ac:dyDescent="0.3">
      <c r="P887925" s="83"/>
    </row>
    <row r="887926" spans="16:16" x14ac:dyDescent="0.3">
      <c r="P887926" s="83"/>
    </row>
    <row r="887927" spans="16:16" x14ac:dyDescent="0.3">
      <c r="P887927" s="83"/>
    </row>
    <row r="887928" spans="16:16" x14ac:dyDescent="0.3">
      <c r="P887928" s="83"/>
    </row>
    <row r="887929" spans="16:16" x14ac:dyDescent="0.3">
      <c r="P887929" s="83"/>
    </row>
    <row r="887930" spans="16:16" x14ac:dyDescent="0.3">
      <c r="P887930" s="83"/>
    </row>
    <row r="887931" spans="16:16" x14ac:dyDescent="0.3">
      <c r="P887931" s="83"/>
    </row>
    <row r="887932" spans="16:16" x14ac:dyDescent="0.3">
      <c r="P887932" s="83"/>
    </row>
    <row r="887933" spans="16:16" x14ac:dyDescent="0.3">
      <c r="P887933" s="83"/>
    </row>
    <row r="887934" spans="16:16" x14ac:dyDescent="0.3">
      <c r="P887934" s="83"/>
    </row>
    <row r="887935" spans="16:16" x14ac:dyDescent="0.3">
      <c r="P887935" s="83"/>
    </row>
    <row r="887936" spans="16:16" x14ac:dyDescent="0.3">
      <c r="P887936" s="83"/>
    </row>
    <row r="887937" spans="16:16" x14ac:dyDescent="0.3">
      <c r="P887937" s="83"/>
    </row>
    <row r="887938" spans="16:16" x14ac:dyDescent="0.3">
      <c r="P887938" s="83"/>
    </row>
    <row r="887939" spans="16:16" x14ac:dyDescent="0.3">
      <c r="P887939" s="83"/>
    </row>
    <row r="887940" spans="16:16" x14ac:dyDescent="0.3">
      <c r="P887940" s="83"/>
    </row>
    <row r="887941" spans="16:16" x14ac:dyDescent="0.3">
      <c r="P887941" s="83"/>
    </row>
    <row r="887942" spans="16:16" x14ac:dyDescent="0.3">
      <c r="P887942" s="83"/>
    </row>
    <row r="887943" spans="16:16" x14ac:dyDescent="0.3">
      <c r="P887943" s="83"/>
    </row>
    <row r="887944" spans="16:16" x14ac:dyDescent="0.3">
      <c r="P887944" s="83"/>
    </row>
    <row r="887945" spans="16:16" x14ac:dyDescent="0.3">
      <c r="P887945" s="83"/>
    </row>
    <row r="887946" spans="16:16" x14ac:dyDescent="0.3">
      <c r="P887946" s="83"/>
    </row>
    <row r="887947" spans="16:16" x14ac:dyDescent="0.3">
      <c r="P887947" s="83"/>
    </row>
    <row r="887948" spans="16:16" x14ac:dyDescent="0.3">
      <c r="P887948" s="83"/>
    </row>
    <row r="887949" spans="16:16" x14ac:dyDescent="0.3">
      <c r="P887949" s="83"/>
    </row>
    <row r="887950" spans="16:16" x14ac:dyDescent="0.3">
      <c r="P887950" s="83"/>
    </row>
    <row r="887951" spans="16:16" x14ac:dyDescent="0.3">
      <c r="P887951" s="83"/>
    </row>
    <row r="887952" spans="16:16" x14ac:dyDescent="0.3">
      <c r="P887952" s="83"/>
    </row>
    <row r="887953" spans="16:16" x14ac:dyDescent="0.3">
      <c r="P887953" s="83"/>
    </row>
    <row r="887954" spans="16:16" x14ac:dyDescent="0.3">
      <c r="P887954" s="83"/>
    </row>
    <row r="887955" spans="16:16" x14ac:dyDescent="0.3">
      <c r="P887955" s="83"/>
    </row>
    <row r="887956" spans="16:16" x14ac:dyDescent="0.3">
      <c r="P887956" s="83"/>
    </row>
    <row r="887957" spans="16:16" x14ac:dyDescent="0.3">
      <c r="P887957" s="83"/>
    </row>
    <row r="887958" spans="16:16" x14ac:dyDescent="0.3">
      <c r="P887958" s="83"/>
    </row>
    <row r="887959" spans="16:16" x14ac:dyDescent="0.3">
      <c r="P887959" s="83"/>
    </row>
    <row r="887960" spans="16:16" x14ac:dyDescent="0.3">
      <c r="P887960" s="83"/>
    </row>
    <row r="887961" spans="16:16" x14ac:dyDescent="0.3">
      <c r="P887961" s="83"/>
    </row>
    <row r="887962" spans="16:16" x14ac:dyDescent="0.3">
      <c r="P887962" s="83"/>
    </row>
    <row r="887963" spans="16:16" x14ac:dyDescent="0.3">
      <c r="P887963" s="83"/>
    </row>
    <row r="887964" spans="16:16" x14ac:dyDescent="0.3">
      <c r="P887964" s="83"/>
    </row>
    <row r="887965" spans="16:16" x14ac:dyDescent="0.3">
      <c r="P887965" s="83"/>
    </row>
    <row r="887966" spans="16:16" x14ac:dyDescent="0.3">
      <c r="P887966" s="83"/>
    </row>
    <row r="887967" spans="16:16" x14ac:dyDescent="0.3">
      <c r="P887967" s="83"/>
    </row>
    <row r="887968" spans="16:16" x14ac:dyDescent="0.3">
      <c r="P887968" s="83"/>
    </row>
    <row r="887969" spans="16:16" x14ac:dyDescent="0.3">
      <c r="P887969" s="83"/>
    </row>
    <row r="887970" spans="16:16" x14ac:dyDescent="0.3">
      <c r="P887970" s="83"/>
    </row>
    <row r="887971" spans="16:16" x14ac:dyDescent="0.3">
      <c r="P887971" s="83"/>
    </row>
    <row r="887972" spans="16:16" x14ac:dyDescent="0.3">
      <c r="P887972" s="83"/>
    </row>
    <row r="887973" spans="16:16" x14ac:dyDescent="0.3">
      <c r="P887973" s="83"/>
    </row>
    <row r="887974" spans="16:16" x14ac:dyDescent="0.3">
      <c r="P887974" s="83"/>
    </row>
    <row r="887975" spans="16:16" x14ac:dyDescent="0.3">
      <c r="P887975" s="83"/>
    </row>
    <row r="887976" spans="16:16" x14ac:dyDescent="0.3">
      <c r="P887976" s="83"/>
    </row>
    <row r="887977" spans="16:16" x14ac:dyDescent="0.3">
      <c r="P887977" s="83"/>
    </row>
    <row r="887978" spans="16:16" x14ac:dyDescent="0.3">
      <c r="P887978" s="83"/>
    </row>
    <row r="887979" spans="16:16" x14ac:dyDescent="0.3">
      <c r="P887979" s="83"/>
    </row>
    <row r="887980" spans="16:16" x14ac:dyDescent="0.3">
      <c r="P887980" s="83"/>
    </row>
    <row r="887981" spans="16:16" x14ac:dyDescent="0.3">
      <c r="P887981" s="83"/>
    </row>
    <row r="887982" spans="16:16" x14ac:dyDescent="0.3">
      <c r="P887982" s="83"/>
    </row>
    <row r="887983" spans="16:16" x14ac:dyDescent="0.3">
      <c r="P887983" s="83"/>
    </row>
    <row r="887984" spans="16:16" x14ac:dyDescent="0.3">
      <c r="P887984" s="83"/>
    </row>
    <row r="887985" spans="16:16" x14ac:dyDescent="0.3">
      <c r="P887985" s="83"/>
    </row>
    <row r="887986" spans="16:16" x14ac:dyDescent="0.3">
      <c r="P887986" s="83"/>
    </row>
    <row r="887987" spans="16:16" x14ac:dyDescent="0.3">
      <c r="P887987" s="83"/>
    </row>
    <row r="887988" spans="16:16" x14ac:dyDescent="0.3">
      <c r="P887988" s="83"/>
    </row>
    <row r="887989" spans="16:16" x14ac:dyDescent="0.3">
      <c r="P887989" s="83"/>
    </row>
    <row r="887990" spans="16:16" x14ac:dyDescent="0.3">
      <c r="P887990" s="83"/>
    </row>
    <row r="887991" spans="16:16" x14ac:dyDescent="0.3">
      <c r="P887991" s="83"/>
    </row>
    <row r="887992" spans="16:16" x14ac:dyDescent="0.3">
      <c r="P887992" s="83"/>
    </row>
    <row r="887993" spans="16:16" x14ac:dyDescent="0.3">
      <c r="P887993" s="83"/>
    </row>
    <row r="887994" spans="16:16" x14ac:dyDescent="0.3">
      <c r="P887994" s="83"/>
    </row>
    <row r="887995" spans="16:16" x14ac:dyDescent="0.3">
      <c r="P887995" s="83"/>
    </row>
    <row r="887996" spans="16:16" x14ac:dyDescent="0.3">
      <c r="P887996" s="83"/>
    </row>
    <row r="887997" spans="16:16" x14ac:dyDescent="0.3">
      <c r="P887997" s="83"/>
    </row>
    <row r="887998" spans="16:16" x14ac:dyDescent="0.3">
      <c r="P887998" s="83"/>
    </row>
    <row r="887999" spans="16:16" x14ac:dyDescent="0.3">
      <c r="P887999" s="83"/>
    </row>
    <row r="888000" spans="16:16" x14ac:dyDescent="0.3">
      <c r="P888000" s="83"/>
    </row>
    <row r="888001" spans="16:16" x14ac:dyDescent="0.3">
      <c r="P888001" s="83"/>
    </row>
    <row r="888002" spans="16:16" x14ac:dyDescent="0.3">
      <c r="P888002" s="83"/>
    </row>
    <row r="888003" spans="16:16" x14ac:dyDescent="0.3">
      <c r="P888003" s="83"/>
    </row>
    <row r="888004" spans="16:16" x14ac:dyDescent="0.3">
      <c r="P888004" s="83"/>
    </row>
    <row r="888005" spans="16:16" x14ac:dyDescent="0.3">
      <c r="P888005" s="83"/>
    </row>
    <row r="888006" spans="16:16" x14ac:dyDescent="0.3">
      <c r="P888006" s="83"/>
    </row>
    <row r="888007" spans="16:16" x14ac:dyDescent="0.3">
      <c r="P888007" s="83"/>
    </row>
    <row r="888008" spans="16:16" x14ac:dyDescent="0.3">
      <c r="P888008" s="83"/>
    </row>
    <row r="888009" spans="16:16" x14ac:dyDescent="0.3">
      <c r="P888009" s="83"/>
    </row>
    <row r="888010" spans="16:16" x14ac:dyDescent="0.3">
      <c r="P888010" s="83"/>
    </row>
    <row r="888011" spans="16:16" x14ac:dyDescent="0.3">
      <c r="P888011" s="83"/>
    </row>
    <row r="888012" spans="16:16" x14ac:dyDescent="0.3">
      <c r="P888012" s="83"/>
    </row>
    <row r="888013" spans="16:16" x14ac:dyDescent="0.3">
      <c r="P888013" s="83"/>
    </row>
    <row r="888014" spans="16:16" x14ac:dyDescent="0.3">
      <c r="P888014" s="83"/>
    </row>
    <row r="888015" spans="16:16" x14ac:dyDescent="0.3">
      <c r="P888015" s="83"/>
    </row>
    <row r="888016" spans="16:16" x14ac:dyDescent="0.3">
      <c r="P888016" s="83"/>
    </row>
    <row r="888017" spans="16:16" x14ac:dyDescent="0.3">
      <c r="P888017" s="83"/>
    </row>
    <row r="888018" spans="16:16" x14ac:dyDescent="0.3">
      <c r="P888018" s="83"/>
    </row>
    <row r="888019" spans="16:16" x14ac:dyDescent="0.3">
      <c r="P888019" s="83"/>
    </row>
    <row r="888020" spans="16:16" x14ac:dyDescent="0.3">
      <c r="P888020" s="83"/>
    </row>
    <row r="888021" spans="16:16" x14ac:dyDescent="0.3">
      <c r="P888021" s="83"/>
    </row>
    <row r="888022" spans="16:16" x14ac:dyDescent="0.3">
      <c r="P888022" s="83"/>
    </row>
    <row r="888023" spans="16:16" x14ac:dyDescent="0.3">
      <c r="P888023" s="83"/>
    </row>
    <row r="888024" spans="16:16" x14ac:dyDescent="0.3">
      <c r="P888024" s="83"/>
    </row>
    <row r="888025" spans="16:16" x14ac:dyDescent="0.3">
      <c r="P888025" s="83"/>
    </row>
    <row r="888026" spans="16:16" x14ac:dyDescent="0.3">
      <c r="P888026" s="83"/>
    </row>
    <row r="888027" spans="16:16" x14ac:dyDescent="0.3">
      <c r="P888027" s="83"/>
    </row>
    <row r="888028" spans="16:16" x14ac:dyDescent="0.3">
      <c r="P888028" s="83"/>
    </row>
    <row r="888029" spans="16:16" x14ac:dyDescent="0.3">
      <c r="P888029" s="83"/>
    </row>
    <row r="888030" spans="16:16" x14ac:dyDescent="0.3">
      <c r="P888030" s="83"/>
    </row>
    <row r="888031" spans="16:16" x14ac:dyDescent="0.3">
      <c r="P888031" s="83"/>
    </row>
    <row r="888032" spans="16:16" x14ac:dyDescent="0.3">
      <c r="P888032" s="83"/>
    </row>
    <row r="888033" spans="16:16" x14ac:dyDescent="0.3">
      <c r="P888033" s="83"/>
    </row>
    <row r="888034" spans="16:16" x14ac:dyDescent="0.3">
      <c r="P888034" s="83"/>
    </row>
    <row r="888035" spans="16:16" x14ac:dyDescent="0.3">
      <c r="P888035" s="83"/>
    </row>
    <row r="888036" spans="16:16" x14ac:dyDescent="0.3">
      <c r="P888036" s="83"/>
    </row>
    <row r="888037" spans="16:16" x14ac:dyDescent="0.3">
      <c r="P888037" s="83"/>
    </row>
    <row r="888038" spans="16:16" x14ac:dyDescent="0.3">
      <c r="P888038" s="83"/>
    </row>
    <row r="888039" spans="16:16" x14ac:dyDescent="0.3">
      <c r="P888039" s="83"/>
    </row>
    <row r="888040" spans="16:16" x14ac:dyDescent="0.3">
      <c r="P888040" s="83"/>
    </row>
    <row r="888041" spans="16:16" x14ac:dyDescent="0.3">
      <c r="P888041" s="83"/>
    </row>
    <row r="888042" spans="16:16" x14ac:dyDescent="0.3">
      <c r="P888042" s="83"/>
    </row>
    <row r="888043" spans="16:16" x14ac:dyDescent="0.3">
      <c r="P888043" s="83"/>
    </row>
    <row r="888044" spans="16:16" x14ac:dyDescent="0.3">
      <c r="P888044" s="83"/>
    </row>
    <row r="888045" spans="16:16" x14ac:dyDescent="0.3">
      <c r="P888045" s="83"/>
    </row>
    <row r="888046" spans="16:16" x14ac:dyDescent="0.3">
      <c r="P888046" s="83"/>
    </row>
    <row r="888047" spans="16:16" x14ac:dyDescent="0.3">
      <c r="P888047" s="83"/>
    </row>
    <row r="888048" spans="16:16" x14ac:dyDescent="0.3">
      <c r="P888048" s="83"/>
    </row>
    <row r="888049" spans="16:16" x14ac:dyDescent="0.3">
      <c r="P888049" s="83"/>
    </row>
    <row r="888050" spans="16:16" x14ac:dyDescent="0.3">
      <c r="P888050" s="83"/>
    </row>
    <row r="888051" spans="16:16" x14ac:dyDescent="0.3">
      <c r="P888051" s="83"/>
    </row>
    <row r="888052" spans="16:16" x14ac:dyDescent="0.3">
      <c r="P888052" s="83"/>
    </row>
    <row r="888053" spans="16:16" x14ac:dyDescent="0.3">
      <c r="P888053" s="83"/>
    </row>
    <row r="888054" spans="16:16" x14ac:dyDescent="0.3">
      <c r="P888054" s="83"/>
    </row>
    <row r="888055" spans="16:16" x14ac:dyDescent="0.3">
      <c r="P888055" s="83"/>
    </row>
    <row r="888056" spans="16:16" x14ac:dyDescent="0.3">
      <c r="P888056" s="83"/>
    </row>
    <row r="888057" spans="16:16" x14ac:dyDescent="0.3">
      <c r="P888057" s="83"/>
    </row>
    <row r="888058" spans="16:16" x14ac:dyDescent="0.3">
      <c r="P888058" s="83"/>
    </row>
    <row r="888059" spans="16:16" x14ac:dyDescent="0.3">
      <c r="P888059" s="83"/>
    </row>
    <row r="888060" spans="16:16" x14ac:dyDescent="0.3">
      <c r="P888060" s="83"/>
    </row>
    <row r="888061" spans="16:16" x14ac:dyDescent="0.3">
      <c r="P888061" s="83"/>
    </row>
    <row r="888062" spans="16:16" x14ac:dyDescent="0.3">
      <c r="P888062" s="83"/>
    </row>
    <row r="888063" spans="16:16" x14ac:dyDescent="0.3">
      <c r="P888063" s="83"/>
    </row>
    <row r="888064" spans="16:16" x14ac:dyDescent="0.3">
      <c r="P888064" s="83"/>
    </row>
    <row r="888065" spans="16:16" x14ac:dyDescent="0.3">
      <c r="P888065" s="83"/>
    </row>
    <row r="888066" spans="16:16" x14ac:dyDescent="0.3">
      <c r="P888066" s="83"/>
    </row>
    <row r="888067" spans="16:16" x14ac:dyDescent="0.3">
      <c r="P888067" s="83"/>
    </row>
    <row r="888068" spans="16:16" x14ac:dyDescent="0.3">
      <c r="P888068" s="83"/>
    </row>
    <row r="888069" spans="16:16" x14ac:dyDescent="0.3">
      <c r="P888069" s="83"/>
    </row>
    <row r="888070" spans="16:16" x14ac:dyDescent="0.3">
      <c r="P888070" s="83"/>
    </row>
    <row r="888071" spans="16:16" x14ac:dyDescent="0.3">
      <c r="P888071" s="83"/>
    </row>
    <row r="888072" spans="16:16" x14ac:dyDescent="0.3">
      <c r="P888072" s="83"/>
    </row>
    <row r="888073" spans="16:16" x14ac:dyDescent="0.3">
      <c r="P888073" s="83"/>
    </row>
    <row r="888074" spans="16:16" x14ac:dyDescent="0.3">
      <c r="P888074" s="83"/>
    </row>
    <row r="888075" spans="16:16" x14ac:dyDescent="0.3">
      <c r="P888075" s="83"/>
    </row>
    <row r="888076" spans="16:16" x14ac:dyDescent="0.3">
      <c r="P888076" s="83"/>
    </row>
    <row r="888077" spans="16:16" x14ac:dyDescent="0.3">
      <c r="P888077" s="83"/>
    </row>
    <row r="888078" spans="16:16" x14ac:dyDescent="0.3">
      <c r="P888078" s="83"/>
    </row>
    <row r="888079" spans="16:16" x14ac:dyDescent="0.3">
      <c r="P888079" s="83"/>
    </row>
    <row r="888080" spans="16:16" x14ac:dyDescent="0.3">
      <c r="P888080" s="83"/>
    </row>
    <row r="888081" spans="16:16" x14ac:dyDescent="0.3">
      <c r="P888081" s="83"/>
    </row>
    <row r="888082" spans="16:16" x14ac:dyDescent="0.3">
      <c r="P888082" s="83"/>
    </row>
    <row r="888083" spans="16:16" x14ac:dyDescent="0.3">
      <c r="P888083" s="83"/>
    </row>
    <row r="888084" spans="16:16" x14ac:dyDescent="0.3">
      <c r="P888084" s="83"/>
    </row>
    <row r="888085" spans="16:16" x14ac:dyDescent="0.3">
      <c r="P888085" s="83"/>
    </row>
    <row r="888086" spans="16:16" x14ac:dyDescent="0.3">
      <c r="P888086" s="83"/>
    </row>
    <row r="888087" spans="16:16" x14ac:dyDescent="0.3">
      <c r="P888087" s="83"/>
    </row>
    <row r="888088" spans="16:16" x14ac:dyDescent="0.3">
      <c r="P888088" s="83"/>
    </row>
    <row r="888089" spans="16:16" x14ac:dyDescent="0.3">
      <c r="P888089" s="83"/>
    </row>
    <row r="888090" spans="16:16" x14ac:dyDescent="0.3">
      <c r="P888090" s="83"/>
    </row>
    <row r="888091" spans="16:16" x14ac:dyDescent="0.3">
      <c r="P888091" s="83"/>
    </row>
    <row r="888092" spans="16:16" x14ac:dyDescent="0.3">
      <c r="P888092" s="83"/>
    </row>
    <row r="888093" spans="16:16" x14ac:dyDescent="0.3">
      <c r="P888093" s="83"/>
    </row>
    <row r="888094" spans="16:16" x14ac:dyDescent="0.3">
      <c r="P888094" s="83"/>
    </row>
    <row r="888095" spans="16:16" x14ac:dyDescent="0.3">
      <c r="P888095" s="83"/>
    </row>
    <row r="888096" spans="16:16" x14ac:dyDescent="0.3">
      <c r="P888096" s="83"/>
    </row>
    <row r="888097" spans="16:16" x14ac:dyDescent="0.3">
      <c r="P888097" s="83"/>
    </row>
    <row r="888098" spans="16:16" x14ac:dyDescent="0.3">
      <c r="P888098" s="83"/>
    </row>
    <row r="888099" spans="16:16" x14ac:dyDescent="0.3">
      <c r="P888099" s="83"/>
    </row>
    <row r="888100" spans="16:16" x14ac:dyDescent="0.3">
      <c r="P888100" s="83"/>
    </row>
    <row r="888101" spans="16:16" x14ac:dyDescent="0.3">
      <c r="P888101" s="83"/>
    </row>
    <row r="888102" spans="16:16" x14ac:dyDescent="0.3">
      <c r="P888102" s="83"/>
    </row>
    <row r="888103" spans="16:16" x14ac:dyDescent="0.3">
      <c r="P888103" s="83"/>
    </row>
    <row r="888104" spans="16:16" x14ac:dyDescent="0.3">
      <c r="P888104" s="83"/>
    </row>
    <row r="888105" spans="16:16" x14ac:dyDescent="0.3">
      <c r="P888105" s="83"/>
    </row>
    <row r="888106" spans="16:16" x14ac:dyDescent="0.3">
      <c r="P888106" s="83"/>
    </row>
    <row r="888107" spans="16:16" x14ac:dyDescent="0.3">
      <c r="P888107" s="83"/>
    </row>
    <row r="888108" spans="16:16" x14ac:dyDescent="0.3">
      <c r="P888108" s="83"/>
    </row>
    <row r="888109" spans="16:16" x14ac:dyDescent="0.3">
      <c r="P888109" s="83"/>
    </row>
    <row r="888110" spans="16:16" x14ac:dyDescent="0.3">
      <c r="P888110" s="83"/>
    </row>
    <row r="888111" spans="16:16" x14ac:dyDescent="0.3">
      <c r="P888111" s="83"/>
    </row>
    <row r="888112" spans="16:16" x14ac:dyDescent="0.3">
      <c r="P888112" s="83"/>
    </row>
    <row r="888113" spans="16:16" x14ac:dyDescent="0.3">
      <c r="P888113" s="83"/>
    </row>
    <row r="888114" spans="16:16" x14ac:dyDescent="0.3">
      <c r="P888114" s="83"/>
    </row>
    <row r="888115" spans="16:16" x14ac:dyDescent="0.3">
      <c r="P888115" s="83"/>
    </row>
    <row r="888116" spans="16:16" x14ac:dyDescent="0.3">
      <c r="P888116" s="83"/>
    </row>
    <row r="888117" spans="16:16" x14ac:dyDescent="0.3">
      <c r="P888117" s="83"/>
    </row>
    <row r="888118" spans="16:16" x14ac:dyDescent="0.3">
      <c r="P888118" s="83"/>
    </row>
    <row r="888119" spans="16:16" x14ac:dyDescent="0.3">
      <c r="P888119" s="83"/>
    </row>
    <row r="888120" spans="16:16" x14ac:dyDescent="0.3">
      <c r="P888120" s="83"/>
    </row>
    <row r="888121" spans="16:16" x14ac:dyDescent="0.3">
      <c r="P888121" s="83"/>
    </row>
    <row r="888122" spans="16:16" x14ac:dyDescent="0.3">
      <c r="P888122" s="83"/>
    </row>
    <row r="888123" spans="16:16" x14ac:dyDescent="0.3">
      <c r="P888123" s="83"/>
    </row>
    <row r="888124" spans="16:16" x14ac:dyDescent="0.3">
      <c r="P888124" s="83"/>
    </row>
    <row r="888125" spans="16:16" x14ac:dyDescent="0.3">
      <c r="P888125" s="83"/>
    </row>
    <row r="888126" spans="16:16" x14ac:dyDescent="0.3">
      <c r="P888126" s="83"/>
    </row>
    <row r="888127" spans="16:16" x14ac:dyDescent="0.3">
      <c r="P888127" s="83"/>
    </row>
    <row r="888128" spans="16:16" x14ac:dyDescent="0.3">
      <c r="P888128" s="83"/>
    </row>
    <row r="888129" spans="16:16" x14ac:dyDescent="0.3">
      <c r="P888129" s="83"/>
    </row>
    <row r="888130" spans="16:16" x14ac:dyDescent="0.3">
      <c r="P888130" s="83"/>
    </row>
    <row r="888131" spans="16:16" x14ac:dyDescent="0.3">
      <c r="P888131" s="83"/>
    </row>
    <row r="888132" spans="16:16" x14ac:dyDescent="0.3">
      <c r="P888132" s="83"/>
    </row>
    <row r="888133" spans="16:16" x14ac:dyDescent="0.3">
      <c r="P888133" s="83"/>
    </row>
    <row r="888134" spans="16:16" x14ac:dyDescent="0.3">
      <c r="P888134" s="83"/>
    </row>
    <row r="888135" spans="16:16" x14ac:dyDescent="0.3">
      <c r="P888135" s="83"/>
    </row>
    <row r="888136" spans="16:16" x14ac:dyDescent="0.3">
      <c r="P888136" s="83"/>
    </row>
    <row r="888137" spans="16:16" x14ac:dyDescent="0.3">
      <c r="P888137" s="83"/>
    </row>
    <row r="888138" spans="16:16" x14ac:dyDescent="0.3">
      <c r="P888138" s="83"/>
    </row>
    <row r="888139" spans="16:16" x14ac:dyDescent="0.3">
      <c r="P888139" s="83"/>
    </row>
    <row r="888140" spans="16:16" x14ac:dyDescent="0.3">
      <c r="P888140" s="83"/>
    </row>
    <row r="888141" spans="16:16" x14ac:dyDescent="0.3">
      <c r="P888141" s="83"/>
    </row>
    <row r="888142" spans="16:16" x14ac:dyDescent="0.3">
      <c r="P888142" s="83"/>
    </row>
    <row r="888143" spans="16:16" x14ac:dyDescent="0.3">
      <c r="P888143" s="83"/>
    </row>
    <row r="888144" spans="16:16" x14ac:dyDescent="0.3">
      <c r="P888144" s="83"/>
    </row>
    <row r="888145" spans="16:16" x14ac:dyDescent="0.3">
      <c r="P888145" s="83"/>
    </row>
    <row r="888146" spans="16:16" x14ac:dyDescent="0.3">
      <c r="P888146" s="83"/>
    </row>
    <row r="888147" spans="16:16" x14ac:dyDescent="0.3">
      <c r="P888147" s="83"/>
    </row>
    <row r="888148" spans="16:16" x14ac:dyDescent="0.3">
      <c r="P888148" s="83"/>
    </row>
    <row r="888149" spans="16:16" x14ac:dyDescent="0.3">
      <c r="P888149" s="83"/>
    </row>
    <row r="888150" spans="16:16" x14ac:dyDescent="0.3">
      <c r="P888150" s="83"/>
    </row>
    <row r="888151" spans="16:16" x14ac:dyDescent="0.3">
      <c r="P888151" s="83"/>
    </row>
    <row r="888152" spans="16:16" x14ac:dyDescent="0.3">
      <c r="P888152" s="83"/>
    </row>
    <row r="888153" spans="16:16" x14ac:dyDescent="0.3">
      <c r="P888153" s="83"/>
    </row>
    <row r="888154" spans="16:16" x14ac:dyDescent="0.3">
      <c r="P888154" s="83"/>
    </row>
    <row r="888155" spans="16:16" x14ac:dyDescent="0.3">
      <c r="P888155" s="83"/>
    </row>
    <row r="888156" spans="16:16" x14ac:dyDescent="0.3">
      <c r="P888156" s="83"/>
    </row>
    <row r="888157" spans="16:16" x14ac:dyDescent="0.3">
      <c r="P888157" s="83"/>
    </row>
    <row r="888158" spans="16:16" x14ac:dyDescent="0.3">
      <c r="P888158" s="83"/>
    </row>
    <row r="888159" spans="16:16" x14ac:dyDescent="0.3">
      <c r="P888159" s="83"/>
    </row>
    <row r="888160" spans="16:16" x14ac:dyDescent="0.3">
      <c r="P888160" s="83"/>
    </row>
    <row r="888161" spans="16:16" x14ac:dyDescent="0.3">
      <c r="P888161" s="83"/>
    </row>
    <row r="888162" spans="16:16" x14ac:dyDescent="0.3">
      <c r="P888162" s="83"/>
    </row>
    <row r="888163" spans="16:16" x14ac:dyDescent="0.3">
      <c r="P888163" s="83"/>
    </row>
    <row r="888164" spans="16:16" x14ac:dyDescent="0.3">
      <c r="P888164" s="83"/>
    </row>
    <row r="888165" spans="16:16" x14ac:dyDescent="0.3">
      <c r="P888165" s="83"/>
    </row>
    <row r="888166" spans="16:16" x14ac:dyDescent="0.3">
      <c r="P888166" s="83"/>
    </row>
    <row r="888167" spans="16:16" x14ac:dyDescent="0.3">
      <c r="P888167" s="83"/>
    </row>
    <row r="888168" spans="16:16" x14ac:dyDescent="0.3">
      <c r="P888168" s="83"/>
    </row>
    <row r="888169" spans="16:16" x14ac:dyDescent="0.3">
      <c r="P888169" s="83"/>
    </row>
    <row r="888170" spans="16:16" x14ac:dyDescent="0.3">
      <c r="P888170" s="83"/>
    </row>
    <row r="888171" spans="16:16" x14ac:dyDescent="0.3">
      <c r="P888171" s="83"/>
    </row>
    <row r="888172" spans="16:16" x14ac:dyDescent="0.3">
      <c r="P888172" s="83"/>
    </row>
    <row r="888173" spans="16:16" x14ac:dyDescent="0.3">
      <c r="P888173" s="83"/>
    </row>
    <row r="888174" spans="16:16" x14ac:dyDescent="0.3">
      <c r="P888174" s="83"/>
    </row>
    <row r="888175" spans="16:16" x14ac:dyDescent="0.3">
      <c r="P888175" s="83"/>
    </row>
    <row r="888176" spans="16:16" x14ac:dyDescent="0.3">
      <c r="P888176" s="83"/>
    </row>
    <row r="888177" spans="16:16" x14ac:dyDescent="0.3">
      <c r="P888177" s="83"/>
    </row>
    <row r="888178" spans="16:16" x14ac:dyDescent="0.3">
      <c r="P888178" s="83"/>
    </row>
    <row r="888179" spans="16:16" x14ac:dyDescent="0.3">
      <c r="P888179" s="83"/>
    </row>
    <row r="888180" spans="16:16" x14ac:dyDescent="0.3">
      <c r="P888180" s="83"/>
    </row>
    <row r="888181" spans="16:16" x14ac:dyDescent="0.3">
      <c r="P888181" s="83"/>
    </row>
    <row r="888182" spans="16:16" x14ac:dyDescent="0.3">
      <c r="P888182" s="83"/>
    </row>
    <row r="888183" spans="16:16" x14ac:dyDescent="0.3">
      <c r="P888183" s="83"/>
    </row>
    <row r="888184" spans="16:16" x14ac:dyDescent="0.3">
      <c r="P888184" s="83"/>
    </row>
    <row r="888185" spans="16:16" x14ac:dyDescent="0.3">
      <c r="P888185" s="83"/>
    </row>
    <row r="888186" spans="16:16" x14ac:dyDescent="0.3">
      <c r="P888186" s="83"/>
    </row>
    <row r="888187" spans="16:16" x14ac:dyDescent="0.3">
      <c r="P888187" s="83"/>
    </row>
    <row r="888188" spans="16:16" x14ac:dyDescent="0.3">
      <c r="P888188" s="83"/>
    </row>
    <row r="888189" spans="16:16" x14ac:dyDescent="0.3">
      <c r="P888189" s="83"/>
    </row>
    <row r="888190" spans="16:16" x14ac:dyDescent="0.3">
      <c r="P888190" s="83"/>
    </row>
    <row r="888191" spans="16:16" x14ac:dyDescent="0.3">
      <c r="P888191" s="83"/>
    </row>
    <row r="888192" spans="16:16" x14ac:dyDescent="0.3">
      <c r="P888192" s="83"/>
    </row>
    <row r="888193" spans="16:16" x14ac:dyDescent="0.3">
      <c r="P888193" s="83"/>
    </row>
    <row r="888194" spans="16:16" x14ac:dyDescent="0.3">
      <c r="P888194" s="83"/>
    </row>
    <row r="888195" spans="16:16" x14ac:dyDescent="0.3">
      <c r="P888195" s="83"/>
    </row>
    <row r="888196" spans="16:16" x14ac:dyDescent="0.3">
      <c r="P888196" s="83"/>
    </row>
    <row r="888197" spans="16:16" x14ac:dyDescent="0.3">
      <c r="P888197" s="83"/>
    </row>
    <row r="888198" spans="16:16" x14ac:dyDescent="0.3">
      <c r="P888198" s="83"/>
    </row>
    <row r="888199" spans="16:16" x14ac:dyDescent="0.3">
      <c r="P888199" s="83"/>
    </row>
    <row r="888200" spans="16:16" x14ac:dyDescent="0.3">
      <c r="P888200" s="83"/>
    </row>
    <row r="888201" spans="16:16" x14ac:dyDescent="0.3">
      <c r="P888201" s="83"/>
    </row>
    <row r="888202" spans="16:16" x14ac:dyDescent="0.3">
      <c r="P888202" s="83"/>
    </row>
    <row r="888203" spans="16:16" x14ac:dyDescent="0.3">
      <c r="P888203" s="83"/>
    </row>
    <row r="888204" spans="16:16" x14ac:dyDescent="0.3">
      <c r="P888204" s="83"/>
    </row>
    <row r="888205" spans="16:16" x14ac:dyDescent="0.3">
      <c r="P888205" s="83"/>
    </row>
    <row r="888206" spans="16:16" x14ac:dyDescent="0.3">
      <c r="P888206" s="83"/>
    </row>
    <row r="888207" spans="16:16" x14ac:dyDescent="0.3">
      <c r="P888207" s="83"/>
    </row>
    <row r="888208" spans="16:16" x14ac:dyDescent="0.3">
      <c r="P888208" s="83"/>
    </row>
    <row r="888209" spans="16:16" x14ac:dyDescent="0.3">
      <c r="P888209" s="83"/>
    </row>
    <row r="888210" spans="16:16" x14ac:dyDescent="0.3">
      <c r="P888210" s="83"/>
    </row>
    <row r="888211" spans="16:16" x14ac:dyDescent="0.3">
      <c r="P888211" s="83"/>
    </row>
    <row r="888212" spans="16:16" x14ac:dyDescent="0.3">
      <c r="P888212" s="83"/>
    </row>
    <row r="888213" spans="16:16" x14ac:dyDescent="0.3">
      <c r="P888213" s="83"/>
    </row>
    <row r="888214" spans="16:16" x14ac:dyDescent="0.3">
      <c r="P888214" s="83"/>
    </row>
    <row r="888215" spans="16:16" x14ac:dyDescent="0.3">
      <c r="P888215" s="83"/>
    </row>
    <row r="888216" spans="16:16" x14ac:dyDescent="0.3">
      <c r="P888216" s="83"/>
    </row>
    <row r="888217" spans="16:16" x14ac:dyDescent="0.3">
      <c r="P888217" s="83"/>
    </row>
    <row r="888218" spans="16:16" x14ac:dyDescent="0.3">
      <c r="P888218" s="83"/>
    </row>
    <row r="888219" spans="16:16" x14ac:dyDescent="0.3">
      <c r="P888219" s="83"/>
    </row>
    <row r="888220" spans="16:16" x14ac:dyDescent="0.3">
      <c r="P888220" s="83"/>
    </row>
    <row r="888221" spans="16:16" x14ac:dyDescent="0.3">
      <c r="P888221" s="83"/>
    </row>
    <row r="888222" spans="16:16" x14ac:dyDescent="0.3">
      <c r="P888222" s="83"/>
    </row>
    <row r="888223" spans="16:16" x14ac:dyDescent="0.3">
      <c r="P888223" s="83"/>
    </row>
    <row r="888224" spans="16:16" x14ac:dyDescent="0.3">
      <c r="P888224" s="83"/>
    </row>
    <row r="888225" spans="16:16" x14ac:dyDescent="0.3">
      <c r="P888225" s="83"/>
    </row>
    <row r="888226" spans="16:16" x14ac:dyDescent="0.3">
      <c r="P888226" s="83"/>
    </row>
    <row r="888227" spans="16:16" x14ac:dyDescent="0.3">
      <c r="P888227" s="83"/>
    </row>
    <row r="888228" spans="16:16" x14ac:dyDescent="0.3">
      <c r="P888228" s="83"/>
    </row>
    <row r="888229" spans="16:16" x14ac:dyDescent="0.3">
      <c r="P888229" s="83"/>
    </row>
    <row r="888230" spans="16:16" x14ac:dyDescent="0.3">
      <c r="P888230" s="83"/>
    </row>
    <row r="888231" spans="16:16" x14ac:dyDescent="0.3">
      <c r="P888231" s="83"/>
    </row>
    <row r="888232" spans="16:16" x14ac:dyDescent="0.3">
      <c r="P888232" s="83"/>
    </row>
    <row r="888233" spans="16:16" x14ac:dyDescent="0.3">
      <c r="P888233" s="83"/>
    </row>
    <row r="888234" spans="16:16" x14ac:dyDescent="0.3">
      <c r="P888234" s="83"/>
    </row>
    <row r="888235" spans="16:16" x14ac:dyDescent="0.3">
      <c r="P888235" s="83"/>
    </row>
    <row r="888236" spans="16:16" x14ac:dyDescent="0.3">
      <c r="P888236" s="83"/>
    </row>
    <row r="888237" spans="16:16" x14ac:dyDescent="0.3">
      <c r="P888237" s="83"/>
    </row>
    <row r="888238" spans="16:16" x14ac:dyDescent="0.3">
      <c r="P888238" s="83"/>
    </row>
    <row r="888239" spans="16:16" x14ac:dyDescent="0.3">
      <c r="P888239" s="83"/>
    </row>
    <row r="888240" spans="16:16" x14ac:dyDescent="0.3">
      <c r="P888240" s="83"/>
    </row>
    <row r="888241" spans="16:16" x14ac:dyDescent="0.3">
      <c r="P888241" s="83"/>
    </row>
    <row r="888242" spans="16:16" x14ac:dyDescent="0.3">
      <c r="P888242" s="83"/>
    </row>
    <row r="888243" spans="16:16" x14ac:dyDescent="0.3">
      <c r="P888243" s="83"/>
    </row>
    <row r="888244" spans="16:16" x14ac:dyDescent="0.3">
      <c r="P888244" s="83"/>
    </row>
    <row r="888245" spans="16:16" x14ac:dyDescent="0.3">
      <c r="P888245" s="83"/>
    </row>
    <row r="888246" spans="16:16" x14ac:dyDescent="0.3">
      <c r="P888246" s="83"/>
    </row>
    <row r="888247" spans="16:16" x14ac:dyDescent="0.3">
      <c r="P888247" s="83"/>
    </row>
    <row r="888248" spans="16:16" x14ac:dyDescent="0.3">
      <c r="P888248" s="83"/>
    </row>
    <row r="888249" spans="16:16" x14ac:dyDescent="0.3">
      <c r="P888249" s="83"/>
    </row>
    <row r="888250" spans="16:16" x14ac:dyDescent="0.3">
      <c r="P888250" s="83"/>
    </row>
    <row r="888251" spans="16:16" x14ac:dyDescent="0.3">
      <c r="P888251" s="83"/>
    </row>
    <row r="888252" spans="16:16" x14ac:dyDescent="0.3">
      <c r="P888252" s="83"/>
    </row>
    <row r="888253" spans="16:16" x14ac:dyDescent="0.3">
      <c r="P888253" s="83"/>
    </row>
    <row r="888254" spans="16:16" x14ac:dyDescent="0.3">
      <c r="P888254" s="83"/>
    </row>
    <row r="888255" spans="16:16" x14ac:dyDescent="0.3">
      <c r="P888255" s="83"/>
    </row>
    <row r="888256" spans="16:16" x14ac:dyDescent="0.3">
      <c r="P888256" s="83"/>
    </row>
    <row r="888257" spans="16:16" x14ac:dyDescent="0.3">
      <c r="P888257" s="83"/>
    </row>
    <row r="888258" spans="16:16" x14ac:dyDescent="0.3">
      <c r="P888258" s="83"/>
    </row>
    <row r="888259" spans="16:16" x14ac:dyDescent="0.3">
      <c r="P888259" s="83"/>
    </row>
    <row r="888260" spans="16:16" x14ac:dyDescent="0.3">
      <c r="P888260" s="83"/>
    </row>
    <row r="888261" spans="16:16" x14ac:dyDescent="0.3">
      <c r="P888261" s="83"/>
    </row>
    <row r="888262" spans="16:16" x14ac:dyDescent="0.3">
      <c r="P888262" s="83"/>
    </row>
    <row r="888263" spans="16:16" x14ac:dyDescent="0.3">
      <c r="P888263" s="83"/>
    </row>
    <row r="888264" spans="16:16" x14ac:dyDescent="0.3">
      <c r="P888264" s="83"/>
    </row>
    <row r="888265" spans="16:16" x14ac:dyDescent="0.3">
      <c r="P888265" s="83"/>
    </row>
    <row r="888266" spans="16:16" x14ac:dyDescent="0.3">
      <c r="P888266" s="83"/>
    </row>
    <row r="888267" spans="16:16" x14ac:dyDescent="0.3">
      <c r="P888267" s="83"/>
    </row>
    <row r="888268" spans="16:16" x14ac:dyDescent="0.3">
      <c r="P888268" s="83"/>
    </row>
    <row r="888269" spans="16:16" x14ac:dyDescent="0.3">
      <c r="P888269" s="83"/>
    </row>
    <row r="888270" spans="16:16" x14ac:dyDescent="0.3">
      <c r="P888270" s="83"/>
    </row>
    <row r="888271" spans="16:16" x14ac:dyDescent="0.3">
      <c r="P888271" s="83"/>
    </row>
    <row r="888272" spans="16:16" x14ac:dyDescent="0.3">
      <c r="P888272" s="83"/>
    </row>
    <row r="888273" spans="16:16" x14ac:dyDescent="0.3">
      <c r="P888273" s="83"/>
    </row>
    <row r="888274" spans="16:16" x14ac:dyDescent="0.3">
      <c r="P888274" s="83"/>
    </row>
    <row r="888275" spans="16:16" x14ac:dyDescent="0.3">
      <c r="P888275" s="83"/>
    </row>
    <row r="888276" spans="16:16" x14ac:dyDescent="0.3">
      <c r="P888276" s="83"/>
    </row>
    <row r="888277" spans="16:16" x14ac:dyDescent="0.3">
      <c r="P888277" s="83"/>
    </row>
    <row r="888278" spans="16:16" x14ac:dyDescent="0.3">
      <c r="P888278" s="83"/>
    </row>
    <row r="888279" spans="16:16" x14ac:dyDescent="0.3">
      <c r="P888279" s="83"/>
    </row>
    <row r="888280" spans="16:16" x14ac:dyDescent="0.3">
      <c r="P888280" s="83"/>
    </row>
    <row r="888281" spans="16:16" x14ac:dyDescent="0.3">
      <c r="P888281" s="83"/>
    </row>
    <row r="888282" spans="16:16" x14ac:dyDescent="0.3">
      <c r="P888282" s="83"/>
    </row>
    <row r="888283" spans="16:16" x14ac:dyDescent="0.3">
      <c r="P888283" s="83"/>
    </row>
    <row r="888284" spans="16:16" x14ac:dyDescent="0.3">
      <c r="P888284" s="83"/>
    </row>
    <row r="888285" spans="16:16" x14ac:dyDescent="0.3">
      <c r="P888285" s="83"/>
    </row>
    <row r="888286" spans="16:16" x14ac:dyDescent="0.3">
      <c r="P888286" s="83"/>
    </row>
    <row r="888287" spans="16:16" x14ac:dyDescent="0.3">
      <c r="P888287" s="83"/>
    </row>
    <row r="888288" spans="16:16" x14ac:dyDescent="0.3">
      <c r="P888288" s="83"/>
    </row>
    <row r="888289" spans="16:16" x14ac:dyDescent="0.3">
      <c r="P888289" s="83"/>
    </row>
    <row r="888290" spans="16:16" x14ac:dyDescent="0.3">
      <c r="P888290" s="83"/>
    </row>
    <row r="888291" spans="16:16" x14ac:dyDescent="0.3">
      <c r="P888291" s="83"/>
    </row>
    <row r="888292" spans="16:16" x14ac:dyDescent="0.3">
      <c r="P888292" s="83"/>
    </row>
    <row r="888293" spans="16:16" x14ac:dyDescent="0.3">
      <c r="P888293" s="83"/>
    </row>
    <row r="888294" spans="16:16" x14ac:dyDescent="0.3">
      <c r="P888294" s="83"/>
    </row>
    <row r="888295" spans="16:16" x14ac:dyDescent="0.3">
      <c r="P888295" s="83"/>
    </row>
    <row r="888296" spans="16:16" x14ac:dyDescent="0.3">
      <c r="P888296" s="83"/>
    </row>
    <row r="888297" spans="16:16" x14ac:dyDescent="0.3">
      <c r="P888297" s="83"/>
    </row>
    <row r="888298" spans="16:16" x14ac:dyDescent="0.3">
      <c r="P888298" s="83"/>
    </row>
    <row r="888299" spans="16:16" x14ac:dyDescent="0.3">
      <c r="P888299" s="83"/>
    </row>
    <row r="888300" spans="16:16" x14ac:dyDescent="0.3">
      <c r="P888300" s="83"/>
    </row>
    <row r="888301" spans="16:16" x14ac:dyDescent="0.3">
      <c r="P888301" s="83"/>
    </row>
    <row r="888302" spans="16:16" x14ac:dyDescent="0.3">
      <c r="P888302" s="83"/>
    </row>
    <row r="888303" spans="16:16" x14ac:dyDescent="0.3">
      <c r="P888303" s="83"/>
    </row>
    <row r="888304" spans="16:16" x14ac:dyDescent="0.3">
      <c r="P888304" s="83"/>
    </row>
    <row r="888305" spans="16:16" x14ac:dyDescent="0.3">
      <c r="P888305" s="83"/>
    </row>
    <row r="888306" spans="16:16" x14ac:dyDescent="0.3">
      <c r="P888306" s="83"/>
    </row>
    <row r="888307" spans="16:16" x14ac:dyDescent="0.3">
      <c r="P888307" s="83"/>
    </row>
    <row r="888308" spans="16:16" x14ac:dyDescent="0.3">
      <c r="P888308" s="83"/>
    </row>
    <row r="888309" spans="16:16" x14ac:dyDescent="0.3">
      <c r="P888309" s="83"/>
    </row>
    <row r="888310" spans="16:16" x14ac:dyDescent="0.3">
      <c r="P888310" s="83"/>
    </row>
    <row r="888311" spans="16:16" x14ac:dyDescent="0.3">
      <c r="P888311" s="83"/>
    </row>
    <row r="888312" spans="16:16" x14ac:dyDescent="0.3">
      <c r="P888312" s="83"/>
    </row>
    <row r="888313" spans="16:16" x14ac:dyDescent="0.3">
      <c r="P888313" s="83"/>
    </row>
    <row r="888314" spans="16:16" x14ac:dyDescent="0.3">
      <c r="P888314" s="83"/>
    </row>
    <row r="888315" spans="16:16" x14ac:dyDescent="0.3">
      <c r="P888315" s="83"/>
    </row>
    <row r="888316" spans="16:16" x14ac:dyDescent="0.3">
      <c r="P888316" s="83"/>
    </row>
    <row r="888317" spans="16:16" x14ac:dyDescent="0.3">
      <c r="P888317" s="83"/>
    </row>
    <row r="888318" spans="16:16" x14ac:dyDescent="0.3">
      <c r="P888318" s="83"/>
    </row>
    <row r="888319" spans="16:16" x14ac:dyDescent="0.3">
      <c r="P888319" s="83"/>
    </row>
    <row r="888320" spans="16:16" x14ac:dyDescent="0.3">
      <c r="P888320" s="83"/>
    </row>
    <row r="888321" spans="16:16" x14ac:dyDescent="0.3">
      <c r="P888321" s="83"/>
    </row>
    <row r="888322" spans="16:16" x14ac:dyDescent="0.3">
      <c r="P888322" s="83"/>
    </row>
    <row r="888323" spans="16:16" x14ac:dyDescent="0.3">
      <c r="P888323" s="83"/>
    </row>
    <row r="888324" spans="16:16" x14ac:dyDescent="0.3">
      <c r="P888324" s="83"/>
    </row>
    <row r="888325" spans="16:16" x14ac:dyDescent="0.3">
      <c r="P888325" s="83"/>
    </row>
    <row r="888326" spans="16:16" x14ac:dyDescent="0.3">
      <c r="P888326" s="83"/>
    </row>
    <row r="888327" spans="16:16" x14ac:dyDescent="0.3">
      <c r="P888327" s="83"/>
    </row>
    <row r="888328" spans="16:16" x14ac:dyDescent="0.3">
      <c r="P888328" s="83"/>
    </row>
    <row r="888329" spans="16:16" x14ac:dyDescent="0.3">
      <c r="P888329" s="83"/>
    </row>
    <row r="888330" spans="16:16" x14ac:dyDescent="0.3">
      <c r="P888330" s="83"/>
    </row>
    <row r="888331" spans="16:16" x14ac:dyDescent="0.3">
      <c r="P888331" s="83"/>
    </row>
    <row r="888332" spans="16:16" x14ac:dyDescent="0.3">
      <c r="P888332" s="83"/>
    </row>
    <row r="888333" spans="16:16" x14ac:dyDescent="0.3">
      <c r="P888333" s="83"/>
    </row>
    <row r="888334" spans="16:16" x14ac:dyDescent="0.3">
      <c r="P888334" s="83"/>
    </row>
    <row r="888335" spans="16:16" x14ac:dyDescent="0.3">
      <c r="P888335" s="83"/>
    </row>
    <row r="888336" spans="16:16" x14ac:dyDescent="0.3">
      <c r="P888336" s="83"/>
    </row>
    <row r="888337" spans="16:16" x14ac:dyDescent="0.3">
      <c r="P888337" s="83"/>
    </row>
    <row r="888338" spans="16:16" x14ac:dyDescent="0.3">
      <c r="P888338" s="83"/>
    </row>
    <row r="888339" spans="16:16" x14ac:dyDescent="0.3">
      <c r="P888339" s="83"/>
    </row>
    <row r="888340" spans="16:16" x14ac:dyDescent="0.3">
      <c r="P888340" s="83"/>
    </row>
    <row r="888341" spans="16:16" x14ac:dyDescent="0.3">
      <c r="P888341" s="83"/>
    </row>
    <row r="888342" spans="16:16" x14ac:dyDescent="0.3">
      <c r="P888342" s="83"/>
    </row>
    <row r="888343" spans="16:16" x14ac:dyDescent="0.3">
      <c r="P888343" s="83"/>
    </row>
    <row r="888344" spans="16:16" x14ac:dyDescent="0.3">
      <c r="P888344" s="83"/>
    </row>
    <row r="888345" spans="16:16" x14ac:dyDescent="0.3">
      <c r="P888345" s="83"/>
    </row>
    <row r="888346" spans="16:16" x14ac:dyDescent="0.3">
      <c r="P888346" s="83"/>
    </row>
    <row r="888347" spans="16:16" x14ac:dyDescent="0.3">
      <c r="P888347" s="83"/>
    </row>
    <row r="888348" spans="16:16" x14ac:dyDescent="0.3">
      <c r="P888348" s="83"/>
    </row>
    <row r="888349" spans="16:16" x14ac:dyDescent="0.3">
      <c r="P888349" s="83"/>
    </row>
    <row r="888350" spans="16:16" x14ac:dyDescent="0.3">
      <c r="P888350" s="83"/>
    </row>
    <row r="888351" spans="16:16" x14ac:dyDescent="0.3">
      <c r="P888351" s="83"/>
    </row>
    <row r="888352" spans="16:16" x14ac:dyDescent="0.3">
      <c r="P888352" s="83"/>
    </row>
    <row r="888353" spans="16:16" x14ac:dyDescent="0.3">
      <c r="P888353" s="83"/>
    </row>
    <row r="888354" spans="16:16" x14ac:dyDescent="0.3">
      <c r="P888354" s="83"/>
    </row>
    <row r="888355" spans="16:16" x14ac:dyDescent="0.3">
      <c r="P888355" s="83"/>
    </row>
    <row r="888356" spans="16:16" x14ac:dyDescent="0.3">
      <c r="P888356" s="83"/>
    </row>
    <row r="888357" spans="16:16" x14ac:dyDescent="0.3">
      <c r="P888357" s="83"/>
    </row>
    <row r="888358" spans="16:16" x14ac:dyDescent="0.3">
      <c r="P888358" s="83"/>
    </row>
    <row r="888359" spans="16:16" x14ac:dyDescent="0.3">
      <c r="P888359" s="83"/>
    </row>
    <row r="888360" spans="16:16" x14ac:dyDescent="0.3">
      <c r="P888360" s="83"/>
    </row>
    <row r="888361" spans="16:16" x14ac:dyDescent="0.3">
      <c r="P888361" s="83"/>
    </row>
    <row r="888362" spans="16:16" x14ac:dyDescent="0.3">
      <c r="P888362" s="83"/>
    </row>
    <row r="888363" spans="16:16" x14ac:dyDescent="0.3">
      <c r="P888363" s="83"/>
    </row>
    <row r="888364" spans="16:16" x14ac:dyDescent="0.3">
      <c r="P888364" s="83"/>
    </row>
    <row r="888365" spans="16:16" x14ac:dyDescent="0.3">
      <c r="P888365" s="83"/>
    </row>
    <row r="888366" spans="16:16" x14ac:dyDescent="0.3">
      <c r="P888366" s="83"/>
    </row>
    <row r="888367" spans="16:16" x14ac:dyDescent="0.3">
      <c r="P888367" s="83"/>
    </row>
    <row r="888368" spans="16:16" x14ac:dyDescent="0.3">
      <c r="P888368" s="83"/>
    </row>
    <row r="888369" spans="16:16" x14ac:dyDescent="0.3">
      <c r="P888369" s="83"/>
    </row>
    <row r="888370" spans="16:16" x14ac:dyDescent="0.3">
      <c r="P888370" s="83"/>
    </row>
    <row r="888371" spans="16:16" x14ac:dyDescent="0.3">
      <c r="P888371" s="83"/>
    </row>
    <row r="888372" spans="16:16" x14ac:dyDescent="0.3">
      <c r="P888372" s="83"/>
    </row>
    <row r="888373" spans="16:16" x14ac:dyDescent="0.3">
      <c r="P888373" s="83"/>
    </row>
    <row r="888374" spans="16:16" x14ac:dyDescent="0.3">
      <c r="P888374" s="83"/>
    </row>
    <row r="888375" spans="16:16" x14ac:dyDescent="0.3">
      <c r="P888375" s="83"/>
    </row>
    <row r="888376" spans="16:16" x14ac:dyDescent="0.3">
      <c r="P888376" s="83"/>
    </row>
    <row r="888377" spans="16:16" x14ac:dyDescent="0.3">
      <c r="P888377" s="83"/>
    </row>
    <row r="888378" spans="16:16" x14ac:dyDescent="0.3">
      <c r="P888378" s="83"/>
    </row>
    <row r="888379" spans="16:16" x14ac:dyDescent="0.3">
      <c r="P888379" s="83"/>
    </row>
    <row r="888380" spans="16:16" x14ac:dyDescent="0.3">
      <c r="P888380" s="83"/>
    </row>
    <row r="888381" spans="16:16" x14ac:dyDescent="0.3">
      <c r="P888381" s="83"/>
    </row>
    <row r="888382" spans="16:16" x14ac:dyDescent="0.3">
      <c r="P888382" s="83"/>
    </row>
    <row r="888383" spans="16:16" x14ac:dyDescent="0.3">
      <c r="P888383" s="83"/>
    </row>
    <row r="888384" spans="16:16" x14ac:dyDescent="0.3">
      <c r="P888384" s="83"/>
    </row>
    <row r="888385" spans="16:16" x14ac:dyDescent="0.3">
      <c r="P888385" s="83"/>
    </row>
    <row r="888386" spans="16:16" x14ac:dyDescent="0.3">
      <c r="P888386" s="83"/>
    </row>
    <row r="888387" spans="16:16" x14ac:dyDescent="0.3">
      <c r="P888387" s="83"/>
    </row>
    <row r="888388" spans="16:16" x14ac:dyDescent="0.3">
      <c r="P888388" s="83"/>
    </row>
    <row r="888389" spans="16:16" x14ac:dyDescent="0.3">
      <c r="P888389" s="83"/>
    </row>
    <row r="888390" spans="16:16" x14ac:dyDescent="0.3">
      <c r="P888390" s="83"/>
    </row>
    <row r="888391" spans="16:16" x14ac:dyDescent="0.3">
      <c r="P888391" s="83"/>
    </row>
    <row r="888392" spans="16:16" x14ac:dyDescent="0.3">
      <c r="P888392" s="83"/>
    </row>
    <row r="888393" spans="16:16" x14ac:dyDescent="0.3">
      <c r="P888393" s="83"/>
    </row>
    <row r="888394" spans="16:16" x14ac:dyDescent="0.3">
      <c r="P888394" s="83"/>
    </row>
    <row r="888395" spans="16:16" x14ac:dyDescent="0.3">
      <c r="P888395" s="83"/>
    </row>
    <row r="888396" spans="16:16" x14ac:dyDescent="0.3">
      <c r="P888396" s="83"/>
    </row>
    <row r="888397" spans="16:16" x14ac:dyDescent="0.3">
      <c r="P888397" s="83"/>
    </row>
    <row r="888398" spans="16:16" x14ac:dyDescent="0.3">
      <c r="P888398" s="83"/>
    </row>
    <row r="888399" spans="16:16" x14ac:dyDescent="0.3">
      <c r="P888399" s="83"/>
    </row>
    <row r="888400" spans="16:16" x14ac:dyDescent="0.3">
      <c r="P888400" s="83"/>
    </row>
    <row r="888401" spans="16:16" x14ac:dyDescent="0.3">
      <c r="P888401" s="83"/>
    </row>
    <row r="888402" spans="16:16" x14ac:dyDescent="0.3">
      <c r="P888402" s="83"/>
    </row>
    <row r="888403" spans="16:16" x14ac:dyDescent="0.3">
      <c r="P888403" s="83"/>
    </row>
    <row r="888404" spans="16:16" x14ac:dyDescent="0.3">
      <c r="P888404" s="83"/>
    </row>
    <row r="888405" spans="16:16" x14ac:dyDescent="0.3">
      <c r="P888405" s="83"/>
    </row>
    <row r="888406" spans="16:16" x14ac:dyDescent="0.3">
      <c r="P888406" s="83"/>
    </row>
    <row r="888407" spans="16:16" x14ac:dyDescent="0.3">
      <c r="P888407" s="83"/>
    </row>
    <row r="888408" spans="16:16" x14ac:dyDescent="0.3">
      <c r="P888408" s="83"/>
    </row>
    <row r="888409" spans="16:16" x14ac:dyDescent="0.3">
      <c r="P888409" s="83"/>
    </row>
    <row r="888410" spans="16:16" x14ac:dyDescent="0.3">
      <c r="P888410" s="83"/>
    </row>
    <row r="888411" spans="16:16" x14ac:dyDescent="0.3">
      <c r="P888411" s="83"/>
    </row>
    <row r="888412" spans="16:16" x14ac:dyDescent="0.3">
      <c r="P888412" s="83"/>
    </row>
    <row r="888413" spans="16:16" x14ac:dyDescent="0.3">
      <c r="P888413" s="83"/>
    </row>
    <row r="888414" spans="16:16" x14ac:dyDescent="0.3">
      <c r="P888414" s="83"/>
    </row>
    <row r="888415" spans="16:16" x14ac:dyDescent="0.3">
      <c r="P888415" s="83"/>
    </row>
    <row r="888416" spans="16:16" x14ac:dyDescent="0.3">
      <c r="P888416" s="83"/>
    </row>
    <row r="888417" spans="16:16" x14ac:dyDescent="0.3">
      <c r="P888417" s="83"/>
    </row>
    <row r="888418" spans="16:16" x14ac:dyDescent="0.3">
      <c r="P888418" s="83"/>
    </row>
    <row r="888419" spans="16:16" x14ac:dyDescent="0.3">
      <c r="P888419" s="83"/>
    </row>
    <row r="888420" spans="16:16" x14ac:dyDescent="0.3">
      <c r="P888420" s="83"/>
    </row>
    <row r="888421" spans="16:16" x14ac:dyDescent="0.3">
      <c r="P888421" s="83"/>
    </row>
    <row r="888422" spans="16:16" x14ac:dyDescent="0.3">
      <c r="P888422" s="83"/>
    </row>
    <row r="888423" spans="16:16" x14ac:dyDescent="0.3">
      <c r="P888423" s="83"/>
    </row>
    <row r="888424" spans="16:16" x14ac:dyDescent="0.3">
      <c r="P888424" s="83"/>
    </row>
    <row r="888425" spans="16:16" x14ac:dyDescent="0.3">
      <c r="P888425" s="83"/>
    </row>
    <row r="888426" spans="16:16" x14ac:dyDescent="0.3">
      <c r="P888426" s="83"/>
    </row>
    <row r="888427" spans="16:16" x14ac:dyDescent="0.3">
      <c r="P888427" s="83"/>
    </row>
    <row r="888428" spans="16:16" x14ac:dyDescent="0.3">
      <c r="P888428" s="83"/>
    </row>
    <row r="888429" spans="16:16" x14ac:dyDescent="0.3">
      <c r="P888429" s="83"/>
    </row>
    <row r="888430" spans="16:16" x14ac:dyDescent="0.3">
      <c r="P888430" s="83"/>
    </row>
    <row r="888431" spans="16:16" x14ac:dyDescent="0.3">
      <c r="P888431" s="83"/>
    </row>
    <row r="888432" spans="16:16" x14ac:dyDescent="0.3">
      <c r="P888432" s="83"/>
    </row>
    <row r="888433" spans="16:16" x14ac:dyDescent="0.3">
      <c r="P888433" s="83"/>
    </row>
    <row r="888434" spans="16:16" x14ac:dyDescent="0.3">
      <c r="P888434" s="83"/>
    </row>
    <row r="888435" spans="16:16" x14ac:dyDescent="0.3">
      <c r="P888435" s="83"/>
    </row>
    <row r="888436" spans="16:16" x14ac:dyDescent="0.3">
      <c r="P888436" s="83"/>
    </row>
    <row r="888437" spans="16:16" x14ac:dyDescent="0.3">
      <c r="P888437" s="83"/>
    </row>
    <row r="888438" spans="16:16" x14ac:dyDescent="0.3">
      <c r="P888438" s="83"/>
    </row>
    <row r="888439" spans="16:16" x14ac:dyDescent="0.3">
      <c r="P888439" s="83"/>
    </row>
    <row r="888440" spans="16:16" x14ac:dyDescent="0.3">
      <c r="P888440" s="83"/>
    </row>
    <row r="888441" spans="16:16" x14ac:dyDescent="0.3">
      <c r="P888441" s="83"/>
    </row>
    <row r="888442" spans="16:16" x14ac:dyDescent="0.3">
      <c r="P888442" s="83"/>
    </row>
    <row r="888443" spans="16:16" x14ac:dyDescent="0.3">
      <c r="P888443" s="83"/>
    </row>
    <row r="888444" spans="16:16" x14ac:dyDescent="0.3">
      <c r="P888444" s="83"/>
    </row>
    <row r="888445" spans="16:16" x14ac:dyDescent="0.3">
      <c r="P888445" s="83"/>
    </row>
    <row r="888446" spans="16:16" x14ac:dyDescent="0.3">
      <c r="P888446" s="83"/>
    </row>
    <row r="888447" spans="16:16" x14ac:dyDescent="0.3">
      <c r="P888447" s="83"/>
    </row>
    <row r="888448" spans="16:16" x14ac:dyDescent="0.3">
      <c r="P888448" s="83"/>
    </row>
    <row r="888449" spans="16:16" x14ac:dyDescent="0.3">
      <c r="P888449" s="83"/>
    </row>
    <row r="888450" spans="16:16" x14ac:dyDescent="0.3">
      <c r="P888450" s="83"/>
    </row>
    <row r="888451" spans="16:16" x14ac:dyDescent="0.3">
      <c r="P888451" s="83"/>
    </row>
    <row r="888452" spans="16:16" x14ac:dyDescent="0.3">
      <c r="P888452" s="83"/>
    </row>
    <row r="888453" spans="16:16" x14ac:dyDescent="0.3">
      <c r="P888453" s="83"/>
    </row>
    <row r="888454" spans="16:16" x14ac:dyDescent="0.3">
      <c r="P888454" s="83"/>
    </row>
    <row r="888455" spans="16:16" x14ac:dyDescent="0.3">
      <c r="P888455" s="83"/>
    </row>
    <row r="888456" spans="16:16" x14ac:dyDescent="0.3">
      <c r="P888456" s="83"/>
    </row>
    <row r="888457" spans="16:16" x14ac:dyDescent="0.3">
      <c r="P888457" s="83"/>
    </row>
    <row r="888458" spans="16:16" x14ac:dyDescent="0.3">
      <c r="P888458" s="83"/>
    </row>
    <row r="888459" spans="16:16" x14ac:dyDescent="0.3">
      <c r="P888459" s="83"/>
    </row>
    <row r="888460" spans="16:16" x14ac:dyDescent="0.3">
      <c r="P888460" s="83"/>
    </row>
    <row r="888461" spans="16:16" x14ac:dyDescent="0.3">
      <c r="P888461" s="83"/>
    </row>
    <row r="888462" spans="16:16" x14ac:dyDescent="0.3">
      <c r="P888462" s="83"/>
    </row>
    <row r="888463" spans="16:16" x14ac:dyDescent="0.3">
      <c r="P888463" s="83"/>
    </row>
    <row r="888464" spans="16:16" x14ac:dyDescent="0.3">
      <c r="P888464" s="83"/>
    </row>
    <row r="888465" spans="16:16" x14ac:dyDescent="0.3">
      <c r="P888465" s="83"/>
    </row>
    <row r="888466" spans="16:16" x14ac:dyDescent="0.3">
      <c r="P888466" s="83"/>
    </row>
    <row r="888467" spans="16:16" x14ac:dyDescent="0.3">
      <c r="P888467" s="83"/>
    </row>
    <row r="888468" spans="16:16" x14ac:dyDescent="0.3">
      <c r="P888468" s="83"/>
    </row>
    <row r="888469" spans="16:16" x14ac:dyDescent="0.3">
      <c r="P888469" s="83"/>
    </row>
    <row r="888470" spans="16:16" x14ac:dyDescent="0.3">
      <c r="P888470" s="83"/>
    </row>
    <row r="888471" spans="16:16" x14ac:dyDescent="0.3">
      <c r="P888471" s="83"/>
    </row>
    <row r="888472" spans="16:16" x14ac:dyDescent="0.3">
      <c r="P888472" s="83"/>
    </row>
    <row r="888473" spans="16:16" x14ac:dyDescent="0.3">
      <c r="P888473" s="83"/>
    </row>
    <row r="888474" spans="16:16" x14ac:dyDescent="0.3">
      <c r="P888474" s="83"/>
    </row>
    <row r="888475" spans="16:16" x14ac:dyDescent="0.3">
      <c r="P888475" s="83"/>
    </row>
    <row r="888476" spans="16:16" x14ac:dyDescent="0.3">
      <c r="P888476" s="83"/>
    </row>
    <row r="888477" spans="16:16" x14ac:dyDescent="0.3">
      <c r="P888477" s="83"/>
    </row>
    <row r="888478" spans="16:16" x14ac:dyDescent="0.3">
      <c r="P888478" s="83"/>
    </row>
    <row r="888479" spans="16:16" x14ac:dyDescent="0.3">
      <c r="P888479" s="83"/>
    </row>
    <row r="888480" spans="16:16" x14ac:dyDescent="0.3">
      <c r="P888480" s="83"/>
    </row>
    <row r="888481" spans="16:16" x14ac:dyDescent="0.3">
      <c r="P888481" s="83"/>
    </row>
    <row r="888482" spans="16:16" x14ac:dyDescent="0.3">
      <c r="P888482" s="83"/>
    </row>
    <row r="888483" spans="16:16" x14ac:dyDescent="0.3">
      <c r="P888483" s="83"/>
    </row>
    <row r="888484" spans="16:16" x14ac:dyDescent="0.3">
      <c r="P888484" s="83"/>
    </row>
    <row r="888485" spans="16:16" x14ac:dyDescent="0.3">
      <c r="P888485" s="83"/>
    </row>
    <row r="888486" spans="16:16" x14ac:dyDescent="0.3">
      <c r="P888486" s="83"/>
    </row>
    <row r="888487" spans="16:16" x14ac:dyDescent="0.3">
      <c r="P888487" s="83"/>
    </row>
    <row r="888488" spans="16:16" x14ac:dyDescent="0.3">
      <c r="P888488" s="83"/>
    </row>
    <row r="888489" spans="16:16" x14ac:dyDescent="0.3">
      <c r="P888489" s="83"/>
    </row>
    <row r="888490" spans="16:16" x14ac:dyDescent="0.3">
      <c r="P888490" s="83"/>
    </row>
    <row r="888491" spans="16:16" x14ac:dyDescent="0.3">
      <c r="P888491" s="83"/>
    </row>
    <row r="888492" spans="16:16" x14ac:dyDescent="0.3">
      <c r="P888492" s="83"/>
    </row>
    <row r="888493" spans="16:16" x14ac:dyDescent="0.3">
      <c r="P888493" s="83"/>
    </row>
    <row r="888494" spans="16:16" x14ac:dyDescent="0.3">
      <c r="P888494" s="83"/>
    </row>
    <row r="888495" spans="16:16" x14ac:dyDescent="0.3">
      <c r="P888495" s="83"/>
    </row>
    <row r="888496" spans="16:16" x14ac:dyDescent="0.3">
      <c r="P888496" s="83"/>
    </row>
    <row r="888497" spans="16:16" x14ac:dyDescent="0.3">
      <c r="P888497" s="83"/>
    </row>
    <row r="888498" spans="16:16" x14ac:dyDescent="0.3">
      <c r="P888498" s="83"/>
    </row>
    <row r="888499" spans="16:16" x14ac:dyDescent="0.3">
      <c r="P888499" s="83"/>
    </row>
    <row r="888500" spans="16:16" x14ac:dyDescent="0.3">
      <c r="P888500" s="83"/>
    </row>
    <row r="888501" spans="16:16" x14ac:dyDescent="0.3">
      <c r="P888501" s="83"/>
    </row>
    <row r="888502" spans="16:16" x14ac:dyDescent="0.3">
      <c r="P888502" s="83"/>
    </row>
    <row r="888503" spans="16:16" x14ac:dyDescent="0.3">
      <c r="P888503" s="83"/>
    </row>
    <row r="888504" spans="16:16" x14ac:dyDescent="0.3">
      <c r="P888504" s="83"/>
    </row>
    <row r="888505" spans="16:16" x14ac:dyDescent="0.3">
      <c r="P888505" s="83"/>
    </row>
    <row r="888506" spans="16:16" x14ac:dyDescent="0.3">
      <c r="P888506" s="83"/>
    </row>
    <row r="888507" spans="16:16" x14ac:dyDescent="0.3">
      <c r="P888507" s="83"/>
    </row>
    <row r="888508" spans="16:16" x14ac:dyDescent="0.3">
      <c r="P888508" s="83"/>
    </row>
    <row r="888509" spans="16:16" x14ac:dyDescent="0.3">
      <c r="P888509" s="83"/>
    </row>
    <row r="888510" spans="16:16" x14ac:dyDescent="0.3">
      <c r="P888510" s="83"/>
    </row>
    <row r="888511" spans="16:16" x14ac:dyDescent="0.3">
      <c r="P888511" s="83"/>
    </row>
    <row r="888512" spans="16:16" x14ac:dyDescent="0.3">
      <c r="P888512" s="83"/>
    </row>
    <row r="888513" spans="16:16" x14ac:dyDescent="0.3">
      <c r="P888513" s="83"/>
    </row>
    <row r="888514" spans="16:16" x14ac:dyDescent="0.3">
      <c r="P888514" s="83"/>
    </row>
    <row r="888515" spans="16:16" x14ac:dyDescent="0.3">
      <c r="P888515" s="83"/>
    </row>
    <row r="888516" spans="16:16" x14ac:dyDescent="0.3">
      <c r="P888516" s="83"/>
    </row>
    <row r="888517" spans="16:16" x14ac:dyDescent="0.3">
      <c r="P888517" s="83"/>
    </row>
    <row r="888518" spans="16:16" x14ac:dyDescent="0.3">
      <c r="P888518" s="83"/>
    </row>
    <row r="888519" spans="16:16" x14ac:dyDescent="0.3">
      <c r="P888519" s="83"/>
    </row>
    <row r="888520" spans="16:16" x14ac:dyDescent="0.3">
      <c r="P888520" s="83"/>
    </row>
    <row r="888521" spans="16:16" x14ac:dyDescent="0.3">
      <c r="P888521" s="83"/>
    </row>
    <row r="888522" spans="16:16" x14ac:dyDescent="0.3">
      <c r="P888522" s="83"/>
    </row>
    <row r="888523" spans="16:16" x14ac:dyDescent="0.3">
      <c r="P888523" s="83"/>
    </row>
    <row r="888524" spans="16:16" x14ac:dyDescent="0.3">
      <c r="P888524" s="83"/>
    </row>
    <row r="888525" spans="16:16" x14ac:dyDescent="0.3">
      <c r="P888525" s="83"/>
    </row>
    <row r="888526" spans="16:16" x14ac:dyDescent="0.3">
      <c r="P888526" s="83"/>
    </row>
    <row r="888527" spans="16:16" x14ac:dyDescent="0.3">
      <c r="P888527" s="83"/>
    </row>
    <row r="888528" spans="16:16" x14ac:dyDescent="0.3">
      <c r="P888528" s="83"/>
    </row>
    <row r="888529" spans="16:16" x14ac:dyDescent="0.3">
      <c r="P888529" s="83"/>
    </row>
    <row r="888530" spans="16:16" x14ac:dyDescent="0.3">
      <c r="P888530" s="83"/>
    </row>
    <row r="888531" spans="16:16" x14ac:dyDescent="0.3">
      <c r="P888531" s="83"/>
    </row>
    <row r="888532" spans="16:16" x14ac:dyDescent="0.3">
      <c r="P888532" s="83"/>
    </row>
    <row r="888533" spans="16:16" x14ac:dyDescent="0.3">
      <c r="P888533" s="83"/>
    </row>
    <row r="888534" spans="16:16" x14ac:dyDescent="0.3">
      <c r="P888534" s="83"/>
    </row>
    <row r="888535" spans="16:16" x14ac:dyDescent="0.3">
      <c r="P888535" s="83"/>
    </row>
    <row r="888536" spans="16:16" x14ac:dyDescent="0.3">
      <c r="P888536" s="83"/>
    </row>
    <row r="888537" spans="16:16" x14ac:dyDescent="0.3">
      <c r="P888537" s="83"/>
    </row>
    <row r="888538" spans="16:16" x14ac:dyDescent="0.3">
      <c r="P888538" s="83"/>
    </row>
    <row r="888539" spans="16:16" x14ac:dyDescent="0.3">
      <c r="P888539" s="83"/>
    </row>
    <row r="888540" spans="16:16" x14ac:dyDescent="0.3">
      <c r="P888540" s="83"/>
    </row>
    <row r="888541" spans="16:16" x14ac:dyDescent="0.3">
      <c r="P888541" s="83"/>
    </row>
    <row r="888542" spans="16:16" x14ac:dyDescent="0.3">
      <c r="P888542" s="83"/>
    </row>
    <row r="888543" spans="16:16" x14ac:dyDescent="0.3">
      <c r="P888543" s="83"/>
    </row>
    <row r="888544" spans="16:16" x14ac:dyDescent="0.3">
      <c r="P888544" s="83"/>
    </row>
    <row r="888545" spans="16:16" x14ac:dyDescent="0.3">
      <c r="P888545" s="83"/>
    </row>
    <row r="888546" spans="16:16" x14ac:dyDescent="0.3">
      <c r="P888546" s="83"/>
    </row>
    <row r="888547" spans="16:16" x14ac:dyDescent="0.3">
      <c r="P888547" s="83"/>
    </row>
    <row r="888548" spans="16:16" x14ac:dyDescent="0.3">
      <c r="P888548" s="83"/>
    </row>
    <row r="888549" spans="16:16" x14ac:dyDescent="0.3">
      <c r="P888549" s="83"/>
    </row>
    <row r="888550" spans="16:16" x14ac:dyDescent="0.3">
      <c r="P888550" s="83"/>
    </row>
    <row r="888551" spans="16:16" x14ac:dyDescent="0.3">
      <c r="P888551" s="83"/>
    </row>
    <row r="888552" spans="16:16" x14ac:dyDescent="0.3">
      <c r="P888552" s="83"/>
    </row>
    <row r="888553" spans="16:16" x14ac:dyDescent="0.3">
      <c r="P888553" s="83"/>
    </row>
    <row r="888554" spans="16:16" x14ac:dyDescent="0.3">
      <c r="P888554" s="83"/>
    </row>
    <row r="888555" spans="16:16" x14ac:dyDescent="0.3">
      <c r="P888555" s="83"/>
    </row>
    <row r="888556" spans="16:16" x14ac:dyDescent="0.3">
      <c r="P888556" s="83"/>
    </row>
    <row r="888557" spans="16:16" x14ac:dyDescent="0.3">
      <c r="P888557" s="83"/>
    </row>
    <row r="888558" spans="16:16" x14ac:dyDescent="0.3">
      <c r="P888558" s="83"/>
    </row>
    <row r="888559" spans="16:16" x14ac:dyDescent="0.3">
      <c r="P888559" s="83"/>
    </row>
    <row r="888560" spans="16:16" x14ac:dyDescent="0.3">
      <c r="P888560" s="83"/>
    </row>
    <row r="888561" spans="16:16" x14ac:dyDescent="0.3">
      <c r="P888561" s="83"/>
    </row>
    <row r="888562" spans="16:16" x14ac:dyDescent="0.3">
      <c r="P888562" s="83"/>
    </row>
    <row r="888563" spans="16:16" x14ac:dyDescent="0.3">
      <c r="P888563" s="83"/>
    </row>
    <row r="888564" spans="16:16" x14ac:dyDescent="0.3">
      <c r="P888564" s="83"/>
    </row>
    <row r="888565" spans="16:16" x14ac:dyDescent="0.3">
      <c r="P888565" s="83"/>
    </row>
    <row r="888566" spans="16:16" x14ac:dyDescent="0.3">
      <c r="P888566" s="83"/>
    </row>
    <row r="888567" spans="16:16" x14ac:dyDescent="0.3">
      <c r="P888567" s="83"/>
    </row>
    <row r="888568" spans="16:16" x14ac:dyDescent="0.3">
      <c r="P888568" s="83"/>
    </row>
    <row r="888569" spans="16:16" x14ac:dyDescent="0.3">
      <c r="P888569" s="83"/>
    </row>
    <row r="888570" spans="16:16" x14ac:dyDescent="0.3">
      <c r="P888570" s="83"/>
    </row>
    <row r="888571" spans="16:16" x14ac:dyDescent="0.3">
      <c r="P888571" s="83"/>
    </row>
    <row r="888572" spans="16:16" x14ac:dyDescent="0.3">
      <c r="P888572" s="83"/>
    </row>
    <row r="888573" spans="16:16" x14ac:dyDescent="0.3">
      <c r="P888573" s="83"/>
    </row>
    <row r="888574" spans="16:16" x14ac:dyDescent="0.3">
      <c r="P888574" s="83"/>
    </row>
    <row r="888575" spans="16:16" x14ac:dyDescent="0.3">
      <c r="P888575" s="83"/>
    </row>
    <row r="888576" spans="16:16" x14ac:dyDescent="0.3">
      <c r="P888576" s="83"/>
    </row>
    <row r="888577" spans="16:16" x14ac:dyDescent="0.3">
      <c r="P888577" s="83"/>
    </row>
    <row r="888578" spans="16:16" x14ac:dyDescent="0.3">
      <c r="P888578" s="83"/>
    </row>
    <row r="888579" spans="16:16" x14ac:dyDescent="0.3">
      <c r="P888579" s="83"/>
    </row>
    <row r="888580" spans="16:16" x14ac:dyDescent="0.3">
      <c r="P888580" s="83"/>
    </row>
    <row r="888581" spans="16:16" x14ac:dyDescent="0.3">
      <c r="P888581" s="83"/>
    </row>
    <row r="888582" spans="16:16" x14ac:dyDescent="0.3">
      <c r="P888582" s="83"/>
    </row>
    <row r="888583" spans="16:16" x14ac:dyDescent="0.3">
      <c r="P888583" s="83"/>
    </row>
    <row r="888584" spans="16:16" x14ac:dyDescent="0.3">
      <c r="P888584" s="83"/>
    </row>
    <row r="888585" spans="16:16" x14ac:dyDescent="0.3">
      <c r="P888585" s="83"/>
    </row>
    <row r="888586" spans="16:16" x14ac:dyDescent="0.3">
      <c r="P888586" s="83"/>
    </row>
    <row r="888587" spans="16:16" x14ac:dyDescent="0.3">
      <c r="P888587" s="83"/>
    </row>
    <row r="888588" spans="16:16" x14ac:dyDescent="0.3">
      <c r="P888588" s="83"/>
    </row>
    <row r="888589" spans="16:16" x14ac:dyDescent="0.3">
      <c r="P888589" s="83"/>
    </row>
    <row r="888590" spans="16:16" x14ac:dyDescent="0.3">
      <c r="P888590" s="83"/>
    </row>
    <row r="888591" spans="16:16" x14ac:dyDescent="0.3">
      <c r="P888591" s="83"/>
    </row>
    <row r="888592" spans="16:16" x14ac:dyDescent="0.3">
      <c r="P888592" s="83"/>
    </row>
    <row r="888593" spans="16:16" x14ac:dyDescent="0.3">
      <c r="P888593" s="83"/>
    </row>
    <row r="888594" spans="16:16" x14ac:dyDescent="0.3">
      <c r="P888594" s="83"/>
    </row>
    <row r="888595" spans="16:16" x14ac:dyDescent="0.3">
      <c r="P888595" s="83"/>
    </row>
    <row r="888596" spans="16:16" x14ac:dyDescent="0.3">
      <c r="P888596" s="83"/>
    </row>
    <row r="888597" spans="16:16" x14ac:dyDescent="0.3">
      <c r="P888597" s="83"/>
    </row>
    <row r="888598" spans="16:16" x14ac:dyDescent="0.3">
      <c r="P888598" s="83"/>
    </row>
    <row r="888599" spans="16:16" x14ac:dyDescent="0.3">
      <c r="P888599" s="83"/>
    </row>
    <row r="888600" spans="16:16" x14ac:dyDescent="0.3">
      <c r="P888600" s="83"/>
    </row>
    <row r="888601" spans="16:16" x14ac:dyDescent="0.3">
      <c r="P888601" s="83"/>
    </row>
    <row r="888602" spans="16:16" x14ac:dyDescent="0.3">
      <c r="P888602" s="83"/>
    </row>
    <row r="888603" spans="16:16" x14ac:dyDescent="0.3">
      <c r="P888603" s="83"/>
    </row>
    <row r="888604" spans="16:16" x14ac:dyDescent="0.3">
      <c r="P888604" s="83"/>
    </row>
    <row r="888605" spans="16:16" x14ac:dyDescent="0.3">
      <c r="P888605" s="83"/>
    </row>
    <row r="888606" spans="16:16" x14ac:dyDescent="0.3">
      <c r="P888606" s="83"/>
    </row>
    <row r="888607" spans="16:16" x14ac:dyDescent="0.3">
      <c r="P888607" s="83"/>
    </row>
    <row r="888608" spans="16:16" x14ac:dyDescent="0.3">
      <c r="P888608" s="83"/>
    </row>
    <row r="888609" spans="16:16" x14ac:dyDescent="0.3">
      <c r="P888609" s="83"/>
    </row>
    <row r="888610" spans="16:16" x14ac:dyDescent="0.3">
      <c r="P888610" s="83"/>
    </row>
    <row r="888611" spans="16:16" x14ac:dyDescent="0.3">
      <c r="P888611" s="83"/>
    </row>
    <row r="888612" spans="16:16" x14ac:dyDescent="0.3">
      <c r="P888612" s="83"/>
    </row>
    <row r="888613" spans="16:16" x14ac:dyDescent="0.3">
      <c r="P888613" s="83"/>
    </row>
    <row r="888614" spans="16:16" x14ac:dyDescent="0.3">
      <c r="P888614" s="83"/>
    </row>
    <row r="888615" spans="16:16" x14ac:dyDescent="0.3">
      <c r="P888615" s="83"/>
    </row>
    <row r="888616" spans="16:16" x14ac:dyDescent="0.3">
      <c r="P888616" s="83"/>
    </row>
    <row r="888617" spans="16:16" x14ac:dyDescent="0.3">
      <c r="P888617" s="83"/>
    </row>
    <row r="888618" spans="16:16" x14ac:dyDescent="0.3">
      <c r="P888618" s="83"/>
    </row>
    <row r="888619" spans="16:16" x14ac:dyDescent="0.3">
      <c r="P888619" s="83"/>
    </row>
    <row r="888620" spans="16:16" x14ac:dyDescent="0.3">
      <c r="P888620" s="83"/>
    </row>
    <row r="888621" spans="16:16" x14ac:dyDescent="0.3">
      <c r="P888621" s="83"/>
    </row>
    <row r="888622" spans="16:16" x14ac:dyDescent="0.3">
      <c r="P888622" s="83"/>
    </row>
    <row r="888623" spans="16:16" x14ac:dyDescent="0.3">
      <c r="P888623" s="83"/>
    </row>
    <row r="888624" spans="16:16" x14ac:dyDescent="0.3">
      <c r="P888624" s="83"/>
    </row>
    <row r="888625" spans="16:16" x14ac:dyDescent="0.3">
      <c r="P888625" s="83"/>
    </row>
    <row r="888626" spans="16:16" x14ac:dyDescent="0.3">
      <c r="P888626" s="83"/>
    </row>
    <row r="888627" spans="16:16" x14ac:dyDescent="0.3">
      <c r="P888627" s="83"/>
    </row>
    <row r="888628" spans="16:16" x14ac:dyDescent="0.3">
      <c r="P888628" s="83"/>
    </row>
    <row r="888629" spans="16:16" x14ac:dyDescent="0.3">
      <c r="P888629" s="83"/>
    </row>
    <row r="888630" spans="16:16" x14ac:dyDescent="0.3">
      <c r="P888630" s="83"/>
    </row>
    <row r="888631" spans="16:16" x14ac:dyDescent="0.3">
      <c r="P888631" s="83"/>
    </row>
    <row r="888632" spans="16:16" x14ac:dyDescent="0.3">
      <c r="P888632" s="83"/>
    </row>
    <row r="888633" spans="16:16" x14ac:dyDescent="0.3">
      <c r="P888633" s="83"/>
    </row>
    <row r="888634" spans="16:16" x14ac:dyDescent="0.3">
      <c r="P888634" s="83"/>
    </row>
    <row r="888635" spans="16:16" x14ac:dyDescent="0.3">
      <c r="P888635" s="83"/>
    </row>
    <row r="888636" spans="16:16" x14ac:dyDescent="0.3">
      <c r="P888636" s="83"/>
    </row>
    <row r="888637" spans="16:16" x14ac:dyDescent="0.3">
      <c r="P888637" s="83"/>
    </row>
    <row r="888638" spans="16:16" x14ac:dyDescent="0.3">
      <c r="P888638" s="83"/>
    </row>
    <row r="888639" spans="16:16" x14ac:dyDescent="0.3">
      <c r="P888639" s="83"/>
    </row>
    <row r="888640" spans="16:16" x14ac:dyDescent="0.3">
      <c r="P888640" s="83"/>
    </row>
    <row r="888641" spans="16:16" x14ac:dyDescent="0.3">
      <c r="P888641" s="83"/>
    </row>
    <row r="888642" spans="16:16" x14ac:dyDescent="0.3">
      <c r="P888642" s="83"/>
    </row>
    <row r="888643" spans="16:16" x14ac:dyDescent="0.3">
      <c r="P888643" s="83"/>
    </row>
    <row r="888644" spans="16:16" x14ac:dyDescent="0.3">
      <c r="P888644" s="83"/>
    </row>
    <row r="888645" spans="16:16" x14ac:dyDescent="0.3">
      <c r="P888645" s="83"/>
    </row>
    <row r="888646" spans="16:16" x14ac:dyDescent="0.3">
      <c r="P888646" s="83"/>
    </row>
    <row r="888647" spans="16:16" x14ac:dyDescent="0.3">
      <c r="P888647" s="83"/>
    </row>
    <row r="888648" spans="16:16" x14ac:dyDescent="0.3">
      <c r="P888648" s="83"/>
    </row>
    <row r="888649" spans="16:16" x14ac:dyDescent="0.3">
      <c r="P888649" s="83"/>
    </row>
    <row r="888650" spans="16:16" x14ac:dyDescent="0.3">
      <c r="P888650" s="83"/>
    </row>
    <row r="888651" spans="16:16" x14ac:dyDescent="0.3">
      <c r="P888651" s="83"/>
    </row>
    <row r="888652" spans="16:16" x14ac:dyDescent="0.3">
      <c r="P888652" s="83"/>
    </row>
    <row r="888653" spans="16:16" x14ac:dyDescent="0.3">
      <c r="P888653" s="83"/>
    </row>
    <row r="888654" spans="16:16" x14ac:dyDescent="0.3">
      <c r="P888654" s="83"/>
    </row>
    <row r="888655" spans="16:16" x14ac:dyDescent="0.3">
      <c r="P888655" s="83"/>
    </row>
    <row r="888656" spans="16:16" x14ac:dyDescent="0.3">
      <c r="P888656" s="83"/>
    </row>
    <row r="888657" spans="16:16" x14ac:dyDescent="0.3">
      <c r="P888657" s="83"/>
    </row>
    <row r="888658" spans="16:16" x14ac:dyDescent="0.3">
      <c r="P888658" s="83"/>
    </row>
    <row r="888659" spans="16:16" x14ac:dyDescent="0.3">
      <c r="P888659" s="83"/>
    </row>
    <row r="888660" spans="16:16" x14ac:dyDescent="0.3">
      <c r="P888660" s="83"/>
    </row>
    <row r="888661" spans="16:16" x14ac:dyDescent="0.3">
      <c r="P888661" s="83"/>
    </row>
    <row r="888662" spans="16:16" x14ac:dyDescent="0.3">
      <c r="P888662" s="83"/>
    </row>
    <row r="888663" spans="16:16" x14ac:dyDescent="0.3">
      <c r="P888663" s="83"/>
    </row>
    <row r="888664" spans="16:16" x14ac:dyDescent="0.3">
      <c r="P888664" s="83"/>
    </row>
    <row r="888665" spans="16:16" x14ac:dyDescent="0.3">
      <c r="P888665" s="83"/>
    </row>
    <row r="888666" spans="16:16" x14ac:dyDescent="0.3">
      <c r="P888666" s="83"/>
    </row>
    <row r="888667" spans="16:16" x14ac:dyDescent="0.3">
      <c r="P888667" s="83"/>
    </row>
    <row r="888668" spans="16:16" x14ac:dyDescent="0.3">
      <c r="P888668" s="83"/>
    </row>
    <row r="888669" spans="16:16" x14ac:dyDescent="0.3">
      <c r="P888669" s="83"/>
    </row>
    <row r="888670" spans="16:16" x14ac:dyDescent="0.3">
      <c r="P888670" s="83"/>
    </row>
    <row r="888671" spans="16:16" x14ac:dyDescent="0.3">
      <c r="P888671" s="83"/>
    </row>
    <row r="888672" spans="16:16" x14ac:dyDescent="0.3">
      <c r="P888672" s="83"/>
    </row>
    <row r="888673" spans="16:16" x14ac:dyDescent="0.3">
      <c r="P888673" s="83"/>
    </row>
    <row r="888674" spans="16:16" x14ac:dyDescent="0.3">
      <c r="P888674" s="83"/>
    </row>
    <row r="888675" spans="16:16" x14ac:dyDescent="0.3">
      <c r="P888675" s="83"/>
    </row>
    <row r="888676" spans="16:16" x14ac:dyDescent="0.3">
      <c r="P888676" s="83"/>
    </row>
    <row r="888677" spans="16:16" x14ac:dyDescent="0.3">
      <c r="P888677" s="83"/>
    </row>
    <row r="888678" spans="16:16" x14ac:dyDescent="0.3">
      <c r="P888678" s="83"/>
    </row>
    <row r="888679" spans="16:16" x14ac:dyDescent="0.3">
      <c r="P888679" s="83"/>
    </row>
    <row r="888680" spans="16:16" x14ac:dyDescent="0.3">
      <c r="P888680" s="83"/>
    </row>
    <row r="888681" spans="16:16" x14ac:dyDescent="0.3">
      <c r="P888681" s="83"/>
    </row>
    <row r="888682" spans="16:16" x14ac:dyDescent="0.3">
      <c r="P888682" s="83"/>
    </row>
    <row r="888683" spans="16:16" x14ac:dyDescent="0.3">
      <c r="P888683" s="83"/>
    </row>
    <row r="888684" spans="16:16" x14ac:dyDescent="0.3">
      <c r="P888684" s="83"/>
    </row>
    <row r="888685" spans="16:16" x14ac:dyDescent="0.3">
      <c r="P888685" s="83"/>
    </row>
    <row r="888686" spans="16:16" x14ac:dyDescent="0.3">
      <c r="P888686" s="83"/>
    </row>
    <row r="888687" spans="16:16" x14ac:dyDescent="0.3">
      <c r="P888687" s="83"/>
    </row>
    <row r="888688" spans="16:16" x14ac:dyDescent="0.3">
      <c r="P888688" s="83"/>
    </row>
    <row r="888689" spans="16:16" x14ac:dyDescent="0.3">
      <c r="P888689" s="83"/>
    </row>
    <row r="888690" spans="16:16" x14ac:dyDescent="0.3">
      <c r="P888690" s="83"/>
    </row>
    <row r="888691" spans="16:16" x14ac:dyDescent="0.3">
      <c r="P888691" s="83"/>
    </row>
    <row r="888692" spans="16:16" x14ac:dyDescent="0.3">
      <c r="P888692" s="83"/>
    </row>
    <row r="888693" spans="16:16" x14ac:dyDescent="0.3">
      <c r="P888693" s="83"/>
    </row>
    <row r="888694" spans="16:16" x14ac:dyDescent="0.3">
      <c r="P888694" s="83"/>
    </row>
    <row r="888695" spans="16:16" x14ac:dyDescent="0.3">
      <c r="P888695" s="83"/>
    </row>
    <row r="888696" spans="16:16" x14ac:dyDescent="0.3">
      <c r="P888696" s="83"/>
    </row>
    <row r="888697" spans="16:16" x14ac:dyDescent="0.3">
      <c r="P888697" s="83"/>
    </row>
    <row r="888698" spans="16:16" x14ac:dyDescent="0.3">
      <c r="P888698" s="83"/>
    </row>
    <row r="888699" spans="16:16" x14ac:dyDescent="0.3">
      <c r="P888699" s="83"/>
    </row>
    <row r="888700" spans="16:16" x14ac:dyDescent="0.3">
      <c r="P888700" s="83"/>
    </row>
    <row r="888701" spans="16:16" x14ac:dyDescent="0.3">
      <c r="P888701" s="83"/>
    </row>
    <row r="888702" spans="16:16" x14ac:dyDescent="0.3">
      <c r="P888702" s="83"/>
    </row>
    <row r="888703" spans="16:16" x14ac:dyDescent="0.3">
      <c r="P888703" s="83"/>
    </row>
    <row r="888704" spans="16:16" x14ac:dyDescent="0.3">
      <c r="P888704" s="83"/>
    </row>
    <row r="888705" spans="16:16" x14ac:dyDescent="0.3">
      <c r="P888705" s="83"/>
    </row>
    <row r="888706" spans="16:16" x14ac:dyDescent="0.3">
      <c r="P888706" s="83"/>
    </row>
    <row r="888707" spans="16:16" x14ac:dyDescent="0.3">
      <c r="P888707" s="83"/>
    </row>
    <row r="888708" spans="16:16" x14ac:dyDescent="0.3">
      <c r="P888708" s="83"/>
    </row>
    <row r="888709" spans="16:16" x14ac:dyDescent="0.3">
      <c r="P888709" s="83"/>
    </row>
    <row r="888710" spans="16:16" x14ac:dyDescent="0.3">
      <c r="P888710" s="83"/>
    </row>
    <row r="888711" spans="16:16" x14ac:dyDescent="0.3">
      <c r="P888711" s="83"/>
    </row>
    <row r="888712" spans="16:16" x14ac:dyDescent="0.3">
      <c r="P888712" s="83"/>
    </row>
    <row r="888713" spans="16:16" x14ac:dyDescent="0.3">
      <c r="P888713" s="83"/>
    </row>
    <row r="888714" spans="16:16" x14ac:dyDescent="0.3">
      <c r="P888714" s="83"/>
    </row>
    <row r="888715" spans="16:16" x14ac:dyDescent="0.3">
      <c r="P888715" s="83"/>
    </row>
    <row r="888716" spans="16:16" x14ac:dyDescent="0.3">
      <c r="P888716" s="83"/>
    </row>
    <row r="888717" spans="16:16" x14ac:dyDescent="0.3">
      <c r="P888717" s="83"/>
    </row>
    <row r="888718" spans="16:16" x14ac:dyDescent="0.3">
      <c r="P888718" s="83"/>
    </row>
    <row r="888719" spans="16:16" x14ac:dyDescent="0.3">
      <c r="P888719" s="83"/>
    </row>
    <row r="888720" spans="16:16" x14ac:dyDescent="0.3">
      <c r="P888720" s="83"/>
    </row>
    <row r="888721" spans="16:16" x14ac:dyDescent="0.3">
      <c r="P888721" s="83"/>
    </row>
    <row r="888722" spans="16:16" x14ac:dyDescent="0.3">
      <c r="P888722" s="83"/>
    </row>
    <row r="888723" spans="16:16" x14ac:dyDescent="0.3">
      <c r="P888723" s="83"/>
    </row>
    <row r="888724" spans="16:16" x14ac:dyDescent="0.3">
      <c r="P888724" s="83"/>
    </row>
    <row r="888725" spans="16:16" x14ac:dyDescent="0.3">
      <c r="P888725" s="83"/>
    </row>
    <row r="888726" spans="16:16" x14ac:dyDescent="0.3">
      <c r="P888726" s="83"/>
    </row>
    <row r="888727" spans="16:16" x14ac:dyDescent="0.3">
      <c r="P888727" s="83"/>
    </row>
    <row r="888728" spans="16:16" x14ac:dyDescent="0.3">
      <c r="P888728" s="83"/>
    </row>
    <row r="888729" spans="16:16" x14ac:dyDescent="0.3">
      <c r="P888729" s="83"/>
    </row>
    <row r="888730" spans="16:16" x14ac:dyDescent="0.3">
      <c r="P888730" s="83"/>
    </row>
    <row r="888731" spans="16:16" x14ac:dyDescent="0.3">
      <c r="P888731" s="83"/>
    </row>
    <row r="888732" spans="16:16" x14ac:dyDescent="0.3">
      <c r="P888732" s="83"/>
    </row>
    <row r="888733" spans="16:16" x14ac:dyDescent="0.3">
      <c r="P888733" s="83"/>
    </row>
    <row r="888734" spans="16:16" x14ac:dyDescent="0.3">
      <c r="P888734" s="83"/>
    </row>
    <row r="888735" spans="16:16" x14ac:dyDescent="0.3">
      <c r="P888735" s="83"/>
    </row>
    <row r="888736" spans="16:16" x14ac:dyDescent="0.3">
      <c r="P888736" s="83"/>
    </row>
    <row r="888737" spans="16:16" x14ac:dyDescent="0.3">
      <c r="P888737" s="83"/>
    </row>
    <row r="888738" spans="16:16" x14ac:dyDescent="0.3">
      <c r="P888738" s="83"/>
    </row>
    <row r="888739" spans="16:16" x14ac:dyDescent="0.3">
      <c r="P888739" s="83"/>
    </row>
    <row r="888740" spans="16:16" x14ac:dyDescent="0.3">
      <c r="P888740" s="83"/>
    </row>
    <row r="888741" spans="16:16" x14ac:dyDescent="0.3">
      <c r="P888741" s="83"/>
    </row>
    <row r="888742" spans="16:16" x14ac:dyDescent="0.3">
      <c r="P888742" s="83"/>
    </row>
    <row r="888743" spans="16:16" x14ac:dyDescent="0.3">
      <c r="P888743" s="83"/>
    </row>
    <row r="888744" spans="16:16" x14ac:dyDescent="0.3">
      <c r="P888744" s="83"/>
    </row>
    <row r="888745" spans="16:16" x14ac:dyDescent="0.3">
      <c r="P888745" s="83"/>
    </row>
    <row r="888746" spans="16:16" x14ac:dyDescent="0.3">
      <c r="P888746" s="83"/>
    </row>
    <row r="888747" spans="16:16" x14ac:dyDescent="0.3">
      <c r="P888747" s="83"/>
    </row>
    <row r="888748" spans="16:16" x14ac:dyDescent="0.3">
      <c r="P888748" s="83"/>
    </row>
    <row r="888749" spans="16:16" x14ac:dyDescent="0.3">
      <c r="P888749" s="83"/>
    </row>
    <row r="888750" spans="16:16" x14ac:dyDescent="0.3">
      <c r="P888750" s="83"/>
    </row>
    <row r="888751" spans="16:16" x14ac:dyDescent="0.3">
      <c r="P888751" s="83"/>
    </row>
    <row r="888752" spans="16:16" x14ac:dyDescent="0.3">
      <c r="P888752" s="83"/>
    </row>
    <row r="888753" spans="16:16" x14ac:dyDescent="0.3">
      <c r="P888753" s="83"/>
    </row>
    <row r="888754" spans="16:16" x14ac:dyDescent="0.3">
      <c r="P888754" s="83"/>
    </row>
    <row r="888755" spans="16:16" x14ac:dyDescent="0.3">
      <c r="P888755" s="83"/>
    </row>
    <row r="888756" spans="16:16" x14ac:dyDescent="0.3">
      <c r="P888756" s="83"/>
    </row>
    <row r="888757" spans="16:16" x14ac:dyDescent="0.3">
      <c r="P888757" s="83"/>
    </row>
    <row r="888758" spans="16:16" x14ac:dyDescent="0.3">
      <c r="P888758" s="83"/>
    </row>
    <row r="888759" spans="16:16" x14ac:dyDescent="0.3">
      <c r="P888759" s="83"/>
    </row>
    <row r="888760" spans="16:16" x14ac:dyDescent="0.3">
      <c r="P888760" s="83"/>
    </row>
    <row r="888761" spans="16:16" x14ac:dyDescent="0.3">
      <c r="P888761" s="83"/>
    </row>
    <row r="888762" spans="16:16" x14ac:dyDescent="0.3">
      <c r="P888762" s="83"/>
    </row>
    <row r="888763" spans="16:16" x14ac:dyDescent="0.3">
      <c r="P888763" s="83"/>
    </row>
    <row r="888764" spans="16:16" x14ac:dyDescent="0.3">
      <c r="P888764" s="83"/>
    </row>
    <row r="888765" spans="16:16" x14ac:dyDescent="0.3">
      <c r="P888765" s="83"/>
    </row>
    <row r="888766" spans="16:16" x14ac:dyDescent="0.3">
      <c r="P888766" s="83"/>
    </row>
    <row r="888767" spans="16:16" x14ac:dyDescent="0.3">
      <c r="P888767" s="83"/>
    </row>
    <row r="888768" spans="16:16" x14ac:dyDescent="0.3">
      <c r="P888768" s="83"/>
    </row>
    <row r="888769" spans="16:16" x14ac:dyDescent="0.3">
      <c r="P888769" s="83"/>
    </row>
    <row r="888770" spans="16:16" x14ac:dyDescent="0.3">
      <c r="P888770" s="83"/>
    </row>
    <row r="888771" spans="16:16" x14ac:dyDescent="0.3">
      <c r="P888771" s="83"/>
    </row>
    <row r="888772" spans="16:16" x14ac:dyDescent="0.3">
      <c r="P888772" s="83"/>
    </row>
    <row r="888773" spans="16:16" x14ac:dyDescent="0.3">
      <c r="P888773" s="83"/>
    </row>
    <row r="888774" spans="16:16" x14ac:dyDescent="0.3">
      <c r="P888774" s="83"/>
    </row>
    <row r="888775" spans="16:16" x14ac:dyDescent="0.3">
      <c r="P888775" s="83"/>
    </row>
    <row r="888776" spans="16:16" x14ac:dyDescent="0.3">
      <c r="P888776" s="83"/>
    </row>
    <row r="888777" spans="16:16" x14ac:dyDescent="0.3">
      <c r="P888777" s="83"/>
    </row>
    <row r="888778" spans="16:16" x14ac:dyDescent="0.3">
      <c r="P888778" s="83"/>
    </row>
    <row r="888779" spans="16:16" x14ac:dyDescent="0.3">
      <c r="P888779" s="83"/>
    </row>
    <row r="888780" spans="16:16" x14ac:dyDescent="0.3">
      <c r="P888780" s="83"/>
    </row>
    <row r="888781" spans="16:16" x14ac:dyDescent="0.3">
      <c r="P888781" s="83"/>
    </row>
    <row r="888782" spans="16:16" x14ac:dyDescent="0.3">
      <c r="P888782" s="83"/>
    </row>
    <row r="888783" spans="16:16" x14ac:dyDescent="0.3">
      <c r="P888783" s="83"/>
    </row>
    <row r="888784" spans="16:16" x14ac:dyDescent="0.3">
      <c r="P888784" s="83"/>
    </row>
    <row r="888785" spans="16:16" x14ac:dyDescent="0.3">
      <c r="P888785" s="83"/>
    </row>
    <row r="888786" spans="16:16" x14ac:dyDescent="0.3">
      <c r="P888786" s="83"/>
    </row>
    <row r="888787" spans="16:16" x14ac:dyDescent="0.3">
      <c r="P888787" s="83"/>
    </row>
    <row r="888788" spans="16:16" x14ac:dyDescent="0.3">
      <c r="P888788" s="83"/>
    </row>
    <row r="888789" spans="16:16" x14ac:dyDescent="0.3">
      <c r="P888789" s="83"/>
    </row>
    <row r="888790" spans="16:16" x14ac:dyDescent="0.3">
      <c r="P888790" s="83"/>
    </row>
    <row r="888791" spans="16:16" x14ac:dyDescent="0.3">
      <c r="P888791" s="83"/>
    </row>
    <row r="888792" spans="16:16" x14ac:dyDescent="0.3">
      <c r="P888792" s="83"/>
    </row>
    <row r="888793" spans="16:16" x14ac:dyDescent="0.3">
      <c r="P888793" s="83"/>
    </row>
    <row r="888794" spans="16:16" x14ac:dyDescent="0.3">
      <c r="P888794" s="83"/>
    </row>
    <row r="888795" spans="16:16" x14ac:dyDescent="0.3">
      <c r="P888795" s="83"/>
    </row>
    <row r="888796" spans="16:16" x14ac:dyDescent="0.3">
      <c r="P888796" s="83"/>
    </row>
    <row r="888797" spans="16:16" x14ac:dyDescent="0.3">
      <c r="P888797" s="83"/>
    </row>
    <row r="888798" spans="16:16" x14ac:dyDescent="0.3">
      <c r="P888798" s="83"/>
    </row>
    <row r="888799" spans="16:16" x14ac:dyDescent="0.3">
      <c r="P888799" s="83"/>
    </row>
    <row r="888800" spans="16:16" x14ac:dyDescent="0.3">
      <c r="P888800" s="83"/>
    </row>
    <row r="888801" spans="16:16" x14ac:dyDescent="0.3">
      <c r="P888801" s="83"/>
    </row>
    <row r="888802" spans="16:16" x14ac:dyDescent="0.3">
      <c r="P888802" s="83"/>
    </row>
    <row r="888803" spans="16:16" x14ac:dyDescent="0.3">
      <c r="P888803" s="83"/>
    </row>
    <row r="888804" spans="16:16" x14ac:dyDescent="0.3">
      <c r="P888804" s="83"/>
    </row>
    <row r="888805" spans="16:16" x14ac:dyDescent="0.3">
      <c r="P888805" s="83"/>
    </row>
    <row r="888806" spans="16:16" x14ac:dyDescent="0.3">
      <c r="P888806" s="83"/>
    </row>
    <row r="888807" spans="16:16" x14ac:dyDescent="0.3">
      <c r="P888807" s="83"/>
    </row>
    <row r="888808" spans="16:16" x14ac:dyDescent="0.3">
      <c r="P888808" s="83"/>
    </row>
    <row r="888809" spans="16:16" x14ac:dyDescent="0.3">
      <c r="P888809" s="83"/>
    </row>
    <row r="888810" spans="16:16" x14ac:dyDescent="0.3">
      <c r="P888810" s="83"/>
    </row>
    <row r="888811" spans="16:16" x14ac:dyDescent="0.3">
      <c r="P888811" s="83"/>
    </row>
    <row r="888812" spans="16:16" x14ac:dyDescent="0.3">
      <c r="P888812" s="83"/>
    </row>
    <row r="888813" spans="16:16" x14ac:dyDescent="0.3">
      <c r="P888813" s="83"/>
    </row>
    <row r="888814" spans="16:16" x14ac:dyDescent="0.3">
      <c r="P888814" s="83"/>
    </row>
    <row r="888815" spans="16:16" x14ac:dyDescent="0.3">
      <c r="P888815" s="83"/>
    </row>
    <row r="888816" spans="16:16" x14ac:dyDescent="0.3">
      <c r="P888816" s="83"/>
    </row>
    <row r="888817" spans="16:16" x14ac:dyDescent="0.3">
      <c r="P888817" s="83"/>
    </row>
    <row r="888818" spans="16:16" x14ac:dyDescent="0.3">
      <c r="P888818" s="83"/>
    </row>
    <row r="888819" spans="16:16" x14ac:dyDescent="0.3">
      <c r="P888819" s="83"/>
    </row>
    <row r="888820" spans="16:16" x14ac:dyDescent="0.3">
      <c r="P888820" s="83"/>
    </row>
    <row r="888821" spans="16:16" x14ac:dyDescent="0.3">
      <c r="P888821" s="83"/>
    </row>
    <row r="888822" spans="16:16" x14ac:dyDescent="0.3">
      <c r="P888822" s="83"/>
    </row>
    <row r="888823" spans="16:16" x14ac:dyDescent="0.3">
      <c r="P888823" s="83"/>
    </row>
    <row r="888824" spans="16:16" x14ac:dyDescent="0.3">
      <c r="P888824" s="83"/>
    </row>
    <row r="888825" spans="16:16" x14ac:dyDescent="0.3">
      <c r="P888825" s="83"/>
    </row>
    <row r="888826" spans="16:16" x14ac:dyDescent="0.3">
      <c r="P888826" s="83"/>
    </row>
    <row r="888827" spans="16:16" x14ac:dyDescent="0.3">
      <c r="P888827" s="83"/>
    </row>
    <row r="888828" spans="16:16" x14ac:dyDescent="0.3">
      <c r="P888828" s="83"/>
    </row>
    <row r="888829" spans="16:16" x14ac:dyDescent="0.3">
      <c r="P888829" s="83"/>
    </row>
    <row r="888830" spans="16:16" x14ac:dyDescent="0.3">
      <c r="P888830" s="83"/>
    </row>
    <row r="888831" spans="16:16" x14ac:dyDescent="0.3">
      <c r="P888831" s="83"/>
    </row>
    <row r="888832" spans="16:16" x14ac:dyDescent="0.3">
      <c r="P888832" s="83"/>
    </row>
    <row r="888833" spans="16:16" x14ac:dyDescent="0.3">
      <c r="P888833" s="83"/>
    </row>
    <row r="888834" spans="16:16" x14ac:dyDescent="0.3">
      <c r="P888834" s="83"/>
    </row>
    <row r="888835" spans="16:16" x14ac:dyDescent="0.3">
      <c r="P888835" s="83"/>
    </row>
    <row r="888836" spans="16:16" x14ac:dyDescent="0.3">
      <c r="P888836" s="83"/>
    </row>
    <row r="888837" spans="16:16" x14ac:dyDescent="0.3">
      <c r="P888837" s="83"/>
    </row>
    <row r="888838" spans="16:16" x14ac:dyDescent="0.3">
      <c r="P888838" s="83"/>
    </row>
    <row r="888839" spans="16:16" x14ac:dyDescent="0.3">
      <c r="P888839" s="83"/>
    </row>
    <row r="888840" spans="16:16" x14ac:dyDescent="0.3">
      <c r="P888840" s="83"/>
    </row>
    <row r="888841" spans="16:16" x14ac:dyDescent="0.3">
      <c r="P888841" s="83"/>
    </row>
    <row r="888842" spans="16:16" x14ac:dyDescent="0.3">
      <c r="P888842" s="83"/>
    </row>
    <row r="888843" spans="16:16" x14ac:dyDescent="0.3">
      <c r="P888843" s="83"/>
    </row>
    <row r="888844" spans="16:16" x14ac:dyDescent="0.3">
      <c r="P888844" s="83"/>
    </row>
    <row r="888845" spans="16:16" x14ac:dyDescent="0.3">
      <c r="P888845" s="83"/>
    </row>
    <row r="888846" spans="16:16" x14ac:dyDescent="0.3">
      <c r="P888846" s="83"/>
    </row>
    <row r="888847" spans="16:16" x14ac:dyDescent="0.3">
      <c r="P888847" s="83"/>
    </row>
    <row r="888848" spans="16:16" x14ac:dyDescent="0.3">
      <c r="P888848" s="83"/>
    </row>
    <row r="888849" spans="16:16" x14ac:dyDescent="0.3">
      <c r="P888849" s="83"/>
    </row>
    <row r="888850" spans="16:16" x14ac:dyDescent="0.3">
      <c r="P888850" s="83"/>
    </row>
    <row r="888851" spans="16:16" x14ac:dyDescent="0.3">
      <c r="P888851" s="83"/>
    </row>
    <row r="888852" spans="16:16" x14ac:dyDescent="0.3">
      <c r="P888852" s="83"/>
    </row>
    <row r="888853" spans="16:16" x14ac:dyDescent="0.3">
      <c r="P888853" s="83"/>
    </row>
    <row r="888854" spans="16:16" x14ac:dyDescent="0.3">
      <c r="P888854" s="83"/>
    </row>
    <row r="888855" spans="16:16" x14ac:dyDescent="0.3">
      <c r="P888855" s="83"/>
    </row>
    <row r="888856" spans="16:16" x14ac:dyDescent="0.3">
      <c r="P888856" s="83"/>
    </row>
    <row r="888857" spans="16:16" x14ac:dyDescent="0.3">
      <c r="P888857" s="83"/>
    </row>
    <row r="888858" spans="16:16" x14ac:dyDescent="0.3">
      <c r="P888858" s="83"/>
    </row>
    <row r="888859" spans="16:16" x14ac:dyDescent="0.3">
      <c r="P888859" s="83"/>
    </row>
    <row r="888860" spans="16:16" x14ac:dyDescent="0.3">
      <c r="P888860" s="83"/>
    </row>
    <row r="888861" spans="16:16" x14ac:dyDescent="0.3">
      <c r="P888861" s="83"/>
    </row>
    <row r="888862" spans="16:16" x14ac:dyDescent="0.3">
      <c r="P888862" s="83"/>
    </row>
    <row r="888863" spans="16:16" x14ac:dyDescent="0.3">
      <c r="P888863" s="83"/>
    </row>
    <row r="888864" spans="16:16" x14ac:dyDescent="0.3">
      <c r="P888864" s="83"/>
    </row>
    <row r="888865" spans="16:16" x14ac:dyDescent="0.3">
      <c r="P888865" s="83"/>
    </row>
    <row r="888866" spans="16:16" x14ac:dyDescent="0.3">
      <c r="P888866" s="83"/>
    </row>
    <row r="888867" spans="16:16" x14ac:dyDescent="0.3">
      <c r="P888867" s="83"/>
    </row>
    <row r="888868" spans="16:16" x14ac:dyDescent="0.3">
      <c r="P888868" s="83"/>
    </row>
    <row r="888869" spans="16:16" x14ac:dyDescent="0.3">
      <c r="P888869" s="83"/>
    </row>
    <row r="888870" spans="16:16" x14ac:dyDescent="0.3">
      <c r="P888870" s="83"/>
    </row>
    <row r="888871" spans="16:16" x14ac:dyDescent="0.3">
      <c r="P888871" s="83"/>
    </row>
    <row r="888872" spans="16:16" x14ac:dyDescent="0.3">
      <c r="P888872" s="83"/>
    </row>
    <row r="888873" spans="16:16" x14ac:dyDescent="0.3">
      <c r="P888873" s="83"/>
    </row>
    <row r="888874" spans="16:16" x14ac:dyDescent="0.3">
      <c r="P888874" s="83"/>
    </row>
    <row r="888875" spans="16:16" x14ac:dyDescent="0.3">
      <c r="P888875" s="83"/>
    </row>
    <row r="888876" spans="16:16" x14ac:dyDescent="0.3">
      <c r="P888876" s="83"/>
    </row>
    <row r="888877" spans="16:16" x14ac:dyDescent="0.3">
      <c r="P888877" s="83"/>
    </row>
    <row r="888878" spans="16:16" x14ac:dyDescent="0.3">
      <c r="P888878" s="83"/>
    </row>
    <row r="888879" spans="16:16" x14ac:dyDescent="0.3">
      <c r="P888879" s="83"/>
    </row>
    <row r="888880" spans="16:16" x14ac:dyDescent="0.3">
      <c r="P888880" s="83"/>
    </row>
    <row r="888881" spans="16:16" x14ac:dyDescent="0.3">
      <c r="P888881" s="83"/>
    </row>
    <row r="888882" spans="16:16" x14ac:dyDescent="0.3">
      <c r="P888882" s="83"/>
    </row>
    <row r="888883" spans="16:16" x14ac:dyDescent="0.3">
      <c r="P888883" s="83"/>
    </row>
    <row r="888884" spans="16:16" x14ac:dyDescent="0.3">
      <c r="P888884" s="83"/>
    </row>
    <row r="888885" spans="16:16" x14ac:dyDescent="0.3">
      <c r="P888885" s="83"/>
    </row>
    <row r="888886" spans="16:16" x14ac:dyDescent="0.3">
      <c r="P888886" s="83"/>
    </row>
    <row r="888887" spans="16:16" x14ac:dyDescent="0.3">
      <c r="P888887" s="83"/>
    </row>
    <row r="888888" spans="16:16" x14ac:dyDescent="0.3">
      <c r="P888888" s="83"/>
    </row>
    <row r="888889" spans="16:16" x14ac:dyDescent="0.3">
      <c r="P888889" s="83"/>
    </row>
    <row r="888890" spans="16:16" x14ac:dyDescent="0.3">
      <c r="P888890" s="83"/>
    </row>
    <row r="888891" spans="16:16" x14ac:dyDescent="0.3">
      <c r="P888891" s="83"/>
    </row>
    <row r="888892" spans="16:16" x14ac:dyDescent="0.3">
      <c r="P888892" s="83"/>
    </row>
    <row r="888893" spans="16:16" x14ac:dyDescent="0.3">
      <c r="P888893" s="83"/>
    </row>
    <row r="888894" spans="16:16" x14ac:dyDescent="0.3">
      <c r="P888894" s="83"/>
    </row>
    <row r="888895" spans="16:16" x14ac:dyDescent="0.3">
      <c r="P888895" s="83"/>
    </row>
    <row r="888896" spans="16:16" x14ac:dyDescent="0.3">
      <c r="P888896" s="83"/>
    </row>
    <row r="888897" spans="16:16" x14ac:dyDescent="0.3">
      <c r="P888897" s="83"/>
    </row>
    <row r="888898" spans="16:16" x14ac:dyDescent="0.3">
      <c r="P888898" s="83"/>
    </row>
    <row r="888899" spans="16:16" x14ac:dyDescent="0.3">
      <c r="P888899" s="83"/>
    </row>
    <row r="888900" spans="16:16" x14ac:dyDescent="0.3">
      <c r="P888900" s="83"/>
    </row>
    <row r="888901" spans="16:16" x14ac:dyDescent="0.3">
      <c r="P888901" s="83"/>
    </row>
    <row r="888902" spans="16:16" x14ac:dyDescent="0.3">
      <c r="P888902" s="83"/>
    </row>
    <row r="888903" spans="16:16" x14ac:dyDescent="0.3">
      <c r="P888903" s="83"/>
    </row>
    <row r="888904" spans="16:16" x14ac:dyDescent="0.3">
      <c r="P888904" s="83"/>
    </row>
    <row r="888905" spans="16:16" x14ac:dyDescent="0.3">
      <c r="P888905" s="83"/>
    </row>
    <row r="888906" spans="16:16" x14ac:dyDescent="0.3">
      <c r="P888906" s="83"/>
    </row>
    <row r="888907" spans="16:16" x14ac:dyDescent="0.3">
      <c r="P888907" s="83"/>
    </row>
    <row r="888908" spans="16:16" x14ac:dyDescent="0.3">
      <c r="P888908" s="83"/>
    </row>
    <row r="888909" spans="16:16" x14ac:dyDescent="0.3">
      <c r="P888909" s="83"/>
    </row>
    <row r="888910" spans="16:16" x14ac:dyDescent="0.3">
      <c r="P888910" s="83"/>
    </row>
    <row r="888911" spans="16:16" x14ac:dyDescent="0.3">
      <c r="P888911" s="83"/>
    </row>
    <row r="888912" spans="16:16" x14ac:dyDescent="0.3">
      <c r="P888912" s="83"/>
    </row>
    <row r="888913" spans="16:16" x14ac:dyDescent="0.3">
      <c r="P888913" s="83"/>
    </row>
    <row r="888914" spans="16:16" x14ac:dyDescent="0.3">
      <c r="P888914" s="83"/>
    </row>
    <row r="888915" spans="16:16" x14ac:dyDescent="0.3">
      <c r="P888915" s="83"/>
    </row>
    <row r="888916" spans="16:16" x14ac:dyDescent="0.3">
      <c r="P888916" s="83"/>
    </row>
    <row r="888917" spans="16:16" x14ac:dyDescent="0.3">
      <c r="P888917" s="83"/>
    </row>
    <row r="888918" spans="16:16" x14ac:dyDescent="0.3">
      <c r="P888918" s="83"/>
    </row>
    <row r="888919" spans="16:16" x14ac:dyDescent="0.3">
      <c r="P888919" s="83"/>
    </row>
    <row r="888920" spans="16:16" x14ac:dyDescent="0.3">
      <c r="P888920" s="83"/>
    </row>
    <row r="888921" spans="16:16" x14ac:dyDescent="0.3">
      <c r="P888921" s="83"/>
    </row>
    <row r="888922" spans="16:16" x14ac:dyDescent="0.3">
      <c r="P888922" s="83"/>
    </row>
    <row r="888923" spans="16:16" x14ac:dyDescent="0.3">
      <c r="P888923" s="83"/>
    </row>
    <row r="888924" spans="16:16" x14ac:dyDescent="0.3">
      <c r="P888924" s="83"/>
    </row>
    <row r="888925" spans="16:16" x14ac:dyDescent="0.3">
      <c r="P888925" s="83"/>
    </row>
    <row r="888926" spans="16:16" x14ac:dyDescent="0.3">
      <c r="P888926" s="83"/>
    </row>
    <row r="888927" spans="16:16" x14ac:dyDescent="0.3">
      <c r="P888927" s="83"/>
    </row>
    <row r="888928" spans="16:16" x14ac:dyDescent="0.3">
      <c r="P888928" s="83"/>
    </row>
    <row r="888929" spans="16:16" x14ac:dyDescent="0.3">
      <c r="P888929" s="83"/>
    </row>
    <row r="888930" spans="16:16" x14ac:dyDescent="0.3">
      <c r="P888930" s="83"/>
    </row>
    <row r="888931" spans="16:16" x14ac:dyDescent="0.3">
      <c r="P888931" s="83"/>
    </row>
    <row r="888932" spans="16:16" x14ac:dyDescent="0.3">
      <c r="P888932" s="83"/>
    </row>
    <row r="888933" spans="16:16" x14ac:dyDescent="0.3">
      <c r="P888933" s="83"/>
    </row>
    <row r="888934" spans="16:16" x14ac:dyDescent="0.3">
      <c r="P888934" s="83"/>
    </row>
    <row r="888935" spans="16:16" x14ac:dyDescent="0.3">
      <c r="P888935" s="83"/>
    </row>
    <row r="888936" spans="16:16" x14ac:dyDescent="0.3">
      <c r="P888936" s="83"/>
    </row>
    <row r="888937" spans="16:16" x14ac:dyDescent="0.3">
      <c r="P888937" s="83"/>
    </row>
    <row r="888938" spans="16:16" x14ac:dyDescent="0.3">
      <c r="P888938" s="83"/>
    </row>
    <row r="888939" spans="16:16" x14ac:dyDescent="0.3">
      <c r="P888939" s="83"/>
    </row>
    <row r="888940" spans="16:16" x14ac:dyDescent="0.3">
      <c r="P888940" s="83"/>
    </row>
    <row r="888941" spans="16:16" x14ac:dyDescent="0.3">
      <c r="P888941" s="83"/>
    </row>
    <row r="888942" spans="16:16" x14ac:dyDescent="0.3">
      <c r="P888942" s="83"/>
    </row>
    <row r="888943" spans="16:16" x14ac:dyDescent="0.3">
      <c r="P888943" s="83"/>
    </row>
    <row r="888944" spans="16:16" x14ac:dyDescent="0.3">
      <c r="P888944" s="83"/>
    </row>
    <row r="888945" spans="16:16" x14ac:dyDescent="0.3">
      <c r="P888945" s="83"/>
    </row>
    <row r="888946" spans="16:16" x14ac:dyDescent="0.3">
      <c r="P888946" s="83"/>
    </row>
    <row r="888947" spans="16:16" x14ac:dyDescent="0.3">
      <c r="P888947" s="83"/>
    </row>
    <row r="888948" spans="16:16" x14ac:dyDescent="0.3">
      <c r="P888948" s="83"/>
    </row>
    <row r="888949" spans="16:16" x14ac:dyDescent="0.3">
      <c r="P888949" s="83"/>
    </row>
    <row r="888950" spans="16:16" x14ac:dyDescent="0.3">
      <c r="P888950" s="83"/>
    </row>
    <row r="888951" spans="16:16" x14ac:dyDescent="0.3">
      <c r="P888951" s="83"/>
    </row>
    <row r="888952" spans="16:16" x14ac:dyDescent="0.3">
      <c r="P888952" s="83"/>
    </row>
    <row r="888953" spans="16:16" x14ac:dyDescent="0.3">
      <c r="P888953" s="83"/>
    </row>
    <row r="888954" spans="16:16" x14ac:dyDescent="0.3">
      <c r="P888954" s="83"/>
    </row>
    <row r="888955" spans="16:16" x14ac:dyDescent="0.3">
      <c r="P888955" s="83"/>
    </row>
    <row r="888956" spans="16:16" x14ac:dyDescent="0.3">
      <c r="P888956" s="83"/>
    </row>
    <row r="888957" spans="16:16" x14ac:dyDescent="0.3">
      <c r="P888957" s="83"/>
    </row>
    <row r="888958" spans="16:16" x14ac:dyDescent="0.3">
      <c r="P888958" s="83"/>
    </row>
    <row r="888959" spans="16:16" x14ac:dyDescent="0.3">
      <c r="P888959" s="83"/>
    </row>
    <row r="888960" spans="16:16" x14ac:dyDescent="0.3">
      <c r="P888960" s="83"/>
    </row>
    <row r="888961" spans="16:16" x14ac:dyDescent="0.3">
      <c r="P888961" s="83"/>
    </row>
    <row r="888962" spans="16:16" x14ac:dyDescent="0.3">
      <c r="P888962" s="83"/>
    </row>
    <row r="888963" spans="16:16" x14ac:dyDescent="0.3">
      <c r="P888963" s="83"/>
    </row>
    <row r="888964" spans="16:16" x14ac:dyDescent="0.3">
      <c r="P888964" s="83"/>
    </row>
    <row r="888965" spans="16:16" x14ac:dyDescent="0.3">
      <c r="P888965" s="83"/>
    </row>
    <row r="888966" spans="16:16" x14ac:dyDescent="0.3">
      <c r="P888966" s="83"/>
    </row>
    <row r="888967" spans="16:16" x14ac:dyDescent="0.3">
      <c r="P888967" s="83"/>
    </row>
    <row r="888968" spans="16:16" x14ac:dyDescent="0.3">
      <c r="P888968" s="83"/>
    </row>
    <row r="888969" spans="16:16" x14ac:dyDescent="0.3">
      <c r="P888969" s="83"/>
    </row>
    <row r="888970" spans="16:16" x14ac:dyDescent="0.3">
      <c r="P888970" s="83"/>
    </row>
    <row r="888971" spans="16:16" x14ac:dyDescent="0.3">
      <c r="P888971" s="83"/>
    </row>
    <row r="888972" spans="16:16" x14ac:dyDescent="0.3">
      <c r="P888972" s="83"/>
    </row>
    <row r="888973" spans="16:16" x14ac:dyDescent="0.3">
      <c r="P888973" s="83"/>
    </row>
    <row r="888974" spans="16:16" x14ac:dyDescent="0.3">
      <c r="P888974" s="83"/>
    </row>
    <row r="888975" spans="16:16" x14ac:dyDescent="0.3">
      <c r="P888975" s="83"/>
    </row>
    <row r="888976" spans="16:16" x14ac:dyDescent="0.3">
      <c r="P888976" s="83"/>
    </row>
    <row r="888977" spans="16:16" x14ac:dyDescent="0.3">
      <c r="P888977" s="83"/>
    </row>
    <row r="888978" spans="16:16" x14ac:dyDescent="0.3">
      <c r="P888978" s="83"/>
    </row>
    <row r="888979" spans="16:16" x14ac:dyDescent="0.3">
      <c r="P888979" s="83"/>
    </row>
    <row r="888980" spans="16:16" x14ac:dyDescent="0.3">
      <c r="P888980" s="83"/>
    </row>
    <row r="888981" spans="16:16" x14ac:dyDescent="0.3">
      <c r="P888981" s="83"/>
    </row>
    <row r="888982" spans="16:16" x14ac:dyDescent="0.3">
      <c r="P888982" s="83"/>
    </row>
    <row r="888983" spans="16:16" x14ac:dyDescent="0.3">
      <c r="P888983" s="83"/>
    </row>
    <row r="888984" spans="16:16" x14ac:dyDescent="0.3">
      <c r="P888984" s="83"/>
    </row>
    <row r="888985" spans="16:16" x14ac:dyDescent="0.3">
      <c r="P888985" s="83"/>
    </row>
    <row r="888986" spans="16:16" x14ac:dyDescent="0.3">
      <c r="P888986" s="83"/>
    </row>
    <row r="888987" spans="16:16" x14ac:dyDescent="0.3">
      <c r="P888987" s="83"/>
    </row>
    <row r="888988" spans="16:16" x14ac:dyDescent="0.3">
      <c r="P888988" s="83"/>
    </row>
    <row r="888989" spans="16:16" x14ac:dyDescent="0.3">
      <c r="P888989" s="83"/>
    </row>
    <row r="888990" spans="16:16" x14ac:dyDescent="0.3">
      <c r="P888990" s="83"/>
    </row>
    <row r="888991" spans="16:16" x14ac:dyDescent="0.3">
      <c r="P888991" s="83"/>
    </row>
    <row r="888992" spans="16:16" x14ac:dyDescent="0.3">
      <c r="P888992" s="83"/>
    </row>
    <row r="888993" spans="16:16" x14ac:dyDescent="0.3">
      <c r="P888993" s="83"/>
    </row>
    <row r="888994" spans="16:16" x14ac:dyDescent="0.3">
      <c r="P888994" s="83"/>
    </row>
    <row r="888995" spans="16:16" x14ac:dyDescent="0.3">
      <c r="P888995" s="83"/>
    </row>
    <row r="888996" spans="16:16" x14ac:dyDescent="0.3">
      <c r="P888996" s="83"/>
    </row>
    <row r="888997" spans="16:16" x14ac:dyDescent="0.3">
      <c r="P888997" s="83"/>
    </row>
    <row r="888998" spans="16:16" x14ac:dyDescent="0.3">
      <c r="P888998" s="83"/>
    </row>
    <row r="888999" spans="16:16" x14ac:dyDescent="0.3">
      <c r="P888999" s="83"/>
    </row>
    <row r="889000" spans="16:16" x14ac:dyDescent="0.3">
      <c r="P889000" s="83"/>
    </row>
    <row r="889001" spans="16:16" x14ac:dyDescent="0.3">
      <c r="P889001" s="83"/>
    </row>
    <row r="889002" spans="16:16" x14ac:dyDescent="0.3">
      <c r="P889002" s="83"/>
    </row>
    <row r="889003" spans="16:16" x14ac:dyDescent="0.3">
      <c r="P889003" s="83"/>
    </row>
    <row r="889004" spans="16:16" x14ac:dyDescent="0.3">
      <c r="P889004" s="83"/>
    </row>
    <row r="889005" spans="16:16" x14ac:dyDescent="0.3">
      <c r="P889005" s="83"/>
    </row>
    <row r="889006" spans="16:16" x14ac:dyDescent="0.3">
      <c r="P889006" s="83"/>
    </row>
    <row r="889007" spans="16:16" x14ac:dyDescent="0.3">
      <c r="P889007" s="83"/>
    </row>
    <row r="889008" spans="16:16" x14ac:dyDescent="0.3">
      <c r="P889008" s="83"/>
    </row>
    <row r="889009" spans="16:16" x14ac:dyDescent="0.3">
      <c r="P889009" s="83"/>
    </row>
    <row r="889010" spans="16:16" x14ac:dyDescent="0.3">
      <c r="P889010" s="83"/>
    </row>
    <row r="889011" spans="16:16" x14ac:dyDescent="0.3">
      <c r="P889011" s="83"/>
    </row>
    <row r="889012" spans="16:16" x14ac:dyDescent="0.3">
      <c r="P889012" s="83"/>
    </row>
    <row r="889013" spans="16:16" x14ac:dyDescent="0.3">
      <c r="P889013" s="83"/>
    </row>
    <row r="889014" spans="16:16" x14ac:dyDescent="0.3">
      <c r="P889014" s="83"/>
    </row>
    <row r="889015" spans="16:16" x14ac:dyDescent="0.3">
      <c r="P889015" s="83"/>
    </row>
    <row r="889016" spans="16:16" x14ac:dyDescent="0.3">
      <c r="P889016" s="83"/>
    </row>
    <row r="889017" spans="16:16" x14ac:dyDescent="0.3">
      <c r="P889017" s="83"/>
    </row>
    <row r="889018" spans="16:16" x14ac:dyDescent="0.3">
      <c r="P889018" s="83"/>
    </row>
    <row r="889019" spans="16:16" x14ac:dyDescent="0.3">
      <c r="P889019" s="83"/>
    </row>
    <row r="889020" spans="16:16" x14ac:dyDescent="0.3">
      <c r="P889020" s="83"/>
    </row>
    <row r="889021" spans="16:16" x14ac:dyDescent="0.3">
      <c r="P889021" s="83"/>
    </row>
    <row r="889022" spans="16:16" x14ac:dyDescent="0.3">
      <c r="P889022" s="83"/>
    </row>
    <row r="889023" spans="16:16" x14ac:dyDescent="0.3">
      <c r="P889023" s="83"/>
    </row>
    <row r="889024" spans="16:16" x14ac:dyDescent="0.3">
      <c r="P889024" s="83"/>
    </row>
    <row r="889025" spans="16:16" x14ac:dyDescent="0.3">
      <c r="P889025" s="83"/>
    </row>
    <row r="889026" spans="16:16" x14ac:dyDescent="0.3">
      <c r="P889026" s="83"/>
    </row>
    <row r="889027" spans="16:16" x14ac:dyDescent="0.3">
      <c r="P889027" s="83"/>
    </row>
    <row r="889028" spans="16:16" x14ac:dyDescent="0.3">
      <c r="P889028" s="83"/>
    </row>
    <row r="889029" spans="16:16" x14ac:dyDescent="0.3">
      <c r="P889029" s="83"/>
    </row>
    <row r="889030" spans="16:16" x14ac:dyDescent="0.3">
      <c r="P889030" s="83"/>
    </row>
    <row r="889031" spans="16:16" x14ac:dyDescent="0.3">
      <c r="P889031" s="83"/>
    </row>
    <row r="889032" spans="16:16" x14ac:dyDescent="0.3">
      <c r="P889032" s="83"/>
    </row>
    <row r="889033" spans="16:16" x14ac:dyDescent="0.3">
      <c r="P889033" s="83"/>
    </row>
    <row r="889034" spans="16:16" x14ac:dyDescent="0.3">
      <c r="P889034" s="83"/>
    </row>
    <row r="889035" spans="16:16" x14ac:dyDescent="0.3">
      <c r="P889035" s="83"/>
    </row>
    <row r="889036" spans="16:16" x14ac:dyDescent="0.3">
      <c r="P889036" s="83"/>
    </row>
    <row r="889037" spans="16:16" x14ac:dyDescent="0.3">
      <c r="P889037" s="83"/>
    </row>
    <row r="889038" spans="16:16" x14ac:dyDescent="0.3">
      <c r="P889038" s="83"/>
    </row>
    <row r="889039" spans="16:16" x14ac:dyDescent="0.3">
      <c r="P889039" s="83"/>
    </row>
    <row r="889040" spans="16:16" x14ac:dyDescent="0.3">
      <c r="P889040" s="83"/>
    </row>
    <row r="889041" spans="16:16" x14ac:dyDescent="0.3">
      <c r="P889041" s="83"/>
    </row>
    <row r="889042" spans="16:16" x14ac:dyDescent="0.3">
      <c r="P889042" s="83"/>
    </row>
    <row r="889043" spans="16:16" x14ac:dyDescent="0.3">
      <c r="P889043" s="83"/>
    </row>
    <row r="889044" spans="16:16" x14ac:dyDescent="0.3">
      <c r="P889044" s="83"/>
    </row>
    <row r="889045" spans="16:16" x14ac:dyDescent="0.3">
      <c r="P889045" s="83"/>
    </row>
    <row r="889046" spans="16:16" x14ac:dyDescent="0.3">
      <c r="P889046" s="83"/>
    </row>
    <row r="889047" spans="16:16" x14ac:dyDescent="0.3">
      <c r="P889047" s="83"/>
    </row>
    <row r="889048" spans="16:16" x14ac:dyDescent="0.3">
      <c r="P889048" s="83"/>
    </row>
    <row r="889049" spans="16:16" x14ac:dyDescent="0.3">
      <c r="P889049" s="83"/>
    </row>
    <row r="889050" spans="16:16" x14ac:dyDescent="0.3">
      <c r="P889050" s="83"/>
    </row>
    <row r="889051" spans="16:16" x14ac:dyDescent="0.3">
      <c r="P889051" s="83"/>
    </row>
    <row r="889052" spans="16:16" x14ac:dyDescent="0.3">
      <c r="P889052" s="83"/>
    </row>
    <row r="889053" spans="16:16" x14ac:dyDescent="0.3">
      <c r="P889053" s="83"/>
    </row>
    <row r="889054" spans="16:16" x14ac:dyDescent="0.3">
      <c r="P889054" s="83"/>
    </row>
    <row r="889055" spans="16:16" x14ac:dyDescent="0.3">
      <c r="P889055" s="83"/>
    </row>
    <row r="889056" spans="16:16" x14ac:dyDescent="0.3">
      <c r="P889056" s="83"/>
    </row>
    <row r="889057" spans="16:16" x14ac:dyDescent="0.3">
      <c r="P889057" s="83"/>
    </row>
    <row r="889058" spans="16:16" x14ac:dyDescent="0.3">
      <c r="P889058" s="83"/>
    </row>
    <row r="889059" spans="16:16" x14ac:dyDescent="0.3">
      <c r="P889059" s="83"/>
    </row>
    <row r="889060" spans="16:16" x14ac:dyDescent="0.3">
      <c r="P889060" s="83"/>
    </row>
    <row r="889061" spans="16:16" x14ac:dyDescent="0.3">
      <c r="P889061" s="83"/>
    </row>
    <row r="889062" spans="16:16" x14ac:dyDescent="0.3">
      <c r="P889062" s="83"/>
    </row>
    <row r="889063" spans="16:16" x14ac:dyDescent="0.3">
      <c r="P889063" s="83"/>
    </row>
    <row r="889064" spans="16:16" x14ac:dyDescent="0.3">
      <c r="P889064" s="83"/>
    </row>
    <row r="889065" spans="16:16" x14ac:dyDescent="0.3">
      <c r="P889065" s="83"/>
    </row>
    <row r="889066" spans="16:16" x14ac:dyDescent="0.3">
      <c r="P889066" s="83"/>
    </row>
    <row r="889067" spans="16:16" x14ac:dyDescent="0.3">
      <c r="P889067" s="83"/>
    </row>
    <row r="889068" spans="16:16" x14ac:dyDescent="0.3">
      <c r="P889068" s="83"/>
    </row>
    <row r="889069" spans="16:16" x14ac:dyDescent="0.3">
      <c r="P889069" s="83"/>
    </row>
    <row r="889070" spans="16:16" x14ac:dyDescent="0.3">
      <c r="P889070" s="83"/>
    </row>
    <row r="889071" spans="16:16" x14ac:dyDescent="0.3">
      <c r="P889071" s="83"/>
    </row>
    <row r="889072" spans="16:16" x14ac:dyDescent="0.3">
      <c r="P889072" s="83"/>
    </row>
    <row r="889073" spans="16:16" x14ac:dyDescent="0.3">
      <c r="P889073" s="83"/>
    </row>
    <row r="889074" spans="16:16" x14ac:dyDescent="0.3">
      <c r="P889074" s="83"/>
    </row>
    <row r="889075" spans="16:16" x14ac:dyDescent="0.3">
      <c r="P889075" s="83"/>
    </row>
    <row r="889076" spans="16:16" x14ac:dyDescent="0.3">
      <c r="P889076" s="83"/>
    </row>
    <row r="889077" spans="16:16" x14ac:dyDescent="0.3">
      <c r="P889077" s="83"/>
    </row>
    <row r="889078" spans="16:16" x14ac:dyDescent="0.3">
      <c r="P889078" s="83"/>
    </row>
    <row r="889079" spans="16:16" x14ac:dyDescent="0.3">
      <c r="P889079" s="83"/>
    </row>
    <row r="889080" spans="16:16" x14ac:dyDescent="0.3">
      <c r="P889080" s="83"/>
    </row>
    <row r="889081" spans="16:16" x14ac:dyDescent="0.3">
      <c r="P889081" s="83"/>
    </row>
    <row r="889082" spans="16:16" x14ac:dyDescent="0.3">
      <c r="P889082" s="83"/>
    </row>
    <row r="889083" spans="16:16" x14ac:dyDescent="0.3">
      <c r="P889083" s="83"/>
    </row>
    <row r="889084" spans="16:16" x14ac:dyDescent="0.3">
      <c r="P889084" s="83"/>
    </row>
    <row r="889085" spans="16:16" x14ac:dyDescent="0.3">
      <c r="P889085" s="83"/>
    </row>
    <row r="889086" spans="16:16" x14ac:dyDescent="0.3">
      <c r="P889086" s="83"/>
    </row>
    <row r="889087" spans="16:16" x14ac:dyDescent="0.3">
      <c r="P889087" s="83"/>
    </row>
    <row r="889088" spans="16:16" x14ac:dyDescent="0.3">
      <c r="P889088" s="83"/>
    </row>
    <row r="889089" spans="16:16" x14ac:dyDescent="0.3">
      <c r="P889089" s="83"/>
    </row>
    <row r="889090" spans="16:16" x14ac:dyDescent="0.3">
      <c r="P889090" s="83"/>
    </row>
    <row r="889091" spans="16:16" x14ac:dyDescent="0.3">
      <c r="P889091" s="83"/>
    </row>
    <row r="889092" spans="16:16" x14ac:dyDescent="0.3">
      <c r="P889092" s="83"/>
    </row>
    <row r="889093" spans="16:16" x14ac:dyDescent="0.3">
      <c r="P889093" s="83"/>
    </row>
    <row r="889094" spans="16:16" x14ac:dyDescent="0.3">
      <c r="P889094" s="83"/>
    </row>
    <row r="889095" spans="16:16" x14ac:dyDescent="0.3">
      <c r="P889095" s="83"/>
    </row>
    <row r="889096" spans="16:16" x14ac:dyDescent="0.3">
      <c r="P889096" s="83"/>
    </row>
    <row r="889097" spans="16:16" x14ac:dyDescent="0.3">
      <c r="P889097" s="83"/>
    </row>
    <row r="889098" spans="16:16" x14ac:dyDescent="0.3">
      <c r="P889098" s="83"/>
    </row>
    <row r="889099" spans="16:16" x14ac:dyDescent="0.3">
      <c r="P889099" s="83"/>
    </row>
    <row r="889100" spans="16:16" x14ac:dyDescent="0.3">
      <c r="P889100" s="83"/>
    </row>
    <row r="889101" spans="16:16" x14ac:dyDescent="0.3">
      <c r="P889101" s="83"/>
    </row>
    <row r="889102" spans="16:16" x14ac:dyDescent="0.3">
      <c r="P889102" s="83"/>
    </row>
    <row r="889103" spans="16:16" x14ac:dyDescent="0.3">
      <c r="P889103" s="83"/>
    </row>
    <row r="889104" spans="16:16" x14ac:dyDescent="0.3">
      <c r="P889104" s="83"/>
    </row>
    <row r="889105" spans="16:16" x14ac:dyDescent="0.3">
      <c r="P889105" s="83"/>
    </row>
    <row r="889106" spans="16:16" x14ac:dyDescent="0.3">
      <c r="P889106" s="83"/>
    </row>
    <row r="889107" spans="16:16" x14ac:dyDescent="0.3">
      <c r="P889107" s="83"/>
    </row>
    <row r="889108" spans="16:16" x14ac:dyDescent="0.3">
      <c r="P889108" s="83"/>
    </row>
    <row r="889109" spans="16:16" x14ac:dyDescent="0.3">
      <c r="P889109" s="83"/>
    </row>
    <row r="889110" spans="16:16" x14ac:dyDescent="0.3">
      <c r="P889110" s="83"/>
    </row>
    <row r="889111" spans="16:16" x14ac:dyDescent="0.3">
      <c r="P889111" s="83"/>
    </row>
    <row r="889112" spans="16:16" x14ac:dyDescent="0.3">
      <c r="P889112" s="83"/>
    </row>
    <row r="889113" spans="16:16" x14ac:dyDescent="0.3">
      <c r="P889113" s="83"/>
    </row>
    <row r="889114" spans="16:16" x14ac:dyDescent="0.3">
      <c r="P889114" s="83"/>
    </row>
    <row r="889115" spans="16:16" x14ac:dyDescent="0.3">
      <c r="P889115" s="83"/>
    </row>
    <row r="889116" spans="16:16" x14ac:dyDescent="0.3">
      <c r="P889116" s="83"/>
    </row>
    <row r="889117" spans="16:16" x14ac:dyDescent="0.3">
      <c r="P889117" s="83"/>
    </row>
    <row r="889118" spans="16:16" x14ac:dyDescent="0.3">
      <c r="P889118" s="83"/>
    </row>
    <row r="889119" spans="16:16" x14ac:dyDescent="0.3">
      <c r="P889119" s="83"/>
    </row>
    <row r="889120" spans="16:16" x14ac:dyDescent="0.3">
      <c r="P889120" s="83"/>
    </row>
    <row r="889121" spans="16:16" x14ac:dyDescent="0.3">
      <c r="P889121" s="83"/>
    </row>
    <row r="889122" spans="16:16" x14ac:dyDescent="0.3">
      <c r="P889122" s="83"/>
    </row>
    <row r="889123" spans="16:16" x14ac:dyDescent="0.3">
      <c r="P889123" s="83"/>
    </row>
    <row r="889124" spans="16:16" x14ac:dyDescent="0.3">
      <c r="P889124" s="83"/>
    </row>
    <row r="889125" spans="16:16" x14ac:dyDescent="0.3">
      <c r="P889125" s="83"/>
    </row>
    <row r="889126" spans="16:16" x14ac:dyDescent="0.3">
      <c r="P889126" s="83"/>
    </row>
    <row r="889127" spans="16:16" x14ac:dyDescent="0.3">
      <c r="P889127" s="83"/>
    </row>
    <row r="889128" spans="16:16" x14ac:dyDescent="0.3">
      <c r="P889128" s="83"/>
    </row>
    <row r="889129" spans="16:16" x14ac:dyDescent="0.3">
      <c r="P889129" s="83"/>
    </row>
    <row r="889130" spans="16:16" x14ac:dyDescent="0.3">
      <c r="P889130" s="83"/>
    </row>
    <row r="889131" spans="16:16" x14ac:dyDescent="0.3">
      <c r="P889131" s="83"/>
    </row>
    <row r="889132" spans="16:16" x14ac:dyDescent="0.3">
      <c r="P889132" s="83"/>
    </row>
    <row r="889133" spans="16:16" x14ac:dyDescent="0.3">
      <c r="P889133" s="83"/>
    </row>
    <row r="889134" spans="16:16" x14ac:dyDescent="0.3">
      <c r="P889134" s="83"/>
    </row>
    <row r="889135" spans="16:16" x14ac:dyDescent="0.3">
      <c r="P889135" s="83"/>
    </row>
    <row r="889136" spans="16:16" x14ac:dyDescent="0.3">
      <c r="P889136" s="83"/>
    </row>
    <row r="889137" spans="16:16" x14ac:dyDescent="0.3">
      <c r="P889137" s="83"/>
    </row>
    <row r="889138" spans="16:16" x14ac:dyDescent="0.3">
      <c r="P889138" s="83"/>
    </row>
    <row r="889139" spans="16:16" x14ac:dyDescent="0.3">
      <c r="P889139" s="83"/>
    </row>
    <row r="889140" spans="16:16" x14ac:dyDescent="0.3">
      <c r="P889140" s="83"/>
    </row>
    <row r="889141" spans="16:16" x14ac:dyDescent="0.3">
      <c r="P889141" s="83"/>
    </row>
    <row r="889142" spans="16:16" x14ac:dyDescent="0.3">
      <c r="P889142" s="83"/>
    </row>
    <row r="889143" spans="16:16" x14ac:dyDescent="0.3">
      <c r="P889143" s="83"/>
    </row>
    <row r="889144" spans="16:16" x14ac:dyDescent="0.3">
      <c r="P889144" s="83"/>
    </row>
    <row r="889145" spans="16:16" x14ac:dyDescent="0.3">
      <c r="P889145" s="83"/>
    </row>
    <row r="889146" spans="16:16" x14ac:dyDescent="0.3">
      <c r="P889146" s="83"/>
    </row>
    <row r="889147" spans="16:16" x14ac:dyDescent="0.3">
      <c r="P889147" s="83"/>
    </row>
    <row r="889148" spans="16:16" x14ac:dyDescent="0.3">
      <c r="P889148" s="83"/>
    </row>
    <row r="889149" spans="16:16" x14ac:dyDescent="0.3">
      <c r="P889149" s="83"/>
    </row>
    <row r="889150" spans="16:16" x14ac:dyDescent="0.3">
      <c r="P889150" s="83"/>
    </row>
    <row r="889151" spans="16:16" x14ac:dyDescent="0.3">
      <c r="P889151" s="83"/>
    </row>
    <row r="889152" spans="16:16" x14ac:dyDescent="0.3">
      <c r="P889152" s="83"/>
    </row>
    <row r="889153" spans="16:16" x14ac:dyDescent="0.3">
      <c r="P889153" s="83"/>
    </row>
    <row r="889154" spans="16:16" x14ac:dyDescent="0.3">
      <c r="P889154" s="83"/>
    </row>
    <row r="889155" spans="16:16" x14ac:dyDescent="0.3">
      <c r="P889155" s="83"/>
    </row>
    <row r="889156" spans="16:16" x14ac:dyDescent="0.3">
      <c r="P889156" s="83"/>
    </row>
    <row r="889157" spans="16:16" x14ac:dyDescent="0.3">
      <c r="P889157" s="83"/>
    </row>
    <row r="889158" spans="16:16" x14ac:dyDescent="0.3">
      <c r="P889158" s="83"/>
    </row>
    <row r="889159" spans="16:16" x14ac:dyDescent="0.3">
      <c r="P889159" s="83"/>
    </row>
    <row r="889160" spans="16:16" x14ac:dyDescent="0.3">
      <c r="P889160" s="83"/>
    </row>
    <row r="889161" spans="16:16" x14ac:dyDescent="0.3">
      <c r="P889161" s="83"/>
    </row>
    <row r="889162" spans="16:16" x14ac:dyDescent="0.3">
      <c r="P889162" s="83"/>
    </row>
    <row r="889163" spans="16:16" x14ac:dyDescent="0.3">
      <c r="P889163" s="83"/>
    </row>
    <row r="889164" spans="16:16" x14ac:dyDescent="0.3">
      <c r="P889164" s="83"/>
    </row>
    <row r="889165" spans="16:16" x14ac:dyDescent="0.3">
      <c r="P889165" s="83"/>
    </row>
    <row r="889166" spans="16:16" x14ac:dyDescent="0.3">
      <c r="P889166" s="83"/>
    </row>
    <row r="889167" spans="16:16" x14ac:dyDescent="0.3">
      <c r="P889167" s="83"/>
    </row>
    <row r="889168" spans="16:16" x14ac:dyDescent="0.3">
      <c r="P889168" s="83"/>
    </row>
    <row r="889169" spans="16:16" x14ac:dyDescent="0.3">
      <c r="P889169" s="83"/>
    </row>
    <row r="889170" spans="16:16" x14ac:dyDescent="0.3">
      <c r="P889170" s="83"/>
    </row>
    <row r="889171" spans="16:16" x14ac:dyDescent="0.3">
      <c r="P889171" s="83"/>
    </row>
    <row r="889172" spans="16:16" x14ac:dyDescent="0.3">
      <c r="P889172" s="83"/>
    </row>
    <row r="889173" spans="16:16" x14ac:dyDescent="0.3">
      <c r="P889173" s="83"/>
    </row>
    <row r="889174" spans="16:16" x14ac:dyDescent="0.3">
      <c r="P889174" s="83"/>
    </row>
    <row r="889175" spans="16:16" x14ac:dyDescent="0.3">
      <c r="P889175" s="83"/>
    </row>
    <row r="889176" spans="16:16" x14ac:dyDescent="0.3">
      <c r="P889176" s="83"/>
    </row>
    <row r="889177" spans="16:16" x14ac:dyDescent="0.3">
      <c r="P889177" s="83"/>
    </row>
    <row r="889178" spans="16:16" x14ac:dyDescent="0.3">
      <c r="P889178" s="83"/>
    </row>
    <row r="889179" spans="16:16" x14ac:dyDescent="0.3">
      <c r="P889179" s="83"/>
    </row>
    <row r="889180" spans="16:16" x14ac:dyDescent="0.3">
      <c r="P889180" s="83"/>
    </row>
    <row r="889181" spans="16:16" x14ac:dyDescent="0.3">
      <c r="P889181" s="83"/>
    </row>
    <row r="889182" spans="16:16" x14ac:dyDescent="0.3">
      <c r="P889182" s="83"/>
    </row>
    <row r="889183" spans="16:16" x14ac:dyDescent="0.3">
      <c r="P889183" s="83"/>
    </row>
    <row r="889184" spans="16:16" x14ac:dyDescent="0.3">
      <c r="P889184" s="83"/>
    </row>
    <row r="889185" spans="16:16" x14ac:dyDescent="0.3">
      <c r="P889185" s="83"/>
    </row>
    <row r="889186" spans="16:16" x14ac:dyDescent="0.3">
      <c r="P889186" s="83"/>
    </row>
    <row r="889187" spans="16:16" x14ac:dyDescent="0.3">
      <c r="P889187" s="83"/>
    </row>
    <row r="889188" spans="16:16" x14ac:dyDescent="0.3">
      <c r="P889188" s="83"/>
    </row>
    <row r="889189" spans="16:16" x14ac:dyDescent="0.3">
      <c r="P889189" s="83"/>
    </row>
    <row r="889190" spans="16:16" x14ac:dyDescent="0.3">
      <c r="P889190" s="83"/>
    </row>
    <row r="889191" spans="16:16" x14ac:dyDescent="0.3">
      <c r="P889191" s="83"/>
    </row>
    <row r="889192" spans="16:16" x14ac:dyDescent="0.3">
      <c r="P889192" s="83"/>
    </row>
    <row r="889193" spans="16:16" x14ac:dyDescent="0.3">
      <c r="P889193" s="83"/>
    </row>
    <row r="889194" spans="16:16" x14ac:dyDescent="0.3">
      <c r="P889194" s="83"/>
    </row>
    <row r="889195" spans="16:16" x14ac:dyDescent="0.3">
      <c r="P889195" s="83"/>
    </row>
    <row r="889196" spans="16:16" x14ac:dyDescent="0.3">
      <c r="P889196" s="83"/>
    </row>
    <row r="889197" spans="16:16" x14ac:dyDescent="0.3">
      <c r="P889197" s="83"/>
    </row>
    <row r="889198" spans="16:16" x14ac:dyDescent="0.3">
      <c r="P889198" s="83"/>
    </row>
    <row r="889199" spans="16:16" x14ac:dyDescent="0.3">
      <c r="P889199" s="83"/>
    </row>
    <row r="889200" spans="16:16" x14ac:dyDescent="0.3">
      <c r="P889200" s="83"/>
    </row>
    <row r="889201" spans="16:16" x14ac:dyDescent="0.3">
      <c r="P889201" s="83"/>
    </row>
    <row r="889202" spans="16:16" x14ac:dyDescent="0.3">
      <c r="P889202" s="83"/>
    </row>
    <row r="889203" spans="16:16" x14ac:dyDescent="0.3">
      <c r="P889203" s="83"/>
    </row>
    <row r="889204" spans="16:16" x14ac:dyDescent="0.3">
      <c r="P889204" s="83"/>
    </row>
    <row r="889205" spans="16:16" x14ac:dyDescent="0.3">
      <c r="P889205" s="83"/>
    </row>
    <row r="889206" spans="16:16" x14ac:dyDescent="0.3">
      <c r="P889206" s="83"/>
    </row>
    <row r="889207" spans="16:16" x14ac:dyDescent="0.3">
      <c r="P889207" s="83"/>
    </row>
    <row r="889208" spans="16:16" x14ac:dyDescent="0.3">
      <c r="P889208" s="83"/>
    </row>
    <row r="889209" spans="16:16" x14ac:dyDescent="0.3">
      <c r="P889209" s="83"/>
    </row>
    <row r="889210" spans="16:16" x14ac:dyDescent="0.3">
      <c r="P889210" s="83"/>
    </row>
    <row r="889211" spans="16:16" x14ac:dyDescent="0.3">
      <c r="P889211" s="83"/>
    </row>
    <row r="889212" spans="16:16" x14ac:dyDescent="0.3">
      <c r="P889212" s="83"/>
    </row>
    <row r="889213" spans="16:16" x14ac:dyDescent="0.3">
      <c r="P889213" s="83"/>
    </row>
    <row r="889214" spans="16:16" x14ac:dyDescent="0.3">
      <c r="P889214" s="83"/>
    </row>
    <row r="889215" spans="16:16" x14ac:dyDescent="0.3">
      <c r="P889215" s="83"/>
    </row>
    <row r="889216" spans="16:16" x14ac:dyDescent="0.3">
      <c r="P889216" s="83"/>
    </row>
    <row r="889217" spans="16:16" x14ac:dyDescent="0.3">
      <c r="P889217" s="83"/>
    </row>
    <row r="889218" spans="16:16" x14ac:dyDescent="0.3">
      <c r="P889218" s="83"/>
    </row>
    <row r="889219" spans="16:16" x14ac:dyDescent="0.3">
      <c r="P889219" s="83"/>
    </row>
    <row r="889220" spans="16:16" x14ac:dyDescent="0.3">
      <c r="P889220" s="83"/>
    </row>
    <row r="889221" spans="16:16" x14ac:dyDescent="0.3">
      <c r="P889221" s="83"/>
    </row>
    <row r="889222" spans="16:16" x14ac:dyDescent="0.3">
      <c r="P889222" s="83"/>
    </row>
    <row r="889223" spans="16:16" x14ac:dyDescent="0.3">
      <c r="P889223" s="83"/>
    </row>
    <row r="889224" spans="16:16" x14ac:dyDescent="0.3">
      <c r="P889224" s="83"/>
    </row>
    <row r="889225" spans="16:16" x14ac:dyDescent="0.3">
      <c r="P889225" s="83"/>
    </row>
    <row r="889226" spans="16:16" x14ac:dyDescent="0.3">
      <c r="P889226" s="83"/>
    </row>
    <row r="889227" spans="16:16" x14ac:dyDescent="0.3">
      <c r="P889227" s="83"/>
    </row>
    <row r="889228" spans="16:16" x14ac:dyDescent="0.3">
      <c r="P889228" s="83"/>
    </row>
    <row r="889229" spans="16:16" x14ac:dyDescent="0.3">
      <c r="P889229" s="83"/>
    </row>
    <row r="889230" spans="16:16" x14ac:dyDescent="0.3">
      <c r="P889230" s="83"/>
    </row>
    <row r="889231" spans="16:16" x14ac:dyDescent="0.3">
      <c r="P889231" s="83"/>
    </row>
    <row r="889232" spans="16:16" x14ac:dyDescent="0.3">
      <c r="P889232" s="83"/>
    </row>
    <row r="889233" spans="16:16" x14ac:dyDescent="0.3">
      <c r="P889233" s="83"/>
    </row>
    <row r="889234" spans="16:16" x14ac:dyDescent="0.3">
      <c r="P889234" s="83"/>
    </row>
    <row r="889235" spans="16:16" x14ac:dyDescent="0.3">
      <c r="P889235" s="83"/>
    </row>
    <row r="889236" spans="16:16" x14ac:dyDescent="0.3">
      <c r="P889236" s="83"/>
    </row>
    <row r="889237" spans="16:16" x14ac:dyDescent="0.3">
      <c r="P889237" s="83"/>
    </row>
    <row r="889238" spans="16:16" x14ac:dyDescent="0.3">
      <c r="P889238" s="83"/>
    </row>
    <row r="889239" spans="16:16" x14ac:dyDescent="0.3">
      <c r="P889239" s="83"/>
    </row>
    <row r="889240" spans="16:16" x14ac:dyDescent="0.3">
      <c r="P889240" s="83"/>
    </row>
    <row r="889241" spans="16:16" x14ac:dyDescent="0.3">
      <c r="P889241" s="83"/>
    </row>
    <row r="889242" spans="16:16" x14ac:dyDescent="0.3">
      <c r="P889242" s="83"/>
    </row>
    <row r="889243" spans="16:16" x14ac:dyDescent="0.3">
      <c r="P889243" s="83"/>
    </row>
    <row r="889244" spans="16:16" x14ac:dyDescent="0.3">
      <c r="P889244" s="83"/>
    </row>
    <row r="889245" spans="16:16" x14ac:dyDescent="0.3">
      <c r="P889245" s="83"/>
    </row>
    <row r="889246" spans="16:16" x14ac:dyDescent="0.3">
      <c r="P889246" s="83"/>
    </row>
    <row r="889247" spans="16:16" x14ac:dyDescent="0.3">
      <c r="P889247" s="83"/>
    </row>
    <row r="889248" spans="16:16" x14ac:dyDescent="0.3">
      <c r="P889248" s="83"/>
    </row>
    <row r="889249" spans="16:16" x14ac:dyDescent="0.3">
      <c r="P889249" s="83"/>
    </row>
    <row r="889250" spans="16:16" x14ac:dyDescent="0.3">
      <c r="P889250" s="83"/>
    </row>
    <row r="889251" spans="16:16" x14ac:dyDescent="0.3">
      <c r="P889251" s="83"/>
    </row>
    <row r="889252" spans="16:16" x14ac:dyDescent="0.3">
      <c r="P889252" s="83"/>
    </row>
    <row r="889253" spans="16:16" x14ac:dyDescent="0.3">
      <c r="P889253" s="83"/>
    </row>
    <row r="889254" spans="16:16" x14ac:dyDescent="0.3">
      <c r="P889254" s="83"/>
    </row>
    <row r="889255" spans="16:16" x14ac:dyDescent="0.3">
      <c r="P889255" s="83"/>
    </row>
    <row r="889256" spans="16:16" x14ac:dyDescent="0.3">
      <c r="P889256" s="83"/>
    </row>
    <row r="889257" spans="16:16" x14ac:dyDescent="0.3">
      <c r="P889257" s="83"/>
    </row>
    <row r="889258" spans="16:16" x14ac:dyDescent="0.3">
      <c r="P889258" s="83"/>
    </row>
    <row r="889259" spans="16:16" x14ac:dyDescent="0.3">
      <c r="P889259" s="83"/>
    </row>
    <row r="889260" spans="16:16" x14ac:dyDescent="0.3">
      <c r="P889260" s="83"/>
    </row>
    <row r="889261" spans="16:16" x14ac:dyDescent="0.3">
      <c r="P889261" s="83"/>
    </row>
    <row r="889262" spans="16:16" x14ac:dyDescent="0.3">
      <c r="P889262" s="83"/>
    </row>
    <row r="889263" spans="16:16" x14ac:dyDescent="0.3">
      <c r="P889263" s="83"/>
    </row>
    <row r="889264" spans="16:16" x14ac:dyDescent="0.3">
      <c r="P889264" s="83"/>
    </row>
    <row r="889265" spans="16:16" x14ac:dyDescent="0.3">
      <c r="P889265" s="83"/>
    </row>
    <row r="889266" spans="16:16" x14ac:dyDescent="0.3">
      <c r="P889266" s="83"/>
    </row>
    <row r="889267" spans="16:16" x14ac:dyDescent="0.3">
      <c r="P889267" s="83"/>
    </row>
    <row r="889268" spans="16:16" x14ac:dyDescent="0.3">
      <c r="P889268" s="83"/>
    </row>
    <row r="889269" spans="16:16" x14ac:dyDescent="0.3">
      <c r="P889269" s="83"/>
    </row>
    <row r="889270" spans="16:16" x14ac:dyDescent="0.3">
      <c r="P889270" s="83"/>
    </row>
    <row r="889271" spans="16:16" x14ac:dyDescent="0.3">
      <c r="P889271" s="83"/>
    </row>
    <row r="889272" spans="16:16" x14ac:dyDescent="0.3">
      <c r="P889272" s="83"/>
    </row>
    <row r="889273" spans="16:16" x14ac:dyDescent="0.3">
      <c r="P889273" s="83"/>
    </row>
    <row r="889274" spans="16:16" x14ac:dyDescent="0.3">
      <c r="P889274" s="83"/>
    </row>
    <row r="889275" spans="16:16" x14ac:dyDescent="0.3">
      <c r="P889275" s="83"/>
    </row>
    <row r="889276" spans="16:16" x14ac:dyDescent="0.3">
      <c r="P889276" s="83"/>
    </row>
    <row r="889277" spans="16:16" x14ac:dyDescent="0.3">
      <c r="P889277" s="83"/>
    </row>
    <row r="889278" spans="16:16" x14ac:dyDescent="0.3">
      <c r="P889278" s="83"/>
    </row>
    <row r="889279" spans="16:16" x14ac:dyDescent="0.3">
      <c r="P889279" s="83"/>
    </row>
    <row r="889280" spans="16:16" x14ac:dyDescent="0.3">
      <c r="P889280" s="83"/>
    </row>
    <row r="889281" spans="16:16" x14ac:dyDescent="0.3">
      <c r="P889281" s="83"/>
    </row>
    <row r="889282" spans="16:16" x14ac:dyDescent="0.3">
      <c r="P889282" s="83"/>
    </row>
    <row r="889283" spans="16:16" x14ac:dyDescent="0.3">
      <c r="P889283" s="83"/>
    </row>
    <row r="889284" spans="16:16" x14ac:dyDescent="0.3">
      <c r="P889284" s="83"/>
    </row>
    <row r="889285" spans="16:16" x14ac:dyDescent="0.3">
      <c r="P889285" s="83"/>
    </row>
    <row r="889286" spans="16:16" x14ac:dyDescent="0.3">
      <c r="P889286" s="83"/>
    </row>
    <row r="889287" spans="16:16" x14ac:dyDescent="0.3">
      <c r="P889287" s="83"/>
    </row>
    <row r="889288" spans="16:16" x14ac:dyDescent="0.3">
      <c r="P889288" s="83"/>
    </row>
    <row r="889289" spans="16:16" x14ac:dyDescent="0.3">
      <c r="P889289" s="83"/>
    </row>
    <row r="889290" spans="16:16" x14ac:dyDescent="0.3">
      <c r="P889290" s="83"/>
    </row>
    <row r="889291" spans="16:16" x14ac:dyDescent="0.3">
      <c r="P889291" s="83"/>
    </row>
    <row r="889292" spans="16:16" x14ac:dyDescent="0.3">
      <c r="P889292" s="83"/>
    </row>
    <row r="889293" spans="16:16" x14ac:dyDescent="0.3">
      <c r="P889293" s="83"/>
    </row>
    <row r="889294" spans="16:16" x14ac:dyDescent="0.3">
      <c r="P889294" s="83"/>
    </row>
    <row r="889295" spans="16:16" x14ac:dyDescent="0.3">
      <c r="P889295" s="83"/>
    </row>
    <row r="889296" spans="16:16" x14ac:dyDescent="0.3">
      <c r="P889296" s="83"/>
    </row>
    <row r="889297" spans="16:16" x14ac:dyDescent="0.3">
      <c r="P889297" s="83"/>
    </row>
    <row r="889298" spans="16:16" x14ac:dyDescent="0.3">
      <c r="P889298" s="83"/>
    </row>
    <row r="889299" spans="16:16" x14ac:dyDescent="0.3">
      <c r="P889299" s="83"/>
    </row>
    <row r="889300" spans="16:16" x14ac:dyDescent="0.3">
      <c r="P889300" s="83"/>
    </row>
    <row r="889301" spans="16:16" x14ac:dyDescent="0.3">
      <c r="P889301" s="83"/>
    </row>
    <row r="889302" spans="16:16" x14ac:dyDescent="0.3">
      <c r="P889302" s="83"/>
    </row>
    <row r="889303" spans="16:16" x14ac:dyDescent="0.3">
      <c r="P889303" s="83"/>
    </row>
    <row r="889304" spans="16:16" x14ac:dyDescent="0.3">
      <c r="P889304" s="83"/>
    </row>
    <row r="889305" spans="16:16" x14ac:dyDescent="0.3">
      <c r="P889305" s="83"/>
    </row>
    <row r="889306" spans="16:16" x14ac:dyDescent="0.3">
      <c r="P889306" s="83"/>
    </row>
    <row r="889307" spans="16:16" x14ac:dyDescent="0.3">
      <c r="P889307" s="83"/>
    </row>
    <row r="889308" spans="16:16" x14ac:dyDescent="0.3">
      <c r="P889308" s="83"/>
    </row>
    <row r="889309" spans="16:16" x14ac:dyDescent="0.3">
      <c r="P889309" s="83"/>
    </row>
    <row r="889310" spans="16:16" x14ac:dyDescent="0.3">
      <c r="P889310" s="83"/>
    </row>
    <row r="889311" spans="16:16" x14ac:dyDescent="0.3">
      <c r="P889311" s="83"/>
    </row>
    <row r="889312" spans="16:16" x14ac:dyDescent="0.3">
      <c r="P889312" s="83"/>
    </row>
    <row r="889313" spans="16:16" x14ac:dyDescent="0.3">
      <c r="P889313" s="83"/>
    </row>
    <row r="889314" spans="16:16" x14ac:dyDescent="0.3">
      <c r="P889314" s="83"/>
    </row>
    <row r="889315" spans="16:16" x14ac:dyDescent="0.3">
      <c r="P889315" s="83"/>
    </row>
    <row r="889316" spans="16:16" x14ac:dyDescent="0.3">
      <c r="P889316" s="83"/>
    </row>
    <row r="889317" spans="16:16" x14ac:dyDescent="0.3">
      <c r="P889317" s="83"/>
    </row>
    <row r="889318" spans="16:16" x14ac:dyDescent="0.3">
      <c r="P889318" s="83"/>
    </row>
    <row r="889319" spans="16:16" x14ac:dyDescent="0.3">
      <c r="P889319" s="83"/>
    </row>
    <row r="889320" spans="16:16" x14ac:dyDescent="0.3">
      <c r="P889320" s="83"/>
    </row>
    <row r="889321" spans="16:16" x14ac:dyDescent="0.3">
      <c r="P889321" s="83"/>
    </row>
    <row r="889322" spans="16:16" x14ac:dyDescent="0.3">
      <c r="P889322" s="83"/>
    </row>
    <row r="889323" spans="16:16" x14ac:dyDescent="0.3">
      <c r="P889323" s="83"/>
    </row>
    <row r="889324" spans="16:16" x14ac:dyDescent="0.3">
      <c r="P889324" s="83"/>
    </row>
    <row r="889325" spans="16:16" x14ac:dyDescent="0.3">
      <c r="P889325" s="83"/>
    </row>
    <row r="889326" spans="16:16" x14ac:dyDescent="0.3">
      <c r="P889326" s="83"/>
    </row>
    <row r="889327" spans="16:16" x14ac:dyDescent="0.3">
      <c r="P889327" s="83"/>
    </row>
    <row r="889328" spans="16:16" x14ac:dyDescent="0.3">
      <c r="P889328" s="83"/>
    </row>
    <row r="889329" spans="16:16" x14ac:dyDescent="0.3">
      <c r="P889329" s="83"/>
    </row>
    <row r="889330" spans="16:16" x14ac:dyDescent="0.3">
      <c r="P889330" s="83"/>
    </row>
    <row r="889331" spans="16:16" x14ac:dyDescent="0.3">
      <c r="P889331" s="83"/>
    </row>
    <row r="889332" spans="16:16" x14ac:dyDescent="0.3">
      <c r="P889332" s="83"/>
    </row>
    <row r="889333" spans="16:16" x14ac:dyDescent="0.3">
      <c r="P889333" s="83"/>
    </row>
    <row r="889334" spans="16:16" x14ac:dyDescent="0.3">
      <c r="P889334" s="83"/>
    </row>
    <row r="889335" spans="16:16" x14ac:dyDescent="0.3">
      <c r="P889335" s="83"/>
    </row>
    <row r="889336" spans="16:16" x14ac:dyDescent="0.3">
      <c r="P889336" s="83"/>
    </row>
    <row r="889337" spans="16:16" x14ac:dyDescent="0.3">
      <c r="P889337" s="83"/>
    </row>
    <row r="889338" spans="16:16" x14ac:dyDescent="0.3">
      <c r="P889338" s="83"/>
    </row>
    <row r="889339" spans="16:16" x14ac:dyDescent="0.3">
      <c r="P889339" s="83"/>
    </row>
    <row r="889340" spans="16:16" x14ac:dyDescent="0.3">
      <c r="P889340" s="83"/>
    </row>
    <row r="889341" spans="16:16" x14ac:dyDescent="0.3">
      <c r="P889341" s="83"/>
    </row>
    <row r="889342" spans="16:16" x14ac:dyDescent="0.3">
      <c r="P889342" s="83"/>
    </row>
    <row r="889343" spans="16:16" x14ac:dyDescent="0.3">
      <c r="P889343" s="83"/>
    </row>
    <row r="889344" spans="16:16" x14ac:dyDescent="0.3">
      <c r="P889344" s="83"/>
    </row>
    <row r="889345" spans="16:16" x14ac:dyDescent="0.3">
      <c r="P889345" s="83"/>
    </row>
    <row r="889346" spans="16:16" x14ac:dyDescent="0.3">
      <c r="P889346" s="83"/>
    </row>
    <row r="889347" spans="16:16" x14ac:dyDescent="0.3">
      <c r="P889347" s="83"/>
    </row>
    <row r="889348" spans="16:16" x14ac:dyDescent="0.3">
      <c r="P889348" s="83"/>
    </row>
    <row r="889349" spans="16:16" x14ac:dyDescent="0.3">
      <c r="P889349" s="83"/>
    </row>
    <row r="889350" spans="16:16" x14ac:dyDescent="0.3">
      <c r="P889350" s="83"/>
    </row>
    <row r="889351" spans="16:16" x14ac:dyDescent="0.3">
      <c r="P889351" s="83"/>
    </row>
    <row r="889352" spans="16:16" x14ac:dyDescent="0.3">
      <c r="P889352" s="83"/>
    </row>
    <row r="889353" spans="16:16" x14ac:dyDescent="0.3">
      <c r="P889353" s="83"/>
    </row>
    <row r="889354" spans="16:16" x14ac:dyDescent="0.3">
      <c r="P889354" s="83"/>
    </row>
    <row r="889355" spans="16:16" x14ac:dyDescent="0.3">
      <c r="P889355" s="83"/>
    </row>
    <row r="889356" spans="16:16" x14ac:dyDescent="0.3">
      <c r="P889356" s="83"/>
    </row>
    <row r="889357" spans="16:16" x14ac:dyDescent="0.3">
      <c r="P889357" s="83"/>
    </row>
    <row r="889358" spans="16:16" x14ac:dyDescent="0.3">
      <c r="P889358" s="83"/>
    </row>
    <row r="889359" spans="16:16" x14ac:dyDescent="0.3">
      <c r="P889359" s="83"/>
    </row>
    <row r="889360" spans="16:16" x14ac:dyDescent="0.3">
      <c r="P889360" s="83"/>
    </row>
    <row r="889361" spans="16:16" x14ac:dyDescent="0.3">
      <c r="P889361" s="83"/>
    </row>
    <row r="889362" spans="16:16" x14ac:dyDescent="0.3">
      <c r="P889362" s="83"/>
    </row>
    <row r="889363" spans="16:16" x14ac:dyDescent="0.3">
      <c r="P889363" s="83"/>
    </row>
    <row r="889364" spans="16:16" x14ac:dyDescent="0.3">
      <c r="P889364" s="83"/>
    </row>
    <row r="889365" spans="16:16" x14ac:dyDescent="0.3">
      <c r="P889365" s="83"/>
    </row>
    <row r="889366" spans="16:16" x14ac:dyDescent="0.3">
      <c r="P889366" s="83"/>
    </row>
    <row r="889367" spans="16:16" x14ac:dyDescent="0.3">
      <c r="P889367" s="83"/>
    </row>
    <row r="889368" spans="16:16" x14ac:dyDescent="0.3">
      <c r="P889368" s="83"/>
    </row>
    <row r="889369" spans="16:16" x14ac:dyDescent="0.3">
      <c r="P889369" s="83"/>
    </row>
    <row r="889370" spans="16:16" x14ac:dyDescent="0.3">
      <c r="P889370" s="83"/>
    </row>
    <row r="889371" spans="16:16" x14ac:dyDescent="0.3">
      <c r="P889371" s="83"/>
    </row>
    <row r="889372" spans="16:16" x14ac:dyDescent="0.3">
      <c r="P889372" s="83"/>
    </row>
    <row r="889373" spans="16:16" x14ac:dyDescent="0.3">
      <c r="P889373" s="83"/>
    </row>
    <row r="889374" spans="16:16" x14ac:dyDescent="0.3">
      <c r="P889374" s="83"/>
    </row>
    <row r="889375" spans="16:16" x14ac:dyDescent="0.3">
      <c r="P889375" s="83"/>
    </row>
    <row r="889376" spans="16:16" x14ac:dyDescent="0.3">
      <c r="P889376" s="83"/>
    </row>
    <row r="889377" spans="16:16" x14ac:dyDescent="0.3">
      <c r="P889377" s="83"/>
    </row>
    <row r="889378" spans="16:16" x14ac:dyDescent="0.3">
      <c r="P889378" s="83"/>
    </row>
    <row r="889379" spans="16:16" x14ac:dyDescent="0.3">
      <c r="P889379" s="83"/>
    </row>
    <row r="889380" spans="16:16" x14ac:dyDescent="0.3">
      <c r="P889380" s="83"/>
    </row>
    <row r="889381" spans="16:16" x14ac:dyDescent="0.3">
      <c r="P889381" s="83"/>
    </row>
    <row r="889382" spans="16:16" x14ac:dyDescent="0.3">
      <c r="P889382" s="83"/>
    </row>
    <row r="889383" spans="16:16" x14ac:dyDescent="0.3">
      <c r="P889383" s="83"/>
    </row>
    <row r="889384" spans="16:16" x14ac:dyDescent="0.3">
      <c r="P889384" s="83"/>
    </row>
    <row r="889385" spans="16:16" x14ac:dyDescent="0.3">
      <c r="P889385" s="83"/>
    </row>
    <row r="889386" spans="16:16" x14ac:dyDescent="0.3">
      <c r="P889386" s="83"/>
    </row>
    <row r="889387" spans="16:16" x14ac:dyDescent="0.3">
      <c r="P889387" s="83"/>
    </row>
    <row r="889388" spans="16:16" x14ac:dyDescent="0.3">
      <c r="P889388" s="83"/>
    </row>
    <row r="889389" spans="16:16" x14ac:dyDescent="0.3">
      <c r="P889389" s="83"/>
    </row>
    <row r="889390" spans="16:16" x14ac:dyDescent="0.3">
      <c r="P889390" s="83"/>
    </row>
    <row r="889391" spans="16:16" x14ac:dyDescent="0.3">
      <c r="P889391" s="83"/>
    </row>
    <row r="889392" spans="16:16" x14ac:dyDescent="0.3">
      <c r="P889392" s="83"/>
    </row>
    <row r="889393" spans="16:16" x14ac:dyDescent="0.3">
      <c r="P889393" s="83"/>
    </row>
    <row r="889394" spans="16:16" x14ac:dyDescent="0.3">
      <c r="P889394" s="83"/>
    </row>
    <row r="889395" spans="16:16" x14ac:dyDescent="0.3">
      <c r="P889395" s="83"/>
    </row>
    <row r="889396" spans="16:16" x14ac:dyDescent="0.3">
      <c r="P889396" s="83"/>
    </row>
    <row r="889397" spans="16:16" x14ac:dyDescent="0.3">
      <c r="P889397" s="83"/>
    </row>
    <row r="889398" spans="16:16" x14ac:dyDescent="0.3">
      <c r="P889398" s="83"/>
    </row>
    <row r="889399" spans="16:16" x14ac:dyDescent="0.3">
      <c r="P889399" s="83"/>
    </row>
    <row r="889400" spans="16:16" x14ac:dyDescent="0.3">
      <c r="P889400" s="83"/>
    </row>
    <row r="889401" spans="16:16" x14ac:dyDescent="0.3">
      <c r="P889401" s="83"/>
    </row>
    <row r="889402" spans="16:16" x14ac:dyDescent="0.3">
      <c r="P889402" s="83"/>
    </row>
    <row r="889403" spans="16:16" x14ac:dyDescent="0.3">
      <c r="P889403" s="83"/>
    </row>
    <row r="889404" spans="16:16" x14ac:dyDescent="0.3">
      <c r="P889404" s="83"/>
    </row>
    <row r="889405" spans="16:16" x14ac:dyDescent="0.3">
      <c r="P889405" s="83"/>
    </row>
    <row r="889406" spans="16:16" x14ac:dyDescent="0.3">
      <c r="P889406" s="83"/>
    </row>
    <row r="889407" spans="16:16" x14ac:dyDescent="0.3">
      <c r="P889407" s="83"/>
    </row>
    <row r="889408" spans="16:16" x14ac:dyDescent="0.3">
      <c r="P889408" s="83"/>
    </row>
    <row r="889409" spans="16:16" x14ac:dyDescent="0.3">
      <c r="P889409" s="83"/>
    </row>
    <row r="889410" spans="16:16" x14ac:dyDescent="0.3">
      <c r="P889410" s="83"/>
    </row>
    <row r="889411" spans="16:16" x14ac:dyDescent="0.3">
      <c r="P889411" s="83"/>
    </row>
    <row r="889412" spans="16:16" x14ac:dyDescent="0.3">
      <c r="P889412" s="83"/>
    </row>
    <row r="889413" spans="16:16" x14ac:dyDescent="0.3">
      <c r="P889413" s="83"/>
    </row>
    <row r="889414" spans="16:16" x14ac:dyDescent="0.3">
      <c r="P889414" s="83"/>
    </row>
    <row r="889415" spans="16:16" x14ac:dyDescent="0.3">
      <c r="P889415" s="83"/>
    </row>
    <row r="889416" spans="16:16" x14ac:dyDescent="0.3">
      <c r="P889416" s="83"/>
    </row>
    <row r="889417" spans="16:16" x14ac:dyDescent="0.3">
      <c r="P889417" s="83"/>
    </row>
    <row r="889418" spans="16:16" x14ac:dyDescent="0.3">
      <c r="P889418" s="83"/>
    </row>
    <row r="889419" spans="16:16" x14ac:dyDescent="0.3">
      <c r="P889419" s="83"/>
    </row>
    <row r="889420" spans="16:16" x14ac:dyDescent="0.3">
      <c r="P889420" s="83"/>
    </row>
    <row r="889421" spans="16:16" x14ac:dyDescent="0.3">
      <c r="P889421" s="83"/>
    </row>
    <row r="889422" spans="16:16" x14ac:dyDescent="0.3">
      <c r="P889422" s="83"/>
    </row>
    <row r="889423" spans="16:16" x14ac:dyDescent="0.3">
      <c r="P889423" s="83"/>
    </row>
    <row r="889424" spans="16:16" x14ac:dyDescent="0.3">
      <c r="P889424" s="83"/>
    </row>
    <row r="889425" spans="16:16" x14ac:dyDescent="0.3">
      <c r="P889425" s="83"/>
    </row>
    <row r="889426" spans="16:16" x14ac:dyDescent="0.3">
      <c r="P889426" s="83"/>
    </row>
    <row r="889427" spans="16:16" x14ac:dyDescent="0.3">
      <c r="P889427" s="83"/>
    </row>
    <row r="889428" spans="16:16" x14ac:dyDescent="0.3">
      <c r="P889428" s="83"/>
    </row>
    <row r="889429" spans="16:16" x14ac:dyDescent="0.3">
      <c r="P889429" s="83"/>
    </row>
    <row r="889430" spans="16:16" x14ac:dyDescent="0.3">
      <c r="P889430" s="83"/>
    </row>
    <row r="889431" spans="16:16" x14ac:dyDescent="0.3">
      <c r="P889431" s="83"/>
    </row>
    <row r="889432" spans="16:16" x14ac:dyDescent="0.3">
      <c r="P889432" s="83"/>
    </row>
    <row r="889433" spans="16:16" x14ac:dyDescent="0.3">
      <c r="P889433" s="83"/>
    </row>
    <row r="889434" spans="16:16" x14ac:dyDescent="0.3">
      <c r="P889434" s="83"/>
    </row>
    <row r="889435" spans="16:16" x14ac:dyDescent="0.3">
      <c r="P889435" s="83"/>
    </row>
    <row r="889436" spans="16:16" x14ac:dyDescent="0.3">
      <c r="P889436" s="83"/>
    </row>
    <row r="889437" spans="16:16" x14ac:dyDescent="0.3">
      <c r="P889437" s="83"/>
    </row>
    <row r="889438" spans="16:16" x14ac:dyDescent="0.3">
      <c r="P889438" s="83"/>
    </row>
    <row r="889439" spans="16:16" x14ac:dyDescent="0.3">
      <c r="P889439" s="83"/>
    </row>
    <row r="889440" spans="16:16" x14ac:dyDescent="0.3">
      <c r="P889440" s="83"/>
    </row>
    <row r="889441" spans="16:16" x14ac:dyDescent="0.3">
      <c r="P889441" s="83"/>
    </row>
    <row r="889442" spans="16:16" x14ac:dyDescent="0.3">
      <c r="P889442" s="83"/>
    </row>
    <row r="889443" spans="16:16" x14ac:dyDescent="0.3">
      <c r="P889443" s="83"/>
    </row>
    <row r="889444" spans="16:16" x14ac:dyDescent="0.3">
      <c r="P889444" s="83"/>
    </row>
    <row r="889445" spans="16:16" x14ac:dyDescent="0.3">
      <c r="P889445" s="83"/>
    </row>
    <row r="889446" spans="16:16" x14ac:dyDescent="0.3">
      <c r="P889446" s="83"/>
    </row>
    <row r="889447" spans="16:16" x14ac:dyDescent="0.3">
      <c r="P889447" s="83"/>
    </row>
    <row r="889448" spans="16:16" x14ac:dyDescent="0.3">
      <c r="P889448" s="83"/>
    </row>
    <row r="889449" spans="16:16" x14ac:dyDescent="0.3">
      <c r="P889449" s="83"/>
    </row>
    <row r="889450" spans="16:16" x14ac:dyDescent="0.3">
      <c r="P889450" s="83"/>
    </row>
    <row r="889451" spans="16:16" x14ac:dyDescent="0.3">
      <c r="P889451" s="83"/>
    </row>
    <row r="889452" spans="16:16" x14ac:dyDescent="0.3">
      <c r="P889452" s="83"/>
    </row>
    <row r="889453" spans="16:16" x14ac:dyDescent="0.3">
      <c r="P889453" s="83"/>
    </row>
    <row r="889454" spans="16:16" x14ac:dyDescent="0.3">
      <c r="P889454" s="83"/>
    </row>
    <row r="889455" spans="16:16" x14ac:dyDescent="0.3">
      <c r="P889455" s="83"/>
    </row>
    <row r="889456" spans="16:16" x14ac:dyDescent="0.3">
      <c r="P889456" s="83"/>
    </row>
    <row r="889457" spans="16:16" x14ac:dyDescent="0.3">
      <c r="P889457" s="83"/>
    </row>
    <row r="889458" spans="16:16" x14ac:dyDescent="0.3">
      <c r="P889458" s="83"/>
    </row>
    <row r="889459" spans="16:16" x14ac:dyDescent="0.3">
      <c r="P889459" s="83"/>
    </row>
    <row r="889460" spans="16:16" x14ac:dyDescent="0.3">
      <c r="P889460" s="83"/>
    </row>
    <row r="889461" spans="16:16" x14ac:dyDescent="0.3">
      <c r="P889461" s="83"/>
    </row>
    <row r="889462" spans="16:16" x14ac:dyDescent="0.3">
      <c r="P889462" s="83"/>
    </row>
    <row r="889463" spans="16:16" x14ac:dyDescent="0.3">
      <c r="P889463" s="83"/>
    </row>
    <row r="889464" spans="16:16" x14ac:dyDescent="0.3">
      <c r="P889464" s="83"/>
    </row>
    <row r="889465" spans="16:16" x14ac:dyDescent="0.3">
      <c r="P889465" s="83"/>
    </row>
    <row r="889466" spans="16:16" x14ac:dyDescent="0.3">
      <c r="P889466" s="83"/>
    </row>
    <row r="889467" spans="16:16" x14ac:dyDescent="0.3">
      <c r="P889467" s="83"/>
    </row>
    <row r="889468" spans="16:16" x14ac:dyDescent="0.3">
      <c r="P889468" s="83"/>
    </row>
    <row r="889469" spans="16:16" x14ac:dyDescent="0.3">
      <c r="P889469" s="83"/>
    </row>
    <row r="889470" spans="16:16" x14ac:dyDescent="0.3">
      <c r="P889470" s="83"/>
    </row>
    <row r="889471" spans="16:16" x14ac:dyDescent="0.3">
      <c r="P889471" s="83"/>
    </row>
    <row r="889472" spans="16:16" x14ac:dyDescent="0.3">
      <c r="P889472" s="83"/>
    </row>
    <row r="889473" spans="16:16" x14ac:dyDescent="0.3">
      <c r="P889473" s="83"/>
    </row>
    <row r="889474" spans="16:16" x14ac:dyDescent="0.3">
      <c r="P889474" s="83"/>
    </row>
    <row r="889475" spans="16:16" x14ac:dyDescent="0.3">
      <c r="P889475" s="83"/>
    </row>
    <row r="889476" spans="16:16" x14ac:dyDescent="0.3">
      <c r="P889476" s="83"/>
    </row>
    <row r="889477" spans="16:16" x14ac:dyDescent="0.3">
      <c r="P889477" s="83"/>
    </row>
    <row r="889478" spans="16:16" x14ac:dyDescent="0.3">
      <c r="P889478" s="83"/>
    </row>
    <row r="889479" spans="16:16" x14ac:dyDescent="0.3">
      <c r="P889479" s="83"/>
    </row>
    <row r="889480" spans="16:16" x14ac:dyDescent="0.3">
      <c r="P889480" s="83"/>
    </row>
    <row r="889481" spans="16:16" x14ac:dyDescent="0.3">
      <c r="P889481" s="83"/>
    </row>
    <row r="889482" spans="16:16" x14ac:dyDescent="0.3">
      <c r="P889482" s="83"/>
    </row>
    <row r="889483" spans="16:16" x14ac:dyDescent="0.3">
      <c r="P889483" s="83"/>
    </row>
    <row r="889484" spans="16:16" x14ac:dyDescent="0.3">
      <c r="P889484" s="83"/>
    </row>
    <row r="889485" spans="16:16" x14ac:dyDescent="0.3">
      <c r="P889485" s="83"/>
    </row>
    <row r="889486" spans="16:16" x14ac:dyDescent="0.3">
      <c r="P889486" s="83"/>
    </row>
    <row r="889487" spans="16:16" x14ac:dyDescent="0.3">
      <c r="P889487" s="83"/>
    </row>
    <row r="889488" spans="16:16" x14ac:dyDescent="0.3">
      <c r="P889488" s="83"/>
    </row>
    <row r="889489" spans="16:16" x14ac:dyDescent="0.3">
      <c r="P889489" s="83"/>
    </row>
    <row r="889490" spans="16:16" x14ac:dyDescent="0.3">
      <c r="P889490" s="83"/>
    </row>
    <row r="889491" spans="16:16" x14ac:dyDescent="0.3">
      <c r="P889491" s="83"/>
    </row>
    <row r="889492" spans="16:16" x14ac:dyDescent="0.3">
      <c r="P889492" s="83"/>
    </row>
    <row r="889493" spans="16:16" x14ac:dyDescent="0.3">
      <c r="P889493" s="83"/>
    </row>
    <row r="889494" spans="16:16" x14ac:dyDescent="0.3">
      <c r="P889494" s="83"/>
    </row>
    <row r="889495" spans="16:16" x14ac:dyDescent="0.3">
      <c r="P889495" s="83"/>
    </row>
    <row r="889496" spans="16:16" x14ac:dyDescent="0.3">
      <c r="P889496" s="83"/>
    </row>
    <row r="889497" spans="16:16" x14ac:dyDescent="0.3">
      <c r="P889497" s="83"/>
    </row>
    <row r="889498" spans="16:16" x14ac:dyDescent="0.3">
      <c r="P889498" s="83"/>
    </row>
    <row r="889499" spans="16:16" x14ac:dyDescent="0.3">
      <c r="P889499" s="83"/>
    </row>
    <row r="889500" spans="16:16" x14ac:dyDescent="0.3">
      <c r="P889500" s="83"/>
    </row>
    <row r="889501" spans="16:16" x14ac:dyDescent="0.3">
      <c r="P889501" s="83"/>
    </row>
    <row r="889502" spans="16:16" x14ac:dyDescent="0.3">
      <c r="P889502" s="83"/>
    </row>
    <row r="889503" spans="16:16" x14ac:dyDescent="0.3">
      <c r="P889503" s="83"/>
    </row>
    <row r="889504" spans="16:16" x14ac:dyDescent="0.3">
      <c r="P889504" s="83"/>
    </row>
    <row r="889505" spans="16:16" x14ac:dyDescent="0.3">
      <c r="P889505" s="83"/>
    </row>
    <row r="889506" spans="16:16" x14ac:dyDescent="0.3">
      <c r="P889506" s="83"/>
    </row>
    <row r="889507" spans="16:16" x14ac:dyDescent="0.3">
      <c r="P889507" s="83"/>
    </row>
    <row r="889508" spans="16:16" x14ac:dyDescent="0.3">
      <c r="P889508" s="83"/>
    </row>
    <row r="889509" spans="16:16" x14ac:dyDescent="0.3">
      <c r="P889509" s="83"/>
    </row>
    <row r="889510" spans="16:16" x14ac:dyDescent="0.3">
      <c r="P889510" s="83"/>
    </row>
    <row r="889511" spans="16:16" x14ac:dyDescent="0.3">
      <c r="P889511" s="83"/>
    </row>
    <row r="889512" spans="16:16" x14ac:dyDescent="0.3">
      <c r="P889512" s="83"/>
    </row>
    <row r="889513" spans="16:16" x14ac:dyDescent="0.3">
      <c r="P889513" s="83"/>
    </row>
    <row r="889514" spans="16:16" x14ac:dyDescent="0.3">
      <c r="P889514" s="83"/>
    </row>
    <row r="889515" spans="16:16" x14ac:dyDescent="0.3">
      <c r="P889515" s="83"/>
    </row>
    <row r="889516" spans="16:16" x14ac:dyDescent="0.3">
      <c r="P889516" s="83"/>
    </row>
    <row r="889517" spans="16:16" x14ac:dyDescent="0.3">
      <c r="P889517" s="83"/>
    </row>
    <row r="889518" spans="16:16" x14ac:dyDescent="0.3">
      <c r="P889518" s="83"/>
    </row>
    <row r="889519" spans="16:16" x14ac:dyDescent="0.3">
      <c r="P889519" s="83"/>
    </row>
    <row r="889520" spans="16:16" x14ac:dyDescent="0.3">
      <c r="P889520" s="83"/>
    </row>
    <row r="889521" spans="16:16" x14ac:dyDescent="0.3">
      <c r="P889521" s="83"/>
    </row>
    <row r="889522" spans="16:16" x14ac:dyDescent="0.3">
      <c r="P889522" s="83"/>
    </row>
    <row r="889523" spans="16:16" x14ac:dyDescent="0.3">
      <c r="P889523" s="83"/>
    </row>
    <row r="889524" spans="16:16" x14ac:dyDescent="0.3">
      <c r="P889524" s="83"/>
    </row>
    <row r="889525" spans="16:16" x14ac:dyDescent="0.3">
      <c r="P889525" s="83"/>
    </row>
    <row r="889526" spans="16:16" x14ac:dyDescent="0.3">
      <c r="P889526" s="83"/>
    </row>
    <row r="889527" spans="16:16" x14ac:dyDescent="0.3">
      <c r="P889527" s="83"/>
    </row>
    <row r="889528" spans="16:16" x14ac:dyDescent="0.3">
      <c r="P889528" s="83"/>
    </row>
    <row r="889529" spans="16:16" x14ac:dyDescent="0.3">
      <c r="P889529" s="83"/>
    </row>
    <row r="889530" spans="16:16" x14ac:dyDescent="0.3">
      <c r="P889530" s="83"/>
    </row>
    <row r="889531" spans="16:16" x14ac:dyDescent="0.3">
      <c r="P889531" s="83"/>
    </row>
    <row r="889532" spans="16:16" x14ac:dyDescent="0.3">
      <c r="P889532" s="83"/>
    </row>
    <row r="889533" spans="16:16" x14ac:dyDescent="0.3">
      <c r="P889533" s="83"/>
    </row>
    <row r="889534" spans="16:16" x14ac:dyDescent="0.3">
      <c r="P889534" s="83"/>
    </row>
    <row r="889535" spans="16:16" x14ac:dyDescent="0.3">
      <c r="P889535" s="83"/>
    </row>
    <row r="889536" spans="16:16" x14ac:dyDescent="0.3">
      <c r="P889536" s="83"/>
    </row>
    <row r="889537" spans="16:16" x14ac:dyDescent="0.3">
      <c r="P889537" s="83"/>
    </row>
    <row r="889538" spans="16:16" x14ac:dyDescent="0.3">
      <c r="P889538" s="83"/>
    </row>
    <row r="889539" spans="16:16" x14ac:dyDescent="0.3">
      <c r="P889539" s="83"/>
    </row>
    <row r="889540" spans="16:16" x14ac:dyDescent="0.3">
      <c r="P889540" s="83"/>
    </row>
    <row r="889541" spans="16:16" x14ac:dyDescent="0.3">
      <c r="P889541" s="83"/>
    </row>
    <row r="889542" spans="16:16" x14ac:dyDescent="0.3">
      <c r="P889542" s="83"/>
    </row>
    <row r="889543" spans="16:16" x14ac:dyDescent="0.3">
      <c r="P889543" s="83"/>
    </row>
    <row r="889544" spans="16:16" x14ac:dyDescent="0.3">
      <c r="P889544" s="83"/>
    </row>
    <row r="889545" spans="16:16" x14ac:dyDescent="0.3">
      <c r="P889545" s="83"/>
    </row>
    <row r="889546" spans="16:16" x14ac:dyDescent="0.3">
      <c r="P889546" s="83"/>
    </row>
    <row r="889547" spans="16:16" x14ac:dyDescent="0.3">
      <c r="P889547" s="83"/>
    </row>
    <row r="889548" spans="16:16" x14ac:dyDescent="0.3">
      <c r="P889548" s="83"/>
    </row>
    <row r="889549" spans="16:16" x14ac:dyDescent="0.3">
      <c r="P889549" s="83"/>
    </row>
    <row r="889550" spans="16:16" x14ac:dyDescent="0.3">
      <c r="P889550" s="83"/>
    </row>
    <row r="889551" spans="16:16" x14ac:dyDescent="0.3">
      <c r="P889551" s="83"/>
    </row>
    <row r="889552" spans="16:16" x14ac:dyDescent="0.3">
      <c r="P889552" s="83"/>
    </row>
    <row r="889553" spans="16:16" x14ac:dyDescent="0.3">
      <c r="P889553" s="83"/>
    </row>
    <row r="889554" spans="16:16" x14ac:dyDescent="0.3">
      <c r="P889554" s="83"/>
    </row>
    <row r="889555" spans="16:16" x14ac:dyDescent="0.3">
      <c r="P889555" s="83"/>
    </row>
    <row r="889556" spans="16:16" x14ac:dyDescent="0.3">
      <c r="P889556" s="83"/>
    </row>
    <row r="889557" spans="16:16" x14ac:dyDescent="0.3">
      <c r="P889557" s="83"/>
    </row>
    <row r="889558" spans="16:16" x14ac:dyDescent="0.3">
      <c r="P889558" s="83"/>
    </row>
    <row r="889559" spans="16:16" x14ac:dyDescent="0.3">
      <c r="P889559" s="83"/>
    </row>
    <row r="889560" spans="16:16" x14ac:dyDescent="0.3">
      <c r="P889560" s="83"/>
    </row>
    <row r="889561" spans="16:16" x14ac:dyDescent="0.3">
      <c r="P889561" s="83"/>
    </row>
    <row r="889562" spans="16:16" x14ac:dyDescent="0.3">
      <c r="P889562" s="83"/>
    </row>
    <row r="889563" spans="16:16" x14ac:dyDescent="0.3">
      <c r="P889563" s="83"/>
    </row>
    <row r="889564" spans="16:16" x14ac:dyDescent="0.3">
      <c r="P889564" s="83"/>
    </row>
    <row r="889565" spans="16:16" x14ac:dyDescent="0.3">
      <c r="P889565" s="83"/>
    </row>
    <row r="889566" spans="16:16" x14ac:dyDescent="0.3">
      <c r="P889566" s="83"/>
    </row>
    <row r="889567" spans="16:16" x14ac:dyDescent="0.3">
      <c r="P889567" s="83"/>
    </row>
    <row r="889568" spans="16:16" x14ac:dyDescent="0.3">
      <c r="P889568" s="83"/>
    </row>
    <row r="889569" spans="16:16" x14ac:dyDescent="0.3">
      <c r="P889569" s="83"/>
    </row>
    <row r="889570" spans="16:16" x14ac:dyDescent="0.3">
      <c r="P889570" s="83"/>
    </row>
    <row r="889571" spans="16:16" x14ac:dyDescent="0.3">
      <c r="P889571" s="83"/>
    </row>
    <row r="889572" spans="16:16" x14ac:dyDescent="0.3">
      <c r="P889572" s="83"/>
    </row>
    <row r="889573" spans="16:16" x14ac:dyDescent="0.3">
      <c r="P889573" s="83"/>
    </row>
    <row r="889574" spans="16:16" x14ac:dyDescent="0.3">
      <c r="P889574" s="83"/>
    </row>
    <row r="889575" spans="16:16" x14ac:dyDescent="0.3">
      <c r="P889575" s="83"/>
    </row>
    <row r="889576" spans="16:16" x14ac:dyDescent="0.3">
      <c r="P889576" s="83"/>
    </row>
    <row r="889577" spans="16:16" x14ac:dyDescent="0.3">
      <c r="P889577" s="83"/>
    </row>
    <row r="889578" spans="16:16" x14ac:dyDescent="0.3">
      <c r="P889578" s="83"/>
    </row>
    <row r="889579" spans="16:16" x14ac:dyDescent="0.3">
      <c r="P889579" s="83"/>
    </row>
    <row r="889580" spans="16:16" x14ac:dyDescent="0.3">
      <c r="P889580" s="83"/>
    </row>
    <row r="889581" spans="16:16" x14ac:dyDescent="0.3">
      <c r="P889581" s="83"/>
    </row>
    <row r="889582" spans="16:16" x14ac:dyDescent="0.3">
      <c r="P889582" s="83"/>
    </row>
    <row r="889583" spans="16:16" x14ac:dyDescent="0.3">
      <c r="P889583" s="83"/>
    </row>
    <row r="889584" spans="16:16" x14ac:dyDescent="0.3">
      <c r="P889584" s="83"/>
    </row>
    <row r="889585" spans="16:16" x14ac:dyDescent="0.3">
      <c r="P889585" s="83"/>
    </row>
    <row r="889586" spans="16:16" x14ac:dyDescent="0.3">
      <c r="P889586" s="83"/>
    </row>
    <row r="889587" spans="16:16" x14ac:dyDescent="0.3">
      <c r="P889587" s="83"/>
    </row>
    <row r="889588" spans="16:16" x14ac:dyDescent="0.3">
      <c r="P889588" s="83"/>
    </row>
    <row r="889589" spans="16:16" x14ac:dyDescent="0.3">
      <c r="P889589" s="83"/>
    </row>
    <row r="889590" spans="16:16" x14ac:dyDescent="0.3">
      <c r="P889590" s="83"/>
    </row>
    <row r="889591" spans="16:16" x14ac:dyDescent="0.3">
      <c r="P889591" s="83"/>
    </row>
    <row r="889592" spans="16:16" x14ac:dyDescent="0.3">
      <c r="P889592" s="83"/>
    </row>
    <row r="889593" spans="16:16" x14ac:dyDescent="0.3">
      <c r="P889593" s="83"/>
    </row>
    <row r="889594" spans="16:16" x14ac:dyDescent="0.3">
      <c r="P889594" s="83"/>
    </row>
    <row r="889595" spans="16:16" x14ac:dyDescent="0.3">
      <c r="P889595" s="83"/>
    </row>
    <row r="889596" spans="16:16" x14ac:dyDescent="0.3">
      <c r="P889596" s="83"/>
    </row>
    <row r="889597" spans="16:16" x14ac:dyDescent="0.3">
      <c r="P889597" s="83"/>
    </row>
    <row r="889598" spans="16:16" x14ac:dyDescent="0.3">
      <c r="P889598" s="83"/>
    </row>
    <row r="889599" spans="16:16" x14ac:dyDescent="0.3">
      <c r="P889599" s="83"/>
    </row>
    <row r="889600" spans="16:16" x14ac:dyDescent="0.3">
      <c r="P889600" s="83"/>
    </row>
    <row r="889601" spans="16:16" x14ac:dyDescent="0.3">
      <c r="P889601" s="83"/>
    </row>
    <row r="889602" spans="16:16" x14ac:dyDescent="0.3">
      <c r="P889602" s="83"/>
    </row>
    <row r="889603" spans="16:16" x14ac:dyDescent="0.3">
      <c r="P889603" s="83"/>
    </row>
    <row r="889604" spans="16:16" x14ac:dyDescent="0.3">
      <c r="P889604" s="83"/>
    </row>
    <row r="889605" spans="16:16" x14ac:dyDescent="0.3">
      <c r="P889605" s="83"/>
    </row>
    <row r="889606" spans="16:16" x14ac:dyDescent="0.3">
      <c r="P889606" s="83"/>
    </row>
    <row r="889607" spans="16:16" x14ac:dyDescent="0.3">
      <c r="P889607" s="83"/>
    </row>
    <row r="889608" spans="16:16" x14ac:dyDescent="0.3">
      <c r="P889608" s="83"/>
    </row>
    <row r="889609" spans="16:16" x14ac:dyDescent="0.3">
      <c r="P889609" s="83"/>
    </row>
    <row r="889610" spans="16:16" x14ac:dyDescent="0.3">
      <c r="P889610" s="83"/>
    </row>
    <row r="889611" spans="16:16" x14ac:dyDescent="0.3">
      <c r="P889611" s="83"/>
    </row>
    <row r="889612" spans="16:16" x14ac:dyDescent="0.3">
      <c r="P889612" s="83"/>
    </row>
    <row r="889613" spans="16:16" x14ac:dyDescent="0.3">
      <c r="P889613" s="83"/>
    </row>
    <row r="889614" spans="16:16" x14ac:dyDescent="0.3">
      <c r="P889614" s="83"/>
    </row>
    <row r="889615" spans="16:16" x14ac:dyDescent="0.3">
      <c r="P889615" s="83"/>
    </row>
    <row r="889616" spans="16:16" x14ac:dyDescent="0.3">
      <c r="P889616" s="83"/>
    </row>
    <row r="889617" spans="16:16" x14ac:dyDescent="0.3">
      <c r="P889617" s="83"/>
    </row>
    <row r="889618" spans="16:16" x14ac:dyDescent="0.3">
      <c r="P889618" s="83"/>
    </row>
    <row r="889619" spans="16:16" x14ac:dyDescent="0.3">
      <c r="P889619" s="83"/>
    </row>
    <row r="889620" spans="16:16" x14ac:dyDescent="0.3">
      <c r="P889620" s="83"/>
    </row>
    <row r="889621" spans="16:16" x14ac:dyDescent="0.3">
      <c r="P889621" s="83"/>
    </row>
    <row r="889622" spans="16:16" x14ac:dyDescent="0.3">
      <c r="P889622" s="83"/>
    </row>
    <row r="889623" spans="16:16" x14ac:dyDescent="0.3">
      <c r="P889623" s="83"/>
    </row>
    <row r="889624" spans="16:16" x14ac:dyDescent="0.3">
      <c r="P889624" s="83"/>
    </row>
    <row r="889625" spans="16:16" x14ac:dyDescent="0.3">
      <c r="P889625" s="83"/>
    </row>
    <row r="889626" spans="16:16" x14ac:dyDescent="0.3">
      <c r="P889626" s="83"/>
    </row>
    <row r="889627" spans="16:16" x14ac:dyDescent="0.3">
      <c r="P889627" s="83"/>
    </row>
    <row r="889628" spans="16:16" x14ac:dyDescent="0.3">
      <c r="P889628" s="83"/>
    </row>
    <row r="889629" spans="16:16" x14ac:dyDescent="0.3">
      <c r="P889629" s="83"/>
    </row>
    <row r="889630" spans="16:16" x14ac:dyDescent="0.3">
      <c r="P889630" s="83"/>
    </row>
    <row r="889631" spans="16:16" x14ac:dyDescent="0.3">
      <c r="P889631" s="83"/>
    </row>
    <row r="889632" spans="16:16" x14ac:dyDescent="0.3">
      <c r="P889632" s="83"/>
    </row>
    <row r="889633" spans="16:16" x14ac:dyDescent="0.3">
      <c r="P889633" s="83"/>
    </row>
    <row r="889634" spans="16:16" x14ac:dyDescent="0.3">
      <c r="P889634" s="83"/>
    </row>
    <row r="889635" spans="16:16" x14ac:dyDescent="0.3">
      <c r="P889635" s="83"/>
    </row>
    <row r="889636" spans="16:16" x14ac:dyDescent="0.3">
      <c r="P889636" s="83"/>
    </row>
    <row r="889637" spans="16:16" x14ac:dyDescent="0.3">
      <c r="P889637" s="83"/>
    </row>
    <row r="889638" spans="16:16" x14ac:dyDescent="0.3">
      <c r="P889638" s="83"/>
    </row>
    <row r="889639" spans="16:16" x14ac:dyDescent="0.3">
      <c r="P889639" s="83"/>
    </row>
    <row r="889640" spans="16:16" x14ac:dyDescent="0.3">
      <c r="P889640" s="83"/>
    </row>
    <row r="889641" spans="16:16" x14ac:dyDescent="0.3">
      <c r="P889641" s="83"/>
    </row>
    <row r="889642" spans="16:16" x14ac:dyDescent="0.3">
      <c r="P889642" s="83"/>
    </row>
    <row r="889643" spans="16:16" x14ac:dyDescent="0.3">
      <c r="P889643" s="83"/>
    </row>
    <row r="889644" spans="16:16" x14ac:dyDescent="0.3">
      <c r="P889644" s="83"/>
    </row>
    <row r="889645" spans="16:16" x14ac:dyDescent="0.3">
      <c r="P889645" s="83"/>
    </row>
    <row r="889646" spans="16:16" x14ac:dyDescent="0.3">
      <c r="P889646" s="83"/>
    </row>
    <row r="889647" spans="16:16" x14ac:dyDescent="0.3">
      <c r="P889647" s="83"/>
    </row>
    <row r="889648" spans="16:16" x14ac:dyDescent="0.3">
      <c r="P889648" s="83"/>
    </row>
    <row r="889649" spans="16:16" x14ac:dyDescent="0.3">
      <c r="P889649" s="83"/>
    </row>
    <row r="889650" spans="16:16" x14ac:dyDescent="0.3">
      <c r="P889650" s="83"/>
    </row>
    <row r="889651" spans="16:16" x14ac:dyDescent="0.3">
      <c r="P889651" s="83"/>
    </row>
    <row r="889652" spans="16:16" x14ac:dyDescent="0.3">
      <c r="P889652" s="83"/>
    </row>
    <row r="889653" spans="16:16" x14ac:dyDescent="0.3">
      <c r="P889653" s="83"/>
    </row>
    <row r="889654" spans="16:16" x14ac:dyDescent="0.3">
      <c r="P889654" s="83"/>
    </row>
    <row r="889655" spans="16:16" x14ac:dyDescent="0.3">
      <c r="P889655" s="83"/>
    </row>
    <row r="889656" spans="16:16" x14ac:dyDescent="0.3">
      <c r="P889656" s="83"/>
    </row>
    <row r="889657" spans="16:16" x14ac:dyDescent="0.3">
      <c r="P889657" s="83"/>
    </row>
    <row r="889658" spans="16:16" x14ac:dyDescent="0.3">
      <c r="P889658" s="83"/>
    </row>
    <row r="889659" spans="16:16" x14ac:dyDescent="0.3">
      <c r="P889659" s="83"/>
    </row>
    <row r="889660" spans="16:16" x14ac:dyDescent="0.3">
      <c r="P889660" s="83"/>
    </row>
    <row r="889661" spans="16:16" x14ac:dyDescent="0.3">
      <c r="P889661" s="83"/>
    </row>
    <row r="889662" spans="16:16" x14ac:dyDescent="0.3">
      <c r="P889662" s="83"/>
    </row>
    <row r="889663" spans="16:16" x14ac:dyDescent="0.3">
      <c r="P889663" s="83"/>
    </row>
    <row r="889664" spans="16:16" x14ac:dyDescent="0.3">
      <c r="P889664" s="83"/>
    </row>
    <row r="889665" spans="16:16" x14ac:dyDescent="0.3">
      <c r="P889665" s="83"/>
    </row>
    <row r="889666" spans="16:16" x14ac:dyDescent="0.3">
      <c r="P889666" s="83"/>
    </row>
    <row r="889667" spans="16:16" x14ac:dyDescent="0.3">
      <c r="P889667" s="83"/>
    </row>
    <row r="889668" spans="16:16" x14ac:dyDescent="0.3">
      <c r="P889668" s="83"/>
    </row>
    <row r="889669" spans="16:16" x14ac:dyDescent="0.3">
      <c r="P889669" s="83"/>
    </row>
    <row r="889670" spans="16:16" x14ac:dyDescent="0.3">
      <c r="P889670" s="83"/>
    </row>
    <row r="889671" spans="16:16" x14ac:dyDescent="0.3">
      <c r="P889671" s="83"/>
    </row>
    <row r="889672" spans="16:16" x14ac:dyDescent="0.3">
      <c r="P889672" s="83"/>
    </row>
    <row r="889673" spans="16:16" x14ac:dyDescent="0.3">
      <c r="P889673" s="83"/>
    </row>
    <row r="889674" spans="16:16" x14ac:dyDescent="0.3">
      <c r="P889674" s="83"/>
    </row>
    <row r="889675" spans="16:16" x14ac:dyDescent="0.3">
      <c r="P889675" s="83"/>
    </row>
    <row r="889676" spans="16:16" x14ac:dyDescent="0.3">
      <c r="P889676" s="83"/>
    </row>
    <row r="889677" spans="16:16" x14ac:dyDescent="0.3">
      <c r="P889677" s="83"/>
    </row>
    <row r="889678" spans="16:16" x14ac:dyDescent="0.3">
      <c r="P889678" s="83"/>
    </row>
    <row r="889679" spans="16:16" x14ac:dyDescent="0.3">
      <c r="P889679" s="83"/>
    </row>
    <row r="889680" spans="16:16" x14ac:dyDescent="0.3">
      <c r="P889680" s="83"/>
    </row>
    <row r="889681" spans="16:16" x14ac:dyDescent="0.3">
      <c r="P889681" s="83"/>
    </row>
    <row r="889682" spans="16:16" x14ac:dyDescent="0.3">
      <c r="P889682" s="83"/>
    </row>
    <row r="889683" spans="16:16" x14ac:dyDescent="0.3">
      <c r="P889683" s="83"/>
    </row>
    <row r="889684" spans="16:16" x14ac:dyDescent="0.3">
      <c r="P889684" s="83"/>
    </row>
    <row r="889685" spans="16:16" x14ac:dyDescent="0.3">
      <c r="P889685" s="83"/>
    </row>
    <row r="889686" spans="16:16" x14ac:dyDescent="0.3">
      <c r="P889686" s="83"/>
    </row>
    <row r="889687" spans="16:16" x14ac:dyDescent="0.3">
      <c r="P889687" s="83"/>
    </row>
    <row r="889688" spans="16:16" x14ac:dyDescent="0.3">
      <c r="P889688" s="83"/>
    </row>
    <row r="889689" spans="16:16" x14ac:dyDescent="0.3">
      <c r="P889689" s="83"/>
    </row>
    <row r="889690" spans="16:16" x14ac:dyDescent="0.3">
      <c r="P889690" s="83"/>
    </row>
    <row r="889691" spans="16:16" x14ac:dyDescent="0.3">
      <c r="P889691" s="83"/>
    </row>
    <row r="889692" spans="16:16" x14ac:dyDescent="0.3">
      <c r="P889692" s="83"/>
    </row>
    <row r="889693" spans="16:16" x14ac:dyDescent="0.3">
      <c r="P889693" s="83"/>
    </row>
    <row r="889694" spans="16:16" x14ac:dyDescent="0.3">
      <c r="P889694" s="83"/>
    </row>
    <row r="889695" spans="16:16" x14ac:dyDescent="0.3">
      <c r="P889695" s="83"/>
    </row>
    <row r="889696" spans="16:16" x14ac:dyDescent="0.3">
      <c r="P889696" s="83"/>
    </row>
    <row r="889697" spans="16:16" x14ac:dyDescent="0.3">
      <c r="P889697" s="83"/>
    </row>
    <row r="889698" spans="16:16" x14ac:dyDescent="0.3">
      <c r="P889698" s="83"/>
    </row>
    <row r="889699" spans="16:16" x14ac:dyDescent="0.3">
      <c r="P889699" s="83"/>
    </row>
    <row r="889700" spans="16:16" x14ac:dyDescent="0.3">
      <c r="P889700" s="83"/>
    </row>
    <row r="889701" spans="16:16" x14ac:dyDescent="0.3">
      <c r="P889701" s="83"/>
    </row>
    <row r="889702" spans="16:16" x14ac:dyDescent="0.3">
      <c r="P889702" s="83"/>
    </row>
    <row r="889703" spans="16:16" x14ac:dyDescent="0.3">
      <c r="P889703" s="83"/>
    </row>
    <row r="889704" spans="16:16" x14ac:dyDescent="0.3">
      <c r="P889704" s="83"/>
    </row>
    <row r="889705" spans="16:16" x14ac:dyDescent="0.3">
      <c r="P889705" s="83"/>
    </row>
    <row r="889706" spans="16:16" x14ac:dyDescent="0.3">
      <c r="P889706" s="83"/>
    </row>
    <row r="889707" spans="16:16" x14ac:dyDescent="0.3">
      <c r="P889707" s="83"/>
    </row>
    <row r="889708" spans="16:16" x14ac:dyDescent="0.3">
      <c r="P889708" s="83"/>
    </row>
    <row r="889709" spans="16:16" x14ac:dyDescent="0.3">
      <c r="P889709" s="83"/>
    </row>
    <row r="889710" spans="16:16" x14ac:dyDescent="0.3">
      <c r="P889710" s="83"/>
    </row>
    <row r="889711" spans="16:16" x14ac:dyDescent="0.3">
      <c r="P889711" s="83"/>
    </row>
    <row r="889712" spans="16:16" x14ac:dyDescent="0.3">
      <c r="P889712" s="83"/>
    </row>
    <row r="889713" spans="16:16" x14ac:dyDescent="0.3">
      <c r="P889713" s="83"/>
    </row>
    <row r="889714" spans="16:16" x14ac:dyDescent="0.3">
      <c r="P889714" s="83"/>
    </row>
    <row r="889715" spans="16:16" x14ac:dyDescent="0.3">
      <c r="P889715" s="83"/>
    </row>
    <row r="889716" spans="16:16" x14ac:dyDescent="0.3">
      <c r="P889716" s="83"/>
    </row>
    <row r="889717" spans="16:16" x14ac:dyDescent="0.3">
      <c r="P889717" s="83"/>
    </row>
    <row r="889718" spans="16:16" x14ac:dyDescent="0.3">
      <c r="P889718" s="83"/>
    </row>
    <row r="889719" spans="16:16" x14ac:dyDescent="0.3">
      <c r="P889719" s="83"/>
    </row>
    <row r="889720" spans="16:16" x14ac:dyDescent="0.3">
      <c r="P889720" s="83"/>
    </row>
    <row r="889721" spans="16:16" x14ac:dyDescent="0.3">
      <c r="P889721" s="83"/>
    </row>
    <row r="889722" spans="16:16" x14ac:dyDescent="0.3">
      <c r="P889722" s="83"/>
    </row>
    <row r="889723" spans="16:16" x14ac:dyDescent="0.3">
      <c r="P889723" s="83"/>
    </row>
    <row r="889724" spans="16:16" x14ac:dyDescent="0.3">
      <c r="P889724" s="83"/>
    </row>
    <row r="889725" spans="16:16" x14ac:dyDescent="0.3">
      <c r="P889725" s="83"/>
    </row>
    <row r="889726" spans="16:16" x14ac:dyDescent="0.3">
      <c r="P889726" s="83"/>
    </row>
    <row r="889727" spans="16:16" x14ac:dyDescent="0.3">
      <c r="P889727" s="83"/>
    </row>
    <row r="889728" spans="16:16" x14ac:dyDescent="0.3">
      <c r="P889728" s="83"/>
    </row>
    <row r="889729" spans="16:16" x14ac:dyDescent="0.3">
      <c r="P889729" s="83"/>
    </row>
    <row r="889730" spans="16:16" x14ac:dyDescent="0.3">
      <c r="P889730" s="83"/>
    </row>
    <row r="889731" spans="16:16" x14ac:dyDescent="0.3">
      <c r="P889731" s="83"/>
    </row>
    <row r="889732" spans="16:16" x14ac:dyDescent="0.3">
      <c r="P889732" s="83"/>
    </row>
    <row r="889733" spans="16:16" x14ac:dyDescent="0.3">
      <c r="P889733" s="83"/>
    </row>
    <row r="889734" spans="16:16" x14ac:dyDescent="0.3">
      <c r="P889734" s="83"/>
    </row>
    <row r="889735" spans="16:16" x14ac:dyDescent="0.3">
      <c r="P889735" s="83"/>
    </row>
    <row r="889736" spans="16:16" x14ac:dyDescent="0.3">
      <c r="P889736" s="83"/>
    </row>
    <row r="889737" spans="16:16" x14ac:dyDescent="0.3">
      <c r="P889737" s="83"/>
    </row>
    <row r="889738" spans="16:16" x14ac:dyDescent="0.3">
      <c r="P889738" s="83"/>
    </row>
    <row r="889739" spans="16:16" x14ac:dyDescent="0.3">
      <c r="P889739" s="83"/>
    </row>
    <row r="889740" spans="16:16" x14ac:dyDescent="0.3">
      <c r="P889740" s="83"/>
    </row>
    <row r="889741" spans="16:16" x14ac:dyDescent="0.3">
      <c r="P889741" s="83"/>
    </row>
    <row r="889742" spans="16:16" x14ac:dyDescent="0.3">
      <c r="P889742" s="83"/>
    </row>
    <row r="889743" spans="16:16" x14ac:dyDescent="0.3">
      <c r="P889743" s="83"/>
    </row>
    <row r="889744" spans="16:16" x14ac:dyDescent="0.3">
      <c r="P889744" s="83"/>
    </row>
    <row r="889745" spans="16:16" x14ac:dyDescent="0.3">
      <c r="P889745" s="83"/>
    </row>
    <row r="889746" spans="16:16" x14ac:dyDescent="0.3">
      <c r="P889746" s="83"/>
    </row>
    <row r="889747" spans="16:16" x14ac:dyDescent="0.3">
      <c r="P889747" s="83"/>
    </row>
    <row r="889748" spans="16:16" x14ac:dyDescent="0.3">
      <c r="P889748" s="83"/>
    </row>
    <row r="889749" spans="16:16" x14ac:dyDescent="0.3">
      <c r="P889749" s="83"/>
    </row>
    <row r="889750" spans="16:16" x14ac:dyDescent="0.3">
      <c r="P889750" s="83"/>
    </row>
    <row r="889751" spans="16:16" x14ac:dyDescent="0.3">
      <c r="P889751" s="83"/>
    </row>
    <row r="889752" spans="16:16" x14ac:dyDescent="0.3">
      <c r="P889752" s="83"/>
    </row>
    <row r="889753" spans="16:16" x14ac:dyDescent="0.3">
      <c r="P889753" s="83"/>
    </row>
    <row r="889754" spans="16:16" x14ac:dyDescent="0.3">
      <c r="P889754" s="83"/>
    </row>
    <row r="889755" spans="16:16" x14ac:dyDescent="0.3">
      <c r="P889755" s="83"/>
    </row>
    <row r="889756" spans="16:16" x14ac:dyDescent="0.3">
      <c r="P889756" s="83"/>
    </row>
    <row r="889757" spans="16:16" x14ac:dyDescent="0.3">
      <c r="P889757" s="83"/>
    </row>
    <row r="889758" spans="16:16" x14ac:dyDescent="0.3">
      <c r="P889758" s="83"/>
    </row>
    <row r="889759" spans="16:16" x14ac:dyDescent="0.3">
      <c r="P889759" s="83"/>
    </row>
    <row r="889760" spans="16:16" x14ac:dyDescent="0.3">
      <c r="P889760" s="83"/>
    </row>
    <row r="889761" spans="16:16" x14ac:dyDescent="0.3">
      <c r="P889761" s="83"/>
    </row>
    <row r="889762" spans="16:16" x14ac:dyDescent="0.3">
      <c r="P889762" s="83"/>
    </row>
    <row r="889763" spans="16:16" x14ac:dyDescent="0.3">
      <c r="P889763" s="83"/>
    </row>
    <row r="889764" spans="16:16" x14ac:dyDescent="0.3">
      <c r="P889764" s="83"/>
    </row>
    <row r="889765" spans="16:16" x14ac:dyDescent="0.3">
      <c r="P889765" s="83"/>
    </row>
    <row r="889766" spans="16:16" x14ac:dyDescent="0.3">
      <c r="P889766" s="83"/>
    </row>
    <row r="889767" spans="16:16" x14ac:dyDescent="0.3">
      <c r="P889767" s="83"/>
    </row>
    <row r="889768" spans="16:16" x14ac:dyDescent="0.3">
      <c r="P889768" s="83"/>
    </row>
    <row r="889769" spans="16:16" x14ac:dyDescent="0.3">
      <c r="P889769" s="83"/>
    </row>
    <row r="889770" spans="16:16" x14ac:dyDescent="0.3">
      <c r="P889770" s="83"/>
    </row>
    <row r="889771" spans="16:16" x14ac:dyDescent="0.3">
      <c r="P889771" s="83"/>
    </row>
    <row r="889772" spans="16:16" x14ac:dyDescent="0.3">
      <c r="P889772" s="83"/>
    </row>
    <row r="889773" spans="16:16" x14ac:dyDescent="0.3">
      <c r="P889773" s="83"/>
    </row>
    <row r="889774" spans="16:16" x14ac:dyDescent="0.3">
      <c r="P889774" s="83"/>
    </row>
    <row r="889775" spans="16:16" x14ac:dyDescent="0.3">
      <c r="P889775" s="83"/>
    </row>
    <row r="889776" spans="16:16" x14ac:dyDescent="0.3">
      <c r="P889776" s="83"/>
    </row>
    <row r="889777" spans="16:16" x14ac:dyDescent="0.3">
      <c r="P889777" s="83"/>
    </row>
    <row r="889778" spans="16:16" x14ac:dyDescent="0.3">
      <c r="P889778" s="83"/>
    </row>
    <row r="889779" spans="16:16" x14ac:dyDescent="0.3">
      <c r="P889779" s="83"/>
    </row>
    <row r="889780" spans="16:16" x14ac:dyDescent="0.3">
      <c r="P889780" s="83"/>
    </row>
    <row r="889781" spans="16:16" x14ac:dyDescent="0.3">
      <c r="P889781" s="83"/>
    </row>
    <row r="889782" spans="16:16" x14ac:dyDescent="0.3">
      <c r="P889782" s="83"/>
    </row>
    <row r="889783" spans="16:16" x14ac:dyDescent="0.3">
      <c r="P889783" s="83"/>
    </row>
    <row r="889784" spans="16:16" x14ac:dyDescent="0.3">
      <c r="P889784" s="83"/>
    </row>
    <row r="889785" spans="16:16" x14ac:dyDescent="0.3">
      <c r="P889785" s="83"/>
    </row>
    <row r="889786" spans="16:16" x14ac:dyDescent="0.3">
      <c r="P889786" s="83"/>
    </row>
    <row r="889787" spans="16:16" x14ac:dyDescent="0.3">
      <c r="P889787" s="83"/>
    </row>
    <row r="889788" spans="16:16" x14ac:dyDescent="0.3">
      <c r="P889788" s="83"/>
    </row>
    <row r="889789" spans="16:16" x14ac:dyDescent="0.3">
      <c r="P889789" s="83"/>
    </row>
    <row r="889790" spans="16:16" x14ac:dyDescent="0.3">
      <c r="P889790" s="83"/>
    </row>
    <row r="889791" spans="16:16" x14ac:dyDescent="0.3">
      <c r="P889791" s="83"/>
    </row>
    <row r="889792" spans="16:16" x14ac:dyDescent="0.3">
      <c r="P889792" s="83"/>
    </row>
    <row r="889793" spans="16:16" x14ac:dyDescent="0.3">
      <c r="P889793" s="83"/>
    </row>
    <row r="889794" spans="16:16" x14ac:dyDescent="0.3">
      <c r="P889794" s="83"/>
    </row>
    <row r="889795" spans="16:16" x14ac:dyDescent="0.3">
      <c r="P889795" s="83"/>
    </row>
    <row r="889796" spans="16:16" x14ac:dyDescent="0.3">
      <c r="P889796" s="83"/>
    </row>
    <row r="889797" spans="16:16" x14ac:dyDescent="0.3">
      <c r="P889797" s="83"/>
    </row>
    <row r="889798" spans="16:16" x14ac:dyDescent="0.3">
      <c r="P889798" s="83"/>
    </row>
    <row r="889799" spans="16:16" x14ac:dyDescent="0.3">
      <c r="P889799" s="83"/>
    </row>
    <row r="889800" spans="16:16" x14ac:dyDescent="0.3">
      <c r="P889800" s="83"/>
    </row>
    <row r="889801" spans="16:16" x14ac:dyDescent="0.3">
      <c r="P889801" s="83"/>
    </row>
    <row r="889802" spans="16:16" x14ac:dyDescent="0.3">
      <c r="P889802" s="83"/>
    </row>
    <row r="889803" spans="16:16" x14ac:dyDescent="0.3">
      <c r="P889803" s="83"/>
    </row>
    <row r="889804" spans="16:16" x14ac:dyDescent="0.3">
      <c r="P889804" s="83"/>
    </row>
    <row r="889805" spans="16:16" x14ac:dyDescent="0.3">
      <c r="P889805" s="83"/>
    </row>
    <row r="889806" spans="16:16" x14ac:dyDescent="0.3">
      <c r="P889806" s="83"/>
    </row>
    <row r="889807" spans="16:16" x14ac:dyDescent="0.3">
      <c r="P889807" s="83"/>
    </row>
    <row r="889808" spans="16:16" x14ac:dyDescent="0.3">
      <c r="P889808" s="83"/>
    </row>
    <row r="889809" spans="16:16" x14ac:dyDescent="0.3">
      <c r="P889809" s="83"/>
    </row>
    <row r="889810" spans="16:16" x14ac:dyDescent="0.3">
      <c r="P889810" s="83"/>
    </row>
    <row r="889811" spans="16:16" x14ac:dyDescent="0.3">
      <c r="P889811" s="83"/>
    </row>
    <row r="889812" spans="16:16" x14ac:dyDescent="0.3">
      <c r="P889812" s="83"/>
    </row>
    <row r="889813" spans="16:16" x14ac:dyDescent="0.3">
      <c r="P889813" s="83"/>
    </row>
    <row r="889814" spans="16:16" x14ac:dyDescent="0.3">
      <c r="P889814" s="83"/>
    </row>
    <row r="889815" spans="16:16" x14ac:dyDescent="0.3">
      <c r="P889815" s="83"/>
    </row>
    <row r="889816" spans="16:16" x14ac:dyDescent="0.3">
      <c r="P889816" s="83"/>
    </row>
    <row r="889817" spans="16:16" x14ac:dyDescent="0.3">
      <c r="P889817" s="83"/>
    </row>
    <row r="889818" spans="16:16" x14ac:dyDescent="0.3">
      <c r="P889818" s="83"/>
    </row>
    <row r="889819" spans="16:16" x14ac:dyDescent="0.3">
      <c r="P889819" s="83"/>
    </row>
    <row r="889820" spans="16:16" x14ac:dyDescent="0.3">
      <c r="P889820" s="83"/>
    </row>
    <row r="889821" spans="16:16" x14ac:dyDescent="0.3">
      <c r="P889821" s="83"/>
    </row>
    <row r="889822" spans="16:16" x14ac:dyDescent="0.3">
      <c r="P889822" s="83"/>
    </row>
    <row r="889823" spans="16:16" x14ac:dyDescent="0.3">
      <c r="P889823" s="83"/>
    </row>
    <row r="889824" spans="16:16" x14ac:dyDescent="0.3">
      <c r="P889824" s="83"/>
    </row>
    <row r="889825" spans="16:16" x14ac:dyDescent="0.3">
      <c r="P889825" s="83"/>
    </row>
    <row r="889826" spans="16:16" x14ac:dyDescent="0.3">
      <c r="P889826" s="83"/>
    </row>
    <row r="889827" spans="16:16" x14ac:dyDescent="0.3">
      <c r="P889827" s="83"/>
    </row>
    <row r="889828" spans="16:16" x14ac:dyDescent="0.3">
      <c r="P889828" s="83"/>
    </row>
    <row r="889829" spans="16:16" x14ac:dyDescent="0.3">
      <c r="P889829" s="83"/>
    </row>
    <row r="889830" spans="16:16" x14ac:dyDescent="0.3">
      <c r="P889830" s="83"/>
    </row>
    <row r="889831" spans="16:16" x14ac:dyDescent="0.3">
      <c r="P889831" s="83"/>
    </row>
    <row r="889832" spans="16:16" x14ac:dyDescent="0.3">
      <c r="P889832" s="83"/>
    </row>
    <row r="889833" spans="16:16" x14ac:dyDescent="0.3">
      <c r="P889833" s="83"/>
    </row>
    <row r="889834" spans="16:16" x14ac:dyDescent="0.3">
      <c r="P889834" s="83"/>
    </row>
    <row r="889835" spans="16:16" x14ac:dyDescent="0.3">
      <c r="P889835" s="83"/>
    </row>
    <row r="889836" spans="16:16" x14ac:dyDescent="0.3">
      <c r="P889836" s="83"/>
    </row>
    <row r="889837" spans="16:16" x14ac:dyDescent="0.3">
      <c r="P889837" s="83"/>
    </row>
    <row r="889838" spans="16:16" x14ac:dyDescent="0.3">
      <c r="P889838" s="83"/>
    </row>
    <row r="889839" spans="16:16" x14ac:dyDescent="0.3">
      <c r="P889839" s="83"/>
    </row>
    <row r="889840" spans="16:16" x14ac:dyDescent="0.3">
      <c r="P889840" s="83"/>
    </row>
    <row r="889841" spans="16:16" x14ac:dyDescent="0.3">
      <c r="P889841" s="83"/>
    </row>
    <row r="889842" spans="16:16" x14ac:dyDescent="0.3">
      <c r="P889842" s="83"/>
    </row>
    <row r="889843" spans="16:16" x14ac:dyDescent="0.3">
      <c r="P889843" s="83"/>
    </row>
    <row r="889844" spans="16:16" x14ac:dyDescent="0.3">
      <c r="P889844" s="83"/>
    </row>
    <row r="889845" spans="16:16" x14ac:dyDescent="0.3">
      <c r="P889845" s="83"/>
    </row>
    <row r="889846" spans="16:16" x14ac:dyDescent="0.3">
      <c r="P889846" s="83"/>
    </row>
    <row r="889847" spans="16:16" x14ac:dyDescent="0.3">
      <c r="P889847" s="83"/>
    </row>
    <row r="889848" spans="16:16" x14ac:dyDescent="0.3">
      <c r="P889848" s="83"/>
    </row>
    <row r="889849" spans="16:16" x14ac:dyDescent="0.3">
      <c r="P889849" s="83"/>
    </row>
    <row r="889850" spans="16:16" x14ac:dyDescent="0.3">
      <c r="P889850" s="83"/>
    </row>
    <row r="889851" spans="16:16" x14ac:dyDescent="0.3">
      <c r="P889851" s="83"/>
    </row>
    <row r="889852" spans="16:16" x14ac:dyDescent="0.3">
      <c r="P889852" s="83"/>
    </row>
    <row r="889853" spans="16:16" x14ac:dyDescent="0.3">
      <c r="P889853" s="83"/>
    </row>
    <row r="889854" spans="16:16" x14ac:dyDescent="0.3">
      <c r="P889854" s="83"/>
    </row>
    <row r="889855" spans="16:16" x14ac:dyDescent="0.3">
      <c r="P889855" s="83"/>
    </row>
    <row r="889856" spans="16:16" x14ac:dyDescent="0.3">
      <c r="P889856" s="83"/>
    </row>
    <row r="889857" spans="16:16" x14ac:dyDescent="0.3">
      <c r="P889857" s="83"/>
    </row>
    <row r="889858" spans="16:16" x14ac:dyDescent="0.3">
      <c r="P889858" s="83"/>
    </row>
    <row r="889859" spans="16:16" x14ac:dyDescent="0.3">
      <c r="P889859" s="83"/>
    </row>
    <row r="889860" spans="16:16" x14ac:dyDescent="0.3">
      <c r="P889860" s="83"/>
    </row>
    <row r="889861" spans="16:16" x14ac:dyDescent="0.3">
      <c r="P889861" s="83"/>
    </row>
    <row r="889862" spans="16:16" x14ac:dyDescent="0.3">
      <c r="P889862" s="83"/>
    </row>
    <row r="889863" spans="16:16" x14ac:dyDescent="0.3">
      <c r="P889863" s="83"/>
    </row>
    <row r="889864" spans="16:16" x14ac:dyDescent="0.3">
      <c r="P889864" s="83"/>
    </row>
    <row r="889865" spans="16:16" x14ac:dyDescent="0.3">
      <c r="P889865" s="83"/>
    </row>
    <row r="889866" spans="16:16" x14ac:dyDescent="0.3">
      <c r="P889866" s="83"/>
    </row>
    <row r="889867" spans="16:16" x14ac:dyDescent="0.3">
      <c r="P889867" s="83"/>
    </row>
    <row r="889868" spans="16:16" x14ac:dyDescent="0.3">
      <c r="P889868" s="83"/>
    </row>
    <row r="889869" spans="16:16" x14ac:dyDescent="0.3">
      <c r="P889869" s="83"/>
    </row>
    <row r="889870" spans="16:16" x14ac:dyDescent="0.3">
      <c r="P889870" s="83"/>
    </row>
    <row r="889871" spans="16:16" x14ac:dyDescent="0.3">
      <c r="P889871" s="83"/>
    </row>
    <row r="889872" spans="16:16" x14ac:dyDescent="0.3">
      <c r="P889872" s="83"/>
    </row>
    <row r="889873" spans="16:16" x14ac:dyDescent="0.3">
      <c r="P889873" s="83"/>
    </row>
    <row r="889874" spans="16:16" x14ac:dyDescent="0.3">
      <c r="P889874" s="83"/>
    </row>
    <row r="889875" spans="16:16" x14ac:dyDescent="0.3">
      <c r="P889875" s="83"/>
    </row>
    <row r="889876" spans="16:16" x14ac:dyDescent="0.3">
      <c r="P889876" s="83"/>
    </row>
    <row r="889877" spans="16:16" x14ac:dyDescent="0.3">
      <c r="P889877" s="83"/>
    </row>
    <row r="889878" spans="16:16" x14ac:dyDescent="0.3">
      <c r="P889878" s="83"/>
    </row>
    <row r="889879" spans="16:16" x14ac:dyDescent="0.3">
      <c r="P889879" s="83"/>
    </row>
    <row r="889880" spans="16:16" x14ac:dyDescent="0.3">
      <c r="P889880" s="83"/>
    </row>
    <row r="889881" spans="16:16" x14ac:dyDescent="0.3">
      <c r="P889881" s="83"/>
    </row>
    <row r="889882" spans="16:16" x14ac:dyDescent="0.3">
      <c r="P889882" s="83"/>
    </row>
    <row r="889883" spans="16:16" x14ac:dyDescent="0.3">
      <c r="P889883" s="83"/>
    </row>
    <row r="889884" spans="16:16" x14ac:dyDescent="0.3">
      <c r="P889884" s="83"/>
    </row>
    <row r="889885" spans="16:16" x14ac:dyDescent="0.3">
      <c r="P889885" s="83"/>
    </row>
    <row r="889886" spans="16:16" x14ac:dyDescent="0.3">
      <c r="P889886" s="83"/>
    </row>
    <row r="889887" spans="16:16" x14ac:dyDescent="0.3">
      <c r="P889887" s="83"/>
    </row>
    <row r="889888" spans="16:16" x14ac:dyDescent="0.3">
      <c r="P889888" s="83"/>
    </row>
    <row r="889889" spans="16:16" x14ac:dyDescent="0.3">
      <c r="P889889" s="83"/>
    </row>
    <row r="889890" spans="16:16" x14ac:dyDescent="0.3">
      <c r="P889890" s="83"/>
    </row>
    <row r="889891" spans="16:16" x14ac:dyDescent="0.3">
      <c r="P889891" s="83"/>
    </row>
    <row r="889892" spans="16:16" x14ac:dyDescent="0.3">
      <c r="P889892" s="83"/>
    </row>
    <row r="889893" spans="16:16" x14ac:dyDescent="0.3">
      <c r="P889893" s="83"/>
    </row>
    <row r="889894" spans="16:16" x14ac:dyDescent="0.3">
      <c r="P889894" s="83"/>
    </row>
    <row r="889895" spans="16:16" x14ac:dyDescent="0.3">
      <c r="P889895" s="83"/>
    </row>
    <row r="889896" spans="16:16" x14ac:dyDescent="0.3">
      <c r="P889896" s="83"/>
    </row>
    <row r="889897" spans="16:16" x14ac:dyDescent="0.3">
      <c r="P889897" s="83"/>
    </row>
    <row r="889898" spans="16:16" x14ac:dyDescent="0.3">
      <c r="P889898" s="83"/>
    </row>
    <row r="889899" spans="16:16" x14ac:dyDescent="0.3">
      <c r="P889899" s="83"/>
    </row>
    <row r="889900" spans="16:16" x14ac:dyDescent="0.3">
      <c r="P889900" s="83"/>
    </row>
    <row r="889901" spans="16:16" x14ac:dyDescent="0.3">
      <c r="P889901" s="83"/>
    </row>
    <row r="889902" spans="16:16" x14ac:dyDescent="0.3">
      <c r="P889902" s="83"/>
    </row>
    <row r="889903" spans="16:16" x14ac:dyDescent="0.3">
      <c r="P889903" s="83"/>
    </row>
    <row r="889904" spans="16:16" x14ac:dyDescent="0.3">
      <c r="P889904" s="83"/>
    </row>
    <row r="889905" spans="16:16" x14ac:dyDescent="0.3">
      <c r="P889905" s="83"/>
    </row>
    <row r="889906" spans="16:16" x14ac:dyDescent="0.3">
      <c r="P889906" s="83"/>
    </row>
    <row r="889907" spans="16:16" x14ac:dyDescent="0.3">
      <c r="P889907" s="83"/>
    </row>
    <row r="889908" spans="16:16" x14ac:dyDescent="0.3">
      <c r="P889908" s="83"/>
    </row>
    <row r="889909" spans="16:16" x14ac:dyDescent="0.3">
      <c r="P889909" s="83"/>
    </row>
    <row r="889910" spans="16:16" x14ac:dyDescent="0.3">
      <c r="P889910" s="83"/>
    </row>
    <row r="889911" spans="16:16" x14ac:dyDescent="0.3">
      <c r="P889911" s="83"/>
    </row>
    <row r="889912" spans="16:16" x14ac:dyDescent="0.3">
      <c r="P889912" s="83"/>
    </row>
    <row r="889913" spans="16:16" x14ac:dyDescent="0.3">
      <c r="P889913" s="83"/>
    </row>
    <row r="889914" spans="16:16" x14ac:dyDescent="0.3">
      <c r="P889914" s="83"/>
    </row>
    <row r="889915" spans="16:16" x14ac:dyDescent="0.3">
      <c r="P889915" s="83"/>
    </row>
    <row r="889916" spans="16:16" x14ac:dyDescent="0.3">
      <c r="P889916" s="83"/>
    </row>
    <row r="889917" spans="16:16" x14ac:dyDescent="0.3">
      <c r="P889917" s="83"/>
    </row>
    <row r="889918" spans="16:16" x14ac:dyDescent="0.3">
      <c r="P889918" s="83"/>
    </row>
    <row r="889919" spans="16:16" x14ac:dyDescent="0.3">
      <c r="P889919" s="83"/>
    </row>
    <row r="889920" spans="16:16" x14ac:dyDescent="0.3">
      <c r="P889920" s="83"/>
    </row>
    <row r="889921" spans="16:16" x14ac:dyDescent="0.3">
      <c r="P889921" s="83"/>
    </row>
    <row r="889922" spans="16:16" x14ac:dyDescent="0.3">
      <c r="P889922" s="83"/>
    </row>
    <row r="889923" spans="16:16" x14ac:dyDescent="0.3">
      <c r="P889923" s="83"/>
    </row>
    <row r="889924" spans="16:16" x14ac:dyDescent="0.3">
      <c r="P889924" s="83"/>
    </row>
    <row r="889925" spans="16:16" x14ac:dyDescent="0.3">
      <c r="P889925" s="83"/>
    </row>
    <row r="889926" spans="16:16" x14ac:dyDescent="0.3">
      <c r="P889926" s="83"/>
    </row>
    <row r="889927" spans="16:16" x14ac:dyDescent="0.3">
      <c r="P889927" s="83"/>
    </row>
    <row r="889928" spans="16:16" x14ac:dyDescent="0.3">
      <c r="P889928" s="83"/>
    </row>
    <row r="889929" spans="16:16" x14ac:dyDescent="0.3">
      <c r="P889929" s="83"/>
    </row>
    <row r="889930" spans="16:16" x14ac:dyDescent="0.3">
      <c r="P889930" s="83"/>
    </row>
    <row r="889931" spans="16:16" x14ac:dyDescent="0.3">
      <c r="P889931" s="83"/>
    </row>
    <row r="889932" spans="16:16" x14ac:dyDescent="0.3">
      <c r="P889932" s="83"/>
    </row>
    <row r="889933" spans="16:16" x14ac:dyDescent="0.3">
      <c r="P889933" s="83"/>
    </row>
    <row r="889934" spans="16:16" x14ac:dyDescent="0.3">
      <c r="P889934" s="83"/>
    </row>
    <row r="889935" spans="16:16" x14ac:dyDescent="0.3">
      <c r="P889935" s="83"/>
    </row>
    <row r="889936" spans="16:16" x14ac:dyDescent="0.3">
      <c r="P889936" s="83"/>
    </row>
    <row r="889937" spans="16:16" x14ac:dyDescent="0.3">
      <c r="P889937" s="83"/>
    </row>
    <row r="889938" spans="16:16" x14ac:dyDescent="0.3">
      <c r="P889938" s="83"/>
    </row>
    <row r="889939" spans="16:16" x14ac:dyDescent="0.3">
      <c r="P889939" s="83"/>
    </row>
    <row r="889940" spans="16:16" x14ac:dyDescent="0.3">
      <c r="P889940" s="83"/>
    </row>
    <row r="889941" spans="16:16" x14ac:dyDescent="0.3">
      <c r="P889941" s="83"/>
    </row>
    <row r="889942" spans="16:16" x14ac:dyDescent="0.3">
      <c r="P889942" s="83"/>
    </row>
    <row r="889943" spans="16:16" x14ac:dyDescent="0.3">
      <c r="P889943" s="83"/>
    </row>
    <row r="889944" spans="16:16" x14ac:dyDescent="0.3">
      <c r="P889944" s="83"/>
    </row>
    <row r="889945" spans="16:16" x14ac:dyDescent="0.3">
      <c r="P889945" s="83"/>
    </row>
    <row r="889946" spans="16:16" x14ac:dyDescent="0.3">
      <c r="P889946" s="83"/>
    </row>
    <row r="889947" spans="16:16" x14ac:dyDescent="0.3">
      <c r="P889947" s="83"/>
    </row>
    <row r="889948" spans="16:16" x14ac:dyDescent="0.3">
      <c r="P889948" s="83"/>
    </row>
    <row r="889949" spans="16:16" x14ac:dyDescent="0.3">
      <c r="P889949" s="83"/>
    </row>
    <row r="889950" spans="16:16" x14ac:dyDescent="0.3">
      <c r="P889950" s="83"/>
    </row>
    <row r="889951" spans="16:16" x14ac:dyDescent="0.3">
      <c r="P889951" s="83"/>
    </row>
    <row r="889952" spans="16:16" x14ac:dyDescent="0.3">
      <c r="P889952" s="83"/>
    </row>
    <row r="889953" spans="16:16" x14ac:dyDescent="0.3">
      <c r="P889953" s="83"/>
    </row>
    <row r="889954" spans="16:16" x14ac:dyDescent="0.3">
      <c r="P889954" s="83"/>
    </row>
    <row r="889955" spans="16:16" x14ac:dyDescent="0.3">
      <c r="P889955" s="83"/>
    </row>
    <row r="889956" spans="16:16" x14ac:dyDescent="0.3">
      <c r="P889956" s="83"/>
    </row>
    <row r="889957" spans="16:16" x14ac:dyDescent="0.3">
      <c r="P889957" s="83"/>
    </row>
    <row r="889958" spans="16:16" x14ac:dyDescent="0.3">
      <c r="P889958" s="83"/>
    </row>
    <row r="889959" spans="16:16" x14ac:dyDescent="0.3">
      <c r="P889959" s="83"/>
    </row>
    <row r="889960" spans="16:16" x14ac:dyDescent="0.3">
      <c r="P889960" s="83"/>
    </row>
    <row r="889961" spans="16:16" x14ac:dyDescent="0.3">
      <c r="P889961" s="83"/>
    </row>
    <row r="889962" spans="16:16" x14ac:dyDescent="0.3">
      <c r="P889962" s="83"/>
    </row>
    <row r="889963" spans="16:16" x14ac:dyDescent="0.3">
      <c r="P889963" s="83"/>
    </row>
    <row r="889964" spans="16:16" x14ac:dyDescent="0.3">
      <c r="P889964" s="83"/>
    </row>
    <row r="889965" spans="16:16" x14ac:dyDescent="0.3">
      <c r="P889965" s="83"/>
    </row>
    <row r="889966" spans="16:16" x14ac:dyDescent="0.3">
      <c r="P889966" s="83"/>
    </row>
    <row r="889967" spans="16:16" x14ac:dyDescent="0.3">
      <c r="P889967" s="83"/>
    </row>
    <row r="889968" spans="16:16" x14ac:dyDescent="0.3">
      <c r="P889968" s="83"/>
    </row>
    <row r="889969" spans="16:16" x14ac:dyDescent="0.3">
      <c r="P889969" s="83"/>
    </row>
    <row r="889970" spans="16:16" x14ac:dyDescent="0.3">
      <c r="P889970" s="83"/>
    </row>
    <row r="889971" spans="16:16" x14ac:dyDescent="0.3">
      <c r="P889971" s="83"/>
    </row>
    <row r="889972" spans="16:16" x14ac:dyDescent="0.3">
      <c r="P889972" s="83"/>
    </row>
    <row r="889973" spans="16:16" x14ac:dyDescent="0.3">
      <c r="P889973" s="83"/>
    </row>
    <row r="889974" spans="16:16" x14ac:dyDescent="0.3">
      <c r="P889974" s="83"/>
    </row>
    <row r="889975" spans="16:16" x14ac:dyDescent="0.3">
      <c r="P889975" s="83"/>
    </row>
    <row r="889976" spans="16:16" x14ac:dyDescent="0.3">
      <c r="P889976" s="83"/>
    </row>
    <row r="889977" spans="16:16" x14ac:dyDescent="0.3">
      <c r="P889977" s="83"/>
    </row>
    <row r="889978" spans="16:16" x14ac:dyDescent="0.3">
      <c r="P889978" s="83"/>
    </row>
    <row r="889979" spans="16:16" x14ac:dyDescent="0.3">
      <c r="P889979" s="83"/>
    </row>
    <row r="889980" spans="16:16" x14ac:dyDescent="0.3">
      <c r="P889980" s="83"/>
    </row>
    <row r="889981" spans="16:16" x14ac:dyDescent="0.3">
      <c r="P889981" s="83"/>
    </row>
    <row r="889982" spans="16:16" x14ac:dyDescent="0.3">
      <c r="P889982" s="83"/>
    </row>
    <row r="889983" spans="16:16" x14ac:dyDescent="0.3">
      <c r="P889983" s="83"/>
    </row>
    <row r="889984" spans="16:16" x14ac:dyDescent="0.3">
      <c r="P889984" s="83"/>
    </row>
    <row r="889985" spans="16:16" x14ac:dyDescent="0.3">
      <c r="P889985" s="83"/>
    </row>
    <row r="889986" spans="16:16" x14ac:dyDescent="0.3">
      <c r="P889986" s="83"/>
    </row>
    <row r="889987" spans="16:16" x14ac:dyDescent="0.3">
      <c r="P889987" s="83"/>
    </row>
    <row r="889988" spans="16:16" x14ac:dyDescent="0.3">
      <c r="P889988" s="83"/>
    </row>
    <row r="889989" spans="16:16" x14ac:dyDescent="0.3">
      <c r="P889989" s="83"/>
    </row>
    <row r="889990" spans="16:16" x14ac:dyDescent="0.3">
      <c r="P889990" s="83"/>
    </row>
    <row r="889991" spans="16:16" x14ac:dyDescent="0.3">
      <c r="P889991" s="83"/>
    </row>
    <row r="889992" spans="16:16" x14ac:dyDescent="0.3">
      <c r="P889992" s="83"/>
    </row>
    <row r="889993" spans="16:16" x14ac:dyDescent="0.3">
      <c r="P889993" s="83"/>
    </row>
    <row r="889994" spans="16:16" x14ac:dyDescent="0.3">
      <c r="P889994" s="83"/>
    </row>
    <row r="889995" spans="16:16" x14ac:dyDescent="0.3">
      <c r="P889995" s="83"/>
    </row>
    <row r="889996" spans="16:16" x14ac:dyDescent="0.3">
      <c r="P889996" s="83"/>
    </row>
    <row r="889997" spans="16:16" x14ac:dyDescent="0.3">
      <c r="P889997" s="83"/>
    </row>
    <row r="889998" spans="16:16" x14ac:dyDescent="0.3">
      <c r="P889998" s="83"/>
    </row>
    <row r="889999" spans="16:16" x14ac:dyDescent="0.3">
      <c r="P889999" s="83"/>
    </row>
    <row r="890000" spans="16:16" x14ac:dyDescent="0.3">
      <c r="P890000" s="83"/>
    </row>
    <row r="890001" spans="16:16" x14ac:dyDescent="0.3">
      <c r="P890001" s="83"/>
    </row>
    <row r="890002" spans="16:16" x14ac:dyDescent="0.3">
      <c r="P890002" s="83"/>
    </row>
    <row r="890003" spans="16:16" x14ac:dyDescent="0.3">
      <c r="P890003" s="83"/>
    </row>
    <row r="890004" spans="16:16" x14ac:dyDescent="0.3">
      <c r="P890004" s="83"/>
    </row>
    <row r="890005" spans="16:16" x14ac:dyDescent="0.3">
      <c r="P890005" s="83"/>
    </row>
    <row r="890006" spans="16:16" x14ac:dyDescent="0.3">
      <c r="P890006" s="83"/>
    </row>
    <row r="890007" spans="16:16" x14ac:dyDescent="0.3">
      <c r="P890007" s="83"/>
    </row>
    <row r="890008" spans="16:16" x14ac:dyDescent="0.3">
      <c r="P890008" s="83"/>
    </row>
    <row r="890009" spans="16:16" x14ac:dyDescent="0.3">
      <c r="P890009" s="83"/>
    </row>
    <row r="890010" spans="16:16" x14ac:dyDescent="0.3">
      <c r="P890010" s="83"/>
    </row>
    <row r="890011" spans="16:16" x14ac:dyDescent="0.3">
      <c r="P890011" s="83"/>
    </row>
    <row r="890012" spans="16:16" x14ac:dyDescent="0.3">
      <c r="P890012" s="83"/>
    </row>
    <row r="890013" spans="16:16" x14ac:dyDescent="0.3">
      <c r="P890013" s="83"/>
    </row>
    <row r="890014" spans="16:16" x14ac:dyDescent="0.3">
      <c r="P890014" s="83"/>
    </row>
    <row r="890015" spans="16:16" x14ac:dyDescent="0.3">
      <c r="P890015" s="83"/>
    </row>
    <row r="890016" spans="16:16" x14ac:dyDescent="0.3">
      <c r="P890016" s="83"/>
    </row>
    <row r="890017" spans="16:16" x14ac:dyDescent="0.3">
      <c r="P890017" s="83"/>
    </row>
    <row r="890018" spans="16:16" x14ac:dyDescent="0.3">
      <c r="P890018" s="83"/>
    </row>
    <row r="890019" spans="16:16" x14ac:dyDescent="0.3">
      <c r="P890019" s="83"/>
    </row>
    <row r="890020" spans="16:16" x14ac:dyDescent="0.3">
      <c r="P890020" s="83"/>
    </row>
    <row r="890021" spans="16:16" x14ac:dyDescent="0.3">
      <c r="P890021" s="83"/>
    </row>
    <row r="890022" spans="16:16" x14ac:dyDescent="0.3">
      <c r="P890022" s="83"/>
    </row>
    <row r="890023" spans="16:16" x14ac:dyDescent="0.3">
      <c r="P890023" s="83"/>
    </row>
    <row r="890024" spans="16:16" x14ac:dyDescent="0.3">
      <c r="P890024" s="83"/>
    </row>
    <row r="890025" spans="16:16" x14ac:dyDescent="0.3">
      <c r="P890025" s="83"/>
    </row>
    <row r="890026" spans="16:16" x14ac:dyDescent="0.3">
      <c r="P890026" s="83"/>
    </row>
    <row r="890027" spans="16:16" x14ac:dyDescent="0.3">
      <c r="P890027" s="83"/>
    </row>
    <row r="890028" spans="16:16" x14ac:dyDescent="0.3">
      <c r="P890028" s="83"/>
    </row>
    <row r="890029" spans="16:16" x14ac:dyDescent="0.3">
      <c r="P890029" s="83"/>
    </row>
    <row r="890030" spans="16:16" x14ac:dyDescent="0.3">
      <c r="P890030" s="83"/>
    </row>
    <row r="890031" spans="16:16" x14ac:dyDescent="0.3">
      <c r="P890031" s="83"/>
    </row>
    <row r="890032" spans="16:16" x14ac:dyDescent="0.3">
      <c r="P890032" s="83"/>
    </row>
    <row r="890033" spans="16:16" x14ac:dyDescent="0.3">
      <c r="P890033" s="83"/>
    </row>
    <row r="890034" spans="16:16" x14ac:dyDescent="0.3">
      <c r="P890034" s="83"/>
    </row>
    <row r="890035" spans="16:16" x14ac:dyDescent="0.3">
      <c r="P890035" s="83"/>
    </row>
    <row r="890036" spans="16:16" x14ac:dyDescent="0.3">
      <c r="P890036" s="83"/>
    </row>
    <row r="890037" spans="16:16" x14ac:dyDescent="0.3">
      <c r="P890037" s="83"/>
    </row>
    <row r="890038" spans="16:16" x14ac:dyDescent="0.3">
      <c r="P890038" s="83"/>
    </row>
    <row r="890039" spans="16:16" x14ac:dyDescent="0.3">
      <c r="P890039" s="83"/>
    </row>
    <row r="890040" spans="16:16" x14ac:dyDescent="0.3">
      <c r="P890040" s="83"/>
    </row>
    <row r="890041" spans="16:16" x14ac:dyDescent="0.3">
      <c r="P890041" s="83"/>
    </row>
    <row r="890042" spans="16:16" x14ac:dyDescent="0.3">
      <c r="P890042" s="83"/>
    </row>
    <row r="890043" spans="16:16" x14ac:dyDescent="0.3">
      <c r="P890043" s="83"/>
    </row>
    <row r="890044" spans="16:16" x14ac:dyDescent="0.3">
      <c r="P890044" s="83"/>
    </row>
    <row r="890045" spans="16:16" x14ac:dyDescent="0.3">
      <c r="P890045" s="83"/>
    </row>
    <row r="890046" spans="16:16" x14ac:dyDescent="0.3">
      <c r="P890046" s="83"/>
    </row>
    <row r="890047" spans="16:16" x14ac:dyDescent="0.3">
      <c r="P890047" s="83"/>
    </row>
    <row r="890048" spans="16:16" x14ac:dyDescent="0.3">
      <c r="P890048" s="83"/>
    </row>
    <row r="890049" spans="16:16" x14ac:dyDescent="0.3">
      <c r="P890049" s="83"/>
    </row>
    <row r="890050" spans="16:16" x14ac:dyDescent="0.3">
      <c r="P890050" s="83"/>
    </row>
    <row r="890051" spans="16:16" x14ac:dyDescent="0.3">
      <c r="P890051" s="83"/>
    </row>
    <row r="890052" spans="16:16" x14ac:dyDescent="0.3">
      <c r="P890052" s="83"/>
    </row>
    <row r="890053" spans="16:16" x14ac:dyDescent="0.3">
      <c r="P890053" s="83"/>
    </row>
    <row r="890054" spans="16:16" x14ac:dyDescent="0.3">
      <c r="P890054" s="83"/>
    </row>
    <row r="890055" spans="16:16" x14ac:dyDescent="0.3">
      <c r="P890055" s="83"/>
    </row>
    <row r="890056" spans="16:16" x14ac:dyDescent="0.3">
      <c r="P890056" s="83"/>
    </row>
    <row r="890057" spans="16:16" x14ac:dyDescent="0.3">
      <c r="P890057" s="83"/>
    </row>
    <row r="890058" spans="16:16" x14ac:dyDescent="0.3">
      <c r="P890058" s="83"/>
    </row>
    <row r="890059" spans="16:16" x14ac:dyDescent="0.3">
      <c r="P890059" s="83"/>
    </row>
    <row r="890060" spans="16:16" x14ac:dyDescent="0.3">
      <c r="P890060" s="83"/>
    </row>
    <row r="890061" spans="16:16" x14ac:dyDescent="0.3">
      <c r="P890061" s="83"/>
    </row>
    <row r="890062" spans="16:16" x14ac:dyDescent="0.3">
      <c r="P890062" s="83"/>
    </row>
    <row r="890063" spans="16:16" x14ac:dyDescent="0.3">
      <c r="P890063" s="83"/>
    </row>
    <row r="890064" spans="16:16" x14ac:dyDescent="0.3">
      <c r="P890064" s="83"/>
    </row>
    <row r="890065" spans="16:16" x14ac:dyDescent="0.3">
      <c r="P890065" s="83"/>
    </row>
    <row r="890066" spans="16:16" x14ac:dyDescent="0.3">
      <c r="P890066" s="83"/>
    </row>
    <row r="890067" spans="16:16" x14ac:dyDescent="0.3">
      <c r="P890067" s="83"/>
    </row>
    <row r="890068" spans="16:16" x14ac:dyDescent="0.3">
      <c r="P890068" s="83"/>
    </row>
    <row r="890069" spans="16:16" x14ac:dyDescent="0.3">
      <c r="P890069" s="83"/>
    </row>
    <row r="890070" spans="16:16" x14ac:dyDescent="0.3">
      <c r="P890070" s="83"/>
    </row>
    <row r="890071" spans="16:16" x14ac:dyDescent="0.3">
      <c r="P890071" s="83"/>
    </row>
    <row r="890072" spans="16:16" x14ac:dyDescent="0.3">
      <c r="P890072" s="83"/>
    </row>
    <row r="890073" spans="16:16" x14ac:dyDescent="0.3">
      <c r="P890073" s="83"/>
    </row>
    <row r="890074" spans="16:16" x14ac:dyDescent="0.3">
      <c r="P890074" s="83"/>
    </row>
    <row r="890075" spans="16:16" x14ac:dyDescent="0.3">
      <c r="P890075" s="83"/>
    </row>
    <row r="890076" spans="16:16" x14ac:dyDescent="0.3">
      <c r="P890076" s="83"/>
    </row>
    <row r="890077" spans="16:16" x14ac:dyDescent="0.3">
      <c r="P890077" s="83"/>
    </row>
    <row r="890078" spans="16:16" x14ac:dyDescent="0.3">
      <c r="P890078" s="83"/>
    </row>
    <row r="890079" spans="16:16" x14ac:dyDescent="0.3">
      <c r="P890079" s="83"/>
    </row>
    <row r="890080" spans="16:16" x14ac:dyDescent="0.3">
      <c r="P890080" s="83"/>
    </row>
    <row r="890081" spans="16:16" x14ac:dyDescent="0.3">
      <c r="P890081" s="83"/>
    </row>
    <row r="890082" spans="16:16" x14ac:dyDescent="0.3">
      <c r="P890082" s="83"/>
    </row>
    <row r="890083" spans="16:16" x14ac:dyDescent="0.3">
      <c r="P890083" s="83"/>
    </row>
    <row r="890084" spans="16:16" x14ac:dyDescent="0.3">
      <c r="P890084" s="83"/>
    </row>
    <row r="890085" spans="16:16" x14ac:dyDescent="0.3">
      <c r="P890085" s="83"/>
    </row>
    <row r="890086" spans="16:16" x14ac:dyDescent="0.3">
      <c r="P890086" s="83"/>
    </row>
    <row r="890087" spans="16:16" x14ac:dyDescent="0.3">
      <c r="P890087" s="83"/>
    </row>
    <row r="890088" spans="16:16" x14ac:dyDescent="0.3">
      <c r="P890088" s="83"/>
    </row>
    <row r="890089" spans="16:16" x14ac:dyDescent="0.3">
      <c r="P890089" s="83"/>
    </row>
    <row r="890090" spans="16:16" x14ac:dyDescent="0.3">
      <c r="P890090" s="83"/>
    </row>
    <row r="890091" spans="16:16" x14ac:dyDescent="0.3">
      <c r="P890091" s="83"/>
    </row>
    <row r="890092" spans="16:16" x14ac:dyDescent="0.3">
      <c r="P890092" s="83"/>
    </row>
    <row r="890093" spans="16:16" x14ac:dyDescent="0.3">
      <c r="P890093" s="83"/>
    </row>
    <row r="890094" spans="16:16" x14ac:dyDescent="0.3">
      <c r="P890094" s="83"/>
    </row>
    <row r="890095" spans="16:16" x14ac:dyDescent="0.3">
      <c r="P890095" s="83"/>
    </row>
    <row r="890096" spans="16:16" x14ac:dyDescent="0.3">
      <c r="P890096" s="83"/>
    </row>
    <row r="890097" spans="16:16" x14ac:dyDescent="0.3">
      <c r="P890097" s="83"/>
    </row>
    <row r="890098" spans="16:16" x14ac:dyDescent="0.3">
      <c r="P890098" s="83"/>
    </row>
    <row r="890099" spans="16:16" x14ac:dyDescent="0.3">
      <c r="P890099" s="83"/>
    </row>
    <row r="890100" spans="16:16" x14ac:dyDescent="0.3">
      <c r="P890100" s="83"/>
    </row>
    <row r="890101" spans="16:16" x14ac:dyDescent="0.3">
      <c r="P890101" s="83"/>
    </row>
    <row r="890102" spans="16:16" x14ac:dyDescent="0.3">
      <c r="P890102" s="83"/>
    </row>
    <row r="890103" spans="16:16" x14ac:dyDescent="0.3">
      <c r="P890103" s="83"/>
    </row>
    <row r="890104" spans="16:16" x14ac:dyDescent="0.3">
      <c r="P890104" s="83"/>
    </row>
    <row r="890105" spans="16:16" x14ac:dyDescent="0.3">
      <c r="P890105" s="83"/>
    </row>
    <row r="890106" spans="16:16" x14ac:dyDescent="0.3">
      <c r="P890106" s="83"/>
    </row>
    <row r="890107" spans="16:16" x14ac:dyDescent="0.3">
      <c r="P890107" s="83"/>
    </row>
    <row r="890108" spans="16:16" x14ac:dyDescent="0.3">
      <c r="P890108" s="83"/>
    </row>
    <row r="890109" spans="16:16" x14ac:dyDescent="0.3">
      <c r="P890109" s="83"/>
    </row>
    <row r="890110" spans="16:16" x14ac:dyDescent="0.3">
      <c r="P890110" s="83"/>
    </row>
    <row r="890111" spans="16:16" x14ac:dyDescent="0.3">
      <c r="P890111" s="83"/>
    </row>
    <row r="890112" spans="16:16" x14ac:dyDescent="0.3">
      <c r="P890112" s="83"/>
    </row>
    <row r="890113" spans="16:16" x14ac:dyDescent="0.3">
      <c r="P890113" s="83"/>
    </row>
    <row r="890114" spans="16:16" x14ac:dyDescent="0.3">
      <c r="P890114" s="83"/>
    </row>
    <row r="890115" spans="16:16" x14ac:dyDescent="0.3">
      <c r="P890115" s="83"/>
    </row>
    <row r="890116" spans="16:16" x14ac:dyDescent="0.3">
      <c r="P890116" s="83"/>
    </row>
    <row r="890117" spans="16:16" x14ac:dyDescent="0.3">
      <c r="P890117" s="83"/>
    </row>
    <row r="890118" spans="16:16" x14ac:dyDescent="0.3">
      <c r="P890118" s="83"/>
    </row>
    <row r="890119" spans="16:16" x14ac:dyDescent="0.3">
      <c r="P890119" s="83"/>
    </row>
    <row r="890120" spans="16:16" x14ac:dyDescent="0.3">
      <c r="P890120" s="83"/>
    </row>
    <row r="890121" spans="16:16" x14ac:dyDescent="0.3">
      <c r="P890121" s="83"/>
    </row>
    <row r="890122" spans="16:16" x14ac:dyDescent="0.3">
      <c r="P890122" s="83"/>
    </row>
    <row r="890123" spans="16:16" x14ac:dyDescent="0.3">
      <c r="P890123" s="83"/>
    </row>
    <row r="890124" spans="16:16" x14ac:dyDescent="0.3">
      <c r="P890124" s="83"/>
    </row>
    <row r="890125" spans="16:16" x14ac:dyDescent="0.3">
      <c r="P890125" s="83"/>
    </row>
    <row r="890126" spans="16:16" x14ac:dyDescent="0.3">
      <c r="P890126" s="83"/>
    </row>
    <row r="890127" spans="16:16" x14ac:dyDescent="0.3">
      <c r="P890127" s="83"/>
    </row>
    <row r="890128" spans="16:16" x14ac:dyDescent="0.3">
      <c r="P890128" s="83"/>
    </row>
    <row r="890129" spans="16:16" x14ac:dyDescent="0.3">
      <c r="P890129" s="83"/>
    </row>
    <row r="890130" spans="16:16" x14ac:dyDescent="0.3">
      <c r="P890130" s="83"/>
    </row>
    <row r="890131" spans="16:16" x14ac:dyDescent="0.3">
      <c r="P890131" s="83"/>
    </row>
    <row r="890132" spans="16:16" x14ac:dyDescent="0.3">
      <c r="P890132" s="83"/>
    </row>
    <row r="890133" spans="16:16" x14ac:dyDescent="0.3">
      <c r="P890133" s="83"/>
    </row>
    <row r="890134" spans="16:16" x14ac:dyDescent="0.3">
      <c r="P890134" s="83"/>
    </row>
    <row r="890135" spans="16:16" x14ac:dyDescent="0.3">
      <c r="P890135" s="83"/>
    </row>
    <row r="890136" spans="16:16" x14ac:dyDescent="0.3">
      <c r="P890136" s="83"/>
    </row>
    <row r="890137" spans="16:16" x14ac:dyDescent="0.3">
      <c r="P890137" s="83"/>
    </row>
    <row r="890138" spans="16:16" x14ac:dyDescent="0.3">
      <c r="P890138" s="83"/>
    </row>
    <row r="890139" spans="16:16" x14ac:dyDescent="0.3">
      <c r="P890139" s="83"/>
    </row>
    <row r="890140" spans="16:16" x14ac:dyDescent="0.3">
      <c r="P890140" s="83"/>
    </row>
    <row r="890141" spans="16:16" x14ac:dyDescent="0.3">
      <c r="P890141" s="83"/>
    </row>
    <row r="890142" spans="16:16" x14ac:dyDescent="0.3">
      <c r="P890142" s="83"/>
    </row>
    <row r="890143" spans="16:16" x14ac:dyDescent="0.3">
      <c r="P890143" s="83"/>
    </row>
    <row r="890144" spans="16:16" x14ac:dyDescent="0.3">
      <c r="P890144" s="83"/>
    </row>
    <row r="890145" spans="16:16" x14ac:dyDescent="0.3">
      <c r="P890145" s="83"/>
    </row>
    <row r="890146" spans="16:16" x14ac:dyDescent="0.3">
      <c r="P890146" s="83"/>
    </row>
    <row r="890147" spans="16:16" x14ac:dyDescent="0.3">
      <c r="P890147" s="83"/>
    </row>
    <row r="890148" spans="16:16" x14ac:dyDescent="0.3">
      <c r="P890148" s="83"/>
    </row>
    <row r="890149" spans="16:16" x14ac:dyDescent="0.3">
      <c r="P890149" s="83"/>
    </row>
    <row r="890150" spans="16:16" x14ac:dyDescent="0.3">
      <c r="P890150" s="83"/>
    </row>
    <row r="890151" spans="16:16" x14ac:dyDescent="0.3">
      <c r="P890151" s="83"/>
    </row>
    <row r="890152" spans="16:16" x14ac:dyDescent="0.3">
      <c r="P890152" s="83"/>
    </row>
    <row r="890153" spans="16:16" x14ac:dyDescent="0.3">
      <c r="P890153" s="83"/>
    </row>
    <row r="890154" spans="16:16" x14ac:dyDescent="0.3">
      <c r="P890154" s="83"/>
    </row>
    <row r="890155" spans="16:16" x14ac:dyDescent="0.3">
      <c r="P890155" s="83"/>
    </row>
    <row r="890156" spans="16:16" x14ac:dyDescent="0.3">
      <c r="P890156" s="83"/>
    </row>
    <row r="890157" spans="16:16" x14ac:dyDescent="0.3">
      <c r="P890157" s="83"/>
    </row>
    <row r="890158" spans="16:16" x14ac:dyDescent="0.3">
      <c r="P890158" s="83"/>
    </row>
    <row r="890159" spans="16:16" x14ac:dyDescent="0.3">
      <c r="P890159" s="83"/>
    </row>
    <row r="890160" spans="16:16" x14ac:dyDescent="0.3">
      <c r="P890160" s="83"/>
    </row>
    <row r="890161" spans="16:16" x14ac:dyDescent="0.3">
      <c r="P890161" s="83"/>
    </row>
    <row r="890162" spans="16:16" x14ac:dyDescent="0.3">
      <c r="P890162" s="83"/>
    </row>
    <row r="890163" spans="16:16" x14ac:dyDescent="0.3">
      <c r="P890163" s="83"/>
    </row>
    <row r="890164" spans="16:16" x14ac:dyDescent="0.3">
      <c r="P890164" s="83"/>
    </row>
    <row r="890165" spans="16:16" x14ac:dyDescent="0.3">
      <c r="P890165" s="83"/>
    </row>
    <row r="890166" spans="16:16" x14ac:dyDescent="0.3">
      <c r="P890166" s="83"/>
    </row>
    <row r="890167" spans="16:16" x14ac:dyDescent="0.3">
      <c r="P890167" s="83"/>
    </row>
    <row r="890168" spans="16:16" x14ac:dyDescent="0.3">
      <c r="P890168" s="83"/>
    </row>
    <row r="890169" spans="16:16" x14ac:dyDescent="0.3">
      <c r="P890169" s="83"/>
    </row>
    <row r="890170" spans="16:16" x14ac:dyDescent="0.3">
      <c r="P890170" s="83"/>
    </row>
    <row r="890171" spans="16:16" x14ac:dyDescent="0.3">
      <c r="P890171" s="83"/>
    </row>
    <row r="890172" spans="16:16" x14ac:dyDescent="0.3">
      <c r="P890172" s="83"/>
    </row>
    <row r="890173" spans="16:16" x14ac:dyDescent="0.3">
      <c r="P890173" s="83"/>
    </row>
    <row r="890174" spans="16:16" x14ac:dyDescent="0.3">
      <c r="P890174" s="83"/>
    </row>
    <row r="890175" spans="16:16" x14ac:dyDescent="0.3">
      <c r="P890175" s="83"/>
    </row>
    <row r="890176" spans="16:16" x14ac:dyDescent="0.3">
      <c r="P890176" s="83"/>
    </row>
    <row r="890177" spans="16:16" x14ac:dyDescent="0.3">
      <c r="P890177" s="83"/>
    </row>
    <row r="890178" spans="16:16" x14ac:dyDescent="0.3">
      <c r="P890178" s="83"/>
    </row>
    <row r="890179" spans="16:16" x14ac:dyDescent="0.3">
      <c r="P890179" s="83"/>
    </row>
    <row r="890180" spans="16:16" x14ac:dyDescent="0.3">
      <c r="P890180" s="83"/>
    </row>
    <row r="890181" spans="16:16" x14ac:dyDescent="0.3">
      <c r="P890181" s="83"/>
    </row>
    <row r="890182" spans="16:16" x14ac:dyDescent="0.3">
      <c r="P890182" s="83"/>
    </row>
    <row r="890183" spans="16:16" x14ac:dyDescent="0.3">
      <c r="P890183" s="83"/>
    </row>
    <row r="890184" spans="16:16" x14ac:dyDescent="0.3">
      <c r="P890184" s="83"/>
    </row>
    <row r="890185" spans="16:16" x14ac:dyDescent="0.3">
      <c r="P890185" s="83"/>
    </row>
    <row r="890186" spans="16:16" x14ac:dyDescent="0.3">
      <c r="P890186" s="83"/>
    </row>
    <row r="890187" spans="16:16" x14ac:dyDescent="0.3">
      <c r="P890187" s="83"/>
    </row>
    <row r="890188" spans="16:16" x14ac:dyDescent="0.3">
      <c r="P890188" s="83"/>
    </row>
    <row r="890189" spans="16:16" x14ac:dyDescent="0.3">
      <c r="P890189" s="83"/>
    </row>
    <row r="890190" spans="16:16" x14ac:dyDescent="0.3">
      <c r="P890190" s="83"/>
    </row>
    <row r="890191" spans="16:16" x14ac:dyDescent="0.3">
      <c r="P890191" s="83"/>
    </row>
    <row r="890192" spans="16:16" x14ac:dyDescent="0.3">
      <c r="P890192" s="83"/>
    </row>
    <row r="890193" spans="16:16" x14ac:dyDescent="0.3">
      <c r="P890193" s="83"/>
    </row>
    <row r="890194" spans="16:16" x14ac:dyDescent="0.3">
      <c r="P890194" s="83"/>
    </row>
    <row r="890195" spans="16:16" x14ac:dyDescent="0.3">
      <c r="P890195" s="83"/>
    </row>
    <row r="890196" spans="16:16" x14ac:dyDescent="0.3">
      <c r="P890196" s="83"/>
    </row>
    <row r="890197" spans="16:16" x14ac:dyDescent="0.3">
      <c r="P890197" s="83"/>
    </row>
    <row r="890198" spans="16:16" x14ac:dyDescent="0.3">
      <c r="P890198" s="83"/>
    </row>
    <row r="890199" spans="16:16" x14ac:dyDescent="0.3">
      <c r="P890199" s="83"/>
    </row>
    <row r="890200" spans="16:16" x14ac:dyDescent="0.3">
      <c r="P890200" s="83"/>
    </row>
    <row r="890201" spans="16:16" x14ac:dyDescent="0.3">
      <c r="P890201" s="83"/>
    </row>
    <row r="890202" spans="16:16" x14ac:dyDescent="0.3">
      <c r="P890202" s="83"/>
    </row>
    <row r="890203" spans="16:16" x14ac:dyDescent="0.3">
      <c r="P890203" s="83"/>
    </row>
    <row r="890204" spans="16:16" x14ac:dyDescent="0.3">
      <c r="P890204" s="83"/>
    </row>
    <row r="890205" spans="16:16" x14ac:dyDescent="0.3">
      <c r="P890205" s="83"/>
    </row>
    <row r="890206" spans="16:16" x14ac:dyDescent="0.3">
      <c r="P890206" s="83"/>
    </row>
    <row r="890207" spans="16:16" x14ac:dyDescent="0.3">
      <c r="P890207" s="83"/>
    </row>
    <row r="890208" spans="16:16" x14ac:dyDescent="0.3">
      <c r="P890208" s="83"/>
    </row>
    <row r="890209" spans="16:16" x14ac:dyDescent="0.3">
      <c r="P890209" s="83"/>
    </row>
    <row r="890210" spans="16:16" x14ac:dyDescent="0.3">
      <c r="P890210" s="83"/>
    </row>
    <row r="890211" spans="16:16" x14ac:dyDescent="0.3">
      <c r="P890211" s="83"/>
    </row>
    <row r="890212" spans="16:16" x14ac:dyDescent="0.3">
      <c r="P890212" s="83"/>
    </row>
    <row r="890213" spans="16:16" x14ac:dyDescent="0.3">
      <c r="P890213" s="83"/>
    </row>
    <row r="890214" spans="16:16" x14ac:dyDescent="0.3">
      <c r="P890214" s="83"/>
    </row>
    <row r="890215" spans="16:16" x14ac:dyDescent="0.3">
      <c r="P890215" s="83"/>
    </row>
    <row r="890216" spans="16:16" x14ac:dyDescent="0.3">
      <c r="P890216" s="83"/>
    </row>
    <row r="890217" spans="16:16" x14ac:dyDescent="0.3">
      <c r="P890217" s="83"/>
    </row>
    <row r="890218" spans="16:16" x14ac:dyDescent="0.3">
      <c r="P890218" s="83"/>
    </row>
    <row r="890219" spans="16:16" x14ac:dyDescent="0.3">
      <c r="P890219" s="83"/>
    </row>
    <row r="890220" spans="16:16" x14ac:dyDescent="0.3">
      <c r="P890220" s="83"/>
    </row>
    <row r="890221" spans="16:16" x14ac:dyDescent="0.3">
      <c r="P890221" s="83"/>
    </row>
    <row r="890222" spans="16:16" x14ac:dyDescent="0.3">
      <c r="P890222" s="83"/>
    </row>
    <row r="890223" spans="16:16" x14ac:dyDescent="0.3">
      <c r="P890223" s="83"/>
    </row>
    <row r="890224" spans="16:16" x14ac:dyDescent="0.3">
      <c r="P890224" s="83"/>
    </row>
    <row r="890225" spans="16:16" x14ac:dyDescent="0.3">
      <c r="P890225" s="83"/>
    </row>
    <row r="890226" spans="16:16" x14ac:dyDescent="0.3">
      <c r="P890226" s="83"/>
    </row>
    <row r="890227" spans="16:16" x14ac:dyDescent="0.3">
      <c r="P890227" s="83"/>
    </row>
    <row r="890228" spans="16:16" x14ac:dyDescent="0.3">
      <c r="P890228" s="83"/>
    </row>
    <row r="890229" spans="16:16" x14ac:dyDescent="0.3">
      <c r="P890229" s="83"/>
    </row>
    <row r="890230" spans="16:16" x14ac:dyDescent="0.3">
      <c r="P890230" s="83"/>
    </row>
    <row r="890231" spans="16:16" x14ac:dyDescent="0.3">
      <c r="P890231" s="83"/>
    </row>
    <row r="890232" spans="16:16" x14ac:dyDescent="0.3">
      <c r="P890232" s="83"/>
    </row>
    <row r="890233" spans="16:16" x14ac:dyDescent="0.3">
      <c r="P890233" s="83"/>
    </row>
    <row r="890234" spans="16:16" x14ac:dyDescent="0.3">
      <c r="P890234" s="83"/>
    </row>
    <row r="890235" spans="16:16" x14ac:dyDescent="0.3">
      <c r="P890235" s="83"/>
    </row>
    <row r="890236" spans="16:16" x14ac:dyDescent="0.3">
      <c r="P890236" s="83"/>
    </row>
    <row r="890237" spans="16:16" x14ac:dyDescent="0.3">
      <c r="P890237" s="83"/>
    </row>
    <row r="890238" spans="16:16" x14ac:dyDescent="0.3">
      <c r="P890238" s="83"/>
    </row>
    <row r="890239" spans="16:16" x14ac:dyDescent="0.3">
      <c r="P890239" s="83"/>
    </row>
    <row r="890240" spans="16:16" x14ac:dyDescent="0.3">
      <c r="P890240" s="83"/>
    </row>
    <row r="890241" spans="16:16" x14ac:dyDescent="0.3">
      <c r="P890241" s="83"/>
    </row>
    <row r="890242" spans="16:16" x14ac:dyDescent="0.3">
      <c r="P890242" s="83"/>
    </row>
    <row r="890243" spans="16:16" x14ac:dyDescent="0.3">
      <c r="P890243" s="83"/>
    </row>
    <row r="890244" spans="16:16" x14ac:dyDescent="0.3">
      <c r="P890244" s="83"/>
    </row>
    <row r="890245" spans="16:16" x14ac:dyDescent="0.3">
      <c r="P890245" s="83"/>
    </row>
    <row r="890246" spans="16:16" x14ac:dyDescent="0.3">
      <c r="P890246" s="83"/>
    </row>
    <row r="890247" spans="16:16" x14ac:dyDescent="0.3">
      <c r="P890247" s="83"/>
    </row>
    <row r="890248" spans="16:16" x14ac:dyDescent="0.3">
      <c r="P890248" s="83"/>
    </row>
    <row r="890249" spans="16:16" x14ac:dyDescent="0.3">
      <c r="P890249" s="83"/>
    </row>
    <row r="890250" spans="16:16" x14ac:dyDescent="0.3">
      <c r="P890250" s="83"/>
    </row>
    <row r="890251" spans="16:16" x14ac:dyDescent="0.3">
      <c r="P890251" s="83"/>
    </row>
    <row r="890252" spans="16:16" x14ac:dyDescent="0.3">
      <c r="P890252" s="83"/>
    </row>
    <row r="890253" spans="16:16" x14ac:dyDescent="0.3">
      <c r="P890253" s="83"/>
    </row>
    <row r="890254" spans="16:16" x14ac:dyDescent="0.3">
      <c r="P890254" s="83"/>
    </row>
    <row r="890255" spans="16:16" x14ac:dyDescent="0.3">
      <c r="P890255" s="83"/>
    </row>
    <row r="890256" spans="16:16" x14ac:dyDescent="0.3">
      <c r="P890256" s="83"/>
    </row>
    <row r="890257" spans="16:16" x14ac:dyDescent="0.3">
      <c r="P890257" s="83"/>
    </row>
    <row r="890258" spans="16:16" x14ac:dyDescent="0.3">
      <c r="P890258" s="83"/>
    </row>
    <row r="890259" spans="16:16" x14ac:dyDescent="0.3">
      <c r="P890259" s="83"/>
    </row>
    <row r="890260" spans="16:16" x14ac:dyDescent="0.3">
      <c r="P890260" s="83"/>
    </row>
    <row r="890261" spans="16:16" x14ac:dyDescent="0.3">
      <c r="P890261" s="83"/>
    </row>
    <row r="890262" spans="16:16" x14ac:dyDescent="0.3">
      <c r="P890262" s="83"/>
    </row>
    <row r="890263" spans="16:16" x14ac:dyDescent="0.3">
      <c r="P890263" s="83"/>
    </row>
    <row r="890264" spans="16:16" x14ac:dyDescent="0.3">
      <c r="P890264" s="83"/>
    </row>
    <row r="890265" spans="16:16" x14ac:dyDescent="0.3">
      <c r="P890265" s="83"/>
    </row>
    <row r="890266" spans="16:16" x14ac:dyDescent="0.3">
      <c r="P890266" s="83"/>
    </row>
    <row r="890267" spans="16:16" x14ac:dyDescent="0.3">
      <c r="P890267" s="83"/>
    </row>
    <row r="890268" spans="16:16" x14ac:dyDescent="0.3">
      <c r="P890268" s="83"/>
    </row>
    <row r="890269" spans="16:16" x14ac:dyDescent="0.3">
      <c r="P890269" s="83"/>
    </row>
    <row r="890270" spans="16:16" x14ac:dyDescent="0.3">
      <c r="P890270" s="83"/>
    </row>
    <row r="890271" spans="16:16" x14ac:dyDescent="0.3">
      <c r="P890271" s="83"/>
    </row>
    <row r="890272" spans="16:16" x14ac:dyDescent="0.3">
      <c r="P890272" s="83"/>
    </row>
    <row r="890273" spans="16:16" x14ac:dyDescent="0.3">
      <c r="P890273" s="83"/>
    </row>
    <row r="890274" spans="16:16" x14ac:dyDescent="0.3">
      <c r="P890274" s="83"/>
    </row>
    <row r="890275" spans="16:16" x14ac:dyDescent="0.3">
      <c r="P890275" s="83"/>
    </row>
    <row r="890276" spans="16:16" x14ac:dyDescent="0.3">
      <c r="P890276" s="83"/>
    </row>
    <row r="890277" spans="16:16" x14ac:dyDescent="0.3">
      <c r="P890277" s="83"/>
    </row>
    <row r="890278" spans="16:16" x14ac:dyDescent="0.3">
      <c r="P890278" s="83"/>
    </row>
    <row r="890279" spans="16:16" x14ac:dyDescent="0.3">
      <c r="P890279" s="83"/>
    </row>
    <row r="890280" spans="16:16" x14ac:dyDescent="0.3">
      <c r="P890280" s="83"/>
    </row>
    <row r="890281" spans="16:16" x14ac:dyDescent="0.3">
      <c r="P890281" s="83"/>
    </row>
    <row r="890282" spans="16:16" x14ac:dyDescent="0.3">
      <c r="P890282" s="83"/>
    </row>
    <row r="890283" spans="16:16" x14ac:dyDescent="0.3">
      <c r="P890283" s="83"/>
    </row>
    <row r="890284" spans="16:16" x14ac:dyDescent="0.3">
      <c r="P890284" s="83"/>
    </row>
    <row r="890285" spans="16:16" x14ac:dyDescent="0.3">
      <c r="P890285" s="83"/>
    </row>
    <row r="890286" spans="16:16" x14ac:dyDescent="0.3">
      <c r="P890286" s="83"/>
    </row>
    <row r="890287" spans="16:16" x14ac:dyDescent="0.3">
      <c r="P890287" s="83"/>
    </row>
    <row r="890288" spans="16:16" x14ac:dyDescent="0.3">
      <c r="P890288" s="83"/>
    </row>
    <row r="890289" spans="16:16" x14ac:dyDescent="0.3">
      <c r="P890289" s="83"/>
    </row>
    <row r="890290" spans="16:16" x14ac:dyDescent="0.3">
      <c r="P890290" s="83"/>
    </row>
    <row r="890291" spans="16:16" x14ac:dyDescent="0.3">
      <c r="P890291" s="83"/>
    </row>
    <row r="890292" spans="16:16" x14ac:dyDescent="0.3">
      <c r="P890292" s="83"/>
    </row>
    <row r="890293" spans="16:16" x14ac:dyDescent="0.3">
      <c r="P890293" s="83"/>
    </row>
    <row r="890294" spans="16:16" x14ac:dyDescent="0.3">
      <c r="P890294" s="83"/>
    </row>
    <row r="890295" spans="16:16" x14ac:dyDescent="0.3">
      <c r="P890295" s="83"/>
    </row>
    <row r="890296" spans="16:16" x14ac:dyDescent="0.3">
      <c r="P890296" s="83"/>
    </row>
    <row r="890297" spans="16:16" x14ac:dyDescent="0.3">
      <c r="P890297" s="83"/>
    </row>
    <row r="890298" spans="16:16" x14ac:dyDescent="0.3">
      <c r="P890298" s="83"/>
    </row>
    <row r="890299" spans="16:16" x14ac:dyDescent="0.3">
      <c r="P890299" s="83"/>
    </row>
    <row r="890300" spans="16:16" x14ac:dyDescent="0.3">
      <c r="P890300" s="83"/>
    </row>
    <row r="890301" spans="16:16" x14ac:dyDescent="0.3">
      <c r="P890301" s="83"/>
    </row>
    <row r="890302" spans="16:16" x14ac:dyDescent="0.3">
      <c r="P890302" s="83"/>
    </row>
    <row r="890303" spans="16:16" x14ac:dyDescent="0.3">
      <c r="P890303" s="83"/>
    </row>
    <row r="890304" spans="16:16" x14ac:dyDescent="0.3">
      <c r="P890304" s="83"/>
    </row>
    <row r="890305" spans="16:16" x14ac:dyDescent="0.3">
      <c r="P890305" s="83"/>
    </row>
    <row r="890306" spans="16:16" x14ac:dyDescent="0.3">
      <c r="P890306" s="83"/>
    </row>
    <row r="890307" spans="16:16" x14ac:dyDescent="0.3">
      <c r="P890307" s="83"/>
    </row>
    <row r="890308" spans="16:16" x14ac:dyDescent="0.3">
      <c r="P890308" s="83"/>
    </row>
    <row r="890309" spans="16:16" x14ac:dyDescent="0.3">
      <c r="P890309" s="83"/>
    </row>
    <row r="890310" spans="16:16" x14ac:dyDescent="0.3">
      <c r="P890310" s="83"/>
    </row>
    <row r="890311" spans="16:16" x14ac:dyDescent="0.3">
      <c r="P890311" s="83"/>
    </row>
    <row r="890312" spans="16:16" x14ac:dyDescent="0.3">
      <c r="P890312" s="83"/>
    </row>
    <row r="890313" spans="16:16" x14ac:dyDescent="0.3">
      <c r="P890313" s="83"/>
    </row>
    <row r="890314" spans="16:16" x14ac:dyDescent="0.3">
      <c r="P890314" s="83"/>
    </row>
    <row r="890315" spans="16:16" x14ac:dyDescent="0.3">
      <c r="P890315" s="83"/>
    </row>
    <row r="890316" spans="16:16" x14ac:dyDescent="0.3">
      <c r="P890316" s="83"/>
    </row>
    <row r="890317" spans="16:16" x14ac:dyDescent="0.3">
      <c r="P890317" s="83"/>
    </row>
    <row r="890318" spans="16:16" x14ac:dyDescent="0.3">
      <c r="P890318" s="83"/>
    </row>
    <row r="890319" spans="16:16" x14ac:dyDescent="0.3">
      <c r="P890319" s="83"/>
    </row>
    <row r="890320" spans="16:16" x14ac:dyDescent="0.3">
      <c r="P890320" s="83"/>
    </row>
    <row r="890321" spans="16:16" x14ac:dyDescent="0.3">
      <c r="P890321" s="83"/>
    </row>
    <row r="890322" spans="16:16" x14ac:dyDescent="0.3">
      <c r="P890322" s="83"/>
    </row>
    <row r="890323" spans="16:16" x14ac:dyDescent="0.3">
      <c r="P890323" s="83"/>
    </row>
    <row r="890324" spans="16:16" x14ac:dyDescent="0.3">
      <c r="P890324" s="83"/>
    </row>
    <row r="890325" spans="16:16" x14ac:dyDescent="0.3">
      <c r="P890325" s="83"/>
    </row>
    <row r="890326" spans="16:16" x14ac:dyDescent="0.3">
      <c r="P890326" s="83"/>
    </row>
    <row r="890327" spans="16:16" x14ac:dyDescent="0.3">
      <c r="P890327" s="83"/>
    </row>
    <row r="890328" spans="16:16" x14ac:dyDescent="0.3">
      <c r="P890328" s="83"/>
    </row>
    <row r="890329" spans="16:16" x14ac:dyDescent="0.3">
      <c r="P890329" s="83"/>
    </row>
    <row r="890330" spans="16:16" x14ac:dyDescent="0.3">
      <c r="P890330" s="83"/>
    </row>
    <row r="890331" spans="16:16" x14ac:dyDescent="0.3">
      <c r="P890331" s="83"/>
    </row>
    <row r="890332" spans="16:16" x14ac:dyDescent="0.3">
      <c r="P890332" s="83"/>
    </row>
    <row r="890333" spans="16:16" x14ac:dyDescent="0.3">
      <c r="P890333" s="83"/>
    </row>
    <row r="890334" spans="16:16" x14ac:dyDescent="0.3">
      <c r="P890334" s="83"/>
    </row>
    <row r="890335" spans="16:16" x14ac:dyDescent="0.3">
      <c r="P890335" s="83"/>
    </row>
    <row r="890336" spans="16:16" x14ac:dyDescent="0.3">
      <c r="P890336" s="83"/>
    </row>
    <row r="890337" spans="16:16" x14ac:dyDescent="0.3">
      <c r="P890337" s="83"/>
    </row>
    <row r="890338" spans="16:16" x14ac:dyDescent="0.3">
      <c r="P890338" s="83"/>
    </row>
    <row r="890339" spans="16:16" x14ac:dyDescent="0.3">
      <c r="P890339" s="83"/>
    </row>
    <row r="890340" spans="16:16" x14ac:dyDescent="0.3">
      <c r="P890340" s="83"/>
    </row>
    <row r="890341" spans="16:16" x14ac:dyDescent="0.3">
      <c r="P890341" s="83"/>
    </row>
    <row r="890342" spans="16:16" x14ac:dyDescent="0.3">
      <c r="P890342" s="83"/>
    </row>
    <row r="890343" spans="16:16" x14ac:dyDescent="0.3">
      <c r="P890343" s="83"/>
    </row>
    <row r="890344" spans="16:16" x14ac:dyDescent="0.3">
      <c r="P890344" s="83"/>
    </row>
    <row r="890345" spans="16:16" x14ac:dyDescent="0.3">
      <c r="P890345" s="83"/>
    </row>
    <row r="890346" spans="16:16" x14ac:dyDescent="0.3">
      <c r="P890346" s="83"/>
    </row>
    <row r="890347" spans="16:16" x14ac:dyDescent="0.3">
      <c r="P890347" s="83"/>
    </row>
    <row r="890348" spans="16:16" x14ac:dyDescent="0.3">
      <c r="P890348" s="83"/>
    </row>
    <row r="890349" spans="16:16" x14ac:dyDescent="0.3">
      <c r="P890349" s="83"/>
    </row>
    <row r="890350" spans="16:16" x14ac:dyDescent="0.3">
      <c r="P890350" s="83"/>
    </row>
    <row r="890351" spans="16:16" x14ac:dyDescent="0.3">
      <c r="P890351" s="83"/>
    </row>
    <row r="890352" spans="16:16" x14ac:dyDescent="0.3">
      <c r="P890352" s="83"/>
    </row>
    <row r="890353" spans="16:16" x14ac:dyDescent="0.3">
      <c r="P890353" s="83"/>
    </row>
    <row r="890354" spans="16:16" x14ac:dyDescent="0.3">
      <c r="P890354" s="83"/>
    </row>
    <row r="890355" spans="16:16" x14ac:dyDescent="0.3">
      <c r="P890355" s="83"/>
    </row>
    <row r="890356" spans="16:16" x14ac:dyDescent="0.3">
      <c r="P890356" s="83"/>
    </row>
    <row r="890357" spans="16:16" x14ac:dyDescent="0.3">
      <c r="P890357" s="83"/>
    </row>
    <row r="890358" spans="16:16" x14ac:dyDescent="0.3">
      <c r="P890358" s="83"/>
    </row>
    <row r="890359" spans="16:16" x14ac:dyDescent="0.3">
      <c r="P890359" s="83"/>
    </row>
    <row r="890360" spans="16:16" x14ac:dyDescent="0.3">
      <c r="P890360" s="83"/>
    </row>
    <row r="890361" spans="16:16" x14ac:dyDescent="0.3">
      <c r="P890361" s="83"/>
    </row>
    <row r="890362" spans="16:16" x14ac:dyDescent="0.3">
      <c r="P890362" s="83"/>
    </row>
    <row r="890363" spans="16:16" x14ac:dyDescent="0.3">
      <c r="P890363" s="83"/>
    </row>
    <row r="890364" spans="16:16" x14ac:dyDescent="0.3">
      <c r="P890364" s="83"/>
    </row>
    <row r="890365" spans="16:16" x14ac:dyDescent="0.3">
      <c r="P890365" s="83"/>
    </row>
    <row r="890366" spans="16:16" x14ac:dyDescent="0.3">
      <c r="P890366" s="83"/>
    </row>
    <row r="890367" spans="16:16" x14ac:dyDescent="0.3">
      <c r="P890367" s="83"/>
    </row>
    <row r="890368" spans="16:16" x14ac:dyDescent="0.3">
      <c r="P890368" s="83"/>
    </row>
    <row r="890369" spans="16:16" x14ac:dyDescent="0.3">
      <c r="P890369" s="83"/>
    </row>
    <row r="890370" spans="16:16" x14ac:dyDescent="0.3">
      <c r="P890370" s="83"/>
    </row>
    <row r="890371" spans="16:16" x14ac:dyDescent="0.3">
      <c r="P890371" s="83"/>
    </row>
    <row r="890372" spans="16:16" x14ac:dyDescent="0.3">
      <c r="P890372" s="83"/>
    </row>
    <row r="890373" spans="16:16" x14ac:dyDescent="0.3">
      <c r="P890373" s="83"/>
    </row>
    <row r="890374" spans="16:16" x14ac:dyDescent="0.3">
      <c r="P890374" s="83"/>
    </row>
    <row r="890375" spans="16:16" x14ac:dyDescent="0.3">
      <c r="P890375" s="83"/>
    </row>
    <row r="890376" spans="16:16" x14ac:dyDescent="0.3">
      <c r="P890376" s="83"/>
    </row>
    <row r="890377" spans="16:16" x14ac:dyDescent="0.3">
      <c r="P890377" s="83"/>
    </row>
    <row r="890378" spans="16:16" x14ac:dyDescent="0.3">
      <c r="P890378" s="83"/>
    </row>
    <row r="890379" spans="16:16" x14ac:dyDescent="0.3">
      <c r="P890379" s="83"/>
    </row>
    <row r="890380" spans="16:16" x14ac:dyDescent="0.3">
      <c r="P890380" s="83"/>
    </row>
    <row r="890381" spans="16:16" x14ac:dyDescent="0.3">
      <c r="P890381" s="83"/>
    </row>
    <row r="890382" spans="16:16" x14ac:dyDescent="0.3">
      <c r="P890382" s="83"/>
    </row>
    <row r="890383" spans="16:16" x14ac:dyDescent="0.3">
      <c r="P890383" s="83"/>
    </row>
    <row r="890384" spans="16:16" x14ac:dyDescent="0.3">
      <c r="P890384" s="83"/>
    </row>
    <row r="890385" spans="16:16" x14ac:dyDescent="0.3">
      <c r="P890385" s="83"/>
    </row>
    <row r="890386" spans="16:16" x14ac:dyDescent="0.3">
      <c r="P890386" s="83"/>
    </row>
    <row r="890387" spans="16:16" x14ac:dyDescent="0.3">
      <c r="P890387" s="83"/>
    </row>
    <row r="890388" spans="16:16" x14ac:dyDescent="0.3">
      <c r="P890388" s="83"/>
    </row>
    <row r="890389" spans="16:16" x14ac:dyDescent="0.3">
      <c r="P890389" s="83"/>
    </row>
    <row r="890390" spans="16:16" x14ac:dyDescent="0.3">
      <c r="P890390" s="83"/>
    </row>
    <row r="890391" spans="16:16" x14ac:dyDescent="0.3">
      <c r="P890391" s="83"/>
    </row>
    <row r="890392" spans="16:16" x14ac:dyDescent="0.3">
      <c r="P890392" s="83"/>
    </row>
    <row r="890393" spans="16:16" x14ac:dyDescent="0.3">
      <c r="P890393" s="83"/>
    </row>
    <row r="890394" spans="16:16" x14ac:dyDescent="0.3">
      <c r="P890394" s="83"/>
    </row>
    <row r="890395" spans="16:16" x14ac:dyDescent="0.3">
      <c r="P890395" s="83"/>
    </row>
    <row r="890396" spans="16:16" x14ac:dyDescent="0.3">
      <c r="P890396" s="83"/>
    </row>
    <row r="890397" spans="16:16" x14ac:dyDescent="0.3">
      <c r="P890397" s="83"/>
    </row>
    <row r="890398" spans="16:16" x14ac:dyDescent="0.3">
      <c r="P890398" s="83"/>
    </row>
    <row r="890399" spans="16:16" x14ac:dyDescent="0.3">
      <c r="P890399" s="83"/>
    </row>
    <row r="890400" spans="16:16" x14ac:dyDescent="0.3">
      <c r="P890400" s="83"/>
    </row>
    <row r="890401" spans="16:16" x14ac:dyDescent="0.3">
      <c r="P890401" s="83"/>
    </row>
    <row r="890402" spans="16:16" x14ac:dyDescent="0.3">
      <c r="P890402" s="83"/>
    </row>
    <row r="890403" spans="16:16" x14ac:dyDescent="0.3">
      <c r="P890403" s="83"/>
    </row>
    <row r="890404" spans="16:16" x14ac:dyDescent="0.3">
      <c r="P890404" s="83"/>
    </row>
    <row r="890405" spans="16:16" x14ac:dyDescent="0.3">
      <c r="P890405" s="83"/>
    </row>
    <row r="890406" spans="16:16" x14ac:dyDescent="0.3">
      <c r="P890406" s="83"/>
    </row>
    <row r="890407" spans="16:16" x14ac:dyDescent="0.3">
      <c r="P890407" s="83"/>
    </row>
    <row r="890408" spans="16:16" x14ac:dyDescent="0.3">
      <c r="P890408" s="83"/>
    </row>
    <row r="890409" spans="16:16" x14ac:dyDescent="0.3">
      <c r="P890409" s="83"/>
    </row>
    <row r="890410" spans="16:16" x14ac:dyDescent="0.3">
      <c r="P890410" s="83"/>
    </row>
    <row r="890411" spans="16:16" x14ac:dyDescent="0.3">
      <c r="P890411" s="83"/>
    </row>
    <row r="890412" spans="16:16" x14ac:dyDescent="0.3">
      <c r="P890412" s="83"/>
    </row>
    <row r="890413" spans="16:16" x14ac:dyDescent="0.3">
      <c r="P890413" s="83"/>
    </row>
    <row r="890414" spans="16:16" x14ac:dyDescent="0.3">
      <c r="P890414" s="83"/>
    </row>
    <row r="890415" spans="16:16" x14ac:dyDescent="0.3">
      <c r="P890415" s="83"/>
    </row>
    <row r="890416" spans="16:16" x14ac:dyDescent="0.3">
      <c r="P890416" s="83"/>
    </row>
    <row r="890417" spans="16:16" x14ac:dyDescent="0.3">
      <c r="P890417" s="83"/>
    </row>
    <row r="890418" spans="16:16" x14ac:dyDescent="0.3">
      <c r="P890418" s="83"/>
    </row>
    <row r="890419" spans="16:16" x14ac:dyDescent="0.3">
      <c r="P890419" s="83"/>
    </row>
    <row r="890420" spans="16:16" x14ac:dyDescent="0.3">
      <c r="P890420" s="83"/>
    </row>
    <row r="890421" spans="16:16" x14ac:dyDescent="0.3">
      <c r="P890421" s="83"/>
    </row>
    <row r="890422" spans="16:16" x14ac:dyDescent="0.3">
      <c r="P890422" s="83"/>
    </row>
    <row r="890423" spans="16:16" x14ac:dyDescent="0.3">
      <c r="P890423" s="83"/>
    </row>
    <row r="890424" spans="16:16" x14ac:dyDescent="0.3">
      <c r="P890424" s="83"/>
    </row>
    <row r="890425" spans="16:16" x14ac:dyDescent="0.3">
      <c r="P890425" s="83"/>
    </row>
    <row r="890426" spans="16:16" x14ac:dyDescent="0.3">
      <c r="P890426" s="83"/>
    </row>
    <row r="890427" spans="16:16" x14ac:dyDescent="0.3">
      <c r="P890427" s="83"/>
    </row>
    <row r="890428" spans="16:16" x14ac:dyDescent="0.3">
      <c r="P890428" s="83"/>
    </row>
    <row r="890429" spans="16:16" x14ac:dyDescent="0.3">
      <c r="P890429" s="83"/>
    </row>
    <row r="890430" spans="16:16" x14ac:dyDescent="0.3">
      <c r="P890430" s="83"/>
    </row>
    <row r="890431" spans="16:16" x14ac:dyDescent="0.3">
      <c r="P890431" s="83"/>
    </row>
    <row r="890432" spans="16:16" x14ac:dyDescent="0.3">
      <c r="P890432" s="83"/>
    </row>
    <row r="890433" spans="16:16" x14ac:dyDescent="0.3">
      <c r="P890433" s="83"/>
    </row>
    <row r="890434" spans="16:16" x14ac:dyDescent="0.3">
      <c r="P890434" s="83"/>
    </row>
    <row r="890435" spans="16:16" x14ac:dyDescent="0.3">
      <c r="P890435" s="83"/>
    </row>
    <row r="890436" spans="16:16" x14ac:dyDescent="0.3">
      <c r="P890436" s="83"/>
    </row>
    <row r="890437" spans="16:16" x14ac:dyDescent="0.3">
      <c r="P890437" s="83"/>
    </row>
    <row r="890438" spans="16:16" x14ac:dyDescent="0.3">
      <c r="P890438" s="83"/>
    </row>
    <row r="890439" spans="16:16" x14ac:dyDescent="0.3">
      <c r="P890439" s="83"/>
    </row>
    <row r="890440" spans="16:16" x14ac:dyDescent="0.3">
      <c r="P890440" s="83"/>
    </row>
    <row r="890441" spans="16:16" x14ac:dyDescent="0.3">
      <c r="P890441" s="83"/>
    </row>
    <row r="890442" spans="16:16" x14ac:dyDescent="0.3">
      <c r="P890442" s="83"/>
    </row>
    <row r="890443" spans="16:16" x14ac:dyDescent="0.3">
      <c r="P890443" s="83"/>
    </row>
    <row r="890444" spans="16:16" x14ac:dyDescent="0.3">
      <c r="P890444" s="83"/>
    </row>
    <row r="890445" spans="16:16" x14ac:dyDescent="0.3">
      <c r="P890445" s="83"/>
    </row>
    <row r="890446" spans="16:16" x14ac:dyDescent="0.3">
      <c r="P890446" s="83"/>
    </row>
    <row r="890447" spans="16:16" x14ac:dyDescent="0.3">
      <c r="P890447" s="83"/>
    </row>
    <row r="890448" spans="16:16" x14ac:dyDescent="0.3">
      <c r="P890448" s="83"/>
    </row>
    <row r="890449" spans="16:16" x14ac:dyDescent="0.3">
      <c r="P890449" s="83"/>
    </row>
    <row r="890450" spans="16:16" x14ac:dyDescent="0.3">
      <c r="P890450" s="83"/>
    </row>
    <row r="890451" spans="16:16" x14ac:dyDescent="0.3">
      <c r="P890451" s="83"/>
    </row>
    <row r="890452" spans="16:16" x14ac:dyDescent="0.3">
      <c r="P890452" s="83"/>
    </row>
    <row r="890453" spans="16:16" x14ac:dyDescent="0.3">
      <c r="P890453" s="83"/>
    </row>
    <row r="890454" spans="16:16" x14ac:dyDescent="0.3">
      <c r="P890454" s="83"/>
    </row>
    <row r="890455" spans="16:16" x14ac:dyDescent="0.3">
      <c r="P890455" s="83"/>
    </row>
    <row r="890456" spans="16:16" x14ac:dyDescent="0.3">
      <c r="P890456" s="83"/>
    </row>
    <row r="890457" spans="16:16" x14ac:dyDescent="0.3">
      <c r="P890457" s="83"/>
    </row>
    <row r="890458" spans="16:16" x14ac:dyDescent="0.3">
      <c r="P890458" s="83"/>
    </row>
    <row r="890459" spans="16:16" x14ac:dyDescent="0.3">
      <c r="P890459" s="83"/>
    </row>
    <row r="890460" spans="16:16" x14ac:dyDescent="0.3">
      <c r="P890460" s="83"/>
    </row>
    <row r="890461" spans="16:16" x14ac:dyDescent="0.3">
      <c r="P890461" s="83"/>
    </row>
    <row r="890462" spans="16:16" x14ac:dyDescent="0.3">
      <c r="P890462" s="83"/>
    </row>
    <row r="890463" spans="16:16" x14ac:dyDescent="0.3">
      <c r="P890463" s="83"/>
    </row>
    <row r="890464" spans="16:16" x14ac:dyDescent="0.3">
      <c r="P890464" s="83"/>
    </row>
    <row r="890465" spans="16:16" x14ac:dyDescent="0.3">
      <c r="P890465" s="83"/>
    </row>
    <row r="890466" spans="16:16" x14ac:dyDescent="0.3">
      <c r="P890466" s="83"/>
    </row>
    <row r="890467" spans="16:16" x14ac:dyDescent="0.3">
      <c r="P890467" s="83"/>
    </row>
    <row r="890468" spans="16:16" x14ac:dyDescent="0.3">
      <c r="P890468" s="83"/>
    </row>
    <row r="890469" spans="16:16" x14ac:dyDescent="0.3">
      <c r="P890469" s="83"/>
    </row>
    <row r="890470" spans="16:16" x14ac:dyDescent="0.3">
      <c r="P890470" s="83"/>
    </row>
    <row r="890471" spans="16:16" x14ac:dyDescent="0.3">
      <c r="P890471" s="83"/>
    </row>
    <row r="890472" spans="16:16" x14ac:dyDescent="0.3">
      <c r="P890472" s="83"/>
    </row>
    <row r="890473" spans="16:16" x14ac:dyDescent="0.3">
      <c r="P890473" s="83"/>
    </row>
    <row r="890474" spans="16:16" x14ac:dyDescent="0.3">
      <c r="P890474" s="83"/>
    </row>
    <row r="890475" spans="16:16" x14ac:dyDescent="0.3">
      <c r="P890475" s="83"/>
    </row>
    <row r="890476" spans="16:16" x14ac:dyDescent="0.3">
      <c r="P890476" s="83"/>
    </row>
    <row r="890477" spans="16:16" x14ac:dyDescent="0.3">
      <c r="P890477" s="83"/>
    </row>
    <row r="890478" spans="16:16" x14ac:dyDescent="0.3">
      <c r="P890478" s="83"/>
    </row>
    <row r="890479" spans="16:16" x14ac:dyDescent="0.3">
      <c r="P890479" s="83"/>
    </row>
    <row r="890480" spans="16:16" x14ac:dyDescent="0.3">
      <c r="P890480" s="83"/>
    </row>
    <row r="890481" spans="16:16" x14ac:dyDescent="0.3">
      <c r="P890481" s="83"/>
    </row>
    <row r="890482" spans="16:16" x14ac:dyDescent="0.3">
      <c r="P890482" s="83"/>
    </row>
    <row r="890483" spans="16:16" x14ac:dyDescent="0.3">
      <c r="P890483" s="83"/>
    </row>
    <row r="890484" spans="16:16" x14ac:dyDescent="0.3">
      <c r="P890484" s="83"/>
    </row>
    <row r="890485" spans="16:16" x14ac:dyDescent="0.3">
      <c r="P890485" s="83"/>
    </row>
    <row r="890486" spans="16:16" x14ac:dyDescent="0.3">
      <c r="P890486" s="83"/>
    </row>
    <row r="890487" spans="16:16" x14ac:dyDescent="0.3">
      <c r="P890487" s="83"/>
    </row>
    <row r="890488" spans="16:16" x14ac:dyDescent="0.3">
      <c r="P890488" s="83"/>
    </row>
    <row r="890489" spans="16:16" x14ac:dyDescent="0.3">
      <c r="P890489" s="83"/>
    </row>
    <row r="890490" spans="16:16" x14ac:dyDescent="0.3">
      <c r="P890490" s="83"/>
    </row>
    <row r="890491" spans="16:16" x14ac:dyDescent="0.3">
      <c r="P890491" s="83"/>
    </row>
    <row r="890492" spans="16:16" x14ac:dyDescent="0.3">
      <c r="P890492" s="83"/>
    </row>
    <row r="890493" spans="16:16" x14ac:dyDescent="0.3">
      <c r="P890493" s="83"/>
    </row>
    <row r="890494" spans="16:16" x14ac:dyDescent="0.3">
      <c r="P890494" s="83"/>
    </row>
    <row r="890495" spans="16:16" x14ac:dyDescent="0.3">
      <c r="P890495" s="83"/>
    </row>
    <row r="890496" spans="16:16" x14ac:dyDescent="0.3">
      <c r="P890496" s="83"/>
    </row>
    <row r="890497" spans="16:16" x14ac:dyDescent="0.3">
      <c r="P890497" s="83"/>
    </row>
    <row r="890498" spans="16:16" x14ac:dyDescent="0.3">
      <c r="P890498" s="83"/>
    </row>
    <row r="890499" spans="16:16" x14ac:dyDescent="0.3">
      <c r="P890499" s="83"/>
    </row>
    <row r="890500" spans="16:16" x14ac:dyDescent="0.3">
      <c r="P890500" s="83"/>
    </row>
    <row r="890501" spans="16:16" x14ac:dyDescent="0.3">
      <c r="P890501" s="83"/>
    </row>
    <row r="890502" spans="16:16" x14ac:dyDescent="0.3">
      <c r="P890502" s="83"/>
    </row>
    <row r="890503" spans="16:16" x14ac:dyDescent="0.3">
      <c r="P890503" s="83"/>
    </row>
    <row r="890504" spans="16:16" x14ac:dyDescent="0.3">
      <c r="P890504" s="83"/>
    </row>
    <row r="890505" spans="16:16" x14ac:dyDescent="0.3">
      <c r="P890505" s="83"/>
    </row>
    <row r="890506" spans="16:16" x14ac:dyDescent="0.3">
      <c r="P890506" s="83"/>
    </row>
    <row r="890507" spans="16:16" x14ac:dyDescent="0.3">
      <c r="P890507" s="83"/>
    </row>
    <row r="890508" spans="16:16" x14ac:dyDescent="0.3">
      <c r="P890508" s="83"/>
    </row>
    <row r="890509" spans="16:16" x14ac:dyDescent="0.3">
      <c r="P890509" s="83"/>
    </row>
    <row r="890510" spans="16:16" x14ac:dyDescent="0.3">
      <c r="P890510" s="83"/>
    </row>
    <row r="890511" spans="16:16" x14ac:dyDescent="0.3">
      <c r="P890511" s="83"/>
    </row>
    <row r="890512" spans="16:16" x14ac:dyDescent="0.3">
      <c r="P890512" s="83"/>
    </row>
    <row r="890513" spans="16:16" x14ac:dyDescent="0.3">
      <c r="P890513" s="83"/>
    </row>
    <row r="890514" spans="16:16" x14ac:dyDescent="0.3">
      <c r="P890514" s="83"/>
    </row>
    <row r="890515" spans="16:16" x14ac:dyDescent="0.3">
      <c r="P890515" s="83"/>
    </row>
    <row r="890516" spans="16:16" x14ac:dyDescent="0.3">
      <c r="P890516" s="83"/>
    </row>
    <row r="890517" spans="16:16" x14ac:dyDescent="0.3">
      <c r="P890517" s="83"/>
    </row>
    <row r="890518" spans="16:16" x14ac:dyDescent="0.3">
      <c r="P890518" s="83"/>
    </row>
    <row r="890519" spans="16:16" x14ac:dyDescent="0.3">
      <c r="P890519" s="83"/>
    </row>
    <row r="890520" spans="16:16" x14ac:dyDescent="0.3">
      <c r="P890520" s="83"/>
    </row>
    <row r="890521" spans="16:16" x14ac:dyDescent="0.3">
      <c r="P890521" s="83"/>
    </row>
    <row r="890522" spans="16:16" x14ac:dyDescent="0.3">
      <c r="P890522" s="83"/>
    </row>
    <row r="890523" spans="16:16" x14ac:dyDescent="0.3">
      <c r="P890523" s="83"/>
    </row>
    <row r="890524" spans="16:16" x14ac:dyDescent="0.3">
      <c r="P890524" s="83"/>
    </row>
    <row r="890525" spans="16:16" x14ac:dyDescent="0.3">
      <c r="P890525" s="83"/>
    </row>
    <row r="890526" spans="16:16" x14ac:dyDescent="0.3">
      <c r="P890526" s="83"/>
    </row>
    <row r="890527" spans="16:16" x14ac:dyDescent="0.3">
      <c r="P890527" s="83"/>
    </row>
    <row r="890528" spans="16:16" x14ac:dyDescent="0.3">
      <c r="P890528" s="83"/>
    </row>
    <row r="890529" spans="16:16" x14ac:dyDescent="0.3">
      <c r="P890529" s="83"/>
    </row>
    <row r="890530" spans="16:16" x14ac:dyDescent="0.3">
      <c r="P890530" s="83"/>
    </row>
    <row r="890531" spans="16:16" x14ac:dyDescent="0.3">
      <c r="P890531" s="83"/>
    </row>
    <row r="890532" spans="16:16" x14ac:dyDescent="0.3">
      <c r="P890532" s="83"/>
    </row>
    <row r="890533" spans="16:16" x14ac:dyDescent="0.3">
      <c r="P890533" s="83"/>
    </row>
    <row r="890534" spans="16:16" x14ac:dyDescent="0.3">
      <c r="P890534" s="83"/>
    </row>
    <row r="890535" spans="16:16" x14ac:dyDescent="0.3">
      <c r="P890535" s="83"/>
    </row>
    <row r="890536" spans="16:16" x14ac:dyDescent="0.3">
      <c r="P890536" s="83"/>
    </row>
    <row r="890537" spans="16:16" x14ac:dyDescent="0.3">
      <c r="P890537" s="83"/>
    </row>
    <row r="890538" spans="16:16" x14ac:dyDescent="0.3">
      <c r="P890538" s="83"/>
    </row>
    <row r="890539" spans="16:16" x14ac:dyDescent="0.3">
      <c r="P890539" s="83"/>
    </row>
    <row r="890540" spans="16:16" x14ac:dyDescent="0.3">
      <c r="P890540" s="83"/>
    </row>
    <row r="890541" spans="16:16" x14ac:dyDescent="0.3">
      <c r="P890541" s="83"/>
    </row>
    <row r="890542" spans="16:16" x14ac:dyDescent="0.3">
      <c r="P890542" s="83"/>
    </row>
    <row r="890543" spans="16:16" x14ac:dyDescent="0.3">
      <c r="P890543" s="83"/>
    </row>
    <row r="890544" spans="16:16" x14ac:dyDescent="0.3">
      <c r="P890544" s="83"/>
    </row>
    <row r="890545" spans="16:16" x14ac:dyDescent="0.3">
      <c r="P890545" s="83"/>
    </row>
    <row r="890546" spans="16:16" x14ac:dyDescent="0.3">
      <c r="P890546" s="83"/>
    </row>
    <row r="890547" spans="16:16" x14ac:dyDescent="0.3">
      <c r="P890547" s="83"/>
    </row>
    <row r="890548" spans="16:16" x14ac:dyDescent="0.3">
      <c r="P890548" s="83"/>
    </row>
    <row r="890549" spans="16:16" x14ac:dyDescent="0.3">
      <c r="P890549" s="83"/>
    </row>
    <row r="890550" spans="16:16" x14ac:dyDescent="0.3">
      <c r="P890550" s="83"/>
    </row>
    <row r="890551" spans="16:16" x14ac:dyDescent="0.3">
      <c r="P890551" s="83"/>
    </row>
    <row r="890552" spans="16:16" x14ac:dyDescent="0.3">
      <c r="P890552" s="83"/>
    </row>
    <row r="890553" spans="16:16" x14ac:dyDescent="0.3">
      <c r="P890553" s="83"/>
    </row>
    <row r="890554" spans="16:16" x14ac:dyDescent="0.3">
      <c r="P890554" s="83"/>
    </row>
    <row r="890555" spans="16:16" x14ac:dyDescent="0.3">
      <c r="P890555" s="83"/>
    </row>
    <row r="890556" spans="16:16" x14ac:dyDescent="0.3">
      <c r="P890556" s="83"/>
    </row>
    <row r="890557" spans="16:16" x14ac:dyDescent="0.3">
      <c r="P890557" s="83"/>
    </row>
    <row r="890558" spans="16:16" x14ac:dyDescent="0.3">
      <c r="P890558" s="83"/>
    </row>
    <row r="890559" spans="16:16" x14ac:dyDescent="0.3">
      <c r="P890559" s="83"/>
    </row>
    <row r="890560" spans="16:16" x14ac:dyDescent="0.3">
      <c r="P890560" s="83"/>
    </row>
    <row r="890561" spans="16:16" x14ac:dyDescent="0.3">
      <c r="P890561" s="83"/>
    </row>
    <row r="890562" spans="16:16" x14ac:dyDescent="0.3">
      <c r="P890562" s="83"/>
    </row>
    <row r="890563" spans="16:16" x14ac:dyDescent="0.3">
      <c r="P890563" s="83"/>
    </row>
    <row r="890564" spans="16:16" x14ac:dyDescent="0.3">
      <c r="P890564" s="83"/>
    </row>
    <row r="890565" spans="16:16" x14ac:dyDescent="0.3">
      <c r="P890565" s="83"/>
    </row>
    <row r="890566" spans="16:16" x14ac:dyDescent="0.3">
      <c r="P890566" s="83"/>
    </row>
    <row r="890567" spans="16:16" x14ac:dyDescent="0.3">
      <c r="P890567" s="83"/>
    </row>
    <row r="890568" spans="16:16" x14ac:dyDescent="0.3">
      <c r="P890568" s="83"/>
    </row>
    <row r="890569" spans="16:16" x14ac:dyDescent="0.3">
      <c r="P890569" s="83"/>
    </row>
    <row r="890570" spans="16:16" x14ac:dyDescent="0.3">
      <c r="P890570" s="83"/>
    </row>
    <row r="890571" spans="16:16" x14ac:dyDescent="0.3">
      <c r="P890571" s="83"/>
    </row>
    <row r="890572" spans="16:16" x14ac:dyDescent="0.3">
      <c r="P890572" s="83"/>
    </row>
    <row r="890573" spans="16:16" x14ac:dyDescent="0.3">
      <c r="P890573" s="83"/>
    </row>
    <row r="890574" spans="16:16" x14ac:dyDescent="0.3">
      <c r="P890574" s="83"/>
    </row>
    <row r="890575" spans="16:16" x14ac:dyDescent="0.3">
      <c r="P890575" s="83"/>
    </row>
    <row r="890576" spans="16:16" x14ac:dyDescent="0.3">
      <c r="P890576" s="83"/>
    </row>
    <row r="890577" spans="16:16" x14ac:dyDescent="0.3">
      <c r="P890577" s="83"/>
    </row>
    <row r="890578" spans="16:16" x14ac:dyDescent="0.3">
      <c r="P890578" s="83"/>
    </row>
    <row r="890579" spans="16:16" x14ac:dyDescent="0.3">
      <c r="P890579" s="83"/>
    </row>
    <row r="890580" spans="16:16" x14ac:dyDescent="0.3">
      <c r="P890580" s="83"/>
    </row>
    <row r="890581" spans="16:16" x14ac:dyDescent="0.3">
      <c r="P890581" s="83"/>
    </row>
    <row r="890582" spans="16:16" x14ac:dyDescent="0.3">
      <c r="P890582" s="83"/>
    </row>
    <row r="890583" spans="16:16" x14ac:dyDescent="0.3">
      <c r="P890583" s="83"/>
    </row>
    <row r="890584" spans="16:16" x14ac:dyDescent="0.3">
      <c r="P890584" s="83"/>
    </row>
    <row r="890585" spans="16:16" x14ac:dyDescent="0.3">
      <c r="P890585" s="83"/>
    </row>
    <row r="890586" spans="16:16" x14ac:dyDescent="0.3">
      <c r="P890586" s="83"/>
    </row>
    <row r="890587" spans="16:16" x14ac:dyDescent="0.3">
      <c r="P890587" s="83"/>
    </row>
    <row r="890588" spans="16:16" x14ac:dyDescent="0.3">
      <c r="P890588" s="83"/>
    </row>
    <row r="890589" spans="16:16" x14ac:dyDescent="0.3">
      <c r="P890589" s="83"/>
    </row>
    <row r="890590" spans="16:16" x14ac:dyDescent="0.3">
      <c r="P890590" s="83"/>
    </row>
    <row r="890591" spans="16:16" x14ac:dyDescent="0.3">
      <c r="P890591" s="83"/>
    </row>
    <row r="890592" spans="16:16" x14ac:dyDescent="0.3">
      <c r="P890592" s="83"/>
    </row>
    <row r="890593" spans="16:16" x14ac:dyDescent="0.3">
      <c r="P890593" s="83"/>
    </row>
    <row r="890594" spans="16:16" x14ac:dyDescent="0.3">
      <c r="P890594" s="83"/>
    </row>
    <row r="890595" spans="16:16" x14ac:dyDescent="0.3">
      <c r="P890595" s="83"/>
    </row>
    <row r="890596" spans="16:16" x14ac:dyDescent="0.3">
      <c r="P890596" s="83"/>
    </row>
    <row r="890597" spans="16:16" x14ac:dyDescent="0.3">
      <c r="P890597" s="83"/>
    </row>
    <row r="890598" spans="16:16" x14ac:dyDescent="0.3">
      <c r="P890598" s="83"/>
    </row>
    <row r="890599" spans="16:16" x14ac:dyDescent="0.3">
      <c r="P890599" s="83"/>
    </row>
    <row r="890600" spans="16:16" x14ac:dyDescent="0.3">
      <c r="P890600" s="83"/>
    </row>
    <row r="890601" spans="16:16" x14ac:dyDescent="0.3">
      <c r="P890601" s="83"/>
    </row>
    <row r="890602" spans="16:16" x14ac:dyDescent="0.3">
      <c r="P890602" s="83"/>
    </row>
    <row r="890603" spans="16:16" x14ac:dyDescent="0.3">
      <c r="P890603" s="83"/>
    </row>
    <row r="890604" spans="16:16" x14ac:dyDescent="0.3">
      <c r="P890604" s="83"/>
    </row>
    <row r="890605" spans="16:16" x14ac:dyDescent="0.3">
      <c r="P890605" s="83"/>
    </row>
    <row r="890606" spans="16:16" x14ac:dyDescent="0.3">
      <c r="P890606" s="83"/>
    </row>
    <row r="890607" spans="16:16" x14ac:dyDescent="0.3">
      <c r="P890607" s="83"/>
    </row>
    <row r="890608" spans="16:16" x14ac:dyDescent="0.3">
      <c r="P890608" s="83"/>
    </row>
    <row r="890609" spans="16:16" x14ac:dyDescent="0.3">
      <c r="P890609" s="83"/>
    </row>
    <row r="890610" spans="16:16" x14ac:dyDescent="0.3">
      <c r="P890610" s="83"/>
    </row>
    <row r="890611" spans="16:16" x14ac:dyDescent="0.3">
      <c r="P890611" s="83"/>
    </row>
    <row r="890612" spans="16:16" x14ac:dyDescent="0.3">
      <c r="P890612" s="83"/>
    </row>
    <row r="890613" spans="16:16" x14ac:dyDescent="0.3">
      <c r="P890613" s="83"/>
    </row>
    <row r="890614" spans="16:16" x14ac:dyDescent="0.3">
      <c r="P890614" s="83"/>
    </row>
    <row r="890615" spans="16:16" x14ac:dyDescent="0.3">
      <c r="P890615" s="83"/>
    </row>
    <row r="890616" spans="16:16" x14ac:dyDescent="0.3">
      <c r="P890616" s="83"/>
    </row>
    <row r="890617" spans="16:16" x14ac:dyDescent="0.3">
      <c r="P890617" s="83"/>
    </row>
    <row r="890618" spans="16:16" x14ac:dyDescent="0.3">
      <c r="P890618" s="83"/>
    </row>
    <row r="890619" spans="16:16" x14ac:dyDescent="0.3">
      <c r="P890619" s="83"/>
    </row>
    <row r="890620" spans="16:16" x14ac:dyDescent="0.3">
      <c r="P890620" s="83"/>
    </row>
    <row r="890621" spans="16:16" x14ac:dyDescent="0.3">
      <c r="P890621" s="83"/>
    </row>
    <row r="890622" spans="16:16" x14ac:dyDescent="0.3">
      <c r="P890622" s="83"/>
    </row>
    <row r="890623" spans="16:16" x14ac:dyDescent="0.3">
      <c r="P890623" s="83"/>
    </row>
    <row r="890624" spans="16:16" x14ac:dyDescent="0.3">
      <c r="P890624" s="83"/>
    </row>
    <row r="890625" spans="16:16" x14ac:dyDescent="0.3">
      <c r="P890625" s="83"/>
    </row>
    <row r="890626" spans="16:16" x14ac:dyDescent="0.3">
      <c r="P890626" s="83"/>
    </row>
    <row r="890627" spans="16:16" x14ac:dyDescent="0.3">
      <c r="P890627" s="83"/>
    </row>
    <row r="890628" spans="16:16" x14ac:dyDescent="0.3">
      <c r="P890628" s="83"/>
    </row>
    <row r="890629" spans="16:16" x14ac:dyDescent="0.3">
      <c r="P890629" s="83"/>
    </row>
    <row r="890630" spans="16:16" x14ac:dyDescent="0.3">
      <c r="P890630" s="83"/>
    </row>
    <row r="890631" spans="16:16" x14ac:dyDescent="0.3">
      <c r="P890631" s="83"/>
    </row>
    <row r="890632" spans="16:16" x14ac:dyDescent="0.3">
      <c r="P890632" s="83"/>
    </row>
    <row r="890633" spans="16:16" x14ac:dyDescent="0.3">
      <c r="P890633" s="83"/>
    </row>
    <row r="890634" spans="16:16" x14ac:dyDescent="0.3">
      <c r="P890634" s="83"/>
    </row>
    <row r="890635" spans="16:16" x14ac:dyDescent="0.3">
      <c r="P890635" s="83"/>
    </row>
    <row r="890636" spans="16:16" x14ac:dyDescent="0.3">
      <c r="P890636" s="83"/>
    </row>
    <row r="890637" spans="16:16" x14ac:dyDescent="0.3">
      <c r="P890637" s="83"/>
    </row>
    <row r="890638" spans="16:16" x14ac:dyDescent="0.3">
      <c r="P890638" s="83"/>
    </row>
    <row r="890639" spans="16:16" x14ac:dyDescent="0.3">
      <c r="P890639" s="83"/>
    </row>
    <row r="890640" spans="16:16" x14ac:dyDescent="0.3">
      <c r="P890640" s="83"/>
    </row>
    <row r="890641" spans="16:16" x14ac:dyDescent="0.3">
      <c r="P890641" s="83"/>
    </row>
    <row r="890642" spans="16:16" x14ac:dyDescent="0.3">
      <c r="P890642" s="83"/>
    </row>
    <row r="890643" spans="16:16" x14ac:dyDescent="0.3">
      <c r="P890643" s="83"/>
    </row>
    <row r="890644" spans="16:16" x14ac:dyDescent="0.3">
      <c r="P890644" s="83"/>
    </row>
    <row r="890645" spans="16:16" x14ac:dyDescent="0.3">
      <c r="P890645" s="83"/>
    </row>
    <row r="890646" spans="16:16" x14ac:dyDescent="0.3">
      <c r="P890646" s="83"/>
    </row>
    <row r="890647" spans="16:16" x14ac:dyDescent="0.3">
      <c r="P890647" s="83"/>
    </row>
    <row r="890648" spans="16:16" x14ac:dyDescent="0.3">
      <c r="P890648" s="83"/>
    </row>
    <row r="890649" spans="16:16" x14ac:dyDescent="0.3">
      <c r="P890649" s="83"/>
    </row>
    <row r="890650" spans="16:16" x14ac:dyDescent="0.3">
      <c r="P890650" s="83"/>
    </row>
    <row r="890651" spans="16:16" x14ac:dyDescent="0.3">
      <c r="P890651" s="83"/>
    </row>
    <row r="890652" spans="16:16" x14ac:dyDescent="0.3">
      <c r="P890652" s="83"/>
    </row>
    <row r="890653" spans="16:16" x14ac:dyDescent="0.3">
      <c r="P890653" s="83"/>
    </row>
    <row r="890654" spans="16:16" x14ac:dyDescent="0.3">
      <c r="P890654" s="83"/>
    </row>
    <row r="890655" spans="16:16" x14ac:dyDescent="0.3">
      <c r="P890655" s="83"/>
    </row>
    <row r="890656" spans="16:16" x14ac:dyDescent="0.3">
      <c r="P890656" s="83"/>
    </row>
    <row r="890657" spans="16:16" x14ac:dyDescent="0.3">
      <c r="P890657" s="83"/>
    </row>
    <row r="890658" spans="16:16" x14ac:dyDescent="0.3">
      <c r="P890658" s="83"/>
    </row>
    <row r="890659" spans="16:16" x14ac:dyDescent="0.3">
      <c r="P890659" s="83"/>
    </row>
    <row r="890660" spans="16:16" x14ac:dyDescent="0.3">
      <c r="P890660" s="83"/>
    </row>
    <row r="890661" spans="16:16" x14ac:dyDescent="0.3">
      <c r="P890661" s="83"/>
    </row>
    <row r="890662" spans="16:16" x14ac:dyDescent="0.3">
      <c r="P890662" s="83"/>
    </row>
    <row r="890663" spans="16:16" x14ac:dyDescent="0.3">
      <c r="P890663" s="83"/>
    </row>
    <row r="890664" spans="16:16" x14ac:dyDescent="0.3">
      <c r="P890664" s="83"/>
    </row>
    <row r="890665" spans="16:16" x14ac:dyDescent="0.3">
      <c r="P890665" s="83"/>
    </row>
    <row r="890666" spans="16:16" x14ac:dyDescent="0.3">
      <c r="P890666" s="83"/>
    </row>
    <row r="890667" spans="16:16" x14ac:dyDescent="0.3">
      <c r="P890667" s="83"/>
    </row>
    <row r="890668" spans="16:16" x14ac:dyDescent="0.3">
      <c r="P890668" s="83"/>
    </row>
    <row r="890669" spans="16:16" x14ac:dyDescent="0.3">
      <c r="P890669" s="83"/>
    </row>
    <row r="890670" spans="16:16" x14ac:dyDescent="0.3">
      <c r="P890670" s="83"/>
    </row>
    <row r="890671" spans="16:16" x14ac:dyDescent="0.3">
      <c r="P890671" s="83"/>
    </row>
    <row r="890672" spans="16:16" x14ac:dyDescent="0.3">
      <c r="P890672" s="83"/>
    </row>
    <row r="890673" spans="16:16" x14ac:dyDescent="0.3">
      <c r="P890673" s="83"/>
    </row>
    <row r="890674" spans="16:16" x14ac:dyDescent="0.3">
      <c r="P890674" s="83"/>
    </row>
    <row r="890675" spans="16:16" x14ac:dyDescent="0.3">
      <c r="P890675" s="83"/>
    </row>
    <row r="890676" spans="16:16" x14ac:dyDescent="0.3">
      <c r="P890676" s="83"/>
    </row>
    <row r="890677" spans="16:16" x14ac:dyDescent="0.3">
      <c r="P890677" s="83"/>
    </row>
    <row r="890678" spans="16:16" x14ac:dyDescent="0.3">
      <c r="P890678" s="83"/>
    </row>
    <row r="890679" spans="16:16" x14ac:dyDescent="0.3">
      <c r="P890679" s="83"/>
    </row>
    <row r="890680" spans="16:16" x14ac:dyDescent="0.3">
      <c r="P890680" s="83"/>
    </row>
    <row r="890681" spans="16:16" x14ac:dyDescent="0.3">
      <c r="P890681" s="83"/>
    </row>
    <row r="890682" spans="16:16" x14ac:dyDescent="0.3">
      <c r="P890682" s="83"/>
    </row>
    <row r="890683" spans="16:16" x14ac:dyDescent="0.3">
      <c r="P890683" s="83"/>
    </row>
    <row r="890684" spans="16:16" x14ac:dyDescent="0.3">
      <c r="P890684" s="83"/>
    </row>
    <row r="890685" spans="16:16" x14ac:dyDescent="0.3">
      <c r="P890685" s="83"/>
    </row>
    <row r="890686" spans="16:16" x14ac:dyDescent="0.3">
      <c r="P890686" s="83"/>
    </row>
    <row r="890687" spans="16:16" x14ac:dyDescent="0.3">
      <c r="P890687" s="83"/>
    </row>
    <row r="890688" spans="16:16" x14ac:dyDescent="0.3">
      <c r="P890688" s="83"/>
    </row>
    <row r="890689" spans="16:16" x14ac:dyDescent="0.3">
      <c r="P890689" s="83"/>
    </row>
    <row r="890690" spans="16:16" x14ac:dyDescent="0.3">
      <c r="P890690" s="83"/>
    </row>
    <row r="890691" spans="16:16" x14ac:dyDescent="0.3">
      <c r="P890691" s="83"/>
    </row>
    <row r="890692" spans="16:16" x14ac:dyDescent="0.3">
      <c r="P890692" s="83"/>
    </row>
    <row r="890693" spans="16:16" x14ac:dyDescent="0.3">
      <c r="P890693" s="83"/>
    </row>
    <row r="890694" spans="16:16" x14ac:dyDescent="0.3">
      <c r="P890694" s="83"/>
    </row>
    <row r="890695" spans="16:16" x14ac:dyDescent="0.3">
      <c r="P890695" s="83"/>
    </row>
    <row r="890696" spans="16:16" x14ac:dyDescent="0.3">
      <c r="P890696" s="83"/>
    </row>
    <row r="890697" spans="16:16" x14ac:dyDescent="0.3">
      <c r="P890697" s="83"/>
    </row>
    <row r="890698" spans="16:16" x14ac:dyDescent="0.3">
      <c r="P890698" s="83"/>
    </row>
    <row r="890699" spans="16:16" x14ac:dyDescent="0.3">
      <c r="P890699" s="83"/>
    </row>
    <row r="890700" spans="16:16" x14ac:dyDescent="0.3">
      <c r="P890700" s="83"/>
    </row>
    <row r="890701" spans="16:16" x14ac:dyDescent="0.3">
      <c r="P890701" s="83"/>
    </row>
    <row r="890702" spans="16:16" x14ac:dyDescent="0.3">
      <c r="P890702" s="83"/>
    </row>
    <row r="890703" spans="16:16" x14ac:dyDescent="0.3">
      <c r="P890703" s="83"/>
    </row>
    <row r="890704" spans="16:16" x14ac:dyDescent="0.3">
      <c r="P890704" s="83"/>
    </row>
    <row r="890705" spans="16:16" x14ac:dyDescent="0.3">
      <c r="P890705" s="83"/>
    </row>
    <row r="890706" spans="16:16" x14ac:dyDescent="0.3">
      <c r="P890706" s="83"/>
    </row>
    <row r="890707" spans="16:16" x14ac:dyDescent="0.3">
      <c r="P890707" s="83"/>
    </row>
    <row r="890708" spans="16:16" x14ac:dyDescent="0.3">
      <c r="P890708" s="83"/>
    </row>
    <row r="890709" spans="16:16" x14ac:dyDescent="0.3">
      <c r="P890709" s="83"/>
    </row>
    <row r="890710" spans="16:16" x14ac:dyDescent="0.3">
      <c r="P890710" s="83"/>
    </row>
    <row r="890711" spans="16:16" x14ac:dyDescent="0.3">
      <c r="P890711" s="83"/>
    </row>
    <row r="890712" spans="16:16" x14ac:dyDescent="0.3">
      <c r="P890712" s="83"/>
    </row>
    <row r="890713" spans="16:16" x14ac:dyDescent="0.3">
      <c r="P890713" s="83"/>
    </row>
    <row r="890714" spans="16:16" x14ac:dyDescent="0.3">
      <c r="P890714" s="83"/>
    </row>
    <row r="890715" spans="16:16" x14ac:dyDescent="0.3">
      <c r="P890715" s="83"/>
    </row>
    <row r="890716" spans="16:16" x14ac:dyDescent="0.3">
      <c r="P890716" s="83"/>
    </row>
    <row r="890717" spans="16:16" x14ac:dyDescent="0.3">
      <c r="P890717" s="83"/>
    </row>
    <row r="890718" spans="16:16" x14ac:dyDescent="0.3">
      <c r="P890718" s="83"/>
    </row>
    <row r="890719" spans="16:16" x14ac:dyDescent="0.3">
      <c r="P890719" s="83"/>
    </row>
    <row r="890720" spans="16:16" x14ac:dyDescent="0.3">
      <c r="P890720" s="83"/>
    </row>
    <row r="890721" spans="16:16" x14ac:dyDescent="0.3">
      <c r="P890721" s="83"/>
    </row>
    <row r="890722" spans="16:16" x14ac:dyDescent="0.3">
      <c r="P890722" s="83"/>
    </row>
    <row r="890723" spans="16:16" x14ac:dyDescent="0.3">
      <c r="P890723" s="83"/>
    </row>
    <row r="890724" spans="16:16" x14ac:dyDescent="0.3">
      <c r="P890724" s="83"/>
    </row>
    <row r="890725" spans="16:16" x14ac:dyDescent="0.3">
      <c r="P890725" s="83"/>
    </row>
    <row r="890726" spans="16:16" x14ac:dyDescent="0.3">
      <c r="P890726" s="83"/>
    </row>
    <row r="890727" spans="16:16" x14ac:dyDescent="0.3">
      <c r="P890727" s="83"/>
    </row>
    <row r="890728" spans="16:16" x14ac:dyDescent="0.3">
      <c r="P890728" s="83"/>
    </row>
    <row r="890729" spans="16:16" x14ac:dyDescent="0.3">
      <c r="P890729" s="83"/>
    </row>
    <row r="890730" spans="16:16" x14ac:dyDescent="0.3">
      <c r="P890730" s="83"/>
    </row>
    <row r="890731" spans="16:16" x14ac:dyDescent="0.3">
      <c r="P890731" s="83"/>
    </row>
    <row r="890732" spans="16:16" x14ac:dyDescent="0.3">
      <c r="P890732" s="83"/>
    </row>
    <row r="890733" spans="16:16" x14ac:dyDescent="0.3">
      <c r="P890733" s="83"/>
    </row>
    <row r="890734" spans="16:16" x14ac:dyDescent="0.3">
      <c r="P890734" s="83"/>
    </row>
    <row r="890735" spans="16:16" x14ac:dyDescent="0.3">
      <c r="P890735" s="83"/>
    </row>
    <row r="890736" spans="16:16" x14ac:dyDescent="0.3">
      <c r="P890736" s="83"/>
    </row>
    <row r="890737" spans="16:16" x14ac:dyDescent="0.3">
      <c r="P890737" s="83"/>
    </row>
    <row r="890738" spans="16:16" x14ac:dyDescent="0.3">
      <c r="P890738" s="83"/>
    </row>
    <row r="890739" spans="16:16" x14ac:dyDescent="0.3">
      <c r="P890739" s="83"/>
    </row>
    <row r="890740" spans="16:16" x14ac:dyDescent="0.3">
      <c r="P890740" s="83"/>
    </row>
    <row r="890741" spans="16:16" x14ac:dyDescent="0.3">
      <c r="P890741" s="83"/>
    </row>
    <row r="890742" spans="16:16" x14ac:dyDescent="0.3">
      <c r="P890742" s="83"/>
    </row>
    <row r="890743" spans="16:16" x14ac:dyDescent="0.3">
      <c r="P890743" s="83"/>
    </row>
    <row r="890744" spans="16:16" x14ac:dyDescent="0.3">
      <c r="P890744" s="83"/>
    </row>
    <row r="890745" spans="16:16" x14ac:dyDescent="0.3">
      <c r="P890745" s="83"/>
    </row>
    <row r="890746" spans="16:16" x14ac:dyDescent="0.3">
      <c r="P890746" s="83"/>
    </row>
    <row r="890747" spans="16:16" x14ac:dyDescent="0.3">
      <c r="P890747" s="83"/>
    </row>
    <row r="890748" spans="16:16" x14ac:dyDescent="0.3">
      <c r="P890748" s="83"/>
    </row>
    <row r="890749" spans="16:16" x14ac:dyDescent="0.3">
      <c r="P890749" s="83"/>
    </row>
    <row r="890750" spans="16:16" x14ac:dyDescent="0.3">
      <c r="P890750" s="83"/>
    </row>
    <row r="890751" spans="16:16" x14ac:dyDescent="0.3">
      <c r="P890751" s="83"/>
    </row>
    <row r="890752" spans="16:16" x14ac:dyDescent="0.3">
      <c r="P890752" s="83"/>
    </row>
    <row r="890753" spans="16:16" x14ac:dyDescent="0.3">
      <c r="P890753" s="83"/>
    </row>
    <row r="890754" spans="16:16" x14ac:dyDescent="0.3">
      <c r="P890754" s="83"/>
    </row>
    <row r="890755" spans="16:16" x14ac:dyDescent="0.3">
      <c r="P890755" s="83"/>
    </row>
    <row r="890756" spans="16:16" x14ac:dyDescent="0.3">
      <c r="P890756" s="83"/>
    </row>
    <row r="890757" spans="16:16" x14ac:dyDescent="0.3">
      <c r="P890757" s="83"/>
    </row>
    <row r="890758" spans="16:16" x14ac:dyDescent="0.3">
      <c r="P890758" s="83"/>
    </row>
    <row r="890759" spans="16:16" x14ac:dyDescent="0.3">
      <c r="P890759" s="83"/>
    </row>
    <row r="890760" spans="16:16" x14ac:dyDescent="0.3">
      <c r="P890760" s="83"/>
    </row>
    <row r="890761" spans="16:16" x14ac:dyDescent="0.3">
      <c r="P890761" s="83"/>
    </row>
    <row r="890762" spans="16:16" x14ac:dyDescent="0.3">
      <c r="P890762" s="83"/>
    </row>
    <row r="890763" spans="16:16" x14ac:dyDescent="0.3">
      <c r="P890763" s="83"/>
    </row>
    <row r="890764" spans="16:16" x14ac:dyDescent="0.3">
      <c r="P890764" s="83"/>
    </row>
    <row r="890765" spans="16:16" x14ac:dyDescent="0.3">
      <c r="P890765" s="83"/>
    </row>
    <row r="890766" spans="16:16" x14ac:dyDescent="0.3">
      <c r="P890766" s="83"/>
    </row>
    <row r="890767" spans="16:16" x14ac:dyDescent="0.3">
      <c r="P890767" s="83"/>
    </row>
    <row r="890768" spans="16:16" x14ac:dyDescent="0.3">
      <c r="P890768" s="83"/>
    </row>
    <row r="890769" spans="16:16" x14ac:dyDescent="0.3">
      <c r="P890769" s="83"/>
    </row>
    <row r="890770" spans="16:16" x14ac:dyDescent="0.3">
      <c r="P890770" s="83"/>
    </row>
    <row r="890771" spans="16:16" x14ac:dyDescent="0.3">
      <c r="P890771" s="83"/>
    </row>
    <row r="890772" spans="16:16" x14ac:dyDescent="0.3">
      <c r="P890772" s="83"/>
    </row>
    <row r="890773" spans="16:16" x14ac:dyDescent="0.3">
      <c r="P890773" s="83"/>
    </row>
    <row r="890774" spans="16:16" x14ac:dyDescent="0.3">
      <c r="P890774" s="83"/>
    </row>
    <row r="890775" spans="16:16" x14ac:dyDescent="0.3">
      <c r="P890775" s="83"/>
    </row>
    <row r="890776" spans="16:16" x14ac:dyDescent="0.3">
      <c r="P890776" s="83"/>
    </row>
    <row r="890777" spans="16:16" x14ac:dyDescent="0.3">
      <c r="P890777" s="83"/>
    </row>
    <row r="890778" spans="16:16" x14ac:dyDescent="0.3">
      <c r="P890778" s="83"/>
    </row>
    <row r="890779" spans="16:16" x14ac:dyDescent="0.3">
      <c r="P890779" s="83"/>
    </row>
    <row r="890780" spans="16:16" x14ac:dyDescent="0.3">
      <c r="P890780" s="83"/>
    </row>
    <row r="890781" spans="16:16" x14ac:dyDescent="0.3">
      <c r="P890781" s="83"/>
    </row>
    <row r="890782" spans="16:16" x14ac:dyDescent="0.3">
      <c r="P890782" s="83"/>
    </row>
    <row r="890783" spans="16:16" x14ac:dyDescent="0.3">
      <c r="P890783" s="83"/>
    </row>
    <row r="890784" spans="16:16" x14ac:dyDescent="0.3">
      <c r="P890784" s="83"/>
    </row>
    <row r="890785" spans="16:16" x14ac:dyDescent="0.3">
      <c r="P890785" s="83"/>
    </row>
    <row r="890786" spans="16:16" x14ac:dyDescent="0.3">
      <c r="P890786" s="83"/>
    </row>
    <row r="890787" spans="16:16" x14ac:dyDescent="0.3">
      <c r="P890787" s="83"/>
    </row>
    <row r="890788" spans="16:16" x14ac:dyDescent="0.3">
      <c r="P890788" s="83"/>
    </row>
    <row r="890789" spans="16:16" x14ac:dyDescent="0.3">
      <c r="P890789" s="83"/>
    </row>
    <row r="890790" spans="16:16" x14ac:dyDescent="0.3">
      <c r="P890790" s="83"/>
    </row>
    <row r="890791" spans="16:16" x14ac:dyDescent="0.3">
      <c r="P890791" s="83"/>
    </row>
    <row r="890792" spans="16:16" x14ac:dyDescent="0.3">
      <c r="P890792" s="83"/>
    </row>
    <row r="890793" spans="16:16" x14ac:dyDescent="0.3">
      <c r="P890793" s="83"/>
    </row>
    <row r="890794" spans="16:16" x14ac:dyDescent="0.3">
      <c r="P890794" s="83"/>
    </row>
    <row r="890795" spans="16:16" x14ac:dyDescent="0.3">
      <c r="P890795" s="83"/>
    </row>
    <row r="890796" spans="16:16" x14ac:dyDescent="0.3">
      <c r="P890796" s="83"/>
    </row>
    <row r="890797" spans="16:16" x14ac:dyDescent="0.3">
      <c r="P890797" s="83"/>
    </row>
    <row r="890798" spans="16:16" x14ac:dyDescent="0.3">
      <c r="P890798" s="83"/>
    </row>
    <row r="890799" spans="16:16" x14ac:dyDescent="0.3">
      <c r="P890799" s="83"/>
    </row>
    <row r="890800" spans="16:16" x14ac:dyDescent="0.3">
      <c r="P890800" s="83"/>
    </row>
    <row r="890801" spans="16:16" x14ac:dyDescent="0.3">
      <c r="P890801" s="83"/>
    </row>
    <row r="890802" spans="16:16" x14ac:dyDescent="0.3">
      <c r="P890802" s="83"/>
    </row>
    <row r="890803" spans="16:16" x14ac:dyDescent="0.3">
      <c r="P890803" s="83"/>
    </row>
    <row r="890804" spans="16:16" x14ac:dyDescent="0.3">
      <c r="P890804" s="83"/>
    </row>
    <row r="890805" spans="16:16" x14ac:dyDescent="0.3">
      <c r="P890805" s="83"/>
    </row>
    <row r="890806" spans="16:16" x14ac:dyDescent="0.3">
      <c r="P890806" s="83"/>
    </row>
    <row r="890807" spans="16:16" x14ac:dyDescent="0.3">
      <c r="P890807" s="83"/>
    </row>
    <row r="890808" spans="16:16" x14ac:dyDescent="0.3">
      <c r="P890808" s="83"/>
    </row>
    <row r="890809" spans="16:16" x14ac:dyDescent="0.3">
      <c r="P890809" s="83"/>
    </row>
    <row r="890810" spans="16:16" x14ac:dyDescent="0.3">
      <c r="P890810" s="83"/>
    </row>
    <row r="890811" spans="16:16" x14ac:dyDescent="0.3">
      <c r="P890811" s="83"/>
    </row>
    <row r="890812" spans="16:16" x14ac:dyDescent="0.3">
      <c r="P890812" s="83"/>
    </row>
    <row r="890813" spans="16:16" x14ac:dyDescent="0.3">
      <c r="P890813" s="83"/>
    </row>
    <row r="890814" spans="16:16" x14ac:dyDescent="0.3">
      <c r="P890814" s="83"/>
    </row>
    <row r="890815" spans="16:16" x14ac:dyDescent="0.3">
      <c r="P890815" s="83"/>
    </row>
    <row r="890816" spans="16:16" x14ac:dyDescent="0.3">
      <c r="P890816" s="83"/>
    </row>
    <row r="890817" spans="16:16" x14ac:dyDescent="0.3">
      <c r="P890817" s="83"/>
    </row>
    <row r="890818" spans="16:16" x14ac:dyDescent="0.3">
      <c r="P890818" s="83"/>
    </row>
    <row r="890819" spans="16:16" x14ac:dyDescent="0.3">
      <c r="P890819" s="83"/>
    </row>
    <row r="890820" spans="16:16" x14ac:dyDescent="0.3">
      <c r="P890820" s="83"/>
    </row>
    <row r="890821" spans="16:16" x14ac:dyDescent="0.3">
      <c r="P890821" s="83"/>
    </row>
    <row r="890822" spans="16:16" x14ac:dyDescent="0.3">
      <c r="P890822" s="83"/>
    </row>
    <row r="890823" spans="16:16" x14ac:dyDescent="0.3">
      <c r="P890823" s="83"/>
    </row>
    <row r="890824" spans="16:16" x14ac:dyDescent="0.3">
      <c r="P890824" s="83"/>
    </row>
    <row r="890825" spans="16:16" x14ac:dyDescent="0.3">
      <c r="P890825" s="83"/>
    </row>
    <row r="890826" spans="16:16" x14ac:dyDescent="0.3">
      <c r="P890826" s="83"/>
    </row>
    <row r="890827" spans="16:16" x14ac:dyDescent="0.3">
      <c r="P890827" s="83"/>
    </row>
    <row r="890828" spans="16:16" x14ac:dyDescent="0.3">
      <c r="P890828" s="83"/>
    </row>
    <row r="890829" spans="16:16" x14ac:dyDescent="0.3">
      <c r="P890829" s="83"/>
    </row>
    <row r="890830" spans="16:16" x14ac:dyDescent="0.3">
      <c r="P890830" s="83"/>
    </row>
    <row r="890831" spans="16:16" x14ac:dyDescent="0.3">
      <c r="P890831" s="83"/>
    </row>
    <row r="890832" spans="16:16" x14ac:dyDescent="0.3">
      <c r="P890832" s="83"/>
    </row>
    <row r="890833" spans="16:16" x14ac:dyDescent="0.3">
      <c r="P890833" s="83"/>
    </row>
    <row r="890834" spans="16:16" x14ac:dyDescent="0.3">
      <c r="P890834" s="83"/>
    </row>
    <row r="890835" spans="16:16" x14ac:dyDescent="0.3">
      <c r="P890835" s="83"/>
    </row>
    <row r="890836" spans="16:16" x14ac:dyDescent="0.3">
      <c r="P890836" s="83"/>
    </row>
    <row r="890837" spans="16:16" x14ac:dyDescent="0.3">
      <c r="P890837" s="83"/>
    </row>
    <row r="890838" spans="16:16" x14ac:dyDescent="0.3">
      <c r="P890838" s="83"/>
    </row>
    <row r="890839" spans="16:16" x14ac:dyDescent="0.3">
      <c r="P890839" s="83"/>
    </row>
    <row r="890840" spans="16:16" x14ac:dyDescent="0.3">
      <c r="P890840" s="83"/>
    </row>
    <row r="890841" spans="16:16" x14ac:dyDescent="0.3">
      <c r="P890841" s="83"/>
    </row>
    <row r="890842" spans="16:16" x14ac:dyDescent="0.3">
      <c r="P890842" s="83"/>
    </row>
    <row r="890843" spans="16:16" x14ac:dyDescent="0.3">
      <c r="P890843" s="83"/>
    </row>
    <row r="890844" spans="16:16" x14ac:dyDescent="0.3">
      <c r="P890844" s="83"/>
    </row>
    <row r="890845" spans="16:16" x14ac:dyDescent="0.3">
      <c r="P890845" s="83"/>
    </row>
    <row r="890846" spans="16:16" x14ac:dyDescent="0.3">
      <c r="P890846" s="83"/>
    </row>
    <row r="890847" spans="16:16" x14ac:dyDescent="0.3">
      <c r="P890847" s="83"/>
    </row>
    <row r="890848" spans="16:16" x14ac:dyDescent="0.3">
      <c r="P890848" s="83"/>
    </row>
    <row r="890849" spans="16:16" x14ac:dyDescent="0.3">
      <c r="P890849" s="83"/>
    </row>
    <row r="890850" spans="16:16" x14ac:dyDescent="0.3">
      <c r="P890850" s="83"/>
    </row>
    <row r="890851" spans="16:16" x14ac:dyDescent="0.3">
      <c r="P890851" s="83"/>
    </row>
    <row r="890852" spans="16:16" x14ac:dyDescent="0.3">
      <c r="P890852" s="83"/>
    </row>
    <row r="890853" spans="16:16" x14ac:dyDescent="0.3">
      <c r="P890853" s="83"/>
    </row>
    <row r="890854" spans="16:16" x14ac:dyDescent="0.3">
      <c r="P890854" s="83"/>
    </row>
    <row r="890855" spans="16:16" x14ac:dyDescent="0.3">
      <c r="P890855" s="83"/>
    </row>
    <row r="890856" spans="16:16" x14ac:dyDescent="0.3">
      <c r="P890856" s="83"/>
    </row>
    <row r="890857" spans="16:16" x14ac:dyDescent="0.3">
      <c r="P890857" s="83"/>
    </row>
    <row r="890858" spans="16:16" x14ac:dyDescent="0.3">
      <c r="P890858" s="83"/>
    </row>
    <row r="890859" spans="16:16" x14ac:dyDescent="0.3">
      <c r="P890859" s="83"/>
    </row>
    <row r="890860" spans="16:16" x14ac:dyDescent="0.3">
      <c r="P890860" s="83"/>
    </row>
    <row r="890861" spans="16:16" x14ac:dyDescent="0.3">
      <c r="P890861" s="83"/>
    </row>
    <row r="890862" spans="16:16" x14ac:dyDescent="0.3">
      <c r="P890862" s="83"/>
    </row>
    <row r="890863" spans="16:16" x14ac:dyDescent="0.3">
      <c r="P890863" s="83"/>
    </row>
    <row r="890864" spans="16:16" x14ac:dyDescent="0.3">
      <c r="P890864" s="83"/>
    </row>
    <row r="890865" spans="16:16" x14ac:dyDescent="0.3">
      <c r="P890865" s="83"/>
    </row>
    <row r="890866" spans="16:16" x14ac:dyDescent="0.3">
      <c r="P890866" s="83"/>
    </row>
    <row r="890867" spans="16:16" x14ac:dyDescent="0.3">
      <c r="P890867" s="83"/>
    </row>
    <row r="890868" spans="16:16" x14ac:dyDescent="0.3">
      <c r="P890868" s="83"/>
    </row>
    <row r="890869" spans="16:16" x14ac:dyDescent="0.3">
      <c r="P890869" s="83"/>
    </row>
    <row r="890870" spans="16:16" x14ac:dyDescent="0.3">
      <c r="P890870" s="83"/>
    </row>
    <row r="890871" spans="16:16" x14ac:dyDescent="0.3">
      <c r="P890871" s="83"/>
    </row>
    <row r="890872" spans="16:16" x14ac:dyDescent="0.3">
      <c r="P890872" s="83"/>
    </row>
    <row r="890873" spans="16:16" x14ac:dyDescent="0.3">
      <c r="P890873" s="83"/>
    </row>
    <row r="890874" spans="16:16" x14ac:dyDescent="0.3">
      <c r="P890874" s="83"/>
    </row>
    <row r="890875" spans="16:16" x14ac:dyDescent="0.3">
      <c r="P890875" s="83"/>
    </row>
    <row r="890876" spans="16:16" x14ac:dyDescent="0.3">
      <c r="P890876" s="83"/>
    </row>
    <row r="890877" spans="16:16" x14ac:dyDescent="0.3">
      <c r="P890877" s="83"/>
    </row>
    <row r="890878" spans="16:16" x14ac:dyDescent="0.3">
      <c r="P890878" s="83"/>
    </row>
    <row r="890879" spans="16:16" x14ac:dyDescent="0.3">
      <c r="P890879" s="83"/>
    </row>
    <row r="890880" spans="16:16" x14ac:dyDescent="0.3">
      <c r="P890880" s="83"/>
    </row>
    <row r="890881" spans="16:16" x14ac:dyDescent="0.3">
      <c r="P890881" s="83"/>
    </row>
    <row r="890882" spans="16:16" x14ac:dyDescent="0.3">
      <c r="P890882" s="83"/>
    </row>
    <row r="890883" spans="16:16" x14ac:dyDescent="0.3">
      <c r="P890883" s="83"/>
    </row>
    <row r="890884" spans="16:16" x14ac:dyDescent="0.3">
      <c r="P890884" s="83"/>
    </row>
    <row r="890885" spans="16:16" x14ac:dyDescent="0.3">
      <c r="P890885" s="83"/>
    </row>
    <row r="890886" spans="16:16" x14ac:dyDescent="0.3">
      <c r="P890886" s="83"/>
    </row>
    <row r="890887" spans="16:16" x14ac:dyDescent="0.3">
      <c r="P890887" s="83"/>
    </row>
    <row r="890888" spans="16:16" x14ac:dyDescent="0.3">
      <c r="P890888" s="83"/>
    </row>
    <row r="890889" spans="16:16" x14ac:dyDescent="0.3">
      <c r="P890889" s="83"/>
    </row>
    <row r="890890" spans="16:16" x14ac:dyDescent="0.3">
      <c r="P890890" s="83"/>
    </row>
    <row r="890891" spans="16:16" x14ac:dyDescent="0.3">
      <c r="P890891" s="83"/>
    </row>
    <row r="890892" spans="16:16" x14ac:dyDescent="0.3">
      <c r="P890892" s="83"/>
    </row>
    <row r="890893" spans="16:16" x14ac:dyDescent="0.3">
      <c r="P890893" s="83"/>
    </row>
    <row r="890894" spans="16:16" x14ac:dyDescent="0.3">
      <c r="P890894" s="83"/>
    </row>
    <row r="890895" spans="16:16" x14ac:dyDescent="0.3">
      <c r="P890895" s="83"/>
    </row>
    <row r="890896" spans="16:16" x14ac:dyDescent="0.3">
      <c r="P890896" s="83"/>
    </row>
    <row r="890897" spans="16:16" x14ac:dyDescent="0.3">
      <c r="P890897" s="83"/>
    </row>
    <row r="890898" spans="16:16" x14ac:dyDescent="0.3">
      <c r="P890898" s="83"/>
    </row>
    <row r="890899" spans="16:16" x14ac:dyDescent="0.3">
      <c r="P890899" s="83"/>
    </row>
    <row r="890900" spans="16:16" x14ac:dyDescent="0.3">
      <c r="P890900" s="83"/>
    </row>
    <row r="890901" spans="16:16" x14ac:dyDescent="0.3">
      <c r="P890901" s="83"/>
    </row>
    <row r="890902" spans="16:16" x14ac:dyDescent="0.3">
      <c r="P890902" s="83"/>
    </row>
    <row r="890903" spans="16:16" x14ac:dyDescent="0.3">
      <c r="P890903" s="83"/>
    </row>
    <row r="890904" spans="16:16" x14ac:dyDescent="0.3">
      <c r="P890904" s="83"/>
    </row>
    <row r="890905" spans="16:16" x14ac:dyDescent="0.3">
      <c r="P890905" s="83"/>
    </row>
    <row r="890906" spans="16:16" x14ac:dyDescent="0.3">
      <c r="P890906" s="83"/>
    </row>
    <row r="890907" spans="16:16" x14ac:dyDescent="0.3">
      <c r="P890907" s="83"/>
    </row>
    <row r="890908" spans="16:16" x14ac:dyDescent="0.3">
      <c r="P890908" s="83"/>
    </row>
    <row r="890909" spans="16:16" x14ac:dyDescent="0.3">
      <c r="P890909" s="83"/>
    </row>
    <row r="890910" spans="16:16" x14ac:dyDescent="0.3">
      <c r="P890910" s="83"/>
    </row>
    <row r="890911" spans="16:16" x14ac:dyDescent="0.3">
      <c r="P890911" s="83"/>
    </row>
    <row r="890912" spans="16:16" x14ac:dyDescent="0.3">
      <c r="P890912" s="83"/>
    </row>
    <row r="890913" spans="16:16" x14ac:dyDescent="0.3">
      <c r="P890913" s="83"/>
    </row>
    <row r="890914" spans="16:16" x14ac:dyDescent="0.3">
      <c r="P890914" s="83"/>
    </row>
    <row r="890915" spans="16:16" x14ac:dyDescent="0.3">
      <c r="P890915" s="83"/>
    </row>
    <row r="890916" spans="16:16" x14ac:dyDescent="0.3">
      <c r="P890916" s="83"/>
    </row>
    <row r="890917" spans="16:16" x14ac:dyDescent="0.3">
      <c r="P890917" s="83"/>
    </row>
    <row r="890918" spans="16:16" x14ac:dyDescent="0.3">
      <c r="P890918" s="83"/>
    </row>
    <row r="890919" spans="16:16" x14ac:dyDescent="0.3">
      <c r="P890919" s="83"/>
    </row>
    <row r="890920" spans="16:16" x14ac:dyDescent="0.3">
      <c r="P890920" s="83"/>
    </row>
    <row r="890921" spans="16:16" x14ac:dyDescent="0.3">
      <c r="P890921" s="83"/>
    </row>
    <row r="890922" spans="16:16" x14ac:dyDescent="0.3">
      <c r="P890922" s="83"/>
    </row>
    <row r="890923" spans="16:16" x14ac:dyDescent="0.3">
      <c r="P890923" s="83"/>
    </row>
    <row r="890924" spans="16:16" x14ac:dyDescent="0.3">
      <c r="P890924" s="83"/>
    </row>
    <row r="890925" spans="16:16" x14ac:dyDescent="0.3">
      <c r="P890925" s="83"/>
    </row>
    <row r="890926" spans="16:16" x14ac:dyDescent="0.3">
      <c r="P890926" s="83"/>
    </row>
    <row r="890927" spans="16:16" x14ac:dyDescent="0.3">
      <c r="P890927" s="83"/>
    </row>
    <row r="890928" spans="16:16" x14ac:dyDescent="0.3">
      <c r="P890928" s="83"/>
    </row>
    <row r="890929" spans="16:16" x14ac:dyDescent="0.3">
      <c r="P890929" s="83"/>
    </row>
    <row r="890930" spans="16:16" x14ac:dyDescent="0.3">
      <c r="P890930" s="83"/>
    </row>
    <row r="890931" spans="16:16" x14ac:dyDescent="0.3">
      <c r="P890931" s="83"/>
    </row>
    <row r="890932" spans="16:16" x14ac:dyDescent="0.3">
      <c r="P890932" s="83"/>
    </row>
    <row r="890933" spans="16:16" x14ac:dyDescent="0.3">
      <c r="P890933" s="83"/>
    </row>
    <row r="890934" spans="16:16" x14ac:dyDescent="0.3">
      <c r="P890934" s="83"/>
    </row>
    <row r="890935" spans="16:16" x14ac:dyDescent="0.3">
      <c r="P890935" s="83"/>
    </row>
    <row r="890936" spans="16:16" x14ac:dyDescent="0.3">
      <c r="P890936" s="83"/>
    </row>
    <row r="890937" spans="16:16" x14ac:dyDescent="0.3">
      <c r="P890937" s="83"/>
    </row>
    <row r="890938" spans="16:16" x14ac:dyDescent="0.3">
      <c r="P890938" s="83"/>
    </row>
    <row r="890939" spans="16:16" x14ac:dyDescent="0.3">
      <c r="P890939" s="83"/>
    </row>
    <row r="890940" spans="16:16" x14ac:dyDescent="0.3">
      <c r="P890940" s="83"/>
    </row>
    <row r="890941" spans="16:16" x14ac:dyDescent="0.3">
      <c r="P890941" s="83"/>
    </row>
    <row r="890942" spans="16:16" x14ac:dyDescent="0.3">
      <c r="P890942" s="83"/>
    </row>
    <row r="890943" spans="16:16" x14ac:dyDescent="0.3">
      <c r="P890943" s="83"/>
    </row>
    <row r="890944" spans="16:16" x14ac:dyDescent="0.3">
      <c r="P890944" s="83"/>
    </row>
    <row r="890945" spans="16:16" x14ac:dyDescent="0.3">
      <c r="P890945" s="83"/>
    </row>
    <row r="890946" spans="16:16" x14ac:dyDescent="0.3">
      <c r="P890946" s="83"/>
    </row>
    <row r="890947" spans="16:16" x14ac:dyDescent="0.3">
      <c r="P890947" s="83"/>
    </row>
    <row r="890948" spans="16:16" x14ac:dyDescent="0.3">
      <c r="P890948" s="83"/>
    </row>
    <row r="890949" spans="16:16" x14ac:dyDescent="0.3">
      <c r="P890949" s="83"/>
    </row>
    <row r="890950" spans="16:16" x14ac:dyDescent="0.3">
      <c r="P890950" s="83"/>
    </row>
    <row r="890951" spans="16:16" x14ac:dyDescent="0.3">
      <c r="P890951" s="83"/>
    </row>
    <row r="890952" spans="16:16" x14ac:dyDescent="0.3">
      <c r="P890952" s="83"/>
    </row>
    <row r="890953" spans="16:16" x14ac:dyDescent="0.3">
      <c r="P890953" s="83"/>
    </row>
    <row r="890954" spans="16:16" x14ac:dyDescent="0.3">
      <c r="P890954" s="83"/>
    </row>
    <row r="890955" spans="16:16" x14ac:dyDescent="0.3">
      <c r="P890955" s="83"/>
    </row>
    <row r="890956" spans="16:16" x14ac:dyDescent="0.3">
      <c r="P890956" s="83"/>
    </row>
    <row r="890957" spans="16:16" x14ac:dyDescent="0.3">
      <c r="P890957" s="83"/>
    </row>
    <row r="890958" spans="16:16" x14ac:dyDescent="0.3">
      <c r="P890958" s="83"/>
    </row>
    <row r="890959" spans="16:16" x14ac:dyDescent="0.3">
      <c r="P890959" s="83"/>
    </row>
    <row r="890960" spans="16:16" x14ac:dyDescent="0.3">
      <c r="P890960" s="83"/>
    </row>
    <row r="890961" spans="16:16" x14ac:dyDescent="0.3">
      <c r="P890961" s="83"/>
    </row>
    <row r="890962" spans="16:16" x14ac:dyDescent="0.3">
      <c r="P890962" s="83"/>
    </row>
    <row r="890963" spans="16:16" x14ac:dyDescent="0.3">
      <c r="P890963" s="83"/>
    </row>
    <row r="890964" spans="16:16" x14ac:dyDescent="0.3">
      <c r="P890964" s="83"/>
    </row>
    <row r="890965" spans="16:16" x14ac:dyDescent="0.3">
      <c r="P890965" s="83"/>
    </row>
    <row r="890966" spans="16:16" x14ac:dyDescent="0.3">
      <c r="P890966" s="83"/>
    </row>
    <row r="890967" spans="16:16" x14ac:dyDescent="0.3">
      <c r="P890967" s="83"/>
    </row>
    <row r="890968" spans="16:16" x14ac:dyDescent="0.3">
      <c r="P890968" s="83"/>
    </row>
    <row r="890969" spans="16:16" x14ac:dyDescent="0.3">
      <c r="P890969" s="83"/>
    </row>
    <row r="890970" spans="16:16" x14ac:dyDescent="0.3">
      <c r="P890970" s="83"/>
    </row>
    <row r="890971" spans="16:16" x14ac:dyDescent="0.3">
      <c r="P890971" s="83"/>
    </row>
    <row r="890972" spans="16:16" x14ac:dyDescent="0.3">
      <c r="P890972" s="83"/>
    </row>
    <row r="890973" spans="16:16" x14ac:dyDescent="0.3">
      <c r="P890973" s="83"/>
    </row>
    <row r="890974" spans="16:16" x14ac:dyDescent="0.3">
      <c r="P890974" s="83"/>
    </row>
    <row r="890975" spans="16:16" x14ac:dyDescent="0.3">
      <c r="P890975" s="83"/>
    </row>
    <row r="890976" spans="16:16" x14ac:dyDescent="0.3">
      <c r="P890976" s="83"/>
    </row>
    <row r="890977" spans="16:16" x14ac:dyDescent="0.3">
      <c r="P890977" s="83"/>
    </row>
    <row r="890978" spans="16:16" x14ac:dyDescent="0.3">
      <c r="P890978" s="83"/>
    </row>
    <row r="890979" spans="16:16" x14ac:dyDescent="0.3">
      <c r="P890979" s="83"/>
    </row>
    <row r="890980" spans="16:16" x14ac:dyDescent="0.3">
      <c r="P890980" s="83"/>
    </row>
    <row r="890981" spans="16:16" x14ac:dyDescent="0.3">
      <c r="P890981" s="83"/>
    </row>
    <row r="890982" spans="16:16" x14ac:dyDescent="0.3">
      <c r="P890982" s="83"/>
    </row>
    <row r="890983" spans="16:16" x14ac:dyDescent="0.3">
      <c r="P890983" s="83"/>
    </row>
    <row r="890984" spans="16:16" x14ac:dyDescent="0.3">
      <c r="P890984" s="83"/>
    </row>
    <row r="890985" spans="16:16" x14ac:dyDescent="0.3">
      <c r="P890985" s="83"/>
    </row>
    <row r="890986" spans="16:16" x14ac:dyDescent="0.3">
      <c r="P890986" s="83"/>
    </row>
    <row r="890987" spans="16:16" x14ac:dyDescent="0.3">
      <c r="P890987" s="83"/>
    </row>
    <row r="890988" spans="16:16" x14ac:dyDescent="0.3">
      <c r="P890988" s="83"/>
    </row>
    <row r="890989" spans="16:16" x14ac:dyDescent="0.3">
      <c r="P890989" s="83"/>
    </row>
    <row r="890990" spans="16:16" x14ac:dyDescent="0.3">
      <c r="P890990" s="83"/>
    </row>
    <row r="890991" spans="16:16" x14ac:dyDescent="0.3">
      <c r="P890991" s="83"/>
    </row>
    <row r="890992" spans="16:16" x14ac:dyDescent="0.3">
      <c r="P890992" s="83"/>
    </row>
    <row r="890993" spans="16:16" x14ac:dyDescent="0.3">
      <c r="P890993" s="83"/>
    </row>
    <row r="890994" spans="16:16" x14ac:dyDescent="0.3">
      <c r="P890994" s="83"/>
    </row>
    <row r="890995" spans="16:16" x14ac:dyDescent="0.3">
      <c r="P890995" s="83"/>
    </row>
    <row r="890996" spans="16:16" x14ac:dyDescent="0.3">
      <c r="P890996" s="83"/>
    </row>
    <row r="890997" spans="16:16" x14ac:dyDescent="0.3">
      <c r="P890997" s="83"/>
    </row>
    <row r="890998" spans="16:16" x14ac:dyDescent="0.3">
      <c r="P890998" s="83"/>
    </row>
    <row r="890999" spans="16:16" x14ac:dyDescent="0.3">
      <c r="P890999" s="83"/>
    </row>
    <row r="891000" spans="16:16" x14ac:dyDescent="0.3">
      <c r="P891000" s="83"/>
    </row>
    <row r="891001" spans="16:16" x14ac:dyDescent="0.3">
      <c r="P891001" s="83"/>
    </row>
    <row r="891002" spans="16:16" x14ac:dyDescent="0.3">
      <c r="P891002" s="83"/>
    </row>
    <row r="891003" spans="16:16" x14ac:dyDescent="0.3">
      <c r="P891003" s="83"/>
    </row>
    <row r="891004" spans="16:16" x14ac:dyDescent="0.3">
      <c r="P891004" s="83"/>
    </row>
    <row r="891005" spans="16:16" x14ac:dyDescent="0.3">
      <c r="P891005" s="83"/>
    </row>
    <row r="891006" spans="16:16" x14ac:dyDescent="0.3">
      <c r="P891006" s="83"/>
    </row>
    <row r="891007" spans="16:16" x14ac:dyDescent="0.3">
      <c r="P891007" s="83"/>
    </row>
    <row r="891008" spans="16:16" x14ac:dyDescent="0.3">
      <c r="P891008" s="83"/>
    </row>
    <row r="891009" spans="16:16" x14ac:dyDescent="0.3">
      <c r="P891009" s="83"/>
    </row>
    <row r="891010" spans="16:16" x14ac:dyDescent="0.3">
      <c r="P891010" s="83"/>
    </row>
    <row r="891011" spans="16:16" x14ac:dyDescent="0.3">
      <c r="P891011" s="83"/>
    </row>
    <row r="891012" spans="16:16" x14ac:dyDescent="0.3">
      <c r="P891012" s="83"/>
    </row>
    <row r="891013" spans="16:16" x14ac:dyDescent="0.3">
      <c r="P891013" s="83"/>
    </row>
    <row r="891014" spans="16:16" x14ac:dyDescent="0.3">
      <c r="P891014" s="83"/>
    </row>
    <row r="891015" spans="16:16" x14ac:dyDescent="0.3">
      <c r="P891015" s="83"/>
    </row>
    <row r="891016" spans="16:16" x14ac:dyDescent="0.3">
      <c r="P891016" s="83"/>
    </row>
    <row r="891017" spans="16:16" x14ac:dyDescent="0.3">
      <c r="P891017" s="83"/>
    </row>
    <row r="891018" spans="16:16" x14ac:dyDescent="0.3">
      <c r="P891018" s="83"/>
    </row>
    <row r="891019" spans="16:16" x14ac:dyDescent="0.3">
      <c r="P891019" s="83"/>
    </row>
    <row r="891020" spans="16:16" x14ac:dyDescent="0.3">
      <c r="P891020" s="83"/>
    </row>
    <row r="891021" spans="16:16" x14ac:dyDescent="0.3">
      <c r="P891021" s="83"/>
    </row>
    <row r="891022" spans="16:16" x14ac:dyDescent="0.3">
      <c r="P891022" s="83"/>
    </row>
    <row r="891023" spans="16:16" x14ac:dyDescent="0.3">
      <c r="P891023" s="83"/>
    </row>
    <row r="891024" spans="16:16" x14ac:dyDescent="0.3">
      <c r="P891024" s="83"/>
    </row>
    <row r="891025" spans="16:16" x14ac:dyDescent="0.3">
      <c r="P891025" s="83"/>
    </row>
    <row r="891026" spans="16:16" x14ac:dyDescent="0.3">
      <c r="P891026" s="83"/>
    </row>
    <row r="891027" spans="16:16" x14ac:dyDescent="0.3">
      <c r="P891027" s="83"/>
    </row>
    <row r="891028" spans="16:16" x14ac:dyDescent="0.3">
      <c r="P891028" s="83"/>
    </row>
    <row r="891029" spans="16:16" x14ac:dyDescent="0.3">
      <c r="P891029" s="83"/>
    </row>
    <row r="891030" spans="16:16" x14ac:dyDescent="0.3">
      <c r="P891030" s="83"/>
    </row>
    <row r="891031" spans="16:16" x14ac:dyDescent="0.3">
      <c r="P891031" s="83"/>
    </row>
    <row r="891032" spans="16:16" x14ac:dyDescent="0.3">
      <c r="P891032" s="83"/>
    </row>
    <row r="891033" spans="16:16" x14ac:dyDescent="0.3">
      <c r="P891033" s="83"/>
    </row>
    <row r="891034" spans="16:16" x14ac:dyDescent="0.3">
      <c r="P891034" s="83"/>
    </row>
    <row r="891035" spans="16:16" x14ac:dyDescent="0.3">
      <c r="P891035" s="83"/>
    </row>
    <row r="891036" spans="16:16" x14ac:dyDescent="0.3">
      <c r="P891036" s="83"/>
    </row>
    <row r="891037" spans="16:16" x14ac:dyDescent="0.3">
      <c r="P891037" s="83"/>
    </row>
    <row r="891038" spans="16:16" x14ac:dyDescent="0.3">
      <c r="P891038" s="83"/>
    </row>
    <row r="891039" spans="16:16" x14ac:dyDescent="0.3">
      <c r="P891039" s="83"/>
    </row>
    <row r="891040" spans="16:16" x14ac:dyDescent="0.3">
      <c r="P891040" s="83"/>
    </row>
    <row r="891041" spans="16:16" x14ac:dyDescent="0.3">
      <c r="P891041" s="83"/>
    </row>
    <row r="891042" spans="16:16" x14ac:dyDescent="0.3">
      <c r="P891042" s="83"/>
    </row>
    <row r="891043" spans="16:16" x14ac:dyDescent="0.3">
      <c r="P891043" s="83"/>
    </row>
    <row r="891044" spans="16:16" x14ac:dyDescent="0.3">
      <c r="P891044" s="83"/>
    </row>
    <row r="891045" spans="16:16" x14ac:dyDescent="0.3">
      <c r="P891045" s="83"/>
    </row>
    <row r="891046" spans="16:16" x14ac:dyDescent="0.3">
      <c r="P891046" s="83"/>
    </row>
    <row r="891047" spans="16:16" x14ac:dyDescent="0.3">
      <c r="P891047" s="83"/>
    </row>
    <row r="891048" spans="16:16" x14ac:dyDescent="0.3">
      <c r="P891048" s="83"/>
    </row>
    <row r="891049" spans="16:16" x14ac:dyDescent="0.3">
      <c r="P891049" s="83"/>
    </row>
    <row r="891050" spans="16:16" x14ac:dyDescent="0.3">
      <c r="P891050" s="83"/>
    </row>
    <row r="891051" spans="16:16" x14ac:dyDescent="0.3">
      <c r="P891051" s="83"/>
    </row>
    <row r="891052" spans="16:16" x14ac:dyDescent="0.3">
      <c r="P891052" s="83"/>
    </row>
    <row r="891053" spans="16:16" x14ac:dyDescent="0.3">
      <c r="P891053" s="83"/>
    </row>
    <row r="891054" spans="16:16" x14ac:dyDescent="0.3">
      <c r="P891054" s="83"/>
    </row>
    <row r="891055" spans="16:16" x14ac:dyDescent="0.3">
      <c r="P891055" s="83"/>
    </row>
    <row r="891056" spans="16:16" x14ac:dyDescent="0.3">
      <c r="P891056" s="83"/>
    </row>
    <row r="891057" spans="16:16" x14ac:dyDescent="0.3">
      <c r="P891057" s="83"/>
    </row>
    <row r="891058" spans="16:16" x14ac:dyDescent="0.3">
      <c r="P891058" s="83"/>
    </row>
    <row r="891059" spans="16:16" x14ac:dyDescent="0.3">
      <c r="P891059" s="83"/>
    </row>
    <row r="891060" spans="16:16" x14ac:dyDescent="0.3">
      <c r="P891060" s="83"/>
    </row>
    <row r="891061" spans="16:16" x14ac:dyDescent="0.3">
      <c r="P891061" s="83"/>
    </row>
    <row r="891062" spans="16:16" x14ac:dyDescent="0.3">
      <c r="P891062" s="83"/>
    </row>
    <row r="891063" spans="16:16" x14ac:dyDescent="0.3">
      <c r="P891063" s="83"/>
    </row>
    <row r="891064" spans="16:16" x14ac:dyDescent="0.3">
      <c r="P891064" s="83"/>
    </row>
    <row r="891065" spans="16:16" x14ac:dyDescent="0.3">
      <c r="P891065" s="83"/>
    </row>
    <row r="891066" spans="16:16" x14ac:dyDescent="0.3">
      <c r="P891066" s="83"/>
    </row>
    <row r="891067" spans="16:16" x14ac:dyDescent="0.3">
      <c r="P891067" s="83"/>
    </row>
    <row r="891068" spans="16:16" x14ac:dyDescent="0.3">
      <c r="P891068" s="83"/>
    </row>
    <row r="891069" spans="16:16" x14ac:dyDescent="0.3">
      <c r="P891069" s="83"/>
    </row>
    <row r="891070" spans="16:16" x14ac:dyDescent="0.3">
      <c r="P891070" s="83"/>
    </row>
    <row r="891071" spans="16:16" x14ac:dyDescent="0.3">
      <c r="P891071" s="83"/>
    </row>
    <row r="891072" spans="16:16" x14ac:dyDescent="0.3">
      <c r="P891072" s="83"/>
    </row>
    <row r="891073" spans="16:16" x14ac:dyDescent="0.3">
      <c r="P891073" s="83"/>
    </row>
    <row r="891074" spans="16:16" x14ac:dyDescent="0.3">
      <c r="P891074" s="83"/>
    </row>
    <row r="891075" spans="16:16" x14ac:dyDescent="0.3">
      <c r="P891075" s="83"/>
    </row>
    <row r="891076" spans="16:16" x14ac:dyDescent="0.3">
      <c r="P891076" s="83"/>
    </row>
    <row r="891077" spans="16:16" x14ac:dyDescent="0.3">
      <c r="P891077" s="83"/>
    </row>
    <row r="891078" spans="16:16" x14ac:dyDescent="0.3">
      <c r="P891078" s="83"/>
    </row>
    <row r="891079" spans="16:16" x14ac:dyDescent="0.3">
      <c r="P891079" s="83"/>
    </row>
    <row r="891080" spans="16:16" x14ac:dyDescent="0.3">
      <c r="P891080" s="83"/>
    </row>
    <row r="891081" spans="16:16" x14ac:dyDescent="0.3">
      <c r="P891081" s="83"/>
    </row>
    <row r="891082" spans="16:16" x14ac:dyDescent="0.3">
      <c r="P891082" s="83"/>
    </row>
    <row r="891083" spans="16:16" x14ac:dyDescent="0.3">
      <c r="P891083" s="83"/>
    </row>
    <row r="891084" spans="16:16" x14ac:dyDescent="0.3">
      <c r="P891084" s="83"/>
    </row>
    <row r="891085" spans="16:16" x14ac:dyDescent="0.3">
      <c r="P891085" s="83"/>
    </row>
    <row r="891086" spans="16:16" x14ac:dyDescent="0.3">
      <c r="P891086" s="83"/>
    </row>
    <row r="891087" spans="16:16" x14ac:dyDescent="0.3">
      <c r="P891087" s="83"/>
    </row>
    <row r="891088" spans="16:16" x14ac:dyDescent="0.3">
      <c r="P891088" s="83"/>
    </row>
    <row r="891089" spans="16:16" x14ac:dyDescent="0.3">
      <c r="P891089" s="83"/>
    </row>
    <row r="891090" spans="16:16" x14ac:dyDescent="0.3">
      <c r="P891090" s="83"/>
    </row>
    <row r="891091" spans="16:16" x14ac:dyDescent="0.3">
      <c r="P891091" s="83"/>
    </row>
    <row r="891092" spans="16:16" x14ac:dyDescent="0.3">
      <c r="P891092" s="83"/>
    </row>
    <row r="891093" spans="16:16" x14ac:dyDescent="0.3">
      <c r="P891093" s="83"/>
    </row>
    <row r="891094" spans="16:16" x14ac:dyDescent="0.3">
      <c r="P891094" s="83"/>
    </row>
    <row r="891095" spans="16:16" x14ac:dyDescent="0.3">
      <c r="P891095" s="83"/>
    </row>
    <row r="891096" spans="16:16" x14ac:dyDescent="0.3">
      <c r="P891096" s="83"/>
    </row>
    <row r="891097" spans="16:16" x14ac:dyDescent="0.3">
      <c r="P891097" s="83"/>
    </row>
    <row r="891098" spans="16:16" x14ac:dyDescent="0.3">
      <c r="P891098" s="83"/>
    </row>
    <row r="891099" spans="16:16" x14ac:dyDescent="0.3">
      <c r="P891099" s="83"/>
    </row>
    <row r="891100" spans="16:16" x14ac:dyDescent="0.3">
      <c r="P891100" s="83"/>
    </row>
    <row r="891101" spans="16:16" x14ac:dyDescent="0.3">
      <c r="P891101" s="83"/>
    </row>
    <row r="891102" spans="16:16" x14ac:dyDescent="0.3">
      <c r="P891102" s="83"/>
    </row>
    <row r="891103" spans="16:16" x14ac:dyDescent="0.3">
      <c r="P891103" s="83"/>
    </row>
    <row r="891104" spans="16:16" x14ac:dyDescent="0.3">
      <c r="P891104" s="83"/>
    </row>
    <row r="891105" spans="16:16" x14ac:dyDescent="0.3">
      <c r="P891105" s="83"/>
    </row>
    <row r="891106" spans="16:16" x14ac:dyDescent="0.3">
      <c r="P891106" s="83"/>
    </row>
    <row r="891107" spans="16:16" x14ac:dyDescent="0.3">
      <c r="P891107" s="83"/>
    </row>
    <row r="891108" spans="16:16" x14ac:dyDescent="0.3">
      <c r="P891108" s="83"/>
    </row>
    <row r="891109" spans="16:16" x14ac:dyDescent="0.3">
      <c r="P891109" s="83"/>
    </row>
    <row r="891110" spans="16:16" x14ac:dyDescent="0.3">
      <c r="P891110" s="83"/>
    </row>
    <row r="891111" spans="16:16" x14ac:dyDescent="0.3">
      <c r="P891111" s="83"/>
    </row>
    <row r="891112" spans="16:16" x14ac:dyDescent="0.3">
      <c r="P891112" s="83"/>
    </row>
    <row r="891113" spans="16:16" x14ac:dyDescent="0.3">
      <c r="P891113" s="83"/>
    </row>
    <row r="891114" spans="16:16" x14ac:dyDescent="0.3">
      <c r="P891114" s="83"/>
    </row>
    <row r="891115" spans="16:16" x14ac:dyDescent="0.3">
      <c r="P891115" s="83"/>
    </row>
    <row r="891116" spans="16:16" x14ac:dyDescent="0.3">
      <c r="P891116" s="83"/>
    </row>
    <row r="891117" spans="16:16" x14ac:dyDescent="0.3">
      <c r="P891117" s="83"/>
    </row>
    <row r="891118" spans="16:16" x14ac:dyDescent="0.3">
      <c r="P891118" s="83"/>
    </row>
    <row r="891119" spans="16:16" x14ac:dyDescent="0.3">
      <c r="P891119" s="83"/>
    </row>
    <row r="891120" spans="16:16" x14ac:dyDescent="0.3">
      <c r="P891120" s="83"/>
    </row>
    <row r="891121" spans="16:16" x14ac:dyDescent="0.3">
      <c r="P891121" s="83"/>
    </row>
    <row r="891122" spans="16:16" x14ac:dyDescent="0.3">
      <c r="P891122" s="83"/>
    </row>
    <row r="891123" spans="16:16" x14ac:dyDescent="0.3">
      <c r="P891123" s="83"/>
    </row>
    <row r="891124" spans="16:16" x14ac:dyDescent="0.3">
      <c r="P891124" s="83"/>
    </row>
    <row r="891125" spans="16:16" x14ac:dyDescent="0.3">
      <c r="P891125" s="83"/>
    </row>
    <row r="891126" spans="16:16" x14ac:dyDescent="0.3">
      <c r="P891126" s="83"/>
    </row>
    <row r="891127" spans="16:16" x14ac:dyDescent="0.3">
      <c r="P891127" s="83"/>
    </row>
    <row r="891128" spans="16:16" x14ac:dyDescent="0.3">
      <c r="P891128" s="83"/>
    </row>
    <row r="891129" spans="16:16" x14ac:dyDescent="0.3">
      <c r="P891129" s="83"/>
    </row>
    <row r="891130" spans="16:16" x14ac:dyDescent="0.3">
      <c r="P891130" s="83"/>
    </row>
    <row r="891131" spans="16:16" x14ac:dyDescent="0.3">
      <c r="P891131" s="83"/>
    </row>
    <row r="891132" spans="16:16" x14ac:dyDescent="0.3">
      <c r="P891132" s="83"/>
    </row>
    <row r="891133" spans="16:16" x14ac:dyDescent="0.3">
      <c r="P891133" s="83"/>
    </row>
    <row r="891134" spans="16:16" x14ac:dyDescent="0.3">
      <c r="P891134" s="83"/>
    </row>
    <row r="891135" spans="16:16" x14ac:dyDescent="0.3">
      <c r="P891135" s="83"/>
    </row>
    <row r="891136" spans="16:16" x14ac:dyDescent="0.3">
      <c r="P891136" s="83"/>
    </row>
    <row r="891137" spans="16:16" x14ac:dyDescent="0.3">
      <c r="P891137" s="83"/>
    </row>
    <row r="891138" spans="16:16" x14ac:dyDescent="0.3">
      <c r="P891138" s="83"/>
    </row>
    <row r="891139" spans="16:16" x14ac:dyDescent="0.3">
      <c r="P891139" s="83"/>
    </row>
    <row r="891140" spans="16:16" x14ac:dyDescent="0.3">
      <c r="P891140" s="83"/>
    </row>
    <row r="891141" spans="16:16" x14ac:dyDescent="0.3">
      <c r="P891141" s="83"/>
    </row>
    <row r="891142" spans="16:16" x14ac:dyDescent="0.3">
      <c r="P891142" s="83"/>
    </row>
    <row r="891143" spans="16:16" x14ac:dyDescent="0.3">
      <c r="P891143" s="83"/>
    </row>
    <row r="891144" spans="16:16" x14ac:dyDescent="0.3">
      <c r="P891144" s="83"/>
    </row>
    <row r="891145" spans="16:16" x14ac:dyDescent="0.3">
      <c r="P891145" s="83"/>
    </row>
    <row r="891146" spans="16:16" x14ac:dyDescent="0.3">
      <c r="P891146" s="83"/>
    </row>
    <row r="891147" spans="16:16" x14ac:dyDescent="0.3">
      <c r="P891147" s="83"/>
    </row>
    <row r="891148" spans="16:16" x14ac:dyDescent="0.3">
      <c r="P891148" s="83"/>
    </row>
    <row r="891149" spans="16:16" x14ac:dyDescent="0.3">
      <c r="P891149" s="83"/>
    </row>
    <row r="891150" spans="16:16" x14ac:dyDescent="0.3">
      <c r="P891150" s="83"/>
    </row>
    <row r="891151" spans="16:16" x14ac:dyDescent="0.3">
      <c r="P891151" s="83"/>
    </row>
    <row r="891152" spans="16:16" x14ac:dyDescent="0.3">
      <c r="P891152" s="83"/>
    </row>
    <row r="891153" spans="16:16" x14ac:dyDescent="0.3">
      <c r="P891153" s="83"/>
    </row>
    <row r="891154" spans="16:16" x14ac:dyDescent="0.3">
      <c r="P891154" s="83"/>
    </row>
    <row r="891155" spans="16:16" x14ac:dyDescent="0.3">
      <c r="P891155" s="83"/>
    </row>
    <row r="891156" spans="16:16" x14ac:dyDescent="0.3">
      <c r="P891156" s="83"/>
    </row>
    <row r="891157" spans="16:16" x14ac:dyDescent="0.3">
      <c r="P891157" s="83"/>
    </row>
    <row r="891158" spans="16:16" x14ac:dyDescent="0.3">
      <c r="P891158" s="83"/>
    </row>
    <row r="891159" spans="16:16" x14ac:dyDescent="0.3">
      <c r="P891159" s="83"/>
    </row>
    <row r="891160" spans="16:16" x14ac:dyDescent="0.3">
      <c r="P891160" s="83"/>
    </row>
    <row r="891161" spans="16:16" x14ac:dyDescent="0.3">
      <c r="P891161" s="83"/>
    </row>
    <row r="891162" spans="16:16" x14ac:dyDescent="0.3">
      <c r="P891162" s="83"/>
    </row>
    <row r="891163" spans="16:16" x14ac:dyDescent="0.3">
      <c r="P891163" s="83"/>
    </row>
    <row r="891164" spans="16:16" x14ac:dyDescent="0.3">
      <c r="P891164" s="83"/>
    </row>
    <row r="891165" spans="16:16" x14ac:dyDescent="0.3">
      <c r="P891165" s="83"/>
    </row>
    <row r="891166" spans="16:16" x14ac:dyDescent="0.3">
      <c r="P891166" s="83"/>
    </row>
    <row r="891167" spans="16:16" x14ac:dyDescent="0.3">
      <c r="P891167" s="83"/>
    </row>
    <row r="891168" spans="16:16" x14ac:dyDescent="0.3">
      <c r="P891168" s="83"/>
    </row>
    <row r="891169" spans="16:16" x14ac:dyDescent="0.3">
      <c r="P891169" s="83"/>
    </row>
    <row r="891170" spans="16:16" x14ac:dyDescent="0.3">
      <c r="P891170" s="83"/>
    </row>
    <row r="891171" spans="16:16" x14ac:dyDescent="0.3">
      <c r="P891171" s="83"/>
    </row>
    <row r="891172" spans="16:16" x14ac:dyDescent="0.3">
      <c r="P891172" s="83"/>
    </row>
    <row r="891173" spans="16:16" x14ac:dyDescent="0.3">
      <c r="P891173" s="83"/>
    </row>
    <row r="891174" spans="16:16" x14ac:dyDescent="0.3">
      <c r="P891174" s="83"/>
    </row>
    <row r="891175" spans="16:16" x14ac:dyDescent="0.3">
      <c r="P891175" s="83"/>
    </row>
    <row r="891176" spans="16:16" x14ac:dyDescent="0.3">
      <c r="P891176" s="83"/>
    </row>
    <row r="891177" spans="16:16" x14ac:dyDescent="0.3">
      <c r="P891177" s="83"/>
    </row>
    <row r="891178" spans="16:16" x14ac:dyDescent="0.3">
      <c r="P891178" s="83"/>
    </row>
    <row r="891179" spans="16:16" x14ac:dyDescent="0.3">
      <c r="P891179" s="83"/>
    </row>
    <row r="891180" spans="16:16" x14ac:dyDescent="0.3">
      <c r="P891180" s="83"/>
    </row>
    <row r="891181" spans="16:16" x14ac:dyDescent="0.3">
      <c r="P891181" s="83"/>
    </row>
    <row r="891182" spans="16:16" x14ac:dyDescent="0.3">
      <c r="P891182" s="83"/>
    </row>
    <row r="891183" spans="16:16" x14ac:dyDescent="0.3">
      <c r="P891183" s="83"/>
    </row>
    <row r="891184" spans="16:16" x14ac:dyDescent="0.3">
      <c r="P891184" s="83"/>
    </row>
    <row r="891185" spans="16:16" x14ac:dyDescent="0.3">
      <c r="P891185" s="83"/>
    </row>
    <row r="891186" spans="16:16" x14ac:dyDescent="0.3">
      <c r="P891186" s="83"/>
    </row>
    <row r="891187" spans="16:16" x14ac:dyDescent="0.3">
      <c r="P891187" s="83"/>
    </row>
    <row r="891188" spans="16:16" x14ac:dyDescent="0.3">
      <c r="P891188" s="83"/>
    </row>
    <row r="891189" spans="16:16" x14ac:dyDescent="0.3">
      <c r="P891189" s="83"/>
    </row>
    <row r="891190" spans="16:16" x14ac:dyDescent="0.3">
      <c r="P891190" s="83"/>
    </row>
    <row r="891191" spans="16:16" x14ac:dyDescent="0.3">
      <c r="P891191" s="83"/>
    </row>
    <row r="891192" spans="16:16" x14ac:dyDescent="0.3">
      <c r="P891192" s="83"/>
    </row>
    <row r="891193" spans="16:16" x14ac:dyDescent="0.3">
      <c r="P891193" s="83"/>
    </row>
    <row r="891194" spans="16:16" x14ac:dyDescent="0.3">
      <c r="P891194" s="83"/>
    </row>
    <row r="891195" spans="16:16" x14ac:dyDescent="0.3">
      <c r="P891195" s="83"/>
    </row>
    <row r="891196" spans="16:16" x14ac:dyDescent="0.3">
      <c r="P891196" s="83"/>
    </row>
    <row r="891197" spans="16:16" x14ac:dyDescent="0.3">
      <c r="P891197" s="83"/>
    </row>
    <row r="891198" spans="16:16" x14ac:dyDescent="0.3">
      <c r="P891198" s="83"/>
    </row>
    <row r="891199" spans="16:16" x14ac:dyDescent="0.3">
      <c r="P891199" s="83"/>
    </row>
    <row r="891200" spans="16:16" x14ac:dyDescent="0.3">
      <c r="P891200" s="83"/>
    </row>
    <row r="891201" spans="16:16" x14ac:dyDescent="0.3">
      <c r="P891201" s="83"/>
    </row>
    <row r="891202" spans="16:16" x14ac:dyDescent="0.3">
      <c r="P891202" s="83"/>
    </row>
    <row r="891203" spans="16:16" x14ac:dyDescent="0.3">
      <c r="P891203" s="83"/>
    </row>
    <row r="891204" spans="16:16" x14ac:dyDescent="0.3">
      <c r="P891204" s="83"/>
    </row>
    <row r="891205" spans="16:16" x14ac:dyDescent="0.3">
      <c r="P891205" s="83"/>
    </row>
    <row r="891206" spans="16:16" x14ac:dyDescent="0.3">
      <c r="P891206" s="83"/>
    </row>
    <row r="891207" spans="16:16" x14ac:dyDescent="0.3">
      <c r="P891207" s="83"/>
    </row>
    <row r="891208" spans="16:16" x14ac:dyDescent="0.3">
      <c r="P891208" s="83"/>
    </row>
    <row r="891209" spans="16:16" x14ac:dyDescent="0.3">
      <c r="P891209" s="83"/>
    </row>
    <row r="891210" spans="16:16" x14ac:dyDescent="0.3">
      <c r="P891210" s="83"/>
    </row>
    <row r="891211" spans="16:16" x14ac:dyDescent="0.3">
      <c r="P891211" s="83"/>
    </row>
    <row r="891212" spans="16:16" x14ac:dyDescent="0.3">
      <c r="P891212" s="83"/>
    </row>
    <row r="891213" spans="16:16" x14ac:dyDescent="0.3">
      <c r="P891213" s="83"/>
    </row>
    <row r="891214" spans="16:16" x14ac:dyDescent="0.3">
      <c r="P891214" s="83"/>
    </row>
    <row r="891215" spans="16:16" x14ac:dyDescent="0.3">
      <c r="P891215" s="83"/>
    </row>
    <row r="891216" spans="16:16" x14ac:dyDescent="0.3">
      <c r="P891216" s="83"/>
    </row>
    <row r="891217" spans="16:16" x14ac:dyDescent="0.3">
      <c r="P891217" s="83"/>
    </row>
    <row r="891218" spans="16:16" x14ac:dyDescent="0.3">
      <c r="P891218" s="83"/>
    </row>
    <row r="891219" spans="16:16" x14ac:dyDescent="0.3">
      <c r="P891219" s="83"/>
    </row>
    <row r="891220" spans="16:16" x14ac:dyDescent="0.3">
      <c r="P891220" s="83"/>
    </row>
    <row r="891221" spans="16:16" x14ac:dyDescent="0.3">
      <c r="P891221" s="83"/>
    </row>
    <row r="891222" spans="16:16" x14ac:dyDescent="0.3">
      <c r="P891222" s="83"/>
    </row>
    <row r="891223" spans="16:16" x14ac:dyDescent="0.3">
      <c r="P891223" s="83"/>
    </row>
    <row r="891224" spans="16:16" x14ac:dyDescent="0.3">
      <c r="P891224" s="83"/>
    </row>
    <row r="891225" spans="16:16" x14ac:dyDescent="0.3">
      <c r="P891225" s="83"/>
    </row>
    <row r="891226" spans="16:16" x14ac:dyDescent="0.3">
      <c r="P891226" s="83"/>
    </row>
    <row r="891227" spans="16:16" x14ac:dyDescent="0.3">
      <c r="P891227" s="83"/>
    </row>
    <row r="891228" spans="16:16" x14ac:dyDescent="0.3">
      <c r="P891228" s="83"/>
    </row>
    <row r="891229" spans="16:16" x14ac:dyDescent="0.3">
      <c r="P891229" s="83"/>
    </row>
    <row r="891230" spans="16:16" x14ac:dyDescent="0.3">
      <c r="P891230" s="83"/>
    </row>
    <row r="891231" spans="16:16" x14ac:dyDescent="0.3">
      <c r="P891231" s="83"/>
    </row>
    <row r="891232" spans="16:16" x14ac:dyDescent="0.3">
      <c r="P891232" s="83"/>
    </row>
    <row r="891233" spans="16:16" x14ac:dyDescent="0.3">
      <c r="P891233" s="83"/>
    </row>
    <row r="891234" spans="16:16" x14ac:dyDescent="0.3">
      <c r="P891234" s="83"/>
    </row>
    <row r="891235" spans="16:16" x14ac:dyDescent="0.3">
      <c r="P891235" s="83"/>
    </row>
    <row r="891236" spans="16:16" x14ac:dyDescent="0.3">
      <c r="P891236" s="83"/>
    </row>
    <row r="891237" spans="16:16" x14ac:dyDescent="0.3">
      <c r="P891237" s="83"/>
    </row>
    <row r="891238" spans="16:16" x14ac:dyDescent="0.3">
      <c r="P891238" s="83"/>
    </row>
    <row r="891239" spans="16:16" x14ac:dyDescent="0.3">
      <c r="P891239" s="83"/>
    </row>
    <row r="891240" spans="16:16" x14ac:dyDescent="0.3">
      <c r="P891240" s="83"/>
    </row>
    <row r="891241" spans="16:16" x14ac:dyDescent="0.3">
      <c r="P891241" s="83"/>
    </row>
    <row r="891242" spans="16:16" x14ac:dyDescent="0.3">
      <c r="P891242" s="83"/>
    </row>
    <row r="891243" spans="16:16" x14ac:dyDescent="0.3">
      <c r="P891243" s="83"/>
    </row>
    <row r="891244" spans="16:16" x14ac:dyDescent="0.3">
      <c r="P891244" s="83"/>
    </row>
    <row r="891245" spans="16:16" x14ac:dyDescent="0.3">
      <c r="P891245" s="83"/>
    </row>
    <row r="891246" spans="16:16" x14ac:dyDescent="0.3">
      <c r="P891246" s="83"/>
    </row>
    <row r="891247" spans="16:16" x14ac:dyDescent="0.3">
      <c r="P891247" s="83"/>
    </row>
    <row r="891248" spans="16:16" x14ac:dyDescent="0.3">
      <c r="P891248" s="83"/>
    </row>
    <row r="891249" spans="16:16" x14ac:dyDescent="0.3">
      <c r="P891249" s="83"/>
    </row>
    <row r="891250" spans="16:16" x14ac:dyDescent="0.3">
      <c r="P891250" s="83"/>
    </row>
    <row r="891251" spans="16:16" x14ac:dyDescent="0.3">
      <c r="P891251" s="83"/>
    </row>
    <row r="891252" spans="16:16" x14ac:dyDescent="0.3">
      <c r="P891252" s="83"/>
    </row>
    <row r="891253" spans="16:16" x14ac:dyDescent="0.3">
      <c r="P891253" s="83"/>
    </row>
    <row r="891254" spans="16:16" x14ac:dyDescent="0.3">
      <c r="P891254" s="83"/>
    </row>
    <row r="891255" spans="16:16" x14ac:dyDescent="0.3">
      <c r="P891255" s="83"/>
    </row>
    <row r="891256" spans="16:16" x14ac:dyDescent="0.3">
      <c r="P891256" s="83"/>
    </row>
    <row r="891257" spans="16:16" x14ac:dyDescent="0.3">
      <c r="P891257" s="83"/>
    </row>
    <row r="891258" spans="16:16" x14ac:dyDescent="0.3">
      <c r="P891258" s="83"/>
    </row>
    <row r="891259" spans="16:16" x14ac:dyDescent="0.3">
      <c r="P891259" s="83"/>
    </row>
    <row r="891260" spans="16:16" x14ac:dyDescent="0.3">
      <c r="P891260" s="83"/>
    </row>
    <row r="891261" spans="16:16" x14ac:dyDescent="0.3">
      <c r="P891261" s="83"/>
    </row>
    <row r="891262" spans="16:16" x14ac:dyDescent="0.3">
      <c r="P891262" s="83"/>
    </row>
    <row r="891263" spans="16:16" x14ac:dyDescent="0.3">
      <c r="P891263" s="83"/>
    </row>
    <row r="891264" spans="16:16" x14ac:dyDescent="0.3">
      <c r="P891264" s="83"/>
    </row>
    <row r="891265" spans="16:16" x14ac:dyDescent="0.3">
      <c r="P891265" s="83"/>
    </row>
    <row r="891266" spans="16:16" x14ac:dyDescent="0.3">
      <c r="P891266" s="83"/>
    </row>
    <row r="891267" spans="16:16" x14ac:dyDescent="0.3">
      <c r="P891267" s="83"/>
    </row>
    <row r="891268" spans="16:16" x14ac:dyDescent="0.3">
      <c r="P891268" s="83"/>
    </row>
    <row r="891269" spans="16:16" x14ac:dyDescent="0.3">
      <c r="P891269" s="83"/>
    </row>
    <row r="891270" spans="16:16" x14ac:dyDescent="0.3">
      <c r="P891270" s="83"/>
    </row>
    <row r="891271" spans="16:16" x14ac:dyDescent="0.3">
      <c r="P891271" s="83"/>
    </row>
    <row r="891272" spans="16:16" x14ac:dyDescent="0.3">
      <c r="P891272" s="83"/>
    </row>
    <row r="891273" spans="16:16" x14ac:dyDescent="0.3">
      <c r="P891273" s="83"/>
    </row>
    <row r="891274" spans="16:16" x14ac:dyDescent="0.3">
      <c r="P891274" s="83"/>
    </row>
    <row r="891275" spans="16:16" x14ac:dyDescent="0.3">
      <c r="P891275" s="83"/>
    </row>
    <row r="891276" spans="16:16" x14ac:dyDescent="0.3">
      <c r="P891276" s="83"/>
    </row>
    <row r="891277" spans="16:16" x14ac:dyDescent="0.3">
      <c r="P891277" s="83"/>
    </row>
    <row r="891278" spans="16:16" x14ac:dyDescent="0.3">
      <c r="P891278" s="83"/>
    </row>
    <row r="891279" spans="16:16" x14ac:dyDescent="0.3">
      <c r="P891279" s="83"/>
    </row>
    <row r="891280" spans="16:16" x14ac:dyDescent="0.3">
      <c r="P891280" s="83"/>
    </row>
    <row r="891281" spans="16:16" x14ac:dyDescent="0.3">
      <c r="P891281" s="83"/>
    </row>
    <row r="891282" spans="16:16" x14ac:dyDescent="0.3">
      <c r="P891282" s="83"/>
    </row>
    <row r="891283" spans="16:16" x14ac:dyDescent="0.3">
      <c r="P891283" s="83"/>
    </row>
    <row r="891284" spans="16:16" x14ac:dyDescent="0.3">
      <c r="P891284" s="83"/>
    </row>
    <row r="891285" spans="16:16" x14ac:dyDescent="0.3">
      <c r="P891285" s="83"/>
    </row>
    <row r="891286" spans="16:16" x14ac:dyDescent="0.3">
      <c r="P891286" s="83"/>
    </row>
    <row r="891287" spans="16:16" x14ac:dyDescent="0.3">
      <c r="P891287" s="83"/>
    </row>
    <row r="891288" spans="16:16" x14ac:dyDescent="0.3">
      <c r="P891288" s="83"/>
    </row>
    <row r="891289" spans="16:16" x14ac:dyDescent="0.3">
      <c r="P891289" s="83"/>
    </row>
    <row r="891290" spans="16:16" x14ac:dyDescent="0.3">
      <c r="P891290" s="83"/>
    </row>
    <row r="891291" spans="16:16" x14ac:dyDescent="0.3">
      <c r="P891291" s="83"/>
    </row>
    <row r="891292" spans="16:16" x14ac:dyDescent="0.3">
      <c r="P891292" s="83"/>
    </row>
    <row r="891293" spans="16:16" x14ac:dyDescent="0.3">
      <c r="P891293" s="83"/>
    </row>
    <row r="891294" spans="16:16" x14ac:dyDescent="0.3">
      <c r="P891294" s="83"/>
    </row>
    <row r="891295" spans="16:16" x14ac:dyDescent="0.3">
      <c r="P891295" s="83"/>
    </row>
    <row r="891296" spans="16:16" x14ac:dyDescent="0.3">
      <c r="P891296" s="83"/>
    </row>
    <row r="891297" spans="16:16" x14ac:dyDescent="0.3">
      <c r="P891297" s="83"/>
    </row>
    <row r="891298" spans="16:16" x14ac:dyDescent="0.3">
      <c r="P891298" s="83"/>
    </row>
    <row r="891299" spans="16:16" x14ac:dyDescent="0.3">
      <c r="P891299" s="83"/>
    </row>
    <row r="891300" spans="16:16" x14ac:dyDescent="0.3">
      <c r="P891300" s="83"/>
    </row>
    <row r="891301" spans="16:16" x14ac:dyDescent="0.3">
      <c r="P891301" s="83"/>
    </row>
    <row r="891302" spans="16:16" x14ac:dyDescent="0.3">
      <c r="P891302" s="83"/>
    </row>
    <row r="891303" spans="16:16" x14ac:dyDescent="0.3">
      <c r="P891303" s="83"/>
    </row>
    <row r="891304" spans="16:16" x14ac:dyDescent="0.3">
      <c r="P891304" s="83"/>
    </row>
    <row r="891305" spans="16:16" x14ac:dyDescent="0.3">
      <c r="P891305" s="83"/>
    </row>
    <row r="891306" spans="16:16" x14ac:dyDescent="0.3">
      <c r="P891306" s="83"/>
    </row>
    <row r="891307" spans="16:16" x14ac:dyDescent="0.3">
      <c r="P891307" s="83"/>
    </row>
    <row r="891308" spans="16:16" x14ac:dyDescent="0.3">
      <c r="P891308" s="83"/>
    </row>
    <row r="891309" spans="16:16" x14ac:dyDescent="0.3">
      <c r="P891309" s="83"/>
    </row>
    <row r="891310" spans="16:16" x14ac:dyDescent="0.3">
      <c r="P891310" s="83"/>
    </row>
    <row r="891311" spans="16:16" x14ac:dyDescent="0.3">
      <c r="P891311" s="83"/>
    </row>
    <row r="891312" spans="16:16" x14ac:dyDescent="0.3">
      <c r="P891312" s="83"/>
    </row>
    <row r="891313" spans="16:16" x14ac:dyDescent="0.3">
      <c r="P891313" s="83"/>
    </row>
    <row r="891314" spans="16:16" x14ac:dyDescent="0.3">
      <c r="P891314" s="83"/>
    </row>
    <row r="891315" spans="16:16" x14ac:dyDescent="0.3">
      <c r="P891315" s="83"/>
    </row>
    <row r="891316" spans="16:16" x14ac:dyDescent="0.3">
      <c r="P891316" s="83"/>
    </row>
    <row r="891317" spans="16:16" x14ac:dyDescent="0.3">
      <c r="P891317" s="83"/>
    </row>
    <row r="891318" spans="16:16" x14ac:dyDescent="0.3">
      <c r="P891318" s="83"/>
    </row>
    <row r="891319" spans="16:16" x14ac:dyDescent="0.3">
      <c r="P891319" s="83"/>
    </row>
    <row r="891320" spans="16:16" x14ac:dyDescent="0.3">
      <c r="P891320" s="83"/>
    </row>
    <row r="891321" spans="16:16" x14ac:dyDescent="0.3">
      <c r="P891321" s="83"/>
    </row>
    <row r="891322" spans="16:16" x14ac:dyDescent="0.3">
      <c r="P891322" s="83"/>
    </row>
    <row r="891323" spans="16:16" x14ac:dyDescent="0.3">
      <c r="P891323" s="83"/>
    </row>
    <row r="891324" spans="16:16" x14ac:dyDescent="0.3">
      <c r="P891324" s="83"/>
    </row>
    <row r="891325" spans="16:16" x14ac:dyDescent="0.3">
      <c r="P891325" s="83"/>
    </row>
    <row r="891326" spans="16:16" x14ac:dyDescent="0.3">
      <c r="P891326" s="83"/>
    </row>
    <row r="891327" spans="16:16" x14ac:dyDescent="0.3">
      <c r="P891327" s="83"/>
    </row>
    <row r="891328" spans="16:16" x14ac:dyDescent="0.3">
      <c r="P891328" s="83"/>
    </row>
    <row r="891329" spans="16:16" x14ac:dyDescent="0.3">
      <c r="P891329" s="83"/>
    </row>
    <row r="891330" spans="16:16" x14ac:dyDescent="0.3">
      <c r="P891330" s="83"/>
    </row>
    <row r="891331" spans="16:16" x14ac:dyDescent="0.3">
      <c r="P891331" s="83"/>
    </row>
    <row r="891332" spans="16:16" x14ac:dyDescent="0.3">
      <c r="P891332" s="83"/>
    </row>
    <row r="891333" spans="16:16" x14ac:dyDescent="0.3">
      <c r="P891333" s="83"/>
    </row>
    <row r="891334" spans="16:16" x14ac:dyDescent="0.3">
      <c r="P891334" s="83"/>
    </row>
    <row r="891335" spans="16:16" x14ac:dyDescent="0.3">
      <c r="P891335" s="83"/>
    </row>
    <row r="891336" spans="16:16" x14ac:dyDescent="0.3">
      <c r="P891336" s="83"/>
    </row>
    <row r="891337" spans="16:16" x14ac:dyDescent="0.3">
      <c r="P891337" s="83"/>
    </row>
    <row r="891338" spans="16:16" x14ac:dyDescent="0.3">
      <c r="P891338" s="83"/>
    </row>
    <row r="891339" spans="16:16" x14ac:dyDescent="0.3">
      <c r="P891339" s="83"/>
    </row>
    <row r="891340" spans="16:16" x14ac:dyDescent="0.3">
      <c r="P891340" s="83"/>
    </row>
    <row r="891341" spans="16:16" x14ac:dyDescent="0.3">
      <c r="P891341" s="83"/>
    </row>
    <row r="891342" spans="16:16" x14ac:dyDescent="0.3">
      <c r="P891342" s="83"/>
    </row>
    <row r="891343" spans="16:16" x14ac:dyDescent="0.3">
      <c r="P891343" s="83"/>
    </row>
    <row r="891344" spans="16:16" x14ac:dyDescent="0.3">
      <c r="P891344" s="83"/>
    </row>
    <row r="891345" spans="16:16" x14ac:dyDescent="0.3">
      <c r="P891345" s="83"/>
    </row>
    <row r="891346" spans="16:16" x14ac:dyDescent="0.3">
      <c r="P891346" s="83"/>
    </row>
    <row r="891347" spans="16:16" x14ac:dyDescent="0.3">
      <c r="P891347" s="83"/>
    </row>
    <row r="891348" spans="16:16" x14ac:dyDescent="0.3">
      <c r="P891348" s="83"/>
    </row>
    <row r="891349" spans="16:16" x14ac:dyDescent="0.3">
      <c r="P891349" s="83"/>
    </row>
    <row r="891350" spans="16:16" x14ac:dyDescent="0.3">
      <c r="P891350" s="83"/>
    </row>
    <row r="891351" spans="16:16" x14ac:dyDescent="0.3">
      <c r="P891351" s="83"/>
    </row>
    <row r="891352" spans="16:16" x14ac:dyDescent="0.3">
      <c r="P891352" s="83"/>
    </row>
    <row r="891353" spans="16:16" x14ac:dyDescent="0.3">
      <c r="P891353" s="83"/>
    </row>
    <row r="891354" spans="16:16" x14ac:dyDescent="0.3">
      <c r="P891354" s="83"/>
    </row>
    <row r="891355" spans="16:16" x14ac:dyDescent="0.3">
      <c r="P891355" s="83"/>
    </row>
    <row r="891356" spans="16:16" x14ac:dyDescent="0.3">
      <c r="P891356" s="83"/>
    </row>
    <row r="891357" spans="16:16" x14ac:dyDescent="0.3">
      <c r="P891357" s="83"/>
    </row>
    <row r="891358" spans="16:16" x14ac:dyDescent="0.3">
      <c r="P891358" s="83"/>
    </row>
    <row r="891359" spans="16:16" x14ac:dyDescent="0.3">
      <c r="P891359" s="83"/>
    </row>
    <row r="891360" spans="16:16" x14ac:dyDescent="0.3">
      <c r="P891360" s="83"/>
    </row>
    <row r="891361" spans="16:16" x14ac:dyDescent="0.3">
      <c r="P891361" s="83"/>
    </row>
    <row r="891362" spans="16:16" x14ac:dyDescent="0.3">
      <c r="P891362" s="83"/>
    </row>
    <row r="891363" spans="16:16" x14ac:dyDescent="0.3">
      <c r="P891363" s="83"/>
    </row>
    <row r="891364" spans="16:16" x14ac:dyDescent="0.3">
      <c r="P891364" s="83"/>
    </row>
    <row r="891365" spans="16:16" x14ac:dyDescent="0.3">
      <c r="P891365" s="83"/>
    </row>
    <row r="891366" spans="16:16" x14ac:dyDescent="0.3">
      <c r="P891366" s="83"/>
    </row>
    <row r="891367" spans="16:16" x14ac:dyDescent="0.3">
      <c r="P891367" s="83"/>
    </row>
    <row r="891368" spans="16:16" x14ac:dyDescent="0.3">
      <c r="P891368" s="83"/>
    </row>
    <row r="891369" spans="16:16" x14ac:dyDescent="0.3">
      <c r="P891369" s="83"/>
    </row>
    <row r="891370" spans="16:16" x14ac:dyDescent="0.3">
      <c r="P891370" s="83"/>
    </row>
    <row r="891371" spans="16:16" x14ac:dyDescent="0.3">
      <c r="P891371" s="83"/>
    </row>
    <row r="891372" spans="16:16" x14ac:dyDescent="0.3">
      <c r="P891372" s="83"/>
    </row>
    <row r="891373" spans="16:16" x14ac:dyDescent="0.3">
      <c r="P891373" s="83"/>
    </row>
    <row r="891374" spans="16:16" x14ac:dyDescent="0.3">
      <c r="P891374" s="83"/>
    </row>
    <row r="891375" spans="16:16" x14ac:dyDescent="0.3">
      <c r="P891375" s="83"/>
    </row>
    <row r="891376" spans="16:16" x14ac:dyDescent="0.3">
      <c r="P891376" s="83"/>
    </row>
    <row r="891377" spans="16:16" x14ac:dyDescent="0.3">
      <c r="P891377" s="83"/>
    </row>
    <row r="891378" spans="16:16" x14ac:dyDescent="0.3">
      <c r="P891378" s="83"/>
    </row>
    <row r="891379" spans="16:16" x14ac:dyDescent="0.3">
      <c r="P891379" s="83"/>
    </row>
    <row r="891380" spans="16:16" x14ac:dyDescent="0.3">
      <c r="P891380" s="83"/>
    </row>
    <row r="891381" spans="16:16" x14ac:dyDescent="0.3">
      <c r="P891381" s="83"/>
    </row>
    <row r="891382" spans="16:16" x14ac:dyDescent="0.3">
      <c r="P891382" s="83"/>
    </row>
    <row r="891383" spans="16:16" x14ac:dyDescent="0.3">
      <c r="P891383" s="83"/>
    </row>
    <row r="891384" spans="16:16" x14ac:dyDescent="0.3">
      <c r="P891384" s="83"/>
    </row>
    <row r="891385" spans="16:16" x14ac:dyDescent="0.3">
      <c r="P891385" s="83"/>
    </row>
    <row r="891386" spans="16:16" x14ac:dyDescent="0.3">
      <c r="P891386" s="83"/>
    </row>
    <row r="891387" spans="16:16" x14ac:dyDescent="0.3">
      <c r="P891387" s="83"/>
    </row>
    <row r="891388" spans="16:16" x14ac:dyDescent="0.3">
      <c r="P891388" s="83"/>
    </row>
    <row r="891389" spans="16:16" x14ac:dyDescent="0.3">
      <c r="P891389" s="83"/>
    </row>
    <row r="891390" spans="16:16" x14ac:dyDescent="0.3">
      <c r="P891390" s="83"/>
    </row>
    <row r="891391" spans="16:16" x14ac:dyDescent="0.3">
      <c r="P891391" s="83"/>
    </row>
    <row r="891392" spans="16:16" x14ac:dyDescent="0.3">
      <c r="P891392" s="83"/>
    </row>
    <row r="891393" spans="16:16" x14ac:dyDescent="0.3">
      <c r="P891393" s="83"/>
    </row>
    <row r="891394" spans="16:16" x14ac:dyDescent="0.3">
      <c r="P891394" s="83"/>
    </row>
    <row r="891395" spans="16:16" x14ac:dyDescent="0.3">
      <c r="P891395" s="83"/>
    </row>
    <row r="891396" spans="16:16" x14ac:dyDescent="0.3">
      <c r="P891396" s="83"/>
    </row>
    <row r="891397" spans="16:16" x14ac:dyDescent="0.3">
      <c r="P891397" s="83"/>
    </row>
    <row r="891398" spans="16:16" x14ac:dyDescent="0.3">
      <c r="P891398" s="83"/>
    </row>
    <row r="891399" spans="16:16" x14ac:dyDescent="0.3">
      <c r="P891399" s="83"/>
    </row>
    <row r="891400" spans="16:16" x14ac:dyDescent="0.3">
      <c r="P891400" s="83"/>
    </row>
    <row r="891401" spans="16:16" x14ac:dyDescent="0.3">
      <c r="P891401" s="83"/>
    </row>
    <row r="891402" spans="16:16" x14ac:dyDescent="0.3">
      <c r="P891402" s="83"/>
    </row>
    <row r="891403" spans="16:16" x14ac:dyDescent="0.3">
      <c r="P891403" s="83"/>
    </row>
    <row r="891404" spans="16:16" x14ac:dyDescent="0.3">
      <c r="P891404" s="83"/>
    </row>
    <row r="891405" spans="16:16" x14ac:dyDescent="0.3">
      <c r="P891405" s="83"/>
    </row>
    <row r="891406" spans="16:16" x14ac:dyDescent="0.3">
      <c r="P891406" s="83"/>
    </row>
    <row r="891407" spans="16:16" x14ac:dyDescent="0.3">
      <c r="P891407" s="83"/>
    </row>
    <row r="891408" spans="16:16" x14ac:dyDescent="0.3">
      <c r="P891408" s="83"/>
    </row>
    <row r="891409" spans="16:16" x14ac:dyDescent="0.3">
      <c r="P891409" s="83"/>
    </row>
    <row r="891410" spans="16:16" x14ac:dyDescent="0.3">
      <c r="P891410" s="83"/>
    </row>
    <row r="891411" spans="16:16" x14ac:dyDescent="0.3">
      <c r="P891411" s="83"/>
    </row>
    <row r="891412" spans="16:16" x14ac:dyDescent="0.3">
      <c r="P891412" s="83"/>
    </row>
    <row r="891413" spans="16:16" x14ac:dyDescent="0.3">
      <c r="P891413" s="83"/>
    </row>
    <row r="891414" spans="16:16" x14ac:dyDescent="0.3">
      <c r="P891414" s="83"/>
    </row>
    <row r="891415" spans="16:16" x14ac:dyDescent="0.3">
      <c r="P891415" s="83"/>
    </row>
    <row r="891416" spans="16:16" x14ac:dyDescent="0.3">
      <c r="P891416" s="83"/>
    </row>
    <row r="891417" spans="16:16" x14ac:dyDescent="0.3">
      <c r="P891417" s="83"/>
    </row>
    <row r="891418" spans="16:16" x14ac:dyDescent="0.3">
      <c r="P891418" s="83"/>
    </row>
    <row r="891419" spans="16:16" x14ac:dyDescent="0.3">
      <c r="P891419" s="83"/>
    </row>
    <row r="891420" spans="16:16" x14ac:dyDescent="0.3">
      <c r="P891420" s="83"/>
    </row>
    <row r="891421" spans="16:16" x14ac:dyDescent="0.3">
      <c r="P891421" s="83"/>
    </row>
    <row r="891422" spans="16:16" x14ac:dyDescent="0.3">
      <c r="P891422" s="83"/>
    </row>
    <row r="891423" spans="16:16" x14ac:dyDescent="0.3">
      <c r="P891423" s="83"/>
    </row>
    <row r="891424" spans="16:16" x14ac:dyDescent="0.3">
      <c r="P891424" s="83"/>
    </row>
    <row r="891425" spans="16:16" x14ac:dyDescent="0.3">
      <c r="P891425" s="83"/>
    </row>
    <row r="891426" spans="16:16" x14ac:dyDescent="0.3">
      <c r="P891426" s="83"/>
    </row>
    <row r="891427" spans="16:16" x14ac:dyDescent="0.3">
      <c r="P891427" s="83"/>
    </row>
    <row r="891428" spans="16:16" x14ac:dyDescent="0.3">
      <c r="P891428" s="83"/>
    </row>
    <row r="891429" spans="16:16" x14ac:dyDescent="0.3">
      <c r="P891429" s="83"/>
    </row>
    <row r="891430" spans="16:16" x14ac:dyDescent="0.3">
      <c r="P891430" s="83"/>
    </row>
    <row r="891431" spans="16:16" x14ac:dyDescent="0.3">
      <c r="P891431" s="83"/>
    </row>
    <row r="891432" spans="16:16" x14ac:dyDescent="0.3">
      <c r="P891432" s="83"/>
    </row>
    <row r="891433" spans="16:16" x14ac:dyDescent="0.3">
      <c r="P891433" s="83"/>
    </row>
    <row r="891434" spans="16:16" x14ac:dyDescent="0.3">
      <c r="P891434" s="83"/>
    </row>
    <row r="891435" spans="16:16" x14ac:dyDescent="0.3">
      <c r="P891435" s="83"/>
    </row>
    <row r="891436" spans="16:16" x14ac:dyDescent="0.3">
      <c r="P891436" s="83"/>
    </row>
    <row r="891437" spans="16:16" x14ac:dyDescent="0.3">
      <c r="P891437" s="83"/>
    </row>
    <row r="891438" spans="16:16" x14ac:dyDescent="0.3">
      <c r="P891438" s="83"/>
    </row>
    <row r="891439" spans="16:16" x14ac:dyDescent="0.3">
      <c r="P891439" s="83"/>
    </row>
    <row r="891440" spans="16:16" x14ac:dyDescent="0.3">
      <c r="P891440" s="83"/>
    </row>
    <row r="891441" spans="16:16" x14ac:dyDescent="0.3">
      <c r="P891441" s="83"/>
    </row>
    <row r="891442" spans="16:16" x14ac:dyDescent="0.3">
      <c r="P891442" s="83"/>
    </row>
    <row r="891443" spans="16:16" x14ac:dyDescent="0.3">
      <c r="P891443" s="83"/>
    </row>
    <row r="891444" spans="16:16" x14ac:dyDescent="0.3">
      <c r="P891444" s="83"/>
    </row>
    <row r="891445" spans="16:16" x14ac:dyDescent="0.3">
      <c r="P891445" s="83"/>
    </row>
    <row r="891446" spans="16:16" x14ac:dyDescent="0.3">
      <c r="P891446" s="83"/>
    </row>
    <row r="891447" spans="16:16" x14ac:dyDescent="0.3">
      <c r="P891447" s="83"/>
    </row>
    <row r="891448" spans="16:16" x14ac:dyDescent="0.3">
      <c r="P891448" s="83"/>
    </row>
    <row r="891449" spans="16:16" x14ac:dyDescent="0.3">
      <c r="P891449" s="83"/>
    </row>
    <row r="891450" spans="16:16" x14ac:dyDescent="0.3">
      <c r="P891450" s="83"/>
    </row>
    <row r="891451" spans="16:16" x14ac:dyDescent="0.3">
      <c r="P891451" s="83"/>
    </row>
    <row r="891452" spans="16:16" x14ac:dyDescent="0.3">
      <c r="P891452" s="83"/>
    </row>
    <row r="891453" spans="16:16" x14ac:dyDescent="0.3">
      <c r="P891453" s="83"/>
    </row>
    <row r="891454" spans="16:16" x14ac:dyDescent="0.3">
      <c r="P891454" s="83"/>
    </row>
    <row r="891455" spans="16:16" x14ac:dyDescent="0.3">
      <c r="P891455" s="83"/>
    </row>
    <row r="891456" spans="16:16" x14ac:dyDescent="0.3">
      <c r="P891456" s="83"/>
    </row>
    <row r="891457" spans="16:16" x14ac:dyDescent="0.3">
      <c r="P891457" s="83"/>
    </row>
    <row r="891458" spans="16:16" x14ac:dyDescent="0.3">
      <c r="P891458" s="83"/>
    </row>
    <row r="891459" spans="16:16" x14ac:dyDescent="0.3">
      <c r="P891459" s="83"/>
    </row>
    <row r="891460" spans="16:16" x14ac:dyDescent="0.3">
      <c r="P891460" s="83"/>
    </row>
    <row r="891461" spans="16:16" x14ac:dyDescent="0.3">
      <c r="P891461" s="83"/>
    </row>
    <row r="891462" spans="16:16" x14ac:dyDescent="0.3">
      <c r="P891462" s="83"/>
    </row>
    <row r="891463" spans="16:16" x14ac:dyDescent="0.3">
      <c r="P891463" s="83"/>
    </row>
    <row r="891464" spans="16:16" x14ac:dyDescent="0.3">
      <c r="P891464" s="83"/>
    </row>
    <row r="891465" spans="16:16" x14ac:dyDescent="0.3">
      <c r="P891465" s="83"/>
    </row>
    <row r="891466" spans="16:16" x14ac:dyDescent="0.3">
      <c r="P891466" s="83"/>
    </row>
    <row r="891467" spans="16:16" x14ac:dyDescent="0.3">
      <c r="P891467" s="83"/>
    </row>
    <row r="891468" spans="16:16" x14ac:dyDescent="0.3">
      <c r="P891468" s="83"/>
    </row>
    <row r="891469" spans="16:16" x14ac:dyDescent="0.3">
      <c r="P891469" s="83"/>
    </row>
    <row r="891470" spans="16:16" x14ac:dyDescent="0.3">
      <c r="P891470" s="83"/>
    </row>
    <row r="891471" spans="16:16" x14ac:dyDescent="0.3">
      <c r="P891471" s="83"/>
    </row>
    <row r="891472" spans="16:16" x14ac:dyDescent="0.3">
      <c r="P891472" s="83"/>
    </row>
    <row r="891473" spans="16:16" x14ac:dyDescent="0.3">
      <c r="P891473" s="83"/>
    </row>
    <row r="891474" spans="16:16" x14ac:dyDescent="0.3">
      <c r="P891474" s="83"/>
    </row>
    <row r="891475" spans="16:16" x14ac:dyDescent="0.3">
      <c r="P891475" s="83"/>
    </row>
    <row r="891476" spans="16:16" x14ac:dyDescent="0.3">
      <c r="P891476" s="83"/>
    </row>
    <row r="891477" spans="16:16" x14ac:dyDescent="0.3">
      <c r="P891477" s="83"/>
    </row>
    <row r="891478" spans="16:16" x14ac:dyDescent="0.3">
      <c r="P891478" s="83"/>
    </row>
    <row r="891479" spans="16:16" x14ac:dyDescent="0.3">
      <c r="P891479" s="83"/>
    </row>
    <row r="891480" spans="16:16" x14ac:dyDescent="0.3">
      <c r="P891480" s="83"/>
    </row>
    <row r="891481" spans="16:16" x14ac:dyDescent="0.3">
      <c r="P891481" s="83"/>
    </row>
    <row r="891482" spans="16:16" x14ac:dyDescent="0.3">
      <c r="P891482" s="83"/>
    </row>
    <row r="891483" spans="16:16" x14ac:dyDescent="0.3">
      <c r="P891483" s="83"/>
    </row>
    <row r="891484" spans="16:16" x14ac:dyDescent="0.3">
      <c r="P891484" s="83"/>
    </row>
    <row r="891485" spans="16:16" x14ac:dyDescent="0.3">
      <c r="P891485" s="83"/>
    </row>
    <row r="891486" spans="16:16" x14ac:dyDescent="0.3">
      <c r="P891486" s="83"/>
    </row>
    <row r="891487" spans="16:16" x14ac:dyDescent="0.3">
      <c r="P891487" s="83"/>
    </row>
    <row r="891488" spans="16:16" x14ac:dyDescent="0.3">
      <c r="P891488" s="83"/>
    </row>
    <row r="891489" spans="16:16" x14ac:dyDescent="0.3">
      <c r="P891489" s="83"/>
    </row>
    <row r="891490" spans="16:16" x14ac:dyDescent="0.3">
      <c r="P891490" s="83"/>
    </row>
    <row r="891491" spans="16:16" x14ac:dyDescent="0.3">
      <c r="P891491" s="83"/>
    </row>
    <row r="891492" spans="16:16" x14ac:dyDescent="0.3">
      <c r="P891492" s="83"/>
    </row>
    <row r="891493" spans="16:16" x14ac:dyDescent="0.3">
      <c r="P891493" s="83"/>
    </row>
    <row r="891494" spans="16:16" x14ac:dyDescent="0.3">
      <c r="P891494" s="83"/>
    </row>
    <row r="891495" spans="16:16" x14ac:dyDescent="0.3">
      <c r="P891495" s="83"/>
    </row>
    <row r="891496" spans="16:16" x14ac:dyDescent="0.3">
      <c r="P891496" s="83"/>
    </row>
    <row r="891497" spans="16:16" x14ac:dyDescent="0.3">
      <c r="P891497" s="83"/>
    </row>
    <row r="891498" spans="16:16" x14ac:dyDescent="0.3">
      <c r="P891498" s="83"/>
    </row>
    <row r="891499" spans="16:16" x14ac:dyDescent="0.3">
      <c r="P891499" s="83"/>
    </row>
    <row r="891500" spans="16:16" x14ac:dyDescent="0.3">
      <c r="P891500" s="83"/>
    </row>
    <row r="891501" spans="16:16" x14ac:dyDescent="0.3">
      <c r="P891501" s="83"/>
    </row>
    <row r="891502" spans="16:16" x14ac:dyDescent="0.3">
      <c r="P891502" s="83"/>
    </row>
    <row r="891503" spans="16:16" x14ac:dyDescent="0.3">
      <c r="P891503" s="83"/>
    </row>
    <row r="891504" spans="16:16" x14ac:dyDescent="0.3">
      <c r="P891504" s="83"/>
    </row>
    <row r="891505" spans="16:16" x14ac:dyDescent="0.3">
      <c r="P891505" s="83"/>
    </row>
    <row r="891506" spans="16:16" x14ac:dyDescent="0.3">
      <c r="P891506" s="83"/>
    </row>
    <row r="891507" spans="16:16" x14ac:dyDescent="0.3">
      <c r="P891507" s="83"/>
    </row>
    <row r="891508" spans="16:16" x14ac:dyDescent="0.3">
      <c r="P891508" s="83"/>
    </row>
    <row r="891509" spans="16:16" x14ac:dyDescent="0.3">
      <c r="P891509" s="83"/>
    </row>
    <row r="891510" spans="16:16" x14ac:dyDescent="0.3">
      <c r="P891510" s="83"/>
    </row>
    <row r="891511" spans="16:16" x14ac:dyDescent="0.3">
      <c r="P891511" s="83"/>
    </row>
    <row r="891512" spans="16:16" x14ac:dyDescent="0.3">
      <c r="P891512" s="83"/>
    </row>
    <row r="891513" spans="16:16" x14ac:dyDescent="0.3">
      <c r="P891513" s="83"/>
    </row>
    <row r="891514" spans="16:16" x14ac:dyDescent="0.3">
      <c r="P891514" s="83"/>
    </row>
    <row r="891515" spans="16:16" x14ac:dyDescent="0.3">
      <c r="P891515" s="83"/>
    </row>
    <row r="891516" spans="16:16" x14ac:dyDescent="0.3">
      <c r="P891516" s="83"/>
    </row>
    <row r="891517" spans="16:16" x14ac:dyDescent="0.3">
      <c r="P891517" s="83"/>
    </row>
    <row r="891518" spans="16:16" x14ac:dyDescent="0.3">
      <c r="P891518" s="83"/>
    </row>
    <row r="891519" spans="16:16" x14ac:dyDescent="0.3">
      <c r="P891519" s="83"/>
    </row>
    <row r="891520" spans="16:16" x14ac:dyDescent="0.3">
      <c r="P891520" s="83"/>
    </row>
    <row r="891521" spans="16:16" x14ac:dyDescent="0.3">
      <c r="P891521" s="83"/>
    </row>
    <row r="891522" spans="16:16" x14ac:dyDescent="0.3">
      <c r="P891522" s="83"/>
    </row>
    <row r="891523" spans="16:16" x14ac:dyDescent="0.3">
      <c r="P891523" s="83"/>
    </row>
    <row r="891524" spans="16:16" x14ac:dyDescent="0.3">
      <c r="P891524" s="83"/>
    </row>
    <row r="891525" spans="16:16" x14ac:dyDescent="0.3">
      <c r="P891525" s="83"/>
    </row>
    <row r="891526" spans="16:16" x14ac:dyDescent="0.3">
      <c r="P891526" s="83"/>
    </row>
    <row r="891527" spans="16:16" x14ac:dyDescent="0.3">
      <c r="P891527" s="83"/>
    </row>
    <row r="891528" spans="16:16" x14ac:dyDescent="0.3">
      <c r="P891528" s="83"/>
    </row>
    <row r="891529" spans="16:16" x14ac:dyDescent="0.3">
      <c r="P891529" s="83"/>
    </row>
    <row r="891530" spans="16:16" x14ac:dyDescent="0.3">
      <c r="P891530" s="83"/>
    </row>
    <row r="891531" spans="16:16" x14ac:dyDescent="0.3">
      <c r="P891531" s="83"/>
    </row>
    <row r="891532" spans="16:16" x14ac:dyDescent="0.3">
      <c r="P891532" s="83"/>
    </row>
    <row r="891533" spans="16:16" x14ac:dyDescent="0.3">
      <c r="P891533" s="83"/>
    </row>
    <row r="891534" spans="16:16" x14ac:dyDescent="0.3">
      <c r="P891534" s="83"/>
    </row>
    <row r="891535" spans="16:16" x14ac:dyDescent="0.3">
      <c r="P891535" s="83"/>
    </row>
    <row r="891536" spans="16:16" x14ac:dyDescent="0.3">
      <c r="P891536" s="83"/>
    </row>
    <row r="891537" spans="16:16" x14ac:dyDescent="0.3">
      <c r="P891537" s="83"/>
    </row>
    <row r="891538" spans="16:16" x14ac:dyDescent="0.3">
      <c r="P891538" s="83"/>
    </row>
    <row r="891539" spans="16:16" x14ac:dyDescent="0.3">
      <c r="P891539" s="83"/>
    </row>
    <row r="891540" spans="16:16" x14ac:dyDescent="0.3">
      <c r="P891540" s="83"/>
    </row>
    <row r="891541" spans="16:16" x14ac:dyDescent="0.3">
      <c r="P891541" s="83"/>
    </row>
    <row r="891542" spans="16:16" x14ac:dyDescent="0.3">
      <c r="P891542" s="83"/>
    </row>
    <row r="891543" spans="16:16" x14ac:dyDescent="0.3">
      <c r="P891543" s="83"/>
    </row>
    <row r="891544" spans="16:16" x14ac:dyDescent="0.3">
      <c r="P891544" s="83"/>
    </row>
    <row r="891545" spans="16:16" x14ac:dyDescent="0.3">
      <c r="P891545" s="83"/>
    </row>
    <row r="891546" spans="16:16" x14ac:dyDescent="0.3">
      <c r="P891546" s="83"/>
    </row>
    <row r="891547" spans="16:16" x14ac:dyDescent="0.3">
      <c r="P891547" s="83"/>
    </row>
    <row r="891548" spans="16:16" x14ac:dyDescent="0.3">
      <c r="P891548" s="83"/>
    </row>
    <row r="891549" spans="16:16" x14ac:dyDescent="0.3">
      <c r="P891549" s="83"/>
    </row>
    <row r="891550" spans="16:16" x14ac:dyDescent="0.3">
      <c r="P891550" s="83"/>
    </row>
    <row r="891551" spans="16:16" x14ac:dyDescent="0.3">
      <c r="P891551" s="83"/>
    </row>
    <row r="891552" spans="16:16" x14ac:dyDescent="0.3">
      <c r="P891552" s="83"/>
    </row>
    <row r="891553" spans="16:16" x14ac:dyDescent="0.3">
      <c r="P891553" s="83"/>
    </row>
    <row r="891554" spans="16:16" x14ac:dyDescent="0.3">
      <c r="P891554" s="83"/>
    </row>
    <row r="891555" spans="16:16" x14ac:dyDescent="0.3">
      <c r="P891555" s="83"/>
    </row>
    <row r="891556" spans="16:16" x14ac:dyDescent="0.3">
      <c r="P891556" s="83"/>
    </row>
    <row r="891557" spans="16:16" x14ac:dyDescent="0.3">
      <c r="P891557" s="83"/>
    </row>
    <row r="891558" spans="16:16" x14ac:dyDescent="0.3">
      <c r="P891558" s="83"/>
    </row>
    <row r="891559" spans="16:16" x14ac:dyDescent="0.3">
      <c r="P891559" s="83"/>
    </row>
    <row r="891560" spans="16:16" x14ac:dyDescent="0.3">
      <c r="P891560" s="83"/>
    </row>
    <row r="891561" spans="16:16" x14ac:dyDescent="0.3">
      <c r="P891561" s="83"/>
    </row>
    <row r="891562" spans="16:16" x14ac:dyDescent="0.3">
      <c r="P891562" s="83"/>
    </row>
    <row r="891563" spans="16:16" x14ac:dyDescent="0.3">
      <c r="P891563" s="83"/>
    </row>
    <row r="891564" spans="16:16" x14ac:dyDescent="0.3">
      <c r="P891564" s="83"/>
    </row>
    <row r="891565" spans="16:16" x14ac:dyDescent="0.3">
      <c r="P891565" s="83"/>
    </row>
    <row r="891566" spans="16:16" x14ac:dyDescent="0.3">
      <c r="P891566" s="83"/>
    </row>
    <row r="891567" spans="16:16" x14ac:dyDescent="0.3">
      <c r="P891567" s="83"/>
    </row>
    <row r="891568" spans="16:16" x14ac:dyDescent="0.3">
      <c r="P891568" s="83"/>
    </row>
    <row r="891569" spans="16:16" x14ac:dyDescent="0.3">
      <c r="P891569" s="83"/>
    </row>
    <row r="891570" spans="16:16" x14ac:dyDescent="0.3">
      <c r="P891570" s="83"/>
    </row>
    <row r="891571" spans="16:16" x14ac:dyDescent="0.3">
      <c r="P891571" s="83"/>
    </row>
    <row r="891572" spans="16:16" x14ac:dyDescent="0.3">
      <c r="P891572" s="83"/>
    </row>
    <row r="891573" spans="16:16" x14ac:dyDescent="0.3">
      <c r="P891573" s="83"/>
    </row>
    <row r="891574" spans="16:16" x14ac:dyDescent="0.3">
      <c r="P891574" s="83"/>
    </row>
    <row r="891575" spans="16:16" x14ac:dyDescent="0.3">
      <c r="P891575" s="83"/>
    </row>
    <row r="891576" spans="16:16" x14ac:dyDescent="0.3">
      <c r="P891576" s="83"/>
    </row>
    <row r="891577" spans="16:16" x14ac:dyDescent="0.3">
      <c r="P891577" s="83"/>
    </row>
    <row r="891578" spans="16:16" x14ac:dyDescent="0.3">
      <c r="P891578" s="83"/>
    </row>
    <row r="891579" spans="16:16" x14ac:dyDescent="0.3">
      <c r="P891579" s="83"/>
    </row>
    <row r="891580" spans="16:16" x14ac:dyDescent="0.3">
      <c r="P891580" s="83"/>
    </row>
    <row r="891581" spans="16:16" x14ac:dyDescent="0.3">
      <c r="P891581" s="83"/>
    </row>
    <row r="891582" spans="16:16" x14ac:dyDescent="0.3">
      <c r="P891582" s="83"/>
    </row>
    <row r="891583" spans="16:16" x14ac:dyDescent="0.3">
      <c r="P891583" s="83"/>
    </row>
    <row r="891584" spans="16:16" x14ac:dyDescent="0.3">
      <c r="P891584" s="83"/>
    </row>
    <row r="891585" spans="16:16" x14ac:dyDescent="0.3">
      <c r="P891585" s="83"/>
    </row>
    <row r="891586" spans="16:16" x14ac:dyDescent="0.3">
      <c r="P891586" s="83"/>
    </row>
    <row r="891587" spans="16:16" x14ac:dyDescent="0.3">
      <c r="P891587" s="83"/>
    </row>
    <row r="891588" spans="16:16" x14ac:dyDescent="0.3">
      <c r="P891588" s="83"/>
    </row>
    <row r="891589" spans="16:16" x14ac:dyDescent="0.3">
      <c r="P891589" s="83"/>
    </row>
    <row r="891590" spans="16:16" x14ac:dyDescent="0.3">
      <c r="P891590" s="83"/>
    </row>
    <row r="891591" spans="16:16" x14ac:dyDescent="0.3">
      <c r="P891591" s="83"/>
    </row>
    <row r="891592" spans="16:16" x14ac:dyDescent="0.3">
      <c r="P891592" s="83"/>
    </row>
    <row r="891593" spans="16:16" x14ac:dyDescent="0.3">
      <c r="P891593" s="83"/>
    </row>
    <row r="891594" spans="16:16" x14ac:dyDescent="0.3">
      <c r="P891594" s="83"/>
    </row>
    <row r="891595" spans="16:16" x14ac:dyDescent="0.3">
      <c r="P891595" s="83"/>
    </row>
    <row r="891596" spans="16:16" x14ac:dyDescent="0.3">
      <c r="P891596" s="83"/>
    </row>
    <row r="891597" spans="16:16" x14ac:dyDescent="0.3">
      <c r="P891597" s="83"/>
    </row>
    <row r="891598" spans="16:16" x14ac:dyDescent="0.3">
      <c r="P891598" s="83"/>
    </row>
    <row r="891599" spans="16:16" x14ac:dyDescent="0.3">
      <c r="P891599" s="83"/>
    </row>
    <row r="891600" spans="16:16" x14ac:dyDescent="0.3">
      <c r="P891600" s="83"/>
    </row>
    <row r="891601" spans="16:16" x14ac:dyDescent="0.3">
      <c r="P891601" s="83"/>
    </row>
    <row r="891602" spans="16:16" x14ac:dyDescent="0.3">
      <c r="P891602" s="83"/>
    </row>
    <row r="891603" spans="16:16" x14ac:dyDescent="0.3">
      <c r="P891603" s="83"/>
    </row>
    <row r="891604" spans="16:16" x14ac:dyDescent="0.3">
      <c r="P891604" s="83"/>
    </row>
    <row r="891605" spans="16:16" x14ac:dyDescent="0.3">
      <c r="P891605" s="83"/>
    </row>
    <row r="891606" spans="16:16" x14ac:dyDescent="0.3">
      <c r="P891606" s="83"/>
    </row>
    <row r="891607" spans="16:16" x14ac:dyDescent="0.3">
      <c r="P891607" s="83"/>
    </row>
    <row r="891608" spans="16:16" x14ac:dyDescent="0.3">
      <c r="P891608" s="83"/>
    </row>
    <row r="891609" spans="16:16" x14ac:dyDescent="0.3">
      <c r="P891609" s="83"/>
    </row>
    <row r="891610" spans="16:16" x14ac:dyDescent="0.3">
      <c r="P891610" s="83"/>
    </row>
    <row r="891611" spans="16:16" x14ac:dyDescent="0.3">
      <c r="P891611" s="83"/>
    </row>
    <row r="891612" spans="16:16" x14ac:dyDescent="0.3">
      <c r="P891612" s="83"/>
    </row>
    <row r="891613" spans="16:16" x14ac:dyDescent="0.3">
      <c r="P891613" s="83"/>
    </row>
    <row r="891614" spans="16:16" x14ac:dyDescent="0.3">
      <c r="P891614" s="83"/>
    </row>
    <row r="891615" spans="16:16" x14ac:dyDescent="0.3">
      <c r="P891615" s="83"/>
    </row>
    <row r="891616" spans="16:16" x14ac:dyDescent="0.3">
      <c r="P891616" s="83"/>
    </row>
    <row r="891617" spans="16:16" x14ac:dyDescent="0.3">
      <c r="P891617" s="83"/>
    </row>
    <row r="891618" spans="16:16" x14ac:dyDescent="0.3">
      <c r="P891618" s="83"/>
    </row>
    <row r="891619" spans="16:16" x14ac:dyDescent="0.3">
      <c r="P891619" s="83"/>
    </row>
    <row r="891620" spans="16:16" x14ac:dyDescent="0.3">
      <c r="P891620" s="83"/>
    </row>
    <row r="891621" spans="16:16" x14ac:dyDescent="0.3">
      <c r="P891621" s="83"/>
    </row>
    <row r="891622" spans="16:16" x14ac:dyDescent="0.3">
      <c r="P891622" s="83"/>
    </row>
    <row r="891623" spans="16:16" x14ac:dyDescent="0.3">
      <c r="P891623" s="83"/>
    </row>
    <row r="891624" spans="16:16" x14ac:dyDescent="0.3">
      <c r="P891624" s="83"/>
    </row>
    <row r="891625" spans="16:16" x14ac:dyDescent="0.3">
      <c r="P891625" s="83"/>
    </row>
    <row r="891626" spans="16:16" x14ac:dyDescent="0.3">
      <c r="P891626" s="83"/>
    </row>
    <row r="891627" spans="16:16" x14ac:dyDescent="0.3">
      <c r="P891627" s="83"/>
    </row>
    <row r="891628" spans="16:16" x14ac:dyDescent="0.3">
      <c r="P891628" s="83"/>
    </row>
    <row r="891629" spans="16:16" x14ac:dyDescent="0.3">
      <c r="P891629" s="83"/>
    </row>
    <row r="891630" spans="16:16" x14ac:dyDescent="0.3">
      <c r="P891630" s="83"/>
    </row>
    <row r="891631" spans="16:16" x14ac:dyDescent="0.3">
      <c r="P891631" s="83"/>
    </row>
    <row r="891632" spans="16:16" x14ac:dyDescent="0.3">
      <c r="P891632" s="83"/>
    </row>
    <row r="891633" spans="16:16" x14ac:dyDescent="0.3">
      <c r="P891633" s="83"/>
    </row>
    <row r="891634" spans="16:16" x14ac:dyDescent="0.3">
      <c r="P891634" s="83"/>
    </row>
    <row r="891635" spans="16:16" x14ac:dyDescent="0.3">
      <c r="P891635" s="83"/>
    </row>
    <row r="891636" spans="16:16" x14ac:dyDescent="0.3">
      <c r="P891636" s="83"/>
    </row>
    <row r="891637" spans="16:16" x14ac:dyDescent="0.3">
      <c r="P891637" s="83"/>
    </row>
    <row r="891638" spans="16:16" x14ac:dyDescent="0.3">
      <c r="P891638" s="83"/>
    </row>
    <row r="891639" spans="16:16" x14ac:dyDescent="0.3">
      <c r="P891639" s="83"/>
    </row>
    <row r="891640" spans="16:16" x14ac:dyDescent="0.3">
      <c r="P891640" s="83"/>
    </row>
    <row r="891641" spans="16:16" x14ac:dyDescent="0.3">
      <c r="P891641" s="83"/>
    </row>
    <row r="891642" spans="16:16" x14ac:dyDescent="0.3">
      <c r="P891642" s="83"/>
    </row>
    <row r="891643" spans="16:16" x14ac:dyDescent="0.3">
      <c r="P891643" s="83"/>
    </row>
    <row r="891644" spans="16:16" x14ac:dyDescent="0.3">
      <c r="P891644" s="83"/>
    </row>
    <row r="891645" spans="16:16" x14ac:dyDescent="0.3">
      <c r="P891645" s="83"/>
    </row>
    <row r="891646" spans="16:16" x14ac:dyDescent="0.3">
      <c r="P891646" s="83"/>
    </row>
    <row r="891647" spans="16:16" x14ac:dyDescent="0.3">
      <c r="P891647" s="83"/>
    </row>
    <row r="891648" spans="16:16" x14ac:dyDescent="0.3">
      <c r="P891648" s="83"/>
    </row>
    <row r="891649" spans="16:16" x14ac:dyDescent="0.3">
      <c r="P891649" s="83"/>
    </row>
    <row r="891650" spans="16:16" x14ac:dyDescent="0.3">
      <c r="P891650" s="83"/>
    </row>
    <row r="891651" spans="16:16" x14ac:dyDescent="0.3">
      <c r="P891651" s="83"/>
    </row>
    <row r="891652" spans="16:16" x14ac:dyDescent="0.3">
      <c r="P891652" s="83"/>
    </row>
    <row r="891653" spans="16:16" x14ac:dyDescent="0.3">
      <c r="P891653" s="83"/>
    </row>
    <row r="891654" spans="16:16" x14ac:dyDescent="0.3">
      <c r="P891654" s="83"/>
    </row>
    <row r="891655" spans="16:16" x14ac:dyDescent="0.3">
      <c r="P891655" s="83"/>
    </row>
    <row r="891656" spans="16:16" x14ac:dyDescent="0.3">
      <c r="P891656" s="83"/>
    </row>
    <row r="891657" spans="16:16" x14ac:dyDescent="0.3">
      <c r="P891657" s="83"/>
    </row>
    <row r="891658" spans="16:16" x14ac:dyDescent="0.3">
      <c r="P891658" s="83"/>
    </row>
    <row r="891659" spans="16:16" x14ac:dyDescent="0.3">
      <c r="P891659" s="83"/>
    </row>
    <row r="891660" spans="16:16" x14ac:dyDescent="0.3">
      <c r="P891660" s="83"/>
    </row>
    <row r="891661" spans="16:16" x14ac:dyDescent="0.3">
      <c r="P891661" s="83"/>
    </row>
    <row r="891662" spans="16:16" x14ac:dyDescent="0.3">
      <c r="P891662" s="83"/>
    </row>
    <row r="891663" spans="16:16" x14ac:dyDescent="0.3">
      <c r="P891663" s="83"/>
    </row>
    <row r="891664" spans="16:16" x14ac:dyDescent="0.3">
      <c r="P891664" s="83"/>
    </row>
    <row r="891665" spans="16:16" x14ac:dyDescent="0.3">
      <c r="P891665" s="83"/>
    </row>
    <row r="891666" spans="16:16" x14ac:dyDescent="0.3">
      <c r="P891666" s="83"/>
    </row>
    <row r="891667" spans="16:16" x14ac:dyDescent="0.3">
      <c r="P891667" s="83"/>
    </row>
    <row r="891668" spans="16:16" x14ac:dyDescent="0.3">
      <c r="P891668" s="83"/>
    </row>
    <row r="891669" spans="16:16" x14ac:dyDescent="0.3">
      <c r="P891669" s="83"/>
    </row>
    <row r="891670" spans="16:16" x14ac:dyDescent="0.3">
      <c r="P891670" s="83"/>
    </row>
    <row r="891671" spans="16:16" x14ac:dyDescent="0.3">
      <c r="P891671" s="83"/>
    </row>
    <row r="891672" spans="16:16" x14ac:dyDescent="0.3">
      <c r="P891672" s="83"/>
    </row>
    <row r="891673" spans="16:16" x14ac:dyDescent="0.3">
      <c r="P891673" s="83"/>
    </row>
    <row r="891674" spans="16:16" x14ac:dyDescent="0.3">
      <c r="P891674" s="83"/>
    </row>
    <row r="891675" spans="16:16" x14ac:dyDescent="0.3">
      <c r="P891675" s="83"/>
    </row>
    <row r="891676" spans="16:16" x14ac:dyDescent="0.3">
      <c r="P891676" s="83"/>
    </row>
    <row r="891677" spans="16:16" x14ac:dyDescent="0.3">
      <c r="P891677" s="83"/>
    </row>
    <row r="891678" spans="16:16" x14ac:dyDescent="0.3">
      <c r="P891678" s="83"/>
    </row>
    <row r="891679" spans="16:16" x14ac:dyDescent="0.3">
      <c r="P891679" s="83"/>
    </row>
    <row r="891680" spans="16:16" x14ac:dyDescent="0.3">
      <c r="P891680" s="83"/>
    </row>
    <row r="891681" spans="16:16" x14ac:dyDescent="0.3">
      <c r="P891681" s="83"/>
    </row>
    <row r="891682" spans="16:16" x14ac:dyDescent="0.3">
      <c r="P891682" s="83"/>
    </row>
    <row r="891683" spans="16:16" x14ac:dyDescent="0.3">
      <c r="P891683" s="83"/>
    </row>
    <row r="891684" spans="16:16" x14ac:dyDescent="0.3">
      <c r="P891684" s="83"/>
    </row>
    <row r="891685" spans="16:16" x14ac:dyDescent="0.3">
      <c r="P891685" s="83"/>
    </row>
    <row r="891686" spans="16:16" x14ac:dyDescent="0.3">
      <c r="P891686" s="83"/>
    </row>
    <row r="891687" spans="16:16" x14ac:dyDescent="0.3">
      <c r="P891687" s="83"/>
    </row>
    <row r="891688" spans="16:16" x14ac:dyDescent="0.3">
      <c r="P891688" s="83"/>
    </row>
    <row r="891689" spans="16:16" x14ac:dyDescent="0.3">
      <c r="P891689" s="83"/>
    </row>
    <row r="891690" spans="16:16" x14ac:dyDescent="0.3">
      <c r="P891690" s="83"/>
    </row>
    <row r="891691" spans="16:16" x14ac:dyDescent="0.3">
      <c r="P891691" s="83"/>
    </row>
    <row r="891692" spans="16:16" x14ac:dyDescent="0.3">
      <c r="P891692" s="83"/>
    </row>
    <row r="891693" spans="16:16" x14ac:dyDescent="0.3">
      <c r="P891693" s="83"/>
    </row>
    <row r="891694" spans="16:16" x14ac:dyDescent="0.3">
      <c r="P891694" s="83"/>
    </row>
    <row r="891695" spans="16:16" x14ac:dyDescent="0.3">
      <c r="P891695" s="83"/>
    </row>
    <row r="891696" spans="16:16" x14ac:dyDescent="0.3">
      <c r="P891696" s="83"/>
    </row>
    <row r="891697" spans="16:16" x14ac:dyDescent="0.3">
      <c r="P891697" s="83"/>
    </row>
    <row r="891698" spans="16:16" x14ac:dyDescent="0.3">
      <c r="P891698" s="83"/>
    </row>
    <row r="891699" spans="16:16" x14ac:dyDescent="0.3">
      <c r="P891699" s="83"/>
    </row>
    <row r="891700" spans="16:16" x14ac:dyDescent="0.3">
      <c r="P891700" s="83"/>
    </row>
    <row r="891701" spans="16:16" x14ac:dyDescent="0.3">
      <c r="P891701" s="83"/>
    </row>
    <row r="891702" spans="16:16" x14ac:dyDescent="0.3">
      <c r="P891702" s="83"/>
    </row>
    <row r="891703" spans="16:16" x14ac:dyDescent="0.3">
      <c r="P891703" s="83"/>
    </row>
    <row r="891704" spans="16:16" x14ac:dyDescent="0.3">
      <c r="P891704" s="83"/>
    </row>
    <row r="891705" spans="16:16" x14ac:dyDescent="0.3">
      <c r="P891705" s="83"/>
    </row>
    <row r="891706" spans="16:16" x14ac:dyDescent="0.3">
      <c r="P891706" s="83"/>
    </row>
    <row r="891707" spans="16:16" x14ac:dyDescent="0.3">
      <c r="P891707" s="83"/>
    </row>
    <row r="891708" spans="16:16" x14ac:dyDescent="0.3">
      <c r="P891708" s="83"/>
    </row>
    <row r="891709" spans="16:16" x14ac:dyDescent="0.3">
      <c r="P891709" s="83"/>
    </row>
    <row r="891710" spans="16:16" x14ac:dyDescent="0.3">
      <c r="P891710" s="83"/>
    </row>
    <row r="891711" spans="16:16" x14ac:dyDescent="0.3">
      <c r="P891711" s="83"/>
    </row>
    <row r="891712" spans="16:16" x14ac:dyDescent="0.3">
      <c r="P891712" s="83"/>
    </row>
    <row r="891713" spans="16:16" x14ac:dyDescent="0.3">
      <c r="P891713" s="83"/>
    </row>
    <row r="891714" spans="16:16" x14ac:dyDescent="0.3">
      <c r="P891714" s="83"/>
    </row>
    <row r="891715" spans="16:16" x14ac:dyDescent="0.3">
      <c r="P891715" s="83"/>
    </row>
    <row r="891716" spans="16:16" x14ac:dyDescent="0.3">
      <c r="P891716" s="83"/>
    </row>
    <row r="891717" spans="16:16" x14ac:dyDescent="0.3">
      <c r="P891717" s="83"/>
    </row>
    <row r="891718" spans="16:16" x14ac:dyDescent="0.3">
      <c r="P891718" s="83"/>
    </row>
    <row r="891719" spans="16:16" x14ac:dyDescent="0.3">
      <c r="P891719" s="83"/>
    </row>
    <row r="891720" spans="16:16" x14ac:dyDescent="0.3">
      <c r="P891720" s="83"/>
    </row>
    <row r="891721" spans="16:16" x14ac:dyDescent="0.3">
      <c r="P891721" s="83"/>
    </row>
    <row r="891722" spans="16:16" x14ac:dyDescent="0.3">
      <c r="P891722" s="83"/>
    </row>
    <row r="891723" spans="16:16" x14ac:dyDescent="0.3">
      <c r="P891723" s="83"/>
    </row>
    <row r="891724" spans="16:16" x14ac:dyDescent="0.3">
      <c r="P891724" s="83"/>
    </row>
    <row r="891725" spans="16:16" x14ac:dyDescent="0.3">
      <c r="P891725" s="83"/>
    </row>
    <row r="891726" spans="16:16" x14ac:dyDescent="0.3">
      <c r="P891726" s="83"/>
    </row>
    <row r="891727" spans="16:16" x14ac:dyDescent="0.3">
      <c r="P891727" s="83"/>
    </row>
    <row r="891728" spans="16:16" x14ac:dyDescent="0.3">
      <c r="P891728" s="83"/>
    </row>
    <row r="891729" spans="16:16" x14ac:dyDescent="0.3">
      <c r="P891729" s="83"/>
    </row>
    <row r="891730" spans="16:16" x14ac:dyDescent="0.3">
      <c r="P891730" s="83"/>
    </row>
    <row r="891731" spans="16:16" x14ac:dyDescent="0.3">
      <c r="P891731" s="83"/>
    </row>
    <row r="891732" spans="16:16" x14ac:dyDescent="0.3">
      <c r="P891732" s="83"/>
    </row>
    <row r="891733" spans="16:16" x14ac:dyDescent="0.3">
      <c r="P891733" s="83"/>
    </row>
    <row r="891734" spans="16:16" x14ac:dyDescent="0.3">
      <c r="P891734" s="83"/>
    </row>
    <row r="891735" spans="16:16" x14ac:dyDescent="0.3">
      <c r="P891735" s="83"/>
    </row>
    <row r="891736" spans="16:16" x14ac:dyDescent="0.3">
      <c r="P891736" s="83"/>
    </row>
    <row r="891737" spans="16:16" x14ac:dyDescent="0.3">
      <c r="P891737" s="83"/>
    </row>
    <row r="891738" spans="16:16" x14ac:dyDescent="0.3">
      <c r="P891738" s="83"/>
    </row>
    <row r="891739" spans="16:16" x14ac:dyDescent="0.3">
      <c r="P891739" s="83"/>
    </row>
    <row r="891740" spans="16:16" x14ac:dyDescent="0.3">
      <c r="P891740" s="83"/>
    </row>
    <row r="891741" spans="16:16" x14ac:dyDescent="0.3">
      <c r="P891741" s="83"/>
    </row>
    <row r="891742" spans="16:16" x14ac:dyDescent="0.3">
      <c r="P891742" s="83"/>
    </row>
    <row r="891743" spans="16:16" x14ac:dyDescent="0.3">
      <c r="P891743" s="83"/>
    </row>
    <row r="891744" spans="16:16" x14ac:dyDescent="0.3">
      <c r="P891744" s="83"/>
    </row>
    <row r="891745" spans="16:16" x14ac:dyDescent="0.3">
      <c r="P891745" s="83"/>
    </row>
    <row r="891746" spans="16:16" x14ac:dyDescent="0.3">
      <c r="P891746" s="83"/>
    </row>
    <row r="891747" spans="16:16" x14ac:dyDescent="0.3">
      <c r="P891747" s="83"/>
    </row>
    <row r="891748" spans="16:16" x14ac:dyDescent="0.3">
      <c r="P891748" s="83"/>
    </row>
    <row r="891749" spans="16:16" x14ac:dyDescent="0.3">
      <c r="P891749" s="83"/>
    </row>
    <row r="891750" spans="16:16" x14ac:dyDescent="0.3">
      <c r="P891750" s="83"/>
    </row>
    <row r="891751" spans="16:16" x14ac:dyDescent="0.3">
      <c r="P891751" s="83"/>
    </row>
    <row r="891752" spans="16:16" x14ac:dyDescent="0.3">
      <c r="P891752" s="83"/>
    </row>
    <row r="891753" spans="16:16" x14ac:dyDescent="0.3">
      <c r="P891753" s="83"/>
    </row>
    <row r="891754" spans="16:16" x14ac:dyDescent="0.3">
      <c r="P891754" s="83"/>
    </row>
    <row r="891755" spans="16:16" x14ac:dyDescent="0.3">
      <c r="P891755" s="83"/>
    </row>
    <row r="891756" spans="16:16" x14ac:dyDescent="0.3">
      <c r="P891756" s="83"/>
    </row>
    <row r="891757" spans="16:16" x14ac:dyDescent="0.3">
      <c r="P891757" s="83"/>
    </row>
    <row r="891758" spans="16:16" x14ac:dyDescent="0.3">
      <c r="P891758" s="83"/>
    </row>
    <row r="891759" spans="16:16" x14ac:dyDescent="0.3">
      <c r="P891759" s="83"/>
    </row>
    <row r="891760" spans="16:16" x14ac:dyDescent="0.3">
      <c r="P891760" s="83"/>
    </row>
    <row r="891761" spans="16:16" x14ac:dyDescent="0.3">
      <c r="P891761" s="83"/>
    </row>
    <row r="891762" spans="16:16" x14ac:dyDescent="0.3">
      <c r="P891762" s="83"/>
    </row>
    <row r="891763" spans="16:16" x14ac:dyDescent="0.3">
      <c r="P891763" s="83"/>
    </row>
    <row r="891764" spans="16:16" x14ac:dyDescent="0.3">
      <c r="P891764" s="83"/>
    </row>
    <row r="891765" spans="16:16" x14ac:dyDescent="0.3">
      <c r="P891765" s="83"/>
    </row>
    <row r="891766" spans="16:16" x14ac:dyDescent="0.3">
      <c r="P891766" s="83"/>
    </row>
    <row r="891767" spans="16:16" x14ac:dyDescent="0.3">
      <c r="P891767" s="83"/>
    </row>
    <row r="891768" spans="16:16" x14ac:dyDescent="0.3">
      <c r="P891768" s="83"/>
    </row>
    <row r="891769" spans="16:16" x14ac:dyDescent="0.3">
      <c r="P891769" s="83"/>
    </row>
    <row r="891770" spans="16:16" x14ac:dyDescent="0.3">
      <c r="P891770" s="83"/>
    </row>
    <row r="891771" spans="16:16" x14ac:dyDescent="0.3">
      <c r="P891771" s="83"/>
    </row>
    <row r="891772" spans="16:16" x14ac:dyDescent="0.3">
      <c r="P891772" s="83"/>
    </row>
    <row r="891773" spans="16:16" x14ac:dyDescent="0.3">
      <c r="P891773" s="83"/>
    </row>
    <row r="891774" spans="16:16" x14ac:dyDescent="0.3">
      <c r="P891774" s="83"/>
    </row>
    <row r="891775" spans="16:16" x14ac:dyDescent="0.3">
      <c r="P891775" s="83"/>
    </row>
    <row r="891776" spans="16:16" x14ac:dyDescent="0.3">
      <c r="P891776" s="83"/>
    </row>
    <row r="891777" spans="16:16" x14ac:dyDescent="0.3">
      <c r="P891777" s="83"/>
    </row>
    <row r="891778" spans="16:16" x14ac:dyDescent="0.3">
      <c r="P891778" s="83"/>
    </row>
    <row r="891779" spans="16:16" x14ac:dyDescent="0.3">
      <c r="P891779" s="83"/>
    </row>
    <row r="891780" spans="16:16" x14ac:dyDescent="0.3">
      <c r="P891780" s="83"/>
    </row>
    <row r="891781" spans="16:16" x14ac:dyDescent="0.3">
      <c r="P891781" s="83"/>
    </row>
    <row r="891782" spans="16:16" x14ac:dyDescent="0.3">
      <c r="P891782" s="83"/>
    </row>
    <row r="891783" spans="16:16" x14ac:dyDescent="0.3">
      <c r="P891783" s="83"/>
    </row>
    <row r="891784" spans="16:16" x14ac:dyDescent="0.3">
      <c r="P891784" s="83"/>
    </row>
    <row r="891785" spans="16:16" x14ac:dyDescent="0.3">
      <c r="P891785" s="83"/>
    </row>
    <row r="891786" spans="16:16" x14ac:dyDescent="0.3">
      <c r="P891786" s="83"/>
    </row>
    <row r="891787" spans="16:16" x14ac:dyDescent="0.3">
      <c r="P891787" s="83"/>
    </row>
    <row r="891788" spans="16:16" x14ac:dyDescent="0.3">
      <c r="P891788" s="83"/>
    </row>
    <row r="891789" spans="16:16" x14ac:dyDescent="0.3">
      <c r="P891789" s="83"/>
    </row>
    <row r="891790" spans="16:16" x14ac:dyDescent="0.3">
      <c r="P891790" s="83"/>
    </row>
    <row r="891791" spans="16:16" x14ac:dyDescent="0.3">
      <c r="P891791" s="83"/>
    </row>
    <row r="891792" spans="16:16" x14ac:dyDescent="0.3">
      <c r="P891792" s="83"/>
    </row>
    <row r="891793" spans="16:16" x14ac:dyDescent="0.3">
      <c r="P891793" s="83"/>
    </row>
    <row r="891794" spans="16:16" x14ac:dyDescent="0.3">
      <c r="P891794" s="83"/>
    </row>
    <row r="891795" spans="16:16" x14ac:dyDescent="0.3">
      <c r="P891795" s="83"/>
    </row>
    <row r="891796" spans="16:16" x14ac:dyDescent="0.3">
      <c r="P891796" s="83"/>
    </row>
    <row r="891797" spans="16:16" x14ac:dyDescent="0.3">
      <c r="P891797" s="83"/>
    </row>
    <row r="891798" spans="16:16" x14ac:dyDescent="0.3">
      <c r="P891798" s="83"/>
    </row>
    <row r="891799" spans="16:16" x14ac:dyDescent="0.3">
      <c r="P891799" s="83"/>
    </row>
    <row r="891800" spans="16:16" x14ac:dyDescent="0.3">
      <c r="P891800" s="83"/>
    </row>
    <row r="891801" spans="16:16" x14ac:dyDescent="0.3">
      <c r="P891801" s="83"/>
    </row>
    <row r="891802" spans="16:16" x14ac:dyDescent="0.3">
      <c r="P891802" s="83"/>
    </row>
    <row r="891803" spans="16:16" x14ac:dyDescent="0.3">
      <c r="P891803" s="83"/>
    </row>
    <row r="891804" spans="16:16" x14ac:dyDescent="0.3">
      <c r="P891804" s="83"/>
    </row>
    <row r="891805" spans="16:16" x14ac:dyDescent="0.3">
      <c r="P891805" s="83"/>
    </row>
    <row r="891806" spans="16:16" x14ac:dyDescent="0.3">
      <c r="P891806" s="83"/>
    </row>
    <row r="891807" spans="16:16" x14ac:dyDescent="0.3">
      <c r="P891807" s="83"/>
    </row>
    <row r="891808" spans="16:16" x14ac:dyDescent="0.3">
      <c r="P891808" s="83"/>
    </row>
    <row r="891809" spans="16:16" x14ac:dyDescent="0.3">
      <c r="P891809" s="83"/>
    </row>
    <row r="891810" spans="16:16" x14ac:dyDescent="0.3">
      <c r="P891810" s="83"/>
    </row>
    <row r="891811" spans="16:16" x14ac:dyDescent="0.3">
      <c r="P891811" s="83"/>
    </row>
    <row r="891812" spans="16:16" x14ac:dyDescent="0.3">
      <c r="P891812" s="83"/>
    </row>
    <row r="891813" spans="16:16" x14ac:dyDescent="0.3">
      <c r="P891813" s="83"/>
    </row>
    <row r="891814" spans="16:16" x14ac:dyDescent="0.3">
      <c r="P891814" s="83"/>
    </row>
    <row r="891815" spans="16:16" x14ac:dyDescent="0.3">
      <c r="P891815" s="83"/>
    </row>
    <row r="891816" spans="16:16" x14ac:dyDescent="0.3">
      <c r="P891816" s="83"/>
    </row>
    <row r="891817" spans="16:16" x14ac:dyDescent="0.3">
      <c r="P891817" s="83"/>
    </row>
    <row r="891818" spans="16:16" x14ac:dyDescent="0.3">
      <c r="P891818" s="83"/>
    </row>
    <row r="891819" spans="16:16" x14ac:dyDescent="0.3">
      <c r="P891819" s="83"/>
    </row>
    <row r="891820" spans="16:16" x14ac:dyDescent="0.3">
      <c r="P891820" s="83"/>
    </row>
    <row r="891821" spans="16:16" x14ac:dyDescent="0.3">
      <c r="P891821" s="83"/>
    </row>
    <row r="891822" spans="16:16" x14ac:dyDescent="0.3">
      <c r="P891822" s="83"/>
    </row>
    <row r="891823" spans="16:16" x14ac:dyDescent="0.3">
      <c r="P891823" s="83"/>
    </row>
    <row r="891824" spans="16:16" x14ac:dyDescent="0.3">
      <c r="P891824" s="83"/>
    </row>
    <row r="891825" spans="16:16" x14ac:dyDescent="0.3">
      <c r="P891825" s="83"/>
    </row>
    <row r="891826" spans="16:16" x14ac:dyDescent="0.3">
      <c r="P891826" s="83"/>
    </row>
    <row r="891827" spans="16:16" x14ac:dyDescent="0.3">
      <c r="P891827" s="83"/>
    </row>
    <row r="891828" spans="16:16" x14ac:dyDescent="0.3">
      <c r="P891828" s="83"/>
    </row>
    <row r="891829" spans="16:16" x14ac:dyDescent="0.3">
      <c r="P891829" s="83"/>
    </row>
    <row r="891830" spans="16:16" x14ac:dyDescent="0.3">
      <c r="P891830" s="83"/>
    </row>
    <row r="891831" spans="16:16" x14ac:dyDescent="0.3">
      <c r="P891831" s="83"/>
    </row>
    <row r="891832" spans="16:16" x14ac:dyDescent="0.3">
      <c r="P891832" s="83"/>
    </row>
    <row r="891833" spans="16:16" x14ac:dyDescent="0.3">
      <c r="P891833" s="83"/>
    </row>
    <row r="891834" spans="16:16" x14ac:dyDescent="0.3">
      <c r="P891834" s="83"/>
    </row>
    <row r="891835" spans="16:16" x14ac:dyDescent="0.3">
      <c r="P891835" s="83"/>
    </row>
    <row r="891836" spans="16:16" x14ac:dyDescent="0.3">
      <c r="P891836" s="83"/>
    </row>
    <row r="891837" spans="16:16" x14ac:dyDescent="0.3">
      <c r="P891837" s="83"/>
    </row>
    <row r="891838" spans="16:16" x14ac:dyDescent="0.3">
      <c r="P891838" s="83"/>
    </row>
    <row r="891839" spans="16:16" x14ac:dyDescent="0.3">
      <c r="P891839" s="83"/>
    </row>
    <row r="891840" spans="16:16" x14ac:dyDescent="0.3">
      <c r="P891840" s="83"/>
    </row>
    <row r="891841" spans="16:16" x14ac:dyDescent="0.3">
      <c r="P891841" s="83"/>
    </row>
    <row r="891842" spans="16:16" x14ac:dyDescent="0.3">
      <c r="P891842" s="83"/>
    </row>
    <row r="891843" spans="16:16" x14ac:dyDescent="0.3">
      <c r="P891843" s="83"/>
    </row>
    <row r="891844" spans="16:16" x14ac:dyDescent="0.3">
      <c r="P891844" s="83"/>
    </row>
    <row r="891845" spans="16:16" x14ac:dyDescent="0.3">
      <c r="P891845" s="83"/>
    </row>
    <row r="891846" spans="16:16" x14ac:dyDescent="0.3">
      <c r="P891846" s="83"/>
    </row>
    <row r="891847" spans="16:16" x14ac:dyDescent="0.3">
      <c r="P891847" s="83"/>
    </row>
    <row r="891848" spans="16:16" x14ac:dyDescent="0.3">
      <c r="P891848" s="83"/>
    </row>
    <row r="891849" spans="16:16" x14ac:dyDescent="0.3">
      <c r="P891849" s="83"/>
    </row>
    <row r="891850" spans="16:16" x14ac:dyDescent="0.3">
      <c r="P891850" s="83"/>
    </row>
    <row r="891851" spans="16:16" x14ac:dyDescent="0.3">
      <c r="P891851" s="83"/>
    </row>
    <row r="891852" spans="16:16" x14ac:dyDescent="0.3">
      <c r="P891852" s="83"/>
    </row>
    <row r="891853" spans="16:16" x14ac:dyDescent="0.3">
      <c r="P891853" s="83"/>
    </row>
    <row r="891854" spans="16:16" x14ac:dyDescent="0.3">
      <c r="P891854" s="83"/>
    </row>
    <row r="891855" spans="16:16" x14ac:dyDescent="0.3">
      <c r="P891855" s="83"/>
    </row>
    <row r="891856" spans="16:16" x14ac:dyDescent="0.3">
      <c r="P891856" s="83"/>
    </row>
    <row r="891857" spans="16:16" x14ac:dyDescent="0.3">
      <c r="P891857" s="83"/>
    </row>
    <row r="891858" spans="16:16" x14ac:dyDescent="0.3">
      <c r="P891858" s="83"/>
    </row>
    <row r="891859" spans="16:16" x14ac:dyDescent="0.3">
      <c r="P891859" s="83"/>
    </row>
    <row r="891860" spans="16:16" x14ac:dyDescent="0.3">
      <c r="P891860" s="83"/>
    </row>
    <row r="891861" spans="16:16" x14ac:dyDescent="0.3">
      <c r="P891861" s="83"/>
    </row>
    <row r="891862" spans="16:16" x14ac:dyDescent="0.3">
      <c r="P891862" s="83"/>
    </row>
    <row r="891863" spans="16:16" x14ac:dyDescent="0.3">
      <c r="P891863" s="83"/>
    </row>
    <row r="891864" spans="16:16" x14ac:dyDescent="0.3">
      <c r="P891864" s="83"/>
    </row>
    <row r="891865" spans="16:16" x14ac:dyDescent="0.3">
      <c r="P891865" s="83"/>
    </row>
    <row r="891866" spans="16:16" x14ac:dyDescent="0.3">
      <c r="P891866" s="83"/>
    </row>
    <row r="891867" spans="16:16" x14ac:dyDescent="0.3">
      <c r="P891867" s="83"/>
    </row>
    <row r="891868" spans="16:16" x14ac:dyDescent="0.3">
      <c r="P891868" s="83"/>
    </row>
    <row r="891869" spans="16:16" x14ac:dyDescent="0.3">
      <c r="P891869" s="83"/>
    </row>
    <row r="891870" spans="16:16" x14ac:dyDescent="0.3">
      <c r="P891870" s="83"/>
    </row>
    <row r="891871" spans="16:16" x14ac:dyDescent="0.3">
      <c r="P891871" s="83"/>
    </row>
    <row r="891872" spans="16:16" x14ac:dyDescent="0.3">
      <c r="P891872" s="83"/>
    </row>
    <row r="891873" spans="16:16" x14ac:dyDescent="0.3">
      <c r="P891873" s="83"/>
    </row>
    <row r="891874" spans="16:16" x14ac:dyDescent="0.3">
      <c r="P891874" s="83"/>
    </row>
    <row r="891875" spans="16:16" x14ac:dyDescent="0.3">
      <c r="P891875" s="83"/>
    </row>
    <row r="891876" spans="16:16" x14ac:dyDescent="0.3">
      <c r="P891876" s="83"/>
    </row>
    <row r="891877" spans="16:16" x14ac:dyDescent="0.3">
      <c r="P891877" s="83"/>
    </row>
    <row r="891878" spans="16:16" x14ac:dyDescent="0.3">
      <c r="P891878" s="83"/>
    </row>
    <row r="891879" spans="16:16" x14ac:dyDescent="0.3">
      <c r="P891879" s="83"/>
    </row>
    <row r="891880" spans="16:16" x14ac:dyDescent="0.3">
      <c r="P891880" s="83"/>
    </row>
    <row r="891881" spans="16:16" x14ac:dyDescent="0.3">
      <c r="P891881" s="83"/>
    </row>
    <row r="891882" spans="16:16" x14ac:dyDescent="0.3">
      <c r="P891882" s="83"/>
    </row>
    <row r="891883" spans="16:16" x14ac:dyDescent="0.3">
      <c r="P891883" s="83"/>
    </row>
    <row r="891884" spans="16:16" x14ac:dyDescent="0.3">
      <c r="P891884" s="83"/>
    </row>
    <row r="891885" spans="16:16" x14ac:dyDescent="0.3">
      <c r="P891885" s="83"/>
    </row>
    <row r="891886" spans="16:16" x14ac:dyDescent="0.3">
      <c r="P891886" s="83"/>
    </row>
    <row r="891887" spans="16:16" x14ac:dyDescent="0.3">
      <c r="P891887" s="83"/>
    </row>
    <row r="891888" spans="16:16" x14ac:dyDescent="0.3">
      <c r="P891888" s="83"/>
    </row>
    <row r="891889" spans="16:16" x14ac:dyDescent="0.3">
      <c r="P891889" s="83"/>
    </row>
    <row r="891890" spans="16:16" x14ac:dyDescent="0.3">
      <c r="P891890" s="83"/>
    </row>
    <row r="891891" spans="16:16" x14ac:dyDescent="0.3">
      <c r="P891891" s="83"/>
    </row>
    <row r="891892" spans="16:16" x14ac:dyDescent="0.3">
      <c r="P891892" s="83"/>
    </row>
    <row r="891893" spans="16:16" x14ac:dyDescent="0.3">
      <c r="P891893" s="83"/>
    </row>
    <row r="891894" spans="16:16" x14ac:dyDescent="0.3">
      <c r="P891894" s="83"/>
    </row>
    <row r="891895" spans="16:16" x14ac:dyDescent="0.3">
      <c r="P891895" s="83"/>
    </row>
    <row r="891896" spans="16:16" x14ac:dyDescent="0.3">
      <c r="P891896" s="83"/>
    </row>
    <row r="891897" spans="16:16" x14ac:dyDescent="0.3">
      <c r="P891897" s="83"/>
    </row>
    <row r="891898" spans="16:16" x14ac:dyDescent="0.3">
      <c r="P891898" s="83"/>
    </row>
    <row r="891899" spans="16:16" x14ac:dyDescent="0.3">
      <c r="P891899" s="83"/>
    </row>
    <row r="891900" spans="16:16" x14ac:dyDescent="0.3">
      <c r="P891900" s="83"/>
    </row>
    <row r="891901" spans="16:16" x14ac:dyDescent="0.3">
      <c r="P891901" s="83"/>
    </row>
    <row r="891902" spans="16:16" x14ac:dyDescent="0.3">
      <c r="P891902" s="83"/>
    </row>
    <row r="891903" spans="16:16" x14ac:dyDescent="0.3">
      <c r="P891903" s="83"/>
    </row>
    <row r="891904" spans="16:16" x14ac:dyDescent="0.3">
      <c r="P891904" s="83"/>
    </row>
    <row r="891905" spans="16:16" x14ac:dyDescent="0.3">
      <c r="P891905" s="83"/>
    </row>
    <row r="891906" spans="16:16" x14ac:dyDescent="0.3">
      <c r="P891906" s="83"/>
    </row>
    <row r="891907" spans="16:16" x14ac:dyDescent="0.3">
      <c r="P891907" s="83"/>
    </row>
    <row r="891908" spans="16:16" x14ac:dyDescent="0.3">
      <c r="P891908" s="83"/>
    </row>
    <row r="891909" spans="16:16" x14ac:dyDescent="0.3">
      <c r="P891909" s="83"/>
    </row>
    <row r="891910" spans="16:16" x14ac:dyDescent="0.3">
      <c r="P891910" s="83"/>
    </row>
    <row r="891911" spans="16:16" x14ac:dyDescent="0.3">
      <c r="P891911" s="83"/>
    </row>
    <row r="891912" spans="16:16" x14ac:dyDescent="0.3">
      <c r="P891912" s="83"/>
    </row>
    <row r="891913" spans="16:16" x14ac:dyDescent="0.3">
      <c r="P891913" s="83"/>
    </row>
    <row r="891914" spans="16:16" x14ac:dyDescent="0.3">
      <c r="P891914" s="83"/>
    </row>
    <row r="891915" spans="16:16" x14ac:dyDescent="0.3">
      <c r="P891915" s="83"/>
    </row>
    <row r="891916" spans="16:16" x14ac:dyDescent="0.3">
      <c r="P891916" s="83"/>
    </row>
    <row r="891917" spans="16:16" x14ac:dyDescent="0.3">
      <c r="P891917" s="83"/>
    </row>
    <row r="891918" spans="16:16" x14ac:dyDescent="0.3">
      <c r="P891918" s="83"/>
    </row>
    <row r="891919" spans="16:16" x14ac:dyDescent="0.3">
      <c r="P891919" s="83"/>
    </row>
    <row r="891920" spans="16:16" x14ac:dyDescent="0.3">
      <c r="P891920" s="83"/>
    </row>
    <row r="891921" spans="16:16" x14ac:dyDescent="0.3">
      <c r="P891921" s="83"/>
    </row>
    <row r="891922" spans="16:16" x14ac:dyDescent="0.3">
      <c r="P891922" s="83"/>
    </row>
    <row r="891923" spans="16:16" x14ac:dyDescent="0.3">
      <c r="P891923" s="83"/>
    </row>
    <row r="891924" spans="16:16" x14ac:dyDescent="0.3">
      <c r="P891924" s="83"/>
    </row>
    <row r="891925" spans="16:16" x14ac:dyDescent="0.3">
      <c r="P891925" s="83"/>
    </row>
    <row r="891926" spans="16:16" x14ac:dyDescent="0.3">
      <c r="P891926" s="83"/>
    </row>
    <row r="891927" spans="16:16" x14ac:dyDescent="0.3">
      <c r="P891927" s="83"/>
    </row>
    <row r="891928" spans="16:16" x14ac:dyDescent="0.3">
      <c r="P891928" s="83"/>
    </row>
    <row r="891929" spans="16:16" x14ac:dyDescent="0.3">
      <c r="P891929" s="83"/>
    </row>
    <row r="891930" spans="16:16" x14ac:dyDescent="0.3">
      <c r="P891930" s="83"/>
    </row>
    <row r="891931" spans="16:16" x14ac:dyDescent="0.3">
      <c r="P891931" s="83"/>
    </row>
    <row r="891932" spans="16:16" x14ac:dyDescent="0.3">
      <c r="P891932" s="83"/>
    </row>
    <row r="891933" spans="16:16" x14ac:dyDescent="0.3">
      <c r="P891933" s="83"/>
    </row>
    <row r="891934" spans="16:16" x14ac:dyDescent="0.3">
      <c r="P891934" s="83"/>
    </row>
    <row r="891935" spans="16:16" x14ac:dyDescent="0.3">
      <c r="P891935" s="83"/>
    </row>
    <row r="891936" spans="16:16" x14ac:dyDescent="0.3">
      <c r="P891936" s="83"/>
    </row>
    <row r="891937" spans="16:16" x14ac:dyDescent="0.3">
      <c r="P891937" s="83"/>
    </row>
    <row r="891938" spans="16:16" x14ac:dyDescent="0.3">
      <c r="P891938" s="83"/>
    </row>
    <row r="891939" spans="16:16" x14ac:dyDescent="0.3">
      <c r="P891939" s="83"/>
    </row>
    <row r="891940" spans="16:16" x14ac:dyDescent="0.3">
      <c r="P891940" s="83"/>
    </row>
    <row r="891941" spans="16:16" x14ac:dyDescent="0.3">
      <c r="P891941" s="83"/>
    </row>
    <row r="891942" spans="16:16" x14ac:dyDescent="0.3">
      <c r="P891942" s="83"/>
    </row>
    <row r="891943" spans="16:16" x14ac:dyDescent="0.3">
      <c r="P891943" s="83"/>
    </row>
    <row r="891944" spans="16:16" x14ac:dyDescent="0.3">
      <c r="P891944" s="83"/>
    </row>
    <row r="891945" spans="16:16" x14ac:dyDescent="0.3">
      <c r="P891945" s="83"/>
    </row>
    <row r="891946" spans="16:16" x14ac:dyDescent="0.3">
      <c r="P891946" s="83"/>
    </row>
    <row r="891947" spans="16:16" x14ac:dyDescent="0.3">
      <c r="P891947" s="83"/>
    </row>
    <row r="891948" spans="16:16" x14ac:dyDescent="0.3">
      <c r="P891948" s="83"/>
    </row>
    <row r="891949" spans="16:16" x14ac:dyDescent="0.3">
      <c r="P891949" s="83"/>
    </row>
    <row r="891950" spans="16:16" x14ac:dyDescent="0.3">
      <c r="P891950" s="83"/>
    </row>
    <row r="891951" spans="16:16" x14ac:dyDescent="0.3">
      <c r="P891951" s="83"/>
    </row>
    <row r="891952" spans="16:16" x14ac:dyDescent="0.3">
      <c r="P891952" s="83"/>
    </row>
    <row r="891953" spans="16:16" x14ac:dyDescent="0.3">
      <c r="P891953" s="83"/>
    </row>
    <row r="891954" spans="16:16" x14ac:dyDescent="0.3">
      <c r="P891954" s="83"/>
    </row>
    <row r="891955" spans="16:16" x14ac:dyDescent="0.3">
      <c r="P891955" s="83"/>
    </row>
    <row r="891956" spans="16:16" x14ac:dyDescent="0.3">
      <c r="P891956" s="83"/>
    </row>
    <row r="891957" spans="16:16" x14ac:dyDescent="0.3">
      <c r="P891957" s="83"/>
    </row>
    <row r="891958" spans="16:16" x14ac:dyDescent="0.3">
      <c r="P891958" s="83"/>
    </row>
    <row r="891959" spans="16:16" x14ac:dyDescent="0.3">
      <c r="P891959" s="83"/>
    </row>
    <row r="891960" spans="16:16" x14ac:dyDescent="0.3">
      <c r="P891960" s="83"/>
    </row>
    <row r="891961" spans="16:16" x14ac:dyDescent="0.3">
      <c r="P891961" s="83"/>
    </row>
    <row r="891962" spans="16:16" x14ac:dyDescent="0.3">
      <c r="P891962" s="83"/>
    </row>
    <row r="891963" spans="16:16" x14ac:dyDescent="0.3">
      <c r="P891963" s="83"/>
    </row>
    <row r="891964" spans="16:16" x14ac:dyDescent="0.3">
      <c r="P891964" s="83"/>
    </row>
    <row r="891965" spans="16:16" x14ac:dyDescent="0.3">
      <c r="P891965" s="83"/>
    </row>
    <row r="891966" spans="16:16" x14ac:dyDescent="0.3">
      <c r="P891966" s="83"/>
    </row>
    <row r="891967" spans="16:16" x14ac:dyDescent="0.3">
      <c r="P891967" s="83"/>
    </row>
    <row r="891968" spans="16:16" x14ac:dyDescent="0.3">
      <c r="P891968" s="83"/>
    </row>
    <row r="891969" spans="16:16" x14ac:dyDescent="0.3">
      <c r="P891969" s="83"/>
    </row>
    <row r="891970" spans="16:16" x14ac:dyDescent="0.3">
      <c r="P891970" s="83"/>
    </row>
    <row r="891971" spans="16:16" x14ac:dyDescent="0.3">
      <c r="P891971" s="83"/>
    </row>
    <row r="891972" spans="16:16" x14ac:dyDescent="0.3">
      <c r="P891972" s="83"/>
    </row>
    <row r="891973" spans="16:16" x14ac:dyDescent="0.3">
      <c r="P891973" s="83"/>
    </row>
    <row r="891974" spans="16:16" x14ac:dyDescent="0.3">
      <c r="P891974" s="83"/>
    </row>
    <row r="891975" spans="16:16" x14ac:dyDescent="0.3">
      <c r="P891975" s="83"/>
    </row>
    <row r="891976" spans="16:16" x14ac:dyDescent="0.3">
      <c r="P891976" s="83"/>
    </row>
    <row r="891977" spans="16:16" x14ac:dyDescent="0.3">
      <c r="P891977" s="83"/>
    </row>
    <row r="891978" spans="16:16" x14ac:dyDescent="0.3">
      <c r="P891978" s="83"/>
    </row>
    <row r="891979" spans="16:16" x14ac:dyDescent="0.3">
      <c r="P891979" s="83"/>
    </row>
    <row r="891980" spans="16:16" x14ac:dyDescent="0.3">
      <c r="P891980" s="83"/>
    </row>
    <row r="891981" spans="16:16" x14ac:dyDescent="0.3">
      <c r="P891981" s="83"/>
    </row>
    <row r="891982" spans="16:16" x14ac:dyDescent="0.3">
      <c r="P891982" s="83"/>
    </row>
    <row r="891983" spans="16:16" x14ac:dyDescent="0.3">
      <c r="P891983" s="83"/>
    </row>
    <row r="891984" spans="16:16" x14ac:dyDescent="0.3">
      <c r="P891984" s="83"/>
    </row>
    <row r="891985" spans="16:16" x14ac:dyDescent="0.3">
      <c r="P891985" s="83"/>
    </row>
    <row r="891986" spans="16:16" x14ac:dyDescent="0.3">
      <c r="P891986" s="83"/>
    </row>
    <row r="891987" spans="16:16" x14ac:dyDescent="0.3">
      <c r="P891987" s="83"/>
    </row>
    <row r="891988" spans="16:16" x14ac:dyDescent="0.3">
      <c r="P891988" s="83"/>
    </row>
    <row r="891989" spans="16:16" x14ac:dyDescent="0.3">
      <c r="P891989" s="83"/>
    </row>
    <row r="891990" spans="16:16" x14ac:dyDescent="0.3">
      <c r="P891990" s="83"/>
    </row>
    <row r="891991" spans="16:16" x14ac:dyDescent="0.3">
      <c r="P891991" s="83"/>
    </row>
    <row r="891992" spans="16:16" x14ac:dyDescent="0.3">
      <c r="P891992" s="83"/>
    </row>
    <row r="891993" spans="16:16" x14ac:dyDescent="0.3">
      <c r="P891993" s="83"/>
    </row>
    <row r="891994" spans="16:16" x14ac:dyDescent="0.3">
      <c r="P891994" s="83"/>
    </row>
    <row r="891995" spans="16:16" x14ac:dyDescent="0.3">
      <c r="P891995" s="83"/>
    </row>
    <row r="891996" spans="16:16" x14ac:dyDescent="0.3">
      <c r="P891996" s="83"/>
    </row>
    <row r="891997" spans="16:16" x14ac:dyDescent="0.3">
      <c r="P891997" s="83"/>
    </row>
    <row r="891998" spans="16:16" x14ac:dyDescent="0.3">
      <c r="P891998" s="83"/>
    </row>
    <row r="891999" spans="16:16" x14ac:dyDescent="0.3">
      <c r="P891999" s="83"/>
    </row>
    <row r="892000" spans="16:16" x14ac:dyDescent="0.3">
      <c r="P892000" s="83"/>
    </row>
    <row r="892001" spans="16:16" x14ac:dyDescent="0.3">
      <c r="P892001" s="83"/>
    </row>
    <row r="892002" spans="16:16" x14ac:dyDescent="0.3">
      <c r="P892002" s="83"/>
    </row>
    <row r="892003" spans="16:16" x14ac:dyDescent="0.3">
      <c r="P892003" s="83"/>
    </row>
    <row r="892004" spans="16:16" x14ac:dyDescent="0.3">
      <c r="P892004" s="83"/>
    </row>
    <row r="892005" spans="16:16" x14ac:dyDescent="0.3">
      <c r="P892005" s="83"/>
    </row>
    <row r="892006" spans="16:16" x14ac:dyDescent="0.3">
      <c r="P892006" s="83"/>
    </row>
    <row r="892007" spans="16:16" x14ac:dyDescent="0.3">
      <c r="P892007" s="83"/>
    </row>
    <row r="892008" spans="16:16" x14ac:dyDescent="0.3">
      <c r="P892008" s="83"/>
    </row>
    <row r="892009" spans="16:16" x14ac:dyDescent="0.3">
      <c r="P892009" s="83"/>
    </row>
    <row r="892010" spans="16:16" x14ac:dyDescent="0.3">
      <c r="P892010" s="83"/>
    </row>
    <row r="892011" spans="16:16" x14ac:dyDescent="0.3">
      <c r="P892011" s="83"/>
    </row>
    <row r="892012" spans="16:16" x14ac:dyDescent="0.3">
      <c r="P892012" s="83"/>
    </row>
    <row r="892013" spans="16:16" x14ac:dyDescent="0.3">
      <c r="P892013" s="83"/>
    </row>
    <row r="892014" spans="16:16" x14ac:dyDescent="0.3">
      <c r="P892014" s="83"/>
    </row>
    <row r="892015" spans="16:16" x14ac:dyDescent="0.3">
      <c r="P892015" s="83"/>
    </row>
    <row r="892016" spans="16:16" x14ac:dyDescent="0.3">
      <c r="P892016" s="83"/>
    </row>
    <row r="892017" spans="16:16" x14ac:dyDescent="0.3">
      <c r="P892017" s="83"/>
    </row>
    <row r="892018" spans="16:16" x14ac:dyDescent="0.3">
      <c r="P892018" s="83"/>
    </row>
    <row r="892019" spans="16:16" x14ac:dyDescent="0.3">
      <c r="P892019" s="83"/>
    </row>
    <row r="892020" spans="16:16" x14ac:dyDescent="0.3">
      <c r="P892020" s="83"/>
    </row>
    <row r="892021" spans="16:16" x14ac:dyDescent="0.3">
      <c r="P892021" s="83"/>
    </row>
    <row r="892022" spans="16:16" x14ac:dyDescent="0.3">
      <c r="P892022" s="83"/>
    </row>
    <row r="892023" spans="16:16" x14ac:dyDescent="0.3">
      <c r="P892023" s="83"/>
    </row>
    <row r="892024" spans="16:16" x14ac:dyDescent="0.3">
      <c r="P892024" s="83"/>
    </row>
    <row r="892025" spans="16:16" x14ac:dyDescent="0.3">
      <c r="P892025" s="83"/>
    </row>
    <row r="892026" spans="16:16" x14ac:dyDescent="0.3">
      <c r="P892026" s="83"/>
    </row>
    <row r="892027" spans="16:16" x14ac:dyDescent="0.3">
      <c r="P892027" s="83"/>
    </row>
    <row r="892028" spans="16:16" x14ac:dyDescent="0.3">
      <c r="P892028" s="83"/>
    </row>
    <row r="892029" spans="16:16" x14ac:dyDescent="0.3">
      <c r="P892029" s="83"/>
    </row>
    <row r="892030" spans="16:16" x14ac:dyDescent="0.3">
      <c r="P892030" s="83"/>
    </row>
    <row r="892031" spans="16:16" x14ac:dyDescent="0.3">
      <c r="P892031" s="83"/>
    </row>
    <row r="892032" spans="16:16" x14ac:dyDescent="0.3">
      <c r="P892032" s="83"/>
    </row>
    <row r="892033" spans="16:16" x14ac:dyDescent="0.3">
      <c r="P892033" s="83"/>
    </row>
    <row r="892034" spans="16:16" x14ac:dyDescent="0.3">
      <c r="P892034" s="83"/>
    </row>
    <row r="892035" spans="16:16" x14ac:dyDescent="0.3">
      <c r="P892035" s="83"/>
    </row>
    <row r="892036" spans="16:16" x14ac:dyDescent="0.3">
      <c r="P892036" s="83"/>
    </row>
    <row r="892037" spans="16:16" x14ac:dyDescent="0.3">
      <c r="P892037" s="83"/>
    </row>
    <row r="892038" spans="16:16" x14ac:dyDescent="0.3">
      <c r="P892038" s="83"/>
    </row>
    <row r="892039" spans="16:16" x14ac:dyDescent="0.3">
      <c r="P892039" s="83"/>
    </row>
    <row r="892040" spans="16:16" x14ac:dyDescent="0.3">
      <c r="P892040" s="83"/>
    </row>
    <row r="892041" spans="16:16" x14ac:dyDescent="0.3">
      <c r="P892041" s="83"/>
    </row>
    <row r="892042" spans="16:16" x14ac:dyDescent="0.3">
      <c r="P892042" s="83"/>
    </row>
    <row r="892043" spans="16:16" x14ac:dyDescent="0.3">
      <c r="P892043" s="83"/>
    </row>
    <row r="892044" spans="16:16" x14ac:dyDescent="0.3">
      <c r="P892044" s="83"/>
    </row>
    <row r="892045" spans="16:16" x14ac:dyDescent="0.3">
      <c r="P892045" s="83"/>
    </row>
    <row r="892046" spans="16:16" x14ac:dyDescent="0.3">
      <c r="P892046" s="83"/>
    </row>
    <row r="892047" spans="16:16" x14ac:dyDescent="0.3">
      <c r="P892047" s="83"/>
    </row>
    <row r="892048" spans="16:16" x14ac:dyDescent="0.3">
      <c r="P892048" s="83"/>
    </row>
    <row r="892049" spans="16:16" x14ac:dyDescent="0.3">
      <c r="P892049" s="83"/>
    </row>
    <row r="892050" spans="16:16" x14ac:dyDescent="0.3">
      <c r="P892050" s="83"/>
    </row>
    <row r="892051" spans="16:16" x14ac:dyDescent="0.3">
      <c r="P892051" s="83"/>
    </row>
    <row r="892052" spans="16:16" x14ac:dyDescent="0.3">
      <c r="P892052" s="83"/>
    </row>
    <row r="892053" spans="16:16" x14ac:dyDescent="0.3">
      <c r="P892053" s="83"/>
    </row>
    <row r="892054" spans="16:16" x14ac:dyDescent="0.3">
      <c r="P892054" s="83"/>
    </row>
    <row r="892055" spans="16:16" x14ac:dyDescent="0.3">
      <c r="P892055" s="83"/>
    </row>
    <row r="892056" spans="16:16" x14ac:dyDescent="0.3">
      <c r="P892056" s="83"/>
    </row>
    <row r="892057" spans="16:16" x14ac:dyDescent="0.3">
      <c r="P892057" s="83"/>
    </row>
    <row r="892058" spans="16:16" x14ac:dyDescent="0.3">
      <c r="P892058" s="83"/>
    </row>
    <row r="892059" spans="16:16" x14ac:dyDescent="0.3">
      <c r="P892059" s="83"/>
    </row>
    <row r="892060" spans="16:16" x14ac:dyDescent="0.3">
      <c r="P892060" s="83"/>
    </row>
    <row r="892061" spans="16:16" x14ac:dyDescent="0.3">
      <c r="P892061" s="83"/>
    </row>
    <row r="892062" spans="16:16" x14ac:dyDescent="0.3">
      <c r="P892062" s="83"/>
    </row>
    <row r="892063" spans="16:16" x14ac:dyDescent="0.3">
      <c r="P892063" s="83"/>
    </row>
    <row r="892064" spans="16:16" x14ac:dyDescent="0.3">
      <c r="P892064" s="83"/>
    </row>
    <row r="892065" spans="16:16" x14ac:dyDescent="0.3">
      <c r="P892065" s="83"/>
    </row>
    <row r="892066" spans="16:16" x14ac:dyDescent="0.3">
      <c r="P892066" s="83"/>
    </row>
    <row r="892067" spans="16:16" x14ac:dyDescent="0.3">
      <c r="P892067" s="83"/>
    </row>
    <row r="892068" spans="16:16" x14ac:dyDescent="0.3">
      <c r="P892068" s="83"/>
    </row>
    <row r="892069" spans="16:16" x14ac:dyDescent="0.3">
      <c r="P892069" s="83"/>
    </row>
    <row r="892070" spans="16:16" x14ac:dyDescent="0.3">
      <c r="P892070" s="83"/>
    </row>
    <row r="892071" spans="16:16" x14ac:dyDescent="0.3">
      <c r="P892071" s="83"/>
    </row>
    <row r="892072" spans="16:16" x14ac:dyDescent="0.3">
      <c r="P892072" s="83"/>
    </row>
    <row r="892073" spans="16:16" x14ac:dyDescent="0.3">
      <c r="P892073" s="83"/>
    </row>
    <row r="892074" spans="16:16" x14ac:dyDescent="0.3">
      <c r="P892074" s="83"/>
    </row>
    <row r="892075" spans="16:16" x14ac:dyDescent="0.3">
      <c r="P892075" s="83"/>
    </row>
    <row r="892076" spans="16:16" x14ac:dyDescent="0.3">
      <c r="P892076" s="83"/>
    </row>
    <row r="892077" spans="16:16" x14ac:dyDescent="0.3">
      <c r="P892077" s="83"/>
    </row>
    <row r="892078" spans="16:16" x14ac:dyDescent="0.3">
      <c r="P892078" s="83"/>
    </row>
    <row r="892079" spans="16:16" x14ac:dyDescent="0.3">
      <c r="P892079" s="83"/>
    </row>
    <row r="892080" spans="16:16" x14ac:dyDescent="0.3">
      <c r="P892080" s="83"/>
    </row>
    <row r="892081" spans="16:16" x14ac:dyDescent="0.3">
      <c r="P892081" s="83"/>
    </row>
    <row r="892082" spans="16:16" x14ac:dyDescent="0.3">
      <c r="P892082" s="83"/>
    </row>
    <row r="892083" spans="16:16" x14ac:dyDescent="0.3">
      <c r="P892083" s="83"/>
    </row>
    <row r="892084" spans="16:16" x14ac:dyDescent="0.3">
      <c r="P892084" s="83"/>
    </row>
    <row r="892085" spans="16:16" x14ac:dyDescent="0.3">
      <c r="P892085" s="83"/>
    </row>
    <row r="892086" spans="16:16" x14ac:dyDescent="0.3">
      <c r="P892086" s="83"/>
    </row>
    <row r="892087" spans="16:16" x14ac:dyDescent="0.3">
      <c r="P892087" s="83"/>
    </row>
    <row r="892088" spans="16:16" x14ac:dyDescent="0.3">
      <c r="P892088" s="83"/>
    </row>
    <row r="892089" spans="16:16" x14ac:dyDescent="0.3">
      <c r="P892089" s="83"/>
    </row>
    <row r="892090" spans="16:16" x14ac:dyDescent="0.3">
      <c r="P892090" s="83"/>
    </row>
    <row r="892091" spans="16:16" x14ac:dyDescent="0.3">
      <c r="P892091" s="83"/>
    </row>
    <row r="892092" spans="16:16" x14ac:dyDescent="0.3">
      <c r="P892092" s="83"/>
    </row>
    <row r="892093" spans="16:16" x14ac:dyDescent="0.3">
      <c r="P892093" s="83"/>
    </row>
    <row r="892094" spans="16:16" x14ac:dyDescent="0.3">
      <c r="P892094" s="83"/>
    </row>
    <row r="892095" spans="16:16" x14ac:dyDescent="0.3">
      <c r="P892095" s="83"/>
    </row>
    <row r="892096" spans="16:16" x14ac:dyDescent="0.3">
      <c r="P892096" s="83"/>
    </row>
    <row r="892097" spans="16:16" x14ac:dyDescent="0.3">
      <c r="P892097" s="83"/>
    </row>
    <row r="892098" spans="16:16" x14ac:dyDescent="0.3">
      <c r="P892098" s="83"/>
    </row>
    <row r="892099" spans="16:16" x14ac:dyDescent="0.3">
      <c r="P892099" s="83"/>
    </row>
    <row r="892100" spans="16:16" x14ac:dyDescent="0.3">
      <c r="P892100" s="83"/>
    </row>
    <row r="892101" spans="16:16" x14ac:dyDescent="0.3">
      <c r="P892101" s="83"/>
    </row>
    <row r="892102" spans="16:16" x14ac:dyDescent="0.3">
      <c r="P892102" s="83"/>
    </row>
    <row r="892103" spans="16:16" x14ac:dyDescent="0.3">
      <c r="P892103" s="83"/>
    </row>
    <row r="892104" spans="16:16" x14ac:dyDescent="0.3">
      <c r="P892104" s="83"/>
    </row>
    <row r="892105" spans="16:16" x14ac:dyDescent="0.3">
      <c r="P892105" s="83"/>
    </row>
    <row r="892106" spans="16:16" x14ac:dyDescent="0.3">
      <c r="P892106" s="83"/>
    </row>
    <row r="892107" spans="16:16" x14ac:dyDescent="0.3">
      <c r="P892107" s="83"/>
    </row>
    <row r="892108" spans="16:16" x14ac:dyDescent="0.3">
      <c r="P892108" s="83"/>
    </row>
    <row r="892109" spans="16:16" x14ac:dyDescent="0.3">
      <c r="P892109" s="83"/>
    </row>
    <row r="892110" spans="16:16" x14ac:dyDescent="0.3">
      <c r="P892110" s="83"/>
    </row>
    <row r="892111" spans="16:16" x14ac:dyDescent="0.3">
      <c r="P892111" s="83"/>
    </row>
    <row r="892112" spans="16:16" x14ac:dyDescent="0.3">
      <c r="P892112" s="83"/>
    </row>
    <row r="892113" spans="16:16" x14ac:dyDescent="0.3">
      <c r="P892113" s="83"/>
    </row>
    <row r="892114" spans="16:16" x14ac:dyDescent="0.3">
      <c r="P892114" s="83"/>
    </row>
    <row r="892115" spans="16:16" x14ac:dyDescent="0.3">
      <c r="P892115" s="83"/>
    </row>
    <row r="892116" spans="16:16" x14ac:dyDescent="0.3">
      <c r="P892116" s="83"/>
    </row>
    <row r="892117" spans="16:16" x14ac:dyDescent="0.3">
      <c r="P892117" s="83"/>
    </row>
    <row r="892118" spans="16:16" x14ac:dyDescent="0.3">
      <c r="P892118" s="83"/>
    </row>
    <row r="892119" spans="16:16" x14ac:dyDescent="0.3">
      <c r="P892119" s="83"/>
    </row>
    <row r="892120" spans="16:16" x14ac:dyDescent="0.3">
      <c r="P892120" s="83"/>
    </row>
    <row r="892121" spans="16:16" x14ac:dyDescent="0.3">
      <c r="P892121" s="83"/>
    </row>
    <row r="892122" spans="16:16" x14ac:dyDescent="0.3">
      <c r="P892122" s="83"/>
    </row>
    <row r="892123" spans="16:16" x14ac:dyDescent="0.3">
      <c r="P892123" s="83"/>
    </row>
    <row r="892124" spans="16:16" x14ac:dyDescent="0.3">
      <c r="P892124" s="83"/>
    </row>
    <row r="892125" spans="16:16" x14ac:dyDescent="0.3">
      <c r="P892125" s="83"/>
    </row>
    <row r="892126" spans="16:16" x14ac:dyDescent="0.3">
      <c r="P892126" s="83"/>
    </row>
    <row r="892127" spans="16:16" x14ac:dyDescent="0.3">
      <c r="P892127" s="83"/>
    </row>
    <row r="892128" spans="16:16" x14ac:dyDescent="0.3">
      <c r="P892128" s="83"/>
    </row>
    <row r="892129" spans="16:16" x14ac:dyDescent="0.3">
      <c r="P892129" s="83"/>
    </row>
    <row r="892130" spans="16:16" x14ac:dyDescent="0.3">
      <c r="P892130" s="83"/>
    </row>
    <row r="892131" spans="16:16" x14ac:dyDescent="0.3">
      <c r="P892131" s="83"/>
    </row>
    <row r="892132" spans="16:16" x14ac:dyDescent="0.3">
      <c r="P892132" s="83"/>
    </row>
    <row r="892133" spans="16:16" x14ac:dyDescent="0.3">
      <c r="P892133" s="83"/>
    </row>
    <row r="892134" spans="16:16" x14ac:dyDescent="0.3">
      <c r="P892134" s="83"/>
    </row>
    <row r="892135" spans="16:16" x14ac:dyDescent="0.3">
      <c r="P892135" s="83"/>
    </row>
    <row r="892136" spans="16:16" x14ac:dyDescent="0.3">
      <c r="P892136" s="83"/>
    </row>
    <row r="892137" spans="16:16" x14ac:dyDescent="0.3">
      <c r="P892137" s="83"/>
    </row>
    <row r="892138" spans="16:16" x14ac:dyDescent="0.3">
      <c r="P892138" s="83"/>
    </row>
    <row r="892139" spans="16:16" x14ac:dyDescent="0.3">
      <c r="P892139" s="83"/>
    </row>
    <row r="892140" spans="16:16" x14ac:dyDescent="0.3">
      <c r="P892140" s="83"/>
    </row>
    <row r="892141" spans="16:16" x14ac:dyDescent="0.3">
      <c r="P892141" s="83"/>
    </row>
    <row r="892142" spans="16:16" x14ac:dyDescent="0.3">
      <c r="P892142" s="83"/>
    </row>
    <row r="892143" spans="16:16" x14ac:dyDescent="0.3">
      <c r="P892143" s="83"/>
    </row>
    <row r="892144" spans="16:16" x14ac:dyDescent="0.3">
      <c r="P892144" s="83"/>
    </row>
    <row r="892145" spans="16:16" x14ac:dyDescent="0.3">
      <c r="P892145" s="83"/>
    </row>
    <row r="892146" spans="16:16" x14ac:dyDescent="0.3">
      <c r="P892146" s="83"/>
    </row>
    <row r="892147" spans="16:16" x14ac:dyDescent="0.3">
      <c r="P892147" s="83"/>
    </row>
    <row r="892148" spans="16:16" x14ac:dyDescent="0.3">
      <c r="P892148" s="83"/>
    </row>
    <row r="892149" spans="16:16" x14ac:dyDescent="0.3">
      <c r="P892149" s="83"/>
    </row>
    <row r="892150" spans="16:16" x14ac:dyDescent="0.3">
      <c r="P892150" s="83"/>
    </row>
    <row r="892151" spans="16:16" x14ac:dyDescent="0.3">
      <c r="P892151" s="83"/>
    </row>
    <row r="892152" spans="16:16" x14ac:dyDescent="0.3">
      <c r="P892152" s="83"/>
    </row>
    <row r="892153" spans="16:16" x14ac:dyDescent="0.3">
      <c r="P892153" s="83"/>
    </row>
    <row r="892154" spans="16:16" x14ac:dyDescent="0.3">
      <c r="P892154" s="83"/>
    </row>
    <row r="892155" spans="16:16" x14ac:dyDescent="0.3">
      <c r="P892155" s="83"/>
    </row>
    <row r="892156" spans="16:16" x14ac:dyDescent="0.3">
      <c r="P892156" s="83"/>
    </row>
    <row r="892157" spans="16:16" x14ac:dyDescent="0.3">
      <c r="P892157" s="83"/>
    </row>
    <row r="892158" spans="16:16" x14ac:dyDescent="0.3">
      <c r="P892158" s="83"/>
    </row>
    <row r="892159" spans="16:16" x14ac:dyDescent="0.3">
      <c r="P892159" s="83"/>
    </row>
    <row r="892160" spans="16:16" x14ac:dyDescent="0.3">
      <c r="P892160" s="83"/>
    </row>
    <row r="892161" spans="16:16" x14ac:dyDescent="0.3">
      <c r="P892161" s="83"/>
    </row>
    <row r="892162" spans="16:16" x14ac:dyDescent="0.3">
      <c r="P892162" s="83"/>
    </row>
    <row r="892163" spans="16:16" x14ac:dyDescent="0.3">
      <c r="P892163" s="83"/>
    </row>
    <row r="892164" spans="16:16" x14ac:dyDescent="0.3">
      <c r="P892164" s="83"/>
    </row>
    <row r="892165" spans="16:16" x14ac:dyDescent="0.3">
      <c r="P892165" s="83"/>
    </row>
    <row r="892166" spans="16:16" x14ac:dyDescent="0.3">
      <c r="P892166" s="83"/>
    </row>
    <row r="892167" spans="16:16" x14ac:dyDescent="0.3">
      <c r="P892167" s="83"/>
    </row>
    <row r="892168" spans="16:16" x14ac:dyDescent="0.3">
      <c r="P892168" s="83"/>
    </row>
    <row r="892169" spans="16:16" x14ac:dyDescent="0.3">
      <c r="P892169" s="83"/>
    </row>
    <row r="892170" spans="16:16" x14ac:dyDescent="0.3">
      <c r="P892170" s="83"/>
    </row>
    <row r="892171" spans="16:16" x14ac:dyDescent="0.3">
      <c r="P892171" s="83"/>
    </row>
    <row r="892172" spans="16:16" x14ac:dyDescent="0.3">
      <c r="P892172" s="83"/>
    </row>
    <row r="892173" spans="16:16" x14ac:dyDescent="0.3">
      <c r="P892173" s="83"/>
    </row>
    <row r="892174" spans="16:16" x14ac:dyDescent="0.3">
      <c r="P892174" s="83"/>
    </row>
    <row r="892175" spans="16:16" x14ac:dyDescent="0.3">
      <c r="P892175" s="83"/>
    </row>
    <row r="892176" spans="16:16" x14ac:dyDescent="0.3">
      <c r="P892176" s="83"/>
    </row>
    <row r="892177" spans="16:16" x14ac:dyDescent="0.3">
      <c r="P892177" s="83"/>
    </row>
    <row r="892178" spans="16:16" x14ac:dyDescent="0.3">
      <c r="P892178" s="83"/>
    </row>
    <row r="892179" spans="16:16" x14ac:dyDescent="0.3">
      <c r="P892179" s="83"/>
    </row>
    <row r="892180" spans="16:16" x14ac:dyDescent="0.3">
      <c r="P892180" s="83"/>
    </row>
    <row r="892181" spans="16:16" x14ac:dyDescent="0.3">
      <c r="P892181" s="83"/>
    </row>
    <row r="892182" spans="16:16" x14ac:dyDescent="0.3">
      <c r="P892182" s="83"/>
    </row>
    <row r="892183" spans="16:16" x14ac:dyDescent="0.3">
      <c r="P892183" s="83"/>
    </row>
    <row r="892184" spans="16:16" x14ac:dyDescent="0.3">
      <c r="P892184" s="83"/>
    </row>
    <row r="892185" spans="16:16" x14ac:dyDescent="0.3">
      <c r="P892185" s="83"/>
    </row>
    <row r="892186" spans="16:16" x14ac:dyDescent="0.3">
      <c r="P892186" s="83"/>
    </row>
    <row r="892187" spans="16:16" x14ac:dyDescent="0.3">
      <c r="P892187" s="83"/>
    </row>
    <row r="892188" spans="16:16" x14ac:dyDescent="0.3">
      <c r="P892188" s="83"/>
    </row>
    <row r="892189" spans="16:16" x14ac:dyDescent="0.3">
      <c r="P892189" s="83"/>
    </row>
    <row r="892190" spans="16:16" x14ac:dyDescent="0.3">
      <c r="P892190" s="83"/>
    </row>
    <row r="892191" spans="16:16" x14ac:dyDescent="0.3">
      <c r="P892191" s="83"/>
    </row>
    <row r="892192" spans="16:16" x14ac:dyDescent="0.3">
      <c r="P892192" s="83"/>
    </row>
    <row r="892193" spans="16:16" x14ac:dyDescent="0.3">
      <c r="P892193" s="83"/>
    </row>
    <row r="892194" spans="16:16" x14ac:dyDescent="0.3">
      <c r="P892194" s="83"/>
    </row>
    <row r="892195" spans="16:16" x14ac:dyDescent="0.3">
      <c r="P892195" s="83"/>
    </row>
    <row r="892196" spans="16:16" x14ac:dyDescent="0.3">
      <c r="P892196" s="83"/>
    </row>
    <row r="892197" spans="16:16" x14ac:dyDescent="0.3">
      <c r="P892197" s="83"/>
    </row>
    <row r="892198" spans="16:16" x14ac:dyDescent="0.3">
      <c r="P892198" s="83"/>
    </row>
    <row r="892199" spans="16:16" x14ac:dyDescent="0.3">
      <c r="P892199" s="83"/>
    </row>
    <row r="892200" spans="16:16" x14ac:dyDescent="0.3">
      <c r="P892200" s="83"/>
    </row>
    <row r="892201" spans="16:16" x14ac:dyDescent="0.3">
      <c r="P892201" s="83"/>
    </row>
    <row r="892202" spans="16:16" x14ac:dyDescent="0.3">
      <c r="P892202" s="83"/>
    </row>
    <row r="892203" spans="16:16" x14ac:dyDescent="0.3">
      <c r="P892203" s="83"/>
    </row>
    <row r="892204" spans="16:16" x14ac:dyDescent="0.3">
      <c r="P892204" s="83"/>
    </row>
    <row r="892205" spans="16:16" x14ac:dyDescent="0.3">
      <c r="P892205" s="83"/>
    </row>
    <row r="892206" spans="16:16" x14ac:dyDescent="0.3">
      <c r="P892206" s="83"/>
    </row>
    <row r="892207" spans="16:16" x14ac:dyDescent="0.3">
      <c r="P892207" s="83"/>
    </row>
    <row r="892208" spans="16:16" x14ac:dyDescent="0.3">
      <c r="P892208" s="83"/>
    </row>
    <row r="892209" spans="16:16" x14ac:dyDescent="0.3">
      <c r="P892209" s="83"/>
    </row>
    <row r="892210" spans="16:16" x14ac:dyDescent="0.3">
      <c r="P892210" s="83"/>
    </row>
    <row r="892211" spans="16:16" x14ac:dyDescent="0.3">
      <c r="P892211" s="83"/>
    </row>
    <row r="892212" spans="16:16" x14ac:dyDescent="0.3">
      <c r="P892212" s="83"/>
    </row>
    <row r="892213" spans="16:16" x14ac:dyDescent="0.3">
      <c r="P892213" s="83"/>
    </row>
    <row r="892214" spans="16:16" x14ac:dyDescent="0.3">
      <c r="P892214" s="83"/>
    </row>
    <row r="892215" spans="16:16" x14ac:dyDescent="0.3">
      <c r="P892215" s="83"/>
    </row>
    <row r="892216" spans="16:16" x14ac:dyDescent="0.3">
      <c r="P892216" s="83"/>
    </row>
    <row r="892217" spans="16:16" x14ac:dyDescent="0.3">
      <c r="P892217" s="83"/>
    </row>
    <row r="892218" spans="16:16" x14ac:dyDescent="0.3">
      <c r="P892218" s="83"/>
    </row>
    <row r="892219" spans="16:16" x14ac:dyDescent="0.3">
      <c r="P892219" s="83"/>
    </row>
    <row r="892220" spans="16:16" x14ac:dyDescent="0.3">
      <c r="P892220" s="83"/>
    </row>
    <row r="892221" spans="16:16" x14ac:dyDescent="0.3">
      <c r="P892221" s="83"/>
    </row>
    <row r="892222" spans="16:16" x14ac:dyDescent="0.3">
      <c r="P892222" s="83"/>
    </row>
    <row r="892223" spans="16:16" x14ac:dyDescent="0.3">
      <c r="P892223" s="83"/>
    </row>
    <row r="892224" spans="16:16" x14ac:dyDescent="0.3">
      <c r="P892224" s="83"/>
    </row>
    <row r="892225" spans="16:16" x14ac:dyDescent="0.3">
      <c r="P892225" s="83"/>
    </row>
    <row r="892226" spans="16:16" x14ac:dyDescent="0.3">
      <c r="P892226" s="83"/>
    </row>
    <row r="892227" spans="16:16" x14ac:dyDescent="0.3">
      <c r="P892227" s="83"/>
    </row>
    <row r="892228" spans="16:16" x14ac:dyDescent="0.3">
      <c r="P892228" s="83"/>
    </row>
    <row r="892229" spans="16:16" x14ac:dyDescent="0.3">
      <c r="P892229" s="83"/>
    </row>
    <row r="892230" spans="16:16" x14ac:dyDescent="0.3">
      <c r="P892230" s="83"/>
    </row>
    <row r="892231" spans="16:16" x14ac:dyDescent="0.3">
      <c r="P892231" s="83"/>
    </row>
    <row r="892232" spans="16:16" x14ac:dyDescent="0.3">
      <c r="P892232" s="83"/>
    </row>
    <row r="892233" spans="16:16" x14ac:dyDescent="0.3">
      <c r="P892233" s="83"/>
    </row>
    <row r="892234" spans="16:16" x14ac:dyDescent="0.3">
      <c r="P892234" s="83"/>
    </row>
    <row r="892235" spans="16:16" x14ac:dyDescent="0.3">
      <c r="P892235" s="83"/>
    </row>
    <row r="892236" spans="16:16" x14ac:dyDescent="0.3">
      <c r="P892236" s="83"/>
    </row>
    <row r="892237" spans="16:16" x14ac:dyDescent="0.3">
      <c r="P892237" s="83"/>
    </row>
    <row r="892238" spans="16:16" x14ac:dyDescent="0.3">
      <c r="P892238" s="83"/>
    </row>
    <row r="892239" spans="16:16" x14ac:dyDescent="0.3">
      <c r="P892239" s="83"/>
    </row>
    <row r="892240" spans="16:16" x14ac:dyDescent="0.3">
      <c r="P892240" s="83"/>
    </row>
    <row r="892241" spans="16:16" x14ac:dyDescent="0.3">
      <c r="P892241" s="83"/>
    </row>
    <row r="892242" spans="16:16" x14ac:dyDescent="0.3">
      <c r="P892242" s="83"/>
    </row>
    <row r="892243" spans="16:16" x14ac:dyDescent="0.3">
      <c r="P892243" s="83"/>
    </row>
    <row r="892244" spans="16:16" x14ac:dyDescent="0.3">
      <c r="P892244" s="83"/>
    </row>
    <row r="892245" spans="16:16" x14ac:dyDescent="0.3">
      <c r="P892245" s="83"/>
    </row>
    <row r="892246" spans="16:16" x14ac:dyDescent="0.3">
      <c r="P892246" s="83"/>
    </row>
    <row r="892247" spans="16:16" x14ac:dyDescent="0.3">
      <c r="P892247" s="83"/>
    </row>
    <row r="892248" spans="16:16" x14ac:dyDescent="0.3">
      <c r="P892248" s="83"/>
    </row>
    <row r="892249" spans="16:16" x14ac:dyDescent="0.3">
      <c r="P892249" s="83"/>
    </row>
    <row r="892250" spans="16:16" x14ac:dyDescent="0.3">
      <c r="P892250" s="83"/>
    </row>
    <row r="892251" spans="16:16" x14ac:dyDescent="0.3">
      <c r="P892251" s="83"/>
    </row>
    <row r="892252" spans="16:16" x14ac:dyDescent="0.3">
      <c r="P892252" s="83"/>
    </row>
    <row r="892253" spans="16:16" x14ac:dyDescent="0.3">
      <c r="P892253" s="83"/>
    </row>
    <row r="892254" spans="16:16" x14ac:dyDescent="0.3">
      <c r="P892254" s="83"/>
    </row>
    <row r="892255" spans="16:16" x14ac:dyDescent="0.3">
      <c r="P892255" s="83"/>
    </row>
    <row r="892256" spans="16:16" x14ac:dyDescent="0.3">
      <c r="P892256" s="83"/>
    </row>
    <row r="892257" spans="16:16" x14ac:dyDescent="0.3">
      <c r="P892257" s="83"/>
    </row>
    <row r="892258" spans="16:16" x14ac:dyDescent="0.3">
      <c r="P892258" s="83"/>
    </row>
    <row r="892259" spans="16:16" x14ac:dyDescent="0.3">
      <c r="P892259" s="83"/>
    </row>
    <row r="892260" spans="16:16" x14ac:dyDescent="0.3">
      <c r="P892260" s="83"/>
    </row>
    <row r="892261" spans="16:16" x14ac:dyDescent="0.3">
      <c r="P892261" s="83"/>
    </row>
    <row r="892262" spans="16:16" x14ac:dyDescent="0.3">
      <c r="P892262" s="83"/>
    </row>
    <row r="892263" spans="16:16" x14ac:dyDescent="0.3">
      <c r="P892263" s="83"/>
    </row>
    <row r="892264" spans="16:16" x14ac:dyDescent="0.3">
      <c r="P892264" s="83"/>
    </row>
    <row r="892265" spans="16:16" x14ac:dyDescent="0.3">
      <c r="P892265" s="83"/>
    </row>
    <row r="892266" spans="16:16" x14ac:dyDescent="0.3">
      <c r="P892266" s="83"/>
    </row>
    <row r="892267" spans="16:16" x14ac:dyDescent="0.3">
      <c r="P892267" s="83"/>
    </row>
    <row r="892268" spans="16:16" x14ac:dyDescent="0.3">
      <c r="P892268" s="83"/>
    </row>
    <row r="892269" spans="16:16" x14ac:dyDescent="0.3">
      <c r="P892269" s="83"/>
    </row>
    <row r="892270" spans="16:16" x14ac:dyDescent="0.3">
      <c r="P892270" s="83"/>
    </row>
    <row r="892271" spans="16:16" x14ac:dyDescent="0.3">
      <c r="P892271" s="83"/>
    </row>
    <row r="892272" spans="16:16" x14ac:dyDescent="0.3">
      <c r="P892272" s="83"/>
    </row>
    <row r="892273" spans="16:16" x14ac:dyDescent="0.3">
      <c r="P892273" s="83"/>
    </row>
    <row r="892274" spans="16:16" x14ac:dyDescent="0.3">
      <c r="P892274" s="83"/>
    </row>
    <row r="892275" spans="16:16" x14ac:dyDescent="0.3">
      <c r="P892275" s="83"/>
    </row>
    <row r="892276" spans="16:16" x14ac:dyDescent="0.3">
      <c r="P892276" s="83"/>
    </row>
    <row r="892277" spans="16:16" x14ac:dyDescent="0.3">
      <c r="P892277" s="83"/>
    </row>
    <row r="892278" spans="16:16" x14ac:dyDescent="0.3">
      <c r="P892278" s="83"/>
    </row>
    <row r="892279" spans="16:16" x14ac:dyDescent="0.3">
      <c r="P892279" s="83"/>
    </row>
    <row r="892280" spans="16:16" x14ac:dyDescent="0.3">
      <c r="P892280" s="83"/>
    </row>
    <row r="892281" spans="16:16" x14ac:dyDescent="0.3">
      <c r="P892281" s="83"/>
    </row>
    <row r="892282" spans="16:16" x14ac:dyDescent="0.3">
      <c r="P892282" s="83"/>
    </row>
    <row r="892283" spans="16:16" x14ac:dyDescent="0.3">
      <c r="P892283" s="83"/>
    </row>
    <row r="892284" spans="16:16" x14ac:dyDescent="0.3">
      <c r="P892284" s="83"/>
    </row>
    <row r="892285" spans="16:16" x14ac:dyDescent="0.3">
      <c r="P892285" s="83"/>
    </row>
    <row r="892286" spans="16:16" x14ac:dyDescent="0.3">
      <c r="P892286" s="83"/>
    </row>
    <row r="892287" spans="16:16" x14ac:dyDescent="0.3">
      <c r="P892287" s="83"/>
    </row>
    <row r="892288" spans="16:16" x14ac:dyDescent="0.3">
      <c r="P892288" s="83"/>
    </row>
    <row r="892289" spans="16:16" x14ac:dyDescent="0.3">
      <c r="P892289" s="83"/>
    </row>
    <row r="892290" spans="16:16" x14ac:dyDescent="0.3">
      <c r="P892290" s="83"/>
    </row>
    <row r="892291" spans="16:16" x14ac:dyDescent="0.3">
      <c r="P892291" s="83"/>
    </row>
    <row r="892292" spans="16:16" x14ac:dyDescent="0.3">
      <c r="P892292" s="83"/>
    </row>
    <row r="892293" spans="16:16" x14ac:dyDescent="0.3">
      <c r="P892293" s="83"/>
    </row>
    <row r="892294" spans="16:16" x14ac:dyDescent="0.3">
      <c r="P892294" s="83"/>
    </row>
    <row r="892295" spans="16:16" x14ac:dyDescent="0.3">
      <c r="P892295" s="83"/>
    </row>
    <row r="892296" spans="16:16" x14ac:dyDescent="0.3">
      <c r="P892296" s="83"/>
    </row>
    <row r="892297" spans="16:16" x14ac:dyDescent="0.3">
      <c r="P892297" s="83"/>
    </row>
    <row r="892298" spans="16:16" x14ac:dyDescent="0.3">
      <c r="P892298" s="83"/>
    </row>
    <row r="892299" spans="16:16" x14ac:dyDescent="0.3">
      <c r="P892299" s="83"/>
    </row>
    <row r="892300" spans="16:16" x14ac:dyDescent="0.3">
      <c r="P892300" s="83"/>
    </row>
    <row r="892301" spans="16:16" x14ac:dyDescent="0.3">
      <c r="P892301" s="83"/>
    </row>
    <row r="892302" spans="16:16" x14ac:dyDescent="0.3">
      <c r="P892302" s="83"/>
    </row>
    <row r="892303" spans="16:16" x14ac:dyDescent="0.3">
      <c r="P892303" s="83"/>
    </row>
    <row r="892304" spans="16:16" x14ac:dyDescent="0.3">
      <c r="P892304" s="83"/>
    </row>
    <row r="892305" spans="16:16" x14ac:dyDescent="0.3">
      <c r="P892305" s="83"/>
    </row>
    <row r="892306" spans="16:16" x14ac:dyDescent="0.3">
      <c r="P892306" s="83"/>
    </row>
    <row r="892307" spans="16:16" x14ac:dyDescent="0.3">
      <c r="P892307" s="83"/>
    </row>
    <row r="892308" spans="16:16" x14ac:dyDescent="0.3">
      <c r="P892308" s="83"/>
    </row>
    <row r="892309" spans="16:16" x14ac:dyDescent="0.3">
      <c r="P892309" s="83"/>
    </row>
    <row r="892310" spans="16:16" x14ac:dyDescent="0.3">
      <c r="P892310" s="83"/>
    </row>
    <row r="892311" spans="16:16" x14ac:dyDescent="0.3">
      <c r="P892311" s="83"/>
    </row>
    <row r="892312" spans="16:16" x14ac:dyDescent="0.3">
      <c r="P892312" s="83"/>
    </row>
    <row r="892313" spans="16:16" x14ac:dyDescent="0.3">
      <c r="P892313" s="83"/>
    </row>
    <row r="892314" spans="16:16" x14ac:dyDescent="0.3">
      <c r="P892314" s="83"/>
    </row>
    <row r="892315" spans="16:16" x14ac:dyDescent="0.3">
      <c r="P892315" s="83"/>
    </row>
    <row r="892316" spans="16:16" x14ac:dyDescent="0.3">
      <c r="P892316" s="83"/>
    </row>
    <row r="892317" spans="16:16" x14ac:dyDescent="0.3">
      <c r="P892317" s="83"/>
    </row>
    <row r="892318" spans="16:16" x14ac:dyDescent="0.3">
      <c r="P892318" s="83"/>
    </row>
    <row r="892319" spans="16:16" x14ac:dyDescent="0.3">
      <c r="P892319" s="83"/>
    </row>
    <row r="892320" spans="16:16" x14ac:dyDescent="0.3">
      <c r="P892320" s="83"/>
    </row>
    <row r="892321" spans="16:16" x14ac:dyDescent="0.3">
      <c r="P892321" s="83"/>
    </row>
    <row r="892322" spans="16:16" x14ac:dyDescent="0.3">
      <c r="P892322" s="83"/>
    </row>
    <row r="892323" spans="16:16" x14ac:dyDescent="0.3">
      <c r="P892323" s="83"/>
    </row>
    <row r="892324" spans="16:16" x14ac:dyDescent="0.3">
      <c r="P892324" s="83"/>
    </row>
    <row r="892325" spans="16:16" x14ac:dyDescent="0.3">
      <c r="P892325" s="83"/>
    </row>
    <row r="892326" spans="16:16" x14ac:dyDescent="0.3">
      <c r="P892326" s="83"/>
    </row>
    <row r="892327" spans="16:16" x14ac:dyDescent="0.3">
      <c r="P892327" s="83"/>
    </row>
    <row r="892328" spans="16:16" x14ac:dyDescent="0.3">
      <c r="P892328" s="83"/>
    </row>
    <row r="892329" spans="16:16" x14ac:dyDescent="0.3">
      <c r="P892329" s="83"/>
    </row>
    <row r="892330" spans="16:16" x14ac:dyDescent="0.3">
      <c r="P892330" s="83"/>
    </row>
    <row r="892331" spans="16:16" x14ac:dyDescent="0.3">
      <c r="P892331" s="83"/>
    </row>
    <row r="892332" spans="16:16" x14ac:dyDescent="0.3">
      <c r="P892332" s="83"/>
    </row>
    <row r="892333" spans="16:16" x14ac:dyDescent="0.3">
      <c r="P892333" s="83"/>
    </row>
    <row r="892334" spans="16:16" x14ac:dyDescent="0.3">
      <c r="P892334" s="83"/>
    </row>
    <row r="892335" spans="16:16" x14ac:dyDescent="0.3">
      <c r="P892335" s="83"/>
    </row>
    <row r="892336" spans="16:16" x14ac:dyDescent="0.3">
      <c r="P892336" s="83"/>
    </row>
    <row r="892337" spans="16:16" x14ac:dyDescent="0.3">
      <c r="P892337" s="83"/>
    </row>
    <row r="892338" spans="16:16" x14ac:dyDescent="0.3">
      <c r="P892338" s="83"/>
    </row>
    <row r="892339" spans="16:16" x14ac:dyDescent="0.3">
      <c r="P892339" s="83"/>
    </row>
    <row r="892340" spans="16:16" x14ac:dyDescent="0.3">
      <c r="P892340" s="83"/>
    </row>
    <row r="892341" spans="16:16" x14ac:dyDescent="0.3">
      <c r="P892341" s="83"/>
    </row>
    <row r="892342" spans="16:16" x14ac:dyDescent="0.3">
      <c r="P892342" s="83"/>
    </row>
    <row r="892343" spans="16:16" x14ac:dyDescent="0.3">
      <c r="P892343" s="83"/>
    </row>
    <row r="892344" spans="16:16" x14ac:dyDescent="0.3">
      <c r="P892344" s="83"/>
    </row>
    <row r="892345" spans="16:16" x14ac:dyDescent="0.3">
      <c r="P892345" s="83"/>
    </row>
    <row r="892346" spans="16:16" x14ac:dyDescent="0.3">
      <c r="P892346" s="83"/>
    </row>
    <row r="892347" spans="16:16" x14ac:dyDescent="0.3">
      <c r="P892347" s="83"/>
    </row>
    <row r="892348" spans="16:16" x14ac:dyDescent="0.3">
      <c r="P892348" s="83"/>
    </row>
    <row r="892349" spans="16:16" x14ac:dyDescent="0.3">
      <c r="P892349" s="83"/>
    </row>
    <row r="892350" spans="16:16" x14ac:dyDescent="0.3">
      <c r="P892350" s="83"/>
    </row>
    <row r="892351" spans="16:16" x14ac:dyDescent="0.3">
      <c r="P892351" s="83"/>
    </row>
    <row r="892352" spans="16:16" x14ac:dyDescent="0.3">
      <c r="P892352" s="83"/>
    </row>
    <row r="892353" spans="16:16" x14ac:dyDescent="0.3">
      <c r="P892353" s="83"/>
    </row>
    <row r="892354" spans="16:16" x14ac:dyDescent="0.3">
      <c r="P892354" s="83"/>
    </row>
    <row r="892355" spans="16:16" x14ac:dyDescent="0.3">
      <c r="P892355" s="83"/>
    </row>
    <row r="892356" spans="16:16" x14ac:dyDescent="0.3">
      <c r="P892356" s="83"/>
    </row>
    <row r="892357" spans="16:16" x14ac:dyDescent="0.3">
      <c r="P892357" s="83"/>
    </row>
    <row r="892358" spans="16:16" x14ac:dyDescent="0.3">
      <c r="P892358" s="83"/>
    </row>
    <row r="892359" spans="16:16" x14ac:dyDescent="0.3">
      <c r="P892359" s="83"/>
    </row>
    <row r="892360" spans="16:16" x14ac:dyDescent="0.3">
      <c r="P892360" s="83"/>
    </row>
    <row r="892361" spans="16:16" x14ac:dyDescent="0.3">
      <c r="P892361" s="83"/>
    </row>
    <row r="892362" spans="16:16" x14ac:dyDescent="0.3">
      <c r="P892362" s="83"/>
    </row>
    <row r="892363" spans="16:16" x14ac:dyDescent="0.3">
      <c r="P892363" s="83"/>
    </row>
    <row r="892364" spans="16:16" x14ac:dyDescent="0.3">
      <c r="P892364" s="83"/>
    </row>
    <row r="892365" spans="16:16" x14ac:dyDescent="0.3">
      <c r="P892365" s="83"/>
    </row>
    <row r="892366" spans="16:16" x14ac:dyDescent="0.3">
      <c r="P892366" s="83"/>
    </row>
    <row r="892367" spans="16:16" x14ac:dyDescent="0.3">
      <c r="P892367" s="83"/>
    </row>
    <row r="892368" spans="16:16" x14ac:dyDescent="0.3">
      <c r="P892368" s="83"/>
    </row>
    <row r="892369" spans="16:16" x14ac:dyDescent="0.3">
      <c r="P892369" s="83"/>
    </row>
    <row r="892370" spans="16:16" x14ac:dyDescent="0.3">
      <c r="P892370" s="83"/>
    </row>
    <row r="892371" spans="16:16" x14ac:dyDescent="0.3">
      <c r="P892371" s="83"/>
    </row>
    <row r="892372" spans="16:16" x14ac:dyDescent="0.3">
      <c r="P892372" s="83"/>
    </row>
    <row r="892373" spans="16:16" x14ac:dyDescent="0.3">
      <c r="P892373" s="83"/>
    </row>
    <row r="892374" spans="16:16" x14ac:dyDescent="0.3">
      <c r="P892374" s="83"/>
    </row>
    <row r="892375" spans="16:16" x14ac:dyDescent="0.3">
      <c r="P892375" s="83"/>
    </row>
    <row r="892376" spans="16:16" x14ac:dyDescent="0.3">
      <c r="P892376" s="83"/>
    </row>
    <row r="892377" spans="16:16" x14ac:dyDescent="0.3">
      <c r="P892377" s="83"/>
    </row>
    <row r="892378" spans="16:16" x14ac:dyDescent="0.3">
      <c r="P892378" s="83"/>
    </row>
    <row r="892379" spans="16:16" x14ac:dyDescent="0.3">
      <c r="P892379" s="83"/>
    </row>
    <row r="892380" spans="16:16" x14ac:dyDescent="0.3">
      <c r="P892380" s="83"/>
    </row>
    <row r="892381" spans="16:16" x14ac:dyDescent="0.3">
      <c r="P892381" s="83"/>
    </row>
    <row r="892382" spans="16:16" x14ac:dyDescent="0.3">
      <c r="P892382" s="83"/>
    </row>
    <row r="892383" spans="16:16" x14ac:dyDescent="0.3">
      <c r="P892383" s="83"/>
    </row>
    <row r="892384" spans="16:16" x14ac:dyDescent="0.3">
      <c r="P892384" s="83"/>
    </row>
    <row r="892385" spans="16:16" x14ac:dyDescent="0.3">
      <c r="P892385" s="83"/>
    </row>
    <row r="892386" spans="16:16" x14ac:dyDescent="0.3">
      <c r="P892386" s="83"/>
    </row>
    <row r="892387" spans="16:16" x14ac:dyDescent="0.3">
      <c r="P892387" s="83"/>
    </row>
    <row r="892388" spans="16:16" x14ac:dyDescent="0.3">
      <c r="P892388" s="83"/>
    </row>
    <row r="892389" spans="16:16" x14ac:dyDescent="0.3">
      <c r="P892389" s="83"/>
    </row>
    <row r="892390" spans="16:16" x14ac:dyDescent="0.3">
      <c r="P892390" s="83"/>
    </row>
    <row r="892391" spans="16:16" x14ac:dyDescent="0.3">
      <c r="P892391" s="83"/>
    </row>
    <row r="892392" spans="16:16" x14ac:dyDescent="0.3">
      <c r="P892392" s="83"/>
    </row>
    <row r="892393" spans="16:16" x14ac:dyDescent="0.3">
      <c r="P892393" s="83"/>
    </row>
    <row r="892394" spans="16:16" x14ac:dyDescent="0.3">
      <c r="P892394" s="83"/>
    </row>
    <row r="892395" spans="16:16" x14ac:dyDescent="0.3">
      <c r="P892395" s="83"/>
    </row>
    <row r="892396" spans="16:16" x14ac:dyDescent="0.3">
      <c r="P892396" s="83"/>
    </row>
    <row r="892397" spans="16:16" x14ac:dyDescent="0.3">
      <c r="P892397" s="83"/>
    </row>
    <row r="892398" spans="16:16" x14ac:dyDescent="0.3">
      <c r="P892398" s="83"/>
    </row>
    <row r="892399" spans="16:16" x14ac:dyDescent="0.3">
      <c r="P892399" s="83"/>
    </row>
    <row r="892400" spans="16:16" x14ac:dyDescent="0.3">
      <c r="P892400" s="83"/>
    </row>
    <row r="892401" spans="16:16" x14ac:dyDescent="0.3">
      <c r="P892401" s="83"/>
    </row>
    <row r="892402" spans="16:16" x14ac:dyDescent="0.3">
      <c r="P892402" s="83"/>
    </row>
    <row r="892403" spans="16:16" x14ac:dyDescent="0.3">
      <c r="P892403" s="83"/>
    </row>
    <row r="892404" spans="16:16" x14ac:dyDescent="0.3">
      <c r="P892404" s="83"/>
    </row>
    <row r="892405" spans="16:16" x14ac:dyDescent="0.3">
      <c r="P892405" s="83"/>
    </row>
    <row r="892406" spans="16:16" x14ac:dyDescent="0.3">
      <c r="P892406" s="83"/>
    </row>
    <row r="892407" spans="16:16" x14ac:dyDescent="0.3">
      <c r="P892407" s="83"/>
    </row>
    <row r="892408" spans="16:16" x14ac:dyDescent="0.3">
      <c r="P892408" s="83"/>
    </row>
    <row r="892409" spans="16:16" x14ac:dyDescent="0.3">
      <c r="P892409" s="83"/>
    </row>
    <row r="892410" spans="16:16" x14ac:dyDescent="0.3">
      <c r="P892410" s="83"/>
    </row>
    <row r="892411" spans="16:16" x14ac:dyDescent="0.3">
      <c r="P892411" s="83"/>
    </row>
    <row r="892412" spans="16:16" x14ac:dyDescent="0.3">
      <c r="P892412" s="83"/>
    </row>
    <row r="892413" spans="16:16" x14ac:dyDescent="0.3">
      <c r="P892413" s="83"/>
    </row>
    <row r="892414" spans="16:16" x14ac:dyDescent="0.3">
      <c r="P892414" s="83"/>
    </row>
    <row r="892415" spans="16:16" x14ac:dyDescent="0.3">
      <c r="P892415" s="83"/>
    </row>
    <row r="892416" spans="16:16" x14ac:dyDescent="0.3">
      <c r="P892416" s="83"/>
    </row>
    <row r="892417" spans="16:16" x14ac:dyDescent="0.3">
      <c r="P892417" s="83"/>
    </row>
    <row r="892418" spans="16:16" x14ac:dyDescent="0.3">
      <c r="P892418" s="83"/>
    </row>
    <row r="892419" spans="16:16" x14ac:dyDescent="0.3">
      <c r="P892419" s="83"/>
    </row>
    <row r="892420" spans="16:16" x14ac:dyDescent="0.3">
      <c r="P892420" s="83"/>
    </row>
    <row r="892421" spans="16:16" x14ac:dyDescent="0.3">
      <c r="P892421" s="83"/>
    </row>
    <row r="892422" spans="16:16" x14ac:dyDescent="0.3">
      <c r="P892422" s="83"/>
    </row>
    <row r="892423" spans="16:16" x14ac:dyDescent="0.3">
      <c r="P892423" s="83"/>
    </row>
    <row r="892424" spans="16:16" x14ac:dyDescent="0.3">
      <c r="P892424" s="83"/>
    </row>
    <row r="892425" spans="16:16" x14ac:dyDescent="0.3">
      <c r="P892425" s="83"/>
    </row>
    <row r="892426" spans="16:16" x14ac:dyDescent="0.3">
      <c r="P892426" s="83"/>
    </row>
    <row r="892427" spans="16:16" x14ac:dyDescent="0.3">
      <c r="P892427" s="83"/>
    </row>
    <row r="892428" spans="16:16" x14ac:dyDescent="0.3">
      <c r="P892428" s="83"/>
    </row>
    <row r="892429" spans="16:16" x14ac:dyDescent="0.3">
      <c r="P892429" s="83"/>
    </row>
    <row r="892430" spans="16:16" x14ac:dyDescent="0.3">
      <c r="P892430" s="83"/>
    </row>
    <row r="892431" spans="16:16" x14ac:dyDescent="0.3">
      <c r="P892431" s="83"/>
    </row>
    <row r="892432" spans="16:16" x14ac:dyDescent="0.3">
      <c r="P892432" s="83"/>
    </row>
    <row r="892433" spans="16:16" x14ac:dyDescent="0.3">
      <c r="P892433" s="83"/>
    </row>
    <row r="892434" spans="16:16" x14ac:dyDescent="0.3">
      <c r="P892434" s="83"/>
    </row>
    <row r="892435" spans="16:16" x14ac:dyDescent="0.3">
      <c r="P892435" s="83"/>
    </row>
    <row r="892436" spans="16:16" x14ac:dyDescent="0.3">
      <c r="P892436" s="83"/>
    </row>
    <row r="892437" spans="16:16" x14ac:dyDescent="0.3">
      <c r="P892437" s="83"/>
    </row>
    <row r="892438" spans="16:16" x14ac:dyDescent="0.3">
      <c r="P892438" s="83"/>
    </row>
    <row r="892439" spans="16:16" x14ac:dyDescent="0.3">
      <c r="P892439" s="83"/>
    </row>
    <row r="892440" spans="16:16" x14ac:dyDescent="0.3">
      <c r="P892440" s="83"/>
    </row>
    <row r="892441" spans="16:16" x14ac:dyDescent="0.3">
      <c r="P892441" s="83"/>
    </row>
    <row r="892442" spans="16:16" x14ac:dyDescent="0.3">
      <c r="P892442" s="83"/>
    </row>
    <row r="892443" spans="16:16" x14ac:dyDescent="0.3">
      <c r="P892443" s="83"/>
    </row>
    <row r="892444" spans="16:16" x14ac:dyDescent="0.3">
      <c r="P892444" s="83"/>
    </row>
    <row r="892445" spans="16:16" x14ac:dyDescent="0.3">
      <c r="P892445" s="83"/>
    </row>
    <row r="892446" spans="16:16" x14ac:dyDescent="0.3">
      <c r="P892446" s="83"/>
    </row>
    <row r="892447" spans="16:16" x14ac:dyDescent="0.3">
      <c r="P892447" s="83"/>
    </row>
    <row r="892448" spans="16:16" x14ac:dyDescent="0.3">
      <c r="P892448" s="83"/>
    </row>
    <row r="892449" spans="16:16" x14ac:dyDescent="0.3">
      <c r="P892449" s="83"/>
    </row>
    <row r="892450" spans="16:16" x14ac:dyDescent="0.3">
      <c r="P892450" s="83"/>
    </row>
    <row r="892451" spans="16:16" x14ac:dyDescent="0.3">
      <c r="P892451" s="83"/>
    </row>
    <row r="892452" spans="16:16" x14ac:dyDescent="0.3">
      <c r="P892452" s="83"/>
    </row>
    <row r="892453" spans="16:16" x14ac:dyDescent="0.3">
      <c r="P892453" s="83"/>
    </row>
    <row r="892454" spans="16:16" x14ac:dyDescent="0.3">
      <c r="P892454" s="83"/>
    </row>
    <row r="892455" spans="16:16" x14ac:dyDescent="0.3">
      <c r="P892455" s="83"/>
    </row>
    <row r="892456" spans="16:16" x14ac:dyDescent="0.3">
      <c r="P892456" s="83"/>
    </row>
    <row r="892457" spans="16:16" x14ac:dyDescent="0.3">
      <c r="P892457" s="83"/>
    </row>
    <row r="892458" spans="16:16" x14ac:dyDescent="0.3">
      <c r="P892458" s="83"/>
    </row>
    <row r="892459" spans="16:16" x14ac:dyDescent="0.3">
      <c r="P892459" s="83"/>
    </row>
    <row r="892460" spans="16:16" x14ac:dyDescent="0.3">
      <c r="P892460" s="83"/>
    </row>
    <row r="892461" spans="16:16" x14ac:dyDescent="0.3">
      <c r="P892461" s="83"/>
    </row>
    <row r="892462" spans="16:16" x14ac:dyDescent="0.3">
      <c r="P892462" s="83"/>
    </row>
    <row r="892463" spans="16:16" x14ac:dyDescent="0.3">
      <c r="P892463" s="83"/>
    </row>
    <row r="892464" spans="16:16" x14ac:dyDescent="0.3">
      <c r="P892464" s="83"/>
    </row>
    <row r="892465" spans="16:16" x14ac:dyDescent="0.3">
      <c r="P892465" s="83"/>
    </row>
    <row r="892466" spans="16:16" x14ac:dyDescent="0.3">
      <c r="P892466" s="83"/>
    </row>
    <row r="892467" spans="16:16" x14ac:dyDescent="0.3">
      <c r="P892467" s="83"/>
    </row>
    <row r="892468" spans="16:16" x14ac:dyDescent="0.3">
      <c r="P892468" s="83"/>
    </row>
    <row r="892469" spans="16:16" x14ac:dyDescent="0.3">
      <c r="P892469" s="83"/>
    </row>
    <row r="892470" spans="16:16" x14ac:dyDescent="0.3">
      <c r="P892470" s="83"/>
    </row>
    <row r="892471" spans="16:16" x14ac:dyDescent="0.3">
      <c r="P892471" s="83"/>
    </row>
    <row r="892472" spans="16:16" x14ac:dyDescent="0.3">
      <c r="P892472" s="83"/>
    </row>
    <row r="892473" spans="16:16" x14ac:dyDescent="0.3">
      <c r="P892473" s="83"/>
    </row>
    <row r="892474" spans="16:16" x14ac:dyDescent="0.3">
      <c r="P892474" s="83"/>
    </row>
    <row r="892475" spans="16:16" x14ac:dyDescent="0.3">
      <c r="P892475" s="83"/>
    </row>
    <row r="892476" spans="16:16" x14ac:dyDescent="0.3">
      <c r="P892476" s="83"/>
    </row>
    <row r="892477" spans="16:16" x14ac:dyDescent="0.3">
      <c r="P892477" s="83"/>
    </row>
    <row r="892478" spans="16:16" x14ac:dyDescent="0.3">
      <c r="P892478" s="83"/>
    </row>
    <row r="892479" spans="16:16" x14ac:dyDescent="0.3">
      <c r="P892479" s="83"/>
    </row>
    <row r="892480" spans="16:16" x14ac:dyDescent="0.3">
      <c r="P892480" s="83"/>
    </row>
    <row r="892481" spans="16:16" x14ac:dyDescent="0.3">
      <c r="P892481" s="83"/>
    </row>
    <row r="892482" spans="16:16" x14ac:dyDescent="0.3">
      <c r="P892482" s="83"/>
    </row>
    <row r="892483" spans="16:16" x14ac:dyDescent="0.3">
      <c r="P892483" s="83"/>
    </row>
    <row r="892484" spans="16:16" x14ac:dyDescent="0.3">
      <c r="P892484" s="83"/>
    </row>
    <row r="892485" spans="16:16" x14ac:dyDescent="0.3">
      <c r="P892485" s="83"/>
    </row>
    <row r="892486" spans="16:16" x14ac:dyDescent="0.3">
      <c r="P892486" s="83"/>
    </row>
    <row r="892487" spans="16:16" x14ac:dyDescent="0.3">
      <c r="P892487" s="83"/>
    </row>
    <row r="892488" spans="16:16" x14ac:dyDescent="0.3">
      <c r="P892488" s="83"/>
    </row>
    <row r="892489" spans="16:16" x14ac:dyDescent="0.3">
      <c r="P892489" s="83"/>
    </row>
    <row r="892490" spans="16:16" x14ac:dyDescent="0.3">
      <c r="P892490" s="83"/>
    </row>
    <row r="892491" spans="16:16" x14ac:dyDescent="0.3">
      <c r="P892491" s="83"/>
    </row>
    <row r="892492" spans="16:16" x14ac:dyDescent="0.3">
      <c r="P892492" s="83"/>
    </row>
    <row r="892493" spans="16:16" x14ac:dyDescent="0.3">
      <c r="P892493" s="83"/>
    </row>
    <row r="892494" spans="16:16" x14ac:dyDescent="0.3">
      <c r="P892494" s="83"/>
    </row>
    <row r="892495" spans="16:16" x14ac:dyDescent="0.3">
      <c r="P892495" s="83"/>
    </row>
    <row r="892496" spans="16:16" x14ac:dyDescent="0.3">
      <c r="P892496" s="83"/>
    </row>
    <row r="892497" spans="16:16" x14ac:dyDescent="0.3">
      <c r="P892497" s="83"/>
    </row>
    <row r="892498" spans="16:16" x14ac:dyDescent="0.3">
      <c r="P892498" s="83"/>
    </row>
    <row r="892499" spans="16:16" x14ac:dyDescent="0.3">
      <c r="P892499" s="83"/>
    </row>
    <row r="892500" spans="16:16" x14ac:dyDescent="0.3">
      <c r="P892500" s="83"/>
    </row>
    <row r="892501" spans="16:16" x14ac:dyDescent="0.3">
      <c r="P892501" s="83"/>
    </row>
    <row r="892502" spans="16:16" x14ac:dyDescent="0.3">
      <c r="P892502" s="83"/>
    </row>
    <row r="892503" spans="16:16" x14ac:dyDescent="0.3">
      <c r="P892503" s="83"/>
    </row>
    <row r="892504" spans="16:16" x14ac:dyDescent="0.3">
      <c r="P892504" s="83"/>
    </row>
    <row r="892505" spans="16:16" x14ac:dyDescent="0.3">
      <c r="P892505" s="83"/>
    </row>
    <row r="892506" spans="16:16" x14ac:dyDescent="0.3">
      <c r="P892506" s="83"/>
    </row>
    <row r="892507" spans="16:16" x14ac:dyDescent="0.3">
      <c r="P892507" s="83"/>
    </row>
    <row r="892508" spans="16:16" x14ac:dyDescent="0.3">
      <c r="P892508" s="83"/>
    </row>
    <row r="892509" spans="16:16" x14ac:dyDescent="0.3">
      <c r="P892509" s="83"/>
    </row>
    <row r="892510" spans="16:16" x14ac:dyDescent="0.3">
      <c r="P892510" s="83"/>
    </row>
    <row r="892511" spans="16:16" x14ac:dyDescent="0.3">
      <c r="P892511" s="83"/>
    </row>
    <row r="892512" spans="16:16" x14ac:dyDescent="0.3">
      <c r="P892512" s="83"/>
    </row>
    <row r="892513" spans="16:16" x14ac:dyDescent="0.3">
      <c r="P892513" s="83"/>
    </row>
    <row r="892514" spans="16:16" x14ac:dyDescent="0.3">
      <c r="P892514" s="83"/>
    </row>
    <row r="892515" spans="16:16" x14ac:dyDescent="0.3">
      <c r="P892515" s="83"/>
    </row>
    <row r="892516" spans="16:16" x14ac:dyDescent="0.3">
      <c r="P892516" s="83"/>
    </row>
    <row r="892517" spans="16:16" x14ac:dyDescent="0.3">
      <c r="P892517" s="83"/>
    </row>
    <row r="892518" spans="16:16" x14ac:dyDescent="0.3">
      <c r="P892518" s="83"/>
    </row>
    <row r="892519" spans="16:16" x14ac:dyDescent="0.3">
      <c r="P892519" s="83"/>
    </row>
    <row r="892520" spans="16:16" x14ac:dyDescent="0.3">
      <c r="P892520" s="83"/>
    </row>
    <row r="892521" spans="16:16" x14ac:dyDescent="0.3">
      <c r="P892521" s="83"/>
    </row>
    <row r="892522" spans="16:16" x14ac:dyDescent="0.3">
      <c r="P892522" s="83"/>
    </row>
    <row r="892523" spans="16:16" x14ac:dyDescent="0.3">
      <c r="P892523" s="83"/>
    </row>
    <row r="892524" spans="16:16" x14ac:dyDescent="0.3">
      <c r="P892524" s="83"/>
    </row>
    <row r="892525" spans="16:16" x14ac:dyDescent="0.3">
      <c r="P892525" s="83"/>
    </row>
    <row r="892526" spans="16:16" x14ac:dyDescent="0.3">
      <c r="P892526" s="83"/>
    </row>
    <row r="892527" spans="16:16" x14ac:dyDescent="0.3">
      <c r="P892527" s="83"/>
    </row>
    <row r="892528" spans="16:16" x14ac:dyDescent="0.3">
      <c r="P892528" s="83"/>
    </row>
    <row r="892529" spans="16:16" x14ac:dyDescent="0.3">
      <c r="P892529" s="83"/>
    </row>
    <row r="892530" spans="16:16" x14ac:dyDescent="0.3">
      <c r="P892530" s="83"/>
    </row>
    <row r="892531" spans="16:16" x14ac:dyDescent="0.3">
      <c r="P892531" s="83"/>
    </row>
    <row r="892532" spans="16:16" x14ac:dyDescent="0.3">
      <c r="P892532" s="83"/>
    </row>
    <row r="892533" spans="16:16" x14ac:dyDescent="0.3">
      <c r="P892533" s="83"/>
    </row>
    <row r="892534" spans="16:16" x14ac:dyDescent="0.3">
      <c r="P892534" s="83"/>
    </row>
    <row r="892535" spans="16:16" x14ac:dyDescent="0.3">
      <c r="P892535" s="83"/>
    </row>
    <row r="892536" spans="16:16" x14ac:dyDescent="0.3">
      <c r="P892536" s="83"/>
    </row>
    <row r="892537" spans="16:16" x14ac:dyDescent="0.3">
      <c r="P892537" s="83"/>
    </row>
    <row r="892538" spans="16:16" x14ac:dyDescent="0.3">
      <c r="P892538" s="83"/>
    </row>
    <row r="892539" spans="16:16" x14ac:dyDescent="0.3">
      <c r="P892539" s="83"/>
    </row>
    <row r="892540" spans="16:16" x14ac:dyDescent="0.3">
      <c r="P892540" s="83"/>
    </row>
    <row r="892541" spans="16:16" x14ac:dyDescent="0.3">
      <c r="P892541" s="83"/>
    </row>
    <row r="892542" spans="16:16" x14ac:dyDescent="0.3">
      <c r="P892542" s="83"/>
    </row>
    <row r="892543" spans="16:16" x14ac:dyDescent="0.3">
      <c r="P892543" s="83"/>
    </row>
    <row r="892544" spans="16:16" x14ac:dyDescent="0.3">
      <c r="P892544" s="83"/>
    </row>
    <row r="892545" spans="16:16" x14ac:dyDescent="0.3">
      <c r="P892545" s="83"/>
    </row>
    <row r="892546" spans="16:16" x14ac:dyDescent="0.3">
      <c r="P892546" s="83"/>
    </row>
    <row r="892547" spans="16:16" x14ac:dyDescent="0.3">
      <c r="P892547" s="83"/>
    </row>
    <row r="892548" spans="16:16" x14ac:dyDescent="0.3">
      <c r="P892548" s="83"/>
    </row>
    <row r="892549" spans="16:16" x14ac:dyDescent="0.3">
      <c r="P892549" s="83"/>
    </row>
    <row r="892550" spans="16:16" x14ac:dyDescent="0.3">
      <c r="P892550" s="83"/>
    </row>
    <row r="892551" spans="16:16" x14ac:dyDescent="0.3">
      <c r="P892551" s="83"/>
    </row>
    <row r="892552" spans="16:16" x14ac:dyDescent="0.3">
      <c r="P892552" s="83"/>
    </row>
    <row r="892553" spans="16:16" x14ac:dyDescent="0.3">
      <c r="P892553" s="83"/>
    </row>
    <row r="892554" spans="16:16" x14ac:dyDescent="0.3">
      <c r="P892554" s="83"/>
    </row>
    <row r="892555" spans="16:16" x14ac:dyDescent="0.3">
      <c r="P892555" s="83"/>
    </row>
    <row r="892556" spans="16:16" x14ac:dyDescent="0.3">
      <c r="P892556" s="83"/>
    </row>
    <row r="892557" spans="16:16" x14ac:dyDescent="0.3">
      <c r="P892557" s="83"/>
    </row>
    <row r="892558" spans="16:16" x14ac:dyDescent="0.3">
      <c r="P892558" s="83"/>
    </row>
    <row r="892559" spans="16:16" x14ac:dyDescent="0.3">
      <c r="P892559" s="83"/>
    </row>
    <row r="892560" spans="16:16" x14ac:dyDescent="0.3">
      <c r="P892560" s="83"/>
    </row>
    <row r="892561" spans="16:16" x14ac:dyDescent="0.3">
      <c r="P892561" s="83"/>
    </row>
    <row r="892562" spans="16:16" x14ac:dyDescent="0.3">
      <c r="P892562" s="83"/>
    </row>
    <row r="892563" spans="16:16" x14ac:dyDescent="0.3">
      <c r="P892563" s="83"/>
    </row>
    <row r="892564" spans="16:16" x14ac:dyDescent="0.3">
      <c r="P892564" s="83"/>
    </row>
    <row r="892565" spans="16:16" x14ac:dyDescent="0.3">
      <c r="P892565" s="83"/>
    </row>
    <row r="892566" spans="16:16" x14ac:dyDescent="0.3">
      <c r="P892566" s="83"/>
    </row>
    <row r="892567" spans="16:16" x14ac:dyDescent="0.3">
      <c r="P892567" s="83"/>
    </row>
    <row r="892568" spans="16:16" x14ac:dyDescent="0.3">
      <c r="P892568" s="83"/>
    </row>
    <row r="892569" spans="16:16" x14ac:dyDescent="0.3">
      <c r="P892569" s="83"/>
    </row>
    <row r="892570" spans="16:16" x14ac:dyDescent="0.3">
      <c r="P892570" s="83"/>
    </row>
    <row r="892571" spans="16:16" x14ac:dyDescent="0.3">
      <c r="P892571" s="83"/>
    </row>
    <row r="892572" spans="16:16" x14ac:dyDescent="0.3">
      <c r="P892572" s="83"/>
    </row>
    <row r="892573" spans="16:16" x14ac:dyDescent="0.3">
      <c r="P892573" s="83"/>
    </row>
    <row r="892574" spans="16:16" x14ac:dyDescent="0.3">
      <c r="P892574" s="83"/>
    </row>
    <row r="892575" spans="16:16" x14ac:dyDescent="0.3">
      <c r="P892575" s="83"/>
    </row>
    <row r="892576" spans="16:16" x14ac:dyDescent="0.3">
      <c r="P892576" s="83"/>
    </row>
    <row r="892577" spans="16:16" x14ac:dyDescent="0.3">
      <c r="P892577" s="83"/>
    </row>
    <row r="892578" spans="16:16" x14ac:dyDescent="0.3">
      <c r="P892578" s="83"/>
    </row>
    <row r="892579" spans="16:16" x14ac:dyDescent="0.3">
      <c r="P892579" s="83"/>
    </row>
    <row r="892580" spans="16:16" x14ac:dyDescent="0.3">
      <c r="P892580" s="83"/>
    </row>
    <row r="892581" spans="16:16" x14ac:dyDescent="0.3">
      <c r="P892581" s="83"/>
    </row>
    <row r="892582" spans="16:16" x14ac:dyDescent="0.3">
      <c r="P892582" s="83"/>
    </row>
    <row r="892583" spans="16:16" x14ac:dyDescent="0.3">
      <c r="P892583" s="83"/>
    </row>
    <row r="892584" spans="16:16" x14ac:dyDescent="0.3">
      <c r="P892584" s="83"/>
    </row>
    <row r="892585" spans="16:16" x14ac:dyDescent="0.3">
      <c r="P892585" s="83"/>
    </row>
    <row r="892586" spans="16:16" x14ac:dyDescent="0.3">
      <c r="P892586" s="83"/>
    </row>
    <row r="892587" spans="16:16" x14ac:dyDescent="0.3">
      <c r="P892587" s="83"/>
    </row>
    <row r="892588" spans="16:16" x14ac:dyDescent="0.3">
      <c r="P892588" s="83"/>
    </row>
    <row r="892589" spans="16:16" x14ac:dyDescent="0.3">
      <c r="P892589" s="83"/>
    </row>
    <row r="892590" spans="16:16" x14ac:dyDescent="0.3">
      <c r="P892590" s="83"/>
    </row>
    <row r="892591" spans="16:16" x14ac:dyDescent="0.3">
      <c r="P892591" s="83"/>
    </row>
    <row r="892592" spans="16:16" x14ac:dyDescent="0.3">
      <c r="P892592" s="83"/>
    </row>
    <row r="892593" spans="16:16" x14ac:dyDescent="0.3">
      <c r="P892593" s="83"/>
    </row>
    <row r="892594" spans="16:16" x14ac:dyDescent="0.3">
      <c r="P892594" s="83"/>
    </row>
    <row r="892595" spans="16:16" x14ac:dyDescent="0.3">
      <c r="P892595" s="83"/>
    </row>
    <row r="892596" spans="16:16" x14ac:dyDescent="0.3">
      <c r="P892596" s="83"/>
    </row>
    <row r="892597" spans="16:16" x14ac:dyDescent="0.3">
      <c r="P892597" s="83"/>
    </row>
    <row r="892598" spans="16:16" x14ac:dyDescent="0.3">
      <c r="P892598" s="83"/>
    </row>
    <row r="892599" spans="16:16" x14ac:dyDescent="0.3">
      <c r="P892599" s="83"/>
    </row>
    <row r="892600" spans="16:16" x14ac:dyDescent="0.3">
      <c r="P892600" s="83"/>
    </row>
    <row r="892601" spans="16:16" x14ac:dyDescent="0.3">
      <c r="P892601" s="83"/>
    </row>
    <row r="892602" spans="16:16" x14ac:dyDescent="0.3">
      <c r="P892602" s="83"/>
    </row>
    <row r="892603" spans="16:16" x14ac:dyDescent="0.3">
      <c r="P892603" s="83"/>
    </row>
    <row r="892604" spans="16:16" x14ac:dyDescent="0.3">
      <c r="P892604" s="83"/>
    </row>
    <row r="892605" spans="16:16" x14ac:dyDescent="0.3">
      <c r="P892605" s="83"/>
    </row>
    <row r="892606" spans="16:16" x14ac:dyDescent="0.3">
      <c r="P892606" s="83"/>
    </row>
    <row r="892607" spans="16:16" x14ac:dyDescent="0.3">
      <c r="P892607" s="83"/>
    </row>
    <row r="892608" spans="16:16" x14ac:dyDescent="0.3">
      <c r="P892608" s="83"/>
    </row>
    <row r="892609" spans="16:16" x14ac:dyDescent="0.3">
      <c r="P892609" s="83"/>
    </row>
    <row r="892610" spans="16:16" x14ac:dyDescent="0.3">
      <c r="P892610" s="83"/>
    </row>
    <row r="892611" spans="16:16" x14ac:dyDescent="0.3">
      <c r="P892611" s="83"/>
    </row>
    <row r="892612" spans="16:16" x14ac:dyDescent="0.3">
      <c r="P892612" s="83"/>
    </row>
    <row r="892613" spans="16:16" x14ac:dyDescent="0.3">
      <c r="P892613" s="83"/>
    </row>
    <row r="892614" spans="16:16" x14ac:dyDescent="0.3">
      <c r="P892614" s="83"/>
    </row>
    <row r="892615" spans="16:16" x14ac:dyDescent="0.3">
      <c r="P892615" s="83"/>
    </row>
    <row r="892616" spans="16:16" x14ac:dyDescent="0.3">
      <c r="P892616" s="83"/>
    </row>
    <row r="892617" spans="16:16" x14ac:dyDescent="0.3">
      <c r="P892617" s="83"/>
    </row>
    <row r="892618" spans="16:16" x14ac:dyDescent="0.3">
      <c r="P892618" s="83"/>
    </row>
    <row r="892619" spans="16:16" x14ac:dyDescent="0.3">
      <c r="P892619" s="83"/>
    </row>
    <row r="892620" spans="16:16" x14ac:dyDescent="0.3">
      <c r="P892620" s="83"/>
    </row>
    <row r="892621" spans="16:16" x14ac:dyDescent="0.3">
      <c r="P892621" s="83"/>
    </row>
    <row r="892622" spans="16:16" x14ac:dyDescent="0.3">
      <c r="P892622" s="83"/>
    </row>
    <row r="892623" spans="16:16" x14ac:dyDescent="0.3">
      <c r="P892623" s="83"/>
    </row>
    <row r="892624" spans="16:16" x14ac:dyDescent="0.3">
      <c r="P892624" s="83"/>
    </row>
    <row r="892625" spans="16:16" x14ac:dyDescent="0.3">
      <c r="P892625" s="83"/>
    </row>
    <row r="892626" spans="16:16" x14ac:dyDescent="0.3">
      <c r="P892626" s="83"/>
    </row>
    <row r="892627" spans="16:16" x14ac:dyDescent="0.3">
      <c r="P892627" s="83"/>
    </row>
    <row r="892628" spans="16:16" x14ac:dyDescent="0.3">
      <c r="P892628" s="83"/>
    </row>
    <row r="892629" spans="16:16" x14ac:dyDescent="0.3">
      <c r="P892629" s="83"/>
    </row>
    <row r="892630" spans="16:16" x14ac:dyDescent="0.3">
      <c r="P892630" s="83"/>
    </row>
    <row r="892631" spans="16:16" x14ac:dyDescent="0.3">
      <c r="P892631" s="83"/>
    </row>
    <row r="892632" spans="16:16" x14ac:dyDescent="0.3">
      <c r="P892632" s="83"/>
    </row>
    <row r="892633" spans="16:16" x14ac:dyDescent="0.3">
      <c r="P892633" s="83"/>
    </row>
    <row r="892634" spans="16:16" x14ac:dyDescent="0.3">
      <c r="P892634" s="83"/>
    </row>
    <row r="892635" spans="16:16" x14ac:dyDescent="0.3">
      <c r="P892635" s="83"/>
    </row>
    <row r="892636" spans="16:16" x14ac:dyDescent="0.3">
      <c r="P892636" s="83"/>
    </row>
    <row r="892637" spans="16:16" x14ac:dyDescent="0.3">
      <c r="P892637" s="83"/>
    </row>
    <row r="892638" spans="16:16" x14ac:dyDescent="0.3">
      <c r="P892638" s="83"/>
    </row>
    <row r="892639" spans="16:16" x14ac:dyDescent="0.3">
      <c r="P892639" s="83"/>
    </row>
    <row r="892640" spans="16:16" x14ac:dyDescent="0.3">
      <c r="P892640" s="83"/>
    </row>
    <row r="892641" spans="16:16" x14ac:dyDescent="0.3">
      <c r="P892641" s="83"/>
    </row>
    <row r="892642" spans="16:16" x14ac:dyDescent="0.3">
      <c r="P892642" s="83"/>
    </row>
    <row r="892643" spans="16:16" x14ac:dyDescent="0.3">
      <c r="P892643" s="83"/>
    </row>
    <row r="892644" spans="16:16" x14ac:dyDescent="0.3">
      <c r="P892644" s="83"/>
    </row>
    <row r="892645" spans="16:16" x14ac:dyDescent="0.3">
      <c r="P892645" s="83"/>
    </row>
    <row r="892646" spans="16:16" x14ac:dyDescent="0.3">
      <c r="P892646" s="83"/>
    </row>
    <row r="892647" spans="16:16" x14ac:dyDescent="0.3">
      <c r="P892647" s="83"/>
    </row>
    <row r="892648" spans="16:16" x14ac:dyDescent="0.3">
      <c r="P892648" s="83"/>
    </row>
    <row r="892649" spans="16:16" x14ac:dyDescent="0.3">
      <c r="P892649" s="83"/>
    </row>
    <row r="892650" spans="16:16" x14ac:dyDescent="0.3">
      <c r="P892650" s="83"/>
    </row>
    <row r="892651" spans="16:16" x14ac:dyDescent="0.3">
      <c r="P892651" s="83"/>
    </row>
    <row r="892652" spans="16:16" x14ac:dyDescent="0.3">
      <c r="P892652" s="83"/>
    </row>
    <row r="892653" spans="16:16" x14ac:dyDescent="0.3">
      <c r="P892653" s="83"/>
    </row>
    <row r="892654" spans="16:16" x14ac:dyDescent="0.3">
      <c r="P892654" s="83"/>
    </row>
    <row r="892655" spans="16:16" x14ac:dyDescent="0.3">
      <c r="P892655" s="83"/>
    </row>
    <row r="892656" spans="16:16" x14ac:dyDescent="0.3">
      <c r="P892656" s="83"/>
    </row>
    <row r="892657" spans="16:16" x14ac:dyDescent="0.3">
      <c r="P892657" s="83"/>
    </row>
    <row r="892658" spans="16:16" x14ac:dyDescent="0.3">
      <c r="P892658" s="83"/>
    </row>
    <row r="892659" spans="16:16" x14ac:dyDescent="0.3">
      <c r="P892659" s="83"/>
    </row>
    <row r="892660" spans="16:16" x14ac:dyDescent="0.3">
      <c r="P892660" s="83"/>
    </row>
    <row r="892661" spans="16:16" x14ac:dyDescent="0.3">
      <c r="P892661" s="83"/>
    </row>
    <row r="892662" spans="16:16" x14ac:dyDescent="0.3">
      <c r="P892662" s="83"/>
    </row>
    <row r="892663" spans="16:16" x14ac:dyDescent="0.3">
      <c r="P892663" s="83"/>
    </row>
    <row r="892664" spans="16:16" x14ac:dyDescent="0.3">
      <c r="P892664" s="83"/>
    </row>
    <row r="892665" spans="16:16" x14ac:dyDescent="0.3">
      <c r="P892665" s="83"/>
    </row>
    <row r="892666" spans="16:16" x14ac:dyDescent="0.3">
      <c r="P892666" s="83"/>
    </row>
    <row r="892667" spans="16:16" x14ac:dyDescent="0.3">
      <c r="P892667" s="83"/>
    </row>
    <row r="892668" spans="16:16" x14ac:dyDescent="0.3">
      <c r="P892668" s="83"/>
    </row>
    <row r="892669" spans="16:16" x14ac:dyDescent="0.3">
      <c r="P892669" s="83"/>
    </row>
    <row r="892670" spans="16:16" x14ac:dyDescent="0.3">
      <c r="P892670" s="83"/>
    </row>
    <row r="892671" spans="16:16" x14ac:dyDescent="0.3">
      <c r="P892671" s="83"/>
    </row>
    <row r="892672" spans="16:16" x14ac:dyDescent="0.3">
      <c r="P892672" s="83"/>
    </row>
    <row r="892673" spans="16:16" x14ac:dyDescent="0.3">
      <c r="P892673" s="83"/>
    </row>
    <row r="892674" spans="16:16" x14ac:dyDescent="0.3">
      <c r="P892674" s="83"/>
    </row>
    <row r="892675" spans="16:16" x14ac:dyDescent="0.3">
      <c r="P892675" s="83"/>
    </row>
    <row r="892676" spans="16:16" x14ac:dyDescent="0.3">
      <c r="P892676" s="83"/>
    </row>
    <row r="892677" spans="16:16" x14ac:dyDescent="0.3">
      <c r="P892677" s="83"/>
    </row>
    <row r="892678" spans="16:16" x14ac:dyDescent="0.3">
      <c r="P892678" s="83"/>
    </row>
    <row r="892679" spans="16:16" x14ac:dyDescent="0.3">
      <c r="P892679" s="83"/>
    </row>
    <row r="892680" spans="16:16" x14ac:dyDescent="0.3">
      <c r="P892680" s="83"/>
    </row>
    <row r="892681" spans="16:16" x14ac:dyDescent="0.3">
      <c r="P892681" s="83"/>
    </row>
    <row r="892682" spans="16:16" x14ac:dyDescent="0.3">
      <c r="P892682" s="83"/>
    </row>
    <row r="892683" spans="16:16" x14ac:dyDescent="0.3">
      <c r="P892683" s="83"/>
    </row>
    <row r="892684" spans="16:16" x14ac:dyDescent="0.3">
      <c r="P892684" s="83"/>
    </row>
    <row r="892685" spans="16:16" x14ac:dyDescent="0.3">
      <c r="P892685" s="83"/>
    </row>
    <row r="892686" spans="16:16" x14ac:dyDescent="0.3">
      <c r="P892686" s="83"/>
    </row>
    <row r="892687" spans="16:16" x14ac:dyDescent="0.3">
      <c r="P892687" s="83"/>
    </row>
    <row r="892688" spans="16:16" x14ac:dyDescent="0.3">
      <c r="P892688" s="83"/>
    </row>
    <row r="892689" spans="16:16" x14ac:dyDescent="0.3">
      <c r="P892689" s="83"/>
    </row>
    <row r="892690" spans="16:16" x14ac:dyDescent="0.3">
      <c r="P892690" s="83"/>
    </row>
    <row r="892691" spans="16:16" x14ac:dyDescent="0.3">
      <c r="P892691" s="83"/>
    </row>
    <row r="892692" spans="16:16" x14ac:dyDescent="0.3">
      <c r="P892692" s="83"/>
    </row>
    <row r="892693" spans="16:16" x14ac:dyDescent="0.3">
      <c r="P892693" s="83"/>
    </row>
    <row r="892694" spans="16:16" x14ac:dyDescent="0.3">
      <c r="P892694" s="83"/>
    </row>
    <row r="892695" spans="16:16" x14ac:dyDescent="0.3">
      <c r="P892695" s="83"/>
    </row>
    <row r="892696" spans="16:16" x14ac:dyDescent="0.3">
      <c r="P892696" s="83"/>
    </row>
    <row r="892697" spans="16:16" x14ac:dyDescent="0.3">
      <c r="P892697" s="83"/>
    </row>
    <row r="892698" spans="16:16" x14ac:dyDescent="0.3">
      <c r="P892698" s="83"/>
    </row>
    <row r="892699" spans="16:16" x14ac:dyDescent="0.3">
      <c r="P892699" s="83"/>
    </row>
    <row r="892700" spans="16:16" x14ac:dyDescent="0.3">
      <c r="P892700" s="83"/>
    </row>
    <row r="892701" spans="16:16" x14ac:dyDescent="0.3">
      <c r="P892701" s="83"/>
    </row>
    <row r="892702" spans="16:16" x14ac:dyDescent="0.3">
      <c r="P892702" s="83"/>
    </row>
    <row r="892703" spans="16:16" x14ac:dyDescent="0.3">
      <c r="P892703" s="83"/>
    </row>
    <row r="892704" spans="16:16" x14ac:dyDescent="0.3">
      <c r="P892704" s="83"/>
    </row>
    <row r="892705" spans="16:16" x14ac:dyDescent="0.3">
      <c r="P892705" s="83"/>
    </row>
    <row r="892706" spans="16:16" x14ac:dyDescent="0.3">
      <c r="P892706" s="83"/>
    </row>
    <row r="892707" spans="16:16" x14ac:dyDescent="0.3">
      <c r="P892707" s="83"/>
    </row>
    <row r="892708" spans="16:16" x14ac:dyDescent="0.3">
      <c r="P892708" s="83"/>
    </row>
    <row r="892709" spans="16:16" x14ac:dyDescent="0.3">
      <c r="P892709" s="83"/>
    </row>
    <row r="892710" spans="16:16" x14ac:dyDescent="0.3">
      <c r="P892710" s="83"/>
    </row>
    <row r="892711" spans="16:16" x14ac:dyDescent="0.3">
      <c r="P892711" s="83"/>
    </row>
    <row r="892712" spans="16:16" x14ac:dyDescent="0.3">
      <c r="P892712" s="83"/>
    </row>
    <row r="892713" spans="16:16" x14ac:dyDescent="0.3">
      <c r="P892713" s="83"/>
    </row>
    <row r="892714" spans="16:16" x14ac:dyDescent="0.3">
      <c r="P892714" s="83"/>
    </row>
    <row r="892715" spans="16:16" x14ac:dyDescent="0.3">
      <c r="P892715" s="83"/>
    </row>
    <row r="892716" spans="16:16" x14ac:dyDescent="0.3">
      <c r="P892716" s="83"/>
    </row>
    <row r="892717" spans="16:16" x14ac:dyDescent="0.3">
      <c r="P892717" s="83"/>
    </row>
    <row r="892718" spans="16:16" x14ac:dyDescent="0.3">
      <c r="P892718" s="83"/>
    </row>
    <row r="892719" spans="16:16" x14ac:dyDescent="0.3">
      <c r="P892719" s="83"/>
    </row>
    <row r="892720" spans="16:16" x14ac:dyDescent="0.3">
      <c r="P892720" s="83"/>
    </row>
    <row r="892721" spans="16:16" x14ac:dyDescent="0.3">
      <c r="P892721" s="83"/>
    </row>
    <row r="892722" spans="16:16" x14ac:dyDescent="0.3">
      <c r="P892722" s="83"/>
    </row>
    <row r="892723" spans="16:16" x14ac:dyDescent="0.3">
      <c r="P892723" s="83"/>
    </row>
    <row r="892724" spans="16:16" x14ac:dyDescent="0.3">
      <c r="P892724" s="83"/>
    </row>
    <row r="892725" spans="16:16" x14ac:dyDescent="0.3">
      <c r="P892725" s="83"/>
    </row>
    <row r="892726" spans="16:16" x14ac:dyDescent="0.3">
      <c r="P892726" s="83"/>
    </row>
    <row r="892727" spans="16:16" x14ac:dyDescent="0.3">
      <c r="P892727" s="83"/>
    </row>
    <row r="892728" spans="16:16" x14ac:dyDescent="0.3">
      <c r="P892728" s="83"/>
    </row>
    <row r="892729" spans="16:16" x14ac:dyDescent="0.3">
      <c r="P892729" s="83"/>
    </row>
    <row r="892730" spans="16:16" x14ac:dyDescent="0.3">
      <c r="P892730" s="83"/>
    </row>
    <row r="892731" spans="16:16" x14ac:dyDescent="0.3">
      <c r="P892731" s="83"/>
    </row>
    <row r="892732" spans="16:16" x14ac:dyDescent="0.3">
      <c r="P892732" s="83"/>
    </row>
    <row r="892733" spans="16:16" x14ac:dyDescent="0.3">
      <c r="P892733" s="83"/>
    </row>
    <row r="892734" spans="16:16" x14ac:dyDescent="0.3">
      <c r="P892734" s="83"/>
    </row>
    <row r="892735" spans="16:16" x14ac:dyDescent="0.3">
      <c r="P892735" s="83"/>
    </row>
    <row r="892736" spans="16:16" x14ac:dyDescent="0.3">
      <c r="P892736" s="83"/>
    </row>
    <row r="892737" spans="16:16" x14ac:dyDescent="0.3">
      <c r="P892737" s="83"/>
    </row>
    <row r="892738" spans="16:16" x14ac:dyDescent="0.3">
      <c r="P892738" s="83"/>
    </row>
    <row r="892739" spans="16:16" x14ac:dyDescent="0.3">
      <c r="P892739" s="83"/>
    </row>
    <row r="892740" spans="16:16" x14ac:dyDescent="0.3">
      <c r="P892740" s="83"/>
    </row>
    <row r="892741" spans="16:16" x14ac:dyDescent="0.3">
      <c r="P892741" s="83"/>
    </row>
    <row r="892742" spans="16:16" x14ac:dyDescent="0.3">
      <c r="P892742" s="83"/>
    </row>
    <row r="892743" spans="16:16" x14ac:dyDescent="0.3">
      <c r="P892743" s="83"/>
    </row>
    <row r="892744" spans="16:16" x14ac:dyDescent="0.3">
      <c r="P892744" s="83"/>
    </row>
    <row r="892745" spans="16:16" x14ac:dyDescent="0.3">
      <c r="P892745" s="83"/>
    </row>
    <row r="892746" spans="16:16" x14ac:dyDescent="0.3">
      <c r="P892746" s="83"/>
    </row>
    <row r="892747" spans="16:16" x14ac:dyDescent="0.3">
      <c r="P892747" s="83"/>
    </row>
    <row r="892748" spans="16:16" x14ac:dyDescent="0.3">
      <c r="P892748" s="83"/>
    </row>
    <row r="892749" spans="16:16" x14ac:dyDescent="0.3">
      <c r="P892749" s="83"/>
    </row>
    <row r="892750" spans="16:16" x14ac:dyDescent="0.3">
      <c r="P892750" s="83"/>
    </row>
    <row r="892751" spans="16:16" x14ac:dyDescent="0.3">
      <c r="P892751" s="83"/>
    </row>
    <row r="892752" spans="16:16" x14ac:dyDescent="0.3">
      <c r="P892752" s="83"/>
    </row>
    <row r="892753" spans="16:16" x14ac:dyDescent="0.3">
      <c r="P892753" s="83"/>
    </row>
    <row r="892754" spans="16:16" x14ac:dyDescent="0.3">
      <c r="P892754" s="83"/>
    </row>
    <row r="892755" spans="16:16" x14ac:dyDescent="0.3">
      <c r="P892755" s="83"/>
    </row>
    <row r="892756" spans="16:16" x14ac:dyDescent="0.3">
      <c r="P892756" s="83"/>
    </row>
    <row r="892757" spans="16:16" x14ac:dyDescent="0.3">
      <c r="P892757" s="83"/>
    </row>
    <row r="892758" spans="16:16" x14ac:dyDescent="0.3">
      <c r="P892758" s="83"/>
    </row>
    <row r="892759" spans="16:16" x14ac:dyDescent="0.3">
      <c r="P892759" s="83"/>
    </row>
    <row r="892760" spans="16:16" x14ac:dyDescent="0.3">
      <c r="P892760" s="83"/>
    </row>
    <row r="892761" spans="16:16" x14ac:dyDescent="0.3">
      <c r="P892761" s="83"/>
    </row>
    <row r="892762" spans="16:16" x14ac:dyDescent="0.3">
      <c r="P892762" s="83"/>
    </row>
    <row r="892763" spans="16:16" x14ac:dyDescent="0.3">
      <c r="P892763" s="83"/>
    </row>
    <row r="892764" spans="16:16" x14ac:dyDescent="0.3">
      <c r="P892764" s="83"/>
    </row>
    <row r="892765" spans="16:16" x14ac:dyDescent="0.3">
      <c r="P892765" s="83"/>
    </row>
    <row r="892766" spans="16:16" x14ac:dyDescent="0.3">
      <c r="P892766" s="83"/>
    </row>
    <row r="892767" spans="16:16" x14ac:dyDescent="0.3">
      <c r="P892767" s="83"/>
    </row>
    <row r="892768" spans="16:16" x14ac:dyDescent="0.3">
      <c r="P892768" s="83"/>
    </row>
    <row r="892769" spans="16:16" x14ac:dyDescent="0.3">
      <c r="P892769" s="83"/>
    </row>
    <row r="892770" spans="16:16" x14ac:dyDescent="0.3">
      <c r="P892770" s="83"/>
    </row>
    <row r="892771" spans="16:16" x14ac:dyDescent="0.3">
      <c r="P892771" s="83"/>
    </row>
    <row r="892772" spans="16:16" x14ac:dyDescent="0.3">
      <c r="P892772" s="83"/>
    </row>
    <row r="892773" spans="16:16" x14ac:dyDescent="0.3">
      <c r="P892773" s="83"/>
    </row>
    <row r="892774" spans="16:16" x14ac:dyDescent="0.3">
      <c r="P892774" s="83"/>
    </row>
    <row r="892775" spans="16:16" x14ac:dyDescent="0.3">
      <c r="P892775" s="83"/>
    </row>
    <row r="892776" spans="16:16" x14ac:dyDescent="0.3">
      <c r="P892776" s="83"/>
    </row>
    <row r="892777" spans="16:16" x14ac:dyDescent="0.3">
      <c r="P892777" s="83"/>
    </row>
    <row r="892778" spans="16:16" x14ac:dyDescent="0.3">
      <c r="P892778" s="83"/>
    </row>
    <row r="892779" spans="16:16" x14ac:dyDescent="0.3">
      <c r="P892779" s="83"/>
    </row>
    <row r="892780" spans="16:16" x14ac:dyDescent="0.3">
      <c r="P892780" s="83"/>
    </row>
    <row r="892781" spans="16:16" x14ac:dyDescent="0.3">
      <c r="P892781" s="83"/>
    </row>
    <row r="892782" spans="16:16" x14ac:dyDescent="0.3">
      <c r="P892782" s="83"/>
    </row>
    <row r="892783" spans="16:16" x14ac:dyDescent="0.3">
      <c r="P892783" s="83"/>
    </row>
    <row r="892784" spans="16:16" x14ac:dyDescent="0.3">
      <c r="P892784" s="83"/>
    </row>
    <row r="892785" spans="16:16" x14ac:dyDescent="0.3">
      <c r="P892785" s="83"/>
    </row>
    <row r="892786" spans="16:16" x14ac:dyDescent="0.3">
      <c r="P892786" s="83"/>
    </row>
    <row r="892787" spans="16:16" x14ac:dyDescent="0.3">
      <c r="P892787" s="83"/>
    </row>
    <row r="892788" spans="16:16" x14ac:dyDescent="0.3">
      <c r="P892788" s="83"/>
    </row>
    <row r="892789" spans="16:16" x14ac:dyDescent="0.3">
      <c r="P892789" s="83"/>
    </row>
    <row r="892790" spans="16:16" x14ac:dyDescent="0.3">
      <c r="P892790" s="83"/>
    </row>
    <row r="892791" spans="16:16" x14ac:dyDescent="0.3">
      <c r="P892791" s="83"/>
    </row>
    <row r="892792" spans="16:16" x14ac:dyDescent="0.3">
      <c r="P892792" s="83"/>
    </row>
    <row r="892793" spans="16:16" x14ac:dyDescent="0.3">
      <c r="P892793" s="83"/>
    </row>
    <row r="892794" spans="16:16" x14ac:dyDescent="0.3">
      <c r="P892794" s="83"/>
    </row>
    <row r="892795" spans="16:16" x14ac:dyDescent="0.3">
      <c r="P892795" s="83"/>
    </row>
    <row r="892796" spans="16:16" x14ac:dyDescent="0.3">
      <c r="P892796" s="83"/>
    </row>
    <row r="892797" spans="16:16" x14ac:dyDescent="0.3">
      <c r="P892797" s="83"/>
    </row>
    <row r="892798" spans="16:16" x14ac:dyDescent="0.3">
      <c r="P892798" s="83"/>
    </row>
    <row r="892799" spans="16:16" x14ac:dyDescent="0.3">
      <c r="P892799" s="83"/>
    </row>
    <row r="892800" spans="16:16" x14ac:dyDescent="0.3">
      <c r="P892800" s="83"/>
    </row>
    <row r="892801" spans="16:16" x14ac:dyDescent="0.3">
      <c r="P892801" s="83"/>
    </row>
    <row r="892802" spans="16:16" x14ac:dyDescent="0.3">
      <c r="P892802" s="83"/>
    </row>
    <row r="892803" spans="16:16" x14ac:dyDescent="0.3">
      <c r="P892803" s="83"/>
    </row>
    <row r="892804" spans="16:16" x14ac:dyDescent="0.3">
      <c r="P892804" s="83"/>
    </row>
    <row r="892805" spans="16:16" x14ac:dyDescent="0.3">
      <c r="P892805" s="83"/>
    </row>
    <row r="892806" spans="16:16" x14ac:dyDescent="0.3">
      <c r="P892806" s="83"/>
    </row>
    <row r="892807" spans="16:16" x14ac:dyDescent="0.3">
      <c r="P892807" s="83"/>
    </row>
    <row r="892808" spans="16:16" x14ac:dyDescent="0.3">
      <c r="P892808" s="83"/>
    </row>
    <row r="892809" spans="16:16" x14ac:dyDescent="0.3">
      <c r="P892809" s="83"/>
    </row>
    <row r="892810" spans="16:16" x14ac:dyDescent="0.3">
      <c r="P892810" s="83"/>
    </row>
    <row r="892811" spans="16:16" x14ac:dyDescent="0.3">
      <c r="P892811" s="83"/>
    </row>
    <row r="892812" spans="16:16" x14ac:dyDescent="0.3">
      <c r="P892812" s="83"/>
    </row>
    <row r="892813" spans="16:16" x14ac:dyDescent="0.3">
      <c r="P892813" s="83"/>
    </row>
    <row r="892814" spans="16:16" x14ac:dyDescent="0.3">
      <c r="P892814" s="83"/>
    </row>
    <row r="892815" spans="16:16" x14ac:dyDescent="0.3">
      <c r="P892815" s="83"/>
    </row>
    <row r="892816" spans="16:16" x14ac:dyDescent="0.3">
      <c r="P892816" s="83"/>
    </row>
    <row r="892817" spans="16:16" x14ac:dyDescent="0.3">
      <c r="P892817" s="83"/>
    </row>
    <row r="892818" spans="16:16" x14ac:dyDescent="0.3">
      <c r="P892818" s="83"/>
    </row>
    <row r="892819" spans="16:16" x14ac:dyDescent="0.3">
      <c r="P892819" s="83"/>
    </row>
    <row r="892820" spans="16:16" x14ac:dyDescent="0.3">
      <c r="P892820" s="83"/>
    </row>
    <row r="892821" spans="16:16" x14ac:dyDescent="0.3">
      <c r="P892821" s="83"/>
    </row>
    <row r="892822" spans="16:16" x14ac:dyDescent="0.3">
      <c r="P892822" s="83"/>
    </row>
    <row r="892823" spans="16:16" x14ac:dyDescent="0.3">
      <c r="P892823" s="83"/>
    </row>
    <row r="892824" spans="16:16" x14ac:dyDescent="0.3">
      <c r="P892824" s="83"/>
    </row>
    <row r="892825" spans="16:16" x14ac:dyDescent="0.3">
      <c r="P892825" s="83"/>
    </row>
    <row r="892826" spans="16:16" x14ac:dyDescent="0.3">
      <c r="P892826" s="83"/>
    </row>
    <row r="892827" spans="16:16" x14ac:dyDescent="0.3">
      <c r="P892827" s="83"/>
    </row>
    <row r="892828" spans="16:16" x14ac:dyDescent="0.3">
      <c r="P892828" s="83"/>
    </row>
    <row r="892829" spans="16:16" x14ac:dyDescent="0.3">
      <c r="P892829" s="83"/>
    </row>
    <row r="892830" spans="16:16" x14ac:dyDescent="0.3">
      <c r="P892830" s="83"/>
    </row>
    <row r="892831" spans="16:16" x14ac:dyDescent="0.3">
      <c r="P892831" s="83"/>
    </row>
    <row r="892832" spans="16:16" x14ac:dyDescent="0.3">
      <c r="P892832" s="83"/>
    </row>
    <row r="892833" spans="16:16" x14ac:dyDescent="0.3">
      <c r="P892833" s="83"/>
    </row>
    <row r="892834" spans="16:16" x14ac:dyDescent="0.3">
      <c r="P892834" s="83"/>
    </row>
    <row r="892835" spans="16:16" x14ac:dyDescent="0.3">
      <c r="P892835" s="83"/>
    </row>
    <row r="892836" spans="16:16" x14ac:dyDescent="0.3">
      <c r="P892836" s="83"/>
    </row>
    <row r="892837" spans="16:16" x14ac:dyDescent="0.3">
      <c r="P892837" s="83"/>
    </row>
    <row r="892838" spans="16:16" x14ac:dyDescent="0.3">
      <c r="P892838" s="83"/>
    </row>
    <row r="892839" spans="16:16" x14ac:dyDescent="0.3">
      <c r="P892839" s="83"/>
    </row>
    <row r="892840" spans="16:16" x14ac:dyDescent="0.3">
      <c r="P892840" s="83"/>
    </row>
    <row r="892841" spans="16:16" x14ac:dyDescent="0.3">
      <c r="P892841" s="83"/>
    </row>
    <row r="892842" spans="16:16" x14ac:dyDescent="0.3">
      <c r="P892842" s="83"/>
    </row>
    <row r="892843" spans="16:16" x14ac:dyDescent="0.3">
      <c r="P892843" s="83"/>
    </row>
    <row r="892844" spans="16:16" x14ac:dyDescent="0.3">
      <c r="P892844" s="83"/>
    </row>
    <row r="892845" spans="16:16" x14ac:dyDescent="0.3">
      <c r="P892845" s="83"/>
    </row>
    <row r="892846" spans="16:16" x14ac:dyDescent="0.3">
      <c r="P892846" s="83"/>
    </row>
    <row r="892847" spans="16:16" x14ac:dyDescent="0.3">
      <c r="P892847" s="83"/>
    </row>
    <row r="892848" spans="16:16" x14ac:dyDescent="0.3">
      <c r="P892848" s="83"/>
    </row>
    <row r="892849" spans="16:16" x14ac:dyDescent="0.3">
      <c r="P892849" s="83"/>
    </row>
    <row r="892850" spans="16:16" x14ac:dyDescent="0.3">
      <c r="P892850" s="83"/>
    </row>
    <row r="892851" spans="16:16" x14ac:dyDescent="0.3">
      <c r="P892851" s="83"/>
    </row>
    <row r="892852" spans="16:16" x14ac:dyDescent="0.3">
      <c r="P892852" s="83"/>
    </row>
    <row r="892853" spans="16:16" x14ac:dyDescent="0.3">
      <c r="P892853" s="83"/>
    </row>
    <row r="892854" spans="16:16" x14ac:dyDescent="0.3">
      <c r="P892854" s="83"/>
    </row>
    <row r="892855" spans="16:16" x14ac:dyDescent="0.3">
      <c r="P892855" s="83"/>
    </row>
    <row r="892856" spans="16:16" x14ac:dyDescent="0.3">
      <c r="P892856" s="83"/>
    </row>
    <row r="892857" spans="16:16" x14ac:dyDescent="0.3">
      <c r="P892857" s="83"/>
    </row>
    <row r="892858" spans="16:16" x14ac:dyDescent="0.3">
      <c r="P892858" s="83"/>
    </row>
    <row r="892859" spans="16:16" x14ac:dyDescent="0.3">
      <c r="P892859" s="83"/>
    </row>
    <row r="892860" spans="16:16" x14ac:dyDescent="0.3">
      <c r="P892860" s="83"/>
    </row>
    <row r="892861" spans="16:16" x14ac:dyDescent="0.3">
      <c r="P892861" s="83"/>
    </row>
    <row r="892862" spans="16:16" x14ac:dyDescent="0.3">
      <c r="P892862" s="83"/>
    </row>
    <row r="892863" spans="16:16" x14ac:dyDescent="0.3">
      <c r="P892863" s="83"/>
    </row>
    <row r="892864" spans="16:16" x14ac:dyDescent="0.3">
      <c r="P892864" s="83"/>
    </row>
    <row r="892865" spans="16:16" x14ac:dyDescent="0.3">
      <c r="P892865" s="83"/>
    </row>
    <row r="892866" spans="16:16" x14ac:dyDescent="0.3">
      <c r="P892866" s="83"/>
    </row>
    <row r="892867" spans="16:16" x14ac:dyDescent="0.3">
      <c r="P892867" s="83"/>
    </row>
    <row r="892868" spans="16:16" x14ac:dyDescent="0.3">
      <c r="P892868" s="83"/>
    </row>
    <row r="892869" spans="16:16" x14ac:dyDescent="0.3">
      <c r="P892869" s="83"/>
    </row>
    <row r="892870" spans="16:16" x14ac:dyDescent="0.3">
      <c r="P892870" s="83"/>
    </row>
    <row r="892871" spans="16:16" x14ac:dyDescent="0.3">
      <c r="P892871" s="83"/>
    </row>
    <row r="892872" spans="16:16" x14ac:dyDescent="0.3">
      <c r="P892872" s="83"/>
    </row>
    <row r="892873" spans="16:16" x14ac:dyDescent="0.3">
      <c r="P892873" s="83"/>
    </row>
    <row r="892874" spans="16:16" x14ac:dyDescent="0.3">
      <c r="P892874" s="83"/>
    </row>
    <row r="892875" spans="16:16" x14ac:dyDescent="0.3">
      <c r="P892875" s="83"/>
    </row>
    <row r="892876" spans="16:16" x14ac:dyDescent="0.3">
      <c r="P892876" s="83"/>
    </row>
    <row r="892877" spans="16:16" x14ac:dyDescent="0.3">
      <c r="P892877" s="83"/>
    </row>
    <row r="892878" spans="16:16" x14ac:dyDescent="0.3">
      <c r="P892878" s="83"/>
    </row>
    <row r="892879" spans="16:16" x14ac:dyDescent="0.3">
      <c r="P892879" s="83"/>
    </row>
    <row r="892880" spans="16:16" x14ac:dyDescent="0.3">
      <c r="P892880" s="83"/>
    </row>
    <row r="892881" spans="16:16" x14ac:dyDescent="0.3">
      <c r="P892881" s="83"/>
    </row>
    <row r="892882" spans="16:16" x14ac:dyDescent="0.3">
      <c r="P892882" s="83"/>
    </row>
    <row r="892883" spans="16:16" x14ac:dyDescent="0.3">
      <c r="P892883" s="83"/>
    </row>
    <row r="892884" spans="16:16" x14ac:dyDescent="0.3">
      <c r="P892884" s="83"/>
    </row>
    <row r="892885" spans="16:16" x14ac:dyDescent="0.3">
      <c r="P892885" s="83"/>
    </row>
    <row r="892886" spans="16:16" x14ac:dyDescent="0.3">
      <c r="P892886" s="83"/>
    </row>
    <row r="892887" spans="16:16" x14ac:dyDescent="0.3">
      <c r="P892887" s="83"/>
    </row>
    <row r="892888" spans="16:16" x14ac:dyDescent="0.3">
      <c r="P892888" s="83"/>
    </row>
    <row r="892889" spans="16:16" x14ac:dyDescent="0.3">
      <c r="P892889" s="83"/>
    </row>
    <row r="892890" spans="16:16" x14ac:dyDescent="0.3">
      <c r="P892890" s="83"/>
    </row>
    <row r="892891" spans="16:16" x14ac:dyDescent="0.3">
      <c r="P892891" s="83"/>
    </row>
    <row r="892892" spans="16:16" x14ac:dyDescent="0.3">
      <c r="P892892" s="83"/>
    </row>
    <row r="892893" spans="16:16" x14ac:dyDescent="0.3">
      <c r="P892893" s="83"/>
    </row>
    <row r="892894" spans="16:16" x14ac:dyDescent="0.3">
      <c r="P892894" s="83"/>
    </row>
    <row r="892895" spans="16:16" x14ac:dyDescent="0.3">
      <c r="P892895" s="83"/>
    </row>
    <row r="892896" spans="16:16" x14ac:dyDescent="0.3">
      <c r="P892896" s="83"/>
    </row>
    <row r="892897" spans="16:16" x14ac:dyDescent="0.3">
      <c r="P892897" s="83"/>
    </row>
    <row r="892898" spans="16:16" x14ac:dyDescent="0.3">
      <c r="P892898" s="83"/>
    </row>
    <row r="892899" spans="16:16" x14ac:dyDescent="0.3">
      <c r="P892899" s="83"/>
    </row>
    <row r="892900" spans="16:16" x14ac:dyDescent="0.3">
      <c r="P892900" s="83"/>
    </row>
    <row r="892901" spans="16:16" x14ac:dyDescent="0.3">
      <c r="P892901" s="83"/>
    </row>
    <row r="892902" spans="16:16" x14ac:dyDescent="0.3">
      <c r="P892902" s="83"/>
    </row>
    <row r="892903" spans="16:16" x14ac:dyDescent="0.3">
      <c r="P892903" s="83"/>
    </row>
    <row r="892904" spans="16:16" x14ac:dyDescent="0.3">
      <c r="P892904" s="83"/>
    </row>
    <row r="892905" spans="16:16" x14ac:dyDescent="0.3">
      <c r="P892905" s="83"/>
    </row>
    <row r="892906" spans="16:16" x14ac:dyDescent="0.3">
      <c r="P892906" s="83"/>
    </row>
    <row r="892907" spans="16:16" x14ac:dyDescent="0.3">
      <c r="P892907" s="83"/>
    </row>
    <row r="892908" spans="16:16" x14ac:dyDescent="0.3">
      <c r="P892908" s="83"/>
    </row>
    <row r="892909" spans="16:16" x14ac:dyDescent="0.3">
      <c r="P892909" s="83"/>
    </row>
    <row r="892910" spans="16:16" x14ac:dyDescent="0.3">
      <c r="P892910" s="83"/>
    </row>
    <row r="892911" spans="16:16" x14ac:dyDescent="0.3">
      <c r="P892911" s="83"/>
    </row>
    <row r="892912" spans="16:16" x14ac:dyDescent="0.3">
      <c r="P892912" s="83"/>
    </row>
    <row r="892913" spans="16:16" x14ac:dyDescent="0.3">
      <c r="P892913" s="83"/>
    </row>
    <row r="892914" spans="16:16" x14ac:dyDescent="0.3">
      <c r="P892914" s="83"/>
    </row>
    <row r="892915" spans="16:16" x14ac:dyDescent="0.3">
      <c r="P892915" s="83"/>
    </row>
    <row r="892916" spans="16:16" x14ac:dyDescent="0.3">
      <c r="P892916" s="83"/>
    </row>
    <row r="892917" spans="16:16" x14ac:dyDescent="0.3">
      <c r="P892917" s="83"/>
    </row>
    <row r="892918" spans="16:16" x14ac:dyDescent="0.3">
      <c r="P892918" s="83"/>
    </row>
    <row r="892919" spans="16:16" x14ac:dyDescent="0.3">
      <c r="P892919" s="83"/>
    </row>
    <row r="892920" spans="16:16" x14ac:dyDescent="0.3">
      <c r="P892920" s="83"/>
    </row>
    <row r="892921" spans="16:16" x14ac:dyDescent="0.3">
      <c r="P892921" s="83"/>
    </row>
    <row r="892922" spans="16:16" x14ac:dyDescent="0.3">
      <c r="P892922" s="83"/>
    </row>
    <row r="892923" spans="16:16" x14ac:dyDescent="0.3">
      <c r="P892923" s="83"/>
    </row>
    <row r="892924" spans="16:16" x14ac:dyDescent="0.3">
      <c r="P892924" s="83"/>
    </row>
    <row r="892925" spans="16:16" x14ac:dyDescent="0.3">
      <c r="P892925" s="83"/>
    </row>
    <row r="892926" spans="16:16" x14ac:dyDescent="0.3">
      <c r="P892926" s="83"/>
    </row>
    <row r="892927" spans="16:16" x14ac:dyDescent="0.3">
      <c r="P892927" s="83"/>
    </row>
    <row r="892928" spans="16:16" x14ac:dyDescent="0.3">
      <c r="P892928" s="83"/>
    </row>
    <row r="892929" spans="16:16" x14ac:dyDescent="0.3">
      <c r="P892929" s="83"/>
    </row>
    <row r="892930" spans="16:16" x14ac:dyDescent="0.3">
      <c r="P892930" s="83"/>
    </row>
    <row r="892931" spans="16:16" x14ac:dyDescent="0.3">
      <c r="P892931" s="83"/>
    </row>
    <row r="892932" spans="16:16" x14ac:dyDescent="0.3">
      <c r="P892932" s="83"/>
    </row>
    <row r="892933" spans="16:16" x14ac:dyDescent="0.3">
      <c r="P892933" s="83"/>
    </row>
    <row r="892934" spans="16:16" x14ac:dyDescent="0.3">
      <c r="P892934" s="83"/>
    </row>
    <row r="892935" spans="16:16" x14ac:dyDescent="0.3">
      <c r="P892935" s="83"/>
    </row>
    <row r="892936" spans="16:16" x14ac:dyDescent="0.3">
      <c r="P892936" s="83"/>
    </row>
    <row r="892937" spans="16:16" x14ac:dyDescent="0.3">
      <c r="P892937" s="83"/>
    </row>
    <row r="892938" spans="16:16" x14ac:dyDescent="0.3">
      <c r="P892938" s="83"/>
    </row>
    <row r="892939" spans="16:16" x14ac:dyDescent="0.3">
      <c r="P892939" s="83"/>
    </row>
    <row r="892940" spans="16:16" x14ac:dyDescent="0.3">
      <c r="P892940" s="83"/>
    </row>
    <row r="892941" spans="16:16" x14ac:dyDescent="0.3">
      <c r="P892941" s="83"/>
    </row>
    <row r="892942" spans="16:16" x14ac:dyDescent="0.3">
      <c r="P892942" s="83"/>
    </row>
    <row r="892943" spans="16:16" x14ac:dyDescent="0.3">
      <c r="P892943" s="83"/>
    </row>
    <row r="892944" spans="16:16" x14ac:dyDescent="0.3">
      <c r="P892944" s="83"/>
    </row>
    <row r="892945" spans="16:16" x14ac:dyDescent="0.3">
      <c r="P892945" s="83"/>
    </row>
    <row r="892946" spans="16:16" x14ac:dyDescent="0.3">
      <c r="P892946" s="83"/>
    </row>
    <row r="892947" spans="16:16" x14ac:dyDescent="0.3">
      <c r="P892947" s="83"/>
    </row>
    <row r="892948" spans="16:16" x14ac:dyDescent="0.3">
      <c r="P892948" s="83"/>
    </row>
    <row r="892949" spans="16:16" x14ac:dyDescent="0.3">
      <c r="P892949" s="83"/>
    </row>
    <row r="892950" spans="16:16" x14ac:dyDescent="0.3">
      <c r="P892950" s="83"/>
    </row>
    <row r="892951" spans="16:16" x14ac:dyDescent="0.3">
      <c r="P892951" s="83"/>
    </row>
    <row r="892952" spans="16:16" x14ac:dyDescent="0.3">
      <c r="P892952" s="83"/>
    </row>
    <row r="892953" spans="16:16" x14ac:dyDescent="0.3">
      <c r="P892953" s="83"/>
    </row>
    <row r="892954" spans="16:16" x14ac:dyDescent="0.3">
      <c r="P892954" s="83"/>
    </row>
    <row r="892955" spans="16:16" x14ac:dyDescent="0.3">
      <c r="P892955" s="83"/>
    </row>
    <row r="892956" spans="16:16" x14ac:dyDescent="0.3">
      <c r="P892956" s="83"/>
    </row>
    <row r="892957" spans="16:16" x14ac:dyDescent="0.3">
      <c r="P892957" s="83"/>
    </row>
    <row r="892958" spans="16:16" x14ac:dyDescent="0.3">
      <c r="P892958" s="83"/>
    </row>
    <row r="892959" spans="16:16" x14ac:dyDescent="0.3">
      <c r="P892959" s="83"/>
    </row>
    <row r="892960" spans="16:16" x14ac:dyDescent="0.3">
      <c r="P892960" s="83"/>
    </row>
    <row r="892961" spans="16:16" x14ac:dyDescent="0.3">
      <c r="P892961" s="83"/>
    </row>
    <row r="892962" spans="16:16" x14ac:dyDescent="0.3">
      <c r="P892962" s="83"/>
    </row>
    <row r="892963" spans="16:16" x14ac:dyDescent="0.3">
      <c r="P892963" s="83"/>
    </row>
    <row r="892964" spans="16:16" x14ac:dyDescent="0.3">
      <c r="P892964" s="83"/>
    </row>
    <row r="892965" spans="16:16" x14ac:dyDescent="0.3">
      <c r="P892965" s="83"/>
    </row>
    <row r="892966" spans="16:16" x14ac:dyDescent="0.3">
      <c r="P892966" s="83"/>
    </row>
    <row r="892967" spans="16:16" x14ac:dyDescent="0.3">
      <c r="P892967" s="83"/>
    </row>
    <row r="892968" spans="16:16" x14ac:dyDescent="0.3">
      <c r="P892968" s="83"/>
    </row>
    <row r="892969" spans="16:16" x14ac:dyDescent="0.3">
      <c r="P892969" s="83"/>
    </row>
    <row r="892970" spans="16:16" x14ac:dyDescent="0.3">
      <c r="P892970" s="83"/>
    </row>
    <row r="892971" spans="16:16" x14ac:dyDescent="0.3">
      <c r="P892971" s="83"/>
    </row>
    <row r="892972" spans="16:16" x14ac:dyDescent="0.3">
      <c r="P892972" s="83"/>
    </row>
    <row r="892973" spans="16:16" x14ac:dyDescent="0.3">
      <c r="P892973" s="83"/>
    </row>
    <row r="892974" spans="16:16" x14ac:dyDescent="0.3">
      <c r="P892974" s="83"/>
    </row>
    <row r="892975" spans="16:16" x14ac:dyDescent="0.3">
      <c r="P892975" s="83"/>
    </row>
    <row r="892976" spans="16:16" x14ac:dyDescent="0.3">
      <c r="P892976" s="83"/>
    </row>
    <row r="892977" spans="16:16" x14ac:dyDescent="0.3">
      <c r="P892977" s="83"/>
    </row>
    <row r="892978" spans="16:16" x14ac:dyDescent="0.3">
      <c r="P892978" s="83"/>
    </row>
    <row r="892979" spans="16:16" x14ac:dyDescent="0.3">
      <c r="P892979" s="83"/>
    </row>
    <row r="892980" spans="16:16" x14ac:dyDescent="0.3">
      <c r="P892980" s="83"/>
    </row>
    <row r="892981" spans="16:16" x14ac:dyDescent="0.3">
      <c r="P892981" s="83"/>
    </row>
    <row r="892982" spans="16:16" x14ac:dyDescent="0.3">
      <c r="P892982" s="83"/>
    </row>
    <row r="892983" spans="16:16" x14ac:dyDescent="0.3">
      <c r="P892983" s="83"/>
    </row>
    <row r="892984" spans="16:16" x14ac:dyDescent="0.3">
      <c r="P892984" s="83"/>
    </row>
    <row r="892985" spans="16:16" x14ac:dyDescent="0.3">
      <c r="P892985" s="83"/>
    </row>
    <row r="892986" spans="16:16" x14ac:dyDescent="0.3">
      <c r="P892986" s="83"/>
    </row>
    <row r="892987" spans="16:16" x14ac:dyDescent="0.3">
      <c r="P892987" s="83"/>
    </row>
    <row r="892988" spans="16:16" x14ac:dyDescent="0.3">
      <c r="P892988" s="83"/>
    </row>
    <row r="892989" spans="16:16" x14ac:dyDescent="0.3">
      <c r="P892989" s="83"/>
    </row>
    <row r="892990" spans="16:16" x14ac:dyDescent="0.3">
      <c r="P892990" s="83"/>
    </row>
    <row r="892991" spans="16:16" x14ac:dyDescent="0.3">
      <c r="P892991" s="83"/>
    </row>
    <row r="892992" spans="16:16" x14ac:dyDescent="0.3">
      <c r="P892992" s="83"/>
    </row>
    <row r="892993" spans="16:16" x14ac:dyDescent="0.3">
      <c r="P892993" s="83"/>
    </row>
    <row r="892994" spans="16:16" x14ac:dyDescent="0.3">
      <c r="P892994" s="83"/>
    </row>
    <row r="892995" spans="16:16" x14ac:dyDescent="0.3">
      <c r="P892995" s="83"/>
    </row>
    <row r="892996" spans="16:16" x14ac:dyDescent="0.3">
      <c r="P892996" s="83"/>
    </row>
    <row r="892997" spans="16:16" x14ac:dyDescent="0.3">
      <c r="P892997" s="83"/>
    </row>
    <row r="892998" spans="16:16" x14ac:dyDescent="0.3">
      <c r="P892998" s="83"/>
    </row>
    <row r="892999" spans="16:16" x14ac:dyDescent="0.3">
      <c r="P892999" s="83"/>
    </row>
    <row r="893000" spans="16:16" x14ac:dyDescent="0.3">
      <c r="P893000" s="83"/>
    </row>
    <row r="893001" spans="16:16" x14ac:dyDescent="0.3">
      <c r="P893001" s="83"/>
    </row>
    <row r="893002" spans="16:16" x14ac:dyDescent="0.3">
      <c r="P893002" s="83"/>
    </row>
    <row r="893003" spans="16:16" x14ac:dyDescent="0.3">
      <c r="P893003" s="83"/>
    </row>
    <row r="893004" spans="16:16" x14ac:dyDescent="0.3">
      <c r="P893004" s="83"/>
    </row>
    <row r="893005" spans="16:16" x14ac:dyDescent="0.3">
      <c r="P893005" s="83"/>
    </row>
    <row r="893006" spans="16:16" x14ac:dyDescent="0.3">
      <c r="P893006" s="83"/>
    </row>
    <row r="893007" spans="16:16" x14ac:dyDescent="0.3">
      <c r="P893007" s="83"/>
    </row>
    <row r="893008" spans="16:16" x14ac:dyDescent="0.3">
      <c r="P893008" s="83"/>
    </row>
    <row r="893009" spans="16:16" x14ac:dyDescent="0.3">
      <c r="P893009" s="83"/>
    </row>
    <row r="893010" spans="16:16" x14ac:dyDescent="0.3">
      <c r="P893010" s="83"/>
    </row>
    <row r="893011" spans="16:16" x14ac:dyDescent="0.3">
      <c r="P893011" s="83"/>
    </row>
    <row r="893012" spans="16:16" x14ac:dyDescent="0.3">
      <c r="P893012" s="83"/>
    </row>
    <row r="893013" spans="16:16" x14ac:dyDescent="0.3">
      <c r="P893013" s="83"/>
    </row>
    <row r="893014" spans="16:16" x14ac:dyDescent="0.3">
      <c r="P893014" s="83"/>
    </row>
    <row r="893015" spans="16:16" x14ac:dyDescent="0.3">
      <c r="P893015" s="83"/>
    </row>
    <row r="893016" spans="16:16" x14ac:dyDescent="0.3">
      <c r="P893016" s="83"/>
    </row>
    <row r="893017" spans="16:16" x14ac:dyDescent="0.3">
      <c r="P893017" s="83"/>
    </row>
    <row r="893018" spans="16:16" x14ac:dyDescent="0.3">
      <c r="P893018" s="83"/>
    </row>
    <row r="893019" spans="16:16" x14ac:dyDescent="0.3">
      <c r="P893019" s="83"/>
    </row>
    <row r="893020" spans="16:16" x14ac:dyDescent="0.3">
      <c r="P893020" s="83"/>
    </row>
    <row r="893021" spans="16:16" x14ac:dyDescent="0.3">
      <c r="P893021" s="83"/>
    </row>
    <row r="893022" spans="16:16" x14ac:dyDescent="0.3">
      <c r="P893022" s="83"/>
    </row>
    <row r="893023" spans="16:16" x14ac:dyDescent="0.3">
      <c r="P893023" s="83"/>
    </row>
    <row r="893024" spans="16:16" x14ac:dyDescent="0.3">
      <c r="P893024" s="83"/>
    </row>
    <row r="893025" spans="16:16" x14ac:dyDescent="0.3">
      <c r="P893025" s="83"/>
    </row>
    <row r="893026" spans="16:16" x14ac:dyDescent="0.3">
      <c r="P893026" s="83"/>
    </row>
    <row r="893027" spans="16:16" x14ac:dyDescent="0.3">
      <c r="P893027" s="83"/>
    </row>
    <row r="893028" spans="16:16" x14ac:dyDescent="0.3">
      <c r="P893028" s="83"/>
    </row>
    <row r="893029" spans="16:16" x14ac:dyDescent="0.3">
      <c r="P893029" s="83"/>
    </row>
    <row r="893030" spans="16:16" x14ac:dyDescent="0.3">
      <c r="P893030" s="83"/>
    </row>
    <row r="893031" spans="16:16" x14ac:dyDescent="0.3">
      <c r="P893031" s="83"/>
    </row>
    <row r="893032" spans="16:16" x14ac:dyDescent="0.3">
      <c r="P893032" s="83"/>
    </row>
    <row r="893033" spans="16:16" x14ac:dyDescent="0.3">
      <c r="P893033" s="83"/>
    </row>
    <row r="893034" spans="16:16" x14ac:dyDescent="0.3">
      <c r="P893034" s="83"/>
    </row>
    <row r="893035" spans="16:16" x14ac:dyDescent="0.3">
      <c r="P893035" s="83"/>
    </row>
    <row r="893036" spans="16:16" x14ac:dyDescent="0.3">
      <c r="P893036" s="83"/>
    </row>
    <row r="893037" spans="16:16" x14ac:dyDescent="0.3">
      <c r="P893037" s="83"/>
    </row>
    <row r="893038" spans="16:16" x14ac:dyDescent="0.3">
      <c r="P893038" s="83"/>
    </row>
    <row r="893039" spans="16:16" x14ac:dyDescent="0.3">
      <c r="P893039" s="83"/>
    </row>
    <row r="893040" spans="16:16" x14ac:dyDescent="0.3">
      <c r="P893040" s="83"/>
    </row>
    <row r="893041" spans="16:16" x14ac:dyDescent="0.3">
      <c r="P893041" s="83"/>
    </row>
    <row r="893042" spans="16:16" x14ac:dyDescent="0.3">
      <c r="P893042" s="83"/>
    </row>
    <row r="893043" spans="16:16" x14ac:dyDescent="0.3">
      <c r="P893043" s="83"/>
    </row>
    <row r="893044" spans="16:16" x14ac:dyDescent="0.3">
      <c r="P893044" s="83"/>
    </row>
    <row r="893045" spans="16:16" x14ac:dyDescent="0.3">
      <c r="P893045" s="83"/>
    </row>
    <row r="893046" spans="16:16" x14ac:dyDescent="0.3">
      <c r="P893046" s="83"/>
    </row>
    <row r="893047" spans="16:16" x14ac:dyDescent="0.3">
      <c r="P893047" s="83"/>
    </row>
    <row r="893048" spans="16:16" x14ac:dyDescent="0.3">
      <c r="P893048" s="83"/>
    </row>
    <row r="893049" spans="16:16" x14ac:dyDescent="0.3">
      <c r="P893049" s="83"/>
    </row>
    <row r="893050" spans="16:16" x14ac:dyDescent="0.3">
      <c r="P893050" s="83"/>
    </row>
    <row r="893051" spans="16:16" x14ac:dyDescent="0.3">
      <c r="P893051" s="83"/>
    </row>
    <row r="893052" spans="16:16" x14ac:dyDescent="0.3">
      <c r="P893052" s="83"/>
    </row>
    <row r="893053" spans="16:16" x14ac:dyDescent="0.3">
      <c r="P893053" s="83"/>
    </row>
    <row r="893054" spans="16:16" x14ac:dyDescent="0.3">
      <c r="P893054" s="83"/>
    </row>
    <row r="893055" spans="16:16" x14ac:dyDescent="0.3">
      <c r="P893055" s="83"/>
    </row>
    <row r="893056" spans="16:16" x14ac:dyDescent="0.3">
      <c r="P893056" s="83"/>
    </row>
    <row r="893057" spans="16:16" x14ac:dyDescent="0.3">
      <c r="P893057" s="83"/>
    </row>
    <row r="893058" spans="16:16" x14ac:dyDescent="0.3">
      <c r="P893058" s="83"/>
    </row>
    <row r="893059" spans="16:16" x14ac:dyDescent="0.3">
      <c r="P893059" s="83"/>
    </row>
    <row r="893060" spans="16:16" x14ac:dyDescent="0.3">
      <c r="P893060" s="83"/>
    </row>
    <row r="893061" spans="16:16" x14ac:dyDescent="0.3">
      <c r="P893061" s="83"/>
    </row>
    <row r="893062" spans="16:16" x14ac:dyDescent="0.3">
      <c r="P893062" s="83"/>
    </row>
    <row r="893063" spans="16:16" x14ac:dyDescent="0.3">
      <c r="P893063" s="83"/>
    </row>
    <row r="893064" spans="16:16" x14ac:dyDescent="0.3">
      <c r="P893064" s="83"/>
    </row>
    <row r="893065" spans="16:16" x14ac:dyDescent="0.3">
      <c r="P893065" s="83"/>
    </row>
    <row r="893066" spans="16:16" x14ac:dyDescent="0.3">
      <c r="P893066" s="83"/>
    </row>
    <row r="893067" spans="16:16" x14ac:dyDescent="0.3">
      <c r="P893067" s="83"/>
    </row>
    <row r="893068" spans="16:16" x14ac:dyDescent="0.3">
      <c r="P893068" s="83"/>
    </row>
    <row r="893069" spans="16:16" x14ac:dyDescent="0.3">
      <c r="P893069" s="83"/>
    </row>
    <row r="893070" spans="16:16" x14ac:dyDescent="0.3">
      <c r="P893070" s="83"/>
    </row>
    <row r="893071" spans="16:16" x14ac:dyDescent="0.3">
      <c r="P893071" s="83"/>
    </row>
    <row r="893072" spans="16:16" x14ac:dyDescent="0.3">
      <c r="P893072" s="83"/>
    </row>
    <row r="893073" spans="16:16" x14ac:dyDescent="0.3">
      <c r="P893073" s="83"/>
    </row>
    <row r="893074" spans="16:16" x14ac:dyDescent="0.3">
      <c r="P893074" s="83"/>
    </row>
    <row r="893075" spans="16:16" x14ac:dyDescent="0.3">
      <c r="P893075" s="83"/>
    </row>
    <row r="893076" spans="16:16" x14ac:dyDescent="0.3">
      <c r="P893076" s="83"/>
    </row>
    <row r="893077" spans="16:16" x14ac:dyDescent="0.3">
      <c r="P893077" s="83"/>
    </row>
    <row r="893078" spans="16:16" x14ac:dyDescent="0.3">
      <c r="P893078" s="83"/>
    </row>
    <row r="893079" spans="16:16" x14ac:dyDescent="0.3">
      <c r="P893079" s="83"/>
    </row>
    <row r="893080" spans="16:16" x14ac:dyDescent="0.3">
      <c r="P893080" s="83"/>
    </row>
    <row r="893081" spans="16:16" x14ac:dyDescent="0.3">
      <c r="P893081" s="83"/>
    </row>
    <row r="893082" spans="16:16" x14ac:dyDescent="0.3">
      <c r="P893082" s="83"/>
    </row>
    <row r="893083" spans="16:16" x14ac:dyDescent="0.3">
      <c r="P893083" s="83"/>
    </row>
    <row r="893084" spans="16:16" x14ac:dyDescent="0.3">
      <c r="P893084" s="83"/>
    </row>
    <row r="893085" spans="16:16" x14ac:dyDescent="0.3">
      <c r="P893085" s="83"/>
    </row>
    <row r="893086" spans="16:16" x14ac:dyDescent="0.3">
      <c r="P893086" s="83"/>
    </row>
    <row r="893087" spans="16:16" x14ac:dyDescent="0.3">
      <c r="P893087" s="83"/>
    </row>
    <row r="893088" spans="16:16" x14ac:dyDescent="0.3">
      <c r="P893088" s="83"/>
    </row>
    <row r="893089" spans="16:16" x14ac:dyDescent="0.3">
      <c r="P893089" s="83"/>
    </row>
    <row r="893090" spans="16:16" x14ac:dyDescent="0.3">
      <c r="P893090" s="83"/>
    </row>
    <row r="893091" spans="16:16" x14ac:dyDescent="0.3">
      <c r="P893091" s="83"/>
    </row>
    <row r="893092" spans="16:16" x14ac:dyDescent="0.3">
      <c r="P893092" s="83"/>
    </row>
    <row r="893093" spans="16:16" x14ac:dyDescent="0.3">
      <c r="P893093" s="83"/>
    </row>
    <row r="893094" spans="16:16" x14ac:dyDescent="0.3">
      <c r="P893094" s="83"/>
    </row>
    <row r="893095" spans="16:16" x14ac:dyDescent="0.3">
      <c r="P893095" s="83"/>
    </row>
    <row r="893096" spans="16:16" x14ac:dyDescent="0.3">
      <c r="P893096" s="83"/>
    </row>
    <row r="893097" spans="16:16" x14ac:dyDescent="0.3">
      <c r="P893097" s="83"/>
    </row>
    <row r="893098" spans="16:16" x14ac:dyDescent="0.3">
      <c r="P893098" s="83"/>
    </row>
    <row r="893099" spans="16:16" x14ac:dyDescent="0.3">
      <c r="P893099" s="83"/>
    </row>
    <row r="893100" spans="16:16" x14ac:dyDescent="0.3">
      <c r="P893100" s="83"/>
    </row>
    <row r="893101" spans="16:16" x14ac:dyDescent="0.3">
      <c r="P893101" s="83"/>
    </row>
    <row r="893102" spans="16:16" x14ac:dyDescent="0.3">
      <c r="P893102" s="83"/>
    </row>
    <row r="893103" spans="16:16" x14ac:dyDescent="0.3">
      <c r="P893103" s="83"/>
    </row>
    <row r="893104" spans="16:16" x14ac:dyDescent="0.3">
      <c r="P893104" s="83"/>
    </row>
    <row r="893105" spans="16:16" x14ac:dyDescent="0.3">
      <c r="P893105" s="83"/>
    </row>
    <row r="893106" spans="16:16" x14ac:dyDescent="0.3">
      <c r="P893106" s="83"/>
    </row>
    <row r="893107" spans="16:16" x14ac:dyDescent="0.3">
      <c r="P893107" s="83"/>
    </row>
    <row r="893108" spans="16:16" x14ac:dyDescent="0.3">
      <c r="P893108" s="83"/>
    </row>
    <row r="893109" spans="16:16" x14ac:dyDescent="0.3">
      <c r="P893109" s="83"/>
    </row>
    <row r="893110" spans="16:16" x14ac:dyDescent="0.3">
      <c r="P893110" s="83"/>
    </row>
    <row r="893111" spans="16:16" x14ac:dyDescent="0.3">
      <c r="P893111" s="83"/>
    </row>
    <row r="893112" spans="16:16" x14ac:dyDescent="0.3">
      <c r="P893112" s="83"/>
    </row>
    <row r="893113" spans="16:16" x14ac:dyDescent="0.3">
      <c r="P893113" s="83"/>
    </row>
    <row r="893114" spans="16:16" x14ac:dyDescent="0.3">
      <c r="P893114" s="83"/>
    </row>
    <row r="893115" spans="16:16" x14ac:dyDescent="0.3">
      <c r="P893115" s="83"/>
    </row>
    <row r="893116" spans="16:16" x14ac:dyDescent="0.3">
      <c r="P893116" s="83"/>
    </row>
    <row r="893117" spans="16:16" x14ac:dyDescent="0.3">
      <c r="P893117" s="83"/>
    </row>
    <row r="893118" spans="16:16" x14ac:dyDescent="0.3">
      <c r="P893118" s="83"/>
    </row>
    <row r="893119" spans="16:16" x14ac:dyDescent="0.3">
      <c r="P893119" s="83"/>
    </row>
    <row r="893120" spans="16:16" x14ac:dyDescent="0.3">
      <c r="P893120" s="83"/>
    </row>
    <row r="893121" spans="16:16" x14ac:dyDescent="0.3">
      <c r="P893121" s="83"/>
    </row>
    <row r="893122" spans="16:16" x14ac:dyDescent="0.3">
      <c r="P893122" s="83"/>
    </row>
    <row r="893123" spans="16:16" x14ac:dyDescent="0.3">
      <c r="P893123" s="83"/>
    </row>
    <row r="893124" spans="16:16" x14ac:dyDescent="0.3">
      <c r="P893124" s="83"/>
    </row>
    <row r="893125" spans="16:16" x14ac:dyDescent="0.3">
      <c r="P893125" s="83"/>
    </row>
    <row r="893126" spans="16:16" x14ac:dyDescent="0.3">
      <c r="P893126" s="83"/>
    </row>
    <row r="893127" spans="16:16" x14ac:dyDescent="0.3">
      <c r="P893127" s="83"/>
    </row>
    <row r="893128" spans="16:16" x14ac:dyDescent="0.3">
      <c r="P893128" s="83"/>
    </row>
    <row r="893129" spans="16:16" x14ac:dyDescent="0.3">
      <c r="P893129" s="83"/>
    </row>
    <row r="893130" spans="16:16" x14ac:dyDescent="0.3">
      <c r="P893130" s="83"/>
    </row>
    <row r="893131" spans="16:16" x14ac:dyDescent="0.3">
      <c r="P893131" s="83"/>
    </row>
    <row r="893132" spans="16:16" x14ac:dyDescent="0.3">
      <c r="P893132" s="83"/>
    </row>
    <row r="893133" spans="16:16" x14ac:dyDescent="0.3">
      <c r="P893133" s="83"/>
    </row>
    <row r="893134" spans="16:16" x14ac:dyDescent="0.3">
      <c r="P893134" s="83"/>
    </row>
    <row r="893135" spans="16:16" x14ac:dyDescent="0.3">
      <c r="P893135" s="83"/>
    </row>
    <row r="893136" spans="16:16" x14ac:dyDescent="0.3">
      <c r="P893136" s="83"/>
    </row>
    <row r="893137" spans="16:16" x14ac:dyDescent="0.3">
      <c r="P893137" s="83"/>
    </row>
    <row r="893138" spans="16:16" x14ac:dyDescent="0.3">
      <c r="P893138" s="83"/>
    </row>
    <row r="893139" spans="16:16" x14ac:dyDescent="0.3">
      <c r="P893139" s="83"/>
    </row>
    <row r="893140" spans="16:16" x14ac:dyDescent="0.3">
      <c r="P893140" s="83"/>
    </row>
    <row r="893141" spans="16:16" x14ac:dyDescent="0.3">
      <c r="P893141" s="83"/>
    </row>
    <row r="893142" spans="16:16" x14ac:dyDescent="0.3">
      <c r="P893142" s="83"/>
    </row>
    <row r="893143" spans="16:16" x14ac:dyDescent="0.3">
      <c r="P893143" s="83"/>
    </row>
    <row r="893144" spans="16:16" x14ac:dyDescent="0.3">
      <c r="P893144" s="83"/>
    </row>
    <row r="893145" spans="16:16" x14ac:dyDescent="0.3">
      <c r="P893145" s="83"/>
    </row>
    <row r="893146" spans="16:16" x14ac:dyDescent="0.3">
      <c r="P893146" s="83"/>
    </row>
    <row r="893147" spans="16:16" x14ac:dyDescent="0.3">
      <c r="P893147" s="83"/>
    </row>
    <row r="893148" spans="16:16" x14ac:dyDescent="0.3">
      <c r="P893148" s="83"/>
    </row>
    <row r="893149" spans="16:16" x14ac:dyDescent="0.3">
      <c r="P893149" s="83"/>
    </row>
    <row r="893150" spans="16:16" x14ac:dyDescent="0.3">
      <c r="P893150" s="83"/>
    </row>
    <row r="893151" spans="16:16" x14ac:dyDescent="0.3">
      <c r="P893151" s="83"/>
    </row>
    <row r="893152" spans="16:16" x14ac:dyDescent="0.3">
      <c r="P893152" s="83"/>
    </row>
    <row r="893153" spans="16:16" x14ac:dyDescent="0.3">
      <c r="P893153" s="83"/>
    </row>
    <row r="893154" spans="16:16" x14ac:dyDescent="0.3">
      <c r="P893154" s="83"/>
    </row>
    <row r="893155" spans="16:16" x14ac:dyDescent="0.3">
      <c r="P893155" s="83"/>
    </row>
    <row r="893156" spans="16:16" x14ac:dyDescent="0.3">
      <c r="P893156" s="83"/>
    </row>
    <row r="893157" spans="16:16" x14ac:dyDescent="0.3">
      <c r="P893157" s="83"/>
    </row>
    <row r="893158" spans="16:16" x14ac:dyDescent="0.3">
      <c r="P893158" s="83"/>
    </row>
    <row r="893159" spans="16:16" x14ac:dyDescent="0.3">
      <c r="P893159" s="83"/>
    </row>
    <row r="893160" spans="16:16" x14ac:dyDescent="0.3">
      <c r="P893160" s="83"/>
    </row>
    <row r="893161" spans="16:16" x14ac:dyDescent="0.3">
      <c r="P893161" s="83"/>
    </row>
    <row r="893162" spans="16:16" x14ac:dyDescent="0.3">
      <c r="P893162" s="83"/>
    </row>
    <row r="893163" spans="16:16" x14ac:dyDescent="0.3">
      <c r="P893163" s="83"/>
    </row>
    <row r="893164" spans="16:16" x14ac:dyDescent="0.3">
      <c r="P893164" s="83"/>
    </row>
    <row r="893165" spans="16:16" x14ac:dyDescent="0.3">
      <c r="P893165" s="83"/>
    </row>
    <row r="893166" spans="16:16" x14ac:dyDescent="0.3">
      <c r="P893166" s="83"/>
    </row>
    <row r="893167" spans="16:16" x14ac:dyDescent="0.3">
      <c r="P893167" s="83"/>
    </row>
    <row r="893168" spans="16:16" x14ac:dyDescent="0.3">
      <c r="P893168" s="83"/>
    </row>
    <row r="893169" spans="16:16" x14ac:dyDescent="0.3">
      <c r="P893169" s="83"/>
    </row>
    <row r="893170" spans="16:16" x14ac:dyDescent="0.3">
      <c r="P893170" s="83"/>
    </row>
    <row r="893171" spans="16:16" x14ac:dyDescent="0.3">
      <c r="P893171" s="83"/>
    </row>
    <row r="893172" spans="16:16" x14ac:dyDescent="0.3">
      <c r="P893172" s="83"/>
    </row>
    <row r="893173" spans="16:16" x14ac:dyDescent="0.3">
      <c r="P893173" s="83"/>
    </row>
    <row r="893174" spans="16:16" x14ac:dyDescent="0.3">
      <c r="P893174" s="83"/>
    </row>
    <row r="893175" spans="16:16" x14ac:dyDescent="0.3">
      <c r="P893175" s="83"/>
    </row>
    <row r="893176" spans="16:16" x14ac:dyDescent="0.3">
      <c r="P893176" s="83"/>
    </row>
    <row r="893177" spans="16:16" x14ac:dyDescent="0.3">
      <c r="P893177" s="83"/>
    </row>
    <row r="893178" spans="16:16" x14ac:dyDescent="0.3">
      <c r="P893178" s="83"/>
    </row>
    <row r="893179" spans="16:16" x14ac:dyDescent="0.3">
      <c r="P893179" s="83"/>
    </row>
    <row r="893180" spans="16:16" x14ac:dyDescent="0.3">
      <c r="P893180" s="83"/>
    </row>
    <row r="893181" spans="16:16" x14ac:dyDescent="0.3">
      <c r="P893181" s="83"/>
    </row>
    <row r="893182" spans="16:16" x14ac:dyDescent="0.3">
      <c r="P893182" s="83"/>
    </row>
    <row r="893183" spans="16:16" x14ac:dyDescent="0.3">
      <c r="P893183" s="83"/>
    </row>
    <row r="893184" spans="16:16" x14ac:dyDescent="0.3">
      <c r="P893184" s="83"/>
    </row>
    <row r="893185" spans="16:16" x14ac:dyDescent="0.3">
      <c r="P893185" s="83"/>
    </row>
    <row r="893186" spans="16:16" x14ac:dyDescent="0.3">
      <c r="P893186" s="83"/>
    </row>
    <row r="893187" spans="16:16" x14ac:dyDescent="0.3">
      <c r="P893187" s="83"/>
    </row>
    <row r="893188" spans="16:16" x14ac:dyDescent="0.3">
      <c r="P893188" s="83"/>
    </row>
    <row r="893189" spans="16:16" x14ac:dyDescent="0.3">
      <c r="P893189" s="83"/>
    </row>
    <row r="893190" spans="16:16" x14ac:dyDescent="0.3">
      <c r="P893190" s="83"/>
    </row>
    <row r="893191" spans="16:16" x14ac:dyDescent="0.3">
      <c r="P893191" s="83"/>
    </row>
    <row r="893192" spans="16:16" x14ac:dyDescent="0.3">
      <c r="P893192" s="83"/>
    </row>
    <row r="893193" spans="16:16" x14ac:dyDescent="0.3">
      <c r="P893193" s="83"/>
    </row>
    <row r="893194" spans="16:16" x14ac:dyDescent="0.3">
      <c r="P893194" s="83"/>
    </row>
    <row r="893195" spans="16:16" x14ac:dyDescent="0.3">
      <c r="P893195" s="83"/>
    </row>
    <row r="893196" spans="16:16" x14ac:dyDescent="0.3">
      <c r="P893196" s="83"/>
    </row>
    <row r="893197" spans="16:16" x14ac:dyDescent="0.3">
      <c r="P893197" s="83"/>
    </row>
    <row r="893198" spans="16:16" x14ac:dyDescent="0.3">
      <c r="P893198" s="83"/>
    </row>
    <row r="893199" spans="16:16" x14ac:dyDescent="0.3">
      <c r="P893199" s="83"/>
    </row>
    <row r="893200" spans="16:16" x14ac:dyDescent="0.3">
      <c r="P893200" s="83"/>
    </row>
    <row r="893201" spans="16:16" x14ac:dyDescent="0.3">
      <c r="P893201" s="83"/>
    </row>
    <row r="893202" spans="16:16" x14ac:dyDescent="0.3">
      <c r="P893202" s="83"/>
    </row>
    <row r="893203" spans="16:16" x14ac:dyDescent="0.3">
      <c r="P893203" s="83"/>
    </row>
    <row r="893204" spans="16:16" x14ac:dyDescent="0.3">
      <c r="P893204" s="83"/>
    </row>
    <row r="893205" spans="16:16" x14ac:dyDescent="0.3">
      <c r="P893205" s="83"/>
    </row>
    <row r="893206" spans="16:16" x14ac:dyDescent="0.3">
      <c r="P893206" s="83"/>
    </row>
    <row r="893207" spans="16:16" x14ac:dyDescent="0.3">
      <c r="P893207" s="83"/>
    </row>
    <row r="893208" spans="16:16" x14ac:dyDescent="0.3">
      <c r="P893208" s="83"/>
    </row>
    <row r="893209" spans="16:16" x14ac:dyDescent="0.3">
      <c r="P893209" s="83"/>
    </row>
    <row r="893210" spans="16:16" x14ac:dyDescent="0.3">
      <c r="P893210" s="83"/>
    </row>
    <row r="893211" spans="16:16" x14ac:dyDescent="0.3">
      <c r="P893211" s="83"/>
    </row>
    <row r="893212" spans="16:16" x14ac:dyDescent="0.3">
      <c r="P893212" s="83"/>
    </row>
    <row r="893213" spans="16:16" x14ac:dyDescent="0.3">
      <c r="P893213" s="83"/>
    </row>
    <row r="893214" spans="16:16" x14ac:dyDescent="0.3">
      <c r="P893214" s="83"/>
    </row>
    <row r="893215" spans="16:16" x14ac:dyDescent="0.3">
      <c r="P893215" s="83"/>
    </row>
    <row r="893216" spans="16:16" x14ac:dyDescent="0.3">
      <c r="P893216" s="83"/>
    </row>
    <row r="893217" spans="16:16" x14ac:dyDescent="0.3">
      <c r="P893217" s="83"/>
    </row>
    <row r="893218" spans="16:16" x14ac:dyDescent="0.3">
      <c r="P893218" s="83"/>
    </row>
    <row r="893219" spans="16:16" x14ac:dyDescent="0.3">
      <c r="P893219" s="83"/>
    </row>
    <row r="893220" spans="16:16" x14ac:dyDescent="0.3">
      <c r="P893220" s="83"/>
    </row>
    <row r="893221" spans="16:16" x14ac:dyDescent="0.3">
      <c r="P893221" s="83"/>
    </row>
    <row r="893222" spans="16:16" x14ac:dyDescent="0.3">
      <c r="P893222" s="83"/>
    </row>
    <row r="893223" spans="16:16" x14ac:dyDescent="0.3">
      <c r="P893223" s="83"/>
    </row>
    <row r="893224" spans="16:16" x14ac:dyDescent="0.3">
      <c r="P893224" s="83"/>
    </row>
    <row r="893225" spans="16:16" x14ac:dyDescent="0.3">
      <c r="P893225" s="83"/>
    </row>
    <row r="893226" spans="16:16" x14ac:dyDescent="0.3">
      <c r="P893226" s="83"/>
    </row>
    <row r="893227" spans="16:16" x14ac:dyDescent="0.3">
      <c r="P893227" s="83"/>
    </row>
    <row r="893228" spans="16:16" x14ac:dyDescent="0.3">
      <c r="P893228" s="83"/>
    </row>
    <row r="893229" spans="16:16" x14ac:dyDescent="0.3">
      <c r="P893229" s="83"/>
    </row>
    <row r="893230" spans="16:16" x14ac:dyDescent="0.3">
      <c r="P893230" s="83"/>
    </row>
    <row r="893231" spans="16:16" x14ac:dyDescent="0.3">
      <c r="P893231" s="83"/>
    </row>
    <row r="893232" spans="16:16" x14ac:dyDescent="0.3">
      <c r="P893232" s="83"/>
    </row>
    <row r="893233" spans="16:16" x14ac:dyDescent="0.3">
      <c r="P893233" s="83"/>
    </row>
    <row r="893234" spans="16:16" x14ac:dyDescent="0.3">
      <c r="P893234" s="83"/>
    </row>
    <row r="893235" spans="16:16" x14ac:dyDescent="0.3">
      <c r="P893235" s="83"/>
    </row>
    <row r="893236" spans="16:16" x14ac:dyDescent="0.3">
      <c r="P893236" s="83"/>
    </row>
    <row r="893237" spans="16:16" x14ac:dyDescent="0.3">
      <c r="P893237" s="83"/>
    </row>
    <row r="893238" spans="16:16" x14ac:dyDescent="0.3">
      <c r="P893238" s="83"/>
    </row>
    <row r="893239" spans="16:16" x14ac:dyDescent="0.3">
      <c r="P893239" s="83"/>
    </row>
    <row r="893240" spans="16:16" x14ac:dyDescent="0.3">
      <c r="P893240" s="83"/>
    </row>
    <row r="893241" spans="16:16" x14ac:dyDescent="0.3">
      <c r="P893241" s="83"/>
    </row>
    <row r="893242" spans="16:16" x14ac:dyDescent="0.3">
      <c r="P893242" s="83"/>
    </row>
    <row r="893243" spans="16:16" x14ac:dyDescent="0.3">
      <c r="P893243" s="83"/>
    </row>
    <row r="893244" spans="16:16" x14ac:dyDescent="0.3">
      <c r="P893244" s="83"/>
    </row>
    <row r="893245" spans="16:16" x14ac:dyDescent="0.3">
      <c r="P893245" s="83"/>
    </row>
    <row r="893246" spans="16:16" x14ac:dyDescent="0.3">
      <c r="P893246" s="83"/>
    </row>
    <row r="893247" spans="16:16" x14ac:dyDescent="0.3">
      <c r="P893247" s="83"/>
    </row>
    <row r="893248" spans="16:16" x14ac:dyDescent="0.3">
      <c r="P893248" s="83"/>
    </row>
    <row r="893249" spans="16:16" x14ac:dyDescent="0.3">
      <c r="P893249" s="83"/>
    </row>
    <row r="893250" spans="16:16" x14ac:dyDescent="0.3">
      <c r="P893250" s="83"/>
    </row>
    <row r="893251" spans="16:16" x14ac:dyDescent="0.3">
      <c r="P893251" s="83"/>
    </row>
    <row r="893252" spans="16:16" x14ac:dyDescent="0.3">
      <c r="P893252" s="83"/>
    </row>
    <row r="893253" spans="16:16" x14ac:dyDescent="0.3">
      <c r="P893253" s="83"/>
    </row>
    <row r="893254" spans="16:16" x14ac:dyDescent="0.3">
      <c r="P893254" s="83"/>
    </row>
    <row r="893255" spans="16:16" x14ac:dyDescent="0.3">
      <c r="P893255" s="83"/>
    </row>
    <row r="893256" spans="16:16" x14ac:dyDescent="0.3">
      <c r="P893256" s="83"/>
    </row>
    <row r="893257" spans="16:16" x14ac:dyDescent="0.3">
      <c r="P893257" s="83"/>
    </row>
    <row r="893258" spans="16:16" x14ac:dyDescent="0.3">
      <c r="P893258" s="83"/>
    </row>
    <row r="893259" spans="16:16" x14ac:dyDescent="0.3">
      <c r="P893259" s="83"/>
    </row>
    <row r="893260" spans="16:16" x14ac:dyDescent="0.3">
      <c r="P893260" s="83"/>
    </row>
    <row r="893261" spans="16:16" x14ac:dyDescent="0.3">
      <c r="P893261" s="83"/>
    </row>
    <row r="893262" spans="16:16" x14ac:dyDescent="0.3">
      <c r="P893262" s="83"/>
    </row>
    <row r="893263" spans="16:16" x14ac:dyDescent="0.3">
      <c r="P893263" s="83"/>
    </row>
    <row r="893264" spans="16:16" x14ac:dyDescent="0.3">
      <c r="P893264" s="83"/>
    </row>
    <row r="893265" spans="16:16" x14ac:dyDescent="0.3">
      <c r="P893265" s="83"/>
    </row>
    <row r="893266" spans="16:16" x14ac:dyDescent="0.3">
      <c r="P893266" s="83"/>
    </row>
    <row r="893267" spans="16:16" x14ac:dyDescent="0.3">
      <c r="P893267" s="83"/>
    </row>
    <row r="893268" spans="16:16" x14ac:dyDescent="0.3">
      <c r="P893268" s="83"/>
    </row>
    <row r="893269" spans="16:16" x14ac:dyDescent="0.3">
      <c r="P893269" s="83"/>
    </row>
    <row r="893270" spans="16:16" x14ac:dyDescent="0.3">
      <c r="P893270" s="83"/>
    </row>
    <row r="893271" spans="16:16" x14ac:dyDescent="0.3">
      <c r="P893271" s="83"/>
    </row>
    <row r="893272" spans="16:16" x14ac:dyDescent="0.3">
      <c r="P893272" s="83"/>
    </row>
    <row r="893273" spans="16:16" x14ac:dyDescent="0.3">
      <c r="P893273" s="83"/>
    </row>
    <row r="893274" spans="16:16" x14ac:dyDescent="0.3">
      <c r="P893274" s="83"/>
    </row>
    <row r="893275" spans="16:16" x14ac:dyDescent="0.3">
      <c r="P893275" s="83"/>
    </row>
    <row r="893276" spans="16:16" x14ac:dyDescent="0.3">
      <c r="P893276" s="83"/>
    </row>
    <row r="893277" spans="16:16" x14ac:dyDescent="0.3">
      <c r="P893277" s="83"/>
    </row>
    <row r="893278" spans="16:16" x14ac:dyDescent="0.3">
      <c r="P893278" s="83"/>
    </row>
    <row r="893279" spans="16:16" x14ac:dyDescent="0.3">
      <c r="P893279" s="83"/>
    </row>
    <row r="893280" spans="16:16" x14ac:dyDescent="0.3">
      <c r="P893280" s="83"/>
    </row>
    <row r="893281" spans="16:16" x14ac:dyDescent="0.3">
      <c r="P893281" s="83"/>
    </row>
    <row r="893282" spans="16:16" x14ac:dyDescent="0.3">
      <c r="P893282" s="83"/>
    </row>
    <row r="893283" spans="16:16" x14ac:dyDescent="0.3">
      <c r="P893283" s="83"/>
    </row>
    <row r="893284" spans="16:16" x14ac:dyDescent="0.3">
      <c r="P893284" s="83"/>
    </row>
    <row r="893285" spans="16:16" x14ac:dyDescent="0.3">
      <c r="P893285" s="83"/>
    </row>
    <row r="893286" spans="16:16" x14ac:dyDescent="0.3">
      <c r="P893286" s="83"/>
    </row>
    <row r="893287" spans="16:16" x14ac:dyDescent="0.3">
      <c r="P893287" s="83"/>
    </row>
    <row r="893288" spans="16:16" x14ac:dyDescent="0.3">
      <c r="P893288" s="83"/>
    </row>
    <row r="893289" spans="16:16" x14ac:dyDescent="0.3">
      <c r="P893289" s="83"/>
    </row>
    <row r="893290" spans="16:16" x14ac:dyDescent="0.3">
      <c r="P893290" s="83"/>
    </row>
    <row r="893291" spans="16:16" x14ac:dyDescent="0.3">
      <c r="P893291" s="83"/>
    </row>
    <row r="893292" spans="16:16" x14ac:dyDescent="0.3">
      <c r="P893292" s="83"/>
    </row>
    <row r="893293" spans="16:16" x14ac:dyDescent="0.3">
      <c r="P893293" s="83"/>
    </row>
    <row r="893294" spans="16:16" x14ac:dyDescent="0.3">
      <c r="P893294" s="83"/>
    </row>
    <row r="893295" spans="16:16" x14ac:dyDescent="0.3">
      <c r="P893295" s="83"/>
    </row>
    <row r="893296" spans="16:16" x14ac:dyDescent="0.3">
      <c r="P893296" s="83"/>
    </row>
    <row r="893297" spans="16:16" x14ac:dyDescent="0.3">
      <c r="P893297" s="83"/>
    </row>
    <row r="893298" spans="16:16" x14ac:dyDescent="0.3">
      <c r="P893298" s="83"/>
    </row>
    <row r="893299" spans="16:16" x14ac:dyDescent="0.3">
      <c r="P893299" s="83"/>
    </row>
    <row r="893300" spans="16:16" x14ac:dyDescent="0.3">
      <c r="P893300" s="83"/>
    </row>
    <row r="893301" spans="16:16" x14ac:dyDescent="0.3">
      <c r="P893301" s="83"/>
    </row>
    <row r="893302" spans="16:16" x14ac:dyDescent="0.3">
      <c r="P893302" s="83"/>
    </row>
    <row r="893303" spans="16:16" x14ac:dyDescent="0.3">
      <c r="P893303" s="83"/>
    </row>
    <row r="893304" spans="16:16" x14ac:dyDescent="0.3">
      <c r="P893304" s="83"/>
    </row>
    <row r="893305" spans="16:16" x14ac:dyDescent="0.3">
      <c r="P893305" s="83"/>
    </row>
    <row r="893306" spans="16:16" x14ac:dyDescent="0.3">
      <c r="P893306" s="83"/>
    </row>
    <row r="893307" spans="16:16" x14ac:dyDescent="0.3">
      <c r="P893307" s="83"/>
    </row>
    <row r="893308" spans="16:16" x14ac:dyDescent="0.3">
      <c r="P893308" s="83"/>
    </row>
    <row r="893309" spans="16:16" x14ac:dyDescent="0.3">
      <c r="P893309" s="83"/>
    </row>
    <row r="893310" spans="16:16" x14ac:dyDescent="0.3">
      <c r="P893310" s="83"/>
    </row>
    <row r="893311" spans="16:16" x14ac:dyDescent="0.3">
      <c r="P893311" s="83"/>
    </row>
    <row r="893312" spans="16:16" x14ac:dyDescent="0.3">
      <c r="P893312" s="83"/>
    </row>
    <row r="893313" spans="16:16" x14ac:dyDescent="0.3">
      <c r="P893313" s="83"/>
    </row>
    <row r="893314" spans="16:16" x14ac:dyDescent="0.3">
      <c r="P893314" s="83"/>
    </row>
    <row r="893315" spans="16:16" x14ac:dyDescent="0.3">
      <c r="P893315" s="83"/>
    </row>
    <row r="893316" spans="16:16" x14ac:dyDescent="0.3">
      <c r="P893316" s="83"/>
    </row>
    <row r="893317" spans="16:16" x14ac:dyDescent="0.3">
      <c r="P893317" s="83"/>
    </row>
    <row r="893318" spans="16:16" x14ac:dyDescent="0.3">
      <c r="P893318" s="83"/>
    </row>
    <row r="893319" spans="16:16" x14ac:dyDescent="0.3">
      <c r="P893319" s="83"/>
    </row>
    <row r="893320" spans="16:16" x14ac:dyDescent="0.3">
      <c r="P893320" s="83"/>
    </row>
    <row r="893321" spans="16:16" x14ac:dyDescent="0.3">
      <c r="P893321" s="83"/>
    </row>
    <row r="893322" spans="16:16" x14ac:dyDescent="0.3">
      <c r="P893322" s="83"/>
    </row>
    <row r="893323" spans="16:16" x14ac:dyDescent="0.3">
      <c r="P893323" s="83"/>
    </row>
    <row r="893324" spans="16:16" x14ac:dyDescent="0.3">
      <c r="P893324" s="83"/>
    </row>
    <row r="893325" spans="16:16" x14ac:dyDescent="0.3">
      <c r="P893325" s="83"/>
    </row>
    <row r="893326" spans="16:16" x14ac:dyDescent="0.3">
      <c r="P893326" s="83"/>
    </row>
    <row r="893327" spans="16:16" x14ac:dyDescent="0.3">
      <c r="P893327" s="83"/>
    </row>
    <row r="893328" spans="16:16" x14ac:dyDescent="0.3">
      <c r="P893328" s="83"/>
    </row>
    <row r="893329" spans="16:16" x14ac:dyDescent="0.3">
      <c r="P893329" s="83"/>
    </row>
    <row r="893330" spans="16:16" x14ac:dyDescent="0.3">
      <c r="P893330" s="83"/>
    </row>
    <row r="893331" spans="16:16" x14ac:dyDescent="0.3">
      <c r="P893331" s="83"/>
    </row>
    <row r="893332" spans="16:16" x14ac:dyDescent="0.3">
      <c r="P893332" s="83"/>
    </row>
    <row r="893333" spans="16:16" x14ac:dyDescent="0.3">
      <c r="P893333" s="83"/>
    </row>
    <row r="893334" spans="16:16" x14ac:dyDescent="0.3">
      <c r="P893334" s="83"/>
    </row>
    <row r="893335" spans="16:16" x14ac:dyDescent="0.3">
      <c r="P893335" s="83"/>
    </row>
    <row r="893336" spans="16:16" x14ac:dyDescent="0.3">
      <c r="P893336" s="83"/>
    </row>
    <row r="893337" spans="16:16" x14ac:dyDescent="0.3">
      <c r="P893337" s="83"/>
    </row>
    <row r="893338" spans="16:16" x14ac:dyDescent="0.3">
      <c r="P893338" s="83"/>
    </row>
    <row r="893339" spans="16:16" x14ac:dyDescent="0.3">
      <c r="P893339" s="83"/>
    </row>
    <row r="893340" spans="16:16" x14ac:dyDescent="0.3">
      <c r="P893340" s="83"/>
    </row>
    <row r="893341" spans="16:16" x14ac:dyDescent="0.3">
      <c r="P893341" s="83"/>
    </row>
    <row r="893342" spans="16:16" x14ac:dyDescent="0.3">
      <c r="P893342" s="83"/>
    </row>
    <row r="893343" spans="16:16" x14ac:dyDescent="0.3">
      <c r="P893343" s="83"/>
    </row>
    <row r="893344" spans="16:16" x14ac:dyDescent="0.3">
      <c r="P893344" s="83"/>
    </row>
    <row r="893345" spans="16:16" x14ac:dyDescent="0.3">
      <c r="P893345" s="83"/>
    </row>
    <row r="893346" spans="16:16" x14ac:dyDescent="0.3">
      <c r="P893346" s="83"/>
    </row>
    <row r="893347" spans="16:16" x14ac:dyDescent="0.3">
      <c r="P893347" s="83"/>
    </row>
    <row r="893348" spans="16:16" x14ac:dyDescent="0.3">
      <c r="P893348" s="83"/>
    </row>
    <row r="893349" spans="16:16" x14ac:dyDescent="0.3">
      <c r="P893349" s="83"/>
    </row>
    <row r="893350" spans="16:16" x14ac:dyDescent="0.3">
      <c r="P893350" s="83"/>
    </row>
    <row r="893351" spans="16:16" x14ac:dyDescent="0.3">
      <c r="P893351" s="83"/>
    </row>
    <row r="893352" spans="16:16" x14ac:dyDescent="0.3">
      <c r="P893352" s="83"/>
    </row>
    <row r="893353" spans="16:16" x14ac:dyDescent="0.3">
      <c r="P893353" s="83"/>
    </row>
    <row r="893354" spans="16:16" x14ac:dyDescent="0.3">
      <c r="P893354" s="83"/>
    </row>
    <row r="893355" spans="16:16" x14ac:dyDescent="0.3">
      <c r="P893355" s="83"/>
    </row>
    <row r="893356" spans="16:16" x14ac:dyDescent="0.3">
      <c r="P893356" s="83"/>
    </row>
    <row r="893357" spans="16:16" x14ac:dyDescent="0.3">
      <c r="P893357" s="83"/>
    </row>
    <row r="893358" spans="16:16" x14ac:dyDescent="0.3">
      <c r="P893358" s="83"/>
    </row>
    <row r="893359" spans="16:16" x14ac:dyDescent="0.3">
      <c r="P893359" s="83"/>
    </row>
    <row r="893360" spans="16:16" x14ac:dyDescent="0.3">
      <c r="P893360" s="83"/>
    </row>
    <row r="893361" spans="16:16" x14ac:dyDescent="0.3">
      <c r="P893361" s="83"/>
    </row>
    <row r="893362" spans="16:16" x14ac:dyDescent="0.3">
      <c r="P893362" s="83"/>
    </row>
    <row r="893363" spans="16:16" x14ac:dyDescent="0.3">
      <c r="P893363" s="83"/>
    </row>
    <row r="893364" spans="16:16" x14ac:dyDescent="0.3">
      <c r="P893364" s="83"/>
    </row>
    <row r="893365" spans="16:16" x14ac:dyDescent="0.3">
      <c r="P893365" s="83"/>
    </row>
    <row r="893366" spans="16:16" x14ac:dyDescent="0.3">
      <c r="P893366" s="83"/>
    </row>
    <row r="893367" spans="16:16" x14ac:dyDescent="0.3">
      <c r="P893367" s="83"/>
    </row>
    <row r="893368" spans="16:16" x14ac:dyDescent="0.3">
      <c r="P893368" s="83"/>
    </row>
    <row r="893369" spans="16:16" x14ac:dyDescent="0.3">
      <c r="P893369" s="83"/>
    </row>
    <row r="893370" spans="16:16" x14ac:dyDescent="0.3">
      <c r="P893370" s="83"/>
    </row>
    <row r="893371" spans="16:16" x14ac:dyDescent="0.3">
      <c r="P893371" s="83"/>
    </row>
    <row r="893372" spans="16:16" x14ac:dyDescent="0.3">
      <c r="P893372" s="83"/>
    </row>
    <row r="893373" spans="16:16" x14ac:dyDescent="0.3">
      <c r="P893373" s="83"/>
    </row>
    <row r="893374" spans="16:16" x14ac:dyDescent="0.3">
      <c r="P893374" s="83"/>
    </row>
    <row r="893375" spans="16:16" x14ac:dyDescent="0.3">
      <c r="P893375" s="83"/>
    </row>
    <row r="893376" spans="16:16" x14ac:dyDescent="0.3">
      <c r="P893376" s="83"/>
    </row>
    <row r="893377" spans="16:16" x14ac:dyDescent="0.3">
      <c r="P893377" s="83"/>
    </row>
    <row r="893378" spans="16:16" x14ac:dyDescent="0.3">
      <c r="P893378" s="83"/>
    </row>
    <row r="893379" spans="16:16" x14ac:dyDescent="0.3">
      <c r="P893379" s="83"/>
    </row>
    <row r="893380" spans="16:16" x14ac:dyDescent="0.3">
      <c r="P893380" s="83"/>
    </row>
    <row r="893381" spans="16:16" x14ac:dyDescent="0.3">
      <c r="P893381" s="83"/>
    </row>
    <row r="893382" spans="16:16" x14ac:dyDescent="0.3">
      <c r="P893382" s="83"/>
    </row>
    <row r="893383" spans="16:16" x14ac:dyDescent="0.3">
      <c r="P893383" s="83"/>
    </row>
    <row r="893384" spans="16:16" x14ac:dyDescent="0.3">
      <c r="P893384" s="83"/>
    </row>
    <row r="893385" spans="16:16" x14ac:dyDescent="0.3">
      <c r="P893385" s="83"/>
    </row>
    <row r="893386" spans="16:16" x14ac:dyDescent="0.3">
      <c r="P893386" s="83"/>
    </row>
    <row r="893387" spans="16:16" x14ac:dyDescent="0.3">
      <c r="P893387" s="83"/>
    </row>
    <row r="893388" spans="16:16" x14ac:dyDescent="0.3">
      <c r="P893388" s="83"/>
    </row>
    <row r="893389" spans="16:16" x14ac:dyDescent="0.3">
      <c r="P893389" s="83"/>
    </row>
    <row r="893390" spans="16:16" x14ac:dyDescent="0.3">
      <c r="P893390" s="83"/>
    </row>
    <row r="893391" spans="16:16" x14ac:dyDescent="0.3">
      <c r="P893391" s="83"/>
    </row>
    <row r="893392" spans="16:16" x14ac:dyDescent="0.3">
      <c r="P893392" s="83"/>
    </row>
    <row r="893393" spans="16:16" x14ac:dyDescent="0.3">
      <c r="P893393" s="83"/>
    </row>
    <row r="893394" spans="16:16" x14ac:dyDescent="0.3">
      <c r="P893394" s="83"/>
    </row>
    <row r="893395" spans="16:16" x14ac:dyDescent="0.3">
      <c r="P893395" s="83"/>
    </row>
    <row r="893396" spans="16:16" x14ac:dyDescent="0.3">
      <c r="P893396" s="83"/>
    </row>
    <row r="893397" spans="16:16" x14ac:dyDescent="0.3">
      <c r="P893397" s="83"/>
    </row>
    <row r="893398" spans="16:16" x14ac:dyDescent="0.3">
      <c r="P893398" s="83"/>
    </row>
    <row r="893399" spans="16:16" x14ac:dyDescent="0.3">
      <c r="P893399" s="83"/>
    </row>
    <row r="893400" spans="16:16" x14ac:dyDescent="0.3">
      <c r="P893400" s="83"/>
    </row>
    <row r="893401" spans="16:16" x14ac:dyDescent="0.3">
      <c r="P893401" s="83"/>
    </row>
    <row r="893402" spans="16:16" x14ac:dyDescent="0.3">
      <c r="P893402" s="83"/>
    </row>
    <row r="893403" spans="16:16" x14ac:dyDescent="0.3">
      <c r="P893403" s="83"/>
    </row>
    <row r="893404" spans="16:16" x14ac:dyDescent="0.3">
      <c r="P893404" s="83"/>
    </row>
    <row r="893405" spans="16:16" x14ac:dyDescent="0.3">
      <c r="P893405" s="83"/>
    </row>
    <row r="893406" spans="16:16" x14ac:dyDescent="0.3">
      <c r="P893406" s="83"/>
    </row>
    <row r="893407" spans="16:16" x14ac:dyDescent="0.3">
      <c r="P893407" s="83"/>
    </row>
    <row r="893408" spans="16:16" x14ac:dyDescent="0.3">
      <c r="P893408" s="83"/>
    </row>
    <row r="893409" spans="16:16" x14ac:dyDescent="0.3">
      <c r="P893409" s="83"/>
    </row>
    <row r="893410" spans="16:16" x14ac:dyDescent="0.3">
      <c r="P893410" s="83"/>
    </row>
    <row r="893411" spans="16:16" x14ac:dyDescent="0.3">
      <c r="P893411" s="83"/>
    </row>
    <row r="893412" spans="16:16" x14ac:dyDescent="0.3">
      <c r="P893412" s="83"/>
    </row>
    <row r="893413" spans="16:16" x14ac:dyDescent="0.3">
      <c r="P893413" s="83"/>
    </row>
    <row r="893414" spans="16:16" x14ac:dyDescent="0.3">
      <c r="P893414" s="83"/>
    </row>
    <row r="893415" spans="16:16" x14ac:dyDescent="0.3">
      <c r="P893415" s="83"/>
    </row>
    <row r="893416" spans="16:16" x14ac:dyDescent="0.3">
      <c r="P893416" s="83"/>
    </row>
    <row r="893417" spans="16:16" x14ac:dyDescent="0.3">
      <c r="P893417" s="83"/>
    </row>
    <row r="893418" spans="16:16" x14ac:dyDescent="0.3">
      <c r="P893418" s="83"/>
    </row>
    <row r="893419" spans="16:16" x14ac:dyDescent="0.3">
      <c r="P893419" s="83"/>
    </row>
    <row r="893420" spans="16:16" x14ac:dyDescent="0.3">
      <c r="P893420" s="83"/>
    </row>
    <row r="893421" spans="16:16" x14ac:dyDescent="0.3">
      <c r="P893421" s="83"/>
    </row>
    <row r="893422" spans="16:16" x14ac:dyDescent="0.3">
      <c r="P893422" s="83"/>
    </row>
    <row r="893423" spans="16:16" x14ac:dyDescent="0.3">
      <c r="P893423" s="83"/>
    </row>
    <row r="893424" spans="16:16" x14ac:dyDescent="0.3">
      <c r="P893424" s="83"/>
    </row>
    <row r="893425" spans="16:16" x14ac:dyDescent="0.3">
      <c r="P893425" s="83"/>
    </row>
    <row r="893426" spans="16:16" x14ac:dyDescent="0.3">
      <c r="P893426" s="83"/>
    </row>
    <row r="893427" spans="16:16" x14ac:dyDescent="0.3">
      <c r="P893427" s="83"/>
    </row>
    <row r="893428" spans="16:16" x14ac:dyDescent="0.3">
      <c r="P893428" s="83"/>
    </row>
    <row r="893429" spans="16:16" x14ac:dyDescent="0.3">
      <c r="P893429" s="83"/>
    </row>
    <row r="893430" spans="16:16" x14ac:dyDescent="0.3">
      <c r="P893430" s="83"/>
    </row>
    <row r="893431" spans="16:16" x14ac:dyDescent="0.3">
      <c r="P893431" s="83"/>
    </row>
    <row r="893432" spans="16:16" x14ac:dyDescent="0.3">
      <c r="P893432" s="83"/>
    </row>
    <row r="893433" spans="16:16" x14ac:dyDescent="0.3">
      <c r="P893433" s="83"/>
    </row>
    <row r="893434" spans="16:16" x14ac:dyDescent="0.3">
      <c r="P893434" s="83"/>
    </row>
    <row r="893435" spans="16:16" x14ac:dyDescent="0.3">
      <c r="P893435" s="83"/>
    </row>
    <row r="893436" spans="16:16" x14ac:dyDescent="0.3">
      <c r="P893436" s="83"/>
    </row>
    <row r="893437" spans="16:16" x14ac:dyDescent="0.3">
      <c r="P893437" s="83"/>
    </row>
    <row r="893438" spans="16:16" x14ac:dyDescent="0.3">
      <c r="P893438" s="83"/>
    </row>
    <row r="893439" spans="16:16" x14ac:dyDescent="0.3">
      <c r="P893439" s="83"/>
    </row>
    <row r="893440" spans="16:16" x14ac:dyDescent="0.3">
      <c r="P893440" s="83"/>
    </row>
    <row r="893441" spans="16:16" x14ac:dyDescent="0.3">
      <c r="P893441" s="83"/>
    </row>
    <row r="893442" spans="16:16" x14ac:dyDescent="0.3">
      <c r="P893442" s="83"/>
    </row>
    <row r="893443" spans="16:16" x14ac:dyDescent="0.3">
      <c r="P893443" s="83"/>
    </row>
    <row r="893444" spans="16:16" x14ac:dyDescent="0.3">
      <c r="P893444" s="83"/>
    </row>
    <row r="893445" spans="16:16" x14ac:dyDescent="0.3">
      <c r="P893445" s="83"/>
    </row>
    <row r="893446" spans="16:16" x14ac:dyDescent="0.3">
      <c r="P893446" s="83"/>
    </row>
    <row r="893447" spans="16:16" x14ac:dyDescent="0.3">
      <c r="P893447" s="83"/>
    </row>
    <row r="893448" spans="16:16" x14ac:dyDescent="0.3">
      <c r="P893448" s="83"/>
    </row>
    <row r="893449" spans="16:16" x14ac:dyDescent="0.3">
      <c r="P893449" s="83"/>
    </row>
    <row r="893450" spans="16:16" x14ac:dyDescent="0.3">
      <c r="P893450" s="83"/>
    </row>
    <row r="893451" spans="16:16" x14ac:dyDescent="0.3">
      <c r="P893451" s="83"/>
    </row>
    <row r="893452" spans="16:16" x14ac:dyDescent="0.3">
      <c r="P893452" s="83"/>
    </row>
    <row r="893453" spans="16:16" x14ac:dyDescent="0.3">
      <c r="P893453" s="83"/>
    </row>
    <row r="893454" spans="16:16" x14ac:dyDescent="0.3">
      <c r="P893454" s="83"/>
    </row>
    <row r="893455" spans="16:16" x14ac:dyDescent="0.3">
      <c r="P893455" s="83"/>
    </row>
    <row r="893456" spans="16:16" x14ac:dyDescent="0.3">
      <c r="P893456" s="83"/>
    </row>
    <row r="893457" spans="16:16" x14ac:dyDescent="0.3">
      <c r="P893457" s="83"/>
    </row>
    <row r="893458" spans="16:16" x14ac:dyDescent="0.3">
      <c r="P893458" s="83"/>
    </row>
    <row r="893459" spans="16:16" x14ac:dyDescent="0.3">
      <c r="P893459" s="83"/>
    </row>
    <row r="893460" spans="16:16" x14ac:dyDescent="0.3">
      <c r="P893460" s="83"/>
    </row>
    <row r="893461" spans="16:16" x14ac:dyDescent="0.3">
      <c r="P893461" s="83"/>
    </row>
    <row r="893462" spans="16:16" x14ac:dyDescent="0.3">
      <c r="P893462" s="83"/>
    </row>
    <row r="893463" spans="16:16" x14ac:dyDescent="0.3">
      <c r="P893463" s="83"/>
    </row>
    <row r="893464" spans="16:16" x14ac:dyDescent="0.3">
      <c r="P893464" s="83"/>
    </row>
    <row r="893465" spans="16:16" x14ac:dyDescent="0.3">
      <c r="P893465" s="83"/>
    </row>
    <row r="893466" spans="16:16" x14ac:dyDescent="0.3">
      <c r="P893466" s="83"/>
    </row>
    <row r="893467" spans="16:16" x14ac:dyDescent="0.3">
      <c r="P893467" s="83"/>
    </row>
    <row r="893468" spans="16:16" x14ac:dyDescent="0.3">
      <c r="P893468" s="83"/>
    </row>
    <row r="893469" spans="16:16" x14ac:dyDescent="0.3">
      <c r="P893469" s="83"/>
    </row>
    <row r="893470" spans="16:16" x14ac:dyDescent="0.3">
      <c r="P893470" s="83"/>
    </row>
    <row r="893471" spans="16:16" x14ac:dyDescent="0.3">
      <c r="P893471" s="83"/>
    </row>
    <row r="893472" spans="16:16" x14ac:dyDescent="0.3">
      <c r="P893472" s="83"/>
    </row>
    <row r="893473" spans="16:16" x14ac:dyDescent="0.3">
      <c r="P893473" s="83"/>
    </row>
    <row r="893474" spans="16:16" x14ac:dyDescent="0.3">
      <c r="P893474" s="83"/>
    </row>
    <row r="893475" spans="16:16" x14ac:dyDescent="0.3">
      <c r="P893475" s="83"/>
    </row>
    <row r="893476" spans="16:16" x14ac:dyDescent="0.3">
      <c r="P893476" s="83"/>
    </row>
    <row r="893477" spans="16:16" x14ac:dyDescent="0.3">
      <c r="P893477" s="83"/>
    </row>
    <row r="893478" spans="16:16" x14ac:dyDescent="0.3">
      <c r="P893478" s="83"/>
    </row>
    <row r="893479" spans="16:16" x14ac:dyDescent="0.3">
      <c r="P893479" s="83"/>
    </row>
    <row r="893480" spans="16:16" x14ac:dyDescent="0.3">
      <c r="P893480" s="83"/>
    </row>
    <row r="893481" spans="16:16" x14ac:dyDescent="0.3">
      <c r="P893481" s="83"/>
    </row>
    <row r="893482" spans="16:16" x14ac:dyDescent="0.3">
      <c r="P893482" s="83"/>
    </row>
    <row r="893483" spans="16:16" x14ac:dyDescent="0.3">
      <c r="P893483" s="83"/>
    </row>
    <row r="893484" spans="16:16" x14ac:dyDescent="0.3">
      <c r="P893484" s="83"/>
    </row>
    <row r="893485" spans="16:16" x14ac:dyDescent="0.3">
      <c r="P893485" s="83"/>
    </row>
    <row r="893486" spans="16:16" x14ac:dyDescent="0.3">
      <c r="P893486" s="83"/>
    </row>
    <row r="893487" spans="16:16" x14ac:dyDescent="0.3">
      <c r="P893487" s="83"/>
    </row>
    <row r="893488" spans="16:16" x14ac:dyDescent="0.3">
      <c r="P893488" s="83"/>
    </row>
    <row r="893489" spans="16:16" x14ac:dyDescent="0.3">
      <c r="P893489" s="83"/>
    </row>
    <row r="893490" spans="16:16" x14ac:dyDescent="0.3">
      <c r="P893490" s="83"/>
    </row>
    <row r="893491" spans="16:16" x14ac:dyDescent="0.3">
      <c r="P893491" s="83"/>
    </row>
    <row r="893492" spans="16:16" x14ac:dyDescent="0.3">
      <c r="P893492" s="83"/>
    </row>
    <row r="893493" spans="16:16" x14ac:dyDescent="0.3">
      <c r="P893493" s="83"/>
    </row>
    <row r="893494" spans="16:16" x14ac:dyDescent="0.3">
      <c r="P893494" s="83"/>
    </row>
    <row r="893495" spans="16:16" x14ac:dyDescent="0.3">
      <c r="P893495" s="83"/>
    </row>
    <row r="893496" spans="16:16" x14ac:dyDescent="0.3">
      <c r="P893496" s="83"/>
    </row>
    <row r="893497" spans="16:16" x14ac:dyDescent="0.3">
      <c r="P893497" s="83"/>
    </row>
    <row r="893498" spans="16:16" x14ac:dyDescent="0.3">
      <c r="P893498" s="83"/>
    </row>
    <row r="893499" spans="16:16" x14ac:dyDescent="0.3">
      <c r="P893499" s="83"/>
    </row>
    <row r="893500" spans="16:16" x14ac:dyDescent="0.3">
      <c r="P893500" s="83"/>
    </row>
    <row r="893501" spans="16:16" x14ac:dyDescent="0.3">
      <c r="P893501" s="83"/>
    </row>
    <row r="893502" spans="16:16" x14ac:dyDescent="0.3">
      <c r="P893502" s="83"/>
    </row>
    <row r="893503" spans="16:16" x14ac:dyDescent="0.3">
      <c r="P893503" s="83"/>
    </row>
    <row r="893504" spans="16:16" x14ac:dyDescent="0.3">
      <c r="P893504" s="83"/>
    </row>
    <row r="893505" spans="16:16" x14ac:dyDescent="0.3">
      <c r="P893505" s="83"/>
    </row>
    <row r="893506" spans="16:16" x14ac:dyDescent="0.3">
      <c r="P893506" s="83"/>
    </row>
    <row r="893507" spans="16:16" x14ac:dyDescent="0.3">
      <c r="P893507" s="83"/>
    </row>
    <row r="893508" spans="16:16" x14ac:dyDescent="0.3">
      <c r="P893508" s="83"/>
    </row>
    <row r="893509" spans="16:16" x14ac:dyDescent="0.3">
      <c r="P893509" s="83"/>
    </row>
    <row r="893510" spans="16:16" x14ac:dyDescent="0.3">
      <c r="P893510" s="83"/>
    </row>
    <row r="893511" spans="16:16" x14ac:dyDescent="0.3">
      <c r="P893511" s="83"/>
    </row>
    <row r="893512" spans="16:16" x14ac:dyDescent="0.3">
      <c r="P893512" s="83"/>
    </row>
    <row r="893513" spans="16:16" x14ac:dyDescent="0.3">
      <c r="P893513" s="83"/>
    </row>
    <row r="893514" spans="16:16" x14ac:dyDescent="0.3">
      <c r="P893514" s="83"/>
    </row>
    <row r="893515" spans="16:16" x14ac:dyDescent="0.3">
      <c r="P893515" s="83"/>
    </row>
    <row r="893516" spans="16:16" x14ac:dyDescent="0.3">
      <c r="P893516" s="83"/>
    </row>
    <row r="893517" spans="16:16" x14ac:dyDescent="0.3">
      <c r="P893517" s="83"/>
    </row>
    <row r="893518" spans="16:16" x14ac:dyDescent="0.3">
      <c r="P893518" s="83"/>
    </row>
    <row r="893519" spans="16:16" x14ac:dyDescent="0.3">
      <c r="P893519" s="83"/>
    </row>
    <row r="893520" spans="16:16" x14ac:dyDescent="0.3">
      <c r="P893520" s="83"/>
    </row>
    <row r="893521" spans="16:16" x14ac:dyDescent="0.3">
      <c r="P893521" s="83"/>
    </row>
    <row r="893522" spans="16:16" x14ac:dyDescent="0.3">
      <c r="P893522" s="83"/>
    </row>
    <row r="893523" spans="16:16" x14ac:dyDescent="0.3">
      <c r="P893523" s="83"/>
    </row>
    <row r="893524" spans="16:16" x14ac:dyDescent="0.3">
      <c r="P893524" s="83"/>
    </row>
    <row r="893525" spans="16:16" x14ac:dyDescent="0.3">
      <c r="P893525" s="83"/>
    </row>
    <row r="893526" spans="16:16" x14ac:dyDescent="0.3">
      <c r="P893526" s="83"/>
    </row>
    <row r="893527" spans="16:16" x14ac:dyDescent="0.3">
      <c r="P893527" s="83"/>
    </row>
    <row r="893528" spans="16:16" x14ac:dyDescent="0.3">
      <c r="P893528" s="83"/>
    </row>
    <row r="893529" spans="16:16" x14ac:dyDescent="0.3">
      <c r="P893529" s="83"/>
    </row>
    <row r="893530" spans="16:16" x14ac:dyDescent="0.3">
      <c r="P893530" s="83"/>
    </row>
    <row r="893531" spans="16:16" x14ac:dyDescent="0.3">
      <c r="P893531" s="83"/>
    </row>
    <row r="893532" spans="16:16" x14ac:dyDescent="0.3">
      <c r="P893532" s="83"/>
    </row>
    <row r="893533" spans="16:16" x14ac:dyDescent="0.3">
      <c r="P893533" s="83"/>
    </row>
    <row r="893534" spans="16:16" x14ac:dyDescent="0.3">
      <c r="P893534" s="83"/>
    </row>
    <row r="893535" spans="16:16" x14ac:dyDescent="0.3">
      <c r="P893535" s="83"/>
    </row>
    <row r="893536" spans="16:16" x14ac:dyDescent="0.3">
      <c r="P893536" s="83"/>
    </row>
    <row r="893537" spans="16:16" x14ac:dyDescent="0.3">
      <c r="P893537" s="83"/>
    </row>
    <row r="893538" spans="16:16" x14ac:dyDescent="0.3">
      <c r="P893538" s="83"/>
    </row>
    <row r="893539" spans="16:16" x14ac:dyDescent="0.3">
      <c r="P893539" s="83"/>
    </row>
    <row r="893540" spans="16:16" x14ac:dyDescent="0.3">
      <c r="P893540" s="83"/>
    </row>
    <row r="893541" spans="16:16" x14ac:dyDescent="0.3">
      <c r="P893541" s="83"/>
    </row>
    <row r="893542" spans="16:16" x14ac:dyDescent="0.3">
      <c r="P893542" s="83"/>
    </row>
    <row r="893543" spans="16:16" x14ac:dyDescent="0.3">
      <c r="P893543" s="83"/>
    </row>
    <row r="893544" spans="16:16" x14ac:dyDescent="0.3">
      <c r="P893544" s="83"/>
    </row>
    <row r="893545" spans="16:16" x14ac:dyDescent="0.3">
      <c r="P893545" s="83"/>
    </row>
    <row r="893546" spans="16:16" x14ac:dyDescent="0.3">
      <c r="P893546" s="83"/>
    </row>
    <row r="893547" spans="16:16" x14ac:dyDescent="0.3">
      <c r="P893547" s="83"/>
    </row>
    <row r="893548" spans="16:16" x14ac:dyDescent="0.3">
      <c r="P893548" s="83"/>
    </row>
    <row r="893549" spans="16:16" x14ac:dyDescent="0.3">
      <c r="P893549" s="83"/>
    </row>
    <row r="893550" spans="16:16" x14ac:dyDescent="0.3">
      <c r="P893550" s="83"/>
    </row>
    <row r="893551" spans="16:16" x14ac:dyDescent="0.3">
      <c r="P893551" s="83"/>
    </row>
    <row r="893552" spans="16:16" x14ac:dyDescent="0.3">
      <c r="P893552" s="83"/>
    </row>
    <row r="893553" spans="16:16" x14ac:dyDescent="0.3">
      <c r="P893553" s="83"/>
    </row>
    <row r="893554" spans="16:16" x14ac:dyDescent="0.3">
      <c r="P893554" s="83"/>
    </row>
    <row r="893555" spans="16:16" x14ac:dyDescent="0.3">
      <c r="P893555" s="83"/>
    </row>
    <row r="893556" spans="16:16" x14ac:dyDescent="0.3">
      <c r="P893556" s="83"/>
    </row>
    <row r="893557" spans="16:16" x14ac:dyDescent="0.3">
      <c r="P893557" s="83"/>
    </row>
    <row r="893558" spans="16:16" x14ac:dyDescent="0.3">
      <c r="P893558" s="83"/>
    </row>
    <row r="893559" spans="16:16" x14ac:dyDescent="0.3">
      <c r="P893559" s="83"/>
    </row>
    <row r="893560" spans="16:16" x14ac:dyDescent="0.3">
      <c r="P893560" s="83"/>
    </row>
    <row r="893561" spans="16:16" x14ac:dyDescent="0.3">
      <c r="P893561" s="83"/>
    </row>
    <row r="893562" spans="16:16" x14ac:dyDescent="0.3">
      <c r="P893562" s="83"/>
    </row>
    <row r="893563" spans="16:16" x14ac:dyDescent="0.3">
      <c r="P893563" s="83"/>
    </row>
    <row r="893564" spans="16:16" x14ac:dyDescent="0.3">
      <c r="P893564" s="83"/>
    </row>
    <row r="893565" spans="16:16" x14ac:dyDescent="0.3">
      <c r="P893565" s="83"/>
    </row>
    <row r="893566" spans="16:16" x14ac:dyDescent="0.3">
      <c r="P893566" s="83"/>
    </row>
    <row r="893567" spans="16:16" x14ac:dyDescent="0.3">
      <c r="P893567" s="83"/>
    </row>
    <row r="893568" spans="16:16" x14ac:dyDescent="0.3">
      <c r="P893568" s="83"/>
    </row>
    <row r="893569" spans="16:16" x14ac:dyDescent="0.3">
      <c r="P893569" s="83"/>
    </row>
    <row r="893570" spans="16:16" x14ac:dyDescent="0.3">
      <c r="P893570" s="83"/>
    </row>
    <row r="893571" spans="16:16" x14ac:dyDescent="0.3">
      <c r="P893571" s="83"/>
    </row>
    <row r="893572" spans="16:16" x14ac:dyDescent="0.3">
      <c r="P893572" s="83"/>
    </row>
    <row r="893573" spans="16:16" x14ac:dyDescent="0.3">
      <c r="P893573" s="83"/>
    </row>
    <row r="893574" spans="16:16" x14ac:dyDescent="0.3">
      <c r="P893574" s="83"/>
    </row>
    <row r="893575" spans="16:16" x14ac:dyDescent="0.3">
      <c r="P893575" s="83"/>
    </row>
    <row r="893576" spans="16:16" x14ac:dyDescent="0.3">
      <c r="P893576" s="83"/>
    </row>
    <row r="893577" spans="16:16" x14ac:dyDescent="0.3">
      <c r="P893577" s="83"/>
    </row>
    <row r="893578" spans="16:16" x14ac:dyDescent="0.3">
      <c r="P893578" s="83"/>
    </row>
    <row r="893579" spans="16:16" x14ac:dyDescent="0.3">
      <c r="P893579" s="83"/>
    </row>
    <row r="893580" spans="16:16" x14ac:dyDescent="0.3">
      <c r="P893580" s="83"/>
    </row>
    <row r="893581" spans="16:16" x14ac:dyDescent="0.3">
      <c r="P893581" s="83"/>
    </row>
    <row r="893582" spans="16:16" x14ac:dyDescent="0.3">
      <c r="P893582" s="83"/>
    </row>
    <row r="893583" spans="16:16" x14ac:dyDescent="0.3">
      <c r="P893583" s="83"/>
    </row>
    <row r="893584" spans="16:16" x14ac:dyDescent="0.3">
      <c r="P893584" s="83"/>
    </row>
    <row r="893585" spans="16:16" x14ac:dyDescent="0.3">
      <c r="P893585" s="83"/>
    </row>
    <row r="893586" spans="16:16" x14ac:dyDescent="0.3">
      <c r="P893586" s="83"/>
    </row>
    <row r="893587" spans="16:16" x14ac:dyDescent="0.3">
      <c r="P893587" s="83"/>
    </row>
    <row r="893588" spans="16:16" x14ac:dyDescent="0.3">
      <c r="P893588" s="83"/>
    </row>
    <row r="893589" spans="16:16" x14ac:dyDescent="0.3">
      <c r="P893589" s="83"/>
    </row>
    <row r="893590" spans="16:16" x14ac:dyDescent="0.3">
      <c r="P893590" s="83"/>
    </row>
    <row r="893591" spans="16:16" x14ac:dyDescent="0.3">
      <c r="P893591" s="83"/>
    </row>
    <row r="893592" spans="16:16" x14ac:dyDescent="0.3">
      <c r="P893592" s="83"/>
    </row>
    <row r="893593" spans="16:16" x14ac:dyDescent="0.3">
      <c r="P893593" s="83"/>
    </row>
    <row r="893594" spans="16:16" x14ac:dyDescent="0.3">
      <c r="P893594" s="83"/>
    </row>
    <row r="893595" spans="16:16" x14ac:dyDescent="0.3">
      <c r="P893595" s="83"/>
    </row>
    <row r="893596" spans="16:16" x14ac:dyDescent="0.3">
      <c r="P893596" s="83"/>
    </row>
    <row r="893597" spans="16:16" x14ac:dyDescent="0.3">
      <c r="P893597" s="83"/>
    </row>
    <row r="893598" spans="16:16" x14ac:dyDescent="0.3">
      <c r="P893598" s="83"/>
    </row>
    <row r="893599" spans="16:16" x14ac:dyDescent="0.3">
      <c r="P893599" s="83"/>
    </row>
    <row r="893600" spans="16:16" x14ac:dyDescent="0.3">
      <c r="P893600" s="83"/>
    </row>
    <row r="893601" spans="16:16" x14ac:dyDescent="0.3">
      <c r="P893601" s="83"/>
    </row>
    <row r="893602" spans="16:16" x14ac:dyDescent="0.3">
      <c r="P893602" s="83"/>
    </row>
    <row r="893603" spans="16:16" x14ac:dyDescent="0.3">
      <c r="P893603" s="83"/>
    </row>
    <row r="893604" spans="16:16" x14ac:dyDescent="0.3">
      <c r="P893604" s="83"/>
    </row>
    <row r="893605" spans="16:16" x14ac:dyDescent="0.3">
      <c r="P893605" s="83"/>
    </row>
    <row r="893606" spans="16:16" x14ac:dyDescent="0.3">
      <c r="P893606" s="83"/>
    </row>
    <row r="893607" spans="16:16" x14ac:dyDescent="0.3">
      <c r="P893607" s="83"/>
    </row>
    <row r="893608" spans="16:16" x14ac:dyDescent="0.3">
      <c r="P893608" s="83"/>
    </row>
    <row r="893609" spans="16:16" x14ac:dyDescent="0.3">
      <c r="P893609" s="83"/>
    </row>
    <row r="893610" spans="16:16" x14ac:dyDescent="0.3">
      <c r="P893610" s="83"/>
    </row>
    <row r="893611" spans="16:16" x14ac:dyDescent="0.3">
      <c r="P893611" s="83"/>
    </row>
    <row r="893612" spans="16:16" x14ac:dyDescent="0.3">
      <c r="P893612" s="83"/>
    </row>
    <row r="893613" spans="16:16" x14ac:dyDescent="0.3">
      <c r="P893613" s="83"/>
    </row>
    <row r="893614" spans="16:16" x14ac:dyDescent="0.3">
      <c r="P893614" s="83"/>
    </row>
    <row r="893615" spans="16:16" x14ac:dyDescent="0.3">
      <c r="P893615" s="83"/>
    </row>
    <row r="893616" spans="16:16" x14ac:dyDescent="0.3">
      <c r="P893616" s="83"/>
    </row>
    <row r="893617" spans="16:16" x14ac:dyDescent="0.3">
      <c r="P893617" s="83"/>
    </row>
    <row r="893618" spans="16:16" x14ac:dyDescent="0.3">
      <c r="P893618" s="83"/>
    </row>
    <row r="893619" spans="16:16" x14ac:dyDescent="0.3">
      <c r="P893619" s="83"/>
    </row>
    <row r="893620" spans="16:16" x14ac:dyDescent="0.3">
      <c r="P893620" s="83"/>
    </row>
    <row r="893621" spans="16:16" x14ac:dyDescent="0.3">
      <c r="P893621" s="83"/>
    </row>
    <row r="893622" spans="16:16" x14ac:dyDescent="0.3">
      <c r="P893622" s="83"/>
    </row>
    <row r="893623" spans="16:16" x14ac:dyDescent="0.3">
      <c r="P893623" s="83"/>
    </row>
    <row r="893624" spans="16:16" x14ac:dyDescent="0.3">
      <c r="P893624" s="83"/>
    </row>
    <row r="893625" spans="16:16" x14ac:dyDescent="0.3">
      <c r="P893625" s="83"/>
    </row>
    <row r="893626" spans="16:16" x14ac:dyDescent="0.3">
      <c r="P893626" s="83"/>
    </row>
    <row r="893627" spans="16:16" x14ac:dyDescent="0.3">
      <c r="P893627" s="83"/>
    </row>
    <row r="893628" spans="16:16" x14ac:dyDescent="0.3">
      <c r="P893628" s="83"/>
    </row>
    <row r="893629" spans="16:16" x14ac:dyDescent="0.3">
      <c r="P893629" s="83"/>
    </row>
    <row r="893630" spans="16:16" x14ac:dyDescent="0.3">
      <c r="P893630" s="83"/>
    </row>
    <row r="893631" spans="16:16" x14ac:dyDescent="0.3">
      <c r="P893631" s="83"/>
    </row>
    <row r="893632" spans="16:16" x14ac:dyDescent="0.3">
      <c r="P893632" s="83"/>
    </row>
    <row r="893633" spans="16:16" x14ac:dyDescent="0.3">
      <c r="P893633" s="83"/>
    </row>
    <row r="893634" spans="16:16" x14ac:dyDescent="0.3">
      <c r="P893634" s="83"/>
    </row>
    <row r="893635" spans="16:16" x14ac:dyDescent="0.3">
      <c r="P893635" s="83"/>
    </row>
    <row r="893636" spans="16:16" x14ac:dyDescent="0.3">
      <c r="P893636" s="83"/>
    </row>
    <row r="893637" spans="16:16" x14ac:dyDescent="0.3">
      <c r="P893637" s="83"/>
    </row>
    <row r="893638" spans="16:16" x14ac:dyDescent="0.3">
      <c r="P893638" s="83"/>
    </row>
    <row r="893639" spans="16:16" x14ac:dyDescent="0.3">
      <c r="P893639" s="83"/>
    </row>
    <row r="893640" spans="16:16" x14ac:dyDescent="0.3">
      <c r="P893640" s="83"/>
    </row>
    <row r="893641" spans="16:16" x14ac:dyDescent="0.3">
      <c r="P893641" s="83"/>
    </row>
    <row r="893642" spans="16:16" x14ac:dyDescent="0.3">
      <c r="P893642" s="83"/>
    </row>
    <row r="893643" spans="16:16" x14ac:dyDescent="0.3">
      <c r="P893643" s="83"/>
    </row>
    <row r="893644" spans="16:16" x14ac:dyDescent="0.3">
      <c r="P893644" s="83"/>
    </row>
    <row r="893645" spans="16:16" x14ac:dyDescent="0.3">
      <c r="P893645" s="83"/>
    </row>
    <row r="893646" spans="16:16" x14ac:dyDescent="0.3">
      <c r="P893646" s="83"/>
    </row>
    <row r="893647" spans="16:16" x14ac:dyDescent="0.3">
      <c r="P893647" s="83"/>
    </row>
    <row r="893648" spans="16:16" x14ac:dyDescent="0.3">
      <c r="P893648" s="83"/>
    </row>
    <row r="893649" spans="16:16" x14ac:dyDescent="0.3">
      <c r="P893649" s="83"/>
    </row>
    <row r="893650" spans="16:16" x14ac:dyDescent="0.3">
      <c r="P893650" s="83"/>
    </row>
    <row r="893651" spans="16:16" x14ac:dyDescent="0.3">
      <c r="P893651" s="83"/>
    </row>
    <row r="893652" spans="16:16" x14ac:dyDescent="0.3">
      <c r="P893652" s="83"/>
    </row>
    <row r="893653" spans="16:16" x14ac:dyDescent="0.3">
      <c r="P893653" s="83"/>
    </row>
    <row r="893654" spans="16:16" x14ac:dyDescent="0.3">
      <c r="P893654" s="83"/>
    </row>
    <row r="893655" spans="16:16" x14ac:dyDescent="0.3">
      <c r="P893655" s="83"/>
    </row>
    <row r="893656" spans="16:16" x14ac:dyDescent="0.3">
      <c r="P893656" s="83"/>
    </row>
    <row r="893657" spans="16:16" x14ac:dyDescent="0.3">
      <c r="P893657" s="83"/>
    </row>
    <row r="893658" spans="16:16" x14ac:dyDescent="0.3">
      <c r="P893658" s="83"/>
    </row>
    <row r="893659" spans="16:16" x14ac:dyDescent="0.3">
      <c r="P893659" s="83"/>
    </row>
    <row r="893660" spans="16:16" x14ac:dyDescent="0.3">
      <c r="P893660" s="83"/>
    </row>
    <row r="893661" spans="16:16" x14ac:dyDescent="0.3">
      <c r="P893661" s="83"/>
    </row>
    <row r="893662" spans="16:16" x14ac:dyDescent="0.3">
      <c r="P893662" s="83"/>
    </row>
    <row r="893663" spans="16:16" x14ac:dyDescent="0.3">
      <c r="P893663" s="83"/>
    </row>
    <row r="893664" spans="16:16" x14ac:dyDescent="0.3">
      <c r="P893664" s="83"/>
    </row>
    <row r="893665" spans="16:16" x14ac:dyDescent="0.3">
      <c r="P893665" s="83"/>
    </row>
    <row r="893666" spans="16:16" x14ac:dyDescent="0.3">
      <c r="P893666" s="83"/>
    </row>
    <row r="893667" spans="16:16" x14ac:dyDescent="0.3">
      <c r="P893667" s="83"/>
    </row>
    <row r="893668" spans="16:16" x14ac:dyDescent="0.3">
      <c r="P893668" s="83"/>
    </row>
    <row r="893669" spans="16:16" x14ac:dyDescent="0.3">
      <c r="P893669" s="83"/>
    </row>
    <row r="893670" spans="16:16" x14ac:dyDescent="0.3">
      <c r="P893670" s="83"/>
    </row>
    <row r="893671" spans="16:16" x14ac:dyDescent="0.3">
      <c r="P893671" s="83"/>
    </row>
    <row r="893672" spans="16:16" x14ac:dyDescent="0.3">
      <c r="P893672" s="83"/>
    </row>
    <row r="893673" spans="16:16" x14ac:dyDescent="0.3">
      <c r="P893673" s="83"/>
    </row>
    <row r="893674" spans="16:16" x14ac:dyDescent="0.3">
      <c r="P893674" s="83"/>
    </row>
    <row r="893675" spans="16:16" x14ac:dyDescent="0.3">
      <c r="P893675" s="83"/>
    </row>
    <row r="893676" spans="16:16" x14ac:dyDescent="0.3">
      <c r="P893676" s="83"/>
    </row>
    <row r="893677" spans="16:16" x14ac:dyDescent="0.3">
      <c r="P893677" s="83"/>
    </row>
    <row r="893678" spans="16:16" x14ac:dyDescent="0.3">
      <c r="P893678" s="83"/>
    </row>
    <row r="893679" spans="16:16" x14ac:dyDescent="0.3">
      <c r="P893679" s="83"/>
    </row>
    <row r="893680" spans="16:16" x14ac:dyDescent="0.3">
      <c r="P893680" s="83"/>
    </row>
    <row r="893681" spans="16:16" x14ac:dyDescent="0.3">
      <c r="P893681" s="83"/>
    </row>
    <row r="893682" spans="16:16" x14ac:dyDescent="0.3">
      <c r="P893682" s="83"/>
    </row>
    <row r="893683" spans="16:16" x14ac:dyDescent="0.3">
      <c r="P893683" s="83"/>
    </row>
    <row r="893684" spans="16:16" x14ac:dyDescent="0.3">
      <c r="P893684" s="83"/>
    </row>
    <row r="893685" spans="16:16" x14ac:dyDescent="0.3">
      <c r="P893685" s="83"/>
    </row>
    <row r="893686" spans="16:16" x14ac:dyDescent="0.3">
      <c r="P893686" s="83"/>
    </row>
    <row r="893687" spans="16:16" x14ac:dyDescent="0.3">
      <c r="P893687" s="83"/>
    </row>
    <row r="893688" spans="16:16" x14ac:dyDescent="0.3">
      <c r="P893688" s="83"/>
    </row>
    <row r="893689" spans="16:16" x14ac:dyDescent="0.3">
      <c r="P893689" s="83"/>
    </row>
    <row r="893690" spans="16:16" x14ac:dyDescent="0.3">
      <c r="P893690" s="83"/>
    </row>
    <row r="893691" spans="16:16" x14ac:dyDescent="0.3">
      <c r="P893691" s="83"/>
    </row>
    <row r="893692" spans="16:16" x14ac:dyDescent="0.3">
      <c r="P893692" s="83"/>
    </row>
    <row r="893693" spans="16:16" x14ac:dyDescent="0.3">
      <c r="P893693" s="83"/>
    </row>
    <row r="893694" spans="16:16" x14ac:dyDescent="0.3">
      <c r="P893694" s="83"/>
    </row>
    <row r="893695" spans="16:16" x14ac:dyDescent="0.3">
      <c r="P893695" s="83"/>
    </row>
    <row r="893696" spans="16:16" x14ac:dyDescent="0.3">
      <c r="P893696" s="83"/>
    </row>
    <row r="893697" spans="16:16" x14ac:dyDescent="0.3">
      <c r="P893697" s="83"/>
    </row>
    <row r="893698" spans="16:16" x14ac:dyDescent="0.3">
      <c r="P893698" s="83"/>
    </row>
    <row r="893699" spans="16:16" x14ac:dyDescent="0.3">
      <c r="P893699" s="83"/>
    </row>
    <row r="893700" spans="16:16" x14ac:dyDescent="0.3">
      <c r="P893700" s="83"/>
    </row>
    <row r="893701" spans="16:16" x14ac:dyDescent="0.3">
      <c r="P893701" s="83"/>
    </row>
    <row r="893702" spans="16:16" x14ac:dyDescent="0.3">
      <c r="P893702" s="83"/>
    </row>
    <row r="893703" spans="16:16" x14ac:dyDescent="0.3">
      <c r="P893703" s="83"/>
    </row>
    <row r="893704" spans="16:16" x14ac:dyDescent="0.3">
      <c r="P893704" s="83"/>
    </row>
    <row r="893705" spans="16:16" x14ac:dyDescent="0.3">
      <c r="P893705" s="83"/>
    </row>
    <row r="893706" spans="16:16" x14ac:dyDescent="0.3">
      <c r="P893706" s="83"/>
    </row>
    <row r="893707" spans="16:16" x14ac:dyDescent="0.3">
      <c r="P893707" s="83"/>
    </row>
    <row r="893708" spans="16:16" x14ac:dyDescent="0.3">
      <c r="P893708" s="83"/>
    </row>
    <row r="893709" spans="16:16" x14ac:dyDescent="0.3">
      <c r="P893709" s="83"/>
    </row>
    <row r="893710" spans="16:16" x14ac:dyDescent="0.3">
      <c r="P893710" s="83"/>
    </row>
    <row r="893711" spans="16:16" x14ac:dyDescent="0.3">
      <c r="P893711" s="83"/>
    </row>
    <row r="893712" spans="16:16" x14ac:dyDescent="0.3">
      <c r="P893712" s="83"/>
    </row>
    <row r="893713" spans="16:16" x14ac:dyDescent="0.3">
      <c r="P893713" s="83"/>
    </row>
    <row r="893714" spans="16:16" x14ac:dyDescent="0.3">
      <c r="P893714" s="83"/>
    </row>
    <row r="893715" spans="16:16" x14ac:dyDescent="0.3">
      <c r="P893715" s="83"/>
    </row>
    <row r="893716" spans="16:16" x14ac:dyDescent="0.3">
      <c r="P893716" s="83"/>
    </row>
    <row r="893717" spans="16:16" x14ac:dyDescent="0.3">
      <c r="P893717" s="83"/>
    </row>
    <row r="893718" spans="16:16" x14ac:dyDescent="0.3">
      <c r="P893718" s="83"/>
    </row>
    <row r="893719" spans="16:16" x14ac:dyDescent="0.3">
      <c r="P893719" s="83"/>
    </row>
    <row r="893720" spans="16:16" x14ac:dyDescent="0.3">
      <c r="P893720" s="83"/>
    </row>
    <row r="893721" spans="16:16" x14ac:dyDescent="0.3">
      <c r="P893721" s="83"/>
    </row>
    <row r="893722" spans="16:16" x14ac:dyDescent="0.3">
      <c r="P893722" s="83"/>
    </row>
    <row r="893723" spans="16:16" x14ac:dyDescent="0.3">
      <c r="P893723" s="83"/>
    </row>
    <row r="893724" spans="16:16" x14ac:dyDescent="0.3">
      <c r="P893724" s="83"/>
    </row>
    <row r="893725" spans="16:16" x14ac:dyDescent="0.3">
      <c r="P893725" s="83"/>
    </row>
    <row r="893726" spans="16:16" x14ac:dyDescent="0.3">
      <c r="P893726" s="83"/>
    </row>
    <row r="893727" spans="16:16" x14ac:dyDescent="0.3">
      <c r="P893727" s="83"/>
    </row>
    <row r="893728" spans="16:16" x14ac:dyDescent="0.3">
      <c r="P893728" s="83"/>
    </row>
    <row r="893729" spans="16:16" x14ac:dyDescent="0.3">
      <c r="P893729" s="83"/>
    </row>
    <row r="893730" spans="16:16" x14ac:dyDescent="0.3">
      <c r="P893730" s="83"/>
    </row>
    <row r="893731" spans="16:16" x14ac:dyDescent="0.3">
      <c r="P893731" s="83"/>
    </row>
    <row r="893732" spans="16:16" x14ac:dyDescent="0.3">
      <c r="P893732" s="83"/>
    </row>
    <row r="893733" spans="16:16" x14ac:dyDescent="0.3">
      <c r="P893733" s="83"/>
    </row>
    <row r="893734" spans="16:16" x14ac:dyDescent="0.3">
      <c r="P893734" s="83"/>
    </row>
    <row r="893735" spans="16:16" x14ac:dyDescent="0.3">
      <c r="P893735" s="83"/>
    </row>
    <row r="893736" spans="16:16" x14ac:dyDescent="0.3">
      <c r="P893736" s="83"/>
    </row>
    <row r="893737" spans="16:16" x14ac:dyDescent="0.3">
      <c r="P893737" s="83"/>
    </row>
    <row r="893738" spans="16:16" x14ac:dyDescent="0.3">
      <c r="P893738" s="83"/>
    </row>
    <row r="893739" spans="16:16" x14ac:dyDescent="0.3">
      <c r="P893739" s="83"/>
    </row>
    <row r="893740" spans="16:16" x14ac:dyDescent="0.3">
      <c r="P893740" s="83"/>
    </row>
    <row r="893741" spans="16:16" x14ac:dyDescent="0.3">
      <c r="P893741" s="83"/>
    </row>
    <row r="893742" spans="16:16" x14ac:dyDescent="0.3">
      <c r="P893742" s="83"/>
    </row>
    <row r="893743" spans="16:16" x14ac:dyDescent="0.3">
      <c r="P893743" s="83"/>
    </row>
    <row r="893744" spans="16:16" x14ac:dyDescent="0.3">
      <c r="P893744" s="83"/>
    </row>
    <row r="893745" spans="16:16" x14ac:dyDescent="0.3">
      <c r="P893745" s="83"/>
    </row>
    <row r="893746" spans="16:16" x14ac:dyDescent="0.3">
      <c r="P893746" s="83"/>
    </row>
    <row r="893747" spans="16:16" x14ac:dyDescent="0.3">
      <c r="P893747" s="83"/>
    </row>
    <row r="893748" spans="16:16" x14ac:dyDescent="0.3">
      <c r="P893748" s="83"/>
    </row>
    <row r="893749" spans="16:16" x14ac:dyDescent="0.3">
      <c r="P893749" s="83"/>
    </row>
    <row r="893750" spans="16:16" x14ac:dyDescent="0.3">
      <c r="P893750" s="83"/>
    </row>
    <row r="893751" spans="16:16" x14ac:dyDescent="0.3">
      <c r="P893751" s="83"/>
    </row>
    <row r="893752" spans="16:16" x14ac:dyDescent="0.3">
      <c r="P893752" s="83"/>
    </row>
    <row r="893753" spans="16:16" x14ac:dyDescent="0.3">
      <c r="P893753" s="83"/>
    </row>
    <row r="893754" spans="16:16" x14ac:dyDescent="0.3">
      <c r="P893754" s="83"/>
    </row>
    <row r="893755" spans="16:16" x14ac:dyDescent="0.3">
      <c r="P893755" s="83"/>
    </row>
    <row r="893756" spans="16:16" x14ac:dyDescent="0.3">
      <c r="P893756" s="83"/>
    </row>
    <row r="893757" spans="16:16" x14ac:dyDescent="0.3">
      <c r="P893757" s="83"/>
    </row>
    <row r="893758" spans="16:16" x14ac:dyDescent="0.3">
      <c r="P893758" s="83"/>
    </row>
    <row r="893759" spans="16:16" x14ac:dyDescent="0.3">
      <c r="P893759" s="83"/>
    </row>
    <row r="893760" spans="16:16" x14ac:dyDescent="0.3">
      <c r="P893760" s="83"/>
    </row>
    <row r="893761" spans="16:16" x14ac:dyDescent="0.3">
      <c r="P893761" s="83"/>
    </row>
    <row r="893762" spans="16:16" x14ac:dyDescent="0.3">
      <c r="P893762" s="83"/>
    </row>
    <row r="893763" spans="16:16" x14ac:dyDescent="0.3">
      <c r="P893763" s="83"/>
    </row>
    <row r="893764" spans="16:16" x14ac:dyDescent="0.3">
      <c r="P893764" s="83"/>
    </row>
    <row r="893765" spans="16:16" x14ac:dyDescent="0.3">
      <c r="P893765" s="83"/>
    </row>
    <row r="893766" spans="16:16" x14ac:dyDescent="0.3">
      <c r="P893766" s="83"/>
    </row>
    <row r="893767" spans="16:16" x14ac:dyDescent="0.3">
      <c r="P893767" s="83"/>
    </row>
    <row r="893768" spans="16:16" x14ac:dyDescent="0.3">
      <c r="P893768" s="83"/>
    </row>
    <row r="893769" spans="16:16" x14ac:dyDescent="0.3">
      <c r="P893769" s="83"/>
    </row>
    <row r="893770" spans="16:16" x14ac:dyDescent="0.3">
      <c r="P893770" s="83"/>
    </row>
    <row r="893771" spans="16:16" x14ac:dyDescent="0.3">
      <c r="P893771" s="83"/>
    </row>
    <row r="893772" spans="16:16" x14ac:dyDescent="0.3">
      <c r="P893772" s="83"/>
    </row>
    <row r="893773" spans="16:16" x14ac:dyDescent="0.3">
      <c r="P893773" s="83"/>
    </row>
    <row r="893774" spans="16:16" x14ac:dyDescent="0.3">
      <c r="P893774" s="83"/>
    </row>
    <row r="893775" spans="16:16" x14ac:dyDescent="0.3">
      <c r="P893775" s="83"/>
    </row>
    <row r="893776" spans="16:16" x14ac:dyDescent="0.3">
      <c r="P893776" s="83"/>
    </row>
    <row r="893777" spans="16:16" x14ac:dyDescent="0.3">
      <c r="P893777" s="83"/>
    </row>
    <row r="893778" spans="16:16" x14ac:dyDescent="0.3">
      <c r="P893778" s="83"/>
    </row>
    <row r="893779" spans="16:16" x14ac:dyDescent="0.3">
      <c r="P893779" s="83"/>
    </row>
    <row r="893780" spans="16:16" x14ac:dyDescent="0.3">
      <c r="P893780" s="83"/>
    </row>
    <row r="893781" spans="16:16" x14ac:dyDescent="0.3">
      <c r="P893781" s="83"/>
    </row>
    <row r="893782" spans="16:16" x14ac:dyDescent="0.3">
      <c r="P893782" s="83"/>
    </row>
    <row r="893783" spans="16:16" x14ac:dyDescent="0.3">
      <c r="P893783" s="83"/>
    </row>
    <row r="893784" spans="16:16" x14ac:dyDescent="0.3">
      <c r="P893784" s="83"/>
    </row>
    <row r="893785" spans="16:16" x14ac:dyDescent="0.3">
      <c r="P893785" s="83"/>
    </row>
    <row r="893786" spans="16:16" x14ac:dyDescent="0.3">
      <c r="P893786" s="83"/>
    </row>
    <row r="893787" spans="16:16" x14ac:dyDescent="0.3">
      <c r="P893787" s="83"/>
    </row>
    <row r="893788" spans="16:16" x14ac:dyDescent="0.3">
      <c r="P893788" s="83"/>
    </row>
    <row r="893789" spans="16:16" x14ac:dyDescent="0.3">
      <c r="P893789" s="83"/>
    </row>
    <row r="893790" spans="16:16" x14ac:dyDescent="0.3">
      <c r="P893790" s="83"/>
    </row>
    <row r="893791" spans="16:16" x14ac:dyDescent="0.3">
      <c r="P893791" s="83"/>
    </row>
    <row r="893792" spans="16:16" x14ac:dyDescent="0.3">
      <c r="P893792" s="83"/>
    </row>
    <row r="893793" spans="16:16" x14ac:dyDescent="0.3">
      <c r="P893793" s="83"/>
    </row>
    <row r="893794" spans="16:16" x14ac:dyDescent="0.3">
      <c r="P893794" s="83"/>
    </row>
    <row r="893795" spans="16:16" x14ac:dyDescent="0.3">
      <c r="P893795" s="83"/>
    </row>
    <row r="893796" spans="16:16" x14ac:dyDescent="0.3">
      <c r="P893796" s="83"/>
    </row>
    <row r="893797" spans="16:16" x14ac:dyDescent="0.3">
      <c r="P893797" s="83"/>
    </row>
    <row r="893798" spans="16:16" x14ac:dyDescent="0.3">
      <c r="P893798" s="83"/>
    </row>
    <row r="893799" spans="16:16" x14ac:dyDescent="0.3">
      <c r="P893799" s="83"/>
    </row>
    <row r="893800" spans="16:16" x14ac:dyDescent="0.3">
      <c r="P893800" s="83"/>
    </row>
    <row r="893801" spans="16:16" x14ac:dyDescent="0.3">
      <c r="P893801" s="83"/>
    </row>
    <row r="893802" spans="16:16" x14ac:dyDescent="0.3">
      <c r="P893802" s="83"/>
    </row>
    <row r="893803" spans="16:16" x14ac:dyDescent="0.3">
      <c r="P893803" s="83"/>
    </row>
    <row r="893804" spans="16:16" x14ac:dyDescent="0.3">
      <c r="P893804" s="83"/>
    </row>
    <row r="893805" spans="16:16" x14ac:dyDescent="0.3">
      <c r="P893805" s="83"/>
    </row>
    <row r="893806" spans="16:16" x14ac:dyDescent="0.3">
      <c r="P893806" s="83"/>
    </row>
    <row r="893807" spans="16:16" x14ac:dyDescent="0.3">
      <c r="P893807" s="83"/>
    </row>
    <row r="893808" spans="16:16" x14ac:dyDescent="0.3">
      <c r="P893808" s="83"/>
    </row>
    <row r="893809" spans="16:16" x14ac:dyDescent="0.3">
      <c r="P893809" s="83"/>
    </row>
    <row r="893810" spans="16:16" x14ac:dyDescent="0.3">
      <c r="P893810" s="83"/>
    </row>
    <row r="893811" spans="16:16" x14ac:dyDescent="0.3">
      <c r="P893811" s="83"/>
    </row>
    <row r="893812" spans="16:16" x14ac:dyDescent="0.3">
      <c r="P893812" s="83"/>
    </row>
    <row r="893813" spans="16:16" x14ac:dyDescent="0.3">
      <c r="P893813" s="83"/>
    </row>
    <row r="893814" spans="16:16" x14ac:dyDescent="0.3">
      <c r="P893814" s="83"/>
    </row>
    <row r="893815" spans="16:16" x14ac:dyDescent="0.3">
      <c r="P893815" s="83"/>
    </row>
    <row r="893816" spans="16:16" x14ac:dyDescent="0.3">
      <c r="P893816" s="83"/>
    </row>
    <row r="893817" spans="16:16" x14ac:dyDescent="0.3">
      <c r="P893817" s="83"/>
    </row>
    <row r="893818" spans="16:16" x14ac:dyDescent="0.3">
      <c r="P893818" s="83"/>
    </row>
    <row r="893819" spans="16:16" x14ac:dyDescent="0.3">
      <c r="P893819" s="83"/>
    </row>
    <row r="893820" spans="16:16" x14ac:dyDescent="0.3">
      <c r="P893820" s="83"/>
    </row>
    <row r="893821" spans="16:16" x14ac:dyDescent="0.3">
      <c r="P893821" s="83"/>
    </row>
    <row r="893822" spans="16:16" x14ac:dyDescent="0.3">
      <c r="P893822" s="83"/>
    </row>
    <row r="893823" spans="16:16" x14ac:dyDescent="0.3">
      <c r="P893823" s="83"/>
    </row>
    <row r="893824" spans="16:16" x14ac:dyDescent="0.3">
      <c r="P893824" s="83"/>
    </row>
    <row r="893825" spans="16:16" x14ac:dyDescent="0.3">
      <c r="P893825" s="83"/>
    </row>
    <row r="893826" spans="16:16" x14ac:dyDescent="0.3">
      <c r="P893826" s="83"/>
    </row>
    <row r="893827" spans="16:16" x14ac:dyDescent="0.3">
      <c r="P893827" s="83"/>
    </row>
    <row r="893828" spans="16:16" x14ac:dyDescent="0.3">
      <c r="P893828" s="83"/>
    </row>
    <row r="893829" spans="16:16" x14ac:dyDescent="0.3">
      <c r="P893829" s="83"/>
    </row>
    <row r="893830" spans="16:16" x14ac:dyDescent="0.3">
      <c r="P893830" s="83"/>
    </row>
    <row r="893831" spans="16:16" x14ac:dyDescent="0.3">
      <c r="P893831" s="83"/>
    </row>
    <row r="893832" spans="16:16" x14ac:dyDescent="0.3">
      <c r="P893832" s="83"/>
    </row>
    <row r="893833" spans="16:16" x14ac:dyDescent="0.3">
      <c r="P893833" s="83"/>
    </row>
    <row r="893834" spans="16:16" x14ac:dyDescent="0.3">
      <c r="P893834" s="83"/>
    </row>
    <row r="893835" spans="16:16" x14ac:dyDescent="0.3">
      <c r="P893835" s="83"/>
    </row>
    <row r="893836" spans="16:16" x14ac:dyDescent="0.3">
      <c r="P893836" s="83"/>
    </row>
    <row r="893837" spans="16:16" x14ac:dyDescent="0.3">
      <c r="P893837" s="83"/>
    </row>
    <row r="893838" spans="16:16" x14ac:dyDescent="0.3">
      <c r="P893838" s="83"/>
    </row>
    <row r="893839" spans="16:16" x14ac:dyDescent="0.3">
      <c r="P893839" s="83"/>
    </row>
    <row r="893840" spans="16:16" x14ac:dyDescent="0.3">
      <c r="P893840" s="83"/>
    </row>
    <row r="893841" spans="16:16" x14ac:dyDescent="0.3">
      <c r="P893841" s="83"/>
    </row>
    <row r="893842" spans="16:16" x14ac:dyDescent="0.3">
      <c r="P893842" s="83"/>
    </row>
    <row r="893843" spans="16:16" x14ac:dyDescent="0.3">
      <c r="P893843" s="83"/>
    </row>
    <row r="893844" spans="16:16" x14ac:dyDescent="0.3">
      <c r="P893844" s="83"/>
    </row>
    <row r="893845" spans="16:16" x14ac:dyDescent="0.3">
      <c r="P893845" s="83"/>
    </row>
    <row r="893846" spans="16:16" x14ac:dyDescent="0.3">
      <c r="P893846" s="83"/>
    </row>
    <row r="893847" spans="16:16" x14ac:dyDescent="0.3">
      <c r="P893847" s="83"/>
    </row>
    <row r="893848" spans="16:16" x14ac:dyDescent="0.3">
      <c r="P893848" s="83"/>
    </row>
    <row r="893849" spans="16:16" x14ac:dyDescent="0.3">
      <c r="P893849" s="83"/>
    </row>
    <row r="893850" spans="16:16" x14ac:dyDescent="0.3">
      <c r="P893850" s="83"/>
    </row>
    <row r="893851" spans="16:16" x14ac:dyDescent="0.3">
      <c r="P893851" s="83"/>
    </row>
    <row r="893852" spans="16:16" x14ac:dyDescent="0.3">
      <c r="P893852" s="83"/>
    </row>
    <row r="893853" spans="16:16" x14ac:dyDescent="0.3">
      <c r="P893853" s="83"/>
    </row>
    <row r="893854" spans="16:16" x14ac:dyDescent="0.3">
      <c r="P893854" s="83"/>
    </row>
    <row r="893855" spans="16:16" x14ac:dyDescent="0.3">
      <c r="P893855" s="83"/>
    </row>
    <row r="893856" spans="16:16" x14ac:dyDescent="0.3">
      <c r="P893856" s="83"/>
    </row>
    <row r="893857" spans="16:16" x14ac:dyDescent="0.3">
      <c r="P893857" s="83"/>
    </row>
    <row r="893858" spans="16:16" x14ac:dyDescent="0.3">
      <c r="P893858" s="83"/>
    </row>
    <row r="893859" spans="16:16" x14ac:dyDescent="0.3">
      <c r="P893859" s="83"/>
    </row>
    <row r="893860" spans="16:16" x14ac:dyDescent="0.3">
      <c r="P893860" s="83"/>
    </row>
    <row r="893861" spans="16:16" x14ac:dyDescent="0.3">
      <c r="P893861" s="83"/>
    </row>
    <row r="893862" spans="16:16" x14ac:dyDescent="0.3">
      <c r="P893862" s="83"/>
    </row>
    <row r="893863" spans="16:16" x14ac:dyDescent="0.3">
      <c r="P893863" s="83"/>
    </row>
    <row r="893864" spans="16:16" x14ac:dyDescent="0.3">
      <c r="P893864" s="83"/>
    </row>
    <row r="893865" spans="16:16" x14ac:dyDescent="0.3">
      <c r="P893865" s="83"/>
    </row>
    <row r="893866" spans="16:16" x14ac:dyDescent="0.3">
      <c r="P893866" s="83"/>
    </row>
    <row r="893867" spans="16:16" x14ac:dyDescent="0.3">
      <c r="P893867" s="83"/>
    </row>
    <row r="893868" spans="16:16" x14ac:dyDescent="0.3">
      <c r="P893868" s="83"/>
    </row>
    <row r="893869" spans="16:16" x14ac:dyDescent="0.3">
      <c r="P893869" s="83"/>
    </row>
    <row r="893870" spans="16:16" x14ac:dyDescent="0.3">
      <c r="P893870" s="83"/>
    </row>
    <row r="893871" spans="16:16" x14ac:dyDescent="0.3">
      <c r="P893871" s="83"/>
    </row>
    <row r="893872" spans="16:16" x14ac:dyDescent="0.3">
      <c r="P893872" s="83"/>
    </row>
    <row r="893873" spans="16:16" x14ac:dyDescent="0.3">
      <c r="P893873" s="83"/>
    </row>
    <row r="893874" spans="16:16" x14ac:dyDescent="0.3">
      <c r="P893874" s="83"/>
    </row>
    <row r="893875" spans="16:16" x14ac:dyDescent="0.3">
      <c r="P893875" s="83"/>
    </row>
    <row r="893876" spans="16:16" x14ac:dyDescent="0.3">
      <c r="P893876" s="83"/>
    </row>
    <row r="893877" spans="16:16" x14ac:dyDescent="0.3">
      <c r="P893877" s="83"/>
    </row>
    <row r="893878" spans="16:16" x14ac:dyDescent="0.3">
      <c r="P893878" s="83"/>
    </row>
    <row r="893879" spans="16:16" x14ac:dyDescent="0.3">
      <c r="P893879" s="83"/>
    </row>
    <row r="893880" spans="16:16" x14ac:dyDescent="0.3">
      <c r="P893880" s="83"/>
    </row>
    <row r="893881" spans="16:16" x14ac:dyDescent="0.3">
      <c r="P893881" s="83"/>
    </row>
    <row r="893882" spans="16:16" x14ac:dyDescent="0.3">
      <c r="P893882" s="83"/>
    </row>
    <row r="893883" spans="16:16" x14ac:dyDescent="0.3">
      <c r="P893883" s="83"/>
    </row>
    <row r="893884" spans="16:16" x14ac:dyDescent="0.3">
      <c r="P893884" s="83"/>
    </row>
    <row r="893885" spans="16:16" x14ac:dyDescent="0.3">
      <c r="P893885" s="83"/>
    </row>
    <row r="893886" spans="16:16" x14ac:dyDescent="0.3">
      <c r="P893886" s="83"/>
    </row>
    <row r="893887" spans="16:16" x14ac:dyDescent="0.3">
      <c r="P893887" s="83"/>
    </row>
    <row r="893888" spans="16:16" x14ac:dyDescent="0.3">
      <c r="P893888" s="83"/>
    </row>
    <row r="893889" spans="16:16" x14ac:dyDescent="0.3">
      <c r="P893889" s="83"/>
    </row>
    <row r="893890" spans="16:16" x14ac:dyDescent="0.3">
      <c r="P893890" s="83"/>
    </row>
    <row r="893891" spans="16:16" x14ac:dyDescent="0.3">
      <c r="P893891" s="83"/>
    </row>
    <row r="893892" spans="16:16" x14ac:dyDescent="0.3">
      <c r="P893892" s="83"/>
    </row>
    <row r="893893" spans="16:16" x14ac:dyDescent="0.3">
      <c r="P893893" s="83"/>
    </row>
    <row r="893894" spans="16:16" x14ac:dyDescent="0.3">
      <c r="P893894" s="83"/>
    </row>
    <row r="893895" spans="16:16" x14ac:dyDescent="0.3">
      <c r="P893895" s="83"/>
    </row>
    <row r="893896" spans="16:16" x14ac:dyDescent="0.3">
      <c r="P893896" s="83"/>
    </row>
    <row r="893897" spans="16:16" x14ac:dyDescent="0.3">
      <c r="P893897" s="83"/>
    </row>
    <row r="893898" spans="16:16" x14ac:dyDescent="0.3">
      <c r="P893898" s="83"/>
    </row>
    <row r="893899" spans="16:16" x14ac:dyDescent="0.3">
      <c r="P893899" s="83"/>
    </row>
    <row r="893900" spans="16:16" x14ac:dyDescent="0.3">
      <c r="P893900" s="83"/>
    </row>
    <row r="893901" spans="16:16" x14ac:dyDescent="0.3">
      <c r="P893901" s="83"/>
    </row>
    <row r="893902" spans="16:16" x14ac:dyDescent="0.3">
      <c r="P893902" s="83"/>
    </row>
    <row r="893903" spans="16:16" x14ac:dyDescent="0.3">
      <c r="P893903" s="83"/>
    </row>
    <row r="893904" spans="16:16" x14ac:dyDescent="0.3">
      <c r="P893904" s="83"/>
    </row>
    <row r="893905" spans="16:16" x14ac:dyDescent="0.3">
      <c r="P893905" s="83"/>
    </row>
    <row r="893906" spans="16:16" x14ac:dyDescent="0.3">
      <c r="P893906" s="83"/>
    </row>
    <row r="893907" spans="16:16" x14ac:dyDescent="0.3">
      <c r="P893907" s="83"/>
    </row>
    <row r="893908" spans="16:16" x14ac:dyDescent="0.3">
      <c r="P893908" s="83"/>
    </row>
    <row r="893909" spans="16:16" x14ac:dyDescent="0.3">
      <c r="P893909" s="83"/>
    </row>
    <row r="893910" spans="16:16" x14ac:dyDescent="0.3">
      <c r="P893910" s="83"/>
    </row>
    <row r="893911" spans="16:16" x14ac:dyDescent="0.3">
      <c r="P893911" s="83"/>
    </row>
    <row r="893912" spans="16:16" x14ac:dyDescent="0.3">
      <c r="P893912" s="83"/>
    </row>
    <row r="893913" spans="16:16" x14ac:dyDescent="0.3">
      <c r="P893913" s="83"/>
    </row>
    <row r="893914" spans="16:16" x14ac:dyDescent="0.3">
      <c r="P893914" s="83"/>
    </row>
    <row r="893915" spans="16:16" x14ac:dyDescent="0.3">
      <c r="P893915" s="83"/>
    </row>
    <row r="893916" spans="16:16" x14ac:dyDescent="0.3">
      <c r="P893916" s="83"/>
    </row>
    <row r="893917" spans="16:16" x14ac:dyDescent="0.3">
      <c r="P893917" s="83"/>
    </row>
    <row r="893918" spans="16:16" x14ac:dyDescent="0.3">
      <c r="P893918" s="83"/>
    </row>
    <row r="893919" spans="16:16" x14ac:dyDescent="0.3">
      <c r="P893919" s="83"/>
    </row>
    <row r="893920" spans="16:16" x14ac:dyDescent="0.3">
      <c r="P893920" s="83"/>
    </row>
    <row r="893921" spans="16:16" x14ac:dyDescent="0.3">
      <c r="P893921" s="83"/>
    </row>
    <row r="893922" spans="16:16" x14ac:dyDescent="0.3">
      <c r="P893922" s="83"/>
    </row>
    <row r="893923" spans="16:16" x14ac:dyDescent="0.3">
      <c r="P893923" s="83"/>
    </row>
    <row r="893924" spans="16:16" x14ac:dyDescent="0.3">
      <c r="P893924" s="83"/>
    </row>
    <row r="893925" spans="16:16" x14ac:dyDescent="0.3">
      <c r="P893925" s="83"/>
    </row>
    <row r="893926" spans="16:16" x14ac:dyDescent="0.3">
      <c r="P893926" s="83"/>
    </row>
    <row r="893927" spans="16:16" x14ac:dyDescent="0.3">
      <c r="P893927" s="83"/>
    </row>
    <row r="893928" spans="16:16" x14ac:dyDescent="0.3">
      <c r="P893928" s="83"/>
    </row>
    <row r="893929" spans="16:16" x14ac:dyDescent="0.3">
      <c r="P893929" s="83"/>
    </row>
    <row r="893930" spans="16:16" x14ac:dyDescent="0.3">
      <c r="P893930" s="83"/>
    </row>
    <row r="893931" spans="16:16" x14ac:dyDescent="0.3">
      <c r="P893931" s="83"/>
    </row>
    <row r="893932" spans="16:16" x14ac:dyDescent="0.3">
      <c r="P893932" s="83"/>
    </row>
    <row r="893933" spans="16:16" x14ac:dyDescent="0.3">
      <c r="P893933" s="83"/>
    </row>
    <row r="893934" spans="16:16" x14ac:dyDescent="0.3">
      <c r="P893934" s="83"/>
    </row>
    <row r="893935" spans="16:16" x14ac:dyDescent="0.3">
      <c r="P893935" s="83"/>
    </row>
    <row r="893936" spans="16:16" x14ac:dyDescent="0.3">
      <c r="P893936" s="83"/>
    </row>
    <row r="893937" spans="16:16" x14ac:dyDescent="0.3">
      <c r="P893937" s="83"/>
    </row>
    <row r="893938" spans="16:16" x14ac:dyDescent="0.3">
      <c r="P893938" s="83"/>
    </row>
    <row r="893939" spans="16:16" x14ac:dyDescent="0.3">
      <c r="P893939" s="83"/>
    </row>
    <row r="893940" spans="16:16" x14ac:dyDescent="0.3">
      <c r="P893940" s="83"/>
    </row>
    <row r="893941" spans="16:16" x14ac:dyDescent="0.3">
      <c r="P893941" s="83"/>
    </row>
    <row r="893942" spans="16:16" x14ac:dyDescent="0.3">
      <c r="P893942" s="83"/>
    </row>
    <row r="893943" spans="16:16" x14ac:dyDescent="0.3">
      <c r="P893943" s="83"/>
    </row>
    <row r="893944" spans="16:16" x14ac:dyDescent="0.3">
      <c r="P893944" s="83"/>
    </row>
    <row r="893945" spans="16:16" x14ac:dyDescent="0.3">
      <c r="P893945" s="83"/>
    </row>
    <row r="893946" spans="16:16" x14ac:dyDescent="0.3">
      <c r="P893946" s="83"/>
    </row>
    <row r="893947" spans="16:16" x14ac:dyDescent="0.3">
      <c r="P893947" s="83"/>
    </row>
    <row r="893948" spans="16:16" x14ac:dyDescent="0.3">
      <c r="P893948" s="83"/>
    </row>
    <row r="893949" spans="16:16" x14ac:dyDescent="0.3">
      <c r="P893949" s="83"/>
    </row>
    <row r="893950" spans="16:16" x14ac:dyDescent="0.3">
      <c r="P893950" s="83"/>
    </row>
    <row r="893951" spans="16:16" x14ac:dyDescent="0.3">
      <c r="P893951" s="83"/>
    </row>
    <row r="893952" spans="16:16" x14ac:dyDescent="0.3">
      <c r="P893952" s="83"/>
    </row>
    <row r="893953" spans="16:16" x14ac:dyDescent="0.3">
      <c r="P893953" s="83"/>
    </row>
    <row r="893954" spans="16:16" x14ac:dyDescent="0.3">
      <c r="P893954" s="83"/>
    </row>
    <row r="893955" spans="16:16" x14ac:dyDescent="0.3">
      <c r="P893955" s="83"/>
    </row>
    <row r="893956" spans="16:16" x14ac:dyDescent="0.3">
      <c r="P893956" s="83"/>
    </row>
    <row r="893957" spans="16:16" x14ac:dyDescent="0.3">
      <c r="P893957" s="83"/>
    </row>
    <row r="893958" spans="16:16" x14ac:dyDescent="0.3">
      <c r="P893958" s="83"/>
    </row>
    <row r="893959" spans="16:16" x14ac:dyDescent="0.3">
      <c r="P893959" s="83"/>
    </row>
    <row r="893960" spans="16:16" x14ac:dyDescent="0.3">
      <c r="P893960" s="83"/>
    </row>
    <row r="893961" spans="16:16" x14ac:dyDescent="0.3">
      <c r="P893961" s="83"/>
    </row>
    <row r="893962" spans="16:16" x14ac:dyDescent="0.3">
      <c r="P893962" s="83"/>
    </row>
    <row r="893963" spans="16:16" x14ac:dyDescent="0.3">
      <c r="P893963" s="83"/>
    </row>
    <row r="893964" spans="16:16" x14ac:dyDescent="0.3">
      <c r="P893964" s="83"/>
    </row>
    <row r="893965" spans="16:16" x14ac:dyDescent="0.3">
      <c r="P893965" s="83"/>
    </row>
    <row r="893966" spans="16:16" x14ac:dyDescent="0.3">
      <c r="P893966" s="83"/>
    </row>
    <row r="893967" spans="16:16" x14ac:dyDescent="0.3">
      <c r="P893967" s="83"/>
    </row>
    <row r="893968" spans="16:16" x14ac:dyDescent="0.3">
      <c r="P893968" s="83"/>
    </row>
    <row r="893969" spans="16:16" x14ac:dyDescent="0.3">
      <c r="P893969" s="83"/>
    </row>
    <row r="893970" spans="16:16" x14ac:dyDescent="0.3">
      <c r="P893970" s="83"/>
    </row>
    <row r="893971" spans="16:16" x14ac:dyDescent="0.3">
      <c r="P893971" s="83"/>
    </row>
    <row r="893972" spans="16:16" x14ac:dyDescent="0.3">
      <c r="P893972" s="83"/>
    </row>
    <row r="893973" spans="16:16" x14ac:dyDescent="0.3">
      <c r="P893973" s="83"/>
    </row>
    <row r="893974" spans="16:16" x14ac:dyDescent="0.3">
      <c r="P893974" s="83"/>
    </row>
    <row r="893975" spans="16:16" x14ac:dyDescent="0.3">
      <c r="P893975" s="83"/>
    </row>
    <row r="893976" spans="16:16" x14ac:dyDescent="0.3">
      <c r="P893976" s="83"/>
    </row>
    <row r="893977" spans="16:16" x14ac:dyDescent="0.3">
      <c r="P893977" s="83"/>
    </row>
    <row r="893978" spans="16:16" x14ac:dyDescent="0.3">
      <c r="P893978" s="83"/>
    </row>
    <row r="893979" spans="16:16" x14ac:dyDescent="0.3">
      <c r="P893979" s="83"/>
    </row>
    <row r="893980" spans="16:16" x14ac:dyDescent="0.3">
      <c r="P893980" s="83"/>
    </row>
    <row r="893981" spans="16:16" x14ac:dyDescent="0.3">
      <c r="P893981" s="83"/>
    </row>
    <row r="893982" spans="16:16" x14ac:dyDescent="0.3">
      <c r="P893982" s="83"/>
    </row>
    <row r="893983" spans="16:16" x14ac:dyDescent="0.3">
      <c r="P893983" s="83"/>
    </row>
    <row r="893984" spans="16:16" x14ac:dyDescent="0.3">
      <c r="P893984" s="83"/>
    </row>
    <row r="893985" spans="16:16" x14ac:dyDescent="0.3">
      <c r="P893985" s="83"/>
    </row>
    <row r="893986" spans="16:16" x14ac:dyDescent="0.3">
      <c r="P893986" s="83"/>
    </row>
    <row r="893987" spans="16:16" x14ac:dyDescent="0.3">
      <c r="P893987" s="83"/>
    </row>
    <row r="893988" spans="16:16" x14ac:dyDescent="0.3">
      <c r="P893988" s="83"/>
    </row>
    <row r="893989" spans="16:16" x14ac:dyDescent="0.3">
      <c r="P893989" s="83"/>
    </row>
    <row r="893990" spans="16:16" x14ac:dyDescent="0.3">
      <c r="P893990" s="83"/>
    </row>
    <row r="893991" spans="16:16" x14ac:dyDescent="0.3">
      <c r="P893991" s="83"/>
    </row>
    <row r="893992" spans="16:16" x14ac:dyDescent="0.3">
      <c r="P893992" s="83"/>
    </row>
    <row r="893993" spans="16:16" x14ac:dyDescent="0.3">
      <c r="P893993" s="83"/>
    </row>
    <row r="893994" spans="16:16" x14ac:dyDescent="0.3">
      <c r="P893994" s="83"/>
    </row>
    <row r="893995" spans="16:16" x14ac:dyDescent="0.3">
      <c r="P893995" s="83"/>
    </row>
    <row r="893996" spans="16:16" x14ac:dyDescent="0.3">
      <c r="P893996" s="83"/>
    </row>
    <row r="893997" spans="16:16" x14ac:dyDescent="0.3">
      <c r="P893997" s="83"/>
    </row>
    <row r="893998" spans="16:16" x14ac:dyDescent="0.3">
      <c r="P893998" s="83"/>
    </row>
    <row r="893999" spans="16:16" x14ac:dyDescent="0.3">
      <c r="P893999" s="83"/>
    </row>
    <row r="894000" spans="16:16" x14ac:dyDescent="0.3">
      <c r="P894000" s="83"/>
    </row>
    <row r="894001" spans="16:16" x14ac:dyDescent="0.3">
      <c r="P894001" s="83"/>
    </row>
    <row r="894002" spans="16:16" x14ac:dyDescent="0.3">
      <c r="P894002" s="83"/>
    </row>
    <row r="894003" spans="16:16" x14ac:dyDescent="0.3">
      <c r="P894003" s="83"/>
    </row>
    <row r="894004" spans="16:16" x14ac:dyDescent="0.3">
      <c r="P894004" s="83"/>
    </row>
    <row r="894005" spans="16:16" x14ac:dyDescent="0.3">
      <c r="P894005" s="83"/>
    </row>
    <row r="894006" spans="16:16" x14ac:dyDescent="0.3">
      <c r="P894006" s="83"/>
    </row>
    <row r="894007" spans="16:16" x14ac:dyDescent="0.3">
      <c r="P894007" s="83"/>
    </row>
    <row r="894008" spans="16:16" x14ac:dyDescent="0.3">
      <c r="P894008" s="83"/>
    </row>
    <row r="894009" spans="16:16" x14ac:dyDescent="0.3">
      <c r="P894009" s="83"/>
    </row>
    <row r="894010" spans="16:16" x14ac:dyDescent="0.3">
      <c r="P894010" s="83"/>
    </row>
    <row r="894011" spans="16:16" x14ac:dyDescent="0.3">
      <c r="P894011" s="83"/>
    </row>
    <row r="894012" spans="16:16" x14ac:dyDescent="0.3">
      <c r="P894012" s="83"/>
    </row>
    <row r="894013" spans="16:16" x14ac:dyDescent="0.3">
      <c r="P894013" s="83"/>
    </row>
    <row r="894014" spans="16:16" x14ac:dyDescent="0.3">
      <c r="P894014" s="83"/>
    </row>
    <row r="894015" spans="16:16" x14ac:dyDescent="0.3">
      <c r="P894015" s="83"/>
    </row>
    <row r="894016" spans="16:16" x14ac:dyDescent="0.3">
      <c r="P894016" s="83"/>
    </row>
    <row r="894017" spans="16:16" x14ac:dyDescent="0.3">
      <c r="P894017" s="83"/>
    </row>
    <row r="894018" spans="16:16" x14ac:dyDescent="0.3">
      <c r="P894018" s="83"/>
    </row>
    <row r="894019" spans="16:16" x14ac:dyDescent="0.3">
      <c r="P894019" s="83"/>
    </row>
    <row r="894020" spans="16:16" x14ac:dyDescent="0.3">
      <c r="P894020" s="83"/>
    </row>
    <row r="894021" spans="16:16" x14ac:dyDescent="0.3">
      <c r="P894021" s="83"/>
    </row>
    <row r="894022" spans="16:16" x14ac:dyDescent="0.3">
      <c r="P894022" s="83"/>
    </row>
    <row r="894023" spans="16:16" x14ac:dyDescent="0.3">
      <c r="P894023" s="83"/>
    </row>
    <row r="894024" spans="16:16" x14ac:dyDescent="0.3">
      <c r="P894024" s="83"/>
    </row>
    <row r="894025" spans="16:16" x14ac:dyDescent="0.3">
      <c r="P894025" s="83"/>
    </row>
    <row r="894026" spans="16:16" x14ac:dyDescent="0.3">
      <c r="P894026" s="83"/>
    </row>
    <row r="894027" spans="16:16" x14ac:dyDescent="0.3">
      <c r="P894027" s="83"/>
    </row>
    <row r="894028" spans="16:16" x14ac:dyDescent="0.3">
      <c r="P894028" s="83"/>
    </row>
    <row r="894029" spans="16:16" x14ac:dyDescent="0.3">
      <c r="P894029" s="83"/>
    </row>
    <row r="894030" spans="16:16" x14ac:dyDescent="0.3">
      <c r="P894030" s="83"/>
    </row>
    <row r="894031" spans="16:16" x14ac:dyDescent="0.3">
      <c r="P894031" s="83"/>
    </row>
    <row r="894032" spans="16:16" x14ac:dyDescent="0.3">
      <c r="P894032" s="83"/>
    </row>
    <row r="894033" spans="16:16" x14ac:dyDescent="0.3">
      <c r="P894033" s="83"/>
    </row>
    <row r="894034" spans="16:16" x14ac:dyDescent="0.3">
      <c r="P894034" s="83"/>
    </row>
    <row r="894035" spans="16:16" x14ac:dyDescent="0.3">
      <c r="P894035" s="83"/>
    </row>
    <row r="894036" spans="16:16" x14ac:dyDescent="0.3">
      <c r="P894036" s="83"/>
    </row>
    <row r="894037" spans="16:16" x14ac:dyDescent="0.3">
      <c r="P894037" s="83"/>
    </row>
    <row r="894038" spans="16:16" x14ac:dyDescent="0.3">
      <c r="P894038" s="83"/>
    </row>
    <row r="894039" spans="16:16" x14ac:dyDescent="0.3">
      <c r="P894039" s="83"/>
    </row>
    <row r="894040" spans="16:16" x14ac:dyDescent="0.3">
      <c r="P894040" s="83"/>
    </row>
    <row r="894041" spans="16:16" x14ac:dyDescent="0.3">
      <c r="P894041" s="83"/>
    </row>
    <row r="894042" spans="16:16" x14ac:dyDescent="0.3">
      <c r="P894042" s="83"/>
    </row>
    <row r="894043" spans="16:16" x14ac:dyDescent="0.3">
      <c r="P894043" s="83"/>
    </row>
    <row r="894044" spans="16:16" x14ac:dyDescent="0.3">
      <c r="P894044" s="83"/>
    </row>
    <row r="894045" spans="16:16" x14ac:dyDescent="0.3">
      <c r="P894045" s="83"/>
    </row>
    <row r="894046" spans="16:16" x14ac:dyDescent="0.3">
      <c r="P894046" s="83"/>
    </row>
    <row r="894047" spans="16:16" x14ac:dyDescent="0.3">
      <c r="P894047" s="83"/>
    </row>
    <row r="894048" spans="16:16" x14ac:dyDescent="0.3">
      <c r="P894048" s="83"/>
    </row>
    <row r="894049" spans="16:16" x14ac:dyDescent="0.3">
      <c r="P894049" s="83"/>
    </row>
    <row r="894050" spans="16:16" x14ac:dyDescent="0.3">
      <c r="P894050" s="83"/>
    </row>
    <row r="894051" spans="16:16" x14ac:dyDescent="0.3">
      <c r="P894051" s="83"/>
    </row>
    <row r="894052" spans="16:16" x14ac:dyDescent="0.3">
      <c r="P894052" s="83"/>
    </row>
    <row r="894053" spans="16:16" x14ac:dyDescent="0.3">
      <c r="P894053" s="83"/>
    </row>
    <row r="894054" spans="16:16" x14ac:dyDescent="0.3">
      <c r="P894054" s="83"/>
    </row>
    <row r="894055" spans="16:16" x14ac:dyDescent="0.3">
      <c r="P894055" s="83"/>
    </row>
    <row r="894056" spans="16:16" x14ac:dyDescent="0.3">
      <c r="P894056" s="83"/>
    </row>
    <row r="894057" spans="16:16" x14ac:dyDescent="0.3">
      <c r="P894057" s="83"/>
    </row>
    <row r="894058" spans="16:16" x14ac:dyDescent="0.3">
      <c r="P894058" s="83"/>
    </row>
    <row r="894059" spans="16:16" x14ac:dyDescent="0.3">
      <c r="P894059" s="83"/>
    </row>
    <row r="894060" spans="16:16" x14ac:dyDescent="0.3">
      <c r="P894060" s="83"/>
    </row>
    <row r="894061" spans="16:16" x14ac:dyDescent="0.3">
      <c r="P894061" s="83"/>
    </row>
    <row r="894062" spans="16:16" x14ac:dyDescent="0.3">
      <c r="P894062" s="83"/>
    </row>
    <row r="894063" spans="16:16" x14ac:dyDescent="0.3">
      <c r="P894063" s="83"/>
    </row>
    <row r="894064" spans="16:16" x14ac:dyDescent="0.3">
      <c r="P894064" s="83"/>
    </row>
    <row r="894065" spans="16:16" x14ac:dyDescent="0.3">
      <c r="P894065" s="83"/>
    </row>
    <row r="894066" spans="16:16" x14ac:dyDescent="0.3">
      <c r="P894066" s="83"/>
    </row>
    <row r="894067" spans="16:16" x14ac:dyDescent="0.3">
      <c r="P894067" s="83"/>
    </row>
    <row r="894068" spans="16:16" x14ac:dyDescent="0.3">
      <c r="P894068" s="83"/>
    </row>
    <row r="894069" spans="16:16" x14ac:dyDescent="0.3">
      <c r="P894069" s="83"/>
    </row>
    <row r="894070" spans="16:16" x14ac:dyDescent="0.3">
      <c r="P894070" s="83"/>
    </row>
    <row r="894071" spans="16:16" x14ac:dyDescent="0.3">
      <c r="P894071" s="83"/>
    </row>
    <row r="894072" spans="16:16" x14ac:dyDescent="0.3">
      <c r="P894072" s="83"/>
    </row>
    <row r="894073" spans="16:16" x14ac:dyDescent="0.3">
      <c r="P894073" s="83"/>
    </row>
    <row r="894074" spans="16:16" x14ac:dyDescent="0.3">
      <c r="P894074" s="83"/>
    </row>
    <row r="894075" spans="16:16" x14ac:dyDescent="0.3">
      <c r="P894075" s="83"/>
    </row>
    <row r="894076" spans="16:16" x14ac:dyDescent="0.3">
      <c r="P894076" s="83"/>
    </row>
    <row r="894077" spans="16:16" x14ac:dyDescent="0.3">
      <c r="P894077" s="83"/>
    </row>
    <row r="894078" spans="16:16" x14ac:dyDescent="0.3">
      <c r="P894078" s="83"/>
    </row>
    <row r="894079" spans="16:16" x14ac:dyDescent="0.3">
      <c r="P894079" s="83"/>
    </row>
    <row r="894080" spans="16:16" x14ac:dyDescent="0.3">
      <c r="P894080" s="83"/>
    </row>
    <row r="894081" spans="16:16" x14ac:dyDescent="0.3">
      <c r="P894081" s="83"/>
    </row>
    <row r="894082" spans="16:16" x14ac:dyDescent="0.3">
      <c r="P894082" s="83"/>
    </row>
    <row r="894083" spans="16:16" x14ac:dyDescent="0.3">
      <c r="P894083" s="83"/>
    </row>
    <row r="894084" spans="16:16" x14ac:dyDescent="0.3">
      <c r="P894084" s="83"/>
    </row>
    <row r="894085" spans="16:16" x14ac:dyDescent="0.3">
      <c r="P894085" s="83"/>
    </row>
    <row r="894086" spans="16:16" x14ac:dyDescent="0.3">
      <c r="P894086" s="83"/>
    </row>
    <row r="894087" spans="16:16" x14ac:dyDescent="0.3">
      <c r="P894087" s="83"/>
    </row>
    <row r="894088" spans="16:16" x14ac:dyDescent="0.3">
      <c r="P894088" s="83"/>
    </row>
    <row r="894089" spans="16:16" x14ac:dyDescent="0.3">
      <c r="P894089" s="83"/>
    </row>
    <row r="894090" spans="16:16" x14ac:dyDescent="0.3">
      <c r="P894090" s="83"/>
    </row>
    <row r="894091" spans="16:16" x14ac:dyDescent="0.3">
      <c r="P894091" s="83"/>
    </row>
    <row r="894092" spans="16:16" x14ac:dyDescent="0.3">
      <c r="P894092" s="83"/>
    </row>
    <row r="894093" spans="16:16" x14ac:dyDescent="0.3">
      <c r="P894093" s="83"/>
    </row>
    <row r="894094" spans="16:16" x14ac:dyDescent="0.3">
      <c r="P894094" s="83"/>
    </row>
    <row r="894095" spans="16:16" x14ac:dyDescent="0.3">
      <c r="P894095" s="83"/>
    </row>
    <row r="894096" spans="16:16" x14ac:dyDescent="0.3">
      <c r="P894096" s="83"/>
    </row>
    <row r="894097" spans="16:16" x14ac:dyDescent="0.3">
      <c r="P894097" s="83"/>
    </row>
    <row r="894098" spans="16:16" x14ac:dyDescent="0.3">
      <c r="P894098" s="83"/>
    </row>
    <row r="894099" spans="16:16" x14ac:dyDescent="0.3">
      <c r="P894099" s="83"/>
    </row>
    <row r="894100" spans="16:16" x14ac:dyDescent="0.3">
      <c r="P894100" s="83"/>
    </row>
    <row r="894101" spans="16:16" x14ac:dyDescent="0.3">
      <c r="P894101" s="83"/>
    </row>
    <row r="894102" spans="16:16" x14ac:dyDescent="0.3">
      <c r="P894102" s="83"/>
    </row>
    <row r="894103" spans="16:16" x14ac:dyDescent="0.3">
      <c r="P894103" s="83"/>
    </row>
    <row r="894104" spans="16:16" x14ac:dyDescent="0.3">
      <c r="P894104" s="83"/>
    </row>
    <row r="894105" spans="16:16" x14ac:dyDescent="0.3">
      <c r="P894105" s="83"/>
    </row>
    <row r="894106" spans="16:16" x14ac:dyDescent="0.3">
      <c r="P894106" s="83"/>
    </row>
    <row r="894107" spans="16:16" x14ac:dyDescent="0.3">
      <c r="P894107" s="83"/>
    </row>
    <row r="894108" spans="16:16" x14ac:dyDescent="0.3">
      <c r="P894108" s="83"/>
    </row>
    <row r="894109" spans="16:16" x14ac:dyDescent="0.3">
      <c r="P894109" s="83"/>
    </row>
    <row r="894110" spans="16:16" x14ac:dyDescent="0.3">
      <c r="P894110" s="83"/>
    </row>
    <row r="894111" spans="16:16" x14ac:dyDescent="0.3">
      <c r="P894111" s="83"/>
    </row>
    <row r="894112" spans="16:16" x14ac:dyDescent="0.3">
      <c r="P894112" s="83"/>
    </row>
    <row r="894113" spans="16:16" x14ac:dyDescent="0.3">
      <c r="P894113" s="83"/>
    </row>
    <row r="894114" spans="16:16" x14ac:dyDescent="0.3">
      <c r="P894114" s="83"/>
    </row>
    <row r="894115" spans="16:16" x14ac:dyDescent="0.3">
      <c r="P894115" s="83"/>
    </row>
    <row r="894116" spans="16:16" x14ac:dyDescent="0.3">
      <c r="P894116" s="83"/>
    </row>
    <row r="894117" spans="16:16" x14ac:dyDescent="0.3">
      <c r="P894117" s="83"/>
    </row>
    <row r="894118" spans="16:16" x14ac:dyDescent="0.3">
      <c r="P894118" s="83"/>
    </row>
    <row r="894119" spans="16:16" x14ac:dyDescent="0.3">
      <c r="P894119" s="83"/>
    </row>
    <row r="894120" spans="16:16" x14ac:dyDescent="0.3">
      <c r="P894120" s="83"/>
    </row>
    <row r="894121" spans="16:16" x14ac:dyDescent="0.3">
      <c r="P894121" s="83"/>
    </row>
    <row r="894122" spans="16:16" x14ac:dyDescent="0.3">
      <c r="P894122" s="83"/>
    </row>
    <row r="894123" spans="16:16" x14ac:dyDescent="0.3">
      <c r="P894123" s="83"/>
    </row>
    <row r="894124" spans="16:16" x14ac:dyDescent="0.3">
      <c r="P894124" s="83"/>
    </row>
    <row r="894125" spans="16:16" x14ac:dyDescent="0.3">
      <c r="P894125" s="83"/>
    </row>
    <row r="894126" spans="16:16" x14ac:dyDescent="0.3">
      <c r="P894126" s="83"/>
    </row>
    <row r="894127" spans="16:16" x14ac:dyDescent="0.3">
      <c r="P894127" s="83"/>
    </row>
    <row r="894128" spans="16:16" x14ac:dyDescent="0.3">
      <c r="P894128" s="83"/>
    </row>
    <row r="894129" spans="16:16" x14ac:dyDescent="0.3">
      <c r="P894129" s="83"/>
    </row>
    <row r="894130" spans="16:16" x14ac:dyDescent="0.3">
      <c r="P894130" s="83"/>
    </row>
    <row r="894131" spans="16:16" x14ac:dyDescent="0.3">
      <c r="P894131" s="83"/>
    </row>
    <row r="894132" spans="16:16" x14ac:dyDescent="0.3">
      <c r="P894132" s="83"/>
    </row>
    <row r="894133" spans="16:16" x14ac:dyDescent="0.3">
      <c r="P894133" s="83"/>
    </row>
    <row r="894134" spans="16:16" x14ac:dyDescent="0.3">
      <c r="P894134" s="83"/>
    </row>
    <row r="894135" spans="16:16" x14ac:dyDescent="0.3">
      <c r="P894135" s="83"/>
    </row>
    <row r="894136" spans="16:16" x14ac:dyDescent="0.3">
      <c r="P894136" s="83"/>
    </row>
    <row r="894137" spans="16:16" x14ac:dyDescent="0.3">
      <c r="P894137" s="83"/>
    </row>
    <row r="894138" spans="16:16" x14ac:dyDescent="0.3">
      <c r="P894138" s="83"/>
    </row>
    <row r="894139" spans="16:16" x14ac:dyDescent="0.3">
      <c r="P894139" s="83"/>
    </row>
    <row r="894140" spans="16:16" x14ac:dyDescent="0.3">
      <c r="P894140" s="83"/>
    </row>
    <row r="894141" spans="16:16" x14ac:dyDescent="0.3">
      <c r="P894141" s="83"/>
    </row>
    <row r="894142" spans="16:16" x14ac:dyDescent="0.3">
      <c r="P894142" s="83"/>
    </row>
    <row r="894143" spans="16:16" x14ac:dyDescent="0.3">
      <c r="P894143" s="83"/>
    </row>
    <row r="894144" spans="16:16" x14ac:dyDescent="0.3">
      <c r="P894144" s="83"/>
    </row>
    <row r="894145" spans="16:16" x14ac:dyDescent="0.3">
      <c r="P894145" s="83"/>
    </row>
    <row r="894146" spans="16:16" x14ac:dyDescent="0.3">
      <c r="P894146" s="83"/>
    </row>
    <row r="894147" spans="16:16" x14ac:dyDescent="0.3">
      <c r="P894147" s="83"/>
    </row>
    <row r="894148" spans="16:16" x14ac:dyDescent="0.3">
      <c r="P894148" s="83"/>
    </row>
    <row r="894149" spans="16:16" x14ac:dyDescent="0.3">
      <c r="P894149" s="83"/>
    </row>
    <row r="894150" spans="16:16" x14ac:dyDescent="0.3">
      <c r="P894150" s="83"/>
    </row>
    <row r="894151" spans="16:16" x14ac:dyDescent="0.3">
      <c r="P894151" s="83"/>
    </row>
    <row r="894152" spans="16:16" x14ac:dyDescent="0.3">
      <c r="P894152" s="83"/>
    </row>
    <row r="894153" spans="16:16" x14ac:dyDescent="0.3">
      <c r="P894153" s="83"/>
    </row>
    <row r="894154" spans="16:16" x14ac:dyDescent="0.3">
      <c r="P894154" s="83"/>
    </row>
    <row r="894155" spans="16:16" x14ac:dyDescent="0.3">
      <c r="P894155" s="83"/>
    </row>
    <row r="894156" spans="16:16" x14ac:dyDescent="0.3">
      <c r="P894156" s="83"/>
    </row>
    <row r="894157" spans="16:16" x14ac:dyDescent="0.3">
      <c r="P894157" s="83"/>
    </row>
    <row r="894158" spans="16:16" x14ac:dyDescent="0.3">
      <c r="P894158" s="83"/>
    </row>
    <row r="894159" spans="16:16" x14ac:dyDescent="0.3">
      <c r="P894159" s="83"/>
    </row>
    <row r="894160" spans="16:16" x14ac:dyDescent="0.3">
      <c r="P894160" s="83"/>
    </row>
    <row r="894161" spans="16:16" x14ac:dyDescent="0.3">
      <c r="P894161" s="83"/>
    </row>
    <row r="894162" spans="16:16" x14ac:dyDescent="0.3">
      <c r="P894162" s="83"/>
    </row>
    <row r="894163" spans="16:16" x14ac:dyDescent="0.3">
      <c r="P894163" s="83"/>
    </row>
    <row r="894164" spans="16:16" x14ac:dyDescent="0.3">
      <c r="P894164" s="83"/>
    </row>
    <row r="894165" spans="16:16" x14ac:dyDescent="0.3">
      <c r="P894165" s="83"/>
    </row>
    <row r="894166" spans="16:16" x14ac:dyDescent="0.3">
      <c r="P894166" s="83"/>
    </row>
    <row r="894167" spans="16:16" x14ac:dyDescent="0.3">
      <c r="P894167" s="83"/>
    </row>
    <row r="894168" spans="16:16" x14ac:dyDescent="0.3">
      <c r="P894168" s="83"/>
    </row>
    <row r="894169" spans="16:16" x14ac:dyDescent="0.3">
      <c r="P894169" s="83"/>
    </row>
    <row r="894170" spans="16:16" x14ac:dyDescent="0.3">
      <c r="P894170" s="83"/>
    </row>
    <row r="894171" spans="16:16" x14ac:dyDescent="0.3">
      <c r="P894171" s="83"/>
    </row>
    <row r="894172" spans="16:16" x14ac:dyDescent="0.3">
      <c r="P894172" s="83"/>
    </row>
    <row r="894173" spans="16:16" x14ac:dyDescent="0.3">
      <c r="P894173" s="83"/>
    </row>
    <row r="894174" spans="16:16" x14ac:dyDescent="0.3">
      <c r="P894174" s="83"/>
    </row>
    <row r="894175" spans="16:16" x14ac:dyDescent="0.3">
      <c r="P894175" s="83"/>
    </row>
    <row r="894176" spans="16:16" x14ac:dyDescent="0.3">
      <c r="P894176" s="83"/>
    </row>
    <row r="894177" spans="16:16" x14ac:dyDescent="0.3">
      <c r="P894177" s="83"/>
    </row>
    <row r="894178" spans="16:16" x14ac:dyDescent="0.3">
      <c r="P894178" s="83"/>
    </row>
    <row r="894179" spans="16:16" x14ac:dyDescent="0.3">
      <c r="P894179" s="83"/>
    </row>
    <row r="894180" spans="16:16" x14ac:dyDescent="0.3">
      <c r="P894180" s="83"/>
    </row>
    <row r="894181" spans="16:16" x14ac:dyDescent="0.3">
      <c r="P894181" s="83"/>
    </row>
    <row r="894182" spans="16:16" x14ac:dyDescent="0.3">
      <c r="P894182" s="83"/>
    </row>
    <row r="894183" spans="16:16" x14ac:dyDescent="0.3">
      <c r="P894183" s="83"/>
    </row>
    <row r="894184" spans="16:16" x14ac:dyDescent="0.3">
      <c r="P894184" s="83"/>
    </row>
    <row r="894185" spans="16:16" x14ac:dyDescent="0.3">
      <c r="P894185" s="83"/>
    </row>
    <row r="894186" spans="16:16" x14ac:dyDescent="0.3">
      <c r="P894186" s="83"/>
    </row>
    <row r="894187" spans="16:16" x14ac:dyDescent="0.3">
      <c r="P894187" s="83"/>
    </row>
    <row r="894188" spans="16:16" x14ac:dyDescent="0.3">
      <c r="P894188" s="83"/>
    </row>
    <row r="894189" spans="16:16" x14ac:dyDescent="0.3">
      <c r="P894189" s="83"/>
    </row>
    <row r="894190" spans="16:16" x14ac:dyDescent="0.3">
      <c r="P894190" s="83"/>
    </row>
    <row r="894191" spans="16:16" x14ac:dyDescent="0.3">
      <c r="P894191" s="83"/>
    </row>
    <row r="894192" spans="16:16" x14ac:dyDescent="0.3">
      <c r="P894192" s="83"/>
    </row>
    <row r="894193" spans="16:16" x14ac:dyDescent="0.3">
      <c r="P894193" s="83"/>
    </row>
    <row r="894194" spans="16:16" x14ac:dyDescent="0.3">
      <c r="P894194" s="83"/>
    </row>
    <row r="894195" spans="16:16" x14ac:dyDescent="0.3">
      <c r="P894195" s="83"/>
    </row>
    <row r="894196" spans="16:16" x14ac:dyDescent="0.3">
      <c r="P894196" s="83"/>
    </row>
    <row r="894197" spans="16:16" x14ac:dyDescent="0.3">
      <c r="P894197" s="83"/>
    </row>
    <row r="894198" spans="16:16" x14ac:dyDescent="0.3">
      <c r="P894198" s="83"/>
    </row>
    <row r="894199" spans="16:16" x14ac:dyDescent="0.3">
      <c r="P894199" s="83"/>
    </row>
    <row r="894200" spans="16:16" x14ac:dyDescent="0.3">
      <c r="P894200" s="83"/>
    </row>
    <row r="894201" spans="16:16" x14ac:dyDescent="0.3">
      <c r="P894201" s="83"/>
    </row>
    <row r="894202" spans="16:16" x14ac:dyDescent="0.3">
      <c r="P894202" s="83"/>
    </row>
    <row r="894203" spans="16:16" x14ac:dyDescent="0.3">
      <c r="P894203" s="83"/>
    </row>
    <row r="894204" spans="16:16" x14ac:dyDescent="0.3">
      <c r="P894204" s="83"/>
    </row>
    <row r="894205" spans="16:16" x14ac:dyDescent="0.3">
      <c r="P894205" s="83"/>
    </row>
    <row r="894206" spans="16:16" x14ac:dyDescent="0.3">
      <c r="P894206" s="83"/>
    </row>
    <row r="894207" spans="16:16" x14ac:dyDescent="0.3">
      <c r="P894207" s="83"/>
    </row>
    <row r="894208" spans="16:16" x14ac:dyDescent="0.3">
      <c r="P894208" s="83"/>
    </row>
    <row r="894209" spans="16:16" x14ac:dyDescent="0.3">
      <c r="P894209" s="83"/>
    </row>
    <row r="894210" spans="16:16" x14ac:dyDescent="0.3">
      <c r="P894210" s="83"/>
    </row>
    <row r="894211" spans="16:16" x14ac:dyDescent="0.3">
      <c r="P894211" s="83"/>
    </row>
    <row r="894212" spans="16:16" x14ac:dyDescent="0.3">
      <c r="P894212" s="83"/>
    </row>
    <row r="894213" spans="16:16" x14ac:dyDescent="0.3">
      <c r="P894213" s="83"/>
    </row>
    <row r="894214" spans="16:16" x14ac:dyDescent="0.3">
      <c r="P894214" s="83"/>
    </row>
    <row r="894215" spans="16:16" x14ac:dyDescent="0.3">
      <c r="P894215" s="83"/>
    </row>
    <row r="894216" spans="16:16" x14ac:dyDescent="0.3">
      <c r="P894216" s="83"/>
    </row>
    <row r="894217" spans="16:16" x14ac:dyDescent="0.3">
      <c r="P894217" s="83"/>
    </row>
    <row r="894218" spans="16:16" x14ac:dyDescent="0.3">
      <c r="P894218" s="83"/>
    </row>
    <row r="894219" spans="16:16" x14ac:dyDescent="0.3">
      <c r="P894219" s="83"/>
    </row>
    <row r="894220" spans="16:16" x14ac:dyDescent="0.3">
      <c r="P894220" s="83"/>
    </row>
    <row r="894221" spans="16:16" x14ac:dyDescent="0.3">
      <c r="P894221" s="83"/>
    </row>
    <row r="894222" spans="16:16" x14ac:dyDescent="0.3">
      <c r="P894222" s="83"/>
    </row>
    <row r="894223" spans="16:16" x14ac:dyDescent="0.3">
      <c r="P894223" s="83"/>
    </row>
    <row r="894224" spans="16:16" x14ac:dyDescent="0.3">
      <c r="P894224" s="83"/>
    </row>
    <row r="894225" spans="16:16" x14ac:dyDescent="0.3">
      <c r="P894225" s="83"/>
    </row>
    <row r="894226" spans="16:16" x14ac:dyDescent="0.3">
      <c r="P894226" s="83"/>
    </row>
    <row r="894227" spans="16:16" x14ac:dyDescent="0.3">
      <c r="P894227" s="83"/>
    </row>
    <row r="894228" spans="16:16" x14ac:dyDescent="0.3">
      <c r="P894228" s="83"/>
    </row>
    <row r="894229" spans="16:16" x14ac:dyDescent="0.3">
      <c r="P894229" s="83"/>
    </row>
    <row r="894230" spans="16:16" x14ac:dyDescent="0.3">
      <c r="P894230" s="83"/>
    </row>
    <row r="894231" spans="16:16" x14ac:dyDescent="0.3">
      <c r="P894231" s="83"/>
    </row>
    <row r="894232" spans="16:16" x14ac:dyDescent="0.3">
      <c r="P894232" s="83"/>
    </row>
    <row r="894233" spans="16:16" x14ac:dyDescent="0.3">
      <c r="P894233" s="83"/>
    </row>
    <row r="894234" spans="16:16" x14ac:dyDescent="0.3">
      <c r="P894234" s="83"/>
    </row>
    <row r="894235" spans="16:16" x14ac:dyDescent="0.3">
      <c r="P894235" s="83"/>
    </row>
    <row r="894236" spans="16:16" x14ac:dyDescent="0.3">
      <c r="P894236" s="83"/>
    </row>
    <row r="894237" spans="16:16" x14ac:dyDescent="0.3">
      <c r="P894237" s="83"/>
    </row>
    <row r="894238" spans="16:16" x14ac:dyDescent="0.3">
      <c r="P894238" s="83"/>
    </row>
    <row r="894239" spans="16:16" x14ac:dyDescent="0.3">
      <c r="P894239" s="83"/>
    </row>
    <row r="894240" spans="16:16" x14ac:dyDescent="0.3">
      <c r="P894240" s="83"/>
    </row>
    <row r="894241" spans="16:16" x14ac:dyDescent="0.3">
      <c r="P894241" s="83"/>
    </row>
    <row r="894242" spans="16:16" x14ac:dyDescent="0.3">
      <c r="P894242" s="83"/>
    </row>
    <row r="894243" spans="16:16" x14ac:dyDescent="0.3">
      <c r="P894243" s="83"/>
    </row>
    <row r="894244" spans="16:16" x14ac:dyDescent="0.3">
      <c r="P894244" s="83"/>
    </row>
    <row r="894245" spans="16:16" x14ac:dyDescent="0.3">
      <c r="P894245" s="83"/>
    </row>
    <row r="894246" spans="16:16" x14ac:dyDescent="0.3">
      <c r="P894246" s="83"/>
    </row>
    <row r="894247" spans="16:16" x14ac:dyDescent="0.3">
      <c r="P894247" s="83"/>
    </row>
    <row r="894248" spans="16:16" x14ac:dyDescent="0.3">
      <c r="P894248" s="83"/>
    </row>
    <row r="894249" spans="16:16" x14ac:dyDescent="0.3">
      <c r="P894249" s="83"/>
    </row>
    <row r="894250" spans="16:16" x14ac:dyDescent="0.3">
      <c r="P894250" s="83"/>
    </row>
    <row r="894251" spans="16:16" x14ac:dyDescent="0.3">
      <c r="P894251" s="83"/>
    </row>
    <row r="894252" spans="16:16" x14ac:dyDescent="0.3">
      <c r="P894252" s="83"/>
    </row>
    <row r="894253" spans="16:16" x14ac:dyDescent="0.3">
      <c r="P894253" s="83"/>
    </row>
    <row r="894254" spans="16:16" x14ac:dyDescent="0.3">
      <c r="P894254" s="83"/>
    </row>
    <row r="894255" spans="16:16" x14ac:dyDescent="0.3">
      <c r="P894255" s="83"/>
    </row>
    <row r="894256" spans="16:16" x14ac:dyDescent="0.3">
      <c r="P894256" s="83"/>
    </row>
    <row r="894257" spans="16:16" x14ac:dyDescent="0.3">
      <c r="P894257" s="83"/>
    </row>
    <row r="894258" spans="16:16" x14ac:dyDescent="0.3">
      <c r="P894258" s="83"/>
    </row>
    <row r="894259" spans="16:16" x14ac:dyDescent="0.3">
      <c r="P894259" s="83"/>
    </row>
    <row r="894260" spans="16:16" x14ac:dyDescent="0.3">
      <c r="P894260" s="83"/>
    </row>
    <row r="894261" spans="16:16" x14ac:dyDescent="0.3">
      <c r="P894261" s="83"/>
    </row>
    <row r="894262" spans="16:16" x14ac:dyDescent="0.3">
      <c r="P894262" s="83"/>
    </row>
    <row r="894263" spans="16:16" x14ac:dyDescent="0.3">
      <c r="P894263" s="83"/>
    </row>
    <row r="894264" spans="16:16" x14ac:dyDescent="0.3">
      <c r="P894264" s="83"/>
    </row>
    <row r="894265" spans="16:16" x14ac:dyDescent="0.3">
      <c r="P894265" s="83"/>
    </row>
    <row r="894266" spans="16:16" x14ac:dyDescent="0.3">
      <c r="P894266" s="83"/>
    </row>
    <row r="894267" spans="16:16" x14ac:dyDescent="0.3">
      <c r="P894267" s="83"/>
    </row>
    <row r="894268" spans="16:16" x14ac:dyDescent="0.3">
      <c r="P894268" s="83"/>
    </row>
    <row r="894269" spans="16:16" x14ac:dyDescent="0.3">
      <c r="P894269" s="83"/>
    </row>
    <row r="894270" spans="16:16" x14ac:dyDescent="0.3">
      <c r="P894270" s="83"/>
    </row>
    <row r="894271" spans="16:16" x14ac:dyDescent="0.3">
      <c r="P894271" s="83"/>
    </row>
    <row r="894272" spans="16:16" x14ac:dyDescent="0.3">
      <c r="P894272" s="83"/>
    </row>
    <row r="894273" spans="16:16" x14ac:dyDescent="0.3">
      <c r="P894273" s="83"/>
    </row>
    <row r="894274" spans="16:16" x14ac:dyDescent="0.3">
      <c r="P894274" s="83"/>
    </row>
    <row r="894275" spans="16:16" x14ac:dyDescent="0.3">
      <c r="P894275" s="83"/>
    </row>
    <row r="894276" spans="16:16" x14ac:dyDescent="0.3">
      <c r="P894276" s="83"/>
    </row>
    <row r="894277" spans="16:16" x14ac:dyDescent="0.3">
      <c r="P894277" s="83"/>
    </row>
    <row r="894278" spans="16:16" x14ac:dyDescent="0.3">
      <c r="P894278" s="83"/>
    </row>
    <row r="894279" spans="16:16" x14ac:dyDescent="0.3">
      <c r="P894279" s="83"/>
    </row>
    <row r="894280" spans="16:16" x14ac:dyDescent="0.3">
      <c r="P894280" s="83"/>
    </row>
    <row r="894281" spans="16:16" x14ac:dyDescent="0.3">
      <c r="P894281" s="83"/>
    </row>
    <row r="894282" spans="16:16" x14ac:dyDescent="0.3">
      <c r="P894282" s="83"/>
    </row>
    <row r="894283" spans="16:16" x14ac:dyDescent="0.3">
      <c r="P894283" s="83"/>
    </row>
    <row r="894284" spans="16:16" x14ac:dyDescent="0.3">
      <c r="P894284" s="83"/>
    </row>
    <row r="894285" spans="16:16" x14ac:dyDescent="0.3">
      <c r="P894285" s="83"/>
    </row>
    <row r="894286" spans="16:16" x14ac:dyDescent="0.3">
      <c r="P894286" s="83"/>
    </row>
    <row r="894287" spans="16:16" x14ac:dyDescent="0.3">
      <c r="P894287" s="83"/>
    </row>
    <row r="894288" spans="16:16" x14ac:dyDescent="0.3">
      <c r="P894288" s="83"/>
    </row>
    <row r="894289" spans="16:16" x14ac:dyDescent="0.3">
      <c r="P894289" s="83"/>
    </row>
    <row r="894290" spans="16:16" x14ac:dyDescent="0.3">
      <c r="P894290" s="83"/>
    </row>
    <row r="894291" spans="16:16" x14ac:dyDescent="0.3">
      <c r="P894291" s="83"/>
    </row>
    <row r="894292" spans="16:16" x14ac:dyDescent="0.3">
      <c r="P894292" s="83"/>
    </row>
    <row r="894293" spans="16:16" x14ac:dyDescent="0.3">
      <c r="P894293" s="83"/>
    </row>
    <row r="894294" spans="16:16" x14ac:dyDescent="0.3">
      <c r="P894294" s="83"/>
    </row>
    <row r="894295" spans="16:16" x14ac:dyDescent="0.3">
      <c r="P894295" s="83"/>
    </row>
    <row r="894296" spans="16:16" x14ac:dyDescent="0.3">
      <c r="P894296" s="83"/>
    </row>
    <row r="894297" spans="16:16" x14ac:dyDescent="0.3">
      <c r="P894297" s="83"/>
    </row>
    <row r="894298" spans="16:16" x14ac:dyDescent="0.3">
      <c r="P894298" s="83"/>
    </row>
    <row r="894299" spans="16:16" x14ac:dyDescent="0.3">
      <c r="P894299" s="83"/>
    </row>
    <row r="894300" spans="16:16" x14ac:dyDescent="0.3">
      <c r="P894300" s="83"/>
    </row>
    <row r="894301" spans="16:16" x14ac:dyDescent="0.3">
      <c r="P894301" s="83"/>
    </row>
    <row r="894302" spans="16:16" x14ac:dyDescent="0.3">
      <c r="P894302" s="83"/>
    </row>
    <row r="894303" spans="16:16" x14ac:dyDescent="0.3">
      <c r="P894303" s="83"/>
    </row>
    <row r="894304" spans="16:16" x14ac:dyDescent="0.3">
      <c r="P894304" s="83"/>
    </row>
    <row r="894305" spans="16:16" x14ac:dyDescent="0.3">
      <c r="P894305" s="83"/>
    </row>
    <row r="894306" spans="16:16" x14ac:dyDescent="0.3">
      <c r="P894306" s="83"/>
    </row>
    <row r="894307" spans="16:16" x14ac:dyDescent="0.3">
      <c r="P894307" s="83"/>
    </row>
    <row r="894308" spans="16:16" x14ac:dyDescent="0.3">
      <c r="P894308" s="83"/>
    </row>
    <row r="894309" spans="16:16" x14ac:dyDescent="0.3">
      <c r="P894309" s="83"/>
    </row>
    <row r="894310" spans="16:16" x14ac:dyDescent="0.3">
      <c r="P894310" s="83"/>
    </row>
    <row r="894311" spans="16:16" x14ac:dyDescent="0.3">
      <c r="P894311" s="83"/>
    </row>
    <row r="894312" spans="16:16" x14ac:dyDescent="0.3">
      <c r="P894312" s="83"/>
    </row>
    <row r="894313" spans="16:16" x14ac:dyDescent="0.3">
      <c r="P894313" s="83"/>
    </row>
    <row r="894314" spans="16:16" x14ac:dyDescent="0.3">
      <c r="P894314" s="83"/>
    </row>
    <row r="894315" spans="16:16" x14ac:dyDescent="0.3">
      <c r="P894315" s="83"/>
    </row>
    <row r="894316" spans="16:16" x14ac:dyDescent="0.3">
      <c r="P894316" s="83"/>
    </row>
    <row r="894317" spans="16:16" x14ac:dyDescent="0.3">
      <c r="P894317" s="83"/>
    </row>
    <row r="894318" spans="16:16" x14ac:dyDescent="0.3">
      <c r="P894318" s="83"/>
    </row>
    <row r="894319" spans="16:16" x14ac:dyDescent="0.3">
      <c r="P894319" s="83"/>
    </row>
    <row r="894320" spans="16:16" x14ac:dyDescent="0.3">
      <c r="P894320" s="83"/>
    </row>
    <row r="894321" spans="16:16" x14ac:dyDescent="0.3">
      <c r="P894321" s="83"/>
    </row>
    <row r="894322" spans="16:16" x14ac:dyDescent="0.3">
      <c r="P894322" s="83"/>
    </row>
    <row r="894323" spans="16:16" x14ac:dyDescent="0.3">
      <c r="P894323" s="83"/>
    </row>
    <row r="894324" spans="16:16" x14ac:dyDescent="0.3">
      <c r="P894324" s="83"/>
    </row>
    <row r="894325" spans="16:16" x14ac:dyDescent="0.3">
      <c r="P894325" s="83"/>
    </row>
    <row r="894326" spans="16:16" x14ac:dyDescent="0.3">
      <c r="P894326" s="83"/>
    </row>
    <row r="894327" spans="16:16" x14ac:dyDescent="0.3">
      <c r="P894327" s="83"/>
    </row>
    <row r="894328" spans="16:16" x14ac:dyDescent="0.3">
      <c r="P894328" s="83"/>
    </row>
    <row r="894329" spans="16:16" x14ac:dyDescent="0.3">
      <c r="P894329" s="83"/>
    </row>
    <row r="894330" spans="16:16" x14ac:dyDescent="0.3">
      <c r="P894330" s="83"/>
    </row>
    <row r="894331" spans="16:16" x14ac:dyDescent="0.3">
      <c r="P894331" s="83"/>
    </row>
    <row r="894332" spans="16:16" x14ac:dyDescent="0.3">
      <c r="P894332" s="83"/>
    </row>
    <row r="894333" spans="16:16" x14ac:dyDescent="0.3">
      <c r="P894333" s="83"/>
    </row>
    <row r="894334" spans="16:16" x14ac:dyDescent="0.3">
      <c r="P894334" s="83"/>
    </row>
    <row r="894335" spans="16:16" x14ac:dyDescent="0.3">
      <c r="P894335" s="83"/>
    </row>
    <row r="894336" spans="16:16" x14ac:dyDescent="0.3">
      <c r="P894336" s="83"/>
    </row>
    <row r="894337" spans="16:16" x14ac:dyDescent="0.3">
      <c r="P894337" s="83"/>
    </row>
    <row r="894338" spans="16:16" x14ac:dyDescent="0.3">
      <c r="P894338" s="83"/>
    </row>
    <row r="894339" spans="16:16" x14ac:dyDescent="0.3">
      <c r="P894339" s="83"/>
    </row>
    <row r="894340" spans="16:16" x14ac:dyDescent="0.3">
      <c r="P894340" s="83"/>
    </row>
    <row r="894341" spans="16:16" x14ac:dyDescent="0.3">
      <c r="P894341" s="83"/>
    </row>
    <row r="894342" spans="16:16" x14ac:dyDescent="0.3">
      <c r="P894342" s="83"/>
    </row>
    <row r="894343" spans="16:16" x14ac:dyDescent="0.3">
      <c r="P894343" s="83"/>
    </row>
    <row r="894344" spans="16:16" x14ac:dyDescent="0.3">
      <c r="P894344" s="83"/>
    </row>
    <row r="894345" spans="16:16" x14ac:dyDescent="0.3">
      <c r="P894345" s="83"/>
    </row>
    <row r="894346" spans="16:16" x14ac:dyDescent="0.3">
      <c r="P894346" s="83"/>
    </row>
    <row r="894347" spans="16:16" x14ac:dyDescent="0.3">
      <c r="P894347" s="83"/>
    </row>
    <row r="894348" spans="16:16" x14ac:dyDescent="0.3">
      <c r="P894348" s="83"/>
    </row>
    <row r="894349" spans="16:16" x14ac:dyDescent="0.3">
      <c r="P894349" s="83"/>
    </row>
    <row r="894350" spans="16:16" x14ac:dyDescent="0.3">
      <c r="P894350" s="83"/>
    </row>
    <row r="894351" spans="16:16" x14ac:dyDescent="0.3">
      <c r="P894351" s="83"/>
    </row>
    <row r="894352" spans="16:16" x14ac:dyDescent="0.3">
      <c r="P894352" s="83"/>
    </row>
    <row r="894353" spans="16:16" x14ac:dyDescent="0.3">
      <c r="P894353" s="83"/>
    </row>
    <row r="894354" spans="16:16" x14ac:dyDescent="0.3">
      <c r="P894354" s="83"/>
    </row>
    <row r="894355" spans="16:16" x14ac:dyDescent="0.3">
      <c r="P894355" s="83"/>
    </row>
    <row r="894356" spans="16:16" x14ac:dyDescent="0.3">
      <c r="P894356" s="83"/>
    </row>
    <row r="894357" spans="16:16" x14ac:dyDescent="0.3">
      <c r="P894357" s="83"/>
    </row>
    <row r="894358" spans="16:16" x14ac:dyDescent="0.3">
      <c r="P894358" s="83"/>
    </row>
    <row r="894359" spans="16:16" x14ac:dyDescent="0.3">
      <c r="P894359" s="83"/>
    </row>
    <row r="894360" spans="16:16" x14ac:dyDescent="0.3">
      <c r="P894360" s="83"/>
    </row>
    <row r="894361" spans="16:16" x14ac:dyDescent="0.3">
      <c r="P894361" s="83"/>
    </row>
    <row r="894362" spans="16:16" x14ac:dyDescent="0.3">
      <c r="P894362" s="83"/>
    </row>
    <row r="894363" spans="16:16" x14ac:dyDescent="0.3">
      <c r="P894363" s="83"/>
    </row>
    <row r="894364" spans="16:16" x14ac:dyDescent="0.3">
      <c r="P894364" s="83"/>
    </row>
    <row r="894365" spans="16:16" x14ac:dyDescent="0.3">
      <c r="P894365" s="83"/>
    </row>
    <row r="894366" spans="16:16" x14ac:dyDescent="0.3">
      <c r="P894366" s="83"/>
    </row>
    <row r="894367" spans="16:16" x14ac:dyDescent="0.3">
      <c r="P894367" s="83"/>
    </row>
    <row r="894368" spans="16:16" x14ac:dyDescent="0.3">
      <c r="P894368" s="83"/>
    </row>
    <row r="894369" spans="16:16" x14ac:dyDescent="0.3">
      <c r="P894369" s="83"/>
    </row>
    <row r="894370" spans="16:16" x14ac:dyDescent="0.3">
      <c r="P894370" s="83"/>
    </row>
    <row r="894371" spans="16:16" x14ac:dyDescent="0.3">
      <c r="P894371" s="83"/>
    </row>
    <row r="894372" spans="16:16" x14ac:dyDescent="0.3">
      <c r="P894372" s="83"/>
    </row>
    <row r="894373" spans="16:16" x14ac:dyDescent="0.3">
      <c r="P894373" s="83"/>
    </row>
    <row r="894374" spans="16:16" x14ac:dyDescent="0.3">
      <c r="P894374" s="83"/>
    </row>
    <row r="894375" spans="16:16" x14ac:dyDescent="0.3">
      <c r="P894375" s="83"/>
    </row>
    <row r="894376" spans="16:16" x14ac:dyDescent="0.3">
      <c r="P894376" s="83"/>
    </row>
    <row r="894377" spans="16:16" x14ac:dyDescent="0.3">
      <c r="P894377" s="83"/>
    </row>
    <row r="894378" spans="16:16" x14ac:dyDescent="0.3">
      <c r="P894378" s="83"/>
    </row>
    <row r="894379" spans="16:16" x14ac:dyDescent="0.3">
      <c r="P894379" s="83"/>
    </row>
    <row r="894380" spans="16:16" x14ac:dyDescent="0.3">
      <c r="P894380" s="83"/>
    </row>
    <row r="894381" spans="16:16" x14ac:dyDescent="0.3">
      <c r="P894381" s="83"/>
    </row>
    <row r="894382" spans="16:16" x14ac:dyDescent="0.3">
      <c r="P894382" s="83"/>
    </row>
    <row r="894383" spans="16:16" x14ac:dyDescent="0.3">
      <c r="P894383" s="83"/>
    </row>
    <row r="894384" spans="16:16" x14ac:dyDescent="0.3">
      <c r="P894384" s="83"/>
    </row>
    <row r="894385" spans="16:16" x14ac:dyDescent="0.3">
      <c r="P894385" s="83"/>
    </row>
    <row r="894386" spans="16:16" x14ac:dyDescent="0.3">
      <c r="P894386" s="83"/>
    </row>
    <row r="894387" spans="16:16" x14ac:dyDescent="0.3">
      <c r="P894387" s="83"/>
    </row>
    <row r="894388" spans="16:16" x14ac:dyDescent="0.3">
      <c r="P894388" s="83"/>
    </row>
    <row r="894389" spans="16:16" x14ac:dyDescent="0.3">
      <c r="P894389" s="83"/>
    </row>
    <row r="894390" spans="16:16" x14ac:dyDescent="0.3">
      <c r="P894390" s="83"/>
    </row>
    <row r="894391" spans="16:16" x14ac:dyDescent="0.3">
      <c r="P894391" s="83"/>
    </row>
    <row r="894392" spans="16:16" x14ac:dyDescent="0.3">
      <c r="P894392" s="83"/>
    </row>
    <row r="894393" spans="16:16" x14ac:dyDescent="0.3">
      <c r="P894393" s="83"/>
    </row>
    <row r="894394" spans="16:16" x14ac:dyDescent="0.3">
      <c r="P894394" s="83"/>
    </row>
    <row r="894395" spans="16:16" x14ac:dyDescent="0.3">
      <c r="P894395" s="83"/>
    </row>
    <row r="894396" spans="16:16" x14ac:dyDescent="0.3">
      <c r="P894396" s="83"/>
    </row>
    <row r="894397" spans="16:16" x14ac:dyDescent="0.3">
      <c r="P894397" s="83"/>
    </row>
    <row r="894398" spans="16:16" x14ac:dyDescent="0.3">
      <c r="P894398" s="83"/>
    </row>
    <row r="894399" spans="16:16" x14ac:dyDescent="0.3">
      <c r="P894399" s="83"/>
    </row>
    <row r="894400" spans="16:16" x14ac:dyDescent="0.3">
      <c r="P894400" s="83"/>
    </row>
    <row r="894401" spans="16:16" x14ac:dyDescent="0.3">
      <c r="P894401" s="83"/>
    </row>
    <row r="894402" spans="16:16" x14ac:dyDescent="0.3">
      <c r="P894402" s="83"/>
    </row>
    <row r="894403" spans="16:16" x14ac:dyDescent="0.3">
      <c r="P894403" s="83"/>
    </row>
    <row r="894404" spans="16:16" x14ac:dyDescent="0.3">
      <c r="P894404" s="83"/>
    </row>
    <row r="894405" spans="16:16" x14ac:dyDescent="0.3">
      <c r="P894405" s="83"/>
    </row>
    <row r="894406" spans="16:16" x14ac:dyDescent="0.3">
      <c r="P894406" s="83"/>
    </row>
    <row r="894407" spans="16:16" x14ac:dyDescent="0.3">
      <c r="P894407" s="83"/>
    </row>
    <row r="894408" spans="16:16" x14ac:dyDescent="0.3">
      <c r="P894408" s="83"/>
    </row>
    <row r="894409" spans="16:16" x14ac:dyDescent="0.3">
      <c r="P894409" s="83"/>
    </row>
    <row r="894410" spans="16:16" x14ac:dyDescent="0.3">
      <c r="P894410" s="83"/>
    </row>
    <row r="894411" spans="16:16" x14ac:dyDescent="0.3">
      <c r="P894411" s="83"/>
    </row>
    <row r="894412" spans="16:16" x14ac:dyDescent="0.3">
      <c r="P894412" s="83"/>
    </row>
    <row r="894413" spans="16:16" x14ac:dyDescent="0.3">
      <c r="P894413" s="83"/>
    </row>
    <row r="894414" spans="16:16" x14ac:dyDescent="0.3">
      <c r="P894414" s="83"/>
    </row>
    <row r="894415" spans="16:16" x14ac:dyDescent="0.3">
      <c r="P894415" s="83"/>
    </row>
    <row r="894416" spans="16:16" x14ac:dyDescent="0.3">
      <c r="P894416" s="83"/>
    </row>
    <row r="894417" spans="16:16" x14ac:dyDescent="0.3">
      <c r="P894417" s="83"/>
    </row>
    <row r="894418" spans="16:16" x14ac:dyDescent="0.3">
      <c r="P894418" s="83"/>
    </row>
    <row r="894419" spans="16:16" x14ac:dyDescent="0.3">
      <c r="P894419" s="83"/>
    </row>
    <row r="894420" spans="16:16" x14ac:dyDescent="0.3">
      <c r="P894420" s="83"/>
    </row>
    <row r="894421" spans="16:16" x14ac:dyDescent="0.3">
      <c r="P894421" s="83"/>
    </row>
    <row r="894422" spans="16:16" x14ac:dyDescent="0.3">
      <c r="P894422" s="83"/>
    </row>
    <row r="894423" spans="16:16" x14ac:dyDescent="0.3">
      <c r="P894423" s="83"/>
    </row>
    <row r="894424" spans="16:16" x14ac:dyDescent="0.3">
      <c r="P894424" s="83"/>
    </row>
    <row r="894425" spans="16:16" x14ac:dyDescent="0.3">
      <c r="P894425" s="83"/>
    </row>
    <row r="894426" spans="16:16" x14ac:dyDescent="0.3">
      <c r="P894426" s="83"/>
    </row>
    <row r="894427" spans="16:16" x14ac:dyDescent="0.3">
      <c r="P894427" s="83"/>
    </row>
    <row r="894428" spans="16:16" x14ac:dyDescent="0.3">
      <c r="P894428" s="83"/>
    </row>
    <row r="894429" spans="16:16" x14ac:dyDescent="0.3">
      <c r="P894429" s="83"/>
    </row>
    <row r="894430" spans="16:16" x14ac:dyDescent="0.3">
      <c r="P894430" s="83"/>
    </row>
    <row r="894431" spans="16:16" x14ac:dyDescent="0.3">
      <c r="P894431" s="83"/>
    </row>
    <row r="894432" spans="16:16" x14ac:dyDescent="0.3">
      <c r="P894432" s="83"/>
    </row>
    <row r="894433" spans="16:16" x14ac:dyDescent="0.3">
      <c r="P894433" s="83"/>
    </row>
    <row r="894434" spans="16:16" x14ac:dyDescent="0.3">
      <c r="P894434" s="83"/>
    </row>
    <row r="894435" spans="16:16" x14ac:dyDescent="0.3">
      <c r="P894435" s="83"/>
    </row>
    <row r="894436" spans="16:16" x14ac:dyDescent="0.3">
      <c r="P894436" s="83"/>
    </row>
    <row r="894437" spans="16:16" x14ac:dyDescent="0.3">
      <c r="P894437" s="83"/>
    </row>
    <row r="894438" spans="16:16" x14ac:dyDescent="0.3">
      <c r="P894438" s="83"/>
    </row>
    <row r="894439" spans="16:16" x14ac:dyDescent="0.3">
      <c r="P894439" s="83"/>
    </row>
    <row r="894440" spans="16:16" x14ac:dyDescent="0.3">
      <c r="P894440" s="83"/>
    </row>
    <row r="894441" spans="16:16" x14ac:dyDescent="0.3">
      <c r="P894441" s="83"/>
    </row>
    <row r="894442" spans="16:16" x14ac:dyDescent="0.3">
      <c r="P894442" s="83"/>
    </row>
    <row r="894443" spans="16:16" x14ac:dyDescent="0.3">
      <c r="P894443" s="83"/>
    </row>
    <row r="894444" spans="16:16" x14ac:dyDescent="0.3">
      <c r="P894444" s="83"/>
    </row>
    <row r="894445" spans="16:16" x14ac:dyDescent="0.3">
      <c r="P894445" s="83"/>
    </row>
    <row r="894446" spans="16:16" x14ac:dyDescent="0.3">
      <c r="P894446" s="83"/>
    </row>
    <row r="894447" spans="16:16" x14ac:dyDescent="0.3">
      <c r="P894447" s="83"/>
    </row>
    <row r="894448" spans="16:16" x14ac:dyDescent="0.3">
      <c r="P894448" s="83"/>
    </row>
    <row r="894449" spans="16:16" x14ac:dyDescent="0.3">
      <c r="P894449" s="83"/>
    </row>
    <row r="894450" spans="16:16" x14ac:dyDescent="0.3">
      <c r="P894450" s="83"/>
    </row>
    <row r="894451" spans="16:16" x14ac:dyDescent="0.3">
      <c r="P894451" s="83"/>
    </row>
    <row r="894452" spans="16:16" x14ac:dyDescent="0.3">
      <c r="P894452" s="83"/>
    </row>
    <row r="894453" spans="16:16" x14ac:dyDescent="0.3">
      <c r="P894453" s="83"/>
    </row>
    <row r="894454" spans="16:16" x14ac:dyDescent="0.3">
      <c r="P894454" s="83"/>
    </row>
    <row r="894455" spans="16:16" x14ac:dyDescent="0.3">
      <c r="P894455" s="83"/>
    </row>
    <row r="894456" spans="16:16" x14ac:dyDescent="0.3">
      <c r="P894456" s="83"/>
    </row>
    <row r="894457" spans="16:16" x14ac:dyDescent="0.3">
      <c r="P894457" s="83"/>
    </row>
    <row r="894458" spans="16:16" x14ac:dyDescent="0.3">
      <c r="P894458" s="83"/>
    </row>
    <row r="894459" spans="16:16" x14ac:dyDescent="0.3">
      <c r="P894459" s="83"/>
    </row>
    <row r="894460" spans="16:16" x14ac:dyDescent="0.3">
      <c r="P894460" s="83"/>
    </row>
    <row r="894461" spans="16:16" x14ac:dyDescent="0.3">
      <c r="P894461" s="83"/>
    </row>
    <row r="894462" spans="16:16" x14ac:dyDescent="0.3">
      <c r="P894462" s="83"/>
    </row>
    <row r="894463" spans="16:16" x14ac:dyDescent="0.3">
      <c r="P894463" s="83"/>
    </row>
    <row r="894464" spans="16:16" x14ac:dyDescent="0.3">
      <c r="P894464" s="83"/>
    </row>
    <row r="894465" spans="16:16" x14ac:dyDescent="0.3">
      <c r="P894465" s="83"/>
    </row>
    <row r="894466" spans="16:16" x14ac:dyDescent="0.3">
      <c r="P894466" s="83"/>
    </row>
    <row r="894467" spans="16:16" x14ac:dyDescent="0.3">
      <c r="P894467" s="83"/>
    </row>
    <row r="894468" spans="16:16" x14ac:dyDescent="0.3">
      <c r="P894468" s="83"/>
    </row>
    <row r="894469" spans="16:16" x14ac:dyDescent="0.3">
      <c r="P894469" s="83"/>
    </row>
    <row r="894470" spans="16:16" x14ac:dyDescent="0.3">
      <c r="P894470" s="83"/>
    </row>
    <row r="894471" spans="16:16" x14ac:dyDescent="0.3">
      <c r="P894471" s="83"/>
    </row>
    <row r="894472" spans="16:16" x14ac:dyDescent="0.3">
      <c r="P894472" s="83"/>
    </row>
    <row r="894473" spans="16:16" x14ac:dyDescent="0.3">
      <c r="P894473" s="83"/>
    </row>
    <row r="894474" spans="16:16" x14ac:dyDescent="0.3">
      <c r="P894474" s="83"/>
    </row>
    <row r="894475" spans="16:16" x14ac:dyDescent="0.3">
      <c r="P894475" s="83"/>
    </row>
    <row r="894476" spans="16:16" x14ac:dyDescent="0.3">
      <c r="P894476" s="83"/>
    </row>
    <row r="894477" spans="16:16" x14ac:dyDescent="0.3">
      <c r="P894477" s="83"/>
    </row>
    <row r="894478" spans="16:16" x14ac:dyDescent="0.3">
      <c r="P894478" s="83"/>
    </row>
    <row r="894479" spans="16:16" x14ac:dyDescent="0.3">
      <c r="P894479" s="83"/>
    </row>
    <row r="894480" spans="16:16" x14ac:dyDescent="0.3">
      <c r="P894480" s="83"/>
    </row>
    <row r="894481" spans="16:16" x14ac:dyDescent="0.3">
      <c r="P894481" s="83"/>
    </row>
    <row r="894482" spans="16:16" x14ac:dyDescent="0.3">
      <c r="P894482" s="83"/>
    </row>
    <row r="894483" spans="16:16" x14ac:dyDescent="0.3">
      <c r="P894483" s="83"/>
    </row>
    <row r="894484" spans="16:16" x14ac:dyDescent="0.3">
      <c r="P894484" s="83"/>
    </row>
    <row r="894485" spans="16:16" x14ac:dyDescent="0.3">
      <c r="P894485" s="83"/>
    </row>
    <row r="894486" spans="16:16" x14ac:dyDescent="0.3">
      <c r="P894486" s="83"/>
    </row>
    <row r="894487" spans="16:16" x14ac:dyDescent="0.3">
      <c r="P894487" s="83"/>
    </row>
    <row r="894488" spans="16:16" x14ac:dyDescent="0.3">
      <c r="P894488" s="83"/>
    </row>
    <row r="894489" spans="16:16" x14ac:dyDescent="0.3">
      <c r="P894489" s="83"/>
    </row>
    <row r="894490" spans="16:16" x14ac:dyDescent="0.3">
      <c r="P894490" s="83"/>
    </row>
    <row r="894491" spans="16:16" x14ac:dyDescent="0.3">
      <c r="P894491" s="83"/>
    </row>
    <row r="894492" spans="16:16" x14ac:dyDescent="0.3">
      <c r="P894492" s="83"/>
    </row>
    <row r="894493" spans="16:16" x14ac:dyDescent="0.3">
      <c r="P894493" s="83"/>
    </row>
    <row r="894494" spans="16:16" x14ac:dyDescent="0.3">
      <c r="P894494" s="83"/>
    </row>
    <row r="894495" spans="16:16" x14ac:dyDescent="0.3">
      <c r="P894495" s="83"/>
    </row>
    <row r="894496" spans="16:16" x14ac:dyDescent="0.3">
      <c r="P894496" s="83"/>
    </row>
    <row r="894497" spans="16:16" x14ac:dyDescent="0.3">
      <c r="P894497" s="83"/>
    </row>
    <row r="894498" spans="16:16" x14ac:dyDescent="0.3">
      <c r="P894498" s="83"/>
    </row>
    <row r="894499" spans="16:16" x14ac:dyDescent="0.3">
      <c r="P894499" s="83"/>
    </row>
    <row r="894500" spans="16:16" x14ac:dyDescent="0.3">
      <c r="P894500" s="83"/>
    </row>
    <row r="894501" spans="16:16" x14ac:dyDescent="0.3">
      <c r="P894501" s="83"/>
    </row>
    <row r="894502" spans="16:16" x14ac:dyDescent="0.3">
      <c r="P894502" s="83"/>
    </row>
    <row r="894503" spans="16:16" x14ac:dyDescent="0.3">
      <c r="P894503" s="83"/>
    </row>
    <row r="894504" spans="16:16" x14ac:dyDescent="0.3">
      <c r="P894504" s="83"/>
    </row>
    <row r="894505" spans="16:16" x14ac:dyDescent="0.3">
      <c r="P894505" s="83"/>
    </row>
    <row r="894506" spans="16:16" x14ac:dyDescent="0.3">
      <c r="P894506" s="83"/>
    </row>
    <row r="894507" spans="16:16" x14ac:dyDescent="0.3">
      <c r="P894507" s="83"/>
    </row>
    <row r="894508" spans="16:16" x14ac:dyDescent="0.3">
      <c r="P894508" s="83"/>
    </row>
    <row r="894509" spans="16:16" x14ac:dyDescent="0.3">
      <c r="P894509" s="83"/>
    </row>
    <row r="894510" spans="16:16" x14ac:dyDescent="0.3">
      <c r="P894510" s="83"/>
    </row>
    <row r="894511" spans="16:16" x14ac:dyDescent="0.3">
      <c r="P894511" s="83"/>
    </row>
    <row r="894512" spans="16:16" x14ac:dyDescent="0.3">
      <c r="P894512" s="83"/>
    </row>
    <row r="894513" spans="16:16" x14ac:dyDescent="0.3">
      <c r="P894513" s="83"/>
    </row>
    <row r="894514" spans="16:16" x14ac:dyDescent="0.3">
      <c r="P894514" s="83"/>
    </row>
    <row r="894515" spans="16:16" x14ac:dyDescent="0.3">
      <c r="P894515" s="83"/>
    </row>
    <row r="894516" spans="16:16" x14ac:dyDescent="0.3">
      <c r="P894516" s="83"/>
    </row>
    <row r="894517" spans="16:16" x14ac:dyDescent="0.3">
      <c r="P894517" s="83"/>
    </row>
    <row r="894518" spans="16:16" x14ac:dyDescent="0.3">
      <c r="P894518" s="83"/>
    </row>
    <row r="894519" spans="16:16" x14ac:dyDescent="0.3">
      <c r="P894519" s="83"/>
    </row>
    <row r="894520" spans="16:16" x14ac:dyDescent="0.3">
      <c r="P894520" s="83"/>
    </row>
    <row r="894521" spans="16:16" x14ac:dyDescent="0.3">
      <c r="P894521" s="83"/>
    </row>
    <row r="894522" spans="16:16" x14ac:dyDescent="0.3">
      <c r="P894522" s="83"/>
    </row>
    <row r="894523" spans="16:16" x14ac:dyDescent="0.3">
      <c r="P894523" s="83"/>
    </row>
    <row r="894524" spans="16:16" x14ac:dyDescent="0.3">
      <c r="P894524" s="83"/>
    </row>
    <row r="894525" spans="16:16" x14ac:dyDescent="0.3">
      <c r="P894525" s="83"/>
    </row>
    <row r="894526" spans="16:16" x14ac:dyDescent="0.3">
      <c r="P894526" s="83"/>
    </row>
    <row r="894527" spans="16:16" x14ac:dyDescent="0.3">
      <c r="P894527" s="83"/>
    </row>
    <row r="894528" spans="16:16" x14ac:dyDescent="0.3">
      <c r="P894528" s="83"/>
    </row>
    <row r="894529" spans="16:16" x14ac:dyDescent="0.3">
      <c r="P894529" s="83"/>
    </row>
    <row r="894530" spans="16:16" x14ac:dyDescent="0.3">
      <c r="P894530" s="83"/>
    </row>
    <row r="894531" spans="16:16" x14ac:dyDescent="0.3">
      <c r="P894531" s="83"/>
    </row>
    <row r="894532" spans="16:16" x14ac:dyDescent="0.3">
      <c r="P894532" s="83"/>
    </row>
    <row r="894533" spans="16:16" x14ac:dyDescent="0.3">
      <c r="P894533" s="83"/>
    </row>
    <row r="894534" spans="16:16" x14ac:dyDescent="0.3">
      <c r="P894534" s="83"/>
    </row>
    <row r="894535" spans="16:16" x14ac:dyDescent="0.3">
      <c r="P894535" s="83"/>
    </row>
    <row r="894536" spans="16:16" x14ac:dyDescent="0.3">
      <c r="P894536" s="83"/>
    </row>
    <row r="894537" spans="16:16" x14ac:dyDescent="0.3">
      <c r="P894537" s="83"/>
    </row>
    <row r="894538" spans="16:16" x14ac:dyDescent="0.3">
      <c r="P894538" s="83"/>
    </row>
    <row r="894539" spans="16:16" x14ac:dyDescent="0.3">
      <c r="P894539" s="83"/>
    </row>
    <row r="894540" spans="16:16" x14ac:dyDescent="0.3">
      <c r="P894540" s="83"/>
    </row>
    <row r="894541" spans="16:16" x14ac:dyDescent="0.3">
      <c r="P894541" s="83"/>
    </row>
    <row r="894542" spans="16:16" x14ac:dyDescent="0.3">
      <c r="P894542" s="83"/>
    </row>
    <row r="894543" spans="16:16" x14ac:dyDescent="0.3">
      <c r="P894543" s="83"/>
    </row>
    <row r="894544" spans="16:16" x14ac:dyDescent="0.3">
      <c r="P894544" s="83"/>
    </row>
    <row r="894545" spans="16:16" x14ac:dyDescent="0.3">
      <c r="P894545" s="83"/>
    </row>
    <row r="894546" spans="16:16" x14ac:dyDescent="0.3">
      <c r="P894546" s="83"/>
    </row>
    <row r="894547" spans="16:16" x14ac:dyDescent="0.3">
      <c r="P894547" s="83"/>
    </row>
    <row r="894548" spans="16:16" x14ac:dyDescent="0.3">
      <c r="P894548" s="83"/>
    </row>
    <row r="894549" spans="16:16" x14ac:dyDescent="0.3">
      <c r="P894549" s="83"/>
    </row>
    <row r="894550" spans="16:16" x14ac:dyDescent="0.3">
      <c r="P894550" s="83"/>
    </row>
    <row r="894551" spans="16:16" x14ac:dyDescent="0.3">
      <c r="P894551" s="83"/>
    </row>
    <row r="894552" spans="16:16" x14ac:dyDescent="0.3">
      <c r="P894552" s="83"/>
    </row>
    <row r="894553" spans="16:16" x14ac:dyDescent="0.3">
      <c r="P894553" s="83"/>
    </row>
    <row r="894554" spans="16:16" x14ac:dyDescent="0.3">
      <c r="P894554" s="83"/>
    </row>
    <row r="894555" spans="16:16" x14ac:dyDescent="0.3">
      <c r="P894555" s="83"/>
    </row>
    <row r="894556" spans="16:16" x14ac:dyDescent="0.3">
      <c r="P894556" s="83"/>
    </row>
    <row r="894557" spans="16:16" x14ac:dyDescent="0.3">
      <c r="P894557" s="83"/>
    </row>
    <row r="894558" spans="16:16" x14ac:dyDescent="0.3">
      <c r="P894558" s="83"/>
    </row>
    <row r="894559" spans="16:16" x14ac:dyDescent="0.3">
      <c r="P894559" s="83"/>
    </row>
    <row r="894560" spans="16:16" x14ac:dyDescent="0.3">
      <c r="P894560" s="83"/>
    </row>
    <row r="894561" spans="16:16" x14ac:dyDescent="0.3">
      <c r="P894561" s="83"/>
    </row>
    <row r="894562" spans="16:16" x14ac:dyDescent="0.3">
      <c r="P894562" s="83"/>
    </row>
    <row r="894563" spans="16:16" x14ac:dyDescent="0.3">
      <c r="P894563" s="83"/>
    </row>
    <row r="894564" spans="16:16" x14ac:dyDescent="0.3">
      <c r="P894564" s="83"/>
    </row>
    <row r="894565" spans="16:16" x14ac:dyDescent="0.3">
      <c r="P894565" s="83"/>
    </row>
    <row r="894566" spans="16:16" x14ac:dyDescent="0.3">
      <c r="P894566" s="83"/>
    </row>
    <row r="894567" spans="16:16" x14ac:dyDescent="0.3">
      <c r="P894567" s="83"/>
    </row>
    <row r="894568" spans="16:16" x14ac:dyDescent="0.3">
      <c r="P894568" s="83"/>
    </row>
    <row r="894569" spans="16:16" x14ac:dyDescent="0.3">
      <c r="P894569" s="83"/>
    </row>
    <row r="894570" spans="16:16" x14ac:dyDescent="0.3">
      <c r="P894570" s="83"/>
    </row>
    <row r="894571" spans="16:16" x14ac:dyDescent="0.3">
      <c r="P894571" s="83"/>
    </row>
    <row r="894572" spans="16:16" x14ac:dyDescent="0.3">
      <c r="P894572" s="83"/>
    </row>
    <row r="894573" spans="16:16" x14ac:dyDescent="0.3">
      <c r="P894573" s="83"/>
    </row>
    <row r="894574" spans="16:16" x14ac:dyDescent="0.3">
      <c r="P894574" s="83"/>
    </row>
    <row r="894575" spans="16:16" x14ac:dyDescent="0.3">
      <c r="P894575" s="83"/>
    </row>
    <row r="894576" spans="16:16" x14ac:dyDescent="0.3">
      <c r="P894576" s="83"/>
    </row>
    <row r="894577" spans="16:16" x14ac:dyDescent="0.3">
      <c r="P894577" s="83"/>
    </row>
    <row r="894578" spans="16:16" x14ac:dyDescent="0.3">
      <c r="P894578" s="83"/>
    </row>
    <row r="894579" spans="16:16" x14ac:dyDescent="0.3">
      <c r="P894579" s="83"/>
    </row>
    <row r="894580" spans="16:16" x14ac:dyDescent="0.3">
      <c r="P894580" s="83"/>
    </row>
    <row r="894581" spans="16:16" x14ac:dyDescent="0.3">
      <c r="P894581" s="83"/>
    </row>
    <row r="894582" spans="16:16" x14ac:dyDescent="0.3">
      <c r="P894582" s="83"/>
    </row>
    <row r="894583" spans="16:16" x14ac:dyDescent="0.3">
      <c r="P894583" s="83"/>
    </row>
    <row r="894584" spans="16:16" x14ac:dyDescent="0.3">
      <c r="P894584" s="83"/>
    </row>
    <row r="894585" spans="16:16" x14ac:dyDescent="0.3">
      <c r="P894585" s="83"/>
    </row>
    <row r="894586" spans="16:16" x14ac:dyDescent="0.3">
      <c r="P894586" s="83"/>
    </row>
    <row r="894587" spans="16:16" x14ac:dyDescent="0.3">
      <c r="P894587" s="83"/>
    </row>
    <row r="894588" spans="16:16" x14ac:dyDescent="0.3">
      <c r="P894588" s="83"/>
    </row>
    <row r="894589" spans="16:16" x14ac:dyDescent="0.3">
      <c r="P894589" s="83"/>
    </row>
    <row r="894590" spans="16:16" x14ac:dyDescent="0.3">
      <c r="P894590" s="83"/>
    </row>
    <row r="894591" spans="16:16" x14ac:dyDescent="0.3">
      <c r="P894591" s="83"/>
    </row>
    <row r="894592" spans="16:16" x14ac:dyDescent="0.3">
      <c r="P894592" s="83"/>
    </row>
    <row r="894593" spans="16:16" x14ac:dyDescent="0.3">
      <c r="P894593" s="83"/>
    </row>
    <row r="894594" spans="16:16" x14ac:dyDescent="0.3">
      <c r="P894594" s="83"/>
    </row>
    <row r="894595" spans="16:16" x14ac:dyDescent="0.3">
      <c r="P894595" s="83"/>
    </row>
    <row r="894596" spans="16:16" x14ac:dyDescent="0.3">
      <c r="P894596" s="83"/>
    </row>
    <row r="894597" spans="16:16" x14ac:dyDescent="0.3">
      <c r="P894597" s="83"/>
    </row>
    <row r="894598" spans="16:16" x14ac:dyDescent="0.3">
      <c r="P894598" s="83"/>
    </row>
    <row r="894599" spans="16:16" x14ac:dyDescent="0.3">
      <c r="P894599" s="83"/>
    </row>
    <row r="894600" spans="16:16" x14ac:dyDescent="0.3">
      <c r="P894600" s="83"/>
    </row>
    <row r="894601" spans="16:16" x14ac:dyDescent="0.3">
      <c r="P894601" s="83"/>
    </row>
    <row r="894602" spans="16:16" x14ac:dyDescent="0.3">
      <c r="P894602" s="83"/>
    </row>
    <row r="894603" spans="16:16" x14ac:dyDescent="0.3">
      <c r="P894603" s="83"/>
    </row>
    <row r="894604" spans="16:16" x14ac:dyDescent="0.3">
      <c r="P894604" s="83"/>
    </row>
    <row r="894605" spans="16:16" x14ac:dyDescent="0.3">
      <c r="P894605" s="83"/>
    </row>
    <row r="894606" spans="16:16" x14ac:dyDescent="0.3">
      <c r="P894606" s="83"/>
    </row>
    <row r="894607" spans="16:16" x14ac:dyDescent="0.3">
      <c r="P894607" s="83"/>
    </row>
    <row r="894608" spans="16:16" x14ac:dyDescent="0.3">
      <c r="P894608" s="83"/>
    </row>
    <row r="894609" spans="16:16" x14ac:dyDescent="0.3">
      <c r="P894609" s="83"/>
    </row>
    <row r="894610" spans="16:16" x14ac:dyDescent="0.3">
      <c r="P894610" s="83"/>
    </row>
    <row r="894611" spans="16:16" x14ac:dyDescent="0.3">
      <c r="P894611" s="83"/>
    </row>
    <row r="894612" spans="16:16" x14ac:dyDescent="0.3">
      <c r="P894612" s="83"/>
    </row>
    <row r="894613" spans="16:16" x14ac:dyDescent="0.3">
      <c r="P894613" s="83"/>
    </row>
    <row r="894614" spans="16:16" x14ac:dyDescent="0.3">
      <c r="P894614" s="83"/>
    </row>
    <row r="894615" spans="16:16" x14ac:dyDescent="0.3">
      <c r="P894615" s="83"/>
    </row>
    <row r="894616" spans="16:16" x14ac:dyDescent="0.3">
      <c r="P894616" s="83"/>
    </row>
    <row r="894617" spans="16:16" x14ac:dyDescent="0.3">
      <c r="P894617" s="83"/>
    </row>
    <row r="894618" spans="16:16" x14ac:dyDescent="0.3">
      <c r="P894618" s="83"/>
    </row>
    <row r="894619" spans="16:16" x14ac:dyDescent="0.3">
      <c r="P894619" s="83"/>
    </row>
    <row r="894620" spans="16:16" x14ac:dyDescent="0.3">
      <c r="P894620" s="83"/>
    </row>
    <row r="894621" spans="16:16" x14ac:dyDescent="0.3">
      <c r="P894621" s="83"/>
    </row>
    <row r="894622" spans="16:16" x14ac:dyDescent="0.3">
      <c r="P894622" s="83"/>
    </row>
    <row r="894623" spans="16:16" x14ac:dyDescent="0.3">
      <c r="P894623" s="83"/>
    </row>
    <row r="894624" spans="16:16" x14ac:dyDescent="0.3">
      <c r="P894624" s="83"/>
    </row>
    <row r="894625" spans="16:16" x14ac:dyDescent="0.3">
      <c r="P894625" s="83"/>
    </row>
    <row r="894626" spans="16:16" x14ac:dyDescent="0.3">
      <c r="P894626" s="83"/>
    </row>
    <row r="894627" spans="16:16" x14ac:dyDescent="0.3">
      <c r="P894627" s="83"/>
    </row>
    <row r="894628" spans="16:16" x14ac:dyDescent="0.3">
      <c r="P894628" s="83"/>
    </row>
    <row r="894629" spans="16:16" x14ac:dyDescent="0.3">
      <c r="P894629" s="83"/>
    </row>
    <row r="894630" spans="16:16" x14ac:dyDescent="0.3">
      <c r="P894630" s="83"/>
    </row>
    <row r="894631" spans="16:16" x14ac:dyDescent="0.3">
      <c r="P894631" s="83"/>
    </row>
    <row r="894632" spans="16:16" x14ac:dyDescent="0.3">
      <c r="P894632" s="83"/>
    </row>
    <row r="894633" spans="16:16" x14ac:dyDescent="0.3">
      <c r="P894633" s="83"/>
    </row>
    <row r="894634" spans="16:16" x14ac:dyDescent="0.3">
      <c r="P894634" s="83"/>
    </row>
    <row r="894635" spans="16:16" x14ac:dyDescent="0.3">
      <c r="P894635" s="83"/>
    </row>
    <row r="894636" spans="16:16" x14ac:dyDescent="0.3">
      <c r="P894636" s="83"/>
    </row>
    <row r="894637" spans="16:16" x14ac:dyDescent="0.3">
      <c r="P894637" s="83"/>
    </row>
    <row r="894638" spans="16:16" x14ac:dyDescent="0.3">
      <c r="P894638" s="83"/>
    </row>
    <row r="894639" spans="16:16" x14ac:dyDescent="0.3">
      <c r="P894639" s="83"/>
    </row>
    <row r="894640" spans="16:16" x14ac:dyDescent="0.3">
      <c r="P894640" s="83"/>
    </row>
    <row r="894641" spans="16:16" x14ac:dyDescent="0.3">
      <c r="P894641" s="83"/>
    </row>
    <row r="894642" spans="16:16" x14ac:dyDescent="0.3">
      <c r="P894642" s="83"/>
    </row>
    <row r="894643" spans="16:16" x14ac:dyDescent="0.3">
      <c r="P894643" s="83"/>
    </row>
    <row r="894644" spans="16:16" x14ac:dyDescent="0.3">
      <c r="P894644" s="83"/>
    </row>
    <row r="894645" spans="16:16" x14ac:dyDescent="0.3">
      <c r="P894645" s="83"/>
    </row>
    <row r="894646" spans="16:16" x14ac:dyDescent="0.3">
      <c r="P894646" s="83"/>
    </row>
    <row r="894647" spans="16:16" x14ac:dyDescent="0.3">
      <c r="P894647" s="83"/>
    </row>
    <row r="894648" spans="16:16" x14ac:dyDescent="0.3">
      <c r="P894648" s="83"/>
    </row>
    <row r="894649" spans="16:16" x14ac:dyDescent="0.3">
      <c r="P894649" s="83"/>
    </row>
    <row r="894650" spans="16:16" x14ac:dyDescent="0.3">
      <c r="P894650" s="83"/>
    </row>
    <row r="894651" spans="16:16" x14ac:dyDescent="0.3">
      <c r="P894651" s="83"/>
    </row>
    <row r="894652" spans="16:16" x14ac:dyDescent="0.3">
      <c r="P894652" s="83"/>
    </row>
    <row r="894653" spans="16:16" x14ac:dyDescent="0.3">
      <c r="P894653" s="83"/>
    </row>
    <row r="894654" spans="16:16" x14ac:dyDescent="0.3">
      <c r="P894654" s="83"/>
    </row>
    <row r="894655" spans="16:16" x14ac:dyDescent="0.3">
      <c r="P894655" s="83"/>
    </row>
    <row r="894656" spans="16:16" x14ac:dyDescent="0.3">
      <c r="P894656" s="83"/>
    </row>
    <row r="894657" spans="16:16" x14ac:dyDescent="0.3">
      <c r="P894657" s="83"/>
    </row>
    <row r="894658" spans="16:16" x14ac:dyDescent="0.3">
      <c r="P894658" s="83"/>
    </row>
    <row r="894659" spans="16:16" x14ac:dyDescent="0.3">
      <c r="P894659" s="83"/>
    </row>
    <row r="894660" spans="16:16" x14ac:dyDescent="0.3">
      <c r="P894660" s="83"/>
    </row>
    <row r="894661" spans="16:16" x14ac:dyDescent="0.3">
      <c r="P894661" s="83"/>
    </row>
    <row r="894662" spans="16:16" x14ac:dyDescent="0.3">
      <c r="P894662" s="83"/>
    </row>
    <row r="894663" spans="16:16" x14ac:dyDescent="0.3">
      <c r="P894663" s="83"/>
    </row>
    <row r="894664" spans="16:16" x14ac:dyDescent="0.3">
      <c r="P894664" s="83"/>
    </row>
    <row r="894665" spans="16:16" x14ac:dyDescent="0.3">
      <c r="P894665" s="83"/>
    </row>
    <row r="894666" spans="16:16" x14ac:dyDescent="0.3">
      <c r="P894666" s="83"/>
    </row>
    <row r="894667" spans="16:16" x14ac:dyDescent="0.3">
      <c r="P894667" s="83"/>
    </row>
    <row r="894668" spans="16:16" x14ac:dyDescent="0.3">
      <c r="P894668" s="83"/>
    </row>
    <row r="894669" spans="16:16" x14ac:dyDescent="0.3">
      <c r="P894669" s="83"/>
    </row>
    <row r="894670" spans="16:16" x14ac:dyDescent="0.3">
      <c r="P894670" s="83"/>
    </row>
    <row r="894671" spans="16:16" x14ac:dyDescent="0.3">
      <c r="P894671" s="83"/>
    </row>
    <row r="894672" spans="16:16" x14ac:dyDescent="0.3">
      <c r="P894672" s="83"/>
    </row>
    <row r="894673" spans="16:16" x14ac:dyDescent="0.3">
      <c r="P894673" s="83"/>
    </row>
    <row r="894674" spans="16:16" x14ac:dyDescent="0.3">
      <c r="P894674" s="83"/>
    </row>
    <row r="894675" spans="16:16" x14ac:dyDescent="0.3">
      <c r="P894675" s="83"/>
    </row>
    <row r="894676" spans="16:16" x14ac:dyDescent="0.3">
      <c r="P894676" s="83"/>
    </row>
    <row r="894677" spans="16:16" x14ac:dyDescent="0.3">
      <c r="P894677" s="83"/>
    </row>
    <row r="894678" spans="16:16" x14ac:dyDescent="0.3">
      <c r="P894678" s="83"/>
    </row>
    <row r="894679" spans="16:16" x14ac:dyDescent="0.3">
      <c r="P894679" s="83"/>
    </row>
    <row r="894680" spans="16:16" x14ac:dyDescent="0.3">
      <c r="P894680" s="83"/>
    </row>
    <row r="894681" spans="16:16" x14ac:dyDescent="0.3">
      <c r="P894681" s="83"/>
    </row>
    <row r="894682" spans="16:16" x14ac:dyDescent="0.3">
      <c r="P894682" s="83"/>
    </row>
    <row r="894683" spans="16:16" x14ac:dyDescent="0.3">
      <c r="P894683" s="83"/>
    </row>
    <row r="894684" spans="16:16" x14ac:dyDescent="0.3">
      <c r="P894684" s="83"/>
    </row>
    <row r="894685" spans="16:16" x14ac:dyDescent="0.3">
      <c r="P894685" s="83"/>
    </row>
    <row r="894686" spans="16:16" x14ac:dyDescent="0.3">
      <c r="P894686" s="83"/>
    </row>
    <row r="894687" spans="16:16" x14ac:dyDescent="0.3">
      <c r="P894687" s="83"/>
    </row>
    <row r="894688" spans="16:16" x14ac:dyDescent="0.3">
      <c r="P894688" s="83"/>
    </row>
    <row r="894689" spans="16:16" x14ac:dyDescent="0.3">
      <c r="P894689" s="83"/>
    </row>
    <row r="894690" spans="16:16" x14ac:dyDescent="0.3">
      <c r="P894690" s="83"/>
    </row>
    <row r="894691" spans="16:16" x14ac:dyDescent="0.3">
      <c r="P894691" s="83"/>
    </row>
    <row r="894692" spans="16:16" x14ac:dyDescent="0.3">
      <c r="P894692" s="83"/>
    </row>
    <row r="894693" spans="16:16" x14ac:dyDescent="0.3">
      <c r="P894693" s="83"/>
    </row>
    <row r="894694" spans="16:16" x14ac:dyDescent="0.3">
      <c r="P894694" s="83"/>
    </row>
    <row r="894695" spans="16:16" x14ac:dyDescent="0.3">
      <c r="P894695" s="83"/>
    </row>
    <row r="894696" spans="16:16" x14ac:dyDescent="0.3">
      <c r="P894696" s="83"/>
    </row>
    <row r="894697" spans="16:16" x14ac:dyDescent="0.3">
      <c r="P894697" s="83"/>
    </row>
    <row r="894698" spans="16:16" x14ac:dyDescent="0.3">
      <c r="P894698" s="83"/>
    </row>
    <row r="894699" spans="16:16" x14ac:dyDescent="0.3">
      <c r="P894699" s="83"/>
    </row>
    <row r="894700" spans="16:16" x14ac:dyDescent="0.3">
      <c r="P894700" s="83"/>
    </row>
    <row r="894701" spans="16:16" x14ac:dyDescent="0.3">
      <c r="P894701" s="83"/>
    </row>
    <row r="894702" spans="16:16" x14ac:dyDescent="0.3">
      <c r="P894702" s="83"/>
    </row>
    <row r="894703" spans="16:16" x14ac:dyDescent="0.3">
      <c r="P894703" s="83"/>
    </row>
    <row r="894704" spans="16:16" x14ac:dyDescent="0.3">
      <c r="P894704" s="83"/>
    </row>
    <row r="894705" spans="16:16" x14ac:dyDescent="0.3">
      <c r="P894705" s="83"/>
    </row>
    <row r="894706" spans="16:16" x14ac:dyDescent="0.3">
      <c r="P894706" s="83"/>
    </row>
    <row r="894707" spans="16:16" x14ac:dyDescent="0.3">
      <c r="P894707" s="83"/>
    </row>
    <row r="894708" spans="16:16" x14ac:dyDescent="0.3">
      <c r="P894708" s="83"/>
    </row>
    <row r="894709" spans="16:16" x14ac:dyDescent="0.3">
      <c r="P894709" s="83"/>
    </row>
    <row r="894710" spans="16:16" x14ac:dyDescent="0.3">
      <c r="P894710" s="83"/>
    </row>
    <row r="894711" spans="16:16" x14ac:dyDescent="0.3">
      <c r="P894711" s="83"/>
    </row>
    <row r="894712" spans="16:16" x14ac:dyDescent="0.3">
      <c r="P894712" s="83"/>
    </row>
    <row r="894713" spans="16:16" x14ac:dyDescent="0.3">
      <c r="P894713" s="83"/>
    </row>
    <row r="894714" spans="16:16" x14ac:dyDescent="0.3">
      <c r="P894714" s="83"/>
    </row>
    <row r="894715" spans="16:16" x14ac:dyDescent="0.3">
      <c r="P894715" s="83"/>
    </row>
    <row r="894716" spans="16:16" x14ac:dyDescent="0.3">
      <c r="P894716" s="83"/>
    </row>
    <row r="894717" spans="16:16" x14ac:dyDescent="0.3">
      <c r="P894717" s="83"/>
    </row>
    <row r="894718" spans="16:16" x14ac:dyDescent="0.3">
      <c r="P894718" s="83"/>
    </row>
    <row r="894719" spans="16:16" x14ac:dyDescent="0.3">
      <c r="P894719" s="83"/>
    </row>
    <row r="894720" spans="16:16" x14ac:dyDescent="0.3">
      <c r="P894720" s="83"/>
    </row>
    <row r="894721" spans="16:16" x14ac:dyDescent="0.3">
      <c r="P894721" s="83"/>
    </row>
    <row r="894722" spans="16:16" x14ac:dyDescent="0.3">
      <c r="P894722" s="83"/>
    </row>
    <row r="894723" spans="16:16" x14ac:dyDescent="0.3">
      <c r="P894723" s="83"/>
    </row>
    <row r="894724" spans="16:16" x14ac:dyDescent="0.3">
      <c r="P894724" s="83"/>
    </row>
    <row r="894725" spans="16:16" x14ac:dyDescent="0.3">
      <c r="P894725" s="83"/>
    </row>
    <row r="894726" spans="16:16" x14ac:dyDescent="0.3">
      <c r="P894726" s="83"/>
    </row>
    <row r="894727" spans="16:16" x14ac:dyDescent="0.3">
      <c r="P894727" s="83"/>
    </row>
    <row r="894728" spans="16:16" x14ac:dyDescent="0.3">
      <c r="P894728" s="83"/>
    </row>
    <row r="894729" spans="16:16" x14ac:dyDescent="0.3">
      <c r="P894729" s="83"/>
    </row>
    <row r="894730" spans="16:16" x14ac:dyDescent="0.3">
      <c r="P894730" s="83"/>
    </row>
    <row r="894731" spans="16:16" x14ac:dyDescent="0.3">
      <c r="P894731" s="83"/>
    </row>
    <row r="894732" spans="16:16" x14ac:dyDescent="0.3">
      <c r="P894732" s="83"/>
    </row>
    <row r="894733" spans="16:16" x14ac:dyDescent="0.3">
      <c r="P894733" s="83"/>
    </row>
    <row r="894734" spans="16:16" x14ac:dyDescent="0.3">
      <c r="P894734" s="83"/>
    </row>
    <row r="894735" spans="16:16" x14ac:dyDescent="0.3">
      <c r="P894735" s="83"/>
    </row>
    <row r="894736" spans="16:16" x14ac:dyDescent="0.3">
      <c r="P894736" s="83"/>
    </row>
    <row r="894737" spans="16:16" x14ac:dyDescent="0.3">
      <c r="P894737" s="83"/>
    </row>
    <row r="894738" spans="16:16" x14ac:dyDescent="0.3">
      <c r="P894738" s="83"/>
    </row>
    <row r="894739" spans="16:16" x14ac:dyDescent="0.3">
      <c r="P894739" s="83"/>
    </row>
    <row r="894740" spans="16:16" x14ac:dyDescent="0.3">
      <c r="P894740" s="83"/>
    </row>
    <row r="894741" spans="16:16" x14ac:dyDescent="0.3">
      <c r="P894741" s="83"/>
    </row>
    <row r="894742" spans="16:16" x14ac:dyDescent="0.3">
      <c r="P894742" s="83"/>
    </row>
    <row r="894743" spans="16:16" x14ac:dyDescent="0.3">
      <c r="P894743" s="83"/>
    </row>
    <row r="894744" spans="16:16" x14ac:dyDescent="0.3">
      <c r="P894744" s="83"/>
    </row>
    <row r="894745" spans="16:16" x14ac:dyDescent="0.3">
      <c r="P894745" s="83"/>
    </row>
    <row r="894746" spans="16:16" x14ac:dyDescent="0.3">
      <c r="P894746" s="83"/>
    </row>
    <row r="894747" spans="16:16" x14ac:dyDescent="0.3">
      <c r="P894747" s="83"/>
    </row>
    <row r="894748" spans="16:16" x14ac:dyDescent="0.3">
      <c r="P894748" s="83"/>
    </row>
    <row r="894749" spans="16:16" x14ac:dyDescent="0.3">
      <c r="P894749" s="83"/>
    </row>
    <row r="894750" spans="16:16" x14ac:dyDescent="0.3">
      <c r="P894750" s="83"/>
    </row>
    <row r="894751" spans="16:16" x14ac:dyDescent="0.3">
      <c r="P894751" s="83"/>
    </row>
    <row r="894752" spans="16:16" x14ac:dyDescent="0.3">
      <c r="P894752" s="83"/>
    </row>
    <row r="894753" spans="16:16" x14ac:dyDescent="0.3">
      <c r="P894753" s="83"/>
    </row>
    <row r="894754" spans="16:16" x14ac:dyDescent="0.3">
      <c r="P894754" s="83"/>
    </row>
    <row r="894755" spans="16:16" x14ac:dyDescent="0.3">
      <c r="P894755" s="83"/>
    </row>
    <row r="894756" spans="16:16" x14ac:dyDescent="0.3">
      <c r="P894756" s="83"/>
    </row>
    <row r="894757" spans="16:16" x14ac:dyDescent="0.3">
      <c r="P894757" s="83"/>
    </row>
    <row r="894758" spans="16:16" x14ac:dyDescent="0.3">
      <c r="P894758" s="83"/>
    </row>
    <row r="894759" spans="16:16" x14ac:dyDescent="0.3">
      <c r="P894759" s="83"/>
    </row>
    <row r="894760" spans="16:16" x14ac:dyDescent="0.3">
      <c r="P894760" s="83"/>
    </row>
    <row r="894761" spans="16:16" x14ac:dyDescent="0.3">
      <c r="P894761" s="83"/>
    </row>
    <row r="894762" spans="16:16" x14ac:dyDescent="0.3">
      <c r="P894762" s="83"/>
    </row>
    <row r="894763" spans="16:16" x14ac:dyDescent="0.3">
      <c r="P894763" s="83"/>
    </row>
    <row r="894764" spans="16:16" x14ac:dyDescent="0.3">
      <c r="P894764" s="83"/>
    </row>
    <row r="894765" spans="16:16" x14ac:dyDescent="0.3">
      <c r="P894765" s="83"/>
    </row>
    <row r="894766" spans="16:16" x14ac:dyDescent="0.3">
      <c r="P894766" s="83"/>
    </row>
    <row r="894767" spans="16:16" x14ac:dyDescent="0.3">
      <c r="P894767" s="83"/>
    </row>
    <row r="894768" spans="16:16" x14ac:dyDescent="0.3">
      <c r="P894768" s="83"/>
    </row>
    <row r="894769" spans="16:16" x14ac:dyDescent="0.3">
      <c r="P894769" s="83"/>
    </row>
    <row r="894770" spans="16:16" x14ac:dyDescent="0.3">
      <c r="P894770" s="83"/>
    </row>
    <row r="894771" spans="16:16" x14ac:dyDescent="0.3">
      <c r="P894771" s="83"/>
    </row>
    <row r="894772" spans="16:16" x14ac:dyDescent="0.3">
      <c r="P894772" s="83"/>
    </row>
    <row r="894773" spans="16:16" x14ac:dyDescent="0.3">
      <c r="P894773" s="83"/>
    </row>
    <row r="894774" spans="16:16" x14ac:dyDescent="0.3">
      <c r="P894774" s="83"/>
    </row>
    <row r="894775" spans="16:16" x14ac:dyDescent="0.3">
      <c r="P894775" s="83"/>
    </row>
    <row r="894776" spans="16:16" x14ac:dyDescent="0.3">
      <c r="P894776" s="83"/>
    </row>
    <row r="894777" spans="16:16" x14ac:dyDescent="0.3">
      <c r="P894777" s="83"/>
    </row>
    <row r="894778" spans="16:16" x14ac:dyDescent="0.3">
      <c r="P894778" s="83"/>
    </row>
    <row r="894779" spans="16:16" x14ac:dyDescent="0.3">
      <c r="P894779" s="83"/>
    </row>
    <row r="894780" spans="16:16" x14ac:dyDescent="0.3">
      <c r="P894780" s="83"/>
    </row>
    <row r="894781" spans="16:16" x14ac:dyDescent="0.3">
      <c r="P894781" s="83"/>
    </row>
    <row r="894782" spans="16:16" x14ac:dyDescent="0.3">
      <c r="P894782" s="83"/>
    </row>
    <row r="894783" spans="16:16" x14ac:dyDescent="0.3">
      <c r="P894783" s="83"/>
    </row>
    <row r="894784" spans="16:16" x14ac:dyDescent="0.3">
      <c r="P894784" s="83"/>
    </row>
    <row r="894785" spans="16:16" x14ac:dyDescent="0.3">
      <c r="P894785" s="83"/>
    </row>
    <row r="894786" spans="16:16" x14ac:dyDescent="0.3">
      <c r="P894786" s="83"/>
    </row>
    <row r="894787" spans="16:16" x14ac:dyDescent="0.3">
      <c r="P894787" s="83"/>
    </row>
    <row r="894788" spans="16:16" x14ac:dyDescent="0.3">
      <c r="P894788" s="83"/>
    </row>
    <row r="894789" spans="16:16" x14ac:dyDescent="0.3">
      <c r="P894789" s="83"/>
    </row>
    <row r="894790" spans="16:16" x14ac:dyDescent="0.3">
      <c r="P894790" s="83"/>
    </row>
    <row r="894791" spans="16:16" x14ac:dyDescent="0.3">
      <c r="P894791" s="83"/>
    </row>
    <row r="894792" spans="16:16" x14ac:dyDescent="0.3">
      <c r="P894792" s="83"/>
    </row>
    <row r="894793" spans="16:16" x14ac:dyDescent="0.3">
      <c r="P894793" s="83"/>
    </row>
    <row r="894794" spans="16:16" x14ac:dyDescent="0.3">
      <c r="P894794" s="83"/>
    </row>
    <row r="894795" spans="16:16" x14ac:dyDescent="0.3">
      <c r="P894795" s="83"/>
    </row>
    <row r="894796" spans="16:16" x14ac:dyDescent="0.3">
      <c r="P894796" s="83"/>
    </row>
    <row r="894797" spans="16:16" x14ac:dyDescent="0.3">
      <c r="P894797" s="83"/>
    </row>
    <row r="894798" spans="16:16" x14ac:dyDescent="0.3">
      <c r="P894798" s="83"/>
    </row>
    <row r="894799" spans="16:16" x14ac:dyDescent="0.3">
      <c r="P894799" s="83"/>
    </row>
    <row r="894800" spans="16:16" x14ac:dyDescent="0.3">
      <c r="P894800" s="83"/>
    </row>
    <row r="894801" spans="16:16" x14ac:dyDescent="0.3">
      <c r="P894801" s="83"/>
    </row>
    <row r="894802" spans="16:16" x14ac:dyDescent="0.3">
      <c r="P894802" s="83"/>
    </row>
    <row r="894803" spans="16:16" x14ac:dyDescent="0.3">
      <c r="P894803" s="83"/>
    </row>
    <row r="894804" spans="16:16" x14ac:dyDescent="0.3">
      <c r="P894804" s="83"/>
    </row>
    <row r="894805" spans="16:16" x14ac:dyDescent="0.3">
      <c r="P894805" s="83"/>
    </row>
    <row r="894806" spans="16:16" x14ac:dyDescent="0.3">
      <c r="P894806" s="83"/>
    </row>
    <row r="894807" spans="16:16" x14ac:dyDescent="0.3">
      <c r="P894807" s="83"/>
    </row>
    <row r="894808" spans="16:16" x14ac:dyDescent="0.3">
      <c r="P894808" s="83"/>
    </row>
    <row r="894809" spans="16:16" x14ac:dyDescent="0.3">
      <c r="P894809" s="83"/>
    </row>
    <row r="894810" spans="16:16" x14ac:dyDescent="0.3">
      <c r="P894810" s="83"/>
    </row>
    <row r="894811" spans="16:16" x14ac:dyDescent="0.3">
      <c r="P894811" s="83"/>
    </row>
    <row r="894812" spans="16:16" x14ac:dyDescent="0.3">
      <c r="P894812" s="83"/>
    </row>
    <row r="894813" spans="16:16" x14ac:dyDescent="0.3">
      <c r="P894813" s="83"/>
    </row>
    <row r="894814" spans="16:16" x14ac:dyDescent="0.3">
      <c r="P894814" s="83"/>
    </row>
    <row r="894815" spans="16:16" x14ac:dyDescent="0.3">
      <c r="P894815" s="83"/>
    </row>
    <row r="894816" spans="16:16" x14ac:dyDescent="0.3">
      <c r="P894816" s="83"/>
    </row>
    <row r="894817" spans="16:16" x14ac:dyDescent="0.3">
      <c r="P894817" s="83"/>
    </row>
    <row r="894818" spans="16:16" x14ac:dyDescent="0.3">
      <c r="P894818" s="83"/>
    </row>
    <row r="894819" spans="16:16" x14ac:dyDescent="0.3">
      <c r="P894819" s="83"/>
    </row>
    <row r="894820" spans="16:16" x14ac:dyDescent="0.3">
      <c r="P894820" s="83"/>
    </row>
    <row r="894821" spans="16:16" x14ac:dyDescent="0.3">
      <c r="P894821" s="83"/>
    </row>
    <row r="894822" spans="16:16" x14ac:dyDescent="0.3">
      <c r="P894822" s="83"/>
    </row>
    <row r="894823" spans="16:16" x14ac:dyDescent="0.3">
      <c r="P894823" s="83"/>
    </row>
    <row r="894824" spans="16:16" x14ac:dyDescent="0.3">
      <c r="P894824" s="83"/>
    </row>
    <row r="894825" spans="16:16" x14ac:dyDescent="0.3">
      <c r="P894825" s="83"/>
    </row>
    <row r="894826" spans="16:16" x14ac:dyDescent="0.3">
      <c r="P894826" s="83"/>
    </row>
    <row r="894827" spans="16:16" x14ac:dyDescent="0.3">
      <c r="P894827" s="83"/>
    </row>
    <row r="894828" spans="16:16" x14ac:dyDescent="0.3">
      <c r="P894828" s="83"/>
    </row>
    <row r="894829" spans="16:16" x14ac:dyDescent="0.3">
      <c r="P894829" s="83"/>
    </row>
    <row r="894830" spans="16:16" x14ac:dyDescent="0.3">
      <c r="P894830" s="83"/>
    </row>
    <row r="894831" spans="16:16" x14ac:dyDescent="0.3">
      <c r="P894831" s="83"/>
    </row>
    <row r="894832" spans="16:16" x14ac:dyDescent="0.3">
      <c r="P894832" s="83"/>
    </row>
    <row r="894833" spans="16:16" x14ac:dyDescent="0.3">
      <c r="P894833" s="83"/>
    </row>
    <row r="894834" spans="16:16" x14ac:dyDescent="0.3">
      <c r="P894834" s="83"/>
    </row>
    <row r="894835" spans="16:16" x14ac:dyDescent="0.3">
      <c r="P894835" s="83"/>
    </row>
    <row r="894836" spans="16:16" x14ac:dyDescent="0.3">
      <c r="P894836" s="83"/>
    </row>
    <row r="894837" spans="16:16" x14ac:dyDescent="0.3">
      <c r="P894837" s="83"/>
    </row>
    <row r="894838" spans="16:16" x14ac:dyDescent="0.3">
      <c r="P894838" s="83"/>
    </row>
    <row r="894839" spans="16:16" x14ac:dyDescent="0.3">
      <c r="P894839" s="83"/>
    </row>
    <row r="894840" spans="16:16" x14ac:dyDescent="0.3">
      <c r="P894840" s="83"/>
    </row>
    <row r="894841" spans="16:16" x14ac:dyDescent="0.3">
      <c r="P894841" s="83"/>
    </row>
    <row r="894842" spans="16:16" x14ac:dyDescent="0.3">
      <c r="P894842" s="83"/>
    </row>
    <row r="894843" spans="16:16" x14ac:dyDescent="0.3">
      <c r="P894843" s="83"/>
    </row>
    <row r="894844" spans="16:16" x14ac:dyDescent="0.3">
      <c r="P894844" s="83"/>
    </row>
    <row r="894845" spans="16:16" x14ac:dyDescent="0.3">
      <c r="P894845" s="83"/>
    </row>
    <row r="894846" spans="16:16" x14ac:dyDescent="0.3">
      <c r="P894846" s="83"/>
    </row>
    <row r="894847" spans="16:16" x14ac:dyDescent="0.3">
      <c r="P894847" s="83"/>
    </row>
    <row r="894848" spans="16:16" x14ac:dyDescent="0.3">
      <c r="P894848" s="83"/>
    </row>
    <row r="894849" spans="16:16" x14ac:dyDescent="0.3">
      <c r="P894849" s="83"/>
    </row>
    <row r="894850" spans="16:16" x14ac:dyDescent="0.3">
      <c r="P894850" s="83"/>
    </row>
    <row r="894851" spans="16:16" x14ac:dyDescent="0.3">
      <c r="P894851" s="83"/>
    </row>
    <row r="894852" spans="16:16" x14ac:dyDescent="0.3">
      <c r="P894852" s="83"/>
    </row>
    <row r="894853" spans="16:16" x14ac:dyDescent="0.3">
      <c r="P894853" s="83"/>
    </row>
    <row r="894854" spans="16:16" x14ac:dyDescent="0.3">
      <c r="P894854" s="83"/>
    </row>
    <row r="894855" spans="16:16" x14ac:dyDescent="0.3">
      <c r="P894855" s="83"/>
    </row>
    <row r="894856" spans="16:16" x14ac:dyDescent="0.3">
      <c r="P894856" s="83"/>
    </row>
    <row r="894857" spans="16:16" x14ac:dyDescent="0.3">
      <c r="P894857" s="83"/>
    </row>
    <row r="894858" spans="16:16" x14ac:dyDescent="0.3">
      <c r="P894858" s="83"/>
    </row>
    <row r="894859" spans="16:16" x14ac:dyDescent="0.3">
      <c r="P894859" s="83"/>
    </row>
    <row r="894860" spans="16:16" x14ac:dyDescent="0.3">
      <c r="P894860" s="83"/>
    </row>
    <row r="894861" spans="16:16" x14ac:dyDescent="0.3">
      <c r="P894861" s="83"/>
    </row>
    <row r="894862" spans="16:16" x14ac:dyDescent="0.3">
      <c r="P894862" s="83"/>
    </row>
    <row r="894863" spans="16:16" x14ac:dyDescent="0.3">
      <c r="P894863" s="83"/>
    </row>
    <row r="894864" spans="16:16" x14ac:dyDescent="0.3">
      <c r="P894864" s="83"/>
    </row>
    <row r="894865" spans="16:16" x14ac:dyDescent="0.3">
      <c r="P894865" s="83"/>
    </row>
    <row r="894866" spans="16:16" x14ac:dyDescent="0.3">
      <c r="P894866" s="83"/>
    </row>
    <row r="894867" spans="16:16" x14ac:dyDescent="0.3">
      <c r="P894867" s="83"/>
    </row>
    <row r="894868" spans="16:16" x14ac:dyDescent="0.3">
      <c r="P894868" s="83"/>
    </row>
    <row r="894869" spans="16:16" x14ac:dyDescent="0.3">
      <c r="P894869" s="83"/>
    </row>
    <row r="894870" spans="16:16" x14ac:dyDescent="0.3">
      <c r="P894870" s="83"/>
    </row>
    <row r="894871" spans="16:16" x14ac:dyDescent="0.3">
      <c r="P894871" s="83"/>
    </row>
    <row r="894872" spans="16:16" x14ac:dyDescent="0.3">
      <c r="P894872" s="83"/>
    </row>
    <row r="894873" spans="16:16" x14ac:dyDescent="0.3">
      <c r="P894873" s="83"/>
    </row>
    <row r="894874" spans="16:16" x14ac:dyDescent="0.3">
      <c r="P894874" s="83"/>
    </row>
    <row r="894875" spans="16:16" x14ac:dyDescent="0.3">
      <c r="P894875" s="83"/>
    </row>
    <row r="894876" spans="16:16" x14ac:dyDescent="0.3">
      <c r="P894876" s="83"/>
    </row>
    <row r="894877" spans="16:16" x14ac:dyDescent="0.3">
      <c r="P894877" s="83"/>
    </row>
    <row r="894878" spans="16:16" x14ac:dyDescent="0.3">
      <c r="P894878" s="83"/>
    </row>
    <row r="894879" spans="16:16" x14ac:dyDescent="0.3">
      <c r="P894879" s="83"/>
    </row>
    <row r="894880" spans="16:16" x14ac:dyDescent="0.3">
      <c r="P894880" s="83"/>
    </row>
    <row r="894881" spans="16:16" x14ac:dyDescent="0.3">
      <c r="P894881" s="83"/>
    </row>
    <row r="894882" spans="16:16" x14ac:dyDescent="0.3">
      <c r="P894882" s="83"/>
    </row>
    <row r="894883" spans="16:16" x14ac:dyDescent="0.3">
      <c r="P894883" s="83"/>
    </row>
    <row r="894884" spans="16:16" x14ac:dyDescent="0.3">
      <c r="P894884" s="83"/>
    </row>
    <row r="894885" spans="16:16" x14ac:dyDescent="0.3">
      <c r="P894885" s="83"/>
    </row>
    <row r="894886" spans="16:16" x14ac:dyDescent="0.3">
      <c r="P894886" s="83"/>
    </row>
    <row r="894887" spans="16:16" x14ac:dyDescent="0.3">
      <c r="P894887" s="83"/>
    </row>
    <row r="894888" spans="16:16" x14ac:dyDescent="0.3">
      <c r="P894888" s="83"/>
    </row>
    <row r="894889" spans="16:16" x14ac:dyDescent="0.3">
      <c r="P894889" s="83"/>
    </row>
    <row r="894890" spans="16:16" x14ac:dyDescent="0.3">
      <c r="P894890" s="83"/>
    </row>
    <row r="894891" spans="16:16" x14ac:dyDescent="0.3">
      <c r="P894891" s="83"/>
    </row>
    <row r="894892" spans="16:16" x14ac:dyDescent="0.3">
      <c r="P894892" s="83"/>
    </row>
    <row r="894893" spans="16:16" x14ac:dyDescent="0.3">
      <c r="P894893" s="83"/>
    </row>
    <row r="894894" spans="16:16" x14ac:dyDescent="0.3">
      <c r="P894894" s="83"/>
    </row>
    <row r="894895" spans="16:16" x14ac:dyDescent="0.3">
      <c r="P894895" s="83"/>
    </row>
    <row r="894896" spans="16:16" x14ac:dyDescent="0.3">
      <c r="P894896" s="83"/>
    </row>
    <row r="894897" spans="16:16" x14ac:dyDescent="0.3">
      <c r="P894897" s="83"/>
    </row>
    <row r="894898" spans="16:16" x14ac:dyDescent="0.3">
      <c r="P894898" s="83"/>
    </row>
    <row r="894899" spans="16:16" x14ac:dyDescent="0.3">
      <c r="P894899" s="83"/>
    </row>
    <row r="894900" spans="16:16" x14ac:dyDescent="0.3">
      <c r="P894900" s="83"/>
    </row>
    <row r="894901" spans="16:16" x14ac:dyDescent="0.3">
      <c r="P894901" s="83"/>
    </row>
    <row r="894902" spans="16:16" x14ac:dyDescent="0.3">
      <c r="P894902" s="83"/>
    </row>
    <row r="894903" spans="16:16" x14ac:dyDescent="0.3">
      <c r="P894903" s="83"/>
    </row>
    <row r="894904" spans="16:16" x14ac:dyDescent="0.3">
      <c r="P894904" s="83"/>
    </row>
    <row r="894905" spans="16:16" x14ac:dyDescent="0.3">
      <c r="P894905" s="83"/>
    </row>
    <row r="894906" spans="16:16" x14ac:dyDescent="0.3">
      <c r="P894906" s="83"/>
    </row>
    <row r="894907" spans="16:16" x14ac:dyDescent="0.3">
      <c r="P894907" s="83"/>
    </row>
    <row r="894908" spans="16:16" x14ac:dyDescent="0.3">
      <c r="P894908" s="83"/>
    </row>
    <row r="894909" spans="16:16" x14ac:dyDescent="0.3">
      <c r="P894909" s="83"/>
    </row>
    <row r="894910" spans="16:16" x14ac:dyDescent="0.3">
      <c r="P894910" s="83"/>
    </row>
    <row r="894911" spans="16:16" x14ac:dyDescent="0.3">
      <c r="P894911" s="83"/>
    </row>
    <row r="894912" spans="16:16" x14ac:dyDescent="0.3">
      <c r="P894912" s="83"/>
    </row>
    <row r="894913" spans="16:16" x14ac:dyDescent="0.3">
      <c r="P894913" s="83"/>
    </row>
    <row r="894914" spans="16:16" x14ac:dyDescent="0.3">
      <c r="P894914" s="83"/>
    </row>
    <row r="894915" spans="16:16" x14ac:dyDescent="0.3">
      <c r="P894915" s="83"/>
    </row>
    <row r="894916" spans="16:16" x14ac:dyDescent="0.3">
      <c r="P894916" s="83"/>
    </row>
    <row r="894917" spans="16:16" x14ac:dyDescent="0.3">
      <c r="P894917" s="83"/>
    </row>
    <row r="894918" spans="16:16" x14ac:dyDescent="0.3">
      <c r="P894918" s="83"/>
    </row>
    <row r="894919" spans="16:16" x14ac:dyDescent="0.3">
      <c r="P894919" s="83"/>
    </row>
    <row r="894920" spans="16:16" x14ac:dyDescent="0.3">
      <c r="P894920" s="83"/>
    </row>
    <row r="894921" spans="16:16" x14ac:dyDescent="0.3">
      <c r="P894921" s="83"/>
    </row>
    <row r="894922" spans="16:16" x14ac:dyDescent="0.3">
      <c r="P894922" s="83"/>
    </row>
    <row r="894923" spans="16:16" x14ac:dyDescent="0.3">
      <c r="P894923" s="83"/>
    </row>
    <row r="894924" spans="16:16" x14ac:dyDescent="0.3">
      <c r="P894924" s="83"/>
    </row>
    <row r="894925" spans="16:16" x14ac:dyDescent="0.3">
      <c r="P894925" s="83"/>
    </row>
    <row r="894926" spans="16:16" x14ac:dyDescent="0.3">
      <c r="P894926" s="83"/>
    </row>
    <row r="894927" spans="16:16" x14ac:dyDescent="0.3">
      <c r="P894927" s="83"/>
    </row>
    <row r="894928" spans="16:16" x14ac:dyDescent="0.3">
      <c r="P894928" s="83"/>
    </row>
    <row r="894929" spans="16:16" x14ac:dyDescent="0.3">
      <c r="P894929" s="83"/>
    </row>
    <row r="894930" spans="16:16" x14ac:dyDescent="0.3">
      <c r="P894930" s="83"/>
    </row>
    <row r="894931" spans="16:16" x14ac:dyDescent="0.3">
      <c r="P894931" s="83"/>
    </row>
    <row r="894932" spans="16:16" x14ac:dyDescent="0.3">
      <c r="P894932" s="83"/>
    </row>
    <row r="894933" spans="16:16" x14ac:dyDescent="0.3">
      <c r="P894933" s="83"/>
    </row>
    <row r="894934" spans="16:16" x14ac:dyDescent="0.3">
      <c r="P894934" s="83"/>
    </row>
    <row r="894935" spans="16:16" x14ac:dyDescent="0.3">
      <c r="P894935" s="83"/>
    </row>
    <row r="894936" spans="16:16" x14ac:dyDescent="0.3">
      <c r="P894936" s="83"/>
    </row>
    <row r="894937" spans="16:16" x14ac:dyDescent="0.3">
      <c r="P894937" s="83"/>
    </row>
    <row r="894938" spans="16:16" x14ac:dyDescent="0.3">
      <c r="P894938" s="83"/>
    </row>
    <row r="894939" spans="16:16" x14ac:dyDescent="0.3">
      <c r="P894939" s="83"/>
    </row>
    <row r="894940" spans="16:16" x14ac:dyDescent="0.3">
      <c r="P894940" s="83"/>
    </row>
    <row r="894941" spans="16:16" x14ac:dyDescent="0.3">
      <c r="P894941" s="83"/>
    </row>
    <row r="894942" spans="16:16" x14ac:dyDescent="0.3">
      <c r="P894942" s="83"/>
    </row>
    <row r="894943" spans="16:16" x14ac:dyDescent="0.3">
      <c r="P894943" s="83"/>
    </row>
    <row r="894944" spans="16:16" x14ac:dyDescent="0.3">
      <c r="P894944" s="83"/>
    </row>
    <row r="894945" spans="16:16" x14ac:dyDescent="0.3">
      <c r="P894945" s="83"/>
    </row>
    <row r="894946" spans="16:16" x14ac:dyDescent="0.3">
      <c r="P894946" s="83"/>
    </row>
    <row r="894947" spans="16:16" x14ac:dyDescent="0.3">
      <c r="P894947" s="83"/>
    </row>
    <row r="894948" spans="16:16" x14ac:dyDescent="0.3">
      <c r="P894948" s="83"/>
    </row>
    <row r="894949" spans="16:16" x14ac:dyDescent="0.3">
      <c r="P894949" s="83"/>
    </row>
    <row r="894950" spans="16:16" x14ac:dyDescent="0.3">
      <c r="P894950" s="83"/>
    </row>
    <row r="894951" spans="16:16" x14ac:dyDescent="0.3">
      <c r="P894951" s="83"/>
    </row>
    <row r="894952" spans="16:16" x14ac:dyDescent="0.3">
      <c r="P894952" s="83"/>
    </row>
    <row r="894953" spans="16:16" x14ac:dyDescent="0.3">
      <c r="P894953" s="83"/>
    </row>
    <row r="894954" spans="16:16" x14ac:dyDescent="0.3">
      <c r="P894954" s="83"/>
    </row>
    <row r="894955" spans="16:16" x14ac:dyDescent="0.3">
      <c r="P894955" s="83"/>
    </row>
    <row r="894956" spans="16:16" x14ac:dyDescent="0.3">
      <c r="P894956" s="83"/>
    </row>
    <row r="894957" spans="16:16" x14ac:dyDescent="0.3">
      <c r="P894957" s="83"/>
    </row>
    <row r="894958" spans="16:16" x14ac:dyDescent="0.3">
      <c r="P894958" s="83"/>
    </row>
    <row r="894959" spans="16:16" x14ac:dyDescent="0.3">
      <c r="P894959" s="83"/>
    </row>
    <row r="894960" spans="16:16" x14ac:dyDescent="0.3">
      <c r="P894960" s="83"/>
    </row>
    <row r="894961" spans="16:16" x14ac:dyDescent="0.3">
      <c r="P894961" s="83"/>
    </row>
    <row r="894962" spans="16:16" x14ac:dyDescent="0.3">
      <c r="P894962" s="83"/>
    </row>
    <row r="894963" spans="16:16" x14ac:dyDescent="0.3">
      <c r="P894963" s="83"/>
    </row>
    <row r="894964" spans="16:16" x14ac:dyDescent="0.3">
      <c r="P894964" s="83"/>
    </row>
    <row r="894965" spans="16:16" x14ac:dyDescent="0.3">
      <c r="P894965" s="83"/>
    </row>
    <row r="894966" spans="16:16" x14ac:dyDescent="0.3">
      <c r="P894966" s="83"/>
    </row>
    <row r="894967" spans="16:16" x14ac:dyDescent="0.3">
      <c r="P894967" s="83"/>
    </row>
    <row r="894968" spans="16:16" x14ac:dyDescent="0.3">
      <c r="P894968" s="83"/>
    </row>
    <row r="894969" spans="16:16" x14ac:dyDescent="0.3">
      <c r="P894969" s="83"/>
    </row>
    <row r="894970" spans="16:16" x14ac:dyDescent="0.3">
      <c r="P894970" s="83"/>
    </row>
    <row r="894971" spans="16:16" x14ac:dyDescent="0.3">
      <c r="P894971" s="83"/>
    </row>
    <row r="894972" spans="16:16" x14ac:dyDescent="0.3">
      <c r="P894972" s="83"/>
    </row>
    <row r="894973" spans="16:16" x14ac:dyDescent="0.3">
      <c r="P894973" s="83"/>
    </row>
    <row r="894974" spans="16:16" x14ac:dyDescent="0.3">
      <c r="P894974" s="83"/>
    </row>
    <row r="894975" spans="16:16" x14ac:dyDescent="0.3">
      <c r="P894975" s="83"/>
    </row>
    <row r="894976" spans="16:16" x14ac:dyDescent="0.3">
      <c r="P894976" s="83"/>
    </row>
    <row r="894977" spans="16:16" x14ac:dyDescent="0.3">
      <c r="P894977" s="83"/>
    </row>
    <row r="894978" spans="16:16" x14ac:dyDescent="0.3">
      <c r="P894978" s="83"/>
    </row>
    <row r="894979" spans="16:16" x14ac:dyDescent="0.3">
      <c r="P894979" s="83"/>
    </row>
    <row r="894980" spans="16:16" x14ac:dyDescent="0.3">
      <c r="P894980" s="83"/>
    </row>
    <row r="894981" spans="16:16" x14ac:dyDescent="0.3">
      <c r="P894981" s="83"/>
    </row>
    <row r="894982" spans="16:16" x14ac:dyDescent="0.3">
      <c r="P894982" s="83"/>
    </row>
    <row r="894983" spans="16:16" x14ac:dyDescent="0.3">
      <c r="P894983" s="83"/>
    </row>
    <row r="894984" spans="16:16" x14ac:dyDescent="0.3">
      <c r="P894984" s="83"/>
    </row>
    <row r="894985" spans="16:16" x14ac:dyDescent="0.3">
      <c r="P894985" s="83"/>
    </row>
    <row r="894986" spans="16:16" x14ac:dyDescent="0.3">
      <c r="P894986" s="83"/>
    </row>
    <row r="894987" spans="16:16" x14ac:dyDescent="0.3">
      <c r="P894987" s="83"/>
    </row>
    <row r="894988" spans="16:16" x14ac:dyDescent="0.3">
      <c r="P894988" s="83"/>
    </row>
    <row r="894989" spans="16:16" x14ac:dyDescent="0.3">
      <c r="P894989" s="83"/>
    </row>
    <row r="894990" spans="16:16" x14ac:dyDescent="0.3">
      <c r="P894990" s="83"/>
    </row>
    <row r="894991" spans="16:16" x14ac:dyDescent="0.3">
      <c r="P894991" s="83"/>
    </row>
    <row r="894992" spans="16:16" x14ac:dyDescent="0.3">
      <c r="P894992" s="83"/>
    </row>
    <row r="894993" spans="16:16" x14ac:dyDescent="0.3">
      <c r="P894993" s="83"/>
    </row>
    <row r="894994" spans="16:16" x14ac:dyDescent="0.3">
      <c r="P894994" s="83"/>
    </row>
    <row r="894995" spans="16:16" x14ac:dyDescent="0.3">
      <c r="P894995" s="83"/>
    </row>
    <row r="894996" spans="16:16" x14ac:dyDescent="0.3">
      <c r="P894996" s="83"/>
    </row>
    <row r="894997" spans="16:16" x14ac:dyDescent="0.3">
      <c r="P894997" s="83"/>
    </row>
    <row r="894998" spans="16:16" x14ac:dyDescent="0.3">
      <c r="P894998" s="83"/>
    </row>
    <row r="894999" spans="16:16" x14ac:dyDescent="0.3">
      <c r="P894999" s="83"/>
    </row>
    <row r="895000" spans="16:16" x14ac:dyDescent="0.3">
      <c r="P895000" s="83"/>
    </row>
    <row r="895001" spans="16:16" x14ac:dyDescent="0.3">
      <c r="P895001" s="83"/>
    </row>
    <row r="895002" spans="16:16" x14ac:dyDescent="0.3">
      <c r="P895002" s="83"/>
    </row>
    <row r="895003" spans="16:16" x14ac:dyDescent="0.3">
      <c r="P895003" s="83"/>
    </row>
    <row r="895004" spans="16:16" x14ac:dyDescent="0.3">
      <c r="P895004" s="83"/>
    </row>
    <row r="895005" spans="16:16" x14ac:dyDescent="0.3">
      <c r="P895005" s="83"/>
    </row>
    <row r="895006" spans="16:16" x14ac:dyDescent="0.3">
      <c r="P895006" s="83"/>
    </row>
    <row r="895007" spans="16:16" x14ac:dyDescent="0.3">
      <c r="P895007" s="83"/>
    </row>
    <row r="895008" spans="16:16" x14ac:dyDescent="0.3">
      <c r="P895008" s="83"/>
    </row>
    <row r="895009" spans="16:16" x14ac:dyDescent="0.3">
      <c r="P895009" s="83"/>
    </row>
    <row r="895010" spans="16:16" x14ac:dyDescent="0.3">
      <c r="P895010" s="83"/>
    </row>
    <row r="895011" spans="16:16" x14ac:dyDescent="0.3">
      <c r="P895011" s="83"/>
    </row>
    <row r="895012" spans="16:16" x14ac:dyDescent="0.3">
      <c r="P895012" s="83"/>
    </row>
    <row r="895013" spans="16:16" x14ac:dyDescent="0.3">
      <c r="P895013" s="83"/>
    </row>
    <row r="895014" spans="16:16" x14ac:dyDescent="0.3">
      <c r="P895014" s="83"/>
    </row>
    <row r="895015" spans="16:16" x14ac:dyDescent="0.3">
      <c r="P895015" s="83"/>
    </row>
    <row r="895016" spans="16:16" x14ac:dyDescent="0.3">
      <c r="P895016" s="83"/>
    </row>
    <row r="895017" spans="16:16" x14ac:dyDescent="0.3">
      <c r="P895017" s="83"/>
    </row>
    <row r="895018" spans="16:16" x14ac:dyDescent="0.3">
      <c r="P895018" s="83"/>
    </row>
    <row r="895019" spans="16:16" x14ac:dyDescent="0.3">
      <c r="P895019" s="83"/>
    </row>
    <row r="895020" spans="16:16" x14ac:dyDescent="0.3">
      <c r="P895020" s="83"/>
    </row>
    <row r="895021" spans="16:16" x14ac:dyDescent="0.3">
      <c r="P895021" s="83"/>
    </row>
    <row r="895022" spans="16:16" x14ac:dyDescent="0.3">
      <c r="P895022" s="83"/>
    </row>
    <row r="895023" spans="16:16" x14ac:dyDescent="0.3">
      <c r="P895023" s="83"/>
    </row>
    <row r="895024" spans="16:16" x14ac:dyDescent="0.3">
      <c r="P895024" s="83"/>
    </row>
    <row r="895025" spans="16:16" x14ac:dyDescent="0.3">
      <c r="P895025" s="83"/>
    </row>
    <row r="895026" spans="16:16" x14ac:dyDescent="0.3">
      <c r="P895026" s="83"/>
    </row>
    <row r="895027" spans="16:16" x14ac:dyDescent="0.3">
      <c r="P895027" s="83"/>
    </row>
    <row r="895028" spans="16:16" x14ac:dyDescent="0.3">
      <c r="P895028" s="83"/>
    </row>
    <row r="895029" spans="16:16" x14ac:dyDescent="0.3">
      <c r="P895029" s="83"/>
    </row>
    <row r="895030" spans="16:16" x14ac:dyDescent="0.3">
      <c r="P895030" s="83"/>
    </row>
    <row r="895031" spans="16:16" x14ac:dyDescent="0.3">
      <c r="P895031" s="83"/>
    </row>
    <row r="895032" spans="16:16" x14ac:dyDescent="0.3">
      <c r="P895032" s="83"/>
    </row>
    <row r="895033" spans="16:16" x14ac:dyDescent="0.3">
      <c r="P895033" s="83"/>
    </row>
    <row r="895034" spans="16:16" x14ac:dyDescent="0.3">
      <c r="P895034" s="83"/>
    </row>
    <row r="895035" spans="16:16" x14ac:dyDescent="0.3">
      <c r="P895035" s="83"/>
    </row>
    <row r="895036" spans="16:16" x14ac:dyDescent="0.3">
      <c r="P895036" s="83"/>
    </row>
    <row r="895037" spans="16:16" x14ac:dyDescent="0.3">
      <c r="P895037" s="83"/>
    </row>
    <row r="895038" spans="16:16" x14ac:dyDescent="0.3">
      <c r="P895038" s="83"/>
    </row>
    <row r="895039" spans="16:16" x14ac:dyDescent="0.3">
      <c r="P895039" s="83"/>
    </row>
    <row r="895040" spans="16:16" x14ac:dyDescent="0.3">
      <c r="P895040" s="83"/>
    </row>
    <row r="895041" spans="16:16" x14ac:dyDescent="0.3">
      <c r="P895041" s="83"/>
    </row>
    <row r="895042" spans="16:16" x14ac:dyDescent="0.3">
      <c r="P895042" s="83"/>
    </row>
    <row r="895043" spans="16:16" x14ac:dyDescent="0.3">
      <c r="P895043" s="83"/>
    </row>
    <row r="895044" spans="16:16" x14ac:dyDescent="0.3">
      <c r="P895044" s="83"/>
    </row>
    <row r="895045" spans="16:16" x14ac:dyDescent="0.3">
      <c r="P895045" s="83"/>
    </row>
    <row r="895046" spans="16:16" x14ac:dyDescent="0.3">
      <c r="P895046" s="83"/>
    </row>
    <row r="895047" spans="16:16" x14ac:dyDescent="0.3">
      <c r="P895047" s="83"/>
    </row>
    <row r="895048" spans="16:16" x14ac:dyDescent="0.3">
      <c r="P895048" s="83"/>
    </row>
    <row r="895049" spans="16:16" x14ac:dyDescent="0.3">
      <c r="P895049" s="83"/>
    </row>
    <row r="895050" spans="16:16" x14ac:dyDescent="0.3">
      <c r="P895050" s="83"/>
    </row>
    <row r="895051" spans="16:16" x14ac:dyDescent="0.3">
      <c r="P895051" s="83"/>
    </row>
    <row r="895052" spans="16:16" x14ac:dyDescent="0.3">
      <c r="P895052" s="83"/>
    </row>
    <row r="895053" spans="16:16" x14ac:dyDescent="0.3">
      <c r="P895053" s="83"/>
    </row>
    <row r="895054" spans="16:16" x14ac:dyDescent="0.3">
      <c r="P895054" s="83"/>
    </row>
    <row r="895055" spans="16:16" x14ac:dyDescent="0.3">
      <c r="P895055" s="83"/>
    </row>
    <row r="895056" spans="16:16" x14ac:dyDescent="0.3">
      <c r="P895056" s="83"/>
    </row>
    <row r="895057" spans="16:16" x14ac:dyDescent="0.3">
      <c r="P895057" s="83"/>
    </row>
    <row r="895058" spans="16:16" x14ac:dyDescent="0.3">
      <c r="P895058" s="83"/>
    </row>
    <row r="895059" spans="16:16" x14ac:dyDescent="0.3">
      <c r="P895059" s="83"/>
    </row>
    <row r="895060" spans="16:16" x14ac:dyDescent="0.3">
      <c r="P895060" s="83"/>
    </row>
    <row r="895061" spans="16:16" x14ac:dyDescent="0.3">
      <c r="P895061" s="83"/>
    </row>
    <row r="895062" spans="16:16" x14ac:dyDescent="0.3">
      <c r="P895062" s="83"/>
    </row>
    <row r="895063" spans="16:16" x14ac:dyDescent="0.3">
      <c r="P895063" s="83"/>
    </row>
    <row r="895064" spans="16:16" x14ac:dyDescent="0.3">
      <c r="P895064" s="83"/>
    </row>
    <row r="895065" spans="16:16" x14ac:dyDescent="0.3">
      <c r="P895065" s="83"/>
    </row>
    <row r="895066" spans="16:16" x14ac:dyDescent="0.3">
      <c r="P895066" s="83"/>
    </row>
    <row r="895067" spans="16:16" x14ac:dyDescent="0.3">
      <c r="P895067" s="83"/>
    </row>
    <row r="895068" spans="16:16" x14ac:dyDescent="0.3">
      <c r="P895068" s="83"/>
    </row>
    <row r="895069" spans="16:16" x14ac:dyDescent="0.3">
      <c r="P895069" s="83"/>
    </row>
    <row r="895070" spans="16:16" x14ac:dyDescent="0.3">
      <c r="P895070" s="83"/>
    </row>
    <row r="895071" spans="16:16" x14ac:dyDescent="0.3">
      <c r="P895071" s="83"/>
    </row>
    <row r="895072" spans="16:16" x14ac:dyDescent="0.3">
      <c r="P895072" s="83"/>
    </row>
    <row r="895073" spans="16:16" x14ac:dyDescent="0.3">
      <c r="P895073" s="83"/>
    </row>
    <row r="895074" spans="16:16" x14ac:dyDescent="0.3">
      <c r="P895074" s="83"/>
    </row>
    <row r="895075" spans="16:16" x14ac:dyDescent="0.3">
      <c r="P895075" s="83"/>
    </row>
    <row r="895076" spans="16:16" x14ac:dyDescent="0.3">
      <c r="P895076" s="83"/>
    </row>
    <row r="895077" spans="16:16" x14ac:dyDescent="0.3">
      <c r="P895077" s="83"/>
    </row>
    <row r="895078" spans="16:16" x14ac:dyDescent="0.3">
      <c r="P895078" s="83"/>
    </row>
    <row r="895079" spans="16:16" x14ac:dyDescent="0.3">
      <c r="P895079" s="83"/>
    </row>
    <row r="895080" spans="16:16" x14ac:dyDescent="0.3">
      <c r="P895080" s="83"/>
    </row>
    <row r="895081" spans="16:16" x14ac:dyDescent="0.3">
      <c r="P895081" s="83"/>
    </row>
    <row r="895082" spans="16:16" x14ac:dyDescent="0.3">
      <c r="P895082" s="83"/>
    </row>
    <row r="895083" spans="16:16" x14ac:dyDescent="0.3">
      <c r="P895083" s="83"/>
    </row>
    <row r="895084" spans="16:16" x14ac:dyDescent="0.3">
      <c r="P895084" s="83"/>
    </row>
    <row r="895085" spans="16:16" x14ac:dyDescent="0.3">
      <c r="P895085" s="83"/>
    </row>
    <row r="895086" spans="16:16" x14ac:dyDescent="0.3">
      <c r="P895086" s="83"/>
    </row>
    <row r="895087" spans="16:16" x14ac:dyDescent="0.3">
      <c r="P895087" s="83"/>
    </row>
    <row r="895088" spans="16:16" x14ac:dyDescent="0.3">
      <c r="P895088" s="83"/>
    </row>
    <row r="895089" spans="16:16" x14ac:dyDescent="0.3">
      <c r="P895089" s="83"/>
    </row>
    <row r="895090" spans="16:16" x14ac:dyDescent="0.3">
      <c r="P895090" s="83"/>
    </row>
    <row r="895091" spans="16:16" x14ac:dyDescent="0.3">
      <c r="P895091" s="83"/>
    </row>
    <row r="895092" spans="16:16" x14ac:dyDescent="0.3">
      <c r="P895092" s="83"/>
    </row>
    <row r="895093" spans="16:16" x14ac:dyDescent="0.3">
      <c r="P895093" s="83"/>
    </row>
    <row r="895094" spans="16:16" x14ac:dyDescent="0.3">
      <c r="P895094" s="83"/>
    </row>
    <row r="895095" spans="16:16" x14ac:dyDescent="0.3">
      <c r="P895095" s="83"/>
    </row>
    <row r="895096" spans="16:16" x14ac:dyDescent="0.3">
      <c r="P895096" s="83"/>
    </row>
    <row r="895097" spans="16:16" x14ac:dyDescent="0.3">
      <c r="P895097" s="83"/>
    </row>
    <row r="895098" spans="16:16" x14ac:dyDescent="0.3">
      <c r="P895098" s="83"/>
    </row>
    <row r="895099" spans="16:16" x14ac:dyDescent="0.3">
      <c r="P895099" s="83"/>
    </row>
    <row r="895100" spans="16:16" x14ac:dyDescent="0.3">
      <c r="P895100" s="83"/>
    </row>
    <row r="895101" spans="16:16" x14ac:dyDescent="0.3">
      <c r="P895101" s="83"/>
    </row>
    <row r="895102" spans="16:16" x14ac:dyDescent="0.3">
      <c r="P895102" s="83"/>
    </row>
    <row r="895103" spans="16:16" x14ac:dyDescent="0.3">
      <c r="P895103" s="83"/>
    </row>
    <row r="895104" spans="16:16" x14ac:dyDescent="0.3">
      <c r="P895104" s="83"/>
    </row>
    <row r="895105" spans="16:16" x14ac:dyDescent="0.3">
      <c r="P895105" s="83"/>
    </row>
    <row r="895106" spans="16:16" x14ac:dyDescent="0.3">
      <c r="P895106" s="83"/>
    </row>
    <row r="895107" spans="16:16" x14ac:dyDescent="0.3">
      <c r="P895107" s="83"/>
    </row>
    <row r="895108" spans="16:16" x14ac:dyDescent="0.3">
      <c r="P895108" s="83"/>
    </row>
    <row r="895109" spans="16:16" x14ac:dyDescent="0.3">
      <c r="P895109" s="83"/>
    </row>
    <row r="895110" spans="16:16" x14ac:dyDescent="0.3">
      <c r="P895110" s="83"/>
    </row>
    <row r="895111" spans="16:16" x14ac:dyDescent="0.3">
      <c r="P895111" s="83"/>
    </row>
    <row r="895112" spans="16:16" x14ac:dyDescent="0.3">
      <c r="P895112" s="83"/>
    </row>
    <row r="895113" spans="16:16" x14ac:dyDescent="0.3">
      <c r="P895113" s="83"/>
    </row>
    <row r="895114" spans="16:16" x14ac:dyDescent="0.3">
      <c r="P895114" s="83"/>
    </row>
    <row r="895115" spans="16:16" x14ac:dyDescent="0.3">
      <c r="P895115" s="83"/>
    </row>
    <row r="895116" spans="16:16" x14ac:dyDescent="0.3">
      <c r="P895116" s="83"/>
    </row>
    <row r="895117" spans="16:16" x14ac:dyDescent="0.3">
      <c r="P895117" s="83"/>
    </row>
    <row r="895118" spans="16:16" x14ac:dyDescent="0.3">
      <c r="P895118" s="83"/>
    </row>
    <row r="895119" spans="16:16" x14ac:dyDescent="0.3">
      <c r="P895119" s="83"/>
    </row>
    <row r="895120" spans="16:16" x14ac:dyDescent="0.3">
      <c r="P895120" s="83"/>
    </row>
    <row r="895121" spans="16:16" x14ac:dyDescent="0.3">
      <c r="P895121" s="83"/>
    </row>
    <row r="895122" spans="16:16" x14ac:dyDescent="0.3">
      <c r="P895122" s="83"/>
    </row>
    <row r="895123" spans="16:16" x14ac:dyDescent="0.3">
      <c r="P895123" s="83"/>
    </row>
    <row r="895124" spans="16:16" x14ac:dyDescent="0.3">
      <c r="P895124" s="83"/>
    </row>
    <row r="895125" spans="16:16" x14ac:dyDescent="0.3">
      <c r="P895125" s="83"/>
    </row>
    <row r="895126" spans="16:16" x14ac:dyDescent="0.3">
      <c r="P895126" s="83"/>
    </row>
    <row r="895127" spans="16:16" x14ac:dyDescent="0.3">
      <c r="P895127" s="83"/>
    </row>
    <row r="895128" spans="16:16" x14ac:dyDescent="0.3">
      <c r="P895128" s="83"/>
    </row>
    <row r="895129" spans="16:16" x14ac:dyDescent="0.3">
      <c r="P895129" s="83"/>
    </row>
    <row r="895130" spans="16:16" x14ac:dyDescent="0.3">
      <c r="P895130" s="83"/>
    </row>
    <row r="895131" spans="16:16" x14ac:dyDescent="0.3">
      <c r="P895131" s="83"/>
    </row>
    <row r="895132" spans="16:16" x14ac:dyDescent="0.3">
      <c r="P895132" s="83"/>
    </row>
    <row r="895133" spans="16:16" x14ac:dyDescent="0.3">
      <c r="P895133" s="83"/>
    </row>
    <row r="895134" spans="16:16" x14ac:dyDescent="0.3">
      <c r="P895134" s="83"/>
    </row>
    <row r="895135" spans="16:16" x14ac:dyDescent="0.3">
      <c r="P895135" s="83"/>
    </row>
    <row r="895136" spans="16:16" x14ac:dyDescent="0.3">
      <c r="P895136" s="83"/>
    </row>
    <row r="895137" spans="16:16" x14ac:dyDescent="0.3">
      <c r="P895137" s="83"/>
    </row>
    <row r="895138" spans="16:16" x14ac:dyDescent="0.3">
      <c r="P895138" s="83"/>
    </row>
    <row r="895139" spans="16:16" x14ac:dyDescent="0.3">
      <c r="P895139" s="83"/>
    </row>
    <row r="895140" spans="16:16" x14ac:dyDescent="0.3">
      <c r="P895140" s="83"/>
    </row>
    <row r="895141" spans="16:16" x14ac:dyDescent="0.3">
      <c r="P895141" s="83"/>
    </row>
    <row r="895142" spans="16:16" x14ac:dyDescent="0.3">
      <c r="P895142" s="83"/>
    </row>
    <row r="895143" spans="16:16" x14ac:dyDescent="0.3">
      <c r="P895143" s="83"/>
    </row>
    <row r="895144" spans="16:16" x14ac:dyDescent="0.3">
      <c r="P895144" s="83"/>
    </row>
    <row r="895145" spans="16:16" x14ac:dyDescent="0.3">
      <c r="P895145" s="83"/>
    </row>
    <row r="895146" spans="16:16" x14ac:dyDescent="0.3">
      <c r="P895146" s="83"/>
    </row>
    <row r="895147" spans="16:16" x14ac:dyDescent="0.3">
      <c r="P895147" s="83"/>
    </row>
    <row r="895148" spans="16:16" x14ac:dyDescent="0.3">
      <c r="P895148" s="83"/>
    </row>
    <row r="895149" spans="16:16" x14ac:dyDescent="0.3">
      <c r="P895149" s="83"/>
    </row>
    <row r="895150" spans="16:16" x14ac:dyDescent="0.3">
      <c r="P895150" s="83"/>
    </row>
    <row r="895151" spans="16:16" x14ac:dyDescent="0.3">
      <c r="P895151" s="83"/>
    </row>
    <row r="895152" spans="16:16" x14ac:dyDescent="0.3">
      <c r="P895152" s="83"/>
    </row>
    <row r="895153" spans="16:16" x14ac:dyDescent="0.3">
      <c r="P895153" s="83"/>
    </row>
    <row r="895154" spans="16:16" x14ac:dyDescent="0.3">
      <c r="P895154" s="83"/>
    </row>
    <row r="895155" spans="16:16" x14ac:dyDescent="0.3">
      <c r="P895155" s="83"/>
    </row>
    <row r="895156" spans="16:16" x14ac:dyDescent="0.3">
      <c r="P895156" s="83"/>
    </row>
    <row r="895157" spans="16:16" x14ac:dyDescent="0.3">
      <c r="P895157" s="83"/>
    </row>
    <row r="895158" spans="16:16" x14ac:dyDescent="0.3">
      <c r="P895158" s="83"/>
    </row>
    <row r="895159" spans="16:16" x14ac:dyDescent="0.3">
      <c r="P895159" s="83"/>
    </row>
    <row r="895160" spans="16:16" x14ac:dyDescent="0.3">
      <c r="P895160" s="83"/>
    </row>
    <row r="895161" spans="16:16" x14ac:dyDescent="0.3">
      <c r="P895161" s="83"/>
    </row>
    <row r="895162" spans="16:16" x14ac:dyDescent="0.3">
      <c r="P895162" s="83"/>
    </row>
    <row r="895163" spans="16:16" x14ac:dyDescent="0.3">
      <c r="P895163" s="83"/>
    </row>
    <row r="895164" spans="16:16" x14ac:dyDescent="0.3">
      <c r="P895164" s="83"/>
    </row>
    <row r="895165" spans="16:16" x14ac:dyDescent="0.3">
      <c r="P895165" s="83"/>
    </row>
    <row r="895166" spans="16:16" x14ac:dyDescent="0.3">
      <c r="P895166" s="83"/>
    </row>
    <row r="895167" spans="16:16" x14ac:dyDescent="0.3">
      <c r="P895167" s="83"/>
    </row>
    <row r="895168" spans="16:16" x14ac:dyDescent="0.3">
      <c r="P895168" s="83"/>
    </row>
    <row r="895169" spans="16:16" x14ac:dyDescent="0.3">
      <c r="P895169" s="83"/>
    </row>
    <row r="895170" spans="16:16" x14ac:dyDescent="0.3">
      <c r="P895170" s="83"/>
    </row>
    <row r="895171" spans="16:16" x14ac:dyDescent="0.3">
      <c r="P895171" s="83"/>
    </row>
    <row r="895172" spans="16:16" x14ac:dyDescent="0.3">
      <c r="P895172" s="83"/>
    </row>
    <row r="895173" spans="16:16" x14ac:dyDescent="0.3">
      <c r="P895173" s="83"/>
    </row>
    <row r="895174" spans="16:16" x14ac:dyDescent="0.3">
      <c r="P895174" s="83"/>
    </row>
    <row r="895175" spans="16:16" x14ac:dyDescent="0.3">
      <c r="P895175" s="83"/>
    </row>
    <row r="895176" spans="16:16" x14ac:dyDescent="0.3">
      <c r="P895176" s="83"/>
    </row>
    <row r="895177" spans="16:16" x14ac:dyDescent="0.3">
      <c r="P895177" s="83"/>
    </row>
    <row r="895178" spans="16:16" x14ac:dyDescent="0.3">
      <c r="P895178" s="83"/>
    </row>
    <row r="895179" spans="16:16" x14ac:dyDescent="0.3">
      <c r="P895179" s="83"/>
    </row>
    <row r="895180" spans="16:16" x14ac:dyDescent="0.3">
      <c r="P895180" s="83"/>
    </row>
    <row r="895181" spans="16:16" x14ac:dyDescent="0.3">
      <c r="P895181" s="83"/>
    </row>
    <row r="895182" spans="16:16" x14ac:dyDescent="0.3">
      <c r="P895182" s="83"/>
    </row>
    <row r="895183" spans="16:16" x14ac:dyDescent="0.3">
      <c r="P895183" s="83"/>
    </row>
    <row r="895184" spans="16:16" x14ac:dyDescent="0.3">
      <c r="P895184" s="83"/>
    </row>
    <row r="895185" spans="16:16" x14ac:dyDescent="0.3">
      <c r="P895185" s="83"/>
    </row>
    <row r="895186" spans="16:16" x14ac:dyDescent="0.3">
      <c r="P895186" s="83"/>
    </row>
    <row r="895187" spans="16:16" x14ac:dyDescent="0.3">
      <c r="P895187" s="83"/>
    </row>
    <row r="895188" spans="16:16" x14ac:dyDescent="0.3">
      <c r="P895188" s="83"/>
    </row>
    <row r="895189" spans="16:16" x14ac:dyDescent="0.3">
      <c r="P895189" s="83"/>
    </row>
    <row r="895190" spans="16:16" x14ac:dyDescent="0.3">
      <c r="P895190" s="83"/>
    </row>
    <row r="895191" spans="16:16" x14ac:dyDescent="0.3">
      <c r="P895191" s="83"/>
    </row>
    <row r="895192" spans="16:16" x14ac:dyDescent="0.3">
      <c r="P895192" s="83"/>
    </row>
    <row r="895193" spans="16:16" x14ac:dyDescent="0.3">
      <c r="P895193" s="83"/>
    </row>
    <row r="895194" spans="16:16" x14ac:dyDescent="0.3">
      <c r="P895194" s="83"/>
    </row>
    <row r="895195" spans="16:16" x14ac:dyDescent="0.3">
      <c r="P895195" s="83"/>
    </row>
    <row r="895196" spans="16:16" x14ac:dyDescent="0.3">
      <c r="P895196" s="83"/>
    </row>
    <row r="895197" spans="16:16" x14ac:dyDescent="0.3">
      <c r="P895197" s="83"/>
    </row>
    <row r="895198" spans="16:16" x14ac:dyDescent="0.3">
      <c r="P895198" s="83"/>
    </row>
    <row r="895199" spans="16:16" x14ac:dyDescent="0.3">
      <c r="P895199" s="83"/>
    </row>
    <row r="895200" spans="16:16" x14ac:dyDescent="0.3">
      <c r="P895200" s="83"/>
    </row>
    <row r="895201" spans="16:16" x14ac:dyDescent="0.3">
      <c r="P895201" s="83"/>
    </row>
    <row r="895202" spans="16:16" x14ac:dyDescent="0.3">
      <c r="P895202" s="83"/>
    </row>
    <row r="895203" spans="16:16" x14ac:dyDescent="0.3">
      <c r="P895203" s="83"/>
    </row>
    <row r="895204" spans="16:16" x14ac:dyDescent="0.3">
      <c r="P895204" s="83"/>
    </row>
    <row r="895205" spans="16:16" x14ac:dyDescent="0.3">
      <c r="P895205" s="83"/>
    </row>
    <row r="895206" spans="16:16" x14ac:dyDescent="0.3">
      <c r="P895206" s="83"/>
    </row>
    <row r="895207" spans="16:16" x14ac:dyDescent="0.3">
      <c r="P895207" s="83"/>
    </row>
    <row r="895208" spans="16:16" x14ac:dyDescent="0.3">
      <c r="P895208" s="83"/>
    </row>
    <row r="895209" spans="16:16" x14ac:dyDescent="0.3">
      <c r="P895209" s="83"/>
    </row>
    <row r="895210" spans="16:16" x14ac:dyDescent="0.3">
      <c r="P895210" s="83"/>
    </row>
    <row r="895211" spans="16:16" x14ac:dyDescent="0.3">
      <c r="P895211" s="83"/>
    </row>
    <row r="895212" spans="16:16" x14ac:dyDescent="0.3">
      <c r="P895212" s="83"/>
    </row>
    <row r="895213" spans="16:16" x14ac:dyDescent="0.3">
      <c r="P895213" s="83"/>
    </row>
    <row r="895214" spans="16:16" x14ac:dyDescent="0.3">
      <c r="P895214" s="83"/>
    </row>
    <row r="895215" spans="16:16" x14ac:dyDescent="0.3">
      <c r="P895215" s="83"/>
    </row>
    <row r="895216" spans="16:16" x14ac:dyDescent="0.3">
      <c r="P895216" s="83"/>
    </row>
    <row r="895217" spans="16:16" x14ac:dyDescent="0.3">
      <c r="P895217" s="83"/>
    </row>
    <row r="895218" spans="16:16" x14ac:dyDescent="0.3">
      <c r="P895218" s="83"/>
    </row>
    <row r="895219" spans="16:16" x14ac:dyDescent="0.3">
      <c r="P895219" s="83"/>
    </row>
    <row r="895220" spans="16:16" x14ac:dyDescent="0.3">
      <c r="P895220" s="83"/>
    </row>
    <row r="895221" spans="16:16" x14ac:dyDescent="0.3">
      <c r="P895221" s="83"/>
    </row>
    <row r="895222" spans="16:16" x14ac:dyDescent="0.3">
      <c r="P895222" s="83"/>
    </row>
    <row r="895223" spans="16:16" x14ac:dyDescent="0.3">
      <c r="P895223" s="83"/>
    </row>
    <row r="895224" spans="16:16" x14ac:dyDescent="0.3">
      <c r="P895224" s="83"/>
    </row>
    <row r="895225" spans="16:16" x14ac:dyDescent="0.3">
      <c r="P895225" s="83"/>
    </row>
    <row r="895226" spans="16:16" x14ac:dyDescent="0.3">
      <c r="P895226" s="83"/>
    </row>
    <row r="895227" spans="16:16" x14ac:dyDescent="0.3">
      <c r="P895227" s="83"/>
    </row>
    <row r="895228" spans="16:16" x14ac:dyDescent="0.3">
      <c r="P895228" s="83"/>
    </row>
    <row r="895229" spans="16:16" x14ac:dyDescent="0.3">
      <c r="P895229" s="83"/>
    </row>
    <row r="895230" spans="16:16" x14ac:dyDescent="0.3">
      <c r="P895230" s="83"/>
    </row>
    <row r="895231" spans="16:16" x14ac:dyDescent="0.3">
      <c r="P895231" s="83"/>
    </row>
    <row r="895232" spans="16:16" x14ac:dyDescent="0.3">
      <c r="P895232" s="83"/>
    </row>
    <row r="895233" spans="16:16" x14ac:dyDescent="0.3">
      <c r="P895233" s="83"/>
    </row>
    <row r="895234" spans="16:16" x14ac:dyDescent="0.3">
      <c r="P895234" s="83"/>
    </row>
    <row r="895235" spans="16:16" x14ac:dyDescent="0.3">
      <c r="P895235" s="83"/>
    </row>
    <row r="895236" spans="16:16" x14ac:dyDescent="0.3">
      <c r="P895236" s="83"/>
    </row>
    <row r="895237" spans="16:16" x14ac:dyDescent="0.3">
      <c r="P895237" s="83"/>
    </row>
    <row r="895238" spans="16:16" x14ac:dyDescent="0.3">
      <c r="P895238" s="83"/>
    </row>
    <row r="895239" spans="16:16" x14ac:dyDescent="0.3">
      <c r="P895239" s="83"/>
    </row>
    <row r="895240" spans="16:16" x14ac:dyDescent="0.3">
      <c r="P895240" s="83"/>
    </row>
    <row r="895241" spans="16:16" x14ac:dyDescent="0.3">
      <c r="P895241" s="83"/>
    </row>
    <row r="895242" spans="16:16" x14ac:dyDescent="0.3">
      <c r="P895242" s="83"/>
    </row>
    <row r="895243" spans="16:16" x14ac:dyDescent="0.3">
      <c r="P895243" s="83"/>
    </row>
    <row r="895244" spans="16:16" x14ac:dyDescent="0.3">
      <c r="P895244" s="83"/>
    </row>
    <row r="895245" spans="16:16" x14ac:dyDescent="0.3">
      <c r="P895245" s="83"/>
    </row>
    <row r="895246" spans="16:16" x14ac:dyDescent="0.3">
      <c r="P895246" s="83"/>
    </row>
    <row r="895247" spans="16:16" x14ac:dyDescent="0.3">
      <c r="P895247" s="83"/>
    </row>
    <row r="895248" spans="16:16" x14ac:dyDescent="0.3">
      <c r="P895248" s="83"/>
    </row>
    <row r="895249" spans="16:16" x14ac:dyDescent="0.3">
      <c r="P895249" s="83"/>
    </row>
    <row r="895250" spans="16:16" x14ac:dyDescent="0.3">
      <c r="P895250" s="83"/>
    </row>
    <row r="895251" spans="16:16" x14ac:dyDescent="0.3">
      <c r="P895251" s="83"/>
    </row>
    <row r="895252" spans="16:16" x14ac:dyDescent="0.3">
      <c r="P895252" s="83"/>
    </row>
    <row r="895253" spans="16:16" x14ac:dyDescent="0.3">
      <c r="P895253" s="83"/>
    </row>
    <row r="895254" spans="16:16" x14ac:dyDescent="0.3">
      <c r="P895254" s="83"/>
    </row>
    <row r="895255" spans="16:16" x14ac:dyDescent="0.3">
      <c r="P895255" s="83"/>
    </row>
    <row r="895256" spans="16:16" x14ac:dyDescent="0.3">
      <c r="P895256" s="83"/>
    </row>
    <row r="895257" spans="16:16" x14ac:dyDescent="0.3">
      <c r="P895257" s="83"/>
    </row>
    <row r="895258" spans="16:16" x14ac:dyDescent="0.3">
      <c r="P895258" s="83"/>
    </row>
    <row r="895259" spans="16:16" x14ac:dyDescent="0.3">
      <c r="P895259" s="83"/>
    </row>
    <row r="895260" spans="16:16" x14ac:dyDescent="0.3">
      <c r="P895260" s="83"/>
    </row>
    <row r="895261" spans="16:16" x14ac:dyDescent="0.3">
      <c r="P895261" s="83"/>
    </row>
    <row r="895262" spans="16:16" x14ac:dyDescent="0.3">
      <c r="P895262" s="83"/>
    </row>
    <row r="895263" spans="16:16" x14ac:dyDescent="0.3">
      <c r="P895263" s="83"/>
    </row>
    <row r="895264" spans="16:16" x14ac:dyDescent="0.3">
      <c r="P895264" s="83"/>
    </row>
    <row r="895265" spans="16:16" x14ac:dyDescent="0.3">
      <c r="P895265" s="83"/>
    </row>
    <row r="895266" spans="16:16" x14ac:dyDescent="0.3">
      <c r="P895266" s="83"/>
    </row>
    <row r="895267" spans="16:16" x14ac:dyDescent="0.3">
      <c r="P895267" s="83"/>
    </row>
    <row r="895268" spans="16:16" x14ac:dyDescent="0.3">
      <c r="P895268" s="83"/>
    </row>
    <row r="895269" spans="16:16" x14ac:dyDescent="0.3">
      <c r="P895269" s="83"/>
    </row>
    <row r="895270" spans="16:16" x14ac:dyDescent="0.3">
      <c r="P895270" s="83"/>
    </row>
    <row r="895271" spans="16:16" x14ac:dyDescent="0.3">
      <c r="P895271" s="83"/>
    </row>
    <row r="895272" spans="16:16" x14ac:dyDescent="0.3">
      <c r="P895272" s="83"/>
    </row>
    <row r="895273" spans="16:16" x14ac:dyDescent="0.3">
      <c r="P895273" s="83"/>
    </row>
    <row r="895274" spans="16:16" x14ac:dyDescent="0.3">
      <c r="P895274" s="83"/>
    </row>
    <row r="895275" spans="16:16" x14ac:dyDescent="0.3">
      <c r="P895275" s="83"/>
    </row>
    <row r="895276" spans="16:16" x14ac:dyDescent="0.3">
      <c r="P895276" s="83"/>
    </row>
    <row r="895277" spans="16:16" x14ac:dyDescent="0.3">
      <c r="P895277" s="83"/>
    </row>
    <row r="895278" spans="16:16" x14ac:dyDescent="0.3">
      <c r="P895278" s="83"/>
    </row>
    <row r="895279" spans="16:16" x14ac:dyDescent="0.3">
      <c r="P895279" s="83"/>
    </row>
    <row r="895280" spans="16:16" x14ac:dyDescent="0.3">
      <c r="P895280" s="83"/>
    </row>
    <row r="895281" spans="16:16" x14ac:dyDescent="0.3">
      <c r="P895281" s="83"/>
    </row>
    <row r="895282" spans="16:16" x14ac:dyDescent="0.3">
      <c r="P895282" s="83"/>
    </row>
    <row r="895283" spans="16:16" x14ac:dyDescent="0.3">
      <c r="P895283" s="83"/>
    </row>
    <row r="895284" spans="16:16" x14ac:dyDescent="0.3">
      <c r="P895284" s="83"/>
    </row>
    <row r="895285" spans="16:16" x14ac:dyDescent="0.3">
      <c r="P895285" s="83"/>
    </row>
    <row r="895286" spans="16:16" x14ac:dyDescent="0.3">
      <c r="P895286" s="83"/>
    </row>
    <row r="895287" spans="16:16" x14ac:dyDescent="0.3">
      <c r="P895287" s="83"/>
    </row>
    <row r="895288" spans="16:16" x14ac:dyDescent="0.3">
      <c r="P895288" s="83"/>
    </row>
    <row r="895289" spans="16:16" x14ac:dyDescent="0.3">
      <c r="P895289" s="83"/>
    </row>
    <row r="895290" spans="16:16" x14ac:dyDescent="0.3">
      <c r="P895290" s="83"/>
    </row>
    <row r="895291" spans="16:16" x14ac:dyDescent="0.3">
      <c r="P895291" s="83"/>
    </row>
    <row r="895292" spans="16:16" x14ac:dyDescent="0.3">
      <c r="P895292" s="83"/>
    </row>
    <row r="895293" spans="16:16" x14ac:dyDescent="0.3">
      <c r="P895293" s="83"/>
    </row>
    <row r="895294" spans="16:16" x14ac:dyDescent="0.3">
      <c r="P895294" s="83"/>
    </row>
    <row r="895295" spans="16:16" x14ac:dyDescent="0.3">
      <c r="P895295" s="83"/>
    </row>
    <row r="895296" spans="16:16" x14ac:dyDescent="0.3">
      <c r="P895296" s="83"/>
    </row>
    <row r="895297" spans="16:16" x14ac:dyDescent="0.3">
      <c r="P895297" s="83"/>
    </row>
    <row r="895298" spans="16:16" x14ac:dyDescent="0.3">
      <c r="P895298" s="83"/>
    </row>
    <row r="895299" spans="16:16" x14ac:dyDescent="0.3">
      <c r="P895299" s="83"/>
    </row>
    <row r="895300" spans="16:16" x14ac:dyDescent="0.3">
      <c r="P895300" s="83"/>
    </row>
    <row r="895301" spans="16:16" x14ac:dyDescent="0.3">
      <c r="P895301" s="83"/>
    </row>
    <row r="895302" spans="16:16" x14ac:dyDescent="0.3">
      <c r="P895302" s="83"/>
    </row>
    <row r="895303" spans="16:16" x14ac:dyDescent="0.3">
      <c r="P895303" s="83"/>
    </row>
    <row r="895304" spans="16:16" x14ac:dyDescent="0.3">
      <c r="P895304" s="83"/>
    </row>
    <row r="895305" spans="16:16" x14ac:dyDescent="0.3">
      <c r="P895305" s="83"/>
    </row>
    <row r="895306" spans="16:16" x14ac:dyDescent="0.3">
      <c r="P895306" s="83"/>
    </row>
    <row r="895307" spans="16:16" x14ac:dyDescent="0.3">
      <c r="P895307" s="83"/>
    </row>
    <row r="895308" spans="16:16" x14ac:dyDescent="0.3">
      <c r="P895308" s="83"/>
    </row>
    <row r="895309" spans="16:16" x14ac:dyDescent="0.3">
      <c r="P895309" s="83"/>
    </row>
    <row r="895310" spans="16:16" x14ac:dyDescent="0.3">
      <c r="P895310" s="83"/>
    </row>
    <row r="895311" spans="16:16" x14ac:dyDescent="0.3">
      <c r="P895311" s="83"/>
    </row>
    <row r="895312" spans="16:16" x14ac:dyDescent="0.3">
      <c r="P895312" s="83"/>
    </row>
    <row r="895313" spans="16:16" x14ac:dyDescent="0.3">
      <c r="P895313" s="83"/>
    </row>
    <row r="895314" spans="16:16" x14ac:dyDescent="0.3">
      <c r="P895314" s="83"/>
    </row>
    <row r="895315" spans="16:16" x14ac:dyDescent="0.3">
      <c r="P895315" s="83"/>
    </row>
    <row r="895316" spans="16:16" x14ac:dyDescent="0.3">
      <c r="P895316" s="83"/>
    </row>
    <row r="895317" spans="16:16" x14ac:dyDescent="0.3">
      <c r="P895317" s="83"/>
    </row>
    <row r="895318" spans="16:16" x14ac:dyDescent="0.3">
      <c r="P895318" s="83"/>
    </row>
    <row r="895319" spans="16:16" x14ac:dyDescent="0.3">
      <c r="P895319" s="83"/>
    </row>
    <row r="895320" spans="16:16" x14ac:dyDescent="0.3">
      <c r="P895320" s="83"/>
    </row>
    <row r="895321" spans="16:16" x14ac:dyDescent="0.3">
      <c r="P895321" s="83"/>
    </row>
    <row r="895322" spans="16:16" x14ac:dyDescent="0.3">
      <c r="P895322" s="83"/>
    </row>
    <row r="895323" spans="16:16" x14ac:dyDescent="0.3">
      <c r="P895323" s="83"/>
    </row>
    <row r="895324" spans="16:16" x14ac:dyDescent="0.3">
      <c r="P895324" s="83"/>
    </row>
    <row r="895325" spans="16:16" x14ac:dyDescent="0.3">
      <c r="P895325" s="83"/>
    </row>
    <row r="895326" spans="16:16" x14ac:dyDescent="0.3">
      <c r="P895326" s="83"/>
    </row>
    <row r="895327" spans="16:16" x14ac:dyDescent="0.3">
      <c r="P895327" s="83"/>
    </row>
    <row r="895328" spans="16:16" x14ac:dyDescent="0.3">
      <c r="P895328" s="83"/>
    </row>
    <row r="895329" spans="16:16" x14ac:dyDescent="0.3">
      <c r="P895329" s="83"/>
    </row>
    <row r="895330" spans="16:16" x14ac:dyDescent="0.3">
      <c r="P895330" s="83"/>
    </row>
    <row r="895331" spans="16:16" x14ac:dyDescent="0.3">
      <c r="P895331" s="83"/>
    </row>
    <row r="895332" spans="16:16" x14ac:dyDescent="0.3">
      <c r="P895332" s="83"/>
    </row>
    <row r="895333" spans="16:16" x14ac:dyDescent="0.3">
      <c r="P895333" s="83"/>
    </row>
    <row r="895334" spans="16:16" x14ac:dyDescent="0.3">
      <c r="P895334" s="83"/>
    </row>
    <row r="895335" spans="16:16" x14ac:dyDescent="0.3">
      <c r="P895335" s="83"/>
    </row>
    <row r="895336" spans="16:16" x14ac:dyDescent="0.3">
      <c r="P895336" s="83"/>
    </row>
    <row r="895337" spans="16:16" x14ac:dyDescent="0.3">
      <c r="P895337" s="83"/>
    </row>
    <row r="895338" spans="16:16" x14ac:dyDescent="0.3">
      <c r="P895338" s="83"/>
    </row>
    <row r="895339" spans="16:16" x14ac:dyDescent="0.3">
      <c r="P895339" s="83"/>
    </row>
    <row r="895340" spans="16:16" x14ac:dyDescent="0.3">
      <c r="P895340" s="83"/>
    </row>
    <row r="895341" spans="16:16" x14ac:dyDescent="0.3">
      <c r="P895341" s="83"/>
    </row>
    <row r="895342" spans="16:16" x14ac:dyDescent="0.3">
      <c r="P895342" s="83"/>
    </row>
    <row r="895343" spans="16:16" x14ac:dyDescent="0.3">
      <c r="P895343" s="83"/>
    </row>
    <row r="895344" spans="16:16" x14ac:dyDescent="0.3">
      <c r="P895344" s="83"/>
    </row>
    <row r="895345" spans="16:16" x14ac:dyDescent="0.3">
      <c r="P895345" s="83"/>
    </row>
    <row r="895346" spans="16:16" x14ac:dyDescent="0.3">
      <c r="P895346" s="83"/>
    </row>
    <row r="895347" spans="16:16" x14ac:dyDescent="0.3">
      <c r="P895347" s="83"/>
    </row>
    <row r="895348" spans="16:16" x14ac:dyDescent="0.3">
      <c r="P895348" s="83"/>
    </row>
    <row r="895349" spans="16:16" x14ac:dyDescent="0.3">
      <c r="P895349" s="83"/>
    </row>
    <row r="895350" spans="16:16" x14ac:dyDescent="0.3">
      <c r="P895350" s="83"/>
    </row>
    <row r="895351" spans="16:16" x14ac:dyDescent="0.3">
      <c r="P895351" s="83"/>
    </row>
    <row r="895352" spans="16:16" x14ac:dyDescent="0.3">
      <c r="P895352" s="83"/>
    </row>
    <row r="895353" spans="16:16" x14ac:dyDescent="0.3">
      <c r="P895353" s="83"/>
    </row>
    <row r="895354" spans="16:16" x14ac:dyDescent="0.3">
      <c r="P895354" s="83"/>
    </row>
    <row r="895355" spans="16:16" x14ac:dyDescent="0.3">
      <c r="P895355" s="83"/>
    </row>
    <row r="895356" spans="16:16" x14ac:dyDescent="0.3">
      <c r="P895356" s="83"/>
    </row>
    <row r="895357" spans="16:16" x14ac:dyDescent="0.3">
      <c r="P895357" s="83"/>
    </row>
    <row r="895358" spans="16:16" x14ac:dyDescent="0.3">
      <c r="P895358" s="83"/>
    </row>
    <row r="895359" spans="16:16" x14ac:dyDescent="0.3">
      <c r="P895359" s="83"/>
    </row>
    <row r="895360" spans="16:16" x14ac:dyDescent="0.3">
      <c r="P895360" s="83"/>
    </row>
    <row r="895361" spans="16:16" x14ac:dyDescent="0.3">
      <c r="P895361" s="83"/>
    </row>
    <row r="895362" spans="16:16" x14ac:dyDescent="0.3">
      <c r="P895362" s="83"/>
    </row>
    <row r="895363" spans="16:16" x14ac:dyDescent="0.3">
      <c r="P895363" s="83"/>
    </row>
    <row r="895364" spans="16:16" x14ac:dyDescent="0.3">
      <c r="P895364" s="83"/>
    </row>
    <row r="895365" spans="16:16" x14ac:dyDescent="0.3">
      <c r="P895365" s="83"/>
    </row>
    <row r="895366" spans="16:16" x14ac:dyDescent="0.3">
      <c r="P895366" s="83"/>
    </row>
    <row r="895367" spans="16:16" x14ac:dyDescent="0.3">
      <c r="P895367" s="83"/>
    </row>
    <row r="895368" spans="16:16" x14ac:dyDescent="0.3">
      <c r="P895368" s="83"/>
    </row>
    <row r="895369" spans="16:16" x14ac:dyDescent="0.3">
      <c r="P895369" s="83"/>
    </row>
    <row r="895370" spans="16:16" x14ac:dyDescent="0.3">
      <c r="P895370" s="83"/>
    </row>
    <row r="895371" spans="16:16" x14ac:dyDescent="0.3">
      <c r="P895371" s="83"/>
    </row>
    <row r="895372" spans="16:16" x14ac:dyDescent="0.3">
      <c r="P895372" s="83"/>
    </row>
    <row r="895373" spans="16:16" x14ac:dyDescent="0.3">
      <c r="P895373" s="83"/>
    </row>
    <row r="895374" spans="16:16" x14ac:dyDescent="0.3">
      <c r="P895374" s="83"/>
    </row>
    <row r="895375" spans="16:16" x14ac:dyDescent="0.3">
      <c r="P895375" s="83"/>
    </row>
    <row r="895376" spans="16:16" x14ac:dyDescent="0.3">
      <c r="P895376" s="83"/>
    </row>
    <row r="895377" spans="16:16" x14ac:dyDescent="0.3">
      <c r="P895377" s="83"/>
    </row>
    <row r="895378" spans="16:16" x14ac:dyDescent="0.3">
      <c r="P895378" s="83"/>
    </row>
    <row r="895379" spans="16:16" x14ac:dyDescent="0.3">
      <c r="P895379" s="83"/>
    </row>
    <row r="895380" spans="16:16" x14ac:dyDescent="0.3">
      <c r="P895380" s="83"/>
    </row>
    <row r="895381" spans="16:16" x14ac:dyDescent="0.3">
      <c r="P895381" s="83"/>
    </row>
    <row r="895382" spans="16:16" x14ac:dyDescent="0.3">
      <c r="P895382" s="83"/>
    </row>
    <row r="895383" spans="16:16" x14ac:dyDescent="0.3">
      <c r="P895383" s="83"/>
    </row>
    <row r="895384" spans="16:16" x14ac:dyDescent="0.3">
      <c r="P895384" s="83"/>
    </row>
    <row r="895385" spans="16:16" x14ac:dyDescent="0.3">
      <c r="P895385" s="83"/>
    </row>
    <row r="895386" spans="16:16" x14ac:dyDescent="0.3">
      <c r="P895386" s="83"/>
    </row>
    <row r="895387" spans="16:16" x14ac:dyDescent="0.3">
      <c r="P895387" s="83"/>
    </row>
    <row r="895388" spans="16:16" x14ac:dyDescent="0.3">
      <c r="P895388" s="83"/>
    </row>
    <row r="895389" spans="16:16" x14ac:dyDescent="0.3">
      <c r="P895389" s="83"/>
    </row>
    <row r="895390" spans="16:16" x14ac:dyDescent="0.3">
      <c r="P895390" s="83"/>
    </row>
    <row r="895391" spans="16:16" x14ac:dyDescent="0.3">
      <c r="P895391" s="83"/>
    </row>
    <row r="895392" spans="16:16" x14ac:dyDescent="0.3">
      <c r="P895392" s="83"/>
    </row>
    <row r="895393" spans="16:16" x14ac:dyDescent="0.3">
      <c r="P895393" s="83"/>
    </row>
    <row r="895394" spans="16:16" x14ac:dyDescent="0.3">
      <c r="P895394" s="83"/>
    </row>
    <row r="895395" spans="16:16" x14ac:dyDescent="0.3">
      <c r="P895395" s="83"/>
    </row>
    <row r="895396" spans="16:16" x14ac:dyDescent="0.3">
      <c r="P895396" s="83"/>
    </row>
    <row r="895397" spans="16:16" x14ac:dyDescent="0.3">
      <c r="P895397" s="83"/>
    </row>
    <row r="895398" spans="16:16" x14ac:dyDescent="0.3">
      <c r="P895398" s="83"/>
    </row>
    <row r="895399" spans="16:16" x14ac:dyDescent="0.3">
      <c r="P895399" s="83"/>
    </row>
    <row r="895400" spans="16:16" x14ac:dyDescent="0.3">
      <c r="P895400" s="83"/>
    </row>
    <row r="895401" spans="16:16" x14ac:dyDescent="0.3">
      <c r="P895401" s="83"/>
    </row>
    <row r="895402" spans="16:16" x14ac:dyDescent="0.3">
      <c r="P895402" s="83"/>
    </row>
    <row r="895403" spans="16:16" x14ac:dyDescent="0.3">
      <c r="P895403" s="83"/>
    </row>
    <row r="895404" spans="16:16" x14ac:dyDescent="0.3">
      <c r="P895404" s="83"/>
    </row>
    <row r="895405" spans="16:16" x14ac:dyDescent="0.3">
      <c r="P895405" s="83"/>
    </row>
    <row r="895406" spans="16:16" x14ac:dyDescent="0.3">
      <c r="P895406" s="83"/>
    </row>
    <row r="895407" spans="16:16" x14ac:dyDescent="0.3">
      <c r="P895407" s="83"/>
    </row>
    <row r="895408" spans="16:16" x14ac:dyDescent="0.3">
      <c r="P895408" s="83"/>
    </row>
    <row r="895409" spans="16:16" x14ac:dyDescent="0.3">
      <c r="P895409" s="83"/>
    </row>
    <row r="895410" spans="16:16" x14ac:dyDescent="0.3">
      <c r="P895410" s="83"/>
    </row>
    <row r="895411" spans="16:16" x14ac:dyDescent="0.3">
      <c r="P895411" s="83"/>
    </row>
    <row r="895412" spans="16:16" x14ac:dyDescent="0.3">
      <c r="P895412" s="83"/>
    </row>
    <row r="895413" spans="16:16" x14ac:dyDescent="0.3">
      <c r="P895413" s="83"/>
    </row>
    <row r="895414" spans="16:16" x14ac:dyDescent="0.3">
      <c r="P895414" s="83"/>
    </row>
    <row r="895415" spans="16:16" x14ac:dyDescent="0.3">
      <c r="P895415" s="83"/>
    </row>
    <row r="895416" spans="16:16" x14ac:dyDescent="0.3">
      <c r="P895416" s="83"/>
    </row>
    <row r="895417" spans="16:16" x14ac:dyDescent="0.3">
      <c r="P895417" s="83"/>
    </row>
    <row r="895418" spans="16:16" x14ac:dyDescent="0.3">
      <c r="P895418" s="83"/>
    </row>
    <row r="895419" spans="16:16" x14ac:dyDescent="0.3">
      <c r="P895419" s="83"/>
    </row>
    <row r="895420" spans="16:16" x14ac:dyDescent="0.3">
      <c r="P895420" s="83"/>
    </row>
    <row r="895421" spans="16:16" x14ac:dyDescent="0.3">
      <c r="P895421" s="83"/>
    </row>
    <row r="895422" spans="16:16" x14ac:dyDescent="0.3">
      <c r="P895422" s="83"/>
    </row>
    <row r="895423" spans="16:16" x14ac:dyDescent="0.3">
      <c r="P895423" s="83"/>
    </row>
    <row r="895424" spans="16:16" x14ac:dyDescent="0.3">
      <c r="P895424" s="83"/>
    </row>
    <row r="895425" spans="16:16" x14ac:dyDescent="0.3">
      <c r="P895425" s="83"/>
    </row>
    <row r="895426" spans="16:16" x14ac:dyDescent="0.3">
      <c r="P895426" s="83"/>
    </row>
    <row r="895427" spans="16:16" x14ac:dyDescent="0.3">
      <c r="P895427" s="83"/>
    </row>
    <row r="895428" spans="16:16" x14ac:dyDescent="0.3">
      <c r="P895428" s="83"/>
    </row>
    <row r="895429" spans="16:16" x14ac:dyDescent="0.3">
      <c r="P895429" s="83"/>
    </row>
    <row r="895430" spans="16:16" x14ac:dyDescent="0.3">
      <c r="P895430" s="83"/>
    </row>
    <row r="895431" spans="16:16" x14ac:dyDescent="0.3">
      <c r="P895431" s="83"/>
    </row>
    <row r="895432" spans="16:16" x14ac:dyDescent="0.3">
      <c r="P895432" s="83"/>
    </row>
    <row r="895433" spans="16:16" x14ac:dyDescent="0.3">
      <c r="P895433" s="83"/>
    </row>
    <row r="895434" spans="16:16" x14ac:dyDescent="0.3">
      <c r="P895434" s="83"/>
    </row>
    <row r="895435" spans="16:16" x14ac:dyDescent="0.3">
      <c r="P895435" s="83"/>
    </row>
    <row r="895436" spans="16:16" x14ac:dyDescent="0.3">
      <c r="P895436" s="83"/>
    </row>
    <row r="895437" spans="16:16" x14ac:dyDescent="0.3">
      <c r="P895437" s="83"/>
    </row>
    <row r="895438" spans="16:16" x14ac:dyDescent="0.3">
      <c r="P895438" s="83"/>
    </row>
    <row r="895439" spans="16:16" x14ac:dyDescent="0.3">
      <c r="P895439" s="83"/>
    </row>
    <row r="895440" spans="16:16" x14ac:dyDescent="0.3">
      <c r="P895440" s="83"/>
    </row>
    <row r="895441" spans="16:16" x14ac:dyDescent="0.3">
      <c r="P895441" s="83"/>
    </row>
    <row r="895442" spans="16:16" x14ac:dyDescent="0.3">
      <c r="P895442" s="83"/>
    </row>
    <row r="895443" spans="16:16" x14ac:dyDescent="0.3">
      <c r="P895443" s="83"/>
    </row>
    <row r="895444" spans="16:16" x14ac:dyDescent="0.3">
      <c r="P895444" s="83"/>
    </row>
    <row r="895445" spans="16:16" x14ac:dyDescent="0.3">
      <c r="P895445" s="83"/>
    </row>
    <row r="895446" spans="16:16" x14ac:dyDescent="0.3">
      <c r="P895446" s="83"/>
    </row>
    <row r="895447" spans="16:16" x14ac:dyDescent="0.3">
      <c r="P895447" s="83"/>
    </row>
    <row r="895448" spans="16:16" x14ac:dyDescent="0.3">
      <c r="P895448" s="83"/>
    </row>
    <row r="895449" spans="16:16" x14ac:dyDescent="0.3">
      <c r="P895449" s="83"/>
    </row>
    <row r="895450" spans="16:16" x14ac:dyDescent="0.3">
      <c r="P895450" s="83"/>
    </row>
    <row r="895451" spans="16:16" x14ac:dyDescent="0.3">
      <c r="P895451" s="83"/>
    </row>
    <row r="895452" spans="16:16" x14ac:dyDescent="0.3">
      <c r="P895452" s="83"/>
    </row>
    <row r="895453" spans="16:16" x14ac:dyDescent="0.3">
      <c r="P895453" s="83"/>
    </row>
    <row r="895454" spans="16:16" x14ac:dyDescent="0.3">
      <c r="P895454" s="83"/>
    </row>
    <row r="895455" spans="16:16" x14ac:dyDescent="0.3">
      <c r="P895455" s="83"/>
    </row>
    <row r="895456" spans="16:16" x14ac:dyDescent="0.3">
      <c r="P895456" s="83"/>
    </row>
    <row r="895457" spans="16:16" x14ac:dyDescent="0.3">
      <c r="P895457" s="83"/>
    </row>
    <row r="895458" spans="16:16" x14ac:dyDescent="0.3">
      <c r="P895458" s="83"/>
    </row>
    <row r="895459" spans="16:16" x14ac:dyDescent="0.3">
      <c r="P895459" s="83"/>
    </row>
    <row r="895460" spans="16:16" x14ac:dyDescent="0.3">
      <c r="P895460" s="83"/>
    </row>
    <row r="895461" spans="16:16" x14ac:dyDescent="0.3">
      <c r="P895461" s="83"/>
    </row>
    <row r="895462" spans="16:16" x14ac:dyDescent="0.3">
      <c r="P895462" s="83"/>
    </row>
    <row r="895463" spans="16:16" x14ac:dyDescent="0.3">
      <c r="P895463" s="83"/>
    </row>
    <row r="895464" spans="16:16" x14ac:dyDescent="0.3">
      <c r="P895464" s="83"/>
    </row>
    <row r="895465" spans="16:16" x14ac:dyDescent="0.3">
      <c r="P895465" s="83"/>
    </row>
    <row r="895466" spans="16:16" x14ac:dyDescent="0.3">
      <c r="P895466" s="83"/>
    </row>
    <row r="895467" spans="16:16" x14ac:dyDescent="0.3">
      <c r="P895467" s="83"/>
    </row>
    <row r="895468" spans="16:16" x14ac:dyDescent="0.3">
      <c r="P895468" s="83"/>
    </row>
    <row r="895469" spans="16:16" x14ac:dyDescent="0.3">
      <c r="P895469" s="83"/>
    </row>
    <row r="895470" spans="16:16" x14ac:dyDescent="0.3">
      <c r="P895470" s="83"/>
    </row>
    <row r="895471" spans="16:16" x14ac:dyDescent="0.3">
      <c r="P895471" s="83"/>
    </row>
    <row r="895472" spans="16:16" x14ac:dyDescent="0.3">
      <c r="P895472" s="83"/>
    </row>
    <row r="895473" spans="16:16" x14ac:dyDescent="0.3">
      <c r="P895473" s="83"/>
    </row>
    <row r="895474" spans="16:16" x14ac:dyDescent="0.3">
      <c r="P895474" s="83"/>
    </row>
    <row r="895475" spans="16:16" x14ac:dyDescent="0.3">
      <c r="P895475" s="83"/>
    </row>
    <row r="895476" spans="16:16" x14ac:dyDescent="0.3">
      <c r="P895476" s="83"/>
    </row>
    <row r="895477" spans="16:16" x14ac:dyDescent="0.3">
      <c r="P895477" s="83"/>
    </row>
    <row r="895478" spans="16:16" x14ac:dyDescent="0.3">
      <c r="P895478" s="83"/>
    </row>
    <row r="895479" spans="16:16" x14ac:dyDescent="0.3">
      <c r="P895479" s="83"/>
    </row>
    <row r="895480" spans="16:16" x14ac:dyDescent="0.3">
      <c r="P895480" s="83"/>
    </row>
    <row r="895481" spans="16:16" x14ac:dyDescent="0.3">
      <c r="P895481" s="83"/>
    </row>
    <row r="895482" spans="16:16" x14ac:dyDescent="0.3">
      <c r="P895482" s="83"/>
    </row>
    <row r="895483" spans="16:16" x14ac:dyDescent="0.3">
      <c r="P895483" s="83"/>
    </row>
    <row r="895484" spans="16:16" x14ac:dyDescent="0.3">
      <c r="P895484" s="83"/>
    </row>
    <row r="895485" spans="16:16" x14ac:dyDescent="0.3">
      <c r="P895485" s="83"/>
    </row>
    <row r="895486" spans="16:16" x14ac:dyDescent="0.3">
      <c r="P895486" s="83"/>
    </row>
    <row r="895487" spans="16:16" x14ac:dyDescent="0.3">
      <c r="P895487" s="83"/>
    </row>
    <row r="895488" spans="16:16" x14ac:dyDescent="0.3">
      <c r="P895488" s="83"/>
    </row>
    <row r="895489" spans="16:16" x14ac:dyDescent="0.3">
      <c r="P895489" s="83"/>
    </row>
    <row r="895490" spans="16:16" x14ac:dyDescent="0.3">
      <c r="P895490" s="83"/>
    </row>
    <row r="895491" spans="16:16" x14ac:dyDescent="0.3">
      <c r="P895491" s="83"/>
    </row>
    <row r="895492" spans="16:16" x14ac:dyDescent="0.3">
      <c r="P895492" s="83"/>
    </row>
    <row r="895493" spans="16:16" x14ac:dyDescent="0.3">
      <c r="P895493" s="83"/>
    </row>
    <row r="895494" spans="16:16" x14ac:dyDescent="0.3">
      <c r="P895494" s="83"/>
    </row>
    <row r="895495" spans="16:16" x14ac:dyDescent="0.3">
      <c r="P895495" s="83"/>
    </row>
    <row r="895496" spans="16:16" x14ac:dyDescent="0.3">
      <c r="P895496" s="83"/>
    </row>
    <row r="895497" spans="16:16" x14ac:dyDescent="0.3">
      <c r="P895497" s="83"/>
    </row>
    <row r="895498" spans="16:16" x14ac:dyDescent="0.3">
      <c r="P895498" s="83"/>
    </row>
    <row r="895499" spans="16:16" x14ac:dyDescent="0.3">
      <c r="P895499" s="83"/>
    </row>
    <row r="895500" spans="16:16" x14ac:dyDescent="0.3">
      <c r="P895500" s="83"/>
    </row>
    <row r="895501" spans="16:16" x14ac:dyDescent="0.3">
      <c r="P895501" s="83"/>
    </row>
    <row r="895502" spans="16:16" x14ac:dyDescent="0.3">
      <c r="P895502" s="83"/>
    </row>
    <row r="895503" spans="16:16" x14ac:dyDescent="0.3">
      <c r="P895503" s="83"/>
    </row>
    <row r="895504" spans="16:16" x14ac:dyDescent="0.3">
      <c r="P895504" s="83"/>
    </row>
    <row r="895505" spans="16:16" x14ac:dyDescent="0.3">
      <c r="P895505" s="83"/>
    </row>
    <row r="895506" spans="16:16" x14ac:dyDescent="0.3">
      <c r="P895506" s="83"/>
    </row>
    <row r="895507" spans="16:16" x14ac:dyDescent="0.3">
      <c r="P895507" s="83"/>
    </row>
    <row r="895508" spans="16:16" x14ac:dyDescent="0.3">
      <c r="P895508" s="83"/>
    </row>
    <row r="895509" spans="16:16" x14ac:dyDescent="0.3">
      <c r="P895509" s="83"/>
    </row>
    <row r="895510" spans="16:16" x14ac:dyDescent="0.3">
      <c r="P895510" s="83"/>
    </row>
    <row r="895511" spans="16:16" x14ac:dyDescent="0.3">
      <c r="P895511" s="83"/>
    </row>
    <row r="895512" spans="16:16" x14ac:dyDescent="0.3">
      <c r="P895512" s="83"/>
    </row>
    <row r="895513" spans="16:16" x14ac:dyDescent="0.3">
      <c r="P895513" s="83"/>
    </row>
    <row r="895514" spans="16:16" x14ac:dyDescent="0.3">
      <c r="P895514" s="83"/>
    </row>
    <row r="895515" spans="16:16" x14ac:dyDescent="0.3">
      <c r="P895515" s="83"/>
    </row>
    <row r="895516" spans="16:16" x14ac:dyDescent="0.3">
      <c r="P895516" s="83"/>
    </row>
    <row r="895517" spans="16:16" x14ac:dyDescent="0.3">
      <c r="P895517" s="83"/>
    </row>
    <row r="895518" spans="16:16" x14ac:dyDescent="0.3">
      <c r="P895518" s="83"/>
    </row>
    <row r="895519" spans="16:16" x14ac:dyDescent="0.3">
      <c r="P895519" s="83"/>
    </row>
    <row r="895520" spans="16:16" x14ac:dyDescent="0.3">
      <c r="P895520" s="83"/>
    </row>
    <row r="895521" spans="16:16" x14ac:dyDescent="0.3">
      <c r="P895521" s="83"/>
    </row>
    <row r="895522" spans="16:16" x14ac:dyDescent="0.3">
      <c r="P895522" s="83"/>
    </row>
    <row r="895523" spans="16:16" x14ac:dyDescent="0.3">
      <c r="P895523" s="83"/>
    </row>
    <row r="895524" spans="16:16" x14ac:dyDescent="0.3">
      <c r="P895524" s="83"/>
    </row>
    <row r="895525" spans="16:16" x14ac:dyDescent="0.3">
      <c r="P895525" s="83"/>
    </row>
    <row r="895526" spans="16:16" x14ac:dyDescent="0.3">
      <c r="P895526" s="83"/>
    </row>
    <row r="895527" spans="16:16" x14ac:dyDescent="0.3">
      <c r="P895527" s="83"/>
    </row>
    <row r="895528" spans="16:16" x14ac:dyDescent="0.3">
      <c r="P895528" s="83"/>
    </row>
    <row r="895529" spans="16:16" x14ac:dyDescent="0.3">
      <c r="P895529" s="83"/>
    </row>
    <row r="895530" spans="16:16" x14ac:dyDescent="0.3">
      <c r="P895530" s="83"/>
    </row>
    <row r="895531" spans="16:16" x14ac:dyDescent="0.3">
      <c r="P895531" s="83"/>
    </row>
    <row r="895532" spans="16:16" x14ac:dyDescent="0.3">
      <c r="P895532" s="83"/>
    </row>
    <row r="895533" spans="16:16" x14ac:dyDescent="0.3">
      <c r="P895533" s="83"/>
    </row>
    <row r="895534" spans="16:16" x14ac:dyDescent="0.3">
      <c r="P895534" s="83"/>
    </row>
    <row r="895535" spans="16:16" x14ac:dyDescent="0.3">
      <c r="P895535" s="83"/>
    </row>
    <row r="895536" spans="16:16" x14ac:dyDescent="0.3">
      <c r="P895536" s="83"/>
    </row>
    <row r="895537" spans="16:16" x14ac:dyDescent="0.3">
      <c r="P895537" s="83"/>
    </row>
    <row r="895538" spans="16:16" x14ac:dyDescent="0.3">
      <c r="P895538" s="83"/>
    </row>
    <row r="895539" spans="16:16" x14ac:dyDescent="0.3">
      <c r="P895539" s="83"/>
    </row>
    <row r="895540" spans="16:16" x14ac:dyDescent="0.3">
      <c r="P895540" s="83"/>
    </row>
    <row r="895541" spans="16:16" x14ac:dyDescent="0.3">
      <c r="P895541" s="83"/>
    </row>
    <row r="895542" spans="16:16" x14ac:dyDescent="0.3">
      <c r="P895542" s="83"/>
    </row>
    <row r="895543" spans="16:16" x14ac:dyDescent="0.3">
      <c r="P895543" s="83"/>
    </row>
    <row r="895544" spans="16:16" x14ac:dyDescent="0.3">
      <c r="P895544" s="83"/>
    </row>
    <row r="895545" spans="16:16" x14ac:dyDescent="0.3">
      <c r="P895545" s="83"/>
    </row>
    <row r="895546" spans="16:16" x14ac:dyDescent="0.3">
      <c r="P895546" s="83"/>
    </row>
    <row r="895547" spans="16:16" x14ac:dyDescent="0.3">
      <c r="P895547" s="83"/>
    </row>
    <row r="895548" spans="16:16" x14ac:dyDescent="0.3">
      <c r="P895548" s="83"/>
    </row>
    <row r="895549" spans="16:16" x14ac:dyDescent="0.3">
      <c r="P895549" s="83"/>
    </row>
    <row r="895550" spans="16:16" x14ac:dyDescent="0.3">
      <c r="P895550" s="83"/>
    </row>
    <row r="895551" spans="16:16" x14ac:dyDescent="0.3">
      <c r="P895551" s="83"/>
    </row>
    <row r="895552" spans="16:16" x14ac:dyDescent="0.3">
      <c r="P895552" s="83"/>
    </row>
    <row r="895553" spans="16:16" x14ac:dyDescent="0.3">
      <c r="P895553" s="83"/>
    </row>
    <row r="895554" spans="16:16" x14ac:dyDescent="0.3">
      <c r="P895554" s="83"/>
    </row>
    <row r="895555" spans="16:16" x14ac:dyDescent="0.3">
      <c r="P895555" s="83"/>
    </row>
    <row r="895556" spans="16:16" x14ac:dyDescent="0.3">
      <c r="P895556" s="83"/>
    </row>
    <row r="895557" spans="16:16" x14ac:dyDescent="0.3">
      <c r="P895557" s="83"/>
    </row>
    <row r="895558" spans="16:16" x14ac:dyDescent="0.3">
      <c r="P895558" s="83"/>
    </row>
    <row r="895559" spans="16:16" x14ac:dyDescent="0.3">
      <c r="P895559" s="83"/>
    </row>
    <row r="895560" spans="16:16" x14ac:dyDescent="0.3">
      <c r="P895560" s="83"/>
    </row>
    <row r="895561" spans="16:16" x14ac:dyDescent="0.3">
      <c r="P895561" s="83"/>
    </row>
    <row r="895562" spans="16:16" x14ac:dyDescent="0.3">
      <c r="P895562" s="83"/>
    </row>
    <row r="895563" spans="16:16" x14ac:dyDescent="0.3">
      <c r="P895563" s="83"/>
    </row>
    <row r="895564" spans="16:16" x14ac:dyDescent="0.3">
      <c r="P895564" s="83"/>
    </row>
    <row r="895565" spans="16:16" x14ac:dyDescent="0.3">
      <c r="P895565" s="83"/>
    </row>
    <row r="895566" spans="16:16" x14ac:dyDescent="0.3">
      <c r="P895566" s="83"/>
    </row>
    <row r="895567" spans="16:16" x14ac:dyDescent="0.3">
      <c r="P895567" s="83"/>
    </row>
    <row r="895568" spans="16:16" x14ac:dyDescent="0.3">
      <c r="P895568" s="83"/>
    </row>
    <row r="895569" spans="16:16" x14ac:dyDescent="0.3">
      <c r="P895569" s="83"/>
    </row>
    <row r="895570" spans="16:16" x14ac:dyDescent="0.3">
      <c r="P895570" s="83"/>
    </row>
    <row r="895571" spans="16:16" x14ac:dyDescent="0.3">
      <c r="P895571" s="83"/>
    </row>
    <row r="895572" spans="16:16" x14ac:dyDescent="0.3">
      <c r="P895572" s="83"/>
    </row>
    <row r="895573" spans="16:16" x14ac:dyDescent="0.3">
      <c r="P895573" s="83"/>
    </row>
    <row r="895574" spans="16:16" x14ac:dyDescent="0.3">
      <c r="P895574" s="83"/>
    </row>
    <row r="895575" spans="16:16" x14ac:dyDescent="0.3">
      <c r="P895575" s="83"/>
    </row>
    <row r="895576" spans="16:16" x14ac:dyDescent="0.3">
      <c r="P895576" s="83"/>
    </row>
    <row r="895577" spans="16:16" x14ac:dyDescent="0.3">
      <c r="P895577" s="83"/>
    </row>
    <row r="895578" spans="16:16" x14ac:dyDescent="0.3">
      <c r="P895578" s="83"/>
    </row>
    <row r="895579" spans="16:16" x14ac:dyDescent="0.3">
      <c r="P895579" s="83"/>
    </row>
    <row r="895580" spans="16:16" x14ac:dyDescent="0.3">
      <c r="P895580" s="83"/>
    </row>
    <row r="895581" spans="16:16" x14ac:dyDescent="0.3">
      <c r="P895581" s="83"/>
    </row>
    <row r="895582" spans="16:16" x14ac:dyDescent="0.3">
      <c r="P895582" s="83"/>
    </row>
    <row r="895583" spans="16:16" x14ac:dyDescent="0.3">
      <c r="P895583" s="83"/>
    </row>
    <row r="895584" spans="16:16" x14ac:dyDescent="0.3">
      <c r="P895584" s="83"/>
    </row>
    <row r="895585" spans="16:16" x14ac:dyDescent="0.3">
      <c r="P895585" s="83"/>
    </row>
    <row r="895586" spans="16:16" x14ac:dyDescent="0.3">
      <c r="P895586" s="83"/>
    </row>
    <row r="895587" spans="16:16" x14ac:dyDescent="0.3">
      <c r="P895587" s="83"/>
    </row>
    <row r="895588" spans="16:16" x14ac:dyDescent="0.3">
      <c r="P895588" s="83"/>
    </row>
    <row r="895589" spans="16:16" x14ac:dyDescent="0.3">
      <c r="P895589" s="83"/>
    </row>
    <row r="895590" spans="16:16" x14ac:dyDescent="0.3">
      <c r="P895590" s="83"/>
    </row>
    <row r="895591" spans="16:16" x14ac:dyDescent="0.3">
      <c r="P895591" s="83"/>
    </row>
    <row r="895592" spans="16:16" x14ac:dyDescent="0.3">
      <c r="P895592" s="83"/>
    </row>
    <row r="895593" spans="16:16" x14ac:dyDescent="0.3">
      <c r="P895593" s="83"/>
    </row>
    <row r="895594" spans="16:16" x14ac:dyDescent="0.3">
      <c r="P895594" s="83"/>
    </row>
    <row r="895595" spans="16:16" x14ac:dyDescent="0.3">
      <c r="P895595" s="83"/>
    </row>
    <row r="895596" spans="16:16" x14ac:dyDescent="0.3">
      <c r="P895596" s="83"/>
    </row>
    <row r="895597" spans="16:16" x14ac:dyDescent="0.3">
      <c r="P895597" s="83"/>
    </row>
    <row r="895598" spans="16:16" x14ac:dyDescent="0.3">
      <c r="P895598" s="83"/>
    </row>
    <row r="895599" spans="16:16" x14ac:dyDescent="0.3">
      <c r="P895599" s="83"/>
    </row>
    <row r="895600" spans="16:16" x14ac:dyDescent="0.3">
      <c r="P895600" s="83"/>
    </row>
    <row r="895601" spans="16:16" x14ac:dyDescent="0.3">
      <c r="P895601" s="83"/>
    </row>
    <row r="895602" spans="16:16" x14ac:dyDescent="0.3">
      <c r="P895602" s="83"/>
    </row>
    <row r="895603" spans="16:16" x14ac:dyDescent="0.3">
      <c r="P895603" s="83"/>
    </row>
    <row r="895604" spans="16:16" x14ac:dyDescent="0.3">
      <c r="P895604" s="83"/>
    </row>
    <row r="895605" spans="16:16" x14ac:dyDescent="0.3">
      <c r="P895605" s="83"/>
    </row>
    <row r="895606" spans="16:16" x14ac:dyDescent="0.3">
      <c r="P895606" s="83"/>
    </row>
    <row r="895607" spans="16:16" x14ac:dyDescent="0.3">
      <c r="P895607" s="83"/>
    </row>
    <row r="895608" spans="16:16" x14ac:dyDescent="0.3">
      <c r="P895608" s="83"/>
    </row>
    <row r="895609" spans="16:16" x14ac:dyDescent="0.3">
      <c r="P895609" s="83"/>
    </row>
    <row r="895610" spans="16:16" x14ac:dyDescent="0.3">
      <c r="P895610" s="83"/>
    </row>
    <row r="895611" spans="16:16" x14ac:dyDescent="0.3">
      <c r="P895611" s="83"/>
    </row>
    <row r="895612" spans="16:16" x14ac:dyDescent="0.3">
      <c r="P895612" s="83"/>
    </row>
    <row r="895613" spans="16:16" x14ac:dyDescent="0.3">
      <c r="P895613" s="83"/>
    </row>
    <row r="895614" spans="16:16" x14ac:dyDescent="0.3">
      <c r="P895614" s="83"/>
    </row>
    <row r="895615" spans="16:16" x14ac:dyDescent="0.3">
      <c r="P895615" s="83"/>
    </row>
    <row r="895616" spans="16:16" x14ac:dyDescent="0.3">
      <c r="P895616" s="83"/>
    </row>
    <row r="895617" spans="16:16" x14ac:dyDescent="0.3">
      <c r="P895617" s="83"/>
    </row>
    <row r="895618" spans="16:16" x14ac:dyDescent="0.3">
      <c r="P895618" s="83"/>
    </row>
    <row r="895619" spans="16:16" x14ac:dyDescent="0.3">
      <c r="P895619" s="83"/>
    </row>
    <row r="895620" spans="16:16" x14ac:dyDescent="0.3">
      <c r="P895620" s="83"/>
    </row>
    <row r="895621" spans="16:16" x14ac:dyDescent="0.3">
      <c r="P895621" s="83"/>
    </row>
    <row r="895622" spans="16:16" x14ac:dyDescent="0.3">
      <c r="P895622" s="83"/>
    </row>
    <row r="895623" spans="16:16" x14ac:dyDescent="0.3">
      <c r="P895623" s="83"/>
    </row>
    <row r="895624" spans="16:16" x14ac:dyDescent="0.3">
      <c r="P895624" s="83"/>
    </row>
    <row r="895625" spans="16:16" x14ac:dyDescent="0.3">
      <c r="P895625" s="83"/>
    </row>
    <row r="895626" spans="16:16" x14ac:dyDescent="0.3">
      <c r="P895626" s="83"/>
    </row>
    <row r="895627" spans="16:16" x14ac:dyDescent="0.3">
      <c r="P895627" s="83"/>
    </row>
    <row r="895628" spans="16:16" x14ac:dyDescent="0.3">
      <c r="P895628" s="83"/>
    </row>
    <row r="895629" spans="16:16" x14ac:dyDescent="0.3">
      <c r="P895629" s="83"/>
    </row>
    <row r="895630" spans="16:16" x14ac:dyDescent="0.3">
      <c r="P895630" s="83"/>
    </row>
    <row r="895631" spans="16:16" x14ac:dyDescent="0.3">
      <c r="P895631" s="83"/>
    </row>
    <row r="895632" spans="16:16" x14ac:dyDescent="0.3">
      <c r="P895632" s="83"/>
    </row>
    <row r="895633" spans="16:16" x14ac:dyDescent="0.3">
      <c r="P895633" s="83"/>
    </row>
    <row r="895634" spans="16:16" x14ac:dyDescent="0.3">
      <c r="P895634" s="83"/>
    </row>
    <row r="895635" spans="16:16" x14ac:dyDescent="0.3">
      <c r="P895635" s="83"/>
    </row>
    <row r="895636" spans="16:16" x14ac:dyDescent="0.3">
      <c r="P895636" s="83"/>
    </row>
    <row r="895637" spans="16:16" x14ac:dyDescent="0.3">
      <c r="P895637" s="83"/>
    </row>
    <row r="895638" spans="16:16" x14ac:dyDescent="0.3">
      <c r="P895638" s="83"/>
    </row>
    <row r="895639" spans="16:16" x14ac:dyDescent="0.3">
      <c r="P895639" s="83"/>
    </row>
    <row r="895640" spans="16:16" x14ac:dyDescent="0.3">
      <c r="P895640" s="83"/>
    </row>
    <row r="895641" spans="16:16" x14ac:dyDescent="0.3">
      <c r="P895641" s="83"/>
    </row>
    <row r="895642" spans="16:16" x14ac:dyDescent="0.3">
      <c r="P895642" s="83"/>
    </row>
    <row r="895643" spans="16:16" x14ac:dyDescent="0.3">
      <c r="P895643" s="83"/>
    </row>
    <row r="895644" spans="16:16" x14ac:dyDescent="0.3">
      <c r="P895644" s="83"/>
    </row>
    <row r="895645" spans="16:16" x14ac:dyDescent="0.3">
      <c r="P895645" s="83"/>
    </row>
    <row r="895646" spans="16:16" x14ac:dyDescent="0.3">
      <c r="P895646" s="83"/>
    </row>
    <row r="895647" spans="16:16" x14ac:dyDescent="0.3">
      <c r="P895647" s="83"/>
    </row>
    <row r="895648" spans="16:16" x14ac:dyDescent="0.3">
      <c r="P895648" s="83"/>
    </row>
    <row r="895649" spans="16:16" x14ac:dyDescent="0.3">
      <c r="P895649" s="83"/>
    </row>
    <row r="895650" spans="16:16" x14ac:dyDescent="0.3">
      <c r="P895650" s="83"/>
    </row>
    <row r="895651" spans="16:16" x14ac:dyDescent="0.3">
      <c r="P895651" s="83"/>
    </row>
    <row r="895652" spans="16:16" x14ac:dyDescent="0.3">
      <c r="P895652" s="83"/>
    </row>
    <row r="895653" spans="16:16" x14ac:dyDescent="0.3">
      <c r="P895653" s="83"/>
    </row>
    <row r="895654" spans="16:16" x14ac:dyDescent="0.3">
      <c r="P895654" s="83"/>
    </row>
    <row r="895655" spans="16:16" x14ac:dyDescent="0.3">
      <c r="P895655" s="83"/>
    </row>
    <row r="895656" spans="16:16" x14ac:dyDescent="0.3">
      <c r="P895656" s="83"/>
    </row>
    <row r="895657" spans="16:16" x14ac:dyDescent="0.3">
      <c r="P895657" s="83"/>
    </row>
    <row r="895658" spans="16:16" x14ac:dyDescent="0.3">
      <c r="P895658" s="83"/>
    </row>
    <row r="895659" spans="16:16" x14ac:dyDescent="0.3">
      <c r="P895659" s="83"/>
    </row>
    <row r="895660" spans="16:16" x14ac:dyDescent="0.3">
      <c r="P895660" s="83"/>
    </row>
    <row r="895661" spans="16:16" x14ac:dyDescent="0.3">
      <c r="P895661" s="83"/>
    </row>
    <row r="895662" spans="16:16" x14ac:dyDescent="0.3">
      <c r="P895662" s="83"/>
    </row>
    <row r="895663" spans="16:16" x14ac:dyDescent="0.3">
      <c r="P895663" s="83"/>
    </row>
    <row r="895664" spans="16:16" x14ac:dyDescent="0.3">
      <c r="P895664" s="83"/>
    </row>
    <row r="895665" spans="16:16" x14ac:dyDescent="0.3">
      <c r="P895665" s="83"/>
    </row>
    <row r="895666" spans="16:16" x14ac:dyDescent="0.3">
      <c r="P895666" s="83"/>
    </row>
    <row r="895667" spans="16:16" x14ac:dyDescent="0.3">
      <c r="P895667" s="83"/>
    </row>
    <row r="895668" spans="16:16" x14ac:dyDescent="0.3">
      <c r="P895668" s="83"/>
    </row>
    <row r="895669" spans="16:16" x14ac:dyDescent="0.3">
      <c r="P895669" s="83"/>
    </row>
    <row r="895670" spans="16:16" x14ac:dyDescent="0.3">
      <c r="P895670" s="83"/>
    </row>
    <row r="895671" spans="16:16" x14ac:dyDescent="0.3">
      <c r="P895671" s="83"/>
    </row>
    <row r="895672" spans="16:16" x14ac:dyDescent="0.3">
      <c r="P895672" s="83"/>
    </row>
    <row r="895673" spans="16:16" x14ac:dyDescent="0.3">
      <c r="P895673" s="83"/>
    </row>
    <row r="895674" spans="16:16" x14ac:dyDescent="0.3">
      <c r="P895674" s="83"/>
    </row>
    <row r="895675" spans="16:16" x14ac:dyDescent="0.3">
      <c r="P895675" s="83"/>
    </row>
    <row r="895676" spans="16:16" x14ac:dyDescent="0.3">
      <c r="P895676" s="83"/>
    </row>
    <row r="895677" spans="16:16" x14ac:dyDescent="0.3">
      <c r="P895677" s="83"/>
    </row>
    <row r="895678" spans="16:16" x14ac:dyDescent="0.3">
      <c r="P895678" s="83"/>
    </row>
    <row r="895679" spans="16:16" x14ac:dyDescent="0.3">
      <c r="P895679" s="83"/>
    </row>
    <row r="895680" spans="16:16" x14ac:dyDescent="0.3">
      <c r="P895680" s="83"/>
    </row>
    <row r="895681" spans="16:16" x14ac:dyDescent="0.3">
      <c r="P895681" s="83"/>
    </row>
    <row r="895682" spans="16:16" x14ac:dyDescent="0.3">
      <c r="P895682" s="83"/>
    </row>
    <row r="895683" spans="16:16" x14ac:dyDescent="0.3">
      <c r="P895683" s="83"/>
    </row>
    <row r="895684" spans="16:16" x14ac:dyDescent="0.3">
      <c r="P895684" s="83"/>
    </row>
    <row r="895685" spans="16:16" x14ac:dyDescent="0.3">
      <c r="P895685" s="83"/>
    </row>
    <row r="895686" spans="16:16" x14ac:dyDescent="0.3">
      <c r="P895686" s="83"/>
    </row>
    <row r="895687" spans="16:16" x14ac:dyDescent="0.3">
      <c r="P895687" s="83"/>
    </row>
    <row r="895688" spans="16:16" x14ac:dyDescent="0.3">
      <c r="P895688" s="83"/>
    </row>
    <row r="895689" spans="16:16" x14ac:dyDescent="0.3">
      <c r="P895689" s="83"/>
    </row>
    <row r="895690" spans="16:16" x14ac:dyDescent="0.3">
      <c r="P895690" s="83"/>
    </row>
    <row r="895691" spans="16:16" x14ac:dyDescent="0.3">
      <c r="P895691" s="83"/>
    </row>
    <row r="895692" spans="16:16" x14ac:dyDescent="0.3">
      <c r="P895692" s="83"/>
    </row>
    <row r="895693" spans="16:16" x14ac:dyDescent="0.3">
      <c r="P895693" s="83"/>
    </row>
    <row r="895694" spans="16:16" x14ac:dyDescent="0.3">
      <c r="P895694" s="83"/>
    </row>
    <row r="895695" spans="16:16" x14ac:dyDescent="0.3">
      <c r="P895695" s="83"/>
    </row>
    <row r="895696" spans="16:16" x14ac:dyDescent="0.3">
      <c r="P895696" s="83"/>
    </row>
    <row r="895697" spans="16:16" x14ac:dyDescent="0.3">
      <c r="P895697" s="83"/>
    </row>
    <row r="895698" spans="16:16" x14ac:dyDescent="0.3">
      <c r="P895698" s="83"/>
    </row>
    <row r="895699" spans="16:16" x14ac:dyDescent="0.3">
      <c r="P895699" s="83"/>
    </row>
    <row r="895700" spans="16:16" x14ac:dyDescent="0.3">
      <c r="P895700" s="83"/>
    </row>
    <row r="895701" spans="16:16" x14ac:dyDescent="0.3">
      <c r="P895701" s="83"/>
    </row>
    <row r="895702" spans="16:16" x14ac:dyDescent="0.3">
      <c r="P895702" s="83"/>
    </row>
    <row r="895703" spans="16:16" x14ac:dyDescent="0.3">
      <c r="P895703" s="83"/>
    </row>
    <row r="895704" spans="16:16" x14ac:dyDescent="0.3">
      <c r="P895704" s="83"/>
    </row>
    <row r="895705" spans="16:16" x14ac:dyDescent="0.3">
      <c r="P895705" s="83"/>
    </row>
    <row r="895706" spans="16:16" x14ac:dyDescent="0.3">
      <c r="P895706" s="83"/>
    </row>
    <row r="895707" spans="16:16" x14ac:dyDescent="0.3">
      <c r="P895707" s="83"/>
    </row>
    <row r="895708" spans="16:16" x14ac:dyDescent="0.3">
      <c r="P895708" s="83"/>
    </row>
    <row r="895709" spans="16:16" x14ac:dyDescent="0.3">
      <c r="P895709" s="83"/>
    </row>
    <row r="895710" spans="16:16" x14ac:dyDescent="0.3">
      <c r="P895710" s="83"/>
    </row>
    <row r="895711" spans="16:16" x14ac:dyDescent="0.3">
      <c r="P895711" s="83"/>
    </row>
    <row r="895712" spans="16:16" x14ac:dyDescent="0.3">
      <c r="P895712" s="83"/>
    </row>
    <row r="895713" spans="16:16" x14ac:dyDescent="0.3">
      <c r="P895713" s="83"/>
    </row>
    <row r="895714" spans="16:16" x14ac:dyDescent="0.3">
      <c r="P895714" s="83"/>
    </row>
    <row r="895715" spans="16:16" x14ac:dyDescent="0.3">
      <c r="P895715" s="83"/>
    </row>
    <row r="895716" spans="16:16" x14ac:dyDescent="0.3">
      <c r="P895716" s="83"/>
    </row>
    <row r="895717" spans="16:16" x14ac:dyDescent="0.3">
      <c r="P895717" s="83"/>
    </row>
    <row r="895718" spans="16:16" x14ac:dyDescent="0.3">
      <c r="P895718" s="83"/>
    </row>
    <row r="895719" spans="16:16" x14ac:dyDescent="0.3">
      <c r="P895719" s="83"/>
    </row>
    <row r="895720" spans="16:16" x14ac:dyDescent="0.3">
      <c r="P895720" s="83"/>
    </row>
    <row r="895721" spans="16:16" x14ac:dyDescent="0.3">
      <c r="P895721" s="83"/>
    </row>
    <row r="895722" spans="16:16" x14ac:dyDescent="0.3">
      <c r="P895722" s="83"/>
    </row>
    <row r="895723" spans="16:16" x14ac:dyDescent="0.3">
      <c r="P895723" s="83"/>
    </row>
    <row r="895724" spans="16:16" x14ac:dyDescent="0.3">
      <c r="P895724" s="83"/>
    </row>
    <row r="895725" spans="16:16" x14ac:dyDescent="0.3">
      <c r="P895725" s="83"/>
    </row>
    <row r="895726" spans="16:16" x14ac:dyDescent="0.3">
      <c r="P895726" s="83"/>
    </row>
    <row r="895727" spans="16:16" x14ac:dyDescent="0.3">
      <c r="P895727" s="83"/>
    </row>
    <row r="895728" spans="16:16" x14ac:dyDescent="0.3">
      <c r="P895728" s="83"/>
    </row>
    <row r="895729" spans="16:16" x14ac:dyDescent="0.3">
      <c r="P895729" s="83"/>
    </row>
    <row r="895730" spans="16:16" x14ac:dyDescent="0.3">
      <c r="P895730" s="83"/>
    </row>
    <row r="895731" spans="16:16" x14ac:dyDescent="0.3">
      <c r="P895731" s="83"/>
    </row>
    <row r="895732" spans="16:16" x14ac:dyDescent="0.3">
      <c r="P895732" s="83"/>
    </row>
    <row r="895733" spans="16:16" x14ac:dyDescent="0.3">
      <c r="P895733" s="83"/>
    </row>
    <row r="895734" spans="16:16" x14ac:dyDescent="0.3">
      <c r="P895734" s="83"/>
    </row>
    <row r="895735" spans="16:16" x14ac:dyDescent="0.3">
      <c r="P895735" s="83"/>
    </row>
    <row r="895736" spans="16:16" x14ac:dyDescent="0.3">
      <c r="P895736" s="83"/>
    </row>
    <row r="895737" spans="16:16" x14ac:dyDescent="0.3">
      <c r="P895737" s="83"/>
    </row>
    <row r="895738" spans="16:16" x14ac:dyDescent="0.3">
      <c r="P895738" s="83"/>
    </row>
    <row r="895739" spans="16:16" x14ac:dyDescent="0.3">
      <c r="P895739" s="83"/>
    </row>
    <row r="895740" spans="16:16" x14ac:dyDescent="0.3">
      <c r="P895740" s="83"/>
    </row>
    <row r="895741" spans="16:16" x14ac:dyDescent="0.3">
      <c r="P895741" s="83"/>
    </row>
    <row r="895742" spans="16:16" x14ac:dyDescent="0.3">
      <c r="P895742" s="83"/>
    </row>
    <row r="895743" spans="16:16" x14ac:dyDescent="0.3">
      <c r="P895743" s="83"/>
    </row>
    <row r="895744" spans="16:16" x14ac:dyDescent="0.3">
      <c r="P895744" s="83"/>
    </row>
    <row r="895745" spans="16:16" x14ac:dyDescent="0.3">
      <c r="P895745" s="83"/>
    </row>
    <row r="895746" spans="16:16" x14ac:dyDescent="0.3">
      <c r="P895746" s="83"/>
    </row>
    <row r="895747" spans="16:16" x14ac:dyDescent="0.3">
      <c r="P895747" s="83"/>
    </row>
    <row r="895748" spans="16:16" x14ac:dyDescent="0.3">
      <c r="P895748" s="83"/>
    </row>
    <row r="895749" spans="16:16" x14ac:dyDescent="0.3">
      <c r="P895749" s="83"/>
    </row>
    <row r="895750" spans="16:16" x14ac:dyDescent="0.3">
      <c r="P895750" s="83"/>
    </row>
    <row r="895751" spans="16:16" x14ac:dyDescent="0.3">
      <c r="P895751" s="83"/>
    </row>
    <row r="895752" spans="16:16" x14ac:dyDescent="0.3">
      <c r="P895752" s="83"/>
    </row>
    <row r="895753" spans="16:16" x14ac:dyDescent="0.3">
      <c r="P895753" s="83"/>
    </row>
    <row r="895754" spans="16:16" x14ac:dyDescent="0.3">
      <c r="P895754" s="83"/>
    </row>
    <row r="895755" spans="16:16" x14ac:dyDescent="0.3">
      <c r="P895755" s="83"/>
    </row>
    <row r="895756" spans="16:16" x14ac:dyDescent="0.3">
      <c r="P895756" s="83"/>
    </row>
    <row r="895757" spans="16:16" x14ac:dyDescent="0.3">
      <c r="P895757" s="83"/>
    </row>
    <row r="895758" spans="16:16" x14ac:dyDescent="0.3">
      <c r="P895758" s="83"/>
    </row>
    <row r="895759" spans="16:16" x14ac:dyDescent="0.3">
      <c r="P895759" s="83"/>
    </row>
    <row r="895760" spans="16:16" x14ac:dyDescent="0.3">
      <c r="P895760" s="83"/>
    </row>
    <row r="895761" spans="16:16" x14ac:dyDescent="0.3">
      <c r="P895761" s="83"/>
    </row>
    <row r="895762" spans="16:16" x14ac:dyDescent="0.3">
      <c r="P895762" s="83"/>
    </row>
    <row r="895763" spans="16:16" x14ac:dyDescent="0.3">
      <c r="P895763" s="83"/>
    </row>
    <row r="895764" spans="16:16" x14ac:dyDescent="0.3">
      <c r="P895764" s="83"/>
    </row>
    <row r="895765" spans="16:16" x14ac:dyDescent="0.3">
      <c r="P895765" s="83"/>
    </row>
    <row r="895766" spans="16:16" x14ac:dyDescent="0.3">
      <c r="P895766" s="83"/>
    </row>
    <row r="895767" spans="16:16" x14ac:dyDescent="0.3">
      <c r="P895767" s="83"/>
    </row>
    <row r="895768" spans="16:16" x14ac:dyDescent="0.3">
      <c r="P895768" s="83"/>
    </row>
    <row r="895769" spans="16:16" x14ac:dyDescent="0.3">
      <c r="P895769" s="83"/>
    </row>
    <row r="895770" spans="16:16" x14ac:dyDescent="0.3">
      <c r="P895770" s="83"/>
    </row>
    <row r="895771" spans="16:16" x14ac:dyDescent="0.3">
      <c r="P895771" s="83"/>
    </row>
    <row r="895772" spans="16:16" x14ac:dyDescent="0.3">
      <c r="P895772" s="83"/>
    </row>
    <row r="895773" spans="16:16" x14ac:dyDescent="0.3">
      <c r="P895773" s="83"/>
    </row>
    <row r="895774" spans="16:16" x14ac:dyDescent="0.3">
      <c r="P895774" s="83"/>
    </row>
    <row r="895775" spans="16:16" x14ac:dyDescent="0.3">
      <c r="P895775" s="83"/>
    </row>
    <row r="895776" spans="16:16" x14ac:dyDescent="0.3">
      <c r="P895776" s="83"/>
    </row>
    <row r="895777" spans="16:16" x14ac:dyDescent="0.3">
      <c r="P895777" s="83"/>
    </row>
    <row r="895778" spans="16:16" x14ac:dyDescent="0.3">
      <c r="P895778" s="83"/>
    </row>
    <row r="895779" spans="16:16" x14ac:dyDescent="0.3">
      <c r="P895779" s="83"/>
    </row>
    <row r="895780" spans="16:16" x14ac:dyDescent="0.3">
      <c r="P895780" s="83"/>
    </row>
    <row r="895781" spans="16:16" x14ac:dyDescent="0.3">
      <c r="P895781" s="83"/>
    </row>
    <row r="895782" spans="16:16" x14ac:dyDescent="0.3">
      <c r="P895782" s="83"/>
    </row>
    <row r="895783" spans="16:16" x14ac:dyDescent="0.3">
      <c r="P895783" s="83"/>
    </row>
    <row r="895784" spans="16:16" x14ac:dyDescent="0.3">
      <c r="P895784" s="83"/>
    </row>
    <row r="895785" spans="16:16" x14ac:dyDescent="0.3">
      <c r="P895785" s="83"/>
    </row>
    <row r="895786" spans="16:16" x14ac:dyDescent="0.3">
      <c r="P895786" s="83"/>
    </row>
    <row r="895787" spans="16:16" x14ac:dyDescent="0.3">
      <c r="P895787" s="83"/>
    </row>
    <row r="895788" spans="16:16" x14ac:dyDescent="0.3">
      <c r="P895788" s="83"/>
    </row>
    <row r="895789" spans="16:16" x14ac:dyDescent="0.3">
      <c r="P895789" s="83"/>
    </row>
    <row r="895790" spans="16:16" x14ac:dyDescent="0.3">
      <c r="P895790" s="83"/>
    </row>
    <row r="895791" spans="16:16" x14ac:dyDescent="0.3">
      <c r="P895791" s="83"/>
    </row>
    <row r="895792" spans="16:16" x14ac:dyDescent="0.3">
      <c r="P895792" s="83"/>
    </row>
    <row r="895793" spans="16:16" x14ac:dyDescent="0.3">
      <c r="P895793" s="83"/>
    </row>
    <row r="895794" spans="16:16" x14ac:dyDescent="0.3">
      <c r="P895794" s="83"/>
    </row>
    <row r="895795" spans="16:16" x14ac:dyDescent="0.3">
      <c r="P895795" s="83"/>
    </row>
    <row r="895796" spans="16:16" x14ac:dyDescent="0.3">
      <c r="P895796" s="83"/>
    </row>
    <row r="895797" spans="16:16" x14ac:dyDescent="0.3">
      <c r="P895797" s="83"/>
    </row>
    <row r="895798" spans="16:16" x14ac:dyDescent="0.3">
      <c r="P895798" s="83"/>
    </row>
    <row r="895799" spans="16:16" x14ac:dyDescent="0.3">
      <c r="P895799" s="83"/>
    </row>
    <row r="895800" spans="16:16" x14ac:dyDescent="0.3">
      <c r="P895800" s="83"/>
    </row>
    <row r="895801" spans="16:16" x14ac:dyDescent="0.3">
      <c r="P895801" s="83"/>
    </row>
    <row r="895802" spans="16:16" x14ac:dyDescent="0.3">
      <c r="P895802" s="83"/>
    </row>
    <row r="895803" spans="16:16" x14ac:dyDescent="0.3">
      <c r="P895803" s="83"/>
    </row>
    <row r="895804" spans="16:16" x14ac:dyDescent="0.3">
      <c r="P895804" s="83"/>
    </row>
    <row r="895805" spans="16:16" x14ac:dyDescent="0.3">
      <c r="P895805" s="83"/>
    </row>
    <row r="895806" spans="16:16" x14ac:dyDescent="0.3">
      <c r="P895806" s="83"/>
    </row>
    <row r="895807" spans="16:16" x14ac:dyDescent="0.3">
      <c r="P895807" s="83"/>
    </row>
    <row r="895808" spans="16:16" x14ac:dyDescent="0.3">
      <c r="P895808" s="83"/>
    </row>
    <row r="895809" spans="16:16" x14ac:dyDescent="0.3">
      <c r="P895809" s="83"/>
    </row>
    <row r="895810" spans="16:16" x14ac:dyDescent="0.3">
      <c r="P895810" s="83"/>
    </row>
    <row r="895811" spans="16:16" x14ac:dyDescent="0.3">
      <c r="P895811" s="83"/>
    </row>
    <row r="895812" spans="16:16" x14ac:dyDescent="0.3">
      <c r="P895812" s="83"/>
    </row>
    <row r="895813" spans="16:16" x14ac:dyDescent="0.3">
      <c r="P895813" s="83"/>
    </row>
    <row r="895814" spans="16:16" x14ac:dyDescent="0.3">
      <c r="P895814" s="83"/>
    </row>
    <row r="895815" spans="16:16" x14ac:dyDescent="0.3">
      <c r="P895815" s="83"/>
    </row>
    <row r="895816" spans="16:16" x14ac:dyDescent="0.3">
      <c r="P895816" s="83"/>
    </row>
    <row r="895817" spans="16:16" x14ac:dyDescent="0.3">
      <c r="P895817" s="83"/>
    </row>
    <row r="895818" spans="16:16" x14ac:dyDescent="0.3">
      <c r="P895818" s="83"/>
    </row>
    <row r="895819" spans="16:16" x14ac:dyDescent="0.3">
      <c r="P895819" s="83"/>
    </row>
    <row r="895820" spans="16:16" x14ac:dyDescent="0.3">
      <c r="P895820" s="83"/>
    </row>
    <row r="895821" spans="16:16" x14ac:dyDescent="0.3">
      <c r="P895821" s="83"/>
    </row>
    <row r="895822" spans="16:16" x14ac:dyDescent="0.3">
      <c r="P895822" s="83"/>
    </row>
    <row r="895823" spans="16:16" x14ac:dyDescent="0.3">
      <c r="P895823" s="83"/>
    </row>
    <row r="895824" spans="16:16" x14ac:dyDescent="0.3">
      <c r="P895824" s="83"/>
    </row>
    <row r="895825" spans="16:16" x14ac:dyDescent="0.3">
      <c r="P895825" s="83"/>
    </row>
    <row r="895826" spans="16:16" x14ac:dyDescent="0.3">
      <c r="P895826" s="83"/>
    </row>
    <row r="895827" spans="16:16" x14ac:dyDescent="0.3">
      <c r="P895827" s="83"/>
    </row>
    <row r="895828" spans="16:16" x14ac:dyDescent="0.3">
      <c r="P895828" s="83"/>
    </row>
    <row r="895829" spans="16:16" x14ac:dyDescent="0.3">
      <c r="P895829" s="83"/>
    </row>
    <row r="895830" spans="16:16" x14ac:dyDescent="0.3">
      <c r="P895830" s="83"/>
    </row>
    <row r="895831" spans="16:16" x14ac:dyDescent="0.3">
      <c r="P895831" s="83"/>
    </row>
    <row r="895832" spans="16:16" x14ac:dyDescent="0.3">
      <c r="P895832" s="83"/>
    </row>
    <row r="895833" spans="16:16" x14ac:dyDescent="0.3">
      <c r="P895833" s="83"/>
    </row>
    <row r="895834" spans="16:16" x14ac:dyDescent="0.3">
      <c r="P895834" s="83"/>
    </row>
    <row r="895835" spans="16:16" x14ac:dyDescent="0.3">
      <c r="P895835" s="83"/>
    </row>
    <row r="895836" spans="16:16" x14ac:dyDescent="0.3">
      <c r="P895836" s="83"/>
    </row>
    <row r="895837" spans="16:16" x14ac:dyDescent="0.3">
      <c r="P895837" s="83"/>
    </row>
    <row r="895838" spans="16:16" x14ac:dyDescent="0.3">
      <c r="P895838" s="83"/>
    </row>
    <row r="895839" spans="16:16" x14ac:dyDescent="0.3">
      <c r="P895839" s="83"/>
    </row>
    <row r="895840" spans="16:16" x14ac:dyDescent="0.3">
      <c r="P895840" s="83"/>
    </row>
    <row r="895841" spans="16:16" x14ac:dyDescent="0.3">
      <c r="P895841" s="83"/>
    </row>
    <row r="895842" spans="16:16" x14ac:dyDescent="0.3">
      <c r="P895842" s="83"/>
    </row>
    <row r="895843" spans="16:16" x14ac:dyDescent="0.3">
      <c r="P895843" s="83"/>
    </row>
    <row r="895844" spans="16:16" x14ac:dyDescent="0.3">
      <c r="P895844" s="83"/>
    </row>
    <row r="895845" spans="16:16" x14ac:dyDescent="0.3">
      <c r="P895845" s="83"/>
    </row>
    <row r="895846" spans="16:16" x14ac:dyDescent="0.3">
      <c r="P895846" s="83"/>
    </row>
    <row r="895847" spans="16:16" x14ac:dyDescent="0.3">
      <c r="P895847" s="83"/>
    </row>
    <row r="895848" spans="16:16" x14ac:dyDescent="0.3">
      <c r="P895848" s="83"/>
    </row>
    <row r="895849" spans="16:16" x14ac:dyDescent="0.3">
      <c r="P895849" s="83"/>
    </row>
    <row r="895850" spans="16:16" x14ac:dyDescent="0.3">
      <c r="P895850" s="83"/>
    </row>
    <row r="895851" spans="16:16" x14ac:dyDescent="0.3">
      <c r="P895851" s="83"/>
    </row>
    <row r="895852" spans="16:16" x14ac:dyDescent="0.3">
      <c r="P895852" s="83"/>
    </row>
    <row r="895853" spans="16:16" x14ac:dyDescent="0.3">
      <c r="P895853" s="83"/>
    </row>
    <row r="895854" spans="16:16" x14ac:dyDescent="0.3">
      <c r="P895854" s="83"/>
    </row>
    <row r="895855" spans="16:16" x14ac:dyDescent="0.3">
      <c r="P895855" s="83"/>
    </row>
    <row r="895856" spans="16:16" x14ac:dyDescent="0.3">
      <c r="P895856" s="83"/>
    </row>
    <row r="895857" spans="16:16" x14ac:dyDescent="0.3">
      <c r="P895857" s="83"/>
    </row>
    <row r="895858" spans="16:16" x14ac:dyDescent="0.3">
      <c r="P895858" s="83"/>
    </row>
    <row r="895859" spans="16:16" x14ac:dyDescent="0.3">
      <c r="P895859" s="83"/>
    </row>
    <row r="895860" spans="16:16" x14ac:dyDescent="0.3">
      <c r="P895860" s="83"/>
    </row>
    <row r="895861" spans="16:16" x14ac:dyDescent="0.3">
      <c r="P895861" s="83"/>
    </row>
    <row r="895862" spans="16:16" x14ac:dyDescent="0.3">
      <c r="P895862" s="83"/>
    </row>
    <row r="895863" spans="16:16" x14ac:dyDescent="0.3">
      <c r="P895863" s="83"/>
    </row>
    <row r="895864" spans="16:16" x14ac:dyDescent="0.3">
      <c r="P895864" s="83"/>
    </row>
    <row r="895865" spans="16:16" x14ac:dyDescent="0.3">
      <c r="P895865" s="83"/>
    </row>
    <row r="895866" spans="16:16" x14ac:dyDescent="0.3">
      <c r="P895866" s="83"/>
    </row>
    <row r="895867" spans="16:16" x14ac:dyDescent="0.3">
      <c r="P895867" s="83"/>
    </row>
    <row r="895868" spans="16:16" x14ac:dyDescent="0.3">
      <c r="P895868" s="83"/>
    </row>
    <row r="895869" spans="16:16" x14ac:dyDescent="0.3">
      <c r="P895869" s="83"/>
    </row>
    <row r="895870" spans="16:16" x14ac:dyDescent="0.3">
      <c r="P895870" s="83"/>
    </row>
    <row r="895871" spans="16:16" x14ac:dyDescent="0.3">
      <c r="P895871" s="83"/>
    </row>
    <row r="895872" spans="16:16" x14ac:dyDescent="0.3">
      <c r="P895872" s="83"/>
    </row>
    <row r="895873" spans="16:16" x14ac:dyDescent="0.3">
      <c r="P895873" s="83"/>
    </row>
    <row r="895874" spans="16:16" x14ac:dyDescent="0.3">
      <c r="P895874" s="83"/>
    </row>
    <row r="895875" spans="16:16" x14ac:dyDescent="0.3">
      <c r="P895875" s="83"/>
    </row>
    <row r="895876" spans="16:16" x14ac:dyDescent="0.3">
      <c r="P895876" s="83"/>
    </row>
    <row r="895877" spans="16:16" x14ac:dyDescent="0.3">
      <c r="P895877" s="83"/>
    </row>
    <row r="895878" spans="16:16" x14ac:dyDescent="0.3">
      <c r="P895878" s="83"/>
    </row>
    <row r="895879" spans="16:16" x14ac:dyDescent="0.3">
      <c r="P895879" s="83"/>
    </row>
    <row r="895880" spans="16:16" x14ac:dyDescent="0.3">
      <c r="P895880" s="83"/>
    </row>
    <row r="895881" spans="16:16" x14ac:dyDescent="0.3">
      <c r="P895881" s="83"/>
    </row>
    <row r="895882" spans="16:16" x14ac:dyDescent="0.3">
      <c r="P895882" s="83"/>
    </row>
    <row r="895883" spans="16:16" x14ac:dyDescent="0.3">
      <c r="P895883" s="83"/>
    </row>
    <row r="895884" spans="16:16" x14ac:dyDescent="0.3">
      <c r="P895884" s="83"/>
    </row>
    <row r="895885" spans="16:16" x14ac:dyDescent="0.3">
      <c r="P895885" s="83"/>
    </row>
    <row r="895886" spans="16:16" x14ac:dyDescent="0.3">
      <c r="P895886" s="83"/>
    </row>
    <row r="895887" spans="16:16" x14ac:dyDescent="0.3">
      <c r="P895887" s="83"/>
    </row>
    <row r="895888" spans="16:16" x14ac:dyDescent="0.3">
      <c r="P895888" s="83"/>
    </row>
    <row r="895889" spans="16:16" x14ac:dyDescent="0.3">
      <c r="P895889" s="83"/>
    </row>
    <row r="895890" spans="16:16" x14ac:dyDescent="0.3">
      <c r="P895890" s="83"/>
    </row>
    <row r="895891" spans="16:16" x14ac:dyDescent="0.3">
      <c r="P895891" s="83"/>
    </row>
    <row r="895892" spans="16:16" x14ac:dyDescent="0.3">
      <c r="P895892" s="83"/>
    </row>
    <row r="895893" spans="16:16" x14ac:dyDescent="0.3">
      <c r="P895893" s="83"/>
    </row>
    <row r="895894" spans="16:16" x14ac:dyDescent="0.3">
      <c r="P895894" s="83"/>
    </row>
    <row r="895895" spans="16:16" x14ac:dyDescent="0.3">
      <c r="P895895" s="83"/>
    </row>
    <row r="895896" spans="16:16" x14ac:dyDescent="0.3">
      <c r="P895896" s="83"/>
    </row>
    <row r="895897" spans="16:16" x14ac:dyDescent="0.3">
      <c r="P895897" s="83"/>
    </row>
    <row r="895898" spans="16:16" x14ac:dyDescent="0.3">
      <c r="P895898" s="83"/>
    </row>
    <row r="895899" spans="16:16" x14ac:dyDescent="0.3">
      <c r="P895899" s="83"/>
    </row>
    <row r="895900" spans="16:16" x14ac:dyDescent="0.3">
      <c r="P895900" s="83"/>
    </row>
    <row r="895901" spans="16:16" x14ac:dyDescent="0.3">
      <c r="P895901" s="83"/>
    </row>
    <row r="895902" spans="16:16" x14ac:dyDescent="0.3">
      <c r="P895902" s="83"/>
    </row>
    <row r="895903" spans="16:16" x14ac:dyDescent="0.3">
      <c r="P895903" s="83"/>
    </row>
    <row r="895904" spans="16:16" x14ac:dyDescent="0.3">
      <c r="P895904" s="83"/>
    </row>
    <row r="895905" spans="16:16" x14ac:dyDescent="0.3">
      <c r="P895905" s="83"/>
    </row>
    <row r="895906" spans="16:16" x14ac:dyDescent="0.3">
      <c r="P895906" s="83"/>
    </row>
    <row r="895907" spans="16:16" x14ac:dyDescent="0.3">
      <c r="P895907" s="83"/>
    </row>
    <row r="895908" spans="16:16" x14ac:dyDescent="0.3">
      <c r="P895908" s="83"/>
    </row>
    <row r="895909" spans="16:16" x14ac:dyDescent="0.3">
      <c r="P895909" s="83"/>
    </row>
    <row r="895910" spans="16:16" x14ac:dyDescent="0.3">
      <c r="P895910" s="83"/>
    </row>
    <row r="895911" spans="16:16" x14ac:dyDescent="0.3">
      <c r="P895911" s="83"/>
    </row>
    <row r="895912" spans="16:16" x14ac:dyDescent="0.3">
      <c r="P895912" s="83"/>
    </row>
    <row r="895913" spans="16:16" x14ac:dyDescent="0.3">
      <c r="P895913" s="83"/>
    </row>
    <row r="895914" spans="16:16" x14ac:dyDescent="0.3">
      <c r="P895914" s="83"/>
    </row>
    <row r="895915" spans="16:16" x14ac:dyDescent="0.3">
      <c r="P895915" s="83"/>
    </row>
    <row r="895916" spans="16:16" x14ac:dyDescent="0.3">
      <c r="P895916" s="83"/>
    </row>
    <row r="895917" spans="16:16" x14ac:dyDescent="0.3">
      <c r="P895917" s="83"/>
    </row>
    <row r="895918" spans="16:16" x14ac:dyDescent="0.3">
      <c r="P895918" s="83"/>
    </row>
    <row r="895919" spans="16:16" x14ac:dyDescent="0.3">
      <c r="P895919" s="83"/>
    </row>
    <row r="895920" spans="16:16" x14ac:dyDescent="0.3">
      <c r="P895920" s="83"/>
    </row>
    <row r="895921" spans="16:16" x14ac:dyDescent="0.3">
      <c r="P895921" s="83"/>
    </row>
    <row r="895922" spans="16:16" x14ac:dyDescent="0.3">
      <c r="P895922" s="83"/>
    </row>
    <row r="895923" spans="16:16" x14ac:dyDescent="0.3">
      <c r="P895923" s="83"/>
    </row>
    <row r="895924" spans="16:16" x14ac:dyDescent="0.3">
      <c r="P895924" s="83"/>
    </row>
    <row r="895925" spans="16:16" x14ac:dyDescent="0.3">
      <c r="P895925" s="83"/>
    </row>
    <row r="895926" spans="16:16" x14ac:dyDescent="0.3">
      <c r="P895926" s="83"/>
    </row>
    <row r="895927" spans="16:16" x14ac:dyDescent="0.3">
      <c r="P895927" s="83"/>
    </row>
    <row r="895928" spans="16:16" x14ac:dyDescent="0.3">
      <c r="P895928" s="83"/>
    </row>
    <row r="895929" spans="16:16" x14ac:dyDescent="0.3">
      <c r="P895929" s="83"/>
    </row>
    <row r="895930" spans="16:16" x14ac:dyDescent="0.3">
      <c r="P895930" s="83"/>
    </row>
    <row r="895931" spans="16:16" x14ac:dyDescent="0.3">
      <c r="P895931" s="83"/>
    </row>
    <row r="895932" spans="16:16" x14ac:dyDescent="0.3">
      <c r="P895932" s="83"/>
    </row>
    <row r="895933" spans="16:16" x14ac:dyDescent="0.3">
      <c r="P895933" s="83"/>
    </row>
    <row r="895934" spans="16:16" x14ac:dyDescent="0.3">
      <c r="P895934" s="83"/>
    </row>
    <row r="895935" spans="16:16" x14ac:dyDescent="0.3">
      <c r="P895935" s="83"/>
    </row>
    <row r="895936" spans="16:16" x14ac:dyDescent="0.3">
      <c r="P895936" s="83"/>
    </row>
    <row r="895937" spans="16:16" x14ac:dyDescent="0.3">
      <c r="P895937" s="83"/>
    </row>
    <row r="895938" spans="16:16" x14ac:dyDescent="0.3">
      <c r="P895938" s="83"/>
    </row>
    <row r="895939" spans="16:16" x14ac:dyDescent="0.3">
      <c r="P895939" s="83"/>
    </row>
    <row r="895940" spans="16:16" x14ac:dyDescent="0.3">
      <c r="P895940" s="83"/>
    </row>
    <row r="895941" spans="16:16" x14ac:dyDescent="0.3">
      <c r="P895941" s="83"/>
    </row>
    <row r="895942" spans="16:16" x14ac:dyDescent="0.3">
      <c r="P895942" s="83"/>
    </row>
    <row r="895943" spans="16:16" x14ac:dyDescent="0.3">
      <c r="P895943" s="83"/>
    </row>
    <row r="895944" spans="16:16" x14ac:dyDescent="0.3">
      <c r="P895944" s="83"/>
    </row>
    <row r="895945" spans="16:16" x14ac:dyDescent="0.3">
      <c r="P895945" s="83"/>
    </row>
    <row r="895946" spans="16:16" x14ac:dyDescent="0.3">
      <c r="P895946" s="83"/>
    </row>
    <row r="895947" spans="16:16" x14ac:dyDescent="0.3">
      <c r="P895947" s="83"/>
    </row>
    <row r="895948" spans="16:16" x14ac:dyDescent="0.3">
      <c r="P895948" s="83"/>
    </row>
    <row r="895949" spans="16:16" x14ac:dyDescent="0.3">
      <c r="P895949" s="83"/>
    </row>
    <row r="895950" spans="16:16" x14ac:dyDescent="0.3">
      <c r="P895950" s="83"/>
    </row>
    <row r="895951" spans="16:16" x14ac:dyDescent="0.3">
      <c r="P895951" s="83"/>
    </row>
    <row r="895952" spans="16:16" x14ac:dyDescent="0.3">
      <c r="P895952" s="83"/>
    </row>
    <row r="895953" spans="16:16" x14ac:dyDescent="0.3">
      <c r="P895953" s="83"/>
    </row>
    <row r="895954" spans="16:16" x14ac:dyDescent="0.3">
      <c r="P895954" s="83"/>
    </row>
    <row r="895955" spans="16:16" x14ac:dyDescent="0.3">
      <c r="P895955" s="83"/>
    </row>
    <row r="895956" spans="16:16" x14ac:dyDescent="0.3">
      <c r="P895956" s="83"/>
    </row>
    <row r="895957" spans="16:16" x14ac:dyDescent="0.3">
      <c r="P895957" s="83"/>
    </row>
    <row r="895958" spans="16:16" x14ac:dyDescent="0.3">
      <c r="P895958" s="83"/>
    </row>
    <row r="895959" spans="16:16" x14ac:dyDescent="0.3">
      <c r="P895959" s="83"/>
    </row>
    <row r="895960" spans="16:16" x14ac:dyDescent="0.3">
      <c r="P895960" s="83"/>
    </row>
    <row r="895961" spans="16:16" x14ac:dyDescent="0.3">
      <c r="P895961" s="83"/>
    </row>
    <row r="895962" spans="16:16" x14ac:dyDescent="0.3">
      <c r="P895962" s="83"/>
    </row>
    <row r="895963" spans="16:16" x14ac:dyDescent="0.3">
      <c r="P895963" s="83"/>
    </row>
    <row r="895964" spans="16:16" x14ac:dyDescent="0.3">
      <c r="P895964" s="83"/>
    </row>
    <row r="895965" spans="16:16" x14ac:dyDescent="0.3">
      <c r="P895965" s="83"/>
    </row>
    <row r="895966" spans="16:16" x14ac:dyDescent="0.3">
      <c r="P895966" s="83"/>
    </row>
    <row r="895967" spans="16:16" x14ac:dyDescent="0.3">
      <c r="P895967" s="83"/>
    </row>
    <row r="895968" spans="16:16" x14ac:dyDescent="0.3">
      <c r="P895968" s="83"/>
    </row>
    <row r="895969" spans="16:16" x14ac:dyDescent="0.3">
      <c r="P895969" s="83"/>
    </row>
    <row r="895970" spans="16:16" x14ac:dyDescent="0.3">
      <c r="P895970" s="83"/>
    </row>
    <row r="895971" spans="16:16" x14ac:dyDescent="0.3">
      <c r="P895971" s="83"/>
    </row>
    <row r="895972" spans="16:16" x14ac:dyDescent="0.3">
      <c r="P895972" s="83"/>
    </row>
    <row r="895973" spans="16:16" x14ac:dyDescent="0.3">
      <c r="P895973" s="83"/>
    </row>
    <row r="895974" spans="16:16" x14ac:dyDescent="0.3">
      <c r="P895974" s="83"/>
    </row>
    <row r="895975" spans="16:16" x14ac:dyDescent="0.3">
      <c r="P895975" s="83"/>
    </row>
    <row r="895976" spans="16:16" x14ac:dyDescent="0.3">
      <c r="P895976" s="83"/>
    </row>
    <row r="895977" spans="16:16" x14ac:dyDescent="0.3">
      <c r="P895977" s="83"/>
    </row>
    <row r="895978" spans="16:16" x14ac:dyDescent="0.3">
      <c r="P895978" s="83"/>
    </row>
    <row r="895979" spans="16:16" x14ac:dyDescent="0.3">
      <c r="P895979" s="83"/>
    </row>
    <row r="895980" spans="16:16" x14ac:dyDescent="0.3">
      <c r="P895980" s="83"/>
    </row>
    <row r="895981" spans="16:16" x14ac:dyDescent="0.3">
      <c r="P895981" s="83"/>
    </row>
    <row r="895982" spans="16:16" x14ac:dyDescent="0.3">
      <c r="P895982" s="83"/>
    </row>
    <row r="895983" spans="16:16" x14ac:dyDescent="0.3">
      <c r="P895983" s="83"/>
    </row>
    <row r="895984" spans="16:16" x14ac:dyDescent="0.3">
      <c r="P895984" s="83"/>
    </row>
    <row r="895985" spans="16:16" x14ac:dyDescent="0.3">
      <c r="P895985" s="83"/>
    </row>
    <row r="895986" spans="16:16" x14ac:dyDescent="0.3">
      <c r="P895986" s="83"/>
    </row>
    <row r="895987" spans="16:16" x14ac:dyDescent="0.3">
      <c r="P895987" s="83"/>
    </row>
    <row r="895988" spans="16:16" x14ac:dyDescent="0.3">
      <c r="P895988" s="83"/>
    </row>
    <row r="895989" spans="16:16" x14ac:dyDescent="0.3">
      <c r="P895989" s="83"/>
    </row>
    <row r="895990" spans="16:16" x14ac:dyDescent="0.3">
      <c r="P895990" s="83"/>
    </row>
    <row r="895991" spans="16:16" x14ac:dyDescent="0.3">
      <c r="P895991" s="83"/>
    </row>
    <row r="895992" spans="16:16" x14ac:dyDescent="0.3">
      <c r="P895992" s="83"/>
    </row>
    <row r="895993" spans="16:16" x14ac:dyDescent="0.3">
      <c r="P895993" s="83"/>
    </row>
    <row r="895994" spans="16:16" x14ac:dyDescent="0.3">
      <c r="P895994" s="83"/>
    </row>
    <row r="895995" spans="16:16" x14ac:dyDescent="0.3">
      <c r="P895995" s="83"/>
    </row>
    <row r="895996" spans="16:16" x14ac:dyDescent="0.3">
      <c r="P895996" s="83"/>
    </row>
    <row r="895997" spans="16:16" x14ac:dyDescent="0.3">
      <c r="P895997" s="83"/>
    </row>
    <row r="895998" spans="16:16" x14ac:dyDescent="0.3">
      <c r="P895998" s="83"/>
    </row>
    <row r="895999" spans="16:16" x14ac:dyDescent="0.3">
      <c r="P895999" s="83"/>
    </row>
    <row r="896000" spans="16:16" x14ac:dyDescent="0.3">
      <c r="P896000" s="83"/>
    </row>
    <row r="896001" spans="16:16" x14ac:dyDescent="0.3">
      <c r="P896001" s="83"/>
    </row>
    <row r="896002" spans="16:16" x14ac:dyDescent="0.3">
      <c r="P896002" s="83"/>
    </row>
    <row r="896003" spans="16:16" x14ac:dyDescent="0.3">
      <c r="P896003" s="83"/>
    </row>
    <row r="896004" spans="16:16" x14ac:dyDescent="0.3">
      <c r="P896004" s="83"/>
    </row>
    <row r="896005" spans="16:16" x14ac:dyDescent="0.3">
      <c r="P896005" s="83"/>
    </row>
    <row r="896006" spans="16:16" x14ac:dyDescent="0.3">
      <c r="P896006" s="83"/>
    </row>
    <row r="896007" spans="16:16" x14ac:dyDescent="0.3">
      <c r="P896007" s="83"/>
    </row>
    <row r="896008" spans="16:16" x14ac:dyDescent="0.3">
      <c r="P896008" s="83"/>
    </row>
    <row r="896009" spans="16:16" x14ac:dyDescent="0.3">
      <c r="P896009" s="83"/>
    </row>
    <row r="896010" spans="16:16" x14ac:dyDescent="0.3">
      <c r="P896010" s="83"/>
    </row>
    <row r="896011" spans="16:16" x14ac:dyDescent="0.3">
      <c r="P896011" s="83"/>
    </row>
    <row r="896012" spans="16:16" x14ac:dyDescent="0.3">
      <c r="P896012" s="83"/>
    </row>
    <row r="896013" spans="16:16" x14ac:dyDescent="0.3">
      <c r="P896013" s="83"/>
    </row>
    <row r="896014" spans="16:16" x14ac:dyDescent="0.3">
      <c r="P896014" s="83"/>
    </row>
    <row r="896015" spans="16:16" x14ac:dyDescent="0.3">
      <c r="P896015" s="83"/>
    </row>
    <row r="896016" spans="16:16" x14ac:dyDescent="0.3">
      <c r="P896016" s="83"/>
    </row>
    <row r="896017" spans="16:16" x14ac:dyDescent="0.3">
      <c r="P896017" s="83"/>
    </row>
    <row r="896018" spans="16:16" x14ac:dyDescent="0.3">
      <c r="P896018" s="83"/>
    </row>
    <row r="896019" spans="16:16" x14ac:dyDescent="0.3">
      <c r="P896019" s="83"/>
    </row>
    <row r="896020" spans="16:16" x14ac:dyDescent="0.3">
      <c r="P896020" s="83"/>
    </row>
    <row r="896021" spans="16:16" x14ac:dyDescent="0.3">
      <c r="P896021" s="83"/>
    </row>
    <row r="896022" spans="16:16" x14ac:dyDescent="0.3">
      <c r="P896022" s="83"/>
    </row>
    <row r="896023" spans="16:16" x14ac:dyDescent="0.3">
      <c r="P896023" s="83"/>
    </row>
    <row r="896024" spans="16:16" x14ac:dyDescent="0.3">
      <c r="P896024" s="83"/>
    </row>
    <row r="896025" spans="16:16" x14ac:dyDescent="0.3">
      <c r="P896025" s="83"/>
    </row>
    <row r="896026" spans="16:16" x14ac:dyDescent="0.3">
      <c r="P896026" s="83"/>
    </row>
    <row r="896027" spans="16:16" x14ac:dyDescent="0.3">
      <c r="P896027" s="83"/>
    </row>
    <row r="896028" spans="16:16" x14ac:dyDescent="0.3">
      <c r="P896028" s="83"/>
    </row>
    <row r="896029" spans="16:16" x14ac:dyDescent="0.3">
      <c r="P896029" s="83"/>
    </row>
    <row r="896030" spans="16:16" x14ac:dyDescent="0.3">
      <c r="P896030" s="83"/>
    </row>
    <row r="896031" spans="16:16" x14ac:dyDescent="0.3">
      <c r="P896031" s="83"/>
    </row>
    <row r="896032" spans="16:16" x14ac:dyDescent="0.3">
      <c r="P896032" s="83"/>
    </row>
    <row r="896033" spans="16:16" x14ac:dyDescent="0.3">
      <c r="P896033" s="83"/>
    </row>
    <row r="896034" spans="16:16" x14ac:dyDescent="0.3">
      <c r="P896034" s="83"/>
    </row>
    <row r="896035" spans="16:16" x14ac:dyDescent="0.3">
      <c r="P896035" s="83"/>
    </row>
    <row r="896036" spans="16:16" x14ac:dyDescent="0.3">
      <c r="P896036" s="83"/>
    </row>
    <row r="896037" spans="16:16" x14ac:dyDescent="0.3">
      <c r="P896037" s="83"/>
    </row>
    <row r="896038" spans="16:16" x14ac:dyDescent="0.3">
      <c r="P896038" s="83"/>
    </row>
    <row r="896039" spans="16:16" x14ac:dyDescent="0.3">
      <c r="P896039" s="83"/>
    </row>
    <row r="896040" spans="16:16" x14ac:dyDescent="0.3">
      <c r="P896040" s="83"/>
    </row>
    <row r="896041" spans="16:16" x14ac:dyDescent="0.3">
      <c r="P896041" s="83"/>
    </row>
    <row r="896042" spans="16:16" x14ac:dyDescent="0.3">
      <c r="P896042" s="83"/>
    </row>
    <row r="896043" spans="16:16" x14ac:dyDescent="0.3">
      <c r="P896043" s="83"/>
    </row>
    <row r="896044" spans="16:16" x14ac:dyDescent="0.3">
      <c r="P896044" s="83"/>
    </row>
    <row r="896045" spans="16:16" x14ac:dyDescent="0.3">
      <c r="P896045" s="83"/>
    </row>
    <row r="896046" spans="16:16" x14ac:dyDescent="0.3">
      <c r="P896046" s="83"/>
    </row>
    <row r="896047" spans="16:16" x14ac:dyDescent="0.3">
      <c r="P896047" s="83"/>
    </row>
    <row r="896048" spans="16:16" x14ac:dyDescent="0.3">
      <c r="P896048" s="83"/>
    </row>
    <row r="896049" spans="16:16" x14ac:dyDescent="0.3">
      <c r="P896049" s="83"/>
    </row>
    <row r="896050" spans="16:16" x14ac:dyDescent="0.3">
      <c r="P896050" s="83"/>
    </row>
    <row r="896051" spans="16:16" x14ac:dyDescent="0.3">
      <c r="P896051" s="83"/>
    </row>
    <row r="896052" spans="16:16" x14ac:dyDescent="0.3">
      <c r="P896052" s="83"/>
    </row>
    <row r="896053" spans="16:16" x14ac:dyDescent="0.3">
      <c r="P896053" s="83"/>
    </row>
    <row r="896054" spans="16:16" x14ac:dyDescent="0.3">
      <c r="P896054" s="83"/>
    </row>
    <row r="896055" spans="16:16" x14ac:dyDescent="0.3">
      <c r="P896055" s="83"/>
    </row>
    <row r="896056" spans="16:16" x14ac:dyDescent="0.3">
      <c r="P896056" s="83"/>
    </row>
    <row r="896057" spans="16:16" x14ac:dyDescent="0.3">
      <c r="P896057" s="83"/>
    </row>
    <row r="896058" spans="16:16" x14ac:dyDescent="0.3">
      <c r="P896058" s="83"/>
    </row>
    <row r="896059" spans="16:16" x14ac:dyDescent="0.3">
      <c r="P896059" s="83"/>
    </row>
    <row r="896060" spans="16:16" x14ac:dyDescent="0.3">
      <c r="P896060" s="83"/>
    </row>
    <row r="896061" spans="16:16" x14ac:dyDescent="0.3">
      <c r="P896061" s="83"/>
    </row>
    <row r="896062" spans="16:16" x14ac:dyDescent="0.3">
      <c r="P896062" s="83"/>
    </row>
    <row r="896063" spans="16:16" x14ac:dyDescent="0.3">
      <c r="P896063" s="83"/>
    </row>
    <row r="896064" spans="16:16" x14ac:dyDescent="0.3">
      <c r="P896064" s="83"/>
    </row>
    <row r="896065" spans="16:16" x14ac:dyDescent="0.3">
      <c r="P896065" s="83"/>
    </row>
    <row r="896066" spans="16:16" x14ac:dyDescent="0.3">
      <c r="P896066" s="83"/>
    </row>
    <row r="896067" spans="16:16" x14ac:dyDescent="0.3">
      <c r="P896067" s="83"/>
    </row>
    <row r="896068" spans="16:16" x14ac:dyDescent="0.3">
      <c r="P896068" s="83"/>
    </row>
    <row r="896069" spans="16:16" x14ac:dyDescent="0.3">
      <c r="P896069" s="83"/>
    </row>
    <row r="896070" spans="16:16" x14ac:dyDescent="0.3">
      <c r="P896070" s="83"/>
    </row>
    <row r="896071" spans="16:16" x14ac:dyDescent="0.3">
      <c r="P896071" s="83"/>
    </row>
    <row r="896072" spans="16:16" x14ac:dyDescent="0.3">
      <c r="P896072" s="83"/>
    </row>
    <row r="896073" spans="16:16" x14ac:dyDescent="0.3">
      <c r="P896073" s="83"/>
    </row>
    <row r="896074" spans="16:16" x14ac:dyDescent="0.3">
      <c r="P896074" s="83"/>
    </row>
    <row r="896075" spans="16:16" x14ac:dyDescent="0.3">
      <c r="P896075" s="83"/>
    </row>
    <row r="896076" spans="16:16" x14ac:dyDescent="0.3">
      <c r="P896076" s="83"/>
    </row>
    <row r="896077" spans="16:16" x14ac:dyDescent="0.3">
      <c r="P896077" s="83"/>
    </row>
    <row r="896078" spans="16:16" x14ac:dyDescent="0.3">
      <c r="P896078" s="83"/>
    </row>
    <row r="896079" spans="16:16" x14ac:dyDescent="0.3">
      <c r="P896079" s="83"/>
    </row>
    <row r="896080" spans="16:16" x14ac:dyDescent="0.3">
      <c r="P896080" s="83"/>
    </row>
    <row r="896081" spans="16:16" x14ac:dyDescent="0.3">
      <c r="P896081" s="83"/>
    </row>
    <row r="896082" spans="16:16" x14ac:dyDescent="0.3">
      <c r="P896082" s="83"/>
    </row>
    <row r="896083" spans="16:16" x14ac:dyDescent="0.3">
      <c r="P896083" s="83"/>
    </row>
    <row r="896084" spans="16:16" x14ac:dyDescent="0.3">
      <c r="P896084" s="83"/>
    </row>
    <row r="896085" spans="16:16" x14ac:dyDescent="0.3">
      <c r="P896085" s="83"/>
    </row>
    <row r="896086" spans="16:16" x14ac:dyDescent="0.3">
      <c r="P896086" s="83"/>
    </row>
    <row r="896087" spans="16:16" x14ac:dyDescent="0.3">
      <c r="P896087" s="83"/>
    </row>
    <row r="896088" spans="16:16" x14ac:dyDescent="0.3">
      <c r="P896088" s="83"/>
    </row>
    <row r="896089" spans="16:16" x14ac:dyDescent="0.3">
      <c r="P896089" s="83"/>
    </row>
    <row r="896090" spans="16:16" x14ac:dyDescent="0.3">
      <c r="P896090" s="83"/>
    </row>
    <row r="896091" spans="16:16" x14ac:dyDescent="0.3">
      <c r="P896091" s="83"/>
    </row>
    <row r="896092" spans="16:16" x14ac:dyDescent="0.3">
      <c r="P896092" s="83"/>
    </row>
    <row r="896093" spans="16:16" x14ac:dyDescent="0.3">
      <c r="P896093" s="83"/>
    </row>
    <row r="896094" spans="16:16" x14ac:dyDescent="0.3">
      <c r="P896094" s="83"/>
    </row>
    <row r="896095" spans="16:16" x14ac:dyDescent="0.3">
      <c r="P896095" s="83"/>
    </row>
    <row r="896096" spans="16:16" x14ac:dyDescent="0.3">
      <c r="P896096" s="83"/>
    </row>
    <row r="896097" spans="16:16" x14ac:dyDescent="0.3">
      <c r="P896097" s="83"/>
    </row>
    <row r="896098" spans="16:16" x14ac:dyDescent="0.3">
      <c r="P896098" s="83"/>
    </row>
    <row r="896099" spans="16:16" x14ac:dyDescent="0.3">
      <c r="P896099" s="83"/>
    </row>
    <row r="896100" spans="16:16" x14ac:dyDescent="0.3">
      <c r="P896100" s="83"/>
    </row>
    <row r="896101" spans="16:16" x14ac:dyDescent="0.3">
      <c r="P896101" s="83"/>
    </row>
    <row r="896102" spans="16:16" x14ac:dyDescent="0.3">
      <c r="P896102" s="83"/>
    </row>
    <row r="896103" spans="16:16" x14ac:dyDescent="0.3">
      <c r="P896103" s="83"/>
    </row>
    <row r="896104" spans="16:16" x14ac:dyDescent="0.3">
      <c r="P896104" s="83"/>
    </row>
    <row r="896105" spans="16:16" x14ac:dyDescent="0.3">
      <c r="P896105" s="83"/>
    </row>
    <row r="896106" spans="16:16" x14ac:dyDescent="0.3">
      <c r="P896106" s="83"/>
    </row>
    <row r="896107" spans="16:16" x14ac:dyDescent="0.3">
      <c r="P896107" s="83"/>
    </row>
    <row r="896108" spans="16:16" x14ac:dyDescent="0.3">
      <c r="P896108" s="83"/>
    </row>
    <row r="896109" spans="16:16" x14ac:dyDescent="0.3">
      <c r="P896109" s="83"/>
    </row>
    <row r="896110" spans="16:16" x14ac:dyDescent="0.3">
      <c r="P896110" s="83"/>
    </row>
    <row r="896111" spans="16:16" x14ac:dyDescent="0.3">
      <c r="P896111" s="83"/>
    </row>
    <row r="896112" spans="16:16" x14ac:dyDescent="0.3">
      <c r="P896112" s="83"/>
    </row>
    <row r="896113" spans="16:16" x14ac:dyDescent="0.3">
      <c r="P896113" s="83"/>
    </row>
    <row r="896114" spans="16:16" x14ac:dyDescent="0.3">
      <c r="P896114" s="83"/>
    </row>
    <row r="896115" spans="16:16" x14ac:dyDescent="0.3">
      <c r="P896115" s="83"/>
    </row>
    <row r="896116" spans="16:16" x14ac:dyDescent="0.3">
      <c r="P896116" s="83"/>
    </row>
    <row r="896117" spans="16:16" x14ac:dyDescent="0.3">
      <c r="P896117" s="83"/>
    </row>
    <row r="896118" spans="16:16" x14ac:dyDescent="0.3">
      <c r="P896118" s="83"/>
    </row>
    <row r="896119" spans="16:16" x14ac:dyDescent="0.3">
      <c r="P896119" s="83"/>
    </row>
    <row r="896120" spans="16:16" x14ac:dyDescent="0.3">
      <c r="P896120" s="83"/>
    </row>
    <row r="896121" spans="16:16" x14ac:dyDescent="0.3">
      <c r="P896121" s="83"/>
    </row>
    <row r="896122" spans="16:16" x14ac:dyDescent="0.3">
      <c r="P896122" s="83"/>
    </row>
    <row r="896123" spans="16:16" x14ac:dyDescent="0.3">
      <c r="P896123" s="83"/>
    </row>
    <row r="896124" spans="16:16" x14ac:dyDescent="0.3">
      <c r="P896124" s="83"/>
    </row>
    <row r="896125" spans="16:16" x14ac:dyDescent="0.3">
      <c r="P896125" s="83"/>
    </row>
    <row r="896126" spans="16:16" x14ac:dyDescent="0.3">
      <c r="P896126" s="83"/>
    </row>
    <row r="896127" spans="16:16" x14ac:dyDescent="0.3">
      <c r="P896127" s="83"/>
    </row>
    <row r="896128" spans="16:16" x14ac:dyDescent="0.3">
      <c r="P896128" s="83"/>
    </row>
    <row r="896129" spans="16:16" x14ac:dyDescent="0.3">
      <c r="P896129" s="83"/>
    </row>
    <row r="896130" spans="16:16" x14ac:dyDescent="0.3">
      <c r="P896130" s="83"/>
    </row>
    <row r="896131" spans="16:16" x14ac:dyDescent="0.3">
      <c r="P896131" s="83"/>
    </row>
    <row r="896132" spans="16:16" x14ac:dyDescent="0.3">
      <c r="P896132" s="83"/>
    </row>
    <row r="896133" spans="16:16" x14ac:dyDescent="0.3">
      <c r="P896133" s="83"/>
    </row>
    <row r="896134" spans="16:16" x14ac:dyDescent="0.3">
      <c r="P896134" s="83"/>
    </row>
    <row r="896135" spans="16:16" x14ac:dyDescent="0.3">
      <c r="P896135" s="83"/>
    </row>
    <row r="896136" spans="16:16" x14ac:dyDescent="0.3">
      <c r="P896136" s="83"/>
    </row>
    <row r="896137" spans="16:16" x14ac:dyDescent="0.3">
      <c r="P896137" s="83"/>
    </row>
    <row r="896138" spans="16:16" x14ac:dyDescent="0.3">
      <c r="P896138" s="83"/>
    </row>
    <row r="896139" spans="16:16" x14ac:dyDescent="0.3">
      <c r="P896139" s="83"/>
    </row>
    <row r="896140" spans="16:16" x14ac:dyDescent="0.3">
      <c r="P896140" s="83"/>
    </row>
    <row r="896141" spans="16:16" x14ac:dyDescent="0.3">
      <c r="P896141" s="83"/>
    </row>
    <row r="896142" spans="16:16" x14ac:dyDescent="0.3">
      <c r="P896142" s="83"/>
    </row>
    <row r="896143" spans="16:16" x14ac:dyDescent="0.3">
      <c r="P896143" s="83"/>
    </row>
    <row r="896144" spans="16:16" x14ac:dyDescent="0.3">
      <c r="P896144" s="83"/>
    </row>
    <row r="896145" spans="16:16" x14ac:dyDescent="0.3">
      <c r="P896145" s="83"/>
    </row>
    <row r="896146" spans="16:16" x14ac:dyDescent="0.3">
      <c r="P896146" s="83"/>
    </row>
    <row r="896147" spans="16:16" x14ac:dyDescent="0.3">
      <c r="P896147" s="83"/>
    </row>
    <row r="896148" spans="16:16" x14ac:dyDescent="0.3">
      <c r="P896148" s="83"/>
    </row>
    <row r="896149" spans="16:16" x14ac:dyDescent="0.3">
      <c r="P896149" s="83"/>
    </row>
    <row r="896150" spans="16:16" x14ac:dyDescent="0.3">
      <c r="P896150" s="83"/>
    </row>
    <row r="896151" spans="16:16" x14ac:dyDescent="0.3">
      <c r="P896151" s="83"/>
    </row>
    <row r="896152" spans="16:16" x14ac:dyDescent="0.3">
      <c r="P896152" s="83"/>
    </row>
    <row r="896153" spans="16:16" x14ac:dyDescent="0.3">
      <c r="P896153" s="83"/>
    </row>
    <row r="896154" spans="16:16" x14ac:dyDescent="0.3">
      <c r="P896154" s="83"/>
    </row>
    <row r="896155" spans="16:16" x14ac:dyDescent="0.3">
      <c r="P896155" s="83"/>
    </row>
    <row r="896156" spans="16:16" x14ac:dyDescent="0.3">
      <c r="P896156" s="83"/>
    </row>
    <row r="896157" spans="16:16" x14ac:dyDescent="0.3">
      <c r="P896157" s="83"/>
    </row>
    <row r="896158" spans="16:16" x14ac:dyDescent="0.3">
      <c r="P896158" s="83"/>
    </row>
    <row r="896159" spans="16:16" x14ac:dyDescent="0.3">
      <c r="P896159" s="83"/>
    </row>
    <row r="896160" spans="16:16" x14ac:dyDescent="0.3">
      <c r="P896160" s="83"/>
    </row>
    <row r="896161" spans="16:16" x14ac:dyDescent="0.3">
      <c r="P896161" s="83"/>
    </row>
    <row r="896162" spans="16:16" x14ac:dyDescent="0.3">
      <c r="P896162" s="83"/>
    </row>
    <row r="896163" spans="16:16" x14ac:dyDescent="0.3">
      <c r="P896163" s="83"/>
    </row>
    <row r="896164" spans="16:16" x14ac:dyDescent="0.3">
      <c r="P896164" s="83"/>
    </row>
    <row r="896165" spans="16:16" x14ac:dyDescent="0.3">
      <c r="P896165" s="83"/>
    </row>
    <row r="896166" spans="16:16" x14ac:dyDescent="0.3">
      <c r="P896166" s="83"/>
    </row>
    <row r="896167" spans="16:16" x14ac:dyDescent="0.3">
      <c r="P896167" s="83"/>
    </row>
    <row r="896168" spans="16:16" x14ac:dyDescent="0.3">
      <c r="P896168" s="83"/>
    </row>
    <row r="896169" spans="16:16" x14ac:dyDescent="0.3">
      <c r="P896169" s="83"/>
    </row>
    <row r="896170" spans="16:16" x14ac:dyDescent="0.3">
      <c r="P896170" s="83"/>
    </row>
    <row r="896171" spans="16:16" x14ac:dyDescent="0.3">
      <c r="P896171" s="83"/>
    </row>
    <row r="896172" spans="16:16" x14ac:dyDescent="0.3">
      <c r="P896172" s="83"/>
    </row>
    <row r="896173" spans="16:16" x14ac:dyDescent="0.3">
      <c r="P896173" s="83"/>
    </row>
    <row r="896174" spans="16:16" x14ac:dyDescent="0.3">
      <c r="P896174" s="83"/>
    </row>
    <row r="896175" spans="16:16" x14ac:dyDescent="0.3">
      <c r="P896175" s="83"/>
    </row>
    <row r="896176" spans="16:16" x14ac:dyDescent="0.3">
      <c r="P896176" s="83"/>
    </row>
    <row r="896177" spans="16:16" x14ac:dyDescent="0.3">
      <c r="P896177" s="83"/>
    </row>
    <row r="896178" spans="16:16" x14ac:dyDescent="0.3">
      <c r="P896178" s="83"/>
    </row>
    <row r="896179" spans="16:16" x14ac:dyDescent="0.3">
      <c r="P896179" s="83"/>
    </row>
    <row r="896180" spans="16:16" x14ac:dyDescent="0.3">
      <c r="P896180" s="83"/>
    </row>
    <row r="896181" spans="16:16" x14ac:dyDescent="0.3">
      <c r="P896181" s="83"/>
    </row>
    <row r="896182" spans="16:16" x14ac:dyDescent="0.3">
      <c r="P896182" s="83"/>
    </row>
    <row r="896183" spans="16:16" x14ac:dyDescent="0.3">
      <c r="P896183" s="83"/>
    </row>
    <row r="896184" spans="16:16" x14ac:dyDescent="0.3">
      <c r="P896184" s="83"/>
    </row>
    <row r="896185" spans="16:16" x14ac:dyDescent="0.3">
      <c r="P896185" s="83"/>
    </row>
    <row r="896186" spans="16:16" x14ac:dyDescent="0.3">
      <c r="P896186" s="83"/>
    </row>
    <row r="896187" spans="16:16" x14ac:dyDescent="0.3">
      <c r="P896187" s="83"/>
    </row>
    <row r="896188" spans="16:16" x14ac:dyDescent="0.3">
      <c r="P896188" s="83"/>
    </row>
    <row r="896189" spans="16:16" x14ac:dyDescent="0.3">
      <c r="P896189" s="83"/>
    </row>
    <row r="896190" spans="16:16" x14ac:dyDescent="0.3">
      <c r="P896190" s="83"/>
    </row>
    <row r="896191" spans="16:16" x14ac:dyDescent="0.3">
      <c r="P896191" s="83"/>
    </row>
    <row r="896192" spans="16:16" x14ac:dyDescent="0.3">
      <c r="P896192" s="83"/>
    </row>
    <row r="896193" spans="16:16" x14ac:dyDescent="0.3">
      <c r="P896193" s="83"/>
    </row>
    <row r="896194" spans="16:16" x14ac:dyDescent="0.3">
      <c r="P896194" s="83"/>
    </row>
    <row r="896195" spans="16:16" x14ac:dyDescent="0.3">
      <c r="P896195" s="83"/>
    </row>
    <row r="896196" spans="16:16" x14ac:dyDescent="0.3">
      <c r="P896196" s="83"/>
    </row>
    <row r="896197" spans="16:16" x14ac:dyDescent="0.3">
      <c r="P896197" s="83"/>
    </row>
    <row r="896198" spans="16:16" x14ac:dyDescent="0.3">
      <c r="P896198" s="83"/>
    </row>
    <row r="896199" spans="16:16" x14ac:dyDescent="0.3">
      <c r="P896199" s="83"/>
    </row>
    <row r="896200" spans="16:16" x14ac:dyDescent="0.3">
      <c r="P896200" s="83"/>
    </row>
    <row r="896201" spans="16:16" x14ac:dyDescent="0.3">
      <c r="P896201" s="83"/>
    </row>
    <row r="896202" spans="16:16" x14ac:dyDescent="0.3">
      <c r="P896202" s="83"/>
    </row>
    <row r="896203" spans="16:16" x14ac:dyDescent="0.3">
      <c r="P896203" s="83"/>
    </row>
    <row r="896204" spans="16:16" x14ac:dyDescent="0.3">
      <c r="P896204" s="83"/>
    </row>
    <row r="896205" spans="16:16" x14ac:dyDescent="0.3">
      <c r="P896205" s="83"/>
    </row>
    <row r="896206" spans="16:16" x14ac:dyDescent="0.3">
      <c r="P896206" s="83"/>
    </row>
    <row r="896207" spans="16:16" x14ac:dyDescent="0.3">
      <c r="P896207" s="83"/>
    </row>
    <row r="896208" spans="16:16" x14ac:dyDescent="0.3">
      <c r="P896208" s="83"/>
    </row>
    <row r="896209" spans="16:16" x14ac:dyDescent="0.3">
      <c r="P896209" s="83"/>
    </row>
    <row r="896210" spans="16:16" x14ac:dyDescent="0.3">
      <c r="P896210" s="83"/>
    </row>
    <row r="896211" spans="16:16" x14ac:dyDescent="0.3">
      <c r="P896211" s="83"/>
    </row>
    <row r="896212" spans="16:16" x14ac:dyDescent="0.3">
      <c r="P896212" s="83"/>
    </row>
    <row r="896213" spans="16:16" x14ac:dyDescent="0.3">
      <c r="P896213" s="83"/>
    </row>
    <row r="896214" spans="16:16" x14ac:dyDescent="0.3">
      <c r="P896214" s="83"/>
    </row>
    <row r="896215" spans="16:16" x14ac:dyDescent="0.3">
      <c r="P896215" s="83"/>
    </row>
    <row r="896216" spans="16:16" x14ac:dyDescent="0.3">
      <c r="P896216" s="83"/>
    </row>
    <row r="896217" spans="16:16" x14ac:dyDescent="0.3">
      <c r="P896217" s="83"/>
    </row>
    <row r="896218" spans="16:16" x14ac:dyDescent="0.3">
      <c r="P896218" s="83"/>
    </row>
    <row r="896219" spans="16:16" x14ac:dyDescent="0.3">
      <c r="P896219" s="83"/>
    </row>
    <row r="896220" spans="16:16" x14ac:dyDescent="0.3">
      <c r="P896220" s="83"/>
    </row>
    <row r="896221" spans="16:16" x14ac:dyDescent="0.3">
      <c r="P896221" s="83"/>
    </row>
    <row r="896222" spans="16:16" x14ac:dyDescent="0.3">
      <c r="P896222" s="83"/>
    </row>
    <row r="896223" spans="16:16" x14ac:dyDescent="0.3">
      <c r="P896223" s="83"/>
    </row>
    <row r="896224" spans="16:16" x14ac:dyDescent="0.3">
      <c r="P896224" s="83"/>
    </row>
    <row r="896225" spans="16:16" x14ac:dyDescent="0.3">
      <c r="P896225" s="83"/>
    </row>
    <row r="896226" spans="16:16" x14ac:dyDescent="0.3">
      <c r="P896226" s="83"/>
    </row>
    <row r="896227" spans="16:16" x14ac:dyDescent="0.3">
      <c r="P896227" s="83"/>
    </row>
    <row r="896228" spans="16:16" x14ac:dyDescent="0.3">
      <c r="P896228" s="83"/>
    </row>
    <row r="896229" spans="16:16" x14ac:dyDescent="0.3">
      <c r="P896229" s="83"/>
    </row>
    <row r="896230" spans="16:16" x14ac:dyDescent="0.3">
      <c r="P896230" s="83"/>
    </row>
    <row r="896231" spans="16:16" x14ac:dyDescent="0.3">
      <c r="P896231" s="83"/>
    </row>
    <row r="896232" spans="16:16" x14ac:dyDescent="0.3">
      <c r="P896232" s="83"/>
    </row>
    <row r="896233" spans="16:16" x14ac:dyDescent="0.3">
      <c r="P896233" s="83"/>
    </row>
    <row r="896234" spans="16:16" x14ac:dyDescent="0.3">
      <c r="P896234" s="83"/>
    </row>
    <row r="896235" spans="16:16" x14ac:dyDescent="0.3">
      <c r="P896235" s="83"/>
    </row>
    <row r="896236" spans="16:16" x14ac:dyDescent="0.3">
      <c r="P896236" s="83"/>
    </row>
    <row r="896237" spans="16:16" x14ac:dyDescent="0.3">
      <c r="P896237" s="83"/>
    </row>
    <row r="896238" spans="16:16" x14ac:dyDescent="0.3">
      <c r="P896238" s="83"/>
    </row>
    <row r="896239" spans="16:16" x14ac:dyDescent="0.3">
      <c r="P896239" s="83"/>
    </row>
    <row r="896240" spans="16:16" x14ac:dyDescent="0.3">
      <c r="P896240" s="83"/>
    </row>
    <row r="896241" spans="16:16" x14ac:dyDescent="0.3">
      <c r="P896241" s="83"/>
    </row>
    <row r="896242" spans="16:16" x14ac:dyDescent="0.3">
      <c r="P896242" s="83"/>
    </row>
    <row r="896243" spans="16:16" x14ac:dyDescent="0.3">
      <c r="P896243" s="83"/>
    </row>
    <row r="896244" spans="16:16" x14ac:dyDescent="0.3">
      <c r="P896244" s="83"/>
    </row>
    <row r="896245" spans="16:16" x14ac:dyDescent="0.3">
      <c r="P896245" s="83"/>
    </row>
    <row r="896246" spans="16:16" x14ac:dyDescent="0.3">
      <c r="P896246" s="83"/>
    </row>
    <row r="896247" spans="16:16" x14ac:dyDescent="0.3">
      <c r="P896247" s="83"/>
    </row>
    <row r="896248" spans="16:16" x14ac:dyDescent="0.3">
      <c r="P896248" s="83"/>
    </row>
    <row r="896249" spans="16:16" x14ac:dyDescent="0.3">
      <c r="P896249" s="83"/>
    </row>
    <row r="896250" spans="16:16" x14ac:dyDescent="0.3">
      <c r="P896250" s="83"/>
    </row>
    <row r="896251" spans="16:16" x14ac:dyDescent="0.3">
      <c r="P896251" s="83"/>
    </row>
    <row r="896252" spans="16:16" x14ac:dyDescent="0.3">
      <c r="P896252" s="83"/>
    </row>
    <row r="896253" spans="16:16" x14ac:dyDescent="0.3">
      <c r="P896253" s="83"/>
    </row>
    <row r="896254" spans="16:16" x14ac:dyDescent="0.3">
      <c r="P896254" s="83"/>
    </row>
    <row r="896255" spans="16:16" x14ac:dyDescent="0.3">
      <c r="P896255" s="83"/>
    </row>
    <row r="896256" spans="16:16" x14ac:dyDescent="0.3">
      <c r="P896256" s="83"/>
    </row>
    <row r="896257" spans="16:16" x14ac:dyDescent="0.3">
      <c r="P896257" s="83"/>
    </row>
    <row r="896258" spans="16:16" x14ac:dyDescent="0.3">
      <c r="P896258" s="83"/>
    </row>
    <row r="896259" spans="16:16" x14ac:dyDescent="0.3">
      <c r="P896259" s="83"/>
    </row>
    <row r="896260" spans="16:16" x14ac:dyDescent="0.3">
      <c r="P896260" s="83"/>
    </row>
    <row r="896261" spans="16:16" x14ac:dyDescent="0.3">
      <c r="P896261" s="83"/>
    </row>
    <row r="896262" spans="16:16" x14ac:dyDescent="0.3">
      <c r="P896262" s="83"/>
    </row>
    <row r="896263" spans="16:16" x14ac:dyDescent="0.3">
      <c r="P896263" s="83"/>
    </row>
    <row r="896264" spans="16:16" x14ac:dyDescent="0.3">
      <c r="P896264" s="83"/>
    </row>
    <row r="896265" spans="16:16" x14ac:dyDescent="0.3">
      <c r="P896265" s="83"/>
    </row>
    <row r="896266" spans="16:16" x14ac:dyDescent="0.3">
      <c r="P896266" s="83"/>
    </row>
    <row r="896267" spans="16:16" x14ac:dyDescent="0.3">
      <c r="P896267" s="83"/>
    </row>
    <row r="896268" spans="16:16" x14ac:dyDescent="0.3">
      <c r="P896268" s="83"/>
    </row>
    <row r="896269" spans="16:16" x14ac:dyDescent="0.3">
      <c r="P896269" s="83"/>
    </row>
    <row r="896270" spans="16:16" x14ac:dyDescent="0.3">
      <c r="P896270" s="83"/>
    </row>
    <row r="896271" spans="16:16" x14ac:dyDescent="0.3">
      <c r="P896271" s="83"/>
    </row>
    <row r="896272" spans="16:16" x14ac:dyDescent="0.3">
      <c r="P896272" s="83"/>
    </row>
    <row r="896273" spans="16:16" x14ac:dyDescent="0.3">
      <c r="P896273" s="83"/>
    </row>
    <row r="896274" spans="16:16" x14ac:dyDescent="0.3">
      <c r="P896274" s="83"/>
    </row>
    <row r="896275" spans="16:16" x14ac:dyDescent="0.3">
      <c r="P896275" s="83"/>
    </row>
    <row r="896276" spans="16:16" x14ac:dyDescent="0.3">
      <c r="P896276" s="83"/>
    </row>
    <row r="896277" spans="16:16" x14ac:dyDescent="0.3">
      <c r="P896277" s="83"/>
    </row>
    <row r="896278" spans="16:16" x14ac:dyDescent="0.3">
      <c r="P896278" s="83"/>
    </row>
    <row r="896279" spans="16:16" x14ac:dyDescent="0.3">
      <c r="P896279" s="83"/>
    </row>
    <row r="896280" spans="16:16" x14ac:dyDescent="0.3">
      <c r="P896280" s="83"/>
    </row>
    <row r="896281" spans="16:16" x14ac:dyDescent="0.3">
      <c r="P896281" s="83"/>
    </row>
    <row r="896282" spans="16:16" x14ac:dyDescent="0.3">
      <c r="P896282" s="83"/>
    </row>
    <row r="896283" spans="16:16" x14ac:dyDescent="0.3">
      <c r="P896283" s="83"/>
    </row>
    <row r="896284" spans="16:16" x14ac:dyDescent="0.3">
      <c r="P896284" s="83"/>
    </row>
    <row r="896285" spans="16:16" x14ac:dyDescent="0.3">
      <c r="P896285" s="83"/>
    </row>
    <row r="896286" spans="16:16" x14ac:dyDescent="0.3">
      <c r="P896286" s="83"/>
    </row>
    <row r="896287" spans="16:16" x14ac:dyDescent="0.3">
      <c r="P896287" s="83"/>
    </row>
    <row r="896288" spans="16:16" x14ac:dyDescent="0.3">
      <c r="P896288" s="83"/>
    </row>
    <row r="896289" spans="16:16" x14ac:dyDescent="0.3">
      <c r="P896289" s="83"/>
    </row>
    <row r="896290" spans="16:16" x14ac:dyDescent="0.3">
      <c r="P896290" s="83"/>
    </row>
    <row r="896291" spans="16:16" x14ac:dyDescent="0.3">
      <c r="P896291" s="83"/>
    </row>
    <row r="896292" spans="16:16" x14ac:dyDescent="0.3">
      <c r="P896292" s="83"/>
    </row>
    <row r="896293" spans="16:16" x14ac:dyDescent="0.3">
      <c r="P896293" s="83"/>
    </row>
    <row r="896294" spans="16:16" x14ac:dyDescent="0.3">
      <c r="P896294" s="83"/>
    </row>
    <row r="896295" spans="16:16" x14ac:dyDescent="0.3">
      <c r="P896295" s="83"/>
    </row>
    <row r="896296" spans="16:16" x14ac:dyDescent="0.3">
      <c r="P896296" s="83"/>
    </row>
    <row r="896297" spans="16:16" x14ac:dyDescent="0.3">
      <c r="P896297" s="83"/>
    </row>
    <row r="896298" spans="16:16" x14ac:dyDescent="0.3">
      <c r="P896298" s="83"/>
    </row>
    <row r="896299" spans="16:16" x14ac:dyDescent="0.3">
      <c r="P896299" s="83"/>
    </row>
    <row r="896300" spans="16:16" x14ac:dyDescent="0.3">
      <c r="P896300" s="83"/>
    </row>
    <row r="896301" spans="16:16" x14ac:dyDescent="0.3">
      <c r="P896301" s="83"/>
    </row>
    <row r="896302" spans="16:16" x14ac:dyDescent="0.3">
      <c r="P896302" s="83"/>
    </row>
    <row r="896303" spans="16:16" x14ac:dyDescent="0.3">
      <c r="P896303" s="83"/>
    </row>
    <row r="896304" spans="16:16" x14ac:dyDescent="0.3">
      <c r="P896304" s="83"/>
    </row>
    <row r="896305" spans="16:16" x14ac:dyDescent="0.3">
      <c r="P896305" s="83"/>
    </row>
    <row r="896306" spans="16:16" x14ac:dyDescent="0.3">
      <c r="P896306" s="83"/>
    </row>
    <row r="896307" spans="16:16" x14ac:dyDescent="0.3">
      <c r="P896307" s="83"/>
    </row>
    <row r="896308" spans="16:16" x14ac:dyDescent="0.3">
      <c r="P896308" s="83"/>
    </row>
    <row r="896309" spans="16:16" x14ac:dyDescent="0.3">
      <c r="P896309" s="83"/>
    </row>
    <row r="896310" spans="16:16" x14ac:dyDescent="0.3">
      <c r="P896310" s="83"/>
    </row>
    <row r="896311" spans="16:16" x14ac:dyDescent="0.3">
      <c r="P896311" s="83"/>
    </row>
    <row r="896312" spans="16:16" x14ac:dyDescent="0.3">
      <c r="P896312" s="83"/>
    </row>
    <row r="896313" spans="16:16" x14ac:dyDescent="0.3">
      <c r="P896313" s="83"/>
    </row>
    <row r="896314" spans="16:16" x14ac:dyDescent="0.3">
      <c r="P896314" s="83"/>
    </row>
    <row r="896315" spans="16:16" x14ac:dyDescent="0.3">
      <c r="P896315" s="83"/>
    </row>
    <row r="896316" spans="16:16" x14ac:dyDescent="0.3">
      <c r="P896316" s="83"/>
    </row>
    <row r="896317" spans="16:16" x14ac:dyDescent="0.3">
      <c r="P896317" s="83"/>
    </row>
    <row r="896318" spans="16:16" x14ac:dyDescent="0.3">
      <c r="P896318" s="83"/>
    </row>
    <row r="896319" spans="16:16" x14ac:dyDescent="0.3">
      <c r="P896319" s="83"/>
    </row>
    <row r="896320" spans="16:16" x14ac:dyDescent="0.3">
      <c r="P896320" s="83"/>
    </row>
    <row r="896321" spans="16:16" x14ac:dyDescent="0.3">
      <c r="P896321" s="83"/>
    </row>
    <row r="896322" spans="16:16" x14ac:dyDescent="0.3">
      <c r="P896322" s="83"/>
    </row>
    <row r="896323" spans="16:16" x14ac:dyDescent="0.3">
      <c r="P896323" s="83"/>
    </row>
    <row r="896324" spans="16:16" x14ac:dyDescent="0.3">
      <c r="P896324" s="83"/>
    </row>
    <row r="896325" spans="16:16" x14ac:dyDescent="0.3">
      <c r="P896325" s="83"/>
    </row>
    <row r="896326" spans="16:16" x14ac:dyDescent="0.3">
      <c r="P896326" s="83"/>
    </row>
    <row r="896327" spans="16:16" x14ac:dyDescent="0.3">
      <c r="P896327" s="83"/>
    </row>
    <row r="896328" spans="16:16" x14ac:dyDescent="0.3">
      <c r="P896328" s="83"/>
    </row>
    <row r="896329" spans="16:16" x14ac:dyDescent="0.3">
      <c r="P896329" s="83"/>
    </row>
    <row r="896330" spans="16:16" x14ac:dyDescent="0.3">
      <c r="P896330" s="83"/>
    </row>
    <row r="896331" spans="16:16" x14ac:dyDescent="0.3">
      <c r="P896331" s="83"/>
    </row>
    <row r="896332" spans="16:16" x14ac:dyDescent="0.3">
      <c r="P896332" s="83"/>
    </row>
    <row r="896333" spans="16:16" x14ac:dyDescent="0.3">
      <c r="P896333" s="83"/>
    </row>
    <row r="896334" spans="16:16" x14ac:dyDescent="0.3">
      <c r="P896334" s="83"/>
    </row>
    <row r="896335" spans="16:16" x14ac:dyDescent="0.3">
      <c r="P896335" s="83"/>
    </row>
    <row r="896336" spans="16:16" x14ac:dyDescent="0.3">
      <c r="P896336" s="83"/>
    </row>
    <row r="896337" spans="16:16" x14ac:dyDescent="0.3">
      <c r="P896337" s="83"/>
    </row>
    <row r="896338" spans="16:16" x14ac:dyDescent="0.3">
      <c r="P896338" s="83"/>
    </row>
    <row r="896339" spans="16:16" x14ac:dyDescent="0.3">
      <c r="P896339" s="83"/>
    </row>
    <row r="896340" spans="16:16" x14ac:dyDescent="0.3">
      <c r="P896340" s="83"/>
    </row>
    <row r="896341" spans="16:16" x14ac:dyDescent="0.3">
      <c r="P896341" s="83"/>
    </row>
    <row r="896342" spans="16:16" x14ac:dyDescent="0.3">
      <c r="P896342" s="83"/>
    </row>
    <row r="896343" spans="16:16" x14ac:dyDescent="0.3">
      <c r="P896343" s="83"/>
    </row>
    <row r="896344" spans="16:16" x14ac:dyDescent="0.3">
      <c r="P896344" s="83"/>
    </row>
    <row r="896345" spans="16:16" x14ac:dyDescent="0.3">
      <c r="P896345" s="83"/>
    </row>
    <row r="896346" spans="16:16" x14ac:dyDescent="0.3">
      <c r="P896346" s="83"/>
    </row>
    <row r="896347" spans="16:16" x14ac:dyDescent="0.3">
      <c r="P896347" s="83"/>
    </row>
    <row r="896348" spans="16:16" x14ac:dyDescent="0.3">
      <c r="P896348" s="83"/>
    </row>
    <row r="896349" spans="16:16" x14ac:dyDescent="0.3">
      <c r="P896349" s="83"/>
    </row>
    <row r="896350" spans="16:16" x14ac:dyDescent="0.3">
      <c r="P896350" s="83"/>
    </row>
    <row r="896351" spans="16:16" x14ac:dyDescent="0.3">
      <c r="P896351" s="83"/>
    </row>
    <row r="896352" spans="16:16" x14ac:dyDescent="0.3">
      <c r="P896352" s="83"/>
    </row>
    <row r="896353" spans="16:16" x14ac:dyDescent="0.3">
      <c r="P896353" s="83"/>
    </row>
    <row r="896354" spans="16:16" x14ac:dyDescent="0.3">
      <c r="P896354" s="83"/>
    </row>
    <row r="896355" spans="16:16" x14ac:dyDescent="0.3">
      <c r="P896355" s="83"/>
    </row>
    <row r="896356" spans="16:16" x14ac:dyDescent="0.3">
      <c r="P896356" s="83"/>
    </row>
    <row r="896357" spans="16:16" x14ac:dyDescent="0.3">
      <c r="P896357" s="83"/>
    </row>
    <row r="896358" spans="16:16" x14ac:dyDescent="0.3">
      <c r="P896358" s="83"/>
    </row>
    <row r="896359" spans="16:16" x14ac:dyDescent="0.3">
      <c r="P896359" s="83"/>
    </row>
    <row r="896360" spans="16:16" x14ac:dyDescent="0.3">
      <c r="P896360" s="83"/>
    </row>
    <row r="896361" spans="16:16" x14ac:dyDescent="0.3">
      <c r="P896361" s="83"/>
    </row>
    <row r="896362" spans="16:16" x14ac:dyDescent="0.3">
      <c r="P896362" s="83"/>
    </row>
    <row r="896363" spans="16:16" x14ac:dyDescent="0.3">
      <c r="P896363" s="83"/>
    </row>
    <row r="896364" spans="16:16" x14ac:dyDescent="0.3">
      <c r="P896364" s="83"/>
    </row>
    <row r="896365" spans="16:16" x14ac:dyDescent="0.3">
      <c r="P896365" s="83"/>
    </row>
    <row r="896366" spans="16:16" x14ac:dyDescent="0.3">
      <c r="P896366" s="83"/>
    </row>
    <row r="896367" spans="16:16" x14ac:dyDescent="0.3">
      <c r="P896367" s="83"/>
    </row>
    <row r="896368" spans="16:16" x14ac:dyDescent="0.3">
      <c r="P896368" s="83"/>
    </row>
    <row r="896369" spans="16:16" x14ac:dyDescent="0.3">
      <c r="P896369" s="83"/>
    </row>
    <row r="896370" spans="16:16" x14ac:dyDescent="0.3">
      <c r="P896370" s="83"/>
    </row>
    <row r="896371" spans="16:16" x14ac:dyDescent="0.3">
      <c r="P896371" s="83"/>
    </row>
    <row r="896372" spans="16:16" x14ac:dyDescent="0.3">
      <c r="P896372" s="83"/>
    </row>
    <row r="896373" spans="16:16" x14ac:dyDescent="0.3">
      <c r="P896373" s="83"/>
    </row>
    <row r="896374" spans="16:16" x14ac:dyDescent="0.3">
      <c r="P896374" s="83"/>
    </row>
    <row r="896375" spans="16:16" x14ac:dyDescent="0.3">
      <c r="P896375" s="83"/>
    </row>
    <row r="896376" spans="16:16" x14ac:dyDescent="0.3">
      <c r="P896376" s="83"/>
    </row>
    <row r="896377" spans="16:16" x14ac:dyDescent="0.3">
      <c r="P896377" s="83"/>
    </row>
    <row r="896378" spans="16:16" x14ac:dyDescent="0.3">
      <c r="P896378" s="83"/>
    </row>
    <row r="896379" spans="16:16" x14ac:dyDescent="0.3">
      <c r="P896379" s="83"/>
    </row>
    <row r="896380" spans="16:16" x14ac:dyDescent="0.3">
      <c r="P896380" s="83"/>
    </row>
    <row r="896381" spans="16:16" x14ac:dyDescent="0.3">
      <c r="P896381" s="83"/>
    </row>
    <row r="896382" spans="16:16" x14ac:dyDescent="0.3">
      <c r="P896382" s="83"/>
    </row>
    <row r="896383" spans="16:16" x14ac:dyDescent="0.3">
      <c r="P896383" s="83"/>
    </row>
    <row r="896384" spans="16:16" x14ac:dyDescent="0.3">
      <c r="P896384" s="83"/>
    </row>
    <row r="896385" spans="16:16" x14ac:dyDescent="0.3">
      <c r="P896385" s="83"/>
    </row>
    <row r="896386" spans="16:16" x14ac:dyDescent="0.3">
      <c r="P896386" s="83"/>
    </row>
    <row r="896387" spans="16:16" x14ac:dyDescent="0.3">
      <c r="P896387" s="83"/>
    </row>
    <row r="896388" spans="16:16" x14ac:dyDescent="0.3">
      <c r="P896388" s="83"/>
    </row>
    <row r="896389" spans="16:16" x14ac:dyDescent="0.3">
      <c r="P896389" s="83"/>
    </row>
    <row r="896390" spans="16:16" x14ac:dyDescent="0.3">
      <c r="P896390" s="83"/>
    </row>
    <row r="896391" spans="16:16" x14ac:dyDescent="0.3">
      <c r="P896391" s="83"/>
    </row>
    <row r="896392" spans="16:16" x14ac:dyDescent="0.3">
      <c r="P896392" s="83"/>
    </row>
    <row r="896393" spans="16:16" x14ac:dyDescent="0.3">
      <c r="P896393" s="83"/>
    </row>
    <row r="896394" spans="16:16" x14ac:dyDescent="0.3">
      <c r="P896394" s="83"/>
    </row>
    <row r="896395" spans="16:16" x14ac:dyDescent="0.3">
      <c r="P896395" s="83"/>
    </row>
    <row r="896396" spans="16:16" x14ac:dyDescent="0.3">
      <c r="P896396" s="83"/>
    </row>
    <row r="896397" spans="16:16" x14ac:dyDescent="0.3">
      <c r="P896397" s="83"/>
    </row>
    <row r="896398" spans="16:16" x14ac:dyDescent="0.3">
      <c r="P896398" s="83"/>
    </row>
    <row r="896399" spans="16:16" x14ac:dyDescent="0.3">
      <c r="P896399" s="83"/>
    </row>
    <row r="896400" spans="16:16" x14ac:dyDescent="0.3">
      <c r="P896400" s="83"/>
    </row>
    <row r="896401" spans="16:16" x14ac:dyDescent="0.3">
      <c r="P896401" s="83"/>
    </row>
    <row r="896402" spans="16:16" x14ac:dyDescent="0.3">
      <c r="P896402" s="83"/>
    </row>
    <row r="896403" spans="16:16" x14ac:dyDescent="0.3">
      <c r="P896403" s="83"/>
    </row>
    <row r="896404" spans="16:16" x14ac:dyDescent="0.3">
      <c r="P896404" s="83"/>
    </row>
    <row r="896405" spans="16:16" x14ac:dyDescent="0.3">
      <c r="P896405" s="83"/>
    </row>
    <row r="896406" spans="16:16" x14ac:dyDescent="0.3">
      <c r="P896406" s="83"/>
    </row>
    <row r="896407" spans="16:16" x14ac:dyDescent="0.3">
      <c r="P896407" s="83"/>
    </row>
    <row r="896408" spans="16:16" x14ac:dyDescent="0.3">
      <c r="P896408" s="83"/>
    </row>
    <row r="896409" spans="16:16" x14ac:dyDescent="0.3">
      <c r="P896409" s="83"/>
    </row>
    <row r="896410" spans="16:16" x14ac:dyDescent="0.3">
      <c r="P896410" s="83"/>
    </row>
    <row r="896411" spans="16:16" x14ac:dyDescent="0.3">
      <c r="P896411" s="83"/>
    </row>
    <row r="896412" spans="16:16" x14ac:dyDescent="0.3">
      <c r="P896412" s="83"/>
    </row>
    <row r="896413" spans="16:16" x14ac:dyDescent="0.3">
      <c r="P896413" s="83"/>
    </row>
    <row r="896414" spans="16:16" x14ac:dyDescent="0.3">
      <c r="P896414" s="83"/>
    </row>
    <row r="896415" spans="16:16" x14ac:dyDescent="0.3">
      <c r="P896415" s="83"/>
    </row>
    <row r="896416" spans="16:16" x14ac:dyDescent="0.3">
      <c r="P896416" s="83"/>
    </row>
    <row r="896417" spans="16:16" x14ac:dyDescent="0.3">
      <c r="P896417" s="83"/>
    </row>
    <row r="896418" spans="16:16" x14ac:dyDescent="0.3">
      <c r="P896418" s="83"/>
    </row>
    <row r="896419" spans="16:16" x14ac:dyDescent="0.3">
      <c r="P896419" s="83"/>
    </row>
    <row r="896420" spans="16:16" x14ac:dyDescent="0.3">
      <c r="P896420" s="83"/>
    </row>
    <row r="896421" spans="16:16" x14ac:dyDescent="0.3">
      <c r="P896421" s="83"/>
    </row>
    <row r="896422" spans="16:16" x14ac:dyDescent="0.3">
      <c r="P896422" s="83"/>
    </row>
    <row r="896423" spans="16:16" x14ac:dyDescent="0.3">
      <c r="P896423" s="83"/>
    </row>
    <row r="896424" spans="16:16" x14ac:dyDescent="0.3">
      <c r="P896424" s="83"/>
    </row>
    <row r="896425" spans="16:16" x14ac:dyDescent="0.3">
      <c r="P896425" s="83"/>
    </row>
    <row r="896426" spans="16:16" x14ac:dyDescent="0.3">
      <c r="P896426" s="83"/>
    </row>
    <row r="896427" spans="16:16" x14ac:dyDescent="0.3">
      <c r="P896427" s="83"/>
    </row>
    <row r="896428" spans="16:16" x14ac:dyDescent="0.3">
      <c r="P896428" s="83"/>
    </row>
    <row r="896429" spans="16:16" x14ac:dyDescent="0.3">
      <c r="P896429" s="83"/>
    </row>
    <row r="896430" spans="16:16" x14ac:dyDescent="0.3">
      <c r="P896430" s="83"/>
    </row>
    <row r="896431" spans="16:16" x14ac:dyDescent="0.3">
      <c r="P896431" s="83"/>
    </row>
    <row r="896432" spans="16:16" x14ac:dyDescent="0.3">
      <c r="P896432" s="83"/>
    </row>
    <row r="896433" spans="16:16" x14ac:dyDescent="0.3">
      <c r="P896433" s="83"/>
    </row>
    <row r="896434" spans="16:16" x14ac:dyDescent="0.3">
      <c r="P896434" s="83"/>
    </row>
    <row r="896435" spans="16:16" x14ac:dyDescent="0.3">
      <c r="P896435" s="83"/>
    </row>
    <row r="896436" spans="16:16" x14ac:dyDescent="0.3">
      <c r="P896436" s="83"/>
    </row>
    <row r="896437" spans="16:16" x14ac:dyDescent="0.3">
      <c r="P896437" s="83"/>
    </row>
    <row r="896438" spans="16:16" x14ac:dyDescent="0.3">
      <c r="P896438" s="83"/>
    </row>
    <row r="896439" spans="16:16" x14ac:dyDescent="0.3">
      <c r="P896439" s="83"/>
    </row>
    <row r="896440" spans="16:16" x14ac:dyDescent="0.3">
      <c r="P896440" s="83"/>
    </row>
    <row r="896441" spans="16:16" x14ac:dyDescent="0.3">
      <c r="P896441" s="83"/>
    </row>
    <row r="896442" spans="16:16" x14ac:dyDescent="0.3">
      <c r="P896442" s="83"/>
    </row>
    <row r="896443" spans="16:16" x14ac:dyDescent="0.3">
      <c r="P896443" s="83"/>
    </row>
    <row r="896444" spans="16:16" x14ac:dyDescent="0.3">
      <c r="P896444" s="83"/>
    </row>
    <row r="896445" spans="16:16" x14ac:dyDescent="0.3">
      <c r="P896445" s="83"/>
    </row>
    <row r="896446" spans="16:16" x14ac:dyDescent="0.3">
      <c r="P896446" s="83"/>
    </row>
    <row r="896447" spans="16:16" x14ac:dyDescent="0.3">
      <c r="P896447" s="83"/>
    </row>
    <row r="896448" spans="16:16" x14ac:dyDescent="0.3">
      <c r="P896448" s="83"/>
    </row>
    <row r="896449" spans="16:16" x14ac:dyDescent="0.3">
      <c r="P896449" s="83"/>
    </row>
    <row r="896450" spans="16:16" x14ac:dyDescent="0.3">
      <c r="P896450" s="83"/>
    </row>
    <row r="896451" spans="16:16" x14ac:dyDescent="0.3">
      <c r="P896451" s="83"/>
    </row>
    <row r="896452" spans="16:16" x14ac:dyDescent="0.3">
      <c r="P896452" s="83"/>
    </row>
    <row r="896453" spans="16:16" x14ac:dyDescent="0.3">
      <c r="P896453" s="83"/>
    </row>
    <row r="896454" spans="16:16" x14ac:dyDescent="0.3">
      <c r="P896454" s="83"/>
    </row>
    <row r="896455" spans="16:16" x14ac:dyDescent="0.3">
      <c r="P896455" s="83"/>
    </row>
    <row r="896456" spans="16:16" x14ac:dyDescent="0.3">
      <c r="P896456" s="83"/>
    </row>
    <row r="896457" spans="16:16" x14ac:dyDescent="0.3">
      <c r="P896457" s="83"/>
    </row>
    <row r="896458" spans="16:16" x14ac:dyDescent="0.3">
      <c r="P896458" s="83"/>
    </row>
    <row r="896459" spans="16:16" x14ac:dyDescent="0.3">
      <c r="P896459" s="83"/>
    </row>
    <row r="896460" spans="16:16" x14ac:dyDescent="0.3">
      <c r="P896460" s="83"/>
    </row>
    <row r="896461" spans="16:16" x14ac:dyDescent="0.3">
      <c r="P896461" s="83"/>
    </row>
    <row r="896462" spans="16:16" x14ac:dyDescent="0.3">
      <c r="P896462" s="83"/>
    </row>
    <row r="896463" spans="16:16" x14ac:dyDescent="0.3">
      <c r="P896463" s="83"/>
    </row>
    <row r="896464" spans="16:16" x14ac:dyDescent="0.3">
      <c r="P896464" s="83"/>
    </row>
    <row r="896465" spans="16:16" x14ac:dyDescent="0.3">
      <c r="P896465" s="83"/>
    </row>
    <row r="896466" spans="16:16" x14ac:dyDescent="0.3">
      <c r="P896466" s="83"/>
    </row>
    <row r="896467" spans="16:16" x14ac:dyDescent="0.3">
      <c r="P896467" s="83"/>
    </row>
    <row r="896468" spans="16:16" x14ac:dyDescent="0.3">
      <c r="P896468" s="83"/>
    </row>
    <row r="896469" spans="16:16" x14ac:dyDescent="0.3">
      <c r="P896469" s="83"/>
    </row>
    <row r="896470" spans="16:16" x14ac:dyDescent="0.3">
      <c r="P896470" s="83"/>
    </row>
    <row r="896471" spans="16:16" x14ac:dyDescent="0.3">
      <c r="P896471" s="83"/>
    </row>
    <row r="896472" spans="16:16" x14ac:dyDescent="0.3">
      <c r="P896472" s="83"/>
    </row>
    <row r="896473" spans="16:16" x14ac:dyDescent="0.3">
      <c r="P896473" s="83"/>
    </row>
    <row r="896474" spans="16:16" x14ac:dyDescent="0.3">
      <c r="P896474" s="83"/>
    </row>
    <row r="896475" spans="16:16" x14ac:dyDescent="0.3">
      <c r="P896475" s="83"/>
    </row>
    <row r="896476" spans="16:16" x14ac:dyDescent="0.3">
      <c r="P896476" s="83"/>
    </row>
    <row r="896477" spans="16:16" x14ac:dyDescent="0.3">
      <c r="P896477" s="83"/>
    </row>
    <row r="896478" spans="16:16" x14ac:dyDescent="0.3">
      <c r="P896478" s="83"/>
    </row>
    <row r="896479" spans="16:16" x14ac:dyDescent="0.3">
      <c r="P896479" s="83"/>
    </row>
    <row r="896480" spans="16:16" x14ac:dyDescent="0.3">
      <c r="P896480" s="83"/>
    </row>
    <row r="896481" spans="16:16" x14ac:dyDescent="0.3">
      <c r="P896481" s="83"/>
    </row>
    <row r="896482" spans="16:16" x14ac:dyDescent="0.3">
      <c r="P896482" s="83"/>
    </row>
    <row r="896483" spans="16:16" x14ac:dyDescent="0.3">
      <c r="P896483" s="83"/>
    </row>
    <row r="896484" spans="16:16" x14ac:dyDescent="0.3">
      <c r="P896484" s="83"/>
    </row>
    <row r="896485" spans="16:16" x14ac:dyDescent="0.3">
      <c r="P896485" s="83"/>
    </row>
    <row r="896486" spans="16:16" x14ac:dyDescent="0.3">
      <c r="P896486" s="83"/>
    </row>
    <row r="896487" spans="16:16" x14ac:dyDescent="0.3">
      <c r="P896487" s="83"/>
    </row>
    <row r="896488" spans="16:16" x14ac:dyDescent="0.3">
      <c r="P896488" s="83"/>
    </row>
    <row r="896489" spans="16:16" x14ac:dyDescent="0.3">
      <c r="P896489" s="83"/>
    </row>
    <row r="896490" spans="16:16" x14ac:dyDescent="0.3">
      <c r="P896490" s="83"/>
    </row>
    <row r="896491" spans="16:16" x14ac:dyDescent="0.3">
      <c r="P896491" s="83"/>
    </row>
    <row r="896492" spans="16:16" x14ac:dyDescent="0.3">
      <c r="P896492" s="83"/>
    </row>
    <row r="896493" spans="16:16" x14ac:dyDescent="0.3">
      <c r="P896493" s="83"/>
    </row>
    <row r="896494" spans="16:16" x14ac:dyDescent="0.3">
      <c r="P896494" s="83"/>
    </row>
    <row r="896495" spans="16:16" x14ac:dyDescent="0.3">
      <c r="P896495" s="83"/>
    </row>
    <row r="896496" spans="16:16" x14ac:dyDescent="0.3">
      <c r="P896496" s="83"/>
    </row>
    <row r="896497" spans="16:16" x14ac:dyDescent="0.3">
      <c r="P896497" s="83"/>
    </row>
    <row r="896498" spans="16:16" x14ac:dyDescent="0.3">
      <c r="P896498" s="83"/>
    </row>
    <row r="896499" spans="16:16" x14ac:dyDescent="0.3">
      <c r="P896499" s="83"/>
    </row>
    <row r="896500" spans="16:16" x14ac:dyDescent="0.3">
      <c r="P896500" s="83"/>
    </row>
    <row r="896501" spans="16:16" x14ac:dyDescent="0.3">
      <c r="P896501" s="83"/>
    </row>
    <row r="896502" spans="16:16" x14ac:dyDescent="0.3">
      <c r="P896502" s="83"/>
    </row>
    <row r="896503" spans="16:16" x14ac:dyDescent="0.3">
      <c r="P896503" s="83"/>
    </row>
    <row r="896504" spans="16:16" x14ac:dyDescent="0.3">
      <c r="P896504" s="83"/>
    </row>
    <row r="896505" spans="16:16" x14ac:dyDescent="0.3">
      <c r="P896505" s="83"/>
    </row>
    <row r="896506" spans="16:16" x14ac:dyDescent="0.3">
      <c r="P896506" s="83"/>
    </row>
    <row r="896507" spans="16:16" x14ac:dyDescent="0.3">
      <c r="P896507" s="83"/>
    </row>
    <row r="896508" spans="16:16" x14ac:dyDescent="0.3">
      <c r="P896508" s="83"/>
    </row>
    <row r="896509" spans="16:16" x14ac:dyDescent="0.3">
      <c r="P896509" s="83"/>
    </row>
    <row r="896510" spans="16:16" x14ac:dyDescent="0.3">
      <c r="P896510" s="83"/>
    </row>
    <row r="896511" spans="16:16" x14ac:dyDescent="0.3">
      <c r="P896511" s="83"/>
    </row>
    <row r="896512" spans="16:16" x14ac:dyDescent="0.3">
      <c r="P896512" s="83"/>
    </row>
    <row r="896513" spans="16:16" x14ac:dyDescent="0.3">
      <c r="P896513" s="83"/>
    </row>
    <row r="896514" spans="16:16" x14ac:dyDescent="0.3">
      <c r="P896514" s="83"/>
    </row>
    <row r="896515" spans="16:16" x14ac:dyDescent="0.3">
      <c r="P896515" s="83"/>
    </row>
    <row r="896516" spans="16:16" x14ac:dyDescent="0.3">
      <c r="P896516" s="83"/>
    </row>
    <row r="896517" spans="16:16" x14ac:dyDescent="0.3">
      <c r="P896517" s="83"/>
    </row>
    <row r="896518" spans="16:16" x14ac:dyDescent="0.3">
      <c r="P896518" s="83"/>
    </row>
    <row r="896519" spans="16:16" x14ac:dyDescent="0.3">
      <c r="P896519" s="83"/>
    </row>
    <row r="896520" spans="16:16" x14ac:dyDescent="0.3">
      <c r="P896520" s="83"/>
    </row>
    <row r="896521" spans="16:16" x14ac:dyDescent="0.3">
      <c r="P896521" s="83"/>
    </row>
    <row r="896522" spans="16:16" x14ac:dyDescent="0.3">
      <c r="P896522" s="83"/>
    </row>
    <row r="896523" spans="16:16" x14ac:dyDescent="0.3">
      <c r="P896523" s="83"/>
    </row>
    <row r="896524" spans="16:16" x14ac:dyDescent="0.3">
      <c r="P896524" s="83"/>
    </row>
    <row r="896525" spans="16:16" x14ac:dyDescent="0.3">
      <c r="P896525" s="83"/>
    </row>
    <row r="896526" spans="16:16" x14ac:dyDescent="0.3">
      <c r="P896526" s="83"/>
    </row>
    <row r="896527" spans="16:16" x14ac:dyDescent="0.3">
      <c r="P896527" s="83"/>
    </row>
    <row r="896528" spans="16:16" x14ac:dyDescent="0.3">
      <c r="P896528" s="83"/>
    </row>
    <row r="896529" spans="16:16" x14ac:dyDescent="0.3">
      <c r="P896529" s="83"/>
    </row>
    <row r="896530" spans="16:16" x14ac:dyDescent="0.3">
      <c r="P896530" s="83"/>
    </row>
    <row r="896531" spans="16:16" x14ac:dyDescent="0.3">
      <c r="P896531" s="83"/>
    </row>
    <row r="896532" spans="16:16" x14ac:dyDescent="0.3">
      <c r="P896532" s="83"/>
    </row>
    <row r="896533" spans="16:16" x14ac:dyDescent="0.3">
      <c r="P896533" s="83"/>
    </row>
    <row r="896534" spans="16:16" x14ac:dyDescent="0.3">
      <c r="P896534" s="83"/>
    </row>
    <row r="896535" spans="16:16" x14ac:dyDescent="0.3">
      <c r="P896535" s="83"/>
    </row>
    <row r="896536" spans="16:16" x14ac:dyDescent="0.3">
      <c r="P896536" s="83"/>
    </row>
    <row r="896537" spans="16:16" x14ac:dyDescent="0.3">
      <c r="P896537" s="83"/>
    </row>
    <row r="896538" spans="16:16" x14ac:dyDescent="0.3">
      <c r="P896538" s="83"/>
    </row>
    <row r="896539" spans="16:16" x14ac:dyDescent="0.3">
      <c r="P896539" s="83"/>
    </row>
    <row r="896540" spans="16:16" x14ac:dyDescent="0.3">
      <c r="P896540" s="83"/>
    </row>
    <row r="896541" spans="16:16" x14ac:dyDescent="0.3">
      <c r="P896541" s="83"/>
    </row>
    <row r="896542" spans="16:16" x14ac:dyDescent="0.3">
      <c r="P896542" s="83"/>
    </row>
    <row r="896543" spans="16:16" x14ac:dyDescent="0.3">
      <c r="P896543" s="83"/>
    </row>
    <row r="896544" spans="16:16" x14ac:dyDescent="0.3">
      <c r="P896544" s="83"/>
    </row>
    <row r="896545" spans="16:16" x14ac:dyDescent="0.3">
      <c r="P896545" s="83"/>
    </row>
    <row r="896546" spans="16:16" x14ac:dyDescent="0.3">
      <c r="P896546" s="83"/>
    </row>
    <row r="896547" spans="16:16" x14ac:dyDescent="0.3">
      <c r="P896547" s="83"/>
    </row>
    <row r="896548" spans="16:16" x14ac:dyDescent="0.3">
      <c r="P896548" s="83"/>
    </row>
    <row r="896549" spans="16:16" x14ac:dyDescent="0.3">
      <c r="P896549" s="83"/>
    </row>
    <row r="896550" spans="16:16" x14ac:dyDescent="0.3">
      <c r="P896550" s="83"/>
    </row>
    <row r="896551" spans="16:16" x14ac:dyDescent="0.3">
      <c r="P896551" s="83"/>
    </row>
    <row r="896552" spans="16:16" x14ac:dyDescent="0.3">
      <c r="P896552" s="83"/>
    </row>
    <row r="896553" spans="16:16" x14ac:dyDescent="0.3">
      <c r="P896553" s="83"/>
    </row>
    <row r="896554" spans="16:16" x14ac:dyDescent="0.3">
      <c r="P896554" s="83"/>
    </row>
    <row r="896555" spans="16:16" x14ac:dyDescent="0.3">
      <c r="P896555" s="83"/>
    </row>
    <row r="896556" spans="16:16" x14ac:dyDescent="0.3">
      <c r="P896556" s="83"/>
    </row>
    <row r="896557" spans="16:16" x14ac:dyDescent="0.3">
      <c r="P896557" s="83"/>
    </row>
    <row r="896558" spans="16:16" x14ac:dyDescent="0.3">
      <c r="P896558" s="83"/>
    </row>
    <row r="896559" spans="16:16" x14ac:dyDescent="0.3">
      <c r="P896559" s="83"/>
    </row>
    <row r="896560" spans="16:16" x14ac:dyDescent="0.3">
      <c r="P896560" s="83"/>
    </row>
    <row r="896561" spans="16:16" x14ac:dyDescent="0.3">
      <c r="P896561" s="83"/>
    </row>
    <row r="896562" spans="16:16" x14ac:dyDescent="0.3">
      <c r="P896562" s="83"/>
    </row>
    <row r="896563" spans="16:16" x14ac:dyDescent="0.3">
      <c r="P896563" s="83"/>
    </row>
    <row r="896564" spans="16:16" x14ac:dyDescent="0.3">
      <c r="P896564" s="83"/>
    </row>
    <row r="896565" spans="16:16" x14ac:dyDescent="0.3">
      <c r="P896565" s="83"/>
    </row>
    <row r="896566" spans="16:16" x14ac:dyDescent="0.3">
      <c r="P896566" s="83"/>
    </row>
    <row r="896567" spans="16:16" x14ac:dyDescent="0.3">
      <c r="P896567" s="83"/>
    </row>
    <row r="896568" spans="16:16" x14ac:dyDescent="0.3">
      <c r="P896568" s="83"/>
    </row>
    <row r="896569" spans="16:16" x14ac:dyDescent="0.3">
      <c r="P896569" s="83"/>
    </row>
    <row r="896570" spans="16:16" x14ac:dyDescent="0.3">
      <c r="P896570" s="83"/>
    </row>
    <row r="896571" spans="16:16" x14ac:dyDescent="0.3">
      <c r="P896571" s="83"/>
    </row>
    <row r="896572" spans="16:16" x14ac:dyDescent="0.3">
      <c r="P896572" s="83"/>
    </row>
    <row r="896573" spans="16:16" x14ac:dyDescent="0.3">
      <c r="P896573" s="83"/>
    </row>
    <row r="896574" spans="16:16" x14ac:dyDescent="0.3">
      <c r="P896574" s="83"/>
    </row>
    <row r="896575" spans="16:16" x14ac:dyDescent="0.3">
      <c r="P896575" s="83"/>
    </row>
    <row r="896576" spans="16:16" x14ac:dyDescent="0.3">
      <c r="P896576" s="83"/>
    </row>
    <row r="896577" spans="16:16" x14ac:dyDescent="0.3">
      <c r="P896577" s="83"/>
    </row>
    <row r="896578" spans="16:16" x14ac:dyDescent="0.3">
      <c r="P896578" s="83"/>
    </row>
    <row r="896579" spans="16:16" x14ac:dyDescent="0.3">
      <c r="P896579" s="83"/>
    </row>
    <row r="896580" spans="16:16" x14ac:dyDescent="0.3">
      <c r="P896580" s="83"/>
    </row>
    <row r="896581" spans="16:16" x14ac:dyDescent="0.3">
      <c r="P896581" s="83"/>
    </row>
    <row r="896582" spans="16:16" x14ac:dyDescent="0.3">
      <c r="P896582" s="83"/>
    </row>
    <row r="896583" spans="16:16" x14ac:dyDescent="0.3">
      <c r="P896583" s="83"/>
    </row>
    <row r="896584" spans="16:16" x14ac:dyDescent="0.3">
      <c r="P896584" s="83"/>
    </row>
    <row r="896585" spans="16:16" x14ac:dyDescent="0.3">
      <c r="P896585" s="83"/>
    </row>
    <row r="896586" spans="16:16" x14ac:dyDescent="0.3">
      <c r="P896586" s="83"/>
    </row>
    <row r="896587" spans="16:16" x14ac:dyDescent="0.3">
      <c r="P896587" s="83"/>
    </row>
    <row r="896588" spans="16:16" x14ac:dyDescent="0.3">
      <c r="P896588" s="83"/>
    </row>
    <row r="896589" spans="16:16" x14ac:dyDescent="0.3">
      <c r="P896589" s="83"/>
    </row>
    <row r="896590" spans="16:16" x14ac:dyDescent="0.3">
      <c r="P896590" s="83"/>
    </row>
    <row r="896591" spans="16:16" x14ac:dyDescent="0.3">
      <c r="P896591" s="83"/>
    </row>
    <row r="896592" spans="16:16" x14ac:dyDescent="0.3">
      <c r="P896592" s="83"/>
    </row>
    <row r="896593" spans="16:16" x14ac:dyDescent="0.3">
      <c r="P896593" s="83"/>
    </row>
    <row r="896594" spans="16:16" x14ac:dyDescent="0.3">
      <c r="P896594" s="83"/>
    </row>
    <row r="896595" spans="16:16" x14ac:dyDescent="0.3">
      <c r="P896595" s="83"/>
    </row>
    <row r="896596" spans="16:16" x14ac:dyDescent="0.3">
      <c r="P896596" s="83"/>
    </row>
    <row r="896597" spans="16:16" x14ac:dyDescent="0.3">
      <c r="P896597" s="83"/>
    </row>
    <row r="896598" spans="16:16" x14ac:dyDescent="0.3">
      <c r="P896598" s="83"/>
    </row>
    <row r="896599" spans="16:16" x14ac:dyDescent="0.3">
      <c r="P896599" s="83"/>
    </row>
    <row r="896600" spans="16:16" x14ac:dyDescent="0.3">
      <c r="P896600" s="83"/>
    </row>
    <row r="896601" spans="16:16" x14ac:dyDescent="0.3">
      <c r="P896601" s="83"/>
    </row>
    <row r="896602" spans="16:16" x14ac:dyDescent="0.3">
      <c r="P896602" s="83"/>
    </row>
    <row r="896603" spans="16:16" x14ac:dyDescent="0.3">
      <c r="P896603" s="83"/>
    </row>
    <row r="896604" spans="16:16" x14ac:dyDescent="0.3">
      <c r="P896604" s="83"/>
    </row>
    <row r="896605" spans="16:16" x14ac:dyDescent="0.3">
      <c r="P896605" s="83"/>
    </row>
    <row r="896606" spans="16:16" x14ac:dyDescent="0.3">
      <c r="P896606" s="83"/>
    </row>
    <row r="896607" spans="16:16" x14ac:dyDescent="0.3">
      <c r="P896607" s="83"/>
    </row>
    <row r="896608" spans="16:16" x14ac:dyDescent="0.3">
      <c r="P896608" s="83"/>
    </row>
    <row r="896609" spans="16:16" x14ac:dyDescent="0.3">
      <c r="P896609" s="83"/>
    </row>
    <row r="896610" spans="16:16" x14ac:dyDescent="0.3">
      <c r="P896610" s="83"/>
    </row>
    <row r="896611" spans="16:16" x14ac:dyDescent="0.3">
      <c r="P896611" s="83"/>
    </row>
    <row r="896612" spans="16:16" x14ac:dyDescent="0.3">
      <c r="P896612" s="83"/>
    </row>
    <row r="896613" spans="16:16" x14ac:dyDescent="0.3">
      <c r="P896613" s="83"/>
    </row>
    <row r="896614" spans="16:16" x14ac:dyDescent="0.3">
      <c r="P896614" s="83"/>
    </row>
    <row r="896615" spans="16:16" x14ac:dyDescent="0.3">
      <c r="P896615" s="83"/>
    </row>
    <row r="896616" spans="16:16" x14ac:dyDescent="0.3">
      <c r="P896616" s="83"/>
    </row>
    <row r="896617" spans="16:16" x14ac:dyDescent="0.3">
      <c r="P896617" s="83"/>
    </row>
    <row r="896618" spans="16:16" x14ac:dyDescent="0.3">
      <c r="P896618" s="83"/>
    </row>
    <row r="896619" spans="16:16" x14ac:dyDescent="0.3">
      <c r="P896619" s="83"/>
    </row>
    <row r="896620" spans="16:16" x14ac:dyDescent="0.3">
      <c r="P896620" s="83"/>
    </row>
    <row r="896621" spans="16:16" x14ac:dyDescent="0.3">
      <c r="P896621" s="83"/>
    </row>
    <row r="896622" spans="16:16" x14ac:dyDescent="0.3">
      <c r="P896622" s="83"/>
    </row>
    <row r="896623" spans="16:16" x14ac:dyDescent="0.3">
      <c r="P896623" s="83"/>
    </row>
    <row r="896624" spans="16:16" x14ac:dyDescent="0.3">
      <c r="P896624" s="83"/>
    </row>
    <row r="896625" spans="16:16" x14ac:dyDescent="0.3">
      <c r="P896625" s="83"/>
    </row>
    <row r="896626" spans="16:16" x14ac:dyDescent="0.3">
      <c r="P896626" s="83"/>
    </row>
    <row r="896627" spans="16:16" x14ac:dyDescent="0.3">
      <c r="P896627" s="83"/>
    </row>
    <row r="896628" spans="16:16" x14ac:dyDescent="0.3">
      <c r="P896628" s="83"/>
    </row>
    <row r="896629" spans="16:16" x14ac:dyDescent="0.3">
      <c r="P896629" s="83"/>
    </row>
    <row r="896630" spans="16:16" x14ac:dyDescent="0.3">
      <c r="P896630" s="83"/>
    </row>
    <row r="896631" spans="16:16" x14ac:dyDescent="0.3">
      <c r="P896631" s="83"/>
    </row>
    <row r="896632" spans="16:16" x14ac:dyDescent="0.3">
      <c r="P896632" s="83"/>
    </row>
    <row r="896633" spans="16:16" x14ac:dyDescent="0.3">
      <c r="P896633" s="83"/>
    </row>
    <row r="896634" spans="16:16" x14ac:dyDescent="0.3">
      <c r="P896634" s="83"/>
    </row>
    <row r="896635" spans="16:16" x14ac:dyDescent="0.3">
      <c r="P896635" s="83"/>
    </row>
    <row r="896636" spans="16:16" x14ac:dyDescent="0.3">
      <c r="P896636" s="83"/>
    </row>
    <row r="896637" spans="16:16" x14ac:dyDescent="0.3">
      <c r="P896637" s="83"/>
    </row>
    <row r="896638" spans="16:16" x14ac:dyDescent="0.3">
      <c r="P896638" s="83"/>
    </row>
    <row r="896639" spans="16:16" x14ac:dyDescent="0.3">
      <c r="P896639" s="83"/>
    </row>
    <row r="896640" spans="16:16" x14ac:dyDescent="0.3">
      <c r="P896640" s="83"/>
    </row>
    <row r="896641" spans="16:16" x14ac:dyDescent="0.3">
      <c r="P896641" s="83"/>
    </row>
    <row r="896642" spans="16:16" x14ac:dyDescent="0.3">
      <c r="P896642" s="83"/>
    </row>
    <row r="896643" spans="16:16" x14ac:dyDescent="0.3">
      <c r="P896643" s="83"/>
    </row>
    <row r="896644" spans="16:16" x14ac:dyDescent="0.3">
      <c r="P896644" s="83"/>
    </row>
    <row r="896645" spans="16:16" x14ac:dyDescent="0.3">
      <c r="P896645" s="83"/>
    </row>
    <row r="896646" spans="16:16" x14ac:dyDescent="0.3">
      <c r="P896646" s="83"/>
    </row>
    <row r="896647" spans="16:16" x14ac:dyDescent="0.3">
      <c r="P896647" s="83"/>
    </row>
    <row r="896648" spans="16:16" x14ac:dyDescent="0.3">
      <c r="P896648" s="83"/>
    </row>
    <row r="896649" spans="16:16" x14ac:dyDescent="0.3">
      <c r="P896649" s="83"/>
    </row>
    <row r="896650" spans="16:16" x14ac:dyDescent="0.3">
      <c r="P896650" s="83"/>
    </row>
    <row r="896651" spans="16:16" x14ac:dyDescent="0.3">
      <c r="P896651" s="83"/>
    </row>
    <row r="896652" spans="16:16" x14ac:dyDescent="0.3">
      <c r="P896652" s="83"/>
    </row>
    <row r="896653" spans="16:16" x14ac:dyDescent="0.3">
      <c r="P896653" s="83"/>
    </row>
    <row r="896654" spans="16:16" x14ac:dyDescent="0.3">
      <c r="P896654" s="83"/>
    </row>
    <row r="896655" spans="16:16" x14ac:dyDescent="0.3">
      <c r="P896655" s="83"/>
    </row>
    <row r="896656" spans="16:16" x14ac:dyDescent="0.3">
      <c r="P896656" s="83"/>
    </row>
    <row r="896657" spans="16:16" x14ac:dyDescent="0.3">
      <c r="P896657" s="83"/>
    </row>
    <row r="896658" spans="16:16" x14ac:dyDescent="0.3">
      <c r="P896658" s="83"/>
    </row>
    <row r="896659" spans="16:16" x14ac:dyDescent="0.3">
      <c r="P896659" s="83"/>
    </row>
    <row r="896660" spans="16:16" x14ac:dyDescent="0.3">
      <c r="P896660" s="83"/>
    </row>
    <row r="896661" spans="16:16" x14ac:dyDescent="0.3">
      <c r="P896661" s="83"/>
    </row>
    <row r="896662" spans="16:16" x14ac:dyDescent="0.3">
      <c r="P896662" s="83"/>
    </row>
    <row r="896663" spans="16:16" x14ac:dyDescent="0.3">
      <c r="P896663" s="83"/>
    </row>
    <row r="896664" spans="16:16" x14ac:dyDescent="0.3">
      <c r="P896664" s="83"/>
    </row>
    <row r="896665" spans="16:16" x14ac:dyDescent="0.3">
      <c r="P896665" s="83"/>
    </row>
    <row r="896666" spans="16:16" x14ac:dyDescent="0.3">
      <c r="P896666" s="83"/>
    </row>
    <row r="896667" spans="16:16" x14ac:dyDescent="0.3">
      <c r="P896667" s="83"/>
    </row>
    <row r="896668" spans="16:16" x14ac:dyDescent="0.3">
      <c r="P896668" s="83"/>
    </row>
    <row r="896669" spans="16:16" x14ac:dyDescent="0.3">
      <c r="P896669" s="83"/>
    </row>
    <row r="896670" spans="16:16" x14ac:dyDescent="0.3">
      <c r="P896670" s="83"/>
    </row>
    <row r="896671" spans="16:16" x14ac:dyDescent="0.3">
      <c r="P896671" s="83"/>
    </row>
    <row r="896672" spans="16:16" x14ac:dyDescent="0.3">
      <c r="P896672" s="83"/>
    </row>
    <row r="896673" spans="16:16" x14ac:dyDescent="0.3">
      <c r="P896673" s="83"/>
    </row>
    <row r="896674" spans="16:16" x14ac:dyDescent="0.3">
      <c r="P896674" s="83"/>
    </row>
    <row r="896675" spans="16:16" x14ac:dyDescent="0.3">
      <c r="P896675" s="83"/>
    </row>
    <row r="896676" spans="16:16" x14ac:dyDescent="0.3">
      <c r="P896676" s="83"/>
    </row>
    <row r="896677" spans="16:16" x14ac:dyDescent="0.3">
      <c r="P896677" s="83"/>
    </row>
    <row r="896678" spans="16:16" x14ac:dyDescent="0.3">
      <c r="P896678" s="83"/>
    </row>
    <row r="896679" spans="16:16" x14ac:dyDescent="0.3">
      <c r="P896679" s="83"/>
    </row>
    <row r="896680" spans="16:16" x14ac:dyDescent="0.3">
      <c r="P896680" s="83"/>
    </row>
    <row r="896681" spans="16:16" x14ac:dyDescent="0.3">
      <c r="P896681" s="83"/>
    </row>
    <row r="896682" spans="16:16" x14ac:dyDescent="0.3">
      <c r="P896682" s="83"/>
    </row>
    <row r="896683" spans="16:16" x14ac:dyDescent="0.3">
      <c r="P896683" s="83"/>
    </row>
    <row r="896684" spans="16:16" x14ac:dyDescent="0.3">
      <c r="P896684" s="83"/>
    </row>
    <row r="896685" spans="16:16" x14ac:dyDescent="0.3">
      <c r="P896685" s="83"/>
    </row>
    <row r="896686" spans="16:16" x14ac:dyDescent="0.3">
      <c r="P896686" s="83"/>
    </row>
    <row r="896687" spans="16:16" x14ac:dyDescent="0.3">
      <c r="P896687" s="83"/>
    </row>
    <row r="896688" spans="16:16" x14ac:dyDescent="0.3">
      <c r="P896688" s="83"/>
    </row>
    <row r="896689" spans="16:16" x14ac:dyDescent="0.3">
      <c r="P896689" s="83"/>
    </row>
    <row r="896690" spans="16:16" x14ac:dyDescent="0.3">
      <c r="P896690" s="83"/>
    </row>
    <row r="896691" spans="16:16" x14ac:dyDescent="0.3">
      <c r="P896691" s="83"/>
    </row>
    <row r="896692" spans="16:16" x14ac:dyDescent="0.3">
      <c r="P896692" s="83"/>
    </row>
    <row r="896693" spans="16:16" x14ac:dyDescent="0.3">
      <c r="P896693" s="83"/>
    </row>
    <row r="896694" spans="16:16" x14ac:dyDescent="0.3">
      <c r="P896694" s="83"/>
    </row>
    <row r="896695" spans="16:16" x14ac:dyDescent="0.3">
      <c r="P896695" s="83"/>
    </row>
    <row r="896696" spans="16:16" x14ac:dyDescent="0.3">
      <c r="P896696" s="83"/>
    </row>
    <row r="896697" spans="16:16" x14ac:dyDescent="0.3">
      <c r="P896697" s="83"/>
    </row>
    <row r="896698" spans="16:16" x14ac:dyDescent="0.3">
      <c r="P896698" s="83"/>
    </row>
    <row r="896699" spans="16:16" x14ac:dyDescent="0.3">
      <c r="P896699" s="83"/>
    </row>
    <row r="896700" spans="16:16" x14ac:dyDescent="0.3">
      <c r="P896700" s="83"/>
    </row>
    <row r="896701" spans="16:16" x14ac:dyDescent="0.3">
      <c r="P896701" s="83"/>
    </row>
    <row r="896702" spans="16:16" x14ac:dyDescent="0.3">
      <c r="P896702" s="83"/>
    </row>
    <row r="896703" spans="16:16" x14ac:dyDescent="0.3">
      <c r="P896703" s="83"/>
    </row>
    <row r="896704" spans="16:16" x14ac:dyDescent="0.3">
      <c r="P896704" s="83"/>
    </row>
    <row r="896705" spans="16:16" x14ac:dyDescent="0.3">
      <c r="P896705" s="83"/>
    </row>
    <row r="896706" spans="16:16" x14ac:dyDescent="0.3">
      <c r="P896706" s="83"/>
    </row>
    <row r="896707" spans="16:16" x14ac:dyDescent="0.3">
      <c r="P896707" s="83"/>
    </row>
    <row r="896708" spans="16:16" x14ac:dyDescent="0.3">
      <c r="P896708" s="83"/>
    </row>
    <row r="896709" spans="16:16" x14ac:dyDescent="0.3">
      <c r="P896709" s="83"/>
    </row>
    <row r="896710" spans="16:16" x14ac:dyDescent="0.3">
      <c r="P896710" s="83"/>
    </row>
    <row r="896711" spans="16:16" x14ac:dyDescent="0.3">
      <c r="P896711" s="83"/>
    </row>
    <row r="896712" spans="16:16" x14ac:dyDescent="0.3">
      <c r="P896712" s="83"/>
    </row>
    <row r="896713" spans="16:16" x14ac:dyDescent="0.3">
      <c r="P896713" s="83"/>
    </row>
    <row r="896714" spans="16:16" x14ac:dyDescent="0.3">
      <c r="P896714" s="83"/>
    </row>
    <row r="896715" spans="16:16" x14ac:dyDescent="0.3">
      <c r="P896715" s="83"/>
    </row>
    <row r="896716" spans="16:16" x14ac:dyDescent="0.3">
      <c r="P896716" s="83"/>
    </row>
    <row r="896717" spans="16:16" x14ac:dyDescent="0.3">
      <c r="P896717" s="83"/>
    </row>
    <row r="896718" spans="16:16" x14ac:dyDescent="0.3">
      <c r="P896718" s="83"/>
    </row>
    <row r="896719" spans="16:16" x14ac:dyDescent="0.3">
      <c r="P896719" s="83"/>
    </row>
    <row r="896720" spans="16:16" x14ac:dyDescent="0.3">
      <c r="P896720" s="83"/>
    </row>
    <row r="896721" spans="16:16" x14ac:dyDescent="0.3">
      <c r="P896721" s="83"/>
    </row>
    <row r="896722" spans="16:16" x14ac:dyDescent="0.3">
      <c r="P896722" s="83"/>
    </row>
    <row r="896723" spans="16:16" x14ac:dyDescent="0.3">
      <c r="P896723" s="83"/>
    </row>
    <row r="896724" spans="16:16" x14ac:dyDescent="0.3">
      <c r="P896724" s="83"/>
    </row>
    <row r="896725" spans="16:16" x14ac:dyDescent="0.3">
      <c r="P896725" s="83"/>
    </row>
    <row r="896726" spans="16:16" x14ac:dyDescent="0.3">
      <c r="P896726" s="83"/>
    </row>
    <row r="896727" spans="16:16" x14ac:dyDescent="0.3">
      <c r="P896727" s="83"/>
    </row>
    <row r="896728" spans="16:16" x14ac:dyDescent="0.3">
      <c r="P896728" s="83"/>
    </row>
    <row r="896729" spans="16:16" x14ac:dyDescent="0.3">
      <c r="P896729" s="83"/>
    </row>
    <row r="896730" spans="16:16" x14ac:dyDescent="0.3">
      <c r="P896730" s="83"/>
    </row>
    <row r="896731" spans="16:16" x14ac:dyDescent="0.3">
      <c r="P896731" s="83"/>
    </row>
    <row r="896732" spans="16:16" x14ac:dyDescent="0.3">
      <c r="P896732" s="83"/>
    </row>
    <row r="896733" spans="16:16" x14ac:dyDescent="0.3">
      <c r="P896733" s="83"/>
    </row>
    <row r="896734" spans="16:16" x14ac:dyDescent="0.3">
      <c r="P896734" s="83"/>
    </row>
    <row r="896735" spans="16:16" x14ac:dyDescent="0.3">
      <c r="P896735" s="83"/>
    </row>
    <row r="896736" spans="16:16" x14ac:dyDescent="0.3">
      <c r="P896736" s="83"/>
    </row>
    <row r="896737" spans="16:16" x14ac:dyDescent="0.3">
      <c r="P896737" s="83"/>
    </row>
    <row r="896738" spans="16:16" x14ac:dyDescent="0.3">
      <c r="P896738" s="83"/>
    </row>
    <row r="896739" spans="16:16" x14ac:dyDescent="0.3">
      <c r="P896739" s="83"/>
    </row>
    <row r="896740" spans="16:16" x14ac:dyDescent="0.3">
      <c r="P896740" s="83"/>
    </row>
    <row r="896741" spans="16:16" x14ac:dyDescent="0.3">
      <c r="P896741" s="83"/>
    </row>
    <row r="896742" spans="16:16" x14ac:dyDescent="0.3">
      <c r="P896742" s="83"/>
    </row>
    <row r="896743" spans="16:16" x14ac:dyDescent="0.3">
      <c r="P896743" s="83"/>
    </row>
    <row r="896744" spans="16:16" x14ac:dyDescent="0.3">
      <c r="P896744" s="83"/>
    </row>
    <row r="896745" spans="16:16" x14ac:dyDescent="0.3">
      <c r="P896745" s="83"/>
    </row>
    <row r="896746" spans="16:16" x14ac:dyDescent="0.3">
      <c r="P896746" s="83"/>
    </row>
    <row r="896747" spans="16:16" x14ac:dyDescent="0.3">
      <c r="P896747" s="83"/>
    </row>
    <row r="896748" spans="16:16" x14ac:dyDescent="0.3">
      <c r="P896748" s="83"/>
    </row>
    <row r="896749" spans="16:16" x14ac:dyDescent="0.3">
      <c r="P896749" s="83"/>
    </row>
    <row r="896750" spans="16:16" x14ac:dyDescent="0.3">
      <c r="P896750" s="83"/>
    </row>
    <row r="896751" spans="16:16" x14ac:dyDescent="0.3">
      <c r="P896751" s="83"/>
    </row>
    <row r="896752" spans="16:16" x14ac:dyDescent="0.3">
      <c r="P896752" s="83"/>
    </row>
    <row r="896753" spans="16:16" x14ac:dyDescent="0.3">
      <c r="P896753" s="83"/>
    </row>
    <row r="896754" spans="16:16" x14ac:dyDescent="0.3">
      <c r="P896754" s="83"/>
    </row>
    <row r="896755" spans="16:16" x14ac:dyDescent="0.3">
      <c r="P896755" s="83"/>
    </row>
    <row r="896756" spans="16:16" x14ac:dyDescent="0.3">
      <c r="P896756" s="83"/>
    </row>
    <row r="896757" spans="16:16" x14ac:dyDescent="0.3">
      <c r="P896757" s="83"/>
    </row>
    <row r="896758" spans="16:16" x14ac:dyDescent="0.3">
      <c r="P896758" s="83"/>
    </row>
    <row r="896759" spans="16:16" x14ac:dyDescent="0.3">
      <c r="P896759" s="83"/>
    </row>
    <row r="896760" spans="16:16" x14ac:dyDescent="0.3">
      <c r="P896760" s="83"/>
    </row>
    <row r="896761" spans="16:16" x14ac:dyDescent="0.3">
      <c r="P896761" s="83"/>
    </row>
    <row r="896762" spans="16:16" x14ac:dyDescent="0.3">
      <c r="P896762" s="83"/>
    </row>
    <row r="896763" spans="16:16" x14ac:dyDescent="0.3">
      <c r="P896763" s="83"/>
    </row>
    <row r="896764" spans="16:16" x14ac:dyDescent="0.3">
      <c r="P896764" s="83"/>
    </row>
    <row r="896765" spans="16:16" x14ac:dyDescent="0.3">
      <c r="P896765" s="83"/>
    </row>
    <row r="896766" spans="16:16" x14ac:dyDescent="0.3">
      <c r="P896766" s="83"/>
    </row>
    <row r="896767" spans="16:16" x14ac:dyDescent="0.3">
      <c r="P896767" s="83"/>
    </row>
    <row r="896768" spans="16:16" x14ac:dyDescent="0.3">
      <c r="P896768" s="83"/>
    </row>
    <row r="896769" spans="16:16" x14ac:dyDescent="0.3">
      <c r="P896769" s="83"/>
    </row>
    <row r="896770" spans="16:16" x14ac:dyDescent="0.3">
      <c r="P896770" s="83"/>
    </row>
    <row r="896771" spans="16:16" x14ac:dyDescent="0.3">
      <c r="P896771" s="83"/>
    </row>
    <row r="896772" spans="16:16" x14ac:dyDescent="0.3">
      <c r="P896772" s="83"/>
    </row>
    <row r="896773" spans="16:16" x14ac:dyDescent="0.3">
      <c r="P896773" s="83"/>
    </row>
    <row r="896774" spans="16:16" x14ac:dyDescent="0.3">
      <c r="P896774" s="83"/>
    </row>
    <row r="896775" spans="16:16" x14ac:dyDescent="0.3">
      <c r="P896775" s="83"/>
    </row>
    <row r="896776" spans="16:16" x14ac:dyDescent="0.3">
      <c r="P896776" s="83"/>
    </row>
    <row r="896777" spans="16:16" x14ac:dyDescent="0.3">
      <c r="P896777" s="83"/>
    </row>
    <row r="896778" spans="16:16" x14ac:dyDescent="0.3">
      <c r="P896778" s="83"/>
    </row>
    <row r="896779" spans="16:16" x14ac:dyDescent="0.3">
      <c r="P896779" s="83"/>
    </row>
    <row r="896780" spans="16:16" x14ac:dyDescent="0.3">
      <c r="P896780" s="83"/>
    </row>
    <row r="896781" spans="16:16" x14ac:dyDescent="0.3">
      <c r="P896781" s="83"/>
    </row>
    <row r="896782" spans="16:16" x14ac:dyDescent="0.3">
      <c r="P896782" s="83"/>
    </row>
    <row r="896783" spans="16:16" x14ac:dyDescent="0.3">
      <c r="P896783" s="83"/>
    </row>
    <row r="896784" spans="16:16" x14ac:dyDescent="0.3">
      <c r="P896784" s="83"/>
    </row>
    <row r="896785" spans="16:16" x14ac:dyDescent="0.3">
      <c r="P896785" s="83"/>
    </row>
    <row r="896786" spans="16:16" x14ac:dyDescent="0.3">
      <c r="P896786" s="83"/>
    </row>
    <row r="896787" spans="16:16" x14ac:dyDescent="0.3">
      <c r="P896787" s="83"/>
    </row>
    <row r="896788" spans="16:16" x14ac:dyDescent="0.3">
      <c r="P896788" s="83"/>
    </row>
    <row r="896789" spans="16:16" x14ac:dyDescent="0.3">
      <c r="P896789" s="83"/>
    </row>
    <row r="896790" spans="16:16" x14ac:dyDescent="0.3">
      <c r="P896790" s="83"/>
    </row>
    <row r="896791" spans="16:16" x14ac:dyDescent="0.3">
      <c r="P896791" s="83"/>
    </row>
    <row r="896792" spans="16:16" x14ac:dyDescent="0.3">
      <c r="P896792" s="83"/>
    </row>
    <row r="896793" spans="16:16" x14ac:dyDescent="0.3">
      <c r="P896793" s="83"/>
    </row>
    <row r="896794" spans="16:16" x14ac:dyDescent="0.3">
      <c r="P896794" s="83"/>
    </row>
    <row r="896795" spans="16:16" x14ac:dyDescent="0.3">
      <c r="P896795" s="83"/>
    </row>
    <row r="896796" spans="16:16" x14ac:dyDescent="0.3">
      <c r="P896796" s="83"/>
    </row>
    <row r="896797" spans="16:16" x14ac:dyDescent="0.3">
      <c r="P896797" s="83"/>
    </row>
    <row r="896798" spans="16:16" x14ac:dyDescent="0.3">
      <c r="P896798" s="83"/>
    </row>
    <row r="896799" spans="16:16" x14ac:dyDescent="0.3">
      <c r="P896799" s="83"/>
    </row>
    <row r="896800" spans="16:16" x14ac:dyDescent="0.3">
      <c r="P896800" s="83"/>
    </row>
    <row r="896801" spans="16:16" x14ac:dyDescent="0.3">
      <c r="P896801" s="83"/>
    </row>
    <row r="896802" spans="16:16" x14ac:dyDescent="0.3">
      <c r="P896802" s="83"/>
    </row>
    <row r="896803" spans="16:16" x14ac:dyDescent="0.3">
      <c r="P896803" s="83"/>
    </row>
    <row r="896804" spans="16:16" x14ac:dyDescent="0.3">
      <c r="P896804" s="83"/>
    </row>
    <row r="896805" spans="16:16" x14ac:dyDescent="0.3">
      <c r="P896805" s="83"/>
    </row>
    <row r="896806" spans="16:16" x14ac:dyDescent="0.3">
      <c r="P896806" s="83"/>
    </row>
    <row r="896807" spans="16:16" x14ac:dyDescent="0.3">
      <c r="P896807" s="83"/>
    </row>
    <row r="896808" spans="16:16" x14ac:dyDescent="0.3">
      <c r="P896808" s="83"/>
    </row>
    <row r="896809" spans="16:16" x14ac:dyDescent="0.3">
      <c r="P896809" s="83"/>
    </row>
    <row r="896810" spans="16:16" x14ac:dyDescent="0.3">
      <c r="P896810" s="83"/>
    </row>
    <row r="896811" spans="16:16" x14ac:dyDescent="0.3">
      <c r="P896811" s="83"/>
    </row>
    <row r="896812" spans="16:16" x14ac:dyDescent="0.3">
      <c r="P896812" s="83"/>
    </row>
    <row r="896813" spans="16:16" x14ac:dyDescent="0.3">
      <c r="P896813" s="83"/>
    </row>
    <row r="896814" spans="16:16" x14ac:dyDescent="0.3">
      <c r="P896814" s="83"/>
    </row>
    <row r="896815" spans="16:16" x14ac:dyDescent="0.3">
      <c r="P896815" s="83"/>
    </row>
    <row r="896816" spans="16:16" x14ac:dyDescent="0.3">
      <c r="P896816" s="83"/>
    </row>
    <row r="896817" spans="16:16" x14ac:dyDescent="0.3">
      <c r="P896817" s="83"/>
    </row>
    <row r="896818" spans="16:16" x14ac:dyDescent="0.3">
      <c r="P896818" s="83"/>
    </row>
    <row r="896819" spans="16:16" x14ac:dyDescent="0.3">
      <c r="P896819" s="83"/>
    </row>
    <row r="896820" spans="16:16" x14ac:dyDescent="0.3">
      <c r="P896820" s="83"/>
    </row>
    <row r="896821" spans="16:16" x14ac:dyDescent="0.3">
      <c r="P896821" s="83"/>
    </row>
    <row r="896822" spans="16:16" x14ac:dyDescent="0.3">
      <c r="P896822" s="83"/>
    </row>
    <row r="896823" spans="16:16" x14ac:dyDescent="0.3">
      <c r="P896823" s="83"/>
    </row>
    <row r="896824" spans="16:16" x14ac:dyDescent="0.3">
      <c r="P896824" s="83"/>
    </row>
    <row r="896825" spans="16:16" x14ac:dyDescent="0.3">
      <c r="P896825" s="83"/>
    </row>
    <row r="896826" spans="16:16" x14ac:dyDescent="0.3">
      <c r="P896826" s="83"/>
    </row>
    <row r="896827" spans="16:16" x14ac:dyDescent="0.3">
      <c r="P896827" s="83"/>
    </row>
    <row r="896828" spans="16:16" x14ac:dyDescent="0.3">
      <c r="P896828" s="83"/>
    </row>
    <row r="896829" spans="16:16" x14ac:dyDescent="0.3">
      <c r="P896829" s="83"/>
    </row>
    <row r="896830" spans="16:16" x14ac:dyDescent="0.3">
      <c r="P896830" s="83"/>
    </row>
    <row r="896831" spans="16:16" x14ac:dyDescent="0.3">
      <c r="P896831" s="83"/>
    </row>
    <row r="896832" spans="16:16" x14ac:dyDescent="0.3">
      <c r="P896832" s="83"/>
    </row>
    <row r="896833" spans="16:16" x14ac:dyDescent="0.3">
      <c r="P896833" s="83"/>
    </row>
    <row r="896834" spans="16:16" x14ac:dyDescent="0.3">
      <c r="P896834" s="83"/>
    </row>
    <row r="896835" spans="16:16" x14ac:dyDescent="0.3">
      <c r="P896835" s="83"/>
    </row>
    <row r="896836" spans="16:16" x14ac:dyDescent="0.3">
      <c r="P896836" s="83"/>
    </row>
    <row r="896837" spans="16:16" x14ac:dyDescent="0.3">
      <c r="P896837" s="83"/>
    </row>
    <row r="896838" spans="16:16" x14ac:dyDescent="0.3">
      <c r="P896838" s="83"/>
    </row>
    <row r="896839" spans="16:16" x14ac:dyDescent="0.3">
      <c r="P896839" s="83"/>
    </row>
    <row r="896840" spans="16:16" x14ac:dyDescent="0.3">
      <c r="P896840" s="83"/>
    </row>
    <row r="896841" spans="16:16" x14ac:dyDescent="0.3">
      <c r="P896841" s="83"/>
    </row>
    <row r="896842" spans="16:16" x14ac:dyDescent="0.3">
      <c r="P896842" s="83"/>
    </row>
    <row r="896843" spans="16:16" x14ac:dyDescent="0.3">
      <c r="P896843" s="83"/>
    </row>
    <row r="896844" spans="16:16" x14ac:dyDescent="0.3">
      <c r="P896844" s="83"/>
    </row>
    <row r="896845" spans="16:16" x14ac:dyDescent="0.3">
      <c r="P896845" s="83"/>
    </row>
    <row r="896846" spans="16:16" x14ac:dyDescent="0.3">
      <c r="P896846" s="83"/>
    </row>
    <row r="896847" spans="16:16" x14ac:dyDescent="0.3">
      <c r="P896847" s="83"/>
    </row>
    <row r="896848" spans="16:16" x14ac:dyDescent="0.3">
      <c r="P896848" s="83"/>
    </row>
    <row r="896849" spans="16:16" x14ac:dyDescent="0.3">
      <c r="P896849" s="83"/>
    </row>
    <row r="896850" spans="16:16" x14ac:dyDescent="0.3">
      <c r="P896850" s="83"/>
    </row>
    <row r="896851" spans="16:16" x14ac:dyDescent="0.3">
      <c r="P896851" s="83"/>
    </row>
    <row r="896852" spans="16:16" x14ac:dyDescent="0.3">
      <c r="P896852" s="83"/>
    </row>
    <row r="896853" spans="16:16" x14ac:dyDescent="0.3">
      <c r="P896853" s="83"/>
    </row>
    <row r="896854" spans="16:16" x14ac:dyDescent="0.3">
      <c r="P896854" s="83"/>
    </row>
    <row r="896855" spans="16:16" x14ac:dyDescent="0.3">
      <c r="P896855" s="83"/>
    </row>
    <row r="896856" spans="16:16" x14ac:dyDescent="0.3">
      <c r="P896856" s="83"/>
    </row>
    <row r="896857" spans="16:16" x14ac:dyDescent="0.3">
      <c r="P896857" s="83"/>
    </row>
    <row r="896858" spans="16:16" x14ac:dyDescent="0.3">
      <c r="P896858" s="83"/>
    </row>
    <row r="896859" spans="16:16" x14ac:dyDescent="0.3">
      <c r="P896859" s="83"/>
    </row>
    <row r="896860" spans="16:16" x14ac:dyDescent="0.3">
      <c r="P896860" s="83"/>
    </row>
    <row r="896861" spans="16:16" x14ac:dyDescent="0.3">
      <c r="P896861" s="83"/>
    </row>
    <row r="896862" spans="16:16" x14ac:dyDescent="0.3">
      <c r="P896862" s="83"/>
    </row>
    <row r="896863" spans="16:16" x14ac:dyDescent="0.3">
      <c r="P896863" s="83"/>
    </row>
    <row r="896864" spans="16:16" x14ac:dyDescent="0.3">
      <c r="P896864" s="83"/>
    </row>
    <row r="896865" spans="16:16" x14ac:dyDescent="0.3">
      <c r="P896865" s="83"/>
    </row>
    <row r="896866" spans="16:16" x14ac:dyDescent="0.3">
      <c r="P896866" s="83"/>
    </row>
    <row r="896867" spans="16:16" x14ac:dyDescent="0.3">
      <c r="P896867" s="83"/>
    </row>
    <row r="896868" spans="16:16" x14ac:dyDescent="0.3">
      <c r="P896868" s="83"/>
    </row>
    <row r="896869" spans="16:16" x14ac:dyDescent="0.3">
      <c r="P896869" s="83"/>
    </row>
    <row r="896870" spans="16:16" x14ac:dyDescent="0.3">
      <c r="P896870" s="83"/>
    </row>
    <row r="896871" spans="16:16" x14ac:dyDescent="0.3">
      <c r="P896871" s="83"/>
    </row>
    <row r="896872" spans="16:16" x14ac:dyDescent="0.3">
      <c r="P896872" s="83"/>
    </row>
    <row r="896873" spans="16:16" x14ac:dyDescent="0.3">
      <c r="P896873" s="83"/>
    </row>
    <row r="896874" spans="16:16" x14ac:dyDescent="0.3">
      <c r="P896874" s="83"/>
    </row>
    <row r="896875" spans="16:16" x14ac:dyDescent="0.3">
      <c r="P896875" s="83"/>
    </row>
    <row r="896876" spans="16:16" x14ac:dyDescent="0.3">
      <c r="P896876" s="83"/>
    </row>
    <row r="896877" spans="16:16" x14ac:dyDescent="0.3">
      <c r="P896877" s="83"/>
    </row>
    <row r="896878" spans="16:16" x14ac:dyDescent="0.3">
      <c r="P896878" s="83"/>
    </row>
    <row r="896879" spans="16:16" x14ac:dyDescent="0.3">
      <c r="P896879" s="83"/>
    </row>
    <row r="896880" spans="16:16" x14ac:dyDescent="0.3">
      <c r="P896880" s="83"/>
    </row>
    <row r="896881" spans="16:16" x14ac:dyDescent="0.3">
      <c r="P896881" s="83"/>
    </row>
    <row r="896882" spans="16:16" x14ac:dyDescent="0.3">
      <c r="P896882" s="83"/>
    </row>
    <row r="896883" spans="16:16" x14ac:dyDescent="0.3">
      <c r="P896883" s="83"/>
    </row>
    <row r="896884" spans="16:16" x14ac:dyDescent="0.3">
      <c r="P896884" s="83"/>
    </row>
    <row r="896885" spans="16:16" x14ac:dyDescent="0.3">
      <c r="P896885" s="83"/>
    </row>
    <row r="896886" spans="16:16" x14ac:dyDescent="0.3">
      <c r="P896886" s="83"/>
    </row>
    <row r="896887" spans="16:16" x14ac:dyDescent="0.3">
      <c r="P896887" s="83"/>
    </row>
    <row r="896888" spans="16:16" x14ac:dyDescent="0.3">
      <c r="P896888" s="83"/>
    </row>
    <row r="896889" spans="16:16" x14ac:dyDescent="0.3">
      <c r="P896889" s="83"/>
    </row>
    <row r="896890" spans="16:16" x14ac:dyDescent="0.3">
      <c r="P896890" s="83"/>
    </row>
    <row r="896891" spans="16:16" x14ac:dyDescent="0.3">
      <c r="P896891" s="83"/>
    </row>
    <row r="896892" spans="16:16" x14ac:dyDescent="0.3">
      <c r="P896892" s="83"/>
    </row>
    <row r="896893" spans="16:16" x14ac:dyDescent="0.3">
      <c r="P896893" s="83"/>
    </row>
    <row r="896894" spans="16:16" x14ac:dyDescent="0.3">
      <c r="P896894" s="83"/>
    </row>
    <row r="896895" spans="16:16" x14ac:dyDescent="0.3">
      <c r="P896895" s="83"/>
    </row>
    <row r="896896" spans="16:16" x14ac:dyDescent="0.3">
      <c r="P896896" s="83"/>
    </row>
    <row r="896897" spans="16:16" x14ac:dyDescent="0.3">
      <c r="P896897" s="83"/>
    </row>
    <row r="896898" spans="16:16" x14ac:dyDescent="0.3">
      <c r="P896898" s="83"/>
    </row>
    <row r="896899" spans="16:16" x14ac:dyDescent="0.3">
      <c r="P896899" s="83"/>
    </row>
    <row r="896900" spans="16:16" x14ac:dyDescent="0.3">
      <c r="P896900" s="83"/>
    </row>
    <row r="896901" spans="16:16" x14ac:dyDescent="0.3">
      <c r="P896901" s="83"/>
    </row>
    <row r="896902" spans="16:16" x14ac:dyDescent="0.3">
      <c r="P896902" s="83"/>
    </row>
    <row r="896903" spans="16:16" x14ac:dyDescent="0.3">
      <c r="P896903" s="83"/>
    </row>
    <row r="896904" spans="16:16" x14ac:dyDescent="0.3">
      <c r="P896904" s="83"/>
    </row>
    <row r="896905" spans="16:16" x14ac:dyDescent="0.3">
      <c r="P896905" s="83"/>
    </row>
    <row r="896906" spans="16:16" x14ac:dyDescent="0.3">
      <c r="P896906" s="83"/>
    </row>
    <row r="896907" spans="16:16" x14ac:dyDescent="0.3">
      <c r="P896907" s="83"/>
    </row>
    <row r="896908" spans="16:16" x14ac:dyDescent="0.3">
      <c r="P896908" s="83"/>
    </row>
    <row r="896909" spans="16:16" x14ac:dyDescent="0.3">
      <c r="P896909" s="83"/>
    </row>
    <row r="896910" spans="16:16" x14ac:dyDescent="0.3">
      <c r="P896910" s="83"/>
    </row>
    <row r="896911" spans="16:16" x14ac:dyDescent="0.3">
      <c r="P896911" s="83"/>
    </row>
    <row r="896912" spans="16:16" x14ac:dyDescent="0.3">
      <c r="P896912" s="83"/>
    </row>
    <row r="896913" spans="16:16" x14ac:dyDescent="0.3">
      <c r="P896913" s="83"/>
    </row>
    <row r="896914" spans="16:16" x14ac:dyDescent="0.3">
      <c r="P896914" s="83"/>
    </row>
    <row r="896915" spans="16:16" x14ac:dyDescent="0.3">
      <c r="P896915" s="83"/>
    </row>
    <row r="896916" spans="16:16" x14ac:dyDescent="0.3">
      <c r="P896916" s="83"/>
    </row>
    <row r="896917" spans="16:16" x14ac:dyDescent="0.3">
      <c r="P896917" s="83"/>
    </row>
    <row r="896918" spans="16:16" x14ac:dyDescent="0.3">
      <c r="P896918" s="83"/>
    </row>
    <row r="896919" spans="16:16" x14ac:dyDescent="0.3">
      <c r="P896919" s="83"/>
    </row>
    <row r="896920" spans="16:16" x14ac:dyDescent="0.3">
      <c r="P896920" s="83"/>
    </row>
    <row r="896921" spans="16:16" x14ac:dyDescent="0.3">
      <c r="P896921" s="83"/>
    </row>
    <row r="896922" spans="16:16" x14ac:dyDescent="0.3">
      <c r="P896922" s="83"/>
    </row>
    <row r="896923" spans="16:16" x14ac:dyDescent="0.3">
      <c r="P896923" s="83"/>
    </row>
    <row r="896924" spans="16:16" x14ac:dyDescent="0.3">
      <c r="P896924" s="83"/>
    </row>
    <row r="896925" spans="16:16" x14ac:dyDescent="0.3">
      <c r="P896925" s="83"/>
    </row>
    <row r="896926" spans="16:16" x14ac:dyDescent="0.3">
      <c r="P896926" s="83"/>
    </row>
    <row r="896927" spans="16:16" x14ac:dyDescent="0.3">
      <c r="P896927" s="83"/>
    </row>
    <row r="896928" spans="16:16" x14ac:dyDescent="0.3">
      <c r="P896928" s="83"/>
    </row>
    <row r="896929" spans="16:16" x14ac:dyDescent="0.3">
      <c r="P896929" s="83"/>
    </row>
    <row r="896930" spans="16:16" x14ac:dyDescent="0.3">
      <c r="P896930" s="83"/>
    </row>
    <row r="896931" spans="16:16" x14ac:dyDescent="0.3">
      <c r="P896931" s="83"/>
    </row>
    <row r="896932" spans="16:16" x14ac:dyDescent="0.3">
      <c r="P896932" s="83"/>
    </row>
    <row r="896933" spans="16:16" x14ac:dyDescent="0.3">
      <c r="P896933" s="83"/>
    </row>
    <row r="896934" spans="16:16" x14ac:dyDescent="0.3">
      <c r="P896934" s="83"/>
    </row>
    <row r="896935" spans="16:16" x14ac:dyDescent="0.3">
      <c r="P896935" s="83"/>
    </row>
    <row r="896936" spans="16:16" x14ac:dyDescent="0.3">
      <c r="P896936" s="83"/>
    </row>
    <row r="896937" spans="16:16" x14ac:dyDescent="0.3">
      <c r="P896937" s="83"/>
    </row>
    <row r="896938" spans="16:16" x14ac:dyDescent="0.3">
      <c r="P896938" s="83"/>
    </row>
    <row r="896939" spans="16:16" x14ac:dyDescent="0.3">
      <c r="P896939" s="83"/>
    </row>
    <row r="896940" spans="16:16" x14ac:dyDescent="0.3">
      <c r="P896940" s="83"/>
    </row>
    <row r="896941" spans="16:16" x14ac:dyDescent="0.3">
      <c r="P896941" s="83"/>
    </row>
    <row r="896942" spans="16:16" x14ac:dyDescent="0.3">
      <c r="P896942" s="83"/>
    </row>
    <row r="896943" spans="16:16" x14ac:dyDescent="0.3">
      <c r="P896943" s="83"/>
    </row>
    <row r="896944" spans="16:16" x14ac:dyDescent="0.3">
      <c r="P896944" s="83"/>
    </row>
    <row r="896945" spans="16:16" x14ac:dyDescent="0.3">
      <c r="P896945" s="83"/>
    </row>
    <row r="896946" spans="16:16" x14ac:dyDescent="0.3">
      <c r="P896946" s="83"/>
    </row>
    <row r="896947" spans="16:16" x14ac:dyDescent="0.3">
      <c r="P896947" s="83"/>
    </row>
    <row r="896948" spans="16:16" x14ac:dyDescent="0.3">
      <c r="P896948" s="83"/>
    </row>
    <row r="896949" spans="16:16" x14ac:dyDescent="0.3">
      <c r="P896949" s="83"/>
    </row>
    <row r="896950" spans="16:16" x14ac:dyDescent="0.3">
      <c r="P896950" s="83"/>
    </row>
    <row r="896951" spans="16:16" x14ac:dyDescent="0.3">
      <c r="P896951" s="83"/>
    </row>
    <row r="896952" spans="16:16" x14ac:dyDescent="0.3">
      <c r="P896952" s="83"/>
    </row>
    <row r="896953" spans="16:16" x14ac:dyDescent="0.3">
      <c r="P896953" s="83"/>
    </row>
    <row r="896954" spans="16:16" x14ac:dyDescent="0.3">
      <c r="P896954" s="83"/>
    </row>
    <row r="896955" spans="16:16" x14ac:dyDescent="0.3">
      <c r="P896955" s="83"/>
    </row>
    <row r="896956" spans="16:16" x14ac:dyDescent="0.3">
      <c r="P896956" s="83"/>
    </row>
    <row r="896957" spans="16:16" x14ac:dyDescent="0.3">
      <c r="P896957" s="83"/>
    </row>
    <row r="896958" spans="16:16" x14ac:dyDescent="0.3">
      <c r="P896958" s="83"/>
    </row>
    <row r="896959" spans="16:16" x14ac:dyDescent="0.3">
      <c r="P896959" s="83"/>
    </row>
    <row r="896960" spans="16:16" x14ac:dyDescent="0.3">
      <c r="P896960" s="83"/>
    </row>
    <row r="896961" spans="16:16" x14ac:dyDescent="0.3">
      <c r="P896961" s="83"/>
    </row>
    <row r="896962" spans="16:16" x14ac:dyDescent="0.3">
      <c r="P896962" s="83"/>
    </row>
    <row r="896963" spans="16:16" x14ac:dyDescent="0.3">
      <c r="P896963" s="83"/>
    </row>
    <row r="896964" spans="16:16" x14ac:dyDescent="0.3">
      <c r="P896964" s="83"/>
    </row>
    <row r="896965" spans="16:16" x14ac:dyDescent="0.3">
      <c r="P896965" s="83"/>
    </row>
    <row r="896966" spans="16:16" x14ac:dyDescent="0.3">
      <c r="P896966" s="83"/>
    </row>
    <row r="896967" spans="16:16" x14ac:dyDescent="0.3">
      <c r="P896967" s="83"/>
    </row>
    <row r="896968" spans="16:16" x14ac:dyDescent="0.3">
      <c r="P896968" s="83"/>
    </row>
    <row r="896969" spans="16:16" x14ac:dyDescent="0.3">
      <c r="P896969" s="83"/>
    </row>
    <row r="896970" spans="16:16" x14ac:dyDescent="0.3">
      <c r="P896970" s="83"/>
    </row>
    <row r="896971" spans="16:16" x14ac:dyDescent="0.3">
      <c r="P896971" s="83"/>
    </row>
    <row r="896972" spans="16:16" x14ac:dyDescent="0.3">
      <c r="P896972" s="83"/>
    </row>
    <row r="896973" spans="16:16" x14ac:dyDescent="0.3">
      <c r="P896973" s="83"/>
    </row>
    <row r="896974" spans="16:16" x14ac:dyDescent="0.3">
      <c r="P896974" s="83"/>
    </row>
    <row r="896975" spans="16:16" x14ac:dyDescent="0.3">
      <c r="P896975" s="83"/>
    </row>
    <row r="896976" spans="16:16" x14ac:dyDescent="0.3">
      <c r="P896976" s="83"/>
    </row>
    <row r="896977" spans="16:16" x14ac:dyDescent="0.3">
      <c r="P896977" s="83"/>
    </row>
    <row r="896978" spans="16:16" x14ac:dyDescent="0.3">
      <c r="P896978" s="83"/>
    </row>
    <row r="896979" spans="16:16" x14ac:dyDescent="0.3">
      <c r="P896979" s="83"/>
    </row>
    <row r="896980" spans="16:16" x14ac:dyDescent="0.3">
      <c r="P896980" s="83"/>
    </row>
    <row r="896981" spans="16:16" x14ac:dyDescent="0.3">
      <c r="P896981" s="83"/>
    </row>
    <row r="896982" spans="16:16" x14ac:dyDescent="0.3">
      <c r="P896982" s="83"/>
    </row>
    <row r="896983" spans="16:16" x14ac:dyDescent="0.3">
      <c r="P896983" s="83"/>
    </row>
    <row r="896984" spans="16:16" x14ac:dyDescent="0.3">
      <c r="P896984" s="83"/>
    </row>
    <row r="896985" spans="16:16" x14ac:dyDescent="0.3">
      <c r="P896985" s="83"/>
    </row>
    <row r="896986" spans="16:16" x14ac:dyDescent="0.3">
      <c r="P896986" s="83"/>
    </row>
    <row r="896987" spans="16:16" x14ac:dyDescent="0.3">
      <c r="P896987" s="83"/>
    </row>
    <row r="896988" spans="16:16" x14ac:dyDescent="0.3">
      <c r="P896988" s="83"/>
    </row>
    <row r="896989" spans="16:16" x14ac:dyDescent="0.3">
      <c r="P896989" s="83"/>
    </row>
    <row r="896990" spans="16:16" x14ac:dyDescent="0.3">
      <c r="P896990" s="83"/>
    </row>
    <row r="896991" spans="16:16" x14ac:dyDescent="0.3">
      <c r="P896991" s="83"/>
    </row>
    <row r="896992" spans="16:16" x14ac:dyDescent="0.3">
      <c r="P896992" s="83"/>
    </row>
    <row r="896993" spans="16:16" x14ac:dyDescent="0.3">
      <c r="P896993" s="83"/>
    </row>
    <row r="896994" spans="16:16" x14ac:dyDescent="0.3">
      <c r="P896994" s="83"/>
    </row>
    <row r="896995" spans="16:16" x14ac:dyDescent="0.3">
      <c r="P896995" s="83"/>
    </row>
    <row r="896996" spans="16:16" x14ac:dyDescent="0.3">
      <c r="P896996" s="83"/>
    </row>
    <row r="896997" spans="16:16" x14ac:dyDescent="0.3">
      <c r="P896997" s="83"/>
    </row>
    <row r="896998" spans="16:16" x14ac:dyDescent="0.3">
      <c r="P896998" s="83"/>
    </row>
    <row r="896999" spans="16:16" x14ac:dyDescent="0.3">
      <c r="P896999" s="83"/>
    </row>
    <row r="897000" spans="16:16" x14ac:dyDescent="0.3">
      <c r="P897000" s="83"/>
    </row>
    <row r="897001" spans="16:16" x14ac:dyDescent="0.3">
      <c r="P897001" s="83"/>
    </row>
    <row r="897002" spans="16:16" x14ac:dyDescent="0.3">
      <c r="P897002" s="83"/>
    </row>
    <row r="897003" spans="16:16" x14ac:dyDescent="0.3">
      <c r="P897003" s="83"/>
    </row>
    <row r="897004" spans="16:16" x14ac:dyDescent="0.3">
      <c r="P897004" s="83"/>
    </row>
    <row r="897005" spans="16:16" x14ac:dyDescent="0.3">
      <c r="P897005" s="83"/>
    </row>
    <row r="897006" spans="16:16" x14ac:dyDescent="0.3">
      <c r="P897006" s="83"/>
    </row>
    <row r="897007" spans="16:16" x14ac:dyDescent="0.3">
      <c r="P897007" s="83"/>
    </row>
    <row r="897008" spans="16:16" x14ac:dyDescent="0.3">
      <c r="P897008" s="83"/>
    </row>
    <row r="897009" spans="16:16" x14ac:dyDescent="0.3">
      <c r="P897009" s="83"/>
    </row>
    <row r="897010" spans="16:16" x14ac:dyDescent="0.3">
      <c r="P897010" s="83"/>
    </row>
    <row r="897011" spans="16:16" x14ac:dyDescent="0.3">
      <c r="P897011" s="83"/>
    </row>
    <row r="897012" spans="16:16" x14ac:dyDescent="0.3">
      <c r="P897012" s="83"/>
    </row>
    <row r="897013" spans="16:16" x14ac:dyDescent="0.3">
      <c r="P897013" s="83"/>
    </row>
    <row r="897014" spans="16:16" x14ac:dyDescent="0.3">
      <c r="P897014" s="83"/>
    </row>
    <row r="897015" spans="16:16" x14ac:dyDescent="0.3">
      <c r="P897015" s="83"/>
    </row>
    <row r="897016" spans="16:16" x14ac:dyDescent="0.3">
      <c r="P897016" s="83"/>
    </row>
    <row r="897017" spans="16:16" x14ac:dyDescent="0.3">
      <c r="P897017" s="83"/>
    </row>
    <row r="897018" spans="16:16" x14ac:dyDescent="0.3">
      <c r="P897018" s="83"/>
    </row>
    <row r="897019" spans="16:16" x14ac:dyDescent="0.3">
      <c r="P897019" s="83"/>
    </row>
    <row r="897020" spans="16:16" x14ac:dyDescent="0.3">
      <c r="P897020" s="83"/>
    </row>
    <row r="897021" spans="16:16" x14ac:dyDescent="0.3">
      <c r="P897021" s="83"/>
    </row>
    <row r="897022" spans="16:16" x14ac:dyDescent="0.3">
      <c r="P897022" s="83"/>
    </row>
    <row r="897023" spans="16:16" x14ac:dyDescent="0.3">
      <c r="P897023" s="83"/>
    </row>
    <row r="897024" spans="16:16" x14ac:dyDescent="0.3">
      <c r="P897024" s="83"/>
    </row>
    <row r="897025" spans="16:16" x14ac:dyDescent="0.3">
      <c r="P897025" s="83"/>
    </row>
    <row r="897026" spans="16:16" x14ac:dyDescent="0.3">
      <c r="P897026" s="83"/>
    </row>
    <row r="897027" spans="16:16" x14ac:dyDescent="0.3">
      <c r="P897027" s="83"/>
    </row>
    <row r="897028" spans="16:16" x14ac:dyDescent="0.3">
      <c r="P897028" s="83"/>
    </row>
    <row r="897029" spans="16:16" x14ac:dyDescent="0.3">
      <c r="P897029" s="83"/>
    </row>
    <row r="897030" spans="16:16" x14ac:dyDescent="0.3">
      <c r="P897030" s="83"/>
    </row>
    <row r="897031" spans="16:16" x14ac:dyDescent="0.3">
      <c r="P897031" s="83"/>
    </row>
    <row r="897032" spans="16:16" x14ac:dyDescent="0.3">
      <c r="P897032" s="83"/>
    </row>
    <row r="897033" spans="16:16" x14ac:dyDescent="0.3">
      <c r="P897033" s="83"/>
    </row>
    <row r="897034" spans="16:16" x14ac:dyDescent="0.3">
      <c r="P897034" s="83"/>
    </row>
    <row r="897035" spans="16:16" x14ac:dyDescent="0.3">
      <c r="P897035" s="83"/>
    </row>
    <row r="897036" spans="16:16" x14ac:dyDescent="0.3">
      <c r="P897036" s="83"/>
    </row>
    <row r="897037" spans="16:16" x14ac:dyDescent="0.3">
      <c r="P897037" s="83"/>
    </row>
    <row r="897038" spans="16:16" x14ac:dyDescent="0.3">
      <c r="P897038" s="83"/>
    </row>
    <row r="897039" spans="16:16" x14ac:dyDescent="0.3">
      <c r="P897039" s="83"/>
    </row>
    <row r="897040" spans="16:16" x14ac:dyDescent="0.3">
      <c r="P897040" s="83"/>
    </row>
    <row r="897041" spans="16:16" x14ac:dyDescent="0.3">
      <c r="P897041" s="83"/>
    </row>
    <row r="897042" spans="16:16" x14ac:dyDescent="0.3">
      <c r="P897042" s="83"/>
    </row>
    <row r="897043" spans="16:16" x14ac:dyDescent="0.3">
      <c r="P897043" s="83"/>
    </row>
    <row r="897044" spans="16:16" x14ac:dyDescent="0.3">
      <c r="P897044" s="83"/>
    </row>
    <row r="897045" spans="16:16" x14ac:dyDescent="0.3">
      <c r="P897045" s="83"/>
    </row>
    <row r="897046" spans="16:16" x14ac:dyDescent="0.3">
      <c r="P897046" s="83"/>
    </row>
    <row r="897047" spans="16:16" x14ac:dyDescent="0.3">
      <c r="P897047" s="83"/>
    </row>
    <row r="897048" spans="16:16" x14ac:dyDescent="0.3">
      <c r="P897048" s="83"/>
    </row>
    <row r="897049" spans="16:16" x14ac:dyDescent="0.3">
      <c r="P897049" s="83"/>
    </row>
    <row r="897050" spans="16:16" x14ac:dyDescent="0.3">
      <c r="P897050" s="83"/>
    </row>
    <row r="897051" spans="16:16" x14ac:dyDescent="0.3">
      <c r="P897051" s="83"/>
    </row>
    <row r="897052" spans="16:16" x14ac:dyDescent="0.3">
      <c r="P897052" s="83"/>
    </row>
    <row r="897053" spans="16:16" x14ac:dyDescent="0.3">
      <c r="P897053" s="83"/>
    </row>
    <row r="897054" spans="16:16" x14ac:dyDescent="0.3">
      <c r="P897054" s="83"/>
    </row>
    <row r="897055" spans="16:16" x14ac:dyDescent="0.3">
      <c r="P897055" s="83"/>
    </row>
    <row r="897056" spans="16:16" x14ac:dyDescent="0.3">
      <c r="P897056" s="83"/>
    </row>
    <row r="897057" spans="16:16" x14ac:dyDescent="0.3">
      <c r="P897057" s="83"/>
    </row>
    <row r="897058" spans="16:16" x14ac:dyDescent="0.3">
      <c r="P897058" s="83"/>
    </row>
    <row r="897059" spans="16:16" x14ac:dyDescent="0.3">
      <c r="P897059" s="83"/>
    </row>
    <row r="897060" spans="16:16" x14ac:dyDescent="0.3">
      <c r="P897060" s="83"/>
    </row>
    <row r="897061" spans="16:16" x14ac:dyDescent="0.3">
      <c r="P897061" s="83"/>
    </row>
    <row r="897062" spans="16:16" x14ac:dyDescent="0.3">
      <c r="P897062" s="83"/>
    </row>
    <row r="897063" spans="16:16" x14ac:dyDescent="0.3">
      <c r="P897063" s="83"/>
    </row>
    <row r="897064" spans="16:16" x14ac:dyDescent="0.3">
      <c r="P897064" s="83"/>
    </row>
    <row r="897065" spans="16:16" x14ac:dyDescent="0.3">
      <c r="P897065" s="83"/>
    </row>
    <row r="897066" spans="16:16" x14ac:dyDescent="0.3">
      <c r="P897066" s="83"/>
    </row>
    <row r="897067" spans="16:16" x14ac:dyDescent="0.3">
      <c r="P897067" s="83"/>
    </row>
    <row r="897068" spans="16:16" x14ac:dyDescent="0.3">
      <c r="P897068" s="83"/>
    </row>
    <row r="897069" spans="16:16" x14ac:dyDescent="0.3">
      <c r="P897069" s="83"/>
    </row>
    <row r="897070" spans="16:16" x14ac:dyDescent="0.3">
      <c r="P897070" s="83"/>
    </row>
    <row r="897071" spans="16:16" x14ac:dyDescent="0.3">
      <c r="P897071" s="83"/>
    </row>
    <row r="897072" spans="16:16" x14ac:dyDescent="0.3">
      <c r="P897072" s="83"/>
    </row>
    <row r="897073" spans="16:16" x14ac:dyDescent="0.3">
      <c r="P897073" s="83"/>
    </row>
    <row r="897074" spans="16:16" x14ac:dyDescent="0.3">
      <c r="P897074" s="83"/>
    </row>
    <row r="897075" spans="16:16" x14ac:dyDescent="0.3">
      <c r="P897075" s="83"/>
    </row>
    <row r="897076" spans="16:16" x14ac:dyDescent="0.3">
      <c r="P897076" s="83"/>
    </row>
    <row r="897077" spans="16:16" x14ac:dyDescent="0.3">
      <c r="P897077" s="83"/>
    </row>
    <row r="897078" spans="16:16" x14ac:dyDescent="0.3">
      <c r="P897078" s="83"/>
    </row>
    <row r="897079" spans="16:16" x14ac:dyDescent="0.3">
      <c r="P897079" s="83"/>
    </row>
    <row r="897080" spans="16:16" x14ac:dyDescent="0.3">
      <c r="P897080" s="83"/>
    </row>
    <row r="897081" spans="16:16" x14ac:dyDescent="0.3">
      <c r="P897081" s="83"/>
    </row>
    <row r="897082" spans="16:16" x14ac:dyDescent="0.3">
      <c r="P897082" s="83"/>
    </row>
    <row r="897083" spans="16:16" x14ac:dyDescent="0.3">
      <c r="P897083" s="83"/>
    </row>
    <row r="897084" spans="16:16" x14ac:dyDescent="0.3">
      <c r="P897084" s="83"/>
    </row>
    <row r="897085" spans="16:16" x14ac:dyDescent="0.3">
      <c r="P897085" s="83"/>
    </row>
    <row r="897086" spans="16:16" x14ac:dyDescent="0.3">
      <c r="P897086" s="83"/>
    </row>
    <row r="897087" spans="16:16" x14ac:dyDescent="0.3">
      <c r="P897087" s="83"/>
    </row>
    <row r="897088" spans="16:16" x14ac:dyDescent="0.3">
      <c r="P897088" s="83"/>
    </row>
    <row r="897089" spans="16:16" x14ac:dyDescent="0.3">
      <c r="P897089" s="83"/>
    </row>
    <row r="897090" spans="16:16" x14ac:dyDescent="0.3">
      <c r="P897090" s="83"/>
    </row>
    <row r="897091" spans="16:16" x14ac:dyDescent="0.3">
      <c r="P897091" s="83"/>
    </row>
    <row r="897092" spans="16:16" x14ac:dyDescent="0.3">
      <c r="P897092" s="83"/>
    </row>
    <row r="897093" spans="16:16" x14ac:dyDescent="0.3">
      <c r="P897093" s="83"/>
    </row>
    <row r="897094" spans="16:16" x14ac:dyDescent="0.3">
      <c r="P897094" s="83"/>
    </row>
    <row r="897095" spans="16:16" x14ac:dyDescent="0.3">
      <c r="P897095" s="83"/>
    </row>
    <row r="897096" spans="16:16" x14ac:dyDescent="0.3">
      <c r="P897096" s="83"/>
    </row>
    <row r="897097" spans="16:16" x14ac:dyDescent="0.3">
      <c r="P897097" s="83"/>
    </row>
    <row r="897098" spans="16:16" x14ac:dyDescent="0.3">
      <c r="P897098" s="83"/>
    </row>
    <row r="897099" spans="16:16" x14ac:dyDescent="0.3">
      <c r="P897099" s="83"/>
    </row>
    <row r="897100" spans="16:16" x14ac:dyDescent="0.3">
      <c r="P897100" s="83"/>
    </row>
    <row r="897101" spans="16:16" x14ac:dyDescent="0.3">
      <c r="P897101" s="83"/>
    </row>
    <row r="897102" spans="16:16" x14ac:dyDescent="0.3">
      <c r="P897102" s="83"/>
    </row>
    <row r="897103" spans="16:16" x14ac:dyDescent="0.3">
      <c r="P897103" s="83"/>
    </row>
    <row r="897104" spans="16:16" x14ac:dyDescent="0.3">
      <c r="P897104" s="83"/>
    </row>
    <row r="897105" spans="16:16" x14ac:dyDescent="0.3">
      <c r="P897105" s="83"/>
    </row>
    <row r="897106" spans="16:16" x14ac:dyDescent="0.3">
      <c r="P897106" s="83"/>
    </row>
    <row r="897107" spans="16:16" x14ac:dyDescent="0.3">
      <c r="P897107" s="83"/>
    </row>
    <row r="897108" spans="16:16" x14ac:dyDescent="0.3">
      <c r="P897108" s="83"/>
    </row>
    <row r="897109" spans="16:16" x14ac:dyDescent="0.3">
      <c r="P897109" s="83"/>
    </row>
    <row r="897110" spans="16:16" x14ac:dyDescent="0.3">
      <c r="P897110" s="83"/>
    </row>
    <row r="897111" spans="16:16" x14ac:dyDescent="0.3">
      <c r="P897111" s="83"/>
    </row>
    <row r="897112" spans="16:16" x14ac:dyDescent="0.3">
      <c r="P897112" s="83"/>
    </row>
    <row r="897113" spans="16:16" x14ac:dyDescent="0.3">
      <c r="P897113" s="83"/>
    </row>
    <row r="897114" spans="16:16" x14ac:dyDescent="0.3">
      <c r="P897114" s="83"/>
    </row>
    <row r="897115" spans="16:16" x14ac:dyDescent="0.3">
      <c r="P897115" s="83"/>
    </row>
    <row r="897116" spans="16:16" x14ac:dyDescent="0.3">
      <c r="P897116" s="83"/>
    </row>
    <row r="897117" spans="16:16" x14ac:dyDescent="0.3">
      <c r="P897117" s="83"/>
    </row>
    <row r="897118" spans="16:16" x14ac:dyDescent="0.3">
      <c r="P897118" s="83"/>
    </row>
    <row r="897119" spans="16:16" x14ac:dyDescent="0.3">
      <c r="P897119" s="83"/>
    </row>
    <row r="897120" spans="16:16" x14ac:dyDescent="0.3">
      <c r="P897120" s="83"/>
    </row>
    <row r="897121" spans="16:16" x14ac:dyDescent="0.3">
      <c r="P897121" s="83"/>
    </row>
    <row r="897122" spans="16:16" x14ac:dyDescent="0.3">
      <c r="P897122" s="83"/>
    </row>
    <row r="897123" spans="16:16" x14ac:dyDescent="0.3">
      <c r="P897123" s="83"/>
    </row>
    <row r="897124" spans="16:16" x14ac:dyDescent="0.3">
      <c r="P897124" s="83"/>
    </row>
    <row r="897125" spans="16:16" x14ac:dyDescent="0.3">
      <c r="P897125" s="83"/>
    </row>
    <row r="897126" spans="16:16" x14ac:dyDescent="0.3">
      <c r="P897126" s="83"/>
    </row>
    <row r="897127" spans="16:16" x14ac:dyDescent="0.3">
      <c r="P897127" s="83"/>
    </row>
    <row r="897128" spans="16:16" x14ac:dyDescent="0.3">
      <c r="P897128" s="83"/>
    </row>
    <row r="897129" spans="16:16" x14ac:dyDescent="0.3">
      <c r="P897129" s="83"/>
    </row>
    <row r="897130" spans="16:16" x14ac:dyDescent="0.3">
      <c r="P897130" s="83"/>
    </row>
    <row r="897131" spans="16:16" x14ac:dyDescent="0.3">
      <c r="P897131" s="83"/>
    </row>
    <row r="897132" spans="16:16" x14ac:dyDescent="0.3">
      <c r="P897132" s="83"/>
    </row>
    <row r="897133" spans="16:16" x14ac:dyDescent="0.3">
      <c r="P897133" s="83"/>
    </row>
    <row r="897134" spans="16:16" x14ac:dyDescent="0.3">
      <c r="P897134" s="83"/>
    </row>
    <row r="897135" spans="16:16" x14ac:dyDescent="0.3">
      <c r="P897135" s="83"/>
    </row>
    <row r="897136" spans="16:16" x14ac:dyDescent="0.3">
      <c r="P897136" s="83"/>
    </row>
    <row r="897137" spans="16:16" x14ac:dyDescent="0.3">
      <c r="P897137" s="83"/>
    </row>
    <row r="897138" spans="16:16" x14ac:dyDescent="0.3">
      <c r="P897138" s="83"/>
    </row>
    <row r="897139" spans="16:16" x14ac:dyDescent="0.3">
      <c r="P897139" s="83"/>
    </row>
    <row r="897140" spans="16:16" x14ac:dyDescent="0.3">
      <c r="P897140" s="83"/>
    </row>
    <row r="897141" spans="16:16" x14ac:dyDescent="0.3">
      <c r="P897141" s="83"/>
    </row>
    <row r="897142" spans="16:16" x14ac:dyDescent="0.3">
      <c r="P897142" s="83"/>
    </row>
    <row r="897143" spans="16:16" x14ac:dyDescent="0.3">
      <c r="P897143" s="83"/>
    </row>
    <row r="897144" spans="16:16" x14ac:dyDescent="0.3">
      <c r="P897144" s="83"/>
    </row>
    <row r="897145" spans="16:16" x14ac:dyDescent="0.3">
      <c r="P897145" s="83"/>
    </row>
    <row r="897146" spans="16:16" x14ac:dyDescent="0.3">
      <c r="P897146" s="83"/>
    </row>
    <row r="897147" spans="16:16" x14ac:dyDescent="0.3">
      <c r="P897147" s="83"/>
    </row>
    <row r="897148" spans="16:16" x14ac:dyDescent="0.3">
      <c r="P897148" s="83"/>
    </row>
    <row r="897149" spans="16:16" x14ac:dyDescent="0.3">
      <c r="P897149" s="83"/>
    </row>
    <row r="897150" spans="16:16" x14ac:dyDescent="0.3">
      <c r="P897150" s="83"/>
    </row>
    <row r="897151" spans="16:16" x14ac:dyDescent="0.3">
      <c r="P897151" s="83"/>
    </row>
    <row r="897152" spans="16:16" x14ac:dyDescent="0.3">
      <c r="P897152" s="83"/>
    </row>
    <row r="897153" spans="16:16" x14ac:dyDescent="0.3">
      <c r="P897153" s="83"/>
    </row>
    <row r="897154" spans="16:16" x14ac:dyDescent="0.3">
      <c r="P897154" s="83"/>
    </row>
    <row r="897155" spans="16:16" x14ac:dyDescent="0.3">
      <c r="P897155" s="83"/>
    </row>
    <row r="897156" spans="16:16" x14ac:dyDescent="0.3">
      <c r="P897156" s="83"/>
    </row>
    <row r="897157" spans="16:16" x14ac:dyDescent="0.3">
      <c r="P897157" s="83"/>
    </row>
    <row r="897158" spans="16:16" x14ac:dyDescent="0.3">
      <c r="P897158" s="83"/>
    </row>
    <row r="897159" spans="16:16" x14ac:dyDescent="0.3">
      <c r="P897159" s="83"/>
    </row>
    <row r="897160" spans="16:16" x14ac:dyDescent="0.3">
      <c r="P897160" s="83"/>
    </row>
    <row r="897161" spans="16:16" x14ac:dyDescent="0.3">
      <c r="P897161" s="83"/>
    </row>
    <row r="897162" spans="16:16" x14ac:dyDescent="0.3">
      <c r="P897162" s="83"/>
    </row>
    <row r="897163" spans="16:16" x14ac:dyDescent="0.3">
      <c r="P897163" s="83"/>
    </row>
    <row r="897164" spans="16:16" x14ac:dyDescent="0.3">
      <c r="P897164" s="83"/>
    </row>
    <row r="897165" spans="16:16" x14ac:dyDescent="0.3">
      <c r="P897165" s="83"/>
    </row>
    <row r="897166" spans="16:16" x14ac:dyDescent="0.3">
      <c r="P897166" s="83"/>
    </row>
    <row r="897167" spans="16:16" x14ac:dyDescent="0.3">
      <c r="P897167" s="83"/>
    </row>
    <row r="897168" spans="16:16" x14ac:dyDescent="0.3">
      <c r="P897168" s="83"/>
    </row>
    <row r="897169" spans="16:16" x14ac:dyDescent="0.3">
      <c r="P897169" s="83"/>
    </row>
    <row r="897170" spans="16:16" x14ac:dyDescent="0.3">
      <c r="P897170" s="83"/>
    </row>
    <row r="897171" spans="16:16" x14ac:dyDescent="0.3">
      <c r="P897171" s="83"/>
    </row>
    <row r="897172" spans="16:16" x14ac:dyDescent="0.3">
      <c r="P897172" s="83"/>
    </row>
    <row r="897173" spans="16:16" x14ac:dyDescent="0.3">
      <c r="P897173" s="83"/>
    </row>
    <row r="897174" spans="16:16" x14ac:dyDescent="0.3">
      <c r="P897174" s="83"/>
    </row>
    <row r="897175" spans="16:16" x14ac:dyDescent="0.3">
      <c r="P897175" s="83"/>
    </row>
    <row r="897176" spans="16:16" x14ac:dyDescent="0.3">
      <c r="P897176" s="83"/>
    </row>
    <row r="897177" spans="16:16" x14ac:dyDescent="0.3">
      <c r="P897177" s="83"/>
    </row>
    <row r="897178" spans="16:16" x14ac:dyDescent="0.3">
      <c r="P897178" s="83"/>
    </row>
    <row r="897179" spans="16:16" x14ac:dyDescent="0.3">
      <c r="P897179" s="83"/>
    </row>
    <row r="897180" spans="16:16" x14ac:dyDescent="0.3">
      <c r="P897180" s="83"/>
    </row>
    <row r="897181" spans="16:16" x14ac:dyDescent="0.3">
      <c r="P897181" s="83"/>
    </row>
    <row r="897182" spans="16:16" x14ac:dyDescent="0.3">
      <c r="P897182" s="83"/>
    </row>
    <row r="897183" spans="16:16" x14ac:dyDescent="0.3">
      <c r="P897183" s="83"/>
    </row>
    <row r="897184" spans="16:16" x14ac:dyDescent="0.3">
      <c r="P897184" s="83"/>
    </row>
    <row r="897185" spans="16:16" x14ac:dyDescent="0.3">
      <c r="P897185" s="83"/>
    </row>
    <row r="897186" spans="16:16" x14ac:dyDescent="0.3">
      <c r="P897186" s="83"/>
    </row>
    <row r="897187" spans="16:16" x14ac:dyDescent="0.3">
      <c r="P897187" s="83"/>
    </row>
    <row r="897188" spans="16:16" x14ac:dyDescent="0.3">
      <c r="P897188" s="83"/>
    </row>
    <row r="897189" spans="16:16" x14ac:dyDescent="0.3">
      <c r="P897189" s="83"/>
    </row>
    <row r="897190" spans="16:16" x14ac:dyDescent="0.3">
      <c r="P897190" s="83"/>
    </row>
    <row r="897191" spans="16:16" x14ac:dyDescent="0.3">
      <c r="P897191" s="83"/>
    </row>
    <row r="897192" spans="16:16" x14ac:dyDescent="0.3">
      <c r="P897192" s="83"/>
    </row>
    <row r="897193" spans="16:16" x14ac:dyDescent="0.3">
      <c r="P897193" s="83"/>
    </row>
    <row r="897194" spans="16:16" x14ac:dyDescent="0.3">
      <c r="P897194" s="83"/>
    </row>
    <row r="897195" spans="16:16" x14ac:dyDescent="0.3">
      <c r="P897195" s="83"/>
    </row>
    <row r="897196" spans="16:16" x14ac:dyDescent="0.3">
      <c r="P897196" s="83"/>
    </row>
    <row r="897197" spans="16:16" x14ac:dyDescent="0.3">
      <c r="P897197" s="83"/>
    </row>
    <row r="897198" spans="16:16" x14ac:dyDescent="0.3">
      <c r="P897198" s="83"/>
    </row>
    <row r="897199" spans="16:16" x14ac:dyDescent="0.3">
      <c r="P897199" s="83"/>
    </row>
    <row r="897200" spans="16:16" x14ac:dyDescent="0.3">
      <c r="P897200" s="83"/>
    </row>
    <row r="897201" spans="16:16" x14ac:dyDescent="0.3">
      <c r="P897201" s="83"/>
    </row>
    <row r="897202" spans="16:16" x14ac:dyDescent="0.3">
      <c r="P897202" s="83"/>
    </row>
    <row r="897203" spans="16:16" x14ac:dyDescent="0.3">
      <c r="P897203" s="83"/>
    </row>
    <row r="897204" spans="16:16" x14ac:dyDescent="0.3">
      <c r="P897204" s="83"/>
    </row>
    <row r="897205" spans="16:16" x14ac:dyDescent="0.3">
      <c r="P897205" s="83"/>
    </row>
    <row r="897206" spans="16:16" x14ac:dyDescent="0.3">
      <c r="P897206" s="83"/>
    </row>
    <row r="897207" spans="16:16" x14ac:dyDescent="0.3">
      <c r="P897207" s="83"/>
    </row>
    <row r="897208" spans="16:16" x14ac:dyDescent="0.3">
      <c r="P897208" s="83"/>
    </row>
    <row r="897209" spans="16:16" x14ac:dyDescent="0.3">
      <c r="P897209" s="83"/>
    </row>
    <row r="897210" spans="16:16" x14ac:dyDescent="0.3">
      <c r="P897210" s="83"/>
    </row>
    <row r="897211" spans="16:16" x14ac:dyDescent="0.3">
      <c r="P897211" s="83"/>
    </row>
    <row r="897212" spans="16:16" x14ac:dyDescent="0.3">
      <c r="P897212" s="83"/>
    </row>
    <row r="897213" spans="16:16" x14ac:dyDescent="0.3">
      <c r="P897213" s="83"/>
    </row>
    <row r="897214" spans="16:16" x14ac:dyDescent="0.3">
      <c r="P897214" s="83"/>
    </row>
    <row r="897215" spans="16:16" x14ac:dyDescent="0.3">
      <c r="P897215" s="83"/>
    </row>
    <row r="897216" spans="16:16" x14ac:dyDescent="0.3">
      <c r="P897216" s="83"/>
    </row>
    <row r="897217" spans="16:16" x14ac:dyDescent="0.3">
      <c r="P897217" s="83"/>
    </row>
    <row r="897218" spans="16:16" x14ac:dyDescent="0.3">
      <c r="P897218" s="83"/>
    </row>
    <row r="897219" spans="16:16" x14ac:dyDescent="0.3">
      <c r="P897219" s="83"/>
    </row>
    <row r="897220" spans="16:16" x14ac:dyDescent="0.3">
      <c r="P897220" s="83"/>
    </row>
    <row r="897221" spans="16:16" x14ac:dyDescent="0.3">
      <c r="P897221" s="83"/>
    </row>
    <row r="897222" spans="16:16" x14ac:dyDescent="0.3">
      <c r="P897222" s="83"/>
    </row>
    <row r="897223" spans="16:16" x14ac:dyDescent="0.3">
      <c r="P897223" s="83"/>
    </row>
    <row r="897224" spans="16:16" x14ac:dyDescent="0.3">
      <c r="P897224" s="83"/>
    </row>
    <row r="897225" spans="16:16" x14ac:dyDescent="0.3">
      <c r="P897225" s="83"/>
    </row>
    <row r="897226" spans="16:16" x14ac:dyDescent="0.3">
      <c r="P897226" s="83"/>
    </row>
    <row r="897227" spans="16:16" x14ac:dyDescent="0.3">
      <c r="P897227" s="83"/>
    </row>
    <row r="897228" spans="16:16" x14ac:dyDescent="0.3">
      <c r="P897228" s="83"/>
    </row>
    <row r="897229" spans="16:16" x14ac:dyDescent="0.3">
      <c r="P897229" s="83"/>
    </row>
    <row r="897230" spans="16:16" x14ac:dyDescent="0.3">
      <c r="P897230" s="83"/>
    </row>
    <row r="897231" spans="16:16" x14ac:dyDescent="0.3">
      <c r="P897231" s="83"/>
    </row>
    <row r="897232" spans="16:16" x14ac:dyDescent="0.3">
      <c r="P897232" s="83"/>
    </row>
    <row r="897233" spans="16:16" x14ac:dyDescent="0.3">
      <c r="P897233" s="83"/>
    </row>
    <row r="897234" spans="16:16" x14ac:dyDescent="0.3">
      <c r="P897234" s="83"/>
    </row>
    <row r="897235" spans="16:16" x14ac:dyDescent="0.3">
      <c r="P897235" s="83"/>
    </row>
    <row r="897236" spans="16:16" x14ac:dyDescent="0.3">
      <c r="P897236" s="83"/>
    </row>
    <row r="897237" spans="16:16" x14ac:dyDescent="0.3">
      <c r="P897237" s="83"/>
    </row>
    <row r="897238" spans="16:16" x14ac:dyDescent="0.3">
      <c r="P897238" s="83"/>
    </row>
    <row r="897239" spans="16:16" x14ac:dyDescent="0.3">
      <c r="P897239" s="83"/>
    </row>
    <row r="897240" spans="16:16" x14ac:dyDescent="0.3">
      <c r="P897240" s="83"/>
    </row>
    <row r="897241" spans="16:16" x14ac:dyDescent="0.3">
      <c r="P897241" s="83"/>
    </row>
    <row r="897242" spans="16:16" x14ac:dyDescent="0.3">
      <c r="P897242" s="83"/>
    </row>
    <row r="897243" spans="16:16" x14ac:dyDescent="0.3">
      <c r="P897243" s="83"/>
    </row>
    <row r="897244" spans="16:16" x14ac:dyDescent="0.3">
      <c r="P897244" s="83"/>
    </row>
    <row r="897245" spans="16:16" x14ac:dyDescent="0.3">
      <c r="P897245" s="83"/>
    </row>
    <row r="897246" spans="16:16" x14ac:dyDescent="0.3">
      <c r="P897246" s="83"/>
    </row>
    <row r="897247" spans="16:16" x14ac:dyDescent="0.3">
      <c r="P897247" s="83"/>
    </row>
    <row r="897248" spans="16:16" x14ac:dyDescent="0.3">
      <c r="P897248" s="83"/>
    </row>
    <row r="897249" spans="16:16" x14ac:dyDescent="0.3">
      <c r="P897249" s="83"/>
    </row>
    <row r="897250" spans="16:16" x14ac:dyDescent="0.3">
      <c r="P897250" s="83"/>
    </row>
    <row r="897251" spans="16:16" x14ac:dyDescent="0.3">
      <c r="P897251" s="83"/>
    </row>
    <row r="897252" spans="16:16" x14ac:dyDescent="0.3">
      <c r="P897252" s="83"/>
    </row>
    <row r="897253" spans="16:16" x14ac:dyDescent="0.3">
      <c r="P897253" s="83"/>
    </row>
    <row r="897254" spans="16:16" x14ac:dyDescent="0.3">
      <c r="P897254" s="83"/>
    </row>
    <row r="897255" spans="16:16" x14ac:dyDescent="0.3">
      <c r="P897255" s="83"/>
    </row>
    <row r="897256" spans="16:16" x14ac:dyDescent="0.3">
      <c r="P897256" s="83"/>
    </row>
    <row r="897257" spans="16:16" x14ac:dyDescent="0.3">
      <c r="P897257" s="83"/>
    </row>
    <row r="897258" spans="16:16" x14ac:dyDescent="0.3">
      <c r="P897258" s="83"/>
    </row>
    <row r="897259" spans="16:16" x14ac:dyDescent="0.3">
      <c r="P897259" s="83"/>
    </row>
    <row r="897260" spans="16:16" x14ac:dyDescent="0.3">
      <c r="P897260" s="83"/>
    </row>
    <row r="897261" spans="16:16" x14ac:dyDescent="0.3">
      <c r="P897261" s="83"/>
    </row>
    <row r="897262" spans="16:16" x14ac:dyDescent="0.3">
      <c r="P897262" s="83"/>
    </row>
    <row r="897263" spans="16:16" x14ac:dyDescent="0.3">
      <c r="P897263" s="83"/>
    </row>
    <row r="897264" spans="16:16" x14ac:dyDescent="0.3">
      <c r="P897264" s="83"/>
    </row>
    <row r="897265" spans="16:16" x14ac:dyDescent="0.3">
      <c r="P897265" s="83"/>
    </row>
    <row r="897266" spans="16:16" x14ac:dyDescent="0.3">
      <c r="P897266" s="83"/>
    </row>
    <row r="897267" spans="16:16" x14ac:dyDescent="0.3">
      <c r="P897267" s="83"/>
    </row>
    <row r="897268" spans="16:16" x14ac:dyDescent="0.3">
      <c r="P897268" s="83"/>
    </row>
    <row r="897269" spans="16:16" x14ac:dyDescent="0.3">
      <c r="P897269" s="83"/>
    </row>
    <row r="897270" spans="16:16" x14ac:dyDescent="0.3">
      <c r="P897270" s="83"/>
    </row>
    <row r="897271" spans="16:16" x14ac:dyDescent="0.3">
      <c r="P897271" s="83"/>
    </row>
    <row r="897272" spans="16:16" x14ac:dyDescent="0.3">
      <c r="P897272" s="83"/>
    </row>
    <row r="897273" spans="16:16" x14ac:dyDescent="0.3">
      <c r="P897273" s="83"/>
    </row>
    <row r="897274" spans="16:16" x14ac:dyDescent="0.3">
      <c r="P897274" s="83"/>
    </row>
    <row r="897275" spans="16:16" x14ac:dyDescent="0.3">
      <c r="P897275" s="83"/>
    </row>
    <row r="897276" spans="16:16" x14ac:dyDescent="0.3">
      <c r="P897276" s="83"/>
    </row>
    <row r="897277" spans="16:16" x14ac:dyDescent="0.3">
      <c r="P897277" s="83"/>
    </row>
    <row r="897278" spans="16:16" x14ac:dyDescent="0.3">
      <c r="P897278" s="83"/>
    </row>
    <row r="897279" spans="16:16" x14ac:dyDescent="0.3">
      <c r="P897279" s="83"/>
    </row>
    <row r="897280" spans="16:16" x14ac:dyDescent="0.3">
      <c r="P897280" s="83"/>
    </row>
    <row r="897281" spans="16:16" x14ac:dyDescent="0.3">
      <c r="P897281" s="83"/>
    </row>
    <row r="897282" spans="16:16" x14ac:dyDescent="0.3">
      <c r="P897282" s="83"/>
    </row>
    <row r="897283" spans="16:16" x14ac:dyDescent="0.3">
      <c r="P897283" s="83"/>
    </row>
    <row r="897284" spans="16:16" x14ac:dyDescent="0.3">
      <c r="P897284" s="83"/>
    </row>
    <row r="897285" spans="16:16" x14ac:dyDescent="0.3">
      <c r="P897285" s="83"/>
    </row>
    <row r="897286" spans="16:16" x14ac:dyDescent="0.3">
      <c r="P897286" s="83"/>
    </row>
    <row r="897287" spans="16:16" x14ac:dyDescent="0.3">
      <c r="P897287" s="83"/>
    </row>
    <row r="897288" spans="16:16" x14ac:dyDescent="0.3">
      <c r="P897288" s="83"/>
    </row>
    <row r="897289" spans="16:16" x14ac:dyDescent="0.3">
      <c r="P897289" s="83"/>
    </row>
    <row r="897290" spans="16:16" x14ac:dyDescent="0.3">
      <c r="P897290" s="83"/>
    </row>
    <row r="897291" spans="16:16" x14ac:dyDescent="0.3">
      <c r="P897291" s="83"/>
    </row>
    <row r="897292" spans="16:16" x14ac:dyDescent="0.3">
      <c r="P897292" s="83"/>
    </row>
    <row r="897293" spans="16:16" x14ac:dyDescent="0.3">
      <c r="P897293" s="83"/>
    </row>
    <row r="897294" spans="16:16" x14ac:dyDescent="0.3">
      <c r="P897294" s="83"/>
    </row>
    <row r="897295" spans="16:16" x14ac:dyDescent="0.3">
      <c r="P897295" s="83"/>
    </row>
    <row r="897296" spans="16:16" x14ac:dyDescent="0.3">
      <c r="P897296" s="83"/>
    </row>
    <row r="897297" spans="16:16" x14ac:dyDescent="0.3">
      <c r="P897297" s="83"/>
    </row>
    <row r="897298" spans="16:16" x14ac:dyDescent="0.3">
      <c r="P897298" s="83"/>
    </row>
    <row r="897299" spans="16:16" x14ac:dyDescent="0.3">
      <c r="P897299" s="83"/>
    </row>
    <row r="897300" spans="16:16" x14ac:dyDescent="0.3">
      <c r="P897300" s="83"/>
    </row>
    <row r="897301" spans="16:16" x14ac:dyDescent="0.3">
      <c r="P897301" s="83"/>
    </row>
    <row r="897302" spans="16:16" x14ac:dyDescent="0.3">
      <c r="P897302" s="83"/>
    </row>
    <row r="897303" spans="16:16" x14ac:dyDescent="0.3">
      <c r="P897303" s="83"/>
    </row>
    <row r="897304" spans="16:16" x14ac:dyDescent="0.3">
      <c r="P897304" s="83"/>
    </row>
    <row r="897305" spans="16:16" x14ac:dyDescent="0.3">
      <c r="P897305" s="83"/>
    </row>
    <row r="897306" spans="16:16" x14ac:dyDescent="0.3">
      <c r="P897306" s="83"/>
    </row>
    <row r="897307" spans="16:16" x14ac:dyDescent="0.3">
      <c r="P897307" s="83"/>
    </row>
    <row r="897308" spans="16:16" x14ac:dyDescent="0.3">
      <c r="P897308" s="83"/>
    </row>
    <row r="897309" spans="16:16" x14ac:dyDescent="0.3">
      <c r="P897309" s="83"/>
    </row>
    <row r="897310" spans="16:16" x14ac:dyDescent="0.3">
      <c r="P897310" s="83"/>
    </row>
    <row r="897311" spans="16:16" x14ac:dyDescent="0.3">
      <c r="P897311" s="83"/>
    </row>
    <row r="897312" spans="16:16" x14ac:dyDescent="0.3">
      <c r="P897312" s="83"/>
    </row>
    <row r="897313" spans="16:16" x14ac:dyDescent="0.3">
      <c r="P897313" s="83"/>
    </row>
    <row r="897314" spans="16:16" x14ac:dyDescent="0.3">
      <c r="P897314" s="83"/>
    </row>
    <row r="897315" spans="16:16" x14ac:dyDescent="0.3">
      <c r="P897315" s="83"/>
    </row>
    <row r="897316" spans="16:16" x14ac:dyDescent="0.3">
      <c r="P897316" s="83"/>
    </row>
    <row r="897317" spans="16:16" x14ac:dyDescent="0.3">
      <c r="P897317" s="83"/>
    </row>
    <row r="897318" spans="16:16" x14ac:dyDescent="0.3">
      <c r="P897318" s="83"/>
    </row>
    <row r="897319" spans="16:16" x14ac:dyDescent="0.3">
      <c r="P897319" s="83"/>
    </row>
    <row r="897320" spans="16:16" x14ac:dyDescent="0.3">
      <c r="P897320" s="83"/>
    </row>
    <row r="897321" spans="16:16" x14ac:dyDescent="0.3">
      <c r="P897321" s="83"/>
    </row>
    <row r="897322" spans="16:16" x14ac:dyDescent="0.3">
      <c r="P897322" s="83"/>
    </row>
    <row r="897323" spans="16:16" x14ac:dyDescent="0.3">
      <c r="P897323" s="83"/>
    </row>
    <row r="897324" spans="16:16" x14ac:dyDescent="0.3">
      <c r="P897324" s="83"/>
    </row>
    <row r="897325" spans="16:16" x14ac:dyDescent="0.3">
      <c r="P897325" s="83"/>
    </row>
    <row r="897326" spans="16:16" x14ac:dyDescent="0.3">
      <c r="P897326" s="83"/>
    </row>
    <row r="897327" spans="16:16" x14ac:dyDescent="0.3">
      <c r="P897327" s="83"/>
    </row>
    <row r="897328" spans="16:16" x14ac:dyDescent="0.3">
      <c r="P897328" s="83"/>
    </row>
    <row r="897329" spans="16:16" x14ac:dyDescent="0.3">
      <c r="P897329" s="83"/>
    </row>
    <row r="897330" spans="16:16" x14ac:dyDescent="0.3">
      <c r="P897330" s="83"/>
    </row>
    <row r="897331" spans="16:16" x14ac:dyDescent="0.3">
      <c r="P897331" s="83"/>
    </row>
    <row r="897332" spans="16:16" x14ac:dyDescent="0.3">
      <c r="P897332" s="83"/>
    </row>
    <row r="897333" spans="16:16" x14ac:dyDescent="0.3">
      <c r="P897333" s="83"/>
    </row>
    <row r="897334" spans="16:16" x14ac:dyDescent="0.3">
      <c r="P897334" s="83"/>
    </row>
    <row r="897335" spans="16:16" x14ac:dyDescent="0.3">
      <c r="P897335" s="83"/>
    </row>
    <row r="897336" spans="16:16" x14ac:dyDescent="0.3">
      <c r="P897336" s="83"/>
    </row>
    <row r="897337" spans="16:16" x14ac:dyDescent="0.3">
      <c r="P897337" s="83"/>
    </row>
    <row r="897338" spans="16:16" x14ac:dyDescent="0.3">
      <c r="P897338" s="83"/>
    </row>
    <row r="897339" spans="16:16" x14ac:dyDescent="0.3">
      <c r="P897339" s="83"/>
    </row>
    <row r="897340" spans="16:16" x14ac:dyDescent="0.3">
      <c r="P897340" s="83"/>
    </row>
    <row r="897341" spans="16:16" x14ac:dyDescent="0.3">
      <c r="P897341" s="83"/>
    </row>
    <row r="897342" spans="16:16" x14ac:dyDescent="0.3">
      <c r="P897342" s="83"/>
    </row>
    <row r="897343" spans="16:16" x14ac:dyDescent="0.3">
      <c r="P897343" s="83"/>
    </row>
    <row r="897344" spans="16:16" x14ac:dyDescent="0.3">
      <c r="P897344" s="83"/>
    </row>
    <row r="897345" spans="16:16" x14ac:dyDescent="0.3">
      <c r="P897345" s="83"/>
    </row>
    <row r="897346" spans="16:16" x14ac:dyDescent="0.3">
      <c r="P897346" s="83"/>
    </row>
    <row r="897347" spans="16:16" x14ac:dyDescent="0.3">
      <c r="P897347" s="83"/>
    </row>
    <row r="897348" spans="16:16" x14ac:dyDescent="0.3">
      <c r="P897348" s="83"/>
    </row>
    <row r="897349" spans="16:16" x14ac:dyDescent="0.3">
      <c r="P897349" s="83"/>
    </row>
    <row r="897350" spans="16:16" x14ac:dyDescent="0.3">
      <c r="P897350" s="83"/>
    </row>
    <row r="897351" spans="16:16" x14ac:dyDescent="0.3">
      <c r="P897351" s="83"/>
    </row>
    <row r="897352" spans="16:16" x14ac:dyDescent="0.3">
      <c r="P897352" s="83"/>
    </row>
    <row r="897353" spans="16:16" x14ac:dyDescent="0.3">
      <c r="P897353" s="83"/>
    </row>
    <row r="897354" spans="16:16" x14ac:dyDescent="0.3">
      <c r="P897354" s="83"/>
    </row>
    <row r="897355" spans="16:16" x14ac:dyDescent="0.3">
      <c r="P897355" s="83"/>
    </row>
    <row r="897356" spans="16:16" x14ac:dyDescent="0.3">
      <c r="P897356" s="83"/>
    </row>
    <row r="897357" spans="16:16" x14ac:dyDescent="0.3">
      <c r="P897357" s="83"/>
    </row>
    <row r="897358" spans="16:16" x14ac:dyDescent="0.3">
      <c r="P897358" s="83"/>
    </row>
    <row r="897359" spans="16:16" x14ac:dyDescent="0.3">
      <c r="P897359" s="83"/>
    </row>
    <row r="897360" spans="16:16" x14ac:dyDescent="0.3">
      <c r="P897360" s="83"/>
    </row>
    <row r="897361" spans="16:16" x14ac:dyDescent="0.3">
      <c r="P897361" s="83"/>
    </row>
    <row r="897362" spans="16:16" x14ac:dyDescent="0.3">
      <c r="P897362" s="83"/>
    </row>
    <row r="897363" spans="16:16" x14ac:dyDescent="0.3">
      <c r="P897363" s="83"/>
    </row>
    <row r="897364" spans="16:16" x14ac:dyDescent="0.3">
      <c r="P897364" s="83"/>
    </row>
    <row r="897365" spans="16:16" x14ac:dyDescent="0.3">
      <c r="P897365" s="83"/>
    </row>
    <row r="897366" spans="16:16" x14ac:dyDescent="0.3">
      <c r="P897366" s="83"/>
    </row>
    <row r="897367" spans="16:16" x14ac:dyDescent="0.3">
      <c r="P897367" s="83"/>
    </row>
    <row r="897368" spans="16:16" x14ac:dyDescent="0.3">
      <c r="P897368" s="83"/>
    </row>
    <row r="897369" spans="16:16" x14ac:dyDescent="0.3">
      <c r="P897369" s="83"/>
    </row>
    <row r="897370" spans="16:16" x14ac:dyDescent="0.3">
      <c r="P897370" s="83"/>
    </row>
    <row r="897371" spans="16:16" x14ac:dyDescent="0.3">
      <c r="P897371" s="83"/>
    </row>
    <row r="897372" spans="16:16" x14ac:dyDescent="0.3">
      <c r="P897372" s="83"/>
    </row>
    <row r="897373" spans="16:16" x14ac:dyDescent="0.3">
      <c r="P897373" s="83"/>
    </row>
    <row r="897374" spans="16:16" x14ac:dyDescent="0.3">
      <c r="P897374" s="83"/>
    </row>
    <row r="897375" spans="16:16" x14ac:dyDescent="0.3">
      <c r="P897375" s="83"/>
    </row>
    <row r="897376" spans="16:16" x14ac:dyDescent="0.3">
      <c r="P897376" s="83"/>
    </row>
    <row r="897377" spans="16:16" x14ac:dyDescent="0.3">
      <c r="P897377" s="83"/>
    </row>
    <row r="897378" spans="16:16" x14ac:dyDescent="0.3">
      <c r="P897378" s="83"/>
    </row>
    <row r="897379" spans="16:16" x14ac:dyDescent="0.3">
      <c r="P897379" s="83"/>
    </row>
    <row r="897380" spans="16:16" x14ac:dyDescent="0.3">
      <c r="P897380" s="83"/>
    </row>
    <row r="897381" spans="16:16" x14ac:dyDescent="0.3">
      <c r="P897381" s="83"/>
    </row>
    <row r="897382" spans="16:16" x14ac:dyDescent="0.3">
      <c r="P897382" s="83"/>
    </row>
    <row r="897383" spans="16:16" x14ac:dyDescent="0.3">
      <c r="P897383" s="83"/>
    </row>
    <row r="897384" spans="16:16" x14ac:dyDescent="0.3">
      <c r="P897384" s="83"/>
    </row>
    <row r="897385" spans="16:16" x14ac:dyDescent="0.3">
      <c r="P897385" s="83"/>
    </row>
    <row r="897386" spans="16:16" x14ac:dyDescent="0.3">
      <c r="P897386" s="83"/>
    </row>
    <row r="897387" spans="16:16" x14ac:dyDescent="0.3">
      <c r="P897387" s="83"/>
    </row>
    <row r="897388" spans="16:16" x14ac:dyDescent="0.3">
      <c r="P897388" s="83"/>
    </row>
    <row r="897389" spans="16:16" x14ac:dyDescent="0.3">
      <c r="P897389" s="83"/>
    </row>
    <row r="897390" spans="16:16" x14ac:dyDescent="0.3">
      <c r="P897390" s="83"/>
    </row>
    <row r="897391" spans="16:16" x14ac:dyDescent="0.3">
      <c r="P897391" s="83"/>
    </row>
    <row r="897392" spans="16:16" x14ac:dyDescent="0.3">
      <c r="P897392" s="83"/>
    </row>
    <row r="897393" spans="16:16" x14ac:dyDescent="0.3">
      <c r="P897393" s="83"/>
    </row>
    <row r="897394" spans="16:16" x14ac:dyDescent="0.3">
      <c r="P897394" s="83"/>
    </row>
    <row r="897395" spans="16:16" x14ac:dyDescent="0.3">
      <c r="P897395" s="83"/>
    </row>
    <row r="897396" spans="16:16" x14ac:dyDescent="0.3">
      <c r="P897396" s="83"/>
    </row>
    <row r="897397" spans="16:16" x14ac:dyDescent="0.3">
      <c r="P897397" s="83"/>
    </row>
    <row r="897398" spans="16:16" x14ac:dyDescent="0.3">
      <c r="P897398" s="83"/>
    </row>
    <row r="897399" spans="16:16" x14ac:dyDescent="0.3">
      <c r="P897399" s="83"/>
    </row>
    <row r="897400" spans="16:16" x14ac:dyDescent="0.3">
      <c r="P897400" s="83"/>
    </row>
    <row r="897401" spans="16:16" x14ac:dyDescent="0.3">
      <c r="P897401" s="83"/>
    </row>
    <row r="897402" spans="16:16" x14ac:dyDescent="0.3">
      <c r="P897402" s="83"/>
    </row>
    <row r="897403" spans="16:16" x14ac:dyDescent="0.3">
      <c r="P897403" s="83"/>
    </row>
    <row r="897404" spans="16:16" x14ac:dyDescent="0.3">
      <c r="P897404" s="83"/>
    </row>
    <row r="897405" spans="16:16" x14ac:dyDescent="0.3">
      <c r="P897405" s="83"/>
    </row>
    <row r="897406" spans="16:16" x14ac:dyDescent="0.3">
      <c r="P897406" s="83"/>
    </row>
    <row r="897407" spans="16:16" x14ac:dyDescent="0.3">
      <c r="P897407" s="83"/>
    </row>
    <row r="897408" spans="16:16" x14ac:dyDescent="0.3">
      <c r="P897408" s="83"/>
    </row>
    <row r="897409" spans="16:16" x14ac:dyDescent="0.3">
      <c r="P897409" s="83"/>
    </row>
    <row r="897410" spans="16:16" x14ac:dyDescent="0.3">
      <c r="P897410" s="83"/>
    </row>
    <row r="897411" spans="16:16" x14ac:dyDescent="0.3">
      <c r="P897411" s="83"/>
    </row>
    <row r="897412" spans="16:16" x14ac:dyDescent="0.3">
      <c r="P897412" s="83"/>
    </row>
    <row r="897413" spans="16:16" x14ac:dyDescent="0.3">
      <c r="P897413" s="83"/>
    </row>
    <row r="897414" spans="16:16" x14ac:dyDescent="0.3">
      <c r="P897414" s="83"/>
    </row>
    <row r="897415" spans="16:16" x14ac:dyDescent="0.3">
      <c r="P897415" s="83"/>
    </row>
    <row r="897416" spans="16:16" x14ac:dyDescent="0.3">
      <c r="P897416" s="83"/>
    </row>
    <row r="897417" spans="16:16" x14ac:dyDescent="0.3">
      <c r="P897417" s="83"/>
    </row>
    <row r="897418" spans="16:16" x14ac:dyDescent="0.3">
      <c r="P897418" s="83"/>
    </row>
    <row r="897419" spans="16:16" x14ac:dyDescent="0.3">
      <c r="P897419" s="83"/>
    </row>
    <row r="897420" spans="16:16" x14ac:dyDescent="0.3">
      <c r="P897420" s="83"/>
    </row>
    <row r="897421" spans="16:16" x14ac:dyDescent="0.3">
      <c r="P897421" s="83"/>
    </row>
    <row r="897422" spans="16:16" x14ac:dyDescent="0.3">
      <c r="P897422" s="83"/>
    </row>
    <row r="897423" spans="16:16" x14ac:dyDescent="0.3">
      <c r="P897423" s="83"/>
    </row>
    <row r="897424" spans="16:16" x14ac:dyDescent="0.3">
      <c r="P897424" s="83"/>
    </row>
    <row r="897425" spans="16:16" x14ac:dyDescent="0.3">
      <c r="P897425" s="83"/>
    </row>
    <row r="897426" spans="16:16" x14ac:dyDescent="0.3">
      <c r="P897426" s="83"/>
    </row>
    <row r="897427" spans="16:16" x14ac:dyDescent="0.3">
      <c r="P897427" s="83"/>
    </row>
    <row r="897428" spans="16:16" x14ac:dyDescent="0.3">
      <c r="P897428" s="83"/>
    </row>
    <row r="897429" spans="16:16" x14ac:dyDescent="0.3">
      <c r="P897429" s="83"/>
    </row>
    <row r="897430" spans="16:16" x14ac:dyDescent="0.3">
      <c r="P897430" s="83"/>
    </row>
    <row r="897431" spans="16:16" x14ac:dyDescent="0.3">
      <c r="P897431" s="83"/>
    </row>
    <row r="897432" spans="16:16" x14ac:dyDescent="0.3">
      <c r="P897432" s="83"/>
    </row>
    <row r="897433" spans="16:16" x14ac:dyDescent="0.3">
      <c r="P897433" s="83"/>
    </row>
    <row r="897434" spans="16:16" x14ac:dyDescent="0.3">
      <c r="P897434" s="83"/>
    </row>
    <row r="897435" spans="16:16" x14ac:dyDescent="0.3">
      <c r="P897435" s="83"/>
    </row>
    <row r="897436" spans="16:16" x14ac:dyDescent="0.3">
      <c r="P897436" s="83"/>
    </row>
    <row r="897437" spans="16:16" x14ac:dyDescent="0.3">
      <c r="P897437" s="83"/>
    </row>
    <row r="897438" spans="16:16" x14ac:dyDescent="0.3">
      <c r="P897438" s="83"/>
    </row>
    <row r="897439" spans="16:16" x14ac:dyDescent="0.3">
      <c r="P897439" s="83"/>
    </row>
    <row r="897440" spans="16:16" x14ac:dyDescent="0.3">
      <c r="P897440" s="83"/>
    </row>
    <row r="897441" spans="16:16" x14ac:dyDescent="0.3">
      <c r="P897441" s="83"/>
    </row>
    <row r="897442" spans="16:16" x14ac:dyDescent="0.3">
      <c r="P897442" s="83"/>
    </row>
    <row r="897443" spans="16:16" x14ac:dyDescent="0.3">
      <c r="P897443" s="83"/>
    </row>
    <row r="897444" spans="16:16" x14ac:dyDescent="0.3">
      <c r="P897444" s="83"/>
    </row>
    <row r="897445" spans="16:16" x14ac:dyDescent="0.3">
      <c r="P897445" s="83"/>
    </row>
    <row r="897446" spans="16:16" x14ac:dyDescent="0.3">
      <c r="P897446" s="83"/>
    </row>
    <row r="897447" spans="16:16" x14ac:dyDescent="0.3">
      <c r="P897447" s="83"/>
    </row>
    <row r="897448" spans="16:16" x14ac:dyDescent="0.3">
      <c r="P897448" s="83"/>
    </row>
    <row r="897449" spans="16:16" x14ac:dyDescent="0.3">
      <c r="P897449" s="83"/>
    </row>
    <row r="897450" spans="16:16" x14ac:dyDescent="0.3">
      <c r="P897450" s="83"/>
    </row>
    <row r="897451" spans="16:16" x14ac:dyDescent="0.3">
      <c r="P897451" s="83"/>
    </row>
    <row r="897452" spans="16:16" x14ac:dyDescent="0.3">
      <c r="P897452" s="83"/>
    </row>
    <row r="897453" spans="16:16" x14ac:dyDescent="0.3">
      <c r="P897453" s="83"/>
    </row>
    <row r="897454" spans="16:16" x14ac:dyDescent="0.3">
      <c r="P897454" s="83"/>
    </row>
    <row r="897455" spans="16:16" x14ac:dyDescent="0.3">
      <c r="P897455" s="83"/>
    </row>
    <row r="897456" spans="16:16" x14ac:dyDescent="0.3">
      <c r="P897456" s="83"/>
    </row>
    <row r="897457" spans="16:16" x14ac:dyDescent="0.3">
      <c r="P897457" s="83"/>
    </row>
    <row r="897458" spans="16:16" x14ac:dyDescent="0.3">
      <c r="P897458" s="83"/>
    </row>
    <row r="897459" spans="16:16" x14ac:dyDescent="0.3">
      <c r="P897459" s="83"/>
    </row>
    <row r="897460" spans="16:16" x14ac:dyDescent="0.3">
      <c r="P897460" s="83"/>
    </row>
    <row r="897461" spans="16:16" x14ac:dyDescent="0.3">
      <c r="P897461" s="83"/>
    </row>
    <row r="897462" spans="16:16" x14ac:dyDescent="0.3">
      <c r="P897462" s="83"/>
    </row>
    <row r="897463" spans="16:16" x14ac:dyDescent="0.3">
      <c r="P897463" s="83"/>
    </row>
    <row r="897464" spans="16:16" x14ac:dyDescent="0.3">
      <c r="P897464" s="83"/>
    </row>
    <row r="897465" spans="16:16" x14ac:dyDescent="0.3">
      <c r="P897465" s="83"/>
    </row>
    <row r="897466" spans="16:16" x14ac:dyDescent="0.3">
      <c r="P897466" s="83"/>
    </row>
    <row r="897467" spans="16:16" x14ac:dyDescent="0.3">
      <c r="P897467" s="83"/>
    </row>
    <row r="897468" spans="16:16" x14ac:dyDescent="0.3">
      <c r="P897468" s="83"/>
    </row>
    <row r="897469" spans="16:16" x14ac:dyDescent="0.3">
      <c r="P897469" s="83"/>
    </row>
    <row r="897470" spans="16:16" x14ac:dyDescent="0.3">
      <c r="P897470" s="83"/>
    </row>
    <row r="897471" spans="16:16" x14ac:dyDescent="0.3">
      <c r="P897471" s="83"/>
    </row>
    <row r="897472" spans="16:16" x14ac:dyDescent="0.3">
      <c r="P897472" s="83"/>
    </row>
    <row r="897473" spans="16:16" x14ac:dyDescent="0.3">
      <c r="P897473" s="83"/>
    </row>
    <row r="897474" spans="16:16" x14ac:dyDescent="0.3">
      <c r="P897474" s="83"/>
    </row>
    <row r="897475" spans="16:16" x14ac:dyDescent="0.3">
      <c r="P897475" s="83"/>
    </row>
    <row r="897476" spans="16:16" x14ac:dyDescent="0.3">
      <c r="P897476" s="83"/>
    </row>
    <row r="897477" spans="16:16" x14ac:dyDescent="0.3">
      <c r="P897477" s="83"/>
    </row>
    <row r="897478" spans="16:16" x14ac:dyDescent="0.3">
      <c r="P897478" s="83"/>
    </row>
    <row r="897479" spans="16:16" x14ac:dyDescent="0.3">
      <c r="P897479" s="83"/>
    </row>
    <row r="897480" spans="16:16" x14ac:dyDescent="0.3">
      <c r="P897480" s="83"/>
    </row>
    <row r="897481" spans="16:16" x14ac:dyDescent="0.3">
      <c r="P897481" s="83"/>
    </row>
    <row r="897482" spans="16:16" x14ac:dyDescent="0.3">
      <c r="P897482" s="83"/>
    </row>
    <row r="897483" spans="16:16" x14ac:dyDescent="0.3">
      <c r="P897483" s="83"/>
    </row>
    <row r="897484" spans="16:16" x14ac:dyDescent="0.3">
      <c r="P897484" s="83"/>
    </row>
    <row r="897485" spans="16:16" x14ac:dyDescent="0.3">
      <c r="P897485" s="83"/>
    </row>
    <row r="897486" spans="16:16" x14ac:dyDescent="0.3">
      <c r="P897486" s="83"/>
    </row>
    <row r="897487" spans="16:16" x14ac:dyDescent="0.3">
      <c r="P897487" s="83"/>
    </row>
    <row r="897488" spans="16:16" x14ac:dyDescent="0.3">
      <c r="P897488" s="83"/>
    </row>
    <row r="897489" spans="16:16" x14ac:dyDescent="0.3">
      <c r="P897489" s="83"/>
    </row>
    <row r="897490" spans="16:16" x14ac:dyDescent="0.3">
      <c r="P897490" s="83"/>
    </row>
    <row r="897491" spans="16:16" x14ac:dyDescent="0.3">
      <c r="P897491" s="83"/>
    </row>
    <row r="897492" spans="16:16" x14ac:dyDescent="0.3">
      <c r="P897492" s="83"/>
    </row>
    <row r="897493" spans="16:16" x14ac:dyDescent="0.3">
      <c r="P897493" s="83"/>
    </row>
    <row r="897494" spans="16:16" x14ac:dyDescent="0.3">
      <c r="P897494" s="83"/>
    </row>
    <row r="897495" spans="16:16" x14ac:dyDescent="0.3">
      <c r="P897495" s="83"/>
    </row>
    <row r="897496" spans="16:16" x14ac:dyDescent="0.3">
      <c r="P897496" s="83"/>
    </row>
    <row r="897497" spans="16:16" x14ac:dyDescent="0.3">
      <c r="P897497" s="83"/>
    </row>
    <row r="897498" spans="16:16" x14ac:dyDescent="0.3">
      <c r="P897498" s="83"/>
    </row>
    <row r="897499" spans="16:16" x14ac:dyDescent="0.3">
      <c r="P897499" s="83"/>
    </row>
    <row r="897500" spans="16:16" x14ac:dyDescent="0.3">
      <c r="P897500" s="83"/>
    </row>
    <row r="897501" spans="16:16" x14ac:dyDescent="0.3">
      <c r="P897501" s="83"/>
    </row>
    <row r="897502" spans="16:16" x14ac:dyDescent="0.3">
      <c r="P897502" s="83"/>
    </row>
    <row r="897503" spans="16:16" x14ac:dyDescent="0.3">
      <c r="P897503" s="83"/>
    </row>
    <row r="897504" spans="16:16" x14ac:dyDescent="0.3">
      <c r="P897504" s="83"/>
    </row>
    <row r="897505" spans="16:16" x14ac:dyDescent="0.3">
      <c r="P897505" s="83"/>
    </row>
    <row r="897506" spans="16:16" x14ac:dyDescent="0.3">
      <c r="P897506" s="83"/>
    </row>
    <row r="897507" spans="16:16" x14ac:dyDescent="0.3">
      <c r="P897507" s="83"/>
    </row>
    <row r="897508" spans="16:16" x14ac:dyDescent="0.3">
      <c r="P897508" s="83"/>
    </row>
    <row r="897509" spans="16:16" x14ac:dyDescent="0.3">
      <c r="P897509" s="83"/>
    </row>
    <row r="897510" spans="16:16" x14ac:dyDescent="0.3">
      <c r="P897510" s="83"/>
    </row>
    <row r="897511" spans="16:16" x14ac:dyDescent="0.3">
      <c r="P897511" s="83"/>
    </row>
    <row r="897512" spans="16:16" x14ac:dyDescent="0.3">
      <c r="P897512" s="83"/>
    </row>
    <row r="897513" spans="16:16" x14ac:dyDescent="0.3">
      <c r="P897513" s="83"/>
    </row>
    <row r="897514" spans="16:16" x14ac:dyDescent="0.3">
      <c r="P897514" s="83"/>
    </row>
    <row r="897515" spans="16:16" x14ac:dyDescent="0.3">
      <c r="P897515" s="83"/>
    </row>
    <row r="897516" spans="16:16" x14ac:dyDescent="0.3">
      <c r="P897516" s="83"/>
    </row>
    <row r="897517" spans="16:16" x14ac:dyDescent="0.3">
      <c r="P897517" s="83"/>
    </row>
    <row r="897518" spans="16:16" x14ac:dyDescent="0.3">
      <c r="P897518" s="83"/>
    </row>
    <row r="897519" spans="16:16" x14ac:dyDescent="0.3">
      <c r="P897519" s="83"/>
    </row>
    <row r="897520" spans="16:16" x14ac:dyDescent="0.3">
      <c r="P897520" s="83"/>
    </row>
    <row r="897521" spans="16:16" x14ac:dyDescent="0.3">
      <c r="P897521" s="83"/>
    </row>
    <row r="897522" spans="16:16" x14ac:dyDescent="0.3">
      <c r="P897522" s="83"/>
    </row>
    <row r="897523" spans="16:16" x14ac:dyDescent="0.3">
      <c r="P897523" s="83"/>
    </row>
    <row r="897524" spans="16:16" x14ac:dyDescent="0.3">
      <c r="P897524" s="83"/>
    </row>
    <row r="897525" spans="16:16" x14ac:dyDescent="0.3">
      <c r="P897525" s="83"/>
    </row>
    <row r="897526" spans="16:16" x14ac:dyDescent="0.3">
      <c r="P897526" s="83"/>
    </row>
    <row r="897527" spans="16:16" x14ac:dyDescent="0.3">
      <c r="P897527" s="83"/>
    </row>
    <row r="897528" spans="16:16" x14ac:dyDescent="0.3">
      <c r="P897528" s="83"/>
    </row>
    <row r="897529" spans="16:16" x14ac:dyDescent="0.3">
      <c r="P897529" s="83"/>
    </row>
    <row r="897530" spans="16:16" x14ac:dyDescent="0.3">
      <c r="P897530" s="83"/>
    </row>
    <row r="897531" spans="16:16" x14ac:dyDescent="0.3">
      <c r="P897531" s="83"/>
    </row>
    <row r="897532" spans="16:16" x14ac:dyDescent="0.3">
      <c r="P897532" s="83"/>
    </row>
    <row r="897533" spans="16:16" x14ac:dyDescent="0.3">
      <c r="P897533" s="83"/>
    </row>
    <row r="897534" spans="16:16" x14ac:dyDescent="0.3">
      <c r="P897534" s="83"/>
    </row>
    <row r="897535" spans="16:16" x14ac:dyDescent="0.3">
      <c r="P897535" s="83"/>
    </row>
    <row r="897536" spans="16:16" x14ac:dyDescent="0.3">
      <c r="P897536" s="83"/>
    </row>
    <row r="897537" spans="16:16" x14ac:dyDescent="0.3">
      <c r="P897537" s="83"/>
    </row>
    <row r="897538" spans="16:16" x14ac:dyDescent="0.3">
      <c r="P897538" s="83"/>
    </row>
    <row r="897539" spans="16:16" x14ac:dyDescent="0.3">
      <c r="P897539" s="83"/>
    </row>
    <row r="897540" spans="16:16" x14ac:dyDescent="0.3">
      <c r="P897540" s="83"/>
    </row>
    <row r="897541" spans="16:16" x14ac:dyDescent="0.3">
      <c r="P897541" s="83"/>
    </row>
    <row r="897542" spans="16:16" x14ac:dyDescent="0.3">
      <c r="P897542" s="83"/>
    </row>
    <row r="897543" spans="16:16" x14ac:dyDescent="0.3">
      <c r="P897543" s="83"/>
    </row>
    <row r="897544" spans="16:16" x14ac:dyDescent="0.3">
      <c r="P897544" s="83"/>
    </row>
    <row r="897545" spans="16:16" x14ac:dyDescent="0.3">
      <c r="P897545" s="83"/>
    </row>
    <row r="897546" spans="16:16" x14ac:dyDescent="0.3">
      <c r="P897546" s="83"/>
    </row>
    <row r="897547" spans="16:16" x14ac:dyDescent="0.3">
      <c r="P897547" s="83"/>
    </row>
    <row r="897548" spans="16:16" x14ac:dyDescent="0.3">
      <c r="P897548" s="83"/>
    </row>
    <row r="897549" spans="16:16" x14ac:dyDescent="0.3">
      <c r="P897549" s="83"/>
    </row>
    <row r="897550" spans="16:16" x14ac:dyDescent="0.3">
      <c r="P897550" s="83"/>
    </row>
    <row r="897551" spans="16:16" x14ac:dyDescent="0.3">
      <c r="P897551" s="83"/>
    </row>
    <row r="897552" spans="16:16" x14ac:dyDescent="0.3">
      <c r="P897552" s="83"/>
    </row>
    <row r="897553" spans="16:16" x14ac:dyDescent="0.3">
      <c r="P897553" s="83"/>
    </row>
    <row r="897554" spans="16:16" x14ac:dyDescent="0.3">
      <c r="P897554" s="83"/>
    </row>
    <row r="897555" spans="16:16" x14ac:dyDescent="0.3">
      <c r="P897555" s="83"/>
    </row>
    <row r="897556" spans="16:16" x14ac:dyDescent="0.3">
      <c r="P897556" s="83"/>
    </row>
    <row r="897557" spans="16:16" x14ac:dyDescent="0.3">
      <c r="P897557" s="83"/>
    </row>
    <row r="897558" spans="16:16" x14ac:dyDescent="0.3">
      <c r="P897558" s="83"/>
    </row>
    <row r="897559" spans="16:16" x14ac:dyDescent="0.3">
      <c r="P897559" s="83"/>
    </row>
    <row r="897560" spans="16:16" x14ac:dyDescent="0.3">
      <c r="P897560" s="83"/>
    </row>
    <row r="897561" spans="16:16" x14ac:dyDescent="0.3">
      <c r="P897561" s="83"/>
    </row>
    <row r="897562" spans="16:16" x14ac:dyDescent="0.3">
      <c r="P897562" s="83"/>
    </row>
    <row r="897563" spans="16:16" x14ac:dyDescent="0.3">
      <c r="P897563" s="83"/>
    </row>
    <row r="897564" spans="16:16" x14ac:dyDescent="0.3">
      <c r="P897564" s="83"/>
    </row>
    <row r="897565" spans="16:16" x14ac:dyDescent="0.3">
      <c r="P897565" s="83"/>
    </row>
    <row r="897566" spans="16:16" x14ac:dyDescent="0.3">
      <c r="P897566" s="83"/>
    </row>
    <row r="897567" spans="16:16" x14ac:dyDescent="0.3">
      <c r="P897567" s="83"/>
    </row>
    <row r="897568" spans="16:16" x14ac:dyDescent="0.3">
      <c r="P897568" s="83"/>
    </row>
    <row r="897569" spans="16:16" x14ac:dyDescent="0.3">
      <c r="P897569" s="83"/>
    </row>
    <row r="897570" spans="16:16" x14ac:dyDescent="0.3">
      <c r="P897570" s="83"/>
    </row>
    <row r="897571" spans="16:16" x14ac:dyDescent="0.3">
      <c r="P897571" s="83"/>
    </row>
    <row r="897572" spans="16:16" x14ac:dyDescent="0.3">
      <c r="P897572" s="83"/>
    </row>
    <row r="897573" spans="16:16" x14ac:dyDescent="0.3">
      <c r="P897573" s="83"/>
    </row>
    <row r="897574" spans="16:16" x14ac:dyDescent="0.3">
      <c r="P897574" s="83"/>
    </row>
    <row r="897575" spans="16:16" x14ac:dyDescent="0.3">
      <c r="P897575" s="83"/>
    </row>
    <row r="897576" spans="16:16" x14ac:dyDescent="0.3">
      <c r="P897576" s="83"/>
    </row>
    <row r="897577" spans="16:16" x14ac:dyDescent="0.3">
      <c r="P897577" s="83"/>
    </row>
    <row r="897578" spans="16:16" x14ac:dyDescent="0.3">
      <c r="P897578" s="83"/>
    </row>
    <row r="897579" spans="16:16" x14ac:dyDescent="0.3">
      <c r="P897579" s="83"/>
    </row>
    <row r="897580" spans="16:16" x14ac:dyDescent="0.3">
      <c r="P897580" s="83"/>
    </row>
    <row r="897581" spans="16:16" x14ac:dyDescent="0.3">
      <c r="P897581" s="83"/>
    </row>
    <row r="897582" spans="16:16" x14ac:dyDescent="0.3">
      <c r="P897582" s="83"/>
    </row>
    <row r="897583" spans="16:16" x14ac:dyDescent="0.3">
      <c r="P897583" s="83"/>
    </row>
    <row r="897584" spans="16:16" x14ac:dyDescent="0.3">
      <c r="P897584" s="83"/>
    </row>
    <row r="897585" spans="16:16" x14ac:dyDescent="0.3">
      <c r="P897585" s="83"/>
    </row>
    <row r="897586" spans="16:16" x14ac:dyDescent="0.3">
      <c r="P897586" s="83"/>
    </row>
    <row r="897587" spans="16:16" x14ac:dyDescent="0.3">
      <c r="P897587" s="83"/>
    </row>
    <row r="897588" spans="16:16" x14ac:dyDescent="0.3">
      <c r="P897588" s="83"/>
    </row>
    <row r="897589" spans="16:16" x14ac:dyDescent="0.3">
      <c r="P897589" s="83"/>
    </row>
    <row r="897590" spans="16:16" x14ac:dyDescent="0.3">
      <c r="P897590" s="83"/>
    </row>
    <row r="897591" spans="16:16" x14ac:dyDescent="0.3">
      <c r="P897591" s="83"/>
    </row>
    <row r="897592" spans="16:16" x14ac:dyDescent="0.3">
      <c r="P897592" s="83"/>
    </row>
    <row r="897593" spans="16:16" x14ac:dyDescent="0.3">
      <c r="P897593" s="83"/>
    </row>
    <row r="897594" spans="16:16" x14ac:dyDescent="0.3">
      <c r="P897594" s="83"/>
    </row>
    <row r="897595" spans="16:16" x14ac:dyDescent="0.3">
      <c r="P897595" s="83"/>
    </row>
    <row r="897596" spans="16:16" x14ac:dyDescent="0.3">
      <c r="P897596" s="83"/>
    </row>
    <row r="897597" spans="16:16" x14ac:dyDescent="0.3">
      <c r="P897597" s="83"/>
    </row>
    <row r="897598" spans="16:16" x14ac:dyDescent="0.3">
      <c r="P897598" s="83"/>
    </row>
    <row r="897599" spans="16:16" x14ac:dyDescent="0.3">
      <c r="P897599" s="83"/>
    </row>
    <row r="897600" spans="16:16" x14ac:dyDescent="0.3">
      <c r="P897600" s="83"/>
    </row>
    <row r="897601" spans="16:16" x14ac:dyDescent="0.3">
      <c r="P897601" s="83"/>
    </row>
    <row r="897602" spans="16:16" x14ac:dyDescent="0.3">
      <c r="P897602" s="83"/>
    </row>
    <row r="897603" spans="16:16" x14ac:dyDescent="0.3">
      <c r="P897603" s="83"/>
    </row>
    <row r="897604" spans="16:16" x14ac:dyDescent="0.3">
      <c r="P897604" s="83"/>
    </row>
    <row r="897605" spans="16:16" x14ac:dyDescent="0.3">
      <c r="P897605" s="83"/>
    </row>
    <row r="897606" spans="16:16" x14ac:dyDescent="0.3">
      <c r="P897606" s="83"/>
    </row>
    <row r="897607" spans="16:16" x14ac:dyDescent="0.3">
      <c r="P897607" s="83"/>
    </row>
    <row r="897608" spans="16:16" x14ac:dyDescent="0.3">
      <c r="P897608" s="83"/>
    </row>
    <row r="897609" spans="16:16" x14ac:dyDescent="0.3">
      <c r="P897609" s="83"/>
    </row>
    <row r="897610" spans="16:16" x14ac:dyDescent="0.3">
      <c r="P897610" s="83"/>
    </row>
    <row r="897611" spans="16:16" x14ac:dyDescent="0.3">
      <c r="P897611" s="83"/>
    </row>
    <row r="897612" spans="16:16" x14ac:dyDescent="0.3">
      <c r="P897612" s="83"/>
    </row>
    <row r="897613" spans="16:16" x14ac:dyDescent="0.3">
      <c r="P897613" s="83"/>
    </row>
    <row r="897614" spans="16:16" x14ac:dyDescent="0.3">
      <c r="P897614" s="83"/>
    </row>
    <row r="897615" spans="16:16" x14ac:dyDescent="0.3">
      <c r="P897615" s="83"/>
    </row>
    <row r="897616" spans="16:16" x14ac:dyDescent="0.3">
      <c r="P897616" s="83"/>
    </row>
    <row r="897617" spans="16:16" x14ac:dyDescent="0.3">
      <c r="P897617" s="83"/>
    </row>
    <row r="897618" spans="16:16" x14ac:dyDescent="0.3">
      <c r="P897618" s="83"/>
    </row>
    <row r="897619" spans="16:16" x14ac:dyDescent="0.3">
      <c r="P897619" s="83"/>
    </row>
    <row r="897620" spans="16:16" x14ac:dyDescent="0.3">
      <c r="P897620" s="83"/>
    </row>
    <row r="897621" spans="16:16" x14ac:dyDescent="0.3">
      <c r="P897621" s="83"/>
    </row>
    <row r="897622" spans="16:16" x14ac:dyDescent="0.3">
      <c r="P897622" s="83"/>
    </row>
    <row r="897623" spans="16:16" x14ac:dyDescent="0.3">
      <c r="P897623" s="83"/>
    </row>
    <row r="897624" spans="16:16" x14ac:dyDescent="0.3">
      <c r="P897624" s="83"/>
    </row>
    <row r="897625" spans="16:16" x14ac:dyDescent="0.3">
      <c r="P897625" s="83"/>
    </row>
    <row r="897626" spans="16:16" x14ac:dyDescent="0.3">
      <c r="P897626" s="83"/>
    </row>
    <row r="897627" spans="16:16" x14ac:dyDescent="0.3">
      <c r="P897627" s="83"/>
    </row>
    <row r="897628" spans="16:16" x14ac:dyDescent="0.3">
      <c r="P897628" s="83"/>
    </row>
    <row r="897629" spans="16:16" x14ac:dyDescent="0.3">
      <c r="P897629" s="83"/>
    </row>
    <row r="897630" spans="16:16" x14ac:dyDescent="0.3">
      <c r="P897630" s="83"/>
    </row>
    <row r="897631" spans="16:16" x14ac:dyDescent="0.3">
      <c r="P897631" s="83"/>
    </row>
    <row r="897632" spans="16:16" x14ac:dyDescent="0.3">
      <c r="P897632" s="83"/>
    </row>
    <row r="897633" spans="16:16" x14ac:dyDescent="0.3">
      <c r="P897633" s="83"/>
    </row>
    <row r="897634" spans="16:16" x14ac:dyDescent="0.3">
      <c r="P897634" s="83"/>
    </row>
    <row r="897635" spans="16:16" x14ac:dyDescent="0.3">
      <c r="P897635" s="83"/>
    </row>
    <row r="897636" spans="16:16" x14ac:dyDescent="0.3">
      <c r="P897636" s="83"/>
    </row>
    <row r="897637" spans="16:16" x14ac:dyDescent="0.3">
      <c r="P897637" s="83"/>
    </row>
    <row r="897638" spans="16:16" x14ac:dyDescent="0.3">
      <c r="P897638" s="83"/>
    </row>
    <row r="897639" spans="16:16" x14ac:dyDescent="0.3">
      <c r="P897639" s="83"/>
    </row>
    <row r="897640" spans="16:16" x14ac:dyDescent="0.3">
      <c r="P897640" s="83"/>
    </row>
    <row r="897641" spans="16:16" x14ac:dyDescent="0.3">
      <c r="P897641" s="83"/>
    </row>
    <row r="897642" spans="16:16" x14ac:dyDescent="0.3">
      <c r="P897642" s="83"/>
    </row>
    <row r="897643" spans="16:16" x14ac:dyDescent="0.3">
      <c r="P897643" s="83"/>
    </row>
    <row r="897644" spans="16:16" x14ac:dyDescent="0.3">
      <c r="P897644" s="83"/>
    </row>
    <row r="897645" spans="16:16" x14ac:dyDescent="0.3">
      <c r="P897645" s="83"/>
    </row>
    <row r="897646" spans="16:16" x14ac:dyDescent="0.3">
      <c r="P897646" s="83"/>
    </row>
    <row r="897647" spans="16:16" x14ac:dyDescent="0.3">
      <c r="P897647" s="83"/>
    </row>
    <row r="897648" spans="16:16" x14ac:dyDescent="0.3">
      <c r="P897648" s="83"/>
    </row>
    <row r="897649" spans="16:16" x14ac:dyDescent="0.3">
      <c r="P897649" s="83"/>
    </row>
    <row r="897650" spans="16:16" x14ac:dyDescent="0.3">
      <c r="P897650" s="83"/>
    </row>
    <row r="897651" spans="16:16" x14ac:dyDescent="0.3">
      <c r="P897651" s="83"/>
    </row>
    <row r="897652" spans="16:16" x14ac:dyDescent="0.3">
      <c r="P897652" s="83"/>
    </row>
    <row r="897653" spans="16:16" x14ac:dyDescent="0.3">
      <c r="P897653" s="83"/>
    </row>
    <row r="897654" spans="16:16" x14ac:dyDescent="0.3">
      <c r="P897654" s="83"/>
    </row>
    <row r="897655" spans="16:16" x14ac:dyDescent="0.3">
      <c r="P897655" s="83"/>
    </row>
    <row r="897656" spans="16:16" x14ac:dyDescent="0.3">
      <c r="P897656" s="83"/>
    </row>
    <row r="897657" spans="16:16" x14ac:dyDescent="0.3">
      <c r="P897657" s="83"/>
    </row>
    <row r="897658" spans="16:16" x14ac:dyDescent="0.3">
      <c r="P897658" s="83"/>
    </row>
    <row r="897659" spans="16:16" x14ac:dyDescent="0.3">
      <c r="P897659" s="83"/>
    </row>
    <row r="897660" spans="16:16" x14ac:dyDescent="0.3">
      <c r="P897660" s="83"/>
    </row>
    <row r="897661" spans="16:16" x14ac:dyDescent="0.3">
      <c r="P897661" s="83"/>
    </row>
    <row r="897662" spans="16:16" x14ac:dyDescent="0.3">
      <c r="P897662" s="83"/>
    </row>
    <row r="897663" spans="16:16" x14ac:dyDescent="0.3">
      <c r="P897663" s="83"/>
    </row>
    <row r="897664" spans="16:16" x14ac:dyDescent="0.3">
      <c r="P897664" s="83"/>
    </row>
    <row r="897665" spans="16:16" x14ac:dyDescent="0.3">
      <c r="P897665" s="83"/>
    </row>
    <row r="897666" spans="16:16" x14ac:dyDescent="0.3">
      <c r="P897666" s="83"/>
    </row>
    <row r="897667" spans="16:16" x14ac:dyDescent="0.3">
      <c r="P897667" s="83"/>
    </row>
    <row r="897668" spans="16:16" x14ac:dyDescent="0.3">
      <c r="P897668" s="83"/>
    </row>
    <row r="897669" spans="16:16" x14ac:dyDescent="0.3">
      <c r="P897669" s="83"/>
    </row>
    <row r="897670" spans="16:16" x14ac:dyDescent="0.3">
      <c r="P897670" s="83"/>
    </row>
    <row r="897671" spans="16:16" x14ac:dyDescent="0.3">
      <c r="P897671" s="83"/>
    </row>
    <row r="897672" spans="16:16" x14ac:dyDescent="0.3">
      <c r="P897672" s="83"/>
    </row>
    <row r="897673" spans="16:16" x14ac:dyDescent="0.3">
      <c r="P897673" s="83"/>
    </row>
    <row r="897674" spans="16:16" x14ac:dyDescent="0.3">
      <c r="P897674" s="83"/>
    </row>
    <row r="897675" spans="16:16" x14ac:dyDescent="0.3">
      <c r="P897675" s="83"/>
    </row>
    <row r="897676" spans="16:16" x14ac:dyDescent="0.3">
      <c r="P897676" s="83"/>
    </row>
    <row r="897677" spans="16:16" x14ac:dyDescent="0.3">
      <c r="P897677" s="83"/>
    </row>
    <row r="897678" spans="16:16" x14ac:dyDescent="0.3">
      <c r="P897678" s="83"/>
    </row>
    <row r="897679" spans="16:16" x14ac:dyDescent="0.3">
      <c r="P897679" s="83"/>
    </row>
    <row r="897680" spans="16:16" x14ac:dyDescent="0.3">
      <c r="P897680" s="83"/>
    </row>
    <row r="897681" spans="16:16" x14ac:dyDescent="0.3">
      <c r="P897681" s="83"/>
    </row>
    <row r="897682" spans="16:16" x14ac:dyDescent="0.3">
      <c r="P897682" s="83"/>
    </row>
    <row r="897683" spans="16:16" x14ac:dyDescent="0.3">
      <c r="P897683" s="83"/>
    </row>
    <row r="897684" spans="16:16" x14ac:dyDescent="0.3">
      <c r="P897684" s="83"/>
    </row>
    <row r="897685" spans="16:16" x14ac:dyDescent="0.3">
      <c r="P897685" s="83"/>
    </row>
    <row r="897686" spans="16:16" x14ac:dyDescent="0.3">
      <c r="P897686" s="83"/>
    </row>
    <row r="897687" spans="16:16" x14ac:dyDescent="0.3">
      <c r="P897687" s="83"/>
    </row>
    <row r="897688" spans="16:16" x14ac:dyDescent="0.3">
      <c r="P897688" s="83"/>
    </row>
    <row r="897689" spans="16:16" x14ac:dyDescent="0.3">
      <c r="P897689" s="83"/>
    </row>
    <row r="897690" spans="16:16" x14ac:dyDescent="0.3">
      <c r="P897690" s="83"/>
    </row>
    <row r="897691" spans="16:16" x14ac:dyDescent="0.3">
      <c r="P897691" s="83"/>
    </row>
    <row r="897692" spans="16:16" x14ac:dyDescent="0.3">
      <c r="P897692" s="83"/>
    </row>
    <row r="897693" spans="16:16" x14ac:dyDescent="0.3">
      <c r="P897693" s="83"/>
    </row>
    <row r="897694" spans="16:16" x14ac:dyDescent="0.3">
      <c r="P897694" s="83"/>
    </row>
    <row r="897695" spans="16:16" x14ac:dyDescent="0.3">
      <c r="P897695" s="83"/>
    </row>
    <row r="897696" spans="16:16" x14ac:dyDescent="0.3">
      <c r="P897696" s="83"/>
    </row>
    <row r="897697" spans="16:16" x14ac:dyDescent="0.3">
      <c r="P897697" s="83"/>
    </row>
    <row r="897698" spans="16:16" x14ac:dyDescent="0.3">
      <c r="P897698" s="83"/>
    </row>
    <row r="897699" spans="16:16" x14ac:dyDescent="0.3">
      <c r="P897699" s="83"/>
    </row>
    <row r="897700" spans="16:16" x14ac:dyDescent="0.3">
      <c r="P897700" s="83"/>
    </row>
    <row r="897701" spans="16:16" x14ac:dyDescent="0.3">
      <c r="P897701" s="83"/>
    </row>
    <row r="897702" spans="16:16" x14ac:dyDescent="0.3">
      <c r="P897702" s="83"/>
    </row>
    <row r="897703" spans="16:16" x14ac:dyDescent="0.3">
      <c r="P897703" s="83"/>
    </row>
    <row r="897704" spans="16:16" x14ac:dyDescent="0.3">
      <c r="P897704" s="83"/>
    </row>
    <row r="897705" spans="16:16" x14ac:dyDescent="0.3">
      <c r="P897705" s="83"/>
    </row>
    <row r="897706" spans="16:16" x14ac:dyDescent="0.3">
      <c r="P897706" s="83"/>
    </row>
    <row r="897707" spans="16:16" x14ac:dyDescent="0.3">
      <c r="P897707" s="83"/>
    </row>
    <row r="897708" spans="16:16" x14ac:dyDescent="0.3">
      <c r="P897708" s="83"/>
    </row>
    <row r="897709" spans="16:16" x14ac:dyDescent="0.3">
      <c r="P897709" s="83"/>
    </row>
    <row r="897710" spans="16:16" x14ac:dyDescent="0.3">
      <c r="P897710" s="83"/>
    </row>
    <row r="897711" spans="16:16" x14ac:dyDescent="0.3">
      <c r="P897711" s="83"/>
    </row>
    <row r="897712" spans="16:16" x14ac:dyDescent="0.3">
      <c r="P897712" s="83"/>
    </row>
    <row r="897713" spans="16:16" x14ac:dyDescent="0.3">
      <c r="P897713" s="83"/>
    </row>
    <row r="897714" spans="16:16" x14ac:dyDescent="0.3">
      <c r="P897714" s="83"/>
    </row>
    <row r="897715" spans="16:16" x14ac:dyDescent="0.3">
      <c r="P897715" s="83"/>
    </row>
    <row r="897716" spans="16:16" x14ac:dyDescent="0.3">
      <c r="P897716" s="83"/>
    </row>
    <row r="897717" spans="16:16" x14ac:dyDescent="0.3">
      <c r="P897717" s="83"/>
    </row>
    <row r="897718" spans="16:16" x14ac:dyDescent="0.3">
      <c r="P897718" s="83"/>
    </row>
    <row r="897719" spans="16:16" x14ac:dyDescent="0.3">
      <c r="P897719" s="83"/>
    </row>
    <row r="897720" spans="16:16" x14ac:dyDescent="0.3">
      <c r="P897720" s="83"/>
    </row>
    <row r="897721" spans="16:16" x14ac:dyDescent="0.3">
      <c r="P897721" s="83"/>
    </row>
    <row r="897722" spans="16:16" x14ac:dyDescent="0.3">
      <c r="P897722" s="83"/>
    </row>
    <row r="897723" spans="16:16" x14ac:dyDescent="0.3">
      <c r="P897723" s="83"/>
    </row>
    <row r="897724" spans="16:16" x14ac:dyDescent="0.3">
      <c r="P897724" s="83"/>
    </row>
    <row r="897725" spans="16:16" x14ac:dyDescent="0.3">
      <c r="P897725" s="83"/>
    </row>
    <row r="897726" spans="16:16" x14ac:dyDescent="0.3">
      <c r="P897726" s="83"/>
    </row>
    <row r="897727" spans="16:16" x14ac:dyDescent="0.3">
      <c r="P897727" s="83"/>
    </row>
    <row r="897728" spans="16:16" x14ac:dyDescent="0.3">
      <c r="P897728" s="83"/>
    </row>
    <row r="897729" spans="16:16" x14ac:dyDescent="0.3">
      <c r="P897729" s="83"/>
    </row>
    <row r="897730" spans="16:16" x14ac:dyDescent="0.3">
      <c r="P897730" s="83"/>
    </row>
    <row r="897731" spans="16:16" x14ac:dyDescent="0.3">
      <c r="P897731" s="83"/>
    </row>
    <row r="897732" spans="16:16" x14ac:dyDescent="0.3">
      <c r="P897732" s="83"/>
    </row>
    <row r="897733" spans="16:16" x14ac:dyDescent="0.3">
      <c r="P897733" s="83"/>
    </row>
    <row r="897734" spans="16:16" x14ac:dyDescent="0.3">
      <c r="P897734" s="83"/>
    </row>
    <row r="897735" spans="16:16" x14ac:dyDescent="0.3">
      <c r="P897735" s="83"/>
    </row>
    <row r="897736" spans="16:16" x14ac:dyDescent="0.3">
      <c r="P897736" s="83"/>
    </row>
    <row r="897737" spans="16:16" x14ac:dyDescent="0.3">
      <c r="P897737" s="83"/>
    </row>
    <row r="897738" spans="16:16" x14ac:dyDescent="0.3">
      <c r="P897738" s="83"/>
    </row>
    <row r="897739" spans="16:16" x14ac:dyDescent="0.3">
      <c r="P897739" s="83"/>
    </row>
    <row r="897740" spans="16:16" x14ac:dyDescent="0.3">
      <c r="P897740" s="83"/>
    </row>
    <row r="897741" spans="16:16" x14ac:dyDescent="0.3">
      <c r="P897741" s="83"/>
    </row>
    <row r="897742" spans="16:16" x14ac:dyDescent="0.3">
      <c r="P897742" s="83"/>
    </row>
    <row r="897743" spans="16:16" x14ac:dyDescent="0.3">
      <c r="P897743" s="83"/>
    </row>
    <row r="897744" spans="16:16" x14ac:dyDescent="0.3">
      <c r="P897744" s="83"/>
    </row>
    <row r="897745" spans="16:16" x14ac:dyDescent="0.3">
      <c r="P897745" s="83"/>
    </row>
    <row r="897746" spans="16:16" x14ac:dyDescent="0.3">
      <c r="P897746" s="83"/>
    </row>
    <row r="897747" spans="16:16" x14ac:dyDescent="0.3">
      <c r="P897747" s="83"/>
    </row>
    <row r="897748" spans="16:16" x14ac:dyDescent="0.3">
      <c r="P897748" s="83"/>
    </row>
    <row r="897749" spans="16:16" x14ac:dyDescent="0.3">
      <c r="P897749" s="83"/>
    </row>
    <row r="897750" spans="16:16" x14ac:dyDescent="0.3">
      <c r="P897750" s="83"/>
    </row>
    <row r="897751" spans="16:16" x14ac:dyDescent="0.3">
      <c r="P897751" s="83"/>
    </row>
    <row r="897752" spans="16:16" x14ac:dyDescent="0.3">
      <c r="P897752" s="83"/>
    </row>
    <row r="897753" spans="16:16" x14ac:dyDescent="0.3">
      <c r="P897753" s="83"/>
    </row>
    <row r="897754" spans="16:16" x14ac:dyDescent="0.3">
      <c r="P897754" s="83"/>
    </row>
    <row r="897755" spans="16:16" x14ac:dyDescent="0.3">
      <c r="P897755" s="83"/>
    </row>
    <row r="897756" spans="16:16" x14ac:dyDescent="0.3">
      <c r="P897756" s="83"/>
    </row>
    <row r="897757" spans="16:16" x14ac:dyDescent="0.3">
      <c r="P897757" s="83"/>
    </row>
    <row r="897758" spans="16:16" x14ac:dyDescent="0.3">
      <c r="P897758" s="83"/>
    </row>
    <row r="897759" spans="16:16" x14ac:dyDescent="0.3">
      <c r="P897759" s="83"/>
    </row>
    <row r="897760" spans="16:16" x14ac:dyDescent="0.3">
      <c r="P897760" s="83"/>
    </row>
    <row r="897761" spans="16:16" x14ac:dyDescent="0.3">
      <c r="P897761" s="83"/>
    </row>
    <row r="897762" spans="16:16" x14ac:dyDescent="0.3">
      <c r="P897762" s="83"/>
    </row>
    <row r="897763" spans="16:16" x14ac:dyDescent="0.3">
      <c r="P897763" s="83"/>
    </row>
    <row r="897764" spans="16:16" x14ac:dyDescent="0.3">
      <c r="P897764" s="83"/>
    </row>
    <row r="897765" spans="16:16" x14ac:dyDescent="0.3">
      <c r="P897765" s="83"/>
    </row>
    <row r="897766" spans="16:16" x14ac:dyDescent="0.3">
      <c r="P897766" s="83"/>
    </row>
    <row r="897767" spans="16:16" x14ac:dyDescent="0.3">
      <c r="P897767" s="83"/>
    </row>
    <row r="897768" spans="16:16" x14ac:dyDescent="0.3">
      <c r="P897768" s="83"/>
    </row>
    <row r="897769" spans="16:16" x14ac:dyDescent="0.3">
      <c r="P897769" s="83"/>
    </row>
    <row r="897770" spans="16:16" x14ac:dyDescent="0.3">
      <c r="P897770" s="83"/>
    </row>
    <row r="897771" spans="16:16" x14ac:dyDescent="0.3">
      <c r="P897771" s="83"/>
    </row>
    <row r="897772" spans="16:16" x14ac:dyDescent="0.3">
      <c r="P897772" s="83"/>
    </row>
    <row r="897773" spans="16:16" x14ac:dyDescent="0.3">
      <c r="P897773" s="83"/>
    </row>
    <row r="897774" spans="16:16" x14ac:dyDescent="0.3">
      <c r="P897774" s="83"/>
    </row>
    <row r="897775" spans="16:16" x14ac:dyDescent="0.3">
      <c r="P897775" s="83"/>
    </row>
    <row r="897776" spans="16:16" x14ac:dyDescent="0.3">
      <c r="P897776" s="83"/>
    </row>
    <row r="897777" spans="16:16" x14ac:dyDescent="0.3">
      <c r="P897777" s="83"/>
    </row>
    <row r="897778" spans="16:16" x14ac:dyDescent="0.3">
      <c r="P897778" s="83"/>
    </row>
    <row r="897779" spans="16:16" x14ac:dyDescent="0.3">
      <c r="P897779" s="83"/>
    </row>
    <row r="897780" spans="16:16" x14ac:dyDescent="0.3">
      <c r="P897780" s="83"/>
    </row>
    <row r="897781" spans="16:16" x14ac:dyDescent="0.3">
      <c r="P897781" s="83"/>
    </row>
    <row r="897782" spans="16:16" x14ac:dyDescent="0.3">
      <c r="P897782" s="83"/>
    </row>
    <row r="897783" spans="16:16" x14ac:dyDescent="0.3">
      <c r="P897783" s="83"/>
    </row>
    <row r="897784" spans="16:16" x14ac:dyDescent="0.3">
      <c r="P897784" s="83"/>
    </row>
    <row r="897785" spans="16:16" x14ac:dyDescent="0.3">
      <c r="P897785" s="83"/>
    </row>
    <row r="897786" spans="16:16" x14ac:dyDescent="0.3">
      <c r="P897786" s="83"/>
    </row>
    <row r="897787" spans="16:16" x14ac:dyDescent="0.3">
      <c r="P897787" s="83"/>
    </row>
    <row r="897788" spans="16:16" x14ac:dyDescent="0.3">
      <c r="P897788" s="83"/>
    </row>
    <row r="897789" spans="16:16" x14ac:dyDescent="0.3">
      <c r="P897789" s="83"/>
    </row>
    <row r="897790" spans="16:16" x14ac:dyDescent="0.3">
      <c r="P897790" s="83"/>
    </row>
    <row r="897791" spans="16:16" x14ac:dyDescent="0.3">
      <c r="P897791" s="83"/>
    </row>
    <row r="897792" spans="16:16" x14ac:dyDescent="0.3">
      <c r="P897792" s="83"/>
    </row>
    <row r="897793" spans="16:16" x14ac:dyDescent="0.3">
      <c r="P897793" s="83"/>
    </row>
    <row r="897794" spans="16:16" x14ac:dyDescent="0.3">
      <c r="P897794" s="83"/>
    </row>
    <row r="897795" spans="16:16" x14ac:dyDescent="0.3">
      <c r="P897795" s="83"/>
    </row>
    <row r="897796" spans="16:16" x14ac:dyDescent="0.3">
      <c r="P897796" s="83"/>
    </row>
    <row r="897797" spans="16:16" x14ac:dyDescent="0.3">
      <c r="P897797" s="83"/>
    </row>
    <row r="897798" spans="16:16" x14ac:dyDescent="0.3">
      <c r="P897798" s="83"/>
    </row>
    <row r="897799" spans="16:16" x14ac:dyDescent="0.3">
      <c r="P897799" s="83"/>
    </row>
    <row r="897800" spans="16:16" x14ac:dyDescent="0.3">
      <c r="P897800" s="83"/>
    </row>
    <row r="897801" spans="16:16" x14ac:dyDescent="0.3">
      <c r="P897801" s="83"/>
    </row>
    <row r="897802" spans="16:16" x14ac:dyDescent="0.3">
      <c r="P897802" s="83"/>
    </row>
    <row r="897803" spans="16:16" x14ac:dyDescent="0.3">
      <c r="P897803" s="83"/>
    </row>
    <row r="897804" spans="16:16" x14ac:dyDescent="0.3">
      <c r="P897804" s="83"/>
    </row>
    <row r="897805" spans="16:16" x14ac:dyDescent="0.3">
      <c r="P897805" s="83"/>
    </row>
    <row r="897806" spans="16:16" x14ac:dyDescent="0.3">
      <c r="P897806" s="83"/>
    </row>
    <row r="897807" spans="16:16" x14ac:dyDescent="0.3">
      <c r="P897807" s="83"/>
    </row>
    <row r="897808" spans="16:16" x14ac:dyDescent="0.3">
      <c r="P897808" s="83"/>
    </row>
    <row r="897809" spans="16:16" x14ac:dyDescent="0.3">
      <c r="P897809" s="83"/>
    </row>
    <row r="897810" spans="16:16" x14ac:dyDescent="0.3">
      <c r="P897810" s="83"/>
    </row>
    <row r="897811" spans="16:16" x14ac:dyDescent="0.3">
      <c r="P897811" s="83"/>
    </row>
    <row r="897812" spans="16:16" x14ac:dyDescent="0.3">
      <c r="P897812" s="83"/>
    </row>
    <row r="897813" spans="16:16" x14ac:dyDescent="0.3">
      <c r="P897813" s="83"/>
    </row>
    <row r="897814" spans="16:16" x14ac:dyDescent="0.3">
      <c r="P897814" s="83"/>
    </row>
    <row r="897815" spans="16:16" x14ac:dyDescent="0.3">
      <c r="P897815" s="83"/>
    </row>
    <row r="897816" spans="16:16" x14ac:dyDescent="0.3">
      <c r="P897816" s="83"/>
    </row>
    <row r="897817" spans="16:16" x14ac:dyDescent="0.3">
      <c r="P897817" s="83"/>
    </row>
    <row r="897818" spans="16:16" x14ac:dyDescent="0.3">
      <c r="P897818" s="83"/>
    </row>
    <row r="897819" spans="16:16" x14ac:dyDescent="0.3">
      <c r="P897819" s="83"/>
    </row>
    <row r="897820" spans="16:16" x14ac:dyDescent="0.3">
      <c r="P897820" s="83"/>
    </row>
    <row r="897821" spans="16:16" x14ac:dyDescent="0.3">
      <c r="P897821" s="83"/>
    </row>
    <row r="897822" spans="16:16" x14ac:dyDescent="0.3">
      <c r="P897822" s="83"/>
    </row>
    <row r="897823" spans="16:16" x14ac:dyDescent="0.3">
      <c r="P897823" s="83"/>
    </row>
    <row r="897824" spans="16:16" x14ac:dyDescent="0.3">
      <c r="P897824" s="83"/>
    </row>
    <row r="897825" spans="16:16" x14ac:dyDescent="0.3">
      <c r="P897825" s="83"/>
    </row>
    <row r="897826" spans="16:16" x14ac:dyDescent="0.3">
      <c r="P897826" s="83"/>
    </row>
    <row r="897827" spans="16:16" x14ac:dyDescent="0.3">
      <c r="P897827" s="83"/>
    </row>
    <row r="897828" spans="16:16" x14ac:dyDescent="0.3">
      <c r="P897828" s="83"/>
    </row>
    <row r="897829" spans="16:16" x14ac:dyDescent="0.3">
      <c r="P897829" s="83"/>
    </row>
    <row r="897830" spans="16:16" x14ac:dyDescent="0.3">
      <c r="P897830" s="83"/>
    </row>
    <row r="897831" spans="16:16" x14ac:dyDescent="0.3">
      <c r="P897831" s="83"/>
    </row>
    <row r="897832" spans="16:16" x14ac:dyDescent="0.3">
      <c r="P897832" s="83"/>
    </row>
    <row r="897833" spans="16:16" x14ac:dyDescent="0.3">
      <c r="P897833" s="83"/>
    </row>
    <row r="897834" spans="16:16" x14ac:dyDescent="0.3">
      <c r="P897834" s="83"/>
    </row>
    <row r="897835" spans="16:16" x14ac:dyDescent="0.3">
      <c r="P897835" s="83"/>
    </row>
    <row r="897836" spans="16:16" x14ac:dyDescent="0.3">
      <c r="P897836" s="83"/>
    </row>
    <row r="897837" spans="16:16" x14ac:dyDescent="0.3">
      <c r="P897837" s="83"/>
    </row>
    <row r="897838" spans="16:16" x14ac:dyDescent="0.3">
      <c r="P897838" s="83"/>
    </row>
    <row r="897839" spans="16:16" x14ac:dyDescent="0.3">
      <c r="P897839" s="83"/>
    </row>
    <row r="897840" spans="16:16" x14ac:dyDescent="0.3">
      <c r="P897840" s="83"/>
    </row>
    <row r="897841" spans="16:16" x14ac:dyDescent="0.3">
      <c r="P897841" s="83"/>
    </row>
    <row r="897842" spans="16:16" x14ac:dyDescent="0.3">
      <c r="P897842" s="83"/>
    </row>
    <row r="897843" spans="16:16" x14ac:dyDescent="0.3">
      <c r="P897843" s="83"/>
    </row>
    <row r="897844" spans="16:16" x14ac:dyDescent="0.3">
      <c r="P897844" s="83"/>
    </row>
    <row r="897845" spans="16:16" x14ac:dyDescent="0.3">
      <c r="P897845" s="83"/>
    </row>
    <row r="897846" spans="16:16" x14ac:dyDescent="0.3">
      <c r="P897846" s="83"/>
    </row>
    <row r="897847" spans="16:16" x14ac:dyDescent="0.3">
      <c r="P897847" s="83"/>
    </row>
    <row r="897848" spans="16:16" x14ac:dyDescent="0.3">
      <c r="P897848" s="83"/>
    </row>
    <row r="897849" spans="16:16" x14ac:dyDescent="0.3">
      <c r="P897849" s="83"/>
    </row>
    <row r="897850" spans="16:16" x14ac:dyDescent="0.3">
      <c r="P897850" s="83"/>
    </row>
    <row r="897851" spans="16:16" x14ac:dyDescent="0.3">
      <c r="P897851" s="83"/>
    </row>
    <row r="897852" spans="16:16" x14ac:dyDescent="0.3">
      <c r="P897852" s="83"/>
    </row>
    <row r="897853" spans="16:16" x14ac:dyDescent="0.3">
      <c r="P897853" s="83"/>
    </row>
    <row r="897854" spans="16:16" x14ac:dyDescent="0.3">
      <c r="P897854" s="83"/>
    </row>
    <row r="897855" spans="16:16" x14ac:dyDescent="0.3">
      <c r="P897855" s="83"/>
    </row>
    <row r="897856" spans="16:16" x14ac:dyDescent="0.3">
      <c r="P897856" s="83"/>
    </row>
    <row r="897857" spans="16:16" x14ac:dyDescent="0.3">
      <c r="P897857" s="83"/>
    </row>
    <row r="897858" spans="16:16" x14ac:dyDescent="0.3">
      <c r="P897858" s="83"/>
    </row>
    <row r="897859" spans="16:16" x14ac:dyDescent="0.3">
      <c r="P897859" s="83"/>
    </row>
    <row r="897860" spans="16:16" x14ac:dyDescent="0.3">
      <c r="P897860" s="83"/>
    </row>
    <row r="897861" spans="16:16" x14ac:dyDescent="0.3">
      <c r="P897861" s="83"/>
    </row>
    <row r="897862" spans="16:16" x14ac:dyDescent="0.3">
      <c r="P897862" s="83"/>
    </row>
    <row r="897863" spans="16:16" x14ac:dyDescent="0.3">
      <c r="P897863" s="83"/>
    </row>
    <row r="897864" spans="16:16" x14ac:dyDescent="0.3">
      <c r="P897864" s="83"/>
    </row>
    <row r="897865" spans="16:16" x14ac:dyDescent="0.3">
      <c r="P897865" s="83"/>
    </row>
    <row r="897866" spans="16:16" x14ac:dyDescent="0.3">
      <c r="P897866" s="83"/>
    </row>
    <row r="897867" spans="16:16" x14ac:dyDescent="0.3">
      <c r="P897867" s="83"/>
    </row>
    <row r="897868" spans="16:16" x14ac:dyDescent="0.3">
      <c r="P897868" s="83"/>
    </row>
    <row r="897869" spans="16:16" x14ac:dyDescent="0.3">
      <c r="P897869" s="83"/>
    </row>
    <row r="897870" spans="16:16" x14ac:dyDescent="0.3">
      <c r="P897870" s="83"/>
    </row>
    <row r="897871" spans="16:16" x14ac:dyDescent="0.3">
      <c r="P897871" s="83"/>
    </row>
    <row r="897872" spans="16:16" x14ac:dyDescent="0.3">
      <c r="P897872" s="83"/>
    </row>
    <row r="897873" spans="16:16" x14ac:dyDescent="0.3">
      <c r="P897873" s="83"/>
    </row>
    <row r="897874" spans="16:16" x14ac:dyDescent="0.3">
      <c r="P897874" s="83"/>
    </row>
    <row r="897875" spans="16:16" x14ac:dyDescent="0.3">
      <c r="P897875" s="83"/>
    </row>
    <row r="897876" spans="16:16" x14ac:dyDescent="0.3">
      <c r="P897876" s="83"/>
    </row>
    <row r="897877" spans="16:16" x14ac:dyDescent="0.3">
      <c r="P897877" s="83"/>
    </row>
    <row r="897878" spans="16:16" x14ac:dyDescent="0.3">
      <c r="P897878" s="83"/>
    </row>
    <row r="897879" spans="16:16" x14ac:dyDescent="0.3">
      <c r="P897879" s="83"/>
    </row>
    <row r="897880" spans="16:16" x14ac:dyDescent="0.3">
      <c r="P897880" s="83"/>
    </row>
    <row r="897881" spans="16:16" x14ac:dyDescent="0.3">
      <c r="P897881" s="83"/>
    </row>
    <row r="897882" spans="16:16" x14ac:dyDescent="0.3">
      <c r="P897882" s="83"/>
    </row>
    <row r="897883" spans="16:16" x14ac:dyDescent="0.3">
      <c r="P897883" s="83"/>
    </row>
    <row r="897884" spans="16:16" x14ac:dyDescent="0.3">
      <c r="P897884" s="83"/>
    </row>
    <row r="897885" spans="16:16" x14ac:dyDescent="0.3">
      <c r="P897885" s="83"/>
    </row>
    <row r="897886" spans="16:16" x14ac:dyDescent="0.3">
      <c r="P897886" s="83"/>
    </row>
    <row r="897887" spans="16:16" x14ac:dyDescent="0.3">
      <c r="P897887" s="83"/>
    </row>
    <row r="897888" spans="16:16" x14ac:dyDescent="0.3">
      <c r="P897888" s="83"/>
    </row>
    <row r="897889" spans="16:16" x14ac:dyDescent="0.3">
      <c r="P897889" s="83"/>
    </row>
    <row r="897890" spans="16:16" x14ac:dyDescent="0.3">
      <c r="P897890" s="83"/>
    </row>
    <row r="897891" spans="16:16" x14ac:dyDescent="0.3">
      <c r="P897891" s="83"/>
    </row>
    <row r="897892" spans="16:16" x14ac:dyDescent="0.3">
      <c r="P897892" s="83"/>
    </row>
    <row r="897893" spans="16:16" x14ac:dyDescent="0.3">
      <c r="P897893" s="83"/>
    </row>
    <row r="897894" spans="16:16" x14ac:dyDescent="0.3">
      <c r="P897894" s="83"/>
    </row>
    <row r="897895" spans="16:16" x14ac:dyDescent="0.3">
      <c r="P897895" s="83"/>
    </row>
    <row r="897896" spans="16:16" x14ac:dyDescent="0.3">
      <c r="P897896" s="83"/>
    </row>
    <row r="897897" spans="16:16" x14ac:dyDescent="0.3">
      <c r="P897897" s="83"/>
    </row>
    <row r="897898" spans="16:16" x14ac:dyDescent="0.3">
      <c r="P897898" s="83"/>
    </row>
    <row r="897899" spans="16:16" x14ac:dyDescent="0.3">
      <c r="P897899" s="83"/>
    </row>
    <row r="897900" spans="16:16" x14ac:dyDescent="0.3">
      <c r="P897900" s="83"/>
    </row>
    <row r="897901" spans="16:16" x14ac:dyDescent="0.3">
      <c r="P897901" s="83"/>
    </row>
    <row r="897902" spans="16:16" x14ac:dyDescent="0.3">
      <c r="P897902" s="83"/>
    </row>
    <row r="897903" spans="16:16" x14ac:dyDescent="0.3">
      <c r="P897903" s="83"/>
    </row>
    <row r="897904" spans="16:16" x14ac:dyDescent="0.3">
      <c r="P897904" s="83"/>
    </row>
    <row r="897905" spans="16:16" x14ac:dyDescent="0.3">
      <c r="P897905" s="83"/>
    </row>
    <row r="897906" spans="16:16" x14ac:dyDescent="0.3">
      <c r="P897906" s="83"/>
    </row>
    <row r="897907" spans="16:16" x14ac:dyDescent="0.3">
      <c r="P897907" s="83"/>
    </row>
    <row r="897908" spans="16:16" x14ac:dyDescent="0.3">
      <c r="P897908" s="83"/>
    </row>
    <row r="897909" spans="16:16" x14ac:dyDescent="0.3">
      <c r="P897909" s="83"/>
    </row>
    <row r="897910" spans="16:16" x14ac:dyDescent="0.3">
      <c r="P897910" s="83"/>
    </row>
    <row r="897911" spans="16:16" x14ac:dyDescent="0.3">
      <c r="P897911" s="83"/>
    </row>
    <row r="897912" spans="16:16" x14ac:dyDescent="0.3">
      <c r="P897912" s="83"/>
    </row>
    <row r="897913" spans="16:16" x14ac:dyDescent="0.3">
      <c r="P897913" s="83"/>
    </row>
    <row r="897914" spans="16:16" x14ac:dyDescent="0.3">
      <c r="P897914" s="83"/>
    </row>
    <row r="897915" spans="16:16" x14ac:dyDescent="0.3">
      <c r="P897915" s="83"/>
    </row>
    <row r="897916" spans="16:16" x14ac:dyDescent="0.3">
      <c r="P897916" s="83"/>
    </row>
    <row r="897917" spans="16:16" x14ac:dyDescent="0.3">
      <c r="P897917" s="83"/>
    </row>
    <row r="897918" spans="16:16" x14ac:dyDescent="0.3">
      <c r="P897918" s="83"/>
    </row>
    <row r="897919" spans="16:16" x14ac:dyDescent="0.3">
      <c r="P897919" s="83"/>
    </row>
    <row r="897920" spans="16:16" x14ac:dyDescent="0.3">
      <c r="P897920" s="83"/>
    </row>
    <row r="897921" spans="16:16" x14ac:dyDescent="0.3">
      <c r="P897921" s="83"/>
    </row>
    <row r="897922" spans="16:16" x14ac:dyDescent="0.3">
      <c r="P897922" s="83"/>
    </row>
    <row r="897923" spans="16:16" x14ac:dyDescent="0.3">
      <c r="P897923" s="83"/>
    </row>
    <row r="897924" spans="16:16" x14ac:dyDescent="0.3">
      <c r="P897924" s="83"/>
    </row>
    <row r="897925" spans="16:16" x14ac:dyDescent="0.3">
      <c r="P897925" s="83"/>
    </row>
    <row r="897926" spans="16:16" x14ac:dyDescent="0.3">
      <c r="P897926" s="83"/>
    </row>
    <row r="897927" spans="16:16" x14ac:dyDescent="0.3">
      <c r="P897927" s="83"/>
    </row>
    <row r="897928" spans="16:16" x14ac:dyDescent="0.3">
      <c r="P897928" s="83"/>
    </row>
    <row r="897929" spans="16:16" x14ac:dyDescent="0.3">
      <c r="P897929" s="83"/>
    </row>
    <row r="897930" spans="16:16" x14ac:dyDescent="0.3">
      <c r="P897930" s="83"/>
    </row>
    <row r="897931" spans="16:16" x14ac:dyDescent="0.3">
      <c r="P897931" s="83"/>
    </row>
    <row r="897932" spans="16:16" x14ac:dyDescent="0.3">
      <c r="P897932" s="83"/>
    </row>
    <row r="897933" spans="16:16" x14ac:dyDescent="0.3">
      <c r="P897933" s="83"/>
    </row>
    <row r="897934" spans="16:16" x14ac:dyDescent="0.3">
      <c r="P897934" s="83"/>
    </row>
    <row r="897935" spans="16:16" x14ac:dyDescent="0.3">
      <c r="P897935" s="83"/>
    </row>
    <row r="897936" spans="16:16" x14ac:dyDescent="0.3">
      <c r="P897936" s="83"/>
    </row>
    <row r="897937" spans="16:16" x14ac:dyDescent="0.3">
      <c r="P897937" s="83"/>
    </row>
    <row r="897938" spans="16:16" x14ac:dyDescent="0.3">
      <c r="P897938" s="83"/>
    </row>
    <row r="897939" spans="16:16" x14ac:dyDescent="0.3">
      <c r="P897939" s="83"/>
    </row>
    <row r="897940" spans="16:16" x14ac:dyDescent="0.3">
      <c r="P897940" s="83"/>
    </row>
    <row r="897941" spans="16:16" x14ac:dyDescent="0.3">
      <c r="P897941" s="83"/>
    </row>
    <row r="897942" spans="16:16" x14ac:dyDescent="0.3">
      <c r="P897942" s="83"/>
    </row>
    <row r="897943" spans="16:16" x14ac:dyDescent="0.3">
      <c r="P897943" s="83"/>
    </row>
    <row r="897944" spans="16:16" x14ac:dyDescent="0.3">
      <c r="P897944" s="83"/>
    </row>
    <row r="897945" spans="16:16" x14ac:dyDescent="0.3">
      <c r="P897945" s="83"/>
    </row>
    <row r="897946" spans="16:16" x14ac:dyDescent="0.3">
      <c r="P897946" s="83"/>
    </row>
    <row r="897947" spans="16:16" x14ac:dyDescent="0.3">
      <c r="P897947" s="83"/>
    </row>
    <row r="897948" spans="16:16" x14ac:dyDescent="0.3">
      <c r="P897948" s="83"/>
    </row>
    <row r="897949" spans="16:16" x14ac:dyDescent="0.3">
      <c r="P897949" s="83"/>
    </row>
    <row r="897950" spans="16:16" x14ac:dyDescent="0.3">
      <c r="P897950" s="83"/>
    </row>
    <row r="897951" spans="16:16" x14ac:dyDescent="0.3">
      <c r="P897951" s="83"/>
    </row>
    <row r="897952" spans="16:16" x14ac:dyDescent="0.3">
      <c r="P897952" s="83"/>
    </row>
    <row r="897953" spans="16:16" x14ac:dyDescent="0.3">
      <c r="P897953" s="83"/>
    </row>
    <row r="897954" spans="16:16" x14ac:dyDescent="0.3">
      <c r="P897954" s="83"/>
    </row>
    <row r="897955" spans="16:16" x14ac:dyDescent="0.3">
      <c r="P897955" s="83"/>
    </row>
    <row r="897956" spans="16:16" x14ac:dyDescent="0.3">
      <c r="P897956" s="83"/>
    </row>
    <row r="897957" spans="16:16" x14ac:dyDescent="0.3">
      <c r="P897957" s="83"/>
    </row>
    <row r="897958" spans="16:16" x14ac:dyDescent="0.3">
      <c r="P897958" s="83"/>
    </row>
    <row r="897959" spans="16:16" x14ac:dyDescent="0.3">
      <c r="P897959" s="83"/>
    </row>
    <row r="897960" spans="16:16" x14ac:dyDescent="0.3">
      <c r="P897960" s="83"/>
    </row>
    <row r="897961" spans="16:16" x14ac:dyDescent="0.3">
      <c r="P897961" s="83"/>
    </row>
    <row r="897962" spans="16:16" x14ac:dyDescent="0.3">
      <c r="P897962" s="83"/>
    </row>
    <row r="897963" spans="16:16" x14ac:dyDescent="0.3">
      <c r="P897963" s="83"/>
    </row>
    <row r="897964" spans="16:16" x14ac:dyDescent="0.3">
      <c r="P897964" s="83"/>
    </row>
    <row r="897965" spans="16:16" x14ac:dyDescent="0.3">
      <c r="P897965" s="83"/>
    </row>
    <row r="897966" spans="16:16" x14ac:dyDescent="0.3">
      <c r="P897966" s="83"/>
    </row>
    <row r="897967" spans="16:16" x14ac:dyDescent="0.3">
      <c r="P897967" s="83"/>
    </row>
    <row r="897968" spans="16:16" x14ac:dyDescent="0.3">
      <c r="P897968" s="83"/>
    </row>
    <row r="897969" spans="16:16" x14ac:dyDescent="0.3">
      <c r="P897969" s="83"/>
    </row>
    <row r="897970" spans="16:16" x14ac:dyDescent="0.3">
      <c r="P897970" s="83"/>
    </row>
    <row r="897971" spans="16:16" x14ac:dyDescent="0.3">
      <c r="P897971" s="83"/>
    </row>
    <row r="897972" spans="16:16" x14ac:dyDescent="0.3">
      <c r="P897972" s="83"/>
    </row>
    <row r="897973" spans="16:16" x14ac:dyDescent="0.3">
      <c r="P897973" s="83"/>
    </row>
    <row r="897974" spans="16:16" x14ac:dyDescent="0.3">
      <c r="P897974" s="83"/>
    </row>
    <row r="897975" spans="16:16" x14ac:dyDescent="0.3">
      <c r="P897975" s="83"/>
    </row>
    <row r="897976" spans="16:16" x14ac:dyDescent="0.3">
      <c r="P897976" s="83"/>
    </row>
    <row r="897977" spans="16:16" x14ac:dyDescent="0.3">
      <c r="P897977" s="83"/>
    </row>
    <row r="897978" spans="16:16" x14ac:dyDescent="0.3">
      <c r="P897978" s="83"/>
    </row>
    <row r="897979" spans="16:16" x14ac:dyDescent="0.3">
      <c r="P897979" s="83"/>
    </row>
    <row r="897980" spans="16:16" x14ac:dyDescent="0.3">
      <c r="P897980" s="83"/>
    </row>
    <row r="897981" spans="16:16" x14ac:dyDescent="0.3">
      <c r="P897981" s="83"/>
    </row>
    <row r="897982" spans="16:16" x14ac:dyDescent="0.3">
      <c r="P897982" s="83"/>
    </row>
    <row r="897983" spans="16:16" x14ac:dyDescent="0.3">
      <c r="P897983" s="83"/>
    </row>
    <row r="897984" spans="16:16" x14ac:dyDescent="0.3">
      <c r="P897984" s="83"/>
    </row>
    <row r="897985" spans="16:16" x14ac:dyDescent="0.3">
      <c r="P897985" s="83"/>
    </row>
    <row r="897986" spans="16:16" x14ac:dyDescent="0.3">
      <c r="P897986" s="83"/>
    </row>
    <row r="897987" spans="16:16" x14ac:dyDescent="0.3">
      <c r="P897987" s="83"/>
    </row>
    <row r="897988" spans="16:16" x14ac:dyDescent="0.3">
      <c r="P897988" s="83"/>
    </row>
    <row r="897989" spans="16:16" x14ac:dyDescent="0.3">
      <c r="P897989" s="83"/>
    </row>
    <row r="897990" spans="16:16" x14ac:dyDescent="0.3">
      <c r="P897990" s="83"/>
    </row>
    <row r="897991" spans="16:16" x14ac:dyDescent="0.3">
      <c r="P897991" s="83"/>
    </row>
    <row r="897992" spans="16:16" x14ac:dyDescent="0.3">
      <c r="P897992" s="83"/>
    </row>
    <row r="897993" spans="16:16" x14ac:dyDescent="0.3">
      <c r="P897993" s="83"/>
    </row>
    <row r="897994" spans="16:16" x14ac:dyDescent="0.3">
      <c r="P897994" s="83"/>
    </row>
    <row r="897995" spans="16:16" x14ac:dyDescent="0.3">
      <c r="P897995" s="83"/>
    </row>
    <row r="897996" spans="16:16" x14ac:dyDescent="0.3">
      <c r="P897996" s="83"/>
    </row>
    <row r="897997" spans="16:16" x14ac:dyDescent="0.3">
      <c r="P897997" s="83"/>
    </row>
    <row r="897998" spans="16:16" x14ac:dyDescent="0.3">
      <c r="P897998" s="83"/>
    </row>
    <row r="897999" spans="16:16" x14ac:dyDescent="0.3">
      <c r="P897999" s="83"/>
    </row>
    <row r="898000" spans="16:16" x14ac:dyDescent="0.3">
      <c r="P898000" s="83"/>
    </row>
    <row r="898001" spans="16:16" x14ac:dyDescent="0.3">
      <c r="P898001" s="83"/>
    </row>
    <row r="898002" spans="16:16" x14ac:dyDescent="0.3">
      <c r="P898002" s="83"/>
    </row>
    <row r="898003" spans="16:16" x14ac:dyDescent="0.3">
      <c r="P898003" s="83"/>
    </row>
    <row r="898004" spans="16:16" x14ac:dyDescent="0.3">
      <c r="P898004" s="83"/>
    </row>
    <row r="898005" spans="16:16" x14ac:dyDescent="0.3">
      <c r="P898005" s="83"/>
    </row>
    <row r="898006" spans="16:16" x14ac:dyDescent="0.3">
      <c r="P898006" s="83"/>
    </row>
    <row r="898007" spans="16:16" x14ac:dyDescent="0.3">
      <c r="P898007" s="83"/>
    </row>
    <row r="898008" spans="16:16" x14ac:dyDescent="0.3">
      <c r="P898008" s="83"/>
    </row>
    <row r="898009" spans="16:16" x14ac:dyDescent="0.3">
      <c r="P898009" s="83"/>
    </row>
    <row r="898010" spans="16:16" x14ac:dyDescent="0.3">
      <c r="P898010" s="83"/>
    </row>
    <row r="898011" spans="16:16" x14ac:dyDescent="0.3">
      <c r="P898011" s="83"/>
    </row>
    <row r="898012" spans="16:16" x14ac:dyDescent="0.3">
      <c r="P898012" s="83"/>
    </row>
    <row r="898013" spans="16:16" x14ac:dyDescent="0.3">
      <c r="P898013" s="83"/>
    </row>
    <row r="898014" spans="16:16" x14ac:dyDescent="0.3">
      <c r="P898014" s="83"/>
    </row>
    <row r="898015" spans="16:16" x14ac:dyDescent="0.3">
      <c r="P898015" s="83"/>
    </row>
    <row r="898016" spans="16:16" x14ac:dyDescent="0.3">
      <c r="P898016" s="83"/>
    </row>
    <row r="898017" spans="16:16" x14ac:dyDescent="0.3">
      <c r="P898017" s="83"/>
    </row>
    <row r="898018" spans="16:16" x14ac:dyDescent="0.3">
      <c r="P898018" s="83"/>
    </row>
    <row r="898019" spans="16:16" x14ac:dyDescent="0.3">
      <c r="P898019" s="83"/>
    </row>
    <row r="898020" spans="16:16" x14ac:dyDescent="0.3">
      <c r="P898020" s="83"/>
    </row>
    <row r="898021" spans="16:16" x14ac:dyDescent="0.3">
      <c r="P898021" s="83"/>
    </row>
    <row r="898022" spans="16:16" x14ac:dyDescent="0.3">
      <c r="P898022" s="83"/>
    </row>
    <row r="898023" spans="16:16" x14ac:dyDescent="0.3">
      <c r="P898023" s="83"/>
    </row>
    <row r="898024" spans="16:16" x14ac:dyDescent="0.3">
      <c r="P898024" s="83"/>
    </row>
    <row r="898025" spans="16:16" x14ac:dyDescent="0.3">
      <c r="P898025" s="83"/>
    </row>
    <row r="898026" spans="16:16" x14ac:dyDescent="0.3">
      <c r="P898026" s="83"/>
    </row>
    <row r="898027" spans="16:16" x14ac:dyDescent="0.3">
      <c r="P898027" s="83"/>
    </row>
    <row r="898028" spans="16:16" x14ac:dyDescent="0.3">
      <c r="P898028" s="83"/>
    </row>
    <row r="898029" spans="16:16" x14ac:dyDescent="0.3">
      <c r="P898029" s="83"/>
    </row>
    <row r="898030" spans="16:16" x14ac:dyDescent="0.3">
      <c r="P898030" s="83"/>
    </row>
    <row r="898031" spans="16:16" x14ac:dyDescent="0.3">
      <c r="P898031" s="83"/>
    </row>
    <row r="898032" spans="16:16" x14ac:dyDescent="0.3">
      <c r="P898032" s="83"/>
    </row>
    <row r="898033" spans="16:16" x14ac:dyDescent="0.3">
      <c r="P898033" s="83"/>
    </row>
    <row r="898034" spans="16:16" x14ac:dyDescent="0.3">
      <c r="P898034" s="83"/>
    </row>
    <row r="898035" spans="16:16" x14ac:dyDescent="0.3">
      <c r="P898035" s="83"/>
    </row>
    <row r="898036" spans="16:16" x14ac:dyDescent="0.3">
      <c r="P898036" s="83"/>
    </row>
    <row r="898037" spans="16:16" x14ac:dyDescent="0.3">
      <c r="P898037" s="83"/>
    </row>
    <row r="898038" spans="16:16" x14ac:dyDescent="0.3">
      <c r="P898038" s="83"/>
    </row>
    <row r="898039" spans="16:16" x14ac:dyDescent="0.3">
      <c r="P898039" s="83"/>
    </row>
    <row r="898040" spans="16:16" x14ac:dyDescent="0.3">
      <c r="P898040" s="83"/>
    </row>
    <row r="898041" spans="16:16" x14ac:dyDescent="0.3">
      <c r="P898041" s="83"/>
    </row>
    <row r="898042" spans="16:16" x14ac:dyDescent="0.3">
      <c r="P898042" s="83"/>
    </row>
    <row r="898043" spans="16:16" x14ac:dyDescent="0.3">
      <c r="P898043" s="83"/>
    </row>
    <row r="898044" spans="16:16" x14ac:dyDescent="0.3">
      <c r="P898044" s="83"/>
    </row>
    <row r="898045" spans="16:16" x14ac:dyDescent="0.3">
      <c r="P898045" s="83"/>
    </row>
    <row r="898046" spans="16:16" x14ac:dyDescent="0.3">
      <c r="P898046" s="83"/>
    </row>
    <row r="898047" spans="16:16" x14ac:dyDescent="0.3">
      <c r="P898047" s="83"/>
    </row>
    <row r="898048" spans="16:16" x14ac:dyDescent="0.3">
      <c r="P898048" s="83"/>
    </row>
    <row r="898049" spans="16:16" x14ac:dyDescent="0.3">
      <c r="P898049" s="83"/>
    </row>
    <row r="898050" spans="16:16" x14ac:dyDescent="0.3">
      <c r="P898050" s="83"/>
    </row>
    <row r="898051" spans="16:16" x14ac:dyDescent="0.3">
      <c r="P898051" s="83"/>
    </row>
    <row r="898052" spans="16:16" x14ac:dyDescent="0.3">
      <c r="P898052" s="83"/>
    </row>
    <row r="898053" spans="16:16" x14ac:dyDescent="0.3">
      <c r="P898053" s="83"/>
    </row>
    <row r="898054" spans="16:16" x14ac:dyDescent="0.3">
      <c r="P898054" s="83"/>
    </row>
    <row r="898055" spans="16:16" x14ac:dyDescent="0.3">
      <c r="P898055" s="83"/>
    </row>
    <row r="898056" spans="16:16" x14ac:dyDescent="0.3">
      <c r="P898056" s="83"/>
    </row>
    <row r="898057" spans="16:16" x14ac:dyDescent="0.3">
      <c r="P898057" s="83"/>
    </row>
    <row r="898058" spans="16:16" x14ac:dyDescent="0.3">
      <c r="P898058" s="83"/>
    </row>
    <row r="898059" spans="16:16" x14ac:dyDescent="0.3">
      <c r="P898059" s="83"/>
    </row>
    <row r="898060" spans="16:16" x14ac:dyDescent="0.3">
      <c r="P898060" s="83"/>
    </row>
    <row r="898061" spans="16:16" x14ac:dyDescent="0.3">
      <c r="P898061" s="83"/>
    </row>
    <row r="898062" spans="16:16" x14ac:dyDescent="0.3">
      <c r="P898062" s="83"/>
    </row>
    <row r="898063" spans="16:16" x14ac:dyDescent="0.3">
      <c r="P898063" s="83"/>
    </row>
    <row r="898064" spans="16:16" x14ac:dyDescent="0.3">
      <c r="P898064" s="83"/>
    </row>
    <row r="898065" spans="16:16" x14ac:dyDescent="0.3">
      <c r="P898065" s="83"/>
    </row>
    <row r="898066" spans="16:16" x14ac:dyDescent="0.3">
      <c r="P898066" s="83"/>
    </row>
    <row r="898067" spans="16:16" x14ac:dyDescent="0.3">
      <c r="P898067" s="83"/>
    </row>
    <row r="898068" spans="16:16" x14ac:dyDescent="0.3">
      <c r="P898068" s="83"/>
    </row>
    <row r="898069" spans="16:16" x14ac:dyDescent="0.3">
      <c r="P898069" s="83"/>
    </row>
    <row r="898070" spans="16:16" x14ac:dyDescent="0.3">
      <c r="P898070" s="83"/>
    </row>
    <row r="898071" spans="16:16" x14ac:dyDescent="0.3">
      <c r="P898071" s="83"/>
    </row>
    <row r="898072" spans="16:16" x14ac:dyDescent="0.3">
      <c r="P898072" s="83"/>
    </row>
    <row r="898073" spans="16:16" x14ac:dyDescent="0.3">
      <c r="P898073" s="83"/>
    </row>
    <row r="898074" spans="16:16" x14ac:dyDescent="0.3">
      <c r="P898074" s="83"/>
    </row>
    <row r="898075" spans="16:16" x14ac:dyDescent="0.3">
      <c r="P898075" s="83"/>
    </row>
    <row r="898076" spans="16:16" x14ac:dyDescent="0.3">
      <c r="P898076" s="83"/>
    </row>
    <row r="898077" spans="16:16" x14ac:dyDescent="0.3">
      <c r="P898077" s="83"/>
    </row>
    <row r="898078" spans="16:16" x14ac:dyDescent="0.3">
      <c r="P898078" s="83"/>
    </row>
    <row r="898079" spans="16:16" x14ac:dyDescent="0.3">
      <c r="P898079" s="83"/>
    </row>
    <row r="898080" spans="16:16" x14ac:dyDescent="0.3">
      <c r="P898080" s="83"/>
    </row>
    <row r="898081" spans="16:16" x14ac:dyDescent="0.3">
      <c r="P898081" s="83"/>
    </row>
    <row r="898082" spans="16:16" x14ac:dyDescent="0.3">
      <c r="P898082" s="83"/>
    </row>
    <row r="898083" spans="16:16" x14ac:dyDescent="0.3">
      <c r="P898083" s="83"/>
    </row>
    <row r="898084" spans="16:16" x14ac:dyDescent="0.3">
      <c r="P898084" s="83"/>
    </row>
    <row r="898085" spans="16:16" x14ac:dyDescent="0.3">
      <c r="P898085" s="83"/>
    </row>
    <row r="898086" spans="16:16" x14ac:dyDescent="0.3">
      <c r="P898086" s="83"/>
    </row>
    <row r="898087" spans="16:16" x14ac:dyDescent="0.3">
      <c r="P898087" s="83"/>
    </row>
    <row r="898088" spans="16:16" x14ac:dyDescent="0.3">
      <c r="P898088" s="83"/>
    </row>
    <row r="898089" spans="16:16" x14ac:dyDescent="0.3">
      <c r="P898089" s="83"/>
    </row>
    <row r="898090" spans="16:16" x14ac:dyDescent="0.3">
      <c r="P898090" s="83"/>
    </row>
    <row r="898091" spans="16:16" x14ac:dyDescent="0.3">
      <c r="P898091" s="83"/>
    </row>
    <row r="898092" spans="16:16" x14ac:dyDescent="0.3">
      <c r="P898092" s="83"/>
    </row>
    <row r="898093" spans="16:16" x14ac:dyDescent="0.3">
      <c r="P898093" s="83"/>
    </row>
    <row r="898094" spans="16:16" x14ac:dyDescent="0.3">
      <c r="P898094" s="83"/>
    </row>
    <row r="898095" spans="16:16" x14ac:dyDescent="0.3">
      <c r="P898095" s="83"/>
    </row>
    <row r="898096" spans="16:16" x14ac:dyDescent="0.3">
      <c r="P898096" s="83"/>
    </row>
    <row r="898097" spans="16:16" x14ac:dyDescent="0.3">
      <c r="P898097" s="83"/>
    </row>
    <row r="898098" spans="16:16" x14ac:dyDescent="0.3">
      <c r="P898098" s="83"/>
    </row>
    <row r="898099" spans="16:16" x14ac:dyDescent="0.3">
      <c r="P898099" s="83"/>
    </row>
    <row r="898100" spans="16:16" x14ac:dyDescent="0.3">
      <c r="P898100" s="83"/>
    </row>
    <row r="898101" spans="16:16" x14ac:dyDescent="0.3">
      <c r="P898101" s="83"/>
    </row>
    <row r="898102" spans="16:16" x14ac:dyDescent="0.3">
      <c r="P898102" s="83"/>
    </row>
    <row r="898103" spans="16:16" x14ac:dyDescent="0.3">
      <c r="P898103" s="83"/>
    </row>
    <row r="898104" spans="16:16" x14ac:dyDescent="0.3">
      <c r="P898104" s="83"/>
    </row>
    <row r="898105" spans="16:16" x14ac:dyDescent="0.3">
      <c r="P898105" s="83"/>
    </row>
    <row r="898106" spans="16:16" x14ac:dyDescent="0.3">
      <c r="P898106" s="83"/>
    </row>
    <row r="898107" spans="16:16" x14ac:dyDescent="0.3">
      <c r="P898107" s="83"/>
    </row>
    <row r="898108" spans="16:16" x14ac:dyDescent="0.3">
      <c r="P898108" s="83"/>
    </row>
    <row r="898109" spans="16:16" x14ac:dyDescent="0.3">
      <c r="P898109" s="83"/>
    </row>
    <row r="898110" spans="16:16" x14ac:dyDescent="0.3">
      <c r="P898110" s="83"/>
    </row>
    <row r="898111" spans="16:16" x14ac:dyDescent="0.3">
      <c r="P898111" s="83"/>
    </row>
    <row r="898112" spans="16:16" x14ac:dyDescent="0.3">
      <c r="P898112" s="83"/>
    </row>
    <row r="898113" spans="16:16" x14ac:dyDescent="0.3">
      <c r="P898113" s="83"/>
    </row>
    <row r="898114" spans="16:16" x14ac:dyDescent="0.3">
      <c r="P898114" s="83"/>
    </row>
    <row r="898115" spans="16:16" x14ac:dyDescent="0.3">
      <c r="P898115" s="83"/>
    </row>
    <row r="898116" spans="16:16" x14ac:dyDescent="0.3">
      <c r="P898116" s="83"/>
    </row>
    <row r="898117" spans="16:16" x14ac:dyDescent="0.3">
      <c r="P898117" s="83"/>
    </row>
    <row r="898118" spans="16:16" x14ac:dyDescent="0.3">
      <c r="P898118" s="83"/>
    </row>
    <row r="898119" spans="16:16" x14ac:dyDescent="0.3">
      <c r="P898119" s="83"/>
    </row>
    <row r="898120" spans="16:16" x14ac:dyDescent="0.3">
      <c r="P898120" s="83"/>
    </row>
    <row r="898121" spans="16:16" x14ac:dyDescent="0.3">
      <c r="P898121" s="83"/>
    </row>
    <row r="898122" spans="16:16" x14ac:dyDescent="0.3">
      <c r="P898122" s="83"/>
    </row>
    <row r="898123" spans="16:16" x14ac:dyDescent="0.3">
      <c r="P898123" s="83"/>
    </row>
    <row r="898124" spans="16:16" x14ac:dyDescent="0.3">
      <c r="P898124" s="83"/>
    </row>
    <row r="898125" spans="16:16" x14ac:dyDescent="0.3">
      <c r="P898125" s="83"/>
    </row>
    <row r="898126" spans="16:16" x14ac:dyDescent="0.3">
      <c r="P898126" s="83"/>
    </row>
    <row r="898127" spans="16:16" x14ac:dyDescent="0.3">
      <c r="P898127" s="83"/>
    </row>
    <row r="898128" spans="16:16" x14ac:dyDescent="0.3">
      <c r="P898128" s="83"/>
    </row>
    <row r="898129" spans="16:16" x14ac:dyDescent="0.3">
      <c r="P898129" s="83"/>
    </row>
    <row r="898130" spans="16:16" x14ac:dyDescent="0.3">
      <c r="P898130" s="83"/>
    </row>
    <row r="898131" spans="16:16" x14ac:dyDescent="0.3">
      <c r="P898131" s="83"/>
    </row>
    <row r="898132" spans="16:16" x14ac:dyDescent="0.3">
      <c r="P898132" s="83"/>
    </row>
    <row r="898133" spans="16:16" x14ac:dyDescent="0.3">
      <c r="P898133" s="83"/>
    </row>
    <row r="898134" spans="16:16" x14ac:dyDescent="0.3">
      <c r="P898134" s="83"/>
    </row>
    <row r="898135" spans="16:16" x14ac:dyDescent="0.3">
      <c r="P898135" s="83"/>
    </row>
    <row r="898136" spans="16:16" x14ac:dyDescent="0.3">
      <c r="P898136" s="83"/>
    </row>
    <row r="898137" spans="16:16" x14ac:dyDescent="0.3">
      <c r="P898137" s="83"/>
    </row>
    <row r="898138" spans="16:16" x14ac:dyDescent="0.3">
      <c r="P898138" s="83"/>
    </row>
    <row r="898139" spans="16:16" x14ac:dyDescent="0.3">
      <c r="P898139" s="83"/>
    </row>
    <row r="898140" spans="16:16" x14ac:dyDescent="0.3">
      <c r="P898140" s="83"/>
    </row>
    <row r="898141" spans="16:16" x14ac:dyDescent="0.3">
      <c r="P898141" s="83"/>
    </row>
    <row r="898142" spans="16:16" x14ac:dyDescent="0.3">
      <c r="P898142" s="83"/>
    </row>
    <row r="898143" spans="16:16" x14ac:dyDescent="0.3">
      <c r="P898143" s="83"/>
    </row>
    <row r="898144" spans="16:16" x14ac:dyDescent="0.3">
      <c r="P898144" s="83"/>
    </row>
    <row r="898145" spans="16:16" x14ac:dyDescent="0.3">
      <c r="P898145" s="83"/>
    </row>
    <row r="898146" spans="16:16" x14ac:dyDescent="0.3">
      <c r="P898146" s="83"/>
    </row>
    <row r="898147" spans="16:16" x14ac:dyDescent="0.3">
      <c r="P898147" s="83"/>
    </row>
    <row r="898148" spans="16:16" x14ac:dyDescent="0.3">
      <c r="P898148" s="83"/>
    </row>
    <row r="898149" spans="16:16" x14ac:dyDescent="0.3">
      <c r="P898149" s="83"/>
    </row>
    <row r="898150" spans="16:16" x14ac:dyDescent="0.3">
      <c r="P898150" s="83"/>
    </row>
    <row r="898151" spans="16:16" x14ac:dyDescent="0.3">
      <c r="P898151" s="83"/>
    </row>
    <row r="898152" spans="16:16" x14ac:dyDescent="0.3">
      <c r="P898152" s="83"/>
    </row>
    <row r="898153" spans="16:16" x14ac:dyDescent="0.3">
      <c r="P898153" s="83"/>
    </row>
    <row r="898154" spans="16:16" x14ac:dyDescent="0.3">
      <c r="P898154" s="83"/>
    </row>
    <row r="898155" spans="16:16" x14ac:dyDescent="0.3">
      <c r="P898155" s="83"/>
    </row>
    <row r="898156" spans="16:16" x14ac:dyDescent="0.3">
      <c r="P898156" s="83"/>
    </row>
    <row r="898157" spans="16:16" x14ac:dyDescent="0.3">
      <c r="P898157" s="83"/>
    </row>
    <row r="898158" spans="16:16" x14ac:dyDescent="0.3">
      <c r="P898158" s="83"/>
    </row>
    <row r="898159" spans="16:16" x14ac:dyDescent="0.3">
      <c r="P898159" s="83"/>
    </row>
    <row r="898160" spans="16:16" x14ac:dyDescent="0.3">
      <c r="P898160" s="83"/>
    </row>
    <row r="898161" spans="16:16" x14ac:dyDescent="0.3">
      <c r="P898161" s="83"/>
    </row>
    <row r="898162" spans="16:16" x14ac:dyDescent="0.3">
      <c r="P898162" s="83"/>
    </row>
    <row r="898163" spans="16:16" x14ac:dyDescent="0.3">
      <c r="P898163" s="83"/>
    </row>
    <row r="898164" spans="16:16" x14ac:dyDescent="0.3">
      <c r="P898164" s="83"/>
    </row>
    <row r="898165" spans="16:16" x14ac:dyDescent="0.3">
      <c r="P898165" s="83"/>
    </row>
    <row r="898166" spans="16:16" x14ac:dyDescent="0.3">
      <c r="P898166" s="83"/>
    </row>
    <row r="898167" spans="16:16" x14ac:dyDescent="0.3">
      <c r="P898167" s="83"/>
    </row>
    <row r="898168" spans="16:16" x14ac:dyDescent="0.3">
      <c r="P898168" s="83"/>
    </row>
    <row r="898169" spans="16:16" x14ac:dyDescent="0.3">
      <c r="P898169" s="83"/>
    </row>
    <row r="898170" spans="16:16" x14ac:dyDescent="0.3">
      <c r="P898170" s="83"/>
    </row>
    <row r="898171" spans="16:16" x14ac:dyDescent="0.3">
      <c r="P898171" s="83"/>
    </row>
    <row r="898172" spans="16:16" x14ac:dyDescent="0.3">
      <c r="P898172" s="83"/>
    </row>
    <row r="898173" spans="16:16" x14ac:dyDescent="0.3">
      <c r="P898173" s="83"/>
    </row>
    <row r="898174" spans="16:16" x14ac:dyDescent="0.3">
      <c r="P898174" s="83"/>
    </row>
    <row r="898175" spans="16:16" x14ac:dyDescent="0.3">
      <c r="P898175" s="83"/>
    </row>
    <row r="898176" spans="16:16" x14ac:dyDescent="0.3">
      <c r="P898176" s="83"/>
    </row>
    <row r="898177" spans="16:16" x14ac:dyDescent="0.3">
      <c r="P898177" s="83"/>
    </row>
    <row r="898178" spans="16:16" x14ac:dyDescent="0.3">
      <c r="P898178" s="83"/>
    </row>
    <row r="898179" spans="16:16" x14ac:dyDescent="0.3">
      <c r="P898179" s="83"/>
    </row>
    <row r="898180" spans="16:16" x14ac:dyDescent="0.3">
      <c r="P898180" s="83"/>
    </row>
    <row r="898181" spans="16:16" x14ac:dyDescent="0.3">
      <c r="P898181" s="83"/>
    </row>
    <row r="898182" spans="16:16" x14ac:dyDescent="0.3">
      <c r="P898182" s="83"/>
    </row>
    <row r="898183" spans="16:16" x14ac:dyDescent="0.3">
      <c r="P898183" s="83"/>
    </row>
    <row r="898184" spans="16:16" x14ac:dyDescent="0.3">
      <c r="P898184" s="83"/>
    </row>
    <row r="898185" spans="16:16" x14ac:dyDescent="0.3">
      <c r="P898185" s="83"/>
    </row>
    <row r="898186" spans="16:16" x14ac:dyDescent="0.3">
      <c r="P898186" s="83"/>
    </row>
    <row r="898187" spans="16:16" x14ac:dyDescent="0.3">
      <c r="P898187" s="83"/>
    </row>
    <row r="898188" spans="16:16" x14ac:dyDescent="0.3">
      <c r="P898188" s="83"/>
    </row>
    <row r="898189" spans="16:16" x14ac:dyDescent="0.3">
      <c r="P898189" s="83"/>
    </row>
    <row r="898190" spans="16:16" x14ac:dyDescent="0.3">
      <c r="P898190" s="83"/>
    </row>
    <row r="898191" spans="16:16" x14ac:dyDescent="0.3">
      <c r="P898191" s="83"/>
    </row>
    <row r="898192" spans="16:16" x14ac:dyDescent="0.3">
      <c r="P898192" s="83"/>
    </row>
    <row r="898193" spans="16:16" x14ac:dyDescent="0.3">
      <c r="P898193" s="83"/>
    </row>
    <row r="898194" spans="16:16" x14ac:dyDescent="0.3">
      <c r="P898194" s="83"/>
    </row>
    <row r="898195" spans="16:16" x14ac:dyDescent="0.3">
      <c r="P898195" s="83"/>
    </row>
    <row r="898196" spans="16:16" x14ac:dyDescent="0.3">
      <c r="P898196" s="83"/>
    </row>
    <row r="898197" spans="16:16" x14ac:dyDescent="0.3">
      <c r="P898197" s="83"/>
    </row>
    <row r="898198" spans="16:16" x14ac:dyDescent="0.3">
      <c r="P898198" s="83"/>
    </row>
    <row r="898199" spans="16:16" x14ac:dyDescent="0.3">
      <c r="P898199" s="83"/>
    </row>
    <row r="898200" spans="16:16" x14ac:dyDescent="0.3">
      <c r="P898200" s="83"/>
    </row>
    <row r="898201" spans="16:16" x14ac:dyDescent="0.3">
      <c r="P898201" s="83"/>
    </row>
    <row r="898202" spans="16:16" x14ac:dyDescent="0.3">
      <c r="P898202" s="83"/>
    </row>
    <row r="898203" spans="16:16" x14ac:dyDescent="0.3">
      <c r="P898203" s="83"/>
    </row>
    <row r="898204" spans="16:16" x14ac:dyDescent="0.3">
      <c r="P898204" s="83"/>
    </row>
    <row r="898205" spans="16:16" x14ac:dyDescent="0.3">
      <c r="P898205" s="83"/>
    </row>
    <row r="898206" spans="16:16" x14ac:dyDescent="0.3">
      <c r="P898206" s="83"/>
    </row>
    <row r="898207" spans="16:16" x14ac:dyDescent="0.3">
      <c r="P898207" s="83"/>
    </row>
    <row r="898208" spans="16:16" x14ac:dyDescent="0.3">
      <c r="P898208" s="83"/>
    </row>
    <row r="898209" spans="16:16" x14ac:dyDescent="0.3">
      <c r="P898209" s="83"/>
    </row>
    <row r="898210" spans="16:16" x14ac:dyDescent="0.3">
      <c r="P898210" s="83"/>
    </row>
    <row r="898211" spans="16:16" x14ac:dyDescent="0.3">
      <c r="P898211" s="83"/>
    </row>
    <row r="898212" spans="16:16" x14ac:dyDescent="0.3">
      <c r="P898212" s="83"/>
    </row>
    <row r="898213" spans="16:16" x14ac:dyDescent="0.3">
      <c r="P898213" s="83"/>
    </row>
    <row r="898214" spans="16:16" x14ac:dyDescent="0.3">
      <c r="P898214" s="83"/>
    </row>
    <row r="898215" spans="16:16" x14ac:dyDescent="0.3">
      <c r="P898215" s="83"/>
    </row>
    <row r="898216" spans="16:16" x14ac:dyDescent="0.3">
      <c r="P898216" s="83"/>
    </row>
    <row r="898217" spans="16:16" x14ac:dyDescent="0.3">
      <c r="P898217" s="83"/>
    </row>
    <row r="898218" spans="16:16" x14ac:dyDescent="0.3">
      <c r="P898218" s="83"/>
    </row>
    <row r="898219" spans="16:16" x14ac:dyDescent="0.3">
      <c r="P898219" s="83"/>
    </row>
    <row r="898220" spans="16:16" x14ac:dyDescent="0.3">
      <c r="P898220" s="83"/>
    </row>
    <row r="898221" spans="16:16" x14ac:dyDescent="0.3">
      <c r="P898221" s="83"/>
    </row>
    <row r="898222" spans="16:16" x14ac:dyDescent="0.3">
      <c r="P898222" s="83"/>
    </row>
    <row r="898223" spans="16:16" x14ac:dyDescent="0.3">
      <c r="P898223" s="83"/>
    </row>
    <row r="898224" spans="16:16" x14ac:dyDescent="0.3">
      <c r="P898224" s="83"/>
    </row>
    <row r="898225" spans="16:16" x14ac:dyDescent="0.3">
      <c r="P898225" s="83"/>
    </row>
    <row r="898226" spans="16:16" x14ac:dyDescent="0.3">
      <c r="P898226" s="83"/>
    </row>
    <row r="898227" spans="16:16" x14ac:dyDescent="0.3">
      <c r="P898227" s="83"/>
    </row>
    <row r="898228" spans="16:16" x14ac:dyDescent="0.3">
      <c r="P898228" s="83"/>
    </row>
    <row r="898229" spans="16:16" x14ac:dyDescent="0.3">
      <c r="P898229" s="83"/>
    </row>
    <row r="898230" spans="16:16" x14ac:dyDescent="0.3">
      <c r="P898230" s="83"/>
    </row>
    <row r="898231" spans="16:16" x14ac:dyDescent="0.3">
      <c r="P898231" s="83"/>
    </row>
    <row r="898232" spans="16:16" x14ac:dyDescent="0.3">
      <c r="P898232" s="83"/>
    </row>
    <row r="898233" spans="16:16" x14ac:dyDescent="0.3">
      <c r="P898233" s="83"/>
    </row>
    <row r="898234" spans="16:16" x14ac:dyDescent="0.3">
      <c r="P898234" s="83"/>
    </row>
    <row r="898235" spans="16:16" x14ac:dyDescent="0.3">
      <c r="P898235" s="83"/>
    </row>
    <row r="898236" spans="16:16" x14ac:dyDescent="0.3">
      <c r="P898236" s="83"/>
    </row>
    <row r="898237" spans="16:16" x14ac:dyDescent="0.3">
      <c r="P898237" s="83"/>
    </row>
    <row r="898238" spans="16:16" x14ac:dyDescent="0.3">
      <c r="P898238" s="83"/>
    </row>
    <row r="898239" spans="16:16" x14ac:dyDescent="0.3">
      <c r="P898239" s="83"/>
    </row>
    <row r="898240" spans="16:16" x14ac:dyDescent="0.3">
      <c r="P898240" s="83"/>
    </row>
    <row r="898241" spans="16:16" x14ac:dyDescent="0.3">
      <c r="P898241" s="83"/>
    </row>
    <row r="898242" spans="16:16" x14ac:dyDescent="0.3">
      <c r="P898242" s="83"/>
    </row>
    <row r="898243" spans="16:16" x14ac:dyDescent="0.3">
      <c r="P898243" s="83"/>
    </row>
    <row r="898244" spans="16:16" x14ac:dyDescent="0.3">
      <c r="P898244" s="83"/>
    </row>
    <row r="898245" spans="16:16" x14ac:dyDescent="0.3">
      <c r="P898245" s="83"/>
    </row>
    <row r="898246" spans="16:16" x14ac:dyDescent="0.3">
      <c r="P898246" s="83"/>
    </row>
    <row r="898247" spans="16:16" x14ac:dyDescent="0.3">
      <c r="P898247" s="83"/>
    </row>
    <row r="898248" spans="16:16" x14ac:dyDescent="0.3">
      <c r="P898248" s="83"/>
    </row>
    <row r="898249" spans="16:16" x14ac:dyDescent="0.3">
      <c r="P898249" s="83"/>
    </row>
    <row r="898250" spans="16:16" x14ac:dyDescent="0.3">
      <c r="P898250" s="83"/>
    </row>
    <row r="898251" spans="16:16" x14ac:dyDescent="0.3">
      <c r="P898251" s="83"/>
    </row>
    <row r="898252" spans="16:16" x14ac:dyDescent="0.3">
      <c r="P898252" s="83"/>
    </row>
    <row r="898253" spans="16:16" x14ac:dyDescent="0.3">
      <c r="P898253" s="83"/>
    </row>
    <row r="898254" spans="16:16" x14ac:dyDescent="0.3">
      <c r="P898254" s="83"/>
    </row>
    <row r="898255" spans="16:16" x14ac:dyDescent="0.3">
      <c r="P898255" s="83"/>
    </row>
    <row r="898256" spans="16:16" x14ac:dyDescent="0.3">
      <c r="P898256" s="83"/>
    </row>
    <row r="898257" spans="16:16" x14ac:dyDescent="0.3">
      <c r="P898257" s="83"/>
    </row>
    <row r="898258" spans="16:16" x14ac:dyDescent="0.3">
      <c r="P898258" s="83"/>
    </row>
    <row r="898259" spans="16:16" x14ac:dyDescent="0.3">
      <c r="P898259" s="83"/>
    </row>
    <row r="898260" spans="16:16" x14ac:dyDescent="0.3">
      <c r="P898260" s="83"/>
    </row>
    <row r="898261" spans="16:16" x14ac:dyDescent="0.3">
      <c r="P898261" s="83"/>
    </row>
    <row r="898262" spans="16:16" x14ac:dyDescent="0.3">
      <c r="P898262" s="83"/>
    </row>
    <row r="898263" spans="16:16" x14ac:dyDescent="0.3">
      <c r="P898263" s="83"/>
    </row>
    <row r="898264" spans="16:16" x14ac:dyDescent="0.3">
      <c r="P898264" s="83"/>
    </row>
    <row r="898265" spans="16:16" x14ac:dyDescent="0.3">
      <c r="P898265" s="83"/>
    </row>
    <row r="898266" spans="16:16" x14ac:dyDescent="0.3">
      <c r="P898266" s="83"/>
    </row>
    <row r="898267" spans="16:16" x14ac:dyDescent="0.3">
      <c r="P898267" s="83"/>
    </row>
    <row r="898268" spans="16:16" x14ac:dyDescent="0.3">
      <c r="P898268" s="83"/>
    </row>
    <row r="898269" spans="16:16" x14ac:dyDescent="0.3">
      <c r="P898269" s="83"/>
    </row>
    <row r="898270" spans="16:16" x14ac:dyDescent="0.3">
      <c r="P898270" s="83"/>
    </row>
    <row r="898271" spans="16:16" x14ac:dyDescent="0.3">
      <c r="P898271" s="83"/>
    </row>
    <row r="898272" spans="16:16" x14ac:dyDescent="0.3">
      <c r="P898272" s="83"/>
    </row>
    <row r="898273" spans="16:16" x14ac:dyDescent="0.3">
      <c r="P898273" s="83"/>
    </row>
    <row r="898274" spans="16:16" x14ac:dyDescent="0.3">
      <c r="P898274" s="83"/>
    </row>
    <row r="898275" spans="16:16" x14ac:dyDescent="0.3">
      <c r="P898275" s="83"/>
    </row>
    <row r="898276" spans="16:16" x14ac:dyDescent="0.3">
      <c r="P898276" s="83"/>
    </row>
    <row r="898277" spans="16:16" x14ac:dyDescent="0.3">
      <c r="P898277" s="83"/>
    </row>
    <row r="898278" spans="16:16" x14ac:dyDescent="0.3">
      <c r="P898278" s="83"/>
    </row>
    <row r="898279" spans="16:16" x14ac:dyDescent="0.3">
      <c r="P898279" s="83"/>
    </row>
    <row r="898280" spans="16:16" x14ac:dyDescent="0.3">
      <c r="P898280" s="83"/>
    </row>
    <row r="898281" spans="16:16" x14ac:dyDescent="0.3">
      <c r="P898281" s="83"/>
    </row>
    <row r="898282" spans="16:16" x14ac:dyDescent="0.3">
      <c r="P898282" s="83"/>
    </row>
    <row r="898283" spans="16:16" x14ac:dyDescent="0.3">
      <c r="P898283" s="83"/>
    </row>
    <row r="898284" spans="16:16" x14ac:dyDescent="0.3">
      <c r="P898284" s="83"/>
    </row>
    <row r="898285" spans="16:16" x14ac:dyDescent="0.3">
      <c r="P898285" s="83"/>
    </row>
    <row r="898286" spans="16:16" x14ac:dyDescent="0.3">
      <c r="P898286" s="83"/>
    </row>
    <row r="898287" spans="16:16" x14ac:dyDescent="0.3">
      <c r="P898287" s="83"/>
    </row>
    <row r="898288" spans="16:16" x14ac:dyDescent="0.3">
      <c r="P898288" s="83"/>
    </row>
    <row r="898289" spans="16:16" x14ac:dyDescent="0.3">
      <c r="P898289" s="83"/>
    </row>
    <row r="898290" spans="16:16" x14ac:dyDescent="0.3">
      <c r="P898290" s="83"/>
    </row>
    <row r="898291" spans="16:16" x14ac:dyDescent="0.3">
      <c r="P898291" s="83"/>
    </row>
    <row r="898292" spans="16:16" x14ac:dyDescent="0.3">
      <c r="P898292" s="83"/>
    </row>
    <row r="898293" spans="16:16" x14ac:dyDescent="0.3">
      <c r="P898293" s="83"/>
    </row>
    <row r="898294" spans="16:16" x14ac:dyDescent="0.3">
      <c r="P898294" s="83"/>
    </row>
    <row r="898295" spans="16:16" x14ac:dyDescent="0.3">
      <c r="P898295" s="83"/>
    </row>
    <row r="898296" spans="16:16" x14ac:dyDescent="0.3">
      <c r="P898296" s="83"/>
    </row>
    <row r="898297" spans="16:16" x14ac:dyDescent="0.3">
      <c r="P898297" s="83"/>
    </row>
    <row r="898298" spans="16:16" x14ac:dyDescent="0.3">
      <c r="P898298" s="83"/>
    </row>
    <row r="898299" spans="16:16" x14ac:dyDescent="0.3">
      <c r="P898299" s="83"/>
    </row>
    <row r="898300" spans="16:16" x14ac:dyDescent="0.3">
      <c r="P898300" s="83"/>
    </row>
    <row r="898301" spans="16:16" x14ac:dyDescent="0.3">
      <c r="P898301" s="83"/>
    </row>
    <row r="898302" spans="16:16" x14ac:dyDescent="0.3">
      <c r="P898302" s="83"/>
    </row>
    <row r="898303" spans="16:16" x14ac:dyDescent="0.3">
      <c r="P898303" s="83"/>
    </row>
    <row r="898304" spans="16:16" x14ac:dyDescent="0.3">
      <c r="P898304" s="83"/>
    </row>
    <row r="898305" spans="16:16" x14ac:dyDescent="0.3">
      <c r="P898305" s="83"/>
    </row>
    <row r="898306" spans="16:16" x14ac:dyDescent="0.3">
      <c r="P898306" s="83"/>
    </row>
    <row r="898307" spans="16:16" x14ac:dyDescent="0.3">
      <c r="P898307" s="83"/>
    </row>
    <row r="898308" spans="16:16" x14ac:dyDescent="0.3">
      <c r="P898308" s="83"/>
    </row>
    <row r="898309" spans="16:16" x14ac:dyDescent="0.3">
      <c r="P898309" s="83"/>
    </row>
    <row r="898310" spans="16:16" x14ac:dyDescent="0.3">
      <c r="P898310" s="83"/>
    </row>
    <row r="898311" spans="16:16" x14ac:dyDescent="0.3">
      <c r="P898311" s="83"/>
    </row>
    <row r="898312" spans="16:16" x14ac:dyDescent="0.3">
      <c r="P898312" s="83"/>
    </row>
    <row r="898313" spans="16:16" x14ac:dyDescent="0.3">
      <c r="P898313" s="83"/>
    </row>
    <row r="898314" spans="16:16" x14ac:dyDescent="0.3">
      <c r="P898314" s="83"/>
    </row>
    <row r="898315" spans="16:16" x14ac:dyDescent="0.3">
      <c r="P898315" s="83"/>
    </row>
    <row r="898316" spans="16:16" x14ac:dyDescent="0.3">
      <c r="P898316" s="83"/>
    </row>
    <row r="898317" spans="16:16" x14ac:dyDescent="0.3">
      <c r="P898317" s="83"/>
    </row>
    <row r="898318" spans="16:16" x14ac:dyDescent="0.3">
      <c r="P898318" s="83"/>
    </row>
    <row r="898319" spans="16:16" x14ac:dyDescent="0.3">
      <c r="P898319" s="83"/>
    </row>
    <row r="898320" spans="16:16" x14ac:dyDescent="0.3">
      <c r="P898320" s="83"/>
    </row>
    <row r="898321" spans="16:16" x14ac:dyDescent="0.3">
      <c r="P898321" s="83"/>
    </row>
    <row r="898322" spans="16:16" x14ac:dyDescent="0.3">
      <c r="P898322" s="83"/>
    </row>
    <row r="898323" spans="16:16" x14ac:dyDescent="0.3">
      <c r="P898323" s="83"/>
    </row>
    <row r="898324" spans="16:16" x14ac:dyDescent="0.3">
      <c r="P898324" s="83"/>
    </row>
    <row r="898325" spans="16:16" x14ac:dyDescent="0.3">
      <c r="P898325" s="83"/>
    </row>
    <row r="898326" spans="16:16" x14ac:dyDescent="0.3">
      <c r="P898326" s="83"/>
    </row>
    <row r="898327" spans="16:16" x14ac:dyDescent="0.3">
      <c r="P898327" s="83"/>
    </row>
    <row r="898328" spans="16:16" x14ac:dyDescent="0.3">
      <c r="P898328" s="83"/>
    </row>
    <row r="898329" spans="16:16" x14ac:dyDescent="0.3">
      <c r="P898329" s="83"/>
    </row>
    <row r="898330" spans="16:16" x14ac:dyDescent="0.3">
      <c r="P898330" s="83"/>
    </row>
    <row r="898331" spans="16:16" x14ac:dyDescent="0.3">
      <c r="P898331" s="83"/>
    </row>
    <row r="898332" spans="16:16" x14ac:dyDescent="0.3">
      <c r="P898332" s="83"/>
    </row>
    <row r="898333" spans="16:16" x14ac:dyDescent="0.3">
      <c r="P898333" s="83"/>
    </row>
    <row r="898334" spans="16:16" x14ac:dyDescent="0.3">
      <c r="P898334" s="83"/>
    </row>
    <row r="898335" spans="16:16" x14ac:dyDescent="0.3">
      <c r="P898335" s="83"/>
    </row>
    <row r="898336" spans="16:16" x14ac:dyDescent="0.3">
      <c r="P898336" s="83"/>
    </row>
    <row r="898337" spans="16:16" x14ac:dyDescent="0.3">
      <c r="P898337" s="83"/>
    </row>
    <row r="898338" spans="16:16" x14ac:dyDescent="0.3">
      <c r="P898338" s="83"/>
    </row>
    <row r="898339" spans="16:16" x14ac:dyDescent="0.3">
      <c r="P898339" s="83"/>
    </row>
    <row r="898340" spans="16:16" x14ac:dyDescent="0.3">
      <c r="P898340" s="83"/>
    </row>
    <row r="898341" spans="16:16" x14ac:dyDescent="0.3">
      <c r="P898341" s="83"/>
    </row>
    <row r="898342" spans="16:16" x14ac:dyDescent="0.3">
      <c r="P898342" s="83"/>
    </row>
    <row r="898343" spans="16:16" x14ac:dyDescent="0.3">
      <c r="P898343" s="83"/>
    </row>
    <row r="898344" spans="16:16" x14ac:dyDescent="0.3">
      <c r="P898344" s="83"/>
    </row>
    <row r="898345" spans="16:16" x14ac:dyDescent="0.3">
      <c r="P898345" s="83"/>
    </row>
    <row r="898346" spans="16:16" x14ac:dyDescent="0.3">
      <c r="P898346" s="83"/>
    </row>
    <row r="898347" spans="16:16" x14ac:dyDescent="0.3">
      <c r="P898347" s="83"/>
    </row>
    <row r="898348" spans="16:16" x14ac:dyDescent="0.3">
      <c r="P898348" s="83"/>
    </row>
    <row r="898349" spans="16:16" x14ac:dyDescent="0.3">
      <c r="P898349" s="83"/>
    </row>
    <row r="898350" spans="16:16" x14ac:dyDescent="0.3">
      <c r="P898350" s="83"/>
    </row>
    <row r="898351" spans="16:16" x14ac:dyDescent="0.3">
      <c r="P898351" s="83"/>
    </row>
    <row r="898352" spans="16:16" x14ac:dyDescent="0.3">
      <c r="P898352" s="83"/>
    </row>
    <row r="898353" spans="16:16" x14ac:dyDescent="0.3">
      <c r="P898353" s="83"/>
    </row>
    <row r="898354" spans="16:16" x14ac:dyDescent="0.3">
      <c r="P898354" s="83"/>
    </row>
    <row r="898355" spans="16:16" x14ac:dyDescent="0.3">
      <c r="P898355" s="83"/>
    </row>
    <row r="898356" spans="16:16" x14ac:dyDescent="0.3">
      <c r="P898356" s="83"/>
    </row>
    <row r="898357" spans="16:16" x14ac:dyDescent="0.3">
      <c r="P898357" s="83"/>
    </row>
    <row r="898358" spans="16:16" x14ac:dyDescent="0.3">
      <c r="P898358" s="83"/>
    </row>
    <row r="898359" spans="16:16" x14ac:dyDescent="0.3">
      <c r="P898359" s="83"/>
    </row>
    <row r="898360" spans="16:16" x14ac:dyDescent="0.3">
      <c r="P898360" s="83"/>
    </row>
    <row r="898361" spans="16:16" x14ac:dyDescent="0.3">
      <c r="P898361" s="83"/>
    </row>
    <row r="898362" spans="16:16" x14ac:dyDescent="0.3">
      <c r="P898362" s="83"/>
    </row>
    <row r="898363" spans="16:16" x14ac:dyDescent="0.3">
      <c r="P898363" s="83"/>
    </row>
    <row r="898364" spans="16:16" x14ac:dyDescent="0.3">
      <c r="P898364" s="83"/>
    </row>
    <row r="898365" spans="16:16" x14ac:dyDescent="0.3">
      <c r="P898365" s="83"/>
    </row>
    <row r="898366" spans="16:16" x14ac:dyDescent="0.3">
      <c r="P898366" s="83"/>
    </row>
    <row r="898367" spans="16:16" x14ac:dyDescent="0.3">
      <c r="P898367" s="83"/>
    </row>
    <row r="898368" spans="16:16" x14ac:dyDescent="0.3">
      <c r="P898368" s="83"/>
    </row>
    <row r="898369" spans="16:16" x14ac:dyDescent="0.3">
      <c r="P898369" s="83"/>
    </row>
    <row r="898370" spans="16:16" x14ac:dyDescent="0.3">
      <c r="P898370" s="83"/>
    </row>
    <row r="898371" spans="16:16" x14ac:dyDescent="0.3">
      <c r="P898371" s="83"/>
    </row>
    <row r="898372" spans="16:16" x14ac:dyDescent="0.3">
      <c r="P898372" s="83"/>
    </row>
    <row r="898373" spans="16:16" x14ac:dyDescent="0.3">
      <c r="P898373" s="83"/>
    </row>
    <row r="898374" spans="16:16" x14ac:dyDescent="0.3">
      <c r="P898374" s="83"/>
    </row>
    <row r="898375" spans="16:16" x14ac:dyDescent="0.3">
      <c r="P898375" s="83"/>
    </row>
    <row r="898376" spans="16:16" x14ac:dyDescent="0.3">
      <c r="P898376" s="83"/>
    </row>
    <row r="898377" spans="16:16" x14ac:dyDescent="0.3">
      <c r="P898377" s="83"/>
    </row>
    <row r="898378" spans="16:16" x14ac:dyDescent="0.3">
      <c r="P898378" s="83"/>
    </row>
    <row r="898379" spans="16:16" x14ac:dyDescent="0.3">
      <c r="P898379" s="83"/>
    </row>
    <row r="898380" spans="16:16" x14ac:dyDescent="0.3">
      <c r="P898380" s="83"/>
    </row>
    <row r="898381" spans="16:16" x14ac:dyDescent="0.3">
      <c r="P898381" s="83"/>
    </row>
    <row r="898382" spans="16:16" x14ac:dyDescent="0.3">
      <c r="P898382" s="83"/>
    </row>
    <row r="898383" spans="16:16" x14ac:dyDescent="0.3">
      <c r="P898383" s="83"/>
    </row>
    <row r="898384" spans="16:16" x14ac:dyDescent="0.3">
      <c r="P898384" s="83"/>
    </row>
    <row r="898385" spans="16:16" x14ac:dyDescent="0.3">
      <c r="P898385" s="83"/>
    </row>
    <row r="898386" spans="16:16" x14ac:dyDescent="0.3">
      <c r="P898386" s="83"/>
    </row>
    <row r="898387" spans="16:16" x14ac:dyDescent="0.3">
      <c r="P898387" s="83"/>
    </row>
    <row r="898388" spans="16:16" x14ac:dyDescent="0.3">
      <c r="P898388" s="83"/>
    </row>
    <row r="898389" spans="16:16" x14ac:dyDescent="0.3">
      <c r="P898389" s="83"/>
    </row>
    <row r="898390" spans="16:16" x14ac:dyDescent="0.3">
      <c r="P898390" s="83"/>
    </row>
    <row r="898391" spans="16:16" x14ac:dyDescent="0.3">
      <c r="P898391" s="83"/>
    </row>
    <row r="898392" spans="16:16" x14ac:dyDescent="0.3">
      <c r="P898392" s="83"/>
    </row>
    <row r="898393" spans="16:16" x14ac:dyDescent="0.3">
      <c r="P898393" s="83"/>
    </row>
    <row r="898394" spans="16:16" x14ac:dyDescent="0.3">
      <c r="P898394" s="83"/>
    </row>
    <row r="898395" spans="16:16" x14ac:dyDescent="0.3">
      <c r="P898395" s="83"/>
    </row>
    <row r="898396" spans="16:16" x14ac:dyDescent="0.3">
      <c r="P898396" s="83"/>
    </row>
    <row r="898397" spans="16:16" x14ac:dyDescent="0.3">
      <c r="P898397" s="83"/>
    </row>
    <row r="898398" spans="16:16" x14ac:dyDescent="0.3">
      <c r="P898398" s="83"/>
    </row>
    <row r="898399" spans="16:16" x14ac:dyDescent="0.3">
      <c r="P898399" s="83"/>
    </row>
    <row r="898400" spans="16:16" x14ac:dyDescent="0.3">
      <c r="P898400" s="83"/>
    </row>
    <row r="898401" spans="16:16" x14ac:dyDescent="0.3">
      <c r="P898401" s="83"/>
    </row>
    <row r="898402" spans="16:16" x14ac:dyDescent="0.3">
      <c r="P898402" s="83"/>
    </row>
    <row r="898403" spans="16:16" x14ac:dyDescent="0.3">
      <c r="P898403" s="83"/>
    </row>
    <row r="898404" spans="16:16" x14ac:dyDescent="0.3">
      <c r="P898404" s="83"/>
    </row>
    <row r="898405" spans="16:16" x14ac:dyDescent="0.3">
      <c r="P898405" s="83"/>
    </row>
    <row r="898406" spans="16:16" x14ac:dyDescent="0.3">
      <c r="P898406" s="83"/>
    </row>
    <row r="898407" spans="16:16" x14ac:dyDescent="0.3">
      <c r="P898407" s="83"/>
    </row>
    <row r="898408" spans="16:16" x14ac:dyDescent="0.3">
      <c r="P898408" s="83"/>
    </row>
    <row r="898409" spans="16:16" x14ac:dyDescent="0.3">
      <c r="P898409" s="83"/>
    </row>
    <row r="898410" spans="16:16" x14ac:dyDescent="0.3">
      <c r="P898410" s="83"/>
    </row>
    <row r="898411" spans="16:16" x14ac:dyDescent="0.3">
      <c r="P898411" s="83"/>
    </row>
    <row r="898412" spans="16:16" x14ac:dyDescent="0.3">
      <c r="P898412" s="83"/>
    </row>
    <row r="898413" spans="16:16" x14ac:dyDescent="0.3">
      <c r="P898413" s="83"/>
    </row>
    <row r="898414" spans="16:16" x14ac:dyDescent="0.3">
      <c r="P898414" s="83"/>
    </row>
    <row r="898415" spans="16:16" x14ac:dyDescent="0.3">
      <c r="P898415" s="83"/>
    </row>
    <row r="898416" spans="16:16" x14ac:dyDescent="0.3">
      <c r="P898416" s="83"/>
    </row>
    <row r="898417" spans="16:16" x14ac:dyDescent="0.3">
      <c r="P898417" s="83"/>
    </row>
    <row r="898418" spans="16:16" x14ac:dyDescent="0.3">
      <c r="P898418" s="83"/>
    </row>
    <row r="898419" spans="16:16" x14ac:dyDescent="0.3">
      <c r="P898419" s="83"/>
    </row>
    <row r="898420" spans="16:16" x14ac:dyDescent="0.3">
      <c r="P898420" s="83"/>
    </row>
    <row r="898421" spans="16:16" x14ac:dyDescent="0.3">
      <c r="P898421" s="83"/>
    </row>
    <row r="898422" spans="16:16" x14ac:dyDescent="0.3">
      <c r="P898422" s="83"/>
    </row>
    <row r="898423" spans="16:16" x14ac:dyDescent="0.3">
      <c r="P898423" s="83"/>
    </row>
    <row r="898424" spans="16:16" x14ac:dyDescent="0.3">
      <c r="P898424" s="83"/>
    </row>
    <row r="898425" spans="16:16" x14ac:dyDescent="0.3">
      <c r="P898425" s="83"/>
    </row>
    <row r="898426" spans="16:16" x14ac:dyDescent="0.3">
      <c r="P898426" s="83"/>
    </row>
    <row r="898427" spans="16:16" x14ac:dyDescent="0.3">
      <c r="P898427" s="83"/>
    </row>
    <row r="898428" spans="16:16" x14ac:dyDescent="0.3">
      <c r="P898428" s="83"/>
    </row>
    <row r="898429" spans="16:16" x14ac:dyDescent="0.3">
      <c r="P898429" s="83"/>
    </row>
    <row r="898430" spans="16:16" x14ac:dyDescent="0.3">
      <c r="P898430" s="83"/>
    </row>
    <row r="898431" spans="16:16" x14ac:dyDescent="0.3">
      <c r="P898431" s="83"/>
    </row>
    <row r="898432" spans="16:16" x14ac:dyDescent="0.3">
      <c r="P898432" s="83"/>
    </row>
    <row r="898433" spans="16:16" x14ac:dyDescent="0.3">
      <c r="P898433" s="83"/>
    </row>
    <row r="898434" spans="16:16" x14ac:dyDescent="0.3">
      <c r="P898434" s="83"/>
    </row>
    <row r="898435" spans="16:16" x14ac:dyDescent="0.3">
      <c r="P898435" s="83"/>
    </row>
    <row r="898436" spans="16:16" x14ac:dyDescent="0.3">
      <c r="P898436" s="83"/>
    </row>
    <row r="898437" spans="16:16" x14ac:dyDescent="0.3">
      <c r="P898437" s="83"/>
    </row>
    <row r="898438" spans="16:16" x14ac:dyDescent="0.3">
      <c r="P898438" s="83"/>
    </row>
    <row r="898439" spans="16:16" x14ac:dyDescent="0.3">
      <c r="P898439" s="83"/>
    </row>
    <row r="898440" spans="16:16" x14ac:dyDescent="0.3">
      <c r="P898440" s="83"/>
    </row>
    <row r="898441" spans="16:16" x14ac:dyDescent="0.3">
      <c r="P898441" s="83"/>
    </row>
    <row r="898442" spans="16:16" x14ac:dyDescent="0.3">
      <c r="P898442" s="83"/>
    </row>
    <row r="898443" spans="16:16" x14ac:dyDescent="0.3">
      <c r="P898443" s="83"/>
    </row>
    <row r="898444" spans="16:16" x14ac:dyDescent="0.3">
      <c r="P898444" s="83"/>
    </row>
    <row r="898445" spans="16:16" x14ac:dyDescent="0.3">
      <c r="P898445" s="83"/>
    </row>
    <row r="898446" spans="16:16" x14ac:dyDescent="0.3">
      <c r="P898446" s="83"/>
    </row>
    <row r="898447" spans="16:16" x14ac:dyDescent="0.3">
      <c r="P898447" s="83"/>
    </row>
    <row r="898448" spans="16:16" x14ac:dyDescent="0.3">
      <c r="P898448" s="83"/>
    </row>
    <row r="898449" spans="16:16" x14ac:dyDescent="0.3">
      <c r="P898449" s="83"/>
    </row>
    <row r="898450" spans="16:16" x14ac:dyDescent="0.3">
      <c r="P898450" s="83"/>
    </row>
    <row r="898451" spans="16:16" x14ac:dyDescent="0.3">
      <c r="P898451" s="83"/>
    </row>
    <row r="898452" spans="16:16" x14ac:dyDescent="0.3">
      <c r="P898452" s="83"/>
    </row>
    <row r="898453" spans="16:16" x14ac:dyDescent="0.3">
      <c r="P898453" s="83"/>
    </row>
    <row r="898454" spans="16:16" x14ac:dyDescent="0.3">
      <c r="P898454" s="83"/>
    </row>
    <row r="898455" spans="16:16" x14ac:dyDescent="0.3">
      <c r="P898455" s="83"/>
    </row>
    <row r="898456" spans="16:16" x14ac:dyDescent="0.3">
      <c r="P898456" s="83"/>
    </row>
    <row r="898457" spans="16:16" x14ac:dyDescent="0.3">
      <c r="P898457" s="83"/>
    </row>
    <row r="898458" spans="16:16" x14ac:dyDescent="0.3">
      <c r="P898458" s="83"/>
    </row>
    <row r="898459" spans="16:16" x14ac:dyDescent="0.3">
      <c r="P898459" s="83"/>
    </row>
    <row r="898460" spans="16:16" x14ac:dyDescent="0.3">
      <c r="P898460" s="83"/>
    </row>
    <row r="898461" spans="16:16" x14ac:dyDescent="0.3">
      <c r="P898461" s="83"/>
    </row>
    <row r="898462" spans="16:16" x14ac:dyDescent="0.3">
      <c r="P898462" s="83"/>
    </row>
    <row r="898463" spans="16:16" x14ac:dyDescent="0.3">
      <c r="P898463" s="83"/>
    </row>
    <row r="898464" spans="16:16" x14ac:dyDescent="0.3">
      <c r="P898464" s="83"/>
    </row>
    <row r="898465" spans="16:16" x14ac:dyDescent="0.3">
      <c r="P898465" s="83"/>
    </row>
    <row r="898466" spans="16:16" x14ac:dyDescent="0.3">
      <c r="P898466" s="83"/>
    </row>
    <row r="898467" spans="16:16" x14ac:dyDescent="0.3">
      <c r="P898467" s="83"/>
    </row>
    <row r="898468" spans="16:16" x14ac:dyDescent="0.3">
      <c r="P898468" s="83"/>
    </row>
    <row r="898469" spans="16:16" x14ac:dyDescent="0.3">
      <c r="P898469" s="83"/>
    </row>
    <row r="898470" spans="16:16" x14ac:dyDescent="0.3">
      <c r="P898470" s="83"/>
    </row>
    <row r="898471" spans="16:16" x14ac:dyDescent="0.3">
      <c r="P898471" s="83"/>
    </row>
    <row r="898472" spans="16:16" x14ac:dyDescent="0.3">
      <c r="P898472" s="83"/>
    </row>
    <row r="898473" spans="16:16" x14ac:dyDescent="0.3">
      <c r="P898473" s="83"/>
    </row>
    <row r="898474" spans="16:16" x14ac:dyDescent="0.3">
      <c r="P898474" s="83"/>
    </row>
    <row r="898475" spans="16:16" x14ac:dyDescent="0.3">
      <c r="P898475" s="83"/>
    </row>
    <row r="898476" spans="16:16" x14ac:dyDescent="0.3">
      <c r="P898476" s="83"/>
    </row>
    <row r="898477" spans="16:16" x14ac:dyDescent="0.3">
      <c r="P898477" s="83"/>
    </row>
    <row r="898478" spans="16:16" x14ac:dyDescent="0.3">
      <c r="P898478" s="83"/>
    </row>
    <row r="898479" spans="16:16" x14ac:dyDescent="0.3">
      <c r="P898479" s="83"/>
    </row>
    <row r="898480" spans="16:16" x14ac:dyDescent="0.3">
      <c r="P898480" s="83"/>
    </row>
    <row r="898481" spans="16:16" x14ac:dyDescent="0.3">
      <c r="P898481" s="83"/>
    </row>
    <row r="898482" spans="16:16" x14ac:dyDescent="0.3">
      <c r="P898482" s="83"/>
    </row>
    <row r="898483" spans="16:16" x14ac:dyDescent="0.3">
      <c r="P898483" s="83"/>
    </row>
    <row r="898484" spans="16:16" x14ac:dyDescent="0.3">
      <c r="P898484" s="83"/>
    </row>
    <row r="898485" spans="16:16" x14ac:dyDescent="0.3">
      <c r="P898485" s="83"/>
    </row>
    <row r="898486" spans="16:16" x14ac:dyDescent="0.3">
      <c r="P898486" s="83"/>
    </row>
    <row r="898487" spans="16:16" x14ac:dyDescent="0.3">
      <c r="P898487" s="83"/>
    </row>
    <row r="898488" spans="16:16" x14ac:dyDescent="0.3">
      <c r="P898488" s="83"/>
    </row>
    <row r="898489" spans="16:16" x14ac:dyDescent="0.3">
      <c r="P898489" s="83"/>
    </row>
    <row r="898490" spans="16:16" x14ac:dyDescent="0.3">
      <c r="P898490" s="83"/>
    </row>
    <row r="898491" spans="16:16" x14ac:dyDescent="0.3">
      <c r="P898491" s="83"/>
    </row>
    <row r="898492" spans="16:16" x14ac:dyDescent="0.3">
      <c r="P898492" s="83"/>
    </row>
    <row r="898493" spans="16:16" x14ac:dyDescent="0.3">
      <c r="P898493" s="83"/>
    </row>
    <row r="898494" spans="16:16" x14ac:dyDescent="0.3">
      <c r="P898494" s="83"/>
    </row>
    <row r="898495" spans="16:16" x14ac:dyDescent="0.3">
      <c r="P898495" s="83"/>
    </row>
    <row r="898496" spans="16:16" x14ac:dyDescent="0.3">
      <c r="P898496" s="83"/>
    </row>
    <row r="898497" spans="16:16" x14ac:dyDescent="0.3">
      <c r="P898497" s="83"/>
    </row>
    <row r="898498" spans="16:16" x14ac:dyDescent="0.3">
      <c r="P898498" s="83"/>
    </row>
    <row r="898499" spans="16:16" x14ac:dyDescent="0.3">
      <c r="P898499" s="83"/>
    </row>
    <row r="898500" spans="16:16" x14ac:dyDescent="0.3">
      <c r="P898500" s="83"/>
    </row>
    <row r="898501" spans="16:16" x14ac:dyDescent="0.3">
      <c r="P898501" s="83"/>
    </row>
    <row r="898502" spans="16:16" x14ac:dyDescent="0.3">
      <c r="P898502" s="83"/>
    </row>
    <row r="898503" spans="16:16" x14ac:dyDescent="0.3">
      <c r="P898503" s="83"/>
    </row>
    <row r="898504" spans="16:16" x14ac:dyDescent="0.3">
      <c r="P898504" s="83"/>
    </row>
    <row r="898505" spans="16:16" x14ac:dyDescent="0.3">
      <c r="P898505" s="83"/>
    </row>
    <row r="898506" spans="16:16" x14ac:dyDescent="0.3">
      <c r="P898506" s="83"/>
    </row>
    <row r="898507" spans="16:16" x14ac:dyDescent="0.3">
      <c r="P898507" s="83"/>
    </row>
    <row r="898508" spans="16:16" x14ac:dyDescent="0.3">
      <c r="P898508" s="83"/>
    </row>
    <row r="898509" spans="16:16" x14ac:dyDescent="0.3">
      <c r="P898509" s="83"/>
    </row>
    <row r="898510" spans="16:16" x14ac:dyDescent="0.3">
      <c r="P898510" s="83"/>
    </row>
    <row r="898511" spans="16:16" x14ac:dyDescent="0.3">
      <c r="P898511" s="83"/>
    </row>
    <row r="898512" spans="16:16" x14ac:dyDescent="0.3">
      <c r="P898512" s="83"/>
    </row>
    <row r="898513" spans="16:16" x14ac:dyDescent="0.3">
      <c r="P898513" s="83"/>
    </row>
    <row r="898514" spans="16:16" x14ac:dyDescent="0.3">
      <c r="P898514" s="83"/>
    </row>
    <row r="898515" spans="16:16" x14ac:dyDescent="0.3">
      <c r="P898515" s="83"/>
    </row>
    <row r="898516" spans="16:16" x14ac:dyDescent="0.3">
      <c r="P898516" s="83"/>
    </row>
    <row r="898517" spans="16:16" x14ac:dyDescent="0.3">
      <c r="P898517" s="83"/>
    </row>
    <row r="898518" spans="16:16" x14ac:dyDescent="0.3">
      <c r="P898518" s="83"/>
    </row>
    <row r="898519" spans="16:16" x14ac:dyDescent="0.3">
      <c r="P898519" s="83"/>
    </row>
    <row r="898520" spans="16:16" x14ac:dyDescent="0.3">
      <c r="P898520" s="83"/>
    </row>
    <row r="898521" spans="16:16" x14ac:dyDescent="0.3">
      <c r="P898521" s="83"/>
    </row>
    <row r="898522" spans="16:16" x14ac:dyDescent="0.3">
      <c r="P898522" s="83"/>
    </row>
    <row r="898523" spans="16:16" x14ac:dyDescent="0.3">
      <c r="P898523" s="83"/>
    </row>
    <row r="898524" spans="16:16" x14ac:dyDescent="0.3">
      <c r="P898524" s="83"/>
    </row>
    <row r="898525" spans="16:16" x14ac:dyDescent="0.3">
      <c r="P898525" s="83"/>
    </row>
    <row r="898526" spans="16:16" x14ac:dyDescent="0.3">
      <c r="P898526" s="83"/>
    </row>
    <row r="898527" spans="16:16" x14ac:dyDescent="0.3">
      <c r="P898527" s="83"/>
    </row>
    <row r="898528" spans="16:16" x14ac:dyDescent="0.3">
      <c r="P898528" s="83"/>
    </row>
    <row r="898529" spans="16:16" x14ac:dyDescent="0.3">
      <c r="P898529" s="83"/>
    </row>
    <row r="898530" spans="16:16" x14ac:dyDescent="0.3">
      <c r="P898530" s="83"/>
    </row>
    <row r="898531" spans="16:16" x14ac:dyDescent="0.3">
      <c r="P898531" s="83"/>
    </row>
    <row r="898532" spans="16:16" x14ac:dyDescent="0.3">
      <c r="P898532" s="83"/>
    </row>
    <row r="898533" spans="16:16" x14ac:dyDescent="0.3">
      <c r="P898533" s="83"/>
    </row>
    <row r="898534" spans="16:16" x14ac:dyDescent="0.3">
      <c r="P898534" s="83"/>
    </row>
    <row r="898535" spans="16:16" x14ac:dyDescent="0.3">
      <c r="P898535" s="83"/>
    </row>
    <row r="898536" spans="16:16" x14ac:dyDescent="0.3">
      <c r="P898536" s="83"/>
    </row>
    <row r="898537" spans="16:16" x14ac:dyDescent="0.3">
      <c r="P898537" s="83"/>
    </row>
    <row r="898538" spans="16:16" x14ac:dyDescent="0.3">
      <c r="P898538" s="83"/>
    </row>
    <row r="898539" spans="16:16" x14ac:dyDescent="0.3">
      <c r="P898539" s="83"/>
    </row>
    <row r="898540" spans="16:16" x14ac:dyDescent="0.3">
      <c r="P898540" s="83"/>
    </row>
    <row r="898541" spans="16:16" x14ac:dyDescent="0.3">
      <c r="P898541" s="83"/>
    </row>
    <row r="898542" spans="16:16" x14ac:dyDescent="0.3">
      <c r="P898542" s="83"/>
    </row>
    <row r="898543" spans="16:16" x14ac:dyDescent="0.3">
      <c r="P898543" s="83"/>
    </row>
    <row r="898544" spans="16:16" x14ac:dyDescent="0.3">
      <c r="P898544" s="83"/>
    </row>
    <row r="898545" spans="16:16" x14ac:dyDescent="0.3">
      <c r="P898545" s="83"/>
    </row>
    <row r="898546" spans="16:16" x14ac:dyDescent="0.3">
      <c r="P898546" s="83"/>
    </row>
    <row r="898547" spans="16:16" x14ac:dyDescent="0.3">
      <c r="P898547" s="83"/>
    </row>
    <row r="898548" spans="16:16" x14ac:dyDescent="0.3">
      <c r="P898548" s="83"/>
    </row>
    <row r="898549" spans="16:16" x14ac:dyDescent="0.3">
      <c r="P898549" s="83"/>
    </row>
    <row r="898550" spans="16:16" x14ac:dyDescent="0.3">
      <c r="P898550" s="83"/>
    </row>
    <row r="898551" spans="16:16" x14ac:dyDescent="0.3">
      <c r="P898551" s="83"/>
    </row>
    <row r="898552" spans="16:16" x14ac:dyDescent="0.3">
      <c r="P898552" s="83"/>
    </row>
    <row r="898553" spans="16:16" x14ac:dyDescent="0.3">
      <c r="P898553" s="83"/>
    </row>
    <row r="898554" spans="16:16" x14ac:dyDescent="0.3">
      <c r="P898554" s="83"/>
    </row>
    <row r="898555" spans="16:16" x14ac:dyDescent="0.3">
      <c r="P898555" s="83"/>
    </row>
    <row r="898556" spans="16:16" x14ac:dyDescent="0.3">
      <c r="P898556" s="83"/>
    </row>
    <row r="898557" spans="16:16" x14ac:dyDescent="0.3">
      <c r="P898557" s="83"/>
    </row>
    <row r="898558" spans="16:16" x14ac:dyDescent="0.3">
      <c r="P898558" s="83"/>
    </row>
    <row r="898559" spans="16:16" x14ac:dyDescent="0.3">
      <c r="P898559" s="83"/>
    </row>
    <row r="898560" spans="16:16" x14ac:dyDescent="0.3">
      <c r="P898560" s="83"/>
    </row>
    <row r="898561" spans="16:16" x14ac:dyDescent="0.3">
      <c r="P898561" s="83"/>
    </row>
    <row r="898562" spans="16:16" x14ac:dyDescent="0.3">
      <c r="P898562" s="83"/>
    </row>
    <row r="898563" spans="16:16" x14ac:dyDescent="0.3">
      <c r="P898563" s="83"/>
    </row>
    <row r="898564" spans="16:16" x14ac:dyDescent="0.3">
      <c r="P898564" s="83"/>
    </row>
    <row r="898565" spans="16:16" x14ac:dyDescent="0.3">
      <c r="P898565" s="83"/>
    </row>
    <row r="898566" spans="16:16" x14ac:dyDescent="0.3">
      <c r="P898566" s="83"/>
    </row>
    <row r="898567" spans="16:16" x14ac:dyDescent="0.3">
      <c r="P898567" s="83"/>
    </row>
    <row r="898568" spans="16:16" x14ac:dyDescent="0.3">
      <c r="P898568" s="83"/>
    </row>
    <row r="898569" spans="16:16" x14ac:dyDescent="0.3">
      <c r="P898569" s="83"/>
    </row>
    <row r="898570" spans="16:16" x14ac:dyDescent="0.3">
      <c r="P898570" s="83"/>
    </row>
    <row r="898571" spans="16:16" x14ac:dyDescent="0.3">
      <c r="P898571" s="83"/>
    </row>
    <row r="898572" spans="16:16" x14ac:dyDescent="0.3">
      <c r="P898572" s="83"/>
    </row>
    <row r="898573" spans="16:16" x14ac:dyDescent="0.3">
      <c r="P898573" s="83"/>
    </row>
    <row r="898574" spans="16:16" x14ac:dyDescent="0.3">
      <c r="P898574" s="83"/>
    </row>
    <row r="898575" spans="16:16" x14ac:dyDescent="0.3">
      <c r="P898575" s="83"/>
    </row>
    <row r="898576" spans="16:16" x14ac:dyDescent="0.3">
      <c r="P898576" s="83"/>
    </row>
    <row r="898577" spans="16:16" x14ac:dyDescent="0.3">
      <c r="P898577" s="83"/>
    </row>
    <row r="898578" spans="16:16" x14ac:dyDescent="0.3">
      <c r="P898578" s="83"/>
    </row>
    <row r="898579" spans="16:16" x14ac:dyDescent="0.3">
      <c r="P898579" s="83"/>
    </row>
    <row r="898580" spans="16:16" x14ac:dyDescent="0.3">
      <c r="P898580" s="83"/>
    </row>
    <row r="898581" spans="16:16" x14ac:dyDescent="0.3">
      <c r="P898581" s="83"/>
    </row>
    <row r="898582" spans="16:16" x14ac:dyDescent="0.3">
      <c r="P898582" s="83"/>
    </row>
    <row r="898583" spans="16:16" x14ac:dyDescent="0.3">
      <c r="P898583" s="83"/>
    </row>
    <row r="898584" spans="16:16" x14ac:dyDescent="0.3">
      <c r="P898584" s="83"/>
    </row>
    <row r="898585" spans="16:16" x14ac:dyDescent="0.3">
      <c r="P898585" s="83"/>
    </row>
    <row r="898586" spans="16:16" x14ac:dyDescent="0.3">
      <c r="P898586" s="83"/>
    </row>
    <row r="898587" spans="16:16" x14ac:dyDescent="0.3">
      <c r="P898587" s="83"/>
    </row>
    <row r="898588" spans="16:16" x14ac:dyDescent="0.3">
      <c r="P898588" s="83"/>
    </row>
    <row r="898589" spans="16:16" x14ac:dyDescent="0.3">
      <c r="P898589" s="83"/>
    </row>
    <row r="898590" spans="16:16" x14ac:dyDescent="0.3">
      <c r="P898590" s="83"/>
    </row>
    <row r="898591" spans="16:16" x14ac:dyDescent="0.3">
      <c r="P898591" s="83"/>
    </row>
    <row r="898592" spans="16:16" x14ac:dyDescent="0.3">
      <c r="P898592" s="83"/>
    </row>
    <row r="898593" spans="16:16" x14ac:dyDescent="0.3">
      <c r="P898593" s="83"/>
    </row>
    <row r="898594" spans="16:16" x14ac:dyDescent="0.3">
      <c r="P898594" s="83"/>
    </row>
    <row r="898595" spans="16:16" x14ac:dyDescent="0.3">
      <c r="P898595" s="83"/>
    </row>
    <row r="898596" spans="16:16" x14ac:dyDescent="0.3">
      <c r="P898596" s="83"/>
    </row>
    <row r="898597" spans="16:16" x14ac:dyDescent="0.3">
      <c r="P898597" s="83"/>
    </row>
    <row r="898598" spans="16:16" x14ac:dyDescent="0.3">
      <c r="P898598" s="83"/>
    </row>
    <row r="898599" spans="16:16" x14ac:dyDescent="0.3">
      <c r="P898599" s="83"/>
    </row>
    <row r="898600" spans="16:16" x14ac:dyDescent="0.3">
      <c r="P898600" s="83"/>
    </row>
    <row r="898601" spans="16:16" x14ac:dyDescent="0.3">
      <c r="P898601" s="83"/>
    </row>
    <row r="898602" spans="16:16" x14ac:dyDescent="0.3">
      <c r="P898602" s="83"/>
    </row>
    <row r="898603" spans="16:16" x14ac:dyDescent="0.3">
      <c r="P898603" s="83"/>
    </row>
    <row r="898604" spans="16:16" x14ac:dyDescent="0.3">
      <c r="P898604" s="83"/>
    </row>
    <row r="898605" spans="16:16" x14ac:dyDescent="0.3">
      <c r="P898605" s="83"/>
    </row>
    <row r="898606" spans="16:16" x14ac:dyDescent="0.3">
      <c r="P898606" s="83"/>
    </row>
    <row r="898607" spans="16:16" x14ac:dyDescent="0.3">
      <c r="P898607" s="83"/>
    </row>
    <row r="898608" spans="16:16" x14ac:dyDescent="0.3">
      <c r="P898608" s="83"/>
    </row>
    <row r="898609" spans="16:16" x14ac:dyDescent="0.3">
      <c r="P898609" s="83"/>
    </row>
    <row r="898610" spans="16:16" x14ac:dyDescent="0.3">
      <c r="P898610" s="83"/>
    </row>
    <row r="898611" spans="16:16" x14ac:dyDescent="0.3">
      <c r="P898611" s="83"/>
    </row>
    <row r="898612" spans="16:16" x14ac:dyDescent="0.3">
      <c r="P898612" s="83"/>
    </row>
    <row r="898613" spans="16:16" x14ac:dyDescent="0.3">
      <c r="P898613" s="83"/>
    </row>
    <row r="898614" spans="16:16" x14ac:dyDescent="0.3">
      <c r="P898614" s="83"/>
    </row>
    <row r="898615" spans="16:16" x14ac:dyDescent="0.3">
      <c r="P898615" s="83"/>
    </row>
    <row r="898616" spans="16:16" x14ac:dyDescent="0.3">
      <c r="P898616" s="83"/>
    </row>
    <row r="898617" spans="16:16" x14ac:dyDescent="0.3">
      <c r="P898617" s="83"/>
    </row>
    <row r="898618" spans="16:16" x14ac:dyDescent="0.3">
      <c r="P898618" s="83"/>
    </row>
    <row r="898619" spans="16:16" x14ac:dyDescent="0.3">
      <c r="P898619" s="83"/>
    </row>
    <row r="898620" spans="16:16" x14ac:dyDescent="0.3">
      <c r="P898620" s="83"/>
    </row>
    <row r="898621" spans="16:16" x14ac:dyDescent="0.3">
      <c r="P898621" s="83"/>
    </row>
    <row r="898622" spans="16:16" x14ac:dyDescent="0.3">
      <c r="P898622" s="83"/>
    </row>
    <row r="898623" spans="16:16" x14ac:dyDescent="0.3">
      <c r="P898623" s="83"/>
    </row>
    <row r="898624" spans="16:16" x14ac:dyDescent="0.3">
      <c r="P898624" s="83"/>
    </row>
    <row r="898625" spans="16:16" x14ac:dyDescent="0.3">
      <c r="P898625" s="83"/>
    </row>
    <row r="898626" spans="16:16" x14ac:dyDescent="0.3">
      <c r="P898626" s="83"/>
    </row>
    <row r="898627" spans="16:16" x14ac:dyDescent="0.3">
      <c r="P898627" s="83"/>
    </row>
    <row r="898628" spans="16:16" x14ac:dyDescent="0.3">
      <c r="P898628" s="83"/>
    </row>
    <row r="898629" spans="16:16" x14ac:dyDescent="0.3">
      <c r="P898629" s="83"/>
    </row>
    <row r="898630" spans="16:16" x14ac:dyDescent="0.3">
      <c r="P898630" s="83"/>
    </row>
    <row r="898631" spans="16:16" x14ac:dyDescent="0.3">
      <c r="P898631" s="83"/>
    </row>
    <row r="898632" spans="16:16" x14ac:dyDescent="0.3">
      <c r="P898632" s="83"/>
    </row>
    <row r="898633" spans="16:16" x14ac:dyDescent="0.3">
      <c r="P898633" s="83"/>
    </row>
    <row r="898634" spans="16:16" x14ac:dyDescent="0.3">
      <c r="P898634" s="83"/>
    </row>
    <row r="898635" spans="16:16" x14ac:dyDescent="0.3">
      <c r="P898635" s="83"/>
    </row>
    <row r="898636" spans="16:16" x14ac:dyDescent="0.3">
      <c r="P898636" s="83"/>
    </row>
    <row r="898637" spans="16:16" x14ac:dyDescent="0.3">
      <c r="P898637" s="83"/>
    </row>
    <row r="898638" spans="16:16" x14ac:dyDescent="0.3">
      <c r="P898638" s="83"/>
    </row>
    <row r="898639" spans="16:16" x14ac:dyDescent="0.3">
      <c r="P898639" s="83"/>
    </row>
    <row r="898640" spans="16:16" x14ac:dyDescent="0.3">
      <c r="P898640" s="83"/>
    </row>
    <row r="898641" spans="16:16" x14ac:dyDescent="0.3">
      <c r="P898641" s="83"/>
    </row>
    <row r="898642" spans="16:16" x14ac:dyDescent="0.3">
      <c r="P898642" s="83"/>
    </row>
    <row r="898643" spans="16:16" x14ac:dyDescent="0.3">
      <c r="P898643" s="83"/>
    </row>
    <row r="898644" spans="16:16" x14ac:dyDescent="0.3">
      <c r="P898644" s="83"/>
    </row>
    <row r="898645" spans="16:16" x14ac:dyDescent="0.3">
      <c r="P898645" s="83"/>
    </row>
    <row r="898646" spans="16:16" x14ac:dyDescent="0.3">
      <c r="P898646" s="83"/>
    </row>
    <row r="898647" spans="16:16" x14ac:dyDescent="0.3">
      <c r="P898647" s="83"/>
    </row>
    <row r="898648" spans="16:16" x14ac:dyDescent="0.3">
      <c r="P898648" s="83"/>
    </row>
    <row r="898649" spans="16:16" x14ac:dyDescent="0.3">
      <c r="P898649" s="83"/>
    </row>
    <row r="898650" spans="16:16" x14ac:dyDescent="0.3">
      <c r="P898650" s="83"/>
    </row>
    <row r="898651" spans="16:16" x14ac:dyDescent="0.3">
      <c r="P898651" s="83"/>
    </row>
    <row r="898652" spans="16:16" x14ac:dyDescent="0.3">
      <c r="P898652" s="83"/>
    </row>
    <row r="898653" spans="16:16" x14ac:dyDescent="0.3">
      <c r="P898653" s="83"/>
    </row>
    <row r="898654" spans="16:16" x14ac:dyDescent="0.3">
      <c r="P898654" s="83"/>
    </row>
    <row r="898655" spans="16:16" x14ac:dyDescent="0.3">
      <c r="P898655" s="83"/>
    </row>
    <row r="898656" spans="16:16" x14ac:dyDescent="0.3">
      <c r="P898656" s="83"/>
    </row>
    <row r="898657" spans="16:16" x14ac:dyDescent="0.3">
      <c r="P898657" s="83"/>
    </row>
    <row r="898658" spans="16:16" x14ac:dyDescent="0.3">
      <c r="P898658" s="83"/>
    </row>
    <row r="898659" spans="16:16" x14ac:dyDescent="0.3">
      <c r="P898659" s="83"/>
    </row>
    <row r="898660" spans="16:16" x14ac:dyDescent="0.3">
      <c r="P898660" s="83"/>
    </row>
    <row r="898661" spans="16:16" x14ac:dyDescent="0.3">
      <c r="P898661" s="83"/>
    </row>
    <row r="898662" spans="16:16" x14ac:dyDescent="0.3">
      <c r="P898662" s="83"/>
    </row>
    <row r="898663" spans="16:16" x14ac:dyDescent="0.3">
      <c r="P898663" s="83"/>
    </row>
    <row r="898664" spans="16:16" x14ac:dyDescent="0.3">
      <c r="P898664" s="83"/>
    </row>
    <row r="898665" spans="16:16" x14ac:dyDescent="0.3">
      <c r="P898665" s="83"/>
    </row>
    <row r="898666" spans="16:16" x14ac:dyDescent="0.3">
      <c r="P898666" s="83"/>
    </row>
    <row r="898667" spans="16:16" x14ac:dyDescent="0.3">
      <c r="P898667" s="83"/>
    </row>
    <row r="898668" spans="16:16" x14ac:dyDescent="0.3">
      <c r="P898668" s="83"/>
    </row>
    <row r="898669" spans="16:16" x14ac:dyDescent="0.3">
      <c r="P898669" s="83"/>
    </row>
    <row r="898670" spans="16:16" x14ac:dyDescent="0.3">
      <c r="P898670" s="83"/>
    </row>
    <row r="898671" spans="16:16" x14ac:dyDescent="0.3">
      <c r="P898671" s="83"/>
    </row>
    <row r="898672" spans="16:16" x14ac:dyDescent="0.3">
      <c r="P898672" s="83"/>
    </row>
    <row r="898673" spans="16:16" x14ac:dyDescent="0.3">
      <c r="P898673" s="83"/>
    </row>
    <row r="898674" spans="16:16" x14ac:dyDescent="0.3">
      <c r="P898674" s="83"/>
    </row>
    <row r="898675" spans="16:16" x14ac:dyDescent="0.3">
      <c r="P898675" s="83"/>
    </row>
    <row r="898676" spans="16:16" x14ac:dyDescent="0.3">
      <c r="P898676" s="83"/>
    </row>
    <row r="898677" spans="16:16" x14ac:dyDescent="0.3">
      <c r="P898677" s="83"/>
    </row>
    <row r="898678" spans="16:16" x14ac:dyDescent="0.3">
      <c r="P898678" s="83"/>
    </row>
    <row r="898679" spans="16:16" x14ac:dyDescent="0.3">
      <c r="P898679" s="83"/>
    </row>
    <row r="898680" spans="16:16" x14ac:dyDescent="0.3">
      <c r="P898680" s="83"/>
    </row>
    <row r="898681" spans="16:16" x14ac:dyDescent="0.3">
      <c r="P898681" s="83"/>
    </row>
    <row r="898682" spans="16:16" x14ac:dyDescent="0.3">
      <c r="P898682" s="83"/>
    </row>
    <row r="898683" spans="16:16" x14ac:dyDescent="0.3">
      <c r="P898683" s="83"/>
    </row>
    <row r="898684" spans="16:16" x14ac:dyDescent="0.3">
      <c r="P898684" s="83"/>
    </row>
    <row r="898685" spans="16:16" x14ac:dyDescent="0.3">
      <c r="P898685" s="83"/>
    </row>
    <row r="898686" spans="16:16" x14ac:dyDescent="0.3">
      <c r="P898686" s="83"/>
    </row>
    <row r="898687" spans="16:16" x14ac:dyDescent="0.3">
      <c r="P898687" s="83"/>
    </row>
    <row r="898688" spans="16:16" x14ac:dyDescent="0.3">
      <c r="P898688" s="83"/>
    </row>
    <row r="898689" spans="16:16" x14ac:dyDescent="0.3">
      <c r="P898689" s="83"/>
    </row>
    <row r="898690" spans="16:16" x14ac:dyDescent="0.3">
      <c r="P898690" s="83"/>
    </row>
    <row r="898691" spans="16:16" x14ac:dyDescent="0.3">
      <c r="P898691" s="83"/>
    </row>
    <row r="898692" spans="16:16" x14ac:dyDescent="0.3">
      <c r="P898692" s="83"/>
    </row>
    <row r="898693" spans="16:16" x14ac:dyDescent="0.3">
      <c r="P898693" s="83"/>
    </row>
    <row r="898694" spans="16:16" x14ac:dyDescent="0.3">
      <c r="P898694" s="83"/>
    </row>
    <row r="898695" spans="16:16" x14ac:dyDescent="0.3">
      <c r="P898695" s="83"/>
    </row>
    <row r="898696" spans="16:16" x14ac:dyDescent="0.3">
      <c r="P898696" s="83"/>
    </row>
    <row r="898697" spans="16:16" x14ac:dyDescent="0.3">
      <c r="P898697" s="83"/>
    </row>
    <row r="898698" spans="16:16" x14ac:dyDescent="0.3">
      <c r="P898698" s="83"/>
    </row>
    <row r="898699" spans="16:16" x14ac:dyDescent="0.3">
      <c r="P898699" s="83"/>
    </row>
    <row r="898700" spans="16:16" x14ac:dyDescent="0.3">
      <c r="P898700" s="83"/>
    </row>
    <row r="898701" spans="16:16" x14ac:dyDescent="0.3">
      <c r="P898701" s="83"/>
    </row>
    <row r="898702" spans="16:16" x14ac:dyDescent="0.3">
      <c r="P898702" s="83"/>
    </row>
    <row r="898703" spans="16:16" x14ac:dyDescent="0.3">
      <c r="P898703" s="83"/>
    </row>
    <row r="898704" spans="16:16" x14ac:dyDescent="0.3">
      <c r="P898704" s="83"/>
    </row>
    <row r="898705" spans="16:16" x14ac:dyDescent="0.3">
      <c r="P898705" s="83"/>
    </row>
    <row r="898706" spans="16:16" x14ac:dyDescent="0.3">
      <c r="P898706" s="83"/>
    </row>
    <row r="898707" spans="16:16" x14ac:dyDescent="0.3">
      <c r="P898707" s="83"/>
    </row>
    <row r="898708" spans="16:16" x14ac:dyDescent="0.3">
      <c r="P898708" s="83"/>
    </row>
    <row r="898709" spans="16:16" x14ac:dyDescent="0.3">
      <c r="P898709" s="83"/>
    </row>
    <row r="898710" spans="16:16" x14ac:dyDescent="0.3">
      <c r="P898710" s="83"/>
    </row>
    <row r="898711" spans="16:16" x14ac:dyDescent="0.3">
      <c r="P898711" s="83"/>
    </row>
    <row r="898712" spans="16:16" x14ac:dyDescent="0.3">
      <c r="P898712" s="83"/>
    </row>
    <row r="898713" spans="16:16" x14ac:dyDescent="0.3">
      <c r="P898713" s="83"/>
    </row>
    <row r="898714" spans="16:16" x14ac:dyDescent="0.3">
      <c r="P898714" s="83"/>
    </row>
    <row r="898715" spans="16:16" x14ac:dyDescent="0.3">
      <c r="P898715" s="83"/>
    </row>
    <row r="898716" spans="16:16" x14ac:dyDescent="0.3">
      <c r="P898716" s="83"/>
    </row>
    <row r="898717" spans="16:16" x14ac:dyDescent="0.3">
      <c r="P898717" s="83"/>
    </row>
    <row r="898718" spans="16:16" x14ac:dyDescent="0.3">
      <c r="P898718" s="83"/>
    </row>
    <row r="898719" spans="16:16" x14ac:dyDescent="0.3">
      <c r="P898719" s="83"/>
    </row>
    <row r="898720" spans="16:16" x14ac:dyDescent="0.3">
      <c r="P898720" s="83"/>
    </row>
    <row r="898721" spans="16:16" x14ac:dyDescent="0.3">
      <c r="P898721" s="83"/>
    </row>
    <row r="898722" spans="16:16" x14ac:dyDescent="0.3">
      <c r="P898722" s="83"/>
    </row>
    <row r="898723" spans="16:16" x14ac:dyDescent="0.3">
      <c r="P898723" s="83"/>
    </row>
    <row r="898724" spans="16:16" x14ac:dyDescent="0.3">
      <c r="P898724" s="83"/>
    </row>
    <row r="898725" spans="16:16" x14ac:dyDescent="0.3">
      <c r="P898725" s="83"/>
    </row>
    <row r="898726" spans="16:16" x14ac:dyDescent="0.3">
      <c r="P898726" s="83"/>
    </row>
    <row r="898727" spans="16:16" x14ac:dyDescent="0.3">
      <c r="P898727" s="83"/>
    </row>
    <row r="898728" spans="16:16" x14ac:dyDescent="0.3">
      <c r="P898728" s="83"/>
    </row>
    <row r="898729" spans="16:16" x14ac:dyDescent="0.3">
      <c r="P898729" s="83"/>
    </row>
    <row r="898730" spans="16:16" x14ac:dyDescent="0.3">
      <c r="P898730" s="83"/>
    </row>
    <row r="898731" spans="16:16" x14ac:dyDescent="0.3">
      <c r="P898731" s="83"/>
    </row>
    <row r="898732" spans="16:16" x14ac:dyDescent="0.3">
      <c r="P898732" s="83"/>
    </row>
    <row r="898733" spans="16:16" x14ac:dyDescent="0.3">
      <c r="P898733" s="83"/>
    </row>
    <row r="898734" spans="16:16" x14ac:dyDescent="0.3">
      <c r="P898734" s="83"/>
    </row>
    <row r="898735" spans="16:16" x14ac:dyDescent="0.3">
      <c r="P898735" s="83"/>
    </row>
    <row r="898736" spans="16:16" x14ac:dyDescent="0.3">
      <c r="P898736" s="83"/>
    </row>
    <row r="898737" spans="16:16" x14ac:dyDescent="0.3">
      <c r="P898737" s="83"/>
    </row>
    <row r="898738" spans="16:16" x14ac:dyDescent="0.3">
      <c r="P898738" s="83"/>
    </row>
    <row r="898739" spans="16:16" x14ac:dyDescent="0.3">
      <c r="P898739" s="83"/>
    </row>
    <row r="898740" spans="16:16" x14ac:dyDescent="0.3">
      <c r="P898740" s="83"/>
    </row>
    <row r="898741" spans="16:16" x14ac:dyDescent="0.3">
      <c r="P898741" s="83"/>
    </row>
    <row r="898742" spans="16:16" x14ac:dyDescent="0.3">
      <c r="P898742" s="83"/>
    </row>
    <row r="898743" spans="16:16" x14ac:dyDescent="0.3">
      <c r="P898743" s="83"/>
    </row>
    <row r="898744" spans="16:16" x14ac:dyDescent="0.3">
      <c r="P898744" s="83"/>
    </row>
    <row r="898745" spans="16:16" x14ac:dyDescent="0.3">
      <c r="P898745" s="83"/>
    </row>
    <row r="898746" spans="16:16" x14ac:dyDescent="0.3">
      <c r="P898746" s="83"/>
    </row>
    <row r="898747" spans="16:16" x14ac:dyDescent="0.3">
      <c r="P898747" s="83"/>
    </row>
    <row r="898748" spans="16:16" x14ac:dyDescent="0.3">
      <c r="P898748" s="83"/>
    </row>
    <row r="898749" spans="16:16" x14ac:dyDescent="0.3">
      <c r="P898749" s="83"/>
    </row>
    <row r="898750" spans="16:16" x14ac:dyDescent="0.3">
      <c r="P898750" s="83"/>
    </row>
    <row r="898751" spans="16:16" x14ac:dyDescent="0.3">
      <c r="P898751" s="83"/>
    </row>
    <row r="898752" spans="16:16" x14ac:dyDescent="0.3">
      <c r="P898752" s="83"/>
    </row>
    <row r="898753" spans="16:16" x14ac:dyDescent="0.3">
      <c r="P898753" s="83"/>
    </row>
    <row r="898754" spans="16:16" x14ac:dyDescent="0.3">
      <c r="P898754" s="83"/>
    </row>
    <row r="898755" spans="16:16" x14ac:dyDescent="0.3">
      <c r="P898755" s="83"/>
    </row>
    <row r="898756" spans="16:16" x14ac:dyDescent="0.3">
      <c r="P898756" s="83"/>
    </row>
    <row r="898757" spans="16:16" x14ac:dyDescent="0.3">
      <c r="P898757" s="83"/>
    </row>
    <row r="898758" spans="16:16" x14ac:dyDescent="0.3">
      <c r="P898758" s="83"/>
    </row>
    <row r="898759" spans="16:16" x14ac:dyDescent="0.3">
      <c r="P898759" s="83"/>
    </row>
    <row r="898760" spans="16:16" x14ac:dyDescent="0.3">
      <c r="P898760" s="83"/>
    </row>
    <row r="898761" spans="16:16" x14ac:dyDescent="0.3">
      <c r="P898761" s="83"/>
    </row>
    <row r="898762" spans="16:16" x14ac:dyDescent="0.3">
      <c r="P898762" s="83"/>
    </row>
    <row r="898763" spans="16:16" x14ac:dyDescent="0.3">
      <c r="P898763" s="83"/>
    </row>
    <row r="898764" spans="16:16" x14ac:dyDescent="0.3">
      <c r="P898764" s="83"/>
    </row>
    <row r="898765" spans="16:16" x14ac:dyDescent="0.3">
      <c r="P898765" s="83"/>
    </row>
    <row r="898766" spans="16:16" x14ac:dyDescent="0.3">
      <c r="P898766" s="83"/>
    </row>
    <row r="898767" spans="16:16" x14ac:dyDescent="0.3">
      <c r="P898767" s="83"/>
    </row>
    <row r="898768" spans="16:16" x14ac:dyDescent="0.3">
      <c r="P898768" s="83"/>
    </row>
    <row r="898769" spans="16:16" x14ac:dyDescent="0.3">
      <c r="P898769" s="83"/>
    </row>
    <row r="898770" spans="16:16" x14ac:dyDescent="0.3">
      <c r="P898770" s="83"/>
    </row>
    <row r="898771" spans="16:16" x14ac:dyDescent="0.3">
      <c r="P898771" s="83"/>
    </row>
    <row r="898772" spans="16:16" x14ac:dyDescent="0.3">
      <c r="P898772" s="83"/>
    </row>
    <row r="898773" spans="16:16" x14ac:dyDescent="0.3">
      <c r="P898773" s="83"/>
    </row>
    <row r="898774" spans="16:16" x14ac:dyDescent="0.3">
      <c r="P898774" s="83"/>
    </row>
    <row r="898775" spans="16:16" x14ac:dyDescent="0.3">
      <c r="P898775" s="83"/>
    </row>
    <row r="898776" spans="16:16" x14ac:dyDescent="0.3">
      <c r="P898776" s="83"/>
    </row>
    <row r="898777" spans="16:16" x14ac:dyDescent="0.3">
      <c r="P898777" s="83"/>
    </row>
    <row r="898778" spans="16:16" x14ac:dyDescent="0.3">
      <c r="P898778" s="83"/>
    </row>
    <row r="898779" spans="16:16" x14ac:dyDescent="0.3">
      <c r="P898779" s="83"/>
    </row>
    <row r="898780" spans="16:16" x14ac:dyDescent="0.3">
      <c r="P898780" s="83"/>
    </row>
    <row r="898781" spans="16:16" x14ac:dyDescent="0.3">
      <c r="P898781" s="83"/>
    </row>
    <row r="898782" spans="16:16" x14ac:dyDescent="0.3">
      <c r="P898782" s="83"/>
    </row>
    <row r="898783" spans="16:16" x14ac:dyDescent="0.3">
      <c r="P898783" s="83"/>
    </row>
    <row r="898784" spans="16:16" x14ac:dyDescent="0.3">
      <c r="P898784" s="83"/>
    </row>
    <row r="898785" spans="16:16" x14ac:dyDescent="0.3">
      <c r="P898785" s="83"/>
    </row>
    <row r="898786" spans="16:16" x14ac:dyDescent="0.3">
      <c r="P898786" s="83"/>
    </row>
    <row r="898787" spans="16:16" x14ac:dyDescent="0.3">
      <c r="P898787" s="83"/>
    </row>
    <row r="898788" spans="16:16" x14ac:dyDescent="0.3">
      <c r="P898788" s="83"/>
    </row>
    <row r="898789" spans="16:16" x14ac:dyDescent="0.3">
      <c r="P898789" s="83"/>
    </row>
    <row r="898790" spans="16:16" x14ac:dyDescent="0.3">
      <c r="P898790" s="83"/>
    </row>
    <row r="898791" spans="16:16" x14ac:dyDescent="0.3">
      <c r="P898791" s="83"/>
    </row>
    <row r="898792" spans="16:16" x14ac:dyDescent="0.3">
      <c r="P898792" s="83"/>
    </row>
    <row r="898793" spans="16:16" x14ac:dyDescent="0.3">
      <c r="P898793" s="83"/>
    </row>
    <row r="898794" spans="16:16" x14ac:dyDescent="0.3">
      <c r="P898794" s="83"/>
    </row>
    <row r="898795" spans="16:16" x14ac:dyDescent="0.3">
      <c r="P898795" s="83"/>
    </row>
    <row r="898796" spans="16:16" x14ac:dyDescent="0.3">
      <c r="P898796" s="83"/>
    </row>
    <row r="898797" spans="16:16" x14ac:dyDescent="0.3">
      <c r="P898797" s="83"/>
    </row>
    <row r="898798" spans="16:16" x14ac:dyDescent="0.3">
      <c r="P898798" s="83"/>
    </row>
    <row r="898799" spans="16:16" x14ac:dyDescent="0.3">
      <c r="P898799" s="83"/>
    </row>
    <row r="898800" spans="16:16" x14ac:dyDescent="0.3">
      <c r="P898800" s="83"/>
    </row>
    <row r="898801" spans="16:16" x14ac:dyDescent="0.3">
      <c r="P898801" s="83"/>
    </row>
    <row r="898802" spans="16:16" x14ac:dyDescent="0.3">
      <c r="P898802" s="83"/>
    </row>
    <row r="898803" spans="16:16" x14ac:dyDescent="0.3">
      <c r="P898803" s="83"/>
    </row>
    <row r="898804" spans="16:16" x14ac:dyDescent="0.3">
      <c r="P898804" s="83"/>
    </row>
    <row r="898805" spans="16:16" x14ac:dyDescent="0.3">
      <c r="P898805" s="83"/>
    </row>
    <row r="898806" spans="16:16" x14ac:dyDescent="0.3">
      <c r="P898806" s="83"/>
    </row>
    <row r="898807" spans="16:16" x14ac:dyDescent="0.3">
      <c r="P898807" s="83"/>
    </row>
    <row r="898808" spans="16:16" x14ac:dyDescent="0.3">
      <c r="P898808" s="83"/>
    </row>
    <row r="898809" spans="16:16" x14ac:dyDescent="0.3">
      <c r="P898809" s="83"/>
    </row>
    <row r="898810" spans="16:16" x14ac:dyDescent="0.3">
      <c r="P898810" s="83"/>
    </row>
    <row r="898811" spans="16:16" x14ac:dyDescent="0.3">
      <c r="P898811" s="83"/>
    </row>
    <row r="898812" spans="16:16" x14ac:dyDescent="0.3">
      <c r="P898812" s="83"/>
    </row>
    <row r="898813" spans="16:16" x14ac:dyDescent="0.3">
      <c r="P898813" s="83"/>
    </row>
    <row r="898814" spans="16:16" x14ac:dyDescent="0.3">
      <c r="P898814" s="83"/>
    </row>
    <row r="898815" spans="16:16" x14ac:dyDescent="0.3">
      <c r="P898815" s="83"/>
    </row>
    <row r="898816" spans="16:16" x14ac:dyDescent="0.3">
      <c r="P898816" s="83"/>
    </row>
    <row r="898817" spans="16:16" x14ac:dyDescent="0.3">
      <c r="P898817" s="83"/>
    </row>
    <row r="898818" spans="16:16" x14ac:dyDescent="0.3">
      <c r="P898818" s="83"/>
    </row>
    <row r="898819" spans="16:16" x14ac:dyDescent="0.3">
      <c r="P898819" s="83"/>
    </row>
    <row r="898820" spans="16:16" x14ac:dyDescent="0.3">
      <c r="P898820" s="83"/>
    </row>
    <row r="898821" spans="16:16" x14ac:dyDescent="0.3">
      <c r="P898821" s="83"/>
    </row>
    <row r="898822" spans="16:16" x14ac:dyDescent="0.3">
      <c r="P898822" s="83"/>
    </row>
    <row r="898823" spans="16:16" x14ac:dyDescent="0.3">
      <c r="P898823" s="83"/>
    </row>
    <row r="898824" spans="16:16" x14ac:dyDescent="0.3">
      <c r="P898824" s="83"/>
    </row>
    <row r="898825" spans="16:16" x14ac:dyDescent="0.3">
      <c r="P898825" s="83"/>
    </row>
    <row r="898826" spans="16:16" x14ac:dyDescent="0.3">
      <c r="P898826" s="83"/>
    </row>
    <row r="898827" spans="16:16" x14ac:dyDescent="0.3">
      <c r="P898827" s="83"/>
    </row>
    <row r="898828" spans="16:16" x14ac:dyDescent="0.3">
      <c r="P898828" s="83"/>
    </row>
    <row r="898829" spans="16:16" x14ac:dyDescent="0.3">
      <c r="P898829" s="83"/>
    </row>
    <row r="898830" spans="16:16" x14ac:dyDescent="0.3">
      <c r="P898830" s="83"/>
    </row>
    <row r="898831" spans="16:16" x14ac:dyDescent="0.3">
      <c r="P898831" s="83"/>
    </row>
    <row r="898832" spans="16:16" x14ac:dyDescent="0.3">
      <c r="P898832" s="83"/>
    </row>
    <row r="898833" spans="16:16" x14ac:dyDescent="0.3">
      <c r="P898833" s="83"/>
    </row>
    <row r="898834" spans="16:16" x14ac:dyDescent="0.3">
      <c r="P898834" s="83"/>
    </row>
    <row r="898835" spans="16:16" x14ac:dyDescent="0.3">
      <c r="P898835" s="83"/>
    </row>
    <row r="898836" spans="16:16" x14ac:dyDescent="0.3">
      <c r="P898836" s="83"/>
    </row>
    <row r="898837" spans="16:16" x14ac:dyDescent="0.3">
      <c r="P898837" s="83"/>
    </row>
    <row r="898838" spans="16:16" x14ac:dyDescent="0.3">
      <c r="P898838" s="83"/>
    </row>
    <row r="898839" spans="16:16" x14ac:dyDescent="0.3">
      <c r="P898839" s="83"/>
    </row>
    <row r="898840" spans="16:16" x14ac:dyDescent="0.3">
      <c r="P898840" s="83"/>
    </row>
    <row r="898841" spans="16:16" x14ac:dyDescent="0.3">
      <c r="P898841" s="83"/>
    </row>
    <row r="898842" spans="16:16" x14ac:dyDescent="0.3">
      <c r="P898842" s="83"/>
    </row>
    <row r="898843" spans="16:16" x14ac:dyDescent="0.3">
      <c r="P898843" s="83"/>
    </row>
    <row r="898844" spans="16:16" x14ac:dyDescent="0.3">
      <c r="P898844" s="83"/>
    </row>
    <row r="898845" spans="16:16" x14ac:dyDescent="0.3">
      <c r="P898845" s="83"/>
    </row>
    <row r="898846" spans="16:16" x14ac:dyDescent="0.3">
      <c r="P898846" s="83"/>
    </row>
    <row r="898847" spans="16:16" x14ac:dyDescent="0.3">
      <c r="P898847" s="83"/>
    </row>
    <row r="898848" spans="16:16" x14ac:dyDescent="0.3">
      <c r="P898848" s="83"/>
    </row>
    <row r="898849" spans="16:16" x14ac:dyDescent="0.3">
      <c r="P898849" s="83"/>
    </row>
    <row r="898850" spans="16:16" x14ac:dyDescent="0.3">
      <c r="P898850" s="83"/>
    </row>
    <row r="898851" spans="16:16" x14ac:dyDescent="0.3">
      <c r="P898851" s="83"/>
    </row>
    <row r="898852" spans="16:16" x14ac:dyDescent="0.3">
      <c r="P898852" s="83"/>
    </row>
    <row r="898853" spans="16:16" x14ac:dyDescent="0.3">
      <c r="P898853" s="83"/>
    </row>
    <row r="898854" spans="16:16" x14ac:dyDescent="0.3">
      <c r="P898854" s="83"/>
    </row>
    <row r="898855" spans="16:16" x14ac:dyDescent="0.3">
      <c r="P898855" s="83"/>
    </row>
    <row r="898856" spans="16:16" x14ac:dyDescent="0.3">
      <c r="P898856" s="83"/>
    </row>
    <row r="898857" spans="16:16" x14ac:dyDescent="0.3">
      <c r="P898857" s="83"/>
    </row>
    <row r="898858" spans="16:16" x14ac:dyDescent="0.3">
      <c r="P898858" s="83"/>
    </row>
    <row r="898859" spans="16:16" x14ac:dyDescent="0.3">
      <c r="P898859" s="83"/>
    </row>
    <row r="898860" spans="16:16" x14ac:dyDescent="0.3">
      <c r="P898860" s="83"/>
    </row>
    <row r="898861" spans="16:16" x14ac:dyDescent="0.3">
      <c r="P898861" s="83"/>
    </row>
    <row r="898862" spans="16:16" x14ac:dyDescent="0.3">
      <c r="P898862" s="83"/>
    </row>
    <row r="898863" spans="16:16" x14ac:dyDescent="0.3">
      <c r="P898863" s="83"/>
    </row>
    <row r="898864" spans="16:16" x14ac:dyDescent="0.3">
      <c r="P898864" s="83"/>
    </row>
    <row r="898865" spans="16:16" x14ac:dyDescent="0.3">
      <c r="P898865" s="83"/>
    </row>
    <row r="898866" spans="16:16" x14ac:dyDescent="0.3">
      <c r="P898866" s="83"/>
    </row>
    <row r="898867" spans="16:16" x14ac:dyDescent="0.3">
      <c r="P898867" s="83"/>
    </row>
    <row r="898868" spans="16:16" x14ac:dyDescent="0.3">
      <c r="P898868" s="83"/>
    </row>
    <row r="898869" spans="16:16" x14ac:dyDescent="0.3">
      <c r="P898869" s="83"/>
    </row>
    <row r="898870" spans="16:16" x14ac:dyDescent="0.3">
      <c r="P898870" s="83"/>
    </row>
    <row r="898871" spans="16:16" x14ac:dyDescent="0.3">
      <c r="P898871" s="83"/>
    </row>
    <row r="898872" spans="16:16" x14ac:dyDescent="0.3">
      <c r="P898872" s="83"/>
    </row>
    <row r="898873" spans="16:16" x14ac:dyDescent="0.3">
      <c r="P898873" s="83"/>
    </row>
    <row r="898874" spans="16:16" x14ac:dyDescent="0.3">
      <c r="P898874" s="83"/>
    </row>
    <row r="898875" spans="16:16" x14ac:dyDescent="0.3">
      <c r="P898875" s="83"/>
    </row>
    <row r="898876" spans="16:16" x14ac:dyDescent="0.3">
      <c r="P898876" s="83"/>
    </row>
    <row r="898877" spans="16:16" x14ac:dyDescent="0.3">
      <c r="P898877" s="83"/>
    </row>
    <row r="898878" spans="16:16" x14ac:dyDescent="0.3">
      <c r="P898878" s="83"/>
    </row>
    <row r="898879" spans="16:16" x14ac:dyDescent="0.3">
      <c r="P898879" s="83"/>
    </row>
    <row r="898880" spans="16:16" x14ac:dyDescent="0.3">
      <c r="P898880" s="83"/>
    </row>
    <row r="898881" spans="16:16" x14ac:dyDescent="0.3">
      <c r="P898881" s="83"/>
    </row>
    <row r="898882" spans="16:16" x14ac:dyDescent="0.3">
      <c r="P898882" s="83"/>
    </row>
    <row r="898883" spans="16:16" x14ac:dyDescent="0.3">
      <c r="P898883" s="83"/>
    </row>
    <row r="898884" spans="16:16" x14ac:dyDescent="0.3">
      <c r="P898884" s="83"/>
    </row>
    <row r="898885" spans="16:16" x14ac:dyDescent="0.3">
      <c r="P898885" s="83"/>
    </row>
    <row r="898886" spans="16:16" x14ac:dyDescent="0.3">
      <c r="P898886" s="83"/>
    </row>
    <row r="898887" spans="16:16" x14ac:dyDescent="0.3">
      <c r="P898887" s="83"/>
    </row>
    <row r="898888" spans="16:16" x14ac:dyDescent="0.3">
      <c r="P898888" s="83"/>
    </row>
    <row r="898889" spans="16:16" x14ac:dyDescent="0.3">
      <c r="P898889" s="83"/>
    </row>
    <row r="898890" spans="16:16" x14ac:dyDescent="0.3">
      <c r="P898890" s="83"/>
    </row>
    <row r="898891" spans="16:16" x14ac:dyDescent="0.3">
      <c r="P898891" s="83"/>
    </row>
    <row r="898892" spans="16:16" x14ac:dyDescent="0.3">
      <c r="P898892" s="83"/>
    </row>
    <row r="898893" spans="16:16" x14ac:dyDescent="0.3">
      <c r="P898893" s="83"/>
    </row>
    <row r="898894" spans="16:16" x14ac:dyDescent="0.3">
      <c r="P898894" s="83"/>
    </row>
    <row r="898895" spans="16:16" x14ac:dyDescent="0.3">
      <c r="P898895" s="83"/>
    </row>
    <row r="898896" spans="16:16" x14ac:dyDescent="0.3">
      <c r="P898896" s="83"/>
    </row>
    <row r="898897" spans="16:16" x14ac:dyDescent="0.3">
      <c r="P898897" s="83"/>
    </row>
    <row r="898898" spans="16:16" x14ac:dyDescent="0.3">
      <c r="P898898" s="83"/>
    </row>
    <row r="898899" spans="16:16" x14ac:dyDescent="0.3">
      <c r="P898899" s="83"/>
    </row>
    <row r="898900" spans="16:16" x14ac:dyDescent="0.3">
      <c r="P898900" s="83"/>
    </row>
    <row r="898901" spans="16:16" x14ac:dyDescent="0.3">
      <c r="P898901" s="83"/>
    </row>
    <row r="898902" spans="16:16" x14ac:dyDescent="0.3">
      <c r="P898902" s="83"/>
    </row>
    <row r="898903" spans="16:16" x14ac:dyDescent="0.3">
      <c r="P898903" s="83"/>
    </row>
    <row r="898904" spans="16:16" x14ac:dyDescent="0.3">
      <c r="P898904" s="83"/>
    </row>
    <row r="898905" spans="16:16" x14ac:dyDescent="0.3">
      <c r="P898905" s="83"/>
    </row>
    <row r="898906" spans="16:16" x14ac:dyDescent="0.3">
      <c r="P898906" s="83"/>
    </row>
    <row r="898907" spans="16:16" x14ac:dyDescent="0.3">
      <c r="P898907" s="83"/>
    </row>
    <row r="898908" spans="16:16" x14ac:dyDescent="0.3">
      <c r="P898908" s="83"/>
    </row>
    <row r="898909" spans="16:16" x14ac:dyDescent="0.3">
      <c r="P898909" s="83"/>
    </row>
    <row r="898910" spans="16:16" x14ac:dyDescent="0.3">
      <c r="P898910" s="83"/>
    </row>
    <row r="898911" spans="16:16" x14ac:dyDescent="0.3">
      <c r="P898911" s="83"/>
    </row>
    <row r="898912" spans="16:16" x14ac:dyDescent="0.3">
      <c r="P898912" s="83"/>
    </row>
    <row r="898913" spans="16:16" x14ac:dyDescent="0.3">
      <c r="P898913" s="83"/>
    </row>
    <row r="898914" spans="16:16" x14ac:dyDescent="0.3">
      <c r="P898914" s="83"/>
    </row>
    <row r="898915" spans="16:16" x14ac:dyDescent="0.3">
      <c r="P898915" s="83"/>
    </row>
    <row r="898916" spans="16:16" x14ac:dyDescent="0.3">
      <c r="P898916" s="83"/>
    </row>
    <row r="898917" spans="16:16" x14ac:dyDescent="0.3">
      <c r="P898917" s="83"/>
    </row>
    <row r="898918" spans="16:16" x14ac:dyDescent="0.3">
      <c r="P898918" s="83"/>
    </row>
    <row r="898919" spans="16:16" x14ac:dyDescent="0.3">
      <c r="P898919" s="83"/>
    </row>
    <row r="898920" spans="16:16" x14ac:dyDescent="0.3">
      <c r="P898920" s="83"/>
    </row>
    <row r="898921" spans="16:16" x14ac:dyDescent="0.3">
      <c r="P898921" s="83"/>
    </row>
    <row r="898922" spans="16:16" x14ac:dyDescent="0.3">
      <c r="P898922" s="83"/>
    </row>
    <row r="898923" spans="16:16" x14ac:dyDescent="0.3">
      <c r="P898923" s="83"/>
    </row>
    <row r="898924" spans="16:16" x14ac:dyDescent="0.3">
      <c r="P898924" s="83"/>
    </row>
    <row r="898925" spans="16:16" x14ac:dyDescent="0.3">
      <c r="P898925" s="83"/>
    </row>
    <row r="898926" spans="16:16" x14ac:dyDescent="0.3">
      <c r="P898926" s="83"/>
    </row>
    <row r="898927" spans="16:16" x14ac:dyDescent="0.3">
      <c r="P898927" s="83"/>
    </row>
    <row r="898928" spans="16:16" x14ac:dyDescent="0.3">
      <c r="P898928" s="83"/>
    </row>
    <row r="898929" spans="16:16" x14ac:dyDescent="0.3">
      <c r="P898929" s="83"/>
    </row>
    <row r="898930" spans="16:16" x14ac:dyDescent="0.3">
      <c r="P898930" s="83"/>
    </row>
    <row r="898931" spans="16:16" x14ac:dyDescent="0.3">
      <c r="P898931" s="83"/>
    </row>
    <row r="898932" spans="16:16" x14ac:dyDescent="0.3">
      <c r="P898932" s="83"/>
    </row>
    <row r="898933" spans="16:16" x14ac:dyDescent="0.3">
      <c r="P898933" s="83"/>
    </row>
    <row r="898934" spans="16:16" x14ac:dyDescent="0.3">
      <c r="P898934" s="83"/>
    </row>
    <row r="898935" spans="16:16" x14ac:dyDescent="0.3">
      <c r="P898935" s="83"/>
    </row>
    <row r="898936" spans="16:16" x14ac:dyDescent="0.3">
      <c r="P898936" s="83"/>
    </row>
    <row r="898937" spans="16:16" x14ac:dyDescent="0.3">
      <c r="P898937" s="83"/>
    </row>
    <row r="898938" spans="16:16" x14ac:dyDescent="0.3">
      <c r="P898938" s="83"/>
    </row>
    <row r="898939" spans="16:16" x14ac:dyDescent="0.3">
      <c r="P898939" s="83"/>
    </row>
    <row r="898940" spans="16:16" x14ac:dyDescent="0.3">
      <c r="P898940" s="83"/>
    </row>
    <row r="898941" spans="16:16" x14ac:dyDescent="0.3">
      <c r="P898941" s="83"/>
    </row>
    <row r="898942" spans="16:16" x14ac:dyDescent="0.3">
      <c r="P898942" s="83"/>
    </row>
    <row r="898943" spans="16:16" x14ac:dyDescent="0.3">
      <c r="P898943" s="83"/>
    </row>
    <row r="898944" spans="16:16" x14ac:dyDescent="0.3">
      <c r="P898944" s="83"/>
    </row>
    <row r="898945" spans="16:16" x14ac:dyDescent="0.3">
      <c r="P898945" s="83"/>
    </row>
    <row r="898946" spans="16:16" x14ac:dyDescent="0.3">
      <c r="P898946" s="83"/>
    </row>
    <row r="898947" spans="16:16" x14ac:dyDescent="0.3">
      <c r="P898947" s="83"/>
    </row>
    <row r="898948" spans="16:16" x14ac:dyDescent="0.3">
      <c r="P898948" s="83"/>
    </row>
    <row r="898949" spans="16:16" x14ac:dyDescent="0.3">
      <c r="P898949" s="83"/>
    </row>
    <row r="898950" spans="16:16" x14ac:dyDescent="0.3">
      <c r="P898950" s="83"/>
    </row>
    <row r="898951" spans="16:16" x14ac:dyDescent="0.3">
      <c r="P898951" s="83"/>
    </row>
    <row r="898952" spans="16:16" x14ac:dyDescent="0.3">
      <c r="P898952" s="83"/>
    </row>
    <row r="898953" spans="16:16" x14ac:dyDescent="0.3">
      <c r="P898953" s="83"/>
    </row>
    <row r="898954" spans="16:16" x14ac:dyDescent="0.3">
      <c r="P898954" s="83"/>
    </row>
    <row r="898955" spans="16:16" x14ac:dyDescent="0.3">
      <c r="P898955" s="83"/>
    </row>
    <row r="898956" spans="16:16" x14ac:dyDescent="0.3">
      <c r="P898956" s="83"/>
    </row>
    <row r="898957" spans="16:16" x14ac:dyDescent="0.3">
      <c r="P898957" s="83"/>
    </row>
    <row r="898958" spans="16:16" x14ac:dyDescent="0.3">
      <c r="P898958" s="83"/>
    </row>
    <row r="898959" spans="16:16" x14ac:dyDescent="0.3">
      <c r="P898959" s="83"/>
    </row>
    <row r="898960" spans="16:16" x14ac:dyDescent="0.3">
      <c r="P898960" s="83"/>
    </row>
    <row r="898961" spans="16:16" x14ac:dyDescent="0.3">
      <c r="P898961" s="83"/>
    </row>
    <row r="898962" spans="16:16" x14ac:dyDescent="0.3">
      <c r="P898962" s="83"/>
    </row>
    <row r="898963" spans="16:16" x14ac:dyDescent="0.3">
      <c r="P898963" s="83"/>
    </row>
    <row r="898964" spans="16:16" x14ac:dyDescent="0.3">
      <c r="P898964" s="83"/>
    </row>
    <row r="898965" spans="16:16" x14ac:dyDescent="0.3">
      <c r="P898965" s="83"/>
    </row>
    <row r="898966" spans="16:16" x14ac:dyDescent="0.3">
      <c r="P898966" s="83"/>
    </row>
    <row r="898967" spans="16:16" x14ac:dyDescent="0.3">
      <c r="P898967" s="83"/>
    </row>
    <row r="898968" spans="16:16" x14ac:dyDescent="0.3">
      <c r="P898968" s="83"/>
    </row>
    <row r="898969" spans="16:16" x14ac:dyDescent="0.3">
      <c r="P898969" s="83"/>
    </row>
    <row r="898970" spans="16:16" x14ac:dyDescent="0.3">
      <c r="P898970" s="83"/>
    </row>
    <row r="898971" spans="16:16" x14ac:dyDescent="0.3">
      <c r="P898971" s="83"/>
    </row>
    <row r="898972" spans="16:16" x14ac:dyDescent="0.3">
      <c r="P898972" s="83"/>
    </row>
    <row r="898973" spans="16:16" x14ac:dyDescent="0.3">
      <c r="P898973" s="83"/>
    </row>
    <row r="898974" spans="16:16" x14ac:dyDescent="0.3">
      <c r="P898974" s="83"/>
    </row>
    <row r="898975" spans="16:16" x14ac:dyDescent="0.3">
      <c r="P898975" s="83"/>
    </row>
    <row r="898976" spans="16:16" x14ac:dyDescent="0.3">
      <c r="P898976" s="83"/>
    </row>
    <row r="898977" spans="16:16" x14ac:dyDescent="0.3">
      <c r="P898977" s="83"/>
    </row>
    <row r="898978" spans="16:16" x14ac:dyDescent="0.3">
      <c r="P898978" s="83"/>
    </row>
    <row r="898979" spans="16:16" x14ac:dyDescent="0.3">
      <c r="P898979" s="83"/>
    </row>
    <row r="898980" spans="16:16" x14ac:dyDescent="0.3">
      <c r="P898980" s="83"/>
    </row>
    <row r="898981" spans="16:16" x14ac:dyDescent="0.3">
      <c r="P898981" s="83"/>
    </row>
    <row r="898982" spans="16:16" x14ac:dyDescent="0.3">
      <c r="P898982" s="83"/>
    </row>
    <row r="898983" spans="16:16" x14ac:dyDescent="0.3">
      <c r="P898983" s="83"/>
    </row>
    <row r="898984" spans="16:16" x14ac:dyDescent="0.3">
      <c r="P898984" s="83"/>
    </row>
    <row r="898985" spans="16:16" x14ac:dyDescent="0.3">
      <c r="P898985" s="83"/>
    </row>
    <row r="898986" spans="16:16" x14ac:dyDescent="0.3">
      <c r="P898986" s="83"/>
    </row>
    <row r="898987" spans="16:16" x14ac:dyDescent="0.3">
      <c r="P898987" s="83"/>
    </row>
    <row r="898988" spans="16:16" x14ac:dyDescent="0.3">
      <c r="P898988" s="83"/>
    </row>
    <row r="898989" spans="16:16" x14ac:dyDescent="0.3">
      <c r="P898989" s="83"/>
    </row>
    <row r="898990" spans="16:16" x14ac:dyDescent="0.3">
      <c r="P898990" s="83"/>
    </row>
    <row r="898991" spans="16:16" x14ac:dyDescent="0.3">
      <c r="P898991" s="83"/>
    </row>
    <row r="898992" spans="16:16" x14ac:dyDescent="0.3">
      <c r="P898992" s="83"/>
    </row>
    <row r="898993" spans="16:16" x14ac:dyDescent="0.3">
      <c r="P898993" s="83"/>
    </row>
    <row r="898994" spans="16:16" x14ac:dyDescent="0.3">
      <c r="P898994" s="83"/>
    </row>
    <row r="898995" spans="16:16" x14ac:dyDescent="0.3">
      <c r="P898995" s="83"/>
    </row>
    <row r="898996" spans="16:16" x14ac:dyDescent="0.3">
      <c r="P898996" s="83"/>
    </row>
    <row r="898997" spans="16:16" x14ac:dyDescent="0.3">
      <c r="P898997" s="83"/>
    </row>
    <row r="898998" spans="16:16" x14ac:dyDescent="0.3">
      <c r="P898998" s="83"/>
    </row>
    <row r="898999" spans="16:16" x14ac:dyDescent="0.3">
      <c r="P898999" s="83"/>
    </row>
    <row r="899000" spans="16:16" x14ac:dyDescent="0.3">
      <c r="P899000" s="83"/>
    </row>
    <row r="899001" spans="16:16" x14ac:dyDescent="0.3">
      <c r="P899001" s="83"/>
    </row>
    <row r="899002" spans="16:16" x14ac:dyDescent="0.3">
      <c r="P899002" s="83"/>
    </row>
    <row r="899003" spans="16:16" x14ac:dyDescent="0.3">
      <c r="P899003" s="83"/>
    </row>
    <row r="899004" spans="16:16" x14ac:dyDescent="0.3">
      <c r="P899004" s="83"/>
    </row>
    <row r="899005" spans="16:16" x14ac:dyDescent="0.3">
      <c r="P899005" s="83"/>
    </row>
    <row r="899006" spans="16:16" x14ac:dyDescent="0.3">
      <c r="P899006" s="83"/>
    </row>
    <row r="899007" spans="16:16" x14ac:dyDescent="0.3">
      <c r="P899007" s="83"/>
    </row>
    <row r="899008" spans="16:16" x14ac:dyDescent="0.3">
      <c r="P899008" s="83"/>
    </row>
    <row r="899009" spans="16:16" x14ac:dyDescent="0.3">
      <c r="P899009" s="83"/>
    </row>
    <row r="899010" spans="16:16" x14ac:dyDescent="0.3">
      <c r="P899010" s="83"/>
    </row>
    <row r="899011" spans="16:16" x14ac:dyDescent="0.3">
      <c r="P899011" s="83"/>
    </row>
    <row r="899012" spans="16:16" x14ac:dyDescent="0.3">
      <c r="P899012" s="83"/>
    </row>
    <row r="899013" spans="16:16" x14ac:dyDescent="0.3">
      <c r="P899013" s="83"/>
    </row>
    <row r="899014" spans="16:16" x14ac:dyDescent="0.3">
      <c r="P899014" s="83"/>
    </row>
    <row r="899015" spans="16:16" x14ac:dyDescent="0.3">
      <c r="P899015" s="83"/>
    </row>
    <row r="899016" spans="16:16" x14ac:dyDescent="0.3">
      <c r="P899016" s="83"/>
    </row>
    <row r="899017" spans="16:16" x14ac:dyDescent="0.3">
      <c r="P899017" s="83"/>
    </row>
    <row r="899018" spans="16:16" x14ac:dyDescent="0.3">
      <c r="P899018" s="83"/>
    </row>
    <row r="899019" spans="16:16" x14ac:dyDescent="0.3">
      <c r="P899019" s="83"/>
    </row>
    <row r="899020" spans="16:16" x14ac:dyDescent="0.3">
      <c r="P899020" s="83"/>
    </row>
    <row r="899021" spans="16:16" x14ac:dyDescent="0.3">
      <c r="P899021" s="83"/>
    </row>
    <row r="899022" spans="16:16" x14ac:dyDescent="0.3">
      <c r="P899022" s="83"/>
    </row>
    <row r="899023" spans="16:16" x14ac:dyDescent="0.3">
      <c r="P899023" s="83"/>
    </row>
    <row r="899024" spans="16:16" x14ac:dyDescent="0.3">
      <c r="P899024" s="83"/>
    </row>
    <row r="899025" spans="16:16" x14ac:dyDescent="0.3">
      <c r="P899025" s="83"/>
    </row>
    <row r="899026" spans="16:16" x14ac:dyDescent="0.3">
      <c r="P899026" s="83"/>
    </row>
    <row r="899027" spans="16:16" x14ac:dyDescent="0.3">
      <c r="P899027" s="83"/>
    </row>
    <row r="899028" spans="16:16" x14ac:dyDescent="0.3">
      <c r="P899028" s="83"/>
    </row>
    <row r="899029" spans="16:16" x14ac:dyDescent="0.3">
      <c r="P899029" s="83"/>
    </row>
    <row r="899030" spans="16:16" x14ac:dyDescent="0.3">
      <c r="P899030" s="83"/>
    </row>
    <row r="899031" spans="16:16" x14ac:dyDescent="0.3">
      <c r="P899031" s="83"/>
    </row>
    <row r="899032" spans="16:16" x14ac:dyDescent="0.3">
      <c r="P899032" s="83"/>
    </row>
    <row r="899033" spans="16:16" x14ac:dyDescent="0.3">
      <c r="P899033" s="83"/>
    </row>
    <row r="899034" spans="16:16" x14ac:dyDescent="0.3">
      <c r="P899034" s="83"/>
    </row>
    <row r="899035" spans="16:16" x14ac:dyDescent="0.3">
      <c r="P899035" s="83"/>
    </row>
    <row r="899036" spans="16:16" x14ac:dyDescent="0.3">
      <c r="P899036" s="83"/>
    </row>
    <row r="899037" spans="16:16" x14ac:dyDescent="0.3">
      <c r="P899037" s="83"/>
    </row>
    <row r="899038" spans="16:16" x14ac:dyDescent="0.3">
      <c r="P899038" s="83"/>
    </row>
    <row r="899039" spans="16:16" x14ac:dyDescent="0.3">
      <c r="P899039" s="83"/>
    </row>
    <row r="899040" spans="16:16" x14ac:dyDescent="0.3">
      <c r="P899040" s="83"/>
    </row>
    <row r="899041" spans="16:16" x14ac:dyDescent="0.3">
      <c r="P899041" s="83"/>
    </row>
    <row r="899042" spans="16:16" x14ac:dyDescent="0.3">
      <c r="P899042" s="83"/>
    </row>
    <row r="899043" spans="16:16" x14ac:dyDescent="0.3">
      <c r="P899043" s="83"/>
    </row>
    <row r="899044" spans="16:16" x14ac:dyDescent="0.3">
      <c r="P899044" s="83"/>
    </row>
    <row r="899045" spans="16:16" x14ac:dyDescent="0.3">
      <c r="P899045" s="83"/>
    </row>
    <row r="899046" spans="16:16" x14ac:dyDescent="0.3">
      <c r="P899046" s="83"/>
    </row>
    <row r="899047" spans="16:16" x14ac:dyDescent="0.3">
      <c r="P899047" s="83"/>
    </row>
    <row r="899048" spans="16:16" x14ac:dyDescent="0.3">
      <c r="P899048" s="83"/>
    </row>
    <row r="899049" spans="16:16" x14ac:dyDescent="0.3">
      <c r="P899049" s="83"/>
    </row>
    <row r="899050" spans="16:16" x14ac:dyDescent="0.3">
      <c r="P899050" s="83"/>
    </row>
    <row r="899051" spans="16:16" x14ac:dyDescent="0.3">
      <c r="P899051" s="83"/>
    </row>
    <row r="899052" spans="16:16" x14ac:dyDescent="0.3">
      <c r="P899052" s="83"/>
    </row>
    <row r="899053" spans="16:16" x14ac:dyDescent="0.3">
      <c r="P899053" s="83"/>
    </row>
    <row r="899054" spans="16:16" x14ac:dyDescent="0.3">
      <c r="P899054" s="83"/>
    </row>
    <row r="899055" spans="16:16" x14ac:dyDescent="0.3">
      <c r="P899055" s="83"/>
    </row>
    <row r="899056" spans="16:16" x14ac:dyDescent="0.3">
      <c r="P899056" s="83"/>
    </row>
    <row r="899057" spans="16:16" x14ac:dyDescent="0.3">
      <c r="P899057" s="83"/>
    </row>
    <row r="899058" spans="16:16" x14ac:dyDescent="0.3">
      <c r="P899058" s="83"/>
    </row>
    <row r="899059" spans="16:16" x14ac:dyDescent="0.3">
      <c r="P899059" s="83"/>
    </row>
    <row r="899060" spans="16:16" x14ac:dyDescent="0.3">
      <c r="P899060" s="83"/>
    </row>
    <row r="899061" spans="16:16" x14ac:dyDescent="0.3">
      <c r="P899061" s="83"/>
    </row>
    <row r="899062" spans="16:16" x14ac:dyDescent="0.3">
      <c r="P899062" s="83"/>
    </row>
    <row r="899063" spans="16:16" x14ac:dyDescent="0.3">
      <c r="P899063" s="83"/>
    </row>
    <row r="899064" spans="16:16" x14ac:dyDescent="0.3">
      <c r="P899064" s="83"/>
    </row>
    <row r="899065" spans="16:16" x14ac:dyDescent="0.3">
      <c r="P899065" s="83"/>
    </row>
    <row r="899066" spans="16:16" x14ac:dyDescent="0.3">
      <c r="P899066" s="83"/>
    </row>
    <row r="899067" spans="16:16" x14ac:dyDescent="0.3">
      <c r="P899067" s="83"/>
    </row>
    <row r="899068" spans="16:16" x14ac:dyDescent="0.3">
      <c r="P899068" s="83"/>
    </row>
    <row r="899069" spans="16:16" x14ac:dyDescent="0.3">
      <c r="P899069" s="83"/>
    </row>
    <row r="899070" spans="16:16" x14ac:dyDescent="0.3">
      <c r="P899070" s="83"/>
    </row>
    <row r="899071" spans="16:16" x14ac:dyDescent="0.3">
      <c r="P899071" s="83"/>
    </row>
    <row r="899072" spans="16:16" x14ac:dyDescent="0.3">
      <c r="P899072" s="83"/>
    </row>
    <row r="899073" spans="16:16" x14ac:dyDescent="0.3">
      <c r="P899073" s="83"/>
    </row>
    <row r="899074" spans="16:16" x14ac:dyDescent="0.3">
      <c r="P899074" s="83"/>
    </row>
    <row r="899075" spans="16:16" x14ac:dyDescent="0.3">
      <c r="P899075" s="83"/>
    </row>
    <row r="899076" spans="16:16" x14ac:dyDescent="0.3">
      <c r="P899076" s="83"/>
    </row>
    <row r="899077" spans="16:16" x14ac:dyDescent="0.3">
      <c r="P899077" s="83"/>
    </row>
    <row r="899078" spans="16:16" x14ac:dyDescent="0.3">
      <c r="P899078" s="83"/>
    </row>
    <row r="899079" spans="16:16" x14ac:dyDescent="0.3">
      <c r="P899079" s="83"/>
    </row>
    <row r="899080" spans="16:16" x14ac:dyDescent="0.3">
      <c r="P899080" s="83"/>
    </row>
    <row r="899081" spans="16:16" x14ac:dyDescent="0.3">
      <c r="P899081" s="83"/>
    </row>
    <row r="899082" spans="16:16" x14ac:dyDescent="0.3">
      <c r="P899082" s="83"/>
    </row>
    <row r="899083" spans="16:16" x14ac:dyDescent="0.3">
      <c r="P899083" s="83"/>
    </row>
    <row r="899084" spans="16:16" x14ac:dyDescent="0.3">
      <c r="P899084" s="83"/>
    </row>
    <row r="899085" spans="16:16" x14ac:dyDescent="0.3">
      <c r="P899085" s="83"/>
    </row>
    <row r="899086" spans="16:16" x14ac:dyDescent="0.3">
      <c r="P899086" s="83"/>
    </row>
    <row r="899087" spans="16:16" x14ac:dyDescent="0.3">
      <c r="P899087" s="83"/>
    </row>
    <row r="899088" spans="16:16" x14ac:dyDescent="0.3">
      <c r="P899088" s="83"/>
    </row>
    <row r="899089" spans="16:16" x14ac:dyDescent="0.3">
      <c r="P899089" s="83"/>
    </row>
    <row r="899090" spans="16:16" x14ac:dyDescent="0.3">
      <c r="P899090" s="83"/>
    </row>
    <row r="899091" spans="16:16" x14ac:dyDescent="0.3">
      <c r="P899091" s="83"/>
    </row>
    <row r="899092" spans="16:16" x14ac:dyDescent="0.3">
      <c r="P899092" s="83"/>
    </row>
    <row r="899093" spans="16:16" x14ac:dyDescent="0.3">
      <c r="P899093" s="83"/>
    </row>
    <row r="899094" spans="16:16" x14ac:dyDescent="0.3">
      <c r="P899094" s="83"/>
    </row>
    <row r="899095" spans="16:16" x14ac:dyDescent="0.3">
      <c r="P899095" s="83"/>
    </row>
    <row r="899096" spans="16:16" x14ac:dyDescent="0.3">
      <c r="P899096" s="83"/>
    </row>
    <row r="899097" spans="16:16" x14ac:dyDescent="0.3">
      <c r="P899097" s="83"/>
    </row>
    <row r="899098" spans="16:16" x14ac:dyDescent="0.3">
      <c r="P899098" s="83"/>
    </row>
    <row r="899099" spans="16:16" x14ac:dyDescent="0.3">
      <c r="P899099" s="83"/>
    </row>
    <row r="899100" spans="16:16" x14ac:dyDescent="0.3">
      <c r="P899100" s="83"/>
    </row>
    <row r="899101" spans="16:16" x14ac:dyDescent="0.3">
      <c r="P899101" s="83"/>
    </row>
    <row r="899102" spans="16:16" x14ac:dyDescent="0.3">
      <c r="P899102" s="83"/>
    </row>
    <row r="899103" spans="16:16" x14ac:dyDescent="0.3">
      <c r="P899103" s="83"/>
    </row>
    <row r="899104" spans="16:16" x14ac:dyDescent="0.3">
      <c r="P899104" s="83"/>
    </row>
    <row r="899105" spans="16:16" x14ac:dyDescent="0.3">
      <c r="P899105" s="83"/>
    </row>
    <row r="899106" spans="16:16" x14ac:dyDescent="0.3">
      <c r="P899106" s="83"/>
    </row>
    <row r="899107" spans="16:16" x14ac:dyDescent="0.3">
      <c r="P899107" s="83"/>
    </row>
    <row r="899108" spans="16:16" x14ac:dyDescent="0.3">
      <c r="P899108" s="83"/>
    </row>
    <row r="899109" spans="16:16" x14ac:dyDescent="0.3">
      <c r="P899109" s="83"/>
    </row>
    <row r="899110" spans="16:16" x14ac:dyDescent="0.3">
      <c r="P899110" s="83"/>
    </row>
    <row r="899111" spans="16:16" x14ac:dyDescent="0.3">
      <c r="P899111" s="83"/>
    </row>
    <row r="899112" spans="16:16" x14ac:dyDescent="0.3">
      <c r="P899112" s="83"/>
    </row>
    <row r="899113" spans="16:16" x14ac:dyDescent="0.3">
      <c r="P899113" s="83"/>
    </row>
    <row r="899114" spans="16:16" x14ac:dyDescent="0.3">
      <c r="P899114" s="83"/>
    </row>
    <row r="899115" spans="16:16" x14ac:dyDescent="0.3">
      <c r="P899115" s="83"/>
    </row>
    <row r="899116" spans="16:16" x14ac:dyDescent="0.3">
      <c r="P899116" s="83"/>
    </row>
    <row r="899117" spans="16:16" x14ac:dyDescent="0.3">
      <c r="P899117" s="83"/>
    </row>
    <row r="899118" spans="16:16" x14ac:dyDescent="0.3">
      <c r="P899118" s="83"/>
    </row>
    <row r="899119" spans="16:16" x14ac:dyDescent="0.3">
      <c r="P899119" s="83"/>
    </row>
    <row r="899120" spans="16:16" x14ac:dyDescent="0.3">
      <c r="P899120" s="83"/>
    </row>
    <row r="899121" spans="16:16" x14ac:dyDescent="0.3">
      <c r="P899121" s="83"/>
    </row>
    <row r="899122" spans="16:16" x14ac:dyDescent="0.3">
      <c r="P899122" s="83"/>
    </row>
    <row r="899123" spans="16:16" x14ac:dyDescent="0.3">
      <c r="P899123" s="83"/>
    </row>
    <row r="899124" spans="16:16" x14ac:dyDescent="0.3">
      <c r="P899124" s="83"/>
    </row>
    <row r="899125" spans="16:16" x14ac:dyDescent="0.3">
      <c r="P899125" s="83"/>
    </row>
    <row r="899126" spans="16:16" x14ac:dyDescent="0.3">
      <c r="P899126" s="83"/>
    </row>
    <row r="899127" spans="16:16" x14ac:dyDescent="0.3">
      <c r="P899127" s="83"/>
    </row>
    <row r="899128" spans="16:16" x14ac:dyDescent="0.3">
      <c r="P899128" s="83"/>
    </row>
    <row r="899129" spans="16:16" x14ac:dyDescent="0.3">
      <c r="P899129" s="83"/>
    </row>
    <row r="899130" spans="16:16" x14ac:dyDescent="0.3">
      <c r="P899130" s="83"/>
    </row>
    <row r="899131" spans="16:16" x14ac:dyDescent="0.3">
      <c r="P899131" s="83"/>
    </row>
    <row r="899132" spans="16:16" x14ac:dyDescent="0.3">
      <c r="P899132" s="83"/>
    </row>
    <row r="899133" spans="16:16" x14ac:dyDescent="0.3">
      <c r="P899133" s="83"/>
    </row>
    <row r="899134" spans="16:16" x14ac:dyDescent="0.3">
      <c r="P899134" s="83"/>
    </row>
    <row r="899135" spans="16:16" x14ac:dyDescent="0.3">
      <c r="P899135" s="83"/>
    </row>
    <row r="899136" spans="16:16" x14ac:dyDescent="0.3">
      <c r="P899136" s="83"/>
    </row>
    <row r="899137" spans="16:16" x14ac:dyDescent="0.3">
      <c r="P899137" s="83"/>
    </row>
    <row r="899138" spans="16:16" x14ac:dyDescent="0.3">
      <c r="P899138" s="83"/>
    </row>
    <row r="899139" spans="16:16" x14ac:dyDescent="0.3">
      <c r="P899139" s="83"/>
    </row>
    <row r="899140" spans="16:16" x14ac:dyDescent="0.3">
      <c r="P899140" s="83"/>
    </row>
    <row r="899141" spans="16:16" x14ac:dyDescent="0.3">
      <c r="P899141" s="83"/>
    </row>
    <row r="899142" spans="16:16" x14ac:dyDescent="0.3">
      <c r="P899142" s="83"/>
    </row>
    <row r="899143" spans="16:16" x14ac:dyDescent="0.3">
      <c r="P899143" s="83"/>
    </row>
    <row r="899144" spans="16:16" x14ac:dyDescent="0.3">
      <c r="P899144" s="83"/>
    </row>
    <row r="899145" spans="16:16" x14ac:dyDescent="0.3">
      <c r="P899145" s="83"/>
    </row>
    <row r="899146" spans="16:16" x14ac:dyDescent="0.3">
      <c r="P899146" s="83"/>
    </row>
    <row r="899147" spans="16:16" x14ac:dyDescent="0.3">
      <c r="P899147" s="83"/>
    </row>
    <row r="899148" spans="16:16" x14ac:dyDescent="0.3">
      <c r="P899148" s="83"/>
    </row>
    <row r="899149" spans="16:16" x14ac:dyDescent="0.3">
      <c r="P899149" s="83"/>
    </row>
    <row r="899150" spans="16:16" x14ac:dyDescent="0.3">
      <c r="P899150" s="83"/>
    </row>
    <row r="899151" spans="16:16" x14ac:dyDescent="0.3">
      <c r="P899151" s="83"/>
    </row>
    <row r="899152" spans="16:16" x14ac:dyDescent="0.3">
      <c r="P899152" s="83"/>
    </row>
    <row r="899153" spans="16:16" x14ac:dyDescent="0.3">
      <c r="P899153" s="83"/>
    </row>
    <row r="899154" spans="16:16" x14ac:dyDescent="0.3">
      <c r="P899154" s="83"/>
    </row>
    <row r="899155" spans="16:16" x14ac:dyDescent="0.3">
      <c r="P899155" s="83"/>
    </row>
    <row r="899156" spans="16:16" x14ac:dyDescent="0.3">
      <c r="P899156" s="83"/>
    </row>
    <row r="899157" spans="16:16" x14ac:dyDescent="0.3">
      <c r="P899157" s="83"/>
    </row>
    <row r="899158" spans="16:16" x14ac:dyDescent="0.3">
      <c r="P899158" s="83"/>
    </row>
    <row r="899159" spans="16:16" x14ac:dyDescent="0.3">
      <c r="P899159" s="83"/>
    </row>
    <row r="899160" spans="16:16" x14ac:dyDescent="0.3">
      <c r="P899160" s="83"/>
    </row>
    <row r="899161" spans="16:16" x14ac:dyDescent="0.3">
      <c r="P899161" s="83"/>
    </row>
    <row r="899162" spans="16:16" x14ac:dyDescent="0.3">
      <c r="P899162" s="83"/>
    </row>
    <row r="899163" spans="16:16" x14ac:dyDescent="0.3">
      <c r="P899163" s="83"/>
    </row>
    <row r="899164" spans="16:16" x14ac:dyDescent="0.3">
      <c r="P899164" s="83"/>
    </row>
    <row r="899165" spans="16:16" x14ac:dyDescent="0.3">
      <c r="P899165" s="83"/>
    </row>
    <row r="899166" spans="16:16" x14ac:dyDescent="0.3">
      <c r="P899166" s="83"/>
    </row>
    <row r="899167" spans="16:16" x14ac:dyDescent="0.3">
      <c r="P899167" s="83"/>
    </row>
    <row r="899168" spans="16:16" x14ac:dyDescent="0.3">
      <c r="P899168" s="83"/>
    </row>
    <row r="899169" spans="16:16" x14ac:dyDescent="0.3">
      <c r="P899169" s="83"/>
    </row>
    <row r="899170" spans="16:16" x14ac:dyDescent="0.3">
      <c r="P899170" s="83"/>
    </row>
    <row r="899171" spans="16:16" x14ac:dyDescent="0.3">
      <c r="P899171" s="83"/>
    </row>
    <row r="899172" spans="16:16" x14ac:dyDescent="0.3">
      <c r="P899172" s="83"/>
    </row>
    <row r="899173" spans="16:16" x14ac:dyDescent="0.3">
      <c r="P899173" s="83"/>
    </row>
    <row r="899174" spans="16:16" x14ac:dyDescent="0.3">
      <c r="P899174" s="83"/>
    </row>
    <row r="899175" spans="16:16" x14ac:dyDescent="0.3">
      <c r="P899175" s="83"/>
    </row>
    <row r="899176" spans="16:16" x14ac:dyDescent="0.3">
      <c r="P899176" s="83"/>
    </row>
    <row r="899177" spans="16:16" x14ac:dyDescent="0.3">
      <c r="P899177" s="83"/>
    </row>
    <row r="899178" spans="16:16" x14ac:dyDescent="0.3">
      <c r="P899178" s="83"/>
    </row>
    <row r="899179" spans="16:16" x14ac:dyDescent="0.3">
      <c r="P899179" s="83"/>
    </row>
    <row r="899180" spans="16:16" x14ac:dyDescent="0.3">
      <c r="P899180" s="83"/>
    </row>
    <row r="899181" spans="16:16" x14ac:dyDescent="0.3">
      <c r="P899181" s="83"/>
    </row>
    <row r="899182" spans="16:16" x14ac:dyDescent="0.3">
      <c r="P899182" s="83"/>
    </row>
    <row r="899183" spans="16:16" x14ac:dyDescent="0.3">
      <c r="P899183" s="83"/>
    </row>
    <row r="899184" spans="16:16" x14ac:dyDescent="0.3">
      <c r="P899184" s="83"/>
    </row>
    <row r="899185" spans="16:16" x14ac:dyDescent="0.3">
      <c r="P899185" s="83"/>
    </row>
    <row r="899186" spans="16:16" x14ac:dyDescent="0.3">
      <c r="P899186" s="83"/>
    </row>
    <row r="899187" spans="16:16" x14ac:dyDescent="0.3">
      <c r="P899187" s="83"/>
    </row>
    <row r="899188" spans="16:16" x14ac:dyDescent="0.3">
      <c r="P899188" s="83"/>
    </row>
    <row r="899189" spans="16:16" x14ac:dyDescent="0.3">
      <c r="P899189" s="83"/>
    </row>
    <row r="899190" spans="16:16" x14ac:dyDescent="0.3">
      <c r="P899190" s="83"/>
    </row>
    <row r="899191" spans="16:16" x14ac:dyDescent="0.3">
      <c r="P899191" s="83"/>
    </row>
    <row r="899192" spans="16:16" x14ac:dyDescent="0.3">
      <c r="P899192" s="83"/>
    </row>
    <row r="899193" spans="16:16" x14ac:dyDescent="0.3">
      <c r="P899193" s="83"/>
    </row>
    <row r="899194" spans="16:16" x14ac:dyDescent="0.3">
      <c r="P899194" s="83"/>
    </row>
    <row r="899195" spans="16:16" x14ac:dyDescent="0.3">
      <c r="P899195" s="83"/>
    </row>
    <row r="899196" spans="16:16" x14ac:dyDescent="0.3">
      <c r="P899196" s="83"/>
    </row>
    <row r="899197" spans="16:16" x14ac:dyDescent="0.3">
      <c r="P899197" s="83"/>
    </row>
    <row r="899198" spans="16:16" x14ac:dyDescent="0.3">
      <c r="P899198" s="83"/>
    </row>
    <row r="899199" spans="16:16" x14ac:dyDescent="0.3">
      <c r="P899199" s="83"/>
    </row>
    <row r="899200" spans="16:16" x14ac:dyDescent="0.3">
      <c r="P899200" s="83"/>
    </row>
    <row r="899201" spans="16:16" x14ac:dyDescent="0.3">
      <c r="P899201" s="83"/>
    </row>
    <row r="899202" spans="16:16" x14ac:dyDescent="0.3">
      <c r="P899202" s="83"/>
    </row>
    <row r="899203" spans="16:16" x14ac:dyDescent="0.3">
      <c r="P899203" s="83"/>
    </row>
    <row r="899204" spans="16:16" x14ac:dyDescent="0.3">
      <c r="P899204" s="83"/>
    </row>
    <row r="899205" spans="16:16" x14ac:dyDescent="0.3">
      <c r="P899205" s="83"/>
    </row>
    <row r="899206" spans="16:16" x14ac:dyDescent="0.3">
      <c r="P899206" s="83"/>
    </row>
    <row r="899207" spans="16:16" x14ac:dyDescent="0.3">
      <c r="P899207" s="83"/>
    </row>
    <row r="899208" spans="16:16" x14ac:dyDescent="0.3">
      <c r="P899208" s="83"/>
    </row>
    <row r="899209" spans="16:16" x14ac:dyDescent="0.3">
      <c r="P899209" s="83"/>
    </row>
    <row r="899210" spans="16:16" x14ac:dyDescent="0.3">
      <c r="P899210" s="83"/>
    </row>
    <row r="899211" spans="16:16" x14ac:dyDescent="0.3">
      <c r="P899211" s="83"/>
    </row>
    <row r="899212" spans="16:16" x14ac:dyDescent="0.3">
      <c r="P899212" s="83"/>
    </row>
    <row r="899213" spans="16:16" x14ac:dyDescent="0.3">
      <c r="P899213" s="83"/>
    </row>
    <row r="899214" spans="16:16" x14ac:dyDescent="0.3">
      <c r="P899214" s="83"/>
    </row>
    <row r="899215" spans="16:16" x14ac:dyDescent="0.3">
      <c r="P899215" s="83"/>
    </row>
    <row r="899216" spans="16:16" x14ac:dyDescent="0.3">
      <c r="P899216" s="83"/>
    </row>
    <row r="899217" spans="16:16" x14ac:dyDescent="0.3">
      <c r="P899217" s="83"/>
    </row>
    <row r="899218" spans="16:16" x14ac:dyDescent="0.3">
      <c r="P899218" s="83"/>
    </row>
    <row r="899219" spans="16:16" x14ac:dyDescent="0.3">
      <c r="P899219" s="83"/>
    </row>
    <row r="899220" spans="16:16" x14ac:dyDescent="0.3">
      <c r="P899220" s="83"/>
    </row>
    <row r="899221" spans="16:16" x14ac:dyDescent="0.3">
      <c r="P899221" s="83"/>
    </row>
    <row r="899222" spans="16:16" x14ac:dyDescent="0.3">
      <c r="P899222" s="83"/>
    </row>
    <row r="899223" spans="16:16" x14ac:dyDescent="0.3">
      <c r="P899223" s="83"/>
    </row>
    <row r="899224" spans="16:16" x14ac:dyDescent="0.3">
      <c r="P899224" s="83"/>
    </row>
    <row r="899225" spans="16:16" x14ac:dyDescent="0.3">
      <c r="P899225" s="83"/>
    </row>
    <row r="899226" spans="16:16" x14ac:dyDescent="0.3">
      <c r="P899226" s="83"/>
    </row>
    <row r="899227" spans="16:16" x14ac:dyDescent="0.3">
      <c r="P899227" s="83"/>
    </row>
    <row r="899228" spans="16:16" x14ac:dyDescent="0.3">
      <c r="P899228" s="83"/>
    </row>
    <row r="899229" spans="16:16" x14ac:dyDescent="0.3">
      <c r="P899229" s="83"/>
    </row>
    <row r="899230" spans="16:16" x14ac:dyDescent="0.3">
      <c r="P899230" s="83"/>
    </row>
    <row r="899231" spans="16:16" x14ac:dyDescent="0.3">
      <c r="P899231" s="83"/>
    </row>
    <row r="899232" spans="16:16" x14ac:dyDescent="0.3">
      <c r="P899232" s="83"/>
    </row>
    <row r="899233" spans="16:16" x14ac:dyDescent="0.3">
      <c r="P899233" s="83"/>
    </row>
    <row r="899234" spans="16:16" x14ac:dyDescent="0.3">
      <c r="P899234" s="83"/>
    </row>
    <row r="899235" spans="16:16" x14ac:dyDescent="0.3">
      <c r="P899235" s="83"/>
    </row>
    <row r="899236" spans="16:16" x14ac:dyDescent="0.3">
      <c r="P899236" s="83"/>
    </row>
    <row r="899237" spans="16:16" x14ac:dyDescent="0.3">
      <c r="P899237" s="83"/>
    </row>
    <row r="899238" spans="16:16" x14ac:dyDescent="0.3">
      <c r="P899238" s="83"/>
    </row>
    <row r="899239" spans="16:16" x14ac:dyDescent="0.3">
      <c r="P899239" s="83"/>
    </row>
    <row r="899240" spans="16:16" x14ac:dyDescent="0.3">
      <c r="P899240" s="83"/>
    </row>
    <row r="899241" spans="16:16" x14ac:dyDescent="0.3">
      <c r="P899241" s="83"/>
    </row>
    <row r="899242" spans="16:16" x14ac:dyDescent="0.3">
      <c r="P899242" s="83"/>
    </row>
    <row r="899243" spans="16:16" x14ac:dyDescent="0.3">
      <c r="P899243" s="83"/>
    </row>
    <row r="899244" spans="16:16" x14ac:dyDescent="0.3">
      <c r="P899244" s="83"/>
    </row>
    <row r="899245" spans="16:16" x14ac:dyDescent="0.3">
      <c r="P899245" s="83"/>
    </row>
    <row r="899246" spans="16:16" x14ac:dyDescent="0.3">
      <c r="P899246" s="83"/>
    </row>
    <row r="899247" spans="16:16" x14ac:dyDescent="0.3">
      <c r="P899247" s="83"/>
    </row>
    <row r="899248" spans="16:16" x14ac:dyDescent="0.3">
      <c r="P899248" s="83"/>
    </row>
    <row r="899249" spans="16:16" x14ac:dyDescent="0.3">
      <c r="P899249" s="83"/>
    </row>
    <row r="899250" spans="16:16" x14ac:dyDescent="0.3">
      <c r="P899250" s="83"/>
    </row>
    <row r="899251" spans="16:16" x14ac:dyDescent="0.3">
      <c r="P899251" s="83"/>
    </row>
    <row r="899252" spans="16:16" x14ac:dyDescent="0.3">
      <c r="P899252" s="83"/>
    </row>
    <row r="899253" spans="16:16" x14ac:dyDescent="0.3">
      <c r="P899253" s="83"/>
    </row>
    <row r="899254" spans="16:16" x14ac:dyDescent="0.3">
      <c r="P899254" s="83"/>
    </row>
    <row r="899255" spans="16:16" x14ac:dyDescent="0.3">
      <c r="P899255" s="83"/>
    </row>
    <row r="899256" spans="16:16" x14ac:dyDescent="0.3">
      <c r="P899256" s="83"/>
    </row>
    <row r="899257" spans="16:16" x14ac:dyDescent="0.3">
      <c r="P899257" s="83"/>
    </row>
    <row r="899258" spans="16:16" x14ac:dyDescent="0.3">
      <c r="P899258" s="83"/>
    </row>
    <row r="899259" spans="16:16" x14ac:dyDescent="0.3">
      <c r="P899259" s="83"/>
    </row>
    <row r="899260" spans="16:16" x14ac:dyDescent="0.3">
      <c r="P899260" s="83"/>
    </row>
    <row r="899261" spans="16:16" x14ac:dyDescent="0.3">
      <c r="P899261" s="83"/>
    </row>
    <row r="899262" spans="16:16" x14ac:dyDescent="0.3">
      <c r="P899262" s="83"/>
    </row>
    <row r="899263" spans="16:16" x14ac:dyDescent="0.3">
      <c r="P899263" s="83"/>
    </row>
    <row r="899264" spans="16:16" x14ac:dyDescent="0.3">
      <c r="P899264" s="83"/>
    </row>
    <row r="899265" spans="16:16" x14ac:dyDescent="0.3">
      <c r="P899265" s="83"/>
    </row>
    <row r="899266" spans="16:16" x14ac:dyDescent="0.3">
      <c r="P899266" s="83"/>
    </row>
    <row r="899267" spans="16:16" x14ac:dyDescent="0.3">
      <c r="P899267" s="83"/>
    </row>
    <row r="899268" spans="16:16" x14ac:dyDescent="0.3">
      <c r="P899268" s="83"/>
    </row>
    <row r="899269" spans="16:16" x14ac:dyDescent="0.3">
      <c r="P899269" s="83"/>
    </row>
    <row r="899270" spans="16:16" x14ac:dyDescent="0.3">
      <c r="P899270" s="83"/>
    </row>
    <row r="899271" spans="16:16" x14ac:dyDescent="0.3">
      <c r="P899271" s="83"/>
    </row>
    <row r="899272" spans="16:16" x14ac:dyDescent="0.3">
      <c r="P899272" s="83"/>
    </row>
    <row r="899273" spans="16:16" x14ac:dyDescent="0.3">
      <c r="P899273" s="83"/>
    </row>
    <row r="899274" spans="16:16" x14ac:dyDescent="0.3">
      <c r="P899274" s="83"/>
    </row>
    <row r="899275" spans="16:16" x14ac:dyDescent="0.3">
      <c r="P899275" s="83"/>
    </row>
    <row r="899276" spans="16:16" x14ac:dyDescent="0.3">
      <c r="P899276" s="83"/>
    </row>
    <row r="899277" spans="16:16" x14ac:dyDescent="0.3">
      <c r="P899277" s="83"/>
    </row>
    <row r="899278" spans="16:16" x14ac:dyDescent="0.3">
      <c r="P899278" s="83"/>
    </row>
    <row r="899279" spans="16:16" x14ac:dyDescent="0.3">
      <c r="P899279" s="83"/>
    </row>
    <row r="899280" spans="16:16" x14ac:dyDescent="0.3">
      <c r="P899280" s="83"/>
    </row>
    <row r="899281" spans="16:16" x14ac:dyDescent="0.3">
      <c r="P899281" s="83"/>
    </row>
    <row r="899282" spans="16:16" x14ac:dyDescent="0.3">
      <c r="P899282" s="83"/>
    </row>
    <row r="899283" spans="16:16" x14ac:dyDescent="0.3">
      <c r="P899283" s="83"/>
    </row>
    <row r="899284" spans="16:16" x14ac:dyDescent="0.3">
      <c r="P899284" s="83"/>
    </row>
    <row r="899285" spans="16:16" x14ac:dyDescent="0.3">
      <c r="P899285" s="83"/>
    </row>
    <row r="899286" spans="16:16" x14ac:dyDescent="0.3">
      <c r="P899286" s="83"/>
    </row>
    <row r="899287" spans="16:16" x14ac:dyDescent="0.3">
      <c r="P899287" s="83"/>
    </row>
    <row r="899288" spans="16:16" x14ac:dyDescent="0.3">
      <c r="P899288" s="83"/>
    </row>
    <row r="899289" spans="16:16" x14ac:dyDescent="0.3">
      <c r="P899289" s="83"/>
    </row>
    <row r="899290" spans="16:16" x14ac:dyDescent="0.3">
      <c r="P899290" s="83"/>
    </row>
    <row r="899291" spans="16:16" x14ac:dyDescent="0.3">
      <c r="P899291" s="83"/>
    </row>
    <row r="899292" spans="16:16" x14ac:dyDescent="0.3">
      <c r="P899292" s="83"/>
    </row>
    <row r="899293" spans="16:16" x14ac:dyDescent="0.3">
      <c r="P899293" s="83"/>
    </row>
    <row r="899294" spans="16:16" x14ac:dyDescent="0.3">
      <c r="P899294" s="83"/>
    </row>
    <row r="899295" spans="16:16" x14ac:dyDescent="0.3">
      <c r="P899295" s="83"/>
    </row>
    <row r="899296" spans="16:16" x14ac:dyDescent="0.3">
      <c r="P899296" s="83"/>
    </row>
    <row r="899297" spans="16:16" x14ac:dyDescent="0.3">
      <c r="P899297" s="83"/>
    </row>
    <row r="899298" spans="16:16" x14ac:dyDescent="0.3">
      <c r="P899298" s="83"/>
    </row>
    <row r="899299" spans="16:16" x14ac:dyDescent="0.3">
      <c r="P899299" s="83"/>
    </row>
    <row r="899300" spans="16:16" x14ac:dyDescent="0.3">
      <c r="P899300" s="83"/>
    </row>
    <row r="899301" spans="16:16" x14ac:dyDescent="0.3">
      <c r="P899301" s="83"/>
    </row>
    <row r="899302" spans="16:16" x14ac:dyDescent="0.3">
      <c r="P899302" s="83"/>
    </row>
    <row r="899303" spans="16:16" x14ac:dyDescent="0.3">
      <c r="P899303" s="83"/>
    </row>
    <row r="899304" spans="16:16" x14ac:dyDescent="0.3">
      <c r="P899304" s="83"/>
    </row>
    <row r="899305" spans="16:16" x14ac:dyDescent="0.3">
      <c r="P899305" s="83"/>
    </row>
    <row r="899306" spans="16:16" x14ac:dyDescent="0.3">
      <c r="P899306" s="83"/>
    </row>
    <row r="899307" spans="16:16" x14ac:dyDescent="0.3">
      <c r="P899307" s="83"/>
    </row>
    <row r="899308" spans="16:16" x14ac:dyDescent="0.3">
      <c r="P899308" s="83"/>
    </row>
    <row r="899309" spans="16:16" x14ac:dyDescent="0.3">
      <c r="P899309" s="83"/>
    </row>
    <row r="899310" spans="16:16" x14ac:dyDescent="0.3">
      <c r="P899310" s="83"/>
    </row>
    <row r="899311" spans="16:16" x14ac:dyDescent="0.3">
      <c r="P899311" s="83"/>
    </row>
    <row r="899312" spans="16:16" x14ac:dyDescent="0.3">
      <c r="P899312" s="83"/>
    </row>
    <row r="899313" spans="16:16" x14ac:dyDescent="0.3">
      <c r="P899313" s="83"/>
    </row>
    <row r="899314" spans="16:16" x14ac:dyDescent="0.3">
      <c r="P899314" s="83"/>
    </row>
    <row r="899315" spans="16:16" x14ac:dyDescent="0.3">
      <c r="P899315" s="83"/>
    </row>
    <row r="899316" spans="16:16" x14ac:dyDescent="0.3">
      <c r="P899316" s="83"/>
    </row>
    <row r="899317" spans="16:16" x14ac:dyDescent="0.3">
      <c r="P899317" s="83"/>
    </row>
    <row r="899318" spans="16:16" x14ac:dyDescent="0.3">
      <c r="P899318" s="83"/>
    </row>
    <row r="899319" spans="16:16" x14ac:dyDescent="0.3">
      <c r="P899319" s="83"/>
    </row>
    <row r="899320" spans="16:16" x14ac:dyDescent="0.3">
      <c r="P899320" s="83"/>
    </row>
    <row r="899321" spans="16:16" x14ac:dyDescent="0.3">
      <c r="P899321" s="83"/>
    </row>
    <row r="899322" spans="16:16" x14ac:dyDescent="0.3">
      <c r="P899322" s="83"/>
    </row>
    <row r="899323" spans="16:16" x14ac:dyDescent="0.3">
      <c r="P899323" s="83"/>
    </row>
    <row r="899324" spans="16:16" x14ac:dyDescent="0.3">
      <c r="P899324" s="83"/>
    </row>
    <row r="899325" spans="16:16" x14ac:dyDescent="0.3">
      <c r="P899325" s="83"/>
    </row>
    <row r="899326" spans="16:16" x14ac:dyDescent="0.3">
      <c r="P899326" s="83"/>
    </row>
    <row r="899327" spans="16:16" x14ac:dyDescent="0.3">
      <c r="P899327" s="83"/>
    </row>
    <row r="899328" spans="16:16" x14ac:dyDescent="0.3">
      <c r="P899328" s="83"/>
    </row>
    <row r="899329" spans="16:16" x14ac:dyDescent="0.3">
      <c r="P899329" s="83"/>
    </row>
    <row r="899330" spans="16:16" x14ac:dyDescent="0.3">
      <c r="P899330" s="83"/>
    </row>
    <row r="899331" spans="16:16" x14ac:dyDescent="0.3">
      <c r="P899331" s="83"/>
    </row>
    <row r="899332" spans="16:16" x14ac:dyDescent="0.3">
      <c r="P899332" s="83"/>
    </row>
    <row r="899333" spans="16:16" x14ac:dyDescent="0.3">
      <c r="P899333" s="83"/>
    </row>
    <row r="899334" spans="16:16" x14ac:dyDescent="0.3">
      <c r="P899334" s="83"/>
    </row>
    <row r="899335" spans="16:16" x14ac:dyDescent="0.3">
      <c r="P899335" s="83"/>
    </row>
    <row r="899336" spans="16:16" x14ac:dyDescent="0.3">
      <c r="P899336" s="83"/>
    </row>
    <row r="899337" spans="16:16" x14ac:dyDescent="0.3">
      <c r="P899337" s="83"/>
    </row>
    <row r="899338" spans="16:16" x14ac:dyDescent="0.3">
      <c r="P899338" s="83"/>
    </row>
    <row r="899339" spans="16:16" x14ac:dyDescent="0.3">
      <c r="P899339" s="83"/>
    </row>
    <row r="899340" spans="16:16" x14ac:dyDescent="0.3">
      <c r="P899340" s="83"/>
    </row>
    <row r="899341" spans="16:16" x14ac:dyDescent="0.3">
      <c r="P899341" s="83"/>
    </row>
    <row r="899342" spans="16:16" x14ac:dyDescent="0.3">
      <c r="P899342" s="83"/>
    </row>
    <row r="899343" spans="16:16" x14ac:dyDescent="0.3">
      <c r="P899343" s="83"/>
    </row>
    <row r="899344" spans="16:16" x14ac:dyDescent="0.3">
      <c r="P899344" s="83"/>
    </row>
    <row r="899345" spans="16:16" x14ac:dyDescent="0.3">
      <c r="P899345" s="83"/>
    </row>
    <row r="899346" spans="16:16" x14ac:dyDescent="0.3">
      <c r="P899346" s="83"/>
    </row>
    <row r="899347" spans="16:16" x14ac:dyDescent="0.3">
      <c r="P899347" s="83"/>
    </row>
    <row r="899348" spans="16:16" x14ac:dyDescent="0.3">
      <c r="P899348" s="83"/>
    </row>
    <row r="899349" spans="16:16" x14ac:dyDescent="0.3">
      <c r="P899349" s="83"/>
    </row>
    <row r="899350" spans="16:16" x14ac:dyDescent="0.3">
      <c r="P899350" s="83"/>
    </row>
    <row r="899351" spans="16:16" x14ac:dyDescent="0.3">
      <c r="P899351" s="83"/>
    </row>
    <row r="899352" spans="16:16" x14ac:dyDescent="0.3">
      <c r="P899352" s="83"/>
    </row>
    <row r="899353" spans="16:16" x14ac:dyDescent="0.3">
      <c r="P899353" s="83"/>
    </row>
    <row r="899354" spans="16:16" x14ac:dyDescent="0.3">
      <c r="P899354" s="83"/>
    </row>
    <row r="899355" spans="16:16" x14ac:dyDescent="0.3">
      <c r="P899355" s="83"/>
    </row>
    <row r="899356" spans="16:16" x14ac:dyDescent="0.3">
      <c r="P899356" s="83"/>
    </row>
    <row r="899357" spans="16:16" x14ac:dyDescent="0.3">
      <c r="P899357" s="83"/>
    </row>
    <row r="899358" spans="16:16" x14ac:dyDescent="0.3">
      <c r="P899358" s="83"/>
    </row>
    <row r="899359" spans="16:16" x14ac:dyDescent="0.3">
      <c r="P899359" s="83"/>
    </row>
    <row r="899360" spans="16:16" x14ac:dyDescent="0.3">
      <c r="P899360" s="83"/>
    </row>
    <row r="899361" spans="16:16" x14ac:dyDescent="0.3">
      <c r="P899361" s="83"/>
    </row>
    <row r="899362" spans="16:16" x14ac:dyDescent="0.3">
      <c r="P899362" s="83"/>
    </row>
    <row r="899363" spans="16:16" x14ac:dyDescent="0.3">
      <c r="P899363" s="83"/>
    </row>
    <row r="899364" spans="16:16" x14ac:dyDescent="0.3">
      <c r="P899364" s="83"/>
    </row>
    <row r="899365" spans="16:16" x14ac:dyDescent="0.3">
      <c r="P899365" s="83"/>
    </row>
    <row r="899366" spans="16:16" x14ac:dyDescent="0.3">
      <c r="P899366" s="83"/>
    </row>
    <row r="899367" spans="16:16" x14ac:dyDescent="0.3">
      <c r="P899367" s="83"/>
    </row>
    <row r="899368" spans="16:16" x14ac:dyDescent="0.3">
      <c r="P899368" s="83"/>
    </row>
    <row r="899369" spans="16:16" x14ac:dyDescent="0.3">
      <c r="P899369" s="83"/>
    </row>
    <row r="899370" spans="16:16" x14ac:dyDescent="0.3">
      <c r="P899370" s="83"/>
    </row>
    <row r="899371" spans="16:16" x14ac:dyDescent="0.3">
      <c r="P899371" s="83"/>
    </row>
    <row r="899372" spans="16:16" x14ac:dyDescent="0.3">
      <c r="P899372" s="83"/>
    </row>
    <row r="899373" spans="16:16" x14ac:dyDescent="0.3">
      <c r="P899373" s="83"/>
    </row>
    <row r="899374" spans="16:16" x14ac:dyDescent="0.3">
      <c r="P899374" s="83"/>
    </row>
    <row r="899375" spans="16:16" x14ac:dyDescent="0.3">
      <c r="P899375" s="83"/>
    </row>
    <row r="899376" spans="16:16" x14ac:dyDescent="0.3">
      <c r="P899376" s="83"/>
    </row>
    <row r="899377" spans="16:16" x14ac:dyDescent="0.3">
      <c r="P899377" s="83"/>
    </row>
    <row r="899378" spans="16:16" x14ac:dyDescent="0.3">
      <c r="P899378" s="83"/>
    </row>
    <row r="899379" spans="16:16" x14ac:dyDescent="0.3">
      <c r="P899379" s="83"/>
    </row>
    <row r="899380" spans="16:16" x14ac:dyDescent="0.3">
      <c r="P899380" s="83"/>
    </row>
    <row r="899381" spans="16:16" x14ac:dyDescent="0.3">
      <c r="P899381" s="83"/>
    </row>
    <row r="899382" spans="16:16" x14ac:dyDescent="0.3">
      <c r="P899382" s="83"/>
    </row>
    <row r="899383" spans="16:16" x14ac:dyDescent="0.3">
      <c r="P899383" s="83"/>
    </row>
    <row r="899384" spans="16:16" x14ac:dyDescent="0.3">
      <c r="P899384" s="83"/>
    </row>
    <row r="899385" spans="16:16" x14ac:dyDescent="0.3">
      <c r="P899385" s="83"/>
    </row>
    <row r="899386" spans="16:16" x14ac:dyDescent="0.3">
      <c r="P899386" s="83"/>
    </row>
    <row r="899387" spans="16:16" x14ac:dyDescent="0.3">
      <c r="P899387" s="83"/>
    </row>
    <row r="899388" spans="16:16" x14ac:dyDescent="0.3">
      <c r="P899388" s="83"/>
    </row>
    <row r="899389" spans="16:16" x14ac:dyDescent="0.3">
      <c r="P899389" s="83"/>
    </row>
    <row r="899390" spans="16:16" x14ac:dyDescent="0.3">
      <c r="P899390" s="83"/>
    </row>
    <row r="899391" spans="16:16" x14ac:dyDescent="0.3">
      <c r="P899391" s="83"/>
    </row>
    <row r="899392" spans="16:16" x14ac:dyDescent="0.3">
      <c r="P899392" s="83"/>
    </row>
    <row r="899393" spans="16:16" x14ac:dyDescent="0.3">
      <c r="P899393" s="83"/>
    </row>
    <row r="899394" spans="16:16" x14ac:dyDescent="0.3">
      <c r="P899394" s="83"/>
    </row>
    <row r="899395" spans="16:16" x14ac:dyDescent="0.3">
      <c r="P899395" s="83"/>
    </row>
    <row r="899396" spans="16:16" x14ac:dyDescent="0.3">
      <c r="P899396" s="83"/>
    </row>
    <row r="899397" spans="16:16" x14ac:dyDescent="0.3">
      <c r="P899397" s="83"/>
    </row>
    <row r="899398" spans="16:16" x14ac:dyDescent="0.3">
      <c r="P899398" s="83"/>
    </row>
    <row r="899399" spans="16:16" x14ac:dyDescent="0.3">
      <c r="P899399" s="83"/>
    </row>
    <row r="899400" spans="16:16" x14ac:dyDescent="0.3">
      <c r="P899400" s="83"/>
    </row>
    <row r="899401" spans="16:16" x14ac:dyDescent="0.3">
      <c r="P899401" s="83"/>
    </row>
    <row r="899402" spans="16:16" x14ac:dyDescent="0.3">
      <c r="P899402" s="83"/>
    </row>
    <row r="899403" spans="16:16" x14ac:dyDescent="0.3">
      <c r="P899403" s="83"/>
    </row>
    <row r="899404" spans="16:16" x14ac:dyDescent="0.3">
      <c r="P899404" s="83"/>
    </row>
    <row r="899405" spans="16:16" x14ac:dyDescent="0.3">
      <c r="P899405" s="83"/>
    </row>
    <row r="899406" spans="16:16" x14ac:dyDescent="0.3">
      <c r="P899406" s="83"/>
    </row>
    <row r="899407" spans="16:16" x14ac:dyDescent="0.3">
      <c r="P899407" s="83"/>
    </row>
    <row r="899408" spans="16:16" x14ac:dyDescent="0.3">
      <c r="P899408" s="83"/>
    </row>
    <row r="899409" spans="16:16" x14ac:dyDescent="0.3">
      <c r="P899409" s="83"/>
    </row>
    <row r="899410" spans="16:16" x14ac:dyDescent="0.3">
      <c r="P899410" s="83"/>
    </row>
    <row r="899411" spans="16:16" x14ac:dyDescent="0.3">
      <c r="P899411" s="83"/>
    </row>
    <row r="899412" spans="16:16" x14ac:dyDescent="0.3">
      <c r="P899412" s="83"/>
    </row>
    <row r="899413" spans="16:16" x14ac:dyDescent="0.3">
      <c r="P899413" s="83"/>
    </row>
    <row r="899414" spans="16:16" x14ac:dyDescent="0.3">
      <c r="P899414" s="83"/>
    </row>
    <row r="899415" spans="16:16" x14ac:dyDescent="0.3">
      <c r="P899415" s="83"/>
    </row>
    <row r="899416" spans="16:16" x14ac:dyDescent="0.3">
      <c r="P899416" s="83"/>
    </row>
    <row r="899417" spans="16:16" x14ac:dyDescent="0.3">
      <c r="P899417" s="83"/>
    </row>
    <row r="899418" spans="16:16" x14ac:dyDescent="0.3">
      <c r="P899418" s="83"/>
    </row>
    <row r="899419" spans="16:16" x14ac:dyDescent="0.3">
      <c r="P899419" s="83"/>
    </row>
    <row r="899420" spans="16:16" x14ac:dyDescent="0.3">
      <c r="P899420" s="83"/>
    </row>
    <row r="899421" spans="16:16" x14ac:dyDescent="0.3">
      <c r="P899421" s="83"/>
    </row>
    <row r="899422" spans="16:16" x14ac:dyDescent="0.3">
      <c r="P899422" s="83"/>
    </row>
    <row r="899423" spans="16:16" x14ac:dyDescent="0.3">
      <c r="P899423" s="83"/>
    </row>
    <row r="899424" spans="16:16" x14ac:dyDescent="0.3">
      <c r="P899424" s="83"/>
    </row>
    <row r="899425" spans="16:16" x14ac:dyDescent="0.3">
      <c r="P899425" s="83"/>
    </row>
    <row r="899426" spans="16:16" x14ac:dyDescent="0.3">
      <c r="P899426" s="83"/>
    </row>
    <row r="899427" spans="16:16" x14ac:dyDescent="0.3">
      <c r="P899427" s="83"/>
    </row>
    <row r="899428" spans="16:16" x14ac:dyDescent="0.3">
      <c r="P899428" s="83"/>
    </row>
    <row r="899429" spans="16:16" x14ac:dyDescent="0.3">
      <c r="P899429" s="83"/>
    </row>
    <row r="899430" spans="16:16" x14ac:dyDescent="0.3">
      <c r="P899430" s="83"/>
    </row>
    <row r="899431" spans="16:16" x14ac:dyDescent="0.3">
      <c r="P899431" s="83"/>
    </row>
    <row r="899432" spans="16:16" x14ac:dyDescent="0.3">
      <c r="P899432" s="83"/>
    </row>
    <row r="899433" spans="16:16" x14ac:dyDescent="0.3">
      <c r="P899433" s="83"/>
    </row>
    <row r="899434" spans="16:16" x14ac:dyDescent="0.3">
      <c r="P899434" s="83"/>
    </row>
    <row r="899435" spans="16:16" x14ac:dyDescent="0.3">
      <c r="P899435" s="83"/>
    </row>
    <row r="899436" spans="16:16" x14ac:dyDescent="0.3">
      <c r="P899436" s="83"/>
    </row>
    <row r="899437" spans="16:16" x14ac:dyDescent="0.3">
      <c r="P899437" s="83"/>
    </row>
    <row r="899438" spans="16:16" x14ac:dyDescent="0.3">
      <c r="P899438" s="83"/>
    </row>
    <row r="899439" spans="16:16" x14ac:dyDescent="0.3">
      <c r="P899439" s="83"/>
    </row>
    <row r="899440" spans="16:16" x14ac:dyDescent="0.3">
      <c r="P899440" s="83"/>
    </row>
    <row r="899441" spans="16:16" x14ac:dyDescent="0.3">
      <c r="P899441" s="83"/>
    </row>
    <row r="899442" spans="16:16" x14ac:dyDescent="0.3">
      <c r="P899442" s="83"/>
    </row>
    <row r="899443" spans="16:16" x14ac:dyDescent="0.3">
      <c r="P899443" s="83"/>
    </row>
    <row r="899444" spans="16:16" x14ac:dyDescent="0.3">
      <c r="P899444" s="83"/>
    </row>
    <row r="899445" spans="16:16" x14ac:dyDescent="0.3">
      <c r="P899445" s="83"/>
    </row>
    <row r="899446" spans="16:16" x14ac:dyDescent="0.3">
      <c r="P899446" s="83"/>
    </row>
    <row r="899447" spans="16:16" x14ac:dyDescent="0.3">
      <c r="P899447" s="83"/>
    </row>
    <row r="899448" spans="16:16" x14ac:dyDescent="0.3">
      <c r="P899448" s="83"/>
    </row>
    <row r="899449" spans="16:16" x14ac:dyDescent="0.3">
      <c r="P899449" s="83"/>
    </row>
    <row r="899450" spans="16:16" x14ac:dyDescent="0.3">
      <c r="P899450" s="83"/>
    </row>
    <row r="899451" spans="16:16" x14ac:dyDescent="0.3">
      <c r="P899451" s="83"/>
    </row>
    <row r="899452" spans="16:16" x14ac:dyDescent="0.3">
      <c r="P899452" s="83"/>
    </row>
    <row r="899453" spans="16:16" x14ac:dyDescent="0.3">
      <c r="P899453" s="83"/>
    </row>
    <row r="899454" spans="16:16" x14ac:dyDescent="0.3">
      <c r="P899454" s="83"/>
    </row>
    <row r="899455" spans="16:16" x14ac:dyDescent="0.3">
      <c r="P899455" s="83"/>
    </row>
    <row r="899456" spans="16:16" x14ac:dyDescent="0.3">
      <c r="P899456" s="83"/>
    </row>
    <row r="899457" spans="16:16" x14ac:dyDescent="0.3">
      <c r="P899457" s="83"/>
    </row>
    <row r="899458" spans="16:16" x14ac:dyDescent="0.3">
      <c r="P899458" s="83"/>
    </row>
    <row r="899459" spans="16:16" x14ac:dyDescent="0.3">
      <c r="P899459" s="83"/>
    </row>
    <row r="899460" spans="16:16" x14ac:dyDescent="0.3">
      <c r="P899460" s="83"/>
    </row>
    <row r="899461" spans="16:16" x14ac:dyDescent="0.3">
      <c r="P899461" s="83"/>
    </row>
    <row r="899462" spans="16:16" x14ac:dyDescent="0.3">
      <c r="P899462" s="83"/>
    </row>
    <row r="899463" spans="16:16" x14ac:dyDescent="0.3">
      <c r="P899463" s="83"/>
    </row>
    <row r="899464" spans="16:16" x14ac:dyDescent="0.3">
      <c r="P899464" s="83"/>
    </row>
    <row r="899465" spans="16:16" x14ac:dyDescent="0.3">
      <c r="P899465" s="83"/>
    </row>
    <row r="899466" spans="16:16" x14ac:dyDescent="0.3">
      <c r="P899466" s="83"/>
    </row>
    <row r="899467" spans="16:16" x14ac:dyDescent="0.3">
      <c r="P899467" s="83"/>
    </row>
    <row r="899468" spans="16:16" x14ac:dyDescent="0.3">
      <c r="P899468" s="83"/>
    </row>
    <row r="899469" spans="16:16" x14ac:dyDescent="0.3">
      <c r="P899469" s="83"/>
    </row>
    <row r="899470" spans="16:16" x14ac:dyDescent="0.3">
      <c r="P899470" s="83"/>
    </row>
    <row r="899471" spans="16:16" x14ac:dyDescent="0.3">
      <c r="P899471" s="83"/>
    </row>
    <row r="899472" spans="16:16" x14ac:dyDescent="0.3">
      <c r="P899472" s="83"/>
    </row>
    <row r="899473" spans="16:16" x14ac:dyDescent="0.3">
      <c r="P899473" s="83"/>
    </row>
    <row r="899474" spans="16:16" x14ac:dyDescent="0.3">
      <c r="P899474" s="83"/>
    </row>
    <row r="899475" spans="16:16" x14ac:dyDescent="0.3">
      <c r="P899475" s="83"/>
    </row>
    <row r="899476" spans="16:16" x14ac:dyDescent="0.3">
      <c r="P899476" s="83"/>
    </row>
    <row r="899477" spans="16:16" x14ac:dyDescent="0.3">
      <c r="P899477" s="83"/>
    </row>
    <row r="899478" spans="16:16" x14ac:dyDescent="0.3">
      <c r="P899478" s="83"/>
    </row>
    <row r="899479" spans="16:16" x14ac:dyDescent="0.3">
      <c r="P899479" s="83"/>
    </row>
    <row r="899480" spans="16:16" x14ac:dyDescent="0.3">
      <c r="P899480" s="83"/>
    </row>
    <row r="899481" spans="16:16" x14ac:dyDescent="0.3">
      <c r="P899481" s="83"/>
    </row>
    <row r="899482" spans="16:16" x14ac:dyDescent="0.3">
      <c r="P899482" s="83"/>
    </row>
    <row r="899483" spans="16:16" x14ac:dyDescent="0.3">
      <c r="P899483" s="83"/>
    </row>
    <row r="899484" spans="16:16" x14ac:dyDescent="0.3">
      <c r="P899484" s="83"/>
    </row>
    <row r="899485" spans="16:16" x14ac:dyDescent="0.3">
      <c r="P899485" s="83"/>
    </row>
    <row r="899486" spans="16:16" x14ac:dyDescent="0.3">
      <c r="P899486" s="83"/>
    </row>
    <row r="899487" spans="16:16" x14ac:dyDescent="0.3">
      <c r="P899487" s="83"/>
    </row>
    <row r="899488" spans="16:16" x14ac:dyDescent="0.3">
      <c r="P899488" s="83"/>
    </row>
    <row r="899489" spans="16:16" x14ac:dyDescent="0.3">
      <c r="P899489" s="83"/>
    </row>
    <row r="899490" spans="16:16" x14ac:dyDescent="0.3">
      <c r="P899490" s="83"/>
    </row>
    <row r="899491" spans="16:16" x14ac:dyDescent="0.3">
      <c r="P899491" s="83"/>
    </row>
    <row r="899492" spans="16:16" x14ac:dyDescent="0.3">
      <c r="P899492" s="83"/>
    </row>
    <row r="899493" spans="16:16" x14ac:dyDescent="0.3">
      <c r="P899493" s="83"/>
    </row>
    <row r="899494" spans="16:16" x14ac:dyDescent="0.3">
      <c r="P899494" s="83"/>
    </row>
    <row r="899495" spans="16:16" x14ac:dyDescent="0.3">
      <c r="P899495" s="83"/>
    </row>
    <row r="899496" spans="16:16" x14ac:dyDescent="0.3">
      <c r="P899496" s="83"/>
    </row>
    <row r="899497" spans="16:16" x14ac:dyDescent="0.3">
      <c r="P899497" s="83"/>
    </row>
    <row r="899498" spans="16:16" x14ac:dyDescent="0.3">
      <c r="P899498" s="83"/>
    </row>
    <row r="899499" spans="16:16" x14ac:dyDescent="0.3">
      <c r="P899499" s="83"/>
    </row>
    <row r="899500" spans="16:16" x14ac:dyDescent="0.3">
      <c r="P899500" s="83"/>
    </row>
    <row r="899501" spans="16:16" x14ac:dyDescent="0.3">
      <c r="P899501" s="83"/>
    </row>
    <row r="899502" spans="16:16" x14ac:dyDescent="0.3">
      <c r="P899502" s="83"/>
    </row>
    <row r="899503" spans="16:16" x14ac:dyDescent="0.3">
      <c r="P899503" s="83"/>
    </row>
    <row r="899504" spans="16:16" x14ac:dyDescent="0.3">
      <c r="P899504" s="83"/>
    </row>
    <row r="899505" spans="16:16" x14ac:dyDescent="0.3">
      <c r="P899505" s="83"/>
    </row>
    <row r="899506" spans="16:16" x14ac:dyDescent="0.3">
      <c r="P899506" s="83"/>
    </row>
    <row r="899507" spans="16:16" x14ac:dyDescent="0.3">
      <c r="P899507" s="83"/>
    </row>
    <row r="899508" spans="16:16" x14ac:dyDescent="0.3">
      <c r="P899508" s="83"/>
    </row>
    <row r="899509" spans="16:16" x14ac:dyDescent="0.3">
      <c r="P899509" s="83"/>
    </row>
    <row r="899510" spans="16:16" x14ac:dyDescent="0.3">
      <c r="P899510" s="83"/>
    </row>
    <row r="899511" spans="16:16" x14ac:dyDescent="0.3">
      <c r="P899511" s="83"/>
    </row>
    <row r="899512" spans="16:16" x14ac:dyDescent="0.3">
      <c r="P899512" s="83"/>
    </row>
    <row r="899513" spans="16:16" x14ac:dyDescent="0.3">
      <c r="P899513" s="83"/>
    </row>
    <row r="899514" spans="16:16" x14ac:dyDescent="0.3">
      <c r="P899514" s="83"/>
    </row>
    <row r="899515" spans="16:16" x14ac:dyDescent="0.3">
      <c r="P899515" s="83"/>
    </row>
    <row r="899516" spans="16:16" x14ac:dyDescent="0.3">
      <c r="P899516" s="83"/>
    </row>
    <row r="899517" spans="16:16" x14ac:dyDescent="0.3">
      <c r="P899517" s="83"/>
    </row>
    <row r="899518" spans="16:16" x14ac:dyDescent="0.3">
      <c r="P899518" s="83"/>
    </row>
    <row r="899519" spans="16:16" x14ac:dyDescent="0.3">
      <c r="P899519" s="83"/>
    </row>
    <row r="899520" spans="16:16" x14ac:dyDescent="0.3">
      <c r="P899520" s="83"/>
    </row>
    <row r="899521" spans="16:16" x14ac:dyDescent="0.3">
      <c r="P899521" s="83"/>
    </row>
    <row r="899522" spans="16:16" x14ac:dyDescent="0.3">
      <c r="P899522" s="83"/>
    </row>
    <row r="899523" spans="16:16" x14ac:dyDescent="0.3">
      <c r="P899523" s="83"/>
    </row>
    <row r="899524" spans="16:16" x14ac:dyDescent="0.3">
      <c r="P899524" s="83"/>
    </row>
    <row r="899525" spans="16:16" x14ac:dyDescent="0.3">
      <c r="P899525" s="83"/>
    </row>
    <row r="899526" spans="16:16" x14ac:dyDescent="0.3">
      <c r="P899526" s="83"/>
    </row>
    <row r="899527" spans="16:16" x14ac:dyDescent="0.3">
      <c r="P899527" s="83"/>
    </row>
    <row r="899528" spans="16:16" x14ac:dyDescent="0.3">
      <c r="P899528" s="83"/>
    </row>
    <row r="899529" spans="16:16" x14ac:dyDescent="0.3">
      <c r="P899529" s="83"/>
    </row>
    <row r="899530" spans="16:16" x14ac:dyDescent="0.3">
      <c r="P899530" s="83"/>
    </row>
    <row r="899531" spans="16:16" x14ac:dyDescent="0.3">
      <c r="P899531" s="83"/>
    </row>
    <row r="899532" spans="16:16" x14ac:dyDescent="0.3">
      <c r="P899532" s="83"/>
    </row>
    <row r="899533" spans="16:16" x14ac:dyDescent="0.3">
      <c r="P899533" s="83"/>
    </row>
    <row r="899534" spans="16:16" x14ac:dyDescent="0.3">
      <c r="P899534" s="83"/>
    </row>
    <row r="899535" spans="16:16" x14ac:dyDescent="0.3">
      <c r="P899535" s="83"/>
    </row>
    <row r="899536" spans="16:16" x14ac:dyDescent="0.3">
      <c r="P899536" s="83"/>
    </row>
    <row r="899537" spans="16:16" x14ac:dyDescent="0.3">
      <c r="P899537" s="83"/>
    </row>
    <row r="899538" spans="16:16" x14ac:dyDescent="0.3">
      <c r="P899538" s="83"/>
    </row>
    <row r="899539" spans="16:16" x14ac:dyDescent="0.3">
      <c r="P899539" s="83"/>
    </row>
    <row r="899540" spans="16:16" x14ac:dyDescent="0.3">
      <c r="P899540" s="83"/>
    </row>
    <row r="899541" spans="16:16" x14ac:dyDescent="0.3">
      <c r="P899541" s="83"/>
    </row>
    <row r="899542" spans="16:16" x14ac:dyDescent="0.3">
      <c r="P899542" s="83"/>
    </row>
    <row r="899543" spans="16:16" x14ac:dyDescent="0.3">
      <c r="P899543" s="83"/>
    </row>
    <row r="899544" spans="16:16" x14ac:dyDescent="0.3">
      <c r="P899544" s="83"/>
    </row>
    <row r="899545" spans="16:16" x14ac:dyDescent="0.3">
      <c r="P899545" s="83"/>
    </row>
    <row r="899546" spans="16:16" x14ac:dyDescent="0.3">
      <c r="P899546" s="83"/>
    </row>
    <row r="899547" spans="16:16" x14ac:dyDescent="0.3">
      <c r="P899547" s="83"/>
    </row>
    <row r="899548" spans="16:16" x14ac:dyDescent="0.3">
      <c r="P899548" s="83"/>
    </row>
    <row r="899549" spans="16:16" x14ac:dyDescent="0.3">
      <c r="P899549" s="83"/>
    </row>
    <row r="899550" spans="16:16" x14ac:dyDescent="0.3">
      <c r="P899550" s="83"/>
    </row>
    <row r="899551" spans="16:16" x14ac:dyDescent="0.3">
      <c r="P899551" s="83"/>
    </row>
    <row r="899552" spans="16:16" x14ac:dyDescent="0.3">
      <c r="P899552" s="83"/>
    </row>
    <row r="899553" spans="16:16" x14ac:dyDescent="0.3">
      <c r="P899553" s="83"/>
    </row>
    <row r="899554" spans="16:16" x14ac:dyDescent="0.3">
      <c r="P899554" s="83"/>
    </row>
    <row r="899555" spans="16:16" x14ac:dyDescent="0.3">
      <c r="P899555" s="83"/>
    </row>
    <row r="899556" spans="16:16" x14ac:dyDescent="0.3">
      <c r="P899556" s="83"/>
    </row>
    <row r="899557" spans="16:16" x14ac:dyDescent="0.3">
      <c r="P899557" s="83"/>
    </row>
    <row r="899558" spans="16:16" x14ac:dyDescent="0.3">
      <c r="P899558" s="83"/>
    </row>
    <row r="899559" spans="16:16" x14ac:dyDescent="0.3">
      <c r="P899559" s="83"/>
    </row>
    <row r="899560" spans="16:16" x14ac:dyDescent="0.3">
      <c r="P899560" s="83"/>
    </row>
    <row r="899561" spans="16:16" x14ac:dyDescent="0.3">
      <c r="P899561" s="83"/>
    </row>
    <row r="899562" spans="16:16" x14ac:dyDescent="0.3">
      <c r="P899562" s="83"/>
    </row>
    <row r="899563" spans="16:16" x14ac:dyDescent="0.3">
      <c r="P899563" s="83"/>
    </row>
    <row r="899564" spans="16:16" x14ac:dyDescent="0.3">
      <c r="P899564" s="83"/>
    </row>
    <row r="899565" spans="16:16" x14ac:dyDescent="0.3">
      <c r="P899565" s="83"/>
    </row>
    <row r="899566" spans="16:16" x14ac:dyDescent="0.3">
      <c r="P899566" s="83"/>
    </row>
    <row r="899567" spans="16:16" x14ac:dyDescent="0.3">
      <c r="P899567" s="83"/>
    </row>
    <row r="899568" spans="16:16" x14ac:dyDescent="0.3">
      <c r="P899568" s="83"/>
    </row>
    <row r="899569" spans="16:16" x14ac:dyDescent="0.3">
      <c r="P899569" s="83"/>
    </row>
    <row r="899570" spans="16:16" x14ac:dyDescent="0.3">
      <c r="P899570" s="83"/>
    </row>
    <row r="899571" spans="16:16" x14ac:dyDescent="0.3">
      <c r="P899571" s="83"/>
    </row>
    <row r="899572" spans="16:16" x14ac:dyDescent="0.3">
      <c r="P899572" s="83"/>
    </row>
    <row r="899573" spans="16:16" x14ac:dyDescent="0.3">
      <c r="P899573" s="83"/>
    </row>
    <row r="899574" spans="16:16" x14ac:dyDescent="0.3">
      <c r="P899574" s="83"/>
    </row>
    <row r="899575" spans="16:16" x14ac:dyDescent="0.3">
      <c r="P899575" s="83"/>
    </row>
    <row r="899576" spans="16:16" x14ac:dyDescent="0.3">
      <c r="P899576" s="83"/>
    </row>
    <row r="899577" spans="16:16" x14ac:dyDescent="0.3">
      <c r="P899577" s="83"/>
    </row>
    <row r="899578" spans="16:16" x14ac:dyDescent="0.3">
      <c r="P899578" s="83"/>
    </row>
    <row r="899579" spans="16:16" x14ac:dyDescent="0.3">
      <c r="P899579" s="83"/>
    </row>
    <row r="899580" spans="16:16" x14ac:dyDescent="0.3">
      <c r="P899580" s="83"/>
    </row>
    <row r="899581" spans="16:16" x14ac:dyDescent="0.3">
      <c r="P899581" s="83"/>
    </row>
    <row r="899582" spans="16:16" x14ac:dyDescent="0.3">
      <c r="P899582" s="83"/>
    </row>
    <row r="899583" spans="16:16" x14ac:dyDescent="0.3">
      <c r="P899583" s="83"/>
    </row>
    <row r="899584" spans="16:16" x14ac:dyDescent="0.3">
      <c r="P899584" s="83"/>
    </row>
    <row r="899585" spans="16:16" x14ac:dyDescent="0.3">
      <c r="P899585" s="83"/>
    </row>
    <row r="899586" spans="16:16" x14ac:dyDescent="0.3">
      <c r="P899586" s="83"/>
    </row>
    <row r="899587" spans="16:16" x14ac:dyDescent="0.3">
      <c r="P899587" s="83"/>
    </row>
    <row r="899588" spans="16:16" x14ac:dyDescent="0.3">
      <c r="P899588" s="83"/>
    </row>
    <row r="899589" spans="16:16" x14ac:dyDescent="0.3">
      <c r="P899589" s="83"/>
    </row>
    <row r="899590" spans="16:16" x14ac:dyDescent="0.3">
      <c r="P899590" s="83"/>
    </row>
    <row r="899591" spans="16:16" x14ac:dyDescent="0.3">
      <c r="P899591" s="83"/>
    </row>
    <row r="899592" spans="16:16" x14ac:dyDescent="0.3">
      <c r="P899592" s="83"/>
    </row>
    <row r="899593" spans="16:16" x14ac:dyDescent="0.3">
      <c r="P899593" s="83"/>
    </row>
    <row r="899594" spans="16:16" x14ac:dyDescent="0.3">
      <c r="P899594" s="83"/>
    </row>
    <row r="899595" spans="16:16" x14ac:dyDescent="0.3">
      <c r="P899595" s="83"/>
    </row>
    <row r="899596" spans="16:16" x14ac:dyDescent="0.3">
      <c r="P899596" s="83"/>
    </row>
    <row r="899597" spans="16:16" x14ac:dyDescent="0.3">
      <c r="P899597" s="83"/>
    </row>
    <row r="899598" spans="16:16" x14ac:dyDescent="0.3">
      <c r="P899598" s="83"/>
    </row>
    <row r="899599" spans="16:16" x14ac:dyDescent="0.3">
      <c r="P899599" s="83"/>
    </row>
    <row r="899600" spans="16:16" x14ac:dyDescent="0.3">
      <c r="P899600" s="83"/>
    </row>
    <row r="899601" spans="16:16" x14ac:dyDescent="0.3">
      <c r="P899601" s="83"/>
    </row>
    <row r="899602" spans="16:16" x14ac:dyDescent="0.3">
      <c r="P899602" s="83"/>
    </row>
    <row r="899603" spans="16:16" x14ac:dyDescent="0.3">
      <c r="P899603" s="83"/>
    </row>
    <row r="899604" spans="16:16" x14ac:dyDescent="0.3">
      <c r="P899604" s="83"/>
    </row>
    <row r="899605" spans="16:16" x14ac:dyDescent="0.3">
      <c r="P899605" s="83"/>
    </row>
    <row r="899606" spans="16:16" x14ac:dyDescent="0.3">
      <c r="P899606" s="83"/>
    </row>
    <row r="899607" spans="16:16" x14ac:dyDescent="0.3">
      <c r="P899607" s="83"/>
    </row>
    <row r="899608" spans="16:16" x14ac:dyDescent="0.3">
      <c r="P899608" s="83"/>
    </row>
    <row r="899609" spans="16:16" x14ac:dyDescent="0.3">
      <c r="P899609" s="83"/>
    </row>
    <row r="899610" spans="16:16" x14ac:dyDescent="0.3">
      <c r="P899610" s="83"/>
    </row>
    <row r="899611" spans="16:16" x14ac:dyDescent="0.3">
      <c r="P899611" s="83"/>
    </row>
    <row r="899612" spans="16:16" x14ac:dyDescent="0.3">
      <c r="P899612" s="83"/>
    </row>
    <row r="899613" spans="16:16" x14ac:dyDescent="0.3">
      <c r="P899613" s="83"/>
    </row>
    <row r="899614" spans="16:16" x14ac:dyDescent="0.3">
      <c r="P899614" s="83"/>
    </row>
    <row r="899615" spans="16:16" x14ac:dyDescent="0.3">
      <c r="P899615" s="83"/>
    </row>
    <row r="899616" spans="16:16" x14ac:dyDescent="0.3">
      <c r="P899616" s="83"/>
    </row>
    <row r="899617" spans="16:16" x14ac:dyDescent="0.3">
      <c r="P899617" s="83"/>
    </row>
    <row r="899618" spans="16:16" x14ac:dyDescent="0.3">
      <c r="P899618" s="83"/>
    </row>
    <row r="899619" spans="16:16" x14ac:dyDescent="0.3">
      <c r="P899619" s="83"/>
    </row>
    <row r="899620" spans="16:16" x14ac:dyDescent="0.3">
      <c r="P899620" s="83"/>
    </row>
    <row r="899621" spans="16:16" x14ac:dyDescent="0.3">
      <c r="P899621" s="83"/>
    </row>
    <row r="899622" spans="16:16" x14ac:dyDescent="0.3">
      <c r="P899622" s="83"/>
    </row>
    <row r="899623" spans="16:16" x14ac:dyDescent="0.3">
      <c r="P899623" s="83"/>
    </row>
    <row r="899624" spans="16:16" x14ac:dyDescent="0.3">
      <c r="P899624" s="83"/>
    </row>
    <row r="899625" spans="16:16" x14ac:dyDescent="0.3">
      <c r="P899625" s="83"/>
    </row>
    <row r="899626" spans="16:16" x14ac:dyDescent="0.3">
      <c r="P899626" s="83"/>
    </row>
    <row r="899627" spans="16:16" x14ac:dyDescent="0.3">
      <c r="P899627" s="83"/>
    </row>
    <row r="899628" spans="16:16" x14ac:dyDescent="0.3">
      <c r="P899628" s="83"/>
    </row>
    <row r="899629" spans="16:16" x14ac:dyDescent="0.3">
      <c r="P899629" s="83"/>
    </row>
    <row r="899630" spans="16:16" x14ac:dyDescent="0.3">
      <c r="P899630" s="83"/>
    </row>
    <row r="899631" spans="16:16" x14ac:dyDescent="0.3">
      <c r="P899631" s="83"/>
    </row>
    <row r="899632" spans="16:16" x14ac:dyDescent="0.3">
      <c r="P899632" s="83"/>
    </row>
    <row r="899633" spans="16:16" x14ac:dyDescent="0.3">
      <c r="P899633" s="83"/>
    </row>
    <row r="899634" spans="16:16" x14ac:dyDescent="0.3">
      <c r="P899634" s="83"/>
    </row>
    <row r="899635" spans="16:16" x14ac:dyDescent="0.3">
      <c r="P899635" s="83"/>
    </row>
    <row r="899636" spans="16:16" x14ac:dyDescent="0.3">
      <c r="P899636" s="83"/>
    </row>
    <row r="899637" spans="16:16" x14ac:dyDescent="0.3">
      <c r="P899637" s="83"/>
    </row>
    <row r="899638" spans="16:16" x14ac:dyDescent="0.3">
      <c r="P899638" s="83"/>
    </row>
    <row r="899639" spans="16:16" x14ac:dyDescent="0.3">
      <c r="P899639" s="83"/>
    </row>
    <row r="899640" spans="16:16" x14ac:dyDescent="0.3">
      <c r="P899640" s="83"/>
    </row>
    <row r="899641" spans="16:16" x14ac:dyDescent="0.3">
      <c r="P899641" s="83"/>
    </row>
    <row r="899642" spans="16:16" x14ac:dyDescent="0.3">
      <c r="P899642" s="83"/>
    </row>
    <row r="899643" spans="16:16" x14ac:dyDescent="0.3">
      <c r="P899643" s="83"/>
    </row>
    <row r="899644" spans="16:16" x14ac:dyDescent="0.3">
      <c r="P899644" s="83"/>
    </row>
    <row r="899645" spans="16:16" x14ac:dyDescent="0.3">
      <c r="P899645" s="83"/>
    </row>
    <row r="899646" spans="16:16" x14ac:dyDescent="0.3">
      <c r="P899646" s="83"/>
    </row>
    <row r="899647" spans="16:16" x14ac:dyDescent="0.3">
      <c r="P899647" s="83"/>
    </row>
    <row r="899648" spans="16:16" x14ac:dyDescent="0.3">
      <c r="P899648" s="83"/>
    </row>
    <row r="899649" spans="16:16" x14ac:dyDescent="0.3">
      <c r="P899649" s="83"/>
    </row>
    <row r="899650" spans="16:16" x14ac:dyDescent="0.3">
      <c r="P899650" s="83"/>
    </row>
    <row r="899651" spans="16:16" x14ac:dyDescent="0.3">
      <c r="P899651" s="83"/>
    </row>
    <row r="899652" spans="16:16" x14ac:dyDescent="0.3">
      <c r="P899652" s="83"/>
    </row>
    <row r="899653" spans="16:16" x14ac:dyDescent="0.3">
      <c r="P899653" s="83"/>
    </row>
    <row r="899654" spans="16:16" x14ac:dyDescent="0.3">
      <c r="P899654" s="83"/>
    </row>
    <row r="899655" spans="16:16" x14ac:dyDescent="0.3">
      <c r="P899655" s="83"/>
    </row>
    <row r="899656" spans="16:16" x14ac:dyDescent="0.3">
      <c r="P899656" s="83"/>
    </row>
    <row r="899657" spans="16:16" x14ac:dyDescent="0.3">
      <c r="P899657" s="83"/>
    </row>
    <row r="899658" spans="16:16" x14ac:dyDescent="0.3">
      <c r="P899658" s="83"/>
    </row>
    <row r="899659" spans="16:16" x14ac:dyDescent="0.3">
      <c r="P899659" s="83"/>
    </row>
    <row r="899660" spans="16:16" x14ac:dyDescent="0.3">
      <c r="P899660" s="83"/>
    </row>
    <row r="899661" spans="16:16" x14ac:dyDescent="0.3">
      <c r="P899661" s="83"/>
    </row>
    <row r="899662" spans="16:16" x14ac:dyDescent="0.3">
      <c r="P899662" s="83"/>
    </row>
    <row r="899663" spans="16:16" x14ac:dyDescent="0.3">
      <c r="P899663" s="83"/>
    </row>
    <row r="899664" spans="16:16" x14ac:dyDescent="0.3">
      <c r="P899664" s="83"/>
    </row>
    <row r="899665" spans="16:16" x14ac:dyDescent="0.3">
      <c r="P899665" s="83"/>
    </row>
    <row r="899666" spans="16:16" x14ac:dyDescent="0.3">
      <c r="P899666" s="83"/>
    </row>
    <row r="899667" spans="16:16" x14ac:dyDescent="0.3">
      <c r="P899667" s="83"/>
    </row>
    <row r="899668" spans="16:16" x14ac:dyDescent="0.3">
      <c r="P899668" s="83"/>
    </row>
    <row r="899669" spans="16:16" x14ac:dyDescent="0.3">
      <c r="P899669" s="83"/>
    </row>
    <row r="899670" spans="16:16" x14ac:dyDescent="0.3">
      <c r="P899670" s="83"/>
    </row>
    <row r="899671" spans="16:16" x14ac:dyDescent="0.3">
      <c r="P899671" s="83"/>
    </row>
    <row r="899672" spans="16:16" x14ac:dyDescent="0.3">
      <c r="P899672" s="83"/>
    </row>
    <row r="899673" spans="16:16" x14ac:dyDescent="0.3">
      <c r="P899673" s="83"/>
    </row>
    <row r="899674" spans="16:16" x14ac:dyDescent="0.3">
      <c r="P899674" s="83"/>
    </row>
    <row r="899675" spans="16:16" x14ac:dyDescent="0.3">
      <c r="P899675" s="83"/>
    </row>
    <row r="899676" spans="16:16" x14ac:dyDescent="0.3">
      <c r="P899676" s="83"/>
    </row>
    <row r="899677" spans="16:16" x14ac:dyDescent="0.3">
      <c r="P899677" s="83"/>
    </row>
    <row r="899678" spans="16:16" x14ac:dyDescent="0.3">
      <c r="P899678" s="83"/>
    </row>
    <row r="899679" spans="16:16" x14ac:dyDescent="0.3">
      <c r="P899679" s="83"/>
    </row>
    <row r="899680" spans="16:16" x14ac:dyDescent="0.3">
      <c r="P899680" s="83"/>
    </row>
    <row r="899681" spans="16:16" x14ac:dyDescent="0.3">
      <c r="P899681" s="83"/>
    </row>
    <row r="899682" spans="16:16" x14ac:dyDescent="0.3">
      <c r="P899682" s="83"/>
    </row>
    <row r="899683" spans="16:16" x14ac:dyDescent="0.3">
      <c r="P899683" s="83"/>
    </row>
    <row r="899684" spans="16:16" x14ac:dyDescent="0.3">
      <c r="P899684" s="83"/>
    </row>
    <row r="899685" spans="16:16" x14ac:dyDescent="0.3">
      <c r="P899685" s="83"/>
    </row>
    <row r="899686" spans="16:16" x14ac:dyDescent="0.3">
      <c r="P899686" s="83"/>
    </row>
    <row r="899687" spans="16:16" x14ac:dyDescent="0.3">
      <c r="P899687" s="83"/>
    </row>
    <row r="899688" spans="16:16" x14ac:dyDescent="0.3">
      <c r="P899688" s="83"/>
    </row>
    <row r="899689" spans="16:16" x14ac:dyDescent="0.3">
      <c r="P899689" s="83"/>
    </row>
    <row r="899690" spans="16:16" x14ac:dyDescent="0.3">
      <c r="P899690" s="83"/>
    </row>
    <row r="899691" spans="16:16" x14ac:dyDescent="0.3">
      <c r="P899691" s="83"/>
    </row>
    <row r="899692" spans="16:16" x14ac:dyDescent="0.3">
      <c r="P899692" s="83"/>
    </row>
    <row r="899693" spans="16:16" x14ac:dyDescent="0.3">
      <c r="P899693" s="83"/>
    </row>
    <row r="899694" spans="16:16" x14ac:dyDescent="0.3">
      <c r="P899694" s="83"/>
    </row>
    <row r="899695" spans="16:16" x14ac:dyDescent="0.3">
      <c r="P899695" s="83"/>
    </row>
    <row r="899696" spans="16:16" x14ac:dyDescent="0.3">
      <c r="P899696" s="83"/>
    </row>
    <row r="899697" spans="16:16" x14ac:dyDescent="0.3">
      <c r="P899697" s="83"/>
    </row>
    <row r="899698" spans="16:16" x14ac:dyDescent="0.3">
      <c r="P899698" s="83"/>
    </row>
    <row r="899699" spans="16:16" x14ac:dyDescent="0.3">
      <c r="P899699" s="83"/>
    </row>
    <row r="899700" spans="16:16" x14ac:dyDescent="0.3">
      <c r="P899700" s="83"/>
    </row>
    <row r="899701" spans="16:16" x14ac:dyDescent="0.3">
      <c r="P899701" s="83"/>
    </row>
    <row r="899702" spans="16:16" x14ac:dyDescent="0.3">
      <c r="P899702" s="83"/>
    </row>
    <row r="899703" spans="16:16" x14ac:dyDescent="0.3">
      <c r="P899703" s="83"/>
    </row>
    <row r="899704" spans="16:16" x14ac:dyDescent="0.3">
      <c r="P899704" s="83"/>
    </row>
    <row r="899705" spans="16:16" x14ac:dyDescent="0.3">
      <c r="P899705" s="83"/>
    </row>
    <row r="899706" spans="16:16" x14ac:dyDescent="0.3">
      <c r="P899706" s="83"/>
    </row>
    <row r="899707" spans="16:16" x14ac:dyDescent="0.3">
      <c r="P899707" s="83"/>
    </row>
    <row r="899708" spans="16:16" x14ac:dyDescent="0.3">
      <c r="P899708" s="83"/>
    </row>
    <row r="899709" spans="16:16" x14ac:dyDescent="0.3">
      <c r="P899709" s="83"/>
    </row>
    <row r="899710" spans="16:16" x14ac:dyDescent="0.3">
      <c r="P899710" s="83"/>
    </row>
    <row r="899711" spans="16:16" x14ac:dyDescent="0.3">
      <c r="P899711" s="83"/>
    </row>
    <row r="899712" spans="16:16" x14ac:dyDescent="0.3">
      <c r="P899712" s="83"/>
    </row>
    <row r="899713" spans="16:16" x14ac:dyDescent="0.3">
      <c r="P899713" s="83"/>
    </row>
    <row r="899714" spans="16:16" x14ac:dyDescent="0.3">
      <c r="P899714" s="83"/>
    </row>
    <row r="899715" spans="16:16" x14ac:dyDescent="0.3">
      <c r="P899715" s="83"/>
    </row>
    <row r="899716" spans="16:16" x14ac:dyDescent="0.3">
      <c r="P899716" s="83"/>
    </row>
    <row r="899717" spans="16:16" x14ac:dyDescent="0.3">
      <c r="P899717" s="83"/>
    </row>
    <row r="899718" spans="16:16" x14ac:dyDescent="0.3">
      <c r="P899718" s="83"/>
    </row>
    <row r="899719" spans="16:16" x14ac:dyDescent="0.3">
      <c r="P899719" s="83"/>
    </row>
    <row r="899720" spans="16:16" x14ac:dyDescent="0.3">
      <c r="P899720" s="83"/>
    </row>
    <row r="899721" spans="16:16" x14ac:dyDescent="0.3">
      <c r="P899721" s="83"/>
    </row>
    <row r="899722" spans="16:16" x14ac:dyDescent="0.3">
      <c r="P899722" s="83"/>
    </row>
    <row r="899723" spans="16:16" x14ac:dyDescent="0.3">
      <c r="P899723" s="83"/>
    </row>
    <row r="899724" spans="16:16" x14ac:dyDescent="0.3">
      <c r="P899724" s="83"/>
    </row>
    <row r="899725" spans="16:16" x14ac:dyDescent="0.3">
      <c r="P899725" s="83"/>
    </row>
    <row r="899726" spans="16:16" x14ac:dyDescent="0.3">
      <c r="P899726" s="83"/>
    </row>
    <row r="899727" spans="16:16" x14ac:dyDescent="0.3">
      <c r="P899727" s="83"/>
    </row>
    <row r="899728" spans="16:16" x14ac:dyDescent="0.3">
      <c r="P899728" s="83"/>
    </row>
    <row r="899729" spans="16:16" x14ac:dyDescent="0.3">
      <c r="P899729" s="83"/>
    </row>
    <row r="899730" spans="16:16" x14ac:dyDescent="0.3">
      <c r="P899730" s="83"/>
    </row>
    <row r="899731" spans="16:16" x14ac:dyDescent="0.3">
      <c r="P899731" s="83"/>
    </row>
    <row r="899732" spans="16:16" x14ac:dyDescent="0.3">
      <c r="P899732" s="83"/>
    </row>
    <row r="899733" spans="16:16" x14ac:dyDescent="0.3">
      <c r="P899733" s="83"/>
    </row>
    <row r="899734" spans="16:16" x14ac:dyDescent="0.3">
      <c r="P899734" s="83"/>
    </row>
    <row r="899735" spans="16:16" x14ac:dyDescent="0.3">
      <c r="P899735" s="83"/>
    </row>
    <row r="899736" spans="16:16" x14ac:dyDescent="0.3">
      <c r="P899736" s="83"/>
    </row>
    <row r="899737" spans="16:16" x14ac:dyDescent="0.3">
      <c r="P899737" s="83"/>
    </row>
    <row r="899738" spans="16:16" x14ac:dyDescent="0.3">
      <c r="P899738" s="83"/>
    </row>
    <row r="899739" spans="16:16" x14ac:dyDescent="0.3">
      <c r="P899739" s="83"/>
    </row>
    <row r="899740" spans="16:16" x14ac:dyDescent="0.3">
      <c r="P899740" s="83"/>
    </row>
    <row r="899741" spans="16:16" x14ac:dyDescent="0.3">
      <c r="P899741" s="83"/>
    </row>
    <row r="899742" spans="16:16" x14ac:dyDescent="0.3">
      <c r="P899742" s="83"/>
    </row>
    <row r="899743" spans="16:16" x14ac:dyDescent="0.3">
      <c r="P899743" s="83"/>
    </row>
    <row r="899744" spans="16:16" x14ac:dyDescent="0.3">
      <c r="P899744" s="83"/>
    </row>
    <row r="899745" spans="16:16" x14ac:dyDescent="0.3">
      <c r="P899745" s="83"/>
    </row>
    <row r="899746" spans="16:16" x14ac:dyDescent="0.3">
      <c r="P899746" s="83"/>
    </row>
    <row r="899747" spans="16:16" x14ac:dyDescent="0.3">
      <c r="P899747" s="83"/>
    </row>
    <row r="899748" spans="16:16" x14ac:dyDescent="0.3">
      <c r="P899748" s="83"/>
    </row>
    <row r="899749" spans="16:16" x14ac:dyDescent="0.3">
      <c r="P899749" s="83"/>
    </row>
    <row r="899750" spans="16:16" x14ac:dyDescent="0.3">
      <c r="P899750" s="83"/>
    </row>
    <row r="899751" spans="16:16" x14ac:dyDescent="0.3">
      <c r="P899751" s="83"/>
    </row>
    <row r="899752" spans="16:16" x14ac:dyDescent="0.3">
      <c r="P899752" s="83"/>
    </row>
    <row r="899753" spans="16:16" x14ac:dyDescent="0.3">
      <c r="P899753" s="83"/>
    </row>
    <row r="899754" spans="16:16" x14ac:dyDescent="0.3">
      <c r="P899754" s="83"/>
    </row>
    <row r="899755" spans="16:16" x14ac:dyDescent="0.3">
      <c r="P899755" s="83"/>
    </row>
    <row r="899756" spans="16:16" x14ac:dyDescent="0.3">
      <c r="P899756" s="83"/>
    </row>
    <row r="899757" spans="16:16" x14ac:dyDescent="0.3">
      <c r="P899757" s="83"/>
    </row>
    <row r="899758" spans="16:16" x14ac:dyDescent="0.3">
      <c r="P899758" s="83"/>
    </row>
    <row r="899759" spans="16:16" x14ac:dyDescent="0.3">
      <c r="P899759" s="83"/>
    </row>
    <row r="899760" spans="16:16" x14ac:dyDescent="0.3">
      <c r="P899760" s="83"/>
    </row>
    <row r="899761" spans="16:16" x14ac:dyDescent="0.3">
      <c r="P899761" s="83"/>
    </row>
    <row r="899762" spans="16:16" x14ac:dyDescent="0.3">
      <c r="P899762" s="83"/>
    </row>
    <row r="899763" spans="16:16" x14ac:dyDescent="0.3">
      <c r="P899763" s="83"/>
    </row>
    <row r="899764" spans="16:16" x14ac:dyDescent="0.3">
      <c r="P899764" s="83"/>
    </row>
    <row r="899765" spans="16:16" x14ac:dyDescent="0.3">
      <c r="P899765" s="83"/>
    </row>
    <row r="899766" spans="16:16" x14ac:dyDescent="0.3">
      <c r="P899766" s="83"/>
    </row>
    <row r="899767" spans="16:16" x14ac:dyDescent="0.3">
      <c r="P899767" s="83"/>
    </row>
    <row r="899768" spans="16:16" x14ac:dyDescent="0.3">
      <c r="P899768" s="83"/>
    </row>
    <row r="899769" spans="16:16" x14ac:dyDescent="0.3">
      <c r="P899769" s="83"/>
    </row>
    <row r="899770" spans="16:16" x14ac:dyDescent="0.3">
      <c r="P899770" s="83"/>
    </row>
    <row r="899771" spans="16:16" x14ac:dyDescent="0.3">
      <c r="P899771" s="83"/>
    </row>
    <row r="899772" spans="16:16" x14ac:dyDescent="0.3">
      <c r="P899772" s="83"/>
    </row>
    <row r="899773" spans="16:16" x14ac:dyDescent="0.3">
      <c r="P899773" s="83"/>
    </row>
    <row r="899774" spans="16:16" x14ac:dyDescent="0.3">
      <c r="P899774" s="83"/>
    </row>
    <row r="899775" spans="16:16" x14ac:dyDescent="0.3">
      <c r="P899775" s="83"/>
    </row>
    <row r="899776" spans="16:16" x14ac:dyDescent="0.3">
      <c r="P899776" s="83"/>
    </row>
    <row r="899777" spans="16:16" x14ac:dyDescent="0.3">
      <c r="P899777" s="83"/>
    </row>
    <row r="899778" spans="16:16" x14ac:dyDescent="0.3">
      <c r="P899778" s="83"/>
    </row>
    <row r="899779" spans="16:16" x14ac:dyDescent="0.3">
      <c r="P899779" s="83"/>
    </row>
    <row r="899780" spans="16:16" x14ac:dyDescent="0.3">
      <c r="P899780" s="83"/>
    </row>
    <row r="899781" spans="16:16" x14ac:dyDescent="0.3">
      <c r="P899781" s="83"/>
    </row>
    <row r="899782" spans="16:16" x14ac:dyDescent="0.3">
      <c r="P899782" s="83"/>
    </row>
    <row r="899783" spans="16:16" x14ac:dyDescent="0.3">
      <c r="P899783" s="83"/>
    </row>
    <row r="899784" spans="16:16" x14ac:dyDescent="0.3">
      <c r="P899784" s="83"/>
    </row>
    <row r="899785" spans="16:16" x14ac:dyDescent="0.3">
      <c r="P899785" s="83"/>
    </row>
    <row r="899786" spans="16:16" x14ac:dyDescent="0.3">
      <c r="P899786" s="83"/>
    </row>
    <row r="899787" spans="16:16" x14ac:dyDescent="0.3">
      <c r="P899787" s="83"/>
    </row>
    <row r="899788" spans="16:16" x14ac:dyDescent="0.3">
      <c r="P899788" s="83"/>
    </row>
    <row r="899789" spans="16:16" x14ac:dyDescent="0.3">
      <c r="P899789" s="83"/>
    </row>
    <row r="899790" spans="16:16" x14ac:dyDescent="0.3">
      <c r="P899790" s="83"/>
    </row>
    <row r="899791" spans="16:16" x14ac:dyDescent="0.3">
      <c r="P899791" s="83"/>
    </row>
    <row r="899792" spans="16:16" x14ac:dyDescent="0.3">
      <c r="P899792" s="83"/>
    </row>
    <row r="899793" spans="16:16" x14ac:dyDescent="0.3">
      <c r="P899793" s="83"/>
    </row>
    <row r="899794" spans="16:16" x14ac:dyDescent="0.3">
      <c r="P899794" s="83"/>
    </row>
    <row r="899795" spans="16:16" x14ac:dyDescent="0.3">
      <c r="P899795" s="83"/>
    </row>
    <row r="899796" spans="16:16" x14ac:dyDescent="0.3">
      <c r="P899796" s="83"/>
    </row>
    <row r="899797" spans="16:16" x14ac:dyDescent="0.3">
      <c r="P899797" s="83"/>
    </row>
    <row r="899798" spans="16:16" x14ac:dyDescent="0.3">
      <c r="P899798" s="83"/>
    </row>
    <row r="899799" spans="16:16" x14ac:dyDescent="0.3">
      <c r="P899799" s="83"/>
    </row>
    <row r="899800" spans="16:16" x14ac:dyDescent="0.3">
      <c r="P899800" s="83"/>
    </row>
    <row r="899801" spans="16:16" x14ac:dyDescent="0.3">
      <c r="P899801" s="83"/>
    </row>
    <row r="899802" spans="16:16" x14ac:dyDescent="0.3">
      <c r="P899802" s="83"/>
    </row>
    <row r="899803" spans="16:16" x14ac:dyDescent="0.3">
      <c r="P899803" s="83"/>
    </row>
    <row r="899804" spans="16:16" x14ac:dyDescent="0.3">
      <c r="P899804" s="83"/>
    </row>
    <row r="899805" spans="16:16" x14ac:dyDescent="0.3">
      <c r="P899805" s="83"/>
    </row>
    <row r="899806" spans="16:16" x14ac:dyDescent="0.3">
      <c r="P899806" s="83"/>
    </row>
    <row r="899807" spans="16:16" x14ac:dyDescent="0.3">
      <c r="P899807" s="83"/>
    </row>
    <row r="899808" spans="16:16" x14ac:dyDescent="0.3">
      <c r="P899808" s="83"/>
    </row>
    <row r="899809" spans="16:16" x14ac:dyDescent="0.3">
      <c r="P899809" s="83"/>
    </row>
    <row r="899810" spans="16:16" x14ac:dyDescent="0.3">
      <c r="P899810" s="83"/>
    </row>
    <row r="899811" spans="16:16" x14ac:dyDescent="0.3">
      <c r="P899811" s="83"/>
    </row>
    <row r="899812" spans="16:16" x14ac:dyDescent="0.3">
      <c r="P899812" s="83"/>
    </row>
    <row r="899813" spans="16:16" x14ac:dyDescent="0.3">
      <c r="P899813" s="83"/>
    </row>
    <row r="899814" spans="16:16" x14ac:dyDescent="0.3">
      <c r="P899814" s="83"/>
    </row>
    <row r="899815" spans="16:16" x14ac:dyDescent="0.3">
      <c r="P899815" s="83"/>
    </row>
    <row r="899816" spans="16:16" x14ac:dyDescent="0.3">
      <c r="P899816" s="83"/>
    </row>
    <row r="899817" spans="16:16" x14ac:dyDescent="0.3">
      <c r="P899817" s="83"/>
    </row>
    <row r="899818" spans="16:16" x14ac:dyDescent="0.3">
      <c r="P899818" s="83"/>
    </row>
    <row r="899819" spans="16:16" x14ac:dyDescent="0.3">
      <c r="P899819" s="83"/>
    </row>
    <row r="899820" spans="16:16" x14ac:dyDescent="0.3">
      <c r="P899820" s="83"/>
    </row>
    <row r="899821" spans="16:16" x14ac:dyDescent="0.3">
      <c r="P899821" s="83"/>
    </row>
    <row r="899822" spans="16:16" x14ac:dyDescent="0.3">
      <c r="P899822" s="83"/>
    </row>
    <row r="899823" spans="16:16" x14ac:dyDescent="0.3">
      <c r="P899823" s="83"/>
    </row>
    <row r="899824" spans="16:16" x14ac:dyDescent="0.3">
      <c r="P899824" s="83"/>
    </row>
    <row r="899825" spans="16:16" x14ac:dyDescent="0.3">
      <c r="P899825" s="83"/>
    </row>
    <row r="899826" spans="16:16" x14ac:dyDescent="0.3">
      <c r="P899826" s="83"/>
    </row>
    <row r="899827" spans="16:16" x14ac:dyDescent="0.3">
      <c r="P899827" s="83"/>
    </row>
    <row r="899828" spans="16:16" x14ac:dyDescent="0.3">
      <c r="P899828" s="83"/>
    </row>
    <row r="899829" spans="16:16" x14ac:dyDescent="0.3">
      <c r="P899829" s="83"/>
    </row>
    <row r="899830" spans="16:16" x14ac:dyDescent="0.3">
      <c r="P899830" s="83"/>
    </row>
    <row r="899831" spans="16:16" x14ac:dyDescent="0.3">
      <c r="P899831" s="83"/>
    </row>
    <row r="899832" spans="16:16" x14ac:dyDescent="0.3">
      <c r="P899832" s="83"/>
    </row>
    <row r="899833" spans="16:16" x14ac:dyDescent="0.3">
      <c r="P899833" s="83"/>
    </row>
    <row r="899834" spans="16:16" x14ac:dyDescent="0.3">
      <c r="P899834" s="83"/>
    </row>
    <row r="899835" spans="16:16" x14ac:dyDescent="0.3">
      <c r="P899835" s="83"/>
    </row>
    <row r="899836" spans="16:16" x14ac:dyDescent="0.3">
      <c r="P899836" s="83"/>
    </row>
    <row r="899837" spans="16:16" x14ac:dyDescent="0.3">
      <c r="P899837" s="83"/>
    </row>
    <row r="899838" spans="16:16" x14ac:dyDescent="0.3">
      <c r="P899838" s="83"/>
    </row>
    <row r="899839" spans="16:16" x14ac:dyDescent="0.3">
      <c r="P899839" s="83"/>
    </row>
    <row r="899840" spans="16:16" x14ac:dyDescent="0.3">
      <c r="P899840" s="83"/>
    </row>
    <row r="899841" spans="16:16" x14ac:dyDescent="0.3">
      <c r="P899841" s="83"/>
    </row>
    <row r="899842" spans="16:16" x14ac:dyDescent="0.3">
      <c r="P899842" s="83"/>
    </row>
    <row r="899843" spans="16:16" x14ac:dyDescent="0.3">
      <c r="P899843" s="83"/>
    </row>
    <row r="899844" spans="16:16" x14ac:dyDescent="0.3">
      <c r="P899844" s="83"/>
    </row>
    <row r="899845" spans="16:16" x14ac:dyDescent="0.3">
      <c r="P899845" s="83"/>
    </row>
    <row r="899846" spans="16:16" x14ac:dyDescent="0.3">
      <c r="P899846" s="83"/>
    </row>
    <row r="899847" spans="16:16" x14ac:dyDescent="0.3">
      <c r="P899847" s="83"/>
    </row>
    <row r="899848" spans="16:16" x14ac:dyDescent="0.3">
      <c r="P899848" s="83"/>
    </row>
    <row r="899849" spans="16:16" x14ac:dyDescent="0.3">
      <c r="P899849" s="83"/>
    </row>
    <row r="899850" spans="16:16" x14ac:dyDescent="0.3">
      <c r="P899850" s="83"/>
    </row>
    <row r="899851" spans="16:16" x14ac:dyDescent="0.3">
      <c r="P899851" s="83"/>
    </row>
    <row r="899852" spans="16:16" x14ac:dyDescent="0.3">
      <c r="P899852" s="83"/>
    </row>
    <row r="899853" spans="16:16" x14ac:dyDescent="0.3">
      <c r="P899853" s="83"/>
    </row>
    <row r="899854" spans="16:16" x14ac:dyDescent="0.3">
      <c r="P899854" s="83"/>
    </row>
    <row r="899855" spans="16:16" x14ac:dyDescent="0.3">
      <c r="P899855" s="83"/>
    </row>
    <row r="899856" spans="16:16" x14ac:dyDescent="0.3">
      <c r="P899856" s="83"/>
    </row>
    <row r="899857" spans="16:16" x14ac:dyDescent="0.3">
      <c r="P899857" s="83"/>
    </row>
    <row r="899858" spans="16:16" x14ac:dyDescent="0.3">
      <c r="P899858" s="83"/>
    </row>
    <row r="899859" spans="16:16" x14ac:dyDescent="0.3">
      <c r="P899859" s="83"/>
    </row>
    <row r="899860" spans="16:16" x14ac:dyDescent="0.3">
      <c r="P899860" s="83"/>
    </row>
    <row r="899861" spans="16:16" x14ac:dyDescent="0.3">
      <c r="P899861" s="83"/>
    </row>
    <row r="899862" spans="16:16" x14ac:dyDescent="0.3">
      <c r="P899862" s="83"/>
    </row>
    <row r="899863" spans="16:16" x14ac:dyDescent="0.3">
      <c r="P899863" s="83"/>
    </row>
    <row r="899864" spans="16:16" x14ac:dyDescent="0.3">
      <c r="P899864" s="83"/>
    </row>
    <row r="899865" spans="16:16" x14ac:dyDescent="0.3">
      <c r="P899865" s="83"/>
    </row>
    <row r="899866" spans="16:16" x14ac:dyDescent="0.3">
      <c r="P899866" s="83"/>
    </row>
    <row r="899867" spans="16:16" x14ac:dyDescent="0.3">
      <c r="P899867" s="83"/>
    </row>
    <row r="899868" spans="16:16" x14ac:dyDescent="0.3">
      <c r="P899868" s="83"/>
    </row>
    <row r="899869" spans="16:16" x14ac:dyDescent="0.3">
      <c r="P899869" s="83"/>
    </row>
    <row r="899870" spans="16:16" x14ac:dyDescent="0.3">
      <c r="P899870" s="83"/>
    </row>
    <row r="899871" spans="16:16" x14ac:dyDescent="0.3">
      <c r="P899871" s="83"/>
    </row>
    <row r="899872" spans="16:16" x14ac:dyDescent="0.3">
      <c r="P899872" s="83"/>
    </row>
    <row r="899873" spans="16:16" x14ac:dyDescent="0.3">
      <c r="P899873" s="83"/>
    </row>
    <row r="899874" spans="16:16" x14ac:dyDescent="0.3">
      <c r="P899874" s="83"/>
    </row>
    <row r="899875" spans="16:16" x14ac:dyDescent="0.3">
      <c r="P899875" s="83"/>
    </row>
    <row r="899876" spans="16:16" x14ac:dyDescent="0.3">
      <c r="P899876" s="83"/>
    </row>
    <row r="899877" spans="16:16" x14ac:dyDescent="0.3">
      <c r="P899877" s="83"/>
    </row>
    <row r="899878" spans="16:16" x14ac:dyDescent="0.3">
      <c r="P899878" s="83"/>
    </row>
    <row r="899879" spans="16:16" x14ac:dyDescent="0.3">
      <c r="P899879" s="83"/>
    </row>
    <row r="899880" spans="16:16" x14ac:dyDescent="0.3">
      <c r="P899880" s="83"/>
    </row>
    <row r="899881" spans="16:16" x14ac:dyDescent="0.3">
      <c r="P899881" s="83"/>
    </row>
    <row r="899882" spans="16:16" x14ac:dyDescent="0.3">
      <c r="P899882" s="83"/>
    </row>
    <row r="899883" spans="16:16" x14ac:dyDescent="0.3">
      <c r="P899883" s="83"/>
    </row>
    <row r="899884" spans="16:16" x14ac:dyDescent="0.3">
      <c r="P899884" s="83"/>
    </row>
    <row r="899885" spans="16:16" x14ac:dyDescent="0.3">
      <c r="P899885" s="83"/>
    </row>
    <row r="899886" spans="16:16" x14ac:dyDescent="0.3">
      <c r="P899886" s="83"/>
    </row>
    <row r="899887" spans="16:16" x14ac:dyDescent="0.3">
      <c r="P899887" s="83"/>
    </row>
    <row r="899888" spans="16:16" x14ac:dyDescent="0.3">
      <c r="P899888" s="83"/>
    </row>
    <row r="899889" spans="16:16" x14ac:dyDescent="0.3">
      <c r="P899889" s="83"/>
    </row>
    <row r="899890" spans="16:16" x14ac:dyDescent="0.3">
      <c r="P899890" s="83"/>
    </row>
    <row r="899891" spans="16:16" x14ac:dyDescent="0.3">
      <c r="P899891" s="83"/>
    </row>
    <row r="899892" spans="16:16" x14ac:dyDescent="0.3">
      <c r="P899892" s="83"/>
    </row>
    <row r="899893" spans="16:16" x14ac:dyDescent="0.3">
      <c r="P899893" s="83"/>
    </row>
    <row r="899894" spans="16:16" x14ac:dyDescent="0.3">
      <c r="P899894" s="83"/>
    </row>
    <row r="899895" spans="16:16" x14ac:dyDescent="0.3">
      <c r="P899895" s="83"/>
    </row>
    <row r="899896" spans="16:16" x14ac:dyDescent="0.3">
      <c r="P899896" s="83"/>
    </row>
    <row r="899897" spans="16:16" x14ac:dyDescent="0.3">
      <c r="P899897" s="83"/>
    </row>
    <row r="899898" spans="16:16" x14ac:dyDescent="0.3">
      <c r="P899898" s="83"/>
    </row>
    <row r="899899" spans="16:16" x14ac:dyDescent="0.3">
      <c r="P899899" s="83"/>
    </row>
    <row r="899900" spans="16:16" x14ac:dyDescent="0.3">
      <c r="P899900" s="83"/>
    </row>
    <row r="899901" spans="16:16" x14ac:dyDescent="0.3">
      <c r="P899901" s="83"/>
    </row>
    <row r="899902" spans="16:16" x14ac:dyDescent="0.3">
      <c r="P899902" s="83"/>
    </row>
    <row r="899903" spans="16:16" x14ac:dyDescent="0.3">
      <c r="P899903" s="83"/>
    </row>
    <row r="899904" spans="16:16" x14ac:dyDescent="0.3">
      <c r="P899904" s="83"/>
    </row>
    <row r="899905" spans="16:16" x14ac:dyDescent="0.3">
      <c r="P899905" s="83"/>
    </row>
    <row r="899906" spans="16:16" x14ac:dyDescent="0.3">
      <c r="P899906" s="83"/>
    </row>
    <row r="899907" spans="16:16" x14ac:dyDescent="0.3">
      <c r="P899907" s="83"/>
    </row>
    <row r="899908" spans="16:16" x14ac:dyDescent="0.3">
      <c r="P899908" s="83"/>
    </row>
    <row r="899909" spans="16:16" x14ac:dyDescent="0.3">
      <c r="P899909" s="83"/>
    </row>
    <row r="899910" spans="16:16" x14ac:dyDescent="0.3">
      <c r="P899910" s="83"/>
    </row>
    <row r="899911" spans="16:16" x14ac:dyDescent="0.3">
      <c r="P899911" s="83"/>
    </row>
    <row r="899912" spans="16:16" x14ac:dyDescent="0.3">
      <c r="P899912" s="83"/>
    </row>
    <row r="899913" spans="16:16" x14ac:dyDescent="0.3">
      <c r="P899913" s="83"/>
    </row>
    <row r="899914" spans="16:16" x14ac:dyDescent="0.3">
      <c r="P899914" s="83"/>
    </row>
    <row r="899915" spans="16:16" x14ac:dyDescent="0.3">
      <c r="P899915" s="83"/>
    </row>
    <row r="899916" spans="16:16" x14ac:dyDescent="0.3">
      <c r="P899916" s="83"/>
    </row>
    <row r="899917" spans="16:16" x14ac:dyDescent="0.3">
      <c r="P899917" s="83"/>
    </row>
    <row r="899918" spans="16:16" x14ac:dyDescent="0.3">
      <c r="P899918" s="83"/>
    </row>
    <row r="899919" spans="16:16" x14ac:dyDescent="0.3">
      <c r="P899919" s="83"/>
    </row>
    <row r="899920" spans="16:16" x14ac:dyDescent="0.3">
      <c r="P899920" s="83"/>
    </row>
    <row r="899921" spans="16:16" x14ac:dyDescent="0.3">
      <c r="P899921" s="83"/>
    </row>
    <row r="899922" spans="16:16" x14ac:dyDescent="0.3">
      <c r="P899922" s="83"/>
    </row>
    <row r="899923" spans="16:16" x14ac:dyDescent="0.3">
      <c r="P899923" s="83"/>
    </row>
    <row r="899924" spans="16:16" x14ac:dyDescent="0.3">
      <c r="P899924" s="83"/>
    </row>
    <row r="899925" spans="16:16" x14ac:dyDescent="0.3">
      <c r="P899925" s="83"/>
    </row>
    <row r="899926" spans="16:16" x14ac:dyDescent="0.3">
      <c r="P899926" s="83"/>
    </row>
    <row r="899927" spans="16:16" x14ac:dyDescent="0.3">
      <c r="P899927" s="83"/>
    </row>
    <row r="899928" spans="16:16" x14ac:dyDescent="0.3">
      <c r="P899928" s="83"/>
    </row>
    <row r="899929" spans="16:16" x14ac:dyDescent="0.3">
      <c r="P899929" s="83"/>
    </row>
    <row r="899930" spans="16:16" x14ac:dyDescent="0.3">
      <c r="P899930" s="83"/>
    </row>
    <row r="899931" spans="16:16" x14ac:dyDescent="0.3">
      <c r="P899931" s="83"/>
    </row>
    <row r="899932" spans="16:16" x14ac:dyDescent="0.3">
      <c r="P899932" s="83"/>
    </row>
    <row r="899933" spans="16:16" x14ac:dyDescent="0.3">
      <c r="P899933" s="83"/>
    </row>
    <row r="899934" spans="16:16" x14ac:dyDescent="0.3">
      <c r="P899934" s="83"/>
    </row>
    <row r="899935" spans="16:16" x14ac:dyDescent="0.3">
      <c r="P899935" s="83"/>
    </row>
    <row r="899936" spans="16:16" x14ac:dyDescent="0.3">
      <c r="P899936" s="83"/>
    </row>
    <row r="899937" spans="16:16" x14ac:dyDescent="0.3">
      <c r="P899937" s="83"/>
    </row>
    <row r="899938" spans="16:16" x14ac:dyDescent="0.3">
      <c r="P899938" s="83"/>
    </row>
    <row r="899939" spans="16:16" x14ac:dyDescent="0.3">
      <c r="P899939" s="83"/>
    </row>
    <row r="899940" spans="16:16" x14ac:dyDescent="0.3">
      <c r="P899940" s="83"/>
    </row>
    <row r="899941" spans="16:16" x14ac:dyDescent="0.3">
      <c r="P899941" s="83"/>
    </row>
    <row r="899942" spans="16:16" x14ac:dyDescent="0.3">
      <c r="P899942" s="83"/>
    </row>
    <row r="899943" spans="16:16" x14ac:dyDescent="0.3">
      <c r="P899943" s="83"/>
    </row>
    <row r="899944" spans="16:16" x14ac:dyDescent="0.3">
      <c r="P899944" s="83"/>
    </row>
    <row r="899945" spans="16:16" x14ac:dyDescent="0.3">
      <c r="P899945" s="83"/>
    </row>
    <row r="899946" spans="16:16" x14ac:dyDescent="0.3">
      <c r="P899946" s="83"/>
    </row>
    <row r="899947" spans="16:16" x14ac:dyDescent="0.3">
      <c r="P899947" s="83"/>
    </row>
    <row r="899948" spans="16:16" x14ac:dyDescent="0.3">
      <c r="P899948" s="83"/>
    </row>
    <row r="899949" spans="16:16" x14ac:dyDescent="0.3">
      <c r="P899949" s="83"/>
    </row>
    <row r="899950" spans="16:16" x14ac:dyDescent="0.3">
      <c r="P899950" s="83"/>
    </row>
    <row r="899951" spans="16:16" x14ac:dyDescent="0.3">
      <c r="P899951" s="83"/>
    </row>
    <row r="899952" spans="16:16" x14ac:dyDescent="0.3">
      <c r="P899952" s="83"/>
    </row>
    <row r="899953" spans="16:16" x14ac:dyDescent="0.3">
      <c r="P899953" s="83"/>
    </row>
    <row r="899954" spans="16:16" x14ac:dyDescent="0.3">
      <c r="P899954" s="83"/>
    </row>
    <row r="899955" spans="16:16" x14ac:dyDescent="0.3">
      <c r="P899955" s="83"/>
    </row>
    <row r="899956" spans="16:16" x14ac:dyDescent="0.3">
      <c r="P899956" s="83"/>
    </row>
    <row r="899957" spans="16:16" x14ac:dyDescent="0.3">
      <c r="P899957" s="83"/>
    </row>
    <row r="899958" spans="16:16" x14ac:dyDescent="0.3">
      <c r="P899958" s="83"/>
    </row>
    <row r="899959" spans="16:16" x14ac:dyDescent="0.3">
      <c r="P899959" s="83"/>
    </row>
    <row r="899960" spans="16:16" x14ac:dyDescent="0.3">
      <c r="P899960" s="83"/>
    </row>
    <row r="899961" spans="16:16" x14ac:dyDescent="0.3">
      <c r="P899961" s="83"/>
    </row>
    <row r="899962" spans="16:16" x14ac:dyDescent="0.3">
      <c r="P899962" s="83"/>
    </row>
    <row r="899963" spans="16:16" x14ac:dyDescent="0.3">
      <c r="P899963" s="83"/>
    </row>
    <row r="899964" spans="16:16" x14ac:dyDescent="0.3">
      <c r="P899964" s="83"/>
    </row>
    <row r="899965" spans="16:16" x14ac:dyDescent="0.3">
      <c r="P899965" s="83"/>
    </row>
    <row r="899966" spans="16:16" x14ac:dyDescent="0.3">
      <c r="P899966" s="83"/>
    </row>
    <row r="899967" spans="16:16" x14ac:dyDescent="0.3">
      <c r="P899967" s="83"/>
    </row>
    <row r="899968" spans="16:16" x14ac:dyDescent="0.3">
      <c r="P899968" s="83"/>
    </row>
    <row r="899969" spans="16:16" x14ac:dyDescent="0.3">
      <c r="P899969" s="83"/>
    </row>
    <row r="899970" spans="16:16" x14ac:dyDescent="0.3">
      <c r="P899970" s="83"/>
    </row>
    <row r="899971" spans="16:16" x14ac:dyDescent="0.3">
      <c r="P899971" s="83"/>
    </row>
    <row r="899972" spans="16:16" x14ac:dyDescent="0.3">
      <c r="P899972" s="83"/>
    </row>
    <row r="899973" spans="16:16" x14ac:dyDescent="0.3">
      <c r="P899973" s="83"/>
    </row>
    <row r="899974" spans="16:16" x14ac:dyDescent="0.3">
      <c r="P899974" s="83"/>
    </row>
    <row r="899975" spans="16:16" x14ac:dyDescent="0.3">
      <c r="P899975" s="83"/>
    </row>
    <row r="899976" spans="16:16" x14ac:dyDescent="0.3">
      <c r="P899976" s="83"/>
    </row>
    <row r="899977" spans="16:16" x14ac:dyDescent="0.3">
      <c r="P899977" s="83"/>
    </row>
    <row r="899978" spans="16:16" x14ac:dyDescent="0.3">
      <c r="P899978" s="83"/>
    </row>
    <row r="899979" spans="16:16" x14ac:dyDescent="0.3">
      <c r="P899979" s="83"/>
    </row>
    <row r="899980" spans="16:16" x14ac:dyDescent="0.3">
      <c r="P899980" s="83"/>
    </row>
    <row r="899981" spans="16:16" x14ac:dyDescent="0.3">
      <c r="P899981" s="83"/>
    </row>
    <row r="899982" spans="16:16" x14ac:dyDescent="0.3">
      <c r="P899982" s="83"/>
    </row>
    <row r="899983" spans="16:16" x14ac:dyDescent="0.3">
      <c r="P899983" s="83"/>
    </row>
    <row r="899984" spans="16:16" x14ac:dyDescent="0.3">
      <c r="P899984" s="83"/>
    </row>
    <row r="899985" spans="16:16" x14ac:dyDescent="0.3">
      <c r="P899985" s="83"/>
    </row>
    <row r="899986" spans="16:16" x14ac:dyDescent="0.3">
      <c r="P899986" s="83"/>
    </row>
    <row r="899987" spans="16:16" x14ac:dyDescent="0.3">
      <c r="P899987" s="83"/>
    </row>
    <row r="899988" spans="16:16" x14ac:dyDescent="0.3">
      <c r="P899988" s="83"/>
    </row>
    <row r="899989" spans="16:16" x14ac:dyDescent="0.3">
      <c r="P899989" s="83"/>
    </row>
    <row r="899990" spans="16:16" x14ac:dyDescent="0.3">
      <c r="P899990" s="83"/>
    </row>
    <row r="899991" spans="16:16" x14ac:dyDescent="0.3">
      <c r="P899991" s="83"/>
    </row>
    <row r="899992" spans="16:16" x14ac:dyDescent="0.3">
      <c r="P899992" s="83"/>
    </row>
    <row r="899993" spans="16:16" x14ac:dyDescent="0.3">
      <c r="P899993" s="83"/>
    </row>
    <row r="899994" spans="16:16" x14ac:dyDescent="0.3">
      <c r="P899994" s="83"/>
    </row>
    <row r="899995" spans="16:16" x14ac:dyDescent="0.3">
      <c r="P899995" s="83"/>
    </row>
    <row r="899996" spans="16:16" x14ac:dyDescent="0.3">
      <c r="P899996" s="83"/>
    </row>
    <row r="899997" spans="16:16" x14ac:dyDescent="0.3">
      <c r="P899997" s="83"/>
    </row>
    <row r="899998" spans="16:16" x14ac:dyDescent="0.3">
      <c r="P899998" s="83"/>
    </row>
    <row r="899999" spans="16:16" x14ac:dyDescent="0.3">
      <c r="P899999" s="83"/>
    </row>
    <row r="900000" spans="16:16" x14ac:dyDescent="0.3">
      <c r="P900000" s="83"/>
    </row>
    <row r="900001" spans="16:16" x14ac:dyDescent="0.3">
      <c r="P900001" s="83"/>
    </row>
    <row r="900002" spans="16:16" x14ac:dyDescent="0.3">
      <c r="P900002" s="83"/>
    </row>
    <row r="900003" spans="16:16" x14ac:dyDescent="0.3">
      <c r="P900003" s="83"/>
    </row>
    <row r="900004" spans="16:16" x14ac:dyDescent="0.3">
      <c r="P900004" s="83"/>
    </row>
    <row r="900005" spans="16:16" x14ac:dyDescent="0.3">
      <c r="P900005" s="83"/>
    </row>
    <row r="900006" spans="16:16" x14ac:dyDescent="0.3">
      <c r="P900006" s="83"/>
    </row>
    <row r="900007" spans="16:16" x14ac:dyDescent="0.3">
      <c r="P900007" s="83"/>
    </row>
    <row r="900008" spans="16:16" x14ac:dyDescent="0.3">
      <c r="P900008" s="83"/>
    </row>
    <row r="900009" spans="16:16" x14ac:dyDescent="0.3">
      <c r="P900009" s="83"/>
    </row>
    <row r="900010" spans="16:16" x14ac:dyDescent="0.3">
      <c r="P900010" s="83"/>
    </row>
    <row r="900011" spans="16:16" x14ac:dyDescent="0.3">
      <c r="P900011" s="83"/>
    </row>
    <row r="900012" spans="16:16" x14ac:dyDescent="0.3">
      <c r="P900012" s="83"/>
    </row>
    <row r="900013" spans="16:16" x14ac:dyDescent="0.3">
      <c r="P900013" s="83"/>
    </row>
    <row r="900014" spans="16:16" x14ac:dyDescent="0.3">
      <c r="P900014" s="83"/>
    </row>
    <row r="900015" spans="16:16" x14ac:dyDescent="0.3">
      <c r="P900015" s="83"/>
    </row>
    <row r="900016" spans="16:16" x14ac:dyDescent="0.3">
      <c r="P900016" s="83"/>
    </row>
    <row r="900017" spans="16:16" x14ac:dyDescent="0.3">
      <c r="P900017" s="83"/>
    </row>
    <row r="900018" spans="16:16" x14ac:dyDescent="0.3">
      <c r="P900018" s="83"/>
    </row>
    <row r="900019" spans="16:16" x14ac:dyDescent="0.3">
      <c r="P900019" s="83"/>
    </row>
    <row r="900020" spans="16:16" x14ac:dyDescent="0.3">
      <c r="P900020" s="83"/>
    </row>
    <row r="900021" spans="16:16" x14ac:dyDescent="0.3">
      <c r="P900021" s="83"/>
    </row>
    <row r="900022" spans="16:16" x14ac:dyDescent="0.3">
      <c r="P900022" s="83"/>
    </row>
    <row r="900023" spans="16:16" x14ac:dyDescent="0.3">
      <c r="P900023" s="83"/>
    </row>
    <row r="900024" spans="16:16" x14ac:dyDescent="0.3">
      <c r="P900024" s="83"/>
    </row>
    <row r="900025" spans="16:16" x14ac:dyDescent="0.3">
      <c r="P900025" s="83"/>
    </row>
    <row r="900026" spans="16:16" x14ac:dyDescent="0.3">
      <c r="P900026" s="83"/>
    </row>
    <row r="900027" spans="16:16" x14ac:dyDescent="0.3">
      <c r="P900027" s="83"/>
    </row>
    <row r="900028" spans="16:16" x14ac:dyDescent="0.3">
      <c r="P900028" s="83"/>
    </row>
    <row r="900029" spans="16:16" x14ac:dyDescent="0.3">
      <c r="P900029" s="83"/>
    </row>
    <row r="900030" spans="16:16" x14ac:dyDescent="0.3">
      <c r="P900030" s="83"/>
    </row>
    <row r="900031" spans="16:16" x14ac:dyDescent="0.3">
      <c r="P900031" s="83"/>
    </row>
    <row r="900032" spans="16:16" x14ac:dyDescent="0.3">
      <c r="P900032" s="83"/>
    </row>
    <row r="900033" spans="16:16" x14ac:dyDescent="0.3">
      <c r="P900033" s="83"/>
    </row>
    <row r="900034" spans="16:16" x14ac:dyDescent="0.3">
      <c r="P900034" s="83"/>
    </row>
    <row r="900035" spans="16:16" x14ac:dyDescent="0.3">
      <c r="P900035" s="83"/>
    </row>
    <row r="900036" spans="16:16" x14ac:dyDescent="0.3">
      <c r="P900036" s="83"/>
    </row>
    <row r="900037" spans="16:16" x14ac:dyDescent="0.3">
      <c r="P900037" s="83"/>
    </row>
    <row r="900038" spans="16:16" x14ac:dyDescent="0.3">
      <c r="P900038" s="83"/>
    </row>
    <row r="900039" spans="16:16" x14ac:dyDescent="0.3">
      <c r="P900039" s="83"/>
    </row>
    <row r="900040" spans="16:16" x14ac:dyDescent="0.3">
      <c r="P900040" s="83"/>
    </row>
    <row r="900041" spans="16:16" x14ac:dyDescent="0.3">
      <c r="P900041" s="83"/>
    </row>
    <row r="900042" spans="16:16" x14ac:dyDescent="0.3">
      <c r="P900042" s="83"/>
    </row>
    <row r="900043" spans="16:16" x14ac:dyDescent="0.3">
      <c r="P900043" s="83"/>
    </row>
    <row r="900044" spans="16:16" x14ac:dyDescent="0.3">
      <c r="P900044" s="83"/>
    </row>
    <row r="900045" spans="16:16" x14ac:dyDescent="0.3">
      <c r="P900045" s="83"/>
    </row>
    <row r="900046" spans="16:16" x14ac:dyDescent="0.3">
      <c r="P900046" s="83"/>
    </row>
    <row r="900047" spans="16:16" x14ac:dyDescent="0.3">
      <c r="P900047" s="83"/>
    </row>
    <row r="900048" spans="16:16" x14ac:dyDescent="0.3">
      <c r="P900048" s="83"/>
    </row>
    <row r="900049" spans="16:16" x14ac:dyDescent="0.3">
      <c r="P900049" s="83"/>
    </row>
    <row r="900050" spans="16:16" x14ac:dyDescent="0.3">
      <c r="P900050" s="83"/>
    </row>
    <row r="900051" spans="16:16" x14ac:dyDescent="0.3">
      <c r="P900051" s="83"/>
    </row>
    <row r="900052" spans="16:16" x14ac:dyDescent="0.3">
      <c r="P900052" s="83"/>
    </row>
    <row r="900053" spans="16:16" x14ac:dyDescent="0.3">
      <c r="P900053" s="83"/>
    </row>
    <row r="900054" spans="16:16" x14ac:dyDescent="0.3">
      <c r="P900054" s="83"/>
    </row>
    <row r="900055" spans="16:16" x14ac:dyDescent="0.3">
      <c r="P900055" s="83"/>
    </row>
    <row r="900056" spans="16:16" x14ac:dyDescent="0.3">
      <c r="P900056" s="83"/>
    </row>
    <row r="900057" spans="16:16" x14ac:dyDescent="0.3">
      <c r="P900057" s="83"/>
    </row>
    <row r="900058" spans="16:16" x14ac:dyDescent="0.3">
      <c r="P900058" s="83"/>
    </row>
    <row r="900059" spans="16:16" x14ac:dyDescent="0.3">
      <c r="P900059" s="83"/>
    </row>
    <row r="900060" spans="16:16" x14ac:dyDescent="0.3">
      <c r="P900060" s="83"/>
    </row>
    <row r="900061" spans="16:16" x14ac:dyDescent="0.3">
      <c r="P900061" s="83"/>
    </row>
    <row r="900062" spans="16:16" x14ac:dyDescent="0.3">
      <c r="P900062" s="83"/>
    </row>
    <row r="900063" spans="16:16" x14ac:dyDescent="0.3">
      <c r="P900063" s="83"/>
    </row>
    <row r="900064" spans="16:16" x14ac:dyDescent="0.3">
      <c r="P900064" s="83"/>
    </row>
    <row r="900065" spans="16:16" x14ac:dyDescent="0.3">
      <c r="P900065" s="83"/>
    </row>
    <row r="900066" spans="16:16" x14ac:dyDescent="0.3">
      <c r="P900066" s="83"/>
    </row>
    <row r="900067" spans="16:16" x14ac:dyDescent="0.3">
      <c r="P900067" s="83"/>
    </row>
    <row r="900068" spans="16:16" x14ac:dyDescent="0.3">
      <c r="P900068" s="83"/>
    </row>
    <row r="900069" spans="16:16" x14ac:dyDescent="0.3">
      <c r="P900069" s="83"/>
    </row>
    <row r="900070" spans="16:16" x14ac:dyDescent="0.3">
      <c r="P900070" s="83"/>
    </row>
    <row r="900071" spans="16:16" x14ac:dyDescent="0.3">
      <c r="P900071" s="83"/>
    </row>
    <row r="900072" spans="16:16" x14ac:dyDescent="0.3">
      <c r="P900072" s="83"/>
    </row>
    <row r="900073" spans="16:16" x14ac:dyDescent="0.3">
      <c r="P900073" s="83"/>
    </row>
    <row r="900074" spans="16:16" x14ac:dyDescent="0.3">
      <c r="P900074" s="83"/>
    </row>
    <row r="900075" spans="16:16" x14ac:dyDescent="0.3">
      <c r="P900075" s="83"/>
    </row>
    <row r="900076" spans="16:16" x14ac:dyDescent="0.3">
      <c r="P900076" s="83"/>
    </row>
    <row r="900077" spans="16:16" x14ac:dyDescent="0.3">
      <c r="P900077" s="83"/>
    </row>
    <row r="900078" spans="16:16" x14ac:dyDescent="0.3">
      <c r="P900078" s="83"/>
    </row>
    <row r="900079" spans="16:16" x14ac:dyDescent="0.3">
      <c r="P900079" s="83"/>
    </row>
    <row r="900080" spans="16:16" x14ac:dyDescent="0.3">
      <c r="P900080" s="83"/>
    </row>
    <row r="900081" spans="16:16" x14ac:dyDescent="0.3">
      <c r="P900081" s="83"/>
    </row>
    <row r="900082" spans="16:16" x14ac:dyDescent="0.3">
      <c r="P900082" s="83"/>
    </row>
    <row r="900083" spans="16:16" x14ac:dyDescent="0.3">
      <c r="P900083" s="83"/>
    </row>
    <row r="900084" spans="16:16" x14ac:dyDescent="0.3">
      <c r="P900084" s="83"/>
    </row>
    <row r="900085" spans="16:16" x14ac:dyDescent="0.3">
      <c r="P900085" s="83"/>
    </row>
    <row r="900086" spans="16:16" x14ac:dyDescent="0.3">
      <c r="P900086" s="83"/>
    </row>
    <row r="900087" spans="16:16" x14ac:dyDescent="0.3">
      <c r="P900087" s="83"/>
    </row>
    <row r="900088" spans="16:16" x14ac:dyDescent="0.3">
      <c r="P900088" s="83"/>
    </row>
    <row r="900089" spans="16:16" x14ac:dyDescent="0.3">
      <c r="P900089" s="83"/>
    </row>
    <row r="900090" spans="16:16" x14ac:dyDescent="0.3">
      <c r="P900090" s="83"/>
    </row>
    <row r="900091" spans="16:16" x14ac:dyDescent="0.3">
      <c r="P900091" s="83"/>
    </row>
    <row r="900092" spans="16:16" x14ac:dyDescent="0.3">
      <c r="P900092" s="83"/>
    </row>
    <row r="900093" spans="16:16" x14ac:dyDescent="0.3">
      <c r="P900093" s="83"/>
    </row>
    <row r="900094" spans="16:16" x14ac:dyDescent="0.3">
      <c r="P900094" s="83"/>
    </row>
    <row r="900095" spans="16:16" x14ac:dyDescent="0.3">
      <c r="P900095" s="83"/>
    </row>
    <row r="900096" spans="16:16" x14ac:dyDescent="0.3">
      <c r="P900096" s="83"/>
    </row>
    <row r="900097" spans="16:16" x14ac:dyDescent="0.3">
      <c r="P900097" s="83"/>
    </row>
    <row r="900098" spans="16:16" x14ac:dyDescent="0.3">
      <c r="P900098" s="83"/>
    </row>
    <row r="900099" spans="16:16" x14ac:dyDescent="0.3">
      <c r="P900099" s="83"/>
    </row>
    <row r="900100" spans="16:16" x14ac:dyDescent="0.3">
      <c r="P900100" s="83"/>
    </row>
    <row r="900101" spans="16:16" x14ac:dyDescent="0.3">
      <c r="P900101" s="83"/>
    </row>
    <row r="900102" spans="16:16" x14ac:dyDescent="0.3">
      <c r="P900102" s="83"/>
    </row>
    <row r="900103" spans="16:16" x14ac:dyDescent="0.3">
      <c r="P900103" s="83"/>
    </row>
    <row r="900104" spans="16:16" x14ac:dyDescent="0.3">
      <c r="P900104" s="83"/>
    </row>
    <row r="900105" spans="16:16" x14ac:dyDescent="0.3">
      <c r="P900105" s="83"/>
    </row>
    <row r="900106" spans="16:16" x14ac:dyDescent="0.3">
      <c r="P900106" s="83"/>
    </row>
    <row r="900107" spans="16:16" x14ac:dyDescent="0.3">
      <c r="P900107" s="83"/>
    </row>
    <row r="900108" spans="16:16" x14ac:dyDescent="0.3">
      <c r="P900108" s="83"/>
    </row>
    <row r="900109" spans="16:16" x14ac:dyDescent="0.3">
      <c r="P900109" s="83"/>
    </row>
    <row r="900110" spans="16:16" x14ac:dyDescent="0.3">
      <c r="P900110" s="83"/>
    </row>
    <row r="900111" spans="16:16" x14ac:dyDescent="0.3">
      <c r="P900111" s="83"/>
    </row>
    <row r="900112" spans="16:16" x14ac:dyDescent="0.3">
      <c r="P900112" s="83"/>
    </row>
    <row r="900113" spans="16:16" x14ac:dyDescent="0.3">
      <c r="P900113" s="83"/>
    </row>
    <row r="900114" spans="16:16" x14ac:dyDescent="0.3">
      <c r="P900114" s="83"/>
    </row>
    <row r="900115" spans="16:16" x14ac:dyDescent="0.3">
      <c r="P900115" s="83"/>
    </row>
    <row r="900116" spans="16:16" x14ac:dyDescent="0.3">
      <c r="P900116" s="83"/>
    </row>
    <row r="900117" spans="16:16" x14ac:dyDescent="0.3">
      <c r="P900117" s="83"/>
    </row>
    <row r="900118" spans="16:16" x14ac:dyDescent="0.3">
      <c r="P900118" s="83"/>
    </row>
    <row r="900119" spans="16:16" x14ac:dyDescent="0.3">
      <c r="P900119" s="83"/>
    </row>
    <row r="900120" spans="16:16" x14ac:dyDescent="0.3">
      <c r="P900120" s="83"/>
    </row>
    <row r="900121" spans="16:16" x14ac:dyDescent="0.3">
      <c r="P900121" s="83"/>
    </row>
    <row r="900122" spans="16:16" x14ac:dyDescent="0.3">
      <c r="P900122" s="83"/>
    </row>
    <row r="900123" spans="16:16" x14ac:dyDescent="0.3">
      <c r="P900123" s="83"/>
    </row>
    <row r="900124" spans="16:16" x14ac:dyDescent="0.3">
      <c r="P900124" s="83"/>
    </row>
    <row r="900125" spans="16:16" x14ac:dyDescent="0.3">
      <c r="P900125" s="83"/>
    </row>
    <row r="900126" spans="16:16" x14ac:dyDescent="0.3">
      <c r="P900126" s="83"/>
    </row>
    <row r="900127" spans="16:16" x14ac:dyDescent="0.3">
      <c r="P900127" s="83"/>
    </row>
    <row r="900128" spans="16:16" x14ac:dyDescent="0.3">
      <c r="P900128" s="83"/>
    </row>
    <row r="900129" spans="16:16" x14ac:dyDescent="0.3">
      <c r="P900129" s="83"/>
    </row>
    <row r="900130" spans="16:16" x14ac:dyDescent="0.3">
      <c r="P900130" s="83"/>
    </row>
    <row r="900131" spans="16:16" x14ac:dyDescent="0.3">
      <c r="P900131" s="83"/>
    </row>
    <row r="900132" spans="16:16" x14ac:dyDescent="0.3">
      <c r="P900132" s="83"/>
    </row>
    <row r="900133" spans="16:16" x14ac:dyDescent="0.3">
      <c r="P900133" s="83"/>
    </row>
    <row r="900134" spans="16:16" x14ac:dyDescent="0.3">
      <c r="P900134" s="83"/>
    </row>
    <row r="900135" spans="16:16" x14ac:dyDescent="0.3">
      <c r="P900135" s="83"/>
    </row>
    <row r="900136" spans="16:16" x14ac:dyDescent="0.3">
      <c r="P900136" s="83"/>
    </row>
    <row r="900137" spans="16:16" x14ac:dyDescent="0.3">
      <c r="P900137" s="83"/>
    </row>
    <row r="900138" spans="16:16" x14ac:dyDescent="0.3">
      <c r="P900138" s="83"/>
    </row>
    <row r="900139" spans="16:16" x14ac:dyDescent="0.3">
      <c r="P900139" s="83"/>
    </row>
    <row r="900140" spans="16:16" x14ac:dyDescent="0.3">
      <c r="P900140" s="83"/>
    </row>
    <row r="900141" spans="16:16" x14ac:dyDescent="0.3">
      <c r="P900141" s="83"/>
    </row>
    <row r="900142" spans="16:16" x14ac:dyDescent="0.3">
      <c r="P900142" s="83"/>
    </row>
    <row r="900143" spans="16:16" x14ac:dyDescent="0.3">
      <c r="P900143" s="83"/>
    </row>
    <row r="900144" spans="16:16" x14ac:dyDescent="0.3">
      <c r="P900144" s="83"/>
    </row>
    <row r="900145" spans="16:16" x14ac:dyDescent="0.3">
      <c r="P900145" s="83"/>
    </row>
    <row r="900146" spans="16:16" x14ac:dyDescent="0.3">
      <c r="P900146" s="83"/>
    </row>
    <row r="900147" spans="16:16" x14ac:dyDescent="0.3">
      <c r="P900147" s="83"/>
    </row>
    <row r="900148" spans="16:16" x14ac:dyDescent="0.3">
      <c r="P900148" s="83"/>
    </row>
    <row r="900149" spans="16:16" x14ac:dyDescent="0.3">
      <c r="P900149" s="83"/>
    </row>
    <row r="900150" spans="16:16" x14ac:dyDescent="0.3">
      <c r="P900150" s="83"/>
    </row>
    <row r="900151" spans="16:16" x14ac:dyDescent="0.3">
      <c r="P900151" s="83"/>
    </row>
    <row r="900152" spans="16:16" x14ac:dyDescent="0.3">
      <c r="P900152" s="83"/>
    </row>
    <row r="900153" spans="16:16" x14ac:dyDescent="0.3">
      <c r="P900153" s="83"/>
    </row>
    <row r="900154" spans="16:16" x14ac:dyDescent="0.3">
      <c r="P900154" s="83"/>
    </row>
    <row r="900155" spans="16:16" x14ac:dyDescent="0.3">
      <c r="P900155" s="83"/>
    </row>
    <row r="900156" spans="16:16" x14ac:dyDescent="0.3">
      <c r="P900156" s="83"/>
    </row>
    <row r="900157" spans="16:16" x14ac:dyDescent="0.3">
      <c r="P900157" s="83"/>
    </row>
    <row r="900158" spans="16:16" x14ac:dyDescent="0.3">
      <c r="P900158" s="83"/>
    </row>
    <row r="900159" spans="16:16" x14ac:dyDescent="0.3">
      <c r="P900159" s="83"/>
    </row>
    <row r="900160" spans="16:16" x14ac:dyDescent="0.3">
      <c r="P900160" s="83"/>
    </row>
    <row r="900161" spans="16:16" x14ac:dyDescent="0.3">
      <c r="P900161" s="83"/>
    </row>
    <row r="900162" spans="16:16" x14ac:dyDescent="0.3">
      <c r="P900162" s="83"/>
    </row>
    <row r="900163" spans="16:16" x14ac:dyDescent="0.3">
      <c r="P900163" s="83"/>
    </row>
    <row r="900164" spans="16:16" x14ac:dyDescent="0.3">
      <c r="P900164" s="83"/>
    </row>
    <row r="900165" spans="16:16" x14ac:dyDescent="0.3">
      <c r="P900165" s="83"/>
    </row>
    <row r="900166" spans="16:16" x14ac:dyDescent="0.3">
      <c r="P900166" s="83"/>
    </row>
    <row r="900167" spans="16:16" x14ac:dyDescent="0.3">
      <c r="P900167" s="83"/>
    </row>
    <row r="900168" spans="16:16" x14ac:dyDescent="0.3">
      <c r="P900168" s="83"/>
    </row>
    <row r="900169" spans="16:16" x14ac:dyDescent="0.3">
      <c r="P900169" s="83"/>
    </row>
    <row r="900170" spans="16:16" x14ac:dyDescent="0.3">
      <c r="P900170" s="83"/>
    </row>
    <row r="900171" spans="16:16" x14ac:dyDescent="0.3">
      <c r="P900171" s="83"/>
    </row>
    <row r="900172" spans="16:16" x14ac:dyDescent="0.3">
      <c r="P900172" s="83"/>
    </row>
    <row r="900173" spans="16:16" x14ac:dyDescent="0.3">
      <c r="P900173" s="83"/>
    </row>
    <row r="900174" spans="16:16" x14ac:dyDescent="0.3">
      <c r="P900174" s="83"/>
    </row>
    <row r="900175" spans="16:16" x14ac:dyDescent="0.3">
      <c r="P900175" s="83"/>
    </row>
    <row r="900176" spans="16:16" x14ac:dyDescent="0.3">
      <c r="P900176" s="83"/>
    </row>
    <row r="900177" spans="16:16" x14ac:dyDescent="0.3">
      <c r="P900177" s="83"/>
    </row>
    <row r="900178" spans="16:16" x14ac:dyDescent="0.3">
      <c r="P900178" s="83"/>
    </row>
    <row r="900179" spans="16:16" x14ac:dyDescent="0.3">
      <c r="P900179" s="83"/>
    </row>
    <row r="900180" spans="16:16" x14ac:dyDescent="0.3">
      <c r="P900180" s="83"/>
    </row>
    <row r="900181" spans="16:16" x14ac:dyDescent="0.3">
      <c r="P900181" s="83"/>
    </row>
    <row r="900182" spans="16:16" x14ac:dyDescent="0.3">
      <c r="P900182" s="83"/>
    </row>
    <row r="900183" spans="16:16" x14ac:dyDescent="0.3">
      <c r="P900183" s="83"/>
    </row>
    <row r="900184" spans="16:16" x14ac:dyDescent="0.3">
      <c r="P900184" s="83"/>
    </row>
    <row r="900185" spans="16:16" x14ac:dyDescent="0.3">
      <c r="P900185" s="83"/>
    </row>
    <row r="900186" spans="16:16" x14ac:dyDescent="0.3">
      <c r="P900186" s="83"/>
    </row>
    <row r="900187" spans="16:16" x14ac:dyDescent="0.3">
      <c r="P900187" s="83"/>
    </row>
    <row r="900188" spans="16:16" x14ac:dyDescent="0.3">
      <c r="P900188" s="83"/>
    </row>
    <row r="900189" spans="16:16" x14ac:dyDescent="0.3">
      <c r="P900189" s="83"/>
    </row>
    <row r="900190" spans="16:16" x14ac:dyDescent="0.3">
      <c r="P900190" s="83"/>
    </row>
    <row r="900191" spans="16:16" x14ac:dyDescent="0.3">
      <c r="P900191" s="83"/>
    </row>
    <row r="900192" spans="16:16" x14ac:dyDescent="0.3">
      <c r="P900192" s="83"/>
    </row>
    <row r="900193" spans="16:16" x14ac:dyDescent="0.3">
      <c r="P900193" s="83"/>
    </row>
    <row r="900194" spans="16:16" x14ac:dyDescent="0.3">
      <c r="P900194" s="83"/>
    </row>
    <row r="900195" spans="16:16" x14ac:dyDescent="0.3">
      <c r="P900195" s="83"/>
    </row>
    <row r="900196" spans="16:16" x14ac:dyDescent="0.3">
      <c r="P900196" s="83"/>
    </row>
    <row r="900197" spans="16:16" x14ac:dyDescent="0.3">
      <c r="P900197" s="83"/>
    </row>
    <row r="900198" spans="16:16" x14ac:dyDescent="0.3">
      <c r="P900198" s="83"/>
    </row>
    <row r="900199" spans="16:16" x14ac:dyDescent="0.3">
      <c r="P900199" s="83"/>
    </row>
    <row r="900200" spans="16:16" x14ac:dyDescent="0.3">
      <c r="P900200" s="83"/>
    </row>
    <row r="900201" spans="16:16" x14ac:dyDescent="0.3">
      <c r="P900201" s="83"/>
    </row>
    <row r="900202" spans="16:16" x14ac:dyDescent="0.3">
      <c r="P900202" s="83"/>
    </row>
    <row r="900203" spans="16:16" x14ac:dyDescent="0.3">
      <c r="P900203" s="83"/>
    </row>
    <row r="900204" spans="16:16" x14ac:dyDescent="0.3">
      <c r="P900204" s="83"/>
    </row>
    <row r="900205" spans="16:16" x14ac:dyDescent="0.3">
      <c r="P900205" s="83"/>
    </row>
    <row r="900206" spans="16:16" x14ac:dyDescent="0.3">
      <c r="P900206" s="83"/>
    </row>
    <row r="900207" spans="16:16" x14ac:dyDescent="0.3">
      <c r="P900207" s="83"/>
    </row>
    <row r="900208" spans="16:16" x14ac:dyDescent="0.3">
      <c r="P900208" s="83"/>
    </row>
    <row r="900209" spans="16:16" x14ac:dyDescent="0.3">
      <c r="P900209" s="83"/>
    </row>
    <row r="900210" spans="16:16" x14ac:dyDescent="0.3">
      <c r="P900210" s="83"/>
    </row>
    <row r="900211" spans="16:16" x14ac:dyDescent="0.3">
      <c r="P900211" s="83"/>
    </row>
    <row r="900212" spans="16:16" x14ac:dyDescent="0.3">
      <c r="P900212" s="83"/>
    </row>
    <row r="900213" spans="16:16" x14ac:dyDescent="0.3">
      <c r="P900213" s="83"/>
    </row>
    <row r="900214" spans="16:16" x14ac:dyDescent="0.3">
      <c r="P900214" s="83"/>
    </row>
    <row r="900215" spans="16:16" x14ac:dyDescent="0.3">
      <c r="P900215" s="83"/>
    </row>
    <row r="900216" spans="16:16" x14ac:dyDescent="0.3">
      <c r="P900216" s="83"/>
    </row>
    <row r="900217" spans="16:16" x14ac:dyDescent="0.3">
      <c r="P900217" s="83"/>
    </row>
    <row r="900218" spans="16:16" x14ac:dyDescent="0.3">
      <c r="P900218" s="83"/>
    </row>
    <row r="900219" spans="16:16" x14ac:dyDescent="0.3">
      <c r="P900219" s="83"/>
    </row>
    <row r="900220" spans="16:16" x14ac:dyDescent="0.3">
      <c r="P900220" s="83"/>
    </row>
    <row r="900221" spans="16:16" x14ac:dyDescent="0.3">
      <c r="P900221" s="83"/>
    </row>
    <row r="900222" spans="16:16" x14ac:dyDescent="0.3">
      <c r="P900222" s="83"/>
    </row>
    <row r="900223" spans="16:16" x14ac:dyDescent="0.3">
      <c r="P900223" s="83"/>
    </row>
    <row r="900224" spans="16:16" x14ac:dyDescent="0.3">
      <c r="P900224" s="83"/>
    </row>
    <row r="900225" spans="16:16" x14ac:dyDescent="0.3">
      <c r="P900225" s="83"/>
    </row>
    <row r="900226" spans="16:16" x14ac:dyDescent="0.3">
      <c r="P900226" s="83"/>
    </row>
    <row r="900227" spans="16:16" x14ac:dyDescent="0.3">
      <c r="P900227" s="83"/>
    </row>
    <row r="900228" spans="16:16" x14ac:dyDescent="0.3">
      <c r="P900228" s="83"/>
    </row>
    <row r="900229" spans="16:16" x14ac:dyDescent="0.3">
      <c r="P900229" s="83"/>
    </row>
    <row r="900230" spans="16:16" x14ac:dyDescent="0.3">
      <c r="P900230" s="83"/>
    </row>
    <row r="900231" spans="16:16" x14ac:dyDescent="0.3">
      <c r="P900231" s="83"/>
    </row>
    <row r="900232" spans="16:16" x14ac:dyDescent="0.3">
      <c r="P900232" s="83"/>
    </row>
    <row r="900233" spans="16:16" x14ac:dyDescent="0.3">
      <c r="P900233" s="83"/>
    </row>
    <row r="900234" spans="16:16" x14ac:dyDescent="0.3">
      <c r="P900234" s="83"/>
    </row>
    <row r="900235" spans="16:16" x14ac:dyDescent="0.3">
      <c r="P900235" s="83"/>
    </row>
    <row r="900236" spans="16:16" x14ac:dyDescent="0.3">
      <c r="P900236" s="83"/>
    </row>
    <row r="900237" spans="16:16" x14ac:dyDescent="0.3">
      <c r="P900237" s="83"/>
    </row>
    <row r="900238" spans="16:16" x14ac:dyDescent="0.3">
      <c r="P900238" s="83"/>
    </row>
    <row r="900239" spans="16:16" x14ac:dyDescent="0.3">
      <c r="P900239" s="83"/>
    </row>
    <row r="900240" spans="16:16" x14ac:dyDescent="0.3">
      <c r="P900240" s="83"/>
    </row>
    <row r="900241" spans="16:16" x14ac:dyDescent="0.3">
      <c r="P900241" s="83"/>
    </row>
    <row r="900242" spans="16:16" x14ac:dyDescent="0.3">
      <c r="P900242" s="83"/>
    </row>
    <row r="900243" spans="16:16" x14ac:dyDescent="0.3">
      <c r="P900243" s="83"/>
    </row>
    <row r="900244" spans="16:16" x14ac:dyDescent="0.3">
      <c r="P900244" s="83"/>
    </row>
    <row r="900245" spans="16:16" x14ac:dyDescent="0.3">
      <c r="P900245" s="83"/>
    </row>
    <row r="900246" spans="16:16" x14ac:dyDescent="0.3">
      <c r="P900246" s="83"/>
    </row>
    <row r="900247" spans="16:16" x14ac:dyDescent="0.3">
      <c r="P900247" s="83"/>
    </row>
    <row r="900248" spans="16:16" x14ac:dyDescent="0.3">
      <c r="P900248" s="83"/>
    </row>
    <row r="900249" spans="16:16" x14ac:dyDescent="0.3">
      <c r="P900249" s="83"/>
    </row>
    <row r="900250" spans="16:16" x14ac:dyDescent="0.3">
      <c r="P900250" s="83"/>
    </row>
    <row r="900251" spans="16:16" x14ac:dyDescent="0.3">
      <c r="P900251" s="83"/>
    </row>
    <row r="900252" spans="16:16" x14ac:dyDescent="0.3">
      <c r="P900252" s="83"/>
    </row>
    <row r="900253" spans="16:16" x14ac:dyDescent="0.3">
      <c r="P900253" s="83"/>
    </row>
    <row r="900254" spans="16:16" x14ac:dyDescent="0.3">
      <c r="P900254" s="83"/>
    </row>
    <row r="900255" spans="16:16" x14ac:dyDescent="0.3">
      <c r="P900255" s="83"/>
    </row>
    <row r="900256" spans="16:16" x14ac:dyDescent="0.3">
      <c r="P900256" s="83"/>
    </row>
    <row r="900257" spans="16:16" x14ac:dyDescent="0.3">
      <c r="P900257" s="83"/>
    </row>
    <row r="900258" spans="16:16" x14ac:dyDescent="0.3">
      <c r="P900258" s="83"/>
    </row>
    <row r="900259" spans="16:16" x14ac:dyDescent="0.3">
      <c r="P900259" s="83"/>
    </row>
    <row r="900260" spans="16:16" x14ac:dyDescent="0.3">
      <c r="P900260" s="83"/>
    </row>
    <row r="900261" spans="16:16" x14ac:dyDescent="0.3">
      <c r="P900261" s="83"/>
    </row>
    <row r="900262" spans="16:16" x14ac:dyDescent="0.3">
      <c r="P900262" s="83"/>
    </row>
    <row r="900263" spans="16:16" x14ac:dyDescent="0.3">
      <c r="P900263" s="83"/>
    </row>
    <row r="900264" spans="16:16" x14ac:dyDescent="0.3">
      <c r="P900264" s="83"/>
    </row>
    <row r="900265" spans="16:16" x14ac:dyDescent="0.3">
      <c r="P900265" s="83"/>
    </row>
    <row r="900266" spans="16:16" x14ac:dyDescent="0.3">
      <c r="P900266" s="83"/>
    </row>
    <row r="900267" spans="16:16" x14ac:dyDescent="0.3">
      <c r="P900267" s="83"/>
    </row>
    <row r="900268" spans="16:16" x14ac:dyDescent="0.3">
      <c r="P900268" s="83"/>
    </row>
    <row r="900269" spans="16:16" x14ac:dyDescent="0.3">
      <c r="P900269" s="83"/>
    </row>
    <row r="900270" spans="16:16" x14ac:dyDescent="0.3">
      <c r="P900270" s="83"/>
    </row>
    <row r="900271" spans="16:16" x14ac:dyDescent="0.3">
      <c r="P900271" s="83"/>
    </row>
    <row r="900272" spans="16:16" x14ac:dyDescent="0.3">
      <c r="P900272" s="83"/>
    </row>
    <row r="900273" spans="16:16" x14ac:dyDescent="0.3">
      <c r="P900273" s="83"/>
    </row>
    <row r="900274" spans="16:16" x14ac:dyDescent="0.3">
      <c r="P900274" s="83"/>
    </row>
    <row r="900275" spans="16:16" x14ac:dyDescent="0.3">
      <c r="P900275" s="83"/>
    </row>
    <row r="900276" spans="16:16" x14ac:dyDescent="0.3">
      <c r="P900276" s="83"/>
    </row>
    <row r="900277" spans="16:16" x14ac:dyDescent="0.3">
      <c r="P900277" s="83"/>
    </row>
    <row r="900278" spans="16:16" x14ac:dyDescent="0.3">
      <c r="P900278" s="83"/>
    </row>
    <row r="900279" spans="16:16" x14ac:dyDescent="0.3">
      <c r="P900279" s="83"/>
    </row>
    <row r="900280" spans="16:16" x14ac:dyDescent="0.3">
      <c r="P900280" s="83"/>
    </row>
    <row r="900281" spans="16:16" x14ac:dyDescent="0.3">
      <c r="P900281" s="83"/>
    </row>
    <row r="900282" spans="16:16" x14ac:dyDescent="0.3">
      <c r="P900282" s="83"/>
    </row>
    <row r="900283" spans="16:16" x14ac:dyDescent="0.3">
      <c r="P900283" s="83"/>
    </row>
    <row r="900284" spans="16:16" x14ac:dyDescent="0.3">
      <c r="P900284" s="83"/>
    </row>
    <row r="900285" spans="16:16" x14ac:dyDescent="0.3">
      <c r="P900285" s="83"/>
    </row>
    <row r="900286" spans="16:16" x14ac:dyDescent="0.3">
      <c r="P900286" s="83"/>
    </row>
    <row r="900287" spans="16:16" x14ac:dyDescent="0.3">
      <c r="P900287" s="83"/>
    </row>
    <row r="900288" spans="16:16" x14ac:dyDescent="0.3">
      <c r="P900288" s="83"/>
    </row>
    <row r="900289" spans="16:16" x14ac:dyDescent="0.3">
      <c r="P900289" s="83"/>
    </row>
    <row r="900290" spans="16:16" x14ac:dyDescent="0.3">
      <c r="P900290" s="83"/>
    </row>
    <row r="900291" spans="16:16" x14ac:dyDescent="0.3">
      <c r="P900291" s="83"/>
    </row>
    <row r="900292" spans="16:16" x14ac:dyDescent="0.3">
      <c r="P900292" s="83"/>
    </row>
    <row r="900293" spans="16:16" x14ac:dyDescent="0.3">
      <c r="P900293" s="83"/>
    </row>
    <row r="900294" spans="16:16" x14ac:dyDescent="0.3">
      <c r="P900294" s="83"/>
    </row>
    <row r="900295" spans="16:16" x14ac:dyDescent="0.3">
      <c r="P900295" s="83"/>
    </row>
    <row r="900296" spans="16:16" x14ac:dyDescent="0.3">
      <c r="P900296" s="83"/>
    </row>
    <row r="900297" spans="16:16" x14ac:dyDescent="0.3">
      <c r="P900297" s="83"/>
    </row>
    <row r="900298" spans="16:16" x14ac:dyDescent="0.3">
      <c r="P900298" s="83"/>
    </row>
    <row r="900299" spans="16:16" x14ac:dyDescent="0.3">
      <c r="P900299" s="83"/>
    </row>
    <row r="900300" spans="16:16" x14ac:dyDescent="0.3">
      <c r="P900300" s="83"/>
    </row>
    <row r="900301" spans="16:16" x14ac:dyDescent="0.3">
      <c r="P900301" s="83"/>
    </row>
    <row r="900302" spans="16:16" x14ac:dyDescent="0.3">
      <c r="P900302" s="83"/>
    </row>
    <row r="900303" spans="16:16" x14ac:dyDescent="0.3">
      <c r="P900303" s="83"/>
    </row>
    <row r="900304" spans="16:16" x14ac:dyDescent="0.3">
      <c r="P900304" s="83"/>
    </row>
    <row r="900305" spans="16:16" x14ac:dyDescent="0.3">
      <c r="P900305" s="83"/>
    </row>
    <row r="900306" spans="16:16" x14ac:dyDescent="0.3">
      <c r="P900306" s="83"/>
    </row>
    <row r="900307" spans="16:16" x14ac:dyDescent="0.3">
      <c r="P900307" s="83"/>
    </row>
    <row r="900308" spans="16:16" x14ac:dyDescent="0.3">
      <c r="P900308" s="83"/>
    </row>
    <row r="900309" spans="16:16" x14ac:dyDescent="0.3">
      <c r="P900309" s="83"/>
    </row>
    <row r="900310" spans="16:16" x14ac:dyDescent="0.3">
      <c r="P900310" s="83"/>
    </row>
    <row r="900311" spans="16:16" x14ac:dyDescent="0.3">
      <c r="P900311" s="83"/>
    </row>
    <row r="900312" spans="16:16" x14ac:dyDescent="0.3">
      <c r="P900312" s="83"/>
    </row>
    <row r="900313" spans="16:16" x14ac:dyDescent="0.3">
      <c r="P900313" s="83"/>
    </row>
    <row r="900314" spans="16:16" x14ac:dyDescent="0.3">
      <c r="P900314" s="83"/>
    </row>
    <row r="900315" spans="16:16" x14ac:dyDescent="0.3">
      <c r="P900315" s="83"/>
    </row>
    <row r="900316" spans="16:16" x14ac:dyDescent="0.3">
      <c r="P900316" s="83"/>
    </row>
    <row r="900317" spans="16:16" x14ac:dyDescent="0.3">
      <c r="P900317" s="83"/>
    </row>
    <row r="900318" spans="16:16" x14ac:dyDescent="0.3">
      <c r="P900318" s="83"/>
    </row>
    <row r="900319" spans="16:16" x14ac:dyDescent="0.3">
      <c r="P900319" s="83"/>
    </row>
    <row r="900320" spans="16:16" x14ac:dyDescent="0.3">
      <c r="P900320" s="83"/>
    </row>
    <row r="900321" spans="16:16" x14ac:dyDescent="0.3">
      <c r="P900321" s="83"/>
    </row>
    <row r="900322" spans="16:16" x14ac:dyDescent="0.3">
      <c r="P900322" s="83"/>
    </row>
    <row r="900323" spans="16:16" x14ac:dyDescent="0.3">
      <c r="P900323" s="83"/>
    </row>
    <row r="900324" spans="16:16" x14ac:dyDescent="0.3">
      <c r="P900324" s="83"/>
    </row>
    <row r="900325" spans="16:16" x14ac:dyDescent="0.3">
      <c r="P900325" s="83"/>
    </row>
    <row r="900326" spans="16:16" x14ac:dyDescent="0.3">
      <c r="P900326" s="83"/>
    </row>
    <row r="900327" spans="16:16" x14ac:dyDescent="0.3">
      <c r="P900327" s="83"/>
    </row>
    <row r="900328" spans="16:16" x14ac:dyDescent="0.3">
      <c r="P900328" s="83"/>
    </row>
    <row r="900329" spans="16:16" x14ac:dyDescent="0.3">
      <c r="P900329" s="83"/>
    </row>
    <row r="900330" spans="16:16" x14ac:dyDescent="0.3">
      <c r="P900330" s="83"/>
    </row>
    <row r="900331" spans="16:16" x14ac:dyDescent="0.3">
      <c r="P900331" s="83"/>
    </row>
    <row r="900332" spans="16:16" x14ac:dyDescent="0.3">
      <c r="P900332" s="83"/>
    </row>
    <row r="900333" spans="16:16" x14ac:dyDescent="0.3">
      <c r="P900333" s="83"/>
    </row>
    <row r="900334" spans="16:16" x14ac:dyDescent="0.3">
      <c r="P900334" s="83"/>
    </row>
    <row r="900335" spans="16:16" x14ac:dyDescent="0.3">
      <c r="P900335" s="83"/>
    </row>
    <row r="900336" spans="16:16" x14ac:dyDescent="0.3">
      <c r="P900336" s="83"/>
    </row>
    <row r="900337" spans="16:16" x14ac:dyDescent="0.3">
      <c r="P900337" s="83"/>
    </row>
    <row r="900338" spans="16:16" x14ac:dyDescent="0.3">
      <c r="P900338" s="83"/>
    </row>
    <row r="900339" spans="16:16" x14ac:dyDescent="0.3">
      <c r="P900339" s="83"/>
    </row>
    <row r="900340" spans="16:16" x14ac:dyDescent="0.3">
      <c r="P900340" s="83"/>
    </row>
    <row r="900341" spans="16:16" x14ac:dyDescent="0.3">
      <c r="P900341" s="83"/>
    </row>
    <row r="900342" spans="16:16" x14ac:dyDescent="0.3">
      <c r="P900342" s="83"/>
    </row>
    <row r="900343" spans="16:16" x14ac:dyDescent="0.3">
      <c r="P900343" s="83"/>
    </row>
    <row r="900344" spans="16:16" x14ac:dyDescent="0.3">
      <c r="P900344" s="83"/>
    </row>
    <row r="900345" spans="16:16" x14ac:dyDescent="0.3">
      <c r="P900345" s="83"/>
    </row>
    <row r="900346" spans="16:16" x14ac:dyDescent="0.3">
      <c r="P900346" s="83"/>
    </row>
    <row r="900347" spans="16:16" x14ac:dyDescent="0.3">
      <c r="P900347" s="83"/>
    </row>
    <row r="900348" spans="16:16" x14ac:dyDescent="0.3">
      <c r="P900348" s="83"/>
    </row>
    <row r="900349" spans="16:16" x14ac:dyDescent="0.3">
      <c r="P900349" s="83"/>
    </row>
    <row r="900350" spans="16:16" x14ac:dyDescent="0.3">
      <c r="P900350" s="83"/>
    </row>
    <row r="900351" spans="16:16" x14ac:dyDescent="0.3">
      <c r="P900351" s="83"/>
    </row>
    <row r="900352" spans="16:16" x14ac:dyDescent="0.3">
      <c r="P900352" s="83"/>
    </row>
    <row r="900353" spans="16:16" x14ac:dyDescent="0.3">
      <c r="P900353" s="83"/>
    </row>
    <row r="900354" spans="16:16" x14ac:dyDescent="0.3">
      <c r="P900354" s="83"/>
    </row>
    <row r="900355" spans="16:16" x14ac:dyDescent="0.3">
      <c r="P900355" s="83"/>
    </row>
    <row r="900356" spans="16:16" x14ac:dyDescent="0.3">
      <c r="P900356" s="83"/>
    </row>
    <row r="900357" spans="16:16" x14ac:dyDescent="0.3">
      <c r="P900357" s="83"/>
    </row>
    <row r="900358" spans="16:16" x14ac:dyDescent="0.3">
      <c r="P900358" s="83"/>
    </row>
    <row r="900359" spans="16:16" x14ac:dyDescent="0.3">
      <c r="P900359" s="83"/>
    </row>
    <row r="900360" spans="16:16" x14ac:dyDescent="0.3">
      <c r="P900360" s="83"/>
    </row>
    <row r="900361" spans="16:16" x14ac:dyDescent="0.3">
      <c r="P900361" s="83"/>
    </row>
    <row r="900362" spans="16:16" x14ac:dyDescent="0.3">
      <c r="P900362" s="83"/>
    </row>
    <row r="900363" spans="16:16" x14ac:dyDescent="0.3">
      <c r="P900363" s="83"/>
    </row>
    <row r="900364" spans="16:16" x14ac:dyDescent="0.3">
      <c r="P900364" s="83"/>
    </row>
    <row r="900365" spans="16:16" x14ac:dyDescent="0.3">
      <c r="P900365" s="83"/>
    </row>
    <row r="900366" spans="16:16" x14ac:dyDescent="0.3">
      <c r="P900366" s="83"/>
    </row>
    <row r="900367" spans="16:16" x14ac:dyDescent="0.3">
      <c r="P900367" s="83"/>
    </row>
    <row r="900368" spans="16:16" x14ac:dyDescent="0.3">
      <c r="P900368" s="83"/>
    </row>
    <row r="900369" spans="16:16" x14ac:dyDescent="0.3">
      <c r="P900369" s="83"/>
    </row>
    <row r="900370" spans="16:16" x14ac:dyDescent="0.3">
      <c r="P900370" s="83"/>
    </row>
    <row r="900371" spans="16:16" x14ac:dyDescent="0.3">
      <c r="P900371" s="83"/>
    </row>
    <row r="900372" spans="16:16" x14ac:dyDescent="0.3">
      <c r="P900372" s="83"/>
    </row>
    <row r="900373" spans="16:16" x14ac:dyDescent="0.3">
      <c r="P900373" s="83"/>
    </row>
    <row r="900374" spans="16:16" x14ac:dyDescent="0.3">
      <c r="P900374" s="83"/>
    </row>
    <row r="900375" spans="16:16" x14ac:dyDescent="0.3">
      <c r="P900375" s="83"/>
    </row>
    <row r="900376" spans="16:16" x14ac:dyDescent="0.3">
      <c r="P900376" s="83"/>
    </row>
    <row r="900377" spans="16:16" x14ac:dyDescent="0.3">
      <c r="P900377" s="83"/>
    </row>
    <row r="900378" spans="16:16" x14ac:dyDescent="0.3">
      <c r="P900378" s="83"/>
    </row>
    <row r="900379" spans="16:16" x14ac:dyDescent="0.3">
      <c r="P900379" s="83"/>
    </row>
    <row r="900380" spans="16:16" x14ac:dyDescent="0.3">
      <c r="P900380" s="83"/>
    </row>
    <row r="900381" spans="16:16" x14ac:dyDescent="0.3">
      <c r="P900381" s="83"/>
    </row>
    <row r="900382" spans="16:16" x14ac:dyDescent="0.3">
      <c r="P900382" s="83"/>
    </row>
    <row r="900383" spans="16:16" x14ac:dyDescent="0.3">
      <c r="P900383" s="83"/>
    </row>
    <row r="900384" spans="16:16" x14ac:dyDescent="0.3">
      <c r="P900384" s="83"/>
    </row>
    <row r="900385" spans="16:16" x14ac:dyDescent="0.3">
      <c r="P900385" s="83"/>
    </row>
    <row r="900386" spans="16:16" x14ac:dyDescent="0.3">
      <c r="P900386" s="83"/>
    </row>
    <row r="900387" spans="16:16" x14ac:dyDescent="0.3">
      <c r="P900387" s="83"/>
    </row>
    <row r="900388" spans="16:16" x14ac:dyDescent="0.3">
      <c r="P900388" s="83"/>
    </row>
    <row r="900389" spans="16:16" x14ac:dyDescent="0.3">
      <c r="P900389" s="83"/>
    </row>
    <row r="900390" spans="16:16" x14ac:dyDescent="0.3">
      <c r="P900390" s="83"/>
    </row>
    <row r="900391" spans="16:16" x14ac:dyDescent="0.3">
      <c r="P900391" s="83"/>
    </row>
    <row r="900392" spans="16:16" x14ac:dyDescent="0.3">
      <c r="P900392" s="83"/>
    </row>
    <row r="900393" spans="16:16" x14ac:dyDescent="0.3">
      <c r="P900393" s="83"/>
    </row>
    <row r="900394" spans="16:16" x14ac:dyDescent="0.3">
      <c r="P900394" s="83"/>
    </row>
    <row r="900395" spans="16:16" x14ac:dyDescent="0.3">
      <c r="P900395" s="83"/>
    </row>
    <row r="900396" spans="16:16" x14ac:dyDescent="0.3">
      <c r="P900396" s="83"/>
    </row>
    <row r="900397" spans="16:16" x14ac:dyDescent="0.3">
      <c r="P900397" s="83"/>
    </row>
    <row r="900398" spans="16:16" x14ac:dyDescent="0.3">
      <c r="P900398" s="83"/>
    </row>
    <row r="900399" spans="16:16" x14ac:dyDescent="0.3">
      <c r="P900399" s="83"/>
    </row>
    <row r="900400" spans="16:16" x14ac:dyDescent="0.3">
      <c r="P900400" s="83"/>
    </row>
    <row r="900401" spans="16:16" x14ac:dyDescent="0.3">
      <c r="P900401" s="83"/>
    </row>
    <row r="900402" spans="16:16" x14ac:dyDescent="0.3">
      <c r="P900402" s="83"/>
    </row>
    <row r="900403" spans="16:16" x14ac:dyDescent="0.3">
      <c r="P900403" s="83"/>
    </row>
    <row r="900404" spans="16:16" x14ac:dyDescent="0.3">
      <c r="P900404" s="83"/>
    </row>
    <row r="900405" spans="16:16" x14ac:dyDescent="0.3">
      <c r="P900405" s="83"/>
    </row>
    <row r="900406" spans="16:16" x14ac:dyDescent="0.3">
      <c r="P900406" s="83"/>
    </row>
    <row r="900407" spans="16:16" x14ac:dyDescent="0.3">
      <c r="P900407" s="83"/>
    </row>
    <row r="900408" spans="16:16" x14ac:dyDescent="0.3">
      <c r="P900408" s="83"/>
    </row>
    <row r="900409" spans="16:16" x14ac:dyDescent="0.3">
      <c r="P900409" s="83"/>
    </row>
    <row r="900410" spans="16:16" x14ac:dyDescent="0.3">
      <c r="P900410" s="83"/>
    </row>
    <row r="900411" spans="16:16" x14ac:dyDescent="0.3">
      <c r="P900411" s="83"/>
    </row>
    <row r="900412" spans="16:16" x14ac:dyDescent="0.3">
      <c r="P900412" s="83"/>
    </row>
    <row r="900413" spans="16:16" x14ac:dyDescent="0.3">
      <c r="P900413" s="83"/>
    </row>
    <row r="900414" spans="16:16" x14ac:dyDescent="0.3">
      <c r="P900414" s="83"/>
    </row>
    <row r="900415" spans="16:16" x14ac:dyDescent="0.3">
      <c r="P900415" s="83"/>
    </row>
    <row r="900416" spans="16:16" x14ac:dyDescent="0.3">
      <c r="P900416" s="83"/>
    </row>
    <row r="900417" spans="16:16" x14ac:dyDescent="0.3">
      <c r="P900417" s="83"/>
    </row>
    <row r="900418" spans="16:16" x14ac:dyDescent="0.3">
      <c r="P900418" s="83"/>
    </row>
    <row r="900419" spans="16:16" x14ac:dyDescent="0.3">
      <c r="P900419" s="83"/>
    </row>
    <row r="900420" spans="16:16" x14ac:dyDescent="0.3">
      <c r="P900420" s="83"/>
    </row>
    <row r="900421" spans="16:16" x14ac:dyDescent="0.3">
      <c r="P900421" s="83"/>
    </row>
    <row r="900422" spans="16:16" x14ac:dyDescent="0.3">
      <c r="P900422" s="83"/>
    </row>
    <row r="900423" spans="16:16" x14ac:dyDescent="0.3">
      <c r="P900423" s="83"/>
    </row>
    <row r="900424" spans="16:16" x14ac:dyDescent="0.3">
      <c r="P900424" s="83"/>
    </row>
    <row r="900425" spans="16:16" x14ac:dyDescent="0.3">
      <c r="P900425" s="83"/>
    </row>
    <row r="900426" spans="16:16" x14ac:dyDescent="0.3">
      <c r="P900426" s="83"/>
    </row>
    <row r="900427" spans="16:16" x14ac:dyDescent="0.3">
      <c r="P900427" s="83"/>
    </row>
    <row r="900428" spans="16:16" x14ac:dyDescent="0.3">
      <c r="P900428" s="83"/>
    </row>
    <row r="900429" spans="16:16" x14ac:dyDescent="0.3">
      <c r="P900429" s="83"/>
    </row>
    <row r="900430" spans="16:16" x14ac:dyDescent="0.3">
      <c r="P900430" s="83"/>
    </row>
    <row r="900431" spans="16:16" x14ac:dyDescent="0.3">
      <c r="P900431" s="83"/>
    </row>
    <row r="900432" spans="16:16" x14ac:dyDescent="0.3">
      <c r="P900432" s="83"/>
    </row>
    <row r="900433" spans="16:16" x14ac:dyDescent="0.3">
      <c r="P900433" s="83"/>
    </row>
    <row r="900434" spans="16:16" x14ac:dyDescent="0.3">
      <c r="P900434" s="83"/>
    </row>
    <row r="900435" spans="16:16" x14ac:dyDescent="0.3">
      <c r="P900435" s="83"/>
    </row>
    <row r="900436" spans="16:16" x14ac:dyDescent="0.3">
      <c r="P900436" s="83"/>
    </row>
    <row r="900437" spans="16:16" x14ac:dyDescent="0.3">
      <c r="P900437" s="83"/>
    </row>
    <row r="900438" spans="16:16" x14ac:dyDescent="0.3">
      <c r="P900438" s="83"/>
    </row>
    <row r="900439" spans="16:16" x14ac:dyDescent="0.3">
      <c r="P900439" s="83"/>
    </row>
    <row r="900440" spans="16:16" x14ac:dyDescent="0.3">
      <c r="P900440" s="83"/>
    </row>
    <row r="900441" spans="16:16" x14ac:dyDescent="0.3">
      <c r="P900441" s="83"/>
    </row>
    <row r="900442" spans="16:16" x14ac:dyDescent="0.3">
      <c r="P900442" s="83"/>
    </row>
    <row r="900443" spans="16:16" x14ac:dyDescent="0.3">
      <c r="P900443" s="83"/>
    </row>
    <row r="900444" spans="16:16" x14ac:dyDescent="0.3">
      <c r="P900444" s="83"/>
    </row>
    <row r="900445" spans="16:16" x14ac:dyDescent="0.3">
      <c r="P900445" s="83"/>
    </row>
    <row r="900446" spans="16:16" x14ac:dyDescent="0.3">
      <c r="P900446" s="83"/>
    </row>
    <row r="900447" spans="16:16" x14ac:dyDescent="0.3">
      <c r="P900447" s="83"/>
    </row>
    <row r="900448" spans="16:16" x14ac:dyDescent="0.3">
      <c r="P900448" s="83"/>
    </row>
    <row r="900449" spans="16:16" x14ac:dyDescent="0.3">
      <c r="P900449" s="83"/>
    </row>
    <row r="900450" spans="16:16" x14ac:dyDescent="0.3">
      <c r="P900450" s="83"/>
    </row>
    <row r="900451" spans="16:16" x14ac:dyDescent="0.3">
      <c r="P900451" s="83"/>
    </row>
    <row r="900452" spans="16:16" x14ac:dyDescent="0.3">
      <c r="P900452" s="83"/>
    </row>
    <row r="900453" spans="16:16" x14ac:dyDescent="0.3">
      <c r="P900453" s="83"/>
    </row>
    <row r="900454" spans="16:16" x14ac:dyDescent="0.3">
      <c r="P900454" s="83"/>
    </row>
    <row r="900455" spans="16:16" x14ac:dyDescent="0.3">
      <c r="P900455" s="83"/>
    </row>
    <row r="900456" spans="16:16" x14ac:dyDescent="0.3">
      <c r="P900456" s="83"/>
    </row>
    <row r="900457" spans="16:16" x14ac:dyDescent="0.3">
      <c r="P900457" s="83"/>
    </row>
    <row r="900458" spans="16:16" x14ac:dyDescent="0.3">
      <c r="P900458" s="83"/>
    </row>
    <row r="900459" spans="16:16" x14ac:dyDescent="0.3">
      <c r="P900459" s="83"/>
    </row>
    <row r="900460" spans="16:16" x14ac:dyDescent="0.3">
      <c r="P900460" s="83"/>
    </row>
    <row r="900461" spans="16:16" x14ac:dyDescent="0.3">
      <c r="P900461" s="83"/>
    </row>
    <row r="900462" spans="16:16" x14ac:dyDescent="0.3">
      <c r="P900462" s="83"/>
    </row>
    <row r="900463" spans="16:16" x14ac:dyDescent="0.3">
      <c r="P900463" s="83"/>
    </row>
    <row r="900464" spans="16:16" x14ac:dyDescent="0.3">
      <c r="P900464" s="83"/>
    </row>
    <row r="900465" spans="16:16" x14ac:dyDescent="0.3">
      <c r="P900465" s="83"/>
    </row>
    <row r="900466" spans="16:16" x14ac:dyDescent="0.3">
      <c r="P900466" s="83"/>
    </row>
    <row r="900467" spans="16:16" x14ac:dyDescent="0.3">
      <c r="P900467" s="83"/>
    </row>
    <row r="900468" spans="16:16" x14ac:dyDescent="0.3">
      <c r="P900468" s="83"/>
    </row>
    <row r="900469" spans="16:16" x14ac:dyDescent="0.3">
      <c r="P900469" s="83"/>
    </row>
    <row r="900470" spans="16:16" x14ac:dyDescent="0.3">
      <c r="P900470" s="83"/>
    </row>
    <row r="900471" spans="16:16" x14ac:dyDescent="0.3">
      <c r="P900471" s="83"/>
    </row>
    <row r="900472" spans="16:16" x14ac:dyDescent="0.3">
      <c r="P900472" s="83"/>
    </row>
    <row r="900473" spans="16:16" x14ac:dyDescent="0.3">
      <c r="P900473" s="83"/>
    </row>
    <row r="900474" spans="16:16" x14ac:dyDescent="0.3">
      <c r="P900474" s="83"/>
    </row>
    <row r="900475" spans="16:16" x14ac:dyDescent="0.3">
      <c r="P900475" s="83"/>
    </row>
    <row r="900476" spans="16:16" x14ac:dyDescent="0.3">
      <c r="P900476" s="83"/>
    </row>
    <row r="900477" spans="16:16" x14ac:dyDescent="0.3">
      <c r="P900477" s="83"/>
    </row>
    <row r="900478" spans="16:16" x14ac:dyDescent="0.3">
      <c r="P900478" s="83"/>
    </row>
    <row r="900479" spans="16:16" x14ac:dyDescent="0.3">
      <c r="P900479" s="83"/>
    </row>
    <row r="900480" spans="16:16" x14ac:dyDescent="0.3">
      <c r="P900480" s="83"/>
    </row>
    <row r="900481" spans="16:16" x14ac:dyDescent="0.3">
      <c r="P900481" s="83"/>
    </row>
    <row r="900482" spans="16:16" x14ac:dyDescent="0.3">
      <c r="P900482" s="83"/>
    </row>
    <row r="900483" spans="16:16" x14ac:dyDescent="0.3">
      <c r="P900483" s="83"/>
    </row>
    <row r="900484" spans="16:16" x14ac:dyDescent="0.3">
      <c r="P900484" s="83"/>
    </row>
    <row r="900485" spans="16:16" x14ac:dyDescent="0.3">
      <c r="P900485" s="83"/>
    </row>
    <row r="900486" spans="16:16" x14ac:dyDescent="0.3">
      <c r="P900486" s="83"/>
    </row>
    <row r="900487" spans="16:16" x14ac:dyDescent="0.3">
      <c r="P900487" s="83"/>
    </row>
    <row r="900488" spans="16:16" x14ac:dyDescent="0.3">
      <c r="P900488" s="83"/>
    </row>
    <row r="900489" spans="16:16" x14ac:dyDescent="0.3">
      <c r="P900489" s="83"/>
    </row>
    <row r="900490" spans="16:16" x14ac:dyDescent="0.3">
      <c r="P900490" s="83"/>
    </row>
    <row r="900491" spans="16:16" x14ac:dyDescent="0.3">
      <c r="P900491" s="83"/>
    </row>
    <row r="900492" spans="16:16" x14ac:dyDescent="0.3">
      <c r="P900492" s="83"/>
    </row>
    <row r="900493" spans="16:16" x14ac:dyDescent="0.3">
      <c r="P900493" s="83"/>
    </row>
    <row r="900494" spans="16:16" x14ac:dyDescent="0.3">
      <c r="P900494" s="83"/>
    </row>
    <row r="900495" spans="16:16" x14ac:dyDescent="0.3">
      <c r="P900495" s="83"/>
    </row>
    <row r="900496" spans="16:16" x14ac:dyDescent="0.3">
      <c r="P900496" s="83"/>
    </row>
    <row r="900497" spans="16:16" x14ac:dyDescent="0.3">
      <c r="P900497" s="83"/>
    </row>
    <row r="900498" spans="16:16" x14ac:dyDescent="0.3">
      <c r="P900498" s="83"/>
    </row>
    <row r="900499" spans="16:16" x14ac:dyDescent="0.3">
      <c r="P900499" s="83"/>
    </row>
    <row r="900500" spans="16:16" x14ac:dyDescent="0.3">
      <c r="P900500" s="83"/>
    </row>
    <row r="900501" spans="16:16" x14ac:dyDescent="0.3">
      <c r="P900501" s="83"/>
    </row>
    <row r="900502" spans="16:16" x14ac:dyDescent="0.3">
      <c r="P900502" s="83"/>
    </row>
    <row r="900503" spans="16:16" x14ac:dyDescent="0.3">
      <c r="P900503" s="83"/>
    </row>
    <row r="900504" spans="16:16" x14ac:dyDescent="0.3">
      <c r="P900504" s="83"/>
    </row>
    <row r="900505" spans="16:16" x14ac:dyDescent="0.3">
      <c r="P900505" s="83"/>
    </row>
    <row r="900506" spans="16:16" x14ac:dyDescent="0.3">
      <c r="P900506" s="83"/>
    </row>
    <row r="900507" spans="16:16" x14ac:dyDescent="0.3">
      <c r="P900507" s="83"/>
    </row>
    <row r="900508" spans="16:16" x14ac:dyDescent="0.3">
      <c r="P900508" s="83"/>
    </row>
    <row r="900509" spans="16:16" x14ac:dyDescent="0.3">
      <c r="P900509" s="83"/>
    </row>
    <row r="900510" spans="16:16" x14ac:dyDescent="0.3">
      <c r="P900510" s="83"/>
    </row>
    <row r="900511" spans="16:16" x14ac:dyDescent="0.3">
      <c r="P900511" s="83"/>
    </row>
    <row r="900512" spans="16:16" x14ac:dyDescent="0.3">
      <c r="P900512" s="83"/>
    </row>
    <row r="900513" spans="16:16" x14ac:dyDescent="0.3">
      <c r="P900513" s="83"/>
    </row>
    <row r="900514" spans="16:16" x14ac:dyDescent="0.3">
      <c r="P900514" s="83"/>
    </row>
    <row r="900515" spans="16:16" x14ac:dyDescent="0.3">
      <c r="P900515" s="83"/>
    </row>
    <row r="900516" spans="16:16" x14ac:dyDescent="0.3">
      <c r="P900516" s="83"/>
    </row>
    <row r="900517" spans="16:16" x14ac:dyDescent="0.3">
      <c r="P900517" s="83"/>
    </row>
    <row r="900518" spans="16:16" x14ac:dyDescent="0.3">
      <c r="P900518" s="83"/>
    </row>
    <row r="900519" spans="16:16" x14ac:dyDescent="0.3">
      <c r="P900519" s="83"/>
    </row>
    <row r="900520" spans="16:16" x14ac:dyDescent="0.3">
      <c r="P900520" s="83"/>
    </row>
    <row r="900521" spans="16:16" x14ac:dyDescent="0.3">
      <c r="P900521" s="83"/>
    </row>
    <row r="900522" spans="16:16" x14ac:dyDescent="0.3">
      <c r="P900522" s="83"/>
    </row>
    <row r="900523" spans="16:16" x14ac:dyDescent="0.3">
      <c r="P900523" s="83"/>
    </row>
    <row r="900524" spans="16:16" x14ac:dyDescent="0.3">
      <c r="P900524" s="83"/>
    </row>
    <row r="900525" spans="16:16" x14ac:dyDescent="0.3">
      <c r="P900525" s="83"/>
    </row>
    <row r="900526" spans="16:16" x14ac:dyDescent="0.3">
      <c r="P900526" s="83"/>
    </row>
    <row r="900527" spans="16:16" x14ac:dyDescent="0.3">
      <c r="P900527" s="83"/>
    </row>
    <row r="900528" spans="16:16" x14ac:dyDescent="0.3">
      <c r="P900528" s="83"/>
    </row>
    <row r="900529" spans="16:16" x14ac:dyDescent="0.3">
      <c r="P900529" s="83"/>
    </row>
    <row r="900530" spans="16:16" x14ac:dyDescent="0.3">
      <c r="P900530" s="83"/>
    </row>
    <row r="900531" spans="16:16" x14ac:dyDescent="0.3">
      <c r="P900531" s="83"/>
    </row>
    <row r="900532" spans="16:16" x14ac:dyDescent="0.3">
      <c r="P900532" s="83"/>
    </row>
    <row r="900533" spans="16:16" x14ac:dyDescent="0.3">
      <c r="P900533" s="83"/>
    </row>
    <row r="900534" spans="16:16" x14ac:dyDescent="0.3">
      <c r="P900534" s="83"/>
    </row>
    <row r="900535" spans="16:16" x14ac:dyDescent="0.3">
      <c r="P900535" s="83"/>
    </row>
    <row r="900536" spans="16:16" x14ac:dyDescent="0.3">
      <c r="P900536" s="83"/>
    </row>
    <row r="900537" spans="16:16" x14ac:dyDescent="0.3">
      <c r="P900537" s="83"/>
    </row>
    <row r="900538" spans="16:16" x14ac:dyDescent="0.3">
      <c r="P900538" s="83"/>
    </row>
    <row r="900539" spans="16:16" x14ac:dyDescent="0.3">
      <c r="P900539" s="83"/>
    </row>
    <row r="900540" spans="16:16" x14ac:dyDescent="0.3">
      <c r="P900540" s="83"/>
    </row>
    <row r="900541" spans="16:16" x14ac:dyDescent="0.3">
      <c r="P900541" s="83"/>
    </row>
    <row r="900542" spans="16:16" x14ac:dyDescent="0.3">
      <c r="P900542" s="83"/>
    </row>
    <row r="900543" spans="16:16" x14ac:dyDescent="0.3">
      <c r="P900543" s="83"/>
    </row>
    <row r="900544" spans="16:16" x14ac:dyDescent="0.3">
      <c r="P900544" s="83"/>
    </row>
    <row r="900545" spans="16:16" x14ac:dyDescent="0.3">
      <c r="P900545" s="83"/>
    </row>
    <row r="900546" spans="16:16" x14ac:dyDescent="0.3">
      <c r="P900546" s="83"/>
    </row>
    <row r="900547" spans="16:16" x14ac:dyDescent="0.3">
      <c r="P900547" s="83"/>
    </row>
    <row r="900548" spans="16:16" x14ac:dyDescent="0.3">
      <c r="P900548" s="83"/>
    </row>
    <row r="900549" spans="16:16" x14ac:dyDescent="0.3">
      <c r="P900549" s="83"/>
    </row>
    <row r="900550" spans="16:16" x14ac:dyDescent="0.3">
      <c r="P900550" s="83"/>
    </row>
    <row r="900551" spans="16:16" x14ac:dyDescent="0.3">
      <c r="P900551" s="83"/>
    </row>
    <row r="900552" spans="16:16" x14ac:dyDescent="0.3">
      <c r="P900552" s="83"/>
    </row>
    <row r="900553" spans="16:16" x14ac:dyDescent="0.3">
      <c r="P900553" s="83"/>
    </row>
    <row r="900554" spans="16:16" x14ac:dyDescent="0.3">
      <c r="P900554" s="83"/>
    </row>
    <row r="900555" spans="16:16" x14ac:dyDescent="0.3">
      <c r="P900555" s="83"/>
    </row>
    <row r="900556" spans="16:16" x14ac:dyDescent="0.3">
      <c r="P900556" s="83"/>
    </row>
    <row r="900557" spans="16:16" x14ac:dyDescent="0.3">
      <c r="P900557" s="83"/>
    </row>
    <row r="900558" spans="16:16" x14ac:dyDescent="0.3">
      <c r="P900558" s="83"/>
    </row>
    <row r="900559" spans="16:16" x14ac:dyDescent="0.3">
      <c r="P900559" s="83"/>
    </row>
    <row r="900560" spans="16:16" x14ac:dyDescent="0.3">
      <c r="P900560" s="83"/>
    </row>
    <row r="900561" spans="16:16" x14ac:dyDescent="0.3">
      <c r="P900561" s="83"/>
    </row>
    <row r="900562" spans="16:16" x14ac:dyDescent="0.3">
      <c r="P900562" s="83"/>
    </row>
    <row r="900563" spans="16:16" x14ac:dyDescent="0.3">
      <c r="P900563" s="83"/>
    </row>
    <row r="900564" spans="16:16" x14ac:dyDescent="0.3">
      <c r="P900564" s="83"/>
    </row>
    <row r="900565" spans="16:16" x14ac:dyDescent="0.3">
      <c r="P900565" s="83"/>
    </row>
    <row r="900566" spans="16:16" x14ac:dyDescent="0.3">
      <c r="P900566" s="83"/>
    </row>
    <row r="900567" spans="16:16" x14ac:dyDescent="0.3">
      <c r="P900567" s="83"/>
    </row>
    <row r="900568" spans="16:16" x14ac:dyDescent="0.3">
      <c r="P900568" s="83"/>
    </row>
    <row r="900569" spans="16:16" x14ac:dyDescent="0.3">
      <c r="P900569" s="83"/>
    </row>
    <row r="900570" spans="16:16" x14ac:dyDescent="0.3">
      <c r="P900570" s="83"/>
    </row>
    <row r="900571" spans="16:16" x14ac:dyDescent="0.3">
      <c r="P900571" s="83"/>
    </row>
    <row r="900572" spans="16:16" x14ac:dyDescent="0.3">
      <c r="P900572" s="83"/>
    </row>
    <row r="900573" spans="16:16" x14ac:dyDescent="0.3">
      <c r="P900573" s="83"/>
    </row>
    <row r="900574" spans="16:16" x14ac:dyDescent="0.3">
      <c r="P900574" s="83"/>
    </row>
    <row r="900575" spans="16:16" x14ac:dyDescent="0.3">
      <c r="P900575" s="83"/>
    </row>
    <row r="900576" spans="16:16" x14ac:dyDescent="0.3">
      <c r="P900576" s="83"/>
    </row>
    <row r="900577" spans="16:16" x14ac:dyDescent="0.3">
      <c r="P900577" s="83"/>
    </row>
    <row r="900578" spans="16:16" x14ac:dyDescent="0.3">
      <c r="P900578" s="83"/>
    </row>
    <row r="900579" spans="16:16" x14ac:dyDescent="0.3">
      <c r="P900579" s="83"/>
    </row>
    <row r="900580" spans="16:16" x14ac:dyDescent="0.3">
      <c r="P900580" s="83"/>
    </row>
    <row r="900581" spans="16:16" x14ac:dyDescent="0.3">
      <c r="P900581" s="83"/>
    </row>
    <row r="900582" spans="16:16" x14ac:dyDescent="0.3">
      <c r="P900582" s="83"/>
    </row>
    <row r="900583" spans="16:16" x14ac:dyDescent="0.3">
      <c r="P900583" s="83"/>
    </row>
    <row r="900584" spans="16:16" x14ac:dyDescent="0.3">
      <c r="P900584" s="83"/>
    </row>
    <row r="900585" spans="16:16" x14ac:dyDescent="0.3">
      <c r="P900585" s="83"/>
    </row>
    <row r="900586" spans="16:16" x14ac:dyDescent="0.3">
      <c r="P900586" s="83"/>
    </row>
    <row r="900587" spans="16:16" x14ac:dyDescent="0.3">
      <c r="P900587" s="83"/>
    </row>
    <row r="900588" spans="16:16" x14ac:dyDescent="0.3">
      <c r="P900588" s="83"/>
    </row>
    <row r="900589" spans="16:16" x14ac:dyDescent="0.3">
      <c r="P900589" s="83"/>
    </row>
    <row r="900590" spans="16:16" x14ac:dyDescent="0.3">
      <c r="P900590" s="83"/>
    </row>
    <row r="900591" spans="16:16" x14ac:dyDescent="0.3">
      <c r="P900591" s="83"/>
    </row>
    <row r="900592" spans="16:16" x14ac:dyDescent="0.3">
      <c r="P900592" s="83"/>
    </row>
    <row r="900593" spans="16:16" x14ac:dyDescent="0.3">
      <c r="P900593" s="83"/>
    </row>
    <row r="900594" spans="16:16" x14ac:dyDescent="0.3">
      <c r="P900594" s="83"/>
    </row>
    <row r="900595" spans="16:16" x14ac:dyDescent="0.3">
      <c r="P900595" s="83"/>
    </row>
    <row r="900596" spans="16:16" x14ac:dyDescent="0.3">
      <c r="P900596" s="83"/>
    </row>
    <row r="900597" spans="16:16" x14ac:dyDescent="0.3">
      <c r="P900597" s="83"/>
    </row>
    <row r="900598" spans="16:16" x14ac:dyDescent="0.3">
      <c r="P900598" s="83"/>
    </row>
    <row r="900599" spans="16:16" x14ac:dyDescent="0.3">
      <c r="P900599" s="83"/>
    </row>
    <row r="900600" spans="16:16" x14ac:dyDescent="0.3">
      <c r="P900600" s="83"/>
    </row>
    <row r="900601" spans="16:16" x14ac:dyDescent="0.3">
      <c r="P900601" s="83"/>
    </row>
    <row r="900602" spans="16:16" x14ac:dyDescent="0.3">
      <c r="P900602" s="83"/>
    </row>
    <row r="900603" spans="16:16" x14ac:dyDescent="0.3">
      <c r="P900603" s="83"/>
    </row>
    <row r="900604" spans="16:16" x14ac:dyDescent="0.3">
      <c r="P900604" s="83"/>
    </row>
    <row r="900605" spans="16:16" x14ac:dyDescent="0.3">
      <c r="P900605" s="83"/>
    </row>
    <row r="900606" spans="16:16" x14ac:dyDescent="0.3">
      <c r="P900606" s="83"/>
    </row>
    <row r="900607" spans="16:16" x14ac:dyDescent="0.3">
      <c r="P900607" s="83"/>
    </row>
    <row r="900608" spans="16:16" x14ac:dyDescent="0.3">
      <c r="P900608" s="83"/>
    </row>
    <row r="900609" spans="16:16" x14ac:dyDescent="0.3">
      <c r="P900609" s="83"/>
    </row>
    <row r="900610" spans="16:16" x14ac:dyDescent="0.3">
      <c r="P900610" s="83"/>
    </row>
    <row r="900611" spans="16:16" x14ac:dyDescent="0.3">
      <c r="P900611" s="83"/>
    </row>
    <row r="900612" spans="16:16" x14ac:dyDescent="0.3">
      <c r="P900612" s="83"/>
    </row>
    <row r="900613" spans="16:16" x14ac:dyDescent="0.3">
      <c r="P900613" s="83"/>
    </row>
    <row r="900614" spans="16:16" x14ac:dyDescent="0.3">
      <c r="P900614" s="83"/>
    </row>
    <row r="900615" spans="16:16" x14ac:dyDescent="0.3">
      <c r="P900615" s="83"/>
    </row>
    <row r="900616" spans="16:16" x14ac:dyDescent="0.3">
      <c r="P900616" s="83"/>
    </row>
    <row r="900617" spans="16:16" x14ac:dyDescent="0.3">
      <c r="P900617" s="83"/>
    </row>
    <row r="900618" spans="16:16" x14ac:dyDescent="0.3">
      <c r="P900618" s="83"/>
    </row>
    <row r="900619" spans="16:16" x14ac:dyDescent="0.3">
      <c r="P900619" s="83"/>
    </row>
    <row r="900620" spans="16:16" x14ac:dyDescent="0.3">
      <c r="P900620" s="83"/>
    </row>
    <row r="900621" spans="16:16" x14ac:dyDescent="0.3">
      <c r="P900621" s="83"/>
    </row>
    <row r="900622" spans="16:16" x14ac:dyDescent="0.3">
      <c r="P900622" s="83"/>
    </row>
    <row r="900623" spans="16:16" x14ac:dyDescent="0.3">
      <c r="P900623" s="83"/>
    </row>
    <row r="900624" spans="16:16" x14ac:dyDescent="0.3">
      <c r="P900624" s="83"/>
    </row>
    <row r="900625" spans="16:16" x14ac:dyDescent="0.3">
      <c r="P900625" s="83"/>
    </row>
    <row r="900626" spans="16:16" x14ac:dyDescent="0.3">
      <c r="P900626" s="83"/>
    </row>
    <row r="900627" spans="16:16" x14ac:dyDescent="0.3">
      <c r="P900627" s="83"/>
    </row>
    <row r="900628" spans="16:16" x14ac:dyDescent="0.3">
      <c r="P900628" s="83"/>
    </row>
    <row r="900629" spans="16:16" x14ac:dyDescent="0.3">
      <c r="P900629" s="83"/>
    </row>
    <row r="900630" spans="16:16" x14ac:dyDescent="0.3">
      <c r="P900630" s="83"/>
    </row>
    <row r="900631" spans="16:16" x14ac:dyDescent="0.3">
      <c r="P900631" s="83"/>
    </row>
    <row r="900632" spans="16:16" x14ac:dyDescent="0.3">
      <c r="P900632" s="83"/>
    </row>
    <row r="900633" spans="16:16" x14ac:dyDescent="0.3">
      <c r="P900633" s="83"/>
    </row>
    <row r="900634" spans="16:16" x14ac:dyDescent="0.3">
      <c r="P900634" s="83"/>
    </row>
    <row r="900635" spans="16:16" x14ac:dyDescent="0.3">
      <c r="P900635" s="83"/>
    </row>
    <row r="900636" spans="16:16" x14ac:dyDescent="0.3">
      <c r="P900636" s="83"/>
    </row>
    <row r="900637" spans="16:16" x14ac:dyDescent="0.3">
      <c r="P900637" s="83"/>
    </row>
    <row r="900638" spans="16:16" x14ac:dyDescent="0.3">
      <c r="P900638" s="83"/>
    </row>
    <row r="900639" spans="16:16" x14ac:dyDescent="0.3">
      <c r="P900639" s="83"/>
    </row>
    <row r="900640" spans="16:16" x14ac:dyDescent="0.3">
      <c r="P900640" s="83"/>
    </row>
    <row r="900641" spans="16:16" x14ac:dyDescent="0.3">
      <c r="P900641" s="83"/>
    </row>
    <row r="900642" spans="16:16" x14ac:dyDescent="0.3">
      <c r="P900642" s="83"/>
    </row>
    <row r="900643" spans="16:16" x14ac:dyDescent="0.3">
      <c r="P900643" s="83"/>
    </row>
    <row r="900644" spans="16:16" x14ac:dyDescent="0.3">
      <c r="P900644" s="83"/>
    </row>
    <row r="900645" spans="16:16" x14ac:dyDescent="0.3">
      <c r="P900645" s="83"/>
    </row>
    <row r="900646" spans="16:16" x14ac:dyDescent="0.3">
      <c r="P900646" s="83"/>
    </row>
    <row r="900647" spans="16:16" x14ac:dyDescent="0.3">
      <c r="P900647" s="83"/>
    </row>
    <row r="900648" spans="16:16" x14ac:dyDescent="0.3">
      <c r="P900648" s="83"/>
    </row>
    <row r="900649" spans="16:16" x14ac:dyDescent="0.3">
      <c r="P900649" s="83"/>
    </row>
    <row r="900650" spans="16:16" x14ac:dyDescent="0.3">
      <c r="P900650" s="83"/>
    </row>
    <row r="900651" spans="16:16" x14ac:dyDescent="0.3">
      <c r="P900651" s="83"/>
    </row>
    <row r="900652" spans="16:16" x14ac:dyDescent="0.3">
      <c r="P900652" s="83"/>
    </row>
    <row r="900653" spans="16:16" x14ac:dyDescent="0.3">
      <c r="P900653" s="83"/>
    </row>
    <row r="900654" spans="16:16" x14ac:dyDescent="0.3">
      <c r="P900654" s="83"/>
    </row>
    <row r="900655" spans="16:16" x14ac:dyDescent="0.3">
      <c r="P900655" s="83"/>
    </row>
    <row r="900656" spans="16:16" x14ac:dyDescent="0.3">
      <c r="P900656" s="83"/>
    </row>
    <row r="900657" spans="16:16" x14ac:dyDescent="0.3">
      <c r="P900657" s="83"/>
    </row>
    <row r="900658" spans="16:16" x14ac:dyDescent="0.3">
      <c r="P900658" s="83"/>
    </row>
    <row r="900659" spans="16:16" x14ac:dyDescent="0.3">
      <c r="P900659" s="83"/>
    </row>
    <row r="900660" spans="16:16" x14ac:dyDescent="0.3">
      <c r="P900660" s="83"/>
    </row>
    <row r="900661" spans="16:16" x14ac:dyDescent="0.3">
      <c r="P900661" s="83"/>
    </row>
    <row r="900662" spans="16:16" x14ac:dyDescent="0.3">
      <c r="P900662" s="83"/>
    </row>
    <row r="900663" spans="16:16" x14ac:dyDescent="0.3">
      <c r="P900663" s="83"/>
    </row>
    <row r="900664" spans="16:16" x14ac:dyDescent="0.3">
      <c r="P900664" s="83"/>
    </row>
    <row r="900665" spans="16:16" x14ac:dyDescent="0.3">
      <c r="P900665" s="83"/>
    </row>
    <row r="900666" spans="16:16" x14ac:dyDescent="0.3">
      <c r="P900666" s="83"/>
    </row>
    <row r="900667" spans="16:16" x14ac:dyDescent="0.3">
      <c r="P900667" s="83"/>
    </row>
    <row r="900668" spans="16:16" x14ac:dyDescent="0.3">
      <c r="P900668" s="83"/>
    </row>
    <row r="900669" spans="16:16" x14ac:dyDescent="0.3">
      <c r="P900669" s="83"/>
    </row>
    <row r="900670" spans="16:16" x14ac:dyDescent="0.3">
      <c r="P900670" s="83"/>
    </row>
    <row r="900671" spans="16:16" x14ac:dyDescent="0.3">
      <c r="P900671" s="83"/>
    </row>
    <row r="900672" spans="16:16" x14ac:dyDescent="0.3">
      <c r="P900672" s="83"/>
    </row>
    <row r="900673" spans="16:16" x14ac:dyDescent="0.3">
      <c r="P900673" s="83"/>
    </row>
    <row r="900674" spans="16:16" x14ac:dyDescent="0.3">
      <c r="P900674" s="83"/>
    </row>
    <row r="900675" spans="16:16" x14ac:dyDescent="0.3">
      <c r="P900675" s="83"/>
    </row>
    <row r="900676" spans="16:16" x14ac:dyDescent="0.3">
      <c r="P900676" s="83"/>
    </row>
    <row r="900677" spans="16:16" x14ac:dyDescent="0.3">
      <c r="P900677" s="83"/>
    </row>
    <row r="900678" spans="16:16" x14ac:dyDescent="0.3">
      <c r="P900678" s="83"/>
    </row>
    <row r="900679" spans="16:16" x14ac:dyDescent="0.3">
      <c r="P900679" s="83"/>
    </row>
    <row r="900680" spans="16:16" x14ac:dyDescent="0.3">
      <c r="P900680" s="83"/>
    </row>
    <row r="900681" spans="16:16" x14ac:dyDescent="0.3">
      <c r="P900681" s="83"/>
    </row>
    <row r="900682" spans="16:16" x14ac:dyDescent="0.3">
      <c r="P900682" s="83"/>
    </row>
    <row r="900683" spans="16:16" x14ac:dyDescent="0.3">
      <c r="P900683" s="83"/>
    </row>
    <row r="900684" spans="16:16" x14ac:dyDescent="0.3">
      <c r="P900684" s="83"/>
    </row>
    <row r="900685" spans="16:16" x14ac:dyDescent="0.3">
      <c r="P900685" s="83"/>
    </row>
    <row r="900686" spans="16:16" x14ac:dyDescent="0.3">
      <c r="P900686" s="83"/>
    </row>
    <row r="900687" spans="16:16" x14ac:dyDescent="0.3">
      <c r="P900687" s="83"/>
    </row>
    <row r="900688" spans="16:16" x14ac:dyDescent="0.3">
      <c r="P900688" s="83"/>
    </row>
    <row r="900689" spans="16:16" x14ac:dyDescent="0.3">
      <c r="P900689" s="83"/>
    </row>
    <row r="900690" spans="16:16" x14ac:dyDescent="0.3">
      <c r="P900690" s="83"/>
    </row>
    <row r="900691" spans="16:16" x14ac:dyDescent="0.3">
      <c r="P900691" s="83"/>
    </row>
    <row r="900692" spans="16:16" x14ac:dyDescent="0.3">
      <c r="P900692" s="83"/>
    </row>
    <row r="900693" spans="16:16" x14ac:dyDescent="0.3">
      <c r="P900693" s="83"/>
    </row>
    <row r="900694" spans="16:16" x14ac:dyDescent="0.3">
      <c r="P900694" s="83"/>
    </row>
    <row r="900695" spans="16:16" x14ac:dyDescent="0.3">
      <c r="P900695" s="83"/>
    </row>
    <row r="900696" spans="16:16" x14ac:dyDescent="0.3">
      <c r="P900696" s="83"/>
    </row>
    <row r="900697" spans="16:16" x14ac:dyDescent="0.3">
      <c r="P900697" s="83"/>
    </row>
    <row r="900698" spans="16:16" x14ac:dyDescent="0.3">
      <c r="P900698" s="83"/>
    </row>
    <row r="900699" spans="16:16" x14ac:dyDescent="0.3">
      <c r="P900699" s="83"/>
    </row>
    <row r="900700" spans="16:16" x14ac:dyDescent="0.3">
      <c r="P900700" s="83"/>
    </row>
    <row r="900701" spans="16:16" x14ac:dyDescent="0.3">
      <c r="P900701" s="83"/>
    </row>
    <row r="900702" spans="16:16" x14ac:dyDescent="0.3">
      <c r="P900702" s="83"/>
    </row>
    <row r="900703" spans="16:16" x14ac:dyDescent="0.3">
      <c r="P900703" s="83"/>
    </row>
    <row r="900704" spans="16:16" x14ac:dyDescent="0.3">
      <c r="P900704" s="83"/>
    </row>
    <row r="900705" spans="16:16" x14ac:dyDescent="0.3">
      <c r="P900705" s="83"/>
    </row>
    <row r="900706" spans="16:16" x14ac:dyDescent="0.3">
      <c r="P900706" s="83"/>
    </row>
    <row r="900707" spans="16:16" x14ac:dyDescent="0.3">
      <c r="P900707" s="83"/>
    </row>
    <row r="900708" spans="16:16" x14ac:dyDescent="0.3">
      <c r="P900708" s="83"/>
    </row>
    <row r="900709" spans="16:16" x14ac:dyDescent="0.3">
      <c r="P900709" s="83"/>
    </row>
    <row r="900710" spans="16:16" x14ac:dyDescent="0.3">
      <c r="P900710" s="83"/>
    </row>
    <row r="900711" spans="16:16" x14ac:dyDescent="0.3">
      <c r="P900711" s="83"/>
    </row>
    <row r="900712" spans="16:16" x14ac:dyDescent="0.3">
      <c r="P900712" s="83"/>
    </row>
    <row r="900713" spans="16:16" x14ac:dyDescent="0.3">
      <c r="P900713" s="83"/>
    </row>
    <row r="900714" spans="16:16" x14ac:dyDescent="0.3">
      <c r="P900714" s="83"/>
    </row>
    <row r="900715" spans="16:16" x14ac:dyDescent="0.3">
      <c r="P900715" s="83"/>
    </row>
    <row r="900716" spans="16:16" x14ac:dyDescent="0.3">
      <c r="P900716" s="83"/>
    </row>
    <row r="900717" spans="16:16" x14ac:dyDescent="0.3">
      <c r="P900717" s="83"/>
    </row>
    <row r="900718" spans="16:16" x14ac:dyDescent="0.3">
      <c r="P900718" s="83"/>
    </row>
    <row r="900719" spans="16:16" x14ac:dyDescent="0.3">
      <c r="P900719" s="83"/>
    </row>
    <row r="900720" spans="16:16" x14ac:dyDescent="0.3">
      <c r="P900720" s="83"/>
    </row>
    <row r="900721" spans="16:16" x14ac:dyDescent="0.3">
      <c r="P900721" s="83"/>
    </row>
    <row r="900722" spans="16:16" x14ac:dyDescent="0.3">
      <c r="P900722" s="83"/>
    </row>
    <row r="900723" spans="16:16" x14ac:dyDescent="0.3">
      <c r="P900723" s="83"/>
    </row>
    <row r="900724" spans="16:16" x14ac:dyDescent="0.3">
      <c r="P900724" s="83"/>
    </row>
    <row r="900725" spans="16:16" x14ac:dyDescent="0.3">
      <c r="P900725" s="83"/>
    </row>
    <row r="900726" spans="16:16" x14ac:dyDescent="0.3">
      <c r="P900726" s="83"/>
    </row>
    <row r="900727" spans="16:16" x14ac:dyDescent="0.3">
      <c r="P900727" s="83"/>
    </row>
    <row r="900728" spans="16:16" x14ac:dyDescent="0.3">
      <c r="P900728" s="83"/>
    </row>
    <row r="900729" spans="16:16" x14ac:dyDescent="0.3">
      <c r="P900729" s="83"/>
    </row>
    <row r="900730" spans="16:16" x14ac:dyDescent="0.3">
      <c r="P900730" s="83"/>
    </row>
    <row r="900731" spans="16:16" x14ac:dyDescent="0.3">
      <c r="P900731" s="83"/>
    </row>
    <row r="900732" spans="16:16" x14ac:dyDescent="0.3">
      <c r="P900732" s="83"/>
    </row>
    <row r="900733" spans="16:16" x14ac:dyDescent="0.3">
      <c r="P900733" s="83"/>
    </row>
    <row r="900734" spans="16:16" x14ac:dyDescent="0.3">
      <c r="P900734" s="83"/>
    </row>
    <row r="900735" spans="16:16" x14ac:dyDescent="0.3">
      <c r="P900735" s="83"/>
    </row>
    <row r="900736" spans="16:16" x14ac:dyDescent="0.3">
      <c r="P900736" s="83"/>
    </row>
    <row r="900737" spans="16:16" x14ac:dyDescent="0.3">
      <c r="P900737" s="83"/>
    </row>
    <row r="900738" spans="16:16" x14ac:dyDescent="0.3">
      <c r="P900738" s="83"/>
    </row>
    <row r="900739" spans="16:16" x14ac:dyDescent="0.3">
      <c r="P900739" s="83"/>
    </row>
    <row r="900740" spans="16:16" x14ac:dyDescent="0.3">
      <c r="P900740" s="83"/>
    </row>
    <row r="900741" spans="16:16" x14ac:dyDescent="0.3">
      <c r="P900741" s="83"/>
    </row>
    <row r="900742" spans="16:16" x14ac:dyDescent="0.3">
      <c r="P900742" s="83"/>
    </row>
    <row r="900743" spans="16:16" x14ac:dyDescent="0.3">
      <c r="P900743" s="83"/>
    </row>
    <row r="900744" spans="16:16" x14ac:dyDescent="0.3">
      <c r="P900744" s="83"/>
    </row>
    <row r="900745" spans="16:16" x14ac:dyDescent="0.3">
      <c r="P900745" s="83"/>
    </row>
    <row r="900746" spans="16:16" x14ac:dyDescent="0.3">
      <c r="P900746" s="83"/>
    </row>
    <row r="900747" spans="16:16" x14ac:dyDescent="0.3">
      <c r="P900747" s="83"/>
    </row>
    <row r="900748" spans="16:16" x14ac:dyDescent="0.3">
      <c r="P900748" s="83"/>
    </row>
    <row r="900749" spans="16:16" x14ac:dyDescent="0.3">
      <c r="P900749" s="83"/>
    </row>
    <row r="900750" spans="16:16" x14ac:dyDescent="0.3">
      <c r="P900750" s="83"/>
    </row>
    <row r="900751" spans="16:16" x14ac:dyDescent="0.3">
      <c r="P900751" s="83"/>
    </row>
    <row r="900752" spans="16:16" x14ac:dyDescent="0.3">
      <c r="P900752" s="83"/>
    </row>
    <row r="900753" spans="16:16" x14ac:dyDescent="0.3">
      <c r="P900753" s="83"/>
    </row>
    <row r="900754" spans="16:16" x14ac:dyDescent="0.3">
      <c r="P900754" s="83"/>
    </row>
    <row r="900755" spans="16:16" x14ac:dyDescent="0.3">
      <c r="P900755" s="83"/>
    </row>
    <row r="900756" spans="16:16" x14ac:dyDescent="0.3">
      <c r="P900756" s="83"/>
    </row>
    <row r="900757" spans="16:16" x14ac:dyDescent="0.3">
      <c r="P900757" s="83"/>
    </row>
    <row r="900758" spans="16:16" x14ac:dyDescent="0.3">
      <c r="P900758" s="83"/>
    </row>
    <row r="900759" spans="16:16" x14ac:dyDescent="0.3">
      <c r="P900759" s="83"/>
    </row>
    <row r="900760" spans="16:16" x14ac:dyDescent="0.3">
      <c r="P900760" s="83"/>
    </row>
    <row r="900761" spans="16:16" x14ac:dyDescent="0.3">
      <c r="P900761" s="83"/>
    </row>
    <row r="900762" spans="16:16" x14ac:dyDescent="0.3">
      <c r="P900762" s="83"/>
    </row>
    <row r="900763" spans="16:16" x14ac:dyDescent="0.3">
      <c r="P900763" s="83"/>
    </row>
    <row r="900764" spans="16:16" x14ac:dyDescent="0.3">
      <c r="P900764" s="83"/>
    </row>
    <row r="900765" spans="16:16" x14ac:dyDescent="0.3">
      <c r="P900765" s="83"/>
    </row>
    <row r="900766" spans="16:16" x14ac:dyDescent="0.3">
      <c r="P900766" s="83"/>
    </row>
    <row r="900767" spans="16:16" x14ac:dyDescent="0.3">
      <c r="P900767" s="83"/>
    </row>
    <row r="900768" spans="16:16" x14ac:dyDescent="0.3">
      <c r="P900768" s="83"/>
    </row>
    <row r="900769" spans="16:16" x14ac:dyDescent="0.3">
      <c r="P900769" s="83"/>
    </row>
    <row r="900770" spans="16:16" x14ac:dyDescent="0.3">
      <c r="P900770" s="83"/>
    </row>
    <row r="900771" spans="16:16" x14ac:dyDescent="0.3">
      <c r="P900771" s="83"/>
    </row>
    <row r="900772" spans="16:16" x14ac:dyDescent="0.3">
      <c r="P900772" s="83"/>
    </row>
    <row r="900773" spans="16:16" x14ac:dyDescent="0.3">
      <c r="P900773" s="83"/>
    </row>
    <row r="900774" spans="16:16" x14ac:dyDescent="0.3">
      <c r="P900774" s="83"/>
    </row>
    <row r="900775" spans="16:16" x14ac:dyDescent="0.3">
      <c r="P900775" s="83"/>
    </row>
    <row r="900776" spans="16:16" x14ac:dyDescent="0.3">
      <c r="P900776" s="83"/>
    </row>
    <row r="900777" spans="16:16" x14ac:dyDescent="0.3">
      <c r="P900777" s="83"/>
    </row>
    <row r="900778" spans="16:16" x14ac:dyDescent="0.3">
      <c r="P900778" s="83"/>
    </row>
    <row r="900779" spans="16:16" x14ac:dyDescent="0.3">
      <c r="P900779" s="83"/>
    </row>
    <row r="900780" spans="16:16" x14ac:dyDescent="0.3">
      <c r="P900780" s="83"/>
    </row>
    <row r="900781" spans="16:16" x14ac:dyDescent="0.3">
      <c r="P900781" s="83"/>
    </row>
    <row r="900782" spans="16:16" x14ac:dyDescent="0.3">
      <c r="P900782" s="83"/>
    </row>
    <row r="900783" spans="16:16" x14ac:dyDescent="0.3">
      <c r="P900783" s="83"/>
    </row>
    <row r="900784" spans="16:16" x14ac:dyDescent="0.3">
      <c r="P900784" s="83"/>
    </row>
    <row r="900785" spans="16:16" x14ac:dyDescent="0.3">
      <c r="P900785" s="83"/>
    </row>
    <row r="900786" spans="16:16" x14ac:dyDescent="0.3">
      <c r="P900786" s="83"/>
    </row>
    <row r="900787" spans="16:16" x14ac:dyDescent="0.3">
      <c r="P900787" s="83"/>
    </row>
    <row r="900788" spans="16:16" x14ac:dyDescent="0.3">
      <c r="P900788" s="83"/>
    </row>
    <row r="900789" spans="16:16" x14ac:dyDescent="0.3">
      <c r="P900789" s="83"/>
    </row>
    <row r="900790" spans="16:16" x14ac:dyDescent="0.3">
      <c r="P900790" s="83"/>
    </row>
    <row r="900791" spans="16:16" x14ac:dyDescent="0.3">
      <c r="P900791" s="83"/>
    </row>
    <row r="900792" spans="16:16" x14ac:dyDescent="0.3">
      <c r="P900792" s="83"/>
    </row>
    <row r="900793" spans="16:16" x14ac:dyDescent="0.3">
      <c r="P900793" s="83"/>
    </row>
    <row r="900794" spans="16:16" x14ac:dyDescent="0.3">
      <c r="P900794" s="83"/>
    </row>
    <row r="900795" spans="16:16" x14ac:dyDescent="0.3">
      <c r="P900795" s="83"/>
    </row>
    <row r="900796" spans="16:16" x14ac:dyDescent="0.3">
      <c r="P900796" s="83"/>
    </row>
    <row r="900797" spans="16:16" x14ac:dyDescent="0.3">
      <c r="P900797" s="83"/>
    </row>
    <row r="900798" spans="16:16" x14ac:dyDescent="0.3">
      <c r="P900798" s="83"/>
    </row>
    <row r="900799" spans="16:16" x14ac:dyDescent="0.3">
      <c r="P900799" s="83"/>
    </row>
    <row r="900800" spans="16:16" x14ac:dyDescent="0.3">
      <c r="P900800" s="83"/>
    </row>
    <row r="900801" spans="16:16" x14ac:dyDescent="0.3">
      <c r="P900801" s="83"/>
    </row>
    <row r="900802" spans="16:16" x14ac:dyDescent="0.3">
      <c r="P900802" s="83"/>
    </row>
    <row r="900803" spans="16:16" x14ac:dyDescent="0.3">
      <c r="P900803" s="83"/>
    </row>
    <row r="900804" spans="16:16" x14ac:dyDescent="0.3">
      <c r="P900804" s="83"/>
    </row>
    <row r="900805" spans="16:16" x14ac:dyDescent="0.3">
      <c r="P900805" s="83"/>
    </row>
    <row r="900806" spans="16:16" x14ac:dyDescent="0.3">
      <c r="P900806" s="83"/>
    </row>
    <row r="900807" spans="16:16" x14ac:dyDescent="0.3">
      <c r="P900807" s="83"/>
    </row>
    <row r="900808" spans="16:16" x14ac:dyDescent="0.3">
      <c r="P900808" s="83"/>
    </row>
    <row r="900809" spans="16:16" x14ac:dyDescent="0.3">
      <c r="P900809" s="83"/>
    </row>
    <row r="900810" spans="16:16" x14ac:dyDescent="0.3">
      <c r="P900810" s="83"/>
    </row>
    <row r="900811" spans="16:16" x14ac:dyDescent="0.3">
      <c r="P900811" s="83"/>
    </row>
    <row r="900812" spans="16:16" x14ac:dyDescent="0.3">
      <c r="P900812" s="83"/>
    </row>
    <row r="900813" spans="16:16" x14ac:dyDescent="0.3">
      <c r="P900813" s="83"/>
    </row>
    <row r="900814" spans="16:16" x14ac:dyDescent="0.3">
      <c r="P900814" s="83"/>
    </row>
    <row r="900815" spans="16:16" x14ac:dyDescent="0.3">
      <c r="P900815" s="83"/>
    </row>
    <row r="900816" spans="16:16" x14ac:dyDescent="0.3">
      <c r="P900816" s="83"/>
    </row>
    <row r="900817" spans="16:16" x14ac:dyDescent="0.3">
      <c r="P900817" s="83"/>
    </row>
    <row r="900818" spans="16:16" x14ac:dyDescent="0.3">
      <c r="P900818" s="83"/>
    </row>
    <row r="900819" spans="16:16" x14ac:dyDescent="0.3">
      <c r="P900819" s="83"/>
    </row>
    <row r="900820" spans="16:16" x14ac:dyDescent="0.3">
      <c r="P900820" s="83"/>
    </row>
    <row r="900821" spans="16:16" x14ac:dyDescent="0.3">
      <c r="P900821" s="83"/>
    </row>
    <row r="900822" spans="16:16" x14ac:dyDescent="0.3">
      <c r="P900822" s="83"/>
    </row>
    <row r="900823" spans="16:16" x14ac:dyDescent="0.3">
      <c r="P900823" s="83"/>
    </row>
    <row r="900824" spans="16:16" x14ac:dyDescent="0.3">
      <c r="P900824" s="83"/>
    </row>
    <row r="900825" spans="16:16" x14ac:dyDescent="0.3">
      <c r="P900825" s="83"/>
    </row>
    <row r="900826" spans="16:16" x14ac:dyDescent="0.3">
      <c r="P900826" s="83"/>
    </row>
    <row r="900827" spans="16:16" x14ac:dyDescent="0.3">
      <c r="P900827" s="83"/>
    </row>
    <row r="900828" spans="16:16" x14ac:dyDescent="0.3">
      <c r="P900828" s="83"/>
    </row>
    <row r="900829" spans="16:16" x14ac:dyDescent="0.3">
      <c r="P900829" s="83"/>
    </row>
    <row r="900830" spans="16:16" x14ac:dyDescent="0.3">
      <c r="P900830" s="83"/>
    </row>
    <row r="900831" spans="16:16" x14ac:dyDescent="0.3">
      <c r="P900831" s="83"/>
    </row>
    <row r="900832" spans="16:16" x14ac:dyDescent="0.3">
      <c r="P900832" s="83"/>
    </row>
    <row r="900833" spans="16:16" x14ac:dyDescent="0.3">
      <c r="P900833" s="83"/>
    </row>
    <row r="900834" spans="16:16" x14ac:dyDescent="0.3">
      <c r="P900834" s="83"/>
    </row>
    <row r="900835" spans="16:16" x14ac:dyDescent="0.3">
      <c r="P900835" s="83"/>
    </row>
    <row r="900836" spans="16:16" x14ac:dyDescent="0.3">
      <c r="P900836" s="83"/>
    </row>
    <row r="900837" spans="16:16" x14ac:dyDescent="0.3">
      <c r="P900837" s="83"/>
    </row>
    <row r="900838" spans="16:16" x14ac:dyDescent="0.3">
      <c r="P900838" s="83"/>
    </row>
    <row r="900839" spans="16:16" x14ac:dyDescent="0.3">
      <c r="P900839" s="83"/>
    </row>
    <row r="900840" spans="16:16" x14ac:dyDescent="0.3">
      <c r="P900840" s="83"/>
    </row>
    <row r="900841" spans="16:16" x14ac:dyDescent="0.3">
      <c r="P900841" s="83"/>
    </row>
    <row r="900842" spans="16:16" x14ac:dyDescent="0.3">
      <c r="P900842" s="83"/>
    </row>
    <row r="900843" spans="16:16" x14ac:dyDescent="0.3">
      <c r="P900843" s="83"/>
    </row>
    <row r="900844" spans="16:16" x14ac:dyDescent="0.3">
      <c r="P900844" s="83"/>
    </row>
    <row r="900845" spans="16:16" x14ac:dyDescent="0.3">
      <c r="P900845" s="83"/>
    </row>
    <row r="900846" spans="16:16" x14ac:dyDescent="0.3">
      <c r="P900846" s="83"/>
    </row>
    <row r="900847" spans="16:16" x14ac:dyDescent="0.3">
      <c r="P900847" s="83"/>
    </row>
    <row r="900848" spans="16:16" x14ac:dyDescent="0.3">
      <c r="P900848" s="83"/>
    </row>
    <row r="900849" spans="16:16" x14ac:dyDescent="0.3">
      <c r="P900849" s="83"/>
    </row>
    <row r="900850" spans="16:16" x14ac:dyDescent="0.3">
      <c r="P900850" s="83"/>
    </row>
    <row r="900851" spans="16:16" x14ac:dyDescent="0.3">
      <c r="P900851" s="83"/>
    </row>
    <row r="900852" spans="16:16" x14ac:dyDescent="0.3">
      <c r="P900852" s="83"/>
    </row>
    <row r="900853" spans="16:16" x14ac:dyDescent="0.3">
      <c r="P900853" s="83"/>
    </row>
    <row r="900854" spans="16:16" x14ac:dyDescent="0.3">
      <c r="P900854" s="83"/>
    </row>
    <row r="900855" spans="16:16" x14ac:dyDescent="0.3">
      <c r="P900855" s="83"/>
    </row>
    <row r="900856" spans="16:16" x14ac:dyDescent="0.3">
      <c r="P900856" s="83"/>
    </row>
    <row r="900857" spans="16:16" x14ac:dyDescent="0.3">
      <c r="P900857" s="83"/>
    </row>
    <row r="900858" spans="16:16" x14ac:dyDescent="0.3">
      <c r="P900858" s="83"/>
    </row>
    <row r="900859" spans="16:16" x14ac:dyDescent="0.3">
      <c r="P900859" s="83"/>
    </row>
    <row r="900860" spans="16:16" x14ac:dyDescent="0.3">
      <c r="P900860" s="83"/>
    </row>
    <row r="900861" spans="16:16" x14ac:dyDescent="0.3">
      <c r="P900861" s="83"/>
    </row>
    <row r="900862" spans="16:16" x14ac:dyDescent="0.3">
      <c r="P900862" s="83"/>
    </row>
    <row r="900863" spans="16:16" x14ac:dyDescent="0.3">
      <c r="P900863" s="83"/>
    </row>
    <row r="900864" spans="16:16" x14ac:dyDescent="0.3">
      <c r="P900864" s="83"/>
    </row>
    <row r="900865" spans="16:16" x14ac:dyDescent="0.3">
      <c r="P900865" s="83"/>
    </row>
    <row r="900866" spans="16:16" x14ac:dyDescent="0.3">
      <c r="P900866" s="83"/>
    </row>
    <row r="900867" spans="16:16" x14ac:dyDescent="0.3">
      <c r="P900867" s="83"/>
    </row>
    <row r="900868" spans="16:16" x14ac:dyDescent="0.3">
      <c r="P900868" s="83"/>
    </row>
    <row r="900869" spans="16:16" x14ac:dyDescent="0.3">
      <c r="P900869" s="83"/>
    </row>
    <row r="900870" spans="16:16" x14ac:dyDescent="0.3">
      <c r="P900870" s="83"/>
    </row>
    <row r="900871" spans="16:16" x14ac:dyDescent="0.3">
      <c r="P900871" s="83"/>
    </row>
    <row r="900872" spans="16:16" x14ac:dyDescent="0.3">
      <c r="P900872" s="83"/>
    </row>
    <row r="900873" spans="16:16" x14ac:dyDescent="0.3">
      <c r="P900873" s="83"/>
    </row>
    <row r="900874" spans="16:16" x14ac:dyDescent="0.3">
      <c r="P900874" s="83"/>
    </row>
    <row r="900875" spans="16:16" x14ac:dyDescent="0.3">
      <c r="P900875" s="83"/>
    </row>
    <row r="900876" spans="16:16" x14ac:dyDescent="0.3">
      <c r="P900876" s="83"/>
    </row>
    <row r="900877" spans="16:16" x14ac:dyDescent="0.3">
      <c r="P900877" s="83"/>
    </row>
    <row r="900878" spans="16:16" x14ac:dyDescent="0.3">
      <c r="P900878" s="83"/>
    </row>
    <row r="900879" spans="16:16" x14ac:dyDescent="0.3">
      <c r="P900879" s="83"/>
    </row>
    <row r="900880" spans="16:16" x14ac:dyDescent="0.3">
      <c r="P900880" s="83"/>
    </row>
    <row r="900881" spans="16:16" x14ac:dyDescent="0.3">
      <c r="P900881" s="83"/>
    </row>
    <row r="900882" spans="16:16" x14ac:dyDescent="0.3">
      <c r="P900882" s="83"/>
    </row>
    <row r="900883" spans="16:16" x14ac:dyDescent="0.3">
      <c r="P900883" s="83"/>
    </row>
    <row r="900884" spans="16:16" x14ac:dyDescent="0.3">
      <c r="P900884" s="83"/>
    </row>
    <row r="900885" spans="16:16" x14ac:dyDescent="0.3">
      <c r="P900885" s="83"/>
    </row>
    <row r="900886" spans="16:16" x14ac:dyDescent="0.3">
      <c r="P900886" s="83"/>
    </row>
    <row r="900887" spans="16:16" x14ac:dyDescent="0.3">
      <c r="P900887" s="83"/>
    </row>
    <row r="900888" spans="16:16" x14ac:dyDescent="0.3">
      <c r="P900888" s="83"/>
    </row>
    <row r="900889" spans="16:16" x14ac:dyDescent="0.3">
      <c r="P900889" s="83"/>
    </row>
    <row r="900890" spans="16:16" x14ac:dyDescent="0.3">
      <c r="P900890" s="83"/>
    </row>
    <row r="900891" spans="16:16" x14ac:dyDescent="0.3">
      <c r="P900891" s="83"/>
    </row>
    <row r="900892" spans="16:16" x14ac:dyDescent="0.3">
      <c r="P900892" s="83"/>
    </row>
    <row r="900893" spans="16:16" x14ac:dyDescent="0.3">
      <c r="P900893" s="83"/>
    </row>
    <row r="900894" spans="16:16" x14ac:dyDescent="0.3">
      <c r="P900894" s="83"/>
    </row>
    <row r="900895" spans="16:16" x14ac:dyDescent="0.3">
      <c r="P900895" s="83"/>
    </row>
    <row r="900896" spans="16:16" x14ac:dyDescent="0.3">
      <c r="P900896" s="83"/>
    </row>
    <row r="900897" spans="16:16" x14ac:dyDescent="0.3">
      <c r="P900897" s="83"/>
    </row>
    <row r="900898" spans="16:16" x14ac:dyDescent="0.3">
      <c r="P900898" s="83"/>
    </row>
    <row r="900899" spans="16:16" x14ac:dyDescent="0.3">
      <c r="P900899" s="83"/>
    </row>
    <row r="900900" spans="16:16" x14ac:dyDescent="0.3">
      <c r="P900900" s="83"/>
    </row>
    <row r="900901" spans="16:16" x14ac:dyDescent="0.3">
      <c r="P900901" s="83"/>
    </row>
    <row r="900902" spans="16:16" x14ac:dyDescent="0.3">
      <c r="P900902" s="83"/>
    </row>
    <row r="900903" spans="16:16" x14ac:dyDescent="0.3">
      <c r="P900903" s="83"/>
    </row>
    <row r="900904" spans="16:16" x14ac:dyDescent="0.3">
      <c r="P900904" s="83"/>
    </row>
    <row r="900905" spans="16:16" x14ac:dyDescent="0.3">
      <c r="P900905" s="83"/>
    </row>
    <row r="900906" spans="16:16" x14ac:dyDescent="0.3">
      <c r="P900906" s="83"/>
    </row>
    <row r="900907" spans="16:16" x14ac:dyDescent="0.3">
      <c r="P900907" s="83"/>
    </row>
    <row r="900908" spans="16:16" x14ac:dyDescent="0.3">
      <c r="P900908" s="83"/>
    </row>
    <row r="900909" spans="16:16" x14ac:dyDescent="0.3">
      <c r="P900909" s="83"/>
    </row>
    <row r="900910" spans="16:16" x14ac:dyDescent="0.3">
      <c r="P900910" s="83"/>
    </row>
    <row r="900911" spans="16:16" x14ac:dyDescent="0.3">
      <c r="P900911" s="83"/>
    </row>
    <row r="900912" spans="16:16" x14ac:dyDescent="0.3">
      <c r="P900912" s="83"/>
    </row>
    <row r="900913" spans="16:16" x14ac:dyDescent="0.3">
      <c r="P900913" s="83"/>
    </row>
    <row r="900914" spans="16:16" x14ac:dyDescent="0.3">
      <c r="P900914" s="83"/>
    </row>
    <row r="900915" spans="16:16" x14ac:dyDescent="0.3">
      <c r="P900915" s="83"/>
    </row>
    <row r="900916" spans="16:16" x14ac:dyDescent="0.3">
      <c r="P900916" s="83"/>
    </row>
    <row r="900917" spans="16:16" x14ac:dyDescent="0.3">
      <c r="P900917" s="83"/>
    </row>
    <row r="900918" spans="16:16" x14ac:dyDescent="0.3">
      <c r="P900918" s="83"/>
    </row>
    <row r="900919" spans="16:16" x14ac:dyDescent="0.3">
      <c r="P900919" s="83"/>
    </row>
    <row r="900920" spans="16:16" x14ac:dyDescent="0.3">
      <c r="P900920" s="83"/>
    </row>
    <row r="900921" spans="16:16" x14ac:dyDescent="0.3">
      <c r="P900921" s="83"/>
    </row>
    <row r="900922" spans="16:16" x14ac:dyDescent="0.3">
      <c r="P900922" s="83"/>
    </row>
    <row r="900923" spans="16:16" x14ac:dyDescent="0.3">
      <c r="P900923" s="83"/>
    </row>
    <row r="900924" spans="16:16" x14ac:dyDescent="0.3">
      <c r="P900924" s="83"/>
    </row>
    <row r="900925" spans="16:16" x14ac:dyDescent="0.3">
      <c r="P900925" s="83"/>
    </row>
    <row r="900926" spans="16:16" x14ac:dyDescent="0.3">
      <c r="P900926" s="83"/>
    </row>
    <row r="900927" spans="16:16" x14ac:dyDescent="0.3">
      <c r="P900927" s="83"/>
    </row>
    <row r="900928" spans="16:16" x14ac:dyDescent="0.3">
      <c r="P900928" s="83"/>
    </row>
    <row r="900929" spans="16:16" x14ac:dyDescent="0.3">
      <c r="P900929" s="83"/>
    </row>
    <row r="900930" spans="16:16" x14ac:dyDescent="0.3">
      <c r="P900930" s="83"/>
    </row>
    <row r="900931" spans="16:16" x14ac:dyDescent="0.3">
      <c r="P900931" s="83"/>
    </row>
    <row r="900932" spans="16:16" x14ac:dyDescent="0.3">
      <c r="P900932" s="83"/>
    </row>
    <row r="900933" spans="16:16" x14ac:dyDescent="0.3">
      <c r="P900933" s="83"/>
    </row>
    <row r="900934" spans="16:16" x14ac:dyDescent="0.3">
      <c r="P900934" s="83"/>
    </row>
    <row r="900935" spans="16:16" x14ac:dyDescent="0.3">
      <c r="P900935" s="83"/>
    </row>
    <row r="900936" spans="16:16" x14ac:dyDescent="0.3">
      <c r="P900936" s="83"/>
    </row>
    <row r="900937" spans="16:16" x14ac:dyDescent="0.3">
      <c r="P900937" s="83"/>
    </row>
    <row r="900938" spans="16:16" x14ac:dyDescent="0.3">
      <c r="P900938" s="83"/>
    </row>
    <row r="900939" spans="16:16" x14ac:dyDescent="0.3">
      <c r="P900939" s="83"/>
    </row>
    <row r="900940" spans="16:16" x14ac:dyDescent="0.3">
      <c r="P900940" s="83"/>
    </row>
    <row r="900941" spans="16:16" x14ac:dyDescent="0.3">
      <c r="P900941" s="83"/>
    </row>
    <row r="900942" spans="16:16" x14ac:dyDescent="0.3">
      <c r="P900942" s="83"/>
    </row>
    <row r="900943" spans="16:16" x14ac:dyDescent="0.3">
      <c r="P900943" s="83"/>
    </row>
    <row r="900944" spans="16:16" x14ac:dyDescent="0.3">
      <c r="P900944" s="83"/>
    </row>
    <row r="900945" spans="16:16" x14ac:dyDescent="0.3">
      <c r="P900945" s="83"/>
    </row>
    <row r="900946" spans="16:16" x14ac:dyDescent="0.3">
      <c r="P900946" s="83"/>
    </row>
    <row r="900947" spans="16:16" x14ac:dyDescent="0.3">
      <c r="P900947" s="83"/>
    </row>
    <row r="900948" spans="16:16" x14ac:dyDescent="0.3">
      <c r="P900948" s="83"/>
    </row>
    <row r="900949" spans="16:16" x14ac:dyDescent="0.3">
      <c r="P900949" s="83"/>
    </row>
    <row r="900950" spans="16:16" x14ac:dyDescent="0.3">
      <c r="P900950" s="83"/>
    </row>
    <row r="900951" spans="16:16" x14ac:dyDescent="0.3">
      <c r="P900951" s="83"/>
    </row>
    <row r="900952" spans="16:16" x14ac:dyDescent="0.3">
      <c r="P900952" s="83"/>
    </row>
    <row r="900953" spans="16:16" x14ac:dyDescent="0.3">
      <c r="P900953" s="83"/>
    </row>
    <row r="900954" spans="16:16" x14ac:dyDescent="0.3">
      <c r="P900954" s="83"/>
    </row>
    <row r="900955" spans="16:16" x14ac:dyDescent="0.3">
      <c r="P900955" s="83"/>
    </row>
    <row r="900956" spans="16:16" x14ac:dyDescent="0.3">
      <c r="P900956" s="83"/>
    </row>
    <row r="900957" spans="16:16" x14ac:dyDescent="0.3">
      <c r="P900957" s="83"/>
    </row>
    <row r="900958" spans="16:16" x14ac:dyDescent="0.3">
      <c r="P900958" s="83"/>
    </row>
    <row r="900959" spans="16:16" x14ac:dyDescent="0.3">
      <c r="P900959" s="83"/>
    </row>
    <row r="900960" spans="16:16" x14ac:dyDescent="0.3">
      <c r="P900960" s="83"/>
    </row>
    <row r="900961" spans="16:16" x14ac:dyDescent="0.3">
      <c r="P900961" s="83"/>
    </row>
    <row r="900962" spans="16:16" x14ac:dyDescent="0.3">
      <c r="P900962" s="83"/>
    </row>
    <row r="900963" spans="16:16" x14ac:dyDescent="0.3">
      <c r="P900963" s="83"/>
    </row>
    <row r="900964" spans="16:16" x14ac:dyDescent="0.3">
      <c r="P900964" s="83"/>
    </row>
    <row r="900965" spans="16:16" x14ac:dyDescent="0.3">
      <c r="P900965" s="83"/>
    </row>
    <row r="900966" spans="16:16" x14ac:dyDescent="0.3">
      <c r="P900966" s="83"/>
    </row>
    <row r="900967" spans="16:16" x14ac:dyDescent="0.3">
      <c r="P900967" s="83"/>
    </row>
    <row r="900968" spans="16:16" x14ac:dyDescent="0.3">
      <c r="P900968" s="83"/>
    </row>
    <row r="900969" spans="16:16" x14ac:dyDescent="0.3">
      <c r="P900969" s="83"/>
    </row>
    <row r="900970" spans="16:16" x14ac:dyDescent="0.3">
      <c r="P900970" s="83"/>
    </row>
    <row r="900971" spans="16:16" x14ac:dyDescent="0.3">
      <c r="P900971" s="83"/>
    </row>
    <row r="900972" spans="16:16" x14ac:dyDescent="0.3">
      <c r="P900972" s="83"/>
    </row>
    <row r="900973" spans="16:16" x14ac:dyDescent="0.3">
      <c r="P900973" s="83"/>
    </row>
    <row r="900974" spans="16:16" x14ac:dyDescent="0.3">
      <c r="P900974" s="83"/>
    </row>
    <row r="900975" spans="16:16" x14ac:dyDescent="0.3">
      <c r="P900975" s="83"/>
    </row>
    <row r="900976" spans="16:16" x14ac:dyDescent="0.3">
      <c r="P900976" s="83"/>
    </row>
    <row r="900977" spans="16:16" x14ac:dyDescent="0.3">
      <c r="P900977" s="83"/>
    </row>
    <row r="900978" spans="16:16" x14ac:dyDescent="0.3">
      <c r="P900978" s="83"/>
    </row>
    <row r="900979" spans="16:16" x14ac:dyDescent="0.3">
      <c r="P900979" s="83"/>
    </row>
    <row r="900980" spans="16:16" x14ac:dyDescent="0.3">
      <c r="P900980" s="83"/>
    </row>
    <row r="900981" spans="16:16" x14ac:dyDescent="0.3">
      <c r="P900981" s="83"/>
    </row>
    <row r="900982" spans="16:16" x14ac:dyDescent="0.3">
      <c r="P900982" s="83"/>
    </row>
    <row r="900983" spans="16:16" x14ac:dyDescent="0.3">
      <c r="P900983" s="83"/>
    </row>
    <row r="900984" spans="16:16" x14ac:dyDescent="0.3">
      <c r="P900984" s="83"/>
    </row>
    <row r="900985" spans="16:16" x14ac:dyDescent="0.3">
      <c r="P900985" s="83"/>
    </row>
    <row r="900986" spans="16:16" x14ac:dyDescent="0.3">
      <c r="P900986" s="83"/>
    </row>
    <row r="900987" spans="16:16" x14ac:dyDescent="0.3">
      <c r="P900987" s="83"/>
    </row>
    <row r="900988" spans="16:16" x14ac:dyDescent="0.3">
      <c r="P900988" s="83"/>
    </row>
    <row r="900989" spans="16:16" x14ac:dyDescent="0.3">
      <c r="P900989" s="83"/>
    </row>
    <row r="900990" spans="16:16" x14ac:dyDescent="0.3">
      <c r="P900990" s="83"/>
    </row>
    <row r="900991" spans="16:16" x14ac:dyDescent="0.3">
      <c r="P900991" s="83"/>
    </row>
    <row r="900992" spans="16:16" x14ac:dyDescent="0.3">
      <c r="P900992" s="83"/>
    </row>
    <row r="900993" spans="16:16" x14ac:dyDescent="0.3">
      <c r="P900993" s="83"/>
    </row>
    <row r="900994" spans="16:16" x14ac:dyDescent="0.3">
      <c r="P900994" s="83"/>
    </row>
    <row r="900995" spans="16:16" x14ac:dyDescent="0.3">
      <c r="P900995" s="83"/>
    </row>
    <row r="900996" spans="16:16" x14ac:dyDescent="0.3">
      <c r="P900996" s="83"/>
    </row>
    <row r="900997" spans="16:16" x14ac:dyDescent="0.3">
      <c r="P900997" s="83"/>
    </row>
    <row r="900998" spans="16:16" x14ac:dyDescent="0.3">
      <c r="P900998" s="83"/>
    </row>
    <row r="900999" spans="16:16" x14ac:dyDescent="0.3">
      <c r="P900999" s="83"/>
    </row>
    <row r="901000" spans="16:16" x14ac:dyDescent="0.3">
      <c r="P901000" s="83"/>
    </row>
    <row r="901001" spans="16:16" x14ac:dyDescent="0.3">
      <c r="P901001" s="83"/>
    </row>
    <row r="901002" spans="16:16" x14ac:dyDescent="0.3">
      <c r="P901002" s="83"/>
    </row>
    <row r="901003" spans="16:16" x14ac:dyDescent="0.3">
      <c r="P901003" s="83"/>
    </row>
    <row r="901004" spans="16:16" x14ac:dyDescent="0.3">
      <c r="P901004" s="83"/>
    </row>
    <row r="901005" spans="16:16" x14ac:dyDescent="0.3">
      <c r="P901005" s="83"/>
    </row>
    <row r="901006" spans="16:16" x14ac:dyDescent="0.3">
      <c r="P901006" s="83"/>
    </row>
    <row r="901007" spans="16:16" x14ac:dyDescent="0.3">
      <c r="P901007" s="83"/>
    </row>
    <row r="901008" spans="16:16" x14ac:dyDescent="0.3">
      <c r="P901008" s="83"/>
    </row>
    <row r="901009" spans="16:16" x14ac:dyDescent="0.3">
      <c r="P901009" s="83"/>
    </row>
    <row r="901010" spans="16:16" x14ac:dyDescent="0.3">
      <c r="P901010" s="83"/>
    </row>
    <row r="901011" spans="16:16" x14ac:dyDescent="0.3">
      <c r="P901011" s="83"/>
    </row>
    <row r="901012" spans="16:16" x14ac:dyDescent="0.3">
      <c r="P901012" s="83"/>
    </row>
    <row r="901013" spans="16:16" x14ac:dyDescent="0.3">
      <c r="P901013" s="83"/>
    </row>
    <row r="901014" spans="16:16" x14ac:dyDescent="0.3">
      <c r="P901014" s="83"/>
    </row>
    <row r="901015" spans="16:16" x14ac:dyDescent="0.3">
      <c r="P901015" s="83"/>
    </row>
    <row r="901016" spans="16:16" x14ac:dyDescent="0.3">
      <c r="P901016" s="83"/>
    </row>
    <row r="901017" spans="16:16" x14ac:dyDescent="0.3">
      <c r="P901017" s="83"/>
    </row>
    <row r="901018" spans="16:16" x14ac:dyDescent="0.3">
      <c r="P901018" s="83"/>
    </row>
    <row r="901019" spans="16:16" x14ac:dyDescent="0.3">
      <c r="P901019" s="83"/>
    </row>
    <row r="901020" spans="16:16" x14ac:dyDescent="0.3">
      <c r="P901020" s="83"/>
    </row>
    <row r="901021" spans="16:16" x14ac:dyDescent="0.3">
      <c r="P901021" s="83"/>
    </row>
    <row r="901022" spans="16:16" x14ac:dyDescent="0.3">
      <c r="P901022" s="83"/>
    </row>
    <row r="901023" spans="16:16" x14ac:dyDescent="0.3">
      <c r="P901023" s="83"/>
    </row>
    <row r="901024" spans="16:16" x14ac:dyDescent="0.3">
      <c r="P901024" s="83"/>
    </row>
    <row r="901025" spans="16:16" x14ac:dyDescent="0.3">
      <c r="P901025" s="83"/>
    </row>
    <row r="901026" spans="16:16" x14ac:dyDescent="0.3">
      <c r="P901026" s="83"/>
    </row>
    <row r="901027" spans="16:16" x14ac:dyDescent="0.3">
      <c r="P901027" s="83"/>
    </row>
    <row r="901028" spans="16:16" x14ac:dyDescent="0.3">
      <c r="P901028" s="83"/>
    </row>
    <row r="901029" spans="16:16" x14ac:dyDescent="0.3">
      <c r="P901029" s="83"/>
    </row>
    <row r="901030" spans="16:16" x14ac:dyDescent="0.3">
      <c r="P901030" s="83"/>
    </row>
    <row r="901031" spans="16:16" x14ac:dyDescent="0.3">
      <c r="P901031" s="83"/>
    </row>
    <row r="901032" spans="16:16" x14ac:dyDescent="0.3">
      <c r="P901032" s="83"/>
    </row>
    <row r="901033" spans="16:16" x14ac:dyDescent="0.3">
      <c r="P901033" s="83"/>
    </row>
    <row r="901034" spans="16:16" x14ac:dyDescent="0.3">
      <c r="P901034" s="83"/>
    </row>
    <row r="901035" spans="16:16" x14ac:dyDescent="0.3">
      <c r="P901035" s="83"/>
    </row>
    <row r="901036" spans="16:16" x14ac:dyDescent="0.3">
      <c r="P901036" s="83"/>
    </row>
    <row r="901037" spans="16:16" x14ac:dyDescent="0.3">
      <c r="P901037" s="83"/>
    </row>
    <row r="901038" spans="16:16" x14ac:dyDescent="0.3">
      <c r="P901038" s="83"/>
    </row>
    <row r="901039" spans="16:16" x14ac:dyDescent="0.3">
      <c r="P901039" s="83"/>
    </row>
    <row r="901040" spans="16:16" x14ac:dyDescent="0.3">
      <c r="P901040" s="83"/>
    </row>
    <row r="901041" spans="16:16" x14ac:dyDescent="0.3">
      <c r="P901041" s="83"/>
    </row>
    <row r="901042" spans="16:16" x14ac:dyDescent="0.3">
      <c r="P901042" s="83"/>
    </row>
    <row r="901043" spans="16:16" x14ac:dyDescent="0.3">
      <c r="P901043" s="83"/>
    </row>
    <row r="901044" spans="16:16" x14ac:dyDescent="0.3">
      <c r="P901044" s="83"/>
    </row>
    <row r="901045" spans="16:16" x14ac:dyDescent="0.3">
      <c r="P901045" s="83"/>
    </row>
    <row r="901046" spans="16:16" x14ac:dyDescent="0.3">
      <c r="P901046" s="83"/>
    </row>
    <row r="901047" spans="16:16" x14ac:dyDescent="0.3">
      <c r="P901047" s="83"/>
    </row>
    <row r="901048" spans="16:16" x14ac:dyDescent="0.3">
      <c r="P901048" s="83"/>
    </row>
    <row r="901049" spans="16:16" x14ac:dyDescent="0.3">
      <c r="P901049" s="83"/>
    </row>
    <row r="901050" spans="16:16" x14ac:dyDescent="0.3">
      <c r="P901050" s="83"/>
    </row>
    <row r="901051" spans="16:16" x14ac:dyDescent="0.3">
      <c r="P901051" s="83"/>
    </row>
    <row r="901052" spans="16:16" x14ac:dyDescent="0.3">
      <c r="P901052" s="83"/>
    </row>
    <row r="901053" spans="16:16" x14ac:dyDescent="0.3">
      <c r="P901053" s="83"/>
    </row>
    <row r="901054" spans="16:16" x14ac:dyDescent="0.3">
      <c r="P901054" s="83"/>
    </row>
    <row r="901055" spans="16:16" x14ac:dyDescent="0.3">
      <c r="P901055" s="83"/>
    </row>
    <row r="901056" spans="16:16" x14ac:dyDescent="0.3">
      <c r="P901056" s="83"/>
    </row>
    <row r="901057" spans="16:16" x14ac:dyDescent="0.3">
      <c r="P901057" s="83"/>
    </row>
    <row r="901058" spans="16:16" x14ac:dyDescent="0.3">
      <c r="P901058" s="83"/>
    </row>
    <row r="901059" spans="16:16" x14ac:dyDescent="0.3">
      <c r="P901059" s="83"/>
    </row>
    <row r="901060" spans="16:16" x14ac:dyDescent="0.3">
      <c r="P901060" s="83"/>
    </row>
    <row r="901061" spans="16:16" x14ac:dyDescent="0.3">
      <c r="P901061" s="83"/>
    </row>
    <row r="901062" spans="16:16" x14ac:dyDescent="0.3">
      <c r="P901062" s="83"/>
    </row>
    <row r="901063" spans="16:16" x14ac:dyDescent="0.3">
      <c r="P901063" s="83"/>
    </row>
    <row r="901064" spans="16:16" x14ac:dyDescent="0.3">
      <c r="P901064" s="83"/>
    </row>
    <row r="901065" spans="16:16" x14ac:dyDescent="0.3">
      <c r="P901065" s="83"/>
    </row>
    <row r="901066" spans="16:16" x14ac:dyDescent="0.3">
      <c r="P901066" s="83"/>
    </row>
    <row r="901067" spans="16:16" x14ac:dyDescent="0.3">
      <c r="P901067" s="83"/>
    </row>
    <row r="901068" spans="16:16" x14ac:dyDescent="0.3">
      <c r="P901068" s="83"/>
    </row>
    <row r="901069" spans="16:16" x14ac:dyDescent="0.3">
      <c r="P901069" s="83"/>
    </row>
    <row r="901070" spans="16:16" x14ac:dyDescent="0.3">
      <c r="P901070" s="83"/>
    </row>
    <row r="901071" spans="16:16" x14ac:dyDescent="0.3">
      <c r="P901071" s="83"/>
    </row>
    <row r="901072" spans="16:16" x14ac:dyDescent="0.3">
      <c r="P901072" s="83"/>
    </row>
    <row r="901073" spans="16:16" x14ac:dyDescent="0.3">
      <c r="P901073" s="83"/>
    </row>
    <row r="901074" spans="16:16" x14ac:dyDescent="0.3">
      <c r="P901074" s="83"/>
    </row>
    <row r="901075" spans="16:16" x14ac:dyDescent="0.3">
      <c r="P901075" s="83"/>
    </row>
    <row r="901076" spans="16:16" x14ac:dyDescent="0.3">
      <c r="P901076" s="83"/>
    </row>
    <row r="901077" spans="16:16" x14ac:dyDescent="0.3">
      <c r="P901077" s="83"/>
    </row>
    <row r="901078" spans="16:16" x14ac:dyDescent="0.3">
      <c r="P901078" s="83"/>
    </row>
    <row r="901079" spans="16:16" x14ac:dyDescent="0.3">
      <c r="P901079" s="83"/>
    </row>
    <row r="901080" spans="16:16" x14ac:dyDescent="0.3">
      <c r="P901080" s="83"/>
    </row>
    <row r="901081" spans="16:16" x14ac:dyDescent="0.3">
      <c r="P901081" s="83"/>
    </row>
    <row r="901082" spans="16:16" x14ac:dyDescent="0.3">
      <c r="P901082" s="83"/>
    </row>
    <row r="901083" spans="16:16" x14ac:dyDescent="0.3">
      <c r="P901083" s="83"/>
    </row>
    <row r="901084" spans="16:16" x14ac:dyDescent="0.3">
      <c r="P901084" s="83"/>
    </row>
    <row r="901085" spans="16:16" x14ac:dyDescent="0.3">
      <c r="P901085" s="83"/>
    </row>
    <row r="901086" spans="16:16" x14ac:dyDescent="0.3">
      <c r="P901086" s="83"/>
    </row>
    <row r="901087" spans="16:16" x14ac:dyDescent="0.3">
      <c r="P901087" s="83"/>
    </row>
    <row r="901088" spans="16:16" x14ac:dyDescent="0.3">
      <c r="P901088" s="83"/>
    </row>
    <row r="901089" spans="16:16" x14ac:dyDescent="0.3">
      <c r="P901089" s="83"/>
    </row>
    <row r="901090" spans="16:16" x14ac:dyDescent="0.3">
      <c r="P901090" s="83"/>
    </row>
    <row r="901091" spans="16:16" x14ac:dyDescent="0.3">
      <c r="P901091" s="83"/>
    </row>
    <row r="901092" spans="16:16" x14ac:dyDescent="0.3">
      <c r="P901092" s="83"/>
    </row>
    <row r="901093" spans="16:16" x14ac:dyDescent="0.3">
      <c r="P901093" s="83"/>
    </row>
    <row r="901094" spans="16:16" x14ac:dyDescent="0.3">
      <c r="P901094" s="83"/>
    </row>
    <row r="901095" spans="16:16" x14ac:dyDescent="0.3">
      <c r="P901095" s="83"/>
    </row>
    <row r="901096" spans="16:16" x14ac:dyDescent="0.3">
      <c r="P901096" s="83"/>
    </row>
    <row r="901097" spans="16:16" x14ac:dyDescent="0.3">
      <c r="P901097" s="83"/>
    </row>
    <row r="901098" spans="16:16" x14ac:dyDescent="0.3">
      <c r="P901098" s="83"/>
    </row>
    <row r="901099" spans="16:16" x14ac:dyDescent="0.3">
      <c r="P901099" s="83"/>
    </row>
    <row r="901100" spans="16:16" x14ac:dyDescent="0.3">
      <c r="P901100" s="83"/>
    </row>
    <row r="901101" spans="16:16" x14ac:dyDescent="0.3">
      <c r="P901101" s="83"/>
    </row>
    <row r="901102" spans="16:16" x14ac:dyDescent="0.3">
      <c r="P901102" s="83"/>
    </row>
    <row r="901103" spans="16:16" x14ac:dyDescent="0.3">
      <c r="P901103" s="83"/>
    </row>
    <row r="901104" spans="16:16" x14ac:dyDescent="0.3">
      <c r="P901104" s="83"/>
    </row>
    <row r="901105" spans="16:16" x14ac:dyDescent="0.3">
      <c r="P901105" s="83"/>
    </row>
    <row r="901106" spans="16:16" x14ac:dyDescent="0.3">
      <c r="P901106" s="83"/>
    </row>
    <row r="901107" spans="16:16" x14ac:dyDescent="0.3">
      <c r="P901107" s="83"/>
    </row>
    <row r="901108" spans="16:16" x14ac:dyDescent="0.3">
      <c r="P901108" s="83"/>
    </row>
    <row r="901109" spans="16:16" x14ac:dyDescent="0.3">
      <c r="P901109" s="83"/>
    </row>
    <row r="901110" spans="16:16" x14ac:dyDescent="0.3">
      <c r="P901110" s="83"/>
    </row>
    <row r="901111" spans="16:16" x14ac:dyDescent="0.3">
      <c r="P901111" s="83"/>
    </row>
    <row r="901112" spans="16:16" x14ac:dyDescent="0.3">
      <c r="P901112" s="83"/>
    </row>
    <row r="901113" spans="16:16" x14ac:dyDescent="0.3">
      <c r="P901113" s="83"/>
    </row>
    <row r="901114" spans="16:16" x14ac:dyDescent="0.3">
      <c r="P901114" s="83"/>
    </row>
    <row r="901115" spans="16:16" x14ac:dyDescent="0.3">
      <c r="P901115" s="83"/>
    </row>
    <row r="901116" spans="16:16" x14ac:dyDescent="0.3">
      <c r="P901116" s="83"/>
    </row>
    <row r="901117" spans="16:16" x14ac:dyDescent="0.3">
      <c r="P901117" s="83"/>
    </row>
    <row r="901118" spans="16:16" x14ac:dyDescent="0.3">
      <c r="P901118" s="83"/>
    </row>
    <row r="901119" spans="16:16" x14ac:dyDescent="0.3">
      <c r="P901119" s="83"/>
    </row>
    <row r="901120" spans="16:16" x14ac:dyDescent="0.3">
      <c r="P901120" s="83"/>
    </row>
    <row r="901121" spans="16:16" x14ac:dyDescent="0.3">
      <c r="P901121" s="83"/>
    </row>
    <row r="901122" spans="16:16" x14ac:dyDescent="0.3">
      <c r="P901122" s="83"/>
    </row>
    <row r="901123" spans="16:16" x14ac:dyDescent="0.3">
      <c r="P901123" s="83"/>
    </row>
    <row r="901124" spans="16:16" x14ac:dyDescent="0.3">
      <c r="P901124" s="83"/>
    </row>
    <row r="901125" spans="16:16" x14ac:dyDescent="0.3">
      <c r="P901125" s="83"/>
    </row>
    <row r="901126" spans="16:16" x14ac:dyDescent="0.3">
      <c r="P901126" s="83"/>
    </row>
    <row r="901127" spans="16:16" x14ac:dyDescent="0.3">
      <c r="P901127" s="83"/>
    </row>
    <row r="901128" spans="16:16" x14ac:dyDescent="0.3">
      <c r="P901128" s="83"/>
    </row>
    <row r="901129" spans="16:16" x14ac:dyDescent="0.3">
      <c r="P901129" s="83"/>
    </row>
    <row r="901130" spans="16:16" x14ac:dyDescent="0.3">
      <c r="P901130" s="83"/>
    </row>
    <row r="901131" spans="16:16" x14ac:dyDescent="0.3">
      <c r="P901131" s="83"/>
    </row>
    <row r="901132" spans="16:16" x14ac:dyDescent="0.3">
      <c r="P901132" s="83"/>
    </row>
    <row r="901133" spans="16:16" x14ac:dyDescent="0.3">
      <c r="P901133" s="83"/>
    </row>
    <row r="901134" spans="16:16" x14ac:dyDescent="0.3">
      <c r="P901134" s="83"/>
    </row>
    <row r="901135" spans="16:16" x14ac:dyDescent="0.3">
      <c r="P901135" s="83"/>
    </row>
    <row r="901136" spans="16:16" x14ac:dyDescent="0.3">
      <c r="P901136" s="83"/>
    </row>
    <row r="901137" spans="16:16" x14ac:dyDescent="0.3">
      <c r="P901137" s="83"/>
    </row>
    <row r="901138" spans="16:16" x14ac:dyDescent="0.3">
      <c r="P901138" s="83"/>
    </row>
    <row r="901139" spans="16:16" x14ac:dyDescent="0.3">
      <c r="P901139" s="83"/>
    </row>
    <row r="901140" spans="16:16" x14ac:dyDescent="0.3">
      <c r="P901140" s="83"/>
    </row>
    <row r="901141" spans="16:16" x14ac:dyDescent="0.3">
      <c r="P901141" s="83"/>
    </row>
    <row r="901142" spans="16:16" x14ac:dyDescent="0.3">
      <c r="P901142" s="83"/>
    </row>
    <row r="901143" spans="16:16" x14ac:dyDescent="0.3">
      <c r="P901143" s="83"/>
    </row>
    <row r="901144" spans="16:16" x14ac:dyDescent="0.3">
      <c r="P901144" s="83"/>
    </row>
    <row r="901145" spans="16:16" x14ac:dyDescent="0.3">
      <c r="P901145" s="83"/>
    </row>
    <row r="901146" spans="16:16" x14ac:dyDescent="0.3">
      <c r="P901146" s="83"/>
    </row>
    <row r="901147" spans="16:16" x14ac:dyDescent="0.3">
      <c r="P901147" s="83"/>
    </row>
    <row r="901148" spans="16:16" x14ac:dyDescent="0.3">
      <c r="P901148" s="83"/>
    </row>
    <row r="901149" spans="16:16" x14ac:dyDescent="0.3">
      <c r="P901149" s="83"/>
    </row>
    <row r="901150" spans="16:16" x14ac:dyDescent="0.3">
      <c r="P901150" s="83"/>
    </row>
    <row r="901151" spans="16:16" x14ac:dyDescent="0.3">
      <c r="P901151" s="83"/>
    </row>
    <row r="901152" spans="16:16" x14ac:dyDescent="0.3">
      <c r="P901152" s="83"/>
    </row>
    <row r="901153" spans="16:16" x14ac:dyDescent="0.3">
      <c r="P901153" s="83"/>
    </row>
    <row r="901154" spans="16:16" x14ac:dyDescent="0.3">
      <c r="P901154" s="83"/>
    </row>
    <row r="901155" spans="16:16" x14ac:dyDescent="0.3">
      <c r="P901155" s="83"/>
    </row>
    <row r="901156" spans="16:16" x14ac:dyDescent="0.3">
      <c r="P901156" s="83"/>
    </row>
    <row r="901157" spans="16:16" x14ac:dyDescent="0.3">
      <c r="P901157" s="83"/>
    </row>
    <row r="901158" spans="16:16" x14ac:dyDescent="0.3">
      <c r="P901158" s="83"/>
    </row>
    <row r="901159" spans="16:16" x14ac:dyDescent="0.3">
      <c r="P901159" s="83"/>
    </row>
    <row r="901160" spans="16:16" x14ac:dyDescent="0.3">
      <c r="P901160" s="83"/>
    </row>
    <row r="901161" spans="16:16" x14ac:dyDescent="0.3">
      <c r="P901161" s="83"/>
    </row>
    <row r="901162" spans="16:16" x14ac:dyDescent="0.3">
      <c r="P901162" s="83"/>
    </row>
    <row r="901163" spans="16:16" x14ac:dyDescent="0.3">
      <c r="P901163" s="83"/>
    </row>
    <row r="901164" spans="16:16" x14ac:dyDescent="0.3">
      <c r="P901164" s="83"/>
    </row>
    <row r="901165" spans="16:16" x14ac:dyDescent="0.3">
      <c r="P901165" s="83"/>
    </row>
    <row r="901166" spans="16:16" x14ac:dyDescent="0.3">
      <c r="P901166" s="83"/>
    </row>
    <row r="901167" spans="16:16" x14ac:dyDescent="0.3">
      <c r="P901167" s="83"/>
    </row>
    <row r="901168" spans="16:16" x14ac:dyDescent="0.3">
      <c r="P901168" s="83"/>
    </row>
    <row r="901169" spans="16:16" x14ac:dyDescent="0.3">
      <c r="P901169" s="83"/>
    </row>
    <row r="901170" spans="16:16" x14ac:dyDescent="0.3">
      <c r="P901170" s="83"/>
    </row>
    <row r="901171" spans="16:16" x14ac:dyDescent="0.3">
      <c r="P901171" s="83"/>
    </row>
    <row r="901172" spans="16:16" x14ac:dyDescent="0.3">
      <c r="P901172" s="83"/>
    </row>
    <row r="901173" spans="16:16" x14ac:dyDescent="0.3">
      <c r="P901173" s="83"/>
    </row>
    <row r="901174" spans="16:16" x14ac:dyDescent="0.3">
      <c r="P901174" s="83"/>
    </row>
    <row r="901175" spans="16:16" x14ac:dyDescent="0.3">
      <c r="P901175" s="83"/>
    </row>
    <row r="901176" spans="16:16" x14ac:dyDescent="0.3">
      <c r="P901176" s="83"/>
    </row>
    <row r="901177" spans="16:16" x14ac:dyDescent="0.3">
      <c r="P901177" s="83"/>
    </row>
    <row r="901178" spans="16:16" x14ac:dyDescent="0.3">
      <c r="P901178" s="83"/>
    </row>
    <row r="901179" spans="16:16" x14ac:dyDescent="0.3">
      <c r="P901179" s="83"/>
    </row>
    <row r="901180" spans="16:16" x14ac:dyDescent="0.3">
      <c r="P901180" s="83"/>
    </row>
    <row r="901181" spans="16:16" x14ac:dyDescent="0.3">
      <c r="P901181" s="83"/>
    </row>
    <row r="901182" spans="16:16" x14ac:dyDescent="0.3">
      <c r="P901182" s="83"/>
    </row>
    <row r="901183" spans="16:16" x14ac:dyDescent="0.3">
      <c r="P901183" s="83"/>
    </row>
    <row r="901184" spans="16:16" x14ac:dyDescent="0.3">
      <c r="P901184" s="83"/>
    </row>
    <row r="901185" spans="16:16" x14ac:dyDescent="0.3">
      <c r="P901185" s="83"/>
    </row>
    <row r="901186" spans="16:16" x14ac:dyDescent="0.3">
      <c r="P901186" s="83"/>
    </row>
    <row r="901187" spans="16:16" x14ac:dyDescent="0.3">
      <c r="P901187" s="83"/>
    </row>
    <row r="901188" spans="16:16" x14ac:dyDescent="0.3">
      <c r="P901188" s="83"/>
    </row>
    <row r="901189" spans="16:16" x14ac:dyDescent="0.3">
      <c r="P901189" s="83"/>
    </row>
    <row r="901190" spans="16:16" x14ac:dyDescent="0.3">
      <c r="P901190" s="83"/>
    </row>
    <row r="901191" spans="16:16" x14ac:dyDescent="0.3">
      <c r="P901191" s="83"/>
    </row>
    <row r="901192" spans="16:16" x14ac:dyDescent="0.3">
      <c r="P901192" s="83"/>
    </row>
    <row r="901193" spans="16:16" x14ac:dyDescent="0.3">
      <c r="P901193" s="83"/>
    </row>
    <row r="901194" spans="16:16" x14ac:dyDescent="0.3">
      <c r="P901194" s="83"/>
    </row>
    <row r="901195" spans="16:16" x14ac:dyDescent="0.3">
      <c r="P901195" s="83"/>
    </row>
    <row r="901196" spans="16:16" x14ac:dyDescent="0.3">
      <c r="P901196" s="83"/>
    </row>
    <row r="901197" spans="16:16" x14ac:dyDescent="0.3">
      <c r="P901197" s="83"/>
    </row>
    <row r="901198" spans="16:16" x14ac:dyDescent="0.3">
      <c r="P901198" s="83"/>
    </row>
    <row r="901199" spans="16:16" x14ac:dyDescent="0.3">
      <c r="P901199" s="83"/>
    </row>
    <row r="901200" spans="16:16" x14ac:dyDescent="0.3">
      <c r="P901200" s="83"/>
    </row>
    <row r="901201" spans="16:16" x14ac:dyDescent="0.3">
      <c r="P901201" s="83"/>
    </row>
    <row r="901202" spans="16:16" x14ac:dyDescent="0.3">
      <c r="P901202" s="83"/>
    </row>
    <row r="901203" spans="16:16" x14ac:dyDescent="0.3">
      <c r="P901203" s="83"/>
    </row>
    <row r="901204" spans="16:16" x14ac:dyDescent="0.3">
      <c r="P901204" s="83"/>
    </row>
    <row r="901205" spans="16:16" x14ac:dyDescent="0.3">
      <c r="P901205" s="83"/>
    </row>
    <row r="901206" spans="16:16" x14ac:dyDescent="0.3">
      <c r="P901206" s="83"/>
    </row>
    <row r="901207" spans="16:16" x14ac:dyDescent="0.3">
      <c r="P901207" s="83"/>
    </row>
    <row r="901208" spans="16:16" x14ac:dyDescent="0.3">
      <c r="P901208" s="83"/>
    </row>
    <row r="901209" spans="16:16" x14ac:dyDescent="0.3">
      <c r="P901209" s="83"/>
    </row>
    <row r="901210" spans="16:16" x14ac:dyDescent="0.3">
      <c r="P901210" s="83"/>
    </row>
    <row r="901211" spans="16:16" x14ac:dyDescent="0.3">
      <c r="P901211" s="83"/>
    </row>
    <row r="901212" spans="16:16" x14ac:dyDescent="0.3">
      <c r="P901212" s="83"/>
    </row>
    <row r="901213" spans="16:16" x14ac:dyDescent="0.3">
      <c r="P901213" s="83"/>
    </row>
    <row r="901214" spans="16:16" x14ac:dyDescent="0.3">
      <c r="P901214" s="83"/>
    </row>
    <row r="901215" spans="16:16" x14ac:dyDescent="0.3">
      <c r="P901215" s="83"/>
    </row>
    <row r="901216" spans="16:16" x14ac:dyDescent="0.3">
      <c r="P901216" s="83"/>
    </row>
    <row r="901217" spans="16:16" x14ac:dyDescent="0.3">
      <c r="P901217" s="83"/>
    </row>
    <row r="901218" spans="16:16" x14ac:dyDescent="0.3">
      <c r="P901218" s="83"/>
    </row>
    <row r="901219" spans="16:16" x14ac:dyDescent="0.3">
      <c r="P901219" s="83"/>
    </row>
    <row r="901220" spans="16:16" x14ac:dyDescent="0.3">
      <c r="P901220" s="83"/>
    </row>
    <row r="901221" spans="16:16" x14ac:dyDescent="0.3">
      <c r="P901221" s="83"/>
    </row>
    <row r="901222" spans="16:16" x14ac:dyDescent="0.3">
      <c r="P901222" s="83"/>
    </row>
    <row r="901223" spans="16:16" x14ac:dyDescent="0.3">
      <c r="P901223" s="83"/>
    </row>
    <row r="901224" spans="16:16" x14ac:dyDescent="0.3">
      <c r="P901224" s="83"/>
    </row>
    <row r="901225" spans="16:16" x14ac:dyDescent="0.3">
      <c r="P901225" s="83"/>
    </row>
    <row r="901226" spans="16:16" x14ac:dyDescent="0.3">
      <c r="P901226" s="83"/>
    </row>
    <row r="901227" spans="16:16" x14ac:dyDescent="0.3">
      <c r="P901227" s="83"/>
    </row>
    <row r="901228" spans="16:16" x14ac:dyDescent="0.3">
      <c r="P901228" s="83"/>
    </row>
    <row r="901229" spans="16:16" x14ac:dyDescent="0.3">
      <c r="P901229" s="83"/>
    </row>
    <row r="901230" spans="16:16" x14ac:dyDescent="0.3">
      <c r="P901230" s="83"/>
    </row>
    <row r="901231" spans="16:16" x14ac:dyDescent="0.3">
      <c r="P901231" s="83"/>
    </row>
    <row r="901232" spans="16:16" x14ac:dyDescent="0.3">
      <c r="P901232" s="83"/>
    </row>
    <row r="901233" spans="16:16" x14ac:dyDescent="0.3">
      <c r="P901233" s="83"/>
    </row>
    <row r="901234" spans="16:16" x14ac:dyDescent="0.3">
      <c r="P901234" s="83"/>
    </row>
    <row r="901235" spans="16:16" x14ac:dyDescent="0.3">
      <c r="P901235" s="83"/>
    </row>
    <row r="901236" spans="16:16" x14ac:dyDescent="0.3">
      <c r="P901236" s="83"/>
    </row>
    <row r="901237" spans="16:16" x14ac:dyDescent="0.3">
      <c r="P901237" s="83"/>
    </row>
    <row r="901238" spans="16:16" x14ac:dyDescent="0.3">
      <c r="P901238" s="83"/>
    </row>
    <row r="901239" spans="16:16" x14ac:dyDescent="0.3">
      <c r="P901239" s="83"/>
    </row>
    <row r="901240" spans="16:16" x14ac:dyDescent="0.3">
      <c r="P901240" s="83"/>
    </row>
    <row r="901241" spans="16:16" x14ac:dyDescent="0.3">
      <c r="P901241" s="83"/>
    </row>
    <row r="901242" spans="16:16" x14ac:dyDescent="0.3">
      <c r="P901242" s="83"/>
    </row>
    <row r="901243" spans="16:16" x14ac:dyDescent="0.3">
      <c r="P901243" s="83"/>
    </row>
    <row r="901244" spans="16:16" x14ac:dyDescent="0.3">
      <c r="P901244" s="83"/>
    </row>
    <row r="901245" spans="16:16" x14ac:dyDescent="0.3">
      <c r="P901245" s="83"/>
    </row>
    <row r="901246" spans="16:16" x14ac:dyDescent="0.3">
      <c r="P901246" s="83"/>
    </row>
    <row r="901247" spans="16:16" x14ac:dyDescent="0.3">
      <c r="P901247" s="83"/>
    </row>
    <row r="901248" spans="16:16" x14ac:dyDescent="0.3">
      <c r="P901248" s="83"/>
    </row>
    <row r="901249" spans="16:16" x14ac:dyDescent="0.3">
      <c r="P901249" s="83"/>
    </row>
    <row r="901250" spans="16:16" x14ac:dyDescent="0.3">
      <c r="P901250" s="83"/>
    </row>
    <row r="901251" spans="16:16" x14ac:dyDescent="0.3">
      <c r="P901251" s="83"/>
    </row>
    <row r="901252" spans="16:16" x14ac:dyDescent="0.3">
      <c r="P901252" s="83"/>
    </row>
    <row r="901253" spans="16:16" x14ac:dyDescent="0.3">
      <c r="P901253" s="83"/>
    </row>
    <row r="901254" spans="16:16" x14ac:dyDescent="0.3">
      <c r="P901254" s="83"/>
    </row>
    <row r="901255" spans="16:16" x14ac:dyDescent="0.3">
      <c r="P901255" s="83"/>
    </row>
    <row r="901256" spans="16:16" x14ac:dyDescent="0.3">
      <c r="P901256" s="83"/>
    </row>
    <row r="901257" spans="16:16" x14ac:dyDescent="0.3">
      <c r="P901257" s="83"/>
    </row>
    <row r="901258" spans="16:16" x14ac:dyDescent="0.3">
      <c r="P901258" s="83"/>
    </row>
    <row r="901259" spans="16:16" x14ac:dyDescent="0.3">
      <c r="P901259" s="83"/>
    </row>
    <row r="901260" spans="16:16" x14ac:dyDescent="0.3">
      <c r="P901260" s="83"/>
    </row>
    <row r="901261" spans="16:16" x14ac:dyDescent="0.3">
      <c r="P901261" s="83"/>
    </row>
    <row r="901262" spans="16:16" x14ac:dyDescent="0.3">
      <c r="P901262" s="83"/>
    </row>
    <row r="901263" spans="16:16" x14ac:dyDescent="0.3">
      <c r="P901263" s="83"/>
    </row>
    <row r="901264" spans="16:16" x14ac:dyDescent="0.3">
      <c r="P901264" s="83"/>
    </row>
    <row r="901265" spans="16:16" x14ac:dyDescent="0.3">
      <c r="P901265" s="83"/>
    </row>
    <row r="901266" spans="16:16" x14ac:dyDescent="0.3">
      <c r="P901266" s="83"/>
    </row>
    <row r="901267" spans="16:16" x14ac:dyDescent="0.3">
      <c r="P901267" s="83"/>
    </row>
    <row r="901268" spans="16:16" x14ac:dyDescent="0.3">
      <c r="P901268" s="83"/>
    </row>
    <row r="901269" spans="16:16" x14ac:dyDescent="0.3">
      <c r="P901269" s="83"/>
    </row>
    <row r="901270" spans="16:16" x14ac:dyDescent="0.3">
      <c r="P901270" s="83"/>
    </row>
    <row r="901271" spans="16:16" x14ac:dyDescent="0.3">
      <c r="P901271" s="83"/>
    </row>
    <row r="901272" spans="16:16" x14ac:dyDescent="0.3">
      <c r="P901272" s="83"/>
    </row>
    <row r="901273" spans="16:16" x14ac:dyDescent="0.3">
      <c r="P901273" s="83"/>
    </row>
    <row r="901274" spans="16:16" x14ac:dyDescent="0.3">
      <c r="P901274" s="83"/>
    </row>
    <row r="901275" spans="16:16" x14ac:dyDescent="0.3">
      <c r="P901275" s="83"/>
    </row>
    <row r="901276" spans="16:16" x14ac:dyDescent="0.3">
      <c r="P901276" s="83"/>
    </row>
    <row r="901277" spans="16:16" x14ac:dyDescent="0.3">
      <c r="P901277" s="83"/>
    </row>
    <row r="901278" spans="16:16" x14ac:dyDescent="0.3">
      <c r="P901278" s="83"/>
    </row>
    <row r="901279" spans="16:16" x14ac:dyDescent="0.3">
      <c r="P901279" s="83"/>
    </row>
    <row r="901280" spans="16:16" x14ac:dyDescent="0.3">
      <c r="P901280" s="83"/>
    </row>
    <row r="901281" spans="16:16" x14ac:dyDescent="0.3">
      <c r="P901281" s="83"/>
    </row>
    <row r="901282" spans="16:16" x14ac:dyDescent="0.3">
      <c r="P901282" s="83"/>
    </row>
    <row r="901283" spans="16:16" x14ac:dyDescent="0.3">
      <c r="P901283" s="83"/>
    </row>
    <row r="901284" spans="16:16" x14ac:dyDescent="0.3">
      <c r="P901284" s="83"/>
    </row>
    <row r="901285" spans="16:16" x14ac:dyDescent="0.3">
      <c r="P901285" s="83"/>
    </row>
    <row r="901286" spans="16:16" x14ac:dyDescent="0.3">
      <c r="P901286" s="83"/>
    </row>
    <row r="901287" spans="16:16" x14ac:dyDescent="0.3">
      <c r="P901287" s="83"/>
    </row>
    <row r="901288" spans="16:16" x14ac:dyDescent="0.3">
      <c r="P901288" s="83"/>
    </row>
    <row r="901289" spans="16:16" x14ac:dyDescent="0.3">
      <c r="P901289" s="83"/>
    </row>
    <row r="901290" spans="16:16" x14ac:dyDescent="0.3">
      <c r="P901290" s="83"/>
    </row>
    <row r="901291" spans="16:16" x14ac:dyDescent="0.3">
      <c r="P901291" s="83"/>
    </row>
    <row r="901292" spans="16:16" x14ac:dyDescent="0.3">
      <c r="P901292" s="83"/>
    </row>
    <row r="901293" spans="16:16" x14ac:dyDescent="0.3">
      <c r="P901293" s="83"/>
    </row>
    <row r="901294" spans="16:16" x14ac:dyDescent="0.3">
      <c r="P901294" s="83"/>
    </row>
    <row r="901295" spans="16:16" x14ac:dyDescent="0.3">
      <c r="P901295" s="83"/>
    </row>
    <row r="901296" spans="16:16" x14ac:dyDescent="0.3">
      <c r="P901296" s="83"/>
    </row>
    <row r="901297" spans="16:16" x14ac:dyDescent="0.3">
      <c r="P901297" s="83"/>
    </row>
    <row r="901298" spans="16:16" x14ac:dyDescent="0.3">
      <c r="P901298" s="83"/>
    </row>
    <row r="901299" spans="16:16" x14ac:dyDescent="0.3">
      <c r="P901299" s="83"/>
    </row>
    <row r="901300" spans="16:16" x14ac:dyDescent="0.3">
      <c r="P901300" s="83"/>
    </row>
    <row r="901301" spans="16:16" x14ac:dyDescent="0.3">
      <c r="P901301" s="83"/>
    </row>
    <row r="901302" spans="16:16" x14ac:dyDescent="0.3">
      <c r="P901302" s="83"/>
    </row>
    <row r="901303" spans="16:16" x14ac:dyDescent="0.3">
      <c r="P901303" s="83"/>
    </row>
    <row r="901304" spans="16:16" x14ac:dyDescent="0.3">
      <c r="P901304" s="83"/>
    </row>
    <row r="901305" spans="16:16" x14ac:dyDescent="0.3">
      <c r="P901305" s="83"/>
    </row>
    <row r="901306" spans="16:16" x14ac:dyDescent="0.3">
      <c r="P901306" s="83"/>
    </row>
    <row r="901307" spans="16:16" x14ac:dyDescent="0.3">
      <c r="P901307" s="83"/>
    </row>
    <row r="901308" spans="16:16" x14ac:dyDescent="0.3">
      <c r="P901308" s="83"/>
    </row>
    <row r="901309" spans="16:16" x14ac:dyDescent="0.3">
      <c r="P901309" s="83"/>
    </row>
    <row r="901310" spans="16:16" x14ac:dyDescent="0.3">
      <c r="P901310" s="83"/>
    </row>
    <row r="901311" spans="16:16" x14ac:dyDescent="0.3">
      <c r="P901311" s="83"/>
    </row>
    <row r="901312" spans="16:16" x14ac:dyDescent="0.3">
      <c r="P901312" s="83"/>
    </row>
    <row r="901313" spans="16:16" x14ac:dyDescent="0.3">
      <c r="P901313" s="83"/>
    </row>
    <row r="901314" spans="16:16" x14ac:dyDescent="0.3">
      <c r="P901314" s="83"/>
    </row>
    <row r="901315" spans="16:16" x14ac:dyDescent="0.3">
      <c r="P901315" s="83"/>
    </row>
    <row r="901316" spans="16:16" x14ac:dyDescent="0.3">
      <c r="P901316" s="83"/>
    </row>
    <row r="901317" spans="16:16" x14ac:dyDescent="0.3">
      <c r="P901317" s="83"/>
    </row>
    <row r="901318" spans="16:16" x14ac:dyDescent="0.3">
      <c r="P901318" s="83"/>
    </row>
    <row r="901319" spans="16:16" x14ac:dyDescent="0.3">
      <c r="P901319" s="83"/>
    </row>
    <row r="901320" spans="16:16" x14ac:dyDescent="0.3">
      <c r="P901320" s="83"/>
    </row>
    <row r="901321" spans="16:16" x14ac:dyDescent="0.3">
      <c r="P901321" s="83"/>
    </row>
    <row r="901322" spans="16:16" x14ac:dyDescent="0.3">
      <c r="P901322" s="83"/>
    </row>
    <row r="901323" spans="16:16" x14ac:dyDescent="0.3">
      <c r="P901323" s="83"/>
    </row>
    <row r="901324" spans="16:16" x14ac:dyDescent="0.3">
      <c r="P901324" s="83"/>
    </row>
    <row r="901325" spans="16:16" x14ac:dyDescent="0.3">
      <c r="P901325" s="83"/>
    </row>
    <row r="901326" spans="16:16" x14ac:dyDescent="0.3">
      <c r="P901326" s="83"/>
    </row>
    <row r="901327" spans="16:16" x14ac:dyDescent="0.3">
      <c r="P901327" s="83"/>
    </row>
    <row r="901328" spans="16:16" x14ac:dyDescent="0.3">
      <c r="P901328" s="83"/>
    </row>
    <row r="901329" spans="16:16" x14ac:dyDescent="0.3">
      <c r="P901329" s="83"/>
    </row>
    <row r="901330" spans="16:16" x14ac:dyDescent="0.3">
      <c r="P901330" s="83"/>
    </row>
    <row r="901331" spans="16:16" x14ac:dyDescent="0.3">
      <c r="P901331" s="83"/>
    </row>
    <row r="901332" spans="16:16" x14ac:dyDescent="0.3">
      <c r="P901332" s="83"/>
    </row>
    <row r="901333" spans="16:16" x14ac:dyDescent="0.3">
      <c r="P901333" s="83"/>
    </row>
    <row r="901334" spans="16:16" x14ac:dyDescent="0.3">
      <c r="P901334" s="83"/>
    </row>
    <row r="901335" spans="16:16" x14ac:dyDescent="0.3">
      <c r="P901335" s="83"/>
    </row>
    <row r="901336" spans="16:16" x14ac:dyDescent="0.3">
      <c r="P901336" s="83"/>
    </row>
    <row r="901337" spans="16:16" x14ac:dyDescent="0.3">
      <c r="P901337" s="83"/>
    </row>
    <row r="901338" spans="16:16" x14ac:dyDescent="0.3">
      <c r="P901338" s="83"/>
    </row>
    <row r="901339" spans="16:16" x14ac:dyDescent="0.3">
      <c r="P901339" s="83"/>
    </row>
    <row r="901340" spans="16:16" x14ac:dyDescent="0.3">
      <c r="P901340" s="83"/>
    </row>
    <row r="901341" spans="16:16" x14ac:dyDescent="0.3">
      <c r="P901341" s="83"/>
    </row>
    <row r="901342" spans="16:16" x14ac:dyDescent="0.3">
      <c r="P901342" s="83"/>
    </row>
    <row r="901343" spans="16:16" x14ac:dyDescent="0.3">
      <c r="P901343" s="83"/>
    </row>
    <row r="901344" spans="16:16" x14ac:dyDescent="0.3">
      <c r="P901344" s="83"/>
    </row>
    <row r="901345" spans="16:16" x14ac:dyDescent="0.3">
      <c r="P901345" s="83"/>
    </row>
    <row r="901346" spans="16:16" x14ac:dyDescent="0.3">
      <c r="P901346" s="83"/>
    </row>
    <row r="901347" spans="16:16" x14ac:dyDescent="0.3">
      <c r="P901347" s="83"/>
    </row>
    <row r="901348" spans="16:16" x14ac:dyDescent="0.3">
      <c r="P901348" s="83"/>
    </row>
    <row r="901349" spans="16:16" x14ac:dyDescent="0.3">
      <c r="P901349" s="83"/>
    </row>
    <row r="901350" spans="16:16" x14ac:dyDescent="0.3">
      <c r="P901350" s="83"/>
    </row>
    <row r="901351" spans="16:16" x14ac:dyDescent="0.3">
      <c r="P901351" s="83"/>
    </row>
    <row r="901352" spans="16:16" x14ac:dyDescent="0.3">
      <c r="P901352" s="83"/>
    </row>
    <row r="901353" spans="16:16" x14ac:dyDescent="0.3">
      <c r="P901353" s="83"/>
    </row>
    <row r="901354" spans="16:16" x14ac:dyDescent="0.3">
      <c r="P901354" s="83"/>
    </row>
    <row r="901355" spans="16:16" x14ac:dyDescent="0.3">
      <c r="P901355" s="83"/>
    </row>
    <row r="901356" spans="16:16" x14ac:dyDescent="0.3">
      <c r="P901356" s="83"/>
    </row>
    <row r="901357" spans="16:16" x14ac:dyDescent="0.3">
      <c r="P901357" s="83"/>
    </row>
    <row r="901358" spans="16:16" x14ac:dyDescent="0.3">
      <c r="P901358" s="83"/>
    </row>
    <row r="901359" spans="16:16" x14ac:dyDescent="0.3">
      <c r="P901359" s="83"/>
    </row>
    <row r="901360" spans="16:16" x14ac:dyDescent="0.3">
      <c r="P901360" s="83"/>
    </row>
    <row r="901361" spans="16:16" x14ac:dyDescent="0.3">
      <c r="P901361" s="83"/>
    </row>
    <row r="901362" spans="16:16" x14ac:dyDescent="0.3">
      <c r="P901362" s="83"/>
    </row>
    <row r="901363" spans="16:16" x14ac:dyDescent="0.3">
      <c r="P901363" s="83"/>
    </row>
    <row r="901364" spans="16:16" x14ac:dyDescent="0.3">
      <c r="P901364" s="83"/>
    </row>
    <row r="901365" spans="16:16" x14ac:dyDescent="0.3">
      <c r="P901365" s="83"/>
    </row>
    <row r="901366" spans="16:16" x14ac:dyDescent="0.3">
      <c r="P901366" s="83"/>
    </row>
    <row r="901367" spans="16:16" x14ac:dyDescent="0.3">
      <c r="P901367" s="83"/>
    </row>
    <row r="901368" spans="16:16" x14ac:dyDescent="0.3">
      <c r="P901368" s="83"/>
    </row>
    <row r="901369" spans="16:16" x14ac:dyDescent="0.3">
      <c r="P901369" s="83"/>
    </row>
    <row r="901370" spans="16:16" x14ac:dyDescent="0.3">
      <c r="P901370" s="83"/>
    </row>
    <row r="901371" spans="16:16" x14ac:dyDescent="0.3">
      <c r="P901371" s="83"/>
    </row>
    <row r="901372" spans="16:16" x14ac:dyDescent="0.3">
      <c r="P901372" s="83"/>
    </row>
    <row r="901373" spans="16:16" x14ac:dyDescent="0.3">
      <c r="P901373" s="83"/>
    </row>
    <row r="901374" spans="16:16" x14ac:dyDescent="0.3">
      <c r="P901374" s="83"/>
    </row>
    <row r="901375" spans="16:16" x14ac:dyDescent="0.3">
      <c r="P901375" s="83"/>
    </row>
    <row r="901376" spans="16:16" x14ac:dyDescent="0.3">
      <c r="P901376" s="83"/>
    </row>
    <row r="901377" spans="16:16" x14ac:dyDescent="0.3">
      <c r="P901377" s="83"/>
    </row>
    <row r="901378" spans="16:16" x14ac:dyDescent="0.3">
      <c r="P901378" s="83"/>
    </row>
    <row r="901379" spans="16:16" x14ac:dyDescent="0.3">
      <c r="P901379" s="83"/>
    </row>
    <row r="901380" spans="16:16" x14ac:dyDescent="0.3">
      <c r="P901380" s="83"/>
    </row>
    <row r="901381" spans="16:16" x14ac:dyDescent="0.3">
      <c r="P901381" s="83"/>
    </row>
    <row r="901382" spans="16:16" x14ac:dyDescent="0.3">
      <c r="P901382" s="83"/>
    </row>
    <row r="901383" spans="16:16" x14ac:dyDescent="0.3">
      <c r="P901383" s="83"/>
    </row>
    <row r="901384" spans="16:16" x14ac:dyDescent="0.3">
      <c r="P901384" s="83"/>
    </row>
    <row r="901385" spans="16:16" x14ac:dyDescent="0.3">
      <c r="P901385" s="83"/>
    </row>
    <row r="901386" spans="16:16" x14ac:dyDescent="0.3">
      <c r="P901386" s="83"/>
    </row>
    <row r="901387" spans="16:16" x14ac:dyDescent="0.3">
      <c r="P901387" s="83"/>
    </row>
    <row r="901388" spans="16:16" x14ac:dyDescent="0.3">
      <c r="P901388" s="83"/>
    </row>
    <row r="901389" spans="16:16" x14ac:dyDescent="0.3">
      <c r="P901389" s="83"/>
    </row>
    <row r="901390" spans="16:16" x14ac:dyDescent="0.3">
      <c r="P901390" s="83"/>
    </row>
    <row r="901391" spans="16:16" x14ac:dyDescent="0.3">
      <c r="P901391" s="83"/>
    </row>
    <row r="901392" spans="16:16" x14ac:dyDescent="0.3">
      <c r="P901392" s="83"/>
    </row>
    <row r="901393" spans="16:16" x14ac:dyDescent="0.3">
      <c r="P901393" s="83"/>
    </row>
    <row r="901394" spans="16:16" x14ac:dyDescent="0.3">
      <c r="P901394" s="83"/>
    </row>
    <row r="901395" spans="16:16" x14ac:dyDescent="0.3">
      <c r="P901395" s="83"/>
    </row>
    <row r="901396" spans="16:16" x14ac:dyDescent="0.3">
      <c r="P901396" s="83"/>
    </row>
    <row r="901397" spans="16:16" x14ac:dyDescent="0.3">
      <c r="P901397" s="83"/>
    </row>
    <row r="901398" spans="16:16" x14ac:dyDescent="0.3">
      <c r="P901398" s="83"/>
    </row>
    <row r="901399" spans="16:16" x14ac:dyDescent="0.3">
      <c r="P901399" s="83"/>
    </row>
    <row r="901400" spans="16:16" x14ac:dyDescent="0.3">
      <c r="P901400" s="83"/>
    </row>
    <row r="901401" spans="16:16" x14ac:dyDescent="0.3">
      <c r="P901401" s="83"/>
    </row>
    <row r="901402" spans="16:16" x14ac:dyDescent="0.3">
      <c r="P901402" s="83"/>
    </row>
    <row r="901403" spans="16:16" x14ac:dyDescent="0.3">
      <c r="P901403" s="83"/>
    </row>
    <row r="901404" spans="16:16" x14ac:dyDescent="0.3">
      <c r="P901404" s="83"/>
    </row>
    <row r="901405" spans="16:16" x14ac:dyDescent="0.3">
      <c r="P901405" s="83"/>
    </row>
    <row r="901406" spans="16:16" x14ac:dyDescent="0.3">
      <c r="P901406" s="83"/>
    </row>
    <row r="901407" spans="16:16" x14ac:dyDescent="0.3">
      <c r="P901407" s="83"/>
    </row>
    <row r="901408" spans="16:16" x14ac:dyDescent="0.3">
      <c r="P901408" s="83"/>
    </row>
    <row r="901409" spans="16:16" x14ac:dyDescent="0.3">
      <c r="P901409" s="83"/>
    </row>
    <row r="901410" spans="16:16" x14ac:dyDescent="0.3">
      <c r="P901410" s="83"/>
    </row>
    <row r="901411" spans="16:16" x14ac:dyDescent="0.3">
      <c r="P901411" s="83"/>
    </row>
    <row r="901412" spans="16:16" x14ac:dyDescent="0.3">
      <c r="P901412" s="83"/>
    </row>
    <row r="901413" spans="16:16" x14ac:dyDescent="0.3">
      <c r="P901413" s="83"/>
    </row>
    <row r="901414" spans="16:16" x14ac:dyDescent="0.3">
      <c r="P901414" s="83"/>
    </row>
    <row r="901415" spans="16:16" x14ac:dyDescent="0.3">
      <c r="P901415" s="83"/>
    </row>
    <row r="901416" spans="16:16" x14ac:dyDescent="0.3">
      <c r="P901416" s="83"/>
    </row>
    <row r="901417" spans="16:16" x14ac:dyDescent="0.3">
      <c r="P901417" s="83"/>
    </row>
    <row r="901418" spans="16:16" x14ac:dyDescent="0.3">
      <c r="P901418" s="83"/>
    </row>
    <row r="901419" spans="16:16" x14ac:dyDescent="0.3">
      <c r="P901419" s="83"/>
    </row>
    <row r="901420" spans="16:16" x14ac:dyDescent="0.3">
      <c r="P901420" s="83"/>
    </row>
    <row r="901421" spans="16:16" x14ac:dyDescent="0.3">
      <c r="P901421" s="83"/>
    </row>
    <row r="901422" spans="16:16" x14ac:dyDescent="0.3">
      <c r="P901422" s="83"/>
    </row>
    <row r="901423" spans="16:16" x14ac:dyDescent="0.3">
      <c r="P901423" s="83"/>
    </row>
    <row r="901424" spans="16:16" x14ac:dyDescent="0.3">
      <c r="P901424" s="83"/>
    </row>
    <row r="901425" spans="16:16" x14ac:dyDescent="0.3">
      <c r="P901425" s="83"/>
    </row>
    <row r="901426" spans="16:16" x14ac:dyDescent="0.3">
      <c r="P901426" s="83"/>
    </row>
    <row r="901427" spans="16:16" x14ac:dyDescent="0.3">
      <c r="P901427" s="83"/>
    </row>
    <row r="901428" spans="16:16" x14ac:dyDescent="0.3">
      <c r="P901428" s="83"/>
    </row>
    <row r="901429" spans="16:16" x14ac:dyDescent="0.3">
      <c r="P901429" s="83"/>
    </row>
    <row r="901430" spans="16:16" x14ac:dyDescent="0.3">
      <c r="P901430" s="83"/>
    </row>
    <row r="901431" spans="16:16" x14ac:dyDescent="0.3">
      <c r="P901431" s="83"/>
    </row>
    <row r="901432" spans="16:16" x14ac:dyDescent="0.3">
      <c r="P901432" s="83"/>
    </row>
    <row r="901433" spans="16:16" x14ac:dyDescent="0.3">
      <c r="P901433" s="83"/>
    </row>
    <row r="901434" spans="16:16" x14ac:dyDescent="0.3">
      <c r="P901434" s="83"/>
    </row>
    <row r="901435" spans="16:16" x14ac:dyDescent="0.3">
      <c r="P901435" s="83"/>
    </row>
    <row r="901436" spans="16:16" x14ac:dyDescent="0.3">
      <c r="P901436" s="83"/>
    </row>
    <row r="901437" spans="16:16" x14ac:dyDescent="0.3">
      <c r="P901437" s="83"/>
    </row>
    <row r="901438" spans="16:16" x14ac:dyDescent="0.3">
      <c r="P901438" s="83"/>
    </row>
    <row r="901439" spans="16:16" x14ac:dyDescent="0.3">
      <c r="P901439" s="83"/>
    </row>
    <row r="901440" spans="16:16" x14ac:dyDescent="0.3">
      <c r="P901440" s="83"/>
    </row>
    <row r="901441" spans="16:16" x14ac:dyDescent="0.3">
      <c r="P901441" s="83"/>
    </row>
    <row r="901442" spans="16:16" x14ac:dyDescent="0.3">
      <c r="P901442" s="83"/>
    </row>
    <row r="901443" spans="16:16" x14ac:dyDescent="0.3">
      <c r="P901443" s="83"/>
    </row>
    <row r="901444" spans="16:16" x14ac:dyDescent="0.3">
      <c r="P901444" s="83"/>
    </row>
    <row r="901445" spans="16:16" x14ac:dyDescent="0.3">
      <c r="P901445" s="83"/>
    </row>
    <row r="901446" spans="16:16" x14ac:dyDescent="0.3">
      <c r="P901446" s="83"/>
    </row>
    <row r="901447" spans="16:16" x14ac:dyDescent="0.3">
      <c r="P901447" s="83"/>
    </row>
    <row r="901448" spans="16:16" x14ac:dyDescent="0.3">
      <c r="P901448" s="83"/>
    </row>
    <row r="901449" spans="16:16" x14ac:dyDescent="0.3">
      <c r="P901449" s="83"/>
    </row>
    <row r="901450" spans="16:16" x14ac:dyDescent="0.3">
      <c r="P901450" s="83"/>
    </row>
    <row r="901451" spans="16:16" x14ac:dyDescent="0.3">
      <c r="P901451" s="83"/>
    </row>
    <row r="901452" spans="16:16" x14ac:dyDescent="0.3">
      <c r="P901452" s="83"/>
    </row>
    <row r="901453" spans="16:16" x14ac:dyDescent="0.3">
      <c r="P901453" s="83"/>
    </row>
    <row r="901454" spans="16:16" x14ac:dyDescent="0.3">
      <c r="P901454" s="83"/>
    </row>
    <row r="901455" spans="16:16" x14ac:dyDescent="0.3">
      <c r="P901455" s="83"/>
    </row>
    <row r="901456" spans="16:16" x14ac:dyDescent="0.3">
      <c r="P901456" s="83"/>
    </row>
    <row r="901457" spans="16:16" x14ac:dyDescent="0.3">
      <c r="P901457" s="83"/>
    </row>
    <row r="901458" spans="16:16" x14ac:dyDescent="0.3">
      <c r="P901458" s="83"/>
    </row>
    <row r="901459" spans="16:16" x14ac:dyDescent="0.3">
      <c r="P901459" s="83"/>
    </row>
    <row r="901460" spans="16:16" x14ac:dyDescent="0.3">
      <c r="P901460" s="83"/>
    </row>
    <row r="901461" spans="16:16" x14ac:dyDescent="0.3">
      <c r="P901461" s="83"/>
    </row>
    <row r="901462" spans="16:16" x14ac:dyDescent="0.3">
      <c r="P901462" s="83"/>
    </row>
    <row r="901463" spans="16:16" x14ac:dyDescent="0.3">
      <c r="P901463" s="83"/>
    </row>
    <row r="901464" spans="16:16" x14ac:dyDescent="0.3">
      <c r="P901464" s="83"/>
    </row>
    <row r="901465" spans="16:16" x14ac:dyDescent="0.3">
      <c r="P901465" s="83"/>
    </row>
    <row r="901466" spans="16:16" x14ac:dyDescent="0.3">
      <c r="P901466" s="83"/>
    </row>
    <row r="901467" spans="16:16" x14ac:dyDescent="0.3">
      <c r="P901467" s="83"/>
    </row>
    <row r="901468" spans="16:16" x14ac:dyDescent="0.3">
      <c r="P901468" s="83"/>
    </row>
    <row r="901469" spans="16:16" x14ac:dyDescent="0.3">
      <c r="P901469" s="83"/>
    </row>
    <row r="901470" spans="16:16" x14ac:dyDescent="0.3">
      <c r="P901470" s="83"/>
    </row>
    <row r="901471" spans="16:16" x14ac:dyDescent="0.3">
      <c r="P901471" s="83"/>
    </row>
    <row r="901472" spans="16:16" x14ac:dyDescent="0.3">
      <c r="P901472" s="83"/>
    </row>
    <row r="901473" spans="16:16" x14ac:dyDescent="0.3">
      <c r="P901473" s="83"/>
    </row>
    <row r="901474" spans="16:16" x14ac:dyDescent="0.3">
      <c r="P901474" s="83"/>
    </row>
    <row r="901475" spans="16:16" x14ac:dyDescent="0.3">
      <c r="P901475" s="83"/>
    </row>
    <row r="901476" spans="16:16" x14ac:dyDescent="0.3">
      <c r="P901476" s="83"/>
    </row>
    <row r="901477" spans="16:16" x14ac:dyDescent="0.3">
      <c r="P901477" s="83"/>
    </row>
    <row r="901478" spans="16:16" x14ac:dyDescent="0.3">
      <c r="P901478" s="83"/>
    </row>
    <row r="901479" spans="16:16" x14ac:dyDescent="0.3">
      <c r="P901479" s="83"/>
    </row>
    <row r="901480" spans="16:16" x14ac:dyDescent="0.3">
      <c r="P901480" s="83"/>
    </row>
    <row r="901481" spans="16:16" x14ac:dyDescent="0.3">
      <c r="P901481" s="83"/>
    </row>
    <row r="901482" spans="16:16" x14ac:dyDescent="0.3">
      <c r="P901482" s="83"/>
    </row>
    <row r="901483" spans="16:16" x14ac:dyDescent="0.3">
      <c r="P901483" s="83"/>
    </row>
    <row r="901484" spans="16:16" x14ac:dyDescent="0.3">
      <c r="P901484" s="83"/>
    </row>
    <row r="901485" spans="16:16" x14ac:dyDescent="0.3">
      <c r="P901485" s="83"/>
    </row>
    <row r="901486" spans="16:16" x14ac:dyDescent="0.3">
      <c r="P901486" s="83"/>
    </row>
    <row r="901487" spans="16:16" x14ac:dyDescent="0.3">
      <c r="P901487" s="83"/>
    </row>
    <row r="901488" spans="16:16" x14ac:dyDescent="0.3">
      <c r="P901488" s="83"/>
    </row>
    <row r="901489" spans="16:16" x14ac:dyDescent="0.3">
      <c r="P901489" s="83"/>
    </row>
    <row r="901490" spans="16:16" x14ac:dyDescent="0.3">
      <c r="P901490" s="83"/>
    </row>
    <row r="901491" spans="16:16" x14ac:dyDescent="0.3">
      <c r="P901491" s="83"/>
    </row>
    <row r="901492" spans="16:16" x14ac:dyDescent="0.3">
      <c r="P901492" s="83"/>
    </row>
    <row r="901493" spans="16:16" x14ac:dyDescent="0.3">
      <c r="P901493" s="83"/>
    </row>
    <row r="901494" spans="16:16" x14ac:dyDescent="0.3">
      <c r="P901494" s="83"/>
    </row>
    <row r="901495" spans="16:16" x14ac:dyDescent="0.3">
      <c r="P901495" s="83"/>
    </row>
    <row r="901496" spans="16:16" x14ac:dyDescent="0.3">
      <c r="P901496" s="83"/>
    </row>
    <row r="901497" spans="16:16" x14ac:dyDescent="0.3">
      <c r="P901497" s="83"/>
    </row>
    <row r="901498" spans="16:16" x14ac:dyDescent="0.3">
      <c r="P901498" s="83"/>
    </row>
    <row r="901499" spans="16:16" x14ac:dyDescent="0.3">
      <c r="P901499" s="83"/>
    </row>
    <row r="901500" spans="16:16" x14ac:dyDescent="0.3">
      <c r="P901500" s="83"/>
    </row>
    <row r="901501" spans="16:16" x14ac:dyDescent="0.3">
      <c r="P901501" s="83"/>
    </row>
    <row r="901502" spans="16:16" x14ac:dyDescent="0.3">
      <c r="P901502" s="83"/>
    </row>
    <row r="901503" spans="16:16" x14ac:dyDescent="0.3">
      <c r="P901503" s="83"/>
    </row>
    <row r="901504" spans="16:16" x14ac:dyDescent="0.3">
      <c r="P901504" s="83"/>
    </row>
    <row r="901505" spans="16:16" x14ac:dyDescent="0.3">
      <c r="P901505" s="83"/>
    </row>
    <row r="901506" spans="16:16" x14ac:dyDescent="0.3">
      <c r="P901506" s="83"/>
    </row>
    <row r="901507" spans="16:16" x14ac:dyDescent="0.3">
      <c r="P901507" s="83"/>
    </row>
    <row r="901508" spans="16:16" x14ac:dyDescent="0.3">
      <c r="P901508" s="83"/>
    </row>
    <row r="901509" spans="16:16" x14ac:dyDescent="0.3">
      <c r="P901509" s="83"/>
    </row>
    <row r="901510" spans="16:16" x14ac:dyDescent="0.3">
      <c r="P901510" s="83"/>
    </row>
    <row r="901511" spans="16:16" x14ac:dyDescent="0.3">
      <c r="P901511" s="83"/>
    </row>
    <row r="901512" spans="16:16" x14ac:dyDescent="0.3">
      <c r="P901512" s="83"/>
    </row>
    <row r="901513" spans="16:16" x14ac:dyDescent="0.3">
      <c r="P901513" s="83"/>
    </row>
    <row r="901514" spans="16:16" x14ac:dyDescent="0.3">
      <c r="P901514" s="83"/>
    </row>
    <row r="901515" spans="16:16" x14ac:dyDescent="0.3">
      <c r="P901515" s="83"/>
    </row>
    <row r="901516" spans="16:16" x14ac:dyDescent="0.3">
      <c r="P901516" s="83"/>
    </row>
    <row r="901517" spans="16:16" x14ac:dyDescent="0.3">
      <c r="P901517" s="83"/>
    </row>
    <row r="901518" spans="16:16" x14ac:dyDescent="0.3">
      <c r="P901518" s="83"/>
    </row>
    <row r="901519" spans="16:16" x14ac:dyDescent="0.3">
      <c r="P901519" s="83"/>
    </row>
    <row r="901520" spans="16:16" x14ac:dyDescent="0.3">
      <c r="P901520" s="83"/>
    </row>
    <row r="901521" spans="16:16" x14ac:dyDescent="0.3">
      <c r="P901521" s="83"/>
    </row>
    <row r="901522" spans="16:16" x14ac:dyDescent="0.3">
      <c r="P901522" s="83"/>
    </row>
    <row r="901523" spans="16:16" x14ac:dyDescent="0.3">
      <c r="P901523" s="83"/>
    </row>
    <row r="901524" spans="16:16" x14ac:dyDescent="0.3">
      <c r="P901524" s="83"/>
    </row>
    <row r="901525" spans="16:16" x14ac:dyDescent="0.3">
      <c r="P901525" s="83"/>
    </row>
    <row r="901526" spans="16:16" x14ac:dyDescent="0.3">
      <c r="P901526" s="83"/>
    </row>
    <row r="901527" spans="16:16" x14ac:dyDescent="0.3">
      <c r="P901527" s="83"/>
    </row>
    <row r="901528" spans="16:16" x14ac:dyDescent="0.3">
      <c r="P901528" s="83"/>
    </row>
    <row r="901529" spans="16:16" x14ac:dyDescent="0.3">
      <c r="P901529" s="83"/>
    </row>
    <row r="901530" spans="16:16" x14ac:dyDescent="0.3">
      <c r="P901530" s="83"/>
    </row>
    <row r="901531" spans="16:16" x14ac:dyDescent="0.3">
      <c r="P901531" s="83"/>
    </row>
    <row r="901532" spans="16:16" x14ac:dyDescent="0.3">
      <c r="P901532" s="83"/>
    </row>
    <row r="901533" spans="16:16" x14ac:dyDescent="0.3">
      <c r="P901533" s="83"/>
    </row>
    <row r="901534" spans="16:16" x14ac:dyDescent="0.3">
      <c r="P901534" s="83"/>
    </row>
    <row r="901535" spans="16:16" x14ac:dyDescent="0.3">
      <c r="P901535" s="83"/>
    </row>
    <row r="901536" spans="16:16" x14ac:dyDescent="0.3">
      <c r="P901536" s="83"/>
    </row>
    <row r="901537" spans="16:16" x14ac:dyDescent="0.3">
      <c r="P901537" s="83"/>
    </row>
    <row r="901538" spans="16:16" x14ac:dyDescent="0.3">
      <c r="P901538" s="83"/>
    </row>
    <row r="901539" spans="16:16" x14ac:dyDescent="0.3">
      <c r="P901539" s="83"/>
    </row>
    <row r="901540" spans="16:16" x14ac:dyDescent="0.3">
      <c r="P901540" s="83"/>
    </row>
    <row r="901541" spans="16:16" x14ac:dyDescent="0.3">
      <c r="P901541" s="83"/>
    </row>
    <row r="901542" spans="16:16" x14ac:dyDescent="0.3">
      <c r="P901542" s="83"/>
    </row>
    <row r="901543" spans="16:16" x14ac:dyDescent="0.3">
      <c r="P901543" s="83"/>
    </row>
    <row r="901544" spans="16:16" x14ac:dyDescent="0.3">
      <c r="P901544" s="83"/>
    </row>
    <row r="901545" spans="16:16" x14ac:dyDescent="0.3">
      <c r="P901545" s="83"/>
    </row>
    <row r="901546" spans="16:16" x14ac:dyDescent="0.3">
      <c r="P901546" s="83"/>
    </row>
    <row r="901547" spans="16:16" x14ac:dyDescent="0.3">
      <c r="P901547" s="83"/>
    </row>
    <row r="901548" spans="16:16" x14ac:dyDescent="0.3">
      <c r="P901548" s="83"/>
    </row>
    <row r="901549" spans="16:16" x14ac:dyDescent="0.3">
      <c r="P901549" s="83"/>
    </row>
    <row r="901550" spans="16:16" x14ac:dyDescent="0.3">
      <c r="P901550" s="83"/>
    </row>
    <row r="901551" spans="16:16" x14ac:dyDescent="0.3">
      <c r="P901551" s="83"/>
    </row>
    <row r="901552" spans="16:16" x14ac:dyDescent="0.3">
      <c r="P901552" s="83"/>
    </row>
    <row r="901553" spans="16:16" x14ac:dyDescent="0.3">
      <c r="P901553" s="83"/>
    </row>
    <row r="901554" spans="16:16" x14ac:dyDescent="0.3">
      <c r="P901554" s="83"/>
    </row>
    <row r="901555" spans="16:16" x14ac:dyDescent="0.3">
      <c r="P901555" s="83"/>
    </row>
    <row r="901556" spans="16:16" x14ac:dyDescent="0.3">
      <c r="P901556" s="83"/>
    </row>
    <row r="901557" spans="16:16" x14ac:dyDescent="0.3">
      <c r="P901557" s="83"/>
    </row>
    <row r="901558" spans="16:16" x14ac:dyDescent="0.3">
      <c r="P901558" s="83"/>
    </row>
    <row r="901559" spans="16:16" x14ac:dyDescent="0.3">
      <c r="P901559" s="83"/>
    </row>
    <row r="901560" spans="16:16" x14ac:dyDescent="0.3">
      <c r="P901560" s="83"/>
    </row>
    <row r="901561" spans="16:16" x14ac:dyDescent="0.3">
      <c r="P901561" s="83"/>
    </row>
    <row r="901562" spans="16:16" x14ac:dyDescent="0.3">
      <c r="P901562" s="83"/>
    </row>
    <row r="901563" spans="16:16" x14ac:dyDescent="0.3">
      <c r="P901563" s="83"/>
    </row>
    <row r="901564" spans="16:16" x14ac:dyDescent="0.3">
      <c r="P901564" s="83"/>
    </row>
    <row r="901565" spans="16:16" x14ac:dyDescent="0.3">
      <c r="P901565" s="83"/>
    </row>
    <row r="901566" spans="16:16" x14ac:dyDescent="0.3">
      <c r="P901566" s="83"/>
    </row>
    <row r="901567" spans="16:16" x14ac:dyDescent="0.3">
      <c r="P901567" s="83"/>
    </row>
    <row r="901568" spans="16:16" x14ac:dyDescent="0.3">
      <c r="P901568" s="83"/>
    </row>
    <row r="901569" spans="16:16" x14ac:dyDescent="0.3">
      <c r="P901569" s="83"/>
    </row>
    <row r="901570" spans="16:16" x14ac:dyDescent="0.3">
      <c r="P901570" s="83"/>
    </row>
    <row r="901571" spans="16:16" x14ac:dyDescent="0.3">
      <c r="P901571" s="83"/>
    </row>
    <row r="901572" spans="16:16" x14ac:dyDescent="0.3">
      <c r="P901572" s="83"/>
    </row>
    <row r="901573" spans="16:16" x14ac:dyDescent="0.3">
      <c r="P901573" s="83"/>
    </row>
    <row r="901574" spans="16:16" x14ac:dyDescent="0.3">
      <c r="P901574" s="83"/>
    </row>
    <row r="901575" spans="16:16" x14ac:dyDescent="0.3">
      <c r="P901575" s="83"/>
    </row>
    <row r="901576" spans="16:16" x14ac:dyDescent="0.3">
      <c r="P901576" s="83"/>
    </row>
    <row r="901577" spans="16:16" x14ac:dyDescent="0.3">
      <c r="P901577" s="83"/>
    </row>
    <row r="901578" spans="16:16" x14ac:dyDescent="0.3">
      <c r="P901578" s="83"/>
    </row>
    <row r="901579" spans="16:16" x14ac:dyDescent="0.3">
      <c r="P901579" s="83"/>
    </row>
    <row r="901580" spans="16:16" x14ac:dyDescent="0.3">
      <c r="P901580" s="83"/>
    </row>
    <row r="901581" spans="16:16" x14ac:dyDescent="0.3">
      <c r="P901581" s="83"/>
    </row>
    <row r="901582" spans="16:16" x14ac:dyDescent="0.3">
      <c r="P901582" s="83"/>
    </row>
    <row r="901583" spans="16:16" x14ac:dyDescent="0.3">
      <c r="P901583" s="83"/>
    </row>
    <row r="901584" spans="16:16" x14ac:dyDescent="0.3">
      <c r="P901584" s="83"/>
    </row>
    <row r="901585" spans="16:16" x14ac:dyDescent="0.3">
      <c r="P901585" s="83"/>
    </row>
    <row r="901586" spans="16:16" x14ac:dyDescent="0.3">
      <c r="P901586" s="83"/>
    </row>
    <row r="901587" spans="16:16" x14ac:dyDescent="0.3">
      <c r="P901587" s="83"/>
    </row>
    <row r="901588" spans="16:16" x14ac:dyDescent="0.3">
      <c r="P901588" s="83"/>
    </row>
    <row r="901589" spans="16:16" x14ac:dyDescent="0.3">
      <c r="P901589" s="83"/>
    </row>
    <row r="901590" spans="16:16" x14ac:dyDescent="0.3">
      <c r="P901590" s="83"/>
    </row>
    <row r="901591" spans="16:16" x14ac:dyDescent="0.3">
      <c r="P901591" s="83"/>
    </row>
    <row r="901592" spans="16:16" x14ac:dyDescent="0.3">
      <c r="P901592" s="83"/>
    </row>
    <row r="901593" spans="16:16" x14ac:dyDescent="0.3">
      <c r="P901593" s="83"/>
    </row>
    <row r="901594" spans="16:16" x14ac:dyDescent="0.3">
      <c r="P901594" s="83"/>
    </row>
    <row r="901595" spans="16:16" x14ac:dyDescent="0.3">
      <c r="P901595" s="83"/>
    </row>
    <row r="901596" spans="16:16" x14ac:dyDescent="0.3">
      <c r="P901596" s="83"/>
    </row>
    <row r="901597" spans="16:16" x14ac:dyDescent="0.3">
      <c r="P901597" s="83"/>
    </row>
    <row r="901598" spans="16:16" x14ac:dyDescent="0.3">
      <c r="P901598" s="83"/>
    </row>
    <row r="901599" spans="16:16" x14ac:dyDescent="0.3">
      <c r="P901599" s="83"/>
    </row>
    <row r="901600" spans="16:16" x14ac:dyDescent="0.3">
      <c r="P901600" s="83"/>
    </row>
    <row r="901601" spans="16:16" x14ac:dyDescent="0.3">
      <c r="P901601" s="83"/>
    </row>
    <row r="901602" spans="16:16" x14ac:dyDescent="0.3">
      <c r="P901602" s="83"/>
    </row>
    <row r="901603" spans="16:16" x14ac:dyDescent="0.3">
      <c r="P901603" s="83"/>
    </row>
    <row r="901604" spans="16:16" x14ac:dyDescent="0.3">
      <c r="P901604" s="83"/>
    </row>
    <row r="901605" spans="16:16" x14ac:dyDescent="0.3">
      <c r="P901605" s="83"/>
    </row>
    <row r="901606" spans="16:16" x14ac:dyDescent="0.3">
      <c r="P901606" s="83"/>
    </row>
    <row r="901607" spans="16:16" x14ac:dyDescent="0.3">
      <c r="P901607" s="83"/>
    </row>
    <row r="901608" spans="16:16" x14ac:dyDescent="0.3">
      <c r="P901608" s="83"/>
    </row>
    <row r="901609" spans="16:16" x14ac:dyDescent="0.3">
      <c r="P901609" s="83"/>
    </row>
    <row r="901610" spans="16:16" x14ac:dyDescent="0.3">
      <c r="P901610" s="83"/>
    </row>
    <row r="901611" spans="16:16" x14ac:dyDescent="0.3">
      <c r="P901611" s="83"/>
    </row>
    <row r="901612" spans="16:16" x14ac:dyDescent="0.3">
      <c r="P901612" s="83"/>
    </row>
    <row r="901613" spans="16:16" x14ac:dyDescent="0.3">
      <c r="P901613" s="83"/>
    </row>
    <row r="901614" spans="16:16" x14ac:dyDescent="0.3">
      <c r="P901614" s="83"/>
    </row>
    <row r="901615" spans="16:16" x14ac:dyDescent="0.3">
      <c r="P901615" s="83"/>
    </row>
    <row r="901616" spans="16:16" x14ac:dyDescent="0.3">
      <c r="P901616" s="83"/>
    </row>
    <row r="901617" spans="16:16" x14ac:dyDescent="0.3">
      <c r="P901617" s="83"/>
    </row>
    <row r="901618" spans="16:16" x14ac:dyDescent="0.3">
      <c r="P901618" s="83"/>
    </row>
    <row r="901619" spans="16:16" x14ac:dyDescent="0.3">
      <c r="P901619" s="83"/>
    </row>
    <row r="901620" spans="16:16" x14ac:dyDescent="0.3">
      <c r="P901620" s="83"/>
    </row>
    <row r="901621" spans="16:16" x14ac:dyDescent="0.3">
      <c r="P901621" s="83"/>
    </row>
    <row r="901622" spans="16:16" x14ac:dyDescent="0.3">
      <c r="P901622" s="83"/>
    </row>
    <row r="901623" spans="16:16" x14ac:dyDescent="0.3">
      <c r="P901623" s="83"/>
    </row>
    <row r="901624" spans="16:16" x14ac:dyDescent="0.3">
      <c r="P901624" s="83"/>
    </row>
    <row r="901625" spans="16:16" x14ac:dyDescent="0.3">
      <c r="P901625" s="83"/>
    </row>
    <row r="901626" spans="16:16" x14ac:dyDescent="0.3">
      <c r="P901626" s="83"/>
    </row>
    <row r="901627" spans="16:16" x14ac:dyDescent="0.3">
      <c r="P901627" s="83"/>
    </row>
    <row r="901628" spans="16:16" x14ac:dyDescent="0.3">
      <c r="P901628" s="83"/>
    </row>
    <row r="901629" spans="16:16" x14ac:dyDescent="0.3">
      <c r="P901629" s="83"/>
    </row>
    <row r="901630" spans="16:16" x14ac:dyDescent="0.3">
      <c r="P901630" s="83"/>
    </row>
    <row r="901631" spans="16:16" x14ac:dyDescent="0.3">
      <c r="P901631" s="83"/>
    </row>
    <row r="901632" spans="16:16" x14ac:dyDescent="0.3">
      <c r="P901632" s="83"/>
    </row>
    <row r="901633" spans="16:16" x14ac:dyDescent="0.3">
      <c r="P901633" s="83"/>
    </row>
    <row r="901634" spans="16:16" x14ac:dyDescent="0.3">
      <c r="P901634" s="83"/>
    </row>
    <row r="901635" spans="16:16" x14ac:dyDescent="0.3">
      <c r="P901635" s="83"/>
    </row>
    <row r="901636" spans="16:16" x14ac:dyDescent="0.3">
      <c r="P901636" s="83"/>
    </row>
    <row r="901637" spans="16:16" x14ac:dyDescent="0.3">
      <c r="P901637" s="83"/>
    </row>
    <row r="901638" spans="16:16" x14ac:dyDescent="0.3">
      <c r="P901638" s="83"/>
    </row>
    <row r="901639" spans="16:16" x14ac:dyDescent="0.3">
      <c r="P901639" s="83"/>
    </row>
    <row r="901640" spans="16:16" x14ac:dyDescent="0.3">
      <c r="P901640" s="83"/>
    </row>
    <row r="901641" spans="16:16" x14ac:dyDescent="0.3">
      <c r="P901641" s="83"/>
    </row>
    <row r="901642" spans="16:16" x14ac:dyDescent="0.3">
      <c r="P901642" s="83"/>
    </row>
    <row r="901643" spans="16:16" x14ac:dyDescent="0.3">
      <c r="P901643" s="83"/>
    </row>
    <row r="901644" spans="16:16" x14ac:dyDescent="0.3">
      <c r="P901644" s="83"/>
    </row>
    <row r="901645" spans="16:16" x14ac:dyDescent="0.3">
      <c r="P901645" s="83"/>
    </row>
    <row r="901646" spans="16:16" x14ac:dyDescent="0.3">
      <c r="P901646" s="83"/>
    </row>
    <row r="901647" spans="16:16" x14ac:dyDescent="0.3">
      <c r="P901647" s="83"/>
    </row>
    <row r="901648" spans="16:16" x14ac:dyDescent="0.3">
      <c r="P901648" s="83"/>
    </row>
    <row r="901649" spans="16:16" x14ac:dyDescent="0.3">
      <c r="P901649" s="83"/>
    </row>
    <row r="901650" spans="16:16" x14ac:dyDescent="0.3">
      <c r="P901650" s="83"/>
    </row>
    <row r="901651" spans="16:16" x14ac:dyDescent="0.3">
      <c r="P901651" s="83"/>
    </row>
    <row r="901652" spans="16:16" x14ac:dyDescent="0.3">
      <c r="P901652" s="83"/>
    </row>
    <row r="901653" spans="16:16" x14ac:dyDescent="0.3">
      <c r="P901653" s="83"/>
    </row>
    <row r="901654" spans="16:16" x14ac:dyDescent="0.3">
      <c r="P901654" s="83"/>
    </row>
    <row r="901655" spans="16:16" x14ac:dyDescent="0.3">
      <c r="P901655" s="83"/>
    </row>
    <row r="901656" spans="16:16" x14ac:dyDescent="0.3">
      <c r="P901656" s="83"/>
    </row>
    <row r="901657" spans="16:16" x14ac:dyDescent="0.3">
      <c r="P901657" s="83"/>
    </row>
    <row r="901658" spans="16:16" x14ac:dyDescent="0.3">
      <c r="P901658" s="83"/>
    </row>
    <row r="901659" spans="16:16" x14ac:dyDescent="0.3">
      <c r="P901659" s="83"/>
    </row>
    <row r="901660" spans="16:16" x14ac:dyDescent="0.3">
      <c r="P901660" s="83"/>
    </row>
    <row r="901661" spans="16:16" x14ac:dyDescent="0.3">
      <c r="P901661" s="83"/>
    </row>
    <row r="901662" spans="16:16" x14ac:dyDescent="0.3">
      <c r="P901662" s="83"/>
    </row>
    <row r="901663" spans="16:16" x14ac:dyDescent="0.3">
      <c r="P901663" s="83"/>
    </row>
    <row r="901664" spans="16:16" x14ac:dyDescent="0.3">
      <c r="P901664" s="83"/>
    </row>
    <row r="901665" spans="16:16" x14ac:dyDescent="0.3">
      <c r="P901665" s="83"/>
    </row>
    <row r="901666" spans="16:16" x14ac:dyDescent="0.3">
      <c r="P901666" s="83"/>
    </row>
    <row r="901667" spans="16:16" x14ac:dyDescent="0.3">
      <c r="P901667" s="83"/>
    </row>
    <row r="901668" spans="16:16" x14ac:dyDescent="0.3">
      <c r="P901668" s="83"/>
    </row>
    <row r="901669" spans="16:16" x14ac:dyDescent="0.3">
      <c r="P901669" s="83"/>
    </row>
    <row r="901670" spans="16:16" x14ac:dyDescent="0.3">
      <c r="P901670" s="83"/>
    </row>
    <row r="901671" spans="16:16" x14ac:dyDescent="0.3">
      <c r="P901671" s="83"/>
    </row>
    <row r="901672" spans="16:16" x14ac:dyDescent="0.3">
      <c r="P901672" s="83"/>
    </row>
    <row r="901673" spans="16:16" x14ac:dyDescent="0.3">
      <c r="P901673" s="83"/>
    </row>
    <row r="901674" spans="16:16" x14ac:dyDescent="0.3">
      <c r="P901674" s="83"/>
    </row>
    <row r="901675" spans="16:16" x14ac:dyDescent="0.3">
      <c r="P901675" s="83"/>
    </row>
    <row r="901676" spans="16:16" x14ac:dyDescent="0.3">
      <c r="P901676" s="83"/>
    </row>
    <row r="901677" spans="16:16" x14ac:dyDescent="0.3">
      <c r="P901677" s="83"/>
    </row>
    <row r="901678" spans="16:16" x14ac:dyDescent="0.3">
      <c r="P901678" s="83"/>
    </row>
    <row r="901679" spans="16:16" x14ac:dyDescent="0.3">
      <c r="P901679" s="83"/>
    </row>
    <row r="901680" spans="16:16" x14ac:dyDescent="0.3">
      <c r="P901680" s="83"/>
    </row>
    <row r="901681" spans="16:16" x14ac:dyDescent="0.3">
      <c r="P901681" s="83"/>
    </row>
    <row r="901682" spans="16:16" x14ac:dyDescent="0.3">
      <c r="P901682" s="83"/>
    </row>
    <row r="901683" spans="16:16" x14ac:dyDescent="0.3">
      <c r="P901683" s="83"/>
    </row>
    <row r="901684" spans="16:16" x14ac:dyDescent="0.3">
      <c r="P901684" s="83"/>
    </row>
    <row r="901685" spans="16:16" x14ac:dyDescent="0.3">
      <c r="P901685" s="83"/>
    </row>
    <row r="901686" spans="16:16" x14ac:dyDescent="0.3">
      <c r="P901686" s="83"/>
    </row>
    <row r="901687" spans="16:16" x14ac:dyDescent="0.3">
      <c r="P901687" s="83"/>
    </row>
    <row r="901688" spans="16:16" x14ac:dyDescent="0.3">
      <c r="P901688" s="83"/>
    </row>
    <row r="901689" spans="16:16" x14ac:dyDescent="0.3">
      <c r="P901689" s="83"/>
    </row>
    <row r="901690" spans="16:16" x14ac:dyDescent="0.3">
      <c r="P901690" s="83"/>
    </row>
    <row r="901691" spans="16:16" x14ac:dyDescent="0.3">
      <c r="P901691" s="83"/>
    </row>
    <row r="901692" spans="16:16" x14ac:dyDescent="0.3">
      <c r="P901692" s="83"/>
    </row>
    <row r="901693" spans="16:16" x14ac:dyDescent="0.3">
      <c r="P901693" s="83"/>
    </row>
    <row r="901694" spans="16:16" x14ac:dyDescent="0.3">
      <c r="P901694" s="83"/>
    </row>
    <row r="901695" spans="16:16" x14ac:dyDescent="0.3">
      <c r="P901695" s="83"/>
    </row>
    <row r="901696" spans="16:16" x14ac:dyDescent="0.3">
      <c r="P901696" s="83"/>
    </row>
    <row r="901697" spans="16:16" x14ac:dyDescent="0.3">
      <c r="P901697" s="83"/>
    </row>
    <row r="901698" spans="16:16" x14ac:dyDescent="0.3">
      <c r="P901698" s="83"/>
    </row>
    <row r="901699" spans="16:16" x14ac:dyDescent="0.3">
      <c r="P901699" s="83"/>
    </row>
    <row r="901700" spans="16:16" x14ac:dyDescent="0.3">
      <c r="P901700" s="83"/>
    </row>
    <row r="901701" spans="16:16" x14ac:dyDescent="0.3">
      <c r="P901701" s="83"/>
    </row>
    <row r="901702" spans="16:16" x14ac:dyDescent="0.3">
      <c r="P901702" s="83"/>
    </row>
    <row r="901703" spans="16:16" x14ac:dyDescent="0.3">
      <c r="P901703" s="83"/>
    </row>
    <row r="901704" spans="16:16" x14ac:dyDescent="0.3">
      <c r="P901704" s="83"/>
    </row>
    <row r="901705" spans="16:16" x14ac:dyDescent="0.3">
      <c r="P901705" s="83"/>
    </row>
    <row r="901706" spans="16:16" x14ac:dyDescent="0.3">
      <c r="P901706" s="83"/>
    </row>
    <row r="901707" spans="16:16" x14ac:dyDescent="0.3">
      <c r="P901707" s="83"/>
    </row>
    <row r="901708" spans="16:16" x14ac:dyDescent="0.3">
      <c r="P901708" s="83"/>
    </row>
    <row r="901709" spans="16:16" x14ac:dyDescent="0.3">
      <c r="P901709" s="83"/>
    </row>
    <row r="901710" spans="16:16" x14ac:dyDescent="0.3">
      <c r="P901710" s="83"/>
    </row>
    <row r="901711" spans="16:16" x14ac:dyDescent="0.3">
      <c r="P901711" s="83"/>
    </row>
    <row r="901712" spans="16:16" x14ac:dyDescent="0.3">
      <c r="P901712" s="83"/>
    </row>
    <row r="901713" spans="16:16" x14ac:dyDescent="0.3">
      <c r="P901713" s="83"/>
    </row>
    <row r="901714" spans="16:16" x14ac:dyDescent="0.3">
      <c r="P901714" s="83"/>
    </row>
    <row r="901715" spans="16:16" x14ac:dyDescent="0.3">
      <c r="P901715" s="83"/>
    </row>
    <row r="901716" spans="16:16" x14ac:dyDescent="0.3">
      <c r="P901716" s="83"/>
    </row>
    <row r="901717" spans="16:16" x14ac:dyDescent="0.3">
      <c r="P901717" s="83"/>
    </row>
    <row r="901718" spans="16:16" x14ac:dyDescent="0.3">
      <c r="P901718" s="83"/>
    </row>
    <row r="901719" spans="16:16" x14ac:dyDescent="0.3">
      <c r="P901719" s="83"/>
    </row>
    <row r="901720" spans="16:16" x14ac:dyDescent="0.3">
      <c r="P901720" s="83"/>
    </row>
    <row r="901721" spans="16:16" x14ac:dyDescent="0.3">
      <c r="P901721" s="83"/>
    </row>
    <row r="901722" spans="16:16" x14ac:dyDescent="0.3">
      <c r="P901722" s="83"/>
    </row>
    <row r="901723" spans="16:16" x14ac:dyDescent="0.3">
      <c r="P901723" s="83"/>
    </row>
    <row r="901724" spans="16:16" x14ac:dyDescent="0.3">
      <c r="P901724" s="83"/>
    </row>
    <row r="901725" spans="16:16" x14ac:dyDescent="0.3">
      <c r="P901725" s="83"/>
    </row>
    <row r="901726" spans="16:16" x14ac:dyDescent="0.3">
      <c r="P901726" s="83"/>
    </row>
    <row r="901727" spans="16:16" x14ac:dyDescent="0.3">
      <c r="P901727" s="83"/>
    </row>
    <row r="901728" spans="16:16" x14ac:dyDescent="0.3">
      <c r="P901728" s="83"/>
    </row>
    <row r="901729" spans="16:16" x14ac:dyDescent="0.3">
      <c r="P901729" s="83"/>
    </row>
    <row r="901730" spans="16:16" x14ac:dyDescent="0.3">
      <c r="P901730" s="83"/>
    </row>
    <row r="901731" spans="16:16" x14ac:dyDescent="0.3">
      <c r="P901731" s="83"/>
    </row>
    <row r="901732" spans="16:16" x14ac:dyDescent="0.3">
      <c r="P901732" s="83"/>
    </row>
    <row r="901733" spans="16:16" x14ac:dyDescent="0.3">
      <c r="P901733" s="83"/>
    </row>
    <row r="901734" spans="16:16" x14ac:dyDescent="0.3">
      <c r="P901734" s="83"/>
    </row>
    <row r="901735" spans="16:16" x14ac:dyDescent="0.3">
      <c r="P901735" s="83"/>
    </row>
    <row r="901736" spans="16:16" x14ac:dyDescent="0.3">
      <c r="P901736" s="83"/>
    </row>
    <row r="901737" spans="16:16" x14ac:dyDescent="0.3">
      <c r="P901737" s="83"/>
    </row>
    <row r="901738" spans="16:16" x14ac:dyDescent="0.3">
      <c r="P901738" s="83"/>
    </row>
    <row r="901739" spans="16:16" x14ac:dyDescent="0.3">
      <c r="P901739" s="83"/>
    </row>
    <row r="901740" spans="16:16" x14ac:dyDescent="0.3">
      <c r="P901740" s="83"/>
    </row>
    <row r="901741" spans="16:16" x14ac:dyDescent="0.3">
      <c r="P901741" s="83"/>
    </row>
    <row r="901742" spans="16:16" x14ac:dyDescent="0.3">
      <c r="P901742" s="83"/>
    </row>
    <row r="901743" spans="16:16" x14ac:dyDescent="0.3">
      <c r="P901743" s="83"/>
    </row>
    <row r="901744" spans="16:16" x14ac:dyDescent="0.3">
      <c r="P901744" s="83"/>
    </row>
    <row r="901745" spans="16:16" x14ac:dyDescent="0.3">
      <c r="P901745" s="83"/>
    </row>
    <row r="901746" spans="16:16" x14ac:dyDescent="0.3">
      <c r="P901746" s="83"/>
    </row>
    <row r="901747" spans="16:16" x14ac:dyDescent="0.3">
      <c r="P901747" s="83"/>
    </row>
    <row r="901748" spans="16:16" x14ac:dyDescent="0.3">
      <c r="P901748" s="83"/>
    </row>
    <row r="901749" spans="16:16" x14ac:dyDescent="0.3">
      <c r="P901749" s="83"/>
    </row>
    <row r="901750" spans="16:16" x14ac:dyDescent="0.3">
      <c r="P901750" s="83"/>
    </row>
    <row r="901751" spans="16:16" x14ac:dyDescent="0.3">
      <c r="P901751" s="83"/>
    </row>
    <row r="901752" spans="16:16" x14ac:dyDescent="0.3">
      <c r="P901752" s="83"/>
    </row>
    <row r="901753" spans="16:16" x14ac:dyDescent="0.3">
      <c r="P901753" s="83"/>
    </row>
    <row r="901754" spans="16:16" x14ac:dyDescent="0.3">
      <c r="P901754" s="83"/>
    </row>
    <row r="901755" spans="16:16" x14ac:dyDescent="0.3">
      <c r="P901755" s="83"/>
    </row>
    <row r="901756" spans="16:16" x14ac:dyDescent="0.3">
      <c r="P901756" s="83"/>
    </row>
    <row r="901757" spans="16:16" x14ac:dyDescent="0.3">
      <c r="P901757" s="83"/>
    </row>
    <row r="901758" spans="16:16" x14ac:dyDescent="0.3">
      <c r="P901758" s="83"/>
    </row>
    <row r="901759" spans="16:16" x14ac:dyDescent="0.3">
      <c r="P901759" s="83"/>
    </row>
    <row r="901760" spans="16:16" x14ac:dyDescent="0.3">
      <c r="P901760" s="83"/>
    </row>
    <row r="901761" spans="16:16" x14ac:dyDescent="0.3">
      <c r="P901761" s="83"/>
    </row>
    <row r="901762" spans="16:16" x14ac:dyDescent="0.3">
      <c r="P901762" s="83"/>
    </row>
    <row r="901763" spans="16:16" x14ac:dyDescent="0.3">
      <c r="P901763" s="83"/>
    </row>
    <row r="901764" spans="16:16" x14ac:dyDescent="0.3">
      <c r="P901764" s="83"/>
    </row>
    <row r="901765" spans="16:16" x14ac:dyDescent="0.3">
      <c r="P901765" s="83"/>
    </row>
    <row r="901766" spans="16:16" x14ac:dyDescent="0.3">
      <c r="P901766" s="83"/>
    </row>
    <row r="901767" spans="16:16" x14ac:dyDescent="0.3">
      <c r="P901767" s="83"/>
    </row>
    <row r="901768" spans="16:16" x14ac:dyDescent="0.3">
      <c r="P901768" s="83"/>
    </row>
    <row r="901769" spans="16:16" x14ac:dyDescent="0.3">
      <c r="P901769" s="83"/>
    </row>
    <row r="901770" spans="16:16" x14ac:dyDescent="0.3">
      <c r="P901770" s="83"/>
    </row>
    <row r="901771" spans="16:16" x14ac:dyDescent="0.3">
      <c r="P901771" s="83"/>
    </row>
    <row r="901772" spans="16:16" x14ac:dyDescent="0.3">
      <c r="P901772" s="83"/>
    </row>
    <row r="901773" spans="16:16" x14ac:dyDescent="0.3">
      <c r="P901773" s="83"/>
    </row>
    <row r="901774" spans="16:16" x14ac:dyDescent="0.3">
      <c r="P901774" s="83"/>
    </row>
    <row r="901775" spans="16:16" x14ac:dyDescent="0.3">
      <c r="P901775" s="83"/>
    </row>
    <row r="901776" spans="16:16" x14ac:dyDescent="0.3">
      <c r="P901776" s="83"/>
    </row>
    <row r="901777" spans="16:16" x14ac:dyDescent="0.3">
      <c r="P901777" s="83"/>
    </row>
    <row r="901778" spans="16:16" x14ac:dyDescent="0.3">
      <c r="P901778" s="83"/>
    </row>
    <row r="901779" spans="16:16" x14ac:dyDescent="0.3">
      <c r="P901779" s="83"/>
    </row>
    <row r="901780" spans="16:16" x14ac:dyDescent="0.3">
      <c r="P901780" s="83"/>
    </row>
    <row r="901781" spans="16:16" x14ac:dyDescent="0.3">
      <c r="P901781" s="83"/>
    </row>
    <row r="901782" spans="16:16" x14ac:dyDescent="0.3">
      <c r="P901782" s="83"/>
    </row>
    <row r="901783" spans="16:16" x14ac:dyDescent="0.3">
      <c r="P901783" s="83"/>
    </row>
    <row r="901784" spans="16:16" x14ac:dyDescent="0.3">
      <c r="P901784" s="83"/>
    </row>
    <row r="901785" spans="16:16" x14ac:dyDescent="0.3">
      <c r="P901785" s="83"/>
    </row>
    <row r="901786" spans="16:16" x14ac:dyDescent="0.3">
      <c r="P901786" s="83"/>
    </row>
    <row r="901787" spans="16:16" x14ac:dyDescent="0.3">
      <c r="P901787" s="83"/>
    </row>
    <row r="901788" spans="16:16" x14ac:dyDescent="0.3">
      <c r="P901788" s="83"/>
    </row>
    <row r="901789" spans="16:16" x14ac:dyDescent="0.3">
      <c r="P901789" s="83"/>
    </row>
    <row r="901790" spans="16:16" x14ac:dyDescent="0.3">
      <c r="P901790" s="83"/>
    </row>
    <row r="901791" spans="16:16" x14ac:dyDescent="0.3">
      <c r="P901791" s="83"/>
    </row>
    <row r="901792" spans="16:16" x14ac:dyDescent="0.3">
      <c r="P901792" s="83"/>
    </row>
    <row r="901793" spans="16:16" x14ac:dyDescent="0.3">
      <c r="P901793" s="83"/>
    </row>
    <row r="901794" spans="16:16" x14ac:dyDescent="0.3">
      <c r="P901794" s="83"/>
    </row>
    <row r="901795" spans="16:16" x14ac:dyDescent="0.3">
      <c r="P901795" s="83"/>
    </row>
    <row r="901796" spans="16:16" x14ac:dyDescent="0.3">
      <c r="P901796" s="83"/>
    </row>
    <row r="901797" spans="16:16" x14ac:dyDescent="0.3">
      <c r="P901797" s="83"/>
    </row>
    <row r="901798" spans="16:16" x14ac:dyDescent="0.3">
      <c r="P901798" s="83"/>
    </row>
    <row r="901799" spans="16:16" x14ac:dyDescent="0.3">
      <c r="P901799" s="83"/>
    </row>
    <row r="901800" spans="16:16" x14ac:dyDescent="0.3">
      <c r="P901800" s="83"/>
    </row>
    <row r="901801" spans="16:16" x14ac:dyDescent="0.3">
      <c r="P901801" s="83"/>
    </row>
    <row r="901802" spans="16:16" x14ac:dyDescent="0.3">
      <c r="P901802" s="83"/>
    </row>
    <row r="901803" spans="16:16" x14ac:dyDescent="0.3">
      <c r="P901803" s="83"/>
    </row>
    <row r="901804" spans="16:16" x14ac:dyDescent="0.3">
      <c r="P901804" s="83"/>
    </row>
    <row r="901805" spans="16:16" x14ac:dyDescent="0.3">
      <c r="P901805" s="83"/>
    </row>
    <row r="901806" spans="16:16" x14ac:dyDescent="0.3">
      <c r="P901806" s="83"/>
    </row>
    <row r="901807" spans="16:16" x14ac:dyDescent="0.3">
      <c r="P901807" s="83"/>
    </row>
    <row r="901808" spans="16:16" x14ac:dyDescent="0.3">
      <c r="P901808" s="83"/>
    </row>
    <row r="901809" spans="16:16" x14ac:dyDescent="0.3">
      <c r="P901809" s="83"/>
    </row>
    <row r="901810" spans="16:16" x14ac:dyDescent="0.3">
      <c r="P901810" s="83"/>
    </row>
    <row r="901811" spans="16:16" x14ac:dyDescent="0.3">
      <c r="P901811" s="83"/>
    </row>
    <row r="901812" spans="16:16" x14ac:dyDescent="0.3">
      <c r="P901812" s="83"/>
    </row>
    <row r="901813" spans="16:16" x14ac:dyDescent="0.3">
      <c r="P901813" s="83"/>
    </row>
    <row r="901814" spans="16:16" x14ac:dyDescent="0.3">
      <c r="P901814" s="83"/>
    </row>
    <row r="901815" spans="16:16" x14ac:dyDescent="0.3">
      <c r="P901815" s="83"/>
    </row>
    <row r="901816" spans="16:16" x14ac:dyDescent="0.3">
      <c r="P901816" s="83"/>
    </row>
    <row r="901817" spans="16:16" x14ac:dyDescent="0.3">
      <c r="P901817" s="83"/>
    </row>
    <row r="901818" spans="16:16" x14ac:dyDescent="0.3">
      <c r="P901818" s="83"/>
    </row>
    <row r="901819" spans="16:16" x14ac:dyDescent="0.3">
      <c r="P901819" s="83"/>
    </row>
    <row r="901820" spans="16:16" x14ac:dyDescent="0.3">
      <c r="P901820" s="83"/>
    </row>
    <row r="901821" spans="16:16" x14ac:dyDescent="0.3">
      <c r="P901821" s="83"/>
    </row>
    <row r="901822" spans="16:16" x14ac:dyDescent="0.3">
      <c r="P901822" s="83"/>
    </row>
    <row r="901823" spans="16:16" x14ac:dyDescent="0.3">
      <c r="P901823" s="83"/>
    </row>
    <row r="901824" spans="16:16" x14ac:dyDescent="0.3">
      <c r="P901824" s="83"/>
    </row>
    <row r="901825" spans="16:16" x14ac:dyDescent="0.3">
      <c r="P901825" s="83"/>
    </row>
    <row r="901826" spans="16:16" x14ac:dyDescent="0.3">
      <c r="P901826" s="83"/>
    </row>
    <row r="901827" spans="16:16" x14ac:dyDescent="0.3">
      <c r="P901827" s="83"/>
    </row>
    <row r="901828" spans="16:16" x14ac:dyDescent="0.3">
      <c r="P901828" s="83"/>
    </row>
    <row r="901829" spans="16:16" x14ac:dyDescent="0.3">
      <c r="P901829" s="83"/>
    </row>
    <row r="901830" spans="16:16" x14ac:dyDescent="0.3">
      <c r="P901830" s="83"/>
    </row>
    <row r="901831" spans="16:16" x14ac:dyDescent="0.3">
      <c r="P901831" s="83"/>
    </row>
    <row r="901832" spans="16:16" x14ac:dyDescent="0.3">
      <c r="P901832" s="83"/>
    </row>
    <row r="901833" spans="16:16" x14ac:dyDescent="0.3">
      <c r="P901833" s="83"/>
    </row>
    <row r="901834" spans="16:16" x14ac:dyDescent="0.3">
      <c r="P901834" s="83"/>
    </row>
    <row r="901835" spans="16:16" x14ac:dyDescent="0.3">
      <c r="P901835" s="83"/>
    </row>
    <row r="901836" spans="16:16" x14ac:dyDescent="0.3">
      <c r="P901836" s="83"/>
    </row>
    <row r="901837" spans="16:16" x14ac:dyDescent="0.3">
      <c r="P901837" s="83"/>
    </row>
    <row r="901838" spans="16:16" x14ac:dyDescent="0.3">
      <c r="P901838" s="83"/>
    </row>
    <row r="901839" spans="16:16" x14ac:dyDescent="0.3">
      <c r="P901839" s="83"/>
    </row>
    <row r="901840" spans="16:16" x14ac:dyDescent="0.3">
      <c r="P901840" s="83"/>
    </row>
    <row r="901841" spans="16:16" x14ac:dyDescent="0.3">
      <c r="P901841" s="83"/>
    </row>
    <row r="901842" spans="16:16" x14ac:dyDescent="0.3">
      <c r="P901842" s="83"/>
    </row>
    <row r="901843" spans="16:16" x14ac:dyDescent="0.3">
      <c r="P901843" s="83"/>
    </row>
    <row r="901844" spans="16:16" x14ac:dyDescent="0.3">
      <c r="P901844" s="83"/>
    </row>
    <row r="901845" spans="16:16" x14ac:dyDescent="0.3">
      <c r="P901845" s="83"/>
    </row>
    <row r="901846" spans="16:16" x14ac:dyDescent="0.3">
      <c r="P901846" s="83"/>
    </row>
    <row r="901847" spans="16:16" x14ac:dyDescent="0.3">
      <c r="P901847" s="83"/>
    </row>
    <row r="901848" spans="16:16" x14ac:dyDescent="0.3">
      <c r="P901848" s="83"/>
    </row>
    <row r="901849" spans="16:16" x14ac:dyDescent="0.3">
      <c r="P901849" s="83"/>
    </row>
    <row r="901850" spans="16:16" x14ac:dyDescent="0.3">
      <c r="P901850" s="83"/>
    </row>
    <row r="901851" spans="16:16" x14ac:dyDescent="0.3">
      <c r="P901851" s="83"/>
    </row>
    <row r="901852" spans="16:16" x14ac:dyDescent="0.3">
      <c r="P901852" s="83"/>
    </row>
    <row r="901853" spans="16:16" x14ac:dyDescent="0.3">
      <c r="P901853" s="83"/>
    </row>
    <row r="901854" spans="16:16" x14ac:dyDescent="0.3">
      <c r="P901854" s="83"/>
    </row>
    <row r="901855" spans="16:16" x14ac:dyDescent="0.3">
      <c r="P901855" s="83"/>
    </row>
    <row r="901856" spans="16:16" x14ac:dyDescent="0.3">
      <c r="P901856" s="83"/>
    </row>
    <row r="901857" spans="16:16" x14ac:dyDescent="0.3">
      <c r="P901857" s="83"/>
    </row>
    <row r="901858" spans="16:16" x14ac:dyDescent="0.3">
      <c r="P901858" s="83"/>
    </row>
    <row r="901859" spans="16:16" x14ac:dyDescent="0.3">
      <c r="P901859" s="83"/>
    </row>
    <row r="901860" spans="16:16" x14ac:dyDescent="0.3">
      <c r="P901860" s="83"/>
    </row>
    <row r="901861" spans="16:16" x14ac:dyDescent="0.3">
      <c r="P901861" s="83"/>
    </row>
    <row r="901862" spans="16:16" x14ac:dyDescent="0.3">
      <c r="P901862" s="83"/>
    </row>
    <row r="901863" spans="16:16" x14ac:dyDescent="0.3">
      <c r="P901863" s="83"/>
    </row>
    <row r="901864" spans="16:16" x14ac:dyDescent="0.3">
      <c r="P901864" s="83"/>
    </row>
    <row r="901865" spans="16:16" x14ac:dyDescent="0.3">
      <c r="P901865" s="83"/>
    </row>
    <row r="901866" spans="16:16" x14ac:dyDescent="0.3">
      <c r="P901866" s="83"/>
    </row>
    <row r="901867" spans="16:16" x14ac:dyDescent="0.3">
      <c r="P901867" s="83"/>
    </row>
    <row r="901868" spans="16:16" x14ac:dyDescent="0.3">
      <c r="P901868" s="83"/>
    </row>
    <row r="901869" spans="16:16" x14ac:dyDescent="0.3">
      <c r="P901869" s="83"/>
    </row>
    <row r="901870" spans="16:16" x14ac:dyDescent="0.3">
      <c r="P901870" s="83"/>
    </row>
    <row r="901871" spans="16:16" x14ac:dyDescent="0.3">
      <c r="P901871" s="83"/>
    </row>
    <row r="901872" spans="16:16" x14ac:dyDescent="0.3">
      <c r="P901872" s="83"/>
    </row>
    <row r="901873" spans="16:16" x14ac:dyDescent="0.3">
      <c r="P901873" s="83"/>
    </row>
    <row r="901874" spans="16:16" x14ac:dyDescent="0.3">
      <c r="P901874" s="83"/>
    </row>
    <row r="901875" spans="16:16" x14ac:dyDescent="0.3">
      <c r="P901875" s="83"/>
    </row>
    <row r="901876" spans="16:16" x14ac:dyDescent="0.3">
      <c r="P901876" s="83"/>
    </row>
    <row r="901877" spans="16:16" x14ac:dyDescent="0.3">
      <c r="P901877" s="83"/>
    </row>
    <row r="901878" spans="16:16" x14ac:dyDescent="0.3">
      <c r="P901878" s="83"/>
    </row>
    <row r="901879" spans="16:16" x14ac:dyDescent="0.3">
      <c r="P901879" s="83"/>
    </row>
    <row r="901880" spans="16:16" x14ac:dyDescent="0.3">
      <c r="P901880" s="83"/>
    </row>
    <row r="901881" spans="16:16" x14ac:dyDescent="0.3">
      <c r="P901881" s="83"/>
    </row>
    <row r="901882" spans="16:16" x14ac:dyDescent="0.3">
      <c r="P901882" s="83"/>
    </row>
    <row r="901883" spans="16:16" x14ac:dyDescent="0.3">
      <c r="P901883" s="83"/>
    </row>
    <row r="901884" spans="16:16" x14ac:dyDescent="0.3">
      <c r="P901884" s="83"/>
    </row>
    <row r="901885" spans="16:16" x14ac:dyDescent="0.3">
      <c r="P901885" s="83"/>
    </row>
    <row r="901886" spans="16:16" x14ac:dyDescent="0.3">
      <c r="P901886" s="83"/>
    </row>
    <row r="901887" spans="16:16" x14ac:dyDescent="0.3">
      <c r="P901887" s="83"/>
    </row>
    <row r="901888" spans="16:16" x14ac:dyDescent="0.3">
      <c r="P901888" s="83"/>
    </row>
    <row r="901889" spans="16:16" x14ac:dyDescent="0.3">
      <c r="P901889" s="83"/>
    </row>
    <row r="901890" spans="16:16" x14ac:dyDescent="0.3">
      <c r="P901890" s="83"/>
    </row>
    <row r="901891" spans="16:16" x14ac:dyDescent="0.3">
      <c r="P901891" s="83"/>
    </row>
    <row r="901892" spans="16:16" x14ac:dyDescent="0.3">
      <c r="P901892" s="83"/>
    </row>
    <row r="901893" spans="16:16" x14ac:dyDescent="0.3">
      <c r="P901893" s="83"/>
    </row>
    <row r="901894" spans="16:16" x14ac:dyDescent="0.3">
      <c r="P901894" s="83"/>
    </row>
    <row r="901895" spans="16:16" x14ac:dyDescent="0.3">
      <c r="P901895" s="83"/>
    </row>
    <row r="901896" spans="16:16" x14ac:dyDescent="0.3">
      <c r="P901896" s="83"/>
    </row>
    <row r="901897" spans="16:16" x14ac:dyDescent="0.3">
      <c r="P901897" s="83"/>
    </row>
    <row r="901898" spans="16:16" x14ac:dyDescent="0.3">
      <c r="P901898" s="83"/>
    </row>
    <row r="901899" spans="16:16" x14ac:dyDescent="0.3">
      <c r="P901899" s="83"/>
    </row>
    <row r="901900" spans="16:16" x14ac:dyDescent="0.3">
      <c r="P901900" s="83"/>
    </row>
    <row r="901901" spans="16:16" x14ac:dyDescent="0.3">
      <c r="P901901" s="83"/>
    </row>
    <row r="901902" spans="16:16" x14ac:dyDescent="0.3">
      <c r="P901902" s="83"/>
    </row>
    <row r="901903" spans="16:16" x14ac:dyDescent="0.3">
      <c r="P901903" s="83"/>
    </row>
    <row r="901904" spans="16:16" x14ac:dyDescent="0.3">
      <c r="P901904" s="83"/>
    </row>
    <row r="901905" spans="16:16" x14ac:dyDescent="0.3">
      <c r="P901905" s="83"/>
    </row>
    <row r="901906" spans="16:16" x14ac:dyDescent="0.3">
      <c r="P901906" s="83"/>
    </row>
    <row r="901907" spans="16:16" x14ac:dyDescent="0.3">
      <c r="P901907" s="83"/>
    </row>
    <row r="901908" spans="16:16" x14ac:dyDescent="0.3">
      <c r="P901908" s="83"/>
    </row>
    <row r="901909" spans="16:16" x14ac:dyDescent="0.3">
      <c r="P901909" s="83"/>
    </row>
    <row r="901910" spans="16:16" x14ac:dyDescent="0.3">
      <c r="P901910" s="83"/>
    </row>
    <row r="901911" spans="16:16" x14ac:dyDescent="0.3">
      <c r="P901911" s="83"/>
    </row>
    <row r="901912" spans="16:16" x14ac:dyDescent="0.3">
      <c r="P901912" s="83"/>
    </row>
    <row r="901913" spans="16:16" x14ac:dyDescent="0.3">
      <c r="P901913" s="83"/>
    </row>
    <row r="901914" spans="16:16" x14ac:dyDescent="0.3">
      <c r="P901914" s="83"/>
    </row>
    <row r="901915" spans="16:16" x14ac:dyDescent="0.3">
      <c r="P901915" s="83"/>
    </row>
    <row r="901916" spans="16:16" x14ac:dyDescent="0.3">
      <c r="P901916" s="83"/>
    </row>
    <row r="901917" spans="16:16" x14ac:dyDescent="0.3">
      <c r="P901917" s="83"/>
    </row>
    <row r="901918" spans="16:16" x14ac:dyDescent="0.3">
      <c r="P901918" s="83"/>
    </row>
    <row r="901919" spans="16:16" x14ac:dyDescent="0.3">
      <c r="P901919" s="83"/>
    </row>
    <row r="901920" spans="16:16" x14ac:dyDescent="0.3">
      <c r="P901920" s="83"/>
    </row>
    <row r="901921" spans="16:16" x14ac:dyDescent="0.3">
      <c r="P901921" s="83"/>
    </row>
    <row r="901922" spans="16:16" x14ac:dyDescent="0.3">
      <c r="P901922" s="83"/>
    </row>
    <row r="901923" spans="16:16" x14ac:dyDescent="0.3">
      <c r="P901923" s="83"/>
    </row>
    <row r="901924" spans="16:16" x14ac:dyDescent="0.3">
      <c r="P901924" s="83"/>
    </row>
    <row r="901925" spans="16:16" x14ac:dyDescent="0.3">
      <c r="P901925" s="83"/>
    </row>
    <row r="901926" spans="16:16" x14ac:dyDescent="0.3">
      <c r="P901926" s="83"/>
    </row>
    <row r="901927" spans="16:16" x14ac:dyDescent="0.3">
      <c r="P901927" s="83"/>
    </row>
    <row r="901928" spans="16:16" x14ac:dyDescent="0.3">
      <c r="P901928" s="83"/>
    </row>
    <row r="901929" spans="16:16" x14ac:dyDescent="0.3">
      <c r="P901929" s="83"/>
    </row>
    <row r="901930" spans="16:16" x14ac:dyDescent="0.3">
      <c r="P901930" s="83"/>
    </row>
    <row r="901931" spans="16:16" x14ac:dyDescent="0.3">
      <c r="P901931" s="83"/>
    </row>
    <row r="901932" spans="16:16" x14ac:dyDescent="0.3">
      <c r="P901932" s="83"/>
    </row>
    <row r="901933" spans="16:16" x14ac:dyDescent="0.3">
      <c r="P901933" s="83"/>
    </row>
    <row r="901934" spans="16:16" x14ac:dyDescent="0.3">
      <c r="P901934" s="83"/>
    </row>
    <row r="901935" spans="16:16" x14ac:dyDescent="0.3">
      <c r="P901935" s="83"/>
    </row>
    <row r="901936" spans="16:16" x14ac:dyDescent="0.3">
      <c r="P901936" s="83"/>
    </row>
    <row r="901937" spans="16:16" x14ac:dyDescent="0.3">
      <c r="P901937" s="83"/>
    </row>
    <row r="901938" spans="16:16" x14ac:dyDescent="0.3">
      <c r="P901938" s="83"/>
    </row>
    <row r="901939" spans="16:16" x14ac:dyDescent="0.3">
      <c r="P901939" s="83"/>
    </row>
    <row r="901940" spans="16:16" x14ac:dyDescent="0.3">
      <c r="P901940" s="83"/>
    </row>
    <row r="901941" spans="16:16" x14ac:dyDescent="0.3">
      <c r="P901941" s="83"/>
    </row>
    <row r="901942" spans="16:16" x14ac:dyDescent="0.3">
      <c r="P901942" s="83"/>
    </row>
    <row r="901943" spans="16:16" x14ac:dyDescent="0.3">
      <c r="P901943" s="83"/>
    </row>
    <row r="901944" spans="16:16" x14ac:dyDescent="0.3">
      <c r="P901944" s="83"/>
    </row>
    <row r="901945" spans="16:16" x14ac:dyDescent="0.3">
      <c r="P901945" s="83"/>
    </row>
    <row r="901946" spans="16:16" x14ac:dyDescent="0.3">
      <c r="P901946" s="83"/>
    </row>
    <row r="901947" spans="16:16" x14ac:dyDescent="0.3">
      <c r="P901947" s="83"/>
    </row>
    <row r="901948" spans="16:16" x14ac:dyDescent="0.3">
      <c r="P901948" s="83"/>
    </row>
    <row r="901949" spans="16:16" x14ac:dyDescent="0.3">
      <c r="P901949" s="83"/>
    </row>
    <row r="901950" spans="16:16" x14ac:dyDescent="0.3">
      <c r="P901950" s="83"/>
    </row>
    <row r="901951" spans="16:16" x14ac:dyDescent="0.3">
      <c r="P901951" s="83"/>
    </row>
    <row r="901952" spans="16:16" x14ac:dyDescent="0.3">
      <c r="P901952" s="83"/>
    </row>
    <row r="901953" spans="16:16" x14ac:dyDescent="0.3">
      <c r="P901953" s="83"/>
    </row>
    <row r="901954" spans="16:16" x14ac:dyDescent="0.3">
      <c r="P901954" s="83"/>
    </row>
    <row r="901955" spans="16:16" x14ac:dyDescent="0.3">
      <c r="P901955" s="83"/>
    </row>
    <row r="901956" spans="16:16" x14ac:dyDescent="0.3">
      <c r="P901956" s="83"/>
    </row>
    <row r="901957" spans="16:16" x14ac:dyDescent="0.3">
      <c r="P901957" s="83"/>
    </row>
    <row r="901958" spans="16:16" x14ac:dyDescent="0.3">
      <c r="P901958" s="83"/>
    </row>
    <row r="901959" spans="16:16" x14ac:dyDescent="0.3">
      <c r="P901959" s="83"/>
    </row>
    <row r="901960" spans="16:16" x14ac:dyDescent="0.3">
      <c r="P901960" s="83"/>
    </row>
    <row r="901961" spans="16:16" x14ac:dyDescent="0.3">
      <c r="P901961" s="83"/>
    </row>
    <row r="901962" spans="16:16" x14ac:dyDescent="0.3">
      <c r="P901962" s="83"/>
    </row>
    <row r="901963" spans="16:16" x14ac:dyDescent="0.3">
      <c r="P901963" s="83"/>
    </row>
    <row r="901964" spans="16:16" x14ac:dyDescent="0.3">
      <c r="P901964" s="83"/>
    </row>
    <row r="901965" spans="16:16" x14ac:dyDescent="0.3">
      <c r="P901965" s="83"/>
    </row>
    <row r="901966" spans="16:16" x14ac:dyDescent="0.3">
      <c r="P901966" s="83"/>
    </row>
    <row r="901967" spans="16:16" x14ac:dyDescent="0.3">
      <c r="P901967" s="83"/>
    </row>
    <row r="901968" spans="16:16" x14ac:dyDescent="0.3">
      <c r="P901968" s="83"/>
    </row>
    <row r="901969" spans="16:16" x14ac:dyDescent="0.3">
      <c r="P901969" s="83"/>
    </row>
    <row r="901970" spans="16:16" x14ac:dyDescent="0.3">
      <c r="P901970" s="83"/>
    </row>
    <row r="901971" spans="16:16" x14ac:dyDescent="0.3">
      <c r="P901971" s="83"/>
    </row>
    <row r="901972" spans="16:16" x14ac:dyDescent="0.3">
      <c r="P901972" s="83"/>
    </row>
    <row r="901973" spans="16:16" x14ac:dyDescent="0.3">
      <c r="P901973" s="83"/>
    </row>
    <row r="901974" spans="16:16" x14ac:dyDescent="0.3">
      <c r="P901974" s="83"/>
    </row>
    <row r="901975" spans="16:16" x14ac:dyDescent="0.3">
      <c r="P901975" s="83"/>
    </row>
    <row r="901976" spans="16:16" x14ac:dyDescent="0.3">
      <c r="P901976" s="83"/>
    </row>
    <row r="901977" spans="16:16" x14ac:dyDescent="0.3">
      <c r="P901977" s="83"/>
    </row>
    <row r="901978" spans="16:16" x14ac:dyDescent="0.3">
      <c r="P901978" s="83"/>
    </row>
    <row r="901979" spans="16:16" x14ac:dyDescent="0.3">
      <c r="P901979" s="83"/>
    </row>
    <row r="901980" spans="16:16" x14ac:dyDescent="0.3">
      <c r="P901980" s="83"/>
    </row>
    <row r="901981" spans="16:16" x14ac:dyDescent="0.3">
      <c r="P901981" s="83"/>
    </row>
    <row r="901982" spans="16:16" x14ac:dyDescent="0.3">
      <c r="P901982" s="83"/>
    </row>
    <row r="901983" spans="16:16" x14ac:dyDescent="0.3">
      <c r="P901983" s="83"/>
    </row>
    <row r="901984" spans="16:16" x14ac:dyDescent="0.3">
      <c r="P901984" s="83"/>
    </row>
    <row r="901985" spans="16:16" x14ac:dyDescent="0.3">
      <c r="P901985" s="83"/>
    </row>
    <row r="901986" spans="16:16" x14ac:dyDescent="0.3">
      <c r="P901986" s="83"/>
    </row>
    <row r="901987" spans="16:16" x14ac:dyDescent="0.3">
      <c r="P901987" s="83"/>
    </row>
    <row r="901988" spans="16:16" x14ac:dyDescent="0.3">
      <c r="P901988" s="83"/>
    </row>
    <row r="901989" spans="16:16" x14ac:dyDescent="0.3">
      <c r="P901989" s="83"/>
    </row>
    <row r="901990" spans="16:16" x14ac:dyDescent="0.3">
      <c r="P901990" s="83"/>
    </row>
    <row r="901991" spans="16:16" x14ac:dyDescent="0.3">
      <c r="P901991" s="83"/>
    </row>
    <row r="901992" spans="16:16" x14ac:dyDescent="0.3">
      <c r="P901992" s="83"/>
    </row>
    <row r="901993" spans="16:16" x14ac:dyDescent="0.3">
      <c r="P901993" s="83"/>
    </row>
    <row r="901994" spans="16:16" x14ac:dyDescent="0.3">
      <c r="P901994" s="83"/>
    </row>
    <row r="901995" spans="16:16" x14ac:dyDescent="0.3">
      <c r="P901995" s="83"/>
    </row>
    <row r="901996" spans="16:16" x14ac:dyDescent="0.3">
      <c r="P901996" s="83"/>
    </row>
    <row r="901997" spans="16:16" x14ac:dyDescent="0.3">
      <c r="P901997" s="83"/>
    </row>
    <row r="901998" spans="16:16" x14ac:dyDescent="0.3">
      <c r="P901998" s="83"/>
    </row>
    <row r="901999" spans="16:16" x14ac:dyDescent="0.3">
      <c r="P901999" s="83"/>
    </row>
    <row r="902000" spans="16:16" x14ac:dyDescent="0.3">
      <c r="P902000" s="83"/>
    </row>
    <row r="902001" spans="16:16" x14ac:dyDescent="0.3">
      <c r="P902001" s="83"/>
    </row>
    <row r="902002" spans="16:16" x14ac:dyDescent="0.3">
      <c r="P902002" s="83"/>
    </row>
    <row r="902003" spans="16:16" x14ac:dyDescent="0.3">
      <c r="P902003" s="83"/>
    </row>
    <row r="902004" spans="16:16" x14ac:dyDescent="0.3">
      <c r="P902004" s="83"/>
    </row>
    <row r="902005" spans="16:16" x14ac:dyDescent="0.3">
      <c r="P902005" s="83"/>
    </row>
    <row r="902006" spans="16:16" x14ac:dyDescent="0.3">
      <c r="P902006" s="83"/>
    </row>
    <row r="902007" spans="16:16" x14ac:dyDescent="0.3">
      <c r="P902007" s="83"/>
    </row>
    <row r="902008" spans="16:16" x14ac:dyDescent="0.3">
      <c r="P902008" s="83"/>
    </row>
    <row r="902009" spans="16:16" x14ac:dyDescent="0.3">
      <c r="P902009" s="83"/>
    </row>
    <row r="902010" spans="16:16" x14ac:dyDescent="0.3">
      <c r="P902010" s="83"/>
    </row>
    <row r="902011" spans="16:16" x14ac:dyDescent="0.3">
      <c r="P902011" s="83"/>
    </row>
    <row r="902012" spans="16:16" x14ac:dyDescent="0.3">
      <c r="P902012" s="83"/>
    </row>
    <row r="902013" spans="16:16" x14ac:dyDescent="0.3">
      <c r="P902013" s="83"/>
    </row>
    <row r="902014" spans="16:16" x14ac:dyDescent="0.3">
      <c r="P902014" s="83"/>
    </row>
    <row r="902015" spans="16:16" x14ac:dyDescent="0.3">
      <c r="P902015" s="83"/>
    </row>
    <row r="902016" spans="16:16" x14ac:dyDescent="0.3">
      <c r="P902016" s="83"/>
    </row>
    <row r="902017" spans="16:16" x14ac:dyDescent="0.3">
      <c r="P902017" s="83"/>
    </row>
    <row r="902018" spans="16:16" x14ac:dyDescent="0.3">
      <c r="P902018" s="83"/>
    </row>
    <row r="902019" spans="16:16" x14ac:dyDescent="0.3">
      <c r="P902019" s="83"/>
    </row>
    <row r="902020" spans="16:16" x14ac:dyDescent="0.3">
      <c r="P902020" s="83"/>
    </row>
    <row r="902021" spans="16:16" x14ac:dyDescent="0.3">
      <c r="P902021" s="83"/>
    </row>
    <row r="902022" spans="16:16" x14ac:dyDescent="0.3">
      <c r="P902022" s="83"/>
    </row>
    <row r="902023" spans="16:16" x14ac:dyDescent="0.3">
      <c r="P902023" s="83"/>
    </row>
    <row r="902024" spans="16:16" x14ac:dyDescent="0.3">
      <c r="P902024" s="83"/>
    </row>
    <row r="902025" spans="16:16" x14ac:dyDescent="0.3">
      <c r="P902025" s="83"/>
    </row>
    <row r="902026" spans="16:16" x14ac:dyDescent="0.3">
      <c r="P902026" s="83"/>
    </row>
    <row r="902027" spans="16:16" x14ac:dyDescent="0.3">
      <c r="P902027" s="83"/>
    </row>
    <row r="902028" spans="16:16" x14ac:dyDescent="0.3">
      <c r="P902028" s="83"/>
    </row>
    <row r="902029" spans="16:16" x14ac:dyDescent="0.3">
      <c r="P902029" s="83"/>
    </row>
    <row r="902030" spans="16:16" x14ac:dyDescent="0.3">
      <c r="P902030" s="83"/>
    </row>
    <row r="902031" spans="16:16" x14ac:dyDescent="0.3">
      <c r="P902031" s="83"/>
    </row>
    <row r="902032" spans="16:16" x14ac:dyDescent="0.3">
      <c r="P902032" s="83"/>
    </row>
    <row r="902033" spans="16:16" x14ac:dyDescent="0.3">
      <c r="P902033" s="83"/>
    </row>
    <row r="902034" spans="16:16" x14ac:dyDescent="0.3">
      <c r="P902034" s="83"/>
    </row>
    <row r="902035" spans="16:16" x14ac:dyDescent="0.3">
      <c r="P902035" s="83"/>
    </row>
    <row r="902036" spans="16:16" x14ac:dyDescent="0.3">
      <c r="P902036" s="83"/>
    </row>
    <row r="902037" spans="16:16" x14ac:dyDescent="0.3">
      <c r="P902037" s="83"/>
    </row>
    <row r="902038" spans="16:16" x14ac:dyDescent="0.3">
      <c r="P902038" s="83"/>
    </row>
    <row r="902039" spans="16:16" x14ac:dyDescent="0.3">
      <c r="P902039" s="83"/>
    </row>
    <row r="902040" spans="16:16" x14ac:dyDescent="0.3">
      <c r="P902040" s="83"/>
    </row>
    <row r="902041" spans="16:16" x14ac:dyDescent="0.3">
      <c r="P902041" s="83"/>
    </row>
    <row r="902042" spans="16:16" x14ac:dyDescent="0.3">
      <c r="P902042" s="83"/>
    </row>
    <row r="902043" spans="16:16" x14ac:dyDescent="0.3">
      <c r="P902043" s="83"/>
    </row>
    <row r="902044" spans="16:16" x14ac:dyDescent="0.3">
      <c r="P902044" s="83"/>
    </row>
    <row r="902045" spans="16:16" x14ac:dyDescent="0.3">
      <c r="P902045" s="83"/>
    </row>
    <row r="902046" spans="16:16" x14ac:dyDescent="0.3">
      <c r="P902046" s="83"/>
    </row>
    <row r="902047" spans="16:16" x14ac:dyDescent="0.3">
      <c r="P902047" s="83"/>
    </row>
    <row r="902048" spans="16:16" x14ac:dyDescent="0.3">
      <c r="P902048" s="83"/>
    </row>
    <row r="902049" spans="16:16" x14ac:dyDescent="0.3">
      <c r="P902049" s="83"/>
    </row>
    <row r="902050" spans="16:16" x14ac:dyDescent="0.3">
      <c r="P902050" s="83"/>
    </row>
    <row r="902051" spans="16:16" x14ac:dyDescent="0.3">
      <c r="P902051" s="83"/>
    </row>
    <row r="902052" spans="16:16" x14ac:dyDescent="0.3">
      <c r="P902052" s="83"/>
    </row>
    <row r="902053" spans="16:16" x14ac:dyDescent="0.3">
      <c r="P902053" s="83"/>
    </row>
    <row r="902054" spans="16:16" x14ac:dyDescent="0.3">
      <c r="P902054" s="83"/>
    </row>
    <row r="902055" spans="16:16" x14ac:dyDescent="0.3">
      <c r="P902055" s="83"/>
    </row>
    <row r="902056" spans="16:16" x14ac:dyDescent="0.3">
      <c r="P902056" s="83"/>
    </row>
    <row r="902057" spans="16:16" x14ac:dyDescent="0.3">
      <c r="P902057" s="83"/>
    </row>
    <row r="902058" spans="16:16" x14ac:dyDescent="0.3">
      <c r="P902058" s="83"/>
    </row>
    <row r="902059" spans="16:16" x14ac:dyDescent="0.3">
      <c r="P902059" s="83"/>
    </row>
    <row r="902060" spans="16:16" x14ac:dyDescent="0.3">
      <c r="P902060" s="83"/>
    </row>
    <row r="902061" spans="16:16" x14ac:dyDescent="0.3">
      <c r="P902061" s="83"/>
    </row>
    <row r="902062" spans="16:16" x14ac:dyDescent="0.3">
      <c r="P902062" s="83"/>
    </row>
    <row r="902063" spans="16:16" x14ac:dyDescent="0.3">
      <c r="P902063" s="83"/>
    </row>
    <row r="902064" spans="16:16" x14ac:dyDescent="0.3">
      <c r="P902064" s="83"/>
    </row>
    <row r="902065" spans="16:16" x14ac:dyDescent="0.3">
      <c r="P902065" s="83"/>
    </row>
    <row r="902066" spans="16:16" x14ac:dyDescent="0.3">
      <c r="P902066" s="83"/>
    </row>
    <row r="902067" spans="16:16" x14ac:dyDescent="0.3">
      <c r="P902067" s="83"/>
    </row>
    <row r="902068" spans="16:16" x14ac:dyDescent="0.3">
      <c r="P902068" s="83"/>
    </row>
    <row r="902069" spans="16:16" x14ac:dyDescent="0.3">
      <c r="P902069" s="83"/>
    </row>
    <row r="902070" spans="16:16" x14ac:dyDescent="0.3">
      <c r="P902070" s="83"/>
    </row>
    <row r="902071" spans="16:16" x14ac:dyDescent="0.3">
      <c r="P902071" s="83"/>
    </row>
    <row r="902072" spans="16:16" x14ac:dyDescent="0.3">
      <c r="P902072" s="83"/>
    </row>
    <row r="902073" spans="16:16" x14ac:dyDescent="0.3">
      <c r="P902073" s="83"/>
    </row>
    <row r="902074" spans="16:16" x14ac:dyDescent="0.3">
      <c r="P902074" s="83"/>
    </row>
    <row r="902075" spans="16:16" x14ac:dyDescent="0.3">
      <c r="P902075" s="83"/>
    </row>
    <row r="902076" spans="16:16" x14ac:dyDescent="0.3">
      <c r="P902076" s="83"/>
    </row>
    <row r="902077" spans="16:16" x14ac:dyDescent="0.3">
      <c r="P902077" s="83"/>
    </row>
    <row r="902078" spans="16:16" x14ac:dyDescent="0.3">
      <c r="P902078" s="83"/>
    </row>
    <row r="902079" spans="16:16" x14ac:dyDescent="0.3">
      <c r="P902079" s="83"/>
    </row>
    <row r="902080" spans="16:16" x14ac:dyDescent="0.3">
      <c r="P902080" s="83"/>
    </row>
    <row r="902081" spans="16:16" x14ac:dyDescent="0.3">
      <c r="P902081" s="83"/>
    </row>
    <row r="902082" spans="16:16" x14ac:dyDescent="0.3">
      <c r="P902082" s="83"/>
    </row>
    <row r="902083" spans="16:16" x14ac:dyDescent="0.3">
      <c r="P902083" s="83"/>
    </row>
    <row r="902084" spans="16:16" x14ac:dyDescent="0.3">
      <c r="P902084" s="83"/>
    </row>
    <row r="902085" spans="16:16" x14ac:dyDescent="0.3">
      <c r="P902085" s="83"/>
    </row>
    <row r="902086" spans="16:16" x14ac:dyDescent="0.3">
      <c r="P902086" s="83"/>
    </row>
    <row r="902087" spans="16:16" x14ac:dyDescent="0.3">
      <c r="P902087" s="83"/>
    </row>
    <row r="902088" spans="16:16" x14ac:dyDescent="0.3">
      <c r="P902088" s="83"/>
    </row>
    <row r="902089" spans="16:16" x14ac:dyDescent="0.3">
      <c r="P902089" s="83"/>
    </row>
    <row r="902090" spans="16:16" x14ac:dyDescent="0.3">
      <c r="P902090" s="83"/>
    </row>
    <row r="902091" spans="16:16" x14ac:dyDescent="0.3">
      <c r="P902091" s="83"/>
    </row>
    <row r="902092" spans="16:16" x14ac:dyDescent="0.3">
      <c r="P902092" s="83"/>
    </row>
    <row r="902093" spans="16:16" x14ac:dyDescent="0.3">
      <c r="P902093" s="83"/>
    </row>
    <row r="902094" spans="16:16" x14ac:dyDescent="0.3">
      <c r="P902094" s="83"/>
    </row>
    <row r="902095" spans="16:16" x14ac:dyDescent="0.3">
      <c r="P902095" s="83"/>
    </row>
    <row r="902096" spans="16:16" x14ac:dyDescent="0.3">
      <c r="P902096" s="83"/>
    </row>
    <row r="902097" spans="16:16" x14ac:dyDescent="0.3">
      <c r="P902097" s="83"/>
    </row>
    <row r="902098" spans="16:16" x14ac:dyDescent="0.3">
      <c r="P902098" s="83"/>
    </row>
    <row r="902099" spans="16:16" x14ac:dyDescent="0.3">
      <c r="P902099" s="83"/>
    </row>
    <row r="902100" spans="16:16" x14ac:dyDescent="0.3">
      <c r="P902100" s="83"/>
    </row>
    <row r="902101" spans="16:16" x14ac:dyDescent="0.3">
      <c r="P902101" s="83"/>
    </row>
    <row r="902102" spans="16:16" x14ac:dyDescent="0.3">
      <c r="P902102" s="83"/>
    </row>
    <row r="902103" spans="16:16" x14ac:dyDescent="0.3">
      <c r="P902103" s="83"/>
    </row>
    <row r="902104" spans="16:16" x14ac:dyDescent="0.3">
      <c r="P902104" s="83"/>
    </row>
    <row r="902105" spans="16:16" x14ac:dyDescent="0.3">
      <c r="P902105" s="83"/>
    </row>
    <row r="902106" spans="16:16" x14ac:dyDescent="0.3">
      <c r="P902106" s="83"/>
    </row>
    <row r="902107" spans="16:16" x14ac:dyDescent="0.3">
      <c r="P902107" s="83"/>
    </row>
    <row r="902108" spans="16:16" x14ac:dyDescent="0.3">
      <c r="P902108" s="83"/>
    </row>
    <row r="902109" spans="16:16" x14ac:dyDescent="0.3">
      <c r="P902109" s="83"/>
    </row>
    <row r="902110" spans="16:16" x14ac:dyDescent="0.3">
      <c r="P902110" s="83"/>
    </row>
    <row r="902111" spans="16:16" x14ac:dyDescent="0.3">
      <c r="P902111" s="83"/>
    </row>
    <row r="902112" spans="16:16" x14ac:dyDescent="0.3">
      <c r="P902112" s="83"/>
    </row>
    <row r="902113" spans="16:16" x14ac:dyDescent="0.3">
      <c r="P902113" s="83"/>
    </row>
    <row r="902114" spans="16:16" x14ac:dyDescent="0.3">
      <c r="P902114" s="83"/>
    </row>
    <row r="902115" spans="16:16" x14ac:dyDescent="0.3">
      <c r="P902115" s="83"/>
    </row>
    <row r="902116" spans="16:16" x14ac:dyDescent="0.3">
      <c r="P902116" s="83"/>
    </row>
    <row r="902117" spans="16:16" x14ac:dyDescent="0.3">
      <c r="P902117" s="83"/>
    </row>
    <row r="902118" spans="16:16" x14ac:dyDescent="0.3">
      <c r="P902118" s="83"/>
    </row>
    <row r="902119" spans="16:16" x14ac:dyDescent="0.3">
      <c r="P902119" s="83"/>
    </row>
    <row r="902120" spans="16:16" x14ac:dyDescent="0.3">
      <c r="P902120" s="83"/>
    </row>
    <row r="902121" spans="16:16" x14ac:dyDescent="0.3">
      <c r="P902121" s="83"/>
    </row>
    <row r="902122" spans="16:16" x14ac:dyDescent="0.3">
      <c r="P902122" s="83"/>
    </row>
    <row r="902123" spans="16:16" x14ac:dyDescent="0.3">
      <c r="P902123" s="83"/>
    </row>
    <row r="902124" spans="16:16" x14ac:dyDescent="0.3">
      <c r="P902124" s="83"/>
    </row>
    <row r="902125" spans="16:16" x14ac:dyDescent="0.3">
      <c r="P902125" s="83"/>
    </row>
    <row r="902126" spans="16:16" x14ac:dyDescent="0.3">
      <c r="P902126" s="83"/>
    </row>
    <row r="902127" spans="16:16" x14ac:dyDescent="0.3">
      <c r="P902127" s="83"/>
    </row>
    <row r="902128" spans="16:16" x14ac:dyDescent="0.3">
      <c r="P902128" s="83"/>
    </row>
    <row r="902129" spans="16:16" x14ac:dyDescent="0.3">
      <c r="P902129" s="83"/>
    </row>
    <row r="902130" spans="16:16" x14ac:dyDescent="0.3">
      <c r="P902130" s="83"/>
    </row>
    <row r="902131" spans="16:16" x14ac:dyDescent="0.3">
      <c r="P902131" s="83"/>
    </row>
    <row r="902132" spans="16:16" x14ac:dyDescent="0.3">
      <c r="P902132" s="83"/>
    </row>
    <row r="902133" spans="16:16" x14ac:dyDescent="0.3">
      <c r="P902133" s="83"/>
    </row>
    <row r="902134" spans="16:16" x14ac:dyDescent="0.3">
      <c r="P902134" s="83"/>
    </row>
    <row r="902135" spans="16:16" x14ac:dyDescent="0.3">
      <c r="P902135" s="83"/>
    </row>
    <row r="902136" spans="16:16" x14ac:dyDescent="0.3">
      <c r="P902136" s="83"/>
    </row>
    <row r="902137" spans="16:16" x14ac:dyDescent="0.3">
      <c r="P902137" s="83"/>
    </row>
    <row r="902138" spans="16:16" x14ac:dyDescent="0.3">
      <c r="P902138" s="83"/>
    </row>
    <row r="902139" spans="16:16" x14ac:dyDescent="0.3">
      <c r="P902139" s="83"/>
    </row>
    <row r="902140" spans="16:16" x14ac:dyDescent="0.3">
      <c r="P902140" s="83"/>
    </row>
    <row r="902141" spans="16:16" x14ac:dyDescent="0.3">
      <c r="P902141" s="83"/>
    </row>
    <row r="902142" spans="16:16" x14ac:dyDescent="0.3">
      <c r="P902142" s="83"/>
    </row>
    <row r="902143" spans="16:16" x14ac:dyDescent="0.3">
      <c r="P902143" s="83"/>
    </row>
    <row r="902144" spans="16:16" x14ac:dyDescent="0.3">
      <c r="P902144" s="83"/>
    </row>
    <row r="902145" spans="16:16" x14ac:dyDescent="0.3">
      <c r="P902145" s="83"/>
    </row>
    <row r="902146" spans="16:16" x14ac:dyDescent="0.3">
      <c r="P902146" s="83"/>
    </row>
    <row r="902147" spans="16:16" x14ac:dyDescent="0.3">
      <c r="P902147" s="83"/>
    </row>
    <row r="902148" spans="16:16" x14ac:dyDescent="0.3">
      <c r="P902148" s="83"/>
    </row>
    <row r="902149" spans="16:16" x14ac:dyDescent="0.3">
      <c r="P902149" s="83"/>
    </row>
    <row r="902150" spans="16:16" x14ac:dyDescent="0.3">
      <c r="P902150" s="83"/>
    </row>
    <row r="902151" spans="16:16" x14ac:dyDescent="0.3">
      <c r="P902151" s="83"/>
    </row>
    <row r="902152" spans="16:16" x14ac:dyDescent="0.3">
      <c r="P902152" s="83"/>
    </row>
    <row r="902153" spans="16:16" x14ac:dyDescent="0.3">
      <c r="P902153" s="83"/>
    </row>
    <row r="902154" spans="16:16" x14ac:dyDescent="0.3">
      <c r="P902154" s="83"/>
    </row>
    <row r="902155" spans="16:16" x14ac:dyDescent="0.3">
      <c r="P902155" s="83"/>
    </row>
    <row r="902156" spans="16:16" x14ac:dyDescent="0.3">
      <c r="P902156" s="83"/>
    </row>
    <row r="902157" spans="16:16" x14ac:dyDescent="0.3">
      <c r="P902157" s="83"/>
    </row>
    <row r="902158" spans="16:16" x14ac:dyDescent="0.3">
      <c r="P902158" s="83"/>
    </row>
    <row r="902159" spans="16:16" x14ac:dyDescent="0.3">
      <c r="P902159" s="83"/>
    </row>
    <row r="902160" spans="16:16" x14ac:dyDescent="0.3">
      <c r="P902160" s="83"/>
    </row>
    <row r="902161" spans="16:16" x14ac:dyDescent="0.3">
      <c r="P902161" s="83"/>
    </row>
    <row r="902162" spans="16:16" x14ac:dyDescent="0.3">
      <c r="P902162" s="83"/>
    </row>
    <row r="902163" spans="16:16" x14ac:dyDescent="0.3">
      <c r="P902163" s="83"/>
    </row>
    <row r="902164" spans="16:16" x14ac:dyDescent="0.3">
      <c r="P902164" s="83"/>
    </row>
    <row r="902165" spans="16:16" x14ac:dyDescent="0.3">
      <c r="P902165" s="83"/>
    </row>
    <row r="902166" spans="16:16" x14ac:dyDescent="0.3">
      <c r="P902166" s="83"/>
    </row>
    <row r="902167" spans="16:16" x14ac:dyDescent="0.3">
      <c r="P902167" s="83"/>
    </row>
    <row r="902168" spans="16:16" x14ac:dyDescent="0.3">
      <c r="P902168" s="83"/>
    </row>
    <row r="902169" spans="16:16" x14ac:dyDescent="0.3">
      <c r="P902169" s="83"/>
    </row>
    <row r="902170" spans="16:16" x14ac:dyDescent="0.3">
      <c r="P902170" s="83"/>
    </row>
    <row r="902171" spans="16:16" x14ac:dyDescent="0.3">
      <c r="P902171" s="83"/>
    </row>
    <row r="902172" spans="16:16" x14ac:dyDescent="0.3">
      <c r="P902172" s="83"/>
    </row>
    <row r="902173" spans="16:16" x14ac:dyDescent="0.3">
      <c r="P902173" s="83"/>
    </row>
    <row r="902174" spans="16:16" x14ac:dyDescent="0.3">
      <c r="P902174" s="83"/>
    </row>
    <row r="902175" spans="16:16" x14ac:dyDescent="0.3">
      <c r="P902175" s="83"/>
    </row>
    <row r="902176" spans="16:16" x14ac:dyDescent="0.3">
      <c r="P902176" s="83"/>
    </row>
    <row r="902177" spans="16:16" x14ac:dyDescent="0.3">
      <c r="P902177" s="83"/>
    </row>
    <row r="902178" spans="16:16" x14ac:dyDescent="0.3">
      <c r="P902178" s="83"/>
    </row>
    <row r="902179" spans="16:16" x14ac:dyDescent="0.3">
      <c r="P902179" s="83"/>
    </row>
    <row r="902180" spans="16:16" x14ac:dyDescent="0.3">
      <c r="P902180" s="83"/>
    </row>
    <row r="902181" spans="16:16" x14ac:dyDescent="0.3">
      <c r="P902181" s="83"/>
    </row>
    <row r="902182" spans="16:16" x14ac:dyDescent="0.3">
      <c r="P902182" s="83"/>
    </row>
    <row r="902183" spans="16:16" x14ac:dyDescent="0.3">
      <c r="P902183" s="83"/>
    </row>
    <row r="902184" spans="16:16" x14ac:dyDescent="0.3">
      <c r="P902184" s="83"/>
    </row>
    <row r="902185" spans="16:16" x14ac:dyDescent="0.3">
      <c r="P902185" s="83"/>
    </row>
    <row r="902186" spans="16:16" x14ac:dyDescent="0.3">
      <c r="P902186" s="83"/>
    </row>
    <row r="902187" spans="16:16" x14ac:dyDescent="0.3">
      <c r="P902187" s="83"/>
    </row>
    <row r="902188" spans="16:16" x14ac:dyDescent="0.3">
      <c r="P902188" s="83"/>
    </row>
    <row r="902189" spans="16:16" x14ac:dyDescent="0.3">
      <c r="P902189" s="83"/>
    </row>
    <row r="902190" spans="16:16" x14ac:dyDescent="0.3">
      <c r="P902190" s="83"/>
    </row>
    <row r="902191" spans="16:16" x14ac:dyDescent="0.3">
      <c r="P902191" s="83"/>
    </row>
    <row r="902192" spans="16:16" x14ac:dyDescent="0.3">
      <c r="P902192" s="83"/>
    </row>
    <row r="902193" spans="16:16" x14ac:dyDescent="0.3">
      <c r="P902193" s="83"/>
    </row>
    <row r="902194" spans="16:16" x14ac:dyDescent="0.3">
      <c r="P902194" s="83"/>
    </row>
    <row r="902195" spans="16:16" x14ac:dyDescent="0.3">
      <c r="P902195" s="83"/>
    </row>
    <row r="902196" spans="16:16" x14ac:dyDescent="0.3">
      <c r="P902196" s="83"/>
    </row>
    <row r="902197" spans="16:16" x14ac:dyDescent="0.3">
      <c r="P902197" s="83"/>
    </row>
    <row r="902198" spans="16:16" x14ac:dyDescent="0.3">
      <c r="P902198" s="83"/>
    </row>
    <row r="902199" spans="16:16" x14ac:dyDescent="0.3">
      <c r="P902199" s="83"/>
    </row>
    <row r="902200" spans="16:16" x14ac:dyDescent="0.3">
      <c r="P902200" s="83"/>
    </row>
    <row r="902201" spans="16:16" x14ac:dyDescent="0.3">
      <c r="P902201" s="83"/>
    </row>
    <row r="902202" spans="16:16" x14ac:dyDescent="0.3">
      <c r="P902202" s="83"/>
    </row>
    <row r="902203" spans="16:16" x14ac:dyDescent="0.3">
      <c r="P902203" s="83"/>
    </row>
    <row r="902204" spans="16:16" x14ac:dyDescent="0.3">
      <c r="P902204" s="83"/>
    </row>
    <row r="902205" spans="16:16" x14ac:dyDescent="0.3">
      <c r="P902205" s="83"/>
    </row>
    <row r="902206" spans="16:16" x14ac:dyDescent="0.3">
      <c r="P902206" s="83"/>
    </row>
    <row r="902207" spans="16:16" x14ac:dyDescent="0.3">
      <c r="P902207" s="83"/>
    </row>
    <row r="902208" spans="16:16" x14ac:dyDescent="0.3">
      <c r="P902208" s="83"/>
    </row>
    <row r="902209" spans="16:16" x14ac:dyDescent="0.3">
      <c r="P902209" s="83"/>
    </row>
    <row r="902210" spans="16:16" x14ac:dyDescent="0.3">
      <c r="P902210" s="83"/>
    </row>
    <row r="902211" spans="16:16" x14ac:dyDescent="0.3">
      <c r="P902211" s="83"/>
    </row>
    <row r="902212" spans="16:16" x14ac:dyDescent="0.3">
      <c r="P902212" s="83"/>
    </row>
    <row r="902213" spans="16:16" x14ac:dyDescent="0.3">
      <c r="P902213" s="83"/>
    </row>
    <row r="902214" spans="16:16" x14ac:dyDescent="0.3">
      <c r="P902214" s="83"/>
    </row>
    <row r="902215" spans="16:16" x14ac:dyDescent="0.3">
      <c r="P902215" s="83"/>
    </row>
    <row r="902216" spans="16:16" x14ac:dyDescent="0.3">
      <c r="P902216" s="83"/>
    </row>
    <row r="902217" spans="16:16" x14ac:dyDescent="0.3">
      <c r="P902217" s="83"/>
    </row>
    <row r="902218" spans="16:16" x14ac:dyDescent="0.3">
      <c r="P902218" s="83"/>
    </row>
    <row r="902219" spans="16:16" x14ac:dyDescent="0.3">
      <c r="P902219" s="83"/>
    </row>
    <row r="902220" spans="16:16" x14ac:dyDescent="0.3">
      <c r="P902220" s="83"/>
    </row>
    <row r="902221" spans="16:16" x14ac:dyDescent="0.3">
      <c r="P902221" s="83"/>
    </row>
    <row r="902222" spans="16:16" x14ac:dyDescent="0.3">
      <c r="P902222" s="83"/>
    </row>
    <row r="902223" spans="16:16" x14ac:dyDescent="0.3">
      <c r="P902223" s="83"/>
    </row>
    <row r="902224" spans="16:16" x14ac:dyDescent="0.3">
      <c r="P902224" s="83"/>
    </row>
    <row r="902225" spans="16:16" x14ac:dyDescent="0.3">
      <c r="P902225" s="83"/>
    </row>
    <row r="902226" spans="16:16" x14ac:dyDescent="0.3">
      <c r="P902226" s="83"/>
    </row>
    <row r="902227" spans="16:16" x14ac:dyDescent="0.3">
      <c r="P902227" s="83"/>
    </row>
    <row r="902228" spans="16:16" x14ac:dyDescent="0.3">
      <c r="P902228" s="83"/>
    </row>
    <row r="902229" spans="16:16" x14ac:dyDescent="0.3">
      <c r="P902229" s="83"/>
    </row>
    <row r="902230" spans="16:16" x14ac:dyDescent="0.3">
      <c r="P902230" s="83"/>
    </row>
    <row r="902231" spans="16:16" x14ac:dyDescent="0.3">
      <c r="P902231" s="83"/>
    </row>
    <row r="902232" spans="16:16" x14ac:dyDescent="0.3">
      <c r="P902232" s="83"/>
    </row>
    <row r="902233" spans="16:16" x14ac:dyDescent="0.3">
      <c r="P902233" s="83"/>
    </row>
    <row r="902234" spans="16:16" x14ac:dyDescent="0.3">
      <c r="P902234" s="83"/>
    </row>
    <row r="902235" spans="16:16" x14ac:dyDescent="0.3">
      <c r="P902235" s="83"/>
    </row>
    <row r="902236" spans="16:16" x14ac:dyDescent="0.3">
      <c r="P902236" s="83"/>
    </row>
    <row r="902237" spans="16:16" x14ac:dyDescent="0.3">
      <c r="P902237" s="83"/>
    </row>
    <row r="902238" spans="16:16" x14ac:dyDescent="0.3">
      <c r="P902238" s="83"/>
    </row>
    <row r="902239" spans="16:16" x14ac:dyDescent="0.3">
      <c r="P902239" s="83"/>
    </row>
    <row r="902240" spans="16:16" x14ac:dyDescent="0.3">
      <c r="P902240" s="83"/>
    </row>
    <row r="902241" spans="16:16" x14ac:dyDescent="0.3">
      <c r="P902241" s="83"/>
    </row>
    <row r="902242" spans="16:16" x14ac:dyDescent="0.3">
      <c r="P902242" s="83"/>
    </row>
    <row r="902243" spans="16:16" x14ac:dyDescent="0.3">
      <c r="P902243" s="83"/>
    </row>
    <row r="902244" spans="16:16" x14ac:dyDescent="0.3">
      <c r="P902244" s="83"/>
    </row>
    <row r="902245" spans="16:16" x14ac:dyDescent="0.3">
      <c r="P902245" s="83"/>
    </row>
    <row r="902246" spans="16:16" x14ac:dyDescent="0.3">
      <c r="P902246" s="83"/>
    </row>
    <row r="902247" spans="16:16" x14ac:dyDescent="0.3">
      <c r="P902247" s="83"/>
    </row>
    <row r="902248" spans="16:16" x14ac:dyDescent="0.3">
      <c r="P902248" s="83"/>
    </row>
    <row r="902249" spans="16:16" x14ac:dyDescent="0.3">
      <c r="P902249" s="83"/>
    </row>
    <row r="902250" spans="16:16" x14ac:dyDescent="0.3">
      <c r="P902250" s="83"/>
    </row>
    <row r="902251" spans="16:16" x14ac:dyDescent="0.3">
      <c r="P902251" s="83"/>
    </row>
    <row r="902252" spans="16:16" x14ac:dyDescent="0.3">
      <c r="P902252" s="83"/>
    </row>
    <row r="902253" spans="16:16" x14ac:dyDescent="0.3">
      <c r="P902253" s="83"/>
    </row>
    <row r="902254" spans="16:16" x14ac:dyDescent="0.3">
      <c r="P902254" s="83"/>
    </row>
    <row r="902255" spans="16:16" x14ac:dyDescent="0.3">
      <c r="P902255" s="83"/>
    </row>
    <row r="902256" spans="16:16" x14ac:dyDescent="0.3">
      <c r="P902256" s="83"/>
    </row>
    <row r="902257" spans="16:16" x14ac:dyDescent="0.3">
      <c r="P902257" s="83"/>
    </row>
    <row r="902258" spans="16:16" x14ac:dyDescent="0.3">
      <c r="P902258" s="83"/>
    </row>
    <row r="902259" spans="16:16" x14ac:dyDescent="0.3">
      <c r="P902259" s="83"/>
    </row>
    <row r="902260" spans="16:16" x14ac:dyDescent="0.3">
      <c r="P902260" s="83"/>
    </row>
    <row r="902261" spans="16:16" x14ac:dyDescent="0.3">
      <c r="P902261" s="83"/>
    </row>
    <row r="902262" spans="16:16" x14ac:dyDescent="0.3">
      <c r="P902262" s="83"/>
    </row>
    <row r="902263" spans="16:16" x14ac:dyDescent="0.3">
      <c r="P902263" s="83"/>
    </row>
    <row r="902264" spans="16:16" x14ac:dyDescent="0.3">
      <c r="P902264" s="83"/>
    </row>
    <row r="902265" spans="16:16" x14ac:dyDescent="0.3">
      <c r="P902265" s="83"/>
    </row>
    <row r="902266" spans="16:16" x14ac:dyDescent="0.3">
      <c r="P902266" s="83"/>
    </row>
    <row r="902267" spans="16:16" x14ac:dyDescent="0.3">
      <c r="P902267" s="83"/>
    </row>
    <row r="902268" spans="16:16" x14ac:dyDescent="0.3">
      <c r="P902268" s="83"/>
    </row>
    <row r="902269" spans="16:16" x14ac:dyDescent="0.3">
      <c r="P902269" s="83"/>
    </row>
    <row r="902270" spans="16:16" x14ac:dyDescent="0.3">
      <c r="P902270" s="83"/>
    </row>
    <row r="902271" spans="16:16" x14ac:dyDescent="0.3">
      <c r="P902271" s="83"/>
    </row>
    <row r="902272" spans="16:16" x14ac:dyDescent="0.3">
      <c r="P902272" s="83"/>
    </row>
    <row r="902273" spans="16:16" x14ac:dyDescent="0.3">
      <c r="P902273" s="83"/>
    </row>
    <row r="902274" spans="16:16" x14ac:dyDescent="0.3">
      <c r="P902274" s="83"/>
    </row>
    <row r="902275" spans="16:16" x14ac:dyDescent="0.3">
      <c r="P902275" s="83"/>
    </row>
    <row r="902276" spans="16:16" x14ac:dyDescent="0.3">
      <c r="P902276" s="83"/>
    </row>
    <row r="902277" spans="16:16" x14ac:dyDescent="0.3">
      <c r="P902277" s="83"/>
    </row>
    <row r="902278" spans="16:16" x14ac:dyDescent="0.3">
      <c r="P902278" s="83"/>
    </row>
    <row r="902279" spans="16:16" x14ac:dyDescent="0.3">
      <c r="P902279" s="83"/>
    </row>
    <row r="902280" spans="16:16" x14ac:dyDescent="0.3">
      <c r="P902280" s="83"/>
    </row>
    <row r="902281" spans="16:16" x14ac:dyDescent="0.3">
      <c r="P902281" s="83"/>
    </row>
    <row r="902282" spans="16:16" x14ac:dyDescent="0.3">
      <c r="P902282" s="83"/>
    </row>
    <row r="902283" spans="16:16" x14ac:dyDescent="0.3">
      <c r="P902283" s="83"/>
    </row>
    <row r="902284" spans="16:16" x14ac:dyDescent="0.3">
      <c r="P902284" s="83"/>
    </row>
    <row r="902285" spans="16:16" x14ac:dyDescent="0.3">
      <c r="P902285" s="83"/>
    </row>
    <row r="902286" spans="16:16" x14ac:dyDescent="0.3">
      <c r="P902286" s="83"/>
    </row>
    <row r="902287" spans="16:16" x14ac:dyDescent="0.3">
      <c r="P902287" s="83"/>
    </row>
    <row r="902288" spans="16:16" x14ac:dyDescent="0.3">
      <c r="P902288" s="83"/>
    </row>
    <row r="902289" spans="16:16" x14ac:dyDescent="0.3">
      <c r="P902289" s="83"/>
    </row>
    <row r="902290" spans="16:16" x14ac:dyDescent="0.3">
      <c r="P902290" s="83"/>
    </row>
    <row r="902291" spans="16:16" x14ac:dyDescent="0.3">
      <c r="P902291" s="83"/>
    </row>
    <row r="902292" spans="16:16" x14ac:dyDescent="0.3">
      <c r="P902292" s="83"/>
    </row>
    <row r="902293" spans="16:16" x14ac:dyDescent="0.3">
      <c r="P902293" s="83"/>
    </row>
    <row r="902294" spans="16:16" x14ac:dyDescent="0.3">
      <c r="P902294" s="83"/>
    </row>
    <row r="902295" spans="16:16" x14ac:dyDescent="0.3">
      <c r="P902295" s="83"/>
    </row>
    <row r="902296" spans="16:16" x14ac:dyDescent="0.3">
      <c r="P902296" s="83"/>
    </row>
    <row r="902297" spans="16:16" x14ac:dyDescent="0.3">
      <c r="P902297" s="83"/>
    </row>
    <row r="902298" spans="16:16" x14ac:dyDescent="0.3">
      <c r="P902298" s="83"/>
    </row>
    <row r="902299" spans="16:16" x14ac:dyDescent="0.3">
      <c r="P902299" s="83"/>
    </row>
    <row r="902300" spans="16:16" x14ac:dyDescent="0.3">
      <c r="P902300" s="83"/>
    </row>
    <row r="902301" spans="16:16" x14ac:dyDescent="0.3">
      <c r="P902301" s="83"/>
    </row>
    <row r="902302" spans="16:16" x14ac:dyDescent="0.3">
      <c r="P902302" s="83"/>
    </row>
    <row r="902303" spans="16:16" x14ac:dyDescent="0.3">
      <c r="P902303" s="83"/>
    </row>
    <row r="902304" spans="16:16" x14ac:dyDescent="0.3">
      <c r="P902304" s="83"/>
    </row>
    <row r="902305" spans="16:16" x14ac:dyDescent="0.3">
      <c r="P902305" s="83"/>
    </row>
    <row r="902306" spans="16:16" x14ac:dyDescent="0.3">
      <c r="P902306" s="83"/>
    </row>
    <row r="902307" spans="16:16" x14ac:dyDescent="0.3">
      <c r="P902307" s="83"/>
    </row>
    <row r="902308" spans="16:16" x14ac:dyDescent="0.3">
      <c r="P902308" s="83"/>
    </row>
    <row r="902309" spans="16:16" x14ac:dyDescent="0.3">
      <c r="P902309" s="83"/>
    </row>
    <row r="902310" spans="16:16" x14ac:dyDescent="0.3">
      <c r="P902310" s="83"/>
    </row>
    <row r="902311" spans="16:16" x14ac:dyDescent="0.3">
      <c r="P902311" s="83"/>
    </row>
    <row r="902312" spans="16:16" x14ac:dyDescent="0.3">
      <c r="P902312" s="83"/>
    </row>
    <row r="902313" spans="16:16" x14ac:dyDescent="0.3">
      <c r="P902313" s="83"/>
    </row>
    <row r="902314" spans="16:16" x14ac:dyDescent="0.3">
      <c r="P902314" s="83"/>
    </row>
    <row r="902315" spans="16:16" x14ac:dyDescent="0.3">
      <c r="P902315" s="83"/>
    </row>
    <row r="902316" spans="16:16" x14ac:dyDescent="0.3">
      <c r="P902316" s="83"/>
    </row>
    <row r="902317" spans="16:16" x14ac:dyDescent="0.3">
      <c r="P902317" s="83"/>
    </row>
    <row r="902318" spans="16:16" x14ac:dyDescent="0.3">
      <c r="P902318" s="83"/>
    </row>
    <row r="902319" spans="16:16" x14ac:dyDescent="0.3">
      <c r="P902319" s="83"/>
    </row>
    <row r="902320" spans="16:16" x14ac:dyDescent="0.3">
      <c r="P902320" s="83"/>
    </row>
    <row r="902321" spans="16:16" x14ac:dyDescent="0.3">
      <c r="P902321" s="83"/>
    </row>
    <row r="902322" spans="16:16" x14ac:dyDescent="0.3">
      <c r="P902322" s="83"/>
    </row>
    <row r="902323" spans="16:16" x14ac:dyDescent="0.3">
      <c r="P902323" s="83"/>
    </row>
    <row r="902324" spans="16:16" x14ac:dyDescent="0.3">
      <c r="P902324" s="83"/>
    </row>
    <row r="902325" spans="16:16" x14ac:dyDescent="0.3">
      <c r="P902325" s="83"/>
    </row>
    <row r="902326" spans="16:16" x14ac:dyDescent="0.3">
      <c r="P902326" s="83"/>
    </row>
    <row r="902327" spans="16:16" x14ac:dyDescent="0.3">
      <c r="P902327" s="83"/>
    </row>
    <row r="902328" spans="16:16" x14ac:dyDescent="0.3">
      <c r="P902328" s="83"/>
    </row>
    <row r="902329" spans="16:16" x14ac:dyDescent="0.3">
      <c r="P902329" s="83"/>
    </row>
    <row r="902330" spans="16:16" x14ac:dyDescent="0.3">
      <c r="P902330" s="83"/>
    </row>
    <row r="902331" spans="16:16" x14ac:dyDescent="0.3">
      <c r="P902331" s="83"/>
    </row>
    <row r="902332" spans="16:16" x14ac:dyDescent="0.3">
      <c r="P902332" s="83"/>
    </row>
    <row r="902333" spans="16:16" x14ac:dyDescent="0.3">
      <c r="P902333" s="83"/>
    </row>
    <row r="902334" spans="16:16" x14ac:dyDescent="0.3">
      <c r="P902334" s="83"/>
    </row>
    <row r="902335" spans="16:16" x14ac:dyDescent="0.3">
      <c r="P902335" s="83"/>
    </row>
    <row r="902336" spans="16:16" x14ac:dyDescent="0.3">
      <c r="P902336" s="83"/>
    </row>
    <row r="902337" spans="16:16" x14ac:dyDescent="0.3">
      <c r="P902337" s="83"/>
    </row>
    <row r="902338" spans="16:16" x14ac:dyDescent="0.3">
      <c r="P902338" s="83"/>
    </row>
    <row r="902339" spans="16:16" x14ac:dyDescent="0.3">
      <c r="P902339" s="83"/>
    </row>
    <row r="902340" spans="16:16" x14ac:dyDescent="0.3">
      <c r="P902340" s="83"/>
    </row>
    <row r="902341" spans="16:16" x14ac:dyDescent="0.3">
      <c r="P902341" s="83"/>
    </row>
    <row r="902342" spans="16:16" x14ac:dyDescent="0.3">
      <c r="P902342" s="83"/>
    </row>
    <row r="902343" spans="16:16" x14ac:dyDescent="0.3">
      <c r="P902343" s="83"/>
    </row>
    <row r="902344" spans="16:16" x14ac:dyDescent="0.3">
      <c r="P902344" s="83"/>
    </row>
    <row r="902345" spans="16:16" x14ac:dyDescent="0.3">
      <c r="P902345" s="83"/>
    </row>
    <row r="902346" spans="16:16" x14ac:dyDescent="0.3">
      <c r="P902346" s="83"/>
    </row>
    <row r="902347" spans="16:16" x14ac:dyDescent="0.3">
      <c r="P902347" s="83"/>
    </row>
    <row r="902348" spans="16:16" x14ac:dyDescent="0.3">
      <c r="P902348" s="83"/>
    </row>
    <row r="902349" spans="16:16" x14ac:dyDescent="0.3">
      <c r="P902349" s="83"/>
    </row>
    <row r="902350" spans="16:16" x14ac:dyDescent="0.3">
      <c r="P902350" s="83"/>
    </row>
    <row r="902351" spans="16:16" x14ac:dyDescent="0.3">
      <c r="P902351" s="83"/>
    </row>
    <row r="902352" spans="16:16" x14ac:dyDescent="0.3">
      <c r="P902352" s="83"/>
    </row>
    <row r="902353" spans="16:16" x14ac:dyDescent="0.3">
      <c r="P902353" s="83"/>
    </row>
    <row r="902354" spans="16:16" x14ac:dyDescent="0.3">
      <c r="P902354" s="83"/>
    </row>
    <row r="902355" spans="16:16" x14ac:dyDescent="0.3">
      <c r="P902355" s="83"/>
    </row>
    <row r="902356" spans="16:16" x14ac:dyDescent="0.3">
      <c r="P902356" s="83"/>
    </row>
    <row r="902357" spans="16:16" x14ac:dyDescent="0.3">
      <c r="P902357" s="83"/>
    </row>
    <row r="902358" spans="16:16" x14ac:dyDescent="0.3">
      <c r="P902358" s="83"/>
    </row>
    <row r="902359" spans="16:16" x14ac:dyDescent="0.3">
      <c r="P902359" s="83"/>
    </row>
    <row r="902360" spans="16:16" x14ac:dyDescent="0.3">
      <c r="P902360" s="83"/>
    </row>
    <row r="902361" spans="16:16" x14ac:dyDescent="0.3">
      <c r="P902361" s="83"/>
    </row>
    <row r="902362" spans="16:16" x14ac:dyDescent="0.3">
      <c r="P902362" s="83"/>
    </row>
    <row r="902363" spans="16:16" x14ac:dyDescent="0.3">
      <c r="P902363" s="83"/>
    </row>
    <row r="902364" spans="16:16" x14ac:dyDescent="0.3">
      <c r="P902364" s="83"/>
    </row>
    <row r="902365" spans="16:16" x14ac:dyDescent="0.3">
      <c r="P902365" s="83"/>
    </row>
    <row r="902366" spans="16:16" x14ac:dyDescent="0.3">
      <c r="P902366" s="83"/>
    </row>
    <row r="902367" spans="16:16" x14ac:dyDescent="0.3">
      <c r="P902367" s="83"/>
    </row>
    <row r="902368" spans="16:16" x14ac:dyDescent="0.3">
      <c r="P902368" s="83"/>
    </row>
    <row r="902369" spans="16:16" x14ac:dyDescent="0.3">
      <c r="P902369" s="83"/>
    </row>
    <row r="902370" spans="16:16" x14ac:dyDescent="0.3">
      <c r="P902370" s="83"/>
    </row>
    <row r="902371" spans="16:16" x14ac:dyDescent="0.3">
      <c r="P902371" s="83"/>
    </row>
    <row r="902372" spans="16:16" x14ac:dyDescent="0.3">
      <c r="P902372" s="83"/>
    </row>
    <row r="902373" spans="16:16" x14ac:dyDescent="0.3">
      <c r="P902373" s="83"/>
    </row>
    <row r="902374" spans="16:16" x14ac:dyDescent="0.3">
      <c r="P902374" s="83"/>
    </row>
    <row r="902375" spans="16:16" x14ac:dyDescent="0.3">
      <c r="P902375" s="83"/>
    </row>
    <row r="902376" spans="16:16" x14ac:dyDescent="0.3">
      <c r="P902376" s="83"/>
    </row>
    <row r="902377" spans="16:16" x14ac:dyDescent="0.3">
      <c r="P902377" s="83"/>
    </row>
    <row r="902378" spans="16:16" x14ac:dyDescent="0.3">
      <c r="P902378" s="83"/>
    </row>
    <row r="902379" spans="16:16" x14ac:dyDescent="0.3">
      <c r="P902379" s="83"/>
    </row>
    <row r="902380" spans="16:16" x14ac:dyDescent="0.3">
      <c r="P902380" s="83"/>
    </row>
    <row r="902381" spans="16:16" x14ac:dyDescent="0.3">
      <c r="P902381" s="83"/>
    </row>
    <row r="902382" spans="16:16" x14ac:dyDescent="0.3">
      <c r="P902382" s="83"/>
    </row>
    <row r="902383" spans="16:16" x14ac:dyDescent="0.3">
      <c r="P902383" s="83"/>
    </row>
    <row r="902384" spans="16:16" x14ac:dyDescent="0.3">
      <c r="P902384" s="83"/>
    </row>
    <row r="902385" spans="16:16" x14ac:dyDescent="0.3">
      <c r="P902385" s="83"/>
    </row>
    <row r="902386" spans="16:16" x14ac:dyDescent="0.3">
      <c r="P902386" s="83"/>
    </row>
    <row r="902387" spans="16:16" x14ac:dyDescent="0.3">
      <c r="P902387" s="83"/>
    </row>
    <row r="902388" spans="16:16" x14ac:dyDescent="0.3">
      <c r="P902388" s="83"/>
    </row>
    <row r="902389" spans="16:16" x14ac:dyDescent="0.3">
      <c r="P902389" s="83"/>
    </row>
    <row r="902390" spans="16:16" x14ac:dyDescent="0.3">
      <c r="P902390" s="83"/>
    </row>
    <row r="902391" spans="16:16" x14ac:dyDescent="0.3">
      <c r="P902391" s="83"/>
    </row>
    <row r="902392" spans="16:16" x14ac:dyDescent="0.3">
      <c r="P902392" s="83"/>
    </row>
    <row r="902393" spans="16:16" x14ac:dyDescent="0.3">
      <c r="P902393" s="83"/>
    </row>
    <row r="902394" spans="16:16" x14ac:dyDescent="0.3">
      <c r="P902394" s="83"/>
    </row>
    <row r="902395" spans="16:16" x14ac:dyDescent="0.3">
      <c r="P902395" s="83"/>
    </row>
    <row r="902396" spans="16:16" x14ac:dyDescent="0.3">
      <c r="P902396" s="83"/>
    </row>
    <row r="902397" spans="16:16" x14ac:dyDescent="0.3">
      <c r="P902397" s="83"/>
    </row>
    <row r="902398" spans="16:16" x14ac:dyDescent="0.3">
      <c r="P902398" s="83"/>
    </row>
    <row r="902399" spans="16:16" x14ac:dyDescent="0.3">
      <c r="P902399" s="83"/>
    </row>
    <row r="902400" spans="16:16" x14ac:dyDescent="0.3">
      <c r="P902400" s="83"/>
    </row>
    <row r="902401" spans="16:16" x14ac:dyDescent="0.3">
      <c r="P902401" s="83"/>
    </row>
    <row r="902402" spans="16:16" x14ac:dyDescent="0.3">
      <c r="P902402" s="83"/>
    </row>
    <row r="902403" spans="16:16" x14ac:dyDescent="0.3">
      <c r="P902403" s="83"/>
    </row>
    <row r="902404" spans="16:16" x14ac:dyDescent="0.3">
      <c r="P902404" s="83"/>
    </row>
    <row r="902405" spans="16:16" x14ac:dyDescent="0.3">
      <c r="P902405" s="83"/>
    </row>
    <row r="902406" spans="16:16" x14ac:dyDescent="0.3">
      <c r="P902406" s="83"/>
    </row>
    <row r="902407" spans="16:16" x14ac:dyDescent="0.3">
      <c r="P902407" s="83"/>
    </row>
    <row r="902408" spans="16:16" x14ac:dyDescent="0.3">
      <c r="P902408" s="83"/>
    </row>
    <row r="902409" spans="16:16" x14ac:dyDescent="0.3">
      <c r="P902409" s="83"/>
    </row>
    <row r="902410" spans="16:16" x14ac:dyDescent="0.3">
      <c r="P902410" s="83"/>
    </row>
    <row r="902411" spans="16:16" x14ac:dyDescent="0.3">
      <c r="P902411" s="83"/>
    </row>
    <row r="902412" spans="16:16" x14ac:dyDescent="0.3">
      <c r="P902412" s="83"/>
    </row>
    <row r="902413" spans="16:16" x14ac:dyDescent="0.3">
      <c r="P902413" s="83"/>
    </row>
    <row r="902414" spans="16:16" x14ac:dyDescent="0.3">
      <c r="P902414" s="83"/>
    </row>
    <row r="902415" spans="16:16" x14ac:dyDescent="0.3">
      <c r="P902415" s="83"/>
    </row>
    <row r="902416" spans="16:16" x14ac:dyDescent="0.3">
      <c r="P902416" s="83"/>
    </row>
    <row r="902417" spans="16:16" x14ac:dyDescent="0.3">
      <c r="P902417" s="83"/>
    </row>
    <row r="902418" spans="16:16" x14ac:dyDescent="0.3">
      <c r="P902418" s="83"/>
    </row>
    <row r="902419" spans="16:16" x14ac:dyDescent="0.3">
      <c r="P902419" s="83"/>
    </row>
    <row r="902420" spans="16:16" x14ac:dyDescent="0.3">
      <c r="P902420" s="83"/>
    </row>
    <row r="902421" spans="16:16" x14ac:dyDescent="0.3">
      <c r="P902421" s="83"/>
    </row>
    <row r="902422" spans="16:16" x14ac:dyDescent="0.3">
      <c r="P902422" s="83"/>
    </row>
    <row r="902423" spans="16:16" x14ac:dyDescent="0.3">
      <c r="P902423" s="83"/>
    </row>
    <row r="902424" spans="16:16" x14ac:dyDescent="0.3">
      <c r="P902424" s="83"/>
    </row>
    <row r="902425" spans="16:16" x14ac:dyDescent="0.3">
      <c r="P902425" s="83"/>
    </row>
    <row r="902426" spans="16:16" x14ac:dyDescent="0.3">
      <c r="P902426" s="83"/>
    </row>
    <row r="902427" spans="16:16" x14ac:dyDescent="0.3">
      <c r="P902427" s="83"/>
    </row>
    <row r="902428" spans="16:16" x14ac:dyDescent="0.3">
      <c r="P902428" s="83"/>
    </row>
    <row r="902429" spans="16:16" x14ac:dyDescent="0.3">
      <c r="P902429" s="83"/>
    </row>
    <row r="902430" spans="16:16" x14ac:dyDescent="0.3">
      <c r="P902430" s="83"/>
    </row>
    <row r="902431" spans="16:16" x14ac:dyDescent="0.3">
      <c r="P902431" s="83"/>
    </row>
    <row r="902432" spans="16:16" x14ac:dyDescent="0.3">
      <c r="P902432" s="83"/>
    </row>
    <row r="902433" spans="16:16" x14ac:dyDescent="0.3">
      <c r="P902433" s="83"/>
    </row>
    <row r="902434" spans="16:16" x14ac:dyDescent="0.3">
      <c r="P902434" s="83"/>
    </row>
    <row r="902435" spans="16:16" x14ac:dyDescent="0.3">
      <c r="P902435" s="83"/>
    </row>
    <row r="902436" spans="16:16" x14ac:dyDescent="0.3">
      <c r="P902436" s="83"/>
    </row>
    <row r="902437" spans="16:16" x14ac:dyDescent="0.3">
      <c r="P902437" s="83"/>
    </row>
    <row r="902438" spans="16:16" x14ac:dyDescent="0.3">
      <c r="P902438" s="83"/>
    </row>
    <row r="902439" spans="16:16" x14ac:dyDescent="0.3">
      <c r="P902439" s="83"/>
    </row>
    <row r="902440" spans="16:16" x14ac:dyDescent="0.3">
      <c r="P902440" s="83"/>
    </row>
    <row r="902441" spans="16:16" x14ac:dyDescent="0.3">
      <c r="P902441" s="83"/>
    </row>
    <row r="902442" spans="16:16" x14ac:dyDescent="0.3">
      <c r="P902442" s="83"/>
    </row>
    <row r="902443" spans="16:16" x14ac:dyDescent="0.3">
      <c r="P902443" s="83"/>
    </row>
    <row r="902444" spans="16:16" x14ac:dyDescent="0.3">
      <c r="P902444" s="83"/>
    </row>
    <row r="902445" spans="16:16" x14ac:dyDescent="0.3">
      <c r="P902445" s="83"/>
    </row>
    <row r="902446" spans="16:16" x14ac:dyDescent="0.3">
      <c r="P902446" s="83"/>
    </row>
    <row r="902447" spans="16:16" x14ac:dyDescent="0.3">
      <c r="P902447" s="83"/>
    </row>
    <row r="902448" spans="16:16" x14ac:dyDescent="0.3">
      <c r="P902448" s="83"/>
    </row>
    <row r="902449" spans="16:16" x14ac:dyDescent="0.3">
      <c r="P902449" s="83"/>
    </row>
    <row r="902450" spans="16:16" x14ac:dyDescent="0.3">
      <c r="P902450" s="83"/>
    </row>
    <row r="902451" spans="16:16" x14ac:dyDescent="0.3">
      <c r="P902451" s="83"/>
    </row>
    <row r="902452" spans="16:16" x14ac:dyDescent="0.3">
      <c r="P902452" s="83"/>
    </row>
    <row r="902453" spans="16:16" x14ac:dyDescent="0.3">
      <c r="P902453" s="83"/>
    </row>
    <row r="902454" spans="16:16" x14ac:dyDescent="0.3">
      <c r="P902454" s="83"/>
    </row>
    <row r="902455" spans="16:16" x14ac:dyDescent="0.3">
      <c r="P902455" s="83"/>
    </row>
    <row r="902456" spans="16:16" x14ac:dyDescent="0.3">
      <c r="P902456" s="83"/>
    </row>
    <row r="902457" spans="16:16" x14ac:dyDescent="0.3">
      <c r="P902457" s="83"/>
    </row>
    <row r="902458" spans="16:16" x14ac:dyDescent="0.3">
      <c r="P902458" s="83"/>
    </row>
    <row r="902459" spans="16:16" x14ac:dyDescent="0.3">
      <c r="P902459" s="83"/>
    </row>
    <row r="902460" spans="16:16" x14ac:dyDescent="0.3">
      <c r="P902460" s="83"/>
    </row>
    <row r="902461" spans="16:16" x14ac:dyDescent="0.3">
      <c r="P902461" s="83"/>
    </row>
    <row r="902462" spans="16:16" x14ac:dyDescent="0.3">
      <c r="P902462" s="83"/>
    </row>
    <row r="902463" spans="16:16" x14ac:dyDescent="0.3">
      <c r="P902463" s="83"/>
    </row>
    <row r="902464" spans="16:16" x14ac:dyDescent="0.3">
      <c r="P902464" s="83"/>
    </row>
    <row r="902465" spans="16:16" x14ac:dyDescent="0.3">
      <c r="P902465" s="83"/>
    </row>
    <row r="902466" spans="16:16" x14ac:dyDescent="0.3">
      <c r="P902466" s="83"/>
    </row>
    <row r="902467" spans="16:16" x14ac:dyDescent="0.3">
      <c r="P902467" s="83"/>
    </row>
    <row r="902468" spans="16:16" x14ac:dyDescent="0.3">
      <c r="P902468" s="83"/>
    </row>
    <row r="902469" spans="16:16" x14ac:dyDescent="0.3">
      <c r="P902469" s="83"/>
    </row>
    <row r="902470" spans="16:16" x14ac:dyDescent="0.3">
      <c r="P902470" s="83"/>
    </row>
    <row r="902471" spans="16:16" x14ac:dyDescent="0.3">
      <c r="P902471" s="83"/>
    </row>
    <row r="902472" spans="16:16" x14ac:dyDescent="0.3">
      <c r="P902472" s="83"/>
    </row>
    <row r="902473" spans="16:16" x14ac:dyDescent="0.3">
      <c r="P902473" s="83"/>
    </row>
    <row r="902474" spans="16:16" x14ac:dyDescent="0.3">
      <c r="P902474" s="83"/>
    </row>
    <row r="902475" spans="16:16" x14ac:dyDescent="0.3">
      <c r="P902475" s="83"/>
    </row>
    <row r="902476" spans="16:16" x14ac:dyDescent="0.3">
      <c r="P902476" s="83"/>
    </row>
    <row r="902477" spans="16:16" x14ac:dyDescent="0.3">
      <c r="P902477" s="83"/>
    </row>
    <row r="902478" spans="16:16" x14ac:dyDescent="0.3">
      <c r="P902478" s="83"/>
    </row>
    <row r="902479" spans="16:16" x14ac:dyDescent="0.3">
      <c r="P902479" s="83"/>
    </row>
    <row r="902480" spans="16:16" x14ac:dyDescent="0.3">
      <c r="P902480" s="83"/>
    </row>
    <row r="902481" spans="16:16" x14ac:dyDescent="0.3">
      <c r="P902481" s="83"/>
    </row>
    <row r="902482" spans="16:16" x14ac:dyDescent="0.3">
      <c r="P902482" s="83"/>
    </row>
    <row r="902483" spans="16:16" x14ac:dyDescent="0.3">
      <c r="P902483" s="83"/>
    </row>
    <row r="902484" spans="16:16" x14ac:dyDescent="0.3">
      <c r="P902484" s="83"/>
    </row>
    <row r="902485" spans="16:16" x14ac:dyDescent="0.3">
      <c r="P902485" s="83"/>
    </row>
    <row r="902486" spans="16:16" x14ac:dyDescent="0.3">
      <c r="P902486" s="83"/>
    </row>
    <row r="902487" spans="16:16" x14ac:dyDescent="0.3">
      <c r="P902487" s="83"/>
    </row>
    <row r="902488" spans="16:16" x14ac:dyDescent="0.3">
      <c r="P902488" s="83"/>
    </row>
    <row r="902489" spans="16:16" x14ac:dyDescent="0.3">
      <c r="P902489" s="83"/>
    </row>
    <row r="902490" spans="16:16" x14ac:dyDescent="0.3">
      <c r="P902490" s="83"/>
    </row>
    <row r="902491" spans="16:16" x14ac:dyDescent="0.3">
      <c r="P902491" s="83"/>
    </row>
    <row r="902492" spans="16:16" x14ac:dyDescent="0.3">
      <c r="P902492" s="83"/>
    </row>
    <row r="902493" spans="16:16" x14ac:dyDescent="0.3">
      <c r="P902493" s="83"/>
    </row>
    <row r="902494" spans="16:16" x14ac:dyDescent="0.3">
      <c r="P902494" s="83"/>
    </row>
    <row r="902495" spans="16:16" x14ac:dyDescent="0.3">
      <c r="P902495" s="83"/>
    </row>
    <row r="902496" spans="16:16" x14ac:dyDescent="0.3">
      <c r="P902496" s="83"/>
    </row>
    <row r="902497" spans="16:16" x14ac:dyDescent="0.3">
      <c r="P902497" s="83"/>
    </row>
    <row r="902498" spans="16:16" x14ac:dyDescent="0.3">
      <c r="P902498" s="83"/>
    </row>
    <row r="902499" spans="16:16" x14ac:dyDescent="0.3">
      <c r="P902499" s="83"/>
    </row>
    <row r="902500" spans="16:16" x14ac:dyDescent="0.3">
      <c r="P902500" s="83"/>
    </row>
    <row r="902501" spans="16:16" x14ac:dyDescent="0.3">
      <c r="P902501" s="83"/>
    </row>
    <row r="902502" spans="16:16" x14ac:dyDescent="0.3">
      <c r="P902502" s="83"/>
    </row>
    <row r="902503" spans="16:16" x14ac:dyDescent="0.3">
      <c r="P902503" s="83"/>
    </row>
    <row r="902504" spans="16:16" x14ac:dyDescent="0.3">
      <c r="P902504" s="83"/>
    </row>
    <row r="902505" spans="16:16" x14ac:dyDescent="0.3">
      <c r="P902505" s="83"/>
    </row>
    <row r="902506" spans="16:16" x14ac:dyDescent="0.3">
      <c r="P902506" s="83"/>
    </row>
    <row r="902507" spans="16:16" x14ac:dyDescent="0.3">
      <c r="P902507" s="83"/>
    </row>
    <row r="902508" spans="16:16" x14ac:dyDescent="0.3">
      <c r="P902508" s="83"/>
    </row>
    <row r="902509" spans="16:16" x14ac:dyDescent="0.3">
      <c r="P902509" s="83"/>
    </row>
    <row r="902510" spans="16:16" x14ac:dyDescent="0.3">
      <c r="P902510" s="83"/>
    </row>
    <row r="902511" spans="16:16" x14ac:dyDescent="0.3">
      <c r="P902511" s="83"/>
    </row>
    <row r="902512" spans="16:16" x14ac:dyDescent="0.3">
      <c r="P902512" s="83"/>
    </row>
    <row r="902513" spans="16:16" x14ac:dyDescent="0.3">
      <c r="P902513" s="83"/>
    </row>
    <row r="902514" spans="16:16" x14ac:dyDescent="0.3">
      <c r="P902514" s="83"/>
    </row>
    <row r="902515" spans="16:16" x14ac:dyDescent="0.3">
      <c r="P902515" s="83"/>
    </row>
    <row r="902516" spans="16:16" x14ac:dyDescent="0.3">
      <c r="P902516" s="83"/>
    </row>
    <row r="902517" spans="16:16" x14ac:dyDescent="0.3">
      <c r="P902517" s="83"/>
    </row>
    <row r="902518" spans="16:16" x14ac:dyDescent="0.3">
      <c r="P902518" s="83"/>
    </row>
    <row r="902519" spans="16:16" x14ac:dyDescent="0.3">
      <c r="P902519" s="83"/>
    </row>
    <row r="902520" spans="16:16" x14ac:dyDescent="0.3">
      <c r="P902520" s="83"/>
    </row>
    <row r="902521" spans="16:16" x14ac:dyDescent="0.3">
      <c r="P902521" s="83"/>
    </row>
    <row r="902522" spans="16:16" x14ac:dyDescent="0.3">
      <c r="P902522" s="83"/>
    </row>
    <row r="902523" spans="16:16" x14ac:dyDescent="0.3">
      <c r="P902523" s="83"/>
    </row>
    <row r="902524" spans="16:16" x14ac:dyDescent="0.3">
      <c r="P902524" s="83"/>
    </row>
    <row r="902525" spans="16:16" x14ac:dyDescent="0.3">
      <c r="P902525" s="83"/>
    </row>
    <row r="902526" spans="16:16" x14ac:dyDescent="0.3">
      <c r="P902526" s="83"/>
    </row>
    <row r="902527" spans="16:16" x14ac:dyDescent="0.3">
      <c r="P902527" s="83"/>
    </row>
    <row r="902528" spans="16:16" x14ac:dyDescent="0.3">
      <c r="P902528" s="83"/>
    </row>
    <row r="902529" spans="16:16" x14ac:dyDescent="0.3">
      <c r="P902529" s="83"/>
    </row>
    <row r="902530" spans="16:16" x14ac:dyDescent="0.3">
      <c r="P902530" s="83"/>
    </row>
    <row r="902531" spans="16:16" x14ac:dyDescent="0.3">
      <c r="P902531" s="83"/>
    </row>
    <row r="902532" spans="16:16" x14ac:dyDescent="0.3">
      <c r="P902532" s="83"/>
    </row>
    <row r="902533" spans="16:16" x14ac:dyDescent="0.3">
      <c r="P902533" s="83"/>
    </row>
    <row r="902534" spans="16:16" x14ac:dyDescent="0.3">
      <c r="P902534" s="83"/>
    </row>
    <row r="902535" spans="16:16" x14ac:dyDescent="0.3">
      <c r="P902535" s="83"/>
    </row>
    <row r="902536" spans="16:16" x14ac:dyDescent="0.3">
      <c r="P902536" s="83"/>
    </row>
    <row r="902537" spans="16:16" x14ac:dyDescent="0.3">
      <c r="P902537" s="83"/>
    </row>
    <row r="902538" spans="16:16" x14ac:dyDescent="0.3">
      <c r="P902538" s="83"/>
    </row>
    <row r="902539" spans="16:16" x14ac:dyDescent="0.3">
      <c r="P902539" s="83"/>
    </row>
    <row r="902540" spans="16:16" x14ac:dyDescent="0.3">
      <c r="P902540" s="83"/>
    </row>
    <row r="902541" spans="16:16" x14ac:dyDescent="0.3">
      <c r="P902541" s="83"/>
    </row>
    <row r="902542" spans="16:16" x14ac:dyDescent="0.3">
      <c r="P902542" s="83"/>
    </row>
    <row r="902543" spans="16:16" x14ac:dyDescent="0.3">
      <c r="P902543" s="83"/>
    </row>
    <row r="902544" spans="16:16" x14ac:dyDescent="0.3">
      <c r="P902544" s="83"/>
    </row>
    <row r="902545" spans="16:16" x14ac:dyDescent="0.3">
      <c r="P902545" s="83"/>
    </row>
    <row r="902546" spans="16:16" x14ac:dyDescent="0.3">
      <c r="P902546" s="83"/>
    </row>
    <row r="902547" spans="16:16" x14ac:dyDescent="0.3">
      <c r="P902547" s="83"/>
    </row>
    <row r="902548" spans="16:16" x14ac:dyDescent="0.3">
      <c r="P902548" s="83"/>
    </row>
    <row r="902549" spans="16:16" x14ac:dyDescent="0.3">
      <c r="P902549" s="83"/>
    </row>
    <row r="902550" spans="16:16" x14ac:dyDescent="0.3">
      <c r="P902550" s="83"/>
    </row>
    <row r="902551" spans="16:16" x14ac:dyDescent="0.3">
      <c r="P902551" s="83"/>
    </row>
    <row r="902552" spans="16:16" x14ac:dyDescent="0.3">
      <c r="P902552" s="83"/>
    </row>
    <row r="902553" spans="16:16" x14ac:dyDescent="0.3">
      <c r="P902553" s="83"/>
    </row>
    <row r="902554" spans="16:16" x14ac:dyDescent="0.3">
      <c r="P902554" s="83"/>
    </row>
    <row r="902555" spans="16:16" x14ac:dyDescent="0.3">
      <c r="P902555" s="83"/>
    </row>
    <row r="902556" spans="16:16" x14ac:dyDescent="0.3">
      <c r="P902556" s="83"/>
    </row>
    <row r="902557" spans="16:16" x14ac:dyDescent="0.3">
      <c r="P902557" s="83"/>
    </row>
    <row r="902558" spans="16:16" x14ac:dyDescent="0.3">
      <c r="P902558" s="83"/>
    </row>
    <row r="902559" spans="16:16" x14ac:dyDescent="0.3">
      <c r="P902559" s="83"/>
    </row>
    <row r="902560" spans="16:16" x14ac:dyDescent="0.3">
      <c r="P902560" s="83"/>
    </row>
    <row r="902561" spans="16:16" x14ac:dyDescent="0.3">
      <c r="P902561" s="83"/>
    </row>
    <row r="902562" spans="16:16" x14ac:dyDescent="0.3">
      <c r="P902562" s="83"/>
    </row>
    <row r="902563" spans="16:16" x14ac:dyDescent="0.3">
      <c r="P902563" s="83"/>
    </row>
    <row r="902564" spans="16:16" x14ac:dyDescent="0.3">
      <c r="P902564" s="83"/>
    </row>
    <row r="902565" spans="16:16" x14ac:dyDescent="0.3">
      <c r="P902565" s="83"/>
    </row>
    <row r="902566" spans="16:16" x14ac:dyDescent="0.3">
      <c r="P902566" s="83"/>
    </row>
    <row r="902567" spans="16:16" x14ac:dyDescent="0.3">
      <c r="P902567" s="83"/>
    </row>
    <row r="902568" spans="16:16" x14ac:dyDescent="0.3">
      <c r="P902568" s="83"/>
    </row>
    <row r="902569" spans="16:16" x14ac:dyDescent="0.3">
      <c r="P902569" s="83"/>
    </row>
    <row r="902570" spans="16:16" x14ac:dyDescent="0.3">
      <c r="P902570" s="83"/>
    </row>
    <row r="902571" spans="16:16" x14ac:dyDescent="0.3">
      <c r="P902571" s="83"/>
    </row>
    <row r="902572" spans="16:16" x14ac:dyDescent="0.3">
      <c r="P902572" s="83"/>
    </row>
    <row r="902573" spans="16:16" x14ac:dyDescent="0.3">
      <c r="P902573" s="83"/>
    </row>
    <row r="902574" spans="16:16" x14ac:dyDescent="0.3">
      <c r="P902574" s="83"/>
    </row>
    <row r="902575" spans="16:16" x14ac:dyDescent="0.3">
      <c r="P902575" s="83"/>
    </row>
    <row r="902576" spans="16:16" x14ac:dyDescent="0.3">
      <c r="P902576" s="83"/>
    </row>
    <row r="902577" spans="16:16" x14ac:dyDescent="0.3">
      <c r="P902577" s="83"/>
    </row>
    <row r="902578" spans="16:16" x14ac:dyDescent="0.3">
      <c r="P902578" s="83"/>
    </row>
    <row r="902579" spans="16:16" x14ac:dyDescent="0.3">
      <c r="P902579" s="83"/>
    </row>
    <row r="902580" spans="16:16" x14ac:dyDescent="0.3">
      <c r="P902580" s="83"/>
    </row>
    <row r="902581" spans="16:16" x14ac:dyDescent="0.3">
      <c r="P902581" s="83"/>
    </row>
    <row r="902582" spans="16:16" x14ac:dyDescent="0.3">
      <c r="P902582" s="83"/>
    </row>
    <row r="902583" spans="16:16" x14ac:dyDescent="0.3">
      <c r="P902583" s="83"/>
    </row>
    <row r="902584" spans="16:16" x14ac:dyDescent="0.3">
      <c r="P902584" s="83"/>
    </row>
    <row r="902585" spans="16:16" x14ac:dyDescent="0.3">
      <c r="P902585" s="83"/>
    </row>
    <row r="902586" spans="16:16" x14ac:dyDescent="0.3">
      <c r="P902586" s="83"/>
    </row>
    <row r="902587" spans="16:16" x14ac:dyDescent="0.3">
      <c r="P902587" s="83"/>
    </row>
    <row r="902588" spans="16:16" x14ac:dyDescent="0.3">
      <c r="P902588" s="83"/>
    </row>
    <row r="902589" spans="16:16" x14ac:dyDescent="0.3">
      <c r="P902589" s="83"/>
    </row>
    <row r="902590" spans="16:16" x14ac:dyDescent="0.3">
      <c r="P902590" s="83"/>
    </row>
    <row r="902591" spans="16:16" x14ac:dyDescent="0.3">
      <c r="P902591" s="83"/>
    </row>
    <row r="902592" spans="16:16" x14ac:dyDescent="0.3">
      <c r="P902592" s="83"/>
    </row>
    <row r="902593" spans="16:16" x14ac:dyDescent="0.3">
      <c r="P902593" s="83"/>
    </row>
    <row r="902594" spans="16:16" x14ac:dyDescent="0.3">
      <c r="P902594" s="83"/>
    </row>
    <row r="902595" spans="16:16" x14ac:dyDescent="0.3">
      <c r="P902595" s="83"/>
    </row>
    <row r="902596" spans="16:16" x14ac:dyDescent="0.3">
      <c r="P902596" s="83"/>
    </row>
    <row r="902597" spans="16:16" x14ac:dyDescent="0.3">
      <c r="P902597" s="83"/>
    </row>
    <row r="902598" spans="16:16" x14ac:dyDescent="0.3">
      <c r="P902598" s="83"/>
    </row>
    <row r="902599" spans="16:16" x14ac:dyDescent="0.3">
      <c r="P902599" s="83"/>
    </row>
    <row r="902600" spans="16:16" x14ac:dyDescent="0.3">
      <c r="P902600" s="83"/>
    </row>
    <row r="902601" spans="16:16" x14ac:dyDescent="0.3">
      <c r="P902601" s="83"/>
    </row>
    <row r="902602" spans="16:16" x14ac:dyDescent="0.3">
      <c r="P902602" s="83"/>
    </row>
    <row r="902603" spans="16:16" x14ac:dyDescent="0.3">
      <c r="P902603" s="83"/>
    </row>
    <row r="902604" spans="16:16" x14ac:dyDescent="0.3">
      <c r="P902604" s="83"/>
    </row>
    <row r="902605" spans="16:16" x14ac:dyDescent="0.3">
      <c r="P902605" s="83"/>
    </row>
    <row r="902606" spans="16:16" x14ac:dyDescent="0.3">
      <c r="P902606" s="83"/>
    </row>
    <row r="902607" spans="16:16" x14ac:dyDescent="0.3">
      <c r="P902607" s="83"/>
    </row>
    <row r="902608" spans="16:16" x14ac:dyDescent="0.3">
      <c r="P902608" s="83"/>
    </row>
    <row r="902609" spans="16:16" x14ac:dyDescent="0.3">
      <c r="P902609" s="83"/>
    </row>
    <row r="902610" spans="16:16" x14ac:dyDescent="0.3">
      <c r="P902610" s="83"/>
    </row>
    <row r="902611" spans="16:16" x14ac:dyDescent="0.3">
      <c r="P902611" s="83"/>
    </row>
    <row r="902612" spans="16:16" x14ac:dyDescent="0.3">
      <c r="P902612" s="83"/>
    </row>
    <row r="902613" spans="16:16" x14ac:dyDescent="0.3">
      <c r="P902613" s="83"/>
    </row>
    <row r="902614" spans="16:16" x14ac:dyDescent="0.3">
      <c r="P902614" s="83"/>
    </row>
    <row r="902615" spans="16:16" x14ac:dyDescent="0.3">
      <c r="P902615" s="83"/>
    </row>
    <row r="902616" spans="16:16" x14ac:dyDescent="0.3">
      <c r="P902616" s="83"/>
    </row>
    <row r="902617" spans="16:16" x14ac:dyDescent="0.3">
      <c r="P902617" s="83"/>
    </row>
    <row r="902618" spans="16:16" x14ac:dyDescent="0.3">
      <c r="P902618" s="83"/>
    </row>
    <row r="902619" spans="16:16" x14ac:dyDescent="0.3">
      <c r="P902619" s="83"/>
    </row>
    <row r="902620" spans="16:16" x14ac:dyDescent="0.3">
      <c r="P902620" s="83"/>
    </row>
    <row r="902621" spans="16:16" x14ac:dyDescent="0.3">
      <c r="P902621" s="83"/>
    </row>
    <row r="902622" spans="16:16" x14ac:dyDescent="0.3">
      <c r="P902622" s="83"/>
    </row>
    <row r="902623" spans="16:16" x14ac:dyDescent="0.3">
      <c r="P902623" s="83"/>
    </row>
    <row r="902624" spans="16:16" x14ac:dyDescent="0.3">
      <c r="P902624" s="83"/>
    </row>
    <row r="902625" spans="16:16" x14ac:dyDescent="0.3">
      <c r="P902625" s="83"/>
    </row>
    <row r="902626" spans="16:16" x14ac:dyDescent="0.3">
      <c r="P902626" s="83"/>
    </row>
    <row r="902627" spans="16:16" x14ac:dyDescent="0.3">
      <c r="P902627" s="83"/>
    </row>
    <row r="902628" spans="16:16" x14ac:dyDescent="0.3">
      <c r="P902628" s="83"/>
    </row>
    <row r="902629" spans="16:16" x14ac:dyDescent="0.3">
      <c r="P902629" s="83"/>
    </row>
    <row r="902630" spans="16:16" x14ac:dyDescent="0.3">
      <c r="P902630" s="83"/>
    </row>
    <row r="902631" spans="16:16" x14ac:dyDescent="0.3">
      <c r="P902631" s="83"/>
    </row>
    <row r="902632" spans="16:16" x14ac:dyDescent="0.3">
      <c r="P902632" s="83"/>
    </row>
    <row r="902633" spans="16:16" x14ac:dyDescent="0.3">
      <c r="P902633" s="83"/>
    </row>
    <row r="902634" spans="16:16" x14ac:dyDescent="0.3">
      <c r="P902634" s="83"/>
    </row>
    <row r="902635" spans="16:16" x14ac:dyDescent="0.3">
      <c r="P902635" s="83"/>
    </row>
    <row r="902636" spans="16:16" x14ac:dyDescent="0.3">
      <c r="P902636" s="83"/>
    </row>
    <row r="902637" spans="16:16" x14ac:dyDescent="0.3">
      <c r="P902637" s="83"/>
    </row>
    <row r="902638" spans="16:16" x14ac:dyDescent="0.3">
      <c r="P902638" s="83"/>
    </row>
    <row r="902639" spans="16:16" x14ac:dyDescent="0.3">
      <c r="P902639" s="83"/>
    </row>
    <row r="902640" spans="16:16" x14ac:dyDescent="0.3">
      <c r="P902640" s="83"/>
    </row>
    <row r="902641" spans="16:16" x14ac:dyDescent="0.3">
      <c r="P902641" s="83"/>
    </row>
    <row r="902642" spans="16:16" x14ac:dyDescent="0.3">
      <c r="P902642" s="83"/>
    </row>
    <row r="902643" spans="16:16" x14ac:dyDescent="0.3">
      <c r="P902643" s="83"/>
    </row>
    <row r="902644" spans="16:16" x14ac:dyDescent="0.3">
      <c r="P902644" s="83"/>
    </row>
    <row r="902645" spans="16:16" x14ac:dyDescent="0.3">
      <c r="P902645" s="83"/>
    </row>
    <row r="902646" spans="16:16" x14ac:dyDescent="0.3">
      <c r="P902646" s="83"/>
    </row>
    <row r="902647" spans="16:16" x14ac:dyDescent="0.3">
      <c r="P902647" s="83"/>
    </row>
    <row r="902648" spans="16:16" x14ac:dyDescent="0.3">
      <c r="P902648" s="83"/>
    </row>
    <row r="902649" spans="16:16" x14ac:dyDescent="0.3">
      <c r="P902649" s="83"/>
    </row>
    <row r="902650" spans="16:16" x14ac:dyDescent="0.3">
      <c r="P902650" s="83"/>
    </row>
    <row r="902651" spans="16:16" x14ac:dyDescent="0.3">
      <c r="P902651" s="83"/>
    </row>
    <row r="902652" spans="16:16" x14ac:dyDescent="0.3">
      <c r="P902652" s="83"/>
    </row>
    <row r="902653" spans="16:16" x14ac:dyDescent="0.3">
      <c r="P902653" s="83"/>
    </row>
    <row r="902654" spans="16:16" x14ac:dyDescent="0.3">
      <c r="P902654" s="83"/>
    </row>
    <row r="902655" spans="16:16" x14ac:dyDescent="0.3">
      <c r="P902655" s="83"/>
    </row>
    <row r="902656" spans="16:16" x14ac:dyDescent="0.3">
      <c r="P902656" s="83"/>
    </row>
    <row r="902657" spans="16:16" x14ac:dyDescent="0.3">
      <c r="P902657" s="83"/>
    </row>
    <row r="902658" spans="16:16" x14ac:dyDescent="0.3">
      <c r="P902658" s="83"/>
    </row>
    <row r="902659" spans="16:16" x14ac:dyDescent="0.3">
      <c r="P902659" s="83"/>
    </row>
    <row r="902660" spans="16:16" x14ac:dyDescent="0.3">
      <c r="P902660" s="83"/>
    </row>
    <row r="902661" spans="16:16" x14ac:dyDescent="0.3">
      <c r="P902661" s="83"/>
    </row>
    <row r="902662" spans="16:16" x14ac:dyDescent="0.3">
      <c r="P902662" s="83"/>
    </row>
    <row r="902663" spans="16:16" x14ac:dyDescent="0.3">
      <c r="P902663" s="83"/>
    </row>
    <row r="902664" spans="16:16" x14ac:dyDescent="0.3">
      <c r="P902664" s="83"/>
    </row>
    <row r="902665" spans="16:16" x14ac:dyDescent="0.3">
      <c r="P902665" s="83"/>
    </row>
    <row r="902666" spans="16:16" x14ac:dyDescent="0.3">
      <c r="P902666" s="83"/>
    </row>
    <row r="902667" spans="16:16" x14ac:dyDescent="0.3">
      <c r="P902667" s="83"/>
    </row>
    <row r="902668" spans="16:16" x14ac:dyDescent="0.3">
      <c r="P902668" s="83"/>
    </row>
    <row r="902669" spans="16:16" x14ac:dyDescent="0.3">
      <c r="P902669" s="83"/>
    </row>
    <row r="902670" spans="16:16" x14ac:dyDescent="0.3">
      <c r="P902670" s="83"/>
    </row>
    <row r="902671" spans="16:16" x14ac:dyDescent="0.3">
      <c r="P902671" s="83"/>
    </row>
    <row r="902672" spans="16:16" x14ac:dyDescent="0.3">
      <c r="P902672" s="83"/>
    </row>
    <row r="902673" spans="16:16" x14ac:dyDescent="0.3">
      <c r="P902673" s="83"/>
    </row>
    <row r="902674" spans="16:16" x14ac:dyDescent="0.3">
      <c r="P902674" s="83"/>
    </row>
    <row r="902675" spans="16:16" x14ac:dyDescent="0.3">
      <c r="P902675" s="83"/>
    </row>
    <row r="902676" spans="16:16" x14ac:dyDescent="0.3">
      <c r="P902676" s="83"/>
    </row>
    <row r="902677" spans="16:16" x14ac:dyDescent="0.3">
      <c r="P902677" s="83"/>
    </row>
    <row r="902678" spans="16:16" x14ac:dyDescent="0.3">
      <c r="P902678" s="83"/>
    </row>
    <row r="902679" spans="16:16" x14ac:dyDescent="0.3">
      <c r="P902679" s="83"/>
    </row>
    <row r="902680" spans="16:16" x14ac:dyDescent="0.3">
      <c r="P902680" s="83"/>
    </row>
    <row r="902681" spans="16:16" x14ac:dyDescent="0.3">
      <c r="P902681" s="83"/>
    </row>
    <row r="902682" spans="16:16" x14ac:dyDescent="0.3">
      <c r="P902682" s="83"/>
    </row>
    <row r="902683" spans="16:16" x14ac:dyDescent="0.3">
      <c r="P902683" s="83"/>
    </row>
    <row r="902684" spans="16:16" x14ac:dyDescent="0.3">
      <c r="P902684" s="83"/>
    </row>
    <row r="902685" spans="16:16" x14ac:dyDescent="0.3">
      <c r="P902685" s="83"/>
    </row>
    <row r="902686" spans="16:16" x14ac:dyDescent="0.3">
      <c r="P902686" s="83"/>
    </row>
    <row r="902687" spans="16:16" x14ac:dyDescent="0.3">
      <c r="P902687" s="83"/>
    </row>
    <row r="902688" spans="16:16" x14ac:dyDescent="0.3">
      <c r="P902688" s="83"/>
    </row>
    <row r="902689" spans="16:16" x14ac:dyDescent="0.3">
      <c r="P902689" s="83"/>
    </row>
    <row r="902690" spans="16:16" x14ac:dyDescent="0.3">
      <c r="P902690" s="83"/>
    </row>
    <row r="902691" spans="16:16" x14ac:dyDescent="0.3">
      <c r="P902691" s="83"/>
    </row>
    <row r="902692" spans="16:16" x14ac:dyDescent="0.3">
      <c r="P902692" s="83"/>
    </row>
    <row r="902693" spans="16:16" x14ac:dyDescent="0.3">
      <c r="P902693" s="83"/>
    </row>
    <row r="902694" spans="16:16" x14ac:dyDescent="0.3">
      <c r="P902694" s="83"/>
    </row>
    <row r="902695" spans="16:16" x14ac:dyDescent="0.3">
      <c r="P902695" s="83"/>
    </row>
    <row r="902696" spans="16:16" x14ac:dyDescent="0.3">
      <c r="P902696" s="83"/>
    </row>
    <row r="902697" spans="16:16" x14ac:dyDescent="0.3">
      <c r="P902697" s="83"/>
    </row>
    <row r="902698" spans="16:16" x14ac:dyDescent="0.3">
      <c r="P902698" s="83"/>
    </row>
    <row r="902699" spans="16:16" x14ac:dyDescent="0.3">
      <c r="P902699" s="83"/>
    </row>
    <row r="902700" spans="16:16" x14ac:dyDescent="0.3">
      <c r="P902700" s="83"/>
    </row>
    <row r="902701" spans="16:16" x14ac:dyDescent="0.3">
      <c r="P902701" s="83"/>
    </row>
    <row r="902702" spans="16:16" x14ac:dyDescent="0.3">
      <c r="P902702" s="83"/>
    </row>
    <row r="902703" spans="16:16" x14ac:dyDescent="0.3">
      <c r="P902703" s="83"/>
    </row>
    <row r="902704" spans="16:16" x14ac:dyDescent="0.3">
      <c r="P902704" s="83"/>
    </row>
    <row r="902705" spans="16:16" x14ac:dyDescent="0.3">
      <c r="P902705" s="83"/>
    </row>
    <row r="902706" spans="16:16" x14ac:dyDescent="0.3">
      <c r="P902706" s="83"/>
    </row>
    <row r="902707" spans="16:16" x14ac:dyDescent="0.3">
      <c r="P902707" s="83"/>
    </row>
    <row r="902708" spans="16:16" x14ac:dyDescent="0.3">
      <c r="P902708" s="83"/>
    </row>
    <row r="902709" spans="16:16" x14ac:dyDescent="0.3">
      <c r="P902709" s="83"/>
    </row>
    <row r="902710" spans="16:16" x14ac:dyDescent="0.3">
      <c r="P902710" s="83"/>
    </row>
    <row r="902711" spans="16:16" x14ac:dyDescent="0.3">
      <c r="P902711" s="83"/>
    </row>
    <row r="902712" spans="16:16" x14ac:dyDescent="0.3">
      <c r="P902712" s="83"/>
    </row>
    <row r="902713" spans="16:16" x14ac:dyDescent="0.3">
      <c r="P902713" s="83"/>
    </row>
    <row r="902714" spans="16:16" x14ac:dyDescent="0.3">
      <c r="P902714" s="83"/>
    </row>
    <row r="902715" spans="16:16" x14ac:dyDescent="0.3">
      <c r="P902715" s="83"/>
    </row>
    <row r="902716" spans="16:16" x14ac:dyDescent="0.3">
      <c r="P902716" s="83"/>
    </row>
    <row r="902717" spans="16:16" x14ac:dyDescent="0.3">
      <c r="P902717" s="83"/>
    </row>
    <row r="902718" spans="16:16" x14ac:dyDescent="0.3">
      <c r="P902718" s="83"/>
    </row>
    <row r="902719" spans="16:16" x14ac:dyDescent="0.3">
      <c r="P902719" s="83"/>
    </row>
    <row r="902720" spans="16:16" x14ac:dyDescent="0.3">
      <c r="P902720" s="83"/>
    </row>
    <row r="902721" spans="16:16" x14ac:dyDescent="0.3">
      <c r="P902721" s="83"/>
    </row>
    <row r="902722" spans="16:16" x14ac:dyDescent="0.3">
      <c r="P902722" s="83"/>
    </row>
    <row r="902723" spans="16:16" x14ac:dyDescent="0.3">
      <c r="P902723" s="83"/>
    </row>
    <row r="902724" spans="16:16" x14ac:dyDescent="0.3">
      <c r="P902724" s="83"/>
    </row>
    <row r="902725" spans="16:16" x14ac:dyDescent="0.3">
      <c r="P902725" s="83"/>
    </row>
    <row r="902726" spans="16:16" x14ac:dyDescent="0.3">
      <c r="P902726" s="83"/>
    </row>
    <row r="902727" spans="16:16" x14ac:dyDescent="0.3">
      <c r="P902727" s="83"/>
    </row>
    <row r="902728" spans="16:16" x14ac:dyDescent="0.3">
      <c r="P902728" s="83"/>
    </row>
    <row r="902729" spans="16:16" x14ac:dyDescent="0.3">
      <c r="P902729" s="83"/>
    </row>
    <row r="902730" spans="16:16" x14ac:dyDescent="0.3">
      <c r="P902730" s="83"/>
    </row>
    <row r="902731" spans="16:16" x14ac:dyDescent="0.3">
      <c r="P902731" s="83"/>
    </row>
    <row r="902732" spans="16:16" x14ac:dyDescent="0.3">
      <c r="P902732" s="83"/>
    </row>
    <row r="902733" spans="16:16" x14ac:dyDescent="0.3">
      <c r="P902733" s="83"/>
    </row>
    <row r="902734" spans="16:16" x14ac:dyDescent="0.3">
      <c r="P902734" s="83"/>
    </row>
    <row r="902735" spans="16:16" x14ac:dyDescent="0.3">
      <c r="P902735" s="83"/>
    </row>
    <row r="902736" spans="16:16" x14ac:dyDescent="0.3">
      <c r="P902736" s="83"/>
    </row>
    <row r="902737" spans="16:16" x14ac:dyDescent="0.3">
      <c r="P902737" s="83"/>
    </row>
    <row r="902738" spans="16:16" x14ac:dyDescent="0.3">
      <c r="P902738" s="83"/>
    </row>
    <row r="902739" spans="16:16" x14ac:dyDescent="0.3">
      <c r="P902739" s="83"/>
    </row>
    <row r="902740" spans="16:16" x14ac:dyDescent="0.3">
      <c r="P902740" s="83"/>
    </row>
    <row r="902741" spans="16:16" x14ac:dyDescent="0.3">
      <c r="P902741" s="83"/>
    </row>
    <row r="902742" spans="16:16" x14ac:dyDescent="0.3">
      <c r="P902742" s="83"/>
    </row>
    <row r="902743" spans="16:16" x14ac:dyDescent="0.3">
      <c r="P902743" s="83"/>
    </row>
    <row r="902744" spans="16:16" x14ac:dyDescent="0.3">
      <c r="P902744" s="83"/>
    </row>
    <row r="902745" spans="16:16" x14ac:dyDescent="0.3">
      <c r="P902745" s="83"/>
    </row>
    <row r="902746" spans="16:16" x14ac:dyDescent="0.3">
      <c r="P902746" s="83"/>
    </row>
    <row r="902747" spans="16:16" x14ac:dyDescent="0.3">
      <c r="P902747" s="83"/>
    </row>
    <row r="902748" spans="16:16" x14ac:dyDescent="0.3">
      <c r="P902748" s="83"/>
    </row>
    <row r="902749" spans="16:16" x14ac:dyDescent="0.3">
      <c r="P902749" s="83"/>
    </row>
    <row r="902750" spans="16:16" x14ac:dyDescent="0.3">
      <c r="P902750" s="83"/>
    </row>
    <row r="902751" spans="16:16" x14ac:dyDescent="0.3">
      <c r="P902751" s="83"/>
    </row>
    <row r="902752" spans="16:16" x14ac:dyDescent="0.3">
      <c r="P902752" s="83"/>
    </row>
    <row r="902753" spans="16:16" x14ac:dyDescent="0.3">
      <c r="P902753" s="83"/>
    </row>
    <row r="902754" spans="16:16" x14ac:dyDescent="0.3">
      <c r="P902754" s="83"/>
    </row>
    <row r="902755" spans="16:16" x14ac:dyDescent="0.3">
      <c r="P902755" s="83"/>
    </row>
    <row r="902756" spans="16:16" x14ac:dyDescent="0.3">
      <c r="P902756" s="83"/>
    </row>
    <row r="902757" spans="16:16" x14ac:dyDescent="0.3">
      <c r="P902757" s="83"/>
    </row>
    <row r="902758" spans="16:16" x14ac:dyDescent="0.3">
      <c r="P902758" s="83"/>
    </row>
    <row r="902759" spans="16:16" x14ac:dyDescent="0.3">
      <c r="P902759" s="83"/>
    </row>
    <row r="902760" spans="16:16" x14ac:dyDescent="0.3">
      <c r="P902760" s="83"/>
    </row>
    <row r="902761" spans="16:16" x14ac:dyDescent="0.3">
      <c r="P902761" s="83"/>
    </row>
    <row r="902762" spans="16:16" x14ac:dyDescent="0.3">
      <c r="P902762" s="83"/>
    </row>
    <row r="902763" spans="16:16" x14ac:dyDescent="0.3">
      <c r="P902763" s="83"/>
    </row>
    <row r="902764" spans="16:16" x14ac:dyDescent="0.3">
      <c r="P902764" s="83"/>
    </row>
    <row r="902765" spans="16:16" x14ac:dyDescent="0.3">
      <c r="P902765" s="83"/>
    </row>
    <row r="902766" spans="16:16" x14ac:dyDescent="0.3">
      <c r="P902766" s="83"/>
    </row>
    <row r="902767" spans="16:16" x14ac:dyDescent="0.3">
      <c r="P902767" s="83"/>
    </row>
    <row r="902768" spans="16:16" x14ac:dyDescent="0.3">
      <c r="P902768" s="83"/>
    </row>
    <row r="902769" spans="16:16" x14ac:dyDescent="0.3">
      <c r="P902769" s="83"/>
    </row>
    <row r="902770" spans="16:16" x14ac:dyDescent="0.3">
      <c r="P902770" s="83"/>
    </row>
    <row r="902771" spans="16:16" x14ac:dyDescent="0.3">
      <c r="P902771" s="83"/>
    </row>
    <row r="902772" spans="16:16" x14ac:dyDescent="0.3">
      <c r="P902772" s="83"/>
    </row>
    <row r="902773" spans="16:16" x14ac:dyDescent="0.3">
      <c r="P902773" s="83"/>
    </row>
    <row r="902774" spans="16:16" x14ac:dyDescent="0.3">
      <c r="P902774" s="83"/>
    </row>
    <row r="902775" spans="16:16" x14ac:dyDescent="0.3">
      <c r="P902775" s="83"/>
    </row>
    <row r="902776" spans="16:16" x14ac:dyDescent="0.3">
      <c r="P902776" s="83"/>
    </row>
    <row r="902777" spans="16:16" x14ac:dyDescent="0.3">
      <c r="P902777" s="83"/>
    </row>
    <row r="902778" spans="16:16" x14ac:dyDescent="0.3">
      <c r="P902778" s="83"/>
    </row>
    <row r="902779" spans="16:16" x14ac:dyDescent="0.3">
      <c r="P902779" s="83"/>
    </row>
    <row r="902780" spans="16:16" x14ac:dyDescent="0.3">
      <c r="P902780" s="83"/>
    </row>
    <row r="902781" spans="16:16" x14ac:dyDescent="0.3">
      <c r="P902781" s="83"/>
    </row>
    <row r="902782" spans="16:16" x14ac:dyDescent="0.3">
      <c r="P902782" s="83"/>
    </row>
    <row r="902783" spans="16:16" x14ac:dyDescent="0.3">
      <c r="P902783" s="83"/>
    </row>
    <row r="902784" spans="16:16" x14ac:dyDescent="0.3">
      <c r="P902784" s="83"/>
    </row>
    <row r="902785" spans="16:16" x14ac:dyDescent="0.3">
      <c r="P902785" s="83"/>
    </row>
    <row r="902786" spans="16:16" x14ac:dyDescent="0.3">
      <c r="P902786" s="83"/>
    </row>
    <row r="902787" spans="16:16" x14ac:dyDescent="0.3">
      <c r="P902787" s="83"/>
    </row>
    <row r="902788" spans="16:16" x14ac:dyDescent="0.3">
      <c r="P902788" s="83"/>
    </row>
    <row r="902789" spans="16:16" x14ac:dyDescent="0.3">
      <c r="P902789" s="83"/>
    </row>
    <row r="902790" spans="16:16" x14ac:dyDescent="0.3">
      <c r="P902790" s="83"/>
    </row>
    <row r="902791" spans="16:16" x14ac:dyDescent="0.3">
      <c r="P902791" s="83"/>
    </row>
    <row r="902792" spans="16:16" x14ac:dyDescent="0.3">
      <c r="P902792" s="83"/>
    </row>
    <row r="902793" spans="16:16" x14ac:dyDescent="0.3">
      <c r="P902793" s="83"/>
    </row>
    <row r="902794" spans="16:16" x14ac:dyDescent="0.3">
      <c r="P902794" s="83"/>
    </row>
    <row r="902795" spans="16:16" x14ac:dyDescent="0.3">
      <c r="P902795" s="83"/>
    </row>
    <row r="902796" spans="16:16" x14ac:dyDescent="0.3">
      <c r="P902796" s="83"/>
    </row>
    <row r="902797" spans="16:16" x14ac:dyDescent="0.3">
      <c r="P902797" s="83"/>
    </row>
    <row r="902798" spans="16:16" x14ac:dyDescent="0.3">
      <c r="P902798" s="83"/>
    </row>
    <row r="902799" spans="16:16" x14ac:dyDescent="0.3">
      <c r="P902799" s="83"/>
    </row>
    <row r="902800" spans="16:16" x14ac:dyDescent="0.3">
      <c r="P902800" s="83"/>
    </row>
    <row r="902801" spans="16:16" x14ac:dyDescent="0.3">
      <c r="P902801" s="83"/>
    </row>
    <row r="902802" spans="16:16" x14ac:dyDescent="0.3">
      <c r="P902802" s="83"/>
    </row>
    <row r="902803" spans="16:16" x14ac:dyDescent="0.3">
      <c r="P902803" s="83"/>
    </row>
    <row r="902804" spans="16:16" x14ac:dyDescent="0.3">
      <c r="P902804" s="83"/>
    </row>
    <row r="902805" spans="16:16" x14ac:dyDescent="0.3">
      <c r="P902805" s="83"/>
    </row>
    <row r="902806" spans="16:16" x14ac:dyDescent="0.3">
      <c r="P902806" s="83"/>
    </row>
    <row r="902807" spans="16:16" x14ac:dyDescent="0.3">
      <c r="P902807" s="83"/>
    </row>
    <row r="902808" spans="16:16" x14ac:dyDescent="0.3">
      <c r="P902808" s="83"/>
    </row>
    <row r="902809" spans="16:16" x14ac:dyDescent="0.3">
      <c r="P902809" s="83"/>
    </row>
    <row r="902810" spans="16:16" x14ac:dyDescent="0.3">
      <c r="P902810" s="83"/>
    </row>
    <row r="902811" spans="16:16" x14ac:dyDescent="0.3">
      <c r="P902811" s="83"/>
    </row>
    <row r="902812" spans="16:16" x14ac:dyDescent="0.3">
      <c r="P902812" s="83"/>
    </row>
    <row r="902813" spans="16:16" x14ac:dyDescent="0.3">
      <c r="P902813" s="83"/>
    </row>
    <row r="902814" spans="16:16" x14ac:dyDescent="0.3">
      <c r="P902814" s="83"/>
    </row>
    <row r="902815" spans="16:16" x14ac:dyDescent="0.3">
      <c r="P902815" s="83"/>
    </row>
    <row r="902816" spans="16:16" x14ac:dyDescent="0.3">
      <c r="P902816" s="83"/>
    </row>
    <row r="902817" spans="16:16" x14ac:dyDescent="0.3">
      <c r="P902817" s="83"/>
    </row>
    <row r="902818" spans="16:16" x14ac:dyDescent="0.3">
      <c r="P902818" s="83"/>
    </row>
    <row r="902819" spans="16:16" x14ac:dyDescent="0.3">
      <c r="P902819" s="83"/>
    </row>
    <row r="902820" spans="16:16" x14ac:dyDescent="0.3">
      <c r="P902820" s="83"/>
    </row>
    <row r="902821" spans="16:16" x14ac:dyDescent="0.3">
      <c r="P902821" s="83"/>
    </row>
    <row r="902822" spans="16:16" x14ac:dyDescent="0.3">
      <c r="P902822" s="83"/>
    </row>
    <row r="902823" spans="16:16" x14ac:dyDescent="0.3">
      <c r="P902823" s="83"/>
    </row>
    <row r="902824" spans="16:16" x14ac:dyDescent="0.3">
      <c r="P902824" s="83"/>
    </row>
    <row r="902825" spans="16:16" x14ac:dyDescent="0.3">
      <c r="P902825" s="83"/>
    </row>
    <row r="902826" spans="16:16" x14ac:dyDescent="0.3">
      <c r="P902826" s="83"/>
    </row>
    <row r="902827" spans="16:16" x14ac:dyDescent="0.3">
      <c r="P902827" s="83"/>
    </row>
    <row r="902828" spans="16:16" x14ac:dyDescent="0.3">
      <c r="P902828" s="83"/>
    </row>
    <row r="902829" spans="16:16" x14ac:dyDescent="0.3">
      <c r="P902829" s="83"/>
    </row>
    <row r="902830" spans="16:16" x14ac:dyDescent="0.3">
      <c r="P902830" s="83"/>
    </row>
    <row r="902831" spans="16:16" x14ac:dyDescent="0.3">
      <c r="P902831" s="83"/>
    </row>
    <row r="902832" spans="16:16" x14ac:dyDescent="0.3">
      <c r="P902832" s="83"/>
    </row>
    <row r="902833" spans="16:16" x14ac:dyDescent="0.3">
      <c r="P902833" s="83"/>
    </row>
    <row r="902834" spans="16:16" x14ac:dyDescent="0.3">
      <c r="P902834" s="83"/>
    </row>
    <row r="902835" spans="16:16" x14ac:dyDescent="0.3">
      <c r="P902835" s="83"/>
    </row>
    <row r="902836" spans="16:16" x14ac:dyDescent="0.3">
      <c r="P902836" s="83"/>
    </row>
    <row r="902837" spans="16:16" x14ac:dyDescent="0.3">
      <c r="P902837" s="83"/>
    </row>
    <row r="902838" spans="16:16" x14ac:dyDescent="0.3">
      <c r="P902838" s="83"/>
    </row>
    <row r="902839" spans="16:16" x14ac:dyDescent="0.3">
      <c r="P902839" s="83"/>
    </row>
    <row r="902840" spans="16:16" x14ac:dyDescent="0.3">
      <c r="P902840" s="83"/>
    </row>
    <row r="902841" spans="16:16" x14ac:dyDescent="0.3">
      <c r="P902841" s="83"/>
    </row>
    <row r="902842" spans="16:16" x14ac:dyDescent="0.3">
      <c r="P902842" s="83"/>
    </row>
    <row r="902843" spans="16:16" x14ac:dyDescent="0.3">
      <c r="P902843" s="83"/>
    </row>
    <row r="902844" spans="16:16" x14ac:dyDescent="0.3">
      <c r="P902844" s="83"/>
    </row>
    <row r="902845" spans="16:16" x14ac:dyDescent="0.3">
      <c r="P902845" s="83"/>
    </row>
    <row r="902846" spans="16:16" x14ac:dyDescent="0.3">
      <c r="P902846" s="83"/>
    </row>
    <row r="902847" spans="16:16" x14ac:dyDescent="0.3">
      <c r="P902847" s="83"/>
    </row>
    <row r="902848" spans="16:16" x14ac:dyDescent="0.3">
      <c r="P902848" s="83"/>
    </row>
    <row r="902849" spans="16:16" x14ac:dyDescent="0.3">
      <c r="P902849" s="83"/>
    </row>
    <row r="902850" spans="16:16" x14ac:dyDescent="0.3">
      <c r="P902850" s="83"/>
    </row>
    <row r="902851" spans="16:16" x14ac:dyDescent="0.3">
      <c r="P902851" s="83"/>
    </row>
    <row r="902852" spans="16:16" x14ac:dyDescent="0.3">
      <c r="P902852" s="83"/>
    </row>
    <row r="902853" spans="16:16" x14ac:dyDescent="0.3">
      <c r="P902853" s="83"/>
    </row>
    <row r="902854" spans="16:16" x14ac:dyDescent="0.3">
      <c r="P902854" s="83"/>
    </row>
    <row r="902855" spans="16:16" x14ac:dyDescent="0.3">
      <c r="P902855" s="83"/>
    </row>
    <row r="902856" spans="16:16" x14ac:dyDescent="0.3">
      <c r="P902856" s="83"/>
    </row>
    <row r="902857" spans="16:16" x14ac:dyDescent="0.3">
      <c r="P902857" s="83"/>
    </row>
    <row r="902858" spans="16:16" x14ac:dyDescent="0.3">
      <c r="P902858" s="83"/>
    </row>
    <row r="902859" spans="16:16" x14ac:dyDescent="0.3">
      <c r="P902859" s="83"/>
    </row>
    <row r="902860" spans="16:16" x14ac:dyDescent="0.3">
      <c r="P902860" s="83"/>
    </row>
    <row r="902861" spans="16:16" x14ac:dyDescent="0.3">
      <c r="P902861" s="83"/>
    </row>
    <row r="902862" spans="16:16" x14ac:dyDescent="0.3">
      <c r="P902862" s="83"/>
    </row>
    <row r="902863" spans="16:16" x14ac:dyDescent="0.3">
      <c r="P902863" s="83"/>
    </row>
    <row r="902864" spans="16:16" x14ac:dyDescent="0.3">
      <c r="P902864" s="83"/>
    </row>
    <row r="902865" spans="16:16" x14ac:dyDescent="0.3">
      <c r="P902865" s="83"/>
    </row>
    <row r="902866" spans="16:16" x14ac:dyDescent="0.3">
      <c r="P902866" s="83"/>
    </row>
    <row r="902867" spans="16:16" x14ac:dyDescent="0.3">
      <c r="P902867" s="83"/>
    </row>
    <row r="902868" spans="16:16" x14ac:dyDescent="0.3">
      <c r="P902868" s="83"/>
    </row>
    <row r="902869" spans="16:16" x14ac:dyDescent="0.3">
      <c r="P902869" s="83"/>
    </row>
    <row r="902870" spans="16:16" x14ac:dyDescent="0.3">
      <c r="P902870" s="83"/>
    </row>
    <row r="902871" spans="16:16" x14ac:dyDescent="0.3">
      <c r="P902871" s="83"/>
    </row>
    <row r="902872" spans="16:16" x14ac:dyDescent="0.3">
      <c r="P902872" s="83"/>
    </row>
    <row r="902873" spans="16:16" x14ac:dyDescent="0.3">
      <c r="P902873" s="83"/>
    </row>
    <row r="902874" spans="16:16" x14ac:dyDescent="0.3">
      <c r="P902874" s="83"/>
    </row>
    <row r="902875" spans="16:16" x14ac:dyDescent="0.3">
      <c r="P902875" s="83"/>
    </row>
    <row r="902876" spans="16:16" x14ac:dyDescent="0.3">
      <c r="P902876" s="83"/>
    </row>
    <row r="902877" spans="16:16" x14ac:dyDescent="0.3">
      <c r="P902877" s="83"/>
    </row>
    <row r="902878" spans="16:16" x14ac:dyDescent="0.3">
      <c r="P902878" s="83"/>
    </row>
    <row r="902879" spans="16:16" x14ac:dyDescent="0.3">
      <c r="P902879" s="83"/>
    </row>
    <row r="902880" spans="16:16" x14ac:dyDescent="0.3">
      <c r="P902880" s="83"/>
    </row>
    <row r="902881" spans="16:16" x14ac:dyDescent="0.3">
      <c r="P902881" s="83"/>
    </row>
    <row r="902882" spans="16:16" x14ac:dyDescent="0.3">
      <c r="P902882" s="83"/>
    </row>
    <row r="902883" spans="16:16" x14ac:dyDescent="0.3">
      <c r="P902883" s="83"/>
    </row>
    <row r="902884" spans="16:16" x14ac:dyDescent="0.3">
      <c r="P902884" s="83"/>
    </row>
    <row r="902885" spans="16:16" x14ac:dyDescent="0.3">
      <c r="P902885" s="83"/>
    </row>
    <row r="902886" spans="16:16" x14ac:dyDescent="0.3">
      <c r="P902886" s="83"/>
    </row>
    <row r="902887" spans="16:16" x14ac:dyDescent="0.3">
      <c r="P902887" s="83"/>
    </row>
    <row r="902888" spans="16:16" x14ac:dyDescent="0.3">
      <c r="P902888" s="83"/>
    </row>
    <row r="902889" spans="16:16" x14ac:dyDescent="0.3">
      <c r="P902889" s="83"/>
    </row>
    <row r="902890" spans="16:16" x14ac:dyDescent="0.3">
      <c r="P902890" s="83"/>
    </row>
    <row r="902891" spans="16:16" x14ac:dyDescent="0.3">
      <c r="P902891" s="83"/>
    </row>
    <row r="902892" spans="16:16" x14ac:dyDescent="0.3">
      <c r="P902892" s="83"/>
    </row>
    <row r="902893" spans="16:16" x14ac:dyDescent="0.3">
      <c r="P902893" s="83"/>
    </row>
    <row r="902894" spans="16:16" x14ac:dyDescent="0.3">
      <c r="P902894" s="83"/>
    </row>
    <row r="902895" spans="16:16" x14ac:dyDescent="0.3">
      <c r="P902895" s="83"/>
    </row>
    <row r="902896" spans="16:16" x14ac:dyDescent="0.3">
      <c r="P902896" s="83"/>
    </row>
    <row r="902897" spans="16:16" x14ac:dyDescent="0.3">
      <c r="P902897" s="83"/>
    </row>
    <row r="902898" spans="16:16" x14ac:dyDescent="0.3">
      <c r="P902898" s="83"/>
    </row>
    <row r="902899" spans="16:16" x14ac:dyDescent="0.3">
      <c r="P902899" s="83"/>
    </row>
    <row r="902900" spans="16:16" x14ac:dyDescent="0.3">
      <c r="P902900" s="83"/>
    </row>
    <row r="902901" spans="16:16" x14ac:dyDescent="0.3">
      <c r="P902901" s="83"/>
    </row>
    <row r="902902" spans="16:16" x14ac:dyDescent="0.3">
      <c r="P902902" s="83"/>
    </row>
    <row r="902903" spans="16:16" x14ac:dyDescent="0.3">
      <c r="P902903" s="83"/>
    </row>
    <row r="902904" spans="16:16" x14ac:dyDescent="0.3">
      <c r="P902904" s="83"/>
    </row>
    <row r="902905" spans="16:16" x14ac:dyDescent="0.3">
      <c r="P902905" s="83"/>
    </row>
    <row r="902906" spans="16:16" x14ac:dyDescent="0.3">
      <c r="P902906" s="83"/>
    </row>
    <row r="902907" spans="16:16" x14ac:dyDescent="0.3">
      <c r="P902907" s="83"/>
    </row>
    <row r="902908" spans="16:16" x14ac:dyDescent="0.3">
      <c r="P902908" s="83"/>
    </row>
    <row r="902909" spans="16:16" x14ac:dyDescent="0.3">
      <c r="P902909" s="83"/>
    </row>
    <row r="902910" spans="16:16" x14ac:dyDescent="0.3">
      <c r="P902910" s="83"/>
    </row>
    <row r="902911" spans="16:16" x14ac:dyDescent="0.3">
      <c r="P902911" s="83"/>
    </row>
    <row r="902912" spans="16:16" x14ac:dyDescent="0.3">
      <c r="P902912" s="83"/>
    </row>
    <row r="902913" spans="16:16" x14ac:dyDescent="0.3">
      <c r="P902913" s="83"/>
    </row>
    <row r="902914" spans="16:16" x14ac:dyDescent="0.3">
      <c r="P902914" s="83"/>
    </row>
    <row r="902915" spans="16:16" x14ac:dyDescent="0.3">
      <c r="P902915" s="83"/>
    </row>
    <row r="902916" spans="16:16" x14ac:dyDescent="0.3">
      <c r="P902916" s="83"/>
    </row>
    <row r="902917" spans="16:16" x14ac:dyDescent="0.3">
      <c r="P902917" s="83"/>
    </row>
    <row r="902918" spans="16:16" x14ac:dyDescent="0.3">
      <c r="P902918" s="83"/>
    </row>
    <row r="902919" spans="16:16" x14ac:dyDescent="0.3">
      <c r="P902919" s="83"/>
    </row>
    <row r="902920" spans="16:16" x14ac:dyDescent="0.3">
      <c r="P902920" s="83"/>
    </row>
    <row r="902921" spans="16:16" x14ac:dyDescent="0.3">
      <c r="P902921" s="83"/>
    </row>
    <row r="902922" spans="16:16" x14ac:dyDescent="0.3">
      <c r="P902922" s="83"/>
    </row>
    <row r="902923" spans="16:16" x14ac:dyDescent="0.3">
      <c r="P902923" s="83"/>
    </row>
    <row r="902924" spans="16:16" x14ac:dyDescent="0.3">
      <c r="P902924" s="83"/>
    </row>
    <row r="902925" spans="16:16" x14ac:dyDescent="0.3">
      <c r="P902925" s="83"/>
    </row>
    <row r="902926" spans="16:16" x14ac:dyDescent="0.3">
      <c r="P902926" s="83"/>
    </row>
    <row r="902927" spans="16:16" x14ac:dyDescent="0.3">
      <c r="P902927" s="83"/>
    </row>
    <row r="902928" spans="16:16" x14ac:dyDescent="0.3">
      <c r="P902928" s="83"/>
    </row>
    <row r="902929" spans="16:16" x14ac:dyDescent="0.3">
      <c r="P902929" s="83"/>
    </row>
    <row r="902930" spans="16:16" x14ac:dyDescent="0.3">
      <c r="P902930" s="83"/>
    </row>
    <row r="902931" spans="16:16" x14ac:dyDescent="0.3">
      <c r="P902931" s="83"/>
    </row>
    <row r="902932" spans="16:16" x14ac:dyDescent="0.3">
      <c r="P902932" s="83"/>
    </row>
    <row r="902933" spans="16:16" x14ac:dyDescent="0.3">
      <c r="P902933" s="83"/>
    </row>
    <row r="902934" spans="16:16" x14ac:dyDescent="0.3">
      <c r="P902934" s="83"/>
    </row>
    <row r="902935" spans="16:16" x14ac:dyDescent="0.3">
      <c r="P902935" s="83"/>
    </row>
    <row r="902936" spans="16:16" x14ac:dyDescent="0.3">
      <c r="P902936" s="83"/>
    </row>
    <row r="902937" spans="16:16" x14ac:dyDescent="0.3">
      <c r="P902937" s="83"/>
    </row>
    <row r="902938" spans="16:16" x14ac:dyDescent="0.3">
      <c r="P902938" s="83"/>
    </row>
    <row r="902939" spans="16:16" x14ac:dyDescent="0.3">
      <c r="P902939" s="83"/>
    </row>
    <row r="902940" spans="16:16" x14ac:dyDescent="0.3">
      <c r="P902940" s="83"/>
    </row>
    <row r="902941" spans="16:16" x14ac:dyDescent="0.3">
      <c r="P902941" s="83"/>
    </row>
    <row r="902942" spans="16:16" x14ac:dyDescent="0.3">
      <c r="P902942" s="83"/>
    </row>
    <row r="902943" spans="16:16" x14ac:dyDescent="0.3">
      <c r="P902943" s="83"/>
    </row>
    <row r="902944" spans="16:16" x14ac:dyDescent="0.3">
      <c r="P902944" s="83"/>
    </row>
    <row r="902945" spans="16:16" x14ac:dyDescent="0.3">
      <c r="P902945" s="83"/>
    </row>
    <row r="902946" spans="16:16" x14ac:dyDescent="0.3">
      <c r="P902946" s="83"/>
    </row>
    <row r="902947" spans="16:16" x14ac:dyDescent="0.3">
      <c r="P902947" s="83"/>
    </row>
    <row r="902948" spans="16:16" x14ac:dyDescent="0.3">
      <c r="P902948" s="83"/>
    </row>
    <row r="902949" spans="16:16" x14ac:dyDescent="0.3">
      <c r="P902949" s="83"/>
    </row>
    <row r="902950" spans="16:16" x14ac:dyDescent="0.3">
      <c r="P902950" s="83"/>
    </row>
    <row r="902951" spans="16:16" x14ac:dyDescent="0.3">
      <c r="P902951" s="83"/>
    </row>
    <row r="902952" spans="16:16" x14ac:dyDescent="0.3">
      <c r="P902952" s="83"/>
    </row>
    <row r="902953" spans="16:16" x14ac:dyDescent="0.3">
      <c r="P902953" s="83"/>
    </row>
    <row r="902954" spans="16:16" x14ac:dyDescent="0.3">
      <c r="P902954" s="83"/>
    </row>
    <row r="902955" spans="16:16" x14ac:dyDescent="0.3">
      <c r="P902955" s="83"/>
    </row>
    <row r="902956" spans="16:16" x14ac:dyDescent="0.3">
      <c r="P902956" s="83"/>
    </row>
    <row r="902957" spans="16:16" x14ac:dyDescent="0.3">
      <c r="P902957" s="83"/>
    </row>
    <row r="902958" spans="16:16" x14ac:dyDescent="0.3">
      <c r="P902958" s="83"/>
    </row>
    <row r="902959" spans="16:16" x14ac:dyDescent="0.3">
      <c r="P902959" s="83"/>
    </row>
    <row r="902960" spans="16:16" x14ac:dyDescent="0.3">
      <c r="P902960" s="83"/>
    </row>
    <row r="902961" spans="16:16" x14ac:dyDescent="0.3">
      <c r="P902961" s="83"/>
    </row>
    <row r="902962" spans="16:16" x14ac:dyDescent="0.3">
      <c r="P902962" s="83"/>
    </row>
    <row r="902963" spans="16:16" x14ac:dyDescent="0.3">
      <c r="P902963" s="83"/>
    </row>
    <row r="902964" spans="16:16" x14ac:dyDescent="0.3">
      <c r="P902964" s="83"/>
    </row>
    <row r="902965" spans="16:16" x14ac:dyDescent="0.3">
      <c r="P902965" s="83"/>
    </row>
    <row r="902966" spans="16:16" x14ac:dyDescent="0.3">
      <c r="P902966" s="83"/>
    </row>
    <row r="902967" spans="16:16" x14ac:dyDescent="0.3">
      <c r="P902967" s="83"/>
    </row>
    <row r="902968" spans="16:16" x14ac:dyDescent="0.3">
      <c r="P902968" s="83"/>
    </row>
    <row r="902969" spans="16:16" x14ac:dyDescent="0.3">
      <c r="P902969" s="83"/>
    </row>
    <row r="902970" spans="16:16" x14ac:dyDescent="0.3">
      <c r="P902970" s="83"/>
    </row>
    <row r="902971" spans="16:16" x14ac:dyDescent="0.3">
      <c r="P902971" s="83"/>
    </row>
    <row r="902972" spans="16:16" x14ac:dyDescent="0.3">
      <c r="P902972" s="83"/>
    </row>
    <row r="902973" spans="16:16" x14ac:dyDescent="0.3">
      <c r="P902973" s="83"/>
    </row>
    <row r="902974" spans="16:16" x14ac:dyDescent="0.3">
      <c r="P902974" s="83"/>
    </row>
    <row r="902975" spans="16:16" x14ac:dyDescent="0.3">
      <c r="P902975" s="83"/>
    </row>
    <row r="902976" spans="16:16" x14ac:dyDescent="0.3">
      <c r="P902976" s="83"/>
    </row>
    <row r="902977" spans="16:16" x14ac:dyDescent="0.3">
      <c r="P902977" s="83"/>
    </row>
    <row r="902978" spans="16:16" x14ac:dyDescent="0.3">
      <c r="P902978" s="83"/>
    </row>
    <row r="902979" spans="16:16" x14ac:dyDescent="0.3">
      <c r="P902979" s="83"/>
    </row>
    <row r="902980" spans="16:16" x14ac:dyDescent="0.3">
      <c r="P902980" s="83"/>
    </row>
    <row r="902981" spans="16:16" x14ac:dyDescent="0.3">
      <c r="P902981" s="83"/>
    </row>
    <row r="902982" spans="16:16" x14ac:dyDescent="0.3">
      <c r="P902982" s="83"/>
    </row>
    <row r="902983" spans="16:16" x14ac:dyDescent="0.3">
      <c r="P902983" s="83"/>
    </row>
    <row r="902984" spans="16:16" x14ac:dyDescent="0.3">
      <c r="P902984" s="83"/>
    </row>
    <row r="902985" spans="16:16" x14ac:dyDescent="0.3">
      <c r="P902985" s="83"/>
    </row>
    <row r="902986" spans="16:16" x14ac:dyDescent="0.3">
      <c r="P902986" s="83"/>
    </row>
    <row r="902987" spans="16:16" x14ac:dyDescent="0.3">
      <c r="P902987" s="83"/>
    </row>
    <row r="902988" spans="16:16" x14ac:dyDescent="0.3">
      <c r="P902988" s="83"/>
    </row>
    <row r="902989" spans="16:16" x14ac:dyDescent="0.3">
      <c r="P902989" s="83"/>
    </row>
    <row r="902990" spans="16:16" x14ac:dyDescent="0.3">
      <c r="P902990" s="83"/>
    </row>
    <row r="902991" spans="16:16" x14ac:dyDescent="0.3">
      <c r="P902991" s="83"/>
    </row>
    <row r="902992" spans="16:16" x14ac:dyDescent="0.3">
      <c r="P902992" s="83"/>
    </row>
    <row r="902993" spans="16:16" x14ac:dyDescent="0.3">
      <c r="P902993" s="83"/>
    </row>
    <row r="902994" spans="16:16" x14ac:dyDescent="0.3">
      <c r="P902994" s="83"/>
    </row>
    <row r="902995" spans="16:16" x14ac:dyDescent="0.3">
      <c r="P902995" s="83"/>
    </row>
    <row r="902996" spans="16:16" x14ac:dyDescent="0.3">
      <c r="P902996" s="83"/>
    </row>
    <row r="902997" spans="16:16" x14ac:dyDescent="0.3">
      <c r="P902997" s="83"/>
    </row>
    <row r="902998" spans="16:16" x14ac:dyDescent="0.3">
      <c r="P902998" s="83"/>
    </row>
    <row r="902999" spans="16:16" x14ac:dyDescent="0.3">
      <c r="P902999" s="83"/>
    </row>
    <row r="903000" spans="16:16" x14ac:dyDescent="0.3">
      <c r="P903000" s="83"/>
    </row>
    <row r="903001" spans="16:16" x14ac:dyDescent="0.3">
      <c r="P903001" s="83"/>
    </row>
    <row r="903002" spans="16:16" x14ac:dyDescent="0.3">
      <c r="P903002" s="83"/>
    </row>
    <row r="903003" spans="16:16" x14ac:dyDescent="0.3">
      <c r="P903003" s="83"/>
    </row>
    <row r="903004" spans="16:16" x14ac:dyDescent="0.3">
      <c r="P903004" s="83"/>
    </row>
    <row r="903005" spans="16:16" x14ac:dyDescent="0.3">
      <c r="P903005" s="83"/>
    </row>
    <row r="903006" spans="16:16" x14ac:dyDescent="0.3">
      <c r="P903006" s="83"/>
    </row>
    <row r="903007" spans="16:16" x14ac:dyDescent="0.3">
      <c r="P903007" s="83"/>
    </row>
    <row r="903008" spans="16:16" x14ac:dyDescent="0.3">
      <c r="P903008" s="83"/>
    </row>
    <row r="903009" spans="16:16" x14ac:dyDescent="0.3">
      <c r="P903009" s="83"/>
    </row>
    <row r="903010" spans="16:16" x14ac:dyDescent="0.3">
      <c r="P903010" s="83"/>
    </row>
    <row r="903011" spans="16:16" x14ac:dyDescent="0.3">
      <c r="P903011" s="83"/>
    </row>
    <row r="903012" spans="16:16" x14ac:dyDescent="0.3">
      <c r="P903012" s="83"/>
    </row>
    <row r="903013" spans="16:16" x14ac:dyDescent="0.3">
      <c r="P903013" s="83"/>
    </row>
    <row r="903014" spans="16:16" x14ac:dyDescent="0.3">
      <c r="P903014" s="83"/>
    </row>
    <row r="903015" spans="16:16" x14ac:dyDescent="0.3">
      <c r="P903015" s="83"/>
    </row>
    <row r="903016" spans="16:16" x14ac:dyDescent="0.3">
      <c r="P903016" s="83"/>
    </row>
    <row r="903017" spans="16:16" x14ac:dyDescent="0.3">
      <c r="P903017" s="83"/>
    </row>
    <row r="903018" spans="16:16" x14ac:dyDescent="0.3">
      <c r="P903018" s="83"/>
    </row>
    <row r="903019" spans="16:16" x14ac:dyDescent="0.3">
      <c r="P903019" s="83"/>
    </row>
    <row r="903020" spans="16:16" x14ac:dyDescent="0.3">
      <c r="P903020" s="83"/>
    </row>
    <row r="903021" spans="16:16" x14ac:dyDescent="0.3">
      <c r="P903021" s="83"/>
    </row>
    <row r="903022" spans="16:16" x14ac:dyDescent="0.3">
      <c r="P903022" s="83"/>
    </row>
    <row r="903023" spans="16:16" x14ac:dyDescent="0.3">
      <c r="P903023" s="83"/>
    </row>
    <row r="903024" spans="16:16" x14ac:dyDescent="0.3">
      <c r="P903024" s="83"/>
    </row>
    <row r="903025" spans="16:16" x14ac:dyDescent="0.3">
      <c r="P903025" s="83"/>
    </row>
    <row r="903026" spans="16:16" x14ac:dyDescent="0.3">
      <c r="P903026" s="83"/>
    </row>
    <row r="903027" spans="16:16" x14ac:dyDescent="0.3">
      <c r="P903027" s="83"/>
    </row>
    <row r="903028" spans="16:16" x14ac:dyDescent="0.3">
      <c r="P903028" s="83"/>
    </row>
    <row r="903029" spans="16:16" x14ac:dyDescent="0.3">
      <c r="P903029" s="83"/>
    </row>
    <row r="903030" spans="16:16" x14ac:dyDescent="0.3">
      <c r="P903030" s="83"/>
    </row>
    <row r="903031" spans="16:16" x14ac:dyDescent="0.3">
      <c r="P903031" s="83"/>
    </row>
    <row r="903032" spans="16:16" x14ac:dyDescent="0.3">
      <c r="P903032" s="83"/>
    </row>
    <row r="903033" spans="16:16" x14ac:dyDescent="0.3">
      <c r="P903033" s="83"/>
    </row>
    <row r="903034" spans="16:16" x14ac:dyDescent="0.3">
      <c r="P903034" s="83"/>
    </row>
    <row r="903035" spans="16:16" x14ac:dyDescent="0.3">
      <c r="P903035" s="83"/>
    </row>
    <row r="903036" spans="16:16" x14ac:dyDescent="0.3">
      <c r="P903036" s="83"/>
    </row>
    <row r="903037" spans="16:16" x14ac:dyDescent="0.3">
      <c r="P903037" s="83"/>
    </row>
    <row r="903038" spans="16:16" x14ac:dyDescent="0.3">
      <c r="P903038" s="83"/>
    </row>
    <row r="903039" spans="16:16" x14ac:dyDescent="0.3">
      <c r="P903039" s="83"/>
    </row>
    <row r="903040" spans="16:16" x14ac:dyDescent="0.3">
      <c r="P903040" s="83"/>
    </row>
    <row r="903041" spans="16:16" x14ac:dyDescent="0.3">
      <c r="P903041" s="83"/>
    </row>
    <row r="903042" spans="16:16" x14ac:dyDescent="0.3">
      <c r="P903042" s="83"/>
    </row>
    <row r="903043" spans="16:16" x14ac:dyDescent="0.3">
      <c r="P903043" s="83"/>
    </row>
    <row r="903044" spans="16:16" x14ac:dyDescent="0.3">
      <c r="P903044" s="83"/>
    </row>
    <row r="903045" spans="16:16" x14ac:dyDescent="0.3">
      <c r="P903045" s="83"/>
    </row>
    <row r="903046" spans="16:16" x14ac:dyDescent="0.3">
      <c r="P903046" s="83"/>
    </row>
    <row r="903047" spans="16:16" x14ac:dyDescent="0.3">
      <c r="P903047" s="83"/>
    </row>
    <row r="903048" spans="16:16" x14ac:dyDescent="0.3">
      <c r="P903048" s="83"/>
    </row>
    <row r="903049" spans="16:16" x14ac:dyDescent="0.3">
      <c r="P903049" s="83"/>
    </row>
    <row r="903050" spans="16:16" x14ac:dyDescent="0.3">
      <c r="P903050" s="83"/>
    </row>
    <row r="903051" spans="16:16" x14ac:dyDescent="0.3">
      <c r="P903051" s="83"/>
    </row>
    <row r="903052" spans="16:16" x14ac:dyDescent="0.3">
      <c r="P903052" s="83"/>
    </row>
    <row r="903053" spans="16:16" x14ac:dyDescent="0.3">
      <c r="P903053" s="83"/>
    </row>
    <row r="903054" spans="16:16" x14ac:dyDescent="0.3">
      <c r="P903054" s="83"/>
    </row>
    <row r="903055" spans="16:16" x14ac:dyDescent="0.3">
      <c r="P903055" s="83"/>
    </row>
    <row r="903056" spans="16:16" x14ac:dyDescent="0.3">
      <c r="P903056" s="83"/>
    </row>
    <row r="903057" spans="16:16" x14ac:dyDescent="0.3">
      <c r="P903057" s="83"/>
    </row>
    <row r="903058" spans="16:16" x14ac:dyDescent="0.3">
      <c r="P903058" s="83"/>
    </row>
    <row r="903059" spans="16:16" x14ac:dyDescent="0.3">
      <c r="P903059" s="83"/>
    </row>
    <row r="903060" spans="16:16" x14ac:dyDescent="0.3">
      <c r="P903060" s="83"/>
    </row>
    <row r="903061" spans="16:16" x14ac:dyDescent="0.3">
      <c r="P903061" s="83"/>
    </row>
    <row r="903062" spans="16:16" x14ac:dyDescent="0.3">
      <c r="P903062" s="83"/>
    </row>
    <row r="903063" spans="16:16" x14ac:dyDescent="0.3">
      <c r="P903063" s="83"/>
    </row>
    <row r="903064" spans="16:16" x14ac:dyDescent="0.3">
      <c r="P903064" s="83"/>
    </row>
    <row r="903065" spans="16:16" x14ac:dyDescent="0.3">
      <c r="P903065" s="83"/>
    </row>
    <row r="903066" spans="16:16" x14ac:dyDescent="0.3">
      <c r="P903066" s="83"/>
    </row>
    <row r="903067" spans="16:16" x14ac:dyDescent="0.3">
      <c r="P903067" s="83"/>
    </row>
    <row r="903068" spans="16:16" x14ac:dyDescent="0.3">
      <c r="P903068" s="83"/>
    </row>
    <row r="903069" spans="16:16" x14ac:dyDescent="0.3">
      <c r="P903069" s="83"/>
    </row>
    <row r="903070" spans="16:16" x14ac:dyDescent="0.3">
      <c r="P903070" s="83"/>
    </row>
    <row r="903071" spans="16:16" x14ac:dyDescent="0.3">
      <c r="P903071" s="83"/>
    </row>
    <row r="903072" spans="16:16" x14ac:dyDescent="0.3">
      <c r="P903072" s="83"/>
    </row>
    <row r="903073" spans="16:16" x14ac:dyDescent="0.3">
      <c r="P903073" s="83"/>
    </row>
    <row r="903074" spans="16:16" x14ac:dyDescent="0.3">
      <c r="P903074" s="83"/>
    </row>
    <row r="903075" spans="16:16" x14ac:dyDescent="0.3">
      <c r="P903075" s="83"/>
    </row>
    <row r="903076" spans="16:16" x14ac:dyDescent="0.3">
      <c r="P903076" s="83"/>
    </row>
    <row r="903077" spans="16:16" x14ac:dyDescent="0.3">
      <c r="P903077" s="83"/>
    </row>
    <row r="903078" spans="16:16" x14ac:dyDescent="0.3">
      <c r="P903078" s="83"/>
    </row>
    <row r="903079" spans="16:16" x14ac:dyDescent="0.3">
      <c r="P903079" s="83"/>
    </row>
    <row r="903080" spans="16:16" x14ac:dyDescent="0.3">
      <c r="P903080" s="83"/>
    </row>
    <row r="903081" spans="16:16" x14ac:dyDescent="0.3">
      <c r="P903081" s="83"/>
    </row>
    <row r="903082" spans="16:16" x14ac:dyDescent="0.3">
      <c r="P903082" s="83"/>
    </row>
    <row r="903083" spans="16:16" x14ac:dyDescent="0.3">
      <c r="P903083" s="83"/>
    </row>
    <row r="903084" spans="16:16" x14ac:dyDescent="0.3">
      <c r="P903084" s="83"/>
    </row>
    <row r="903085" spans="16:16" x14ac:dyDescent="0.3">
      <c r="P903085" s="83"/>
    </row>
    <row r="903086" spans="16:16" x14ac:dyDescent="0.3">
      <c r="P903086" s="83"/>
    </row>
    <row r="903087" spans="16:16" x14ac:dyDescent="0.3">
      <c r="P903087" s="83"/>
    </row>
    <row r="903088" spans="16:16" x14ac:dyDescent="0.3">
      <c r="P903088" s="83"/>
    </row>
    <row r="903089" spans="16:16" x14ac:dyDescent="0.3">
      <c r="P903089" s="83"/>
    </row>
    <row r="903090" spans="16:16" x14ac:dyDescent="0.3">
      <c r="P903090" s="83"/>
    </row>
    <row r="903091" spans="16:16" x14ac:dyDescent="0.3">
      <c r="P903091" s="83"/>
    </row>
    <row r="903092" spans="16:16" x14ac:dyDescent="0.3">
      <c r="P903092" s="83"/>
    </row>
    <row r="903093" spans="16:16" x14ac:dyDescent="0.3">
      <c r="P903093" s="83"/>
    </row>
    <row r="903094" spans="16:16" x14ac:dyDescent="0.3">
      <c r="P903094" s="83"/>
    </row>
    <row r="903095" spans="16:16" x14ac:dyDescent="0.3">
      <c r="P903095" s="83"/>
    </row>
    <row r="903096" spans="16:16" x14ac:dyDescent="0.3">
      <c r="P903096" s="83"/>
    </row>
    <row r="903097" spans="16:16" x14ac:dyDescent="0.3">
      <c r="P903097" s="83"/>
    </row>
    <row r="903098" spans="16:16" x14ac:dyDescent="0.3">
      <c r="P903098" s="83"/>
    </row>
    <row r="903099" spans="16:16" x14ac:dyDescent="0.3">
      <c r="P903099" s="83"/>
    </row>
    <row r="903100" spans="16:16" x14ac:dyDescent="0.3">
      <c r="P903100" s="83"/>
    </row>
    <row r="903101" spans="16:16" x14ac:dyDescent="0.3">
      <c r="P903101" s="83"/>
    </row>
    <row r="903102" spans="16:16" x14ac:dyDescent="0.3">
      <c r="P903102" s="83"/>
    </row>
    <row r="903103" spans="16:16" x14ac:dyDescent="0.3">
      <c r="P903103" s="83"/>
    </row>
    <row r="903104" spans="16:16" x14ac:dyDescent="0.3">
      <c r="P903104" s="83"/>
    </row>
    <row r="903105" spans="16:16" x14ac:dyDescent="0.3">
      <c r="P903105" s="83"/>
    </row>
    <row r="903106" spans="16:16" x14ac:dyDescent="0.3">
      <c r="P903106" s="83"/>
    </row>
    <row r="903107" spans="16:16" x14ac:dyDescent="0.3">
      <c r="P903107" s="83"/>
    </row>
    <row r="903108" spans="16:16" x14ac:dyDescent="0.3">
      <c r="P903108" s="83"/>
    </row>
    <row r="903109" spans="16:16" x14ac:dyDescent="0.3">
      <c r="P903109" s="83"/>
    </row>
    <row r="903110" spans="16:16" x14ac:dyDescent="0.3">
      <c r="P903110" s="83"/>
    </row>
    <row r="903111" spans="16:16" x14ac:dyDescent="0.3">
      <c r="P903111" s="83"/>
    </row>
    <row r="903112" spans="16:16" x14ac:dyDescent="0.3">
      <c r="P903112" s="83"/>
    </row>
    <row r="903113" spans="16:16" x14ac:dyDescent="0.3">
      <c r="P903113" s="83"/>
    </row>
    <row r="903114" spans="16:16" x14ac:dyDescent="0.3">
      <c r="P903114" s="83"/>
    </row>
    <row r="903115" spans="16:16" x14ac:dyDescent="0.3">
      <c r="P903115" s="83"/>
    </row>
    <row r="903116" spans="16:16" x14ac:dyDescent="0.3">
      <c r="P903116" s="83"/>
    </row>
    <row r="903117" spans="16:16" x14ac:dyDescent="0.3">
      <c r="P903117" s="83"/>
    </row>
    <row r="903118" spans="16:16" x14ac:dyDescent="0.3">
      <c r="P903118" s="83"/>
    </row>
    <row r="903119" spans="16:16" x14ac:dyDescent="0.3">
      <c r="P903119" s="83"/>
    </row>
    <row r="903120" spans="16:16" x14ac:dyDescent="0.3">
      <c r="P903120" s="83"/>
    </row>
    <row r="903121" spans="16:16" x14ac:dyDescent="0.3">
      <c r="P903121" s="83"/>
    </row>
    <row r="903122" spans="16:16" x14ac:dyDescent="0.3">
      <c r="P903122" s="83"/>
    </row>
    <row r="903123" spans="16:16" x14ac:dyDescent="0.3">
      <c r="P903123" s="83"/>
    </row>
    <row r="903124" spans="16:16" x14ac:dyDescent="0.3">
      <c r="P903124" s="83"/>
    </row>
    <row r="903125" spans="16:16" x14ac:dyDescent="0.3">
      <c r="P903125" s="83"/>
    </row>
    <row r="903126" spans="16:16" x14ac:dyDescent="0.3">
      <c r="P903126" s="83"/>
    </row>
    <row r="903127" spans="16:16" x14ac:dyDescent="0.3">
      <c r="P903127" s="83"/>
    </row>
    <row r="903128" spans="16:16" x14ac:dyDescent="0.3">
      <c r="P903128" s="83"/>
    </row>
    <row r="903129" spans="16:16" x14ac:dyDescent="0.3">
      <c r="P903129" s="83"/>
    </row>
    <row r="903130" spans="16:16" x14ac:dyDescent="0.3">
      <c r="P903130" s="83"/>
    </row>
    <row r="903131" spans="16:16" x14ac:dyDescent="0.3">
      <c r="P903131" s="83"/>
    </row>
    <row r="903132" spans="16:16" x14ac:dyDescent="0.3">
      <c r="P903132" s="83"/>
    </row>
    <row r="903133" spans="16:16" x14ac:dyDescent="0.3">
      <c r="P903133" s="83"/>
    </row>
    <row r="903134" spans="16:16" x14ac:dyDescent="0.3">
      <c r="P903134" s="83"/>
    </row>
    <row r="903135" spans="16:16" x14ac:dyDescent="0.3">
      <c r="P903135" s="83"/>
    </row>
    <row r="903136" spans="16:16" x14ac:dyDescent="0.3">
      <c r="P903136" s="83"/>
    </row>
    <row r="903137" spans="16:16" x14ac:dyDescent="0.3">
      <c r="P903137" s="83"/>
    </row>
    <row r="903138" spans="16:16" x14ac:dyDescent="0.3">
      <c r="P903138" s="83"/>
    </row>
    <row r="903139" spans="16:16" x14ac:dyDescent="0.3">
      <c r="P903139" s="83"/>
    </row>
    <row r="903140" spans="16:16" x14ac:dyDescent="0.3">
      <c r="P903140" s="83"/>
    </row>
    <row r="903141" spans="16:16" x14ac:dyDescent="0.3">
      <c r="P903141" s="83"/>
    </row>
    <row r="903142" spans="16:16" x14ac:dyDescent="0.3">
      <c r="P903142" s="83"/>
    </row>
    <row r="903143" spans="16:16" x14ac:dyDescent="0.3">
      <c r="P903143" s="83"/>
    </row>
    <row r="903144" spans="16:16" x14ac:dyDescent="0.3">
      <c r="P903144" s="83"/>
    </row>
    <row r="903145" spans="16:16" x14ac:dyDescent="0.3">
      <c r="P903145" s="83"/>
    </row>
    <row r="903146" spans="16:16" x14ac:dyDescent="0.3">
      <c r="P903146" s="83"/>
    </row>
    <row r="903147" spans="16:16" x14ac:dyDescent="0.3">
      <c r="P903147" s="83"/>
    </row>
    <row r="903148" spans="16:16" x14ac:dyDescent="0.3">
      <c r="P903148" s="83"/>
    </row>
    <row r="903149" spans="16:16" x14ac:dyDescent="0.3">
      <c r="P903149" s="83"/>
    </row>
    <row r="903150" spans="16:16" x14ac:dyDescent="0.3">
      <c r="P903150" s="83"/>
    </row>
    <row r="903151" spans="16:16" x14ac:dyDescent="0.3">
      <c r="P903151" s="83"/>
    </row>
    <row r="903152" spans="16:16" x14ac:dyDescent="0.3">
      <c r="P903152" s="83"/>
    </row>
    <row r="903153" spans="16:16" x14ac:dyDescent="0.3">
      <c r="P903153" s="83"/>
    </row>
    <row r="903154" spans="16:16" x14ac:dyDescent="0.3">
      <c r="P903154" s="83"/>
    </row>
    <row r="903155" spans="16:16" x14ac:dyDescent="0.3">
      <c r="P903155" s="83"/>
    </row>
    <row r="903156" spans="16:16" x14ac:dyDescent="0.3">
      <c r="P903156" s="83"/>
    </row>
    <row r="903157" spans="16:16" x14ac:dyDescent="0.3">
      <c r="P903157" s="83"/>
    </row>
    <row r="903158" spans="16:16" x14ac:dyDescent="0.3">
      <c r="P903158" s="83"/>
    </row>
    <row r="903159" spans="16:16" x14ac:dyDescent="0.3">
      <c r="P903159" s="83"/>
    </row>
    <row r="903160" spans="16:16" x14ac:dyDescent="0.3">
      <c r="P903160" s="83"/>
    </row>
    <row r="903161" spans="16:16" x14ac:dyDescent="0.3">
      <c r="P903161" s="83"/>
    </row>
    <row r="903162" spans="16:16" x14ac:dyDescent="0.3">
      <c r="P903162" s="83"/>
    </row>
    <row r="903163" spans="16:16" x14ac:dyDescent="0.3">
      <c r="P903163" s="83"/>
    </row>
    <row r="903164" spans="16:16" x14ac:dyDescent="0.3">
      <c r="P903164" s="83"/>
    </row>
    <row r="903165" spans="16:16" x14ac:dyDescent="0.3">
      <c r="P903165" s="83"/>
    </row>
    <row r="903166" spans="16:16" x14ac:dyDescent="0.3">
      <c r="P903166" s="83"/>
    </row>
    <row r="903167" spans="16:16" x14ac:dyDescent="0.3">
      <c r="P903167" s="83"/>
    </row>
    <row r="903168" spans="16:16" x14ac:dyDescent="0.3">
      <c r="P903168" s="83"/>
    </row>
    <row r="903169" spans="16:16" x14ac:dyDescent="0.3">
      <c r="P903169" s="83"/>
    </row>
    <row r="903170" spans="16:16" x14ac:dyDescent="0.3">
      <c r="P903170" s="83"/>
    </row>
    <row r="903171" spans="16:16" x14ac:dyDescent="0.3">
      <c r="P903171" s="83"/>
    </row>
    <row r="903172" spans="16:16" x14ac:dyDescent="0.3">
      <c r="P903172" s="83"/>
    </row>
    <row r="903173" spans="16:16" x14ac:dyDescent="0.3">
      <c r="P903173" s="83"/>
    </row>
    <row r="903174" spans="16:16" x14ac:dyDescent="0.3">
      <c r="P903174" s="83"/>
    </row>
    <row r="903175" spans="16:16" x14ac:dyDescent="0.3">
      <c r="P903175" s="83"/>
    </row>
    <row r="903176" spans="16:16" x14ac:dyDescent="0.3">
      <c r="P903176" s="83"/>
    </row>
    <row r="903177" spans="16:16" x14ac:dyDescent="0.3">
      <c r="P903177" s="83"/>
    </row>
    <row r="903178" spans="16:16" x14ac:dyDescent="0.3">
      <c r="P903178" s="83"/>
    </row>
    <row r="903179" spans="16:16" x14ac:dyDescent="0.3">
      <c r="P903179" s="83"/>
    </row>
    <row r="903180" spans="16:16" x14ac:dyDescent="0.3">
      <c r="P903180" s="83"/>
    </row>
    <row r="903181" spans="16:16" x14ac:dyDescent="0.3">
      <c r="P903181" s="83"/>
    </row>
    <row r="903182" spans="16:16" x14ac:dyDescent="0.3">
      <c r="P903182" s="83"/>
    </row>
    <row r="903183" spans="16:16" x14ac:dyDescent="0.3">
      <c r="P903183" s="83"/>
    </row>
    <row r="903184" spans="16:16" x14ac:dyDescent="0.3">
      <c r="P903184" s="83"/>
    </row>
    <row r="903185" spans="16:16" x14ac:dyDescent="0.3">
      <c r="P903185" s="83"/>
    </row>
    <row r="903186" spans="16:16" x14ac:dyDescent="0.3">
      <c r="P903186" s="83"/>
    </row>
    <row r="903187" spans="16:16" x14ac:dyDescent="0.3">
      <c r="P903187" s="83"/>
    </row>
    <row r="903188" spans="16:16" x14ac:dyDescent="0.3">
      <c r="P903188" s="83"/>
    </row>
    <row r="903189" spans="16:16" x14ac:dyDescent="0.3">
      <c r="P903189" s="83"/>
    </row>
    <row r="903190" spans="16:16" x14ac:dyDescent="0.3">
      <c r="P903190" s="83"/>
    </row>
    <row r="903191" spans="16:16" x14ac:dyDescent="0.3">
      <c r="P903191" s="83"/>
    </row>
    <row r="903192" spans="16:16" x14ac:dyDescent="0.3">
      <c r="P903192" s="83"/>
    </row>
    <row r="903193" spans="16:16" x14ac:dyDescent="0.3">
      <c r="P903193" s="83"/>
    </row>
    <row r="903194" spans="16:16" x14ac:dyDescent="0.3">
      <c r="P903194" s="83"/>
    </row>
    <row r="903195" spans="16:16" x14ac:dyDescent="0.3">
      <c r="P903195" s="83"/>
    </row>
    <row r="903196" spans="16:16" x14ac:dyDescent="0.3">
      <c r="P903196" s="83"/>
    </row>
    <row r="903197" spans="16:16" x14ac:dyDescent="0.3">
      <c r="P903197" s="83"/>
    </row>
    <row r="903198" spans="16:16" x14ac:dyDescent="0.3">
      <c r="P903198" s="83"/>
    </row>
    <row r="903199" spans="16:16" x14ac:dyDescent="0.3">
      <c r="P903199" s="83"/>
    </row>
    <row r="903200" spans="16:16" x14ac:dyDescent="0.3">
      <c r="P903200" s="83"/>
    </row>
    <row r="903201" spans="16:16" x14ac:dyDescent="0.3">
      <c r="P903201" s="83"/>
    </row>
    <row r="903202" spans="16:16" x14ac:dyDescent="0.3">
      <c r="P903202" s="83"/>
    </row>
    <row r="903203" spans="16:16" x14ac:dyDescent="0.3">
      <c r="P903203" s="83"/>
    </row>
    <row r="903204" spans="16:16" x14ac:dyDescent="0.3">
      <c r="P903204" s="83"/>
    </row>
    <row r="903205" spans="16:16" x14ac:dyDescent="0.3">
      <c r="P903205" s="83"/>
    </row>
    <row r="903206" spans="16:16" x14ac:dyDescent="0.3">
      <c r="P903206" s="83"/>
    </row>
    <row r="903207" spans="16:16" x14ac:dyDescent="0.3">
      <c r="P903207" s="83"/>
    </row>
    <row r="903208" spans="16:16" x14ac:dyDescent="0.3">
      <c r="P903208" s="83"/>
    </row>
    <row r="903209" spans="16:16" x14ac:dyDescent="0.3">
      <c r="P903209" s="83"/>
    </row>
    <row r="903210" spans="16:16" x14ac:dyDescent="0.3">
      <c r="P903210" s="83"/>
    </row>
    <row r="903211" spans="16:16" x14ac:dyDescent="0.3">
      <c r="P903211" s="83"/>
    </row>
    <row r="903212" spans="16:16" x14ac:dyDescent="0.3">
      <c r="P903212" s="83"/>
    </row>
    <row r="903213" spans="16:16" x14ac:dyDescent="0.3">
      <c r="P903213" s="83"/>
    </row>
    <row r="903214" spans="16:16" x14ac:dyDescent="0.3">
      <c r="P903214" s="83"/>
    </row>
    <row r="903215" spans="16:16" x14ac:dyDescent="0.3">
      <c r="P903215" s="83"/>
    </row>
    <row r="903216" spans="16:16" x14ac:dyDescent="0.3">
      <c r="P903216" s="83"/>
    </row>
    <row r="903217" spans="16:16" x14ac:dyDescent="0.3">
      <c r="P903217" s="83"/>
    </row>
    <row r="903218" spans="16:16" x14ac:dyDescent="0.3">
      <c r="P903218" s="83"/>
    </row>
    <row r="903219" spans="16:16" x14ac:dyDescent="0.3">
      <c r="P903219" s="83"/>
    </row>
    <row r="903220" spans="16:16" x14ac:dyDescent="0.3">
      <c r="P903220" s="83"/>
    </row>
    <row r="903221" spans="16:16" x14ac:dyDescent="0.3">
      <c r="P903221" s="83"/>
    </row>
    <row r="903222" spans="16:16" x14ac:dyDescent="0.3">
      <c r="P903222" s="83"/>
    </row>
    <row r="903223" spans="16:16" x14ac:dyDescent="0.3">
      <c r="P903223" s="83"/>
    </row>
    <row r="903224" spans="16:16" x14ac:dyDescent="0.3">
      <c r="P903224" s="83"/>
    </row>
    <row r="903225" spans="16:16" x14ac:dyDescent="0.3">
      <c r="P903225" s="83"/>
    </row>
    <row r="903226" spans="16:16" x14ac:dyDescent="0.3">
      <c r="P903226" s="83"/>
    </row>
    <row r="903227" spans="16:16" x14ac:dyDescent="0.3">
      <c r="P903227" s="83"/>
    </row>
    <row r="903228" spans="16:16" x14ac:dyDescent="0.3">
      <c r="P903228" s="83"/>
    </row>
    <row r="903229" spans="16:16" x14ac:dyDescent="0.3">
      <c r="P903229" s="83"/>
    </row>
    <row r="903230" spans="16:16" x14ac:dyDescent="0.3">
      <c r="P903230" s="83"/>
    </row>
    <row r="903231" spans="16:16" x14ac:dyDescent="0.3">
      <c r="P903231" s="83"/>
    </row>
    <row r="903232" spans="16:16" x14ac:dyDescent="0.3">
      <c r="P903232" s="83"/>
    </row>
    <row r="903233" spans="16:16" x14ac:dyDescent="0.3">
      <c r="P903233" s="83"/>
    </row>
    <row r="903234" spans="16:16" x14ac:dyDescent="0.3">
      <c r="P903234" s="83"/>
    </row>
    <row r="903235" spans="16:16" x14ac:dyDescent="0.3">
      <c r="P903235" s="83"/>
    </row>
    <row r="903236" spans="16:16" x14ac:dyDescent="0.3">
      <c r="P903236" s="83"/>
    </row>
    <row r="903237" spans="16:16" x14ac:dyDescent="0.3">
      <c r="P903237" s="83"/>
    </row>
    <row r="903238" spans="16:16" x14ac:dyDescent="0.3">
      <c r="P903238" s="83"/>
    </row>
    <row r="903239" spans="16:16" x14ac:dyDescent="0.3">
      <c r="P903239" s="83"/>
    </row>
    <row r="903240" spans="16:16" x14ac:dyDescent="0.3">
      <c r="P903240" s="83"/>
    </row>
    <row r="903241" spans="16:16" x14ac:dyDescent="0.3">
      <c r="P903241" s="83"/>
    </row>
    <row r="903242" spans="16:16" x14ac:dyDescent="0.3">
      <c r="P903242" s="83"/>
    </row>
    <row r="903243" spans="16:16" x14ac:dyDescent="0.3">
      <c r="P903243" s="83"/>
    </row>
    <row r="903244" spans="16:16" x14ac:dyDescent="0.3">
      <c r="P903244" s="83"/>
    </row>
    <row r="903245" spans="16:16" x14ac:dyDescent="0.3">
      <c r="P903245" s="83"/>
    </row>
    <row r="903246" spans="16:16" x14ac:dyDescent="0.3">
      <c r="P903246" s="83"/>
    </row>
    <row r="903247" spans="16:16" x14ac:dyDescent="0.3">
      <c r="P903247" s="83"/>
    </row>
    <row r="903248" spans="16:16" x14ac:dyDescent="0.3">
      <c r="P903248" s="83"/>
    </row>
    <row r="903249" spans="16:16" x14ac:dyDescent="0.3">
      <c r="P903249" s="83"/>
    </row>
    <row r="903250" spans="16:16" x14ac:dyDescent="0.3">
      <c r="P903250" s="83"/>
    </row>
    <row r="903251" spans="16:16" x14ac:dyDescent="0.3">
      <c r="P903251" s="83"/>
    </row>
    <row r="903252" spans="16:16" x14ac:dyDescent="0.3">
      <c r="P903252" s="83"/>
    </row>
    <row r="903253" spans="16:16" x14ac:dyDescent="0.3">
      <c r="P903253" s="83"/>
    </row>
    <row r="903254" spans="16:16" x14ac:dyDescent="0.3">
      <c r="P903254" s="83"/>
    </row>
    <row r="903255" spans="16:16" x14ac:dyDescent="0.3">
      <c r="P903255" s="83"/>
    </row>
    <row r="903256" spans="16:16" x14ac:dyDescent="0.3">
      <c r="P903256" s="83"/>
    </row>
    <row r="903257" spans="16:16" x14ac:dyDescent="0.3">
      <c r="P903257" s="83"/>
    </row>
    <row r="903258" spans="16:16" x14ac:dyDescent="0.3">
      <c r="P903258" s="83"/>
    </row>
    <row r="903259" spans="16:16" x14ac:dyDescent="0.3">
      <c r="P903259" s="83"/>
    </row>
    <row r="903260" spans="16:16" x14ac:dyDescent="0.3">
      <c r="P903260" s="83"/>
    </row>
    <row r="903261" spans="16:16" x14ac:dyDescent="0.3">
      <c r="P903261" s="83"/>
    </row>
    <row r="903262" spans="16:16" x14ac:dyDescent="0.3">
      <c r="P903262" s="83"/>
    </row>
    <row r="903263" spans="16:16" x14ac:dyDescent="0.3">
      <c r="P903263" s="83"/>
    </row>
    <row r="903264" spans="16:16" x14ac:dyDescent="0.3">
      <c r="P903264" s="83"/>
    </row>
    <row r="903265" spans="16:16" x14ac:dyDescent="0.3">
      <c r="P903265" s="83"/>
    </row>
    <row r="903266" spans="16:16" x14ac:dyDescent="0.3">
      <c r="P903266" s="83"/>
    </row>
    <row r="903267" spans="16:16" x14ac:dyDescent="0.3">
      <c r="P903267" s="83"/>
    </row>
    <row r="903268" spans="16:16" x14ac:dyDescent="0.3">
      <c r="P903268" s="83"/>
    </row>
    <row r="903269" spans="16:16" x14ac:dyDescent="0.3">
      <c r="P903269" s="83"/>
    </row>
    <row r="903270" spans="16:16" x14ac:dyDescent="0.3">
      <c r="P903270" s="83"/>
    </row>
    <row r="903271" spans="16:16" x14ac:dyDescent="0.3">
      <c r="P903271" s="83"/>
    </row>
    <row r="903272" spans="16:16" x14ac:dyDescent="0.3">
      <c r="P903272" s="83"/>
    </row>
    <row r="903273" spans="16:16" x14ac:dyDescent="0.3">
      <c r="P903273" s="83"/>
    </row>
    <row r="903274" spans="16:16" x14ac:dyDescent="0.3">
      <c r="P903274" s="83"/>
    </row>
    <row r="903275" spans="16:16" x14ac:dyDescent="0.3">
      <c r="P903275" s="83"/>
    </row>
    <row r="903276" spans="16:16" x14ac:dyDescent="0.3">
      <c r="P903276" s="83"/>
    </row>
    <row r="903277" spans="16:16" x14ac:dyDescent="0.3">
      <c r="P903277" s="83"/>
    </row>
    <row r="903278" spans="16:16" x14ac:dyDescent="0.3">
      <c r="P903278" s="83"/>
    </row>
    <row r="903279" spans="16:16" x14ac:dyDescent="0.3">
      <c r="P903279" s="83"/>
    </row>
    <row r="903280" spans="16:16" x14ac:dyDescent="0.3">
      <c r="P903280" s="83"/>
    </row>
    <row r="903281" spans="16:16" x14ac:dyDescent="0.3">
      <c r="P903281" s="83"/>
    </row>
    <row r="903282" spans="16:16" x14ac:dyDescent="0.3">
      <c r="P903282" s="83"/>
    </row>
    <row r="903283" spans="16:16" x14ac:dyDescent="0.3">
      <c r="P903283" s="83"/>
    </row>
    <row r="903284" spans="16:16" x14ac:dyDescent="0.3">
      <c r="P903284" s="83"/>
    </row>
    <row r="903285" spans="16:16" x14ac:dyDescent="0.3">
      <c r="P903285" s="83"/>
    </row>
    <row r="903286" spans="16:16" x14ac:dyDescent="0.3">
      <c r="P903286" s="83"/>
    </row>
    <row r="903287" spans="16:16" x14ac:dyDescent="0.3">
      <c r="P903287" s="83"/>
    </row>
    <row r="903288" spans="16:16" x14ac:dyDescent="0.3">
      <c r="P903288" s="83"/>
    </row>
    <row r="903289" spans="16:16" x14ac:dyDescent="0.3">
      <c r="P903289" s="83"/>
    </row>
    <row r="903290" spans="16:16" x14ac:dyDescent="0.3">
      <c r="P903290" s="83"/>
    </row>
    <row r="903291" spans="16:16" x14ac:dyDescent="0.3">
      <c r="P903291" s="83"/>
    </row>
    <row r="903292" spans="16:16" x14ac:dyDescent="0.3">
      <c r="P903292" s="83"/>
    </row>
    <row r="903293" spans="16:16" x14ac:dyDescent="0.3">
      <c r="P903293" s="83"/>
    </row>
    <row r="903294" spans="16:16" x14ac:dyDescent="0.3">
      <c r="P903294" s="83"/>
    </row>
    <row r="903295" spans="16:16" x14ac:dyDescent="0.3">
      <c r="P903295" s="83"/>
    </row>
    <row r="903296" spans="16:16" x14ac:dyDescent="0.3">
      <c r="P903296" s="83"/>
    </row>
    <row r="903297" spans="16:16" x14ac:dyDescent="0.3">
      <c r="P903297" s="83"/>
    </row>
    <row r="903298" spans="16:16" x14ac:dyDescent="0.3">
      <c r="P903298" s="83"/>
    </row>
    <row r="903299" spans="16:16" x14ac:dyDescent="0.3">
      <c r="P903299" s="83"/>
    </row>
    <row r="903300" spans="16:16" x14ac:dyDescent="0.3">
      <c r="P903300" s="83"/>
    </row>
    <row r="903301" spans="16:16" x14ac:dyDescent="0.3">
      <c r="P903301" s="83"/>
    </row>
    <row r="903302" spans="16:16" x14ac:dyDescent="0.3">
      <c r="P903302" s="83"/>
    </row>
    <row r="903303" spans="16:16" x14ac:dyDescent="0.3">
      <c r="P903303" s="83"/>
    </row>
    <row r="903304" spans="16:16" x14ac:dyDescent="0.3">
      <c r="P903304" s="83"/>
    </row>
    <row r="903305" spans="16:16" x14ac:dyDescent="0.3">
      <c r="P903305" s="83"/>
    </row>
    <row r="903306" spans="16:16" x14ac:dyDescent="0.3">
      <c r="P903306" s="83"/>
    </row>
    <row r="903307" spans="16:16" x14ac:dyDescent="0.3">
      <c r="P903307" s="83"/>
    </row>
    <row r="903308" spans="16:16" x14ac:dyDescent="0.3">
      <c r="P903308" s="83"/>
    </row>
    <row r="903309" spans="16:16" x14ac:dyDescent="0.3">
      <c r="P903309" s="83"/>
    </row>
    <row r="903310" spans="16:16" x14ac:dyDescent="0.3">
      <c r="P903310" s="83"/>
    </row>
    <row r="903311" spans="16:16" x14ac:dyDescent="0.3">
      <c r="P903311" s="83"/>
    </row>
    <row r="903312" spans="16:16" x14ac:dyDescent="0.3">
      <c r="P903312" s="83"/>
    </row>
    <row r="903313" spans="16:16" x14ac:dyDescent="0.3">
      <c r="P903313" s="83"/>
    </row>
    <row r="903314" spans="16:16" x14ac:dyDescent="0.3">
      <c r="P903314" s="83"/>
    </row>
    <row r="903315" spans="16:16" x14ac:dyDescent="0.3">
      <c r="P903315" s="83"/>
    </row>
    <row r="903316" spans="16:16" x14ac:dyDescent="0.3">
      <c r="P903316" s="83"/>
    </row>
    <row r="903317" spans="16:16" x14ac:dyDescent="0.3">
      <c r="P903317" s="83"/>
    </row>
    <row r="903318" spans="16:16" x14ac:dyDescent="0.3">
      <c r="P903318" s="83"/>
    </row>
    <row r="903319" spans="16:16" x14ac:dyDescent="0.3">
      <c r="P903319" s="83"/>
    </row>
    <row r="903320" spans="16:16" x14ac:dyDescent="0.3">
      <c r="P903320" s="83"/>
    </row>
    <row r="903321" spans="16:16" x14ac:dyDescent="0.3">
      <c r="P903321" s="83"/>
    </row>
    <row r="903322" spans="16:16" x14ac:dyDescent="0.3">
      <c r="P903322" s="83"/>
    </row>
    <row r="903323" spans="16:16" x14ac:dyDescent="0.3">
      <c r="P903323" s="83"/>
    </row>
    <row r="903324" spans="16:16" x14ac:dyDescent="0.3">
      <c r="P903324" s="83"/>
    </row>
    <row r="903325" spans="16:16" x14ac:dyDescent="0.3">
      <c r="P903325" s="83"/>
    </row>
    <row r="903326" spans="16:16" x14ac:dyDescent="0.3">
      <c r="P903326" s="83"/>
    </row>
    <row r="903327" spans="16:16" x14ac:dyDescent="0.3">
      <c r="P903327" s="83"/>
    </row>
    <row r="903328" spans="16:16" x14ac:dyDescent="0.3">
      <c r="P903328" s="83"/>
    </row>
    <row r="903329" spans="16:16" x14ac:dyDescent="0.3">
      <c r="P903329" s="83"/>
    </row>
    <row r="903330" spans="16:16" x14ac:dyDescent="0.3">
      <c r="P903330" s="83"/>
    </row>
    <row r="903331" spans="16:16" x14ac:dyDescent="0.3">
      <c r="P903331" s="83"/>
    </row>
    <row r="903332" spans="16:16" x14ac:dyDescent="0.3">
      <c r="P903332" s="83"/>
    </row>
    <row r="903333" spans="16:16" x14ac:dyDescent="0.3">
      <c r="P903333" s="83"/>
    </row>
    <row r="903334" spans="16:16" x14ac:dyDescent="0.3">
      <c r="P903334" s="83"/>
    </row>
    <row r="903335" spans="16:16" x14ac:dyDescent="0.3">
      <c r="P903335" s="83"/>
    </row>
    <row r="903336" spans="16:16" x14ac:dyDescent="0.3">
      <c r="P903336" s="83"/>
    </row>
    <row r="903337" spans="16:16" x14ac:dyDescent="0.3">
      <c r="P903337" s="83"/>
    </row>
    <row r="903338" spans="16:16" x14ac:dyDescent="0.3">
      <c r="P903338" s="83"/>
    </row>
    <row r="903339" spans="16:16" x14ac:dyDescent="0.3">
      <c r="P903339" s="83"/>
    </row>
    <row r="903340" spans="16:16" x14ac:dyDescent="0.3">
      <c r="P903340" s="83"/>
    </row>
    <row r="903341" spans="16:16" x14ac:dyDescent="0.3">
      <c r="P903341" s="83"/>
    </row>
    <row r="903342" spans="16:16" x14ac:dyDescent="0.3">
      <c r="P903342" s="83"/>
    </row>
    <row r="903343" spans="16:16" x14ac:dyDescent="0.3">
      <c r="P903343" s="83"/>
    </row>
    <row r="903344" spans="16:16" x14ac:dyDescent="0.3">
      <c r="P903344" s="83"/>
    </row>
    <row r="903345" spans="16:16" x14ac:dyDescent="0.3">
      <c r="P903345" s="83"/>
    </row>
    <row r="903346" spans="16:16" x14ac:dyDescent="0.3">
      <c r="P903346" s="83"/>
    </row>
    <row r="903347" spans="16:16" x14ac:dyDescent="0.3">
      <c r="P903347" s="83"/>
    </row>
    <row r="903348" spans="16:16" x14ac:dyDescent="0.3">
      <c r="P903348" s="83"/>
    </row>
    <row r="903349" spans="16:16" x14ac:dyDescent="0.3">
      <c r="P903349" s="83"/>
    </row>
    <row r="903350" spans="16:16" x14ac:dyDescent="0.3">
      <c r="P903350" s="83"/>
    </row>
    <row r="903351" spans="16:16" x14ac:dyDescent="0.3">
      <c r="P903351" s="83"/>
    </row>
    <row r="903352" spans="16:16" x14ac:dyDescent="0.3">
      <c r="P903352" s="83"/>
    </row>
    <row r="903353" spans="16:16" x14ac:dyDescent="0.3">
      <c r="P903353" s="83"/>
    </row>
    <row r="903354" spans="16:16" x14ac:dyDescent="0.3">
      <c r="P903354" s="83"/>
    </row>
    <row r="903355" spans="16:16" x14ac:dyDescent="0.3">
      <c r="P903355" s="83"/>
    </row>
    <row r="903356" spans="16:16" x14ac:dyDescent="0.3">
      <c r="P903356" s="83"/>
    </row>
    <row r="903357" spans="16:16" x14ac:dyDescent="0.3">
      <c r="P903357" s="83"/>
    </row>
    <row r="903358" spans="16:16" x14ac:dyDescent="0.3">
      <c r="P903358" s="83"/>
    </row>
    <row r="903359" spans="16:16" x14ac:dyDescent="0.3">
      <c r="P903359" s="83"/>
    </row>
    <row r="903360" spans="16:16" x14ac:dyDescent="0.3">
      <c r="P903360" s="83"/>
    </row>
    <row r="903361" spans="16:16" x14ac:dyDescent="0.3">
      <c r="P903361" s="83"/>
    </row>
    <row r="903362" spans="16:16" x14ac:dyDescent="0.3">
      <c r="P903362" s="83"/>
    </row>
    <row r="903363" spans="16:16" x14ac:dyDescent="0.3">
      <c r="P903363" s="83"/>
    </row>
    <row r="903364" spans="16:16" x14ac:dyDescent="0.3">
      <c r="P903364" s="83"/>
    </row>
    <row r="903365" spans="16:16" x14ac:dyDescent="0.3">
      <c r="P903365" s="83"/>
    </row>
    <row r="903366" spans="16:16" x14ac:dyDescent="0.3">
      <c r="P903366" s="83"/>
    </row>
    <row r="903367" spans="16:16" x14ac:dyDescent="0.3">
      <c r="P903367" s="83"/>
    </row>
    <row r="903368" spans="16:16" x14ac:dyDescent="0.3">
      <c r="P903368" s="83"/>
    </row>
    <row r="903369" spans="16:16" x14ac:dyDescent="0.3">
      <c r="P903369" s="83"/>
    </row>
    <row r="903370" spans="16:16" x14ac:dyDescent="0.3">
      <c r="P903370" s="83"/>
    </row>
    <row r="903371" spans="16:16" x14ac:dyDescent="0.3">
      <c r="P903371" s="83"/>
    </row>
    <row r="903372" spans="16:16" x14ac:dyDescent="0.3">
      <c r="P903372" s="83"/>
    </row>
    <row r="903373" spans="16:16" x14ac:dyDescent="0.3">
      <c r="P903373" s="83"/>
    </row>
    <row r="903374" spans="16:16" x14ac:dyDescent="0.3">
      <c r="P903374" s="83"/>
    </row>
    <row r="903375" spans="16:16" x14ac:dyDescent="0.3">
      <c r="P903375" s="83"/>
    </row>
    <row r="903376" spans="16:16" x14ac:dyDescent="0.3">
      <c r="P903376" s="83"/>
    </row>
    <row r="903377" spans="16:16" x14ac:dyDescent="0.3">
      <c r="P903377" s="83"/>
    </row>
    <row r="903378" spans="16:16" x14ac:dyDescent="0.3">
      <c r="P903378" s="83"/>
    </row>
    <row r="903379" spans="16:16" x14ac:dyDescent="0.3">
      <c r="P903379" s="83"/>
    </row>
    <row r="903380" spans="16:16" x14ac:dyDescent="0.3">
      <c r="P903380" s="83"/>
    </row>
    <row r="903381" spans="16:16" x14ac:dyDescent="0.3">
      <c r="P903381" s="83"/>
    </row>
    <row r="903382" spans="16:16" x14ac:dyDescent="0.3">
      <c r="P903382" s="83"/>
    </row>
    <row r="903383" spans="16:16" x14ac:dyDescent="0.3">
      <c r="P903383" s="83"/>
    </row>
    <row r="903384" spans="16:16" x14ac:dyDescent="0.3">
      <c r="P903384" s="83"/>
    </row>
    <row r="903385" spans="16:16" x14ac:dyDescent="0.3">
      <c r="P903385" s="83"/>
    </row>
    <row r="903386" spans="16:16" x14ac:dyDescent="0.3">
      <c r="P903386" s="83"/>
    </row>
    <row r="903387" spans="16:16" x14ac:dyDescent="0.3">
      <c r="P903387" s="83"/>
    </row>
    <row r="903388" spans="16:16" x14ac:dyDescent="0.3">
      <c r="P903388" s="83"/>
    </row>
    <row r="903389" spans="16:16" x14ac:dyDescent="0.3">
      <c r="P903389" s="83"/>
    </row>
    <row r="903390" spans="16:16" x14ac:dyDescent="0.3">
      <c r="P903390" s="83"/>
    </row>
    <row r="903391" spans="16:16" x14ac:dyDescent="0.3">
      <c r="P903391" s="83"/>
    </row>
    <row r="903392" spans="16:16" x14ac:dyDescent="0.3">
      <c r="P903392" s="83"/>
    </row>
    <row r="903393" spans="16:16" x14ac:dyDescent="0.3">
      <c r="P903393" s="83"/>
    </row>
    <row r="903394" spans="16:16" x14ac:dyDescent="0.3">
      <c r="P903394" s="83"/>
    </row>
    <row r="903395" spans="16:16" x14ac:dyDescent="0.3">
      <c r="P903395" s="83"/>
    </row>
    <row r="903396" spans="16:16" x14ac:dyDescent="0.3">
      <c r="P903396" s="83"/>
    </row>
    <row r="903397" spans="16:16" x14ac:dyDescent="0.3">
      <c r="P903397" s="83"/>
    </row>
    <row r="903398" spans="16:16" x14ac:dyDescent="0.3">
      <c r="P903398" s="83"/>
    </row>
    <row r="903399" spans="16:16" x14ac:dyDescent="0.3">
      <c r="P903399" s="83"/>
    </row>
    <row r="903400" spans="16:16" x14ac:dyDescent="0.3">
      <c r="P903400" s="83"/>
    </row>
    <row r="903401" spans="16:16" x14ac:dyDescent="0.3">
      <c r="P903401" s="83"/>
    </row>
    <row r="903402" spans="16:16" x14ac:dyDescent="0.3">
      <c r="P903402" s="83"/>
    </row>
    <row r="903403" spans="16:16" x14ac:dyDescent="0.3">
      <c r="P903403" s="83"/>
    </row>
    <row r="903404" spans="16:16" x14ac:dyDescent="0.3">
      <c r="P903404" s="83"/>
    </row>
    <row r="903405" spans="16:16" x14ac:dyDescent="0.3">
      <c r="P903405" s="83"/>
    </row>
    <row r="903406" spans="16:16" x14ac:dyDescent="0.3">
      <c r="P903406" s="83"/>
    </row>
    <row r="903407" spans="16:16" x14ac:dyDescent="0.3">
      <c r="P903407" s="83"/>
    </row>
    <row r="903408" spans="16:16" x14ac:dyDescent="0.3">
      <c r="P903408" s="83"/>
    </row>
    <row r="903409" spans="16:16" x14ac:dyDescent="0.3">
      <c r="P903409" s="83"/>
    </row>
    <row r="903410" spans="16:16" x14ac:dyDescent="0.3">
      <c r="P903410" s="83"/>
    </row>
    <row r="903411" spans="16:16" x14ac:dyDescent="0.3">
      <c r="P903411" s="83"/>
    </row>
    <row r="903412" spans="16:16" x14ac:dyDescent="0.3">
      <c r="P903412" s="83"/>
    </row>
    <row r="903413" spans="16:16" x14ac:dyDescent="0.3">
      <c r="P903413" s="83"/>
    </row>
    <row r="903414" spans="16:16" x14ac:dyDescent="0.3">
      <c r="P903414" s="83"/>
    </row>
    <row r="903415" spans="16:16" x14ac:dyDescent="0.3">
      <c r="P903415" s="83"/>
    </row>
    <row r="903416" spans="16:16" x14ac:dyDescent="0.3">
      <c r="P903416" s="83"/>
    </row>
    <row r="903417" spans="16:16" x14ac:dyDescent="0.3">
      <c r="P903417" s="83"/>
    </row>
    <row r="903418" spans="16:16" x14ac:dyDescent="0.3">
      <c r="P903418" s="83"/>
    </row>
    <row r="903419" spans="16:16" x14ac:dyDescent="0.3">
      <c r="P903419" s="83"/>
    </row>
    <row r="903420" spans="16:16" x14ac:dyDescent="0.3">
      <c r="P903420" s="83"/>
    </row>
    <row r="903421" spans="16:16" x14ac:dyDescent="0.3">
      <c r="P903421" s="83"/>
    </row>
    <row r="903422" spans="16:16" x14ac:dyDescent="0.3">
      <c r="P903422" s="83"/>
    </row>
    <row r="903423" spans="16:16" x14ac:dyDescent="0.3">
      <c r="P903423" s="83"/>
    </row>
    <row r="903424" spans="16:16" x14ac:dyDescent="0.3">
      <c r="P903424" s="83"/>
    </row>
    <row r="903425" spans="16:16" x14ac:dyDescent="0.3">
      <c r="P903425" s="83"/>
    </row>
    <row r="903426" spans="16:16" x14ac:dyDescent="0.3">
      <c r="P903426" s="83"/>
    </row>
    <row r="903427" spans="16:16" x14ac:dyDescent="0.3">
      <c r="P903427" s="83"/>
    </row>
    <row r="903428" spans="16:16" x14ac:dyDescent="0.3">
      <c r="P903428" s="83"/>
    </row>
    <row r="903429" spans="16:16" x14ac:dyDescent="0.3">
      <c r="P903429" s="83"/>
    </row>
    <row r="903430" spans="16:16" x14ac:dyDescent="0.3">
      <c r="P903430" s="83"/>
    </row>
    <row r="903431" spans="16:16" x14ac:dyDescent="0.3">
      <c r="P903431" s="83"/>
    </row>
    <row r="903432" spans="16:16" x14ac:dyDescent="0.3">
      <c r="P903432" s="83"/>
    </row>
    <row r="903433" spans="16:16" x14ac:dyDescent="0.3">
      <c r="P903433" s="83"/>
    </row>
    <row r="903434" spans="16:16" x14ac:dyDescent="0.3">
      <c r="P903434" s="83"/>
    </row>
    <row r="903435" spans="16:16" x14ac:dyDescent="0.3">
      <c r="P903435" s="83"/>
    </row>
    <row r="903436" spans="16:16" x14ac:dyDescent="0.3">
      <c r="P903436" s="83"/>
    </row>
    <row r="903437" spans="16:16" x14ac:dyDescent="0.3">
      <c r="P903437" s="83"/>
    </row>
    <row r="903438" spans="16:16" x14ac:dyDescent="0.3">
      <c r="P903438" s="83"/>
    </row>
    <row r="903439" spans="16:16" x14ac:dyDescent="0.3">
      <c r="P903439" s="83"/>
    </row>
    <row r="903440" spans="16:16" x14ac:dyDescent="0.3">
      <c r="P903440" s="83"/>
    </row>
    <row r="903441" spans="16:16" x14ac:dyDescent="0.3">
      <c r="P903441" s="83"/>
    </row>
    <row r="903442" spans="16:16" x14ac:dyDescent="0.3">
      <c r="P903442" s="83"/>
    </row>
    <row r="903443" spans="16:16" x14ac:dyDescent="0.3">
      <c r="P903443" s="83"/>
    </row>
    <row r="903444" spans="16:16" x14ac:dyDescent="0.3">
      <c r="P903444" s="83"/>
    </row>
    <row r="903445" spans="16:16" x14ac:dyDescent="0.3">
      <c r="P903445" s="83"/>
    </row>
    <row r="903446" spans="16:16" x14ac:dyDescent="0.3">
      <c r="P903446" s="83"/>
    </row>
    <row r="903447" spans="16:16" x14ac:dyDescent="0.3">
      <c r="P903447" s="83"/>
    </row>
    <row r="903448" spans="16:16" x14ac:dyDescent="0.3">
      <c r="P903448" s="83"/>
    </row>
    <row r="903449" spans="16:16" x14ac:dyDescent="0.3">
      <c r="P903449" s="83"/>
    </row>
    <row r="903450" spans="16:16" x14ac:dyDescent="0.3">
      <c r="P903450" s="83"/>
    </row>
    <row r="903451" spans="16:16" x14ac:dyDescent="0.3">
      <c r="P903451" s="83"/>
    </row>
    <row r="903452" spans="16:16" x14ac:dyDescent="0.3">
      <c r="P903452" s="83"/>
    </row>
    <row r="903453" spans="16:16" x14ac:dyDescent="0.3">
      <c r="P903453" s="83"/>
    </row>
    <row r="903454" spans="16:16" x14ac:dyDescent="0.3">
      <c r="P903454" s="83"/>
    </row>
    <row r="903455" spans="16:16" x14ac:dyDescent="0.3">
      <c r="P903455" s="83"/>
    </row>
    <row r="903456" spans="16:16" x14ac:dyDescent="0.3">
      <c r="P903456" s="83"/>
    </row>
    <row r="903457" spans="16:16" x14ac:dyDescent="0.3">
      <c r="P903457" s="83"/>
    </row>
    <row r="903458" spans="16:16" x14ac:dyDescent="0.3">
      <c r="P903458" s="83"/>
    </row>
    <row r="903459" spans="16:16" x14ac:dyDescent="0.3">
      <c r="P903459" s="83"/>
    </row>
    <row r="903460" spans="16:16" x14ac:dyDescent="0.3">
      <c r="P903460" s="83"/>
    </row>
    <row r="903461" spans="16:16" x14ac:dyDescent="0.3">
      <c r="P903461" s="83"/>
    </row>
    <row r="903462" spans="16:16" x14ac:dyDescent="0.3">
      <c r="P903462" s="83"/>
    </row>
    <row r="903463" spans="16:16" x14ac:dyDescent="0.3">
      <c r="P903463" s="83"/>
    </row>
    <row r="903464" spans="16:16" x14ac:dyDescent="0.3">
      <c r="P903464" s="83"/>
    </row>
    <row r="903465" spans="16:16" x14ac:dyDescent="0.3">
      <c r="P903465" s="83"/>
    </row>
    <row r="903466" spans="16:16" x14ac:dyDescent="0.3">
      <c r="P903466" s="83"/>
    </row>
    <row r="903467" spans="16:16" x14ac:dyDescent="0.3">
      <c r="P903467" s="83"/>
    </row>
    <row r="903468" spans="16:16" x14ac:dyDescent="0.3">
      <c r="P903468" s="83"/>
    </row>
    <row r="903469" spans="16:16" x14ac:dyDescent="0.3">
      <c r="P903469" s="83"/>
    </row>
    <row r="903470" spans="16:16" x14ac:dyDescent="0.3">
      <c r="P903470" s="83"/>
    </row>
    <row r="903471" spans="16:16" x14ac:dyDescent="0.3">
      <c r="P903471" s="83"/>
    </row>
    <row r="903472" spans="16:16" x14ac:dyDescent="0.3">
      <c r="P903472" s="83"/>
    </row>
    <row r="903473" spans="16:16" x14ac:dyDescent="0.3">
      <c r="P903473" s="83"/>
    </row>
    <row r="903474" spans="16:16" x14ac:dyDescent="0.3">
      <c r="P903474" s="83"/>
    </row>
    <row r="903475" spans="16:16" x14ac:dyDescent="0.3">
      <c r="P903475" s="83"/>
    </row>
    <row r="903476" spans="16:16" x14ac:dyDescent="0.3">
      <c r="P903476" s="83"/>
    </row>
    <row r="903477" spans="16:16" x14ac:dyDescent="0.3">
      <c r="P903477" s="83"/>
    </row>
    <row r="903478" spans="16:16" x14ac:dyDescent="0.3">
      <c r="P903478" s="83"/>
    </row>
    <row r="903479" spans="16:16" x14ac:dyDescent="0.3">
      <c r="P903479" s="83"/>
    </row>
    <row r="903480" spans="16:16" x14ac:dyDescent="0.3">
      <c r="P903480" s="83"/>
    </row>
    <row r="903481" spans="16:16" x14ac:dyDescent="0.3">
      <c r="P903481" s="83"/>
    </row>
    <row r="903482" spans="16:16" x14ac:dyDescent="0.3">
      <c r="P903482" s="83"/>
    </row>
    <row r="903483" spans="16:16" x14ac:dyDescent="0.3">
      <c r="P903483" s="83"/>
    </row>
    <row r="903484" spans="16:16" x14ac:dyDescent="0.3">
      <c r="P903484" s="83"/>
    </row>
    <row r="903485" spans="16:16" x14ac:dyDescent="0.3">
      <c r="P903485" s="83"/>
    </row>
    <row r="903486" spans="16:16" x14ac:dyDescent="0.3">
      <c r="P903486" s="83"/>
    </row>
    <row r="903487" spans="16:16" x14ac:dyDescent="0.3">
      <c r="P903487" s="83"/>
    </row>
    <row r="903488" spans="16:16" x14ac:dyDescent="0.3">
      <c r="P903488" s="83"/>
    </row>
    <row r="903489" spans="16:16" x14ac:dyDescent="0.3">
      <c r="P903489" s="83"/>
    </row>
    <row r="903490" spans="16:16" x14ac:dyDescent="0.3">
      <c r="P903490" s="83"/>
    </row>
    <row r="903491" spans="16:16" x14ac:dyDescent="0.3">
      <c r="P903491" s="83"/>
    </row>
    <row r="903492" spans="16:16" x14ac:dyDescent="0.3">
      <c r="P903492" s="83"/>
    </row>
    <row r="903493" spans="16:16" x14ac:dyDescent="0.3">
      <c r="P903493" s="83"/>
    </row>
    <row r="903494" spans="16:16" x14ac:dyDescent="0.3">
      <c r="P903494" s="83"/>
    </row>
    <row r="903495" spans="16:16" x14ac:dyDescent="0.3">
      <c r="P903495" s="83"/>
    </row>
    <row r="903496" spans="16:16" x14ac:dyDescent="0.3">
      <c r="P903496" s="83"/>
    </row>
    <row r="903497" spans="16:16" x14ac:dyDescent="0.3">
      <c r="P903497" s="83"/>
    </row>
    <row r="903498" spans="16:16" x14ac:dyDescent="0.3">
      <c r="P903498" s="83"/>
    </row>
    <row r="903499" spans="16:16" x14ac:dyDescent="0.3">
      <c r="P903499" s="83"/>
    </row>
    <row r="903500" spans="16:16" x14ac:dyDescent="0.3">
      <c r="P903500" s="83"/>
    </row>
    <row r="903501" spans="16:16" x14ac:dyDescent="0.3">
      <c r="P903501" s="83"/>
    </row>
    <row r="903502" spans="16:16" x14ac:dyDescent="0.3">
      <c r="P903502" s="83"/>
    </row>
    <row r="903503" spans="16:16" x14ac:dyDescent="0.3">
      <c r="P903503" s="83"/>
    </row>
    <row r="903504" spans="16:16" x14ac:dyDescent="0.3">
      <c r="P903504" s="83"/>
    </row>
    <row r="903505" spans="16:16" x14ac:dyDescent="0.3">
      <c r="P903505" s="83"/>
    </row>
    <row r="903506" spans="16:16" x14ac:dyDescent="0.3">
      <c r="P903506" s="83"/>
    </row>
    <row r="903507" spans="16:16" x14ac:dyDescent="0.3">
      <c r="P903507" s="83"/>
    </row>
    <row r="903508" spans="16:16" x14ac:dyDescent="0.3">
      <c r="P903508" s="83"/>
    </row>
    <row r="903509" spans="16:16" x14ac:dyDescent="0.3">
      <c r="P903509" s="83"/>
    </row>
    <row r="903510" spans="16:16" x14ac:dyDescent="0.3">
      <c r="P903510" s="83"/>
    </row>
    <row r="903511" spans="16:16" x14ac:dyDescent="0.3">
      <c r="P903511" s="83"/>
    </row>
    <row r="903512" spans="16:16" x14ac:dyDescent="0.3">
      <c r="P903512" s="83"/>
    </row>
    <row r="903513" spans="16:16" x14ac:dyDescent="0.3">
      <c r="P903513" s="83"/>
    </row>
    <row r="903514" spans="16:16" x14ac:dyDescent="0.3">
      <c r="P903514" s="83"/>
    </row>
    <row r="903515" spans="16:16" x14ac:dyDescent="0.3">
      <c r="P903515" s="83"/>
    </row>
    <row r="903516" spans="16:16" x14ac:dyDescent="0.3">
      <c r="P903516" s="83"/>
    </row>
    <row r="903517" spans="16:16" x14ac:dyDescent="0.3">
      <c r="P903517" s="83"/>
    </row>
    <row r="903518" spans="16:16" x14ac:dyDescent="0.3">
      <c r="P903518" s="83"/>
    </row>
    <row r="903519" spans="16:16" x14ac:dyDescent="0.3">
      <c r="P903519" s="83"/>
    </row>
    <row r="903520" spans="16:16" x14ac:dyDescent="0.3">
      <c r="P903520" s="83"/>
    </row>
    <row r="903521" spans="16:16" x14ac:dyDescent="0.3">
      <c r="P903521" s="83"/>
    </row>
    <row r="903522" spans="16:16" x14ac:dyDescent="0.3">
      <c r="P903522" s="83"/>
    </row>
    <row r="903523" spans="16:16" x14ac:dyDescent="0.3">
      <c r="P903523" s="83"/>
    </row>
    <row r="903524" spans="16:16" x14ac:dyDescent="0.3">
      <c r="P903524" s="83"/>
    </row>
    <row r="903525" spans="16:16" x14ac:dyDescent="0.3">
      <c r="P903525" s="83"/>
    </row>
    <row r="903526" spans="16:16" x14ac:dyDescent="0.3">
      <c r="P903526" s="83"/>
    </row>
    <row r="903527" spans="16:16" x14ac:dyDescent="0.3">
      <c r="P903527" s="83"/>
    </row>
    <row r="903528" spans="16:16" x14ac:dyDescent="0.3">
      <c r="P903528" s="83"/>
    </row>
    <row r="903529" spans="16:16" x14ac:dyDescent="0.3">
      <c r="P903529" s="83"/>
    </row>
    <row r="903530" spans="16:16" x14ac:dyDescent="0.3">
      <c r="P903530" s="83"/>
    </row>
    <row r="903531" spans="16:16" x14ac:dyDescent="0.3">
      <c r="P903531" s="83"/>
    </row>
    <row r="903532" spans="16:16" x14ac:dyDescent="0.3">
      <c r="P903532" s="83"/>
    </row>
    <row r="903533" spans="16:16" x14ac:dyDescent="0.3">
      <c r="P903533" s="83"/>
    </row>
    <row r="903534" spans="16:16" x14ac:dyDescent="0.3">
      <c r="P903534" s="83"/>
    </row>
    <row r="903535" spans="16:16" x14ac:dyDescent="0.3">
      <c r="P903535" s="83"/>
    </row>
    <row r="903536" spans="16:16" x14ac:dyDescent="0.3">
      <c r="P903536" s="83"/>
    </row>
    <row r="903537" spans="16:16" x14ac:dyDescent="0.3">
      <c r="P903537" s="83"/>
    </row>
    <row r="903538" spans="16:16" x14ac:dyDescent="0.3">
      <c r="P903538" s="83"/>
    </row>
    <row r="903539" spans="16:16" x14ac:dyDescent="0.3">
      <c r="P903539" s="83"/>
    </row>
    <row r="903540" spans="16:16" x14ac:dyDescent="0.3">
      <c r="P903540" s="83"/>
    </row>
    <row r="903541" spans="16:16" x14ac:dyDescent="0.3">
      <c r="P903541" s="83"/>
    </row>
    <row r="903542" spans="16:16" x14ac:dyDescent="0.3">
      <c r="P903542" s="83"/>
    </row>
    <row r="903543" spans="16:16" x14ac:dyDescent="0.3">
      <c r="P903543" s="83"/>
    </row>
    <row r="903544" spans="16:16" x14ac:dyDescent="0.3">
      <c r="P903544" s="83"/>
    </row>
    <row r="903545" spans="16:16" x14ac:dyDescent="0.3">
      <c r="P903545" s="83"/>
    </row>
    <row r="903546" spans="16:16" x14ac:dyDescent="0.3">
      <c r="P903546" s="83"/>
    </row>
    <row r="903547" spans="16:16" x14ac:dyDescent="0.3">
      <c r="P903547" s="83"/>
    </row>
    <row r="903548" spans="16:16" x14ac:dyDescent="0.3">
      <c r="P903548" s="83"/>
    </row>
    <row r="903549" spans="16:16" x14ac:dyDescent="0.3">
      <c r="P903549" s="83"/>
    </row>
    <row r="903550" spans="16:16" x14ac:dyDescent="0.3">
      <c r="P903550" s="83"/>
    </row>
    <row r="903551" spans="16:16" x14ac:dyDescent="0.3">
      <c r="P903551" s="83"/>
    </row>
    <row r="903552" spans="16:16" x14ac:dyDescent="0.3">
      <c r="P903552" s="83"/>
    </row>
    <row r="903553" spans="16:16" x14ac:dyDescent="0.3">
      <c r="P903553" s="83"/>
    </row>
    <row r="903554" spans="16:16" x14ac:dyDescent="0.3">
      <c r="P903554" s="83"/>
    </row>
    <row r="903555" spans="16:16" x14ac:dyDescent="0.3">
      <c r="P903555" s="83"/>
    </row>
    <row r="903556" spans="16:16" x14ac:dyDescent="0.3">
      <c r="P903556" s="83"/>
    </row>
    <row r="903557" spans="16:16" x14ac:dyDescent="0.3">
      <c r="P903557" s="83"/>
    </row>
    <row r="903558" spans="16:16" x14ac:dyDescent="0.3">
      <c r="P903558" s="83"/>
    </row>
    <row r="903559" spans="16:16" x14ac:dyDescent="0.3">
      <c r="P903559" s="83"/>
    </row>
    <row r="903560" spans="16:16" x14ac:dyDescent="0.3">
      <c r="P903560" s="83"/>
    </row>
    <row r="903561" spans="16:16" x14ac:dyDescent="0.3">
      <c r="P903561" s="83"/>
    </row>
    <row r="903562" spans="16:16" x14ac:dyDescent="0.3">
      <c r="P903562" s="83"/>
    </row>
    <row r="903563" spans="16:16" x14ac:dyDescent="0.3">
      <c r="P903563" s="83"/>
    </row>
    <row r="903564" spans="16:16" x14ac:dyDescent="0.3">
      <c r="P903564" s="83"/>
    </row>
    <row r="903565" spans="16:16" x14ac:dyDescent="0.3">
      <c r="P903565" s="83"/>
    </row>
    <row r="903566" spans="16:16" x14ac:dyDescent="0.3">
      <c r="P903566" s="83"/>
    </row>
    <row r="903567" spans="16:16" x14ac:dyDescent="0.3">
      <c r="P903567" s="83"/>
    </row>
    <row r="903568" spans="16:16" x14ac:dyDescent="0.3">
      <c r="P903568" s="83"/>
    </row>
    <row r="903569" spans="16:16" x14ac:dyDescent="0.3">
      <c r="P903569" s="83"/>
    </row>
    <row r="903570" spans="16:16" x14ac:dyDescent="0.3">
      <c r="P903570" s="83"/>
    </row>
    <row r="903571" spans="16:16" x14ac:dyDescent="0.3">
      <c r="P903571" s="83"/>
    </row>
    <row r="903572" spans="16:16" x14ac:dyDescent="0.3">
      <c r="P903572" s="83"/>
    </row>
    <row r="903573" spans="16:16" x14ac:dyDescent="0.3">
      <c r="P903573" s="83"/>
    </row>
    <row r="903574" spans="16:16" x14ac:dyDescent="0.3">
      <c r="P903574" s="83"/>
    </row>
    <row r="903575" spans="16:16" x14ac:dyDescent="0.3">
      <c r="P903575" s="83"/>
    </row>
    <row r="903576" spans="16:16" x14ac:dyDescent="0.3">
      <c r="P903576" s="83"/>
    </row>
    <row r="903577" spans="16:16" x14ac:dyDescent="0.3">
      <c r="P903577" s="83"/>
    </row>
    <row r="903578" spans="16:16" x14ac:dyDescent="0.3">
      <c r="P903578" s="83"/>
    </row>
    <row r="903579" spans="16:16" x14ac:dyDescent="0.3">
      <c r="P903579" s="83"/>
    </row>
    <row r="903580" spans="16:16" x14ac:dyDescent="0.3">
      <c r="P903580" s="83"/>
    </row>
    <row r="903581" spans="16:16" x14ac:dyDescent="0.3">
      <c r="P903581" s="83"/>
    </row>
    <row r="903582" spans="16:16" x14ac:dyDescent="0.3">
      <c r="P903582" s="83"/>
    </row>
    <row r="903583" spans="16:16" x14ac:dyDescent="0.3">
      <c r="P903583" s="83"/>
    </row>
    <row r="903584" spans="16:16" x14ac:dyDescent="0.3">
      <c r="P903584" s="83"/>
    </row>
    <row r="903585" spans="16:16" x14ac:dyDescent="0.3">
      <c r="P903585" s="83"/>
    </row>
    <row r="903586" spans="16:16" x14ac:dyDescent="0.3">
      <c r="P903586" s="83"/>
    </row>
    <row r="903587" spans="16:16" x14ac:dyDescent="0.3">
      <c r="P903587" s="83"/>
    </row>
    <row r="903588" spans="16:16" x14ac:dyDescent="0.3">
      <c r="P903588" s="83"/>
    </row>
    <row r="903589" spans="16:16" x14ac:dyDescent="0.3">
      <c r="P903589" s="83"/>
    </row>
    <row r="903590" spans="16:16" x14ac:dyDescent="0.3">
      <c r="P903590" s="83"/>
    </row>
    <row r="903591" spans="16:16" x14ac:dyDescent="0.3">
      <c r="P903591" s="83"/>
    </row>
    <row r="903592" spans="16:16" x14ac:dyDescent="0.3">
      <c r="P903592" s="83"/>
    </row>
    <row r="903593" spans="16:16" x14ac:dyDescent="0.3">
      <c r="P903593" s="83"/>
    </row>
    <row r="903594" spans="16:16" x14ac:dyDescent="0.3">
      <c r="P903594" s="83"/>
    </row>
    <row r="903595" spans="16:16" x14ac:dyDescent="0.3">
      <c r="P903595" s="83"/>
    </row>
    <row r="903596" spans="16:16" x14ac:dyDescent="0.3">
      <c r="P903596" s="83"/>
    </row>
    <row r="903597" spans="16:16" x14ac:dyDescent="0.3">
      <c r="P903597" s="83"/>
    </row>
    <row r="903598" spans="16:16" x14ac:dyDescent="0.3">
      <c r="P903598" s="83"/>
    </row>
    <row r="903599" spans="16:16" x14ac:dyDescent="0.3">
      <c r="P903599" s="83"/>
    </row>
    <row r="903600" spans="16:16" x14ac:dyDescent="0.3">
      <c r="P903600" s="83"/>
    </row>
    <row r="903601" spans="16:16" x14ac:dyDescent="0.3">
      <c r="P903601" s="83"/>
    </row>
    <row r="903602" spans="16:16" x14ac:dyDescent="0.3">
      <c r="P903602" s="83"/>
    </row>
    <row r="903603" spans="16:16" x14ac:dyDescent="0.3">
      <c r="P903603" s="83"/>
    </row>
    <row r="903604" spans="16:16" x14ac:dyDescent="0.3">
      <c r="P903604" s="83"/>
    </row>
    <row r="903605" spans="16:16" x14ac:dyDescent="0.3">
      <c r="P903605" s="83"/>
    </row>
    <row r="903606" spans="16:16" x14ac:dyDescent="0.3">
      <c r="P903606" s="83"/>
    </row>
    <row r="903607" spans="16:16" x14ac:dyDescent="0.3">
      <c r="P903607" s="83"/>
    </row>
    <row r="903608" spans="16:16" x14ac:dyDescent="0.3">
      <c r="P903608" s="83"/>
    </row>
    <row r="903609" spans="16:16" x14ac:dyDescent="0.3">
      <c r="P903609" s="83"/>
    </row>
    <row r="903610" spans="16:16" x14ac:dyDescent="0.3">
      <c r="P903610" s="83"/>
    </row>
    <row r="903611" spans="16:16" x14ac:dyDescent="0.3">
      <c r="P903611" s="83"/>
    </row>
    <row r="903612" spans="16:16" x14ac:dyDescent="0.3">
      <c r="P903612" s="83"/>
    </row>
    <row r="903613" spans="16:16" x14ac:dyDescent="0.3">
      <c r="P903613" s="83"/>
    </row>
    <row r="903614" spans="16:16" x14ac:dyDescent="0.3">
      <c r="P903614" s="83"/>
    </row>
    <row r="903615" spans="16:16" x14ac:dyDescent="0.3">
      <c r="P903615" s="83"/>
    </row>
    <row r="903616" spans="16:16" x14ac:dyDescent="0.3">
      <c r="P903616" s="83"/>
    </row>
    <row r="903617" spans="16:16" x14ac:dyDescent="0.3">
      <c r="P903617" s="83"/>
    </row>
    <row r="903618" spans="16:16" x14ac:dyDescent="0.3">
      <c r="P903618" s="83"/>
    </row>
    <row r="903619" spans="16:16" x14ac:dyDescent="0.3">
      <c r="P903619" s="83"/>
    </row>
    <row r="903620" spans="16:16" x14ac:dyDescent="0.3">
      <c r="P903620" s="83"/>
    </row>
    <row r="903621" spans="16:16" x14ac:dyDescent="0.3">
      <c r="P903621" s="83"/>
    </row>
    <row r="903622" spans="16:16" x14ac:dyDescent="0.3">
      <c r="P903622" s="83"/>
    </row>
    <row r="903623" spans="16:16" x14ac:dyDescent="0.3">
      <c r="P903623" s="83"/>
    </row>
    <row r="903624" spans="16:16" x14ac:dyDescent="0.3">
      <c r="P903624" s="83"/>
    </row>
    <row r="903625" spans="16:16" x14ac:dyDescent="0.3">
      <c r="P903625" s="83"/>
    </row>
    <row r="903626" spans="16:16" x14ac:dyDescent="0.3">
      <c r="P903626" s="83"/>
    </row>
    <row r="903627" spans="16:16" x14ac:dyDescent="0.3">
      <c r="P903627" s="83"/>
    </row>
    <row r="903628" spans="16:16" x14ac:dyDescent="0.3">
      <c r="P903628" s="83"/>
    </row>
    <row r="903629" spans="16:16" x14ac:dyDescent="0.3">
      <c r="P903629" s="83"/>
    </row>
    <row r="903630" spans="16:16" x14ac:dyDescent="0.3">
      <c r="P903630" s="83"/>
    </row>
    <row r="903631" spans="16:16" x14ac:dyDescent="0.3">
      <c r="P903631" s="83"/>
    </row>
    <row r="903632" spans="16:16" x14ac:dyDescent="0.3">
      <c r="P903632" s="83"/>
    </row>
    <row r="903633" spans="16:16" x14ac:dyDescent="0.3">
      <c r="P903633" s="83"/>
    </row>
    <row r="903634" spans="16:16" x14ac:dyDescent="0.3">
      <c r="P903634" s="83"/>
    </row>
    <row r="903635" spans="16:16" x14ac:dyDescent="0.3">
      <c r="P903635" s="83"/>
    </row>
    <row r="903636" spans="16:16" x14ac:dyDescent="0.3">
      <c r="P903636" s="83"/>
    </row>
    <row r="903637" spans="16:16" x14ac:dyDescent="0.3">
      <c r="P903637" s="83"/>
    </row>
    <row r="903638" spans="16:16" x14ac:dyDescent="0.3">
      <c r="P903638" s="83"/>
    </row>
    <row r="903639" spans="16:16" x14ac:dyDescent="0.3">
      <c r="P903639" s="83"/>
    </row>
    <row r="903640" spans="16:16" x14ac:dyDescent="0.3">
      <c r="P903640" s="83"/>
    </row>
    <row r="903641" spans="16:16" x14ac:dyDescent="0.3">
      <c r="P903641" s="83"/>
    </row>
    <row r="903642" spans="16:16" x14ac:dyDescent="0.3">
      <c r="P903642" s="83"/>
    </row>
    <row r="903643" spans="16:16" x14ac:dyDescent="0.3">
      <c r="P903643" s="83"/>
    </row>
    <row r="903644" spans="16:16" x14ac:dyDescent="0.3">
      <c r="P903644" s="83"/>
    </row>
    <row r="903645" spans="16:16" x14ac:dyDescent="0.3">
      <c r="P903645" s="83"/>
    </row>
    <row r="903646" spans="16:16" x14ac:dyDescent="0.3">
      <c r="P903646" s="83"/>
    </row>
    <row r="903647" spans="16:16" x14ac:dyDescent="0.3">
      <c r="P903647" s="83"/>
    </row>
    <row r="903648" spans="16:16" x14ac:dyDescent="0.3">
      <c r="P903648" s="83"/>
    </row>
    <row r="903649" spans="16:16" x14ac:dyDescent="0.3">
      <c r="P903649" s="83"/>
    </row>
    <row r="903650" spans="16:16" x14ac:dyDescent="0.3">
      <c r="P903650" s="83"/>
    </row>
    <row r="903651" spans="16:16" x14ac:dyDescent="0.3">
      <c r="P903651" s="83"/>
    </row>
    <row r="903652" spans="16:16" x14ac:dyDescent="0.3">
      <c r="P903652" s="83"/>
    </row>
    <row r="903653" spans="16:16" x14ac:dyDescent="0.3">
      <c r="P903653" s="83"/>
    </row>
    <row r="903654" spans="16:16" x14ac:dyDescent="0.3">
      <c r="P903654" s="83"/>
    </row>
    <row r="903655" spans="16:16" x14ac:dyDescent="0.3">
      <c r="P903655" s="83"/>
    </row>
    <row r="903656" spans="16:16" x14ac:dyDescent="0.3">
      <c r="P903656" s="83"/>
    </row>
    <row r="903657" spans="16:16" x14ac:dyDescent="0.3">
      <c r="P903657" s="83"/>
    </row>
    <row r="903658" spans="16:16" x14ac:dyDescent="0.3">
      <c r="P903658" s="83"/>
    </row>
    <row r="903659" spans="16:16" x14ac:dyDescent="0.3">
      <c r="P903659" s="83"/>
    </row>
    <row r="903660" spans="16:16" x14ac:dyDescent="0.3">
      <c r="P903660" s="83"/>
    </row>
    <row r="903661" spans="16:16" x14ac:dyDescent="0.3">
      <c r="P903661" s="83"/>
    </row>
    <row r="903662" spans="16:16" x14ac:dyDescent="0.3">
      <c r="P903662" s="83"/>
    </row>
    <row r="903663" spans="16:16" x14ac:dyDescent="0.3">
      <c r="P903663" s="83"/>
    </row>
    <row r="903664" spans="16:16" x14ac:dyDescent="0.3">
      <c r="P903664" s="83"/>
    </row>
    <row r="903665" spans="16:16" x14ac:dyDescent="0.3">
      <c r="P903665" s="83"/>
    </row>
    <row r="903666" spans="16:16" x14ac:dyDescent="0.3">
      <c r="P903666" s="83"/>
    </row>
    <row r="903667" spans="16:16" x14ac:dyDescent="0.3">
      <c r="P903667" s="83"/>
    </row>
    <row r="903668" spans="16:16" x14ac:dyDescent="0.3">
      <c r="P903668" s="83"/>
    </row>
    <row r="903669" spans="16:16" x14ac:dyDescent="0.3">
      <c r="P903669" s="83"/>
    </row>
    <row r="903670" spans="16:16" x14ac:dyDescent="0.3">
      <c r="P903670" s="83"/>
    </row>
    <row r="903671" spans="16:16" x14ac:dyDescent="0.3">
      <c r="P903671" s="83"/>
    </row>
    <row r="903672" spans="16:16" x14ac:dyDescent="0.3">
      <c r="P903672" s="83"/>
    </row>
    <row r="903673" spans="16:16" x14ac:dyDescent="0.3">
      <c r="P903673" s="83"/>
    </row>
    <row r="903674" spans="16:16" x14ac:dyDescent="0.3">
      <c r="P903674" s="83"/>
    </row>
    <row r="903675" spans="16:16" x14ac:dyDescent="0.3">
      <c r="P903675" s="83"/>
    </row>
    <row r="903676" spans="16:16" x14ac:dyDescent="0.3">
      <c r="P903676" s="83"/>
    </row>
    <row r="903677" spans="16:16" x14ac:dyDescent="0.3">
      <c r="P903677" s="83"/>
    </row>
    <row r="903678" spans="16:16" x14ac:dyDescent="0.3">
      <c r="P903678" s="83"/>
    </row>
    <row r="903679" spans="16:16" x14ac:dyDescent="0.3">
      <c r="P903679" s="83"/>
    </row>
    <row r="903680" spans="16:16" x14ac:dyDescent="0.3">
      <c r="P903680" s="83"/>
    </row>
    <row r="903681" spans="16:16" x14ac:dyDescent="0.3">
      <c r="P903681" s="83"/>
    </row>
    <row r="903682" spans="16:16" x14ac:dyDescent="0.3">
      <c r="P903682" s="83"/>
    </row>
    <row r="903683" spans="16:16" x14ac:dyDescent="0.3">
      <c r="P903683" s="83"/>
    </row>
    <row r="903684" spans="16:16" x14ac:dyDescent="0.3">
      <c r="P903684" s="83"/>
    </row>
    <row r="903685" spans="16:16" x14ac:dyDescent="0.3">
      <c r="P903685" s="83"/>
    </row>
    <row r="903686" spans="16:16" x14ac:dyDescent="0.3">
      <c r="P903686" s="83"/>
    </row>
    <row r="903687" spans="16:16" x14ac:dyDescent="0.3">
      <c r="P903687" s="83"/>
    </row>
    <row r="903688" spans="16:16" x14ac:dyDescent="0.3">
      <c r="P903688" s="83"/>
    </row>
    <row r="903689" spans="16:16" x14ac:dyDescent="0.3">
      <c r="P903689" s="83"/>
    </row>
    <row r="903690" spans="16:16" x14ac:dyDescent="0.3">
      <c r="P903690" s="83"/>
    </row>
    <row r="903691" spans="16:16" x14ac:dyDescent="0.3">
      <c r="P903691" s="83"/>
    </row>
    <row r="903692" spans="16:16" x14ac:dyDescent="0.3">
      <c r="P903692" s="83"/>
    </row>
    <row r="903693" spans="16:16" x14ac:dyDescent="0.3">
      <c r="P903693" s="83"/>
    </row>
    <row r="903694" spans="16:16" x14ac:dyDescent="0.3">
      <c r="P903694" s="83"/>
    </row>
    <row r="903695" spans="16:16" x14ac:dyDescent="0.3">
      <c r="P903695" s="83"/>
    </row>
    <row r="903696" spans="16:16" x14ac:dyDescent="0.3">
      <c r="P903696" s="83"/>
    </row>
    <row r="903697" spans="16:16" x14ac:dyDescent="0.3">
      <c r="P903697" s="83"/>
    </row>
    <row r="903698" spans="16:16" x14ac:dyDescent="0.3">
      <c r="P903698" s="83"/>
    </row>
    <row r="903699" spans="16:16" x14ac:dyDescent="0.3">
      <c r="P903699" s="83"/>
    </row>
    <row r="903700" spans="16:16" x14ac:dyDescent="0.3">
      <c r="P903700" s="83"/>
    </row>
    <row r="903701" spans="16:16" x14ac:dyDescent="0.3">
      <c r="P903701" s="83"/>
    </row>
    <row r="903702" spans="16:16" x14ac:dyDescent="0.3">
      <c r="P903702" s="83"/>
    </row>
    <row r="903703" spans="16:16" x14ac:dyDescent="0.3">
      <c r="P903703" s="83"/>
    </row>
    <row r="903704" spans="16:16" x14ac:dyDescent="0.3">
      <c r="P903704" s="83"/>
    </row>
    <row r="903705" spans="16:16" x14ac:dyDescent="0.3">
      <c r="P903705" s="83"/>
    </row>
    <row r="903706" spans="16:16" x14ac:dyDescent="0.3">
      <c r="P903706" s="83"/>
    </row>
    <row r="903707" spans="16:16" x14ac:dyDescent="0.3">
      <c r="P903707" s="83"/>
    </row>
    <row r="903708" spans="16:16" x14ac:dyDescent="0.3">
      <c r="P903708" s="83"/>
    </row>
    <row r="903709" spans="16:16" x14ac:dyDescent="0.3">
      <c r="P903709" s="83"/>
    </row>
    <row r="903710" spans="16:16" x14ac:dyDescent="0.3">
      <c r="P903710" s="83"/>
    </row>
    <row r="903711" spans="16:16" x14ac:dyDescent="0.3">
      <c r="P903711" s="83"/>
    </row>
    <row r="903712" spans="16:16" x14ac:dyDescent="0.3">
      <c r="P903712" s="83"/>
    </row>
    <row r="903713" spans="16:16" x14ac:dyDescent="0.3">
      <c r="P903713" s="83"/>
    </row>
    <row r="903714" spans="16:16" x14ac:dyDescent="0.3">
      <c r="P903714" s="83"/>
    </row>
    <row r="903715" spans="16:16" x14ac:dyDescent="0.3">
      <c r="P903715" s="83"/>
    </row>
    <row r="903716" spans="16:16" x14ac:dyDescent="0.3">
      <c r="P903716" s="83"/>
    </row>
    <row r="903717" spans="16:16" x14ac:dyDescent="0.3">
      <c r="P903717" s="83"/>
    </row>
    <row r="903718" spans="16:16" x14ac:dyDescent="0.3">
      <c r="P903718" s="83"/>
    </row>
    <row r="903719" spans="16:16" x14ac:dyDescent="0.3">
      <c r="P903719" s="83"/>
    </row>
    <row r="903720" spans="16:16" x14ac:dyDescent="0.3">
      <c r="P903720" s="83"/>
    </row>
    <row r="903721" spans="16:16" x14ac:dyDescent="0.3">
      <c r="P903721" s="83"/>
    </row>
    <row r="903722" spans="16:16" x14ac:dyDescent="0.3">
      <c r="P903722" s="83"/>
    </row>
    <row r="903723" spans="16:16" x14ac:dyDescent="0.3">
      <c r="P903723" s="83"/>
    </row>
    <row r="903724" spans="16:16" x14ac:dyDescent="0.3">
      <c r="P903724" s="83"/>
    </row>
    <row r="903725" spans="16:16" x14ac:dyDescent="0.3">
      <c r="P903725" s="83"/>
    </row>
    <row r="903726" spans="16:16" x14ac:dyDescent="0.3">
      <c r="P903726" s="83"/>
    </row>
    <row r="903727" spans="16:16" x14ac:dyDescent="0.3">
      <c r="P903727" s="83"/>
    </row>
    <row r="903728" spans="16:16" x14ac:dyDescent="0.3">
      <c r="P903728" s="83"/>
    </row>
    <row r="903729" spans="16:16" x14ac:dyDescent="0.3">
      <c r="P903729" s="83"/>
    </row>
    <row r="903730" spans="16:16" x14ac:dyDescent="0.3">
      <c r="P903730" s="83"/>
    </row>
    <row r="903731" spans="16:16" x14ac:dyDescent="0.3">
      <c r="P903731" s="83"/>
    </row>
    <row r="903732" spans="16:16" x14ac:dyDescent="0.3">
      <c r="P903732" s="83"/>
    </row>
    <row r="903733" spans="16:16" x14ac:dyDescent="0.3">
      <c r="P903733" s="83"/>
    </row>
    <row r="903734" spans="16:16" x14ac:dyDescent="0.3">
      <c r="P903734" s="83"/>
    </row>
    <row r="903735" spans="16:16" x14ac:dyDescent="0.3">
      <c r="P903735" s="83"/>
    </row>
    <row r="903736" spans="16:16" x14ac:dyDescent="0.3">
      <c r="P903736" s="83"/>
    </row>
    <row r="903737" spans="16:16" x14ac:dyDescent="0.3">
      <c r="P903737" s="83"/>
    </row>
    <row r="903738" spans="16:16" x14ac:dyDescent="0.3">
      <c r="P903738" s="83"/>
    </row>
    <row r="903739" spans="16:16" x14ac:dyDescent="0.3">
      <c r="P903739" s="83"/>
    </row>
    <row r="903740" spans="16:16" x14ac:dyDescent="0.3">
      <c r="P903740" s="83"/>
    </row>
    <row r="903741" spans="16:16" x14ac:dyDescent="0.3">
      <c r="P903741" s="83"/>
    </row>
    <row r="903742" spans="16:16" x14ac:dyDescent="0.3">
      <c r="P903742" s="83"/>
    </row>
    <row r="903743" spans="16:16" x14ac:dyDescent="0.3">
      <c r="P903743" s="83"/>
    </row>
    <row r="903744" spans="16:16" x14ac:dyDescent="0.3">
      <c r="P903744" s="83"/>
    </row>
    <row r="903745" spans="16:16" x14ac:dyDescent="0.3">
      <c r="P903745" s="83"/>
    </row>
    <row r="903746" spans="16:16" x14ac:dyDescent="0.3">
      <c r="P903746" s="83"/>
    </row>
    <row r="903747" spans="16:16" x14ac:dyDescent="0.3">
      <c r="P903747" s="83"/>
    </row>
    <row r="903748" spans="16:16" x14ac:dyDescent="0.3">
      <c r="P903748" s="83"/>
    </row>
    <row r="903749" spans="16:16" x14ac:dyDescent="0.3">
      <c r="P903749" s="83"/>
    </row>
    <row r="903750" spans="16:16" x14ac:dyDescent="0.3">
      <c r="P903750" s="83"/>
    </row>
    <row r="903751" spans="16:16" x14ac:dyDescent="0.3">
      <c r="P903751" s="83"/>
    </row>
    <row r="903752" spans="16:16" x14ac:dyDescent="0.3">
      <c r="P903752" s="83"/>
    </row>
    <row r="903753" spans="16:16" x14ac:dyDescent="0.3">
      <c r="P903753" s="83"/>
    </row>
    <row r="903754" spans="16:16" x14ac:dyDescent="0.3">
      <c r="P903754" s="83"/>
    </row>
    <row r="903755" spans="16:16" x14ac:dyDescent="0.3">
      <c r="P903755" s="83"/>
    </row>
    <row r="903756" spans="16:16" x14ac:dyDescent="0.3">
      <c r="P903756" s="83"/>
    </row>
    <row r="903757" spans="16:16" x14ac:dyDescent="0.3">
      <c r="P903757" s="83"/>
    </row>
    <row r="903758" spans="16:16" x14ac:dyDescent="0.3">
      <c r="P903758" s="83"/>
    </row>
    <row r="903759" spans="16:16" x14ac:dyDescent="0.3">
      <c r="P903759" s="83"/>
    </row>
    <row r="903760" spans="16:16" x14ac:dyDescent="0.3">
      <c r="P903760" s="83"/>
    </row>
    <row r="903761" spans="16:16" x14ac:dyDescent="0.3">
      <c r="P903761" s="83"/>
    </row>
    <row r="903762" spans="16:16" x14ac:dyDescent="0.3">
      <c r="P903762" s="83"/>
    </row>
    <row r="903763" spans="16:16" x14ac:dyDescent="0.3">
      <c r="P903763" s="83"/>
    </row>
    <row r="903764" spans="16:16" x14ac:dyDescent="0.3">
      <c r="P903764" s="83"/>
    </row>
    <row r="903765" spans="16:16" x14ac:dyDescent="0.3">
      <c r="P903765" s="83"/>
    </row>
    <row r="903766" spans="16:16" x14ac:dyDescent="0.3">
      <c r="P903766" s="83"/>
    </row>
    <row r="903767" spans="16:16" x14ac:dyDescent="0.3">
      <c r="P903767" s="83"/>
    </row>
    <row r="903768" spans="16:16" x14ac:dyDescent="0.3">
      <c r="P903768" s="83"/>
    </row>
    <row r="903769" spans="16:16" x14ac:dyDescent="0.3">
      <c r="P903769" s="83"/>
    </row>
    <row r="903770" spans="16:16" x14ac:dyDescent="0.3">
      <c r="P903770" s="83"/>
    </row>
    <row r="903771" spans="16:16" x14ac:dyDescent="0.3">
      <c r="P903771" s="83"/>
    </row>
    <row r="903772" spans="16:16" x14ac:dyDescent="0.3">
      <c r="P903772" s="83"/>
    </row>
    <row r="903773" spans="16:16" x14ac:dyDescent="0.3">
      <c r="P903773" s="83"/>
    </row>
    <row r="903774" spans="16:16" x14ac:dyDescent="0.3">
      <c r="P903774" s="83"/>
    </row>
    <row r="903775" spans="16:16" x14ac:dyDescent="0.3">
      <c r="P903775" s="83"/>
    </row>
    <row r="903776" spans="16:16" x14ac:dyDescent="0.3">
      <c r="P903776" s="83"/>
    </row>
    <row r="903777" spans="16:16" x14ac:dyDescent="0.3">
      <c r="P903777" s="83"/>
    </row>
    <row r="903778" spans="16:16" x14ac:dyDescent="0.3">
      <c r="P903778" s="83"/>
    </row>
    <row r="903779" spans="16:16" x14ac:dyDescent="0.3">
      <c r="P903779" s="83"/>
    </row>
    <row r="903780" spans="16:16" x14ac:dyDescent="0.3">
      <c r="P903780" s="83"/>
    </row>
    <row r="903781" spans="16:16" x14ac:dyDescent="0.3">
      <c r="P903781" s="83"/>
    </row>
    <row r="903782" spans="16:16" x14ac:dyDescent="0.3">
      <c r="P903782" s="83"/>
    </row>
    <row r="903783" spans="16:16" x14ac:dyDescent="0.3">
      <c r="P903783" s="83"/>
    </row>
    <row r="903784" spans="16:16" x14ac:dyDescent="0.3">
      <c r="P903784" s="83"/>
    </row>
    <row r="903785" spans="16:16" x14ac:dyDescent="0.3">
      <c r="P903785" s="83"/>
    </row>
    <row r="903786" spans="16:16" x14ac:dyDescent="0.3">
      <c r="P903786" s="83"/>
    </row>
    <row r="903787" spans="16:16" x14ac:dyDescent="0.3">
      <c r="P903787" s="83"/>
    </row>
    <row r="903788" spans="16:16" x14ac:dyDescent="0.3">
      <c r="P903788" s="83"/>
    </row>
    <row r="903789" spans="16:16" x14ac:dyDescent="0.3">
      <c r="P903789" s="83"/>
    </row>
    <row r="903790" spans="16:16" x14ac:dyDescent="0.3">
      <c r="P903790" s="83"/>
    </row>
    <row r="903791" spans="16:16" x14ac:dyDescent="0.3">
      <c r="P903791" s="83"/>
    </row>
    <row r="903792" spans="16:16" x14ac:dyDescent="0.3">
      <c r="P903792" s="83"/>
    </row>
    <row r="903793" spans="16:16" x14ac:dyDescent="0.3">
      <c r="P903793" s="83"/>
    </row>
    <row r="903794" spans="16:16" x14ac:dyDescent="0.3">
      <c r="P903794" s="83"/>
    </row>
    <row r="903795" spans="16:16" x14ac:dyDescent="0.3">
      <c r="P903795" s="83"/>
    </row>
    <row r="903796" spans="16:16" x14ac:dyDescent="0.3">
      <c r="P903796" s="83"/>
    </row>
    <row r="903797" spans="16:16" x14ac:dyDescent="0.3">
      <c r="P903797" s="83"/>
    </row>
    <row r="903798" spans="16:16" x14ac:dyDescent="0.3">
      <c r="P903798" s="83"/>
    </row>
    <row r="903799" spans="16:16" x14ac:dyDescent="0.3">
      <c r="P903799" s="83"/>
    </row>
    <row r="903800" spans="16:16" x14ac:dyDescent="0.3">
      <c r="P903800" s="83"/>
    </row>
    <row r="903801" spans="16:16" x14ac:dyDescent="0.3">
      <c r="P903801" s="83"/>
    </row>
    <row r="903802" spans="16:16" x14ac:dyDescent="0.3">
      <c r="P903802" s="83"/>
    </row>
    <row r="903803" spans="16:16" x14ac:dyDescent="0.3">
      <c r="P903803" s="83"/>
    </row>
    <row r="903804" spans="16:16" x14ac:dyDescent="0.3">
      <c r="P903804" s="83"/>
    </row>
    <row r="903805" spans="16:16" x14ac:dyDescent="0.3">
      <c r="P903805" s="83"/>
    </row>
    <row r="903806" spans="16:16" x14ac:dyDescent="0.3">
      <c r="P903806" s="83"/>
    </row>
    <row r="903807" spans="16:16" x14ac:dyDescent="0.3">
      <c r="P903807" s="83"/>
    </row>
    <row r="903808" spans="16:16" x14ac:dyDescent="0.3">
      <c r="P903808" s="83"/>
    </row>
    <row r="903809" spans="16:16" x14ac:dyDescent="0.3">
      <c r="P903809" s="83"/>
    </row>
    <row r="903810" spans="16:16" x14ac:dyDescent="0.3">
      <c r="P903810" s="83"/>
    </row>
    <row r="903811" spans="16:16" x14ac:dyDescent="0.3">
      <c r="P903811" s="83"/>
    </row>
    <row r="903812" spans="16:16" x14ac:dyDescent="0.3">
      <c r="P903812" s="83"/>
    </row>
    <row r="903813" spans="16:16" x14ac:dyDescent="0.3">
      <c r="P903813" s="83"/>
    </row>
    <row r="903814" spans="16:16" x14ac:dyDescent="0.3">
      <c r="P903814" s="83"/>
    </row>
    <row r="903815" spans="16:16" x14ac:dyDescent="0.3">
      <c r="P903815" s="83"/>
    </row>
    <row r="903816" spans="16:16" x14ac:dyDescent="0.3">
      <c r="P903816" s="83"/>
    </row>
    <row r="903817" spans="16:16" x14ac:dyDescent="0.3">
      <c r="P903817" s="83"/>
    </row>
    <row r="903818" spans="16:16" x14ac:dyDescent="0.3">
      <c r="P903818" s="83"/>
    </row>
    <row r="903819" spans="16:16" x14ac:dyDescent="0.3">
      <c r="P903819" s="83"/>
    </row>
    <row r="903820" spans="16:16" x14ac:dyDescent="0.3">
      <c r="P903820" s="83"/>
    </row>
    <row r="903821" spans="16:16" x14ac:dyDescent="0.3">
      <c r="P903821" s="83"/>
    </row>
    <row r="903822" spans="16:16" x14ac:dyDescent="0.3">
      <c r="P903822" s="83"/>
    </row>
    <row r="903823" spans="16:16" x14ac:dyDescent="0.3">
      <c r="P903823" s="83"/>
    </row>
    <row r="903824" spans="16:16" x14ac:dyDescent="0.3">
      <c r="P903824" s="83"/>
    </row>
    <row r="903825" spans="16:16" x14ac:dyDescent="0.3">
      <c r="P903825" s="83"/>
    </row>
    <row r="903826" spans="16:16" x14ac:dyDescent="0.3">
      <c r="P903826" s="83"/>
    </row>
    <row r="903827" spans="16:16" x14ac:dyDescent="0.3">
      <c r="P903827" s="83"/>
    </row>
    <row r="903828" spans="16:16" x14ac:dyDescent="0.3">
      <c r="P903828" s="83"/>
    </row>
    <row r="903829" spans="16:16" x14ac:dyDescent="0.3">
      <c r="P903829" s="83"/>
    </row>
    <row r="903830" spans="16:16" x14ac:dyDescent="0.3">
      <c r="P903830" s="83"/>
    </row>
    <row r="903831" spans="16:16" x14ac:dyDescent="0.3">
      <c r="P903831" s="83"/>
    </row>
    <row r="903832" spans="16:16" x14ac:dyDescent="0.3">
      <c r="P903832" s="83"/>
    </row>
    <row r="903833" spans="16:16" x14ac:dyDescent="0.3">
      <c r="P903833" s="83"/>
    </row>
    <row r="903834" spans="16:16" x14ac:dyDescent="0.3">
      <c r="P903834" s="83"/>
    </row>
    <row r="903835" spans="16:16" x14ac:dyDescent="0.3">
      <c r="P903835" s="83"/>
    </row>
    <row r="903836" spans="16:16" x14ac:dyDescent="0.3">
      <c r="P903836" s="83"/>
    </row>
    <row r="903837" spans="16:16" x14ac:dyDescent="0.3">
      <c r="P903837" s="83"/>
    </row>
    <row r="903838" spans="16:16" x14ac:dyDescent="0.3">
      <c r="P903838" s="83"/>
    </row>
    <row r="903839" spans="16:16" x14ac:dyDescent="0.3">
      <c r="P903839" s="83"/>
    </row>
    <row r="903840" spans="16:16" x14ac:dyDescent="0.3">
      <c r="P903840" s="83"/>
    </row>
    <row r="903841" spans="16:16" x14ac:dyDescent="0.3">
      <c r="P903841" s="83"/>
    </row>
    <row r="903842" spans="16:16" x14ac:dyDescent="0.3">
      <c r="P903842" s="83"/>
    </row>
    <row r="903843" spans="16:16" x14ac:dyDescent="0.3">
      <c r="P903843" s="83"/>
    </row>
    <row r="903844" spans="16:16" x14ac:dyDescent="0.3">
      <c r="P903844" s="83"/>
    </row>
    <row r="903845" spans="16:16" x14ac:dyDescent="0.3">
      <c r="P903845" s="83"/>
    </row>
    <row r="903846" spans="16:16" x14ac:dyDescent="0.3">
      <c r="P903846" s="83"/>
    </row>
    <row r="903847" spans="16:16" x14ac:dyDescent="0.3">
      <c r="P903847" s="83"/>
    </row>
    <row r="903848" spans="16:16" x14ac:dyDescent="0.3">
      <c r="P903848" s="83"/>
    </row>
    <row r="903849" spans="16:16" x14ac:dyDescent="0.3">
      <c r="P903849" s="83"/>
    </row>
    <row r="903850" spans="16:16" x14ac:dyDescent="0.3">
      <c r="P903850" s="83"/>
    </row>
    <row r="903851" spans="16:16" x14ac:dyDescent="0.3">
      <c r="P903851" s="83"/>
    </row>
    <row r="903852" spans="16:16" x14ac:dyDescent="0.3">
      <c r="P903852" s="83"/>
    </row>
    <row r="903853" spans="16:16" x14ac:dyDescent="0.3">
      <c r="P903853" s="83"/>
    </row>
    <row r="903854" spans="16:16" x14ac:dyDescent="0.3">
      <c r="P903854" s="83"/>
    </row>
    <row r="903855" spans="16:16" x14ac:dyDescent="0.3">
      <c r="P903855" s="83"/>
    </row>
    <row r="903856" spans="16:16" x14ac:dyDescent="0.3">
      <c r="P903856" s="83"/>
    </row>
    <row r="903857" spans="16:16" x14ac:dyDescent="0.3">
      <c r="P903857" s="83"/>
    </row>
    <row r="903858" spans="16:16" x14ac:dyDescent="0.3">
      <c r="P903858" s="83"/>
    </row>
    <row r="903859" spans="16:16" x14ac:dyDescent="0.3">
      <c r="P903859" s="83"/>
    </row>
    <row r="903860" spans="16:16" x14ac:dyDescent="0.3">
      <c r="P903860" s="83"/>
    </row>
    <row r="903861" spans="16:16" x14ac:dyDescent="0.3">
      <c r="P903861" s="83"/>
    </row>
    <row r="903862" spans="16:16" x14ac:dyDescent="0.3">
      <c r="P903862" s="83"/>
    </row>
    <row r="903863" spans="16:16" x14ac:dyDescent="0.3">
      <c r="P903863" s="83"/>
    </row>
    <row r="903864" spans="16:16" x14ac:dyDescent="0.3">
      <c r="P903864" s="83"/>
    </row>
    <row r="903865" spans="16:16" x14ac:dyDescent="0.3">
      <c r="P903865" s="83"/>
    </row>
    <row r="903866" spans="16:16" x14ac:dyDescent="0.3">
      <c r="P903866" s="83"/>
    </row>
    <row r="903867" spans="16:16" x14ac:dyDescent="0.3">
      <c r="P903867" s="83"/>
    </row>
    <row r="903868" spans="16:16" x14ac:dyDescent="0.3">
      <c r="P903868" s="83"/>
    </row>
    <row r="903869" spans="16:16" x14ac:dyDescent="0.3">
      <c r="P903869" s="83"/>
    </row>
    <row r="903870" spans="16:16" x14ac:dyDescent="0.3">
      <c r="P903870" s="83"/>
    </row>
    <row r="903871" spans="16:16" x14ac:dyDescent="0.3">
      <c r="P903871" s="83"/>
    </row>
    <row r="903872" spans="16:16" x14ac:dyDescent="0.3">
      <c r="P903872" s="83"/>
    </row>
    <row r="903873" spans="16:16" x14ac:dyDescent="0.3">
      <c r="P903873" s="83"/>
    </row>
    <row r="903874" spans="16:16" x14ac:dyDescent="0.3">
      <c r="P903874" s="83"/>
    </row>
    <row r="903875" spans="16:16" x14ac:dyDescent="0.3">
      <c r="P903875" s="83"/>
    </row>
    <row r="903876" spans="16:16" x14ac:dyDescent="0.3">
      <c r="P903876" s="83"/>
    </row>
    <row r="903877" spans="16:16" x14ac:dyDescent="0.3">
      <c r="P903877" s="83"/>
    </row>
    <row r="903878" spans="16:16" x14ac:dyDescent="0.3">
      <c r="P903878" s="83"/>
    </row>
    <row r="903879" spans="16:16" x14ac:dyDescent="0.3">
      <c r="P903879" s="83"/>
    </row>
    <row r="903880" spans="16:16" x14ac:dyDescent="0.3">
      <c r="P903880" s="83"/>
    </row>
    <row r="903881" spans="16:16" x14ac:dyDescent="0.3">
      <c r="P903881" s="83"/>
    </row>
    <row r="903882" spans="16:16" x14ac:dyDescent="0.3">
      <c r="P903882" s="83"/>
    </row>
    <row r="903883" spans="16:16" x14ac:dyDescent="0.3">
      <c r="P903883" s="83"/>
    </row>
    <row r="903884" spans="16:16" x14ac:dyDescent="0.3">
      <c r="P903884" s="83"/>
    </row>
    <row r="903885" spans="16:16" x14ac:dyDescent="0.3">
      <c r="P903885" s="83"/>
    </row>
    <row r="903886" spans="16:16" x14ac:dyDescent="0.3">
      <c r="P903886" s="83"/>
    </row>
    <row r="903887" spans="16:16" x14ac:dyDescent="0.3">
      <c r="P903887" s="83"/>
    </row>
    <row r="903888" spans="16:16" x14ac:dyDescent="0.3">
      <c r="P903888" s="83"/>
    </row>
    <row r="903889" spans="16:16" x14ac:dyDescent="0.3">
      <c r="P903889" s="83"/>
    </row>
    <row r="903890" spans="16:16" x14ac:dyDescent="0.3">
      <c r="P903890" s="83"/>
    </row>
    <row r="903891" spans="16:16" x14ac:dyDescent="0.3">
      <c r="P903891" s="83"/>
    </row>
    <row r="903892" spans="16:16" x14ac:dyDescent="0.3">
      <c r="P903892" s="83"/>
    </row>
    <row r="903893" spans="16:16" x14ac:dyDescent="0.3">
      <c r="P903893" s="83"/>
    </row>
    <row r="903894" spans="16:16" x14ac:dyDescent="0.3">
      <c r="P903894" s="83"/>
    </row>
    <row r="903895" spans="16:16" x14ac:dyDescent="0.3">
      <c r="P903895" s="83"/>
    </row>
    <row r="903896" spans="16:16" x14ac:dyDescent="0.3">
      <c r="P903896" s="83"/>
    </row>
    <row r="903897" spans="16:16" x14ac:dyDescent="0.3">
      <c r="P903897" s="83"/>
    </row>
    <row r="903898" spans="16:16" x14ac:dyDescent="0.3">
      <c r="P903898" s="83"/>
    </row>
    <row r="903899" spans="16:16" x14ac:dyDescent="0.3">
      <c r="P903899" s="83"/>
    </row>
    <row r="903900" spans="16:16" x14ac:dyDescent="0.3">
      <c r="P903900" s="83"/>
    </row>
    <row r="903901" spans="16:16" x14ac:dyDescent="0.3">
      <c r="P903901" s="83"/>
    </row>
    <row r="903902" spans="16:16" x14ac:dyDescent="0.3">
      <c r="P903902" s="83"/>
    </row>
    <row r="903903" spans="16:16" x14ac:dyDescent="0.3">
      <c r="P903903" s="83"/>
    </row>
    <row r="903904" spans="16:16" x14ac:dyDescent="0.3">
      <c r="P903904" s="83"/>
    </row>
    <row r="903905" spans="16:16" x14ac:dyDescent="0.3">
      <c r="P903905" s="83"/>
    </row>
    <row r="903906" spans="16:16" x14ac:dyDescent="0.3">
      <c r="P903906" s="83"/>
    </row>
    <row r="903907" spans="16:16" x14ac:dyDescent="0.3">
      <c r="P903907" s="83"/>
    </row>
    <row r="903908" spans="16:16" x14ac:dyDescent="0.3">
      <c r="P903908" s="83"/>
    </row>
    <row r="903909" spans="16:16" x14ac:dyDescent="0.3">
      <c r="P903909" s="83"/>
    </row>
    <row r="903910" spans="16:16" x14ac:dyDescent="0.3">
      <c r="P903910" s="83"/>
    </row>
    <row r="903911" spans="16:16" x14ac:dyDescent="0.3">
      <c r="P903911" s="83"/>
    </row>
    <row r="903912" spans="16:16" x14ac:dyDescent="0.3">
      <c r="P903912" s="83"/>
    </row>
    <row r="903913" spans="16:16" x14ac:dyDescent="0.3">
      <c r="P903913" s="83"/>
    </row>
    <row r="903914" spans="16:16" x14ac:dyDescent="0.3">
      <c r="P903914" s="83"/>
    </row>
    <row r="903915" spans="16:16" x14ac:dyDescent="0.3">
      <c r="P903915" s="83"/>
    </row>
    <row r="903916" spans="16:16" x14ac:dyDescent="0.3">
      <c r="P903916" s="83"/>
    </row>
    <row r="903917" spans="16:16" x14ac:dyDescent="0.3">
      <c r="P903917" s="83"/>
    </row>
    <row r="903918" spans="16:16" x14ac:dyDescent="0.3">
      <c r="P903918" s="83"/>
    </row>
    <row r="903919" spans="16:16" x14ac:dyDescent="0.3">
      <c r="P903919" s="83"/>
    </row>
    <row r="903920" spans="16:16" x14ac:dyDescent="0.3">
      <c r="P903920" s="83"/>
    </row>
    <row r="903921" spans="16:16" x14ac:dyDescent="0.3">
      <c r="P903921" s="83"/>
    </row>
    <row r="903922" spans="16:16" x14ac:dyDescent="0.3">
      <c r="P903922" s="83"/>
    </row>
    <row r="903923" spans="16:16" x14ac:dyDescent="0.3">
      <c r="P903923" s="83"/>
    </row>
    <row r="903924" spans="16:16" x14ac:dyDescent="0.3">
      <c r="P903924" s="83"/>
    </row>
    <row r="903925" spans="16:16" x14ac:dyDescent="0.3">
      <c r="P903925" s="83"/>
    </row>
    <row r="903926" spans="16:16" x14ac:dyDescent="0.3">
      <c r="P903926" s="83"/>
    </row>
    <row r="903927" spans="16:16" x14ac:dyDescent="0.3">
      <c r="P903927" s="83"/>
    </row>
    <row r="903928" spans="16:16" x14ac:dyDescent="0.3">
      <c r="P903928" s="83"/>
    </row>
    <row r="903929" spans="16:16" x14ac:dyDescent="0.3">
      <c r="P903929" s="83"/>
    </row>
    <row r="903930" spans="16:16" x14ac:dyDescent="0.3">
      <c r="P903930" s="83"/>
    </row>
    <row r="903931" spans="16:16" x14ac:dyDescent="0.3">
      <c r="P903931" s="83"/>
    </row>
    <row r="903932" spans="16:16" x14ac:dyDescent="0.3">
      <c r="P903932" s="83"/>
    </row>
    <row r="903933" spans="16:16" x14ac:dyDescent="0.3">
      <c r="P903933" s="83"/>
    </row>
    <row r="903934" spans="16:16" x14ac:dyDescent="0.3">
      <c r="P903934" s="83"/>
    </row>
    <row r="903935" spans="16:16" x14ac:dyDescent="0.3">
      <c r="P903935" s="83"/>
    </row>
    <row r="903936" spans="16:16" x14ac:dyDescent="0.3">
      <c r="P903936" s="83"/>
    </row>
    <row r="903937" spans="16:16" x14ac:dyDescent="0.3">
      <c r="P903937" s="83"/>
    </row>
    <row r="903938" spans="16:16" x14ac:dyDescent="0.3">
      <c r="P903938" s="83"/>
    </row>
    <row r="903939" spans="16:16" x14ac:dyDescent="0.3">
      <c r="P903939" s="83"/>
    </row>
    <row r="903940" spans="16:16" x14ac:dyDescent="0.3">
      <c r="P903940" s="83"/>
    </row>
    <row r="903941" spans="16:16" x14ac:dyDescent="0.3">
      <c r="P903941" s="83"/>
    </row>
    <row r="903942" spans="16:16" x14ac:dyDescent="0.3">
      <c r="P903942" s="83"/>
    </row>
    <row r="903943" spans="16:16" x14ac:dyDescent="0.3">
      <c r="P903943" s="83"/>
    </row>
    <row r="903944" spans="16:16" x14ac:dyDescent="0.3">
      <c r="P903944" s="83"/>
    </row>
    <row r="903945" spans="16:16" x14ac:dyDescent="0.3">
      <c r="P903945" s="83"/>
    </row>
    <row r="903946" spans="16:16" x14ac:dyDescent="0.3">
      <c r="P903946" s="83"/>
    </row>
    <row r="903947" spans="16:16" x14ac:dyDescent="0.3">
      <c r="P903947" s="83"/>
    </row>
    <row r="903948" spans="16:16" x14ac:dyDescent="0.3">
      <c r="P903948" s="83"/>
    </row>
    <row r="903949" spans="16:16" x14ac:dyDescent="0.3">
      <c r="P903949" s="83"/>
    </row>
    <row r="903950" spans="16:16" x14ac:dyDescent="0.3">
      <c r="P903950" s="83"/>
    </row>
    <row r="903951" spans="16:16" x14ac:dyDescent="0.3">
      <c r="P903951" s="83"/>
    </row>
    <row r="903952" spans="16:16" x14ac:dyDescent="0.3">
      <c r="P903952" s="83"/>
    </row>
    <row r="903953" spans="16:16" x14ac:dyDescent="0.3">
      <c r="P903953" s="83"/>
    </row>
    <row r="903954" spans="16:16" x14ac:dyDescent="0.3">
      <c r="P903954" s="83"/>
    </row>
    <row r="903955" spans="16:16" x14ac:dyDescent="0.3">
      <c r="P903955" s="83"/>
    </row>
    <row r="903956" spans="16:16" x14ac:dyDescent="0.3">
      <c r="P903956" s="83"/>
    </row>
    <row r="903957" spans="16:16" x14ac:dyDescent="0.3">
      <c r="P903957" s="83"/>
    </row>
    <row r="903958" spans="16:16" x14ac:dyDescent="0.3">
      <c r="P903958" s="83"/>
    </row>
    <row r="903959" spans="16:16" x14ac:dyDescent="0.3">
      <c r="P903959" s="83"/>
    </row>
    <row r="903960" spans="16:16" x14ac:dyDescent="0.3">
      <c r="P903960" s="83"/>
    </row>
    <row r="903961" spans="16:16" x14ac:dyDescent="0.3">
      <c r="P903961" s="83"/>
    </row>
    <row r="903962" spans="16:16" x14ac:dyDescent="0.3">
      <c r="P903962" s="83"/>
    </row>
    <row r="903963" spans="16:16" x14ac:dyDescent="0.3">
      <c r="P903963" s="83"/>
    </row>
    <row r="903964" spans="16:16" x14ac:dyDescent="0.3">
      <c r="P903964" s="83"/>
    </row>
    <row r="903965" spans="16:16" x14ac:dyDescent="0.3">
      <c r="P903965" s="83"/>
    </row>
    <row r="903966" spans="16:16" x14ac:dyDescent="0.3">
      <c r="P903966" s="83"/>
    </row>
    <row r="903967" spans="16:16" x14ac:dyDescent="0.3">
      <c r="P903967" s="83"/>
    </row>
    <row r="903968" spans="16:16" x14ac:dyDescent="0.3">
      <c r="P903968" s="83"/>
    </row>
    <row r="903969" spans="16:16" x14ac:dyDescent="0.3">
      <c r="P903969" s="83"/>
    </row>
    <row r="903970" spans="16:16" x14ac:dyDescent="0.3">
      <c r="P903970" s="83"/>
    </row>
    <row r="903971" spans="16:16" x14ac:dyDescent="0.3">
      <c r="P903971" s="83"/>
    </row>
    <row r="903972" spans="16:16" x14ac:dyDescent="0.3">
      <c r="P903972" s="83"/>
    </row>
    <row r="903973" spans="16:16" x14ac:dyDescent="0.3">
      <c r="P903973" s="83"/>
    </row>
    <row r="903974" spans="16:16" x14ac:dyDescent="0.3">
      <c r="P903974" s="83"/>
    </row>
    <row r="903975" spans="16:16" x14ac:dyDescent="0.3">
      <c r="P903975" s="83"/>
    </row>
    <row r="903976" spans="16:16" x14ac:dyDescent="0.3">
      <c r="P903976" s="83"/>
    </row>
    <row r="903977" spans="16:16" x14ac:dyDescent="0.3">
      <c r="P903977" s="83"/>
    </row>
    <row r="903978" spans="16:16" x14ac:dyDescent="0.3">
      <c r="P903978" s="83"/>
    </row>
    <row r="903979" spans="16:16" x14ac:dyDescent="0.3">
      <c r="P903979" s="83"/>
    </row>
    <row r="903980" spans="16:16" x14ac:dyDescent="0.3">
      <c r="P903980" s="83"/>
    </row>
    <row r="903981" spans="16:16" x14ac:dyDescent="0.3">
      <c r="P903981" s="83"/>
    </row>
    <row r="903982" spans="16:16" x14ac:dyDescent="0.3">
      <c r="P903982" s="83"/>
    </row>
    <row r="903983" spans="16:16" x14ac:dyDescent="0.3">
      <c r="P903983" s="83"/>
    </row>
    <row r="903984" spans="16:16" x14ac:dyDescent="0.3">
      <c r="P903984" s="83"/>
    </row>
    <row r="903985" spans="16:16" x14ac:dyDescent="0.3">
      <c r="P903985" s="83"/>
    </row>
    <row r="903986" spans="16:16" x14ac:dyDescent="0.3">
      <c r="P903986" s="83"/>
    </row>
    <row r="903987" spans="16:16" x14ac:dyDescent="0.3">
      <c r="P903987" s="83"/>
    </row>
    <row r="903988" spans="16:16" x14ac:dyDescent="0.3">
      <c r="P903988" s="83"/>
    </row>
    <row r="903989" spans="16:16" x14ac:dyDescent="0.3">
      <c r="P903989" s="83"/>
    </row>
    <row r="903990" spans="16:16" x14ac:dyDescent="0.3">
      <c r="P903990" s="83"/>
    </row>
    <row r="903991" spans="16:16" x14ac:dyDescent="0.3">
      <c r="P903991" s="83"/>
    </row>
    <row r="903992" spans="16:16" x14ac:dyDescent="0.3">
      <c r="P903992" s="83"/>
    </row>
    <row r="903993" spans="16:16" x14ac:dyDescent="0.3">
      <c r="P903993" s="83"/>
    </row>
    <row r="903994" spans="16:16" x14ac:dyDescent="0.3">
      <c r="P903994" s="83"/>
    </row>
    <row r="903995" spans="16:16" x14ac:dyDescent="0.3">
      <c r="P903995" s="83"/>
    </row>
    <row r="903996" spans="16:16" x14ac:dyDescent="0.3">
      <c r="P903996" s="83"/>
    </row>
    <row r="903997" spans="16:16" x14ac:dyDescent="0.3">
      <c r="P903997" s="83"/>
    </row>
    <row r="903998" spans="16:16" x14ac:dyDescent="0.3">
      <c r="P903998" s="83"/>
    </row>
    <row r="903999" spans="16:16" x14ac:dyDescent="0.3">
      <c r="P903999" s="83"/>
    </row>
    <row r="904000" spans="16:16" x14ac:dyDescent="0.3">
      <c r="P904000" s="83"/>
    </row>
    <row r="904001" spans="16:16" x14ac:dyDescent="0.3">
      <c r="P904001" s="83"/>
    </row>
    <row r="904002" spans="16:16" x14ac:dyDescent="0.3">
      <c r="P904002" s="83"/>
    </row>
    <row r="904003" spans="16:16" x14ac:dyDescent="0.3">
      <c r="P904003" s="83"/>
    </row>
    <row r="904004" spans="16:16" x14ac:dyDescent="0.3">
      <c r="P904004" s="83"/>
    </row>
    <row r="904005" spans="16:16" x14ac:dyDescent="0.3">
      <c r="P904005" s="83"/>
    </row>
    <row r="904006" spans="16:16" x14ac:dyDescent="0.3">
      <c r="P904006" s="83"/>
    </row>
    <row r="904007" spans="16:16" x14ac:dyDescent="0.3">
      <c r="P904007" s="83"/>
    </row>
    <row r="904008" spans="16:16" x14ac:dyDescent="0.3">
      <c r="P904008" s="83"/>
    </row>
    <row r="904009" spans="16:16" x14ac:dyDescent="0.3">
      <c r="P904009" s="83"/>
    </row>
    <row r="904010" spans="16:16" x14ac:dyDescent="0.3">
      <c r="P904010" s="83"/>
    </row>
    <row r="904011" spans="16:16" x14ac:dyDescent="0.3">
      <c r="P904011" s="83"/>
    </row>
    <row r="904012" spans="16:16" x14ac:dyDescent="0.3">
      <c r="P904012" s="83"/>
    </row>
    <row r="904013" spans="16:16" x14ac:dyDescent="0.3">
      <c r="P904013" s="83"/>
    </row>
    <row r="904014" spans="16:16" x14ac:dyDescent="0.3">
      <c r="P904014" s="83"/>
    </row>
    <row r="904015" spans="16:16" x14ac:dyDescent="0.3">
      <c r="P904015" s="83"/>
    </row>
    <row r="904016" spans="16:16" x14ac:dyDescent="0.3">
      <c r="P904016" s="83"/>
    </row>
    <row r="904017" spans="16:16" x14ac:dyDescent="0.3">
      <c r="P904017" s="83"/>
    </row>
    <row r="904018" spans="16:16" x14ac:dyDescent="0.3">
      <c r="P904018" s="83"/>
    </row>
    <row r="904019" spans="16:16" x14ac:dyDescent="0.3">
      <c r="P904019" s="83"/>
    </row>
    <row r="904020" spans="16:16" x14ac:dyDescent="0.3">
      <c r="P904020" s="83"/>
    </row>
    <row r="904021" spans="16:16" x14ac:dyDescent="0.3">
      <c r="P904021" s="83"/>
    </row>
    <row r="904022" spans="16:16" x14ac:dyDescent="0.3">
      <c r="P904022" s="83"/>
    </row>
    <row r="904023" spans="16:16" x14ac:dyDescent="0.3">
      <c r="P904023" s="83"/>
    </row>
    <row r="904024" spans="16:16" x14ac:dyDescent="0.3">
      <c r="P904024" s="83"/>
    </row>
    <row r="904025" spans="16:16" x14ac:dyDescent="0.3">
      <c r="P904025" s="83"/>
    </row>
    <row r="904026" spans="16:16" x14ac:dyDescent="0.3">
      <c r="P904026" s="83"/>
    </row>
    <row r="904027" spans="16:16" x14ac:dyDescent="0.3">
      <c r="P904027" s="83"/>
    </row>
    <row r="904028" spans="16:16" x14ac:dyDescent="0.3">
      <c r="P904028" s="83"/>
    </row>
    <row r="904029" spans="16:16" x14ac:dyDescent="0.3">
      <c r="P904029" s="83"/>
    </row>
    <row r="904030" spans="16:16" x14ac:dyDescent="0.3">
      <c r="P904030" s="83"/>
    </row>
    <row r="904031" spans="16:16" x14ac:dyDescent="0.3">
      <c r="P904031" s="83"/>
    </row>
    <row r="904032" spans="16:16" x14ac:dyDescent="0.3">
      <c r="P904032" s="83"/>
    </row>
    <row r="904033" spans="16:16" x14ac:dyDescent="0.3">
      <c r="P904033" s="83"/>
    </row>
    <row r="904034" spans="16:16" x14ac:dyDescent="0.3">
      <c r="P904034" s="83"/>
    </row>
    <row r="904035" spans="16:16" x14ac:dyDescent="0.3">
      <c r="P904035" s="83"/>
    </row>
    <row r="904036" spans="16:16" x14ac:dyDescent="0.3">
      <c r="P904036" s="83"/>
    </row>
    <row r="904037" spans="16:16" x14ac:dyDescent="0.3">
      <c r="P904037" s="83"/>
    </row>
    <row r="904038" spans="16:16" x14ac:dyDescent="0.3">
      <c r="P904038" s="83"/>
    </row>
    <row r="904039" spans="16:16" x14ac:dyDescent="0.3">
      <c r="P904039" s="83"/>
    </row>
    <row r="904040" spans="16:16" x14ac:dyDescent="0.3">
      <c r="P904040" s="83"/>
    </row>
    <row r="904041" spans="16:16" x14ac:dyDescent="0.3">
      <c r="P904041" s="83"/>
    </row>
    <row r="904042" spans="16:16" x14ac:dyDescent="0.3">
      <c r="P904042" s="83"/>
    </row>
    <row r="904043" spans="16:16" x14ac:dyDescent="0.3">
      <c r="P904043" s="83"/>
    </row>
    <row r="904044" spans="16:16" x14ac:dyDescent="0.3">
      <c r="P904044" s="83"/>
    </row>
    <row r="904045" spans="16:16" x14ac:dyDescent="0.3">
      <c r="P904045" s="83"/>
    </row>
    <row r="904046" spans="16:16" x14ac:dyDescent="0.3">
      <c r="P904046" s="83"/>
    </row>
    <row r="904047" spans="16:16" x14ac:dyDescent="0.3">
      <c r="P904047" s="83"/>
    </row>
    <row r="904048" spans="16:16" x14ac:dyDescent="0.3">
      <c r="P904048" s="83"/>
    </row>
    <row r="904049" spans="16:16" x14ac:dyDescent="0.3">
      <c r="P904049" s="83"/>
    </row>
    <row r="904050" spans="16:16" x14ac:dyDescent="0.3">
      <c r="P904050" s="83"/>
    </row>
    <row r="904051" spans="16:16" x14ac:dyDescent="0.3">
      <c r="P904051" s="83"/>
    </row>
    <row r="904052" spans="16:16" x14ac:dyDescent="0.3">
      <c r="P904052" s="83"/>
    </row>
    <row r="904053" spans="16:16" x14ac:dyDescent="0.3">
      <c r="P904053" s="83"/>
    </row>
    <row r="904054" spans="16:16" x14ac:dyDescent="0.3">
      <c r="P904054" s="83"/>
    </row>
    <row r="904055" spans="16:16" x14ac:dyDescent="0.3">
      <c r="P904055" s="83"/>
    </row>
    <row r="904056" spans="16:16" x14ac:dyDescent="0.3">
      <c r="P904056" s="83"/>
    </row>
    <row r="904057" spans="16:16" x14ac:dyDescent="0.3">
      <c r="P904057" s="83"/>
    </row>
    <row r="904058" spans="16:16" x14ac:dyDescent="0.3">
      <c r="P904058" s="83"/>
    </row>
    <row r="904059" spans="16:16" x14ac:dyDescent="0.3">
      <c r="P904059" s="83"/>
    </row>
    <row r="904060" spans="16:16" x14ac:dyDescent="0.3">
      <c r="P904060" s="83"/>
    </row>
    <row r="904061" spans="16:16" x14ac:dyDescent="0.3">
      <c r="P904061" s="83"/>
    </row>
    <row r="904062" spans="16:16" x14ac:dyDescent="0.3">
      <c r="P904062" s="83"/>
    </row>
    <row r="904063" spans="16:16" x14ac:dyDescent="0.3">
      <c r="P904063" s="83"/>
    </row>
    <row r="904064" spans="16:16" x14ac:dyDescent="0.3">
      <c r="P904064" s="83"/>
    </row>
    <row r="904065" spans="16:16" x14ac:dyDescent="0.3">
      <c r="P904065" s="83"/>
    </row>
    <row r="904066" spans="16:16" x14ac:dyDescent="0.3">
      <c r="P904066" s="83"/>
    </row>
    <row r="904067" spans="16:16" x14ac:dyDescent="0.3">
      <c r="P904067" s="83"/>
    </row>
    <row r="904068" spans="16:16" x14ac:dyDescent="0.3">
      <c r="P904068" s="83"/>
    </row>
    <row r="904069" spans="16:16" x14ac:dyDescent="0.3">
      <c r="P904069" s="83"/>
    </row>
    <row r="904070" spans="16:16" x14ac:dyDescent="0.3">
      <c r="P904070" s="83"/>
    </row>
    <row r="904071" spans="16:16" x14ac:dyDescent="0.3">
      <c r="P904071" s="83"/>
    </row>
    <row r="904072" spans="16:16" x14ac:dyDescent="0.3">
      <c r="P904072" s="83"/>
    </row>
    <row r="904073" spans="16:16" x14ac:dyDescent="0.3">
      <c r="P904073" s="83"/>
    </row>
    <row r="904074" spans="16:16" x14ac:dyDescent="0.3">
      <c r="P904074" s="83"/>
    </row>
    <row r="904075" spans="16:16" x14ac:dyDescent="0.3">
      <c r="P904075" s="83"/>
    </row>
    <row r="904076" spans="16:16" x14ac:dyDescent="0.3">
      <c r="P904076" s="83"/>
    </row>
    <row r="904077" spans="16:16" x14ac:dyDescent="0.3">
      <c r="P904077" s="83"/>
    </row>
    <row r="904078" spans="16:16" x14ac:dyDescent="0.3">
      <c r="P904078" s="83"/>
    </row>
    <row r="904079" spans="16:16" x14ac:dyDescent="0.3">
      <c r="P904079" s="83"/>
    </row>
    <row r="904080" spans="16:16" x14ac:dyDescent="0.3">
      <c r="P904080" s="83"/>
    </row>
    <row r="904081" spans="16:16" x14ac:dyDescent="0.3">
      <c r="P904081" s="83"/>
    </row>
    <row r="904082" spans="16:16" x14ac:dyDescent="0.3">
      <c r="P904082" s="83"/>
    </row>
    <row r="904083" spans="16:16" x14ac:dyDescent="0.3">
      <c r="P904083" s="83"/>
    </row>
    <row r="904084" spans="16:16" x14ac:dyDescent="0.3">
      <c r="P904084" s="83"/>
    </row>
    <row r="904085" spans="16:16" x14ac:dyDescent="0.3">
      <c r="P904085" s="83"/>
    </row>
    <row r="904086" spans="16:16" x14ac:dyDescent="0.3">
      <c r="P904086" s="83"/>
    </row>
    <row r="904087" spans="16:16" x14ac:dyDescent="0.3">
      <c r="P904087" s="83"/>
    </row>
    <row r="904088" spans="16:16" x14ac:dyDescent="0.3">
      <c r="P904088" s="83"/>
    </row>
    <row r="904089" spans="16:16" x14ac:dyDescent="0.3">
      <c r="P904089" s="83"/>
    </row>
    <row r="904090" spans="16:16" x14ac:dyDescent="0.3">
      <c r="P904090" s="83"/>
    </row>
    <row r="904091" spans="16:16" x14ac:dyDescent="0.3">
      <c r="P904091" s="83"/>
    </row>
    <row r="904092" spans="16:16" x14ac:dyDescent="0.3">
      <c r="P904092" s="83"/>
    </row>
    <row r="904093" spans="16:16" x14ac:dyDescent="0.3">
      <c r="P904093" s="83"/>
    </row>
    <row r="904094" spans="16:16" x14ac:dyDescent="0.3">
      <c r="P904094" s="83"/>
    </row>
    <row r="904095" spans="16:16" x14ac:dyDescent="0.3">
      <c r="P904095" s="83"/>
    </row>
    <row r="904096" spans="16:16" x14ac:dyDescent="0.3">
      <c r="P904096" s="83"/>
    </row>
    <row r="904097" spans="16:16" x14ac:dyDescent="0.3">
      <c r="P904097" s="83"/>
    </row>
    <row r="904098" spans="16:16" x14ac:dyDescent="0.3">
      <c r="P904098" s="83"/>
    </row>
    <row r="904099" spans="16:16" x14ac:dyDescent="0.3">
      <c r="P904099" s="83"/>
    </row>
    <row r="904100" spans="16:16" x14ac:dyDescent="0.3">
      <c r="P904100" s="83"/>
    </row>
    <row r="904101" spans="16:16" x14ac:dyDescent="0.3">
      <c r="P904101" s="83"/>
    </row>
    <row r="904102" spans="16:16" x14ac:dyDescent="0.3">
      <c r="P904102" s="83"/>
    </row>
    <row r="904103" spans="16:16" x14ac:dyDescent="0.3">
      <c r="P904103" s="83"/>
    </row>
    <row r="904104" spans="16:16" x14ac:dyDescent="0.3">
      <c r="P904104" s="83"/>
    </row>
    <row r="904105" spans="16:16" x14ac:dyDescent="0.3">
      <c r="P904105" s="83"/>
    </row>
    <row r="904106" spans="16:16" x14ac:dyDescent="0.3">
      <c r="P904106" s="83"/>
    </row>
    <row r="904107" spans="16:16" x14ac:dyDescent="0.3">
      <c r="P904107" s="83"/>
    </row>
    <row r="904108" spans="16:16" x14ac:dyDescent="0.3">
      <c r="P904108" s="83"/>
    </row>
    <row r="904109" spans="16:16" x14ac:dyDescent="0.3">
      <c r="P904109" s="83"/>
    </row>
    <row r="904110" spans="16:16" x14ac:dyDescent="0.3">
      <c r="P904110" s="83"/>
    </row>
    <row r="904111" spans="16:16" x14ac:dyDescent="0.3">
      <c r="P904111" s="83"/>
    </row>
    <row r="904112" spans="16:16" x14ac:dyDescent="0.3">
      <c r="P904112" s="83"/>
    </row>
    <row r="904113" spans="16:16" x14ac:dyDescent="0.3">
      <c r="P904113" s="83"/>
    </row>
    <row r="904114" spans="16:16" x14ac:dyDescent="0.3">
      <c r="P904114" s="83"/>
    </row>
    <row r="904115" spans="16:16" x14ac:dyDescent="0.3">
      <c r="P904115" s="83"/>
    </row>
    <row r="904116" spans="16:16" x14ac:dyDescent="0.3">
      <c r="P904116" s="83"/>
    </row>
    <row r="904117" spans="16:16" x14ac:dyDescent="0.3">
      <c r="P904117" s="83"/>
    </row>
    <row r="904118" spans="16:16" x14ac:dyDescent="0.3">
      <c r="P904118" s="83"/>
    </row>
    <row r="904119" spans="16:16" x14ac:dyDescent="0.3">
      <c r="P904119" s="83"/>
    </row>
    <row r="904120" spans="16:16" x14ac:dyDescent="0.3">
      <c r="P904120" s="83"/>
    </row>
    <row r="904121" spans="16:16" x14ac:dyDescent="0.3">
      <c r="P904121" s="83"/>
    </row>
    <row r="904122" spans="16:16" x14ac:dyDescent="0.3">
      <c r="P904122" s="83"/>
    </row>
    <row r="904123" spans="16:16" x14ac:dyDescent="0.3">
      <c r="P904123" s="83"/>
    </row>
    <row r="904124" spans="16:16" x14ac:dyDescent="0.3">
      <c r="P904124" s="83"/>
    </row>
    <row r="904125" spans="16:16" x14ac:dyDescent="0.3">
      <c r="P904125" s="83"/>
    </row>
    <row r="904126" spans="16:16" x14ac:dyDescent="0.3">
      <c r="P904126" s="83"/>
    </row>
    <row r="904127" spans="16:16" x14ac:dyDescent="0.3">
      <c r="P904127" s="83"/>
    </row>
    <row r="904128" spans="16:16" x14ac:dyDescent="0.3">
      <c r="P904128" s="83"/>
    </row>
    <row r="904129" spans="16:16" x14ac:dyDescent="0.3">
      <c r="P904129" s="83"/>
    </row>
    <row r="904130" spans="16:16" x14ac:dyDescent="0.3">
      <c r="P904130" s="83"/>
    </row>
    <row r="904131" spans="16:16" x14ac:dyDescent="0.3">
      <c r="P904131" s="83"/>
    </row>
    <row r="904132" spans="16:16" x14ac:dyDescent="0.3">
      <c r="P904132" s="83"/>
    </row>
    <row r="904133" spans="16:16" x14ac:dyDescent="0.3">
      <c r="P904133" s="83"/>
    </row>
    <row r="904134" spans="16:16" x14ac:dyDescent="0.3">
      <c r="P904134" s="83"/>
    </row>
    <row r="904135" spans="16:16" x14ac:dyDescent="0.3">
      <c r="P904135" s="83"/>
    </row>
    <row r="904136" spans="16:16" x14ac:dyDescent="0.3">
      <c r="P904136" s="83"/>
    </row>
    <row r="904137" spans="16:16" x14ac:dyDescent="0.3">
      <c r="P904137" s="83"/>
    </row>
    <row r="904138" spans="16:16" x14ac:dyDescent="0.3">
      <c r="P904138" s="83"/>
    </row>
    <row r="904139" spans="16:16" x14ac:dyDescent="0.3">
      <c r="P904139" s="83"/>
    </row>
    <row r="904140" spans="16:16" x14ac:dyDescent="0.3">
      <c r="P904140" s="83"/>
    </row>
    <row r="904141" spans="16:16" x14ac:dyDescent="0.3">
      <c r="P904141" s="83"/>
    </row>
    <row r="904142" spans="16:16" x14ac:dyDescent="0.3">
      <c r="P904142" s="83"/>
    </row>
    <row r="904143" spans="16:16" x14ac:dyDescent="0.3">
      <c r="P904143" s="83"/>
    </row>
    <row r="904144" spans="16:16" x14ac:dyDescent="0.3">
      <c r="P904144" s="83"/>
    </row>
    <row r="904145" spans="16:16" x14ac:dyDescent="0.3">
      <c r="P904145" s="83"/>
    </row>
    <row r="904146" spans="16:16" x14ac:dyDescent="0.3">
      <c r="P904146" s="83"/>
    </row>
    <row r="904147" spans="16:16" x14ac:dyDescent="0.3">
      <c r="P904147" s="83"/>
    </row>
    <row r="904148" spans="16:16" x14ac:dyDescent="0.3">
      <c r="P904148" s="83"/>
    </row>
    <row r="904149" spans="16:16" x14ac:dyDescent="0.3">
      <c r="P904149" s="83"/>
    </row>
    <row r="904150" spans="16:16" x14ac:dyDescent="0.3">
      <c r="P904150" s="83"/>
    </row>
    <row r="904151" spans="16:16" x14ac:dyDescent="0.3">
      <c r="P904151" s="83"/>
    </row>
    <row r="904152" spans="16:16" x14ac:dyDescent="0.3">
      <c r="P904152" s="83"/>
    </row>
    <row r="904153" spans="16:16" x14ac:dyDescent="0.3">
      <c r="P904153" s="83"/>
    </row>
    <row r="904154" spans="16:16" x14ac:dyDescent="0.3">
      <c r="P904154" s="83"/>
    </row>
    <row r="904155" spans="16:16" x14ac:dyDescent="0.3">
      <c r="P904155" s="83"/>
    </row>
    <row r="904156" spans="16:16" x14ac:dyDescent="0.3">
      <c r="P904156" s="83"/>
    </row>
    <row r="904157" spans="16:16" x14ac:dyDescent="0.3">
      <c r="P904157" s="83"/>
    </row>
    <row r="904158" spans="16:16" x14ac:dyDescent="0.3">
      <c r="P904158" s="83"/>
    </row>
    <row r="904159" spans="16:16" x14ac:dyDescent="0.3">
      <c r="P904159" s="83"/>
    </row>
    <row r="904160" spans="16:16" x14ac:dyDescent="0.3">
      <c r="P904160" s="83"/>
    </row>
    <row r="904161" spans="16:16" x14ac:dyDescent="0.3">
      <c r="P904161" s="83"/>
    </row>
    <row r="904162" spans="16:16" x14ac:dyDescent="0.3">
      <c r="P904162" s="83"/>
    </row>
    <row r="904163" spans="16:16" x14ac:dyDescent="0.3">
      <c r="P904163" s="83"/>
    </row>
    <row r="904164" spans="16:16" x14ac:dyDescent="0.3">
      <c r="P904164" s="83"/>
    </row>
    <row r="904165" spans="16:16" x14ac:dyDescent="0.3">
      <c r="P904165" s="83"/>
    </row>
    <row r="904166" spans="16:16" x14ac:dyDescent="0.3">
      <c r="P904166" s="83"/>
    </row>
    <row r="904167" spans="16:16" x14ac:dyDescent="0.3">
      <c r="P904167" s="83"/>
    </row>
    <row r="904168" spans="16:16" x14ac:dyDescent="0.3">
      <c r="P904168" s="83"/>
    </row>
    <row r="904169" spans="16:16" x14ac:dyDescent="0.3">
      <c r="P904169" s="83"/>
    </row>
    <row r="904170" spans="16:16" x14ac:dyDescent="0.3">
      <c r="P904170" s="83"/>
    </row>
    <row r="904171" spans="16:16" x14ac:dyDescent="0.3">
      <c r="P904171" s="83"/>
    </row>
    <row r="904172" spans="16:16" x14ac:dyDescent="0.3">
      <c r="P904172" s="83"/>
    </row>
    <row r="904173" spans="16:16" x14ac:dyDescent="0.3">
      <c r="P904173" s="83"/>
    </row>
    <row r="904174" spans="16:16" x14ac:dyDescent="0.3">
      <c r="P904174" s="83"/>
    </row>
    <row r="904175" spans="16:16" x14ac:dyDescent="0.3">
      <c r="P904175" s="83"/>
    </row>
    <row r="904176" spans="16:16" x14ac:dyDescent="0.3">
      <c r="P904176" s="83"/>
    </row>
    <row r="904177" spans="16:16" x14ac:dyDescent="0.3">
      <c r="P904177" s="83"/>
    </row>
    <row r="904178" spans="16:16" x14ac:dyDescent="0.3">
      <c r="P904178" s="83"/>
    </row>
    <row r="904179" spans="16:16" x14ac:dyDescent="0.3">
      <c r="P904179" s="83"/>
    </row>
    <row r="904180" spans="16:16" x14ac:dyDescent="0.3">
      <c r="P904180" s="83"/>
    </row>
    <row r="904181" spans="16:16" x14ac:dyDescent="0.3">
      <c r="P904181" s="83"/>
    </row>
    <row r="904182" spans="16:16" x14ac:dyDescent="0.3">
      <c r="P904182" s="83"/>
    </row>
    <row r="904183" spans="16:16" x14ac:dyDescent="0.3">
      <c r="P904183" s="83"/>
    </row>
    <row r="904184" spans="16:16" x14ac:dyDescent="0.3">
      <c r="P904184" s="83"/>
    </row>
    <row r="904185" spans="16:16" x14ac:dyDescent="0.3">
      <c r="P904185" s="83"/>
    </row>
    <row r="904186" spans="16:16" x14ac:dyDescent="0.3">
      <c r="P904186" s="83"/>
    </row>
    <row r="904187" spans="16:16" x14ac:dyDescent="0.3">
      <c r="P904187" s="83"/>
    </row>
    <row r="904188" spans="16:16" x14ac:dyDescent="0.3">
      <c r="P904188" s="83"/>
    </row>
    <row r="904189" spans="16:16" x14ac:dyDescent="0.3">
      <c r="P904189" s="83"/>
    </row>
    <row r="904190" spans="16:16" x14ac:dyDescent="0.3">
      <c r="P904190" s="83"/>
    </row>
    <row r="904191" spans="16:16" x14ac:dyDescent="0.3">
      <c r="P904191" s="83"/>
    </row>
    <row r="904192" spans="16:16" x14ac:dyDescent="0.3">
      <c r="P904192" s="83"/>
    </row>
    <row r="904193" spans="16:16" x14ac:dyDescent="0.3">
      <c r="P904193" s="83"/>
    </row>
    <row r="904194" spans="16:16" x14ac:dyDescent="0.3">
      <c r="P904194" s="83"/>
    </row>
    <row r="904195" spans="16:16" x14ac:dyDescent="0.3">
      <c r="P904195" s="83"/>
    </row>
    <row r="904196" spans="16:16" x14ac:dyDescent="0.3">
      <c r="P904196" s="83"/>
    </row>
    <row r="904197" spans="16:16" x14ac:dyDescent="0.3">
      <c r="P904197" s="83"/>
    </row>
    <row r="904198" spans="16:16" x14ac:dyDescent="0.3">
      <c r="P904198" s="83"/>
    </row>
    <row r="904199" spans="16:16" x14ac:dyDescent="0.3">
      <c r="P904199" s="83"/>
    </row>
    <row r="904200" spans="16:16" x14ac:dyDescent="0.3">
      <c r="P904200" s="83"/>
    </row>
    <row r="904201" spans="16:16" x14ac:dyDescent="0.3">
      <c r="P904201" s="83"/>
    </row>
    <row r="904202" spans="16:16" x14ac:dyDescent="0.3">
      <c r="P904202" s="83"/>
    </row>
    <row r="904203" spans="16:16" x14ac:dyDescent="0.3">
      <c r="P904203" s="83"/>
    </row>
    <row r="904204" spans="16:16" x14ac:dyDescent="0.3">
      <c r="P904204" s="83"/>
    </row>
    <row r="904205" spans="16:16" x14ac:dyDescent="0.3">
      <c r="P904205" s="83"/>
    </row>
    <row r="904206" spans="16:16" x14ac:dyDescent="0.3">
      <c r="P904206" s="83"/>
    </row>
    <row r="904207" spans="16:16" x14ac:dyDescent="0.3">
      <c r="P904207" s="83"/>
    </row>
    <row r="904208" spans="16:16" x14ac:dyDescent="0.3">
      <c r="P904208" s="83"/>
    </row>
    <row r="904209" spans="16:16" x14ac:dyDescent="0.3">
      <c r="P904209" s="83"/>
    </row>
    <row r="904210" spans="16:16" x14ac:dyDescent="0.3">
      <c r="P904210" s="83"/>
    </row>
    <row r="904211" spans="16:16" x14ac:dyDescent="0.3">
      <c r="P904211" s="83"/>
    </row>
    <row r="904212" spans="16:16" x14ac:dyDescent="0.3">
      <c r="P904212" s="83"/>
    </row>
    <row r="904213" spans="16:16" x14ac:dyDescent="0.3">
      <c r="P904213" s="83"/>
    </row>
    <row r="904214" spans="16:16" x14ac:dyDescent="0.3">
      <c r="P904214" s="83"/>
    </row>
    <row r="904215" spans="16:16" x14ac:dyDescent="0.3">
      <c r="P904215" s="83"/>
    </row>
    <row r="904216" spans="16:16" x14ac:dyDescent="0.3">
      <c r="P904216" s="83"/>
    </row>
    <row r="904217" spans="16:16" x14ac:dyDescent="0.3">
      <c r="P904217" s="83"/>
    </row>
    <row r="904218" spans="16:16" x14ac:dyDescent="0.3">
      <c r="P904218" s="83"/>
    </row>
    <row r="904219" spans="16:16" x14ac:dyDescent="0.3">
      <c r="P904219" s="83"/>
    </row>
    <row r="904220" spans="16:16" x14ac:dyDescent="0.3">
      <c r="P904220" s="83"/>
    </row>
    <row r="904221" spans="16:16" x14ac:dyDescent="0.3">
      <c r="P904221" s="83"/>
    </row>
    <row r="904222" spans="16:16" x14ac:dyDescent="0.3">
      <c r="P904222" s="83"/>
    </row>
    <row r="904223" spans="16:16" x14ac:dyDescent="0.3">
      <c r="P904223" s="83"/>
    </row>
    <row r="904224" spans="16:16" x14ac:dyDescent="0.3">
      <c r="P904224" s="83"/>
    </row>
    <row r="904225" spans="16:16" x14ac:dyDescent="0.3">
      <c r="P904225" s="83"/>
    </row>
    <row r="904226" spans="16:16" x14ac:dyDescent="0.3">
      <c r="P904226" s="83"/>
    </row>
    <row r="904227" spans="16:16" x14ac:dyDescent="0.3">
      <c r="P904227" s="83"/>
    </row>
    <row r="904228" spans="16:16" x14ac:dyDescent="0.3">
      <c r="P904228" s="83"/>
    </row>
    <row r="904229" spans="16:16" x14ac:dyDescent="0.3">
      <c r="P904229" s="83"/>
    </row>
    <row r="904230" spans="16:16" x14ac:dyDescent="0.3">
      <c r="P904230" s="83"/>
    </row>
    <row r="904231" spans="16:16" x14ac:dyDescent="0.3">
      <c r="P904231" s="83"/>
    </row>
    <row r="904232" spans="16:16" x14ac:dyDescent="0.3">
      <c r="P904232" s="83"/>
    </row>
    <row r="904233" spans="16:16" x14ac:dyDescent="0.3">
      <c r="P904233" s="83"/>
    </row>
    <row r="904234" spans="16:16" x14ac:dyDescent="0.3">
      <c r="P904234" s="83"/>
    </row>
    <row r="904235" spans="16:16" x14ac:dyDescent="0.3">
      <c r="P904235" s="83"/>
    </row>
    <row r="904236" spans="16:16" x14ac:dyDescent="0.3">
      <c r="P904236" s="83"/>
    </row>
    <row r="904237" spans="16:16" x14ac:dyDescent="0.3">
      <c r="P904237" s="83"/>
    </row>
    <row r="904238" spans="16:16" x14ac:dyDescent="0.3">
      <c r="P904238" s="83"/>
    </row>
    <row r="904239" spans="16:16" x14ac:dyDescent="0.3">
      <c r="P904239" s="83"/>
    </row>
    <row r="904240" spans="16:16" x14ac:dyDescent="0.3">
      <c r="P904240" s="83"/>
    </row>
    <row r="904241" spans="16:16" x14ac:dyDescent="0.3">
      <c r="P904241" s="83"/>
    </row>
    <row r="904242" spans="16:16" x14ac:dyDescent="0.3">
      <c r="P904242" s="83"/>
    </row>
    <row r="904243" spans="16:16" x14ac:dyDescent="0.3">
      <c r="P904243" s="83"/>
    </row>
    <row r="904244" spans="16:16" x14ac:dyDescent="0.3">
      <c r="P904244" s="83"/>
    </row>
    <row r="904245" spans="16:16" x14ac:dyDescent="0.3">
      <c r="P904245" s="83"/>
    </row>
    <row r="904246" spans="16:16" x14ac:dyDescent="0.3">
      <c r="P904246" s="83"/>
    </row>
    <row r="904247" spans="16:16" x14ac:dyDescent="0.3">
      <c r="P904247" s="83"/>
    </row>
    <row r="904248" spans="16:16" x14ac:dyDescent="0.3">
      <c r="P904248" s="83"/>
    </row>
    <row r="904249" spans="16:16" x14ac:dyDescent="0.3">
      <c r="P904249" s="83"/>
    </row>
    <row r="904250" spans="16:16" x14ac:dyDescent="0.3">
      <c r="P904250" s="83"/>
    </row>
    <row r="904251" spans="16:16" x14ac:dyDescent="0.3">
      <c r="P904251" s="83"/>
    </row>
    <row r="904252" spans="16:16" x14ac:dyDescent="0.3">
      <c r="P904252" s="83"/>
    </row>
    <row r="904253" spans="16:16" x14ac:dyDescent="0.3">
      <c r="P904253" s="83"/>
    </row>
    <row r="904254" spans="16:16" x14ac:dyDescent="0.3">
      <c r="P904254" s="83"/>
    </row>
    <row r="904255" spans="16:16" x14ac:dyDescent="0.3">
      <c r="P904255" s="83"/>
    </row>
    <row r="904256" spans="16:16" x14ac:dyDescent="0.3">
      <c r="P904256" s="83"/>
    </row>
    <row r="904257" spans="16:16" x14ac:dyDescent="0.3">
      <c r="P904257" s="83"/>
    </row>
    <row r="904258" spans="16:16" x14ac:dyDescent="0.3">
      <c r="P904258" s="83"/>
    </row>
    <row r="904259" spans="16:16" x14ac:dyDescent="0.3">
      <c r="P904259" s="83"/>
    </row>
    <row r="904260" spans="16:16" x14ac:dyDescent="0.3">
      <c r="P904260" s="83"/>
    </row>
    <row r="904261" spans="16:16" x14ac:dyDescent="0.3">
      <c r="P904261" s="83"/>
    </row>
    <row r="904262" spans="16:16" x14ac:dyDescent="0.3">
      <c r="P904262" s="83"/>
    </row>
    <row r="904263" spans="16:16" x14ac:dyDescent="0.3">
      <c r="P904263" s="83"/>
    </row>
    <row r="904264" spans="16:16" x14ac:dyDescent="0.3">
      <c r="P904264" s="83"/>
    </row>
    <row r="904265" spans="16:16" x14ac:dyDescent="0.3">
      <c r="P904265" s="83"/>
    </row>
    <row r="904266" spans="16:16" x14ac:dyDescent="0.3">
      <c r="P904266" s="83"/>
    </row>
    <row r="904267" spans="16:16" x14ac:dyDescent="0.3">
      <c r="P904267" s="83"/>
    </row>
    <row r="904268" spans="16:16" x14ac:dyDescent="0.3">
      <c r="P904268" s="83"/>
    </row>
    <row r="904269" spans="16:16" x14ac:dyDescent="0.3">
      <c r="P904269" s="83"/>
    </row>
    <row r="904270" spans="16:16" x14ac:dyDescent="0.3">
      <c r="P904270" s="83"/>
    </row>
    <row r="904271" spans="16:16" x14ac:dyDescent="0.3">
      <c r="P904271" s="83"/>
    </row>
    <row r="904272" spans="16:16" x14ac:dyDescent="0.3">
      <c r="P904272" s="83"/>
    </row>
    <row r="904273" spans="16:16" x14ac:dyDescent="0.3">
      <c r="P904273" s="83"/>
    </row>
    <row r="904274" spans="16:16" x14ac:dyDescent="0.3">
      <c r="P904274" s="83"/>
    </row>
    <row r="904275" spans="16:16" x14ac:dyDescent="0.3">
      <c r="P904275" s="83"/>
    </row>
    <row r="904276" spans="16:16" x14ac:dyDescent="0.3">
      <c r="P904276" s="83"/>
    </row>
    <row r="904277" spans="16:16" x14ac:dyDescent="0.3">
      <c r="P904277" s="83"/>
    </row>
    <row r="904278" spans="16:16" x14ac:dyDescent="0.3">
      <c r="P904278" s="83"/>
    </row>
    <row r="904279" spans="16:16" x14ac:dyDescent="0.3">
      <c r="P904279" s="83"/>
    </row>
    <row r="904280" spans="16:16" x14ac:dyDescent="0.3">
      <c r="P904280" s="83"/>
    </row>
    <row r="904281" spans="16:16" x14ac:dyDescent="0.3">
      <c r="P904281" s="83"/>
    </row>
    <row r="904282" spans="16:16" x14ac:dyDescent="0.3">
      <c r="P904282" s="83"/>
    </row>
    <row r="904283" spans="16:16" x14ac:dyDescent="0.3">
      <c r="P904283" s="83"/>
    </row>
    <row r="904284" spans="16:16" x14ac:dyDescent="0.3">
      <c r="P904284" s="83"/>
    </row>
    <row r="904285" spans="16:16" x14ac:dyDescent="0.3">
      <c r="P904285" s="83"/>
    </row>
    <row r="904286" spans="16:16" x14ac:dyDescent="0.3">
      <c r="P904286" s="83"/>
    </row>
    <row r="904287" spans="16:16" x14ac:dyDescent="0.3">
      <c r="P904287" s="83"/>
    </row>
    <row r="904288" spans="16:16" x14ac:dyDescent="0.3">
      <c r="P904288" s="83"/>
    </row>
    <row r="904289" spans="16:16" x14ac:dyDescent="0.3">
      <c r="P904289" s="83"/>
    </row>
    <row r="904290" spans="16:16" x14ac:dyDescent="0.3">
      <c r="P904290" s="83"/>
    </row>
    <row r="904291" spans="16:16" x14ac:dyDescent="0.3">
      <c r="P904291" s="83"/>
    </row>
    <row r="904292" spans="16:16" x14ac:dyDescent="0.3">
      <c r="P904292" s="83"/>
    </row>
    <row r="904293" spans="16:16" x14ac:dyDescent="0.3">
      <c r="P904293" s="83"/>
    </row>
    <row r="904294" spans="16:16" x14ac:dyDescent="0.3">
      <c r="P904294" s="83"/>
    </row>
    <row r="904295" spans="16:16" x14ac:dyDescent="0.3">
      <c r="P904295" s="83"/>
    </row>
    <row r="904296" spans="16:16" x14ac:dyDescent="0.3">
      <c r="P904296" s="83"/>
    </row>
    <row r="904297" spans="16:16" x14ac:dyDescent="0.3">
      <c r="P904297" s="83"/>
    </row>
    <row r="904298" spans="16:16" x14ac:dyDescent="0.3">
      <c r="P904298" s="83"/>
    </row>
    <row r="904299" spans="16:16" x14ac:dyDescent="0.3">
      <c r="P904299" s="83"/>
    </row>
    <row r="904300" spans="16:16" x14ac:dyDescent="0.3">
      <c r="P904300" s="83"/>
    </row>
    <row r="904301" spans="16:16" x14ac:dyDescent="0.3">
      <c r="P904301" s="83"/>
    </row>
    <row r="904302" spans="16:16" x14ac:dyDescent="0.3">
      <c r="P904302" s="83"/>
    </row>
    <row r="904303" spans="16:16" x14ac:dyDescent="0.3">
      <c r="P904303" s="83"/>
    </row>
    <row r="904304" spans="16:16" x14ac:dyDescent="0.3">
      <c r="P904304" s="83"/>
    </row>
    <row r="904305" spans="16:16" x14ac:dyDescent="0.3">
      <c r="P904305" s="83"/>
    </row>
    <row r="904306" spans="16:16" x14ac:dyDescent="0.3">
      <c r="P904306" s="83"/>
    </row>
    <row r="904307" spans="16:16" x14ac:dyDescent="0.3">
      <c r="P904307" s="83"/>
    </row>
    <row r="904308" spans="16:16" x14ac:dyDescent="0.3">
      <c r="P904308" s="83"/>
    </row>
    <row r="904309" spans="16:16" x14ac:dyDescent="0.3">
      <c r="P904309" s="83"/>
    </row>
    <row r="904310" spans="16:16" x14ac:dyDescent="0.3">
      <c r="P904310" s="83"/>
    </row>
    <row r="904311" spans="16:16" x14ac:dyDescent="0.3">
      <c r="P904311" s="83"/>
    </row>
    <row r="904312" spans="16:16" x14ac:dyDescent="0.3">
      <c r="P904312" s="83"/>
    </row>
    <row r="904313" spans="16:16" x14ac:dyDescent="0.3">
      <c r="P904313" s="83"/>
    </row>
    <row r="904314" spans="16:16" x14ac:dyDescent="0.3">
      <c r="P904314" s="83"/>
    </row>
    <row r="904315" spans="16:16" x14ac:dyDescent="0.3">
      <c r="P904315" s="83"/>
    </row>
    <row r="904316" spans="16:16" x14ac:dyDescent="0.3">
      <c r="P904316" s="83"/>
    </row>
    <row r="904317" spans="16:16" x14ac:dyDescent="0.3">
      <c r="P904317" s="83"/>
    </row>
    <row r="904318" spans="16:16" x14ac:dyDescent="0.3">
      <c r="P904318" s="83"/>
    </row>
    <row r="904319" spans="16:16" x14ac:dyDescent="0.3">
      <c r="P904319" s="83"/>
    </row>
    <row r="904320" spans="16:16" x14ac:dyDescent="0.3">
      <c r="P904320" s="83"/>
    </row>
    <row r="904321" spans="16:16" x14ac:dyDescent="0.3">
      <c r="P904321" s="83"/>
    </row>
    <row r="904322" spans="16:16" x14ac:dyDescent="0.3">
      <c r="P904322" s="83"/>
    </row>
    <row r="904323" spans="16:16" x14ac:dyDescent="0.3">
      <c r="P904323" s="83"/>
    </row>
    <row r="904324" spans="16:16" x14ac:dyDescent="0.3">
      <c r="P904324" s="83"/>
    </row>
    <row r="904325" spans="16:16" x14ac:dyDescent="0.3">
      <c r="P904325" s="83"/>
    </row>
    <row r="904326" spans="16:16" x14ac:dyDescent="0.3">
      <c r="P904326" s="83"/>
    </row>
    <row r="904327" spans="16:16" x14ac:dyDescent="0.3">
      <c r="P904327" s="83"/>
    </row>
    <row r="904328" spans="16:16" x14ac:dyDescent="0.3">
      <c r="P904328" s="83"/>
    </row>
    <row r="904329" spans="16:16" x14ac:dyDescent="0.3">
      <c r="P904329" s="83"/>
    </row>
    <row r="904330" spans="16:16" x14ac:dyDescent="0.3">
      <c r="P904330" s="83"/>
    </row>
    <row r="904331" spans="16:16" x14ac:dyDescent="0.3">
      <c r="P904331" s="83"/>
    </row>
    <row r="904332" spans="16:16" x14ac:dyDescent="0.3">
      <c r="P904332" s="83"/>
    </row>
    <row r="904333" spans="16:16" x14ac:dyDescent="0.3">
      <c r="P904333" s="83"/>
    </row>
    <row r="904334" spans="16:16" x14ac:dyDescent="0.3">
      <c r="P904334" s="83"/>
    </row>
    <row r="904335" spans="16:16" x14ac:dyDescent="0.3">
      <c r="P904335" s="83"/>
    </row>
    <row r="904336" spans="16:16" x14ac:dyDescent="0.3">
      <c r="P904336" s="83"/>
    </row>
    <row r="904337" spans="16:16" x14ac:dyDescent="0.3">
      <c r="P904337" s="83"/>
    </row>
    <row r="904338" spans="16:16" x14ac:dyDescent="0.3">
      <c r="P904338" s="83"/>
    </row>
    <row r="904339" spans="16:16" x14ac:dyDescent="0.3">
      <c r="P904339" s="83"/>
    </row>
    <row r="904340" spans="16:16" x14ac:dyDescent="0.3">
      <c r="P904340" s="83"/>
    </row>
    <row r="904341" spans="16:16" x14ac:dyDescent="0.3">
      <c r="P904341" s="83"/>
    </row>
    <row r="904342" spans="16:16" x14ac:dyDescent="0.3">
      <c r="P904342" s="83"/>
    </row>
    <row r="904343" spans="16:16" x14ac:dyDescent="0.3">
      <c r="P904343" s="83"/>
    </row>
    <row r="904344" spans="16:16" x14ac:dyDescent="0.3">
      <c r="P904344" s="83"/>
    </row>
    <row r="904345" spans="16:16" x14ac:dyDescent="0.3">
      <c r="P904345" s="83"/>
    </row>
    <row r="904346" spans="16:16" x14ac:dyDescent="0.3">
      <c r="P904346" s="83"/>
    </row>
    <row r="904347" spans="16:16" x14ac:dyDescent="0.3">
      <c r="P904347" s="83"/>
    </row>
    <row r="904348" spans="16:16" x14ac:dyDescent="0.3">
      <c r="P904348" s="83"/>
    </row>
    <row r="904349" spans="16:16" x14ac:dyDescent="0.3">
      <c r="P904349" s="83"/>
    </row>
    <row r="904350" spans="16:16" x14ac:dyDescent="0.3">
      <c r="P904350" s="83"/>
    </row>
    <row r="904351" spans="16:16" x14ac:dyDescent="0.3">
      <c r="P904351" s="83"/>
    </row>
    <row r="904352" spans="16:16" x14ac:dyDescent="0.3">
      <c r="P904352" s="83"/>
    </row>
    <row r="904353" spans="16:16" x14ac:dyDescent="0.3">
      <c r="P904353" s="83"/>
    </row>
    <row r="904354" spans="16:16" x14ac:dyDescent="0.3">
      <c r="P904354" s="83"/>
    </row>
    <row r="904355" spans="16:16" x14ac:dyDescent="0.3">
      <c r="P904355" s="83"/>
    </row>
    <row r="904356" spans="16:16" x14ac:dyDescent="0.3">
      <c r="P904356" s="83"/>
    </row>
    <row r="904357" spans="16:16" x14ac:dyDescent="0.3">
      <c r="P904357" s="83"/>
    </row>
    <row r="904358" spans="16:16" x14ac:dyDescent="0.3">
      <c r="P904358" s="83"/>
    </row>
    <row r="904359" spans="16:16" x14ac:dyDescent="0.3">
      <c r="P904359" s="83"/>
    </row>
    <row r="904360" spans="16:16" x14ac:dyDescent="0.3">
      <c r="P904360" s="83"/>
    </row>
    <row r="904361" spans="16:16" x14ac:dyDescent="0.3">
      <c r="P904361" s="83"/>
    </row>
    <row r="904362" spans="16:16" x14ac:dyDescent="0.3">
      <c r="P904362" s="83"/>
    </row>
    <row r="904363" spans="16:16" x14ac:dyDescent="0.3">
      <c r="P904363" s="83"/>
    </row>
    <row r="904364" spans="16:16" x14ac:dyDescent="0.3">
      <c r="P904364" s="83"/>
    </row>
    <row r="904365" spans="16:16" x14ac:dyDescent="0.3">
      <c r="P904365" s="83"/>
    </row>
    <row r="904366" spans="16:16" x14ac:dyDescent="0.3">
      <c r="P904366" s="83"/>
    </row>
    <row r="904367" spans="16:16" x14ac:dyDescent="0.3">
      <c r="P904367" s="83"/>
    </row>
    <row r="904368" spans="16:16" x14ac:dyDescent="0.3">
      <c r="P904368" s="83"/>
    </row>
    <row r="904369" spans="16:16" x14ac:dyDescent="0.3">
      <c r="P904369" s="83"/>
    </row>
    <row r="904370" spans="16:16" x14ac:dyDescent="0.3">
      <c r="P904370" s="83"/>
    </row>
    <row r="904371" spans="16:16" x14ac:dyDescent="0.3">
      <c r="P904371" s="83"/>
    </row>
    <row r="904372" spans="16:16" x14ac:dyDescent="0.3">
      <c r="P904372" s="83"/>
    </row>
    <row r="904373" spans="16:16" x14ac:dyDescent="0.3">
      <c r="P904373" s="83"/>
    </row>
    <row r="904374" spans="16:16" x14ac:dyDescent="0.3">
      <c r="P904374" s="83"/>
    </row>
    <row r="904375" spans="16:16" x14ac:dyDescent="0.3">
      <c r="P904375" s="83"/>
    </row>
    <row r="904376" spans="16:16" x14ac:dyDescent="0.3">
      <c r="P904376" s="83"/>
    </row>
    <row r="904377" spans="16:16" x14ac:dyDescent="0.3">
      <c r="P904377" s="83"/>
    </row>
    <row r="904378" spans="16:16" x14ac:dyDescent="0.3">
      <c r="P904378" s="83"/>
    </row>
    <row r="904379" spans="16:16" x14ac:dyDescent="0.3">
      <c r="P904379" s="83"/>
    </row>
    <row r="904380" spans="16:16" x14ac:dyDescent="0.3">
      <c r="P904380" s="83"/>
    </row>
    <row r="904381" spans="16:16" x14ac:dyDescent="0.3">
      <c r="P904381" s="83"/>
    </row>
    <row r="904382" spans="16:16" x14ac:dyDescent="0.3">
      <c r="P904382" s="83"/>
    </row>
    <row r="904383" spans="16:16" x14ac:dyDescent="0.3">
      <c r="P904383" s="83"/>
    </row>
    <row r="904384" spans="16:16" x14ac:dyDescent="0.3">
      <c r="P904384" s="83"/>
    </row>
    <row r="904385" spans="16:16" x14ac:dyDescent="0.3">
      <c r="P904385" s="83"/>
    </row>
    <row r="904386" spans="16:16" x14ac:dyDescent="0.3">
      <c r="P904386" s="83"/>
    </row>
    <row r="904387" spans="16:16" x14ac:dyDescent="0.3">
      <c r="P904387" s="83"/>
    </row>
    <row r="904388" spans="16:16" x14ac:dyDescent="0.3">
      <c r="P904388" s="83"/>
    </row>
    <row r="904389" spans="16:16" x14ac:dyDescent="0.3">
      <c r="P904389" s="83"/>
    </row>
    <row r="904390" spans="16:16" x14ac:dyDescent="0.3">
      <c r="P904390" s="83"/>
    </row>
    <row r="904391" spans="16:16" x14ac:dyDescent="0.3">
      <c r="P904391" s="83"/>
    </row>
    <row r="904392" spans="16:16" x14ac:dyDescent="0.3">
      <c r="P904392" s="83"/>
    </row>
    <row r="904393" spans="16:16" x14ac:dyDescent="0.3">
      <c r="P904393" s="83"/>
    </row>
    <row r="904394" spans="16:16" x14ac:dyDescent="0.3">
      <c r="P904394" s="83"/>
    </row>
    <row r="904395" spans="16:16" x14ac:dyDescent="0.3">
      <c r="P904395" s="83"/>
    </row>
    <row r="904396" spans="16:16" x14ac:dyDescent="0.3">
      <c r="P904396" s="83"/>
    </row>
    <row r="904397" spans="16:16" x14ac:dyDescent="0.3">
      <c r="P904397" s="83"/>
    </row>
    <row r="904398" spans="16:16" x14ac:dyDescent="0.3">
      <c r="P904398" s="83"/>
    </row>
    <row r="904399" spans="16:16" x14ac:dyDescent="0.3">
      <c r="P904399" s="83"/>
    </row>
    <row r="904400" spans="16:16" x14ac:dyDescent="0.3">
      <c r="P904400" s="83"/>
    </row>
    <row r="904401" spans="16:16" x14ac:dyDescent="0.3">
      <c r="P904401" s="83"/>
    </row>
    <row r="904402" spans="16:16" x14ac:dyDescent="0.3">
      <c r="P904402" s="83"/>
    </row>
    <row r="904403" spans="16:16" x14ac:dyDescent="0.3">
      <c r="P904403" s="83"/>
    </row>
    <row r="904404" spans="16:16" x14ac:dyDescent="0.3">
      <c r="P904404" s="83"/>
    </row>
    <row r="904405" spans="16:16" x14ac:dyDescent="0.3">
      <c r="P904405" s="83"/>
    </row>
    <row r="904406" spans="16:16" x14ac:dyDescent="0.3">
      <c r="P904406" s="83"/>
    </row>
    <row r="904407" spans="16:16" x14ac:dyDescent="0.3">
      <c r="P904407" s="83"/>
    </row>
    <row r="904408" spans="16:16" x14ac:dyDescent="0.3">
      <c r="P904408" s="83"/>
    </row>
    <row r="904409" spans="16:16" x14ac:dyDescent="0.3">
      <c r="P904409" s="83"/>
    </row>
    <row r="904410" spans="16:16" x14ac:dyDescent="0.3">
      <c r="P904410" s="83"/>
    </row>
    <row r="904411" spans="16:16" x14ac:dyDescent="0.3">
      <c r="P904411" s="83"/>
    </row>
    <row r="904412" spans="16:16" x14ac:dyDescent="0.3">
      <c r="P904412" s="83"/>
    </row>
    <row r="904413" spans="16:16" x14ac:dyDescent="0.3">
      <c r="P904413" s="83"/>
    </row>
    <row r="904414" spans="16:16" x14ac:dyDescent="0.3">
      <c r="P904414" s="83"/>
    </row>
    <row r="904415" spans="16:16" x14ac:dyDescent="0.3">
      <c r="P904415" s="83"/>
    </row>
    <row r="904416" spans="16:16" x14ac:dyDescent="0.3">
      <c r="P904416" s="83"/>
    </row>
    <row r="904417" spans="16:16" x14ac:dyDescent="0.3">
      <c r="P904417" s="83"/>
    </row>
    <row r="904418" spans="16:16" x14ac:dyDescent="0.3">
      <c r="P904418" s="83"/>
    </row>
    <row r="904419" spans="16:16" x14ac:dyDescent="0.3">
      <c r="P904419" s="83"/>
    </row>
    <row r="904420" spans="16:16" x14ac:dyDescent="0.3">
      <c r="P904420" s="83"/>
    </row>
    <row r="904421" spans="16:16" x14ac:dyDescent="0.3">
      <c r="P904421" s="83"/>
    </row>
    <row r="904422" spans="16:16" x14ac:dyDescent="0.3">
      <c r="P904422" s="83"/>
    </row>
    <row r="904423" spans="16:16" x14ac:dyDescent="0.3">
      <c r="P904423" s="83"/>
    </row>
    <row r="904424" spans="16:16" x14ac:dyDescent="0.3">
      <c r="P904424" s="83"/>
    </row>
    <row r="904425" spans="16:16" x14ac:dyDescent="0.3">
      <c r="P904425" s="83"/>
    </row>
    <row r="904426" spans="16:16" x14ac:dyDescent="0.3">
      <c r="P904426" s="83"/>
    </row>
    <row r="904427" spans="16:16" x14ac:dyDescent="0.3">
      <c r="P904427" s="83"/>
    </row>
    <row r="904428" spans="16:16" x14ac:dyDescent="0.3">
      <c r="P904428" s="83"/>
    </row>
    <row r="904429" spans="16:16" x14ac:dyDescent="0.3">
      <c r="P904429" s="83"/>
    </row>
    <row r="904430" spans="16:16" x14ac:dyDescent="0.3">
      <c r="P904430" s="83"/>
    </row>
    <row r="904431" spans="16:16" x14ac:dyDescent="0.3">
      <c r="P904431" s="83"/>
    </row>
    <row r="904432" spans="16:16" x14ac:dyDescent="0.3">
      <c r="P904432" s="83"/>
    </row>
    <row r="904433" spans="16:16" x14ac:dyDescent="0.3">
      <c r="P904433" s="83"/>
    </row>
    <row r="904434" spans="16:16" x14ac:dyDescent="0.3">
      <c r="P904434" s="83"/>
    </row>
    <row r="904435" spans="16:16" x14ac:dyDescent="0.3">
      <c r="P904435" s="83"/>
    </row>
    <row r="904436" spans="16:16" x14ac:dyDescent="0.3">
      <c r="P904436" s="83"/>
    </row>
    <row r="904437" spans="16:16" x14ac:dyDescent="0.3">
      <c r="P904437" s="83"/>
    </row>
    <row r="904438" spans="16:16" x14ac:dyDescent="0.3">
      <c r="P904438" s="83"/>
    </row>
    <row r="904439" spans="16:16" x14ac:dyDescent="0.3">
      <c r="P904439" s="83"/>
    </row>
    <row r="904440" spans="16:16" x14ac:dyDescent="0.3">
      <c r="P904440" s="83"/>
    </row>
    <row r="904441" spans="16:16" x14ac:dyDescent="0.3">
      <c r="P904441" s="83"/>
    </row>
    <row r="904442" spans="16:16" x14ac:dyDescent="0.3">
      <c r="P904442" s="83"/>
    </row>
    <row r="904443" spans="16:16" x14ac:dyDescent="0.3">
      <c r="P904443" s="83"/>
    </row>
    <row r="904444" spans="16:16" x14ac:dyDescent="0.3">
      <c r="P904444" s="83"/>
    </row>
    <row r="904445" spans="16:16" x14ac:dyDescent="0.3">
      <c r="P904445" s="83"/>
    </row>
    <row r="904446" spans="16:16" x14ac:dyDescent="0.3">
      <c r="P904446" s="83"/>
    </row>
    <row r="904447" spans="16:16" x14ac:dyDescent="0.3">
      <c r="P904447" s="83"/>
    </row>
    <row r="904448" spans="16:16" x14ac:dyDescent="0.3">
      <c r="P904448" s="83"/>
    </row>
    <row r="904449" spans="16:16" x14ac:dyDescent="0.3">
      <c r="P904449" s="83"/>
    </row>
    <row r="904450" spans="16:16" x14ac:dyDescent="0.3">
      <c r="P904450" s="83"/>
    </row>
    <row r="904451" spans="16:16" x14ac:dyDescent="0.3">
      <c r="P904451" s="83"/>
    </row>
    <row r="904452" spans="16:16" x14ac:dyDescent="0.3">
      <c r="P904452" s="83"/>
    </row>
    <row r="904453" spans="16:16" x14ac:dyDescent="0.3">
      <c r="P904453" s="83"/>
    </row>
    <row r="904454" spans="16:16" x14ac:dyDescent="0.3">
      <c r="P904454" s="83"/>
    </row>
    <row r="904455" spans="16:16" x14ac:dyDescent="0.3">
      <c r="P904455" s="83"/>
    </row>
    <row r="904456" spans="16:16" x14ac:dyDescent="0.3">
      <c r="P904456" s="83"/>
    </row>
    <row r="904457" spans="16:16" x14ac:dyDescent="0.3">
      <c r="P904457" s="83"/>
    </row>
    <row r="904458" spans="16:16" x14ac:dyDescent="0.3">
      <c r="P904458" s="83"/>
    </row>
    <row r="904459" spans="16:16" x14ac:dyDescent="0.3">
      <c r="P904459" s="83"/>
    </row>
    <row r="904460" spans="16:16" x14ac:dyDescent="0.3">
      <c r="P904460" s="83"/>
    </row>
    <row r="904461" spans="16:16" x14ac:dyDescent="0.3">
      <c r="P904461" s="83"/>
    </row>
    <row r="904462" spans="16:16" x14ac:dyDescent="0.3">
      <c r="P904462" s="83"/>
    </row>
    <row r="904463" spans="16:16" x14ac:dyDescent="0.3">
      <c r="P904463" s="83"/>
    </row>
    <row r="904464" spans="16:16" x14ac:dyDescent="0.3">
      <c r="P904464" s="83"/>
    </row>
    <row r="904465" spans="16:16" x14ac:dyDescent="0.3">
      <c r="P904465" s="83"/>
    </row>
    <row r="904466" spans="16:16" x14ac:dyDescent="0.3">
      <c r="P904466" s="83"/>
    </row>
    <row r="904467" spans="16:16" x14ac:dyDescent="0.3">
      <c r="P904467" s="83"/>
    </row>
    <row r="904468" spans="16:16" x14ac:dyDescent="0.3">
      <c r="P904468" s="83"/>
    </row>
    <row r="904469" spans="16:16" x14ac:dyDescent="0.3">
      <c r="P904469" s="83"/>
    </row>
    <row r="904470" spans="16:16" x14ac:dyDescent="0.3">
      <c r="P904470" s="83"/>
    </row>
    <row r="904471" spans="16:16" x14ac:dyDescent="0.3">
      <c r="P904471" s="83"/>
    </row>
    <row r="904472" spans="16:16" x14ac:dyDescent="0.3">
      <c r="P904472" s="83"/>
    </row>
    <row r="904473" spans="16:16" x14ac:dyDescent="0.3">
      <c r="P904473" s="83"/>
    </row>
    <row r="904474" spans="16:16" x14ac:dyDescent="0.3">
      <c r="P904474" s="83"/>
    </row>
    <row r="904475" spans="16:16" x14ac:dyDescent="0.3">
      <c r="P904475" s="83"/>
    </row>
    <row r="904476" spans="16:16" x14ac:dyDescent="0.3">
      <c r="P904476" s="83"/>
    </row>
    <row r="904477" spans="16:16" x14ac:dyDescent="0.3">
      <c r="P904477" s="83"/>
    </row>
    <row r="904478" spans="16:16" x14ac:dyDescent="0.3">
      <c r="P904478" s="83"/>
    </row>
    <row r="904479" spans="16:16" x14ac:dyDescent="0.3">
      <c r="P904479" s="83"/>
    </row>
    <row r="904480" spans="16:16" x14ac:dyDescent="0.3">
      <c r="P904480" s="83"/>
    </row>
    <row r="904481" spans="16:16" x14ac:dyDescent="0.3">
      <c r="P904481" s="83"/>
    </row>
    <row r="904482" spans="16:16" x14ac:dyDescent="0.3">
      <c r="P904482" s="83"/>
    </row>
    <row r="904483" spans="16:16" x14ac:dyDescent="0.3">
      <c r="P904483" s="83"/>
    </row>
    <row r="904484" spans="16:16" x14ac:dyDescent="0.3">
      <c r="P904484" s="83"/>
    </row>
    <row r="904485" spans="16:16" x14ac:dyDescent="0.3">
      <c r="P904485" s="83"/>
    </row>
    <row r="904486" spans="16:16" x14ac:dyDescent="0.3">
      <c r="P904486" s="83"/>
    </row>
    <row r="904487" spans="16:16" x14ac:dyDescent="0.3">
      <c r="P904487" s="83"/>
    </row>
    <row r="904488" spans="16:16" x14ac:dyDescent="0.3">
      <c r="P904488" s="83"/>
    </row>
    <row r="904489" spans="16:16" x14ac:dyDescent="0.3">
      <c r="P904489" s="83"/>
    </row>
    <row r="904490" spans="16:16" x14ac:dyDescent="0.3">
      <c r="P904490" s="83"/>
    </row>
    <row r="904491" spans="16:16" x14ac:dyDescent="0.3">
      <c r="P904491" s="83"/>
    </row>
    <row r="904492" spans="16:16" x14ac:dyDescent="0.3">
      <c r="P904492" s="83"/>
    </row>
    <row r="904493" spans="16:16" x14ac:dyDescent="0.3">
      <c r="P904493" s="83"/>
    </row>
    <row r="904494" spans="16:16" x14ac:dyDescent="0.3">
      <c r="P904494" s="83"/>
    </row>
    <row r="904495" spans="16:16" x14ac:dyDescent="0.3">
      <c r="P904495" s="83"/>
    </row>
    <row r="904496" spans="16:16" x14ac:dyDescent="0.3">
      <c r="P904496" s="83"/>
    </row>
    <row r="904497" spans="16:16" x14ac:dyDescent="0.3">
      <c r="P904497" s="83"/>
    </row>
    <row r="904498" spans="16:16" x14ac:dyDescent="0.3">
      <c r="P904498" s="83"/>
    </row>
    <row r="904499" spans="16:16" x14ac:dyDescent="0.3">
      <c r="P904499" s="83"/>
    </row>
    <row r="904500" spans="16:16" x14ac:dyDescent="0.3">
      <c r="P904500" s="83"/>
    </row>
    <row r="904501" spans="16:16" x14ac:dyDescent="0.3">
      <c r="P904501" s="83"/>
    </row>
    <row r="904502" spans="16:16" x14ac:dyDescent="0.3">
      <c r="P904502" s="83"/>
    </row>
    <row r="904503" spans="16:16" x14ac:dyDescent="0.3">
      <c r="P904503" s="83"/>
    </row>
    <row r="904504" spans="16:16" x14ac:dyDescent="0.3">
      <c r="P904504" s="83"/>
    </row>
    <row r="904505" spans="16:16" x14ac:dyDescent="0.3">
      <c r="P904505" s="83"/>
    </row>
    <row r="904506" spans="16:16" x14ac:dyDescent="0.3">
      <c r="P904506" s="83"/>
    </row>
    <row r="904507" spans="16:16" x14ac:dyDescent="0.3">
      <c r="P904507" s="83"/>
    </row>
    <row r="904508" spans="16:16" x14ac:dyDescent="0.3">
      <c r="P904508" s="83"/>
    </row>
    <row r="904509" spans="16:16" x14ac:dyDescent="0.3">
      <c r="P904509" s="83"/>
    </row>
    <row r="904510" spans="16:16" x14ac:dyDescent="0.3">
      <c r="P904510" s="83"/>
    </row>
    <row r="904511" spans="16:16" x14ac:dyDescent="0.3">
      <c r="P904511" s="83"/>
    </row>
    <row r="904512" spans="16:16" x14ac:dyDescent="0.3">
      <c r="P904512" s="83"/>
    </row>
    <row r="904513" spans="16:16" x14ac:dyDescent="0.3">
      <c r="P904513" s="83"/>
    </row>
    <row r="904514" spans="16:16" x14ac:dyDescent="0.3">
      <c r="P904514" s="83"/>
    </row>
    <row r="904515" spans="16:16" x14ac:dyDescent="0.3">
      <c r="P904515" s="83"/>
    </row>
    <row r="904516" spans="16:16" x14ac:dyDescent="0.3">
      <c r="P904516" s="83"/>
    </row>
    <row r="904517" spans="16:16" x14ac:dyDescent="0.3">
      <c r="P904517" s="83"/>
    </row>
    <row r="904518" spans="16:16" x14ac:dyDescent="0.3">
      <c r="P904518" s="83"/>
    </row>
    <row r="904519" spans="16:16" x14ac:dyDescent="0.3">
      <c r="P904519" s="83"/>
    </row>
    <row r="904520" spans="16:16" x14ac:dyDescent="0.3">
      <c r="P904520" s="83"/>
    </row>
    <row r="904521" spans="16:16" x14ac:dyDescent="0.3">
      <c r="P904521" s="83"/>
    </row>
    <row r="904522" spans="16:16" x14ac:dyDescent="0.3">
      <c r="P904522" s="83"/>
    </row>
    <row r="904523" spans="16:16" x14ac:dyDescent="0.3">
      <c r="P904523" s="83"/>
    </row>
    <row r="904524" spans="16:16" x14ac:dyDescent="0.3">
      <c r="P904524" s="83"/>
    </row>
    <row r="904525" spans="16:16" x14ac:dyDescent="0.3">
      <c r="P904525" s="83"/>
    </row>
    <row r="904526" spans="16:16" x14ac:dyDescent="0.3">
      <c r="P904526" s="83"/>
    </row>
    <row r="904527" spans="16:16" x14ac:dyDescent="0.3">
      <c r="P904527" s="83"/>
    </row>
    <row r="904528" spans="16:16" x14ac:dyDescent="0.3">
      <c r="P904528" s="83"/>
    </row>
    <row r="904529" spans="16:16" x14ac:dyDescent="0.3">
      <c r="P904529" s="83"/>
    </row>
    <row r="904530" spans="16:16" x14ac:dyDescent="0.3">
      <c r="P904530" s="83"/>
    </row>
    <row r="904531" spans="16:16" x14ac:dyDescent="0.3">
      <c r="P904531" s="83"/>
    </row>
    <row r="904532" spans="16:16" x14ac:dyDescent="0.3">
      <c r="P904532" s="83"/>
    </row>
    <row r="904533" spans="16:16" x14ac:dyDescent="0.3">
      <c r="P904533" s="83"/>
    </row>
    <row r="904534" spans="16:16" x14ac:dyDescent="0.3">
      <c r="P904534" s="83"/>
    </row>
    <row r="904535" spans="16:16" x14ac:dyDescent="0.3">
      <c r="P904535" s="83"/>
    </row>
    <row r="904536" spans="16:16" x14ac:dyDescent="0.3">
      <c r="P904536" s="83"/>
    </row>
    <row r="904537" spans="16:16" x14ac:dyDescent="0.3">
      <c r="P904537" s="83"/>
    </row>
    <row r="904538" spans="16:16" x14ac:dyDescent="0.3">
      <c r="P904538" s="83"/>
    </row>
    <row r="904539" spans="16:16" x14ac:dyDescent="0.3">
      <c r="P904539" s="83"/>
    </row>
    <row r="904540" spans="16:16" x14ac:dyDescent="0.3">
      <c r="P904540" s="83"/>
    </row>
    <row r="904541" spans="16:16" x14ac:dyDescent="0.3">
      <c r="P904541" s="83"/>
    </row>
    <row r="904542" spans="16:16" x14ac:dyDescent="0.3">
      <c r="P904542" s="83"/>
    </row>
    <row r="904543" spans="16:16" x14ac:dyDescent="0.3">
      <c r="P904543" s="83"/>
    </row>
    <row r="904544" spans="16:16" x14ac:dyDescent="0.3">
      <c r="P904544" s="83"/>
    </row>
    <row r="904545" spans="16:16" x14ac:dyDescent="0.3">
      <c r="P904545" s="83"/>
    </row>
    <row r="904546" spans="16:16" x14ac:dyDescent="0.3">
      <c r="P904546" s="83"/>
    </row>
    <row r="904547" spans="16:16" x14ac:dyDescent="0.3">
      <c r="P904547" s="83"/>
    </row>
    <row r="904548" spans="16:16" x14ac:dyDescent="0.3">
      <c r="P904548" s="83"/>
    </row>
    <row r="904549" spans="16:16" x14ac:dyDescent="0.3">
      <c r="P904549" s="83"/>
    </row>
    <row r="904550" spans="16:16" x14ac:dyDescent="0.3">
      <c r="P904550" s="83"/>
    </row>
    <row r="904551" spans="16:16" x14ac:dyDescent="0.3">
      <c r="P904551" s="83"/>
    </row>
    <row r="904552" spans="16:16" x14ac:dyDescent="0.3">
      <c r="P904552" s="83"/>
    </row>
    <row r="904553" spans="16:16" x14ac:dyDescent="0.3">
      <c r="P904553" s="83"/>
    </row>
    <row r="904554" spans="16:16" x14ac:dyDescent="0.3">
      <c r="P904554" s="83"/>
    </row>
    <row r="904555" spans="16:16" x14ac:dyDescent="0.3">
      <c r="P904555" s="83"/>
    </row>
    <row r="904556" spans="16:16" x14ac:dyDescent="0.3">
      <c r="P904556" s="83"/>
    </row>
    <row r="904557" spans="16:16" x14ac:dyDescent="0.3">
      <c r="P904557" s="83"/>
    </row>
    <row r="904558" spans="16:16" x14ac:dyDescent="0.3">
      <c r="P904558" s="83"/>
    </row>
    <row r="904559" spans="16:16" x14ac:dyDescent="0.3">
      <c r="P904559" s="83"/>
    </row>
    <row r="904560" spans="16:16" x14ac:dyDescent="0.3">
      <c r="P904560" s="83"/>
    </row>
    <row r="904561" spans="16:16" x14ac:dyDescent="0.3">
      <c r="P904561" s="83"/>
    </row>
    <row r="904562" spans="16:16" x14ac:dyDescent="0.3">
      <c r="P904562" s="83"/>
    </row>
    <row r="904563" spans="16:16" x14ac:dyDescent="0.3">
      <c r="P904563" s="83"/>
    </row>
    <row r="904564" spans="16:16" x14ac:dyDescent="0.3">
      <c r="P904564" s="83"/>
    </row>
    <row r="904565" spans="16:16" x14ac:dyDescent="0.3">
      <c r="P904565" s="83"/>
    </row>
    <row r="904566" spans="16:16" x14ac:dyDescent="0.3">
      <c r="P904566" s="83"/>
    </row>
    <row r="904567" spans="16:16" x14ac:dyDescent="0.3">
      <c r="P904567" s="83"/>
    </row>
    <row r="904568" spans="16:16" x14ac:dyDescent="0.3">
      <c r="P904568" s="83"/>
    </row>
    <row r="904569" spans="16:16" x14ac:dyDescent="0.3">
      <c r="P904569" s="83"/>
    </row>
    <row r="904570" spans="16:16" x14ac:dyDescent="0.3">
      <c r="P904570" s="83"/>
    </row>
    <row r="904571" spans="16:16" x14ac:dyDescent="0.3">
      <c r="P904571" s="83"/>
    </row>
    <row r="904572" spans="16:16" x14ac:dyDescent="0.3">
      <c r="P904572" s="83"/>
    </row>
    <row r="904573" spans="16:16" x14ac:dyDescent="0.3">
      <c r="P904573" s="83"/>
    </row>
    <row r="904574" spans="16:16" x14ac:dyDescent="0.3">
      <c r="P904574" s="83"/>
    </row>
    <row r="904575" spans="16:16" x14ac:dyDescent="0.3">
      <c r="P904575" s="83"/>
    </row>
    <row r="904576" spans="16:16" x14ac:dyDescent="0.3">
      <c r="P904576" s="83"/>
    </row>
    <row r="904577" spans="16:16" x14ac:dyDescent="0.3">
      <c r="P904577" s="83"/>
    </row>
    <row r="904578" spans="16:16" x14ac:dyDescent="0.3">
      <c r="P904578" s="83"/>
    </row>
    <row r="904579" spans="16:16" x14ac:dyDescent="0.3">
      <c r="P904579" s="83"/>
    </row>
    <row r="904580" spans="16:16" x14ac:dyDescent="0.3">
      <c r="P904580" s="83"/>
    </row>
    <row r="904581" spans="16:16" x14ac:dyDescent="0.3">
      <c r="P904581" s="83"/>
    </row>
    <row r="904582" spans="16:16" x14ac:dyDescent="0.3">
      <c r="P904582" s="83"/>
    </row>
    <row r="904583" spans="16:16" x14ac:dyDescent="0.3">
      <c r="P904583" s="83"/>
    </row>
    <row r="904584" spans="16:16" x14ac:dyDescent="0.3">
      <c r="P904584" s="83"/>
    </row>
    <row r="904585" spans="16:16" x14ac:dyDescent="0.3">
      <c r="P904585" s="83"/>
    </row>
    <row r="904586" spans="16:16" x14ac:dyDescent="0.3">
      <c r="P904586" s="83"/>
    </row>
    <row r="904587" spans="16:16" x14ac:dyDescent="0.3">
      <c r="P904587" s="83"/>
    </row>
    <row r="904588" spans="16:16" x14ac:dyDescent="0.3">
      <c r="P904588" s="83"/>
    </row>
    <row r="904589" spans="16:16" x14ac:dyDescent="0.3">
      <c r="P904589" s="83"/>
    </row>
    <row r="904590" spans="16:16" x14ac:dyDescent="0.3">
      <c r="P904590" s="83"/>
    </row>
    <row r="904591" spans="16:16" x14ac:dyDescent="0.3">
      <c r="P904591" s="83"/>
    </row>
    <row r="904592" spans="16:16" x14ac:dyDescent="0.3">
      <c r="P904592" s="83"/>
    </row>
    <row r="904593" spans="16:16" x14ac:dyDescent="0.3">
      <c r="P904593" s="83"/>
    </row>
    <row r="904594" spans="16:16" x14ac:dyDescent="0.3">
      <c r="P904594" s="83"/>
    </row>
    <row r="904595" spans="16:16" x14ac:dyDescent="0.3">
      <c r="P904595" s="83"/>
    </row>
    <row r="904596" spans="16:16" x14ac:dyDescent="0.3">
      <c r="P904596" s="83"/>
    </row>
    <row r="904597" spans="16:16" x14ac:dyDescent="0.3">
      <c r="P904597" s="83"/>
    </row>
    <row r="904598" spans="16:16" x14ac:dyDescent="0.3">
      <c r="P904598" s="83"/>
    </row>
    <row r="904599" spans="16:16" x14ac:dyDescent="0.3">
      <c r="P904599" s="83"/>
    </row>
    <row r="904600" spans="16:16" x14ac:dyDescent="0.3">
      <c r="P904600" s="83"/>
    </row>
    <row r="904601" spans="16:16" x14ac:dyDescent="0.3">
      <c r="P904601" s="83"/>
    </row>
    <row r="904602" spans="16:16" x14ac:dyDescent="0.3">
      <c r="P904602" s="83"/>
    </row>
    <row r="904603" spans="16:16" x14ac:dyDescent="0.3">
      <c r="P904603" s="83"/>
    </row>
    <row r="904604" spans="16:16" x14ac:dyDescent="0.3">
      <c r="P904604" s="83"/>
    </row>
    <row r="904605" spans="16:16" x14ac:dyDescent="0.3">
      <c r="P904605" s="83"/>
    </row>
    <row r="904606" spans="16:16" x14ac:dyDescent="0.3">
      <c r="P904606" s="83"/>
    </row>
    <row r="904607" spans="16:16" x14ac:dyDescent="0.3">
      <c r="P904607" s="83"/>
    </row>
    <row r="904608" spans="16:16" x14ac:dyDescent="0.3">
      <c r="P904608" s="83"/>
    </row>
    <row r="904609" spans="16:16" x14ac:dyDescent="0.3">
      <c r="P904609" s="83"/>
    </row>
    <row r="904610" spans="16:16" x14ac:dyDescent="0.3">
      <c r="P904610" s="83"/>
    </row>
    <row r="904611" spans="16:16" x14ac:dyDescent="0.3">
      <c r="P904611" s="83"/>
    </row>
    <row r="904612" spans="16:16" x14ac:dyDescent="0.3">
      <c r="P904612" s="83"/>
    </row>
    <row r="904613" spans="16:16" x14ac:dyDescent="0.3">
      <c r="P904613" s="83"/>
    </row>
    <row r="904614" spans="16:16" x14ac:dyDescent="0.3">
      <c r="P904614" s="83"/>
    </row>
    <row r="904615" spans="16:16" x14ac:dyDescent="0.3">
      <c r="P904615" s="83"/>
    </row>
    <row r="904616" spans="16:16" x14ac:dyDescent="0.3">
      <c r="P904616" s="83"/>
    </row>
    <row r="904617" spans="16:16" x14ac:dyDescent="0.3">
      <c r="P904617" s="83"/>
    </row>
    <row r="904618" spans="16:16" x14ac:dyDescent="0.3">
      <c r="P904618" s="83"/>
    </row>
    <row r="904619" spans="16:16" x14ac:dyDescent="0.3">
      <c r="P904619" s="83"/>
    </row>
    <row r="904620" spans="16:16" x14ac:dyDescent="0.3">
      <c r="P904620" s="83"/>
    </row>
    <row r="904621" spans="16:16" x14ac:dyDescent="0.3">
      <c r="P904621" s="83"/>
    </row>
    <row r="904622" spans="16:16" x14ac:dyDescent="0.3">
      <c r="P904622" s="83"/>
    </row>
    <row r="904623" spans="16:16" x14ac:dyDescent="0.3">
      <c r="P904623" s="83"/>
    </row>
    <row r="904624" spans="16:16" x14ac:dyDescent="0.3">
      <c r="P904624" s="83"/>
    </row>
    <row r="904625" spans="16:16" x14ac:dyDescent="0.3">
      <c r="P904625" s="83"/>
    </row>
    <row r="904626" spans="16:16" x14ac:dyDescent="0.3">
      <c r="P904626" s="83"/>
    </row>
    <row r="904627" spans="16:16" x14ac:dyDescent="0.3">
      <c r="P904627" s="83"/>
    </row>
    <row r="904628" spans="16:16" x14ac:dyDescent="0.3">
      <c r="P904628" s="83"/>
    </row>
    <row r="904629" spans="16:16" x14ac:dyDescent="0.3">
      <c r="P904629" s="83"/>
    </row>
    <row r="904630" spans="16:16" x14ac:dyDescent="0.3">
      <c r="P904630" s="83"/>
    </row>
    <row r="904631" spans="16:16" x14ac:dyDescent="0.3">
      <c r="P904631" s="83"/>
    </row>
    <row r="904632" spans="16:16" x14ac:dyDescent="0.3">
      <c r="P904632" s="83"/>
    </row>
    <row r="904633" spans="16:16" x14ac:dyDescent="0.3">
      <c r="P904633" s="83"/>
    </row>
    <row r="904634" spans="16:16" x14ac:dyDescent="0.3">
      <c r="P904634" s="83"/>
    </row>
    <row r="904635" spans="16:16" x14ac:dyDescent="0.3">
      <c r="P904635" s="83"/>
    </row>
    <row r="904636" spans="16:16" x14ac:dyDescent="0.3">
      <c r="P904636" s="83"/>
    </row>
    <row r="904637" spans="16:16" x14ac:dyDescent="0.3">
      <c r="P904637" s="83"/>
    </row>
    <row r="904638" spans="16:16" x14ac:dyDescent="0.3">
      <c r="P904638" s="83"/>
    </row>
    <row r="904639" spans="16:16" x14ac:dyDescent="0.3">
      <c r="P904639" s="83"/>
    </row>
    <row r="904640" spans="16:16" x14ac:dyDescent="0.3">
      <c r="P904640" s="83"/>
    </row>
    <row r="904641" spans="16:16" x14ac:dyDescent="0.3">
      <c r="P904641" s="83"/>
    </row>
    <row r="904642" spans="16:16" x14ac:dyDescent="0.3">
      <c r="P904642" s="83"/>
    </row>
    <row r="904643" spans="16:16" x14ac:dyDescent="0.3">
      <c r="P904643" s="83"/>
    </row>
    <row r="904644" spans="16:16" x14ac:dyDescent="0.3">
      <c r="P904644" s="83"/>
    </row>
    <row r="904645" spans="16:16" x14ac:dyDescent="0.3">
      <c r="P904645" s="83"/>
    </row>
    <row r="904646" spans="16:16" x14ac:dyDescent="0.3">
      <c r="P904646" s="83"/>
    </row>
    <row r="904647" spans="16:16" x14ac:dyDescent="0.3">
      <c r="P904647" s="83"/>
    </row>
    <row r="904648" spans="16:16" x14ac:dyDescent="0.3">
      <c r="P904648" s="83"/>
    </row>
    <row r="904649" spans="16:16" x14ac:dyDescent="0.3">
      <c r="P904649" s="83"/>
    </row>
    <row r="904650" spans="16:16" x14ac:dyDescent="0.3">
      <c r="P904650" s="83"/>
    </row>
    <row r="904651" spans="16:16" x14ac:dyDescent="0.3">
      <c r="P904651" s="83"/>
    </row>
    <row r="904652" spans="16:16" x14ac:dyDescent="0.3">
      <c r="P904652" s="83"/>
    </row>
    <row r="904653" spans="16:16" x14ac:dyDescent="0.3">
      <c r="P904653" s="83"/>
    </row>
    <row r="904654" spans="16:16" x14ac:dyDescent="0.3">
      <c r="P904654" s="83"/>
    </row>
    <row r="904655" spans="16:16" x14ac:dyDescent="0.3">
      <c r="P904655" s="83"/>
    </row>
    <row r="904656" spans="16:16" x14ac:dyDescent="0.3">
      <c r="P904656" s="83"/>
    </row>
    <row r="904657" spans="16:16" x14ac:dyDescent="0.3">
      <c r="P904657" s="83"/>
    </row>
    <row r="904658" spans="16:16" x14ac:dyDescent="0.3">
      <c r="P904658" s="83"/>
    </row>
    <row r="904659" spans="16:16" x14ac:dyDescent="0.3">
      <c r="P904659" s="83"/>
    </row>
    <row r="904660" spans="16:16" x14ac:dyDescent="0.3">
      <c r="P904660" s="83"/>
    </row>
    <row r="904661" spans="16:16" x14ac:dyDescent="0.3">
      <c r="P904661" s="83"/>
    </row>
    <row r="904662" spans="16:16" x14ac:dyDescent="0.3">
      <c r="P904662" s="83"/>
    </row>
    <row r="904663" spans="16:16" x14ac:dyDescent="0.3">
      <c r="P904663" s="83"/>
    </row>
    <row r="904664" spans="16:16" x14ac:dyDescent="0.3">
      <c r="P904664" s="83"/>
    </row>
    <row r="904665" spans="16:16" x14ac:dyDescent="0.3">
      <c r="P904665" s="83"/>
    </row>
    <row r="904666" spans="16:16" x14ac:dyDescent="0.3">
      <c r="P904666" s="83"/>
    </row>
    <row r="904667" spans="16:16" x14ac:dyDescent="0.3">
      <c r="P904667" s="83"/>
    </row>
    <row r="904668" spans="16:16" x14ac:dyDescent="0.3">
      <c r="P904668" s="83"/>
    </row>
    <row r="904669" spans="16:16" x14ac:dyDescent="0.3">
      <c r="P904669" s="83"/>
    </row>
    <row r="904670" spans="16:16" x14ac:dyDescent="0.3">
      <c r="P904670" s="83"/>
    </row>
    <row r="904671" spans="16:16" x14ac:dyDescent="0.3">
      <c r="P904671" s="83"/>
    </row>
    <row r="904672" spans="16:16" x14ac:dyDescent="0.3">
      <c r="P904672" s="83"/>
    </row>
    <row r="904673" spans="16:16" x14ac:dyDescent="0.3">
      <c r="P904673" s="83"/>
    </row>
    <row r="904674" spans="16:16" x14ac:dyDescent="0.3">
      <c r="P904674" s="83"/>
    </row>
    <row r="904675" spans="16:16" x14ac:dyDescent="0.3">
      <c r="P904675" s="83"/>
    </row>
    <row r="904676" spans="16:16" x14ac:dyDescent="0.3">
      <c r="P904676" s="83"/>
    </row>
    <row r="904677" spans="16:16" x14ac:dyDescent="0.3">
      <c r="P904677" s="83"/>
    </row>
    <row r="904678" spans="16:16" x14ac:dyDescent="0.3">
      <c r="P904678" s="83"/>
    </row>
    <row r="904679" spans="16:16" x14ac:dyDescent="0.3">
      <c r="P904679" s="83"/>
    </row>
    <row r="904680" spans="16:16" x14ac:dyDescent="0.3">
      <c r="P904680" s="83"/>
    </row>
    <row r="904681" spans="16:16" x14ac:dyDescent="0.3">
      <c r="P904681" s="83"/>
    </row>
    <row r="904682" spans="16:16" x14ac:dyDescent="0.3">
      <c r="P904682" s="83"/>
    </row>
    <row r="904683" spans="16:16" x14ac:dyDescent="0.3">
      <c r="P904683" s="83"/>
    </row>
    <row r="904684" spans="16:16" x14ac:dyDescent="0.3">
      <c r="P904684" s="83"/>
    </row>
    <row r="904685" spans="16:16" x14ac:dyDescent="0.3">
      <c r="P904685" s="83"/>
    </row>
    <row r="904686" spans="16:16" x14ac:dyDescent="0.3">
      <c r="P904686" s="83"/>
    </row>
    <row r="904687" spans="16:16" x14ac:dyDescent="0.3">
      <c r="P904687" s="83"/>
    </row>
    <row r="904688" spans="16:16" x14ac:dyDescent="0.3">
      <c r="P904688" s="83"/>
    </row>
    <row r="904689" spans="16:16" x14ac:dyDescent="0.3">
      <c r="P904689" s="83"/>
    </row>
    <row r="904690" spans="16:16" x14ac:dyDescent="0.3">
      <c r="P904690" s="83"/>
    </row>
    <row r="904691" spans="16:16" x14ac:dyDescent="0.3">
      <c r="P904691" s="83"/>
    </row>
    <row r="904692" spans="16:16" x14ac:dyDescent="0.3">
      <c r="P904692" s="83"/>
    </row>
    <row r="904693" spans="16:16" x14ac:dyDescent="0.3">
      <c r="P904693" s="83"/>
    </row>
    <row r="904694" spans="16:16" x14ac:dyDescent="0.3">
      <c r="P904694" s="83"/>
    </row>
    <row r="904695" spans="16:16" x14ac:dyDescent="0.3">
      <c r="P904695" s="83"/>
    </row>
    <row r="904696" spans="16:16" x14ac:dyDescent="0.3">
      <c r="P904696" s="83"/>
    </row>
    <row r="904697" spans="16:16" x14ac:dyDescent="0.3">
      <c r="P904697" s="83"/>
    </row>
    <row r="904698" spans="16:16" x14ac:dyDescent="0.3">
      <c r="P904698" s="83"/>
    </row>
    <row r="904699" spans="16:16" x14ac:dyDescent="0.3">
      <c r="P904699" s="83"/>
    </row>
    <row r="904700" spans="16:16" x14ac:dyDescent="0.3">
      <c r="P904700" s="83"/>
    </row>
    <row r="904701" spans="16:16" x14ac:dyDescent="0.3">
      <c r="P904701" s="83"/>
    </row>
    <row r="904702" spans="16:16" x14ac:dyDescent="0.3">
      <c r="P904702" s="83"/>
    </row>
    <row r="904703" spans="16:16" x14ac:dyDescent="0.3">
      <c r="P904703" s="83"/>
    </row>
    <row r="904704" spans="16:16" x14ac:dyDescent="0.3">
      <c r="P904704" s="83"/>
    </row>
    <row r="904705" spans="16:16" x14ac:dyDescent="0.3">
      <c r="P904705" s="83"/>
    </row>
    <row r="904706" spans="16:16" x14ac:dyDescent="0.3">
      <c r="P904706" s="83"/>
    </row>
    <row r="904707" spans="16:16" x14ac:dyDescent="0.3">
      <c r="P904707" s="83"/>
    </row>
    <row r="904708" spans="16:16" x14ac:dyDescent="0.3">
      <c r="P904708" s="83"/>
    </row>
    <row r="904709" spans="16:16" x14ac:dyDescent="0.3">
      <c r="P904709" s="83"/>
    </row>
    <row r="904710" spans="16:16" x14ac:dyDescent="0.3">
      <c r="P904710" s="83"/>
    </row>
    <row r="904711" spans="16:16" x14ac:dyDescent="0.3">
      <c r="P904711" s="83"/>
    </row>
    <row r="904712" spans="16:16" x14ac:dyDescent="0.3">
      <c r="P904712" s="83"/>
    </row>
    <row r="904713" spans="16:16" x14ac:dyDescent="0.3">
      <c r="P904713" s="83"/>
    </row>
    <row r="904714" spans="16:16" x14ac:dyDescent="0.3">
      <c r="P904714" s="83"/>
    </row>
    <row r="904715" spans="16:16" x14ac:dyDescent="0.3">
      <c r="P904715" s="83"/>
    </row>
    <row r="904716" spans="16:16" x14ac:dyDescent="0.3">
      <c r="P904716" s="83"/>
    </row>
    <row r="904717" spans="16:16" x14ac:dyDescent="0.3">
      <c r="P904717" s="83"/>
    </row>
    <row r="904718" spans="16:16" x14ac:dyDescent="0.3">
      <c r="P904718" s="83"/>
    </row>
    <row r="904719" spans="16:16" x14ac:dyDescent="0.3">
      <c r="P904719" s="83"/>
    </row>
    <row r="904720" spans="16:16" x14ac:dyDescent="0.3">
      <c r="P904720" s="83"/>
    </row>
    <row r="904721" spans="16:16" x14ac:dyDescent="0.3">
      <c r="P904721" s="83"/>
    </row>
    <row r="904722" spans="16:16" x14ac:dyDescent="0.3">
      <c r="P904722" s="83"/>
    </row>
    <row r="904723" spans="16:16" x14ac:dyDescent="0.3">
      <c r="P904723" s="83"/>
    </row>
    <row r="904724" spans="16:16" x14ac:dyDescent="0.3">
      <c r="P904724" s="83"/>
    </row>
    <row r="904725" spans="16:16" x14ac:dyDescent="0.3">
      <c r="P904725" s="83"/>
    </row>
    <row r="904726" spans="16:16" x14ac:dyDescent="0.3">
      <c r="P904726" s="83"/>
    </row>
    <row r="904727" spans="16:16" x14ac:dyDescent="0.3">
      <c r="P904727" s="83"/>
    </row>
    <row r="904728" spans="16:16" x14ac:dyDescent="0.3">
      <c r="P904728" s="83"/>
    </row>
    <row r="904729" spans="16:16" x14ac:dyDescent="0.3">
      <c r="P904729" s="83"/>
    </row>
    <row r="904730" spans="16:16" x14ac:dyDescent="0.3">
      <c r="P904730" s="83"/>
    </row>
    <row r="904731" spans="16:16" x14ac:dyDescent="0.3">
      <c r="P904731" s="83"/>
    </row>
    <row r="904732" spans="16:16" x14ac:dyDescent="0.3">
      <c r="P904732" s="83"/>
    </row>
    <row r="904733" spans="16:16" x14ac:dyDescent="0.3">
      <c r="P904733" s="83"/>
    </row>
    <row r="904734" spans="16:16" x14ac:dyDescent="0.3">
      <c r="P904734" s="83"/>
    </row>
    <row r="904735" spans="16:16" x14ac:dyDescent="0.3">
      <c r="P904735" s="83"/>
    </row>
    <row r="904736" spans="16:16" x14ac:dyDescent="0.3">
      <c r="P904736" s="83"/>
    </row>
    <row r="904737" spans="16:16" x14ac:dyDescent="0.3">
      <c r="P904737" s="83"/>
    </row>
    <row r="904738" spans="16:16" x14ac:dyDescent="0.3">
      <c r="P904738" s="83"/>
    </row>
    <row r="904739" spans="16:16" x14ac:dyDescent="0.3">
      <c r="P904739" s="83"/>
    </row>
    <row r="904740" spans="16:16" x14ac:dyDescent="0.3">
      <c r="P904740" s="83"/>
    </row>
    <row r="904741" spans="16:16" x14ac:dyDescent="0.3">
      <c r="P904741" s="83"/>
    </row>
    <row r="904742" spans="16:16" x14ac:dyDescent="0.3">
      <c r="P904742" s="83"/>
    </row>
    <row r="904743" spans="16:16" x14ac:dyDescent="0.3">
      <c r="P904743" s="83"/>
    </row>
    <row r="904744" spans="16:16" x14ac:dyDescent="0.3">
      <c r="P904744" s="83"/>
    </row>
    <row r="904745" spans="16:16" x14ac:dyDescent="0.3">
      <c r="P904745" s="83"/>
    </row>
    <row r="904746" spans="16:16" x14ac:dyDescent="0.3">
      <c r="P904746" s="83"/>
    </row>
    <row r="904747" spans="16:16" x14ac:dyDescent="0.3">
      <c r="P904747" s="83"/>
    </row>
    <row r="904748" spans="16:16" x14ac:dyDescent="0.3">
      <c r="P904748" s="83"/>
    </row>
    <row r="904749" spans="16:16" x14ac:dyDescent="0.3">
      <c r="P904749" s="83"/>
    </row>
    <row r="904750" spans="16:16" x14ac:dyDescent="0.3">
      <c r="P904750" s="83"/>
    </row>
    <row r="904751" spans="16:16" x14ac:dyDescent="0.3">
      <c r="P904751" s="83"/>
    </row>
    <row r="904752" spans="16:16" x14ac:dyDescent="0.3">
      <c r="P904752" s="83"/>
    </row>
    <row r="904753" spans="16:16" x14ac:dyDescent="0.3">
      <c r="P904753" s="83"/>
    </row>
    <row r="904754" spans="16:16" x14ac:dyDescent="0.3">
      <c r="P904754" s="83"/>
    </row>
    <row r="904755" spans="16:16" x14ac:dyDescent="0.3">
      <c r="P904755" s="83"/>
    </row>
    <row r="904756" spans="16:16" x14ac:dyDescent="0.3">
      <c r="P904756" s="83"/>
    </row>
    <row r="904757" spans="16:16" x14ac:dyDescent="0.3">
      <c r="P904757" s="83"/>
    </row>
    <row r="904758" spans="16:16" x14ac:dyDescent="0.3">
      <c r="P904758" s="83"/>
    </row>
    <row r="904759" spans="16:16" x14ac:dyDescent="0.3">
      <c r="P904759" s="83"/>
    </row>
    <row r="904760" spans="16:16" x14ac:dyDescent="0.3">
      <c r="P904760" s="83"/>
    </row>
    <row r="904761" spans="16:16" x14ac:dyDescent="0.3">
      <c r="P904761" s="83"/>
    </row>
    <row r="904762" spans="16:16" x14ac:dyDescent="0.3">
      <c r="P904762" s="83"/>
    </row>
    <row r="904763" spans="16:16" x14ac:dyDescent="0.3">
      <c r="P904763" s="83"/>
    </row>
    <row r="904764" spans="16:16" x14ac:dyDescent="0.3">
      <c r="P904764" s="83"/>
    </row>
    <row r="904765" spans="16:16" x14ac:dyDescent="0.3">
      <c r="P904765" s="83"/>
    </row>
    <row r="904766" spans="16:16" x14ac:dyDescent="0.3">
      <c r="P904766" s="83"/>
    </row>
    <row r="904767" spans="16:16" x14ac:dyDescent="0.3">
      <c r="P904767" s="83"/>
    </row>
    <row r="904768" spans="16:16" x14ac:dyDescent="0.3">
      <c r="P904768" s="83"/>
    </row>
    <row r="904769" spans="16:16" x14ac:dyDescent="0.3">
      <c r="P904769" s="83"/>
    </row>
    <row r="904770" spans="16:16" x14ac:dyDescent="0.3">
      <c r="P904770" s="83"/>
    </row>
    <row r="904771" spans="16:16" x14ac:dyDescent="0.3">
      <c r="P904771" s="83"/>
    </row>
    <row r="904772" spans="16:16" x14ac:dyDescent="0.3">
      <c r="P904772" s="83"/>
    </row>
    <row r="904773" spans="16:16" x14ac:dyDescent="0.3">
      <c r="P904773" s="83"/>
    </row>
    <row r="904774" spans="16:16" x14ac:dyDescent="0.3">
      <c r="P904774" s="83"/>
    </row>
    <row r="904775" spans="16:16" x14ac:dyDescent="0.3">
      <c r="P904775" s="83"/>
    </row>
    <row r="904776" spans="16:16" x14ac:dyDescent="0.3">
      <c r="P904776" s="83"/>
    </row>
    <row r="904777" spans="16:16" x14ac:dyDescent="0.3">
      <c r="P904777" s="83"/>
    </row>
    <row r="904778" spans="16:16" x14ac:dyDescent="0.3">
      <c r="P904778" s="83"/>
    </row>
    <row r="904779" spans="16:16" x14ac:dyDescent="0.3">
      <c r="P904779" s="83"/>
    </row>
    <row r="904780" spans="16:16" x14ac:dyDescent="0.3">
      <c r="P904780" s="83"/>
    </row>
    <row r="904781" spans="16:16" x14ac:dyDescent="0.3">
      <c r="P904781" s="83"/>
    </row>
    <row r="904782" spans="16:16" x14ac:dyDescent="0.3">
      <c r="P904782" s="83"/>
    </row>
    <row r="904783" spans="16:16" x14ac:dyDescent="0.3">
      <c r="P904783" s="83"/>
    </row>
    <row r="904784" spans="16:16" x14ac:dyDescent="0.3">
      <c r="P904784" s="83"/>
    </row>
    <row r="904785" spans="16:16" x14ac:dyDescent="0.3">
      <c r="P904785" s="83"/>
    </row>
    <row r="904786" spans="16:16" x14ac:dyDescent="0.3">
      <c r="P904786" s="83"/>
    </row>
    <row r="904787" spans="16:16" x14ac:dyDescent="0.3">
      <c r="P904787" s="83"/>
    </row>
    <row r="904788" spans="16:16" x14ac:dyDescent="0.3">
      <c r="P904788" s="83"/>
    </row>
    <row r="904789" spans="16:16" x14ac:dyDescent="0.3">
      <c r="P904789" s="83"/>
    </row>
    <row r="904790" spans="16:16" x14ac:dyDescent="0.3">
      <c r="P904790" s="83"/>
    </row>
    <row r="904791" spans="16:16" x14ac:dyDescent="0.3">
      <c r="P904791" s="83"/>
    </row>
    <row r="904792" spans="16:16" x14ac:dyDescent="0.3">
      <c r="P904792" s="83"/>
    </row>
    <row r="904793" spans="16:16" x14ac:dyDescent="0.3">
      <c r="P904793" s="83"/>
    </row>
    <row r="904794" spans="16:16" x14ac:dyDescent="0.3">
      <c r="P904794" s="83"/>
    </row>
    <row r="904795" spans="16:16" x14ac:dyDescent="0.3">
      <c r="P904795" s="83"/>
    </row>
    <row r="904796" spans="16:16" x14ac:dyDescent="0.3">
      <c r="P904796" s="83"/>
    </row>
    <row r="904797" spans="16:16" x14ac:dyDescent="0.3">
      <c r="P904797" s="83"/>
    </row>
    <row r="904798" spans="16:16" x14ac:dyDescent="0.3">
      <c r="P904798" s="83"/>
    </row>
    <row r="904799" spans="16:16" x14ac:dyDescent="0.3">
      <c r="P904799" s="83"/>
    </row>
    <row r="904800" spans="16:16" x14ac:dyDescent="0.3">
      <c r="P904800" s="83"/>
    </row>
    <row r="904801" spans="16:16" x14ac:dyDescent="0.3">
      <c r="P904801" s="83"/>
    </row>
    <row r="904802" spans="16:16" x14ac:dyDescent="0.3">
      <c r="P904802" s="83"/>
    </row>
    <row r="904803" spans="16:16" x14ac:dyDescent="0.3">
      <c r="P904803" s="83"/>
    </row>
    <row r="904804" spans="16:16" x14ac:dyDescent="0.3">
      <c r="P904804" s="83"/>
    </row>
    <row r="904805" spans="16:16" x14ac:dyDescent="0.3">
      <c r="P904805" s="83"/>
    </row>
    <row r="904806" spans="16:16" x14ac:dyDescent="0.3">
      <c r="P904806" s="83"/>
    </row>
    <row r="904807" spans="16:16" x14ac:dyDescent="0.3">
      <c r="P904807" s="83"/>
    </row>
    <row r="904808" spans="16:16" x14ac:dyDescent="0.3">
      <c r="P904808" s="83"/>
    </row>
    <row r="904809" spans="16:16" x14ac:dyDescent="0.3">
      <c r="P904809" s="83"/>
    </row>
    <row r="904810" spans="16:16" x14ac:dyDescent="0.3">
      <c r="P904810" s="83"/>
    </row>
    <row r="904811" spans="16:16" x14ac:dyDescent="0.3">
      <c r="P904811" s="83"/>
    </row>
    <row r="904812" spans="16:16" x14ac:dyDescent="0.3">
      <c r="P904812" s="83"/>
    </row>
    <row r="904813" spans="16:16" x14ac:dyDescent="0.3">
      <c r="P904813" s="83"/>
    </row>
    <row r="904814" spans="16:16" x14ac:dyDescent="0.3">
      <c r="P904814" s="83"/>
    </row>
    <row r="904815" spans="16:16" x14ac:dyDescent="0.3">
      <c r="P904815" s="83"/>
    </row>
    <row r="904816" spans="16:16" x14ac:dyDescent="0.3">
      <c r="P904816" s="83"/>
    </row>
    <row r="904817" spans="16:16" x14ac:dyDescent="0.3">
      <c r="P904817" s="83"/>
    </row>
    <row r="904818" spans="16:16" x14ac:dyDescent="0.3">
      <c r="P904818" s="83"/>
    </row>
    <row r="904819" spans="16:16" x14ac:dyDescent="0.3">
      <c r="P904819" s="83"/>
    </row>
    <row r="904820" spans="16:16" x14ac:dyDescent="0.3">
      <c r="P904820" s="83"/>
    </row>
    <row r="904821" spans="16:16" x14ac:dyDescent="0.3">
      <c r="P904821" s="83"/>
    </row>
    <row r="904822" spans="16:16" x14ac:dyDescent="0.3">
      <c r="P904822" s="83"/>
    </row>
    <row r="904823" spans="16:16" x14ac:dyDescent="0.3">
      <c r="P904823" s="83"/>
    </row>
    <row r="904824" spans="16:16" x14ac:dyDescent="0.3">
      <c r="P904824" s="83"/>
    </row>
    <row r="904825" spans="16:16" x14ac:dyDescent="0.3">
      <c r="P904825" s="83"/>
    </row>
    <row r="904826" spans="16:16" x14ac:dyDescent="0.3">
      <c r="P904826" s="83"/>
    </row>
    <row r="904827" spans="16:16" x14ac:dyDescent="0.3">
      <c r="P904827" s="83"/>
    </row>
    <row r="904828" spans="16:16" x14ac:dyDescent="0.3">
      <c r="P904828" s="83"/>
    </row>
    <row r="904829" spans="16:16" x14ac:dyDescent="0.3">
      <c r="P904829" s="83"/>
    </row>
    <row r="904830" spans="16:16" x14ac:dyDescent="0.3">
      <c r="P904830" s="83"/>
    </row>
    <row r="904831" spans="16:16" x14ac:dyDescent="0.3">
      <c r="P904831" s="83"/>
    </row>
    <row r="904832" spans="16:16" x14ac:dyDescent="0.3">
      <c r="P904832" s="83"/>
    </row>
    <row r="904833" spans="16:16" x14ac:dyDescent="0.3">
      <c r="P904833" s="83"/>
    </row>
    <row r="904834" spans="16:16" x14ac:dyDescent="0.3">
      <c r="P904834" s="83"/>
    </row>
    <row r="904835" spans="16:16" x14ac:dyDescent="0.3">
      <c r="P904835" s="83"/>
    </row>
    <row r="904836" spans="16:16" x14ac:dyDescent="0.3">
      <c r="P904836" s="83"/>
    </row>
    <row r="904837" spans="16:16" x14ac:dyDescent="0.3">
      <c r="P904837" s="83"/>
    </row>
    <row r="904838" spans="16:16" x14ac:dyDescent="0.3">
      <c r="P904838" s="83"/>
    </row>
    <row r="904839" spans="16:16" x14ac:dyDescent="0.3">
      <c r="P904839" s="83"/>
    </row>
    <row r="904840" spans="16:16" x14ac:dyDescent="0.3">
      <c r="P904840" s="83"/>
    </row>
    <row r="904841" spans="16:16" x14ac:dyDescent="0.3">
      <c r="P904841" s="83"/>
    </row>
    <row r="904842" spans="16:16" x14ac:dyDescent="0.3">
      <c r="P904842" s="83"/>
    </row>
    <row r="904843" spans="16:16" x14ac:dyDescent="0.3">
      <c r="P904843" s="83"/>
    </row>
    <row r="904844" spans="16:16" x14ac:dyDescent="0.3">
      <c r="P904844" s="83"/>
    </row>
    <row r="904845" spans="16:16" x14ac:dyDescent="0.3">
      <c r="P904845" s="83"/>
    </row>
    <row r="904846" spans="16:16" x14ac:dyDescent="0.3">
      <c r="P904846" s="83"/>
    </row>
    <row r="904847" spans="16:16" x14ac:dyDescent="0.3">
      <c r="P904847" s="83"/>
    </row>
    <row r="904848" spans="16:16" x14ac:dyDescent="0.3">
      <c r="P904848" s="83"/>
    </row>
    <row r="904849" spans="16:16" x14ac:dyDescent="0.3">
      <c r="P904849" s="83"/>
    </row>
    <row r="904850" spans="16:16" x14ac:dyDescent="0.3">
      <c r="P904850" s="83"/>
    </row>
    <row r="904851" spans="16:16" x14ac:dyDescent="0.3">
      <c r="P904851" s="83"/>
    </row>
    <row r="904852" spans="16:16" x14ac:dyDescent="0.3">
      <c r="P904852" s="83"/>
    </row>
    <row r="904853" spans="16:16" x14ac:dyDescent="0.3">
      <c r="P904853" s="83"/>
    </row>
    <row r="904854" spans="16:16" x14ac:dyDescent="0.3">
      <c r="P904854" s="83"/>
    </row>
    <row r="904855" spans="16:16" x14ac:dyDescent="0.3">
      <c r="P904855" s="83"/>
    </row>
    <row r="904856" spans="16:16" x14ac:dyDescent="0.3">
      <c r="P904856" s="83"/>
    </row>
    <row r="904857" spans="16:16" x14ac:dyDescent="0.3">
      <c r="P904857" s="83"/>
    </row>
    <row r="904858" spans="16:16" x14ac:dyDescent="0.3">
      <c r="P904858" s="83"/>
    </row>
    <row r="904859" spans="16:16" x14ac:dyDescent="0.3">
      <c r="P904859" s="83"/>
    </row>
    <row r="904860" spans="16:16" x14ac:dyDescent="0.3">
      <c r="P904860" s="83"/>
    </row>
    <row r="904861" spans="16:16" x14ac:dyDescent="0.3">
      <c r="P904861" s="83"/>
    </row>
    <row r="904862" spans="16:16" x14ac:dyDescent="0.3">
      <c r="P904862" s="83"/>
    </row>
    <row r="904863" spans="16:16" x14ac:dyDescent="0.3">
      <c r="P904863" s="83"/>
    </row>
    <row r="904864" spans="16:16" x14ac:dyDescent="0.3">
      <c r="P904864" s="83"/>
    </row>
    <row r="904865" spans="16:16" x14ac:dyDescent="0.3">
      <c r="P904865" s="83"/>
    </row>
    <row r="904866" spans="16:16" x14ac:dyDescent="0.3">
      <c r="P904866" s="83"/>
    </row>
    <row r="904867" spans="16:16" x14ac:dyDescent="0.3">
      <c r="P904867" s="83"/>
    </row>
    <row r="904868" spans="16:16" x14ac:dyDescent="0.3">
      <c r="P904868" s="83"/>
    </row>
    <row r="904869" spans="16:16" x14ac:dyDescent="0.3">
      <c r="P904869" s="83"/>
    </row>
    <row r="904870" spans="16:16" x14ac:dyDescent="0.3">
      <c r="P904870" s="83"/>
    </row>
    <row r="904871" spans="16:16" x14ac:dyDescent="0.3">
      <c r="P904871" s="83"/>
    </row>
    <row r="904872" spans="16:16" x14ac:dyDescent="0.3">
      <c r="P904872" s="83"/>
    </row>
    <row r="904873" spans="16:16" x14ac:dyDescent="0.3">
      <c r="P904873" s="83"/>
    </row>
    <row r="904874" spans="16:16" x14ac:dyDescent="0.3">
      <c r="P904874" s="83"/>
    </row>
    <row r="904875" spans="16:16" x14ac:dyDescent="0.3">
      <c r="P904875" s="83"/>
    </row>
    <row r="904876" spans="16:16" x14ac:dyDescent="0.3">
      <c r="P904876" s="83"/>
    </row>
    <row r="904877" spans="16:16" x14ac:dyDescent="0.3">
      <c r="P904877" s="83"/>
    </row>
    <row r="904878" spans="16:16" x14ac:dyDescent="0.3">
      <c r="P904878" s="83"/>
    </row>
    <row r="904879" spans="16:16" x14ac:dyDescent="0.3">
      <c r="P904879" s="83"/>
    </row>
    <row r="904880" spans="16:16" x14ac:dyDescent="0.3">
      <c r="P904880" s="83"/>
    </row>
    <row r="904881" spans="16:16" x14ac:dyDescent="0.3">
      <c r="P904881" s="83"/>
    </row>
    <row r="904882" spans="16:16" x14ac:dyDescent="0.3">
      <c r="P904882" s="83"/>
    </row>
    <row r="904883" spans="16:16" x14ac:dyDescent="0.3">
      <c r="P904883" s="83"/>
    </row>
    <row r="904884" spans="16:16" x14ac:dyDescent="0.3">
      <c r="P904884" s="83"/>
    </row>
    <row r="904885" spans="16:16" x14ac:dyDescent="0.3">
      <c r="P904885" s="83"/>
    </row>
    <row r="904886" spans="16:16" x14ac:dyDescent="0.3">
      <c r="P904886" s="83"/>
    </row>
    <row r="904887" spans="16:16" x14ac:dyDescent="0.3">
      <c r="P904887" s="83"/>
    </row>
    <row r="904888" spans="16:16" x14ac:dyDescent="0.3">
      <c r="P904888" s="83"/>
    </row>
    <row r="904889" spans="16:16" x14ac:dyDescent="0.3">
      <c r="P904889" s="83"/>
    </row>
    <row r="904890" spans="16:16" x14ac:dyDescent="0.3">
      <c r="P904890" s="83"/>
    </row>
    <row r="904891" spans="16:16" x14ac:dyDescent="0.3">
      <c r="P904891" s="83"/>
    </row>
    <row r="904892" spans="16:16" x14ac:dyDescent="0.3">
      <c r="P904892" s="83"/>
    </row>
    <row r="904893" spans="16:16" x14ac:dyDescent="0.3">
      <c r="P904893" s="83"/>
    </row>
    <row r="904894" spans="16:16" x14ac:dyDescent="0.3">
      <c r="P904894" s="83"/>
    </row>
    <row r="904895" spans="16:16" x14ac:dyDescent="0.3">
      <c r="P904895" s="83"/>
    </row>
    <row r="904896" spans="16:16" x14ac:dyDescent="0.3">
      <c r="P904896" s="83"/>
    </row>
    <row r="904897" spans="16:16" x14ac:dyDescent="0.3">
      <c r="P904897" s="83"/>
    </row>
    <row r="904898" spans="16:16" x14ac:dyDescent="0.3">
      <c r="P904898" s="83"/>
    </row>
    <row r="904899" spans="16:16" x14ac:dyDescent="0.3">
      <c r="P904899" s="83"/>
    </row>
    <row r="904900" spans="16:16" x14ac:dyDescent="0.3">
      <c r="P904900" s="83"/>
    </row>
    <row r="904901" spans="16:16" x14ac:dyDescent="0.3">
      <c r="P904901" s="83"/>
    </row>
    <row r="904902" spans="16:16" x14ac:dyDescent="0.3">
      <c r="P904902" s="83"/>
    </row>
    <row r="904903" spans="16:16" x14ac:dyDescent="0.3">
      <c r="P904903" s="83"/>
    </row>
    <row r="904904" spans="16:16" x14ac:dyDescent="0.3">
      <c r="P904904" s="83"/>
    </row>
    <row r="904905" spans="16:16" x14ac:dyDescent="0.3">
      <c r="P904905" s="83"/>
    </row>
    <row r="904906" spans="16:16" x14ac:dyDescent="0.3">
      <c r="P904906" s="83"/>
    </row>
    <row r="904907" spans="16:16" x14ac:dyDescent="0.3">
      <c r="P904907" s="83"/>
    </row>
    <row r="904908" spans="16:16" x14ac:dyDescent="0.3">
      <c r="P904908" s="83"/>
    </row>
    <row r="904909" spans="16:16" x14ac:dyDescent="0.3">
      <c r="P904909" s="83"/>
    </row>
    <row r="904910" spans="16:16" x14ac:dyDescent="0.3">
      <c r="P904910" s="83"/>
    </row>
    <row r="904911" spans="16:16" x14ac:dyDescent="0.3">
      <c r="P904911" s="83"/>
    </row>
    <row r="904912" spans="16:16" x14ac:dyDescent="0.3">
      <c r="P904912" s="83"/>
    </row>
    <row r="904913" spans="16:16" x14ac:dyDescent="0.3">
      <c r="P904913" s="83"/>
    </row>
    <row r="904914" spans="16:16" x14ac:dyDescent="0.3">
      <c r="P904914" s="83"/>
    </row>
    <row r="904915" spans="16:16" x14ac:dyDescent="0.3">
      <c r="P904915" s="83"/>
    </row>
    <row r="904916" spans="16:16" x14ac:dyDescent="0.3">
      <c r="P904916" s="83"/>
    </row>
    <row r="904917" spans="16:16" x14ac:dyDescent="0.3">
      <c r="P904917" s="83"/>
    </row>
    <row r="904918" spans="16:16" x14ac:dyDescent="0.3">
      <c r="P904918" s="83"/>
    </row>
    <row r="904919" spans="16:16" x14ac:dyDescent="0.3">
      <c r="P904919" s="83"/>
    </row>
    <row r="904920" spans="16:16" x14ac:dyDescent="0.3">
      <c r="P904920" s="83"/>
    </row>
    <row r="904921" spans="16:16" x14ac:dyDescent="0.3">
      <c r="P904921" s="83"/>
    </row>
    <row r="904922" spans="16:16" x14ac:dyDescent="0.3">
      <c r="P904922" s="83"/>
    </row>
    <row r="904923" spans="16:16" x14ac:dyDescent="0.3">
      <c r="P904923" s="83"/>
    </row>
    <row r="904924" spans="16:16" x14ac:dyDescent="0.3">
      <c r="P904924" s="83"/>
    </row>
    <row r="904925" spans="16:16" x14ac:dyDescent="0.3">
      <c r="P904925" s="83"/>
    </row>
    <row r="904926" spans="16:16" x14ac:dyDescent="0.3">
      <c r="P904926" s="83"/>
    </row>
    <row r="904927" spans="16:16" x14ac:dyDescent="0.3">
      <c r="P904927" s="83"/>
    </row>
    <row r="904928" spans="16:16" x14ac:dyDescent="0.3">
      <c r="P904928" s="83"/>
    </row>
    <row r="904929" spans="16:16" x14ac:dyDescent="0.3">
      <c r="P904929" s="83"/>
    </row>
    <row r="904930" spans="16:16" x14ac:dyDescent="0.3">
      <c r="P904930" s="83"/>
    </row>
    <row r="904931" spans="16:16" x14ac:dyDescent="0.3">
      <c r="P904931" s="83"/>
    </row>
    <row r="904932" spans="16:16" x14ac:dyDescent="0.3">
      <c r="P904932" s="83"/>
    </row>
    <row r="904933" spans="16:16" x14ac:dyDescent="0.3">
      <c r="P904933" s="83"/>
    </row>
    <row r="904934" spans="16:16" x14ac:dyDescent="0.3">
      <c r="P904934" s="83"/>
    </row>
    <row r="904935" spans="16:16" x14ac:dyDescent="0.3">
      <c r="P904935" s="83"/>
    </row>
    <row r="904936" spans="16:16" x14ac:dyDescent="0.3">
      <c r="P904936" s="83"/>
    </row>
    <row r="904937" spans="16:16" x14ac:dyDescent="0.3">
      <c r="P904937" s="83"/>
    </row>
    <row r="904938" spans="16:16" x14ac:dyDescent="0.3">
      <c r="P904938" s="83"/>
    </row>
    <row r="904939" spans="16:16" x14ac:dyDescent="0.3">
      <c r="P904939" s="83"/>
    </row>
    <row r="904940" spans="16:16" x14ac:dyDescent="0.3">
      <c r="P904940" s="83"/>
    </row>
    <row r="904941" spans="16:16" x14ac:dyDescent="0.3">
      <c r="P904941" s="83"/>
    </row>
    <row r="904942" spans="16:16" x14ac:dyDescent="0.3">
      <c r="P904942" s="83"/>
    </row>
    <row r="904943" spans="16:16" x14ac:dyDescent="0.3">
      <c r="P904943" s="83"/>
    </row>
    <row r="904944" spans="16:16" x14ac:dyDescent="0.3">
      <c r="P904944" s="83"/>
    </row>
    <row r="904945" spans="16:16" x14ac:dyDescent="0.3">
      <c r="P904945" s="83"/>
    </row>
    <row r="904946" spans="16:16" x14ac:dyDescent="0.3">
      <c r="P904946" s="83"/>
    </row>
    <row r="904947" spans="16:16" x14ac:dyDescent="0.3">
      <c r="P904947" s="83"/>
    </row>
    <row r="904948" spans="16:16" x14ac:dyDescent="0.3">
      <c r="P904948" s="83"/>
    </row>
    <row r="904949" spans="16:16" x14ac:dyDescent="0.3">
      <c r="P904949" s="83"/>
    </row>
    <row r="904950" spans="16:16" x14ac:dyDescent="0.3">
      <c r="P904950" s="83"/>
    </row>
    <row r="904951" spans="16:16" x14ac:dyDescent="0.3">
      <c r="P904951" s="83"/>
    </row>
    <row r="904952" spans="16:16" x14ac:dyDescent="0.3">
      <c r="P904952" s="83"/>
    </row>
    <row r="904953" spans="16:16" x14ac:dyDescent="0.3">
      <c r="P904953" s="83"/>
    </row>
    <row r="904954" spans="16:16" x14ac:dyDescent="0.3">
      <c r="P904954" s="83"/>
    </row>
    <row r="904955" spans="16:16" x14ac:dyDescent="0.3">
      <c r="P904955" s="83"/>
    </row>
    <row r="904956" spans="16:16" x14ac:dyDescent="0.3">
      <c r="P904956" s="83"/>
    </row>
    <row r="904957" spans="16:16" x14ac:dyDescent="0.3">
      <c r="P904957" s="83"/>
    </row>
    <row r="904958" spans="16:16" x14ac:dyDescent="0.3">
      <c r="P904958" s="83"/>
    </row>
    <row r="904959" spans="16:16" x14ac:dyDescent="0.3">
      <c r="P904959" s="83"/>
    </row>
    <row r="904960" spans="16:16" x14ac:dyDescent="0.3">
      <c r="P904960" s="83"/>
    </row>
    <row r="904961" spans="16:16" x14ac:dyDescent="0.3">
      <c r="P904961" s="83"/>
    </row>
    <row r="904962" spans="16:16" x14ac:dyDescent="0.3">
      <c r="P904962" s="83"/>
    </row>
    <row r="904963" spans="16:16" x14ac:dyDescent="0.3">
      <c r="P904963" s="83"/>
    </row>
    <row r="904964" spans="16:16" x14ac:dyDescent="0.3">
      <c r="P904964" s="83"/>
    </row>
    <row r="904965" spans="16:16" x14ac:dyDescent="0.3">
      <c r="P904965" s="83"/>
    </row>
    <row r="904966" spans="16:16" x14ac:dyDescent="0.3">
      <c r="P904966" s="83"/>
    </row>
    <row r="904967" spans="16:16" x14ac:dyDescent="0.3">
      <c r="P904967" s="83"/>
    </row>
    <row r="904968" spans="16:16" x14ac:dyDescent="0.3">
      <c r="P904968" s="83"/>
    </row>
    <row r="904969" spans="16:16" x14ac:dyDescent="0.3">
      <c r="P904969" s="83"/>
    </row>
    <row r="904970" spans="16:16" x14ac:dyDescent="0.3">
      <c r="P904970" s="83"/>
    </row>
    <row r="904971" spans="16:16" x14ac:dyDescent="0.3">
      <c r="P904971" s="83"/>
    </row>
    <row r="904972" spans="16:16" x14ac:dyDescent="0.3">
      <c r="P904972" s="83"/>
    </row>
    <row r="904973" spans="16:16" x14ac:dyDescent="0.3">
      <c r="P904973" s="83"/>
    </row>
    <row r="904974" spans="16:16" x14ac:dyDescent="0.3">
      <c r="P904974" s="83"/>
    </row>
    <row r="904975" spans="16:16" x14ac:dyDescent="0.3">
      <c r="P904975" s="83"/>
    </row>
    <row r="904976" spans="16:16" x14ac:dyDescent="0.3">
      <c r="P904976" s="83"/>
    </row>
    <row r="904977" spans="16:16" x14ac:dyDescent="0.3">
      <c r="P904977" s="83"/>
    </row>
    <row r="904978" spans="16:16" x14ac:dyDescent="0.3">
      <c r="P904978" s="83"/>
    </row>
    <row r="904979" spans="16:16" x14ac:dyDescent="0.3">
      <c r="P904979" s="83"/>
    </row>
    <row r="904980" spans="16:16" x14ac:dyDescent="0.3">
      <c r="P904980" s="83"/>
    </row>
    <row r="904981" spans="16:16" x14ac:dyDescent="0.3">
      <c r="P904981" s="83"/>
    </row>
    <row r="904982" spans="16:16" x14ac:dyDescent="0.3">
      <c r="P904982" s="83"/>
    </row>
    <row r="904983" spans="16:16" x14ac:dyDescent="0.3">
      <c r="P904983" s="83"/>
    </row>
    <row r="904984" spans="16:16" x14ac:dyDescent="0.3">
      <c r="P904984" s="83"/>
    </row>
    <row r="904985" spans="16:16" x14ac:dyDescent="0.3">
      <c r="P904985" s="83"/>
    </row>
    <row r="904986" spans="16:16" x14ac:dyDescent="0.3">
      <c r="P904986" s="83"/>
    </row>
    <row r="904987" spans="16:16" x14ac:dyDescent="0.3">
      <c r="P904987" s="83"/>
    </row>
    <row r="904988" spans="16:16" x14ac:dyDescent="0.3">
      <c r="P904988" s="83"/>
    </row>
    <row r="904989" spans="16:16" x14ac:dyDescent="0.3">
      <c r="P904989" s="83"/>
    </row>
    <row r="904990" spans="16:16" x14ac:dyDescent="0.3">
      <c r="P904990" s="83"/>
    </row>
    <row r="904991" spans="16:16" x14ac:dyDescent="0.3">
      <c r="P904991" s="83"/>
    </row>
    <row r="904992" spans="16:16" x14ac:dyDescent="0.3">
      <c r="P904992" s="83"/>
    </row>
    <row r="904993" spans="16:16" x14ac:dyDescent="0.3">
      <c r="P904993" s="83"/>
    </row>
    <row r="904994" spans="16:16" x14ac:dyDescent="0.3">
      <c r="P904994" s="83"/>
    </row>
    <row r="904995" spans="16:16" x14ac:dyDescent="0.3">
      <c r="P904995" s="83"/>
    </row>
    <row r="904996" spans="16:16" x14ac:dyDescent="0.3">
      <c r="P904996" s="83"/>
    </row>
    <row r="904997" spans="16:16" x14ac:dyDescent="0.3">
      <c r="P904997" s="83"/>
    </row>
    <row r="904998" spans="16:16" x14ac:dyDescent="0.3">
      <c r="P904998" s="83"/>
    </row>
    <row r="904999" spans="16:16" x14ac:dyDescent="0.3">
      <c r="P904999" s="83"/>
    </row>
    <row r="905000" spans="16:16" x14ac:dyDescent="0.3">
      <c r="P905000" s="83"/>
    </row>
    <row r="905001" spans="16:16" x14ac:dyDescent="0.3">
      <c r="P905001" s="83"/>
    </row>
    <row r="905002" spans="16:16" x14ac:dyDescent="0.3">
      <c r="P905002" s="83"/>
    </row>
    <row r="905003" spans="16:16" x14ac:dyDescent="0.3">
      <c r="P905003" s="83"/>
    </row>
    <row r="905004" spans="16:16" x14ac:dyDescent="0.3">
      <c r="P905004" s="83"/>
    </row>
    <row r="905005" spans="16:16" x14ac:dyDescent="0.3">
      <c r="P905005" s="83"/>
    </row>
    <row r="905006" spans="16:16" x14ac:dyDescent="0.3">
      <c r="P905006" s="83"/>
    </row>
    <row r="905007" spans="16:16" x14ac:dyDescent="0.3">
      <c r="P905007" s="83"/>
    </row>
    <row r="905008" spans="16:16" x14ac:dyDescent="0.3">
      <c r="P905008" s="83"/>
    </row>
    <row r="905009" spans="16:16" x14ac:dyDescent="0.3">
      <c r="P905009" s="83"/>
    </row>
    <row r="905010" spans="16:16" x14ac:dyDescent="0.3">
      <c r="P905010" s="83"/>
    </row>
    <row r="905011" spans="16:16" x14ac:dyDescent="0.3">
      <c r="P905011" s="83"/>
    </row>
    <row r="905012" spans="16:16" x14ac:dyDescent="0.3">
      <c r="P905012" s="83"/>
    </row>
    <row r="905013" spans="16:16" x14ac:dyDescent="0.3">
      <c r="P905013" s="83"/>
    </row>
    <row r="905014" spans="16:16" x14ac:dyDescent="0.3">
      <c r="P905014" s="83"/>
    </row>
    <row r="905015" spans="16:16" x14ac:dyDescent="0.3">
      <c r="P905015" s="83"/>
    </row>
    <row r="905016" spans="16:16" x14ac:dyDescent="0.3">
      <c r="P905016" s="83"/>
    </row>
    <row r="905017" spans="16:16" x14ac:dyDescent="0.3">
      <c r="P905017" s="83"/>
    </row>
    <row r="905018" spans="16:16" x14ac:dyDescent="0.3">
      <c r="P905018" s="83"/>
    </row>
    <row r="905019" spans="16:16" x14ac:dyDescent="0.3">
      <c r="P905019" s="83"/>
    </row>
    <row r="905020" spans="16:16" x14ac:dyDescent="0.3">
      <c r="P905020" s="83"/>
    </row>
    <row r="905021" spans="16:16" x14ac:dyDescent="0.3">
      <c r="P905021" s="83"/>
    </row>
    <row r="905022" spans="16:16" x14ac:dyDescent="0.3">
      <c r="P905022" s="83"/>
    </row>
    <row r="905023" spans="16:16" x14ac:dyDescent="0.3">
      <c r="P905023" s="83"/>
    </row>
    <row r="905024" spans="16:16" x14ac:dyDescent="0.3">
      <c r="P905024" s="83"/>
    </row>
    <row r="905025" spans="16:16" x14ac:dyDescent="0.3">
      <c r="P905025" s="83"/>
    </row>
    <row r="905026" spans="16:16" x14ac:dyDescent="0.3">
      <c r="P905026" s="83"/>
    </row>
    <row r="905027" spans="16:16" x14ac:dyDescent="0.3">
      <c r="P905027" s="83"/>
    </row>
    <row r="905028" spans="16:16" x14ac:dyDescent="0.3">
      <c r="P905028" s="83"/>
    </row>
    <row r="905029" spans="16:16" x14ac:dyDescent="0.3">
      <c r="P905029" s="83"/>
    </row>
    <row r="905030" spans="16:16" x14ac:dyDescent="0.3">
      <c r="P905030" s="83"/>
    </row>
    <row r="905031" spans="16:16" x14ac:dyDescent="0.3">
      <c r="P905031" s="83"/>
    </row>
    <row r="905032" spans="16:16" x14ac:dyDescent="0.3">
      <c r="P905032" s="83"/>
    </row>
    <row r="905033" spans="16:16" x14ac:dyDescent="0.3">
      <c r="P905033" s="83"/>
    </row>
    <row r="905034" spans="16:16" x14ac:dyDescent="0.3">
      <c r="P905034" s="83"/>
    </row>
    <row r="905035" spans="16:16" x14ac:dyDescent="0.3">
      <c r="P905035" s="83"/>
    </row>
    <row r="905036" spans="16:16" x14ac:dyDescent="0.3">
      <c r="P905036" s="83"/>
    </row>
    <row r="905037" spans="16:16" x14ac:dyDescent="0.3">
      <c r="P905037" s="83"/>
    </row>
    <row r="905038" spans="16:16" x14ac:dyDescent="0.3">
      <c r="P905038" s="83"/>
    </row>
    <row r="905039" spans="16:16" x14ac:dyDescent="0.3">
      <c r="P905039" s="83"/>
    </row>
    <row r="905040" spans="16:16" x14ac:dyDescent="0.3">
      <c r="P905040" s="83"/>
    </row>
    <row r="905041" spans="16:16" x14ac:dyDescent="0.3">
      <c r="P905041" s="83"/>
    </row>
    <row r="905042" spans="16:16" x14ac:dyDescent="0.3">
      <c r="P905042" s="83"/>
    </row>
    <row r="905043" spans="16:16" x14ac:dyDescent="0.3">
      <c r="P905043" s="83"/>
    </row>
    <row r="905044" spans="16:16" x14ac:dyDescent="0.3">
      <c r="P905044" s="83"/>
    </row>
    <row r="905045" spans="16:16" x14ac:dyDescent="0.3">
      <c r="P905045" s="83"/>
    </row>
    <row r="905046" spans="16:16" x14ac:dyDescent="0.3">
      <c r="P905046" s="83"/>
    </row>
    <row r="905047" spans="16:16" x14ac:dyDescent="0.3">
      <c r="P905047" s="83"/>
    </row>
    <row r="905048" spans="16:16" x14ac:dyDescent="0.3">
      <c r="P905048" s="83"/>
    </row>
    <row r="905049" spans="16:16" x14ac:dyDescent="0.3">
      <c r="P905049" s="83"/>
    </row>
    <row r="905050" spans="16:16" x14ac:dyDescent="0.3">
      <c r="P905050" s="83"/>
    </row>
    <row r="905051" spans="16:16" x14ac:dyDescent="0.3">
      <c r="P905051" s="83"/>
    </row>
    <row r="905052" spans="16:16" x14ac:dyDescent="0.3">
      <c r="P905052" s="83"/>
    </row>
    <row r="905053" spans="16:16" x14ac:dyDescent="0.3">
      <c r="P905053" s="83"/>
    </row>
    <row r="905054" spans="16:16" x14ac:dyDescent="0.3">
      <c r="P905054" s="83"/>
    </row>
    <row r="905055" spans="16:16" x14ac:dyDescent="0.3">
      <c r="P905055" s="83"/>
    </row>
    <row r="905056" spans="16:16" x14ac:dyDescent="0.3">
      <c r="P905056" s="83"/>
    </row>
    <row r="905057" spans="16:16" x14ac:dyDescent="0.3">
      <c r="P905057" s="83"/>
    </row>
    <row r="905058" spans="16:16" x14ac:dyDescent="0.3">
      <c r="P905058" s="83"/>
    </row>
    <row r="905059" spans="16:16" x14ac:dyDescent="0.3">
      <c r="P905059" s="83"/>
    </row>
    <row r="905060" spans="16:16" x14ac:dyDescent="0.3">
      <c r="P905060" s="83"/>
    </row>
    <row r="905061" spans="16:16" x14ac:dyDescent="0.3">
      <c r="P905061" s="83"/>
    </row>
    <row r="905062" spans="16:16" x14ac:dyDescent="0.3">
      <c r="P905062" s="83"/>
    </row>
    <row r="905063" spans="16:16" x14ac:dyDescent="0.3">
      <c r="P905063" s="83"/>
    </row>
    <row r="905064" spans="16:16" x14ac:dyDescent="0.3">
      <c r="P905064" s="83"/>
    </row>
    <row r="905065" spans="16:16" x14ac:dyDescent="0.3">
      <c r="P905065" s="83"/>
    </row>
    <row r="905066" spans="16:16" x14ac:dyDescent="0.3">
      <c r="P905066" s="83"/>
    </row>
    <row r="905067" spans="16:16" x14ac:dyDescent="0.3">
      <c r="P905067" s="83"/>
    </row>
    <row r="905068" spans="16:16" x14ac:dyDescent="0.3">
      <c r="P905068" s="83"/>
    </row>
    <row r="905069" spans="16:16" x14ac:dyDescent="0.3">
      <c r="P905069" s="83"/>
    </row>
    <row r="905070" spans="16:16" x14ac:dyDescent="0.3">
      <c r="P905070" s="83"/>
    </row>
    <row r="905071" spans="16:16" x14ac:dyDescent="0.3">
      <c r="P905071" s="83"/>
    </row>
    <row r="905072" spans="16:16" x14ac:dyDescent="0.3">
      <c r="P905072" s="83"/>
    </row>
    <row r="905073" spans="16:16" x14ac:dyDescent="0.3">
      <c r="P905073" s="83"/>
    </row>
    <row r="905074" spans="16:16" x14ac:dyDescent="0.3">
      <c r="P905074" s="83"/>
    </row>
    <row r="905075" spans="16:16" x14ac:dyDescent="0.3">
      <c r="P905075" s="83"/>
    </row>
    <row r="905076" spans="16:16" x14ac:dyDescent="0.3">
      <c r="P905076" s="83"/>
    </row>
    <row r="905077" spans="16:16" x14ac:dyDescent="0.3">
      <c r="P905077" s="83"/>
    </row>
    <row r="905078" spans="16:16" x14ac:dyDescent="0.3">
      <c r="P905078" s="83"/>
    </row>
    <row r="905079" spans="16:16" x14ac:dyDescent="0.3">
      <c r="P905079" s="83"/>
    </row>
    <row r="905080" spans="16:16" x14ac:dyDescent="0.3">
      <c r="P905080" s="83"/>
    </row>
    <row r="905081" spans="16:16" x14ac:dyDescent="0.3">
      <c r="P905081" s="83"/>
    </row>
    <row r="905082" spans="16:16" x14ac:dyDescent="0.3">
      <c r="P905082" s="83"/>
    </row>
    <row r="905083" spans="16:16" x14ac:dyDescent="0.3">
      <c r="P905083" s="83"/>
    </row>
    <row r="905084" spans="16:16" x14ac:dyDescent="0.3">
      <c r="P905084" s="83"/>
    </row>
    <row r="905085" spans="16:16" x14ac:dyDescent="0.3">
      <c r="P905085" s="83"/>
    </row>
    <row r="905086" spans="16:16" x14ac:dyDescent="0.3">
      <c r="P905086" s="83"/>
    </row>
    <row r="905087" spans="16:16" x14ac:dyDescent="0.3">
      <c r="P905087" s="83"/>
    </row>
    <row r="905088" spans="16:16" x14ac:dyDescent="0.3">
      <c r="P905088" s="83"/>
    </row>
    <row r="905089" spans="16:16" x14ac:dyDescent="0.3">
      <c r="P905089" s="83"/>
    </row>
    <row r="905090" spans="16:16" x14ac:dyDescent="0.3">
      <c r="P905090" s="83"/>
    </row>
    <row r="905091" spans="16:16" x14ac:dyDescent="0.3">
      <c r="P905091" s="83"/>
    </row>
    <row r="905092" spans="16:16" x14ac:dyDescent="0.3">
      <c r="P905092" s="83"/>
    </row>
    <row r="905093" spans="16:16" x14ac:dyDescent="0.3">
      <c r="P905093" s="83"/>
    </row>
    <row r="905094" spans="16:16" x14ac:dyDescent="0.3">
      <c r="P905094" s="83"/>
    </row>
    <row r="905095" spans="16:16" x14ac:dyDescent="0.3">
      <c r="P905095" s="83"/>
    </row>
    <row r="905096" spans="16:16" x14ac:dyDescent="0.3">
      <c r="P905096" s="83"/>
    </row>
    <row r="905097" spans="16:16" x14ac:dyDescent="0.3">
      <c r="P905097" s="83"/>
    </row>
    <row r="905098" spans="16:16" x14ac:dyDescent="0.3">
      <c r="P905098" s="83"/>
    </row>
    <row r="905099" spans="16:16" x14ac:dyDescent="0.3">
      <c r="P905099" s="83"/>
    </row>
    <row r="905100" spans="16:16" x14ac:dyDescent="0.3">
      <c r="P905100" s="83"/>
    </row>
    <row r="905101" spans="16:16" x14ac:dyDescent="0.3">
      <c r="P905101" s="83"/>
    </row>
    <row r="905102" spans="16:16" x14ac:dyDescent="0.3">
      <c r="P905102" s="83"/>
    </row>
    <row r="905103" spans="16:16" x14ac:dyDescent="0.3">
      <c r="P905103" s="83"/>
    </row>
    <row r="905104" spans="16:16" x14ac:dyDescent="0.3">
      <c r="P905104" s="83"/>
    </row>
    <row r="905105" spans="16:16" x14ac:dyDescent="0.3">
      <c r="P905105" s="83"/>
    </row>
    <row r="905106" spans="16:16" x14ac:dyDescent="0.3">
      <c r="P905106" s="83"/>
    </row>
    <row r="905107" spans="16:16" x14ac:dyDescent="0.3">
      <c r="P905107" s="83"/>
    </row>
    <row r="905108" spans="16:16" x14ac:dyDescent="0.3">
      <c r="P905108" s="83"/>
    </row>
    <row r="905109" spans="16:16" x14ac:dyDescent="0.3">
      <c r="P905109" s="83"/>
    </row>
    <row r="905110" spans="16:16" x14ac:dyDescent="0.3">
      <c r="P905110" s="83"/>
    </row>
    <row r="905111" spans="16:16" x14ac:dyDescent="0.3">
      <c r="P905111" s="83"/>
    </row>
    <row r="905112" spans="16:16" x14ac:dyDescent="0.3">
      <c r="P905112" s="83"/>
    </row>
    <row r="905113" spans="16:16" x14ac:dyDescent="0.3">
      <c r="P905113" s="83"/>
    </row>
    <row r="905114" spans="16:16" x14ac:dyDescent="0.3">
      <c r="P905114" s="83"/>
    </row>
    <row r="905115" spans="16:16" x14ac:dyDescent="0.3">
      <c r="P905115" s="83"/>
    </row>
    <row r="905116" spans="16:16" x14ac:dyDescent="0.3">
      <c r="P905116" s="83"/>
    </row>
    <row r="905117" spans="16:16" x14ac:dyDescent="0.3">
      <c r="P905117" s="83"/>
    </row>
    <row r="905118" spans="16:16" x14ac:dyDescent="0.3">
      <c r="P905118" s="83"/>
    </row>
    <row r="905119" spans="16:16" x14ac:dyDescent="0.3">
      <c r="P905119" s="83"/>
    </row>
    <row r="905120" spans="16:16" x14ac:dyDescent="0.3">
      <c r="P905120" s="83"/>
    </row>
    <row r="905121" spans="16:16" x14ac:dyDescent="0.3">
      <c r="P905121" s="83"/>
    </row>
    <row r="905122" spans="16:16" x14ac:dyDescent="0.3">
      <c r="P905122" s="83"/>
    </row>
    <row r="905123" spans="16:16" x14ac:dyDescent="0.3">
      <c r="P905123" s="83"/>
    </row>
    <row r="905124" spans="16:16" x14ac:dyDescent="0.3">
      <c r="P905124" s="83"/>
    </row>
    <row r="905125" spans="16:16" x14ac:dyDescent="0.3">
      <c r="P905125" s="83"/>
    </row>
    <row r="905126" spans="16:16" x14ac:dyDescent="0.3">
      <c r="P905126" s="83"/>
    </row>
    <row r="905127" spans="16:16" x14ac:dyDescent="0.3">
      <c r="P905127" s="83"/>
    </row>
    <row r="905128" spans="16:16" x14ac:dyDescent="0.3">
      <c r="P905128" s="83"/>
    </row>
    <row r="905129" spans="16:16" x14ac:dyDescent="0.3">
      <c r="P905129" s="83"/>
    </row>
    <row r="905130" spans="16:16" x14ac:dyDescent="0.3">
      <c r="P905130" s="83"/>
    </row>
    <row r="905131" spans="16:16" x14ac:dyDescent="0.3">
      <c r="P905131" s="83"/>
    </row>
    <row r="905132" spans="16:16" x14ac:dyDescent="0.3">
      <c r="P905132" s="83"/>
    </row>
    <row r="905133" spans="16:16" x14ac:dyDescent="0.3">
      <c r="P905133" s="83"/>
    </row>
    <row r="905134" spans="16:16" x14ac:dyDescent="0.3">
      <c r="P905134" s="83"/>
    </row>
    <row r="905135" spans="16:16" x14ac:dyDescent="0.3">
      <c r="P905135" s="83"/>
    </row>
    <row r="905136" spans="16:16" x14ac:dyDescent="0.3">
      <c r="P905136" s="83"/>
    </row>
    <row r="905137" spans="16:16" x14ac:dyDescent="0.3">
      <c r="P905137" s="83"/>
    </row>
    <row r="905138" spans="16:16" x14ac:dyDescent="0.3">
      <c r="P905138" s="83"/>
    </row>
    <row r="905139" spans="16:16" x14ac:dyDescent="0.3">
      <c r="P905139" s="83"/>
    </row>
    <row r="905140" spans="16:16" x14ac:dyDescent="0.3">
      <c r="P905140" s="83"/>
    </row>
    <row r="905141" spans="16:16" x14ac:dyDescent="0.3">
      <c r="P905141" s="83"/>
    </row>
    <row r="905142" spans="16:16" x14ac:dyDescent="0.3">
      <c r="P905142" s="83"/>
    </row>
    <row r="905143" spans="16:16" x14ac:dyDescent="0.3">
      <c r="P905143" s="83"/>
    </row>
    <row r="905144" spans="16:16" x14ac:dyDescent="0.3">
      <c r="P905144" s="83"/>
    </row>
    <row r="905145" spans="16:16" x14ac:dyDescent="0.3">
      <c r="P905145" s="83"/>
    </row>
    <row r="905146" spans="16:16" x14ac:dyDescent="0.3">
      <c r="P905146" s="83"/>
    </row>
    <row r="905147" spans="16:16" x14ac:dyDescent="0.3">
      <c r="P905147" s="83"/>
    </row>
    <row r="905148" spans="16:16" x14ac:dyDescent="0.3">
      <c r="P905148" s="83"/>
    </row>
    <row r="905149" spans="16:16" x14ac:dyDescent="0.3">
      <c r="P905149" s="83"/>
    </row>
    <row r="905150" spans="16:16" x14ac:dyDescent="0.3">
      <c r="P905150" s="83"/>
    </row>
    <row r="905151" spans="16:16" x14ac:dyDescent="0.3">
      <c r="P905151" s="83"/>
    </row>
    <row r="905152" spans="16:16" x14ac:dyDescent="0.3">
      <c r="P905152" s="83"/>
    </row>
    <row r="905153" spans="16:16" x14ac:dyDescent="0.3">
      <c r="P905153" s="83"/>
    </row>
    <row r="905154" spans="16:16" x14ac:dyDescent="0.3">
      <c r="P905154" s="83"/>
    </row>
    <row r="905155" spans="16:16" x14ac:dyDescent="0.3">
      <c r="P905155" s="83"/>
    </row>
    <row r="905156" spans="16:16" x14ac:dyDescent="0.3">
      <c r="P905156" s="83"/>
    </row>
    <row r="905157" spans="16:16" x14ac:dyDescent="0.3">
      <c r="P905157" s="83"/>
    </row>
    <row r="905158" spans="16:16" x14ac:dyDescent="0.3">
      <c r="P905158" s="83"/>
    </row>
    <row r="905159" spans="16:16" x14ac:dyDescent="0.3">
      <c r="P905159" s="83"/>
    </row>
    <row r="905160" spans="16:16" x14ac:dyDescent="0.3">
      <c r="P905160" s="83"/>
    </row>
    <row r="905161" spans="16:16" x14ac:dyDescent="0.3">
      <c r="P905161" s="83"/>
    </row>
    <row r="905162" spans="16:16" x14ac:dyDescent="0.3">
      <c r="P905162" s="83"/>
    </row>
    <row r="905163" spans="16:16" x14ac:dyDescent="0.3">
      <c r="P905163" s="83"/>
    </row>
    <row r="905164" spans="16:16" x14ac:dyDescent="0.3">
      <c r="P905164" s="83"/>
    </row>
    <row r="905165" spans="16:16" x14ac:dyDescent="0.3">
      <c r="P905165" s="83"/>
    </row>
    <row r="905166" spans="16:16" x14ac:dyDescent="0.3">
      <c r="P905166" s="83"/>
    </row>
    <row r="905167" spans="16:16" x14ac:dyDescent="0.3">
      <c r="P905167" s="83"/>
    </row>
    <row r="905168" spans="16:16" x14ac:dyDescent="0.3">
      <c r="P905168" s="83"/>
    </row>
    <row r="905169" spans="16:16" x14ac:dyDescent="0.3">
      <c r="P905169" s="83"/>
    </row>
    <row r="905170" spans="16:16" x14ac:dyDescent="0.3">
      <c r="P905170" s="83"/>
    </row>
    <row r="905171" spans="16:16" x14ac:dyDescent="0.3">
      <c r="P905171" s="83"/>
    </row>
    <row r="905172" spans="16:16" x14ac:dyDescent="0.3">
      <c r="P905172" s="83"/>
    </row>
    <row r="905173" spans="16:16" x14ac:dyDescent="0.3">
      <c r="P905173" s="83"/>
    </row>
    <row r="905174" spans="16:16" x14ac:dyDescent="0.3">
      <c r="P905174" s="83"/>
    </row>
    <row r="905175" spans="16:16" x14ac:dyDescent="0.3">
      <c r="P905175" s="83"/>
    </row>
    <row r="905176" spans="16:16" x14ac:dyDescent="0.3">
      <c r="P905176" s="83"/>
    </row>
    <row r="905177" spans="16:16" x14ac:dyDescent="0.3">
      <c r="P905177" s="83"/>
    </row>
    <row r="905178" spans="16:16" x14ac:dyDescent="0.3">
      <c r="P905178" s="83"/>
    </row>
    <row r="905179" spans="16:16" x14ac:dyDescent="0.3">
      <c r="P905179" s="83"/>
    </row>
    <row r="905180" spans="16:16" x14ac:dyDescent="0.3">
      <c r="P905180" s="83"/>
    </row>
    <row r="905181" spans="16:16" x14ac:dyDescent="0.3">
      <c r="P905181" s="83"/>
    </row>
    <row r="905182" spans="16:16" x14ac:dyDescent="0.3">
      <c r="P905182" s="83"/>
    </row>
    <row r="905183" spans="16:16" x14ac:dyDescent="0.3">
      <c r="P905183" s="83"/>
    </row>
    <row r="905184" spans="16:16" x14ac:dyDescent="0.3">
      <c r="P905184" s="83"/>
    </row>
    <row r="905185" spans="16:16" x14ac:dyDescent="0.3">
      <c r="P905185" s="83"/>
    </row>
    <row r="905186" spans="16:16" x14ac:dyDescent="0.3">
      <c r="P905186" s="83"/>
    </row>
    <row r="905187" spans="16:16" x14ac:dyDescent="0.3">
      <c r="P905187" s="83"/>
    </row>
    <row r="905188" spans="16:16" x14ac:dyDescent="0.3">
      <c r="P905188" s="83"/>
    </row>
    <row r="905189" spans="16:16" x14ac:dyDescent="0.3">
      <c r="P905189" s="83"/>
    </row>
    <row r="905190" spans="16:16" x14ac:dyDescent="0.3">
      <c r="P905190" s="83"/>
    </row>
    <row r="905191" spans="16:16" x14ac:dyDescent="0.3">
      <c r="P905191" s="83"/>
    </row>
    <row r="905192" spans="16:16" x14ac:dyDescent="0.3">
      <c r="P905192" s="83"/>
    </row>
    <row r="905193" spans="16:16" x14ac:dyDescent="0.3">
      <c r="P905193" s="83"/>
    </row>
    <row r="905194" spans="16:16" x14ac:dyDescent="0.3">
      <c r="P905194" s="83"/>
    </row>
    <row r="905195" spans="16:16" x14ac:dyDescent="0.3">
      <c r="P905195" s="83"/>
    </row>
    <row r="905196" spans="16:16" x14ac:dyDescent="0.3">
      <c r="P905196" s="83"/>
    </row>
    <row r="905197" spans="16:16" x14ac:dyDescent="0.3">
      <c r="P905197" s="83"/>
    </row>
    <row r="905198" spans="16:16" x14ac:dyDescent="0.3">
      <c r="P905198" s="83"/>
    </row>
    <row r="905199" spans="16:16" x14ac:dyDescent="0.3">
      <c r="P905199" s="83"/>
    </row>
    <row r="905200" spans="16:16" x14ac:dyDescent="0.3">
      <c r="P905200" s="83"/>
    </row>
    <row r="905201" spans="16:16" x14ac:dyDescent="0.3">
      <c r="P905201" s="83"/>
    </row>
    <row r="905202" spans="16:16" x14ac:dyDescent="0.3">
      <c r="P905202" s="83"/>
    </row>
    <row r="905203" spans="16:16" x14ac:dyDescent="0.3">
      <c r="P905203" s="83"/>
    </row>
    <row r="905204" spans="16:16" x14ac:dyDescent="0.3">
      <c r="P905204" s="83"/>
    </row>
    <row r="905205" spans="16:16" x14ac:dyDescent="0.3">
      <c r="P905205" s="83"/>
    </row>
    <row r="905206" spans="16:16" x14ac:dyDescent="0.3">
      <c r="P905206" s="83"/>
    </row>
    <row r="905207" spans="16:16" x14ac:dyDescent="0.3">
      <c r="P905207" s="83"/>
    </row>
    <row r="905208" spans="16:16" x14ac:dyDescent="0.3">
      <c r="P905208" s="83"/>
    </row>
    <row r="905209" spans="16:16" x14ac:dyDescent="0.3">
      <c r="P905209" s="83"/>
    </row>
    <row r="905210" spans="16:16" x14ac:dyDescent="0.3">
      <c r="P905210" s="83"/>
    </row>
    <row r="905211" spans="16:16" x14ac:dyDescent="0.3">
      <c r="P905211" s="83"/>
    </row>
    <row r="905212" spans="16:16" x14ac:dyDescent="0.3">
      <c r="P905212" s="83"/>
    </row>
    <row r="905213" spans="16:16" x14ac:dyDescent="0.3">
      <c r="P905213" s="83"/>
    </row>
    <row r="905214" spans="16:16" x14ac:dyDescent="0.3">
      <c r="P905214" s="83"/>
    </row>
    <row r="905215" spans="16:16" x14ac:dyDescent="0.3">
      <c r="P905215" s="83"/>
    </row>
    <row r="905216" spans="16:16" x14ac:dyDescent="0.3">
      <c r="P905216" s="83"/>
    </row>
    <row r="905217" spans="16:16" x14ac:dyDescent="0.3">
      <c r="P905217" s="83"/>
    </row>
    <row r="905218" spans="16:16" x14ac:dyDescent="0.3">
      <c r="P905218" s="83"/>
    </row>
    <row r="905219" spans="16:16" x14ac:dyDescent="0.3">
      <c r="P905219" s="83"/>
    </row>
    <row r="905220" spans="16:16" x14ac:dyDescent="0.3">
      <c r="P905220" s="83"/>
    </row>
    <row r="905221" spans="16:16" x14ac:dyDescent="0.3">
      <c r="P905221" s="83"/>
    </row>
    <row r="905222" spans="16:16" x14ac:dyDescent="0.3">
      <c r="P905222" s="83"/>
    </row>
    <row r="905223" spans="16:16" x14ac:dyDescent="0.3">
      <c r="P905223" s="83"/>
    </row>
    <row r="905224" spans="16:16" x14ac:dyDescent="0.3">
      <c r="P905224" s="83"/>
    </row>
    <row r="905225" spans="16:16" x14ac:dyDescent="0.3">
      <c r="P905225" s="83"/>
    </row>
    <row r="905226" spans="16:16" x14ac:dyDescent="0.3">
      <c r="P905226" s="83"/>
    </row>
    <row r="905227" spans="16:16" x14ac:dyDescent="0.3">
      <c r="P905227" s="83"/>
    </row>
    <row r="905228" spans="16:16" x14ac:dyDescent="0.3">
      <c r="P905228" s="83"/>
    </row>
    <row r="905229" spans="16:16" x14ac:dyDescent="0.3">
      <c r="P905229" s="83"/>
    </row>
    <row r="905230" spans="16:16" x14ac:dyDescent="0.3">
      <c r="P905230" s="83"/>
    </row>
    <row r="905231" spans="16:16" x14ac:dyDescent="0.3">
      <c r="P905231" s="83"/>
    </row>
    <row r="905232" spans="16:16" x14ac:dyDescent="0.3">
      <c r="P905232" s="83"/>
    </row>
    <row r="905233" spans="16:16" x14ac:dyDescent="0.3">
      <c r="P905233" s="83"/>
    </row>
    <row r="905234" spans="16:16" x14ac:dyDescent="0.3">
      <c r="P905234" s="83"/>
    </row>
    <row r="905235" spans="16:16" x14ac:dyDescent="0.3">
      <c r="P905235" s="83"/>
    </row>
    <row r="905236" spans="16:16" x14ac:dyDescent="0.3">
      <c r="P905236" s="83"/>
    </row>
    <row r="905237" spans="16:16" x14ac:dyDescent="0.3">
      <c r="P905237" s="83"/>
    </row>
    <row r="905238" spans="16:16" x14ac:dyDescent="0.3">
      <c r="P905238" s="83"/>
    </row>
    <row r="905239" spans="16:16" x14ac:dyDescent="0.3">
      <c r="P905239" s="83"/>
    </row>
    <row r="905240" spans="16:16" x14ac:dyDescent="0.3">
      <c r="P905240" s="83"/>
    </row>
    <row r="905241" spans="16:16" x14ac:dyDescent="0.3">
      <c r="P905241" s="83"/>
    </row>
    <row r="905242" spans="16:16" x14ac:dyDescent="0.3">
      <c r="P905242" s="83"/>
    </row>
    <row r="905243" spans="16:16" x14ac:dyDescent="0.3">
      <c r="P905243" s="83"/>
    </row>
    <row r="905244" spans="16:16" x14ac:dyDescent="0.3">
      <c r="P905244" s="83"/>
    </row>
    <row r="905245" spans="16:16" x14ac:dyDescent="0.3">
      <c r="P905245" s="83"/>
    </row>
    <row r="905246" spans="16:16" x14ac:dyDescent="0.3">
      <c r="P905246" s="83"/>
    </row>
    <row r="905247" spans="16:16" x14ac:dyDescent="0.3">
      <c r="P905247" s="83"/>
    </row>
    <row r="905248" spans="16:16" x14ac:dyDescent="0.3">
      <c r="P905248" s="83"/>
    </row>
    <row r="905249" spans="16:16" x14ac:dyDescent="0.3">
      <c r="P905249" s="83"/>
    </row>
    <row r="905250" spans="16:16" x14ac:dyDescent="0.3">
      <c r="P905250" s="83"/>
    </row>
    <row r="905251" spans="16:16" x14ac:dyDescent="0.3">
      <c r="P905251" s="83"/>
    </row>
    <row r="905252" spans="16:16" x14ac:dyDescent="0.3">
      <c r="P905252" s="83"/>
    </row>
    <row r="905253" spans="16:16" x14ac:dyDescent="0.3">
      <c r="P905253" s="83"/>
    </row>
    <row r="905254" spans="16:16" x14ac:dyDescent="0.3">
      <c r="P905254" s="83"/>
    </row>
    <row r="905255" spans="16:16" x14ac:dyDescent="0.3">
      <c r="P905255" s="83"/>
    </row>
    <row r="905256" spans="16:16" x14ac:dyDescent="0.3">
      <c r="P905256" s="83"/>
    </row>
    <row r="905257" spans="16:16" x14ac:dyDescent="0.3">
      <c r="P905257" s="83"/>
    </row>
    <row r="905258" spans="16:16" x14ac:dyDescent="0.3">
      <c r="P905258" s="83"/>
    </row>
    <row r="905259" spans="16:16" x14ac:dyDescent="0.3">
      <c r="P905259" s="83"/>
    </row>
    <row r="905260" spans="16:16" x14ac:dyDescent="0.3">
      <c r="P905260" s="83"/>
    </row>
    <row r="905261" spans="16:16" x14ac:dyDescent="0.3">
      <c r="P905261" s="83"/>
    </row>
    <row r="905262" spans="16:16" x14ac:dyDescent="0.3">
      <c r="P905262" s="83"/>
    </row>
    <row r="905263" spans="16:16" x14ac:dyDescent="0.3">
      <c r="P905263" s="83"/>
    </row>
    <row r="905264" spans="16:16" x14ac:dyDescent="0.3">
      <c r="P905264" s="83"/>
    </row>
    <row r="905265" spans="16:16" x14ac:dyDescent="0.3">
      <c r="P905265" s="83"/>
    </row>
    <row r="905266" spans="16:16" x14ac:dyDescent="0.3">
      <c r="P905266" s="83"/>
    </row>
    <row r="905267" spans="16:16" x14ac:dyDescent="0.3">
      <c r="P905267" s="83"/>
    </row>
    <row r="905268" spans="16:16" x14ac:dyDescent="0.3">
      <c r="P905268" s="83"/>
    </row>
    <row r="905269" spans="16:16" x14ac:dyDescent="0.3">
      <c r="P905269" s="83"/>
    </row>
    <row r="905270" spans="16:16" x14ac:dyDescent="0.3">
      <c r="P905270" s="83"/>
    </row>
    <row r="905271" spans="16:16" x14ac:dyDescent="0.3">
      <c r="P905271" s="83"/>
    </row>
    <row r="905272" spans="16:16" x14ac:dyDescent="0.3">
      <c r="P905272" s="83"/>
    </row>
    <row r="905273" spans="16:16" x14ac:dyDescent="0.3">
      <c r="P905273" s="83"/>
    </row>
    <row r="905274" spans="16:16" x14ac:dyDescent="0.3">
      <c r="P905274" s="83"/>
    </row>
    <row r="905275" spans="16:16" x14ac:dyDescent="0.3">
      <c r="P905275" s="83"/>
    </row>
    <row r="905276" spans="16:16" x14ac:dyDescent="0.3">
      <c r="P905276" s="83"/>
    </row>
    <row r="905277" spans="16:16" x14ac:dyDescent="0.3">
      <c r="P905277" s="83"/>
    </row>
    <row r="905278" spans="16:16" x14ac:dyDescent="0.3">
      <c r="P905278" s="83"/>
    </row>
    <row r="905279" spans="16:16" x14ac:dyDescent="0.3">
      <c r="P905279" s="83"/>
    </row>
    <row r="905280" spans="16:16" x14ac:dyDescent="0.3">
      <c r="P905280" s="83"/>
    </row>
    <row r="905281" spans="16:16" x14ac:dyDescent="0.3">
      <c r="P905281" s="83"/>
    </row>
    <row r="905282" spans="16:16" x14ac:dyDescent="0.3">
      <c r="P905282" s="83"/>
    </row>
    <row r="905283" spans="16:16" x14ac:dyDescent="0.3">
      <c r="P905283" s="83"/>
    </row>
    <row r="905284" spans="16:16" x14ac:dyDescent="0.3">
      <c r="P905284" s="83"/>
    </row>
    <row r="905285" spans="16:16" x14ac:dyDescent="0.3">
      <c r="P905285" s="83"/>
    </row>
    <row r="905286" spans="16:16" x14ac:dyDescent="0.3">
      <c r="P905286" s="83"/>
    </row>
    <row r="905287" spans="16:16" x14ac:dyDescent="0.3">
      <c r="P905287" s="83"/>
    </row>
    <row r="905288" spans="16:16" x14ac:dyDescent="0.3">
      <c r="P905288" s="83"/>
    </row>
    <row r="905289" spans="16:16" x14ac:dyDescent="0.3">
      <c r="P905289" s="83"/>
    </row>
    <row r="905290" spans="16:16" x14ac:dyDescent="0.3">
      <c r="P905290" s="83"/>
    </row>
    <row r="905291" spans="16:16" x14ac:dyDescent="0.3">
      <c r="P905291" s="83"/>
    </row>
    <row r="905292" spans="16:16" x14ac:dyDescent="0.3">
      <c r="P905292" s="83"/>
    </row>
    <row r="905293" spans="16:16" x14ac:dyDescent="0.3">
      <c r="P905293" s="83"/>
    </row>
    <row r="905294" spans="16:16" x14ac:dyDescent="0.3">
      <c r="P905294" s="83"/>
    </row>
    <row r="905295" spans="16:16" x14ac:dyDescent="0.3">
      <c r="P905295" s="83"/>
    </row>
    <row r="905296" spans="16:16" x14ac:dyDescent="0.3">
      <c r="P905296" s="83"/>
    </row>
    <row r="905297" spans="16:16" x14ac:dyDescent="0.3">
      <c r="P905297" s="83"/>
    </row>
    <row r="905298" spans="16:16" x14ac:dyDescent="0.3">
      <c r="P905298" s="83"/>
    </row>
    <row r="905299" spans="16:16" x14ac:dyDescent="0.3">
      <c r="P905299" s="83"/>
    </row>
    <row r="905300" spans="16:16" x14ac:dyDescent="0.3">
      <c r="P905300" s="83"/>
    </row>
    <row r="905301" spans="16:16" x14ac:dyDescent="0.3">
      <c r="P905301" s="83"/>
    </row>
    <row r="905302" spans="16:16" x14ac:dyDescent="0.3">
      <c r="P905302" s="83"/>
    </row>
    <row r="905303" spans="16:16" x14ac:dyDescent="0.3">
      <c r="P905303" s="83"/>
    </row>
    <row r="905304" spans="16:16" x14ac:dyDescent="0.3">
      <c r="P905304" s="83"/>
    </row>
    <row r="905305" spans="16:16" x14ac:dyDescent="0.3">
      <c r="P905305" s="83"/>
    </row>
    <row r="905306" spans="16:16" x14ac:dyDescent="0.3">
      <c r="P905306" s="83"/>
    </row>
    <row r="905307" spans="16:16" x14ac:dyDescent="0.3">
      <c r="P905307" s="83"/>
    </row>
    <row r="905308" spans="16:16" x14ac:dyDescent="0.3">
      <c r="P905308" s="83"/>
    </row>
    <row r="905309" spans="16:16" x14ac:dyDescent="0.3">
      <c r="P905309" s="83"/>
    </row>
    <row r="905310" spans="16:16" x14ac:dyDescent="0.3">
      <c r="P905310" s="83"/>
    </row>
    <row r="905311" spans="16:16" x14ac:dyDescent="0.3">
      <c r="P905311" s="83"/>
    </row>
    <row r="905312" spans="16:16" x14ac:dyDescent="0.3">
      <c r="P905312" s="83"/>
    </row>
    <row r="905313" spans="16:16" x14ac:dyDescent="0.3">
      <c r="P905313" s="83"/>
    </row>
    <row r="905314" spans="16:16" x14ac:dyDescent="0.3">
      <c r="P905314" s="83"/>
    </row>
    <row r="905315" spans="16:16" x14ac:dyDescent="0.3">
      <c r="P905315" s="83"/>
    </row>
    <row r="905316" spans="16:16" x14ac:dyDescent="0.3">
      <c r="P905316" s="83"/>
    </row>
    <row r="905317" spans="16:16" x14ac:dyDescent="0.3">
      <c r="P905317" s="83"/>
    </row>
    <row r="905318" spans="16:16" x14ac:dyDescent="0.3">
      <c r="P905318" s="83"/>
    </row>
    <row r="905319" spans="16:16" x14ac:dyDescent="0.3">
      <c r="P905319" s="83"/>
    </row>
    <row r="905320" spans="16:16" x14ac:dyDescent="0.3">
      <c r="P905320" s="83"/>
    </row>
    <row r="905321" spans="16:16" x14ac:dyDescent="0.3">
      <c r="P905321" s="83"/>
    </row>
    <row r="905322" spans="16:16" x14ac:dyDescent="0.3">
      <c r="P905322" s="83"/>
    </row>
    <row r="905323" spans="16:16" x14ac:dyDescent="0.3">
      <c r="P905323" s="83"/>
    </row>
    <row r="905324" spans="16:16" x14ac:dyDescent="0.3">
      <c r="P905324" s="83"/>
    </row>
    <row r="905325" spans="16:16" x14ac:dyDescent="0.3">
      <c r="P905325" s="83"/>
    </row>
    <row r="905326" spans="16:16" x14ac:dyDescent="0.3">
      <c r="P905326" s="83"/>
    </row>
    <row r="905327" spans="16:16" x14ac:dyDescent="0.3">
      <c r="P905327" s="83"/>
    </row>
    <row r="905328" spans="16:16" x14ac:dyDescent="0.3">
      <c r="P905328" s="83"/>
    </row>
    <row r="905329" spans="16:16" x14ac:dyDescent="0.3">
      <c r="P905329" s="83"/>
    </row>
    <row r="905330" spans="16:16" x14ac:dyDescent="0.3">
      <c r="P905330" s="83"/>
    </row>
    <row r="905331" spans="16:16" x14ac:dyDescent="0.3">
      <c r="P905331" s="83"/>
    </row>
    <row r="905332" spans="16:16" x14ac:dyDescent="0.3">
      <c r="P905332" s="83"/>
    </row>
    <row r="905333" spans="16:16" x14ac:dyDescent="0.3">
      <c r="P905333" s="83"/>
    </row>
    <row r="905334" spans="16:16" x14ac:dyDescent="0.3">
      <c r="P905334" s="83"/>
    </row>
    <row r="905335" spans="16:16" x14ac:dyDescent="0.3">
      <c r="P905335" s="83"/>
    </row>
    <row r="905336" spans="16:16" x14ac:dyDescent="0.3">
      <c r="P905336" s="83"/>
    </row>
    <row r="905337" spans="16:16" x14ac:dyDescent="0.3">
      <c r="P905337" s="83"/>
    </row>
    <row r="905338" spans="16:16" x14ac:dyDescent="0.3">
      <c r="P905338" s="83"/>
    </row>
    <row r="905339" spans="16:16" x14ac:dyDescent="0.3">
      <c r="P905339" s="83"/>
    </row>
    <row r="905340" spans="16:16" x14ac:dyDescent="0.3">
      <c r="P905340" s="83"/>
    </row>
    <row r="905341" spans="16:16" x14ac:dyDescent="0.3">
      <c r="P905341" s="83"/>
    </row>
    <row r="905342" spans="16:16" x14ac:dyDescent="0.3">
      <c r="P905342" s="83"/>
    </row>
    <row r="905343" spans="16:16" x14ac:dyDescent="0.3">
      <c r="P905343" s="83"/>
    </row>
    <row r="905344" spans="16:16" x14ac:dyDescent="0.3">
      <c r="P905344" s="83"/>
    </row>
    <row r="905345" spans="16:16" x14ac:dyDescent="0.3">
      <c r="P905345" s="83"/>
    </row>
    <row r="905346" spans="16:16" x14ac:dyDescent="0.3">
      <c r="P905346" s="83"/>
    </row>
    <row r="905347" spans="16:16" x14ac:dyDescent="0.3">
      <c r="P905347" s="83"/>
    </row>
    <row r="905348" spans="16:16" x14ac:dyDescent="0.3">
      <c r="P905348" s="83"/>
    </row>
    <row r="905349" spans="16:16" x14ac:dyDescent="0.3">
      <c r="P905349" s="83"/>
    </row>
    <row r="905350" spans="16:16" x14ac:dyDescent="0.3">
      <c r="P905350" s="83"/>
    </row>
    <row r="905351" spans="16:16" x14ac:dyDescent="0.3">
      <c r="P905351" s="83"/>
    </row>
    <row r="905352" spans="16:16" x14ac:dyDescent="0.3">
      <c r="P905352" s="83"/>
    </row>
    <row r="905353" spans="16:16" x14ac:dyDescent="0.3">
      <c r="P905353" s="83"/>
    </row>
    <row r="905354" spans="16:16" x14ac:dyDescent="0.3">
      <c r="P905354" s="83"/>
    </row>
    <row r="905355" spans="16:16" x14ac:dyDescent="0.3">
      <c r="P905355" s="83"/>
    </row>
    <row r="905356" spans="16:16" x14ac:dyDescent="0.3">
      <c r="P905356" s="83"/>
    </row>
    <row r="905357" spans="16:16" x14ac:dyDescent="0.3">
      <c r="P905357" s="83"/>
    </row>
    <row r="905358" spans="16:16" x14ac:dyDescent="0.3">
      <c r="P905358" s="83"/>
    </row>
    <row r="905359" spans="16:16" x14ac:dyDescent="0.3">
      <c r="P905359" s="83"/>
    </row>
    <row r="905360" spans="16:16" x14ac:dyDescent="0.3">
      <c r="P905360" s="83"/>
    </row>
    <row r="905361" spans="16:16" x14ac:dyDescent="0.3">
      <c r="P905361" s="83"/>
    </row>
    <row r="905362" spans="16:16" x14ac:dyDescent="0.3">
      <c r="P905362" s="83"/>
    </row>
    <row r="905363" spans="16:16" x14ac:dyDescent="0.3">
      <c r="P905363" s="83"/>
    </row>
    <row r="905364" spans="16:16" x14ac:dyDescent="0.3">
      <c r="P905364" s="83"/>
    </row>
    <row r="905365" spans="16:16" x14ac:dyDescent="0.3">
      <c r="P905365" s="83"/>
    </row>
    <row r="905366" spans="16:16" x14ac:dyDescent="0.3">
      <c r="P905366" s="83"/>
    </row>
    <row r="905367" spans="16:16" x14ac:dyDescent="0.3">
      <c r="P905367" s="83"/>
    </row>
    <row r="905368" spans="16:16" x14ac:dyDescent="0.3">
      <c r="P905368" s="83"/>
    </row>
    <row r="905369" spans="16:16" x14ac:dyDescent="0.3">
      <c r="P905369" s="83"/>
    </row>
    <row r="905370" spans="16:16" x14ac:dyDescent="0.3">
      <c r="P905370" s="83"/>
    </row>
    <row r="905371" spans="16:16" x14ac:dyDescent="0.3">
      <c r="P905371" s="83"/>
    </row>
    <row r="905372" spans="16:16" x14ac:dyDescent="0.3">
      <c r="P905372" s="83"/>
    </row>
    <row r="905373" spans="16:16" x14ac:dyDescent="0.3">
      <c r="P905373" s="83"/>
    </row>
    <row r="905374" spans="16:16" x14ac:dyDescent="0.3">
      <c r="P905374" s="83"/>
    </row>
    <row r="905375" spans="16:16" x14ac:dyDescent="0.3">
      <c r="P905375" s="83"/>
    </row>
    <row r="905376" spans="16:16" x14ac:dyDescent="0.3">
      <c r="P905376" s="83"/>
    </row>
    <row r="905377" spans="16:16" x14ac:dyDescent="0.3">
      <c r="P905377" s="83"/>
    </row>
    <row r="905378" spans="16:16" x14ac:dyDescent="0.3">
      <c r="P905378" s="83"/>
    </row>
    <row r="905379" spans="16:16" x14ac:dyDescent="0.3">
      <c r="P905379" s="83"/>
    </row>
    <row r="905380" spans="16:16" x14ac:dyDescent="0.3">
      <c r="P905380" s="83"/>
    </row>
    <row r="905381" spans="16:16" x14ac:dyDescent="0.3">
      <c r="P905381" s="83"/>
    </row>
    <row r="905382" spans="16:16" x14ac:dyDescent="0.3">
      <c r="P905382" s="83"/>
    </row>
    <row r="905383" spans="16:16" x14ac:dyDescent="0.3">
      <c r="P905383" s="83"/>
    </row>
    <row r="905384" spans="16:16" x14ac:dyDescent="0.3">
      <c r="P905384" s="83"/>
    </row>
    <row r="905385" spans="16:16" x14ac:dyDescent="0.3">
      <c r="P905385" s="83"/>
    </row>
    <row r="905386" spans="16:16" x14ac:dyDescent="0.3">
      <c r="P905386" s="83"/>
    </row>
    <row r="905387" spans="16:16" x14ac:dyDescent="0.3">
      <c r="P905387" s="83"/>
    </row>
    <row r="905388" spans="16:16" x14ac:dyDescent="0.3">
      <c r="P905388" s="83"/>
    </row>
    <row r="905389" spans="16:16" x14ac:dyDescent="0.3">
      <c r="P905389" s="83"/>
    </row>
    <row r="905390" spans="16:16" x14ac:dyDescent="0.3">
      <c r="P905390" s="83"/>
    </row>
    <row r="905391" spans="16:16" x14ac:dyDescent="0.3">
      <c r="P905391" s="83"/>
    </row>
    <row r="905392" spans="16:16" x14ac:dyDescent="0.3">
      <c r="P905392" s="83"/>
    </row>
    <row r="905393" spans="16:16" x14ac:dyDescent="0.3">
      <c r="P905393" s="83"/>
    </row>
    <row r="905394" spans="16:16" x14ac:dyDescent="0.3">
      <c r="P905394" s="83"/>
    </row>
    <row r="905395" spans="16:16" x14ac:dyDescent="0.3">
      <c r="P905395" s="83"/>
    </row>
    <row r="905396" spans="16:16" x14ac:dyDescent="0.3">
      <c r="P905396" s="83"/>
    </row>
    <row r="905397" spans="16:16" x14ac:dyDescent="0.3">
      <c r="P905397" s="83"/>
    </row>
    <row r="905398" spans="16:16" x14ac:dyDescent="0.3">
      <c r="P905398" s="83"/>
    </row>
    <row r="905399" spans="16:16" x14ac:dyDescent="0.3">
      <c r="P905399" s="83"/>
    </row>
    <row r="905400" spans="16:16" x14ac:dyDescent="0.3">
      <c r="P905400" s="83"/>
    </row>
    <row r="905401" spans="16:16" x14ac:dyDescent="0.3">
      <c r="P905401" s="83"/>
    </row>
    <row r="905402" spans="16:16" x14ac:dyDescent="0.3">
      <c r="P905402" s="83"/>
    </row>
    <row r="905403" spans="16:16" x14ac:dyDescent="0.3">
      <c r="P905403" s="83"/>
    </row>
    <row r="905404" spans="16:16" x14ac:dyDescent="0.3">
      <c r="P905404" s="83"/>
    </row>
    <row r="905405" spans="16:16" x14ac:dyDescent="0.3">
      <c r="P905405" s="83"/>
    </row>
    <row r="905406" spans="16:16" x14ac:dyDescent="0.3">
      <c r="P905406" s="83"/>
    </row>
    <row r="905407" spans="16:16" x14ac:dyDescent="0.3">
      <c r="P905407" s="83"/>
    </row>
    <row r="905408" spans="16:16" x14ac:dyDescent="0.3">
      <c r="P905408" s="83"/>
    </row>
    <row r="905409" spans="16:16" x14ac:dyDescent="0.3">
      <c r="P905409" s="83"/>
    </row>
    <row r="905410" spans="16:16" x14ac:dyDescent="0.3">
      <c r="P905410" s="83"/>
    </row>
    <row r="905411" spans="16:16" x14ac:dyDescent="0.3">
      <c r="P905411" s="83"/>
    </row>
    <row r="905412" spans="16:16" x14ac:dyDescent="0.3">
      <c r="P905412" s="83"/>
    </row>
    <row r="905413" spans="16:16" x14ac:dyDescent="0.3">
      <c r="P905413" s="83"/>
    </row>
    <row r="905414" spans="16:16" x14ac:dyDescent="0.3">
      <c r="P905414" s="83"/>
    </row>
    <row r="905415" spans="16:16" x14ac:dyDescent="0.3">
      <c r="P905415" s="83"/>
    </row>
    <row r="905416" spans="16:16" x14ac:dyDescent="0.3">
      <c r="P905416" s="83"/>
    </row>
    <row r="905417" spans="16:16" x14ac:dyDescent="0.3">
      <c r="P905417" s="83"/>
    </row>
    <row r="905418" spans="16:16" x14ac:dyDescent="0.3">
      <c r="P905418" s="83"/>
    </row>
    <row r="905419" spans="16:16" x14ac:dyDescent="0.3">
      <c r="P905419" s="83"/>
    </row>
    <row r="905420" spans="16:16" x14ac:dyDescent="0.3">
      <c r="P905420" s="83"/>
    </row>
    <row r="905421" spans="16:16" x14ac:dyDescent="0.3">
      <c r="P905421" s="83"/>
    </row>
    <row r="905422" spans="16:16" x14ac:dyDescent="0.3">
      <c r="P905422" s="83"/>
    </row>
    <row r="905423" spans="16:16" x14ac:dyDescent="0.3">
      <c r="P905423" s="83"/>
    </row>
    <row r="905424" spans="16:16" x14ac:dyDescent="0.3">
      <c r="P905424" s="83"/>
    </row>
    <row r="905425" spans="16:16" x14ac:dyDescent="0.3">
      <c r="P905425" s="83"/>
    </row>
    <row r="905426" spans="16:16" x14ac:dyDescent="0.3">
      <c r="P905426" s="83"/>
    </row>
    <row r="905427" spans="16:16" x14ac:dyDescent="0.3">
      <c r="P905427" s="83"/>
    </row>
    <row r="905428" spans="16:16" x14ac:dyDescent="0.3">
      <c r="P905428" s="83"/>
    </row>
    <row r="905429" spans="16:16" x14ac:dyDescent="0.3">
      <c r="P905429" s="83"/>
    </row>
    <row r="905430" spans="16:16" x14ac:dyDescent="0.3">
      <c r="P905430" s="83"/>
    </row>
    <row r="905431" spans="16:16" x14ac:dyDescent="0.3">
      <c r="P905431" s="83"/>
    </row>
    <row r="905432" spans="16:16" x14ac:dyDescent="0.3">
      <c r="P905432" s="83"/>
    </row>
    <row r="905433" spans="16:16" x14ac:dyDescent="0.3">
      <c r="P905433" s="83"/>
    </row>
    <row r="905434" spans="16:16" x14ac:dyDescent="0.3">
      <c r="P905434" s="83"/>
    </row>
    <row r="905435" spans="16:16" x14ac:dyDescent="0.3">
      <c r="P905435" s="83"/>
    </row>
    <row r="905436" spans="16:16" x14ac:dyDescent="0.3">
      <c r="P905436" s="83"/>
    </row>
    <row r="905437" spans="16:16" x14ac:dyDescent="0.3">
      <c r="P905437" s="83"/>
    </row>
    <row r="905438" spans="16:16" x14ac:dyDescent="0.3">
      <c r="P905438" s="83"/>
    </row>
    <row r="905439" spans="16:16" x14ac:dyDescent="0.3">
      <c r="P905439" s="83"/>
    </row>
    <row r="905440" spans="16:16" x14ac:dyDescent="0.3">
      <c r="P905440" s="83"/>
    </row>
    <row r="905441" spans="16:16" x14ac:dyDescent="0.3">
      <c r="P905441" s="83"/>
    </row>
    <row r="905442" spans="16:16" x14ac:dyDescent="0.3">
      <c r="P905442" s="83"/>
    </row>
    <row r="905443" spans="16:16" x14ac:dyDescent="0.3">
      <c r="P905443" s="83"/>
    </row>
    <row r="905444" spans="16:16" x14ac:dyDescent="0.3">
      <c r="P905444" s="83"/>
    </row>
    <row r="905445" spans="16:16" x14ac:dyDescent="0.3">
      <c r="P905445" s="83"/>
    </row>
    <row r="905446" spans="16:16" x14ac:dyDescent="0.3">
      <c r="P905446" s="83"/>
    </row>
    <row r="905447" spans="16:16" x14ac:dyDescent="0.3">
      <c r="P905447" s="83"/>
    </row>
    <row r="905448" spans="16:16" x14ac:dyDescent="0.3">
      <c r="P905448" s="83"/>
    </row>
    <row r="905449" spans="16:16" x14ac:dyDescent="0.3">
      <c r="P905449" s="83"/>
    </row>
    <row r="905450" spans="16:16" x14ac:dyDescent="0.3">
      <c r="P905450" s="83"/>
    </row>
    <row r="905451" spans="16:16" x14ac:dyDescent="0.3">
      <c r="P905451" s="83"/>
    </row>
    <row r="905452" spans="16:16" x14ac:dyDescent="0.3">
      <c r="P905452" s="83"/>
    </row>
    <row r="905453" spans="16:16" x14ac:dyDescent="0.3">
      <c r="P905453" s="83"/>
    </row>
    <row r="905454" spans="16:16" x14ac:dyDescent="0.3">
      <c r="P905454" s="83"/>
    </row>
    <row r="905455" spans="16:16" x14ac:dyDescent="0.3">
      <c r="P905455" s="83"/>
    </row>
    <row r="905456" spans="16:16" x14ac:dyDescent="0.3">
      <c r="P905456" s="83"/>
    </row>
    <row r="905457" spans="16:16" x14ac:dyDescent="0.3">
      <c r="P905457" s="83"/>
    </row>
    <row r="905458" spans="16:16" x14ac:dyDescent="0.3">
      <c r="P905458" s="83"/>
    </row>
    <row r="905459" spans="16:16" x14ac:dyDescent="0.3">
      <c r="P905459" s="83"/>
    </row>
    <row r="905460" spans="16:16" x14ac:dyDescent="0.3">
      <c r="P905460" s="83"/>
    </row>
    <row r="905461" spans="16:16" x14ac:dyDescent="0.3">
      <c r="P905461" s="83"/>
    </row>
    <row r="905462" spans="16:16" x14ac:dyDescent="0.3">
      <c r="P905462" s="83"/>
    </row>
    <row r="905463" spans="16:16" x14ac:dyDescent="0.3">
      <c r="P905463" s="83"/>
    </row>
    <row r="905464" spans="16:16" x14ac:dyDescent="0.3">
      <c r="P905464" s="83"/>
    </row>
    <row r="905465" spans="16:16" x14ac:dyDescent="0.3">
      <c r="P905465" s="83"/>
    </row>
    <row r="905466" spans="16:16" x14ac:dyDescent="0.3">
      <c r="P905466" s="83"/>
    </row>
    <row r="905467" spans="16:16" x14ac:dyDescent="0.3">
      <c r="P905467" s="83"/>
    </row>
    <row r="905468" spans="16:16" x14ac:dyDescent="0.3">
      <c r="P905468" s="83"/>
    </row>
    <row r="905469" spans="16:16" x14ac:dyDescent="0.3">
      <c r="P905469" s="83"/>
    </row>
    <row r="905470" spans="16:16" x14ac:dyDescent="0.3">
      <c r="P905470" s="83"/>
    </row>
    <row r="905471" spans="16:16" x14ac:dyDescent="0.3">
      <c r="P905471" s="83"/>
    </row>
    <row r="905472" spans="16:16" x14ac:dyDescent="0.3">
      <c r="P905472" s="83"/>
    </row>
    <row r="905473" spans="16:16" x14ac:dyDescent="0.3">
      <c r="P905473" s="83"/>
    </row>
    <row r="905474" spans="16:16" x14ac:dyDescent="0.3">
      <c r="P905474" s="83"/>
    </row>
    <row r="905475" spans="16:16" x14ac:dyDescent="0.3">
      <c r="P905475" s="83"/>
    </row>
    <row r="905476" spans="16:16" x14ac:dyDescent="0.3">
      <c r="P905476" s="83"/>
    </row>
    <row r="905477" spans="16:16" x14ac:dyDescent="0.3">
      <c r="P905477" s="83"/>
    </row>
    <row r="905478" spans="16:16" x14ac:dyDescent="0.3">
      <c r="P905478" s="83"/>
    </row>
    <row r="905479" spans="16:16" x14ac:dyDescent="0.3">
      <c r="P905479" s="83"/>
    </row>
    <row r="905480" spans="16:16" x14ac:dyDescent="0.3">
      <c r="P905480" s="83"/>
    </row>
    <row r="905481" spans="16:16" x14ac:dyDescent="0.3">
      <c r="P905481" s="83"/>
    </row>
    <row r="905482" spans="16:16" x14ac:dyDescent="0.3">
      <c r="P905482" s="83"/>
    </row>
    <row r="905483" spans="16:16" x14ac:dyDescent="0.3">
      <c r="P905483" s="83"/>
    </row>
    <row r="905484" spans="16:16" x14ac:dyDescent="0.3">
      <c r="P905484" s="83"/>
    </row>
    <row r="905485" spans="16:16" x14ac:dyDescent="0.3">
      <c r="P905485" s="83"/>
    </row>
    <row r="905486" spans="16:16" x14ac:dyDescent="0.3">
      <c r="P905486" s="83"/>
    </row>
    <row r="905487" spans="16:16" x14ac:dyDescent="0.3">
      <c r="P905487" s="83"/>
    </row>
    <row r="905488" spans="16:16" x14ac:dyDescent="0.3">
      <c r="P905488" s="83"/>
    </row>
    <row r="905489" spans="16:16" x14ac:dyDescent="0.3">
      <c r="P905489" s="83"/>
    </row>
    <row r="905490" spans="16:16" x14ac:dyDescent="0.3">
      <c r="P905490" s="83"/>
    </row>
    <row r="905491" spans="16:16" x14ac:dyDescent="0.3">
      <c r="P905491" s="83"/>
    </row>
    <row r="905492" spans="16:16" x14ac:dyDescent="0.3">
      <c r="P905492" s="83"/>
    </row>
    <row r="905493" spans="16:16" x14ac:dyDescent="0.3">
      <c r="P905493" s="83"/>
    </row>
    <row r="905494" spans="16:16" x14ac:dyDescent="0.3">
      <c r="P905494" s="83"/>
    </row>
    <row r="905495" spans="16:16" x14ac:dyDescent="0.3">
      <c r="P905495" s="83"/>
    </row>
    <row r="905496" spans="16:16" x14ac:dyDescent="0.3">
      <c r="P905496" s="83"/>
    </row>
    <row r="905497" spans="16:16" x14ac:dyDescent="0.3">
      <c r="P905497" s="83"/>
    </row>
    <row r="905498" spans="16:16" x14ac:dyDescent="0.3">
      <c r="P905498" s="83"/>
    </row>
    <row r="905499" spans="16:16" x14ac:dyDescent="0.3">
      <c r="P905499" s="83"/>
    </row>
    <row r="905500" spans="16:16" x14ac:dyDescent="0.3">
      <c r="P905500" s="83"/>
    </row>
    <row r="905501" spans="16:16" x14ac:dyDescent="0.3">
      <c r="P905501" s="83"/>
    </row>
    <row r="905502" spans="16:16" x14ac:dyDescent="0.3">
      <c r="P905502" s="83"/>
    </row>
    <row r="905503" spans="16:16" x14ac:dyDescent="0.3">
      <c r="P905503" s="83"/>
    </row>
    <row r="905504" spans="16:16" x14ac:dyDescent="0.3">
      <c r="P905504" s="83"/>
    </row>
    <row r="905505" spans="16:16" x14ac:dyDescent="0.3">
      <c r="P905505" s="83"/>
    </row>
    <row r="905506" spans="16:16" x14ac:dyDescent="0.3">
      <c r="P905506" s="83"/>
    </row>
    <row r="905507" spans="16:16" x14ac:dyDescent="0.3">
      <c r="P905507" s="83"/>
    </row>
    <row r="905508" spans="16:16" x14ac:dyDescent="0.3">
      <c r="P905508" s="83"/>
    </row>
    <row r="905509" spans="16:16" x14ac:dyDescent="0.3">
      <c r="P905509" s="83"/>
    </row>
    <row r="905510" spans="16:16" x14ac:dyDescent="0.3">
      <c r="P905510" s="83"/>
    </row>
    <row r="905511" spans="16:16" x14ac:dyDescent="0.3">
      <c r="P905511" s="83"/>
    </row>
    <row r="905512" spans="16:16" x14ac:dyDescent="0.3">
      <c r="P905512" s="83"/>
    </row>
    <row r="905513" spans="16:16" x14ac:dyDescent="0.3">
      <c r="P905513" s="83"/>
    </row>
    <row r="905514" spans="16:16" x14ac:dyDescent="0.3">
      <c r="P905514" s="83"/>
    </row>
    <row r="905515" spans="16:16" x14ac:dyDescent="0.3">
      <c r="P905515" s="83"/>
    </row>
    <row r="905516" spans="16:16" x14ac:dyDescent="0.3">
      <c r="P905516" s="83"/>
    </row>
    <row r="905517" spans="16:16" x14ac:dyDescent="0.3">
      <c r="P905517" s="83"/>
    </row>
    <row r="905518" spans="16:16" x14ac:dyDescent="0.3">
      <c r="P905518" s="83"/>
    </row>
    <row r="905519" spans="16:16" x14ac:dyDescent="0.3">
      <c r="P905519" s="83"/>
    </row>
    <row r="905520" spans="16:16" x14ac:dyDescent="0.3">
      <c r="P905520" s="83"/>
    </row>
    <row r="905521" spans="16:16" x14ac:dyDescent="0.3">
      <c r="P905521" s="83"/>
    </row>
    <row r="905522" spans="16:16" x14ac:dyDescent="0.3">
      <c r="P905522" s="83"/>
    </row>
    <row r="905523" spans="16:16" x14ac:dyDescent="0.3">
      <c r="P905523" s="83"/>
    </row>
    <row r="905524" spans="16:16" x14ac:dyDescent="0.3">
      <c r="P905524" s="83"/>
    </row>
    <row r="905525" spans="16:16" x14ac:dyDescent="0.3">
      <c r="P905525" s="83"/>
    </row>
    <row r="905526" spans="16:16" x14ac:dyDescent="0.3">
      <c r="P905526" s="83"/>
    </row>
    <row r="905527" spans="16:16" x14ac:dyDescent="0.3">
      <c r="P905527" s="83"/>
    </row>
    <row r="905528" spans="16:16" x14ac:dyDescent="0.3">
      <c r="P905528" s="83"/>
    </row>
    <row r="905529" spans="16:16" x14ac:dyDescent="0.3">
      <c r="P905529" s="83"/>
    </row>
    <row r="905530" spans="16:16" x14ac:dyDescent="0.3">
      <c r="P905530" s="83"/>
    </row>
    <row r="905531" spans="16:16" x14ac:dyDescent="0.3">
      <c r="P905531" s="83"/>
    </row>
    <row r="905532" spans="16:16" x14ac:dyDescent="0.3">
      <c r="P905532" s="83"/>
    </row>
    <row r="905533" spans="16:16" x14ac:dyDescent="0.3">
      <c r="P905533" s="83"/>
    </row>
    <row r="905534" spans="16:16" x14ac:dyDescent="0.3">
      <c r="P905534" s="83"/>
    </row>
    <row r="905535" spans="16:16" x14ac:dyDescent="0.3">
      <c r="P905535" s="83"/>
    </row>
    <row r="905536" spans="16:16" x14ac:dyDescent="0.3">
      <c r="P905536" s="83"/>
    </row>
    <row r="905537" spans="16:16" x14ac:dyDescent="0.3">
      <c r="P905537" s="83"/>
    </row>
    <row r="905538" spans="16:16" x14ac:dyDescent="0.3">
      <c r="P905538" s="83"/>
    </row>
    <row r="905539" spans="16:16" x14ac:dyDescent="0.3">
      <c r="P905539" s="83"/>
    </row>
    <row r="905540" spans="16:16" x14ac:dyDescent="0.3">
      <c r="P905540" s="83"/>
    </row>
    <row r="905541" spans="16:16" x14ac:dyDescent="0.3">
      <c r="P905541" s="83"/>
    </row>
    <row r="905542" spans="16:16" x14ac:dyDescent="0.3">
      <c r="P905542" s="83"/>
    </row>
    <row r="905543" spans="16:16" x14ac:dyDescent="0.3">
      <c r="P905543" s="83"/>
    </row>
    <row r="905544" spans="16:16" x14ac:dyDescent="0.3">
      <c r="P905544" s="83"/>
    </row>
    <row r="905545" spans="16:16" x14ac:dyDescent="0.3">
      <c r="P905545" s="83"/>
    </row>
    <row r="905546" spans="16:16" x14ac:dyDescent="0.3">
      <c r="P905546" s="83"/>
    </row>
    <row r="905547" spans="16:16" x14ac:dyDescent="0.3">
      <c r="P905547" s="83"/>
    </row>
    <row r="905548" spans="16:16" x14ac:dyDescent="0.3">
      <c r="P905548" s="83"/>
    </row>
    <row r="905549" spans="16:16" x14ac:dyDescent="0.3">
      <c r="P905549" s="83"/>
    </row>
    <row r="905550" spans="16:16" x14ac:dyDescent="0.3">
      <c r="P905550" s="83"/>
    </row>
    <row r="905551" spans="16:16" x14ac:dyDescent="0.3">
      <c r="P905551" s="83"/>
    </row>
    <row r="905552" spans="16:16" x14ac:dyDescent="0.3">
      <c r="P905552" s="83"/>
    </row>
    <row r="905553" spans="16:16" x14ac:dyDescent="0.3">
      <c r="P905553" s="83"/>
    </row>
    <row r="905554" spans="16:16" x14ac:dyDescent="0.3">
      <c r="P905554" s="83"/>
    </row>
    <row r="905555" spans="16:16" x14ac:dyDescent="0.3">
      <c r="P905555" s="83"/>
    </row>
    <row r="905556" spans="16:16" x14ac:dyDescent="0.3">
      <c r="P905556" s="83"/>
    </row>
    <row r="905557" spans="16:16" x14ac:dyDescent="0.3">
      <c r="P905557" s="83"/>
    </row>
    <row r="905558" spans="16:16" x14ac:dyDescent="0.3">
      <c r="P905558" s="83"/>
    </row>
    <row r="905559" spans="16:16" x14ac:dyDescent="0.3">
      <c r="P905559" s="83"/>
    </row>
    <row r="905560" spans="16:16" x14ac:dyDescent="0.3">
      <c r="P905560" s="83"/>
    </row>
    <row r="905561" spans="16:16" x14ac:dyDescent="0.3">
      <c r="P905561" s="83"/>
    </row>
    <row r="905562" spans="16:16" x14ac:dyDescent="0.3">
      <c r="P905562" s="83"/>
    </row>
    <row r="905563" spans="16:16" x14ac:dyDescent="0.3">
      <c r="P905563" s="83"/>
    </row>
    <row r="905564" spans="16:16" x14ac:dyDescent="0.3">
      <c r="P905564" s="83"/>
    </row>
    <row r="905565" spans="16:16" x14ac:dyDescent="0.3">
      <c r="P905565" s="83"/>
    </row>
    <row r="905566" spans="16:16" x14ac:dyDescent="0.3">
      <c r="P905566" s="83"/>
    </row>
    <row r="905567" spans="16:16" x14ac:dyDescent="0.3">
      <c r="P905567" s="83"/>
    </row>
    <row r="905568" spans="16:16" x14ac:dyDescent="0.3">
      <c r="P905568" s="83"/>
    </row>
    <row r="905569" spans="16:16" x14ac:dyDescent="0.3">
      <c r="P905569" s="83"/>
    </row>
    <row r="905570" spans="16:16" x14ac:dyDescent="0.3">
      <c r="P905570" s="83"/>
    </row>
    <row r="905571" spans="16:16" x14ac:dyDescent="0.3">
      <c r="P905571" s="83"/>
    </row>
    <row r="905572" spans="16:16" x14ac:dyDescent="0.3">
      <c r="P905572" s="83"/>
    </row>
    <row r="905573" spans="16:16" x14ac:dyDescent="0.3">
      <c r="P905573" s="83"/>
    </row>
    <row r="905574" spans="16:16" x14ac:dyDescent="0.3">
      <c r="P905574" s="83"/>
    </row>
    <row r="905575" spans="16:16" x14ac:dyDescent="0.3">
      <c r="P905575" s="83"/>
    </row>
    <row r="905576" spans="16:16" x14ac:dyDescent="0.3">
      <c r="P905576" s="83"/>
    </row>
    <row r="905577" spans="16:16" x14ac:dyDescent="0.3">
      <c r="P905577" s="83"/>
    </row>
    <row r="905578" spans="16:16" x14ac:dyDescent="0.3">
      <c r="P905578" s="83"/>
    </row>
    <row r="905579" spans="16:16" x14ac:dyDescent="0.3">
      <c r="P905579" s="83"/>
    </row>
    <row r="905580" spans="16:16" x14ac:dyDescent="0.3">
      <c r="P905580" s="83"/>
    </row>
    <row r="905581" spans="16:16" x14ac:dyDescent="0.3">
      <c r="P905581" s="83"/>
    </row>
    <row r="905582" spans="16:16" x14ac:dyDescent="0.3">
      <c r="P905582" s="83"/>
    </row>
    <row r="905583" spans="16:16" x14ac:dyDescent="0.3">
      <c r="P905583" s="83"/>
    </row>
    <row r="905584" spans="16:16" x14ac:dyDescent="0.3">
      <c r="P905584" s="83"/>
    </row>
    <row r="905585" spans="16:16" x14ac:dyDescent="0.3">
      <c r="P905585" s="83"/>
    </row>
    <row r="905586" spans="16:16" x14ac:dyDescent="0.3">
      <c r="P905586" s="83"/>
    </row>
    <row r="905587" spans="16:16" x14ac:dyDescent="0.3">
      <c r="P905587" s="83"/>
    </row>
    <row r="905588" spans="16:16" x14ac:dyDescent="0.3">
      <c r="P905588" s="83"/>
    </row>
    <row r="905589" spans="16:16" x14ac:dyDescent="0.3">
      <c r="P905589" s="83"/>
    </row>
    <row r="905590" spans="16:16" x14ac:dyDescent="0.3">
      <c r="P905590" s="83"/>
    </row>
    <row r="905591" spans="16:16" x14ac:dyDescent="0.3">
      <c r="P905591" s="83"/>
    </row>
    <row r="905592" spans="16:16" x14ac:dyDescent="0.3">
      <c r="P905592" s="83"/>
    </row>
    <row r="905593" spans="16:16" x14ac:dyDescent="0.3">
      <c r="P905593" s="83"/>
    </row>
    <row r="905594" spans="16:16" x14ac:dyDescent="0.3">
      <c r="P905594" s="83"/>
    </row>
    <row r="905595" spans="16:16" x14ac:dyDescent="0.3">
      <c r="P905595" s="83"/>
    </row>
    <row r="905596" spans="16:16" x14ac:dyDescent="0.3">
      <c r="P905596" s="83"/>
    </row>
    <row r="905597" spans="16:16" x14ac:dyDescent="0.3">
      <c r="P905597" s="83"/>
    </row>
    <row r="905598" spans="16:16" x14ac:dyDescent="0.3">
      <c r="P905598" s="83"/>
    </row>
    <row r="905599" spans="16:16" x14ac:dyDescent="0.3">
      <c r="P905599" s="83"/>
    </row>
    <row r="905600" spans="16:16" x14ac:dyDescent="0.3">
      <c r="P905600" s="83"/>
    </row>
    <row r="905601" spans="16:16" x14ac:dyDescent="0.3">
      <c r="P905601" s="83"/>
    </row>
    <row r="905602" spans="16:16" x14ac:dyDescent="0.3">
      <c r="P905602" s="83"/>
    </row>
    <row r="905603" spans="16:16" x14ac:dyDescent="0.3">
      <c r="P905603" s="83"/>
    </row>
    <row r="905604" spans="16:16" x14ac:dyDescent="0.3">
      <c r="P905604" s="83"/>
    </row>
    <row r="905605" spans="16:16" x14ac:dyDescent="0.3">
      <c r="P905605" s="83"/>
    </row>
    <row r="905606" spans="16:16" x14ac:dyDescent="0.3">
      <c r="P905606" s="83"/>
    </row>
    <row r="905607" spans="16:16" x14ac:dyDescent="0.3">
      <c r="P905607" s="83"/>
    </row>
    <row r="905608" spans="16:16" x14ac:dyDescent="0.3">
      <c r="P905608" s="83"/>
    </row>
    <row r="905609" spans="16:16" x14ac:dyDescent="0.3">
      <c r="P905609" s="83"/>
    </row>
    <row r="905610" spans="16:16" x14ac:dyDescent="0.3">
      <c r="P905610" s="83"/>
    </row>
    <row r="905611" spans="16:16" x14ac:dyDescent="0.3">
      <c r="P905611" s="83"/>
    </row>
    <row r="905612" spans="16:16" x14ac:dyDescent="0.3">
      <c r="P905612" s="83"/>
    </row>
    <row r="905613" spans="16:16" x14ac:dyDescent="0.3">
      <c r="P905613" s="83"/>
    </row>
    <row r="905614" spans="16:16" x14ac:dyDescent="0.3">
      <c r="P905614" s="83"/>
    </row>
    <row r="905615" spans="16:16" x14ac:dyDescent="0.3">
      <c r="P905615" s="83"/>
    </row>
    <row r="905616" spans="16:16" x14ac:dyDescent="0.3">
      <c r="P905616" s="83"/>
    </row>
    <row r="905617" spans="16:16" x14ac:dyDescent="0.3">
      <c r="P905617" s="83"/>
    </row>
    <row r="905618" spans="16:16" x14ac:dyDescent="0.3">
      <c r="P905618" s="83"/>
    </row>
    <row r="905619" spans="16:16" x14ac:dyDescent="0.3">
      <c r="P905619" s="83"/>
    </row>
    <row r="905620" spans="16:16" x14ac:dyDescent="0.3">
      <c r="P905620" s="83"/>
    </row>
    <row r="905621" spans="16:16" x14ac:dyDescent="0.3">
      <c r="P905621" s="83"/>
    </row>
    <row r="905622" spans="16:16" x14ac:dyDescent="0.3">
      <c r="P905622" s="83"/>
    </row>
    <row r="905623" spans="16:16" x14ac:dyDescent="0.3">
      <c r="P905623" s="83"/>
    </row>
    <row r="905624" spans="16:16" x14ac:dyDescent="0.3">
      <c r="P905624" s="83"/>
    </row>
    <row r="905625" spans="16:16" x14ac:dyDescent="0.3">
      <c r="P905625" s="83"/>
    </row>
    <row r="905626" spans="16:16" x14ac:dyDescent="0.3">
      <c r="P905626" s="83"/>
    </row>
    <row r="905627" spans="16:16" x14ac:dyDescent="0.3">
      <c r="P905627" s="83"/>
    </row>
    <row r="905628" spans="16:16" x14ac:dyDescent="0.3">
      <c r="P905628" s="83"/>
    </row>
    <row r="905629" spans="16:16" x14ac:dyDescent="0.3">
      <c r="P905629" s="83"/>
    </row>
    <row r="905630" spans="16:16" x14ac:dyDescent="0.3">
      <c r="P905630" s="83"/>
    </row>
    <row r="905631" spans="16:16" x14ac:dyDescent="0.3">
      <c r="P905631" s="83"/>
    </row>
    <row r="905632" spans="16:16" x14ac:dyDescent="0.3">
      <c r="P905632" s="83"/>
    </row>
    <row r="905633" spans="16:16" x14ac:dyDescent="0.3">
      <c r="P905633" s="83"/>
    </row>
    <row r="905634" spans="16:16" x14ac:dyDescent="0.3">
      <c r="P905634" s="83"/>
    </row>
    <row r="905635" spans="16:16" x14ac:dyDescent="0.3">
      <c r="P905635" s="83"/>
    </row>
    <row r="905636" spans="16:16" x14ac:dyDescent="0.3">
      <c r="P905636" s="83"/>
    </row>
    <row r="905637" spans="16:16" x14ac:dyDescent="0.3">
      <c r="P905637" s="83"/>
    </row>
    <row r="905638" spans="16:16" x14ac:dyDescent="0.3">
      <c r="P905638" s="83"/>
    </row>
    <row r="905639" spans="16:16" x14ac:dyDescent="0.3">
      <c r="P905639" s="83"/>
    </row>
    <row r="905640" spans="16:16" x14ac:dyDescent="0.3">
      <c r="P905640" s="83"/>
    </row>
    <row r="905641" spans="16:16" x14ac:dyDescent="0.3">
      <c r="P905641" s="83"/>
    </row>
    <row r="905642" spans="16:16" x14ac:dyDescent="0.3">
      <c r="P905642" s="83"/>
    </row>
    <row r="905643" spans="16:16" x14ac:dyDescent="0.3">
      <c r="P905643" s="83"/>
    </row>
    <row r="905644" spans="16:16" x14ac:dyDescent="0.3">
      <c r="P905644" s="83"/>
    </row>
    <row r="905645" spans="16:16" x14ac:dyDescent="0.3">
      <c r="P905645" s="83"/>
    </row>
    <row r="905646" spans="16:16" x14ac:dyDescent="0.3">
      <c r="P905646" s="83"/>
    </row>
    <row r="905647" spans="16:16" x14ac:dyDescent="0.3">
      <c r="P905647" s="83"/>
    </row>
    <row r="905648" spans="16:16" x14ac:dyDescent="0.3">
      <c r="P905648" s="83"/>
    </row>
    <row r="905649" spans="16:16" x14ac:dyDescent="0.3">
      <c r="P905649" s="83"/>
    </row>
    <row r="905650" spans="16:16" x14ac:dyDescent="0.3">
      <c r="P905650" s="83"/>
    </row>
    <row r="905651" spans="16:16" x14ac:dyDescent="0.3">
      <c r="P905651" s="83"/>
    </row>
    <row r="905652" spans="16:16" x14ac:dyDescent="0.3">
      <c r="P905652" s="83"/>
    </row>
    <row r="905653" spans="16:16" x14ac:dyDescent="0.3">
      <c r="P905653" s="83"/>
    </row>
    <row r="905654" spans="16:16" x14ac:dyDescent="0.3">
      <c r="P905654" s="83"/>
    </row>
    <row r="905655" spans="16:16" x14ac:dyDescent="0.3">
      <c r="P905655" s="83"/>
    </row>
    <row r="905656" spans="16:16" x14ac:dyDescent="0.3">
      <c r="P905656" s="83"/>
    </row>
    <row r="905657" spans="16:16" x14ac:dyDescent="0.3">
      <c r="P905657" s="83"/>
    </row>
    <row r="905658" spans="16:16" x14ac:dyDescent="0.3">
      <c r="P905658" s="83"/>
    </row>
    <row r="905659" spans="16:16" x14ac:dyDescent="0.3">
      <c r="P905659" s="83"/>
    </row>
    <row r="905660" spans="16:16" x14ac:dyDescent="0.3">
      <c r="P905660" s="83"/>
    </row>
    <row r="905661" spans="16:16" x14ac:dyDescent="0.3">
      <c r="P905661" s="83"/>
    </row>
    <row r="905662" spans="16:16" x14ac:dyDescent="0.3">
      <c r="P905662" s="83"/>
    </row>
    <row r="905663" spans="16:16" x14ac:dyDescent="0.3">
      <c r="P905663" s="83"/>
    </row>
    <row r="905664" spans="16:16" x14ac:dyDescent="0.3">
      <c r="P905664" s="83"/>
    </row>
    <row r="905665" spans="16:16" x14ac:dyDescent="0.3">
      <c r="P905665" s="83"/>
    </row>
    <row r="905666" spans="16:16" x14ac:dyDescent="0.3">
      <c r="P905666" s="83"/>
    </row>
    <row r="905667" spans="16:16" x14ac:dyDescent="0.3">
      <c r="P905667" s="83"/>
    </row>
    <row r="905668" spans="16:16" x14ac:dyDescent="0.3">
      <c r="P905668" s="83"/>
    </row>
    <row r="905669" spans="16:16" x14ac:dyDescent="0.3">
      <c r="P905669" s="83"/>
    </row>
    <row r="905670" spans="16:16" x14ac:dyDescent="0.3">
      <c r="P905670" s="83"/>
    </row>
    <row r="905671" spans="16:16" x14ac:dyDescent="0.3">
      <c r="P905671" s="83"/>
    </row>
    <row r="905672" spans="16:16" x14ac:dyDescent="0.3">
      <c r="P905672" s="83"/>
    </row>
    <row r="905673" spans="16:16" x14ac:dyDescent="0.3">
      <c r="P905673" s="83"/>
    </row>
    <row r="905674" spans="16:16" x14ac:dyDescent="0.3">
      <c r="P905674" s="83"/>
    </row>
    <row r="905675" spans="16:16" x14ac:dyDescent="0.3">
      <c r="P905675" s="83"/>
    </row>
    <row r="905676" spans="16:16" x14ac:dyDescent="0.3">
      <c r="P905676" s="83"/>
    </row>
    <row r="905677" spans="16:16" x14ac:dyDescent="0.3">
      <c r="P905677" s="83"/>
    </row>
    <row r="905678" spans="16:16" x14ac:dyDescent="0.3">
      <c r="P905678" s="83"/>
    </row>
    <row r="905679" spans="16:16" x14ac:dyDescent="0.3">
      <c r="P905679" s="83"/>
    </row>
    <row r="905680" spans="16:16" x14ac:dyDescent="0.3">
      <c r="P905680" s="83"/>
    </row>
    <row r="905681" spans="16:16" x14ac:dyDescent="0.3">
      <c r="P905681" s="83"/>
    </row>
    <row r="905682" spans="16:16" x14ac:dyDescent="0.3">
      <c r="P905682" s="83"/>
    </row>
    <row r="905683" spans="16:16" x14ac:dyDescent="0.3">
      <c r="P905683" s="83"/>
    </row>
    <row r="905684" spans="16:16" x14ac:dyDescent="0.3">
      <c r="P905684" s="83"/>
    </row>
    <row r="905685" spans="16:16" x14ac:dyDescent="0.3">
      <c r="P905685" s="83"/>
    </row>
    <row r="905686" spans="16:16" x14ac:dyDescent="0.3">
      <c r="P905686" s="83"/>
    </row>
    <row r="905687" spans="16:16" x14ac:dyDescent="0.3">
      <c r="P905687" s="83"/>
    </row>
    <row r="905688" spans="16:16" x14ac:dyDescent="0.3">
      <c r="P905688" s="83"/>
    </row>
    <row r="905689" spans="16:16" x14ac:dyDescent="0.3">
      <c r="P905689" s="83"/>
    </row>
    <row r="905690" spans="16:16" x14ac:dyDescent="0.3">
      <c r="P905690" s="83"/>
    </row>
    <row r="905691" spans="16:16" x14ac:dyDescent="0.3">
      <c r="P905691" s="83"/>
    </row>
    <row r="905692" spans="16:16" x14ac:dyDescent="0.3">
      <c r="P905692" s="83"/>
    </row>
    <row r="905693" spans="16:16" x14ac:dyDescent="0.3">
      <c r="P905693" s="83"/>
    </row>
    <row r="905694" spans="16:16" x14ac:dyDescent="0.3">
      <c r="P905694" s="83"/>
    </row>
    <row r="905695" spans="16:16" x14ac:dyDescent="0.3">
      <c r="P905695" s="83"/>
    </row>
    <row r="905696" spans="16:16" x14ac:dyDescent="0.3">
      <c r="P905696" s="83"/>
    </row>
    <row r="905697" spans="16:16" x14ac:dyDescent="0.3">
      <c r="P905697" s="83"/>
    </row>
    <row r="905698" spans="16:16" x14ac:dyDescent="0.3">
      <c r="P905698" s="83"/>
    </row>
    <row r="905699" spans="16:16" x14ac:dyDescent="0.3">
      <c r="P905699" s="83"/>
    </row>
    <row r="905700" spans="16:16" x14ac:dyDescent="0.3">
      <c r="P905700" s="83"/>
    </row>
    <row r="905701" spans="16:16" x14ac:dyDescent="0.3">
      <c r="P905701" s="83"/>
    </row>
    <row r="905702" spans="16:16" x14ac:dyDescent="0.3">
      <c r="P905702" s="83"/>
    </row>
    <row r="905703" spans="16:16" x14ac:dyDescent="0.3">
      <c r="P905703" s="83"/>
    </row>
    <row r="905704" spans="16:16" x14ac:dyDescent="0.3">
      <c r="P905704" s="83"/>
    </row>
    <row r="905705" spans="16:16" x14ac:dyDescent="0.3">
      <c r="P905705" s="83"/>
    </row>
    <row r="905706" spans="16:16" x14ac:dyDescent="0.3">
      <c r="P905706" s="83"/>
    </row>
    <row r="905707" spans="16:16" x14ac:dyDescent="0.3">
      <c r="P905707" s="83"/>
    </row>
    <row r="905708" spans="16:16" x14ac:dyDescent="0.3">
      <c r="P905708" s="83"/>
    </row>
    <row r="905709" spans="16:16" x14ac:dyDescent="0.3">
      <c r="P905709" s="83"/>
    </row>
    <row r="905710" spans="16:16" x14ac:dyDescent="0.3">
      <c r="P905710" s="83"/>
    </row>
    <row r="905711" spans="16:16" x14ac:dyDescent="0.3">
      <c r="P905711" s="83"/>
    </row>
    <row r="905712" spans="16:16" x14ac:dyDescent="0.3">
      <c r="P905712" s="83"/>
    </row>
    <row r="905713" spans="16:16" x14ac:dyDescent="0.3">
      <c r="P905713" s="83"/>
    </row>
    <row r="905714" spans="16:16" x14ac:dyDescent="0.3">
      <c r="P905714" s="83"/>
    </row>
    <row r="905715" spans="16:16" x14ac:dyDescent="0.3">
      <c r="P905715" s="83"/>
    </row>
    <row r="905716" spans="16:16" x14ac:dyDescent="0.3">
      <c r="P905716" s="83"/>
    </row>
    <row r="905717" spans="16:16" x14ac:dyDescent="0.3">
      <c r="P905717" s="83"/>
    </row>
    <row r="905718" spans="16:16" x14ac:dyDescent="0.3">
      <c r="P905718" s="83"/>
    </row>
    <row r="905719" spans="16:16" x14ac:dyDescent="0.3">
      <c r="P905719" s="83"/>
    </row>
    <row r="905720" spans="16:16" x14ac:dyDescent="0.3">
      <c r="P905720" s="83"/>
    </row>
    <row r="905721" spans="16:16" x14ac:dyDescent="0.3">
      <c r="P905721" s="83"/>
    </row>
    <row r="905722" spans="16:16" x14ac:dyDescent="0.3">
      <c r="P905722" s="83"/>
    </row>
    <row r="905723" spans="16:16" x14ac:dyDescent="0.3">
      <c r="P905723" s="83"/>
    </row>
    <row r="905724" spans="16:16" x14ac:dyDescent="0.3">
      <c r="P905724" s="83"/>
    </row>
    <row r="905725" spans="16:16" x14ac:dyDescent="0.3">
      <c r="P905725" s="83"/>
    </row>
    <row r="905726" spans="16:16" x14ac:dyDescent="0.3">
      <c r="P905726" s="83"/>
    </row>
    <row r="905727" spans="16:16" x14ac:dyDescent="0.3">
      <c r="P905727" s="83"/>
    </row>
    <row r="905728" spans="16:16" x14ac:dyDescent="0.3">
      <c r="P905728" s="83"/>
    </row>
    <row r="905729" spans="16:16" x14ac:dyDescent="0.3">
      <c r="P905729" s="83"/>
    </row>
    <row r="905730" spans="16:16" x14ac:dyDescent="0.3">
      <c r="P905730" s="83"/>
    </row>
    <row r="905731" spans="16:16" x14ac:dyDescent="0.3">
      <c r="P905731" s="83"/>
    </row>
    <row r="905732" spans="16:16" x14ac:dyDescent="0.3">
      <c r="P905732" s="83"/>
    </row>
    <row r="905733" spans="16:16" x14ac:dyDescent="0.3">
      <c r="P905733" s="83"/>
    </row>
    <row r="905734" spans="16:16" x14ac:dyDescent="0.3">
      <c r="P905734" s="83"/>
    </row>
    <row r="905735" spans="16:16" x14ac:dyDescent="0.3">
      <c r="P905735" s="83"/>
    </row>
    <row r="905736" spans="16:16" x14ac:dyDescent="0.3">
      <c r="P905736" s="83"/>
    </row>
    <row r="905737" spans="16:16" x14ac:dyDescent="0.3">
      <c r="P905737" s="83"/>
    </row>
    <row r="905738" spans="16:16" x14ac:dyDescent="0.3">
      <c r="P905738" s="83"/>
    </row>
    <row r="905739" spans="16:16" x14ac:dyDescent="0.3">
      <c r="P905739" s="83"/>
    </row>
    <row r="905740" spans="16:16" x14ac:dyDescent="0.3">
      <c r="P905740" s="83"/>
    </row>
    <row r="905741" spans="16:16" x14ac:dyDescent="0.3">
      <c r="P905741" s="83"/>
    </row>
    <row r="905742" spans="16:16" x14ac:dyDescent="0.3">
      <c r="P905742" s="83"/>
    </row>
    <row r="905743" spans="16:16" x14ac:dyDescent="0.3">
      <c r="P905743" s="83"/>
    </row>
    <row r="905744" spans="16:16" x14ac:dyDescent="0.3">
      <c r="P905744" s="83"/>
    </row>
    <row r="905745" spans="16:16" x14ac:dyDescent="0.3">
      <c r="P905745" s="83"/>
    </row>
    <row r="905746" spans="16:16" x14ac:dyDescent="0.3">
      <c r="P905746" s="83"/>
    </row>
    <row r="905747" spans="16:16" x14ac:dyDescent="0.3">
      <c r="P905747" s="83"/>
    </row>
    <row r="905748" spans="16:16" x14ac:dyDescent="0.3">
      <c r="P905748" s="83"/>
    </row>
    <row r="905749" spans="16:16" x14ac:dyDescent="0.3">
      <c r="P905749" s="83"/>
    </row>
    <row r="905750" spans="16:16" x14ac:dyDescent="0.3">
      <c r="P905750" s="83"/>
    </row>
    <row r="905751" spans="16:16" x14ac:dyDescent="0.3">
      <c r="P905751" s="83"/>
    </row>
    <row r="905752" spans="16:16" x14ac:dyDescent="0.3">
      <c r="P905752" s="83"/>
    </row>
    <row r="905753" spans="16:16" x14ac:dyDescent="0.3">
      <c r="P905753" s="83"/>
    </row>
    <row r="905754" spans="16:16" x14ac:dyDescent="0.3">
      <c r="P905754" s="83"/>
    </row>
    <row r="905755" spans="16:16" x14ac:dyDescent="0.3">
      <c r="P905755" s="83"/>
    </row>
    <row r="905756" spans="16:16" x14ac:dyDescent="0.3">
      <c r="P905756" s="83"/>
    </row>
    <row r="905757" spans="16:16" x14ac:dyDescent="0.3">
      <c r="P905757" s="83"/>
    </row>
    <row r="905758" spans="16:16" x14ac:dyDescent="0.3">
      <c r="P905758" s="83"/>
    </row>
    <row r="905759" spans="16:16" x14ac:dyDescent="0.3">
      <c r="P905759" s="83"/>
    </row>
    <row r="905760" spans="16:16" x14ac:dyDescent="0.3">
      <c r="P905760" s="83"/>
    </row>
    <row r="905761" spans="16:16" x14ac:dyDescent="0.3">
      <c r="P905761" s="83"/>
    </row>
    <row r="905762" spans="16:16" x14ac:dyDescent="0.3">
      <c r="P905762" s="83"/>
    </row>
    <row r="905763" spans="16:16" x14ac:dyDescent="0.3">
      <c r="P905763" s="83"/>
    </row>
    <row r="905764" spans="16:16" x14ac:dyDescent="0.3">
      <c r="P905764" s="83"/>
    </row>
    <row r="905765" spans="16:16" x14ac:dyDescent="0.3">
      <c r="P905765" s="83"/>
    </row>
    <row r="905766" spans="16:16" x14ac:dyDescent="0.3">
      <c r="P905766" s="83"/>
    </row>
    <row r="905767" spans="16:16" x14ac:dyDescent="0.3">
      <c r="P905767" s="83"/>
    </row>
    <row r="905768" spans="16:16" x14ac:dyDescent="0.3">
      <c r="P905768" s="83"/>
    </row>
    <row r="905769" spans="16:16" x14ac:dyDescent="0.3">
      <c r="P905769" s="83"/>
    </row>
    <row r="905770" spans="16:16" x14ac:dyDescent="0.3">
      <c r="P905770" s="83"/>
    </row>
    <row r="905771" spans="16:16" x14ac:dyDescent="0.3">
      <c r="P905771" s="83"/>
    </row>
    <row r="905772" spans="16:16" x14ac:dyDescent="0.3">
      <c r="P905772" s="83"/>
    </row>
    <row r="905773" spans="16:16" x14ac:dyDescent="0.3">
      <c r="P905773" s="83"/>
    </row>
    <row r="905774" spans="16:16" x14ac:dyDescent="0.3">
      <c r="P905774" s="83"/>
    </row>
    <row r="905775" spans="16:16" x14ac:dyDescent="0.3">
      <c r="P905775" s="83"/>
    </row>
    <row r="905776" spans="16:16" x14ac:dyDescent="0.3">
      <c r="P905776" s="83"/>
    </row>
    <row r="905777" spans="16:16" x14ac:dyDescent="0.3">
      <c r="P905777" s="83"/>
    </row>
    <row r="905778" spans="16:16" x14ac:dyDescent="0.3">
      <c r="P905778" s="83"/>
    </row>
    <row r="905779" spans="16:16" x14ac:dyDescent="0.3">
      <c r="P905779" s="83"/>
    </row>
    <row r="905780" spans="16:16" x14ac:dyDescent="0.3">
      <c r="P905780" s="83"/>
    </row>
    <row r="905781" spans="16:16" x14ac:dyDescent="0.3">
      <c r="P905781" s="83"/>
    </row>
    <row r="905782" spans="16:16" x14ac:dyDescent="0.3">
      <c r="P905782" s="83"/>
    </row>
    <row r="905783" spans="16:16" x14ac:dyDescent="0.3">
      <c r="P905783" s="83"/>
    </row>
    <row r="905784" spans="16:16" x14ac:dyDescent="0.3">
      <c r="P905784" s="83"/>
    </row>
    <row r="905785" spans="16:16" x14ac:dyDescent="0.3">
      <c r="P905785" s="83"/>
    </row>
    <row r="905786" spans="16:16" x14ac:dyDescent="0.3">
      <c r="P905786" s="83"/>
    </row>
    <row r="905787" spans="16:16" x14ac:dyDescent="0.3">
      <c r="P905787" s="83"/>
    </row>
    <row r="905788" spans="16:16" x14ac:dyDescent="0.3">
      <c r="P905788" s="83"/>
    </row>
    <row r="905789" spans="16:16" x14ac:dyDescent="0.3">
      <c r="P905789" s="83"/>
    </row>
    <row r="905790" spans="16:16" x14ac:dyDescent="0.3">
      <c r="P905790" s="83"/>
    </row>
    <row r="905791" spans="16:16" x14ac:dyDescent="0.3">
      <c r="P905791" s="83"/>
    </row>
    <row r="905792" spans="16:16" x14ac:dyDescent="0.3">
      <c r="P905792" s="83"/>
    </row>
    <row r="905793" spans="16:16" x14ac:dyDescent="0.3">
      <c r="P905793" s="83"/>
    </row>
    <row r="905794" spans="16:16" x14ac:dyDescent="0.3">
      <c r="P905794" s="83"/>
    </row>
    <row r="905795" spans="16:16" x14ac:dyDescent="0.3">
      <c r="P905795" s="83"/>
    </row>
    <row r="905796" spans="16:16" x14ac:dyDescent="0.3">
      <c r="P905796" s="83"/>
    </row>
    <row r="905797" spans="16:16" x14ac:dyDescent="0.3">
      <c r="P905797" s="83"/>
    </row>
    <row r="905798" spans="16:16" x14ac:dyDescent="0.3">
      <c r="P905798" s="83"/>
    </row>
    <row r="905799" spans="16:16" x14ac:dyDescent="0.3">
      <c r="P905799" s="83"/>
    </row>
    <row r="905800" spans="16:16" x14ac:dyDescent="0.3">
      <c r="P905800" s="83"/>
    </row>
    <row r="905801" spans="16:16" x14ac:dyDescent="0.3">
      <c r="P905801" s="83"/>
    </row>
    <row r="905802" spans="16:16" x14ac:dyDescent="0.3">
      <c r="P905802" s="83"/>
    </row>
    <row r="905803" spans="16:16" x14ac:dyDescent="0.3">
      <c r="P905803" s="83"/>
    </row>
    <row r="905804" spans="16:16" x14ac:dyDescent="0.3">
      <c r="P905804" s="83"/>
    </row>
    <row r="905805" spans="16:16" x14ac:dyDescent="0.3">
      <c r="P905805" s="83"/>
    </row>
    <row r="905806" spans="16:16" x14ac:dyDescent="0.3">
      <c r="P905806" s="83"/>
    </row>
    <row r="905807" spans="16:16" x14ac:dyDescent="0.3">
      <c r="P905807" s="83"/>
    </row>
    <row r="905808" spans="16:16" x14ac:dyDescent="0.3">
      <c r="P905808" s="83"/>
    </row>
    <row r="905809" spans="16:16" x14ac:dyDescent="0.3">
      <c r="P905809" s="83"/>
    </row>
    <row r="905810" spans="16:16" x14ac:dyDescent="0.3">
      <c r="P905810" s="83"/>
    </row>
    <row r="905811" spans="16:16" x14ac:dyDescent="0.3">
      <c r="P905811" s="83"/>
    </row>
    <row r="905812" spans="16:16" x14ac:dyDescent="0.3">
      <c r="P905812" s="83"/>
    </row>
    <row r="905813" spans="16:16" x14ac:dyDescent="0.3">
      <c r="P905813" s="83"/>
    </row>
    <row r="905814" spans="16:16" x14ac:dyDescent="0.3">
      <c r="P905814" s="83"/>
    </row>
    <row r="905815" spans="16:16" x14ac:dyDescent="0.3">
      <c r="P905815" s="83"/>
    </row>
    <row r="905816" spans="16:16" x14ac:dyDescent="0.3">
      <c r="P905816" s="83"/>
    </row>
    <row r="905817" spans="16:16" x14ac:dyDescent="0.3">
      <c r="P905817" s="83"/>
    </row>
    <row r="905818" spans="16:16" x14ac:dyDescent="0.3">
      <c r="P905818" s="83"/>
    </row>
    <row r="905819" spans="16:16" x14ac:dyDescent="0.3">
      <c r="P905819" s="83"/>
    </row>
    <row r="905820" spans="16:16" x14ac:dyDescent="0.3">
      <c r="P905820" s="83"/>
    </row>
    <row r="905821" spans="16:16" x14ac:dyDescent="0.3">
      <c r="P905821" s="83"/>
    </row>
    <row r="905822" spans="16:16" x14ac:dyDescent="0.3">
      <c r="P905822" s="83"/>
    </row>
    <row r="905823" spans="16:16" x14ac:dyDescent="0.3">
      <c r="P905823" s="83"/>
    </row>
    <row r="905824" spans="16:16" x14ac:dyDescent="0.3">
      <c r="P905824" s="83"/>
    </row>
    <row r="905825" spans="16:16" x14ac:dyDescent="0.3">
      <c r="P905825" s="83"/>
    </row>
    <row r="905826" spans="16:16" x14ac:dyDescent="0.3">
      <c r="P905826" s="83"/>
    </row>
    <row r="905827" spans="16:16" x14ac:dyDescent="0.3">
      <c r="P905827" s="83"/>
    </row>
    <row r="905828" spans="16:16" x14ac:dyDescent="0.3">
      <c r="P905828" s="83"/>
    </row>
    <row r="905829" spans="16:16" x14ac:dyDescent="0.3">
      <c r="P905829" s="83"/>
    </row>
    <row r="905830" spans="16:16" x14ac:dyDescent="0.3">
      <c r="P905830" s="83"/>
    </row>
    <row r="905831" spans="16:16" x14ac:dyDescent="0.3">
      <c r="P905831" s="83"/>
    </row>
    <row r="905832" spans="16:16" x14ac:dyDescent="0.3">
      <c r="P905832" s="83"/>
    </row>
    <row r="905833" spans="16:16" x14ac:dyDescent="0.3">
      <c r="P905833" s="83"/>
    </row>
    <row r="905834" spans="16:16" x14ac:dyDescent="0.3">
      <c r="P905834" s="83"/>
    </row>
    <row r="905835" spans="16:16" x14ac:dyDescent="0.3">
      <c r="P905835" s="83"/>
    </row>
    <row r="905836" spans="16:16" x14ac:dyDescent="0.3">
      <c r="P905836" s="83"/>
    </row>
    <row r="905837" spans="16:16" x14ac:dyDescent="0.3">
      <c r="P905837" s="83"/>
    </row>
    <row r="905838" spans="16:16" x14ac:dyDescent="0.3">
      <c r="P905838" s="83"/>
    </row>
    <row r="905839" spans="16:16" x14ac:dyDescent="0.3">
      <c r="P905839" s="83"/>
    </row>
    <row r="905840" spans="16:16" x14ac:dyDescent="0.3">
      <c r="P905840" s="83"/>
    </row>
    <row r="905841" spans="16:16" x14ac:dyDescent="0.3">
      <c r="P905841" s="83"/>
    </row>
    <row r="905842" spans="16:16" x14ac:dyDescent="0.3">
      <c r="P905842" s="83"/>
    </row>
    <row r="905843" spans="16:16" x14ac:dyDescent="0.3">
      <c r="P905843" s="83"/>
    </row>
    <row r="905844" spans="16:16" x14ac:dyDescent="0.3">
      <c r="P905844" s="83"/>
    </row>
    <row r="905845" spans="16:16" x14ac:dyDescent="0.3">
      <c r="P905845" s="83"/>
    </row>
    <row r="905846" spans="16:16" x14ac:dyDescent="0.3">
      <c r="P905846" s="83"/>
    </row>
    <row r="905847" spans="16:16" x14ac:dyDescent="0.3">
      <c r="P905847" s="83"/>
    </row>
    <row r="905848" spans="16:16" x14ac:dyDescent="0.3">
      <c r="P905848" s="83"/>
    </row>
    <row r="905849" spans="16:16" x14ac:dyDescent="0.3">
      <c r="P905849" s="83"/>
    </row>
    <row r="905850" spans="16:16" x14ac:dyDescent="0.3">
      <c r="P905850" s="83"/>
    </row>
    <row r="905851" spans="16:16" x14ac:dyDescent="0.3">
      <c r="P905851" s="83"/>
    </row>
    <row r="905852" spans="16:16" x14ac:dyDescent="0.3">
      <c r="P905852" s="83"/>
    </row>
    <row r="905853" spans="16:16" x14ac:dyDescent="0.3">
      <c r="P905853" s="83"/>
    </row>
    <row r="905854" spans="16:16" x14ac:dyDescent="0.3">
      <c r="P905854" s="83"/>
    </row>
    <row r="905855" spans="16:16" x14ac:dyDescent="0.3">
      <c r="P905855" s="83"/>
    </row>
    <row r="905856" spans="16:16" x14ac:dyDescent="0.3">
      <c r="P905856" s="83"/>
    </row>
    <row r="905857" spans="16:16" x14ac:dyDescent="0.3">
      <c r="P905857" s="83"/>
    </row>
    <row r="905858" spans="16:16" x14ac:dyDescent="0.3">
      <c r="P905858" s="83"/>
    </row>
    <row r="905859" spans="16:16" x14ac:dyDescent="0.3">
      <c r="P905859" s="83"/>
    </row>
    <row r="905860" spans="16:16" x14ac:dyDescent="0.3">
      <c r="P905860" s="83"/>
    </row>
    <row r="905861" spans="16:16" x14ac:dyDescent="0.3">
      <c r="P905861" s="83"/>
    </row>
    <row r="905862" spans="16:16" x14ac:dyDescent="0.3">
      <c r="P905862" s="83"/>
    </row>
    <row r="905863" spans="16:16" x14ac:dyDescent="0.3">
      <c r="P905863" s="83"/>
    </row>
    <row r="905864" spans="16:16" x14ac:dyDescent="0.3">
      <c r="P905864" s="83"/>
    </row>
    <row r="905865" spans="16:16" x14ac:dyDescent="0.3">
      <c r="P905865" s="83"/>
    </row>
    <row r="905866" spans="16:16" x14ac:dyDescent="0.3">
      <c r="P905866" s="83"/>
    </row>
    <row r="905867" spans="16:16" x14ac:dyDescent="0.3">
      <c r="P905867" s="83"/>
    </row>
    <row r="905868" spans="16:16" x14ac:dyDescent="0.3">
      <c r="P905868" s="83"/>
    </row>
    <row r="905869" spans="16:16" x14ac:dyDescent="0.3">
      <c r="P905869" s="83"/>
    </row>
    <row r="905870" spans="16:16" x14ac:dyDescent="0.3">
      <c r="P905870" s="83"/>
    </row>
    <row r="905871" spans="16:16" x14ac:dyDescent="0.3">
      <c r="P905871" s="83"/>
    </row>
    <row r="905872" spans="16:16" x14ac:dyDescent="0.3">
      <c r="P905872" s="83"/>
    </row>
    <row r="905873" spans="16:16" x14ac:dyDescent="0.3">
      <c r="P905873" s="83"/>
    </row>
    <row r="905874" spans="16:16" x14ac:dyDescent="0.3">
      <c r="P905874" s="83"/>
    </row>
    <row r="905875" spans="16:16" x14ac:dyDescent="0.3">
      <c r="P905875" s="83"/>
    </row>
    <row r="905876" spans="16:16" x14ac:dyDescent="0.3">
      <c r="P905876" s="83"/>
    </row>
    <row r="905877" spans="16:16" x14ac:dyDescent="0.3">
      <c r="P905877" s="83"/>
    </row>
    <row r="905878" spans="16:16" x14ac:dyDescent="0.3">
      <c r="P905878" s="83"/>
    </row>
    <row r="905879" spans="16:16" x14ac:dyDescent="0.3">
      <c r="P905879" s="83"/>
    </row>
    <row r="905880" spans="16:16" x14ac:dyDescent="0.3">
      <c r="P905880" s="83"/>
    </row>
    <row r="905881" spans="16:16" x14ac:dyDescent="0.3">
      <c r="P905881" s="83"/>
    </row>
    <row r="905882" spans="16:16" x14ac:dyDescent="0.3">
      <c r="P905882" s="83"/>
    </row>
    <row r="905883" spans="16:16" x14ac:dyDescent="0.3">
      <c r="P905883" s="83"/>
    </row>
    <row r="905884" spans="16:16" x14ac:dyDescent="0.3">
      <c r="P905884" s="83"/>
    </row>
    <row r="905885" spans="16:16" x14ac:dyDescent="0.3">
      <c r="P905885" s="83"/>
    </row>
    <row r="905886" spans="16:16" x14ac:dyDescent="0.3">
      <c r="P905886" s="83"/>
    </row>
    <row r="905887" spans="16:16" x14ac:dyDescent="0.3">
      <c r="P905887" s="83"/>
    </row>
    <row r="905888" spans="16:16" x14ac:dyDescent="0.3">
      <c r="P905888" s="83"/>
    </row>
    <row r="905889" spans="16:16" x14ac:dyDescent="0.3">
      <c r="P905889" s="83"/>
    </row>
    <row r="905890" spans="16:16" x14ac:dyDescent="0.3">
      <c r="P905890" s="83"/>
    </row>
    <row r="905891" spans="16:16" x14ac:dyDescent="0.3">
      <c r="P905891" s="83"/>
    </row>
    <row r="905892" spans="16:16" x14ac:dyDescent="0.3">
      <c r="P905892" s="83"/>
    </row>
    <row r="905893" spans="16:16" x14ac:dyDescent="0.3">
      <c r="P905893" s="83"/>
    </row>
    <row r="905894" spans="16:16" x14ac:dyDescent="0.3">
      <c r="P905894" s="83"/>
    </row>
    <row r="905895" spans="16:16" x14ac:dyDescent="0.3">
      <c r="P905895" s="83"/>
    </row>
    <row r="905896" spans="16:16" x14ac:dyDescent="0.3">
      <c r="P905896" s="83"/>
    </row>
    <row r="905897" spans="16:16" x14ac:dyDescent="0.3">
      <c r="P905897" s="83"/>
    </row>
    <row r="905898" spans="16:16" x14ac:dyDescent="0.3">
      <c r="P905898" s="83"/>
    </row>
    <row r="905899" spans="16:16" x14ac:dyDescent="0.3">
      <c r="P905899" s="83"/>
    </row>
    <row r="905900" spans="16:16" x14ac:dyDescent="0.3">
      <c r="P905900" s="83"/>
    </row>
    <row r="905901" spans="16:16" x14ac:dyDescent="0.3">
      <c r="P905901" s="83"/>
    </row>
    <row r="905902" spans="16:16" x14ac:dyDescent="0.3">
      <c r="P905902" s="83"/>
    </row>
    <row r="905903" spans="16:16" x14ac:dyDescent="0.3">
      <c r="P905903" s="83"/>
    </row>
    <row r="905904" spans="16:16" x14ac:dyDescent="0.3">
      <c r="P905904" s="83"/>
    </row>
    <row r="905905" spans="16:16" x14ac:dyDescent="0.3">
      <c r="P905905" s="83"/>
    </row>
    <row r="905906" spans="16:16" x14ac:dyDescent="0.3">
      <c r="P905906" s="83"/>
    </row>
    <row r="905907" spans="16:16" x14ac:dyDescent="0.3">
      <c r="P905907" s="83"/>
    </row>
    <row r="905908" spans="16:16" x14ac:dyDescent="0.3">
      <c r="P905908" s="83"/>
    </row>
    <row r="905909" spans="16:16" x14ac:dyDescent="0.3">
      <c r="P905909" s="83"/>
    </row>
    <row r="905910" spans="16:16" x14ac:dyDescent="0.3">
      <c r="P905910" s="83"/>
    </row>
    <row r="905911" spans="16:16" x14ac:dyDescent="0.3">
      <c r="P905911" s="83"/>
    </row>
    <row r="905912" spans="16:16" x14ac:dyDescent="0.3">
      <c r="P905912" s="83"/>
    </row>
    <row r="905913" spans="16:16" x14ac:dyDescent="0.3">
      <c r="P905913" s="83"/>
    </row>
    <row r="905914" spans="16:16" x14ac:dyDescent="0.3">
      <c r="P905914" s="83"/>
    </row>
    <row r="905915" spans="16:16" x14ac:dyDescent="0.3">
      <c r="P905915" s="83"/>
    </row>
    <row r="905916" spans="16:16" x14ac:dyDescent="0.3">
      <c r="P905916" s="83"/>
    </row>
    <row r="905917" spans="16:16" x14ac:dyDescent="0.3">
      <c r="P905917" s="83"/>
    </row>
    <row r="905918" spans="16:16" x14ac:dyDescent="0.3">
      <c r="P905918" s="83"/>
    </row>
    <row r="905919" spans="16:16" x14ac:dyDescent="0.3">
      <c r="P905919" s="83"/>
    </row>
    <row r="905920" spans="16:16" x14ac:dyDescent="0.3">
      <c r="P905920" s="83"/>
    </row>
    <row r="905921" spans="16:16" x14ac:dyDescent="0.3">
      <c r="P905921" s="83"/>
    </row>
    <row r="905922" spans="16:16" x14ac:dyDescent="0.3">
      <c r="P905922" s="83"/>
    </row>
    <row r="905923" spans="16:16" x14ac:dyDescent="0.3">
      <c r="P905923" s="83"/>
    </row>
    <row r="905924" spans="16:16" x14ac:dyDescent="0.3">
      <c r="P905924" s="83"/>
    </row>
    <row r="905925" spans="16:16" x14ac:dyDescent="0.3">
      <c r="P905925" s="83"/>
    </row>
    <row r="905926" spans="16:16" x14ac:dyDescent="0.3">
      <c r="P905926" s="83"/>
    </row>
    <row r="905927" spans="16:16" x14ac:dyDescent="0.3">
      <c r="P905927" s="83"/>
    </row>
    <row r="905928" spans="16:16" x14ac:dyDescent="0.3">
      <c r="P905928" s="83"/>
    </row>
    <row r="905929" spans="16:16" x14ac:dyDescent="0.3">
      <c r="P905929" s="83"/>
    </row>
    <row r="905930" spans="16:16" x14ac:dyDescent="0.3">
      <c r="P905930" s="83"/>
    </row>
    <row r="905931" spans="16:16" x14ac:dyDescent="0.3">
      <c r="P905931" s="83"/>
    </row>
    <row r="905932" spans="16:16" x14ac:dyDescent="0.3">
      <c r="P905932" s="83"/>
    </row>
    <row r="905933" spans="16:16" x14ac:dyDescent="0.3">
      <c r="P905933" s="83"/>
    </row>
    <row r="905934" spans="16:16" x14ac:dyDescent="0.3">
      <c r="P905934" s="83"/>
    </row>
    <row r="905935" spans="16:16" x14ac:dyDescent="0.3">
      <c r="P905935" s="83"/>
    </row>
    <row r="905936" spans="16:16" x14ac:dyDescent="0.3">
      <c r="P905936" s="83"/>
    </row>
    <row r="905937" spans="16:16" x14ac:dyDescent="0.3">
      <c r="P905937" s="83"/>
    </row>
    <row r="905938" spans="16:16" x14ac:dyDescent="0.3">
      <c r="P905938" s="83"/>
    </row>
    <row r="905939" spans="16:16" x14ac:dyDescent="0.3">
      <c r="P905939" s="83"/>
    </row>
    <row r="905940" spans="16:16" x14ac:dyDescent="0.3">
      <c r="P905940" s="83"/>
    </row>
    <row r="905941" spans="16:16" x14ac:dyDescent="0.3">
      <c r="P905941" s="83"/>
    </row>
    <row r="905942" spans="16:16" x14ac:dyDescent="0.3">
      <c r="P905942" s="83"/>
    </row>
    <row r="905943" spans="16:16" x14ac:dyDescent="0.3">
      <c r="P905943" s="83"/>
    </row>
    <row r="905944" spans="16:16" x14ac:dyDescent="0.3">
      <c r="P905944" s="83"/>
    </row>
    <row r="905945" spans="16:16" x14ac:dyDescent="0.3">
      <c r="P905945" s="83"/>
    </row>
    <row r="905946" spans="16:16" x14ac:dyDescent="0.3">
      <c r="P905946" s="83"/>
    </row>
    <row r="905947" spans="16:16" x14ac:dyDescent="0.3">
      <c r="P905947" s="83"/>
    </row>
    <row r="905948" spans="16:16" x14ac:dyDescent="0.3">
      <c r="P905948" s="83"/>
    </row>
    <row r="905949" spans="16:16" x14ac:dyDescent="0.3">
      <c r="P905949" s="83"/>
    </row>
    <row r="905950" spans="16:16" x14ac:dyDescent="0.3">
      <c r="P905950" s="83"/>
    </row>
    <row r="905951" spans="16:16" x14ac:dyDescent="0.3">
      <c r="P905951" s="83"/>
    </row>
    <row r="905952" spans="16:16" x14ac:dyDescent="0.3">
      <c r="P905952" s="83"/>
    </row>
    <row r="905953" spans="16:16" x14ac:dyDescent="0.3">
      <c r="P905953" s="83"/>
    </row>
    <row r="905954" spans="16:16" x14ac:dyDescent="0.3">
      <c r="P905954" s="83"/>
    </row>
    <row r="905955" spans="16:16" x14ac:dyDescent="0.3">
      <c r="P905955" s="83"/>
    </row>
    <row r="905956" spans="16:16" x14ac:dyDescent="0.3">
      <c r="P905956" s="83"/>
    </row>
    <row r="905957" spans="16:16" x14ac:dyDescent="0.3">
      <c r="P905957" s="83"/>
    </row>
    <row r="905958" spans="16:16" x14ac:dyDescent="0.3">
      <c r="P905958" s="83"/>
    </row>
    <row r="905959" spans="16:16" x14ac:dyDescent="0.3">
      <c r="P905959" s="83"/>
    </row>
    <row r="905960" spans="16:16" x14ac:dyDescent="0.3">
      <c r="P905960" s="83"/>
    </row>
    <row r="905961" spans="16:16" x14ac:dyDescent="0.3">
      <c r="P905961" s="83"/>
    </row>
    <row r="905962" spans="16:16" x14ac:dyDescent="0.3">
      <c r="P905962" s="83"/>
    </row>
    <row r="905963" spans="16:16" x14ac:dyDescent="0.3">
      <c r="P905963" s="83"/>
    </row>
    <row r="905964" spans="16:16" x14ac:dyDescent="0.3">
      <c r="P905964" s="83"/>
    </row>
    <row r="905965" spans="16:16" x14ac:dyDescent="0.3">
      <c r="P905965" s="83"/>
    </row>
    <row r="905966" spans="16:16" x14ac:dyDescent="0.3">
      <c r="P905966" s="83"/>
    </row>
    <row r="905967" spans="16:16" x14ac:dyDescent="0.3">
      <c r="P905967" s="83"/>
    </row>
    <row r="905968" spans="16:16" x14ac:dyDescent="0.3">
      <c r="P905968" s="83"/>
    </row>
    <row r="905969" spans="16:16" x14ac:dyDescent="0.3">
      <c r="P905969" s="83"/>
    </row>
    <row r="905970" spans="16:16" x14ac:dyDescent="0.3">
      <c r="P905970" s="83"/>
    </row>
    <row r="905971" spans="16:16" x14ac:dyDescent="0.3">
      <c r="P905971" s="83"/>
    </row>
    <row r="905972" spans="16:16" x14ac:dyDescent="0.3">
      <c r="P905972" s="83"/>
    </row>
    <row r="905973" spans="16:16" x14ac:dyDescent="0.3">
      <c r="P905973" s="83"/>
    </row>
    <row r="905974" spans="16:16" x14ac:dyDescent="0.3">
      <c r="P905974" s="83"/>
    </row>
    <row r="905975" spans="16:16" x14ac:dyDescent="0.3">
      <c r="P905975" s="83"/>
    </row>
    <row r="905976" spans="16:16" x14ac:dyDescent="0.3">
      <c r="P905976" s="83"/>
    </row>
    <row r="905977" spans="16:16" x14ac:dyDescent="0.3">
      <c r="P905977" s="83"/>
    </row>
    <row r="905978" spans="16:16" x14ac:dyDescent="0.3">
      <c r="P905978" s="83"/>
    </row>
    <row r="905979" spans="16:16" x14ac:dyDescent="0.3">
      <c r="P905979" s="83"/>
    </row>
    <row r="905980" spans="16:16" x14ac:dyDescent="0.3">
      <c r="P905980" s="83"/>
    </row>
    <row r="905981" spans="16:16" x14ac:dyDescent="0.3">
      <c r="P905981" s="83"/>
    </row>
    <row r="905982" spans="16:16" x14ac:dyDescent="0.3">
      <c r="P905982" s="83"/>
    </row>
    <row r="905983" spans="16:16" x14ac:dyDescent="0.3">
      <c r="P905983" s="83"/>
    </row>
    <row r="905984" spans="16:16" x14ac:dyDescent="0.3">
      <c r="P905984" s="83"/>
    </row>
    <row r="905985" spans="16:16" x14ac:dyDescent="0.3">
      <c r="P905985" s="83"/>
    </row>
    <row r="905986" spans="16:16" x14ac:dyDescent="0.3">
      <c r="P905986" s="83"/>
    </row>
    <row r="905987" spans="16:16" x14ac:dyDescent="0.3">
      <c r="P905987" s="83"/>
    </row>
    <row r="905988" spans="16:16" x14ac:dyDescent="0.3">
      <c r="P905988" s="83"/>
    </row>
    <row r="905989" spans="16:16" x14ac:dyDescent="0.3">
      <c r="P905989" s="83"/>
    </row>
    <row r="905990" spans="16:16" x14ac:dyDescent="0.3">
      <c r="P905990" s="83"/>
    </row>
    <row r="905991" spans="16:16" x14ac:dyDescent="0.3">
      <c r="P905991" s="83"/>
    </row>
    <row r="905992" spans="16:16" x14ac:dyDescent="0.3">
      <c r="P905992" s="83"/>
    </row>
    <row r="905993" spans="16:16" x14ac:dyDescent="0.3">
      <c r="P905993" s="83"/>
    </row>
    <row r="905994" spans="16:16" x14ac:dyDescent="0.3">
      <c r="P905994" s="83"/>
    </row>
    <row r="905995" spans="16:16" x14ac:dyDescent="0.3">
      <c r="P905995" s="83"/>
    </row>
    <row r="905996" spans="16:16" x14ac:dyDescent="0.3">
      <c r="P905996" s="83"/>
    </row>
    <row r="905997" spans="16:16" x14ac:dyDescent="0.3">
      <c r="P905997" s="83"/>
    </row>
    <row r="905998" spans="16:16" x14ac:dyDescent="0.3">
      <c r="P905998" s="83"/>
    </row>
    <row r="905999" spans="16:16" x14ac:dyDescent="0.3">
      <c r="P905999" s="83"/>
    </row>
    <row r="906000" spans="16:16" x14ac:dyDescent="0.3">
      <c r="P906000" s="83"/>
    </row>
    <row r="906001" spans="16:16" x14ac:dyDescent="0.3">
      <c r="P906001" s="83"/>
    </row>
    <row r="906002" spans="16:16" x14ac:dyDescent="0.3">
      <c r="P906002" s="83"/>
    </row>
    <row r="906003" spans="16:16" x14ac:dyDescent="0.3">
      <c r="P906003" s="83"/>
    </row>
    <row r="906004" spans="16:16" x14ac:dyDescent="0.3">
      <c r="P906004" s="83"/>
    </row>
    <row r="906005" spans="16:16" x14ac:dyDescent="0.3">
      <c r="P906005" s="83"/>
    </row>
    <row r="906006" spans="16:16" x14ac:dyDescent="0.3">
      <c r="P906006" s="83"/>
    </row>
    <row r="906007" spans="16:16" x14ac:dyDescent="0.3">
      <c r="P906007" s="83"/>
    </row>
    <row r="906008" spans="16:16" x14ac:dyDescent="0.3">
      <c r="P906008" s="83"/>
    </row>
    <row r="906009" spans="16:16" x14ac:dyDescent="0.3">
      <c r="P906009" s="83"/>
    </row>
    <row r="906010" spans="16:16" x14ac:dyDescent="0.3">
      <c r="P906010" s="83"/>
    </row>
    <row r="906011" spans="16:16" x14ac:dyDescent="0.3">
      <c r="P906011" s="83"/>
    </row>
    <row r="906012" spans="16:16" x14ac:dyDescent="0.3">
      <c r="P906012" s="83"/>
    </row>
    <row r="906013" spans="16:16" x14ac:dyDescent="0.3">
      <c r="P906013" s="83"/>
    </row>
    <row r="906014" spans="16:16" x14ac:dyDescent="0.3">
      <c r="P906014" s="83"/>
    </row>
    <row r="906015" spans="16:16" x14ac:dyDescent="0.3">
      <c r="P906015" s="83"/>
    </row>
    <row r="906016" spans="16:16" x14ac:dyDescent="0.3">
      <c r="P906016" s="83"/>
    </row>
    <row r="906017" spans="16:16" x14ac:dyDescent="0.3">
      <c r="P906017" s="83"/>
    </row>
    <row r="906018" spans="16:16" x14ac:dyDescent="0.3">
      <c r="P906018" s="83"/>
    </row>
    <row r="906019" spans="16:16" x14ac:dyDescent="0.3">
      <c r="P906019" s="83"/>
    </row>
    <row r="906020" spans="16:16" x14ac:dyDescent="0.3">
      <c r="P906020" s="83"/>
    </row>
    <row r="906021" spans="16:16" x14ac:dyDescent="0.3">
      <c r="P906021" s="83"/>
    </row>
    <row r="906022" spans="16:16" x14ac:dyDescent="0.3">
      <c r="P906022" s="83"/>
    </row>
    <row r="906023" spans="16:16" x14ac:dyDescent="0.3">
      <c r="P906023" s="83"/>
    </row>
    <row r="906024" spans="16:16" x14ac:dyDescent="0.3">
      <c r="P906024" s="83"/>
    </row>
    <row r="906025" spans="16:16" x14ac:dyDescent="0.3">
      <c r="P906025" s="83"/>
    </row>
    <row r="906026" spans="16:16" x14ac:dyDescent="0.3">
      <c r="P906026" s="83"/>
    </row>
    <row r="906027" spans="16:16" x14ac:dyDescent="0.3">
      <c r="P906027" s="83"/>
    </row>
    <row r="906028" spans="16:16" x14ac:dyDescent="0.3">
      <c r="P906028" s="83"/>
    </row>
    <row r="906029" spans="16:16" x14ac:dyDescent="0.3">
      <c r="P906029" s="83"/>
    </row>
    <row r="906030" spans="16:16" x14ac:dyDescent="0.3">
      <c r="P906030" s="83"/>
    </row>
    <row r="906031" spans="16:16" x14ac:dyDescent="0.3">
      <c r="P906031" s="83"/>
    </row>
    <row r="906032" spans="16:16" x14ac:dyDescent="0.3">
      <c r="P906032" s="83"/>
    </row>
    <row r="906033" spans="16:16" x14ac:dyDescent="0.3">
      <c r="P906033" s="83"/>
    </row>
    <row r="906034" spans="16:16" x14ac:dyDescent="0.3">
      <c r="P906034" s="83"/>
    </row>
    <row r="906035" spans="16:16" x14ac:dyDescent="0.3">
      <c r="P906035" s="83"/>
    </row>
    <row r="906036" spans="16:16" x14ac:dyDescent="0.3">
      <c r="P906036" s="83"/>
    </row>
    <row r="906037" spans="16:16" x14ac:dyDescent="0.3">
      <c r="P906037" s="83"/>
    </row>
    <row r="906038" spans="16:16" x14ac:dyDescent="0.3">
      <c r="P906038" s="83"/>
    </row>
    <row r="906039" spans="16:16" x14ac:dyDescent="0.3">
      <c r="P906039" s="83"/>
    </row>
    <row r="906040" spans="16:16" x14ac:dyDescent="0.3">
      <c r="P906040" s="83"/>
    </row>
    <row r="906041" spans="16:16" x14ac:dyDescent="0.3">
      <c r="P906041" s="83"/>
    </row>
    <row r="906042" spans="16:16" x14ac:dyDescent="0.3">
      <c r="P906042" s="83"/>
    </row>
    <row r="906043" spans="16:16" x14ac:dyDescent="0.3">
      <c r="P906043" s="83"/>
    </row>
    <row r="906044" spans="16:16" x14ac:dyDescent="0.3">
      <c r="P906044" s="83"/>
    </row>
    <row r="906045" spans="16:16" x14ac:dyDescent="0.3">
      <c r="P906045" s="83"/>
    </row>
    <row r="906046" spans="16:16" x14ac:dyDescent="0.3">
      <c r="P906046" s="83"/>
    </row>
    <row r="906047" spans="16:16" x14ac:dyDescent="0.3">
      <c r="P906047" s="83"/>
    </row>
    <row r="906048" spans="16:16" x14ac:dyDescent="0.3">
      <c r="P906048" s="83"/>
    </row>
    <row r="906049" spans="16:16" x14ac:dyDescent="0.3">
      <c r="P906049" s="83"/>
    </row>
    <row r="906050" spans="16:16" x14ac:dyDescent="0.3">
      <c r="P906050" s="83"/>
    </row>
    <row r="906051" spans="16:16" x14ac:dyDescent="0.3">
      <c r="P906051" s="83"/>
    </row>
    <row r="906052" spans="16:16" x14ac:dyDescent="0.3">
      <c r="P906052" s="83"/>
    </row>
    <row r="906053" spans="16:16" x14ac:dyDescent="0.3">
      <c r="P906053" s="83"/>
    </row>
    <row r="906054" spans="16:16" x14ac:dyDescent="0.3">
      <c r="P906054" s="83"/>
    </row>
    <row r="906055" spans="16:16" x14ac:dyDescent="0.3">
      <c r="P906055" s="83"/>
    </row>
    <row r="906056" spans="16:16" x14ac:dyDescent="0.3">
      <c r="P906056" s="83"/>
    </row>
    <row r="906057" spans="16:16" x14ac:dyDescent="0.3">
      <c r="P906057" s="83"/>
    </row>
    <row r="906058" spans="16:16" x14ac:dyDescent="0.3">
      <c r="P906058" s="83"/>
    </row>
    <row r="906059" spans="16:16" x14ac:dyDescent="0.3">
      <c r="P906059" s="83"/>
    </row>
    <row r="906060" spans="16:16" x14ac:dyDescent="0.3">
      <c r="P906060" s="83"/>
    </row>
    <row r="906061" spans="16:16" x14ac:dyDescent="0.3">
      <c r="P906061" s="83"/>
    </row>
    <row r="906062" spans="16:16" x14ac:dyDescent="0.3">
      <c r="P906062" s="83"/>
    </row>
    <row r="906063" spans="16:16" x14ac:dyDescent="0.3">
      <c r="P906063" s="83"/>
    </row>
    <row r="906064" spans="16:16" x14ac:dyDescent="0.3">
      <c r="P906064" s="83"/>
    </row>
    <row r="906065" spans="16:16" x14ac:dyDescent="0.3">
      <c r="P906065" s="83"/>
    </row>
    <row r="906066" spans="16:16" x14ac:dyDescent="0.3">
      <c r="P906066" s="83"/>
    </row>
    <row r="906067" spans="16:16" x14ac:dyDescent="0.3">
      <c r="P906067" s="83"/>
    </row>
    <row r="906068" spans="16:16" x14ac:dyDescent="0.3">
      <c r="P906068" s="83"/>
    </row>
    <row r="906069" spans="16:16" x14ac:dyDescent="0.3">
      <c r="P906069" s="83"/>
    </row>
    <row r="906070" spans="16:16" x14ac:dyDescent="0.3">
      <c r="P906070" s="83"/>
    </row>
    <row r="906071" spans="16:16" x14ac:dyDescent="0.3">
      <c r="P906071" s="83"/>
    </row>
    <row r="906072" spans="16:16" x14ac:dyDescent="0.3">
      <c r="P906072" s="83"/>
    </row>
    <row r="906073" spans="16:16" x14ac:dyDescent="0.3">
      <c r="P906073" s="83"/>
    </row>
    <row r="906074" spans="16:16" x14ac:dyDescent="0.3">
      <c r="P906074" s="83"/>
    </row>
    <row r="906075" spans="16:16" x14ac:dyDescent="0.3">
      <c r="P906075" s="83"/>
    </row>
    <row r="906076" spans="16:16" x14ac:dyDescent="0.3">
      <c r="P906076" s="83"/>
    </row>
    <row r="906077" spans="16:16" x14ac:dyDescent="0.3">
      <c r="P906077" s="83"/>
    </row>
    <row r="906078" spans="16:16" x14ac:dyDescent="0.3">
      <c r="P906078" s="83"/>
    </row>
    <row r="906079" spans="16:16" x14ac:dyDescent="0.3">
      <c r="P906079" s="83"/>
    </row>
    <row r="906080" spans="16:16" x14ac:dyDescent="0.3">
      <c r="P906080" s="83"/>
    </row>
    <row r="906081" spans="16:16" x14ac:dyDescent="0.3">
      <c r="P906081" s="83"/>
    </row>
    <row r="906082" spans="16:16" x14ac:dyDescent="0.3">
      <c r="P906082" s="83"/>
    </row>
    <row r="906083" spans="16:16" x14ac:dyDescent="0.3">
      <c r="P906083" s="83"/>
    </row>
    <row r="906084" spans="16:16" x14ac:dyDescent="0.3">
      <c r="P906084" s="83"/>
    </row>
    <row r="906085" spans="16:16" x14ac:dyDescent="0.3">
      <c r="P906085" s="83"/>
    </row>
    <row r="906086" spans="16:16" x14ac:dyDescent="0.3">
      <c r="P906086" s="83"/>
    </row>
    <row r="906087" spans="16:16" x14ac:dyDescent="0.3">
      <c r="P906087" s="83"/>
    </row>
    <row r="906088" spans="16:16" x14ac:dyDescent="0.3">
      <c r="P906088" s="83"/>
    </row>
    <row r="906089" spans="16:16" x14ac:dyDescent="0.3">
      <c r="P906089" s="83"/>
    </row>
    <row r="906090" spans="16:16" x14ac:dyDescent="0.3">
      <c r="P906090" s="83"/>
    </row>
    <row r="906091" spans="16:16" x14ac:dyDescent="0.3">
      <c r="P906091" s="83"/>
    </row>
    <row r="906092" spans="16:16" x14ac:dyDescent="0.3">
      <c r="P906092" s="83"/>
    </row>
    <row r="906093" spans="16:16" x14ac:dyDescent="0.3">
      <c r="P906093" s="83"/>
    </row>
    <row r="906094" spans="16:16" x14ac:dyDescent="0.3">
      <c r="P906094" s="83"/>
    </row>
    <row r="906095" spans="16:16" x14ac:dyDescent="0.3">
      <c r="P906095" s="83"/>
    </row>
    <row r="906096" spans="16:16" x14ac:dyDescent="0.3">
      <c r="P906096" s="83"/>
    </row>
    <row r="906097" spans="16:16" x14ac:dyDescent="0.3">
      <c r="P906097" s="83"/>
    </row>
    <row r="906098" spans="16:16" x14ac:dyDescent="0.3">
      <c r="P906098" s="83"/>
    </row>
    <row r="906099" spans="16:16" x14ac:dyDescent="0.3">
      <c r="P906099" s="83"/>
    </row>
    <row r="906100" spans="16:16" x14ac:dyDescent="0.3">
      <c r="P906100" s="83"/>
    </row>
    <row r="906101" spans="16:16" x14ac:dyDescent="0.3">
      <c r="P906101" s="83"/>
    </row>
    <row r="906102" spans="16:16" x14ac:dyDescent="0.3">
      <c r="P906102" s="83"/>
    </row>
    <row r="906103" spans="16:16" x14ac:dyDescent="0.3">
      <c r="P906103" s="83"/>
    </row>
    <row r="906104" spans="16:16" x14ac:dyDescent="0.3">
      <c r="P906104" s="83"/>
    </row>
    <row r="906105" spans="16:16" x14ac:dyDescent="0.3">
      <c r="P906105" s="83"/>
    </row>
    <row r="906106" spans="16:16" x14ac:dyDescent="0.3">
      <c r="P906106" s="83"/>
    </row>
    <row r="906107" spans="16:16" x14ac:dyDescent="0.3">
      <c r="P906107" s="83"/>
    </row>
    <row r="906108" spans="16:16" x14ac:dyDescent="0.3">
      <c r="P906108" s="83"/>
    </row>
    <row r="906109" spans="16:16" x14ac:dyDescent="0.3">
      <c r="P906109" s="83"/>
    </row>
    <row r="906110" spans="16:16" x14ac:dyDescent="0.3">
      <c r="P906110" s="83"/>
    </row>
    <row r="906111" spans="16:16" x14ac:dyDescent="0.3">
      <c r="P906111" s="83"/>
    </row>
    <row r="906112" spans="16:16" x14ac:dyDescent="0.3">
      <c r="P906112" s="83"/>
    </row>
    <row r="906113" spans="16:16" x14ac:dyDescent="0.3">
      <c r="P906113" s="83"/>
    </row>
    <row r="906114" spans="16:16" x14ac:dyDescent="0.3">
      <c r="P906114" s="83"/>
    </row>
    <row r="906115" spans="16:16" x14ac:dyDescent="0.3">
      <c r="P906115" s="83"/>
    </row>
    <row r="906116" spans="16:16" x14ac:dyDescent="0.3">
      <c r="P906116" s="83"/>
    </row>
    <row r="906117" spans="16:16" x14ac:dyDescent="0.3">
      <c r="P906117" s="83"/>
    </row>
    <row r="906118" spans="16:16" x14ac:dyDescent="0.3">
      <c r="P906118" s="83"/>
    </row>
    <row r="906119" spans="16:16" x14ac:dyDescent="0.3">
      <c r="P906119" s="83"/>
    </row>
    <row r="906120" spans="16:16" x14ac:dyDescent="0.3">
      <c r="P906120" s="83"/>
    </row>
    <row r="906121" spans="16:16" x14ac:dyDescent="0.3">
      <c r="P906121" s="83"/>
    </row>
    <row r="906122" spans="16:16" x14ac:dyDescent="0.3">
      <c r="P906122" s="83"/>
    </row>
    <row r="906123" spans="16:16" x14ac:dyDescent="0.3">
      <c r="P906123" s="83"/>
    </row>
    <row r="906124" spans="16:16" x14ac:dyDescent="0.3">
      <c r="P906124" s="83"/>
    </row>
    <row r="906125" spans="16:16" x14ac:dyDescent="0.3">
      <c r="P906125" s="83"/>
    </row>
    <row r="906126" spans="16:16" x14ac:dyDescent="0.3">
      <c r="P906126" s="83"/>
    </row>
    <row r="906127" spans="16:16" x14ac:dyDescent="0.3">
      <c r="P906127" s="83"/>
    </row>
    <row r="906128" spans="16:16" x14ac:dyDescent="0.3">
      <c r="P906128" s="83"/>
    </row>
    <row r="906129" spans="16:16" x14ac:dyDescent="0.3">
      <c r="P906129" s="83"/>
    </row>
    <row r="906130" spans="16:16" x14ac:dyDescent="0.3">
      <c r="P906130" s="83"/>
    </row>
    <row r="906131" spans="16:16" x14ac:dyDescent="0.3">
      <c r="P906131" s="83"/>
    </row>
    <row r="906132" spans="16:16" x14ac:dyDescent="0.3">
      <c r="P906132" s="83"/>
    </row>
    <row r="906133" spans="16:16" x14ac:dyDescent="0.3">
      <c r="P906133" s="83"/>
    </row>
    <row r="906134" spans="16:16" x14ac:dyDescent="0.3">
      <c r="P906134" s="83"/>
    </row>
    <row r="906135" spans="16:16" x14ac:dyDescent="0.3">
      <c r="P906135" s="83"/>
    </row>
    <row r="906136" spans="16:16" x14ac:dyDescent="0.3">
      <c r="P906136" s="83"/>
    </row>
    <row r="906137" spans="16:16" x14ac:dyDescent="0.3">
      <c r="P906137" s="83"/>
    </row>
    <row r="906138" spans="16:16" x14ac:dyDescent="0.3">
      <c r="P906138" s="83"/>
    </row>
    <row r="906139" spans="16:16" x14ac:dyDescent="0.3">
      <c r="P906139" s="83"/>
    </row>
    <row r="906140" spans="16:16" x14ac:dyDescent="0.3">
      <c r="P906140" s="83"/>
    </row>
    <row r="906141" spans="16:16" x14ac:dyDescent="0.3">
      <c r="P906141" s="83"/>
    </row>
    <row r="906142" spans="16:16" x14ac:dyDescent="0.3">
      <c r="P906142" s="83"/>
    </row>
    <row r="906143" spans="16:16" x14ac:dyDescent="0.3">
      <c r="P906143" s="83"/>
    </row>
    <row r="906144" spans="16:16" x14ac:dyDescent="0.3">
      <c r="P906144" s="83"/>
    </row>
    <row r="906145" spans="16:16" x14ac:dyDescent="0.3">
      <c r="P906145" s="83"/>
    </row>
    <row r="906146" spans="16:16" x14ac:dyDescent="0.3">
      <c r="P906146" s="83"/>
    </row>
    <row r="906147" spans="16:16" x14ac:dyDescent="0.3">
      <c r="P906147" s="83"/>
    </row>
    <row r="906148" spans="16:16" x14ac:dyDescent="0.3">
      <c r="P906148" s="83"/>
    </row>
    <row r="906149" spans="16:16" x14ac:dyDescent="0.3">
      <c r="P906149" s="83"/>
    </row>
    <row r="906150" spans="16:16" x14ac:dyDescent="0.3">
      <c r="P906150" s="83"/>
    </row>
    <row r="906151" spans="16:16" x14ac:dyDescent="0.3">
      <c r="P906151" s="83"/>
    </row>
    <row r="906152" spans="16:16" x14ac:dyDescent="0.3">
      <c r="P906152" s="83"/>
    </row>
    <row r="906153" spans="16:16" x14ac:dyDescent="0.3">
      <c r="P906153" s="83"/>
    </row>
    <row r="906154" spans="16:16" x14ac:dyDescent="0.3">
      <c r="P906154" s="83"/>
    </row>
    <row r="906155" spans="16:16" x14ac:dyDescent="0.3">
      <c r="P906155" s="83"/>
    </row>
    <row r="906156" spans="16:16" x14ac:dyDescent="0.3">
      <c r="P906156" s="83"/>
    </row>
    <row r="906157" spans="16:16" x14ac:dyDescent="0.3">
      <c r="P906157" s="83"/>
    </row>
    <row r="906158" spans="16:16" x14ac:dyDescent="0.3">
      <c r="P906158" s="83"/>
    </row>
    <row r="906159" spans="16:16" x14ac:dyDescent="0.3">
      <c r="P906159" s="83"/>
    </row>
    <row r="906160" spans="16:16" x14ac:dyDescent="0.3">
      <c r="P906160" s="83"/>
    </row>
    <row r="906161" spans="16:16" x14ac:dyDescent="0.3">
      <c r="P906161" s="83"/>
    </row>
    <row r="906162" spans="16:16" x14ac:dyDescent="0.3">
      <c r="P906162" s="83"/>
    </row>
    <row r="906163" spans="16:16" x14ac:dyDescent="0.3">
      <c r="P906163" s="83"/>
    </row>
    <row r="906164" spans="16:16" x14ac:dyDescent="0.3">
      <c r="P906164" s="83"/>
    </row>
    <row r="906165" spans="16:16" x14ac:dyDescent="0.3">
      <c r="P906165" s="83"/>
    </row>
    <row r="906166" spans="16:16" x14ac:dyDescent="0.3">
      <c r="P906166" s="83"/>
    </row>
    <row r="906167" spans="16:16" x14ac:dyDescent="0.3">
      <c r="P906167" s="83"/>
    </row>
    <row r="906168" spans="16:16" x14ac:dyDescent="0.3">
      <c r="P906168" s="83"/>
    </row>
    <row r="906169" spans="16:16" x14ac:dyDescent="0.3">
      <c r="P906169" s="83"/>
    </row>
    <row r="906170" spans="16:16" x14ac:dyDescent="0.3">
      <c r="P906170" s="83"/>
    </row>
    <row r="906171" spans="16:16" x14ac:dyDescent="0.3">
      <c r="P906171" s="83"/>
    </row>
    <row r="906172" spans="16:16" x14ac:dyDescent="0.3">
      <c r="P906172" s="83"/>
    </row>
    <row r="906173" spans="16:16" x14ac:dyDescent="0.3">
      <c r="P906173" s="83"/>
    </row>
    <row r="906174" spans="16:16" x14ac:dyDescent="0.3">
      <c r="P906174" s="83"/>
    </row>
    <row r="906175" spans="16:16" x14ac:dyDescent="0.3">
      <c r="P906175" s="83"/>
    </row>
    <row r="906176" spans="16:16" x14ac:dyDescent="0.3">
      <c r="P906176" s="83"/>
    </row>
    <row r="906177" spans="16:16" x14ac:dyDescent="0.3">
      <c r="P906177" s="83"/>
    </row>
    <row r="906178" spans="16:16" x14ac:dyDescent="0.3">
      <c r="P906178" s="83"/>
    </row>
    <row r="906179" spans="16:16" x14ac:dyDescent="0.3">
      <c r="P906179" s="83"/>
    </row>
    <row r="906180" spans="16:16" x14ac:dyDescent="0.3">
      <c r="P906180" s="83"/>
    </row>
    <row r="906181" spans="16:16" x14ac:dyDescent="0.3">
      <c r="P906181" s="83"/>
    </row>
    <row r="906182" spans="16:16" x14ac:dyDescent="0.3">
      <c r="P906182" s="83"/>
    </row>
    <row r="906183" spans="16:16" x14ac:dyDescent="0.3">
      <c r="P906183" s="83"/>
    </row>
    <row r="906184" spans="16:16" x14ac:dyDescent="0.3">
      <c r="P906184" s="83"/>
    </row>
    <row r="906185" spans="16:16" x14ac:dyDescent="0.3">
      <c r="P906185" s="83"/>
    </row>
    <row r="906186" spans="16:16" x14ac:dyDescent="0.3">
      <c r="P906186" s="83"/>
    </row>
    <row r="906187" spans="16:16" x14ac:dyDescent="0.3">
      <c r="P906187" s="83"/>
    </row>
    <row r="906188" spans="16:16" x14ac:dyDescent="0.3">
      <c r="P906188" s="83"/>
    </row>
    <row r="906189" spans="16:16" x14ac:dyDescent="0.3">
      <c r="P906189" s="83"/>
    </row>
    <row r="906190" spans="16:16" x14ac:dyDescent="0.3">
      <c r="P906190" s="83"/>
    </row>
    <row r="906191" spans="16:16" x14ac:dyDescent="0.3">
      <c r="P906191" s="83"/>
    </row>
    <row r="906192" spans="16:16" x14ac:dyDescent="0.3">
      <c r="P906192" s="83"/>
    </row>
    <row r="906193" spans="16:16" x14ac:dyDescent="0.3">
      <c r="P906193" s="83"/>
    </row>
    <row r="906194" spans="16:16" x14ac:dyDescent="0.3">
      <c r="P906194" s="83"/>
    </row>
    <row r="906195" spans="16:16" x14ac:dyDescent="0.3">
      <c r="P906195" s="83"/>
    </row>
    <row r="906196" spans="16:16" x14ac:dyDescent="0.3">
      <c r="P906196" s="83"/>
    </row>
    <row r="906197" spans="16:16" x14ac:dyDescent="0.3">
      <c r="P906197" s="83"/>
    </row>
    <row r="906198" spans="16:16" x14ac:dyDescent="0.3">
      <c r="P906198" s="83"/>
    </row>
    <row r="906199" spans="16:16" x14ac:dyDescent="0.3">
      <c r="P906199" s="83"/>
    </row>
    <row r="906200" spans="16:16" x14ac:dyDescent="0.3">
      <c r="P906200" s="83"/>
    </row>
    <row r="906201" spans="16:16" x14ac:dyDescent="0.3">
      <c r="P906201" s="83"/>
    </row>
    <row r="906202" spans="16:16" x14ac:dyDescent="0.3">
      <c r="P906202" s="83"/>
    </row>
    <row r="906203" spans="16:16" x14ac:dyDescent="0.3">
      <c r="P906203" s="83"/>
    </row>
    <row r="906204" spans="16:16" x14ac:dyDescent="0.3">
      <c r="P906204" s="83"/>
    </row>
    <row r="906205" spans="16:16" x14ac:dyDescent="0.3">
      <c r="P906205" s="83"/>
    </row>
    <row r="906206" spans="16:16" x14ac:dyDescent="0.3">
      <c r="P906206" s="83"/>
    </row>
    <row r="906207" spans="16:16" x14ac:dyDescent="0.3">
      <c r="P906207" s="83"/>
    </row>
    <row r="906208" spans="16:16" x14ac:dyDescent="0.3">
      <c r="P906208" s="83"/>
    </row>
    <row r="906209" spans="16:16" x14ac:dyDescent="0.3">
      <c r="P906209" s="83"/>
    </row>
    <row r="906210" spans="16:16" x14ac:dyDescent="0.3">
      <c r="P906210" s="83"/>
    </row>
    <row r="906211" spans="16:16" x14ac:dyDescent="0.3">
      <c r="P906211" s="83"/>
    </row>
    <row r="906212" spans="16:16" x14ac:dyDescent="0.3">
      <c r="P906212" s="83"/>
    </row>
    <row r="906213" spans="16:16" x14ac:dyDescent="0.3">
      <c r="P906213" s="83"/>
    </row>
    <row r="906214" spans="16:16" x14ac:dyDescent="0.3">
      <c r="P906214" s="83"/>
    </row>
    <row r="906215" spans="16:16" x14ac:dyDescent="0.3">
      <c r="P906215" s="83"/>
    </row>
    <row r="906216" spans="16:16" x14ac:dyDescent="0.3">
      <c r="P906216" s="83"/>
    </row>
    <row r="906217" spans="16:16" x14ac:dyDescent="0.3">
      <c r="P906217" s="83"/>
    </row>
    <row r="906218" spans="16:16" x14ac:dyDescent="0.3">
      <c r="P906218" s="83"/>
    </row>
    <row r="906219" spans="16:16" x14ac:dyDescent="0.3">
      <c r="P906219" s="83"/>
    </row>
    <row r="906220" spans="16:16" x14ac:dyDescent="0.3">
      <c r="P906220" s="83"/>
    </row>
    <row r="906221" spans="16:16" x14ac:dyDescent="0.3">
      <c r="P906221" s="83"/>
    </row>
    <row r="906222" spans="16:16" x14ac:dyDescent="0.3">
      <c r="P906222" s="83"/>
    </row>
    <row r="906223" spans="16:16" x14ac:dyDescent="0.3">
      <c r="P906223" s="83"/>
    </row>
    <row r="906224" spans="16:16" x14ac:dyDescent="0.3">
      <c r="P906224" s="83"/>
    </row>
    <row r="906225" spans="16:16" x14ac:dyDescent="0.3">
      <c r="P906225" s="83"/>
    </row>
    <row r="906226" spans="16:16" x14ac:dyDescent="0.3">
      <c r="P906226" s="83"/>
    </row>
    <row r="906227" spans="16:16" x14ac:dyDescent="0.3">
      <c r="P906227" s="83"/>
    </row>
    <row r="906228" spans="16:16" x14ac:dyDescent="0.3">
      <c r="P906228" s="83"/>
    </row>
    <row r="906229" spans="16:16" x14ac:dyDescent="0.3">
      <c r="P906229" s="83"/>
    </row>
    <row r="906230" spans="16:16" x14ac:dyDescent="0.3">
      <c r="P906230" s="83"/>
    </row>
    <row r="906231" spans="16:16" x14ac:dyDescent="0.3">
      <c r="P906231" s="83"/>
    </row>
    <row r="906232" spans="16:16" x14ac:dyDescent="0.3">
      <c r="P906232" s="83"/>
    </row>
    <row r="906233" spans="16:16" x14ac:dyDescent="0.3">
      <c r="P906233" s="83"/>
    </row>
    <row r="906234" spans="16:16" x14ac:dyDescent="0.3">
      <c r="P906234" s="83"/>
    </row>
    <row r="906235" spans="16:16" x14ac:dyDescent="0.3">
      <c r="P906235" s="83"/>
    </row>
    <row r="906236" spans="16:16" x14ac:dyDescent="0.3">
      <c r="P906236" s="83"/>
    </row>
    <row r="906237" spans="16:16" x14ac:dyDescent="0.3">
      <c r="P906237" s="83"/>
    </row>
    <row r="906238" spans="16:16" x14ac:dyDescent="0.3">
      <c r="P906238" s="83"/>
    </row>
    <row r="906239" spans="16:16" x14ac:dyDescent="0.3">
      <c r="P906239" s="83"/>
    </row>
    <row r="906240" spans="16:16" x14ac:dyDescent="0.3">
      <c r="P906240" s="83"/>
    </row>
    <row r="906241" spans="16:16" x14ac:dyDescent="0.3">
      <c r="P906241" s="83"/>
    </row>
    <row r="906242" spans="16:16" x14ac:dyDescent="0.3">
      <c r="P906242" s="83"/>
    </row>
    <row r="906243" spans="16:16" x14ac:dyDescent="0.3">
      <c r="P906243" s="83"/>
    </row>
    <row r="906244" spans="16:16" x14ac:dyDescent="0.3">
      <c r="P906244" s="83"/>
    </row>
    <row r="906245" spans="16:16" x14ac:dyDescent="0.3">
      <c r="P906245" s="83"/>
    </row>
    <row r="906246" spans="16:16" x14ac:dyDescent="0.3">
      <c r="P906246" s="83"/>
    </row>
    <row r="906247" spans="16:16" x14ac:dyDescent="0.3">
      <c r="P906247" s="83"/>
    </row>
    <row r="906248" spans="16:16" x14ac:dyDescent="0.3">
      <c r="P906248" s="83"/>
    </row>
    <row r="906249" spans="16:16" x14ac:dyDescent="0.3">
      <c r="P906249" s="83"/>
    </row>
    <row r="906250" spans="16:16" x14ac:dyDescent="0.3">
      <c r="P906250" s="83"/>
    </row>
    <row r="906251" spans="16:16" x14ac:dyDescent="0.3">
      <c r="P906251" s="83"/>
    </row>
    <row r="906252" spans="16:16" x14ac:dyDescent="0.3">
      <c r="P906252" s="83"/>
    </row>
    <row r="906253" spans="16:16" x14ac:dyDescent="0.3">
      <c r="P906253" s="83"/>
    </row>
    <row r="906254" spans="16:16" x14ac:dyDescent="0.3">
      <c r="P906254" s="83"/>
    </row>
    <row r="906255" spans="16:16" x14ac:dyDescent="0.3">
      <c r="P906255" s="83"/>
    </row>
    <row r="906256" spans="16:16" x14ac:dyDescent="0.3">
      <c r="P906256" s="83"/>
    </row>
    <row r="906257" spans="16:16" x14ac:dyDescent="0.3">
      <c r="P906257" s="83"/>
    </row>
    <row r="906258" spans="16:16" x14ac:dyDescent="0.3">
      <c r="P906258" s="83"/>
    </row>
    <row r="906259" spans="16:16" x14ac:dyDescent="0.3">
      <c r="P906259" s="83"/>
    </row>
    <row r="906260" spans="16:16" x14ac:dyDescent="0.3">
      <c r="P906260" s="83"/>
    </row>
    <row r="906261" spans="16:16" x14ac:dyDescent="0.3">
      <c r="P906261" s="83"/>
    </row>
    <row r="906262" spans="16:16" x14ac:dyDescent="0.3">
      <c r="P906262" s="83"/>
    </row>
    <row r="906263" spans="16:16" x14ac:dyDescent="0.3">
      <c r="P906263" s="83"/>
    </row>
    <row r="906264" spans="16:16" x14ac:dyDescent="0.3">
      <c r="P906264" s="83"/>
    </row>
    <row r="906265" spans="16:16" x14ac:dyDescent="0.3">
      <c r="P906265" s="83"/>
    </row>
    <row r="906266" spans="16:16" x14ac:dyDescent="0.3">
      <c r="P906266" s="83"/>
    </row>
    <row r="906267" spans="16:16" x14ac:dyDescent="0.3">
      <c r="P906267" s="83"/>
    </row>
    <row r="906268" spans="16:16" x14ac:dyDescent="0.3">
      <c r="P906268" s="83"/>
    </row>
    <row r="906269" spans="16:16" x14ac:dyDescent="0.3">
      <c r="P906269" s="83"/>
    </row>
    <row r="906270" spans="16:16" x14ac:dyDescent="0.3">
      <c r="P906270" s="83"/>
    </row>
    <row r="906271" spans="16:16" x14ac:dyDescent="0.3">
      <c r="P906271" s="83"/>
    </row>
    <row r="906272" spans="16:16" x14ac:dyDescent="0.3">
      <c r="P906272" s="83"/>
    </row>
    <row r="906273" spans="16:16" x14ac:dyDescent="0.3">
      <c r="P906273" s="83"/>
    </row>
    <row r="906274" spans="16:16" x14ac:dyDescent="0.3">
      <c r="P906274" s="83"/>
    </row>
    <row r="906275" spans="16:16" x14ac:dyDescent="0.3">
      <c r="P906275" s="83"/>
    </row>
    <row r="906276" spans="16:16" x14ac:dyDescent="0.3">
      <c r="P906276" s="83"/>
    </row>
    <row r="906277" spans="16:16" x14ac:dyDescent="0.3">
      <c r="P906277" s="83"/>
    </row>
    <row r="906278" spans="16:16" x14ac:dyDescent="0.3">
      <c r="P906278" s="83"/>
    </row>
    <row r="906279" spans="16:16" x14ac:dyDescent="0.3">
      <c r="P906279" s="83"/>
    </row>
    <row r="906280" spans="16:16" x14ac:dyDescent="0.3">
      <c r="P906280" s="83"/>
    </row>
    <row r="906281" spans="16:16" x14ac:dyDescent="0.3">
      <c r="P906281" s="83"/>
    </row>
    <row r="906282" spans="16:16" x14ac:dyDescent="0.3">
      <c r="P906282" s="83"/>
    </row>
    <row r="906283" spans="16:16" x14ac:dyDescent="0.3">
      <c r="P906283" s="83"/>
    </row>
    <row r="906284" spans="16:16" x14ac:dyDescent="0.3">
      <c r="P906284" s="83"/>
    </row>
    <row r="906285" spans="16:16" x14ac:dyDescent="0.3">
      <c r="P906285" s="83"/>
    </row>
    <row r="906286" spans="16:16" x14ac:dyDescent="0.3">
      <c r="P906286" s="83"/>
    </row>
    <row r="906287" spans="16:16" x14ac:dyDescent="0.3">
      <c r="P906287" s="83"/>
    </row>
    <row r="906288" spans="16:16" x14ac:dyDescent="0.3">
      <c r="P906288" s="83"/>
    </row>
    <row r="906289" spans="16:16" x14ac:dyDescent="0.3">
      <c r="P906289" s="83"/>
    </row>
    <row r="906290" spans="16:16" x14ac:dyDescent="0.3">
      <c r="P906290" s="83"/>
    </row>
    <row r="906291" spans="16:16" x14ac:dyDescent="0.3">
      <c r="P906291" s="83"/>
    </row>
    <row r="906292" spans="16:16" x14ac:dyDescent="0.3">
      <c r="P906292" s="83"/>
    </row>
    <row r="906293" spans="16:16" x14ac:dyDescent="0.3">
      <c r="P906293" s="83"/>
    </row>
    <row r="906294" spans="16:16" x14ac:dyDescent="0.3">
      <c r="P906294" s="83"/>
    </row>
    <row r="906295" spans="16:16" x14ac:dyDescent="0.3">
      <c r="P906295" s="83"/>
    </row>
    <row r="906296" spans="16:16" x14ac:dyDescent="0.3">
      <c r="P906296" s="83"/>
    </row>
    <row r="906297" spans="16:16" x14ac:dyDescent="0.3">
      <c r="P906297" s="83"/>
    </row>
    <row r="906298" spans="16:16" x14ac:dyDescent="0.3">
      <c r="P906298" s="83"/>
    </row>
    <row r="906299" spans="16:16" x14ac:dyDescent="0.3">
      <c r="P906299" s="83"/>
    </row>
    <row r="906300" spans="16:16" x14ac:dyDescent="0.3">
      <c r="P906300" s="83"/>
    </row>
    <row r="906301" spans="16:16" x14ac:dyDescent="0.3">
      <c r="P906301" s="83"/>
    </row>
    <row r="906302" spans="16:16" x14ac:dyDescent="0.3">
      <c r="P906302" s="83"/>
    </row>
    <row r="906303" spans="16:16" x14ac:dyDescent="0.3">
      <c r="P906303" s="83"/>
    </row>
    <row r="906304" spans="16:16" x14ac:dyDescent="0.3">
      <c r="P906304" s="83"/>
    </row>
    <row r="906305" spans="16:16" x14ac:dyDescent="0.3">
      <c r="P906305" s="83"/>
    </row>
    <row r="906306" spans="16:16" x14ac:dyDescent="0.3">
      <c r="P906306" s="83"/>
    </row>
    <row r="906307" spans="16:16" x14ac:dyDescent="0.3">
      <c r="P906307" s="83"/>
    </row>
    <row r="906308" spans="16:16" x14ac:dyDescent="0.3">
      <c r="P906308" s="83"/>
    </row>
    <row r="906309" spans="16:16" x14ac:dyDescent="0.3">
      <c r="P906309" s="83"/>
    </row>
    <row r="906310" spans="16:16" x14ac:dyDescent="0.3">
      <c r="P906310" s="83"/>
    </row>
    <row r="906311" spans="16:16" x14ac:dyDescent="0.3">
      <c r="P906311" s="83"/>
    </row>
    <row r="906312" spans="16:16" x14ac:dyDescent="0.3">
      <c r="P906312" s="83"/>
    </row>
    <row r="906313" spans="16:16" x14ac:dyDescent="0.3">
      <c r="P906313" s="83"/>
    </row>
    <row r="906314" spans="16:16" x14ac:dyDescent="0.3">
      <c r="P906314" s="83"/>
    </row>
    <row r="906315" spans="16:16" x14ac:dyDescent="0.3">
      <c r="P906315" s="83"/>
    </row>
    <row r="906316" spans="16:16" x14ac:dyDescent="0.3">
      <c r="P906316" s="83"/>
    </row>
    <row r="906317" spans="16:16" x14ac:dyDescent="0.3">
      <c r="P906317" s="83"/>
    </row>
    <row r="906318" spans="16:16" x14ac:dyDescent="0.3">
      <c r="P906318" s="83"/>
    </row>
    <row r="906319" spans="16:16" x14ac:dyDescent="0.3">
      <c r="P906319" s="83"/>
    </row>
    <row r="906320" spans="16:16" x14ac:dyDescent="0.3">
      <c r="P906320" s="83"/>
    </row>
    <row r="906321" spans="16:16" x14ac:dyDescent="0.3">
      <c r="P906321" s="83"/>
    </row>
    <row r="906322" spans="16:16" x14ac:dyDescent="0.3">
      <c r="P906322" s="83"/>
    </row>
    <row r="906323" spans="16:16" x14ac:dyDescent="0.3">
      <c r="P906323" s="83"/>
    </row>
    <row r="906324" spans="16:16" x14ac:dyDescent="0.3">
      <c r="P906324" s="83"/>
    </row>
    <row r="906325" spans="16:16" x14ac:dyDescent="0.3">
      <c r="P906325" s="83"/>
    </row>
    <row r="906326" spans="16:16" x14ac:dyDescent="0.3">
      <c r="P906326" s="83"/>
    </row>
    <row r="906327" spans="16:16" x14ac:dyDescent="0.3">
      <c r="P906327" s="83"/>
    </row>
    <row r="906328" spans="16:16" x14ac:dyDescent="0.3">
      <c r="P906328" s="83"/>
    </row>
    <row r="906329" spans="16:16" x14ac:dyDescent="0.3">
      <c r="P906329" s="83"/>
    </row>
    <row r="906330" spans="16:16" x14ac:dyDescent="0.3">
      <c r="P906330" s="83"/>
    </row>
    <row r="906331" spans="16:16" x14ac:dyDescent="0.3">
      <c r="P906331" s="83"/>
    </row>
    <row r="906332" spans="16:16" x14ac:dyDescent="0.3">
      <c r="P906332" s="83"/>
    </row>
    <row r="906333" spans="16:16" x14ac:dyDescent="0.3">
      <c r="P906333" s="83"/>
    </row>
    <row r="906334" spans="16:16" x14ac:dyDescent="0.3">
      <c r="P906334" s="83"/>
    </row>
    <row r="906335" spans="16:16" x14ac:dyDescent="0.3">
      <c r="P906335" s="83"/>
    </row>
    <row r="906336" spans="16:16" x14ac:dyDescent="0.3">
      <c r="P906336" s="83"/>
    </row>
    <row r="906337" spans="16:16" x14ac:dyDescent="0.3">
      <c r="P906337" s="83"/>
    </row>
    <row r="906338" spans="16:16" x14ac:dyDescent="0.3">
      <c r="P906338" s="83"/>
    </row>
    <row r="906339" spans="16:16" x14ac:dyDescent="0.3">
      <c r="P906339" s="83"/>
    </row>
    <row r="906340" spans="16:16" x14ac:dyDescent="0.3">
      <c r="P906340" s="83"/>
    </row>
    <row r="906341" spans="16:16" x14ac:dyDescent="0.3">
      <c r="P906341" s="83"/>
    </row>
    <row r="906342" spans="16:16" x14ac:dyDescent="0.3">
      <c r="P906342" s="83"/>
    </row>
    <row r="906343" spans="16:16" x14ac:dyDescent="0.3">
      <c r="P906343" s="83"/>
    </row>
    <row r="906344" spans="16:16" x14ac:dyDescent="0.3">
      <c r="P906344" s="83"/>
    </row>
    <row r="906345" spans="16:16" x14ac:dyDescent="0.3">
      <c r="P906345" s="83"/>
    </row>
    <row r="906346" spans="16:16" x14ac:dyDescent="0.3">
      <c r="P906346" s="83"/>
    </row>
    <row r="906347" spans="16:16" x14ac:dyDescent="0.3">
      <c r="P906347" s="83"/>
    </row>
    <row r="906348" spans="16:16" x14ac:dyDescent="0.3">
      <c r="P906348" s="83"/>
    </row>
    <row r="906349" spans="16:16" x14ac:dyDescent="0.3">
      <c r="P906349" s="83"/>
    </row>
    <row r="906350" spans="16:16" x14ac:dyDescent="0.3">
      <c r="P906350" s="83"/>
    </row>
    <row r="906351" spans="16:16" x14ac:dyDescent="0.3">
      <c r="P906351" s="83"/>
    </row>
    <row r="906352" spans="16:16" x14ac:dyDescent="0.3">
      <c r="P906352" s="83"/>
    </row>
    <row r="906353" spans="16:16" x14ac:dyDescent="0.3">
      <c r="P906353" s="83"/>
    </row>
    <row r="906354" spans="16:16" x14ac:dyDescent="0.3">
      <c r="P906354" s="83"/>
    </row>
    <row r="906355" spans="16:16" x14ac:dyDescent="0.3">
      <c r="P906355" s="83"/>
    </row>
    <row r="906356" spans="16:16" x14ac:dyDescent="0.3">
      <c r="P906356" s="83"/>
    </row>
    <row r="906357" spans="16:16" x14ac:dyDescent="0.3">
      <c r="P906357" s="83"/>
    </row>
    <row r="906358" spans="16:16" x14ac:dyDescent="0.3">
      <c r="P906358" s="83"/>
    </row>
    <row r="906359" spans="16:16" x14ac:dyDescent="0.3">
      <c r="P906359" s="83"/>
    </row>
    <row r="906360" spans="16:16" x14ac:dyDescent="0.3">
      <c r="P906360" s="83"/>
    </row>
    <row r="906361" spans="16:16" x14ac:dyDescent="0.3">
      <c r="P906361" s="83"/>
    </row>
    <row r="906362" spans="16:16" x14ac:dyDescent="0.3">
      <c r="P906362" s="83"/>
    </row>
    <row r="906363" spans="16:16" x14ac:dyDescent="0.3">
      <c r="P906363" s="83"/>
    </row>
    <row r="906364" spans="16:16" x14ac:dyDescent="0.3">
      <c r="P906364" s="83"/>
    </row>
    <row r="906365" spans="16:16" x14ac:dyDescent="0.3">
      <c r="P906365" s="83"/>
    </row>
    <row r="906366" spans="16:16" x14ac:dyDescent="0.3">
      <c r="P906366" s="83"/>
    </row>
    <row r="906367" spans="16:16" x14ac:dyDescent="0.3">
      <c r="P906367" s="83"/>
    </row>
    <row r="906368" spans="16:16" x14ac:dyDescent="0.3">
      <c r="P906368" s="83"/>
    </row>
    <row r="906369" spans="16:16" x14ac:dyDescent="0.3">
      <c r="P906369" s="83"/>
    </row>
    <row r="906370" spans="16:16" x14ac:dyDescent="0.3">
      <c r="P906370" s="83"/>
    </row>
    <row r="906371" spans="16:16" x14ac:dyDescent="0.3">
      <c r="P906371" s="83"/>
    </row>
    <row r="906372" spans="16:16" x14ac:dyDescent="0.3">
      <c r="P906372" s="83"/>
    </row>
    <row r="906373" spans="16:16" x14ac:dyDescent="0.3">
      <c r="P906373" s="83"/>
    </row>
    <row r="906374" spans="16:16" x14ac:dyDescent="0.3">
      <c r="P906374" s="83"/>
    </row>
    <row r="906375" spans="16:16" x14ac:dyDescent="0.3">
      <c r="P906375" s="83"/>
    </row>
    <row r="906376" spans="16:16" x14ac:dyDescent="0.3">
      <c r="P906376" s="83"/>
    </row>
    <row r="906377" spans="16:16" x14ac:dyDescent="0.3">
      <c r="P906377" s="83"/>
    </row>
    <row r="906378" spans="16:16" x14ac:dyDescent="0.3">
      <c r="P906378" s="83"/>
    </row>
    <row r="906379" spans="16:16" x14ac:dyDescent="0.3">
      <c r="P906379" s="83"/>
    </row>
    <row r="906380" spans="16:16" x14ac:dyDescent="0.3">
      <c r="P906380" s="83"/>
    </row>
    <row r="906381" spans="16:16" x14ac:dyDescent="0.3">
      <c r="P906381" s="83"/>
    </row>
    <row r="906382" spans="16:16" x14ac:dyDescent="0.3">
      <c r="P906382" s="83"/>
    </row>
    <row r="906383" spans="16:16" x14ac:dyDescent="0.3">
      <c r="P906383" s="83"/>
    </row>
    <row r="906384" spans="16:16" x14ac:dyDescent="0.3">
      <c r="P906384" s="83"/>
    </row>
    <row r="906385" spans="16:16" x14ac:dyDescent="0.3">
      <c r="P906385" s="83"/>
    </row>
    <row r="906386" spans="16:16" x14ac:dyDescent="0.3">
      <c r="P906386" s="83"/>
    </row>
    <row r="906387" spans="16:16" x14ac:dyDescent="0.3">
      <c r="P906387" s="83"/>
    </row>
    <row r="906388" spans="16:16" x14ac:dyDescent="0.3">
      <c r="P906388" s="83"/>
    </row>
    <row r="906389" spans="16:16" x14ac:dyDescent="0.3">
      <c r="P906389" s="83"/>
    </row>
    <row r="906390" spans="16:16" x14ac:dyDescent="0.3">
      <c r="P906390" s="83"/>
    </row>
    <row r="906391" spans="16:16" x14ac:dyDescent="0.3">
      <c r="P906391" s="83"/>
    </row>
    <row r="906392" spans="16:16" x14ac:dyDescent="0.3">
      <c r="P906392" s="83"/>
    </row>
    <row r="906393" spans="16:16" x14ac:dyDescent="0.3">
      <c r="P906393" s="83"/>
    </row>
    <row r="906394" spans="16:16" x14ac:dyDescent="0.3">
      <c r="P906394" s="83"/>
    </row>
    <row r="906395" spans="16:16" x14ac:dyDescent="0.3">
      <c r="P906395" s="83"/>
    </row>
    <row r="906396" spans="16:16" x14ac:dyDescent="0.3">
      <c r="P906396" s="83"/>
    </row>
    <row r="906397" spans="16:16" x14ac:dyDescent="0.3">
      <c r="P906397" s="83"/>
    </row>
    <row r="906398" spans="16:16" x14ac:dyDescent="0.3">
      <c r="P906398" s="83"/>
    </row>
    <row r="906399" spans="16:16" x14ac:dyDescent="0.3">
      <c r="P906399" s="83"/>
    </row>
    <row r="906400" spans="16:16" x14ac:dyDescent="0.3">
      <c r="P906400" s="83"/>
    </row>
    <row r="906401" spans="16:16" x14ac:dyDescent="0.3">
      <c r="P906401" s="83"/>
    </row>
    <row r="906402" spans="16:16" x14ac:dyDescent="0.3">
      <c r="P906402" s="83"/>
    </row>
    <row r="906403" spans="16:16" x14ac:dyDescent="0.3">
      <c r="P906403" s="83"/>
    </row>
    <row r="906404" spans="16:16" x14ac:dyDescent="0.3">
      <c r="P906404" s="83"/>
    </row>
    <row r="906405" spans="16:16" x14ac:dyDescent="0.3">
      <c r="P906405" s="83"/>
    </row>
    <row r="906406" spans="16:16" x14ac:dyDescent="0.3">
      <c r="P906406" s="83"/>
    </row>
    <row r="906407" spans="16:16" x14ac:dyDescent="0.3">
      <c r="P906407" s="83"/>
    </row>
    <row r="906408" spans="16:16" x14ac:dyDescent="0.3">
      <c r="P906408" s="83"/>
    </row>
    <row r="906409" spans="16:16" x14ac:dyDescent="0.3">
      <c r="P906409" s="83"/>
    </row>
    <row r="906410" spans="16:16" x14ac:dyDescent="0.3">
      <c r="P906410" s="83"/>
    </row>
    <row r="906411" spans="16:16" x14ac:dyDescent="0.3">
      <c r="P906411" s="83"/>
    </row>
    <row r="906412" spans="16:16" x14ac:dyDescent="0.3">
      <c r="P906412" s="83"/>
    </row>
    <row r="906413" spans="16:16" x14ac:dyDescent="0.3">
      <c r="P906413" s="83"/>
    </row>
    <row r="906414" spans="16:16" x14ac:dyDescent="0.3">
      <c r="P906414" s="83"/>
    </row>
    <row r="906415" spans="16:16" x14ac:dyDescent="0.3">
      <c r="P906415" s="83"/>
    </row>
    <row r="906416" spans="16:16" x14ac:dyDescent="0.3">
      <c r="P906416" s="83"/>
    </row>
    <row r="906417" spans="16:16" x14ac:dyDescent="0.3">
      <c r="P906417" s="83"/>
    </row>
    <row r="906418" spans="16:16" x14ac:dyDescent="0.3">
      <c r="P906418" s="83"/>
    </row>
    <row r="906419" spans="16:16" x14ac:dyDescent="0.3">
      <c r="P906419" s="83"/>
    </row>
    <row r="906420" spans="16:16" x14ac:dyDescent="0.3">
      <c r="P906420" s="83"/>
    </row>
    <row r="906421" spans="16:16" x14ac:dyDescent="0.3">
      <c r="P906421" s="83"/>
    </row>
    <row r="906422" spans="16:16" x14ac:dyDescent="0.3">
      <c r="P906422" s="83"/>
    </row>
    <row r="906423" spans="16:16" x14ac:dyDescent="0.3">
      <c r="P906423" s="83"/>
    </row>
    <row r="906424" spans="16:16" x14ac:dyDescent="0.3">
      <c r="P906424" s="83"/>
    </row>
    <row r="906425" spans="16:16" x14ac:dyDescent="0.3">
      <c r="P906425" s="83"/>
    </row>
    <row r="906426" spans="16:16" x14ac:dyDescent="0.3">
      <c r="P906426" s="83"/>
    </row>
    <row r="906427" spans="16:16" x14ac:dyDescent="0.3">
      <c r="P906427" s="83"/>
    </row>
    <row r="906428" spans="16:16" x14ac:dyDescent="0.3">
      <c r="P906428" s="83"/>
    </row>
    <row r="906429" spans="16:16" x14ac:dyDescent="0.3">
      <c r="P906429" s="83"/>
    </row>
    <row r="906430" spans="16:16" x14ac:dyDescent="0.3">
      <c r="P906430" s="83"/>
    </row>
    <row r="906431" spans="16:16" x14ac:dyDescent="0.3">
      <c r="P906431" s="83"/>
    </row>
    <row r="906432" spans="16:16" x14ac:dyDescent="0.3">
      <c r="P906432" s="83"/>
    </row>
    <row r="906433" spans="16:16" x14ac:dyDescent="0.3">
      <c r="P906433" s="83"/>
    </row>
    <row r="906434" spans="16:16" x14ac:dyDescent="0.3">
      <c r="P906434" s="83"/>
    </row>
    <row r="906435" spans="16:16" x14ac:dyDescent="0.3">
      <c r="P906435" s="83"/>
    </row>
    <row r="906436" spans="16:16" x14ac:dyDescent="0.3">
      <c r="P906436" s="83"/>
    </row>
    <row r="906437" spans="16:16" x14ac:dyDescent="0.3">
      <c r="P906437" s="83"/>
    </row>
    <row r="906438" spans="16:16" x14ac:dyDescent="0.3">
      <c r="P906438" s="83"/>
    </row>
    <row r="906439" spans="16:16" x14ac:dyDescent="0.3">
      <c r="P906439" s="83"/>
    </row>
    <row r="906440" spans="16:16" x14ac:dyDescent="0.3">
      <c r="P906440" s="83"/>
    </row>
    <row r="906441" spans="16:16" x14ac:dyDescent="0.3">
      <c r="P906441" s="83"/>
    </row>
    <row r="906442" spans="16:16" x14ac:dyDescent="0.3">
      <c r="P906442" s="83"/>
    </row>
    <row r="906443" spans="16:16" x14ac:dyDescent="0.3">
      <c r="P906443" s="83"/>
    </row>
    <row r="906444" spans="16:16" x14ac:dyDescent="0.3">
      <c r="P906444" s="83"/>
    </row>
    <row r="906445" spans="16:16" x14ac:dyDescent="0.3">
      <c r="P906445" s="83"/>
    </row>
    <row r="906446" spans="16:16" x14ac:dyDescent="0.3">
      <c r="P906446" s="83"/>
    </row>
    <row r="906447" spans="16:16" x14ac:dyDescent="0.3">
      <c r="P906447" s="83"/>
    </row>
    <row r="906448" spans="16:16" x14ac:dyDescent="0.3">
      <c r="P906448" s="83"/>
    </row>
    <row r="906449" spans="16:16" x14ac:dyDescent="0.3">
      <c r="P906449" s="83"/>
    </row>
    <row r="906450" spans="16:16" x14ac:dyDescent="0.3">
      <c r="P906450" s="83"/>
    </row>
    <row r="906451" spans="16:16" x14ac:dyDescent="0.3">
      <c r="P906451" s="83"/>
    </row>
    <row r="906452" spans="16:16" x14ac:dyDescent="0.3">
      <c r="P906452" s="83"/>
    </row>
    <row r="906453" spans="16:16" x14ac:dyDescent="0.3">
      <c r="P906453" s="83"/>
    </row>
    <row r="906454" spans="16:16" x14ac:dyDescent="0.3">
      <c r="P906454" s="83"/>
    </row>
    <row r="906455" spans="16:16" x14ac:dyDescent="0.3">
      <c r="P906455" s="83"/>
    </row>
    <row r="906456" spans="16:16" x14ac:dyDescent="0.3">
      <c r="P906456" s="83"/>
    </row>
    <row r="906457" spans="16:16" x14ac:dyDescent="0.3">
      <c r="P906457" s="83"/>
    </row>
    <row r="906458" spans="16:16" x14ac:dyDescent="0.3">
      <c r="P906458" s="83"/>
    </row>
    <row r="906459" spans="16:16" x14ac:dyDescent="0.3">
      <c r="P906459" s="83"/>
    </row>
    <row r="906460" spans="16:16" x14ac:dyDescent="0.3">
      <c r="P906460" s="83"/>
    </row>
    <row r="906461" spans="16:16" x14ac:dyDescent="0.3">
      <c r="P906461" s="83"/>
    </row>
    <row r="906462" spans="16:16" x14ac:dyDescent="0.3">
      <c r="P906462" s="83"/>
    </row>
    <row r="906463" spans="16:16" x14ac:dyDescent="0.3">
      <c r="P906463" s="83"/>
    </row>
    <row r="906464" spans="16:16" x14ac:dyDescent="0.3">
      <c r="P906464" s="83"/>
    </row>
    <row r="906465" spans="16:16" x14ac:dyDescent="0.3">
      <c r="P906465" s="83"/>
    </row>
    <row r="906466" spans="16:16" x14ac:dyDescent="0.3">
      <c r="P906466" s="83"/>
    </row>
    <row r="906467" spans="16:16" x14ac:dyDescent="0.3">
      <c r="P906467" s="83"/>
    </row>
    <row r="906468" spans="16:16" x14ac:dyDescent="0.3">
      <c r="P906468" s="83"/>
    </row>
    <row r="906469" spans="16:16" x14ac:dyDescent="0.3">
      <c r="P906469" s="83"/>
    </row>
    <row r="906470" spans="16:16" x14ac:dyDescent="0.3">
      <c r="P906470" s="83"/>
    </row>
    <row r="906471" spans="16:16" x14ac:dyDescent="0.3">
      <c r="P906471" s="83"/>
    </row>
    <row r="906472" spans="16:16" x14ac:dyDescent="0.3">
      <c r="P906472" s="83"/>
    </row>
    <row r="906473" spans="16:16" x14ac:dyDescent="0.3">
      <c r="P906473" s="83"/>
    </row>
    <row r="906474" spans="16:16" x14ac:dyDescent="0.3">
      <c r="P906474" s="83"/>
    </row>
    <row r="906475" spans="16:16" x14ac:dyDescent="0.3">
      <c r="P906475" s="83"/>
    </row>
    <row r="906476" spans="16:16" x14ac:dyDescent="0.3">
      <c r="P906476" s="83"/>
    </row>
    <row r="906477" spans="16:16" x14ac:dyDescent="0.3">
      <c r="P906477" s="83"/>
    </row>
    <row r="906478" spans="16:16" x14ac:dyDescent="0.3">
      <c r="P906478" s="83"/>
    </row>
    <row r="906479" spans="16:16" x14ac:dyDescent="0.3">
      <c r="P906479" s="83"/>
    </row>
    <row r="906480" spans="16:16" x14ac:dyDescent="0.3">
      <c r="P906480" s="83"/>
    </row>
    <row r="906481" spans="16:16" x14ac:dyDescent="0.3">
      <c r="P906481" s="83"/>
    </row>
    <row r="906482" spans="16:16" x14ac:dyDescent="0.3">
      <c r="P906482" s="83"/>
    </row>
    <row r="906483" spans="16:16" x14ac:dyDescent="0.3">
      <c r="P906483" s="83"/>
    </row>
    <row r="906484" spans="16:16" x14ac:dyDescent="0.3">
      <c r="P906484" s="83"/>
    </row>
    <row r="906485" spans="16:16" x14ac:dyDescent="0.3">
      <c r="P906485" s="83"/>
    </row>
    <row r="906486" spans="16:16" x14ac:dyDescent="0.3">
      <c r="P906486" s="83"/>
    </row>
    <row r="906487" spans="16:16" x14ac:dyDescent="0.3">
      <c r="P906487" s="83"/>
    </row>
    <row r="906488" spans="16:16" x14ac:dyDescent="0.3">
      <c r="P906488" s="83"/>
    </row>
    <row r="906489" spans="16:16" x14ac:dyDescent="0.3">
      <c r="P906489" s="83"/>
    </row>
    <row r="906490" spans="16:16" x14ac:dyDescent="0.3">
      <c r="P906490" s="83"/>
    </row>
    <row r="906491" spans="16:16" x14ac:dyDescent="0.3">
      <c r="P906491" s="83"/>
    </row>
    <row r="906492" spans="16:16" x14ac:dyDescent="0.3">
      <c r="P906492" s="83"/>
    </row>
    <row r="906493" spans="16:16" x14ac:dyDescent="0.3">
      <c r="P906493" s="83"/>
    </row>
    <row r="906494" spans="16:16" x14ac:dyDescent="0.3">
      <c r="P906494" s="83"/>
    </row>
    <row r="906495" spans="16:16" x14ac:dyDescent="0.3">
      <c r="P906495" s="83"/>
    </row>
    <row r="906496" spans="16:16" x14ac:dyDescent="0.3">
      <c r="P906496" s="83"/>
    </row>
    <row r="906497" spans="16:16" x14ac:dyDescent="0.3">
      <c r="P906497" s="83"/>
    </row>
    <row r="906498" spans="16:16" x14ac:dyDescent="0.3">
      <c r="P906498" s="83"/>
    </row>
    <row r="906499" spans="16:16" x14ac:dyDescent="0.3">
      <c r="P906499" s="83"/>
    </row>
    <row r="906500" spans="16:16" x14ac:dyDescent="0.3">
      <c r="P906500" s="83"/>
    </row>
    <row r="906501" spans="16:16" x14ac:dyDescent="0.3">
      <c r="P906501" s="83"/>
    </row>
    <row r="906502" spans="16:16" x14ac:dyDescent="0.3">
      <c r="P906502" s="83"/>
    </row>
    <row r="906503" spans="16:16" x14ac:dyDescent="0.3">
      <c r="P906503" s="83"/>
    </row>
    <row r="906504" spans="16:16" x14ac:dyDescent="0.3">
      <c r="P906504" s="83"/>
    </row>
    <row r="906505" spans="16:16" x14ac:dyDescent="0.3">
      <c r="P906505" s="83"/>
    </row>
    <row r="906506" spans="16:16" x14ac:dyDescent="0.3">
      <c r="P906506" s="83"/>
    </row>
    <row r="906507" spans="16:16" x14ac:dyDescent="0.3">
      <c r="P906507" s="83"/>
    </row>
    <row r="906508" spans="16:16" x14ac:dyDescent="0.3">
      <c r="P906508" s="83"/>
    </row>
    <row r="906509" spans="16:16" x14ac:dyDescent="0.3">
      <c r="P906509" s="83"/>
    </row>
    <row r="906510" spans="16:16" x14ac:dyDescent="0.3">
      <c r="P906510" s="83"/>
    </row>
    <row r="906511" spans="16:16" x14ac:dyDescent="0.3">
      <c r="P906511" s="83"/>
    </row>
    <row r="906512" spans="16:16" x14ac:dyDescent="0.3">
      <c r="P906512" s="83"/>
    </row>
    <row r="906513" spans="16:16" x14ac:dyDescent="0.3">
      <c r="P906513" s="83"/>
    </row>
    <row r="906514" spans="16:16" x14ac:dyDescent="0.3">
      <c r="P906514" s="83"/>
    </row>
    <row r="906515" spans="16:16" x14ac:dyDescent="0.3">
      <c r="P906515" s="83"/>
    </row>
    <row r="906516" spans="16:16" x14ac:dyDescent="0.3">
      <c r="P906516" s="83"/>
    </row>
    <row r="906517" spans="16:16" x14ac:dyDescent="0.3">
      <c r="P906517" s="83"/>
    </row>
    <row r="906518" spans="16:16" x14ac:dyDescent="0.3">
      <c r="P906518" s="83"/>
    </row>
    <row r="906519" spans="16:16" x14ac:dyDescent="0.3">
      <c r="P906519" s="83"/>
    </row>
    <row r="906520" spans="16:16" x14ac:dyDescent="0.3">
      <c r="P906520" s="83"/>
    </row>
    <row r="906521" spans="16:16" x14ac:dyDescent="0.3">
      <c r="P906521" s="83"/>
    </row>
    <row r="906522" spans="16:16" x14ac:dyDescent="0.3">
      <c r="P906522" s="83"/>
    </row>
    <row r="906523" spans="16:16" x14ac:dyDescent="0.3">
      <c r="P906523" s="83"/>
    </row>
    <row r="906524" spans="16:16" x14ac:dyDescent="0.3">
      <c r="P906524" s="83"/>
    </row>
    <row r="906525" spans="16:16" x14ac:dyDescent="0.3">
      <c r="P906525" s="83"/>
    </row>
    <row r="906526" spans="16:16" x14ac:dyDescent="0.3">
      <c r="P906526" s="83"/>
    </row>
    <row r="906527" spans="16:16" x14ac:dyDescent="0.3">
      <c r="P906527" s="83"/>
    </row>
    <row r="906528" spans="16:16" x14ac:dyDescent="0.3">
      <c r="P906528" s="83"/>
    </row>
    <row r="906529" spans="16:16" x14ac:dyDescent="0.3">
      <c r="P906529" s="83"/>
    </row>
    <row r="906530" spans="16:16" x14ac:dyDescent="0.3">
      <c r="P906530" s="83"/>
    </row>
    <row r="906531" spans="16:16" x14ac:dyDescent="0.3">
      <c r="P906531" s="83"/>
    </row>
    <row r="906532" spans="16:16" x14ac:dyDescent="0.3">
      <c r="P906532" s="83"/>
    </row>
    <row r="906533" spans="16:16" x14ac:dyDescent="0.3">
      <c r="P906533" s="83"/>
    </row>
    <row r="906534" spans="16:16" x14ac:dyDescent="0.3">
      <c r="P906534" s="83"/>
    </row>
    <row r="906535" spans="16:16" x14ac:dyDescent="0.3">
      <c r="P906535" s="83"/>
    </row>
    <row r="906536" spans="16:16" x14ac:dyDescent="0.3">
      <c r="P906536" s="83"/>
    </row>
    <row r="906537" spans="16:16" x14ac:dyDescent="0.3">
      <c r="P906537" s="83"/>
    </row>
    <row r="906538" spans="16:16" x14ac:dyDescent="0.3">
      <c r="P906538" s="83"/>
    </row>
    <row r="906539" spans="16:16" x14ac:dyDescent="0.3">
      <c r="P906539" s="83"/>
    </row>
    <row r="906540" spans="16:16" x14ac:dyDescent="0.3">
      <c r="P906540" s="83"/>
    </row>
    <row r="906541" spans="16:16" x14ac:dyDescent="0.3">
      <c r="P906541" s="83"/>
    </row>
    <row r="906542" spans="16:16" x14ac:dyDescent="0.3">
      <c r="P906542" s="83"/>
    </row>
    <row r="906543" spans="16:16" x14ac:dyDescent="0.3">
      <c r="P906543" s="83"/>
    </row>
    <row r="906544" spans="16:16" x14ac:dyDescent="0.3">
      <c r="P906544" s="83"/>
    </row>
    <row r="906545" spans="16:16" x14ac:dyDescent="0.3">
      <c r="P906545" s="83"/>
    </row>
    <row r="906546" spans="16:16" x14ac:dyDescent="0.3">
      <c r="P906546" s="83"/>
    </row>
    <row r="906547" spans="16:16" x14ac:dyDescent="0.3">
      <c r="P906547" s="83"/>
    </row>
    <row r="906548" spans="16:16" x14ac:dyDescent="0.3">
      <c r="P906548" s="83"/>
    </row>
    <row r="906549" spans="16:16" x14ac:dyDescent="0.3">
      <c r="P906549" s="83"/>
    </row>
    <row r="906550" spans="16:16" x14ac:dyDescent="0.3">
      <c r="P906550" s="83"/>
    </row>
    <row r="906551" spans="16:16" x14ac:dyDescent="0.3">
      <c r="P906551" s="83"/>
    </row>
    <row r="906552" spans="16:16" x14ac:dyDescent="0.3">
      <c r="P906552" s="83"/>
    </row>
    <row r="906553" spans="16:16" x14ac:dyDescent="0.3">
      <c r="P906553" s="83"/>
    </row>
    <row r="906554" spans="16:16" x14ac:dyDescent="0.3">
      <c r="P906554" s="83"/>
    </row>
    <row r="906555" spans="16:16" x14ac:dyDescent="0.3">
      <c r="P906555" s="83"/>
    </row>
    <row r="906556" spans="16:16" x14ac:dyDescent="0.3">
      <c r="P906556" s="83"/>
    </row>
    <row r="906557" spans="16:16" x14ac:dyDescent="0.3">
      <c r="P906557" s="83"/>
    </row>
    <row r="906558" spans="16:16" x14ac:dyDescent="0.3">
      <c r="P906558" s="83"/>
    </row>
    <row r="906559" spans="16:16" x14ac:dyDescent="0.3">
      <c r="P906559" s="83"/>
    </row>
    <row r="906560" spans="16:16" x14ac:dyDescent="0.3">
      <c r="P906560" s="83"/>
    </row>
    <row r="906561" spans="16:16" x14ac:dyDescent="0.3">
      <c r="P906561" s="83"/>
    </row>
    <row r="906562" spans="16:16" x14ac:dyDescent="0.3">
      <c r="P906562" s="83"/>
    </row>
    <row r="906563" spans="16:16" x14ac:dyDescent="0.3">
      <c r="P906563" s="83"/>
    </row>
    <row r="906564" spans="16:16" x14ac:dyDescent="0.3">
      <c r="P906564" s="83"/>
    </row>
    <row r="906565" spans="16:16" x14ac:dyDescent="0.3">
      <c r="P906565" s="83"/>
    </row>
    <row r="906566" spans="16:16" x14ac:dyDescent="0.3">
      <c r="P906566" s="83"/>
    </row>
    <row r="906567" spans="16:16" x14ac:dyDescent="0.3">
      <c r="P906567" s="83"/>
    </row>
    <row r="906568" spans="16:16" x14ac:dyDescent="0.3">
      <c r="P906568" s="83"/>
    </row>
    <row r="906569" spans="16:16" x14ac:dyDescent="0.3">
      <c r="P906569" s="83"/>
    </row>
    <row r="906570" spans="16:16" x14ac:dyDescent="0.3">
      <c r="P906570" s="83"/>
    </row>
    <row r="906571" spans="16:16" x14ac:dyDescent="0.3">
      <c r="P906571" s="83"/>
    </row>
    <row r="906572" spans="16:16" x14ac:dyDescent="0.3">
      <c r="P906572" s="83"/>
    </row>
    <row r="906573" spans="16:16" x14ac:dyDescent="0.3">
      <c r="P906573" s="83"/>
    </row>
    <row r="906574" spans="16:16" x14ac:dyDescent="0.3">
      <c r="P906574" s="83"/>
    </row>
    <row r="906575" spans="16:16" x14ac:dyDescent="0.3">
      <c r="P906575" s="83"/>
    </row>
    <row r="906576" spans="16:16" x14ac:dyDescent="0.3">
      <c r="P906576" s="83"/>
    </row>
    <row r="906577" spans="16:16" x14ac:dyDescent="0.3">
      <c r="P906577" s="83"/>
    </row>
    <row r="906578" spans="16:16" x14ac:dyDescent="0.3">
      <c r="P906578" s="83"/>
    </row>
    <row r="906579" spans="16:16" x14ac:dyDescent="0.3">
      <c r="P906579" s="83"/>
    </row>
    <row r="906580" spans="16:16" x14ac:dyDescent="0.3">
      <c r="P906580" s="83"/>
    </row>
    <row r="906581" spans="16:16" x14ac:dyDescent="0.3">
      <c r="P906581" s="83"/>
    </row>
    <row r="906582" spans="16:16" x14ac:dyDescent="0.3">
      <c r="P906582" s="83"/>
    </row>
    <row r="906583" spans="16:16" x14ac:dyDescent="0.3">
      <c r="P906583" s="83"/>
    </row>
    <row r="906584" spans="16:16" x14ac:dyDescent="0.3">
      <c r="P906584" s="83"/>
    </row>
    <row r="906585" spans="16:16" x14ac:dyDescent="0.3">
      <c r="P906585" s="83"/>
    </row>
    <row r="906586" spans="16:16" x14ac:dyDescent="0.3">
      <c r="P906586" s="83"/>
    </row>
    <row r="906587" spans="16:16" x14ac:dyDescent="0.3">
      <c r="P906587" s="83"/>
    </row>
    <row r="906588" spans="16:16" x14ac:dyDescent="0.3">
      <c r="P906588" s="83"/>
    </row>
    <row r="906589" spans="16:16" x14ac:dyDescent="0.3">
      <c r="P906589" s="83"/>
    </row>
    <row r="906590" spans="16:16" x14ac:dyDescent="0.3">
      <c r="P906590" s="83"/>
    </row>
    <row r="906591" spans="16:16" x14ac:dyDescent="0.3">
      <c r="P906591" s="83"/>
    </row>
    <row r="906592" spans="16:16" x14ac:dyDescent="0.3">
      <c r="P906592" s="83"/>
    </row>
    <row r="906593" spans="16:16" x14ac:dyDescent="0.3">
      <c r="P906593" s="83"/>
    </row>
    <row r="906594" spans="16:16" x14ac:dyDescent="0.3">
      <c r="P906594" s="83"/>
    </row>
    <row r="906595" spans="16:16" x14ac:dyDescent="0.3">
      <c r="P906595" s="83"/>
    </row>
    <row r="906596" spans="16:16" x14ac:dyDescent="0.3">
      <c r="P906596" s="83"/>
    </row>
    <row r="906597" spans="16:16" x14ac:dyDescent="0.3">
      <c r="P906597" s="83"/>
    </row>
    <row r="906598" spans="16:16" x14ac:dyDescent="0.3">
      <c r="P906598" s="83"/>
    </row>
    <row r="906599" spans="16:16" x14ac:dyDescent="0.3">
      <c r="P906599" s="83"/>
    </row>
    <row r="906600" spans="16:16" x14ac:dyDescent="0.3">
      <c r="P906600" s="83"/>
    </row>
    <row r="906601" spans="16:16" x14ac:dyDescent="0.3">
      <c r="P906601" s="83"/>
    </row>
    <row r="906602" spans="16:16" x14ac:dyDescent="0.3">
      <c r="P906602" s="83"/>
    </row>
    <row r="906603" spans="16:16" x14ac:dyDescent="0.3">
      <c r="P906603" s="83"/>
    </row>
    <row r="906604" spans="16:16" x14ac:dyDescent="0.3">
      <c r="P906604" s="83"/>
    </row>
    <row r="906605" spans="16:16" x14ac:dyDescent="0.3">
      <c r="P906605" s="83"/>
    </row>
    <row r="906606" spans="16:16" x14ac:dyDescent="0.3">
      <c r="P906606" s="83"/>
    </row>
    <row r="906607" spans="16:16" x14ac:dyDescent="0.3">
      <c r="P906607" s="83"/>
    </row>
    <row r="906608" spans="16:16" x14ac:dyDescent="0.3">
      <c r="P906608" s="83"/>
    </row>
    <row r="906609" spans="16:16" x14ac:dyDescent="0.3">
      <c r="P906609" s="83"/>
    </row>
    <row r="906610" spans="16:16" x14ac:dyDescent="0.3">
      <c r="P906610" s="83"/>
    </row>
    <row r="906611" spans="16:16" x14ac:dyDescent="0.3">
      <c r="P906611" s="83"/>
    </row>
    <row r="906612" spans="16:16" x14ac:dyDescent="0.3">
      <c r="P906612" s="83"/>
    </row>
    <row r="906613" spans="16:16" x14ac:dyDescent="0.3">
      <c r="P906613" s="83"/>
    </row>
    <row r="906614" spans="16:16" x14ac:dyDescent="0.3">
      <c r="P906614" s="83"/>
    </row>
    <row r="906615" spans="16:16" x14ac:dyDescent="0.3">
      <c r="P906615" s="83"/>
    </row>
    <row r="906616" spans="16:16" x14ac:dyDescent="0.3">
      <c r="P906616" s="83"/>
    </row>
    <row r="906617" spans="16:16" x14ac:dyDescent="0.3">
      <c r="P906617" s="83"/>
    </row>
    <row r="906618" spans="16:16" x14ac:dyDescent="0.3">
      <c r="P906618" s="83"/>
    </row>
    <row r="906619" spans="16:16" x14ac:dyDescent="0.3">
      <c r="P906619" s="83"/>
    </row>
    <row r="906620" spans="16:16" x14ac:dyDescent="0.3">
      <c r="P906620" s="83"/>
    </row>
    <row r="906621" spans="16:16" x14ac:dyDescent="0.3">
      <c r="P906621" s="83"/>
    </row>
    <row r="906622" spans="16:16" x14ac:dyDescent="0.3">
      <c r="P906622" s="83"/>
    </row>
    <row r="906623" spans="16:16" x14ac:dyDescent="0.3">
      <c r="P906623" s="83"/>
    </row>
    <row r="906624" spans="16:16" x14ac:dyDescent="0.3">
      <c r="P906624" s="83"/>
    </row>
    <row r="906625" spans="16:16" x14ac:dyDescent="0.3">
      <c r="P906625" s="83"/>
    </row>
    <row r="906626" spans="16:16" x14ac:dyDescent="0.3">
      <c r="P906626" s="83"/>
    </row>
    <row r="906627" spans="16:16" x14ac:dyDescent="0.3">
      <c r="P906627" s="83"/>
    </row>
    <row r="906628" spans="16:16" x14ac:dyDescent="0.3">
      <c r="P906628" s="83"/>
    </row>
    <row r="906629" spans="16:16" x14ac:dyDescent="0.3">
      <c r="P906629" s="83"/>
    </row>
    <row r="906630" spans="16:16" x14ac:dyDescent="0.3">
      <c r="P906630" s="83"/>
    </row>
    <row r="906631" spans="16:16" x14ac:dyDescent="0.3">
      <c r="P906631" s="83"/>
    </row>
    <row r="906632" spans="16:16" x14ac:dyDescent="0.3">
      <c r="P906632" s="83"/>
    </row>
    <row r="906633" spans="16:16" x14ac:dyDescent="0.3">
      <c r="P906633" s="83"/>
    </row>
    <row r="906634" spans="16:16" x14ac:dyDescent="0.3">
      <c r="P906634" s="83"/>
    </row>
    <row r="906635" spans="16:16" x14ac:dyDescent="0.3">
      <c r="P906635" s="83"/>
    </row>
    <row r="906636" spans="16:16" x14ac:dyDescent="0.3">
      <c r="P906636" s="83"/>
    </row>
    <row r="906637" spans="16:16" x14ac:dyDescent="0.3">
      <c r="P906637" s="83"/>
    </row>
    <row r="906638" spans="16:16" x14ac:dyDescent="0.3">
      <c r="P906638" s="83"/>
    </row>
    <row r="906639" spans="16:16" x14ac:dyDescent="0.3">
      <c r="P906639" s="83"/>
    </row>
    <row r="906640" spans="16:16" x14ac:dyDescent="0.3">
      <c r="P906640" s="83"/>
    </row>
    <row r="906641" spans="16:16" x14ac:dyDescent="0.3">
      <c r="P906641" s="83"/>
    </row>
    <row r="906642" spans="16:16" x14ac:dyDescent="0.3">
      <c r="P906642" s="83"/>
    </row>
    <row r="906643" spans="16:16" x14ac:dyDescent="0.3">
      <c r="P906643" s="83"/>
    </row>
    <row r="906644" spans="16:16" x14ac:dyDescent="0.3">
      <c r="P906644" s="83"/>
    </row>
    <row r="906645" spans="16:16" x14ac:dyDescent="0.3">
      <c r="P906645" s="83"/>
    </row>
    <row r="906646" spans="16:16" x14ac:dyDescent="0.3">
      <c r="P906646" s="83"/>
    </row>
    <row r="906647" spans="16:16" x14ac:dyDescent="0.3">
      <c r="P906647" s="83"/>
    </row>
    <row r="906648" spans="16:16" x14ac:dyDescent="0.3">
      <c r="P906648" s="83"/>
    </row>
    <row r="906649" spans="16:16" x14ac:dyDescent="0.3">
      <c r="P906649" s="83"/>
    </row>
    <row r="906650" spans="16:16" x14ac:dyDescent="0.3">
      <c r="P906650" s="83"/>
    </row>
    <row r="906651" spans="16:16" x14ac:dyDescent="0.3">
      <c r="P906651" s="83"/>
    </row>
    <row r="906652" spans="16:16" x14ac:dyDescent="0.3">
      <c r="P906652" s="83"/>
    </row>
    <row r="906653" spans="16:16" x14ac:dyDescent="0.3">
      <c r="P906653" s="83"/>
    </row>
    <row r="906654" spans="16:16" x14ac:dyDescent="0.3">
      <c r="P906654" s="83"/>
    </row>
    <row r="906655" spans="16:16" x14ac:dyDescent="0.3">
      <c r="P906655" s="83"/>
    </row>
    <row r="906656" spans="16:16" x14ac:dyDescent="0.3">
      <c r="P906656" s="83"/>
    </row>
    <row r="906657" spans="16:16" x14ac:dyDescent="0.3">
      <c r="P906657" s="83"/>
    </row>
    <row r="906658" spans="16:16" x14ac:dyDescent="0.3">
      <c r="P906658" s="83"/>
    </row>
    <row r="906659" spans="16:16" x14ac:dyDescent="0.3">
      <c r="P906659" s="83"/>
    </row>
    <row r="906660" spans="16:16" x14ac:dyDescent="0.3">
      <c r="P906660" s="83"/>
    </row>
    <row r="906661" spans="16:16" x14ac:dyDescent="0.3">
      <c r="P906661" s="83"/>
    </row>
    <row r="906662" spans="16:16" x14ac:dyDescent="0.3">
      <c r="P906662" s="83"/>
    </row>
    <row r="906663" spans="16:16" x14ac:dyDescent="0.3">
      <c r="P906663" s="83"/>
    </row>
    <row r="906664" spans="16:16" x14ac:dyDescent="0.3">
      <c r="P906664" s="83"/>
    </row>
    <row r="906665" spans="16:16" x14ac:dyDescent="0.3">
      <c r="P906665" s="83"/>
    </row>
    <row r="906666" spans="16:16" x14ac:dyDescent="0.3">
      <c r="P906666" s="83"/>
    </row>
    <row r="906667" spans="16:16" x14ac:dyDescent="0.3">
      <c r="P906667" s="83"/>
    </row>
    <row r="906668" spans="16:16" x14ac:dyDescent="0.3">
      <c r="P906668" s="83"/>
    </row>
    <row r="906669" spans="16:16" x14ac:dyDescent="0.3">
      <c r="P906669" s="83"/>
    </row>
    <row r="906670" spans="16:16" x14ac:dyDescent="0.3">
      <c r="P906670" s="83"/>
    </row>
    <row r="906671" spans="16:16" x14ac:dyDescent="0.3">
      <c r="P906671" s="83"/>
    </row>
    <row r="906672" spans="16:16" x14ac:dyDescent="0.3">
      <c r="P906672" s="83"/>
    </row>
    <row r="906673" spans="16:16" x14ac:dyDescent="0.3">
      <c r="P906673" s="83"/>
    </row>
    <row r="906674" spans="16:16" x14ac:dyDescent="0.3">
      <c r="P906674" s="83"/>
    </row>
    <row r="906675" spans="16:16" x14ac:dyDescent="0.3">
      <c r="P906675" s="83"/>
    </row>
    <row r="906676" spans="16:16" x14ac:dyDescent="0.3">
      <c r="P906676" s="83"/>
    </row>
    <row r="906677" spans="16:16" x14ac:dyDescent="0.3">
      <c r="P906677" s="83"/>
    </row>
    <row r="906678" spans="16:16" x14ac:dyDescent="0.3">
      <c r="P906678" s="83"/>
    </row>
    <row r="906679" spans="16:16" x14ac:dyDescent="0.3">
      <c r="P906679" s="83"/>
    </row>
    <row r="906680" spans="16:16" x14ac:dyDescent="0.3">
      <c r="P906680" s="83"/>
    </row>
    <row r="906681" spans="16:16" x14ac:dyDescent="0.3">
      <c r="P906681" s="83"/>
    </row>
    <row r="906682" spans="16:16" x14ac:dyDescent="0.3">
      <c r="P906682" s="83"/>
    </row>
    <row r="906683" spans="16:16" x14ac:dyDescent="0.3">
      <c r="P906683" s="83"/>
    </row>
    <row r="906684" spans="16:16" x14ac:dyDescent="0.3">
      <c r="P906684" s="83"/>
    </row>
    <row r="906685" spans="16:16" x14ac:dyDescent="0.3">
      <c r="P906685" s="83"/>
    </row>
    <row r="906686" spans="16:16" x14ac:dyDescent="0.3">
      <c r="P906686" s="83"/>
    </row>
    <row r="906687" spans="16:16" x14ac:dyDescent="0.3">
      <c r="P906687" s="83"/>
    </row>
    <row r="906688" spans="16:16" x14ac:dyDescent="0.3">
      <c r="P906688" s="83"/>
    </row>
    <row r="906689" spans="16:16" x14ac:dyDescent="0.3">
      <c r="P906689" s="83"/>
    </row>
    <row r="906690" spans="16:16" x14ac:dyDescent="0.3">
      <c r="P906690" s="83"/>
    </row>
    <row r="906691" spans="16:16" x14ac:dyDescent="0.3">
      <c r="P906691" s="83"/>
    </row>
    <row r="906692" spans="16:16" x14ac:dyDescent="0.3">
      <c r="P906692" s="83"/>
    </row>
    <row r="906693" spans="16:16" x14ac:dyDescent="0.3">
      <c r="P906693" s="83"/>
    </row>
    <row r="906694" spans="16:16" x14ac:dyDescent="0.3">
      <c r="P906694" s="83"/>
    </row>
    <row r="906695" spans="16:16" x14ac:dyDescent="0.3">
      <c r="P906695" s="83"/>
    </row>
    <row r="906696" spans="16:16" x14ac:dyDescent="0.3">
      <c r="P906696" s="83"/>
    </row>
    <row r="906697" spans="16:16" x14ac:dyDescent="0.3">
      <c r="P906697" s="83"/>
    </row>
    <row r="906698" spans="16:16" x14ac:dyDescent="0.3">
      <c r="P906698" s="83"/>
    </row>
    <row r="906699" spans="16:16" x14ac:dyDescent="0.3">
      <c r="P906699" s="83"/>
    </row>
    <row r="906700" spans="16:16" x14ac:dyDescent="0.3">
      <c r="P906700" s="83"/>
    </row>
    <row r="906701" spans="16:16" x14ac:dyDescent="0.3">
      <c r="P906701" s="83"/>
    </row>
    <row r="906702" spans="16:16" x14ac:dyDescent="0.3">
      <c r="P906702" s="83"/>
    </row>
    <row r="906703" spans="16:16" x14ac:dyDescent="0.3">
      <c r="P906703" s="83"/>
    </row>
    <row r="906704" spans="16:16" x14ac:dyDescent="0.3">
      <c r="P906704" s="83"/>
    </row>
    <row r="906705" spans="16:16" x14ac:dyDescent="0.3">
      <c r="P906705" s="83"/>
    </row>
    <row r="906706" spans="16:16" x14ac:dyDescent="0.3">
      <c r="P906706" s="83"/>
    </row>
    <row r="906707" spans="16:16" x14ac:dyDescent="0.3">
      <c r="P906707" s="83"/>
    </row>
    <row r="906708" spans="16:16" x14ac:dyDescent="0.3">
      <c r="P906708" s="83"/>
    </row>
    <row r="906709" spans="16:16" x14ac:dyDescent="0.3">
      <c r="P906709" s="83"/>
    </row>
    <row r="906710" spans="16:16" x14ac:dyDescent="0.3">
      <c r="P906710" s="83"/>
    </row>
    <row r="906711" spans="16:16" x14ac:dyDescent="0.3">
      <c r="P906711" s="83"/>
    </row>
    <row r="906712" spans="16:16" x14ac:dyDescent="0.3">
      <c r="P906712" s="83"/>
    </row>
    <row r="906713" spans="16:16" x14ac:dyDescent="0.3">
      <c r="P906713" s="83"/>
    </row>
    <row r="906714" spans="16:16" x14ac:dyDescent="0.3">
      <c r="P906714" s="83"/>
    </row>
    <row r="906715" spans="16:16" x14ac:dyDescent="0.3">
      <c r="P906715" s="83"/>
    </row>
    <row r="906716" spans="16:16" x14ac:dyDescent="0.3">
      <c r="P906716" s="83"/>
    </row>
    <row r="906717" spans="16:16" x14ac:dyDescent="0.3">
      <c r="P906717" s="83"/>
    </row>
    <row r="906718" spans="16:16" x14ac:dyDescent="0.3">
      <c r="P906718" s="83"/>
    </row>
    <row r="906719" spans="16:16" x14ac:dyDescent="0.3">
      <c r="P906719" s="83"/>
    </row>
    <row r="906720" spans="16:16" x14ac:dyDescent="0.3">
      <c r="P906720" s="83"/>
    </row>
    <row r="906721" spans="16:16" x14ac:dyDescent="0.3">
      <c r="P906721" s="83"/>
    </row>
    <row r="906722" spans="16:16" x14ac:dyDescent="0.3">
      <c r="P906722" s="83"/>
    </row>
    <row r="906723" spans="16:16" x14ac:dyDescent="0.3">
      <c r="P906723" s="83"/>
    </row>
    <row r="906724" spans="16:16" x14ac:dyDescent="0.3">
      <c r="P906724" s="83"/>
    </row>
    <row r="906725" spans="16:16" x14ac:dyDescent="0.3">
      <c r="P906725" s="83"/>
    </row>
    <row r="906726" spans="16:16" x14ac:dyDescent="0.3">
      <c r="P906726" s="83"/>
    </row>
    <row r="906727" spans="16:16" x14ac:dyDescent="0.3">
      <c r="P906727" s="83"/>
    </row>
    <row r="906728" spans="16:16" x14ac:dyDescent="0.3">
      <c r="P906728" s="83"/>
    </row>
    <row r="906729" spans="16:16" x14ac:dyDescent="0.3">
      <c r="P906729" s="83"/>
    </row>
    <row r="906730" spans="16:16" x14ac:dyDescent="0.3">
      <c r="P906730" s="83"/>
    </row>
    <row r="906731" spans="16:16" x14ac:dyDescent="0.3">
      <c r="P906731" s="83"/>
    </row>
    <row r="906732" spans="16:16" x14ac:dyDescent="0.3">
      <c r="P906732" s="83"/>
    </row>
    <row r="906733" spans="16:16" x14ac:dyDescent="0.3">
      <c r="P906733" s="83"/>
    </row>
    <row r="906734" spans="16:16" x14ac:dyDescent="0.3">
      <c r="P906734" s="83"/>
    </row>
    <row r="906735" spans="16:16" x14ac:dyDescent="0.3">
      <c r="P906735" s="83"/>
    </row>
    <row r="906736" spans="16:16" x14ac:dyDescent="0.3">
      <c r="P906736" s="83"/>
    </row>
    <row r="906737" spans="16:16" x14ac:dyDescent="0.3">
      <c r="P906737" s="83"/>
    </row>
    <row r="906738" spans="16:16" x14ac:dyDescent="0.3">
      <c r="P906738" s="83"/>
    </row>
    <row r="906739" spans="16:16" x14ac:dyDescent="0.3">
      <c r="P906739" s="83"/>
    </row>
    <row r="906740" spans="16:16" x14ac:dyDescent="0.3">
      <c r="P906740" s="83"/>
    </row>
    <row r="906741" spans="16:16" x14ac:dyDescent="0.3">
      <c r="P906741" s="83"/>
    </row>
    <row r="906742" spans="16:16" x14ac:dyDescent="0.3">
      <c r="P906742" s="83"/>
    </row>
    <row r="906743" spans="16:16" x14ac:dyDescent="0.3">
      <c r="P906743" s="83"/>
    </row>
    <row r="906744" spans="16:16" x14ac:dyDescent="0.3">
      <c r="P906744" s="83"/>
    </row>
    <row r="906745" spans="16:16" x14ac:dyDescent="0.3">
      <c r="P906745" s="83"/>
    </row>
    <row r="906746" spans="16:16" x14ac:dyDescent="0.3">
      <c r="P906746" s="83"/>
    </row>
    <row r="906747" spans="16:16" x14ac:dyDescent="0.3">
      <c r="P906747" s="83"/>
    </row>
    <row r="906748" spans="16:16" x14ac:dyDescent="0.3">
      <c r="P906748" s="83"/>
    </row>
    <row r="906749" spans="16:16" x14ac:dyDescent="0.3">
      <c r="P906749" s="83"/>
    </row>
    <row r="906750" spans="16:16" x14ac:dyDescent="0.3">
      <c r="P906750" s="83"/>
    </row>
    <row r="906751" spans="16:16" x14ac:dyDescent="0.3">
      <c r="P906751" s="83"/>
    </row>
    <row r="906752" spans="16:16" x14ac:dyDescent="0.3">
      <c r="P906752" s="83"/>
    </row>
    <row r="906753" spans="16:16" x14ac:dyDescent="0.3">
      <c r="P906753" s="83"/>
    </row>
    <row r="906754" spans="16:16" x14ac:dyDescent="0.3">
      <c r="P906754" s="83"/>
    </row>
    <row r="906755" spans="16:16" x14ac:dyDescent="0.3">
      <c r="P906755" s="83"/>
    </row>
    <row r="906756" spans="16:16" x14ac:dyDescent="0.3">
      <c r="P906756" s="83"/>
    </row>
    <row r="906757" spans="16:16" x14ac:dyDescent="0.3">
      <c r="P906757" s="83"/>
    </row>
    <row r="906758" spans="16:16" x14ac:dyDescent="0.3">
      <c r="P906758" s="83"/>
    </row>
    <row r="906759" spans="16:16" x14ac:dyDescent="0.3">
      <c r="P906759" s="83"/>
    </row>
    <row r="906760" spans="16:16" x14ac:dyDescent="0.3">
      <c r="P906760" s="83"/>
    </row>
    <row r="906761" spans="16:16" x14ac:dyDescent="0.3">
      <c r="P906761" s="83"/>
    </row>
    <row r="906762" spans="16:16" x14ac:dyDescent="0.3">
      <c r="P906762" s="83"/>
    </row>
    <row r="906763" spans="16:16" x14ac:dyDescent="0.3">
      <c r="P906763" s="83"/>
    </row>
    <row r="906764" spans="16:16" x14ac:dyDescent="0.3">
      <c r="P906764" s="83"/>
    </row>
    <row r="906765" spans="16:16" x14ac:dyDescent="0.3">
      <c r="P906765" s="83"/>
    </row>
    <row r="906766" spans="16:16" x14ac:dyDescent="0.3">
      <c r="P906766" s="83"/>
    </row>
    <row r="906767" spans="16:16" x14ac:dyDescent="0.3">
      <c r="P906767" s="83"/>
    </row>
    <row r="906768" spans="16:16" x14ac:dyDescent="0.3">
      <c r="P906768" s="83"/>
    </row>
    <row r="906769" spans="16:16" x14ac:dyDescent="0.3">
      <c r="P906769" s="83"/>
    </row>
    <row r="906770" spans="16:16" x14ac:dyDescent="0.3">
      <c r="P906770" s="83"/>
    </row>
    <row r="906771" spans="16:16" x14ac:dyDescent="0.3">
      <c r="P906771" s="83"/>
    </row>
    <row r="906772" spans="16:16" x14ac:dyDescent="0.3">
      <c r="P906772" s="83"/>
    </row>
    <row r="906773" spans="16:16" x14ac:dyDescent="0.3">
      <c r="P906773" s="83"/>
    </row>
    <row r="906774" spans="16:16" x14ac:dyDescent="0.3">
      <c r="P906774" s="83"/>
    </row>
    <row r="906775" spans="16:16" x14ac:dyDescent="0.3">
      <c r="P906775" s="83"/>
    </row>
    <row r="906776" spans="16:16" x14ac:dyDescent="0.3">
      <c r="P906776" s="83"/>
    </row>
    <row r="906777" spans="16:16" x14ac:dyDescent="0.3">
      <c r="P906777" s="83"/>
    </row>
    <row r="906778" spans="16:16" x14ac:dyDescent="0.3">
      <c r="P906778" s="83"/>
    </row>
    <row r="906779" spans="16:16" x14ac:dyDescent="0.3">
      <c r="P906779" s="83"/>
    </row>
    <row r="906780" spans="16:16" x14ac:dyDescent="0.3">
      <c r="P906780" s="83"/>
    </row>
    <row r="906781" spans="16:16" x14ac:dyDescent="0.3">
      <c r="P906781" s="83"/>
    </row>
    <row r="906782" spans="16:16" x14ac:dyDescent="0.3">
      <c r="P906782" s="83"/>
    </row>
    <row r="906783" spans="16:16" x14ac:dyDescent="0.3">
      <c r="P906783" s="83"/>
    </row>
    <row r="906784" spans="16:16" x14ac:dyDescent="0.3">
      <c r="P906784" s="83"/>
    </row>
    <row r="906785" spans="16:16" x14ac:dyDescent="0.3">
      <c r="P906785" s="83"/>
    </row>
    <row r="906786" spans="16:16" x14ac:dyDescent="0.3">
      <c r="P906786" s="83"/>
    </row>
    <row r="906787" spans="16:16" x14ac:dyDescent="0.3">
      <c r="P906787" s="83"/>
    </row>
    <row r="906788" spans="16:16" x14ac:dyDescent="0.3">
      <c r="P906788" s="83"/>
    </row>
    <row r="906789" spans="16:16" x14ac:dyDescent="0.3">
      <c r="P906789" s="83"/>
    </row>
    <row r="906790" spans="16:16" x14ac:dyDescent="0.3">
      <c r="P906790" s="83"/>
    </row>
    <row r="906791" spans="16:16" x14ac:dyDescent="0.3">
      <c r="P906791" s="83"/>
    </row>
    <row r="906792" spans="16:16" x14ac:dyDescent="0.3">
      <c r="P906792" s="83"/>
    </row>
    <row r="906793" spans="16:16" x14ac:dyDescent="0.3">
      <c r="P906793" s="83"/>
    </row>
    <row r="906794" spans="16:16" x14ac:dyDescent="0.3">
      <c r="P906794" s="83"/>
    </row>
    <row r="906795" spans="16:16" x14ac:dyDescent="0.3">
      <c r="P906795" s="83"/>
    </row>
    <row r="906796" spans="16:16" x14ac:dyDescent="0.3">
      <c r="P906796" s="83"/>
    </row>
    <row r="906797" spans="16:16" x14ac:dyDescent="0.3">
      <c r="P906797" s="83"/>
    </row>
    <row r="906798" spans="16:16" x14ac:dyDescent="0.3">
      <c r="P906798" s="83"/>
    </row>
    <row r="906799" spans="16:16" x14ac:dyDescent="0.3">
      <c r="P906799" s="83"/>
    </row>
    <row r="906800" spans="16:16" x14ac:dyDescent="0.3">
      <c r="P906800" s="83"/>
    </row>
    <row r="906801" spans="16:16" x14ac:dyDescent="0.3">
      <c r="P906801" s="83"/>
    </row>
    <row r="906802" spans="16:16" x14ac:dyDescent="0.3">
      <c r="P906802" s="83"/>
    </row>
    <row r="906803" spans="16:16" x14ac:dyDescent="0.3">
      <c r="P906803" s="83"/>
    </row>
    <row r="906804" spans="16:16" x14ac:dyDescent="0.3">
      <c r="P906804" s="83"/>
    </row>
    <row r="906805" spans="16:16" x14ac:dyDescent="0.3">
      <c r="P906805" s="83"/>
    </row>
    <row r="906806" spans="16:16" x14ac:dyDescent="0.3">
      <c r="P906806" s="83"/>
    </row>
    <row r="906807" spans="16:16" x14ac:dyDescent="0.3">
      <c r="P906807" s="83"/>
    </row>
    <row r="906808" spans="16:16" x14ac:dyDescent="0.3">
      <c r="P906808" s="83"/>
    </row>
    <row r="906809" spans="16:16" x14ac:dyDescent="0.3">
      <c r="P906809" s="83"/>
    </row>
    <row r="906810" spans="16:16" x14ac:dyDescent="0.3">
      <c r="P906810" s="83"/>
    </row>
    <row r="906811" spans="16:16" x14ac:dyDescent="0.3">
      <c r="P906811" s="83"/>
    </row>
    <row r="906812" spans="16:16" x14ac:dyDescent="0.3">
      <c r="P906812" s="83"/>
    </row>
    <row r="906813" spans="16:16" x14ac:dyDescent="0.3">
      <c r="P906813" s="83"/>
    </row>
    <row r="906814" spans="16:16" x14ac:dyDescent="0.3">
      <c r="P906814" s="83"/>
    </row>
    <row r="906815" spans="16:16" x14ac:dyDescent="0.3">
      <c r="P906815" s="83"/>
    </row>
    <row r="906816" spans="16:16" x14ac:dyDescent="0.3">
      <c r="P906816" s="83"/>
    </row>
    <row r="906817" spans="16:16" x14ac:dyDescent="0.3">
      <c r="P906817" s="83"/>
    </row>
    <row r="906818" spans="16:16" x14ac:dyDescent="0.3">
      <c r="P906818" s="83"/>
    </row>
    <row r="906819" spans="16:16" x14ac:dyDescent="0.3">
      <c r="P906819" s="83"/>
    </row>
    <row r="906820" spans="16:16" x14ac:dyDescent="0.3">
      <c r="P906820" s="83"/>
    </row>
    <row r="906821" spans="16:16" x14ac:dyDescent="0.3">
      <c r="P906821" s="83"/>
    </row>
    <row r="906822" spans="16:16" x14ac:dyDescent="0.3">
      <c r="P906822" s="83"/>
    </row>
    <row r="906823" spans="16:16" x14ac:dyDescent="0.3">
      <c r="P906823" s="83"/>
    </row>
    <row r="906824" spans="16:16" x14ac:dyDescent="0.3">
      <c r="P906824" s="83"/>
    </row>
    <row r="906825" spans="16:16" x14ac:dyDescent="0.3">
      <c r="P906825" s="83"/>
    </row>
    <row r="906826" spans="16:16" x14ac:dyDescent="0.3">
      <c r="P906826" s="83"/>
    </row>
    <row r="906827" spans="16:16" x14ac:dyDescent="0.3">
      <c r="P906827" s="83"/>
    </row>
    <row r="906828" spans="16:16" x14ac:dyDescent="0.3">
      <c r="P906828" s="83"/>
    </row>
    <row r="906829" spans="16:16" x14ac:dyDescent="0.3">
      <c r="P906829" s="83"/>
    </row>
    <row r="906830" spans="16:16" x14ac:dyDescent="0.3">
      <c r="P906830" s="83"/>
    </row>
    <row r="906831" spans="16:16" x14ac:dyDescent="0.3">
      <c r="P906831" s="83"/>
    </row>
    <row r="906832" spans="16:16" x14ac:dyDescent="0.3">
      <c r="P906832" s="83"/>
    </row>
    <row r="906833" spans="16:16" x14ac:dyDescent="0.3">
      <c r="P906833" s="83"/>
    </row>
    <row r="906834" spans="16:16" x14ac:dyDescent="0.3">
      <c r="P906834" s="83"/>
    </row>
    <row r="906835" spans="16:16" x14ac:dyDescent="0.3">
      <c r="P906835" s="83"/>
    </row>
    <row r="906836" spans="16:16" x14ac:dyDescent="0.3">
      <c r="P906836" s="83"/>
    </row>
    <row r="906837" spans="16:16" x14ac:dyDescent="0.3">
      <c r="P906837" s="83"/>
    </row>
    <row r="906838" spans="16:16" x14ac:dyDescent="0.3">
      <c r="P906838" s="83"/>
    </row>
    <row r="906839" spans="16:16" x14ac:dyDescent="0.3">
      <c r="P906839" s="83"/>
    </row>
    <row r="906840" spans="16:16" x14ac:dyDescent="0.3">
      <c r="P906840" s="83"/>
    </row>
    <row r="906841" spans="16:16" x14ac:dyDescent="0.3">
      <c r="P906841" s="83"/>
    </row>
    <row r="906842" spans="16:16" x14ac:dyDescent="0.3">
      <c r="P906842" s="83"/>
    </row>
    <row r="906843" spans="16:16" x14ac:dyDescent="0.3">
      <c r="P906843" s="83"/>
    </row>
    <row r="906844" spans="16:16" x14ac:dyDescent="0.3">
      <c r="P906844" s="83"/>
    </row>
    <row r="906845" spans="16:16" x14ac:dyDescent="0.3">
      <c r="P906845" s="83"/>
    </row>
    <row r="906846" spans="16:16" x14ac:dyDescent="0.3">
      <c r="P906846" s="83"/>
    </row>
    <row r="906847" spans="16:16" x14ac:dyDescent="0.3">
      <c r="P906847" s="83"/>
    </row>
    <row r="906848" spans="16:16" x14ac:dyDescent="0.3">
      <c r="P906848" s="83"/>
    </row>
    <row r="906849" spans="16:16" x14ac:dyDescent="0.3">
      <c r="P906849" s="83"/>
    </row>
    <row r="906850" spans="16:16" x14ac:dyDescent="0.3">
      <c r="P906850" s="83"/>
    </row>
    <row r="906851" spans="16:16" x14ac:dyDescent="0.3">
      <c r="P906851" s="83"/>
    </row>
    <row r="906852" spans="16:16" x14ac:dyDescent="0.3">
      <c r="P906852" s="83"/>
    </row>
    <row r="906853" spans="16:16" x14ac:dyDescent="0.3">
      <c r="P906853" s="83"/>
    </row>
    <row r="906854" spans="16:16" x14ac:dyDescent="0.3">
      <c r="P906854" s="83"/>
    </row>
    <row r="906855" spans="16:16" x14ac:dyDescent="0.3">
      <c r="P906855" s="83"/>
    </row>
    <row r="906856" spans="16:16" x14ac:dyDescent="0.3">
      <c r="P906856" s="83"/>
    </row>
    <row r="906857" spans="16:16" x14ac:dyDescent="0.3">
      <c r="P906857" s="83"/>
    </row>
    <row r="906858" spans="16:16" x14ac:dyDescent="0.3">
      <c r="P906858" s="83"/>
    </row>
    <row r="906859" spans="16:16" x14ac:dyDescent="0.3">
      <c r="P906859" s="83"/>
    </row>
    <row r="906860" spans="16:16" x14ac:dyDescent="0.3">
      <c r="P906860" s="83"/>
    </row>
    <row r="906861" spans="16:16" x14ac:dyDescent="0.3">
      <c r="P906861" s="83"/>
    </row>
    <row r="906862" spans="16:16" x14ac:dyDescent="0.3">
      <c r="P906862" s="83"/>
    </row>
    <row r="906863" spans="16:16" x14ac:dyDescent="0.3">
      <c r="P906863" s="83"/>
    </row>
    <row r="906864" spans="16:16" x14ac:dyDescent="0.3">
      <c r="P906864" s="83"/>
    </row>
    <row r="906865" spans="16:16" x14ac:dyDescent="0.3">
      <c r="P906865" s="83"/>
    </row>
    <row r="906866" spans="16:16" x14ac:dyDescent="0.3">
      <c r="P906866" s="83"/>
    </row>
    <row r="906867" spans="16:16" x14ac:dyDescent="0.3">
      <c r="P906867" s="83"/>
    </row>
    <row r="906868" spans="16:16" x14ac:dyDescent="0.3">
      <c r="P906868" s="83"/>
    </row>
    <row r="906869" spans="16:16" x14ac:dyDescent="0.3">
      <c r="P906869" s="83"/>
    </row>
    <row r="906870" spans="16:16" x14ac:dyDescent="0.3">
      <c r="P906870" s="83"/>
    </row>
    <row r="906871" spans="16:16" x14ac:dyDescent="0.3">
      <c r="P906871" s="83"/>
    </row>
    <row r="906872" spans="16:16" x14ac:dyDescent="0.3">
      <c r="P906872" s="83"/>
    </row>
    <row r="906873" spans="16:16" x14ac:dyDescent="0.3">
      <c r="P906873" s="83"/>
    </row>
    <row r="906874" spans="16:16" x14ac:dyDescent="0.3">
      <c r="P906874" s="83"/>
    </row>
    <row r="906875" spans="16:16" x14ac:dyDescent="0.3">
      <c r="P906875" s="83"/>
    </row>
    <row r="906876" spans="16:16" x14ac:dyDescent="0.3">
      <c r="P906876" s="83"/>
    </row>
    <row r="906877" spans="16:16" x14ac:dyDescent="0.3">
      <c r="P906877" s="83"/>
    </row>
    <row r="906878" spans="16:16" x14ac:dyDescent="0.3">
      <c r="P906878" s="83"/>
    </row>
    <row r="906879" spans="16:16" x14ac:dyDescent="0.3">
      <c r="P906879" s="83"/>
    </row>
    <row r="906880" spans="16:16" x14ac:dyDescent="0.3">
      <c r="P906880" s="83"/>
    </row>
    <row r="906881" spans="16:16" x14ac:dyDescent="0.3">
      <c r="P906881" s="83"/>
    </row>
    <row r="906882" spans="16:16" x14ac:dyDescent="0.3">
      <c r="P906882" s="83"/>
    </row>
    <row r="906883" spans="16:16" x14ac:dyDescent="0.3">
      <c r="P906883" s="83"/>
    </row>
    <row r="906884" spans="16:16" x14ac:dyDescent="0.3">
      <c r="P906884" s="83"/>
    </row>
    <row r="906885" spans="16:16" x14ac:dyDescent="0.3">
      <c r="P906885" s="83"/>
    </row>
    <row r="906886" spans="16:16" x14ac:dyDescent="0.3">
      <c r="P906886" s="83"/>
    </row>
    <row r="906887" spans="16:16" x14ac:dyDescent="0.3">
      <c r="P906887" s="83"/>
    </row>
    <row r="906888" spans="16:16" x14ac:dyDescent="0.3">
      <c r="P906888" s="83"/>
    </row>
    <row r="906889" spans="16:16" x14ac:dyDescent="0.3">
      <c r="P906889" s="83"/>
    </row>
    <row r="906890" spans="16:16" x14ac:dyDescent="0.3">
      <c r="P906890" s="83"/>
    </row>
    <row r="906891" spans="16:16" x14ac:dyDescent="0.3">
      <c r="P906891" s="83"/>
    </row>
    <row r="906892" spans="16:16" x14ac:dyDescent="0.3">
      <c r="P906892" s="83"/>
    </row>
    <row r="906893" spans="16:16" x14ac:dyDescent="0.3">
      <c r="P906893" s="83"/>
    </row>
    <row r="906894" spans="16:16" x14ac:dyDescent="0.3">
      <c r="P906894" s="83"/>
    </row>
    <row r="906895" spans="16:16" x14ac:dyDescent="0.3">
      <c r="P906895" s="83"/>
    </row>
    <row r="906896" spans="16:16" x14ac:dyDescent="0.3">
      <c r="P906896" s="83"/>
    </row>
    <row r="906897" spans="16:16" x14ac:dyDescent="0.3">
      <c r="P906897" s="83"/>
    </row>
    <row r="906898" spans="16:16" x14ac:dyDescent="0.3">
      <c r="P906898" s="83"/>
    </row>
    <row r="906899" spans="16:16" x14ac:dyDescent="0.3">
      <c r="P906899" s="83"/>
    </row>
    <row r="906900" spans="16:16" x14ac:dyDescent="0.3">
      <c r="P906900" s="83"/>
    </row>
    <row r="906901" spans="16:16" x14ac:dyDescent="0.3">
      <c r="P906901" s="83"/>
    </row>
    <row r="906902" spans="16:16" x14ac:dyDescent="0.3">
      <c r="P906902" s="83"/>
    </row>
    <row r="906903" spans="16:16" x14ac:dyDescent="0.3">
      <c r="P906903" s="83"/>
    </row>
    <row r="906904" spans="16:16" x14ac:dyDescent="0.3">
      <c r="P906904" s="83"/>
    </row>
    <row r="906905" spans="16:16" x14ac:dyDescent="0.3">
      <c r="P906905" s="83"/>
    </row>
    <row r="906906" spans="16:16" x14ac:dyDescent="0.3">
      <c r="P906906" s="83"/>
    </row>
    <row r="906907" spans="16:16" x14ac:dyDescent="0.3">
      <c r="P906907" s="83"/>
    </row>
    <row r="906908" spans="16:16" x14ac:dyDescent="0.3">
      <c r="P906908" s="83"/>
    </row>
    <row r="906909" spans="16:16" x14ac:dyDescent="0.3">
      <c r="P906909" s="83"/>
    </row>
    <row r="906910" spans="16:16" x14ac:dyDescent="0.3">
      <c r="P906910" s="83"/>
    </row>
    <row r="906911" spans="16:16" x14ac:dyDescent="0.3">
      <c r="P906911" s="83"/>
    </row>
    <row r="906912" spans="16:16" x14ac:dyDescent="0.3">
      <c r="P906912" s="83"/>
    </row>
    <row r="906913" spans="16:16" x14ac:dyDescent="0.3">
      <c r="P906913" s="83"/>
    </row>
    <row r="906914" spans="16:16" x14ac:dyDescent="0.3">
      <c r="P906914" s="83"/>
    </row>
    <row r="906915" spans="16:16" x14ac:dyDescent="0.3">
      <c r="P906915" s="83"/>
    </row>
    <row r="906916" spans="16:16" x14ac:dyDescent="0.3">
      <c r="P906916" s="83"/>
    </row>
    <row r="906917" spans="16:16" x14ac:dyDescent="0.3">
      <c r="P906917" s="83"/>
    </row>
    <row r="906918" spans="16:16" x14ac:dyDescent="0.3">
      <c r="P906918" s="83"/>
    </row>
    <row r="906919" spans="16:16" x14ac:dyDescent="0.3">
      <c r="P906919" s="83"/>
    </row>
    <row r="906920" spans="16:16" x14ac:dyDescent="0.3">
      <c r="P906920" s="83"/>
    </row>
    <row r="906921" spans="16:16" x14ac:dyDescent="0.3">
      <c r="P906921" s="83"/>
    </row>
    <row r="906922" spans="16:16" x14ac:dyDescent="0.3">
      <c r="P906922" s="83"/>
    </row>
    <row r="906923" spans="16:16" x14ac:dyDescent="0.3">
      <c r="P906923" s="83"/>
    </row>
    <row r="906924" spans="16:16" x14ac:dyDescent="0.3">
      <c r="P906924" s="83"/>
    </row>
    <row r="906925" spans="16:16" x14ac:dyDescent="0.3">
      <c r="P906925" s="83"/>
    </row>
    <row r="906926" spans="16:16" x14ac:dyDescent="0.3">
      <c r="P906926" s="83"/>
    </row>
    <row r="906927" spans="16:16" x14ac:dyDescent="0.3">
      <c r="P906927" s="83"/>
    </row>
    <row r="906928" spans="16:16" x14ac:dyDescent="0.3">
      <c r="P906928" s="83"/>
    </row>
    <row r="906929" spans="16:16" x14ac:dyDescent="0.3">
      <c r="P906929" s="83"/>
    </row>
    <row r="906930" spans="16:16" x14ac:dyDescent="0.3">
      <c r="P906930" s="83"/>
    </row>
    <row r="906931" spans="16:16" x14ac:dyDescent="0.3">
      <c r="P906931" s="83"/>
    </row>
    <row r="906932" spans="16:16" x14ac:dyDescent="0.3">
      <c r="P906932" s="83"/>
    </row>
    <row r="906933" spans="16:16" x14ac:dyDescent="0.3">
      <c r="P906933" s="83"/>
    </row>
    <row r="906934" spans="16:16" x14ac:dyDescent="0.3">
      <c r="P906934" s="83"/>
    </row>
    <row r="906935" spans="16:16" x14ac:dyDescent="0.3">
      <c r="P906935" s="83"/>
    </row>
    <row r="906936" spans="16:16" x14ac:dyDescent="0.3">
      <c r="P906936" s="83"/>
    </row>
    <row r="906937" spans="16:16" x14ac:dyDescent="0.3">
      <c r="P906937" s="83"/>
    </row>
    <row r="906938" spans="16:16" x14ac:dyDescent="0.3">
      <c r="P906938" s="83"/>
    </row>
    <row r="906939" spans="16:16" x14ac:dyDescent="0.3">
      <c r="P906939" s="83"/>
    </row>
    <row r="906940" spans="16:16" x14ac:dyDescent="0.3">
      <c r="P906940" s="83"/>
    </row>
    <row r="906941" spans="16:16" x14ac:dyDescent="0.3">
      <c r="P906941" s="83"/>
    </row>
    <row r="906942" spans="16:16" x14ac:dyDescent="0.3">
      <c r="P906942" s="83"/>
    </row>
    <row r="906943" spans="16:16" x14ac:dyDescent="0.3">
      <c r="P906943" s="83"/>
    </row>
    <row r="906944" spans="16:16" x14ac:dyDescent="0.3">
      <c r="P906944" s="83"/>
    </row>
    <row r="906945" spans="16:16" x14ac:dyDescent="0.3">
      <c r="P906945" s="83"/>
    </row>
    <row r="906946" spans="16:16" x14ac:dyDescent="0.3">
      <c r="P906946" s="83"/>
    </row>
    <row r="906947" spans="16:16" x14ac:dyDescent="0.3">
      <c r="P906947" s="83"/>
    </row>
    <row r="906948" spans="16:16" x14ac:dyDescent="0.3">
      <c r="P906948" s="83"/>
    </row>
    <row r="906949" spans="16:16" x14ac:dyDescent="0.3">
      <c r="P906949" s="83"/>
    </row>
    <row r="906950" spans="16:16" x14ac:dyDescent="0.3">
      <c r="P906950" s="83"/>
    </row>
    <row r="906951" spans="16:16" x14ac:dyDescent="0.3">
      <c r="P906951" s="83"/>
    </row>
    <row r="906952" spans="16:16" x14ac:dyDescent="0.3">
      <c r="P906952" s="83"/>
    </row>
    <row r="906953" spans="16:16" x14ac:dyDescent="0.3">
      <c r="P906953" s="83"/>
    </row>
    <row r="906954" spans="16:16" x14ac:dyDescent="0.3">
      <c r="P906954" s="83"/>
    </row>
    <row r="906955" spans="16:16" x14ac:dyDescent="0.3">
      <c r="P906955" s="83"/>
    </row>
    <row r="906956" spans="16:16" x14ac:dyDescent="0.3">
      <c r="P906956" s="83"/>
    </row>
    <row r="906957" spans="16:16" x14ac:dyDescent="0.3">
      <c r="P906957" s="83"/>
    </row>
    <row r="906958" spans="16:16" x14ac:dyDescent="0.3">
      <c r="P906958" s="83"/>
    </row>
    <row r="906959" spans="16:16" x14ac:dyDescent="0.3">
      <c r="P906959" s="83"/>
    </row>
    <row r="906960" spans="16:16" x14ac:dyDescent="0.3">
      <c r="P906960" s="83"/>
    </row>
    <row r="906961" spans="16:16" x14ac:dyDescent="0.3">
      <c r="P906961" s="83"/>
    </row>
    <row r="906962" spans="16:16" x14ac:dyDescent="0.3">
      <c r="P906962" s="83"/>
    </row>
    <row r="906963" spans="16:16" x14ac:dyDescent="0.3">
      <c r="P906963" s="83"/>
    </row>
    <row r="906964" spans="16:16" x14ac:dyDescent="0.3">
      <c r="P906964" s="83"/>
    </row>
    <row r="906965" spans="16:16" x14ac:dyDescent="0.3">
      <c r="P906965" s="83"/>
    </row>
    <row r="906966" spans="16:16" x14ac:dyDescent="0.3">
      <c r="P906966" s="83"/>
    </row>
    <row r="906967" spans="16:16" x14ac:dyDescent="0.3">
      <c r="P906967" s="83"/>
    </row>
    <row r="906968" spans="16:16" x14ac:dyDescent="0.3">
      <c r="P906968" s="83"/>
    </row>
    <row r="906969" spans="16:16" x14ac:dyDescent="0.3">
      <c r="P906969" s="83"/>
    </row>
    <row r="906970" spans="16:16" x14ac:dyDescent="0.3">
      <c r="P906970" s="83"/>
    </row>
    <row r="906971" spans="16:16" x14ac:dyDescent="0.3">
      <c r="P906971" s="83"/>
    </row>
    <row r="906972" spans="16:16" x14ac:dyDescent="0.3">
      <c r="P906972" s="83"/>
    </row>
    <row r="906973" spans="16:16" x14ac:dyDescent="0.3">
      <c r="P906973" s="83"/>
    </row>
    <row r="906974" spans="16:16" x14ac:dyDescent="0.3">
      <c r="P906974" s="83"/>
    </row>
    <row r="906975" spans="16:16" x14ac:dyDescent="0.3">
      <c r="P906975" s="83"/>
    </row>
    <row r="906976" spans="16:16" x14ac:dyDescent="0.3">
      <c r="P906976" s="83"/>
    </row>
    <row r="906977" spans="16:16" x14ac:dyDescent="0.3">
      <c r="P906977" s="83"/>
    </row>
    <row r="906978" spans="16:16" x14ac:dyDescent="0.3">
      <c r="P906978" s="83"/>
    </row>
    <row r="906979" spans="16:16" x14ac:dyDescent="0.3">
      <c r="P906979" s="83"/>
    </row>
    <row r="906980" spans="16:16" x14ac:dyDescent="0.3">
      <c r="P906980" s="83"/>
    </row>
    <row r="906981" spans="16:16" x14ac:dyDescent="0.3">
      <c r="P906981" s="83"/>
    </row>
    <row r="906982" spans="16:16" x14ac:dyDescent="0.3">
      <c r="P906982" s="83"/>
    </row>
    <row r="906983" spans="16:16" x14ac:dyDescent="0.3">
      <c r="P906983" s="83"/>
    </row>
    <row r="906984" spans="16:16" x14ac:dyDescent="0.3">
      <c r="P906984" s="83"/>
    </row>
    <row r="906985" spans="16:16" x14ac:dyDescent="0.3">
      <c r="P906985" s="83"/>
    </row>
    <row r="906986" spans="16:16" x14ac:dyDescent="0.3">
      <c r="P906986" s="83"/>
    </row>
    <row r="906987" spans="16:16" x14ac:dyDescent="0.3">
      <c r="P906987" s="83"/>
    </row>
    <row r="906988" spans="16:16" x14ac:dyDescent="0.3">
      <c r="P906988" s="83"/>
    </row>
    <row r="906989" spans="16:16" x14ac:dyDescent="0.3">
      <c r="P906989" s="83"/>
    </row>
    <row r="906990" spans="16:16" x14ac:dyDescent="0.3">
      <c r="P906990" s="83"/>
    </row>
    <row r="906991" spans="16:16" x14ac:dyDescent="0.3">
      <c r="P906991" s="83"/>
    </row>
    <row r="906992" spans="16:16" x14ac:dyDescent="0.3">
      <c r="P906992" s="83"/>
    </row>
    <row r="906993" spans="16:16" x14ac:dyDescent="0.3">
      <c r="P906993" s="83"/>
    </row>
    <row r="906994" spans="16:16" x14ac:dyDescent="0.3">
      <c r="P906994" s="83"/>
    </row>
    <row r="906995" spans="16:16" x14ac:dyDescent="0.3">
      <c r="P906995" s="83"/>
    </row>
    <row r="906996" spans="16:16" x14ac:dyDescent="0.3">
      <c r="P906996" s="83"/>
    </row>
    <row r="906997" spans="16:16" x14ac:dyDescent="0.3">
      <c r="P906997" s="83"/>
    </row>
    <row r="906998" spans="16:16" x14ac:dyDescent="0.3">
      <c r="P906998" s="83"/>
    </row>
    <row r="906999" spans="16:16" x14ac:dyDescent="0.3">
      <c r="P906999" s="83"/>
    </row>
    <row r="907000" spans="16:16" x14ac:dyDescent="0.3">
      <c r="P907000" s="83"/>
    </row>
    <row r="907001" spans="16:16" x14ac:dyDescent="0.3">
      <c r="P907001" s="83"/>
    </row>
    <row r="907002" spans="16:16" x14ac:dyDescent="0.3">
      <c r="P907002" s="83"/>
    </row>
    <row r="907003" spans="16:16" x14ac:dyDescent="0.3">
      <c r="P907003" s="83"/>
    </row>
    <row r="907004" spans="16:16" x14ac:dyDescent="0.3">
      <c r="P907004" s="83"/>
    </row>
    <row r="907005" spans="16:16" x14ac:dyDescent="0.3">
      <c r="P907005" s="83"/>
    </row>
    <row r="907006" spans="16:16" x14ac:dyDescent="0.3">
      <c r="P907006" s="83"/>
    </row>
    <row r="907007" spans="16:16" x14ac:dyDescent="0.3">
      <c r="P907007" s="83"/>
    </row>
    <row r="907008" spans="16:16" x14ac:dyDescent="0.3">
      <c r="P907008" s="83"/>
    </row>
    <row r="907009" spans="16:16" x14ac:dyDescent="0.3">
      <c r="P907009" s="83"/>
    </row>
    <row r="907010" spans="16:16" x14ac:dyDescent="0.3">
      <c r="P907010" s="83"/>
    </row>
    <row r="907011" spans="16:16" x14ac:dyDescent="0.3">
      <c r="P907011" s="83"/>
    </row>
    <row r="907012" spans="16:16" x14ac:dyDescent="0.3">
      <c r="P907012" s="83"/>
    </row>
    <row r="907013" spans="16:16" x14ac:dyDescent="0.3">
      <c r="P907013" s="83"/>
    </row>
    <row r="907014" spans="16:16" x14ac:dyDescent="0.3">
      <c r="P907014" s="83"/>
    </row>
    <row r="907015" spans="16:16" x14ac:dyDescent="0.3">
      <c r="P907015" s="83"/>
    </row>
    <row r="907016" spans="16:16" x14ac:dyDescent="0.3">
      <c r="P907016" s="83"/>
    </row>
    <row r="907017" spans="16:16" x14ac:dyDescent="0.3">
      <c r="P907017" s="83"/>
    </row>
    <row r="907018" spans="16:16" x14ac:dyDescent="0.3">
      <c r="P907018" s="83"/>
    </row>
    <row r="907019" spans="16:16" x14ac:dyDescent="0.3">
      <c r="P907019" s="83"/>
    </row>
    <row r="907020" spans="16:16" x14ac:dyDescent="0.3">
      <c r="P907020" s="83"/>
    </row>
    <row r="907021" spans="16:16" x14ac:dyDescent="0.3">
      <c r="P907021" s="83"/>
    </row>
    <row r="907022" spans="16:16" x14ac:dyDescent="0.3">
      <c r="P907022" s="83"/>
    </row>
    <row r="907023" spans="16:16" x14ac:dyDescent="0.3">
      <c r="P907023" s="83"/>
    </row>
    <row r="907024" spans="16:16" x14ac:dyDescent="0.3">
      <c r="P907024" s="83"/>
    </row>
    <row r="907025" spans="16:16" x14ac:dyDescent="0.3">
      <c r="P907025" s="83"/>
    </row>
    <row r="907026" spans="16:16" x14ac:dyDescent="0.3">
      <c r="P907026" s="83"/>
    </row>
    <row r="907027" spans="16:16" x14ac:dyDescent="0.3">
      <c r="P907027" s="83"/>
    </row>
    <row r="907028" spans="16:16" x14ac:dyDescent="0.3">
      <c r="P907028" s="83"/>
    </row>
    <row r="907029" spans="16:16" x14ac:dyDescent="0.3">
      <c r="P907029" s="83"/>
    </row>
    <row r="907030" spans="16:16" x14ac:dyDescent="0.3">
      <c r="P907030" s="83"/>
    </row>
    <row r="907031" spans="16:16" x14ac:dyDescent="0.3">
      <c r="P907031" s="83"/>
    </row>
    <row r="907032" spans="16:16" x14ac:dyDescent="0.3">
      <c r="P907032" s="83"/>
    </row>
    <row r="907033" spans="16:16" x14ac:dyDescent="0.3">
      <c r="P907033" s="83"/>
    </row>
    <row r="907034" spans="16:16" x14ac:dyDescent="0.3">
      <c r="P907034" s="83"/>
    </row>
    <row r="907035" spans="16:16" x14ac:dyDescent="0.3">
      <c r="P907035" s="83"/>
    </row>
    <row r="907036" spans="16:16" x14ac:dyDescent="0.3">
      <c r="P907036" s="83"/>
    </row>
    <row r="907037" spans="16:16" x14ac:dyDescent="0.3">
      <c r="P907037" s="83"/>
    </row>
    <row r="907038" spans="16:16" x14ac:dyDescent="0.3">
      <c r="P907038" s="83"/>
    </row>
    <row r="907039" spans="16:16" x14ac:dyDescent="0.3">
      <c r="P907039" s="83"/>
    </row>
    <row r="907040" spans="16:16" x14ac:dyDescent="0.3">
      <c r="P907040" s="83"/>
    </row>
    <row r="907041" spans="16:16" x14ac:dyDescent="0.3">
      <c r="P907041" s="83"/>
    </row>
    <row r="907042" spans="16:16" x14ac:dyDescent="0.3">
      <c r="P907042" s="83"/>
    </row>
    <row r="907043" spans="16:16" x14ac:dyDescent="0.3">
      <c r="P907043" s="83"/>
    </row>
    <row r="907044" spans="16:16" x14ac:dyDescent="0.3">
      <c r="P907044" s="83"/>
    </row>
    <row r="907045" spans="16:16" x14ac:dyDescent="0.3">
      <c r="P907045" s="83"/>
    </row>
    <row r="907046" spans="16:16" x14ac:dyDescent="0.3">
      <c r="P907046" s="83"/>
    </row>
    <row r="907047" spans="16:16" x14ac:dyDescent="0.3">
      <c r="P907047" s="83"/>
    </row>
    <row r="907048" spans="16:16" x14ac:dyDescent="0.3">
      <c r="P907048" s="83"/>
    </row>
    <row r="907049" spans="16:16" x14ac:dyDescent="0.3">
      <c r="P907049" s="83"/>
    </row>
    <row r="907050" spans="16:16" x14ac:dyDescent="0.3">
      <c r="P907050" s="83"/>
    </row>
    <row r="907051" spans="16:16" x14ac:dyDescent="0.3">
      <c r="P907051" s="83"/>
    </row>
    <row r="907052" spans="16:16" x14ac:dyDescent="0.3">
      <c r="P907052" s="83"/>
    </row>
    <row r="907053" spans="16:16" x14ac:dyDescent="0.3">
      <c r="P907053" s="83"/>
    </row>
    <row r="907054" spans="16:16" x14ac:dyDescent="0.3">
      <c r="P907054" s="83"/>
    </row>
    <row r="907055" spans="16:16" x14ac:dyDescent="0.3">
      <c r="P907055" s="83"/>
    </row>
    <row r="907056" spans="16:16" x14ac:dyDescent="0.3">
      <c r="P907056" s="83"/>
    </row>
    <row r="907057" spans="16:16" x14ac:dyDescent="0.3">
      <c r="P907057" s="83"/>
    </row>
    <row r="907058" spans="16:16" x14ac:dyDescent="0.3">
      <c r="P907058" s="83"/>
    </row>
    <row r="907059" spans="16:16" x14ac:dyDescent="0.3">
      <c r="P907059" s="83"/>
    </row>
    <row r="907060" spans="16:16" x14ac:dyDescent="0.3">
      <c r="P907060" s="83"/>
    </row>
    <row r="907061" spans="16:16" x14ac:dyDescent="0.3">
      <c r="P907061" s="83"/>
    </row>
    <row r="907062" spans="16:16" x14ac:dyDescent="0.3">
      <c r="P907062" s="83"/>
    </row>
    <row r="907063" spans="16:16" x14ac:dyDescent="0.3">
      <c r="P907063" s="83"/>
    </row>
    <row r="907064" spans="16:16" x14ac:dyDescent="0.3">
      <c r="P907064" s="83"/>
    </row>
    <row r="907065" spans="16:16" x14ac:dyDescent="0.3">
      <c r="P907065" s="83"/>
    </row>
    <row r="907066" spans="16:16" x14ac:dyDescent="0.3">
      <c r="P907066" s="83"/>
    </row>
    <row r="907067" spans="16:16" x14ac:dyDescent="0.3">
      <c r="P907067" s="83"/>
    </row>
    <row r="907068" spans="16:16" x14ac:dyDescent="0.3">
      <c r="P907068" s="83"/>
    </row>
    <row r="907069" spans="16:16" x14ac:dyDescent="0.3">
      <c r="P907069" s="83"/>
    </row>
    <row r="907070" spans="16:16" x14ac:dyDescent="0.3">
      <c r="P907070" s="83"/>
    </row>
    <row r="907071" spans="16:16" x14ac:dyDescent="0.3">
      <c r="P907071" s="83"/>
    </row>
    <row r="907072" spans="16:16" x14ac:dyDescent="0.3">
      <c r="P907072" s="83"/>
    </row>
    <row r="907073" spans="16:16" x14ac:dyDescent="0.3">
      <c r="P907073" s="83"/>
    </row>
    <row r="907074" spans="16:16" x14ac:dyDescent="0.3">
      <c r="P907074" s="83"/>
    </row>
    <row r="907075" spans="16:16" x14ac:dyDescent="0.3">
      <c r="P907075" s="83"/>
    </row>
    <row r="907076" spans="16:16" x14ac:dyDescent="0.3">
      <c r="P907076" s="83"/>
    </row>
    <row r="907077" spans="16:16" x14ac:dyDescent="0.3">
      <c r="P907077" s="83"/>
    </row>
    <row r="907078" spans="16:16" x14ac:dyDescent="0.3">
      <c r="P907078" s="83"/>
    </row>
    <row r="907079" spans="16:16" x14ac:dyDescent="0.3">
      <c r="P907079" s="83"/>
    </row>
    <row r="907080" spans="16:16" x14ac:dyDescent="0.3">
      <c r="P907080" s="83"/>
    </row>
    <row r="907081" spans="16:16" x14ac:dyDescent="0.3">
      <c r="P907081" s="83"/>
    </row>
    <row r="907082" spans="16:16" x14ac:dyDescent="0.3">
      <c r="P907082" s="83"/>
    </row>
    <row r="907083" spans="16:16" x14ac:dyDescent="0.3">
      <c r="P907083" s="83"/>
    </row>
    <row r="907084" spans="16:16" x14ac:dyDescent="0.3">
      <c r="P907084" s="83"/>
    </row>
    <row r="907085" spans="16:16" x14ac:dyDescent="0.3">
      <c r="P907085" s="83"/>
    </row>
    <row r="907086" spans="16:16" x14ac:dyDescent="0.3">
      <c r="P907086" s="83"/>
    </row>
    <row r="907087" spans="16:16" x14ac:dyDescent="0.3">
      <c r="P907087" s="83"/>
    </row>
    <row r="907088" spans="16:16" x14ac:dyDescent="0.3">
      <c r="P907088" s="83"/>
    </row>
    <row r="907089" spans="16:16" x14ac:dyDescent="0.3">
      <c r="P907089" s="83"/>
    </row>
    <row r="907090" spans="16:16" x14ac:dyDescent="0.3">
      <c r="P907090" s="83"/>
    </row>
    <row r="907091" spans="16:16" x14ac:dyDescent="0.3">
      <c r="P907091" s="83"/>
    </row>
    <row r="907092" spans="16:16" x14ac:dyDescent="0.3">
      <c r="P907092" s="83"/>
    </row>
    <row r="907093" spans="16:16" x14ac:dyDescent="0.3">
      <c r="P907093" s="83"/>
    </row>
    <row r="907094" spans="16:16" x14ac:dyDescent="0.3">
      <c r="P907094" s="83"/>
    </row>
    <row r="907095" spans="16:16" x14ac:dyDescent="0.3">
      <c r="P907095" s="83"/>
    </row>
    <row r="907096" spans="16:16" x14ac:dyDescent="0.3">
      <c r="P907096" s="83"/>
    </row>
    <row r="907097" spans="16:16" x14ac:dyDescent="0.3">
      <c r="P907097" s="83"/>
    </row>
    <row r="907098" spans="16:16" x14ac:dyDescent="0.3">
      <c r="P907098" s="83"/>
    </row>
    <row r="907099" spans="16:16" x14ac:dyDescent="0.3">
      <c r="P907099" s="83"/>
    </row>
    <row r="907100" spans="16:16" x14ac:dyDescent="0.3">
      <c r="P907100" s="83"/>
    </row>
    <row r="907101" spans="16:16" x14ac:dyDescent="0.3">
      <c r="P907101" s="83"/>
    </row>
    <row r="907102" spans="16:16" x14ac:dyDescent="0.3">
      <c r="P907102" s="83"/>
    </row>
    <row r="907103" spans="16:16" x14ac:dyDescent="0.3">
      <c r="P907103" s="83"/>
    </row>
    <row r="907104" spans="16:16" x14ac:dyDescent="0.3">
      <c r="P907104" s="83"/>
    </row>
    <row r="907105" spans="16:16" x14ac:dyDescent="0.3">
      <c r="P907105" s="83"/>
    </row>
    <row r="907106" spans="16:16" x14ac:dyDescent="0.3">
      <c r="P907106" s="83"/>
    </row>
    <row r="907107" spans="16:16" x14ac:dyDescent="0.3">
      <c r="P907107" s="83"/>
    </row>
    <row r="907108" spans="16:16" x14ac:dyDescent="0.3">
      <c r="P907108" s="83"/>
    </row>
    <row r="907109" spans="16:16" x14ac:dyDescent="0.3">
      <c r="P907109" s="83"/>
    </row>
    <row r="907110" spans="16:16" x14ac:dyDescent="0.3">
      <c r="P907110" s="83"/>
    </row>
    <row r="907111" spans="16:16" x14ac:dyDescent="0.3">
      <c r="P907111" s="83"/>
    </row>
    <row r="907112" spans="16:16" x14ac:dyDescent="0.3">
      <c r="P907112" s="83"/>
    </row>
    <row r="907113" spans="16:16" x14ac:dyDescent="0.3">
      <c r="P907113" s="83"/>
    </row>
    <row r="907114" spans="16:16" x14ac:dyDescent="0.3">
      <c r="P907114" s="83"/>
    </row>
    <row r="907115" spans="16:16" x14ac:dyDescent="0.3">
      <c r="P907115" s="83"/>
    </row>
    <row r="907116" spans="16:16" x14ac:dyDescent="0.3">
      <c r="P907116" s="83"/>
    </row>
    <row r="907117" spans="16:16" x14ac:dyDescent="0.3">
      <c r="P907117" s="83"/>
    </row>
    <row r="907118" spans="16:16" x14ac:dyDescent="0.3">
      <c r="P907118" s="83"/>
    </row>
    <row r="907119" spans="16:16" x14ac:dyDescent="0.3">
      <c r="P907119" s="83"/>
    </row>
    <row r="907120" spans="16:16" x14ac:dyDescent="0.3">
      <c r="P907120" s="83"/>
    </row>
    <row r="907121" spans="16:16" x14ac:dyDescent="0.3">
      <c r="P907121" s="83"/>
    </row>
    <row r="907122" spans="16:16" x14ac:dyDescent="0.3">
      <c r="P907122" s="83"/>
    </row>
    <row r="907123" spans="16:16" x14ac:dyDescent="0.3">
      <c r="P907123" s="83"/>
    </row>
    <row r="907124" spans="16:16" x14ac:dyDescent="0.3">
      <c r="P907124" s="83"/>
    </row>
    <row r="907125" spans="16:16" x14ac:dyDescent="0.3">
      <c r="P907125" s="83"/>
    </row>
    <row r="907126" spans="16:16" x14ac:dyDescent="0.3">
      <c r="P907126" s="83"/>
    </row>
    <row r="907127" spans="16:16" x14ac:dyDescent="0.3">
      <c r="P907127" s="83"/>
    </row>
    <row r="907128" spans="16:16" x14ac:dyDescent="0.3">
      <c r="P907128" s="83"/>
    </row>
    <row r="907129" spans="16:16" x14ac:dyDescent="0.3">
      <c r="P907129" s="83"/>
    </row>
    <row r="907130" spans="16:16" x14ac:dyDescent="0.3">
      <c r="P907130" s="83"/>
    </row>
    <row r="907131" spans="16:16" x14ac:dyDescent="0.3">
      <c r="P907131" s="83"/>
    </row>
    <row r="907132" spans="16:16" x14ac:dyDescent="0.3">
      <c r="P907132" s="83"/>
    </row>
    <row r="907133" spans="16:16" x14ac:dyDescent="0.3">
      <c r="P907133" s="83"/>
    </row>
    <row r="907134" spans="16:16" x14ac:dyDescent="0.3">
      <c r="P907134" s="83"/>
    </row>
    <row r="907135" spans="16:16" x14ac:dyDescent="0.3">
      <c r="P907135" s="83"/>
    </row>
    <row r="907136" spans="16:16" x14ac:dyDescent="0.3">
      <c r="P907136" s="83"/>
    </row>
    <row r="907137" spans="16:16" x14ac:dyDescent="0.3">
      <c r="P907137" s="83"/>
    </row>
    <row r="907138" spans="16:16" x14ac:dyDescent="0.3">
      <c r="P907138" s="83"/>
    </row>
    <row r="907139" spans="16:16" x14ac:dyDescent="0.3">
      <c r="P907139" s="83"/>
    </row>
    <row r="907140" spans="16:16" x14ac:dyDescent="0.3">
      <c r="P907140" s="83"/>
    </row>
    <row r="907141" spans="16:16" x14ac:dyDescent="0.3">
      <c r="P907141" s="83"/>
    </row>
    <row r="907142" spans="16:16" x14ac:dyDescent="0.3">
      <c r="P907142" s="83"/>
    </row>
    <row r="907143" spans="16:16" x14ac:dyDescent="0.3">
      <c r="P907143" s="83"/>
    </row>
    <row r="907144" spans="16:16" x14ac:dyDescent="0.3">
      <c r="P907144" s="83"/>
    </row>
    <row r="907145" spans="16:16" x14ac:dyDescent="0.3">
      <c r="P907145" s="83"/>
    </row>
    <row r="907146" spans="16:16" x14ac:dyDescent="0.3">
      <c r="P907146" s="83"/>
    </row>
    <row r="907147" spans="16:16" x14ac:dyDescent="0.3">
      <c r="P907147" s="83"/>
    </row>
    <row r="907148" spans="16:16" x14ac:dyDescent="0.3">
      <c r="P907148" s="83"/>
    </row>
    <row r="907149" spans="16:16" x14ac:dyDescent="0.3">
      <c r="P907149" s="83"/>
    </row>
    <row r="907150" spans="16:16" x14ac:dyDescent="0.3">
      <c r="P907150" s="83"/>
    </row>
    <row r="907151" spans="16:16" x14ac:dyDescent="0.3">
      <c r="P907151" s="83"/>
    </row>
    <row r="907152" spans="16:16" x14ac:dyDescent="0.3">
      <c r="P907152" s="83"/>
    </row>
    <row r="907153" spans="16:16" x14ac:dyDescent="0.3">
      <c r="P907153" s="83"/>
    </row>
    <row r="907154" spans="16:16" x14ac:dyDescent="0.3">
      <c r="P907154" s="83"/>
    </row>
    <row r="907155" spans="16:16" x14ac:dyDescent="0.3">
      <c r="P907155" s="83"/>
    </row>
    <row r="907156" spans="16:16" x14ac:dyDescent="0.3">
      <c r="P907156" s="83"/>
    </row>
    <row r="907157" spans="16:16" x14ac:dyDescent="0.3">
      <c r="P907157" s="83"/>
    </row>
    <row r="907158" spans="16:16" x14ac:dyDescent="0.3">
      <c r="P907158" s="83"/>
    </row>
    <row r="907159" spans="16:16" x14ac:dyDescent="0.3">
      <c r="P907159" s="83"/>
    </row>
    <row r="907160" spans="16:16" x14ac:dyDescent="0.3">
      <c r="P907160" s="83"/>
    </row>
    <row r="907161" spans="16:16" x14ac:dyDescent="0.3">
      <c r="P907161" s="83"/>
    </row>
    <row r="907162" spans="16:16" x14ac:dyDescent="0.3">
      <c r="P907162" s="83"/>
    </row>
    <row r="907163" spans="16:16" x14ac:dyDescent="0.3">
      <c r="P907163" s="83"/>
    </row>
    <row r="907164" spans="16:16" x14ac:dyDescent="0.3">
      <c r="P907164" s="83"/>
    </row>
    <row r="907165" spans="16:16" x14ac:dyDescent="0.3">
      <c r="P907165" s="83"/>
    </row>
    <row r="907166" spans="16:16" x14ac:dyDescent="0.3">
      <c r="P907166" s="83"/>
    </row>
    <row r="907167" spans="16:16" x14ac:dyDescent="0.3">
      <c r="P907167" s="83"/>
    </row>
    <row r="907168" spans="16:16" x14ac:dyDescent="0.3">
      <c r="P907168" s="83"/>
    </row>
    <row r="907169" spans="16:16" x14ac:dyDescent="0.3">
      <c r="P907169" s="83"/>
    </row>
    <row r="907170" spans="16:16" x14ac:dyDescent="0.3">
      <c r="P907170" s="83"/>
    </row>
    <row r="907171" spans="16:16" x14ac:dyDescent="0.3">
      <c r="P907171" s="83"/>
    </row>
    <row r="907172" spans="16:16" x14ac:dyDescent="0.3">
      <c r="P907172" s="83"/>
    </row>
    <row r="907173" spans="16:16" x14ac:dyDescent="0.3">
      <c r="P907173" s="83"/>
    </row>
    <row r="907174" spans="16:16" x14ac:dyDescent="0.3">
      <c r="P907174" s="83"/>
    </row>
    <row r="907175" spans="16:16" x14ac:dyDescent="0.3">
      <c r="P907175" s="83"/>
    </row>
    <row r="907176" spans="16:16" x14ac:dyDescent="0.3">
      <c r="P907176" s="83"/>
    </row>
    <row r="907177" spans="16:16" x14ac:dyDescent="0.3">
      <c r="P907177" s="83"/>
    </row>
    <row r="907178" spans="16:16" x14ac:dyDescent="0.3">
      <c r="P907178" s="83"/>
    </row>
    <row r="907179" spans="16:16" x14ac:dyDescent="0.3">
      <c r="P907179" s="83"/>
    </row>
    <row r="907180" spans="16:16" x14ac:dyDescent="0.3">
      <c r="P907180" s="83"/>
    </row>
    <row r="907181" spans="16:16" x14ac:dyDescent="0.3">
      <c r="P907181" s="83"/>
    </row>
    <row r="907182" spans="16:16" x14ac:dyDescent="0.3">
      <c r="P907182" s="83"/>
    </row>
    <row r="907183" spans="16:16" x14ac:dyDescent="0.3">
      <c r="P907183" s="83"/>
    </row>
    <row r="907184" spans="16:16" x14ac:dyDescent="0.3">
      <c r="P907184" s="83"/>
    </row>
    <row r="907185" spans="16:16" x14ac:dyDescent="0.3">
      <c r="P907185" s="83"/>
    </row>
    <row r="907186" spans="16:16" x14ac:dyDescent="0.3">
      <c r="P907186" s="83"/>
    </row>
    <row r="907187" spans="16:16" x14ac:dyDescent="0.3">
      <c r="P907187" s="83"/>
    </row>
    <row r="907188" spans="16:16" x14ac:dyDescent="0.3">
      <c r="P907188" s="83"/>
    </row>
    <row r="907189" spans="16:16" x14ac:dyDescent="0.3">
      <c r="P907189" s="83"/>
    </row>
    <row r="907190" spans="16:16" x14ac:dyDescent="0.3">
      <c r="P907190" s="83"/>
    </row>
    <row r="907191" spans="16:16" x14ac:dyDescent="0.3">
      <c r="P907191" s="83"/>
    </row>
    <row r="907192" spans="16:16" x14ac:dyDescent="0.3">
      <c r="P907192" s="83"/>
    </row>
    <row r="907193" spans="16:16" x14ac:dyDescent="0.3">
      <c r="P907193" s="83"/>
    </row>
    <row r="907194" spans="16:16" x14ac:dyDescent="0.3">
      <c r="P907194" s="83"/>
    </row>
    <row r="907195" spans="16:16" x14ac:dyDescent="0.3">
      <c r="P907195" s="83"/>
    </row>
    <row r="907196" spans="16:16" x14ac:dyDescent="0.3">
      <c r="P907196" s="83"/>
    </row>
    <row r="907197" spans="16:16" x14ac:dyDescent="0.3">
      <c r="P907197" s="83"/>
    </row>
    <row r="907198" spans="16:16" x14ac:dyDescent="0.3">
      <c r="P907198" s="83"/>
    </row>
    <row r="907199" spans="16:16" x14ac:dyDescent="0.3">
      <c r="P907199" s="83"/>
    </row>
    <row r="907200" spans="16:16" x14ac:dyDescent="0.3">
      <c r="P907200" s="83"/>
    </row>
    <row r="907201" spans="16:16" x14ac:dyDescent="0.3">
      <c r="P907201" s="83"/>
    </row>
    <row r="907202" spans="16:16" x14ac:dyDescent="0.3">
      <c r="P907202" s="83"/>
    </row>
    <row r="907203" spans="16:16" x14ac:dyDescent="0.3">
      <c r="P907203" s="83"/>
    </row>
    <row r="907204" spans="16:16" x14ac:dyDescent="0.3">
      <c r="P907204" s="83"/>
    </row>
    <row r="907205" spans="16:16" x14ac:dyDescent="0.3">
      <c r="P907205" s="83"/>
    </row>
    <row r="907206" spans="16:16" x14ac:dyDescent="0.3">
      <c r="P907206" s="83"/>
    </row>
    <row r="907207" spans="16:16" x14ac:dyDescent="0.3">
      <c r="P907207" s="83"/>
    </row>
    <row r="907208" spans="16:16" x14ac:dyDescent="0.3">
      <c r="P907208" s="83"/>
    </row>
    <row r="907209" spans="16:16" x14ac:dyDescent="0.3">
      <c r="P907209" s="83"/>
    </row>
    <row r="907210" spans="16:16" x14ac:dyDescent="0.3">
      <c r="P907210" s="83"/>
    </row>
    <row r="907211" spans="16:16" x14ac:dyDescent="0.3">
      <c r="P907211" s="83"/>
    </row>
    <row r="907212" spans="16:16" x14ac:dyDescent="0.3">
      <c r="P907212" s="83"/>
    </row>
    <row r="907213" spans="16:16" x14ac:dyDescent="0.3">
      <c r="P907213" s="83"/>
    </row>
    <row r="907214" spans="16:16" x14ac:dyDescent="0.3">
      <c r="P907214" s="83"/>
    </row>
    <row r="907215" spans="16:16" x14ac:dyDescent="0.3">
      <c r="P907215" s="83"/>
    </row>
    <row r="907216" spans="16:16" x14ac:dyDescent="0.3">
      <c r="P907216" s="83"/>
    </row>
    <row r="907217" spans="16:16" x14ac:dyDescent="0.3">
      <c r="P907217" s="83"/>
    </row>
    <row r="907218" spans="16:16" x14ac:dyDescent="0.3">
      <c r="P907218" s="83"/>
    </row>
    <row r="907219" spans="16:16" x14ac:dyDescent="0.3">
      <c r="P907219" s="83"/>
    </row>
    <row r="907220" spans="16:16" x14ac:dyDescent="0.3">
      <c r="P907220" s="83"/>
    </row>
    <row r="907221" spans="16:16" x14ac:dyDescent="0.3">
      <c r="P907221" s="83"/>
    </row>
    <row r="907222" spans="16:16" x14ac:dyDescent="0.3">
      <c r="P907222" s="83"/>
    </row>
    <row r="907223" spans="16:16" x14ac:dyDescent="0.3">
      <c r="P907223" s="83"/>
    </row>
    <row r="907224" spans="16:16" x14ac:dyDescent="0.3">
      <c r="P907224" s="83"/>
    </row>
    <row r="907225" spans="16:16" x14ac:dyDescent="0.3">
      <c r="P907225" s="83"/>
    </row>
    <row r="907226" spans="16:16" x14ac:dyDescent="0.3">
      <c r="P907226" s="83"/>
    </row>
    <row r="907227" spans="16:16" x14ac:dyDescent="0.3">
      <c r="P907227" s="83"/>
    </row>
    <row r="907228" spans="16:16" x14ac:dyDescent="0.3">
      <c r="P907228" s="83"/>
    </row>
    <row r="907229" spans="16:16" x14ac:dyDescent="0.3">
      <c r="P907229" s="83"/>
    </row>
    <row r="907230" spans="16:16" x14ac:dyDescent="0.3">
      <c r="P907230" s="83"/>
    </row>
    <row r="907231" spans="16:16" x14ac:dyDescent="0.3">
      <c r="P907231" s="83"/>
    </row>
    <row r="907232" spans="16:16" x14ac:dyDescent="0.3">
      <c r="P907232" s="83"/>
    </row>
    <row r="907233" spans="16:16" x14ac:dyDescent="0.3">
      <c r="P907233" s="83"/>
    </row>
    <row r="907234" spans="16:16" x14ac:dyDescent="0.3">
      <c r="P907234" s="83"/>
    </row>
    <row r="907235" spans="16:16" x14ac:dyDescent="0.3">
      <c r="P907235" s="83"/>
    </row>
    <row r="907236" spans="16:16" x14ac:dyDescent="0.3">
      <c r="P907236" s="83"/>
    </row>
    <row r="907237" spans="16:16" x14ac:dyDescent="0.3">
      <c r="P907237" s="83"/>
    </row>
    <row r="907238" spans="16:16" x14ac:dyDescent="0.3">
      <c r="P907238" s="83"/>
    </row>
    <row r="907239" spans="16:16" x14ac:dyDescent="0.3">
      <c r="P907239" s="83"/>
    </row>
    <row r="907240" spans="16:16" x14ac:dyDescent="0.3">
      <c r="P907240" s="83"/>
    </row>
    <row r="907241" spans="16:16" x14ac:dyDescent="0.3">
      <c r="P907241" s="83"/>
    </row>
    <row r="907242" spans="16:16" x14ac:dyDescent="0.3">
      <c r="P907242" s="83"/>
    </row>
    <row r="907243" spans="16:16" x14ac:dyDescent="0.3">
      <c r="P907243" s="83"/>
    </row>
    <row r="907244" spans="16:16" x14ac:dyDescent="0.3">
      <c r="P907244" s="83"/>
    </row>
    <row r="907245" spans="16:16" x14ac:dyDescent="0.3">
      <c r="P907245" s="83"/>
    </row>
    <row r="907246" spans="16:16" x14ac:dyDescent="0.3">
      <c r="P907246" s="83"/>
    </row>
    <row r="907247" spans="16:16" x14ac:dyDescent="0.3">
      <c r="P907247" s="83"/>
    </row>
    <row r="907248" spans="16:16" x14ac:dyDescent="0.3">
      <c r="P907248" s="83"/>
    </row>
    <row r="907249" spans="16:16" x14ac:dyDescent="0.3">
      <c r="P907249" s="83"/>
    </row>
    <row r="907250" spans="16:16" x14ac:dyDescent="0.3">
      <c r="P907250" s="83"/>
    </row>
    <row r="907251" spans="16:16" x14ac:dyDescent="0.3">
      <c r="P907251" s="83"/>
    </row>
    <row r="907252" spans="16:16" x14ac:dyDescent="0.3">
      <c r="P907252" s="83"/>
    </row>
    <row r="907253" spans="16:16" x14ac:dyDescent="0.3">
      <c r="P907253" s="83"/>
    </row>
    <row r="907254" spans="16:16" x14ac:dyDescent="0.3">
      <c r="P907254" s="83"/>
    </row>
    <row r="907255" spans="16:16" x14ac:dyDescent="0.3">
      <c r="P907255" s="83"/>
    </row>
    <row r="907256" spans="16:16" x14ac:dyDescent="0.3">
      <c r="P907256" s="83"/>
    </row>
    <row r="907257" spans="16:16" x14ac:dyDescent="0.3">
      <c r="P907257" s="83"/>
    </row>
    <row r="907258" spans="16:16" x14ac:dyDescent="0.3">
      <c r="P907258" s="83"/>
    </row>
    <row r="907259" spans="16:16" x14ac:dyDescent="0.3">
      <c r="P907259" s="83"/>
    </row>
    <row r="907260" spans="16:16" x14ac:dyDescent="0.3">
      <c r="P907260" s="83"/>
    </row>
    <row r="907261" spans="16:16" x14ac:dyDescent="0.3">
      <c r="P907261" s="83"/>
    </row>
    <row r="907262" spans="16:16" x14ac:dyDescent="0.3">
      <c r="P907262" s="83"/>
    </row>
    <row r="907263" spans="16:16" x14ac:dyDescent="0.3">
      <c r="P907263" s="83"/>
    </row>
    <row r="907264" spans="16:16" x14ac:dyDescent="0.3">
      <c r="P907264" s="83"/>
    </row>
    <row r="907265" spans="16:16" x14ac:dyDescent="0.3">
      <c r="P907265" s="83"/>
    </row>
    <row r="907266" spans="16:16" x14ac:dyDescent="0.3">
      <c r="P907266" s="83"/>
    </row>
    <row r="907267" spans="16:16" x14ac:dyDescent="0.3">
      <c r="P907267" s="83"/>
    </row>
    <row r="907268" spans="16:16" x14ac:dyDescent="0.3">
      <c r="P907268" s="83"/>
    </row>
    <row r="907269" spans="16:16" x14ac:dyDescent="0.3">
      <c r="P907269" s="83"/>
    </row>
    <row r="907270" spans="16:16" x14ac:dyDescent="0.3">
      <c r="P907270" s="83"/>
    </row>
    <row r="907271" spans="16:16" x14ac:dyDescent="0.3">
      <c r="P907271" s="83"/>
    </row>
    <row r="907272" spans="16:16" x14ac:dyDescent="0.3">
      <c r="P907272" s="83"/>
    </row>
    <row r="907273" spans="16:16" x14ac:dyDescent="0.3">
      <c r="P907273" s="83"/>
    </row>
    <row r="907274" spans="16:16" x14ac:dyDescent="0.3">
      <c r="P907274" s="83"/>
    </row>
    <row r="907275" spans="16:16" x14ac:dyDescent="0.3">
      <c r="P907275" s="83"/>
    </row>
    <row r="907276" spans="16:16" x14ac:dyDescent="0.3">
      <c r="P907276" s="83"/>
    </row>
    <row r="907277" spans="16:16" x14ac:dyDescent="0.3">
      <c r="P907277" s="83"/>
    </row>
    <row r="907278" spans="16:16" x14ac:dyDescent="0.3">
      <c r="P907278" s="83"/>
    </row>
    <row r="907279" spans="16:16" x14ac:dyDescent="0.3">
      <c r="P907279" s="83"/>
    </row>
    <row r="907280" spans="16:16" x14ac:dyDescent="0.3">
      <c r="P907280" s="83"/>
    </row>
    <row r="907281" spans="16:16" x14ac:dyDescent="0.3">
      <c r="P907281" s="83"/>
    </row>
    <row r="907282" spans="16:16" x14ac:dyDescent="0.3">
      <c r="P907282" s="83"/>
    </row>
    <row r="907283" spans="16:16" x14ac:dyDescent="0.3">
      <c r="P907283" s="83"/>
    </row>
    <row r="907284" spans="16:16" x14ac:dyDescent="0.3">
      <c r="P907284" s="83"/>
    </row>
    <row r="907285" spans="16:16" x14ac:dyDescent="0.3">
      <c r="P907285" s="83"/>
    </row>
    <row r="907286" spans="16:16" x14ac:dyDescent="0.3">
      <c r="P907286" s="83"/>
    </row>
    <row r="907287" spans="16:16" x14ac:dyDescent="0.3">
      <c r="P907287" s="83"/>
    </row>
    <row r="907288" spans="16:16" x14ac:dyDescent="0.3">
      <c r="P907288" s="83"/>
    </row>
    <row r="907289" spans="16:16" x14ac:dyDescent="0.3">
      <c r="P907289" s="83"/>
    </row>
    <row r="907290" spans="16:16" x14ac:dyDescent="0.3">
      <c r="P907290" s="83"/>
    </row>
    <row r="907291" spans="16:16" x14ac:dyDescent="0.3">
      <c r="P907291" s="83"/>
    </row>
    <row r="907292" spans="16:16" x14ac:dyDescent="0.3">
      <c r="P907292" s="83"/>
    </row>
    <row r="907293" spans="16:16" x14ac:dyDescent="0.3">
      <c r="P907293" s="83"/>
    </row>
    <row r="907294" spans="16:16" x14ac:dyDescent="0.3">
      <c r="P907294" s="83"/>
    </row>
    <row r="907295" spans="16:16" x14ac:dyDescent="0.3">
      <c r="P907295" s="83"/>
    </row>
    <row r="907296" spans="16:16" x14ac:dyDescent="0.3">
      <c r="P907296" s="83"/>
    </row>
    <row r="907297" spans="16:16" x14ac:dyDescent="0.3">
      <c r="P907297" s="83"/>
    </row>
    <row r="907298" spans="16:16" x14ac:dyDescent="0.3">
      <c r="P907298" s="83"/>
    </row>
    <row r="907299" spans="16:16" x14ac:dyDescent="0.3">
      <c r="P907299" s="83"/>
    </row>
    <row r="907300" spans="16:16" x14ac:dyDescent="0.3">
      <c r="P907300" s="83"/>
    </row>
    <row r="907301" spans="16:16" x14ac:dyDescent="0.3">
      <c r="P907301" s="83"/>
    </row>
    <row r="907302" spans="16:16" x14ac:dyDescent="0.3">
      <c r="P907302" s="83"/>
    </row>
    <row r="907303" spans="16:16" x14ac:dyDescent="0.3">
      <c r="P907303" s="83"/>
    </row>
    <row r="907304" spans="16:16" x14ac:dyDescent="0.3">
      <c r="P907304" s="83"/>
    </row>
    <row r="907305" spans="16:16" x14ac:dyDescent="0.3">
      <c r="P907305" s="83"/>
    </row>
    <row r="907306" spans="16:16" x14ac:dyDescent="0.3">
      <c r="P907306" s="83"/>
    </row>
    <row r="907307" spans="16:16" x14ac:dyDescent="0.3">
      <c r="P907307" s="83"/>
    </row>
    <row r="907308" spans="16:16" x14ac:dyDescent="0.3">
      <c r="P907308" s="83"/>
    </row>
    <row r="907309" spans="16:16" x14ac:dyDescent="0.3">
      <c r="P907309" s="83"/>
    </row>
    <row r="907310" spans="16:16" x14ac:dyDescent="0.3">
      <c r="P907310" s="83"/>
    </row>
    <row r="907311" spans="16:16" x14ac:dyDescent="0.3">
      <c r="P907311" s="83"/>
    </row>
    <row r="907312" spans="16:16" x14ac:dyDescent="0.3">
      <c r="P907312" s="83"/>
    </row>
    <row r="907313" spans="16:16" x14ac:dyDescent="0.3">
      <c r="P907313" s="83"/>
    </row>
    <row r="907314" spans="16:16" x14ac:dyDescent="0.3">
      <c r="P907314" s="83"/>
    </row>
    <row r="907315" spans="16:16" x14ac:dyDescent="0.3">
      <c r="P907315" s="83"/>
    </row>
    <row r="907316" spans="16:16" x14ac:dyDescent="0.3">
      <c r="P907316" s="83"/>
    </row>
    <row r="907317" spans="16:16" x14ac:dyDescent="0.3">
      <c r="P907317" s="83"/>
    </row>
    <row r="907318" spans="16:16" x14ac:dyDescent="0.3">
      <c r="P907318" s="83"/>
    </row>
    <row r="907319" spans="16:16" x14ac:dyDescent="0.3">
      <c r="P907319" s="83"/>
    </row>
    <row r="907320" spans="16:16" x14ac:dyDescent="0.3">
      <c r="P907320" s="83"/>
    </row>
    <row r="907321" spans="16:16" x14ac:dyDescent="0.3">
      <c r="P907321" s="83"/>
    </row>
    <row r="907322" spans="16:16" x14ac:dyDescent="0.3">
      <c r="P907322" s="83"/>
    </row>
    <row r="907323" spans="16:16" x14ac:dyDescent="0.3">
      <c r="P907323" s="83"/>
    </row>
    <row r="907324" spans="16:16" x14ac:dyDescent="0.3">
      <c r="P907324" s="83"/>
    </row>
    <row r="907325" spans="16:16" x14ac:dyDescent="0.3">
      <c r="P907325" s="83"/>
    </row>
    <row r="907326" spans="16:16" x14ac:dyDescent="0.3">
      <c r="P907326" s="83"/>
    </row>
    <row r="907327" spans="16:16" x14ac:dyDescent="0.3">
      <c r="P907327" s="83"/>
    </row>
    <row r="907328" spans="16:16" x14ac:dyDescent="0.3">
      <c r="P907328" s="83"/>
    </row>
    <row r="907329" spans="16:16" x14ac:dyDescent="0.3">
      <c r="P907329" s="83"/>
    </row>
    <row r="907330" spans="16:16" x14ac:dyDescent="0.3">
      <c r="P907330" s="83"/>
    </row>
    <row r="907331" spans="16:16" x14ac:dyDescent="0.3">
      <c r="P907331" s="83"/>
    </row>
    <row r="907332" spans="16:16" x14ac:dyDescent="0.3">
      <c r="P907332" s="83"/>
    </row>
    <row r="907333" spans="16:16" x14ac:dyDescent="0.3">
      <c r="P907333" s="83"/>
    </row>
    <row r="907334" spans="16:16" x14ac:dyDescent="0.3">
      <c r="P907334" s="83"/>
    </row>
    <row r="907335" spans="16:16" x14ac:dyDescent="0.3">
      <c r="P907335" s="83"/>
    </row>
    <row r="907336" spans="16:16" x14ac:dyDescent="0.3">
      <c r="P907336" s="83"/>
    </row>
    <row r="907337" spans="16:16" x14ac:dyDescent="0.3">
      <c r="P907337" s="83"/>
    </row>
    <row r="907338" spans="16:16" x14ac:dyDescent="0.3">
      <c r="P907338" s="83"/>
    </row>
    <row r="907339" spans="16:16" x14ac:dyDescent="0.3">
      <c r="P907339" s="83"/>
    </row>
    <row r="907340" spans="16:16" x14ac:dyDescent="0.3">
      <c r="P907340" s="83"/>
    </row>
    <row r="907341" spans="16:16" x14ac:dyDescent="0.3">
      <c r="P907341" s="83"/>
    </row>
    <row r="907342" spans="16:16" x14ac:dyDescent="0.3">
      <c r="P907342" s="83"/>
    </row>
    <row r="907343" spans="16:16" x14ac:dyDescent="0.3">
      <c r="P907343" s="83"/>
    </row>
    <row r="907344" spans="16:16" x14ac:dyDescent="0.3">
      <c r="P907344" s="83"/>
    </row>
    <row r="907345" spans="16:16" x14ac:dyDescent="0.3">
      <c r="P907345" s="83"/>
    </row>
    <row r="907346" spans="16:16" x14ac:dyDescent="0.3">
      <c r="P907346" s="83"/>
    </row>
    <row r="907347" spans="16:16" x14ac:dyDescent="0.3">
      <c r="P907347" s="83"/>
    </row>
    <row r="907348" spans="16:16" x14ac:dyDescent="0.3">
      <c r="P907348" s="83"/>
    </row>
    <row r="907349" spans="16:16" x14ac:dyDescent="0.3">
      <c r="P907349" s="83"/>
    </row>
    <row r="907350" spans="16:16" x14ac:dyDescent="0.3">
      <c r="P907350" s="83"/>
    </row>
    <row r="907351" spans="16:16" x14ac:dyDescent="0.3">
      <c r="P907351" s="83"/>
    </row>
    <row r="907352" spans="16:16" x14ac:dyDescent="0.3">
      <c r="P907352" s="83"/>
    </row>
    <row r="907353" spans="16:16" x14ac:dyDescent="0.3">
      <c r="P907353" s="83"/>
    </row>
    <row r="907354" spans="16:16" x14ac:dyDescent="0.3">
      <c r="P907354" s="83"/>
    </row>
    <row r="907355" spans="16:16" x14ac:dyDescent="0.3">
      <c r="P907355" s="83"/>
    </row>
    <row r="907356" spans="16:16" x14ac:dyDescent="0.3">
      <c r="P907356" s="83"/>
    </row>
    <row r="907357" spans="16:16" x14ac:dyDescent="0.3">
      <c r="P907357" s="83"/>
    </row>
    <row r="907358" spans="16:16" x14ac:dyDescent="0.3">
      <c r="P907358" s="83"/>
    </row>
    <row r="907359" spans="16:16" x14ac:dyDescent="0.3">
      <c r="P907359" s="83"/>
    </row>
    <row r="907360" spans="16:16" x14ac:dyDescent="0.3">
      <c r="P907360" s="83"/>
    </row>
    <row r="907361" spans="16:16" x14ac:dyDescent="0.3">
      <c r="P907361" s="83"/>
    </row>
    <row r="907362" spans="16:16" x14ac:dyDescent="0.3">
      <c r="P907362" s="83"/>
    </row>
    <row r="907363" spans="16:16" x14ac:dyDescent="0.3">
      <c r="P907363" s="83"/>
    </row>
    <row r="907364" spans="16:16" x14ac:dyDescent="0.3">
      <c r="P907364" s="83"/>
    </row>
    <row r="907365" spans="16:16" x14ac:dyDescent="0.3">
      <c r="P907365" s="83"/>
    </row>
    <row r="907366" spans="16:16" x14ac:dyDescent="0.3">
      <c r="P907366" s="83"/>
    </row>
    <row r="907367" spans="16:16" x14ac:dyDescent="0.3">
      <c r="P907367" s="83"/>
    </row>
    <row r="907368" spans="16:16" x14ac:dyDescent="0.3">
      <c r="P907368" s="83"/>
    </row>
    <row r="907369" spans="16:16" x14ac:dyDescent="0.3">
      <c r="P907369" s="83"/>
    </row>
    <row r="907370" spans="16:16" x14ac:dyDescent="0.3">
      <c r="P907370" s="83"/>
    </row>
    <row r="907371" spans="16:16" x14ac:dyDescent="0.3">
      <c r="P907371" s="83"/>
    </row>
    <row r="907372" spans="16:16" x14ac:dyDescent="0.3">
      <c r="P907372" s="83"/>
    </row>
    <row r="907373" spans="16:16" x14ac:dyDescent="0.3">
      <c r="P907373" s="83"/>
    </row>
    <row r="907374" spans="16:16" x14ac:dyDescent="0.3">
      <c r="P907374" s="83"/>
    </row>
    <row r="907375" spans="16:16" x14ac:dyDescent="0.3">
      <c r="P907375" s="83"/>
    </row>
    <row r="907376" spans="16:16" x14ac:dyDescent="0.3">
      <c r="P907376" s="83"/>
    </row>
    <row r="907377" spans="16:16" x14ac:dyDescent="0.3">
      <c r="P907377" s="83"/>
    </row>
    <row r="907378" spans="16:16" x14ac:dyDescent="0.3">
      <c r="P907378" s="83"/>
    </row>
    <row r="907379" spans="16:16" x14ac:dyDescent="0.3">
      <c r="P907379" s="83"/>
    </row>
    <row r="907380" spans="16:16" x14ac:dyDescent="0.3">
      <c r="P907380" s="83"/>
    </row>
    <row r="907381" spans="16:16" x14ac:dyDescent="0.3">
      <c r="P907381" s="83"/>
    </row>
    <row r="907382" spans="16:16" x14ac:dyDescent="0.3">
      <c r="P907382" s="83"/>
    </row>
    <row r="907383" spans="16:16" x14ac:dyDescent="0.3">
      <c r="P907383" s="83"/>
    </row>
    <row r="907384" spans="16:16" x14ac:dyDescent="0.3">
      <c r="P907384" s="83"/>
    </row>
    <row r="907385" spans="16:16" x14ac:dyDescent="0.3">
      <c r="P907385" s="83"/>
    </row>
    <row r="907386" spans="16:16" x14ac:dyDescent="0.3">
      <c r="P907386" s="83"/>
    </row>
    <row r="907387" spans="16:16" x14ac:dyDescent="0.3">
      <c r="P907387" s="83"/>
    </row>
    <row r="907388" spans="16:16" x14ac:dyDescent="0.3">
      <c r="P907388" s="83"/>
    </row>
    <row r="907389" spans="16:16" x14ac:dyDescent="0.3">
      <c r="P907389" s="83"/>
    </row>
    <row r="907390" spans="16:16" x14ac:dyDescent="0.3">
      <c r="P907390" s="83"/>
    </row>
    <row r="907391" spans="16:16" x14ac:dyDescent="0.3">
      <c r="P907391" s="83"/>
    </row>
    <row r="907392" spans="16:16" x14ac:dyDescent="0.3">
      <c r="P907392" s="83"/>
    </row>
    <row r="907393" spans="16:16" x14ac:dyDescent="0.3">
      <c r="P907393" s="83"/>
    </row>
    <row r="907394" spans="16:16" x14ac:dyDescent="0.3">
      <c r="P907394" s="83"/>
    </row>
    <row r="907395" spans="16:16" x14ac:dyDescent="0.3">
      <c r="P907395" s="83"/>
    </row>
    <row r="907396" spans="16:16" x14ac:dyDescent="0.3">
      <c r="P907396" s="83"/>
    </row>
    <row r="907397" spans="16:16" x14ac:dyDescent="0.3">
      <c r="P907397" s="83"/>
    </row>
    <row r="907398" spans="16:16" x14ac:dyDescent="0.3">
      <c r="P907398" s="83"/>
    </row>
    <row r="907399" spans="16:16" x14ac:dyDescent="0.3">
      <c r="P907399" s="83"/>
    </row>
    <row r="907400" spans="16:16" x14ac:dyDescent="0.3">
      <c r="P907400" s="83"/>
    </row>
    <row r="907401" spans="16:16" x14ac:dyDescent="0.3">
      <c r="P907401" s="83"/>
    </row>
    <row r="907402" spans="16:16" x14ac:dyDescent="0.3">
      <c r="P907402" s="83"/>
    </row>
    <row r="907403" spans="16:16" x14ac:dyDescent="0.3">
      <c r="P907403" s="83"/>
    </row>
    <row r="907404" spans="16:16" x14ac:dyDescent="0.3">
      <c r="P907404" s="83"/>
    </row>
    <row r="907405" spans="16:16" x14ac:dyDescent="0.3">
      <c r="P907405" s="83"/>
    </row>
    <row r="907406" spans="16:16" x14ac:dyDescent="0.3">
      <c r="P907406" s="83"/>
    </row>
    <row r="907407" spans="16:16" x14ac:dyDescent="0.3">
      <c r="P907407" s="83"/>
    </row>
    <row r="907408" spans="16:16" x14ac:dyDescent="0.3">
      <c r="P907408" s="83"/>
    </row>
    <row r="907409" spans="16:16" x14ac:dyDescent="0.3">
      <c r="P907409" s="83"/>
    </row>
    <row r="907410" spans="16:16" x14ac:dyDescent="0.3">
      <c r="P907410" s="83"/>
    </row>
    <row r="907411" spans="16:16" x14ac:dyDescent="0.3">
      <c r="P907411" s="83"/>
    </row>
    <row r="907412" spans="16:16" x14ac:dyDescent="0.3">
      <c r="P907412" s="83"/>
    </row>
    <row r="907413" spans="16:16" x14ac:dyDescent="0.3">
      <c r="P907413" s="83"/>
    </row>
    <row r="907414" spans="16:16" x14ac:dyDescent="0.3">
      <c r="P907414" s="83"/>
    </row>
    <row r="907415" spans="16:16" x14ac:dyDescent="0.3">
      <c r="P907415" s="83"/>
    </row>
    <row r="907416" spans="16:16" x14ac:dyDescent="0.3">
      <c r="P907416" s="83"/>
    </row>
    <row r="907417" spans="16:16" x14ac:dyDescent="0.3">
      <c r="P907417" s="83"/>
    </row>
    <row r="907418" spans="16:16" x14ac:dyDescent="0.3">
      <c r="P907418" s="83"/>
    </row>
    <row r="907419" spans="16:16" x14ac:dyDescent="0.3">
      <c r="P907419" s="83"/>
    </row>
    <row r="907420" spans="16:16" x14ac:dyDescent="0.3">
      <c r="P907420" s="83"/>
    </row>
    <row r="907421" spans="16:16" x14ac:dyDescent="0.3">
      <c r="P907421" s="83"/>
    </row>
    <row r="907422" spans="16:16" x14ac:dyDescent="0.3">
      <c r="P907422" s="83"/>
    </row>
    <row r="907423" spans="16:16" x14ac:dyDescent="0.3">
      <c r="P907423" s="83"/>
    </row>
    <row r="907424" spans="16:16" x14ac:dyDescent="0.3">
      <c r="P907424" s="83"/>
    </row>
    <row r="907425" spans="16:16" x14ac:dyDescent="0.3">
      <c r="P907425" s="83"/>
    </row>
    <row r="907426" spans="16:16" x14ac:dyDescent="0.3">
      <c r="P907426" s="83"/>
    </row>
    <row r="907427" spans="16:16" x14ac:dyDescent="0.3">
      <c r="P907427" s="83"/>
    </row>
    <row r="907428" spans="16:16" x14ac:dyDescent="0.3">
      <c r="P907428" s="83"/>
    </row>
    <row r="907429" spans="16:16" x14ac:dyDescent="0.3">
      <c r="P907429" s="83"/>
    </row>
    <row r="907430" spans="16:16" x14ac:dyDescent="0.3">
      <c r="P907430" s="83"/>
    </row>
    <row r="907431" spans="16:16" x14ac:dyDescent="0.3">
      <c r="P907431" s="83"/>
    </row>
    <row r="907432" spans="16:16" x14ac:dyDescent="0.3">
      <c r="P907432" s="83"/>
    </row>
    <row r="907433" spans="16:16" x14ac:dyDescent="0.3">
      <c r="P907433" s="83"/>
    </row>
    <row r="907434" spans="16:16" x14ac:dyDescent="0.3">
      <c r="P907434" s="83"/>
    </row>
    <row r="907435" spans="16:16" x14ac:dyDescent="0.3">
      <c r="P907435" s="83"/>
    </row>
    <row r="907436" spans="16:16" x14ac:dyDescent="0.3">
      <c r="P907436" s="83"/>
    </row>
    <row r="907437" spans="16:16" x14ac:dyDescent="0.3">
      <c r="P907437" s="83"/>
    </row>
    <row r="907438" spans="16:16" x14ac:dyDescent="0.3">
      <c r="P907438" s="83"/>
    </row>
    <row r="907439" spans="16:16" x14ac:dyDescent="0.3">
      <c r="P907439" s="83"/>
    </row>
    <row r="907440" spans="16:16" x14ac:dyDescent="0.3">
      <c r="P907440" s="83"/>
    </row>
    <row r="907441" spans="16:16" x14ac:dyDescent="0.3">
      <c r="P907441" s="83"/>
    </row>
    <row r="907442" spans="16:16" x14ac:dyDescent="0.3">
      <c r="P907442" s="83"/>
    </row>
    <row r="907443" spans="16:16" x14ac:dyDescent="0.3">
      <c r="P907443" s="83"/>
    </row>
    <row r="907444" spans="16:16" x14ac:dyDescent="0.3">
      <c r="P907444" s="83"/>
    </row>
    <row r="907445" spans="16:16" x14ac:dyDescent="0.3">
      <c r="P907445" s="83"/>
    </row>
    <row r="907446" spans="16:16" x14ac:dyDescent="0.3">
      <c r="P907446" s="83"/>
    </row>
    <row r="907447" spans="16:16" x14ac:dyDescent="0.3">
      <c r="P907447" s="83"/>
    </row>
    <row r="907448" spans="16:16" x14ac:dyDescent="0.3">
      <c r="P907448" s="83"/>
    </row>
    <row r="907449" spans="16:16" x14ac:dyDescent="0.3">
      <c r="P907449" s="83"/>
    </row>
    <row r="907450" spans="16:16" x14ac:dyDescent="0.3">
      <c r="P907450" s="83"/>
    </row>
    <row r="907451" spans="16:16" x14ac:dyDescent="0.3">
      <c r="P907451" s="83"/>
    </row>
    <row r="907452" spans="16:16" x14ac:dyDescent="0.3">
      <c r="P907452" s="83"/>
    </row>
    <row r="907453" spans="16:16" x14ac:dyDescent="0.3">
      <c r="P907453" s="83"/>
    </row>
    <row r="907454" spans="16:16" x14ac:dyDescent="0.3">
      <c r="P907454" s="83"/>
    </row>
    <row r="907455" spans="16:16" x14ac:dyDescent="0.3">
      <c r="P907455" s="83"/>
    </row>
    <row r="907456" spans="16:16" x14ac:dyDescent="0.3">
      <c r="P907456" s="83"/>
    </row>
    <row r="907457" spans="16:16" x14ac:dyDescent="0.3">
      <c r="P907457" s="83"/>
    </row>
    <row r="907458" spans="16:16" x14ac:dyDescent="0.3">
      <c r="P907458" s="83"/>
    </row>
    <row r="907459" spans="16:16" x14ac:dyDescent="0.3">
      <c r="P907459" s="83"/>
    </row>
    <row r="907460" spans="16:16" x14ac:dyDescent="0.3">
      <c r="P907460" s="83"/>
    </row>
    <row r="907461" spans="16:16" x14ac:dyDescent="0.3">
      <c r="P907461" s="83"/>
    </row>
    <row r="907462" spans="16:16" x14ac:dyDescent="0.3">
      <c r="P907462" s="83"/>
    </row>
    <row r="907463" spans="16:16" x14ac:dyDescent="0.3">
      <c r="P907463" s="83"/>
    </row>
    <row r="907464" spans="16:16" x14ac:dyDescent="0.3">
      <c r="P907464" s="83"/>
    </row>
    <row r="907465" spans="16:16" x14ac:dyDescent="0.3">
      <c r="P907465" s="83"/>
    </row>
    <row r="907466" spans="16:16" x14ac:dyDescent="0.3">
      <c r="P907466" s="83"/>
    </row>
    <row r="907467" spans="16:16" x14ac:dyDescent="0.3">
      <c r="P907467" s="83"/>
    </row>
    <row r="907468" spans="16:16" x14ac:dyDescent="0.3">
      <c r="P907468" s="83"/>
    </row>
    <row r="907469" spans="16:16" x14ac:dyDescent="0.3">
      <c r="P907469" s="83"/>
    </row>
    <row r="907470" spans="16:16" x14ac:dyDescent="0.3">
      <c r="P907470" s="83"/>
    </row>
    <row r="907471" spans="16:16" x14ac:dyDescent="0.3">
      <c r="P907471" s="83"/>
    </row>
    <row r="907472" spans="16:16" x14ac:dyDescent="0.3">
      <c r="P907472" s="83"/>
    </row>
    <row r="907473" spans="16:16" x14ac:dyDescent="0.3">
      <c r="P907473" s="83"/>
    </row>
    <row r="907474" spans="16:16" x14ac:dyDescent="0.3">
      <c r="P907474" s="83"/>
    </row>
    <row r="907475" spans="16:16" x14ac:dyDescent="0.3">
      <c r="P907475" s="83"/>
    </row>
    <row r="907476" spans="16:16" x14ac:dyDescent="0.3">
      <c r="P907476" s="83"/>
    </row>
    <row r="907477" spans="16:16" x14ac:dyDescent="0.3">
      <c r="P907477" s="83"/>
    </row>
    <row r="907478" spans="16:16" x14ac:dyDescent="0.3">
      <c r="P907478" s="83"/>
    </row>
    <row r="907479" spans="16:16" x14ac:dyDescent="0.3">
      <c r="P907479" s="83"/>
    </row>
    <row r="907480" spans="16:16" x14ac:dyDescent="0.3">
      <c r="P907480" s="83"/>
    </row>
    <row r="907481" spans="16:16" x14ac:dyDescent="0.3">
      <c r="P907481" s="83"/>
    </row>
    <row r="907482" spans="16:16" x14ac:dyDescent="0.3">
      <c r="P907482" s="83"/>
    </row>
    <row r="907483" spans="16:16" x14ac:dyDescent="0.3">
      <c r="P907483" s="83"/>
    </row>
    <row r="907484" spans="16:16" x14ac:dyDescent="0.3">
      <c r="P907484" s="83"/>
    </row>
    <row r="907485" spans="16:16" x14ac:dyDescent="0.3">
      <c r="P907485" s="83"/>
    </row>
    <row r="907486" spans="16:16" x14ac:dyDescent="0.3">
      <c r="P907486" s="83"/>
    </row>
    <row r="907487" spans="16:16" x14ac:dyDescent="0.3">
      <c r="P907487" s="83"/>
    </row>
    <row r="907488" spans="16:16" x14ac:dyDescent="0.3">
      <c r="P907488" s="83"/>
    </row>
    <row r="907489" spans="16:16" x14ac:dyDescent="0.3">
      <c r="P907489" s="83"/>
    </row>
    <row r="907490" spans="16:16" x14ac:dyDescent="0.3">
      <c r="P907490" s="83"/>
    </row>
    <row r="907491" spans="16:16" x14ac:dyDescent="0.3">
      <c r="P907491" s="83"/>
    </row>
    <row r="907492" spans="16:16" x14ac:dyDescent="0.3">
      <c r="P907492" s="83"/>
    </row>
    <row r="907493" spans="16:16" x14ac:dyDescent="0.3">
      <c r="P907493" s="83"/>
    </row>
    <row r="907494" spans="16:16" x14ac:dyDescent="0.3">
      <c r="P907494" s="83"/>
    </row>
    <row r="907495" spans="16:16" x14ac:dyDescent="0.3">
      <c r="P907495" s="83"/>
    </row>
    <row r="907496" spans="16:16" x14ac:dyDescent="0.3">
      <c r="P907496" s="83"/>
    </row>
    <row r="907497" spans="16:16" x14ac:dyDescent="0.3">
      <c r="P907497" s="83"/>
    </row>
    <row r="907498" spans="16:16" x14ac:dyDescent="0.3">
      <c r="P907498" s="83"/>
    </row>
    <row r="907499" spans="16:16" x14ac:dyDescent="0.3">
      <c r="P907499" s="83"/>
    </row>
    <row r="907500" spans="16:16" x14ac:dyDescent="0.3">
      <c r="P907500" s="83"/>
    </row>
    <row r="907501" spans="16:16" x14ac:dyDescent="0.3">
      <c r="P907501" s="83"/>
    </row>
    <row r="907502" spans="16:16" x14ac:dyDescent="0.3">
      <c r="P907502" s="83"/>
    </row>
    <row r="907503" spans="16:16" x14ac:dyDescent="0.3">
      <c r="P907503" s="83"/>
    </row>
    <row r="907504" spans="16:16" x14ac:dyDescent="0.3">
      <c r="P907504" s="83"/>
    </row>
    <row r="907505" spans="16:16" x14ac:dyDescent="0.3">
      <c r="P907505" s="83"/>
    </row>
    <row r="907506" spans="16:16" x14ac:dyDescent="0.3">
      <c r="P907506" s="83"/>
    </row>
    <row r="907507" spans="16:16" x14ac:dyDescent="0.3">
      <c r="P907507" s="83"/>
    </row>
    <row r="907508" spans="16:16" x14ac:dyDescent="0.3">
      <c r="P907508" s="83"/>
    </row>
    <row r="907509" spans="16:16" x14ac:dyDescent="0.3">
      <c r="P907509" s="83"/>
    </row>
    <row r="907510" spans="16:16" x14ac:dyDescent="0.3">
      <c r="P907510" s="83"/>
    </row>
    <row r="907511" spans="16:16" x14ac:dyDescent="0.3">
      <c r="P907511" s="83"/>
    </row>
    <row r="907512" spans="16:16" x14ac:dyDescent="0.3">
      <c r="P907512" s="83"/>
    </row>
    <row r="907513" spans="16:16" x14ac:dyDescent="0.3">
      <c r="P907513" s="83"/>
    </row>
    <row r="907514" spans="16:16" x14ac:dyDescent="0.3">
      <c r="P907514" s="83"/>
    </row>
    <row r="907515" spans="16:16" x14ac:dyDescent="0.3">
      <c r="P907515" s="83"/>
    </row>
    <row r="907516" spans="16:16" x14ac:dyDescent="0.3">
      <c r="P907516" s="83"/>
    </row>
    <row r="907517" spans="16:16" x14ac:dyDescent="0.3">
      <c r="P907517" s="83"/>
    </row>
    <row r="907518" spans="16:16" x14ac:dyDescent="0.3">
      <c r="P907518" s="83"/>
    </row>
    <row r="907519" spans="16:16" x14ac:dyDescent="0.3">
      <c r="P907519" s="83"/>
    </row>
    <row r="907520" spans="16:16" x14ac:dyDescent="0.3">
      <c r="P907520" s="83"/>
    </row>
    <row r="907521" spans="16:16" x14ac:dyDescent="0.3">
      <c r="P907521" s="83"/>
    </row>
    <row r="907522" spans="16:16" x14ac:dyDescent="0.3">
      <c r="P907522" s="83"/>
    </row>
    <row r="907523" spans="16:16" x14ac:dyDescent="0.3">
      <c r="P907523" s="83"/>
    </row>
    <row r="907524" spans="16:16" x14ac:dyDescent="0.3">
      <c r="P907524" s="83"/>
    </row>
    <row r="907525" spans="16:16" x14ac:dyDescent="0.3">
      <c r="P907525" s="83"/>
    </row>
    <row r="907526" spans="16:16" x14ac:dyDescent="0.3">
      <c r="P907526" s="83"/>
    </row>
    <row r="907527" spans="16:16" x14ac:dyDescent="0.3">
      <c r="P907527" s="83"/>
    </row>
    <row r="907528" spans="16:16" x14ac:dyDescent="0.3">
      <c r="P907528" s="83"/>
    </row>
    <row r="907529" spans="16:16" x14ac:dyDescent="0.3">
      <c r="P907529" s="83"/>
    </row>
    <row r="907530" spans="16:16" x14ac:dyDescent="0.3">
      <c r="P907530" s="83"/>
    </row>
    <row r="907531" spans="16:16" x14ac:dyDescent="0.3">
      <c r="P907531" s="83"/>
    </row>
    <row r="907532" spans="16:16" x14ac:dyDescent="0.3">
      <c r="P907532" s="83"/>
    </row>
    <row r="907533" spans="16:16" x14ac:dyDescent="0.3">
      <c r="P907533" s="83"/>
    </row>
    <row r="907534" spans="16:16" x14ac:dyDescent="0.3">
      <c r="P907534" s="83"/>
    </row>
    <row r="907535" spans="16:16" x14ac:dyDescent="0.3">
      <c r="P907535" s="83"/>
    </row>
    <row r="907536" spans="16:16" x14ac:dyDescent="0.3">
      <c r="P907536" s="83"/>
    </row>
    <row r="907537" spans="16:16" x14ac:dyDescent="0.3">
      <c r="P907537" s="83"/>
    </row>
    <row r="907538" spans="16:16" x14ac:dyDescent="0.3">
      <c r="P907538" s="83"/>
    </row>
    <row r="907539" spans="16:16" x14ac:dyDescent="0.3">
      <c r="P907539" s="83"/>
    </row>
    <row r="907540" spans="16:16" x14ac:dyDescent="0.3">
      <c r="P907540" s="83"/>
    </row>
    <row r="907541" spans="16:16" x14ac:dyDescent="0.3">
      <c r="P907541" s="83"/>
    </row>
    <row r="907542" spans="16:16" x14ac:dyDescent="0.3">
      <c r="P907542" s="83"/>
    </row>
    <row r="907543" spans="16:16" x14ac:dyDescent="0.3">
      <c r="P907543" s="83"/>
    </row>
    <row r="907544" spans="16:16" x14ac:dyDescent="0.3">
      <c r="P907544" s="83"/>
    </row>
    <row r="907545" spans="16:16" x14ac:dyDescent="0.3">
      <c r="P907545" s="83"/>
    </row>
    <row r="907546" spans="16:16" x14ac:dyDescent="0.3">
      <c r="P907546" s="83"/>
    </row>
    <row r="907547" spans="16:16" x14ac:dyDescent="0.3">
      <c r="P907547" s="83"/>
    </row>
    <row r="907548" spans="16:16" x14ac:dyDescent="0.3">
      <c r="P907548" s="83"/>
    </row>
    <row r="907549" spans="16:16" x14ac:dyDescent="0.3">
      <c r="P907549" s="83"/>
    </row>
    <row r="907550" spans="16:16" x14ac:dyDescent="0.3">
      <c r="P907550" s="83"/>
    </row>
    <row r="907551" spans="16:16" x14ac:dyDescent="0.3">
      <c r="P907551" s="83"/>
    </row>
    <row r="907552" spans="16:16" x14ac:dyDescent="0.3">
      <c r="P907552" s="83"/>
    </row>
    <row r="907553" spans="16:16" x14ac:dyDescent="0.3">
      <c r="P907553" s="83"/>
    </row>
    <row r="907554" spans="16:16" x14ac:dyDescent="0.3">
      <c r="P907554" s="83"/>
    </row>
    <row r="907555" spans="16:16" x14ac:dyDescent="0.3">
      <c r="P907555" s="83"/>
    </row>
    <row r="907556" spans="16:16" x14ac:dyDescent="0.3">
      <c r="P907556" s="83"/>
    </row>
    <row r="907557" spans="16:16" x14ac:dyDescent="0.3">
      <c r="P907557" s="83"/>
    </row>
    <row r="907558" spans="16:16" x14ac:dyDescent="0.3">
      <c r="P907558" s="83"/>
    </row>
    <row r="907559" spans="16:16" x14ac:dyDescent="0.3">
      <c r="P907559" s="83"/>
    </row>
    <row r="907560" spans="16:16" x14ac:dyDescent="0.3">
      <c r="P907560" s="83"/>
    </row>
    <row r="907561" spans="16:16" x14ac:dyDescent="0.3">
      <c r="P907561" s="83"/>
    </row>
    <row r="907562" spans="16:16" x14ac:dyDescent="0.3">
      <c r="P907562" s="83"/>
    </row>
    <row r="907563" spans="16:16" x14ac:dyDescent="0.3">
      <c r="P907563" s="83"/>
    </row>
    <row r="907564" spans="16:16" x14ac:dyDescent="0.3">
      <c r="P907564" s="83"/>
    </row>
    <row r="907565" spans="16:16" x14ac:dyDescent="0.3">
      <c r="P907565" s="83"/>
    </row>
    <row r="907566" spans="16:16" x14ac:dyDescent="0.3">
      <c r="P907566" s="83"/>
    </row>
    <row r="907567" spans="16:16" x14ac:dyDescent="0.3">
      <c r="P907567" s="83"/>
    </row>
    <row r="907568" spans="16:16" x14ac:dyDescent="0.3">
      <c r="P907568" s="83"/>
    </row>
    <row r="907569" spans="16:16" x14ac:dyDescent="0.3">
      <c r="P907569" s="83"/>
    </row>
    <row r="907570" spans="16:16" x14ac:dyDescent="0.3">
      <c r="P907570" s="83"/>
    </row>
    <row r="907571" spans="16:16" x14ac:dyDescent="0.3">
      <c r="P907571" s="83"/>
    </row>
    <row r="907572" spans="16:16" x14ac:dyDescent="0.3">
      <c r="P907572" s="83"/>
    </row>
    <row r="907573" spans="16:16" x14ac:dyDescent="0.3">
      <c r="P907573" s="83"/>
    </row>
    <row r="907574" spans="16:16" x14ac:dyDescent="0.3">
      <c r="P907574" s="83"/>
    </row>
    <row r="907575" spans="16:16" x14ac:dyDescent="0.3">
      <c r="P907575" s="83"/>
    </row>
    <row r="907576" spans="16:16" x14ac:dyDescent="0.3">
      <c r="P907576" s="83"/>
    </row>
    <row r="907577" spans="16:16" x14ac:dyDescent="0.3">
      <c r="P907577" s="83"/>
    </row>
    <row r="907578" spans="16:16" x14ac:dyDescent="0.3">
      <c r="P907578" s="83"/>
    </row>
    <row r="907579" spans="16:16" x14ac:dyDescent="0.3">
      <c r="P907579" s="83"/>
    </row>
    <row r="907580" spans="16:16" x14ac:dyDescent="0.3">
      <c r="P907580" s="83"/>
    </row>
    <row r="907581" spans="16:16" x14ac:dyDescent="0.3">
      <c r="P907581" s="83"/>
    </row>
    <row r="907582" spans="16:16" x14ac:dyDescent="0.3">
      <c r="P907582" s="83"/>
    </row>
    <row r="907583" spans="16:16" x14ac:dyDescent="0.3">
      <c r="P907583" s="83"/>
    </row>
    <row r="907584" spans="16:16" x14ac:dyDescent="0.3">
      <c r="P907584" s="83"/>
    </row>
    <row r="907585" spans="16:16" x14ac:dyDescent="0.3">
      <c r="P907585" s="83"/>
    </row>
    <row r="907586" spans="16:16" x14ac:dyDescent="0.3">
      <c r="P907586" s="83"/>
    </row>
    <row r="907587" spans="16:16" x14ac:dyDescent="0.3">
      <c r="P907587" s="83"/>
    </row>
    <row r="907588" spans="16:16" x14ac:dyDescent="0.3">
      <c r="P907588" s="83"/>
    </row>
    <row r="907589" spans="16:16" x14ac:dyDescent="0.3">
      <c r="P907589" s="83"/>
    </row>
    <row r="907590" spans="16:16" x14ac:dyDescent="0.3">
      <c r="P907590" s="83"/>
    </row>
    <row r="907591" spans="16:16" x14ac:dyDescent="0.3">
      <c r="P907591" s="83"/>
    </row>
    <row r="907592" spans="16:16" x14ac:dyDescent="0.3">
      <c r="P907592" s="83"/>
    </row>
    <row r="907593" spans="16:16" x14ac:dyDescent="0.3">
      <c r="P907593" s="83"/>
    </row>
    <row r="907594" spans="16:16" x14ac:dyDescent="0.3">
      <c r="P907594" s="83"/>
    </row>
    <row r="907595" spans="16:16" x14ac:dyDescent="0.3">
      <c r="P907595" s="83"/>
    </row>
    <row r="907596" spans="16:16" x14ac:dyDescent="0.3">
      <c r="P907596" s="83"/>
    </row>
    <row r="907597" spans="16:16" x14ac:dyDescent="0.3">
      <c r="P907597" s="83"/>
    </row>
    <row r="907598" spans="16:16" x14ac:dyDescent="0.3">
      <c r="P907598" s="83"/>
    </row>
    <row r="907599" spans="16:16" x14ac:dyDescent="0.3">
      <c r="P907599" s="83"/>
    </row>
    <row r="907600" spans="16:16" x14ac:dyDescent="0.3">
      <c r="P907600" s="83"/>
    </row>
    <row r="907601" spans="16:16" x14ac:dyDescent="0.3">
      <c r="P907601" s="83"/>
    </row>
    <row r="907602" spans="16:16" x14ac:dyDescent="0.3">
      <c r="P907602" s="83"/>
    </row>
    <row r="907603" spans="16:16" x14ac:dyDescent="0.3">
      <c r="P907603" s="83"/>
    </row>
    <row r="907604" spans="16:16" x14ac:dyDescent="0.3">
      <c r="P907604" s="83"/>
    </row>
    <row r="907605" spans="16:16" x14ac:dyDescent="0.3">
      <c r="P907605" s="83"/>
    </row>
    <row r="907606" spans="16:16" x14ac:dyDescent="0.3">
      <c r="P907606" s="83"/>
    </row>
    <row r="907607" spans="16:16" x14ac:dyDescent="0.3">
      <c r="P907607" s="83"/>
    </row>
    <row r="907608" spans="16:16" x14ac:dyDescent="0.3">
      <c r="P907608" s="83"/>
    </row>
    <row r="907609" spans="16:16" x14ac:dyDescent="0.3">
      <c r="P907609" s="83"/>
    </row>
    <row r="907610" spans="16:16" x14ac:dyDescent="0.3">
      <c r="P907610" s="83"/>
    </row>
    <row r="907611" spans="16:16" x14ac:dyDescent="0.3">
      <c r="P907611" s="83"/>
    </row>
    <row r="907612" spans="16:16" x14ac:dyDescent="0.3">
      <c r="P907612" s="83"/>
    </row>
    <row r="907613" spans="16:16" x14ac:dyDescent="0.3">
      <c r="P907613" s="83"/>
    </row>
    <row r="907614" spans="16:16" x14ac:dyDescent="0.3">
      <c r="P907614" s="83"/>
    </row>
    <row r="907615" spans="16:16" x14ac:dyDescent="0.3">
      <c r="P907615" s="83"/>
    </row>
    <row r="907616" spans="16:16" x14ac:dyDescent="0.3">
      <c r="P907616" s="83"/>
    </row>
    <row r="907617" spans="16:16" x14ac:dyDescent="0.3">
      <c r="P907617" s="83"/>
    </row>
    <row r="907618" spans="16:16" x14ac:dyDescent="0.3">
      <c r="P907618" s="83"/>
    </row>
    <row r="907619" spans="16:16" x14ac:dyDescent="0.3">
      <c r="P907619" s="83"/>
    </row>
    <row r="907620" spans="16:16" x14ac:dyDescent="0.3">
      <c r="P907620" s="83"/>
    </row>
    <row r="907621" spans="16:16" x14ac:dyDescent="0.3">
      <c r="P907621" s="83"/>
    </row>
    <row r="907622" spans="16:16" x14ac:dyDescent="0.3">
      <c r="P907622" s="83"/>
    </row>
    <row r="907623" spans="16:16" x14ac:dyDescent="0.3">
      <c r="P907623" s="83"/>
    </row>
    <row r="907624" spans="16:16" x14ac:dyDescent="0.3">
      <c r="P907624" s="83"/>
    </row>
    <row r="907625" spans="16:16" x14ac:dyDescent="0.3">
      <c r="P907625" s="83"/>
    </row>
    <row r="907626" spans="16:16" x14ac:dyDescent="0.3">
      <c r="P907626" s="83"/>
    </row>
    <row r="907627" spans="16:16" x14ac:dyDescent="0.3">
      <c r="P907627" s="83"/>
    </row>
    <row r="907628" spans="16:16" x14ac:dyDescent="0.3">
      <c r="P907628" s="83"/>
    </row>
    <row r="907629" spans="16:16" x14ac:dyDescent="0.3">
      <c r="P907629" s="83"/>
    </row>
    <row r="907630" spans="16:16" x14ac:dyDescent="0.3">
      <c r="P907630" s="83"/>
    </row>
    <row r="907631" spans="16:16" x14ac:dyDescent="0.3">
      <c r="P907631" s="83"/>
    </row>
    <row r="907632" spans="16:16" x14ac:dyDescent="0.3">
      <c r="P907632" s="83"/>
    </row>
    <row r="907633" spans="16:16" x14ac:dyDescent="0.3">
      <c r="P907633" s="83"/>
    </row>
    <row r="907634" spans="16:16" x14ac:dyDescent="0.3">
      <c r="P907634" s="83"/>
    </row>
    <row r="907635" spans="16:16" x14ac:dyDescent="0.3">
      <c r="P907635" s="83"/>
    </row>
    <row r="907636" spans="16:16" x14ac:dyDescent="0.3">
      <c r="P907636" s="83"/>
    </row>
    <row r="907637" spans="16:16" x14ac:dyDescent="0.3">
      <c r="P907637" s="83"/>
    </row>
    <row r="907638" spans="16:16" x14ac:dyDescent="0.3">
      <c r="P907638" s="83"/>
    </row>
    <row r="907639" spans="16:16" x14ac:dyDescent="0.3">
      <c r="P907639" s="83"/>
    </row>
    <row r="907640" spans="16:16" x14ac:dyDescent="0.3">
      <c r="P907640" s="83"/>
    </row>
    <row r="907641" spans="16:16" x14ac:dyDescent="0.3">
      <c r="P907641" s="83"/>
    </row>
    <row r="907642" spans="16:16" x14ac:dyDescent="0.3">
      <c r="P907642" s="83"/>
    </row>
    <row r="907643" spans="16:16" x14ac:dyDescent="0.3">
      <c r="P907643" s="83"/>
    </row>
    <row r="907644" spans="16:16" x14ac:dyDescent="0.3">
      <c r="P907644" s="83"/>
    </row>
    <row r="907645" spans="16:16" x14ac:dyDescent="0.3">
      <c r="P907645" s="83"/>
    </row>
    <row r="907646" spans="16:16" x14ac:dyDescent="0.3">
      <c r="P907646" s="83"/>
    </row>
    <row r="907647" spans="16:16" x14ac:dyDescent="0.3">
      <c r="P907647" s="83"/>
    </row>
    <row r="907648" spans="16:16" x14ac:dyDescent="0.3">
      <c r="P907648" s="83"/>
    </row>
    <row r="907649" spans="16:16" x14ac:dyDescent="0.3">
      <c r="P907649" s="83"/>
    </row>
    <row r="907650" spans="16:16" x14ac:dyDescent="0.3">
      <c r="P907650" s="83"/>
    </row>
    <row r="907651" spans="16:16" x14ac:dyDescent="0.3">
      <c r="P907651" s="83"/>
    </row>
    <row r="907652" spans="16:16" x14ac:dyDescent="0.3">
      <c r="P907652" s="83"/>
    </row>
    <row r="907653" spans="16:16" x14ac:dyDescent="0.3">
      <c r="P907653" s="83"/>
    </row>
    <row r="907654" spans="16:16" x14ac:dyDescent="0.3">
      <c r="P907654" s="83"/>
    </row>
    <row r="907655" spans="16:16" x14ac:dyDescent="0.3">
      <c r="P907655" s="83"/>
    </row>
    <row r="907656" spans="16:16" x14ac:dyDescent="0.3">
      <c r="P907656" s="83"/>
    </row>
    <row r="907657" spans="16:16" x14ac:dyDescent="0.3">
      <c r="P907657" s="83"/>
    </row>
    <row r="907658" spans="16:16" x14ac:dyDescent="0.3">
      <c r="P907658" s="83"/>
    </row>
    <row r="907659" spans="16:16" x14ac:dyDescent="0.3">
      <c r="P907659" s="83"/>
    </row>
    <row r="907660" spans="16:16" x14ac:dyDescent="0.3">
      <c r="P907660" s="83"/>
    </row>
    <row r="907661" spans="16:16" x14ac:dyDescent="0.3">
      <c r="P907661" s="83"/>
    </row>
    <row r="907662" spans="16:16" x14ac:dyDescent="0.3">
      <c r="P907662" s="83"/>
    </row>
    <row r="907663" spans="16:16" x14ac:dyDescent="0.3">
      <c r="P907663" s="83"/>
    </row>
    <row r="907664" spans="16:16" x14ac:dyDescent="0.3">
      <c r="P907664" s="83"/>
    </row>
    <row r="907665" spans="16:16" x14ac:dyDescent="0.3">
      <c r="P907665" s="83"/>
    </row>
    <row r="907666" spans="16:16" x14ac:dyDescent="0.3">
      <c r="P907666" s="83"/>
    </row>
    <row r="907667" spans="16:16" x14ac:dyDescent="0.3">
      <c r="P907667" s="83"/>
    </row>
    <row r="907668" spans="16:16" x14ac:dyDescent="0.3">
      <c r="P907668" s="83"/>
    </row>
    <row r="907669" spans="16:16" x14ac:dyDescent="0.3">
      <c r="P907669" s="83"/>
    </row>
    <row r="907670" spans="16:16" x14ac:dyDescent="0.3">
      <c r="P907670" s="83"/>
    </row>
    <row r="907671" spans="16:16" x14ac:dyDescent="0.3">
      <c r="P907671" s="83"/>
    </row>
    <row r="907672" spans="16:16" x14ac:dyDescent="0.3">
      <c r="P907672" s="83"/>
    </row>
    <row r="907673" spans="16:16" x14ac:dyDescent="0.3">
      <c r="P907673" s="83"/>
    </row>
    <row r="907674" spans="16:16" x14ac:dyDescent="0.3">
      <c r="P907674" s="83"/>
    </row>
    <row r="907675" spans="16:16" x14ac:dyDescent="0.3">
      <c r="P907675" s="83"/>
    </row>
    <row r="907676" spans="16:16" x14ac:dyDescent="0.3">
      <c r="P907676" s="83"/>
    </row>
    <row r="907677" spans="16:16" x14ac:dyDescent="0.3">
      <c r="P907677" s="83"/>
    </row>
    <row r="907678" spans="16:16" x14ac:dyDescent="0.3">
      <c r="P907678" s="83"/>
    </row>
    <row r="907679" spans="16:16" x14ac:dyDescent="0.3">
      <c r="P907679" s="83"/>
    </row>
    <row r="907680" spans="16:16" x14ac:dyDescent="0.3">
      <c r="P907680" s="83"/>
    </row>
    <row r="907681" spans="16:16" x14ac:dyDescent="0.3">
      <c r="P907681" s="83"/>
    </row>
    <row r="907682" spans="16:16" x14ac:dyDescent="0.3">
      <c r="P907682" s="83"/>
    </row>
    <row r="907683" spans="16:16" x14ac:dyDescent="0.3">
      <c r="P907683" s="83"/>
    </row>
    <row r="907684" spans="16:16" x14ac:dyDescent="0.3">
      <c r="P907684" s="83"/>
    </row>
    <row r="907685" spans="16:16" x14ac:dyDescent="0.3">
      <c r="P907685" s="83"/>
    </row>
    <row r="907686" spans="16:16" x14ac:dyDescent="0.3">
      <c r="P907686" s="83"/>
    </row>
    <row r="907687" spans="16:16" x14ac:dyDescent="0.3">
      <c r="P907687" s="83"/>
    </row>
    <row r="907688" spans="16:16" x14ac:dyDescent="0.3">
      <c r="P907688" s="83"/>
    </row>
    <row r="907689" spans="16:16" x14ac:dyDescent="0.3">
      <c r="P907689" s="83"/>
    </row>
    <row r="907690" spans="16:16" x14ac:dyDescent="0.3">
      <c r="P907690" s="83"/>
    </row>
    <row r="907691" spans="16:16" x14ac:dyDescent="0.3">
      <c r="P907691" s="83"/>
    </row>
    <row r="907692" spans="16:16" x14ac:dyDescent="0.3">
      <c r="P907692" s="83"/>
    </row>
    <row r="907693" spans="16:16" x14ac:dyDescent="0.3">
      <c r="P907693" s="83"/>
    </row>
    <row r="907694" spans="16:16" x14ac:dyDescent="0.3">
      <c r="P907694" s="83"/>
    </row>
    <row r="907695" spans="16:16" x14ac:dyDescent="0.3">
      <c r="P907695" s="83"/>
    </row>
    <row r="907696" spans="16:16" x14ac:dyDescent="0.3">
      <c r="P907696" s="83"/>
    </row>
    <row r="907697" spans="16:16" x14ac:dyDescent="0.3">
      <c r="P907697" s="83"/>
    </row>
    <row r="907698" spans="16:16" x14ac:dyDescent="0.3">
      <c r="P907698" s="83"/>
    </row>
    <row r="907699" spans="16:16" x14ac:dyDescent="0.3">
      <c r="P907699" s="83"/>
    </row>
    <row r="907700" spans="16:16" x14ac:dyDescent="0.3">
      <c r="P907700" s="83"/>
    </row>
    <row r="907701" spans="16:16" x14ac:dyDescent="0.3">
      <c r="P907701" s="83"/>
    </row>
    <row r="907702" spans="16:16" x14ac:dyDescent="0.3">
      <c r="P907702" s="83"/>
    </row>
    <row r="907703" spans="16:16" x14ac:dyDescent="0.3">
      <c r="P907703" s="83"/>
    </row>
    <row r="907704" spans="16:16" x14ac:dyDescent="0.3">
      <c r="P907704" s="83"/>
    </row>
    <row r="907705" spans="16:16" x14ac:dyDescent="0.3">
      <c r="P907705" s="83"/>
    </row>
    <row r="907706" spans="16:16" x14ac:dyDescent="0.3">
      <c r="P907706" s="83"/>
    </row>
    <row r="907707" spans="16:16" x14ac:dyDescent="0.3">
      <c r="P907707" s="83"/>
    </row>
    <row r="907708" spans="16:16" x14ac:dyDescent="0.3">
      <c r="P907708" s="83"/>
    </row>
    <row r="907709" spans="16:16" x14ac:dyDescent="0.3">
      <c r="P907709" s="83"/>
    </row>
    <row r="907710" spans="16:16" x14ac:dyDescent="0.3">
      <c r="P907710" s="83"/>
    </row>
    <row r="907711" spans="16:16" x14ac:dyDescent="0.3">
      <c r="P907711" s="83"/>
    </row>
    <row r="907712" spans="16:16" x14ac:dyDescent="0.3">
      <c r="P907712" s="83"/>
    </row>
    <row r="907713" spans="16:16" x14ac:dyDescent="0.3">
      <c r="P907713" s="83"/>
    </row>
    <row r="907714" spans="16:16" x14ac:dyDescent="0.3">
      <c r="P907714" s="83"/>
    </row>
    <row r="907715" spans="16:16" x14ac:dyDescent="0.3">
      <c r="P907715" s="83"/>
    </row>
    <row r="907716" spans="16:16" x14ac:dyDescent="0.3">
      <c r="P907716" s="83"/>
    </row>
    <row r="907717" spans="16:16" x14ac:dyDescent="0.3">
      <c r="P907717" s="83"/>
    </row>
    <row r="907718" spans="16:16" x14ac:dyDescent="0.3">
      <c r="P907718" s="83"/>
    </row>
    <row r="907719" spans="16:16" x14ac:dyDescent="0.3">
      <c r="P907719" s="83"/>
    </row>
    <row r="907720" spans="16:16" x14ac:dyDescent="0.3">
      <c r="P907720" s="83"/>
    </row>
    <row r="907721" spans="16:16" x14ac:dyDescent="0.3">
      <c r="P907721" s="83"/>
    </row>
    <row r="907722" spans="16:16" x14ac:dyDescent="0.3">
      <c r="P907722" s="83"/>
    </row>
    <row r="907723" spans="16:16" x14ac:dyDescent="0.3">
      <c r="P907723" s="83"/>
    </row>
    <row r="907724" spans="16:16" x14ac:dyDescent="0.3">
      <c r="P907724" s="83"/>
    </row>
    <row r="907725" spans="16:16" x14ac:dyDescent="0.3">
      <c r="P907725" s="83"/>
    </row>
    <row r="907726" spans="16:16" x14ac:dyDescent="0.3">
      <c r="P907726" s="83"/>
    </row>
    <row r="907727" spans="16:16" x14ac:dyDescent="0.3">
      <c r="P907727" s="83"/>
    </row>
    <row r="907728" spans="16:16" x14ac:dyDescent="0.3">
      <c r="P907728" s="83"/>
    </row>
    <row r="907729" spans="16:16" x14ac:dyDescent="0.3">
      <c r="P907729" s="83"/>
    </row>
    <row r="907730" spans="16:16" x14ac:dyDescent="0.3">
      <c r="P907730" s="83"/>
    </row>
    <row r="907731" spans="16:16" x14ac:dyDescent="0.3">
      <c r="P907731" s="83"/>
    </row>
    <row r="907732" spans="16:16" x14ac:dyDescent="0.3">
      <c r="P907732" s="83"/>
    </row>
    <row r="907733" spans="16:16" x14ac:dyDescent="0.3">
      <c r="P907733" s="83"/>
    </row>
    <row r="907734" spans="16:16" x14ac:dyDescent="0.3">
      <c r="P907734" s="83"/>
    </row>
    <row r="907735" spans="16:16" x14ac:dyDescent="0.3">
      <c r="P907735" s="83"/>
    </row>
    <row r="907736" spans="16:16" x14ac:dyDescent="0.3">
      <c r="P907736" s="83"/>
    </row>
    <row r="907737" spans="16:16" x14ac:dyDescent="0.3">
      <c r="P907737" s="83"/>
    </row>
    <row r="907738" spans="16:16" x14ac:dyDescent="0.3">
      <c r="P907738" s="83"/>
    </row>
    <row r="907739" spans="16:16" x14ac:dyDescent="0.3">
      <c r="P907739" s="83"/>
    </row>
    <row r="907740" spans="16:16" x14ac:dyDescent="0.3">
      <c r="P907740" s="83"/>
    </row>
    <row r="907741" spans="16:16" x14ac:dyDescent="0.3">
      <c r="P907741" s="83"/>
    </row>
    <row r="907742" spans="16:16" x14ac:dyDescent="0.3">
      <c r="P907742" s="83"/>
    </row>
    <row r="907743" spans="16:16" x14ac:dyDescent="0.3">
      <c r="P907743" s="83"/>
    </row>
    <row r="907744" spans="16:16" x14ac:dyDescent="0.3">
      <c r="P907744" s="83"/>
    </row>
    <row r="907745" spans="16:16" x14ac:dyDescent="0.3">
      <c r="P907745" s="83"/>
    </row>
    <row r="907746" spans="16:16" x14ac:dyDescent="0.3">
      <c r="P907746" s="83"/>
    </row>
    <row r="907747" spans="16:16" x14ac:dyDescent="0.3">
      <c r="P907747" s="83"/>
    </row>
    <row r="907748" spans="16:16" x14ac:dyDescent="0.3">
      <c r="P907748" s="83"/>
    </row>
    <row r="907749" spans="16:16" x14ac:dyDescent="0.3">
      <c r="P907749" s="83"/>
    </row>
    <row r="907750" spans="16:16" x14ac:dyDescent="0.3">
      <c r="P907750" s="83"/>
    </row>
    <row r="907751" spans="16:16" x14ac:dyDescent="0.3">
      <c r="P907751" s="83"/>
    </row>
    <row r="907752" spans="16:16" x14ac:dyDescent="0.3">
      <c r="P907752" s="83"/>
    </row>
    <row r="907753" spans="16:16" x14ac:dyDescent="0.3">
      <c r="P907753" s="83"/>
    </row>
    <row r="907754" spans="16:16" x14ac:dyDescent="0.3">
      <c r="P907754" s="83"/>
    </row>
    <row r="907755" spans="16:16" x14ac:dyDescent="0.3">
      <c r="P907755" s="83"/>
    </row>
    <row r="907756" spans="16:16" x14ac:dyDescent="0.3">
      <c r="P907756" s="83"/>
    </row>
    <row r="907757" spans="16:16" x14ac:dyDescent="0.3">
      <c r="P907757" s="83"/>
    </row>
    <row r="907758" spans="16:16" x14ac:dyDescent="0.3">
      <c r="P907758" s="83"/>
    </row>
    <row r="907759" spans="16:16" x14ac:dyDescent="0.3">
      <c r="P907759" s="83"/>
    </row>
    <row r="907760" spans="16:16" x14ac:dyDescent="0.3">
      <c r="P907760" s="83"/>
    </row>
    <row r="907761" spans="16:16" x14ac:dyDescent="0.3">
      <c r="P907761" s="83"/>
    </row>
    <row r="907762" spans="16:16" x14ac:dyDescent="0.3">
      <c r="P907762" s="83"/>
    </row>
    <row r="907763" spans="16:16" x14ac:dyDescent="0.3">
      <c r="P907763" s="83"/>
    </row>
    <row r="907764" spans="16:16" x14ac:dyDescent="0.3">
      <c r="P907764" s="83"/>
    </row>
    <row r="907765" spans="16:16" x14ac:dyDescent="0.3">
      <c r="P907765" s="83"/>
    </row>
    <row r="907766" spans="16:16" x14ac:dyDescent="0.3">
      <c r="P907766" s="83"/>
    </row>
    <row r="907767" spans="16:16" x14ac:dyDescent="0.3">
      <c r="P907767" s="83"/>
    </row>
    <row r="907768" spans="16:16" x14ac:dyDescent="0.3">
      <c r="P907768" s="83"/>
    </row>
    <row r="907769" spans="16:16" x14ac:dyDescent="0.3">
      <c r="P907769" s="83"/>
    </row>
    <row r="907770" spans="16:16" x14ac:dyDescent="0.3">
      <c r="P907770" s="83"/>
    </row>
    <row r="907771" spans="16:16" x14ac:dyDescent="0.3">
      <c r="P907771" s="83"/>
    </row>
    <row r="907772" spans="16:16" x14ac:dyDescent="0.3">
      <c r="P907772" s="83"/>
    </row>
    <row r="907773" spans="16:16" x14ac:dyDescent="0.3">
      <c r="P907773" s="83"/>
    </row>
    <row r="907774" spans="16:16" x14ac:dyDescent="0.3">
      <c r="P907774" s="83"/>
    </row>
    <row r="907775" spans="16:16" x14ac:dyDescent="0.3">
      <c r="P907775" s="83"/>
    </row>
    <row r="907776" spans="16:16" x14ac:dyDescent="0.3">
      <c r="P907776" s="83"/>
    </row>
    <row r="907777" spans="16:16" x14ac:dyDescent="0.3">
      <c r="P907777" s="83"/>
    </row>
    <row r="907778" spans="16:16" x14ac:dyDescent="0.3">
      <c r="P907778" s="83"/>
    </row>
    <row r="907779" spans="16:16" x14ac:dyDescent="0.3">
      <c r="P907779" s="83"/>
    </row>
    <row r="907780" spans="16:16" x14ac:dyDescent="0.3">
      <c r="P907780" s="83"/>
    </row>
    <row r="907781" spans="16:16" x14ac:dyDescent="0.3">
      <c r="P907781" s="83"/>
    </row>
    <row r="907782" spans="16:16" x14ac:dyDescent="0.3">
      <c r="P907782" s="83"/>
    </row>
    <row r="907783" spans="16:16" x14ac:dyDescent="0.3">
      <c r="P907783" s="83"/>
    </row>
    <row r="907784" spans="16:16" x14ac:dyDescent="0.3">
      <c r="P907784" s="83"/>
    </row>
    <row r="907785" spans="16:16" x14ac:dyDescent="0.3">
      <c r="P907785" s="83"/>
    </row>
    <row r="907786" spans="16:16" x14ac:dyDescent="0.3">
      <c r="P907786" s="83"/>
    </row>
    <row r="907787" spans="16:16" x14ac:dyDescent="0.3">
      <c r="P907787" s="83"/>
    </row>
    <row r="907788" spans="16:16" x14ac:dyDescent="0.3">
      <c r="P907788" s="83"/>
    </row>
    <row r="907789" spans="16:16" x14ac:dyDescent="0.3">
      <c r="P907789" s="83"/>
    </row>
    <row r="907790" spans="16:16" x14ac:dyDescent="0.3">
      <c r="P907790" s="83"/>
    </row>
    <row r="907791" spans="16:16" x14ac:dyDescent="0.3">
      <c r="P907791" s="83"/>
    </row>
    <row r="907792" spans="16:16" x14ac:dyDescent="0.3">
      <c r="P907792" s="83"/>
    </row>
    <row r="907793" spans="16:16" x14ac:dyDescent="0.3">
      <c r="P907793" s="83"/>
    </row>
    <row r="907794" spans="16:16" x14ac:dyDescent="0.3">
      <c r="P907794" s="83"/>
    </row>
    <row r="907795" spans="16:16" x14ac:dyDescent="0.3">
      <c r="P907795" s="83"/>
    </row>
    <row r="907796" spans="16:16" x14ac:dyDescent="0.3">
      <c r="P907796" s="83"/>
    </row>
    <row r="907797" spans="16:16" x14ac:dyDescent="0.3">
      <c r="P907797" s="83"/>
    </row>
    <row r="907798" spans="16:16" x14ac:dyDescent="0.3">
      <c r="P907798" s="83"/>
    </row>
    <row r="907799" spans="16:16" x14ac:dyDescent="0.3">
      <c r="P907799" s="83"/>
    </row>
    <row r="907800" spans="16:16" x14ac:dyDescent="0.3">
      <c r="P907800" s="83"/>
    </row>
    <row r="907801" spans="16:16" x14ac:dyDescent="0.3">
      <c r="P907801" s="83"/>
    </row>
    <row r="907802" spans="16:16" x14ac:dyDescent="0.3">
      <c r="P907802" s="83"/>
    </row>
    <row r="907803" spans="16:16" x14ac:dyDescent="0.3">
      <c r="P907803" s="83"/>
    </row>
    <row r="907804" spans="16:16" x14ac:dyDescent="0.3">
      <c r="P907804" s="83"/>
    </row>
    <row r="907805" spans="16:16" x14ac:dyDescent="0.3">
      <c r="P907805" s="83"/>
    </row>
    <row r="907806" spans="16:16" x14ac:dyDescent="0.3">
      <c r="P907806" s="83"/>
    </row>
    <row r="907807" spans="16:16" x14ac:dyDescent="0.3">
      <c r="P907807" s="83"/>
    </row>
    <row r="907808" spans="16:16" x14ac:dyDescent="0.3">
      <c r="P907808" s="83"/>
    </row>
    <row r="907809" spans="16:16" x14ac:dyDescent="0.3">
      <c r="P907809" s="83"/>
    </row>
    <row r="907810" spans="16:16" x14ac:dyDescent="0.3">
      <c r="P907810" s="83"/>
    </row>
    <row r="907811" spans="16:16" x14ac:dyDescent="0.3">
      <c r="P907811" s="83"/>
    </row>
    <row r="907812" spans="16:16" x14ac:dyDescent="0.3">
      <c r="P907812" s="83"/>
    </row>
    <row r="907813" spans="16:16" x14ac:dyDescent="0.3">
      <c r="P907813" s="83"/>
    </row>
    <row r="907814" spans="16:16" x14ac:dyDescent="0.3">
      <c r="P907814" s="83"/>
    </row>
    <row r="907815" spans="16:16" x14ac:dyDescent="0.3">
      <c r="P907815" s="83"/>
    </row>
    <row r="907816" spans="16:16" x14ac:dyDescent="0.3">
      <c r="P907816" s="83"/>
    </row>
    <row r="907817" spans="16:16" x14ac:dyDescent="0.3">
      <c r="P907817" s="83"/>
    </row>
    <row r="907818" spans="16:16" x14ac:dyDescent="0.3">
      <c r="P907818" s="83"/>
    </row>
    <row r="907819" spans="16:16" x14ac:dyDescent="0.3">
      <c r="P907819" s="83"/>
    </row>
    <row r="907820" spans="16:16" x14ac:dyDescent="0.3">
      <c r="P907820" s="83"/>
    </row>
    <row r="907821" spans="16:16" x14ac:dyDescent="0.3">
      <c r="P907821" s="83"/>
    </row>
    <row r="907822" spans="16:16" x14ac:dyDescent="0.3">
      <c r="P907822" s="83"/>
    </row>
    <row r="907823" spans="16:16" x14ac:dyDescent="0.3">
      <c r="P907823" s="83"/>
    </row>
    <row r="907824" spans="16:16" x14ac:dyDescent="0.3">
      <c r="P907824" s="83"/>
    </row>
    <row r="907825" spans="16:16" x14ac:dyDescent="0.3">
      <c r="P907825" s="83"/>
    </row>
    <row r="907826" spans="16:16" x14ac:dyDescent="0.3">
      <c r="P907826" s="83"/>
    </row>
    <row r="907827" spans="16:16" x14ac:dyDescent="0.3">
      <c r="P907827" s="83"/>
    </row>
    <row r="907828" spans="16:16" x14ac:dyDescent="0.3">
      <c r="P907828" s="83"/>
    </row>
    <row r="907829" spans="16:16" x14ac:dyDescent="0.3">
      <c r="P907829" s="83"/>
    </row>
    <row r="907830" spans="16:16" x14ac:dyDescent="0.3">
      <c r="P907830" s="83"/>
    </row>
    <row r="907831" spans="16:16" x14ac:dyDescent="0.3">
      <c r="P907831" s="83"/>
    </row>
    <row r="907832" spans="16:16" x14ac:dyDescent="0.3">
      <c r="P907832" s="83"/>
    </row>
    <row r="907833" spans="16:16" x14ac:dyDescent="0.3">
      <c r="P907833" s="83"/>
    </row>
    <row r="907834" spans="16:16" x14ac:dyDescent="0.3">
      <c r="P907834" s="83"/>
    </row>
    <row r="907835" spans="16:16" x14ac:dyDescent="0.3">
      <c r="P907835" s="83"/>
    </row>
    <row r="907836" spans="16:16" x14ac:dyDescent="0.3">
      <c r="P907836" s="83"/>
    </row>
    <row r="907837" spans="16:16" x14ac:dyDescent="0.3">
      <c r="P907837" s="83"/>
    </row>
    <row r="907838" spans="16:16" x14ac:dyDescent="0.3">
      <c r="P907838" s="83"/>
    </row>
    <row r="907839" spans="16:16" x14ac:dyDescent="0.3">
      <c r="P907839" s="83"/>
    </row>
    <row r="907840" spans="16:16" x14ac:dyDescent="0.3">
      <c r="P907840" s="83"/>
    </row>
    <row r="907841" spans="16:16" x14ac:dyDescent="0.3">
      <c r="P907841" s="83"/>
    </row>
    <row r="907842" spans="16:16" x14ac:dyDescent="0.3">
      <c r="P907842" s="83"/>
    </row>
    <row r="907843" spans="16:16" x14ac:dyDescent="0.3">
      <c r="P907843" s="83"/>
    </row>
    <row r="907844" spans="16:16" x14ac:dyDescent="0.3">
      <c r="P907844" s="83"/>
    </row>
    <row r="907845" spans="16:16" x14ac:dyDescent="0.3">
      <c r="P907845" s="83"/>
    </row>
    <row r="907846" spans="16:16" x14ac:dyDescent="0.3">
      <c r="P907846" s="83"/>
    </row>
    <row r="907847" spans="16:16" x14ac:dyDescent="0.3">
      <c r="P907847" s="83"/>
    </row>
    <row r="907848" spans="16:16" x14ac:dyDescent="0.3">
      <c r="P907848" s="83"/>
    </row>
    <row r="907849" spans="16:16" x14ac:dyDescent="0.3">
      <c r="P907849" s="83"/>
    </row>
    <row r="907850" spans="16:16" x14ac:dyDescent="0.3">
      <c r="P907850" s="83"/>
    </row>
    <row r="907851" spans="16:16" x14ac:dyDescent="0.3">
      <c r="P907851" s="83"/>
    </row>
    <row r="907852" spans="16:16" x14ac:dyDescent="0.3">
      <c r="P907852" s="83"/>
    </row>
    <row r="907853" spans="16:16" x14ac:dyDescent="0.3">
      <c r="P907853" s="83"/>
    </row>
    <row r="907854" spans="16:16" x14ac:dyDescent="0.3">
      <c r="P907854" s="83"/>
    </row>
    <row r="907855" spans="16:16" x14ac:dyDescent="0.3">
      <c r="P907855" s="83"/>
    </row>
    <row r="907856" spans="16:16" x14ac:dyDescent="0.3">
      <c r="P907856" s="83"/>
    </row>
    <row r="907857" spans="16:16" x14ac:dyDescent="0.3">
      <c r="P907857" s="83"/>
    </row>
    <row r="907858" spans="16:16" x14ac:dyDescent="0.3">
      <c r="P907858" s="83"/>
    </row>
    <row r="907859" spans="16:16" x14ac:dyDescent="0.3">
      <c r="P907859" s="83"/>
    </row>
    <row r="907860" spans="16:16" x14ac:dyDescent="0.3">
      <c r="P907860" s="83"/>
    </row>
    <row r="907861" spans="16:16" x14ac:dyDescent="0.3">
      <c r="P907861" s="83"/>
    </row>
    <row r="907862" spans="16:16" x14ac:dyDescent="0.3">
      <c r="P907862" s="83"/>
    </row>
    <row r="907863" spans="16:16" x14ac:dyDescent="0.3">
      <c r="P907863" s="83"/>
    </row>
    <row r="907864" spans="16:16" x14ac:dyDescent="0.3">
      <c r="P907864" s="83"/>
    </row>
    <row r="907865" spans="16:16" x14ac:dyDescent="0.3">
      <c r="P907865" s="83"/>
    </row>
    <row r="907866" spans="16:16" x14ac:dyDescent="0.3">
      <c r="P907866" s="83"/>
    </row>
    <row r="907867" spans="16:16" x14ac:dyDescent="0.3">
      <c r="P907867" s="83"/>
    </row>
    <row r="907868" spans="16:16" x14ac:dyDescent="0.3">
      <c r="P907868" s="83"/>
    </row>
    <row r="907869" spans="16:16" x14ac:dyDescent="0.3">
      <c r="P907869" s="83"/>
    </row>
    <row r="907870" spans="16:16" x14ac:dyDescent="0.3">
      <c r="P907870" s="83"/>
    </row>
    <row r="907871" spans="16:16" x14ac:dyDescent="0.3">
      <c r="P907871" s="83"/>
    </row>
    <row r="907872" spans="16:16" x14ac:dyDescent="0.3">
      <c r="P907872" s="83"/>
    </row>
    <row r="907873" spans="16:16" x14ac:dyDescent="0.3">
      <c r="P907873" s="83"/>
    </row>
    <row r="907874" spans="16:16" x14ac:dyDescent="0.3">
      <c r="P907874" s="83"/>
    </row>
    <row r="907875" spans="16:16" x14ac:dyDescent="0.3">
      <c r="P907875" s="83"/>
    </row>
    <row r="907876" spans="16:16" x14ac:dyDescent="0.3">
      <c r="P907876" s="83"/>
    </row>
    <row r="907877" spans="16:16" x14ac:dyDescent="0.3">
      <c r="P907877" s="83"/>
    </row>
    <row r="907878" spans="16:16" x14ac:dyDescent="0.3">
      <c r="P907878" s="83"/>
    </row>
    <row r="907879" spans="16:16" x14ac:dyDescent="0.3">
      <c r="P907879" s="83"/>
    </row>
    <row r="907880" spans="16:16" x14ac:dyDescent="0.3">
      <c r="P907880" s="83"/>
    </row>
    <row r="907881" spans="16:16" x14ac:dyDescent="0.3">
      <c r="P907881" s="83"/>
    </row>
    <row r="907882" spans="16:16" x14ac:dyDescent="0.3">
      <c r="P907882" s="83"/>
    </row>
    <row r="907883" spans="16:16" x14ac:dyDescent="0.3">
      <c r="P907883" s="83"/>
    </row>
    <row r="907884" spans="16:16" x14ac:dyDescent="0.3">
      <c r="P907884" s="83"/>
    </row>
    <row r="907885" spans="16:16" x14ac:dyDescent="0.3">
      <c r="P907885" s="83"/>
    </row>
    <row r="907886" spans="16:16" x14ac:dyDescent="0.3">
      <c r="P907886" s="83"/>
    </row>
    <row r="907887" spans="16:16" x14ac:dyDescent="0.3">
      <c r="P907887" s="83"/>
    </row>
    <row r="907888" spans="16:16" x14ac:dyDescent="0.3">
      <c r="P907888" s="83"/>
    </row>
    <row r="907889" spans="16:16" x14ac:dyDescent="0.3">
      <c r="P907889" s="83"/>
    </row>
    <row r="907890" spans="16:16" x14ac:dyDescent="0.3">
      <c r="P907890" s="83"/>
    </row>
    <row r="907891" spans="16:16" x14ac:dyDescent="0.3">
      <c r="P907891" s="83"/>
    </row>
    <row r="907892" spans="16:16" x14ac:dyDescent="0.3">
      <c r="P907892" s="83"/>
    </row>
    <row r="907893" spans="16:16" x14ac:dyDescent="0.3">
      <c r="P907893" s="83"/>
    </row>
    <row r="907894" spans="16:16" x14ac:dyDescent="0.3">
      <c r="P907894" s="83"/>
    </row>
    <row r="907895" spans="16:16" x14ac:dyDescent="0.3">
      <c r="P907895" s="83"/>
    </row>
    <row r="907896" spans="16:16" x14ac:dyDescent="0.3">
      <c r="P907896" s="83"/>
    </row>
    <row r="907897" spans="16:16" x14ac:dyDescent="0.3">
      <c r="P907897" s="83"/>
    </row>
    <row r="907898" spans="16:16" x14ac:dyDescent="0.3">
      <c r="P907898" s="83"/>
    </row>
    <row r="907899" spans="16:16" x14ac:dyDescent="0.3">
      <c r="P907899" s="83"/>
    </row>
    <row r="907900" spans="16:16" x14ac:dyDescent="0.3">
      <c r="P907900" s="83"/>
    </row>
    <row r="907901" spans="16:16" x14ac:dyDescent="0.3">
      <c r="P907901" s="83"/>
    </row>
    <row r="907902" spans="16:16" x14ac:dyDescent="0.3">
      <c r="P907902" s="83"/>
    </row>
    <row r="907903" spans="16:16" x14ac:dyDescent="0.3">
      <c r="P907903" s="83"/>
    </row>
    <row r="907904" spans="16:16" x14ac:dyDescent="0.3">
      <c r="P907904" s="83"/>
    </row>
    <row r="907905" spans="16:16" x14ac:dyDescent="0.3">
      <c r="P907905" s="83"/>
    </row>
    <row r="907906" spans="16:16" x14ac:dyDescent="0.3">
      <c r="P907906" s="83"/>
    </row>
    <row r="907907" spans="16:16" x14ac:dyDescent="0.3">
      <c r="P907907" s="83"/>
    </row>
    <row r="907908" spans="16:16" x14ac:dyDescent="0.3">
      <c r="P907908" s="83"/>
    </row>
    <row r="907909" spans="16:16" x14ac:dyDescent="0.3">
      <c r="P907909" s="83"/>
    </row>
    <row r="907910" spans="16:16" x14ac:dyDescent="0.3">
      <c r="P907910" s="83"/>
    </row>
    <row r="907911" spans="16:16" x14ac:dyDescent="0.3">
      <c r="P907911" s="83"/>
    </row>
    <row r="907912" spans="16:16" x14ac:dyDescent="0.3">
      <c r="P907912" s="83"/>
    </row>
    <row r="907913" spans="16:16" x14ac:dyDescent="0.3">
      <c r="P907913" s="83"/>
    </row>
    <row r="907914" spans="16:16" x14ac:dyDescent="0.3">
      <c r="P907914" s="83"/>
    </row>
    <row r="907915" spans="16:16" x14ac:dyDescent="0.3">
      <c r="P907915" s="83"/>
    </row>
    <row r="907916" spans="16:16" x14ac:dyDescent="0.3">
      <c r="P907916" s="83"/>
    </row>
    <row r="907917" spans="16:16" x14ac:dyDescent="0.3">
      <c r="P907917" s="83"/>
    </row>
    <row r="907918" spans="16:16" x14ac:dyDescent="0.3">
      <c r="P907918" s="83"/>
    </row>
    <row r="907919" spans="16:16" x14ac:dyDescent="0.3">
      <c r="P907919" s="83"/>
    </row>
    <row r="907920" spans="16:16" x14ac:dyDescent="0.3">
      <c r="P907920" s="83"/>
    </row>
    <row r="907921" spans="16:16" x14ac:dyDescent="0.3">
      <c r="P907921" s="83"/>
    </row>
    <row r="907922" spans="16:16" x14ac:dyDescent="0.3">
      <c r="P907922" s="83"/>
    </row>
    <row r="907923" spans="16:16" x14ac:dyDescent="0.3">
      <c r="P907923" s="83"/>
    </row>
    <row r="907924" spans="16:16" x14ac:dyDescent="0.3">
      <c r="P907924" s="83"/>
    </row>
    <row r="907925" spans="16:16" x14ac:dyDescent="0.3">
      <c r="P907925" s="83"/>
    </row>
    <row r="907926" spans="16:16" x14ac:dyDescent="0.3">
      <c r="P907926" s="83"/>
    </row>
    <row r="907927" spans="16:16" x14ac:dyDescent="0.3">
      <c r="P907927" s="83"/>
    </row>
    <row r="907928" spans="16:16" x14ac:dyDescent="0.3">
      <c r="P907928" s="83"/>
    </row>
    <row r="907929" spans="16:16" x14ac:dyDescent="0.3">
      <c r="P907929" s="83"/>
    </row>
    <row r="907930" spans="16:16" x14ac:dyDescent="0.3">
      <c r="P907930" s="83"/>
    </row>
    <row r="907931" spans="16:16" x14ac:dyDescent="0.3">
      <c r="P907931" s="83"/>
    </row>
    <row r="907932" spans="16:16" x14ac:dyDescent="0.3">
      <c r="P907932" s="83"/>
    </row>
    <row r="907933" spans="16:16" x14ac:dyDescent="0.3">
      <c r="P907933" s="83"/>
    </row>
    <row r="907934" spans="16:16" x14ac:dyDescent="0.3">
      <c r="P907934" s="83"/>
    </row>
    <row r="907935" spans="16:16" x14ac:dyDescent="0.3">
      <c r="P907935" s="83"/>
    </row>
    <row r="907936" spans="16:16" x14ac:dyDescent="0.3">
      <c r="P907936" s="83"/>
    </row>
    <row r="907937" spans="16:16" x14ac:dyDescent="0.3">
      <c r="P907937" s="83"/>
    </row>
    <row r="907938" spans="16:16" x14ac:dyDescent="0.3">
      <c r="P907938" s="83"/>
    </row>
    <row r="907939" spans="16:16" x14ac:dyDescent="0.3">
      <c r="P907939" s="83"/>
    </row>
    <row r="907940" spans="16:16" x14ac:dyDescent="0.3">
      <c r="P907940" s="83"/>
    </row>
    <row r="907941" spans="16:16" x14ac:dyDescent="0.3">
      <c r="P907941" s="83"/>
    </row>
    <row r="907942" spans="16:16" x14ac:dyDescent="0.3">
      <c r="P907942" s="83"/>
    </row>
    <row r="907943" spans="16:16" x14ac:dyDescent="0.3">
      <c r="P907943" s="83"/>
    </row>
    <row r="907944" spans="16:16" x14ac:dyDescent="0.3">
      <c r="P907944" s="83"/>
    </row>
    <row r="907945" spans="16:16" x14ac:dyDescent="0.3">
      <c r="P907945" s="83"/>
    </row>
    <row r="907946" spans="16:16" x14ac:dyDescent="0.3">
      <c r="P907946" s="83"/>
    </row>
    <row r="907947" spans="16:16" x14ac:dyDescent="0.3">
      <c r="P907947" s="83"/>
    </row>
    <row r="907948" spans="16:16" x14ac:dyDescent="0.3">
      <c r="P907948" s="83"/>
    </row>
    <row r="907949" spans="16:16" x14ac:dyDescent="0.3">
      <c r="P907949" s="83"/>
    </row>
    <row r="907950" spans="16:16" x14ac:dyDescent="0.3">
      <c r="P907950" s="83"/>
    </row>
    <row r="907951" spans="16:16" x14ac:dyDescent="0.3">
      <c r="P907951" s="83"/>
    </row>
    <row r="907952" spans="16:16" x14ac:dyDescent="0.3">
      <c r="P907952" s="83"/>
    </row>
    <row r="907953" spans="16:16" x14ac:dyDescent="0.3">
      <c r="P907953" s="83"/>
    </row>
    <row r="907954" spans="16:16" x14ac:dyDescent="0.3">
      <c r="P907954" s="83"/>
    </row>
    <row r="907955" spans="16:16" x14ac:dyDescent="0.3">
      <c r="P907955" s="83"/>
    </row>
    <row r="907956" spans="16:16" x14ac:dyDescent="0.3">
      <c r="P907956" s="83"/>
    </row>
    <row r="907957" spans="16:16" x14ac:dyDescent="0.3">
      <c r="P907957" s="83"/>
    </row>
    <row r="907958" spans="16:16" x14ac:dyDescent="0.3">
      <c r="P907958" s="83"/>
    </row>
    <row r="907959" spans="16:16" x14ac:dyDescent="0.3">
      <c r="P907959" s="83"/>
    </row>
    <row r="907960" spans="16:16" x14ac:dyDescent="0.3">
      <c r="P907960" s="83"/>
    </row>
    <row r="907961" spans="16:16" x14ac:dyDescent="0.3">
      <c r="P907961" s="83"/>
    </row>
    <row r="907962" spans="16:16" x14ac:dyDescent="0.3">
      <c r="P907962" s="83"/>
    </row>
    <row r="907963" spans="16:16" x14ac:dyDescent="0.3">
      <c r="P907963" s="83"/>
    </row>
    <row r="907964" spans="16:16" x14ac:dyDescent="0.3">
      <c r="P907964" s="83"/>
    </row>
    <row r="907965" spans="16:16" x14ac:dyDescent="0.3">
      <c r="P907965" s="83"/>
    </row>
    <row r="907966" spans="16:16" x14ac:dyDescent="0.3">
      <c r="P907966" s="83"/>
    </row>
    <row r="907967" spans="16:16" x14ac:dyDescent="0.3">
      <c r="P907967" s="83"/>
    </row>
    <row r="907968" spans="16:16" x14ac:dyDescent="0.3">
      <c r="P907968" s="83"/>
    </row>
    <row r="907969" spans="16:16" x14ac:dyDescent="0.3">
      <c r="P907969" s="83"/>
    </row>
    <row r="907970" spans="16:16" x14ac:dyDescent="0.3">
      <c r="P907970" s="83"/>
    </row>
    <row r="907971" spans="16:16" x14ac:dyDescent="0.3">
      <c r="P907971" s="83"/>
    </row>
    <row r="907972" spans="16:16" x14ac:dyDescent="0.3">
      <c r="P907972" s="83"/>
    </row>
    <row r="907973" spans="16:16" x14ac:dyDescent="0.3">
      <c r="P907973" s="83"/>
    </row>
    <row r="907974" spans="16:16" x14ac:dyDescent="0.3">
      <c r="P907974" s="83"/>
    </row>
    <row r="907975" spans="16:16" x14ac:dyDescent="0.3">
      <c r="P907975" s="83"/>
    </row>
    <row r="907976" spans="16:16" x14ac:dyDescent="0.3">
      <c r="P907976" s="83"/>
    </row>
    <row r="907977" spans="16:16" x14ac:dyDescent="0.3">
      <c r="P907977" s="83"/>
    </row>
    <row r="907978" spans="16:16" x14ac:dyDescent="0.3">
      <c r="P907978" s="83"/>
    </row>
    <row r="907979" spans="16:16" x14ac:dyDescent="0.3">
      <c r="P907979" s="83"/>
    </row>
    <row r="907980" spans="16:16" x14ac:dyDescent="0.3">
      <c r="P907980" s="83"/>
    </row>
    <row r="907981" spans="16:16" x14ac:dyDescent="0.3">
      <c r="P907981" s="83"/>
    </row>
    <row r="907982" spans="16:16" x14ac:dyDescent="0.3">
      <c r="P907982" s="83"/>
    </row>
    <row r="907983" spans="16:16" x14ac:dyDescent="0.3">
      <c r="P907983" s="83"/>
    </row>
    <row r="907984" spans="16:16" x14ac:dyDescent="0.3">
      <c r="P907984" s="83"/>
    </row>
    <row r="907985" spans="16:16" x14ac:dyDescent="0.3">
      <c r="P907985" s="83"/>
    </row>
    <row r="907986" spans="16:16" x14ac:dyDescent="0.3">
      <c r="P907986" s="83"/>
    </row>
    <row r="907987" spans="16:16" x14ac:dyDescent="0.3">
      <c r="P907987" s="83"/>
    </row>
    <row r="907988" spans="16:16" x14ac:dyDescent="0.3">
      <c r="P907988" s="83"/>
    </row>
    <row r="907989" spans="16:16" x14ac:dyDescent="0.3">
      <c r="P907989" s="83"/>
    </row>
    <row r="907990" spans="16:16" x14ac:dyDescent="0.3">
      <c r="P907990" s="83"/>
    </row>
    <row r="907991" spans="16:16" x14ac:dyDescent="0.3">
      <c r="P907991" s="83"/>
    </row>
    <row r="907992" spans="16:16" x14ac:dyDescent="0.3">
      <c r="P907992" s="83"/>
    </row>
    <row r="907993" spans="16:16" x14ac:dyDescent="0.3">
      <c r="P907993" s="83"/>
    </row>
    <row r="907994" spans="16:16" x14ac:dyDescent="0.3">
      <c r="P907994" s="83"/>
    </row>
    <row r="907995" spans="16:16" x14ac:dyDescent="0.3">
      <c r="P907995" s="83"/>
    </row>
    <row r="907996" spans="16:16" x14ac:dyDescent="0.3">
      <c r="P907996" s="83"/>
    </row>
    <row r="907997" spans="16:16" x14ac:dyDescent="0.3">
      <c r="P907997" s="83"/>
    </row>
    <row r="907998" spans="16:16" x14ac:dyDescent="0.3">
      <c r="P907998" s="83"/>
    </row>
    <row r="907999" spans="16:16" x14ac:dyDescent="0.3">
      <c r="P907999" s="83"/>
    </row>
    <row r="908000" spans="16:16" x14ac:dyDescent="0.3">
      <c r="P908000" s="83"/>
    </row>
    <row r="908001" spans="16:16" x14ac:dyDescent="0.3">
      <c r="P908001" s="83"/>
    </row>
    <row r="908002" spans="16:16" x14ac:dyDescent="0.3">
      <c r="P908002" s="83"/>
    </row>
    <row r="908003" spans="16:16" x14ac:dyDescent="0.3">
      <c r="P908003" s="83"/>
    </row>
    <row r="908004" spans="16:16" x14ac:dyDescent="0.3">
      <c r="P908004" s="83"/>
    </row>
    <row r="908005" spans="16:16" x14ac:dyDescent="0.3">
      <c r="P908005" s="83"/>
    </row>
    <row r="908006" spans="16:16" x14ac:dyDescent="0.3">
      <c r="P908006" s="83"/>
    </row>
    <row r="908007" spans="16:16" x14ac:dyDescent="0.3">
      <c r="P908007" s="83"/>
    </row>
    <row r="908008" spans="16:16" x14ac:dyDescent="0.3">
      <c r="P908008" s="83"/>
    </row>
    <row r="908009" spans="16:16" x14ac:dyDescent="0.3">
      <c r="P908009" s="83"/>
    </row>
    <row r="908010" spans="16:16" x14ac:dyDescent="0.3">
      <c r="P908010" s="83"/>
    </row>
    <row r="908011" spans="16:16" x14ac:dyDescent="0.3">
      <c r="P908011" s="83"/>
    </row>
    <row r="908012" spans="16:16" x14ac:dyDescent="0.3">
      <c r="P908012" s="83"/>
    </row>
    <row r="908013" spans="16:16" x14ac:dyDescent="0.3">
      <c r="P908013" s="83"/>
    </row>
    <row r="908014" spans="16:16" x14ac:dyDescent="0.3">
      <c r="P908014" s="83"/>
    </row>
    <row r="908015" spans="16:16" x14ac:dyDescent="0.3">
      <c r="P908015" s="83"/>
    </row>
    <row r="908016" spans="16:16" x14ac:dyDescent="0.3">
      <c r="P908016" s="83"/>
    </row>
    <row r="908017" spans="16:16" x14ac:dyDescent="0.3">
      <c r="P908017" s="83"/>
    </row>
    <row r="908018" spans="16:16" x14ac:dyDescent="0.3">
      <c r="P908018" s="83"/>
    </row>
    <row r="908019" spans="16:16" x14ac:dyDescent="0.3">
      <c r="P908019" s="83"/>
    </row>
    <row r="908020" spans="16:16" x14ac:dyDescent="0.3">
      <c r="P908020" s="83"/>
    </row>
    <row r="908021" spans="16:16" x14ac:dyDescent="0.3">
      <c r="P908021" s="83"/>
    </row>
    <row r="908022" spans="16:16" x14ac:dyDescent="0.3">
      <c r="P908022" s="83"/>
    </row>
    <row r="908023" spans="16:16" x14ac:dyDescent="0.3">
      <c r="P908023" s="83"/>
    </row>
    <row r="908024" spans="16:16" x14ac:dyDescent="0.3">
      <c r="P908024" s="83"/>
    </row>
    <row r="908025" spans="16:16" x14ac:dyDescent="0.3">
      <c r="P908025" s="83"/>
    </row>
    <row r="908026" spans="16:16" x14ac:dyDescent="0.3">
      <c r="P908026" s="83"/>
    </row>
    <row r="908027" spans="16:16" x14ac:dyDescent="0.3">
      <c r="P908027" s="83"/>
    </row>
    <row r="908028" spans="16:16" x14ac:dyDescent="0.3">
      <c r="P908028" s="83"/>
    </row>
    <row r="908029" spans="16:16" x14ac:dyDescent="0.3">
      <c r="P908029" s="83"/>
    </row>
    <row r="908030" spans="16:16" x14ac:dyDescent="0.3">
      <c r="P908030" s="83"/>
    </row>
    <row r="908031" spans="16:16" x14ac:dyDescent="0.3">
      <c r="P908031" s="83"/>
    </row>
    <row r="908032" spans="16:16" x14ac:dyDescent="0.3">
      <c r="P908032" s="83"/>
    </row>
    <row r="908033" spans="16:16" x14ac:dyDescent="0.3">
      <c r="P908033" s="83"/>
    </row>
    <row r="908034" spans="16:16" x14ac:dyDescent="0.3">
      <c r="P908034" s="83"/>
    </row>
    <row r="908035" spans="16:16" x14ac:dyDescent="0.3">
      <c r="P908035" s="83"/>
    </row>
    <row r="908036" spans="16:16" x14ac:dyDescent="0.3">
      <c r="P908036" s="83"/>
    </row>
    <row r="908037" spans="16:16" x14ac:dyDescent="0.3">
      <c r="P908037" s="83"/>
    </row>
    <row r="908038" spans="16:16" x14ac:dyDescent="0.3">
      <c r="P908038" s="83"/>
    </row>
    <row r="908039" spans="16:16" x14ac:dyDescent="0.3">
      <c r="P908039" s="83"/>
    </row>
    <row r="908040" spans="16:16" x14ac:dyDescent="0.3">
      <c r="P908040" s="83"/>
    </row>
    <row r="908041" spans="16:16" x14ac:dyDescent="0.3">
      <c r="P908041" s="83"/>
    </row>
    <row r="908042" spans="16:16" x14ac:dyDescent="0.3">
      <c r="P908042" s="83"/>
    </row>
    <row r="908043" spans="16:16" x14ac:dyDescent="0.3">
      <c r="P908043" s="83"/>
    </row>
    <row r="908044" spans="16:16" x14ac:dyDescent="0.3">
      <c r="P908044" s="83"/>
    </row>
    <row r="908045" spans="16:16" x14ac:dyDescent="0.3">
      <c r="P908045" s="83"/>
    </row>
    <row r="908046" spans="16:16" x14ac:dyDescent="0.3">
      <c r="P908046" s="83"/>
    </row>
    <row r="908047" spans="16:16" x14ac:dyDescent="0.3">
      <c r="P908047" s="83"/>
    </row>
    <row r="908048" spans="16:16" x14ac:dyDescent="0.3">
      <c r="P908048" s="83"/>
    </row>
    <row r="908049" spans="16:16" x14ac:dyDescent="0.3">
      <c r="P908049" s="83"/>
    </row>
    <row r="908050" spans="16:16" x14ac:dyDescent="0.3">
      <c r="P908050" s="83"/>
    </row>
    <row r="908051" spans="16:16" x14ac:dyDescent="0.3">
      <c r="P908051" s="83"/>
    </row>
    <row r="908052" spans="16:16" x14ac:dyDescent="0.3">
      <c r="P908052" s="83"/>
    </row>
    <row r="908053" spans="16:16" x14ac:dyDescent="0.3">
      <c r="P908053" s="83"/>
    </row>
    <row r="908054" spans="16:16" x14ac:dyDescent="0.3">
      <c r="P908054" s="83"/>
    </row>
    <row r="908055" spans="16:16" x14ac:dyDescent="0.3">
      <c r="P908055" s="83"/>
    </row>
    <row r="908056" spans="16:16" x14ac:dyDescent="0.3">
      <c r="P908056" s="83"/>
    </row>
    <row r="908057" spans="16:16" x14ac:dyDescent="0.3">
      <c r="P908057" s="83"/>
    </row>
    <row r="908058" spans="16:16" x14ac:dyDescent="0.3">
      <c r="P908058" s="83"/>
    </row>
    <row r="908059" spans="16:16" x14ac:dyDescent="0.3">
      <c r="P908059" s="83"/>
    </row>
    <row r="908060" spans="16:16" x14ac:dyDescent="0.3">
      <c r="P908060" s="83"/>
    </row>
    <row r="908061" spans="16:16" x14ac:dyDescent="0.3">
      <c r="P908061" s="83"/>
    </row>
    <row r="908062" spans="16:16" x14ac:dyDescent="0.3">
      <c r="P908062" s="83"/>
    </row>
    <row r="908063" spans="16:16" x14ac:dyDescent="0.3">
      <c r="P908063" s="83"/>
    </row>
    <row r="908064" spans="16:16" x14ac:dyDescent="0.3">
      <c r="P908064" s="83"/>
    </row>
    <row r="908065" spans="16:16" x14ac:dyDescent="0.3">
      <c r="P908065" s="83"/>
    </row>
    <row r="908066" spans="16:16" x14ac:dyDescent="0.3">
      <c r="P908066" s="83"/>
    </row>
    <row r="908067" spans="16:16" x14ac:dyDescent="0.3">
      <c r="P908067" s="83"/>
    </row>
    <row r="908068" spans="16:16" x14ac:dyDescent="0.3">
      <c r="P908068" s="83"/>
    </row>
    <row r="908069" spans="16:16" x14ac:dyDescent="0.3">
      <c r="P908069" s="83"/>
    </row>
    <row r="908070" spans="16:16" x14ac:dyDescent="0.3">
      <c r="P908070" s="83"/>
    </row>
    <row r="908071" spans="16:16" x14ac:dyDescent="0.3">
      <c r="P908071" s="83"/>
    </row>
    <row r="908072" spans="16:16" x14ac:dyDescent="0.3">
      <c r="P908072" s="83"/>
    </row>
    <row r="908073" spans="16:16" x14ac:dyDescent="0.3">
      <c r="P908073" s="83"/>
    </row>
    <row r="908074" spans="16:16" x14ac:dyDescent="0.3">
      <c r="P908074" s="83"/>
    </row>
    <row r="908075" spans="16:16" x14ac:dyDescent="0.3">
      <c r="P908075" s="83"/>
    </row>
    <row r="908076" spans="16:16" x14ac:dyDescent="0.3">
      <c r="P908076" s="83"/>
    </row>
    <row r="908077" spans="16:16" x14ac:dyDescent="0.3">
      <c r="P908077" s="83"/>
    </row>
    <row r="908078" spans="16:16" x14ac:dyDescent="0.3">
      <c r="P908078" s="83"/>
    </row>
    <row r="908079" spans="16:16" x14ac:dyDescent="0.3">
      <c r="P908079" s="83"/>
    </row>
    <row r="908080" spans="16:16" x14ac:dyDescent="0.3">
      <c r="P908080" s="83"/>
    </row>
    <row r="908081" spans="16:16" x14ac:dyDescent="0.3">
      <c r="P908081" s="83"/>
    </row>
    <row r="908082" spans="16:16" x14ac:dyDescent="0.3">
      <c r="P908082" s="83"/>
    </row>
    <row r="908083" spans="16:16" x14ac:dyDescent="0.3">
      <c r="P908083" s="83"/>
    </row>
    <row r="908084" spans="16:16" x14ac:dyDescent="0.3">
      <c r="P908084" s="83"/>
    </row>
    <row r="908085" spans="16:16" x14ac:dyDescent="0.3">
      <c r="P908085" s="83"/>
    </row>
    <row r="908086" spans="16:16" x14ac:dyDescent="0.3">
      <c r="P908086" s="83"/>
    </row>
    <row r="908087" spans="16:16" x14ac:dyDescent="0.3">
      <c r="P908087" s="83"/>
    </row>
    <row r="908088" spans="16:16" x14ac:dyDescent="0.3">
      <c r="P908088" s="83"/>
    </row>
    <row r="908089" spans="16:16" x14ac:dyDescent="0.3">
      <c r="P908089" s="83"/>
    </row>
    <row r="908090" spans="16:16" x14ac:dyDescent="0.3">
      <c r="P908090" s="83"/>
    </row>
    <row r="908091" spans="16:16" x14ac:dyDescent="0.3">
      <c r="P908091" s="83"/>
    </row>
    <row r="908092" spans="16:16" x14ac:dyDescent="0.3">
      <c r="P908092" s="83"/>
    </row>
    <row r="908093" spans="16:16" x14ac:dyDescent="0.3">
      <c r="P908093" s="83"/>
    </row>
    <row r="908094" spans="16:16" x14ac:dyDescent="0.3">
      <c r="P908094" s="83"/>
    </row>
    <row r="908095" spans="16:16" x14ac:dyDescent="0.3">
      <c r="P908095" s="83"/>
    </row>
    <row r="908096" spans="16:16" x14ac:dyDescent="0.3">
      <c r="P908096" s="83"/>
    </row>
    <row r="908097" spans="16:16" x14ac:dyDescent="0.3">
      <c r="P908097" s="83"/>
    </row>
    <row r="908098" spans="16:16" x14ac:dyDescent="0.3">
      <c r="P908098" s="83"/>
    </row>
    <row r="908099" spans="16:16" x14ac:dyDescent="0.3">
      <c r="P908099" s="83"/>
    </row>
    <row r="908100" spans="16:16" x14ac:dyDescent="0.3">
      <c r="P908100" s="83"/>
    </row>
    <row r="908101" spans="16:16" x14ac:dyDescent="0.3">
      <c r="P908101" s="83"/>
    </row>
    <row r="908102" spans="16:16" x14ac:dyDescent="0.3">
      <c r="P908102" s="83"/>
    </row>
    <row r="908103" spans="16:16" x14ac:dyDescent="0.3">
      <c r="P908103" s="83"/>
    </row>
    <row r="908104" spans="16:16" x14ac:dyDescent="0.3">
      <c r="P908104" s="83"/>
    </row>
    <row r="908105" spans="16:16" x14ac:dyDescent="0.3">
      <c r="P908105" s="83"/>
    </row>
    <row r="908106" spans="16:16" x14ac:dyDescent="0.3">
      <c r="P908106" s="83"/>
    </row>
    <row r="908107" spans="16:16" x14ac:dyDescent="0.3">
      <c r="P908107" s="83"/>
    </row>
    <row r="908108" spans="16:16" x14ac:dyDescent="0.3">
      <c r="P908108" s="83"/>
    </row>
    <row r="908109" spans="16:16" x14ac:dyDescent="0.3">
      <c r="P908109" s="83"/>
    </row>
    <row r="908110" spans="16:16" x14ac:dyDescent="0.3">
      <c r="P908110" s="83"/>
    </row>
    <row r="908111" spans="16:16" x14ac:dyDescent="0.3">
      <c r="P908111" s="83"/>
    </row>
    <row r="908112" spans="16:16" x14ac:dyDescent="0.3">
      <c r="P908112" s="83"/>
    </row>
    <row r="908113" spans="16:16" x14ac:dyDescent="0.3">
      <c r="P908113" s="83"/>
    </row>
    <row r="908114" spans="16:16" x14ac:dyDescent="0.3">
      <c r="P908114" s="83"/>
    </row>
    <row r="908115" spans="16:16" x14ac:dyDescent="0.3">
      <c r="P908115" s="83"/>
    </row>
    <row r="908116" spans="16:16" x14ac:dyDescent="0.3">
      <c r="P908116" s="83"/>
    </row>
    <row r="908117" spans="16:16" x14ac:dyDescent="0.3">
      <c r="P908117" s="83"/>
    </row>
    <row r="908118" spans="16:16" x14ac:dyDescent="0.3">
      <c r="P908118" s="83"/>
    </row>
    <row r="908119" spans="16:16" x14ac:dyDescent="0.3">
      <c r="P908119" s="83"/>
    </row>
    <row r="908120" spans="16:16" x14ac:dyDescent="0.3">
      <c r="P908120" s="83"/>
    </row>
    <row r="908121" spans="16:16" x14ac:dyDescent="0.3">
      <c r="P908121" s="83"/>
    </row>
    <row r="908122" spans="16:16" x14ac:dyDescent="0.3">
      <c r="P908122" s="83"/>
    </row>
    <row r="908123" spans="16:16" x14ac:dyDescent="0.3">
      <c r="P908123" s="83"/>
    </row>
    <row r="908124" spans="16:16" x14ac:dyDescent="0.3">
      <c r="P908124" s="83"/>
    </row>
    <row r="908125" spans="16:16" x14ac:dyDescent="0.3">
      <c r="P908125" s="83"/>
    </row>
    <row r="908126" spans="16:16" x14ac:dyDescent="0.3">
      <c r="P908126" s="83"/>
    </row>
    <row r="908127" spans="16:16" x14ac:dyDescent="0.3">
      <c r="P908127" s="83"/>
    </row>
    <row r="908128" spans="16:16" x14ac:dyDescent="0.3">
      <c r="P908128" s="83"/>
    </row>
    <row r="908129" spans="16:16" x14ac:dyDescent="0.3">
      <c r="P908129" s="83"/>
    </row>
    <row r="908130" spans="16:16" x14ac:dyDescent="0.3">
      <c r="P908130" s="83"/>
    </row>
    <row r="908131" spans="16:16" x14ac:dyDescent="0.3">
      <c r="P908131" s="83"/>
    </row>
    <row r="908132" spans="16:16" x14ac:dyDescent="0.3">
      <c r="P908132" s="83"/>
    </row>
    <row r="908133" spans="16:16" x14ac:dyDescent="0.3">
      <c r="P908133" s="83"/>
    </row>
    <row r="908134" spans="16:16" x14ac:dyDescent="0.3">
      <c r="P908134" s="83"/>
    </row>
    <row r="908135" spans="16:16" x14ac:dyDescent="0.3">
      <c r="P908135" s="83"/>
    </row>
    <row r="908136" spans="16:16" x14ac:dyDescent="0.3">
      <c r="P908136" s="83"/>
    </row>
    <row r="908137" spans="16:16" x14ac:dyDescent="0.3">
      <c r="P908137" s="83"/>
    </row>
    <row r="908138" spans="16:16" x14ac:dyDescent="0.3">
      <c r="P908138" s="83"/>
    </row>
    <row r="908139" spans="16:16" x14ac:dyDescent="0.3">
      <c r="P908139" s="83"/>
    </row>
    <row r="908140" spans="16:16" x14ac:dyDescent="0.3">
      <c r="P908140" s="83"/>
    </row>
    <row r="908141" spans="16:16" x14ac:dyDescent="0.3">
      <c r="P908141" s="83"/>
    </row>
    <row r="908142" spans="16:16" x14ac:dyDescent="0.3">
      <c r="P908142" s="83"/>
    </row>
    <row r="908143" spans="16:16" x14ac:dyDescent="0.3">
      <c r="P908143" s="83"/>
    </row>
    <row r="908144" spans="16:16" x14ac:dyDescent="0.3">
      <c r="P908144" s="83"/>
    </row>
    <row r="908145" spans="16:16" x14ac:dyDescent="0.3">
      <c r="P908145" s="83"/>
    </row>
    <row r="908146" spans="16:16" x14ac:dyDescent="0.3">
      <c r="P908146" s="83"/>
    </row>
    <row r="908147" spans="16:16" x14ac:dyDescent="0.3">
      <c r="P908147" s="83"/>
    </row>
    <row r="908148" spans="16:16" x14ac:dyDescent="0.3">
      <c r="P908148" s="83"/>
    </row>
    <row r="908149" spans="16:16" x14ac:dyDescent="0.3">
      <c r="P908149" s="83"/>
    </row>
    <row r="908150" spans="16:16" x14ac:dyDescent="0.3">
      <c r="P908150" s="83"/>
    </row>
    <row r="908151" spans="16:16" x14ac:dyDescent="0.3">
      <c r="P908151" s="83"/>
    </row>
    <row r="908152" spans="16:16" x14ac:dyDescent="0.3">
      <c r="P908152" s="83"/>
    </row>
    <row r="908153" spans="16:16" x14ac:dyDescent="0.3">
      <c r="P908153" s="83"/>
    </row>
    <row r="908154" spans="16:16" x14ac:dyDescent="0.3">
      <c r="P908154" s="83"/>
    </row>
    <row r="908155" spans="16:16" x14ac:dyDescent="0.3">
      <c r="P908155" s="83"/>
    </row>
    <row r="908156" spans="16:16" x14ac:dyDescent="0.3">
      <c r="P908156" s="83"/>
    </row>
    <row r="908157" spans="16:16" x14ac:dyDescent="0.3">
      <c r="P908157" s="83"/>
    </row>
    <row r="908158" spans="16:16" x14ac:dyDescent="0.3">
      <c r="P908158" s="83"/>
    </row>
    <row r="908159" spans="16:16" x14ac:dyDescent="0.3">
      <c r="P908159" s="83"/>
    </row>
    <row r="908160" spans="16:16" x14ac:dyDescent="0.3">
      <c r="P908160" s="83"/>
    </row>
    <row r="908161" spans="16:16" x14ac:dyDescent="0.3">
      <c r="P908161" s="83"/>
    </row>
    <row r="908162" spans="16:16" x14ac:dyDescent="0.3">
      <c r="P908162" s="83"/>
    </row>
    <row r="908163" spans="16:16" x14ac:dyDescent="0.3">
      <c r="P908163" s="83"/>
    </row>
    <row r="908164" spans="16:16" x14ac:dyDescent="0.3">
      <c r="P908164" s="83"/>
    </row>
    <row r="908165" spans="16:16" x14ac:dyDescent="0.3">
      <c r="P908165" s="83"/>
    </row>
    <row r="908166" spans="16:16" x14ac:dyDescent="0.3">
      <c r="P908166" s="83"/>
    </row>
    <row r="908167" spans="16:16" x14ac:dyDescent="0.3">
      <c r="P908167" s="83"/>
    </row>
    <row r="908168" spans="16:16" x14ac:dyDescent="0.3">
      <c r="P908168" s="83"/>
    </row>
    <row r="908169" spans="16:16" x14ac:dyDescent="0.3">
      <c r="P908169" s="83"/>
    </row>
    <row r="908170" spans="16:16" x14ac:dyDescent="0.3">
      <c r="P908170" s="83"/>
    </row>
    <row r="908171" spans="16:16" x14ac:dyDescent="0.3">
      <c r="P908171" s="83"/>
    </row>
    <row r="908172" spans="16:16" x14ac:dyDescent="0.3">
      <c r="P908172" s="83"/>
    </row>
    <row r="908173" spans="16:16" x14ac:dyDescent="0.3">
      <c r="P908173" s="83"/>
    </row>
    <row r="908174" spans="16:16" x14ac:dyDescent="0.3">
      <c r="P908174" s="83"/>
    </row>
    <row r="908175" spans="16:16" x14ac:dyDescent="0.3">
      <c r="P908175" s="83"/>
    </row>
    <row r="908176" spans="16:16" x14ac:dyDescent="0.3">
      <c r="P908176" s="83"/>
    </row>
    <row r="908177" spans="16:16" x14ac:dyDescent="0.3">
      <c r="P908177" s="83"/>
    </row>
    <row r="908178" spans="16:16" x14ac:dyDescent="0.3">
      <c r="P908178" s="83"/>
    </row>
    <row r="908179" spans="16:16" x14ac:dyDescent="0.3">
      <c r="P908179" s="83"/>
    </row>
    <row r="908180" spans="16:16" x14ac:dyDescent="0.3">
      <c r="P908180" s="83"/>
    </row>
    <row r="908181" spans="16:16" x14ac:dyDescent="0.3">
      <c r="P908181" s="83"/>
    </row>
    <row r="908182" spans="16:16" x14ac:dyDescent="0.3">
      <c r="P908182" s="83"/>
    </row>
    <row r="908183" spans="16:16" x14ac:dyDescent="0.3">
      <c r="P908183" s="83"/>
    </row>
    <row r="908184" spans="16:16" x14ac:dyDescent="0.3">
      <c r="P908184" s="83"/>
    </row>
    <row r="908185" spans="16:16" x14ac:dyDescent="0.3">
      <c r="P908185" s="83"/>
    </row>
    <row r="908186" spans="16:16" x14ac:dyDescent="0.3">
      <c r="P908186" s="83"/>
    </row>
    <row r="908187" spans="16:16" x14ac:dyDescent="0.3">
      <c r="P908187" s="83"/>
    </row>
    <row r="908188" spans="16:16" x14ac:dyDescent="0.3">
      <c r="P908188" s="83"/>
    </row>
    <row r="908189" spans="16:16" x14ac:dyDescent="0.3">
      <c r="P908189" s="83"/>
    </row>
    <row r="908190" spans="16:16" x14ac:dyDescent="0.3">
      <c r="P908190" s="83"/>
    </row>
    <row r="908191" spans="16:16" x14ac:dyDescent="0.3">
      <c r="P908191" s="83"/>
    </row>
    <row r="908192" spans="16:16" x14ac:dyDescent="0.3">
      <c r="P908192" s="83"/>
    </row>
    <row r="908193" spans="16:16" x14ac:dyDescent="0.3">
      <c r="P908193" s="83"/>
    </row>
    <row r="908194" spans="16:16" x14ac:dyDescent="0.3">
      <c r="P908194" s="83"/>
    </row>
    <row r="908195" spans="16:16" x14ac:dyDescent="0.3">
      <c r="P908195" s="83"/>
    </row>
    <row r="908196" spans="16:16" x14ac:dyDescent="0.3">
      <c r="P908196" s="83"/>
    </row>
    <row r="908197" spans="16:16" x14ac:dyDescent="0.3">
      <c r="P908197" s="83"/>
    </row>
    <row r="908198" spans="16:16" x14ac:dyDescent="0.3">
      <c r="P908198" s="83"/>
    </row>
    <row r="908199" spans="16:16" x14ac:dyDescent="0.3">
      <c r="P908199" s="83"/>
    </row>
    <row r="908200" spans="16:16" x14ac:dyDescent="0.3">
      <c r="P908200" s="83"/>
    </row>
    <row r="908201" spans="16:16" x14ac:dyDescent="0.3">
      <c r="P908201" s="83"/>
    </row>
    <row r="908202" spans="16:16" x14ac:dyDescent="0.3">
      <c r="P908202" s="83"/>
    </row>
    <row r="908203" spans="16:16" x14ac:dyDescent="0.3">
      <c r="P908203" s="83"/>
    </row>
    <row r="908204" spans="16:16" x14ac:dyDescent="0.3">
      <c r="P908204" s="83"/>
    </row>
    <row r="908205" spans="16:16" x14ac:dyDescent="0.3">
      <c r="P908205" s="83"/>
    </row>
    <row r="908206" spans="16:16" x14ac:dyDescent="0.3">
      <c r="P908206" s="83"/>
    </row>
    <row r="908207" spans="16:16" x14ac:dyDescent="0.3">
      <c r="P908207" s="83"/>
    </row>
    <row r="908208" spans="16:16" x14ac:dyDescent="0.3">
      <c r="P908208" s="83"/>
    </row>
    <row r="908209" spans="16:16" x14ac:dyDescent="0.3">
      <c r="P908209" s="83"/>
    </row>
    <row r="908210" spans="16:16" x14ac:dyDescent="0.3">
      <c r="P908210" s="83"/>
    </row>
    <row r="908211" spans="16:16" x14ac:dyDescent="0.3">
      <c r="P908211" s="83"/>
    </row>
    <row r="908212" spans="16:16" x14ac:dyDescent="0.3">
      <c r="P908212" s="83"/>
    </row>
    <row r="908213" spans="16:16" x14ac:dyDescent="0.3">
      <c r="P908213" s="83"/>
    </row>
    <row r="908214" spans="16:16" x14ac:dyDescent="0.3">
      <c r="P908214" s="83"/>
    </row>
    <row r="908215" spans="16:16" x14ac:dyDescent="0.3">
      <c r="P908215" s="83"/>
    </row>
    <row r="908216" spans="16:16" x14ac:dyDescent="0.3">
      <c r="P908216" s="83"/>
    </row>
    <row r="908217" spans="16:16" x14ac:dyDescent="0.3">
      <c r="P908217" s="83"/>
    </row>
    <row r="908218" spans="16:16" x14ac:dyDescent="0.3">
      <c r="P908218" s="83"/>
    </row>
    <row r="908219" spans="16:16" x14ac:dyDescent="0.3">
      <c r="P908219" s="83"/>
    </row>
    <row r="908220" spans="16:16" x14ac:dyDescent="0.3">
      <c r="P908220" s="83"/>
    </row>
    <row r="908221" spans="16:16" x14ac:dyDescent="0.3">
      <c r="P908221" s="83"/>
    </row>
    <row r="908222" spans="16:16" x14ac:dyDescent="0.3">
      <c r="P908222" s="83"/>
    </row>
    <row r="908223" spans="16:16" x14ac:dyDescent="0.3">
      <c r="P908223" s="83"/>
    </row>
    <row r="908224" spans="16:16" x14ac:dyDescent="0.3">
      <c r="P908224" s="83"/>
    </row>
    <row r="908225" spans="16:16" x14ac:dyDescent="0.3">
      <c r="P908225" s="83"/>
    </row>
    <row r="908226" spans="16:16" x14ac:dyDescent="0.3">
      <c r="P908226" s="83"/>
    </row>
    <row r="908227" spans="16:16" x14ac:dyDescent="0.3">
      <c r="P908227" s="83"/>
    </row>
    <row r="908228" spans="16:16" x14ac:dyDescent="0.3">
      <c r="P908228" s="83"/>
    </row>
    <row r="908229" spans="16:16" x14ac:dyDescent="0.3">
      <c r="P908229" s="83"/>
    </row>
    <row r="908230" spans="16:16" x14ac:dyDescent="0.3">
      <c r="P908230" s="83"/>
    </row>
    <row r="908231" spans="16:16" x14ac:dyDescent="0.3">
      <c r="P908231" s="83"/>
    </row>
    <row r="908232" spans="16:16" x14ac:dyDescent="0.3">
      <c r="P908232" s="83"/>
    </row>
    <row r="908233" spans="16:16" x14ac:dyDescent="0.3">
      <c r="P908233" s="83"/>
    </row>
    <row r="908234" spans="16:16" x14ac:dyDescent="0.3">
      <c r="P908234" s="83"/>
    </row>
    <row r="908235" spans="16:16" x14ac:dyDescent="0.3">
      <c r="P908235" s="83"/>
    </row>
    <row r="908236" spans="16:16" x14ac:dyDescent="0.3">
      <c r="P908236" s="83"/>
    </row>
    <row r="908237" spans="16:16" x14ac:dyDescent="0.3">
      <c r="P908237" s="83"/>
    </row>
    <row r="908238" spans="16:16" x14ac:dyDescent="0.3">
      <c r="P908238" s="83"/>
    </row>
    <row r="908239" spans="16:16" x14ac:dyDescent="0.3">
      <c r="P908239" s="83"/>
    </row>
    <row r="908240" spans="16:16" x14ac:dyDescent="0.3">
      <c r="P908240" s="83"/>
    </row>
    <row r="908241" spans="16:16" x14ac:dyDescent="0.3">
      <c r="P908241" s="83"/>
    </row>
    <row r="908242" spans="16:16" x14ac:dyDescent="0.3">
      <c r="P908242" s="83"/>
    </row>
    <row r="908243" spans="16:16" x14ac:dyDescent="0.3">
      <c r="P908243" s="83"/>
    </row>
    <row r="908244" spans="16:16" x14ac:dyDescent="0.3">
      <c r="P908244" s="83"/>
    </row>
    <row r="908245" spans="16:16" x14ac:dyDescent="0.3">
      <c r="P908245" s="83"/>
    </row>
    <row r="908246" spans="16:16" x14ac:dyDescent="0.3">
      <c r="P908246" s="83"/>
    </row>
    <row r="908247" spans="16:16" x14ac:dyDescent="0.3">
      <c r="P908247" s="83"/>
    </row>
    <row r="908248" spans="16:16" x14ac:dyDescent="0.3">
      <c r="P908248" s="83"/>
    </row>
    <row r="908249" spans="16:16" x14ac:dyDescent="0.3">
      <c r="P908249" s="83"/>
    </row>
    <row r="908250" spans="16:16" x14ac:dyDescent="0.3">
      <c r="P908250" s="83"/>
    </row>
    <row r="908251" spans="16:16" x14ac:dyDescent="0.3">
      <c r="P908251" s="83"/>
    </row>
    <row r="908252" spans="16:16" x14ac:dyDescent="0.3">
      <c r="P908252" s="83"/>
    </row>
    <row r="908253" spans="16:16" x14ac:dyDescent="0.3">
      <c r="P908253" s="83"/>
    </row>
    <row r="908254" spans="16:16" x14ac:dyDescent="0.3">
      <c r="P908254" s="83"/>
    </row>
    <row r="908255" spans="16:16" x14ac:dyDescent="0.3">
      <c r="P908255" s="83"/>
    </row>
    <row r="908256" spans="16:16" x14ac:dyDescent="0.3">
      <c r="P908256" s="83"/>
    </row>
    <row r="908257" spans="16:16" x14ac:dyDescent="0.3">
      <c r="P908257" s="83"/>
    </row>
    <row r="908258" spans="16:16" x14ac:dyDescent="0.3">
      <c r="P908258" s="83"/>
    </row>
    <row r="908259" spans="16:16" x14ac:dyDescent="0.3">
      <c r="P908259" s="83"/>
    </row>
    <row r="908260" spans="16:16" x14ac:dyDescent="0.3">
      <c r="P908260" s="83"/>
    </row>
    <row r="908261" spans="16:16" x14ac:dyDescent="0.3">
      <c r="P908261" s="83"/>
    </row>
    <row r="908262" spans="16:16" x14ac:dyDescent="0.3">
      <c r="P908262" s="83"/>
    </row>
    <row r="908263" spans="16:16" x14ac:dyDescent="0.3">
      <c r="P908263" s="83"/>
    </row>
    <row r="908264" spans="16:16" x14ac:dyDescent="0.3">
      <c r="P908264" s="83"/>
    </row>
    <row r="908265" spans="16:16" x14ac:dyDescent="0.3">
      <c r="P908265" s="83"/>
    </row>
    <row r="908266" spans="16:16" x14ac:dyDescent="0.3">
      <c r="P908266" s="83"/>
    </row>
    <row r="908267" spans="16:16" x14ac:dyDescent="0.3">
      <c r="P908267" s="83"/>
    </row>
    <row r="908268" spans="16:16" x14ac:dyDescent="0.3">
      <c r="P908268" s="83"/>
    </row>
    <row r="908269" spans="16:16" x14ac:dyDescent="0.3">
      <c r="P908269" s="83"/>
    </row>
    <row r="908270" spans="16:16" x14ac:dyDescent="0.3">
      <c r="P908270" s="83"/>
    </row>
    <row r="908271" spans="16:16" x14ac:dyDescent="0.3">
      <c r="P908271" s="83"/>
    </row>
    <row r="908272" spans="16:16" x14ac:dyDescent="0.3">
      <c r="P908272" s="83"/>
    </row>
    <row r="908273" spans="16:16" x14ac:dyDescent="0.3">
      <c r="P908273" s="83"/>
    </row>
    <row r="908274" spans="16:16" x14ac:dyDescent="0.3">
      <c r="P908274" s="83"/>
    </row>
    <row r="908275" spans="16:16" x14ac:dyDescent="0.3">
      <c r="P908275" s="83"/>
    </row>
    <row r="908276" spans="16:16" x14ac:dyDescent="0.3">
      <c r="P908276" s="83"/>
    </row>
    <row r="908277" spans="16:16" x14ac:dyDescent="0.3">
      <c r="P908277" s="83"/>
    </row>
    <row r="908278" spans="16:16" x14ac:dyDescent="0.3">
      <c r="P908278" s="83"/>
    </row>
    <row r="908279" spans="16:16" x14ac:dyDescent="0.3">
      <c r="P908279" s="83"/>
    </row>
    <row r="908280" spans="16:16" x14ac:dyDescent="0.3">
      <c r="P908280" s="83"/>
    </row>
    <row r="908281" spans="16:16" x14ac:dyDescent="0.3">
      <c r="P908281" s="83"/>
    </row>
    <row r="908282" spans="16:16" x14ac:dyDescent="0.3">
      <c r="P908282" s="83"/>
    </row>
    <row r="908283" spans="16:16" x14ac:dyDescent="0.3">
      <c r="P908283" s="83"/>
    </row>
    <row r="908284" spans="16:16" x14ac:dyDescent="0.3">
      <c r="P908284" s="83"/>
    </row>
    <row r="908285" spans="16:16" x14ac:dyDescent="0.3">
      <c r="P908285" s="83"/>
    </row>
    <row r="908286" spans="16:16" x14ac:dyDescent="0.3">
      <c r="P908286" s="83"/>
    </row>
    <row r="908287" spans="16:16" x14ac:dyDescent="0.3">
      <c r="P908287" s="83"/>
    </row>
    <row r="908288" spans="16:16" x14ac:dyDescent="0.3">
      <c r="P908288" s="83"/>
    </row>
    <row r="908289" spans="16:16" x14ac:dyDescent="0.3">
      <c r="P908289" s="83"/>
    </row>
    <row r="908290" spans="16:16" x14ac:dyDescent="0.3">
      <c r="P908290" s="83"/>
    </row>
    <row r="908291" spans="16:16" x14ac:dyDescent="0.3">
      <c r="P908291" s="83"/>
    </row>
    <row r="908292" spans="16:16" x14ac:dyDescent="0.3">
      <c r="P908292" s="83"/>
    </row>
    <row r="908293" spans="16:16" x14ac:dyDescent="0.3">
      <c r="P908293" s="83"/>
    </row>
    <row r="908294" spans="16:16" x14ac:dyDescent="0.3">
      <c r="P908294" s="83"/>
    </row>
    <row r="908295" spans="16:16" x14ac:dyDescent="0.3">
      <c r="P908295" s="83"/>
    </row>
    <row r="908296" spans="16:16" x14ac:dyDescent="0.3">
      <c r="P908296" s="83"/>
    </row>
    <row r="908297" spans="16:16" x14ac:dyDescent="0.3">
      <c r="P908297" s="83"/>
    </row>
    <row r="908298" spans="16:16" x14ac:dyDescent="0.3">
      <c r="P908298" s="83"/>
    </row>
    <row r="908299" spans="16:16" x14ac:dyDescent="0.3">
      <c r="P908299" s="83"/>
    </row>
    <row r="908300" spans="16:16" x14ac:dyDescent="0.3">
      <c r="P908300" s="83"/>
    </row>
    <row r="908301" spans="16:16" x14ac:dyDescent="0.3">
      <c r="P908301" s="83"/>
    </row>
    <row r="908302" spans="16:16" x14ac:dyDescent="0.3">
      <c r="P908302" s="83"/>
    </row>
    <row r="908303" spans="16:16" x14ac:dyDescent="0.3">
      <c r="P908303" s="83"/>
    </row>
    <row r="908304" spans="16:16" x14ac:dyDescent="0.3">
      <c r="P908304" s="83"/>
    </row>
    <row r="908305" spans="16:16" x14ac:dyDescent="0.3">
      <c r="P908305" s="83"/>
    </row>
    <row r="908306" spans="16:16" x14ac:dyDescent="0.3">
      <c r="P908306" s="83"/>
    </row>
    <row r="908307" spans="16:16" x14ac:dyDescent="0.3">
      <c r="P908307" s="83"/>
    </row>
    <row r="908308" spans="16:16" x14ac:dyDescent="0.3">
      <c r="P908308" s="83"/>
    </row>
    <row r="908309" spans="16:16" x14ac:dyDescent="0.3">
      <c r="P908309" s="83"/>
    </row>
    <row r="908310" spans="16:16" x14ac:dyDescent="0.3">
      <c r="P908310" s="83"/>
    </row>
    <row r="908311" spans="16:16" x14ac:dyDescent="0.3">
      <c r="P908311" s="83"/>
    </row>
    <row r="908312" spans="16:16" x14ac:dyDescent="0.3">
      <c r="P908312" s="83"/>
    </row>
    <row r="908313" spans="16:16" x14ac:dyDescent="0.3">
      <c r="P908313" s="83"/>
    </row>
    <row r="908314" spans="16:16" x14ac:dyDescent="0.3">
      <c r="P908314" s="83"/>
    </row>
    <row r="908315" spans="16:16" x14ac:dyDescent="0.3">
      <c r="P908315" s="83"/>
    </row>
    <row r="908316" spans="16:16" x14ac:dyDescent="0.3">
      <c r="P908316" s="83"/>
    </row>
    <row r="908317" spans="16:16" x14ac:dyDescent="0.3">
      <c r="P908317" s="83"/>
    </row>
    <row r="908318" spans="16:16" x14ac:dyDescent="0.3">
      <c r="P908318" s="83"/>
    </row>
    <row r="908319" spans="16:16" x14ac:dyDescent="0.3">
      <c r="P908319" s="83"/>
    </row>
    <row r="908320" spans="16:16" x14ac:dyDescent="0.3">
      <c r="P908320" s="83"/>
    </row>
    <row r="908321" spans="16:16" x14ac:dyDescent="0.3">
      <c r="P908321" s="83"/>
    </row>
    <row r="908322" spans="16:16" x14ac:dyDescent="0.3">
      <c r="P908322" s="83"/>
    </row>
    <row r="908323" spans="16:16" x14ac:dyDescent="0.3">
      <c r="P908323" s="83"/>
    </row>
    <row r="908324" spans="16:16" x14ac:dyDescent="0.3">
      <c r="P908324" s="83"/>
    </row>
    <row r="908325" spans="16:16" x14ac:dyDescent="0.3">
      <c r="P908325" s="83"/>
    </row>
    <row r="908326" spans="16:16" x14ac:dyDescent="0.3">
      <c r="P908326" s="83"/>
    </row>
    <row r="908327" spans="16:16" x14ac:dyDescent="0.3">
      <c r="P908327" s="83"/>
    </row>
    <row r="908328" spans="16:16" x14ac:dyDescent="0.3">
      <c r="P908328" s="83"/>
    </row>
    <row r="908329" spans="16:16" x14ac:dyDescent="0.3">
      <c r="P908329" s="83"/>
    </row>
    <row r="908330" spans="16:16" x14ac:dyDescent="0.3">
      <c r="P908330" s="83"/>
    </row>
    <row r="908331" spans="16:16" x14ac:dyDescent="0.3">
      <c r="P908331" s="83"/>
    </row>
    <row r="908332" spans="16:16" x14ac:dyDescent="0.3">
      <c r="P908332" s="83"/>
    </row>
    <row r="908333" spans="16:16" x14ac:dyDescent="0.3">
      <c r="P908333" s="83"/>
    </row>
    <row r="908334" spans="16:16" x14ac:dyDescent="0.3">
      <c r="P908334" s="83"/>
    </row>
    <row r="908335" spans="16:16" x14ac:dyDescent="0.3">
      <c r="P908335" s="83"/>
    </row>
    <row r="908336" spans="16:16" x14ac:dyDescent="0.3">
      <c r="P908336" s="83"/>
    </row>
    <row r="908337" spans="16:16" x14ac:dyDescent="0.3">
      <c r="P908337" s="83"/>
    </row>
    <row r="908338" spans="16:16" x14ac:dyDescent="0.3">
      <c r="P908338" s="83"/>
    </row>
    <row r="908339" spans="16:16" x14ac:dyDescent="0.3">
      <c r="P908339" s="83"/>
    </row>
    <row r="908340" spans="16:16" x14ac:dyDescent="0.3">
      <c r="P908340" s="83"/>
    </row>
    <row r="908341" spans="16:16" x14ac:dyDescent="0.3">
      <c r="P908341" s="83"/>
    </row>
    <row r="908342" spans="16:16" x14ac:dyDescent="0.3">
      <c r="P908342" s="83"/>
    </row>
    <row r="908343" spans="16:16" x14ac:dyDescent="0.3">
      <c r="P908343" s="83"/>
    </row>
    <row r="908344" spans="16:16" x14ac:dyDescent="0.3">
      <c r="P908344" s="83"/>
    </row>
    <row r="908345" spans="16:16" x14ac:dyDescent="0.3">
      <c r="P908345" s="83"/>
    </row>
    <row r="908346" spans="16:16" x14ac:dyDescent="0.3">
      <c r="P908346" s="83"/>
    </row>
    <row r="908347" spans="16:16" x14ac:dyDescent="0.3">
      <c r="P908347" s="83"/>
    </row>
    <row r="908348" spans="16:16" x14ac:dyDescent="0.3">
      <c r="P908348" s="83"/>
    </row>
    <row r="908349" spans="16:16" x14ac:dyDescent="0.3">
      <c r="P908349" s="83"/>
    </row>
    <row r="908350" spans="16:16" x14ac:dyDescent="0.3">
      <c r="P908350" s="83"/>
    </row>
    <row r="908351" spans="16:16" x14ac:dyDescent="0.3">
      <c r="P908351" s="83"/>
    </row>
    <row r="908352" spans="16:16" x14ac:dyDescent="0.3">
      <c r="P908352" s="83"/>
    </row>
    <row r="908353" spans="16:16" x14ac:dyDescent="0.3">
      <c r="P908353" s="83"/>
    </row>
    <row r="908354" spans="16:16" x14ac:dyDescent="0.3">
      <c r="P908354" s="83"/>
    </row>
    <row r="908355" spans="16:16" x14ac:dyDescent="0.3">
      <c r="P908355" s="83"/>
    </row>
    <row r="908356" spans="16:16" x14ac:dyDescent="0.3">
      <c r="P908356" s="83"/>
    </row>
    <row r="908357" spans="16:16" x14ac:dyDescent="0.3">
      <c r="P908357" s="83"/>
    </row>
    <row r="908358" spans="16:16" x14ac:dyDescent="0.3">
      <c r="P908358" s="83"/>
    </row>
    <row r="908359" spans="16:16" x14ac:dyDescent="0.3">
      <c r="P908359" s="83"/>
    </row>
    <row r="908360" spans="16:16" x14ac:dyDescent="0.3">
      <c r="P908360" s="83"/>
    </row>
    <row r="908361" spans="16:16" x14ac:dyDescent="0.3">
      <c r="P908361" s="83"/>
    </row>
    <row r="908362" spans="16:16" x14ac:dyDescent="0.3">
      <c r="P908362" s="83"/>
    </row>
    <row r="908363" spans="16:16" x14ac:dyDescent="0.3">
      <c r="P908363" s="83"/>
    </row>
    <row r="908364" spans="16:16" x14ac:dyDescent="0.3">
      <c r="P908364" s="83"/>
    </row>
    <row r="908365" spans="16:16" x14ac:dyDescent="0.3">
      <c r="P908365" s="83"/>
    </row>
    <row r="908366" spans="16:16" x14ac:dyDescent="0.3">
      <c r="P908366" s="83"/>
    </row>
    <row r="908367" spans="16:16" x14ac:dyDescent="0.3">
      <c r="P908367" s="83"/>
    </row>
    <row r="908368" spans="16:16" x14ac:dyDescent="0.3">
      <c r="P908368" s="83"/>
    </row>
    <row r="908369" spans="16:16" x14ac:dyDescent="0.3">
      <c r="P908369" s="83"/>
    </row>
    <row r="908370" spans="16:16" x14ac:dyDescent="0.3">
      <c r="P908370" s="83"/>
    </row>
    <row r="908371" spans="16:16" x14ac:dyDescent="0.3">
      <c r="P908371" s="83"/>
    </row>
    <row r="908372" spans="16:16" x14ac:dyDescent="0.3">
      <c r="P908372" s="83"/>
    </row>
    <row r="908373" spans="16:16" x14ac:dyDescent="0.3">
      <c r="P908373" s="83"/>
    </row>
    <row r="908374" spans="16:16" x14ac:dyDescent="0.3">
      <c r="P908374" s="83"/>
    </row>
    <row r="908375" spans="16:16" x14ac:dyDescent="0.3">
      <c r="P908375" s="83"/>
    </row>
    <row r="908376" spans="16:16" x14ac:dyDescent="0.3">
      <c r="P908376" s="83"/>
    </row>
    <row r="908377" spans="16:16" x14ac:dyDescent="0.3">
      <c r="P908377" s="83"/>
    </row>
    <row r="908378" spans="16:16" x14ac:dyDescent="0.3">
      <c r="P908378" s="83"/>
    </row>
    <row r="908379" spans="16:16" x14ac:dyDescent="0.3">
      <c r="P908379" s="83"/>
    </row>
    <row r="908380" spans="16:16" x14ac:dyDescent="0.3">
      <c r="P908380" s="83"/>
    </row>
    <row r="908381" spans="16:16" x14ac:dyDescent="0.3">
      <c r="P908381" s="83"/>
    </row>
    <row r="908382" spans="16:16" x14ac:dyDescent="0.3">
      <c r="P908382" s="83"/>
    </row>
    <row r="908383" spans="16:16" x14ac:dyDescent="0.3">
      <c r="P908383" s="83"/>
    </row>
    <row r="908384" spans="16:16" x14ac:dyDescent="0.3">
      <c r="P908384" s="83"/>
    </row>
    <row r="908385" spans="16:16" x14ac:dyDescent="0.3">
      <c r="P908385" s="83"/>
    </row>
    <row r="908386" spans="16:16" x14ac:dyDescent="0.3">
      <c r="P908386" s="83"/>
    </row>
    <row r="908387" spans="16:16" x14ac:dyDescent="0.3">
      <c r="P908387" s="83"/>
    </row>
    <row r="908388" spans="16:16" x14ac:dyDescent="0.3">
      <c r="P908388" s="83"/>
    </row>
    <row r="908389" spans="16:16" x14ac:dyDescent="0.3">
      <c r="P908389" s="83"/>
    </row>
    <row r="908390" spans="16:16" x14ac:dyDescent="0.3">
      <c r="P908390" s="83"/>
    </row>
    <row r="908391" spans="16:16" x14ac:dyDescent="0.3">
      <c r="P908391" s="83"/>
    </row>
    <row r="908392" spans="16:16" x14ac:dyDescent="0.3">
      <c r="P908392" s="83"/>
    </row>
    <row r="908393" spans="16:16" x14ac:dyDescent="0.3">
      <c r="P908393" s="83"/>
    </row>
    <row r="908394" spans="16:16" x14ac:dyDescent="0.3">
      <c r="P908394" s="83"/>
    </row>
    <row r="908395" spans="16:16" x14ac:dyDescent="0.3">
      <c r="P908395" s="83"/>
    </row>
    <row r="908396" spans="16:16" x14ac:dyDescent="0.3">
      <c r="P908396" s="83"/>
    </row>
    <row r="908397" spans="16:16" x14ac:dyDescent="0.3">
      <c r="P908397" s="83"/>
    </row>
    <row r="908398" spans="16:16" x14ac:dyDescent="0.3">
      <c r="P908398" s="83"/>
    </row>
    <row r="908399" spans="16:16" x14ac:dyDescent="0.3">
      <c r="P908399" s="83"/>
    </row>
    <row r="908400" spans="16:16" x14ac:dyDescent="0.3">
      <c r="P908400" s="83"/>
    </row>
    <row r="908401" spans="16:16" x14ac:dyDescent="0.3">
      <c r="P908401" s="83"/>
    </row>
    <row r="908402" spans="16:16" x14ac:dyDescent="0.3">
      <c r="P908402" s="83"/>
    </row>
    <row r="908403" spans="16:16" x14ac:dyDescent="0.3">
      <c r="P908403" s="83"/>
    </row>
    <row r="908404" spans="16:16" x14ac:dyDescent="0.3">
      <c r="P908404" s="83"/>
    </row>
    <row r="908405" spans="16:16" x14ac:dyDescent="0.3">
      <c r="P908405" s="83"/>
    </row>
    <row r="908406" spans="16:16" x14ac:dyDescent="0.3">
      <c r="P908406" s="83"/>
    </row>
    <row r="908407" spans="16:16" x14ac:dyDescent="0.3">
      <c r="P908407" s="83"/>
    </row>
    <row r="908408" spans="16:16" x14ac:dyDescent="0.3">
      <c r="P908408" s="83"/>
    </row>
    <row r="908409" spans="16:16" x14ac:dyDescent="0.3">
      <c r="P908409" s="83"/>
    </row>
    <row r="908410" spans="16:16" x14ac:dyDescent="0.3">
      <c r="P908410" s="83"/>
    </row>
    <row r="908411" spans="16:16" x14ac:dyDescent="0.3">
      <c r="P908411" s="83"/>
    </row>
    <row r="908412" spans="16:16" x14ac:dyDescent="0.3">
      <c r="P908412" s="83"/>
    </row>
    <row r="908413" spans="16:16" x14ac:dyDescent="0.3">
      <c r="P908413" s="83"/>
    </row>
    <row r="908414" spans="16:16" x14ac:dyDescent="0.3">
      <c r="P908414" s="83"/>
    </row>
    <row r="908415" spans="16:16" x14ac:dyDescent="0.3">
      <c r="P908415" s="83"/>
    </row>
    <row r="908416" spans="16:16" x14ac:dyDescent="0.3">
      <c r="P908416" s="83"/>
    </row>
    <row r="908417" spans="16:16" x14ac:dyDescent="0.3">
      <c r="P908417" s="83"/>
    </row>
    <row r="908418" spans="16:16" x14ac:dyDescent="0.3">
      <c r="P908418" s="83"/>
    </row>
    <row r="908419" spans="16:16" x14ac:dyDescent="0.3">
      <c r="P908419" s="83"/>
    </row>
    <row r="908420" spans="16:16" x14ac:dyDescent="0.3">
      <c r="P908420" s="83"/>
    </row>
    <row r="908421" spans="16:16" x14ac:dyDescent="0.3">
      <c r="P908421" s="83"/>
    </row>
    <row r="908422" spans="16:16" x14ac:dyDescent="0.3">
      <c r="P908422" s="83"/>
    </row>
    <row r="908423" spans="16:16" x14ac:dyDescent="0.3">
      <c r="P908423" s="83"/>
    </row>
    <row r="908424" spans="16:16" x14ac:dyDescent="0.3">
      <c r="P908424" s="83"/>
    </row>
    <row r="908425" spans="16:16" x14ac:dyDescent="0.3">
      <c r="P908425" s="83"/>
    </row>
    <row r="908426" spans="16:16" x14ac:dyDescent="0.3">
      <c r="P908426" s="83"/>
    </row>
    <row r="908427" spans="16:16" x14ac:dyDescent="0.3">
      <c r="P908427" s="83"/>
    </row>
    <row r="908428" spans="16:16" x14ac:dyDescent="0.3">
      <c r="P908428" s="83"/>
    </row>
    <row r="908429" spans="16:16" x14ac:dyDescent="0.3">
      <c r="P908429" s="83"/>
    </row>
    <row r="908430" spans="16:16" x14ac:dyDescent="0.3">
      <c r="P908430" s="83"/>
    </row>
    <row r="908431" spans="16:16" x14ac:dyDescent="0.3">
      <c r="P908431" s="83"/>
    </row>
    <row r="908432" spans="16:16" x14ac:dyDescent="0.3">
      <c r="P908432" s="83"/>
    </row>
    <row r="908433" spans="16:16" x14ac:dyDescent="0.3">
      <c r="P908433" s="83"/>
    </row>
    <row r="908434" spans="16:16" x14ac:dyDescent="0.3">
      <c r="P908434" s="83"/>
    </row>
    <row r="908435" spans="16:16" x14ac:dyDescent="0.3">
      <c r="P908435" s="83"/>
    </row>
    <row r="908436" spans="16:16" x14ac:dyDescent="0.3">
      <c r="P908436" s="83"/>
    </row>
    <row r="908437" spans="16:16" x14ac:dyDescent="0.3">
      <c r="P908437" s="83"/>
    </row>
    <row r="908438" spans="16:16" x14ac:dyDescent="0.3">
      <c r="P908438" s="83"/>
    </row>
    <row r="908439" spans="16:16" x14ac:dyDescent="0.3">
      <c r="P908439" s="83"/>
    </row>
    <row r="908440" spans="16:16" x14ac:dyDescent="0.3">
      <c r="P908440" s="83"/>
    </row>
    <row r="908441" spans="16:16" x14ac:dyDescent="0.3">
      <c r="P908441" s="83"/>
    </row>
    <row r="908442" spans="16:16" x14ac:dyDescent="0.3">
      <c r="P908442" s="83"/>
    </row>
    <row r="908443" spans="16:16" x14ac:dyDescent="0.3">
      <c r="P908443" s="83"/>
    </row>
    <row r="908444" spans="16:16" x14ac:dyDescent="0.3">
      <c r="P908444" s="83"/>
    </row>
    <row r="908445" spans="16:16" x14ac:dyDescent="0.3">
      <c r="P908445" s="83"/>
    </row>
    <row r="908446" spans="16:16" x14ac:dyDescent="0.3">
      <c r="P908446" s="83"/>
    </row>
    <row r="908447" spans="16:16" x14ac:dyDescent="0.3">
      <c r="P908447" s="83"/>
    </row>
    <row r="908448" spans="16:16" x14ac:dyDescent="0.3">
      <c r="P908448" s="83"/>
    </row>
    <row r="908449" spans="16:16" x14ac:dyDescent="0.3">
      <c r="P908449" s="83"/>
    </row>
    <row r="908450" spans="16:16" x14ac:dyDescent="0.3">
      <c r="P908450" s="83"/>
    </row>
    <row r="908451" spans="16:16" x14ac:dyDescent="0.3">
      <c r="P908451" s="83"/>
    </row>
    <row r="908452" spans="16:16" x14ac:dyDescent="0.3">
      <c r="P908452" s="83"/>
    </row>
    <row r="908453" spans="16:16" x14ac:dyDescent="0.3">
      <c r="P908453" s="83"/>
    </row>
    <row r="908454" spans="16:16" x14ac:dyDescent="0.3">
      <c r="P908454" s="83"/>
    </row>
    <row r="908455" spans="16:16" x14ac:dyDescent="0.3">
      <c r="P908455" s="83"/>
    </row>
    <row r="908456" spans="16:16" x14ac:dyDescent="0.3">
      <c r="P908456" s="83"/>
    </row>
    <row r="908457" spans="16:16" x14ac:dyDescent="0.3">
      <c r="P908457" s="83"/>
    </row>
    <row r="908458" spans="16:16" x14ac:dyDescent="0.3">
      <c r="P908458" s="83"/>
    </row>
    <row r="908459" spans="16:16" x14ac:dyDescent="0.3">
      <c r="P908459" s="83"/>
    </row>
    <row r="908460" spans="16:16" x14ac:dyDescent="0.3">
      <c r="P908460" s="83"/>
    </row>
    <row r="908461" spans="16:16" x14ac:dyDescent="0.3">
      <c r="P908461" s="83"/>
    </row>
    <row r="908462" spans="16:16" x14ac:dyDescent="0.3">
      <c r="P908462" s="83"/>
    </row>
    <row r="908463" spans="16:16" x14ac:dyDescent="0.3">
      <c r="P908463" s="83"/>
    </row>
    <row r="908464" spans="16:16" x14ac:dyDescent="0.3">
      <c r="P908464" s="83"/>
    </row>
    <row r="908465" spans="16:16" x14ac:dyDescent="0.3">
      <c r="P908465" s="83"/>
    </row>
    <row r="908466" spans="16:16" x14ac:dyDescent="0.3">
      <c r="P908466" s="83"/>
    </row>
    <row r="908467" spans="16:16" x14ac:dyDescent="0.3">
      <c r="P908467" s="83"/>
    </row>
    <row r="908468" spans="16:16" x14ac:dyDescent="0.3">
      <c r="P908468" s="83"/>
    </row>
    <row r="908469" spans="16:16" x14ac:dyDescent="0.3">
      <c r="P908469" s="83"/>
    </row>
    <row r="908470" spans="16:16" x14ac:dyDescent="0.3">
      <c r="P908470" s="83"/>
    </row>
    <row r="908471" spans="16:16" x14ac:dyDescent="0.3">
      <c r="P908471" s="83"/>
    </row>
    <row r="908472" spans="16:16" x14ac:dyDescent="0.3">
      <c r="P908472" s="83"/>
    </row>
    <row r="908473" spans="16:16" x14ac:dyDescent="0.3">
      <c r="P908473" s="83"/>
    </row>
    <row r="908474" spans="16:16" x14ac:dyDescent="0.3">
      <c r="P908474" s="83"/>
    </row>
    <row r="908475" spans="16:16" x14ac:dyDescent="0.3">
      <c r="P908475" s="83"/>
    </row>
    <row r="908476" spans="16:16" x14ac:dyDescent="0.3">
      <c r="P908476" s="83"/>
    </row>
    <row r="908477" spans="16:16" x14ac:dyDescent="0.3">
      <c r="P908477" s="83"/>
    </row>
    <row r="908478" spans="16:16" x14ac:dyDescent="0.3">
      <c r="P908478" s="83"/>
    </row>
    <row r="908479" spans="16:16" x14ac:dyDescent="0.3">
      <c r="P908479" s="83"/>
    </row>
    <row r="908480" spans="16:16" x14ac:dyDescent="0.3">
      <c r="P908480" s="83"/>
    </row>
    <row r="908481" spans="16:16" x14ac:dyDescent="0.3">
      <c r="P908481" s="83"/>
    </row>
    <row r="908482" spans="16:16" x14ac:dyDescent="0.3">
      <c r="P908482" s="83"/>
    </row>
    <row r="908483" spans="16:16" x14ac:dyDescent="0.3">
      <c r="P908483" s="83"/>
    </row>
    <row r="908484" spans="16:16" x14ac:dyDescent="0.3">
      <c r="P908484" s="83"/>
    </row>
    <row r="908485" spans="16:16" x14ac:dyDescent="0.3">
      <c r="P908485" s="83"/>
    </row>
    <row r="908486" spans="16:16" x14ac:dyDescent="0.3">
      <c r="P908486" s="83"/>
    </row>
    <row r="908487" spans="16:16" x14ac:dyDescent="0.3">
      <c r="P908487" s="83"/>
    </row>
    <row r="908488" spans="16:16" x14ac:dyDescent="0.3">
      <c r="P908488" s="83"/>
    </row>
    <row r="908489" spans="16:16" x14ac:dyDescent="0.3">
      <c r="P908489" s="83"/>
    </row>
    <row r="908490" spans="16:16" x14ac:dyDescent="0.3">
      <c r="P908490" s="83"/>
    </row>
    <row r="908491" spans="16:16" x14ac:dyDescent="0.3">
      <c r="P908491" s="83"/>
    </row>
    <row r="908492" spans="16:16" x14ac:dyDescent="0.3">
      <c r="P908492" s="83"/>
    </row>
    <row r="908493" spans="16:16" x14ac:dyDescent="0.3">
      <c r="P908493" s="83"/>
    </row>
    <row r="908494" spans="16:16" x14ac:dyDescent="0.3">
      <c r="P908494" s="83"/>
    </row>
    <row r="908495" spans="16:16" x14ac:dyDescent="0.3">
      <c r="P908495" s="83"/>
    </row>
    <row r="908496" spans="16:16" x14ac:dyDescent="0.3">
      <c r="P908496" s="83"/>
    </row>
    <row r="908497" spans="16:16" x14ac:dyDescent="0.3">
      <c r="P908497" s="83"/>
    </row>
    <row r="908498" spans="16:16" x14ac:dyDescent="0.3">
      <c r="P908498" s="83"/>
    </row>
    <row r="908499" spans="16:16" x14ac:dyDescent="0.3">
      <c r="P908499" s="83"/>
    </row>
    <row r="908500" spans="16:16" x14ac:dyDescent="0.3">
      <c r="P908500" s="83"/>
    </row>
    <row r="908501" spans="16:16" x14ac:dyDescent="0.3">
      <c r="P908501" s="83"/>
    </row>
    <row r="908502" spans="16:16" x14ac:dyDescent="0.3">
      <c r="P908502" s="83"/>
    </row>
    <row r="908503" spans="16:16" x14ac:dyDescent="0.3">
      <c r="P908503" s="83"/>
    </row>
    <row r="908504" spans="16:16" x14ac:dyDescent="0.3">
      <c r="P908504" s="83"/>
    </row>
    <row r="908505" spans="16:16" x14ac:dyDescent="0.3">
      <c r="P908505" s="83"/>
    </row>
    <row r="908506" spans="16:16" x14ac:dyDescent="0.3">
      <c r="P908506" s="83"/>
    </row>
    <row r="908507" spans="16:16" x14ac:dyDescent="0.3">
      <c r="P908507" s="83"/>
    </row>
    <row r="908508" spans="16:16" x14ac:dyDescent="0.3">
      <c r="P908508" s="83"/>
    </row>
    <row r="908509" spans="16:16" x14ac:dyDescent="0.3">
      <c r="P908509" s="83"/>
    </row>
    <row r="908510" spans="16:16" x14ac:dyDescent="0.3">
      <c r="P908510" s="83"/>
    </row>
    <row r="908511" spans="16:16" x14ac:dyDescent="0.3">
      <c r="P908511" s="83"/>
    </row>
    <row r="908512" spans="16:16" x14ac:dyDescent="0.3">
      <c r="P908512" s="83"/>
    </row>
    <row r="908513" spans="16:16" x14ac:dyDescent="0.3">
      <c r="P908513" s="83"/>
    </row>
    <row r="908514" spans="16:16" x14ac:dyDescent="0.3">
      <c r="P908514" s="83"/>
    </row>
    <row r="908515" spans="16:16" x14ac:dyDescent="0.3">
      <c r="P908515" s="83"/>
    </row>
    <row r="908516" spans="16:16" x14ac:dyDescent="0.3">
      <c r="P908516" s="83"/>
    </row>
    <row r="908517" spans="16:16" x14ac:dyDescent="0.3">
      <c r="P908517" s="83"/>
    </row>
    <row r="908518" spans="16:16" x14ac:dyDescent="0.3">
      <c r="P908518" s="83"/>
    </row>
    <row r="908519" spans="16:16" x14ac:dyDescent="0.3">
      <c r="P908519" s="83"/>
    </row>
    <row r="908520" spans="16:16" x14ac:dyDescent="0.3">
      <c r="P908520" s="83"/>
    </row>
    <row r="908521" spans="16:16" x14ac:dyDescent="0.3">
      <c r="P908521" s="83"/>
    </row>
    <row r="908522" spans="16:16" x14ac:dyDescent="0.3">
      <c r="P908522" s="83"/>
    </row>
    <row r="908523" spans="16:16" x14ac:dyDescent="0.3">
      <c r="P908523" s="83"/>
    </row>
    <row r="908524" spans="16:16" x14ac:dyDescent="0.3">
      <c r="P908524" s="83"/>
    </row>
    <row r="908525" spans="16:16" x14ac:dyDescent="0.3">
      <c r="P908525" s="83"/>
    </row>
    <row r="908526" spans="16:16" x14ac:dyDescent="0.3">
      <c r="P908526" s="83"/>
    </row>
    <row r="908527" spans="16:16" x14ac:dyDescent="0.3">
      <c r="P908527" s="83"/>
    </row>
    <row r="908528" spans="16:16" x14ac:dyDescent="0.3">
      <c r="P908528" s="83"/>
    </row>
    <row r="908529" spans="16:16" x14ac:dyDescent="0.3">
      <c r="P908529" s="83"/>
    </row>
    <row r="908530" spans="16:16" x14ac:dyDescent="0.3">
      <c r="P908530" s="83"/>
    </row>
    <row r="908531" spans="16:16" x14ac:dyDescent="0.3">
      <c r="P908531" s="83"/>
    </row>
    <row r="908532" spans="16:16" x14ac:dyDescent="0.3">
      <c r="P908532" s="83"/>
    </row>
    <row r="908533" spans="16:16" x14ac:dyDescent="0.3">
      <c r="P908533" s="83"/>
    </row>
    <row r="908534" spans="16:16" x14ac:dyDescent="0.3">
      <c r="P908534" s="83"/>
    </row>
    <row r="908535" spans="16:16" x14ac:dyDescent="0.3">
      <c r="P908535" s="83"/>
    </row>
    <row r="908536" spans="16:16" x14ac:dyDescent="0.3">
      <c r="P908536" s="83"/>
    </row>
    <row r="908537" spans="16:16" x14ac:dyDescent="0.3">
      <c r="P908537" s="83"/>
    </row>
    <row r="908538" spans="16:16" x14ac:dyDescent="0.3">
      <c r="P908538" s="83"/>
    </row>
    <row r="908539" spans="16:16" x14ac:dyDescent="0.3">
      <c r="P908539" s="83"/>
    </row>
    <row r="908540" spans="16:16" x14ac:dyDescent="0.3">
      <c r="P908540" s="83"/>
    </row>
    <row r="908541" spans="16:16" x14ac:dyDescent="0.3">
      <c r="P908541" s="83"/>
    </row>
    <row r="908542" spans="16:16" x14ac:dyDescent="0.3">
      <c r="P908542" s="83"/>
    </row>
    <row r="908543" spans="16:16" x14ac:dyDescent="0.3">
      <c r="P908543" s="83"/>
    </row>
    <row r="908544" spans="16:16" x14ac:dyDescent="0.3">
      <c r="P908544" s="83"/>
    </row>
    <row r="908545" spans="16:16" x14ac:dyDescent="0.3">
      <c r="P908545" s="83"/>
    </row>
    <row r="908546" spans="16:16" x14ac:dyDescent="0.3">
      <c r="P908546" s="83"/>
    </row>
    <row r="908547" spans="16:16" x14ac:dyDescent="0.3">
      <c r="P908547" s="83"/>
    </row>
    <row r="908548" spans="16:16" x14ac:dyDescent="0.3">
      <c r="P908548" s="83"/>
    </row>
    <row r="908549" spans="16:16" x14ac:dyDescent="0.3">
      <c r="P908549" s="83"/>
    </row>
    <row r="908550" spans="16:16" x14ac:dyDescent="0.3">
      <c r="P908550" s="83"/>
    </row>
    <row r="908551" spans="16:16" x14ac:dyDescent="0.3">
      <c r="P908551" s="83"/>
    </row>
    <row r="908552" spans="16:16" x14ac:dyDescent="0.3">
      <c r="P908552" s="83"/>
    </row>
    <row r="908553" spans="16:16" x14ac:dyDescent="0.3">
      <c r="P908553" s="83"/>
    </row>
    <row r="908554" spans="16:16" x14ac:dyDescent="0.3">
      <c r="P908554" s="83"/>
    </row>
    <row r="908555" spans="16:16" x14ac:dyDescent="0.3">
      <c r="P908555" s="83"/>
    </row>
    <row r="908556" spans="16:16" x14ac:dyDescent="0.3">
      <c r="P908556" s="83"/>
    </row>
    <row r="908557" spans="16:16" x14ac:dyDescent="0.3">
      <c r="P908557" s="83"/>
    </row>
    <row r="908558" spans="16:16" x14ac:dyDescent="0.3">
      <c r="P908558" s="83"/>
    </row>
    <row r="908559" spans="16:16" x14ac:dyDescent="0.3">
      <c r="P908559" s="83"/>
    </row>
    <row r="908560" spans="16:16" x14ac:dyDescent="0.3">
      <c r="P908560" s="83"/>
    </row>
    <row r="908561" spans="16:16" x14ac:dyDescent="0.3">
      <c r="P908561" s="83"/>
    </row>
    <row r="908562" spans="16:16" x14ac:dyDescent="0.3">
      <c r="P908562" s="83"/>
    </row>
    <row r="908563" spans="16:16" x14ac:dyDescent="0.3">
      <c r="P908563" s="83"/>
    </row>
    <row r="908564" spans="16:16" x14ac:dyDescent="0.3">
      <c r="P908564" s="83"/>
    </row>
    <row r="908565" spans="16:16" x14ac:dyDescent="0.3">
      <c r="P908565" s="83"/>
    </row>
    <row r="908566" spans="16:16" x14ac:dyDescent="0.3">
      <c r="P908566" s="83"/>
    </row>
    <row r="908567" spans="16:16" x14ac:dyDescent="0.3">
      <c r="P908567" s="83"/>
    </row>
    <row r="908568" spans="16:16" x14ac:dyDescent="0.3">
      <c r="P908568" s="83"/>
    </row>
    <row r="908569" spans="16:16" x14ac:dyDescent="0.3">
      <c r="P908569" s="83"/>
    </row>
    <row r="908570" spans="16:16" x14ac:dyDescent="0.3">
      <c r="P908570" s="83"/>
    </row>
    <row r="908571" spans="16:16" x14ac:dyDescent="0.3">
      <c r="P908571" s="83"/>
    </row>
    <row r="908572" spans="16:16" x14ac:dyDescent="0.3">
      <c r="P908572" s="83"/>
    </row>
    <row r="908573" spans="16:16" x14ac:dyDescent="0.3">
      <c r="P908573" s="83"/>
    </row>
    <row r="908574" spans="16:16" x14ac:dyDescent="0.3">
      <c r="P908574" s="83"/>
    </row>
    <row r="908575" spans="16:16" x14ac:dyDescent="0.3">
      <c r="P908575" s="83"/>
    </row>
    <row r="908576" spans="16:16" x14ac:dyDescent="0.3">
      <c r="P908576" s="83"/>
    </row>
    <row r="908577" spans="16:16" x14ac:dyDescent="0.3">
      <c r="P908577" s="83"/>
    </row>
    <row r="908578" spans="16:16" x14ac:dyDescent="0.3">
      <c r="P908578" s="83"/>
    </row>
    <row r="908579" spans="16:16" x14ac:dyDescent="0.3">
      <c r="P908579" s="83"/>
    </row>
    <row r="908580" spans="16:16" x14ac:dyDescent="0.3">
      <c r="P908580" s="83"/>
    </row>
    <row r="908581" spans="16:16" x14ac:dyDescent="0.3">
      <c r="P908581" s="83"/>
    </row>
    <row r="908582" spans="16:16" x14ac:dyDescent="0.3">
      <c r="P908582" s="83"/>
    </row>
    <row r="908583" spans="16:16" x14ac:dyDescent="0.3">
      <c r="P908583" s="83"/>
    </row>
    <row r="908584" spans="16:16" x14ac:dyDescent="0.3">
      <c r="P908584" s="83"/>
    </row>
    <row r="908585" spans="16:16" x14ac:dyDescent="0.3">
      <c r="P908585" s="83"/>
    </row>
    <row r="908586" spans="16:16" x14ac:dyDescent="0.3">
      <c r="P908586" s="83"/>
    </row>
    <row r="908587" spans="16:16" x14ac:dyDescent="0.3">
      <c r="P908587" s="83"/>
    </row>
    <row r="908588" spans="16:16" x14ac:dyDescent="0.3">
      <c r="P908588" s="83"/>
    </row>
    <row r="908589" spans="16:16" x14ac:dyDescent="0.3">
      <c r="P908589" s="83"/>
    </row>
    <row r="908590" spans="16:16" x14ac:dyDescent="0.3">
      <c r="P908590" s="83"/>
    </row>
    <row r="908591" spans="16:16" x14ac:dyDescent="0.3">
      <c r="P908591" s="83"/>
    </row>
    <row r="908592" spans="16:16" x14ac:dyDescent="0.3">
      <c r="P908592" s="83"/>
    </row>
    <row r="908593" spans="16:16" x14ac:dyDescent="0.3">
      <c r="P908593" s="83"/>
    </row>
    <row r="908594" spans="16:16" x14ac:dyDescent="0.3">
      <c r="P908594" s="83"/>
    </row>
    <row r="908595" spans="16:16" x14ac:dyDescent="0.3">
      <c r="P908595" s="83"/>
    </row>
    <row r="908596" spans="16:16" x14ac:dyDescent="0.3">
      <c r="P908596" s="83"/>
    </row>
    <row r="908597" spans="16:16" x14ac:dyDescent="0.3">
      <c r="P908597" s="83"/>
    </row>
    <row r="908598" spans="16:16" x14ac:dyDescent="0.3">
      <c r="P908598" s="83"/>
    </row>
    <row r="908599" spans="16:16" x14ac:dyDescent="0.3">
      <c r="P908599" s="83"/>
    </row>
    <row r="908600" spans="16:16" x14ac:dyDescent="0.3">
      <c r="P908600" s="83"/>
    </row>
    <row r="908601" spans="16:16" x14ac:dyDescent="0.3">
      <c r="P908601" s="83"/>
    </row>
    <row r="908602" spans="16:16" x14ac:dyDescent="0.3">
      <c r="P908602" s="83"/>
    </row>
    <row r="908603" spans="16:16" x14ac:dyDescent="0.3">
      <c r="P908603" s="83"/>
    </row>
    <row r="908604" spans="16:16" x14ac:dyDescent="0.3">
      <c r="P908604" s="83"/>
    </row>
    <row r="908605" spans="16:16" x14ac:dyDescent="0.3">
      <c r="P908605" s="83"/>
    </row>
    <row r="908606" spans="16:16" x14ac:dyDescent="0.3">
      <c r="P908606" s="83"/>
    </row>
    <row r="908607" spans="16:16" x14ac:dyDescent="0.3">
      <c r="P908607" s="83"/>
    </row>
    <row r="908608" spans="16:16" x14ac:dyDescent="0.3">
      <c r="P908608" s="83"/>
    </row>
    <row r="908609" spans="16:16" x14ac:dyDescent="0.3">
      <c r="P908609" s="83"/>
    </row>
    <row r="908610" spans="16:16" x14ac:dyDescent="0.3">
      <c r="P908610" s="83"/>
    </row>
    <row r="908611" spans="16:16" x14ac:dyDescent="0.3">
      <c r="P908611" s="83"/>
    </row>
    <row r="908612" spans="16:16" x14ac:dyDescent="0.3">
      <c r="P908612" s="83"/>
    </row>
    <row r="908613" spans="16:16" x14ac:dyDescent="0.3">
      <c r="P908613" s="83"/>
    </row>
    <row r="908614" spans="16:16" x14ac:dyDescent="0.3">
      <c r="P908614" s="83"/>
    </row>
    <row r="908615" spans="16:16" x14ac:dyDescent="0.3">
      <c r="P908615" s="83"/>
    </row>
    <row r="908616" spans="16:16" x14ac:dyDescent="0.3">
      <c r="P908616" s="83"/>
    </row>
    <row r="908617" spans="16:16" x14ac:dyDescent="0.3">
      <c r="P908617" s="83"/>
    </row>
    <row r="908618" spans="16:16" x14ac:dyDescent="0.3">
      <c r="P908618" s="83"/>
    </row>
    <row r="908619" spans="16:16" x14ac:dyDescent="0.3">
      <c r="P908619" s="83"/>
    </row>
    <row r="908620" spans="16:16" x14ac:dyDescent="0.3">
      <c r="P908620" s="83"/>
    </row>
    <row r="908621" spans="16:16" x14ac:dyDescent="0.3">
      <c r="P908621" s="83"/>
    </row>
    <row r="908622" spans="16:16" x14ac:dyDescent="0.3">
      <c r="P908622" s="83"/>
    </row>
    <row r="908623" spans="16:16" x14ac:dyDescent="0.3">
      <c r="P908623" s="83"/>
    </row>
    <row r="908624" spans="16:16" x14ac:dyDescent="0.3">
      <c r="P908624" s="83"/>
    </row>
    <row r="908625" spans="16:16" x14ac:dyDescent="0.3">
      <c r="P908625" s="83"/>
    </row>
    <row r="908626" spans="16:16" x14ac:dyDescent="0.3">
      <c r="P908626" s="83"/>
    </row>
    <row r="908627" spans="16:16" x14ac:dyDescent="0.3">
      <c r="P908627" s="83"/>
    </row>
    <row r="908628" spans="16:16" x14ac:dyDescent="0.3">
      <c r="P908628" s="83"/>
    </row>
    <row r="908629" spans="16:16" x14ac:dyDescent="0.3">
      <c r="P908629" s="83"/>
    </row>
    <row r="908630" spans="16:16" x14ac:dyDescent="0.3">
      <c r="P908630" s="83"/>
    </row>
    <row r="908631" spans="16:16" x14ac:dyDescent="0.3">
      <c r="P908631" s="83"/>
    </row>
    <row r="908632" spans="16:16" x14ac:dyDescent="0.3">
      <c r="P908632" s="83"/>
    </row>
    <row r="908633" spans="16:16" x14ac:dyDescent="0.3">
      <c r="P908633" s="83"/>
    </row>
    <row r="908634" spans="16:16" x14ac:dyDescent="0.3">
      <c r="P908634" s="83"/>
    </row>
    <row r="908635" spans="16:16" x14ac:dyDescent="0.3">
      <c r="P908635" s="83"/>
    </row>
    <row r="908636" spans="16:16" x14ac:dyDescent="0.3">
      <c r="P908636" s="83"/>
    </row>
    <row r="908637" spans="16:16" x14ac:dyDescent="0.3">
      <c r="P908637" s="83"/>
    </row>
    <row r="908638" spans="16:16" x14ac:dyDescent="0.3">
      <c r="P908638" s="83"/>
    </row>
    <row r="908639" spans="16:16" x14ac:dyDescent="0.3">
      <c r="P908639" s="83"/>
    </row>
    <row r="908640" spans="16:16" x14ac:dyDescent="0.3">
      <c r="P908640" s="83"/>
    </row>
    <row r="908641" spans="16:16" x14ac:dyDescent="0.3">
      <c r="P908641" s="83"/>
    </row>
    <row r="908642" spans="16:16" x14ac:dyDescent="0.3">
      <c r="P908642" s="83"/>
    </row>
    <row r="908643" spans="16:16" x14ac:dyDescent="0.3">
      <c r="P908643" s="83"/>
    </row>
    <row r="908644" spans="16:16" x14ac:dyDescent="0.3">
      <c r="P908644" s="83"/>
    </row>
    <row r="908645" spans="16:16" x14ac:dyDescent="0.3">
      <c r="P908645" s="83"/>
    </row>
    <row r="908646" spans="16:16" x14ac:dyDescent="0.3">
      <c r="P908646" s="83"/>
    </row>
    <row r="908647" spans="16:16" x14ac:dyDescent="0.3">
      <c r="P908647" s="83"/>
    </row>
    <row r="908648" spans="16:16" x14ac:dyDescent="0.3">
      <c r="P908648" s="83"/>
    </row>
    <row r="908649" spans="16:16" x14ac:dyDescent="0.3">
      <c r="P908649" s="83"/>
    </row>
    <row r="908650" spans="16:16" x14ac:dyDescent="0.3">
      <c r="P908650" s="83"/>
    </row>
    <row r="908651" spans="16:16" x14ac:dyDescent="0.3">
      <c r="P908651" s="83"/>
    </row>
    <row r="908652" spans="16:16" x14ac:dyDescent="0.3">
      <c r="P908652" s="83"/>
    </row>
    <row r="908653" spans="16:16" x14ac:dyDescent="0.3">
      <c r="P908653" s="83"/>
    </row>
    <row r="908654" spans="16:16" x14ac:dyDescent="0.3">
      <c r="P908654" s="83"/>
    </row>
    <row r="908655" spans="16:16" x14ac:dyDescent="0.3">
      <c r="P908655" s="83"/>
    </row>
    <row r="908656" spans="16:16" x14ac:dyDescent="0.3">
      <c r="P908656" s="83"/>
    </row>
    <row r="908657" spans="16:16" x14ac:dyDescent="0.3">
      <c r="P908657" s="83"/>
    </row>
    <row r="908658" spans="16:16" x14ac:dyDescent="0.3">
      <c r="P908658" s="83"/>
    </row>
    <row r="908659" spans="16:16" x14ac:dyDescent="0.3">
      <c r="P908659" s="83"/>
    </row>
    <row r="908660" spans="16:16" x14ac:dyDescent="0.3">
      <c r="P908660" s="83"/>
    </row>
    <row r="908661" spans="16:16" x14ac:dyDescent="0.3">
      <c r="P908661" s="83"/>
    </row>
    <row r="908662" spans="16:16" x14ac:dyDescent="0.3">
      <c r="P908662" s="83"/>
    </row>
    <row r="908663" spans="16:16" x14ac:dyDescent="0.3">
      <c r="P908663" s="83"/>
    </row>
    <row r="908664" spans="16:16" x14ac:dyDescent="0.3">
      <c r="P908664" s="83"/>
    </row>
    <row r="908665" spans="16:16" x14ac:dyDescent="0.3">
      <c r="P908665" s="83"/>
    </row>
    <row r="908666" spans="16:16" x14ac:dyDescent="0.3">
      <c r="P908666" s="83"/>
    </row>
    <row r="908667" spans="16:16" x14ac:dyDescent="0.3">
      <c r="P908667" s="83"/>
    </row>
    <row r="908668" spans="16:16" x14ac:dyDescent="0.3">
      <c r="P908668" s="83"/>
    </row>
    <row r="908669" spans="16:16" x14ac:dyDescent="0.3">
      <c r="P908669" s="83"/>
    </row>
    <row r="908670" spans="16:16" x14ac:dyDescent="0.3">
      <c r="P908670" s="83"/>
    </row>
    <row r="908671" spans="16:16" x14ac:dyDescent="0.3">
      <c r="P908671" s="83"/>
    </row>
    <row r="908672" spans="16:16" x14ac:dyDescent="0.3">
      <c r="P908672" s="83"/>
    </row>
    <row r="908673" spans="16:16" x14ac:dyDescent="0.3">
      <c r="P908673" s="83"/>
    </row>
    <row r="908674" spans="16:16" x14ac:dyDescent="0.3">
      <c r="P908674" s="83"/>
    </row>
    <row r="908675" spans="16:16" x14ac:dyDescent="0.3">
      <c r="P908675" s="83"/>
    </row>
    <row r="908676" spans="16:16" x14ac:dyDescent="0.3">
      <c r="P908676" s="83"/>
    </row>
    <row r="908677" spans="16:16" x14ac:dyDescent="0.3">
      <c r="P908677" s="83"/>
    </row>
    <row r="908678" spans="16:16" x14ac:dyDescent="0.3">
      <c r="P908678" s="83"/>
    </row>
    <row r="908679" spans="16:16" x14ac:dyDescent="0.3">
      <c r="P908679" s="83"/>
    </row>
    <row r="908680" spans="16:16" x14ac:dyDescent="0.3">
      <c r="P908680" s="83"/>
    </row>
    <row r="908681" spans="16:16" x14ac:dyDescent="0.3">
      <c r="P908681" s="83"/>
    </row>
    <row r="908682" spans="16:16" x14ac:dyDescent="0.3">
      <c r="P908682" s="83"/>
    </row>
    <row r="908683" spans="16:16" x14ac:dyDescent="0.3">
      <c r="P908683" s="83"/>
    </row>
    <row r="908684" spans="16:16" x14ac:dyDescent="0.3">
      <c r="P908684" s="83"/>
    </row>
    <row r="908685" spans="16:16" x14ac:dyDescent="0.3">
      <c r="P908685" s="83"/>
    </row>
    <row r="908686" spans="16:16" x14ac:dyDescent="0.3">
      <c r="P908686" s="83"/>
    </row>
    <row r="908687" spans="16:16" x14ac:dyDescent="0.3">
      <c r="P908687" s="83"/>
    </row>
    <row r="908688" spans="16:16" x14ac:dyDescent="0.3">
      <c r="P908688" s="83"/>
    </row>
    <row r="908689" spans="16:16" x14ac:dyDescent="0.3">
      <c r="P908689" s="83"/>
    </row>
    <row r="908690" spans="16:16" x14ac:dyDescent="0.3">
      <c r="P908690" s="83"/>
    </row>
    <row r="908691" spans="16:16" x14ac:dyDescent="0.3">
      <c r="P908691" s="83"/>
    </row>
    <row r="908692" spans="16:16" x14ac:dyDescent="0.3">
      <c r="P908692" s="83"/>
    </row>
    <row r="908693" spans="16:16" x14ac:dyDescent="0.3">
      <c r="P908693" s="83"/>
    </row>
    <row r="908694" spans="16:16" x14ac:dyDescent="0.3">
      <c r="P908694" s="83"/>
    </row>
    <row r="908695" spans="16:16" x14ac:dyDescent="0.3">
      <c r="P908695" s="83"/>
    </row>
    <row r="908696" spans="16:16" x14ac:dyDescent="0.3">
      <c r="P908696" s="83"/>
    </row>
    <row r="908697" spans="16:16" x14ac:dyDescent="0.3">
      <c r="P908697" s="83"/>
    </row>
    <row r="908698" spans="16:16" x14ac:dyDescent="0.3">
      <c r="P908698" s="83"/>
    </row>
    <row r="908699" spans="16:16" x14ac:dyDescent="0.3">
      <c r="P908699" s="83"/>
    </row>
    <row r="908700" spans="16:16" x14ac:dyDescent="0.3">
      <c r="P908700" s="83"/>
    </row>
    <row r="908701" spans="16:16" x14ac:dyDescent="0.3">
      <c r="P908701" s="83"/>
    </row>
    <row r="908702" spans="16:16" x14ac:dyDescent="0.3">
      <c r="P908702" s="83"/>
    </row>
    <row r="908703" spans="16:16" x14ac:dyDescent="0.3">
      <c r="P908703" s="83"/>
    </row>
    <row r="908704" spans="16:16" x14ac:dyDescent="0.3">
      <c r="P908704" s="83"/>
    </row>
    <row r="908705" spans="16:16" x14ac:dyDescent="0.3">
      <c r="P908705" s="83"/>
    </row>
    <row r="908706" spans="16:16" x14ac:dyDescent="0.3">
      <c r="P908706" s="83"/>
    </row>
    <row r="908707" spans="16:16" x14ac:dyDescent="0.3">
      <c r="P908707" s="83"/>
    </row>
    <row r="908708" spans="16:16" x14ac:dyDescent="0.3">
      <c r="P908708" s="83"/>
    </row>
    <row r="908709" spans="16:16" x14ac:dyDescent="0.3">
      <c r="P908709" s="83"/>
    </row>
    <row r="908710" spans="16:16" x14ac:dyDescent="0.3">
      <c r="P908710" s="83"/>
    </row>
    <row r="908711" spans="16:16" x14ac:dyDescent="0.3">
      <c r="P908711" s="83"/>
    </row>
    <row r="908712" spans="16:16" x14ac:dyDescent="0.3">
      <c r="P908712" s="83"/>
    </row>
    <row r="908713" spans="16:16" x14ac:dyDescent="0.3">
      <c r="P908713" s="83"/>
    </row>
    <row r="908714" spans="16:16" x14ac:dyDescent="0.3">
      <c r="P908714" s="83"/>
    </row>
    <row r="908715" spans="16:16" x14ac:dyDescent="0.3">
      <c r="P908715" s="83"/>
    </row>
    <row r="908716" spans="16:16" x14ac:dyDescent="0.3">
      <c r="P908716" s="83"/>
    </row>
    <row r="908717" spans="16:16" x14ac:dyDescent="0.3">
      <c r="P908717" s="83"/>
    </row>
    <row r="908718" spans="16:16" x14ac:dyDescent="0.3">
      <c r="P908718" s="83"/>
    </row>
    <row r="908719" spans="16:16" x14ac:dyDescent="0.3">
      <c r="P908719" s="83"/>
    </row>
    <row r="908720" spans="16:16" x14ac:dyDescent="0.3">
      <c r="P908720" s="83"/>
    </row>
    <row r="908721" spans="16:16" x14ac:dyDescent="0.3">
      <c r="P908721" s="83"/>
    </row>
    <row r="908722" spans="16:16" x14ac:dyDescent="0.3">
      <c r="P908722" s="83"/>
    </row>
    <row r="908723" spans="16:16" x14ac:dyDescent="0.3">
      <c r="P908723" s="83"/>
    </row>
    <row r="908724" spans="16:16" x14ac:dyDescent="0.3">
      <c r="P908724" s="83"/>
    </row>
    <row r="908725" spans="16:16" x14ac:dyDescent="0.3">
      <c r="P908725" s="83"/>
    </row>
    <row r="908726" spans="16:16" x14ac:dyDescent="0.3">
      <c r="P908726" s="83"/>
    </row>
    <row r="908727" spans="16:16" x14ac:dyDescent="0.3">
      <c r="P908727" s="83"/>
    </row>
    <row r="908728" spans="16:16" x14ac:dyDescent="0.3">
      <c r="P908728" s="83"/>
    </row>
    <row r="908729" spans="16:16" x14ac:dyDescent="0.3">
      <c r="P908729" s="83"/>
    </row>
    <row r="908730" spans="16:16" x14ac:dyDescent="0.3">
      <c r="P908730" s="83"/>
    </row>
    <row r="908731" spans="16:16" x14ac:dyDescent="0.3">
      <c r="P908731" s="83"/>
    </row>
    <row r="908732" spans="16:16" x14ac:dyDescent="0.3">
      <c r="P908732" s="83"/>
    </row>
    <row r="908733" spans="16:16" x14ac:dyDescent="0.3">
      <c r="P908733" s="83"/>
    </row>
    <row r="908734" spans="16:16" x14ac:dyDescent="0.3">
      <c r="P908734" s="83"/>
    </row>
    <row r="908735" spans="16:16" x14ac:dyDescent="0.3">
      <c r="P908735" s="83"/>
    </row>
    <row r="908736" spans="16:16" x14ac:dyDescent="0.3">
      <c r="P908736" s="83"/>
    </row>
    <row r="908737" spans="16:16" x14ac:dyDescent="0.3">
      <c r="P908737" s="83"/>
    </row>
    <row r="908738" spans="16:16" x14ac:dyDescent="0.3">
      <c r="P908738" s="83"/>
    </row>
    <row r="908739" spans="16:16" x14ac:dyDescent="0.3">
      <c r="P908739" s="83"/>
    </row>
    <row r="908740" spans="16:16" x14ac:dyDescent="0.3">
      <c r="P908740" s="83"/>
    </row>
    <row r="908741" spans="16:16" x14ac:dyDescent="0.3">
      <c r="P908741" s="83"/>
    </row>
    <row r="908742" spans="16:16" x14ac:dyDescent="0.3">
      <c r="P908742" s="83"/>
    </row>
    <row r="908743" spans="16:16" x14ac:dyDescent="0.3">
      <c r="P908743" s="83"/>
    </row>
    <row r="908744" spans="16:16" x14ac:dyDescent="0.3">
      <c r="P908744" s="83"/>
    </row>
    <row r="908745" spans="16:16" x14ac:dyDescent="0.3">
      <c r="P908745" s="83"/>
    </row>
    <row r="908746" spans="16:16" x14ac:dyDescent="0.3">
      <c r="P908746" s="83"/>
    </row>
    <row r="908747" spans="16:16" x14ac:dyDescent="0.3">
      <c r="P908747" s="83"/>
    </row>
    <row r="908748" spans="16:16" x14ac:dyDescent="0.3">
      <c r="P908748" s="83"/>
    </row>
    <row r="908749" spans="16:16" x14ac:dyDescent="0.3">
      <c r="P908749" s="83"/>
    </row>
    <row r="908750" spans="16:16" x14ac:dyDescent="0.3">
      <c r="P908750" s="83"/>
    </row>
    <row r="908751" spans="16:16" x14ac:dyDescent="0.3">
      <c r="P908751" s="83"/>
    </row>
    <row r="908752" spans="16:16" x14ac:dyDescent="0.3">
      <c r="P908752" s="83"/>
    </row>
    <row r="908753" spans="16:16" x14ac:dyDescent="0.3">
      <c r="P908753" s="83"/>
    </row>
    <row r="908754" spans="16:16" x14ac:dyDescent="0.3">
      <c r="P908754" s="83"/>
    </row>
    <row r="908755" spans="16:16" x14ac:dyDescent="0.3">
      <c r="P908755" s="83"/>
    </row>
    <row r="908756" spans="16:16" x14ac:dyDescent="0.3">
      <c r="P908756" s="83"/>
    </row>
    <row r="908757" spans="16:16" x14ac:dyDescent="0.3">
      <c r="P908757" s="83"/>
    </row>
    <row r="908758" spans="16:16" x14ac:dyDescent="0.3">
      <c r="P908758" s="83"/>
    </row>
    <row r="908759" spans="16:16" x14ac:dyDescent="0.3">
      <c r="P908759" s="83"/>
    </row>
    <row r="908760" spans="16:16" x14ac:dyDescent="0.3">
      <c r="P908760" s="83"/>
    </row>
    <row r="908761" spans="16:16" x14ac:dyDescent="0.3">
      <c r="P908761" s="83"/>
    </row>
    <row r="908762" spans="16:16" x14ac:dyDescent="0.3">
      <c r="P908762" s="83"/>
    </row>
    <row r="908763" spans="16:16" x14ac:dyDescent="0.3">
      <c r="P908763" s="83"/>
    </row>
    <row r="908764" spans="16:16" x14ac:dyDescent="0.3">
      <c r="P908764" s="83"/>
    </row>
    <row r="908765" spans="16:16" x14ac:dyDescent="0.3">
      <c r="P908765" s="83"/>
    </row>
    <row r="908766" spans="16:16" x14ac:dyDescent="0.3">
      <c r="P908766" s="83"/>
    </row>
    <row r="908767" spans="16:16" x14ac:dyDescent="0.3">
      <c r="P908767" s="83"/>
    </row>
    <row r="908768" spans="16:16" x14ac:dyDescent="0.3">
      <c r="P908768" s="83"/>
    </row>
    <row r="908769" spans="16:16" x14ac:dyDescent="0.3">
      <c r="P908769" s="83"/>
    </row>
    <row r="908770" spans="16:16" x14ac:dyDescent="0.3">
      <c r="P908770" s="83"/>
    </row>
    <row r="908771" spans="16:16" x14ac:dyDescent="0.3">
      <c r="P908771" s="83"/>
    </row>
    <row r="908772" spans="16:16" x14ac:dyDescent="0.3">
      <c r="P908772" s="83"/>
    </row>
    <row r="908773" spans="16:16" x14ac:dyDescent="0.3">
      <c r="P908773" s="83"/>
    </row>
    <row r="908774" spans="16:16" x14ac:dyDescent="0.3">
      <c r="P908774" s="83"/>
    </row>
    <row r="908775" spans="16:16" x14ac:dyDescent="0.3">
      <c r="P908775" s="83"/>
    </row>
    <row r="908776" spans="16:16" x14ac:dyDescent="0.3">
      <c r="P908776" s="83"/>
    </row>
    <row r="908777" spans="16:16" x14ac:dyDescent="0.3">
      <c r="P908777" s="83"/>
    </row>
    <row r="908778" spans="16:16" x14ac:dyDescent="0.3">
      <c r="P908778" s="83"/>
    </row>
    <row r="908779" spans="16:16" x14ac:dyDescent="0.3">
      <c r="P908779" s="83"/>
    </row>
    <row r="908780" spans="16:16" x14ac:dyDescent="0.3">
      <c r="P908780" s="83"/>
    </row>
    <row r="908781" spans="16:16" x14ac:dyDescent="0.3">
      <c r="P908781" s="83"/>
    </row>
    <row r="908782" spans="16:16" x14ac:dyDescent="0.3">
      <c r="P908782" s="83"/>
    </row>
    <row r="908783" spans="16:16" x14ac:dyDescent="0.3">
      <c r="P908783" s="83"/>
    </row>
    <row r="908784" spans="16:16" x14ac:dyDescent="0.3">
      <c r="P908784" s="83"/>
    </row>
    <row r="908785" spans="16:16" x14ac:dyDescent="0.3">
      <c r="P908785" s="83"/>
    </row>
    <row r="908786" spans="16:16" x14ac:dyDescent="0.3">
      <c r="P908786" s="83"/>
    </row>
    <row r="908787" spans="16:16" x14ac:dyDescent="0.3">
      <c r="P908787" s="83"/>
    </row>
    <row r="908788" spans="16:16" x14ac:dyDescent="0.3">
      <c r="P908788" s="83"/>
    </row>
    <row r="908789" spans="16:16" x14ac:dyDescent="0.3">
      <c r="P908789" s="83"/>
    </row>
    <row r="908790" spans="16:16" x14ac:dyDescent="0.3">
      <c r="P908790" s="83"/>
    </row>
    <row r="908791" spans="16:16" x14ac:dyDescent="0.3">
      <c r="P908791" s="83"/>
    </row>
    <row r="908792" spans="16:16" x14ac:dyDescent="0.3">
      <c r="P908792" s="83"/>
    </row>
    <row r="908793" spans="16:16" x14ac:dyDescent="0.3">
      <c r="P908793" s="83"/>
    </row>
    <row r="908794" spans="16:16" x14ac:dyDescent="0.3">
      <c r="P908794" s="83"/>
    </row>
    <row r="908795" spans="16:16" x14ac:dyDescent="0.3">
      <c r="P908795" s="83"/>
    </row>
    <row r="908796" spans="16:16" x14ac:dyDescent="0.3">
      <c r="P908796" s="83"/>
    </row>
    <row r="908797" spans="16:16" x14ac:dyDescent="0.3">
      <c r="P908797" s="83"/>
    </row>
    <row r="908798" spans="16:16" x14ac:dyDescent="0.3">
      <c r="P908798" s="83"/>
    </row>
    <row r="908799" spans="16:16" x14ac:dyDescent="0.3">
      <c r="P908799" s="83"/>
    </row>
    <row r="908800" spans="16:16" x14ac:dyDescent="0.3">
      <c r="P908800" s="83"/>
    </row>
    <row r="908801" spans="16:16" x14ac:dyDescent="0.3">
      <c r="P908801" s="83"/>
    </row>
    <row r="908802" spans="16:16" x14ac:dyDescent="0.3">
      <c r="P908802" s="83"/>
    </row>
    <row r="908803" spans="16:16" x14ac:dyDescent="0.3">
      <c r="P908803" s="83"/>
    </row>
    <row r="908804" spans="16:16" x14ac:dyDescent="0.3">
      <c r="P908804" s="83"/>
    </row>
    <row r="908805" spans="16:16" x14ac:dyDescent="0.3">
      <c r="P908805" s="83"/>
    </row>
    <row r="908806" spans="16:16" x14ac:dyDescent="0.3">
      <c r="P908806" s="83"/>
    </row>
    <row r="908807" spans="16:16" x14ac:dyDescent="0.3">
      <c r="P908807" s="83"/>
    </row>
    <row r="908808" spans="16:16" x14ac:dyDescent="0.3">
      <c r="P908808" s="83"/>
    </row>
    <row r="908809" spans="16:16" x14ac:dyDescent="0.3">
      <c r="P908809" s="83"/>
    </row>
    <row r="908810" spans="16:16" x14ac:dyDescent="0.3">
      <c r="P908810" s="83"/>
    </row>
    <row r="908811" spans="16:16" x14ac:dyDescent="0.3">
      <c r="P908811" s="83"/>
    </row>
    <row r="908812" spans="16:16" x14ac:dyDescent="0.3">
      <c r="P908812" s="83"/>
    </row>
    <row r="908813" spans="16:16" x14ac:dyDescent="0.3">
      <c r="P908813" s="83"/>
    </row>
    <row r="908814" spans="16:16" x14ac:dyDescent="0.3">
      <c r="P908814" s="83"/>
    </row>
    <row r="908815" spans="16:16" x14ac:dyDescent="0.3">
      <c r="P908815" s="83"/>
    </row>
    <row r="908816" spans="16:16" x14ac:dyDescent="0.3">
      <c r="P908816" s="83"/>
    </row>
    <row r="908817" spans="16:16" x14ac:dyDescent="0.3">
      <c r="P908817" s="83"/>
    </row>
    <row r="908818" spans="16:16" x14ac:dyDescent="0.3">
      <c r="P908818" s="83"/>
    </row>
    <row r="908819" spans="16:16" x14ac:dyDescent="0.3">
      <c r="P908819" s="83"/>
    </row>
    <row r="908820" spans="16:16" x14ac:dyDescent="0.3">
      <c r="P908820" s="83"/>
    </row>
    <row r="908821" spans="16:16" x14ac:dyDescent="0.3">
      <c r="P908821" s="83"/>
    </row>
    <row r="908822" spans="16:16" x14ac:dyDescent="0.3">
      <c r="P908822" s="83"/>
    </row>
    <row r="908823" spans="16:16" x14ac:dyDescent="0.3">
      <c r="P908823" s="83"/>
    </row>
    <row r="908824" spans="16:16" x14ac:dyDescent="0.3">
      <c r="P908824" s="83"/>
    </row>
    <row r="908825" spans="16:16" x14ac:dyDescent="0.3">
      <c r="P908825" s="83"/>
    </row>
    <row r="908826" spans="16:16" x14ac:dyDescent="0.3">
      <c r="P908826" s="83"/>
    </row>
    <row r="908827" spans="16:16" x14ac:dyDescent="0.3">
      <c r="P908827" s="83"/>
    </row>
    <row r="908828" spans="16:16" x14ac:dyDescent="0.3">
      <c r="P908828" s="83"/>
    </row>
    <row r="908829" spans="16:16" x14ac:dyDescent="0.3">
      <c r="P908829" s="83"/>
    </row>
    <row r="908830" spans="16:16" x14ac:dyDescent="0.3">
      <c r="P908830" s="83"/>
    </row>
    <row r="908831" spans="16:16" x14ac:dyDescent="0.3">
      <c r="P908831" s="83"/>
    </row>
    <row r="908832" spans="16:16" x14ac:dyDescent="0.3">
      <c r="P908832" s="83"/>
    </row>
    <row r="908833" spans="16:16" x14ac:dyDescent="0.3">
      <c r="P908833" s="83"/>
    </row>
    <row r="908834" spans="16:16" x14ac:dyDescent="0.3">
      <c r="P908834" s="83"/>
    </row>
    <row r="908835" spans="16:16" x14ac:dyDescent="0.3">
      <c r="P908835" s="83"/>
    </row>
    <row r="908836" spans="16:16" x14ac:dyDescent="0.3">
      <c r="P908836" s="83"/>
    </row>
    <row r="908837" spans="16:16" x14ac:dyDescent="0.3">
      <c r="P908837" s="83"/>
    </row>
    <row r="908838" spans="16:16" x14ac:dyDescent="0.3">
      <c r="P908838" s="83"/>
    </row>
    <row r="908839" spans="16:16" x14ac:dyDescent="0.3">
      <c r="P908839" s="83"/>
    </row>
    <row r="908840" spans="16:16" x14ac:dyDescent="0.3">
      <c r="P908840" s="83"/>
    </row>
    <row r="908841" spans="16:16" x14ac:dyDescent="0.3">
      <c r="P908841" s="83"/>
    </row>
    <row r="908842" spans="16:16" x14ac:dyDescent="0.3">
      <c r="P908842" s="83"/>
    </row>
    <row r="908843" spans="16:16" x14ac:dyDescent="0.3">
      <c r="P908843" s="83"/>
    </row>
    <row r="908844" spans="16:16" x14ac:dyDescent="0.3">
      <c r="P908844" s="83"/>
    </row>
    <row r="908845" spans="16:16" x14ac:dyDescent="0.3">
      <c r="P908845" s="83"/>
    </row>
    <row r="908846" spans="16:16" x14ac:dyDescent="0.3">
      <c r="P908846" s="83"/>
    </row>
    <row r="908847" spans="16:16" x14ac:dyDescent="0.3">
      <c r="P908847" s="83"/>
    </row>
    <row r="908848" spans="16:16" x14ac:dyDescent="0.3">
      <c r="P908848" s="83"/>
    </row>
    <row r="908849" spans="16:16" x14ac:dyDescent="0.3">
      <c r="P908849" s="83"/>
    </row>
    <row r="908850" spans="16:16" x14ac:dyDescent="0.3">
      <c r="P908850" s="83"/>
    </row>
    <row r="908851" spans="16:16" x14ac:dyDescent="0.3">
      <c r="P908851" s="83"/>
    </row>
    <row r="908852" spans="16:16" x14ac:dyDescent="0.3">
      <c r="P908852" s="83"/>
    </row>
    <row r="908853" spans="16:16" x14ac:dyDescent="0.3">
      <c r="P908853" s="83"/>
    </row>
    <row r="908854" spans="16:16" x14ac:dyDescent="0.3">
      <c r="P908854" s="83"/>
    </row>
    <row r="908855" spans="16:16" x14ac:dyDescent="0.3">
      <c r="P908855" s="83"/>
    </row>
    <row r="908856" spans="16:16" x14ac:dyDescent="0.3">
      <c r="P908856" s="83"/>
    </row>
    <row r="908857" spans="16:16" x14ac:dyDescent="0.3">
      <c r="P908857" s="83"/>
    </row>
    <row r="908858" spans="16:16" x14ac:dyDescent="0.3">
      <c r="P908858" s="83"/>
    </row>
    <row r="908859" spans="16:16" x14ac:dyDescent="0.3">
      <c r="P908859" s="83"/>
    </row>
    <row r="908860" spans="16:16" x14ac:dyDescent="0.3">
      <c r="P908860" s="83"/>
    </row>
    <row r="908861" spans="16:16" x14ac:dyDescent="0.3">
      <c r="P908861" s="83"/>
    </row>
    <row r="908862" spans="16:16" x14ac:dyDescent="0.3">
      <c r="P908862" s="83"/>
    </row>
    <row r="908863" spans="16:16" x14ac:dyDescent="0.3">
      <c r="P908863" s="83"/>
    </row>
    <row r="908864" spans="16:16" x14ac:dyDescent="0.3">
      <c r="P908864" s="83"/>
    </row>
    <row r="908865" spans="16:16" x14ac:dyDescent="0.3">
      <c r="P908865" s="83"/>
    </row>
    <row r="908866" spans="16:16" x14ac:dyDescent="0.3">
      <c r="P908866" s="83"/>
    </row>
    <row r="908867" spans="16:16" x14ac:dyDescent="0.3">
      <c r="P908867" s="83"/>
    </row>
    <row r="908868" spans="16:16" x14ac:dyDescent="0.3">
      <c r="P908868" s="83"/>
    </row>
    <row r="908869" spans="16:16" x14ac:dyDescent="0.3">
      <c r="P908869" s="83"/>
    </row>
    <row r="908870" spans="16:16" x14ac:dyDescent="0.3">
      <c r="P908870" s="83"/>
    </row>
    <row r="908871" spans="16:16" x14ac:dyDescent="0.3">
      <c r="P908871" s="83"/>
    </row>
    <row r="908872" spans="16:16" x14ac:dyDescent="0.3">
      <c r="P908872" s="83"/>
    </row>
    <row r="908873" spans="16:16" x14ac:dyDescent="0.3">
      <c r="P908873" s="83"/>
    </row>
    <row r="908874" spans="16:16" x14ac:dyDescent="0.3">
      <c r="P908874" s="83"/>
    </row>
    <row r="908875" spans="16:16" x14ac:dyDescent="0.3">
      <c r="P908875" s="83"/>
    </row>
    <row r="908876" spans="16:16" x14ac:dyDescent="0.3">
      <c r="P908876" s="83"/>
    </row>
    <row r="908877" spans="16:16" x14ac:dyDescent="0.3">
      <c r="P908877" s="83"/>
    </row>
    <row r="908878" spans="16:16" x14ac:dyDescent="0.3">
      <c r="P908878" s="83"/>
    </row>
    <row r="908879" spans="16:16" x14ac:dyDescent="0.3">
      <c r="P908879" s="83"/>
    </row>
    <row r="908880" spans="16:16" x14ac:dyDescent="0.3">
      <c r="P908880" s="83"/>
    </row>
    <row r="908881" spans="16:16" x14ac:dyDescent="0.3">
      <c r="P908881" s="83"/>
    </row>
    <row r="908882" spans="16:16" x14ac:dyDescent="0.3">
      <c r="P908882" s="83"/>
    </row>
    <row r="908883" spans="16:16" x14ac:dyDescent="0.3">
      <c r="P908883" s="83"/>
    </row>
    <row r="908884" spans="16:16" x14ac:dyDescent="0.3">
      <c r="P908884" s="83"/>
    </row>
    <row r="908885" spans="16:16" x14ac:dyDescent="0.3">
      <c r="P908885" s="83"/>
    </row>
    <row r="908886" spans="16:16" x14ac:dyDescent="0.3">
      <c r="P908886" s="83"/>
    </row>
    <row r="908887" spans="16:16" x14ac:dyDescent="0.3">
      <c r="P908887" s="83"/>
    </row>
    <row r="908888" spans="16:16" x14ac:dyDescent="0.3">
      <c r="P908888" s="83"/>
    </row>
    <row r="908889" spans="16:16" x14ac:dyDescent="0.3">
      <c r="P908889" s="83"/>
    </row>
    <row r="908890" spans="16:16" x14ac:dyDescent="0.3">
      <c r="P908890" s="83"/>
    </row>
    <row r="908891" spans="16:16" x14ac:dyDescent="0.3">
      <c r="P908891" s="83"/>
    </row>
    <row r="908892" spans="16:16" x14ac:dyDescent="0.3">
      <c r="P908892" s="83"/>
    </row>
    <row r="908893" spans="16:16" x14ac:dyDescent="0.3">
      <c r="P908893" s="83"/>
    </row>
    <row r="908894" spans="16:16" x14ac:dyDescent="0.3">
      <c r="P908894" s="83"/>
    </row>
    <row r="908895" spans="16:16" x14ac:dyDescent="0.3">
      <c r="P908895" s="83"/>
    </row>
    <row r="908896" spans="16:16" x14ac:dyDescent="0.3">
      <c r="P908896" s="83"/>
    </row>
    <row r="908897" spans="16:16" x14ac:dyDescent="0.3">
      <c r="P908897" s="83"/>
    </row>
    <row r="908898" spans="16:16" x14ac:dyDescent="0.3">
      <c r="P908898" s="83"/>
    </row>
    <row r="908899" spans="16:16" x14ac:dyDescent="0.3">
      <c r="P908899" s="83"/>
    </row>
    <row r="908900" spans="16:16" x14ac:dyDescent="0.3">
      <c r="P908900" s="83"/>
    </row>
    <row r="908901" spans="16:16" x14ac:dyDescent="0.3">
      <c r="P908901" s="83"/>
    </row>
    <row r="908902" spans="16:16" x14ac:dyDescent="0.3">
      <c r="P908902" s="83"/>
    </row>
    <row r="908903" spans="16:16" x14ac:dyDescent="0.3">
      <c r="P908903" s="83"/>
    </row>
    <row r="908904" spans="16:16" x14ac:dyDescent="0.3">
      <c r="P908904" s="83"/>
    </row>
    <row r="908905" spans="16:16" x14ac:dyDescent="0.3">
      <c r="P908905" s="83"/>
    </row>
    <row r="908906" spans="16:16" x14ac:dyDescent="0.3">
      <c r="P908906" s="83"/>
    </row>
    <row r="908907" spans="16:16" x14ac:dyDescent="0.3">
      <c r="P908907" s="83"/>
    </row>
    <row r="908908" spans="16:16" x14ac:dyDescent="0.3">
      <c r="P908908" s="83"/>
    </row>
    <row r="908909" spans="16:16" x14ac:dyDescent="0.3">
      <c r="P908909" s="83"/>
    </row>
    <row r="908910" spans="16:16" x14ac:dyDescent="0.3">
      <c r="P908910" s="83"/>
    </row>
    <row r="908911" spans="16:16" x14ac:dyDescent="0.3">
      <c r="P908911" s="83"/>
    </row>
    <row r="908912" spans="16:16" x14ac:dyDescent="0.3">
      <c r="P908912" s="83"/>
    </row>
    <row r="908913" spans="16:16" x14ac:dyDescent="0.3">
      <c r="P908913" s="83"/>
    </row>
    <row r="908914" spans="16:16" x14ac:dyDescent="0.3">
      <c r="P908914" s="83"/>
    </row>
    <row r="908915" spans="16:16" x14ac:dyDescent="0.3">
      <c r="P908915" s="83"/>
    </row>
    <row r="908916" spans="16:16" x14ac:dyDescent="0.3">
      <c r="P908916" s="83"/>
    </row>
    <row r="908917" spans="16:16" x14ac:dyDescent="0.3">
      <c r="P908917" s="83"/>
    </row>
    <row r="908918" spans="16:16" x14ac:dyDescent="0.3">
      <c r="P908918" s="83"/>
    </row>
    <row r="908919" spans="16:16" x14ac:dyDescent="0.3">
      <c r="P908919" s="83"/>
    </row>
    <row r="908920" spans="16:16" x14ac:dyDescent="0.3">
      <c r="P908920" s="83"/>
    </row>
    <row r="908921" spans="16:16" x14ac:dyDescent="0.3">
      <c r="P908921" s="83"/>
    </row>
    <row r="908922" spans="16:16" x14ac:dyDescent="0.3">
      <c r="P908922" s="83"/>
    </row>
    <row r="908923" spans="16:16" x14ac:dyDescent="0.3">
      <c r="P908923" s="83"/>
    </row>
    <row r="908924" spans="16:16" x14ac:dyDescent="0.3">
      <c r="P908924" s="83"/>
    </row>
    <row r="908925" spans="16:16" x14ac:dyDescent="0.3">
      <c r="P908925" s="83"/>
    </row>
    <row r="908926" spans="16:16" x14ac:dyDescent="0.3">
      <c r="P908926" s="83"/>
    </row>
    <row r="908927" spans="16:16" x14ac:dyDescent="0.3">
      <c r="P908927" s="83"/>
    </row>
    <row r="908928" spans="16:16" x14ac:dyDescent="0.3">
      <c r="P908928" s="83"/>
    </row>
    <row r="908929" spans="16:16" x14ac:dyDescent="0.3">
      <c r="P908929" s="83"/>
    </row>
    <row r="908930" spans="16:16" x14ac:dyDescent="0.3">
      <c r="P908930" s="83"/>
    </row>
    <row r="908931" spans="16:16" x14ac:dyDescent="0.3">
      <c r="P908931" s="83"/>
    </row>
    <row r="908932" spans="16:16" x14ac:dyDescent="0.3">
      <c r="P908932" s="83"/>
    </row>
    <row r="908933" spans="16:16" x14ac:dyDescent="0.3">
      <c r="P908933" s="83"/>
    </row>
    <row r="908934" spans="16:16" x14ac:dyDescent="0.3">
      <c r="P908934" s="83"/>
    </row>
    <row r="908935" spans="16:16" x14ac:dyDescent="0.3">
      <c r="P908935" s="83"/>
    </row>
    <row r="908936" spans="16:16" x14ac:dyDescent="0.3">
      <c r="P908936" s="83"/>
    </row>
    <row r="908937" spans="16:16" x14ac:dyDescent="0.3">
      <c r="P908937" s="83"/>
    </row>
    <row r="908938" spans="16:16" x14ac:dyDescent="0.3">
      <c r="P908938" s="83"/>
    </row>
    <row r="908939" spans="16:16" x14ac:dyDescent="0.3">
      <c r="P908939" s="83"/>
    </row>
    <row r="908940" spans="16:16" x14ac:dyDescent="0.3">
      <c r="P908940" s="83"/>
    </row>
    <row r="908941" spans="16:16" x14ac:dyDescent="0.3">
      <c r="P908941" s="83"/>
    </row>
    <row r="908942" spans="16:16" x14ac:dyDescent="0.3">
      <c r="P908942" s="83"/>
    </row>
    <row r="908943" spans="16:16" x14ac:dyDescent="0.3">
      <c r="P908943" s="83"/>
    </row>
    <row r="908944" spans="16:16" x14ac:dyDescent="0.3">
      <c r="P908944" s="83"/>
    </row>
    <row r="908945" spans="16:16" x14ac:dyDescent="0.3">
      <c r="P908945" s="83"/>
    </row>
    <row r="908946" spans="16:16" x14ac:dyDescent="0.3">
      <c r="P908946" s="83"/>
    </row>
    <row r="908947" spans="16:16" x14ac:dyDescent="0.3">
      <c r="P908947" s="83"/>
    </row>
    <row r="908948" spans="16:16" x14ac:dyDescent="0.3">
      <c r="P908948" s="83"/>
    </row>
    <row r="908949" spans="16:16" x14ac:dyDescent="0.3">
      <c r="P908949" s="83"/>
    </row>
    <row r="908950" spans="16:16" x14ac:dyDescent="0.3">
      <c r="P908950" s="83"/>
    </row>
    <row r="908951" spans="16:16" x14ac:dyDescent="0.3">
      <c r="P908951" s="83"/>
    </row>
    <row r="908952" spans="16:16" x14ac:dyDescent="0.3">
      <c r="P908952" s="83"/>
    </row>
    <row r="908953" spans="16:16" x14ac:dyDescent="0.3">
      <c r="P908953" s="83"/>
    </row>
    <row r="908954" spans="16:16" x14ac:dyDescent="0.3">
      <c r="P908954" s="83"/>
    </row>
    <row r="908955" spans="16:16" x14ac:dyDescent="0.3">
      <c r="P908955" s="83"/>
    </row>
    <row r="908956" spans="16:16" x14ac:dyDescent="0.3">
      <c r="P908956" s="83"/>
    </row>
    <row r="908957" spans="16:16" x14ac:dyDescent="0.3">
      <c r="P908957" s="83"/>
    </row>
    <row r="908958" spans="16:16" x14ac:dyDescent="0.3">
      <c r="P908958" s="83"/>
    </row>
    <row r="908959" spans="16:16" x14ac:dyDescent="0.3">
      <c r="P908959" s="83"/>
    </row>
    <row r="908960" spans="16:16" x14ac:dyDescent="0.3">
      <c r="P908960" s="83"/>
    </row>
    <row r="908961" spans="16:16" x14ac:dyDescent="0.3">
      <c r="P908961" s="83"/>
    </row>
    <row r="908962" spans="16:16" x14ac:dyDescent="0.3">
      <c r="P908962" s="83"/>
    </row>
    <row r="908963" spans="16:16" x14ac:dyDescent="0.3">
      <c r="P908963" s="83"/>
    </row>
    <row r="908964" spans="16:16" x14ac:dyDescent="0.3">
      <c r="P908964" s="83"/>
    </row>
    <row r="908965" spans="16:16" x14ac:dyDescent="0.3">
      <c r="P908965" s="83"/>
    </row>
    <row r="908966" spans="16:16" x14ac:dyDescent="0.3">
      <c r="P908966" s="83"/>
    </row>
    <row r="908967" spans="16:16" x14ac:dyDescent="0.3">
      <c r="P908967" s="83"/>
    </row>
    <row r="908968" spans="16:16" x14ac:dyDescent="0.3">
      <c r="P908968" s="83"/>
    </row>
    <row r="908969" spans="16:16" x14ac:dyDescent="0.3">
      <c r="P908969" s="83"/>
    </row>
    <row r="908970" spans="16:16" x14ac:dyDescent="0.3">
      <c r="P908970" s="83"/>
    </row>
    <row r="908971" spans="16:16" x14ac:dyDescent="0.3">
      <c r="P908971" s="83"/>
    </row>
    <row r="908972" spans="16:16" x14ac:dyDescent="0.3">
      <c r="P908972" s="83"/>
    </row>
    <row r="908973" spans="16:16" x14ac:dyDescent="0.3">
      <c r="P908973" s="83"/>
    </row>
    <row r="908974" spans="16:16" x14ac:dyDescent="0.3">
      <c r="P908974" s="83"/>
    </row>
    <row r="908975" spans="16:16" x14ac:dyDescent="0.3">
      <c r="P908975" s="83"/>
    </row>
    <row r="908976" spans="16:16" x14ac:dyDescent="0.3">
      <c r="P908976" s="83"/>
    </row>
    <row r="908977" spans="16:16" x14ac:dyDescent="0.3">
      <c r="P908977" s="83"/>
    </row>
    <row r="908978" spans="16:16" x14ac:dyDescent="0.3">
      <c r="P908978" s="83"/>
    </row>
    <row r="908979" spans="16:16" x14ac:dyDescent="0.3">
      <c r="P908979" s="83"/>
    </row>
    <row r="908980" spans="16:16" x14ac:dyDescent="0.3">
      <c r="P908980" s="83"/>
    </row>
    <row r="908981" spans="16:16" x14ac:dyDescent="0.3">
      <c r="P908981" s="83"/>
    </row>
    <row r="908982" spans="16:16" x14ac:dyDescent="0.3">
      <c r="P908982" s="83"/>
    </row>
    <row r="908983" spans="16:16" x14ac:dyDescent="0.3">
      <c r="P908983" s="83"/>
    </row>
    <row r="908984" spans="16:16" x14ac:dyDescent="0.3">
      <c r="P908984" s="83"/>
    </row>
    <row r="908985" spans="16:16" x14ac:dyDescent="0.3">
      <c r="P908985" s="83"/>
    </row>
    <row r="908986" spans="16:16" x14ac:dyDescent="0.3">
      <c r="P908986" s="83"/>
    </row>
    <row r="908987" spans="16:16" x14ac:dyDescent="0.3">
      <c r="P908987" s="83"/>
    </row>
    <row r="908988" spans="16:16" x14ac:dyDescent="0.3">
      <c r="P908988" s="83"/>
    </row>
    <row r="908989" spans="16:16" x14ac:dyDescent="0.3">
      <c r="P908989" s="83"/>
    </row>
    <row r="908990" spans="16:16" x14ac:dyDescent="0.3">
      <c r="P908990" s="83"/>
    </row>
    <row r="908991" spans="16:16" x14ac:dyDescent="0.3">
      <c r="P908991" s="83"/>
    </row>
    <row r="908992" spans="16:16" x14ac:dyDescent="0.3">
      <c r="P908992" s="83"/>
    </row>
    <row r="908993" spans="16:16" x14ac:dyDescent="0.3">
      <c r="P908993" s="83"/>
    </row>
    <row r="908994" spans="16:16" x14ac:dyDescent="0.3">
      <c r="P908994" s="83"/>
    </row>
    <row r="908995" spans="16:16" x14ac:dyDescent="0.3">
      <c r="P908995" s="83"/>
    </row>
    <row r="908996" spans="16:16" x14ac:dyDescent="0.3">
      <c r="P908996" s="83"/>
    </row>
    <row r="908997" spans="16:16" x14ac:dyDescent="0.3">
      <c r="P908997" s="83"/>
    </row>
    <row r="908998" spans="16:16" x14ac:dyDescent="0.3">
      <c r="P908998" s="83"/>
    </row>
    <row r="908999" spans="16:16" x14ac:dyDescent="0.3">
      <c r="P908999" s="83"/>
    </row>
    <row r="909000" spans="16:16" x14ac:dyDescent="0.3">
      <c r="P909000" s="83"/>
    </row>
    <row r="909001" spans="16:16" x14ac:dyDescent="0.3">
      <c r="P909001" s="83"/>
    </row>
    <row r="909002" spans="16:16" x14ac:dyDescent="0.3">
      <c r="P909002" s="83"/>
    </row>
    <row r="909003" spans="16:16" x14ac:dyDescent="0.3">
      <c r="P909003" s="83"/>
    </row>
    <row r="909004" spans="16:16" x14ac:dyDescent="0.3">
      <c r="P909004" s="83"/>
    </row>
    <row r="909005" spans="16:16" x14ac:dyDescent="0.3">
      <c r="P909005" s="83"/>
    </row>
    <row r="909006" spans="16:16" x14ac:dyDescent="0.3">
      <c r="P909006" s="83"/>
    </row>
    <row r="909007" spans="16:16" x14ac:dyDescent="0.3">
      <c r="P909007" s="83"/>
    </row>
    <row r="909008" spans="16:16" x14ac:dyDescent="0.3">
      <c r="P909008" s="83"/>
    </row>
    <row r="909009" spans="16:16" x14ac:dyDescent="0.3">
      <c r="P909009" s="83"/>
    </row>
    <row r="909010" spans="16:16" x14ac:dyDescent="0.3">
      <c r="P909010" s="83"/>
    </row>
    <row r="909011" spans="16:16" x14ac:dyDescent="0.3">
      <c r="P909011" s="83"/>
    </row>
    <row r="909012" spans="16:16" x14ac:dyDescent="0.3">
      <c r="P909012" s="83"/>
    </row>
    <row r="909013" spans="16:16" x14ac:dyDescent="0.3">
      <c r="P909013" s="83"/>
    </row>
    <row r="909014" spans="16:16" x14ac:dyDescent="0.3">
      <c r="P909014" s="83"/>
    </row>
    <row r="909015" spans="16:16" x14ac:dyDescent="0.3">
      <c r="P909015" s="83"/>
    </row>
    <row r="909016" spans="16:16" x14ac:dyDescent="0.3">
      <c r="P909016" s="83"/>
    </row>
    <row r="909017" spans="16:16" x14ac:dyDescent="0.3">
      <c r="P909017" s="83"/>
    </row>
    <row r="909018" spans="16:16" x14ac:dyDescent="0.3">
      <c r="P909018" s="83"/>
    </row>
    <row r="909019" spans="16:16" x14ac:dyDescent="0.3">
      <c r="P909019" s="83"/>
    </row>
    <row r="909020" spans="16:16" x14ac:dyDescent="0.3">
      <c r="P909020" s="83"/>
    </row>
    <row r="909021" spans="16:16" x14ac:dyDescent="0.3">
      <c r="P909021" s="83"/>
    </row>
    <row r="909022" spans="16:16" x14ac:dyDescent="0.3">
      <c r="P909022" s="83"/>
    </row>
    <row r="909023" spans="16:16" x14ac:dyDescent="0.3">
      <c r="P909023" s="83"/>
    </row>
    <row r="909024" spans="16:16" x14ac:dyDescent="0.3">
      <c r="P909024" s="83"/>
    </row>
    <row r="909025" spans="16:16" x14ac:dyDescent="0.3">
      <c r="P909025" s="83"/>
    </row>
    <row r="909026" spans="16:16" x14ac:dyDescent="0.3">
      <c r="P909026" s="83"/>
    </row>
    <row r="909027" spans="16:16" x14ac:dyDescent="0.3">
      <c r="P909027" s="83"/>
    </row>
    <row r="909028" spans="16:16" x14ac:dyDescent="0.3">
      <c r="P909028" s="83"/>
    </row>
    <row r="909029" spans="16:16" x14ac:dyDescent="0.3">
      <c r="P909029" s="83"/>
    </row>
    <row r="909030" spans="16:16" x14ac:dyDescent="0.3">
      <c r="P909030" s="83"/>
    </row>
    <row r="909031" spans="16:16" x14ac:dyDescent="0.3">
      <c r="P909031" s="83"/>
    </row>
    <row r="909032" spans="16:16" x14ac:dyDescent="0.3">
      <c r="P909032" s="83"/>
    </row>
    <row r="909033" spans="16:16" x14ac:dyDescent="0.3">
      <c r="P909033" s="83"/>
    </row>
    <row r="909034" spans="16:16" x14ac:dyDescent="0.3">
      <c r="P909034" s="83"/>
    </row>
    <row r="909035" spans="16:16" x14ac:dyDescent="0.3">
      <c r="P909035" s="83"/>
    </row>
    <row r="909036" spans="16:16" x14ac:dyDescent="0.3">
      <c r="P909036" s="83"/>
    </row>
    <row r="909037" spans="16:16" x14ac:dyDescent="0.3">
      <c r="P909037" s="83"/>
    </row>
    <row r="909038" spans="16:16" x14ac:dyDescent="0.3">
      <c r="P909038" s="83"/>
    </row>
    <row r="909039" spans="16:16" x14ac:dyDescent="0.3">
      <c r="P909039" s="83"/>
    </row>
    <row r="909040" spans="16:16" x14ac:dyDescent="0.3">
      <c r="P909040" s="83"/>
    </row>
    <row r="909041" spans="16:16" x14ac:dyDescent="0.3">
      <c r="P909041" s="83"/>
    </row>
    <row r="909042" spans="16:16" x14ac:dyDescent="0.3">
      <c r="P909042" s="83"/>
    </row>
    <row r="909043" spans="16:16" x14ac:dyDescent="0.3">
      <c r="P909043" s="83"/>
    </row>
    <row r="909044" spans="16:16" x14ac:dyDescent="0.3">
      <c r="P909044" s="83"/>
    </row>
    <row r="909045" spans="16:16" x14ac:dyDescent="0.3">
      <c r="P909045" s="83"/>
    </row>
    <row r="909046" spans="16:16" x14ac:dyDescent="0.3">
      <c r="P909046" s="83"/>
    </row>
    <row r="909047" spans="16:16" x14ac:dyDescent="0.3">
      <c r="P909047" s="83"/>
    </row>
    <row r="909048" spans="16:16" x14ac:dyDescent="0.3">
      <c r="P909048" s="83"/>
    </row>
    <row r="909049" spans="16:16" x14ac:dyDescent="0.3">
      <c r="P909049" s="83"/>
    </row>
    <row r="909050" spans="16:16" x14ac:dyDescent="0.3">
      <c r="P909050" s="83"/>
    </row>
    <row r="909051" spans="16:16" x14ac:dyDescent="0.3">
      <c r="P909051" s="83"/>
    </row>
    <row r="909052" spans="16:16" x14ac:dyDescent="0.3">
      <c r="P909052" s="83"/>
    </row>
    <row r="909053" spans="16:16" x14ac:dyDescent="0.3">
      <c r="P909053" s="83"/>
    </row>
    <row r="909054" spans="16:16" x14ac:dyDescent="0.3">
      <c r="P909054" s="83"/>
    </row>
    <row r="909055" spans="16:16" x14ac:dyDescent="0.3">
      <c r="P909055" s="83"/>
    </row>
    <row r="909056" spans="16:16" x14ac:dyDescent="0.3">
      <c r="P909056" s="83"/>
    </row>
    <row r="909057" spans="16:16" x14ac:dyDescent="0.3">
      <c r="P909057" s="83"/>
    </row>
    <row r="909058" spans="16:16" x14ac:dyDescent="0.3">
      <c r="P909058" s="83"/>
    </row>
    <row r="909059" spans="16:16" x14ac:dyDescent="0.3">
      <c r="P909059" s="83"/>
    </row>
    <row r="909060" spans="16:16" x14ac:dyDescent="0.3">
      <c r="P909060" s="83"/>
    </row>
    <row r="909061" spans="16:16" x14ac:dyDescent="0.3">
      <c r="P909061" s="83"/>
    </row>
    <row r="909062" spans="16:16" x14ac:dyDescent="0.3">
      <c r="P909062" s="83"/>
    </row>
    <row r="909063" spans="16:16" x14ac:dyDescent="0.3">
      <c r="P909063" s="83"/>
    </row>
    <row r="909064" spans="16:16" x14ac:dyDescent="0.3">
      <c r="P909064" s="83"/>
    </row>
    <row r="909065" spans="16:16" x14ac:dyDescent="0.3">
      <c r="P909065" s="83"/>
    </row>
    <row r="909066" spans="16:16" x14ac:dyDescent="0.3">
      <c r="P909066" s="83"/>
    </row>
    <row r="909067" spans="16:16" x14ac:dyDescent="0.3">
      <c r="P909067" s="83"/>
    </row>
    <row r="909068" spans="16:16" x14ac:dyDescent="0.3">
      <c r="P909068" s="83"/>
    </row>
    <row r="909069" spans="16:16" x14ac:dyDescent="0.3">
      <c r="P909069" s="83"/>
    </row>
    <row r="909070" spans="16:16" x14ac:dyDescent="0.3">
      <c r="P909070" s="83"/>
    </row>
    <row r="909071" spans="16:16" x14ac:dyDescent="0.3">
      <c r="P909071" s="83"/>
    </row>
    <row r="909072" spans="16:16" x14ac:dyDescent="0.3">
      <c r="P909072" s="83"/>
    </row>
    <row r="909073" spans="16:16" x14ac:dyDescent="0.3">
      <c r="P909073" s="83"/>
    </row>
    <row r="909074" spans="16:16" x14ac:dyDescent="0.3">
      <c r="P909074" s="83"/>
    </row>
    <row r="909075" spans="16:16" x14ac:dyDescent="0.3">
      <c r="P909075" s="83"/>
    </row>
    <row r="909076" spans="16:16" x14ac:dyDescent="0.3">
      <c r="P909076" s="83"/>
    </row>
    <row r="909077" spans="16:16" x14ac:dyDescent="0.3">
      <c r="P909077" s="83"/>
    </row>
    <row r="909078" spans="16:16" x14ac:dyDescent="0.3">
      <c r="P909078" s="83"/>
    </row>
    <row r="909079" spans="16:16" x14ac:dyDescent="0.3">
      <c r="P909079" s="83"/>
    </row>
    <row r="909080" spans="16:16" x14ac:dyDescent="0.3">
      <c r="P909080" s="83"/>
    </row>
    <row r="909081" spans="16:16" x14ac:dyDescent="0.3">
      <c r="P909081" s="83"/>
    </row>
    <row r="909082" spans="16:16" x14ac:dyDescent="0.3">
      <c r="P909082" s="83"/>
    </row>
    <row r="909083" spans="16:16" x14ac:dyDescent="0.3">
      <c r="P909083" s="83"/>
    </row>
    <row r="909084" spans="16:16" x14ac:dyDescent="0.3">
      <c r="P909084" s="83"/>
    </row>
    <row r="909085" spans="16:16" x14ac:dyDescent="0.3">
      <c r="P909085" s="83"/>
    </row>
    <row r="909086" spans="16:16" x14ac:dyDescent="0.3">
      <c r="P909086" s="83"/>
    </row>
    <row r="909087" spans="16:16" x14ac:dyDescent="0.3">
      <c r="P909087" s="83"/>
    </row>
    <row r="909088" spans="16:16" x14ac:dyDescent="0.3">
      <c r="P909088" s="83"/>
    </row>
    <row r="909089" spans="16:16" x14ac:dyDescent="0.3">
      <c r="P909089" s="83"/>
    </row>
    <row r="909090" spans="16:16" x14ac:dyDescent="0.3">
      <c r="P909090" s="83"/>
    </row>
    <row r="909091" spans="16:16" x14ac:dyDescent="0.3">
      <c r="P909091" s="83"/>
    </row>
    <row r="909092" spans="16:16" x14ac:dyDescent="0.3">
      <c r="P909092" s="83"/>
    </row>
    <row r="909093" spans="16:16" x14ac:dyDescent="0.3">
      <c r="P909093" s="83"/>
    </row>
    <row r="909094" spans="16:16" x14ac:dyDescent="0.3">
      <c r="P909094" s="83"/>
    </row>
    <row r="909095" spans="16:16" x14ac:dyDescent="0.3">
      <c r="P909095" s="83"/>
    </row>
    <row r="909096" spans="16:16" x14ac:dyDescent="0.3">
      <c r="P909096" s="83"/>
    </row>
    <row r="909097" spans="16:16" x14ac:dyDescent="0.3">
      <c r="P909097" s="83"/>
    </row>
    <row r="909098" spans="16:16" x14ac:dyDescent="0.3">
      <c r="P909098" s="83"/>
    </row>
    <row r="909099" spans="16:16" x14ac:dyDescent="0.3">
      <c r="P909099" s="83"/>
    </row>
    <row r="909100" spans="16:16" x14ac:dyDescent="0.3">
      <c r="P909100" s="83"/>
    </row>
    <row r="909101" spans="16:16" x14ac:dyDescent="0.3">
      <c r="P909101" s="83"/>
    </row>
    <row r="909102" spans="16:16" x14ac:dyDescent="0.3">
      <c r="P909102" s="83"/>
    </row>
    <row r="909103" spans="16:16" x14ac:dyDescent="0.3">
      <c r="P909103" s="83"/>
    </row>
    <row r="909104" spans="16:16" x14ac:dyDescent="0.3">
      <c r="P909104" s="83"/>
    </row>
    <row r="909105" spans="16:16" x14ac:dyDescent="0.3">
      <c r="P909105" s="83"/>
    </row>
    <row r="909106" spans="16:16" x14ac:dyDescent="0.3">
      <c r="P909106" s="83"/>
    </row>
    <row r="909107" spans="16:16" x14ac:dyDescent="0.3">
      <c r="P909107" s="83"/>
    </row>
    <row r="909108" spans="16:16" x14ac:dyDescent="0.3">
      <c r="P909108" s="83"/>
    </row>
    <row r="909109" spans="16:16" x14ac:dyDescent="0.3">
      <c r="P909109" s="83"/>
    </row>
    <row r="909110" spans="16:16" x14ac:dyDescent="0.3">
      <c r="P909110" s="83"/>
    </row>
    <row r="909111" spans="16:16" x14ac:dyDescent="0.3">
      <c r="P909111" s="83"/>
    </row>
    <row r="909112" spans="16:16" x14ac:dyDescent="0.3">
      <c r="P909112" s="83"/>
    </row>
    <row r="909113" spans="16:16" x14ac:dyDescent="0.3">
      <c r="P909113" s="83"/>
    </row>
    <row r="909114" spans="16:16" x14ac:dyDescent="0.3">
      <c r="P909114" s="83"/>
    </row>
    <row r="909115" spans="16:16" x14ac:dyDescent="0.3">
      <c r="P909115" s="83"/>
    </row>
    <row r="909116" spans="16:16" x14ac:dyDescent="0.3">
      <c r="P909116" s="83"/>
    </row>
    <row r="909117" spans="16:16" x14ac:dyDescent="0.3">
      <c r="P909117" s="83"/>
    </row>
    <row r="909118" spans="16:16" x14ac:dyDescent="0.3">
      <c r="P909118" s="83"/>
    </row>
    <row r="909119" spans="16:16" x14ac:dyDescent="0.3">
      <c r="P909119" s="83"/>
    </row>
    <row r="909120" spans="16:16" x14ac:dyDescent="0.3">
      <c r="P909120" s="83"/>
    </row>
    <row r="909121" spans="16:16" x14ac:dyDescent="0.3">
      <c r="P909121" s="83"/>
    </row>
    <row r="909122" spans="16:16" x14ac:dyDescent="0.3">
      <c r="P909122" s="83"/>
    </row>
    <row r="909123" spans="16:16" x14ac:dyDescent="0.3">
      <c r="P909123" s="83"/>
    </row>
    <row r="909124" spans="16:16" x14ac:dyDescent="0.3">
      <c r="P909124" s="83"/>
    </row>
    <row r="909125" spans="16:16" x14ac:dyDescent="0.3">
      <c r="P909125" s="83"/>
    </row>
    <row r="909126" spans="16:16" x14ac:dyDescent="0.3">
      <c r="P909126" s="83"/>
    </row>
    <row r="909127" spans="16:16" x14ac:dyDescent="0.3">
      <c r="P909127" s="83"/>
    </row>
    <row r="909128" spans="16:16" x14ac:dyDescent="0.3">
      <c r="P909128" s="83"/>
    </row>
    <row r="909129" spans="16:16" x14ac:dyDescent="0.3">
      <c r="P909129" s="83"/>
    </row>
    <row r="909130" spans="16:16" x14ac:dyDescent="0.3">
      <c r="P909130" s="83"/>
    </row>
    <row r="909131" spans="16:16" x14ac:dyDescent="0.3">
      <c r="P909131" s="83"/>
    </row>
    <row r="909132" spans="16:16" x14ac:dyDescent="0.3">
      <c r="P909132" s="83"/>
    </row>
    <row r="909133" spans="16:16" x14ac:dyDescent="0.3">
      <c r="P909133" s="83"/>
    </row>
    <row r="909134" spans="16:16" x14ac:dyDescent="0.3">
      <c r="P909134" s="83"/>
    </row>
    <row r="909135" spans="16:16" x14ac:dyDescent="0.3">
      <c r="P909135" s="83"/>
    </row>
    <row r="909136" spans="16:16" x14ac:dyDescent="0.3">
      <c r="P909136" s="83"/>
    </row>
    <row r="909137" spans="16:16" x14ac:dyDescent="0.3">
      <c r="P909137" s="83"/>
    </row>
    <row r="909138" spans="16:16" x14ac:dyDescent="0.3">
      <c r="P909138" s="83"/>
    </row>
    <row r="909139" spans="16:16" x14ac:dyDescent="0.3">
      <c r="P909139" s="83"/>
    </row>
    <row r="909140" spans="16:16" x14ac:dyDescent="0.3">
      <c r="P909140" s="83"/>
    </row>
    <row r="909141" spans="16:16" x14ac:dyDescent="0.3">
      <c r="P909141" s="83"/>
    </row>
    <row r="909142" spans="16:16" x14ac:dyDescent="0.3">
      <c r="P909142" s="83"/>
    </row>
    <row r="909143" spans="16:16" x14ac:dyDescent="0.3">
      <c r="P909143" s="83"/>
    </row>
    <row r="909144" spans="16:16" x14ac:dyDescent="0.3">
      <c r="P909144" s="83"/>
    </row>
    <row r="909145" spans="16:16" x14ac:dyDescent="0.3">
      <c r="P909145" s="83"/>
    </row>
    <row r="909146" spans="16:16" x14ac:dyDescent="0.3">
      <c r="P909146" s="83"/>
    </row>
    <row r="909147" spans="16:16" x14ac:dyDescent="0.3">
      <c r="P909147" s="83"/>
    </row>
    <row r="909148" spans="16:16" x14ac:dyDescent="0.3">
      <c r="P909148" s="83"/>
    </row>
    <row r="909149" spans="16:16" x14ac:dyDescent="0.3">
      <c r="P909149" s="83"/>
    </row>
    <row r="909150" spans="16:16" x14ac:dyDescent="0.3">
      <c r="P909150" s="83"/>
    </row>
    <row r="909151" spans="16:16" x14ac:dyDescent="0.3">
      <c r="P909151" s="83"/>
    </row>
    <row r="909152" spans="16:16" x14ac:dyDescent="0.3">
      <c r="P909152" s="83"/>
    </row>
    <row r="909153" spans="16:16" x14ac:dyDescent="0.3">
      <c r="P909153" s="83"/>
    </row>
    <row r="909154" spans="16:16" x14ac:dyDescent="0.3">
      <c r="P909154" s="83"/>
    </row>
    <row r="909155" spans="16:16" x14ac:dyDescent="0.3">
      <c r="P909155" s="83"/>
    </row>
    <row r="909156" spans="16:16" x14ac:dyDescent="0.3">
      <c r="P909156" s="83"/>
    </row>
    <row r="909157" spans="16:16" x14ac:dyDescent="0.3">
      <c r="P909157" s="83"/>
    </row>
    <row r="909158" spans="16:16" x14ac:dyDescent="0.3">
      <c r="P909158" s="83"/>
    </row>
    <row r="909159" spans="16:16" x14ac:dyDescent="0.3">
      <c r="P909159" s="83"/>
    </row>
    <row r="909160" spans="16:16" x14ac:dyDescent="0.3">
      <c r="P909160" s="83"/>
    </row>
    <row r="909161" spans="16:16" x14ac:dyDescent="0.3">
      <c r="P909161" s="83"/>
    </row>
    <row r="909162" spans="16:16" x14ac:dyDescent="0.3">
      <c r="P909162" s="83"/>
    </row>
    <row r="909163" spans="16:16" x14ac:dyDescent="0.3">
      <c r="P909163" s="83"/>
    </row>
    <row r="909164" spans="16:16" x14ac:dyDescent="0.3">
      <c r="P909164" s="83"/>
    </row>
    <row r="909165" spans="16:16" x14ac:dyDescent="0.3">
      <c r="P909165" s="83"/>
    </row>
    <row r="909166" spans="16:16" x14ac:dyDescent="0.3">
      <c r="P909166" s="83"/>
    </row>
    <row r="909167" spans="16:16" x14ac:dyDescent="0.3">
      <c r="P909167" s="83"/>
    </row>
    <row r="909168" spans="16:16" x14ac:dyDescent="0.3">
      <c r="P909168" s="83"/>
    </row>
    <row r="909169" spans="16:16" x14ac:dyDescent="0.3">
      <c r="P909169" s="83"/>
    </row>
    <row r="909170" spans="16:16" x14ac:dyDescent="0.3">
      <c r="P909170" s="83"/>
    </row>
    <row r="909171" spans="16:16" x14ac:dyDescent="0.3">
      <c r="P909171" s="83"/>
    </row>
    <row r="909172" spans="16:16" x14ac:dyDescent="0.3">
      <c r="P909172" s="83"/>
    </row>
    <row r="909173" spans="16:16" x14ac:dyDescent="0.3">
      <c r="P909173" s="83"/>
    </row>
    <row r="909174" spans="16:16" x14ac:dyDescent="0.3">
      <c r="P909174" s="83"/>
    </row>
    <row r="909175" spans="16:16" x14ac:dyDescent="0.3">
      <c r="P909175" s="83"/>
    </row>
    <row r="909176" spans="16:16" x14ac:dyDescent="0.3">
      <c r="P909176" s="83"/>
    </row>
    <row r="909177" spans="16:16" x14ac:dyDescent="0.3">
      <c r="P909177" s="83"/>
    </row>
    <row r="909178" spans="16:16" x14ac:dyDescent="0.3">
      <c r="P909178" s="83"/>
    </row>
    <row r="909179" spans="16:16" x14ac:dyDescent="0.3">
      <c r="P909179" s="83"/>
    </row>
    <row r="909180" spans="16:16" x14ac:dyDescent="0.3">
      <c r="P909180" s="83"/>
    </row>
    <row r="909181" spans="16:16" x14ac:dyDescent="0.3">
      <c r="P909181" s="83"/>
    </row>
    <row r="909182" spans="16:16" x14ac:dyDescent="0.3">
      <c r="P909182" s="83"/>
    </row>
    <row r="909183" spans="16:16" x14ac:dyDescent="0.3">
      <c r="P909183" s="83"/>
    </row>
    <row r="909184" spans="16:16" x14ac:dyDescent="0.3">
      <c r="P909184" s="83"/>
    </row>
    <row r="909185" spans="16:16" x14ac:dyDescent="0.3">
      <c r="P909185" s="83"/>
    </row>
    <row r="909186" spans="16:16" x14ac:dyDescent="0.3">
      <c r="P909186" s="83"/>
    </row>
    <row r="909187" spans="16:16" x14ac:dyDescent="0.3">
      <c r="P909187" s="83"/>
    </row>
    <row r="909188" spans="16:16" x14ac:dyDescent="0.3">
      <c r="P909188" s="83"/>
    </row>
    <row r="909189" spans="16:16" x14ac:dyDescent="0.3">
      <c r="P909189" s="83"/>
    </row>
    <row r="909190" spans="16:16" x14ac:dyDescent="0.3">
      <c r="P909190" s="83"/>
    </row>
    <row r="909191" spans="16:16" x14ac:dyDescent="0.3">
      <c r="P909191" s="83"/>
    </row>
    <row r="909192" spans="16:16" x14ac:dyDescent="0.3">
      <c r="P909192" s="83"/>
    </row>
    <row r="909193" spans="16:16" x14ac:dyDescent="0.3">
      <c r="P909193" s="83"/>
    </row>
    <row r="909194" spans="16:16" x14ac:dyDescent="0.3">
      <c r="P909194" s="83"/>
    </row>
    <row r="909195" spans="16:16" x14ac:dyDescent="0.3">
      <c r="P909195" s="83"/>
    </row>
    <row r="909196" spans="16:16" x14ac:dyDescent="0.3">
      <c r="P909196" s="83"/>
    </row>
    <row r="909197" spans="16:16" x14ac:dyDescent="0.3">
      <c r="P909197" s="83"/>
    </row>
    <row r="909198" spans="16:16" x14ac:dyDescent="0.3">
      <c r="P909198" s="83"/>
    </row>
    <row r="909199" spans="16:16" x14ac:dyDescent="0.3">
      <c r="P909199" s="83"/>
    </row>
    <row r="909200" spans="16:16" x14ac:dyDescent="0.3">
      <c r="P909200" s="83"/>
    </row>
    <row r="909201" spans="16:16" x14ac:dyDescent="0.3">
      <c r="P909201" s="83"/>
    </row>
    <row r="909202" spans="16:16" x14ac:dyDescent="0.3">
      <c r="P909202" s="83"/>
    </row>
    <row r="909203" spans="16:16" x14ac:dyDescent="0.3">
      <c r="P909203" s="83"/>
    </row>
    <row r="909204" spans="16:16" x14ac:dyDescent="0.3">
      <c r="P909204" s="83"/>
    </row>
    <row r="909205" spans="16:16" x14ac:dyDescent="0.3">
      <c r="P909205" s="83"/>
    </row>
    <row r="909206" spans="16:16" x14ac:dyDescent="0.3">
      <c r="P909206" s="83"/>
    </row>
    <row r="909207" spans="16:16" x14ac:dyDescent="0.3">
      <c r="P909207" s="83"/>
    </row>
    <row r="909208" spans="16:16" x14ac:dyDescent="0.3">
      <c r="P909208" s="83"/>
    </row>
    <row r="909209" spans="16:16" x14ac:dyDescent="0.3">
      <c r="P909209" s="83"/>
    </row>
    <row r="909210" spans="16:16" x14ac:dyDescent="0.3">
      <c r="P909210" s="83"/>
    </row>
    <row r="909211" spans="16:16" x14ac:dyDescent="0.3">
      <c r="P909211" s="83"/>
    </row>
    <row r="909212" spans="16:16" x14ac:dyDescent="0.3">
      <c r="P909212" s="83"/>
    </row>
    <row r="909213" spans="16:16" x14ac:dyDescent="0.3">
      <c r="P909213" s="83"/>
    </row>
    <row r="909214" spans="16:16" x14ac:dyDescent="0.3">
      <c r="P909214" s="83"/>
    </row>
    <row r="909215" spans="16:16" x14ac:dyDescent="0.3">
      <c r="P909215" s="83"/>
    </row>
    <row r="909216" spans="16:16" x14ac:dyDescent="0.3">
      <c r="P909216" s="83"/>
    </row>
    <row r="909217" spans="16:16" x14ac:dyDescent="0.3">
      <c r="P909217" s="83"/>
    </row>
    <row r="909218" spans="16:16" x14ac:dyDescent="0.3">
      <c r="P909218" s="83"/>
    </row>
    <row r="909219" spans="16:16" x14ac:dyDescent="0.3">
      <c r="P909219" s="83"/>
    </row>
    <row r="909220" spans="16:16" x14ac:dyDescent="0.3">
      <c r="P909220" s="83"/>
    </row>
    <row r="909221" spans="16:16" x14ac:dyDescent="0.3">
      <c r="P909221" s="83"/>
    </row>
    <row r="909222" spans="16:16" x14ac:dyDescent="0.3">
      <c r="P909222" s="83"/>
    </row>
    <row r="909223" spans="16:16" x14ac:dyDescent="0.3">
      <c r="P909223" s="83"/>
    </row>
    <row r="909224" spans="16:16" x14ac:dyDescent="0.3">
      <c r="P909224" s="83"/>
    </row>
    <row r="909225" spans="16:16" x14ac:dyDescent="0.3">
      <c r="P909225" s="83"/>
    </row>
    <row r="909226" spans="16:16" x14ac:dyDescent="0.3">
      <c r="P909226" s="83"/>
    </row>
    <row r="909227" spans="16:16" x14ac:dyDescent="0.3">
      <c r="P909227" s="83"/>
    </row>
    <row r="909228" spans="16:16" x14ac:dyDescent="0.3">
      <c r="P909228" s="83"/>
    </row>
    <row r="909229" spans="16:16" x14ac:dyDescent="0.3">
      <c r="P909229" s="83"/>
    </row>
    <row r="909230" spans="16:16" x14ac:dyDescent="0.3">
      <c r="P909230" s="83"/>
    </row>
    <row r="909231" spans="16:16" x14ac:dyDescent="0.3">
      <c r="P909231" s="83"/>
    </row>
    <row r="909232" spans="16:16" x14ac:dyDescent="0.3">
      <c r="P909232" s="83"/>
    </row>
    <row r="909233" spans="16:16" x14ac:dyDescent="0.3">
      <c r="P909233" s="83"/>
    </row>
    <row r="909234" spans="16:16" x14ac:dyDescent="0.3">
      <c r="P909234" s="83"/>
    </row>
    <row r="909235" spans="16:16" x14ac:dyDescent="0.3">
      <c r="P909235" s="83"/>
    </row>
    <row r="909236" spans="16:16" x14ac:dyDescent="0.3">
      <c r="P909236" s="83"/>
    </row>
    <row r="909237" spans="16:16" x14ac:dyDescent="0.3">
      <c r="P909237" s="83"/>
    </row>
    <row r="909238" spans="16:16" x14ac:dyDescent="0.3">
      <c r="P909238" s="83"/>
    </row>
    <row r="909239" spans="16:16" x14ac:dyDescent="0.3">
      <c r="P909239" s="83"/>
    </row>
    <row r="909240" spans="16:16" x14ac:dyDescent="0.3">
      <c r="P909240" s="83"/>
    </row>
    <row r="909241" spans="16:16" x14ac:dyDescent="0.3">
      <c r="P909241" s="83"/>
    </row>
    <row r="909242" spans="16:16" x14ac:dyDescent="0.3">
      <c r="P909242" s="83"/>
    </row>
    <row r="909243" spans="16:16" x14ac:dyDescent="0.3">
      <c r="P909243" s="83"/>
    </row>
    <row r="909244" spans="16:16" x14ac:dyDescent="0.3">
      <c r="P909244" s="83"/>
    </row>
    <row r="909245" spans="16:16" x14ac:dyDescent="0.3">
      <c r="P909245" s="83"/>
    </row>
    <row r="909246" spans="16:16" x14ac:dyDescent="0.3">
      <c r="P909246" s="83"/>
    </row>
    <row r="909247" spans="16:16" x14ac:dyDescent="0.3">
      <c r="P909247" s="83"/>
    </row>
    <row r="909248" spans="16:16" x14ac:dyDescent="0.3">
      <c r="P909248" s="83"/>
    </row>
    <row r="909249" spans="16:16" x14ac:dyDescent="0.3">
      <c r="P909249" s="83"/>
    </row>
    <row r="909250" spans="16:16" x14ac:dyDescent="0.3">
      <c r="P909250" s="83"/>
    </row>
    <row r="909251" spans="16:16" x14ac:dyDescent="0.3">
      <c r="P909251" s="83"/>
    </row>
    <row r="909252" spans="16:16" x14ac:dyDescent="0.3">
      <c r="P909252" s="83"/>
    </row>
    <row r="909253" spans="16:16" x14ac:dyDescent="0.3">
      <c r="P909253" s="83"/>
    </row>
    <row r="909254" spans="16:16" x14ac:dyDescent="0.3">
      <c r="P909254" s="83"/>
    </row>
    <row r="909255" spans="16:16" x14ac:dyDescent="0.3">
      <c r="P909255" s="83"/>
    </row>
    <row r="909256" spans="16:16" x14ac:dyDescent="0.3">
      <c r="P909256" s="83"/>
    </row>
    <row r="909257" spans="16:16" x14ac:dyDescent="0.3">
      <c r="P909257" s="83"/>
    </row>
    <row r="909258" spans="16:16" x14ac:dyDescent="0.3">
      <c r="P909258" s="83"/>
    </row>
    <row r="909259" spans="16:16" x14ac:dyDescent="0.3">
      <c r="P909259" s="83"/>
    </row>
    <row r="909260" spans="16:16" x14ac:dyDescent="0.3">
      <c r="P909260" s="83"/>
    </row>
    <row r="909261" spans="16:16" x14ac:dyDescent="0.3">
      <c r="P909261" s="83"/>
    </row>
    <row r="909262" spans="16:16" x14ac:dyDescent="0.3">
      <c r="P909262" s="83"/>
    </row>
    <row r="909263" spans="16:16" x14ac:dyDescent="0.3">
      <c r="P909263" s="83"/>
    </row>
    <row r="909264" spans="16:16" x14ac:dyDescent="0.3">
      <c r="P909264" s="83"/>
    </row>
    <row r="909265" spans="16:16" x14ac:dyDescent="0.3">
      <c r="P909265" s="83"/>
    </row>
    <row r="909266" spans="16:16" x14ac:dyDescent="0.3">
      <c r="P909266" s="83"/>
    </row>
    <row r="909267" spans="16:16" x14ac:dyDescent="0.3">
      <c r="P909267" s="83"/>
    </row>
    <row r="909268" spans="16:16" x14ac:dyDescent="0.3">
      <c r="P909268" s="83"/>
    </row>
    <row r="909269" spans="16:16" x14ac:dyDescent="0.3">
      <c r="P909269" s="83"/>
    </row>
    <row r="909270" spans="16:16" x14ac:dyDescent="0.3">
      <c r="P909270" s="83"/>
    </row>
    <row r="909271" spans="16:16" x14ac:dyDescent="0.3">
      <c r="P909271" s="83"/>
    </row>
    <row r="909272" spans="16:16" x14ac:dyDescent="0.3">
      <c r="P909272" s="83"/>
    </row>
    <row r="909273" spans="16:16" x14ac:dyDescent="0.3">
      <c r="P909273" s="83"/>
    </row>
    <row r="909274" spans="16:16" x14ac:dyDescent="0.3">
      <c r="P909274" s="83"/>
    </row>
    <row r="909275" spans="16:16" x14ac:dyDescent="0.3">
      <c r="P909275" s="83"/>
    </row>
    <row r="909276" spans="16:16" x14ac:dyDescent="0.3">
      <c r="P909276" s="83"/>
    </row>
    <row r="909277" spans="16:16" x14ac:dyDescent="0.3">
      <c r="P909277" s="83"/>
    </row>
    <row r="909278" spans="16:16" x14ac:dyDescent="0.3">
      <c r="P909278" s="83"/>
    </row>
    <row r="909279" spans="16:16" x14ac:dyDescent="0.3">
      <c r="P909279" s="83"/>
    </row>
    <row r="909280" spans="16:16" x14ac:dyDescent="0.3">
      <c r="P909280" s="83"/>
    </row>
    <row r="909281" spans="16:16" x14ac:dyDescent="0.3">
      <c r="P909281" s="83"/>
    </row>
    <row r="909282" spans="16:16" x14ac:dyDescent="0.3">
      <c r="P909282" s="83"/>
    </row>
    <row r="909283" spans="16:16" x14ac:dyDescent="0.3">
      <c r="P909283" s="83"/>
    </row>
    <row r="909284" spans="16:16" x14ac:dyDescent="0.3">
      <c r="P909284" s="83"/>
    </row>
    <row r="909285" spans="16:16" x14ac:dyDescent="0.3">
      <c r="P909285" s="83"/>
    </row>
    <row r="909286" spans="16:16" x14ac:dyDescent="0.3">
      <c r="P909286" s="83"/>
    </row>
    <row r="909287" spans="16:16" x14ac:dyDescent="0.3">
      <c r="P909287" s="83"/>
    </row>
    <row r="909288" spans="16:16" x14ac:dyDescent="0.3">
      <c r="P909288" s="83"/>
    </row>
    <row r="909289" spans="16:16" x14ac:dyDescent="0.3">
      <c r="P909289" s="83"/>
    </row>
    <row r="909290" spans="16:16" x14ac:dyDescent="0.3">
      <c r="P909290" s="83"/>
    </row>
    <row r="909291" spans="16:16" x14ac:dyDescent="0.3">
      <c r="P909291" s="83"/>
    </row>
    <row r="909292" spans="16:16" x14ac:dyDescent="0.3">
      <c r="P909292" s="83"/>
    </row>
    <row r="909293" spans="16:16" x14ac:dyDescent="0.3">
      <c r="P909293" s="83"/>
    </row>
    <row r="909294" spans="16:16" x14ac:dyDescent="0.3">
      <c r="P909294" s="83"/>
    </row>
    <row r="909295" spans="16:16" x14ac:dyDescent="0.3">
      <c r="P909295" s="83"/>
    </row>
    <row r="909296" spans="16:16" x14ac:dyDescent="0.3">
      <c r="P909296" s="83"/>
    </row>
    <row r="909297" spans="16:16" x14ac:dyDescent="0.3">
      <c r="P909297" s="83"/>
    </row>
    <row r="909298" spans="16:16" x14ac:dyDescent="0.3">
      <c r="P909298" s="83"/>
    </row>
    <row r="909299" spans="16:16" x14ac:dyDescent="0.3">
      <c r="P909299" s="83"/>
    </row>
    <row r="909300" spans="16:16" x14ac:dyDescent="0.3">
      <c r="P909300" s="83"/>
    </row>
    <row r="909301" spans="16:16" x14ac:dyDescent="0.3">
      <c r="P909301" s="83"/>
    </row>
    <row r="909302" spans="16:16" x14ac:dyDescent="0.3">
      <c r="P909302" s="83"/>
    </row>
    <row r="909303" spans="16:16" x14ac:dyDescent="0.3">
      <c r="P909303" s="83"/>
    </row>
    <row r="909304" spans="16:16" x14ac:dyDescent="0.3">
      <c r="P909304" s="83"/>
    </row>
    <row r="909305" spans="16:16" x14ac:dyDescent="0.3">
      <c r="P909305" s="83"/>
    </row>
    <row r="909306" spans="16:16" x14ac:dyDescent="0.3">
      <c r="P909306" s="83"/>
    </row>
    <row r="909307" spans="16:16" x14ac:dyDescent="0.3">
      <c r="P909307" s="83"/>
    </row>
    <row r="909308" spans="16:16" x14ac:dyDescent="0.3">
      <c r="P909308" s="83"/>
    </row>
    <row r="909309" spans="16:16" x14ac:dyDescent="0.3">
      <c r="P909309" s="83"/>
    </row>
    <row r="909310" spans="16:16" x14ac:dyDescent="0.3">
      <c r="P909310" s="83"/>
    </row>
    <row r="909311" spans="16:16" x14ac:dyDescent="0.3">
      <c r="P909311" s="83"/>
    </row>
    <row r="909312" spans="16:16" x14ac:dyDescent="0.3">
      <c r="P909312" s="83"/>
    </row>
    <row r="909313" spans="16:16" x14ac:dyDescent="0.3">
      <c r="P909313" s="83"/>
    </row>
    <row r="909314" spans="16:16" x14ac:dyDescent="0.3">
      <c r="P909314" s="83"/>
    </row>
    <row r="909315" spans="16:16" x14ac:dyDescent="0.3">
      <c r="P909315" s="83"/>
    </row>
    <row r="909316" spans="16:16" x14ac:dyDescent="0.3">
      <c r="P909316" s="83"/>
    </row>
    <row r="909317" spans="16:16" x14ac:dyDescent="0.3">
      <c r="P909317" s="83"/>
    </row>
    <row r="909318" spans="16:16" x14ac:dyDescent="0.3">
      <c r="P909318" s="83"/>
    </row>
    <row r="909319" spans="16:16" x14ac:dyDescent="0.3">
      <c r="P909319" s="83"/>
    </row>
    <row r="909320" spans="16:16" x14ac:dyDescent="0.3">
      <c r="P909320" s="83"/>
    </row>
    <row r="909321" spans="16:16" x14ac:dyDescent="0.3">
      <c r="P909321" s="83"/>
    </row>
    <row r="909322" spans="16:16" x14ac:dyDescent="0.3">
      <c r="P909322" s="83"/>
    </row>
    <row r="909323" spans="16:16" x14ac:dyDescent="0.3">
      <c r="P909323" s="83"/>
    </row>
    <row r="909324" spans="16:16" x14ac:dyDescent="0.3">
      <c r="P909324" s="83"/>
    </row>
    <row r="909325" spans="16:16" x14ac:dyDescent="0.3">
      <c r="P909325" s="83"/>
    </row>
    <row r="909326" spans="16:16" x14ac:dyDescent="0.3">
      <c r="P909326" s="83"/>
    </row>
    <row r="909327" spans="16:16" x14ac:dyDescent="0.3">
      <c r="P909327" s="83"/>
    </row>
    <row r="909328" spans="16:16" x14ac:dyDescent="0.3">
      <c r="P909328" s="83"/>
    </row>
    <row r="909329" spans="16:16" x14ac:dyDescent="0.3">
      <c r="P909329" s="83"/>
    </row>
    <row r="909330" spans="16:16" x14ac:dyDescent="0.3">
      <c r="P909330" s="83"/>
    </row>
    <row r="909331" spans="16:16" x14ac:dyDescent="0.3">
      <c r="P909331" s="83"/>
    </row>
    <row r="909332" spans="16:16" x14ac:dyDescent="0.3">
      <c r="P909332" s="83"/>
    </row>
    <row r="909333" spans="16:16" x14ac:dyDescent="0.3">
      <c r="P909333" s="83"/>
    </row>
    <row r="909334" spans="16:16" x14ac:dyDescent="0.3">
      <c r="P909334" s="83"/>
    </row>
    <row r="909335" spans="16:16" x14ac:dyDescent="0.3">
      <c r="P909335" s="83"/>
    </row>
    <row r="909336" spans="16:16" x14ac:dyDescent="0.3">
      <c r="P909336" s="83"/>
    </row>
    <row r="909337" spans="16:16" x14ac:dyDescent="0.3">
      <c r="P909337" s="83"/>
    </row>
    <row r="909338" spans="16:16" x14ac:dyDescent="0.3">
      <c r="P909338" s="83"/>
    </row>
    <row r="909339" spans="16:16" x14ac:dyDescent="0.3">
      <c r="P909339" s="83"/>
    </row>
    <row r="909340" spans="16:16" x14ac:dyDescent="0.3">
      <c r="P909340" s="83"/>
    </row>
    <row r="909341" spans="16:16" x14ac:dyDescent="0.3">
      <c r="P909341" s="83"/>
    </row>
    <row r="909342" spans="16:16" x14ac:dyDescent="0.3">
      <c r="P909342" s="83"/>
    </row>
    <row r="909343" spans="16:16" x14ac:dyDescent="0.3">
      <c r="P909343" s="83"/>
    </row>
    <row r="909344" spans="16:16" x14ac:dyDescent="0.3">
      <c r="P909344" s="83"/>
    </row>
    <row r="909345" spans="16:16" x14ac:dyDescent="0.3">
      <c r="P909345" s="83"/>
    </row>
    <row r="909346" spans="16:16" x14ac:dyDescent="0.3">
      <c r="P909346" s="83"/>
    </row>
    <row r="909347" spans="16:16" x14ac:dyDescent="0.3">
      <c r="P909347" s="83"/>
    </row>
    <row r="909348" spans="16:16" x14ac:dyDescent="0.3">
      <c r="P909348" s="83"/>
    </row>
    <row r="909349" spans="16:16" x14ac:dyDescent="0.3">
      <c r="P909349" s="83"/>
    </row>
    <row r="909350" spans="16:16" x14ac:dyDescent="0.3">
      <c r="P909350" s="83"/>
    </row>
    <row r="909351" spans="16:16" x14ac:dyDescent="0.3">
      <c r="P909351" s="83"/>
    </row>
    <row r="909352" spans="16:16" x14ac:dyDescent="0.3">
      <c r="P909352" s="83"/>
    </row>
    <row r="909353" spans="16:16" x14ac:dyDescent="0.3">
      <c r="P909353" s="83"/>
    </row>
    <row r="909354" spans="16:16" x14ac:dyDescent="0.3">
      <c r="P909354" s="83"/>
    </row>
    <row r="909355" spans="16:16" x14ac:dyDescent="0.3">
      <c r="P909355" s="83"/>
    </row>
    <row r="909356" spans="16:16" x14ac:dyDescent="0.3">
      <c r="P909356" s="83"/>
    </row>
    <row r="909357" spans="16:16" x14ac:dyDescent="0.3">
      <c r="P909357" s="83"/>
    </row>
    <row r="909358" spans="16:16" x14ac:dyDescent="0.3">
      <c r="P909358" s="83"/>
    </row>
    <row r="909359" spans="16:16" x14ac:dyDescent="0.3">
      <c r="P909359" s="83"/>
    </row>
    <row r="909360" spans="16:16" x14ac:dyDescent="0.3">
      <c r="P909360" s="83"/>
    </row>
    <row r="909361" spans="16:16" x14ac:dyDescent="0.3">
      <c r="P909361" s="83"/>
    </row>
    <row r="909362" spans="16:16" x14ac:dyDescent="0.3">
      <c r="P909362" s="83"/>
    </row>
    <row r="909363" spans="16:16" x14ac:dyDescent="0.3">
      <c r="P909363" s="83"/>
    </row>
    <row r="909364" spans="16:16" x14ac:dyDescent="0.3">
      <c r="P909364" s="83"/>
    </row>
    <row r="909365" spans="16:16" x14ac:dyDescent="0.3">
      <c r="P909365" s="83"/>
    </row>
    <row r="909366" spans="16:16" x14ac:dyDescent="0.3">
      <c r="P909366" s="83"/>
    </row>
    <row r="909367" spans="16:16" x14ac:dyDescent="0.3">
      <c r="P909367" s="83"/>
    </row>
    <row r="909368" spans="16:16" x14ac:dyDescent="0.3">
      <c r="P909368" s="83"/>
    </row>
    <row r="909369" spans="16:16" x14ac:dyDescent="0.3">
      <c r="P909369" s="83"/>
    </row>
    <row r="909370" spans="16:16" x14ac:dyDescent="0.3">
      <c r="P909370" s="83"/>
    </row>
    <row r="909371" spans="16:16" x14ac:dyDescent="0.3">
      <c r="P909371" s="83"/>
    </row>
    <row r="909372" spans="16:16" x14ac:dyDescent="0.3">
      <c r="P909372" s="83"/>
    </row>
    <row r="909373" spans="16:16" x14ac:dyDescent="0.3">
      <c r="P909373" s="83"/>
    </row>
    <row r="909374" spans="16:16" x14ac:dyDescent="0.3">
      <c r="P909374" s="83"/>
    </row>
    <row r="909375" spans="16:16" x14ac:dyDescent="0.3">
      <c r="P909375" s="83"/>
    </row>
    <row r="909376" spans="16:16" x14ac:dyDescent="0.3">
      <c r="P909376" s="83"/>
    </row>
    <row r="909377" spans="16:16" x14ac:dyDescent="0.3">
      <c r="P909377" s="83"/>
    </row>
    <row r="909378" spans="16:16" x14ac:dyDescent="0.3">
      <c r="P909378" s="83"/>
    </row>
    <row r="909379" spans="16:16" x14ac:dyDescent="0.3">
      <c r="P909379" s="83"/>
    </row>
    <row r="909380" spans="16:16" x14ac:dyDescent="0.3">
      <c r="P909380" s="83"/>
    </row>
    <row r="909381" spans="16:16" x14ac:dyDescent="0.3">
      <c r="P909381" s="83"/>
    </row>
    <row r="909382" spans="16:16" x14ac:dyDescent="0.3">
      <c r="P909382" s="83"/>
    </row>
    <row r="909383" spans="16:16" x14ac:dyDescent="0.3">
      <c r="P909383" s="83"/>
    </row>
    <row r="909384" spans="16:16" x14ac:dyDescent="0.3">
      <c r="P909384" s="83"/>
    </row>
    <row r="909385" spans="16:16" x14ac:dyDescent="0.3">
      <c r="P909385" s="83"/>
    </row>
    <row r="909386" spans="16:16" x14ac:dyDescent="0.3">
      <c r="P909386" s="83"/>
    </row>
    <row r="909387" spans="16:16" x14ac:dyDescent="0.3">
      <c r="P909387" s="83"/>
    </row>
    <row r="909388" spans="16:16" x14ac:dyDescent="0.3">
      <c r="P909388" s="83"/>
    </row>
    <row r="909389" spans="16:16" x14ac:dyDescent="0.3">
      <c r="P909389" s="83"/>
    </row>
    <row r="909390" spans="16:16" x14ac:dyDescent="0.3">
      <c r="P909390" s="83"/>
    </row>
    <row r="909391" spans="16:16" x14ac:dyDescent="0.3">
      <c r="P909391" s="83"/>
    </row>
    <row r="909392" spans="16:16" x14ac:dyDescent="0.3">
      <c r="P909392" s="83"/>
    </row>
    <row r="909393" spans="16:16" x14ac:dyDescent="0.3">
      <c r="P909393" s="83"/>
    </row>
    <row r="909394" spans="16:16" x14ac:dyDescent="0.3">
      <c r="P909394" s="83"/>
    </row>
    <row r="909395" spans="16:16" x14ac:dyDescent="0.3">
      <c r="P909395" s="83"/>
    </row>
    <row r="909396" spans="16:16" x14ac:dyDescent="0.3">
      <c r="P909396" s="83"/>
    </row>
    <row r="909397" spans="16:16" x14ac:dyDescent="0.3">
      <c r="P909397" s="83"/>
    </row>
    <row r="909398" spans="16:16" x14ac:dyDescent="0.3">
      <c r="P909398" s="83"/>
    </row>
    <row r="909399" spans="16:16" x14ac:dyDescent="0.3">
      <c r="P909399" s="83"/>
    </row>
    <row r="909400" spans="16:16" x14ac:dyDescent="0.3">
      <c r="P909400" s="83"/>
    </row>
    <row r="909401" spans="16:16" x14ac:dyDescent="0.3">
      <c r="P909401" s="83"/>
    </row>
    <row r="909402" spans="16:16" x14ac:dyDescent="0.3">
      <c r="P909402" s="83"/>
    </row>
    <row r="909403" spans="16:16" x14ac:dyDescent="0.3">
      <c r="P909403" s="83"/>
    </row>
    <row r="909404" spans="16:16" x14ac:dyDescent="0.3">
      <c r="P909404" s="83"/>
    </row>
    <row r="909405" spans="16:16" x14ac:dyDescent="0.3">
      <c r="P909405" s="83"/>
    </row>
    <row r="909406" spans="16:16" x14ac:dyDescent="0.3">
      <c r="P909406" s="83"/>
    </row>
    <row r="909407" spans="16:16" x14ac:dyDescent="0.3">
      <c r="P909407" s="83"/>
    </row>
    <row r="909408" spans="16:16" x14ac:dyDescent="0.3">
      <c r="P909408" s="83"/>
    </row>
    <row r="909409" spans="16:16" x14ac:dyDescent="0.3">
      <c r="P909409" s="83"/>
    </row>
    <row r="909410" spans="16:16" x14ac:dyDescent="0.3">
      <c r="P909410" s="83"/>
    </row>
    <row r="909411" spans="16:16" x14ac:dyDescent="0.3">
      <c r="P909411" s="83"/>
    </row>
    <row r="909412" spans="16:16" x14ac:dyDescent="0.3">
      <c r="P909412" s="83"/>
    </row>
    <row r="909413" spans="16:16" x14ac:dyDescent="0.3">
      <c r="P909413" s="83"/>
    </row>
    <row r="909414" spans="16:16" x14ac:dyDescent="0.3">
      <c r="P909414" s="83"/>
    </row>
    <row r="909415" spans="16:16" x14ac:dyDescent="0.3">
      <c r="P909415" s="83"/>
    </row>
    <row r="909416" spans="16:16" x14ac:dyDescent="0.3">
      <c r="P909416" s="83"/>
    </row>
    <row r="909417" spans="16:16" x14ac:dyDescent="0.3">
      <c r="P909417" s="83"/>
    </row>
    <row r="909418" spans="16:16" x14ac:dyDescent="0.3">
      <c r="P909418" s="83"/>
    </row>
    <row r="909419" spans="16:16" x14ac:dyDescent="0.3">
      <c r="P909419" s="83"/>
    </row>
    <row r="909420" spans="16:16" x14ac:dyDescent="0.3">
      <c r="P909420" s="83"/>
    </row>
    <row r="909421" spans="16:16" x14ac:dyDescent="0.3">
      <c r="P909421" s="83"/>
    </row>
    <row r="909422" spans="16:16" x14ac:dyDescent="0.3">
      <c r="P909422" s="83"/>
    </row>
    <row r="909423" spans="16:16" x14ac:dyDescent="0.3">
      <c r="P909423" s="83"/>
    </row>
    <row r="909424" spans="16:16" x14ac:dyDescent="0.3">
      <c r="P909424" s="83"/>
    </row>
    <row r="909425" spans="16:16" x14ac:dyDescent="0.3">
      <c r="P909425" s="83"/>
    </row>
    <row r="909426" spans="16:16" x14ac:dyDescent="0.3">
      <c r="P909426" s="83"/>
    </row>
    <row r="909427" spans="16:16" x14ac:dyDescent="0.3">
      <c r="P909427" s="83"/>
    </row>
    <row r="909428" spans="16:16" x14ac:dyDescent="0.3">
      <c r="P909428" s="83"/>
    </row>
    <row r="909429" spans="16:16" x14ac:dyDescent="0.3">
      <c r="P909429" s="83"/>
    </row>
    <row r="909430" spans="16:16" x14ac:dyDescent="0.3">
      <c r="P909430" s="83"/>
    </row>
    <row r="909431" spans="16:16" x14ac:dyDescent="0.3">
      <c r="P909431" s="83"/>
    </row>
    <row r="909432" spans="16:16" x14ac:dyDescent="0.3">
      <c r="P909432" s="83"/>
    </row>
    <row r="909433" spans="16:16" x14ac:dyDescent="0.3">
      <c r="P909433" s="83"/>
    </row>
    <row r="909434" spans="16:16" x14ac:dyDescent="0.3">
      <c r="P909434" s="83"/>
    </row>
    <row r="909435" spans="16:16" x14ac:dyDescent="0.3">
      <c r="P909435" s="83"/>
    </row>
    <row r="909436" spans="16:16" x14ac:dyDescent="0.3">
      <c r="P909436" s="83"/>
    </row>
    <row r="909437" spans="16:16" x14ac:dyDescent="0.3">
      <c r="P909437" s="83"/>
    </row>
    <row r="909438" spans="16:16" x14ac:dyDescent="0.3">
      <c r="P909438" s="83"/>
    </row>
    <row r="909439" spans="16:16" x14ac:dyDescent="0.3">
      <c r="P909439" s="83"/>
    </row>
    <row r="909440" spans="16:16" x14ac:dyDescent="0.3">
      <c r="P909440" s="83"/>
    </row>
    <row r="909441" spans="16:16" x14ac:dyDescent="0.3">
      <c r="P909441" s="83"/>
    </row>
    <row r="909442" spans="16:16" x14ac:dyDescent="0.3">
      <c r="P909442" s="83"/>
    </row>
    <row r="909443" spans="16:16" x14ac:dyDescent="0.3">
      <c r="P909443" s="83"/>
    </row>
    <row r="909444" spans="16:16" x14ac:dyDescent="0.3">
      <c r="P909444" s="83"/>
    </row>
    <row r="909445" spans="16:16" x14ac:dyDescent="0.3">
      <c r="P909445" s="83"/>
    </row>
    <row r="909446" spans="16:16" x14ac:dyDescent="0.3">
      <c r="P909446" s="83"/>
    </row>
    <row r="909447" spans="16:16" x14ac:dyDescent="0.3">
      <c r="P909447" s="83"/>
    </row>
    <row r="909448" spans="16:16" x14ac:dyDescent="0.3">
      <c r="P909448" s="83"/>
    </row>
    <row r="909449" spans="16:16" x14ac:dyDescent="0.3">
      <c r="P909449" s="83"/>
    </row>
    <row r="909450" spans="16:16" x14ac:dyDescent="0.3">
      <c r="P909450" s="83"/>
    </row>
    <row r="909451" spans="16:16" x14ac:dyDescent="0.3">
      <c r="P909451" s="83"/>
    </row>
    <row r="909452" spans="16:16" x14ac:dyDescent="0.3">
      <c r="P909452" s="83"/>
    </row>
    <row r="909453" spans="16:16" x14ac:dyDescent="0.3">
      <c r="P909453" s="83"/>
    </row>
    <row r="909454" spans="16:16" x14ac:dyDescent="0.3">
      <c r="P909454" s="83"/>
    </row>
    <row r="909455" spans="16:16" x14ac:dyDescent="0.3">
      <c r="P909455" s="83"/>
    </row>
    <row r="909456" spans="16:16" x14ac:dyDescent="0.3">
      <c r="P909456" s="83"/>
    </row>
    <row r="909457" spans="16:16" x14ac:dyDescent="0.3">
      <c r="P909457" s="83"/>
    </row>
    <row r="909458" spans="16:16" x14ac:dyDescent="0.3">
      <c r="P909458" s="83"/>
    </row>
    <row r="909459" spans="16:16" x14ac:dyDescent="0.3">
      <c r="P909459" s="83"/>
    </row>
    <row r="909460" spans="16:16" x14ac:dyDescent="0.3">
      <c r="P909460" s="83"/>
    </row>
    <row r="909461" spans="16:16" x14ac:dyDescent="0.3">
      <c r="P909461" s="83"/>
    </row>
    <row r="909462" spans="16:16" x14ac:dyDescent="0.3">
      <c r="P909462" s="83"/>
    </row>
    <row r="909463" spans="16:16" x14ac:dyDescent="0.3">
      <c r="P909463" s="83"/>
    </row>
    <row r="909464" spans="16:16" x14ac:dyDescent="0.3">
      <c r="P909464" s="83"/>
    </row>
    <row r="909465" spans="16:16" x14ac:dyDescent="0.3">
      <c r="P909465" s="83"/>
    </row>
    <row r="909466" spans="16:16" x14ac:dyDescent="0.3">
      <c r="P909466" s="83"/>
    </row>
    <row r="909467" spans="16:16" x14ac:dyDescent="0.3">
      <c r="P909467" s="83"/>
    </row>
    <row r="909468" spans="16:16" x14ac:dyDescent="0.3">
      <c r="P909468" s="83"/>
    </row>
    <row r="909469" spans="16:16" x14ac:dyDescent="0.3">
      <c r="P909469" s="83"/>
    </row>
    <row r="909470" spans="16:16" x14ac:dyDescent="0.3">
      <c r="P909470" s="83"/>
    </row>
    <row r="909471" spans="16:16" x14ac:dyDescent="0.3">
      <c r="P909471" s="83"/>
    </row>
    <row r="909472" spans="16:16" x14ac:dyDescent="0.3">
      <c r="P909472" s="83"/>
    </row>
    <row r="909473" spans="16:16" x14ac:dyDescent="0.3">
      <c r="P909473" s="83"/>
    </row>
    <row r="909474" spans="16:16" x14ac:dyDescent="0.3">
      <c r="P909474" s="83"/>
    </row>
    <row r="909475" spans="16:16" x14ac:dyDescent="0.3">
      <c r="P909475" s="83"/>
    </row>
    <row r="909476" spans="16:16" x14ac:dyDescent="0.3">
      <c r="P909476" s="83"/>
    </row>
    <row r="909477" spans="16:16" x14ac:dyDescent="0.3">
      <c r="P909477" s="83"/>
    </row>
    <row r="909478" spans="16:16" x14ac:dyDescent="0.3">
      <c r="P909478" s="83"/>
    </row>
    <row r="909479" spans="16:16" x14ac:dyDescent="0.3">
      <c r="P909479" s="83"/>
    </row>
    <row r="909480" spans="16:16" x14ac:dyDescent="0.3">
      <c r="P909480" s="83"/>
    </row>
    <row r="909481" spans="16:16" x14ac:dyDescent="0.3">
      <c r="P909481" s="83"/>
    </row>
    <row r="909482" spans="16:16" x14ac:dyDescent="0.3">
      <c r="P909482" s="83"/>
    </row>
    <row r="909483" spans="16:16" x14ac:dyDescent="0.3">
      <c r="P909483" s="83"/>
    </row>
    <row r="909484" spans="16:16" x14ac:dyDescent="0.3">
      <c r="P909484" s="83"/>
    </row>
    <row r="909485" spans="16:16" x14ac:dyDescent="0.3">
      <c r="P909485" s="83"/>
    </row>
    <row r="909486" spans="16:16" x14ac:dyDescent="0.3">
      <c r="P909486" s="83"/>
    </row>
    <row r="909487" spans="16:16" x14ac:dyDescent="0.3">
      <c r="P909487" s="83"/>
    </row>
    <row r="909488" spans="16:16" x14ac:dyDescent="0.3">
      <c r="P909488" s="83"/>
    </row>
    <row r="909489" spans="16:16" x14ac:dyDescent="0.3">
      <c r="P909489" s="83"/>
    </row>
    <row r="909490" spans="16:16" x14ac:dyDescent="0.3">
      <c r="P909490" s="83"/>
    </row>
    <row r="909491" spans="16:16" x14ac:dyDescent="0.3">
      <c r="P909491" s="83"/>
    </row>
    <row r="909492" spans="16:16" x14ac:dyDescent="0.3">
      <c r="P909492" s="83"/>
    </row>
    <row r="909493" spans="16:16" x14ac:dyDescent="0.3">
      <c r="P909493" s="83"/>
    </row>
    <row r="909494" spans="16:16" x14ac:dyDescent="0.3">
      <c r="P909494" s="83"/>
    </row>
    <row r="909495" spans="16:16" x14ac:dyDescent="0.3">
      <c r="P909495" s="83"/>
    </row>
    <row r="909496" spans="16:16" x14ac:dyDescent="0.3">
      <c r="P909496" s="83"/>
    </row>
    <row r="909497" spans="16:16" x14ac:dyDescent="0.3">
      <c r="P909497" s="83"/>
    </row>
    <row r="909498" spans="16:16" x14ac:dyDescent="0.3">
      <c r="P909498" s="83"/>
    </row>
    <row r="909499" spans="16:16" x14ac:dyDescent="0.3">
      <c r="P909499" s="83"/>
    </row>
    <row r="909500" spans="16:16" x14ac:dyDescent="0.3">
      <c r="P909500" s="83"/>
    </row>
    <row r="909501" spans="16:16" x14ac:dyDescent="0.3">
      <c r="P909501" s="83"/>
    </row>
    <row r="909502" spans="16:16" x14ac:dyDescent="0.3">
      <c r="P909502" s="83"/>
    </row>
    <row r="909503" spans="16:16" x14ac:dyDescent="0.3">
      <c r="P909503" s="83"/>
    </row>
    <row r="909504" spans="16:16" x14ac:dyDescent="0.3">
      <c r="P909504" s="83"/>
    </row>
    <row r="909505" spans="16:16" x14ac:dyDescent="0.3">
      <c r="P909505" s="83"/>
    </row>
    <row r="909506" spans="16:16" x14ac:dyDescent="0.3">
      <c r="P909506" s="83"/>
    </row>
    <row r="909507" spans="16:16" x14ac:dyDescent="0.3">
      <c r="P909507" s="83"/>
    </row>
    <row r="909508" spans="16:16" x14ac:dyDescent="0.3">
      <c r="P909508" s="83"/>
    </row>
    <row r="909509" spans="16:16" x14ac:dyDescent="0.3">
      <c r="P909509" s="83"/>
    </row>
    <row r="909510" spans="16:16" x14ac:dyDescent="0.3">
      <c r="P909510" s="83"/>
    </row>
    <row r="909511" spans="16:16" x14ac:dyDescent="0.3">
      <c r="P909511" s="83"/>
    </row>
    <row r="909512" spans="16:16" x14ac:dyDescent="0.3">
      <c r="P909512" s="83"/>
    </row>
    <row r="909513" spans="16:16" x14ac:dyDescent="0.3">
      <c r="P909513" s="83"/>
    </row>
    <row r="909514" spans="16:16" x14ac:dyDescent="0.3">
      <c r="P909514" s="83"/>
    </row>
    <row r="909515" spans="16:16" x14ac:dyDescent="0.3">
      <c r="P909515" s="83"/>
    </row>
    <row r="909516" spans="16:16" x14ac:dyDescent="0.3">
      <c r="P909516" s="83"/>
    </row>
    <row r="909517" spans="16:16" x14ac:dyDescent="0.3">
      <c r="P909517" s="83"/>
    </row>
    <row r="909518" spans="16:16" x14ac:dyDescent="0.3">
      <c r="P909518" s="83"/>
    </row>
    <row r="909519" spans="16:16" x14ac:dyDescent="0.3">
      <c r="P909519" s="83"/>
    </row>
    <row r="909520" spans="16:16" x14ac:dyDescent="0.3">
      <c r="P909520" s="83"/>
    </row>
    <row r="909521" spans="16:16" x14ac:dyDescent="0.3">
      <c r="P909521" s="83"/>
    </row>
    <row r="909522" spans="16:16" x14ac:dyDescent="0.3">
      <c r="P909522" s="83"/>
    </row>
    <row r="909523" spans="16:16" x14ac:dyDescent="0.3">
      <c r="P909523" s="83"/>
    </row>
    <row r="909524" spans="16:16" x14ac:dyDescent="0.3">
      <c r="P909524" s="83"/>
    </row>
    <row r="909525" spans="16:16" x14ac:dyDescent="0.3">
      <c r="P909525" s="83"/>
    </row>
    <row r="909526" spans="16:16" x14ac:dyDescent="0.3">
      <c r="P909526" s="83"/>
    </row>
    <row r="909527" spans="16:16" x14ac:dyDescent="0.3">
      <c r="P909527" s="83"/>
    </row>
    <row r="909528" spans="16:16" x14ac:dyDescent="0.3">
      <c r="P909528" s="83"/>
    </row>
    <row r="909529" spans="16:16" x14ac:dyDescent="0.3">
      <c r="P909529" s="83"/>
    </row>
    <row r="909530" spans="16:16" x14ac:dyDescent="0.3">
      <c r="P909530" s="83"/>
    </row>
    <row r="909531" spans="16:16" x14ac:dyDescent="0.3">
      <c r="P909531" s="83"/>
    </row>
    <row r="909532" spans="16:16" x14ac:dyDescent="0.3">
      <c r="P909532" s="83"/>
    </row>
    <row r="909533" spans="16:16" x14ac:dyDescent="0.3">
      <c r="P909533" s="83"/>
    </row>
    <row r="909534" spans="16:16" x14ac:dyDescent="0.3">
      <c r="P909534" s="83"/>
    </row>
    <row r="909535" spans="16:16" x14ac:dyDescent="0.3">
      <c r="P909535" s="83"/>
    </row>
    <row r="909536" spans="16:16" x14ac:dyDescent="0.3">
      <c r="P909536" s="83"/>
    </row>
    <row r="909537" spans="16:16" x14ac:dyDescent="0.3">
      <c r="P909537" s="83"/>
    </row>
    <row r="909538" spans="16:16" x14ac:dyDescent="0.3">
      <c r="P909538" s="83"/>
    </row>
    <row r="909539" spans="16:16" x14ac:dyDescent="0.3">
      <c r="P909539" s="83"/>
    </row>
    <row r="909540" spans="16:16" x14ac:dyDescent="0.3">
      <c r="P909540" s="83"/>
    </row>
    <row r="909541" spans="16:16" x14ac:dyDescent="0.3">
      <c r="P909541" s="83"/>
    </row>
    <row r="909542" spans="16:16" x14ac:dyDescent="0.3">
      <c r="P909542" s="83"/>
    </row>
    <row r="909543" spans="16:16" x14ac:dyDescent="0.3">
      <c r="P909543" s="83"/>
    </row>
    <row r="909544" spans="16:16" x14ac:dyDescent="0.3">
      <c r="P909544" s="83"/>
    </row>
    <row r="909545" spans="16:16" x14ac:dyDescent="0.3">
      <c r="P909545" s="83"/>
    </row>
    <row r="909546" spans="16:16" x14ac:dyDescent="0.3">
      <c r="P909546" s="83"/>
    </row>
    <row r="909547" spans="16:16" x14ac:dyDescent="0.3">
      <c r="P909547" s="83"/>
    </row>
    <row r="909548" spans="16:16" x14ac:dyDescent="0.3">
      <c r="P909548" s="83"/>
    </row>
    <row r="909549" spans="16:16" x14ac:dyDescent="0.3">
      <c r="P909549" s="83"/>
    </row>
    <row r="909550" spans="16:16" x14ac:dyDescent="0.3">
      <c r="P909550" s="83"/>
    </row>
    <row r="909551" spans="16:16" x14ac:dyDescent="0.3">
      <c r="P909551" s="83"/>
    </row>
    <row r="909552" spans="16:16" x14ac:dyDescent="0.3">
      <c r="P909552" s="83"/>
    </row>
    <row r="909553" spans="16:16" x14ac:dyDescent="0.3">
      <c r="P909553" s="83"/>
    </row>
    <row r="909554" spans="16:16" x14ac:dyDescent="0.3">
      <c r="P909554" s="83"/>
    </row>
    <row r="909555" spans="16:16" x14ac:dyDescent="0.3">
      <c r="P909555" s="83"/>
    </row>
    <row r="909556" spans="16:16" x14ac:dyDescent="0.3">
      <c r="P909556" s="83"/>
    </row>
    <row r="909557" spans="16:16" x14ac:dyDescent="0.3">
      <c r="P909557" s="83"/>
    </row>
    <row r="909558" spans="16:16" x14ac:dyDescent="0.3">
      <c r="P909558" s="83"/>
    </row>
    <row r="909559" spans="16:16" x14ac:dyDescent="0.3">
      <c r="P909559" s="83"/>
    </row>
    <row r="909560" spans="16:16" x14ac:dyDescent="0.3">
      <c r="P909560" s="83"/>
    </row>
    <row r="909561" spans="16:16" x14ac:dyDescent="0.3">
      <c r="P909561" s="83"/>
    </row>
    <row r="909562" spans="16:16" x14ac:dyDescent="0.3">
      <c r="P909562" s="83"/>
    </row>
    <row r="909563" spans="16:16" x14ac:dyDescent="0.3">
      <c r="P909563" s="83"/>
    </row>
    <row r="909564" spans="16:16" x14ac:dyDescent="0.3">
      <c r="P909564" s="83"/>
    </row>
    <row r="909565" spans="16:16" x14ac:dyDescent="0.3">
      <c r="P909565" s="83"/>
    </row>
    <row r="909566" spans="16:16" x14ac:dyDescent="0.3">
      <c r="P909566" s="83"/>
    </row>
    <row r="909567" spans="16:16" x14ac:dyDescent="0.3">
      <c r="P909567" s="83"/>
    </row>
    <row r="909568" spans="16:16" x14ac:dyDescent="0.3">
      <c r="P909568" s="83"/>
    </row>
    <row r="909569" spans="16:16" x14ac:dyDescent="0.3">
      <c r="P909569" s="83"/>
    </row>
    <row r="909570" spans="16:16" x14ac:dyDescent="0.3">
      <c r="P909570" s="83"/>
    </row>
    <row r="909571" spans="16:16" x14ac:dyDescent="0.3">
      <c r="P909571" s="83"/>
    </row>
    <row r="909572" spans="16:16" x14ac:dyDescent="0.3">
      <c r="P909572" s="83"/>
    </row>
    <row r="909573" spans="16:16" x14ac:dyDescent="0.3">
      <c r="P909573" s="83"/>
    </row>
    <row r="909574" spans="16:16" x14ac:dyDescent="0.3">
      <c r="P909574" s="83"/>
    </row>
    <row r="909575" spans="16:16" x14ac:dyDescent="0.3">
      <c r="P909575" s="83"/>
    </row>
    <row r="909576" spans="16:16" x14ac:dyDescent="0.3">
      <c r="P909576" s="83"/>
    </row>
    <row r="909577" spans="16:16" x14ac:dyDescent="0.3">
      <c r="P909577" s="83"/>
    </row>
    <row r="909578" spans="16:16" x14ac:dyDescent="0.3">
      <c r="P909578" s="83"/>
    </row>
    <row r="909579" spans="16:16" x14ac:dyDescent="0.3">
      <c r="P909579" s="83"/>
    </row>
    <row r="909580" spans="16:16" x14ac:dyDescent="0.3">
      <c r="P909580" s="83"/>
    </row>
    <row r="909581" spans="16:16" x14ac:dyDescent="0.3">
      <c r="P909581" s="83"/>
    </row>
    <row r="909582" spans="16:16" x14ac:dyDescent="0.3">
      <c r="P909582" s="83"/>
    </row>
    <row r="909583" spans="16:16" x14ac:dyDescent="0.3">
      <c r="P909583" s="83"/>
    </row>
    <row r="909584" spans="16:16" x14ac:dyDescent="0.3">
      <c r="P909584" s="83"/>
    </row>
    <row r="909585" spans="16:16" x14ac:dyDescent="0.3">
      <c r="P909585" s="83"/>
    </row>
    <row r="909586" spans="16:16" x14ac:dyDescent="0.3">
      <c r="P909586" s="83"/>
    </row>
    <row r="909587" spans="16:16" x14ac:dyDescent="0.3">
      <c r="P909587" s="83"/>
    </row>
    <row r="909588" spans="16:16" x14ac:dyDescent="0.3">
      <c r="P909588" s="83"/>
    </row>
    <row r="909589" spans="16:16" x14ac:dyDescent="0.3">
      <c r="P909589" s="83"/>
    </row>
    <row r="909590" spans="16:16" x14ac:dyDescent="0.3">
      <c r="P909590" s="83"/>
    </row>
    <row r="909591" spans="16:16" x14ac:dyDescent="0.3">
      <c r="P909591" s="83"/>
    </row>
    <row r="909592" spans="16:16" x14ac:dyDescent="0.3">
      <c r="P909592" s="83"/>
    </row>
    <row r="909593" spans="16:16" x14ac:dyDescent="0.3">
      <c r="P909593" s="83"/>
    </row>
    <row r="909594" spans="16:16" x14ac:dyDescent="0.3">
      <c r="P909594" s="83"/>
    </row>
    <row r="909595" spans="16:16" x14ac:dyDescent="0.3">
      <c r="P909595" s="83"/>
    </row>
    <row r="909596" spans="16:16" x14ac:dyDescent="0.3">
      <c r="P909596" s="83"/>
    </row>
    <row r="909597" spans="16:16" x14ac:dyDescent="0.3">
      <c r="P909597" s="83"/>
    </row>
    <row r="909598" spans="16:16" x14ac:dyDescent="0.3">
      <c r="P909598" s="83"/>
    </row>
    <row r="909599" spans="16:16" x14ac:dyDescent="0.3">
      <c r="P909599" s="83"/>
    </row>
    <row r="909600" spans="16:16" x14ac:dyDescent="0.3">
      <c r="P909600" s="83"/>
    </row>
    <row r="909601" spans="16:16" x14ac:dyDescent="0.3">
      <c r="P909601" s="83"/>
    </row>
    <row r="909602" spans="16:16" x14ac:dyDescent="0.3">
      <c r="P909602" s="83"/>
    </row>
    <row r="909603" spans="16:16" x14ac:dyDescent="0.3">
      <c r="P909603" s="83"/>
    </row>
    <row r="909604" spans="16:16" x14ac:dyDescent="0.3">
      <c r="P909604" s="83"/>
    </row>
    <row r="909605" spans="16:16" x14ac:dyDescent="0.3">
      <c r="P909605" s="83"/>
    </row>
    <row r="909606" spans="16:16" x14ac:dyDescent="0.3">
      <c r="P909606" s="83"/>
    </row>
    <row r="909607" spans="16:16" x14ac:dyDescent="0.3">
      <c r="P909607" s="83"/>
    </row>
    <row r="909608" spans="16:16" x14ac:dyDescent="0.3">
      <c r="P909608" s="83"/>
    </row>
    <row r="909609" spans="16:16" x14ac:dyDescent="0.3">
      <c r="P909609" s="83"/>
    </row>
    <row r="909610" spans="16:16" x14ac:dyDescent="0.3">
      <c r="P909610" s="83"/>
    </row>
    <row r="909611" spans="16:16" x14ac:dyDescent="0.3">
      <c r="P909611" s="83"/>
    </row>
    <row r="909612" spans="16:16" x14ac:dyDescent="0.3">
      <c r="P909612" s="83"/>
    </row>
    <row r="909613" spans="16:16" x14ac:dyDescent="0.3">
      <c r="P909613" s="83"/>
    </row>
    <row r="909614" spans="16:16" x14ac:dyDescent="0.3">
      <c r="P909614" s="83"/>
    </row>
    <row r="909615" spans="16:16" x14ac:dyDescent="0.3">
      <c r="P909615" s="83"/>
    </row>
    <row r="909616" spans="16:16" x14ac:dyDescent="0.3">
      <c r="P909616" s="83"/>
    </row>
    <row r="909617" spans="16:16" x14ac:dyDescent="0.3">
      <c r="P909617" s="83"/>
    </row>
    <row r="909618" spans="16:16" x14ac:dyDescent="0.3">
      <c r="P909618" s="83"/>
    </row>
    <row r="909619" spans="16:16" x14ac:dyDescent="0.3">
      <c r="P909619" s="83"/>
    </row>
    <row r="909620" spans="16:16" x14ac:dyDescent="0.3">
      <c r="P909620" s="83"/>
    </row>
    <row r="909621" spans="16:16" x14ac:dyDescent="0.3">
      <c r="P909621" s="83"/>
    </row>
    <row r="909622" spans="16:16" x14ac:dyDescent="0.3">
      <c r="P909622" s="83"/>
    </row>
    <row r="909623" spans="16:16" x14ac:dyDescent="0.3">
      <c r="P909623" s="83"/>
    </row>
    <row r="909624" spans="16:16" x14ac:dyDescent="0.3">
      <c r="P909624" s="83"/>
    </row>
    <row r="909625" spans="16:16" x14ac:dyDescent="0.3">
      <c r="P909625" s="83"/>
    </row>
    <row r="909626" spans="16:16" x14ac:dyDescent="0.3">
      <c r="P909626" s="83"/>
    </row>
    <row r="909627" spans="16:16" x14ac:dyDescent="0.3">
      <c r="P909627" s="83"/>
    </row>
    <row r="909628" spans="16:16" x14ac:dyDescent="0.3">
      <c r="P909628" s="83"/>
    </row>
    <row r="909629" spans="16:16" x14ac:dyDescent="0.3">
      <c r="P909629" s="83"/>
    </row>
    <row r="909630" spans="16:16" x14ac:dyDescent="0.3">
      <c r="P909630" s="83"/>
    </row>
    <row r="909631" spans="16:16" x14ac:dyDescent="0.3">
      <c r="P909631" s="83"/>
    </row>
    <row r="909632" spans="16:16" x14ac:dyDescent="0.3">
      <c r="P909632" s="83"/>
    </row>
    <row r="909633" spans="16:16" x14ac:dyDescent="0.3">
      <c r="P909633" s="83"/>
    </row>
    <row r="909634" spans="16:16" x14ac:dyDescent="0.3">
      <c r="P909634" s="83"/>
    </row>
    <row r="909635" spans="16:16" x14ac:dyDescent="0.3">
      <c r="P909635" s="83"/>
    </row>
    <row r="909636" spans="16:16" x14ac:dyDescent="0.3">
      <c r="P909636" s="83"/>
    </row>
    <row r="909637" spans="16:16" x14ac:dyDescent="0.3">
      <c r="P909637" s="83"/>
    </row>
    <row r="909638" spans="16:16" x14ac:dyDescent="0.3">
      <c r="P909638" s="83"/>
    </row>
    <row r="909639" spans="16:16" x14ac:dyDescent="0.3">
      <c r="P909639" s="83"/>
    </row>
    <row r="909640" spans="16:16" x14ac:dyDescent="0.3">
      <c r="P909640" s="83"/>
    </row>
    <row r="909641" spans="16:16" x14ac:dyDescent="0.3">
      <c r="P909641" s="83"/>
    </row>
    <row r="909642" spans="16:16" x14ac:dyDescent="0.3">
      <c r="P909642" s="83"/>
    </row>
    <row r="909643" spans="16:16" x14ac:dyDescent="0.3">
      <c r="P909643" s="83"/>
    </row>
    <row r="909644" spans="16:16" x14ac:dyDescent="0.3">
      <c r="P909644" s="83"/>
    </row>
    <row r="909645" spans="16:16" x14ac:dyDescent="0.3">
      <c r="P909645" s="83"/>
    </row>
    <row r="909646" spans="16:16" x14ac:dyDescent="0.3">
      <c r="P909646" s="83"/>
    </row>
    <row r="909647" spans="16:16" x14ac:dyDescent="0.3">
      <c r="P909647" s="83"/>
    </row>
    <row r="909648" spans="16:16" x14ac:dyDescent="0.3">
      <c r="P909648" s="83"/>
    </row>
    <row r="909649" spans="16:16" x14ac:dyDescent="0.3">
      <c r="P909649" s="83"/>
    </row>
    <row r="909650" spans="16:16" x14ac:dyDescent="0.3">
      <c r="P909650" s="83"/>
    </row>
    <row r="909651" spans="16:16" x14ac:dyDescent="0.3">
      <c r="P909651" s="83"/>
    </row>
    <row r="909652" spans="16:16" x14ac:dyDescent="0.3">
      <c r="P909652" s="83"/>
    </row>
    <row r="909653" spans="16:16" x14ac:dyDescent="0.3">
      <c r="P909653" s="83"/>
    </row>
    <row r="909654" spans="16:16" x14ac:dyDescent="0.3">
      <c r="P909654" s="83"/>
    </row>
    <row r="909655" spans="16:16" x14ac:dyDescent="0.3">
      <c r="P909655" s="83"/>
    </row>
    <row r="909656" spans="16:16" x14ac:dyDescent="0.3">
      <c r="P909656" s="83"/>
    </row>
    <row r="909657" spans="16:16" x14ac:dyDescent="0.3">
      <c r="P909657" s="83"/>
    </row>
    <row r="909658" spans="16:16" x14ac:dyDescent="0.3">
      <c r="P909658" s="83"/>
    </row>
    <row r="909659" spans="16:16" x14ac:dyDescent="0.3">
      <c r="P909659" s="83"/>
    </row>
    <row r="909660" spans="16:16" x14ac:dyDescent="0.3">
      <c r="P909660" s="83"/>
    </row>
    <row r="909661" spans="16:16" x14ac:dyDescent="0.3">
      <c r="P909661" s="83"/>
    </row>
    <row r="909662" spans="16:16" x14ac:dyDescent="0.3">
      <c r="P909662" s="83"/>
    </row>
    <row r="909663" spans="16:16" x14ac:dyDescent="0.3">
      <c r="P909663" s="83"/>
    </row>
    <row r="909664" spans="16:16" x14ac:dyDescent="0.3">
      <c r="P909664" s="83"/>
    </row>
    <row r="909665" spans="16:16" x14ac:dyDescent="0.3">
      <c r="P909665" s="83"/>
    </row>
    <row r="909666" spans="16:16" x14ac:dyDescent="0.3">
      <c r="P909666" s="83"/>
    </row>
    <row r="909667" spans="16:16" x14ac:dyDescent="0.3">
      <c r="P909667" s="83"/>
    </row>
    <row r="909668" spans="16:16" x14ac:dyDescent="0.3">
      <c r="P909668" s="83"/>
    </row>
    <row r="909669" spans="16:16" x14ac:dyDescent="0.3">
      <c r="P909669" s="83"/>
    </row>
    <row r="909670" spans="16:16" x14ac:dyDescent="0.3">
      <c r="P909670" s="83"/>
    </row>
    <row r="909671" spans="16:16" x14ac:dyDescent="0.3">
      <c r="P909671" s="83"/>
    </row>
    <row r="909672" spans="16:16" x14ac:dyDescent="0.3">
      <c r="P909672" s="83"/>
    </row>
    <row r="909673" spans="16:16" x14ac:dyDescent="0.3">
      <c r="P909673" s="83"/>
    </row>
    <row r="909674" spans="16:16" x14ac:dyDescent="0.3">
      <c r="P909674" s="83"/>
    </row>
    <row r="909675" spans="16:16" x14ac:dyDescent="0.3">
      <c r="P909675" s="83"/>
    </row>
    <row r="909676" spans="16:16" x14ac:dyDescent="0.3">
      <c r="P909676" s="83"/>
    </row>
    <row r="909677" spans="16:16" x14ac:dyDescent="0.3">
      <c r="P909677" s="83"/>
    </row>
    <row r="909678" spans="16:16" x14ac:dyDescent="0.3">
      <c r="P909678" s="83"/>
    </row>
    <row r="909679" spans="16:16" x14ac:dyDescent="0.3">
      <c r="P909679" s="83"/>
    </row>
    <row r="909680" spans="16:16" x14ac:dyDescent="0.3">
      <c r="P909680" s="83"/>
    </row>
    <row r="909681" spans="16:16" x14ac:dyDescent="0.3">
      <c r="P909681" s="83"/>
    </row>
    <row r="909682" spans="16:16" x14ac:dyDescent="0.3">
      <c r="P909682" s="83"/>
    </row>
    <row r="909683" spans="16:16" x14ac:dyDescent="0.3">
      <c r="P909683" s="83"/>
    </row>
    <row r="909684" spans="16:16" x14ac:dyDescent="0.3">
      <c r="P909684" s="83"/>
    </row>
    <row r="909685" spans="16:16" x14ac:dyDescent="0.3">
      <c r="P909685" s="83"/>
    </row>
    <row r="909686" spans="16:16" x14ac:dyDescent="0.3">
      <c r="P909686" s="83"/>
    </row>
    <row r="909687" spans="16:16" x14ac:dyDescent="0.3">
      <c r="P909687" s="83"/>
    </row>
    <row r="909688" spans="16:16" x14ac:dyDescent="0.3">
      <c r="P909688" s="83"/>
    </row>
    <row r="909689" spans="16:16" x14ac:dyDescent="0.3">
      <c r="P909689" s="83"/>
    </row>
    <row r="909690" spans="16:16" x14ac:dyDescent="0.3">
      <c r="P909690" s="83"/>
    </row>
    <row r="909691" spans="16:16" x14ac:dyDescent="0.3">
      <c r="P909691" s="83"/>
    </row>
    <row r="909692" spans="16:16" x14ac:dyDescent="0.3">
      <c r="P909692" s="83"/>
    </row>
    <row r="909693" spans="16:16" x14ac:dyDescent="0.3">
      <c r="P909693" s="83"/>
    </row>
    <row r="909694" spans="16:16" x14ac:dyDescent="0.3">
      <c r="P909694" s="83"/>
    </row>
    <row r="909695" spans="16:16" x14ac:dyDescent="0.3">
      <c r="P909695" s="83"/>
    </row>
    <row r="909696" spans="16:16" x14ac:dyDescent="0.3">
      <c r="P909696" s="83"/>
    </row>
    <row r="909697" spans="16:16" x14ac:dyDescent="0.3">
      <c r="P909697" s="83"/>
    </row>
    <row r="909698" spans="16:16" x14ac:dyDescent="0.3">
      <c r="P909698" s="83"/>
    </row>
    <row r="909699" spans="16:16" x14ac:dyDescent="0.3">
      <c r="P909699" s="83"/>
    </row>
    <row r="909700" spans="16:16" x14ac:dyDescent="0.3">
      <c r="P909700" s="83"/>
    </row>
    <row r="909701" spans="16:16" x14ac:dyDescent="0.3">
      <c r="P909701" s="83"/>
    </row>
    <row r="909702" spans="16:16" x14ac:dyDescent="0.3">
      <c r="P909702" s="83"/>
    </row>
    <row r="909703" spans="16:16" x14ac:dyDescent="0.3">
      <c r="P909703" s="83"/>
    </row>
    <row r="909704" spans="16:16" x14ac:dyDescent="0.3">
      <c r="P909704" s="83"/>
    </row>
    <row r="909705" spans="16:16" x14ac:dyDescent="0.3">
      <c r="P909705" s="83"/>
    </row>
    <row r="909706" spans="16:16" x14ac:dyDescent="0.3">
      <c r="P909706" s="83"/>
    </row>
    <row r="909707" spans="16:16" x14ac:dyDescent="0.3">
      <c r="P909707" s="83"/>
    </row>
    <row r="909708" spans="16:16" x14ac:dyDescent="0.3">
      <c r="P909708" s="83"/>
    </row>
    <row r="909709" spans="16:16" x14ac:dyDescent="0.3">
      <c r="P909709" s="83"/>
    </row>
    <row r="909710" spans="16:16" x14ac:dyDescent="0.3">
      <c r="P909710" s="83"/>
    </row>
    <row r="909711" spans="16:16" x14ac:dyDescent="0.3">
      <c r="P909711" s="83"/>
    </row>
    <row r="909712" spans="16:16" x14ac:dyDescent="0.3">
      <c r="P909712" s="83"/>
    </row>
    <row r="909713" spans="16:16" x14ac:dyDescent="0.3">
      <c r="P909713" s="83"/>
    </row>
    <row r="909714" spans="16:16" x14ac:dyDescent="0.3">
      <c r="P909714" s="83"/>
    </row>
    <row r="909715" spans="16:16" x14ac:dyDescent="0.3">
      <c r="P909715" s="83"/>
    </row>
    <row r="909716" spans="16:16" x14ac:dyDescent="0.3">
      <c r="P909716" s="83"/>
    </row>
    <row r="909717" spans="16:16" x14ac:dyDescent="0.3">
      <c r="P909717" s="83"/>
    </row>
    <row r="909718" spans="16:16" x14ac:dyDescent="0.3">
      <c r="P909718" s="83"/>
    </row>
    <row r="909719" spans="16:16" x14ac:dyDescent="0.3">
      <c r="P909719" s="83"/>
    </row>
    <row r="909720" spans="16:16" x14ac:dyDescent="0.3">
      <c r="P909720" s="83"/>
    </row>
    <row r="909721" spans="16:16" x14ac:dyDescent="0.3">
      <c r="P909721" s="83"/>
    </row>
    <row r="909722" spans="16:16" x14ac:dyDescent="0.3">
      <c r="P909722" s="83"/>
    </row>
    <row r="909723" spans="16:16" x14ac:dyDescent="0.3">
      <c r="P909723" s="83"/>
    </row>
    <row r="909724" spans="16:16" x14ac:dyDescent="0.3">
      <c r="P909724" s="83"/>
    </row>
    <row r="909725" spans="16:16" x14ac:dyDescent="0.3">
      <c r="P909725" s="83"/>
    </row>
    <row r="909726" spans="16:16" x14ac:dyDescent="0.3">
      <c r="P909726" s="83"/>
    </row>
    <row r="909727" spans="16:16" x14ac:dyDescent="0.3">
      <c r="P909727" s="83"/>
    </row>
    <row r="909728" spans="16:16" x14ac:dyDescent="0.3">
      <c r="P909728" s="83"/>
    </row>
    <row r="909729" spans="16:16" x14ac:dyDescent="0.3">
      <c r="P909729" s="83"/>
    </row>
    <row r="909730" spans="16:16" x14ac:dyDescent="0.3">
      <c r="P909730" s="83"/>
    </row>
    <row r="909731" spans="16:16" x14ac:dyDescent="0.3">
      <c r="P909731" s="83"/>
    </row>
    <row r="909732" spans="16:16" x14ac:dyDescent="0.3">
      <c r="P909732" s="83"/>
    </row>
    <row r="909733" spans="16:16" x14ac:dyDescent="0.3">
      <c r="P909733" s="83"/>
    </row>
    <row r="909734" spans="16:16" x14ac:dyDescent="0.3">
      <c r="P909734" s="83"/>
    </row>
    <row r="909735" spans="16:16" x14ac:dyDescent="0.3">
      <c r="P909735" s="83"/>
    </row>
    <row r="909736" spans="16:16" x14ac:dyDescent="0.3">
      <c r="P909736" s="83"/>
    </row>
    <row r="909737" spans="16:16" x14ac:dyDescent="0.3">
      <c r="P909737" s="83"/>
    </row>
    <row r="909738" spans="16:16" x14ac:dyDescent="0.3">
      <c r="P909738" s="83"/>
    </row>
    <row r="909739" spans="16:16" x14ac:dyDescent="0.3">
      <c r="P909739" s="83"/>
    </row>
    <row r="909740" spans="16:16" x14ac:dyDescent="0.3">
      <c r="P909740" s="83"/>
    </row>
    <row r="909741" spans="16:16" x14ac:dyDescent="0.3">
      <c r="P909741" s="83"/>
    </row>
    <row r="909742" spans="16:16" x14ac:dyDescent="0.3">
      <c r="P909742" s="83"/>
    </row>
    <row r="909743" spans="16:16" x14ac:dyDescent="0.3">
      <c r="P909743" s="83"/>
    </row>
    <row r="909744" spans="16:16" x14ac:dyDescent="0.3">
      <c r="P909744" s="83"/>
    </row>
    <row r="909745" spans="16:16" x14ac:dyDescent="0.3">
      <c r="P909745" s="83"/>
    </row>
    <row r="909746" spans="16:16" x14ac:dyDescent="0.3">
      <c r="P909746" s="83"/>
    </row>
    <row r="909747" spans="16:16" x14ac:dyDescent="0.3">
      <c r="P909747" s="83"/>
    </row>
    <row r="909748" spans="16:16" x14ac:dyDescent="0.3">
      <c r="P909748" s="83"/>
    </row>
    <row r="909749" spans="16:16" x14ac:dyDescent="0.3">
      <c r="P909749" s="83"/>
    </row>
    <row r="909750" spans="16:16" x14ac:dyDescent="0.3">
      <c r="P909750" s="83"/>
    </row>
    <row r="909751" spans="16:16" x14ac:dyDescent="0.3">
      <c r="P909751" s="83"/>
    </row>
    <row r="909752" spans="16:16" x14ac:dyDescent="0.3">
      <c r="P909752" s="83"/>
    </row>
    <row r="909753" spans="16:16" x14ac:dyDescent="0.3">
      <c r="P909753" s="83"/>
    </row>
    <row r="909754" spans="16:16" x14ac:dyDescent="0.3">
      <c r="P909754" s="83"/>
    </row>
    <row r="909755" spans="16:16" x14ac:dyDescent="0.3">
      <c r="P909755" s="83"/>
    </row>
    <row r="909756" spans="16:16" x14ac:dyDescent="0.3">
      <c r="P909756" s="83"/>
    </row>
    <row r="909757" spans="16:16" x14ac:dyDescent="0.3">
      <c r="P909757" s="83"/>
    </row>
    <row r="909758" spans="16:16" x14ac:dyDescent="0.3">
      <c r="P909758" s="83"/>
    </row>
    <row r="909759" spans="16:16" x14ac:dyDescent="0.3">
      <c r="P909759" s="83"/>
    </row>
    <row r="909760" spans="16:16" x14ac:dyDescent="0.3">
      <c r="P909760" s="83"/>
    </row>
    <row r="909761" spans="16:16" x14ac:dyDescent="0.3">
      <c r="P909761" s="83"/>
    </row>
    <row r="909762" spans="16:16" x14ac:dyDescent="0.3">
      <c r="P909762" s="83"/>
    </row>
    <row r="909763" spans="16:16" x14ac:dyDescent="0.3">
      <c r="P909763" s="83"/>
    </row>
    <row r="909764" spans="16:16" x14ac:dyDescent="0.3">
      <c r="P909764" s="83"/>
    </row>
    <row r="909765" spans="16:16" x14ac:dyDescent="0.3">
      <c r="P909765" s="83"/>
    </row>
    <row r="909766" spans="16:16" x14ac:dyDescent="0.3">
      <c r="P909766" s="83"/>
    </row>
    <row r="909767" spans="16:16" x14ac:dyDescent="0.3">
      <c r="P909767" s="83"/>
    </row>
    <row r="909768" spans="16:16" x14ac:dyDescent="0.3">
      <c r="P909768" s="83"/>
    </row>
    <row r="909769" spans="16:16" x14ac:dyDescent="0.3">
      <c r="P909769" s="83"/>
    </row>
    <row r="909770" spans="16:16" x14ac:dyDescent="0.3">
      <c r="P909770" s="83"/>
    </row>
    <row r="909771" spans="16:16" x14ac:dyDescent="0.3">
      <c r="P909771" s="83"/>
    </row>
    <row r="909772" spans="16:16" x14ac:dyDescent="0.3">
      <c r="P909772" s="83"/>
    </row>
    <row r="909773" spans="16:16" x14ac:dyDescent="0.3">
      <c r="P909773" s="83"/>
    </row>
    <row r="909774" spans="16:16" x14ac:dyDescent="0.3">
      <c r="P909774" s="83"/>
    </row>
    <row r="909775" spans="16:16" x14ac:dyDescent="0.3">
      <c r="P909775" s="83"/>
    </row>
    <row r="909776" spans="16:16" x14ac:dyDescent="0.3">
      <c r="P909776" s="83"/>
    </row>
    <row r="909777" spans="16:16" x14ac:dyDescent="0.3">
      <c r="P909777" s="83"/>
    </row>
    <row r="909778" spans="16:16" x14ac:dyDescent="0.3">
      <c r="P909778" s="83"/>
    </row>
    <row r="909779" spans="16:16" x14ac:dyDescent="0.3">
      <c r="P909779" s="83"/>
    </row>
    <row r="909780" spans="16:16" x14ac:dyDescent="0.3">
      <c r="P909780" s="83"/>
    </row>
    <row r="909781" spans="16:16" x14ac:dyDescent="0.3">
      <c r="P909781" s="83"/>
    </row>
    <row r="909782" spans="16:16" x14ac:dyDescent="0.3">
      <c r="P909782" s="83"/>
    </row>
    <row r="909783" spans="16:16" x14ac:dyDescent="0.3">
      <c r="P909783" s="83"/>
    </row>
    <row r="909784" spans="16:16" x14ac:dyDescent="0.3">
      <c r="P909784" s="83"/>
    </row>
    <row r="909785" spans="16:16" x14ac:dyDescent="0.3">
      <c r="P909785" s="83"/>
    </row>
    <row r="909786" spans="16:16" x14ac:dyDescent="0.3">
      <c r="P909786" s="83"/>
    </row>
    <row r="909787" spans="16:16" x14ac:dyDescent="0.3">
      <c r="P909787" s="83"/>
    </row>
    <row r="909788" spans="16:16" x14ac:dyDescent="0.3">
      <c r="P909788" s="83"/>
    </row>
    <row r="909789" spans="16:16" x14ac:dyDescent="0.3">
      <c r="P909789" s="83"/>
    </row>
    <row r="909790" spans="16:16" x14ac:dyDescent="0.3">
      <c r="P909790" s="83"/>
    </row>
    <row r="909791" spans="16:16" x14ac:dyDescent="0.3">
      <c r="P909791" s="83"/>
    </row>
    <row r="909792" spans="16:16" x14ac:dyDescent="0.3">
      <c r="P909792" s="83"/>
    </row>
    <row r="909793" spans="16:16" x14ac:dyDescent="0.3">
      <c r="P909793" s="83"/>
    </row>
    <row r="909794" spans="16:16" x14ac:dyDescent="0.3">
      <c r="P909794" s="83"/>
    </row>
    <row r="909795" spans="16:16" x14ac:dyDescent="0.3">
      <c r="P909795" s="83"/>
    </row>
    <row r="909796" spans="16:16" x14ac:dyDescent="0.3">
      <c r="P909796" s="83"/>
    </row>
    <row r="909797" spans="16:16" x14ac:dyDescent="0.3">
      <c r="P909797" s="83"/>
    </row>
    <row r="909798" spans="16:16" x14ac:dyDescent="0.3">
      <c r="P909798" s="83"/>
    </row>
    <row r="909799" spans="16:16" x14ac:dyDescent="0.3">
      <c r="P909799" s="83"/>
    </row>
    <row r="909800" spans="16:16" x14ac:dyDescent="0.3">
      <c r="P909800" s="83"/>
    </row>
    <row r="909801" spans="16:16" x14ac:dyDescent="0.3">
      <c r="P909801" s="83"/>
    </row>
    <row r="909802" spans="16:16" x14ac:dyDescent="0.3">
      <c r="P909802" s="83"/>
    </row>
    <row r="909803" spans="16:16" x14ac:dyDescent="0.3">
      <c r="P909803" s="83"/>
    </row>
    <row r="909804" spans="16:16" x14ac:dyDescent="0.3">
      <c r="P909804" s="83"/>
    </row>
    <row r="909805" spans="16:16" x14ac:dyDescent="0.3">
      <c r="P909805" s="83"/>
    </row>
    <row r="909806" spans="16:16" x14ac:dyDescent="0.3">
      <c r="P909806" s="83"/>
    </row>
    <row r="909807" spans="16:16" x14ac:dyDescent="0.3">
      <c r="P909807" s="83"/>
    </row>
    <row r="909808" spans="16:16" x14ac:dyDescent="0.3">
      <c r="P909808" s="83"/>
    </row>
    <row r="909809" spans="16:16" x14ac:dyDescent="0.3">
      <c r="P909809" s="83"/>
    </row>
    <row r="909810" spans="16:16" x14ac:dyDescent="0.3">
      <c r="P909810" s="83"/>
    </row>
    <row r="909811" spans="16:16" x14ac:dyDescent="0.3">
      <c r="P909811" s="83"/>
    </row>
    <row r="909812" spans="16:16" x14ac:dyDescent="0.3">
      <c r="P909812" s="83"/>
    </row>
    <row r="909813" spans="16:16" x14ac:dyDescent="0.3">
      <c r="P909813" s="83"/>
    </row>
    <row r="909814" spans="16:16" x14ac:dyDescent="0.3">
      <c r="P909814" s="83"/>
    </row>
    <row r="909815" spans="16:16" x14ac:dyDescent="0.3">
      <c r="P909815" s="83"/>
    </row>
    <row r="909816" spans="16:16" x14ac:dyDescent="0.3">
      <c r="P909816" s="83"/>
    </row>
    <row r="909817" spans="16:16" x14ac:dyDescent="0.3">
      <c r="P909817" s="83"/>
    </row>
    <row r="909818" spans="16:16" x14ac:dyDescent="0.3">
      <c r="P909818" s="83"/>
    </row>
    <row r="909819" spans="16:16" x14ac:dyDescent="0.3">
      <c r="P909819" s="83"/>
    </row>
    <row r="909820" spans="16:16" x14ac:dyDescent="0.3">
      <c r="P909820" s="83"/>
    </row>
    <row r="909821" spans="16:16" x14ac:dyDescent="0.3">
      <c r="P909821" s="83"/>
    </row>
    <row r="909822" spans="16:16" x14ac:dyDescent="0.3">
      <c r="P909822" s="83"/>
    </row>
    <row r="909823" spans="16:16" x14ac:dyDescent="0.3">
      <c r="P909823" s="83"/>
    </row>
    <row r="909824" spans="16:16" x14ac:dyDescent="0.3">
      <c r="P909824" s="83"/>
    </row>
    <row r="909825" spans="16:16" x14ac:dyDescent="0.3">
      <c r="P909825" s="83"/>
    </row>
    <row r="909826" spans="16:16" x14ac:dyDescent="0.3">
      <c r="P909826" s="83"/>
    </row>
    <row r="909827" spans="16:16" x14ac:dyDescent="0.3">
      <c r="P909827" s="83"/>
    </row>
    <row r="909828" spans="16:16" x14ac:dyDescent="0.3">
      <c r="P909828" s="83"/>
    </row>
    <row r="909829" spans="16:16" x14ac:dyDescent="0.3">
      <c r="P909829" s="83"/>
    </row>
    <row r="909830" spans="16:16" x14ac:dyDescent="0.3">
      <c r="P909830" s="83"/>
    </row>
    <row r="909831" spans="16:16" x14ac:dyDescent="0.3">
      <c r="P909831" s="83"/>
    </row>
    <row r="909832" spans="16:16" x14ac:dyDescent="0.3">
      <c r="P909832" s="83"/>
    </row>
    <row r="909833" spans="16:16" x14ac:dyDescent="0.3">
      <c r="P909833" s="83"/>
    </row>
    <row r="909834" spans="16:16" x14ac:dyDescent="0.3">
      <c r="P909834" s="83"/>
    </row>
    <row r="909835" spans="16:16" x14ac:dyDescent="0.3">
      <c r="P909835" s="83"/>
    </row>
    <row r="909836" spans="16:16" x14ac:dyDescent="0.3">
      <c r="P909836" s="83"/>
    </row>
    <row r="909837" spans="16:16" x14ac:dyDescent="0.3">
      <c r="P909837" s="83"/>
    </row>
    <row r="909838" spans="16:16" x14ac:dyDescent="0.3">
      <c r="P909838" s="83"/>
    </row>
    <row r="909839" spans="16:16" x14ac:dyDescent="0.3">
      <c r="P909839" s="83"/>
    </row>
    <row r="909840" spans="16:16" x14ac:dyDescent="0.3">
      <c r="P909840" s="83"/>
    </row>
    <row r="909841" spans="16:16" x14ac:dyDescent="0.3">
      <c r="P909841" s="83"/>
    </row>
    <row r="909842" spans="16:16" x14ac:dyDescent="0.3">
      <c r="P909842" s="83"/>
    </row>
    <row r="909843" spans="16:16" x14ac:dyDescent="0.3">
      <c r="P909843" s="83"/>
    </row>
    <row r="909844" spans="16:16" x14ac:dyDescent="0.3">
      <c r="P909844" s="83"/>
    </row>
    <row r="909845" spans="16:16" x14ac:dyDescent="0.3">
      <c r="P909845" s="83"/>
    </row>
    <row r="909846" spans="16:16" x14ac:dyDescent="0.3">
      <c r="P909846" s="83"/>
    </row>
    <row r="909847" spans="16:16" x14ac:dyDescent="0.3">
      <c r="P909847" s="83"/>
    </row>
    <row r="909848" spans="16:16" x14ac:dyDescent="0.3">
      <c r="P909848" s="83"/>
    </row>
    <row r="909849" spans="16:16" x14ac:dyDescent="0.3">
      <c r="P909849" s="83"/>
    </row>
    <row r="909850" spans="16:16" x14ac:dyDescent="0.3">
      <c r="P909850" s="83"/>
    </row>
    <row r="909851" spans="16:16" x14ac:dyDescent="0.3">
      <c r="P909851" s="83"/>
    </row>
    <row r="909852" spans="16:16" x14ac:dyDescent="0.3">
      <c r="P909852" s="83"/>
    </row>
    <row r="909853" spans="16:16" x14ac:dyDescent="0.3">
      <c r="P909853" s="83"/>
    </row>
    <row r="909854" spans="16:16" x14ac:dyDescent="0.3">
      <c r="P909854" s="83"/>
    </row>
    <row r="909855" spans="16:16" x14ac:dyDescent="0.3">
      <c r="P909855" s="83"/>
    </row>
    <row r="909856" spans="16:16" x14ac:dyDescent="0.3">
      <c r="P909856" s="83"/>
    </row>
    <row r="909857" spans="16:16" x14ac:dyDescent="0.3">
      <c r="P909857" s="83"/>
    </row>
    <row r="909858" spans="16:16" x14ac:dyDescent="0.3">
      <c r="P909858" s="83"/>
    </row>
    <row r="909859" spans="16:16" x14ac:dyDescent="0.3">
      <c r="P909859" s="83"/>
    </row>
    <row r="909860" spans="16:16" x14ac:dyDescent="0.3">
      <c r="P909860" s="83"/>
    </row>
    <row r="909861" spans="16:16" x14ac:dyDescent="0.3">
      <c r="P909861" s="83"/>
    </row>
    <row r="909862" spans="16:16" x14ac:dyDescent="0.3">
      <c r="P909862" s="83"/>
    </row>
    <row r="909863" spans="16:16" x14ac:dyDescent="0.3">
      <c r="P909863" s="83"/>
    </row>
    <row r="909864" spans="16:16" x14ac:dyDescent="0.3">
      <c r="P909864" s="83"/>
    </row>
    <row r="909865" spans="16:16" x14ac:dyDescent="0.3">
      <c r="P909865" s="83"/>
    </row>
    <row r="909866" spans="16:16" x14ac:dyDescent="0.3">
      <c r="P909866" s="83"/>
    </row>
    <row r="909867" spans="16:16" x14ac:dyDescent="0.3">
      <c r="P909867" s="83"/>
    </row>
    <row r="909868" spans="16:16" x14ac:dyDescent="0.3">
      <c r="P909868" s="83"/>
    </row>
    <row r="909869" spans="16:16" x14ac:dyDescent="0.3">
      <c r="P909869" s="83"/>
    </row>
    <row r="909870" spans="16:16" x14ac:dyDescent="0.3">
      <c r="P909870" s="83"/>
    </row>
    <row r="909871" spans="16:16" x14ac:dyDescent="0.3">
      <c r="P909871" s="83"/>
    </row>
    <row r="909872" spans="16:16" x14ac:dyDescent="0.3">
      <c r="P909872" s="83"/>
    </row>
    <row r="909873" spans="16:16" x14ac:dyDescent="0.3">
      <c r="P909873" s="83"/>
    </row>
    <row r="909874" spans="16:16" x14ac:dyDescent="0.3">
      <c r="P909874" s="83"/>
    </row>
    <row r="909875" spans="16:16" x14ac:dyDescent="0.3">
      <c r="P909875" s="83"/>
    </row>
    <row r="909876" spans="16:16" x14ac:dyDescent="0.3">
      <c r="P909876" s="83"/>
    </row>
    <row r="909877" spans="16:16" x14ac:dyDescent="0.3">
      <c r="P909877" s="83"/>
    </row>
    <row r="909878" spans="16:16" x14ac:dyDescent="0.3">
      <c r="P909878" s="83"/>
    </row>
    <row r="909879" spans="16:16" x14ac:dyDescent="0.3">
      <c r="P909879" s="83"/>
    </row>
    <row r="909880" spans="16:16" x14ac:dyDescent="0.3">
      <c r="P909880" s="83"/>
    </row>
    <row r="909881" spans="16:16" x14ac:dyDescent="0.3">
      <c r="P909881" s="83"/>
    </row>
    <row r="909882" spans="16:16" x14ac:dyDescent="0.3">
      <c r="P909882" s="83"/>
    </row>
    <row r="909883" spans="16:16" x14ac:dyDescent="0.3">
      <c r="P909883" s="83"/>
    </row>
    <row r="909884" spans="16:16" x14ac:dyDescent="0.3">
      <c r="P909884" s="83"/>
    </row>
    <row r="909885" spans="16:16" x14ac:dyDescent="0.3">
      <c r="P909885" s="83"/>
    </row>
    <row r="909886" spans="16:16" x14ac:dyDescent="0.3">
      <c r="P909886" s="83"/>
    </row>
    <row r="909887" spans="16:16" x14ac:dyDescent="0.3">
      <c r="P909887" s="83"/>
    </row>
    <row r="909888" spans="16:16" x14ac:dyDescent="0.3">
      <c r="P909888" s="83"/>
    </row>
    <row r="909889" spans="16:16" x14ac:dyDescent="0.3">
      <c r="P909889" s="83"/>
    </row>
    <row r="909890" spans="16:16" x14ac:dyDescent="0.3">
      <c r="P909890" s="83"/>
    </row>
    <row r="909891" spans="16:16" x14ac:dyDescent="0.3">
      <c r="P909891" s="83"/>
    </row>
    <row r="909892" spans="16:16" x14ac:dyDescent="0.3">
      <c r="P909892" s="83"/>
    </row>
    <row r="909893" spans="16:16" x14ac:dyDescent="0.3">
      <c r="P909893" s="83"/>
    </row>
    <row r="909894" spans="16:16" x14ac:dyDescent="0.3">
      <c r="P909894" s="83"/>
    </row>
    <row r="909895" spans="16:16" x14ac:dyDescent="0.3">
      <c r="P909895" s="83"/>
    </row>
    <row r="909896" spans="16:16" x14ac:dyDescent="0.3">
      <c r="P909896" s="83"/>
    </row>
    <row r="909897" spans="16:16" x14ac:dyDescent="0.3">
      <c r="P909897" s="83"/>
    </row>
    <row r="909898" spans="16:16" x14ac:dyDescent="0.3">
      <c r="P909898" s="83"/>
    </row>
    <row r="909899" spans="16:16" x14ac:dyDescent="0.3">
      <c r="P909899" s="83"/>
    </row>
    <row r="909900" spans="16:16" x14ac:dyDescent="0.3">
      <c r="P909900" s="83"/>
    </row>
    <row r="909901" spans="16:16" x14ac:dyDescent="0.3">
      <c r="P909901" s="83"/>
    </row>
    <row r="909902" spans="16:16" x14ac:dyDescent="0.3">
      <c r="P909902" s="83"/>
    </row>
    <row r="909903" spans="16:16" x14ac:dyDescent="0.3">
      <c r="P909903" s="83"/>
    </row>
    <row r="909904" spans="16:16" x14ac:dyDescent="0.3">
      <c r="P909904" s="83"/>
    </row>
    <row r="909905" spans="16:16" x14ac:dyDescent="0.3">
      <c r="P909905" s="83"/>
    </row>
    <row r="909906" spans="16:16" x14ac:dyDescent="0.3">
      <c r="P909906" s="83"/>
    </row>
    <row r="909907" spans="16:16" x14ac:dyDescent="0.3">
      <c r="P909907" s="83"/>
    </row>
    <row r="909908" spans="16:16" x14ac:dyDescent="0.3">
      <c r="P909908" s="83"/>
    </row>
    <row r="909909" spans="16:16" x14ac:dyDescent="0.3">
      <c r="P909909" s="83"/>
    </row>
    <row r="909910" spans="16:16" x14ac:dyDescent="0.3">
      <c r="P909910" s="83"/>
    </row>
    <row r="909911" spans="16:16" x14ac:dyDescent="0.3">
      <c r="P909911" s="83"/>
    </row>
    <row r="909912" spans="16:16" x14ac:dyDescent="0.3">
      <c r="P909912" s="83"/>
    </row>
    <row r="909913" spans="16:16" x14ac:dyDescent="0.3">
      <c r="P909913" s="83"/>
    </row>
    <row r="909914" spans="16:16" x14ac:dyDescent="0.3">
      <c r="P909914" s="83"/>
    </row>
    <row r="909915" spans="16:16" x14ac:dyDescent="0.3">
      <c r="P909915" s="83"/>
    </row>
    <row r="909916" spans="16:16" x14ac:dyDescent="0.3">
      <c r="P909916" s="83"/>
    </row>
    <row r="909917" spans="16:16" x14ac:dyDescent="0.3">
      <c r="P909917" s="83"/>
    </row>
    <row r="909918" spans="16:16" x14ac:dyDescent="0.3">
      <c r="P909918" s="83"/>
    </row>
    <row r="909919" spans="16:16" x14ac:dyDescent="0.3">
      <c r="P909919" s="83"/>
    </row>
    <row r="909920" spans="16:16" x14ac:dyDescent="0.3">
      <c r="P909920" s="83"/>
    </row>
    <row r="909921" spans="16:16" x14ac:dyDescent="0.3">
      <c r="P909921" s="83"/>
    </row>
    <row r="909922" spans="16:16" x14ac:dyDescent="0.3">
      <c r="P909922" s="83"/>
    </row>
    <row r="909923" spans="16:16" x14ac:dyDescent="0.3">
      <c r="P909923" s="83"/>
    </row>
    <row r="909924" spans="16:16" x14ac:dyDescent="0.3">
      <c r="P909924" s="83"/>
    </row>
    <row r="909925" spans="16:16" x14ac:dyDescent="0.3">
      <c r="P909925" s="83"/>
    </row>
    <row r="909926" spans="16:16" x14ac:dyDescent="0.3">
      <c r="P909926" s="83"/>
    </row>
    <row r="909927" spans="16:16" x14ac:dyDescent="0.3">
      <c r="P909927" s="83"/>
    </row>
    <row r="909928" spans="16:16" x14ac:dyDescent="0.3">
      <c r="P909928" s="83"/>
    </row>
    <row r="909929" spans="16:16" x14ac:dyDescent="0.3">
      <c r="P909929" s="83"/>
    </row>
    <row r="909930" spans="16:16" x14ac:dyDescent="0.3">
      <c r="P909930" s="83"/>
    </row>
    <row r="909931" spans="16:16" x14ac:dyDescent="0.3">
      <c r="P909931" s="83"/>
    </row>
    <row r="909932" spans="16:16" x14ac:dyDescent="0.3">
      <c r="P909932" s="83"/>
    </row>
    <row r="909933" spans="16:16" x14ac:dyDescent="0.3">
      <c r="P909933" s="83"/>
    </row>
    <row r="909934" spans="16:16" x14ac:dyDescent="0.3">
      <c r="P909934" s="83"/>
    </row>
    <row r="909935" spans="16:16" x14ac:dyDescent="0.3">
      <c r="P909935" s="83"/>
    </row>
    <row r="909936" spans="16:16" x14ac:dyDescent="0.3">
      <c r="P909936" s="83"/>
    </row>
    <row r="909937" spans="16:16" x14ac:dyDescent="0.3">
      <c r="P909937" s="83"/>
    </row>
    <row r="909938" spans="16:16" x14ac:dyDescent="0.3">
      <c r="P909938" s="83"/>
    </row>
    <row r="909939" spans="16:16" x14ac:dyDescent="0.3">
      <c r="P909939" s="83"/>
    </row>
    <row r="909940" spans="16:16" x14ac:dyDescent="0.3">
      <c r="P909940" s="83"/>
    </row>
    <row r="909941" spans="16:16" x14ac:dyDescent="0.3">
      <c r="P909941" s="83"/>
    </row>
    <row r="909942" spans="16:16" x14ac:dyDescent="0.3">
      <c r="P909942" s="83"/>
    </row>
    <row r="909943" spans="16:16" x14ac:dyDescent="0.3">
      <c r="P909943" s="83"/>
    </row>
    <row r="909944" spans="16:16" x14ac:dyDescent="0.3">
      <c r="P909944" s="83"/>
    </row>
    <row r="909945" spans="16:16" x14ac:dyDescent="0.3">
      <c r="P909945" s="83"/>
    </row>
    <row r="909946" spans="16:16" x14ac:dyDescent="0.3">
      <c r="P909946" s="83"/>
    </row>
    <row r="909947" spans="16:16" x14ac:dyDescent="0.3">
      <c r="P909947" s="83"/>
    </row>
    <row r="909948" spans="16:16" x14ac:dyDescent="0.3">
      <c r="P909948" s="83"/>
    </row>
    <row r="909949" spans="16:16" x14ac:dyDescent="0.3">
      <c r="P909949" s="83"/>
    </row>
    <row r="909950" spans="16:16" x14ac:dyDescent="0.3">
      <c r="P909950" s="83"/>
    </row>
    <row r="909951" spans="16:16" x14ac:dyDescent="0.3">
      <c r="P909951" s="83"/>
    </row>
    <row r="909952" spans="16:16" x14ac:dyDescent="0.3">
      <c r="P909952" s="83"/>
    </row>
    <row r="909953" spans="16:16" x14ac:dyDescent="0.3">
      <c r="P909953" s="83"/>
    </row>
    <row r="909954" spans="16:16" x14ac:dyDescent="0.3">
      <c r="P909954" s="83"/>
    </row>
    <row r="909955" spans="16:16" x14ac:dyDescent="0.3">
      <c r="P909955" s="83"/>
    </row>
    <row r="909956" spans="16:16" x14ac:dyDescent="0.3">
      <c r="P909956" s="83"/>
    </row>
    <row r="909957" spans="16:16" x14ac:dyDescent="0.3">
      <c r="P909957" s="83"/>
    </row>
    <row r="909958" spans="16:16" x14ac:dyDescent="0.3">
      <c r="P909958" s="83"/>
    </row>
    <row r="909959" spans="16:16" x14ac:dyDescent="0.3">
      <c r="P909959" s="83"/>
    </row>
    <row r="909960" spans="16:16" x14ac:dyDescent="0.3">
      <c r="P909960" s="83"/>
    </row>
    <row r="909961" spans="16:16" x14ac:dyDescent="0.3">
      <c r="P909961" s="83"/>
    </row>
    <row r="909962" spans="16:16" x14ac:dyDescent="0.3">
      <c r="P909962" s="83"/>
    </row>
    <row r="909963" spans="16:16" x14ac:dyDescent="0.3">
      <c r="P909963" s="83"/>
    </row>
    <row r="909964" spans="16:16" x14ac:dyDescent="0.3">
      <c r="P909964" s="83"/>
    </row>
    <row r="909965" spans="16:16" x14ac:dyDescent="0.3">
      <c r="P909965" s="83"/>
    </row>
    <row r="909966" spans="16:16" x14ac:dyDescent="0.3">
      <c r="P909966" s="83"/>
    </row>
    <row r="909967" spans="16:16" x14ac:dyDescent="0.3">
      <c r="P909967" s="83"/>
    </row>
    <row r="909968" spans="16:16" x14ac:dyDescent="0.3">
      <c r="P909968" s="83"/>
    </row>
    <row r="909969" spans="16:16" x14ac:dyDescent="0.3">
      <c r="P909969" s="83"/>
    </row>
    <row r="909970" spans="16:16" x14ac:dyDescent="0.3">
      <c r="P909970" s="83"/>
    </row>
    <row r="909971" spans="16:16" x14ac:dyDescent="0.3">
      <c r="P909971" s="83"/>
    </row>
    <row r="909972" spans="16:16" x14ac:dyDescent="0.3">
      <c r="P909972" s="83"/>
    </row>
    <row r="909973" spans="16:16" x14ac:dyDescent="0.3">
      <c r="P909973" s="83"/>
    </row>
    <row r="909974" spans="16:16" x14ac:dyDescent="0.3">
      <c r="P909974" s="83"/>
    </row>
    <row r="909975" spans="16:16" x14ac:dyDescent="0.3">
      <c r="P909975" s="83"/>
    </row>
    <row r="909976" spans="16:16" x14ac:dyDescent="0.3">
      <c r="P909976" s="83"/>
    </row>
    <row r="909977" spans="16:16" x14ac:dyDescent="0.3">
      <c r="P909977" s="83"/>
    </row>
    <row r="909978" spans="16:16" x14ac:dyDescent="0.3">
      <c r="P909978" s="83"/>
    </row>
    <row r="909979" spans="16:16" x14ac:dyDescent="0.3">
      <c r="P909979" s="83"/>
    </row>
    <row r="909980" spans="16:16" x14ac:dyDescent="0.3">
      <c r="P909980" s="83"/>
    </row>
    <row r="909981" spans="16:16" x14ac:dyDescent="0.3">
      <c r="P909981" s="83"/>
    </row>
    <row r="909982" spans="16:16" x14ac:dyDescent="0.3">
      <c r="P909982" s="83"/>
    </row>
    <row r="909983" spans="16:16" x14ac:dyDescent="0.3">
      <c r="P909983" s="83"/>
    </row>
    <row r="909984" spans="16:16" x14ac:dyDescent="0.3">
      <c r="P909984" s="83"/>
    </row>
    <row r="909985" spans="16:16" x14ac:dyDescent="0.3">
      <c r="P909985" s="83"/>
    </row>
    <row r="909986" spans="16:16" x14ac:dyDescent="0.3">
      <c r="P909986" s="83"/>
    </row>
    <row r="909987" spans="16:16" x14ac:dyDescent="0.3">
      <c r="P909987" s="83"/>
    </row>
    <row r="909988" spans="16:16" x14ac:dyDescent="0.3">
      <c r="P909988" s="83"/>
    </row>
    <row r="909989" spans="16:16" x14ac:dyDescent="0.3">
      <c r="P909989" s="83"/>
    </row>
    <row r="909990" spans="16:16" x14ac:dyDescent="0.3">
      <c r="P909990" s="83"/>
    </row>
    <row r="909991" spans="16:16" x14ac:dyDescent="0.3">
      <c r="P909991" s="83"/>
    </row>
    <row r="909992" spans="16:16" x14ac:dyDescent="0.3">
      <c r="P909992" s="83"/>
    </row>
    <row r="909993" spans="16:16" x14ac:dyDescent="0.3">
      <c r="P909993" s="83"/>
    </row>
    <row r="909994" spans="16:16" x14ac:dyDescent="0.3">
      <c r="P909994" s="83"/>
    </row>
    <row r="909995" spans="16:16" x14ac:dyDescent="0.3">
      <c r="P909995" s="83"/>
    </row>
    <row r="909996" spans="16:16" x14ac:dyDescent="0.3">
      <c r="P909996" s="83"/>
    </row>
    <row r="909997" spans="16:16" x14ac:dyDescent="0.3">
      <c r="P909997" s="83"/>
    </row>
    <row r="909998" spans="16:16" x14ac:dyDescent="0.3">
      <c r="P909998" s="83"/>
    </row>
    <row r="909999" spans="16:16" x14ac:dyDescent="0.3">
      <c r="P909999" s="83"/>
    </row>
    <row r="910000" spans="16:16" x14ac:dyDescent="0.3">
      <c r="P910000" s="83"/>
    </row>
    <row r="910001" spans="16:16" x14ac:dyDescent="0.3">
      <c r="P910001" s="83"/>
    </row>
    <row r="910002" spans="16:16" x14ac:dyDescent="0.3">
      <c r="P910002" s="83"/>
    </row>
    <row r="910003" spans="16:16" x14ac:dyDescent="0.3">
      <c r="P910003" s="83"/>
    </row>
    <row r="910004" spans="16:16" x14ac:dyDescent="0.3">
      <c r="P910004" s="83"/>
    </row>
    <row r="910005" spans="16:16" x14ac:dyDescent="0.3">
      <c r="P910005" s="83"/>
    </row>
    <row r="910006" spans="16:16" x14ac:dyDescent="0.3">
      <c r="P910006" s="83"/>
    </row>
    <row r="910007" spans="16:16" x14ac:dyDescent="0.3">
      <c r="P910007" s="83"/>
    </row>
    <row r="910008" spans="16:16" x14ac:dyDescent="0.3">
      <c r="P910008" s="83"/>
    </row>
    <row r="910009" spans="16:16" x14ac:dyDescent="0.3">
      <c r="P910009" s="83"/>
    </row>
    <row r="910010" spans="16:16" x14ac:dyDescent="0.3">
      <c r="P910010" s="83"/>
    </row>
    <row r="910011" spans="16:16" x14ac:dyDescent="0.3">
      <c r="P910011" s="83"/>
    </row>
    <row r="910012" spans="16:16" x14ac:dyDescent="0.3">
      <c r="P910012" s="83"/>
    </row>
    <row r="910013" spans="16:16" x14ac:dyDescent="0.3">
      <c r="P910013" s="83"/>
    </row>
    <row r="910014" spans="16:16" x14ac:dyDescent="0.3">
      <c r="P910014" s="83"/>
    </row>
    <row r="910015" spans="16:16" x14ac:dyDescent="0.3">
      <c r="P910015" s="83"/>
    </row>
    <row r="910016" spans="16:16" x14ac:dyDescent="0.3">
      <c r="P910016" s="83"/>
    </row>
    <row r="910017" spans="16:16" x14ac:dyDescent="0.3">
      <c r="P910017" s="83"/>
    </row>
    <row r="910018" spans="16:16" x14ac:dyDescent="0.3">
      <c r="P910018" s="83"/>
    </row>
    <row r="910019" spans="16:16" x14ac:dyDescent="0.3">
      <c r="P910019" s="83"/>
    </row>
    <row r="910020" spans="16:16" x14ac:dyDescent="0.3">
      <c r="P910020" s="83"/>
    </row>
    <row r="910021" spans="16:16" x14ac:dyDescent="0.3">
      <c r="P910021" s="83"/>
    </row>
    <row r="910022" spans="16:16" x14ac:dyDescent="0.3">
      <c r="P910022" s="83"/>
    </row>
    <row r="910023" spans="16:16" x14ac:dyDescent="0.3">
      <c r="P910023" s="83"/>
    </row>
    <row r="910024" spans="16:16" x14ac:dyDescent="0.3">
      <c r="P910024" s="83"/>
    </row>
    <row r="910025" spans="16:16" x14ac:dyDescent="0.3">
      <c r="P910025" s="83"/>
    </row>
    <row r="910026" spans="16:16" x14ac:dyDescent="0.3">
      <c r="P910026" s="83"/>
    </row>
    <row r="910027" spans="16:16" x14ac:dyDescent="0.3">
      <c r="P910027" s="83"/>
    </row>
    <row r="910028" spans="16:16" x14ac:dyDescent="0.3">
      <c r="P910028" s="83"/>
    </row>
    <row r="910029" spans="16:16" x14ac:dyDescent="0.3">
      <c r="P910029" s="83"/>
    </row>
    <row r="910030" spans="16:16" x14ac:dyDescent="0.3">
      <c r="P910030" s="83"/>
    </row>
    <row r="910031" spans="16:16" x14ac:dyDescent="0.3">
      <c r="P910031" s="83"/>
    </row>
    <row r="910032" spans="16:16" x14ac:dyDescent="0.3">
      <c r="P910032" s="83"/>
    </row>
    <row r="910033" spans="16:16" x14ac:dyDescent="0.3">
      <c r="P910033" s="83"/>
    </row>
    <row r="910034" spans="16:16" x14ac:dyDescent="0.3">
      <c r="P910034" s="83"/>
    </row>
    <row r="910035" spans="16:16" x14ac:dyDescent="0.3">
      <c r="P910035" s="83"/>
    </row>
    <row r="910036" spans="16:16" x14ac:dyDescent="0.3">
      <c r="P910036" s="83"/>
    </row>
    <row r="910037" spans="16:16" x14ac:dyDescent="0.3">
      <c r="P910037" s="83"/>
    </row>
    <row r="910038" spans="16:16" x14ac:dyDescent="0.3">
      <c r="P910038" s="83"/>
    </row>
    <row r="910039" spans="16:16" x14ac:dyDescent="0.3">
      <c r="P910039" s="83"/>
    </row>
    <row r="910040" spans="16:16" x14ac:dyDescent="0.3">
      <c r="P910040" s="83"/>
    </row>
    <row r="910041" spans="16:16" x14ac:dyDescent="0.3">
      <c r="P910041" s="83"/>
    </row>
    <row r="910042" spans="16:16" x14ac:dyDescent="0.3">
      <c r="P910042" s="83"/>
    </row>
    <row r="910043" spans="16:16" x14ac:dyDescent="0.3">
      <c r="P910043" s="83"/>
    </row>
    <row r="910044" spans="16:16" x14ac:dyDescent="0.3">
      <c r="P910044" s="83"/>
    </row>
    <row r="910045" spans="16:16" x14ac:dyDescent="0.3">
      <c r="P910045" s="83"/>
    </row>
    <row r="910046" spans="16:16" x14ac:dyDescent="0.3">
      <c r="P910046" s="83"/>
    </row>
    <row r="910047" spans="16:16" x14ac:dyDescent="0.3">
      <c r="P910047" s="83"/>
    </row>
    <row r="910048" spans="16:16" x14ac:dyDescent="0.3">
      <c r="P910048" s="83"/>
    </row>
    <row r="910049" spans="16:16" x14ac:dyDescent="0.3">
      <c r="P910049" s="83"/>
    </row>
    <row r="910050" spans="16:16" x14ac:dyDescent="0.3">
      <c r="P910050" s="83"/>
    </row>
    <row r="910051" spans="16:16" x14ac:dyDescent="0.3">
      <c r="P910051" s="83"/>
    </row>
    <row r="910052" spans="16:16" x14ac:dyDescent="0.3">
      <c r="P910052" s="83"/>
    </row>
    <row r="910053" spans="16:16" x14ac:dyDescent="0.3">
      <c r="P910053" s="83"/>
    </row>
    <row r="910054" spans="16:16" x14ac:dyDescent="0.3">
      <c r="P910054" s="83"/>
    </row>
    <row r="910055" spans="16:16" x14ac:dyDescent="0.3">
      <c r="P910055" s="83"/>
    </row>
    <row r="910056" spans="16:16" x14ac:dyDescent="0.3">
      <c r="P910056" s="83"/>
    </row>
    <row r="910057" spans="16:16" x14ac:dyDescent="0.3">
      <c r="P910057" s="83"/>
    </row>
    <row r="910058" spans="16:16" x14ac:dyDescent="0.3">
      <c r="P910058" s="83"/>
    </row>
    <row r="910059" spans="16:16" x14ac:dyDescent="0.3">
      <c r="P910059" s="83"/>
    </row>
    <row r="910060" spans="16:16" x14ac:dyDescent="0.3">
      <c r="P910060" s="83"/>
    </row>
    <row r="910061" spans="16:16" x14ac:dyDescent="0.3">
      <c r="P910061" s="83"/>
    </row>
    <row r="910062" spans="16:16" x14ac:dyDescent="0.3">
      <c r="P910062" s="83"/>
    </row>
    <row r="910063" spans="16:16" x14ac:dyDescent="0.3">
      <c r="P910063" s="83"/>
    </row>
    <row r="910064" spans="16:16" x14ac:dyDescent="0.3">
      <c r="P910064" s="83"/>
    </row>
    <row r="910065" spans="16:16" x14ac:dyDescent="0.3">
      <c r="P910065" s="83"/>
    </row>
    <row r="910066" spans="16:16" x14ac:dyDescent="0.3">
      <c r="P910066" s="83"/>
    </row>
    <row r="910067" spans="16:16" x14ac:dyDescent="0.3">
      <c r="P910067" s="83"/>
    </row>
    <row r="910068" spans="16:16" x14ac:dyDescent="0.3">
      <c r="P910068" s="83"/>
    </row>
    <row r="910069" spans="16:16" x14ac:dyDescent="0.3">
      <c r="P910069" s="83"/>
    </row>
    <row r="910070" spans="16:16" x14ac:dyDescent="0.3">
      <c r="P910070" s="83"/>
    </row>
    <row r="910071" spans="16:16" x14ac:dyDescent="0.3">
      <c r="P910071" s="83"/>
    </row>
    <row r="910072" spans="16:16" x14ac:dyDescent="0.3">
      <c r="P910072" s="83"/>
    </row>
    <row r="910073" spans="16:16" x14ac:dyDescent="0.3">
      <c r="P910073" s="83"/>
    </row>
    <row r="910074" spans="16:16" x14ac:dyDescent="0.3">
      <c r="P910074" s="83"/>
    </row>
    <row r="910075" spans="16:16" x14ac:dyDescent="0.3">
      <c r="P910075" s="83"/>
    </row>
    <row r="910076" spans="16:16" x14ac:dyDescent="0.3">
      <c r="P910076" s="83"/>
    </row>
    <row r="910077" spans="16:16" x14ac:dyDescent="0.3">
      <c r="P910077" s="83"/>
    </row>
    <row r="910078" spans="16:16" x14ac:dyDescent="0.3">
      <c r="P910078" s="83"/>
    </row>
    <row r="910079" spans="16:16" x14ac:dyDescent="0.3">
      <c r="P910079" s="83"/>
    </row>
    <row r="910080" spans="16:16" x14ac:dyDescent="0.3">
      <c r="P910080" s="83"/>
    </row>
    <row r="910081" spans="16:16" x14ac:dyDescent="0.3">
      <c r="P910081" s="83"/>
    </row>
    <row r="910082" spans="16:16" x14ac:dyDescent="0.3">
      <c r="P910082" s="83"/>
    </row>
    <row r="910083" spans="16:16" x14ac:dyDescent="0.3">
      <c r="P910083" s="83"/>
    </row>
    <row r="910084" spans="16:16" x14ac:dyDescent="0.3">
      <c r="P910084" s="83"/>
    </row>
    <row r="910085" spans="16:16" x14ac:dyDescent="0.3">
      <c r="P910085" s="83"/>
    </row>
    <row r="910086" spans="16:16" x14ac:dyDescent="0.3">
      <c r="P910086" s="83"/>
    </row>
    <row r="910087" spans="16:16" x14ac:dyDescent="0.3">
      <c r="P910087" s="83"/>
    </row>
    <row r="910088" spans="16:16" x14ac:dyDescent="0.3">
      <c r="P910088" s="83"/>
    </row>
    <row r="910089" spans="16:16" x14ac:dyDescent="0.3">
      <c r="P910089" s="83"/>
    </row>
    <row r="910090" spans="16:16" x14ac:dyDescent="0.3">
      <c r="P910090" s="83"/>
    </row>
    <row r="910091" spans="16:16" x14ac:dyDescent="0.3">
      <c r="P910091" s="83"/>
    </row>
    <row r="910092" spans="16:16" x14ac:dyDescent="0.3">
      <c r="P910092" s="83"/>
    </row>
    <row r="910093" spans="16:16" x14ac:dyDescent="0.3">
      <c r="P910093" s="83"/>
    </row>
    <row r="910094" spans="16:16" x14ac:dyDescent="0.3">
      <c r="P910094" s="83"/>
    </row>
    <row r="910095" spans="16:16" x14ac:dyDescent="0.3">
      <c r="P910095" s="83"/>
    </row>
    <row r="910096" spans="16:16" x14ac:dyDescent="0.3">
      <c r="P910096" s="83"/>
    </row>
    <row r="910097" spans="16:16" x14ac:dyDescent="0.3">
      <c r="P910097" s="83"/>
    </row>
    <row r="910098" spans="16:16" x14ac:dyDescent="0.3">
      <c r="P910098" s="83"/>
    </row>
    <row r="910099" spans="16:16" x14ac:dyDescent="0.3">
      <c r="P910099" s="83"/>
    </row>
    <row r="910100" spans="16:16" x14ac:dyDescent="0.3">
      <c r="P910100" s="83"/>
    </row>
    <row r="910101" spans="16:16" x14ac:dyDescent="0.3">
      <c r="P910101" s="83"/>
    </row>
    <row r="910102" spans="16:16" x14ac:dyDescent="0.3">
      <c r="P910102" s="83"/>
    </row>
    <row r="910103" spans="16:16" x14ac:dyDescent="0.3">
      <c r="P910103" s="83"/>
    </row>
    <row r="910104" spans="16:16" x14ac:dyDescent="0.3">
      <c r="P910104" s="83"/>
    </row>
    <row r="910105" spans="16:16" x14ac:dyDescent="0.3">
      <c r="P910105" s="83"/>
    </row>
    <row r="910106" spans="16:16" x14ac:dyDescent="0.3">
      <c r="P910106" s="83"/>
    </row>
    <row r="910107" spans="16:16" x14ac:dyDescent="0.3">
      <c r="P910107" s="83"/>
    </row>
    <row r="910108" spans="16:16" x14ac:dyDescent="0.3">
      <c r="P910108" s="83"/>
    </row>
    <row r="910109" spans="16:16" x14ac:dyDescent="0.3">
      <c r="P910109" s="83"/>
    </row>
    <row r="910110" spans="16:16" x14ac:dyDescent="0.3">
      <c r="P910110" s="83"/>
    </row>
    <row r="910111" spans="16:16" x14ac:dyDescent="0.3">
      <c r="P910111" s="83"/>
    </row>
    <row r="910112" spans="16:16" x14ac:dyDescent="0.3">
      <c r="P910112" s="83"/>
    </row>
    <row r="910113" spans="16:16" x14ac:dyDescent="0.3">
      <c r="P910113" s="83"/>
    </row>
    <row r="910114" spans="16:16" x14ac:dyDescent="0.3">
      <c r="P910114" s="83"/>
    </row>
    <row r="910115" spans="16:16" x14ac:dyDescent="0.3">
      <c r="P910115" s="83"/>
    </row>
    <row r="910116" spans="16:16" x14ac:dyDescent="0.3">
      <c r="P910116" s="83"/>
    </row>
    <row r="910117" spans="16:16" x14ac:dyDescent="0.3">
      <c r="P910117" s="83"/>
    </row>
    <row r="910118" spans="16:16" x14ac:dyDescent="0.3">
      <c r="P910118" s="83"/>
    </row>
    <row r="910119" spans="16:16" x14ac:dyDescent="0.3">
      <c r="P910119" s="83"/>
    </row>
    <row r="910120" spans="16:16" x14ac:dyDescent="0.3">
      <c r="P910120" s="83"/>
    </row>
    <row r="910121" spans="16:16" x14ac:dyDescent="0.3">
      <c r="P910121" s="83"/>
    </row>
    <row r="910122" spans="16:16" x14ac:dyDescent="0.3">
      <c r="P910122" s="83"/>
    </row>
    <row r="910123" spans="16:16" x14ac:dyDescent="0.3">
      <c r="P910123" s="83"/>
    </row>
    <row r="910124" spans="16:16" x14ac:dyDescent="0.3">
      <c r="P910124" s="83"/>
    </row>
    <row r="910125" spans="16:16" x14ac:dyDescent="0.3">
      <c r="P910125" s="83"/>
    </row>
    <row r="910126" spans="16:16" x14ac:dyDescent="0.3">
      <c r="P910126" s="83"/>
    </row>
    <row r="910127" spans="16:16" x14ac:dyDescent="0.3">
      <c r="P910127" s="83"/>
    </row>
    <row r="910128" spans="16:16" x14ac:dyDescent="0.3">
      <c r="P910128" s="83"/>
    </row>
    <row r="910129" spans="16:16" x14ac:dyDescent="0.3">
      <c r="P910129" s="83"/>
    </row>
    <row r="910130" spans="16:16" x14ac:dyDescent="0.3">
      <c r="P910130" s="83"/>
    </row>
    <row r="910131" spans="16:16" x14ac:dyDescent="0.3">
      <c r="P910131" s="83"/>
    </row>
    <row r="910132" spans="16:16" x14ac:dyDescent="0.3">
      <c r="P910132" s="83"/>
    </row>
    <row r="910133" spans="16:16" x14ac:dyDescent="0.3">
      <c r="P910133" s="83"/>
    </row>
    <row r="910134" spans="16:16" x14ac:dyDescent="0.3">
      <c r="P910134" s="83"/>
    </row>
    <row r="910135" spans="16:16" x14ac:dyDescent="0.3">
      <c r="P910135" s="83"/>
    </row>
    <row r="910136" spans="16:16" x14ac:dyDescent="0.3">
      <c r="P910136" s="83"/>
    </row>
    <row r="910137" spans="16:16" x14ac:dyDescent="0.3">
      <c r="P910137" s="83"/>
    </row>
    <row r="910138" spans="16:16" x14ac:dyDescent="0.3">
      <c r="P910138" s="83"/>
    </row>
    <row r="910139" spans="16:16" x14ac:dyDescent="0.3">
      <c r="P910139" s="83"/>
    </row>
    <row r="910140" spans="16:16" x14ac:dyDescent="0.3">
      <c r="P910140" s="83"/>
    </row>
    <row r="910141" spans="16:16" x14ac:dyDescent="0.3">
      <c r="P910141" s="83"/>
    </row>
    <row r="910142" spans="16:16" x14ac:dyDescent="0.3">
      <c r="P910142" s="83"/>
    </row>
    <row r="910143" spans="16:16" x14ac:dyDescent="0.3">
      <c r="P910143" s="83"/>
    </row>
    <row r="910144" spans="16:16" x14ac:dyDescent="0.3">
      <c r="P910144" s="83"/>
    </row>
    <row r="910145" spans="16:16" x14ac:dyDescent="0.3">
      <c r="P910145" s="83"/>
    </row>
    <row r="910146" spans="16:16" x14ac:dyDescent="0.3">
      <c r="P910146" s="83"/>
    </row>
    <row r="910147" spans="16:16" x14ac:dyDescent="0.3">
      <c r="P910147" s="83"/>
    </row>
    <row r="910148" spans="16:16" x14ac:dyDescent="0.3">
      <c r="P910148" s="83"/>
    </row>
    <row r="910149" spans="16:16" x14ac:dyDescent="0.3">
      <c r="P910149" s="83"/>
    </row>
    <row r="910150" spans="16:16" x14ac:dyDescent="0.3">
      <c r="P910150" s="83"/>
    </row>
    <row r="910151" spans="16:16" x14ac:dyDescent="0.3">
      <c r="P910151" s="83"/>
    </row>
    <row r="910152" spans="16:16" x14ac:dyDescent="0.3">
      <c r="P910152" s="83"/>
    </row>
    <row r="910153" spans="16:16" x14ac:dyDescent="0.3">
      <c r="P910153" s="83"/>
    </row>
    <row r="910154" spans="16:16" x14ac:dyDescent="0.3">
      <c r="P910154" s="83"/>
    </row>
    <row r="910155" spans="16:16" x14ac:dyDescent="0.3">
      <c r="P910155" s="83"/>
    </row>
    <row r="910156" spans="16:16" x14ac:dyDescent="0.3">
      <c r="P910156" s="83"/>
    </row>
    <row r="910157" spans="16:16" x14ac:dyDescent="0.3">
      <c r="P910157" s="83"/>
    </row>
    <row r="910158" spans="16:16" x14ac:dyDescent="0.3">
      <c r="P910158" s="83"/>
    </row>
    <row r="910159" spans="16:16" x14ac:dyDescent="0.3">
      <c r="P910159" s="83"/>
    </row>
    <row r="910160" spans="16:16" x14ac:dyDescent="0.3">
      <c r="P910160" s="83"/>
    </row>
    <row r="910161" spans="16:16" x14ac:dyDescent="0.3">
      <c r="P910161" s="83"/>
    </row>
    <row r="910162" spans="16:16" x14ac:dyDescent="0.3">
      <c r="P910162" s="83"/>
    </row>
    <row r="910163" spans="16:16" x14ac:dyDescent="0.3">
      <c r="P910163" s="83"/>
    </row>
    <row r="910164" spans="16:16" x14ac:dyDescent="0.3">
      <c r="P910164" s="83"/>
    </row>
    <row r="910165" spans="16:16" x14ac:dyDescent="0.3">
      <c r="P910165" s="83"/>
    </row>
    <row r="910166" spans="16:16" x14ac:dyDescent="0.3">
      <c r="P910166" s="83"/>
    </row>
    <row r="910167" spans="16:16" x14ac:dyDescent="0.3">
      <c r="P910167" s="83"/>
    </row>
    <row r="910168" spans="16:16" x14ac:dyDescent="0.3">
      <c r="P910168" s="83"/>
    </row>
    <row r="910169" spans="16:16" x14ac:dyDescent="0.3">
      <c r="P910169" s="83"/>
    </row>
    <row r="910170" spans="16:16" x14ac:dyDescent="0.3">
      <c r="P910170" s="83"/>
    </row>
    <row r="910171" spans="16:16" x14ac:dyDescent="0.3">
      <c r="P910171" s="83"/>
    </row>
    <row r="910172" spans="16:16" x14ac:dyDescent="0.3">
      <c r="P910172" s="83"/>
    </row>
    <row r="910173" spans="16:16" x14ac:dyDescent="0.3">
      <c r="P910173" s="83"/>
    </row>
    <row r="910174" spans="16:16" x14ac:dyDescent="0.3">
      <c r="P910174" s="83"/>
    </row>
    <row r="910175" spans="16:16" x14ac:dyDescent="0.3">
      <c r="P910175" s="83"/>
    </row>
    <row r="910176" spans="16:16" x14ac:dyDescent="0.3">
      <c r="P910176" s="83"/>
    </row>
    <row r="910177" spans="16:16" x14ac:dyDescent="0.3">
      <c r="P910177" s="83"/>
    </row>
    <row r="910178" spans="16:16" x14ac:dyDescent="0.3">
      <c r="P910178" s="83"/>
    </row>
    <row r="910179" spans="16:16" x14ac:dyDescent="0.3">
      <c r="P910179" s="83"/>
    </row>
    <row r="910180" spans="16:16" x14ac:dyDescent="0.3">
      <c r="P910180" s="83"/>
    </row>
    <row r="910181" spans="16:16" x14ac:dyDescent="0.3">
      <c r="P910181" s="83"/>
    </row>
    <row r="910182" spans="16:16" x14ac:dyDescent="0.3">
      <c r="P910182" s="83"/>
    </row>
    <row r="910183" spans="16:16" x14ac:dyDescent="0.3">
      <c r="P910183" s="83"/>
    </row>
    <row r="910184" spans="16:16" x14ac:dyDescent="0.3">
      <c r="P910184" s="83"/>
    </row>
    <row r="910185" spans="16:16" x14ac:dyDescent="0.3">
      <c r="P910185" s="83"/>
    </row>
    <row r="910186" spans="16:16" x14ac:dyDescent="0.3">
      <c r="P910186" s="83"/>
    </row>
    <row r="910187" spans="16:16" x14ac:dyDescent="0.3">
      <c r="P910187" s="83"/>
    </row>
    <row r="910188" spans="16:16" x14ac:dyDescent="0.3">
      <c r="P910188" s="83"/>
    </row>
    <row r="910189" spans="16:16" x14ac:dyDescent="0.3">
      <c r="P910189" s="83"/>
    </row>
    <row r="910190" spans="16:16" x14ac:dyDescent="0.3">
      <c r="P910190" s="83"/>
    </row>
    <row r="910191" spans="16:16" x14ac:dyDescent="0.3">
      <c r="P910191" s="83"/>
    </row>
    <row r="910192" spans="16:16" x14ac:dyDescent="0.3">
      <c r="P910192" s="83"/>
    </row>
    <row r="910193" spans="16:16" x14ac:dyDescent="0.3">
      <c r="P910193" s="83"/>
    </row>
    <row r="910194" spans="16:16" x14ac:dyDescent="0.3">
      <c r="P910194" s="83"/>
    </row>
    <row r="910195" spans="16:16" x14ac:dyDescent="0.3">
      <c r="P910195" s="83"/>
    </row>
    <row r="910196" spans="16:16" x14ac:dyDescent="0.3">
      <c r="P910196" s="83"/>
    </row>
    <row r="910197" spans="16:16" x14ac:dyDescent="0.3">
      <c r="P910197" s="83"/>
    </row>
    <row r="910198" spans="16:16" x14ac:dyDescent="0.3">
      <c r="P910198" s="83"/>
    </row>
    <row r="910199" spans="16:16" x14ac:dyDescent="0.3">
      <c r="P910199" s="83"/>
    </row>
    <row r="910200" spans="16:16" x14ac:dyDescent="0.3">
      <c r="P910200" s="83"/>
    </row>
    <row r="910201" spans="16:16" x14ac:dyDescent="0.3">
      <c r="P910201" s="83"/>
    </row>
    <row r="910202" spans="16:16" x14ac:dyDescent="0.3">
      <c r="P910202" s="83"/>
    </row>
    <row r="910203" spans="16:16" x14ac:dyDescent="0.3">
      <c r="P910203" s="83"/>
    </row>
    <row r="910204" spans="16:16" x14ac:dyDescent="0.3">
      <c r="P910204" s="83"/>
    </row>
    <row r="910205" spans="16:16" x14ac:dyDescent="0.3">
      <c r="P910205" s="83"/>
    </row>
    <row r="910206" spans="16:16" x14ac:dyDescent="0.3">
      <c r="P910206" s="83"/>
    </row>
    <row r="910207" spans="16:16" x14ac:dyDescent="0.3">
      <c r="P910207" s="83"/>
    </row>
    <row r="910208" spans="16:16" x14ac:dyDescent="0.3">
      <c r="P910208" s="83"/>
    </row>
    <row r="910209" spans="16:16" x14ac:dyDescent="0.3">
      <c r="P910209" s="83"/>
    </row>
    <row r="910210" spans="16:16" x14ac:dyDescent="0.3">
      <c r="P910210" s="83"/>
    </row>
    <row r="910211" spans="16:16" x14ac:dyDescent="0.3">
      <c r="P910211" s="83"/>
    </row>
    <row r="910212" spans="16:16" x14ac:dyDescent="0.3">
      <c r="P910212" s="83"/>
    </row>
    <row r="910213" spans="16:16" x14ac:dyDescent="0.3">
      <c r="P910213" s="83"/>
    </row>
    <row r="910214" spans="16:16" x14ac:dyDescent="0.3">
      <c r="P910214" s="83"/>
    </row>
    <row r="910215" spans="16:16" x14ac:dyDescent="0.3">
      <c r="P910215" s="83"/>
    </row>
    <row r="910216" spans="16:16" x14ac:dyDescent="0.3">
      <c r="P910216" s="83"/>
    </row>
    <row r="910217" spans="16:16" x14ac:dyDescent="0.3">
      <c r="P910217" s="83"/>
    </row>
    <row r="910218" spans="16:16" x14ac:dyDescent="0.3">
      <c r="P910218" s="83"/>
    </row>
    <row r="910219" spans="16:16" x14ac:dyDescent="0.3">
      <c r="P910219" s="83"/>
    </row>
    <row r="910220" spans="16:16" x14ac:dyDescent="0.3">
      <c r="P910220" s="83"/>
    </row>
    <row r="910221" spans="16:16" x14ac:dyDescent="0.3">
      <c r="P910221" s="83"/>
    </row>
    <row r="910222" spans="16:16" x14ac:dyDescent="0.3">
      <c r="P910222" s="83"/>
    </row>
    <row r="910223" spans="16:16" x14ac:dyDescent="0.3">
      <c r="P910223" s="83"/>
    </row>
    <row r="910224" spans="16:16" x14ac:dyDescent="0.3">
      <c r="P910224" s="83"/>
    </row>
    <row r="910225" spans="16:16" x14ac:dyDescent="0.3">
      <c r="P910225" s="83"/>
    </row>
    <row r="910226" spans="16:16" x14ac:dyDescent="0.3">
      <c r="P910226" s="83"/>
    </row>
    <row r="910227" spans="16:16" x14ac:dyDescent="0.3">
      <c r="P910227" s="83"/>
    </row>
    <row r="910228" spans="16:16" x14ac:dyDescent="0.3">
      <c r="P910228" s="83"/>
    </row>
    <row r="910229" spans="16:16" x14ac:dyDescent="0.3">
      <c r="P910229" s="83"/>
    </row>
    <row r="910230" spans="16:16" x14ac:dyDescent="0.3">
      <c r="P910230" s="83"/>
    </row>
    <row r="910231" spans="16:16" x14ac:dyDescent="0.3">
      <c r="P910231" s="83"/>
    </row>
    <row r="910232" spans="16:16" x14ac:dyDescent="0.3">
      <c r="P910232" s="83"/>
    </row>
    <row r="910233" spans="16:16" x14ac:dyDescent="0.3">
      <c r="P910233" s="83"/>
    </row>
    <row r="910234" spans="16:16" x14ac:dyDescent="0.3">
      <c r="P910234" s="83"/>
    </row>
    <row r="910235" spans="16:16" x14ac:dyDescent="0.3">
      <c r="P910235" s="83"/>
    </row>
    <row r="910236" spans="16:16" x14ac:dyDescent="0.3">
      <c r="P910236" s="83"/>
    </row>
    <row r="910237" spans="16:16" x14ac:dyDescent="0.3">
      <c r="P910237" s="83"/>
    </row>
    <row r="910238" spans="16:16" x14ac:dyDescent="0.3">
      <c r="P910238" s="83"/>
    </row>
    <row r="910239" spans="16:16" x14ac:dyDescent="0.3">
      <c r="P910239" s="83"/>
    </row>
    <row r="910240" spans="16:16" x14ac:dyDescent="0.3">
      <c r="P910240" s="83"/>
    </row>
    <row r="910241" spans="16:16" x14ac:dyDescent="0.3">
      <c r="P910241" s="83"/>
    </row>
    <row r="910242" spans="16:16" x14ac:dyDescent="0.3">
      <c r="P910242" s="83"/>
    </row>
    <row r="910243" spans="16:16" x14ac:dyDescent="0.3">
      <c r="P910243" s="83"/>
    </row>
    <row r="910244" spans="16:16" x14ac:dyDescent="0.3">
      <c r="P910244" s="83"/>
    </row>
    <row r="910245" spans="16:16" x14ac:dyDescent="0.3">
      <c r="P910245" s="83"/>
    </row>
    <row r="910246" spans="16:16" x14ac:dyDescent="0.3">
      <c r="P910246" s="83"/>
    </row>
    <row r="910247" spans="16:16" x14ac:dyDescent="0.3">
      <c r="P910247" s="83"/>
    </row>
    <row r="910248" spans="16:16" x14ac:dyDescent="0.3">
      <c r="P910248" s="83"/>
    </row>
    <row r="910249" spans="16:16" x14ac:dyDescent="0.3">
      <c r="P910249" s="83"/>
    </row>
    <row r="910250" spans="16:16" x14ac:dyDescent="0.3">
      <c r="P910250" s="83"/>
    </row>
    <row r="910251" spans="16:16" x14ac:dyDescent="0.3">
      <c r="P910251" s="83"/>
    </row>
    <row r="910252" spans="16:16" x14ac:dyDescent="0.3">
      <c r="P910252" s="83"/>
    </row>
    <row r="910253" spans="16:16" x14ac:dyDescent="0.3">
      <c r="P910253" s="83"/>
    </row>
    <row r="910254" spans="16:16" x14ac:dyDescent="0.3">
      <c r="P910254" s="83"/>
    </row>
    <row r="910255" spans="16:16" x14ac:dyDescent="0.3">
      <c r="P910255" s="83"/>
    </row>
    <row r="910256" spans="16:16" x14ac:dyDescent="0.3">
      <c r="P910256" s="83"/>
    </row>
    <row r="910257" spans="16:16" x14ac:dyDescent="0.3">
      <c r="P910257" s="83"/>
    </row>
    <row r="910258" spans="16:16" x14ac:dyDescent="0.3">
      <c r="P910258" s="83"/>
    </row>
    <row r="910259" spans="16:16" x14ac:dyDescent="0.3">
      <c r="P910259" s="83"/>
    </row>
    <row r="910260" spans="16:16" x14ac:dyDescent="0.3">
      <c r="P910260" s="83"/>
    </row>
    <row r="910261" spans="16:16" x14ac:dyDescent="0.3">
      <c r="P910261" s="83"/>
    </row>
    <row r="910262" spans="16:16" x14ac:dyDescent="0.3">
      <c r="P910262" s="83"/>
    </row>
    <row r="910263" spans="16:16" x14ac:dyDescent="0.3">
      <c r="P910263" s="83"/>
    </row>
    <row r="910264" spans="16:16" x14ac:dyDescent="0.3">
      <c r="P910264" s="83"/>
    </row>
    <row r="910265" spans="16:16" x14ac:dyDescent="0.3">
      <c r="P910265" s="83"/>
    </row>
    <row r="910266" spans="16:16" x14ac:dyDescent="0.3">
      <c r="P910266" s="83"/>
    </row>
    <row r="910267" spans="16:16" x14ac:dyDescent="0.3">
      <c r="P910267" s="83"/>
    </row>
    <row r="910268" spans="16:16" x14ac:dyDescent="0.3">
      <c r="P910268" s="83"/>
    </row>
    <row r="910269" spans="16:16" x14ac:dyDescent="0.3">
      <c r="P910269" s="83"/>
    </row>
    <row r="910270" spans="16:16" x14ac:dyDescent="0.3">
      <c r="P910270" s="83"/>
    </row>
    <row r="910271" spans="16:16" x14ac:dyDescent="0.3">
      <c r="P910271" s="83"/>
    </row>
    <row r="910272" spans="16:16" x14ac:dyDescent="0.3">
      <c r="P910272" s="83"/>
    </row>
    <row r="910273" spans="16:16" x14ac:dyDescent="0.3">
      <c r="P910273" s="83"/>
    </row>
    <row r="910274" spans="16:16" x14ac:dyDescent="0.3">
      <c r="P910274" s="83"/>
    </row>
    <row r="910275" spans="16:16" x14ac:dyDescent="0.3">
      <c r="P910275" s="83"/>
    </row>
    <row r="910276" spans="16:16" x14ac:dyDescent="0.3">
      <c r="P910276" s="83"/>
    </row>
    <row r="910277" spans="16:16" x14ac:dyDescent="0.3">
      <c r="P910277" s="83"/>
    </row>
    <row r="910278" spans="16:16" x14ac:dyDescent="0.3">
      <c r="P910278" s="83"/>
    </row>
    <row r="910279" spans="16:16" x14ac:dyDescent="0.3">
      <c r="P910279" s="83"/>
    </row>
    <row r="910280" spans="16:16" x14ac:dyDescent="0.3">
      <c r="P910280" s="83"/>
    </row>
    <row r="910281" spans="16:16" x14ac:dyDescent="0.3">
      <c r="P910281" s="83"/>
    </row>
    <row r="910282" spans="16:16" x14ac:dyDescent="0.3">
      <c r="P910282" s="83"/>
    </row>
    <row r="910283" spans="16:16" x14ac:dyDescent="0.3">
      <c r="P910283" s="83"/>
    </row>
    <row r="910284" spans="16:16" x14ac:dyDescent="0.3">
      <c r="P910284" s="83"/>
    </row>
    <row r="910285" spans="16:16" x14ac:dyDescent="0.3">
      <c r="P910285" s="83"/>
    </row>
    <row r="910286" spans="16:16" x14ac:dyDescent="0.3">
      <c r="P910286" s="83"/>
    </row>
    <row r="910287" spans="16:16" x14ac:dyDescent="0.3">
      <c r="P910287" s="83"/>
    </row>
    <row r="910288" spans="16:16" x14ac:dyDescent="0.3">
      <c r="P910288" s="83"/>
    </row>
    <row r="910289" spans="16:16" x14ac:dyDescent="0.3">
      <c r="P910289" s="83"/>
    </row>
    <row r="910290" spans="16:16" x14ac:dyDescent="0.3">
      <c r="P910290" s="83"/>
    </row>
    <row r="910291" spans="16:16" x14ac:dyDescent="0.3">
      <c r="P910291" s="83"/>
    </row>
    <row r="910292" spans="16:16" x14ac:dyDescent="0.3">
      <c r="P910292" s="83"/>
    </row>
    <row r="910293" spans="16:16" x14ac:dyDescent="0.3">
      <c r="P910293" s="83"/>
    </row>
    <row r="910294" spans="16:16" x14ac:dyDescent="0.3">
      <c r="P910294" s="83"/>
    </row>
    <row r="910295" spans="16:16" x14ac:dyDescent="0.3">
      <c r="P910295" s="83"/>
    </row>
    <row r="910296" spans="16:16" x14ac:dyDescent="0.3">
      <c r="P910296" s="83"/>
    </row>
    <row r="910297" spans="16:16" x14ac:dyDescent="0.3">
      <c r="P910297" s="83"/>
    </row>
    <row r="910298" spans="16:16" x14ac:dyDescent="0.3">
      <c r="P910298" s="83"/>
    </row>
    <row r="910299" spans="16:16" x14ac:dyDescent="0.3">
      <c r="P910299" s="83"/>
    </row>
    <row r="910300" spans="16:16" x14ac:dyDescent="0.3">
      <c r="P910300" s="83"/>
    </row>
    <row r="910301" spans="16:16" x14ac:dyDescent="0.3">
      <c r="P910301" s="83"/>
    </row>
    <row r="910302" spans="16:16" x14ac:dyDescent="0.3">
      <c r="P910302" s="83"/>
    </row>
    <row r="910303" spans="16:16" x14ac:dyDescent="0.3">
      <c r="P910303" s="83"/>
    </row>
    <row r="910304" spans="16:16" x14ac:dyDescent="0.3">
      <c r="P910304" s="83"/>
    </row>
    <row r="910305" spans="16:16" x14ac:dyDescent="0.3">
      <c r="P910305" s="83"/>
    </row>
    <row r="910306" spans="16:16" x14ac:dyDescent="0.3">
      <c r="P910306" s="83"/>
    </row>
    <row r="910307" spans="16:16" x14ac:dyDescent="0.3">
      <c r="P910307" s="83"/>
    </row>
    <row r="910308" spans="16:16" x14ac:dyDescent="0.3">
      <c r="P910308" s="83"/>
    </row>
    <row r="910309" spans="16:16" x14ac:dyDescent="0.3">
      <c r="P910309" s="83"/>
    </row>
    <row r="910310" spans="16:16" x14ac:dyDescent="0.3">
      <c r="P910310" s="83"/>
    </row>
    <row r="910311" spans="16:16" x14ac:dyDescent="0.3">
      <c r="P910311" s="83"/>
    </row>
    <row r="910312" spans="16:16" x14ac:dyDescent="0.3">
      <c r="P910312" s="83"/>
    </row>
    <row r="910313" spans="16:16" x14ac:dyDescent="0.3">
      <c r="P910313" s="83"/>
    </row>
    <row r="910314" spans="16:16" x14ac:dyDescent="0.3">
      <c r="P910314" s="83"/>
    </row>
    <row r="910315" spans="16:16" x14ac:dyDescent="0.3">
      <c r="P910315" s="83"/>
    </row>
    <row r="910316" spans="16:16" x14ac:dyDescent="0.3">
      <c r="P910316" s="83"/>
    </row>
    <row r="910317" spans="16:16" x14ac:dyDescent="0.3">
      <c r="P910317" s="83"/>
    </row>
    <row r="910318" spans="16:16" x14ac:dyDescent="0.3">
      <c r="P910318" s="83"/>
    </row>
    <row r="910319" spans="16:16" x14ac:dyDescent="0.3">
      <c r="P910319" s="83"/>
    </row>
    <row r="910320" spans="16:16" x14ac:dyDescent="0.3">
      <c r="P910320" s="83"/>
    </row>
    <row r="910321" spans="16:16" x14ac:dyDescent="0.3">
      <c r="P910321" s="83"/>
    </row>
    <row r="910322" spans="16:16" x14ac:dyDescent="0.3">
      <c r="P910322" s="83"/>
    </row>
    <row r="910323" spans="16:16" x14ac:dyDescent="0.3">
      <c r="P910323" s="83"/>
    </row>
    <row r="910324" spans="16:16" x14ac:dyDescent="0.3">
      <c r="P910324" s="83"/>
    </row>
    <row r="910325" spans="16:16" x14ac:dyDescent="0.3">
      <c r="P910325" s="83"/>
    </row>
    <row r="910326" spans="16:16" x14ac:dyDescent="0.3">
      <c r="P910326" s="83"/>
    </row>
    <row r="910327" spans="16:16" x14ac:dyDescent="0.3">
      <c r="P910327" s="83"/>
    </row>
    <row r="910328" spans="16:16" x14ac:dyDescent="0.3">
      <c r="P910328" s="83"/>
    </row>
    <row r="910329" spans="16:16" x14ac:dyDescent="0.3">
      <c r="P910329" s="83"/>
    </row>
    <row r="910330" spans="16:16" x14ac:dyDescent="0.3">
      <c r="P910330" s="83"/>
    </row>
    <row r="910331" spans="16:16" x14ac:dyDescent="0.3">
      <c r="P910331" s="83"/>
    </row>
    <row r="910332" spans="16:16" x14ac:dyDescent="0.3">
      <c r="P910332" s="83"/>
    </row>
    <row r="910333" spans="16:16" x14ac:dyDescent="0.3">
      <c r="P910333" s="83"/>
    </row>
    <row r="910334" spans="16:16" x14ac:dyDescent="0.3">
      <c r="P910334" s="83"/>
    </row>
    <row r="910335" spans="16:16" x14ac:dyDescent="0.3">
      <c r="P910335" s="83"/>
    </row>
    <row r="910336" spans="16:16" x14ac:dyDescent="0.3">
      <c r="P910336" s="83"/>
    </row>
    <row r="910337" spans="16:16" x14ac:dyDescent="0.3">
      <c r="P910337" s="83"/>
    </row>
    <row r="910338" spans="16:16" x14ac:dyDescent="0.3">
      <c r="P910338" s="83"/>
    </row>
    <row r="910339" spans="16:16" x14ac:dyDescent="0.3">
      <c r="P910339" s="83"/>
    </row>
    <row r="910340" spans="16:16" x14ac:dyDescent="0.3">
      <c r="P910340" s="83"/>
    </row>
    <row r="910341" spans="16:16" x14ac:dyDescent="0.3">
      <c r="P910341" s="83"/>
    </row>
    <row r="910342" spans="16:16" x14ac:dyDescent="0.3">
      <c r="P910342" s="83"/>
    </row>
    <row r="910343" spans="16:16" x14ac:dyDescent="0.3">
      <c r="P910343" s="83"/>
    </row>
    <row r="910344" spans="16:16" x14ac:dyDescent="0.3">
      <c r="P910344" s="83"/>
    </row>
    <row r="910345" spans="16:16" x14ac:dyDescent="0.3">
      <c r="P910345" s="83"/>
    </row>
    <row r="910346" spans="16:16" x14ac:dyDescent="0.3">
      <c r="P910346" s="83"/>
    </row>
    <row r="910347" spans="16:16" x14ac:dyDescent="0.3">
      <c r="P910347" s="83"/>
    </row>
    <row r="910348" spans="16:16" x14ac:dyDescent="0.3">
      <c r="P910348" s="83"/>
    </row>
    <row r="910349" spans="16:16" x14ac:dyDescent="0.3">
      <c r="P910349" s="83"/>
    </row>
    <row r="910350" spans="16:16" x14ac:dyDescent="0.3">
      <c r="P910350" s="83"/>
    </row>
    <row r="910351" spans="16:16" x14ac:dyDescent="0.3">
      <c r="P910351" s="83"/>
    </row>
    <row r="910352" spans="16:16" x14ac:dyDescent="0.3">
      <c r="P910352" s="83"/>
    </row>
    <row r="910353" spans="16:16" x14ac:dyDescent="0.3">
      <c r="P910353" s="83"/>
    </row>
    <row r="910354" spans="16:16" x14ac:dyDescent="0.3">
      <c r="P910354" s="83"/>
    </row>
    <row r="910355" spans="16:16" x14ac:dyDescent="0.3">
      <c r="P910355" s="83"/>
    </row>
    <row r="910356" spans="16:16" x14ac:dyDescent="0.3">
      <c r="P910356" s="83"/>
    </row>
    <row r="910357" spans="16:16" x14ac:dyDescent="0.3">
      <c r="P910357" s="83"/>
    </row>
    <row r="910358" spans="16:16" x14ac:dyDescent="0.3">
      <c r="P910358" s="83"/>
    </row>
    <row r="910359" spans="16:16" x14ac:dyDescent="0.3">
      <c r="P910359" s="83"/>
    </row>
    <row r="910360" spans="16:16" x14ac:dyDescent="0.3">
      <c r="P910360" s="83"/>
    </row>
    <row r="910361" spans="16:16" x14ac:dyDescent="0.3">
      <c r="P910361" s="83"/>
    </row>
    <row r="910362" spans="16:16" x14ac:dyDescent="0.3">
      <c r="P910362" s="83"/>
    </row>
    <row r="910363" spans="16:16" x14ac:dyDescent="0.3">
      <c r="P910363" s="83"/>
    </row>
    <row r="910364" spans="16:16" x14ac:dyDescent="0.3">
      <c r="P910364" s="83"/>
    </row>
    <row r="910365" spans="16:16" x14ac:dyDescent="0.3">
      <c r="P910365" s="83"/>
    </row>
    <row r="910366" spans="16:16" x14ac:dyDescent="0.3">
      <c r="P910366" s="83"/>
    </row>
    <row r="910367" spans="16:16" x14ac:dyDescent="0.3">
      <c r="P910367" s="83"/>
    </row>
    <row r="910368" spans="16:16" x14ac:dyDescent="0.3">
      <c r="P910368" s="83"/>
    </row>
    <row r="910369" spans="16:16" x14ac:dyDescent="0.3">
      <c r="P910369" s="83"/>
    </row>
    <row r="910370" spans="16:16" x14ac:dyDescent="0.3">
      <c r="P910370" s="83"/>
    </row>
    <row r="910371" spans="16:16" x14ac:dyDescent="0.3">
      <c r="P910371" s="83"/>
    </row>
    <row r="910372" spans="16:16" x14ac:dyDescent="0.3">
      <c r="P910372" s="83"/>
    </row>
    <row r="910373" spans="16:16" x14ac:dyDescent="0.3">
      <c r="P910373" s="83"/>
    </row>
    <row r="910374" spans="16:16" x14ac:dyDescent="0.3">
      <c r="P910374" s="83"/>
    </row>
    <row r="910375" spans="16:16" x14ac:dyDescent="0.3">
      <c r="P910375" s="83"/>
    </row>
    <row r="910376" spans="16:16" x14ac:dyDescent="0.3">
      <c r="P910376" s="83"/>
    </row>
    <row r="910377" spans="16:16" x14ac:dyDescent="0.3">
      <c r="P910377" s="83"/>
    </row>
    <row r="910378" spans="16:16" x14ac:dyDescent="0.3">
      <c r="P910378" s="83"/>
    </row>
    <row r="910379" spans="16:16" x14ac:dyDescent="0.3">
      <c r="P910379" s="83"/>
    </row>
    <row r="910380" spans="16:16" x14ac:dyDescent="0.3">
      <c r="P910380" s="83"/>
    </row>
    <row r="910381" spans="16:16" x14ac:dyDescent="0.3">
      <c r="P910381" s="83"/>
    </row>
    <row r="910382" spans="16:16" x14ac:dyDescent="0.3">
      <c r="P910382" s="83"/>
    </row>
    <row r="910383" spans="16:16" x14ac:dyDescent="0.3">
      <c r="P910383" s="83"/>
    </row>
    <row r="910384" spans="16:16" x14ac:dyDescent="0.3">
      <c r="P910384" s="83"/>
    </row>
    <row r="910385" spans="16:16" x14ac:dyDescent="0.3">
      <c r="P910385" s="83"/>
    </row>
    <row r="910386" spans="16:16" x14ac:dyDescent="0.3">
      <c r="P910386" s="83"/>
    </row>
    <row r="910387" spans="16:16" x14ac:dyDescent="0.3">
      <c r="P910387" s="83"/>
    </row>
    <row r="910388" spans="16:16" x14ac:dyDescent="0.3">
      <c r="P910388" s="83"/>
    </row>
    <row r="910389" spans="16:16" x14ac:dyDescent="0.3">
      <c r="P910389" s="83"/>
    </row>
    <row r="910390" spans="16:16" x14ac:dyDescent="0.3">
      <c r="P910390" s="83"/>
    </row>
    <row r="910391" spans="16:16" x14ac:dyDescent="0.3">
      <c r="P910391" s="83"/>
    </row>
    <row r="910392" spans="16:16" x14ac:dyDescent="0.3">
      <c r="P910392" s="83"/>
    </row>
    <row r="910393" spans="16:16" x14ac:dyDescent="0.3">
      <c r="P910393" s="83"/>
    </row>
    <row r="910394" spans="16:16" x14ac:dyDescent="0.3">
      <c r="P910394" s="83"/>
    </row>
    <row r="910395" spans="16:16" x14ac:dyDescent="0.3">
      <c r="P910395" s="83"/>
    </row>
    <row r="910396" spans="16:16" x14ac:dyDescent="0.3">
      <c r="P910396" s="83"/>
    </row>
    <row r="910397" spans="16:16" x14ac:dyDescent="0.3">
      <c r="P910397" s="83"/>
    </row>
    <row r="910398" spans="16:16" x14ac:dyDescent="0.3">
      <c r="P910398" s="83"/>
    </row>
    <row r="910399" spans="16:16" x14ac:dyDescent="0.3">
      <c r="P910399" s="83"/>
    </row>
    <row r="910400" spans="16:16" x14ac:dyDescent="0.3">
      <c r="P910400" s="83"/>
    </row>
    <row r="910401" spans="16:16" x14ac:dyDescent="0.3">
      <c r="P910401" s="83"/>
    </row>
    <row r="910402" spans="16:16" x14ac:dyDescent="0.3">
      <c r="P910402" s="83"/>
    </row>
    <row r="910403" spans="16:16" x14ac:dyDescent="0.3">
      <c r="P910403" s="83"/>
    </row>
    <row r="910404" spans="16:16" x14ac:dyDescent="0.3">
      <c r="P910404" s="83"/>
    </row>
    <row r="910405" spans="16:16" x14ac:dyDescent="0.3">
      <c r="P910405" s="83"/>
    </row>
    <row r="910406" spans="16:16" x14ac:dyDescent="0.3">
      <c r="P910406" s="83"/>
    </row>
    <row r="910407" spans="16:16" x14ac:dyDescent="0.3">
      <c r="P910407" s="83"/>
    </row>
    <row r="910408" spans="16:16" x14ac:dyDescent="0.3">
      <c r="P910408" s="83"/>
    </row>
    <row r="910409" spans="16:16" x14ac:dyDescent="0.3">
      <c r="P910409" s="83"/>
    </row>
    <row r="910410" spans="16:16" x14ac:dyDescent="0.3">
      <c r="P910410" s="83"/>
    </row>
    <row r="910411" spans="16:16" x14ac:dyDescent="0.3">
      <c r="P910411" s="83"/>
    </row>
    <row r="910412" spans="16:16" x14ac:dyDescent="0.3">
      <c r="P910412" s="83"/>
    </row>
    <row r="910413" spans="16:16" x14ac:dyDescent="0.3">
      <c r="P910413" s="83"/>
    </row>
    <row r="910414" spans="16:16" x14ac:dyDescent="0.3">
      <c r="P910414" s="83"/>
    </row>
    <row r="910415" spans="16:16" x14ac:dyDescent="0.3">
      <c r="P910415" s="83"/>
    </row>
    <row r="910416" spans="16:16" x14ac:dyDescent="0.3">
      <c r="P910416" s="83"/>
    </row>
    <row r="910417" spans="16:16" x14ac:dyDescent="0.3">
      <c r="P910417" s="83"/>
    </row>
    <row r="910418" spans="16:16" x14ac:dyDescent="0.3">
      <c r="P910418" s="83"/>
    </row>
    <row r="910419" spans="16:16" x14ac:dyDescent="0.3">
      <c r="P910419" s="83"/>
    </row>
    <row r="910420" spans="16:16" x14ac:dyDescent="0.3">
      <c r="P910420" s="83"/>
    </row>
    <row r="910421" spans="16:16" x14ac:dyDescent="0.3">
      <c r="P910421" s="83"/>
    </row>
    <row r="910422" spans="16:16" x14ac:dyDescent="0.3">
      <c r="P910422" s="83"/>
    </row>
    <row r="910423" spans="16:16" x14ac:dyDescent="0.3">
      <c r="P910423" s="83"/>
    </row>
    <row r="910424" spans="16:16" x14ac:dyDescent="0.3">
      <c r="P910424" s="83"/>
    </row>
    <row r="910425" spans="16:16" x14ac:dyDescent="0.3">
      <c r="P910425" s="83"/>
    </row>
    <row r="910426" spans="16:16" x14ac:dyDescent="0.3">
      <c r="P910426" s="83"/>
    </row>
    <row r="910427" spans="16:16" x14ac:dyDescent="0.3">
      <c r="P910427" s="83"/>
    </row>
    <row r="910428" spans="16:16" x14ac:dyDescent="0.3">
      <c r="P910428" s="83"/>
    </row>
    <row r="910429" spans="16:16" x14ac:dyDescent="0.3">
      <c r="P910429" s="83"/>
    </row>
    <row r="910430" spans="16:16" x14ac:dyDescent="0.3">
      <c r="P910430" s="83"/>
    </row>
    <row r="910431" spans="16:16" x14ac:dyDescent="0.3">
      <c r="P910431" s="83"/>
    </row>
    <row r="910432" spans="16:16" x14ac:dyDescent="0.3">
      <c r="P910432" s="83"/>
    </row>
    <row r="910433" spans="16:16" x14ac:dyDescent="0.3">
      <c r="P910433" s="83"/>
    </row>
    <row r="910434" spans="16:16" x14ac:dyDescent="0.3">
      <c r="P910434" s="83"/>
    </row>
    <row r="910435" spans="16:16" x14ac:dyDescent="0.3">
      <c r="P910435" s="83"/>
    </row>
    <row r="910436" spans="16:16" x14ac:dyDescent="0.3">
      <c r="P910436" s="83"/>
    </row>
    <row r="910437" spans="16:16" x14ac:dyDescent="0.3">
      <c r="P910437" s="83"/>
    </row>
    <row r="910438" spans="16:16" x14ac:dyDescent="0.3">
      <c r="P910438" s="83"/>
    </row>
    <row r="910439" spans="16:16" x14ac:dyDescent="0.3">
      <c r="P910439" s="83"/>
    </row>
    <row r="910440" spans="16:16" x14ac:dyDescent="0.3">
      <c r="P910440" s="83"/>
    </row>
    <row r="910441" spans="16:16" x14ac:dyDescent="0.3">
      <c r="P910441" s="83"/>
    </row>
    <row r="910442" spans="16:16" x14ac:dyDescent="0.3">
      <c r="P910442" s="83"/>
    </row>
    <row r="910443" spans="16:16" x14ac:dyDescent="0.3">
      <c r="P910443" s="83"/>
    </row>
    <row r="910444" spans="16:16" x14ac:dyDescent="0.3">
      <c r="P910444" s="83"/>
    </row>
    <row r="910445" spans="16:16" x14ac:dyDescent="0.3">
      <c r="P910445" s="83"/>
    </row>
    <row r="910446" spans="16:16" x14ac:dyDescent="0.3">
      <c r="P910446" s="83"/>
    </row>
    <row r="910447" spans="16:16" x14ac:dyDescent="0.3">
      <c r="P910447" s="83"/>
    </row>
    <row r="910448" spans="16:16" x14ac:dyDescent="0.3">
      <c r="P910448" s="83"/>
    </row>
    <row r="910449" spans="16:16" x14ac:dyDescent="0.3">
      <c r="P910449" s="83"/>
    </row>
    <row r="910450" spans="16:16" x14ac:dyDescent="0.3">
      <c r="P910450" s="83"/>
    </row>
    <row r="910451" spans="16:16" x14ac:dyDescent="0.3">
      <c r="P910451" s="83"/>
    </row>
    <row r="910452" spans="16:16" x14ac:dyDescent="0.3">
      <c r="P910452" s="83"/>
    </row>
    <row r="910453" spans="16:16" x14ac:dyDescent="0.3">
      <c r="P910453" s="83"/>
    </row>
    <row r="910454" spans="16:16" x14ac:dyDescent="0.3">
      <c r="P910454" s="83"/>
    </row>
    <row r="910455" spans="16:16" x14ac:dyDescent="0.3">
      <c r="P910455" s="83"/>
    </row>
    <row r="910456" spans="16:16" x14ac:dyDescent="0.3">
      <c r="P910456" s="83"/>
    </row>
    <row r="910457" spans="16:16" x14ac:dyDescent="0.3">
      <c r="P910457" s="83"/>
    </row>
    <row r="910458" spans="16:16" x14ac:dyDescent="0.3">
      <c r="P910458" s="83"/>
    </row>
    <row r="910459" spans="16:16" x14ac:dyDescent="0.3">
      <c r="P910459" s="83"/>
    </row>
    <row r="910460" spans="16:16" x14ac:dyDescent="0.3">
      <c r="P910460" s="83"/>
    </row>
    <row r="910461" spans="16:16" x14ac:dyDescent="0.3">
      <c r="P910461" s="83"/>
    </row>
    <row r="910462" spans="16:16" x14ac:dyDescent="0.3">
      <c r="P910462" s="83"/>
    </row>
    <row r="910463" spans="16:16" x14ac:dyDescent="0.3">
      <c r="P910463" s="83"/>
    </row>
    <row r="910464" spans="16:16" x14ac:dyDescent="0.3">
      <c r="P910464" s="83"/>
    </row>
    <row r="910465" spans="16:16" x14ac:dyDescent="0.3">
      <c r="P910465" s="83"/>
    </row>
    <row r="910466" spans="16:16" x14ac:dyDescent="0.3">
      <c r="P910466" s="83"/>
    </row>
    <row r="910467" spans="16:16" x14ac:dyDescent="0.3">
      <c r="P910467" s="83"/>
    </row>
    <row r="910468" spans="16:16" x14ac:dyDescent="0.3">
      <c r="P910468" s="83"/>
    </row>
    <row r="910469" spans="16:16" x14ac:dyDescent="0.3">
      <c r="P910469" s="83"/>
    </row>
    <row r="910470" spans="16:16" x14ac:dyDescent="0.3">
      <c r="P910470" s="83"/>
    </row>
    <row r="910471" spans="16:16" x14ac:dyDescent="0.3">
      <c r="P910471" s="83"/>
    </row>
    <row r="910472" spans="16:16" x14ac:dyDescent="0.3">
      <c r="P910472" s="83"/>
    </row>
    <row r="910473" spans="16:16" x14ac:dyDescent="0.3">
      <c r="P910473" s="83"/>
    </row>
    <row r="910474" spans="16:16" x14ac:dyDescent="0.3">
      <c r="P910474" s="83"/>
    </row>
    <row r="910475" spans="16:16" x14ac:dyDescent="0.3">
      <c r="P910475" s="83"/>
    </row>
    <row r="910476" spans="16:16" x14ac:dyDescent="0.3">
      <c r="P910476" s="83"/>
    </row>
    <row r="910477" spans="16:16" x14ac:dyDescent="0.3">
      <c r="P910477" s="83"/>
    </row>
    <row r="910478" spans="16:16" x14ac:dyDescent="0.3">
      <c r="P910478" s="83"/>
    </row>
    <row r="910479" spans="16:16" x14ac:dyDescent="0.3">
      <c r="P910479" s="83"/>
    </row>
    <row r="910480" spans="16:16" x14ac:dyDescent="0.3">
      <c r="P910480" s="83"/>
    </row>
    <row r="910481" spans="16:16" x14ac:dyDescent="0.3">
      <c r="P910481" s="83"/>
    </row>
    <row r="910482" spans="16:16" x14ac:dyDescent="0.3">
      <c r="P910482" s="83"/>
    </row>
    <row r="910483" spans="16:16" x14ac:dyDescent="0.3">
      <c r="P910483" s="83"/>
    </row>
    <row r="910484" spans="16:16" x14ac:dyDescent="0.3">
      <c r="P910484" s="83"/>
    </row>
    <row r="910485" spans="16:16" x14ac:dyDescent="0.3">
      <c r="P910485" s="83"/>
    </row>
    <row r="910486" spans="16:16" x14ac:dyDescent="0.3">
      <c r="P910486" s="83"/>
    </row>
    <row r="910487" spans="16:16" x14ac:dyDescent="0.3">
      <c r="P910487" s="83"/>
    </row>
    <row r="910488" spans="16:16" x14ac:dyDescent="0.3">
      <c r="P910488" s="83"/>
    </row>
    <row r="910489" spans="16:16" x14ac:dyDescent="0.3">
      <c r="P910489" s="83"/>
    </row>
    <row r="910490" spans="16:16" x14ac:dyDescent="0.3">
      <c r="P910490" s="83"/>
    </row>
    <row r="910491" spans="16:16" x14ac:dyDescent="0.3">
      <c r="P910491" s="83"/>
    </row>
    <row r="910492" spans="16:16" x14ac:dyDescent="0.3">
      <c r="P910492" s="83"/>
    </row>
    <row r="910493" spans="16:16" x14ac:dyDescent="0.3">
      <c r="P910493" s="83"/>
    </row>
    <row r="910494" spans="16:16" x14ac:dyDescent="0.3">
      <c r="P910494" s="83"/>
    </row>
    <row r="910495" spans="16:16" x14ac:dyDescent="0.3">
      <c r="P910495" s="83"/>
    </row>
    <row r="910496" spans="16:16" x14ac:dyDescent="0.3">
      <c r="P910496" s="83"/>
    </row>
    <row r="910497" spans="16:16" x14ac:dyDescent="0.3">
      <c r="P910497" s="83"/>
    </row>
    <row r="910498" spans="16:16" x14ac:dyDescent="0.3">
      <c r="P910498" s="83"/>
    </row>
    <row r="910499" spans="16:16" x14ac:dyDescent="0.3">
      <c r="P910499" s="83"/>
    </row>
    <row r="910500" spans="16:16" x14ac:dyDescent="0.3">
      <c r="P910500" s="83"/>
    </row>
    <row r="910501" spans="16:16" x14ac:dyDescent="0.3">
      <c r="P910501" s="83"/>
    </row>
    <row r="910502" spans="16:16" x14ac:dyDescent="0.3">
      <c r="P910502" s="83"/>
    </row>
    <row r="910503" spans="16:16" x14ac:dyDescent="0.3">
      <c r="P910503" s="83"/>
    </row>
    <row r="910504" spans="16:16" x14ac:dyDescent="0.3">
      <c r="P910504" s="83"/>
    </row>
    <row r="910505" spans="16:16" x14ac:dyDescent="0.3">
      <c r="P910505" s="83"/>
    </row>
    <row r="910506" spans="16:16" x14ac:dyDescent="0.3">
      <c r="P910506" s="83"/>
    </row>
    <row r="910507" spans="16:16" x14ac:dyDescent="0.3">
      <c r="P910507" s="83"/>
    </row>
    <row r="910508" spans="16:16" x14ac:dyDescent="0.3">
      <c r="P910508" s="83"/>
    </row>
    <row r="910509" spans="16:16" x14ac:dyDescent="0.3">
      <c r="P910509" s="83"/>
    </row>
    <row r="910510" spans="16:16" x14ac:dyDescent="0.3">
      <c r="P910510" s="83"/>
    </row>
    <row r="910511" spans="16:16" x14ac:dyDescent="0.3">
      <c r="P910511" s="83"/>
    </row>
    <row r="910512" spans="16:16" x14ac:dyDescent="0.3">
      <c r="P910512" s="83"/>
    </row>
    <row r="910513" spans="16:16" x14ac:dyDescent="0.3">
      <c r="P910513" s="83"/>
    </row>
    <row r="910514" spans="16:16" x14ac:dyDescent="0.3">
      <c r="P910514" s="83"/>
    </row>
    <row r="910515" spans="16:16" x14ac:dyDescent="0.3">
      <c r="P910515" s="83"/>
    </row>
    <row r="910516" spans="16:16" x14ac:dyDescent="0.3">
      <c r="P910516" s="83"/>
    </row>
    <row r="910517" spans="16:16" x14ac:dyDescent="0.3">
      <c r="P910517" s="83"/>
    </row>
    <row r="910518" spans="16:16" x14ac:dyDescent="0.3">
      <c r="P910518" s="83"/>
    </row>
    <row r="910519" spans="16:16" x14ac:dyDescent="0.3">
      <c r="P910519" s="83"/>
    </row>
    <row r="910520" spans="16:16" x14ac:dyDescent="0.3">
      <c r="P910520" s="83"/>
    </row>
    <row r="910521" spans="16:16" x14ac:dyDescent="0.3">
      <c r="P910521" s="83"/>
    </row>
    <row r="910522" spans="16:16" x14ac:dyDescent="0.3">
      <c r="P910522" s="83"/>
    </row>
    <row r="910523" spans="16:16" x14ac:dyDescent="0.3">
      <c r="P910523" s="83"/>
    </row>
    <row r="910524" spans="16:16" x14ac:dyDescent="0.3">
      <c r="P910524" s="83"/>
    </row>
    <row r="910525" spans="16:16" x14ac:dyDescent="0.3">
      <c r="P910525" s="83"/>
    </row>
    <row r="910526" spans="16:16" x14ac:dyDescent="0.3">
      <c r="P910526" s="83"/>
    </row>
    <row r="910527" spans="16:16" x14ac:dyDescent="0.3">
      <c r="P910527" s="83"/>
    </row>
    <row r="910528" spans="16:16" x14ac:dyDescent="0.3">
      <c r="P910528" s="83"/>
    </row>
    <row r="910529" spans="16:16" x14ac:dyDescent="0.3">
      <c r="P910529" s="83"/>
    </row>
    <row r="910530" spans="16:16" x14ac:dyDescent="0.3">
      <c r="P910530" s="83"/>
    </row>
    <row r="910531" spans="16:16" x14ac:dyDescent="0.3">
      <c r="P910531" s="83"/>
    </row>
    <row r="910532" spans="16:16" x14ac:dyDescent="0.3">
      <c r="P910532" s="83"/>
    </row>
    <row r="910533" spans="16:16" x14ac:dyDescent="0.3">
      <c r="P910533" s="83"/>
    </row>
    <row r="910534" spans="16:16" x14ac:dyDescent="0.3">
      <c r="P910534" s="83"/>
    </row>
    <row r="910535" spans="16:16" x14ac:dyDescent="0.3">
      <c r="P910535" s="83"/>
    </row>
    <row r="910536" spans="16:16" x14ac:dyDescent="0.3">
      <c r="P910536" s="83"/>
    </row>
    <row r="910537" spans="16:16" x14ac:dyDescent="0.3">
      <c r="P910537" s="83"/>
    </row>
    <row r="910538" spans="16:16" x14ac:dyDescent="0.3">
      <c r="P910538" s="83"/>
    </row>
    <row r="910539" spans="16:16" x14ac:dyDescent="0.3">
      <c r="P910539" s="83"/>
    </row>
    <row r="910540" spans="16:16" x14ac:dyDescent="0.3">
      <c r="P910540" s="83"/>
    </row>
    <row r="910541" spans="16:16" x14ac:dyDescent="0.3">
      <c r="P910541" s="83"/>
    </row>
    <row r="910542" spans="16:16" x14ac:dyDescent="0.3">
      <c r="P910542" s="83"/>
    </row>
    <row r="910543" spans="16:16" x14ac:dyDescent="0.3">
      <c r="P910543" s="83"/>
    </row>
    <row r="910544" spans="16:16" x14ac:dyDescent="0.3">
      <c r="P910544" s="83"/>
    </row>
    <row r="910545" spans="16:16" x14ac:dyDescent="0.3">
      <c r="P910545" s="83"/>
    </row>
    <row r="910546" spans="16:16" x14ac:dyDescent="0.3">
      <c r="P910546" s="83"/>
    </row>
    <row r="910547" spans="16:16" x14ac:dyDescent="0.3">
      <c r="P910547" s="83"/>
    </row>
    <row r="910548" spans="16:16" x14ac:dyDescent="0.3">
      <c r="P910548" s="83"/>
    </row>
    <row r="910549" spans="16:16" x14ac:dyDescent="0.3">
      <c r="P910549" s="83"/>
    </row>
    <row r="910550" spans="16:16" x14ac:dyDescent="0.3">
      <c r="P910550" s="83"/>
    </row>
    <row r="910551" spans="16:16" x14ac:dyDescent="0.3">
      <c r="P910551" s="83"/>
    </row>
    <row r="910552" spans="16:16" x14ac:dyDescent="0.3">
      <c r="P910552" s="83"/>
    </row>
    <row r="910553" spans="16:16" x14ac:dyDescent="0.3">
      <c r="P910553" s="83"/>
    </row>
    <row r="910554" spans="16:16" x14ac:dyDescent="0.3">
      <c r="P910554" s="83"/>
    </row>
    <row r="910555" spans="16:16" x14ac:dyDescent="0.3">
      <c r="P910555" s="83"/>
    </row>
    <row r="910556" spans="16:16" x14ac:dyDescent="0.3">
      <c r="P910556" s="83"/>
    </row>
    <row r="910557" spans="16:16" x14ac:dyDescent="0.3">
      <c r="P910557" s="83"/>
    </row>
    <row r="910558" spans="16:16" x14ac:dyDescent="0.3">
      <c r="P910558" s="83"/>
    </row>
    <row r="910559" spans="16:16" x14ac:dyDescent="0.3">
      <c r="P910559" s="83"/>
    </row>
    <row r="910560" spans="16:16" x14ac:dyDescent="0.3">
      <c r="P910560" s="83"/>
    </row>
    <row r="910561" spans="16:16" x14ac:dyDescent="0.3">
      <c r="P910561" s="83"/>
    </row>
    <row r="910562" spans="16:16" x14ac:dyDescent="0.3">
      <c r="P910562" s="83"/>
    </row>
    <row r="910563" spans="16:16" x14ac:dyDescent="0.3">
      <c r="P910563" s="83"/>
    </row>
    <row r="910564" spans="16:16" x14ac:dyDescent="0.3">
      <c r="P910564" s="83"/>
    </row>
    <row r="910565" spans="16:16" x14ac:dyDescent="0.3">
      <c r="P910565" s="83"/>
    </row>
    <row r="910566" spans="16:16" x14ac:dyDescent="0.3">
      <c r="P910566" s="83"/>
    </row>
    <row r="910567" spans="16:16" x14ac:dyDescent="0.3">
      <c r="P910567" s="83"/>
    </row>
    <row r="910568" spans="16:16" x14ac:dyDescent="0.3">
      <c r="P910568" s="83"/>
    </row>
    <row r="910569" spans="16:16" x14ac:dyDescent="0.3">
      <c r="P910569" s="83"/>
    </row>
    <row r="910570" spans="16:16" x14ac:dyDescent="0.3">
      <c r="P910570" s="83"/>
    </row>
    <row r="910571" spans="16:16" x14ac:dyDescent="0.3">
      <c r="P910571" s="83"/>
    </row>
    <row r="910572" spans="16:16" x14ac:dyDescent="0.3">
      <c r="P910572" s="83"/>
    </row>
    <row r="910573" spans="16:16" x14ac:dyDescent="0.3">
      <c r="P910573" s="83"/>
    </row>
    <row r="910574" spans="16:16" x14ac:dyDescent="0.3">
      <c r="P910574" s="83"/>
    </row>
    <row r="910575" spans="16:16" x14ac:dyDescent="0.3">
      <c r="P910575" s="83"/>
    </row>
    <row r="910576" spans="16:16" x14ac:dyDescent="0.3">
      <c r="P910576" s="83"/>
    </row>
    <row r="910577" spans="16:16" x14ac:dyDescent="0.3">
      <c r="P910577" s="83"/>
    </row>
    <row r="910578" spans="16:16" x14ac:dyDescent="0.3">
      <c r="P910578" s="83"/>
    </row>
    <row r="910579" spans="16:16" x14ac:dyDescent="0.3">
      <c r="P910579" s="83"/>
    </row>
    <row r="910580" spans="16:16" x14ac:dyDescent="0.3">
      <c r="P910580" s="83"/>
    </row>
    <row r="910581" spans="16:16" x14ac:dyDescent="0.3">
      <c r="P910581" s="83"/>
    </row>
    <row r="910582" spans="16:16" x14ac:dyDescent="0.3">
      <c r="P910582" s="83"/>
    </row>
    <row r="910583" spans="16:16" x14ac:dyDescent="0.3">
      <c r="P910583" s="83"/>
    </row>
    <row r="910584" spans="16:16" x14ac:dyDescent="0.3">
      <c r="P910584" s="83"/>
    </row>
    <row r="910585" spans="16:16" x14ac:dyDescent="0.3">
      <c r="P910585" s="83"/>
    </row>
    <row r="910586" spans="16:16" x14ac:dyDescent="0.3">
      <c r="P910586" s="83"/>
    </row>
    <row r="910587" spans="16:16" x14ac:dyDescent="0.3">
      <c r="P910587" s="83"/>
    </row>
    <row r="910588" spans="16:16" x14ac:dyDescent="0.3">
      <c r="P910588" s="83"/>
    </row>
    <row r="910589" spans="16:16" x14ac:dyDescent="0.3">
      <c r="P910589" s="83"/>
    </row>
    <row r="910590" spans="16:16" x14ac:dyDescent="0.3">
      <c r="P910590" s="83"/>
    </row>
    <row r="910591" spans="16:16" x14ac:dyDescent="0.3">
      <c r="P910591" s="83"/>
    </row>
    <row r="910592" spans="16:16" x14ac:dyDescent="0.3">
      <c r="P910592" s="83"/>
    </row>
    <row r="910593" spans="16:16" x14ac:dyDescent="0.3">
      <c r="P910593" s="83"/>
    </row>
    <row r="910594" spans="16:16" x14ac:dyDescent="0.3">
      <c r="P910594" s="83"/>
    </row>
    <row r="910595" spans="16:16" x14ac:dyDescent="0.3">
      <c r="P910595" s="83"/>
    </row>
    <row r="910596" spans="16:16" x14ac:dyDescent="0.3">
      <c r="P910596" s="83"/>
    </row>
    <row r="910597" spans="16:16" x14ac:dyDescent="0.3">
      <c r="P910597" s="83"/>
    </row>
    <row r="910598" spans="16:16" x14ac:dyDescent="0.3">
      <c r="P910598" s="83"/>
    </row>
    <row r="910599" spans="16:16" x14ac:dyDescent="0.3">
      <c r="P910599" s="83"/>
    </row>
    <row r="910600" spans="16:16" x14ac:dyDescent="0.3">
      <c r="P910600" s="83"/>
    </row>
    <row r="910601" spans="16:16" x14ac:dyDescent="0.3">
      <c r="P910601" s="83"/>
    </row>
    <row r="910602" spans="16:16" x14ac:dyDescent="0.3">
      <c r="P910602" s="83"/>
    </row>
    <row r="910603" spans="16:16" x14ac:dyDescent="0.3">
      <c r="P910603" s="83"/>
    </row>
    <row r="910604" spans="16:16" x14ac:dyDescent="0.3">
      <c r="P910604" s="83"/>
    </row>
    <row r="910605" spans="16:16" x14ac:dyDescent="0.3">
      <c r="P910605" s="83"/>
    </row>
    <row r="910606" spans="16:16" x14ac:dyDescent="0.3">
      <c r="P910606" s="83"/>
    </row>
    <row r="910607" spans="16:16" x14ac:dyDescent="0.3">
      <c r="P910607" s="83"/>
    </row>
    <row r="910608" spans="16:16" x14ac:dyDescent="0.3">
      <c r="P910608" s="83"/>
    </row>
    <row r="910609" spans="16:16" x14ac:dyDescent="0.3">
      <c r="P910609" s="83"/>
    </row>
    <row r="910610" spans="16:16" x14ac:dyDescent="0.3">
      <c r="P910610" s="83"/>
    </row>
    <row r="910611" spans="16:16" x14ac:dyDescent="0.3">
      <c r="P910611" s="83"/>
    </row>
    <row r="910612" spans="16:16" x14ac:dyDescent="0.3">
      <c r="P910612" s="83"/>
    </row>
    <row r="910613" spans="16:16" x14ac:dyDescent="0.3">
      <c r="P910613" s="83"/>
    </row>
    <row r="910614" spans="16:16" x14ac:dyDescent="0.3">
      <c r="P910614" s="83"/>
    </row>
    <row r="910615" spans="16:16" x14ac:dyDescent="0.3">
      <c r="P910615" s="83"/>
    </row>
    <row r="910616" spans="16:16" x14ac:dyDescent="0.3">
      <c r="P910616" s="83"/>
    </row>
    <row r="910617" spans="16:16" x14ac:dyDescent="0.3">
      <c r="P910617" s="83"/>
    </row>
    <row r="910618" spans="16:16" x14ac:dyDescent="0.3">
      <c r="P910618" s="83"/>
    </row>
    <row r="910619" spans="16:16" x14ac:dyDescent="0.3">
      <c r="P910619" s="83"/>
    </row>
    <row r="910620" spans="16:16" x14ac:dyDescent="0.3">
      <c r="P910620" s="83"/>
    </row>
    <row r="910621" spans="16:16" x14ac:dyDescent="0.3">
      <c r="P910621" s="83"/>
    </row>
    <row r="910622" spans="16:16" x14ac:dyDescent="0.3">
      <c r="P910622" s="83"/>
    </row>
    <row r="910623" spans="16:16" x14ac:dyDescent="0.3">
      <c r="P910623" s="83"/>
    </row>
    <row r="910624" spans="16:16" x14ac:dyDescent="0.3">
      <c r="P910624" s="83"/>
    </row>
    <row r="910625" spans="16:16" x14ac:dyDescent="0.3">
      <c r="P910625" s="83"/>
    </row>
    <row r="910626" spans="16:16" x14ac:dyDescent="0.3">
      <c r="P910626" s="83"/>
    </row>
    <row r="910627" spans="16:16" x14ac:dyDescent="0.3">
      <c r="P910627" s="83"/>
    </row>
    <row r="910628" spans="16:16" x14ac:dyDescent="0.3">
      <c r="P910628" s="83"/>
    </row>
    <row r="910629" spans="16:16" x14ac:dyDescent="0.3">
      <c r="P910629" s="83"/>
    </row>
    <row r="910630" spans="16:16" x14ac:dyDescent="0.3">
      <c r="P910630" s="83"/>
    </row>
    <row r="910631" spans="16:16" x14ac:dyDescent="0.3">
      <c r="P910631" s="83"/>
    </row>
    <row r="910632" spans="16:16" x14ac:dyDescent="0.3">
      <c r="P910632" s="83"/>
    </row>
    <row r="910633" spans="16:16" x14ac:dyDescent="0.3">
      <c r="P910633" s="83"/>
    </row>
    <row r="910634" spans="16:16" x14ac:dyDescent="0.3">
      <c r="P910634" s="83"/>
    </row>
    <row r="910635" spans="16:16" x14ac:dyDescent="0.3">
      <c r="P910635" s="83"/>
    </row>
    <row r="910636" spans="16:16" x14ac:dyDescent="0.3">
      <c r="P910636" s="83"/>
    </row>
    <row r="910637" spans="16:16" x14ac:dyDescent="0.3">
      <c r="P910637" s="83"/>
    </row>
    <row r="910638" spans="16:16" x14ac:dyDescent="0.3">
      <c r="P910638" s="83"/>
    </row>
    <row r="910639" spans="16:16" x14ac:dyDescent="0.3">
      <c r="P910639" s="83"/>
    </row>
    <row r="910640" spans="16:16" x14ac:dyDescent="0.3">
      <c r="P910640" s="83"/>
    </row>
    <row r="910641" spans="16:16" x14ac:dyDescent="0.3">
      <c r="P910641" s="83"/>
    </row>
    <row r="910642" spans="16:16" x14ac:dyDescent="0.3">
      <c r="P910642" s="83"/>
    </row>
    <row r="910643" spans="16:16" x14ac:dyDescent="0.3">
      <c r="P910643" s="83"/>
    </row>
    <row r="910644" spans="16:16" x14ac:dyDescent="0.3">
      <c r="P910644" s="83"/>
    </row>
    <row r="910645" spans="16:16" x14ac:dyDescent="0.3">
      <c r="P910645" s="83"/>
    </row>
    <row r="910646" spans="16:16" x14ac:dyDescent="0.3">
      <c r="P910646" s="83"/>
    </row>
    <row r="910647" spans="16:16" x14ac:dyDescent="0.3">
      <c r="P910647" s="83"/>
    </row>
    <row r="910648" spans="16:16" x14ac:dyDescent="0.3">
      <c r="P910648" s="83"/>
    </row>
    <row r="910649" spans="16:16" x14ac:dyDescent="0.3">
      <c r="P910649" s="83"/>
    </row>
    <row r="910650" spans="16:16" x14ac:dyDescent="0.3">
      <c r="P910650" s="83"/>
    </row>
    <row r="910651" spans="16:16" x14ac:dyDescent="0.3">
      <c r="P910651" s="83"/>
    </row>
    <row r="910652" spans="16:16" x14ac:dyDescent="0.3">
      <c r="P910652" s="83"/>
    </row>
    <row r="910653" spans="16:16" x14ac:dyDescent="0.3">
      <c r="P910653" s="83"/>
    </row>
    <row r="910654" spans="16:16" x14ac:dyDescent="0.3">
      <c r="P910654" s="83"/>
    </row>
    <row r="910655" spans="16:16" x14ac:dyDescent="0.3">
      <c r="P910655" s="83"/>
    </row>
    <row r="910656" spans="16:16" x14ac:dyDescent="0.3">
      <c r="P910656" s="83"/>
    </row>
    <row r="910657" spans="16:16" x14ac:dyDescent="0.3">
      <c r="P910657" s="83"/>
    </row>
    <row r="910658" spans="16:16" x14ac:dyDescent="0.3">
      <c r="P910658" s="83"/>
    </row>
    <row r="910659" spans="16:16" x14ac:dyDescent="0.3">
      <c r="P910659" s="83"/>
    </row>
    <row r="910660" spans="16:16" x14ac:dyDescent="0.3">
      <c r="P910660" s="83"/>
    </row>
    <row r="910661" spans="16:16" x14ac:dyDescent="0.3">
      <c r="P910661" s="83"/>
    </row>
    <row r="910662" spans="16:16" x14ac:dyDescent="0.3">
      <c r="P910662" s="83"/>
    </row>
    <row r="910663" spans="16:16" x14ac:dyDescent="0.3">
      <c r="P910663" s="83"/>
    </row>
    <row r="910664" spans="16:16" x14ac:dyDescent="0.3">
      <c r="P910664" s="83"/>
    </row>
    <row r="910665" spans="16:16" x14ac:dyDescent="0.3">
      <c r="P910665" s="83"/>
    </row>
    <row r="910666" spans="16:16" x14ac:dyDescent="0.3">
      <c r="P910666" s="83"/>
    </row>
    <row r="910667" spans="16:16" x14ac:dyDescent="0.3">
      <c r="P910667" s="83"/>
    </row>
    <row r="910668" spans="16:16" x14ac:dyDescent="0.3">
      <c r="P910668" s="83"/>
    </row>
    <row r="910669" spans="16:16" x14ac:dyDescent="0.3">
      <c r="P910669" s="83"/>
    </row>
    <row r="910670" spans="16:16" x14ac:dyDescent="0.3">
      <c r="P910670" s="83"/>
    </row>
    <row r="910671" spans="16:16" x14ac:dyDescent="0.3">
      <c r="P910671" s="83"/>
    </row>
    <row r="910672" spans="16:16" x14ac:dyDescent="0.3">
      <c r="P910672" s="83"/>
    </row>
    <row r="910673" spans="16:16" x14ac:dyDescent="0.3">
      <c r="P910673" s="83"/>
    </row>
    <row r="910674" spans="16:16" x14ac:dyDescent="0.3">
      <c r="P910674" s="83"/>
    </row>
    <row r="910675" spans="16:16" x14ac:dyDescent="0.3">
      <c r="P910675" s="83"/>
    </row>
    <row r="910676" spans="16:16" x14ac:dyDescent="0.3">
      <c r="P910676" s="83"/>
    </row>
    <row r="910677" spans="16:16" x14ac:dyDescent="0.3">
      <c r="P910677" s="83"/>
    </row>
    <row r="910678" spans="16:16" x14ac:dyDescent="0.3">
      <c r="P910678" s="83"/>
    </row>
    <row r="910679" spans="16:16" x14ac:dyDescent="0.3">
      <c r="P910679" s="83"/>
    </row>
    <row r="910680" spans="16:16" x14ac:dyDescent="0.3">
      <c r="P910680" s="83"/>
    </row>
    <row r="910681" spans="16:16" x14ac:dyDescent="0.3">
      <c r="P910681" s="83"/>
    </row>
    <row r="910682" spans="16:16" x14ac:dyDescent="0.3">
      <c r="P910682" s="83"/>
    </row>
    <row r="910683" spans="16:16" x14ac:dyDescent="0.3">
      <c r="P910683" s="83"/>
    </row>
    <row r="910684" spans="16:16" x14ac:dyDescent="0.3">
      <c r="P910684" s="83"/>
    </row>
    <row r="910685" spans="16:16" x14ac:dyDescent="0.3">
      <c r="P910685" s="83"/>
    </row>
    <row r="910686" spans="16:16" x14ac:dyDescent="0.3">
      <c r="P910686" s="83"/>
    </row>
    <row r="910687" spans="16:16" x14ac:dyDescent="0.3">
      <c r="P910687" s="83"/>
    </row>
    <row r="910688" spans="16:16" x14ac:dyDescent="0.3">
      <c r="P910688" s="83"/>
    </row>
    <row r="910689" spans="16:16" x14ac:dyDescent="0.3">
      <c r="P910689" s="83"/>
    </row>
    <row r="910690" spans="16:16" x14ac:dyDescent="0.3">
      <c r="P910690" s="83"/>
    </row>
    <row r="910691" spans="16:16" x14ac:dyDescent="0.3">
      <c r="P910691" s="83"/>
    </row>
    <row r="910692" spans="16:16" x14ac:dyDescent="0.3">
      <c r="P910692" s="83"/>
    </row>
    <row r="910693" spans="16:16" x14ac:dyDescent="0.3">
      <c r="P910693" s="83"/>
    </row>
    <row r="910694" spans="16:16" x14ac:dyDescent="0.3">
      <c r="P910694" s="83"/>
    </row>
    <row r="910695" spans="16:16" x14ac:dyDescent="0.3">
      <c r="P910695" s="83"/>
    </row>
    <row r="910696" spans="16:16" x14ac:dyDescent="0.3">
      <c r="P910696" s="83"/>
    </row>
    <row r="910697" spans="16:16" x14ac:dyDescent="0.3">
      <c r="P910697" s="83"/>
    </row>
    <row r="910698" spans="16:16" x14ac:dyDescent="0.3">
      <c r="P910698" s="83"/>
    </row>
    <row r="910699" spans="16:16" x14ac:dyDescent="0.3">
      <c r="P910699" s="83"/>
    </row>
    <row r="910700" spans="16:16" x14ac:dyDescent="0.3">
      <c r="P910700" s="83"/>
    </row>
    <row r="910701" spans="16:16" x14ac:dyDescent="0.3">
      <c r="P910701" s="83"/>
    </row>
    <row r="910702" spans="16:16" x14ac:dyDescent="0.3">
      <c r="P910702" s="83"/>
    </row>
    <row r="910703" spans="16:16" x14ac:dyDescent="0.3">
      <c r="P910703" s="83"/>
    </row>
    <row r="910704" spans="16:16" x14ac:dyDescent="0.3">
      <c r="P910704" s="83"/>
    </row>
    <row r="910705" spans="16:16" x14ac:dyDescent="0.3">
      <c r="P910705" s="83"/>
    </row>
    <row r="910706" spans="16:16" x14ac:dyDescent="0.3">
      <c r="P910706" s="83"/>
    </row>
    <row r="910707" spans="16:16" x14ac:dyDescent="0.3">
      <c r="P910707" s="83"/>
    </row>
    <row r="910708" spans="16:16" x14ac:dyDescent="0.3">
      <c r="P910708" s="83"/>
    </row>
    <row r="910709" spans="16:16" x14ac:dyDescent="0.3">
      <c r="P910709" s="83"/>
    </row>
    <row r="910710" spans="16:16" x14ac:dyDescent="0.3">
      <c r="P910710" s="83"/>
    </row>
    <row r="910711" spans="16:16" x14ac:dyDescent="0.3">
      <c r="P910711" s="83"/>
    </row>
    <row r="910712" spans="16:16" x14ac:dyDescent="0.3">
      <c r="P910712" s="83"/>
    </row>
    <row r="910713" spans="16:16" x14ac:dyDescent="0.3">
      <c r="P910713" s="83"/>
    </row>
    <row r="910714" spans="16:16" x14ac:dyDescent="0.3">
      <c r="P910714" s="83"/>
    </row>
    <row r="910715" spans="16:16" x14ac:dyDescent="0.3">
      <c r="P910715" s="83"/>
    </row>
    <row r="910716" spans="16:16" x14ac:dyDescent="0.3">
      <c r="P910716" s="83"/>
    </row>
    <row r="910717" spans="16:16" x14ac:dyDescent="0.3">
      <c r="P910717" s="83"/>
    </row>
    <row r="910718" spans="16:16" x14ac:dyDescent="0.3">
      <c r="P910718" s="83"/>
    </row>
    <row r="910719" spans="16:16" x14ac:dyDescent="0.3">
      <c r="P910719" s="83"/>
    </row>
    <row r="910720" spans="16:16" x14ac:dyDescent="0.3">
      <c r="P910720" s="83"/>
    </row>
    <row r="910721" spans="16:16" x14ac:dyDescent="0.3">
      <c r="P910721" s="83"/>
    </row>
    <row r="910722" spans="16:16" x14ac:dyDescent="0.3">
      <c r="P910722" s="83"/>
    </row>
    <row r="910723" spans="16:16" x14ac:dyDescent="0.3">
      <c r="P910723" s="83"/>
    </row>
    <row r="910724" spans="16:16" x14ac:dyDescent="0.3">
      <c r="P910724" s="83"/>
    </row>
    <row r="910725" spans="16:16" x14ac:dyDescent="0.3">
      <c r="P910725" s="83"/>
    </row>
    <row r="910726" spans="16:16" x14ac:dyDescent="0.3">
      <c r="P910726" s="83"/>
    </row>
    <row r="910727" spans="16:16" x14ac:dyDescent="0.3">
      <c r="P910727" s="83"/>
    </row>
    <row r="910728" spans="16:16" x14ac:dyDescent="0.3">
      <c r="P910728" s="83"/>
    </row>
    <row r="910729" spans="16:16" x14ac:dyDescent="0.3">
      <c r="P910729" s="83"/>
    </row>
    <row r="910730" spans="16:16" x14ac:dyDescent="0.3">
      <c r="P910730" s="83"/>
    </row>
    <row r="910731" spans="16:16" x14ac:dyDescent="0.3">
      <c r="P910731" s="83"/>
    </row>
    <row r="910732" spans="16:16" x14ac:dyDescent="0.3">
      <c r="P910732" s="83"/>
    </row>
    <row r="910733" spans="16:16" x14ac:dyDescent="0.3">
      <c r="P910733" s="83"/>
    </row>
    <row r="910734" spans="16:16" x14ac:dyDescent="0.3">
      <c r="P910734" s="83"/>
    </row>
    <row r="910735" spans="16:16" x14ac:dyDescent="0.3">
      <c r="P910735" s="83"/>
    </row>
    <row r="910736" spans="16:16" x14ac:dyDescent="0.3">
      <c r="P910736" s="83"/>
    </row>
    <row r="910737" spans="16:16" x14ac:dyDescent="0.3">
      <c r="P910737" s="83"/>
    </row>
    <row r="910738" spans="16:16" x14ac:dyDescent="0.3">
      <c r="P910738" s="83"/>
    </row>
    <row r="910739" spans="16:16" x14ac:dyDescent="0.3">
      <c r="P910739" s="83"/>
    </row>
    <row r="910740" spans="16:16" x14ac:dyDescent="0.3">
      <c r="P910740" s="83"/>
    </row>
    <row r="910741" spans="16:16" x14ac:dyDescent="0.3">
      <c r="P910741" s="83"/>
    </row>
    <row r="910742" spans="16:16" x14ac:dyDescent="0.3">
      <c r="P910742" s="83"/>
    </row>
    <row r="910743" spans="16:16" x14ac:dyDescent="0.3">
      <c r="P910743" s="83"/>
    </row>
    <row r="910744" spans="16:16" x14ac:dyDescent="0.3">
      <c r="P910744" s="83"/>
    </row>
    <row r="910745" spans="16:16" x14ac:dyDescent="0.3">
      <c r="P910745" s="83"/>
    </row>
    <row r="910746" spans="16:16" x14ac:dyDescent="0.3">
      <c r="P910746" s="83"/>
    </row>
    <row r="910747" spans="16:16" x14ac:dyDescent="0.3">
      <c r="P910747" s="83"/>
    </row>
    <row r="910748" spans="16:16" x14ac:dyDescent="0.3">
      <c r="P910748" s="83"/>
    </row>
    <row r="910749" spans="16:16" x14ac:dyDescent="0.3">
      <c r="P910749" s="83"/>
    </row>
    <row r="910750" spans="16:16" x14ac:dyDescent="0.3">
      <c r="P910750" s="83"/>
    </row>
    <row r="910751" spans="16:16" x14ac:dyDescent="0.3">
      <c r="P910751" s="83"/>
    </row>
    <row r="910752" spans="16:16" x14ac:dyDescent="0.3">
      <c r="P910752" s="83"/>
    </row>
    <row r="910753" spans="16:16" x14ac:dyDescent="0.3">
      <c r="P910753" s="83"/>
    </row>
    <row r="910754" spans="16:16" x14ac:dyDescent="0.3">
      <c r="P910754" s="83"/>
    </row>
    <row r="910755" spans="16:16" x14ac:dyDescent="0.3">
      <c r="P910755" s="83"/>
    </row>
    <row r="910756" spans="16:16" x14ac:dyDescent="0.3">
      <c r="P910756" s="83"/>
    </row>
    <row r="910757" spans="16:16" x14ac:dyDescent="0.3">
      <c r="P910757" s="83"/>
    </row>
    <row r="910758" spans="16:16" x14ac:dyDescent="0.3">
      <c r="P910758" s="83"/>
    </row>
    <row r="910759" spans="16:16" x14ac:dyDescent="0.3">
      <c r="P910759" s="83"/>
    </row>
    <row r="910760" spans="16:16" x14ac:dyDescent="0.3">
      <c r="P910760" s="83"/>
    </row>
    <row r="910761" spans="16:16" x14ac:dyDescent="0.3">
      <c r="P910761" s="83"/>
    </row>
    <row r="910762" spans="16:16" x14ac:dyDescent="0.3">
      <c r="P910762" s="83"/>
    </row>
    <row r="910763" spans="16:16" x14ac:dyDescent="0.3">
      <c r="P910763" s="83"/>
    </row>
    <row r="910764" spans="16:16" x14ac:dyDescent="0.3">
      <c r="P910764" s="83"/>
    </row>
    <row r="910765" spans="16:16" x14ac:dyDescent="0.3">
      <c r="P910765" s="83"/>
    </row>
    <row r="910766" spans="16:16" x14ac:dyDescent="0.3">
      <c r="P910766" s="83"/>
    </row>
    <row r="910767" spans="16:16" x14ac:dyDescent="0.3">
      <c r="P910767" s="83"/>
    </row>
    <row r="910768" spans="16:16" x14ac:dyDescent="0.3">
      <c r="P910768" s="83"/>
    </row>
    <row r="910769" spans="16:16" x14ac:dyDescent="0.3">
      <c r="P910769" s="83"/>
    </row>
    <row r="910770" spans="16:16" x14ac:dyDescent="0.3">
      <c r="P910770" s="83"/>
    </row>
    <row r="910771" spans="16:16" x14ac:dyDescent="0.3">
      <c r="P910771" s="83"/>
    </row>
    <row r="910772" spans="16:16" x14ac:dyDescent="0.3">
      <c r="P910772" s="83"/>
    </row>
    <row r="910773" spans="16:16" x14ac:dyDescent="0.3">
      <c r="P910773" s="83"/>
    </row>
    <row r="910774" spans="16:16" x14ac:dyDescent="0.3">
      <c r="P910774" s="83"/>
    </row>
    <row r="910775" spans="16:16" x14ac:dyDescent="0.3">
      <c r="P910775" s="83"/>
    </row>
    <row r="910776" spans="16:16" x14ac:dyDescent="0.3">
      <c r="P910776" s="83"/>
    </row>
    <row r="910777" spans="16:16" x14ac:dyDescent="0.3">
      <c r="P910777" s="83"/>
    </row>
    <row r="910778" spans="16:16" x14ac:dyDescent="0.3">
      <c r="P910778" s="83"/>
    </row>
    <row r="910779" spans="16:16" x14ac:dyDescent="0.3">
      <c r="P910779" s="83"/>
    </row>
    <row r="910780" spans="16:16" x14ac:dyDescent="0.3">
      <c r="P910780" s="83"/>
    </row>
    <row r="910781" spans="16:16" x14ac:dyDescent="0.3">
      <c r="P910781" s="83"/>
    </row>
    <row r="910782" spans="16:16" x14ac:dyDescent="0.3">
      <c r="P910782" s="83"/>
    </row>
    <row r="910783" spans="16:16" x14ac:dyDescent="0.3">
      <c r="P910783" s="83"/>
    </row>
    <row r="910784" spans="16:16" x14ac:dyDescent="0.3">
      <c r="P910784" s="83"/>
    </row>
    <row r="910785" spans="16:16" x14ac:dyDescent="0.3">
      <c r="P910785" s="83"/>
    </row>
    <row r="910786" spans="16:16" x14ac:dyDescent="0.3">
      <c r="P910786" s="83"/>
    </row>
    <row r="910787" spans="16:16" x14ac:dyDescent="0.3">
      <c r="P910787" s="83"/>
    </row>
    <row r="910788" spans="16:16" x14ac:dyDescent="0.3">
      <c r="P910788" s="83"/>
    </row>
    <row r="910789" spans="16:16" x14ac:dyDescent="0.3">
      <c r="P910789" s="83"/>
    </row>
    <row r="910790" spans="16:16" x14ac:dyDescent="0.3">
      <c r="P910790" s="83"/>
    </row>
    <row r="910791" spans="16:16" x14ac:dyDescent="0.3">
      <c r="P910791" s="83"/>
    </row>
    <row r="910792" spans="16:16" x14ac:dyDescent="0.3">
      <c r="P910792" s="83"/>
    </row>
    <row r="910793" spans="16:16" x14ac:dyDescent="0.3">
      <c r="P910793" s="83"/>
    </row>
    <row r="910794" spans="16:16" x14ac:dyDescent="0.3">
      <c r="P910794" s="83"/>
    </row>
    <row r="910795" spans="16:16" x14ac:dyDescent="0.3">
      <c r="P910795" s="83"/>
    </row>
    <row r="910796" spans="16:16" x14ac:dyDescent="0.3">
      <c r="P910796" s="83"/>
    </row>
    <row r="910797" spans="16:16" x14ac:dyDescent="0.3">
      <c r="P910797" s="83"/>
    </row>
    <row r="910798" spans="16:16" x14ac:dyDescent="0.3">
      <c r="P910798" s="83"/>
    </row>
    <row r="910799" spans="16:16" x14ac:dyDescent="0.3">
      <c r="P910799" s="83"/>
    </row>
    <row r="910800" spans="16:16" x14ac:dyDescent="0.3">
      <c r="P910800" s="83"/>
    </row>
    <row r="910801" spans="16:16" x14ac:dyDescent="0.3">
      <c r="P910801" s="83"/>
    </row>
    <row r="910802" spans="16:16" x14ac:dyDescent="0.3">
      <c r="P910802" s="83"/>
    </row>
    <row r="910803" spans="16:16" x14ac:dyDescent="0.3">
      <c r="P910803" s="83"/>
    </row>
    <row r="910804" spans="16:16" x14ac:dyDescent="0.3">
      <c r="P910804" s="83"/>
    </row>
    <row r="910805" spans="16:16" x14ac:dyDescent="0.3">
      <c r="P910805" s="83"/>
    </row>
    <row r="910806" spans="16:16" x14ac:dyDescent="0.3">
      <c r="P910806" s="83"/>
    </row>
    <row r="910807" spans="16:16" x14ac:dyDescent="0.3">
      <c r="P910807" s="83"/>
    </row>
    <row r="910808" spans="16:16" x14ac:dyDescent="0.3">
      <c r="P910808" s="83"/>
    </row>
    <row r="910809" spans="16:16" x14ac:dyDescent="0.3">
      <c r="P910809" s="83"/>
    </row>
    <row r="910810" spans="16:16" x14ac:dyDescent="0.3">
      <c r="P910810" s="83"/>
    </row>
    <row r="910811" spans="16:16" x14ac:dyDescent="0.3">
      <c r="P910811" s="83"/>
    </row>
    <row r="910812" spans="16:16" x14ac:dyDescent="0.3">
      <c r="P910812" s="83"/>
    </row>
    <row r="910813" spans="16:16" x14ac:dyDescent="0.3">
      <c r="P910813" s="83"/>
    </row>
    <row r="910814" spans="16:16" x14ac:dyDescent="0.3">
      <c r="P910814" s="83"/>
    </row>
    <row r="910815" spans="16:16" x14ac:dyDescent="0.3">
      <c r="P910815" s="83"/>
    </row>
    <row r="910816" spans="16:16" x14ac:dyDescent="0.3">
      <c r="P910816" s="83"/>
    </row>
    <row r="910817" spans="16:16" x14ac:dyDescent="0.3">
      <c r="P910817" s="83"/>
    </row>
    <row r="910818" spans="16:16" x14ac:dyDescent="0.3">
      <c r="P910818" s="83"/>
    </row>
    <row r="910819" spans="16:16" x14ac:dyDescent="0.3">
      <c r="P910819" s="83"/>
    </row>
    <row r="910820" spans="16:16" x14ac:dyDescent="0.3">
      <c r="P910820" s="83"/>
    </row>
    <row r="910821" spans="16:16" x14ac:dyDescent="0.3">
      <c r="P910821" s="83"/>
    </row>
    <row r="910822" spans="16:16" x14ac:dyDescent="0.3">
      <c r="P910822" s="83"/>
    </row>
    <row r="910823" spans="16:16" x14ac:dyDescent="0.3">
      <c r="P910823" s="83"/>
    </row>
    <row r="910824" spans="16:16" x14ac:dyDescent="0.3">
      <c r="P910824" s="83"/>
    </row>
    <row r="910825" spans="16:16" x14ac:dyDescent="0.3">
      <c r="P910825" s="83"/>
    </row>
    <row r="910826" spans="16:16" x14ac:dyDescent="0.3">
      <c r="P910826" s="83"/>
    </row>
    <row r="910827" spans="16:16" x14ac:dyDescent="0.3">
      <c r="P910827" s="83"/>
    </row>
    <row r="910828" spans="16:16" x14ac:dyDescent="0.3">
      <c r="P910828" s="83"/>
    </row>
    <row r="910829" spans="16:16" x14ac:dyDescent="0.3">
      <c r="P910829" s="83"/>
    </row>
    <row r="910830" spans="16:16" x14ac:dyDescent="0.3">
      <c r="P910830" s="83"/>
    </row>
    <row r="910831" spans="16:16" x14ac:dyDescent="0.3">
      <c r="P910831" s="83"/>
    </row>
    <row r="910832" spans="16:16" x14ac:dyDescent="0.3">
      <c r="P910832" s="83"/>
    </row>
    <row r="910833" spans="16:16" x14ac:dyDescent="0.3">
      <c r="P910833" s="83"/>
    </row>
    <row r="910834" spans="16:16" x14ac:dyDescent="0.3">
      <c r="P910834" s="83"/>
    </row>
    <row r="910835" spans="16:16" x14ac:dyDescent="0.3">
      <c r="P910835" s="83"/>
    </row>
    <row r="910836" spans="16:16" x14ac:dyDescent="0.3">
      <c r="P910836" s="83"/>
    </row>
    <row r="910837" spans="16:16" x14ac:dyDescent="0.3">
      <c r="P910837" s="83"/>
    </row>
    <row r="910838" spans="16:16" x14ac:dyDescent="0.3">
      <c r="P910838" s="83"/>
    </row>
    <row r="910839" spans="16:16" x14ac:dyDescent="0.3">
      <c r="P910839" s="83"/>
    </row>
    <row r="910840" spans="16:16" x14ac:dyDescent="0.3">
      <c r="P910840" s="83"/>
    </row>
    <row r="910841" spans="16:16" x14ac:dyDescent="0.3">
      <c r="P910841" s="83"/>
    </row>
    <row r="910842" spans="16:16" x14ac:dyDescent="0.3">
      <c r="P910842" s="83"/>
    </row>
    <row r="910843" spans="16:16" x14ac:dyDescent="0.3">
      <c r="P910843" s="83"/>
    </row>
    <row r="910844" spans="16:16" x14ac:dyDescent="0.3">
      <c r="P910844" s="83"/>
    </row>
    <row r="910845" spans="16:16" x14ac:dyDescent="0.3">
      <c r="P910845" s="83"/>
    </row>
    <row r="910846" spans="16:16" x14ac:dyDescent="0.3">
      <c r="P910846" s="83"/>
    </row>
    <row r="910847" spans="16:16" x14ac:dyDescent="0.3">
      <c r="P910847" s="83"/>
    </row>
    <row r="910848" spans="16:16" x14ac:dyDescent="0.3">
      <c r="P910848" s="83"/>
    </row>
    <row r="910849" spans="16:16" x14ac:dyDescent="0.3">
      <c r="P910849" s="83"/>
    </row>
    <row r="910850" spans="16:16" x14ac:dyDescent="0.3">
      <c r="P910850" s="83"/>
    </row>
    <row r="910851" spans="16:16" x14ac:dyDescent="0.3">
      <c r="P910851" s="83"/>
    </row>
    <row r="910852" spans="16:16" x14ac:dyDescent="0.3">
      <c r="P910852" s="83"/>
    </row>
    <row r="910853" spans="16:16" x14ac:dyDescent="0.3">
      <c r="P910853" s="83"/>
    </row>
    <row r="910854" spans="16:16" x14ac:dyDescent="0.3">
      <c r="P910854" s="83"/>
    </row>
    <row r="910855" spans="16:16" x14ac:dyDescent="0.3">
      <c r="P910855" s="83"/>
    </row>
    <row r="910856" spans="16:16" x14ac:dyDescent="0.3">
      <c r="P910856" s="83"/>
    </row>
    <row r="910857" spans="16:16" x14ac:dyDescent="0.3">
      <c r="P910857" s="83"/>
    </row>
    <row r="910858" spans="16:16" x14ac:dyDescent="0.3">
      <c r="P910858" s="83"/>
    </row>
    <row r="910859" spans="16:16" x14ac:dyDescent="0.3">
      <c r="P910859" s="83"/>
    </row>
    <row r="910860" spans="16:16" x14ac:dyDescent="0.3">
      <c r="P910860" s="83"/>
    </row>
    <row r="910861" spans="16:16" x14ac:dyDescent="0.3">
      <c r="P910861" s="83"/>
    </row>
    <row r="910862" spans="16:16" x14ac:dyDescent="0.3">
      <c r="P910862" s="83"/>
    </row>
    <row r="910863" spans="16:16" x14ac:dyDescent="0.3">
      <c r="P910863" s="83"/>
    </row>
    <row r="910864" spans="16:16" x14ac:dyDescent="0.3">
      <c r="P910864" s="83"/>
    </row>
    <row r="910865" spans="16:16" x14ac:dyDescent="0.3">
      <c r="P910865" s="83"/>
    </row>
    <row r="910866" spans="16:16" x14ac:dyDescent="0.3">
      <c r="P910866" s="83"/>
    </row>
    <row r="910867" spans="16:16" x14ac:dyDescent="0.3">
      <c r="P910867" s="83"/>
    </row>
    <row r="910868" spans="16:16" x14ac:dyDescent="0.3">
      <c r="P910868" s="83"/>
    </row>
    <row r="910869" spans="16:16" x14ac:dyDescent="0.3">
      <c r="P910869" s="83"/>
    </row>
    <row r="910870" spans="16:16" x14ac:dyDescent="0.3">
      <c r="P910870" s="83"/>
    </row>
    <row r="910871" spans="16:16" x14ac:dyDescent="0.3">
      <c r="P910871" s="83"/>
    </row>
    <row r="910872" spans="16:16" x14ac:dyDescent="0.3">
      <c r="P910872" s="83"/>
    </row>
    <row r="910873" spans="16:16" x14ac:dyDescent="0.3">
      <c r="P910873" s="83"/>
    </row>
    <row r="910874" spans="16:16" x14ac:dyDescent="0.3">
      <c r="P910874" s="83"/>
    </row>
    <row r="910875" spans="16:16" x14ac:dyDescent="0.3">
      <c r="P910875" s="83"/>
    </row>
    <row r="910876" spans="16:16" x14ac:dyDescent="0.3">
      <c r="P910876" s="83"/>
    </row>
    <row r="910877" spans="16:16" x14ac:dyDescent="0.3">
      <c r="P910877" s="83"/>
    </row>
    <row r="910878" spans="16:16" x14ac:dyDescent="0.3">
      <c r="P910878" s="83"/>
    </row>
    <row r="910879" spans="16:16" x14ac:dyDescent="0.3">
      <c r="P910879" s="83"/>
    </row>
    <row r="910880" spans="16:16" x14ac:dyDescent="0.3">
      <c r="P910880" s="83"/>
    </row>
    <row r="910881" spans="16:16" x14ac:dyDescent="0.3">
      <c r="P910881" s="83"/>
    </row>
    <row r="910882" spans="16:16" x14ac:dyDescent="0.3">
      <c r="P910882" s="83"/>
    </row>
    <row r="910883" spans="16:16" x14ac:dyDescent="0.3">
      <c r="P910883" s="83"/>
    </row>
    <row r="910884" spans="16:16" x14ac:dyDescent="0.3">
      <c r="P910884" s="83"/>
    </row>
    <row r="910885" spans="16:16" x14ac:dyDescent="0.3">
      <c r="P910885" s="83"/>
    </row>
    <row r="910886" spans="16:16" x14ac:dyDescent="0.3">
      <c r="P910886" s="83"/>
    </row>
    <row r="910887" spans="16:16" x14ac:dyDescent="0.3">
      <c r="P910887" s="83"/>
    </row>
    <row r="910888" spans="16:16" x14ac:dyDescent="0.3">
      <c r="P910888" s="83"/>
    </row>
    <row r="910889" spans="16:16" x14ac:dyDescent="0.3">
      <c r="P910889" s="83"/>
    </row>
    <row r="910890" spans="16:16" x14ac:dyDescent="0.3">
      <c r="P910890" s="83"/>
    </row>
    <row r="910891" spans="16:16" x14ac:dyDescent="0.3">
      <c r="P910891" s="83"/>
    </row>
    <row r="910892" spans="16:16" x14ac:dyDescent="0.3">
      <c r="P910892" s="83"/>
    </row>
    <row r="910893" spans="16:16" x14ac:dyDescent="0.3">
      <c r="P910893" s="83"/>
    </row>
    <row r="910894" spans="16:16" x14ac:dyDescent="0.3">
      <c r="P910894" s="83"/>
    </row>
    <row r="910895" spans="16:16" x14ac:dyDescent="0.3">
      <c r="P910895" s="83"/>
    </row>
    <row r="910896" spans="16:16" x14ac:dyDescent="0.3">
      <c r="P910896" s="83"/>
    </row>
    <row r="910897" spans="16:16" x14ac:dyDescent="0.3">
      <c r="P910897" s="83"/>
    </row>
    <row r="910898" spans="16:16" x14ac:dyDescent="0.3">
      <c r="P910898" s="83"/>
    </row>
    <row r="910899" spans="16:16" x14ac:dyDescent="0.3">
      <c r="P910899" s="83"/>
    </row>
    <row r="910900" spans="16:16" x14ac:dyDescent="0.3">
      <c r="P910900" s="83"/>
    </row>
    <row r="910901" spans="16:16" x14ac:dyDescent="0.3">
      <c r="P910901" s="83"/>
    </row>
    <row r="910902" spans="16:16" x14ac:dyDescent="0.3">
      <c r="P910902" s="83"/>
    </row>
    <row r="910903" spans="16:16" x14ac:dyDescent="0.3">
      <c r="P910903" s="83"/>
    </row>
    <row r="910904" spans="16:16" x14ac:dyDescent="0.3">
      <c r="P910904" s="83"/>
    </row>
    <row r="910905" spans="16:16" x14ac:dyDescent="0.3">
      <c r="P910905" s="83"/>
    </row>
    <row r="910906" spans="16:16" x14ac:dyDescent="0.3">
      <c r="P910906" s="83"/>
    </row>
    <row r="910907" spans="16:16" x14ac:dyDescent="0.3">
      <c r="P910907" s="83"/>
    </row>
    <row r="910908" spans="16:16" x14ac:dyDescent="0.3">
      <c r="P910908" s="83"/>
    </row>
    <row r="910909" spans="16:16" x14ac:dyDescent="0.3">
      <c r="P910909" s="83"/>
    </row>
    <row r="910910" spans="16:16" x14ac:dyDescent="0.3">
      <c r="P910910" s="83"/>
    </row>
    <row r="910911" spans="16:16" x14ac:dyDescent="0.3">
      <c r="P910911" s="83"/>
    </row>
    <row r="910912" spans="16:16" x14ac:dyDescent="0.3">
      <c r="P910912" s="83"/>
    </row>
    <row r="910913" spans="16:16" x14ac:dyDescent="0.3">
      <c r="P910913" s="83"/>
    </row>
    <row r="910914" spans="16:16" x14ac:dyDescent="0.3">
      <c r="P910914" s="83"/>
    </row>
    <row r="910915" spans="16:16" x14ac:dyDescent="0.3">
      <c r="P910915" s="83"/>
    </row>
    <row r="910916" spans="16:16" x14ac:dyDescent="0.3">
      <c r="P910916" s="83"/>
    </row>
    <row r="910917" spans="16:16" x14ac:dyDescent="0.3">
      <c r="P910917" s="83"/>
    </row>
    <row r="910918" spans="16:16" x14ac:dyDescent="0.3">
      <c r="P910918" s="83"/>
    </row>
    <row r="910919" spans="16:16" x14ac:dyDescent="0.3">
      <c r="P910919" s="83"/>
    </row>
    <row r="910920" spans="16:16" x14ac:dyDescent="0.3">
      <c r="P910920" s="83"/>
    </row>
    <row r="910921" spans="16:16" x14ac:dyDescent="0.3">
      <c r="P910921" s="83"/>
    </row>
    <row r="910922" spans="16:16" x14ac:dyDescent="0.3">
      <c r="P910922" s="83"/>
    </row>
    <row r="910923" spans="16:16" x14ac:dyDescent="0.3">
      <c r="P910923" s="83"/>
    </row>
    <row r="910924" spans="16:16" x14ac:dyDescent="0.3">
      <c r="P910924" s="83"/>
    </row>
    <row r="910925" spans="16:16" x14ac:dyDescent="0.3">
      <c r="P910925" s="83"/>
    </row>
    <row r="910926" spans="16:16" x14ac:dyDescent="0.3">
      <c r="P910926" s="83"/>
    </row>
    <row r="910927" spans="16:16" x14ac:dyDescent="0.3">
      <c r="P910927" s="83"/>
    </row>
    <row r="910928" spans="16:16" x14ac:dyDescent="0.3">
      <c r="P910928" s="83"/>
    </row>
    <row r="910929" spans="16:16" x14ac:dyDescent="0.3">
      <c r="P910929" s="83"/>
    </row>
    <row r="910930" spans="16:16" x14ac:dyDescent="0.3">
      <c r="P910930" s="83"/>
    </row>
    <row r="910931" spans="16:16" x14ac:dyDescent="0.3">
      <c r="P910931" s="83"/>
    </row>
    <row r="910932" spans="16:16" x14ac:dyDescent="0.3">
      <c r="P910932" s="83"/>
    </row>
    <row r="910933" spans="16:16" x14ac:dyDescent="0.3">
      <c r="P910933" s="83"/>
    </row>
    <row r="910934" spans="16:16" x14ac:dyDescent="0.3">
      <c r="P910934" s="83"/>
    </row>
    <row r="910935" spans="16:16" x14ac:dyDescent="0.3">
      <c r="P910935" s="83"/>
    </row>
    <row r="910936" spans="16:16" x14ac:dyDescent="0.3">
      <c r="P910936" s="83"/>
    </row>
    <row r="910937" spans="16:16" x14ac:dyDescent="0.3">
      <c r="P910937" s="83"/>
    </row>
    <row r="910938" spans="16:16" x14ac:dyDescent="0.3">
      <c r="P910938" s="83"/>
    </row>
    <row r="910939" spans="16:16" x14ac:dyDescent="0.3">
      <c r="P910939" s="83"/>
    </row>
    <row r="910940" spans="16:16" x14ac:dyDescent="0.3">
      <c r="P910940" s="83"/>
    </row>
    <row r="910941" spans="16:16" x14ac:dyDescent="0.3">
      <c r="P910941" s="83"/>
    </row>
    <row r="910942" spans="16:16" x14ac:dyDescent="0.3">
      <c r="P910942" s="83"/>
    </row>
    <row r="910943" spans="16:16" x14ac:dyDescent="0.3">
      <c r="P910943" s="83"/>
    </row>
    <row r="910944" spans="16:16" x14ac:dyDescent="0.3">
      <c r="P910944" s="83"/>
    </row>
    <row r="910945" spans="16:16" x14ac:dyDescent="0.3">
      <c r="P910945" s="83"/>
    </row>
    <row r="910946" spans="16:16" x14ac:dyDescent="0.3">
      <c r="P910946" s="83"/>
    </row>
    <row r="910947" spans="16:16" x14ac:dyDescent="0.3">
      <c r="P910947" s="83"/>
    </row>
    <row r="910948" spans="16:16" x14ac:dyDescent="0.3">
      <c r="P910948" s="83"/>
    </row>
    <row r="910949" spans="16:16" x14ac:dyDescent="0.3">
      <c r="P910949" s="83"/>
    </row>
    <row r="910950" spans="16:16" x14ac:dyDescent="0.3">
      <c r="P910950" s="83"/>
    </row>
    <row r="910951" spans="16:16" x14ac:dyDescent="0.3">
      <c r="P910951" s="83"/>
    </row>
    <row r="910952" spans="16:16" x14ac:dyDescent="0.3">
      <c r="P910952" s="83"/>
    </row>
    <row r="910953" spans="16:16" x14ac:dyDescent="0.3">
      <c r="P910953" s="83"/>
    </row>
    <row r="910954" spans="16:16" x14ac:dyDescent="0.3">
      <c r="P910954" s="83"/>
    </row>
    <row r="910955" spans="16:16" x14ac:dyDescent="0.3">
      <c r="P910955" s="83"/>
    </row>
    <row r="910956" spans="16:16" x14ac:dyDescent="0.3">
      <c r="P910956" s="83"/>
    </row>
    <row r="910957" spans="16:16" x14ac:dyDescent="0.3">
      <c r="P910957" s="83"/>
    </row>
    <row r="910958" spans="16:16" x14ac:dyDescent="0.3">
      <c r="P910958" s="83"/>
    </row>
    <row r="910959" spans="16:16" x14ac:dyDescent="0.3">
      <c r="P910959" s="83"/>
    </row>
    <row r="910960" spans="16:16" x14ac:dyDescent="0.3">
      <c r="P910960" s="83"/>
    </row>
    <row r="910961" spans="16:16" x14ac:dyDescent="0.3">
      <c r="P910961" s="83"/>
    </row>
    <row r="910962" spans="16:16" x14ac:dyDescent="0.3">
      <c r="P910962" s="83"/>
    </row>
    <row r="910963" spans="16:16" x14ac:dyDescent="0.3">
      <c r="P910963" s="83"/>
    </row>
    <row r="910964" spans="16:16" x14ac:dyDescent="0.3">
      <c r="P910964" s="83"/>
    </row>
    <row r="910965" spans="16:16" x14ac:dyDescent="0.3">
      <c r="P910965" s="83"/>
    </row>
    <row r="910966" spans="16:16" x14ac:dyDescent="0.3">
      <c r="P910966" s="83"/>
    </row>
    <row r="910967" spans="16:16" x14ac:dyDescent="0.3">
      <c r="P910967" s="83"/>
    </row>
    <row r="910968" spans="16:16" x14ac:dyDescent="0.3">
      <c r="P910968" s="83"/>
    </row>
    <row r="910969" spans="16:16" x14ac:dyDescent="0.3">
      <c r="P910969" s="83"/>
    </row>
    <row r="910970" spans="16:16" x14ac:dyDescent="0.3">
      <c r="P910970" s="83"/>
    </row>
    <row r="910971" spans="16:16" x14ac:dyDescent="0.3">
      <c r="P910971" s="83"/>
    </row>
    <row r="910972" spans="16:16" x14ac:dyDescent="0.3">
      <c r="P910972" s="83"/>
    </row>
    <row r="910973" spans="16:16" x14ac:dyDescent="0.3">
      <c r="P910973" s="83"/>
    </row>
    <row r="910974" spans="16:16" x14ac:dyDescent="0.3">
      <c r="P910974" s="83"/>
    </row>
    <row r="910975" spans="16:16" x14ac:dyDescent="0.3">
      <c r="P910975" s="83"/>
    </row>
    <row r="910976" spans="16:16" x14ac:dyDescent="0.3">
      <c r="P910976" s="83"/>
    </row>
    <row r="910977" spans="16:16" x14ac:dyDescent="0.3">
      <c r="P910977" s="83"/>
    </row>
    <row r="910978" spans="16:16" x14ac:dyDescent="0.3">
      <c r="P910978" s="83"/>
    </row>
    <row r="910979" spans="16:16" x14ac:dyDescent="0.3">
      <c r="P910979" s="83"/>
    </row>
    <row r="910980" spans="16:16" x14ac:dyDescent="0.3">
      <c r="P910980" s="83"/>
    </row>
    <row r="910981" spans="16:16" x14ac:dyDescent="0.3">
      <c r="P910981" s="83"/>
    </row>
    <row r="910982" spans="16:16" x14ac:dyDescent="0.3">
      <c r="P910982" s="83"/>
    </row>
    <row r="910983" spans="16:16" x14ac:dyDescent="0.3">
      <c r="P910983" s="83"/>
    </row>
    <row r="910984" spans="16:16" x14ac:dyDescent="0.3">
      <c r="P910984" s="83"/>
    </row>
    <row r="910985" spans="16:16" x14ac:dyDescent="0.3">
      <c r="P910985" s="83"/>
    </row>
    <row r="910986" spans="16:16" x14ac:dyDescent="0.3">
      <c r="P910986" s="83"/>
    </row>
    <row r="910987" spans="16:16" x14ac:dyDescent="0.3">
      <c r="P910987" s="83"/>
    </row>
    <row r="910988" spans="16:16" x14ac:dyDescent="0.3">
      <c r="P910988" s="83"/>
    </row>
    <row r="910989" spans="16:16" x14ac:dyDescent="0.3">
      <c r="P910989" s="83"/>
    </row>
    <row r="910990" spans="16:16" x14ac:dyDescent="0.3">
      <c r="P910990" s="83"/>
    </row>
    <row r="910991" spans="16:16" x14ac:dyDescent="0.3">
      <c r="P910991" s="83"/>
    </row>
    <row r="910992" spans="16:16" x14ac:dyDescent="0.3">
      <c r="P910992" s="83"/>
    </row>
    <row r="910993" spans="16:16" x14ac:dyDescent="0.3">
      <c r="P910993" s="83"/>
    </row>
    <row r="910994" spans="16:16" x14ac:dyDescent="0.3">
      <c r="P910994" s="83"/>
    </row>
    <row r="910995" spans="16:16" x14ac:dyDescent="0.3">
      <c r="P910995" s="83"/>
    </row>
    <row r="910996" spans="16:16" x14ac:dyDescent="0.3">
      <c r="P910996" s="83"/>
    </row>
    <row r="910997" spans="16:16" x14ac:dyDescent="0.3">
      <c r="P910997" s="83"/>
    </row>
    <row r="910998" spans="16:16" x14ac:dyDescent="0.3">
      <c r="P910998" s="83"/>
    </row>
    <row r="910999" spans="16:16" x14ac:dyDescent="0.3">
      <c r="P910999" s="83"/>
    </row>
    <row r="911000" spans="16:16" x14ac:dyDescent="0.3">
      <c r="P911000" s="83"/>
    </row>
    <row r="911001" spans="16:16" x14ac:dyDescent="0.3">
      <c r="P911001" s="83"/>
    </row>
    <row r="911002" spans="16:16" x14ac:dyDescent="0.3">
      <c r="P911002" s="83"/>
    </row>
    <row r="911003" spans="16:16" x14ac:dyDescent="0.3">
      <c r="P911003" s="83"/>
    </row>
    <row r="911004" spans="16:16" x14ac:dyDescent="0.3">
      <c r="P911004" s="83"/>
    </row>
    <row r="911005" spans="16:16" x14ac:dyDescent="0.3">
      <c r="P911005" s="83"/>
    </row>
    <row r="911006" spans="16:16" x14ac:dyDescent="0.3">
      <c r="P911006" s="83"/>
    </row>
    <row r="911007" spans="16:16" x14ac:dyDescent="0.3">
      <c r="P911007" s="83"/>
    </row>
    <row r="911008" spans="16:16" x14ac:dyDescent="0.3">
      <c r="P911008" s="83"/>
    </row>
    <row r="911009" spans="16:16" x14ac:dyDescent="0.3">
      <c r="P911009" s="83"/>
    </row>
    <row r="911010" spans="16:16" x14ac:dyDescent="0.3">
      <c r="P911010" s="83"/>
    </row>
    <row r="911011" spans="16:16" x14ac:dyDescent="0.3">
      <c r="P911011" s="83"/>
    </row>
    <row r="911012" spans="16:16" x14ac:dyDescent="0.3">
      <c r="P911012" s="83"/>
    </row>
    <row r="911013" spans="16:16" x14ac:dyDescent="0.3">
      <c r="P911013" s="83"/>
    </row>
    <row r="911014" spans="16:16" x14ac:dyDescent="0.3">
      <c r="P911014" s="83"/>
    </row>
    <row r="911015" spans="16:16" x14ac:dyDescent="0.3">
      <c r="P911015" s="83"/>
    </row>
    <row r="911016" spans="16:16" x14ac:dyDescent="0.3">
      <c r="P911016" s="83"/>
    </row>
    <row r="911017" spans="16:16" x14ac:dyDescent="0.3">
      <c r="P911017" s="83"/>
    </row>
    <row r="911018" spans="16:16" x14ac:dyDescent="0.3">
      <c r="P911018" s="83"/>
    </row>
    <row r="911019" spans="16:16" x14ac:dyDescent="0.3">
      <c r="P911019" s="83"/>
    </row>
    <row r="911020" spans="16:16" x14ac:dyDescent="0.3">
      <c r="P911020" s="83"/>
    </row>
    <row r="911021" spans="16:16" x14ac:dyDescent="0.3">
      <c r="P911021" s="83"/>
    </row>
    <row r="911022" spans="16:16" x14ac:dyDescent="0.3">
      <c r="P911022" s="83"/>
    </row>
    <row r="911023" spans="16:16" x14ac:dyDescent="0.3">
      <c r="P911023" s="83"/>
    </row>
    <row r="911024" spans="16:16" x14ac:dyDescent="0.3">
      <c r="P911024" s="83"/>
    </row>
    <row r="911025" spans="16:16" x14ac:dyDescent="0.3">
      <c r="P911025" s="83"/>
    </row>
    <row r="911026" spans="16:16" x14ac:dyDescent="0.3">
      <c r="P911026" s="83"/>
    </row>
    <row r="911027" spans="16:16" x14ac:dyDescent="0.3">
      <c r="P911027" s="83"/>
    </row>
    <row r="911028" spans="16:16" x14ac:dyDescent="0.3">
      <c r="P911028" s="83"/>
    </row>
    <row r="911029" spans="16:16" x14ac:dyDescent="0.3">
      <c r="P911029" s="83"/>
    </row>
    <row r="911030" spans="16:16" x14ac:dyDescent="0.3">
      <c r="P911030" s="83"/>
    </row>
    <row r="911031" spans="16:16" x14ac:dyDescent="0.3">
      <c r="P911031" s="83"/>
    </row>
    <row r="911032" spans="16:16" x14ac:dyDescent="0.3">
      <c r="P911032" s="83"/>
    </row>
    <row r="911033" spans="16:16" x14ac:dyDescent="0.3">
      <c r="P911033" s="83"/>
    </row>
    <row r="911034" spans="16:16" x14ac:dyDescent="0.3">
      <c r="P911034" s="83"/>
    </row>
    <row r="911035" spans="16:16" x14ac:dyDescent="0.3">
      <c r="P911035" s="83"/>
    </row>
    <row r="911036" spans="16:16" x14ac:dyDescent="0.3">
      <c r="P911036" s="83"/>
    </row>
    <row r="911037" spans="16:16" x14ac:dyDescent="0.3">
      <c r="P911037" s="83"/>
    </row>
    <row r="911038" spans="16:16" x14ac:dyDescent="0.3">
      <c r="P911038" s="83"/>
    </row>
    <row r="911039" spans="16:16" x14ac:dyDescent="0.3">
      <c r="P911039" s="83"/>
    </row>
    <row r="911040" spans="16:16" x14ac:dyDescent="0.3">
      <c r="P911040" s="83"/>
    </row>
    <row r="911041" spans="16:16" x14ac:dyDescent="0.3">
      <c r="P911041" s="83"/>
    </row>
    <row r="911042" spans="16:16" x14ac:dyDescent="0.3">
      <c r="P911042" s="83"/>
    </row>
    <row r="911043" spans="16:16" x14ac:dyDescent="0.3">
      <c r="P911043" s="83"/>
    </row>
    <row r="911044" spans="16:16" x14ac:dyDescent="0.3">
      <c r="P911044" s="83"/>
    </row>
    <row r="911045" spans="16:16" x14ac:dyDescent="0.3">
      <c r="P911045" s="83"/>
    </row>
    <row r="911046" spans="16:16" x14ac:dyDescent="0.3">
      <c r="P911046" s="83"/>
    </row>
    <row r="911047" spans="16:16" x14ac:dyDescent="0.3">
      <c r="P911047" s="83"/>
    </row>
    <row r="911048" spans="16:16" x14ac:dyDescent="0.3">
      <c r="P911048" s="83"/>
    </row>
    <row r="911049" spans="16:16" x14ac:dyDescent="0.3">
      <c r="P911049" s="83"/>
    </row>
    <row r="911050" spans="16:16" x14ac:dyDescent="0.3">
      <c r="P911050" s="83"/>
    </row>
    <row r="911051" spans="16:16" x14ac:dyDescent="0.3">
      <c r="P911051" s="83"/>
    </row>
    <row r="911052" spans="16:16" x14ac:dyDescent="0.3">
      <c r="P911052" s="83"/>
    </row>
    <row r="911053" spans="16:16" x14ac:dyDescent="0.3">
      <c r="P911053" s="83"/>
    </row>
    <row r="911054" spans="16:16" x14ac:dyDescent="0.3">
      <c r="P911054" s="83"/>
    </row>
    <row r="911055" spans="16:16" x14ac:dyDescent="0.3">
      <c r="P911055" s="83"/>
    </row>
    <row r="911056" spans="16:16" x14ac:dyDescent="0.3">
      <c r="P911056" s="83"/>
    </row>
    <row r="911057" spans="16:16" x14ac:dyDescent="0.3">
      <c r="P911057" s="83"/>
    </row>
    <row r="911058" spans="16:16" x14ac:dyDescent="0.3">
      <c r="P911058" s="83"/>
    </row>
    <row r="911059" spans="16:16" x14ac:dyDescent="0.3">
      <c r="P911059" s="83"/>
    </row>
    <row r="911060" spans="16:16" x14ac:dyDescent="0.3">
      <c r="P911060" s="83"/>
    </row>
    <row r="911061" spans="16:16" x14ac:dyDescent="0.3">
      <c r="P911061" s="83"/>
    </row>
    <row r="911062" spans="16:16" x14ac:dyDescent="0.3">
      <c r="P911062" s="83"/>
    </row>
    <row r="911063" spans="16:16" x14ac:dyDescent="0.3">
      <c r="P911063" s="83"/>
    </row>
    <row r="911064" spans="16:16" x14ac:dyDescent="0.3">
      <c r="P911064" s="83"/>
    </row>
    <row r="911065" spans="16:16" x14ac:dyDescent="0.3">
      <c r="P911065" s="83"/>
    </row>
    <row r="911066" spans="16:16" x14ac:dyDescent="0.3">
      <c r="P911066" s="83"/>
    </row>
    <row r="911067" spans="16:16" x14ac:dyDescent="0.3">
      <c r="P911067" s="83"/>
    </row>
    <row r="911068" spans="16:16" x14ac:dyDescent="0.3">
      <c r="P911068" s="83"/>
    </row>
    <row r="911069" spans="16:16" x14ac:dyDescent="0.3">
      <c r="P911069" s="83"/>
    </row>
    <row r="911070" spans="16:16" x14ac:dyDescent="0.3">
      <c r="P911070" s="83"/>
    </row>
    <row r="911071" spans="16:16" x14ac:dyDescent="0.3">
      <c r="P911071" s="83"/>
    </row>
    <row r="911072" spans="16:16" x14ac:dyDescent="0.3">
      <c r="P911072" s="83"/>
    </row>
    <row r="911073" spans="16:16" x14ac:dyDescent="0.3">
      <c r="P911073" s="83"/>
    </row>
    <row r="911074" spans="16:16" x14ac:dyDescent="0.3">
      <c r="P911074" s="83"/>
    </row>
    <row r="911075" spans="16:16" x14ac:dyDescent="0.3">
      <c r="P911075" s="83"/>
    </row>
    <row r="911076" spans="16:16" x14ac:dyDescent="0.3">
      <c r="P911076" s="83"/>
    </row>
    <row r="911077" spans="16:16" x14ac:dyDescent="0.3">
      <c r="P911077" s="83"/>
    </row>
    <row r="911078" spans="16:16" x14ac:dyDescent="0.3">
      <c r="P911078" s="83"/>
    </row>
    <row r="911079" spans="16:16" x14ac:dyDescent="0.3">
      <c r="P911079" s="83"/>
    </row>
    <row r="911080" spans="16:16" x14ac:dyDescent="0.3">
      <c r="P911080" s="83"/>
    </row>
    <row r="911081" spans="16:16" x14ac:dyDescent="0.3">
      <c r="P911081" s="83"/>
    </row>
    <row r="911082" spans="16:16" x14ac:dyDescent="0.3">
      <c r="P911082" s="83"/>
    </row>
    <row r="911083" spans="16:16" x14ac:dyDescent="0.3">
      <c r="P911083" s="83"/>
    </row>
    <row r="911084" spans="16:16" x14ac:dyDescent="0.3">
      <c r="P911084" s="83"/>
    </row>
    <row r="911085" spans="16:16" x14ac:dyDescent="0.3">
      <c r="P911085" s="83"/>
    </row>
    <row r="911086" spans="16:16" x14ac:dyDescent="0.3">
      <c r="P911086" s="83"/>
    </row>
    <row r="911087" spans="16:16" x14ac:dyDescent="0.3">
      <c r="P911087" s="83"/>
    </row>
    <row r="911088" spans="16:16" x14ac:dyDescent="0.3">
      <c r="P911088" s="83"/>
    </row>
    <row r="911089" spans="16:16" x14ac:dyDescent="0.3">
      <c r="P911089" s="83"/>
    </row>
    <row r="911090" spans="16:16" x14ac:dyDescent="0.3">
      <c r="P911090" s="83"/>
    </row>
    <row r="911091" spans="16:16" x14ac:dyDescent="0.3">
      <c r="P911091" s="83"/>
    </row>
    <row r="911092" spans="16:16" x14ac:dyDescent="0.3">
      <c r="P911092" s="83"/>
    </row>
    <row r="911093" spans="16:16" x14ac:dyDescent="0.3">
      <c r="P911093" s="83"/>
    </row>
    <row r="911094" spans="16:16" x14ac:dyDescent="0.3">
      <c r="P911094" s="83"/>
    </row>
    <row r="911095" spans="16:16" x14ac:dyDescent="0.3">
      <c r="P911095" s="83"/>
    </row>
    <row r="911096" spans="16:16" x14ac:dyDescent="0.3">
      <c r="P911096" s="83"/>
    </row>
    <row r="911097" spans="16:16" x14ac:dyDescent="0.3">
      <c r="P911097" s="83"/>
    </row>
    <row r="911098" spans="16:16" x14ac:dyDescent="0.3">
      <c r="P911098" s="83"/>
    </row>
    <row r="911099" spans="16:16" x14ac:dyDescent="0.3">
      <c r="P911099" s="83"/>
    </row>
    <row r="911100" spans="16:16" x14ac:dyDescent="0.3">
      <c r="P911100" s="83"/>
    </row>
    <row r="911101" spans="16:16" x14ac:dyDescent="0.3">
      <c r="P911101" s="83"/>
    </row>
    <row r="911102" spans="16:16" x14ac:dyDescent="0.3">
      <c r="P911102" s="83"/>
    </row>
    <row r="911103" spans="16:16" x14ac:dyDescent="0.3">
      <c r="P911103" s="83"/>
    </row>
    <row r="911104" spans="16:16" x14ac:dyDescent="0.3">
      <c r="P911104" s="83"/>
    </row>
    <row r="911105" spans="16:16" x14ac:dyDescent="0.3">
      <c r="P911105" s="83"/>
    </row>
    <row r="911106" spans="16:16" x14ac:dyDescent="0.3">
      <c r="P911106" s="83"/>
    </row>
    <row r="911107" spans="16:16" x14ac:dyDescent="0.3">
      <c r="P911107" s="83"/>
    </row>
    <row r="911108" spans="16:16" x14ac:dyDescent="0.3">
      <c r="P911108" s="83"/>
    </row>
    <row r="911109" spans="16:16" x14ac:dyDescent="0.3">
      <c r="P911109" s="83"/>
    </row>
    <row r="911110" spans="16:16" x14ac:dyDescent="0.3">
      <c r="P911110" s="83"/>
    </row>
    <row r="911111" spans="16:16" x14ac:dyDescent="0.3">
      <c r="P911111" s="83"/>
    </row>
    <row r="911112" spans="16:16" x14ac:dyDescent="0.3">
      <c r="P911112" s="83"/>
    </row>
    <row r="911113" spans="16:16" x14ac:dyDescent="0.3">
      <c r="P911113" s="83"/>
    </row>
    <row r="911114" spans="16:16" x14ac:dyDescent="0.3">
      <c r="P911114" s="83"/>
    </row>
    <row r="911115" spans="16:16" x14ac:dyDescent="0.3">
      <c r="P911115" s="83"/>
    </row>
    <row r="911116" spans="16:16" x14ac:dyDescent="0.3">
      <c r="P911116" s="83"/>
    </row>
    <row r="911117" spans="16:16" x14ac:dyDescent="0.3">
      <c r="P911117" s="83"/>
    </row>
    <row r="911118" spans="16:16" x14ac:dyDescent="0.3">
      <c r="P911118" s="83"/>
    </row>
    <row r="911119" spans="16:16" x14ac:dyDescent="0.3">
      <c r="P911119" s="83"/>
    </row>
    <row r="911120" spans="16:16" x14ac:dyDescent="0.3">
      <c r="P911120" s="83"/>
    </row>
    <row r="911121" spans="16:16" x14ac:dyDescent="0.3">
      <c r="P911121" s="83"/>
    </row>
    <row r="911122" spans="16:16" x14ac:dyDescent="0.3">
      <c r="P911122" s="83"/>
    </row>
    <row r="911123" spans="16:16" x14ac:dyDescent="0.3">
      <c r="P911123" s="83"/>
    </row>
    <row r="911124" spans="16:16" x14ac:dyDescent="0.3">
      <c r="P911124" s="83"/>
    </row>
    <row r="911125" spans="16:16" x14ac:dyDescent="0.3">
      <c r="P911125" s="83"/>
    </row>
    <row r="911126" spans="16:16" x14ac:dyDescent="0.3">
      <c r="P911126" s="83"/>
    </row>
    <row r="911127" spans="16:16" x14ac:dyDescent="0.3">
      <c r="P911127" s="83"/>
    </row>
    <row r="911128" spans="16:16" x14ac:dyDescent="0.3">
      <c r="P911128" s="83"/>
    </row>
    <row r="911129" spans="16:16" x14ac:dyDescent="0.3">
      <c r="P911129" s="83"/>
    </row>
    <row r="911130" spans="16:16" x14ac:dyDescent="0.3">
      <c r="P911130" s="83"/>
    </row>
    <row r="911131" spans="16:16" x14ac:dyDescent="0.3">
      <c r="P911131" s="83"/>
    </row>
    <row r="911132" spans="16:16" x14ac:dyDescent="0.3">
      <c r="P911132" s="83"/>
    </row>
    <row r="911133" spans="16:16" x14ac:dyDescent="0.3">
      <c r="P911133" s="83"/>
    </row>
    <row r="911134" spans="16:16" x14ac:dyDescent="0.3">
      <c r="P911134" s="83"/>
    </row>
    <row r="911135" spans="16:16" x14ac:dyDescent="0.3">
      <c r="P911135" s="83"/>
    </row>
    <row r="911136" spans="16:16" x14ac:dyDescent="0.3">
      <c r="P911136" s="83"/>
    </row>
    <row r="911137" spans="16:16" x14ac:dyDescent="0.3">
      <c r="P911137" s="83"/>
    </row>
    <row r="911138" spans="16:16" x14ac:dyDescent="0.3">
      <c r="P911138" s="83"/>
    </row>
    <row r="911139" spans="16:16" x14ac:dyDescent="0.3">
      <c r="P911139" s="83"/>
    </row>
    <row r="911140" spans="16:16" x14ac:dyDescent="0.3">
      <c r="P911140" s="83"/>
    </row>
    <row r="911141" spans="16:16" x14ac:dyDescent="0.3">
      <c r="P911141" s="83"/>
    </row>
    <row r="911142" spans="16:16" x14ac:dyDescent="0.3">
      <c r="P911142" s="83"/>
    </row>
    <row r="911143" spans="16:16" x14ac:dyDescent="0.3">
      <c r="P911143" s="83"/>
    </row>
    <row r="911144" spans="16:16" x14ac:dyDescent="0.3">
      <c r="P911144" s="83"/>
    </row>
    <row r="911145" spans="16:16" x14ac:dyDescent="0.3">
      <c r="P911145" s="83"/>
    </row>
    <row r="911146" spans="16:16" x14ac:dyDescent="0.3">
      <c r="P911146" s="83"/>
    </row>
    <row r="911147" spans="16:16" x14ac:dyDescent="0.3">
      <c r="P911147" s="83"/>
    </row>
    <row r="911148" spans="16:16" x14ac:dyDescent="0.3">
      <c r="P911148" s="83"/>
    </row>
    <row r="911149" spans="16:16" x14ac:dyDescent="0.3">
      <c r="P911149" s="83"/>
    </row>
    <row r="911150" spans="16:16" x14ac:dyDescent="0.3">
      <c r="P911150" s="83"/>
    </row>
    <row r="911151" spans="16:16" x14ac:dyDescent="0.3">
      <c r="P911151" s="83"/>
    </row>
    <row r="911152" spans="16:16" x14ac:dyDescent="0.3">
      <c r="P911152" s="83"/>
    </row>
    <row r="911153" spans="16:16" x14ac:dyDescent="0.3">
      <c r="P911153" s="83"/>
    </row>
    <row r="911154" spans="16:16" x14ac:dyDescent="0.3">
      <c r="P911154" s="83"/>
    </row>
    <row r="911155" spans="16:16" x14ac:dyDescent="0.3">
      <c r="P911155" s="83"/>
    </row>
    <row r="911156" spans="16:16" x14ac:dyDescent="0.3">
      <c r="P911156" s="83"/>
    </row>
    <row r="911157" spans="16:16" x14ac:dyDescent="0.3">
      <c r="P911157" s="83"/>
    </row>
    <row r="911158" spans="16:16" x14ac:dyDescent="0.3">
      <c r="P911158" s="83"/>
    </row>
    <row r="911159" spans="16:16" x14ac:dyDescent="0.3">
      <c r="P911159" s="83"/>
    </row>
    <row r="911160" spans="16:16" x14ac:dyDescent="0.3">
      <c r="P911160" s="83"/>
    </row>
    <row r="911161" spans="16:16" x14ac:dyDescent="0.3">
      <c r="P911161" s="83"/>
    </row>
    <row r="911162" spans="16:16" x14ac:dyDescent="0.3">
      <c r="P911162" s="83"/>
    </row>
    <row r="911163" spans="16:16" x14ac:dyDescent="0.3">
      <c r="P911163" s="83"/>
    </row>
    <row r="911164" spans="16:16" x14ac:dyDescent="0.3">
      <c r="P911164" s="83"/>
    </row>
    <row r="911165" spans="16:16" x14ac:dyDescent="0.3">
      <c r="P911165" s="83"/>
    </row>
    <row r="911166" spans="16:16" x14ac:dyDescent="0.3">
      <c r="P911166" s="83"/>
    </row>
    <row r="911167" spans="16:16" x14ac:dyDescent="0.3">
      <c r="P911167" s="83"/>
    </row>
    <row r="911168" spans="16:16" x14ac:dyDescent="0.3">
      <c r="P911168" s="83"/>
    </row>
    <row r="911169" spans="16:16" x14ac:dyDescent="0.3">
      <c r="P911169" s="83"/>
    </row>
    <row r="911170" spans="16:16" x14ac:dyDescent="0.3">
      <c r="P911170" s="83"/>
    </row>
    <row r="911171" spans="16:16" x14ac:dyDescent="0.3">
      <c r="P911171" s="83"/>
    </row>
    <row r="911172" spans="16:16" x14ac:dyDescent="0.3">
      <c r="P911172" s="83"/>
    </row>
    <row r="911173" spans="16:16" x14ac:dyDescent="0.3">
      <c r="P911173" s="83"/>
    </row>
    <row r="911174" spans="16:16" x14ac:dyDescent="0.3">
      <c r="P911174" s="83"/>
    </row>
    <row r="911175" spans="16:16" x14ac:dyDescent="0.3">
      <c r="P911175" s="83"/>
    </row>
    <row r="911176" spans="16:16" x14ac:dyDescent="0.3">
      <c r="P911176" s="83"/>
    </row>
    <row r="911177" spans="16:16" x14ac:dyDescent="0.3">
      <c r="P911177" s="83"/>
    </row>
    <row r="911178" spans="16:16" x14ac:dyDescent="0.3">
      <c r="P911178" s="83"/>
    </row>
    <row r="911179" spans="16:16" x14ac:dyDescent="0.3">
      <c r="P911179" s="83"/>
    </row>
    <row r="911180" spans="16:16" x14ac:dyDescent="0.3">
      <c r="P911180" s="83"/>
    </row>
    <row r="911181" spans="16:16" x14ac:dyDescent="0.3">
      <c r="P911181" s="83"/>
    </row>
    <row r="911182" spans="16:16" x14ac:dyDescent="0.3">
      <c r="P911182" s="83"/>
    </row>
    <row r="911183" spans="16:16" x14ac:dyDescent="0.3">
      <c r="P911183" s="83"/>
    </row>
    <row r="911184" spans="16:16" x14ac:dyDescent="0.3">
      <c r="P911184" s="83"/>
    </row>
    <row r="911185" spans="16:16" x14ac:dyDescent="0.3">
      <c r="P911185" s="83"/>
    </row>
    <row r="911186" spans="16:16" x14ac:dyDescent="0.3">
      <c r="P911186" s="83"/>
    </row>
    <row r="911187" spans="16:16" x14ac:dyDescent="0.3">
      <c r="P911187" s="83"/>
    </row>
    <row r="911188" spans="16:16" x14ac:dyDescent="0.3">
      <c r="P911188" s="83"/>
    </row>
    <row r="911189" spans="16:16" x14ac:dyDescent="0.3">
      <c r="P911189" s="83"/>
    </row>
    <row r="911190" spans="16:16" x14ac:dyDescent="0.3">
      <c r="P911190" s="83"/>
    </row>
    <row r="911191" spans="16:16" x14ac:dyDescent="0.3">
      <c r="P911191" s="83"/>
    </row>
    <row r="911192" spans="16:16" x14ac:dyDescent="0.3">
      <c r="P911192" s="83"/>
    </row>
    <row r="911193" spans="16:16" x14ac:dyDescent="0.3">
      <c r="P911193" s="83"/>
    </row>
    <row r="911194" spans="16:16" x14ac:dyDescent="0.3">
      <c r="P911194" s="83"/>
    </row>
    <row r="911195" spans="16:16" x14ac:dyDescent="0.3">
      <c r="P911195" s="83"/>
    </row>
    <row r="911196" spans="16:16" x14ac:dyDescent="0.3">
      <c r="P911196" s="83"/>
    </row>
    <row r="911197" spans="16:16" x14ac:dyDescent="0.3">
      <c r="P911197" s="83"/>
    </row>
    <row r="911198" spans="16:16" x14ac:dyDescent="0.3">
      <c r="P911198" s="83"/>
    </row>
    <row r="911199" spans="16:16" x14ac:dyDescent="0.3">
      <c r="P911199" s="83"/>
    </row>
    <row r="911200" spans="16:16" x14ac:dyDescent="0.3">
      <c r="P911200" s="83"/>
    </row>
    <row r="911201" spans="16:16" x14ac:dyDescent="0.3">
      <c r="P911201" s="83"/>
    </row>
    <row r="911202" spans="16:16" x14ac:dyDescent="0.3">
      <c r="P911202" s="83"/>
    </row>
    <row r="911203" spans="16:16" x14ac:dyDescent="0.3">
      <c r="P911203" s="83"/>
    </row>
    <row r="911204" spans="16:16" x14ac:dyDescent="0.3">
      <c r="P911204" s="83"/>
    </row>
    <row r="911205" spans="16:16" x14ac:dyDescent="0.3">
      <c r="P911205" s="83"/>
    </row>
    <row r="911206" spans="16:16" x14ac:dyDescent="0.3">
      <c r="P911206" s="83"/>
    </row>
    <row r="911207" spans="16:16" x14ac:dyDescent="0.3">
      <c r="P911207" s="83"/>
    </row>
    <row r="911208" spans="16:16" x14ac:dyDescent="0.3">
      <c r="P911208" s="83"/>
    </row>
    <row r="911209" spans="16:16" x14ac:dyDescent="0.3">
      <c r="P911209" s="83"/>
    </row>
    <row r="911210" spans="16:16" x14ac:dyDescent="0.3">
      <c r="P911210" s="83"/>
    </row>
    <row r="911211" spans="16:16" x14ac:dyDescent="0.3">
      <c r="P911211" s="83"/>
    </row>
    <row r="911212" spans="16:16" x14ac:dyDescent="0.3">
      <c r="P911212" s="83"/>
    </row>
    <row r="911213" spans="16:16" x14ac:dyDescent="0.3">
      <c r="P911213" s="83"/>
    </row>
    <row r="911214" spans="16:16" x14ac:dyDescent="0.3">
      <c r="P911214" s="83"/>
    </row>
    <row r="911215" spans="16:16" x14ac:dyDescent="0.3">
      <c r="P911215" s="83"/>
    </row>
    <row r="911216" spans="16:16" x14ac:dyDescent="0.3">
      <c r="P911216" s="83"/>
    </row>
    <row r="911217" spans="16:16" x14ac:dyDescent="0.3">
      <c r="P911217" s="83"/>
    </row>
    <row r="911218" spans="16:16" x14ac:dyDescent="0.3">
      <c r="P911218" s="83"/>
    </row>
    <row r="911219" spans="16:16" x14ac:dyDescent="0.3">
      <c r="P911219" s="83"/>
    </row>
    <row r="911220" spans="16:16" x14ac:dyDescent="0.3">
      <c r="P911220" s="83"/>
    </row>
    <row r="911221" spans="16:16" x14ac:dyDescent="0.3">
      <c r="P911221" s="83"/>
    </row>
    <row r="911222" spans="16:16" x14ac:dyDescent="0.3">
      <c r="P911222" s="83"/>
    </row>
    <row r="911223" spans="16:16" x14ac:dyDescent="0.3">
      <c r="P911223" s="83"/>
    </row>
    <row r="911224" spans="16:16" x14ac:dyDescent="0.3">
      <c r="P911224" s="83"/>
    </row>
    <row r="911225" spans="16:16" x14ac:dyDescent="0.3">
      <c r="P911225" s="83"/>
    </row>
    <row r="911226" spans="16:16" x14ac:dyDescent="0.3">
      <c r="P911226" s="83"/>
    </row>
    <row r="911227" spans="16:16" x14ac:dyDescent="0.3">
      <c r="P911227" s="83"/>
    </row>
    <row r="911228" spans="16:16" x14ac:dyDescent="0.3">
      <c r="P911228" s="83"/>
    </row>
    <row r="911229" spans="16:16" x14ac:dyDescent="0.3">
      <c r="P911229" s="83"/>
    </row>
    <row r="911230" spans="16:16" x14ac:dyDescent="0.3">
      <c r="P911230" s="83"/>
    </row>
    <row r="911231" spans="16:16" x14ac:dyDescent="0.3">
      <c r="P911231" s="83"/>
    </row>
    <row r="911232" spans="16:16" x14ac:dyDescent="0.3">
      <c r="P911232" s="83"/>
    </row>
    <row r="911233" spans="16:16" x14ac:dyDescent="0.3">
      <c r="P911233" s="83"/>
    </row>
    <row r="911234" spans="16:16" x14ac:dyDescent="0.3">
      <c r="P911234" s="83"/>
    </row>
    <row r="911235" spans="16:16" x14ac:dyDescent="0.3">
      <c r="P911235" s="83"/>
    </row>
    <row r="911236" spans="16:16" x14ac:dyDescent="0.3">
      <c r="P911236" s="83"/>
    </row>
    <row r="911237" spans="16:16" x14ac:dyDescent="0.3">
      <c r="P911237" s="83"/>
    </row>
    <row r="911238" spans="16:16" x14ac:dyDescent="0.3">
      <c r="P911238" s="83"/>
    </row>
    <row r="911239" spans="16:16" x14ac:dyDescent="0.3">
      <c r="P911239" s="83"/>
    </row>
    <row r="911240" spans="16:16" x14ac:dyDescent="0.3">
      <c r="P911240" s="83"/>
    </row>
    <row r="911241" spans="16:16" x14ac:dyDescent="0.3">
      <c r="P911241" s="83"/>
    </row>
    <row r="911242" spans="16:16" x14ac:dyDescent="0.3">
      <c r="P911242" s="83"/>
    </row>
    <row r="911243" spans="16:16" x14ac:dyDescent="0.3">
      <c r="P911243" s="83"/>
    </row>
    <row r="911244" spans="16:16" x14ac:dyDescent="0.3">
      <c r="P911244" s="83"/>
    </row>
    <row r="911245" spans="16:16" x14ac:dyDescent="0.3">
      <c r="P911245" s="83"/>
    </row>
    <row r="911246" spans="16:16" x14ac:dyDescent="0.3">
      <c r="P911246" s="83"/>
    </row>
    <row r="911247" spans="16:16" x14ac:dyDescent="0.3">
      <c r="P911247" s="83"/>
    </row>
    <row r="911248" spans="16:16" x14ac:dyDescent="0.3">
      <c r="P911248" s="83"/>
    </row>
    <row r="911249" spans="16:16" x14ac:dyDescent="0.3">
      <c r="P911249" s="83"/>
    </row>
    <row r="911250" spans="16:16" x14ac:dyDescent="0.3">
      <c r="P911250" s="83"/>
    </row>
    <row r="911251" spans="16:16" x14ac:dyDescent="0.3">
      <c r="P911251" s="83"/>
    </row>
    <row r="911252" spans="16:16" x14ac:dyDescent="0.3">
      <c r="P911252" s="83"/>
    </row>
    <row r="911253" spans="16:16" x14ac:dyDescent="0.3">
      <c r="P911253" s="83"/>
    </row>
    <row r="911254" spans="16:16" x14ac:dyDescent="0.3">
      <c r="P911254" s="83"/>
    </row>
    <row r="911255" spans="16:16" x14ac:dyDescent="0.3">
      <c r="P911255" s="83"/>
    </row>
    <row r="911256" spans="16:16" x14ac:dyDescent="0.3">
      <c r="P911256" s="83"/>
    </row>
    <row r="911257" spans="16:16" x14ac:dyDescent="0.3">
      <c r="P911257" s="83"/>
    </row>
    <row r="911258" spans="16:16" x14ac:dyDescent="0.3">
      <c r="P911258" s="83"/>
    </row>
    <row r="911259" spans="16:16" x14ac:dyDescent="0.3">
      <c r="P911259" s="83"/>
    </row>
    <row r="911260" spans="16:16" x14ac:dyDescent="0.3">
      <c r="P911260" s="83"/>
    </row>
    <row r="911261" spans="16:16" x14ac:dyDescent="0.3">
      <c r="P911261" s="83"/>
    </row>
    <row r="911262" spans="16:16" x14ac:dyDescent="0.3">
      <c r="P911262" s="83"/>
    </row>
    <row r="911263" spans="16:16" x14ac:dyDescent="0.3">
      <c r="P911263" s="83"/>
    </row>
    <row r="911264" spans="16:16" x14ac:dyDescent="0.3">
      <c r="P911264" s="83"/>
    </row>
    <row r="911265" spans="16:16" x14ac:dyDescent="0.3">
      <c r="P911265" s="83"/>
    </row>
    <row r="911266" spans="16:16" x14ac:dyDescent="0.3">
      <c r="P911266" s="83"/>
    </row>
    <row r="911267" spans="16:16" x14ac:dyDescent="0.3">
      <c r="P911267" s="83"/>
    </row>
    <row r="911268" spans="16:16" x14ac:dyDescent="0.3">
      <c r="P911268" s="83"/>
    </row>
    <row r="911269" spans="16:16" x14ac:dyDescent="0.3">
      <c r="P911269" s="83"/>
    </row>
    <row r="911270" spans="16:16" x14ac:dyDescent="0.3">
      <c r="P911270" s="83"/>
    </row>
    <row r="911271" spans="16:16" x14ac:dyDescent="0.3">
      <c r="P911271" s="83"/>
    </row>
    <row r="911272" spans="16:16" x14ac:dyDescent="0.3">
      <c r="P911272" s="83"/>
    </row>
    <row r="911273" spans="16:16" x14ac:dyDescent="0.3">
      <c r="P911273" s="83"/>
    </row>
    <row r="911274" spans="16:16" x14ac:dyDescent="0.3">
      <c r="P911274" s="83"/>
    </row>
    <row r="911275" spans="16:16" x14ac:dyDescent="0.3">
      <c r="P911275" s="83"/>
    </row>
    <row r="911276" spans="16:16" x14ac:dyDescent="0.3">
      <c r="P911276" s="83"/>
    </row>
    <row r="911277" spans="16:16" x14ac:dyDescent="0.3">
      <c r="P911277" s="83"/>
    </row>
    <row r="911278" spans="16:16" x14ac:dyDescent="0.3">
      <c r="P911278" s="83"/>
    </row>
    <row r="911279" spans="16:16" x14ac:dyDescent="0.3">
      <c r="P911279" s="83"/>
    </row>
    <row r="911280" spans="16:16" x14ac:dyDescent="0.3">
      <c r="P911280" s="83"/>
    </row>
    <row r="911281" spans="16:16" x14ac:dyDescent="0.3">
      <c r="P911281" s="83"/>
    </row>
    <row r="911282" spans="16:16" x14ac:dyDescent="0.3">
      <c r="P911282" s="83"/>
    </row>
    <row r="911283" spans="16:16" x14ac:dyDescent="0.3">
      <c r="P911283" s="83"/>
    </row>
    <row r="911284" spans="16:16" x14ac:dyDescent="0.3">
      <c r="P911284" s="83"/>
    </row>
    <row r="911285" spans="16:16" x14ac:dyDescent="0.3">
      <c r="P911285" s="83"/>
    </row>
    <row r="911286" spans="16:16" x14ac:dyDescent="0.3">
      <c r="P911286" s="83"/>
    </row>
    <row r="911287" spans="16:16" x14ac:dyDescent="0.3">
      <c r="P911287" s="83"/>
    </row>
    <row r="911288" spans="16:16" x14ac:dyDescent="0.3">
      <c r="P911288" s="83"/>
    </row>
    <row r="911289" spans="16:16" x14ac:dyDescent="0.3">
      <c r="P911289" s="83"/>
    </row>
    <row r="911290" spans="16:16" x14ac:dyDescent="0.3">
      <c r="P911290" s="83"/>
    </row>
    <row r="911291" spans="16:16" x14ac:dyDescent="0.3">
      <c r="P911291" s="83"/>
    </row>
    <row r="911292" spans="16:16" x14ac:dyDescent="0.3">
      <c r="P911292" s="83"/>
    </row>
    <row r="911293" spans="16:16" x14ac:dyDescent="0.3">
      <c r="P911293" s="83"/>
    </row>
    <row r="911294" spans="16:16" x14ac:dyDescent="0.3">
      <c r="P911294" s="83"/>
    </row>
    <row r="911295" spans="16:16" x14ac:dyDescent="0.3">
      <c r="P911295" s="83"/>
    </row>
    <row r="911296" spans="16:16" x14ac:dyDescent="0.3">
      <c r="P911296" s="83"/>
    </row>
    <row r="911297" spans="16:16" x14ac:dyDescent="0.3">
      <c r="P911297" s="83"/>
    </row>
    <row r="911298" spans="16:16" x14ac:dyDescent="0.3">
      <c r="P911298" s="83"/>
    </row>
    <row r="911299" spans="16:16" x14ac:dyDescent="0.3">
      <c r="P911299" s="83"/>
    </row>
    <row r="911300" spans="16:16" x14ac:dyDescent="0.3">
      <c r="P911300" s="83"/>
    </row>
    <row r="911301" spans="16:16" x14ac:dyDescent="0.3">
      <c r="P911301" s="83"/>
    </row>
    <row r="911302" spans="16:16" x14ac:dyDescent="0.3">
      <c r="P911302" s="83"/>
    </row>
    <row r="911303" spans="16:16" x14ac:dyDescent="0.3">
      <c r="P911303" s="83"/>
    </row>
    <row r="911304" spans="16:16" x14ac:dyDescent="0.3">
      <c r="P911304" s="83"/>
    </row>
    <row r="911305" spans="16:16" x14ac:dyDescent="0.3">
      <c r="P911305" s="83"/>
    </row>
    <row r="911306" spans="16:16" x14ac:dyDescent="0.3">
      <c r="P911306" s="83"/>
    </row>
    <row r="911307" spans="16:16" x14ac:dyDescent="0.3">
      <c r="P911307" s="83"/>
    </row>
    <row r="911308" spans="16:16" x14ac:dyDescent="0.3">
      <c r="P911308" s="83"/>
    </row>
    <row r="911309" spans="16:16" x14ac:dyDescent="0.3">
      <c r="P911309" s="83"/>
    </row>
    <row r="911310" spans="16:16" x14ac:dyDescent="0.3">
      <c r="P911310" s="83"/>
    </row>
    <row r="911311" spans="16:16" x14ac:dyDescent="0.3">
      <c r="P911311" s="83"/>
    </row>
    <row r="911312" spans="16:16" x14ac:dyDescent="0.3">
      <c r="P911312" s="83"/>
    </row>
    <row r="911313" spans="16:16" x14ac:dyDescent="0.3">
      <c r="P911313" s="83"/>
    </row>
    <row r="911314" spans="16:16" x14ac:dyDescent="0.3">
      <c r="P911314" s="83"/>
    </row>
    <row r="911315" spans="16:16" x14ac:dyDescent="0.3">
      <c r="P911315" s="83"/>
    </row>
    <row r="911316" spans="16:16" x14ac:dyDescent="0.3">
      <c r="P911316" s="83"/>
    </row>
    <row r="911317" spans="16:16" x14ac:dyDescent="0.3">
      <c r="P911317" s="83"/>
    </row>
    <row r="911318" spans="16:16" x14ac:dyDescent="0.3">
      <c r="P911318" s="83"/>
    </row>
    <row r="911319" spans="16:16" x14ac:dyDescent="0.3">
      <c r="P911319" s="83"/>
    </row>
    <row r="911320" spans="16:16" x14ac:dyDescent="0.3">
      <c r="P911320" s="83"/>
    </row>
    <row r="911321" spans="16:16" x14ac:dyDescent="0.3">
      <c r="P911321" s="83"/>
    </row>
    <row r="911322" spans="16:16" x14ac:dyDescent="0.3">
      <c r="P911322" s="83"/>
    </row>
    <row r="911323" spans="16:16" x14ac:dyDescent="0.3">
      <c r="P911323" s="83"/>
    </row>
    <row r="911324" spans="16:16" x14ac:dyDescent="0.3">
      <c r="P911324" s="83"/>
    </row>
    <row r="911325" spans="16:16" x14ac:dyDescent="0.3">
      <c r="P911325" s="83"/>
    </row>
    <row r="911326" spans="16:16" x14ac:dyDescent="0.3">
      <c r="P911326" s="83"/>
    </row>
    <row r="911327" spans="16:16" x14ac:dyDescent="0.3">
      <c r="P911327" s="83"/>
    </row>
    <row r="911328" spans="16:16" x14ac:dyDescent="0.3">
      <c r="P911328" s="83"/>
    </row>
    <row r="911329" spans="16:16" x14ac:dyDescent="0.3">
      <c r="P911329" s="83"/>
    </row>
    <row r="911330" spans="16:16" x14ac:dyDescent="0.3">
      <c r="P911330" s="83"/>
    </row>
    <row r="911331" spans="16:16" x14ac:dyDescent="0.3">
      <c r="P911331" s="83"/>
    </row>
    <row r="911332" spans="16:16" x14ac:dyDescent="0.3">
      <c r="P911332" s="83"/>
    </row>
    <row r="911333" spans="16:16" x14ac:dyDescent="0.3">
      <c r="P911333" s="83"/>
    </row>
    <row r="911334" spans="16:16" x14ac:dyDescent="0.3">
      <c r="P911334" s="83"/>
    </row>
    <row r="911335" spans="16:16" x14ac:dyDescent="0.3">
      <c r="P911335" s="83"/>
    </row>
    <row r="911336" spans="16:16" x14ac:dyDescent="0.3">
      <c r="P911336" s="83"/>
    </row>
    <row r="911337" spans="16:16" x14ac:dyDescent="0.3">
      <c r="P911337" s="83"/>
    </row>
    <row r="911338" spans="16:16" x14ac:dyDescent="0.3">
      <c r="P911338" s="83"/>
    </row>
    <row r="911339" spans="16:16" x14ac:dyDescent="0.3">
      <c r="P911339" s="83"/>
    </row>
    <row r="911340" spans="16:16" x14ac:dyDescent="0.3">
      <c r="P911340" s="83"/>
    </row>
    <row r="911341" spans="16:16" x14ac:dyDescent="0.3">
      <c r="P911341" s="83"/>
    </row>
    <row r="911342" spans="16:16" x14ac:dyDescent="0.3">
      <c r="P911342" s="83"/>
    </row>
    <row r="911343" spans="16:16" x14ac:dyDescent="0.3">
      <c r="P911343" s="83"/>
    </row>
    <row r="911344" spans="16:16" x14ac:dyDescent="0.3">
      <c r="P911344" s="83"/>
    </row>
    <row r="911345" spans="16:16" x14ac:dyDescent="0.3">
      <c r="P911345" s="83"/>
    </row>
    <row r="911346" spans="16:16" x14ac:dyDescent="0.3">
      <c r="P911346" s="83"/>
    </row>
    <row r="911347" spans="16:16" x14ac:dyDescent="0.3">
      <c r="P911347" s="83"/>
    </row>
    <row r="911348" spans="16:16" x14ac:dyDescent="0.3">
      <c r="P911348" s="83"/>
    </row>
    <row r="911349" spans="16:16" x14ac:dyDescent="0.3">
      <c r="P911349" s="83"/>
    </row>
    <row r="911350" spans="16:16" x14ac:dyDescent="0.3">
      <c r="P911350" s="83"/>
    </row>
    <row r="911351" spans="16:16" x14ac:dyDescent="0.3">
      <c r="P911351" s="83"/>
    </row>
    <row r="911352" spans="16:16" x14ac:dyDescent="0.3">
      <c r="P911352" s="83"/>
    </row>
    <row r="911353" spans="16:16" x14ac:dyDescent="0.3">
      <c r="P911353" s="83"/>
    </row>
    <row r="911354" spans="16:16" x14ac:dyDescent="0.3">
      <c r="P911354" s="83"/>
    </row>
    <row r="911355" spans="16:16" x14ac:dyDescent="0.3">
      <c r="P911355" s="83"/>
    </row>
    <row r="911356" spans="16:16" x14ac:dyDescent="0.3">
      <c r="P911356" s="83"/>
    </row>
    <row r="911357" spans="16:16" x14ac:dyDescent="0.3">
      <c r="P911357" s="83"/>
    </row>
    <row r="911358" spans="16:16" x14ac:dyDescent="0.3">
      <c r="P911358" s="83"/>
    </row>
    <row r="911359" spans="16:16" x14ac:dyDescent="0.3">
      <c r="P911359" s="83"/>
    </row>
    <row r="911360" spans="16:16" x14ac:dyDescent="0.3">
      <c r="P911360" s="83"/>
    </row>
    <row r="911361" spans="16:16" x14ac:dyDescent="0.3">
      <c r="P911361" s="83"/>
    </row>
    <row r="911362" spans="16:16" x14ac:dyDescent="0.3">
      <c r="P911362" s="83"/>
    </row>
    <row r="911363" spans="16:16" x14ac:dyDescent="0.3">
      <c r="P911363" s="83"/>
    </row>
    <row r="911364" spans="16:16" x14ac:dyDescent="0.3">
      <c r="P911364" s="83"/>
    </row>
    <row r="911365" spans="16:16" x14ac:dyDescent="0.3">
      <c r="P911365" s="83"/>
    </row>
    <row r="911366" spans="16:16" x14ac:dyDescent="0.3">
      <c r="P911366" s="83"/>
    </row>
    <row r="911367" spans="16:16" x14ac:dyDescent="0.3">
      <c r="P911367" s="83"/>
    </row>
    <row r="911368" spans="16:16" x14ac:dyDescent="0.3">
      <c r="P911368" s="83"/>
    </row>
    <row r="911369" spans="16:16" x14ac:dyDescent="0.3">
      <c r="P911369" s="83"/>
    </row>
    <row r="911370" spans="16:16" x14ac:dyDescent="0.3">
      <c r="P911370" s="83"/>
    </row>
    <row r="911371" spans="16:16" x14ac:dyDescent="0.3">
      <c r="P911371" s="83"/>
    </row>
    <row r="911372" spans="16:16" x14ac:dyDescent="0.3">
      <c r="P911372" s="83"/>
    </row>
    <row r="911373" spans="16:16" x14ac:dyDescent="0.3">
      <c r="P911373" s="83"/>
    </row>
    <row r="911374" spans="16:16" x14ac:dyDescent="0.3">
      <c r="P911374" s="83"/>
    </row>
    <row r="911375" spans="16:16" x14ac:dyDescent="0.3">
      <c r="P911375" s="83"/>
    </row>
    <row r="911376" spans="16:16" x14ac:dyDescent="0.3">
      <c r="P911376" s="83"/>
    </row>
    <row r="911377" spans="16:16" x14ac:dyDescent="0.3">
      <c r="P911377" s="83"/>
    </row>
    <row r="911378" spans="16:16" x14ac:dyDescent="0.3">
      <c r="P911378" s="83"/>
    </row>
    <row r="911379" spans="16:16" x14ac:dyDescent="0.3">
      <c r="P911379" s="83"/>
    </row>
    <row r="911380" spans="16:16" x14ac:dyDescent="0.3">
      <c r="P911380" s="83"/>
    </row>
    <row r="911381" spans="16:16" x14ac:dyDescent="0.3">
      <c r="P911381" s="83"/>
    </row>
    <row r="911382" spans="16:16" x14ac:dyDescent="0.3">
      <c r="P911382" s="83"/>
    </row>
    <row r="911383" spans="16:16" x14ac:dyDescent="0.3">
      <c r="P911383" s="83"/>
    </row>
    <row r="911384" spans="16:16" x14ac:dyDescent="0.3">
      <c r="P911384" s="83"/>
    </row>
    <row r="911385" spans="16:16" x14ac:dyDescent="0.3">
      <c r="P911385" s="83"/>
    </row>
    <row r="911386" spans="16:16" x14ac:dyDescent="0.3">
      <c r="P911386" s="83"/>
    </row>
    <row r="911387" spans="16:16" x14ac:dyDescent="0.3">
      <c r="P911387" s="83"/>
    </row>
    <row r="911388" spans="16:16" x14ac:dyDescent="0.3">
      <c r="P911388" s="83"/>
    </row>
    <row r="911389" spans="16:16" x14ac:dyDescent="0.3">
      <c r="P911389" s="83"/>
    </row>
    <row r="911390" spans="16:16" x14ac:dyDescent="0.3">
      <c r="P911390" s="83"/>
    </row>
    <row r="911391" spans="16:16" x14ac:dyDescent="0.3">
      <c r="P911391" s="83"/>
    </row>
    <row r="911392" spans="16:16" x14ac:dyDescent="0.3">
      <c r="P911392" s="83"/>
    </row>
    <row r="911393" spans="16:16" x14ac:dyDescent="0.3">
      <c r="P911393" s="83"/>
    </row>
    <row r="911394" spans="16:16" x14ac:dyDescent="0.3">
      <c r="P911394" s="83"/>
    </row>
    <row r="911395" spans="16:16" x14ac:dyDescent="0.3">
      <c r="P911395" s="83"/>
    </row>
    <row r="911396" spans="16:16" x14ac:dyDescent="0.3">
      <c r="P911396" s="83"/>
    </row>
    <row r="911397" spans="16:16" x14ac:dyDescent="0.3">
      <c r="P911397" s="83"/>
    </row>
    <row r="911398" spans="16:16" x14ac:dyDescent="0.3">
      <c r="P911398" s="83"/>
    </row>
    <row r="911399" spans="16:16" x14ac:dyDescent="0.3">
      <c r="P911399" s="83"/>
    </row>
    <row r="911400" spans="16:16" x14ac:dyDescent="0.3">
      <c r="P911400" s="83"/>
    </row>
    <row r="911401" spans="16:16" x14ac:dyDescent="0.3">
      <c r="P911401" s="83"/>
    </row>
    <row r="911402" spans="16:16" x14ac:dyDescent="0.3">
      <c r="P911402" s="83"/>
    </row>
    <row r="911403" spans="16:16" x14ac:dyDescent="0.3">
      <c r="P911403" s="83"/>
    </row>
    <row r="911404" spans="16:16" x14ac:dyDescent="0.3">
      <c r="P911404" s="83"/>
    </row>
    <row r="911405" spans="16:16" x14ac:dyDescent="0.3">
      <c r="P911405" s="83"/>
    </row>
    <row r="911406" spans="16:16" x14ac:dyDescent="0.3">
      <c r="P911406" s="83"/>
    </row>
    <row r="911407" spans="16:16" x14ac:dyDescent="0.3">
      <c r="P911407" s="83"/>
    </row>
    <row r="911408" spans="16:16" x14ac:dyDescent="0.3">
      <c r="P911408" s="83"/>
    </row>
    <row r="911409" spans="16:16" x14ac:dyDescent="0.3">
      <c r="P911409" s="83"/>
    </row>
    <row r="911410" spans="16:16" x14ac:dyDescent="0.3">
      <c r="P911410" s="83"/>
    </row>
    <row r="911411" spans="16:16" x14ac:dyDescent="0.3">
      <c r="P911411" s="83"/>
    </row>
    <row r="911412" spans="16:16" x14ac:dyDescent="0.3">
      <c r="P911412" s="83"/>
    </row>
    <row r="911413" spans="16:16" x14ac:dyDescent="0.3">
      <c r="P911413" s="83"/>
    </row>
    <row r="911414" spans="16:16" x14ac:dyDescent="0.3">
      <c r="P911414" s="83"/>
    </row>
    <row r="911415" spans="16:16" x14ac:dyDescent="0.3">
      <c r="P911415" s="83"/>
    </row>
    <row r="911416" spans="16:16" x14ac:dyDescent="0.3">
      <c r="P911416" s="83"/>
    </row>
    <row r="911417" spans="16:16" x14ac:dyDescent="0.3">
      <c r="P911417" s="83"/>
    </row>
    <row r="911418" spans="16:16" x14ac:dyDescent="0.3">
      <c r="P911418" s="83"/>
    </row>
    <row r="911419" spans="16:16" x14ac:dyDescent="0.3">
      <c r="P911419" s="83"/>
    </row>
    <row r="911420" spans="16:16" x14ac:dyDescent="0.3">
      <c r="P911420" s="83"/>
    </row>
    <row r="911421" spans="16:16" x14ac:dyDescent="0.3">
      <c r="P911421" s="83"/>
    </row>
    <row r="911422" spans="16:16" x14ac:dyDescent="0.3">
      <c r="P911422" s="83"/>
    </row>
    <row r="911423" spans="16:16" x14ac:dyDescent="0.3">
      <c r="P911423" s="83"/>
    </row>
    <row r="911424" spans="16:16" x14ac:dyDescent="0.3">
      <c r="P911424" s="83"/>
    </row>
    <row r="911425" spans="16:16" x14ac:dyDescent="0.3">
      <c r="P911425" s="83"/>
    </row>
    <row r="911426" spans="16:16" x14ac:dyDescent="0.3">
      <c r="P911426" s="83"/>
    </row>
    <row r="911427" spans="16:16" x14ac:dyDescent="0.3">
      <c r="P911427" s="83"/>
    </row>
    <row r="911428" spans="16:16" x14ac:dyDescent="0.3">
      <c r="P911428" s="83"/>
    </row>
    <row r="911429" spans="16:16" x14ac:dyDescent="0.3">
      <c r="P911429" s="83"/>
    </row>
    <row r="911430" spans="16:16" x14ac:dyDescent="0.3">
      <c r="P911430" s="83"/>
    </row>
    <row r="911431" spans="16:16" x14ac:dyDescent="0.3">
      <c r="P911431" s="83"/>
    </row>
    <row r="911432" spans="16:16" x14ac:dyDescent="0.3">
      <c r="P911432" s="83"/>
    </row>
    <row r="911433" spans="16:16" x14ac:dyDescent="0.3">
      <c r="P911433" s="83"/>
    </row>
    <row r="911434" spans="16:16" x14ac:dyDescent="0.3">
      <c r="P911434" s="83"/>
    </row>
    <row r="911435" spans="16:16" x14ac:dyDescent="0.3">
      <c r="P911435" s="83"/>
    </row>
    <row r="911436" spans="16:16" x14ac:dyDescent="0.3">
      <c r="P911436" s="83"/>
    </row>
    <row r="911437" spans="16:16" x14ac:dyDescent="0.3">
      <c r="P911437" s="83"/>
    </row>
    <row r="911438" spans="16:16" x14ac:dyDescent="0.3">
      <c r="P911438" s="83"/>
    </row>
    <row r="911439" spans="16:16" x14ac:dyDescent="0.3">
      <c r="P911439" s="83"/>
    </row>
    <row r="911440" spans="16:16" x14ac:dyDescent="0.3">
      <c r="P911440" s="83"/>
    </row>
    <row r="911441" spans="16:16" x14ac:dyDescent="0.3">
      <c r="P911441" s="83"/>
    </row>
    <row r="911442" spans="16:16" x14ac:dyDescent="0.3">
      <c r="P911442" s="83"/>
    </row>
    <row r="911443" spans="16:16" x14ac:dyDescent="0.3">
      <c r="P911443" s="83"/>
    </row>
    <row r="911444" spans="16:16" x14ac:dyDescent="0.3">
      <c r="P911444" s="83"/>
    </row>
    <row r="911445" spans="16:16" x14ac:dyDescent="0.3">
      <c r="P911445" s="83"/>
    </row>
    <row r="911446" spans="16:16" x14ac:dyDescent="0.3">
      <c r="P911446" s="83"/>
    </row>
    <row r="911447" spans="16:16" x14ac:dyDescent="0.3">
      <c r="P911447" s="83"/>
    </row>
    <row r="911448" spans="16:16" x14ac:dyDescent="0.3">
      <c r="P911448" s="83"/>
    </row>
    <row r="911449" spans="16:16" x14ac:dyDescent="0.3">
      <c r="P911449" s="83"/>
    </row>
    <row r="911450" spans="16:16" x14ac:dyDescent="0.3">
      <c r="P911450" s="83"/>
    </row>
    <row r="911451" spans="16:16" x14ac:dyDescent="0.3">
      <c r="P911451" s="83"/>
    </row>
    <row r="911452" spans="16:16" x14ac:dyDescent="0.3">
      <c r="P911452" s="83"/>
    </row>
    <row r="911453" spans="16:16" x14ac:dyDescent="0.3">
      <c r="P911453" s="83"/>
    </row>
    <row r="911454" spans="16:16" x14ac:dyDescent="0.3">
      <c r="P911454" s="83"/>
    </row>
    <row r="911455" spans="16:16" x14ac:dyDescent="0.3">
      <c r="P911455" s="83"/>
    </row>
    <row r="911456" spans="16:16" x14ac:dyDescent="0.3">
      <c r="P911456" s="83"/>
    </row>
    <row r="911457" spans="16:16" x14ac:dyDescent="0.3">
      <c r="P911457" s="83"/>
    </row>
    <row r="911458" spans="16:16" x14ac:dyDescent="0.3">
      <c r="P911458" s="83"/>
    </row>
    <row r="911459" spans="16:16" x14ac:dyDescent="0.3">
      <c r="P911459" s="83"/>
    </row>
    <row r="911460" spans="16:16" x14ac:dyDescent="0.3">
      <c r="P911460" s="83"/>
    </row>
    <row r="911461" spans="16:16" x14ac:dyDescent="0.3">
      <c r="P911461" s="83"/>
    </row>
    <row r="911462" spans="16:16" x14ac:dyDescent="0.3">
      <c r="P911462" s="83"/>
    </row>
    <row r="911463" spans="16:16" x14ac:dyDescent="0.3">
      <c r="P911463" s="83"/>
    </row>
    <row r="911464" spans="16:16" x14ac:dyDescent="0.3">
      <c r="P911464" s="83"/>
    </row>
    <row r="911465" spans="16:16" x14ac:dyDescent="0.3">
      <c r="P911465" s="83"/>
    </row>
    <row r="911466" spans="16:16" x14ac:dyDescent="0.3">
      <c r="P911466" s="83"/>
    </row>
    <row r="911467" spans="16:16" x14ac:dyDescent="0.3">
      <c r="P911467" s="83"/>
    </row>
    <row r="911468" spans="16:16" x14ac:dyDescent="0.3">
      <c r="P911468" s="83"/>
    </row>
    <row r="911469" spans="16:16" x14ac:dyDescent="0.3">
      <c r="P911469" s="83"/>
    </row>
    <row r="911470" spans="16:16" x14ac:dyDescent="0.3">
      <c r="P911470" s="83"/>
    </row>
    <row r="911471" spans="16:16" x14ac:dyDescent="0.3">
      <c r="P911471" s="83"/>
    </row>
    <row r="911472" spans="16:16" x14ac:dyDescent="0.3">
      <c r="P911472" s="83"/>
    </row>
    <row r="911473" spans="16:16" x14ac:dyDescent="0.3">
      <c r="P911473" s="83"/>
    </row>
    <row r="911474" spans="16:16" x14ac:dyDescent="0.3">
      <c r="P911474" s="83"/>
    </row>
    <row r="911475" spans="16:16" x14ac:dyDescent="0.3">
      <c r="P911475" s="83"/>
    </row>
    <row r="911476" spans="16:16" x14ac:dyDescent="0.3">
      <c r="P911476" s="83"/>
    </row>
    <row r="911477" spans="16:16" x14ac:dyDescent="0.3">
      <c r="P911477" s="83"/>
    </row>
    <row r="911478" spans="16:16" x14ac:dyDescent="0.3">
      <c r="P911478" s="83"/>
    </row>
    <row r="911479" spans="16:16" x14ac:dyDescent="0.3">
      <c r="P911479" s="83"/>
    </row>
    <row r="911480" spans="16:16" x14ac:dyDescent="0.3">
      <c r="P911480" s="83"/>
    </row>
    <row r="911481" spans="16:16" x14ac:dyDescent="0.3">
      <c r="P911481" s="83"/>
    </row>
    <row r="911482" spans="16:16" x14ac:dyDescent="0.3">
      <c r="P911482" s="83"/>
    </row>
    <row r="911483" spans="16:16" x14ac:dyDescent="0.3">
      <c r="P911483" s="83"/>
    </row>
    <row r="911484" spans="16:16" x14ac:dyDescent="0.3">
      <c r="P911484" s="83"/>
    </row>
    <row r="911485" spans="16:16" x14ac:dyDescent="0.3">
      <c r="P911485" s="83"/>
    </row>
    <row r="911486" spans="16:16" x14ac:dyDescent="0.3">
      <c r="P911486" s="83"/>
    </row>
    <row r="911487" spans="16:16" x14ac:dyDescent="0.3">
      <c r="P911487" s="83"/>
    </row>
    <row r="911488" spans="16:16" x14ac:dyDescent="0.3">
      <c r="P911488" s="83"/>
    </row>
    <row r="911489" spans="16:16" x14ac:dyDescent="0.3">
      <c r="P911489" s="83"/>
    </row>
    <row r="911490" spans="16:16" x14ac:dyDescent="0.3">
      <c r="P911490" s="83"/>
    </row>
    <row r="911491" spans="16:16" x14ac:dyDescent="0.3">
      <c r="P911491" s="83"/>
    </row>
    <row r="911492" spans="16:16" x14ac:dyDescent="0.3">
      <c r="P911492" s="83"/>
    </row>
    <row r="911493" spans="16:16" x14ac:dyDescent="0.3">
      <c r="P911493" s="83"/>
    </row>
    <row r="911494" spans="16:16" x14ac:dyDescent="0.3">
      <c r="P911494" s="83"/>
    </row>
    <row r="911495" spans="16:16" x14ac:dyDescent="0.3">
      <c r="P911495" s="83"/>
    </row>
    <row r="911496" spans="16:16" x14ac:dyDescent="0.3">
      <c r="P911496" s="83"/>
    </row>
    <row r="911497" spans="16:16" x14ac:dyDescent="0.3">
      <c r="P911497" s="83"/>
    </row>
    <row r="911498" spans="16:16" x14ac:dyDescent="0.3">
      <c r="P911498" s="83"/>
    </row>
    <row r="911499" spans="16:16" x14ac:dyDescent="0.3">
      <c r="P911499" s="83"/>
    </row>
    <row r="911500" spans="16:16" x14ac:dyDescent="0.3">
      <c r="P911500" s="83"/>
    </row>
    <row r="911501" spans="16:16" x14ac:dyDescent="0.3">
      <c r="P911501" s="83"/>
    </row>
    <row r="911502" spans="16:16" x14ac:dyDescent="0.3">
      <c r="P911502" s="83"/>
    </row>
    <row r="911503" spans="16:16" x14ac:dyDescent="0.3">
      <c r="P911503" s="83"/>
    </row>
    <row r="911504" spans="16:16" x14ac:dyDescent="0.3">
      <c r="P911504" s="83"/>
    </row>
    <row r="911505" spans="16:16" x14ac:dyDescent="0.3">
      <c r="P911505" s="83"/>
    </row>
    <row r="911506" spans="16:16" x14ac:dyDescent="0.3">
      <c r="P911506" s="83"/>
    </row>
    <row r="911507" spans="16:16" x14ac:dyDescent="0.3">
      <c r="P911507" s="83"/>
    </row>
    <row r="911508" spans="16:16" x14ac:dyDescent="0.3">
      <c r="P911508" s="83"/>
    </row>
    <row r="911509" spans="16:16" x14ac:dyDescent="0.3">
      <c r="P911509" s="83"/>
    </row>
    <row r="911510" spans="16:16" x14ac:dyDescent="0.3">
      <c r="P911510" s="83"/>
    </row>
    <row r="911511" spans="16:16" x14ac:dyDescent="0.3">
      <c r="P911511" s="83"/>
    </row>
    <row r="911512" spans="16:16" x14ac:dyDescent="0.3">
      <c r="P911512" s="83"/>
    </row>
    <row r="911513" spans="16:16" x14ac:dyDescent="0.3">
      <c r="P911513" s="83"/>
    </row>
    <row r="911514" spans="16:16" x14ac:dyDescent="0.3">
      <c r="P911514" s="83"/>
    </row>
    <row r="911515" spans="16:16" x14ac:dyDescent="0.3">
      <c r="P911515" s="83"/>
    </row>
    <row r="911516" spans="16:16" x14ac:dyDescent="0.3">
      <c r="P911516" s="83"/>
    </row>
    <row r="911517" spans="16:16" x14ac:dyDescent="0.3">
      <c r="P911517" s="83"/>
    </row>
    <row r="911518" spans="16:16" x14ac:dyDescent="0.3">
      <c r="P911518" s="83"/>
    </row>
    <row r="911519" spans="16:16" x14ac:dyDescent="0.3">
      <c r="P911519" s="83"/>
    </row>
    <row r="911520" spans="16:16" x14ac:dyDescent="0.3">
      <c r="P911520" s="83"/>
    </row>
    <row r="911521" spans="16:16" x14ac:dyDescent="0.3">
      <c r="P911521" s="83"/>
    </row>
    <row r="911522" spans="16:16" x14ac:dyDescent="0.3">
      <c r="P911522" s="83"/>
    </row>
    <row r="911523" spans="16:16" x14ac:dyDescent="0.3">
      <c r="P911523" s="83"/>
    </row>
    <row r="911524" spans="16:16" x14ac:dyDescent="0.3">
      <c r="P911524" s="83"/>
    </row>
    <row r="911525" spans="16:16" x14ac:dyDescent="0.3">
      <c r="P911525" s="83"/>
    </row>
    <row r="911526" spans="16:16" x14ac:dyDescent="0.3">
      <c r="P911526" s="83"/>
    </row>
    <row r="911527" spans="16:16" x14ac:dyDescent="0.3">
      <c r="P911527" s="83"/>
    </row>
    <row r="911528" spans="16:16" x14ac:dyDescent="0.3">
      <c r="P911528" s="83"/>
    </row>
    <row r="911529" spans="16:16" x14ac:dyDescent="0.3">
      <c r="P911529" s="83"/>
    </row>
    <row r="911530" spans="16:16" x14ac:dyDescent="0.3">
      <c r="P911530" s="83"/>
    </row>
    <row r="911531" spans="16:16" x14ac:dyDescent="0.3">
      <c r="P911531" s="83"/>
    </row>
    <row r="911532" spans="16:16" x14ac:dyDescent="0.3">
      <c r="P911532" s="83"/>
    </row>
    <row r="911533" spans="16:16" x14ac:dyDescent="0.3">
      <c r="P911533" s="83"/>
    </row>
    <row r="911534" spans="16:16" x14ac:dyDescent="0.3">
      <c r="P911534" s="83"/>
    </row>
    <row r="911535" spans="16:16" x14ac:dyDescent="0.3">
      <c r="P911535" s="83"/>
    </row>
    <row r="911536" spans="16:16" x14ac:dyDescent="0.3">
      <c r="P911536" s="83"/>
    </row>
    <row r="911537" spans="16:16" x14ac:dyDescent="0.3">
      <c r="P911537" s="83"/>
    </row>
    <row r="911538" spans="16:16" x14ac:dyDescent="0.3">
      <c r="P911538" s="83"/>
    </row>
    <row r="911539" spans="16:16" x14ac:dyDescent="0.3">
      <c r="P911539" s="83"/>
    </row>
    <row r="911540" spans="16:16" x14ac:dyDescent="0.3">
      <c r="P911540" s="83"/>
    </row>
    <row r="911541" spans="16:16" x14ac:dyDescent="0.3">
      <c r="P911541" s="83"/>
    </row>
    <row r="911542" spans="16:16" x14ac:dyDescent="0.3">
      <c r="P911542" s="83"/>
    </row>
    <row r="911543" spans="16:16" x14ac:dyDescent="0.3">
      <c r="P911543" s="83"/>
    </row>
    <row r="911544" spans="16:16" x14ac:dyDescent="0.3">
      <c r="P911544" s="83"/>
    </row>
    <row r="911545" spans="16:16" x14ac:dyDescent="0.3">
      <c r="P911545" s="83"/>
    </row>
    <row r="911546" spans="16:16" x14ac:dyDescent="0.3">
      <c r="P911546" s="83"/>
    </row>
    <row r="911547" spans="16:16" x14ac:dyDescent="0.3">
      <c r="P911547" s="83"/>
    </row>
    <row r="911548" spans="16:16" x14ac:dyDescent="0.3">
      <c r="P911548" s="83"/>
    </row>
    <row r="911549" spans="16:16" x14ac:dyDescent="0.3">
      <c r="P911549" s="83"/>
    </row>
    <row r="911550" spans="16:16" x14ac:dyDescent="0.3">
      <c r="P911550" s="83"/>
    </row>
    <row r="911551" spans="16:16" x14ac:dyDescent="0.3">
      <c r="P911551" s="83"/>
    </row>
    <row r="911552" spans="16:16" x14ac:dyDescent="0.3">
      <c r="P911552" s="83"/>
    </row>
    <row r="911553" spans="16:16" x14ac:dyDescent="0.3">
      <c r="P911553" s="83"/>
    </row>
    <row r="911554" spans="16:16" x14ac:dyDescent="0.3">
      <c r="P911554" s="83"/>
    </row>
    <row r="911555" spans="16:16" x14ac:dyDescent="0.3">
      <c r="P911555" s="83"/>
    </row>
    <row r="911556" spans="16:16" x14ac:dyDescent="0.3">
      <c r="P911556" s="83"/>
    </row>
    <row r="911557" spans="16:16" x14ac:dyDescent="0.3">
      <c r="P911557" s="83"/>
    </row>
    <row r="911558" spans="16:16" x14ac:dyDescent="0.3">
      <c r="P911558" s="83"/>
    </row>
    <row r="911559" spans="16:16" x14ac:dyDescent="0.3">
      <c r="P911559" s="83"/>
    </row>
    <row r="911560" spans="16:16" x14ac:dyDescent="0.3">
      <c r="P911560" s="83"/>
    </row>
    <row r="911561" spans="16:16" x14ac:dyDescent="0.3">
      <c r="P911561" s="83"/>
    </row>
    <row r="911562" spans="16:16" x14ac:dyDescent="0.3">
      <c r="P911562" s="83"/>
    </row>
    <row r="911563" spans="16:16" x14ac:dyDescent="0.3">
      <c r="P911563" s="83"/>
    </row>
    <row r="911564" spans="16:16" x14ac:dyDescent="0.3">
      <c r="P911564" s="83"/>
    </row>
    <row r="911565" spans="16:16" x14ac:dyDescent="0.3">
      <c r="P911565" s="83"/>
    </row>
    <row r="911566" spans="16:16" x14ac:dyDescent="0.3">
      <c r="P911566" s="83"/>
    </row>
    <row r="911567" spans="16:16" x14ac:dyDescent="0.3">
      <c r="P911567" s="83"/>
    </row>
    <row r="911568" spans="16:16" x14ac:dyDescent="0.3">
      <c r="P911568" s="83"/>
    </row>
    <row r="911569" spans="16:16" x14ac:dyDescent="0.3">
      <c r="P911569" s="83"/>
    </row>
    <row r="911570" spans="16:16" x14ac:dyDescent="0.3">
      <c r="P911570" s="83"/>
    </row>
    <row r="911571" spans="16:16" x14ac:dyDescent="0.3">
      <c r="P911571" s="83"/>
    </row>
    <row r="911572" spans="16:16" x14ac:dyDescent="0.3">
      <c r="P911572" s="83"/>
    </row>
    <row r="911573" spans="16:16" x14ac:dyDescent="0.3">
      <c r="P911573" s="83"/>
    </row>
    <row r="911574" spans="16:16" x14ac:dyDescent="0.3">
      <c r="P911574" s="83"/>
    </row>
    <row r="911575" spans="16:16" x14ac:dyDescent="0.3">
      <c r="P911575" s="83"/>
    </row>
    <row r="911576" spans="16:16" x14ac:dyDescent="0.3">
      <c r="P911576" s="83"/>
    </row>
    <row r="911577" spans="16:16" x14ac:dyDescent="0.3">
      <c r="P911577" s="83"/>
    </row>
    <row r="911578" spans="16:16" x14ac:dyDescent="0.3">
      <c r="P911578" s="83"/>
    </row>
    <row r="911579" spans="16:16" x14ac:dyDescent="0.3">
      <c r="P911579" s="83"/>
    </row>
    <row r="911580" spans="16:16" x14ac:dyDescent="0.3">
      <c r="P911580" s="83"/>
    </row>
    <row r="911581" spans="16:16" x14ac:dyDescent="0.3">
      <c r="P911581" s="83"/>
    </row>
    <row r="911582" spans="16:16" x14ac:dyDescent="0.3">
      <c r="P911582" s="83"/>
    </row>
    <row r="911583" spans="16:16" x14ac:dyDescent="0.3">
      <c r="P911583" s="83"/>
    </row>
    <row r="911584" spans="16:16" x14ac:dyDescent="0.3">
      <c r="P911584" s="83"/>
    </row>
    <row r="911585" spans="16:16" x14ac:dyDescent="0.3">
      <c r="P911585" s="83"/>
    </row>
    <row r="911586" spans="16:16" x14ac:dyDescent="0.3">
      <c r="P911586" s="83"/>
    </row>
    <row r="911587" spans="16:16" x14ac:dyDescent="0.3">
      <c r="P911587" s="83"/>
    </row>
    <row r="911588" spans="16:16" x14ac:dyDescent="0.3">
      <c r="P911588" s="83"/>
    </row>
    <row r="911589" spans="16:16" x14ac:dyDescent="0.3">
      <c r="P911589" s="83"/>
    </row>
    <row r="911590" spans="16:16" x14ac:dyDescent="0.3">
      <c r="P911590" s="83"/>
    </row>
    <row r="911591" spans="16:16" x14ac:dyDescent="0.3">
      <c r="P911591" s="83"/>
    </row>
    <row r="911592" spans="16:16" x14ac:dyDescent="0.3">
      <c r="P911592" s="83"/>
    </row>
    <row r="911593" spans="16:16" x14ac:dyDescent="0.3">
      <c r="P911593" s="83"/>
    </row>
    <row r="911594" spans="16:16" x14ac:dyDescent="0.3">
      <c r="P911594" s="83"/>
    </row>
    <row r="911595" spans="16:16" x14ac:dyDescent="0.3">
      <c r="P911595" s="83"/>
    </row>
    <row r="911596" spans="16:16" x14ac:dyDescent="0.3">
      <c r="P911596" s="83"/>
    </row>
    <row r="911597" spans="16:16" x14ac:dyDescent="0.3">
      <c r="P911597" s="83"/>
    </row>
    <row r="911598" spans="16:16" x14ac:dyDescent="0.3">
      <c r="P911598" s="83"/>
    </row>
    <row r="911599" spans="16:16" x14ac:dyDescent="0.3">
      <c r="P911599" s="83"/>
    </row>
    <row r="911600" spans="16:16" x14ac:dyDescent="0.3">
      <c r="P911600" s="83"/>
    </row>
    <row r="911601" spans="16:16" x14ac:dyDescent="0.3">
      <c r="P911601" s="83"/>
    </row>
    <row r="911602" spans="16:16" x14ac:dyDescent="0.3">
      <c r="P911602" s="83"/>
    </row>
    <row r="911603" spans="16:16" x14ac:dyDescent="0.3">
      <c r="P911603" s="83"/>
    </row>
    <row r="911604" spans="16:16" x14ac:dyDescent="0.3">
      <c r="P911604" s="83"/>
    </row>
    <row r="911605" spans="16:16" x14ac:dyDescent="0.3">
      <c r="P911605" s="83"/>
    </row>
    <row r="911606" spans="16:16" x14ac:dyDescent="0.3">
      <c r="P911606" s="83"/>
    </row>
    <row r="911607" spans="16:16" x14ac:dyDescent="0.3">
      <c r="P911607" s="83"/>
    </row>
    <row r="911608" spans="16:16" x14ac:dyDescent="0.3">
      <c r="P911608" s="83"/>
    </row>
    <row r="911609" spans="16:16" x14ac:dyDescent="0.3">
      <c r="P911609" s="83"/>
    </row>
    <row r="911610" spans="16:16" x14ac:dyDescent="0.3">
      <c r="P911610" s="83"/>
    </row>
    <row r="911611" spans="16:16" x14ac:dyDescent="0.3">
      <c r="P911611" s="83"/>
    </row>
    <row r="911612" spans="16:16" x14ac:dyDescent="0.3">
      <c r="P911612" s="83"/>
    </row>
    <row r="911613" spans="16:16" x14ac:dyDescent="0.3">
      <c r="P911613" s="83"/>
    </row>
    <row r="911614" spans="16:16" x14ac:dyDescent="0.3">
      <c r="P911614" s="83"/>
    </row>
    <row r="911615" spans="16:16" x14ac:dyDescent="0.3">
      <c r="P911615" s="83"/>
    </row>
    <row r="911616" spans="16:16" x14ac:dyDescent="0.3">
      <c r="P911616" s="83"/>
    </row>
    <row r="911617" spans="16:16" x14ac:dyDescent="0.3">
      <c r="P911617" s="83"/>
    </row>
    <row r="911618" spans="16:16" x14ac:dyDescent="0.3">
      <c r="P911618" s="83"/>
    </row>
    <row r="911619" spans="16:16" x14ac:dyDescent="0.3">
      <c r="P911619" s="83"/>
    </row>
    <row r="911620" spans="16:16" x14ac:dyDescent="0.3">
      <c r="P911620" s="83"/>
    </row>
    <row r="911621" spans="16:16" x14ac:dyDescent="0.3">
      <c r="P911621" s="83"/>
    </row>
    <row r="911622" spans="16:16" x14ac:dyDescent="0.3">
      <c r="P911622" s="83"/>
    </row>
    <row r="911623" spans="16:16" x14ac:dyDescent="0.3">
      <c r="P911623" s="83"/>
    </row>
    <row r="911624" spans="16:16" x14ac:dyDescent="0.3">
      <c r="P911624" s="83"/>
    </row>
    <row r="911625" spans="16:16" x14ac:dyDescent="0.3">
      <c r="P911625" s="83"/>
    </row>
    <row r="911626" spans="16:16" x14ac:dyDescent="0.3">
      <c r="P911626" s="83"/>
    </row>
    <row r="911627" spans="16:16" x14ac:dyDescent="0.3">
      <c r="P911627" s="83"/>
    </row>
    <row r="911628" spans="16:16" x14ac:dyDescent="0.3">
      <c r="P911628" s="83"/>
    </row>
    <row r="911629" spans="16:16" x14ac:dyDescent="0.3">
      <c r="P911629" s="83"/>
    </row>
    <row r="911630" spans="16:16" x14ac:dyDescent="0.3">
      <c r="P911630" s="83"/>
    </row>
    <row r="911631" spans="16:16" x14ac:dyDescent="0.3">
      <c r="P911631" s="83"/>
    </row>
    <row r="911632" spans="16:16" x14ac:dyDescent="0.3">
      <c r="P911632" s="83"/>
    </row>
    <row r="911633" spans="16:16" x14ac:dyDescent="0.3">
      <c r="P911633" s="83"/>
    </row>
    <row r="911634" spans="16:16" x14ac:dyDescent="0.3">
      <c r="P911634" s="83"/>
    </row>
    <row r="911635" spans="16:16" x14ac:dyDescent="0.3">
      <c r="P911635" s="83"/>
    </row>
    <row r="911636" spans="16:16" x14ac:dyDescent="0.3">
      <c r="P911636" s="83"/>
    </row>
    <row r="911637" spans="16:16" x14ac:dyDescent="0.3">
      <c r="P911637" s="83"/>
    </row>
    <row r="911638" spans="16:16" x14ac:dyDescent="0.3">
      <c r="P911638" s="83"/>
    </row>
    <row r="911639" spans="16:16" x14ac:dyDescent="0.3">
      <c r="P911639" s="83"/>
    </row>
    <row r="911640" spans="16:16" x14ac:dyDescent="0.3">
      <c r="P911640" s="83"/>
    </row>
    <row r="911641" spans="16:16" x14ac:dyDescent="0.3">
      <c r="P911641" s="83"/>
    </row>
    <row r="911642" spans="16:16" x14ac:dyDescent="0.3">
      <c r="P911642" s="83"/>
    </row>
    <row r="911643" spans="16:16" x14ac:dyDescent="0.3">
      <c r="P911643" s="83"/>
    </row>
    <row r="911644" spans="16:16" x14ac:dyDescent="0.3">
      <c r="P911644" s="83"/>
    </row>
    <row r="911645" spans="16:16" x14ac:dyDescent="0.3">
      <c r="P911645" s="83"/>
    </row>
    <row r="911646" spans="16:16" x14ac:dyDescent="0.3">
      <c r="P911646" s="83"/>
    </row>
    <row r="911647" spans="16:16" x14ac:dyDescent="0.3">
      <c r="P911647" s="83"/>
    </row>
    <row r="911648" spans="16:16" x14ac:dyDescent="0.3">
      <c r="P911648" s="83"/>
    </row>
    <row r="911649" spans="16:16" x14ac:dyDescent="0.3">
      <c r="P911649" s="83"/>
    </row>
    <row r="911650" spans="16:16" x14ac:dyDescent="0.3">
      <c r="P911650" s="83"/>
    </row>
    <row r="911651" spans="16:16" x14ac:dyDescent="0.3">
      <c r="P911651" s="83"/>
    </row>
    <row r="911652" spans="16:16" x14ac:dyDescent="0.3">
      <c r="P911652" s="83"/>
    </row>
    <row r="911653" spans="16:16" x14ac:dyDescent="0.3">
      <c r="P911653" s="83"/>
    </row>
    <row r="911654" spans="16:16" x14ac:dyDescent="0.3">
      <c r="P911654" s="83"/>
    </row>
    <row r="911655" spans="16:16" x14ac:dyDescent="0.3">
      <c r="P911655" s="83"/>
    </row>
    <row r="911656" spans="16:16" x14ac:dyDescent="0.3">
      <c r="P911656" s="83"/>
    </row>
    <row r="911657" spans="16:16" x14ac:dyDescent="0.3">
      <c r="P911657" s="83"/>
    </row>
    <row r="911658" spans="16:16" x14ac:dyDescent="0.3">
      <c r="P911658" s="83"/>
    </row>
    <row r="911659" spans="16:16" x14ac:dyDescent="0.3">
      <c r="P911659" s="83"/>
    </row>
    <row r="911660" spans="16:16" x14ac:dyDescent="0.3">
      <c r="P911660" s="83"/>
    </row>
    <row r="911661" spans="16:16" x14ac:dyDescent="0.3">
      <c r="P911661" s="83"/>
    </row>
    <row r="911662" spans="16:16" x14ac:dyDescent="0.3">
      <c r="P911662" s="83"/>
    </row>
    <row r="911663" spans="16:16" x14ac:dyDescent="0.3">
      <c r="P911663" s="83"/>
    </row>
    <row r="911664" spans="16:16" x14ac:dyDescent="0.3">
      <c r="P911664" s="83"/>
    </row>
    <row r="911665" spans="16:16" x14ac:dyDescent="0.3">
      <c r="P911665" s="83"/>
    </row>
    <row r="911666" spans="16:16" x14ac:dyDescent="0.3">
      <c r="P911666" s="83"/>
    </row>
    <row r="911667" spans="16:16" x14ac:dyDescent="0.3">
      <c r="P911667" s="83"/>
    </row>
    <row r="911668" spans="16:16" x14ac:dyDescent="0.3">
      <c r="P911668" s="83"/>
    </row>
    <row r="911669" spans="16:16" x14ac:dyDescent="0.3">
      <c r="P911669" s="83"/>
    </row>
    <row r="911670" spans="16:16" x14ac:dyDescent="0.3">
      <c r="P911670" s="83"/>
    </row>
    <row r="911671" spans="16:16" x14ac:dyDescent="0.3">
      <c r="P911671" s="83"/>
    </row>
    <row r="911672" spans="16:16" x14ac:dyDescent="0.3">
      <c r="P911672" s="83"/>
    </row>
    <row r="911673" spans="16:16" x14ac:dyDescent="0.3">
      <c r="P911673" s="83"/>
    </row>
    <row r="911674" spans="16:16" x14ac:dyDescent="0.3">
      <c r="P911674" s="83"/>
    </row>
    <row r="911675" spans="16:16" x14ac:dyDescent="0.3">
      <c r="P911675" s="83"/>
    </row>
    <row r="911676" spans="16:16" x14ac:dyDescent="0.3">
      <c r="P911676" s="83"/>
    </row>
    <row r="911677" spans="16:16" x14ac:dyDescent="0.3">
      <c r="P911677" s="83"/>
    </row>
    <row r="911678" spans="16:16" x14ac:dyDescent="0.3">
      <c r="P911678" s="83"/>
    </row>
    <row r="911679" spans="16:16" x14ac:dyDescent="0.3">
      <c r="P911679" s="83"/>
    </row>
    <row r="911680" spans="16:16" x14ac:dyDescent="0.3">
      <c r="P911680" s="83"/>
    </row>
    <row r="911681" spans="16:16" x14ac:dyDescent="0.3">
      <c r="P911681" s="83"/>
    </row>
    <row r="911682" spans="16:16" x14ac:dyDescent="0.3">
      <c r="P911682" s="83"/>
    </row>
    <row r="911683" spans="16:16" x14ac:dyDescent="0.3">
      <c r="P911683" s="83"/>
    </row>
    <row r="911684" spans="16:16" x14ac:dyDescent="0.3">
      <c r="P911684" s="83"/>
    </row>
    <row r="911685" spans="16:16" x14ac:dyDescent="0.3">
      <c r="P911685" s="83"/>
    </row>
    <row r="911686" spans="16:16" x14ac:dyDescent="0.3">
      <c r="P911686" s="83"/>
    </row>
    <row r="911687" spans="16:16" x14ac:dyDescent="0.3">
      <c r="P911687" s="83"/>
    </row>
    <row r="911688" spans="16:16" x14ac:dyDescent="0.3">
      <c r="P911688" s="83"/>
    </row>
    <row r="911689" spans="16:16" x14ac:dyDescent="0.3">
      <c r="P911689" s="83"/>
    </row>
    <row r="911690" spans="16:16" x14ac:dyDescent="0.3">
      <c r="P911690" s="83"/>
    </row>
    <row r="911691" spans="16:16" x14ac:dyDescent="0.3">
      <c r="P911691" s="83"/>
    </row>
    <row r="911692" spans="16:16" x14ac:dyDescent="0.3">
      <c r="P911692" s="83"/>
    </row>
    <row r="911693" spans="16:16" x14ac:dyDescent="0.3">
      <c r="P911693" s="83"/>
    </row>
    <row r="911694" spans="16:16" x14ac:dyDescent="0.3">
      <c r="P911694" s="83"/>
    </row>
    <row r="911695" spans="16:16" x14ac:dyDescent="0.3">
      <c r="P911695" s="83"/>
    </row>
    <row r="911696" spans="16:16" x14ac:dyDescent="0.3">
      <c r="P911696" s="83"/>
    </row>
    <row r="911697" spans="16:16" x14ac:dyDescent="0.3">
      <c r="P911697" s="83"/>
    </row>
    <row r="911698" spans="16:16" x14ac:dyDescent="0.3">
      <c r="P911698" s="83"/>
    </row>
    <row r="911699" spans="16:16" x14ac:dyDescent="0.3">
      <c r="P911699" s="83"/>
    </row>
    <row r="911700" spans="16:16" x14ac:dyDescent="0.3">
      <c r="P911700" s="83"/>
    </row>
    <row r="911701" spans="16:16" x14ac:dyDescent="0.3">
      <c r="P911701" s="83"/>
    </row>
    <row r="911702" spans="16:16" x14ac:dyDescent="0.3">
      <c r="P911702" s="83"/>
    </row>
    <row r="911703" spans="16:16" x14ac:dyDescent="0.3">
      <c r="P911703" s="83"/>
    </row>
    <row r="911704" spans="16:16" x14ac:dyDescent="0.3">
      <c r="P911704" s="83"/>
    </row>
    <row r="911705" spans="16:16" x14ac:dyDescent="0.3">
      <c r="P911705" s="83"/>
    </row>
    <row r="911706" spans="16:16" x14ac:dyDescent="0.3">
      <c r="P911706" s="83"/>
    </row>
    <row r="911707" spans="16:16" x14ac:dyDescent="0.3">
      <c r="P911707" s="83"/>
    </row>
    <row r="911708" spans="16:16" x14ac:dyDescent="0.3">
      <c r="P911708" s="83"/>
    </row>
    <row r="911709" spans="16:16" x14ac:dyDescent="0.3">
      <c r="P911709" s="83"/>
    </row>
    <row r="911710" spans="16:16" x14ac:dyDescent="0.3">
      <c r="P911710" s="83"/>
    </row>
    <row r="911711" spans="16:16" x14ac:dyDescent="0.3">
      <c r="P911711" s="83"/>
    </row>
    <row r="911712" spans="16:16" x14ac:dyDescent="0.3">
      <c r="P911712" s="83"/>
    </row>
    <row r="911713" spans="16:16" x14ac:dyDescent="0.3">
      <c r="P911713" s="83"/>
    </row>
    <row r="911714" spans="16:16" x14ac:dyDescent="0.3">
      <c r="P911714" s="83"/>
    </row>
    <row r="911715" spans="16:16" x14ac:dyDescent="0.3">
      <c r="P911715" s="83"/>
    </row>
    <row r="911716" spans="16:16" x14ac:dyDescent="0.3">
      <c r="P911716" s="83"/>
    </row>
    <row r="911717" spans="16:16" x14ac:dyDescent="0.3">
      <c r="P911717" s="83"/>
    </row>
    <row r="911718" spans="16:16" x14ac:dyDescent="0.3">
      <c r="P911718" s="83"/>
    </row>
    <row r="911719" spans="16:16" x14ac:dyDescent="0.3">
      <c r="P911719" s="83"/>
    </row>
    <row r="911720" spans="16:16" x14ac:dyDescent="0.3">
      <c r="P911720" s="83"/>
    </row>
    <row r="911721" spans="16:16" x14ac:dyDescent="0.3">
      <c r="P911721" s="83"/>
    </row>
    <row r="911722" spans="16:16" x14ac:dyDescent="0.3">
      <c r="P911722" s="83"/>
    </row>
    <row r="911723" spans="16:16" x14ac:dyDescent="0.3">
      <c r="P911723" s="83"/>
    </row>
    <row r="911724" spans="16:16" x14ac:dyDescent="0.3">
      <c r="P911724" s="83"/>
    </row>
    <row r="911725" spans="16:16" x14ac:dyDescent="0.3">
      <c r="P911725" s="83"/>
    </row>
    <row r="911726" spans="16:16" x14ac:dyDescent="0.3">
      <c r="P911726" s="83"/>
    </row>
    <row r="911727" spans="16:16" x14ac:dyDescent="0.3">
      <c r="P911727" s="83"/>
    </row>
    <row r="911728" spans="16:16" x14ac:dyDescent="0.3">
      <c r="P911728" s="83"/>
    </row>
    <row r="911729" spans="16:16" x14ac:dyDescent="0.3">
      <c r="P911729" s="83"/>
    </row>
    <row r="911730" spans="16:16" x14ac:dyDescent="0.3">
      <c r="P911730" s="83"/>
    </row>
    <row r="911731" spans="16:16" x14ac:dyDescent="0.3">
      <c r="P911731" s="83"/>
    </row>
    <row r="911732" spans="16:16" x14ac:dyDescent="0.3">
      <c r="P911732" s="83"/>
    </row>
    <row r="911733" spans="16:16" x14ac:dyDescent="0.3">
      <c r="P911733" s="83"/>
    </row>
    <row r="911734" spans="16:16" x14ac:dyDescent="0.3">
      <c r="P911734" s="83"/>
    </row>
    <row r="911735" spans="16:16" x14ac:dyDescent="0.3">
      <c r="P911735" s="83"/>
    </row>
    <row r="911736" spans="16:16" x14ac:dyDescent="0.3">
      <c r="P911736" s="83"/>
    </row>
    <row r="911737" spans="16:16" x14ac:dyDescent="0.3">
      <c r="P911737" s="83"/>
    </row>
    <row r="911738" spans="16:16" x14ac:dyDescent="0.3">
      <c r="P911738" s="83"/>
    </row>
    <row r="911739" spans="16:16" x14ac:dyDescent="0.3">
      <c r="P911739" s="83"/>
    </row>
    <row r="911740" spans="16:16" x14ac:dyDescent="0.3">
      <c r="P911740" s="83"/>
    </row>
    <row r="911741" spans="16:16" x14ac:dyDescent="0.3">
      <c r="P911741" s="83"/>
    </row>
    <row r="911742" spans="16:16" x14ac:dyDescent="0.3">
      <c r="P911742" s="83"/>
    </row>
    <row r="911743" spans="16:16" x14ac:dyDescent="0.3">
      <c r="P911743" s="83"/>
    </row>
    <row r="911744" spans="16:16" x14ac:dyDescent="0.3">
      <c r="P911744" s="83"/>
    </row>
    <row r="911745" spans="16:16" x14ac:dyDescent="0.3">
      <c r="P911745" s="83"/>
    </row>
    <row r="911746" spans="16:16" x14ac:dyDescent="0.3">
      <c r="P911746" s="83"/>
    </row>
    <row r="911747" spans="16:16" x14ac:dyDescent="0.3">
      <c r="P911747" s="83"/>
    </row>
    <row r="911748" spans="16:16" x14ac:dyDescent="0.3">
      <c r="P911748" s="83"/>
    </row>
    <row r="911749" spans="16:16" x14ac:dyDescent="0.3">
      <c r="P911749" s="83"/>
    </row>
    <row r="911750" spans="16:16" x14ac:dyDescent="0.3">
      <c r="P911750" s="83"/>
    </row>
    <row r="911751" spans="16:16" x14ac:dyDescent="0.3">
      <c r="P911751" s="83"/>
    </row>
    <row r="911752" spans="16:16" x14ac:dyDescent="0.3">
      <c r="P911752" s="83"/>
    </row>
    <row r="911753" spans="16:16" x14ac:dyDescent="0.3">
      <c r="P911753" s="83"/>
    </row>
    <row r="911754" spans="16:16" x14ac:dyDescent="0.3">
      <c r="P911754" s="83"/>
    </row>
    <row r="911755" spans="16:16" x14ac:dyDescent="0.3">
      <c r="P911755" s="83"/>
    </row>
    <row r="911756" spans="16:16" x14ac:dyDescent="0.3">
      <c r="P911756" s="83"/>
    </row>
    <row r="911757" spans="16:16" x14ac:dyDescent="0.3">
      <c r="P911757" s="83"/>
    </row>
    <row r="911758" spans="16:16" x14ac:dyDescent="0.3">
      <c r="P911758" s="83"/>
    </row>
    <row r="911759" spans="16:16" x14ac:dyDescent="0.3">
      <c r="P911759" s="83"/>
    </row>
    <row r="911760" spans="16:16" x14ac:dyDescent="0.3">
      <c r="P911760" s="83"/>
    </row>
    <row r="911761" spans="16:16" x14ac:dyDescent="0.3">
      <c r="P911761" s="83"/>
    </row>
    <row r="911762" spans="16:16" x14ac:dyDescent="0.3">
      <c r="P911762" s="83"/>
    </row>
    <row r="911763" spans="16:16" x14ac:dyDescent="0.3">
      <c r="P911763" s="83"/>
    </row>
    <row r="911764" spans="16:16" x14ac:dyDescent="0.3">
      <c r="P911764" s="83"/>
    </row>
    <row r="911765" spans="16:16" x14ac:dyDescent="0.3">
      <c r="P911765" s="83"/>
    </row>
    <row r="911766" spans="16:16" x14ac:dyDescent="0.3">
      <c r="P911766" s="83"/>
    </row>
    <row r="911767" spans="16:16" x14ac:dyDescent="0.3">
      <c r="P911767" s="83"/>
    </row>
    <row r="911768" spans="16:16" x14ac:dyDescent="0.3">
      <c r="P911768" s="83"/>
    </row>
    <row r="911769" spans="16:16" x14ac:dyDescent="0.3">
      <c r="P911769" s="83"/>
    </row>
    <row r="911770" spans="16:16" x14ac:dyDescent="0.3">
      <c r="P911770" s="83"/>
    </row>
    <row r="911771" spans="16:16" x14ac:dyDescent="0.3">
      <c r="P911771" s="83"/>
    </row>
    <row r="911772" spans="16:16" x14ac:dyDescent="0.3">
      <c r="P911772" s="83"/>
    </row>
    <row r="911773" spans="16:16" x14ac:dyDescent="0.3">
      <c r="P911773" s="83"/>
    </row>
    <row r="911774" spans="16:16" x14ac:dyDescent="0.3">
      <c r="P911774" s="83"/>
    </row>
    <row r="911775" spans="16:16" x14ac:dyDescent="0.3">
      <c r="P911775" s="83"/>
    </row>
    <row r="911776" spans="16:16" x14ac:dyDescent="0.3">
      <c r="P911776" s="83"/>
    </row>
    <row r="911777" spans="16:16" x14ac:dyDescent="0.3">
      <c r="P911777" s="83"/>
    </row>
    <row r="911778" spans="16:16" x14ac:dyDescent="0.3">
      <c r="P911778" s="83"/>
    </row>
    <row r="911779" spans="16:16" x14ac:dyDescent="0.3">
      <c r="P911779" s="83"/>
    </row>
    <row r="911780" spans="16:16" x14ac:dyDescent="0.3">
      <c r="P911780" s="83"/>
    </row>
    <row r="911781" spans="16:16" x14ac:dyDescent="0.3">
      <c r="P911781" s="83"/>
    </row>
    <row r="911782" spans="16:16" x14ac:dyDescent="0.3">
      <c r="P911782" s="83"/>
    </row>
    <row r="911783" spans="16:16" x14ac:dyDescent="0.3">
      <c r="P911783" s="83"/>
    </row>
    <row r="911784" spans="16:16" x14ac:dyDescent="0.3">
      <c r="P911784" s="83"/>
    </row>
    <row r="911785" spans="16:16" x14ac:dyDescent="0.3">
      <c r="P911785" s="83"/>
    </row>
    <row r="911786" spans="16:16" x14ac:dyDescent="0.3">
      <c r="P911786" s="83"/>
    </row>
    <row r="911787" spans="16:16" x14ac:dyDescent="0.3">
      <c r="P911787" s="83"/>
    </row>
    <row r="911788" spans="16:16" x14ac:dyDescent="0.3">
      <c r="P911788" s="83"/>
    </row>
    <row r="911789" spans="16:16" x14ac:dyDescent="0.3">
      <c r="P911789" s="83"/>
    </row>
    <row r="911790" spans="16:16" x14ac:dyDescent="0.3">
      <c r="P911790" s="83"/>
    </row>
    <row r="911791" spans="16:16" x14ac:dyDescent="0.3">
      <c r="P911791" s="83"/>
    </row>
    <row r="911792" spans="16:16" x14ac:dyDescent="0.3">
      <c r="P911792" s="83"/>
    </row>
    <row r="911793" spans="16:16" x14ac:dyDescent="0.3">
      <c r="P911793" s="83"/>
    </row>
    <row r="911794" spans="16:16" x14ac:dyDescent="0.3">
      <c r="P911794" s="83"/>
    </row>
    <row r="911795" spans="16:16" x14ac:dyDescent="0.3">
      <c r="P911795" s="83"/>
    </row>
    <row r="911796" spans="16:16" x14ac:dyDescent="0.3">
      <c r="P911796" s="83"/>
    </row>
    <row r="911797" spans="16:16" x14ac:dyDescent="0.3">
      <c r="P911797" s="83"/>
    </row>
    <row r="911798" spans="16:16" x14ac:dyDescent="0.3">
      <c r="P911798" s="83"/>
    </row>
    <row r="911799" spans="16:16" x14ac:dyDescent="0.3">
      <c r="P911799" s="83"/>
    </row>
    <row r="911800" spans="16:16" x14ac:dyDescent="0.3">
      <c r="P911800" s="83"/>
    </row>
    <row r="911801" spans="16:16" x14ac:dyDescent="0.3">
      <c r="P911801" s="83"/>
    </row>
    <row r="911802" spans="16:16" x14ac:dyDescent="0.3">
      <c r="P911802" s="83"/>
    </row>
    <row r="911803" spans="16:16" x14ac:dyDescent="0.3">
      <c r="P911803" s="83"/>
    </row>
    <row r="911804" spans="16:16" x14ac:dyDescent="0.3">
      <c r="P911804" s="83"/>
    </row>
    <row r="911805" spans="16:16" x14ac:dyDescent="0.3">
      <c r="P911805" s="83"/>
    </row>
    <row r="911806" spans="16:16" x14ac:dyDescent="0.3">
      <c r="P911806" s="83"/>
    </row>
    <row r="911807" spans="16:16" x14ac:dyDescent="0.3">
      <c r="P911807" s="83"/>
    </row>
    <row r="911808" spans="16:16" x14ac:dyDescent="0.3">
      <c r="P911808" s="83"/>
    </row>
    <row r="911809" spans="16:16" x14ac:dyDescent="0.3">
      <c r="P911809" s="83"/>
    </row>
    <row r="911810" spans="16:16" x14ac:dyDescent="0.3">
      <c r="P911810" s="83"/>
    </row>
    <row r="911811" spans="16:16" x14ac:dyDescent="0.3">
      <c r="P911811" s="83"/>
    </row>
    <row r="911812" spans="16:16" x14ac:dyDescent="0.3">
      <c r="P911812" s="83"/>
    </row>
    <row r="911813" spans="16:16" x14ac:dyDescent="0.3">
      <c r="P911813" s="83"/>
    </row>
    <row r="911814" spans="16:16" x14ac:dyDescent="0.3">
      <c r="P911814" s="83"/>
    </row>
    <row r="911815" spans="16:16" x14ac:dyDescent="0.3">
      <c r="P911815" s="83"/>
    </row>
    <row r="911816" spans="16:16" x14ac:dyDescent="0.3">
      <c r="P911816" s="83"/>
    </row>
    <row r="911817" spans="16:16" x14ac:dyDescent="0.3">
      <c r="P911817" s="83"/>
    </row>
    <row r="911818" spans="16:16" x14ac:dyDescent="0.3">
      <c r="P911818" s="83"/>
    </row>
    <row r="911819" spans="16:16" x14ac:dyDescent="0.3">
      <c r="P911819" s="83"/>
    </row>
    <row r="911820" spans="16:16" x14ac:dyDescent="0.3">
      <c r="P911820" s="83"/>
    </row>
    <row r="911821" spans="16:16" x14ac:dyDescent="0.3">
      <c r="P911821" s="83"/>
    </row>
    <row r="911822" spans="16:16" x14ac:dyDescent="0.3">
      <c r="P911822" s="83"/>
    </row>
    <row r="911823" spans="16:16" x14ac:dyDescent="0.3">
      <c r="P911823" s="83"/>
    </row>
    <row r="911824" spans="16:16" x14ac:dyDescent="0.3">
      <c r="P911824" s="83"/>
    </row>
    <row r="911825" spans="16:16" x14ac:dyDescent="0.3">
      <c r="P911825" s="83"/>
    </row>
    <row r="911826" spans="16:16" x14ac:dyDescent="0.3">
      <c r="P911826" s="83"/>
    </row>
    <row r="911827" spans="16:16" x14ac:dyDescent="0.3">
      <c r="P911827" s="83"/>
    </row>
    <row r="911828" spans="16:16" x14ac:dyDescent="0.3">
      <c r="P911828" s="83"/>
    </row>
    <row r="911829" spans="16:16" x14ac:dyDescent="0.3">
      <c r="P911829" s="83"/>
    </row>
    <row r="911830" spans="16:16" x14ac:dyDescent="0.3">
      <c r="P911830" s="83"/>
    </row>
    <row r="911831" spans="16:16" x14ac:dyDescent="0.3">
      <c r="P911831" s="83"/>
    </row>
    <row r="911832" spans="16:16" x14ac:dyDescent="0.3">
      <c r="P911832" s="83"/>
    </row>
    <row r="911833" spans="16:16" x14ac:dyDescent="0.3">
      <c r="P911833" s="83"/>
    </row>
    <row r="911834" spans="16:16" x14ac:dyDescent="0.3">
      <c r="P911834" s="83"/>
    </row>
    <row r="911835" spans="16:16" x14ac:dyDescent="0.3">
      <c r="P911835" s="83"/>
    </row>
    <row r="911836" spans="16:16" x14ac:dyDescent="0.3">
      <c r="P911836" s="83"/>
    </row>
    <row r="911837" spans="16:16" x14ac:dyDescent="0.3">
      <c r="P911837" s="83"/>
    </row>
    <row r="911838" spans="16:16" x14ac:dyDescent="0.3">
      <c r="P911838" s="83"/>
    </row>
    <row r="911839" spans="16:16" x14ac:dyDescent="0.3">
      <c r="P911839" s="83"/>
    </row>
    <row r="911840" spans="16:16" x14ac:dyDescent="0.3">
      <c r="P911840" s="83"/>
    </row>
    <row r="911841" spans="16:16" x14ac:dyDescent="0.3">
      <c r="P911841" s="83"/>
    </row>
    <row r="911842" spans="16:16" x14ac:dyDescent="0.3">
      <c r="P911842" s="83"/>
    </row>
    <row r="911843" spans="16:16" x14ac:dyDescent="0.3">
      <c r="P911843" s="83"/>
    </row>
    <row r="911844" spans="16:16" x14ac:dyDescent="0.3">
      <c r="P911844" s="83"/>
    </row>
    <row r="911845" spans="16:16" x14ac:dyDescent="0.3">
      <c r="P911845" s="83"/>
    </row>
    <row r="911846" spans="16:16" x14ac:dyDescent="0.3">
      <c r="P911846" s="83"/>
    </row>
    <row r="911847" spans="16:16" x14ac:dyDescent="0.3">
      <c r="P911847" s="83"/>
    </row>
    <row r="911848" spans="16:16" x14ac:dyDescent="0.3">
      <c r="P911848" s="83"/>
    </row>
    <row r="911849" spans="16:16" x14ac:dyDescent="0.3">
      <c r="P911849" s="83"/>
    </row>
    <row r="911850" spans="16:16" x14ac:dyDescent="0.3">
      <c r="P911850" s="83"/>
    </row>
    <row r="911851" spans="16:16" x14ac:dyDescent="0.3">
      <c r="P911851" s="83"/>
    </row>
    <row r="911852" spans="16:16" x14ac:dyDescent="0.3">
      <c r="P911852" s="83"/>
    </row>
    <row r="911853" spans="16:16" x14ac:dyDescent="0.3">
      <c r="P911853" s="83"/>
    </row>
    <row r="911854" spans="16:16" x14ac:dyDescent="0.3">
      <c r="P911854" s="83"/>
    </row>
    <row r="911855" spans="16:16" x14ac:dyDescent="0.3">
      <c r="P911855" s="83"/>
    </row>
    <row r="911856" spans="16:16" x14ac:dyDescent="0.3">
      <c r="P911856" s="83"/>
    </row>
    <row r="911857" spans="16:16" x14ac:dyDescent="0.3">
      <c r="P911857" s="83"/>
    </row>
    <row r="911858" spans="16:16" x14ac:dyDescent="0.3">
      <c r="P911858" s="83"/>
    </row>
    <row r="911859" spans="16:16" x14ac:dyDescent="0.3">
      <c r="P911859" s="83"/>
    </row>
    <row r="911860" spans="16:16" x14ac:dyDescent="0.3">
      <c r="P911860" s="83"/>
    </row>
    <row r="911861" spans="16:16" x14ac:dyDescent="0.3">
      <c r="P911861" s="83"/>
    </row>
    <row r="911862" spans="16:16" x14ac:dyDescent="0.3">
      <c r="P911862" s="83"/>
    </row>
    <row r="911863" spans="16:16" x14ac:dyDescent="0.3">
      <c r="P911863" s="83"/>
    </row>
    <row r="911864" spans="16:16" x14ac:dyDescent="0.3">
      <c r="P911864" s="83"/>
    </row>
    <row r="911865" spans="16:16" x14ac:dyDescent="0.3">
      <c r="P911865" s="83"/>
    </row>
    <row r="911866" spans="16:16" x14ac:dyDescent="0.3">
      <c r="P911866" s="83"/>
    </row>
    <row r="911867" spans="16:16" x14ac:dyDescent="0.3">
      <c r="P911867" s="83"/>
    </row>
    <row r="911868" spans="16:16" x14ac:dyDescent="0.3">
      <c r="P911868" s="83"/>
    </row>
    <row r="911869" spans="16:16" x14ac:dyDescent="0.3">
      <c r="P911869" s="83"/>
    </row>
    <row r="911870" spans="16:16" x14ac:dyDescent="0.3">
      <c r="P911870" s="83"/>
    </row>
    <row r="911871" spans="16:16" x14ac:dyDescent="0.3">
      <c r="P911871" s="83"/>
    </row>
    <row r="911872" spans="16:16" x14ac:dyDescent="0.3">
      <c r="P911872" s="83"/>
    </row>
    <row r="911873" spans="16:16" x14ac:dyDescent="0.3">
      <c r="P911873" s="83"/>
    </row>
    <row r="911874" spans="16:16" x14ac:dyDescent="0.3">
      <c r="P911874" s="83"/>
    </row>
    <row r="911875" spans="16:16" x14ac:dyDescent="0.3">
      <c r="P911875" s="83"/>
    </row>
    <row r="911876" spans="16:16" x14ac:dyDescent="0.3">
      <c r="P911876" s="83"/>
    </row>
    <row r="911877" spans="16:16" x14ac:dyDescent="0.3">
      <c r="P911877" s="83"/>
    </row>
    <row r="911878" spans="16:16" x14ac:dyDescent="0.3">
      <c r="P911878" s="83"/>
    </row>
    <row r="911879" spans="16:16" x14ac:dyDescent="0.3">
      <c r="P911879" s="83"/>
    </row>
    <row r="911880" spans="16:16" x14ac:dyDescent="0.3">
      <c r="P911880" s="83"/>
    </row>
    <row r="911881" spans="16:16" x14ac:dyDescent="0.3">
      <c r="P911881" s="83"/>
    </row>
    <row r="911882" spans="16:16" x14ac:dyDescent="0.3">
      <c r="P911882" s="83"/>
    </row>
    <row r="911883" spans="16:16" x14ac:dyDescent="0.3">
      <c r="P911883" s="83"/>
    </row>
    <row r="911884" spans="16:16" x14ac:dyDescent="0.3">
      <c r="P911884" s="83"/>
    </row>
    <row r="911885" spans="16:16" x14ac:dyDescent="0.3">
      <c r="P911885" s="83"/>
    </row>
    <row r="911886" spans="16:16" x14ac:dyDescent="0.3">
      <c r="P911886" s="83"/>
    </row>
    <row r="911887" spans="16:16" x14ac:dyDescent="0.3">
      <c r="P911887" s="83"/>
    </row>
    <row r="911888" spans="16:16" x14ac:dyDescent="0.3">
      <c r="P911888" s="83"/>
    </row>
    <row r="911889" spans="16:16" x14ac:dyDescent="0.3">
      <c r="P911889" s="83"/>
    </row>
    <row r="911890" spans="16:16" x14ac:dyDescent="0.3">
      <c r="P911890" s="83"/>
    </row>
    <row r="911891" spans="16:16" x14ac:dyDescent="0.3">
      <c r="P911891" s="83"/>
    </row>
    <row r="911892" spans="16:16" x14ac:dyDescent="0.3">
      <c r="P911892" s="83"/>
    </row>
    <row r="911893" spans="16:16" x14ac:dyDescent="0.3">
      <c r="P911893" s="83"/>
    </row>
    <row r="911894" spans="16:16" x14ac:dyDescent="0.3">
      <c r="P911894" s="83"/>
    </row>
    <row r="911895" spans="16:16" x14ac:dyDescent="0.3">
      <c r="P911895" s="83"/>
    </row>
    <row r="911896" spans="16:16" x14ac:dyDescent="0.3">
      <c r="P911896" s="83"/>
    </row>
    <row r="911897" spans="16:16" x14ac:dyDescent="0.3">
      <c r="P911897" s="83"/>
    </row>
    <row r="911898" spans="16:16" x14ac:dyDescent="0.3">
      <c r="P911898" s="83"/>
    </row>
    <row r="911899" spans="16:16" x14ac:dyDescent="0.3">
      <c r="P911899" s="83"/>
    </row>
    <row r="911900" spans="16:16" x14ac:dyDescent="0.3">
      <c r="P911900" s="83"/>
    </row>
    <row r="911901" spans="16:16" x14ac:dyDescent="0.3">
      <c r="P911901" s="83"/>
    </row>
    <row r="911902" spans="16:16" x14ac:dyDescent="0.3">
      <c r="P911902" s="83"/>
    </row>
    <row r="911903" spans="16:16" x14ac:dyDescent="0.3">
      <c r="P911903" s="83"/>
    </row>
    <row r="911904" spans="16:16" x14ac:dyDescent="0.3">
      <c r="P911904" s="83"/>
    </row>
    <row r="911905" spans="16:16" x14ac:dyDescent="0.3">
      <c r="P911905" s="83"/>
    </row>
    <row r="911906" spans="16:16" x14ac:dyDescent="0.3">
      <c r="P911906" s="83"/>
    </row>
    <row r="911907" spans="16:16" x14ac:dyDescent="0.3">
      <c r="P911907" s="83"/>
    </row>
    <row r="911908" spans="16:16" x14ac:dyDescent="0.3">
      <c r="P911908" s="83"/>
    </row>
    <row r="911909" spans="16:16" x14ac:dyDescent="0.3">
      <c r="P911909" s="83"/>
    </row>
    <row r="911910" spans="16:16" x14ac:dyDescent="0.3">
      <c r="P911910" s="83"/>
    </row>
    <row r="911911" spans="16:16" x14ac:dyDescent="0.3">
      <c r="P911911" s="83"/>
    </row>
    <row r="911912" spans="16:16" x14ac:dyDescent="0.3">
      <c r="P911912" s="83"/>
    </row>
    <row r="911913" spans="16:16" x14ac:dyDescent="0.3">
      <c r="P911913" s="83"/>
    </row>
    <row r="911914" spans="16:16" x14ac:dyDescent="0.3">
      <c r="P911914" s="83"/>
    </row>
    <row r="911915" spans="16:16" x14ac:dyDescent="0.3">
      <c r="P911915" s="83"/>
    </row>
    <row r="911916" spans="16:16" x14ac:dyDescent="0.3">
      <c r="P911916" s="83"/>
    </row>
    <row r="911917" spans="16:16" x14ac:dyDescent="0.3">
      <c r="P911917" s="83"/>
    </row>
    <row r="911918" spans="16:16" x14ac:dyDescent="0.3">
      <c r="P911918" s="83"/>
    </row>
    <row r="911919" spans="16:16" x14ac:dyDescent="0.3">
      <c r="P911919" s="83"/>
    </row>
    <row r="911920" spans="16:16" x14ac:dyDescent="0.3">
      <c r="P911920" s="83"/>
    </row>
    <row r="911921" spans="16:16" x14ac:dyDescent="0.3">
      <c r="P911921" s="83"/>
    </row>
    <row r="911922" spans="16:16" x14ac:dyDescent="0.3">
      <c r="P911922" s="83"/>
    </row>
    <row r="911923" spans="16:16" x14ac:dyDescent="0.3">
      <c r="P911923" s="83"/>
    </row>
    <row r="911924" spans="16:16" x14ac:dyDescent="0.3">
      <c r="P911924" s="83"/>
    </row>
    <row r="911925" spans="16:16" x14ac:dyDescent="0.3">
      <c r="P911925" s="83"/>
    </row>
    <row r="911926" spans="16:16" x14ac:dyDescent="0.3">
      <c r="P911926" s="83"/>
    </row>
    <row r="911927" spans="16:16" x14ac:dyDescent="0.3">
      <c r="P911927" s="83"/>
    </row>
    <row r="911928" spans="16:16" x14ac:dyDescent="0.3">
      <c r="P911928" s="83"/>
    </row>
    <row r="911929" spans="16:16" x14ac:dyDescent="0.3">
      <c r="P911929" s="83"/>
    </row>
    <row r="911930" spans="16:16" x14ac:dyDescent="0.3">
      <c r="P911930" s="83"/>
    </row>
    <row r="911931" spans="16:16" x14ac:dyDescent="0.3">
      <c r="P911931" s="83"/>
    </row>
    <row r="911932" spans="16:16" x14ac:dyDescent="0.3">
      <c r="P911932" s="83"/>
    </row>
    <row r="911933" spans="16:16" x14ac:dyDescent="0.3">
      <c r="P911933" s="83"/>
    </row>
    <row r="911934" spans="16:16" x14ac:dyDescent="0.3">
      <c r="P911934" s="83"/>
    </row>
    <row r="911935" spans="16:16" x14ac:dyDescent="0.3">
      <c r="P911935" s="83"/>
    </row>
    <row r="911936" spans="16:16" x14ac:dyDescent="0.3">
      <c r="P911936" s="83"/>
    </row>
    <row r="911937" spans="16:16" x14ac:dyDescent="0.3">
      <c r="P911937" s="83"/>
    </row>
    <row r="911938" spans="16:16" x14ac:dyDescent="0.3">
      <c r="P911938" s="83"/>
    </row>
    <row r="911939" spans="16:16" x14ac:dyDescent="0.3">
      <c r="P911939" s="83"/>
    </row>
    <row r="911940" spans="16:16" x14ac:dyDescent="0.3">
      <c r="P911940" s="83"/>
    </row>
    <row r="911941" spans="16:16" x14ac:dyDescent="0.3">
      <c r="P911941" s="83"/>
    </row>
    <row r="911942" spans="16:16" x14ac:dyDescent="0.3">
      <c r="P911942" s="83"/>
    </row>
    <row r="911943" spans="16:16" x14ac:dyDescent="0.3">
      <c r="P911943" s="83"/>
    </row>
    <row r="911944" spans="16:16" x14ac:dyDescent="0.3">
      <c r="P911944" s="83"/>
    </row>
    <row r="911945" spans="16:16" x14ac:dyDescent="0.3">
      <c r="P911945" s="83"/>
    </row>
    <row r="911946" spans="16:16" x14ac:dyDescent="0.3">
      <c r="P911946" s="83"/>
    </row>
    <row r="911947" spans="16:16" x14ac:dyDescent="0.3">
      <c r="P911947" s="83"/>
    </row>
    <row r="911948" spans="16:16" x14ac:dyDescent="0.3">
      <c r="P911948" s="83"/>
    </row>
    <row r="911949" spans="16:16" x14ac:dyDescent="0.3">
      <c r="P911949" s="83"/>
    </row>
    <row r="911950" spans="16:16" x14ac:dyDescent="0.3">
      <c r="P911950" s="83"/>
    </row>
    <row r="911951" spans="16:16" x14ac:dyDescent="0.3">
      <c r="P911951" s="83"/>
    </row>
    <row r="911952" spans="16:16" x14ac:dyDescent="0.3">
      <c r="P911952" s="83"/>
    </row>
    <row r="911953" spans="16:16" x14ac:dyDescent="0.3">
      <c r="P911953" s="83"/>
    </row>
    <row r="911954" spans="16:16" x14ac:dyDescent="0.3">
      <c r="P911954" s="83"/>
    </row>
    <row r="911955" spans="16:16" x14ac:dyDescent="0.3">
      <c r="P911955" s="83"/>
    </row>
    <row r="911956" spans="16:16" x14ac:dyDescent="0.3">
      <c r="P911956" s="83"/>
    </row>
    <row r="911957" spans="16:16" x14ac:dyDescent="0.3">
      <c r="P911957" s="83"/>
    </row>
    <row r="911958" spans="16:16" x14ac:dyDescent="0.3">
      <c r="P911958" s="83"/>
    </row>
    <row r="911959" spans="16:16" x14ac:dyDescent="0.3">
      <c r="P911959" s="83"/>
    </row>
    <row r="911960" spans="16:16" x14ac:dyDescent="0.3">
      <c r="P911960" s="83"/>
    </row>
    <row r="911961" spans="16:16" x14ac:dyDescent="0.3">
      <c r="P911961" s="83"/>
    </row>
    <row r="911962" spans="16:16" x14ac:dyDescent="0.3">
      <c r="P911962" s="83"/>
    </row>
    <row r="911963" spans="16:16" x14ac:dyDescent="0.3">
      <c r="P911963" s="83"/>
    </row>
    <row r="911964" spans="16:16" x14ac:dyDescent="0.3">
      <c r="P911964" s="83"/>
    </row>
    <row r="911965" spans="16:16" x14ac:dyDescent="0.3">
      <c r="P911965" s="83"/>
    </row>
    <row r="911966" spans="16:16" x14ac:dyDescent="0.3">
      <c r="P911966" s="83"/>
    </row>
    <row r="911967" spans="16:16" x14ac:dyDescent="0.3">
      <c r="P911967" s="83"/>
    </row>
    <row r="911968" spans="16:16" x14ac:dyDescent="0.3">
      <c r="P911968" s="83"/>
    </row>
    <row r="911969" spans="16:16" x14ac:dyDescent="0.3">
      <c r="P911969" s="83"/>
    </row>
    <row r="911970" spans="16:16" x14ac:dyDescent="0.3">
      <c r="P911970" s="83"/>
    </row>
    <row r="911971" spans="16:16" x14ac:dyDescent="0.3">
      <c r="P911971" s="83"/>
    </row>
    <row r="911972" spans="16:16" x14ac:dyDescent="0.3">
      <c r="P911972" s="83"/>
    </row>
    <row r="911973" spans="16:16" x14ac:dyDescent="0.3">
      <c r="P911973" s="83"/>
    </row>
    <row r="911974" spans="16:16" x14ac:dyDescent="0.3">
      <c r="P911974" s="83"/>
    </row>
    <row r="911975" spans="16:16" x14ac:dyDescent="0.3">
      <c r="P911975" s="83"/>
    </row>
    <row r="911976" spans="16:16" x14ac:dyDescent="0.3">
      <c r="P911976" s="83"/>
    </row>
    <row r="911977" spans="16:16" x14ac:dyDescent="0.3">
      <c r="P911977" s="83"/>
    </row>
    <row r="911978" spans="16:16" x14ac:dyDescent="0.3">
      <c r="P911978" s="83"/>
    </row>
    <row r="911979" spans="16:16" x14ac:dyDescent="0.3">
      <c r="P911979" s="83"/>
    </row>
    <row r="911980" spans="16:16" x14ac:dyDescent="0.3">
      <c r="P911980" s="83"/>
    </row>
    <row r="911981" spans="16:16" x14ac:dyDescent="0.3">
      <c r="P911981" s="83"/>
    </row>
    <row r="911982" spans="16:16" x14ac:dyDescent="0.3">
      <c r="P911982" s="83"/>
    </row>
    <row r="911983" spans="16:16" x14ac:dyDescent="0.3">
      <c r="P911983" s="83"/>
    </row>
    <row r="911984" spans="16:16" x14ac:dyDescent="0.3">
      <c r="P911984" s="83"/>
    </row>
    <row r="911985" spans="16:16" x14ac:dyDescent="0.3">
      <c r="P911985" s="83"/>
    </row>
    <row r="911986" spans="16:16" x14ac:dyDescent="0.3">
      <c r="P911986" s="83"/>
    </row>
    <row r="911987" spans="16:16" x14ac:dyDescent="0.3">
      <c r="P911987" s="83"/>
    </row>
    <row r="911988" spans="16:16" x14ac:dyDescent="0.3">
      <c r="P911988" s="83"/>
    </row>
    <row r="911989" spans="16:16" x14ac:dyDescent="0.3">
      <c r="P911989" s="83"/>
    </row>
    <row r="911990" spans="16:16" x14ac:dyDescent="0.3">
      <c r="P911990" s="83"/>
    </row>
    <row r="911991" spans="16:16" x14ac:dyDescent="0.3">
      <c r="P911991" s="83"/>
    </row>
    <row r="911992" spans="16:16" x14ac:dyDescent="0.3">
      <c r="P911992" s="83"/>
    </row>
    <row r="911993" spans="16:16" x14ac:dyDescent="0.3">
      <c r="P911993" s="83"/>
    </row>
    <row r="911994" spans="16:16" x14ac:dyDescent="0.3">
      <c r="P911994" s="83"/>
    </row>
    <row r="911995" spans="16:16" x14ac:dyDescent="0.3">
      <c r="P911995" s="83"/>
    </row>
    <row r="911996" spans="16:16" x14ac:dyDescent="0.3">
      <c r="P911996" s="83"/>
    </row>
    <row r="911997" spans="16:16" x14ac:dyDescent="0.3">
      <c r="P911997" s="83"/>
    </row>
    <row r="911998" spans="16:16" x14ac:dyDescent="0.3">
      <c r="P911998" s="83"/>
    </row>
    <row r="911999" spans="16:16" x14ac:dyDescent="0.3">
      <c r="P911999" s="83"/>
    </row>
    <row r="912000" spans="16:16" x14ac:dyDescent="0.3">
      <c r="P912000" s="83"/>
    </row>
    <row r="912001" spans="16:16" x14ac:dyDescent="0.3">
      <c r="P912001" s="83"/>
    </row>
    <row r="912002" spans="16:16" x14ac:dyDescent="0.3">
      <c r="P912002" s="83"/>
    </row>
    <row r="912003" spans="16:16" x14ac:dyDescent="0.3">
      <c r="P912003" s="83"/>
    </row>
    <row r="912004" spans="16:16" x14ac:dyDescent="0.3">
      <c r="P912004" s="83"/>
    </row>
    <row r="912005" spans="16:16" x14ac:dyDescent="0.3">
      <c r="P912005" s="83"/>
    </row>
    <row r="912006" spans="16:16" x14ac:dyDescent="0.3">
      <c r="P912006" s="83"/>
    </row>
    <row r="912007" spans="16:16" x14ac:dyDescent="0.3">
      <c r="P912007" s="83"/>
    </row>
    <row r="912008" spans="16:16" x14ac:dyDescent="0.3">
      <c r="P912008" s="83"/>
    </row>
    <row r="912009" spans="16:16" x14ac:dyDescent="0.3">
      <c r="P912009" s="83"/>
    </row>
    <row r="912010" spans="16:16" x14ac:dyDescent="0.3">
      <c r="P912010" s="83"/>
    </row>
    <row r="912011" spans="16:16" x14ac:dyDescent="0.3">
      <c r="P912011" s="83"/>
    </row>
    <row r="912012" spans="16:16" x14ac:dyDescent="0.3">
      <c r="P912012" s="83"/>
    </row>
    <row r="912013" spans="16:16" x14ac:dyDescent="0.3">
      <c r="P912013" s="83"/>
    </row>
    <row r="912014" spans="16:16" x14ac:dyDescent="0.3">
      <c r="P912014" s="83"/>
    </row>
    <row r="912015" spans="16:16" x14ac:dyDescent="0.3">
      <c r="P912015" s="83"/>
    </row>
    <row r="912016" spans="16:16" x14ac:dyDescent="0.3">
      <c r="P912016" s="83"/>
    </row>
    <row r="912017" spans="16:16" x14ac:dyDescent="0.3">
      <c r="P912017" s="83"/>
    </row>
    <row r="912018" spans="16:16" x14ac:dyDescent="0.3">
      <c r="P912018" s="83"/>
    </row>
    <row r="912019" spans="16:16" x14ac:dyDescent="0.3">
      <c r="P912019" s="83"/>
    </row>
    <row r="912020" spans="16:16" x14ac:dyDescent="0.3">
      <c r="P912020" s="83"/>
    </row>
    <row r="912021" spans="16:16" x14ac:dyDescent="0.3">
      <c r="P912021" s="83"/>
    </row>
    <row r="912022" spans="16:16" x14ac:dyDescent="0.3">
      <c r="P912022" s="83"/>
    </row>
    <row r="912023" spans="16:16" x14ac:dyDescent="0.3">
      <c r="P912023" s="83"/>
    </row>
    <row r="912024" spans="16:16" x14ac:dyDescent="0.3">
      <c r="P912024" s="83"/>
    </row>
    <row r="912025" spans="16:16" x14ac:dyDescent="0.3">
      <c r="P912025" s="83"/>
    </row>
    <row r="912026" spans="16:16" x14ac:dyDescent="0.3">
      <c r="P912026" s="83"/>
    </row>
    <row r="912027" spans="16:16" x14ac:dyDescent="0.3">
      <c r="P912027" s="83"/>
    </row>
    <row r="912028" spans="16:16" x14ac:dyDescent="0.3">
      <c r="P912028" s="83"/>
    </row>
    <row r="912029" spans="16:16" x14ac:dyDescent="0.3">
      <c r="P912029" s="83"/>
    </row>
    <row r="912030" spans="16:16" x14ac:dyDescent="0.3">
      <c r="P912030" s="83"/>
    </row>
    <row r="912031" spans="16:16" x14ac:dyDescent="0.3">
      <c r="P912031" s="83"/>
    </row>
    <row r="912032" spans="16:16" x14ac:dyDescent="0.3">
      <c r="P912032" s="83"/>
    </row>
    <row r="912033" spans="16:16" x14ac:dyDescent="0.3">
      <c r="P912033" s="83"/>
    </row>
    <row r="912034" spans="16:16" x14ac:dyDescent="0.3">
      <c r="P912034" s="83"/>
    </row>
    <row r="912035" spans="16:16" x14ac:dyDescent="0.3">
      <c r="P912035" s="83"/>
    </row>
    <row r="912036" spans="16:16" x14ac:dyDescent="0.3">
      <c r="P912036" s="83"/>
    </row>
    <row r="912037" spans="16:16" x14ac:dyDescent="0.3">
      <c r="P912037" s="83"/>
    </row>
    <row r="912038" spans="16:16" x14ac:dyDescent="0.3">
      <c r="P912038" s="83"/>
    </row>
    <row r="912039" spans="16:16" x14ac:dyDescent="0.3">
      <c r="P912039" s="83"/>
    </row>
    <row r="912040" spans="16:16" x14ac:dyDescent="0.3">
      <c r="P912040" s="83"/>
    </row>
    <row r="912041" spans="16:16" x14ac:dyDescent="0.3">
      <c r="P912041" s="83"/>
    </row>
    <row r="912042" spans="16:16" x14ac:dyDescent="0.3">
      <c r="P912042" s="83"/>
    </row>
    <row r="912043" spans="16:16" x14ac:dyDescent="0.3">
      <c r="P912043" s="83"/>
    </row>
    <row r="912044" spans="16:16" x14ac:dyDescent="0.3">
      <c r="P912044" s="83"/>
    </row>
    <row r="912045" spans="16:16" x14ac:dyDescent="0.3">
      <c r="P912045" s="83"/>
    </row>
    <row r="912046" spans="16:16" x14ac:dyDescent="0.3">
      <c r="P912046" s="83"/>
    </row>
    <row r="912047" spans="16:16" x14ac:dyDescent="0.3">
      <c r="P912047" s="83"/>
    </row>
    <row r="912048" spans="16:16" x14ac:dyDescent="0.3">
      <c r="P912048" s="83"/>
    </row>
    <row r="912049" spans="16:16" x14ac:dyDescent="0.3">
      <c r="P912049" s="83"/>
    </row>
    <row r="912050" spans="16:16" x14ac:dyDescent="0.3">
      <c r="P912050" s="83"/>
    </row>
    <row r="912051" spans="16:16" x14ac:dyDescent="0.3">
      <c r="P912051" s="83"/>
    </row>
    <row r="912052" spans="16:16" x14ac:dyDescent="0.3">
      <c r="P912052" s="83"/>
    </row>
    <row r="912053" spans="16:16" x14ac:dyDescent="0.3">
      <c r="P912053" s="83"/>
    </row>
    <row r="912054" spans="16:16" x14ac:dyDescent="0.3">
      <c r="P912054" s="83"/>
    </row>
    <row r="912055" spans="16:16" x14ac:dyDescent="0.3">
      <c r="P912055" s="83"/>
    </row>
    <row r="912056" spans="16:16" x14ac:dyDescent="0.3">
      <c r="P912056" s="83"/>
    </row>
    <row r="912057" spans="16:16" x14ac:dyDescent="0.3">
      <c r="P912057" s="83"/>
    </row>
    <row r="912058" spans="16:16" x14ac:dyDescent="0.3">
      <c r="P912058" s="83"/>
    </row>
    <row r="912059" spans="16:16" x14ac:dyDescent="0.3">
      <c r="P912059" s="83"/>
    </row>
    <row r="912060" spans="16:16" x14ac:dyDescent="0.3">
      <c r="P912060" s="83"/>
    </row>
    <row r="912061" spans="16:16" x14ac:dyDescent="0.3">
      <c r="P912061" s="83"/>
    </row>
    <row r="912062" spans="16:16" x14ac:dyDescent="0.3">
      <c r="P912062" s="83"/>
    </row>
    <row r="912063" spans="16:16" x14ac:dyDescent="0.3">
      <c r="P912063" s="83"/>
    </row>
    <row r="912064" spans="16:16" x14ac:dyDescent="0.3">
      <c r="P912064" s="83"/>
    </row>
    <row r="912065" spans="16:16" x14ac:dyDescent="0.3">
      <c r="P912065" s="83"/>
    </row>
    <row r="912066" spans="16:16" x14ac:dyDescent="0.3">
      <c r="P912066" s="83"/>
    </row>
    <row r="912067" spans="16:16" x14ac:dyDescent="0.3">
      <c r="P912067" s="83"/>
    </row>
    <row r="912068" spans="16:16" x14ac:dyDescent="0.3">
      <c r="P912068" s="83"/>
    </row>
    <row r="912069" spans="16:16" x14ac:dyDescent="0.3">
      <c r="P912069" s="83"/>
    </row>
    <row r="912070" spans="16:16" x14ac:dyDescent="0.3">
      <c r="P912070" s="83"/>
    </row>
    <row r="912071" spans="16:16" x14ac:dyDescent="0.3">
      <c r="P912071" s="83"/>
    </row>
    <row r="912072" spans="16:16" x14ac:dyDescent="0.3">
      <c r="P912072" s="83"/>
    </row>
    <row r="912073" spans="16:16" x14ac:dyDescent="0.3">
      <c r="P912073" s="83"/>
    </row>
    <row r="912074" spans="16:16" x14ac:dyDescent="0.3">
      <c r="P912074" s="83"/>
    </row>
    <row r="912075" spans="16:16" x14ac:dyDescent="0.3">
      <c r="P912075" s="83"/>
    </row>
    <row r="912076" spans="16:16" x14ac:dyDescent="0.3">
      <c r="P912076" s="83"/>
    </row>
    <row r="912077" spans="16:16" x14ac:dyDescent="0.3">
      <c r="P912077" s="83"/>
    </row>
    <row r="912078" spans="16:16" x14ac:dyDescent="0.3">
      <c r="P912078" s="83"/>
    </row>
    <row r="912079" spans="16:16" x14ac:dyDescent="0.3">
      <c r="P912079" s="83"/>
    </row>
    <row r="912080" spans="16:16" x14ac:dyDescent="0.3">
      <c r="P912080" s="83"/>
    </row>
    <row r="912081" spans="16:16" x14ac:dyDescent="0.3">
      <c r="P912081" s="83"/>
    </row>
    <row r="912082" spans="16:16" x14ac:dyDescent="0.3">
      <c r="P912082" s="83"/>
    </row>
    <row r="912083" spans="16:16" x14ac:dyDescent="0.3">
      <c r="P912083" s="83"/>
    </row>
    <row r="912084" spans="16:16" x14ac:dyDescent="0.3">
      <c r="P912084" s="83"/>
    </row>
    <row r="912085" spans="16:16" x14ac:dyDescent="0.3">
      <c r="P912085" s="83"/>
    </row>
    <row r="912086" spans="16:16" x14ac:dyDescent="0.3">
      <c r="P912086" s="83"/>
    </row>
    <row r="912087" spans="16:16" x14ac:dyDescent="0.3">
      <c r="P912087" s="83"/>
    </row>
    <row r="912088" spans="16:16" x14ac:dyDescent="0.3">
      <c r="P912088" s="83"/>
    </row>
    <row r="912089" spans="16:16" x14ac:dyDescent="0.3">
      <c r="P912089" s="83"/>
    </row>
    <row r="912090" spans="16:16" x14ac:dyDescent="0.3">
      <c r="P912090" s="83"/>
    </row>
    <row r="912091" spans="16:16" x14ac:dyDescent="0.3">
      <c r="P912091" s="83"/>
    </row>
    <row r="912092" spans="16:16" x14ac:dyDescent="0.3">
      <c r="P912092" s="83"/>
    </row>
    <row r="912093" spans="16:16" x14ac:dyDescent="0.3">
      <c r="P912093" s="83"/>
    </row>
    <row r="912094" spans="16:16" x14ac:dyDescent="0.3">
      <c r="P912094" s="83"/>
    </row>
    <row r="912095" spans="16:16" x14ac:dyDescent="0.3">
      <c r="P912095" s="83"/>
    </row>
    <row r="912096" spans="16:16" x14ac:dyDescent="0.3">
      <c r="P912096" s="83"/>
    </row>
    <row r="912097" spans="16:16" x14ac:dyDescent="0.3">
      <c r="P912097" s="83"/>
    </row>
    <row r="912098" spans="16:16" x14ac:dyDescent="0.3">
      <c r="P912098" s="83"/>
    </row>
    <row r="912099" spans="16:16" x14ac:dyDescent="0.3">
      <c r="P912099" s="83"/>
    </row>
    <row r="912100" spans="16:16" x14ac:dyDescent="0.3">
      <c r="P912100" s="83"/>
    </row>
    <row r="912101" spans="16:16" x14ac:dyDescent="0.3">
      <c r="P912101" s="83"/>
    </row>
    <row r="912102" spans="16:16" x14ac:dyDescent="0.3">
      <c r="P912102" s="83"/>
    </row>
    <row r="912103" spans="16:16" x14ac:dyDescent="0.3">
      <c r="P912103" s="83"/>
    </row>
    <row r="912104" spans="16:16" x14ac:dyDescent="0.3">
      <c r="P912104" s="83"/>
    </row>
    <row r="912105" spans="16:16" x14ac:dyDescent="0.3">
      <c r="P912105" s="83"/>
    </row>
    <row r="912106" spans="16:16" x14ac:dyDescent="0.3">
      <c r="P912106" s="83"/>
    </row>
    <row r="912107" spans="16:16" x14ac:dyDescent="0.3">
      <c r="P912107" s="83"/>
    </row>
    <row r="912108" spans="16:16" x14ac:dyDescent="0.3">
      <c r="P912108" s="83"/>
    </row>
    <row r="912109" spans="16:16" x14ac:dyDescent="0.3">
      <c r="P912109" s="83"/>
    </row>
    <row r="912110" spans="16:16" x14ac:dyDescent="0.3">
      <c r="P912110" s="83"/>
    </row>
    <row r="912111" spans="16:16" x14ac:dyDescent="0.3">
      <c r="P912111" s="83"/>
    </row>
    <row r="912112" spans="16:16" x14ac:dyDescent="0.3">
      <c r="P912112" s="83"/>
    </row>
    <row r="912113" spans="16:16" x14ac:dyDescent="0.3">
      <c r="P912113" s="83"/>
    </row>
    <row r="912114" spans="16:16" x14ac:dyDescent="0.3">
      <c r="P912114" s="83"/>
    </row>
    <row r="912115" spans="16:16" x14ac:dyDescent="0.3">
      <c r="P912115" s="83"/>
    </row>
    <row r="912116" spans="16:16" x14ac:dyDescent="0.3">
      <c r="P912116" s="83"/>
    </row>
    <row r="912117" spans="16:16" x14ac:dyDescent="0.3">
      <c r="P912117" s="83"/>
    </row>
    <row r="912118" spans="16:16" x14ac:dyDescent="0.3">
      <c r="P912118" s="83"/>
    </row>
    <row r="912119" spans="16:16" x14ac:dyDescent="0.3">
      <c r="P912119" s="83"/>
    </row>
    <row r="912120" spans="16:16" x14ac:dyDescent="0.3">
      <c r="P912120" s="83"/>
    </row>
    <row r="912121" spans="16:16" x14ac:dyDescent="0.3">
      <c r="P912121" s="83"/>
    </row>
    <row r="912122" spans="16:16" x14ac:dyDescent="0.3">
      <c r="P912122" s="83"/>
    </row>
    <row r="912123" spans="16:16" x14ac:dyDescent="0.3">
      <c r="P912123" s="83"/>
    </row>
    <row r="912124" spans="16:16" x14ac:dyDescent="0.3">
      <c r="P912124" s="83"/>
    </row>
    <row r="912125" spans="16:16" x14ac:dyDescent="0.3">
      <c r="P912125" s="83"/>
    </row>
    <row r="912126" spans="16:16" x14ac:dyDescent="0.3">
      <c r="P912126" s="83"/>
    </row>
    <row r="912127" spans="16:16" x14ac:dyDescent="0.3">
      <c r="P912127" s="83"/>
    </row>
    <row r="912128" spans="16:16" x14ac:dyDescent="0.3">
      <c r="P912128" s="83"/>
    </row>
    <row r="912129" spans="16:16" x14ac:dyDescent="0.3">
      <c r="P912129" s="83"/>
    </row>
    <row r="912130" spans="16:16" x14ac:dyDescent="0.3">
      <c r="P912130" s="83"/>
    </row>
    <row r="912131" spans="16:16" x14ac:dyDescent="0.3">
      <c r="P912131" s="83"/>
    </row>
    <row r="912132" spans="16:16" x14ac:dyDescent="0.3">
      <c r="P912132" s="83"/>
    </row>
    <row r="912133" spans="16:16" x14ac:dyDescent="0.3">
      <c r="P912133" s="83"/>
    </row>
    <row r="912134" spans="16:16" x14ac:dyDescent="0.3">
      <c r="P912134" s="83"/>
    </row>
    <row r="912135" spans="16:16" x14ac:dyDescent="0.3">
      <c r="P912135" s="83"/>
    </row>
    <row r="912136" spans="16:16" x14ac:dyDescent="0.3">
      <c r="P912136" s="83"/>
    </row>
    <row r="912137" spans="16:16" x14ac:dyDescent="0.3">
      <c r="P912137" s="83"/>
    </row>
    <row r="912138" spans="16:16" x14ac:dyDescent="0.3">
      <c r="P912138" s="83"/>
    </row>
    <row r="912139" spans="16:16" x14ac:dyDescent="0.3">
      <c r="P912139" s="83"/>
    </row>
    <row r="912140" spans="16:16" x14ac:dyDescent="0.3">
      <c r="P912140" s="83"/>
    </row>
    <row r="912141" spans="16:16" x14ac:dyDescent="0.3">
      <c r="P912141" s="83"/>
    </row>
    <row r="912142" spans="16:16" x14ac:dyDescent="0.3">
      <c r="P912142" s="83"/>
    </row>
    <row r="912143" spans="16:16" x14ac:dyDescent="0.3">
      <c r="P912143" s="83"/>
    </row>
    <row r="912144" spans="16:16" x14ac:dyDescent="0.3">
      <c r="P912144" s="83"/>
    </row>
    <row r="912145" spans="16:16" x14ac:dyDescent="0.3">
      <c r="P912145" s="83"/>
    </row>
    <row r="912146" spans="16:16" x14ac:dyDescent="0.3">
      <c r="P912146" s="83"/>
    </row>
    <row r="912147" spans="16:16" x14ac:dyDescent="0.3">
      <c r="P912147" s="83"/>
    </row>
    <row r="912148" spans="16:16" x14ac:dyDescent="0.3">
      <c r="P912148" s="83"/>
    </row>
    <row r="912149" spans="16:16" x14ac:dyDescent="0.3">
      <c r="P912149" s="83"/>
    </row>
    <row r="912150" spans="16:16" x14ac:dyDescent="0.3">
      <c r="P912150" s="83"/>
    </row>
    <row r="912151" spans="16:16" x14ac:dyDescent="0.3">
      <c r="P912151" s="83"/>
    </row>
    <row r="912152" spans="16:16" x14ac:dyDescent="0.3">
      <c r="P912152" s="83"/>
    </row>
    <row r="912153" spans="16:16" x14ac:dyDescent="0.3">
      <c r="P912153" s="83"/>
    </row>
    <row r="912154" spans="16:16" x14ac:dyDescent="0.3">
      <c r="P912154" s="83"/>
    </row>
    <row r="912155" spans="16:16" x14ac:dyDescent="0.3">
      <c r="P912155" s="83"/>
    </row>
    <row r="912156" spans="16:16" x14ac:dyDescent="0.3">
      <c r="P912156" s="83"/>
    </row>
    <row r="912157" spans="16:16" x14ac:dyDescent="0.3">
      <c r="P912157" s="83"/>
    </row>
    <row r="912158" spans="16:16" x14ac:dyDescent="0.3">
      <c r="P912158" s="83"/>
    </row>
    <row r="912159" spans="16:16" x14ac:dyDescent="0.3">
      <c r="P912159" s="83"/>
    </row>
    <row r="912160" spans="16:16" x14ac:dyDescent="0.3">
      <c r="P912160" s="83"/>
    </row>
    <row r="912161" spans="16:16" x14ac:dyDescent="0.3">
      <c r="P912161" s="83"/>
    </row>
    <row r="912162" spans="16:16" x14ac:dyDescent="0.3">
      <c r="P912162" s="83"/>
    </row>
    <row r="912163" spans="16:16" x14ac:dyDescent="0.3">
      <c r="P912163" s="83"/>
    </row>
    <row r="912164" spans="16:16" x14ac:dyDescent="0.3">
      <c r="P912164" s="83"/>
    </row>
    <row r="912165" spans="16:16" x14ac:dyDescent="0.3">
      <c r="P912165" s="83"/>
    </row>
    <row r="912166" spans="16:16" x14ac:dyDescent="0.3">
      <c r="P912166" s="83"/>
    </row>
    <row r="912167" spans="16:16" x14ac:dyDescent="0.3">
      <c r="P912167" s="83"/>
    </row>
    <row r="912168" spans="16:16" x14ac:dyDescent="0.3">
      <c r="P912168" s="83"/>
    </row>
    <row r="912169" spans="16:16" x14ac:dyDescent="0.3">
      <c r="P912169" s="83"/>
    </row>
    <row r="912170" spans="16:16" x14ac:dyDescent="0.3">
      <c r="P912170" s="83"/>
    </row>
    <row r="912171" spans="16:16" x14ac:dyDescent="0.3">
      <c r="P912171" s="83"/>
    </row>
    <row r="912172" spans="16:16" x14ac:dyDescent="0.3">
      <c r="P912172" s="83"/>
    </row>
    <row r="912173" spans="16:16" x14ac:dyDescent="0.3">
      <c r="P912173" s="83"/>
    </row>
    <row r="912174" spans="16:16" x14ac:dyDescent="0.3">
      <c r="P912174" s="83"/>
    </row>
    <row r="912175" spans="16:16" x14ac:dyDescent="0.3">
      <c r="P912175" s="83"/>
    </row>
    <row r="912176" spans="16:16" x14ac:dyDescent="0.3">
      <c r="P912176" s="83"/>
    </row>
    <row r="912177" spans="16:16" x14ac:dyDescent="0.3">
      <c r="P912177" s="83"/>
    </row>
    <row r="912178" spans="16:16" x14ac:dyDescent="0.3">
      <c r="P912178" s="83"/>
    </row>
    <row r="912179" spans="16:16" x14ac:dyDescent="0.3">
      <c r="P912179" s="83"/>
    </row>
    <row r="912180" spans="16:16" x14ac:dyDescent="0.3">
      <c r="P912180" s="83"/>
    </row>
    <row r="912181" spans="16:16" x14ac:dyDescent="0.3">
      <c r="P912181" s="83"/>
    </row>
    <row r="912182" spans="16:16" x14ac:dyDescent="0.3">
      <c r="P912182" s="83"/>
    </row>
    <row r="912183" spans="16:16" x14ac:dyDescent="0.3">
      <c r="P912183" s="83"/>
    </row>
    <row r="912184" spans="16:16" x14ac:dyDescent="0.3">
      <c r="P912184" s="83"/>
    </row>
    <row r="912185" spans="16:16" x14ac:dyDescent="0.3">
      <c r="P912185" s="83"/>
    </row>
    <row r="912186" spans="16:16" x14ac:dyDescent="0.3">
      <c r="P912186" s="83"/>
    </row>
    <row r="912187" spans="16:16" x14ac:dyDescent="0.3">
      <c r="P912187" s="83"/>
    </row>
    <row r="912188" spans="16:16" x14ac:dyDescent="0.3">
      <c r="P912188" s="83"/>
    </row>
    <row r="912189" spans="16:16" x14ac:dyDescent="0.3">
      <c r="P912189" s="83"/>
    </row>
    <row r="912190" spans="16:16" x14ac:dyDescent="0.3">
      <c r="P912190" s="83"/>
    </row>
    <row r="912191" spans="16:16" x14ac:dyDescent="0.3">
      <c r="P912191" s="83"/>
    </row>
    <row r="912192" spans="16:16" x14ac:dyDescent="0.3">
      <c r="P912192" s="83"/>
    </row>
    <row r="912193" spans="16:16" x14ac:dyDescent="0.3">
      <c r="P912193" s="83"/>
    </row>
    <row r="912194" spans="16:16" x14ac:dyDescent="0.3">
      <c r="P912194" s="83"/>
    </row>
    <row r="912195" spans="16:16" x14ac:dyDescent="0.3">
      <c r="P912195" s="83"/>
    </row>
    <row r="912196" spans="16:16" x14ac:dyDescent="0.3">
      <c r="P912196" s="83"/>
    </row>
    <row r="912197" spans="16:16" x14ac:dyDescent="0.3">
      <c r="P912197" s="83"/>
    </row>
    <row r="912198" spans="16:16" x14ac:dyDescent="0.3">
      <c r="P912198" s="83"/>
    </row>
    <row r="912199" spans="16:16" x14ac:dyDescent="0.3">
      <c r="P912199" s="83"/>
    </row>
    <row r="912200" spans="16:16" x14ac:dyDescent="0.3">
      <c r="P912200" s="83"/>
    </row>
    <row r="912201" spans="16:16" x14ac:dyDescent="0.3">
      <c r="P912201" s="83"/>
    </row>
    <row r="912202" spans="16:16" x14ac:dyDescent="0.3">
      <c r="P912202" s="83"/>
    </row>
    <row r="912203" spans="16:16" x14ac:dyDescent="0.3">
      <c r="P912203" s="83"/>
    </row>
    <row r="912204" spans="16:16" x14ac:dyDescent="0.3">
      <c r="P912204" s="83"/>
    </row>
    <row r="912205" spans="16:16" x14ac:dyDescent="0.3">
      <c r="P912205" s="83"/>
    </row>
    <row r="912206" spans="16:16" x14ac:dyDescent="0.3">
      <c r="P912206" s="83"/>
    </row>
    <row r="912207" spans="16:16" x14ac:dyDescent="0.3">
      <c r="P912207" s="83"/>
    </row>
    <row r="912208" spans="16:16" x14ac:dyDescent="0.3">
      <c r="P912208" s="83"/>
    </row>
    <row r="912209" spans="16:16" x14ac:dyDescent="0.3">
      <c r="P912209" s="83"/>
    </row>
    <row r="912210" spans="16:16" x14ac:dyDescent="0.3">
      <c r="P912210" s="83"/>
    </row>
    <row r="912211" spans="16:16" x14ac:dyDescent="0.3">
      <c r="P912211" s="83"/>
    </row>
    <row r="912212" spans="16:16" x14ac:dyDescent="0.3">
      <c r="P912212" s="83"/>
    </row>
    <row r="912213" spans="16:16" x14ac:dyDescent="0.3">
      <c r="P912213" s="83"/>
    </row>
    <row r="912214" spans="16:16" x14ac:dyDescent="0.3">
      <c r="P912214" s="83"/>
    </row>
    <row r="912215" spans="16:16" x14ac:dyDescent="0.3">
      <c r="P912215" s="83"/>
    </row>
    <row r="912216" spans="16:16" x14ac:dyDescent="0.3">
      <c r="P912216" s="83"/>
    </row>
    <row r="912217" spans="16:16" x14ac:dyDescent="0.3">
      <c r="P912217" s="83"/>
    </row>
    <row r="912218" spans="16:16" x14ac:dyDescent="0.3">
      <c r="P912218" s="83"/>
    </row>
    <row r="912219" spans="16:16" x14ac:dyDescent="0.3">
      <c r="P912219" s="83"/>
    </row>
    <row r="912220" spans="16:16" x14ac:dyDescent="0.3">
      <c r="P912220" s="83"/>
    </row>
    <row r="912221" spans="16:16" x14ac:dyDescent="0.3">
      <c r="P912221" s="83"/>
    </row>
    <row r="912222" spans="16:16" x14ac:dyDescent="0.3">
      <c r="P912222" s="83"/>
    </row>
    <row r="912223" spans="16:16" x14ac:dyDescent="0.3">
      <c r="P912223" s="83"/>
    </row>
    <row r="912224" spans="16:16" x14ac:dyDescent="0.3">
      <c r="P912224" s="83"/>
    </row>
    <row r="912225" spans="16:16" x14ac:dyDescent="0.3">
      <c r="P912225" s="83"/>
    </row>
    <row r="912226" spans="16:16" x14ac:dyDescent="0.3">
      <c r="P912226" s="83"/>
    </row>
    <row r="912227" spans="16:16" x14ac:dyDescent="0.3">
      <c r="P912227" s="83"/>
    </row>
    <row r="912228" spans="16:16" x14ac:dyDescent="0.3">
      <c r="P912228" s="83"/>
    </row>
    <row r="912229" spans="16:16" x14ac:dyDescent="0.3">
      <c r="P912229" s="83"/>
    </row>
    <row r="912230" spans="16:16" x14ac:dyDescent="0.3">
      <c r="P912230" s="83"/>
    </row>
    <row r="912231" spans="16:16" x14ac:dyDescent="0.3">
      <c r="P912231" s="83"/>
    </row>
    <row r="912232" spans="16:16" x14ac:dyDescent="0.3">
      <c r="P912232" s="83"/>
    </row>
    <row r="912233" spans="16:16" x14ac:dyDescent="0.3">
      <c r="P912233" s="83"/>
    </row>
    <row r="912234" spans="16:16" x14ac:dyDescent="0.3">
      <c r="P912234" s="83"/>
    </row>
    <row r="912235" spans="16:16" x14ac:dyDescent="0.3">
      <c r="P912235" s="83"/>
    </row>
    <row r="912236" spans="16:16" x14ac:dyDescent="0.3">
      <c r="P912236" s="83"/>
    </row>
    <row r="912237" spans="16:16" x14ac:dyDescent="0.3">
      <c r="P912237" s="83"/>
    </row>
    <row r="912238" spans="16:16" x14ac:dyDescent="0.3">
      <c r="P912238" s="83"/>
    </row>
    <row r="912239" spans="16:16" x14ac:dyDescent="0.3">
      <c r="P912239" s="83"/>
    </row>
    <row r="912240" spans="16:16" x14ac:dyDescent="0.3">
      <c r="P912240" s="83"/>
    </row>
    <row r="912241" spans="16:16" x14ac:dyDescent="0.3">
      <c r="P912241" s="83"/>
    </row>
    <row r="912242" spans="16:16" x14ac:dyDescent="0.3">
      <c r="P912242" s="83"/>
    </row>
    <row r="912243" spans="16:16" x14ac:dyDescent="0.3">
      <c r="P912243" s="83"/>
    </row>
    <row r="912244" spans="16:16" x14ac:dyDescent="0.3">
      <c r="P912244" s="83"/>
    </row>
    <row r="912245" spans="16:16" x14ac:dyDescent="0.3">
      <c r="P912245" s="83"/>
    </row>
    <row r="912246" spans="16:16" x14ac:dyDescent="0.3">
      <c r="P912246" s="83"/>
    </row>
    <row r="912247" spans="16:16" x14ac:dyDescent="0.3">
      <c r="P912247" s="83"/>
    </row>
    <row r="912248" spans="16:16" x14ac:dyDescent="0.3">
      <c r="P912248" s="83"/>
    </row>
    <row r="912249" spans="16:16" x14ac:dyDescent="0.3">
      <c r="P912249" s="83"/>
    </row>
    <row r="912250" spans="16:16" x14ac:dyDescent="0.3">
      <c r="P912250" s="83"/>
    </row>
    <row r="912251" spans="16:16" x14ac:dyDescent="0.3">
      <c r="P912251" s="83"/>
    </row>
    <row r="912252" spans="16:16" x14ac:dyDescent="0.3">
      <c r="P912252" s="83"/>
    </row>
    <row r="912253" spans="16:16" x14ac:dyDescent="0.3">
      <c r="P912253" s="83"/>
    </row>
    <row r="912254" spans="16:16" x14ac:dyDescent="0.3">
      <c r="P912254" s="83"/>
    </row>
    <row r="912255" spans="16:16" x14ac:dyDescent="0.3">
      <c r="P912255" s="83"/>
    </row>
    <row r="912256" spans="16:16" x14ac:dyDescent="0.3">
      <c r="P912256" s="83"/>
    </row>
    <row r="912257" spans="16:16" x14ac:dyDescent="0.3">
      <c r="P912257" s="83"/>
    </row>
    <row r="912258" spans="16:16" x14ac:dyDescent="0.3">
      <c r="P912258" s="83"/>
    </row>
    <row r="912259" spans="16:16" x14ac:dyDescent="0.3">
      <c r="P912259" s="83"/>
    </row>
    <row r="912260" spans="16:16" x14ac:dyDescent="0.3">
      <c r="P912260" s="83"/>
    </row>
    <row r="912261" spans="16:16" x14ac:dyDescent="0.3">
      <c r="P912261" s="83"/>
    </row>
    <row r="912262" spans="16:16" x14ac:dyDescent="0.3">
      <c r="P912262" s="83"/>
    </row>
    <row r="912263" spans="16:16" x14ac:dyDescent="0.3">
      <c r="P912263" s="83"/>
    </row>
    <row r="912264" spans="16:16" x14ac:dyDescent="0.3">
      <c r="P912264" s="83"/>
    </row>
    <row r="912265" spans="16:16" x14ac:dyDescent="0.3">
      <c r="P912265" s="83"/>
    </row>
    <row r="912266" spans="16:16" x14ac:dyDescent="0.3">
      <c r="P912266" s="83"/>
    </row>
    <row r="912267" spans="16:16" x14ac:dyDescent="0.3">
      <c r="P912267" s="83"/>
    </row>
    <row r="912268" spans="16:16" x14ac:dyDescent="0.3">
      <c r="P912268" s="83"/>
    </row>
    <row r="912269" spans="16:16" x14ac:dyDescent="0.3">
      <c r="P912269" s="83"/>
    </row>
    <row r="912270" spans="16:16" x14ac:dyDescent="0.3">
      <c r="P912270" s="83"/>
    </row>
    <row r="912271" spans="16:16" x14ac:dyDescent="0.3">
      <c r="P912271" s="83"/>
    </row>
    <row r="912272" spans="16:16" x14ac:dyDescent="0.3">
      <c r="P912272" s="83"/>
    </row>
    <row r="912273" spans="16:16" x14ac:dyDescent="0.3">
      <c r="P912273" s="83"/>
    </row>
    <row r="912274" spans="16:16" x14ac:dyDescent="0.3">
      <c r="P912274" s="83"/>
    </row>
    <row r="912275" spans="16:16" x14ac:dyDescent="0.3">
      <c r="P912275" s="83"/>
    </row>
    <row r="912276" spans="16:16" x14ac:dyDescent="0.3">
      <c r="P912276" s="83"/>
    </row>
    <row r="912277" spans="16:16" x14ac:dyDescent="0.3">
      <c r="P912277" s="83"/>
    </row>
    <row r="912278" spans="16:16" x14ac:dyDescent="0.3">
      <c r="P912278" s="83"/>
    </row>
    <row r="912279" spans="16:16" x14ac:dyDescent="0.3">
      <c r="P912279" s="83"/>
    </row>
    <row r="912280" spans="16:16" x14ac:dyDescent="0.3">
      <c r="P912280" s="83"/>
    </row>
    <row r="912281" spans="16:16" x14ac:dyDescent="0.3">
      <c r="P912281" s="83"/>
    </row>
    <row r="912282" spans="16:16" x14ac:dyDescent="0.3">
      <c r="P912282" s="83"/>
    </row>
    <row r="912283" spans="16:16" x14ac:dyDescent="0.3">
      <c r="P912283" s="83"/>
    </row>
    <row r="912284" spans="16:16" x14ac:dyDescent="0.3">
      <c r="P912284" s="83"/>
    </row>
    <row r="912285" spans="16:16" x14ac:dyDescent="0.3">
      <c r="P912285" s="83"/>
    </row>
    <row r="912286" spans="16:16" x14ac:dyDescent="0.3">
      <c r="P912286" s="83"/>
    </row>
    <row r="912287" spans="16:16" x14ac:dyDescent="0.3">
      <c r="P912287" s="83"/>
    </row>
    <row r="912288" spans="16:16" x14ac:dyDescent="0.3">
      <c r="P912288" s="83"/>
    </row>
    <row r="912289" spans="16:16" x14ac:dyDescent="0.3">
      <c r="P912289" s="83"/>
    </row>
    <row r="912290" spans="16:16" x14ac:dyDescent="0.3">
      <c r="P912290" s="83"/>
    </row>
    <row r="912291" spans="16:16" x14ac:dyDescent="0.3">
      <c r="P912291" s="83"/>
    </row>
    <row r="912292" spans="16:16" x14ac:dyDescent="0.3">
      <c r="P912292" s="83"/>
    </row>
    <row r="912293" spans="16:16" x14ac:dyDescent="0.3">
      <c r="P912293" s="83"/>
    </row>
    <row r="912294" spans="16:16" x14ac:dyDescent="0.3">
      <c r="P912294" s="83"/>
    </row>
    <row r="912295" spans="16:16" x14ac:dyDescent="0.3">
      <c r="P912295" s="83"/>
    </row>
    <row r="912296" spans="16:16" x14ac:dyDescent="0.3">
      <c r="P912296" s="83"/>
    </row>
    <row r="912297" spans="16:16" x14ac:dyDescent="0.3">
      <c r="P912297" s="83"/>
    </row>
    <row r="912298" spans="16:16" x14ac:dyDescent="0.3">
      <c r="P912298" s="83"/>
    </row>
    <row r="912299" spans="16:16" x14ac:dyDescent="0.3">
      <c r="P912299" s="83"/>
    </row>
    <row r="912300" spans="16:16" x14ac:dyDescent="0.3">
      <c r="P912300" s="83"/>
    </row>
    <row r="912301" spans="16:16" x14ac:dyDescent="0.3">
      <c r="P912301" s="83"/>
    </row>
    <row r="912302" spans="16:16" x14ac:dyDescent="0.3">
      <c r="P912302" s="83"/>
    </row>
    <row r="912303" spans="16:16" x14ac:dyDescent="0.3">
      <c r="P912303" s="83"/>
    </row>
    <row r="912304" spans="16:16" x14ac:dyDescent="0.3">
      <c r="P912304" s="83"/>
    </row>
    <row r="912305" spans="16:16" x14ac:dyDescent="0.3">
      <c r="P912305" s="83"/>
    </row>
    <row r="912306" spans="16:16" x14ac:dyDescent="0.3">
      <c r="P912306" s="83"/>
    </row>
    <row r="912307" spans="16:16" x14ac:dyDescent="0.3">
      <c r="P912307" s="83"/>
    </row>
    <row r="912308" spans="16:16" x14ac:dyDescent="0.3">
      <c r="P912308" s="83"/>
    </row>
    <row r="912309" spans="16:16" x14ac:dyDescent="0.3">
      <c r="P912309" s="83"/>
    </row>
    <row r="912310" spans="16:16" x14ac:dyDescent="0.3">
      <c r="P912310" s="83"/>
    </row>
    <row r="912311" spans="16:16" x14ac:dyDescent="0.3">
      <c r="P912311" s="83"/>
    </row>
    <row r="912312" spans="16:16" x14ac:dyDescent="0.3">
      <c r="P912312" s="83"/>
    </row>
    <row r="912313" spans="16:16" x14ac:dyDescent="0.3">
      <c r="P912313" s="83"/>
    </row>
    <row r="912314" spans="16:16" x14ac:dyDescent="0.3">
      <c r="P912314" s="83"/>
    </row>
    <row r="912315" spans="16:16" x14ac:dyDescent="0.3">
      <c r="P912315" s="83"/>
    </row>
    <row r="912316" spans="16:16" x14ac:dyDescent="0.3">
      <c r="P912316" s="83"/>
    </row>
    <row r="912317" spans="16:16" x14ac:dyDescent="0.3">
      <c r="P912317" s="83"/>
    </row>
    <row r="912318" spans="16:16" x14ac:dyDescent="0.3">
      <c r="P912318" s="83"/>
    </row>
    <row r="912319" spans="16:16" x14ac:dyDescent="0.3">
      <c r="P912319" s="83"/>
    </row>
    <row r="912320" spans="16:16" x14ac:dyDescent="0.3">
      <c r="P912320" s="83"/>
    </row>
    <row r="912321" spans="16:16" x14ac:dyDescent="0.3">
      <c r="P912321" s="83"/>
    </row>
    <row r="912322" spans="16:16" x14ac:dyDescent="0.3">
      <c r="P912322" s="83"/>
    </row>
    <row r="912323" spans="16:16" x14ac:dyDescent="0.3">
      <c r="P912323" s="83"/>
    </row>
    <row r="912324" spans="16:16" x14ac:dyDescent="0.3">
      <c r="P912324" s="83"/>
    </row>
    <row r="912325" spans="16:16" x14ac:dyDescent="0.3">
      <c r="P912325" s="83"/>
    </row>
    <row r="912326" spans="16:16" x14ac:dyDescent="0.3">
      <c r="P912326" s="83"/>
    </row>
    <row r="912327" spans="16:16" x14ac:dyDescent="0.3">
      <c r="P912327" s="83"/>
    </row>
    <row r="912328" spans="16:16" x14ac:dyDescent="0.3">
      <c r="P912328" s="83"/>
    </row>
    <row r="912329" spans="16:16" x14ac:dyDescent="0.3">
      <c r="P912329" s="83"/>
    </row>
    <row r="912330" spans="16:16" x14ac:dyDescent="0.3">
      <c r="P912330" s="83"/>
    </row>
    <row r="912331" spans="16:16" x14ac:dyDescent="0.3">
      <c r="P912331" s="83"/>
    </row>
    <row r="912332" spans="16:16" x14ac:dyDescent="0.3">
      <c r="P912332" s="83"/>
    </row>
    <row r="912333" spans="16:16" x14ac:dyDescent="0.3">
      <c r="P912333" s="83"/>
    </row>
    <row r="912334" spans="16:16" x14ac:dyDescent="0.3">
      <c r="P912334" s="83"/>
    </row>
    <row r="912335" spans="16:16" x14ac:dyDescent="0.3">
      <c r="P912335" s="83"/>
    </row>
    <row r="912336" spans="16:16" x14ac:dyDescent="0.3">
      <c r="P912336" s="83"/>
    </row>
    <row r="912337" spans="16:16" x14ac:dyDescent="0.3">
      <c r="P912337" s="83"/>
    </row>
    <row r="912338" spans="16:16" x14ac:dyDescent="0.3">
      <c r="P912338" s="83"/>
    </row>
    <row r="912339" spans="16:16" x14ac:dyDescent="0.3">
      <c r="P912339" s="83"/>
    </row>
    <row r="912340" spans="16:16" x14ac:dyDescent="0.3">
      <c r="P912340" s="83"/>
    </row>
    <row r="912341" spans="16:16" x14ac:dyDescent="0.3">
      <c r="P912341" s="83"/>
    </row>
    <row r="912342" spans="16:16" x14ac:dyDescent="0.3">
      <c r="P912342" s="83"/>
    </row>
    <row r="912343" spans="16:16" x14ac:dyDescent="0.3">
      <c r="P912343" s="83"/>
    </row>
    <row r="912344" spans="16:16" x14ac:dyDescent="0.3">
      <c r="P912344" s="83"/>
    </row>
    <row r="912345" spans="16:16" x14ac:dyDescent="0.3">
      <c r="P912345" s="83"/>
    </row>
    <row r="912346" spans="16:16" x14ac:dyDescent="0.3">
      <c r="P912346" s="83"/>
    </row>
    <row r="912347" spans="16:16" x14ac:dyDescent="0.3">
      <c r="P912347" s="83"/>
    </row>
    <row r="912348" spans="16:16" x14ac:dyDescent="0.3">
      <c r="P912348" s="83"/>
    </row>
    <row r="912349" spans="16:16" x14ac:dyDescent="0.3">
      <c r="P912349" s="83"/>
    </row>
    <row r="912350" spans="16:16" x14ac:dyDescent="0.3">
      <c r="P912350" s="83"/>
    </row>
    <row r="912351" spans="16:16" x14ac:dyDescent="0.3">
      <c r="P912351" s="83"/>
    </row>
    <row r="912352" spans="16:16" x14ac:dyDescent="0.3">
      <c r="P912352" s="83"/>
    </row>
    <row r="912353" spans="16:16" x14ac:dyDescent="0.3">
      <c r="P912353" s="83"/>
    </row>
    <row r="912354" spans="16:16" x14ac:dyDescent="0.3">
      <c r="P912354" s="83"/>
    </row>
    <row r="912355" spans="16:16" x14ac:dyDescent="0.3">
      <c r="P912355" s="83"/>
    </row>
    <row r="912356" spans="16:16" x14ac:dyDescent="0.3">
      <c r="P912356" s="83"/>
    </row>
    <row r="912357" spans="16:16" x14ac:dyDescent="0.3">
      <c r="P912357" s="83"/>
    </row>
    <row r="912358" spans="16:16" x14ac:dyDescent="0.3">
      <c r="P912358" s="83"/>
    </row>
    <row r="912359" spans="16:16" x14ac:dyDescent="0.3">
      <c r="P912359" s="83"/>
    </row>
    <row r="912360" spans="16:16" x14ac:dyDescent="0.3">
      <c r="P912360" s="83"/>
    </row>
    <row r="912361" spans="16:16" x14ac:dyDescent="0.3">
      <c r="P912361" s="83"/>
    </row>
    <row r="912362" spans="16:16" x14ac:dyDescent="0.3">
      <c r="P912362" s="83"/>
    </row>
    <row r="912363" spans="16:16" x14ac:dyDescent="0.3">
      <c r="P912363" s="83"/>
    </row>
    <row r="912364" spans="16:16" x14ac:dyDescent="0.3">
      <c r="P912364" s="83"/>
    </row>
    <row r="912365" spans="16:16" x14ac:dyDescent="0.3">
      <c r="P912365" s="83"/>
    </row>
    <row r="912366" spans="16:16" x14ac:dyDescent="0.3">
      <c r="P912366" s="83"/>
    </row>
    <row r="912367" spans="16:16" x14ac:dyDescent="0.3">
      <c r="P912367" s="83"/>
    </row>
    <row r="912368" spans="16:16" x14ac:dyDescent="0.3">
      <c r="P912368" s="83"/>
    </row>
    <row r="912369" spans="16:16" x14ac:dyDescent="0.3">
      <c r="P912369" s="83"/>
    </row>
    <row r="912370" spans="16:16" x14ac:dyDescent="0.3">
      <c r="P912370" s="83"/>
    </row>
    <row r="912371" spans="16:16" x14ac:dyDescent="0.3">
      <c r="P912371" s="83"/>
    </row>
    <row r="912372" spans="16:16" x14ac:dyDescent="0.3">
      <c r="P912372" s="83"/>
    </row>
    <row r="912373" spans="16:16" x14ac:dyDescent="0.3">
      <c r="P912373" s="83"/>
    </row>
    <row r="912374" spans="16:16" x14ac:dyDescent="0.3">
      <c r="P912374" s="83"/>
    </row>
    <row r="912375" spans="16:16" x14ac:dyDescent="0.3">
      <c r="P912375" s="83"/>
    </row>
    <row r="912376" spans="16:16" x14ac:dyDescent="0.3">
      <c r="P912376" s="83"/>
    </row>
    <row r="912377" spans="16:16" x14ac:dyDescent="0.3">
      <c r="P912377" s="83"/>
    </row>
    <row r="912378" spans="16:16" x14ac:dyDescent="0.3">
      <c r="P912378" s="83"/>
    </row>
    <row r="912379" spans="16:16" x14ac:dyDescent="0.3">
      <c r="P912379" s="83"/>
    </row>
    <row r="912380" spans="16:16" x14ac:dyDescent="0.3">
      <c r="P912380" s="83"/>
    </row>
    <row r="912381" spans="16:16" x14ac:dyDescent="0.3">
      <c r="P912381" s="83"/>
    </row>
    <row r="912382" spans="16:16" x14ac:dyDescent="0.3">
      <c r="P912382" s="83"/>
    </row>
    <row r="912383" spans="16:16" x14ac:dyDescent="0.3">
      <c r="P912383" s="83"/>
    </row>
    <row r="912384" spans="16:16" x14ac:dyDescent="0.3">
      <c r="P912384" s="83"/>
    </row>
    <row r="912385" spans="16:16" x14ac:dyDescent="0.3">
      <c r="P912385" s="83"/>
    </row>
    <row r="912386" spans="16:16" x14ac:dyDescent="0.3">
      <c r="P912386" s="83"/>
    </row>
    <row r="912387" spans="16:16" x14ac:dyDescent="0.3">
      <c r="P912387" s="83"/>
    </row>
    <row r="912388" spans="16:16" x14ac:dyDescent="0.3">
      <c r="P912388" s="83"/>
    </row>
    <row r="912389" spans="16:16" x14ac:dyDescent="0.3">
      <c r="P912389" s="83"/>
    </row>
    <row r="912390" spans="16:16" x14ac:dyDescent="0.3">
      <c r="P912390" s="83"/>
    </row>
    <row r="912391" spans="16:16" x14ac:dyDescent="0.3">
      <c r="P912391" s="83"/>
    </row>
    <row r="912392" spans="16:16" x14ac:dyDescent="0.3">
      <c r="P912392" s="83"/>
    </row>
    <row r="912393" spans="16:16" x14ac:dyDescent="0.3">
      <c r="P912393" s="83"/>
    </row>
    <row r="912394" spans="16:16" x14ac:dyDescent="0.3">
      <c r="P912394" s="83"/>
    </row>
    <row r="912395" spans="16:16" x14ac:dyDescent="0.3">
      <c r="P912395" s="83"/>
    </row>
    <row r="912396" spans="16:16" x14ac:dyDescent="0.3">
      <c r="P912396" s="83"/>
    </row>
    <row r="912397" spans="16:16" x14ac:dyDescent="0.3">
      <c r="P912397" s="83"/>
    </row>
    <row r="912398" spans="16:16" x14ac:dyDescent="0.3">
      <c r="P912398" s="83"/>
    </row>
    <row r="912399" spans="16:16" x14ac:dyDescent="0.3">
      <c r="P912399" s="83"/>
    </row>
    <row r="912400" spans="16:16" x14ac:dyDescent="0.3">
      <c r="P912400" s="83"/>
    </row>
    <row r="912401" spans="16:16" x14ac:dyDescent="0.3">
      <c r="P912401" s="83"/>
    </row>
    <row r="912402" spans="16:16" x14ac:dyDescent="0.3">
      <c r="P912402" s="83"/>
    </row>
    <row r="912403" spans="16:16" x14ac:dyDescent="0.3">
      <c r="P912403" s="83"/>
    </row>
    <row r="912404" spans="16:16" x14ac:dyDescent="0.3">
      <c r="P912404" s="83"/>
    </row>
    <row r="912405" spans="16:16" x14ac:dyDescent="0.3">
      <c r="P912405" s="83"/>
    </row>
    <row r="912406" spans="16:16" x14ac:dyDescent="0.3">
      <c r="P912406" s="83"/>
    </row>
    <row r="912407" spans="16:16" x14ac:dyDescent="0.3">
      <c r="P912407" s="83"/>
    </row>
    <row r="912408" spans="16:16" x14ac:dyDescent="0.3">
      <c r="P912408" s="83"/>
    </row>
    <row r="912409" spans="16:16" x14ac:dyDescent="0.3">
      <c r="P912409" s="83"/>
    </row>
    <row r="912410" spans="16:16" x14ac:dyDescent="0.3">
      <c r="P912410" s="83"/>
    </row>
    <row r="912411" spans="16:16" x14ac:dyDescent="0.3">
      <c r="P912411" s="83"/>
    </row>
    <row r="912412" spans="16:16" x14ac:dyDescent="0.3">
      <c r="P912412" s="83"/>
    </row>
    <row r="912413" spans="16:16" x14ac:dyDescent="0.3">
      <c r="P912413" s="83"/>
    </row>
    <row r="912414" spans="16:16" x14ac:dyDescent="0.3">
      <c r="P912414" s="83"/>
    </row>
    <row r="912415" spans="16:16" x14ac:dyDescent="0.3">
      <c r="P912415" s="83"/>
    </row>
    <row r="912416" spans="16:16" x14ac:dyDescent="0.3">
      <c r="P912416" s="83"/>
    </row>
    <row r="912417" spans="16:16" x14ac:dyDescent="0.3">
      <c r="P912417" s="83"/>
    </row>
    <row r="912418" spans="16:16" x14ac:dyDescent="0.3">
      <c r="P912418" s="83"/>
    </row>
    <row r="912419" spans="16:16" x14ac:dyDescent="0.3">
      <c r="P912419" s="83"/>
    </row>
    <row r="912420" spans="16:16" x14ac:dyDescent="0.3">
      <c r="P912420" s="83"/>
    </row>
    <row r="912421" spans="16:16" x14ac:dyDescent="0.3">
      <c r="P912421" s="83"/>
    </row>
    <row r="912422" spans="16:16" x14ac:dyDescent="0.3">
      <c r="P912422" s="83"/>
    </row>
    <row r="912423" spans="16:16" x14ac:dyDescent="0.3">
      <c r="P912423" s="83"/>
    </row>
    <row r="912424" spans="16:16" x14ac:dyDescent="0.3">
      <c r="P912424" s="83"/>
    </row>
    <row r="912425" spans="16:16" x14ac:dyDescent="0.3">
      <c r="P912425" s="83"/>
    </row>
    <row r="912426" spans="16:16" x14ac:dyDescent="0.3">
      <c r="P912426" s="83"/>
    </row>
    <row r="912427" spans="16:16" x14ac:dyDescent="0.3">
      <c r="P912427" s="83"/>
    </row>
    <row r="912428" spans="16:16" x14ac:dyDescent="0.3">
      <c r="P912428" s="83"/>
    </row>
    <row r="912429" spans="16:16" x14ac:dyDescent="0.3">
      <c r="P912429" s="83"/>
    </row>
    <row r="912430" spans="16:16" x14ac:dyDescent="0.3">
      <c r="P912430" s="83"/>
    </row>
    <row r="912431" spans="16:16" x14ac:dyDescent="0.3">
      <c r="P912431" s="83"/>
    </row>
    <row r="912432" spans="16:16" x14ac:dyDescent="0.3">
      <c r="P912432" s="83"/>
    </row>
    <row r="912433" spans="16:16" x14ac:dyDescent="0.3">
      <c r="P912433" s="83"/>
    </row>
    <row r="912434" spans="16:16" x14ac:dyDescent="0.3">
      <c r="P912434" s="83"/>
    </row>
    <row r="912435" spans="16:16" x14ac:dyDescent="0.3">
      <c r="P912435" s="83"/>
    </row>
    <row r="912436" spans="16:16" x14ac:dyDescent="0.3">
      <c r="P912436" s="83"/>
    </row>
    <row r="912437" spans="16:16" x14ac:dyDescent="0.3">
      <c r="P912437" s="83"/>
    </row>
    <row r="912438" spans="16:16" x14ac:dyDescent="0.3">
      <c r="P912438" s="83"/>
    </row>
    <row r="912439" spans="16:16" x14ac:dyDescent="0.3">
      <c r="P912439" s="83"/>
    </row>
    <row r="912440" spans="16:16" x14ac:dyDescent="0.3">
      <c r="P912440" s="83"/>
    </row>
    <row r="912441" spans="16:16" x14ac:dyDescent="0.3">
      <c r="P912441" s="83"/>
    </row>
    <row r="912442" spans="16:16" x14ac:dyDescent="0.3">
      <c r="P912442" s="83"/>
    </row>
    <row r="912443" spans="16:16" x14ac:dyDescent="0.3">
      <c r="P912443" s="83"/>
    </row>
    <row r="912444" spans="16:16" x14ac:dyDescent="0.3">
      <c r="P912444" s="83"/>
    </row>
    <row r="912445" spans="16:16" x14ac:dyDescent="0.3">
      <c r="P912445" s="83"/>
    </row>
    <row r="912446" spans="16:16" x14ac:dyDescent="0.3">
      <c r="P912446" s="83"/>
    </row>
    <row r="912447" spans="16:16" x14ac:dyDescent="0.3">
      <c r="P912447" s="83"/>
    </row>
    <row r="912448" spans="16:16" x14ac:dyDescent="0.3">
      <c r="P912448" s="83"/>
    </row>
    <row r="912449" spans="16:16" x14ac:dyDescent="0.3">
      <c r="P912449" s="83"/>
    </row>
    <row r="912450" spans="16:16" x14ac:dyDescent="0.3">
      <c r="P912450" s="83"/>
    </row>
    <row r="912451" spans="16:16" x14ac:dyDescent="0.3">
      <c r="P912451" s="83"/>
    </row>
    <row r="912452" spans="16:16" x14ac:dyDescent="0.3">
      <c r="P912452" s="83"/>
    </row>
    <row r="912453" spans="16:16" x14ac:dyDescent="0.3">
      <c r="P912453" s="83"/>
    </row>
    <row r="912454" spans="16:16" x14ac:dyDescent="0.3">
      <c r="P912454" s="83"/>
    </row>
    <row r="912455" spans="16:16" x14ac:dyDescent="0.3">
      <c r="P912455" s="83"/>
    </row>
    <row r="912456" spans="16:16" x14ac:dyDescent="0.3">
      <c r="P912456" s="83"/>
    </row>
    <row r="912457" spans="16:16" x14ac:dyDescent="0.3">
      <c r="P912457" s="83"/>
    </row>
    <row r="912458" spans="16:16" x14ac:dyDescent="0.3">
      <c r="P912458" s="83"/>
    </row>
    <row r="912459" spans="16:16" x14ac:dyDescent="0.3">
      <c r="P912459" s="83"/>
    </row>
    <row r="912460" spans="16:16" x14ac:dyDescent="0.3">
      <c r="P912460" s="83"/>
    </row>
    <row r="912461" spans="16:16" x14ac:dyDescent="0.3">
      <c r="P912461" s="83"/>
    </row>
    <row r="912462" spans="16:16" x14ac:dyDescent="0.3">
      <c r="P912462" s="83"/>
    </row>
    <row r="912463" spans="16:16" x14ac:dyDescent="0.3">
      <c r="P912463" s="83"/>
    </row>
    <row r="912464" spans="16:16" x14ac:dyDescent="0.3">
      <c r="P912464" s="83"/>
    </row>
    <row r="912465" spans="16:16" x14ac:dyDescent="0.3">
      <c r="P912465" s="83"/>
    </row>
    <row r="912466" spans="16:16" x14ac:dyDescent="0.3">
      <c r="P912466" s="83"/>
    </row>
    <row r="912467" spans="16:16" x14ac:dyDescent="0.3">
      <c r="P912467" s="83"/>
    </row>
    <row r="912468" spans="16:16" x14ac:dyDescent="0.3">
      <c r="P912468" s="83"/>
    </row>
    <row r="912469" spans="16:16" x14ac:dyDescent="0.3">
      <c r="P912469" s="83"/>
    </row>
    <row r="912470" spans="16:16" x14ac:dyDescent="0.3">
      <c r="P912470" s="83"/>
    </row>
    <row r="912471" spans="16:16" x14ac:dyDescent="0.3">
      <c r="P912471" s="83"/>
    </row>
    <row r="912472" spans="16:16" x14ac:dyDescent="0.3">
      <c r="P912472" s="83"/>
    </row>
    <row r="912473" spans="16:16" x14ac:dyDescent="0.3">
      <c r="P912473" s="83"/>
    </row>
    <row r="912474" spans="16:16" x14ac:dyDescent="0.3">
      <c r="P912474" s="83"/>
    </row>
    <row r="912475" spans="16:16" x14ac:dyDescent="0.3">
      <c r="P912475" s="83"/>
    </row>
    <row r="912476" spans="16:16" x14ac:dyDescent="0.3">
      <c r="P912476" s="83"/>
    </row>
    <row r="912477" spans="16:16" x14ac:dyDescent="0.3">
      <c r="P912477" s="83"/>
    </row>
    <row r="912478" spans="16:16" x14ac:dyDescent="0.3">
      <c r="P912478" s="83"/>
    </row>
    <row r="912479" spans="16:16" x14ac:dyDescent="0.3">
      <c r="P912479" s="83"/>
    </row>
    <row r="912480" spans="16:16" x14ac:dyDescent="0.3">
      <c r="P912480" s="83"/>
    </row>
    <row r="912481" spans="16:16" x14ac:dyDescent="0.3">
      <c r="P912481" s="83"/>
    </row>
    <row r="912482" spans="16:16" x14ac:dyDescent="0.3">
      <c r="P912482" s="83"/>
    </row>
    <row r="912483" spans="16:16" x14ac:dyDescent="0.3">
      <c r="P912483" s="83"/>
    </row>
    <row r="912484" spans="16:16" x14ac:dyDescent="0.3">
      <c r="P912484" s="83"/>
    </row>
    <row r="912485" spans="16:16" x14ac:dyDescent="0.3">
      <c r="P912485" s="83"/>
    </row>
    <row r="912486" spans="16:16" x14ac:dyDescent="0.3">
      <c r="P912486" s="83"/>
    </row>
    <row r="912487" spans="16:16" x14ac:dyDescent="0.3">
      <c r="P912487" s="83"/>
    </row>
    <row r="912488" spans="16:16" x14ac:dyDescent="0.3">
      <c r="P912488" s="83"/>
    </row>
    <row r="912489" spans="16:16" x14ac:dyDescent="0.3">
      <c r="P912489" s="83"/>
    </row>
    <row r="912490" spans="16:16" x14ac:dyDescent="0.3">
      <c r="P912490" s="83"/>
    </row>
    <row r="912491" spans="16:16" x14ac:dyDescent="0.3">
      <c r="P912491" s="83"/>
    </row>
    <row r="912492" spans="16:16" x14ac:dyDescent="0.3">
      <c r="P912492" s="83"/>
    </row>
    <row r="912493" spans="16:16" x14ac:dyDescent="0.3">
      <c r="P912493" s="83"/>
    </row>
    <row r="912494" spans="16:16" x14ac:dyDescent="0.3">
      <c r="P912494" s="83"/>
    </row>
    <row r="912495" spans="16:16" x14ac:dyDescent="0.3">
      <c r="P912495" s="83"/>
    </row>
    <row r="912496" spans="16:16" x14ac:dyDescent="0.3">
      <c r="P912496" s="83"/>
    </row>
    <row r="912497" spans="16:16" x14ac:dyDescent="0.3">
      <c r="P912497" s="83"/>
    </row>
    <row r="912498" spans="16:16" x14ac:dyDescent="0.3">
      <c r="P912498" s="83"/>
    </row>
    <row r="912499" spans="16:16" x14ac:dyDescent="0.3">
      <c r="P912499" s="83"/>
    </row>
    <row r="912500" spans="16:16" x14ac:dyDescent="0.3">
      <c r="P912500" s="83"/>
    </row>
    <row r="912501" spans="16:16" x14ac:dyDescent="0.3">
      <c r="P912501" s="83"/>
    </row>
    <row r="912502" spans="16:16" x14ac:dyDescent="0.3">
      <c r="P912502" s="83"/>
    </row>
    <row r="912503" spans="16:16" x14ac:dyDescent="0.3">
      <c r="P912503" s="83"/>
    </row>
    <row r="912504" spans="16:16" x14ac:dyDescent="0.3">
      <c r="P912504" s="83"/>
    </row>
    <row r="912505" spans="16:16" x14ac:dyDescent="0.3">
      <c r="P912505" s="83"/>
    </row>
    <row r="912506" spans="16:16" x14ac:dyDescent="0.3">
      <c r="P912506" s="83"/>
    </row>
    <row r="912507" spans="16:16" x14ac:dyDescent="0.3">
      <c r="P912507" s="83"/>
    </row>
    <row r="912508" spans="16:16" x14ac:dyDescent="0.3">
      <c r="P912508" s="83"/>
    </row>
    <row r="912509" spans="16:16" x14ac:dyDescent="0.3">
      <c r="P912509" s="83"/>
    </row>
    <row r="912510" spans="16:16" x14ac:dyDescent="0.3">
      <c r="P912510" s="83"/>
    </row>
    <row r="912511" spans="16:16" x14ac:dyDescent="0.3">
      <c r="P912511" s="83"/>
    </row>
    <row r="912512" spans="16:16" x14ac:dyDescent="0.3">
      <c r="P912512" s="83"/>
    </row>
    <row r="912513" spans="16:16" x14ac:dyDescent="0.3">
      <c r="P912513" s="83"/>
    </row>
    <row r="912514" spans="16:16" x14ac:dyDescent="0.3">
      <c r="P912514" s="83"/>
    </row>
    <row r="912515" spans="16:16" x14ac:dyDescent="0.3">
      <c r="P912515" s="83"/>
    </row>
    <row r="912516" spans="16:16" x14ac:dyDescent="0.3">
      <c r="P912516" s="83"/>
    </row>
    <row r="912517" spans="16:16" x14ac:dyDescent="0.3">
      <c r="P912517" s="83"/>
    </row>
    <row r="912518" spans="16:16" x14ac:dyDescent="0.3">
      <c r="P912518" s="83"/>
    </row>
    <row r="912519" spans="16:16" x14ac:dyDescent="0.3">
      <c r="P912519" s="83"/>
    </row>
    <row r="912520" spans="16:16" x14ac:dyDescent="0.3">
      <c r="P912520" s="83"/>
    </row>
    <row r="912521" spans="16:16" x14ac:dyDescent="0.3">
      <c r="P912521" s="83"/>
    </row>
    <row r="912522" spans="16:16" x14ac:dyDescent="0.3">
      <c r="P912522" s="83"/>
    </row>
    <row r="912523" spans="16:16" x14ac:dyDescent="0.3">
      <c r="P912523" s="83"/>
    </row>
    <row r="912524" spans="16:16" x14ac:dyDescent="0.3">
      <c r="P912524" s="83"/>
    </row>
    <row r="912525" spans="16:16" x14ac:dyDescent="0.3">
      <c r="P912525" s="83"/>
    </row>
    <row r="912526" spans="16:16" x14ac:dyDescent="0.3">
      <c r="P912526" s="83"/>
    </row>
    <row r="912527" spans="16:16" x14ac:dyDescent="0.3">
      <c r="P912527" s="83"/>
    </row>
    <row r="912528" spans="16:16" x14ac:dyDescent="0.3">
      <c r="P912528" s="83"/>
    </row>
    <row r="912529" spans="16:16" x14ac:dyDescent="0.3">
      <c r="P912529" s="83"/>
    </row>
    <row r="912530" spans="16:16" x14ac:dyDescent="0.3">
      <c r="P912530" s="83"/>
    </row>
    <row r="912531" spans="16:16" x14ac:dyDescent="0.3">
      <c r="P912531" s="83"/>
    </row>
    <row r="912532" spans="16:16" x14ac:dyDescent="0.3">
      <c r="P912532" s="83"/>
    </row>
    <row r="912533" spans="16:16" x14ac:dyDescent="0.3">
      <c r="P912533" s="83"/>
    </row>
    <row r="912534" spans="16:16" x14ac:dyDescent="0.3">
      <c r="P912534" s="83"/>
    </row>
    <row r="912535" spans="16:16" x14ac:dyDescent="0.3">
      <c r="P912535" s="83"/>
    </row>
    <row r="912536" spans="16:16" x14ac:dyDescent="0.3">
      <c r="P912536" s="83"/>
    </row>
    <row r="912537" spans="16:16" x14ac:dyDescent="0.3">
      <c r="P912537" s="83"/>
    </row>
    <row r="912538" spans="16:16" x14ac:dyDescent="0.3">
      <c r="P912538" s="83"/>
    </row>
    <row r="912539" spans="16:16" x14ac:dyDescent="0.3">
      <c r="P912539" s="83"/>
    </row>
    <row r="912540" spans="16:16" x14ac:dyDescent="0.3">
      <c r="P912540" s="83"/>
    </row>
    <row r="912541" spans="16:16" x14ac:dyDescent="0.3">
      <c r="P912541" s="83"/>
    </row>
    <row r="912542" spans="16:16" x14ac:dyDescent="0.3">
      <c r="P912542" s="83"/>
    </row>
    <row r="912543" spans="16:16" x14ac:dyDescent="0.3">
      <c r="P912543" s="83"/>
    </row>
    <row r="912544" spans="16:16" x14ac:dyDescent="0.3">
      <c r="P912544" s="83"/>
    </row>
    <row r="912545" spans="16:16" x14ac:dyDescent="0.3">
      <c r="P912545" s="83"/>
    </row>
    <row r="912546" spans="16:16" x14ac:dyDescent="0.3">
      <c r="P912546" s="83"/>
    </row>
    <row r="912547" spans="16:16" x14ac:dyDescent="0.3">
      <c r="P912547" s="83"/>
    </row>
    <row r="912548" spans="16:16" x14ac:dyDescent="0.3">
      <c r="P912548" s="83"/>
    </row>
    <row r="912549" spans="16:16" x14ac:dyDescent="0.3">
      <c r="P912549" s="83"/>
    </row>
    <row r="912550" spans="16:16" x14ac:dyDescent="0.3">
      <c r="P912550" s="83"/>
    </row>
    <row r="912551" spans="16:16" x14ac:dyDescent="0.3">
      <c r="P912551" s="83"/>
    </row>
    <row r="912552" spans="16:16" x14ac:dyDescent="0.3">
      <c r="P912552" s="83"/>
    </row>
    <row r="912553" spans="16:16" x14ac:dyDescent="0.3">
      <c r="P912553" s="83"/>
    </row>
    <row r="912554" spans="16:16" x14ac:dyDescent="0.3">
      <c r="P912554" s="83"/>
    </row>
    <row r="912555" spans="16:16" x14ac:dyDescent="0.3">
      <c r="P912555" s="83"/>
    </row>
    <row r="912556" spans="16:16" x14ac:dyDescent="0.3">
      <c r="P912556" s="83"/>
    </row>
    <row r="912557" spans="16:16" x14ac:dyDescent="0.3">
      <c r="P912557" s="83"/>
    </row>
    <row r="912558" spans="16:16" x14ac:dyDescent="0.3">
      <c r="P912558" s="83"/>
    </row>
    <row r="912559" spans="16:16" x14ac:dyDescent="0.3">
      <c r="P912559" s="83"/>
    </row>
    <row r="912560" spans="16:16" x14ac:dyDescent="0.3">
      <c r="P912560" s="83"/>
    </row>
    <row r="912561" spans="16:16" x14ac:dyDescent="0.3">
      <c r="P912561" s="83"/>
    </row>
    <row r="912562" spans="16:16" x14ac:dyDescent="0.3">
      <c r="P912562" s="83"/>
    </row>
    <row r="912563" spans="16:16" x14ac:dyDescent="0.3">
      <c r="P912563" s="83"/>
    </row>
    <row r="912564" spans="16:16" x14ac:dyDescent="0.3">
      <c r="P912564" s="83"/>
    </row>
    <row r="912565" spans="16:16" x14ac:dyDescent="0.3">
      <c r="P912565" s="83"/>
    </row>
    <row r="912566" spans="16:16" x14ac:dyDescent="0.3">
      <c r="P912566" s="83"/>
    </row>
    <row r="912567" spans="16:16" x14ac:dyDescent="0.3">
      <c r="P912567" s="83"/>
    </row>
    <row r="912568" spans="16:16" x14ac:dyDescent="0.3">
      <c r="P912568" s="83"/>
    </row>
    <row r="912569" spans="16:16" x14ac:dyDescent="0.3">
      <c r="P912569" s="83"/>
    </row>
    <row r="912570" spans="16:16" x14ac:dyDescent="0.3">
      <c r="P912570" s="83"/>
    </row>
    <row r="912571" spans="16:16" x14ac:dyDescent="0.3">
      <c r="P912571" s="83"/>
    </row>
    <row r="912572" spans="16:16" x14ac:dyDescent="0.3">
      <c r="P912572" s="83"/>
    </row>
    <row r="912573" spans="16:16" x14ac:dyDescent="0.3">
      <c r="P912573" s="83"/>
    </row>
    <row r="912574" spans="16:16" x14ac:dyDescent="0.3">
      <c r="P912574" s="83"/>
    </row>
    <row r="912575" spans="16:16" x14ac:dyDescent="0.3">
      <c r="P912575" s="83"/>
    </row>
    <row r="912576" spans="16:16" x14ac:dyDescent="0.3">
      <c r="P912576" s="83"/>
    </row>
    <row r="912577" spans="16:16" x14ac:dyDescent="0.3">
      <c r="P912577" s="83"/>
    </row>
    <row r="912578" spans="16:16" x14ac:dyDescent="0.3">
      <c r="P912578" s="83"/>
    </row>
    <row r="912579" spans="16:16" x14ac:dyDescent="0.3">
      <c r="P912579" s="83"/>
    </row>
    <row r="912580" spans="16:16" x14ac:dyDescent="0.3">
      <c r="P912580" s="83"/>
    </row>
    <row r="912581" spans="16:16" x14ac:dyDescent="0.3">
      <c r="P912581" s="83"/>
    </row>
    <row r="912582" spans="16:16" x14ac:dyDescent="0.3">
      <c r="P912582" s="83"/>
    </row>
    <row r="912583" spans="16:16" x14ac:dyDescent="0.3">
      <c r="P912583" s="83"/>
    </row>
    <row r="912584" spans="16:16" x14ac:dyDescent="0.3">
      <c r="P912584" s="83"/>
    </row>
    <row r="912585" spans="16:16" x14ac:dyDescent="0.3">
      <c r="P912585" s="83"/>
    </row>
    <row r="912586" spans="16:16" x14ac:dyDescent="0.3">
      <c r="P912586" s="83"/>
    </row>
    <row r="912587" spans="16:16" x14ac:dyDescent="0.3">
      <c r="P912587" s="83"/>
    </row>
    <row r="912588" spans="16:16" x14ac:dyDescent="0.3">
      <c r="P912588" s="83"/>
    </row>
    <row r="912589" spans="16:16" x14ac:dyDescent="0.3">
      <c r="P912589" s="83"/>
    </row>
    <row r="912590" spans="16:16" x14ac:dyDescent="0.3">
      <c r="P912590" s="83"/>
    </row>
    <row r="912591" spans="16:16" x14ac:dyDescent="0.3">
      <c r="P912591" s="83"/>
    </row>
    <row r="912592" spans="16:16" x14ac:dyDescent="0.3">
      <c r="P912592" s="83"/>
    </row>
    <row r="912593" spans="16:16" x14ac:dyDescent="0.3">
      <c r="P912593" s="83"/>
    </row>
    <row r="912594" spans="16:16" x14ac:dyDescent="0.3">
      <c r="P912594" s="83"/>
    </row>
    <row r="912595" spans="16:16" x14ac:dyDescent="0.3">
      <c r="P912595" s="83"/>
    </row>
    <row r="912596" spans="16:16" x14ac:dyDescent="0.3">
      <c r="P912596" s="83"/>
    </row>
    <row r="912597" spans="16:16" x14ac:dyDescent="0.3">
      <c r="P912597" s="83"/>
    </row>
    <row r="912598" spans="16:16" x14ac:dyDescent="0.3">
      <c r="P912598" s="83"/>
    </row>
    <row r="912599" spans="16:16" x14ac:dyDescent="0.3">
      <c r="P912599" s="83"/>
    </row>
    <row r="912600" spans="16:16" x14ac:dyDescent="0.3">
      <c r="P912600" s="83"/>
    </row>
    <row r="912601" spans="16:16" x14ac:dyDescent="0.3">
      <c r="P912601" s="83"/>
    </row>
    <row r="912602" spans="16:16" x14ac:dyDescent="0.3">
      <c r="P912602" s="83"/>
    </row>
    <row r="912603" spans="16:16" x14ac:dyDescent="0.3">
      <c r="P912603" s="83"/>
    </row>
    <row r="912604" spans="16:16" x14ac:dyDescent="0.3">
      <c r="P912604" s="83"/>
    </row>
    <row r="912605" spans="16:16" x14ac:dyDescent="0.3">
      <c r="P912605" s="83"/>
    </row>
    <row r="912606" spans="16:16" x14ac:dyDescent="0.3">
      <c r="P912606" s="83"/>
    </row>
    <row r="912607" spans="16:16" x14ac:dyDescent="0.3">
      <c r="P912607" s="83"/>
    </row>
    <row r="912608" spans="16:16" x14ac:dyDescent="0.3">
      <c r="P912608" s="83"/>
    </row>
    <row r="912609" spans="16:16" x14ac:dyDescent="0.3">
      <c r="P912609" s="83"/>
    </row>
    <row r="912610" spans="16:16" x14ac:dyDescent="0.3">
      <c r="P912610" s="83"/>
    </row>
    <row r="912611" spans="16:16" x14ac:dyDescent="0.3">
      <c r="P912611" s="83"/>
    </row>
    <row r="912612" spans="16:16" x14ac:dyDescent="0.3">
      <c r="P912612" s="83"/>
    </row>
    <row r="912613" spans="16:16" x14ac:dyDescent="0.3">
      <c r="P912613" s="83"/>
    </row>
    <row r="912614" spans="16:16" x14ac:dyDescent="0.3">
      <c r="P912614" s="83"/>
    </row>
    <row r="912615" spans="16:16" x14ac:dyDescent="0.3">
      <c r="P912615" s="83"/>
    </row>
    <row r="912616" spans="16:16" x14ac:dyDescent="0.3">
      <c r="P912616" s="83"/>
    </row>
    <row r="912617" spans="16:16" x14ac:dyDescent="0.3">
      <c r="P912617" s="83"/>
    </row>
    <row r="912618" spans="16:16" x14ac:dyDescent="0.3">
      <c r="P912618" s="83"/>
    </row>
    <row r="912619" spans="16:16" x14ac:dyDescent="0.3">
      <c r="P912619" s="83"/>
    </row>
    <row r="912620" spans="16:16" x14ac:dyDescent="0.3">
      <c r="P912620" s="83"/>
    </row>
    <row r="912621" spans="16:16" x14ac:dyDescent="0.3">
      <c r="P912621" s="83"/>
    </row>
    <row r="912622" spans="16:16" x14ac:dyDescent="0.3">
      <c r="P912622" s="83"/>
    </row>
    <row r="912623" spans="16:16" x14ac:dyDescent="0.3">
      <c r="P912623" s="83"/>
    </row>
    <row r="912624" spans="16:16" x14ac:dyDescent="0.3">
      <c r="P912624" s="83"/>
    </row>
    <row r="912625" spans="16:16" x14ac:dyDescent="0.3">
      <c r="P912625" s="83"/>
    </row>
    <row r="912626" spans="16:16" x14ac:dyDescent="0.3">
      <c r="P912626" s="83"/>
    </row>
    <row r="912627" spans="16:16" x14ac:dyDescent="0.3">
      <c r="P912627" s="83"/>
    </row>
    <row r="912628" spans="16:16" x14ac:dyDescent="0.3">
      <c r="P912628" s="83"/>
    </row>
    <row r="912629" spans="16:16" x14ac:dyDescent="0.3">
      <c r="P912629" s="83"/>
    </row>
    <row r="912630" spans="16:16" x14ac:dyDescent="0.3">
      <c r="P912630" s="83"/>
    </row>
    <row r="912631" spans="16:16" x14ac:dyDescent="0.3">
      <c r="P912631" s="83"/>
    </row>
    <row r="912632" spans="16:16" x14ac:dyDescent="0.3">
      <c r="P912632" s="83"/>
    </row>
    <row r="912633" spans="16:16" x14ac:dyDescent="0.3">
      <c r="P912633" s="83"/>
    </row>
    <row r="912634" spans="16:16" x14ac:dyDescent="0.3">
      <c r="P912634" s="83"/>
    </row>
    <row r="912635" spans="16:16" x14ac:dyDescent="0.3">
      <c r="P912635" s="83"/>
    </row>
    <row r="912636" spans="16:16" x14ac:dyDescent="0.3">
      <c r="P912636" s="83"/>
    </row>
    <row r="912637" spans="16:16" x14ac:dyDescent="0.3">
      <c r="P912637" s="83"/>
    </row>
    <row r="912638" spans="16:16" x14ac:dyDescent="0.3">
      <c r="P912638" s="83"/>
    </row>
    <row r="912639" spans="16:16" x14ac:dyDescent="0.3">
      <c r="P912639" s="83"/>
    </row>
    <row r="912640" spans="16:16" x14ac:dyDescent="0.3">
      <c r="P912640" s="83"/>
    </row>
    <row r="912641" spans="16:16" x14ac:dyDescent="0.3">
      <c r="P912641" s="83"/>
    </row>
    <row r="912642" spans="16:16" x14ac:dyDescent="0.3">
      <c r="P912642" s="83"/>
    </row>
    <row r="912643" spans="16:16" x14ac:dyDescent="0.3">
      <c r="P912643" s="83"/>
    </row>
    <row r="912644" spans="16:16" x14ac:dyDescent="0.3">
      <c r="P912644" s="83"/>
    </row>
    <row r="912645" spans="16:16" x14ac:dyDescent="0.3">
      <c r="P912645" s="83"/>
    </row>
    <row r="912646" spans="16:16" x14ac:dyDescent="0.3">
      <c r="P912646" s="83"/>
    </row>
    <row r="912647" spans="16:16" x14ac:dyDescent="0.3">
      <c r="P912647" s="83"/>
    </row>
    <row r="912648" spans="16:16" x14ac:dyDescent="0.3">
      <c r="P912648" s="83"/>
    </row>
    <row r="912649" spans="16:16" x14ac:dyDescent="0.3">
      <c r="P912649" s="83"/>
    </row>
    <row r="912650" spans="16:16" x14ac:dyDescent="0.3">
      <c r="P912650" s="83"/>
    </row>
    <row r="912651" spans="16:16" x14ac:dyDescent="0.3">
      <c r="P912651" s="83"/>
    </row>
    <row r="912652" spans="16:16" x14ac:dyDescent="0.3">
      <c r="P912652" s="83"/>
    </row>
    <row r="912653" spans="16:16" x14ac:dyDescent="0.3">
      <c r="P912653" s="83"/>
    </row>
    <row r="912654" spans="16:16" x14ac:dyDescent="0.3">
      <c r="P912654" s="83"/>
    </row>
    <row r="912655" spans="16:16" x14ac:dyDescent="0.3">
      <c r="P912655" s="83"/>
    </row>
    <row r="912656" spans="16:16" x14ac:dyDescent="0.3">
      <c r="P912656" s="83"/>
    </row>
    <row r="912657" spans="16:16" x14ac:dyDescent="0.3">
      <c r="P912657" s="83"/>
    </row>
    <row r="912658" spans="16:16" x14ac:dyDescent="0.3">
      <c r="P912658" s="83"/>
    </row>
    <row r="912659" spans="16:16" x14ac:dyDescent="0.3">
      <c r="P912659" s="83"/>
    </row>
    <row r="912660" spans="16:16" x14ac:dyDescent="0.3">
      <c r="P912660" s="83"/>
    </row>
    <row r="912661" spans="16:16" x14ac:dyDescent="0.3">
      <c r="P912661" s="83"/>
    </row>
    <row r="912662" spans="16:16" x14ac:dyDescent="0.3">
      <c r="P912662" s="83"/>
    </row>
    <row r="912663" spans="16:16" x14ac:dyDescent="0.3">
      <c r="P912663" s="83"/>
    </row>
    <row r="912664" spans="16:16" x14ac:dyDescent="0.3">
      <c r="P912664" s="83"/>
    </row>
    <row r="912665" spans="16:16" x14ac:dyDescent="0.3">
      <c r="P912665" s="83"/>
    </row>
    <row r="912666" spans="16:16" x14ac:dyDescent="0.3">
      <c r="P912666" s="83"/>
    </row>
    <row r="912667" spans="16:16" x14ac:dyDescent="0.3">
      <c r="P912667" s="83"/>
    </row>
    <row r="912668" spans="16:16" x14ac:dyDescent="0.3">
      <c r="P912668" s="83"/>
    </row>
    <row r="912669" spans="16:16" x14ac:dyDescent="0.3">
      <c r="P912669" s="83"/>
    </row>
    <row r="912670" spans="16:16" x14ac:dyDescent="0.3">
      <c r="P912670" s="83"/>
    </row>
    <row r="912671" spans="16:16" x14ac:dyDescent="0.3">
      <c r="P912671" s="83"/>
    </row>
    <row r="912672" spans="16:16" x14ac:dyDescent="0.3">
      <c r="P912672" s="83"/>
    </row>
    <row r="912673" spans="16:16" x14ac:dyDescent="0.3">
      <c r="P912673" s="83"/>
    </row>
    <row r="912674" spans="16:16" x14ac:dyDescent="0.3">
      <c r="P912674" s="83"/>
    </row>
    <row r="912675" spans="16:16" x14ac:dyDescent="0.3">
      <c r="P912675" s="83"/>
    </row>
    <row r="912676" spans="16:16" x14ac:dyDescent="0.3">
      <c r="P912676" s="83"/>
    </row>
    <row r="912677" spans="16:16" x14ac:dyDescent="0.3">
      <c r="P912677" s="83"/>
    </row>
    <row r="912678" spans="16:16" x14ac:dyDescent="0.3">
      <c r="P912678" s="83"/>
    </row>
    <row r="912679" spans="16:16" x14ac:dyDescent="0.3">
      <c r="P912679" s="83"/>
    </row>
    <row r="912680" spans="16:16" x14ac:dyDescent="0.3">
      <c r="P912680" s="83"/>
    </row>
    <row r="912681" spans="16:16" x14ac:dyDescent="0.3">
      <c r="P912681" s="83"/>
    </row>
    <row r="912682" spans="16:16" x14ac:dyDescent="0.3">
      <c r="P912682" s="83"/>
    </row>
    <row r="912683" spans="16:16" x14ac:dyDescent="0.3">
      <c r="P912683" s="83"/>
    </row>
    <row r="912684" spans="16:16" x14ac:dyDescent="0.3">
      <c r="P912684" s="83"/>
    </row>
    <row r="912685" spans="16:16" x14ac:dyDescent="0.3">
      <c r="P912685" s="83"/>
    </row>
    <row r="912686" spans="16:16" x14ac:dyDescent="0.3">
      <c r="P912686" s="83"/>
    </row>
    <row r="912687" spans="16:16" x14ac:dyDescent="0.3">
      <c r="P912687" s="83"/>
    </row>
    <row r="912688" spans="16:16" x14ac:dyDescent="0.3">
      <c r="P912688" s="83"/>
    </row>
    <row r="912689" spans="16:16" x14ac:dyDescent="0.3">
      <c r="P912689" s="83"/>
    </row>
    <row r="912690" spans="16:16" x14ac:dyDescent="0.3">
      <c r="P912690" s="83"/>
    </row>
    <row r="912691" spans="16:16" x14ac:dyDescent="0.3">
      <c r="P912691" s="83"/>
    </row>
    <row r="912692" spans="16:16" x14ac:dyDescent="0.3">
      <c r="P912692" s="83"/>
    </row>
    <row r="912693" spans="16:16" x14ac:dyDescent="0.3">
      <c r="P912693" s="83"/>
    </row>
    <row r="912694" spans="16:16" x14ac:dyDescent="0.3">
      <c r="P912694" s="83"/>
    </row>
    <row r="912695" spans="16:16" x14ac:dyDescent="0.3">
      <c r="P912695" s="83"/>
    </row>
    <row r="912696" spans="16:16" x14ac:dyDescent="0.3">
      <c r="P912696" s="83"/>
    </row>
    <row r="912697" spans="16:16" x14ac:dyDescent="0.3">
      <c r="P912697" s="83"/>
    </row>
    <row r="912698" spans="16:16" x14ac:dyDescent="0.3">
      <c r="P912698" s="83"/>
    </row>
    <row r="912699" spans="16:16" x14ac:dyDescent="0.3">
      <c r="P912699" s="83"/>
    </row>
    <row r="912700" spans="16:16" x14ac:dyDescent="0.3">
      <c r="P912700" s="83"/>
    </row>
    <row r="912701" spans="16:16" x14ac:dyDescent="0.3">
      <c r="P912701" s="83"/>
    </row>
    <row r="912702" spans="16:16" x14ac:dyDescent="0.3">
      <c r="P912702" s="83"/>
    </row>
    <row r="912703" spans="16:16" x14ac:dyDescent="0.3">
      <c r="P912703" s="83"/>
    </row>
    <row r="912704" spans="16:16" x14ac:dyDescent="0.3">
      <c r="P912704" s="83"/>
    </row>
    <row r="912705" spans="16:16" x14ac:dyDescent="0.3">
      <c r="P912705" s="83"/>
    </row>
    <row r="912706" spans="16:16" x14ac:dyDescent="0.3">
      <c r="P912706" s="83"/>
    </row>
    <row r="912707" spans="16:16" x14ac:dyDescent="0.3">
      <c r="P912707" s="83"/>
    </row>
    <row r="912708" spans="16:16" x14ac:dyDescent="0.3">
      <c r="P912708" s="83"/>
    </row>
    <row r="912709" spans="16:16" x14ac:dyDescent="0.3">
      <c r="P912709" s="83"/>
    </row>
    <row r="912710" spans="16:16" x14ac:dyDescent="0.3">
      <c r="P912710" s="83"/>
    </row>
    <row r="912711" spans="16:16" x14ac:dyDescent="0.3">
      <c r="P912711" s="83"/>
    </row>
    <row r="912712" spans="16:16" x14ac:dyDescent="0.3">
      <c r="P912712" s="83"/>
    </row>
    <row r="912713" spans="16:16" x14ac:dyDescent="0.3">
      <c r="P912713" s="83"/>
    </row>
    <row r="912714" spans="16:16" x14ac:dyDescent="0.3">
      <c r="P912714" s="83"/>
    </row>
    <row r="912715" spans="16:16" x14ac:dyDescent="0.3">
      <c r="P912715" s="83"/>
    </row>
    <row r="912716" spans="16:16" x14ac:dyDescent="0.3">
      <c r="P912716" s="83"/>
    </row>
    <row r="912717" spans="16:16" x14ac:dyDescent="0.3">
      <c r="P912717" s="83"/>
    </row>
    <row r="912718" spans="16:16" x14ac:dyDescent="0.3">
      <c r="P912718" s="83"/>
    </row>
    <row r="912719" spans="16:16" x14ac:dyDescent="0.3">
      <c r="P912719" s="83"/>
    </row>
    <row r="912720" spans="16:16" x14ac:dyDescent="0.3">
      <c r="P912720" s="83"/>
    </row>
    <row r="912721" spans="16:16" x14ac:dyDescent="0.3">
      <c r="P912721" s="83"/>
    </row>
    <row r="912722" spans="16:16" x14ac:dyDescent="0.3">
      <c r="P912722" s="83"/>
    </row>
    <row r="912723" spans="16:16" x14ac:dyDescent="0.3">
      <c r="P912723" s="83"/>
    </row>
    <row r="912724" spans="16:16" x14ac:dyDescent="0.3">
      <c r="P912724" s="83"/>
    </row>
    <row r="912725" spans="16:16" x14ac:dyDescent="0.3">
      <c r="P912725" s="83"/>
    </row>
    <row r="912726" spans="16:16" x14ac:dyDescent="0.3">
      <c r="P912726" s="83"/>
    </row>
    <row r="912727" spans="16:16" x14ac:dyDescent="0.3">
      <c r="P912727" s="83"/>
    </row>
    <row r="912728" spans="16:16" x14ac:dyDescent="0.3">
      <c r="P912728" s="83"/>
    </row>
    <row r="912729" spans="16:16" x14ac:dyDescent="0.3">
      <c r="P912729" s="83"/>
    </row>
    <row r="912730" spans="16:16" x14ac:dyDescent="0.3">
      <c r="P912730" s="83"/>
    </row>
    <row r="912731" spans="16:16" x14ac:dyDescent="0.3">
      <c r="P912731" s="83"/>
    </row>
    <row r="912732" spans="16:16" x14ac:dyDescent="0.3">
      <c r="P912732" s="83"/>
    </row>
    <row r="912733" spans="16:16" x14ac:dyDescent="0.3">
      <c r="P912733" s="83"/>
    </row>
    <row r="912734" spans="16:16" x14ac:dyDescent="0.3">
      <c r="P912734" s="83"/>
    </row>
    <row r="912735" spans="16:16" x14ac:dyDescent="0.3">
      <c r="P912735" s="83"/>
    </row>
    <row r="912736" spans="16:16" x14ac:dyDescent="0.3">
      <c r="P912736" s="83"/>
    </row>
    <row r="912737" spans="16:16" x14ac:dyDescent="0.3">
      <c r="P912737" s="83"/>
    </row>
    <row r="912738" spans="16:16" x14ac:dyDescent="0.3">
      <c r="P912738" s="83"/>
    </row>
    <row r="912739" spans="16:16" x14ac:dyDescent="0.3">
      <c r="P912739" s="83"/>
    </row>
    <row r="912740" spans="16:16" x14ac:dyDescent="0.3">
      <c r="P912740" s="83"/>
    </row>
    <row r="912741" spans="16:16" x14ac:dyDescent="0.3">
      <c r="P912741" s="83"/>
    </row>
    <row r="912742" spans="16:16" x14ac:dyDescent="0.3">
      <c r="P912742" s="83"/>
    </row>
    <row r="912743" spans="16:16" x14ac:dyDescent="0.3">
      <c r="P912743" s="83"/>
    </row>
    <row r="912744" spans="16:16" x14ac:dyDescent="0.3">
      <c r="P912744" s="83"/>
    </row>
    <row r="912745" spans="16:16" x14ac:dyDescent="0.3">
      <c r="P912745" s="83"/>
    </row>
    <row r="912746" spans="16:16" x14ac:dyDescent="0.3">
      <c r="P912746" s="83"/>
    </row>
    <row r="912747" spans="16:16" x14ac:dyDescent="0.3">
      <c r="P912747" s="83"/>
    </row>
    <row r="912748" spans="16:16" x14ac:dyDescent="0.3">
      <c r="P912748" s="83"/>
    </row>
    <row r="912749" spans="16:16" x14ac:dyDescent="0.3">
      <c r="P912749" s="83"/>
    </row>
    <row r="912750" spans="16:16" x14ac:dyDescent="0.3">
      <c r="P912750" s="83"/>
    </row>
    <row r="912751" spans="16:16" x14ac:dyDescent="0.3">
      <c r="P912751" s="83"/>
    </row>
    <row r="912752" spans="16:16" x14ac:dyDescent="0.3">
      <c r="P912752" s="83"/>
    </row>
    <row r="912753" spans="16:16" x14ac:dyDescent="0.3">
      <c r="P912753" s="83"/>
    </row>
    <row r="912754" spans="16:16" x14ac:dyDescent="0.3">
      <c r="P912754" s="83"/>
    </row>
    <row r="912755" spans="16:16" x14ac:dyDescent="0.3">
      <c r="P912755" s="83"/>
    </row>
    <row r="912756" spans="16:16" x14ac:dyDescent="0.3">
      <c r="P912756" s="83"/>
    </row>
    <row r="912757" spans="16:16" x14ac:dyDescent="0.3">
      <c r="P912757" s="83"/>
    </row>
    <row r="912758" spans="16:16" x14ac:dyDescent="0.3">
      <c r="P912758" s="83"/>
    </row>
    <row r="912759" spans="16:16" x14ac:dyDescent="0.3">
      <c r="P912759" s="83"/>
    </row>
    <row r="912760" spans="16:16" x14ac:dyDescent="0.3">
      <c r="P912760" s="83"/>
    </row>
    <row r="912761" spans="16:16" x14ac:dyDescent="0.3">
      <c r="P912761" s="83"/>
    </row>
    <row r="912762" spans="16:16" x14ac:dyDescent="0.3">
      <c r="P912762" s="83"/>
    </row>
    <row r="912763" spans="16:16" x14ac:dyDescent="0.3">
      <c r="P912763" s="83"/>
    </row>
    <row r="912764" spans="16:16" x14ac:dyDescent="0.3">
      <c r="P912764" s="83"/>
    </row>
    <row r="912765" spans="16:16" x14ac:dyDescent="0.3">
      <c r="P912765" s="83"/>
    </row>
    <row r="912766" spans="16:16" x14ac:dyDescent="0.3">
      <c r="P912766" s="83"/>
    </row>
    <row r="912767" spans="16:16" x14ac:dyDescent="0.3">
      <c r="P912767" s="83"/>
    </row>
    <row r="912768" spans="16:16" x14ac:dyDescent="0.3">
      <c r="P912768" s="83"/>
    </row>
    <row r="912769" spans="16:16" x14ac:dyDescent="0.3">
      <c r="P912769" s="83"/>
    </row>
    <row r="912770" spans="16:16" x14ac:dyDescent="0.3">
      <c r="P912770" s="83"/>
    </row>
    <row r="912771" spans="16:16" x14ac:dyDescent="0.3">
      <c r="P912771" s="83"/>
    </row>
    <row r="912772" spans="16:16" x14ac:dyDescent="0.3">
      <c r="P912772" s="83"/>
    </row>
    <row r="912773" spans="16:16" x14ac:dyDescent="0.3">
      <c r="P912773" s="83"/>
    </row>
    <row r="912774" spans="16:16" x14ac:dyDescent="0.3">
      <c r="P912774" s="83"/>
    </row>
    <row r="912775" spans="16:16" x14ac:dyDescent="0.3">
      <c r="P912775" s="83"/>
    </row>
    <row r="912776" spans="16:16" x14ac:dyDescent="0.3">
      <c r="P912776" s="83"/>
    </row>
    <row r="912777" spans="16:16" x14ac:dyDescent="0.3">
      <c r="P912777" s="83"/>
    </row>
    <row r="912778" spans="16:16" x14ac:dyDescent="0.3">
      <c r="P912778" s="83"/>
    </row>
    <row r="912779" spans="16:16" x14ac:dyDescent="0.3">
      <c r="P912779" s="83"/>
    </row>
    <row r="912780" spans="16:16" x14ac:dyDescent="0.3">
      <c r="P912780" s="83"/>
    </row>
    <row r="912781" spans="16:16" x14ac:dyDescent="0.3">
      <c r="P912781" s="83"/>
    </row>
    <row r="912782" spans="16:16" x14ac:dyDescent="0.3">
      <c r="P912782" s="83"/>
    </row>
    <row r="912783" spans="16:16" x14ac:dyDescent="0.3">
      <c r="P912783" s="83"/>
    </row>
    <row r="912784" spans="16:16" x14ac:dyDescent="0.3">
      <c r="P912784" s="83"/>
    </row>
    <row r="912785" spans="16:16" x14ac:dyDescent="0.3">
      <c r="P912785" s="83"/>
    </row>
    <row r="912786" spans="16:16" x14ac:dyDescent="0.3">
      <c r="P912786" s="83"/>
    </row>
    <row r="912787" spans="16:16" x14ac:dyDescent="0.3">
      <c r="P912787" s="83"/>
    </row>
    <row r="912788" spans="16:16" x14ac:dyDescent="0.3">
      <c r="P912788" s="83"/>
    </row>
    <row r="912789" spans="16:16" x14ac:dyDescent="0.3">
      <c r="P912789" s="83"/>
    </row>
    <row r="912790" spans="16:16" x14ac:dyDescent="0.3">
      <c r="P912790" s="83"/>
    </row>
    <row r="912791" spans="16:16" x14ac:dyDescent="0.3">
      <c r="P912791" s="83"/>
    </row>
    <row r="912792" spans="16:16" x14ac:dyDescent="0.3">
      <c r="P912792" s="83"/>
    </row>
    <row r="912793" spans="16:16" x14ac:dyDescent="0.3">
      <c r="P912793" s="83"/>
    </row>
    <row r="912794" spans="16:16" x14ac:dyDescent="0.3">
      <c r="P912794" s="83"/>
    </row>
    <row r="912795" spans="16:16" x14ac:dyDescent="0.3">
      <c r="P912795" s="83"/>
    </row>
    <row r="912796" spans="16:16" x14ac:dyDescent="0.3">
      <c r="P912796" s="83"/>
    </row>
    <row r="912797" spans="16:16" x14ac:dyDescent="0.3">
      <c r="P912797" s="83"/>
    </row>
    <row r="912798" spans="16:16" x14ac:dyDescent="0.3">
      <c r="P912798" s="83"/>
    </row>
    <row r="912799" spans="16:16" x14ac:dyDescent="0.3">
      <c r="P912799" s="83"/>
    </row>
    <row r="912800" spans="16:16" x14ac:dyDescent="0.3">
      <c r="P912800" s="83"/>
    </row>
    <row r="912801" spans="16:16" x14ac:dyDescent="0.3">
      <c r="P912801" s="83"/>
    </row>
    <row r="912802" spans="16:16" x14ac:dyDescent="0.3">
      <c r="P912802" s="83"/>
    </row>
    <row r="912803" spans="16:16" x14ac:dyDescent="0.3">
      <c r="P912803" s="83"/>
    </row>
    <row r="912804" spans="16:16" x14ac:dyDescent="0.3">
      <c r="P912804" s="83"/>
    </row>
    <row r="912805" spans="16:16" x14ac:dyDescent="0.3">
      <c r="P912805" s="83"/>
    </row>
    <row r="912806" spans="16:16" x14ac:dyDescent="0.3">
      <c r="P912806" s="83"/>
    </row>
    <row r="912807" spans="16:16" x14ac:dyDescent="0.3">
      <c r="P912807" s="83"/>
    </row>
    <row r="912808" spans="16:16" x14ac:dyDescent="0.3">
      <c r="P912808" s="83"/>
    </row>
    <row r="912809" spans="16:16" x14ac:dyDescent="0.3">
      <c r="P912809" s="83"/>
    </row>
    <row r="912810" spans="16:16" x14ac:dyDescent="0.3">
      <c r="P912810" s="83"/>
    </row>
    <row r="912811" spans="16:16" x14ac:dyDescent="0.3">
      <c r="P912811" s="83"/>
    </row>
    <row r="912812" spans="16:16" x14ac:dyDescent="0.3">
      <c r="P912812" s="83"/>
    </row>
    <row r="912813" spans="16:16" x14ac:dyDescent="0.3">
      <c r="P912813" s="83"/>
    </row>
    <row r="912814" spans="16:16" x14ac:dyDescent="0.3">
      <c r="P912814" s="83"/>
    </row>
    <row r="912815" spans="16:16" x14ac:dyDescent="0.3">
      <c r="P912815" s="83"/>
    </row>
    <row r="912816" spans="16:16" x14ac:dyDescent="0.3">
      <c r="P912816" s="83"/>
    </row>
    <row r="912817" spans="16:16" x14ac:dyDescent="0.3">
      <c r="P912817" s="83"/>
    </row>
    <row r="912818" spans="16:16" x14ac:dyDescent="0.3">
      <c r="P912818" s="83"/>
    </row>
    <row r="912819" spans="16:16" x14ac:dyDescent="0.3">
      <c r="P912819" s="83"/>
    </row>
    <row r="912820" spans="16:16" x14ac:dyDescent="0.3">
      <c r="P912820" s="83"/>
    </row>
    <row r="912821" spans="16:16" x14ac:dyDescent="0.3">
      <c r="P912821" s="83"/>
    </row>
    <row r="912822" spans="16:16" x14ac:dyDescent="0.3">
      <c r="P912822" s="83"/>
    </row>
    <row r="912823" spans="16:16" x14ac:dyDescent="0.3">
      <c r="P912823" s="83"/>
    </row>
    <row r="912824" spans="16:16" x14ac:dyDescent="0.3">
      <c r="P912824" s="83"/>
    </row>
    <row r="912825" spans="16:16" x14ac:dyDescent="0.3">
      <c r="P912825" s="83"/>
    </row>
    <row r="912826" spans="16:16" x14ac:dyDescent="0.3">
      <c r="P912826" s="83"/>
    </row>
    <row r="912827" spans="16:16" x14ac:dyDescent="0.3">
      <c r="P912827" s="83"/>
    </row>
    <row r="912828" spans="16:16" x14ac:dyDescent="0.3">
      <c r="P912828" s="83"/>
    </row>
    <row r="912829" spans="16:16" x14ac:dyDescent="0.3">
      <c r="P912829" s="83"/>
    </row>
    <row r="912830" spans="16:16" x14ac:dyDescent="0.3">
      <c r="P912830" s="83"/>
    </row>
    <row r="912831" spans="16:16" x14ac:dyDescent="0.3">
      <c r="P912831" s="83"/>
    </row>
    <row r="912832" spans="16:16" x14ac:dyDescent="0.3">
      <c r="P912832" s="83"/>
    </row>
    <row r="912833" spans="16:16" x14ac:dyDescent="0.3">
      <c r="P912833" s="83"/>
    </row>
    <row r="912834" spans="16:16" x14ac:dyDescent="0.3">
      <c r="P912834" s="83"/>
    </row>
    <row r="912835" spans="16:16" x14ac:dyDescent="0.3">
      <c r="P912835" s="83"/>
    </row>
    <row r="912836" spans="16:16" x14ac:dyDescent="0.3">
      <c r="P912836" s="83"/>
    </row>
    <row r="912837" spans="16:16" x14ac:dyDescent="0.3">
      <c r="P912837" s="83"/>
    </row>
    <row r="912838" spans="16:16" x14ac:dyDescent="0.3">
      <c r="P912838" s="83"/>
    </row>
    <row r="912839" spans="16:16" x14ac:dyDescent="0.3">
      <c r="P912839" s="83"/>
    </row>
    <row r="912840" spans="16:16" x14ac:dyDescent="0.3">
      <c r="P912840" s="83"/>
    </row>
    <row r="912841" spans="16:16" x14ac:dyDescent="0.3">
      <c r="P912841" s="83"/>
    </row>
    <row r="912842" spans="16:16" x14ac:dyDescent="0.3">
      <c r="P912842" s="83"/>
    </row>
    <row r="912843" spans="16:16" x14ac:dyDescent="0.3">
      <c r="P912843" s="83"/>
    </row>
    <row r="912844" spans="16:16" x14ac:dyDescent="0.3">
      <c r="P912844" s="83"/>
    </row>
    <row r="912845" spans="16:16" x14ac:dyDescent="0.3">
      <c r="P912845" s="83"/>
    </row>
    <row r="912846" spans="16:16" x14ac:dyDescent="0.3">
      <c r="P912846" s="83"/>
    </row>
    <row r="912847" spans="16:16" x14ac:dyDescent="0.3">
      <c r="P912847" s="83"/>
    </row>
    <row r="912848" spans="16:16" x14ac:dyDescent="0.3">
      <c r="P912848" s="83"/>
    </row>
    <row r="912849" spans="16:16" x14ac:dyDescent="0.3">
      <c r="P912849" s="83"/>
    </row>
    <row r="912850" spans="16:16" x14ac:dyDescent="0.3">
      <c r="P912850" s="83"/>
    </row>
    <row r="912851" spans="16:16" x14ac:dyDescent="0.3">
      <c r="P912851" s="83"/>
    </row>
    <row r="912852" spans="16:16" x14ac:dyDescent="0.3">
      <c r="P912852" s="83"/>
    </row>
    <row r="912853" spans="16:16" x14ac:dyDescent="0.3">
      <c r="P912853" s="83"/>
    </row>
    <row r="912854" spans="16:16" x14ac:dyDescent="0.3">
      <c r="P912854" s="83"/>
    </row>
    <row r="912855" spans="16:16" x14ac:dyDescent="0.3">
      <c r="P912855" s="83"/>
    </row>
    <row r="912856" spans="16:16" x14ac:dyDescent="0.3">
      <c r="P912856" s="83"/>
    </row>
    <row r="912857" spans="16:16" x14ac:dyDescent="0.3">
      <c r="P912857" s="83"/>
    </row>
    <row r="912858" spans="16:16" x14ac:dyDescent="0.3">
      <c r="P912858" s="83"/>
    </row>
    <row r="912859" spans="16:16" x14ac:dyDescent="0.3">
      <c r="P912859" s="83"/>
    </row>
    <row r="912860" spans="16:16" x14ac:dyDescent="0.3">
      <c r="P912860" s="83"/>
    </row>
    <row r="912861" spans="16:16" x14ac:dyDescent="0.3">
      <c r="P912861" s="83"/>
    </row>
    <row r="912862" spans="16:16" x14ac:dyDescent="0.3">
      <c r="P912862" s="83"/>
    </row>
    <row r="912863" spans="16:16" x14ac:dyDescent="0.3">
      <c r="P912863" s="83"/>
    </row>
    <row r="912864" spans="16:16" x14ac:dyDescent="0.3">
      <c r="P912864" s="83"/>
    </row>
    <row r="912865" spans="16:16" x14ac:dyDescent="0.3">
      <c r="P912865" s="83"/>
    </row>
    <row r="912866" spans="16:16" x14ac:dyDescent="0.3">
      <c r="P912866" s="83"/>
    </row>
    <row r="912867" spans="16:16" x14ac:dyDescent="0.3">
      <c r="P912867" s="83"/>
    </row>
    <row r="912868" spans="16:16" x14ac:dyDescent="0.3">
      <c r="P912868" s="83"/>
    </row>
    <row r="912869" spans="16:16" x14ac:dyDescent="0.3">
      <c r="P912869" s="83"/>
    </row>
    <row r="912870" spans="16:16" x14ac:dyDescent="0.3">
      <c r="P912870" s="83"/>
    </row>
    <row r="912871" spans="16:16" x14ac:dyDescent="0.3">
      <c r="P912871" s="83"/>
    </row>
    <row r="912872" spans="16:16" x14ac:dyDescent="0.3">
      <c r="P912872" s="83"/>
    </row>
    <row r="912873" spans="16:16" x14ac:dyDescent="0.3">
      <c r="P912873" s="83"/>
    </row>
    <row r="912874" spans="16:16" x14ac:dyDescent="0.3">
      <c r="P912874" s="83"/>
    </row>
    <row r="912875" spans="16:16" x14ac:dyDescent="0.3">
      <c r="P912875" s="83"/>
    </row>
    <row r="912876" spans="16:16" x14ac:dyDescent="0.3">
      <c r="P912876" s="83"/>
    </row>
    <row r="912877" spans="16:16" x14ac:dyDescent="0.3">
      <c r="P912877" s="83"/>
    </row>
    <row r="912878" spans="16:16" x14ac:dyDescent="0.3">
      <c r="P912878" s="83"/>
    </row>
    <row r="912879" spans="16:16" x14ac:dyDescent="0.3">
      <c r="P912879" s="83"/>
    </row>
    <row r="912880" spans="16:16" x14ac:dyDescent="0.3">
      <c r="P912880" s="83"/>
    </row>
    <row r="912881" spans="16:16" x14ac:dyDescent="0.3">
      <c r="P912881" s="83"/>
    </row>
    <row r="912882" spans="16:16" x14ac:dyDescent="0.3">
      <c r="P912882" s="83"/>
    </row>
    <row r="912883" spans="16:16" x14ac:dyDescent="0.3">
      <c r="P912883" s="83"/>
    </row>
    <row r="912884" spans="16:16" x14ac:dyDescent="0.3">
      <c r="P912884" s="83"/>
    </row>
    <row r="912885" spans="16:16" x14ac:dyDescent="0.3">
      <c r="P912885" s="83"/>
    </row>
    <row r="912886" spans="16:16" x14ac:dyDescent="0.3">
      <c r="P912886" s="83"/>
    </row>
    <row r="912887" spans="16:16" x14ac:dyDescent="0.3">
      <c r="P912887" s="83"/>
    </row>
    <row r="912888" spans="16:16" x14ac:dyDescent="0.3">
      <c r="P912888" s="83"/>
    </row>
    <row r="912889" spans="16:16" x14ac:dyDescent="0.3">
      <c r="P912889" s="83"/>
    </row>
    <row r="912890" spans="16:16" x14ac:dyDescent="0.3">
      <c r="P912890" s="83"/>
    </row>
    <row r="912891" spans="16:16" x14ac:dyDescent="0.3">
      <c r="P912891" s="83"/>
    </row>
    <row r="912892" spans="16:16" x14ac:dyDescent="0.3">
      <c r="P912892" s="83"/>
    </row>
    <row r="912893" spans="16:16" x14ac:dyDescent="0.3">
      <c r="P912893" s="83"/>
    </row>
    <row r="912894" spans="16:16" x14ac:dyDescent="0.3">
      <c r="P912894" s="83"/>
    </row>
    <row r="912895" spans="16:16" x14ac:dyDescent="0.3">
      <c r="P912895" s="83"/>
    </row>
    <row r="912896" spans="16:16" x14ac:dyDescent="0.3">
      <c r="P912896" s="83"/>
    </row>
    <row r="912897" spans="16:16" x14ac:dyDescent="0.3">
      <c r="P912897" s="83"/>
    </row>
    <row r="912898" spans="16:16" x14ac:dyDescent="0.3">
      <c r="P912898" s="83"/>
    </row>
    <row r="912899" spans="16:16" x14ac:dyDescent="0.3">
      <c r="P912899" s="83"/>
    </row>
    <row r="912900" spans="16:16" x14ac:dyDescent="0.3">
      <c r="P912900" s="83"/>
    </row>
    <row r="912901" spans="16:16" x14ac:dyDescent="0.3">
      <c r="P912901" s="83"/>
    </row>
    <row r="912902" spans="16:16" x14ac:dyDescent="0.3">
      <c r="P912902" s="83"/>
    </row>
    <row r="912903" spans="16:16" x14ac:dyDescent="0.3">
      <c r="P912903" s="83"/>
    </row>
    <row r="912904" spans="16:16" x14ac:dyDescent="0.3">
      <c r="P912904" s="83"/>
    </row>
    <row r="912905" spans="16:16" x14ac:dyDescent="0.3">
      <c r="P912905" s="83"/>
    </row>
    <row r="912906" spans="16:16" x14ac:dyDescent="0.3">
      <c r="P912906" s="83"/>
    </row>
    <row r="912907" spans="16:16" x14ac:dyDescent="0.3">
      <c r="P912907" s="83"/>
    </row>
    <row r="912908" spans="16:16" x14ac:dyDescent="0.3">
      <c r="P912908" s="83"/>
    </row>
    <row r="912909" spans="16:16" x14ac:dyDescent="0.3">
      <c r="P912909" s="83"/>
    </row>
    <row r="912910" spans="16:16" x14ac:dyDescent="0.3">
      <c r="P912910" s="83"/>
    </row>
    <row r="912911" spans="16:16" x14ac:dyDescent="0.3">
      <c r="P912911" s="83"/>
    </row>
    <row r="912912" spans="16:16" x14ac:dyDescent="0.3">
      <c r="P912912" s="83"/>
    </row>
    <row r="912913" spans="16:16" x14ac:dyDescent="0.3">
      <c r="P912913" s="83"/>
    </row>
    <row r="912914" spans="16:16" x14ac:dyDescent="0.3">
      <c r="P912914" s="83"/>
    </row>
    <row r="912915" spans="16:16" x14ac:dyDescent="0.3">
      <c r="P912915" s="83"/>
    </row>
    <row r="912916" spans="16:16" x14ac:dyDescent="0.3">
      <c r="P912916" s="83"/>
    </row>
    <row r="912917" spans="16:16" x14ac:dyDescent="0.3">
      <c r="P912917" s="83"/>
    </row>
    <row r="912918" spans="16:16" x14ac:dyDescent="0.3">
      <c r="P912918" s="83"/>
    </row>
    <row r="912919" spans="16:16" x14ac:dyDescent="0.3">
      <c r="P912919" s="83"/>
    </row>
    <row r="912920" spans="16:16" x14ac:dyDescent="0.3">
      <c r="P912920" s="83"/>
    </row>
    <row r="912921" spans="16:16" x14ac:dyDescent="0.3">
      <c r="P912921" s="83"/>
    </row>
    <row r="912922" spans="16:16" x14ac:dyDescent="0.3">
      <c r="P912922" s="83"/>
    </row>
    <row r="912923" spans="16:16" x14ac:dyDescent="0.3">
      <c r="P912923" s="83"/>
    </row>
    <row r="912924" spans="16:16" x14ac:dyDescent="0.3">
      <c r="P912924" s="83"/>
    </row>
    <row r="912925" spans="16:16" x14ac:dyDescent="0.3">
      <c r="P912925" s="83"/>
    </row>
    <row r="912926" spans="16:16" x14ac:dyDescent="0.3">
      <c r="P912926" s="83"/>
    </row>
    <row r="912927" spans="16:16" x14ac:dyDescent="0.3">
      <c r="P912927" s="83"/>
    </row>
    <row r="912928" spans="16:16" x14ac:dyDescent="0.3">
      <c r="P912928" s="83"/>
    </row>
    <row r="912929" spans="16:16" x14ac:dyDescent="0.3">
      <c r="P912929" s="83"/>
    </row>
    <row r="912930" spans="16:16" x14ac:dyDescent="0.3">
      <c r="P912930" s="83"/>
    </row>
    <row r="912931" spans="16:16" x14ac:dyDescent="0.3">
      <c r="P912931" s="83"/>
    </row>
    <row r="912932" spans="16:16" x14ac:dyDescent="0.3">
      <c r="P912932" s="83"/>
    </row>
    <row r="912933" spans="16:16" x14ac:dyDescent="0.3">
      <c r="P912933" s="83"/>
    </row>
    <row r="912934" spans="16:16" x14ac:dyDescent="0.3">
      <c r="P912934" s="83"/>
    </row>
    <row r="912935" spans="16:16" x14ac:dyDescent="0.3">
      <c r="P912935" s="83"/>
    </row>
    <row r="912936" spans="16:16" x14ac:dyDescent="0.3">
      <c r="P912936" s="83"/>
    </row>
    <row r="912937" spans="16:16" x14ac:dyDescent="0.3">
      <c r="P912937" s="83"/>
    </row>
    <row r="912938" spans="16:16" x14ac:dyDescent="0.3">
      <c r="P912938" s="83"/>
    </row>
    <row r="912939" spans="16:16" x14ac:dyDescent="0.3">
      <c r="P912939" s="83"/>
    </row>
    <row r="912940" spans="16:16" x14ac:dyDescent="0.3">
      <c r="P912940" s="83"/>
    </row>
    <row r="912941" spans="16:16" x14ac:dyDescent="0.3">
      <c r="P912941" s="83"/>
    </row>
    <row r="912942" spans="16:16" x14ac:dyDescent="0.3">
      <c r="P912942" s="83"/>
    </row>
    <row r="912943" spans="16:16" x14ac:dyDescent="0.3">
      <c r="P912943" s="83"/>
    </row>
    <row r="912944" spans="16:16" x14ac:dyDescent="0.3">
      <c r="P912944" s="83"/>
    </row>
    <row r="912945" spans="16:16" x14ac:dyDescent="0.3">
      <c r="P912945" s="83"/>
    </row>
    <row r="912946" spans="16:16" x14ac:dyDescent="0.3">
      <c r="P912946" s="83"/>
    </row>
    <row r="912947" spans="16:16" x14ac:dyDescent="0.3">
      <c r="P912947" s="83"/>
    </row>
    <row r="912948" spans="16:16" x14ac:dyDescent="0.3">
      <c r="P912948" s="83"/>
    </row>
    <row r="912949" spans="16:16" x14ac:dyDescent="0.3">
      <c r="P912949" s="83"/>
    </row>
    <row r="912950" spans="16:16" x14ac:dyDescent="0.3">
      <c r="P912950" s="83"/>
    </row>
    <row r="912951" spans="16:16" x14ac:dyDescent="0.3">
      <c r="P912951" s="83"/>
    </row>
    <row r="912952" spans="16:16" x14ac:dyDescent="0.3">
      <c r="P912952" s="83"/>
    </row>
    <row r="912953" spans="16:16" x14ac:dyDescent="0.3">
      <c r="P912953" s="83"/>
    </row>
    <row r="912954" spans="16:16" x14ac:dyDescent="0.3">
      <c r="P912954" s="83"/>
    </row>
    <row r="912955" spans="16:16" x14ac:dyDescent="0.3">
      <c r="P912955" s="83"/>
    </row>
    <row r="912956" spans="16:16" x14ac:dyDescent="0.3">
      <c r="P912956" s="83"/>
    </row>
    <row r="912957" spans="16:16" x14ac:dyDescent="0.3">
      <c r="P912957" s="83"/>
    </row>
    <row r="912958" spans="16:16" x14ac:dyDescent="0.3">
      <c r="P912958" s="83"/>
    </row>
    <row r="912959" spans="16:16" x14ac:dyDescent="0.3">
      <c r="P912959" s="83"/>
    </row>
    <row r="912960" spans="16:16" x14ac:dyDescent="0.3">
      <c r="P912960" s="83"/>
    </row>
    <row r="912961" spans="16:16" x14ac:dyDescent="0.3">
      <c r="P912961" s="83"/>
    </row>
    <row r="912962" spans="16:16" x14ac:dyDescent="0.3">
      <c r="P912962" s="83"/>
    </row>
    <row r="912963" spans="16:16" x14ac:dyDescent="0.3">
      <c r="P912963" s="83"/>
    </row>
    <row r="912964" spans="16:16" x14ac:dyDescent="0.3">
      <c r="P912964" s="83"/>
    </row>
    <row r="912965" spans="16:16" x14ac:dyDescent="0.3">
      <c r="P912965" s="83"/>
    </row>
    <row r="912966" spans="16:16" x14ac:dyDescent="0.3">
      <c r="P912966" s="83"/>
    </row>
    <row r="912967" spans="16:16" x14ac:dyDescent="0.3">
      <c r="P912967" s="83"/>
    </row>
    <row r="912968" spans="16:16" x14ac:dyDescent="0.3">
      <c r="P912968" s="83"/>
    </row>
    <row r="912969" spans="16:16" x14ac:dyDescent="0.3">
      <c r="P912969" s="83"/>
    </row>
    <row r="912970" spans="16:16" x14ac:dyDescent="0.3">
      <c r="P912970" s="83"/>
    </row>
    <row r="912971" spans="16:16" x14ac:dyDescent="0.3">
      <c r="P912971" s="83"/>
    </row>
    <row r="912972" spans="16:16" x14ac:dyDescent="0.3">
      <c r="P912972" s="83"/>
    </row>
    <row r="912973" spans="16:16" x14ac:dyDescent="0.3">
      <c r="P912973" s="83"/>
    </row>
    <row r="912974" spans="16:16" x14ac:dyDescent="0.3">
      <c r="P912974" s="83"/>
    </row>
    <row r="912975" spans="16:16" x14ac:dyDescent="0.3">
      <c r="P912975" s="83"/>
    </row>
    <row r="912976" spans="16:16" x14ac:dyDescent="0.3">
      <c r="P912976" s="83"/>
    </row>
    <row r="912977" spans="16:16" x14ac:dyDescent="0.3">
      <c r="P912977" s="83"/>
    </row>
    <row r="912978" spans="16:16" x14ac:dyDescent="0.3">
      <c r="P912978" s="83"/>
    </row>
    <row r="912979" spans="16:16" x14ac:dyDescent="0.3">
      <c r="P912979" s="83"/>
    </row>
    <row r="912980" spans="16:16" x14ac:dyDescent="0.3">
      <c r="P912980" s="83"/>
    </row>
    <row r="912981" spans="16:16" x14ac:dyDescent="0.3">
      <c r="P912981" s="83"/>
    </row>
    <row r="912982" spans="16:16" x14ac:dyDescent="0.3">
      <c r="P912982" s="83"/>
    </row>
    <row r="912983" spans="16:16" x14ac:dyDescent="0.3">
      <c r="P912983" s="83"/>
    </row>
    <row r="912984" spans="16:16" x14ac:dyDescent="0.3">
      <c r="P912984" s="83"/>
    </row>
    <row r="912985" spans="16:16" x14ac:dyDescent="0.3">
      <c r="P912985" s="83"/>
    </row>
    <row r="912986" spans="16:16" x14ac:dyDescent="0.3">
      <c r="P912986" s="83"/>
    </row>
    <row r="912987" spans="16:16" x14ac:dyDescent="0.3">
      <c r="P912987" s="83"/>
    </row>
    <row r="912988" spans="16:16" x14ac:dyDescent="0.3">
      <c r="P912988" s="83"/>
    </row>
    <row r="912989" spans="16:16" x14ac:dyDescent="0.3">
      <c r="P912989" s="83"/>
    </row>
    <row r="912990" spans="16:16" x14ac:dyDescent="0.3">
      <c r="P912990" s="83"/>
    </row>
    <row r="912991" spans="16:16" x14ac:dyDescent="0.3">
      <c r="P912991" s="83"/>
    </row>
    <row r="912992" spans="16:16" x14ac:dyDescent="0.3">
      <c r="P912992" s="83"/>
    </row>
    <row r="912993" spans="16:16" x14ac:dyDescent="0.3">
      <c r="P912993" s="83"/>
    </row>
    <row r="912994" spans="16:16" x14ac:dyDescent="0.3">
      <c r="P912994" s="83"/>
    </row>
    <row r="912995" spans="16:16" x14ac:dyDescent="0.3">
      <c r="P912995" s="83"/>
    </row>
    <row r="912996" spans="16:16" x14ac:dyDescent="0.3">
      <c r="P912996" s="83"/>
    </row>
    <row r="912997" spans="16:16" x14ac:dyDescent="0.3">
      <c r="P912997" s="83"/>
    </row>
    <row r="912998" spans="16:16" x14ac:dyDescent="0.3">
      <c r="P912998" s="83"/>
    </row>
    <row r="912999" spans="16:16" x14ac:dyDescent="0.3">
      <c r="P912999" s="83"/>
    </row>
    <row r="913000" spans="16:16" x14ac:dyDescent="0.3">
      <c r="P913000" s="83"/>
    </row>
    <row r="913001" spans="16:16" x14ac:dyDescent="0.3">
      <c r="P913001" s="83"/>
    </row>
    <row r="913002" spans="16:16" x14ac:dyDescent="0.3">
      <c r="P913002" s="83"/>
    </row>
    <row r="913003" spans="16:16" x14ac:dyDescent="0.3">
      <c r="P913003" s="83"/>
    </row>
    <row r="913004" spans="16:16" x14ac:dyDescent="0.3">
      <c r="P913004" s="83"/>
    </row>
    <row r="913005" spans="16:16" x14ac:dyDescent="0.3">
      <c r="P913005" s="83"/>
    </row>
    <row r="913006" spans="16:16" x14ac:dyDescent="0.3">
      <c r="P913006" s="83"/>
    </row>
    <row r="913007" spans="16:16" x14ac:dyDescent="0.3">
      <c r="P913007" s="83"/>
    </row>
    <row r="913008" spans="16:16" x14ac:dyDescent="0.3">
      <c r="P913008" s="83"/>
    </row>
    <row r="913009" spans="16:16" x14ac:dyDescent="0.3">
      <c r="P913009" s="83"/>
    </row>
    <row r="913010" spans="16:16" x14ac:dyDescent="0.3">
      <c r="P913010" s="83"/>
    </row>
    <row r="913011" spans="16:16" x14ac:dyDescent="0.3">
      <c r="P913011" s="83"/>
    </row>
    <row r="913012" spans="16:16" x14ac:dyDescent="0.3">
      <c r="P913012" s="83"/>
    </row>
    <row r="913013" spans="16:16" x14ac:dyDescent="0.3">
      <c r="P913013" s="83"/>
    </row>
    <row r="913014" spans="16:16" x14ac:dyDescent="0.3">
      <c r="P913014" s="83"/>
    </row>
    <row r="913015" spans="16:16" x14ac:dyDescent="0.3">
      <c r="P913015" s="83"/>
    </row>
    <row r="913016" spans="16:16" x14ac:dyDescent="0.3">
      <c r="P913016" s="83"/>
    </row>
    <row r="913017" spans="16:16" x14ac:dyDescent="0.3">
      <c r="P913017" s="83"/>
    </row>
    <row r="913018" spans="16:16" x14ac:dyDescent="0.3">
      <c r="P913018" s="83"/>
    </row>
    <row r="913019" spans="16:16" x14ac:dyDescent="0.3">
      <c r="P913019" s="83"/>
    </row>
    <row r="913020" spans="16:16" x14ac:dyDescent="0.3">
      <c r="P913020" s="83"/>
    </row>
    <row r="913021" spans="16:16" x14ac:dyDescent="0.3">
      <c r="P913021" s="83"/>
    </row>
    <row r="913022" spans="16:16" x14ac:dyDescent="0.3">
      <c r="P913022" s="83"/>
    </row>
    <row r="913023" spans="16:16" x14ac:dyDescent="0.3">
      <c r="P913023" s="83"/>
    </row>
    <row r="913024" spans="16:16" x14ac:dyDescent="0.3">
      <c r="P913024" s="83"/>
    </row>
    <row r="913025" spans="16:16" x14ac:dyDescent="0.3">
      <c r="P913025" s="83"/>
    </row>
    <row r="913026" spans="16:16" x14ac:dyDescent="0.3">
      <c r="P913026" s="83"/>
    </row>
    <row r="913027" spans="16:16" x14ac:dyDescent="0.3">
      <c r="P913027" s="83"/>
    </row>
    <row r="913028" spans="16:16" x14ac:dyDescent="0.3">
      <c r="P913028" s="83"/>
    </row>
    <row r="913029" spans="16:16" x14ac:dyDescent="0.3">
      <c r="P913029" s="83"/>
    </row>
    <row r="913030" spans="16:16" x14ac:dyDescent="0.3">
      <c r="P913030" s="83"/>
    </row>
    <row r="913031" spans="16:16" x14ac:dyDescent="0.3">
      <c r="P913031" s="83"/>
    </row>
    <row r="913032" spans="16:16" x14ac:dyDescent="0.3">
      <c r="P913032" s="83"/>
    </row>
    <row r="913033" spans="16:16" x14ac:dyDescent="0.3">
      <c r="P913033" s="83"/>
    </row>
    <row r="913034" spans="16:16" x14ac:dyDescent="0.3">
      <c r="P913034" s="83"/>
    </row>
    <row r="913035" spans="16:16" x14ac:dyDescent="0.3">
      <c r="P913035" s="83"/>
    </row>
    <row r="913036" spans="16:16" x14ac:dyDescent="0.3">
      <c r="P913036" s="83"/>
    </row>
    <row r="913037" spans="16:16" x14ac:dyDescent="0.3">
      <c r="P913037" s="83"/>
    </row>
    <row r="913038" spans="16:16" x14ac:dyDescent="0.3">
      <c r="P913038" s="83"/>
    </row>
    <row r="913039" spans="16:16" x14ac:dyDescent="0.3">
      <c r="P913039" s="83"/>
    </row>
    <row r="913040" spans="16:16" x14ac:dyDescent="0.3">
      <c r="P913040" s="83"/>
    </row>
    <row r="913041" spans="16:16" x14ac:dyDescent="0.3">
      <c r="P913041" s="83"/>
    </row>
    <row r="913042" spans="16:16" x14ac:dyDescent="0.3">
      <c r="P913042" s="83"/>
    </row>
    <row r="913043" spans="16:16" x14ac:dyDescent="0.3">
      <c r="P913043" s="83"/>
    </row>
    <row r="913044" spans="16:16" x14ac:dyDescent="0.3">
      <c r="P913044" s="83"/>
    </row>
    <row r="913045" spans="16:16" x14ac:dyDescent="0.3">
      <c r="P913045" s="83"/>
    </row>
    <row r="913046" spans="16:16" x14ac:dyDescent="0.3">
      <c r="P913046" s="83"/>
    </row>
    <row r="913047" spans="16:16" x14ac:dyDescent="0.3">
      <c r="P913047" s="83"/>
    </row>
    <row r="913048" spans="16:16" x14ac:dyDescent="0.3">
      <c r="P913048" s="83"/>
    </row>
    <row r="913049" spans="16:16" x14ac:dyDescent="0.3">
      <c r="P913049" s="83"/>
    </row>
    <row r="913050" spans="16:16" x14ac:dyDescent="0.3">
      <c r="P913050" s="83"/>
    </row>
    <row r="913051" spans="16:16" x14ac:dyDescent="0.3">
      <c r="P913051" s="83"/>
    </row>
    <row r="913052" spans="16:16" x14ac:dyDescent="0.3">
      <c r="P913052" s="83"/>
    </row>
    <row r="913053" spans="16:16" x14ac:dyDescent="0.3">
      <c r="P913053" s="83"/>
    </row>
    <row r="913054" spans="16:16" x14ac:dyDescent="0.3">
      <c r="P913054" s="83"/>
    </row>
    <row r="913055" spans="16:16" x14ac:dyDescent="0.3">
      <c r="P913055" s="83"/>
    </row>
    <row r="913056" spans="16:16" x14ac:dyDescent="0.3">
      <c r="P913056" s="83"/>
    </row>
    <row r="913057" spans="16:16" x14ac:dyDescent="0.3">
      <c r="P913057" s="83"/>
    </row>
    <row r="913058" spans="16:16" x14ac:dyDescent="0.3">
      <c r="P913058" s="83"/>
    </row>
    <row r="913059" spans="16:16" x14ac:dyDescent="0.3">
      <c r="P913059" s="83"/>
    </row>
    <row r="913060" spans="16:16" x14ac:dyDescent="0.3">
      <c r="P913060" s="83"/>
    </row>
    <row r="913061" spans="16:16" x14ac:dyDescent="0.3">
      <c r="P913061" s="83"/>
    </row>
    <row r="913062" spans="16:16" x14ac:dyDescent="0.3">
      <c r="P913062" s="83"/>
    </row>
    <row r="913063" spans="16:16" x14ac:dyDescent="0.3">
      <c r="P913063" s="83"/>
    </row>
    <row r="913064" spans="16:16" x14ac:dyDescent="0.3">
      <c r="P913064" s="83"/>
    </row>
    <row r="913065" spans="16:16" x14ac:dyDescent="0.3">
      <c r="P913065" s="83"/>
    </row>
    <row r="913066" spans="16:16" x14ac:dyDescent="0.3">
      <c r="P913066" s="83"/>
    </row>
    <row r="913067" spans="16:16" x14ac:dyDescent="0.3">
      <c r="P913067" s="83"/>
    </row>
    <row r="913068" spans="16:16" x14ac:dyDescent="0.3">
      <c r="P913068" s="83"/>
    </row>
    <row r="913069" spans="16:16" x14ac:dyDescent="0.3">
      <c r="P913069" s="83"/>
    </row>
    <row r="913070" spans="16:16" x14ac:dyDescent="0.3">
      <c r="P913070" s="83"/>
    </row>
    <row r="913071" spans="16:16" x14ac:dyDescent="0.3">
      <c r="P913071" s="83"/>
    </row>
    <row r="913072" spans="16:16" x14ac:dyDescent="0.3">
      <c r="P913072" s="83"/>
    </row>
    <row r="913073" spans="16:16" x14ac:dyDescent="0.3">
      <c r="P913073" s="83"/>
    </row>
    <row r="913074" spans="16:16" x14ac:dyDescent="0.3">
      <c r="P913074" s="83"/>
    </row>
    <row r="913075" spans="16:16" x14ac:dyDescent="0.3">
      <c r="P913075" s="83"/>
    </row>
    <row r="913076" spans="16:16" x14ac:dyDescent="0.3">
      <c r="P913076" s="83"/>
    </row>
    <row r="913077" spans="16:16" x14ac:dyDescent="0.3">
      <c r="P913077" s="83"/>
    </row>
    <row r="913078" spans="16:16" x14ac:dyDescent="0.3">
      <c r="P913078" s="83"/>
    </row>
    <row r="913079" spans="16:16" x14ac:dyDescent="0.3">
      <c r="P913079" s="83"/>
    </row>
    <row r="913080" spans="16:16" x14ac:dyDescent="0.3">
      <c r="P913080" s="83"/>
    </row>
    <row r="913081" spans="16:16" x14ac:dyDescent="0.3">
      <c r="P913081" s="83"/>
    </row>
    <row r="913082" spans="16:16" x14ac:dyDescent="0.3">
      <c r="P913082" s="83"/>
    </row>
    <row r="913083" spans="16:16" x14ac:dyDescent="0.3">
      <c r="P913083" s="83"/>
    </row>
    <row r="913084" spans="16:16" x14ac:dyDescent="0.3">
      <c r="P913084" s="83"/>
    </row>
    <row r="913085" spans="16:16" x14ac:dyDescent="0.3">
      <c r="P913085" s="83"/>
    </row>
    <row r="913086" spans="16:16" x14ac:dyDescent="0.3">
      <c r="P913086" s="83"/>
    </row>
    <row r="913087" spans="16:16" x14ac:dyDescent="0.3">
      <c r="P913087" s="83"/>
    </row>
    <row r="913088" spans="16:16" x14ac:dyDescent="0.3">
      <c r="P913088" s="83"/>
    </row>
    <row r="913089" spans="16:16" x14ac:dyDescent="0.3">
      <c r="P913089" s="83"/>
    </row>
    <row r="913090" spans="16:16" x14ac:dyDescent="0.3">
      <c r="P913090" s="83"/>
    </row>
    <row r="913091" spans="16:16" x14ac:dyDescent="0.3">
      <c r="P913091" s="83"/>
    </row>
    <row r="913092" spans="16:16" x14ac:dyDescent="0.3">
      <c r="P913092" s="83"/>
    </row>
    <row r="913093" spans="16:16" x14ac:dyDescent="0.3">
      <c r="P913093" s="83"/>
    </row>
    <row r="913094" spans="16:16" x14ac:dyDescent="0.3">
      <c r="P913094" s="83"/>
    </row>
    <row r="913095" spans="16:16" x14ac:dyDescent="0.3">
      <c r="P913095" s="83"/>
    </row>
    <row r="913096" spans="16:16" x14ac:dyDescent="0.3">
      <c r="P913096" s="83"/>
    </row>
    <row r="913097" spans="16:16" x14ac:dyDescent="0.3">
      <c r="P913097" s="83"/>
    </row>
    <row r="913098" spans="16:16" x14ac:dyDescent="0.3">
      <c r="P913098" s="83"/>
    </row>
    <row r="913099" spans="16:16" x14ac:dyDescent="0.3">
      <c r="P913099" s="83"/>
    </row>
    <row r="913100" spans="16:16" x14ac:dyDescent="0.3">
      <c r="P913100" s="83"/>
    </row>
    <row r="913101" spans="16:16" x14ac:dyDescent="0.3">
      <c r="P913101" s="83"/>
    </row>
    <row r="913102" spans="16:16" x14ac:dyDescent="0.3">
      <c r="P913102" s="83"/>
    </row>
    <row r="913103" spans="16:16" x14ac:dyDescent="0.3">
      <c r="P913103" s="83"/>
    </row>
    <row r="913104" spans="16:16" x14ac:dyDescent="0.3">
      <c r="P913104" s="83"/>
    </row>
    <row r="913105" spans="16:16" x14ac:dyDescent="0.3">
      <c r="P913105" s="83"/>
    </row>
    <row r="913106" spans="16:16" x14ac:dyDescent="0.3">
      <c r="P913106" s="83"/>
    </row>
    <row r="913107" spans="16:16" x14ac:dyDescent="0.3">
      <c r="P913107" s="83"/>
    </row>
    <row r="913108" spans="16:16" x14ac:dyDescent="0.3">
      <c r="P913108" s="83"/>
    </row>
    <row r="913109" spans="16:16" x14ac:dyDescent="0.3">
      <c r="P913109" s="83"/>
    </row>
    <row r="913110" spans="16:16" x14ac:dyDescent="0.3">
      <c r="P913110" s="83"/>
    </row>
    <row r="913111" spans="16:16" x14ac:dyDescent="0.3">
      <c r="P913111" s="83"/>
    </row>
    <row r="913112" spans="16:16" x14ac:dyDescent="0.3">
      <c r="P913112" s="83"/>
    </row>
    <row r="913113" spans="16:16" x14ac:dyDescent="0.3">
      <c r="P913113" s="83"/>
    </row>
    <row r="913114" spans="16:16" x14ac:dyDescent="0.3">
      <c r="P913114" s="83"/>
    </row>
    <row r="913115" spans="16:16" x14ac:dyDescent="0.3">
      <c r="P913115" s="83"/>
    </row>
    <row r="913116" spans="16:16" x14ac:dyDescent="0.3">
      <c r="P913116" s="83"/>
    </row>
    <row r="913117" spans="16:16" x14ac:dyDescent="0.3">
      <c r="P913117" s="83"/>
    </row>
    <row r="913118" spans="16:16" x14ac:dyDescent="0.3">
      <c r="P913118" s="83"/>
    </row>
    <row r="913119" spans="16:16" x14ac:dyDescent="0.3">
      <c r="P913119" s="83"/>
    </row>
    <row r="913120" spans="16:16" x14ac:dyDescent="0.3">
      <c r="P913120" s="83"/>
    </row>
    <row r="913121" spans="16:16" x14ac:dyDescent="0.3">
      <c r="P913121" s="83"/>
    </row>
    <row r="913122" spans="16:16" x14ac:dyDescent="0.3">
      <c r="P913122" s="83"/>
    </row>
    <row r="913123" spans="16:16" x14ac:dyDescent="0.3">
      <c r="P913123" s="83"/>
    </row>
    <row r="913124" spans="16:16" x14ac:dyDescent="0.3">
      <c r="P913124" s="83"/>
    </row>
    <row r="913125" spans="16:16" x14ac:dyDescent="0.3">
      <c r="P913125" s="83"/>
    </row>
    <row r="913126" spans="16:16" x14ac:dyDescent="0.3">
      <c r="P913126" s="83"/>
    </row>
    <row r="913127" spans="16:16" x14ac:dyDescent="0.3">
      <c r="P913127" s="83"/>
    </row>
    <row r="913128" spans="16:16" x14ac:dyDescent="0.3">
      <c r="P913128" s="83"/>
    </row>
    <row r="913129" spans="16:16" x14ac:dyDescent="0.3">
      <c r="P913129" s="83"/>
    </row>
    <row r="913130" spans="16:16" x14ac:dyDescent="0.3">
      <c r="P913130" s="83"/>
    </row>
    <row r="913131" spans="16:16" x14ac:dyDescent="0.3">
      <c r="P913131" s="83"/>
    </row>
    <row r="913132" spans="16:16" x14ac:dyDescent="0.3">
      <c r="P913132" s="83"/>
    </row>
    <row r="913133" spans="16:16" x14ac:dyDescent="0.3">
      <c r="P913133" s="83"/>
    </row>
    <row r="913134" spans="16:16" x14ac:dyDescent="0.3">
      <c r="P913134" s="83"/>
    </row>
    <row r="913135" spans="16:16" x14ac:dyDescent="0.3">
      <c r="P913135" s="83"/>
    </row>
    <row r="913136" spans="16:16" x14ac:dyDescent="0.3">
      <c r="P913136" s="83"/>
    </row>
    <row r="913137" spans="16:16" x14ac:dyDescent="0.3">
      <c r="P913137" s="83"/>
    </row>
    <row r="913138" spans="16:16" x14ac:dyDescent="0.3">
      <c r="P913138" s="83"/>
    </row>
    <row r="913139" spans="16:16" x14ac:dyDescent="0.3">
      <c r="P913139" s="83"/>
    </row>
    <row r="913140" spans="16:16" x14ac:dyDescent="0.3">
      <c r="P913140" s="83"/>
    </row>
    <row r="913141" spans="16:16" x14ac:dyDescent="0.3">
      <c r="P913141" s="83"/>
    </row>
    <row r="913142" spans="16:16" x14ac:dyDescent="0.3">
      <c r="P913142" s="83"/>
    </row>
    <row r="913143" spans="16:16" x14ac:dyDescent="0.3">
      <c r="P913143" s="83"/>
    </row>
    <row r="913144" spans="16:16" x14ac:dyDescent="0.3">
      <c r="P913144" s="83"/>
    </row>
    <row r="913145" spans="16:16" x14ac:dyDescent="0.3">
      <c r="P913145" s="83"/>
    </row>
    <row r="913146" spans="16:16" x14ac:dyDescent="0.3">
      <c r="P913146" s="83"/>
    </row>
    <row r="913147" spans="16:16" x14ac:dyDescent="0.3">
      <c r="P913147" s="83"/>
    </row>
    <row r="913148" spans="16:16" x14ac:dyDescent="0.3">
      <c r="P913148" s="83"/>
    </row>
    <row r="913149" spans="16:16" x14ac:dyDescent="0.3">
      <c r="P913149" s="83"/>
    </row>
    <row r="913150" spans="16:16" x14ac:dyDescent="0.3">
      <c r="P913150" s="83"/>
    </row>
    <row r="913151" spans="16:16" x14ac:dyDescent="0.3">
      <c r="P913151" s="83"/>
    </row>
    <row r="913152" spans="16:16" x14ac:dyDescent="0.3">
      <c r="P913152" s="83"/>
    </row>
    <row r="913153" spans="16:16" x14ac:dyDescent="0.3">
      <c r="P913153" s="83"/>
    </row>
    <row r="913154" spans="16:16" x14ac:dyDescent="0.3">
      <c r="P913154" s="83"/>
    </row>
    <row r="913155" spans="16:16" x14ac:dyDescent="0.3">
      <c r="P913155" s="83"/>
    </row>
    <row r="913156" spans="16:16" x14ac:dyDescent="0.3">
      <c r="P913156" s="83"/>
    </row>
    <row r="913157" spans="16:16" x14ac:dyDescent="0.3">
      <c r="P913157" s="83"/>
    </row>
    <row r="913158" spans="16:16" x14ac:dyDescent="0.3">
      <c r="P913158" s="83"/>
    </row>
    <row r="913159" spans="16:16" x14ac:dyDescent="0.3">
      <c r="P913159" s="83"/>
    </row>
    <row r="913160" spans="16:16" x14ac:dyDescent="0.3">
      <c r="P913160" s="83"/>
    </row>
    <row r="913161" spans="16:16" x14ac:dyDescent="0.3">
      <c r="P913161" s="83"/>
    </row>
    <row r="913162" spans="16:16" x14ac:dyDescent="0.3">
      <c r="P913162" s="83"/>
    </row>
    <row r="913163" spans="16:16" x14ac:dyDescent="0.3">
      <c r="P913163" s="83"/>
    </row>
    <row r="913164" spans="16:16" x14ac:dyDescent="0.3">
      <c r="P913164" s="83"/>
    </row>
    <row r="913165" spans="16:16" x14ac:dyDescent="0.3">
      <c r="P913165" s="83"/>
    </row>
    <row r="913166" spans="16:16" x14ac:dyDescent="0.3">
      <c r="P913166" s="83"/>
    </row>
    <row r="913167" spans="16:16" x14ac:dyDescent="0.3">
      <c r="P913167" s="83"/>
    </row>
    <row r="913168" spans="16:16" x14ac:dyDescent="0.3">
      <c r="P913168" s="83"/>
    </row>
    <row r="913169" spans="16:16" x14ac:dyDescent="0.3">
      <c r="P913169" s="83"/>
    </row>
    <row r="913170" spans="16:16" x14ac:dyDescent="0.3">
      <c r="P913170" s="83"/>
    </row>
    <row r="913171" spans="16:16" x14ac:dyDescent="0.3">
      <c r="P913171" s="83"/>
    </row>
    <row r="913172" spans="16:16" x14ac:dyDescent="0.3">
      <c r="P913172" s="83"/>
    </row>
    <row r="913173" spans="16:16" x14ac:dyDescent="0.3">
      <c r="P913173" s="83"/>
    </row>
    <row r="913174" spans="16:16" x14ac:dyDescent="0.3">
      <c r="P913174" s="83"/>
    </row>
    <row r="913175" spans="16:16" x14ac:dyDescent="0.3">
      <c r="P913175" s="83"/>
    </row>
    <row r="913176" spans="16:16" x14ac:dyDescent="0.3">
      <c r="P913176" s="83"/>
    </row>
    <row r="913177" spans="16:16" x14ac:dyDescent="0.3">
      <c r="P913177" s="83"/>
    </row>
    <row r="913178" spans="16:16" x14ac:dyDescent="0.3">
      <c r="P913178" s="83"/>
    </row>
    <row r="913179" spans="16:16" x14ac:dyDescent="0.3">
      <c r="P913179" s="83"/>
    </row>
    <row r="913180" spans="16:16" x14ac:dyDescent="0.3">
      <c r="P913180" s="83"/>
    </row>
    <row r="913181" spans="16:16" x14ac:dyDescent="0.3">
      <c r="P913181" s="83"/>
    </row>
    <row r="913182" spans="16:16" x14ac:dyDescent="0.3">
      <c r="P913182" s="83"/>
    </row>
    <row r="913183" spans="16:16" x14ac:dyDescent="0.3">
      <c r="P913183" s="83"/>
    </row>
    <row r="913184" spans="16:16" x14ac:dyDescent="0.3">
      <c r="P913184" s="83"/>
    </row>
    <row r="913185" spans="16:16" x14ac:dyDescent="0.3">
      <c r="P913185" s="83"/>
    </row>
    <row r="913186" spans="16:16" x14ac:dyDescent="0.3">
      <c r="P913186" s="83"/>
    </row>
    <row r="913187" spans="16:16" x14ac:dyDescent="0.3">
      <c r="P913187" s="83"/>
    </row>
    <row r="913188" spans="16:16" x14ac:dyDescent="0.3">
      <c r="P913188" s="83"/>
    </row>
    <row r="913189" spans="16:16" x14ac:dyDescent="0.3">
      <c r="P913189" s="83"/>
    </row>
    <row r="913190" spans="16:16" x14ac:dyDescent="0.3">
      <c r="P913190" s="83"/>
    </row>
    <row r="913191" spans="16:16" x14ac:dyDescent="0.3">
      <c r="P913191" s="83"/>
    </row>
    <row r="913192" spans="16:16" x14ac:dyDescent="0.3">
      <c r="P913192" s="83"/>
    </row>
    <row r="913193" spans="16:16" x14ac:dyDescent="0.3">
      <c r="P913193" s="83"/>
    </row>
    <row r="913194" spans="16:16" x14ac:dyDescent="0.3">
      <c r="P913194" s="83"/>
    </row>
    <row r="913195" spans="16:16" x14ac:dyDescent="0.3">
      <c r="P913195" s="83"/>
    </row>
    <row r="913196" spans="16:16" x14ac:dyDescent="0.3">
      <c r="P913196" s="83"/>
    </row>
    <row r="913197" spans="16:16" x14ac:dyDescent="0.3">
      <c r="P913197" s="83"/>
    </row>
    <row r="913198" spans="16:16" x14ac:dyDescent="0.3">
      <c r="P913198" s="83"/>
    </row>
    <row r="913199" spans="16:16" x14ac:dyDescent="0.3">
      <c r="P913199" s="83"/>
    </row>
    <row r="913200" spans="16:16" x14ac:dyDescent="0.3">
      <c r="P913200" s="83"/>
    </row>
    <row r="913201" spans="16:16" x14ac:dyDescent="0.3">
      <c r="P913201" s="83"/>
    </row>
    <row r="913202" spans="16:16" x14ac:dyDescent="0.3">
      <c r="P913202" s="83"/>
    </row>
    <row r="913203" spans="16:16" x14ac:dyDescent="0.3">
      <c r="P913203" s="83"/>
    </row>
    <row r="913204" spans="16:16" x14ac:dyDescent="0.3">
      <c r="P913204" s="83"/>
    </row>
    <row r="913205" spans="16:16" x14ac:dyDescent="0.3">
      <c r="P913205" s="83"/>
    </row>
    <row r="913206" spans="16:16" x14ac:dyDescent="0.3">
      <c r="P913206" s="83"/>
    </row>
    <row r="913207" spans="16:16" x14ac:dyDescent="0.3">
      <c r="P913207" s="83"/>
    </row>
    <row r="913208" spans="16:16" x14ac:dyDescent="0.3">
      <c r="P913208" s="83"/>
    </row>
    <row r="913209" spans="16:16" x14ac:dyDescent="0.3">
      <c r="P913209" s="83"/>
    </row>
    <row r="913210" spans="16:16" x14ac:dyDescent="0.3">
      <c r="P913210" s="83"/>
    </row>
    <row r="913211" spans="16:16" x14ac:dyDescent="0.3">
      <c r="P913211" s="83"/>
    </row>
    <row r="913212" spans="16:16" x14ac:dyDescent="0.3">
      <c r="P913212" s="83"/>
    </row>
    <row r="913213" spans="16:16" x14ac:dyDescent="0.3">
      <c r="P913213" s="83"/>
    </row>
    <row r="913214" spans="16:16" x14ac:dyDescent="0.3">
      <c r="P913214" s="83"/>
    </row>
    <row r="913215" spans="16:16" x14ac:dyDescent="0.3">
      <c r="P913215" s="83"/>
    </row>
    <row r="913216" spans="16:16" x14ac:dyDescent="0.3">
      <c r="P913216" s="83"/>
    </row>
    <row r="913217" spans="16:16" x14ac:dyDescent="0.3">
      <c r="P913217" s="83"/>
    </row>
    <row r="913218" spans="16:16" x14ac:dyDescent="0.3">
      <c r="P913218" s="83"/>
    </row>
    <row r="913219" spans="16:16" x14ac:dyDescent="0.3">
      <c r="P913219" s="83"/>
    </row>
    <row r="913220" spans="16:16" x14ac:dyDescent="0.3">
      <c r="P913220" s="83"/>
    </row>
    <row r="913221" spans="16:16" x14ac:dyDescent="0.3">
      <c r="P913221" s="83"/>
    </row>
    <row r="913222" spans="16:16" x14ac:dyDescent="0.3">
      <c r="P913222" s="83"/>
    </row>
    <row r="913223" spans="16:16" x14ac:dyDescent="0.3">
      <c r="P913223" s="83"/>
    </row>
    <row r="913224" spans="16:16" x14ac:dyDescent="0.3">
      <c r="P913224" s="83"/>
    </row>
    <row r="913225" spans="16:16" x14ac:dyDescent="0.3">
      <c r="P913225" s="83"/>
    </row>
    <row r="913226" spans="16:16" x14ac:dyDescent="0.3">
      <c r="P913226" s="83"/>
    </row>
    <row r="913227" spans="16:16" x14ac:dyDescent="0.3">
      <c r="P913227" s="83"/>
    </row>
    <row r="913228" spans="16:16" x14ac:dyDescent="0.3">
      <c r="P913228" s="83"/>
    </row>
    <row r="913229" spans="16:16" x14ac:dyDescent="0.3">
      <c r="P913229" s="83"/>
    </row>
    <row r="913230" spans="16:16" x14ac:dyDescent="0.3">
      <c r="P913230" s="83"/>
    </row>
    <row r="913231" spans="16:16" x14ac:dyDescent="0.3">
      <c r="P913231" s="83"/>
    </row>
    <row r="913232" spans="16:16" x14ac:dyDescent="0.3">
      <c r="P913232" s="83"/>
    </row>
    <row r="913233" spans="16:16" x14ac:dyDescent="0.3">
      <c r="P913233" s="83"/>
    </row>
    <row r="913234" spans="16:16" x14ac:dyDescent="0.3">
      <c r="P913234" s="83"/>
    </row>
    <row r="913235" spans="16:16" x14ac:dyDescent="0.3">
      <c r="P913235" s="83"/>
    </row>
    <row r="913236" spans="16:16" x14ac:dyDescent="0.3">
      <c r="P913236" s="83"/>
    </row>
    <row r="913237" spans="16:16" x14ac:dyDescent="0.3">
      <c r="P913237" s="83"/>
    </row>
    <row r="913238" spans="16:16" x14ac:dyDescent="0.3">
      <c r="P913238" s="83"/>
    </row>
    <row r="913239" spans="16:16" x14ac:dyDescent="0.3">
      <c r="P913239" s="83"/>
    </row>
    <row r="913240" spans="16:16" x14ac:dyDescent="0.3">
      <c r="P913240" s="83"/>
    </row>
    <row r="913241" spans="16:16" x14ac:dyDescent="0.3">
      <c r="P913241" s="83"/>
    </row>
    <row r="913242" spans="16:16" x14ac:dyDescent="0.3">
      <c r="P913242" s="83"/>
    </row>
    <row r="913243" spans="16:16" x14ac:dyDescent="0.3">
      <c r="P913243" s="83"/>
    </row>
    <row r="913244" spans="16:16" x14ac:dyDescent="0.3">
      <c r="P913244" s="83"/>
    </row>
    <row r="913245" spans="16:16" x14ac:dyDescent="0.3">
      <c r="P913245" s="83"/>
    </row>
    <row r="913246" spans="16:16" x14ac:dyDescent="0.3">
      <c r="P913246" s="83"/>
    </row>
    <row r="913247" spans="16:16" x14ac:dyDescent="0.3">
      <c r="P913247" s="83"/>
    </row>
    <row r="913248" spans="16:16" x14ac:dyDescent="0.3">
      <c r="P913248" s="83"/>
    </row>
    <row r="913249" spans="16:16" x14ac:dyDescent="0.3">
      <c r="P913249" s="83"/>
    </row>
    <row r="913250" spans="16:16" x14ac:dyDescent="0.3">
      <c r="P913250" s="83"/>
    </row>
    <row r="913251" spans="16:16" x14ac:dyDescent="0.3">
      <c r="P913251" s="83"/>
    </row>
    <row r="913252" spans="16:16" x14ac:dyDescent="0.3">
      <c r="P913252" s="83"/>
    </row>
    <row r="913253" spans="16:16" x14ac:dyDescent="0.3">
      <c r="P913253" s="83"/>
    </row>
    <row r="913254" spans="16:16" x14ac:dyDescent="0.3">
      <c r="P913254" s="83"/>
    </row>
    <row r="913255" spans="16:16" x14ac:dyDescent="0.3">
      <c r="P913255" s="83"/>
    </row>
    <row r="913256" spans="16:16" x14ac:dyDescent="0.3">
      <c r="P913256" s="83"/>
    </row>
    <row r="913257" spans="16:16" x14ac:dyDescent="0.3">
      <c r="P913257" s="83"/>
    </row>
    <row r="913258" spans="16:16" x14ac:dyDescent="0.3">
      <c r="P913258" s="83"/>
    </row>
    <row r="913259" spans="16:16" x14ac:dyDescent="0.3">
      <c r="P913259" s="83"/>
    </row>
    <row r="913260" spans="16:16" x14ac:dyDescent="0.3">
      <c r="P913260" s="83"/>
    </row>
    <row r="913261" spans="16:16" x14ac:dyDescent="0.3">
      <c r="P913261" s="83"/>
    </row>
    <row r="913262" spans="16:16" x14ac:dyDescent="0.3">
      <c r="P913262" s="83"/>
    </row>
    <row r="913263" spans="16:16" x14ac:dyDescent="0.3">
      <c r="P913263" s="83"/>
    </row>
    <row r="913264" spans="16:16" x14ac:dyDescent="0.3">
      <c r="P913264" s="83"/>
    </row>
    <row r="913265" spans="16:16" x14ac:dyDescent="0.3">
      <c r="P913265" s="83"/>
    </row>
    <row r="913266" spans="16:16" x14ac:dyDescent="0.3">
      <c r="P913266" s="83"/>
    </row>
    <row r="913267" spans="16:16" x14ac:dyDescent="0.3">
      <c r="P913267" s="83"/>
    </row>
    <row r="913268" spans="16:16" x14ac:dyDescent="0.3">
      <c r="P913268" s="83"/>
    </row>
    <row r="913269" spans="16:16" x14ac:dyDescent="0.3">
      <c r="P913269" s="83"/>
    </row>
    <row r="913270" spans="16:16" x14ac:dyDescent="0.3">
      <c r="P913270" s="83"/>
    </row>
    <row r="913271" spans="16:16" x14ac:dyDescent="0.3">
      <c r="P913271" s="83"/>
    </row>
    <row r="913272" spans="16:16" x14ac:dyDescent="0.3">
      <c r="P913272" s="83"/>
    </row>
    <row r="913273" spans="16:16" x14ac:dyDescent="0.3">
      <c r="P913273" s="83"/>
    </row>
    <row r="913274" spans="16:16" x14ac:dyDescent="0.3">
      <c r="P913274" s="83"/>
    </row>
    <row r="913275" spans="16:16" x14ac:dyDescent="0.3">
      <c r="P913275" s="83"/>
    </row>
    <row r="913276" spans="16:16" x14ac:dyDescent="0.3">
      <c r="P913276" s="83"/>
    </row>
    <row r="913277" spans="16:16" x14ac:dyDescent="0.3">
      <c r="P913277" s="83"/>
    </row>
    <row r="913278" spans="16:16" x14ac:dyDescent="0.3">
      <c r="P913278" s="83"/>
    </row>
    <row r="913279" spans="16:16" x14ac:dyDescent="0.3">
      <c r="P913279" s="83"/>
    </row>
    <row r="913280" spans="16:16" x14ac:dyDescent="0.3">
      <c r="P913280" s="83"/>
    </row>
    <row r="913281" spans="16:16" x14ac:dyDescent="0.3">
      <c r="P913281" s="83"/>
    </row>
    <row r="913282" spans="16:16" x14ac:dyDescent="0.3">
      <c r="P913282" s="83"/>
    </row>
    <row r="913283" spans="16:16" x14ac:dyDescent="0.3">
      <c r="P913283" s="83"/>
    </row>
    <row r="913284" spans="16:16" x14ac:dyDescent="0.3">
      <c r="P913284" s="83"/>
    </row>
    <row r="913285" spans="16:16" x14ac:dyDescent="0.3">
      <c r="P913285" s="83"/>
    </row>
    <row r="913286" spans="16:16" x14ac:dyDescent="0.3">
      <c r="P913286" s="83"/>
    </row>
    <row r="913287" spans="16:16" x14ac:dyDescent="0.3">
      <c r="P913287" s="83"/>
    </row>
    <row r="913288" spans="16:16" x14ac:dyDescent="0.3">
      <c r="P913288" s="83"/>
    </row>
    <row r="913289" spans="16:16" x14ac:dyDescent="0.3">
      <c r="P913289" s="83"/>
    </row>
    <row r="913290" spans="16:16" x14ac:dyDescent="0.3">
      <c r="P913290" s="83"/>
    </row>
    <row r="913291" spans="16:16" x14ac:dyDescent="0.3">
      <c r="P913291" s="83"/>
    </row>
    <row r="913292" spans="16:16" x14ac:dyDescent="0.3">
      <c r="P913292" s="83"/>
    </row>
    <row r="913293" spans="16:16" x14ac:dyDescent="0.3">
      <c r="P913293" s="83"/>
    </row>
    <row r="913294" spans="16:16" x14ac:dyDescent="0.3">
      <c r="P913294" s="83"/>
    </row>
    <row r="913295" spans="16:16" x14ac:dyDescent="0.3">
      <c r="P913295" s="83"/>
    </row>
    <row r="913296" spans="16:16" x14ac:dyDescent="0.3">
      <c r="P913296" s="83"/>
    </row>
    <row r="913297" spans="16:16" x14ac:dyDescent="0.3">
      <c r="P913297" s="83"/>
    </row>
    <row r="913298" spans="16:16" x14ac:dyDescent="0.3">
      <c r="P913298" s="83"/>
    </row>
    <row r="913299" spans="16:16" x14ac:dyDescent="0.3">
      <c r="P913299" s="83"/>
    </row>
    <row r="913300" spans="16:16" x14ac:dyDescent="0.3">
      <c r="P913300" s="83"/>
    </row>
    <row r="913301" spans="16:16" x14ac:dyDescent="0.3">
      <c r="P913301" s="83"/>
    </row>
    <row r="913302" spans="16:16" x14ac:dyDescent="0.3">
      <c r="P913302" s="83"/>
    </row>
    <row r="913303" spans="16:16" x14ac:dyDescent="0.3">
      <c r="P913303" s="83"/>
    </row>
    <row r="913304" spans="16:16" x14ac:dyDescent="0.3">
      <c r="P913304" s="83"/>
    </row>
    <row r="913305" spans="16:16" x14ac:dyDescent="0.3">
      <c r="P913305" s="83"/>
    </row>
    <row r="913306" spans="16:16" x14ac:dyDescent="0.3">
      <c r="P913306" s="83"/>
    </row>
    <row r="913307" spans="16:16" x14ac:dyDescent="0.3">
      <c r="P913307" s="83"/>
    </row>
    <row r="913308" spans="16:16" x14ac:dyDescent="0.3">
      <c r="P913308" s="83"/>
    </row>
    <row r="913309" spans="16:16" x14ac:dyDescent="0.3">
      <c r="P913309" s="83"/>
    </row>
    <row r="913310" spans="16:16" x14ac:dyDescent="0.3">
      <c r="P913310" s="83"/>
    </row>
    <row r="913311" spans="16:16" x14ac:dyDescent="0.3">
      <c r="P913311" s="83"/>
    </row>
    <row r="913312" spans="16:16" x14ac:dyDescent="0.3">
      <c r="P913312" s="83"/>
    </row>
    <row r="913313" spans="16:16" x14ac:dyDescent="0.3">
      <c r="P913313" s="83"/>
    </row>
    <row r="913314" spans="16:16" x14ac:dyDescent="0.3">
      <c r="P913314" s="83"/>
    </row>
    <row r="913315" spans="16:16" x14ac:dyDescent="0.3">
      <c r="P913315" s="83"/>
    </row>
    <row r="913316" spans="16:16" x14ac:dyDescent="0.3">
      <c r="P913316" s="83"/>
    </row>
    <row r="913317" spans="16:16" x14ac:dyDescent="0.3">
      <c r="P913317" s="83"/>
    </row>
    <row r="913318" spans="16:16" x14ac:dyDescent="0.3">
      <c r="P913318" s="83"/>
    </row>
    <row r="913319" spans="16:16" x14ac:dyDescent="0.3">
      <c r="P913319" s="83"/>
    </row>
    <row r="913320" spans="16:16" x14ac:dyDescent="0.3">
      <c r="P913320" s="83"/>
    </row>
    <row r="913321" spans="16:16" x14ac:dyDescent="0.3">
      <c r="P913321" s="83"/>
    </row>
    <row r="913322" spans="16:16" x14ac:dyDescent="0.3">
      <c r="P913322" s="83"/>
    </row>
    <row r="913323" spans="16:16" x14ac:dyDescent="0.3">
      <c r="P913323" s="83"/>
    </row>
    <row r="913324" spans="16:16" x14ac:dyDescent="0.3">
      <c r="P913324" s="83"/>
    </row>
    <row r="913325" spans="16:16" x14ac:dyDescent="0.3">
      <c r="P913325" s="83"/>
    </row>
    <row r="913326" spans="16:16" x14ac:dyDescent="0.3">
      <c r="P913326" s="83"/>
    </row>
    <row r="913327" spans="16:16" x14ac:dyDescent="0.3">
      <c r="P913327" s="83"/>
    </row>
    <row r="913328" spans="16:16" x14ac:dyDescent="0.3">
      <c r="P913328" s="83"/>
    </row>
    <row r="913329" spans="16:16" x14ac:dyDescent="0.3">
      <c r="P913329" s="83"/>
    </row>
    <row r="913330" spans="16:16" x14ac:dyDescent="0.3">
      <c r="P913330" s="83"/>
    </row>
    <row r="913331" spans="16:16" x14ac:dyDescent="0.3">
      <c r="P913331" s="83"/>
    </row>
    <row r="913332" spans="16:16" x14ac:dyDescent="0.3">
      <c r="P913332" s="83"/>
    </row>
    <row r="913333" spans="16:16" x14ac:dyDescent="0.3">
      <c r="P913333" s="83"/>
    </row>
    <row r="913334" spans="16:16" x14ac:dyDescent="0.3">
      <c r="P913334" s="83"/>
    </row>
    <row r="913335" spans="16:16" x14ac:dyDescent="0.3">
      <c r="P913335" s="83"/>
    </row>
    <row r="913336" spans="16:16" x14ac:dyDescent="0.3">
      <c r="P913336" s="83"/>
    </row>
    <row r="913337" spans="16:16" x14ac:dyDescent="0.3">
      <c r="P913337" s="83"/>
    </row>
    <row r="913338" spans="16:16" x14ac:dyDescent="0.3">
      <c r="P913338" s="83"/>
    </row>
    <row r="913339" spans="16:16" x14ac:dyDescent="0.3">
      <c r="P913339" s="83"/>
    </row>
    <row r="913340" spans="16:16" x14ac:dyDescent="0.3">
      <c r="P913340" s="83"/>
    </row>
    <row r="913341" spans="16:16" x14ac:dyDescent="0.3">
      <c r="P913341" s="83"/>
    </row>
    <row r="913342" spans="16:16" x14ac:dyDescent="0.3">
      <c r="P913342" s="83"/>
    </row>
    <row r="913343" spans="16:16" x14ac:dyDescent="0.3">
      <c r="P913343" s="83"/>
    </row>
    <row r="913344" spans="16:16" x14ac:dyDescent="0.3">
      <c r="P913344" s="83"/>
    </row>
    <row r="913345" spans="16:16" x14ac:dyDescent="0.3">
      <c r="P913345" s="83"/>
    </row>
    <row r="913346" spans="16:16" x14ac:dyDescent="0.3">
      <c r="P913346" s="83"/>
    </row>
    <row r="913347" spans="16:16" x14ac:dyDescent="0.3">
      <c r="P913347" s="83"/>
    </row>
    <row r="913348" spans="16:16" x14ac:dyDescent="0.3">
      <c r="P913348" s="83"/>
    </row>
    <row r="913349" spans="16:16" x14ac:dyDescent="0.3">
      <c r="P913349" s="83"/>
    </row>
    <row r="913350" spans="16:16" x14ac:dyDescent="0.3">
      <c r="P913350" s="83"/>
    </row>
    <row r="913351" spans="16:16" x14ac:dyDescent="0.3">
      <c r="P913351" s="83"/>
    </row>
    <row r="913352" spans="16:16" x14ac:dyDescent="0.3">
      <c r="P913352" s="83"/>
    </row>
    <row r="913353" spans="16:16" x14ac:dyDescent="0.3">
      <c r="P913353" s="83"/>
    </row>
    <row r="913354" spans="16:16" x14ac:dyDescent="0.3">
      <c r="P913354" s="83"/>
    </row>
    <row r="913355" spans="16:16" x14ac:dyDescent="0.3">
      <c r="P913355" s="83"/>
    </row>
    <row r="913356" spans="16:16" x14ac:dyDescent="0.3">
      <c r="P913356" s="83"/>
    </row>
    <row r="913357" spans="16:16" x14ac:dyDescent="0.3">
      <c r="P913357" s="83"/>
    </row>
    <row r="913358" spans="16:16" x14ac:dyDescent="0.3">
      <c r="P913358" s="83"/>
    </row>
    <row r="913359" spans="16:16" x14ac:dyDescent="0.3">
      <c r="P913359" s="83"/>
    </row>
    <row r="913360" spans="16:16" x14ac:dyDescent="0.3">
      <c r="P913360" s="83"/>
    </row>
    <row r="913361" spans="16:16" x14ac:dyDescent="0.3">
      <c r="P913361" s="83"/>
    </row>
    <row r="913362" spans="16:16" x14ac:dyDescent="0.3">
      <c r="P913362" s="83"/>
    </row>
    <row r="913363" spans="16:16" x14ac:dyDescent="0.3">
      <c r="P913363" s="83"/>
    </row>
    <row r="913364" spans="16:16" x14ac:dyDescent="0.3">
      <c r="P913364" s="83"/>
    </row>
    <row r="913365" spans="16:16" x14ac:dyDescent="0.3">
      <c r="P913365" s="83"/>
    </row>
    <row r="913366" spans="16:16" x14ac:dyDescent="0.3">
      <c r="P913366" s="83"/>
    </row>
    <row r="913367" spans="16:16" x14ac:dyDescent="0.3">
      <c r="P913367" s="83"/>
    </row>
    <row r="913368" spans="16:16" x14ac:dyDescent="0.3">
      <c r="P913368" s="83"/>
    </row>
    <row r="913369" spans="16:16" x14ac:dyDescent="0.3">
      <c r="P913369" s="83"/>
    </row>
    <row r="913370" spans="16:16" x14ac:dyDescent="0.3">
      <c r="P913370" s="83"/>
    </row>
    <row r="913371" spans="16:16" x14ac:dyDescent="0.3">
      <c r="P913371" s="83"/>
    </row>
    <row r="913372" spans="16:16" x14ac:dyDescent="0.3">
      <c r="P913372" s="83"/>
    </row>
    <row r="913373" spans="16:16" x14ac:dyDescent="0.3">
      <c r="P913373" s="83"/>
    </row>
    <row r="913374" spans="16:16" x14ac:dyDescent="0.3">
      <c r="P913374" s="83"/>
    </row>
    <row r="913375" spans="16:16" x14ac:dyDescent="0.3">
      <c r="P913375" s="83"/>
    </row>
    <row r="913376" spans="16:16" x14ac:dyDescent="0.3">
      <c r="P913376" s="83"/>
    </row>
    <row r="913377" spans="16:16" x14ac:dyDescent="0.3">
      <c r="P913377" s="83"/>
    </row>
    <row r="913378" spans="16:16" x14ac:dyDescent="0.3">
      <c r="P913378" s="83"/>
    </row>
    <row r="913379" spans="16:16" x14ac:dyDescent="0.3">
      <c r="P913379" s="83"/>
    </row>
    <row r="913380" spans="16:16" x14ac:dyDescent="0.3">
      <c r="P913380" s="83"/>
    </row>
    <row r="913381" spans="16:16" x14ac:dyDescent="0.3">
      <c r="P913381" s="83"/>
    </row>
    <row r="913382" spans="16:16" x14ac:dyDescent="0.3">
      <c r="P913382" s="83"/>
    </row>
    <row r="913383" spans="16:16" x14ac:dyDescent="0.3">
      <c r="P913383" s="83"/>
    </row>
    <row r="913384" spans="16:16" x14ac:dyDescent="0.3">
      <c r="P913384" s="83"/>
    </row>
    <row r="913385" spans="16:16" x14ac:dyDescent="0.3">
      <c r="P913385" s="83"/>
    </row>
    <row r="913386" spans="16:16" x14ac:dyDescent="0.3">
      <c r="P913386" s="83"/>
    </row>
    <row r="913387" spans="16:16" x14ac:dyDescent="0.3">
      <c r="P913387" s="83"/>
    </row>
    <row r="913388" spans="16:16" x14ac:dyDescent="0.3">
      <c r="P913388" s="83"/>
    </row>
    <row r="913389" spans="16:16" x14ac:dyDescent="0.3">
      <c r="P913389" s="83"/>
    </row>
    <row r="913390" spans="16:16" x14ac:dyDescent="0.3">
      <c r="P913390" s="83"/>
    </row>
    <row r="913391" spans="16:16" x14ac:dyDescent="0.3">
      <c r="P913391" s="83"/>
    </row>
    <row r="913392" spans="16:16" x14ac:dyDescent="0.3">
      <c r="P913392" s="83"/>
    </row>
    <row r="913393" spans="16:16" x14ac:dyDescent="0.3">
      <c r="P913393" s="83"/>
    </row>
    <row r="913394" spans="16:16" x14ac:dyDescent="0.3">
      <c r="P913394" s="83"/>
    </row>
    <row r="913395" spans="16:16" x14ac:dyDescent="0.3">
      <c r="P913395" s="83"/>
    </row>
    <row r="913396" spans="16:16" x14ac:dyDescent="0.3">
      <c r="P913396" s="83"/>
    </row>
    <row r="913397" spans="16:16" x14ac:dyDescent="0.3">
      <c r="P913397" s="83"/>
    </row>
    <row r="913398" spans="16:16" x14ac:dyDescent="0.3">
      <c r="P913398" s="83"/>
    </row>
    <row r="913399" spans="16:16" x14ac:dyDescent="0.3">
      <c r="P913399" s="83"/>
    </row>
    <row r="913400" spans="16:16" x14ac:dyDescent="0.3">
      <c r="P913400" s="83"/>
    </row>
    <row r="913401" spans="16:16" x14ac:dyDescent="0.3">
      <c r="P913401" s="83"/>
    </row>
    <row r="913402" spans="16:16" x14ac:dyDescent="0.3">
      <c r="P913402" s="83"/>
    </row>
    <row r="913403" spans="16:16" x14ac:dyDescent="0.3">
      <c r="P913403" s="83"/>
    </row>
    <row r="913404" spans="16:16" x14ac:dyDescent="0.3">
      <c r="P913404" s="83"/>
    </row>
    <row r="913405" spans="16:16" x14ac:dyDescent="0.3">
      <c r="P913405" s="83"/>
    </row>
    <row r="913406" spans="16:16" x14ac:dyDescent="0.3">
      <c r="P913406" s="83"/>
    </row>
    <row r="913407" spans="16:16" x14ac:dyDescent="0.3">
      <c r="P913407" s="83"/>
    </row>
    <row r="913408" spans="16:16" x14ac:dyDescent="0.3">
      <c r="P913408" s="83"/>
    </row>
    <row r="913409" spans="16:16" x14ac:dyDescent="0.3">
      <c r="P913409" s="83"/>
    </row>
    <row r="913410" spans="16:16" x14ac:dyDescent="0.3">
      <c r="P913410" s="83"/>
    </row>
    <row r="913411" spans="16:16" x14ac:dyDescent="0.3">
      <c r="P913411" s="83"/>
    </row>
    <row r="913412" spans="16:16" x14ac:dyDescent="0.3">
      <c r="P913412" s="83"/>
    </row>
    <row r="913413" spans="16:16" x14ac:dyDescent="0.3">
      <c r="P913413" s="83"/>
    </row>
    <row r="913414" spans="16:16" x14ac:dyDescent="0.3">
      <c r="P913414" s="83"/>
    </row>
    <row r="913415" spans="16:16" x14ac:dyDescent="0.3">
      <c r="P913415" s="83"/>
    </row>
    <row r="913416" spans="16:16" x14ac:dyDescent="0.3">
      <c r="P913416" s="83"/>
    </row>
    <row r="913417" spans="16:16" x14ac:dyDescent="0.3">
      <c r="P913417" s="83"/>
    </row>
    <row r="913418" spans="16:16" x14ac:dyDescent="0.3">
      <c r="P913418" s="83"/>
    </row>
    <row r="913419" spans="16:16" x14ac:dyDescent="0.3">
      <c r="P913419" s="83"/>
    </row>
    <row r="913420" spans="16:16" x14ac:dyDescent="0.3">
      <c r="P913420" s="83"/>
    </row>
    <row r="913421" spans="16:16" x14ac:dyDescent="0.3">
      <c r="P913421" s="83"/>
    </row>
    <row r="913422" spans="16:16" x14ac:dyDescent="0.3">
      <c r="P913422" s="83"/>
    </row>
    <row r="913423" spans="16:16" x14ac:dyDescent="0.3">
      <c r="P913423" s="83"/>
    </row>
    <row r="913424" spans="16:16" x14ac:dyDescent="0.3">
      <c r="P913424" s="83"/>
    </row>
    <row r="913425" spans="16:16" x14ac:dyDescent="0.3">
      <c r="P913425" s="83"/>
    </row>
    <row r="913426" spans="16:16" x14ac:dyDescent="0.3">
      <c r="P913426" s="83"/>
    </row>
    <row r="913427" spans="16:16" x14ac:dyDescent="0.3">
      <c r="P913427" s="83"/>
    </row>
    <row r="913428" spans="16:16" x14ac:dyDescent="0.3">
      <c r="P913428" s="83"/>
    </row>
    <row r="913429" spans="16:16" x14ac:dyDescent="0.3">
      <c r="P913429" s="83"/>
    </row>
    <row r="913430" spans="16:16" x14ac:dyDescent="0.3">
      <c r="P913430" s="83"/>
    </row>
    <row r="913431" spans="16:16" x14ac:dyDescent="0.3">
      <c r="P913431" s="83"/>
    </row>
    <row r="913432" spans="16:16" x14ac:dyDescent="0.3">
      <c r="P913432" s="83"/>
    </row>
    <row r="913433" spans="16:16" x14ac:dyDescent="0.3">
      <c r="P913433" s="83"/>
    </row>
    <row r="913434" spans="16:16" x14ac:dyDescent="0.3">
      <c r="P913434" s="83"/>
    </row>
    <row r="913435" spans="16:16" x14ac:dyDescent="0.3">
      <c r="P913435" s="83"/>
    </row>
    <row r="913436" spans="16:16" x14ac:dyDescent="0.3">
      <c r="P913436" s="83"/>
    </row>
    <row r="913437" spans="16:16" x14ac:dyDescent="0.3">
      <c r="P913437" s="83"/>
    </row>
    <row r="913438" spans="16:16" x14ac:dyDescent="0.3">
      <c r="P913438" s="83"/>
    </row>
    <row r="913439" spans="16:16" x14ac:dyDescent="0.3">
      <c r="P913439" s="83"/>
    </row>
    <row r="913440" spans="16:16" x14ac:dyDescent="0.3">
      <c r="P913440" s="83"/>
    </row>
    <row r="913441" spans="16:16" x14ac:dyDescent="0.3">
      <c r="P913441" s="83"/>
    </row>
    <row r="913442" spans="16:16" x14ac:dyDescent="0.3">
      <c r="P913442" s="83"/>
    </row>
    <row r="913443" spans="16:16" x14ac:dyDescent="0.3">
      <c r="P913443" s="83"/>
    </row>
    <row r="913444" spans="16:16" x14ac:dyDescent="0.3">
      <c r="P913444" s="83"/>
    </row>
    <row r="913445" spans="16:16" x14ac:dyDescent="0.3">
      <c r="P913445" s="83"/>
    </row>
    <row r="913446" spans="16:16" x14ac:dyDescent="0.3">
      <c r="P913446" s="83"/>
    </row>
    <row r="913447" spans="16:16" x14ac:dyDescent="0.3">
      <c r="P913447" s="83"/>
    </row>
    <row r="913448" spans="16:16" x14ac:dyDescent="0.3">
      <c r="P913448" s="83"/>
    </row>
    <row r="913449" spans="16:16" x14ac:dyDescent="0.3">
      <c r="P913449" s="83"/>
    </row>
    <row r="913450" spans="16:16" x14ac:dyDescent="0.3">
      <c r="P913450" s="83"/>
    </row>
    <row r="913451" spans="16:16" x14ac:dyDescent="0.3">
      <c r="P913451" s="83"/>
    </row>
    <row r="913452" spans="16:16" x14ac:dyDescent="0.3">
      <c r="P913452" s="83"/>
    </row>
    <row r="913453" spans="16:16" x14ac:dyDescent="0.3">
      <c r="P913453" s="83"/>
    </row>
    <row r="913454" spans="16:16" x14ac:dyDescent="0.3">
      <c r="P913454" s="83"/>
    </row>
    <row r="913455" spans="16:16" x14ac:dyDescent="0.3">
      <c r="P913455" s="83"/>
    </row>
    <row r="913456" spans="16:16" x14ac:dyDescent="0.3">
      <c r="P913456" s="83"/>
    </row>
    <row r="913457" spans="16:16" x14ac:dyDescent="0.3">
      <c r="P913457" s="83"/>
    </row>
    <row r="913458" spans="16:16" x14ac:dyDescent="0.3">
      <c r="P913458" s="83"/>
    </row>
    <row r="913459" spans="16:16" x14ac:dyDescent="0.3">
      <c r="P913459" s="83"/>
    </row>
    <row r="913460" spans="16:16" x14ac:dyDescent="0.3">
      <c r="P913460" s="83"/>
    </row>
    <row r="913461" spans="16:16" x14ac:dyDescent="0.3">
      <c r="P913461" s="83"/>
    </row>
    <row r="913462" spans="16:16" x14ac:dyDescent="0.3">
      <c r="P913462" s="83"/>
    </row>
    <row r="913463" spans="16:16" x14ac:dyDescent="0.3">
      <c r="P913463" s="83"/>
    </row>
    <row r="913464" spans="16:16" x14ac:dyDescent="0.3">
      <c r="P913464" s="83"/>
    </row>
    <row r="913465" spans="16:16" x14ac:dyDescent="0.3">
      <c r="P913465" s="83"/>
    </row>
    <row r="913466" spans="16:16" x14ac:dyDescent="0.3">
      <c r="P913466" s="83"/>
    </row>
    <row r="913467" spans="16:16" x14ac:dyDescent="0.3">
      <c r="P913467" s="83"/>
    </row>
    <row r="913468" spans="16:16" x14ac:dyDescent="0.3">
      <c r="P913468" s="83"/>
    </row>
    <row r="913469" spans="16:16" x14ac:dyDescent="0.3">
      <c r="P913469" s="83"/>
    </row>
    <row r="913470" spans="16:16" x14ac:dyDescent="0.3">
      <c r="P913470" s="83"/>
    </row>
    <row r="913471" spans="16:16" x14ac:dyDescent="0.3">
      <c r="P913471" s="83"/>
    </row>
    <row r="913472" spans="16:16" x14ac:dyDescent="0.3">
      <c r="P913472" s="83"/>
    </row>
    <row r="913473" spans="16:16" x14ac:dyDescent="0.3">
      <c r="P913473" s="83"/>
    </row>
    <row r="913474" spans="16:16" x14ac:dyDescent="0.3">
      <c r="P913474" s="83"/>
    </row>
    <row r="913475" spans="16:16" x14ac:dyDescent="0.3">
      <c r="P913475" s="83"/>
    </row>
    <row r="913476" spans="16:16" x14ac:dyDescent="0.3">
      <c r="P913476" s="83"/>
    </row>
    <row r="913477" spans="16:16" x14ac:dyDescent="0.3">
      <c r="P913477" s="83"/>
    </row>
    <row r="913478" spans="16:16" x14ac:dyDescent="0.3">
      <c r="P913478" s="83"/>
    </row>
    <row r="913479" spans="16:16" x14ac:dyDescent="0.3">
      <c r="P913479" s="83"/>
    </row>
    <row r="913480" spans="16:16" x14ac:dyDescent="0.3">
      <c r="P913480" s="83"/>
    </row>
    <row r="913481" spans="16:16" x14ac:dyDescent="0.3">
      <c r="P913481" s="83"/>
    </row>
    <row r="913482" spans="16:16" x14ac:dyDescent="0.3">
      <c r="P913482" s="83"/>
    </row>
    <row r="913483" spans="16:16" x14ac:dyDescent="0.3">
      <c r="P913483" s="83"/>
    </row>
    <row r="913484" spans="16:16" x14ac:dyDescent="0.3">
      <c r="P913484" s="83"/>
    </row>
    <row r="913485" spans="16:16" x14ac:dyDescent="0.3">
      <c r="P913485" s="83"/>
    </row>
    <row r="913486" spans="16:16" x14ac:dyDescent="0.3">
      <c r="P913486" s="83"/>
    </row>
    <row r="913487" spans="16:16" x14ac:dyDescent="0.3">
      <c r="P913487" s="83"/>
    </row>
    <row r="913488" spans="16:16" x14ac:dyDescent="0.3">
      <c r="P913488" s="83"/>
    </row>
    <row r="913489" spans="16:16" x14ac:dyDescent="0.3">
      <c r="P913489" s="83"/>
    </row>
    <row r="913490" spans="16:16" x14ac:dyDescent="0.3">
      <c r="P913490" s="83"/>
    </row>
    <row r="913491" spans="16:16" x14ac:dyDescent="0.3">
      <c r="P913491" s="83"/>
    </row>
    <row r="913492" spans="16:16" x14ac:dyDescent="0.3">
      <c r="P913492" s="83"/>
    </row>
    <row r="913493" spans="16:16" x14ac:dyDescent="0.3">
      <c r="P913493" s="83"/>
    </row>
    <row r="913494" spans="16:16" x14ac:dyDescent="0.3">
      <c r="P913494" s="83"/>
    </row>
    <row r="913495" spans="16:16" x14ac:dyDescent="0.3">
      <c r="P913495" s="83"/>
    </row>
    <row r="913496" spans="16:16" x14ac:dyDescent="0.3">
      <c r="P913496" s="83"/>
    </row>
    <row r="913497" spans="16:16" x14ac:dyDescent="0.3">
      <c r="P913497" s="83"/>
    </row>
    <row r="913498" spans="16:16" x14ac:dyDescent="0.3">
      <c r="P913498" s="83"/>
    </row>
    <row r="913499" spans="16:16" x14ac:dyDescent="0.3">
      <c r="P913499" s="83"/>
    </row>
    <row r="913500" spans="16:16" x14ac:dyDescent="0.3">
      <c r="P913500" s="83"/>
    </row>
    <row r="913501" spans="16:16" x14ac:dyDescent="0.3">
      <c r="P913501" s="83"/>
    </row>
    <row r="913502" spans="16:16" x14ac:dyDescent="0.3">
      <c r="P913502" s="83"/>
    </row>
    <row r="913503" spans="16:16" x14ac:dyDescent="0.3">
      <c r="P913503" s="83"/>
    </row>
    <row r="913504" spans="16:16" x14ac:dyDescent="0.3">
      <c r="P913504" s="83"/>
    </row>
    <row r="913505" spans="16:16" x14ac:dyDescent="0.3">
      <c r="P913505" s="83"/>
    </row>
    <row r="913506" spans="16:16" x14ac:dyDescent="0.3">
      <c r="P913506" s="83"/>
    </row>
    <row r="913507" spans="16:16" x14ac:dyDescent="0.3">
      <c r="P913507" s="83"/>
    </row>
    <row r="913508" spans="16:16" x14ac:dyDescent="0.3">
      <c r="P913508" s="83"/>
    </row>
    <row r="913509" spans="16:16" x14ac:dyDescent="0.3">
      <c r="P913509" s="83"/>
    </row>
    <row r="913510" spans="16:16" x14ac:dyDescent="0.3">
      <c r="P913510" s="83"/>
    </row>
    <row r="913511" spans="16:16" x14ac:dyDescent="0.3">
      <c r="P913511" s="83"/>
    </row>
    <row r="913512" spans="16:16" x14ac:dyDescent="0.3">
      <c r="P913512" s="83"/>
    </row>
    <row r="913513" spans="16:16" x14ac:dyDescent="0.3">
      <c r="P913513" s="83"/>
    </row>
    <row r="913514" spans="16:16" x14ac:dyDescent="0.3">
      <c r="P913514" s="83"/>
    </row>
    <row r="913515" spans="16:16" x14ac:dyDescent="0.3">
      <c r="P913515" s="83"/>
    </row>
    <row r="913516" spans="16:16" x14ac:dyDescent="0.3">
      <c r="P913516" s="83"/>
    </row>
    <row r="913517" spans="16:16" x14ac:dyDescent="0.3">
      <c r="P913517" s="83"/>
    </row>
    <row r="913518" spans="16:16" x14ac:dyDescent="0.3">
      <c r="P913518" s="83"/>
    </row>
    <row r="913519" spans="16:16" x14ac:dyDescent="0.3">
      <c r="P913519" s="83"/>
    </row>
    <row r="913520" spans="16:16" x14ac:dyDescent="0.3">
      <c r="P913520" s="83"/>
    </row>
    <row r="913521" spans="16:16" x14ac:dyDescent="0.3">
      <c r="P913521" s="83"/>
    </row>
    <row r="913522" spans="16:16" x14ac:dyDescent="0.3">
      <c r="P913522" s="83"/>
    </row>
    <row r="913523" spans="16:16" x14ac:dyDescent="0.3">
      <c r="P913523" s="83"/>
    </row>
    <row r="913524" spans="16:16" x14ac:dyDescent="0.3">
      <c r="P913524" s="83"/>
    </row>
    <row r="913525" spans="16:16" x14ac:dyDescent="0.3">
      <c r="P913525" s="83"/>
    </row>
    <row r="913526" spans="16:16" x14ac:dyDescent="0.3">
      <c r="P913526" s="83"/>
    </row>
    <row r="913527" spans="16:16" x14ac:dyDescent="0.3">
      <c r="P913527" s="83"/>
    </row>
    <row r="913528" spans="16:16" x14ac:dyDescent="0.3">
      <c r="P913528" s="83"/>
    </row>
    <row r="913529" spans="16:16" x14ac:dyDescent="0.3">
      <c r="P913529" s="83"/>
    </row>
    <row r="913530" spans="16:16" x14ac:dyDescent="0.3">
      <c r="P913530" s="83"/>
    </row>
    <row r="913531" spans="16:16" x14ac:dyDescent="0.3">
      <c r="P913531" s="83"/>
    </row>
    <row r="913532" spans="16:16" x14ac:dyDescent="0.3">
      <c r="P913532" s="83"/>
    </row>
    <row r="913533" spans="16:16" x14ac:dyDescent="0.3">
      <c r="P913533" s="83"/>
    </row>
    <row r="913534" spans="16:16" x14ac:dyDescent="0.3">
      <c r="P913534" s="83"/>
    </row>
    <row r="913535" spans="16:16" x14ac:dyDescent="0.3">
      <c r="P913535" s="83"/>
    </row>
    <row r="913536" spans="16:16" x14ac:dyDescent="0.3">
      <c r="P913536" s="83"/>
    </row>
    <row r="913537" spans="16:16" x14ac:dyDescent="0.3">
      <c r="P913537" s="83"/>
    </row>
    <row r="913538" spans="16:16" x14ac:dyDescent="0.3">
      <c r="P913538" s="83"/>
    </row>
    <row r="913539" spans="16:16" x14ac:dyDescent="0.3">
      <c r="P913539" s="83"/>
    </row>
    <row r="913540" spans="16:16" x14ac:dyDescent="0.3">
      <c r="P913540" s="83"/>
    </row>
    <row r="913541" spans="16:16" x14ac:dyDescent="0.3">
      <c r="P913541" s="83"/>
    </row>
    <row r="913542" spans="16:16" x14ac:dyDescent="0.3">
      <c r="P913542" s="83"/>
    </row>
    <row r="913543" spans="16:16" x14ac:dyDescent="0.3">
      <c r="P913543" s="83"/>
    </row>
    <row r="913544" spans="16:16" x14ac:dyDescent="0.3">
      <c r="P913544" s="83"/>
    </row>
    <row r="913545" spans="16:16" x14ac:dyDescent="0.3">
      <c r="P913545" s="83"/>
    </row>
    <row r="913546" spans="16:16" x14ac:dyDescent="0.3">
      <c r="P913546" s="83"/>
    </row>
    <row r="913547" spans="16:16" x14ac:dyDescent="0.3">
      <c r="P913547" s="83"/>
    </row>
    <row r="913548" spans="16:16" x14ac:dyDescent="0.3">
      <c r="P913548" s="83"/>
    </row>
    <row r="913549" spans="16:16" x14ac:dyDescent="0.3">
      <c r="P913549" s="83"/>
    </row>
    <row r="913550" spans="16:16" x14ac:dyDescent="0.3">
      <c r="P913550" s="83"/>
    </row>
    <row r="913551" spans="16:16" x14ac:dyDescent="0.3">
      <c r="P913551" s="83"/>
    </row>
    <row r="913552" spans="16:16" x14ac:dyDescent="0.3">
      <c r="P913552" s="83"/>
    </row>
    <row r="913553" spans="16:16" x14ac:dyDescent="0.3">
      <c r="P913553" s="83"/>
    </row>
    <row r="913554" spans="16:16" x14ac:dyDescent="0.3">
      <c r="P913554" s="83"/>
    </row>
    <row r="913555" spans="16:16" x14ac:dyDescent="0.3">
      <c r="P913555" s="83"/>
    </row>
    <row r="913556" spans="16:16" x14ac:dyDescent="0.3">
      <c r="P913556" s="83"/>
    </row>
    <row r="913557" spans="16:16" x14ac:dyDescent="0.3">
      <c r="P913557" s="83"/>
    </row>
    <row r="913558" spans="16:16" x14ac:dyDescent="0.3">
      <c r="P913558" s="83"/>
    </row>
    <row r="913559" spans="16:16" x14ac:dyDescent="0.3">
      <c r="P913559" s="83"/>
    </row>
    <row r="913560" spans="16:16" x14ac:dyDescent="0.3">
      <c r="P913560" s="83"/>
    </row>
    <row r="913561" spans="16:16" x14ac:dyDescent="0.3">
      <c r="P913561" s="83"/>
    </row>
    <row r="913562" spans="16:16" x14ac:dyDescent="0.3">
      <c r="P913562" s="83"/>
    </row>
    <row r="913563" spans="16:16" x14ac:dyDescent="0.3">
      <c r="P913563" s="83"/>
    </row>
    <row r="913564" spans="16:16" x14ac:dyDescent="0.3">
      <c r="P913564" s="83"/>
    </row>
    <row r="913565" spans="16:16" x14ac:dyDescent="0.3">
      <c r="P913565" s="83"/>
    </row>
    <row r="913566" spans="16:16" x14ac:dyDescent="0.3">
      <c r="P913566" s="83"/>
    </row>
    <row r="913567" spans="16:16" x14ac:dyDescent="0.3">
      <c r="P913567" s="83"/>
    </row>
    <row r="913568" spans="16:16" x14ac:dyDescent="0.3">
      <c r="P913568" s="83"/>
    </row>
    <row r="913569" spans="16:16" x14ac:dyDescent="0.3">
      <c r="P913569" s="83"/>
    </row>
    <row r="913570" spans="16:16" x14ac:dyDescent="0.3">
      <c r="P913570" s="83"/>
    </row>
    <row r="913571" spans="16:16" x14ac:dyDescent="0.3">
      <c r="P913571" s="83"/>
    </row>
    <row r="913572" spans="16:16" x14ac:dyDescent="0.3">
      <c r="P913572" s="83"/>
    </row>
    <row r="913573" spans="16:16" x14ac:dyDescent="0.3">
      <c r="P913573" s="83"/>
    </row>
    <row r="913574" spans="16:16" x14ac:dyDescent="0.3">
      <c r="P913574" s="83"/>
    </row>
    <row r="913575" spans="16:16" x14ac:dyDescent="0.3">
      <c r="P913575" s="83"/>
    </row>
    <row r="913576" spans="16:16" x14ac:dyDescent="0.3">
      <c r="P913576" s="83"/>
    </row>
    <row r="913577" spans="16:16" x14ac:dyDescent="0.3">
      <c r="P913577" s="83"/>
    </row>
    <row r="913578" spans="16:16" x14ac:dyDescent="0.3">
      <c r="P913578" s="83"/>
    </row>
    <row r="913579" spans="16:16" x14ac:dyDescent="0.3">
      <c r="P913579" s="83"/>
    </row>
    <row r="913580" spans="16:16" x14ac:dyDescent="0.3">
      <c r="P913580" s="83"/>
    </row>
    <row r="913581" spans="16:16" x14ac:dyDescent="0.3">
      <c r="P913581" s="83"/>
    </row>
    <row r="913582" spans="16:16" x14ac:dyDescent="0.3">
      <c r="P913582" s="83"/>
    </row>
    <row r="913583" spans="16:16" x14ac:dyDescent="0.3">
      <c r="P913583" s="83"/>
    </row>
    <row r="913584" spans="16:16" x14ac:dyDescent="0.3">
      <c r="P913584" s="83"/>
    </row>
    <row r="913585" spans="16:16" x14ac:dyDescent="0.3">
      <c r="P913585" s="83"/>
    </row>
    <row r="913586" spans="16:16" x14ac:dyDescent="0.3">
      <c r="P913586" s="83"/>
    </row>
    <row r="913587" spans="16:16" x14ac:dyDescent="0.3">
      <c r="P913587" s="83"/>
    </row>
    <row r="913588" spans="16:16" x14ac:dyDescent="0.3">
      <c r="P913588" s="83"/>
    </row>
    <row r="913589" spans="16:16" x14ac:dyDescent="0.3">
      <c r="P913589" s="83"/>
    </row>
    <row r="913590" spans="16:16" x14ac:dyDescent="0.3">
      <c r="P913590" s="83"/>
    </row>
    <row r="913591" spans="16:16" x14ac:dyDescent="0.3">
      <c r="P913591" s="83"/>
    </row>
    <row r="913592" spans="16:16" x14ac:dyDescent="0.3">
      <c r="P913592" s="83"/>
    </row>
    <row r="913593" spans="16:16" x14ac:dyDescent="0.3">
      <c r="P913593" s="83"/>
    </row>
    <row r="913594" spans="16:16" x14ac:dyDescent="0.3">
      <c r="P913594" s="83"/>
    </row>
    <row r="913595" spans="16:16" x14ac:dyDescent="0.3">
      <c r="P913595" s="83"/>
    </row>
    <row r="913596" spans="16:16" x14ac:dyDescent="0.3">
      <c r="P913596" s="83"/>
    </row>
    <row r="913597" spans="16:16" x14ac:dyDescent="0.3">
      <c r="P913597" s="83"/>
    </row>
    <row r="913598" spans="16:16" x14ac:dyDescent="0.3">
      <c r="P913598" s="83"/>
    </row>
    <row r="913599" spans="16:16" x14ac:dyDescent="0.3">
      <c r="P913599" s="83"/>
    </row>
    <row r="913600" spans="16:16" x14ac:dyDescent="0.3">
      <c r="P913600" s="83"/>
    </row>
    <row r="913601" spans="16:16" x14ac:dyDescent="0.3">
      <c r="P913601" s="83"/>
    </row>
    <row r="913602" spans="16:16" x14ac:dyDescent="0.3">
      <c r="P913602" s="83"/>
    </row>
    <row r="913603" spans="16:16" x14ac:dyDescent="0.3">
      <c r="P913603" s="83"/>
    </row>
    <row r="913604" spans="16:16" x14ac:dyDescent="0.3">
      <c r="P913604" s="83"/>
    </row>
    <row r="913605" spans="16:16" x14ac:dyDescent="0.3">
      <c r="P913605" s="83"/>
    </row>
    <row r="913606" spans="16:16" x14ac:dyDescent="0.3">
      <c r="P913606" s="83"/>
    </row>
    <row r="913607" spans="16:16" x14ac:dyDescent="0.3">
      <c r="P913607" s="83"/>
    </row>
    <row r="913608" spans="16:16" x14ac:dyDescent="0.3">
      <c r="P913608" s="83"/>
    </row>
    <row r="913609" spans="16:16" x14ac:dyDescent="0.3">
      <c r="P913609" s="83"/>
    </row>
    <row r="913610" spans="16:16" x14ac:dyDescent="0.3">
      <c r="P913610" s="83"/>
    </row>
    <row r="913611" spans="16:16" x14ac:dyDescent="0.3">
      <c r="P913611" s="83"/>
    </row>
    <row r="913612" spans="16:16" x14ac:dyDescent="0.3">
      <c r="P913612" s="83"/>
    </row>
    <row r="913613" spans="16:16" x14ac:dyDescent="0.3">
      <c r="P913613" s="83"/>
    </row>
    <row r="913614" spans="16:16" x14ac:dyDescent="0.3">
      <c r="P913614" s="83"/>
    </row>
    <row r="913615" spans="16:16" x14ac:dyDescent="0.3">
      <c r="P913615" s="83"/>
    </row>
    <row r="913616" spans="16:16" x14ac:dyDescent="0.3">
      <c r="P913616" s="83"/>
    </row>
    <row r="913617" spans="16:16" x14ac:dyDescent="0.3">
      <c r="P913617" s="83"/>
    </row>
    <row r="913618" spans="16:16" x14ac:dyDescent="0.3">
      <c r="P913618" s="83"/>
    </row>
    <row r="913619" spans="16:16" x14ac:dyDescent="0.3">
      <c r="P913619" s="83"/>
    </row>
    <row r="913620" spans="16:16" x14ac:dyDescent="0.3">
      <c r="P913620" s="83"/>
    </row>
    <row r="913621" spans="16:16" x14ac:dyDescent="0.3">
      <c r="P913621" s="83"/>
    </row>
    <row r="913622" spans="16:16" x14ac:dyDescent="0.3">
      <c r="P913622" s="83"/>
    </row>
    <row r="913623" spans="16:16" x14ac:dyDescent="0.3">
      <c r="P913623" s="83"/>
    </row>
    <row r="913624" spans="16:16" x14ac:dyDescent="0.3">
      <c r="P913624" s="83"/>
    </row>
    <row r="913625" spans="16:16" x14ac:dyDescent="0.3">
      <c r="P913625" s="83"/>
    </row>
    <row r="913626" spans="16:16" x14ac:dyDescent="0.3">
      <c r="P913626" s="83"/>
    </row>
    <row r="913627" spans="16:16" x14ac:dyDescent="0.3">
      <c r="P913627" s="83"/>
    </row>
    <row r="913628" spans="16:16" x14ac:dyDescent="0.3">
      <c r="P913628" s="83"/>
    </row>
    <row r="913629" spans="16:16" x14ac:dyDescent="0.3">
      <c r="P913629" s="83"/>
    </row>
    <row r="913630" spans="16:16" x14ac:dyDescent="0.3">
      <c r="P913630" s="83"/>
    </row>
    <row r="913631" spans="16:16" x14ac:dyDescent="0.3">
      <c r="P913631" s="83"/>
    </row>
    <row r="913632" spans="16:16" x14ac:dyDescent="0.3">
      <c r="P913632" s="83"/>
    </row>
    <row r="913633" spans="16:16" x14ac:dyDescent="0.3">
      <c r="P913633" s="83"/>
    </row>
    <row r="913634" spans="16:16" x14ac:dyDescent="0.3">
      <c r="P913634" s="83"/>
    </row>
    <row r="913635" spans="16:16" x14ac:dyDescent="0.3">
      <c r="P913635" s="83"/>
    </row>
    <row r="913636" spans="16:16" x14ac:dyDescent="0.3">
      <c r="P913636" s="83"/>
    </row>
    <row r="913637" spans="16:16" x14ac:dyDescent="0.3">
      <c r="P913637" s="83"/>
    </row>
    <row r="913638" spans="16:16" x14ac:dyDescent="0.3">
      <c r="P913638" s="83"/>
    </row>
    <row r="913639" spans="16:16" x14ac:dyDescent="0.3">
      <c r="P913639" s="83"/>
    </row>
    <row r="913640" spans="16:16" x14ac:dyDescent="0.3">
      <c r="P913640" s="83"/>
    </row>
    <row r="913641" spans="16:16" x14ac:dyDescent="0.3">
      <c r="P913641" s="83"/>
    </row>
    <row r="913642" spans="16:16" x14ac:dyDescent="0.3">
      <c r="P913642" s="83"/>
    </row>
    <row r="913643" spans="16:16" x14ac:dyDescent="0.3">
      <c r="P913643" s="83"/>
    </row>
    <row r="913644" spans="16:16" x14ac:dyDescent="0.3">
      <c r="P913644" s="83"/>
    </row>
    <row r="913645" spans="16:16" x14ac:dyDescent="0.3">
      <c r="P913645" s="83"/>
    </row>
    <row r="913646" spans="16:16" x14ac:dyDescent="0.3">
      <c r="P913646" s="83"/>
    </row>
    <row r="913647" spans="16:16" x14ac:dyDescent="0.3">
      <c r="P913647" s="83"/>
    </row>
    <row r="913648" spans="16:16" x14ac:dyDescent="0.3">
      <c r="P913648" s="83"/>
    </row>
    <row r="913649" spans="16:16" x14ac:dyDescent="0.3">
      <c r="P913649" s="83"/>
    </row>
    <row r="913650" spans="16:16" x14ac:dyDescent="0.3">
      <c r="P913650" s="83"/>
    </row>
    <row r="913651" spans="16:16" x14ac:dyDescent="0.3">
      <c r="P913651" s="83"/>
    </row>
    <row r="913652" spans="16:16" x14ac:dyDescent="0.3">
      <c r="P913652" s="83"/>
    </row>
    <row r="913653" spans="16:16" x14ac:dyDescent="0.3">
      <c r="P913653" s="83"/>
    </row>
    <row r="913654" spans="16:16" x14ac:dyDescent="0.3">
      <c r="P913654" s="83"/>
    </row>
    <row r="913655" spans="16:16" x14ac:dyDescent="0.3">
      <c r="P913655" s="83"/>
    </row>
    <row r="913656" spans="16:16" x14ac:dyDescent="0.3">
      <c r="P913656" s="83"/>
    </row>
    <row r="913657" spans="16:16" x14ac:dyDescent="0.3">
      <c r="P913657" s="83"/>
    </row>
    <row r="913658" spans="16:16" x14ac:dyDescent="0.3">
      <c r="P913658" s="83"/>
    </row>
    <row r="913659" spans="16:16" x14ac:dyDescent="0.3">
      <c r="P913659" s="83"/>
    </row>
    <row r="913660" spans="16:16" x14ac:dyDescent="0.3">
      <c r="P913660" s="83"/>
    </row>
    <row r="913661" spans="16:16" x14ac:dyDescent="0.3">
      <c r="P913661" s="83"/>
    </row>
    <row r="913662" spans="16:16" x14ac:dyDescent="0.3">
      <c r="P913662" s="83"/>
    </row>
    <row r="913663" spans="16:16" x14ac:dyDescent="0.3">
      <c r="P913663" s="83"/>
    </row>
    <row r="913664" spans="16:16" x14ac:dyDescent="0.3">
      <c r="P913664" s="83"/>
    </row>
    <row r="913665" spans="16:16" x14ac:dyDescent="0.3">
      <c r="P913665" s="83"/>
    </row>
    <row r="913666" spans="16:16" x14ac:dyDescent="0.3">
      <c r="P913666" s="83"/>
    </row>
    <row r="913667" spans="16:16" x14ac:dyDescent="0.3">
      <c r="P913667" s="83"/>
    </row>
    <row r="913668" spans="16:16" x14ac:dyDescent="0.3">
      <c r="P913668" s="83"/>
    </row>
    <row r="913669" spans="16:16" x14ac:dyDescent="0.3">
      <c r="P913669" s="83"/>
    </row>
    <row r="913670" spans="16:16" x14ac:dyDescent="0.3">
      <c r="P913670" s="83"/>
    </row>
    <row r="913671" spans="16:16" x14ac:dyDescent="0.3">
      <c r="P913671" s="83"/>
    </row>
    <row r="913672" spans="16:16" x14ac:dyDescent="0.3">
      <c r="P913672" s="83"/>
    </row>
    <row r="913673" spans="16:16" x14ac:dyDescent="0.3">
      <c r="P913673" s="83"/>
    </row>
    <row r="913674" spans="16:16" x14ac:dyDescent="0.3">
      <c r="P913674" s="83"/>
    </row>
    <row r="913675" spans="16:16" x14ac:dyDescent="0.3">
      <c r="P913675" s="83"/>
    </row>
    <row r="913676" spans="16:16" x14ac:dyDescent="0.3">
      <c r="P913676" s="83"/>
    </row>
    <row r="913677" spans="16:16" x14ac:dyDescent="0.3">
      <c r="P913677" s="83"/>
    </row>
    <row r="913678" spans="16:16" x14ac:dyDescent="0.3">
      <c r="P913678" s="83"/>
    </row>
    <row r="913679" spans="16:16" x14ac:dyDescent="0.3">
      <c r="P913679" s="83"/>
    </row>
    <row r="913680" spans="16:16" x14ac:dyDescent="0.3">
      <c r="P913680" s="83"/>
    </row>
    <row r="913681" spans="16:16" x14ac:dyDescent="0.3">
      <c r="P913681" s="83"/>
    </row>
    <row r="913682" spans="16:16" x14ac:dyDescent="0.3">
      <c r="P913682" s="83"/>
    </row>
    <row r="913683" spans="16:16" x14ac:dyDescent="0.3">
      <c r="P913683" s="83"/>
    </row>
    <row r="913684" spans="16:16" x14ac:dyDescent="0.3">
      <c r="P913684" s="83"/>
    </row>
    <row r="913685" spans="16:16" x14ac:dyDescent="0.3">
      <c r="P913685" s="83"/>
    </row>
    <row r="913686" spans="16:16" x14ac:dyDescent="0.3">
      <c r="P913686" s="83"/>
    </row>
    <row r="913687" spans="16:16" x14ac:dyDescent="0.3">
      <c r="P913687" s="83"/>
    </row>
    <row r="913688" spans="16:16" x14ac:dyDescent="0.3">
      <c r="P913688" s="83"/>
    </row>
    <row r="913689" spans="16:16" x14ac:dyDescent="0.3">
      <c r="P913689" s="83"/>
    </row>
    <row r="913690" spans="16:16" x14ac:dyDescent="0.3">
      <c r="P913690" s="83"/>
    </row>
    <row r="913691" spans="16:16" x14ac:dyDescent="0.3">
      <c r="P913691" s="83"/>
    </row>
    <row r="913692" spans="16:16" x14ac:dyDescent="0.3">
      <c r="P913692" s="83"/>
    </row>
    <row r="913693" spans="16:16" x14ac:dyDescent="0.3">
      <c r="P913693" s="83"/>
    </row>
    <row r="913694" spans="16:16" x14ac:dyDescent="0.3">
      <c r="P913694" s="83"/>
    </row>
    <row r="913695" spans="16:16" x14ac:dyDescent="0.3">
      <c r="P913695" s="83"/>
    </row>
    <row r="913696" spans="16:16" x14ac:dyDescent="0.3">
      <c r="P913696" s="83"/>
    </row>
    <row r="913697" spans="16:16" x14ac:dyDescent="0.3">
      <c r="P913697" s="83"/>
    </row>
    <row r="913698" spans="16:16" x14ac:dyDescent="0.3">
      <c r="P913698" s="83"/>
    </row>
    <row r="913699" spans="16:16" x14ac:dyDescent="0.3">
      <c r="P913699" s="83"/>
    </row>
    <row r="913700" spans="16:16" x14ac:dyDescent="0.3">
      <c r="P913700" s="83"/>
    </row>
    <row r="913701" spans="16:16" x14ac:dyDescent="0.3">
      <c r="P913701" s="83"/>
    </row>
    <row r="913702" spans="16:16" x14ac:dyDescent="0.3">
      <c r="P913702" s="83"/>
    </row>
    <row r="913703" spans="16:16" x14ac:dyDescent="0.3">
      <c r="P913703" s="83"/>
    </row>
    <row r="913704" spans="16:16" x14ac:dyDescent="0.3">
      <c r="P913704" s="83"/>
    </row>
    <row r="913705" spans="16:16" x14ac:dyDescent="0.3">
      <c r="P913705" s="83"/>
    </row>
    <row r="913706" spans="16:16" x14ac:dyDescent="0.3">
      <c r="P913706" s="83"/>
    </row>
    <row r="913707" spans="16:16" x14ac:dyDescent="0.3">
      <c r="P913707" s="83"/>
    </row>
    <row r="913708" spans="16:16" x14ac:dyDescent="0.3">
      <c r="P913708" s="83"/>
    </row>
    <row r="913709" spans="16:16" x14ac:dyDescent="0.3">
      <c r="P913709" s="83"/>
    </row>
    <row r="913710" spans="16:16" x14ac:dyDescent="0.3">
      <c r="P913710" s="83"/>
    </row>
    <row r="913711" spans="16:16" x14ac:dyDescent="0.3">
      <c r="P913711" s="83"/>
    </row>
    <row r="913712" spans="16:16" x14ac:dyDescent="0.3">
      <c r="P913712" s="83"/>
    </row>
    <row r="913713" spans="16:16" x14ac:dyDescent="0.3">
      <c r="P913713" s="83"/>
    </row>
    <row r="913714" spans="16:16" x14ac:dyDescent="0.3">
      <c r="P913714" s="83"/>
    </row>
    <row r="913715" spans="16:16" x14ac:dyDescent="0.3">
      <c r="P913715" s="83"/>
    </row>
    <row r="913716" spans="16:16" x14ac:dyDescent="0.3">
      <c r="P913716" s="83"/>
    </row>
    <row r="913717" spans="16:16" x14ac:dyDescent="0.3">
      <c r="P913717" s="83"/>
    </row>
    <row r="913718" spans="16:16" x14ac:dyDescent="0.3">
      <c r="P913718" s="83"/>
    </row>
    <row r="913719" spans="16:16" x14ac:dyDescent="0.3">
      <c r="P913719" s="83"/>
    </row>
    <row r="913720" spans="16:16" x14ac:dyDescent="0.3">
      <c r="P913720" s="83"/>
    </row>
    <row r="913721" spans="16:16" x14ac:dyDescent="0.3">
      <c r="P913721" s="83"/>
    </row>
    <row r="913722" spans="16:16" x14ac:dyDescent="0.3">
      <c r="P913722" s="83"/>
    </row>
    <row r="913723" spans="16:16" x14ac:dyDescent="0.3">
      <c r="P913723" s="83"/>
    </row>
    <row r="913724" spans="16:16" x14ac:dyDescent="0.3">
      <c r="P913724" s="83"/>
    </row>
    <row r="913725" spans="16:16" x14ac:dyDescent="0.3">
      <c r="P913725" s="83"/>
    </row>
    <row r="913726" spans="16:16" x14ac:dyDescent="0.3">
      <c r="P913726" s="83"/>
    </row>
    <row r="913727" spans="16:16" x14ac:dyDescent="0.3">
      <c r="P913727" s="83"/>
    </row>
    <row r="913728" spans="16:16" x14ac:dyDescent="0.3">
      <c r="P913728" s="83"/>
    </row>
    <row r="913729" spans="16:16" x14ac:dyDescent="0.3">
      <c r="P913729" s="83"/>
    </row>
    <row r="913730" spans="16:16" x14ac:dyDescent="0.3">
      <c r="P913730" s="83"/>
    </row>
    <row r="913731" spans="16:16" x14ac:dyDescent="0.3">
      <c r="P913731" s="83"/>
    </row>
    <row r="913732" spans="16:16" x14ac:dyDescent="0.3">
      <c r="P913732" s="83"/>
    </row>
    <row r="913733" spans="16:16" x14ac:dyDescent="0.3">
      <c r="P913733" s="83"/>
    </row>
    <row r="913734" spans="16:16" x14ac:dyDescent="0.3">
      <c r="P913734" s="83"/>
    </row>
    <row r="913735" spans="16:16" x14ac:dyDescent="0.3">
      <c r="P913735" s="83"/>
    </row>
    <row r="913736" spans="16:16" x14ac:dyDescent="0.3">
      <c r="P913736" s="83"/>
    </row>
    <row r="913737" spans="16:16" x14ac:dyDescent="0.3">
      <c r="P913737" s="83"/>
    </row>
    <row r="913738" spans="16:16" x14ac:dyDescent="0.3">
      <c r="P913738" s="83"/>
    </row>
    <row r="913739" spans="16:16" x14ac:dyDescent="0.3">
      <c r="P913739" s="83"/>
    </row>
    <row r="913740" spans="16:16" x14ac:dyDescent="0.3">
      <c r="P913740" s="83"/>
    </row>
    <row r="913741" spans="16:16" x14ac:dyDescent="0.3">
      <c r="P913741" s="83"/>
    </row>
    <row r="913742" spans="16:16" x14ac:dyDescent="0.3">
      <c r="P913742" s="83"/>
    </row>
    <row r="913743" spans="16:16" x14ac:dyDescent="0.3">
      <c r="P913743" s="83"/>
    </row>
    <row r="913744" spans="16:16" x14ac:dyDescent="0.3">
      <c r="P913744" s="83"/>
    </row>
    <row r="913745" spans="16:16" x14ac:dyDescent="0.3">
      <c r="P913745" s="83"/>
    </row>
    <row r="913746" spans="16:16" x14ac:dyDescent="0.3">
      <c r="P913746" s="83"/>
    </row>
    <row r="913747" spans="16:16" x14ac:dyDescent="0.3">
      <c r="P913747" s="83"/>
    </row>
    <row r="913748" spans="16:16" x14ac:dyDescent="0.3">
      <c r="P913748" s="83"/>
    </row>
    <row r="913749" spans="16:16" x14ac:dyDescent="0.3">
      <c r="P913749" s="83"/>
    </row>
    <row r="913750" spans="16:16" x14ac:dyDescent="0.3">
      <c r="P913750" s="83"/>
    </row>
    <row r="913751" spans="16:16" x14ac:dyDescent="0.3">
      <c r="P913751" s="83"/>
    </row>
    <row r="913752" spans="16:16" x14ac:dyDescent="0.3">
      <c r="P913752" s="83"/>
    </row>
    <row r="913753" spans="16:16" x14ac:dyDescent="0.3">
      <c r="P913753" s="83"/>
    </row>
    <row r="913754" spans="16:16" x14ac:dyDescent="0.3">
      <c r="P913754" s="83"/>
    </row>
    <row r="913755" spans="16:16" x14ac:dyDescent="0.3">
      <c r="P913755" s="83"/>
    </row>
    <row r="913756" spans="16:16" x14ac:dyDescent="0.3">
      <c r="P913756" s="83"/>
    </row>
    <row r="913757" spans="16:16" x14ac:dyDescent="0.3">
      <c r="P913757" s="83"/>
    </row>
    <row r="913758" spans="16:16" x14ac:dyDescent="0.3">
      <c r="P913758" s="83"/>
    </row>
    <row r="913759" spans="16:16" x14ac:dyDescent="0.3">
      <c r="P913759" s="83"/>
    </row>
    <row r="913760" spans="16:16" x14ac:dyDescent="0.3">
      <c r="P913760" s="83"/>
    </row>
    <row r="913761" spans="16:16" x14ac:dyDescent="0.3">
      <c r="P913761" s="83"/>
    </row>
    <row r="913762" spans="16:16" x14ac:dyDescent="0.3">
      <c r="P913762" s="83"/>
    </row>
    <row r="913763" spans="16:16" x14ac:dyDescent="0.3">
      <c r="P913763" s="83"/>
    </row>
    <row r="913764" spans="16:16" x14ac:dyDescent="0.3">
      <c r="P913764" s="83"/>
    </row>
    <row r="913765" spans="16:16" x14ac:dyDescent="0.3">
      <c r="P913765" s="83"/>
    </row>
    <row r="913766" spans="16:16" x14ac:dyDescent="0.3">
      <c r="P913766" s="83"/>
    </row>
    <row r="913767" spans="16:16" x14ac:dyDescent="0.3">
      <c r="P913767" s="83"/>
    </row>
    <row r="913768" spans="16:16" x14ac:dyDescent="0.3">
      <c r="P913768" s="83"/>
    </row>
    <row r="913769" spans="16:16" x14ac:dyDescent="0.3">
      <c r="P913769" s="83"/>
    </row>
    <row r="913770" spans="16:16" x14ac:dyDescent="0.3">
      <c r="P913770" s="83"/>
    </row>
    <row r="913771" spans="16:16" x14ac:dyDescent="0.3">
      <c r="P913771" s="83"/>
    </row>
    <row r="913772" spans="16:16" x14ac:dyDescent="0.3">
      <c r="P913772" s="83"/>
    </row>
    <row r="913773" spans="16:16" x14ac:dyDescent="0.3">
      <c r="P913773" s="83"/>
    </row>
    <row r="913774" spans="16:16" x14ac:dyDescent="0.3">
      <c r="P913774" s="83"/>
    </row>
    <row r="913775" spans="16:16" x14ac:dyDescent="0.3">
      <c r="P913775" s="83"/>
    </row>
    <row r="913776" spans="16:16" x14ac:dyDescent="0.3">
      <c r="P913776" s="83"/>
    </row>
    <row r="913777" spans="16:16" x14ac:dyDescent="0.3">
      <c r="P913777" s="83"/>
    </row>
    <row r="913778" spans="16:16" x14ac:dyDescent="0.3">
      <c r="P913778" s="83"/>
    </row>
    <row r="913779" spans="16:16" x14ac:dyDescent="0.3">
      <c r="P913779" s="83"/>
    </row>
    <row r="913780" spans="16:16" x14ac:dyDescent="0.3">
      <c r="P913780" s="83"/>
    </row>
    <row r="913781" spans="16:16" x14ac:dyDescent="0.3">
      <c r="P913781" s="83"/>
    </row>
    <row r="913782" spans="16:16" x14ac:dyDescent="0.3">
      <c r="P913782" s="83"/>
    </row>
    <row r="913783" spans="16:16" x14ac:dyDescent="0.3">
      <c r="P913783" s="83"/>
    </row>
    <row r="913784" spans="16:16" x14ac:dyDescent="0.3">
      <c r="P913784" s="83"/>
    </row>
    <row r="913785" spans="16:16" x14ac:dyDescent="0.3">
      <c r="P913785" s="83"/>
    </row>
    <row r="913786" spans="16:16" x14ac:dyDescent="0.3">
      <c r="P913786" s="83"/>
    </row>
    <row r="913787" spans="16:16" x14ac:dyDescent="0.3">
      <c r="P913787" s="83"/>
    </row>
    <row r="913788" spans="16:16" x14ac:dyDescent="0.3">
      <c r="P913788" s="83"/>
    </row>
    <row r="913789" spans="16:16" x14ac:dyDescent="0.3">
      <c r="P913789" s="83"/>
    </row>
    <row r="913790" spans="16:16" x14ac:dyDescent="0.3">
      <c r="P913790" s="83"/>
    </row>
    <row r="913791" spans="16:16" x14ac:dyDescent="0.3">
      <c r="P913791" s="83"/>
    </row>
    <row r="913792" spans="16:16" x14ac:dyDescent="0.3">
      <c r="P913792" s="83"/>
    </row>
    <row r="913793" spans="16:16" x14ac:dyDescent="0.3">
      <c r="P913793" s="83"/>
    </row>
    <row r="913794" spans="16:16" x14ac:dyDescent="0.3">
      <c r="P913794" s="83"/>
    </row>
    <row r="913795" spans="16:16" x14ac:dyDescent="0.3">
      <c r="P913795" s="83"/>
    </row>
    <row r="913796" spans="16:16" x14ac:dyDescent="0.3">
      <c r="P913796" s="83"/>
    </row>
    <row r="913797" spans="16:16" x14ac:dyDescent="0.3">
      <c r="P913797" s="83"/>
    </row>
    <row r="913798" spans="16:16" x14ac:dyDescent="0.3">
      <c r="P913798" s="83"/>
    </row>
    <row r="913799" spans="16:16" x14ac:dyDescent="0.3">
      <c r="P913799" s="83"/>
    </row>
    <row r="913800" spans="16:16" x14ac:dyDescent="0.3">
      <c r="P913800" s="83"/>
    </row>
    <row r="913801" spans="16:16" x14ac:dyDescent="0.3">
      <c r="P913801" s="83"/>
    </row>
    <row r="913802" spans="16:16" x14ac:dyDescent="0.3">
      <c r="P913802" s="83"/>
    </row>
    <row r="913803" spans="16:16" x14ac:dyDescent="0.3">
      <c r="P913803" s="83"/>
    </row>
    <row r="913804" spans="16:16" x14ac:dyDescent="0.3">
      <c r="P913804" s="83"/>
    </row>
    <row r="913805" spans="16:16" x14ac:dyDescent="0.3">
      <c r="P913805" s="83"/>
    </row>
    <row r="913806" spans="16:16" x14ac:dyDescent="0.3">
      <c r="P913806" s="83"/>
    </row>
    <row r="913807" spans="16:16" x14ac:dyDescent="0.3">
      <c r="P913807" s="83"/>
    </row>
    <row r="913808" spans="16:16" x14ac:dyDescent="0.3">
      <c r="P913808" s="83"/>
    </row>
    <row r="913809" spans="16:16" x14ac:dyDescent="0.3">
      <c r="P913809" s="83"/>
    </row>
    <row r="913810" spans="16:16" x14ac:dyDescent="0.3">
      <c r="P913810" s="83"/>
    </row>
    <row r="913811" spans="16:16" x14ac:dyDescent="0.3">
      <c r="P913811" s="83"/>
    </row>
    <row r="913812" spans="16:16" x14ac:dyDescent="0.3">
      <c r="P913812" s="83"/>
    </row>
    <row r="913813" spans="16:16" x14ac:dyDescent="0.3">
      <c r="P913813" s="83"/>
    </row>
    <row r="913814" spans="16:16" x14ac:dyDescent="0.3">
      <c r="P913814" s="83"/>
    </row>
    <row r="913815" spans="16:16" x14ac:dyDescent="0.3">
      <c r="P913815" s="83"/>
    </row>
    <row r="913816" spans="16:16" x14ac:dyDescent="0.3">
      <c r="P913816" s="83"/>
    </row>
    <row r="913817" spans="16:16" x14ac:dyDescent="0.3">
      <c r="P913817" s="83"/>
    </row>
    <row r="913818" spans="16:16" x14ac:dyDescent="0.3">
      <c r="P913818" s="83"/>
    </row>
    <row r="913819" spans="16:16" x14ac:dyDescent="0.3">
      <c r="P913819" s="83"/>
    </row>
    <row r="913820" spans="16:16" x14ac:dyDescent="0.3">
      <c r="P913820" s="83"/>
    </row>
    <row r="913821" spans="16:16" x14ac:dyDescent="0.3">
      <c r="P913821" s="83"/>
    </row>
    <row r="913822" spans="16:16" x14ac:dyDescent="0.3">
      <c r="P913822" s="83"/>
    </row>
    <row r="913823" spans="16:16" x14ac:dyDescent="0.3">
      <c r="P913823" s="83"/>
    </row>
    <row r="913824" spans="16:16" x14ac:dyDescent="0.3">
      <c r="P913824" s="83"/>
    </row>
    <row r="913825" spans="16:16" x14ac:dyDescent="0.3">
      <c r="P913825" s="83"/>
    </row>
    <row r="913826" spans="16:16" x14ac:dyDescent="0.3">
      <c r="P913826" s="83"/>
    </row>
    <row r="913827" spans="16:16" x14ac:dyDescent="0.3">
      <c r="P913827" s="83"/>
    </row>
    <row r="913828" spans="16:16" x14ac:dyDescent="0.3">
      <c r="P913828" s="83"/>
    </row>
    <row r="913829" spans="16:16" x14ac:dyDescent="0.3">
      <c r="P913829" s="83"/>
    </row>
    <row r="913830" spans="16:16" x14ac:dyDescent="0.3">
      <c r="P913830" s="83"/>
    </row>
    <row r="913831" spans="16:16" x14ac:dyDescent="0.3">
      <c r="P913831" s="83"/>
    </row>
    <row r="913832" spans="16:16" x14ac:dyDescent="0.3">
      <c r="P913832" s="83"/>
    </row>
    <row r="913833" spans="16:16" x14ac:dyDescent="0.3">
      <c r="P913833" s="83"/>
    </row>
    <row r="913834" spans="16:16" x14ac:dyDescent="0.3">
      <c r="P913834" s="83"/>
    </row>
    <row r="913835" spans="16:16" x14ac:dyDescent="0.3">
      <c r="P913835" s="83"/>
    </row>
    <row r="913836" spans="16:16" x14ac:dyDescent="0.3">
      <c r="P913836" s="83"/>
    </row>
    <row r="913837" spans="16:16" x14ac:dyDescent="0.3">
      <c r="P913837" s="83"/>
    </row>
    <row r="913838" spans="16:16" x14ac:dyDescent="0.3">
      <c r="P913838" s="83"/>
    </row>
    <row r="913839" spans="16:16" x14ac:dyDescent="0.3">
      <c r="P913839" s="83"/>
    </row>
    <row r="913840" spans="16:16" x14ac:dyDescent="0.3">
      <c r="P913840" s="83"/>
    </row>
    <row r="913841" spans="16:16" x14ac:dyDescent="0.3">
      <c r="P913841" s="83"/>
    </row>
    <row r="913842" spans="16:16" x14ac:dyDescent="0.3">
      <c r="P913842" s="83"/>
    </row>
    <row r="913843" spans="16:16" x14ac:dyDescent="0.3">
      <c r="P913843" s="83"/>
    </row>
    <row r="913844" spans="16:16" x14ac:dyDescent="0.3">
      <c r="P913844" s="83"/>
    </row>
    <row r="913845" spans="16:16" x14ac:dyDescent="0.3">
      <c r="P913845" s="83"/>
    </row>
    <row r="913846" spans="16:16" x14ac:dyDescent="0.3">
      <c r="P913846" s="83"/>
    </row>
    <row r="913847" spans="16:16" x14ac:dyDescent="0.3">
      <c r="P913847" s="83"/>
    </row>
    <row r="913848" spans="16:16" x14ac:dyDescent="0.3">
      <c r="P913848" s="83"/>
    </row>
    <row r="913849" spans="16:16" x14ac:dyDescent="0.3">
      <c r="P913849" s="83"/>
    </row>
    <row r="913850" spans="16:16" x14ac:dyDescent="0.3">
      <c r="P913850" s="83"/>
    </row>
    <row r="913851" spans="16:16" x14ac:dyDescent="0.3">
      <c r="P913851" s="83"/>
    </row>
    <row r="913852" spans="16:16" x14ac:dyDescent="0.3">
      <c r="P913852" s="83"/>
    </row>
    <row r="913853" spans="16:16" x14ac:dyDescent="0.3">
      <c r="P913853" s="83"/>
    </row>
    <row r="913854" spans="16:16" x14ac:dyDescent="0.3">
      <c r="P913854" s="83"/>
    </row>
    <row r="913855" spans="16:16" x14ac:dyDescent="0.3">
      <c r="P913855" s="83"/>
    </row>
    <row r="913856" spans="16:16" x14ac:dyDescent="0.3">
      <c r="P913856" s="83"/>
    </row>
    <row r="913857" spans="16:16" x14ac:dyDescent="0.3">
      <c r="P913857" s="83"/>
    </row>
    <row r="913858" spans="16:16" x14ac:dyDescent="0.3">
      <c r="P913858" s="83"/>
    </row>
    <row r="913859" spans="16:16" x14ac:dyDescent="0.3">
      <c r="P913859" s="83"/>
    </row>
    <row r="913860" spans="16:16" x14ac:dyDescent="0.3">
      <c r="P913860" s="83"/>
    </row>
    <row r="913861" spans="16:16" x14ac:dyDescent="0.3">
      <c r="P913861" s="83"/>
    </row>
    <row r="913862" spans="16:16" x14ac:dyDescent="0.3">
      <c r="P913862" s="83"/>
    </row>
    <row r="913863" spans="16:16" x14ac:dyDescent="0.3">
      <c r="P913863" s="83"/>
    </row>
    <row r="913864" spans="16:16" x14ac:dyDescent="0.3">
      <c r="P913864" s="83"/>
    </row>
    <row r="913865" spans="16:16" x14ac:dyDescent="0.3">
      <c r="P913865" s="83"/>
    </row>
    <row r="913866" spans="16:16" x14ac:dyDescent="0.3">
      <c r="P913866" s="83"/>
    </row>
    <row r="913867" spans="16:16" x14ac:dyDescent="0.3">
      <c r="P913867" s="83"/>
    </row>
    <row r="913868" spans="16:16" x14ac:dyDescent="0.3">
      <c r="P913868" s="83"/>
    </row>
    <row r="913869" spans="16:16" x14ac:dyDescent="0.3">
      <c r="P913869" s="83"/>
    </row>
    <row r="913870" spans="16:16" x14ac:dyDescent="0.3">
      <c r="P913870" s="83"/>
    </row>
    <row r="913871" spans="16:16" x14ac:dyDescent="0.3">
      <c r="P913871" s="83"/>
    </row>
    <row r="913872" spans="16:16" x14ac:dyDescent="0.3">
      <c r="P913872" s="83"/>
    </row>
    <row r="913873" spans="16:16" x14ac:dyDescent="0.3">
      <c r="P913873" s="83"/>
    </row>
    <row r="913874" spans="16:16" x14ac:dyDescent="0.3">
      <c r="P913874" s="83"/>
    </row>
    <row r="913875" spans="16:16" x14ac:dyDescent="0.3">
      <c r="P913875" s="83"/>
    </row>
    <row r="913876" spans="16:16" x14ac:dyDescent="0.3">
      <c r="P913876" s="83"/>
    </row>
    <row r="913877" spans="16:16" x14ac:dyDescent="0.3">
      <c r="P913877" s="83"/>
    </row>
    <row r="913878" spans="16:16" x14ac:dyDescent="0.3">
      <c r="P913878" s="83"/>
    </row>
    <row r="913879" spans="16:16" x14ac:dyDescent="0.3">
      <c r="P913879" s="83"/>
    </row>
    <row r="913880" spans="16:16" x14ac:dyDescent="0.3">
      <c r="P913880" s="83"/>
    </row>
    <row r="913881" spans="16:16" x14ac:dyDescent="0.3">
      <c r="P913881" s="83"/>
    </row>
    <row r="913882" spans="16:16" x14ac:dyDescent="0.3">
      <c r="P913882" s="83"/>
    </row>
    <row r="913883" spans="16:16" x14ac:dyDescent="0.3">
      <c r="P913883" s="83"/>
    </row>
    <row r="913884" spans="16:16" x14ac:dyDescent="0.3">
      <c r="P913884" s="83"/>
    </row>
    <row r="913885" spans="16:16" x14ac:dyDescent="0.3">
      <c r="P913885" s="83"/>
    </row>
    <row r="913886" spans="16:16" x14ac:dyDescent="0.3">
      <c r="P913886" s="83"/>
    </row>
    <row r="913887" spans="16:16" x14ac:dyDescent="0.3">
      <c r="P913887" s="83"/>
    </row>
    <row r="913888" spans="16:16" x14ac:dyDescent="0.3">
      <c r="P913888" s="83"/>
    </row>
    <row r="913889" spans="16:16" x14ac:dyDescent="0.3">
      <c r="P913889" s="83"/>
    </row>
    <row r="913890" spans="16:16" x14ac:dyDescent="0.3">
      <c r="P913890" s="83"/>
    </row>
    <row r="913891" spans="16:16" x14ac:dyDescent="0.3">
      <c r="P913891" s="83"/>
    </row>
    <row r="913892" spans="16:16" x14ac:dyDescent="0.3">
      <c r="P913892" s="83"/>
    </row>
    <row r="913893" spans="16:16" x14ac:dyDescent="0.3">
      <c r="P913893" s="83"/>
    </row>
    <row r="913894" spans="16:16" x14ac:dyDescent="0.3">
      <c r="P913894" s="83"/>
    </row>
    <row r="913895" spans="16:16" x14ac:dyDescent="0.3">
      <c r="P913895" s="83"/>
    </row>
    <row r="913896" spans="16:16" x14ac:dyDescent="0.3">
      <c r="P913896" s="83"/>
    </row>
    <row r="913897" spans="16:16" x14ac:dyDescent="0.3">
      <c r="P913897" s="83"/>
    </row>
    <row r="913898" spans="16:16" x14ac:dyDescent="0.3">
      <c r="P913898" s="83"/>
    </row>
    <row r="913899" spans="16:16" x14ac:dyDescent="0.3">
      <c r="P913899" s="83"/>
    </row>
    <row r="913900" spans="16:16" x14ac:dyDescent="0.3">
      <c r="P913900" s="83"/>
    </row>
    <row r="913901" spans="16:16" x14ac:dyDescent="0.3">
      <c r="P913901" s="83"/>
    </row>
    <row r="913902" spans="16:16" x14ac:dyDescent="0.3">
      <c r="P913902" s="83"/>
    </row>
    <row r="913903" spans="16:16" x14ac:dyDescent="0.3">
      <c r="P913903" s="83"/>
    </row>
    <row r="913904" spans="16:16" x14ac:dyDescent="0.3">
      <c r="P913904" s="83"/>
    </row>
    <row r="913905" spans="16:16" x14ac:dyDescent="0.3">
      <c r="P913905" s="83"/>
    </row>
    <row r="913906" spans="16:16" x14ac:dyDescent="0.3">
      <c r="P913906" s="83"/>
    </row>
    <row r="913907" spans="16:16" x14ac:dyDescent="0.3">
      <c r="P913907" s="83"/>
    </row>
    <row r="913908" spans="16:16" x14ac:dyDescent="0.3">
      <c r="P913908" s="83"/>
    </row>
    <row r="913909" spans="16:16" x14ac:dyDescent="0.3">
      <c r="P913909" s="83"/>
    </row>
    <row r="913910" spans="16:16" x14ac:dyDescent="0.3">
      <c r="P913910" s="83"/>
    </row>
    <row r="913911" spans="16:16" x14ac:dyDescent="0.3">
      <c r="P913911" s="83"/>
    </row>
    <row r="913912" spans="16:16" x14ac:dyDescent="0.3">
      <c r="P913912" s="83"/>
    </row>
    <row r="913913" spans="16:16" x14ac:dyDescent="0.3">
      <c r="P913913" s="83"/>
    </row>
    <row r="913914" spans="16:16" x14ac:dyDescent="0.3">
      <c r="P913914" s="83"/>
    </row>
    <row r="913915" spans="16:16" x14ac:dyDescent="0.3">
      <c r="P913915" s="83"/>
    </row>
    <row r="913916" spans="16:16" x14ac:dyDescent="0.3">
      <c r="P913916" s="83"/>
    </row>
    <row r="913917" spans="16:16" x14ac:dyDescent="0.3">
      <c r="P913917" s="83"/>
    </row>
    <row r="913918" spans="16:16" x14ac:dyDescent="0.3">
      <c r="P913918" s="83"/>
    </row>
    <row r="913919" spans="16:16" x14ac:dyDescent="0.3">
      <c r="P913919" s="83"/>
    </row>
    <row r="913920" spans="16:16" x14ac:dyDescent="0.3">
      <c r="P913920" s="83"/>
    </row>
    <row r="913921" spans="16:16" x14ac:dyDescent="0.3">
      <c r="P913921" s="83"/>
    </row>
    <row r="913922" spans="16:16" x14ac:dyDescent="0.3">
      <c r="P913922" s="83"/>
    </row>
    <row r="913923" spans="16:16" x14ac:dyDescent="0.3">
      <c r="P913923" s="83"/>
    </row>
    <row r="913924" spans="16:16" x14ac:dyDescent="0.3">
      <c r="P913924" s="83"/>
    </row>
    <row r="913925" spans="16:16" x14ac:dyDescent="0.3">
      <c r="P913925" s="83"/>
    </row>
    <row r="913926" spans="16:16" x14ac:dyDescent="0.3">
      <c r="P913926" s="83"/>
    </row>
    <row r="913927" spans="16:16" x14ac:dyDescent="0.3">
      <c r="P913927" s="83"/>
    </row>
    <row r="913928" spans="16:16" x14ac:dyDescent="0.3">
      <c r="P913928" s="83"/>
    </row>
    <row r="913929" spans="16:16" x14ac:dyDescent="0.3">
      <c r="P913929" s="83"/>
    </row>
    <row r="913930" spans="16:16" x14ac:dyDescent="0.3">
      <c r="P913930" s="83"/>
    </row>
    <row r="913931" spans="16:16" x14ac:dyDescent="0.3">
      <c r="P913931" s="83"/>
    </row>
    <row r="913932" spans="16:16" x14ac:dyDescent="0.3">
      <c r="P913932" s="83"/>
    </row>
    <row r="913933" spans="16:16" x14ac:dyDescent="0.3">
      <c r="P913933" s="83"/>
    </row>
    <row r="913934" spans="16:16" x14ac:dyDescent="0.3">
      <c r="P913934" s="83"/>
    </row>
    <row r="913935" spans="16:16" x14ac:dyDescent="0.3">
      <c r="P913935" s="83"/>
    </row>
    <row r="913936" spans="16:16" x14ac:dyDescent="0.3">
      <c r="P913936" s="83"/>
    </row>
    <row r="913937" spans="16:16" x14ac:dyDescent="0.3">
      <c r="P913937" s="83"/>
    </row>
    <row r="913938" spans="16:16" x14ac:dyDescent="0.3">
      <c r="P913938" s="83"/>
    </row>
    <row r="913939" spans="16:16" x14ac:dyDescent="0.3">
      <c r="P913939" s="83"/>
    </row>
    <row r="913940" spans="16:16" x14ac:dyDescent="0.3">
      <c r="P913940" s="83"/>
    </row>
    <row r="913941" spans="16:16" x14ac:dyDescent="0.3">
      <c r="P913941" s="83"/>
    </row>
    <row r="913942" spans="16:16" x14ac:dyDescent="0.3">
      <c r="P913942" s="83"/>
    </row>
    <row r="913943" spans="16:16" x14ac:dyDescent="0.3">
      <c r="P913943" s="83"/>
    </row>
    <row r="913944" spans="16:16" x14ac:dyDescent="0.3">
      <c r="P913944" s="83"/>
    </row>
    <row r="913945" spans="16:16" x14ac:dyDescent="0.3">
      <c r="P913945" s="83"/>
    </row>
    <row r="913946" spans="16:16" x14ac:dyDescent="0.3">
      <c r="P913946" s="83"/>
    </row>
    <row r="913947" spans="16:16" x14ac:dyDescent="0.3">
      <c r="P913947" s="83"/>
    </row>
    <row r="913948" spans="16:16" x14ac:dyDescent="0.3">
      <c r="P913948" s="83"/>
    </row>
    <row r="913949" spans="16:16" x14ac:dyDescent="0.3">
      <c r="P913949" s="83"/>
    </row>
    <row r="913950" spans="16:16" x14ac:dyDescent="0.3">
      <c r="P913950" s="83"/>
    </row>
    <row r="913951" spans="16:16" x14ac:dyDescent="0.3">
      <c r="P913951" s="83"/>
    </row>
    <row r="913952" spans="16:16" x14ac:dyDescent="0.3">
      <c r="P913952" s="83"/>
    </row>
    <row r="913953" spans="16:16" x14ac:dyDescent="0.3">
      <c r="P913953" s="83"/>
    </row>
    <row r="913954" spans="16:16" x14ac:dyDescent="0.3">
      <c r="P913954" s="83"/>
    </row>
    <row r="913955" spans="16:16" x14ac:dyDescent="0.3">
      <c r="P913955" s="83"/>
    </row>
    <row r="913956" spans="16:16" x14ac:dyDescent="0.3">
      <c r="P913956" s="83"/>
    </row>
    <row r="913957" spans="16:16" x14ac:dyDescent="0.3">
      <c r="P913957" s="83"/>
    </row>
    <row r="913958" spans="16:16" x14ac:dyDescent="0.3">
      <c r="P913958" s="83"/>
    </row>
    <row r="913959" spans="16:16" x14ac:dyDescent="0.3">
      <c r="P913959" s="83"/>
    </row>
    <row r="913960" spans="16:16" x14ac:dyDescent="0.3">
      <c r="P913960" s="83"/>
    </row>
    <row r="913961" spans="16:16" x14ac:dyDescent="0.3">
      <c r="P913961" s="83"/>
    </row>
    <row r="913962" spans="16:16" x14ac:dyDescent="0.3">
      <c r="P913962" s="83"/>
    </row>
    <row r="913963" spans="16:16" x14ac:dyDescent="0.3">
      <c r="P913963" s="83"/>
    </row>
    <row r="913964" spans="16:16" x14ac:dyDescent="0.3">
      <c r="P913964" s="83"/>
    </row>
    <row r="913965" spans="16:16" x14ac:dyDescent="0.3">
      <c r="P913965" s="83"/>
    </row>
    <row r="913966" spans="16:16" x14ac:dyDescent="0.3">
      <c r="P913966" s="83"/>
    </row>
    <row r="913967" spans="16:16" x14ac:dyDescent="0.3">
      <c r="P913967" s="83"/>
    </row>
    <row r="913968" spans="16:16" x14ac:dyDescent="0.3">
      <c r="P913968" s="83"/>
    </row>
    <row r="913969" spans="16:16" x14ac:dyDescent="0.3">
      <c r="P913969" s="83"/>
    </row>
    <row r="913970" spans="16:16" x14ac:dyDescent="0.3">
      <c r="P913970" s="83"/>
    </row>
    <row r="913971" spans="16:16" x14ac:dyDescent="0.3">
      <c r="P913971" s="83"/>
    </row>
    <row r="913972" spans="16:16" x14ac:dyDescent="0.3">
      <c r="P913972" s="83"/>
    </row>
    <row r="913973" spans="16:16" x14ac:dyDescent="0.3">
      <c r="P913973" s="83"/>
    </row>
    <row r="913974" spans="16:16" x14ac:dyDescent="0.3">
      <c r="P913974" s="83"/>
    </row>
    <row r="913975" spans="16:16" x14ac:dyDescent="0.3">
      <c r="P913975" s="83"/>
    </row>
    <row r="913976" spans="16:16" x14ac:dyDescent="0.3">
      <c r="P913976" s="83"/>
    </row>
    <row r="913977" spans="16:16" x14ac:dyDescent="0.3">
      <c r="P913977" s="83"/>
    </row>
    <row r="913978" spans="16:16" x14ac:dyDescent="0.3">
      <c r="P913978" s="83"/>
    </row>
    <row r="913979" spans="16:16" x14ac:dyDescent="0.3">
      <c r="P913979" s="83"/>
    </row>
    <row r="913980" spans="16:16" x14ac:dyDescent="0.3">
      <c r="P913980" s="83"/>
    </row>
    <row r="913981" spans="16:16" x14ac:dyDescent="0.3">
      <c r="P913981" s="83"/>
    </row>
    <row r="913982" spans="16:16" x14ac:dyDescent="0.3">
      <c r="P913982" s="83"/>
    </row>
    <row r="913983" spans="16:16" x14ac:dyDescent="0.3">
      <c r="P913983" s="83"/>
    </row>
    <row r="913984" spans="16:16" x14ac:dyDescent="0.3">
      <c r="P913984" s="83"/>
    </row>
    <row r="913985" spans="16:16" x14ac:dyDescent="0.3">
      <c r="P913985" s="83"/>
    </row>
    <row r="913986" spans="16:16" x14ac:dyDescent="0.3">
      <c r="P913986" s="83"/>
    </row>
    <row r="913987" spans="16:16" x14ac:dyDescent="0.3">
      <c r="P913987" s="83"/>
    </row>
    <row r="913988" spans="16:16" x14ac:dyDescent="0.3">
      <c r="P913988" s="83"/>
    </row>
    <row r="913989" spans="16:16" x14ac:dyDescent="0.3">
      <c r="P913989" s="83"/>
    </row>
    <row r="913990" spans="16:16" x14ac:dyDescent="0.3">
      <c r="P913990" s="83"/>
    </row>
    <row r="913991" spans="16:16" x14ac:dyDescent="0.3">
      <c r="P913991" s="83"/>
    </row>
    <row r="913992" spans="16:16" x14ac:dyDescent="0.3">
      <c r="P913992" s="83"/>
    </row>
    <row r="913993" spans="16:16" x14ac:dyDescent="0.3">
      <c r="P913993" s="83"/>
    </row>
    <row r="913994" spans="16:16" x14ac:dyDescent="0.3">
      <c r="P913994" s="83"/>
    </row>
    <row r="913995" spans="16:16" x14ac:dyDescent="0.3">
      <c r="P913995" s="83"/>
    </row>
    <row r="913996" spans="16:16" x14ac:dyDescent="0.3">
      <c r="P913996" s="83"/>
    </row>
    <row r="913997" spans="16:16" x14ac:dyDescent="0.3">
      <c r="P913997" s="83"/>
    </row>
    <row r="913998" spans="16:16" x14ac:dyDescent="0.3">
      <c r="P913998" s="83"/>
    </row>
    <row r="913999" spans="16:16" x14ac:dyDescent="0.3">
      <c r="P913999" s="83"/>
    </row>
    <row r="914000" spans="16:16" x14ac:dyDescent="0.3">
      <c r="P914000" s="83"/>
    </row>
    <row r="914001" spans="16:16" x14ac:dyDescent="0.3">
      <c r="P914001" s="83"/>
    </row>
    <row r="914002" spans="16:16" x14ac:dyDescent="0.3">
      <c r="P914002" s="83"/>
    </row>
    <row r="914003" spans="16:16" x14ac:dyDescent="0.3">
      <c r="P914003" s="83"/>
    </row>
    <row r="914004" spans="16:16" x14ac:dyDescent="0.3">
      <c r="P914004" s="83"/>
    </row>
    <row r="914005" spans="16:16" x14ac:dyDescent="0.3">
      <c r="P914005" s="83"/>
    </row>
    <row r="914006" spans="16:16" x14ac:dyDescent="0.3">
      <c r="P914006" s="83"/>
    </row>
    <row r="914007" spans="16:16" x14ac:dyDescent="0.3">
      <c r="P914007" s="83"/>
    </row>
    <row r="914008" spans="16:16" x14ac:dyDescent="0.3">
      <c r="P914008" s="83"/>
    </row>
    <row r="914009" spans="16:16" x14ac:dyDescent="0.3">
      <c r="P914009" s="83"/>
    </row>
    <row r="914010" spans="16:16" x14ac:dyDescent="0.3">
      <c r="P914010" s="83"/>
    </row>
    <row r="914011" spans="16:16" x14ac:dyDescent="0.3">
      <c r="P914011" s="83"/>
    </row>
    <row r="914012" spans="16:16" x14ac:dyDescent="0.3">
      <c r="P914012" s="83"/>
    </row>
    <row r="914013" spans="16:16" x14ac:dyDescent="0.3">
      <c r="P914013" s="83"/>
    </row>
    <row r="914014" spans="16:16" x14ac:dyDescent="0.3">
      <c r="P914014" s="83"/>
    </row>
    <row r="914015" spans="16:16" x14ac:dyDescent="0.3">
      <c r="P914015" s="83"/>
    </row>
    <row r="914016" spans="16:16" x14ac:dyDescent="0.3">
      <c r="P914016" s="83"/>
    </row>
    <row r="914017" spans="16:16" x14ac:dyDescent="0.3">
      <c r="P914017" s="83"/>
    </row>
    <row r="914018" spans="16:16" x14ac:dyDescent="0.3">
      <c r="P914018" s="83"/>
    </row>
    <row r="914019" spans="16:16" x14ac:dyDescent="0.3">
      <c r="P914019" s="83"/>
    </row>
    <row r="914020" spans="16:16" x14ac:dyDescent="0.3">
      <c r="P914020" s="83"/>
    </row>
    <row r="914021" spans="16:16" x14ac:dyDescent="0.3">
      <c r="P914021" s="83"/>
    </row>
    <row r="914022" spans="16:16" x14ac:dyDescent="0.3">
      <c r="P914022" s="83"/>
    </row>
    <row r="914023" spans="16:16" x14ac:dyDescent="0.3">
      <c r="P914023" s="83"/>
    </row>
    <row r="914024" spans="16:16" x14ac:dyDescent="0.3">
      <c r="P914024" s="83"/>
    </row>
    <row r="914025" spans="16:16" x14ac:dyDescent="0.3">
      <c r="P914025" s="83"/>
    </row>
    <row r="914026" spans="16:16" x14ac:dyDescent="0.3">
      <c r="P914026" s="83"/>
    </row>
    <row r="914027" spans="16:16" x14ac:dyDescent="0.3">
      <c r="P914027" s="83"/>
    </row>
    <row r="914028" spans="16:16" x14ac:dyDescent="0.3">
      <c r="P914028" s="83"/>
    </row>
    <row r="914029" spans="16:16" x14ac:dyDescent="0.3">
      <c r="P914029" s="83"/>
    </row>
    <row r="914030" spans="16:16" x14ac:dyDescent="0.3">
      <c r="P914030" s="83"/>
    </row>
    <row r="914031" spans="16:16" x14ac:dyDescent="0.3">
      <c r="P914031" s="83"/>
    </row>
    <row r="914032" spans="16:16" x14ac:dyDescent="0.3">
      <c r="P914032" s="83"/>
    </row>
    <row r="914033" spans="16:16" x14ac:dyDescent="0.3">
      <c r="P914033" s="83"/>
    </row>
    <row r="914034" spans="16:16" x14ac:dyDescent="0.3">
      <c r="P914034" s="83"/>
    </row>
    <row r="914035" spans="16:16" x14ac:dyDescent="0.3">
      <c r="P914035" s="83"/>
    </row>
    <row r="914036" spans="16:16" x14ac:dyDescent="0.3">
      <c r="P914036" s="83"/>
    </row>
    <row r="914037" spans="16:16" x14ac:dyDescent="0.3">
      <c r="P914037" s="83"/>
    </row>
    <row r="914038" spans="16:16" x14ac:dyDescent="0.3">
      <c r="P914038" s="83"/>
    </row>
    <row r="914039" spans="16:16" x14ac:dyDescent="0.3">
      <c r="P914039" s="83"/>
    </row>
    <row r="914040" spans="16:16" x14ac:dyDescent="0.3">
      <c r="P914040" s="83"/>
    </row>
    <row r="914041" spans="16:16" x14ac:dyDescent="0.3">
      <c r="P914041" s="83"/>
    </row>
    <row r="914042" spans="16:16" x14ac:dyDescent="0.3">
      <c r="P914042" s="83"/>
    </row>
    <row r="914043" spans="16:16" x14ac:dyDescent="0.3">
      <c r="P914043" s="83"/>
    </row>
    <row r="914044" spans="16:16" x14ac:dyDescent="0.3">
      <c r="P914044" s="83"/>
    </row>
    <row r="914045" spans="16:16" x14ac:dyDescent="0.3">
      <c r="P914045" s="83"/>
    </row>
    <row r="914046" spans="16:16" x14ac:dyDescent="0.3">
      <c r="P914046" s="83"/>
    </row>
    <row r="914047" spans="16:16" x14ac:dyDescent="0.3">
      <c r="P914047" s="83"/>
    </row>
    <row r="914048" spans="16:16" x14ac:dyDescent="0.3">
      <c r="P914048" s="83"/>
    </row>
    <row r="914049" spans="16:16" x14ac:dyDescent="0.3">
      <c r="P914049" s="83"/>
    </row>
    <row r="914050" spans="16:16" x14ac:dyDescent="0.3">
      <c r="P914050" s="83"/>
    </row>
    <row r="914051" spans="16:16" x14ac:dyDescent="0.3">
      <c r="P914051" s="83"/>
    </row>
    <row r="914052" spans="16:16" x14ac:dyDescent="0.3">
      <c r="P914052" s="83"/>
    </row>
    <row r="914053" spans="16:16" x14ac:dyDescent="0.3">
      <c r="P914053" s="83"/>
    </row>
    <row r="914054" spans="16:16" x14ac:dyDescent="0.3">
      <c r="P914054" s="83"/>
    </row>
    <row r="914055" spans="16:16" x14ac:dyDescent="0.3">
      <c r="P914055" s="83"/>
    </row>
    <row r="914056" spans="16:16" x14ac:dyDescent="0.3">
      <c r="P914056" s="83"/>
    </row>
    <row r="914057" spans="16:16" x14ac:dyDescent="0.3">
      <c r="P914057" s="83"/>
    </row>
    <row r="914058" spans="16:16" x14ac:dyDescent="0.3">
      <c r="P914058" s="83"/>
    </row>
    <row r="914059" spans="16:16" x14ac:dyDescent="0.3">
      <c r="P914059" s="83"/>
    </row>
    <row r="914060" spans="16:16" x14ac:dyDescent="0.3">
      <c r="P914060" s="83"/>
    </row>
    <row r="914061" spans="16:16" x14ac:dyDescent="0.3">
      <c r="P914061" s="83"/>
    </row>
    <row r="914062" spans="16:16" x14ac:dyDescent="0.3">
      <c r="P914062" s="83"/>
    </row>
    <row r="914063" spans="16:16" x14ac:dyDescent="0.3">
      <c r="P914063" s="83"/>
    </row>
    <row r="914064" spans="16:16" x14ac:dyDescent="0.3">
      <c r="P914064" s="83"/>
    </row>
    <row r="914065" spans="16:16" x14ac:dyDescent="0.3">
      <c r="P914065" s="83"/>
    </row>
    <row r="914066" spans="16:16" x14ac:dyDescent="0.3">
      <c r="P914066" s="83"/>
    </row>
    <row r="914067" spans="16:16" x14ac:dyDescent="0.3">
      <c r="P914067" s="83"/>
    </row>
    <row r="914068" spans="16:16" x14ac:dyDescent="0.3">
      <c r="P914068" s="83"/>
    </row>
    <row r="914069" spans="16:16" x14ac:dyDescent="0.3">
      <c r="P914069" s="83"/>
    </row>
    <row r="914070" spans="16:16" x14ac:dyDescent="0.3">
      <c r="P914070" s="83"/>
    </row>
    <row r="914071" spans="16:16" x14ac:dyDescent="0.3">
      <c r="P914071" s="83"/>
    </row>
    <row r="914072" spans="16:16" x14ac:dyDescent="0.3">
      <c r="P914072" s="83"/>
    </row>
    <row r="914073" spans="16:16" x14ac:dyDescent="0.3">
      <c r="P914073" s="83"/>
    </row>
    <row r="914074" spans="16:16" x14ac:dyDescent="0.3">
      <c r="P914074" s="83"/>
    </row>
    <row r="914075" spans="16:16" x14ac:dyDescent="0.3">
      <c r="P914075" s="83"/>
    </row>
    <row r="914076" spans="16:16" x14ac:dyDescent="0.3">
      <c r="P914076" s="83"/>
    </row>
    <row r="914077" spans="16:16" x14ac:dyDescent="0.3">
      <c r="P914077" s="83"/>
    </row>
    <row r="914078" spans="16:16" x14ac:dyDescent="0.3">
      <c r="P914078" s="83"/>
    </row>
    <row r="914079" spans="16:16" x14ac:dyDescent="0.3">
      <c r="P914079" s="83"/>
    </row>
    <row r="914080" spans="16:16" x14ac:dyDescent="0.3">
      <c r="P914080" s="83"/>
    </row>
    <row r="914081" spans="16:16" x14ac:dyDescent="0.3">
      <c r="P914081" s="83"/>
    </row>
    <row r="914082" spans="16:16" x14ac:dyDescent="0.3">
      <c r="P914082" s="83"/>
    </row>
    <row r="914083" spans="16:16" x14ac:dyDescent="0.3">
      <c r="P914083" s="83"/>
    </row>
    <row r="914084" spans="16:16" x14ac:dyDescent="0.3">
      <c r="P914084" s="83"/>
    </row>
    <row r="914085" spans="16:16" x14ac:dyDescent="0.3">
      <c r="P914085" s="83"/>
    </row>
    <row r="914086" spans="16:16" x14ac:dyDescent="0.3">
      <c r="P914086" s="83"/>
    </row>
    <row r="914087" spans="16:16" x14ac:dyDescent="0.3">
      <c r="P914087" s="83"/>
    </row>
    <row r="914088" spans="16:16" x14ac:dyDescent="0.3">
      <c r="P914088" s="83"/>
    </row>
    <row r="914089" spans="16:16" x14ac:dyDescent="0.3">
      <c r="P914089" s="83"/>
    </row>
    <row r="914090" spans="16:16" x14ac:dyDescent="0.3">
      <c r="P914090" s="83"/>
    </row>
    <row r="914091" spans="16:16" x14ac:dyDescent="0.3">
      <c r="P914091" s="83"/>
    </row>
    <row r="914092" spans="16:16" x14ac:dyDescent="0.3">
      <c r="P914092" s="83"/>
    </row>
    <row r="914093" spans="16:16" x14ac:dyDescent="0.3">
      <c r="P914093" s="83"/>
    </row>
    <row r="914094" spans="16:16" x14ac:dyDescent="0.3">
      <c r="P914094" s="83"/>
    </row>
    <row r="914095" spans="16:16" x14ac:dyDescent="0.3">
      <c r="P914095" s="83"/>
    </row>
    <row r="914096" spans="16:16" x14ac:dyDescent="0.3">
      <c r="P914096" s="83"/>
    </row>
    <row r="914097" spans="16:16" x14ac:dyDescent="0.3">
      <c r="P914097" s="83"/>
    </row>
    <row r="914098" spans="16:16" x14ac:dyDescent="0.3">
      <c r="P914098" s="83"/>
    </row>
    <row r="914099" spans="16:16" x14ac:dyDescent="0.3">
      <c r="P914099" s="83"/>
    </row>
    <row r="914100" spans="16:16" x14ac:dyDescent="0.3">
      <c r="P914100" s="83"/>
    </row>
    <row r="914101" spans="16:16" x14ac:dyDescent="0.3">
      <c r="P914101" s="83"/>
    </row>
    <row r="914102" spans="16:16" x14ac:dyDescent="0.3">
      <c r="P914102" s="83"/>
    </row>
    <row r="914103" spans="16:16" x14ac:dyDescent="0.3">
      <c r="P914103" s="83"/>
    </row>
    <row r="914104" spans="16:16" x14ac:dyDescent="0.3">
      <c r="P914104" s="83"/>
    </row>
    <row r="914105" spans="16:16" x14ac:dyDescent="0.3">
      <c r="P914105" s="83"/>
    </row>
    <row r="914106" spans="16:16" x14ac:dyDescent="0.3">
      <c r="P914106" s="83"/>
    </row>
    <row r="914107" spans="16:16" x14ac:dyDescent="0.3">
      <c r="P914107" s="83"/>
    </row>
    <row r="914108" spans="16:16" x14ac:dyDescent="0.3">
      <c r="P914108" s="83"/>
    </row>
    <row r="914109" spans="16:16" x14ac:dyDescent="0.3">
      <c r="P914109" s="83"/>
    </row>
    <row r="914110" spans="16:16" x14ac:dyDescent="0.3">
      <c r="P914110" s="83"/>
    </row>
    <row r="914111" spans="16:16" x14ac:dyDescent="0.3">
      <c r="P914111" s="83"/>
    </row>
    <row r="914112" spans="16:16" x14ac:dyDescent="0.3">
      <c r="P914112" s="83"/>
    </row>
    <row r="914113" spans="16:16" x14ac:dyDescent="0.3">
      <c r="P914113" s="83"/>
    </row>
    <row r="914114" spans="16:16" x14ac:dyDescent="0.3">
      <c r="P914114" s="83"/>
    </row>
    <row r="914115" spans="16:16" x14ac:dyDescent="0.3">
      <c r="P914115" s="83"/>
    </row>
    <row r="914116" spans="16:16" x14ac:dyDescent="0.3">
      <c r="P914116" s="83"/>
    </row>
    <row r="914117" spans="16:16" x14ac:dyDescent="0.3">
      <c r="P914117" s="83"/>
    </row>
    <row r="914118" spans="16:16" x14ac:dyDescent="0.3">
      <c r="P914118" s="83"/>
    </row>
    <row r="914119" spans="16:16" x14ac:dyDescent="0.3">
      <c r="P914119" s="83"/>
    </row>
    <row r="914120" spans="16:16" x14ac:dyDescent="0.3">
      <c r="P914120" s="83"/>
    </row>
    <row r="914121" spans="16:16" x14ac:dyDescent="0.3">
      <c r="P914121" s="83"/>
    </row>
    <row r="914122" spans="16:16" x14ac:dyDescent="0.3">
      <c r="P914122" s="83"/>
    </row>
    <row r="914123" spans="16:16" x14ac:dyDescent="0.3">
      <c r="P914123" s="83"/>
    </row>
    <row r="914124" spans="16:16" x14ac:dyDescent="0.3">
      <c r="P914124" s="83"/>
    </row>
    <row r="914125" spans="16:16" x14ac:dyDescent="0.3">
      <c r="P914125" s="83"/>
    </row>
    <row r="914126" spans="16:16" x14ac:dyDescent="0.3">
      <c r="P914126" s="83"/>
    </row>
    <row r="914127" spans="16:16" x14ac:dyDescent="0.3">
      <c r="P914127" s="83"/>
    </row>
    <row r="914128" spans="16:16" x14ac:dyDescent="0.3">
      <c r="P914128" s="83"/>
    </row>
    <row r="914129" spans="16:16" x14ac:dyDescent="0.3">
      <c r="P914129" s="83"/>
    </row>
    <row r="914130" spans="16:16" x14ac:dyDescent="0.3">
      <c r="P914130" s="83"/>
    </row>
    <row r="914131" spans="16:16" x14ac:dyDescent="0.3">
      <c r="P914131" s="83"/>
    </row>
    <row r="914132" spans="16:16" x14ac:dyDescent="0.3">
      <c r="P914132" s="83"/>
    </row>
    <row r="914133" spans="16:16" x14ac:dyDescent="0.3">
      <c r="P914133" s="83"/>
    </row>
    <row r="914134" spans="16:16" x14ac:dyDescent="0.3">
      <c r="P914134" s="83"/>
    </row>
    <row r="914135" spans="16:16" x14ac:dyDescent="0.3">
      <c r="P914135" s="83"/>
    </row>
    <row r="914136" spans="16:16" x14ac:dyDescent="0.3">
      <c r="P914136" s="83"/>
    </row>
    <row r="914137" spans="16:16" x14ac:dyDescent="0.3">
      <c r="P914137" s="83"/>
    </row>
    <row r="914138" spans="16:16" x14ac:dyDescent="0.3">
      <c r="P914138" s="83"/>
    </row>
    <row r="914139" spans="16:16" x14ac:dyDescent="0.3">
      <c r="P914139" s="83"/>
    </row>
    <row r="914140" spans="16:16" x14ac:dyDescent="0.3">
      <c r="P914140" s="83"/>
    </row>
    <row r="914141" spans="16:16" x14ac:dyDescent="0.3">
      <c r="P914141" s="83"/>
    </row>
    <row r="914142" spans="16:16" x14ac:dyDescent="0.3">
      <c r="P914142" s="83"/>
    </row>
    <row r="914143" spans="16:16" x14ac:dyDescent="0.3">
      <c r="P914143" s="83"/>
    </row>
    <row r="914144" spans="16:16" x14ac:dyDescent="0.3">
      <c r="P914144" s="83"/>
    </row>
    <row r="914145" spans="16:16" x14ac:dyDescent="0.3">
      <c r="P914145" s="83"/>
    </row>
    <row r="914146" spans="16:16" x14ac:dyDescent="0.3">
      <c r="P914146" s="83"/>
    </row>
    <row r="914147" spans="16:16" x14ac:dyDescent="0.3">
      <c r="P914147" s="83"/>
    </row>
    <row r="914148" spans="16:16" x14ac:dyDescent="0.3">
      <c r="P914148" s="83"/>
    </row>
    <row r="914149" spans="16:16" x14ac:dyDescent="0.3">
      <c r="P914149" s="83"/>
    </row>
    <row r="914150" spans="16:16" x14ac:dyDescent="0.3">
      <c r="P914150" s="83"/>
    </row>
    <row r="914151" spans="16:16" x14ac:dyDescent="0.3">
      <c r="P914151" s="83"/>
    </row>
    <row r="914152" spans="16:16" x14ac:dyDescent="0.3">
      <c r="P914152" s="83"/>
    </row>
    <row r="914153" spans="16:16" x14ac:dyDescent="0.3">
      <c r="P914153" s="83"/>
    </row>
    <row r="914154" spans="16:16" x14ac:dyDescent="0.3">
      <c r="P914154" s="83"/>
    </row>
    <row r="914155" spans="16:16" x14ac:dyDescent="0.3">
      <c r="P914155" s="83"/>
    </row>
    <row r="914156" spans="16:16" x14ac:dyDescent="0.3">
      <c r="P914156" s="83"/>
    </row>
    <row r="914157" spans="16:16" x14ac:dyDescent="0.3">
      <c r="P914157" s="83"/>
    </row>
    <row r="914158" spans="16:16" x14ac:dyDescent="0.3">
      <c r="P914158" s="83"/>
    </row>
    <row r="914159" spans="16:16" x14ac:dyDescent="0.3">
      <c r="P914159" s="83"/>
    </row>
    <row r="914160" spans="16:16" x14ac:dyDescent="0.3">
      <c r="P914160" s="83"/>
    </row>
    <row r="914161" spans="16:16" x14ac:dyDescent="0.3">
      <c r="P914161" s="83"/>
    </row>
    <row r="914162" spans="16:16" x14ac:dyDescent="0.3">
      <c r="P914162" s="83"/>
    </row>
    <row r="914163" spans="16:16" x14ac:dyDescent="0.3">
      <c r="P914163" s="83"/>
    </row>
    <row r="914164" spans="16:16" x14ac:dyDescent="0.3">
      <c r="P914164" s="83"/>
    </row>
    <row r="914165" spans="16:16" x14ac:dyDescent="0.3">
      <c r="P914165" s="83"/>
    </row>
    <row r="914166" spans="16:16" x14ac:dyDescent="0.3">
      <c r="P914166" s="83"/>
    </row>
    <row r="914167" spans="16:16" x14ac:dyDescent="0.3">
      <c r="P914167" s="83"/>
    </row>
    <row r="914168" spans="16:16" x14ac:dyDescent="0.3">
      <c r="P914168" s="83"/>
    </row>
    <row r="914169" spans="16:16" x14ac:dyDescent="0.3">
      <c r="P914169" s="83"/>
    </row>
    <row r="914170" spans="16:16" x14ac:dyDescent="0.3">
      <c r="P914170" s="83"/>
    </row>
    <row r="914171" spans="16:16" x14ac:dyDescent="0.3">
      <c r="P914171" s="83"/>
    </row>
    <row r="914172" spans="16:16" x14ac:dyDescent="0.3">
      <c r="P914172" s="83"/>
    </row>
    <row r="914173" spans="16:16" x14ac:dyDescent="0.3">
      <c r="P914173" s="83"/>
    </row>
    <row r="914174" spans="16:16" x14ac:dyDescent="0.3">
      <c r="P914174" s="83"/>
    </row>
    <row r="914175" spans="16:16" x14ac:dyDescent="0.3">
      <c r="P914175" s="83"/>
    </row>
    <row r="914176" spans="16:16" x14ac:dyDescent="0.3">
      <c r="P914176" s="83"/>
    </row>
    <row r="914177" spans="16:16" x14ac:dyDescent="0.3">
      <c r="P914177" s="83"/>
    </row>
    <row r="914178" spans="16:16" x14ac:dyDescent="0.3">
      <c r="P914178" s="83"/>
    </row>
    <row r="914179" spans="16:16" x14ac:dyDescent="0.3">
      <c r="P914179" s="83"/>
    </row>
    <row r="914180" spans="16:16" x14ac:dyDescent="0.3">
      <c r="P914180" s="83"/>
    </row>
    <row r="914181" spans="16:16" x14ac:dyDescent="0.3">
      <c r="P914181" s="83"/>
    </row>
    <row r="914182" spans="16:16" x14ac:dyDescent="0.3">
      <c r="P914182" s="83"/>
    </row>
    <row r="914183" spans="16:16" x14ac:dyDescent="0.3">
      <c r="P914183" s="83"/>
    </row>
    <row r="914184" spans="16:16" x14ac:dyDescent="0.3">
      <c r="P914184" s="83"/>
    </row>
    <row r="914185" spans="16:16" x14ac:dyDescent="0.3">
      <c r="P914185" s="83"/>
    </row>
    <row r="914186" spans="16:16" x14ac:dyDescent="0.3">
      <c r="P914186" s="83"/>
    </row>
    <row r="914187" spans="16:16" x14ac:dyDescent="0.3">
      <c r="P914187" s="83"/>
    </row>
    <row r="914188" spans="16:16" x14ac:dyDescent="0.3">
      <c r="P914188" s="83"/>
    </row>
    <row r="914189" spans="16:16" x14ac:dyDescent="0.3">
      <c r="P914189" s="83"/>
    </row>
    <row r="914190" spans="16:16" x14ac:dyDescent="0.3">
      <c r="P914190" s="83"/>
    </row>
    <row r="914191" spans="16:16" x14ac:dyDescent="0.3">
      <c r="P914191" s="83"/>
    </row>
    <row r="914192" spans="16:16" x14ac:dyDescent="0.3">
      <c r="P914192" s="83"/>
    </row>
    <row r="914193" spans="16:16" x14ac:dyDescent="0.3">
      <c r="P914193" s="83"/>
    </row>
    <row r="914194" spans="16:16" x14ac:dyDescent="0.3">
      <c r="P914194" s="83"/>
    </row>
    <row r="914195" spans="16:16" x14ac:dyDescent="0.3">
      <c r="P914195" s="83"/>
    </row>
    <row r="914196" spans="16:16" x14ac:dyDescent="0.3">
      <c r="P914196" s="83"/>
    </row>
    <row r="914197" spans="16:16" x14ac:dyDescent="0.3">
      <c r="P914197" s="83"/>
    </row>
    <row r="914198" spans="16:16" x14ac:dyDescent="0.3">
      <c r="P914198" s="83"/>
    </row>
    <row r="914199" spans="16:16" x14ac:dyDescent="0.3">
      <c r="P914199" s="83"/>
    </row>
    <row r="914200" spans="16:16" x14ac:dyDescent="0.3">
      <c r="P914200" s="83"/>
    </row>
    <row r="914201" spans="16:16" x14ac:dyDescent="0.3">
      <c r="P914201" s="83"/>
    </row>
    <row r="914202" spans="16:16" x14ac:dyDescent="0.3">
      <c r="P914202" s="83"/>
    </row>
    <row r="914203" spans="16:16" x14ac:dyDescent="0.3">
      <c r="P914203" s="83"/>
    </row>
    <row r="914204" spans="16:16" x14ac:dyDescent="0.3">
      <c r="P914204" s="83"/>
    </row>
    <row r="914205" spans="16:16" x14ac:dyDescent="0.3">
      <c r="P914205" s="83"/>
    </row>
    <row r="914206" spans="16:16" x14ac:dyDescent="0.3">
      <c r="P914206" s="83"/>
    </row>
    <row r="914207" spans="16:16" x14ac:dyDescent="0.3">
      <c r="P914207" s="83"/>
    </row>
    <row r="914208" spans="16:16" x14ac:dyDescent="0.3">
      <c r="P914208" s="83"/>
    </row>
    <row r="914209" spans="16:16" x14ac:dyDescent="0.3">
      <c r="P914209" s="83"/>
    </row>
    <row r="914210" spans="16:16" x14ac:dyDescent="0.3">
      <c r="P914210" s="83"/>
    </row>
    <row r="914211" spans="16:16" x14ac:dyDescent="0.3">
      <c r="P914211" s="83"/>
    </row>
    <row r="914212" spans="16:16" x14ac:dyDescent="0.3">
      <c r="P914212" s="83"/>
    </row>
    <row r="914213" spans="16:16" x14ac:dyDescent="0.3">
      <c r="P914213" s="83"/>
    </row>
    <row r="914214" spans="16:16" x14ac:dyDescent="0.3">
      <c r="P914214" s="83"/>
    </row>
    <row r="914215" spans="16:16" x14ac:dyDescent="0.3">
      <c r="P914215" s="83"/>
    </row>
    <row r="914216" spans="16:16" x14ac:dyDescent="0.3">
      <c r="P914216" s="83"/>
    </row>
    <row r="914217" spans="16:16" x14ac:dyDescent="0.3">
      <c r="P914217" s="83"/>
    </row>
    <row r="914218" spans="16:16" x14ac:dyDescent="0.3">
      <c r="P914218" s="83"/>
    </row>
    <row r="914219" spans="16:16" x14ac:dyDescent="0.3">
      <c r="P914219" s="83"/>
    </row>
    <row r="914220" spans="16:16" x14ac:dyDescent="0.3">
      <c r="P914220" s="83"/>
    </row>
    <row r="914221" spans="16:16" x14ac:dyDescent="0.3">
      <c r="P914221" s="83"/>
    </row>
    <row r="914222" spans="16:16" x14ac:dyDescent="0.3">
      <c r="P914222" s="83"/>
    </row>
    <row r="914223" spans="16:16" x14ac:dyDescent="0.3">
      <c r="P914223" s="83"/>
    </row>
    <row r="914224" spans="16:16" x14ac:dyDescent="0.3">
      <c r="P914224" s="83"/>
    </row>
    <row r="914225" spans="16:16" x14ac:dyDescent="0.3">
      <c r="P914225" s="83"/>
    </row>
    <row r="914226" spans="16:16" x14ac:dyDescent="0.3">
      <c r="P914226" s="83"/>
    </row>
    <row r="914227" spans="16:16" x14ac:dyDescent="0.3">
      <c r="P914227" s="83"/>
    </row>
    <row r="914228" spans="16:16" x14ac:dyDescent="0.3">
      <c r="P914228" s="83"/>
    </row>
    <row r="914229" spans="16:16" x14ac:dyDescent="0.3">
      <c r="P914229" s="83"/>
    </row>
    <row r="914230" spans="16:16" x14ac:dyDescent="0.3">
      <c r="P914230" s="83"/>
    </row>
    <row r="914231" spans="16:16" x14ac:dyDescent="0.3">
      <c r="P914231" s="83"/>
    </row>
    <row r="914232" spans="16:16" x14ac:dyDescent="0.3">
      <c r="P914232" s="83"/>
    </row>
    <row r="914233" spans="16:16" x14ac:dyDescent="0.3">
      <c r="P914233" s="83"/>
    </row>
    <row r="914234" spans="16:16" x14ac:dyDescent="0.3">
      <c r="P914234" s="83"/>
    </row>
    <row r="914235" spans="16:16" x14ac:dyDescent="0.3">
      <c r="P914235" s="83"/>
    </row>
    <row r="914236" spans="16:16" x14ac:dyDescent="0.3">
      <c r="P914236" s="83"/>
    </row>
    <row r="914237" spans="16:16" x14ac:dyDescent="0.3">
      <c r="P914237" s="83"/>
    </row>
    <row r="914238" spans="16:16" x14ac:dyDescent="0.3">
      <c r="P914238" s="83"/>
    </row>
    <row r="914239" spans="16:16" x14ac:dyDescent="0.3">
      <c r="P914239" s="83"/>
    </row>
    <row r="914240" spans="16:16" x14ac:dyDescent="0.3">
      <c r="P914240" s="83"/>
    </row>
    <row r="914241" spans="16:16" x14ac:dyDescent="0.3">
      <c r="P914241" s="83"/>
    </row>
    <row r="914242" spans="16:16" x14ac:dyDescent="0.3">
      <c r="P914242" s="83"/>
    </row>
    <row r="914243" spans="16:16" x14ac:dyDescent="0.3">
      <c r="P914243" s="83"/>
    </row>
    <row r="914244" spans="16:16" x14ac:dyDescent="0.3">
      <c r="P914244" s="83"/>
    </row>
    <row r="914245" spans="16:16" x14ac:dyDescent="0.3">
      <c r="P914245" s="83"/>
    </row>
    <row r="914246" spans="16:16" x14ac:dyDescent="0.3">
      <c r="P914246" s="83"/>
    </row>
    <row r="914247" spans="16:16" x14ac:dyDescent="0.3">
      <c r="P914247" s="83"/>
    </row>
    <row r="914248" spans="16:16" x14ac:dyDescent="0.3">
      <c r="P914248" s="83"/>
    </row>
    <row r="914249" spans="16:16" x14ac:dyDescent="0.3">
      <c r="P914249" s="83"/>
    </row>
    <row r="914250" spans="16:16" x14ac:dyDescent="0.3">
      <c r="P914250" s="83"/>
    </row>
    <row r="914251" spans="16:16" x14ac:dyDescent="0.3">
      <c r="P914251" s="83"/>
    </row>
    <row r="914252" spans="16:16" x14ac:dyDescent="0.3">
      <c r="P914252" s="83"/>
    </row>
    <row r="914253" spans="16:16" x14ac:dyDescent="0.3">
      <c r="P914253" s="83"/>
    </row>
    <row r="914254" spans="16:16" x14ac:dyDescent="0.3">
      <c r="P914254" s="83"/>
    </row>
    <row r="914255" spans="16:16" x14ac:dyDescent="0.3">
      <c r="P914255" s="83"/>
    </row>
    <row r="914256" spans="16:16" x14ac:dyDescent="0.3">
      <c r="P914256" s="83"/>
    </row>
    <row r="914257" spans="16:16" x14ac:dyDescent="0.3">
      <c r="P914257" s="83"/>
    </row>
    <row r="914258" spans="16:16" x14ac:dyDescent="0.3">
      <c r="P914258" s="83"/>
    </row>
    <row r="914259" spans="16:16" x14ac:dyDescent="0.3">
      <c r="P914259" s="83"/>
    </row>
    <row r="914260" spans="16:16" x14ac:dyDescent="0.3">
      <c r="P914260" s="83"/>
    </row>
    <row r="914261" spans="16:16" x14ac:dyDescent="0.3">
      <c r="P914261" s="83"/>
    </row>
    <row r="914262" spans="16:16" x14ac:dyDescent="0.3">
      <c r="P914262" s="83"/>
    </row>
    <row r="914263" spans="16:16" x14ac:dyDescent="0.3">
      <c r="P914263" s="83"/>
    </row>
    <row r="914264" spans="16:16" x14ac:dyDescent="0.3">
      <c r="P914264" s="83"/>
    </row>
    <row r="914265" spans="16:16" x14ac:dyDescent="0.3">
      <c r="P914265" s="83"/>
    </row>
    <row r="914266" spans="16:16" x14ac:dyDescent="0.3">
      <c r="P914266" s="83"/>
    </row>
    <row r="914267" spans="16:16" x14ac:dyDescent="0.3">
      <c r="P914267" s="83"/>
    </row>
    <row r="914268" spans="16:16" x14ac:dyDescent="0.3">
      <c r="P914268" s="83"/>
    </row>
    <row r="914269" spans="16:16" x14ac:dyDescent="0.3">
      <c r="P914269" s="83"/>
    </row>
    <row r="914270" spans="16:16" x14ac:dyDescent="0.3">
      <c r="P914270" s="83"/>
    </row>
    <row r="914271" spans="16:16" x14ac:dyDescent="0.3">
      <c r="P914271" s="83"/>
    </row>
    <row r="914272" spans="16:16" x14ac:dyDescent="0.3">
      <c r="P914272" s="83"/>
    </row>
    <row r="914273" spans="16:16" x14ac:dyDescent="0.3">
      <c r="P914273" s="83"/>
    </row>
    <row r="914274" spans="16:16" x14ac:dyDescent="0.3">
      <c r="P914274" s="83"/>
    </row>
    <row r="914275" spans="16:16" x14ac:dyDescent="0.3">
      <c r="P914275" s="83"/>
    </row>
    <row r="914276" spans="16:16" x14ac:dyDescent="0.3">
      <c r="P914276" s="83"/>
    </row>
    <row r="914277" spans="16:16" x14ac:dyDescent="0.3">
      <c r="P914277" s="83"/>
    </row>
    <row r="914278" spans="16:16" x14ac:dyDescent="0.3">
      <c r="P914278" s="83"/>
    </row>
    <row r="914279" spans="16:16" x14ac:dyDescent="0.3">
      <c r="P914279" s="83"/>
    </row>
    <row r="914280" spans="16:16" x14ac:dyDescent="0.3">
      <c r="P914280" s="83"/>
    </row>
    <row r="914281" spans="16:16" x14ac:dyDescent="0.3">
      <c r="P914281" s="83"/>
    </row>
    <row r="914282" spans="16:16" x14ac:dyDescent="0.3">
      <c r="P914282" s="83"/>
    </row>
    <row r="914283" spans="16:16" x14ac:dyDescent="0.3">
      <c r="P914283" s="83"/>
    </row>
    <row r="914284" spans="16:16" x14ac:dyDescent="0.3">
      <c r="P914284" s="83"/>
    </row>
    <row r="914285" spans="16:16" x14ac:dyDescent="0.3">
      <c r="P914285" s="83"/>
    </row>
    <row r="914286" spans="16:16" x14ac:dyDescent="0.3">
      <c r="P914286" s="83"/>
    </row>
    <row r="914287" spans="16:16" x14ac:dyDescent="0.3">
      <c r="P914287" s="83"/>
    </row>
    <row r="914288" spans="16:16" x14ac:dyDescent="0.3">
      <c r="P914288" s="83"/>
    </row>
    <row r="914289" spans="16:16" x14ac:dyDescent="0.3">
      <c r="P914289" s="83"/>
    </row>
    <row r="914290" spans="16:16" x14ac:dyDescent="0.3">
      <c r="P914290" s="83"/>
    </row>
    <row r="914291" spans="16:16" x14ac:dyDescent="0.3">
      <c r="P914291" s="83"/>
    </row>
    <row r="914292" spans="16:16" x14ac:dyDescent="0.3">
      <c r="P914292" s="83"/>
    </row>
    <row r="914293" spans="16:16" x14ac:dyDescent="0.3">
      <c r="P914293" s="83"/>
    </row>
    <row r="914294" spans="16:16" x14ac:dyDescent="0.3">
      <c r="P914294" s="83"/>
    </row>
    <row r="914295" spans="16:16" x14ac:dyDescent="0.3">
      <c r="P914295" s="83"/>
    </row>
    <row r="914296" spans="16:16" x14ac:dyDescent="0.3">
      <c r="P914296" s="83"/>
    </row>
    <row r="914297" spans="16:16" x14ac:dyDescent="0.3">
      <c r="P914297" s="83"/>
    </row>
    <row r="914298" spans="16:16" x14ac:dyDescent="0.3">
      <c r="P914298" s="83"/>
    </row>
    <row r="914299" spans="16:16" x14ac:dyDescent="0.3">
      <c r="P914299" s="83"/>
    </row>
    <row r="914300" spans="16:16" x14ac:dyDescent="0.3">
      <c r="P914300" s="83"/>
    </row>
    <row r="914301" spans="16:16" x14ac:dyDescent="0.3">
      <c r="P914301" s="83"/>
    </row>
    <row r="914302" spans="16:16" x14ac:dyDescent="0.3">
      <c r="P914302" s="83"/>
    </row>
    <row r="914303" spans="16:16" x14ac:dyDescent="0.3">
      <c r="P914303" s="83"/>
    </row>
    <row r="914304" spans="16:16" x14ac:dyDescent="0.3">
      <c r="P914304" s="83"/>
    </row>
    <row r="914305" spans="16:16" x14ac:dyDescent="0.3">
      <c r="P914305" s="83"/>
    </row>
    <row r="914306" spans="16:16" x14ac:dyDescent="0.3">
      <c r="P914306" s="83"/>
    </row>
    <row r="914307" spans="16:16" x14ac:dyDescent="0.3">
      <c r="P914307" s="83"/>
    </row>
    <row r="914308" spans="16:16" x14ac:dyDescent="0.3">
      <c r="P914308" s="83"/>
    </row>
    <row r="914309" spans="16:16" x14ac:dyDescent="0.3">
      <c r="P914309" s="83"/>
    </row>
    <row r="914310" spans="16:16" x14ac:dyDescent="0.3">
      <c r="P914310" s="83"/>
    </row>
    <row r="914311" spans="16:16" x14ac:dyDescent="0.3">
      <c r="P914311" s="83"/>
    </row>
    <row r="914312" spans="16:16" x14ac:dyDescent="0.3">
      <c r="P914312" s="83"/>
    </row>
    <row r="914313" spans="16:16" x14ac:dyDescent="0.3">
      <c r="P914313" s="83"/>
    </row>
    <row r="914314" spans="16:16" x14ac:dyDescent="0.3">
      <c r="P914314" s="83"/>
    </row>
    <row r="914315" spans="16:16" x14ac:dyDescent="0.3">
      <c r="P914315" s="83"/>
    </row>
    <row r="914316" spans="16:16" x14ac:dyDescent="0.3">
      <c r="P914316" s="83"/>
    </row>
    <row r="914317" spans="16:16" x14ac:dyDescent="0.3">
      <c r="P914317" s="83"/>
    </row>
    <row r="914318" spans="16:16" x14ac:dyDescent="0.3">
      <c r="P914318" s="83"/>
    </row>
    <row r="914319" spans="16:16" x14ac:dyDescent="0.3">
      <c r="P914319" s="83"/>
    </row>
    <row r="914320" spans="16:16" x14ac:dyDescent="0.3">
      <c r="P914320" s="83"/>
    </row>
    <row r="914321" spans="16:16" x14ac:dyDescent="0.3">
      <c r="P914321" s="83"/>
    </row>
    <row r="914322" spans="16:16" x14ac:dyDescent="0.3">
      <c r="P914322" s="83"/>
    </row>
    <row r="914323" spans="16:16" x14ac:dyDescent="0.3">
      <c r="P914323" s="83"/>
    </row>
    <row r="914324" spans="16:16" x14ac:dyDescent="0.3">
      <c r="P914324" s="83"/>
    </row>
    <row r="914325" spans="16:16" x14ac:dyDescent="0.3">
      <c r="P914325" s="83"/>
    </row>
    <row r="914326" spans="16:16" x14ac:dyDescent="0.3">
      <c r="P914326" s="83"/>
    </row>
    <row r="914327" spans="16:16" x14ac:dyDescent="0.3">
      <c r="P914327" s="83"/>
    </row>
    <row r="914328" spans="16:16" x14ac:dyDescent="0.3">
      <c r="P914328" s="83"/>
    </row>
    <row r="914329" spans="16:16" x14ac:dyDescent="0.3">
      <c r="P914329" s="83"/>
    </row>
    <row r="914330" spans="16:16" x14ac:dyDescent="0.3">
      <c r="P914330" s="83"/>
    </row>
    <row r="914331" spans="16:16" x14ac:dyDescent="0.3">
      <c r="P914331" s="83"/>
    </row>
    <row r="914332" spans="16:16" x14ac:dyDescent="0.3">
      <c r="P914332" s="83"/>
    </row>
    <row r="914333" spans="16:16" x14ac:dyDescent="0.3">
      <c r="P914333" s="83"/>
    </row>
    <row r="914334" spans="16:16" x14ac:dyDescent="0.3">
      <c r="P914334" s="83"/>
    </row>
    <row r="914335" spans="16:16" x14ac:dyDescent="0.3">
      <c r="P914335" s="83"/>
    </row>
    <row r="914336" spans="16:16" x14ac:dyDescent="0.3">
      <c r="P914336" s="83"/>
    </row>
    <row r="914337" spans="16:16" x14ac:dyDescent="0.3">
      <c r="P914337" s="83"/>
    </row>
    <row r="914338" spans="16:16" x14ac:dyDescent="0.3">
      <c r="P914338" s="83"/>
    </row>
    <row r="914339" spans="16:16" x14ac:dyDescent="0.3">
      <c r="P914339" s="83"/>
    </row>
    <row r="914340" spans="16:16" x14ac:dyDescent="0.3">
      <c r="P914340" s="83"/>
    </row>
    <row r="914341" spans="16:16" x14ac:dyDescent="0.3">
      <c r="P914341" s="83"/>
    </row>
    <row r="914342" spans="16:16" x14ac:dyDescent="0.3">
      <c r="P914342" s="83"/>
    </row>
    <row r="914343" spans="16:16" x14ac:dyDescent="0.3">
      <c r="P914343" s="83"/>
    </row>
    <row r="914344" spans="16:16" x14ac:dyDescent="0.3">
      <c r="P914344" s="83"/>
    </row>
    <row r="914345" spans="16:16" x14ac:dyDescent="0.3">
      <c r="P914345" s="83"/>
    </row>
    <row r="914346" spans="16:16" x14ac:dyDescent="0.3">
      <c r="P914346" s="83"/>
    </row>
    <row r="914347" spans="16:16" x14ac:dyDescent="0.3">
      <c r="P914347" s="83"/>
    </row>
    <row r="914348" spans="16:16" x14ac:dyDescent="0.3">
      <c r="P914348" s="83"/>
    </row>
    <row r="914349" spans="16:16" x14ac:dyDescent="0.3">
      <c r="P914349" s="83"/>
    </row>
    <row r="914350" spans="16:16" x14ac:dyDescent="0.3">
      <c r="P914350" s="83"/>
    </row>
    <row r="914351" spans="16:16" x14ac:dyDescent="0.3">
      <c r="P914351" s="83"/>
    </row>
    <row r="914352" spans="16:16" x14ac:dyDescent="0.3">
      <c r="P914352" s="83"/>
    </row>
    <row r="914353" spans="16:16" x14ac:dyDescent="0.3">
      <c r="P914353" s="83"/>
    </row>
    <row r="914354" spans="16:16" x14ac:dyDescent="0.3">
      <c r="P914354" s="83"/>
    </row>
    <row r="914355" spans="16:16" x14ac:dyDescent="0.3">
      <c r="P914355" s="83"/>
    </row>
    <row r="914356" spans="16:16" x14ac:dyDescent="0.3">
      <c r="P914356" s="83"/>
    </row>
    <row r="914357" spans="16:16" x14ac:dyDescent="0.3">
      <c r="P914357" s="83"/>
    </row>
    <row r="914358" spans="16:16" x14ac:dyDescent="0.3">
      <c r="P914358" s="83"/>
    </row>
    <row r="914359" spans="16:16" x14ac:dyDescent="0.3">
      <c r="P914359" s="83"/>
    </row>
    <row r="914360" spans="16:16" x14ac:dyDescent="0.3">
      <c r="P914360" s="83"/>
    </row>
    <row r="914361" spans="16:16" x14ac:dyDescent="0.3">
      <c r="P914361" s="83"/>
    </row>
    <row r="914362" spans="16:16" x14ac:dyDescent="0.3">
      <c r="P914362" s="83"/>
    </row>
    <row r="914363" spans="16:16" x14ac:dyDescent="0.3">
      <c r="P914363" s="83"/>
    </row>
    <row r="914364" spans="16:16" x14ac:dyDescent="0.3">
      <c r="P914364" s="83"/>
    </row>
    <row r="914365" spans="16:16" x14ac:dyDescent="0.3">
      <c r="P914365" s="83"/>
    </row>
    <row r="914366" spans="16:16" x14ac:dyDescent="0.3">
      <c r="P914366" s="83"/>
    </row>
    <row r="914367" spans="16:16" x14ac:dyDescent="0.3">
      <c r="P914367" s="83"/>
    </row>
    <row r="914368" spans="16:16" x14ac:dyDescent="0.3">
      <c r="P914368" s="83"/>
    </row>
    <row r="914369" spans="16:16" x14ac:dyDescent="0.3">
      <c r="P914369" s="83"/>
    </row>
    <row r="914370" spans="16:16" x14ac:dyDescent="0.3">
      <c r="P914370" s="83"/>
    </row>
    <row r="914371" spans="16:16" x14ac:dyDescent="0.3">
      <c r="P914371" s="83"/>
    </row>
    <row r="914372" spans="16:16" x14ac:dyDescent="0.3">
      <c r="P914372" s="83"/>
    </row>
    <row r="914373" spans="16:16" x14ac:dyDescent="0.3">
      <c r="P914373" s="83"/>
    </row>
    <row r="914374" spans="16:16" x14ac:dyDescent="0.3">
      <c r="P914374" s="83"/>
    </row>
    <row r="914375" spans="16:16" x14ac:dyDescent="0.3">
      <c r="P914375" s="83"/>
    </row>
    <row r="914376" spans="16:16" x14ac:dyDescent="0.3">
      <c r="P914376" s="83"/>
    </row>
    <row r="914377" spans="16:16" x14ac:dyDescent="0.3">
      <c r="P914377" s="83"/>
    </row>
    <row r="914378" spans="16:16" x14ac:dyDescent="0.3">
      <c r="P914378" s="83"/>
    </row>
    <row r="914379" spans="16:16" x14ac:dyDescent="0.3">
      <c r="P914379" s="83"/>
    </row>
    <row r="914380" spans="16:16" x14ac:dyDescent="0.3">
      <c r="P914380" s="83"/>
    </row>
    <row r="914381" spans="16:16" x14ac:dyDescent="0.3">
      <c r="P914381" s="83"/>
    </row>
    <row r="914382" spans="16:16" x14ac:dyDescent="0.3">
      <c r="P914382" s="83"/>
    </row>
    <row r="914383" spans="16:16" x14ac:dyDescent="0.3">
      <c r="P914383" s="83"/>
    </row>
    <row r="914384" spans="16:16" x14ac:dyDescent="0.3">
      <c r="P914384" s="83"/>
    </row>
    <row r="914385" spans="16:16" x14ac:dyDescent="0.3">
      <c r="P914385" s="83"/>
    </row>
    <row r="914386" spans="16:16" x14ac:dyDescent="0.3">
      <c r="P914386" s="83"/>
    </row>
    <row r="914387" spans="16:16" x14ac:dyDescent="0.3">
      <c r="P914387" s="83"/>
    </row>
    <row r="914388" spans="16:16" x14ac:dyDescent="0.3">
      <c r="P914388" s="83"/>
    </row>
    <row r="914389" spans="16:16" x14ac:dyDescent="0.3">
      <c r="P914389" s="83"/>
    </row>
    <row r="914390" spans="16:16" x14ac:dyDescent="0.3">
      <c r="P914390" s="83"/>
    </row>
    <row r="914391" spans="16:16" x14ac:dyDescent="0.3">
      <c r="P914391" s="83"/>
    </row>
    <row r="914392" spans="16:16" x14ac:dyDescent="0.3">
      <c r="P914392" s="83"/>
    </row>
    <row r="914393" spans="16:16" x14ac:dyDescent="0.3">
      <c r="P914393" s="83"/>
    </row>
    <row r="914394" spans="16:16" x14ac:dyDescent="0.3">
      <c r="P914394" s="83"/>
    </row>
    <row r="914395" spans="16:16" x14ac:dyDescent="0.3">
      <c r="P914395" s="83"/>
    </row>
    <row r="914396" spans="16:16" x14ac:dyDescent="0.3">
      <c r="P914396" s="83"/>
    </row>
    <row r="914397" spans="16:16" x14ac:dyDescent="0.3">
      <c r="P914397" s="83"/>
    </row>
    <row r="914398" spans="16:16" x14ac:dyDescent="0.3">
      <c r="P914398" s="83"/>
    </row>
    <row r="914399" spans="16:16" x14ac:dyDescent="0.3">
      <c r="P914399" s="83"/>
    </row>
    <row r="914400" spans="16:16" x14ac:dyDescent="0.3">
      <c r="P914400" s="83"/>
    </row>
    <row r="914401" spans="16:16" x14ac:dyDescent="0.3">
      <c r="P914401" s="83"/>
    </row>
    <row r="914402" spans="16:16" x14ac:dyDescent="0.3">
      <c r="P914402" s="83"/>
    </row>
    <row r="914403" spans="16:16" x14ac:dyDescent="0.3">
      <c r="P914403" s="83"/>
    </row>
    <row r="914404" spans="16:16" x14ac:dyDescent="0.3">
      <c r="P914404" s="83"/>
    </row>
    <row r="914405" spans="16:16" x14ac:dyDescent="0.3">
      <c r="P914405" s="83"/>
    </row>
    <row r="914406" spans="16:16" x14ac:dyDescent="0.3">
      <c r="P914406" s="83"/>
    </row>
    <row r="914407" spans="16:16" x14ac:dyDescent="0.3">
      <c r="P914407" s="83"/>
    </row>
    <row r="914408" spans="16:16" x14ac:dyDescent="0.3">
      <c r="P914408" s="83"/>
    </row>
    <row r="914409" spans="16:16" x14ac:dyDescent="0.3">
      <c r="P914409" s="83"/>
    </row>
    <row r="914410" spans="16:16" x14ac:dyDescent="0.3">
      <c r="P914410" s="83"/>
    </row>
    <row r="914411" spans="16:16" x14ac:dyDescent="0.3">
      <c r="P914411" s="83"/>
    </row>
    <row r="914412" spans="16:16" x14ac:dyDescent="0.3">
      <c r="P914412" s="83"/>
    </row>
    <row r="914413" spans="16:16" x14ac:dyDescent="0.3">
      <c r="P914413" s="83"/>
    </row>
    <row r="914414" spans="16:16" x14ac:dyDescent="0.3">
      <c r="P914414" s="83"/>
    </row>
    <row r="914415" spans="16:16" x14ac:dyDescent="0.3">
      <c r="P914415" s="83"/>
    </row>
    <row r="914416" spans="16:16" x14ac:dyDescent="0.3">
      <c r="P914416" s="83"/>
    </row>
    <row r="914417" spans="16:16" x14ac:dyDescent="0.3">
      <c r="P914417" s="83"/>
    </row>
    <row r="914418" spans="16:16" x14ac:dyDescent="0.3">
      <c r="P914418" s="83"/>
    </row>
    <row r="914419" spans="16:16" x14ac:dyDescent="0.3">
      <c r="P914419" s="83"/>
    </row>
    <row r="914420" spans="16:16" x14ac:dyDescent="0.3">
      <c r="P914420" s="83"/>
    </row>
    <row r="914421" spans="16:16" x14ac:dyDescent="0.3">
      <c r="P914421" s="83"/>
    </row>
    <row r="914422" spans="16:16" x14ac:dyDescent="0.3">
      <c r="P914422" s="83"/>
    </row>
    <row r="914423" spans="16:16" x14ac:dyDescent="0.3">
      <c r="P914423" s="83"/>
    </row>
    <row r="914424" spans="16:16" x14ac:dyDescent="0.3">
      <c r="P914424" s="83"/>
    </row>
    <row r="914425" spans="16:16" x14ac:dyDescent="0.3">
      <c r="P914425" s="83"/>
    </row>
    <row r="914426" spans="16:16" x14ac:dyDescent="0.3">
      <c r="P914426" s="83"/>
    </row>
    <row r="914427" spans="16:16" x14ac:dyDescent="0.3">
      <c r="P914427" s="83"/>
    </row>
    <row r="914428" spans="16:16" x14ac:dyDescent="0.3">
      <c r="P914428" s="83"/>
    </row>
    <row r="914429" spans="16:16" x14ac:dyDescent="0.3">
      <c r="P914429" s="83"/>
    </row>
    <row r="914430" spans="16:16" x14ac:dyDescent="0.3">
      <c r="P914430" s="83"/>
    </row>
    <row r="914431" spans="16:16" x14ac:dyDescent="0.3">
      <c r="P914431" s="83"/>
    </row>
    <row r="914432" spans="16:16" x14ac:dyDescent="0.3">
      <c r="P914432" s="83"/>
    </row>
    <row r="914433" spans="16:16" x14ac:dyDescent="0.3">
      <c r="P914433" s="83"/>
    </row>
    <row r="914434" spans="16:16" x14ac:dyDescent="0.3">
      <c r="P914434" s="83"/>
    </row>
    <row r="914435" spans="16:16" x14ac:dyDescent="0.3">
      <c r="P914435" s="83"/>
    </row>
    <row r="914436" spans="16:16" x14ac:dyDescent="0.3">
      <c r="P914436" s="83"/>
    </row>
    <row r="914437" spans="16:16" x14ac:dyDescent="0.3">
      <c r="P914437" s="83"/>
    </row>
    <row r="914438" spans="16:16" x14ac:dyDescent="0.3">
      <c r="P914438" s="83"/>
    </row>
    <row r="914439" spans="16:16" x14ac:dyDescent="0.3">
      <c r="P914439" s="83"/>
    </row>
    <row r="914440" spans="16:16" x14ac:dyDescent="0.3">
      <c r="P914440" s="83"/>
    </row>
    <row r="914441" spans="16:16" x14ac:dyDescent="0.3">
      <c r="P914441" s="83"/>
    </row>
    <row r="914442" spans="16:16" x14ac:dyDescent="0.3">
      <c r="P914442" s="83"/>
    </row>
    <row r="914443" spans="16:16" x14ac:dyDescent="0.3">
      <c r="P914443" s="83"/>
    </row>
    <row r="914444" spans="16:16" x14ac:dyDescent="0.3">
      <c r="P914444" s="83"/>
    </row>
    <row r="914445" spans="16:16" x14ac:dyDescent="0.3">
      <c r="P914445" s="83"/>
    </row>
    <row r="914446" spans="16:16" x14ac:dyDescent="0.3">
      <c r="P914446" s="83"/>
    </row>
    <row r="914447" spans="16:16" x14ac:dyDescent="0.3">
      <c r="P914447" s="83"/>
    </row>
    <row r="914448" spans="16:16" x14ac:dyDescent="0.3">
      <c r="P914448" s="83"/>
    </row>
    <row r="914449" spans="16:16" x14ac:dyDescent="0.3">
      <c r="P914449" s="83"/>
    </row>
    <row r="914450" spans="16:16" x14ac:dyDescent="0.3">
      <c r="P914450" s="83"/>
    </row>
    <row r="914451" spans="16:16" x14ac:dyDescent="0.3">
      <c r="P914451" s="83"/>
    </row>
    <row r="914452" spans="16:16" x14ac:dyDescent="0.3">
      <c r="P914452" s="83"/>
    </row>
    <row r="914453" spans="16:16" x14ac:dyDescent="0.3">
      <c r="P914453" s="83"/>
    </row>
    <row r="914454" spans="16:16" x14ac:dyDescent="0.3">
      <c r="P914454" s="83"/>
    </row>
    <row r="914455" spans="16:16" x14ac:dyDescent="0.3">
      <c r="P914455" s="83"/>
    </row>
    <row r="914456" spans="16:16" x14ac:dyDescent="0.3">
      <c r="P914456" s="83"/>
    </row>
    <row r="914457" spans="16:16" x14ac:dyDescent="0.3">
      <c r="P914457" s="83"/>
    </row>
    <row r="914458" spans="16:16" x14ac:dyDescent="0.3">
      <c r="P914458" s="83"/>
    </row>
    <row r="914459" spans="16:16" x14ac:dyDescent="0.3">
      <c r="P914459" s="83"/>
    </row>
    <row r="914460" spans="16:16" x14ac:dyDescent="0.3">
      <c r="P914460" s="83"/>
    </row>
    <row r="914461" spans="16:16" x14ac:dyDescent="0.3">
      <c r="P914461" s="83"/>
    </row>
    <row r="914462" spans="16:16" x14ac:dyDescent="0.3">
      <c r="P914462" s="83"/>
    </row>
    <row r="914463" spans="16:16" x14ac:dyDescent="0.3">
      <c r="P914463" s="83"/>
    </row>
    <row r="914464" spans="16:16" x14ac:dyDescent="0.3">
      <c r="P914464" s="83"/>
    </row>
    <row r="914465" spans="16:16" x14ac:dyDescent="0.3">
      <c r="P914465" s="83"/>
    </row>
    <row r="914466" spans="16:16" x14ac:dyDescent="0.3">
      <c r="P914466" s="83"/>
    </row>
    <row r="914467" spans="16:16" x14ac:dyDescent="0.3">
      <c r="P914467" s="83"/>
    </row>
    <row r="914468" spans="16:16" x14ac:dyDescent="0.3">
      <c r="P914468" s="83"/>
    </row>
    <row r="914469" spans="16:16" x14ac:dyDescent="0.3">
      <c r="P914469" s="83"/>
    </row>
    <row r="914470" spans="16:16" x14ac:dyDescent="0.3">
      <c r="P914470" s="83"/>
    </row>
    <row r="914471" spans="16:16" x14ac:dyDescent="0.3">
      <c r="P914471" s="83"/>
    </row>
    <row r="914472" spans="16:16" x14ac:dyDescent="0.3">
      <c r="P914472" s="83"/>
    </row>
    <row r="914473" spans="16:16" x14ac:dyDescent="0.3">
      <c r="P914473" s="83"/>
    </row>
    <row r="914474" spans="16:16" x14ac:dyDescent="0.3">
      <c r="P914474" s="83"/>
    </row>
    <row r="914475" spans="16:16" x14ac:dyDescent="0.3">
      <c r="P914475" s="83"/>
    </row>
    <row r="914476" spans="16:16" x14ac:dyDescent="0.3">
      <c r="P914476" s="83"/>
    </row>
    <row r="914477" spans="16:16" x14ac:dyDescent="0.3">
      <c r="P914477" s="83"/>
    </row>
    <row r="914478" spans="16:16" x14ac:dyDescent="0.3">
      <c r="P914478" s="83"/>
    </row>
    <row r="914479" spans="16:16" x14ac:dyDescent="0.3">
      <c r="P914479" s="83"/>
    </row>
    <row r="914480" spans="16:16" x14ac:dyDescent="0.3">
      <c r="P914480" s="83"/>
    </row>
    <row r="914481" spans="16:16" x14ac:dyDescent="0.3">
      <c r="P914481" s="83"/>
    </row>
    <row r="914482" spans="16:16" x14ac:dyDescent="0.3">
      <c r="P914482" s="83"/>
    </row>
    <row r="914483" spans="16:16" x14ac:dyDescent="0.3">
      <c r="P914483" s="83"/>
    </row>
    <row r="914484" spans="16:16" x14ac:dyDescent="0.3">
      <c r="P914484" s="83"/>
    </row>
    <row r="914485" spans="16:16" x14ac:dyDescent="0.3">
      <c r="P914485" s="83"/>
    </row>
    <row r="914486" spans="16:16" x14ac:dyDescent="0.3">
      <c r="P914486" s="83"/>
    </row>
    <row r="914487" spans="16:16" x14ac:dyDescent="0.3">
      <c r="P914487" s="83"/>
    </row>
    <row r="914488" spans="16:16" x14ac:dyDescent="0.3">
      <c r="P914488" s="83"/>
    </row>
    <row r="914489" spans="16:16" x14ac:dyDescent="0.3">
      <c r="P914489" s="83"/>
    </row>
    <row r="914490" spans="16:16" x14ac:dyDescent="0.3">
      <c r="P914490" s="83"/>
    </row>
    <row r="914491" spans="16:16" x14ac:dyDescent="0.3">
      <c r="P914491" s="83"/>
    </row>
    <row r="914492" spans="16:16" x14ac:dyDescent="0.3">
      <c r="P914492" s="83"/>
    </row>
    <row r="914493" spans="16:16" x14ac:dyDescent="0.3">
      <c r="P914493" s="83"/>
    </row>
    <row r="914494" spans="16:16" x14ac:dyDescent="0.3">
      <c r="P914494" s="83"/>
    </row>
    <row r="914495" spans="16:16" x14ac:dyDescent="0.3">
      <c r="P914495" s="83"/>
    </row>
    <row r="914496" spans="16:16" x14ac:dyDescent="0.3">
      <c r="P914496" s="83"/>
    </row>
    <row r="914497" spans="16:16" x14ac:dyDescent="0.3">
      <c r="P914497" s="83"/>
    </row>
    <row r="914498" spans="16:16" x14ac:dyDescent="0.3">
      <c r="P914498" s="83"/>
    </row>
    <row r="914499" spans="16:16" x14ac:dyDescent="0.3">
      <c r="P914499" s="83"/>
    </row>
    <row r="914500" spans="16:16" x14ac:dyDescent="0.3">
      <c r="P914500" s="83"/>
    </row>
    <row r="914501" spans="16:16" x14ac:dyDescent="0.3">
      <c r="P914501" s="83"/>
    </row>
    <row r="914502" spans="16:16" x14ac:dyDescent="0.3">
      <c r="P914502" s="83"/>
    </row>
    <row r="914503" spans="16:16" x14ac:dyDescent="0.3">
      <c r="P914503" s="83"/>
    </row>
    <row r="914504" spans="16:16" x14ac:dyDescent="0.3">
      <c r="P914504" s="83"/>
    </row>
    <row r="914505" spans="16:16" x14ac:dyDescent="0.3">
      <c r="P914505" s="83"/>
    </row>
    <row r="914506" spans="16:16" x14ac:dyDescent="0.3">
      <c r="P914506" s="83"/>
    </row>
    <row r="914507" spans="16:16" x14ac:dyDescent="0.3">
      <c r="P914507" s="83"/>
    </row>
    <row r="914508" spans="16:16" x14ac:dyDescent="0.3">
      <c r="P914508" s="83"/>
    </row>
    <row r="914509" spans="16:16" x14ac:dyDescent="0.3">
      <c r="P914509" s="83"/>
    </row>
    <row r="914510" spans="16:16" x14ac:dyDescent="0.3">
      <c r="P914510" s="83"/>
    </row>
    <row r="914511" spans="16:16" x14ac:dyDescent="0.3">
      <c r="P914511" s="83"/>
    </row>
    <row r="914512" spans="16:16" x14ac:dyDescent="0.3">
      <c r="P914512" s="83"/>
    </row>
    <row r="914513" spans="16:16" x14ac:dyDescent="0.3">
      <c r="P914513" s="83"/>
    </row>
    <row r="914514" spans="16:16" x14ac:dyDescent="0.3">
      <c r="P914514" s="83"/>
    </row>
    <row r="914515" spans="16:16" x14ac:dyDescent="0.3">
      <c r="P914515" s="83"/>
    </row>
    <row r="914516" spans="16:16" x14ac:dyDescent="0.3">
      <c r="P914516" s="83"/>
    </row>
    <row r="914517" spans="16:16" x14ac:dyDescent="0.3">
      <c r="P914517" s="83"/>
    </row>
    <row r="914518" spans="16:16" x14ac:dyDescent="0.3">
      <c r="P914518" s="83"/>
    </row>
    <row r="914519" spans="16:16" x14ac:dyDescent="0.3">
      <c r="P914519" s="83"/>
    </row>
    <row r="914520" spans="16:16" x14ac:dyDescent="0.3">
      <c r="P914520" s="83"/>
    </row>
    <row r="914521" spans="16:16" x14ac:dyDescent="0.3">
      <c r="P914521" s="83"/>
    </row>
    <row r="914522" spans="16:16" x14ac:dyDescent="0.3">
      <c r="P914522" s="83"/>
    </row>
    <row r="914523" spans="16:16" x14ac:dyDescent="0.3">
      <c r="P914523" s="83"/>
    </row>
    <row r="914524" spans="16:16" x14ac:dyDescent="0.3">
      <c r="P914524" s="83"/>
    </row>
    <row r="914525" spans="16:16" x14ac:dyDescent="0.3">
      <c r="P914525" s="83"/>
    </row>
    <row r="914526" spans="16:16" x14ac:dyDescent="0.3">
      <c r="P914526" s="83"/>
    </row>
    <row r="914527" spans="16:16" x14ac:dyDescent="0.3">
      <c r="P914527" s="83"/>
    </row>
    <row r="914528" spans="16:16" x14ac:dyDescent="0.3">
      <c r="P914528" s="83"/>
    </row>
    <row r="914529" spans="16:16" x14ac:dyDescent="0.3">
      <c r="P914529" s="83"/>
    </row>
    <row r="914530" spans="16:16" x14ac:dyDescent="0.3">
      <c r="P914530" s="83"/>
    </row>
    <row r="914531" spans="16:16" x14ac:dyDescent="0.3">
      <c r="P914531" s="83"/>
    </row>
    <row r="914532" spans="16:16" x14ac:dyDescent="0.3">
      <c r="P914532" s="83"/>
    </row>
    <row r="914533" spans="16:16" x14ac:dyDescent="0.3">
      <c r="P914533" s="83"/>
    </row>
    <row r="914534" spans="16:16" x14ac:dyDescent="0.3">
      <c r="P914534" s="83"/>
    </row>
    <row r="914535" spans="16:16" x14ac:dyDescent="0.3">
      <c r="P914535" s="83"/>
    </row>
    <row r="914536" spans="16:16" x14ac:dyDescent="0.3">
      <c r="P914536" s="83"/>
    </row>
    <row r="914537" spans="16:16" x14ac:dyDescent="0.3">
      <c r="P914537" s="83"/>
    </row>
    <row r="914538" spans="16:16" x14ac:dyDescent="0.3">
      <c r="P914538" s="83"/>
    </row>
    <row r="914539" spans="16:16" x14ac:dyDescent="0.3">
      <c r="P914539" s="83"/>
    </row>
    <row r="914540" spans="16:16" x14ac:dyDescent="0.3">
      <c r="P914540" s="83"/>
    </row>
    <row r="914541" spans="16:16" x14ac:dyDescent="0.3">
      <c r="P914541" s="83"/>
    </row>
    <row r="914542" spans="16:16" x14ac:dyDescent="0.3">
      <c r="P914542" s="83"/>
    </row>
    <row r="914543" spans="16:16" x14ac:dyDescent="0.3">
      <c r="P914543" s="83"/>
    </row>
    <row r="914544" spans="16:16" x14ac:dyDescent="0.3">
      <c r="P914544" s="83"/>
    </row>
    <row r="914545" spans="16:16" x14ac:dyDescent="0.3">
      <c r="P914545" s="83"/>
    </row>
    <row r="914546" spans="16:16" x14ac:dyDescent="0.3">
      <c r="P914546" s="83"/>
    </row>
    <row r="914547" spans="16:16" x14ac:dyDescent="0.3">
      <c r="P914547" s="83"/>
    </row>
    <row r="914548" spans="16:16" x14ac:dyDescent="0.3">
      <c r="P914548" s="83"/>
    </row>
    <row r="914549" spans="16:16" x14ac:dyDescent="0.3">
      <c r="P914549" s="83"/>
    </row>
    <row r="914550" spans="16:16" x14ac:dyDescent="0.3">
      <c r="P914550" s="83"/>
    </row>
    <row r="914551" spans="16:16" x14ac:dyDescent="0.3">
      <c r="P914551" s="83"/>
    </row>
    <row r="914552" spans="16:16" x14ac:dyDescent="0.3">
      <c r="P914552" s="83"/>
    </row>
    <row r="914553" spans="16:16" x14ac:dyDescent="0.3">
      <c r="P914553" s="83"/>
    </row>
    <row r="914554" spans="16:16" x14ac:dyDescent="0.3">
      <c r="P914554" s="83"/>
    </row>
    <row r="914555" spans="16:16" x14ac:dyDescent="0.3">
      <c r="P914555" s="83"/>
    </row>
    <row r="914556" spans="16:16" x14ac:dyDescent="0.3">
      <c r="P914556" s="83"/>
    </row>
    <row r="914557" spans="16:16" x14ac:dyDescent="0.3">
      <c r="P914557" s="83"/>
    </row>
    <row r="914558" spans="16:16" x14ac:dyDescent="0.3">
      <c r="P914558" s="83"/>
    </row>
    <row r="914559" spans="16:16" x14ac:dyDescent="0.3">
      <c r="P914559" s="83"/>
    </row>
    <row r="914560" spans="16:16" x14ac:dyDescent="0.3">
      <c r="P914560" s="83"/>
    </row>
    <row r="914561" spans="16:16" x14ac:dyDescent="0.3">
      <c r="P914561" s="83"/>
    </row>
    <row r="914562" spans="16:16" x14ac:dyDescent="0.3">
      <c r="P914562" s="83"/>
    </row>
    <row r="914563" spans="16:16" x14ac:dyDescent="0.3">
      <c r="P914563" s="83"/>
    </row>
    <row r="914564" spans="16:16" x14ac:dyDescent="0.3">
      <c r="P914564" s="83"/>
    </row>
    <row r="914565" spans="16:16" x14ac:dyDescent="0.3">
      <c r="P914565" s="83"/>
    </row>
    <row r="914566" spans="16:16" x14ac:dyDescent="0.3">
      <c r="P914566" s="83"/>
    </row>
    <row r="914567" spans="16:16" x14ac:dyDescent="0.3">
      <c r="P914567" s="83"/>
    </row>
    <row r="914568" spans="16:16" x14ac:dyDescent="0.3">
      <c r="P914568" s="83"/>
    </row>
    <row r="914569" spans="16:16" x14ac:dyDescent="0.3">
      <c r="P914569" s="83"/>
    </row>
    <row r="914570" spans="16:16" x14ac:dyDescent="0.3">
      <c r="P914570" s="83"/>
    </row>
    <row r="914571" spans="16:16" x14ac:dyDescent="0.3">
      <c r="P914571" s="83"/>
    </row>
    <row r="914572" spans="16:16" x14ac:dyDescent="0.3">
      <c r="P914572" s="83"/>
    </row>
    <row r="914573" spans="16:16" x14ac:dyDescent="0.3">
      <c r="P914573" s="83"/>
    </row>
    <row r="914574" spans="16:16" x14ac:dyDescent="0.3">
      <c r="P914574" s="83"/>
    </row>
    <row r="914575" spans="16:16" x14ac:dyDescent="0.3">
      <c r="P914575" s="83"/>
    </row>
    <row r="914576" spans="16:16" x14ac:dyDescent="0.3">
      <c r="P914576" s="83"/>
    </row>
    <row r="914577" spans="16:16" x14ac:dyDescent="0.3">
      <c r="P914577" s="83"/>
    </row>
    <row r="914578" spans="16:16" x14ac:dyDescent="0.3">
      <c r="P914578" s="83"/>
    </row>
    <row r="914579" spans="16:16" x14ac:dyDescent="0.3">
      <c r="P914579" s="83"/>
    </row>
    <row r="914580" spans="16:16" x14ac:dyDescent="0.3">
      <c r="P914580" s="83"/>
    </row>
    <row r="914581" spans="16:16" x14ac:dyDescent="0.3">
      <c r="P914581" s="83"/>
    </row>
    <row r="914582" spans="16:16" x14ac:dyDescent="0.3">
      <c r="P914582" s="83"/>
    </row>
    <row r="914583" spans="16:16" x14ac:dyDescent="0.3">
      <c r="P914583" s="83"/>
    </row>
    <row r="914584" spans="16:16" x14ac:dyDescent="0.3">
      <c r="P914584" s="83"/>
    </row>
    <row r="914585" spans="16:16" x14ac:dyDescent="0.3">
      <c r="P914585" s="83"/>
    </row>
    <row r="914586" spans="16:16" x14ac:dyDescent="0.3">
      <c r="P914586" s="83"/>
    </row>
    <row r="914587" spans="16:16" x14ac:dyDescent="0.3">
      <c r="P914587" s="83"/>
    </row>
    <row r="914588" spans="16:16" x14ac:dyDescent="0.3">
      <c r="P914588" s="83"/>
    </row>
    <row r="914589" spans="16:16" x14ac:dyDescent="0.3">
      <c r="P914589" s="83"/>
    </row>
    <row r="914590" spans="16:16" x14ac:dyDescent="0.3">
      <c r="P914590" s="83"/>
    </row>
    <row r="914591" spans="16:16" x14ac:dyDescent="0.3">
      <c r="P914591" s="83"/>
    </row>
    <row r="914592" spans="16:16" x14ac:dyDescent="0.3">
      <c r="P914592" s="83"/>
    </row>
    <row r="914593" spans="16:16" x14ac:dyDescent="0.3">
      <c r="P914593" s="83"/>
    </row>
    <row r="914594" spans="16:16" x14ac:dyDescent="0.3">
      <c r="P914594" s="83"/>
    </row>
    <row r="914595" spans="16:16" x14ac:dyDescent="0.3">
      <c r="P914595" s="83"/>
    </row>
    <row r="914596" spans="16:16" x14ac:dyDescent="0.3">
      <c r="P914596" s="83"/>
    </row>
    <row r="914597" spans="16:16" x14ac:dyDescent="0.3">
      <c r="P914597" s="83"/>
    </row>
    <row r="914598" spans="16:16" x14ac:dyDescent="0.3">
      <c r="P914598" s="83"/>
    </row>
    <row r="914599" spans="16:16" x14ac:dyDescent="0.3">
      <c r="P914599" s="83"/>
    </row>
    <row r="914600" spans="16:16" x14ac:dyDescent="0.3">
      <c r="P914600" s="83"/>
    </row>
    <row r="914601" spans="16:16" x14ac:dyDescent="0.3">
      <c r="P914601" s="83"/>
    </row>
    <row r="914602" spans="16:16" x14ac:dyDescent="0.3">
      <c r="P914602" s="83"/>
    </row>
    <row r="914603" spans="16:16" x14ac:dyDescent="0.3">
      <c r="P914603" s="83"/>
    </row>
    <row r="914604" spans="16:16" x14ac:dyDescent="0.3">
      <c r="P914604" s="83"/>
    </row>
    <row r="914605" spans="16:16" x14ac:dyDescent="0.3">
      <c r="P914605" s="83"/>
    </row>
    <row r="914606" spans="16:16" x14ac:dyDescent="0.3">
      <c r="P914606" s="83"/>
    </row>
    <row r="914607" spans="16:16" x14ac:dyDescent="0.3">
      <c r="P914607" s="83"/>
    </row>
    <row r="914608" spans="16:16" x14ac:dyDescent="0.3">
      <c r="P914608" s="83"/>
    </row>
    <row r="914609" spans="16:16" x14ac:dyDescent="0.3">
      <c r="P914609" s="83"/>
    </row>
    <row r="914610" spans="16:16" x14ac:dyDescent="0.3">
      <c r="P914610" s="83"/>
    </row>
    <row r="914611" spans="16:16" x14ac:dyDescent="0.3">
      <c r="P914611" s="83"/>
    </row>
    <row r="914612" spans="16:16" x14ac:dyDescent="0.3">
      <c r="P914612" s="83"/>
    </row>
    <row r="914613" spans="16:16" x14ac:dyDescent="0.3">
      <c r="P914613" s="83"/>
    </row>
    <row r="914614" spans="16:16" x14ac:dyDescent="0.3">
      <c r="P914614" s="83"/>
    </row>
    <row r="914615" spans="16:16" x14ac:dyDescent="0.3">
      <c r="P914615" s="83"/>
    </row>
    <row r="914616" spans="16:16" x14ac:dyDescent="0.3">
      <c r="P914616" s="83"/>
    </row>
    <row r="914617" spans="16:16" x14ac:dyDescent="0.3">
      <c r="P914617" s="83"/>
    </row>
    <row r="914618" spans="16:16" x14ac:dyDescent="0.3">
      <c r="P914618" s="83"/>
    </row>
    <row r="914619" spans="16:16" x14ac:dyDescent="0.3">
      <c r="P914619" s="83"/>
    </row>
    <row r="914620" spans="16:16" x14ac:dyDescent="0.3">
      <c r="P914620" s="83"/>
    </row>
    <row r="914621" spans="16:16" x14ac:dyDescent="0.3">
      <c r="P914621" s="83"/>
    </row>
    <row r="914622" spans="16:16" x14ac:dyDescent="0.3">
      <c r="P914622" s="83"/>
    </row>
    <row r="914623" spans="16:16" x14ac:dyDescent="0.3">
      <c r="P914623" s="83"/>
    </row>
    <row r="914624" spans="16:16" x14ac:dyDescent="0.3">
      <c r="P914624" s="83"/>
    </row>
    <row r="914625" spans="16:16" x14ac:dyDescent="0.3">
      <c r="P914625" s="83"/>
    </row>
    <row r="914626" spans="16:16" x14ac:dyDescent="0.3">
      <c r="P914626" s="83"/>
    </row>
    <row r="914627" spans="16:16" x14ac:dyDescent="0.3">
      <c r="P914627" s="83"/>
    </row>
    <row r="914628" spans="16:16" x14ac:dyDescent="0.3">
      <c r="P914628" s="83"/>
    </row>
    <row r="914629" spans="16:16" x14ac:dyDescent="0.3">
      <c r="P914629" s="83"/>
    </row>
    <row r="914630" spans="16:16" x14ac:dyDescent="0.3">
      <c r="P914630" s="83"/>
    </row>
    <row r="914631" spans="16:16" x14ac:dyDescent="0.3">
      <c r="P914631" s="83"/>
    </row>
    <row r="914632" spans="16:16" x14ac:dyDescent="0.3">
      <c r="P914632" s="83"/>
    </row>
    <row r="914633" spans="16:16" x14ac:dyDescent="0.3">
      <c r="P914633" s="83"/>
    </row>
    <row r="914634" spans="16:16" x14ac:dyDescent="0.3">
      <c r="P914634" s="83"/>
    </row>
    <row r="914635" spans="16:16" x14ac:dyDescent="0.3">
      <c r="P914635" s="83"/>
    </row>
    <row r="914636" spans="16:16" x14ac:dyDescent="0.3">
      <c r="P914636" s="83"/>
    </row>
    <row r="914637" spans="16:16" x14ac:dyDescent="0.3">
      <c r="P914637" s="83"/>
    </row>
    <row r="914638" spans="16:16" x14ac:dyDescent="0.3">
      <c r="P914638" s="83"/>
    </row>
    <row r="914639" spans="16:16" x14ac:dyDescent="0.3">
      <c r="P914639" s="83"/>
    </row>
    <row r="914640" spans="16:16" x14ac:dyDescent="0.3">
      <c r="P914640" s="83"/>
    </row>
    <row r="914641" spans="16:16" x14ac:dyDescent="0.3">
      <c r="P914641" s="83"/>
    </row>
    <row r="914642" spans="16:16" x14ac:dyDescent="0.3">
      <c r="P914642" s="83"/>
    </row>
    <row r="914643" spans="16:16" x14ac:dyDescent="0.3">
      <c r="P914643" s="83"/>
    </row>
    <row r="914644" spans="16:16" x14ac:dyDescent="0.3">
      <c r="P914644" s="83"/>
    </row>
    <row r="914645" spans="16:16" x14ac:dyDescent="0.3">
      <c r="P914645" s="83"/>
    </row>
    <row r="914646" spans="16:16" x14ac:dyDescent="0.3">
      <c r="P914646" s="83"/>
    </row>
    <row r="914647" spans="16:16" x14ac:dyDescent="0.3">
      <c r="P914647" s="83"/>
    </row>
    <row r="914648" spans="16:16" x14ac:dyDescent="0.3">
      <c r="P914648" s="83"/>
    </row>
    <row r="914649" spans="16:16" x14ac:dyDescent="0.3">
      <c r="P914649" s="83"/>
    </row>
    <row r="914650" spans="16:16" x14ac:dyDescent="0.3">
      <c r="P914650" s="83"/>
    </row>
    <row r="914651" spans="16:16" x14ac:dyDescent="0.3">
      <c r="P914651" s="83"/>
    </row>
    <row r="914652" spans="16:16" x14ac:dyDescent="0.3">
      <c r="P914652" s="83"/>
    </row>
    <row r="914653" spans="16:16" x14ac:dyDescent="0.3">
      <c r="P914653" s="83"/>
    </row>
    <row r="914654" spans="16:16" x14ac:dyDescent="0.3">
      <c r="P914654" s="83"/>
    </row>
    <row r="914655" spans="16:16" x14ac:dyDescent="0.3">
      <c r="P914655" s="83"/>
    </row>
    <row r="914656" spans="16:16" x14ac:dyDescent="0.3">
      <c r="P914656" s="83"/>
    </row>
    <row r="914657" spans="16:16" x14ac:dyDescent="0.3">
      <c r="P914657" s="83"/>
    </row>
    <row r="914658" spans="16:16" x14ac:dyDescent="0.3">
      <c r="P914658" s="83"/>
    </row>
    <row r="914659" spans="16:16" x14ac:dyDescent="0.3">
      <c r="P914659" s="83"/>
    </row>
    <row r="914660" spans="16:16" x14ac:dyDescent="0.3">
      <c r="P914660" s="83"/>
    </row>
    <row r="914661" spans="16:16" x14ac:dyDescent="0.3">
      <c r="P914661" s="83"/>
    </row>
    <row r="914662" spans="16:16" x14ac:dyDescent="0.3">
      <c r="P914662" s="83"/>
    </row>
    <row r="914663" spans="16:16" x14ac:dyDescent="0.3">
      <c r="P914663" s="83"/>
    </row>
    <row r="914664" spans="16:16" x14ac:dyDescent="0.3">
      <c r="P914664" s="83"/>
    </row>
    <row r="914665" spans="16:16" x14ac:dyDescent="0.3">
      <c r="P914665" s="83"/>
    </row>
    <row r="914666" spans="16:16" x14ac:dyDescent="0.3">
      <c r="P914666" s="83"/>
    </row>
    <row r="914667" spans="16:16" x14ac:dyDescent="0.3">
      <c r="P914667" s="83"/>
    </row>
    <row r="914668" spans="16:16" x14ac:dyDescent="0.3">
      <c r="P914668" s="83"/>
    </row>
    <row r="914669" spans="16:16" x14ac:dyDescent="0.3">
      <c r="P914669" s="83"/>
    </row>
    <row r="914670" spans="16:16" x14ac:dyDescent="0.3">
      <c r="P914670" s="83"/>
    </row>
    <row r="914671" spans="16:16" x14ac:dyDescent="0.3">
      <c r="P914671" s="83"/>
    </row>
    <row r="914672" spans="16:16" x14ac:dyDescent="0.3">
      <c r="P914672" s="83"/>
    </row>
    <row r="914673" spans="16:16" x14ac:dyDescent="0.3">
      <c r="P914673" s="83"/>
    </row>
    <row r="914674" spans="16:16" x14ac:dyDescent="0.3">
      <c r="P914674" s="83"/>
    </row>
    <row r="914675" spans="16:16" x14ac:dyDescent="0.3">
      <c r="P914675" s="83"/>
    </row>
    <row r="914676" spans="16:16" x14ac:dyDescent="0.3">
      <c r="P914676" s="83"/>
    </row>
    <row r="914677" spans="16:16" x14ac:dyDescent="0.3">
      <c r="P914677" s="83"/>
    </row>
    <row r="914678" spans="16:16" x14ac:dyDescent="0.3">
      <c r="P914678" s="83"/>
    </row>
    <row r="914679" spans="16:16" x14ac:dyDescent="0.3">
      <c r="P914679" s="83"/>
    </row>
    <row r="914680" spans="16:16" x14ac:dyDescent="0.3">
      <c r="P914680" s="83"/>
    </row>
    <row r="914681" spans="16:16" x14ac:dyDescent="0.3">
      <c r="P914681" s="83"/>
    </row>
    <row r="914682" spans="16:16" x14ac:dyDescent="0.3">
      <c r="P914682" s="83"/>
    </row>
    <row r="914683" spans="16:16" x14ac:dyDescent="0.3">
      <c r="P914683" s="83"/>
    </row>
    <row r="914684" spans="16:16" x14ac:dyDescent="0.3">
      <c r="P914684" s="83"/>
    </row>
    <row r="914685" spans="16:16" x14ac:dyDescent="0.3">
      <c r="P914685" s="83"/>
    </row>
    <row r="914686" spans="16:16" x14ac:dyDescent="0.3">
      <c r="P914686" s="83"/>
    </row>
    <row r="914687" spans="16:16" x14ac:dyDescent="0.3">
      <c r="P914687" s="83"/>
    </row>
    <row r="914688" spans="16:16" x14ac:dyDescent="0.3">
      <c r="P914688" s="83"/>
    </row>
    <row r="914689" spans="16:16" x14ac:dyDescent="0.3">
      <c r="P914689" s="83"/>
    </row>
    <row r="914690" spans="16:16" x14ac:dyDescent="0.3">
      <c r="P914690" s="83"/>
    </row>
    <row r="914691" spans="16:16" x14ac:dyDescent="0.3">
      <c r="P914691" s="83"/>
    </row>
    <row r="914692" spans="16:16" x14ac:dyDescent="0.3">
      <c r="P914692" s="83"/>
    </row>
    <row r="914693" spans="16:16" x14ac:dyDescent="0.3">
      <c r="P914693" s="83"/>
    </row>
    <row r="914694" spans="16:16" x14ac:dyDescent="0.3">
      <c r="P914694" s="83"/>
    </row>
    <row r="914695" spans="16:16" x14ac:dyDescent="0.3">
      <c r="P914695" s="83"/>
    </row>
    <row r="914696" spans="16:16" x14ac:dyDescent="0.3">
      <c r="P914696" s="83"/>
    </row>
    <row r="914697" spans="16:16" x14ac:dyDescent="0.3">
      <c r="P914697" s="83"/>
    </row>
    <row r="914698" spans="16:16" x14ac:dyDescent="0.3">
      <c r="P914698" s="83"/>
    </row>
    <row r="914699" spans="16:16" x14ac:dyDescent="0.3">
      <c r="P914699" s="83"/>
    </row>
    <row r="914700" spans="16:16" x14ac:dyDescent="0.3">
      <c r="P914700" s="83"/>
    </row>
    <row r="914701" spans="16:16" x14ac:dyDescent="0.3">
      <c r="P914701" s="83"/>
    </row>
    <row r="914702" spans="16:16" x14ac:dyDescent="0.3">
      <c r="P914702" s="83"/>
    </row>
    <row r="914703" spans="16:16" x14ac:dyDescent="0.3">
      <c r="P914703" s="83"/>
    </row>
    <row r="914704" spans="16:16" x14ac:dyDescent="0.3">
      <c r="P914704" s="83"/>
    </row>
    <row r="914705" spans="16:16" x14ac:dyDescent="0.3">
      <c r="P914705" s="83"/>
    </row>
    <row r="914706" spans="16:16" x14ac:dyDescent="0.3">
      <c r="P914706" s="83"/>
    </row>
    <row r="914707" spans="16:16" x14ac:dyDescent="0.3">
      <c r="P914707" s="83"/>
    </row>
    <row r="914708" spans="16:16" x14ac:dyDescent="0.3">
      <c r="P914708" s="83"/>
    </row>
    <row r="914709" spans="16:16" x14ac:dyDescent="0.3">
      <c r="P914709" s="83"/>
    </row>
    <row r="914710" spans="16:16" x14ac:dyDescent="0.3">
      <c r="P914710" s="83"/>
    </row>
    <row r="914711" spans="16:16" x14ac:dyDescent="0.3">
      <c r="P914711" s="83"/>
    </row>
    <row r="914712" spans="16:16" x14ac:dyDescent="0.3">
      <c r="P914712" s="83"/>
    </row>
    <row r="914713" spans="16:16" x14ac:dyDescent="0.3">
      <c r="P914713" s="83"/>
    </row>
    <row r="914714" spans="16:16" x14ac:dyDescent="0.3">
      <c r="P914714" s="83"/>
    </row>
    <row r="914715" spans="16:16" x14ac:dyDescent="0.3">
      <c r="P914715" s="83"/>
    </row>
    <row r="914716" spans="16:16" x14ac:dyDescent="0.3">
      <c r="P914716" s="83"/>
    </row>
    <row r="914717" spans="16:16" x14ac:dyDescent="0.3">
      <c r="P914717" s="83"/>
    </row>
    <row r="914718" spans="16:16" x14ac:dyDescent="0.3">
      <c r="P914718" s="83"/>
    </row>
    <row r="914719" spans="16:16" x14ac:dyDescent="0.3">
      <c r="P914719" s="83"/>
    </row>
    <row r="914720" spans="16:16" x14ac:dyDescent="0.3">
      <c r="P914720" s="83"/>
    </row>
    <row r="914721" spans="16:16" x14ac:dyDescent="0.3">
      <c r="P914721" s="83"/>
    </row>
    <row r="914722" spans="16:16" x14ac:dyDescent="0.3">
      <c r="P914722" s="83"/>
    </row>
    <row r="914723" spans="16:16" x14ac:dyDescent="0.3">
      <c r="P914723" s="83"/>
    </row>
    <row r="914724" spans="16:16" x14ac:dyDescent="0.3">
      <c r="P914724" s="83"/>
    </row>
    <row r="914725" spans="16:16" x14ac:dyDescent="0.3">
      <c r="P914725" s="83"/>
    </row>
    <row r="914726" spans="16:16" x14ac:dyDescent="0.3">
      <c r="P914726" s="83"/>
    </row>
    <row r="914727" spans="16:16" x14ac:dyDescent="0.3">
      <c r="P914727" s="83"/>
    </row>
    <row r="914728" spans="16:16" x14ac:dyDescent="0.3">
      <c r="P914728" s="83"/>
    </row>
    <row r="914729" spans="16:16" x14ac:dyDescent="0.3">
      <c r="P914729" s="83"/>
    </row>
    <row r="914730" spans="16:16" x14ac:dyDescent="0.3">
      <c r="P914730" s="83"/>
    </row>
    <row r="914731" spans="16:16" x14ac:dyDescent="0.3">
      <c r="P914731" s="83"/>
    </row>
    <row r="914732" spans="16:16" x14ac:dyDescent="0.3">
      <c r="P914732" s="83"/>
    </row>
    <row r="914733" spans="16:16" x14ac:dyDescent="0.3">
      <c r="P914733" s="83"/>
    </row>
    <row r="914734" spans="16:16" x14ac:dyDescent="0.3">
      <c r="P914734" s="83"/>
    </row>
    <row r="914735" spans="16:16" x14ac:dyDescent="0.3">
      <c r="P914735" s="83"/>
    </row>
    <row r="914736" spans="16:16" x14ac:dyDescent="0.3">
      <c r="P914736" s="83"/>
    </row>
    <row r="914737" spans="16:16" x14ac:dyDescent="0.3">
      <c r="P914737" s="83"/>
    </row>
    <row r="914738" spans="16:16" x14ac:dyDescent="0.3">
      <c r="P914738" s="83"/>
    </row>
    <row r="914739" spans="16:16" x14ac:dyDescent="0.3">
      <c r="P914739" s="83"/>
    </row>
    <row r="914740" spans="16:16" x14ac:dyDescent="0.3">
      <c r="P914740" s="83"/>
    </row>
    <row r="914741" spans="16:16" x14ac:dyDescent="0.3">
      <c r="P914741" s="83"/>
    </row>
    <row r="914742" spans="16:16" x14ac:dyDescent="0.3">
      <c r="P914742" s="83"/>
    </row>
    <row r="914743" spans="16:16" x14ac:dyDescent="0.3">
      <c r="P914743" s="83"/>
    </row>
    <row r="914744" spans="16:16" x14ac:dyDescent="0.3">
      <c r="P914744" s="83"/>
    </row>
    <row r="914745" spans="16:16" x14ac:dyDescent="0.3">
      <c r="P914745" s="83"/>
    </row>
    <row r="914746" spans="16:16" x14ac:dyDescent="0.3">
      <c r="P914746" s="83"/>
    </row>
    <row r="914747" spans="16:16" x14ac:dyDescent="0.3">
      <c r="P914747" s="83"/>
    </row>
    <row r="914748" spans="16:16" x14ac:dyDescent="0.3">
      <c r="P914748" s="83"/>
    </row>
    <row r="914749" spans="16:16" x14ac:dyDescent="0.3">
      <c r="P914749" s="83"/>
    </row>
    <row r="914750" spans="16:16" x14ac:dyDescent="0.3">
      <c r="P914750" s="83"/>
    </row>
    <row r="914751" spans="16:16" x14ac:dyDescent="0.3">
      <c r="P914751" s="83"/>
    </row>
    <row r="914752" spans="16:16" x14ac:dyDescent="0.3">
      <c r="P914752" s="83"/>
    </row>
    <row r="914753" spans="16:16" x14ac:dyDescent="0.3">
      <c r="P914753" s="83"/>
    </row>
    <row r="914754" spans="16:16" x14ac:dyDescent="0.3">
      <c r="P914754" s="83"/>
    </row>
    <row r="914755" spans="16:16" x14ac:dyDescent="0.3">
      <c r="P914755" s="83"/>
    </row>
    <row r="914756" spans="16:16" x14ac:dyDescent="0.3">
      <c r="P914756" s="83"/>
    </row>
    <row r="914757" spans="16:16" x14ac:dyDescent="0.3">
      <c r="P914757" s="83"/>
    </row>
    <row r="914758" spans="16:16" x14ac:dyDescent="0.3">
      <c r="P914758" s="83"/>
    </row>
    <row r="914759" spans="16:16" x14ac:dyDescent="0.3">
      <c r="P914759" s="83"/>
    </row>
    <row r="914760" spans="16:16" x14ac:dyDescent="0.3">
      <c r="P914760" s="83"/>
    </row>
    <row r="914761" spans="16:16" x14ac:dyDescent="0.3">
      <c r="P914761" s="83"/>
    </row>
    <row r="914762" spans="16:16" x14ac:dyDescent="0.3">
      <c r="P914762" s="83"/>
    </row>
    <row r="914763" spans="16:16" x14ac:dyDescent="0.3">
      <c r="P914763" s="83"/>
    </row>
    <row r="914764" spans="16:16" x14ac:dyDescent="0.3">
      <c r="P914764" s="83"/>
    </row>
    <row r="914765" spans="16:16" x14ac:dyDescent="0.3">
      <c r="P914765" s="83"/>
    </row>
    <row r="914766" spans="16:16" x14ac:dyDescent="0.3">
      <c r="P914766" s="83"/>
    </row>
    <row r="914767" spans="16:16" x14ac:dyDescent="0.3">
      <c r="P914767" s="83"/>
    </row>
    <row r="914768" spans="16:16" x14ac:dyDescent="0.3">
      <c r="P914768" s="83"/>
    </row>
    <row r="914769" spans="16:16" x14ac:dyDescent="0.3">
      <c r="P914769" s="83"/>
    </row>
    <row r="914770" spans="16:16" x14ac:dyDescent="0.3">
      <c r="P914770" s="83"/>
    </row>
    <row r="914771" spans="16:16" x14ac:dyDescent="0.3">
      <c r="P914771" s="83"/>
    </row>
    <row r="914772" spans="16:16" x14ac:dyDescent="0.3">
      <c r="P914772" s="83"/>
    </row>
    <row r="914773" spans="16:16" x14ac:dyDescent="0.3">
      <c r="P914773" s="83"/>
    </row>
    <row r="914774" spans="16:16" x14ac:dyDescent="0.3">
      <c r="P914774" s="83"/>
    </row>
    <row r="914775" spans="16:16" x14ac:dyDescent="0.3">
      <c r="P914775" s="83"/>
    </row>
    <row r="914776" spans="16:16" x14ac:dyDescent="0.3">
      <c r="P914776" s="83"/>
    </row>
    <row r="914777" spans="16:16" x14ac:dyDescent="0.3">
      <c r="P914777" s="83"/>
    </row>
    <row r="914778" spans="16:16" x14ac:dyDescent="0.3">
      <c r="P914778" s="83"/>
    </row>
    <row r="914779" spans="16:16" x14ac:dyDescent="0.3">
      <c r="P914779" s="83"/>
    </row>
    <row r="914780" spans="16:16" x14ac:dyDescent="0.3">
      <c r="P914780" s="83"/>
    </row>
    <row r="914781" spans="16:16" x14ac:dyDescent="0.3">
      <c r="P914781" s="83"/>
    </row>
    <row r="914782" spans="16:16" x14ac:dyDescent="0.3">
      <c r="P914782" s="83"/>
    </row>
    <row r="914783" spans="16:16" x14ac:dyDescent="0.3">
      <c r="P914783" s="83"/>
    </row>
    <row r="914784" spans="16:16" x14ac:dyDescent="0.3">
      <c r="P914784" s="83"/>
    </row>
    <row r="914785" spans="16:16" x14ac:dyDescent="0.3">
      <c r="P914785" s="83"/>
    </row>
    <row r="914786" spans="16:16" x14ac:dyDescent="0.3">
      <c r="P914786" s="83"/>
    </row>
    <row r="914787" spans="16:16" x14ac:dyDescent="0.3">
      <c r="P914787" s="83"/>
    </row>
    <row r="914788" spans="16:16" x14ac:dyDescent="0.3">
      <c r="P914788" s="83"/>
    </row>
    <row r="914789" spans="16:16" x14ac:dyDescent="0.3">
      <c r="P914789" s="83"/>
    </row>
    <row r="914790" spans="16:16" x14ac:dyDescent="0.3">
      <c r="P914790" s="83"/>
    </row>
    <row r="914791" spans="16:16" x14ac:dyDescent="0.3">
      <c r="P914791" s="83"/>
    </row>
    <row r="914792" spans="16:16" x14ac:dyDescent="0.3">
      <c r="P914792" s="83"/>
    </row>
    <row r="914793" spans="16:16" x14ac:dyDescent="0.3">
      <c r="P914793" s="83"/>
    </row>
    <row r="914794" spans="16:16" x14ac:dyDescent="0.3">
      <c r="P914794" s="83"/>
    </row>
    <row r="914795" spans="16:16" x14ac:dyDescent="0.3">
      <c r="P914795" s="83"/>
    </row>
    <row r="914796" spans="16:16" x14ac:dyDescent="0.3">
      <c r="P914796" s="83"/>
    </row>
    <row r="914797" spans="16:16" x14ac:dyDescent="0.3">
      <c r="P914797" s="83"/>
    </row>
    <row r="914798" spans="16:16" x14ac:dyDescent="0.3">
      <c r="P914798" s="83"/>
    </row>
    <row r="914799" spans="16:16" x14ac:dyDescent="0.3">
      <c r="P914799" s="83"/>
    </row>
    <row r="914800" spans="16:16" x14ac:dyDescent="0.3">
      <c r="P914800" s="83"/>
    </row>
    <row r="914801" spans="16:16" x14ac:dyDescent="0.3">
      <c r="P914801" s="83"/>
    </row>
    <row r="914802" spans="16:16" x14ac:dyDescent="0.3">
      <c r="P914802" s="83"/>
    </row>
    <row r="914803" spans="16:16" x14ac:dyDescent="0.3">
      <c r="P914803" s="83"/>
    </row>
    <row r="914804" spans="16:16" x14ac:dyDescent="0.3">
      <c r="P914804" s="83"/>
    </row>
    <row r="914805" spans="16:16" x14ac:dyDescent="0.3">
      <c r="P914805" s="83"/>
    </row>
    <row r="914806" spans="16:16" x14ac:dyDescent="0.3">
      <c r="P914806" s="83"/>
    </row>
    <row r="914807" spans="16:16" x14ac:dyDescent="0.3">
      <c r="P914807" s="83"/>
    </row>
    <row r="914808" spans="16:16" x14ac:dyDescent="0.3">
      <c r="P914808" s="83"/>
    </row>
    <row r="914809" spans="16:16" x14ac:dyDescent="0.3">
      <c r="P914809" s="83"/>
    </row>
    <row r="914810" spans="16:16" x14ac:dyDescent="0.3">
      <c r="P914810" s="83"/>
    </row>
    <row r="914811" spans="16:16" x14ac:dyDescent="0.3">
      <c r="P914811" s="83"/>
    </row>
    <row r="914812" spans="16:16" x14ac:dyDescent="0.3">
      <c r="P914812" s="83"/>
    </row>
    <row r="914813" spans="16:16" x14ac:dyDescent="0.3">
      <c r="P914813" s="83"/>
    </row>
    <row r="914814" spans="16:16" x14ac:dyDescent="0.3">
      <c r="P914814" s="83"/>
    </row>
    <row r="914815" spans="16:16" x14ac:dyDescent="0.3">
      <c r="P914815" s="83"/>
    </row>
    <row r="914816" spans="16:16" x14ac:dyDescent="0.3">
      <c r="P914816" s="83"/>
    </row>
    <row r="914817" spans="16:16" x14ac:dyDescent="0.3">
      <c r="P914817" s="83"/>
    </row>
    <row r="914818" spans="16:16" x14ac:dyDescent="0.3">
      <c r="P914818" s="83"/>
    </row>
    <row r="914819" spans="16:16" x14ac:dyDescent="0.3">
      <c r="P914819" s="83"/>
    </row>
    <row r="914820" spans="16:16" x14ac:dyDescent="0.3">
      <c r="P914820" s="83"/>
    </row>
    <row r="914821" spans="16:16" x14ac:dyDescent="0.3">
      <c r="P914821" s="83"/>
    </row>
    <row r="914822" spans="16:16" x14ac:dyDescent="0.3">
      <c r="P914822" s="83"/>
    </row>
    <row r="914823" spans="16:16" x14ac:dyDescent="0.3">
      <c r="P914823" s="83"/>
    </row>
    <row r="914824" spans="16:16" x14ac:dyDescent="0.3">
      <c r="P914824" s="83"/>
    </row>
    <row r="914825" spans="16:16" x14ac:dyDescent="0.3">
      <c r="P914825" s="83"/>
    </row>
    <row r="914826" spans="16:16" x14ac:dyDescent="0.3">
      <c r="P914826" s="83"/>
    </row>
    <row r="914827" spans="16:16" x14ac:dyDescent="0.3">
      <c r="P914827" s="83"/>
    </row>
    <row r="914828" spans="16:16" x14ac:dyDescent="0.3">
      <c r="P914828" s="83"/>
    </row>
    <row r="914829" spans="16:16" x14ac:dyDescent="0.3">
      <c r="P914829" s="83"/>
    </row>
    <row r="914830" spans="16:16" x14ac:dyDescent="0.3">
      <c r="P914830" s="83"/>
    </row>
    <row r="914831" spans="16:16" x14ac:dyDescent="0.3">
      <c r="P914831" s="83"/>
    </row>
    <row r="914832" spans="16:16" x14ac:dyDescent="0.3">
      <c r="P914832" s="83"/>
    </row>
    <row r="914833" spans="16:16" x14ac:dyDescent="0.3">
      <c r="P914833" s="83"/>
    </row>
    <row r="914834" spans="16:16" x14ac:dyDescent="0.3">
      <c r="P914834" s="83"/>
    </row>
    <row r="914835" spans="16:16" x14ac:dyDescent="0.3">
      <c r="P914835" s="83"/>
    </row>
    <row r="914836" spans="16:16" x14ac:dyDescent="0.3">
      <c r="P914836" s="83"/>
    </row>
    <row r="914837" spans="16:16" x14ac:dyDescent="0.3">
      <c r="P914837" s="83"/>
    </row>
    <row r="914838" spans="16:16" x14ac:dyDescent="0.3">
      <c r="P914838" s="83"/>
    </row>
    <row r="914839" spans="16:16" x14ac:dyDescent="0.3">
      <c r="P914839" s="83"/>
    </row>
    <row r="914840" spans="16:16" x14ac:dyDescent="0.3">
      <c r="P914840" s="83"/>
    </row>
    <row r="914841" spans="16:16" x14ac:dyDescent="0.3">
      <c r="P914841" s="83"/>
    </row>
    <row r="914842" spans="16:16" x14ac:dyDescent="0.3">
      <c r="P914842" s="83"/>
    </row>
    <row r="914843" spans="16:16" x14ac:dyDescent="0.3">
      <c r="P914843" s="83"/>
    </row>
    <row r="914844" spans="16:16" x14ac:dyDescent="0.3">
      <c r="P914844" s="83"/>
    </row>
    <row r="914845" spans="16:16" x14ac:dyDescent="0.3">
      <c r="P914845" s="83"/>
    </row>
    <row r="914846" spans="16:16" x14ac:dyDescent="0.3">
      <c r="P914846" s="83"/>
    </row>
    <row r="914847" spans="16:16" x14ac:dyDescent="0.3">
      <c r="P914847" s="83"/>
    </row>
    <row r="914848" spans="16:16" x14ac:dyDescent="0.3">
      <c r="P914848" s="83"/>
    </row>
    <row r="914849" spans="16:16" x14ac:dyDescent="0.3">
      <c r="P914849" s="83"/>
    </row>
    <row r="914850" spans="16:16" x14ac:dyDescent="0.3">
      <c r="P914850" s="83"/>
    </row>
    <row r="914851" spans="16:16" x14ac:dyDescent="0.3">
      <c r="P914851" s="83"/>
    </row>
    <row r="914852" spans="16:16" x14ac:dyDescent="0.3">
      <c r="P914852" s="83"/>
    </row>
    <row r="914853" spans="16:16" x14ac:dyDescent="0.3">
      <c r="P914853" s="83"/>
    </row>
    <row r="914854" spans="16:16" x14ac:dyDescent="0.3">
      <c r="P914854" s="83"/>
    </row>
    <row r="914855" spans="16:16" x14ac:dyDescent="0.3">
      <c r="P914855" s="83"/>
    </row>
    <row r="914856" spans="16:16" x14ac:dyDescent="0.3">
      <c r="P914856" s="83"/>
    </row>
    <row r="914857" spans="16:16" x14ac:dyDescent="0.3">
      <c r="P914857" s="83"/>
    </row>
    <row r="914858" spans="16:16" x14ac:dyDescent="0.3">
      <c r="P914858" s="83"/>
    </row>
    <row r="914859" spans="16:16" x14ac:dyDescent="0.3">
      <c r="P914859" s="83"/>
    </row>
    <row r="914860" spans="16:16" x14ac:dyDescent="0.3">
      <c r="P914860" s="83"/>
    </row>
    <row r="914861" spans="16:16" x14ac:dyDescent="0.3">
      <c r="P914861" s="83"/>
    </row>
    <row r="914862" spans="16:16" x14ac:dyDescent="0.3">
      <c r="P914862" s="83"/>
    </row>
    <row r="914863" spans="16:16" x14ac:dyDescent="0.3">
      <c r="P914863" s="83"/>
    </row>
    <row r="914864" spans="16:16" x14ac:dyDescent="0.3">
      <c r="P914864" s="83"/>
    </row>
    <row r="914865" spans="16:16" x14ac:dyDescent="0.3">
      <c r="P914865" s="83"/>
    </row>
    <row r="914866" spans="16:16" x14ac:dyDescent="0.3">
      <c r="P914866" s="83"/>
    </row>
    <row r="914867" spans="16:16" x14ac:dyDescent="0.3">
      <c r="P914867" s="83"/>
    </row>
    <row r="914868" spans="16:16" x14ac:dyDescent="0.3">
      <c r="P914868" s="83"/>
    </row>
    <row r="914869" spans="16:16" x14ac:dyDescent="0.3">
      <c r="P914869" s="83"/>
    </row>
    <row r="914870" spans="16:16" x14ac:dyDescent="0.3">
      <c r="P914870" s="83"/>
    </row>
    <row r="914871" spans="16:16" x14ac:dyDescent="0.3">
      <c r="P914871" s="83"/>
    </row>
    <row r="914872" spans="16:16" x14ac:dyDescent="0.3">
      <c r="P914872" s="83"/>
    </row>
    <row r="914873" spans="16:16" x14ac:dyDescent="0.3">
      <c r="P914873" s="83"/>
    </row>
    <row r="914874" spans="16:16" x14ac:dyDescent="0.3">
      <c r="P914874" s="83"/>
    </row>
    <row r="914875" spans="16:16" x14ac:dyDescent="0.3">
      <c r="P914875" s="83"/>
    </row>
    <row r="914876" spans="16:16" x14ac:dyDescent="0.3">
      <c r="P914876" s="83"/>
    </row>
    <row r="914877" spans="16:16" x14ac:dyDescent="0.3">
      <c r="P914877" s="83"/>
    </row>
    <row r="914878" spans="16:16" x14ac:dyDescent="0.3">
      <c r="P914878" s="83"/>
    </row>
    <row r="914879" spans="16:16" x14ac:dyDescent="0.3">
      <c r="P914879" s="83"/>
    </row>
    <row r="914880" spans="16:16" x14ac:dyDescent="0.3">
      <c r="P914880" s="83"/>
    </row>
    <row r="914881" spans="16:16" x14ac:dyDescent="0.3">
      <c r="P914881" s="83"/>
    </row>
    <row r="914882" spans="16:16" x14ac:dyDescent="0.3">
      <c r="P914882" s="83"/>
    </row>
    <row r="914883" spans="16:16" x14ac:dyDescent="0.3">
      <c r="P914883" s="83"/>
    </row>
    <row r="914884" spans="16:16" x14ac:dyDescent="0.3">
      <c r="P914884" s="83"/>
    </row>
    <row r="914885" spans="16:16" x14ac:dyDescent="0.3">
      <c r="P914885" s="83"/>
    </row>
    <row r="914886" spans="16:16" x14ac:dyDescent="0.3">
      <c r="P914886" s="83"/>
    </row>
    <row r="914887" spans="16:16" x14ac:dyDescent="0.3">
      <c r="P914887" s="83"/>
    </row>
    <row r="914888" spans="16:16" x14ac:dyDescent="0.3">
      <c r="P914888" s="83"/>
    </row>
    <row r="914889" spans="16:16" x14ac:dyDescent="0.3">
      <c r="P914889" s="83"/>
    </row>
    <row r="914890" spans="16:16" x14ac:dyDescent="0.3">
      <c r="P914890" s="83"/>
    </row>
    <row r="914891" spans="16:16" x14ac:dyDescent="0.3">
      <c r="P914891" s="83"/>
    </row>
    <row r="914892" spans="16:16" x14ac:dyDescent="0.3">
      <c r="P914892" s="83"/>
    </row>
    <row r="914893" spans="16:16" x14ac:dyDescent="0.3">
      <c r="P914893" s="83"/>
    </row>
    <row r="914894" spans="16:16" x14ac:dyDescent="0.3">
      <c r="P914894" s="83"/>
    </row>
    <row r="914895" spans="16:16" x14ac:dyDescent="0.3">
      <c r="P914895" s="83"/>
    </row>
    <row r="914896" spans="16:16" x14ac:dyDescent="0.3">
      <c r="P914896" s="83"/>
    </row>
    <row r="914897" spans="16:16" x14ac:dyDescent="0.3">
      <c r="P914897" s="83"/>
    </row>
    <row r="914898" spans="16:16" x14ac:dyDescent="0.3">
      <c r="P914898" s="83"/>
    </row>
    <row r="914899" spans="16:16" x14ac:dyDescent="0.3">
      <c r="P914899" s="83"/>
    </row>
    <row r="914900" spans="16:16" x14ac:dyDescent="0.3">
      <c r="P914900" s="83"/>
    </row>
    <row r="914901" spans="16:16" x14ac:dyDescent="0.3">
      <c r="P914901" s="83"/>
    </row>
    <row r="914902" spans="16:16" x14ac:dyDescent="0.3">
      <c r="P914902" s="83"/>
    </row>
    <row r="914903" spans="16:16" x14ac:dyDescent="0.3">
      <c r="P914903" s="83"/>
    </row>
    <row r="914904" spans="16:16" x14ac:dyDescent="0.3">
      <c r="P914904" s="83"/>
    </row>
    <row r="914905" spans="16:16" x14ac:dyDescent="0.3">
      <c r="P914905" s="83"/>
    </row>
    <row r="914906" spans="16:16" x14ac:dyDescent="0.3">
      <c r="P914906" s="83"/>
    </row>
    <row r="914907" spans="16:16" x14ac:dyDescent="0.3">
      <c r="P914907" s="83"/>
    </row>
    <row r="914908" spans="16:16" x14ac:dyDescent="0.3">
      <c r="P914908" s="83"/>
    </row>
    <row r="914909" spans="16:16" x14ac:dyDescent="0.3">
      <c r="P914909" s="83"/>
    </row>
    <row r="914910" spans="16:16" x14ac:dyDescent="0.3">
      <c r="P914910" s="83"/>
    </row>
    <row r="914911" spans="16:16" x14ac:dyDescent="0.3">
      <c r="P914911" s="83"/>
    </row>
    <row r="914912" spans="16:16" x14ac:dyDescent="0.3">
      <c r="P914912" s="83"/>
    </row>
    <row r="914913" spans="16:16" x14ac:dyDescent="0.3">
      <c r="P914913" s="83"/>
    </row>
    <row r="914914" spans="16:16" x14ac:dyDescent="0.3">
      <c r="P914914" s="83"/>
    </row>
    <row r="914915" spans="16:16" x14ac:dyDescent="0.3">
      <c r="P914915" s="83"/>
    </row>
    <row r="914916" spans="16:16" x14ac:dyDescent="0.3">
      <c r="P914916" s="83"/>
    </row>
    <row r="914917" spans="16:16" x14ac:dyDescent="0.3">
      <c r="P914917" s="83"/>
    </row>
    <row r="914918" spans="16:16" x14ac:dyDescent="0.3">
      <c r="P914918" s="83"/>
    </row>
    <row r="914919" spans="16:16" x14ac:dyDescent="0.3">
      <c r="P914919" s="83"/>
    </row>
    <row r="914920" spans="16:16" x14ac:dyDescent="0.3">
      <c r="P914920" s="83"/>
    </row>
    <row r="914921" spans="16:16" x14ac:dyDescent="0.3">
      <c r="P914921" s="83"/>
    </row>
    <row r="914922" spans="16:16" x14ac:dyDescent="0.3">
      <c r="P914922" s="83"/>
    </row>
    <row r="914923" spans="16:16" x14ac:dyDescent="0.3">
      <c r="P914923" s="83"/>
    </row>
    <row r="914924" spans="16:16" x14ac:dyDescent="0.3">
      <c r="P914924" s="83"/>
    </row>
    <row r="914925" spans="16:16" x14ac:dyDescent="0.3">
      <c r="P914925" s="83"/>
    </row>
    <row r="914926" spans="16:16" x14ac:dyDescent="0.3">
      <c r="P914926" s="83"/>
    </row>
    <row r="914927" spans="16:16" x14ac:dyDescent="0.3">
      <c r="P914927" s="83"/>
    </row>
    <row r="914928" spans="16:16" x14ac:dyDescent="0.3">
      <c r="P914928" s="83"/>
    </row>
    <row r="914929" spans="16:16" x14ac:dyDescent="0.3">
      <c r="P914929" s="83"/>
    </row>
    <row r="914930" spans="16:16" x14ac:dyDescent="0.3">
      <c r="P914930" s="83"/>
    </row>
    <row r="914931" spans="16:16" x14ac:dyDescent="0.3">
      <c r="P914931" s="83"/>
    </row>
    <row r="914932" spans="16:16" x14ac:dyDescent="0.3">
      <c r="P914932" s="83"/>
    </row>
    <row r="914933" spans="16:16" x14ac:dyDescent="0.3">
      <c r="P914933" s="83"/>
    </row>
    <row r="914934" spans="16:16" x14ac:dyDescent="0.3">
      <c r="P914934" s="83"/>
    </row>
    <row r="914935" spans="16:16" x14ac:dyDescent="0.3">
      <c r="P914935" s="83"/>
    </row>
    <row r="914936" spans="16:16" x14ac:dyDescent="0.3">
      <c r="P914936" s="83"/>
    </row>
    <row r="914937" spans="16:16" x14ac:dyDescent="0.3">
      <c r="P914937" s="83"/>
    </row>
    <row r="914938" spans="16:16" x14ac:dyDescent="0.3">
      <c r="P914938" s="83"/>
    </row>
    <row r="914939" spans="16:16" x14ac:dyDescent="0.3">
      <c r="P914939" s="83"/>
    </row>
    <row r="914940" spans="16:16" x14ac:dyDescent="0.3">
      <c r="P914940" s="83"/>
    </row>
    <row r="914941" spans="16:16" x14ac:dyDescent="0.3">
      <c r="P914941" s="83"/>
    </row>
    <row r="914942" spans="16:16" x14ac:dyDescent="0.3">
      <c r="P914942" s="83"/>
    </row>
    <row r="914943" spans="16:16" x14ac:dyDescent="0.3">
      <c r="P914943" s="83"/>
    </row>
    <row r="914944" spans="16:16" x14ac:dyDescent="0.3">
      <c r="P914944" s="83"/>
    </row>
    <row r="914945" spans="16:16" x14ac:dyDescent="0.3">
      <c r="P914945" s="83"/>
    </row>
    <row r="914946" spans="16:16" x14ac:dyDescent="0.3">
      <c r="P914946" s="83"/>
    </row>
    <row r="914947" spans="16:16" x14ac:dyDescent="0.3">
      <c r="P914947" s="83"/>
    </row>
    <row r="914948" spans="16:16" x14ac:dyDescent="0.3">
      <c r="P914948" s="83"/>
    </row>
    <row r="914949" spans="16:16" x14ac:dyDescent="0.3">
      <c r="P914949" s="83"/>
    </row>
    <row r="914950" spans="16:16" x14ac:dyDescent="0.3">
      <c r="P914950" s="83"/>
    </row>
    <row r="914951" spans="16:16" x14ac:dyDescent="0.3">
      <c r="P914951" s="83"/>
    </row>
    <row r="914952" spans="16:16" x14ac:dyDescent="0.3">
      <c r="P914952" s="83"/>
    </row>
    <row r="914953" spans="16:16" x14ac:dyDescent="0.3">
      <c r="P914953" s="83"/>
    </row>
    <row r="914954" spans="16:16" x14ac:dyDescent="0.3">
      <c r="P914954" s="83"/>
    </row>
    <row r="914955" spans="16:16" x14ac:dyDescent="0.3">
      <c r="P914955" s="83"/>
    </row>
    <row r="914956" spans="16:16" x14ac:dyDescent="0.3">
      <c r="P914956" s="83"/>
    </row>
    <row r="914957" spans="16:16" x14ac:dyDescent="0.3">
      <c r="P914957" s="83"/>
    </row>
    <row r="914958" spans="16:16" x14ac:dyDescent="0.3">
      <c r="P914958" s="83"/>
    </row>
    <row r="914959" spans="16:16" x14ac:dyDescent="0.3">
      <c r="P914959" s="83"/>
    </row>
    <row r="914960" spans="16:16" x14ac:dyDescent="0.3">
      <c r="P914960" s="83"/>
    </row>
    <row r="914961" spans="16:16" x14ac:dyDescent="0.3">
      <c r="P914961" s="83"/>
    </row>
    <row r="914962" spans="16:16" x14ac:dyDescent="0.3">
      <c r="P914962" s="83"/>
    </row>
    <row r="914963" spans="16:16" x14ac:dyDescent="0.3">
      <c r="P914963" s="83"/>
    </row>
    <row r="914964" spans="16:16" x14ac:dyDescent="0.3">
      <c r="P914964" s="83"/>
    </row>
    <row r="914965" spans="16:16" x14ac:dyDescent="0.3">
      <c r="P914965" s="83"/>
    </row>
    <row r="914966" spans="16:16" x14ac:dyDescent="0.3">
      <c r="P914966" s="83"/>
    </row>
    <row r="914967" spans="16:16" x14ac:dyDescent="0.3">
      <c r="P914967" s="83"/>
    </row>
    <row r="914968" spans="16:16" x14ac:dyDescent="0.3">
      <c r="P914968" s="83"/>
    </row>
    <row r="914969" spans="16:16" x14ac:dyDescent="0.3">
      <c r="P914969" s="83"/>
    </row>
    <row r="914970" spans="16:16" x14ac:dyDescent="0.3">
      <c r="P914970" s="83"/>
    </row>
    <row r="914971" spans="16:16" x14ac:dyDescent="0.3">
      <c r="P914971" s="83"/>
    </row>
    <row r="914972" spans="16:16" x14ac:dyDescent="0.3">
      <c r="P914972" s="83"/>
    </row>
    <row r="914973" spans="16:16" x14ac:dyDescent="0.3">
      <c r="P914973" s="83"/>
    </row>
    <row r="914974" spans="16:16" x14ac:dyDescent="0.3">
      <c r="P914974" s="83"/>
    </row>
    <row r="914975" spans="16:16" x14ac:dyDescent="0.3">
      <c r="P914975" s="83"/>
    </row>
    <row r="914976" spans="16:16" x14ac:dyDescent="0.3">
      <c r="P914976" s="83"/>
    </row>
    <row r="914977" spans="16:16" x14ac:dyDescent="0.3">
      <c r="P914977" s="83"/>
    </row>
    <row r="914978" spans="16:16" x14ac:dyDescent="0.3">
      <c r="P914978" s="83"/>
    </row>
    <row r="914979" spans="16:16" x14ac:dyDescent="0.3">
      <c r="P914979" s="83"/>
    </row>
    <row r="914980" spans="16:16" x14ac:dyDescent="0.3">
      <c r="P914980" s="83"/>
    </row>
    <row r="914981" spans="16:16" x14ac:dyDescent="0.3">
      <c r="P914981" s="83"/>
    </row>
    <row r="914982" spans="16:16" x14ac:dyDescent="0.3">
      <c r="P914982" s="83"/>
    </row>
    <row r="914983" spans="16:16" x14ac:dyDescent="0.3">
      <c r="P914983" s="83"/>
    </row>
    <row r="914984" spans="16:16" x14ac:dyDescent="0.3">
      <c r="P914984" s="83"/>
    </row>
    <row r="914985" spans="16:16" x14ac:dyDescent="0.3">
      <c r="P914985" s="83"/>
    </row>
    <row r="914986" spans="16:16" x14ac:dyDescent="0.3">
      <c r="P914986" s="83"/>
    </row>
    <row r="914987" spans="16:16" x14ac:dyDescent="0.3">
      <c r="P914987" s="83"/>
    </row>
    <row r="914988" spans="16:16" x14ac:dyDescent="0.3">
      <c r="P914988" s="83"/>
    </row>
    <row r="914989" spans="16:16" x14ac:dyDescent="0.3">
      <c r="P914989" s="83"/>
    </row>
    <row r="914990" spans="16:16" x14ac:dyDescent="0.3">
      <c r="P914990" s="83"/>
    </row>
    <row r="914991" spans="16:16" x14ac:dyDescent="0.3">
      <c r="P914991" s="83"/>
    </row>
    <row r="914992" spans="16:16" x14ac:dyDescent="0.3">
      <c r="P914992" s="83"/>
    </row>
    <row r="914993" spans="16:16" x14ac:dyDescent="0.3">
      <c r="P914993" s="83"/>
    </row>
    <row r="914994" spans="16:16" x14ac:dyDescent="0.3">
      <c r="P914994" s="83"/>
    </row>
    <row r="914995" spans="16:16" x14ac:dyDescent="0.3">
      <c r="P914995" s="83"/>
    </row>
    <row r="914996" spans="16:16" x14ac:dyDescent="0.3">
      <c r="P914996" s="83"/>
    </row>
    <row r="914997" spans="16:16" x14ac:dyDescent="0.3">
      <c r="P914997" s="83"/>
    </row>
    <row r="914998" spans="16:16" x14ac:dyDescent="0.3">
      <c r="P914998" s="83"/>
    </row>
    <row r="914999" spans="16:16" x14ac:dyDescent="0.3">
      <c r="P914999" s="83"/>
    </row>
    <row r="915000" spans="16:16" x14ac:dyDescent="0.3">
      <c r="P915000" s="83"/>
    </row>
    <row r="915001" spans="16:16" x14ac:dyDescent="0.3">
      <c r="P915001" s="83"/>
    </row>
    <row r="915002" spans="16:16" x14ac:dyDescent="0.3">
      <c r="P915002" s="83"/>
    </row>
    <row r="915003" spans="16:16" x14ac:dyDescent="0.3">
      <c r="P915003" s="83"/>
    </row>
    <row r="915004" spans="16:16" x14ac:dyDescent="0.3">
      <c r="P915004" s="83"/>
    </row>
    <row r="915005" spans="16:16" x14ac:dyDescent="0.3">
      <c r="P915005" s="83"/>
    </row>
    <row r="915006" spans="16:16" x14ac:dyDescent="0.3">
      <c r="P915006" s="83"/>
    </row>
    <row r="915007" spans="16:16" x14ac:dyDescent="0.3">
      <c r="P915007" s="83"/>
    </row>
    <row r="915008" spans="16:16" x14ac:dyDescent="0.3">
      <c r="P915008" s="83"/>
    </row>
    <row r="915009" spans="16:16" x14ac:dyDescent="0.3">
      <c r="P915009" s="83"/>
    </row>
    <row r="915010" spans="16:16" x14ac:dyDescent="0.3">
      <c r="P915010" s="83"/>
    </row>
    <row r="915011" spans="16:16" x14ac:dyDescent="0.3">
      <c r="P915011" s="83"/>
    </row>
    <row r="915012" spans="16:16" x14ac:dyDescent="0.3">
      <c r="P915012" s="83"/>
    </row>
    <row r="915013" spans="16:16" x14ac:dyDescent="0.3">
      <c r="P915013" s="83"/>
    </row>
    <row r="915014" spans="16:16" x14ac:dyDescent="0.3">
      <c r="P915014" s="83"/>
    </row>
    <row r="915015" spans="16:16" x14ac:dyDescent="0.3">
      <c r="P915015" s="83"/>
    </row>
    <row r="915016" spans="16:16" x14ac:dyDescent="0.3">
      <c r="P915016" s="83"/>
    </row>
    <row r="915017" spans="16:16" x14ac:dyDescent="0.3">
      <c r="P915017" s="83"/>
    </row>
    <row r="915018" spans="16:16" x14ac:dyDescent="0.3">
      <c r="P915018" s="83"/>
    </row>
    <row r="915019" spans="16:16" x14ac:dyDescent="0.3">
      <c r="P915019" s="83"/>
    </row>
    <row r="915020" spans="16:16" x14ac:dyDescent="0.3">
      <c r="P915020" s="83"/>
    </row>
    <row r="915021" spans="16:16" x14ac:dyDescent="0.3">
      <c r="P915021" s="83"/>
    </row>
    <row r="915022" spans="16:16" x14ac:dyDescent="0.3">
      <c r="P915022" s="83"/>
    </row>
    <row r="915023" spans="16:16" x14ac:dyDescent="0.3">
      <c r="P915023" s="83"/>
    </row>
    <row r="915024" spans="16:16" x14ac:dyDescent="0.3">
      <c r="P915024" s="83"/>
    </row>
    <row r="915025" spans="16:16" x14ac:dyDescent="0.3">
      <c r="P915025" s="83"/>
    </row>
    <row r="915026" spans="16:16" x14ac:dyDescent="0.3">
      <c r="P915026" s="83"/>
    </row>
    <row r="915027" spans="16:16" x14ac:dyDescent="0.3">
      <c r="P915027" s="83"/>
    </row>
    <row r="915028" spans="16:16" x14ac:dyDescent="0.3">
      <c r="P915028" s="83"/>
    </row>
    <row r="915029" spans="16:16" x14ac:dyDescent="0.3">
      <c r="P915029" s="83"/>
    </row>
    <row r="915030" spans="16:16" x14ac:dyDescent="0.3">
      <c r="P915030" s="83"/>
    </row>
    <row r="915031" spans="16:16" x14ac:dyDescent="0.3">
      <c r="P915031" s="83"/>
    </row>
    <row r="915032" spans="16:16" x14ac:dyDescent="0.3">
      <c r="P915032" s="83"/>
    </row>
    <row r="915033" spans="16:16" x14ac:dyDescent="0.3">
      <c r="P915033" s="83"/>
    </row>
    <row r="915034" spans="16:16" x14ac:dyDescent="0.3">
      <c r="P915034" s="83"/>
    </row>
    <row r="915035" spans="16:16" x14ac:dyDescent="0.3">
      <c r="P915035" s="83"/>
    </row>
    <row r="915036" spans="16:16" x14ac:dyDescent="0.3">
      <c r="P915036" s="83"/>
    </row>
    <row r="915037" spans="16:16" x14ac:dyDescent="0.3">
      <c r="P915037" s="83"/>
    </row>
    <row r="915038" spans="16:16" x14ac:dyDescent="0.3">
      <c r="P915038" s="83"/>
    </row>
    <row r="915039" spans="16:16" x14ac:dyDescent="0.3">
      <c r="P915039" s="83"/>
    </row>
    <row r="915040" spans="16:16" x14ac:dyDescent="0.3">
      <c r="P915040" s="83"/>
    </row>
    <row r="915041" spans="16:16" x14ac:dyDescent="0.3">
      <c r="P915041" s="83"/>
    </row>
    <row r="915042" spans="16:16" x14ac:dyDescent="0.3">
      <c r="P915042" s="83"/>
    </row>
    <row r="915043" spans="16:16" x14ac:dyDescent="0.3">
      <c r="P915043" s="83"/>
    </row>
    <row r="915044" spans="16:16" x14ac:dyDescent="0.3">
      <c r="P915044" s="83"/>
    </row>
    <row r="915045" spans="16:16" x14ac:dyDescent="0.3">
      <c r="P915045" s="83"/>
    </row>
    <row r="915046" spans="16:16" x14ac:dyDescent="0.3">
      <c r="P915046" s="83"/>
    </row>
    <row r="915047" spans="16:16" x14ac:dyDescent="0.3">
      <c r="P915047" s="83"/>
    </row>
    <row r="915048" spans="16:16" x14ac:dyDescent="0.3">
      <c r="P915048" s="83"/>
    </row>
    <row r="915049" spans="16:16" x14ac:dyDescent="0.3">
      <c r="P915049" s="83"/>
    </row>
    <row r="915050" spans="16:16" x14ac:dyDescent="0.3">
      <c r="P915050" s="83"/>
    </row>
    <row r="915051" spans="16:16" x14ac:dyDescent="0.3">
      <c r="P915051" s="83"/>
    </row>
    <row r="915052" spans="16:16" x14ac:dyDescent="0.3">
      <c r="P915052" s="83"/>
    </row>
    <row r="915053" spans="16:16" x14ac:dyDescent="0.3">
      <c r="P915053" s="83"/>
    </row>
    <row r="915054" spans="16:16" x14ac:dyDescent="0.3">
      <c r="P915054" s="83"/>
    </row>
    <row r="915055" spans="16:16" x14ac:dyDescent="0.3">
      <c r="P915055" s="83"/>
    </row>
    <row r="915056" spans="16:16" x14ac:dyDescent="0.3">
      <c r="P915056" s="83"/>
    </row>
    <row r="915057" spans="16:16" x14ac:dyDescent="0.3">
      <c r="P915057" s="83"/>
    </row>
    <row r="915058" spans="16:16" x14ac:dyDescent="0.3">
      <c r="P915058" s="83"/>
    </row>
    <row r="915059" spans="16:16" x14ac:dyDescent="0.3">
      <c r="P915059" s="83"/>
    </row>
    <row r="915060" spans="16:16" x14ac:dyDescent="0.3">
      <c r="P915060" s="83"/>
    </row>
    <row r="915061" spans="16:16" x14ac:dyDescent="0.3">
      <c r="P915061" s="83"/>
    </row>
    <row r="915062" spans="16:16" x14ac:dyDescent="0.3">
      <c r="P915062" s="83"/>
    </row>
    <row r="915063" spans="16:16" x14ac:dyDescent="0.3">
      <c r="P915063" s="83"/>
    </row>
    <row r="915064" spans="16:16" x14ac:dyDescent="0.3">
      <c r="P915064" s="83"/>
    </row>
    <row r="915065" spans="16:16" x14ac:dyDescent="0.3">
      <c r="P915065" s="83"/>
    </row>
    <row r="915066" spans="16:16" x14ac:dyDescent="0.3">
      <c r="P915066" s="83"/>
    </row>
    <row r="915067" spans="16:16" x14ac:dyDescent="0.3">
      <c r="P915067" s="83"/>
    </row>
    <row r="915068" spans="16:16" x14ac:dyDescent="0.3">
      <c r="P915068" s="83"/>
    </row>
    <row r="915069" spans="16:16" x14ac:dyDescent="0.3">
      <c r="P915069" s="83"/>
    </row>
    <row r="915070" spans="16:16" x14ac:dyDescent="0.3">
      <c r="P915070" s="83"/>
    </row>
    <row r="915071" spans="16:16" x14ac:dyDescent="0.3">
      <c r="P915071" s="83"/>
    </row>
    <row r="915072" spans="16:16" x14ac:dyDescent="0.3">
      <c r="P915072" s="83"/>
    </row>
    <row r="915073" spans="16:16" x14ac:dyDescent="0.3">
      <c r="P915073" s="83"/>
    </row>
    <row r="915074" spans="16:16" x14ac:dyDescent="0.3">
      <c r="P915074" s="83"/>
    </row>
    <row r="915075" spans="16:16" x14ac:dyDescent="0.3">
      <c r="P915075" s="83"/>
    </row>
    <row r="915076" spans="16:16" x14ac:dyDescent="0.3">
      <c r="P915076" s="83"/>
    </row>
    <row r="915077" spans="16:16" x14ac:dyDescent="0.3">
      <c r="P915077" s="83"/>
    </row>
    <row r="915078" spans="16:16" x14ac:dyDescent="0.3">
      <c r="P915078" s="83"/>
    </row>
    <row r="915079" spans="16:16" x14ac:dyDescent="0.3">
      <c r="P915079" s="83"/>
    </row>
    <row r="915080" spans="16:16" x14ac:dyDescent="0.3">
      <c r="P915080" s="83"/>
    </row>
    <row r="915081" spans="16:16" x14ac:dyDescent="0.3">
      <c r="P915081" s="83"/>
    </row>
    <row r="915082" spans="16:16" x14ac:dyDescent="0.3">
      <c r="P915082" s="83"/>
    </row>
    <row r="915083" spans="16:16" x14ac:dyDescent="0.3">
      <c r="P915083" s="83"/>
    </row>
    <row r="915084" spans="16:16" x14ac:dyDescent="0.3">
      <c r="P915084" s="83"/>
    </row>
    <row r="915085" spans="16:16" x14ac:dyDescent="0.3">
      <c r="P915085" s="83"/>
    </row>
    <row r="915086" spans="16:16" x14ac:dyDescent="0.3">
      <c r="P915086" s="83"/>
    </row>
    <row r="915087" spans="16:16" x14ac:dyDescent="0.3">
      <c r="P915087" s="83"/>
    </row>
    <row r="915088" spans="16:16" x14ac:dyDescent="0.3">
      <c r="P915088" s="83"/>
    </row>
    <row r="915089" spans="16:16" x14ac:dyDescent="0.3">
      <c r="P915089" s="83"/>
    </row>
    <row r="915090" spans="16:16" x14ac:dyDescent="0.3">
      <c r="P915090" s="83"/>
    </row>
    <row r="915091" spans="16:16" x14ac:dyDescent="0.3">
      <c r="P915091" s="83"/>
    </row>
    <row r="915092" spans="16:16" x14ac:dyDescent="0.3">
      <c r="P915092" s="83"/>
    </row>
    <row r="915093" spans="16:16" x14ac:dyDescent="0.3">
      <c r="P915093" s="83"/>
    </row>
    <row r="915094" spans="16:16" x14ac:dyDescent="0.3">
      <c r="P915094" s="83"/>
    </row>
    <row r="915095" spans="16:16" x14ac:dyDescent="0.3">
      <c r="P915095" s="83"/>
    </row>
    <row r="915096" spans="16:16" x14ac:dyDescent="0.3">
      <c r="P915096" s="83"/>
    </row>
    <row r="915097" spans="16:16" x14ac:dyDescent="0.3">
      <c r="P915097" s="83"/>
    </row>
    <row r="915098" spans="16:16" x14ac:dyDescent="0.3">
      <c r="P915098" s="83"/>
    </row>
    <row r="915099" spans="16:16" x14ac:dyDescent="0.3">
      <c r="P915099" s="83"/>
    </row>
    <row r="915100" spans="16:16" x14ac:dyDescent="0.3">
      <c r="P915100" s="83"/>
    </row>
    <row r="915101" spans="16:16" x14ac:dyDescent="0.3">
      <c r="P915101" s="83"/>
    </row>
    <row r="915102" spans="16:16" x14ac:dyDescent="0.3">
      <c r="P915102" s="83"/>
    </row>
    <row r="915103" spans="16:16" x14ac:dyDescent="0.3">
      <c r="P915103" s="83"/>
    </row>
    <row r="915104" spans="16:16" x14ac:dyDescent="0.3">
      <c r="P915104" s="83"/>
    </row>
    <row r="915105" spans="16:16" x14ac:dyDescent="0.3">
      <c r="P915105" s="83"/>
    </row>
    <row r="915106" spans="16:16" x14ac:dyDescent="0.3">
      <c r="P915106" s="83"/>
    </row>
    <row r="915107" spans="16:16" x14ac:dyDescent="0.3">
      <c r="P915107" s="83"/>
    </row>
    <row r="915108" spans="16:16" x14ac:dyDescent="0.3">
      <c r="P915108" s="83"/>
    </row>
    <row r="915109" spans="16:16" x14ac:dyDescent="0.3">
      <c r="P915109" s="83"/>
    </row>
    <row r="915110" spans="16:16" x14ac:dyDescent="0.3">
      <c r="P915110" s="83"/>
    </row>
    <row r="915111" spans="16:16" x14ac:dyDescent="0.3">
      <c r="P915111" s="83"/>
    </row>
    <row r="915112" spans="16:16" x14ac:dyDescent="0.3">
      <c r="P915112" s="83"/>
    </row>
    <row r="915113" spans="16:16" x14ac:dyDescent="0.3">
      <c r="P915113" s="83"/>
    </row>
    <row r="915114" spans="16:16" x14ac:dyDescent="0.3">
      <c r="P915114" s="83"/>
    </row>
    <row r="915115" spans="16:16" x14ac:dyDescent="0.3">
      <c r="P915115" s="83"/>
    </row>
    <row r="915116" spans="16:16" x14ac:dyDescent="0.3">
      <c r="P915116" s="83"/>
    </row>
    <row r="915117" spans="16:16" x14ac:dyDescent="0.3">
      <c r="P915117" s="83"/>
    </row>
    <row r="915118" spans="16:16" x14ac:dyDescent="0.3">
      <c r="P915118" s="83"/>
    </row>
    <row r="915119" spans="16:16" x14ac:dyDescent="0.3">
      <c r="P915119" s="83"/>
    </row>
    <row r="915120" spans="16:16" x14ac:dyDescent="0.3">
      <c r="P915120" s="83"/>
    </row>
    <row r="915121" spans="16:16" x14ac:dyDescent="0.3">
      <c r="P915121" s="83"/>
    </row>
    <row r="915122" spans="16:16" x14ac:dyDescent="0.3">
      <c r="P915122" s="83"/>
    </row>
    <row r="915123" spans="16:16" x14ac:dyDescent="0.3">
      <c r="P915123" s="83"/>
    </row>
    <row r="915124" spans="16:16" x14ac:dyDescent="0.3">
      <c r="P915124" s="83"/>
    </row>
    <row r="915125" spans="16:16" x14ac:dyDescent="0.3">
      <c r="P915125" s="83"/>
    </row>
    <row r="915126" spans="16:16" x14ac:dyDescent="0.3">
      <c r="P915126" s="83"/>
    </row>
    <row r="915127" spans="16:16" x14ac:dyDescent="0.3">
      <c r="P915127" s="83"/>
    </row>
    <row r="915128" spans="16:16" x14ac:dyDescent="0.3">
      <c r="P915128" s="83"/>
    </row>
    <row r="915129" spans="16:16" x14ac:dyDescent="0.3">
      <c r="P915129" s="83"/>
    </row>
    <row r="915130" spans="16:16" x14ac:dyDescent="0.3">
      <c r="P915130" s="83"/>
    </row>
    <row r="915131" spans="16:16" x14ac:dyDescent="0.3">
      <c r="P915131" s="83"/>
    </row>
    <row r="915132" spans="16:16" x14ac:dyDescent="0.3">
      <c r="P915132" s="83"/>
    </row>
    <row r="915133" spans="16:16" x14ac:dyDescent="0.3">
      <c r="P915133" s="83"/>
    </row>
    <row r="915134" spans="16:16" x14ac:dyDescent="0.3">
      <c r="P915134" s="83"/>
    </row>
    <row r="915135" spans="16:16" x14ac:dyDescent="0.3">
      <c r="P915135" s="83"/>
    </row>
    <row r="915136" spans="16:16" x14ac:dyDescent="0.3">
      <c r="P915136" s="83"/>
    </row>
    <row r="915137" spans="16:16" x14ac:dyDescent="0.3">
      <c r="P915137" s="83"/>
    </row>
    <row r="915138" spans="16:16" x14ac:dyDescent="0.3">
      <c r="P915138" s="83"/>
    </row>
    <row r="915139" spans="16:16" x14ac:dyDescent="0.3">
      <c r="P915139" s="83"/>
    </row>
    <row r="915140" spans="16:16" x14ac:dyDescent="0.3">
      <c r="P915140" s="83"/>
    </row>
    <row r="915141" spans="16:16" x14ac:dyDescent="0.3">
      <c r="P915141" s="83"/>
    </row>
    <row r="915142" spans="16:16" x14ac:dyDescent="0.3">
      <c r="P915142" s="83"/>
    </row>
    <row r="915143" spans="16:16" x14ac:dyDescent="0.3">
      <c r="P915143" s="83"/>
    </row>
    <row r="915144" spans="16:16" x14ac:dyDescent="0.3">
      <c r="P915144" s="83"/>
    </row>
    <row r="915145" spans="16:16" x14ac:dyDescent="0.3">
      <c r="P915145" s="83"/>
    </row>
    <row r="915146" spans="16:16" x14ac:dyDescent="0.3">
      <c r="P915146" s="83"/>
    </row>
    <row r="915147" spans="16:16" x14ac:dyDescent="0.3">
      <c r="P915147" s="83"/>
    </row>
    <row r="915148" spans="16:16" x14ac:dyDescent="0.3">
      <c r="P915148" s="83"/>
    </row>
    <row r="915149" spans="16:16" x14ac:dyDescent="0.3">
      <c r="P915149" s="83"/>
    </row>
    <row r="915150" spans="16:16" x14ac:dyDescent="0.3">
      <c r="P915150" s="83"/>
    </row>
    <row r="915151" spans="16:16" x14ac:dyDescent="0.3">
      <c r="P915151" s="83"/>
    </row>
    <row r="915152" spans="16:16" x14ac:dyDescent="0.3">
      <c r="P915152" s="83"/>
    </row>
    <row r="915153" spans="16:16" x14ac:dyDescent="0.3">
      <c r="P915153" s="83"/>
    </row>
    <row r="915154" spans="16:16" x14ac:dyDescent="0.3">
      <c r="P915154" s="83"/>
    </row>
    <row r="915155" spans="16:16" x14ac:dyDescent="0.3">
      <c r="P915155" s="83"/>
    </row>
    <row r="915156" spans="16:16" x14ac:dyDescent="0.3">
      <c r="P915156" s="83"/>
    </row>
    <row r="915157" spans="16:16" x14ac:dyDescent="0.3">
      <c r="P915157" s="83"/>
    </row>
    <row r="915158" spans="16:16" x14ac:dyDescent="0.3">
      <c r="P915158" s="83"/>
    </row>
    <row r="915159" spans="16:16" x14ac:dyDescent="0.3">
      <c r="P915159" s="83"/>
    </row>
    <row r="915160" spans="16:16" x14ac:dyDescent="0.3">
      <c r="P915160" s="83"/>
    </row>
    <row r="915161" spans="16:16" x14ac:dyDescent="0.3">
      <c r="P915161" s="83"/>
    </row>
    <row r="915162" spans="16:16" x14ac:dyDescent="0.3">
      <c r="P915162" s="83"/>
    </row>
    <row r="915163" spans="16:16" x14ac:dyDescent="0.3">
      <c r="P915163" s="83"/>
    </row>
    <row r="915164" spans="16:16" x14ac:dyDescent="0.3">
      <c r="P915164" s="83"/>
    </row>
    <row r="915165" spans="16:16" x14ac:dyDescent="0.3">
      <c r="P915165" s="83"/>
    </row>
    <row r="915166" spans="16:16" x14ac:dyDescent="0.3">
      <c r="P915166" s="83"/>
    </row>
    <row r="915167" spans="16:16" x14ac:dyDescent="0.3">
      <c r="P915167" s="83"/>
    </row>
    <row r="915168" spans="16:16" x14ac:dyDescent="0.3">
      <c r="P915168" s="83"/>
    </row>
    <row r="915169" spans="16:16" x14ac:dyDescent="0.3">
      <c r="P915169" s="83"/>
    </row>
    <row r="915170" spans="16:16" x14ac:dyDescent="0.3">
      <c r="P915170" s="83"/>
    </row>
    <row r="915171" spans="16:16" x14ac:dyDescent="0.3">
      <c r="P915171" s="83"/>
    </row>
    <row r="915172" spans="16:16" x14ac:dyDescent="0.3">
      <c r="P915172" s="83"/>
    </row>
    <row r="915173" spans="16:16" x14ac:dyDescent="0.3">
      <c r="P915173" s="83"/>
    </row>
    <row r="915174" spans="16:16" x14ac:dyDescent="0.3">
      <c r="P915174" s="83"/>
    </row>
    <row r="915175" spans="16:16" x14ac:dyDescent="0.3">
      <c r="P915175" s="83"/>
    </row>
    <row r="915176" spans="16:16" x14ac:dyDescent="0.3">
      <c r="P915176" s="83"/>
    </row>
    <row r="915177" spans="16:16" x14ac:dyDescent="0.3">
      <c r="P915177" s="83"/>
    </row>
    <row r="915178" spans="16:16" x14ac:dyDescent="0.3">
      <c r="P915178" s="83"/>
    </row>
    <row r="915179" spans="16:16" x14ac:dyDescent="0.3">
      <c r="P915179" s="83"/>
    </row>
    <row r="915180" spans="16:16" x14ac:dyDescent="0.3">
      <c r="P915180" s="83"/>
    </row>
    <row r="915181" spans="16:16" x14ac:dyDescent="0.3">
      <c r="P915181" s="83"/>
    </row>
    <row r="915182" spans="16:16" x14ac:dyDescent="0.3">
      <c r="P915182" s="83"/>
    </row>
    <row r="915183" spans="16:16" x14ac:dyDescent="0.3">
      <c r="P915183" s="83"/>
    </row>
    <row r="915184" spans="16:16" x14ac:dyDescent="0.3">
      <c r="P915184" s="83"/>
    </row>
    <row r="915185" spans="16:16" x14ac:dyDescent="0.3">
      <c r="P915185" s="83"/>
    </row>
    <row r="915186" spans="16:16" x14ac:dyDescent="0.3">
      <c r="P915186" s="83"/>
    </row>
    <row r="915187" spans="16:16" x14ac:dyDescent="0.3">
      <c r="P915187" s="83"/>
    </row>
    <row r="915188" spans="16:16" x14ac:dyDescent="0.3">
      <c r="P915188" s="83"/>
    </row>
    <row r="915189" spans="16:16" x14ac:dyDescent="0.3">
      <c r="P915189" s="83"/>
    </row>
    <row r="915190" spans="16:16" x14ac:dyDescent="0.3">
      <c r="P915190" s="83"/>
    </row>
    <row r="915191" spans="16:16" x14ac:dyDescent="0.3">
      <c r="P915191" s="83"/>
    </row>
    <row r="915192" spans="16:16" x14ac:dyDescent="0.3">
      <c r="P915192" s="83"/>
    </row>
    <row r="915193" spans="16:16" x14ac:dyDescent="0.3">
      <c r="P915193" s="83"/>
    </row>
    <row r="915194" spans="16:16" x14ac:dyDescent="0.3">
      <c r="P915194" s="83"/>
    </row>
    <row r="915195" spans="16:16" x14ac:dyDescent="0.3">
      <c r="P915195" s="83"/>
    </row>
    <row r="915196" spans="16:16" x14ac:dyDescent="0.3">
      <c r="P915196" s="83"/>
    </row>
    <row r="915197" spans="16:16" x14ac:dyDescent="0.3">
      <c r="P915197" s="83"/>
    </row>
    <row r="915198" spans="16:16" x14ac:dyDescent="0.3">
      <c r="P915198" s="83"/>
    </row>
    <row r="915199" spans="16:16" x14ac:dyDescent="0.3">
      <c r="P915199" s="83"/>
    </row>
    <row r="915200" spans="16:16" x14ac:dyDescent="0.3">
      <c r="P915200" s="83"/>
    </row>
    <row r="915201" spans="16:16" x14ac:dyDescent="0.3">
      <c r="P915201" s="83"/>
    </row>
    <row r="915202" spans="16:16" x14ac:dyDescent="0.3">
      <c r="P915202" s="83"/>
    </row>
    <row r="915203" spans="16:16" x14ac:dyDescent="0.3">
      <c r="P915203" s="83"/>
    </row>
    <row r="915204" spans="16:16" x14ac:dyDescent="0.3">
      <c r="P915204" s="83"/>
    </row>
    <row r="915205" spans="16:16" x14ac:dyDescent="0.3">
      <c r="P915205" s="83"/>
    </row>
    <row r="915206" spans="16:16" x14ac:dyDescent="0.3">
      <c r="P915206" s="83"/>
    </row>
    <row r="915207" spans="16:16" x14ac:dyDescent="0.3">
      <c r="P915207" s="83"/>
    </row>
    <row r="915208" spans="16:16" x14ac:dyDescent="0.3">
      <c r="P915208" s="83"/>
    </row>
    <row r="915209" spans="16:16" x14ac:dyDescent="0.3">
      <c r="P915209" s="83"/>
    </row>
    <row r="915210" spans="16:16" x14ac:dyDescent="0.3">
      <c r="P915210" s="83"/>
    </row>
    <row r="915211" spans="16:16" x14ac:dyDescent="0.3">
      <c r="P915211" s="83"/>
    </row>
    <row r="915212" spans="16:16" x14ac:dyDescent="0.3">
      <c r="P915212" s="83"/>
    </row>
    <row r="915213" spans="16:16" x14ac:dyDescent="0.3">
      <c r="P915213" s="83"/>
    </row>
    <row r="915214" spans="16:16" x14ac:dyDescent="0.3">
      <c r="P915214" s="83"/>
    </row>
    <row r="915215" spans="16:16" x14ac:dyDescent="0.3">
      <c r="P915215" s="83"/>
    </row>
    <row r="915216" spans="16:16" x14ac:dyDescent="0.3">
      <c r="P915216" s="83"/>
    </row>
    <row r="915217" spans="16:16" x14ac:dyDescent="0.3">
      <c r="P915217" s="83"/>
    </row>
    <row r="915218" spans="16:16" x14ac:dyDescent="0.3">
      <c r="P915218" s="83"/>
    </row>
    <row r="915219" spans="16:16" x14ac:dyDescent="0.3">
      <c r="P915219" s="83"/>
    </row>
    <row r="915220" spans="16:16" x14ac:dyDescent="0.3">
      <c r="P915220" s="83"/>
    </row>
    <row r="915221" spans="16:16" x14ac:dyDescent="0.3">
      <c r="P915221" s="83"/>
    </row>
    <row r="915222" spans="16:16" x14ac:dyDescent="0.3">
      <c r="P915222" s="83"/>
    </row>
    <row r="915223" spans="16:16" x14ac:dyDescent="0.3">
      <c r="P915223" s="83"/>
    </row>
    <row r="915224" spans="16:16" x14ac:dyDescent="0.3">
      <c r="P915224" s="83"/>
    </row>
    <row r="915225" spans="16:16" x14ac:dyDescent="0.3">
      <c r="P915225" s="83"/>
    </row>
    <row r="915226" spans="16:16" x14ac:dyDescent="0.3">
      <c r="P915226" s="83"/>
    </row>
    <row r="915227" spans="16:16" x14ac:dyDescent="0.3">
      <c r="P915227" s="83"/>
    </row>
    <row r="915228" spans="16:16" x14ac:dyDescent="0.3">
      <c r="P915228" s="83"/>
    </row>
    <row r="915229" spans="16:16" x14ac:dyDescent="0.3">
      <c r="P915229" s="83"/>
    </row>
    <row r="915230" spans="16:16" x14ac:dyDescent="0.3">
      <c r="P915230" s="83"/>
    </row>
    <row r="915231" spans="16:16" x14ac:dyDescent="0.3">
      <c r="P915231" s="83"/>
    </row>
    <row r="915232" spans="16:16" x14ac:dyDescent="0.3">
      <c r="P915232" s="83"/>
    </row>
    <row r="915233" spans="16:16" x14ac:dyDescent="0.3">
      <c r="P915233" s="83"/>
    </row>
    <row r="915234" spans="16:16" x14ac:dyDescent="0.3">
      <c r="P915234" s="83"/>
    </row>
    <row r="915235" spans="16:16" x14ac:dyDescent="0.3">
      <c r="P915235" s="83"/>
    </row>
    <row r="915236" spans="16:16" x14ac:dyDescent="0.3">
      <c r="P915236" s="83"/>
    </row>
    <row r="915237" spans="16:16" x14ac:dyDescent="0.3">
      <c r="P915237" s="83"/>
    </row>
    <row r="915238" spans="16:16" x14ac:dyDescent="0.3">
      <c r="P915238" s="83"/>
    </row>
    <row r="915239" spans="16:16" x14ac:dyDescent="0.3">
      <c r="P915239" s="83"/>
    </row>
    <row r="915240" spans="16:16" x14ac:dyDescent="0.3">
      <c r="P915240" s="83"/>
    </row>
    <row r="915241" spans="16:16" x14ac:dyDescent="0.3">
      <c r="P915241" s="83"/>
    </row>
    <row r="915242" spans="16:16" x14ac:dyDescent="0.3">
      <c r="P915242" s="83"/>
    </row>
    <row r="915243" spans="16:16" x14ac:dyDescent="0.3">
      <c r="P915243" s="83"/>
    </row>
    <row r="915244" spans="16:16" x14ac:dyDescent="0.3">
      <c r="P915244" s="83"/>
    </row>
    <row r="915245" spans="16:16" x14ac:dyDescent="0.3">
      <c r="P915245" s="83"/>
    </row>
    <row r="915246" spans="16:16" x14ac:dyDescent="0.3">
      <c r="P915246" s="83"/>
    </row>
    <row r="915247" spans="16:16" x14ac:dyDescent="0.3">
      <c r="P915247" s="83"/>
    </row>
    <row r="915248" spans="16:16" x14ac:dyDescent="0.3">
      <c r="P915248" s="83"/>
    </row>
    <row r="915249" spans="16:16" x14ac:dyDescent="0.3">
      <c r="P915249" s="83"/>
    </row>
    <row r="915250" spans="16:16" x14ac:dyDescent="0.3">
      <c r="P915250" s="83"/>
    </row>
    <row r="915251" spans="16:16" x14ac:dyDescent="0.3">
      <c r="P915251" s="83"/>
    </row>
    <row r="915252" spans="16:16" x14ac:dyDescent="0.3">
      <c r="P915252" s="83"/>
    </row>
    <row r="915253" spans="16:16" x14ac:dyDescent="0.3">
      <c r="P915253" s="83"/>
    </row>
    <row r="915254" spans="16:16" x14ac:dyDescent="0.3">
      <c r="P915254" s="83"/>
    </row>
    <row r="915255" spans="16:16" x14ac:dyDescent="0.3">
      <c r="P915255" s="83"/>
    </row>
    <row r="915256" spans="16:16" x14ac:dyDescent="0.3">
      <c r="P915256" s="83"/>
    </row>
    <row r="915257" spans="16:16" x14ac:dyDescent="0.3">
      <c r="P915257" s="83"/>
    </row>
    <row r="915258" spans="16:16" x14ac:dyDescent="0.3">
      <c r="P915258" s="83"/>
    </row>
    <row r="915259" spans="16:16" x14ac:dyDescent="0.3">
      <c r="P915259" s="83"/>
    </row>
    <row r="915260" spans="16:16" x14ac:dyDescent="0.3">
      <c r="P915260" s="83"/>
    </row>
    <row r="915261" spans="16:16" x14ac:dyDescent="0.3">
      <c r="P915261" s="83"/>
    </row>
    <row r="915262" spans="16:16" x14ac:dyDescent="0.3">
      <c r="P915262" s="83"/>
    </row>
    <row r="915263" spans="16:16" x14ac:dyDescent="0.3">
      <c r="P915263" s="83"/>
    </row>
    <row r="915264" spans="16:16" x14ac:dyDescent="0.3">
      <c r="P915264" s="83"/>
    </row>
    <row r="915265" spans="16:16" x14ac:dyDescent="0.3">
      <c r="P915265" s="83"/>
    </row>
    <row r="915266" spans="16:16" x14ac:dyDescent="0.3">
      <c r="P915266" s="83"/>
    </row>
    <row r="915267" spans="16:16" x14ac:dyDescent="0.3">
      <c r="P915267" s="83"/>
    </row>
    <row r="915268" spans="16:16" x14ac:dyDescent="0.3">
      <c r="P915268" s="83"/>
    </row>
    <row r="915269" spans="16:16" x14ac:dyDescent="0.3">
      <c r="P915269" s="83"/>
    </row>
    <row r="915270" spans="16:16" x14ac:dyDescent="0.3">
      <c r="P915270" s="83"/>
    </row>
    <row r="915271" spans="16:16" x14ac:dyDescent="0.3">
      <c r="P915271" s="83"/>
    </row>
    <row r="915272" spans="16:16" x14ac:dyDescent="0.3">
      <c r="P915272" s="83"/>
    </row>
    <row r="915273" spans="16:16" x14ac:dyDescent="0.3">
      <c r="P915273" s="83"/>
    </row>
    <row r="915274" spans="16:16" x14ac:dyDescent="0.3">
      <c r="P915274" s="83"/>
    </row>
    <row r="915275" spans="16:16" x14ac:dyDescent="0.3">
      <c r="P915275" s="83"/>
    </row>
    <row r="915276" spans="16:16" x14ac:dyDescent="0.3">
      <c r="P915276" s="83"/>
    </row>
    <row r="915277" spans="16:16" x14ac:dyDescent="0.3">
      <c r="P915277" s="83"/>
    </row>
    <row r="915278" spans="16:16" x14ac:dyDescent="0.3">
      <c r="P915278" s="83"/>
    </row>
    <row r="915279" spans="16:16" x14ac:dyDescent="0.3">
      <c r="P915279" s="83"/>
    </row>
    <row r="915280" spans="16:16" x14ac:dyDescent="0.3">
      <c r="P915280" s="83"/>
    </row>
    <row r="915281" spans="16:16" x14ac:dyDescent="0.3">
      <c r="P915281" s="83"/>
    </row>
    <row r="915282" spans="16:16" x14ac:dyDescent="0.3">
      <c r="P915282" s="83"/>
    </row>
    <row r="915283" spans="16:16" x14ac:dyDescent="0.3">
      <c r="P915283" s="83"/>
    </row>
    <row r="915284" spans="16:16" x14ac:dyDescent="0.3">
      <c r="P915284" s="83"/>
    </row>
    <row r="915285" spans="16:16" x14ac:dyDescent="0.3">
      <c r="P915285" s="83"/>
    </row>
    <row r="915286" spans="16:16" x14ac:dyDescent="0.3">
      <c r="P915286" s="83"/>
    </row>
    <row r="915287" spans="16:16" x14ac:dyDescent="0.3">
      <c r="P915287" s="83"/>
    </row>
    <row r="915288" spans="16:16" x14ac:dyDescent="0.3">
      <c r="P915288" s="83"/>
    </row>
    <row r="915289" spans="16:16" x14ac:dyDescent="0.3">
      <c r="P915289" s="83"/>
    </row>
    <row r="915290" spans="16:16" x14ac:dyDescent="0.3">
      <c r="P915290" s="83"/>
    </row>
    <row r="915291" spans="16:16" x14ac:dyDescent="0.3">
      <c r="P915291" s="83"/>
    </row>
    <row r="915292" spans="16:16" x14ac:dyDescent="0.3">
      <c r="P915292" s="83"/>
    </row>
    <row r="915293" spans="16:16" x14ac:dyDescent="0.3">
      <c r="P915293" s="83"/>
    </row>
    <row r="915294" spans="16:16" x14ac:dyDescent="0.3">
      <c r="P915294" s="83"/>
    </row>
    <row r="915295" spans="16:16" x14ac:dyDescent="0.3">
      <c r="P915295" s="83"/>
    </row>
    <row r="915296" spans="16:16" x14ac:dyDescent="0.3">
      <c r="P915296" s="83"/>
    </row>
    <row r="915297" spans="16:16" x14ac:dyDescent="0.3">
      <c r="P915297" s="83"/>
    </row>
    <row r="915298" spans="16:16" x14ac:dyDescent="0.3">
      <c r="P915298" s="83"/>
    </row>
    <row r="915299" spans="16:16" x14ac:dyDescent="0.3">
      <c r="P915299" s="83"/>
    </row>
    <row r="915300" spans="16:16" x14ac:dyDescent="0.3">
      <c r="P915300" s="83"/>
    </row>
    <row r="915301" spans="16:16" x14ac:dyDescent="0.3">
      <c r="P915301" s="83"/>
    </row>
    <row r="915302" spans="16:16" x14ac:dyDescent="0.3">
      <c r="P915302" s="83"/>
    </row>
    <row r="915303" spans="16:16" x14ac:dyDescent="0.3">
      <c r="P915303" s="83"/>
    </row>
    <row r="915304" spans="16:16" x14ac:dyDescent="0.3">
      <c r="P915304" s="83"/>
    </row>
    <row r="915305" spans="16:16" x14ac:dyDescent="0.3">
      <c r="P915305" s="83"/>
    </row>
    <row r="915306" spans="16:16" x14ac:dyDescent="0.3">
      <c r="P915306" s="83"/>
    </row>
    <row r="915307" spans="16:16" x14ac:dyDescent="0.3">
      <c r="P915307" s="83"/>
    </row>
    <row r="915308" spans="16:16" x14ac:dyDescent="0.3">
      <c r="P915308" s="83"/>
    </row>
    <row r="915309" spans="16:16" x14ac:dyDescent="0.3">
      <c r="P915309" s="83"/>
    </row>
    <row r="915310" spans="16:16" x14ac:dyDescent="0.3">
      <c r="P915310" s="83"/>
    </row>
    <row r="915311" spans="16:16" x14ac:dyDescent="0.3">
      <c r="P915311" s="83"/>
    </row>
    <row r="915312" spans="16:16" x14ac:dyDescent="0.3">
      <c r="P915312" s="83"/>
    </row>
    <row r="915313" spans="16:16" x14ac:dyDescent="0.3">
      <c r="P915313" s="83"/>
    </row>
    <row r="915314" spans="16:16" x14ac:dyDescent="0.3">
      <c r="P915314" s="83"/>
    </row>
    <row r="915315" spans="16:16" x14ac:dyDescent="0.3">
      <c r="P915315" s="83"/>
    </row>
    <row r="915316" spans="16:16" x14ac:dyDescent="0.3">
      <c r="P915316" s="83"/>
    </row>
    <row r="915317" spans="16:16" x14ac:dyDescent="0.3">
      <c r="P915317" s="83"/>
    </row>
    <row r="915318" spans="16:16" x14ac:dyDescent="0.3">
      <c r="P915318" s="83"/>
    </row>
    <row r="915319" spans="16:16" x14ac:dyDescent="0.3">
      <c r="P915319" s="83"/>
    </row>
    <row r="915320" spans="16:16" x14ac:dyDescent="0.3">
      <c r="P915320" s="83"/>
    </row>
    <row r="915321" spans="16:16" x14ac:dyDescent="0.3">
      <c r="P915321" s="83"/>
    </row>
    <row r="915322" spans="16:16" x14ac:dyDescent="0.3">
      <c r="P915322" s="83"/>
    </row>
    <row r="915323" spans="16:16" x14ac:dyDescent="0.3">
      <c r="P915323" s="83"/>
    </row>
    <row r="915324" spans="16:16" x14ac:dyDescent="0.3">
      <c r="P915324" s="83"/>
    </row>
    <row r="915325" spans="16:16" x14ac:dyDescent="0.3">
      <c r="P915325" s="83"/>
    </row>
    <row r="915326" spans="16:16" x14ac:dyDescent="0.3">
      <c r="P915326" s="83"/>
    </row>
    <row r="915327" spans="16:16" x14ac:dyDescent="0.3">
      <c r="P915327" s="83"/>
    </row>
    <row r="915328" spans="16:16" x14ac:dyDescent="0.3">
      <c r="P915328" s="83"/>
    </row>
    <row r="915329" spans="16:16" x14ac:dyDescent="0.3">
      <c r="P915329" s="83"/>
    </row>
    <row r="915330" spans="16:16" x14ac:dyDescent="0.3">
      <c r="P915330" s="83"/>
    </row>
    <row r="915331" spans="16:16" x14ac:dyDescent="0.3">
      <c r="P915331" s="83"/>
    </row>
    <row r="915332" spans="16:16" x14ac:dyDescent="0.3">
      <c r="P915332" s="83"/>
    </row>
    <row r="915333" spans="16:16" x14ac:dyDescent="0.3">
      <c r="P915333" s="83"/>
    </row>
    <row r="915334" spans="16:16" x14ac:dyDescent="0.3">
      <c r="P915334" s="83"/>
    </row>
    <row r="915335" spans="16:16" x14ac:dyDescent="0.3">
      <c r="P915335" s="83"/>
    </row>
    <row r="915336" spans="16:16" x14ac:dyDescent="0.3">
      <c r="P915336" s="83"/>
    </row>
    <row r="915337" spans="16:16" x14ac:dyDescent="0.3">
      <c r="P915337" s="83"/>
    </row>
    <row r="915338" spans="16:16" x14ac:dyDescent="0.3">
      <c r="P915338" s="83"/>
    </row>
    <row r="915339" spans="16:16" x14ac:dyDescent="0.3">
      <c r="P915339" s="83"/>
    </row>
    <row r="915340" spans="16:16" x14ac:dyDescent="0.3">
      <c r="P915340" s="83"/>
    </row>
    <row r="915341" spans="16:16" x14ac:dyDescent="0.3">
      <c r="P915341" s="83"/>
    </row>
    <row r="915342" spans="16:16" x14ac:dyDescent="0.3">
      <c r="P915342" s="83"/>
    </row>
    <row r="915343" spans="16:16" x14ac:dyDescent="0.3">
      <c r="P915343" s="83"/>
    </row>
    <row r="915344" spans="16:16" x14ac:dyDescent="0.3">
      <c r="P915344" s="83"/>
    </row>
    <row r="915345" spans="16:16" x14ac:dyDescent="0.3">
      <c r="P915345" s="83"/>
    </row>
    <row r="915346" spans="16:16" x14ac:dyDescent="0.3">
      <c r="P915346" s="83"/>
    </row>
    <row r="915347" spans="16:16" x14ac:dyDescent="0.3">
      <c r="P915347" s="83"/>
    </row>
    <row r="915348" spans="16:16" x14ac:dyDescent="0.3">
      <c r="P915348" s="83"/>
    </row>
    <row r="915349" spans="16:16" x14ac:dyDescent="0.3">
      <c r="P915349" s="83"/>
    </row>
    <row r="915350" spans="16:16" x14ac:dyDescent="0.3">
      <c r="P915350" s="83"/>
    </row>
    <row r="915351" spans="16:16" x14ac:dyDescent="0.3">
      <c r="P915351" s="83"/>
    </row>
    <row r="915352" spans="16:16" x14ac:dyDescent="0.3">
      <c r="P915352" s="83"/>
    </row>
    <row r="915353" spans="16:16" x14ac:dyDescent="0.3">
      <c r="P915353" s="83"/>
    </row>
    <row r="915354" spans="16:16" x14ac:dyDescent="0.3">
      <c r="P915354" s="83"/>
    </row>
    <row r="915355" spans="16:16" x14ac:dyDescent="0.3">
      <c r="P915355" s="83"/>
    </row>
    <row r="915356" spans="16:16" x14ac:dyDescent="0.3">
      <c r="P915356" s="83"/>
    </row>
    <row r="915357" spans="16:16" x14ac:dyDescent="0.3">
      <c r="P915357" s="83"/>
    </row>
    <row r="915358" spans="16:16" x14ac:dyDescent="0.3">
      <c r="P915358" s="83"/>
    </row>
    <row r="915359" spans="16:16" x14ac:dyDescent="0.3">
      <c r="P915359" s="83"/>
    </row>
    <row r="915360" spans="16:16" x14ac:dyDescent="0.3">
      <c r="P915360" s="83"/>
    </row>
    <row r="915361" spans="16:16" x14ac:dyDescent="0.3">
      <c r="P915361" s="83"/>
    </row>
    <row r="915362" spans="16:16" x14ac:dyDescent="0.3">
      <c r="P915362" s="83"/>
    </row>
    <row r="915363" spans="16:16" x14ac:dyDescent="0.3">
      <c r="P915363" s="83"/>
    </row>
    <row r="915364" spans="16:16" x14ac:dyDescent="0.3">
      <c r="P915364" s="83"/>
    </row>
    <row r="915365" spans="16:16" x14ac:dyDescent="0.3">
      <c r="P915365" s="83"/>
    </row>
    <row r="915366" spans="16:16" x14ac:dyDescent="0.3">
      <c r="P915366" s="83"/>
    </row>
    <row r="915367" spans="16:16" x14ac:dyDescent="0.3">
      <c r="P915367" s="83"/>
    </row>
    <row r="915368" spans="16:16" x14ac:dyDescent="0.3">
      <c r="P915368" s="83"/>
    </row>
    <row r="915369" spans="16:16" x14ac:dyDescent="0.3">
      <c r="P915369" s="83"/>
    </row>
    <row r="915370" spans="16:16" x14ac:dyDescent="0.3">
      <c r="P915370" s="83"/>
    </row>
    <row r="915371" spans="16:16" x14ac:dyDescent="0.3">
      <c r="P915371" s="83"/>
    </row>
    <row r="915372" spans="16:16" x14ac:dyDescent="0.3">
      <c r="P915372" s="83"/>
    </row>
    <row r="915373" spans="16:16" x14ac:dyDescent="0.3">
      <c r="P915373" s="83"/>
    </row>
    <row r="915374" spans="16:16" x14ac:dyDescent="0.3">
      <c r="P915374" s="83"/>
    </row>
    <row r="915375" spans="16:16" x14ac:dyDescent="0.3">
      <c r="P915375" s="83"/>
    </row>
    <row r="915376" spans="16:16" x14ac:dyDescent="0.3">
      <c r="P915376" s="83"/>
    </row>
    <row r="915377" spans="16:16" x14ac:dyDescent="0.3">
      <c r="P915377" s="83"/>
    </row>
    <row r="915378" spans="16:16" x14ac:dyDescent="0.3">
      <c r="P915378" s="83"/>
    </row>
    <row r="915379" spans="16:16" x14ac:dyDescent="0.3">
      <c r="P915379" s="83"/>
    </row>
    <row r="915380" spans="16:16" x14ac:dyDescent="0.3">
      <c r="P915380" s="83"/>
    </row>
    <row r="915381" spans="16:16" x14ac:dyDescent="0.3">
      <c r="P915381" s="83"/>
    </row>
    <row r="915382" spans="16:16" x14ac:dyDescent="0.3">
      <c r="P915382" s="83"/>
    </row>
    <row r="915383" spans="16:16" x14ac:dyDescent="0.3">
      <c r="P915383" s="83"/>
    </row>
    <row r="915384" spans="16:16" x14ac:dyDescent="0.3">
      <c r="P915384" s="83"/>
    </row>
    <row r="915385" spans="16:16" x14ac:dyDescent="0.3">
      <c r="P915385" s="83"/>
    </row>
    <row r="915386" spans="16:16" x14ac:dyDescent="0.3">
      <c r="P915386" s="83"/>
    </row>
    <row r="915387" spans="16:16" x14ac:dyDescent="0.3">
      <c r="P915387" s="83"/>
    </row>
    <row r="915388" spans="16:16" x14ac:dyDescent="0.3">
      <c r="P915388" s="83"/>
    </row>
    <row r="915389" spans="16:16" x14ac:dyDescent="0.3">
      <c r="P915389" s="83"/>
    </row>
    <row r="915390" spans="16:16" x14ac:dyDescent="0.3">
      <c r="P915390" s="83"/>
    </row>
    <row r="915391" spans="16:16" x14ac:dyDescent="0.3">
      <c r="P915391" s="83"/>
    </row>
    <row r="915392" spans="16:16" x14ac:dyDescent="0.3">
      <c r="P915392" s="83"/>
    </row>
    <row r="915393" spans="16:16" x14ac:dyDescent="0.3">
      <c r="P915393" s="83"/>
    </row>
    <row r="915394" spans="16:16" x14ac:dyDescent="0.3">
      <c r="P915394" s="83"/>
    </row>
    <row r="915395" spans="16:16" x14ac:dyDescent="0.3">
      <c r="P915395" s="83"/>
    </row>
    <row r="915396" spans="16:16" x14ac:dyDescent="0.3">
      <c r="P915396" s="83"/>
    </row>
    <row r="915397" spans="16:16" x14ac:dyDescent="0.3">
      <c r="P915397" s="83"/>
    </row>
    <row r="915398" spans="16:16" x14ac:dyDescent="0.3">
      <c r="P915398" s="83"/>
    </row>
    <row r="915399" spans="16:16" x14ac:dyDescent="0.3">
      <c r="P915399" s="83"/>
    </row>
    <row r="915400" spans="16:16" x14ac:dyDescent="0.3">
      <c r="P915400" s="83"/>
    </row>
    <row r="915401" spans="16:16" x14ac:dyDescent="0.3">
      <c r="P915401" s="83"/>
    </row>
    <row r="915402" spans="16:16" x14ac:dyDescent="0.3">
      <c r="P915402" s="83"/>
    </row>
    <row r="915403" spans="16:16" x14ac:dyDescent="0.3">
      <c r="P915403" s="83"/>
    </row>
    <row r="915404" spans="16:16" x14ac:dyDescent="0.3">
      <c r="P915404" s="83"/>
    </row>
    <row r="915405" spans="16:16" x14ac:dyDescent="0.3">
      <c r="P915405" s="83"/>
    </row>
    <row r="915406" spans="16:16" x14ac:dyDescent="0.3">
      <c r="P915406" s="83"/>
    </row>
    <row r="915407" spans="16:16" x14ac:dyDescent="0.3">
      <c r="P915407" s="83"/>
    </row>
    <row r="915408" spans="16:16" x14ac:dyDescent="0.3">
      <c r="P915408" s="83"/>
    </row>
    <row r="915409" spans="16:16" x14ac:dyDescent="0.3">
      <c r="P915409" s="83"/>
    </row>
    <row r="915410" spans="16:16" x14ac:dyDescent="0.3">
      <c r="P915410" s="83"/>
    </row>
    <row r="915411" spans="16:16" x14ac:dyDescent="0.3">
      <c r="P915411" s="83"/>
    </row>
    <row r="915412" spans="16:16" x14ac:dyDescent="0.3">
      <c r="P915412" s="83"/>
    </row>
    <row r="915413" spans="16:16" x14ac:dyDescent="0.3">
      <c r="P915413" s="83"/>
    </row>
    <row r="915414" spans="16:16" x14ac:dyDescent="0.3">
      <c r="P915414" s="83"/>
    </row>
    <row r="915415" spans="16:16" x14ac:dyDescent="0.3">
      <c r="P915415" s="83"/>
    </row>
    <row r="915416" spans="16:16" x14ac:dyDescent="0.3">
      <c r="P915416" s="83"/>
    </row>
    <row r="915417" spans="16:16" x14ac:dyDescent="0.3">
      <c r="P915417" s="83"/>
    </row>
    <row r="915418" spans="16:16" x14ac:dyDescent="0.3">
      <c r="P915418" s="83"/>
    </row>
    <row r="915419" spans="16:16" x14ac:dyDescent="0.3">
      <c r="P915419" s="83"/>
    </row>
    <row r="915420" spans="16:16" x14ac:dyDescent="0.3">
      <c r="P915420" s="83"/>
    </row>
    <row r="915421" spans="16:16" x14ac:dyDescent="0.3">
      <c r="P915421" s="83"/>
    </row>
    <row r="915422" spans="16:16" x14ac:dyDescent="0.3">
      <c r="P915422" s="83"/>
    </row>
    <row r="915423" spans="16:16" x14ac:dyDescent="0.3">
      <c r="P915423" s="83"/>
    </row>
    <row r="915424" spans="16:16" x14ac:dyDescent="0.3">
      <c r="P915424" s="83"/>
    </row>
    <row r="915425" spans="16:16" x14ac:dyDescent="0.3">
      <c r="P915425" s="83"/>
    </row>
    <row r="915426" spans="16:16" x14ac:dyDescent="0.3">
      <c r="P915426" s="83"/>
    </row>
    <row r="915427" spans="16:16" x14ac:dyDescent="0.3">
      <c r="P915427" s="83"/>
    </row>
    <row r="915428" spans="16:16" x14ac:dyDescent="0.3">
      <c r="P915428" s="83"/>
    </row>
    <row r="915429" spans="16:16" x14ac:dyDescent="0.3">
      <c r="P915429" s="83"/>
    </row>
    <row r="915430" spans="16:16" x14ac:dyDescent="0.3">
      <c r="P915430" s="83"/>
    </row>
    <row r="915431" spans="16:16" x14ac:dyDescent="0.3">
      <c r="P915431" s="83"/>
    </row>
    <row r="915432" spans="16:16" x14ac:dyDescent="0.3">
      <c r="P915432" s="83"/>
    </row>
    <row r="915433" spans="16:16" x14ac:dyDescent="0.3">
      <c r="P915433" s="83"/>
    </row>
    <row r="915434" spans="16:16" x14ac:dyDescent="0.3">
      <c r="P915434" s="83"/>
    </row>
    <row r="915435" spans="16:16" x14ac:dyDescent="0.3">
      <c r="P915435" s="83"/>
    </row>
    <row r="915436" spans="16:16" x14ac:dyDescent="0.3">
      <c r="P915436" s="83"/>
    </row>
    <row r="915437" spans="16:16" x14ac:dyDescent="0.3">
      <c r="P915437" s="83"/>
    </row>
    <row r="915438" spans="16:16" x14ac:dyDescent="0.3">
      <c r="P915438" s="83"/>
    </row>
    <row r="915439" spans="16:16" x14ac:dyDescent="0.3">
      <c r="P915439" s="83"/>
    </row>
    <row r="915440" spans="16:16" x14ac:dyDescent="0.3">
      <c r="P915440" s="83"/>
    </row>
    <row r="915441" spans="16:16" x14ac:dyDescent="0.3">
      <c r="P915441" s="83"/>
    </row>
    <row r="915442" spans="16:16" x14ac:dyDescent="0.3">
      <c r="P915442" s="83"/>
    </row>
    <row r="915443" spans="16:16" x14ac:dyDescent="0.3">
      <c r="P915443" s="83"/>
    </row>
    <row r="915444" spans="16:16" x14ac:dyDescent="0.3">
      <c r="P915444" s="83"/>
    </row>
    <row r="915445" spans="16:16" x14ac:dyDescent="0.3">
      <c r="P915445" s="83"/>
    </row>
    <row r="915446" spans="16:16" x14ac:dyDescent="0.3">
      <c r="P915446" s="83"/>
    </row>
    <row r="915447" spans="16:16" x14ac:dyDescent="0.3">
      <c r="P915447" s="83"/>
    </row>
    <row r="915448" spans="16:16" x14ac:dyDescent="0.3">
      <c r="P915448" s="83"/>
    </row>
    <row r="915449" spans="16:16" x14ac:dyDescent="0.3">
      <c r="P915449" s="83"/>
    </row>
    <row r="915450" spans="16:16" x14ac:dyDescent="0.3">
      <c r="P915450" s="83"/>
    </row>
    <row r="915451" spans="16:16" x14ac:dyDescent="0.3">
      <c r="P915451" s="83"/>
    </row>
    <row r="915452" spans="16:16" x14ac:dyDescent="0.3">
      <c r="P915452" s="83"/>
    </row>
    <row r="915453" spans="16:16" x14ac:dyDescent="0.3">
      <c r="P915453" s="83"/>
    </row>
    <row r="915454" spans="16:16" x14ac:dyDescent="0.3">
      <c r="P915454" s="83"/>
    </row>
    <row r="915455" spans="16:16" x14ac:dyDescent="0.3">
      <c r="P915455" s="83"/>
    </row>
    <row r="915456" spans="16:16" x14ac:dyDescent="0.3">
      <c r="P915456" s="83"/>
    </row>
    <row r="915457" spans="16:16" x14ac:dyDescent="0.3">
      <c r="P915457" s="83"/>
    </row>
    <row r="915458" spans="16:16" x14ac:dyDescent="0.3">
      <c r="P915458" s="83"/>
    </row>
    <row r="915459" spans="16:16" x14ac:dyDescent="0.3">
      <c r="P915459" s="83"/>
    </row>
    <row r="915460" spans="16:16" x14ac:dyDescent="0.3">
      <c r="P915460" s="83"/>
    </row>
    <row r="915461" spans="16:16" x14ac:dyDescent="0.3">
      <c r="P915461" s="83"/>
    </row>
    <row r="915462" spans="16:16" x14ac:dyDescent="0.3">
      <c r="P915462" s="83"/>
    </row>
    <row r="915463" spans="16:16" x14ac:dyDescent="0.3">
      <c r="P915463" s="83"/>
    </row>
    <row r="915464" spans="16:16" x14ac:dyDescent="0.3">
      <c r="P915464" s="83"/>
    </row>
    <row r="915465" spans="16:16" x14ac:dyDescent="0.3">
      <c r="P915465" s="83"/>
    </row>
    <row r="915466" spans="16:16" x14ac:dyDescent="0.3">
      <c r="P915466" s="83"/>
    </row>
    <row r="915467" spans="16:16" x14ac:dyDescent="0.3">
      <c r="P915467" s="83"/>
    </row>
    <row r="915468" spans="16:16" x14ac:dyDescent="0.3">
      <c r="P915468" s="83"/>
    </row>
    <row r="915469" spans="16:16" x14ac:dyDescent="0.3">
      <c r="P915469" s="83"/>
    </row>
    <row r="915470" spans="16:16" x14ac:dyDescent="0.3">
      <c r="P915470" s="83"/>
    </row>
    <row r="915471" spans="16:16" x14ac:dyDescent="0.3">
      <c r="P915471" s="83"/>
    </row>
    <row r="915472" spans="16:16" x14ac:dyDescent="0.3">
      <c r="P915472" s="83"/>
    </row>
    <row r="915473" spans="16:16" x14ac:dyDescent="0.3">
      <c r="P915473" s="83"/>
    </row>
    <row r="915474" spans="16:16" x14ac:dyDescent="0.3">
      <c r="P915474" s="83"/>
    </row>
    <row r="915475" spans="16:16" x14ac:dyDescent="0.3">
      <c r="P915475" s="83"/>
    </row>
    <row r="915476" spans="16:16" x14ac:dyDescent="0.3">
      <c r="P915476" s="83"/>
    </row>
    <row r="915477" spans="16:16" x14ac:dyDescent="0.3">
      <c r="P915477" s="83"/>
    </row>
    <row r="915478" spans="16:16" x14ac:dyDescent="0.3">
      <c r="P915478" s="83"/>
    </row>
    <row r="915479" spans="16:16" x14ac:dyDescent="0.3">
      <c r="P915479" s="83"/>
    </row>
    <row r="915480" spans="16:16" x14ac:dyDescent="0.3">
      <c r="P915480" s="83"/>
    </row>
    <row r="915481" spans="16:16" x14ac:dyDescent="0.3">
      <c r="P915481" s="83"/>
    </row>
    <row r="915482" spans="16:16" x14ac:dyDescent="0.3">
      <c r="P915482" s="83"/>
    </row>
    <row r="915483" spans="16:16" x14ac:dyDescent="0.3">
      <c r="P915483" s="83"/>
    </row>
    <row r="915484" spans="16:16" x14ac:dyDescent="0.3">
      <c r="P915484" s="83"/>
    </row>
    <row r="915485" spans="16:16" x14ac:dyDescent="0.3">
      <c r="P915485" s="83"/>
    </row>
    <row r="915486" spans="16:16" x14ac:dyDescent="0.3">
      <c r="P915486" s="83"/>
    </row>
    <row r="915487" spans="16:16" x14ac:dyDescent="0.3">
      <c r="P915487" s="83"/>
    </row>
    <row r="915488" spans="16:16" x14ac:dyDescent="0.3">
      <c r="P915488" s="83"/>
    </row>
    <row r="915489" spans="16:16" x14ac:dyDescent="0.3">
      <c r="P915489" s="83"/>
    </row>
    <row r="915490" spans="16:16" x14ac:dyDescent="0.3">
      <c r="P915490" s="83"/>
    </row>
    <row r="915491" spans="16:16" x14ac:dyDescent="0.3">
      <c r="P915491" s="83"/>
    </row>
    <row r="915492" spans="16:16" x14ac:dyDescent="0.3">
      <c r="P915492" s="83"/>
    </row>
    <row r="915493" spans="16:16" x14ac:dyDescent="0.3">
      <c r="P915493" s="83"/>
    </row>
    <row r="915494" spans="16:16" x14ac:dyDescent="0.3">
      <c r="P915494" s="83"/>
    </row>
    <row r="915495" spans="16:16" x14ac:dyDescent="0.3">
      <c r="P915495" s="83"/>
    </row>
    <row r="915496" spans="16:16" x14ac:dyDescent="0.3">
      <c r="P915496" s="83"/>
    </row>
    <row r="915497" spans="16:16" x14ac:dyDescent="0.3">
      <c r="P915497" s="83"/>
    </row>
    <row r="915498" spans="16:16" x14ac:dyDescent="0.3">
      <c r="P915498" s="83"/>
    </row>
    <row r="915499" spans="16:16" x14ac:dyDescent="0.3">
      <c r="P915499" s="83"/>
    </row>
    <row r="915500" spans="16:16" x14ac:dyDescent="0.3">
      <c r="P915500" s="83"/>
    </row>
    <row r="915501" spans="16:16" x14ac:dyDescent="0.3">
      <c r="P915501" s="83"/>
    </row>
    <row r="915502" spans="16:16" x14ac:dyDescent="0.3">
      <c r="P915502" s="83"/>
    </row>
    <row r="915503" spans="16:16" x14ac:dyDescent="0.3">
      <c r="P915503" s="83"/>
    </row>
    <row r="915504" spans="16:16" x14ac:dyDescent="0.3">
      <c r="P915504" s="83"/>
    </row>
    <row r="915505" spans="16:16" x14ac:dyDescent="0.3">
      <c r="P915505" s="83"/>
    </row>
    <row r="915506" spans="16:16" x14ac:dyDescent="0.3">
      <c r="P915506" s="83"/>
    </row>
    <row r="915507" spans="16:16" x14ac:dyDescent="0.3">
      <c r="P915507" s="83"/>
    </row>
    <row r="915508" spans="16:16" x14ac:dyDescent="0.3">
      <c r="P915508" s="83"/>
    </row>
    <row r="915509" spans="16:16" x14ac:dyDescent="0.3">
      <c r="P915509" s="83"/>
    </row>
    <row r="915510" spans="16:16" x14ac:dyDescent="0.3">
      <c r="P915510" s="83"/>
    </row>
    <row r="915511" spans="16:16" x14ac:dyDescent="0.3">
      <c r="P915511" s="83"/>
    </row>
    <row r="915512" spans="16:16" x14ac:dyDescent="0.3">
      <c r="P915512" s="83"/>
    </row>
    <row r="915513" spans="16:16" x14ac:dyDescent="0.3">
      <c r="P915513" s="83"/>
    </row>
    <row r="915514" spans="16:16" x14ac:dyDescent="0.3">
      <c r="P915514" s="83"/>
    </row>
    <row r="915515" spans="16:16" x14ac:dyDescent="0.3">
      <c r="P915515" s="83"/>
    </row>
    <row r="915516" spans="16:16" x14ac:dyDescent="0.3">
      <c r="P915516" s="83"/>
    </row>
    <row r="915517" spans="16:16" x14ac:dyDescent="0.3">
      <c r="P915517" s="83"/>
    </row>
    <row r="915518" spans="16:16" x14ac:dyDescent="0.3">
      <c r="P915518" s="83"/>
    </row>
    <row r="915519" spans="16:16" x14ac:dyDescent="0.3">
      <c r="P915519" s="83"/>
    </row>
    <row r="915520" spans="16:16" x14ac:dyDescent="0.3">
      <c r="P915520" s="83"/>
    </row>
    <row r="915521" spans="16:16" x14ac:dyDescent="0.3">
      <c r="P915521" s="83"/>
    </row>
    <row r="915522" spans="16:16" x14ac:dyDescent="0.3">
      <c r="P915522" s="83"/>
    </row>
    <row r="915523" spans="16:16" x14ac:dyDescent="0.3">
      <c r="P915523" s="83"/>
    </row>
    <row r="915524" spans="16:16" x14ac:dyDescent="0.3">
      <c r="P915524" s="83"/>
    </row>
    <row r="915525" spans="16:16" x14ac:dyDescent="0.3">
      <c r="P915525" s="83"/>
    </row>
    <row r="915526" spans="16:16" x14ac:dyDescent="0.3">
      <c r="P915526" s="83"/>
    </row>
    <row r="915527" spans="16:16" x14ac:dyDescent="0.3">
      <c r="P915527" s="83"/>
    </row>
    <row r="915528" spans="16:16" x14ac:dyDescent="0.3">
      <c r="P915528" s="83"/>
    </row>
    <row r="915529" spans="16:16" x14ac:dyDescent="0.3">
      <c r="P915529" s="83"/>
    </row>
    <row r="915530" spans="16:16" x14ac:dyDescent="0.3">
      <c r="P915530" s="83"/>
    </row>
    <row r="915531" spans="16:16" x14ac:dyDescent="0.3">
      <c r="P915531" s="83"/>
    </row>
    <row r="915532" spans="16:16" x14ac:dyDescent="0.3">
      <c r="P915532" s="83"/>
    </row>
    <row r="915533" spans="16:16" x14ac:dyDescent="0.3">
      <c r="P915533" s="83"/>
    </row>
    <row r="915534" spans="16:16" x14ac:dyDescent="0.3">
      <c r="P915534" s="83"/>
    </row>
    <row r="915535" spans="16:16" x14ac:dyDescent="0.3">
      <c r="P915535" s="83"/>
    </row>
    <row r="915536" spans="16:16" x14ac:dyDescent="0.3">
      <c r="P915536" s="83"/>
    </row>
    <row r="915537" spans="16:16" x14ac:dyDescent="0.3">
      <c r="P915537" s="83"/>
    </row>
    <row r="915538" spans="16:16" x14ac:dyDescent="0.3">
      <c r="P915538" s="83"/>
    </row>
    <row r="915539" spans="16:16" x14ac:dyDescent="0.3">
      <c r="P915539" s="83"/>
    </row>
    <row r="915540" spans="16:16" x14ac:dyDescent="0.3">
      <c r="P915540" s="83"/>
    </row>
    <row r="915541" spans="16:16" x14ac:dyDescent="0.3">
      <c r="P915541" s="83"/>
    </row>
    <row r="915542" spans="16:16" x14ac:dyDescent="0.3">
      <c r="P915542" s="83"/>
    </row>
    <row r="915543" spans="16:16" x14ac:dyDescent="0.3">
      <c r="P915543" s="83"/>
    </row>
    <row r="915544" spans="16:16" x14ac:dyDescent="0.3">
      <c r="P915544" s="83"/>
    </row>
    <row r="915545" spans="16:16" x14ac:dyDescent="0.3">
      <c r="P915545" s="83"/>
    </row>
    <row r="915546" spans="16:16" x14ac:dyDescent="0.3">
      <c r="P915546" s="83"/>
    </row>
    <row r="915547" spans="16:16" x14ac:dyDescent="0.3">
      <c r="P915547" s="83"/>
    </row>
    <row r="915548" spans="16:16" x14ac:dyDescent="0.3">
      <c r="P915548" s="83"/>
    </row>
    <row r="915549" spans="16:16" x14ac:dyDescent="0.3">
      <c r="P915549" s="83"/>
    </row>
    <row r="915550" spans="16:16" x14ac:dyDescent="0.3">
      <c r="P915550" s="83"/>
    </row>
    <row r="915551" spans="16:16" x14ac:dyDescent="0.3">
      <c r="P915551" s="83"/>
    </row>
    <row r="915552" spans="16:16" x14ac:dyDescent="0.3">
      <c r="P915552" s="83"/>
    </row>
    <row r="915553" spans="16:16" x14ac:dyDescent="0.3">
      <c r="P915553" s="83"/>
    </row>
    <row r="915554" spans="16:16" x14ac:dyDescent="0.3">
      <c r="P915554" s="83"/>
    </row>
    <row r="915555" spans="16:16" x14ac:dyDescent="0.3">
      <c r="P915555" s="83"/>
    </row>
    <row r="915556" spans="16:16" x14ac:dyDescent="0.3">
      <c r="P915556" s="83"/>
    </row>
    <row r="915557" spans="16:16" x14ac:dyDescent="0.3">
      <c r="P915557" s="83"/>
    </row>
    <row r="915558" spans="16:16" x14ac:dyDescent="0.3">
      <c r="P915558" s="83"/>
    </row>
    <row r="915559" spans="16:16" x14ac:dyDescent="0.3">
      <c r="P915559" s="83"/>
    </row>
    <row r="915560" spans="16:16" x14ac:dyDescent="0.3">
      <c r="P915560" s="83"/>
    </row>
    <row r="915561" spans="16:16" x14ac:dyDescent="0.3">
      <c r="P915561" s="83"/>
    </row>
    <row r="915562" spans="16:16" x14ac:dyDescent="0.3">
      <c r="P915562" s="83"/>
    </row>
    <row r="915563" spans="16:16" x14ac:dyDescent="0.3">
      <c r="P915563" s="83"/>
    </row>
    <row r="915564" spans="16:16" x14ac:dyDescent="0.3">
      <c r="P915564" s="83"/>
    </row>
    <row r="915565" spans="16:16" x14ac:dyDescent="0.3">
      <c r="P915565" s="83"/>
    </row>
    <row r="915566" spans="16:16" x14ac:dyDescent="0.3">
      <c r="P915566" s="83"/>
    </row>
    <row r="915567" spans="16:16" x14ac:dyDescent="0.3">
      <c r="P915567" s="83"/>
    </row>
    <row r="915568" spans="16:16" x14ac:dyDescent="0.3">
      <c r="P915568" s="83"/>
    </row>
    <row r="915569" spans="16:16" x14ac:dyDescent="0.3">
      <c r="P915569" s="83"/>
    </row>
    <row r="915570" spans="16:16" x14ac:dyDescent="0.3">
      <c r="P915570" s="83"/>
    </row>
    <row r="915571" spans="16:16" x14ac:dyDescent="0.3">
      <c r="P915571" s="83"/>
    </row>
    <row r="915572" spans="16:16" x14ac:dyDescent="0.3">
      <c r="P915572" s="83"/>
    </row>
    <row r="915573" spans="16:16" x14ac:dyDescent="0.3">
      <c r="P915573" s="83"/>
    </row>
    <row r="915574" spans="16:16" x14ac:dyDescent="0.3">
      <c r="P915574" s="83"/>
    </row>
    <row r="915575" spans="16:16" x14ac:dyDescent="0.3">
      <c r="P915575" s="83"/>
    </row>
    <row r="915576" spans="16:16" x14ac:dyDescent="0.3">
      <c r="P915576" s="83"/>
    </row>
    <row r="915577" spans="16:16" x14ac:dyDescent="0.3">
      <c r="P915577" s="83"/>
    </row>
    <row r="915578" spans="16:16" x14ac:dyDescent="0.3">
      <c r="P915578" s="83"/>
    </row>
    <row r="915579" spans="16:16" x14ac:dyDescent="0.3">
      <c r="P915579" s="83"/>
    </row>
    <row r="915580" spans="16:16" x14ac:dyDescent="0.3">
      <c r="P915580" s="83"/>
    </row>
    <row r="915581" spans="16:16" x14ac:dyDescent="0.3">
      <c r="P915581" s="83"/>
    </row>
    <row r="915582" spans="16:16" x14ac:dyDescent="0.3">
      <c r="P915582" s="83"/>
    </row>
    <row r="915583" spans="16:16" x14ac:dyDescent="0.3">
      <c r="P915583" s="83"/>
    </row>
    <row r="915584" spans="16:16" x14ac:dyDescent="0.3">
      <c r="P915584" s="83"/>
    </row>
    <row r="915585" spans="16:16" x14ac:dyDescent="0.3">
      <c r="P915585" s="83"/>
    </row>
    <row r="915586" spans="16:16" x14ac:dyDescent="0.3">
      <c r="P915586" s="83"/>
    </row>
    <row r="915587" spans="16:16" x14ac:dyDescent="0.3">
      <c r="P915587" s="83"/>
    </row>
    <row r="915588" spans="16:16" x14ac:dyDescent="0.3">
      <c r="P915588" s="83"/>
    </row>
    <row r="915589" spans="16:16" x14ac:dyDescent="0.3">
      <c r="P915589" s="83"/>
    </row>
    <row r="915590" spans="16:16" x14ac:dyDescent="0.3">
      <c r="P915590" s="83"/>
    </row>
    <row r="915591" spans="16:16" x14ac:dyDescent="0.3">
      <c r="P915591" s="83"/>
    </row>
    <row r="915592" spans="16:16" x14ac:dyDescent="0.3">
      <c r="P915592" s="83"/>
    </row>
    <row r="915593" spans="16:16" x14ac:dyDescent="0.3">
      <c r="P915593" s="83"/>
    </row>
    <row r="915594" spans="16:16" x14ac:dyDescent="0.3">
      <c r="P915594" s="83"/>
    </row>
    <row r="915595" spans="16:16" x14ac:dyDescent="0.3">
      <c r="P915595" s="83"/>
    </row>
    <row r="915596" spans="16:16" x14ac:dyDescent="0.3">
      <c r="P915596" s="83"/>
    </row>
    <row r="915597" spans="16:16" x14ac:dyDescent="0.3">
      <c r="P915597" s="83"/>
    </row>
    <row r="915598" spans="16:16" x14ac:dyDescent="0.3">
      <c r="P915598" s="83"/>
    </row>
    <row r="915599" spans="16:16" x14ac:dyDescent="0.3">
      <c r="P915599" s="83"/>
    </row>
    <row r="915600" spans="16:16" x14ac:dyDescent="0.3">
      <c r="P915600" s="83"/>
    </row>
    <row r="915601" spans="16:16" x14ac:dyDescent="0.3">
      <c r="P915601" s="83"/>
    </row>
    <row r="915602" spans="16:16" x14ac:dyDescent="0.3">
      <c r="P915602" s="83"/>
    </row>
    <row r="915603" spans="16:16" x14ac:dyDescent="0.3">
      <c r="P915603" s="83"/>
    </row>
    <row r="915604" spans="16:16" x14ac:dyDescent="0.3">
      <c r="P915604" s="83"/>
    </row>
    <row r="915605" spans="16:16" x14ac:dyDescent="0.3">
      <c r="P915605" s="83"/>
    </row>
    <row r="915606" spans="16:16" x14ac:dyDescent="0.3">
      <c r="P915606" s="83"/>
    </row>
    <row r="915607" spans="16:16" x14ac:dyDescent="0.3">
      <c r="P915607" s="83"/>
    </row>
    <row r="915608" spans="16:16" x14ac:dyDescent="0.3">
      <c r="P915608" s="83"/>
    </row>
    <row r="915609" spans="16:16" x14ac:dyDescent="0.3">
      <c r="P915609" s="83"/>
    </row>
    <row r="915610" spans="16:16" x14ac:dyDescent="0.3">
      <c r="P915610" s="83"/>
    </row>
    <row r="915611" spans="16:16" x14ac:dyDescent="0.3">
      <c r="P915611" s="83"/>
    </row>
    <row r="915612" spans="16:16" x14ac:dyDescent="0.3">
      <c r="P915612" s="83"/>
    </row>
    <row r="915613" spans="16:16" x14ac:dyDescent="0.3">
      <c r="P915613" s="83"/>
    </row>
    <row r="915614" spans="16:16" x14ac:dyDescent="0.3">
      <c r="P915614" s="83"/>
    </row>
    <row r="915615" spans="16:16" x14ac:dyDescent="0.3">
      <c r="P915615" s="83"/>
    </row>
    <row r="915616" spans="16:16" x14ac:dyDescent="0.3">
      <c r="P915616" s="83"/>
    </row>
    <row r="915617" spans="16:16" x14ac:dyDescent="0.3">
      <c r="P915617" s="83"/>
    </row>
    <row r="915618" spans="16:16" x14ac:dyDescent="0.3">
      <c r="P915618" s="83"/>
    </row>
    <row r="915619" spans="16:16" x14ac:dyDescent="0.3">
      <c r="P915619" s="83"/>
    </row>
    <row r="915620" spans="16:16" x14ac:dyDescent="0.3">
      <c r="P915620" s="83"/>
    </row>
    <row r="915621" spans="16:16" x14ac:dyDescent="0.3">
      <c r="P915621" s="83"/>
    </row>
    <row r="915622" spans="16:16" x14ac:dyDescent="0.3">
      <c r="P915622" s="83"/>
    </row>
    <row r="915623" spans="16:16" x14ac:dyDescent="0.3">
      <c r="P915623" s="83"/>
    </row>
    <row r="915624" spans="16:16" x14ac:dyDescent="0.3">
      <c r="P915624" s="83"/>
    </row>
    <row r="915625" spans="16:16" x14ac:dyDescent="0.3">
      <c r="P915625" s="83"/>
    </row>
    <row r="915626" spans="16:16" x14ac:dyDescent="0.3">
      <c r="P915626" s="83"/>
    </row>
    <row r="915627" spans="16:16" x14ac:dyDescent="0.3">
      <c r="P915627" s="83"/>
    </row>
    <row r="915628" spans="16:16" x14ac:dyDescent="0.3">
      <c r="P915628" s="83"/>
    </row>
    <row r="915629" spans="16:16" x14ac:dyDescent="0.3">
      <c r="P915629" s="83"/>
    </row>
    <row r="915630" spans="16:16" x14ac:dyDescent="0.3">
      <c r="P915630" s="83"/>
    </row>
    <row r="915631" spans="16:16" x14ac:dyDescent="0.3">
      <c r="P915631" s="83"/>
    </row>
    <row r="915632" spans="16:16" x14ac:dyDescent="0.3">
      <c r="P915632" s="83"/>
    </row>
    <row r="915633" spans="16:16" x14ac:dyDescent="0.3">
      <c r="P915633" s="83"/>
    </row>
    <row r="915634" spans="16:16" x14ac:dyDescent="0.3">
      <c r="P915634" s="83"/>
    </row>
    <row r="915635" spans="16:16" x14ac:dyDescent="0.3">
      <c r="P915635" s="83"/>
    </row>
    <row r="915636" spans="16:16" x14ac:dyDescent="0.3">
      <c r="P915636" s="83"/>
    </row>
    <row r="915637" spans="16:16" x14ac:dyDescent="0.3">
      <c r="P915637" s="83"/>
    </row>
    <row r="915638" spans="16:16" x14ac:dyDescent="0.3">
      <c r="P915638" s="83"/>
    </row>
    <row r="915639" spans="16:16" x14ac:dyDescent="0.3">
      <c r="P915639" s="83"/>
    </row>
    <row r="915640" spans="16:16" x14ac:dyDescent="0.3">
      <c r="P915640" s="83"/>
    </row>
    <row r="915641" spans="16:16" x14ac:dyDescent="0.3">
      <c r="P915641" s="83"/>
    </row>
    <row r="915642" spans="16:16" x14ac:dyDescent="0.3">
      <c r="P915642" s="83"/>
    </row>
    <row r="915643" spans="16:16" x14ac:dyDescent="0.3">
      <c r="P915643" s="83"/>
    </row>
    <row r="915644" spans="16:16" x14ac:dyDescent="0.3">
      <c r="P915644" s="83"/>
    </row>
    <row r="915645" spans="16:16" x14ac:dyDescent="0.3">
      <c r="P915645" s="83"/>
    </row>
    <row r="915646" spans="16:16" x14ac:dyDescent="0.3">
      <c r="P915646" s="83"/>
    </row>
    <row r="915647" spans="16:16" x14ac:dyDescent="0.3">
      <c r="P915647" s="83"/>
    </row>
    <row r="915648" spans="16:16" x14ac:dyDescent="0.3">
      <c r="P915648" s="83"/>
    </row>
    <row r="915649" spans="16:16" x14ac:dyDescent="0.3">
      <c r="P915649" s="83"/>
    </row>
    <row r="915650" spans="16:16" x14ac:dyDescent="0.3">
      <c r="P915650" s="83"/>
    </row>
    <row r="915651" spans="16:16" x14ac:dyDescent="0.3">
      <c r="P915651" s="83"/>
    </row>
    <row r="915652" spans="16:16" x14ac:dyDescent="0.3">
      <c r="P915652" s="83"/>
    </row>
    <row r="915653" spans="16:16" x14ac:dyDescent="0.3">
      <c r="P915653" s="83"/>
    </row>
    <row r="915654" spans="16:16" x14ac:dyDescent="0.3">
      <c r="P915654" s="83"/>
    </row>
    <row r="915655" spans="16:16" x14ac:dyDescent="0.3">
      <c r="P915655" s="83"/>
    </row>
    <row r="915656" spans="16:16" x14ac:dyDescent="0.3">
      <c r="P915656" s="83"/>
    </row>
    <row r="915657" spans="16:16" x14ac:dyDescent="0.3">
      <c r="P915657" s="83"/>
    </row>
    <row r="915658" spans="16:16" x14ac:dyDescent="0.3">
      <c r="P915658" s="83"/>
    </row>
    <row r="915659" spans="16:16" x14ac:dyDescent="0.3">
      <c r="P915659" s="83"/>
    </row>
    <row r="915660" spans="16:16" x14ac:dyDescent="0.3">
      <c r="P915660" s="83"/>
    </row>
    <row r="915661" spans="16:16" x14ac:dyDescent="0.3">
      <c r="P915661" s="83"/>
    </row>
    <row r="915662" spans="16:16" x14ac:dyDescent="0.3">
      <c r="P915662" s="83"/>
    </row>
    <row r="915663" spans="16:16" x14ac:dyDescent="0.3">
      <c r="P915663" s="83"/>
    </row>
    <row r="915664" spans="16:16" x14ac:dyDescent="0.3">
      <c r="P915664" s="83"/>
    </row>
    <row r="915665" spans="16:16" x14ac:dyDescent="0.3">
      <c r="P915665" s="83"/>
    </row>
    <row r="915666" spans="16:16" x14ac:dyDescent="0.3">
      <c r="P915666" s="83"/>
    </row>
    <row r="915667" spans="16:16" x14ac:dyDescent="0.3">
      <c r="P915667" s="83"/>
    </row>
    <row r="915668" spans="16:16" x14ac:dyDescent="0.3">
      <c r="P915668" s="83"/>
    </row>
    <row r="915669" spans="16:16" x14ac:dyDescent="0.3">
      <c r="P915669" s="83"/>
    </row>
    <row r="915670" spans="16:16" x14ac:dyDescent="0.3">
      <c r="P915670" s="83"/>
    </row>
    <row r="915671" spans="16:16" x14ac:dyDescent="0.3">
      <c r="P915671" s="83"/>
    </row>
    <row r="915672" spans="16:16" x14ac:dyDescent="0.3">
      <c r="P915672" s="83"/>
    </row>
    <row r="915673" spans="16:16" x14ac:dyDescent="0.3">
      <c r="P915673" s="83"/>
    </row>
    <row r="915674" spans="16:16" x14ac:dyDescent="0.3">
      <c r="P915674" s="83"/>
    </row>
    <row r="915675" spans="16:16" x14ac:dyDescent="0.3">
      <c r="P915675" s="83"/>
    </row>
    <row r="915676" spans="16:16" x14ac:dyDescent="0.3">
      <c r="P915676" s="83"/>
    </row>
    <row r="915677" spans="16:16" x14ac:dyDescent="0.3">
      <c r="P915677" s="83"/>
    </row>
    <row r="915678" spans="16:16" x14ac:dyDescent="0.3">
      <c r="P915678" s="83"/>
    </row>
    <row r="915679" spans="16:16" x14ac:dyDescent="0.3">
      <c r="P915679" s="83"/>
    </row>
    <row r="915680" spans="16:16" x14ac:dyDescent="0.3">
      <c r="P915680" s="83"/>
    </row>
    <row r="915681" spans="16:16" x14ac:dyDescent="0.3">
      <c r="P915681" s="83"/>
    </row>
    <row r="915682" spans="16:16" x14ac:dyDescent="0.3">
      <c r="P915682" s="83"/>
    </row>
    <row r="915683" spans="16:16" x14ac:dyDescent="0.3">
      <c r="P915683" s="83"/>
    </row>
    <row r="915684" spans="16:16" x14ac:dyDescent="0.3">
      <c r="P915684" s="83"/>
    </row>
    <row r="915685" spans="16:16" x14ac:dyDescent="0.3">
      <c r="P915685" s="83"/>
    </row>
    <row r="915686" spans="16:16" x14ac:dyDescent="0.3">
      <c r="P915686" s="83"/>
    </row>
    <row r="915687" spans="16:16" x14ac:dyDescent="0.3">
      <c r="P915687" s="83"/>
    </row>
    <row r="915688" spans="16:16" x14ac:dyDescent="0.3">
      <c r="P915688" s="83"/>
    </row>
    <row r="915689" spans="16:16" x14ac:dyDescent="0.3">
      <c r="P915689" s="83"/>
    </row>
    <row r="915690" spans="16:16" x14ac:dyDescent="0.3">
      <c r="P915690" s="83"/>
    </row>
    <row r="915691" spans="16:16" x14ac:dyDescent="0.3">
      <c r="P915691" s="83"/>
    </row>
    <row r="915692" spans="16:16" x14ac:dyDescent="0.3">
      <c r="P915692" s="83"/>
    </row>
    <row r="915693" spans="16:16" x14ac:dyDescent="0.3">
      <c r="P915693" s="83"/>
    </row>
    <row r="915694" spans="16:16" x14ac:dyDescent="0.3">
      <c r="P915694" s="83"/>
    </row>
    <row r="915695" spans="16:16" x14ac:dyDescent="0.3">
      <c r="P915695" s="83"/>
    </row>
    <row r="915696" spans="16:16" x14ac:dyDescent="0.3">
      <c r="P915696" s="83"/>
    </row>
    <row r="915697" spans="16:16" x14ac:dyDescent="0.3">
      <c r="P915697" s="83"/>
    </row>
    <row r="915698" spans="16:16" x14ac:dyDescent="0.3">
      <c r="P915698" s="83"/>
    </row>
    <row r="915699" spans="16:16" x14ac:dyDescent="0.3">
      <c r="P915699" s="83"/>
    </row>
    <row r="915700" spans="16:16" x14ac:dyDescent="0.3">
      <c r="P915700" s="83"/>
    </row>
    <row r="915701" spans="16:16" x14ac:dyDescent="0.3">
      <c r="P915701" s="83"/>
    </row>
    <row r="915702" spans="16:16" x14ac:dyDescent="0.3">
      <c r="P915702" s="83"/>
    </row>
    <row r="915703" spans="16:16" x14ac:dyDescent="0.3">
      <c r="P915703" s="83"/>
    </row>
    <row r="915704" spans="16:16" x14ac:dyDescent="0.3">
      <c r="P915704" s="83"/>
    </row>
    <row r="915705" spans="16:16" x14ac:dyDescent="0.3">
      <c r="P915705" s="83"/>
    </row>
    <row r="915706" spans="16:16" x14ac:dyDescent="0.3">
      <c r="P915706" s="83"/>
    </row>
    <row r="915707" spans="16:16" x14ac:dyDescent="0.3">
      <c r="P915707" s="83"/>
    </row>
    <row r="915708" spans="16:16" x14ac:dyDescent="0.3">
      <c r="P915708" s="83"/>
    </row>
    <row r="915709" spans="16:16" x14ac:dyDescent="0.3">
      <c r="P915709" s="83"/>
    </row>
    <row r="915710" spans="16:16" x14ac:dyDescent="0.3">
      <c r="P915710" s="83"/>
    </row>
    <row r="915711" spans="16:16" x14ac:dyDescent="0.3">
      <c r="P915711" s="83"/>
    </row>
    <row r="915712" spans="16:16" x14ac:dyDescent="0.3">
      <c r="P915712" s="83"/>
    </row>
    <row r="915713" spans="16:16" x14ac:dyDescent="0.3">
      <c r="P915713" s="83"/>
    </row>
    <row r="915714" spans="16:16" x14ac:dyDescent="0.3">
      <c r="P915714" s="83"/>
    </row>
    <row r="915715" spans="16:16" x14ac:dyDescent="0.3">
      <c r="P915715" s="83"/>
    </row>
    <row r="915716" spans="16:16" x14ac:dyDescent="0.3">
      <c r="P915716" s="83"/>
    </row>
    <row r="915717" spans="16:16" x14ac:dyDescent="0.3">
      <c r="P915717" s="83"/>
    </row>
    <row r="915718" spans="16:16" x14ac:dyDescent="0.3">
      <c r="P915718" s="83"/>
    </row>
    <row r="915719" spans="16:16" x14ac:dyDescent="0.3">
      <c r="P915719" s="83"/>
    </row>
    <row r="915720" spans="16:16" x14ac:dyDescent="0.3">
      <c r="P915720" s="83"/>
    </row>
    <row r="915721" spans="16:16" x14ac:dyDescent="0.3">
      <c r="P915721" s="83"/>
    </row>
    <row r="915722" spans="16:16" x14ac:dyDescent="0.3">
      <c r="P915722" s="83"/>
    </row>
    <row r="915723" spans="16:16" x14ac:dyDescent="0.3">
      <c r="P915723" s="83"/>
    </row>
    <row r="915724" spans="16:16" x14ac:dyDescent="0.3">
      <c r="P915724" s="83"/>
    </row>
    <row r="915725" spans="16:16" x14ac:dyDescent="0.3">
      <c r="P915725" s="83"/>
    </row>
    <row r="915726" spans="16:16" x14ac:dyDescent="0.3">
      <c r="P915726" s="83"/>
    </row>
    <row r="915727" spans="16:16" x14ac:dyDescent="0.3">
      <c r="P915727" s="83"/>
    </row>
    <row r="915728" spans="16:16" x14ac:dyDescent="0.3">
      <c r="P915728" s="83"/>
    </row>
    <row r="915729" spans="16:16" x14ac:dyDescent="0.3">
      <c r="P915729" s="83"/>
    </row>
    <row r="915730" spans="16:16" x14ac:dyDescent="0.3">
      <c r="P915730" s="83"/>
    </row>
    <row r="915731" spans="16:16" x14ac:dyDescent="0.3">
      <c r="P915731" s="83"/>
    </row>
    <row r="915732" spans="16:16" x14ac:dyDescent="0.3">
      <c r="P915732" s="83"/>
    </row>
    <row r="915733" spans="16:16" x14ac:dyDescent="0.3">
      <c r="P915733" s="83"/>
    </row>
    <row r="915734" spans="16:16" x14ac:dyDescent="0.3">
      <c r="P915734" s="83"/>
    </row>
    <row r="915735" spans="16:16" x14ac:dyDescent="0.3">
      <c r="P915735" s="83"/>
    </row>
    <row r="915736" spans="16:16" x14ac:dyDescent="0.3">
      <c r="P915736" s="83"/>
    </row>
    <row r="915737" spans="16:16" x14ac:dyDescent="0.3">
      <c r="P915737" s="83"/>
    </row>
    <row r="915738" spans="16:16" x14ac:dyDescent="0.3">
      <c r="P915738" s="83"/>
    </row>
    <row r="915739" spans="16:16" x14ac:dyDescent="0.3">
      <c r="P915739" s="83"/>
    </row>
    <row r="915740" spans="16:16" x14ac:dyDescent="0.3">
      <c r="P915740" s="83"/>
    </row>
    <row r="915741" spans="16:16" x14ac:dyDescent="0.3">
      <c r="P915741" s="83"/>
    </row>
    <row r="915742" spans="16:16" x14ac:dyDescent="0.3">
      <c r="P915742" s="83"/>
    </row>
    <row r="915743" spans="16:16" x14ac:dyDescent="0.3">
      <c r="P915743" s="83"/>
    </row>
    <row r="915744" spans="16:16" x14ac:dyDescent="0.3">
      <c r="P915744" s="83"/>
    </row>
    <row r="915745" spans="16:16" x14ac:dyDescent="0.3">
      <c r="P915745" s="83"/>
    </row>
    <row r="915746" spans="16:16" x14ac:dyDescent="0.3">
      <c r="P915746" s="83"/>
    </row>
    <row r="915747" spans="16:16" x14ac:dyDescent="0.3">
      <c r="P915747" s="83"/>
    </row>
    <row r="915748" spans="16:16" x14ac:dyDescent="0.3">
      <c r="P915748" s="83"/>
    </row>
    <row r="915749" spans="16:16" x14ac:dyDescent="0.3">
      <c r="P915749" s="83"/>
    </row>
    <row r="915750" spans="16:16" x14ac:dyDescent="0.3">
      <c r="P915750" s="83"/>
    </row>
    <row r="915751" spans="16:16" x14ac:dyDescent="0.3">
      <c r="P915751" s="83"/>
    </row>
    <row r="915752" spans="16:16" x14ac:dyDescent="0.3">
      <c r="P915752" s="83"/>
    </row>
    <row r="915753" spans="16:16" x14ac:dyDescent="0.3">
      <c r="P915753" s="83"/>
    </row>
    <row r="915754" spans="16:16" x14ac:dyDescent="0.3">
      <c r="P915754" s="83"/>
    </row>
    <row r="915755" spans="16:16" x14ac:dyDescent="0.3">
      <c r="P915755" s="83"/>
    </row>
    <row r="915756" spans="16:16" x14ac:dyDescent="0.3">
      <c r="P915756" s="83"/>
    </row>
    <row r="915757" spans="16:16" x14ac:dyDescent="0.3">
      <c r="P915757" s="83"/>
    </row>
    <row r="915758" spans="16:16" x14ac:dyDescent="0.3">
      <c r="P915758" s="83"/>
    </row>
    <row r="915759" spans="16:16" x14ac:dyDescent="0.3">
      <c r="P915759" s="83"/>
    </row>
    <row r="915760" spans="16:16" x14ac:dyDescent="0.3">
      <c r="P915760" s="83"/>
    </row>
    <row r="915761" spans="16:16" x14ac:dyDescent="0.3">
      <c r="P915761" s="83"/>
    </row>
    <row r="915762" spans="16:16" x14ac:dyDescent="0.3">
      <c r="P915762" s="83"/>
    </row>
    <row r="915763" spans="16:16" x14ac:dyDescent="0.3">
      <c r="P915763" s="83"/>
    </row>
    <row r="915764" spans="16:16" x14ac:dyDescent="0.3">
      <c r="P915764" s="83"/>
    </row>
    <row r="915765" spans="16:16" x14ac:dyDescent="0.3">
      <c r="P915765" s="83"/>
    </row>
    <row r="915766" spans="16:16" x14ac:dyDescent="0.3">
      <c r="P915766" s="83"/>
    </row>
    <row r="915767" spans="16:16" x14ac:dyDescent="0.3">
      <c r="P915767" s="83"/>
    </row>
    <row r="915768" spans="16:16" x14ac:dyDescent="0.3">
      <c r="P915768" s="83"/>
    </row>
    <row r="915769" spans="16:16" x14ac:dyDescent="0.3">
      <c r="P915769" s="83"/>
    </row>
    <row r="915770" spans="16:16" x14ac:dyDescent="0.3">
      <c r="P915770" s="83"/>
    </row>
    <row r="915771" spans="16:16" x14ac:dyDescent="0.3">
      <c r="P915771" s="83"/>
    </row>
    <row r="915772" spans="16:16" x14ac:dyDescent="0.3">
      <c r="P915772" s="83"/>
    </row>
    <row r="915773" spans="16:16" x14ac:dyDescent="0.3">
      <c r="P915773" s="83"/>
    </row>
    <row r="915774" spans="16:16" x14ac:dyDescent="0.3">
      <c r="P915774" s="83"/>
    </row>
    <row r="915775" spans="16:16" x14ac:dyDescent="0.3">
      <c r="P915775" s="83"/>
    </row>
    <row r="915776" spans="16:16" x14ac:dyDescent="0.3">
      <c r="P915776" s="83"/>
    </row>
    <row r="915777" spans="16:16" x14ac:dyDescent="0.3">
      <c r="P915777" s="83"/>
    </row>
    <row r="915778" spans="16:16" x14ac:dyDescent="0.3">
      <c r="P915778" s="83"/>
    </row>
    <row r="915779" spans="16:16" x14ac:dyDescent="0.3">
      <c r="P915779" s="83"/>
    </row>
    <row r="915780" spans="16:16" x14ac:dyDescent="0.3">
      <c r="P915780" s="83"/>
    </row>
    <row r="915781" spans="16:16" x14ac:dyDescent="0.3">
      <c r="P915781" s="83"/>
    </row>
    <row r="915782" spans="16:16" x14ac:dyDescent="0.3">
      <c r="P915782" s="83"/>
    </row>
    <row r="915783" spans="16:16" x14ac:dyDescent="0.3">
      <c r="P915783" s="83"/>
    </row>
    <row r="915784" spans="16:16" x14ac:dyDescent="0.3">
      <c r="P915784" s="83"/>
    </row>
    <row r="915785" spans="16:16" x14ac:dyDescent="0.3">
      <c r="P915785" s="83"/>
    </row>
    <row r="915786" spans="16:16" x14ac:dyDescent="0.3">
      <c r="P915786" s="83"/>
    </row>
    <row r="915787" spans="16:16" x14ac:dyDescent="0.3">
      <c r="P915787" s="83"/>
    </row>
    <row r="915788" spans="16:16" x14ac:dyDescent="0.3">
      <c r="P915788" s="83"/>
    </row>
    <row r="915789" spans="16:16" x14ac:dyDescent="0.3">
      <c r="P915789" s="83"/>
    </row>
    <row r="915790" spans="16:16" x14ac:dyDescent="0.3">
      <c r="P915790" s="83"/>
    </row>
    <row r="915791" spans="16:16" x14ac:dyDescent="0.3">
      <c r="P915791" s="83"/>
    </row>
    <row r="915792" spans="16:16" x14ac:dyDescent="0.3">
      <c r="P915792" s="83"/>
    </row>
    <row r="915793" spans="16:16" x14ac:dyDescent="0.3">
      <c r="P915793" s="83"/>
    </row>
    <row r="915794" spans="16:16" x14ac:dyDescent="0.3">
      <c r="P915794" s="83"/>
    </row>
    <row r="915795" spans="16:16" x14ac:dyDescent="0.3">
      <c r="P915795" s="83"/>
    </row>
    <row r="915796" spans="16:16" x14ac:dyDescent="0.3">
      <c r="P915796" s="83"/>
    </row>
    <row r="915797" spans="16:16" x14ac:dyDescent="0.3">
      <c r="P915797" s="83"/>
    </row>
    <row r="915798" spans="16:16" x14ac:dyDescent="0.3">
      <c r="P915798" s="83"/>
    </row>
    <row r="915799" spans="16:16" x14ac:dyDescent="0.3">
      <c r="P915799" s="83"/>
    </row>
    <row r="915800" spans="16:16" x14ac:dyDescent="0.3">
      <c r="P915800" s="83"/>
    </row>
    <row r="915801" spans="16:16" x14ac:dyDescent="0.3">
      <c r="P915801" s="83"/>
    </row>
    <row r="915802" spans="16:16" x14ac:dyDescent="0.3">
      <c r="P915802" s="83"/>
    </row>
    <row r="915803" spans="16:16" x14ac:dyDescent="0.3">
      <c r="P915803" s="83"/>
    </row>
    <row r="915804" spans="16:16" x14ac:dyDescent="0.3">
      <c r="P915804" s="83"/>
    </row>
    <row r="915805" spans="16:16" x14ac:dyDescent="0.3">
      <c r="P915805" s="83"/>
    </row>
    <row r="915806" spans="16:16" x14ac:dyDescent="0.3">
      <c r="P915806" s="83"/>
    </row>
    <row r="915807" spans="16:16" x14ac:dyDescent="0.3">
      <c r="P915807" s="83"/>
    </row>
    <row r="915808" spans="16:16" x14ac:dyDescent="0.3">
      <c r="P915808" s="83"/>
    </row>
    <row r="915809" spans="16:16" x14ac:dyDescent="0.3">
      <c r="P915809" s="83"/>
    </row>
    <row r="915810" spans="16:16" x14ac:dyDescent="0.3">
      <c r="P915810" s="83"/>
    </row>
    <row r="915811" spans="16:16" x14ac:dyDescent="0.3">
      <c r="P915811" s="83"/>
    </row>
    <row r="915812" spans="16:16" x14ac:dyDescent="0.3">
      <c r="P915812" s="83"/>
    </row>
    <row r="915813" spans="16:16" x14ac:dyDescent="0.3">
      <c r="P915813" s="83"/>
    </row>
    <row r="915814" spans="16:16" x14ac:dyDescent="0.3">
      <c r="P915814" s="83"/>
    </row>
    <row r="915815" spans="16:16" x14ac:dyDescent="0.3">
      <c r="P915815" s="83"/>
    </row>
    <row r="915816" spans="16:16" x14ac:dyDescent="0.3">
      <c r="P915816" s="83"/>
    </row>
    <row r="915817" spans="16:16" x14ac:dyDescent="0.3">
      <c r="P915817" s="83"/>
    </row>
    <row r="915818" spans="16:16" x14ac:dyDescent="0.3">
      <c r="P915818" s="83"/>
    </row>
    <row r="915819" spans="16:16" x14ac:dyDescent="0.3">
      <c r="P915819" s="83"/>
    </row>
    <row r="915820" spans="16:16" x14ac:dyDescent="0.3">
      <c r="P915820" s="83"/>
    </row>
    <row r="915821" spans="16:16" x14ac:dyDescent="0.3">
      <c r="P915821" s="83"/>
    </row>
    <row r="915822" spans="16:16" x14ac:dyDescent="0.3">
      <c r="P915822" s="83"/>
    </row>
    <row r="915823" spans="16:16" x14ac:dyDescent="0.3">
      <c r="P915823" s="83"/>
    </row>
    <row r="915824" spans="16:16" x14ac:dyDescent="0.3">
      <c r="P915824" s="83"/>
    </row>
    <row r="915825" spans="16:16" x14ac:dyDescent="0.3">
      <c r="P915825" s="83"/>
    </row>
    <row r="915826" spans="16:16" x14ac:dyDescent="0.3">
      <c r="P915826" s="83"/>
    </row>
    <row r="915827" spans="16:16" x14ac:dyDescent="0.3">
      <c r="P915827" s="83"/>
    </row>
    <row r="915828" spans="16:16" x14ac:dyDescent="0.3">
      <c r="P915828" s="83"/>
    </row>
    <row r="915829" spans="16:16" x14ac:dyDescent="0.3">
      <c r="P915829" s="83"/>
    </row>
    <row r="915830" spans="16:16" x14ac:dyDescent="0.3">
      <c r="P915830" s="83"/>
    </row>
    <row r="915831" spans="16:16" x14ac:dyDescent="0.3">
      <c r="P915831" s="83"/>
    </row>
    <row r="915832" spans="16:16" x14ac:dyDescent="0.3">
      <c r="P915832" s="83"/>
    </row>
    <row r="915833" spans="16:16" x14ac:dyDescent="0.3">
      <c r="P915833" s="83"/>
    </row>
    <row r="915834" spans="16:16" x14ac:dyDescent="0.3">
      <c r="P915834" s="83"/>
    </row>
    <row r="915835" spans="16:16" x14ac:dyDescent="0.3">
      <c r="P915835" s="83"/>
    </row>
    <row r="915836" spans="16:16" x14ac:dyDescent="0.3">
      <c r="P915836" s="83"/>
    </row>
    <row r="915837" spans="16:16" x14ac:dyDescent="0.3">
      <c r="P915837" s="83"/>
    </row>
    <row r="915838" spans="16:16" x14ac:dyDescent="0.3">
      <c r="P915838" s="83"/>
    </row>
    <row r="915839" spans="16:16" x14ac:dyDescent="0.3">
      <c r="P915839" s="83"/>
    </row>
    <row r="915840" spans="16:16" x14ac:dyDescent="0.3">
      <c r="P915840" s="83"/>
    </row>
    <row r="915841" spans="16:16" x14ac:dyDescent="0.3">
      <c r="P915841" s="83"/>
    </row>
    <row r="915842" spans="16:16" x14ac:dyDescent="0.3">
      <c r="P915842" s="83"/>
    </row>
    <row r="915843" spans="16:16" x14ac:dyDescent="0.3">
      <c r="P915843" s="83"/>
    </row>
    <row r="915844" spans="16:16" x14ac:dyDescent="0.3">
      <c r="P915844" s="83"/>
    </row>
    <row r="915845" spans="16:16" x14ac:dyDescent="0.3">
      <c r="P915845" s="83"/>
    </row>
    <row r="915846" spans="16:16" x14ac:dyDescent="0.3">
      <c r="P915846" s="83"/>
    </row>
    <row r="915847" spans="16:16" x14ac:dyDescent="0.3">
      <c r="P915847" s="83"/>
    </row>
    <row r="915848" spans="16:16" x14ac:dyDescent="0.3">
      <c r="P915848" s="83"/>
    </row>
    <row r="915849" spans="16:16" x14ac:dyDescent="0.3">
      <c r="P915849" s="83"/>
    </row>
    <row r="915850" spans="16:16" x14ac:dyDescent="0.3">
      <c r="P915850" s="83"/>
    </row>
    <row r="915851" spans="16:16" x14ac:dyDescent="0.3">
      <c r="P915851" s="83"/>
    </row>
    <row r="915852" spans="16:16" x14ac:dyDescent="0.3">
      <c r="P915852" s="83"/>
    </row>
    <row r="915853" spans="16:16" x14ac:dyDescent="0.3">
      <c r="P915853" s="83"/>
    </row>
    <row r="915854" spans="16:16" x14ac:dyDescent="0.3">
      <c r="P915854" s="83"/>
    </row>
    <row r="915855" spans="16:16" x14ac:dyDescent="0.3">
      <c r="P915855" s="83"/>
    </row>
    <row r="915856" spans="16:16" x14ac:dyDescent="0.3">
      <c r="P915856" s="83"/>
    </row>
    <row r="915857" spans="16:16" x14ac:dyDescent="0.3">
      <c r="P915857" s="83"/>
    </row>
    <row r="915858" spans="16:16" x14ac:dyDescent="0.3">
      <c r="P915858" s="83"/>
    </row>
    <row r="915859" spans="16:16" x14ac:dyDescent="0.3">
      <c r="P915859" s="83"/>
    </row>
    <row r="915860" spans="16:16" x14ac:dyDescent="0.3">
      <c r="P915860" s="83"/>
    </row>
    <row r="915861" spans="16:16" x14ac:dyDescent="0.3">
      <c r="P915861" s="83"/>
    </row>
    <row r="915862" spans="16:16" x14ac:dyDescent="0.3">
      <c r="P915862" s="83"/>
    </row>
    <row r="915863" spans="16:16" x14ac:dyDescent="0.3">
      <c r="P915863" s="83"/>
    </row>
    <row r="915864" spans="16:16" x14ac:dyDescent="0.3">
      <c r="P915864" s="83"/>
    </row>
    <row r="915865" spans="16:16" x14ac:dyDescent="0.3">
      <c r="P915865" s="83"/>
    </row>
    <row r="915866" spans="16:16" x14ac:dyDescent="0.3">
      <c r="P915866" s="83"/>
    </row>
    <row r="915867" spans="16:16" x14ac:dyDescent="0.3">
      <c r="P915867" s="83"/>
    </row>
    <row r="915868" spans="16:16" x14ac:dyDescent="0.3">
      <c r="P915868" s="83"/>
    </row>
    <row r="915869" spans="16:16" x14ac:dyDescent="0.3">
      <c r="P915869" s="83"/>
    </row>
    <row r="915870" spans="16:16" x14ac:dyDescent="0.3">
      <c r="P915870" s="83"/>
    </row>
    <row r="915871" spans="16:16" x14ac:dyDescent="0.3">
      <c r="P915871" s="83"/>
    </row>
    <row r="915872" spans="16:16" x14ac:dyDescent="0.3">
      <c r="P915872" s="83"/>
    </row>
    <row r="915873" spans="16:16" x14ac:dyDescent="0.3">
      <c r="P915873" s="83"/>
    </row>
    <row r="915874" spans="16:16" x14ac:dyDescent="0.3">
      <c r="P915874" s="83"/>
    </row>
    <row r="915875" spans="16:16" x14ac:dyDescent="0.3">
      <c r="P915875" s="83"/>
    </row>
    <row r="915876" spans="16:16" x14ac:dyDescent="0.3">
      <c r="P915876" s="83"/>
    </row>
    <row r="915877" spans="16:16" x14ac:dyDescent="0.3">
      <c r="P915877" s="83"/>
    </row>
    <row r="915878" spans="16:16" x14ac:dyDescent="0.3">
      <c r="P915878" s="83"/>
    </row>
    <row r="915879" spans="16:16" x14ac:dyDescent="0.3">
      <c r="P915879" s="83"/>
    </row>
    <row r="915880" spans="16:16" x14ac:dyDescent="0.3">
      <c r="P915880" s="83"/>
    </row>
    <row r="915881" spans="16:16" x14ac:dyDescent="0.3">
      <c r="P915881" s="83"/>
    </row>
    <row r="915882" spans="16:16" x14ac:dyDescent="0.3">
      <c r="P915882" s="83"/>
    </row>
    <row r="915883" spans="16:16" x14ac:dyDescent="0.3">
      <c r="P915883" s="83"/>
    </row>
    <row r="915884" spans="16:16" x14ac:dyDescent="0.3">
      <c r="P915884" s="83"/>
    </row>
    <row r="915885" spans="16:16" x14ac:dyDescent="0.3">
      <c r="P915885" s="83"/>
    </row>
    <row r="915886" spans="16:16" x14ac:dyDescent="0.3">
      <c r="P915886" s="83"/>
    </row>
    <row r="915887" spans="16:16" x14ac:dyDescent="0.3">
      <c r="P915887" s="83"/>
    </row>
    <row r="915888" spans="16:16" x14ac:dyDescent="0.3">
      <c r="P915888" s="83"/>
    </row>
    <row r="915889" spans="16:16" x14ac:dyDescent="0.3">
      <c r="P915889" s="83"/>
    </row>
    <row r="915890" spans="16:16" x14ac:dyDescent="0.3">
      <c r="P915890" s="83"/>
    </row>
    <row r="915891" spans="16:16" x14ac:dyDescent="0.3">
      <c r="P915891" s="83"/>
    </row>
    <row r="915892" spans="16:16" x14ac:dyDescent="0.3">
      <c r="P915892" s="83"/>
    </row>
    <row r="915893" spans="16:16" x14ac:dyDescent="0.3">
      <c r="P915893" s="83"/>
    </row>
    <row r="915894" spans="16:16" x14ac:dyDescent="0.3">
      <c r="P915894" s="83"/>
    </row>
    <row r="915895" spans="16:16" x14ac:dyDescent="0.3">
      <c r="P915895" s="83"/>
    </row>
    <row r="915896" spans="16:16" x14ac:dyDescent="0.3">
      <c r="P915896" s="83"/>
    </row>
    <row r="915897" spans="16:16" x14ac:dyDescent="0.3">
      <c r="P915897" s="83"/>
    </row>
    <row r="915898" spans="16:16" x14ac:dyDescent="0.3">
      <c r="P915898" s="83"/>
    </row>
    <row r="915899" spans="16:16" x14ac:dyDescent="0.3">
      <c r="P915899" s="83"/>
    </row>
    <row r="915900" spans="16:16" x14ac:dyDescent="0.3">
      <c r="P915900" s="83"/>
    </row>
    <row r="915901" spans="16:16" x14ac:dyDescent="0.3">
      <c r="P915901" s="83"/>
    </row>
    <row r="915902" spans="16:16" x14ac:dyDescent="0.3">
      <c r="P915902" s="83"/>
    </row>
    <row r="915903" spans="16:16" x14ac:dyDescent="0.3">
      <c r="P915903" s="83"/>
    </row>
    <row r="915904" spans="16:16" x14ac:dyDescent="0.3">
      <c r="P915904" s="83"/>
    </row>
    <row r="915905" spans="16:16" x14ac:dyDescent="0.3">
      <c r="P915905" s="83"/>
    </row>
    <row r="915906" spans="16:16" x14ac:dyDescent="0.3">
      <c r="P915906" s="83"/>
    </row>
    <row r="915907" spans="16:16" x14ac:dyDescent="0.3">
      <c r="P915907" s="83"/>
    </row>
    <row r="915908" spans="16:16" x14ac:dyDescent="0.3">
      <c r="P915908" s="83"/>
    </row>
    <row r="915909" spans="16:16" x14ac:dyDescent="0.3">
      <c r="P915909" s="83"/>
    </row>
    <row r="915910" spans="16:16" x14ac:dyDescent="0.3">
      <c r="P915910" s="83"/>
    </row>
    <row r="915911" spans="16:16" x14ac:dyDescent="0.3">
      <c r="P915911" s="83"/>
    </row>
    <row r="915912" spans="16:16" x14ac:dyDescent="0.3">
      <c r="P915912" s="83"/>
    </row>
    <row r="915913" spans="16:16" x14ac:dyDescent="0.3">
      <c r="P915913" s="83"/>
    </row>
    <row r="915914" spans="16:16" x14ac:dyDescent="0.3">
      <c r="P915914" s="83"/>
    </row>
    <row r="915915" spans="16:16" x14ac:dyDescent="0.3">
      <c r="P915915" s="83"/>
    </row>
    <row r="915916" spans="16:16" x14ac:dyDescent="0.3">
      <c r="P915916" s="83"/>
    </row>
    <row r="915917" spans="16:16" x14ac:dyDescent="0.3">
      <c r="P915917" s="83"/>
    </row>
    <row r="915918" spans="16:16" x14ac:dyDescent="0.3">
      <c r="P915918" s="83"/>
    </row>
    <row r="915919" spans="16:16" x14ac:dyDescent="0.3">
      <c r="P915919" s="83"/>
    </row>
    <row r="915920" spans="16:16" x14ac:dyDescent="0.3">
      <c r="P915920" s="83"/>
    </row>
    <row r="915921" spans="16:16" x14ac:dyDescent="0.3">
      <c r="P915921" s="83"/>
    </row>
    <row r="915922" spans="16:16" x14ac:dyDescent="0.3">
      <c r="P915922" s="83"/>
    </row>
    <row r="915923" spans="16:16" x14ac:dyDescent="0.3">
      <c r="P915923" s="83"/>
    </row>
    <row r="915924" spans="16:16" x14ac:dyDescent="0.3">
      <c r="P915924" s="83"/>
    </row>
    <row r="915925" spans="16:16" x14ac:dyDescent="0.3">
      <c r="P915925" s="83"/>
    </row>
    <row r="915926" spans="16:16" x14ac:dyDescent="0.3">
      <c r="P915926" s="83"/>
    </row>
    <row r="915927" spans="16:16" x14ac:dyDescent="0.3">
      <c r="P915927" s="83"/>
    </row>
    <row r="915928" spans="16:16" x14ac:dyDescent="0.3">
      <c r="P915928" s="83"/>
    </row>
    <row r="915929" spans="16:16" x14ac:dyDescent="0.3">
      <c r="P915929" s="83"/>
    </row>
    <row r="915930" spans="16:16" x14ac:dyDescent="0.3">
      <c r="P915930" s="83"/>
    </row>
    <row r="915931" spans="16:16" x14ac:dyDescent="0.3">
      <c r="P915931" s="83"/>
    </row>
    <row r="915932" spans="16:16" x14ac:dyDescent="0.3">
      <c r="P915932" s="83"/>
    </row>
    <row r="915933" spans="16:16" x14ac:dyDescent="0.3">
      <c r="P915933" s="83"/>
    </row>
    <row r="915934" spans="16:16" x14ac:dyDescent="0.3">
      <c r="P915934" s="83"/>
    </row>
    <row r="915935" spans="16:16" x14ac:dyDescent="0.3">
      <c r="P915935" s="83"/>
    </row>
    <row r="915936" spans="16:16" x14ac:dyDescent="0.3">
      <c r="P915936" s="83"/>
    </row>
    <row r="915937" spans="16:16" x14ac:dyDescent="0.3">
      <c r="P915937" s="83"/>
    </row>
    <row r="915938" spans="16:16" x14ac:dyDescent="0.3">
      <c r="P915938" s="83"/>
    </row>
    <row r="915939" spans="16:16" x14ac:dyDescent="0.3">
      <c r="P915939" s="83"/>
    </row>
    <row r="915940" spans="16:16" x14ac:dyDescent="0.3">
      <c r="P915940" s="83"/>
    </row>
    <row r="915941" spans="16:16" x14ac:dyDescent="0.3">
      <c r="P915941" s="83"/>
    </row>
    <row r="915942" spans="16:16" x14ac:dyDescent="0.3">
      <c r="P915942" s="83"/>
    </row>
    <row r="915943" spans="16:16" x14ac:dyDescent="0.3">
      <c r="P915943" s="83"/>
    </row>
    <row r="915944" spans="16:16" x14ac:dyDescent="0.3">
      <c r="P915944" s="83"/>
    </row>
    <row r="915945" spans="16:16" x14ac:dyDescent="0.3">
      <c r="P915945" s="83"/>
    </row>
    <row r="915946" spans="16:16" x14ac:dyDescent="0.3">
      <c r="P915946" s="83"/>
    </row>
    <row r="915947" spans="16:16" x14ac:dyDescent="0.3">
      <c r="P915947" s="83"/>
    </row>
    <row r="915948" spans="16:16" x14ac:dyDescent="0.3">
      <c r="P915948" s="83"/>
    </row>
    <row r="915949" spans="16:16" x14ac:dyDescent="0.3">
      <c r="P915949" s="83"/>
    </row>
    <row r="915950" spans="16:16" x14ac:dyDescent="0.3">
      <c r="P915950" s="83"/>
    </row>
    <row r="915951" spans="16:16" x14ac:dyDescent="0.3">
      <c r="P915951" s="83"/>
    </row>
    <row r="915952" spans="16:16" x14ac:dyDescent="0.3">
      <c r="P915952" s="83"/>
    </row>
    <row r="915953" spans="16:16" x14ac:dyDescent="0.3">
      <c r="P915953" s="83"/>
    </row>
    <row r="915954" spans="16:16" x14ac:dyDescent="0.3">
      <c r="P915954" s="83"/>
    </row>
    <row r="915955" spans="16:16" x14ac:dyDescent="0.3">
      <c r="P915955" s="83"/>
    </row>
    <row r="915956" spans="16:16" x14ac:dyDescent="0.3">
      <c r="P915956" s="83"/>
    </row>
    <row r="915957" spans="16:16" x14ac:dyDescent="0.3">
      <c r="P915957" s="83"/>
    </row>
    <row r="915958" spans="16:16" x14ac:dyDescent="0.3">
      <c r="P915958" s="83"/>
    </row>
    <row r="915959" spans="16:16" x14ac:dyDescent="0.3">
      <c r="P915959" s="83"/>
    </row>
    <row r="915960" spans="16:16" x14ac:dyDescent="0.3">
      <c r="P915960" s="83"/>
    </row>
    <row r="915961" spans="16:16" x14ac:dyDescent="0.3">
      <c r="P915961" s="83"/>
    </row>
    <row r="915962" spans="16:16" x14ac:dyDescent="0.3">
      <c r="P915962" s="83"/>
    </row>
    <row r="915963" spans="16:16" x14ac:dyDescent="0.3">
      <c r="P915963" s="83"/>
    </row>
    <row r="915964" spans="16:16" x14ac:dyDescent="0.3">
      <c r="P915964" s="83"/>
    </row>
    <row r="915965" spans="16:16" x14ac:dyDescent="0.3">
      <c r="P915965" s="83"/>
    </row>
    <row r="915966" spans="16:16" x14ac:dyDescent="0.3">
      <c r="P915966" s="83"/>
    </row>
    <row r="915967" spans="16:16" x14ac:dyDescent="0.3">
      <c r="P915967" s="83"/>
    </row>
    <row r="915968" spans="16:16" x14ac:dyDescent="0.3">
      <c r="P915968" s="83"/>
    </row>
    <row r="915969" spans="16:16" x14ac:dyDescent="0.3">
      <c r="P915969" s="83"/>
    </row>
    <row r="915970" spans="16:16" x14ac:dyDescent="0.3">
      <c r="P915970" s="83"/>
    </row>
    <row r="915971" spans="16:16" x14ac:dyDescent="0.3">
      <c r="P915971" s="83"/>
    </row>
    <row r="915972" spans="16:16" x14ac:dyDescent="0.3">
      <c r="P915972" s="83"/>
    </row>
    <row r="915973" spans="16:16" x14ac:dyDescent="0.3">
      <c r="P915973" s="83"/>
    </row>
    <row r="915974" spans="16:16" x14ac:dyDescent="0.3">
      <c r="P915974" s="83"/>
    </row>
    <row r="915975" spans="16:16" x14ac:dyDescent="0.3">
      <c r="P915975" s="83"/>
    </row>
    <row r="915976" spans="16:16" x14ac:dyDescent="0.3">
      <c r="P915976" s="83"/>
    </row>
    <row r="915977" spans="16:16" x14ac:dyDescent="0.3">
      <c r="P915977" s="83"/>
    </row>
    <row r="915978" spans="16:16" x14ac:dyDescent="0.3">
      <c r="P915978" s="83"/>
    </row>
    <row r="915979" spans="16:16" x14ac:dyDescent="0.3">
      <c r="P915979" s="83"/>
    </row>
    <row r="915980" spans="16:16" x14ac:dyDescent="0.3">
      <c r="P915980" s="83"/>
    </row>
    <row r="915981" spans="16:16" x14ac:dyDescent="0.3">
      <c r="P915981" s="83"/>
    </row>
    <row r="915982" spans="16:16" x14ac:dyDescent="0.3">
      <c r="P915982" s="83"/>
    </row>
    <row r="915983" spans="16:16" x14ac:dyDescent="0.3">
      <c r="P915983" s="83"/>
    </row>
    <row r="915984" spans="16:16" x14ac:dyDescent="0.3">
      <c r="P915984" s="83"/>
    </row>
    <row r="915985" spans="16:16" x14ac:dyDescent="0.3">
      <c r="P915985" s="83"/>
    </row>
    <row r="915986" spans="16:16" x14ac:dyDescent="0.3">
      <c r="P915986" s="83"/>
    </row>
    <row r="915987" spans="16:16" x14ac:dyDescent="0.3">
      <c r="P915987" s="83"/>
    </row>
    <row r="915988" spans="16:16" x14ac:dyDescent="0.3">
      <c r="P915988" s="83"/>
    </row>
    <row r="915989" spans="16:16" x14ac:dyDescent="0.3">
      <c r="P915989" s="83"/>
    </row>
    <row r="915990" spans="16:16" x14ac:dyDescent="0.3">
      <c r="P915990" s="83"/>
    </row>
    <row r="915991" spans="16:16" x14ac:dyDescent="0.3">
      <c r="P915991" s="83"/>
    </row>
    <row r="915992" spans="16:16" x14ac:dyDescent="0.3">
      <c r="P915992" s="83"/>
    </row>
    <row r="915993" spans="16:16" x14ac:dyDescent="0.3">
      <c r="P915993" s="83"/>
    </row>
    <row r="915994" spans="16:16" x14ac:dyDescent="0.3">
      <c r="P915994" s="83"/>
    </row>
    <row r="915995" spans="16:16" x14ac:dyDescent="0.3">
      <c r="P915995" s="83"/>
    </row>
    <row r="915996" spans="16:16" x14ac:dyDescent="0.3">
      <c r="P915996" s="83"/>
    </row>
    <row r="915997" spans="16:16" x14ac:dyDescent="0.3">
      <c r="P915997" s="83"/>
    </row>
    <row r="915998" spans="16:16" x14ac:dyDescent="0.3">
      <c r="P915998" s="83"/>
    </row>
    <row r="915999" spans="16:16" x14ac:dyDescent="0.3">
      <c r="P915999" s="83"/>
    </row>
    <row r="916000" spans="16:16" x14ac:dyDescent="0.3">
      <c r="P916000" s="83"/>
    </row>
    <row r="916001" spans="16:16" x14ac:dyDescent="0.3">
      <c r="P916001" s="83"/>
    </row>
    <row r="916002" spans="16:16" x14ac:dyDescent="0.3">
      <c r="P916002" s="83"/>
    </row>
    <row r="916003" spans="16:16" x14ac:dyDescent="0.3">
      <c r="P916003" s="83"/>
    </row>
    <row r="916004" spans="16:16" x14ac:dyDescent="0.3">
      <c r="P916004" s="83"/>
    </row>
    <row r="916005" spans="16:16" x14ac:dyDescent="0.3">
      <c r="P916005" s="83"/>
    </row>
    <row r="916006" spans="16:16" x14ac:dyDescent="0.3">
      <c r="P916006" s="83"/>
    </row>
    <row r="916007" spans="16:16" x14ac:dyDescent="0.3">
      <c r="P916007" s="83"/>
    </row>
    <row r="916008" spans="16:16" x14ac:dyDescent="0.3">
      <c r="P916008" s="83"/>
    </row>
    <row r="916009" spans="16:16" x14ac:dyDescent="0.3">
      <c r="P916009" s="83"/>
    </row>
    <row r="916010" spans="16:16" x14ac:dyDescent="0.3">
      <c r="P916010" s="83"/>
    </row>
    <row r="916011" spans="16:16" x14ac:dyDescent="0.3">
      <c r="P916011" s="83"/>
    </row>
    <row r="916012" spans="16:16" x14ac:dyDescent="0.3">
      <c r="P916012" s="83"/>
    </row>
    <row r="916013" spans="16:16" x14ac:dyDescent="0.3">
      <c r="P916013" s="83"/>
    </row>
    <row r="916014" spans="16:16" x14ac:dyDescent="0.3">
      <c r="P916014" s="83"/>
    </row>
    <row r="916015" spans="16:16" x14ac:dyDescent="0.3">
      <c r="P916015" s="83"/>
    </row>
    <row r="916016" spans="16:16" x14ac:dyDescent="0.3">
      <c r="P916016" s="83"/>
    </row>
    <row r="916017" spans="16:16" x14ac:dyDescent="0.3">
      <c r="P916017" s="83"/>
    </row>
    <row r="916018" spans="16:16" x14ac:dyDescent="0.3">
      <c r="P916018" s="83"/>
    </row>
    <row r="916019" spans="16:16" x14ac:dyDescent="0.3">
      <c r="P916019" s="83"/>
    </row>
    <row r="916020" spans="16:16" x14ac:dyDescent="0.3">
      <c r="P916020" s="83"/>
    </row>
    <row r="916021" spans="16:16" x14ac:dyDescent="0.3">
      <c r="P916021" s="83"/>
    </row>
    <row r="916022" spans="16:16" x14ac:dyDescent="0.3">
      <c r="P916022" s="83"/>
    </row>
    <row r="916023" spans="16:16" x14ac:dyDescent="0.3">
      <c r="P916023" s="83"/>
    </row>
    <row r="916024" spans="16:16" x14ac:dyDescent="0.3">
      <c r="P916024" s="83"/>
    </row>
    <row r="916025" spans="16:16" x14ac:dyDescent="0.3">
      <c r="P916025" s="83"/>
    </row>
    <row r="916026" spans="16:16" x14ac:dyDescent="0.3">
      <c r="P916026" s="83"/>
    </row>
    <row r="916027" spans="16:16" x14ac:dyDescent="0.3">
      <c r="P916027" s="83"/>
    </row>
    <row r="916028" spans="16:16" x14ac:dyDescent="0.3">
      <c r="P916028" s="83"/>
    </row>
    <row r="916029" spans="16:16" x14ac:dyDescent="0.3">
      <c r="P916029" s="83"/>
    </row>
    <row r="916030" spans="16:16" x14ac:dyDescent="0.3">
      <c r="P916030" s="83"/>
    </row>
    <row r="916031" spans="16:16" x14ac:dyDescent="0.3">
      <c r="P916031" s="83"/>
    </row>
    <row r="916032" spans="16:16" x14ac:dyDescent="0.3">
      <c r="P916032" s="83"/>
    </row>
    <row r="916033" spans="16:16" x14ac:dyDescent="0.3">
      <c r="P916033" s="83"/>
    </row>
    <row r="916034" spans="16:16" x14ac:dyDescent="0.3">
      <c r="P916034" s="83"/>
    </row>
    <row r="916035" spans="16:16" x14ac:dyDescent="0.3">
      <c r="P916035" s="83"/>
    </row>
    <row r="916036" spans="16:16" x14ac:dyDescent="0.3">
      <c r="P916036" s="83"/>
    </row>
    <row r="916037" spans="16:16" x14ac:dyDescent="0.3">
      <c r="P916037" s="83"/>
    </row>
    <row r="916038" spans="16:16" x14ac:dyDescent="0.3">
      <c r="P916038" s="83"/>
    </row>
    <row r="916039" spans="16:16" x14ac:dyDescent="0.3">
      <c r="P916039" s="83"/>
    </row>
    <row r="916040" spans="16:16" x14ac:dyDescent="0.3">
      <c r="P916040" s="83"/>
    </row>
    <row r="916041" spans="16:16" x14ac:dyDescent="0.3">
      <c r="P916041" s="83"/>
    </row>
    <row r="916042" spans="16:16" x14ac:dyDescent="0.3">
      <c r="P916042" s="83"/>
    </row>
    <row r="916043" spans="16:16" x14ac:dyDescent="0.3">
      <c r="P916043" s="83"/>
    </row>
    <row r="916044" spans="16:16" x14ac:dyDescent="0.3">
      <c r="P916044" s="83"/>
    </row>
    <row r="916045" spans="16:16" x14ac:dyDescent="0.3">
      <c r="P916045" s="83"/>
    </row>
    <row r="916046" spans="16:16" x14ac:dyDescent="0.3">
      <c r="P916046" s="83"/>
    </row>
    <row r="916047" spans="16:16" x14ac:dyDescent="0.3">
      <c r="P916047" s="83"/>
    </row>
    <row r="916048" spans="16:16" x14ac:dyDescent="0.3">
      <c r="P916048" s="83"/>
    </row>
    <row r="916049" spans="16:16" x14ac:dyDescent="0.3">
      <c r="P916049" s="83"/>
    </row>
    <row r="916050" spans="16:16" x14ac:dyDescent="0.3">
      <c r="P916050" s="83"/>
    </row>
    <row r="916051" spans="16:16" x14ac:dyDescent="0.3">
      <c r="P916051" s="83"/>
    </row>
    <row r="916052" spans="16:16" x14ac:dyDescent="0.3">
      <c r="P916052" s="83"/>
    </row>
    <row r="916053" spans="16:16" x14ac:dyDescent="0.3">
      <c r="P916053" s="83"/>
    </row>
    <row r="916054" spans="16:16" x14ac:dyDescent="0.3">
      <c r="P916054" s="83"/>
    </row>
    <row r="916055" spans="16:16" x14ac:dyDescent="0.3">
      <c r="P916055" s="83"/>
    </row>
    <row r="916056" spans="16:16" x14ac:dyDescent="0.3">
      <c r="P916056" s="83"/>
    </row>
    <row r="916057" spans="16:16" x14ac:dyDescent="0.3">
      <c r="P916057" s="83"/>
    </row>
    <row r="916058" spans="16:16" x14ac:dyDescent="0.3">
      <c r="P916058" s="83"/>
    </row>
    <row r="916059" spans="16:16" x14ac:dyDescent="0.3">
      <c r="P916059" s="83"/>
    </row>
    <row r="916060" spans="16:16" x14ac:dyDescent="0.3">
      <c r="P916060" s="83"/>
    </row>
    <row r="916061" spans="16:16" x14ac:dyDescent="0.3">
      <c r="P916061" s="83"/>
    </row>
    <row r="916062" spans="16:16" x14ac:dyDescent="0.3">
      <c r="P916062" s="83"/>
    </row>
    <row r="916063" spans="16:16" x14ac:dyDescent="0.3">
      <c r="P916063" s="83"/>
    </row>
    <row r="916064" spans="16:16" x14ac:dyDescent="0.3">
      <c r="P916064" s="83"/>
    </row>
    <row r="916065" spans="16:16" x14ac:dyDescent="0.3">
      <c r="P916065" s="83"/>
    </row>
    <row r="916066" spans="16:16" x14ac:dyDescent="0.3">
      <c r="P916066" s="83"/>
    </row>
    <row r="916067" spans="16:16" x14ac:dyDescent="0.3">
      <c r="P916067" s="83"/>
    </row>
    <row r="916068" spans="16:16" x14ac:dyDescent="0.3">
      <c r="P916068" s="83"/>
    </row>
    <row r="916069" spans="16:16" x14ac:dyDescent="0.3">
      <c r="P916069" s="83"/>
    </row>
    <row r="916070" spans="16:16" x14ac:dyDescent="0.3">
      <c r="P916070" s="83"/>
    </row>
    <row r="916071" spans="16:16" x14ac:dyDescent="0.3">
      <c r="P916071" s="83"/>
    </row>
    <row r="916072" spans="16:16" x14ac:dyDescent="0.3">
      <c r="P916072" s="83"/>
    </row>
    <row r="916073" spans="16:16" x14ac:dyDescent="0.3">
      <c r="P916073" s="83"/>
    </row>
    <row r="916074" spans="16:16" x14ac:dyDescent="0.3">
      <c r="P916074" s="83"/>
    </row>
    <row r="916075" spans="16:16" x14ac:dyDescent="0.3">
      <c r="P916075" s="83"/>
    </row>
    <row r="916076" spans="16:16" x14ac:dyDescent="0.3">
      <c r="P916076" s="83"/>
    </row>
    <row r="916077" spans="16:16" x14ac:dyDescent="0.3">
      <c r="P916077" s="83"/>
    </row>
    <row r="916078" spans="16:16" x14ac:dyDescent="0.3">
      <c r="P916078" s="83"/>
    </row>
    <row r="916079" spans="16:16" x14ac:dyDescent="0.3">
      <c r="P916079" s="83"/>
    </row>
    <row r="916080" spans="16:16" x14ac:dyDescent="0.3">
      <c r="P916080" s="83"/>
    </row>
    <row r="916081" spans="16:16" x14ac:dyDescent="0.3">
      <c r="P916081" s="83"/>
    </row>
    <row r="916082" spans="16:16" x14ac:dyDescent="0.3">
      <c r="P916082" s="83"/>
    </row>
    <row r="916083" spans="16:16" x14ac:dyDescent="0.3">
      <c r="P916083" s="83"/>
    </row>
    <row r="916084" spans="16:16" x14ac:dyDescent="0.3">
      <c r="P916084" s="83"/>
    </row>
    <row r="916085" spans="16:16" x14ac:dyDescent="0.3">
      <c r="P916085" s="83"/>
    </row>
    <row r="916086" spans="16:16" x14ac:dyDescent="0.3">
      <c r="P916086" s="83"/>
    </row>
    <row r="916087" spans="16:16" x14ac:dyDescent="0.3">
      <c r="P916087" s="83"/>
    </row>
    <row r="916088" spans="16:16" x14ac:dyDescent="0.3">
      <c r="P916088" s="83"/>
    </row>
    <row r="916089" spans="16:16" x14ac:dyDescent="0.3">
      <c r="P916089" s="83"/>
    </row>
    <row r="916090" spans="16:16" x14ac:dyDescent="0.3">
      <c r="P916090" s="83"/>
    </row>
    <row r="916091" spans="16:16" x14ac:dyDescent="0.3">
      <c r="P916091" s="83"/>
    </row>
    <row r="916092" spans="16:16" x14ac:dyDescent="0.3">
      <c r="P916092" s="83"/>
    </row>
    <row r="916093" spans="16:16" x14ac:dyDescent="0.3">
      <c r="P916093" s="83"/>
    </row>
    <row r="916094" spans="16:16" x14ac:dyDescent="0.3">
      <c r="P916094" s="83"/>
    </row>
    <row r="916095" spans="16:16" x14ac:dyDescent="0.3">
      <c r="P916095" s="83"/>
    </row>
    <row r="916096" spans="16:16" x14ac:dyDescent="0.3">
      <c r="P916096" s="83"/>
    </row>
    <row r="916097" spans="16:16" x14ac:dyDescent="0.3">
      <c r="P916097" s="83"/>
    </row>
    <row r="916098" spans="16:16" x14ac:dyDescent="0.3">
      <c r="P916098" s="83"/>
    </row>
    <row r="916099" spans="16:16" x14ac:dyDescent="0.3">
      <c r="P916099" s="83"/>
    </row>
    <row r="916100" spans="16:16" x14ac:dyDescent="0.3">
      <c r="P916100" s="83"/>
    </row>
    <row r="916101" spans="16:16" x14ac:dyDescent="0.3">
      <c r="P916101" s="83"/>
    </row>
    <row r="916102" spans="16:16" x14ac:dyDescent="0.3">
      <c r="P916102" s="83"/>
    </row>
    <row r="916103" spans="16:16" x14ac:dyDescent="0.3">
      <c r="P916103" s="83"/>
    </row>
    <row r="916104" spans="16:16" x14ac:dyDescent="0.3">
      <c r="P916104" s="83"/>
    </row>
    <row r="916105" spans="16:16" x14ac:dyDescent="0.3">
      <c r="P916105" s="83"/>
    </row>
    <row r="916106" spans="16:16" x14ac:dyDescent="0.3">
      <c r="P916106" s="83"/>
    </row>
    <row r="916107" spans="16:16" x14ac:dyDescent="0.3">
      <c r="P916107" s="83"/>
    </row>
    <row r="916108" spans="16:16" x14ac:dyDescent="0.3">
      <c r="P916108" s="83"/>
    </row>
    <row r="916109" spans="16:16" x14ac:dyDescent="0.3">
      <c r="P916109" s="83"/>
    </row>
    <row r="916110" spans="16:16" x14ac:dyDescent="0.3">
      <c r="P916110" s="83"/>
    </row>
    <row r="916111" spans="16:16" x14ac:dyDescent="0.3">
      <c r="P916111" s="83"/>
    </row>
    <row r="916112" spans="16:16" x14ac:dyDescent="0.3">
      <c r="P916112" s="83"/>
    </row>
    <row r="916113" spans="16:16" x14ac:dyDescent="0.3">
      <c r="P916113" s="83"/>
    </row>
    <row r="916114" spans="16:16" x14ac:dyDescent="0.3">
      <c r="P916114" s="83"/>
    </row>
    <row r="916115" spans="16:16" x14ac:dyDescent="0.3">
      <c r="P916115" s="83"/>
    </row>
    <row r="916116" spans="16:16" x14ac:dyDescent="0.3">
      <c r="P916116" s="83"/>
    </row>
    <row r="916117" spans="16:16" x14ac:dyDescent="0.3">
      <c r="P916117" s="83"/>
    </row>
    <row r="916118" spans="16:16" x14ac:dyDescent="0.3">
      <c r="P916118" s="83"/>
    </row>
    <row r="916119" spans="16:16" x14ac:dyDescent="0.3">
      <c r="P916119" s="83"/>
    </row>
    <row r="916120" spans="16:16" x14ac:dyDescent="0.3">
      <c r="P916120" s="83"/>
    </row>
    <row r="916121" spans="16:16" x14ac:dyDescent="0.3">
      <c r="P916121" s="83"/>
    </row>
    <row r="916122" spans="16:16" x14ac:dyDescent="0.3">
      <c r="P916122" s="83"/>
    </row>
    <row r="916123" spans="16:16" x14ac:dyDescent="0.3">
      <c r="P916123" s="83"/>
    </row>
    <row r="916124" spans="16:16" x14ac:dyDescent="0.3">
      <c r="P916124" s="83"/>
    </row>
    <row r="916125" spans="16:16" x14ac:dyDescent="0.3">
      <c r="P916125" s="83"/>
    </row>
    <row r="916126" spans="16:16" x14ac:dyDescent="0.3">
      <c r="P916126" s="83"/>
    </row>
    <row r="916127" spans="16:16" x14ac:dyDescent="0.3">
      <c r="P916127" s="83"/>
    </row>
    <row r="916128" spans="16:16" x14ac:dyDescent="0.3">
      <c r="P916128" s="83"/>
    </row>
    <row r="916129" spans="16:16" x14ac:dyDescent="0.3">
      <c r="P916129" s="83"/>
    </row>
    <row r="916130" spans="16:16" x14ac:dyDescent="0.3">
      <c r="P916130" s="83"/>
    </row>
    <row r="916131" spans="16:16" x14ac:dyDescent="0.3">
      <c r="P916131" s="83"/>
    </row>
    <row r="916132" spans="16:16" x14ac:dyDescent="0.3">
      <c r="P916132" s="83"/>
    </row>
    <row r="916133" spans="16:16" x14ac:dyDescent="0.3">
      <c r="P916133" s="83"/>
    </row>
    <row r="916134" spans="16:16" x14ac:dyDescent="0.3">
      <c r="P916134" s="83"/>
    </row>
    <row r="916135" spans="16:16" x14ac:dyDescent="0.3">
      <c r="P916135" s="83"/>
    </row>
    <row r="916136" spans="16:16" x14ac:dyDescent="0.3">
      <c r="P916136" s="83"/>
    </row>
    <row r="916137" spans="16:16" x14ac:dyDescent="0.3">
      <c r="P916137" s="83"/>
    </row>
    <row r="916138" spans="16:16" x14ac:dyDescent="0.3">
      <c r="P916138" s="83"/>
    </row>
    <row r="916139" spans="16:16" x14ac:dyDescent="0.3">
      <c r="P916139" s="83"/>
    </row>
    <row r="916140" spans="16:16" x14ac:dyDescent="0.3">
      <c r="P916140" s="83"/>
    </row>
    <row r="916141" spans="16:16" x14ac:dyDescent="0.3">
      <c r="P916141" s="83"/>
    </row>
    <row r="916142" spans="16:16" x14ac:dyDescent="0.3">
      <c r="P916142" s="83"/>
    </row>
    <row r="916143" spans="16:16" x14ac:dyDescent="0.3">
      <c r="P916143" s="83"/>
    </row>
    <row r="916144" spans="16:16" x14ac:dyDescent="0.3">
      <c r="P916144" s="83"/>
    </row>
    <row r="916145" spans="16:16" x14ac:dyDescent="0.3">
      <c r="P916145" s="83"/>
    </row>
    <row r="916146" spans="16:16" x14ac:dyDescent="0.3">
      <c r="P916146" s="83"/>
    </row>
    <row r="916147" spans="16:16" x14ac:dyDescent="0.3">
      <c r="P916147" s="83"/>
    </row>
    <row r="916148" spans="16:16" x14ac:dyDescent="0.3">
      <c r="P916148" s="83"/>
    </row>
    <row r="916149" spans="16:16" x14ac:dyDescent="0.3">
      <c r="P916149" s="83"/>
    </row>
    <row r="916150" spans="16:16" x14ac:dyDescent="0.3">
      <c r="P916150" s="83"/>
    </row>
    <row r="916151" spans="16:16" x14ac:dyDescent="0.3">
      <c r="P916151" s="83"/>
    </row>
    <row r="916152" spans="16:16" x14ac:dyDescent="0.3">
      <c r="P916152" s="83"/>
    </row>
    <row r="916153" spans="16:16" x14ac:dyDescent="0.3">
      <c r="P916153" s="83"/>
    </row>
    <row r="916154" spans="16:16" x14ac:dyDescent="0.3">
      <c r="P916154" s="83"/>
    </row>
    <row r="916155" spans="16:16" x14ac:dyDescent="0.3">
      <c r="P916155" s="83"/>
    </row>
    <row r="916156" spans="16:16" x14ac:dyDescent="0.3">
      <c r="P916156" s="83"/>
    </row>
    <row r="916157" spans="16:16" x14ac:dyDescent="0.3">
      <c r="P916157" s="83"/>
    </row>
    <row r="916158" spans="16:16" x14ac:dyDescent="0.3">
      <c r="P916158" s="83"/>
    </row>
    <row r="916159" spans="16:16" x14ac:dyDescent="0.3">
      <c r="P916159" s="83"/>
    </row>
    <row r="916160" spans="16:16" x14ac:dyDescent="0.3">
      <c r="P916160" s="83"/>
    </row>
    <row r="916161" spans="16:16" x14ac:dyDescent="0.3">
      <c r="P916161" s="83"/>
    </row>
    <row r="916162" spans="16:16" x14ac:dyDescent="0.3">
      <c r="P916162" s="83"/>
    </row>
    <row r="916163" spans="16:16" x14ac:dyDescent="0.3">
      <c r="P916163" s="83"/>
    </row>
    <row r="916164" spans="16:16" x14ac:dyDescent="0.3">
      <c r="P916164" s="83"/>
    </row>
    <row r="916165" spans="16:16" x14ac:dyDescent="0.3">
      <c r="P916165" s="83"/>
    </row>
    <row r="916166" spans="16:16" x14ac:dyDescent="0.3">
      <c r="P916166" s="83"/>
    </row>
    <row r="916167" spans="16:16" x14ac:dyDescent="0.3">
      <c r="P916167" s="83"/>
    </row>
    <row r="916168" spans="16:16" x14ac:dyDescent="0.3">
      <c r="P916168" s="83"/>
    </row>
    <row r="916169" spans="16:16" x14ac:dyDescent="0.3">
      <c r="P916169" s="83"/>
    </row>
    <row r="916170" spans="16:16" x14ac:dyDescent="0.3">
      <c r="P916170" s="83"/>
    </row>
    <row r="916171" spans="16:16" x14ac:dyDescent="0.3">
      <c r="P916171" s="83"/>
    </row>
    <row r="916172" spans="16:16" x14ac:dyDescent="0.3">
      <c r="P916172" s="83"/>
    </row>
    <row r="916173" spans="16:16" x14ac:dyDescent="0.3">
      <c r="P916173" s="83"/>
    </row>
    <row r="916174" spans="16:16" x14ac:dyDescent="0.3">
      <c r="P916174" s="83"/>
    </row>
    <row r="916175" spans="16:16" x14ac:dyDescent="0.3">
      <c r="P916175" s="83"/>
    </row>
    <row r="916176" spans="16:16" x14ac:dyDescent="0.3">
      <c r="P916176" s="83"/>
    </row>
    <row r="916177" spans="16:16" x14ac:dyDescent="0.3">
      <c r="P916177" s="83"/>
    </row>
    <row r="916178" spans="16:16" x14ac:dyDescent="0.3">
      <c r="P916178" s="83"/>
    </row>
    <row r="916179" spans="16:16" x14ac:dyDescent="0.3">
      <c r="P916179" s="83"/>
    </row>
    <row r="916180" spans="16:16" x14ac:dyDescent="0.3">
      <c r="P916180" s="83"/>
    </row>
    <row r="916181" spans="16:16" x14ac:dyDescent="0.3">
      <c r="P916181" s="83"/>
    </row>
    <row r="916182" spans="16:16" x14ac:dyDescent="0.3">
      <c r="P916182" s="83"/>
    </row>
    <row r="916183" spans="16:16" x14ac:dyDescent="0.3">
      <c r="P916183" s="83"/>
    </row>
    <row r="916184" spans="16:16" x14ac:dyDescent="0.3">
      <c r="P916184" s="83"/>
    </row>
    <row r="916185" spans="16:16" x14ac:dyDescent="0.3">
      <c r="P916185" s="83"/>
    </row>
    <row r="916186" spans="16:16" x14ac:dyDescent="0.3">
      <c r="P916186" s="83"/>
    </row>
    <row r="916187" spans="16:16" x14ac:dyDescent="0.3">
      <c r="P916187" s="83"/>
    </row>
    <row r="916188" spans="16:16" x14ac:dyDescent="0.3">
      <c r="P916188" s="83"/>
    </row>
    <row r="916189" spans="16:16" x14ac:dyDescent="0.3">
      <c r="P916189" s="83"/>
    </row>
    <row r="916190" spans="16:16" x14ac:dyDescent="0.3">
      <c r="P916190" s="83"/>
    </row>
    <row r="916191" spans="16:16" x14ac:dyDescent="0.3">
      <c r="P916191" s="83"/>
    </row>
    <row r="916192" spans="16:16" x14ac:dyDescent="0.3">
      <c r="P916192" s="83"/>
    </row>
    <row r="916193" spans="16:16" x14ac:dyDescent="0.3">
      <c r="P916193" s="83"/>
    </row>
    <row r="916194" spans="16:16" x14ac:dyDescent="0.3">
      <c r="P916194" s="83"/>
    </row>
    <row r="916195" spans="16:16" x14ac:dyDescent="0.3">
      <c r="P916195" s="83"/>
    </row>
    <row r="916196" spans="16:16" x14ac:dyDescent="0.3">
      <c r="P916196" s="83"/>
    </row>
    <row r="916197" spans="16:16" x14ac:dyDescent="0.3">
      <c r="P916197" s="83"/>
    </row>
    <row r="916198" spans="16:16" x14ac:dyDescent="0.3">
      <c r="P916198" s="83"/>
    </row>
    <row r="916199" spans="16:16" x14ac:dyDescent="0.3">
      <c r="P916199" s="83"/>
    </row>
    <row r="916200" spans="16:16" x14ac:dyDescent="0.3">
      <c r="P916200" s="83"/>
    </row>
    <row r="916201" spans="16:16" x14ac:dyDescent="0.3">
      <c r="P916201" s="83"/>
    </row>
    <row r="916202" spans="16:16" x14ac:dyDescent="0.3">
      <c r="P916202" s="83"/>
    </row>
    <row r="916203" spans="16:16" x14ac:dyDescent="0.3">
      <c r="P916203" s="83"/>
    </row>
    <row r="916204" spans="16:16" x14ac:dyDescent="0.3">
      <c r="P916204" s="83"/>
    </row>
    <row r="916205" spans="16:16" x14ac:dyDescent="0.3">
      <c r="P916205" s="83"/>
    </row>
    <row r="916206" spans="16:16" x14ac:dyDescent="0.3">
      <c r="P916206" s="83"/>
    </row>
    <row r="916207" spans="16:16" x14ac:dyDescent="0.3">
      <c r="P916207" s="83"/>
    </row>
    <row r="916208" spans="16:16" x14ac:dyDescent="0.3">
      <c r="P916208" s="83"/>
    </row>
    <row r="916209" spans="16:16" x14ac:dyDescent="0.3">
      <c r="P916209" s="83"/>
    </row>
    <row r="916210" spans="16:16" x14ac:dyDescent="0.3">
      <c r="P916210" s="83"/>
    </row>
    <row r="916211" spans="16:16" x14ac:dyDescent="0.3">
      <c r="P916211" s="83"/>
    </row>
    <row r="916212" spans="16:16" x14ac:dyDescent="0.3">
      <c r="P916212" s="83"/>
    </row>
    <row r="916213" spans="16:16" x14ac:dyDescent="0.3">
      <c r="P916213" s="83"/>
    </row>
    <row r="916214" spans="16:16" x14ac:dyDescent="0.3">
      <c r="P916214" s="83"/>
    </row>
    <row r="916215" spans="16:16" x14ac:dyDescent="0.3">
      <c r="P916215" s="83"/>
    </row>
    <row r="916216" spans="16:16" x14ac:dyDescent="0.3">
      <c r="P916216" s="83"/>
    </row>
    <row r="916217" spans="16:16" x14ac:dyDescent="0.3">
      <c r="P916217" s="83"/>
    </row>
    <row r="916218" spans="16:16" x14ac:dyDescent="0.3">
      <c r="P916218" s="83"/>
    </row>
    <row r="916219" spans="16:16" x14ac:dyDescent="0.3">
      <c r="P916219" s="83"/>
    </row>
    <row r="916220" spans="16:16" x14ac:dyDescent="0.3">
      <c r="P916220" s="83"/>
    </row>
    <row r="916221" spans="16:16" x14ac:dyDescent="0.3">
      <c r="P916221" s="83"/>
    </row>
    <row r="916222" spans="16:16" x14ac:dyDescent="0.3">
      <c r="P916222" s="83"/>
    </row>
    <row r="916223" spans="16:16" x14ac:dyDescent="0.3">
      <c r="P916223" s="83"/>
    </row>
    <row r="916224" spans="16:16" x14ac:dyDescent="0.3">
      <c r="P916224" s="83"/>
    </row>
    <row r="916225" spans="16:16" x14ac:dyDescent="0.3">
      <c r="P916225" s="83"/>
    </row>
    <row r="916226" spans="16:16" x14ac:dyDescent="0.3">
      <c r="P916226" s="83"/>
    </row>
    <row r="916227" spans="16:16" x14ac:dyDescent="0.3">
      <c r="P916227" s="83"/>
    </row>
    <row r="916228" spans="16:16" x14ac:dyDescent="0.3">
      <c r="P916228" s="83"/>
    </row>
    <row r="916229" spans="16:16" x14ac:dyDescent="0.3">
      <c r="P916229" s="83"/>
    </row>
    <row r="916230" spans="16:16" x14ac:dyDescent="0.3">
      <c r="P916230" s="83"/>
    </row>
    <row r="916231" spans="16:16" x14ac:dyDescent="0.3">
      <c r="P916231" s="83"/>
    </row>
    <row r="916232" spans="16:16" x14ac:dyDescent="0.3">
      <c r="P916232" s="83"/>
    </row>
    <row r="916233" spans="16:16" x14ac:dyDescent="0.3">
      <c r="P916233" s="83"/>
    </row>
    <row r="916234" spans="16:16" x14ac:dyDescent="0.3">
      <c r="P916234" s="83"/>
    </row>
    <row r="916235" spans="16:16" x14ac:dyDescent="0.3">
      <c r="P916235" s="83"/>
    </row>
    <row r="916236" spans="16:16" x14ac:dyDescent="0.3">
      <c r="P916236" s="83"/>
    </row>
    <row r="916237" spans="16:16" x14ac:dyDescent="0.3">
      <c r="P916237" s="83"/>
    </row>
    <row r="916238" spans="16:16" x14ac:dyDescent="0.3">
      <c r="P916238" s="83"/>
    </row>
    <row r="916239" spans="16:16" x14ac:dyDescent="0.3">
      <c r="P916239" s="83"/>
    </row>
    <row r="916240" spans="16:16" x14ac:dyDescent="0.3">
      <c r="P916240" s="83"/>
    </row>
    <row r="916241" spans="16:16" x14ac:dyDescent="0.3">
      <c r="P916241" s="83"/>
    </row>
    <row r="916242" spans="16:16" x14ac:dyDescent="0.3">
      <c r="P916242" s="83"/>
    </row>
    <row r="916243" spans="16:16" x14ac:dyDescent="0.3">
      <c r="P916243" s="83"/>
    </row>
    <row r="916244" spans="16:16" x14ac:dyDescent="0.3">
      <c r="P916244" s="83"/>
    </row>
    <row r="916245" spans="16:16" x14ac:dyDescent="0.3">
      <c r="P916245" s="83"/>
    </row>
    <row r="916246" spans="16:16" x14ac:dyDescent="0.3">
      <c r="P916246" s="83"/>
    </row>
    <row r="916247" spans="16:16" x14ac:dyDescent="0.3">
      <c r="P916247" s="83"/>
    </row>
    <row r="916248" spans="16:16" x14ac:dyDescent="0.3">
      <c r="P916248" s="83"/>
    </row>
    <row r="916249" spans="16:16" x14ac:dyDescent="0.3">
      <c r="P916249" s="83"/>
    </row>
    <row r="916250" spans="16:16" x14ac:dyDescent="0.3">
      <c r="P916250" s="83"/>
    </row>
    <row r="916251" spans="16:16" x14ac:dyDescent="0.3">
      <c r="P916251" s="83"/>
    </row>
    <row r="916252" spans="16:16" x14ac:dyDescent="0.3">
      <c r="P916252" s="83"/>
    </row>
    <row r="916253" spans="16:16" x14ac:dyDescent="0.3">
      <c r="P916253" s="83"/>
    </row>
    <row r="916254" spans="16:16" x14ac:dyDescent="0.3">
      <c r="P916254" s="83"/>
    </row>
    <row r="916255" spans="16:16" x14ac:dyDescent="0.3">
      <c r="P916255" s="83"/>
    </row>
    <row r="916256" spans="16:16" x14ac:dyDescent="0.3">
      <c r="P916256" s="83"/>
    </row>
    <row r="916257" spans="16:16" x14ac:dyDescent="0.3">
      <c r="P916257" s="83"/>
    </row>
    <row r="916258" spans="16:16" x14ac:dyDescent="0.3">
      <c r="P916258" s="83"/>
    </row>
    <row r="916259" spans="16:16" x14ac:dyDescent="0.3">
      <c r="P916259" s="83"/>
    </row>
    <row r="916260" spans="16:16" x14ac:dyDescent="0.3">
      <c r="P916260" s="83"/>
    </row>
    <row r="916261" spans="16:16" x14ac:dyDescent="0.3">
      <c r="P916261" s="83"/>
    </row>
    <row r="916262" spans="16:16" x14ac:dyDescent="0.3">
      <c r="P916262" s="83"/>
    </row>
    <row r="916263" spans="16:16" x14ac:dyDescent="0.3">
      <c r="P916263" s="83"/>
    </row>
    <row r="916264" spans="16:16" x14ac:dyDescent="0.3">
      <c r="P916264" s="83"/>
    </row>
    <row r="916265" spans="16:16" x14ac:dyDescent="0.3">
      <c r="P916265" s="83"/>
    </row>
    <row r="916266" spans="16:16" x14ac:dyDescent="0.3">
      <c r="P916266" s="83"/>
    </row>
    <row r="916267" spans="16:16" x14ac:dyDescent="0.3">
      <c r="P916267" s="83"/>
    </row>
    <row r="916268" spans="16:16" x14ac:dyDescent="0.3">
      <c r="P916268" s="83"/>
    </row>
    <row r="916269" spans="16:16" x14ac:dyDescent="0.3">
      <c r="P916269" s="83"/>
    </row>
    <row r="916270" spans="16:16" x14ac:dyDescent="0.3">
      <c r="P916270" s="83"/>
    </row>
    <row r="916271" spans="16:16" x14ac:dyDescent="0.3">
      <c r="P916271" s="83"/>
    </row>
    <row r="916272" spans="16:16" x14ac:dyDescent="0.3">
      <c r="P916272" s="83"/>
    </row>
    <row r="916273" spans="16:16" x14ac:dyDescent="0.3">
      <c r="P916273" s="83"/>
    </row>
    <row r="916274" spans="16:16" x14ac:dyDescent="0.3">
      <c r="P916274" s="83"/>
    </row>
    <row r="916275" spans="16:16" x14ac:dyDescent="0.3">
      <c r="P916275" s="83"/>
    </row>
    <row r="916276" spans="16:16" x14ac:dyDescent="0.3">
      <c r="P916276" s="83"/>
    </row>
    <row r="916277" spans="16:16" x14ac:dyDescent="0.3">
      <c r="P916277" s="83"/>
    </row>
    <row r="916278" spans="16:16" x14ac:dyDescent="0.3">
      <c r="P916278" s="83"/>
    </row>
    <row r="916279" spans="16:16" x14ac:dyDescent="0.3">
      <c r="P916279" s="83"/>
    </row>
    <row r="916280" spans="16:16" x14ac:dyDescent="0.3">
      <c r="P916280" s="83"/>
    </row>
    <row r="916281" spans="16:16" x14ac:dyDescent="0.3">
      <c r="P916281" s="83"/>
    </row>
    <row r="916282" spans="16:16" x14ac:dyDescent="0.3">
      <c r="P916282" s="83"/>
    </row>
    <row r="916283" spans="16:16" x14ac:dyDescent="0.3">
      <c r="P916283" s="83"/>
    </row>
    <row r="916284" spans="16:16" x14ac:dyDescent="0.3">
      <c r="P916284" s="83"/>
    </row>
    <row r="916285" spans="16:16" x14ac:dyDescent="0.3">
      <c r="P916285" s="83"/>
    </row>
    <row r="916286" spans="16:16" x14ac:dyDescent="0.3">
      <c r="P916286" s="83"/>
    </row>
    <row r="916287" spans="16:16" x14ac:dyDescent="0.3">
      <c r="P916287" s="83"/>
    </row>
    <row r="916288" spans="16:16" x14ac:dyDescent="0.3">
      <c r="P916288" s="83"/>
    </row>
    <row r="916289" spans="16:16" x14ac:dyDescent="0.3">
      <c r="P916289" s="83"/>
    </row>
    <row r="916290" spans="16:16" x14ac:dyDescent="0.3">
      <c r="P916290" s="83"/>
    </row>
    <row r="916291" spans="16:16" x14ac:dyDescent="0.3">
      <c r="P916291" s="83"/>
    </row>
    <row r="916292" spans="16:16" x14ac:dyDescent="0.3">
      <c r="P916292" s="83"/>
    </row>
    <row r="916293" spans="16:16" x14ac:dyDescent="0.3">
      <c r="P916293" s="83"/>
    </row>
    <row r="916294" spans="16:16" x14ac:dyDescent="0.3">
      <c r="P916294" s="83"/>
    </row>
    <row r="916295" spans="16:16" x14ac:dyDescent="0.3">
      <c r="P916295" s="83"/>
    </row>
    <row r="916296" spans="16:16" x14ac:dyDescent="0.3">
      <c r="P916296" s="83"/>
    </row>
    <row r="916297" spans="16:16" x14ac:dyDescent="0.3">
      <c r="P916297" s="83"/>
    </row>
    <row r="916298" spans="16:16" x14ac:dyDescent="0.3">
      <c r="P916298" s="83"/>
    </row>
    <row r="916299" spans="16:16" x14ac:dyDescent="0.3">
      <c r="P916299" s="83"/>
    </row>
    <row r="916300" spans="16:16" x14ac:dyDescent="0.3">
      <c r="P916300" s="83"/>
    </row>
    <row r="916301" spans="16:16" x14ac:dyDescent="0.3">
      <c r="P916301" s="83"/>
    </row>
    <row r="916302" spans="16:16" x14ac:dyDescent="0.3">
      <c r="P916302" s="83"/>
    </row>
    <row r="916303" spans="16:16" x14ac:dyDescent="0.3">
      <c r="P916303" s="83"/>
    </row>
    <row r="916304" spans="16:16" x14ac:dyDescent="0.3">
      <c r="P916304" s="83"/>
    </row>
    <row r="916305" spans="16:16" x14ac:dyDescent="0.3">
      <c r="P916305" s="83"/>
    </row>
    <row r="916306" spans="16:16" x14ac:dyDescent="0.3">
      <c r="P916306" s="83"/>
    </row>
    <row r="916307" spans="16:16" x14ac:dyDescent="0.3">
      <c r="P916307" s="83"/>
    </row>
    <row r="916308" spans="16:16" x14ac:dyDescent="0.3">
      <c r="P916308" s="83"/>
    </row>
    <row r="916309" spans="16:16" x14ac:dyDescent="0.3">
      <c r="P916309" s="83"/>
    </row>
    <row r="916310" spans="16:16" x14ac:dyDescent="0.3">
      <c r="P916310" s="83"/>
    </row>
    <row r="916311" spans="16:16" x14ac:dyDescent="0.3">
      <c r="P916311" s="83"/>
    </row>
    <row r="916312" spans="16:16" x14ac:dyDescent="0.3">
      <c r="P916312" s="83"/>
    </row>
    <row r="916313" spans="16:16" x14ac:dyDescent="0.3">
      <c r="P916313" s="83"/>
    </row>
    <row r="916314" spans="16:16" x14ac:dyDescent="0.3">
      <c r="P916314" s="83"/>
    </row>
    <row r="916315" spans="16:16" x14ac:dyDescent="0.3">
      <c r="P916315" s="83"/>
    </row>
    <row r="916316" spans="16:16" x14ac:dyDescent="0.3">
      <c r="P916316" s="83"/>
    </row>
    <row r="916317" spans="16:16" x14ac:dyDescent="0.3">
      <c r="P916317" s="83"/>
    </row>
    <row r="916318" spans="16:16" x14ac:dyDescent="0.3">
      <c r="P916318" s="83"/>
    </row>
    <row r="916319" spans="16:16" x14ac:dyDescent="0.3">
      <c r="P916319" s="83"/>
    </row>
    <row r="916320" spans="16:16" x14ac:dyDescent="0.3">
      <c r="P916320" s="83"/>
    </row>
    <row r="916321" spans="16:16" x14ac:dyDescent="0.3">
      <c r="P916321" s="83"/>
    </row>
    <row r="916322" spans="16:16" x14ac:dyDescent="0.3">
      <c r="P916322" s="83"/>
    </row>
    <row r="916323" spans="16:16" x14ac:dyDescent="0.3">
      <c r="P916323" s="83"/>
    </row>
    <row r="916324" spans="16:16" x14ac:dyDescent="0.3">
      <c r="P916324" s="83"/>
    </row>
    <row r="916325" spans="16:16" x14ac:dyDescent="0.3">
      <c r="P916325" s="83"/>
    </row>
    <row r="916326" spans="16:16" x14ac:dyDescent="0.3">
      <c r="P916326" s="83"/>
    </row>
    <row r="916327" spans="16:16" x14ac:dyDescent="0.3">
      <c r="P916327" s="83"/>
    </row>
    <row r="916328" spans="16:16" x14ac:dyDescent="0.3">
      <c r="P916328" s="83"/>
    </row>
    <row r="916329" spans="16:16" x14ac:dyDescent="0.3">
      <c r="P916329" s="83"/>
    </row>
    <row r="916330" spans="16:16" x14ac:dyDescent="0.3">
      <c r="P916330" s="83"/>
    </row>
    <row r="916331" spans="16:16" x14ac:dyDescent="0.3">
      <c r="P916331" s="83"/>
    </row>
    <row r="916332" spans="16:16" x14ac:dyDescent="0.3">
      <c r="P916332" s="83"/>
    </row>
    <row r="916333" spans="16:16" x14ac:dyDescent="0.3">
      <c r="P916333" s="83"/>
    </row>
    <row r="916334" spans="16:16" x14ac:dyDescent="0.3">
      <c r="P916334" s="83"/>
    </row>
    <row r="916335" spans="16:16" x14ac:dyDescent="0.3">
      <c r="P916335" s="83"/>
    </row>
    <row r="916336" spans="16:16" x14ac:dyDescent="0.3">
      <c r="P916336" s="83"/>
    </row>
    <row r="916337" spans="16:16" x14ac:dyDescent="0.3">
      <c r="P916337" s="83"/>
    </row>
    <row r="916338" spans="16:16" x14ac:dyDescent="0.3">
      <c r="P916338" s="83"/>
    </row>
    <row r="916339" spans="16:16" x14ac:dyDescent="0.3">
      <c r="P916339" s="83"/>
    </row>
    <row r="916340" spans="16:16" x14ac:dyDescent="0.3">
      <c r="P916340" s="83"/>
    </row>
    <row r="916341" spans="16:16" x14ac:dyDescent="0.3">
      <c r="P916341" s="83"/>
    </row>
    <row r="916342" spans="16:16" x14ac:dyDescent="0.3">
      <c r="P916342" s="83"/>
    </row>
    <row r="916343" spans="16:16" x14ac:dyDescent="0.3">
      <c r="P916343" s="83"/>
    </row>
    <row r="916344" spans="16:16" x14ac:dyDescent="0.3">
      <c r="P916344" s="83"/>
    </row>
    <row r="916345" spans="16:16" x14ac:dyDescent="0.3">
      <c r="P916345" s="83"/>
    </row>
    <row r="916346" spans="16:16" x14ac:dyDescent="0.3">
      <c r="P916346" s="83"/>
    </row>
    <row r="916347" spans="16:16" x14ac:dyDescent="0.3">
      <c r="P916347" s="83"/>
    </row>
    <row r="916348" spans="16:16" x14ac:dyDescent="0.3">
      <c r="P916348" s="83"/>
    </row>
    <row r="916349" spans="16:16" x14ac:dyDescent="0.3">
      <c r="P916349" s="83"/>
    </row>
    <row r="916350" spans="16:16" x14ac:dyDescent="0.3">
      <c r="P916350" s="83"/>
    </row>
    <row r="916351" spans="16:16" x14ac:dyDescent="0.3">
      <c r="P916351" s="83"/>
    </row>
    <row r="916352" spans="16:16" x14ac:dyDescent="0.3">
      <c r="P916352" s="83"/>
    </row>
    <row r="916353" spans="16:16" x14ac:dyDescent="0.3">
      <c r="P916353" s="83"/>
    </row>
    <row r="916354" spans="16:16" x14ac:dyDescent="0.3">
      <c r="P916354" s="83"/>
    </row>
    <row r="916355" spans="16:16" x14ac:dyDescent="0.3">
      <c r="P916355" s="83"/>
    </row>
    <row r="916356" spans="16:16" x14ac:dyDescent="0.3">
      <c r="P916356" s="83"/>
    </row>
    <row r="916357" spans="16:16" x14ac:dyDescent="0.3">
      <c r="P916357" s="83"/>
    </row>
    <row r="916358" spans="16:16" x14ac:dyDescent="0.3">
      <c r="P916358" s="83"/>
    </row>
    <row r="916359" spans="16:16" x14ac:dyDescent="0.3">
      <c r="P916359" s="83"/>
    </row>
    <row r="916360" spans="16:16" x14ac:dyDescent="0.3">
      <c r="P916360" s="83"/>
    </row>
    <row r="916361" spans="16:16" x14ac:dyDescent="0.3">
      <c r="P916361" s="83"/>
    </row>
    <row r="916362" spans="16:16" x14ac:dyDescent="0.3">
      <c r="P916362" s="83"/>
    </row>
    <row r="916363" spans="16:16" x14ac:dyDescent="0.3">
      <c r="P916363" s="83"/>
    </row>
    <row r="916364" spans="16:16" x14ac:dyDescent="0.3">
      <c r="P916364" s="83"/>
    </row>
    <row r="916365" spans="16:16" x14ac:dyDescent="0.3">
      <c r="P916365" s="83"/>
    </row>
    <row r="916366" spans="16:16" x14ac:dyDescent="0.3">
      <c r="P916366" s="83"/>
    </row>
    <row r="916367" spans="16:16" x14ac:dyDescent="0.3">
      <c r="P916367" s="83"/>
    </row>
    <row r="916368" spans="16:16" x14ac:dyDescent="0.3">
      <c r="P916368" s="83"/>
    </row>
    <row r="916369" spans="16:16" x14ac:dyDescent="0.3">
      <c r="P916369" s="83"/>
    </row>
    <row r="916370" spans="16:16" x14ac:dyDescent="0.3">
      <c r="P916370" s="83"/>
    </row>
    <row r="916371" spans="16:16" x14ac:dyDescent="0.3">
      <c r="P916371" s="83"/>
    </row>
    <row r="916372" spans="16:16" x14ac:dyDescent="0.3">
      <c r="P916372" s="83"/>
    </row>
    <row r="916373" spans="16:16" x14ac:dyDescent="0.3">
      <c r="P916373" s="83"/>
    </row>
    <row r="916374" spans="16:16" x14ac:dyDescent="0.3">
      <c r="P916374" s="83"/>
    </row>
    <row r="916375" spans="16:16" x14ac:dyDescent="0.3">
      <c r="P916375" s="83"/>
    </row>
    <row r="916376" spans="16:16" x14ac:dyDescent="0.3">
      <c r="P916376" s="83"/>
    </row>
    <row r="916377" spans="16:16" x14ac:dyDescent="0.3">
      <c r="P916377" s="83"/>
    </row>
    <row r="916378" spans="16:16" x14ac:dyDescent="0.3">
      <c r="P916378" s="83"/>
    </row>
    <row r="916379" spans="16:16" x14ac:dyDescent="0.3">
      <c r="P916379" s="83"/>
    </row>
    <row r="916380" spans="16:16" x14ac:dyDescent="0.3">
      <c r="P916380" s="83"/>
    </row>
    <row r="916381" spans="16:16" x14ac:dyDescent="0.3">
      <c r="P916381" s="83"/>
    </row>
    <row r="916382" spans="16:16" x14ac:dyDescent="0.3">
      <c r="P916382" s="83"/>
    </row>
    <row r="916383" spans="16:16" x14ac:dyDescent="0.3">
      <c r="P916383" s="83"/>
    </row>
    <row r="916384" spans="16:16" x14ac:dyDescent="0.3">
      <c r="P916384" s="83"/>
    </row>
    <row r="916385" spans="16:16" x14ac:dyDescent="0.3">
      <c r="P916385" s="83"/>
    </row>
    <row r="916386" spans="16:16" x14ac:dyDescent="0.3">
      <c r="P916386" s="83"/>
    </row>
    <row r="916387" spans="16:16" x14ac:dyDescent="0.3">
      <c r="P916387" s="83"/>
    </row>
    <row r="916388" spans="16:16" x14ac:dyDescent="0.3">
      <c r="P916388" s="83"/>
    </row>
    <row r="916389" spans="16:16" x14ac:dyDescent="0.3">
      <c r="P916389" s="83"/>
    </row>
    <row r="916390" spans="16:16" x14ac:dyDescent="0.3">
      <c r="P916390" s="83"/>
    </row>
    <row r="916391" spans="16:16" x14ac:dyDescent="0.3">
      <c r="P916391" s="83"/>
    </row>
    <row r="916392" spans="16:16" x14ac:dyDescent="0.3">
      <c r="P916392" s="83"/>
    </row>
    <row r="916393" spans="16:16" x14ac:dyDescent="0.3">
      <c r="P916393" s="83"/>
    </row>
    <row r="916394" spans="16:16" x14ac:dyDescent="0.3">
      <c r="P916394" s="83"/>
    </row>
    <row r="916395" spans="16:16" x14ac:dyDescent="0.3">
      <c r="P916395" s="83"/>
    </row>
    <row r="916396" spans="16:16" x14ac:dyDescent="0.3">
      <c r="P916396" s="83"/>
    </row>
    <row r="916397" spans="16:16" x14ac:dyDescent="0.3">
      <c r="P916397" s="83"/>
    </row>
    <row r="916398" spans="16:16" x14ac:dyDescent="0.3">
      <c r="P916398" s="83"/>
    </row>
    <row r="916399" spans="16:16" x14ac:dyDescent="0.3">
      <c r="P916399" s="83"/>
    </row>
    <row r="916400" spans="16:16" x14ac:dyDescent="0.3">
      <c r="P916400" s="83"/>
    </row>
    <row r="916401" spans="16:16" x14ac:dyDescent="0.3">
      <c r="P916401" s="83"/>
    </row>
    <row r="916402" spans="16:16" x14ac:dyDescent="0.3">
      <c r="P916402" s="83"/>
    </row>
    <row r="916403" spans="16:16" x14ac:dyDescent="0.3">
      <c r="P916403" s="83"/>
    </row>
    <row r="916404" spans="16:16" x14ac:dyDescent="0.3">
      <c r="P916404" s="83"/>
    </row>
    <row r="916405" spans="16:16" x14ac:dyDescent="0.3">
      <c r="P916405" s="83"/>
    </row>
    <row r="916406" spans="16:16" x14ac:dyDescent="0.3">
      <c r="P916406" s="83"/>
    </row>
    <row r="916407" spans="16:16" x14ac:dyDescent="0.3">
      <c r="P916407" s="83"/>
    </row>
    <row r="916408" spans="16:16" x14ac:dyDescent="0.3">
      <c r="P916408" s="83"/>
    </row>
    <row r="916409" spans="16:16" x14ac:dyDescent="0.3">
      <c r="P916409" s="83"/>
    </row>
    <row r="916410" spans="16:16" x14ac:dyDescent="0.3">
      <c r="P916410" s="83"/>
    </row>
    <row r="916411" spans="16:16" x14ac:dyDescent="0.3">
      <c r="P916411" s="83"/>
    </row>
    <row r="916412" spans="16:16" x14ac:dyDescent="0.3">
      <c r="P916412" s="83"/>
    </row>
    <row r="916413" spans="16:16" x14ac:dyDescent="0.3">
      <c r="P916413" s="83"/>
    </row>
    <row r="916414" spans="16:16" x14ac:dyDescent="0.3">
      <c r="P916414" s="83"/>
    </row>
    <row r="916415" spans="16:16" x14ac:dyDescent="0.3">
      <c r="P916415" s="83"/>
    </row>
    <row r="916416" spans="16:16" x14ac:dyDescent="0.3">
      <c r="P916416" s="83"/>
    </row>
    <row r="916417" spans="16:16" x14ac:dyDescent="0.3">
      <c r="P916417" s="83"/>
    </row>
    <row r="916418" spans="16:16" x14ac:dyDescent="0.3">
      <c r="P916418" s="83"/>
    </row>
    <row r="916419" spans="16:16" x14ac:dyDescent="0.3">
      <c r="P916419" s="83"/>
    </row>
    <row r="916420" spans="16:16" x14ac:dyDescent="0.3">
      <c r="P916420" s="83"/>
    </row>
    <row r="916421" spans="16:16" x14ac:dyDescent="0.3">
      <c r="P916421" s="83"/>
    </row>
    <row r="916422" spans="16:16" x14ac:dyDescent="0.3">
      <c r="P916422" s="83"/>
    </row>
    <row r="916423" spans="16:16" x14ac:dyDescent="0.3">
      <c r="P916423" s="83"/>
    </row>
    <row r="916424" spans="16:16" x14ac:dyDescent="0.3">
      <c r="P916424" s="83"/>
    </row>
    <row r="916425" spans="16:16" x14ac:dyDescent="0.3">
      <c r="P916425" s="83"/>
    </row>
    <row r="916426" spans="16:16" x14ac:dyDescent="0.3">
      <c r="P916426" s="83"/>
    </row>
    <row r="916427" spans="16:16" x14ac:dyDescent="0.3">
      <c r="P916427" s="83"/>
    </row>
    <row r="916428" spans="16:16" x14ac:dyDescent="0.3">
      <c r="P916428" s="83"/>
    </row>
    <row r="916429" spans="16:16" x14ac:dyDescent="0.3">
      <c r="P916429" s="83"/>
    </row>
    <row r="916430" spans="16:16" x14ac:dyDescent="0.3">
      <c r="P916430" s="83"/>
    </row>
    <row r="916431" spans="16:16" x14ac:dyDescent="0.3">
      <c r="P916431" s="83"/>
    </row>
    <row r="916432" spans="16:16" x14ac:dyDescent="0.3">
      <c r="P916432" s="83"/>
    </row>
    <row r="916433" spans="16:16" x14ac:dyDescent="0.3">
      <c r="P916433" s="83"/>
    </row>
    <row r="916434" spans="16:16" x14ac:dyDescent="0.3">
      <c r="P916434" s="83"/>
    </row>
    <row r="916435" spans="16:16" x14ac:dyDescent="0.3">
      <c r="P916435" s="83"/>
    </row>
    <row r="916436" spans="16:16" x14ac:dyDescent="0.3">
      <c r="P916436" s="83"/>
    </row>
    <row r="916437" spans="16:16" x14ac:dyDescent="0.3">
      <c r="P916437" s="83"/>
    </row>
    <row r="916438" spans="16:16" x14ac:dyDescent="0.3">
      <c r="P916438" s="83"/>
    </row>
    <row r="916439" spans="16:16" x14ac:dyDescent="0.3">
      <c r="P916439" s="83"/>
    </row>
    <row r="916440" spans="16:16" x14ac:dyDescent="0.3">
      <c r="P916440" s="83"/>
    </row>
    <row r="916441" spans="16:16" x14ac:dyDescent="0.3">
      <c r="P916441" s="83"/>
    </row>
    <row r="916442" spans="16:16" x14ac:dyDescent="0.3">
      <c r="P916442" s="83"/>
    </row>
    <row r="916443" spans="16:16" x14ac:dyDescent="0.3">
      <c r="P916443" s="83"/>
    </row>
    <row r="916444" spans="16:16" x14ac:dyDescent="0.3">
      <c r="P916444" s="83"/>
    </row>
    <row r="916445" spans="16:16" x14ac:dyDescent="0.3">
      <c r="P916445" s="83"/>
    </row>
    <row r="916446" spans="16:16" x14ac:dyDescent="0.3">
      <c r="P916446" s="83"/>
    </row>
    <row r="916447" spans="16:16" x14ac:dyDescent="0.3">
      <c r="P916447" s="83"/>
    </row>
    <row r="916448" spans="16:16" x14ac:dyDescent="0.3">
      <c r="P916448" s="83"/>
    </row>
    <row r="916449" spans="16:16" x14ac:dyDescent="0.3">
      <c r="P916449" s="83"/>
    </row>
    <row r="916450" spans="16:16" x14ac:dyDescent="0.3">
      <c r="P916450" s="83"/>
    </row>
    <row r="916451" spans="16:16" x14ac:dyDescent="0.3">
      <c r="P916451" s="83"/>
    </row>
    <row r="916452" spans="16:16" x14ac:dyDescent="0.3">
      <c r="P916452" s="83"/>
    </row>
    <row r="916453" spans="16:16" x14ac:dyDescent="0.3">
      <c r="P916453" s="83"/>
    </row>
    <row r="916454" spans="16:16" x14ac:dyDescent="0.3">
      <c r="P916454" s="83"/>
    </row>
    <row r="916455" spans="16:16" x14ac:dyDescent="0.3">
      <c r="P916455" s="83"/>
    </row>
    <row r="916456" spans="16:16" x14ac:dyDescent="0.3">
      <c r="P916456" s="83"/>
    </row>
    <row r="916457" spans="16:16" x14ac:dyDescent="0.3">
      <c r="P916457" s="83"/>
    </row>
    <row r="916458" spans="16:16" x14ac:dyDescent="0.3">
      <c r="P916458" s="83"/>
    </row>
    <row r="916459" spans="16:16" x14ac:dyDescent="0.3">
      <c r="P916459" s="83"/>
    </row>
    <row r="916460" spans="16:16" x14ac:dyDescent="0.3">
      <c r="P916460" s="83"/>
    </row>
    <row r="916461" spans="16:16" x14ac:dyDescent="0.3">
      <c r="P916461" s="83"/>
    </row>
    <row r="916462" spans="16:16" x14ac:dyDescent="0.3">
      <c r="P916462" s="83"/>
    </row>
    <row r="916463" spans="16:16" x14ac:dyDescent="0.3">
      <c r="P916463" s="83"/>
    </row>
    <row r="916464" spans="16:16" x14ac:dyDescent="0.3">
      <c r="P916464" s="83"/>
    </row>
    <row r="916465" spans="16:16" x14ac:dyDescent="0.3">
      <c r="P916465" s="83"/>
    </row>
    <row r="916466" spans="16:16" x14ac:dyDescent="0.3">
      <c r="P916466" s="83"/>
    </row>
    <row r="916467" spans="16:16" x14ac:dyDescent="0.3">
      <c r="P916467" s="83"/>
    </row>
    <row r="916468" spans="16:16" x14ac:dyDescent="0.3">
      <c r="P916468" s="83"/>
    </row>
    <row r="916469" spans="16:16" x14ac:dyDescent="0.3">
      <c r="P916469" s="83"/>
    </row>
    <row r="916470" spans="16:16" x14ac:dyDescent="0.3">
      <c r="P916470" s="83"/>
    </row>
    <row r="916471" spans="16:16" x14ac:dyDescent="0.3">
      <c r="P916471" s="83"/>
    </row>
    <row r="916472" spans="16:16" x14ac:dyDescent="0.3">
      <c r="P916472" s="83"/>
    </row>
    <row r="916473" spans="16:16" x14ac:dyDescent="0.3">
      <c r="P916473" s="83"/>
    </row>
    <row r="916474" spans="16:16" x14ac:dyDescent="0.3">
      <c r="P916474" s="83"/>
    </row>
    <row r="916475" spans="16:16" x14ac:dyDescent="0.3">
      <c r="P916475" s="83"/>
    </row>
    <row r="916476" spans="16:16" x14ac:dyDescent="0.3">
      <c r="P916476" s="83"/>
    </row>
    <row r="916477" spans="16:16" x14ac:dyDescent="0.3">
      <c r="P916477" s="83"/>
    </row>
    <row r="916478" spans="16:16" x14ac:dyDescent="0.3">
      <c r="P916478" s="83"/>
    </row>
    <row r="916479" spans="16:16" x14ac:dyDescent="0.3">
      <c r="P916479" s="83"/>
    </row>
    <row r="916480" spans="16:16" x14ac:dyDescent="0.3">
      <c r="P916480" s="83"/>
    </row>
    <row r="916481" spans="16:16" x14ac:dyDescent="0.3">
      <c r="P916481" s="83"/>
    </row>
    <row r="916482" spans="16:16" x14ac:dyDescent="0.3">
      <c r="P916482" s="83"/>
    </row>
    <row r="916483" spans="16:16" x14ac:dyDescent="0.3">
      <c r="P916483" s="83"/>
    </row>
    <row r="916484" spans="16:16" x14ac:dyDescent="0.3">
      <c r="P916484" s="83"/>
    </row>
    <row r="916485" spans="16:16" x14ac:dyDescent="0.3">
      <c r="P916485" s="83"/>
    </row>
    <row r="916486" spans="16:16" x14ac:dyDescent="0.3">
      <c r="P916486" s="83"/>
    </row>
    <row r="916487" spans="16:16" x14ac:dyDescent="0.3">
      <c r="P916487" s="83"/>
    </row>
    <row r="916488" spans="16:16" x14ac:dyDescent="0.3">
      <c r="P916488" s="83"/>
    </row>
    <row r="916489" spans="16:16" x14ac:dyDescent="0.3">
      <c r="P916489" s="83"/>
    </row>
    <row r="916490" spans="16:16" x14ac:dyDescent="0.3">
      <c r="P916490" s="83"/>
    </row>
    <row r="916491" spans="16:16" x14ac:dyDescent="0.3">
      <c r="P916491" s="83"/>
    </row>
    <row r="916492" spans="16:16" x14ac:dyDescent="0.3">
      <c r="P916492" s="83"/>
    </row>
    <row r="916493" spans="16:16" x14ac:dyDescent="0.3">
      <c r="P916493" s="83"/>
    </row>
    <row r="916494" spans="16:16" x14ac:dyDescent="0.3">
      <c r="P916494" s="83"/>
    </row>
    <row r="916495" spans="16:16" x14ac:dyDescent="0.3">
      <c r="P916495" s="83"/>
    </row>
    <row r="916496" spans="16:16" x14ac:dyDescent="0.3">
      <c r="P916496" s="83"/>
    </row>
    <row r="916497" spans="16:16" x14ac:dyDescent="0.3">
      <c r="P916497" s="83"/>
    </row>
    <row r="916498" spans="16:16" x14ac:dyDescent="0.3">
      <c r="P916498" s="83"/>
    </row>
    <row r="916499" spans="16:16" x14ac:dyDescent="0.3">
      <c r="P916499" s="83"/>
    </row>
    <row r="916500" spans="16:16" x14ac:dyDescent="0.3">
      <c r="P916500" s="83"/>
    </row>
    <row r="916501" spans="16:16" x14ac:dyDescent="0.3">
      <c r="P916501" s="83"/>
    </row>
    <row r="916502" spans="16:16" x14ac:dyDescent="0.3">
      <c r="P916502" s="83"/>
    </row>
    <row r="916503" spans="16:16" x14ac:dyDescent="0.3">
      <c r="P916503" s="83"/>
    </row>
    <row r="916504" spans="16:16" x14ac:dyDescent="0.3">
      <c r="P916504" s="83"/>
    </row>
    <row r="916505" spans="16:16" x14ac:dyDescent="0.3">
      <c r="P916505" s="83"/>
    </row>
    <row r="916506" spans="16:16" x14ac:dyDescent="0.3">
      <c r="P916506" s="83"/>
    </row>
    <row r="916507" spans="16:16" x14ac:dyDescent="0.3">
      <c r="P916507" s="83"/>
    </row>
    <row r="916508" spans="16:16" x14ac:dyDescent="0.3">
      <c r="P916508" s="83"/>
    </row>
    <row r="916509" spans="16:16" x14ac:dyDescent="0.3">
      <c r="P916509" s="83"/>
    </row>
    <row r="916510" spans="16:16" x14ac:dyDescent="0.3">
      <c r="P916510" s="83"/>
    </row>
    <row r="916511" spans="16:16" x14ac:dyDescent="0.3">
      <c r="P916511" s="83"/>
    </row>
    <row r="916512" spans="16:16" x14ac:dyDescent="0.3">
      <c r="P916512" s="83"/>
    </row>
    <row r="916513" spans="16:16" x14ac:dyDescent="0.3">
      <c r="P916513" s="83"/>
    </row>
    <row r="916514" spans="16:16" x14ac:dyDescent="0.3">
      <c r="P916514" s="83"/>
    </row>
    <row r="916515" spans="16:16" x14ac:dyDescent="0.3">
      <c r="P916515" s="83"/>
    </row>
    <row r="916516" spans="16:16" x14ac:dyDescent="0.3">
      <c r="P916516" s="83"/>
    </row>
    <row r="916517" spans="16:16" x14ac:dyDescent="0.3">
      <c r="P916517" s="83"/>
    </row>
    <row r="916518" spans="16:16" x14ac:dyDescent="0.3">
      <c r="P916518" s="83"/>
    </row>
    <row r="916519" spans="16:16" x14ac:dyDescent="0.3">
      <c r="P916519" s="83"/>
    </row>
    <row r="916520" spans="16:16" x14ac:dyDescent="0.3">
      <c r="P916520" s="83"/>
    </row>
    <row r="916521" spans="16:16" x14ac:dyDescent="0.3">
      <c r="P916521" s="83"/>
    </row>
    <row r="916522" spans="16:16" x14ac:dyDescent="0.3">
      <c r="P916522" s="83"/>
    </row>
    <row r="916523" spans="16:16" x14ac:dyDescent="0.3">
      <c r="P916523" s="83"/>
    </row>
    <row r="916524" spans="16:16" x14ac:dyDescent="0.3">
      <c r="P916524" s="83"/>
    </row>
    <row r="916525" spans="16:16" x14ac:dyDescent="0.3">
      <c r="P916525" s="83"/>
    </row>
    <row r="916526" spans="16:16" x14ac:dyDescent="0.3">
      <c r="P916526" s="83"/>
    </row>
    <row r="916527" spans="16:16" x14ac:dyDescent="0.3">
      <c r="P916527" s="83"/>
    </row>
    <row r="916528" spans="16:16" x14ac:dyDescent="0.3">
      <c r="P916528" s="83"/>
    </row>
    <row r="916529" spans="16:16" x14ac:dyDescent="0.3">
      <c r="P916529" s="83"/>
    </row>
    <row r="916530" spans="16:16" x14ac:dyDescent="0.3">
      <c r="P916530" s="83"/>
    </row>
    <row r="916531" spans="16:16" x14ac:dyDescent="0.3">
      <c r="P916531" s="83"/>
    </row>
    <row r="916532" spans="16:16" x14ac:dyDescent="0.3">
      <c r="P916532" s="83"/>
    </row>
    <row r="916533" spans="16:16" x14ac:dyDescent="0.3">
      <c r="P916533" s="83"/>
    </row>
    <row r="916534" spans="16:16" x14ac:dyDescent="0.3">
      <c r="P916534" s="83"/>
    </row>
    <row r="916535" spans="16:16" x14ac:dyDescent="0.3">
      <c r="P916535" s="83"/>
    </row>
    <row r="916536" spans="16:16" x14ac:dyDescent="0.3">
      <c r="P916536" s="83"/>
    </row>
    <row r="916537" spans="16:16" x14ac:dyDescent="0.3">
      <c r="P916537" s="83"/>
    </row>
    <row r="916538" spans="16:16" x14ac:dyDescent="0.3">
      <c r="P916538" s="83"/>
    </row>
    <row r="916539" spans="16:16" x14ac:dyDescent="0.3">
      <c r="P916539" s="83"/>
    </row>
    <row r="916540" spans="16:16" x14ac:dyDescent="0.3">
      <c r="P916540" s="83"/>
    </row>
    <row r="916541" spans="16:16" x14ac:dyDescent="0.3">
      <c r="P916541" s="83"/>
    </row>
    <row r="916542" spans="16:16" x14ac:dyDescent="0.3">
      <c r="P916542" s="83"/>
    </row>
    <row r="916543" spans="16:16" x14ac:dyDescent="0.3">
      <c r="P916543" s="83"/>
    </row>
    <row r="916544" spans="16:16" x14ac:dyDescent="0.3">
      <c r="P916544" s="83"/>
    </row>
    <row r="916545" spans="16:16" x14ac:dyDescent="0.3">
      <c r="P916545" s="83"/>
    </row>
    <row r="916546" spans="16:16" x14ac:dyDescent="0.3">
      <c r="P916546" s="83"/>
    </row>
    <row r="916547" spans="16:16" x14ac:dyDescent="0.3">
      <c r="P916547" s="83"/>
    </row>
    <row r="916548" spans="16:16" x14ac:dyDescent="0.3">
      <c r="P916548" s="83"/>
    </row>
    <row r="916549" spans="16:16" x14ac:dyDescent="0.3">
      <c r="P916549" s="83"/>
    </row>
    <row r="916550" spans="16:16" x14ac:dyDescent="0.3">
      <c r="P916550" s="83"/>
    </row>
    <row r="916551" spans="16:16" x14ac:dyDescent="0.3">
      <c r="P916551" s="83"/>
    </row>
    <row r="916552" spans="16:16" x14ac:dyDescent="0.3">
      <c r="P916552" s="83"/>
    </row>
    <row r="916553" spans="16:16" x14ac:dyDescent="0.3">
      <c r="P916553" s="83"/>
    </row>
    <row r="916554" spans="16:16" x14ac:dyDescent="0.3">
      <c r="P916554" s="83"/>
    </row>
    <row r="916555" spans="16:16" x14ac:dyDescent="0.3">
      <c r="P916555" s="83"/>
    </row>
    <row r="916556" spans="16:16" x14ac:dyDescent="0.3">
      <c r="P916556" s="83"/>
    </row>
    <row r="916557" spans="16:16" x14ac:dyDescent="0.3">
      <c r="P916557" s="83"/>
    </row>
    <row r="916558" spans="16:16" x14ac:dyDescent="0.3">
      <c r="P916558" s="83"/>
    </row>
    <row r="916559" spans="16:16" x14ac:dyDescent="0.3">
      <c r="P916559" s="83"/>
    </row>
    <row r="916560" spans="16:16" x14ac:dyDescent="0.3">
      <c r="P916560" s="83"/>
    </row>
    <row r="916561" spans="16:16" x14ac:dyDescent="0.3">
      <c r="P916561" s="83"/>
    </row>
    <row r="916562" spans="16:16" x14ac:dyDescent="0.3">
      <c r="P916562" s="83"/>
    </row>
    <row r="916563" spans="16:16" x14ac:dyDescent="0.3">
      <c r="P916563" s="83"/>
    </row>
    <row r="916564" spans="16:16" x14ac:dyDescent="0.3">
      <c r="P916564" s="83"/>
    </row>
    <row r="916565" spans="16:16" x14ac:dyDescent="0.3">
      <c r="P916565" s="83"/>
    </row>
    <row r="916566" spans="16:16" x14ac:dyDescent="0.3">
      <c r="P916566" s="83"/>
    </row>
    <row r="916567" spans="16:16" x14ac:dyDescent="0.3">
      <c r="P916567" s="83"/>
    </row>
    <row r="916568" spans="16:16" x14ac:dyDescent="0.3">
      <c r="P916568" s="83"/>
    </row>
    <row r="916569" spans="16:16" x14ac:dyDescent="0.3">
      <c r="P916569" s="83"/>
    </row>
    <row r="916570" spans="16:16" x14ac:dyDescent="0.3">
      <c r="P916570" s="83"/>
    </row>
    <row r="916571" spans="16:16" x14ac:dyDescent="0.3">
      <c r="P916571" s="83"/>
    </row>
    <row r="916572" spans="16:16" x14ac:dyDescent="0.3">
      <c r="P916572" s="83"/>
    </row>
    <row r="916573" spans="16:16" x14ac:dyDescent="0.3">
      <c r="P916573" s="83"/>
    </row>
    <row r="916574" spans="16:16" x14ac:dyDescent="0.3">
      <c r="P916574" s="83"/>
    </row>
    <row r="916575" spans="16:16" x14ac:dyDescent="0.3">
      <c r="P916575" s="83"/>
    </row>
    <row r="916576" spans="16:16" x14ac:dyDescent="0.3">
      <c r="P916576" s="83"/>
    </row>
    <row r="916577" spans="16:16" x14ac:dyDescent="0.3">
      <c r="P916577" s="83"/>
    </row>
    <row r="916578" spans="16:16" x14ac:dyDescent="0.3">
      <c r="P916578" s="83"/>
    </row>
    <row r="916579" spans="16:16" x14ac:dyDescent="0.3">
      <c r="P916579" s="83"/>
    </row>
    <row r="916580" spans="16:16" x14ac:dyDescent="0.3">
      <c r="P916580" s="83"/>
    </row>
    <row r="916581" spans="16:16" x14ac:dyDescent="0.3">
      <c r="P916581" s="83"/>
    </row>
    <row r="916582" spans="16:16" x14ac:dyDescent="0.3">
      <c r="P916582" s="83"/>
    </row>
    <row r="916583" spans="16:16" x14ac:dyDescent="0.3">
      <c r="P916583" s="83"/>
    </row>
    <row r="916584" spans="16:16" x14ac:dyDescent="0.3">
      <c r="P916584" s="83"/>
    </row>
    <row r="916585" spans="16:16" x14ac:dyDescent="0.3">
      <c r="P916585" s="83"/>
    </row>
    <row r="916586" spans="16:16" x14ac:dyDescent="0.3">
      <c r="P916586" s="83"/>
    </row>
    <row r="916587" spans="16:16" x14ac:dyDescent="0.3">
      <c r="P916587" s="83"/>
    </row>
    <row r="916588" spans="16:16" x14ac:dyDescent="0.3">
      <c r="P916588" s="83"/>
    </row>
    <row r="916589" spans="16:16" x14ac:dyDescent="0.3">
      <c r="P916589" s="83"/>
    </row>
    <row r="916590" spans="16:16" x14ac:dyDescent="0.3">
      <c r="P916590" s="83"/>
    </row>
    <row r="916591" spans="16:16" x14ac:dyDescent="0.3">
      <c r="P916591" s="83"/>
    </row>
    <row r="916592" spans="16:16" x14ac:dyDescent="0.3">
      <c r="P916592" s="83"/>
    </row>
    <row r="916593" spans="16:16" x14ac:dyDescent="0.3">
      <c r="P916593" s="83"/>
    </row>
    <row r="916594" spans="16:16" x14ac:dyDescent="0.3">
      <c r="P916594" s="83"/>
    </row>
    <row r="916595" spans="16:16" x14ac:dyDescent="0.3">
      <c r="P916595" s="83"/>
    </row>
    <row r="916596" spans="16:16" x14ac:dyDescent="0.3">
      <c r="P916596" s="83"/>
    </row>
    <row r="916597" spans="16:16" x14ac:dyDescent="0.3">
      <c r="P916597" s="83"/>
    </row>
    <row r="916598" spans="16:16" x14ac:dyDescent="0.3">
      <c r="P916598" s="83"/>
    </row>
    <row r="916599" spans="16:16" x14ac:dyDescent="0.3">
      <c r="P916599" s="83"/>
    </row>
    <row r="916600" spans="16:16" x14ac:dyDescent="0.3">
      <c r="P916600" s="83"/>
    </row>
    <row r="916601" spans="16:16" x14ac:dyDescent="0.3">
      <c r="P916601" s="83"/>
    </row>
    <row r="916602" spans="16:16" x14ac:dyDescent="0.3">
      <c r="P916602" s="83"/>
    </row>
    <row r="916603" spans="16:16" x14ac:dyDescent="0.3">
      <c r="P916603" s="83"/>
    </row>
    <row r="916604" spans="16:16" x14ac:dyDescent="0.3">
      <c r="P916604" s="83"/>
    </row>
    <row r="916605" spans="16:16" x14ac:dyDescent="0.3">
      <c r="P916605" s="83"/>
    </row>
    <row r="916606" spans="16:16" x14ac:dyDescent="0.3">
      <c r="P916606" s="83"/>
    </row>
    <row r="916607" spans="16:16" x14ac:dyDescent="0.3">
      <c r="P916607" s="83"/>
    </row>
    <row r="916608" spans="16:16" x14ac:dyDescent="0.3">
      <c r="P916608" s="83"/>
    </row>
    <row r="916609" spans="16:16" x14ac:dyDescent="0.3">
      <c r="P916609" s="83"/>
    </row>
    <row r="916610" spans="16:16" x14ac:dyDescent="0.3">
      <c r="P916610" s="83"/>
    </row>
    <row r="916611" spans="16:16" x14ac:dyDescent="0.3">
      <c r="P916611" s="83"/>
    </row>
    <row r="916612" spans="16:16" x14ac:dyDescent="0.3">
      <c r="P916612" s="83"/>
    </row>
    <row r="916613" spans="16:16" x14ac:dyDescent="0.3">
      <c r="P916613" s="83"/>
    </row>
    <row r="916614" spans="16:16" x14ac:dyDescent="0.3">
      <c r="P916614" s="83"/>
    </row>
    <row r="916615" spans="16:16" x14ac:dyDescent="0.3">
      <c r="P916615" s="83"/>
    </row>
    <row r="916616" spans="16:16" x14ac:dyDescent="0.3">
      <c r="P916616" s="83"/>
    </row>
    <row r="916617" spans="16:16" x14ac:dyDescent="0.3">
      <c r="P916617" s="83"/>
    </row>
    <row r="916618" spans="16:16" x14ac:dyDescent="0.3">
      <c r="P916618" s="83"/>
    </row>
    <row r="916619" spans="16:16" x14ac:dyDescent="0.3">
      <c r="P916619" s="83"/>
    </row>
    <row r="916620" spans="16:16" x14ac:dyDescent="0.3">
      <c r="P916620" s="83"/>
    </row>
    <row r="916621" spans="16:16" x14ac:dyDescent="0.3">
      <c r="P916621" s="83"/>
    </row>
    <row r="916622" spans="16:16" x14ac:dyDescent="0.3">
      <c r="P916622" s="83"/>
    </row>
    <row r="916623" spans="16:16" x14ac:dyDescent="0.3">
      <c r="P916623" s="83"/>
    </row>
    <row r="916624" spans="16:16" x14ac:dyDescent="0.3">
      <c r="P916624" s="83"/>
    </row>
    <row r="916625" spans="16:16" x14ac:dyDescent="0.3">
      <c r="P916625" s="83"/>
    </row>
    <row r="916626" spans="16:16" x14ac:dyDescent="0.3">
      <c r="P916626" s="83"/>
    </row>
    <row r="916627" spans="16:16" x14ac:dyDescent="0.3">
      <c r="P916627" s="83"/>
    </row>
    <row r="916628" spans="16:16" x14ac:dyDescent="0.3">
      <c r="P916628" s="83"/>
    </row>
    <row r="916629" spans="16:16" x14ac:dyDescent="0.3">
      <c r="P916629" s="83"/>
    </row>
    <row r="916630" spans="16:16" x14ac:dyDescent="0.3">
      <c r="P916630" s="83"/>
    </row>
    <row r="916631" spans="16:16" x14ac:dyDescent="0.3">
      <c r="P916631" s="83"/>
    </row>
    <row r="916632" spans="16:16" x14ac:dyDescent="0.3">
      <c r="P916632" s="83"/>
    </row>
    <row r="916633" spans="16:16" x14ac:dyDescent="0.3">
      <c r="P916633" s="83"/>
    </row>
    <row r="916634" spans="16:16" x14ac:dyDescent="0.3">
      <c r="P916634" s="83"/>
    </row>
    <row r="916635" spans="16:16" x14ac:dyDescent="0.3">
      <c r="P916635" s="83"/>
    </row>
    <row r="916636" spans="16:16" x14ac:dyDescent="0.3">
      <c r="P916636" s="83"/>
    </row>
    <row r="916637" spans="16:16" x14ac:dyDescent="0.3">
      <c r="P916637" s="83"/>
    </row>
    <row r="916638" spans="16:16" x14ac:dyDescent="0.3">
      <c r="P916638" s="83"/>
    </row>
    <row r="916639" spans="16:16" x14ac:dyDescent="0.3">
      <c r="P916639" s="83"/>
    </row>
    <row r="916640" spans="16:16" x14ac:dyDescent="0.3">
      <c r="P916640" s="83"/>
    </row>
    <row r="916641" spans="16:16" x14ac:dyDescent="0.3">
      <c r="P916641" s="83"/>
    </row>
    <row r="916642" spans="16:16" x14ac:dyDescent="0.3">
      <c r="P916642" s="83"/>
    </row>
    <row r="916643" spans="16:16" x14ac:dyDescent="0.3">
      <c r="P916643" s="83"/>
    </row>
    <row r="916644" spans="16:16" x14ac:dyDescent="0.3">
      <c r="P916644" s="83"/>
    </row>
    <row r="916645" spans="16:16" x14ac:dyDescent="0.3">
      <c r="P916645" s="83"/>
    </row>
    <row r="916646" spans="16:16" x14ac:dyDescent="0.3">
      <c r="P916646" s="83"/>
    </row>
    <row r="916647" spans="16:16" x14ac:dyDescent="0.3">
      <c r="P916647" s="83"/>
    </row>
    <row r="916648" spans="16:16" x14ac:dyDescent="0.3">
      <c r="P916648" s="83"/>
    </row>
    <row r="916649" spans="16:16" x14ac:dyDescent="0.3">
      <c r="P916649" s="83"/>
    </row>
    <row r="916650" spans="16:16" x14ac:dyDescent="0.3">
      <c r="P916650" s="83"/>
    </row>
    <row r="916651" spans="16:16" x14ac:dyDescent="0.3">
      <c r="P916651" s="83"/>
    </row>
    <row r="916652" spans="16:16" x14ac:dyDescent="0.3">
      <c r="P916652" s="83"/>
    </row>
    <row r="916653" spans="16:16" x14ac:dyDescent="0.3">
      <c r="P916653" s="83"/>
    </row>
    <row r="916654" spans="16:16" x14ac:dyDescent="0.3">
      <c r="P916654" s="83"/>
    </row>
    <row r="916655" spans="16:16" x14ac:dyDescent="0.3">
      <c r="P916655" s="83"/>
    </row>
    <row r="916656" spans="16:16" x14ac:dyDescent="0.3">
      <c r="P916656" s="83"/>
    </row>
    <row r="916657" spans="16:16" x14ac:dyDescent="0.3">
      <c r="P916657" s="83"/>
    </row>
    <row r="916658" spans="16:16" x14ac:dyDescent="0.3">
      <c r="P916658" s="83"/>
    </row>
    <row r="916659" spans="16:16" x14ac:dyDescent="0.3">
      <c r="P916659" s="83"/>
    </row>
    <row r="916660" spans="16:16" x14ac:dyDescent="0.3">
      <c r="P916660" s="83"/>
    </row>
    <row r="916661" spans="16:16" x14ac:dyDescent="0.3">
      <c r="P916661" s="83"/>
    </row>
    <row r="916662" spans="16:16" x14ac:dyDescent="0.3">
      <c r="P916662" s="83"/>
    </row>
    <row r="916663" spans="16:16" x14ac:dyDescent="0.3">
      <c r="P916663" s="83"/>
    </row>
    <row r="916664" spans="16:16" x14ac:dyDescent="0.3">
      <c r="P916664" s="83"/>
    </row>
    <row r="916665" spans="16:16" x14ac:dyDescent="0.3">
      <c r="P916665" s="83"/>
    </row>
    <row r="916666" spans="16:16" x14ac:dyDescent="0.3">
      <c r="P916666" s="83"/>
    </row>
    <row r="916667" spans="16:16" x14ac:dyDescent="0.3">
      <c r="P916667" s="83"/>
    </row>
    <row r="916668" spans="16:16" x14ac:dyDescent="0.3">
      <c r="P916668" s="83"/>
    </row>
    <row r="916669" spans="16:16" x14ac:dyDescent="0.3">
      <c r="P916669" s="83"/>
    </row>
    <row r="916670" spans="16:16" x14ac:dyDescent="0.3">
      <c r="P916670" s="83"/>
    </row>
    <row r="916671" spans="16:16" x14ac:dyDescent="0.3">
      <c r="P916671" s="83"/>
    </row>
    <row r="916672" spans="16:16" x14ac:dyDescent="0.3">
      <c r="P916672" s="83"/>
    </row>
    <row r="916673" spans="16:16" x14ac:dyDescent="0.3">
      <c r="P916673" s="83"/>
    </row>
    <row r="916674" spans="16:16" x14ac:dyDescent="0.3">
      <c r="P916674" s="83"/>
    </row>
    <row r="916675" spans="16:16" x14ac:dyDescent="0.3">
      <c r="P916675" s="83"/>
    </row>
    <row r="916676" spans="16:16" x14ac:dyDescent="0.3">
      <c r="P916676" s="83"/>
    </row>
    <row r="916677" spans="16:16" x14ac:dyDescent="0.3">
      <c r="P916677" s="83"/>
    </row>
    <row r="916678" spans="16:16" x14ac:dyDescent="0.3">
      <c r="P916678" s="83"/>
    </row>
    <row r="916679" spans="16:16" x14ac:dyDescent="0.3">
      <c r="P916679" s="83"/>
    </row>
    <row r="916680" spans="16:16" x14ac:dyDescent="0.3">
      <c r="P916680" s="83"/>
    </row>
    <row r="916681" spans="16:16" x14ac:dyDescent="0.3">
      <c r="P916681" s="83"/>
    </row>
    <row r="916682" spans="16:16" x14ac:dyDescent="0.3">
      <c r="P916682" s="83"/>
    </row>
    <row r="916683" spans="16:16" x14ac:dyDescent="0.3">
      <c r="P916683" s="83"/>
    </row>
    <row r="916684" spans="16:16" x14ac:dyDescent="0.3">
      <c r="P916684" s="83"/>
    </row>
    <row r="916685" spans="16:16" x14ac:dyDescent="0.3">
      <c r="P916685" s="83"/>
    </row>
    <row r="916686" spans="16:16" x14ac:dyDescent="0.3">
      <c r="P916686" s="83"/>
    </row>
    <row r="916687" spans="16:16" x14ac:dyDescent="0.3">
      <c r="P916687" s="83"/>
    </row>
    <row r="916688" spans="16:16" x14ac:dyDescent="0.3">
      <c r="P916688" s="83"/>
    </row>
    <row r="916689" spans="16:16" x14ac:dyDescent="0.3">
      <c r="P916689" s="83"/>
    </row>
    <row r="916690" spans="16:16" x14ac:dyDescent="0.3">
      <c r="P916690" s="83"/>
    </row>
    <row r="916691" spans="16:16" x14ac:dyDescent="0.3">
      <c r="P916691" s="83"/>
    </row>
    <row r="916692" spans="16:16" x14ac:dyDescent="0.3">
      <c r="P916692" s="83"/>
    </row>
    <row r="916693" spans="16:16" x14ac:dyDescent="0.3">
      <c r="P916693" s="83"/>
    </row>
    <row r="916694" spans="16:16" x14ac:dyDescent="0.3">
      <c r="P916694" s="83"/>
    </row>
    <row r="916695" spans="16:16" x14ac:dyDescent="0.3">
      <c r="P916695" s="83"/>
    </row>
    <row r="916696" spans="16:16" x14ac:dyDescent="0.3">
      <c r="P916696" s="83"/>
    </row>
    <row r="916697" spans="16:16" x14ac:dyDescent="0.3">
      <c r="P916697" s="83"/>
    </row>
    <row r="916698" spans="16:16" x14ac:dyDescent="0.3">
      <c r="P916698" s="83"/>
    </row>
    <row r="916699" spans="16:16" x14ac:dyDescent="0.3">
      <c r="P916699" s="83"/>
    </row>
    <row r="916700" spans="16:16" x14ac:dyDescent="0.3">
      <c r="P916700" s="83"/>
    </row>
    <row r="916701" spans="16:16" x14ac:dyDescent="0.3">
      <c r="P916701" s="83"/>
    </row>
    <row r="916702" spans="16:16" x14ac:dyDescent="0.3">
      <c r="P916702" s="83"/>
    </row>
    <row r="916703" spans="16:16" x14ac:dyDescent="0.3">
      <c r="P916703" s="83"/>
    </row>
    <row r="916704" spans="16:16" x14ac:dyDescent="0.3">
      <c r="P916704" s="83"/>
    </row>
    <row r="916705" spans="16:16" x14ac:dyDescent="0.3">
      <c r="P916705" s="83"/>
    </row>
    <row r="916706" spans="16:16" x14ac:dyDescent="0.3">
      <c r="P916706" s="83"/>
    </row>
    <row r="916707" spans="16:16" x14ac:dyDescent="0.3">
      <c r="P916707" s="83"/>
    </row>
    <row r="916708" spans="16:16" x14ac:dyDescent="0.3">
      <c r="P916708" s="83"/>
    </row>
    <row r="916709" spans="16:16" x14ac:dyDescent="0.3">
      <c r="P916709" s="83"/>
    </row>
    <row r="916710" spans="16:16" x14ac:dyDescent="0.3">
      <c r="P916710" s="83"/>
    </row>
    <row r="916711" spans="16:16" x14ac:dyDescent="0.3">
      <c r="P916711" s="83"/>
    </row>
    <row r="916712" spans="16:16" x14ac:dyDescent="0.3">
      <c r="P916712" s="83"/>
    </row>
    <row r="916713" spans="16:16" x14ac:dyDescent="0.3">
      <c r="P916713" s="83"/>
    </row>
    <row r="916714" spans="16:16" x14ac:dyDescent="0.3">
      <c r="P916714" s="83"/>
    </row>
    <row r="916715" spans="16:16" x14ac:dyDescent="0.3">
      <c r="P916715" s="83"/>
    </row>
    <row r="916716" spans="16:16" x14ac:dyDescent="0.3">
      <c r="P916716" s="83"/>
    </row>
    <row r="916717" spans="16:16" x14ac:dyDescent="0.3">
      <c r="P916717" s="83"/>
    </row>
    <row r="916718" spans="16:16" x14ac:dyDescent="0.3">
      <c r="P916718" s="83"/>
    </row>
    <row r="916719" spans="16:16" x14ac:dyDescent="0.3">
      <c r="P916719" s="83"/>
    </row>
    <row r="916720" spans="16:16" x14ac:dyDescent="0.3">
      <c r="P916720" s="83"/>
    </row>
    <row r="916721" spans="16:16" x14ac:dyDescent="0.3">
      <c r="P916721" s="83"/>
    </row>
    <row r="916722" spans="16:16" x14ac:dyDescent="0.3">
      <c r="P916722" s="83"/>
    </row>
    <row r="916723" spans="16:16" x14ac:dyDescent="0.3">
      <c r="P916723" s="83"/>
    </row>
    <row r="916724" spans="16:16" x14ac:dyDescent="0.3">
      <c r="P916724" s="83"/>
    </row>
    <row r="916725" spans="16:16" x14ac:dyDescent="0.3">
      <c r="P916725" s="83"/>
    </row>
    <row r="916726" spans="16:16" x14ac:dyDescent="0.3">
      <c r="P916726" s="83"/>
    </row>
    <row r="916727" spans="16:16" x14ac:dyDescent="0.3">
      <c r="P916727" s="83"/>
    </row>
    <row r="916728" spans="16:16" x14ac:dyDescent="0.3">
      <c r="P916728" s="83"/>
    </row>
    <row r="916729" spans="16:16" x14ac:dyDescent="0.3">
      <c r="P916729" s="83"/>
    </row>
    <row r="916730" spans="16:16" x14ac:dyDescent="0.3">
      <c r="P916730" s="83"/>
    </row>
    <row r="916731" spans="16:16" x14ac:dyDescent="0.3">
      <c r="P916731" s="83"/>
    </row>
    <row r="916732" spans="16:16" x14ac:dyDescent="0.3">
      <c r="P916732" s="83"/>
    </row>
    <row r="916733" spans="16:16" x14ac:dyDescent="0.3">
      <c r="P916733" s="83"/>
    </row>
    <row r="916734" spans="16:16" x14ac:dyDescent="0.3">
      <c r="P916734" s="83"/>
    </row>
    <row r="916735" spans="16:16" x14ac:dyDescent="0.3">
      <c r="P916735" s="83"/>
    </row>
    <row r="916736" spans="16:16" x14ac:dyDescent="0.3">
      <c r="P916736" s="83"/>
    </row>
    <row r="916737" spans="16:16" x14ac:dyDescent="0.3">
      <c r="P916737" s="83"/>
    </row>
    <row r="916738" spans="16:16" x14ac:dyDescent="0.3">
      <c r="P916738" s="83"/>
    </row>
    <row r="916739" spans="16:16" x14ac:dyDescent="0.3">
      <c r="P916739" s="83"/>
    </row>
    <row r="916740" spans="16:16" x14ac:dyDescent="0.3">
      <c r="P916740" s="83"/>
    </row>
    <row r="916741" spans="16:16" x14ac:dyDescent="0.3">
      <c r="P916741" s="83"/>
    </row>
    <row r="916742" spans="16:16" x14ac:dyDescent="0.3">
      <c r="P916742" s="83"/>
    </row>
    <row r="916743" spans="16:16" x14ac:dyDescent="0.3">
      <c r="P916743" s="83"/>
    </row>
    <row r="916744" spans="16:16" x14ac:dyDescent="0.3">
      <c r="P916744" s="83"/>
    </row>
    <row r="916745" spans="16:16" x14ac:dyDescent="0.3">
      <c r="P916745" s="83"/>
    </row>
    <row r="916746" spans="16:16" x14ac:dyDescent="0.3">
      <c r="P916746" s="83"/>
    </row>
    <row r="916747" spans="16:16" x14ac:dyDescent="0.3">
      <c r="P916747" s="83"/>
    </row>
    <row r="916748" spans="16:16" x14ac:dyDescent="0.3">
      <c r="P916748" s="83"/>
    </row>
    <row r="916749" spans="16:16" x14ac:dyDescent="0.3">
      <c r="P916749" s="83"/>
    </row>
    <row r="916750" spans="16:16" x14ac:dyDescent="0.3">
      <c r="P916750" s="83"/>
    </row>
    <row r="916751" spans="16:16" x14ac:dyDescent="0.3">
      <c r="P916751" s="83"/>
    </row>
    <row r="916752" spans="16:16" x14ac:dyDescent="0.3">
      <c r="P916752" s="83"/>
    </row>
    <row r="916753" spans="16:16" x14ac:dyDescent="0.3">
      <c r="P916753" s="83"/>
    </row>
    <row r="916754" spans="16:16" x14ac:dyDescent="0.3">
      <c r="P916754" s="83"/>
    </row>
    <row r="916755" spans="16:16" x14ac:dyDescent="0.3">
      <c r="P916755" s="83"/>
    </row>
    <row r="916756" spans="16:16" x14ac:dyDescent="0.3">
      <c r="P916756" s="83"/>
    </row>
    <row r="916757" spans="16:16" x14ac:dyDescent="0.3">
      <c r="P916757" s="83"/>
    </row>
    <row r="916758" spans="16:16" x14ac:dyDescent="0.3">
      <c r="P916758" s="83"/>
    </row>
    <row r="916759" spans="16:16" x14ac:dyDescent="0.3">
      <c r="P916759" s="83"/>
    </row>
    <row r="916760" spans="16:16" x14ac:dyDescent="0.3">
      <c r="P916760" s="83"/>
    </row>
    <row r="916761" spans="16:16" x14ac:dyDescent="0.3">
      <c r="P916761" s="83"/>
    </row>
    <row r="916762" spans="16:16" x14ac:dyDescent="0.3">
      <c r="P916762" s="83"/>
    </row>
    <row r="916763" spans="16:16" x14ac:dyDescent="0.3">
      <c r="P916763" s="83"/>
    </row>
    <row r="916764" spans="16:16" x14ac:dyDescent="0.3">
      <c r="P916764" s="83"/>
    </row>
    <row r="916765" spans="16:16" x14ac:dyDescent="0.3">
      <c r="P916765" s="83"/>
    </row>
    <row r="916766" spans="16:16" x14ac:dyDescent="0.3">
      <c r="P916766" s="83"/>
    </row>
    <row r="916767" spans="16:16" x14ac:dyDescent="0.3">
      <c r="P916767" s="83"/>
    </row>
    <row r="916768" spans="16:16" x14ac:dyDescent="0.3">
      <c r="P916768" s="83"/>
    </row>
    <row r="916769" spans="16:16" x14ac:dyDescent="0.3">
      <c r="P916769" s="83"/>
    </row>
    <row r="916770" spans="16:16" x14ac:dyDescent="0.3">
      <c r="P916770" s="83"/>
    </row>
    <row r="916771" spans="16:16" x14ac:dyDescent="0.3">
      <c r="P916771" s="83"/>
    </row>
    <row r="916772" spans="16:16" x14ac:dyDescent="0.3">
      <c r="P916772" s="83"/>
    </row>
    <row r="916773" spans="16:16" x14ac:dyDescent="0.3">
      <c r="P916773" s="83"/>
    </row>
    <row r="916774" spans="16:16" x14ac:dyDescent="0.3">
      <c r="P916774" s="83"/>
    </row>
    <row r="916775" spans="16:16" x14ac:dyDescent="0.3">
      <c r="P916775" s="83"/>
    </row>
    <row r="916776" spans="16:16" x14ac:dyDescent="0.3">
      <c r="P916776" s="83"/>
    </row>
    <row r="916777" spans="16:16" x14ac:dyDescent="0.3">
      <c r="P916777" s="83"/>
    </row>
    <row r="916778" spans="16:16" x14ac:dyDescent="0.3">
      <c r="P916778" s="83"/>
    </row>
    <row r="916779" spans="16:16" x14ac:dyDescent="0.3">
      <c r="P916779" s="83"/>
    </row>
    <row r="916780" spans="16:16" x14ac:dyDescent="0.3">
      <c r="P916780" s="83"/>
    </row>
    <row r="916781" spans="16:16" x14ac:dyDescent="0.3">
      <c r="P916781" s="83"/>
    </row>
    <row r="916782" spans="16:16" x14ac:dyDescent="0.3">
      <c r="P916782" s="83"/>
    </row>
    <row r="916783" spans="16:16" x14ac:dyDescent="0.3">
      <c r="P916783" s="83"/>
    </row>
    <row r="916784" spans="16:16" x14ac:dyDescent="0.3">
      <c r="P916784" s="83"/>
    </row>
    <row r="916785" spans="16:16" x14ac:dyDescent="0.3">
      <c r="P916785" s="83"/>
    </row>
    <row r="916786" spans="16:16" x14ac:dyDescent="0.3">
      <c r="P916786" s="83"/>
    </row>
    <row r="916787" spans="16:16" x14ac:dyDescent="0.3">
      <c r="P916787" s="83"/>
    </row>
    <row r="916788" spans="16:16" x14ac:dyDescent="0.3">
      <c r="P916788" s="83"/>
    </row>
    <row r="916789" spans="16:16" x14ac:dyDescent="0.3">
      <c r="P916789" s="83"/>
    </row>
    <row r="916790" spans="16:16" x14ac:dyDescent="0.3">
      <c r="P916790" s="83"/>
    </row>
    <row r="916791" spans="16:16" x14ac:dyDescent="0.3">
      <c r="P916791" s="83"/>
    </row>
    <row r="916792" spans="16:16" x14ac:dyDescent="0.3">
      <c r="P916792" s="83"/>
    </row>
    <row r="916793" spans="16:16" x14ac:dyDescent="0.3">
      <c r="P916793" s="83"/>
    </row>
    <row r="916794" spans="16:16" x14ac:dyDescent="0.3">
      <c r="P916794" s="83"/>
    </row>
    <row r="916795" spans="16:16" x14ac:dyDescent="0.3">
      <c r="P916795" s="83"/>
    </row>
    <row r="916796" spans="16:16" x14ac:dyDescent="0.3">
      <c r="P916796" s="83"/>
    </row>
    <row r="916797" spans="16:16" x14ac:dyDescent="0.3">
      <c r="P916797" s="83"/>
    </row>
    <row r="916798" spans="16:16" x14ac:dyDescent="0.3">
      <c r="P916798" s="83"/>
    </row>
    <row r="916799" spans="16:16" x14ac:dyDescent="0.3">
      <c r="P916799" s="83"/>
    </row>
    <row r="916800" spans="16:16" x14ac:dyDescent="0.3">
      <c r="P916800" s="83"/>
    </row>
    <row r="916801" spans="16:16" x14ac:dyDescent="0.3">
      <c r="P916801" s="83"/>
    </row>
    <row r="916802" spans="16:16" x14ac:dyDescent="0.3">
      <c r="P916802" s="83"/>
    </row>
    <row r="916803" spans="16:16" x14ac:dyDescent="0.3">
      <c r="P916803" s="83"/>
    </row>
    <row r="916804" spans="16:16" x14ac:dyDescent="0.3">
      <c r="P916804" s="83"/>
    </row>
    <row r="916805" spans="16:16" x14ac:dyDescent="0.3">
      <c r="P916805" s="83"/>
    </row>
    <row r="916806" spans="16:16" x14ac:dyDescent="0.3">
      <c r="P916806" s="83"/>
    </row>
    <row r="916807" spans="16:16" x14ac:dyDescent="0.3">
      <c r="P916807" s="83"/>
    </row>
    <row r="916808" spans="16:16" x14ac:dyDescent="0.3">
      <c r="P916808" s="83"/>
    </row>
    <row r="916809" spans="16:16" x14ac:dyDescent="0.3">
      <c r="P916809" s="83"/>
    </row>
    <row r="916810" spans="16:16" x14ac:dyDescent="0.3">
      <c r="P916810" s="83"/>
    </row>
    <row r="916811" spans="16:16" x14ac:dyDescent="0.3">
      <c r="P916811" s="83"/>
    </row>
    <row r="916812" spans="16:16" x14ac:dyDescent="0.3">
      <c r="P916812" s="83"/>
    </row>
    <row r="916813" spans="16:16" x14ac:dyDescent="0.3">
      <c r="P916813" s="83"/>
    </row>
    <row r="916814" spans="16:16" x14ac:dyDescent="0.3">
      <c r="P916814" s="83"/>
    </row>
    <row r="916815" spans="16:16" x14ac:dyDescent="0.3">
      <c r="P916815" s="83"/>
    </row>
    <row r="916816" spans="16:16" x14ac:dyDescent="0.3">
      <c r="P916816" s="83"/>
    </row>
    <row r="916817" spans="16:16" x14ac:dyDescent="0.3">
      <c r="P916817" s="83"/>
    </row>
    <row r="916818" spans="16:16" x14ac:dyDescent="0.3">
      <c r="P916818" s="83"/>
    </row>
    <row r="916819" spans="16:16" x14ac:dyDescent="0.3">
      <c r="P916819" s="83"/>
    </row>
    <row r="916820" spans="16:16" x14ac:dyDescent="0.3">
      <c r="P916820" s="83"/>
    </row>
    <row r="916821" spans="16:16" x14ac:dyDescent="0.3">
      <c r="P916821" s="83"/>
    </row>
    <row r="916822" spans="16:16" x14ac:dyDescent="0.3">
      <c r="P916822" s="83"/>
    </row>
    <row r="916823" spans="16:16" x14ac:dyDescent="0.3">
      <c r="P916823" s="83"/>
    </row>
    <row r="916824" spans="16:16" x14ac:dyDescent="0.3">
      <c r="P916824" s="83"/>
    </row>
    <row r="916825" spans="16:16" x14ac:dyDescent="0.3">
      <c r="P916825" s="83"/>
    </row>
    <row r="916826" spans="16:16" x14ac:dyDescent="0.3">
      <c r="P916826" s="83"/>
    </row>
    <row r="916827" spans="16:16" x14ac:dyDescent="0.3">
      <c r="P916827" s="83"/>
    </row>
    <row r="916828" spans="16:16" x14ac:dyDescent="0.3">
      <c r="P916828" s="83"/>
    </row>
    <row r="916829" spans="16:16" x14ac:dyDescent="0.3">
      <c r="P916829" s="83"/>
    </row>
    <row r="916830" spans="16:16" x14ac:dyDescent="0.3">
      <c r="P916830" s="83"/>
    </row>
    <row r="916831" spans="16:16" x14ac:dyDescent="0.3">
      <c r="P916831" s="83"/>
    </row>
    <row r="916832" spans="16:16" x14ac:dyDescent="0.3">
      <c r="P916832" s="83"/>
    </row>
    <row r="916833" spans="16:16" x14ac:dyDescent="0.3">
      <c r="P916833" s="83"/>
    </row>
    <row r="916834" spans="16:16" x14ac:dyDescent="0.3">
      <c r="P916834" s="83"/>
    </row>
    <row r="916835" spans="16:16" x14ac:dyDescent="0.3">
      <c r="P916835" s="83"/>
    </row>
    <row r="916836" spans="16:16" x14ac:dyDescent="0.3">
      <c r="P916836" s="83"/>
    </row>
    <row r="916837" spans="16:16" x14ac:dyDescent="0.3">
      <c r="P916837" s="83"/>
    </row>
    <row r="916838" spans="16:16" x14ac:dyDescent="0.3">
      <c r="P916838" s="83"/>
    </row>
    <row r="916839" spans="16:16" x14ac:dyDescent="0.3">
      <c r="P916839" s="83"/>
    </row>
    <row r="916840" spans="16:16" x14ac:dyDescent="0.3">
      <c r="P916840" s="83"/>
    </row>
    <row r="916841" spans="16:16" x14ac:dyDescent="0.3">
      <c r="P916841" s="83"/>
    </row>
    <row r="916842" spans="16:16" x14ac:dyDescent="0.3">
      <c r="P916842" s="83"/>
    </row>
    <row r="916843" spans="16:16" x14ac:dyDescent="0.3">
      <c r="P916843" s="83"/>
    </row>
    <row r="916844" spans="16:16" x14ac:dyDescent="0.3">
      <c r="P916844" s="83"/>
    </row>
    <row r="916845" spans="16:16" x14ac:dyDescent="0.3">
      <c r="P916845" s="83"/>
    </row>
    <row r="916846" spans="16:16" x14ac:dyDescent="0.3">
      <c r="P916846" s="83"/>
    </row>
    <row r="916847" spans="16:16" x14ac:dyDescent="0.3">
      <c r="P916847" s="83"/>
    </row>
    <row r="916848" spans="16:16" x14ac:dyDescent="0.3">
      <c r="P916848" s="83"/>
    </row>
    <row r="916849" spans="16:16" x14ac:dyDescent="0.3">
      <c r="P916849" s="83"/>
    </row>
    <row r="916850" spans="16:16" x14ac:dyDescent="0.3">
      <c r="P916850" s="83"/>
    </row>
    <row r="916851" spans="16:16" x14ac:dyDescent="0.3">
      <c r="P916851" s="83"/>
    </row>
    <row r="916852" spans="16:16" x14ac:dyDescent="0.3">
      <c r="P916852" s="83"/>
    </row>
    <row r="916853" spans="16:16" x14ac:dyDescent="0.3">
      <c r="P916853" s="83"/>
    </row>
    <row r="916854" spans="16:16" x14ac:dyDescent="0.3">
      <c r="P916854" s="83"/>
    </row>
    <row r="916855" spans="16:16" x14ac:dyDescent="0.3">
      <c r="P916855" s="83"/>
    </row>
    <row r="916856" spans="16:16" x14ac:dyDescent="0.3">
      <c r="P916856" s="83"/>
    </row>
    <row r="916857" spans="16:16" x14ac:dyDescent="0.3">
      <c r="P916857" s="83"/>
    </row>
    <row r="916858" spans="16:16" x14ac:dyDescent="0.3">
      <c r="P916858" s="83"/>
    </row>
    <row r="916859" spans="16:16" x14ac:dyDescent="0.3">
      <c r="P916859" s="83"/>
    </row>
    <row r="916860" spans="16:16" x14ac:dyDescent="0.3">
      <c r="P916860" s="83"/>
    </row>
    <row r="916861" spans="16:16" x14ac:dyDescent="0.3">
      <c r="P916861" s="83"/>
    </row>
    <row r="916862" spans="16:16" x14ac:dyDescent="0.3">
      <c r="P916862" s="83"/>
    </row>
    <row r="916863" spans="16:16" x14ac:dyDescent="0.3">
      <c r="P916863" s="83"/>
    </row>
    <row r="916864" spans="16:16" x14ac:dyDescent="0.3">
      <c r="P916864" s="83"/>
    </row>
    <row r="916865" spans="16:16" x14ac:dyDescent="0.3">
      <c r="P916865" s="83"/>
    </row>
    <row r="916866" spans="16:16" x14ac:dyDescent="0.3">
      <c r="P916866" s="83"/>
    </row>
    <row r="916867" spans="16:16" x14ac:dyDescent="0.3">
      <c r="P916867" s="83"/>
    </row>
    <row r="916868" spans="16:16" x14ac:dyDescent="0.3">
      <c r="P916868" s="83"/>
    </row>
    <row r="916869" spans="16:16" x14ac:dyDescent="0.3">
      <c r="P916869" s="83"/>
    </row>
    <row r="916870" spans="16:16" x14ac:dyDescent="0.3">
      <c r="P916870" s="83"/>
    </row>
    <row r="916871" spans="16:16" x14ac:dyDescent="0.3">
      <c r="P916871" s="83"/>
    </row>
    <row r="916872" spans="16:16" x14ac:dyDescent="0.3">
      <c r="P916872" s="83"/>
    </row>
    <row r="916873" spans="16:16" x14ac:dyDescent="0.3">
      <c r="P916873" s="83"/>
    </row>
    <row r="916874" spans="16:16" x14ac:dyDescent="0.3">
      <c r="P916874" s="83"/>
    </row>
    <row r="916875" spans="16:16" x14ac:dyDescent="0.3">
      <c r="P916875" s="83"/>
    </row>
    <row r="916876" spans="16:16" x14ac:dyDescent="0.3">
      <c r="P916876" s="83"/>
    </row>
    <row r="916877" spans="16:16" x14ac:dyDescent="0.3">
      <c r="P916877" s="83"/>
    </row>
    <row r="916878" spans="16:16" x14ac:dyDescent="0.3">
      <c r="P916878" s="83"/>
    </row>
    <row r="916879" spans="16:16" x14ac:dyDescent="0.3">
      <c r="P916879" s="83"/>
    </row>
    <row r="916880" spans="16:16" x14ac:dyDescent="0.3">
      <c r="P916880" s="83"/>
    </row>
    <row r="916881" spans="16:16" x14ac:dyDescent="0.3">
      <c r="P916881" s="83"/>
    </row>
    <row r="916882" spans="16:16" x14ac:dyDescent="0.3">
      <c r="P916882" s="83"/>
    </row>
    <row r="916883" spans="16:16" x14ac:dyDescent="0.3">
      <c r="P916883" s="83"/>
    </row>
    <row r="916884" spans="16:16" x14ac:dyDescent="0.3">
      <c r="P916884" s="83"/>
    </row>
    <row r="916885" spans="16:16" x14ac:dyDescent="0.3">
      <c r="P916885" s="83"/>
    </row>
    <row r="916886" spans="16:16" x14ac:dyDescent="0.3">
      <c r="P916886" s="83"/>
    </row>
    <row r="916887" spans="16:16" x14ac:dyDescent="0.3">
      <c r="P916887" s="83"/>
    </row>
    <row r="916888" spans="16:16" x14ac:dyDescent="0.3">
      <c r="P916888" s="83"/>
    </row>
    <row r="916889" spans="16:16" x14ac:dyDescent="0.3">
      <c r="P916889" s="83"/>
    </row>
    <row r="916890" spans="16:16" x14ac:dyDescent="0.3">
      <c r="P916890" s="83"/>
    </row>
    <row r="916891" spans="16:16" x14ac:dyDescent="0.3">
      <c r="P916891" s="83"/>
    </row>
    <row r="916892" spans="16:16" x14ac:dyDescent="0.3">
      <c r="P916892" s="83"/>
    </row>
    <row r="916893" spans="16:16" x14ac:dyDescent="0.3">
      <c r="P916893" s="83"/>
    </row>
    <row r="916894" spans="16:16" x14ac:dyDescent="0.3">
      <c r="P916894" s="83"/>
    </row>
    <row r="916895" spans="16:16" x14ac:dyDescent="0.3">
      <c r="P916895" s="83"/>
    </row>
    <row r="916896" spans="16:16" x14ac:dyDescent="0.3">
      <c r="P916896" s="83"/>
    </row>
    <row r="916897" spans="16:16" x14ac:dyDescent="0.3">
      <c r="P916897" s="83"/>
    </row>
    <row r="916898" spans="16:16" x14ac:dyDescent="0.3">
      <c r="P916898" s="83"/>
    </row>
    <row r="916899" spans="16:16" x14ac:dyDescent="0.3">
      <c r="P916899" s="83"/>
    </row>
    <row r="916900" spans="16:16" x14ac:dyDescent="0.3">
      <c r="P916900" s="83"/>
    </row>
    <row r="916901" spans="16:16" x14ac:dyDescent="0.3">
      <c r="P916901" s="83"/>
    </row>
    <row r="916902" spans="16:16" x14ac:dyDescent="0.3">
      <c r="P916902" s="83"/>
    </row>
    <row r="916903" spans="16:16" x14ac:dyDescent="0.3">
      <c r="P916903" s="83"/>
    </row>
    <row r="916904" spans="16:16" x14ac:dyDescent="0.3">
      <c r="P916904" s="83"/>
    </row>
    <row r="916905" spans="16:16" x14ac:dyDescent="0.3">
      <c r="P916905" s="83"/>
    </row>
    <row r="916906" spans="16:16" x14ac:dyDescent="0.3">
      <c r="P916906" s="83"/>
    </row>
    <row r="916907" spans="16:16" x14ac:dyDescent="0.3">
      <c r="P916907" s="83"/>
    </row>
    <row r="916908" spans="16:16" x14ac:dyDescent="0.3">
      <c r="P916908" s="83"/>
    </row>
    <row r="916909" spans="16:16" x14ac:dyDescent="0.3">
      <c r="P916909" s="83"/>
    </row>
    <row r="916910" spans="16:16" x14ac:dyDescent="0.3">
      <c r="P916910" s="83"/>
    </row>
    <row r="916911" spans="16:16" x14ac:dyDescent="0.3">
      <c r="P916911" s="83"/>
    </row>
    <row r="916912" spans="16:16" x14ac:dyDescent="0.3">
      <c r="P916912" s="83"/>
    </row>
    <row r="916913" spans="16:16" x14ac:dyDescent="0.3">
      <c r="P916913" s="83"/>
    </row>
    <row r="916914" spans="16:16" x14ac:dyDescent="0.3">
      <c r="P916914" s="83"/>
    </row>
    <row r="916915" spans="16:16" x14ac:dyDescent="0.3">
      <c r="P916915" s="83"/>
    </row>
    <row r="916916" spans="16:16" x14ac:dyDescent="0.3">
      <c r="P916916" s="83"/>
    </row>
    <row r="916917" spans="16:16" x14ac:dyDescent="0.3">
      <c r="P916917" s="83"/>
    </row>
    <row r="916918" spans="16:16" x14ac:dyDescent="0.3">
      <c r="P916918" s="83"/>
    </row>
    <row r="916919" spans="16:16" x14ac:dyDescent="0.3">
      <c r="P916919" s="83"/>
    </row>
    <row r="916920" spans="16:16" x14ac:dyDescent="0.3">
      <c r="P916920" s="83"/>
    </row>
    <row r="916921" spans="16:16" x14ac:dyDescent="0.3">
      <c r="P916921" s="83"/>
    </row>
    <row r="916922" spans="16:16" x14ac:dyDescent="0.3">
      <c r="P916922" s="83"/>
    </row>
    <row r="916923" spans="16:16" x14ac:dyDescent="0.3">
      <c r="P916923" s="83"/>
    </row>
    <row r="916924" spans="16:16" x14ac:dyDescent="0.3">
      <c r="P916924" s="83"/>
    </row>
    <row r="916925" spans="16:16" x14ac:dyDescent="0.3">
      <c r="P916925" s="83"/>
    </row>
    <row r="916926" spans="16:16" x14ac:dyDescent="0.3">
      <c r="P916926" s="83"/>
    </row>
    <row r="916927" spans="16:16" x14ac:dyDescent="0.3">
      <c r="P916927" s="83"/>
    </row>
    <row r="916928" spans="16:16" x14ac:dyDescent="0.3">
      <c r="P916928" s="83"/>
    </row>
    <row r="916929" spans="16:16" x14ac:dyDescent="0.3">
      <c r="P916929" s="83"/>
    </row>
    <row r="916930" spans="16:16" x14ac:dyDescent="0.3">
      <c r="P916930" s="83"/>
    </row>
    <row r="916931" spans="16:16" x14ac:dyDescent="0.3">
      <c r="P916931" s="83"/>
    </row>
    <row r="916932" spans="16:16" x14ac:dyDescent="0.3">
      <c r="P916932" s="83"/>
    </row>
    <row r="916933" spans="16:16" x14ac:dyDescent="0.3">
      <c r="P916933" s="83"/>
    </row>
    <row r="916934" spans="16:16" x14ac:dyDescent="0.3">
      <c r="P916934" s="83"/>
    </row>
    <row r="916935" spans="16:16" x14ac:dyDescent="0.3">
      <c r="P916935" s="83"/>
    </row>
    <row r="916936" spans="16:16" x14ac:dyDescent="0.3">
      <c r="P916936" s="83"/>
    </row>
    <row r="916937" spans="16:16" x14ac:dyDescent="0.3">
      <c r="P916937" s="83"/>
    </row>
    <row r="916938" spans="16:16" x14ac:dyDescent="0.3">
      <c r="P916938" s="83"/>
    </row>
    <row r="916939" spans="16:16" x14ac:dyDescent="0.3">
      <c r="P916939" s="83"/>
    </row>
    <row r="916940" spans="16:16" x14ac:dyDescent="0.3">
      <c r="P916940" s="83"/>
    </row>
    <row r="916941" spans="16:16" x14ac:dyDescent="0.3">
      <c r="P916941" s="83"/>
    </row>
    <row r="916942" spans="16:16" x14ac:dyDescent="0.3">
      <c r="P916942" s="83"/>
    </row>
    <row r="916943" spans="16:16" x14ac:dyDescent="0.3">
      <c r="P916943" s="83"/>
    </row>
    <row r="916944" spans="16:16" x14ac:dyDescent="0.3">
      <c r="P916944" s="83"/>
    </row>
    <row r="916945" spans="16:16" x14ac:dyDescent="0.3">
      <c r="P916945" s="83"/>
    </row>
    <row r="916946" spans="16:16" x14ac:dyDescent="0.3">
      <c r="P916946" s="83"/>
    </row>
    <row r="916947" spans="16:16" x14ac:dyDescent="0.3">
      <c r="P916947" s="83"/>
    </row>
    <row r="916948" spans="16:16" x14ac:dyDescent="0.3">
      <c r="P916948" s="83"/>
    </row>
    <row r="916949" spans="16:16" x14ac:dyDescent="0.3">
      <c r="P916949" s="83"/>
    </row>
    <row r="916950" spans="16:16" x14ac:dyDescent="0.3">
      <c r="P916950" s="83"/>
    </row>
    <row r="916951" spans="16:16" x14ac:dyDescent="0.3">
      <c r="P916951" s="83"/>
    </row>
    <row r="916952" spans="16:16" x14ac:dyDescent="0.3">
      <c r="P916952" s="83"/>
    </row>
    <row r="916953" spans="16:16" x14ac:dyDescent="0.3">
      <c r="P916953" s="83"/>
    </row>
    <row r="916954" spans="16:16" x14ac:dyDescent="0.3">
      <c r="P916954" s="83"/>
    </row>
    <row r="916955" spans="16:16" x14ac:dyDescent="0.3">
      <c r="P916955" s="83"/>
    </row>
    <row r="916956" spans="16:16" x14ac:dyDescent="0.3">
      <c r="P916956" s="83"/>
    </row>
    <row r="916957" spans="16:16" x14ac:dyDescent="0.3">
      <c r="P916957" s="83"/>
    </row>
    <row r="916958" spans="16:16" x14ac:dyDescent="0.3">
      <c r="P916958" s="83"/>
    </row>
    <row r="916959" spans="16:16" x14ac:dyDescent="0.3">
      <c r="P916959" s="83"/>
    </row>
    <row r="916960" spans="16:16" x14ac:dyDescent="0.3">
      <c r="P916960" s="83"/>
    </row>
    <row r="916961" spans="16:16" x14ac:dyDescent="0.3">
      <c r="P916961" s="83"/>
    </row>
    <row r="916962" spans="16:16" x14ac:dyDescent="0.3">
      <c r="P916962" s="83"/>
    </row>
    <row r="916963" spans="16:16" x14ac:dyDescent="0.3">
      <c r="P916963" s="83"/>
    </row>
    <row r="916964" spans="16:16" x14ac:dyDescent="0.3">
      <c r="P916964" s="83"/>
    </row>
    <row r="916965" spans="16:16" x14ac:dyDescent="0.3">
      <c r="P916965" s="83"/>
    </row>
    <row r="916966" spans="16:16" x14ac:dyDescent="0.3">
      <c r="P916966" s="83"/>
    </row>
    <row r="916967" spans="16:16" x14ac:dyDescent="0.3">
      <c r="P916967" s="83"/>
    </row>
    <row r="916968" spans="16:16" x14ac:dyDescent="0.3">
      <c r="P916968" s="83"/>
    </row>
    <row r="916969" spans="16:16" x14ac:dyDescent="0.3">
      <c r="P916969" s="83"/>
    </row>
    <row r="916970" spans="16:16" x14ac:dyDescent="0.3">
      <c r="P916970" s="83"/>
    </row>
    <row r="916971" spans="16:16" x14ac:dyDescent="0.3">
      <c r="P916971" s="83"/>
    </row>
    <row r="916972" spans="16:16" x14ac:dyDescent="0.3">
      <c r="P916972" s="83"/>
    </row>
    <row r="916973" spans="16:16" x14ac:dyDescent="0.3">
      <c r="P916973" s="83"/>
    </row>
    <row r="916974" spans="16:16" x14ac:dyDescent="0.3">
      <c r="P916974" s="83"/>
    </row>
    <row r="916975" spans="16:16" x14ac:dyDescent="0.3">
      <c r="P916975" s="83"/>
    </row>
    <row r="916976" spans="16:16" x14ac:dyDescent="0.3">
      <c r="P916976" s="83"/>
    </row>
    <row r="916977" spans="16:16" x14ac:dyDescent="0.3">
      <c r="P916977" s="83"/>
    </row>
    <row r="916978" spans="16:16" x14ac:dyDescent="0.3">
      <c r="P916978" s="83"/>
    </row>
    <row r="916979" spans="16:16" x14ac:dyDescent="0.3">
      <c r="P916979" s="83"/>
    </row>
    <row r="916980" spans="16:16" x14ac:dyDescent="0.3">
      <c r="P916980" s="83"/>
    </row>
    <row r="916981" spans="16:16" x14ac:dyDescent="0.3">
      <c r="P916981" s="83"/>
    </row>
    <row r="916982" spans="16:16" x14ac:dyDescent="0.3">
      <c r="P916982" s="83"/>
    </row>
    <row r="916983" spans="16:16" x14ac:dyDescent="0.3">
      <c r="P916983" s="83"/>
    </row>
    <row r="916984" spans="16:16" x14ac:dyDescent="0.3">
      <c r="P916984" s="83"/>
    </row>
    <row r="916985" spans="16:16" x14ac:dyDescent="0.3">
      <c r="P916985" s="83"/>
    </row>
    <row r="916986" spans="16:16" x14ac:dyDescent="0.3">
      <c r="P916986" s="83"/>
    </row>
    <row r="916987" spans="16:16" x14ac:dyDescent="0.3">
      <c r="P916987" s="83"/>
    </row>
    <row r="916988" spans="16:16" x14ac:dyDescent="0.3">
      <c r="P916988" s="83"/>
    </row>
    <row r="916989" spans="16:16" x14ac:dyDescent="0.3">
      <c r="P916989" s="83"/>
    </row>
    <row r="916990" spans="16:16" x14ac:dyDescent="0.3">
      <c r="P916990" s="83"/>
    </row>
    <row r="916991" spans="16:16" x14ac:dyDescent="0.3">
      <c r="P916991" s="83"/>
    </row>
    <row r="916992" spans="16:16" x14ac:dyDescent="0.3">
      <c r="P916992" s="83"/>
    </row>
    <row r="916993" spans="16:16" x14ac:dyDescent="0.3">
      <c r="P916993" s="83"/>
    </row>
    <row r="916994" spans="16:16" x14ac:dyDescent="0.3">
      <c r="P916994" s="83"/>
    </row>
    <row r="916995" spans="16:16" x14ac:dyDescent="0.3">
      <c r="P916995" s="83"/>
    </row>
    <row r="916996" spans="16:16" x14ac:dyDescent="0.3">
      <c r="P916996" s="83"/>
    </row>
    <row r="916997" spans="16:16" x14ac:dyDescent="0.3">
      <c r="P916997" s="83"/>
    </row>
    <row r="916998" spans="16:16" x14ac:dyDescent="0.3">
      <c r="P916998" s="83"/>
    </row>
    <row r="916999" spans="16:16" x14ac:dyDescent="0.3">
      <c r="P916999" s="83"/>
    </row>
    <row r="917000" spans="16:16" x14ac:dyDescent="0.3">
      <c r="P917000" s="83"/>
    </row>
    <row r="917001" spans="16:16" x14ac:dyDescent="0.3">
      <c r="P917001" s="83"/>
    </row>
    <row r="917002" spans="16:16" x14ac:dyDescent="0.3">
      <c r="P917002" s="83"/>
    </row>
    <row r="917003" spans="16:16" x14ac:dyDescent="0.3">
      <c r="P917003" s="83"/>
    </row>
    <row r="917004" spans="16:16" x14ac:dyDescent="0.3">
      <c r="P917004" s="83"/>
    </row>
    <row r="917005" spans="16:16" x14ac:dyDescent="0.3">
      <c r="P917005" s="83"/>
    </row>
    <row r="917006" spans="16:16" x14ac:dyDescent="0.3">
      <c r="P917006" s="83"/>
    </row>
    <row r="917007" spans="16:16" x14ac:dyDescent="0.3">
      <c r="P917007" s="83"/>
    </row>
    <row r="917008" spans="16:16" x14ac:dyDescent="0.3">
      <c r="P917008" s="83"/>
    </row>
    <row r="917009" spans="16:16" x14ac:dyDescent="0.3">
      <c r="P917009" s="83"/>
    </row>
    <row r="917010" spans="16:16" x14ac:dyDescent="0.3">
      <c r="P917010" s="83"/>
    </row>
    <row r="917011" spans="16:16" x14ac:dyDescent="0.3">
      <c r="P917011" s="83"/>
    </row>
    <row r="917012" spans="16:16" x14ac:dyDescent="0.3">
      <c r="P917012" s="83"/>
    </row>
    <row r="917013" spans="16:16" x14ac:dyDescent="0.3">
      <c r="P917013" s="83"/>
    </row>
    <row r="917014" spans="16:16" x14ac:dyDescent="0.3">
      <c r="P917014" s="83"/>
    </row>
    <row r="917015" spans="16:16" x14ac:dyDescent="0.3">
      <c r="P917015" s="83"/>
    </row>
    <row r="917016" spans="16:16" x14ac:dyDescent="0.3">
      <c r="P917016" s="83"/>
    </row>
    <row r="917017" spans="16:16" x14ac:dyDescent="0.3">
      <c r="P917017" s="83"/>
    </row>
    <row r="917018" spans="16:16" x14ac:dyDescent="0.3">
      <c r="P917018" s="83"/>
    </row>
    <row r="917019" spans="16:16" x14ac:dyDescent="0.3">
      <c r="P917019" s="83"/>
    </row>
    <row r="917020" spans="16:16" x14ac:dyDescent="0.3">
      <c r="P917020" s="83"/>
    </row>
    <row r="917021" spans="16:16" x14ac:dyDescent="0.3">
      <c r="P917021" s="83"/>
    </row>
    <row r="917022" spans="16:16" x14ac:dyDescent="0.3">
      <c r="P917022" s="83"/>
    </row>
    <row r="917023" spans="16:16" x14ac:dyDescent="0.3">
      <c r="P917023" s="83"/>
    </row>
    <row r="917024" spans="16:16" x14ac:dyDescent="0.3">
      <c r="P917024" s="83"/>
    </row>
    <row r="917025" spans="16:16" x14ac:dyDescent="0.3">
      <c r="P917025" s="83"/>
    </row>
    <row r="917026" spans="16:16" x14ac:dyDescent="0.3">
      <c r="P917026" s="83"/>
    </row>
    <row r="917027" spans="16:16" x14ac:dyDescent="0.3">
      <c r="P917027" s="83"/>
    </row>
    <row r="917028" spans="16:16" x14ac:dyDescent="0.3">
      <c r="P917028" s="83"/>
    </row>
    <row r="917029" spans="16:16" x14ac:dyDescent="0.3">
      <c r="P917029" s="83"/>
    </row>
    <row r="917030" spans="16:16" x14ac:dyDescent="0.3">
      <c r="P917030" s="83"/>
    </row>
    <row r="917031" spans="16:16" x14ac:dyDescent="0.3">
      <c r="P917031" s="83"/>
    </row>
    <row r="917032" spans="16:16" x14ac:dyDescent="0.3">
      <c r="P917032" s="83"/>
    </row>
    <row r="917033" spans="16:16" x14ac:dyDescent="0.3">
      <c r="P917033" s="83"/>
    </row>
    <row r="917034" spans="16:16" x14ac:dyDescent="0.3">
      <c r="P917034" s="83"/>
    </row>
    <row r="917035" spans="16:16" x14ac:dyDescent="0.3">
      <c r="P917035" s="83"/>
    </row>
    <row r="917036" spans="16:16" x14ac:dyDescent="0.3">
      <c r="P917036" s="83"/>
    </row>
    <row r="917037" spans="16:16" x14ac:dyDescent="0.3">
      <c r="P917037" s="83"/>
    </row>
    <row r="917038" spans="16:16" x14ac:dyDescent="0.3">
      <c r="P917038" s="83"/>
    </row>
    <row r="917039" spans="16:16" x14ac:dyDescent="0.3">
      <c r="P917039" s="83"/>
    </row>
    <row r="917040" spans="16:16" x14ac:dyDescent="0.3">
      <c r="P917040" s="83"/>
    </row>
    <row r="917041" spans="16:16" x14ac:dyDescent="0.3">
      <c r="P917041" s="83"/>
    </row>
    <row r="917042" spans="16:16" x14ac:dyDescent="0.3">
      <c r="P917042" s="83"/>
    </row>
    <row r="917043" spans="16:16" x14ac:dyDescent="0.3">
      <c r="P917043" s="83"/>
    </row>
    <row r="917044" spans="16:16" x14ac:dyDescent="0.3">
      <c r="P917044" s="83"/>
    </row>
    <row r="917045" spans="16:16" x14ac:dyDescent="0.3">
      <c r="P917045" s="83"/>
    </row>
    <row r="917046" spans="16:16" x14ac:dyDescent="0.3">
      <c r="P917046" s="83"/>
    </row>
    <row r="917047" spans="16:16" x14ac:dyDescent="0.3">
      <c r="P917047" s="83"/>
    </row>
    <row r="917048" spans="16:16" x14ac:dyDescent="0.3">
      <c r="P917048" s="83"/>
    </row>
    <row r="917049" spans="16:16" x14ac:dyDescent="0.3">
      <c r="P917049" s="83"/>
    </row>
    <row r="917050" spans="16:16" x14ac:dyDescent="0.3">
      <c r="P917050" s="83"/>
    </row>
    <row r="917051" spans="16:16" x14ac:dyDescent="0.3">
      <c r="P917051" s="83"/>
    </row>
    <row r="917052" spans="16:16" x14ac:dyDescent="0.3">
      <c r="P917052" s="83"/>
    </row>
    <row r="917053" spans="16:16" x14ac:dyDescent="0.3">
      <c r="P917053" s="83"/>
    </row>
    <row r="917054" spans="16:16" x14ac:dyDescent="0.3">
      <c r="P917054" s="83"/>
    </row>
    <row r="917055" spans="16:16" x14ac:dyDescent="0.3">
      <c r="P917055" s="83"/>
    </row>
    <row r="917056" spans="16:16" x14ac:dyDescent="0.3">
      <c r="P917056" s="83"/>
    </row>
    <row r="917057" spans="16:16" x14ac:dyDescent="0.3">
      <c r="P917057" s="83"/>
    </row>
    <row r="917058" spans="16:16" x14ac:dyDescent="0.3">
      <c r="P917058" s="83"/>
    </row>
    <row r="917059" spans="16:16" x14ac:dyDescent="0.3">
      <c r="P917059" s="83"/>
    </row>
    <row r="917060" spans="16:16" x14ac:dyDescent="0.3">
      <c r="P917060" s="83"/>
    </row>
    <row r="917061" spans="16:16" x14ac:dyDescent="0.3">
      <c r="P917061" s="83"/>
    </row>
    <row r="917062" spans="16:16" x14ac:dyDescent="0.3">
      <c r="P917062" s="83"/>
    </row>
    <row r="917063" spans="16:16" x14ac:dyDescent="0.3">
      <c r="P917063" s="83"/>
    </row>
    <row r="917064" spans="16:16" x14ac:dyDescent="0.3">
      <c r="P917064" s="83"/>
    </row>
    <row r="917065" spans="16:16" x14ac:dyDescent="0.3">
      <c r="P917065" s="83"/>
    </row>
    <row r="917066" spans="16:16" x14ac:dyDescent="0.3">
      <c r="P917066" s="83"/>
    </row>
    <row r="917067" spans="16:16" x14ac:dyDescent="0.3">
      <c r="P917067" s="83"/>
    </row>
    <row r="917068" spans="16:16" x14ac:dyDescent="0.3">
      <c r="P917068" s="83"/>
    </row>
    <row r="917069" spans="16:16" x14ac:dyDescent="0.3">
      <c r="P917069" s="83"/>
    </row>
    <row r="917070" spans="16:16" x14ac:dyDescent="0.3">
      <c r="P917070" s="83"/>
    </row>
    <row r="917071" spans="16:16" x14ac:dyDescent="0.3">
      <c r="P917071" s="83"/>
    </row>
    <row r="917072" spans="16:16" x14ac:dyDescent="0.3">
      <c r="P917072" s="83"/>
    </row>
    <row r="917073" spans="16:16" x14ac:dyDescent="0.3">
      <c r="P917073" s="83"/>
    </row>
    <row r="917074" spans="16:16" x14ac:dyDescent="0.3">
      <c r="P917074" s="83"/>
    </row>
    <row r="917075" spans="16:16" x14ac:dyDescent="0.3">
      <c r="P917075" s="83"/>
    </row>
    <row r="917076" spans="16:16" x14ac:dyDescent="0.3">
      <c r="P917076" s="83"/>
    </row>
    <row r="917077" spans="16:16" x14ac:dyDescent="0.3">
      <c r="P917077" s="83"/>
    </row>
    <row r="917078" spans="16:16" x14ac:dyDescent="0.3">
      <c r="P917078" s="83"/>
    </row>
    <row r="917079" spans="16:16" x14ac:dyDescent="0.3">
      <c r="P917079" s="83"/>
    </row>
    <row r="917080" spans="16:16" x14ac:dyDescent="0.3">
      <c r="P917080" s="83"/>
    </row>
    <row r="917081" spans="16:16" x14ac:dyDescent="0.3">
      <c r="P917081" s="83"/>
    </row>
    <row r="917082" spans="16:16" x14ac:dyDescent="0.3">
      <c r="P917082" s="83"/>
    </row>
    <row r="917083" spans="16:16" x14ac:dyDescent="0.3">
      <c r="P917083" s="83"/>
    </row>
    <row r="917084" spans="16:16" x14ac:dyDescent="0.3">
      <c r="P917084" s="83"/>
    </row>
    <row r="917085" spans="16:16" x14ac:dyDescent="0.3">
      <c r="P917085" s="83"/>
    </row>
    <row r="917086" spans="16:16" x14ac:dyDescent="0.3">
      <c r="P917086" s="83"/>
    </row>
    <row r="917087" spans="16:16" x14ac:dyDescent="0.3">
      <c r="P917087" s="83"/>
    </row>
    <row r="917088" spans="16:16" x14ac:dyDescent="0.3">
      <c r="P917088" s="83"/>
    </row>
    <row r="917089" spans="16:16" x14ac:dyDescent="0.3">
      <c r="P917089" s="83"/>
    </row>
    <row r="917090" spans="16:16" x14ac:dyDescent="0.3">
      <c r="P917090" s="83"/>
    </row>
    <row r="917091" spans="16:16" x14ac:dyDescent="0.3">
      <c r="P917091" s="83"/>
    </row>
    <row r="917092" spans="16:16" x14ac:dyDescent="0.3">
      <c r="P917092" s="83"/>
    </row>
    <row r="917093" spans="16:16" x14ac:dyDescent="0.3">
      <c r="P917093" s="83"/>
    </row>
    <row r="917094" spans="16:16" x14ac:dyDescent="0.3">
      <c r="P917094" s="83"/>
    </row>
    <row r="917095" spans="16:16" x14ac:dyDescent="0.3">
      <c r="P917095" s="83"/>
    </row>
    <row r="917096" spans="16:16" x14ac:dyDescent="0.3">
      <c r="P917096" s="83"/>
    </row>
    <row r="917097" spans="16:16" x14ac:dyDescent="0.3">
      <c r="P917097" s="83"/>
    </row>
    <row r="917098" spans="16:16" x14ac:dyDescent="0.3">
      <c r="P917098" s="83"/>
    </row>
    <row r="917099" spans="16:16" x14ac:dyDescent="0.3">
      <c r="P917099" s="83"/>
    </row>
    <row r="917100" spans="16:16" x14ac:dyDescent="0.3">
      <c r="P917100" s="83"/>
    </row>
    <row r="917101" spans="16:16" x14ac:dyDescent="0.3">
      <c r="P917101" s="83"/>
    </row>
    <row r="917102" spans="16:16" x14ac:dyDescent="0.3">
      <c r="P917102" s="83"/>
    </row>
    <row r="917103" spans="16:16" x14ac:dyDescent="0.3">
      <c r="P917103" s="83"/>
    </row>
    <row r="917104" spans="16:16" x14ac:dyDescent="0.3">
      <c r="P917104" s="83"/>
    </row>
    <row r="917105" spans="16:16" x14ac:dyDescent="0.3">
      <c r="P917105" s="83"/>
    </row>
    <row r="917106" spans="16:16" x14ac:dyDescent="0.3">
      <c r="P917106" s="83"/>
    </row>
    <row r="917107" spans="16:16" x14ac:dyDescent="0.3">
      <c r="P917107" s="83"/>
    </row>
    <row r="917108" spans="16:16" x14ac:dyDescent="0.3">
      <c r="P917108" s="83"/>
    </row>
    <row r="917109" spans="16:16" x14ac:dyDescent="0.3">
      <c r="P917109" s="83"/>
    </row>
    <row r="917110" spans="16:16" x14ac:dyDescent="0.3">
      <c r="P917110" s="83"/>
    </row>
    <row r="917111" spans="16:16" x14ac:dyDescent="0.3">
      <c r="P917111" s="83"/>
    </row>
    <row r="917112" spans="16:16" x14ac:dyDescent="0.3">
      <c r="P917112" s="83"/>
    </row>
    <row r="917113" spans="16:16" x14ac:dyDescent="0.3">
      <c r="P917113" s="83"/>
    </row>
    <row r="917114" spans="16:16" x14ac:dyDescent="0.3">
      <c r="P917114" s="83"/>
    </row>
    <row r="917115" spans="16:16" x14ac:dyDescent="0.3">
      <c r="P917115" s="83"/>
    </row>
    <row r="917116" spans="16:16" x14ac:dyDescent="0.3">
      <c r="P917116" s="83"/>
    </row>
    <row r="917117" spans="16:16" x14ac:dyDescent="0.3">
      <c r="P917117" s="83"/>
    </row>
    <row r="917118" spans="16:16" x14ac:dyDescent="0.3">
      <c r="P917118" s="83"/>
    </row>
    <row r="917119" spans="16:16" x14ac:dyDescent="0.3">
      <c r="P917119" s="83"/>
    </row>
    <row r="917120" spans="16:16" x14ac:dyDescent="0.3">
      <c r="P917120" s="83"/>
    </row>
    <row r="917121" spans="16:16" x14ac:dyDescent="0.3">
      <c r="P917121" s="83"/>
    </row>
    <row r="917122" spans="16:16" x14ac:dyDescent="0.3">
      <c r="P917122" s="83"/>
    </row>
    <row r="917123" spans="16:16" x14ac:dyDescent="0.3">
      <c r="P917123" s="83"/>
    </row>
    <row r="917124" spans="16:16" x14ac:dyDescent="0.3">
      <c r="P917124" s="83"/>
    </row>
    <row r="917125" spans="16:16" x14ac:dyDescent="0.3">
      <c r="P917125" s="83"/>
    </row>
    <row r="917126" spans="16:16" x14ac:dyDescent="0.3">
      <c r="P917126" s="83"/>
    </row>
    <row r="917127" spans="16:16" x14ac:dyDescent="0.3">
      <c r="P917127" s="83"/>
    </row>
    <row r="917128" spans="16:16" x14ac:dyDescent="0.3">
      <c r="P917128" s="83"/>
    </row>
    <row r="917129" spans="16:16" x14ac:dyDescent="0.3">
      <c r="P917129" s="83"/>
    </row>
    <row r="917130" spans="16:16" x14ac:dyDescent="0.3">
      <c r="P917130" s="83"/>
    </row>
    <row r="917131" spans="16:16" x14ac:dyDescent="0.3">
      <c r="P917131" s="83"/>
    </row>
    <row r="917132" spans="16:16" x14ac:dyDescent="0.3">
      <c r="P917132" s="83"/>
    </row>
    <row r="917133" spans="16:16" x14ac:dyDescent="0.3">
      <c r="P917133" s="83"/>
    </row>
    <row r="917134" spans="16:16" x14ac:dyDescent="0.3">
      <c r="P917134" s="83"/>
    </row>
    <row r="917135" spans="16:16" x14ac:dyDescent="0.3">
      <c r="P917135" s="83"/>
    </row>
    <row r="917136" spans="16:16" x14ac:dyDescent="0.3">
      <c r="P917136" s="83"/>
    </row>
    <row r="917137" spans="16:16" x14ac:dyDescent="0.3">
      <c r="P917137" s="83"/>
    </row>
    <row r="917138" spans="16:16" x14ac:dyDescent="0.3">
      <c r="P917138" s="83"/>
    </row>
    <row r="917139" spans="16:16" x14ac:dyDescent="0.3">
      <c r="P917139" s="83"/>
    </row>
    <row r="917140" spans="16:16" x14ac:dyDescent="0.3">
      <c r="P917140" s="83"/>
    </row>
    <row r="917141" spans="16:16" x14ac:dyDescent="0.3">
      <c r="P917141" s="83"/>
    </row>
    <row r="917142" spans="16:16" x14ac:dyDescent="0.3">
      <c r="P917142" s="83"/>
    </row>
    <row r="917143" spans="16:16" x14ac:dyDescent="0.3">
      <c r="P917143" s="83"/>
    </row>
    <row r="917144" spans="16:16" x14ac:dyDescent="0.3">
      <c r="P917144" s="83"/>
    </row>
    <row r="917145" spans="16:16" x14ac:dyDescent="0.3">
      <c r="P917145" s="83"/>
    </row>
    <row r="917146" spans="16:16" x14ac:dyDescent="0.3">
      <c r="P917146" s="83"/>
    </row>
    <row r="917147" spans="16:16" x14ac:dyDescent="0.3">
      <c r="P917147" s="83"/>
    </row>
    <row r="917148" spans="16:16" x14ac:dyDescent="0.3">
      <c r="P917148" s="83"/>
    </row>
    <row r="917149" spans="16:16" x14ac:dyDescent="0.3">
      <c r="P917149" s="83"/>
    </row>
    <row r="917150" spans="16:16" x14ac:dyDescent="0.3">
      <c r="P917150" s="83"/>
    </row>
    <row r="917151" spans="16:16" x14ac:dyDescent="0.3">
      <c r="P917151" s="83"/>
    </row>
    <row r="917152" spans="16:16" x14ac:dyDescent="0.3">
      <c r="P917152" s="83"/>
    </row>
    <row r="917153" spans="16:16" x14ac:dyDescent="0.3">
      <c r="P917153" s="83"/>
    </row>
    <row r="917154" spans="16:16" x14ac:dyDescent="0.3">
      <c r="P917154" s="83"/>
    </row>
    <row r="917155" spans="16:16" x14ac:dyDescent="0.3">
      <c r="P917155" s="83"/>
    </row>
    <row r="917156" spans="16:16" x14ac:dyDescent="0.3">
      <c r="P917156" s="83"/>
    </row>
    <row r="917157" spans="16:16" x14ac:dyDescent="0.3">
      <c r="P917157" s="83"/>
    </row>
    <row r="917158" spans="16:16" x14ac:dyDescent="0.3">
      <c r="P917158" s="83"/>
    </row>
    <row r="917159" spans="16:16" x14ac:dyDescent="0.3">
      <c r="P917159" s="83"/>
    </row>
    <row r="917160" spans="16:16" x14ac:dyDescent="0.3">
      <c r="P917160" s="83"/>
    </row>
    <row r="917161" spans="16:16" x14ac:dyDescent="0.3">
      <c r="P917161" s="83"/>
    </row>
    <row r="917162" spans="16:16" x14ac:dyDescent="0.3">
      <c r="P917162" s="83"/>
    </row>
    <row r="917163" spans="16:16" x14ac:dyDescent="0.3">
      <c r="P917163" s="83"/>
    </row>
    <row r="917164" spans="16:16" x14ac:dyDescent="0.3">
      <c r="P917164" s="83"/>
    </row>
    <row r="917165" spans="16:16" x14ac:dyDescent="0.3">
      <c r="P917165" s="83"/>
    </row>
    <row r="917166" spans="16:16" x14ac:dyDescent="0.3">
      <c r="P917166" s="83"/>
    </row>
    <row r="917167" spans="16:16" x14ac:dyDescent="0.3">
      <c r="P917167" s="83"/>
    </row>
    <row r="917168" spans="16:16" x14ac:dyDescent="0.3">
      <c r="P917168" s="83"/>
    </row>
    <row r="917169" spans="16:16" x14ac:dyDescent="0.3">
      <c r="P917169" s="83"/>
    </row>
    <row r="917170" spans="16:16" x14ac:dyDescent="0.3">
      <c r="P917170" s="83"/>
    </row>
    <row r="917171" spans="16:16" x14ac:dyDescent="0.3">
      <c r="P917171" s="83"/>
    </row>
    <row r="917172" spans="16:16" x14ac:dyDescent="0.3">
      <c r="P917172" s="83"/>
    </row>
    <row r="917173" spans="16:16" x14ac:dyDescent="0.3">
      <c r="P917173" s="83"/>
    </row>
    <row r="917174" spans="16:16" x14ac:dyDescent="0.3">
      <c r="P917174" s="83"/>
    </row>
    <row r="917175" spans="16:16" x14ac:dyDescent="0.3">
      <c r="P917175" s="83"/>
    </row>
    <row r="917176" spans="16:16" x14ac:dyDescent="0.3">
      <c r="P917176" s="83"/>
    </row>
    <row r="917177" spans="16:16" x14ac:dyDescent="0.3">
      <c r="P917177" s="83"/>
    </row>
    <row r="917178" spans="16:16" x14ac:dyDescent="0.3">
      <c r="P917178" s="83"/>
    </row>
    <row r="917179" spans="16:16" x14ac:dyDescent="0.3">
      <c r="P917179" s="83"/>
    </row>
    <row r="917180" spans="16:16" x14ac:dyDescent="0.3">
      <c r="P917180" s="83"/>
    </row>
    <row r="917181" spans="16:16" x14ac:dyDescent="0.3">
      <c r="P917181" s="83"/>
    </row>
    <row r="917182" spans="16:16" x14ac:dyDescent="0.3">
      <c r="P917182" s="83"/>
    </row>
    <row r="917183" spans="16:16" x14ac:dyDescent="0.3">
      <c r="P917183" s="83"/>
    </row>
    <row r="917184" spans="16:16" x14ac:dyDescent="0.3">
      <c r="P917184" s="83"/>
    </row>
    <row r="917185" spans="16:16" x14ac:dyDescent="0.3">
      <c r="P917185" s="83"/>
    </row>
    <row r="917186" spans="16:16" x14ac:dyDescent="0.3">
      <c r="P917186" s="83"/>
    </row>
    <row r="917187" spans="16:16" x14ac:dyDescent="0.3">
      <c r="P917187" s="83"/>
    </row>
    <row r="917188" spans="16:16" x14ac:dyDescent="0.3">
      <c r="P917188" s="83"/>
    </row>
    <row r="917189" spans="16:16" x14ac:dyDescent="0.3">
      <c r="P917189" s="83"/>
    </row>
    <row r="917190" spans="16:16" x14ac:dyDescent="0.3">
      <c r="P917190" s="83"/>
    </row>
    <row r="917191" spans="16:16" x14ac:dyDescent="0.3">
      <c r="P917191" s="83"/>
    </row>
    <row r="917192" spans="16:16" x14ac:dyDescent="0.3">
      <c r="P917192" s="83"/>
    </row>
    <row r="917193" spans="16:16" x14ac:dyDescent="0.3">
      <c r="P917193" s="83"/>
    </row>
    <row r="917194" spans="16:16" x14ac:dyDescent="0.3">
      <c r="P917194" s="83"/>
    </row>
    <row r="917195" spans="16:16" x14ac:dyDescent="0.3">
      <c r="P917195" s="83"/>
    </row>
    <row r="917196" spans="16:16" x14ac:dyDescent="0.3">
      <c r="P917196" s="83"/>
    </row>
    <row r="917197" spans="16:16" x14ac:dyDescent="0.3">
      <c r="P917197" s="83"/>
    </row>
    <row r="917198" spans="16:16" x14ac:dyDescent="0.3">
      <c r="P917198" s="83"/>
    </row>
    <row r="917199" spans="16:16" x14ac:dyDescent="0.3">
      <c r="P917199" s="83"/>
    </row>
    <row r="917200" spans="16:16" x14ac:dyDescent="0.3">
      <c r="P917200" s="83"/>
    </row>
    <row r="917201" spans="16:16" x14ac:dyDescent="0.3">
      <c r="P917201" s="83"/>
    </row>
    <row r="917202" spans="16:16" x14ac:dyDescent="0.3">
      <c r="P917202" s="83"/>
    </row>
    <row r="917203" spans="16:16" x14ac:dyDescent="0.3">
      <c r="P917203" s="83"/>
    </row>
    <row r="917204" spans="16:16" x14ac:dyDescent="0.3">
      <c r="P917204" s="83"/>
    </row>
    <row r="917205" spans="16:16" x14ac:dyDescent="0.3">
      <c r="P917205" s="83"/>
    </row>
    <row r="917206" spans="16:16" x14ac:dyDescent="0.3">
      <c r="P917206" s="83"/>
    </row>
    <row r="917207" spans="16:16" x14ac:dyDescent="0.3">
      <c r="P917207" s="83"/>
    </row>
    <row r="917208" spans="16:16" x14ac:dyDescent="0.3">
      <c r="P917208" s="83"/>
    </row>
    <row r="917209" spans="16:16" x14ac:dyDescent="0.3">
      <c r="P917209" s="83"/>
    </row>
    <row r="917210" spans="16:16" x14ac:dyDescent="0.3">
      <c r="P917210" s="83"/>
    </row>
    <row r="917211" spans="16:16" x14ac:dyDescent="0.3">
      <c r="P917211" s="83"/>
    </row>
    <row r="917212" spans="16:16" x14ac:dyDescent="0.3">
      <c r="P917212" s="83"/>
    </row>
    <row r="917213" spans="16:16" x14ac:dyDescent="0.3">
      <c r="P917213" s="83"/>
    </row>
    <row r="917214" spans="16:16" x14ac:dyDescent="0.3">
      <c r="P917214" s="83"/>
    </row>
    <row r="917215" spans="16:16" x14ac:dyDescent="0.3">
      <c r="P917215" s="83"/>
    </row>
    <row r="917216" spans="16:16" x14ac:dyDescent="0.3">
      <c r="P917216" s="83"/>
    </row>
    <row r="917217" spans="16:16" x14ac:dyDescent="0.3">
      <c r="P917217" s="83"/>
    </row>
    <row r="917218" spans="16:16" x14ac:dyDescent="0.3">
      <c r="P917218" s="83"/>
    </row>
    <row r="917219" spans="16:16" x14ac:dyDescent="0.3">
      <c r="P917219" s="83"/>
    </row>
    <row r="917220" spans="16:16" x14ac:dyDescent="0.3">
      <c r="P917220" s="83"/>
    </row>
    <row r="917221" spans="16:16" x14ac:dyDescent="0.3">
      <c r="P917221" s="83"/>
    </row>
    <row r="917222" spans="16:16" x14ac:dyDescent="0.3">
      <c r="P917222" s="83"/>
    </row>
    <row r="917223" spans="16:16" x14ac:dyDescent="0.3">
      <c r="P917223" s="83"/>
    </row>
    <row r="917224" spans="16:16" x14ac:dyDescent="0.3">
      <c r="P917224" s="83"/>
    </row>
    <row r="917225" spans="16:16" x14ac:dyDescent="0.3">
      <c r="P917225" s="83"/>
    </row>
    <row r="917226" spans="16:16" x14ac:dyDescent="0.3">
      <c r="P917226" s="83"/>
    </row>
    <row r="917227" spans="16:16" x14ac:dyDescent="0.3">
      <c r="P917227" s="83"/>
    </row>
    <row r="917228" spans="16:16" x14ac:dyDescent="0.3">
      <c r="P917228" s="83"/>
    </row>
    <row r="917229" spans="16:16" x14ac:dyDescent="0.3">
      <c r="P917229" s="83"/>
    </row>
    <row r="917230" spans="16:16" x14ac:dyDescent="0.3">
      <c r="P917230" s="83"/>
    </row>
    <row r="917231" spans="16:16" x14ac:dyDescent="0.3">
      <c r="P917231" s="83"/>
    </row>
    <row r="917232" spans="16:16" x14ac:dyDescent="0.3">
      <c r="P917232" s="83"/>
    </row>
    <row r="917233" spans="16:16" x14ac:dyDescent="0.3">
      <c r="P917233" s="83"/>
    </row>
    <row r="917234" spans="16:16" x14ac:dyDescent="0.3">
      <c r="P917234" s="83"/>
    </row>
    <row r="917235" spans="16:16" x14ac:dyDescent="0.3">
      <c r="P917235" s="83"/>
    </row>
    <row r="917236" spans="16:16" x14ac:dyDescent="0.3">
      <c r="P917236" s="83"/>
    </row>
    <row r="917237" spans="16:16" x14ac:dyDescent="0.3">
      <c r="P917237" s="83"/>
    </row>
    <row r="917238" spans="16:16" x14ac:dyDescent="0.3">
      <c r="P917238" s="83"/>
    </row>
    <row r="917239" spans="16:16" x14ac:dyDescent="0.3">
      <c r="P917239" s="83"/>
    </row>
    <row r="917240" spans="16:16" x14ac:dyDescent="0.3">
      <c r="P917240" s="83"/>
    </row>
    <row r="917241" spans="16:16" x14ac:dyDescent="0.3">
      <c r="P917241" s="83"/>
    </row>
    <row r="917242" spans="16:16" x14ac:dyDescent="0.3">
      <c r="P917242" s="83"/>
    </row>
    <row r="917243" spans="16:16" x14ac:dyDescent="0.3">
      <c r="P917243" s="83"/>
    </row>
    <row r="917244" spans="16:16" x14ac:dyDescent="0.3">
      <c r="P917244" s="83"/>
    </row>
    <row r="917245" spans="16:16" x14ac:dyDescent="0.3">
      <c r="P917245" s="83"/>
    </row>
    <row r="917246" spans="16:16" x14ac:dyDescent="0.3">
      <c r="P917246" s="83"/>
    </row>
    <row r="917247" spans="16:16" x14ac:dyDescent="0.3">
      <c r="P917247" s="83"/>
    </row>
    <row r="917248" spans="16:16" x14ac:dyDescent="0.3">
      <c r="P917248" s="83"/>
    </row>
    <row r="917249" spans="16:16" x14ac:dyDescent="0.3">
      <c r="P917249" s="83"/>
    </row>
    <row r="917250" spans="16:16" x14ac:dyDescent="0.3">
      <c r="P917250" s="83"/>
    </row>
    <row r="917251" spans="16:16" x14ac:dyDescent="0.3">
      <c r="P917251" s="83"/>
    </row>
    <row r="917252" spans="16:16" x14ac:dyDescent="0.3">
      <c r="P917252" s="83"/>
    </row>
    <row r="917253" spans="16:16" x14ac:dyDescent="0.3">
      <c r="P917253" s="83"/>
    </row>
    <row r="917254" spans="16:16" x14ac:dyDescent="0.3">
      <c r="P917254" s="83"/>
    </row>
    <row r="917255" spans="16:16" x14ac:dyDescent="0.3">
      <c r="P917255" s="83"/>
    </row>
    <row r="917256" spans="16:16" x14ac:dyDescent="0.3">
      <c r="P917256" s="83"/>
    </row>
    <row r="917257" spans="16:16" x14ac:dyDescent="0.3">
      <c r="P917257" s="83"/>
    </row>
    <row r="917258" spans="16:16" x14ac:dyDescent="0.3">
      <c r="P917258" s="83"/>
    </row>
    <row r="917259" spans="16:16" x14ac:dyDescent="0.3">
      <c r="P917259" s="83"/>
    </row>
    <row r="917260" spans="16:16" x14ac:dyDescent="0.3">
      <c r="P917260" s="83"/>
    </row>
    <row r="917261" spans="16:16" x14ac:dyDescent="0.3">
      <c r="P917261" s="83"/>
    </row>
    <row r="917262" spans="16:16" x14ac:dyDescent="0.3">
      <c r="P917262" s="83"/>
    </row>
    <row r="917263" spans="16:16" x14ac:dyDescent="0.3">
      <c r="P917263" s="83"/>
    </row>
    <row r="917264" spans="16:16" x14ac:dyDescent="0.3">
      <c r="P917264" s="83"/>
    </row>
    <row r="917265" spans="16:16" x14ac:dyDescent="0.3">
      <c r="P917265" s="83"/>
    </row>
    <row r="917266" spans="16:16" x14ac:dyDescent="0.3">
      <c r="P917266" s="83"/>
    </row>
    <row r="917267" spans="16:16" x14ac:dyDescent="0.3">
      <c r="P917267" s="83"/>
    </row>
    <row r="917268" spans="16:16" x14ac:dyDescent="0.3">
      <c r="P917268" s="83"/>
    </row>
    <row r="917269" spans="16:16" x14ac:dyDescent="0.3">
      <c r="P917269" s="83"/>
    </row>
    <row r="917270" spans="16:16" x14ac:dyDescent="0.3">
      <c r="P917270" s="83"/>
    </row>
    <row r="917271" spans="16:16" x14ac:dyDescent="0.3">
      <c r="P917271" s="83"/>
    </row>
    <row r="917272" spans="16:16" x14ac:dyDescent="0.3">
      <c r="P917272" s="83"/>
    </row>
    <row r="917273" spans="16:16" x14ac:dyDescent="0.3">
      <c r="P917273" s="83"/>
    </row>
    <row r="917274" spans="16:16" x14ac:dyDescent="0.3">
      <c r="P917274" s="83"/>
    </row>
    <row r="917275" spans="16:16" x14ac:dyDescent="0.3">
      <c r="P917275" s="83"/>
    </row>
    <row r="917276" spans="16:16" x14ac:dyDescent="0.3">
      <c r="P917276" s="83"/>
    </row>
    <row r="917277" spans="16:16" x14ac:dyDescent="0.3">
      <c r="P917277" s="83"/>
    </row>
    <row r="917278" spans="16:16" x14ac:dyDescent="0.3">
      <c r="P917278" s="83"/>
    </row>
    <row r="917279" spans="16:16" x14ac:dyDescent="0.3">
      <c r="P917279" s="83"/>
    </row>
    <row r="917280" spans="16:16" x14ac:dyDescent="0.3">
      <c r="P917280" s="83"/>
    </row>
    <row r="917281" spans="16:16" x14ac:dyDescent="0.3">
      <c r="P917281" s="83"/>
    </row>
    <row r="917282" spans="16:16" x14ac:dyDescent="0.3">
      <c r="P917282" s="83"/>
    </row>
    <row r="917283" spans="16:16" x14ac:dyDescent="0.3">
      <c r="P917283" s="83"/>
    </row>
    <row r="917284" spans="16:16" x14ac:dyDescent="0.3">
      <c r="P917284" s="83"/>
    </row>
    <row r="917285" spans="16:16" x14ac:dyDescent="0.3">
      <c r="P917285" s="83"/>
    </row>
    <row r="917286" spans="16:16" x14ac:dyDescent="0.3">
      <c r="P917286" s="83"/>
    </row>
    <row r="917287" spans="16:16" x14ac:dyDescent="0.3">
      <c r="P917287" s="83"/>
    </row>
    <row r="917288" spans="16:16" x14ac:dyDescent="0.3">
      <c r="P917288" s="83"/>
    </row>
    <row r="917289" spans="16:16" x14ac:dyDescent="0.3">
      <c r="P917289" s="83"/>
    </row>
    <row r="917290" spans="16:16" x14ac:dyDescent="0.3">
      <c r="P917290" s="83"/>
    </row>
    <row r="917291" spans="16:16" x14ac:dyDescent="0.3">
      <c r="P917291" s="83"/>
    </row>
    <row r="917292" spans="16:16" x14ac:dyDescent="0.3">
      <c r="P917292" s="83"/>
    </row>
    <row r="917293" spans="16:16" x14ac:dyDescent="0.3">
      <c r="P917293" s="83"/>
    </row>
    <row r="917294" spans="16:16" x14ac:dyDescent="0.3">
      <c r="P917294" s="83"/>
    </row>
    <row r="917295" spans="16:16" x14ac:dyDescent="0.3">
      <c r="P917295" s="83"/>
    </row>
    <row r="917296" spans="16:16" x14ac:dyDescent="0.3">
      <c r="P917296" s="83"/>
    </row>
    <row r="917297" spans="16:16" x14ac:dyDescent="0.3">
      <c r="P917297" s="83"/>
    </row>
    <row r="917298" spans="16:16" x14ac:dyDescent="0.3">
      <c r="P917298" s="83"/>
    </row>
    <row r="917299" spans="16:16" x14ac:dyDescent="0.3">
      <c r="P917299" s="83"/>
    </row>
    <row r="917300" spans="16:16" x14ac:dyDescent="0.3">
      <c r="P917300" s="83"/>
    </row>
    <row r="917301" spans="16:16" x14ac:dyDescent="0.3">
      <c r="P917301" s="83"/>
    </row>
    <row r="917302" spans="16:16" x14ac:dyDescent="0.3">
      <c r="P917302" s="83"/>
    </row>
    <row r="917303" spans="16:16" x14ac:dyDescent="0.3">
      <c r="P917303" s="83"/>
    </row>
    <row r="917304" spans="16:16" x14ac:dyDescent="0.3">
      <c r="P917304" s="83"/>
    </row>
    <row r="917305" spans="16:16" x14ac:dyDescent="0.3">
      <c r="P917305" s="83"/>
    </row>
    <row r="917306" spans="16:16" x14ac:dyDescent="0.3">
      <c r="P917306" s="83"/>
    </row>
    <row r="917307" spans="16:16" x14ac:dyDescent="0.3">
      <c r="P917307" s="83"/>
    </row>
    <row r="917308" spans="16:16" x14ac:dyDescent="0.3">
      <c r="P917308" s="83"/>
    </row>
    <row r="917309" spans="16:16" x14ac:dyDescent="0.3">
      <c r="P917309" s="83"/>
    </row>
    <row r="917310" spans="16:16" x14ac:dyDescent="0.3">
      <c r="P917310" s="83"/>
    </row>
    <row r="917311" spans="16:16" x14ac:dyDescent="0.3">
      <c r="P917311" s="83"/>
    </row>
    <row r="917312" spans="16:16" x14ac:dyDescent="0.3">
      <c r="P917312" s="83"/>
    </row>
    <row r="917313" spans="16:16" x14ac:dyDescent="0.3">
      <c r="P917313" s="83"/>
    </row>
    <row r="917314" spans="16:16" x14ac:dyDescent="0.3">
      <c r="P917314" s="83"/>
    </row>
    <row r="917315" spans="16:16" x14ac:dyDescent="0.3">
      <c r="P917315" s="83"/>
    </row>
    <row r="917316" spans="16:16" x14ac:dyDescent="0.3">
      <c r="P917316" s="83"/>
    </row>
    <row r="917317" spans="16:16" x14ac:dyDescent="0.3">
      <c r="P917317" s="83"/>
    </row>
    <row r="917318" spans="16:16" x14ac:dyDescent="0.3">
      <c r="P917318" s="83"/>
    </row>
    <row r="917319" spans="16:16" x14ac:dyDescent="0.3">
      <c r="P917319" s="83"/>
    </row>
    <row r="917320" spans="16:16" x14ac:dyDescent="0.3">
      <c r="P917320" s="83"/>
    </row>
    <row r="917321" spans="16:16" x14ac:dyDescent="0.3">
      <c r="P917321" s="83"/>
    </row>
    <row r="917322" spans="16:16" x14ac:dyDescent="0.3">
      <c r="P917322" s="83"/>
    </row>
    <row r="917323" spans="16:16" x14ac:dyDescent="0.3">
      <c r="P917323" s="83"/>
    </row>
    <row r="917324" spans="16:16" x14ac:dyDescent="0.3">
      <c r="P917324" s="83"/>
    </row>
    <row r="917325" spans="16:16" x14ac:dyDescent="0.3">
      <c r="P917325" s="83"/>
    </row>
    <row r="917326" spans="16:16" x14ac:dyDescent="0.3">
      <c r="P917326" s="83"/>
    </row>
    <row r="917327" spans="16:16" x14ac:dyDescent="0.3">
      <c r="P917327" s="83"/>
    </row>
    <row r="917328" spans="16:16" x14ac:dyDescent="0.3">
      <c r="P917328" s="83"/>
    </row>
    <row r="917329" spans="16:16" x14ac:dyDescent="0.3">
      <c r="P917329" s="83"/>
    </row>
    <row r="917330" spans="16:16" x14ac:dyDescent="0.3">
      <c r="P917330" s="83"/>
    </row>
    <row r="917331" spans="16:16" x14ac:dyDescent="0.3">
      <c r="P917331" s="83"/>
    </row>
    <row r="917332" spans="16:16" x14ac:dyDescent="0.3">
      <c r="P917332" s="83"/>
    </row>
    <row r="917333" spans="16:16" x14ac:dyDescent="0.3">
      <c r="P917333" s="83"/>
    </row>
    <row r="917334" spans="16:16" x14ac:dyDescent="0.3">
      <c r="P917334" s="83"/>
    </row>
    <row r="917335" spans="16:16" x14ac:dyDescent="0.3">
      <c r="P917335" s="83"/>
    </row>
    <row r="917336" spans="16:16" x14ac:dyDescent="0.3">
      <c r="P917336" s="83"/>
    </row>
    <row r="917337" spans="16:16" x14ac:dyDescent="0.3">
      <c r="P917337" s="83"/>
    </row>
    <row r="917338" spans="16:16" x14ac:dyDescent="0.3">
      <c r="P917338" s="83"/>
    </row>
    <row r="917339" spans="16:16" x14ac:dyDescent="0.3">
      <c r="P917339" s="83"/>
    </row>
    <row r="917340" spans="16:16" x14ac:dyDescent="0.3">
      <c r="P917340" s="83"/>
    </row>
    <row r="917341" spans="16:16" x14ac:dyDescent="0.3">
      <c r="P917341" s="83"/>
    </row>
    <row r="917342" spans="16:16" x14ac:dyDescent="0.3">
      <c r="P917342" s="83"/>
    </row>
    <row r="917343" spans="16:16" x14ac:dyDescent="0.3">
      <c r="P917343" s="83"/>
    </row>
    <row r="917344" spans="16:16" x14ac:dyDescent="0.3">
      <c r="P917344" s="83"/>
    </row>
    <row r="917345" spans="16:16" x14ac:dyDescent="0.3">
      <c r="P917345" s="83"/>
    </row>
    <row r="917346" spans="16:16" x14ac:dyDescent="0.3">
      <c r="P917346" s="83"/>
    </row>
    <row r="917347" spans="16:16" x14ac:dyDescent="0.3">
      <c r="P917347" s="83"/>
    </row>
    <row r="917348" spans="16:16" x14ac:dyDescent="0.3">
      <c r="P917348" s="83"/>
    </row>
    <row r="917349" spans="16:16" x14ac:dyDescent="0.3">
      <c r="P917349" s="83"/>
    </row>
    <row r="917350" spans="16:16" x14ac:dyDescent="0.3">
      <c r="P917350" s="83"/>
    </row>
    <row r="917351" spans="16:16" x14ac:dyDescent="0.3">
      <c r="P917351" s="83"/>
    </row>
    <row r="917352" spans="16:16" x14ac:dyDescent="0.3">
      <c r="P917352" s="83"/>
    </row>
    <row r="917353" spans="16:16" x14ac:dyDescent="0.3">
      <c r="P917353" s="83"/>
    </row>
    <row r="917354" spans="16:16" x14ac:dyDescent="0.3">
      <c r="P917354" s="83"/>
    </row>
    <row r="917355" spans="16:16" x14ac:dyDescent="0.3">
      <c r="P917355" s="83"/>
    </row>
    <row r="917356" spans="16:16" x14ac:dyDescent="0.3">
      <c r="P917356" s="83"/>
    </row>
    <row r="917357" spans="16:16" x14ac:dyDescent="0.3">
      <c r="P917357" s="83"/>
    </row>
    <row r="917358" spans="16:16" x14ac:dyDescent="0.3">
      <c r="P917358" s="83"/>
    </row>
    <row r="917359" spans="16:16" x14ac:dyDescent="0.3">
      <c r="P917359" s="83"/>
    </row>
    <row r="917360" spans="16:16" x14ac:dyDescent="0.3">
      <c r="P917360" s="83"/>
    </row>
    <row r="917361" spans="16:16" x14ac:dyDescent="0.3">
      <c r="P917361" s="83"/>
    </row>
    <row r="917362" spans="16:16" x14ac:dyDescent="0.3">
      <c r="P917362" s="83"/>
    </row>
    <row r="917363" spans="16:16" x14ac:dyDescent="0.3">
      <c r="P917363" s="83"/>
    </row>
    <row r="917364" spans="16:16" x14ac:dyDescent="0.3">
      <c r="P917364" s="83"/>
    </row>
    <row r="917365" spans="16:16" x14ac:dyDescent="0.3">
      <c r="P917365" s="83"/>
    </row>
    <row r="917366" spans="16:16" x14ac:dyDescent="0.3">
      <c r="P917366" s="83"/>
    </row>
    <row r="917367" spans="16:16" x14ac:dyDescent="0.3">
      <c r="P917367" s="83"/>
    </row>
    <row r="917368" spans="16:16" x14ac:dyDescent="0.3">
      <c r="P917368" s="83"/>
    </row>
    <row r="917369" spans="16:16" x14ac:dyDescent="0.3">
      <c r="P917369" s="83"/>
    </row>
    <row r="917370" spans="16:16" x14ac:dyDescent="0.3">
      <c r="P917370" s="83"/>
    </row>
    <row r="917371" spans="16:16" x14ac:dyDescent="0.3">
      <c r="P917371" s="83"/>
    </row>
    <row r="917372" spans="16:16" x14ac:dyDescent="0.3">
      <c r="P917372" s="83"/>
    </row>
    <row r="917373" spans="16:16" x14ac:dyDescent="0.3">
      <c r="P917373" s="83"/>
    </row>
    <row r="917374" spans="16:16" x14ac:dyDescent="0.3">
      <c r="P917374" s="83"/>
    </row>
    <row r="917375" spans="16:16" x14ac:dyDescent="0.3">
      <c r="P917375" s="83"/>
    </row>
    <row r="917376" spans="16:16" x14ac:dyDescent="0.3">
      <c r="P917376" s="83"/>
    </row>
    <row r="917377" spans="16:16" x14ac:dyDescent="0.3">
      <c r="P917377" s="83"/>
    </row>
    <row r="917378" spans="16:16" x14ac:dyDescent="0.3">
      <c r="P917378" s="83"/>
    </row>
    <row r="917379" spans="16:16" x14ac:dyDescent="0.3">
      <c r="P917379" s="83"/>
    </row>
    <row r="917380" spans="16:16" x14ac:dyDescent="0.3">
      <c r="P917380" s="83"/>
    </row>
    <row r="917381" spans="16:16" x14ac:dyDescent="0.3">
      <c r="P917381" s="83"/>
    </row>
    <row r="917382" spans="16:16" x14ac:dyDescent="0.3">
      <c r="P917382" s="83"/>
    </row>
    <row r="917383" spans="16:16" x14ac:dyDescent="0.3">
      <c r="P917383" s="83"/>
    </row>
    <row r="917384" spans="16:16" x14ac:dyDescent="0.3">
      <c r="P917384" s="83"/>
    </row>
    <row r="917385" spans="16:16" x14ac:dyDescent="0.3">
      <c r="P917385" s="83"/>
    </row>
    <row r="917386" spans="16:16" x14ac:dyDescent="0.3">
      <c r="P917386" s="83"/>
    </row>
    <row r="917387" spans="16:16" x14ac:dyDescent="0.3">
      <c r="P917387" s="83"/>
    </row>
    <row r="917388" spans="16:16" x14ac:dyDescent="0.3">
      <c r="P917388" s="83"/>
    </row>
    <row r="917389" spans="16:16" x14ac:dyDescent="0.3">
      <c r="P917389" s="83"/>
    </row>
    <row r="917390" spans="16:16" x14ac:dyDescent="0.3">
      <c r="P917390" s="83"/>
    </row>
    <row r="917391" spans="16:16" x14ac:dyDescent="0.3">
      <c r="P917391" s="83"/>
    </row>
    <row r="917392" spans="16:16" x14ac:dyDescent="0.3">
      <c r="P917392" s="83"/>
    </row>
    <row r="917393" spans="16:16" x14ac:dyDescent="0.3">
      <c r="P917393" s="83"/>
    </row>
    <row r="917394" spans="16:16" x14ac:dyDescent="0.3">
      <c r="P917394" s="83"/>
    </row>
    <row r="917395" spans="16:16" x14ac:dyDescent="0.3">
      <c r="P917395" s="83"/>
    </row>
    <row r="917396" spans="16:16" x14ac:dyDescent="0.3">
      <c r="P917396" s="83"/>
    </row>
    <row r="917397" spans="16:16" x14ac:dyDescent="0.3">
      <c r="P917397" s="83"/>
    </row>
    <row r="917398" spans="16:16" x14ac:dyDescent="0.3">
      <c r="P917398" s="83"/>
    </row>
    <row r="917399" spans="16:16" x14ac:dyDescent="0.3">
      <c r="P917399" s="83"/>
    </row>
    <row r="917400" spans="16:16" x14ac:dyDescent="0.3">
      <c r="P917400" s="83"/>
    </row>
    <row r="917401" spans="16:16" x14ac:dyDescent="0.3">
      <c r="P917401" s="83"/>
    </row>
    <row r="917402" spans="16:16" x14ac:dyDescent="0.3">
      <c r="P917402" s="83"/>
    </row>
    <row r="917403" spans="16:16" x14ac:dyDescent="0.3">
      <c r="P917403" s="83"/>
    </row>
    <row r="917404" spans="16:16" x14ac:dyDescent="0.3">
      <c r="P917404" s="83"/>
    </row>
    <row r="917405" spans="16:16" x14ac:dyDescent="0.3">
      <c r="P917405" s="83"/>
    </row>
    <row r="917406" spans="16:16" x14ac:dyDescent="0.3">
      <c r="P917406" s="83"/>
    </row>
    <row r="917407" spans="16:16" x14ac:dyDescent="0.3">
      <c r="P917407" s="83"/>
    </row>
    <row r="917408" spans="16:16" x14ac:dyDescent="0.3">
      <c r="P917408" s="83"/>
    </row>
    <row r="917409" spans="16:16" x14ac:dyDescent="0.3">
      <c r="P917409" s="83"/>
    </row>
    <row r="917410" spans="16:16" x14ac:dyDescent="0.3">
      <c r="P917410" s="83"/>
    </row>
    <row r="917411" spans="16:16" x14ac:dyDescent="0.3">
      <c r="P917411" s="83"/>
    </row>
    <row r="917412" spans="16:16" x14ac:dyDescent="0.3">
      <c r="P917412" s="83"/>
    </row>
    <row r="917413" spans="16:16" x14ac:dyDescent="0.3">
      <c r="P917413" s="83"/>
    </row>
    <row r="917414" spans="16:16" x14ac:dyDescent="0.3">
      <c r="P917414" s="83"/>
    </row>
    <row r="917415" spans="16:16" x14ac:dyDescent="0.3">
      <c r="P917415" s="83"/>
    </row>
    <row r="917416" spans="16:16" x14ac:dyDescent="0.3">
      <c r="P917416" s="83"/>
    </row>
    <row r="917417" spans="16:16" x14ac:dyDescent="0.3">
      <c r="P917417" s="83"/>
    </row>
    <row r="917418" spans="16:16" x14ac:dyDescent="0.3">
      <c r="P917418" s="83"/>
    </row>
    <row r="917419" spans="16:16" x14ac:dyDescent="0.3">
      <c r="P917419" s="83"/>
    </row>
    <row r="917420" spans="16:16" x14ac:dyDescent="0.3">
      <c r="P917420" s="83"/>
    </row>
    <row r="917421" spans="16:16" x14ac:dyDescent="0.3">
      <c r="P917421" s="83"/>
    </row>
    <row r="917422" spans="16:16" x14ac:dyDescent="0.3">
      <c r="P917422" s="83"/>
    </row>
    <row r="917423" spans="16:16" x14ac:dyDescent="0.3">
      <c r="P917423" s="83"/>
    </row>
    <row r="917424" spans="16:16" x14ac:dyDescent="0.3">
      <c r="P917424" s="83"/>
    </row>
    <row r="917425" spans="16:16" x14ac:dyDescent="0.3">
      <c r="P917425" s="83"/>
    </row>
    <row r="917426" spans="16:16" x14ac:dyDescent="0.3">
      <c r="P917426" s="83"/>
    </row>
    <row r="917427" spans="16:16" x14ac:dyDescent="0.3">
      <c r="P917427" s="83"/>
    </row>
    <row r="917428" spans="16:16" x14ac:dyDescent="0.3">
      <c r="P917428" s="83"/>
    </row>
    <row r="917429" spans="16:16" x14ac:dyDescent="0.3">
      <c r="P917429" s="83"/>
    </row>
    <row r="917430" spans="16:16" x14ac:dyDescent="0.3">
      <c r="P917430" s="83"/>
    </row>
    <row r="917431" spans="16:16" x14ac:dyDescent="0.3">
      <c r="P917431" s="83"/>
    </row>
    <row r="917432" spans="16:16" x14ac:dyDescent="0.3">
      <c r="P917432" s="83"/>
    </row>
    <row r="917433" spans="16:16" x14ac:dyDescent="0.3">
      <c r="P917433" s="83"/>
    </row>
    <row r="917434" spans="16:16" x14ac:dyDescent="0.3">
      <c r="P917434" s="83"/>
    </row>
    <row r="917435" spans="16:16" x14ac:dyDescent="0.3">
      <c r="P917435" s="83"/>
    </row>
    <row r="917436" spans="16:16" x14ac:dyDescent="0.3">
      <c r="P917436" s="83"/>
    </row>
    <row r="917437" spans="16:16" x14ac:dyDescent="0.3">
      <c r="P917437" s="83"/>
    </row>
    <row r="917438" spans="16:16" x14ac:dyDescent="0.3">
      <c r="P917438" s="83"/>
    </row>
    <row r="917439" spans="16:16" x14ac:dyDescent="0.3">
      <c r="P917439" s="83"/>
    </row>
    <row r="917440" spans="16:16" x14ac:dyDescent="0.3">
      <c r="P917440" s="83"/>
    </row>
    <row r="917441" spans="16:16" x14ac:dyDescent="0.3">
      <c r="P917441" s="83"/>
    </row>
    <row r="917442" spans="16:16" x14ac:dyDescent="0.3">
      <c r="P917442" s="83"/>
    </row>
    <row r="917443" spans="16:16" x14ac:dyDescent="0.3">
      <c r="P917443" s="83"/>
    </row>
    <row r="917444" spans="16:16" x14ac:dyDescent="0.3">
      <c r="P917444" s="83"/>
    </row>
    <row r="917445" spans="16:16" x14ac:dyDescent="0.3">
      <c r="P917445" s="83"/>
    </row>
    <row r="917446" spans="16:16" x14ac:dyDescent="0.3">
      <c r="P917446" s="83"/>
    </row>
    <row r="917447" spans="16:16" x14ac:dyDescent="0.3">
      <c r="P917447" s="83"/>
    </row>
    <row r="917448" spans="16:16" x14ac:dyDescent="0.3">
      <c r="P917448" s="83"/>
    </row>
    <row r="917449" spans="16:16" x14ac:dyDescent="0.3">
      <c r="P917449" s="83"/>
    </row>
    <row r="917450" spans="16:16" x14ac:dyDescent="0.3">
      <c r="P917450" s="83"/>
    </row>
    <row r="917451" spans="16:16" x14ac:dyDescent="0.3">
      <c r="P917451" s="83"/>
    </row>
    <row r="917452" spans="16:16" x14ac:dyDescent="0.3">
      <c r="P917452" s="83"/>
    </row>
    <row r="917453" spans="16:16" x14ac:dyDescent="0.3">
      <c r="P917453" s="83"/>
    </row>
    <row r="917454" spans="16:16" x14ac:dyDescent="0.3">
      <c r="P917454" s="83"/>
    </row>
    <row r="917455" spans="16:16" x14ac:dyDescent="0.3">
      <c r="P917455" s="83"/>
    </row>
    <row r="917456" spans="16:16" x14ac:dyDescent="0.3">
      <c r="P917456" s="83"/>
    </row>
    <row r="917457" spans="16:16" x14ac:dyDescent="0.3">
      <c r="P917457" s="83"/>
    </row>
    <row r="917458" spans="16:16" x14ac:dyDescent="0.3">
      <c r="P917458" s="83"/>
    </row>
    <row r="917459" spans="16:16" x14ac:dyDescent="0.3">
      <c r="P917459" s="83"/>
    </row>
    <row r="917460" spans="16:16" x14ac:dyDescent="0.3">
      <c r="P917460" s="83"/>
    </row>
    <row r="917461" spans="16:16" x14ac:dyDescent="0.3">
      <c r="P917461" s="83"/>
    </row>
    <row r="917462" spans="16:16" x14ac:dyDescent="0.3">
      <c r="P917462" s="83"/>
    </row>
    <row r="917463" spans="16:16" x14ac:dyDescent="0.3">
      <c r="P917463" s="83"/>
    </row>
    <row r="917464" spans="16:16" x14ac:dyDescent="0.3">
      <c r="P917464" s="83"/>
    </row>
    <row r="917465" spans="16:16" x14ac:dyDescent="0.3">
      <c r="P917465" s="83"/>
    </row>
    <row r="917466" spans="16:16" x14ac:dyDescent="0.3">
      <c r="P917466" s="83"/>
    </row>
    <row r="917467" spans="16:16" x14ac:dyDescent="0.3">
      <c r="P917467" s="83"/>
    </row>
    <row r="917468" spans="16:16" x14ac:dyDescent="0.3">
      <c r="P917468" s="83"/>
    </row>
    <row r="917469" spans="16:16" x14ac:dyDescent="0.3">
      <c r="P917469" s="83"/>
    </row>
    <row r="917470" spans="16:16" x14ac:dyDescent="0.3">
      <c r="P917470" s="83"/>
    </row>
    <row r="917471" spans="16:16" x14ac:dyDescent="0.3">
      <c r="P917471" s="83"/>
    </row>
    <row r="917472" spans="16:16" x14ac:dyDescent="0.3">
      <c r="P917472" s="83"/>
    </row>
    <row r="917473" spans="16:16" x14ac:dyDescent="0.3">
      <c r="P917473" s="83"/>
    </row>
    <row r="917474" spans="16:16" x14ac:dyDescent="0.3">
      <c r="P917474" s="83"/>
    </row>
    <row r="917475" spans="16:16" x14ac:dyDescent="0.3">
      <c r="P917475" s="83"/>
    </row>
    <row r="917476" spans="16:16" x14ac:dyDescent="0.3">
      <c r="P917476" s="83"/>
    </row>
    <row r="917477" spans="16:16" x14ac:dyDescent="0.3">
      <c r="P917477" s="83"/>
    </row>
    <row r="917478" spans="16:16" x14ac:dyDescent="0.3">
      <c r="P917478" s="83"/>
    </row>
    <row r="917479" spans="16:16" x14ac:dyDescent="0.3">
      <c r="P917479" s="83"/>
    </row>
    <row r="917480" spans="16:16" x14ac:dyDescent="0.3">
      <c r="P917480" s="83"/>
    </row>
    <row r="917481" spans="16:16" x14ac:dyDescent="0.3">
      <c r="P917481" s="83"/>
    </row>
    <row r="917482" spans="16:16" x14ac:dyDescent="0.3">
      <c r="P917482" s="83"/>
    </row>
    <row r="917483" spans="16:16" x14ac:dyDescent="0.3">
      <c r="P917483" s="83"/>
    </row>
    <row r="917484" spans="16:16" x14ac:dyDescent="0.3">
      <c r="P917484" s="83"/>
    </row>
    <row r="917485" spans="16:16" x14ac:dyDescent="0.3">
      <c r="P917485" s="83"/>
    </row>
    <row r="917486" spans="16:16" x14ac:dyDescent="0.3">
      <c r="P917486" s="83"/>
    </row>
    <row r="917487" spans="16:16" x14ac:dyDescent="0.3">
      <c r="P917487" s="83"/>
    </row>
    <row r="917488" spans="16:16" x14ac:dyDescent="0.3">
      <c r="P917488" s="83"/>
    </row>
    <row r="917489" spans="16:16" x14ac:dyDescent="0.3">
      <c r="P917489" s="83"/>
    </row>
    <row r="917490" spans="16:16" x14ac:dyDescent="0.3">
      <c r="P917490" s="83"/>
    </row>
    <row r="917491" spans="16:16" x14ac:dyDescent="0.3">
      <c r="P917491" s="83"/>
    </row>
    <row r="917492" spans="16:16" x14ac:dyDescent="0.3">
      <c r="P917492" s="83"/>
    </row>
    <row r="917493" spans="16:16" x14ac:dyDescent="0.3">
      <c r="P917493" s="83"/>
    </row>
    <row r="917494" spans="16:16" x14ac:dyDescent="0.3">
      <c r="P917494" s="83"/>
    </row>
    <row r="917495" spans="16:16" x14ac:dyDescent="0.3">
      <c r="P917495" s="83"/>
    </row>
    <row r="917496" spans="16:16" x14ac:dyDescent="0.3">
      <c r="P917496" s="83"/>
    </row>
    <row r="917497" spans="16:16" x14ac:dyDescent="0.3">
      <c r="P917497" s="83"/>
    </row>
    <row r="917498" spans="16:16" x14ac:dyDescent="0.3">
      <c r="P917498" s="83"/>
    </row>
    <row r="917499" spans="16:16" x14ac:dyDescent="0.3">
      <c r="P917499" s="83"/>
    </row>
    <row r="917500" spans="16:16" x14ac:dyDescent="0.3">
      <c r="P917500" s="83"/>
    </row>
    <row r="917501" spans="16:16" x14ac:dyDescent="0.3">
      <c r="P917501" s="83"/>
    </row>
    <row r="917502" spans="16:16" x14ac:dyDescent="0.3">
      <c r="P917502" s="83"/>
    </row>
    <row r="917503" spans="16:16" x14ac:dyDescent="0.3">
      <c r="P917503" s="83"/>
    </row>
    <row r="917504" spans="16:16" x14ac:dyDescent="0.3">
      <c r="P917504" s="83"/>
    </row>
    <row r="917505" spans="16:16" x14ac:dyDescent="0.3">
      <c r="P917505" s="83"/>
    </row>
    <row r="917506" spans="16:16" x14ac:dyDescent="0.3">
      <c r="P917506" s="83"/>
    </row>
    <row r="917507" spans="16:16" x14ac:dyDescent="0.3">
      <c r="P917507" s="83"/>
    </row>
    <row r="917508" spans="16:16" x14ac:dyDescent="0.3">
      <c r="P917508" s="83"/>
    </row>
    <row r="917509" spans="16:16" x14ac:dyDescent="0.3">
      <c r="P917509" s="83"/>
    </row>
    <row r="917510" spans="16:16" x14ac:dyDescent="0.3">
      <c r="P917510" s="83"/>
    </row>
    <row r="917511" spans="16:16" x14ac:dyDescent="0.3">
      <c r="P917511" s="83"/>
    </row>
    <row r="917512" spans="16:16" x14ac:dyDescent="0.3">
      <c r="P917512" s="83"/>
    </row>
    <row r="917513" spans="16:16" x14ac:dyDescent="0.3">
      <c r="P917513" s="83"/>
    </row>
    <row r="917514" spans="16:16" x14ac:dyDescent="0.3">
      <c r="P917514" s="83"/>
    </row>
    <row r="917515" spans="16:16" x14ac:dyDescent="0.3">
      <c r="P917515" s="83"/>
    </row>
    <row r="917516" spans="16:16" x14ac:dyDescent="0.3">
      <c r="P917516" s="83"/>
    </row>
    <row r="917517" spans="16:16" x14ac:dyDescent="0.3">
      <c r="P917517" s="83"/>
    </row>
    <row r="917518" spans="16:16" x14ac:dyDescent="0.3">
      <c r="P917518" s="83"/>
    </row>
    <row r="917519" spans="16:16" x14ac:dyDescent="0.3">
      <c r="P917519" s="83"/>
    </row>
    <row r="917520" spans="16:16" x14ac:dyDescent="0.3">
      <c r="P917520" s="83"/>
    </row>
    <row r="917521" spans="16:16" x14ac:dyDescent="0.3">
      <c r="P917521" s="83"/>
    </row>
    <row r="917522" spans="16:16" x14ac:dyDescent="0.3">
      <c r="P917522" s="83"/>
    </row>
    <row r="917523" spans="16:16" x14ac:dyDescent="0.3">
      <c r="P917523" s="83"/>
    </row>
    <row r="917524" spans="16:16" x14ac:dyDescent="0.3">
      <c r="P917524" s="83"/>
    </row>
    <row r="917525" spans="16:16" x14ac:dyDescent="0.3">
      <c r="P917525" s="83"/>
    </row>
    <row r="917526" spans="16:16" x14ac:dyDescent="0.3">
      <c r="P917526" s="83"/>
    </row>
    <row r="917527" spans="16:16" x14ac:dyDescent="0.3">
      <c r="P917527" s="83"/>
    </row>
    <row r="917528" spans="16:16" x14ac:dyDescent="0.3">
      <c r="P917528" s="83"/>
    </row>
    <row r="917529" spans="16:16" x14ac:dyDescent="0.3">
      <c r="P917529" s="83"/>
    </row>
    <row r="917530" spans="16:16" x14ac:dyDescent="0.3">
      <c r="P917530" s="83"/>
    </row>
    <row r="917531" spans="16:16" x14ac:dyDescent="0.3">
      <c r="P917531" s="83"/>
    </row>
    <row r="917532" spans="16:16" x14ac:dyDescent="0.3">
      <c r="P917532" s="83"/>
    </row>
    <row r="917533" spans="16:16" x14ac:dyDescent="0.3">
      <c r="P917533" s="83"/>
    </row>
    <row r="917534" spans="16:16" x14ac:dyDescent="0.3">
      <c r="P917534" s="83"/>
    </row>
    <row r="917535" spans="16:16" x14ac:dyDescent="0.3">
      <c r="P917535" s="83"/>
    </row>
    <row r="917536" spans="16:16" x14ac:dyDescent="0.3">
      <c r="P917536" s="83"/>
    </row>
    <row r="917537" spans="16:16" x14ac:dyDescent="0.3">
      <c r="P917537" s="83"/>
    </row>
    <row r="917538" spans="16:16" x14ac:dyDescent="0.3">
      <c r="P917538" s="83"/>
    </row>
    <row r="917539" spans="16:16" x14ac:dyDescent="0.3">
      <c r="P917539" s="83"/>
    </row>
    <row r="917540" spans="16:16" x14ac:dyDescent="0.3">
      <c r="P917540" s="83"/>
    </row>
    <row r="917541" spans="16:16" x14ac:dyDescent="0.3">
      <c r="P917541" s="83"/>
    </row>
    <row r="917542" spans="16:16" x14ac:dyDescent="0.3">
      <c r="P917542" s="83"/>
    </row>
    <row r="917543" spans="16:16" x14ac:dyDescent="0.3">
      <c r="P917543" s="83"/>
    </row>
    <row r="917544" spans="16:16" x14ac:dyDescent="0.3">
      <c r="P917544" s="83"/>
    </row>
    <row r="917545" spans="16:16" x14ac:dyDescent="0.3">
      <c r="P917545" s="83"/>
    </row>
    <row r="917546" spans="16:16" x14ac:dyDescent="0.3">
      <c r="P917546" s="83"/>
    </row>
    <row r="917547" spans="16:16" x14ac:dyDescent="0.3">
      <c r="P917547" s="83"/>
    </row>
    <row r="917548" spans="16:16" x14ac:dyDescent="0.3">
      <c r="P917548" s="83"/>
    </row>
    <row r="917549" spans="16:16" x14ac:dyDescent="0.3">
      <c r="P917549" s="83"/>
    </row>
    <row r="917550" spans="16:16" x14ac:dyDescent="0.3">
      <c r="P917550" s="83"/>
    </row>
    <row r="917551" spans="16:16" x14ac:dyDescent="0.3">
      <c r="P917551" s="83"/>
    </row>
    <row r="917552" spans="16:16" x14ac:dyDescent="0.3">
      <c r="P917552" s="83"/>
    </row>
    <row r="917553" spans="16:16" x14ac:dyDescent="0.3">
      <c r="P917553" s="83"/>
    </row>
    <row r="917554" spans="16:16" x14ac:dyDescent="0.3">
      <c r="P917554" s="83"/>
    </row>
    <row r="917555" spans="16:16" x14ac:dyDescent="0.3">
      <c r="P917555" s="83"/>
    </row>
    <row r="917556" spans="16:16" x14ac:dyDescent="0.3">
      <c r="P917556" s="83"/>
    </row>
    <row r="917557" spans="16:16" x14ac:dyDescent="0.3">
      <c r="P917557" s="83"/>
    </row>
    <row r="917558" spans="16:16" x14ac:dyDescent="0.3">
      <c r="P917558" s="83"/>
    </row>
    <row r="917559" spans="16:16" x14ac:dyDescent="0.3">
      <c r="P917559" s="83"/>
    </row>
    <row r="917560" spans="16:16" x14ac:dyDescent="0.3">
      <c r="P917560" s="83"/>
    </row>
    <row r="917561" spans="16:16" x14ac:dyDescent="0.3">
      <c r="P917561" s="83"/>
    </row>
    <row r="917562" spans="16:16" x14ac:dyDescent="0.3">
      <c r="P917562" s="83"/>
    </row>
    <row r="917563" spans="16:16" x14ac:dyDescent="0.3">
      <c r="P917563" s="83"/>
    </row>
    <row r="917564" spans="16:16" x14ac:dyDescent="0.3">
      <c r="P917564" s="83"/>
    </row>
    <row r="917565" spans="16:16" x14ac:dyDescent="0.3">
      <c r="P917565" s="83"/>
    </row>
    <row r="917566" spans="16:16" x14ac:dyDescent="0.3">
      <c r="P917566" s="83"/>
    </row>
    <row r="917567" spans="16:16" x14ac:dyDescent="0.3">
      <c r="P917567" s="83"/>
    </row>
    <row r="917568" spans="16:16" x14ac:dyDescent="0.3">
      <c r="P917568" s="83"/>
    </row>
    <row r="917569" spans="16:16" x14ac:dyDescent="0.3">
      <c r="P917569" s="83"/>
    </row>
    <row r="917570" spans="16:16" x14ac:dyDescent="0.3">
      <c r="P917570" s="83"/>
    </row>
    <row r="917571" spans="16:16" x14ac:dyDescent="0.3">
      <c r="P917571" s="83"/>
    </row>
    <row r="917572" spans="16:16" x14ac:dyDescent="0.3">
      <c r="P917572" s="83"/>
    </row>
    <row r="917573" spans="16:16" x14ac:dyDescent="0.3">
      <c r="P917573" s="83"/>
    </row>
    <row r="917574" spans="16:16" x14ac:dyDescent="0.3">
      <c r="P917574" s="83"/>
    </row>
    <row r="917575" spans="16:16" x14ac:dyDescent="0.3">
      <c r="P917575" s="83"/>
    </row>
    <row r="917576" spans="16:16" x14ac:dyDescent="0.3">
      <c r="P917576" s="83"/>
    </row>
    <row r="917577" spans="16:16" x14ac:dyDescent="0.3">
      <c r="P917577" s="83"/>
    </row>
    <row r="917578" spans="16:16" x14ac:dyDescent="0.3">
      <c r="P917578" s="83"/>
    </row>
    <row r="917579" spans="16:16" x14ac:dyDescent="0.3">
      <c r="P917579" s="83"/>
    </row>
    <row r="917580" spans="16:16" x14ac:dyDescent="0.3">
      <c r="P917580" s="83"/>
    </row>
    <row r="917581" spans="16:16" x14ac:dyDescent="0.3">
      <c r="P917581" s="83"/>
    </row>
    <row r="917582" spans="16:16" x14ac:dyDescent="0.3">
      <c r="P917582" s="83"/>
    </row>
    <row r="917583" spans="16:16" x14ac:dyDescent="0.3">
      <c r="P917583" s="83"/>
    </row>
    <row r="917584" spans="16:16" x14ac:dyDescent="0.3">
      <c r="P917584" s="83"/>
    </row>
    <row r="917585" spans="16:16" x14ac:dyDescent="0.3">
      <c r="P917585" s="83"/>
    </row>
    <row r="917586" spans="16:16" x14ac:dyDescent="0.3">
      <c r="P917586" s="83"/>
    </row>
    <row r="917587" spans="16:16" x14ac:dyDescent="0.3">
      <c r="P917587" s="83"/>
    </row>
    <row r="917588" spans="16:16" x14ac:dyDescent="0.3">
      <c r="P917588" s="83"/>
    </row>
    <row r="917589" spans="16:16" x14ac:dyDescent="0.3">
      <c r="P917589" s="83"/>
    </row>
    <row r="917590" spans="16:16" x14ac:dyDescent="0.3">
      <c r="P917590" s="83"/>
    </row>
    <row r="917591" spans="16:16" x14ac:dyDescent="0.3">
      <c r="P917591" s="83"/>
    </row>
    <row r="917592" spans="16:16" x14ac:dyDescent="0.3">
      <c r="P917592" s="83"/>
    </row>
    <row r="917593" spans="16:16" x14ac:dyDescent="0.3">
      <c r="P917593" s="83"/>
    </row>
    <row r="917594" spans="16:16" x14ac:dyDescent="0.3">
      <c r="P917594" s="83"/>
    </row>
    <row r="917595" spans="16:16" x14ac:dyDescent="0.3">
      <c r="P917595" s="83"/>
    </row>
    <row r="917596" spans="16:16" x14ac:dyDescent="0.3">
      <c r="P917596" s="83"/>
    </row>
    <row r="917597" spans="16:16" x14ac:dyDescent="0.3">
      <c r="P917597" s="83"/>
    </row>
    <row r="917598" spans="16:16" x14ac:dyDescent="0.3">
      <c r="P917598" s="83"/>
    </row>
    <row r="917599" spans="16:16" x14ac:dyDescent="0.3">
      <c r="P917599" s="83"/>
    </row>
    <row r="917600" spans="16:16" x14ac:dyDescent="0.3">
      <c r="P917600" s="83"/>
    </row>
    <row r="917601" spans="16:16" x14ac:dyDescent="0.3">
      <c r="P917601" s="83"/>
    </row>
    <row r="917602" spans="16:16" x14ac:dyDescent="0.3">
      <c r="P917602" s="83"/>
    </row>
    <row r="917603" spans="16:16" x14ac:dyDescent="0.3">
      <c r="P917603" s="83"/>
    </row>
    <row r="917604" spans="16:16" x14ac:dyDescent="0.3">
      <c r="P917604" s="83"/>
    </row>
    <row r="917605" spans="16:16" x14ac:dyDescent="0.3">
      <c r="P917605" s="83"/>
    </row>
    <row r="917606" spans="16:16" x14ac:dyDescent="0.3">
      <c r="P917606" s="83"/>
    </row>
    <row r="917607" spans="16:16" x14ac:dyDescent="0.3">
      <c r="P917607" s="83"/>
    </row>
    <row r="917608" spans="16:16" x14ac:dyDescent="0.3">
      <c r="P917608" s="83"/>
    </row>
    <row r="917609" spans="16:16" x14ac:dyDescent="0.3">
      <c r="P917609" s="83"/>
    </row>
    <row r="917610" spans="16:16" x14ac:dyDescent="0.3">
      <c r="P917610" s="83"/>
    </row>
    <row r="917611" spans="16:16" x14ac:dyDescent="0.3">
      <c r="P917611" s="83"/>
    </row>
    <row r="917612" spans="16:16" x14ac:dyDescent="0.3">
      <c r="P917612" s="83"/>
    </row>
    <row r="917613" spans="16:16" x14ac:dyDescent="0.3">
      <c r="P917613" s="83"/>
    </row>
    <row r="917614" spans="16:16" x14ac:dyDescent="0.3">
      <c r="P917614" s="83"/>
    </row>
    <row r="917615" spans="16:16" x14ac:dyDescent="0.3">
      <c r="P917615" s="83"/>
    </row>
    <row r="917616" spans="16:16" x14ac:dyDescent="0.3">
      <c r="P917616" s="83"/>
    </row>
    <row r="917617" spans="16:16" x14ac:dyDescent="0.3">
      <c r="P917617" s="83"/>
    </row>
    <row r="917618" spans="16:16" x14ac:dyDescent="0.3">
      <c r="P917618" s="83"/>
    </row>
    <row r="917619" spans="16:16" x14ac:dyDescent="0.3">
      <c r="P917619" s="83"/>
    </row>
    <row r="917620" spans="16:16" x14ac:dyDescent="0.3">
      <c r="P917620" s="83"/>
    </row>
    <row r="917621" spans="16:16" x14ac:dyDescent="0.3">
      <c r="P917621" s="83"/>
    </row>
    <row r="917622" spans="16:16" x14ac:dyDescent="0.3">
      <c r="P917622" s="83"/>
    </row>
    <row r="917623" spans="16:16" x14ac:dyDescent="0.3">
      <c r="P917623" s="83"/>
    </row>
    <row r="917624" spans="16:16" x14ac:dyDescent="0.3">
      <c r="P917624" s="83"/>
    </row>
    <row r="917625" spans="16:16" x14ac:dyDescent="0.3">
      <c r="P917625" s="83"/>
    </row>
    <row r="917626" spans="16:16" x14ac:dyDescent="0.3">
      <c r="P917626" s="83"/>
    </row>
    <row r="917627" spans="16:16" x14ac:dyDescent="0.3">
      <c r="P917627" s="83"/>
    </row>
    <row r="917628" spans="16:16" x14ac:dyDescent="0.3">
      <c r="P917628" s="83"/>
    </row>
    <row r="917629" spans="16:16" x14ac:dyDescent="0.3">
      <c r="P917629" s="83"/>
    </row>
    <row r="917630" spans="16:16" x14ac:dyDescent="0.3">
      <c r="P917630" s="83"/>
    </row>
    <row r="917631" spans="16:16" x14ac:dyDescent="0.3">
      <c r="P917631" s="83"/>
    </row>
    <row r="917632" spans="16:16" x14ac:dyDescent="0.3">
      <c r="P917632" s="83"/>
    </row>
    <row r="917633" spans="16:16" x14ac:dyDescent="0.3">
      <c r="P917633" s="83"/>
    </row>
    <row r="917634" spans="16:16" x14ac:dyDescent="0.3">
      <c r="P917634" s="83"/>
    </row>
    <row r="917635" spans="16:16" x14ac:dyDescent="0.3">
      <c r="P917635" s="83"/>
    </row>
    <row r="917636" spans="16:16" x14ac:dyDescent="0.3">
      <c r="P917636" s="83"/>
    </row>
    <row r="917637" spans="16:16" x14ac:dyDescent="0.3">
      <c r="P917637" s="83"/>
    </row>
    <row r="917638" spans="16:16" x14ac:dyDescent="0.3">
      <c r="P917638" s="83"/>
    </row>
    <row r="917639" spans="16:16" x14ac:dyDescent="0.3">
      <c r="P917639" s="83"/>
    </row>
    <row r="917640" spans="16:16" x14ac:dyDescent="0.3">
      <c r="P917640" s="83"/>
    </row>
    <row r="917641" spans="16:16" x14ac:dyDescent="0.3">
      <c r="P917641" s="83"/>
    </row>
    <row r="917642" spans="16:16" x14ac:dyDescent="0.3">
      <c r="P917642" s="83"/>
    </row>
    <row r="917643" spans="16:16" x14ac:dyDescent="0.3">
      <c r="P917643" s="83"/>
    </row>
    <row r="917644" spans="16:16" x14ac:dyDescent="0.3">
      <c r="P917644" s="83"/>
    </row>
    <row r="917645" spans="16:16" x14ac:dyDescent="0.3">
      <c r="P917645" s="83"/>
    </row>
    <row r="917646" spans="16:16" x14ac:dyDescent="0.3">
      <c r="P917646" s="83"/>
    </row>
    <row r="917647" spans="16:16" x14ac:dyDescent="0.3">
      <c r="P917647" s="83"/>
    </row>
    <row r="917648" spans="16:16" x14ac:dyDescent="0.3">
      <c r="P917648" s="83"/>
    </row>
    <row r="917649" spans="16:16" x14ac:dyDescent="0.3">
      <c r="P917649" s="83"/>
    </row>
    <row r="917650" spans="16:16" x14ac:dyDescent="0.3">
      <c r="P917650" s="83"/>
    </row>
    <row r="917651" spans="16:16" x14ac:dyDescent="0.3">
      <c r="P917651" s="83"/>
    </row>
    <row r="917652" spans="16:16" x14ac:dyDescent="0.3">
      <c r="P917652" s="83"/>
    </row>
    <row r="917653" spans="16:16" x14ac:dyDescent="0.3">
      <c r="P917653" s="83"/>
    </row>
    <row r="917654" spans="16:16" x14ac:dyDescent="0.3">
      <c r="P917654" s="83"/>
    </row>
    <row r="917655" spans="16:16" x14ac:dyDescent="0.3">
      <c r="P917655" s="83"/>
    </row>
    <row r="917656" spans="16:16" x14ac:dyDescent="0.3">
      <c r="P917656" s="83"/>
    </row>
    <row r="917657" spans="16:16" x14ac:dyDescent="0.3">
      <c r="P917657" s="83"/>
    </row>
    <row r="917658" spans="16:16" x14ac:dyDescent="0.3">
      <c r="P917658" s="83"/>
    </row>
    <row r="917659" spans="16:16" x14ac:dyDescent="0.3">
      <c r="P917659" s="83"/>
    </row>
    <row r="917660" spans="16:16" x14ac:dyDescent="0.3">
      <c r="P917660" s="83"/>
    </row>
    <row r="917661" spans="16:16" x14ac:dyDescent="0.3">
      <c r="P917661" s="83"/>
    </row>
    <row r="917662" spans="16:16" x14ac:dyDescent="0.3">
      <c r="P917662" s="83"/>
    </row>
    <row r="917663" spans="16:16" x14ac:dyDescent="0.3">
      <c r="P917663" s="83"/>
    </row>
    <row r="917664" spans="16:16" x14ac:dyDescent="0.3">
      <c r="P917664" s="83"/>
    </row>
    <row r="917665" spans="16:16" x14ac:dyDescent="0.3">
      <c r="P917665" s="83"/>
    </row>
    <row r="917666" spans="16:16" x14ac:dyDescent="0.3">
      <c r="P917666" s="83"/>
    </row>
    <row r="917667" spans="16:16" x14ac:dyDescent="0.3">
      <c r="P917667" s="83"/>
    </row>
    <row r="917668" spans="16:16" x14ac:dyDescent="0.3">
      <c r="P917668" s="83"/>
    </row>
    <row r="917669" spans="16:16" x14ac:dyDescent="0.3">
      <c r="P917669" s="83"/>
    </row>
    <row r="917670" spans="16:16" x14ac:dyDescent="0.3">
      <c r="P917670" s="83"/>
    </row>
    <row r="917671" spans="16:16" x14ac:dyDescent="0.3">
      <c r="P917671" s="83"/>
    </row>
    <row r="917672" spans="16:16" x14ac:dyDescent="0.3">
      <c r="P917672" s="83"/>
    </row>
    <row r="917673" spans="16:16" x14ac:dyDescent="0.3">
      <c r="P917673" s="83"/>
    </row>
    <row r="917674" spans="16:16" x14ac:dyDescent="0.3">
      <c r="P917674" s="83"/>
    </row>
    <row r="917675" spans="16:16" x14ac:dyDescent="0.3">
      <c r="P917675" s="83"/>
    </row>
    <row r="917676" spans="16:16" x14ac:dyDescent="0.3">
      <c r="P917676" s="83"/>
    </row>
    <row r="917677" spans="16:16" x14ac:dyDescent="0.3">
      <c r="P917677" s="83"/>
    </row>
    <row r="917678" spans="16:16" x14ac:dyDescent="0.3">
      <c r="P917678" s="83"/>
    </row>
    <row r="917679" spans="16:16" x14ac:dyDescent="0.3">
      <c r="P917679" s="83"/>
    </row>
    <row r="917680" spans="16:16" x14ac:dyDescent="0.3">
      <c r="P917680" s="83"/>
    </row>
    <row r="917681" spans="16:16" x14ac:dyDescent="0.3">
      <c r="P917681" s="83"/>
    </row>
    <row r="917682" spans="16:16" x14ac:dyDescent="0.3">
      <c r="P917682" s="83"/>
    </row>
    <row r="917683" spans="16:16" x14ac:dyDescent="0.3">
      <c r="P917683" s="83"/>
    </row>
    <row r="917684" spans="16:16" x14ac:dyDescent="0.3">
      <c r="P917684" s="83"/>
    </row>
    <row r="917685" spans="16:16" x14ac:dyDescent="0.3">
      <c r="P917685" s="83"/>
    </row>
    <row r="917686" spans="16:16" x14ac:dyDescent="0.3">
      <c r="P917686" s="83"/>
    </row>
    <row r="917687" spans="16:16" x14ac:dyDescent="0.3">
      <c r="P917687" s="83"/>
    </row>
    <row r="917688" spans="16:16" x14ac:dyDescent="0.3">
      <c r="P917688" s="83"/>
    </row>
    <row r="917689" spans="16:16" x14ac:dyDescent="0.3">
      <c r="P917689" s="83"/>
    </row>
    <row r="917690" spans="16:16" x14ac:dyDescent="0.3">
      <c r="P917690" s="83"/>
    </row>
    <row r="917691" spans="16:16" x14ac:dyDescent="0.3">
      <c r="P917691" s="83"/>
    </row>
    <row r="917692" spans="16:16" x14ac:dyDescent="0.3">
      <c r="P917692" s="83"/>
    </row>
    <row r="917693" spans="16:16" x14ac:dyDescent="0.3">
      <c r="P917693" s="83"/>
    </row>
    <row r="917694" spans="16:16" x14ac:dyDescent="0.3">
      <c r="P917694" s="83"/>
    </row>
    <row r="917695" spans="16:16" x14ac:dyDescent="0.3">
      <c r="P917695" s="83"/>
    </row>
    <row r="917696" spans="16:16" x14ac:dyDescent="0.3">
      <c r="P917696" s="83"/>
    </row>
    <row r="917697" spans="16:16" x14ac:dyDescent="0.3">
      <c r="P917697" s="83"/>
    </row>
    <row r="917698" spans="16:16" x14ac:dyDescent="0.3">
      <c r="P917698" s="83"/>
    </row>
    <row r="917699" spans="16:16" x14ac:dyDescent="0.3">
      <c r="P917699" s="83"/>
    </row>
    <row r="917700" spans="16:16" x14ac:dyDescent="0.3">
      <c r="P917700" s="83"/>
    </row>
    <row r="917701" spans="16:16" x14ac:dyDescent="0.3">
      <c r="P917701" s="83"/>
    </row>
    <row r="917702" spans="16:16" x14ac:dyDescent="0.3">
      <c r="P917702" s="83"/>
    </row>
    <row r="917703" spans="16:16" x14ac:dyDescent="0.3">
      <c r="P917703" s="83"/>
    </row>
    <row r="917704" spans="16:16" x14ac:dyDescent="0.3">
      <c r="P917704" s="83"/>
    </row>
    <row r="917705" spans="16:16" x14ac:dyDescent="0.3">
      <c r="P917705" s="83"/>
    </row>
    <row r="917706" spans="16:16" x14ac:dyDescent="0.3">
      <c r="P917706" s="83"/>
    </row>
    <row r="917707" spans="16:16" x14ac:dyDescent="0.3">
      <c r="P917707" s="83"/>
    </row>
    <row r="917708" spans="16:16" x14ac:dyDescent="0.3">
      <c r="P917708" s="83"/>
    </row>
    <row r="917709" spans="16:16" x14ac:dyDescent="0.3">
      <c r="P917709" s="83"/>
    </row>
    <row r="917710" spans="16:16" x14ac:dyDescent="0.3">
      <c r="P917710" s="83"/>
    </row>
    <row r="917711" spans="16:16" x14ac:dyDescent="0.3">
      <c r="P917711" s="83"/>
    </row>
    <row r="917712" spans="16:16" x14ac:dyDescent="0.3">
      <c r="P917712" s="83"/>
    </row>
    <row r="917713" spans="16:16" x14ac:dyDescent="0.3">
      <c r="P917713" s="83"/>
    </row>
    <row r="917714" spans="16:16" x14ac:dyDescent="0.3">
      <c r="P917714" s="83"/>
    </row>
    <row r="917715" spans="16:16" x14ac:dyDescent="0.3">
      <c r="P917715" s="83"/>
    </row>
    <row r="917716" spans="16:16" x14ac:dyDescent="0.3">
      <c r="P917716" s="83"/>
    </row>
    <row r="917717" spans="16:16" x14ac:dyDescent="0.3">
      <c r="P917717" s="83"/>
    </row>
    <row r="917718" spans="16:16" x14ac:dyDescent="0.3">
      <c r="P917718" s="83"/>
    </row>
    <row r="917719" spans="16:16" x14ac:dyDescent="0.3">
      <c r="P917719" s="83"/>
    </row>
    <row r="917720" spans="16:16" x14ac:dyDescent="0.3">
      <c r="P917720" s="83"/>
    </row>
    <row r="917721" spans="16:16" x14ac:dyDescent="0.3">
      <c r="P917721" s="83"/>
    </row>
    <row r="917722" spans="16:16" x14ac:dyDescent="0.3">
      <c r="P917722" s="83"/>
    </row>
    <row r="917723" spans="16:16" x14ac:dyDescent="0.3">
      <c r="P917723" s="83"/>
    </row>
    <row r="917724" spans="16:16" x14ac:dyDescent="0.3">
      <c r="P917724" s="83"/>
    </row>
    <row r="917725" spans="16:16" x14ac:dyDescent="0.3">
      <c r="P917725" s="83"/>
    </row>
    <row r="917726" spans="16:16" x14ac:dyDescent="0.3">
      <c r="P917726" s="83"/>
    </row>
    <row r="917727" spans="16:16" x14ac:dyDescent="0.3">
      <c r="P917727" s="83"/>
    </row>
    <row r="917728" spans="16:16" x14ac:dyDescent="0.3">
      <c r="P917728" s="83"/>
    </row>
    <row r="917729" spans="16:16" x14ac:dyDescent="0.3">
      <c r="P917729" s="83"/>
    </row>
    <row r="917730" spans="16:16" x14ac:dyDescent="0.3">
      <c r="P917730" s="83"/>
    </row>
    <row r="917731" spans="16:16" x14ac:dyDescent="0.3">
      <c r="P917731" s="83"/>
    </row>
    <row r="917732" spans="16:16" x14ac:dyDescent="0.3">
      <c r="P917732" s="83"/>
    </row>
    <row r="917733" spans="16:16" x14ac:dyDescent="0.3">
      <c r="P917733" s="83"/>
    </row>
    <row r="917734" spans="16:16" x14ac:dyDescent="0.3">
      <c r="P917734" s="83"/>
    </row>
    <row r="917735" spans="16:16" x14ac:dyDescent="0.3">
      <c r="P917735" s="83"/>
    </row>
    <row r="917736" spans="16:16" x14ac:dyDescent="0.3">
      <c r="P917736" s="83"/>
    </row>
    <row r="917737" spans="16:16" x14ac:dyDescent="0.3">
      <c r="P917737" s="83"/>
    </row>
    <row r="917738" spans="16:16" x14ac:dyDescent="0.3">
      <c r="P917738" s="83"/>
    </row>
    <row r="917739" spans="16:16" x14ac:dyDescent="0.3">
      <c r="P917739" s="83"/>
    </row>
    <row r="917740" spans="16:16" x14ac:dyDescent="0.3">
      <c r="P917740" s="83"/>
    </row>
    <row r="917741" spans="16:16" x14ac:dyDescent="0.3">
      <c r="P917741" s="83"/>
    </row>
    <row r="917742" spans="16:16" x14ac:dyDescent="0.3">
      <c r="P917742" s="83"/>
    </row>
    <row r="917743" spans="16:16" x14ac:dyDescent="0.3">
      <c r="P917743" s="83"/>
    </row>
    <row r="917744" spans="16:16" x14ac:dyDescent="0.3">
      <c r="P917744" s="83"/>
    </row>
    <row r="917745" spans="16:16" x14ac:dyDescent="0.3">
      <c r="P917745" s="83"/>
    </row>
    <row r="917746" spans="16:16" x14ac:dyDescent="0.3">
      <c r="P917746" s="83"/>
    </row>
    <row r="917747" spans="16:16" x14ac:dyDescent="0.3">
      <c r="P917747" s="83"/>
    </row>
    <row r="917748" spans="16:16" x14ac:dyDescent="0.3">
      <c r="P917748" s="83"/>
    </row>
    <row r="917749" spans="16:16" x14ac:dyDescent="0.3">
      <c r="P917749" s="83"/>
    </row>
    <row r="917750" spans="16:16" x14ac:dyDescent="0.3">
      <c r="P917750" s="83"/>
    </row>
    <row r="917751" spans="16:16" x14ac:dyDescent="0.3">
      <c r="P917751" s="83"/>
    </row>
    <row r="917752" spans="16:16" x14ac:dyDescent="0.3">
      <c r="P917752" s="83"/>
    </row>
    <row r="917753" spans="16:16" x14ac:dyDescent="0.3">
      <c r="P917753" s="83"/>
    </row>
    <row r="917754" spans="16:16" x14ac:dyDescent="0.3">
      <c r="P917754" s="83"/>
    </row>
    <row r="917755" spans="16:16" x14ac:dyDescent="0.3">
      <c r="P917755" s="83"/>
    </row>
    <row r="917756" spans="16:16" x14ac:dyDescent="0.3">
      <c r="P917756" s="83"/>
    </row>
    <row r="917757" spans="16:16" x14ac:dyDescent="0.3">
      <c r="P917757" s="83"/>
    </row>
    <row r="917758" spans="16:16" x14ac:dyDescent="0.3">
      <c r="P917758" s="83"/>
    </row>
    <row r="917759" spans="16:16" x14ac:dyDescent="0.3">
      <c r="P917759" s="83"/>
    </row>
    <row r="917760" spans="16:16" x14ac:dyDescent="0.3">
      <c r="P917760" s="83"/>
    </row>
    <row r="917761" spans="16:16" x14ac:dyDescent="0.3">
      <c r="P917761" s="83"/>
    </row>
    <row r="917762" spans="16:16" x14ac:dyDescent="0.3">
      <c r="P917762" s="83"/>
    </row>
    <row r="917763" spans="16:16" x14ac:dyDescent="0.3">
      <c r="P917763" s="83"/>
    </row>
    <row r="917764" spans="16:16" x14ac:dyDescent="0.3">
      <c r="P917764" s="83"/>
    </row>
    <row r="917765" spans="16:16" x14ac:dyDescent="0.3">
      <c r="P917765" s="83"/>
    </row>
    <row r="917766" spans="16:16" x14ac:dyDescent="0.3">
      <c r="P917766" s="83"/>
    </row>
    <row r="917767" spans="16:16" x14ac:dyDescent="0.3">
      <c r="P917767" s="83"/>
    </row>
    <row r="917768" spans="16:16" x14ac:dyDescent="0.3">
      <c r="P917768" s="83"/>
    </row>
    <row r="917769" spans="16:16" x14ac:dyDescent="0.3">
      <c r="P917769" s="83"/>
    </row>
    <row r="917770" spans="16:16" x14ac:dyDescent="0.3">
      <c r="P917770" s="83"/>
    </row>
    <row r="917771" spans="16:16" x14ac:dyDescent="0.3">
      <c r="P917771" s="83"/>
    </row>
    <row r="917772" spans="16:16" x14ac:dyDescent="0.3">
      <c r="P917772" s="83"/>
    </row>
    <row r="917773" spans="16:16" x14ac:dyDescent="0.3">
      <c r="P917773" s="83"/>
    </row>
    <row r="917774" spans="16:16" x14ac:dyDescent="0.3">
      <c r="P917774" s="83"/>
    </row>
    <row r="917775" spans="16:16" x14ac:dyDescent="0.3">
      <c r="P917775" s="83"/>
    </row>
    <row r="917776" spans="16:16" x14ac:dyDescent="0.3">
      <c r="P917776" s="83"/>
    </row>
    <row r="917777" spans="16:16" x14ac:dyDescent="0.3">
      <c r="P917777" s="83"/>
    </row>
    <row r="917778" spans="16:16" x14ac:dyDescent="0.3">
      <c r="P917778" s="83"/>
    </row>
    <row r="917779" spans="16:16" x14ac:dyDescent="0.3">
      <c r="P917779" s="83"/>
    </row>
    <row r="917780" spans="16:16" x14ac:dyDescent="0.3">
      <c r="P917780" s="83"/>
    </row>
    <row r="917781" spans="16:16" x14ac:dyDescent="0.3">
      <c r="P917781" s="83"/>
    </row>
    <row r="917782" spans="16:16" x14ac:dyDescent="0.3">
      <c r="P917782" s="83"/>
    </row>
    <row r="917783" spans="16:16" x14ac:dyDescent="0.3">
      <c r="P917783" s="83"/>
    </row>
    <row r="917784" spans="16:16" x14ac:dyDescent="0.3">
      <c r="P917784" s="83"/>
    </row>
    <row r="917785" spans="16:16" x14ac:dyDescent="0.3">
      <c r="P917785" s="83"/>
    </row>
    <row r="917786" spans="16:16" x14ac:dyDescent="0.3">
      <c r="P917786" s="83"/>
    </row>
    <row r="917787" spans="16:16" x14ac:dyDescent="0.3">
      <c r="P917787" s="83"/>
    </row>
    <row r="917788" spans="16:16" x14ac:dyDescent="0.3">
      <c r="P917788" s="83"/>
    </row>
    <row r="917789" spans="16:16" x14ac:dyDescent="0.3">
      <c r="P917789" s="83"/>
    </row>
    <row r="917790" spans="16:16" x14ac:dyDescent="0.3">
      <c r="P917790" s="83"/>
    </row>
    <row r="917791" spans="16:16" x14ac:dyDescent="0.3">
      <c r="P917791" s="83"/>
    </row>
    <row r="917792" spans="16:16" x14ac:dyDescent="0.3">
      <c r="P917792" s="83"/>
    </row>
    <row r="917793" spans="16:16" x14ac:dyDescent="0.3">
      <c r="P917793" s="83"/>
    </row>
    <row r="917794" spans="16:16" x14ac:dyDescent="0.3">
      <c r="P917794" s="83"/>
    </row>
    <row r="917795" spans="16:16" x14ac:dyDescent="0.3">
      <c r="P917795" s="83"/>
    </row>
    <row r="917796" spans="16:16" x14ac:dyDescent="0.3">
      <c r="P917796" s="83"/>
    </row>
    <row r="917797" spans="16:16" x14ac:dyDescent="0.3">
      <c r="P917797" s="83"/>
    </row>
    <row r="917798" spans="16:16" x14ac:dyDescent="0.3">
      <c r="P917798" s="83"/>
    </row>
    <row r="917799" spans="16:16" x14ac:dyDescent="0.3">
      <c r="P917799" s="83"/>
    </row>
    <row r="917800" spans="16:16" x14ac:dyDescent="0.3">
      <c r="P917800" s="83"/>
    </row>
    <row r="917801" spans="16:16" x14ac:dyDescent="0.3">
      <c r="P917801" s="83"/>
    </row>
    <row r="917802" spans="16:16" x14ac:dyDescent="0.3">
      <c r="P917802" s="83"/>
    </row>
    <row r="917803" spans="16:16" x14ac:dyDescent="0.3">
      <c r="P917803" s="83"/>
    </row>
    <row r="917804" spans="16:16" x14ac:dyDescent="0.3">
      <c r="P917804" s="83"/>
    </row>
    <row r="917805" spans="16:16" x14ac:dyDescent="0.3">
      <c r="P917805" s="83"/>
    </row>
    <row r="917806" spans="16:16" x14ac:dyDescent="0.3">
      <c r="P917806" s="83"/>
    </row>
    <row r="917807" spans="16:16" x14ac:dyDescent="0.3">
      <c r="P917807" s="83"/>
    </row>
    <row r="917808" spans="16:16" x14ac:dyDescent="0.3">
      <c r="P917808" s="83"/>
    </row>
    <row r="917809" spans="16:16" x14ac:dyDescent="0.3">
      <c r="P917809" s="83"/>
    </row>
    <row r="917810" spans="16:16" x14ac:dyDescent="0.3">
      <c r="P917810" s="83"/>
    </row>
    <row r="917811" spans="16:16" x14ac:dyDescent="0.3">
      <c r="P917811" s="83"/>
    </row>
    <row r="917812" spans="16:16" x14ac:dyDescent="0.3">
      <c r="P917812" s="83"/>
    </row>
    <row r="917813" spans="16:16" x14ac:dyDescent="0.3">
      <c r="P917813" s="83"/>
    </row>
    <row r="917814" spans="16:16" x14ac:dyDescent="0.3">
      <c r="P917814" s="83"/>
    </row>
    <row r="917815" spans="16:16" x14ac:dyDescent="0.3">
      <c r="P917815" s="83"/>
    </row>
    <row r="917816" spans="16:16" x14ac:dyDescent="0.3">
      <c r="P917816" s="83"/>
    </row>
    <row r="917817" spans="16:16" x14ac:dyDescent="0.3">
      <c r="P917817" s="83"/>
    </row>
    <row r="917818" spans="16:16" x14ac:dyDescent="0.3">
      <c r="P917818" s="83"/>
    </row>
    <row r="917819" spans="16:16" x14ac:dyDescent="0.3">
      <c r="P917819" s="83"/>
    </row>
    <row r="917820" spans="16:16" x14ac:dyDescent="0.3">
      <c r="P917820" s="83"/>
    </row>
    <row r="917821" spans="16:16" x14ac:dyDescent="0.3">
      <c r="P917821" s="83"/>
    </row>
    <row r="917822" spans="16:16" x14ac:dyDescent="0.3">
      <c r="P917822" s="83"/>
    </row>
    <row r="917823" spans="16:16" x14ac:dyDescent="0.3">
      <c r="P917823" s="83"/>
    </row>
    <row r="917824" spans="16:16" x14ac:dyDescent="0.3">
      <c r="P917824" s="83"/>
    </row>
    <row r="917825" spans="16:16" x14ac:dyDescent="0.3">
      <c r="P917825" s="83"/>
    </row>
    <row r="917826" spans="16:16" x14ac:dyDescent="0.3">
      <c r="P917826" s="83"/>
    </row>
    <row r="917827" spans="16:16" x14ac:dyDescent="0.3">
      <c r="P917827" s="83"/>
    </row>
    <row r="917828" spans="16:16" x14ac:dyDescent="0.3">
      <c r="P917828" s="83"/>
    </row>
    <row r="917829" spans="16:16" x14ac:dyDescent="0.3">
      <c r="P917829" s="83"/>
    </row>
    <row r="917830" spans="16:16" x14ac:dyDescent="0.3">
      <c r="P917830" s="83"/>
    </row>
    <row r="917831" spans="16:16" x14ac:dyDescent="0.3">
      <c r="P917831" s="83"/>
    </row>
    <row r="917832" spans="16:16" x14ac:dyDescent="0.3">
      <c r="P917832" s="83"/>
    </row>
    <row r="917833" spans="16:16" x14ac:dyDescent="0.3">
      <c r="P917833" s="83"/>
    </row>
    <row r="917834" spans="16:16" x14ac:dyDescent="0.3">
      <c r="P917834" s="83"/>
    </row>
    <row r="917835" spans="16:16" x14ac:dyDescent="0.3">
      <c r="P917835" s="83"/>
    </row>
    <row r="917836" spans="16:16" x14ac:dyDescent="0.3">
      <c r="P917836" s="83"/>
    </row>
    <row r="917837" spans="16:16" x14ac:dyDescent="0.3">
      <c r="P917837" s="83"/>
    </row>
    <row r="917838" spans="16:16" x14ac:dyDescent="0.3">
      <c r="P917838" s="83"/>
    </row>
    <row r="917839" spans="16:16" x14ac:dyDescent="0.3">
      <c r="P917839" s="83"/>
    </row>
    <row r="917840" spans="16:16" x14ac:dyDescent="0.3">
      <c r="P917840" s="83"/>
    </row>
    <row r="917841" spans="16:16" x14ac:dyDescent="0.3">
      <c r="P917841" s="83"/>
    </row>
    <row r="917842" spans="16:16" x14ac:dyDescent="0.3">
      <c r="P917842" s="83"/>
    </row>
    <row r="917843" spans="16:16" x14ac:dyDescent="0.3">
      <c r="P917843" s="83"/>
    </row>
    <row r="917844" spans="16:16" x14ac:dyDescent="0.3">
      <c r="P917844" s="83"/>
    </row>
    <row r="917845" spans="16:16" x14ac:dyDescent="0.3">
      <c r="P917845" s="83"/>
    </row>
    <row r="917846" spans="16:16" x14ac:dyDescent="0.3">
      <c r="P917846" s="83"/>
    </row>
    <row r="917847" spans="16:16" x14ac:dyDescent="0.3">
      <c r="P917847" s="83"/>
    </row>
    <row r="917848" spans="16:16" x14ac:dyDescent="0.3">
      <c r="P917848" s="83"/>
    </row>
    <row r="917849" spans="16:16" x14ac:dyDescent="0.3">
      <c r="P917849" s="83"/>
    </row>
    <row r="917850" spans="16:16" x14ac:dyDescent="0.3">
      <c r="P917850" s="83"/>
    </row>
    <row r="917851" spans="16:16" x14ac:dyDescent="0.3">
      <c r="P917851" s="83"/>
    </row>
    <row r="917852" spans="16:16" x14ac:dyDescent="0.3">
      <c r="P917852" s="83"/>
    </row>
    <row r="917853" spans="16:16" x14ac:dyDescent="0.3">
      <c r="P917853" s="83"/>
    </row>
    <row r="917854" spans="16:16" x14ac:dyDescent="0.3">
      <c r="P917854" s="83"/>
    </row>
    <row r="917855" spans="16:16" x14ac:dyDescent="0.3">
      <c r="P917855" s="83"/>
    </row>
    <row r="917856" spans="16:16" x14ac:dyDescent="0.3">
      <c r="P917856" s="83"/>
    </row>
    <row r="917857" spans="16:16" x14ac:dyDescent="0.3">
      <c r="P917857" s="83"/>
    </row>
    <row r="917858" spans="16:16" x14ac:dyDescent="0.3">
      <c r="P917858" s="83"/>
    </row>
    <row r="917859" spans="16:16" x14ac:dyDescent="0.3">
      <c r="P917859" s="83"/>
    </row>
    <row r="917860" spans="16:16" x14ac:dyDescent="0.3">
      <c r="P917860" s="83"/>
    </row>
    <row r="917861" spans="16:16" x14ac:dyDescent="0.3">
      <c r="P917861" s="83"/>
    </row>
    <row r="917862" spans="16:16" x14ac:dyDescent="0.3">
      <c r="P917862" s="83"/>
    </row>
    <row r="917863" spans="16:16" x14ac:dyDescent="0.3">
      <c r="P917863" s="83"/>
    </row>
    <row r="917864" spans="16:16" x14ac:dyDescent="0.3">
      <c r="P917864" s="83"/>
    </row>
    <row r="917865" spans="16:16" x14ac:dyDescent="0.3">
      <c r="P917865" s="83"/>
    </row>
    <row r="917866" spans="16:16" x14ac:dyDescent="0.3">
      <c r="P917866" s="83"/>
    </row>
    <row r="917867" spans="16:16" x14ac:dyDescent="0.3">
      <c r="P917867" s="83"/>
    </row>
    <row r="917868" spans="16:16" x14ac:dyDescent="0.3">
      <c r="P917868" s="83"/>
    </row>
    <row r="917869" spans="16:16" x14ac:dyDescent="0.3">
      <c r="P917869" s="83"/>
    </row>
    <row r="917870" spans="16:16" x14ac:dyDescent="0.3">
      <c r="P917870" s="83"/>
    </row>
    <row r="917871" spans="16:16" x14ac:dyDescent="0.3">
      <c r="P917871" s="83"/>
    </row>
    <row r="917872" spans="16:16" x14ac:dyDescent="0.3">
      <c r="P917872" s="83"/>
    </row>
    <row r="917873" spans="16:16" x14ac:dyDescent="0.3">
      <c r="P917873" s="83"/>
    </row>
    <row r="917874" spans="16:16" x14ac:dyDescent="0.3">
      <c r="P917874" s="83"/>
    </row>
    <row r="917875" spans="16:16" x14ac:dyDescent="0.3">
      <c r="P917875" s="83"/>
    </row>
    <row r="917876" spans="16:16" x14ac:dyDescent="0.3">
      <c r="P917876" s="83"/>
    </row>
    <row r="917877" spans="16:16" x14ac:dyDescent="0.3">
      <c r="P917877" s="83"/>
    </row>
    <row r="917878" spans="16:16" x14ac:dyDescent="0.3">
      <c r="P917878" s="83"/>
    </row>
    <row r="917879" spans="16:16" x14ac:dyDescent="0.3">
      <c r="P917879" s="83"/>
    </row>
    <row r="917880" spans="16:16" x14ac:dyDescent="0.3">
      <c r="P917880" s="83"/>
    </row>
    <row r="917881" spans="16:16" x14ac:dyDescent="0.3">
      <c r="P917881" s="83"/>
    </row>
    <row r="917882" spans="16:16" x14ac:dyDescent="0.3">
      <c r="P917882" s="83"/>
    </row>
    <row r="917883" spans="16:16" x14ac:dyDescent="0.3">
      <c r="P917883" s="83"/>
    </row>
    <row r="917884" spans="16:16" x14ac:dyDescent="0.3">
      <c r="P917884" s="83"/>
    </row>
    <row r="917885" spans="16:16" x14ac:dyDescent="0.3">
      <c r="P917885" s="83"/>
    </row>
    <row r="917886" spans="16:16" x14ac:dyDescent="0.3">
      <c r="P917886" s="83"/>
    </row>
    <row r="917887" spans="16:16" x14ac:dyDescent="0.3">
      <c r="P917887" s="83"/>
    </row>
    <row r="917888" spans="16:16" x14ac:dyDescent="0.3">
      <c r="P917888" s="83"/>
    </row>
    <row r="917889" spans="16:16" x14ac:dyDescent="0.3">
      <c r="P917889" s="83"/>
    </row>
    <row r="917890" spans="16:16" x14ac:dyDescent="0.3">
      <c r="P917890" s="83"/>
    </row>
    <row r="917891" spans="16:16" x14ac:dyDescent="0.3">
      <c r="P917891" s="83"/>
    </row>
    <row r="917892" spans="16:16" x14ac:dyDescent="0.3">
      <c r="P917892" s="83"/>
    </row>
    <row r="917893" spans="16:16" x14ac:dyDescent="0.3">
      <c r="P917893" s="83"/>
    </row>
    <row r="917894" spans="16:16" x14ac:dyDescent="0.3">
      <c r="P917894" s="83"/>
    </row>
    <row r="917895" spans="16:16" x14ac:dyDescent="0.3">
      <c r="P917895" s="83"/>
    </row>
    <row r="917896" spans="16:16" x14ac:dyDescent="0.3">
      <c r="P917896" s="83"/>
    </row>
    <row r="917897" spans="16:16" x14ac:dyDescent="0.3">
      <c r="P917897" s="83"/>
    </row>
    <row r="917898" spans="16:16" x14ac:dyDescent="0.3">
      <c r="P917898" s="83"/>
    </row>
    <row r="917899" spans="16:16" x14ac:dyDescent="0.3">
      <c r="P917899" s="83"/>
    </row>
    <row r="917900" spans="16:16" x14ac:dyDescent="0.3">
      <c r="P917900" s="83"/>
    </row>
    <row r="917901" spans="16:16" x14ac:dyDescent="0.3">
      <c r="P917901" s="83"/>
    </row>
    <row r="917902" spans="16:16" x14ac:dyDescent="0.3">
      <c r="P917902" s="83"/>
    </row>
    <row r="917903" spans="16:16" x14ac:dyDescent="0.3">
      <c r="P917903" s="83"/>
    </row>
    <row r="917904" spans="16:16" x14ac:dyDescent="0.3">
      <c r="P917904" s="83"/>
    </row>
    <row r="917905" spans="16:16" x14ac:dyDescent="0.3">
      <c r="P917905" s="83"/>
    </row>
    <row r="917906" spans="16:16" x14ac:dyDescent="0.3">
      <c r="P917906" s="83"/>
    </row>
    <row r="917907" spans="16:16" x14ac:dyDescent="0.3">
      <c r="P917907" s="83"/>
    </row>
    <row r="917908" spans="16:16" x14ac:dyDescent="0.3">
      <c r="P917908" s="83"/>
    </row>
    <row r="917909" spans="16:16" x14ac:dyDescent="0.3">
      <c r="P917909" s="83"/>
    </row>
    <row r="917910" spans="16:16" x14ac:dyDescent="0.3">
      <c r="P917910" s="83"/>
    </row>
    <row r="917911" spans="16:16" x14ac:dyDescent="0.3">
      <c r="P917911" s="83"/>
    </row>
    <row r="917912" spans="16:16" x14ac:dyDescent="0.3">
      <c r="P917912" s="83"/>
    </row>
    <row r="917913" spans="16:16" x14ac:dyDescent="0.3">
      <c r="P917913" s="83"/>
    </row>
    <row r="917914" spans="16:16" x14ac:dyDescent="0.3">
      <c r="P917914" s="83"/>
    </row>
    <row r="917915" spans="16:16" x14ac:dyDescent="0.3">
      <c r="P917915" s="83"/>
    </row>
    <row r="917916" spans="16:16" x14ac:dyDescent="0.3">
      <c r="P917916" s="83"/>
    </row>
    <row r="917917" spans="16:16" x14ac:dyDescent="0.3">
      <c r="P917917" s="83"/>
    </row>
    <row r="917918" spans="16:16" x14ac:dyDescent="0.3">
      <c r="P917918" s="83"/>
    </row>
    <row r="917919" spans="16:16" x14ac:dyDescent="0.3">
      <c r="P917919" s="83"/>
    </row>
    <row r="917920" spans="16:16" x14ac:dyDescent="0.3">
      <c r="P917920" s="83"/>
    </row>
    <row r="917921" spans="16:16" x14ac:dyDescent="0.3">
      <c r="P917921" s="83"/>
    </row>
    <row r="917922" spans="16:16" x14ac:dyDescent="0.3">
      <c r="P917922" s="83"/>
    </row>
    <row r="917923" spans="16:16" x14ac:dyDescent="0.3">
      <c r="P917923" s="83"/>
    </row>
    <row r="917924" spans="16:16" x14ac:dyDescent="0.3">
      <c r="P917924" s="83"/>
    </row>
    <row r="917925" spans="16:16" x14ac:dyDescent="0.3">
      <c r="P917925" s="83"/>
    </row>
    <row r="917926" spans="16:16" x14ac:dyDescent="0.3">
      <c r="P917926" s="83"/>
    </row>
    <row r="917927" spans="16:16" x14ac:dyDescent="0.3">
      <c r="P917927" s="83"/>
    </row>
    <row r="917928" spans="16:16" x14ac:dyDescent="0.3">
      <c r="P917928" s="83"/>
    </row>
    <row r="917929" spans="16:16" x14ac:dyDescent="0.3">
      <c r="P917929" s="83"/>
    </row>
    <row r="917930" spans="16:16" x14ac:dyDescent="0.3">
      <c r="P917930" s="83"/>
    </row>
    <row r="917931" spans="16:16" x14ac:dyDescent="0.3">
      <c r="P917931" s="83"/>
    </row>
    <row r="917932" spans="16:16" x14ac:dyDescent="0.3">
      <c r="P917932" s="83"/>
    </row>
    <row r="917933" spans="16:16" x14ac:dyDescent="0.3">
      <c r="P917933" s="83"/>
    </row>
    <row r="917934" spans="16:16" x14ac:dyDescent="0.3">
      <c r="P917934" s="83"/>
    </row>
    <row r="917935" spans="16:16" x14ac:dyDescent="0.3">
      <c r="P917935" s="83"/>
    </row>
    <row r="917936" spans="16:16" x14ac:dyDescent="0.3">
      <c r="P917936" s="83"/>
    </row>
    <row r="917937" spans="16:16" x14ac:dyDescent="0.3">
      <c r="P917937" s="83"/>
    </row>
    <row r="917938" spans="16:16" x14ac:dyDescent="0.3">
      <c r="P917938" s="83"/>
    </row>
    <row r="917939" spans="16:16" x14ac:dyDescent="0.3">
      <c r="P917939" s="83"/>
    </row>
    <row r="917940" spans="16:16" x14ac:dyDescent="0.3">
      <c r="P917940" s="83"/>
    </row>
    <row r="917941" spans="16:16" x14ac:dyDescent="0.3">
      <c r="P917941" s="83"/>
    </row>
    <row r="917942" spans="16:16" x14ac:dyDescent="0.3">
      <c r="P917942" s="83"/>
    </row>
    <row r="917943" spans="16:16" x14ac:dyDescent="0.3">
      <c r="P917943" s="83"/>
    </row>
    <row r="917944" spans="16:16" x14ac:dyDescent="0.3">
      <c r="P917944" s="83"/>
    </row>
    <row r="917945" spans="16:16" x14ac:dyDescent="0.3">
      <c r="P917945" s="83"/>
    </row>
    <row r="917946" spans="16:16" x14ac:dyDescent="0.3">
      <c r="P917946" s="83"/>
    </row>
    <row r="917947" spans="16:16" x14ac:dyDescent="0.3">
      <c r="P917947" s="83"/>
    </row>
    <row r="917948" spans="16:16" x14ac:dyDescent="0.3">
      <c r="P917948" s="83"/>
    </row>
    <row r="917949" spans="16:16" x14ac:dyDescent="0.3">
      <c r="P917949" s="83"/>
    </row>
    <row r="917950" spans="16:16" x14ac:dyDescent="0.3">
      <c r="P917950" s="83"/>
    </row>
    <row r="917951" spans="16:16" x14ac:dyDescent="0.3">
      <c r="P917951" s="83"/>
    </row>
    <row r="917952" spans="16:16" x14ac:dyDescent="0.3">
      <c r="P917952" s="83"/>
    </row>
    <row r="917953" spans="16:16" x14ac:dyDescent="0.3">
      <c r="P917953" s="83"/>
    </row>
    <row r="917954" spans="16:16" x14ac:dyDescent="0.3">
      <c r="P917954" s="83"/>
    </row>
    <row r="917955" spans="16:16" x14ac:dyDescent="0.3">
      <c r="P917955" s="83"/>
    </row>
    <row r="917956" spans="16:16" x14ac:dyDescent="0.3">
      <c r="P917956" s="83"/>
    </row>
    <row r="917957" spans="16:16" x14ac:dyDescent="0.3">
      <c r="P917957" s="83"/>
    </row>
    <row r="917958" spans="16:16" x14ac:dyDescent="0.3">
      <c r="P917958" s="83"/>
    </row>
    <row r="917959" spans="16:16" x14ac:dyDescent="0.3">
      <c r="P917959" s="83"/>
    </row>
    <row r="917960" spans="16:16" x14ac:dyDescent="0.3">
      <c r="P917960" s="83"/>
    </row>
    <row r="917961" spans="16:16" x14ac:dyDescent="0.3">
      <c r="P917961" s="83"/>
    </row>
    <row r="917962" spans="16:16" x14ac:dyDescent="0.3">
      <c r="P917962" s="83"/>
    </row>
    <row r="917963" spans="16:16" x14ac:dyDescent="0.3">
      <c r="P917963" s="83"/>
    </row>
    <row r="917964" spans="16:16" x14ac:dyDescent="0.3">
      <c r="P917964" s="83"/>
    </row>
    <row r="917965" spans="16:16" x14ac:dyDescent="0.3">
      <c r="P917965" s="83"/>
    </row>
    <row r="917966" spans="16:16" x14ac:dyDescent="0.3">
      <c r="P917966" s="83"/>
    </row>
    <row r="917967" spans="16:16" x14ac:dyDescent="0.3">
      <c r="P917967" s="83"/>
    </row>
    <row r="917968" spans="16:16" x14ac:dyDescent="0.3">
      <c r="P917968" s="83"/>
    </row>
    <row r="917969" spans="16:16" x14ac:dyDescent="0.3">
      <c r="P917969" s="83"/>
    </row>
    <row r="917970" spans="16:16" x14ac:dyDescent="0.3">
      <c r="P917970" s="83"/>
    </row>
    <row r="917971" spans="16:16" x14ac:dyDescent="0.3">
      <c r="P917971" s="83"/>
    </row>
    <row r="917972" spans="16:16" x14ac:dyDescent="0.3">
      <c r="P917972" s="83"/>
    </row>
    <row r="917973" spans="16:16" x14ac:dyDescent="0.3">
      <c r="P917973" s="83"/>
    </row>
    <row r="917974" spans="16:16" x14ac:dyDescent="0.3">
      <c r="P917974" s="83"/>
    </row>
    <row r="917975" spans="16:16" x14ac:dyDescent="0.3">
      <c r="P917975" s="83"/>
    </row>
    <row r="917976" spans="16:16" x14ac:dyDescent="0.3">
      <c r="P917976" s="83"/>
    </row>
    <row r="917977" spans="16:16" x14ac:dyDescent="0.3">
      <c r="P917977" s="83"/>
    </row>
    <row r="917978" spans="16:16" x14ac:dyDescent="0.3">
      <c r="P917978" s="83"/>
    </row>
    <row r="917979" spans="16:16" x14ac:dyDescent="0.3">
      <c r="P917979" s="83"/>
    </row>
    <row r="917980" spans="16:16" x14ac:dyDescent="0.3">
      <c r="P917980" s="83"/>
    </row>
    <row r="917981" spans="16:16" x14ac:dyDescent="0.3">
      <c r="P917981" s="83"/>
    </row>
    <row r="917982" spans="16:16" x14ac:dyDescent="0.3">
      <c r="P917982" s="83"/>
    </row>
    <row r="917983" spans="16:16" x14ac:dyDescent="0.3">
      <c r="P917983" s="83"/>
    </row>
    <row r="917984" spans="16:16" x14ac:dyDescent="0.3">
      <c r="P917984" s="83"/>
    </row>
    <row r="917985" spans="16:16" x14ac:dyDescent="0.3">
      <c r="P917985" s="83"/>
    </row>
    <row r="917986" spans="16:16" x14ac:dyDescent="0.3">
      <c r="P917986" s="83"/>
    </row>
    <row r="917987" spans="16:16" x14ac:dyDescent="0.3">
      <c r="P917987" s="83"/>
    </row>
    <row r="917988" spans="16:16" x14ac:dyDescent="0.3">
      <c r="P917988" s="83"/>
    </row>
    <row r="917989" spans="16:16" x14ac:dyDescent="0.3">
      <c r="P917989" s="83"/>
    </row>
    <row r="917990" spans="16:16" x14ac:dyDescent="0.3">
      <c r="P917990" s="83"/>
    </row>
    <row r="917991" spans="16:16" x14ac:dyDescent="0.3">
      <c r="P917991" s="83"/>
    </row>
    <row r="917992" spans="16:16" x14ac:dyDescent="0.3">
      <c r="P917992" s="83"/>
    </row>
    <row r="917993" spans="16:16" x14ac:dyDescent="0.3">
      <c r="P917993" s="83"/>
    </row>
    <row r="917994" spans="16:16" x14ac:dyDescent="0.3">
      <c r="P917994" s="83"/>
    </row>
    <row r="917995" spans="16:16" x14ac:dyDescent="0.3">
      <c r="P917995" s="83"/>
    </row>
    <row r="917996" spans="16:16" x14ac:dyDescent="0.3">
      <c r="P917996" s="83"/>
    </row>
    <row r="917997" spans="16:16" x14ac:dyDescent="0.3">
      <c r="P917997" s="83"/>
    </row>
    <row r="917998" spans="16:16" x14ac:dyDescent="0.3">
      <c r="P917998" s="83"/>
    </row>
    <row r="917999" spans="16:16" x14ac:dyDescent="0.3">
      <c r="P917999" s="83"/>
    </row>
    <row r="918000" spans="16:16" x14ac:dyDescent="0.3">
      <c r="P918000" s="83"/>
    </row>
    <row r="918001" spans="16:16" x14ac:dyDescent="0.3">
      <c r="P918001" s="83"/>
    </row>
    <row r="918002" spans="16:16" x14ac:dyDescent="0.3">
      <c r="P918002" s="83"/>
    </row>
    <row r="918003" spans="16:16" x14ac:dyDescent="0.3">
      <c r="P918003" s="83"/>
    </row>
    <row r="918004" spans="16:16" x14ac:dyDescent="0.3">
      <c r="P918004" s="83"/>
    </row>
    <row r="918005" spans="16:16" x14ac:dyDescent="0.3">
      <c r="P918005" s="83"/>
    </row>
    <row r="918006" spans="16:16" x14ac:dyDescent="0.3">
      <c r="P918006" s="83"/>
    </row>
    <row r="918007" spans="16:16" x14ac:dyDescent="0.3">
      <c r="P918007" s="83"/>
    </row>
    <row r="918008" spans="16:16" x14ac:dyDescent="0.3">
      <c r="P918008" s="83"/>
    </row>
    <row r="918009" spans="16:16" x14ac:dyDescent="0.3">
      <c r="P918009" s="83"/>
    </row>
    <row r="918010" spans="16:16" x14ac:dyDescent="0.3">
      <c r="P918010" s="83"/>
    </row>
    <row r="918011" spans="16:16" x14ac:dyDescent="0.3">
      <c r="P918011" s="83"/>
    </row>
    <row r="918012" spans="16:16" x14ac:dyDescent="0.3">
      <c r="P918012" s="83"/>
    </row>
    <row r="918013" spans="16:16" x14ac:dyDescent="0.3">
      <c r="P918013" s="83"/>
    </row>
    <row r="918014" spans="16:16" x14ac:dyDescent="0.3">
      <c r="P918014" s="83"/>
    </row>
    <row r="918015" spans="16:16" x14ac:dyDescent="0.3">
      <c r="P918015" s="83"/>
    </row>
    <row r="918016" spans="16:16" x14ac:dyDescent="0.3">
      <c r="P918016" s="83"/>
    </row>
    <row r="918017" spans="16:16" x14ac:dyDescent="0.3">
      <c r="P918017" s="83"/>
    </row>
    <row r="918018" spans="16:16" x14ac:dyDescent="0.3">
      <c r="P918018" s="83"/>
    </row>
    <row r="918019" spans="16:16" x14ac:dyDescent="0.3">
      <c r="P918019" s="83"/>
    </row>
    <row r="918020" spans="16:16" x14ac:dyDescent="0.3">
      <c r="P918020" s="83"/>
    </row>
    <row r="918021" spans="16:16" x14ac:dyDescent="0.3">
      <c r="P918021" s="83"/>
    </row>
    <row r="918022" spans="16:16" x14ac:dyDescent="0.3">
      <c r="P918022" s="83"/>
    </row>
    <row r="918023" spans="16:16" x14ac:dyDescent="0.3">
      <c r="P918023" s="83"/>
    </row>
    <row r="918024" spans="16:16" x14ac:dyDescent="0.3">
      <c r="P918024" s="83"/>
    </row>
    <row r="918025" spans="16:16" x14ac:dyDescent="0.3">
      <c r="P918025" s="83"/>
    </row>
    <row r="918026" spans="16:16" x14ac:dyDescent="0.3">
      <c r="P918026" s="83"/>
    </row>
    <row r="918027" spans="16:16" x14ac:dyDescent="0.3">
      <c r="P918027" s="83"/>
    </row>
    <row r="918028" spans="16:16" x14ac:dyDescent="0.3">
      <c r="P918028" s="83"/>
    </row>
    <row r="918029" spans="16:16" x14ac:dyDescent="0.3">
      <c r="P918029" s="83"/>
    </row>
    <row r="918030" spans="16:16" x14ac:dyDescent="0.3">
      <c r="P918030" s="83"/>
    </row>
    <row r="918031" spans="16:16" x14ac:dyDescent="0.3">
      <c r="P918031" s="83"/>
    </row>
    <row r="918032" spans="16:16" x14ac:dyDescent="0.3">
      <c r="P918032" s="83"/>
    </row>
    <row r="918033" spans="16:16" x14ac:dyDescent="0.3">
      <c r="P918033" s="83"/>
    </row>
    <row r="918034" spans="16:16" x14ac:dyDescent="0.3">
      <c r="P918034" s="83"/>
    </row>
    <row r="918035" spans="16:16" x14ac:dyDescent="0.3">
      <c r="P918035" s="83"/>
    </row>
    <row r="918036" spans="16:16" x14ac:dyDescent="0.3">
      <c r="P918036" s="83"/>
    </row>
    <row r="918037" spans="16:16" x14ac:dyDescent="0.3">
      <c r="P918037" s="83"/>
    </row>
    <row r="918038" spans="16:16" x14ac:dyDescent="0.3">
      <c r="P918038" s="83"/>
    </row>
    <row r="918039" spans="16:16" x14ac:dyDescent="0.3">
      <c r="P918039" s="83"/>
    </row>
    <row r="918040" spans="16:16" x14ac:dyDescent="0.3">
      <c r="P918040" s="83"/>
    </row>
    <row r="918041" spans="16:16" x14ac:dyDescent="0.3">
      <c r="P918041" s="83"/>
    </row>
    <row r="918042" spans="16:16" x14ac:dyDescent="0.3">
      <c r="P918042" s="83"/>
    </row>
    <row r="918043" spans="16:16" x14ac:dyDescent="0.3">
      <c r="P918043" s="83"/>
    </row>
    <row r="918044" spans="16:16" x14ac:dyDescent="0.3">
      <c r="P918044" s="83"/>
    </row>
    <row r="918045" spans="16:16" x14ac:dyDescent="0.3">
      <c r="P918045" s="83"/>
    </row>
    <row r="918046" spans="16:16" x14ac:dyDescent="0.3">
      <c r="P918046" s="83"/>
    </row>
    <row r="918047" spans="16:16" x14ac:dyDescent="0.3">
      <c r="P918047" s="83"/>
    </row>
    <row r="918048" spans="16:16" x14ac:dyDescent="0.3">
      <c r="P918048" s="83"/>
    </row>
    <row r="918049" spans="16:16" x14ac:dyDescent="0.3">
      <c r="P918049" s="83"/>
    </row>
    <row r="918050" spans="16:16" x14ac:dyDescent="0.3">
      <c r="P918050" s="83"/>
    </row>
    <row r="918051" spans="16:16" x14ac:dyDescent="0.3">
      <c r="P918051" s="83"/>
    </row>
    <row r="918052" spans="16:16" x14ac:dyDescent="0.3">
      <c r="P918052" s="83"/>
    </row>
    <row r="918053" spans="16:16" x14ac:dyDescent="0.3">
      <c r="P918053" s="83"/>
    </row>
    <row r="918054" spans="16:16" x14ac:dyDescent="0.3">
      <c r="P918054" s="83"/>
    </row>
    <row r="918055" spans="16:16" x14ac:dyDescent="0.3">
      <c r="P918055" s="83"/>
    </row>
    <row r="918056" spans="16:16" x14ac:dyDescent="0.3">
      <c r="P918056" s="83"/>
    </row>
    <row r="918057" spans="16:16" x14ac:dyDescent="0.3">
      <c r="P918057" s="83"/>
    </row>
    <row r="918058" spans="16:16" x14ac:dyDescent="0.3">
      <c r="P918058" s="83"/>
    </row>
    <row r="918059" spans="16:16" x14ac:dyDescent="0.3">
      <c r="P918059" s="83"/>
    </row>
    <row r="918060" spans="16:16" x14ac:dyDescent="0.3">
      <c r="P918060" s="83"/>
    </row>
    <row r="918061" spans="16:16" x14ac:dyDescent="0.3">
      <c r="P918061" s="83"/>
    </row>
    <row r="918062" spans="16:16" x14ac:dyDescent="0.3">
      <c r="P918062" s="83"/>
    </row>
    <row r="918063" spans="16:16" x14ac:dyDescent="0.3">
      <c r="P918063" s="83"/>
    </row>
    <row r="918064" spans="16:16" x14ac:dyDescent="0.3">
      <c r="P918064" s="83"/>
    </row>
    <row r="918065" spans="16:16" x14ac:dyDescent="0.3">
      <c r="P918065" s="83"/>
    </row>
    <row r="918066" spans="16:16" x14ac:dyDescent="0.3">
      <c r="P918066" s="83"/>
    </row>
    <row r="918067" spans="16:16" x14ac:dyDescent="0.3">
      <c r="P918067" s="83"/>
    </row>
    <row r="918068" spans="16:16" x14ac:dyDescent="0.3">
      <c r="P918068" s="83"/>
    </row>
    <row r="918069" spans="16:16" x14ac:dyDescent="0.3">
      <c r="P918069" s="83"/>
    </row>
    <row r="918070" spans="16:16" x14ac:dyDescent="0.3">
      <c r="P918070" s="83"/>
    </row>
    <row r="918071" spans="16:16" x14ac:dyDescent="0.3">
      <c r="P918071" s="83"/>
    </row>
    <row r="918072" spans="16:16" x14ac:dyDescent="0.3">
      <c r="P918072" s="83"/>
    </row>
    <row r="918073" spans="16:16" x14ac:dyDescent="0.3">
      <c r="P918073" s="83"/>
    </row>
    <row r="918074" spans="16:16" x14ac:dyDescent="0.3">
      <c r="P918074" s="83"/>
    </row>
    <row r="918075" spans="16:16" x14ac:dyDescent="0.3">
      <c r="P918075" s="83"/>
    </row>
    <row r="918076" spans="16:16" x14ac:dyDescent="0.3">
      <c r="P918076" s="83"/>
    </row>
    <row r="918077" spans="16:16" x14ac:dyDescent="0.3">
      <c r="P918077" s="83"/>
    </row>
    <row r="918078" spans="16:16" x14ac:dyDescent="0.3">
      <c r="P918078" s="83"/>
    </row>
    <row r="918079" spans="16:16" x14ac:dyDescent="0.3">
      <c r="P918079" s="83"/>
    </row>
    <row r="918080" spans="16:16" x14ac:dyDescent="0.3">
      <c r="P918080" s="83"/>
    </row>
    <row r="918081" spans="16:16" x14ac:dyDescent="0.3">
      <c r="P918081" s="83"/>
    </row>
    <row r="918082" spans="16:16" x14ac:dyDescent="0.3">
      <c r="P918082" s="83"/>
    </row>
    <row r="918083" spans="16:16" x14ac:dyDescent="0.3">
      <c r="P918083" s="83"/>
    </row>
    <row r="918084" spans="16:16" x14ac:dyDescent="0.3">
      <c r="P918084" s="83"/>
    </row>
    <row r="918085" spans="16:16" x14ac:dyDescent="0.3">
      <c r="P918085" s="83"/>
    </row>
    <row r="918086" spans="16:16" x14ac:dyDescent="0.3">
      <c r="P918086" s="83"/>
    </row>
    <row r="918087" spans="16:16" x14ac:dyDescent="0.3">
      <c r="P918087" s="83"/>
    </row>
    <row r="918088" spans="16:16" x14ac:dyDescent="0.3">
      <c r="P918088" s="83"/>
    </row>
    <row r="918089" spans="16:16" x14ac:dyDescent="0.3">
      <c r="P918089" s="83"/>
    </row>
    <row r="918090" spans="16:16" x14ac:dyDescent="0.3">
      <c r="P918090" s="83"/>
    </row>
    <row r="918091" spans="16:16" x14ac:dyDescent="0.3">
      <c r="P918091" s="83"/>
    </row>
    <row r="918092" spans="16:16" x14ac:dyDescent="0.3">
      <c r="P918092" s="83"/>
    </row>
    <row r="918093" spans="16:16" x14ac:dyDescent="0.3">
      <c r="P918093" s="83"/>
    </row>
    <row r="918094" spans="16:16" x14ac:dyDescent="0.3">
      <c r="P918094" s="83"/>
    </row>
    <row r="918095" spans="16:16" x14ac:dyDescent="0.3">
      <c r="P918095" s="83"/>
    </row>
    <row r="918096" spans="16:16" x14ac:dyDescent="0.3">
      <c r="P918096" s="83"/>
    </row>
    <row r="918097" spans="16:16" x14ac:dyDescent="0.3">
      <c r="P918097" s="83"/>
    </row>
    <row r="918098" spans="16:16" x14ac:dyDescent="0.3">
      <c r="P918098" s="83"/>
    </row>
    <row r="918099" spans="16:16" x14ac:dyDescent="0.3">
      <c r="P918099" s="83"/>
    </row>
    <row r="918100" spans="16:16" x14ac:dyDescent="0.3">
      <c r="P918100" s="83"/>
    </row>
    <row r="918101" spans="16:16" x14ac:dyDescent="0.3">
      <c r="P918101" s="83"/>
    </row>
    <row r="918102" spans="16:16" x14ac:dyDescent="0.3">
      <c r="P918102" s="83"/>
    </row>
    <row r="918103" spans="16:16" x14ac:dyDescent="0.3">
      <c r="P918103" s="83"/>
    </row>
    <row r="918104" spans="16:16" x14ac:dyDescent="0.3">
      <c r="P918104" s="83"/>
    </row>
    <row r="918105" spans="16:16" x14ac:dyDescent="0.3">
      <c r="P918105" s="83"/>
    </row>
    <row r="918106" spans="16:16" x14ac:dyDescent="0.3">
      <c r="P918106" s="83"/>
    </row>
    <row r="918107" spans="16:16" x14ac:dyDescent="0.3">
      <c r="P918107" s="83"/>
    </row>
    <row r="918108" spans="16:16" x14ac:dyDescent="0.3">
      <c r="P918108" s="83"/>
    </row>
    <row r="918109" spans="16:16" x14ac:dyDescent="0.3">
      <c r="P918109" s="83"/>
    </row>
    <row r="918110" spans="16:16" x14ac:dyDescent="0.3">
      <c r="P918110" s="83"/>
    </row>
    <row r="918111" spans="16:16" x14ac:dyDescent="0.3">
      <c r="P918111" s="83"/>
    </row>
    <row r="918112" spans="16:16" x14ac:dyDescent="0.3">
      <c r="P918112" s="83"/>
    </row>
    <row r="918113" spans="16:16" x14ac:dyDescent="0.3">
      <c r="P918113" s="83"/>
    </row>
    <row r="918114" spans="16:16" x14ac:dyDescent="0.3">
      <c r="P918114" s="83"/>
    </row>
    <row r="918115" spans="16:16" x14ac:dyDescent="0.3">
      <c r="P918115" s="83"/>
    </row>
    <row r="918116" spans="16:16" x14ac:dyDescent="0.3">
      <c r="P918116" s="83"/>
    </row>
    <row r="918117" spans="16:16" x14ac:dyDescent="0.3">
      <c r="P918117" s="83"/>
    </row>
    <row r="918118" spans="16:16" x14ac:dyDescent="0.3">
      <c r="P918118" s="83"/>
    </row>
    <row r="918119" spans="16:16" x14ac:dyDescent="0.3">
      <c r="P918119" s="83"/>
    </row>
    <row r="918120" spans="16:16" x14ac:dyDescent="0.3">
      <c r="P918120" s="83"/>
    </row>
    <row r="918121" spans="16:16" x14ac:dyDescent="0.3">
      <c r="P918121" s="83"/>
    </row>
    <row r="918122" spans="16:16" x14ac:dyDescent="0.3">
      <c r="P918122" s="83"/>
    </row>
    <row r="918123" spans="16:16" x14ac:dyDescent="0.3">
      <c r="P918123" s="83"/>
    </row>
    <row r="918124" spans="16:16" x14ac:dyDescent="0.3">
      <c r="P918124" s="83"/>
    </row>
    <row r="918125" spans="16:16" x14ac:dyDescent="0.3">
      <c r="P918125" s="83"/>
    </row>
    <row r="918126" spans="16:16" x14ac:dyDescent="0.3">
      <c r="P918126" s="83"/>
    </row>
    <row r="918127" spans="16:16" x14ac:dyDescent="0.3">
      <c r="P918127" s="83"/>
    </row>
    <row r="918128" spans="16:16" x14ac:dyDescent="0.3">
      <c r="P918128" s="83"/>
    </row>
    <row r="918129" spans="16:16" x14ac:dyDescent="0.3">
      <c r="P918129" s="83"/>
    </row>
    <row r="918130" spans="16:16" x14ac:dyDescent="0.3">
      <c r="P918130" s="83"/>
    </row>
    <row r="918131" spans="16:16" x14ac:dyDescent="0.3">
      <c r="P918131" s="83"/>
    </row>
    <row r="918132" spans="16:16" x14ac:dyDescent="0.3">
      <c r="P918132" s="83"/>
    </row>
    <row r="918133" spans="16:16" x14ac:dyDescent="0.3">
      <c r="P918133" s="83"/>
    </row>
    <row r="918134" spans="16:16" x14ac:dyDescent="0.3">
      <c r="P918134" s="83"/>
    </row>
    <row r="918135" spans="16:16" x14ac:dyDescent="0.3">
      <c r="P918135" s="83"/>
    </row>
    <row r="918136" spans="16:16" x14ac:dyDescent="0.3">
      <c r="P918136" s="83"/>
    </row>
    <row r="918137" spans="16:16" x14ac:dyDescent="0.3">
      <c r="P918137" s="83"/>
    </row>
    <row r="918138" spans="16:16" x14ac:dyDescent="0.3">
      <c r="P918138" s="83"/>
    </row>
    <row r="918139" spans="16:16" x14ac:dyDescent="0.3">
      <c r="P918139" s="83"/>
    </row>
    <row r="918140" spans="16:16" x14ac:dyDescent="0.3">
      <c r="P918140" s="83"/>
    </row>
    <row r="918141" spans="16:16" x14ac:dyDescent="0.3">
      <c r="P918141" s="83"/>
    </row>
    <row r="918142" spans="16:16" x14ac:dyDescent="0.3">
      <c r="P918142" s="83"/>
    </row>
    <row r="918143" spans="16:16" x14ac:dyDescent="0.3">
      <c r="P918143" s="83"/>
    </row>
    <row r="918144" spans="16:16" x14ac:dyDescent="0.3">
      <c r="P918144" s="83"/>
    </row>
    <row r="918145" spans="16:16" x14ac:dyDescent="0.3">
      <c r="P918145" s="83"/>
    </row>
    <row r="918146" spans="16:16" x14ac:dyDescent="0.3">
      <c r="P918146" s="83"/>
    </row>
    <row r="918147" spans="16:16" x14ac:dyDescent="0.3">
      <c r="P918147" s="83"/>
    </row>
    <row r="918148" spans="16:16" x14ac:dyDescent="0.3">
      <c r="P918148" s="83"/>
    </row>
    <row r="918149" spans="16:16" x14ac:dyDescent="0.3">
      <c r="P918149" s="83"/>
    </row>
    <row r="918150" spans="16:16" x14ac:dyDescent="0.3">
      <c r="P918150" s="83"/>
    </row>
    <row r="918151" spans="16:16" x14ac:dyDescent="0.3">
      <c r="P918151" s="83"/>
    </row>
    <row r="918152" spans="16:16" x14ac:dyDescent="0.3">
      <c r="P918152" s="83"/>
    </row>
    <row r="918153" spans="16:16" x14ac:dyDescent="0.3">
      <c r="P918153" s="83"/>
    </row>
    <row r="918154" spans="16:16" x14ac:dyDescent="0.3">
      <c r="P918154" s="83"/>
    </row>
    <row r="918155" spans="16:16" x14ac:dyDescent="0.3">
      <c r="P918155" s="83"/>
    </row>
    <row r="918156" spans="16:16" x14ac:dyDescent="0.3">
      <c r="P918156" s="83"/>
    </row>
    <row r="918157" spans="16:16" x14ac:dyDescent="0.3">
      <c r="P918157" s="83"/>
    </row>
    <row r="918158" spans="16:16" x14ac:dyDescent="0.3">
      <c r="P918158" s="83"/>
    </row>
    <row r="918159" spans="16:16" x14ac:dyDescent="0.3">
      <c r="P918159" s="83"/>
    </row>
    <row r="918160" spans="16:16" x14ac:dyDescent="0.3">
      <c r="P918160" s="83"/>
    </row>
    <row r="918161" spans="16:16" x14ac:dyDescent="0.3">
      <c r="P918161" s="83"/>
    </row>
    <row r="918162" spans="16:16" x14ac:dyDescent="0.3">
      <c r="P918162" s="83"/>
    </row>
    <row r="918163" spans="16:16" x14ac:dyDescent="0.3">
      <c r="P918163" s="83"/>
    </row>
    <row r="918164" spans="16:16" x14ac:dyDescent="0.3">
      <c r="P918164" s="83"/>
    </row>
    <row r="918165" spans="16:16" x14ac:dyDescent="0.3">
      <c r="P918165" s="83"/>
    </row>
    <row r="918166" spans="16:16" x14ac:dyDescent="0.3">
      <c r="P918166" s="83"/>
    </row>
    <row r="918167" spans="16:16" x14ac:dyDescent="0.3">
      <c r="P918167" s="83"/>
    </row>
    <row r="918168" spans="16:16" x14ac:dyDescent="0.3">
      <c r="P918168" s="83"/>
    </row>
    <row r="918169" spans="16:16" x14ac:dyDescent="0.3">
      <c r="P918169" s="83"/>
    </row>
    <row r="918170" spans="16:16" x14ac:dyDescent="0.3">
      <c r="P918170" s="83"/>
    </row>
    <row r="918171" spans="16:16" x14ac:dyDescent="0.3">
      <c r="P918171" s="83"/>
    </row>
    <row r="918172" spans="16:16" x14ac:dyDescent="0.3">
      <c r="P918172" s="83"/>
    </row>
    <row r="918173" spans="16:16" x14ac:dyDescent="0.3">
      <c r="P918173" s="83"/>
    </row>
    <row r="918174" spans="16:16" x14ac:dyDescent="0.3">
      <c r="P918174" s="83"/>
    </row>
    <row r="918175" spans="16:16" x14ac:dyDescent="0.3">
      <c r="P918175" s="83"/>
    </row>
    <row r="918176" spans="16:16" x14ac:dyDescent="0.3">
      <c r="P918176" s="83"/>
    </row>
    <row r="918177" spans="16:16" x14ac:dyDescent="0.3">
      <c r="P918177" s="83"/>
    </row>
    <row r="918178" spans="16:16" x14ac:dyDescent="0.3">
      <c r="P918178" s="83"/>
    </row>
    <row r="918179" spans="16:16" x14ac:dyDescent="0.3">
      <c r="P918179" s="83"/>
    </row>
    <row r="918180" spans="16:16" x14ac:dyDescent="0.3">
      <c r="P918180" s="83"/>
    </row>
    <row r="918181" spans="16:16" x14ac:dyDescent="0.3">
      <c r="P918181" s="83"/>
    </row>
    <row r="918182" spans="16:16" x14ac:dyDescent="0.3">
      <c r="P918182" s="83"/>
    </row>
    <row r="918183" spans="16:16" x14ac:dyDescent="0.3">
      <c r="P918183" s="83"/>
    </row>
    <row r="918184" spans="16:16" x14ac:dyDescent="0.3">
      <c r="P918184" s="83"/>
    </row>
    <row r="918185" spans="16:16" x14ac:dyDescent="0.3">
      <c r="P918185" s="83"/>
    </row>
    <row r="918186" spans="16:16" x14ac:dyDescent="0.3">
      <c r="P918186" s="83"/>
    </row>
    <row r="918187" spans="16:16" x14ac:dyDescent="0.3">
      <c r="P918187" s="83"/>
    </row>
    <row r="918188" spans="16:16" x14ac:dyDescent="0.3">
      <c r="P918188" s="83"/>
    </row>
    <row r="918189" spans="16:16" x14ac:dyDescent="0.3">
      <c r="P918189" s="83"/>
    </row>
    <row r="918190" spans="16:16" x14ac:dyDescent="0.3">
      <c r="P918190" s="83"/>
    </row>
    <row r="918191" spans="16:16" x14ac:dyDescent="0.3">
      <c r="P918191" s="83"/>
    </row>
    <row r="918192" spans="16:16" x14ac:dyDescent="0.3">
      <c r="P918192" s="83"/>
    </row>
    <row r="918193" spans="16:16" x14ac:dyDescent="0.3">
      <c r="P918193" s="83"/>
    </row>
    <row r="918194" spans="16:16" x14ac:dyDescent="0.3">
      <c r="P918194" s="83"/>
    </row>
    <row r="918195" spans="16:16" x14ac:dyDescent="0.3">
      <c r="P918195" s="83"/>
    </row>
    <row r="918196" spans="16:16" x14ac:dyDescent="0.3">
      <c r="P918196" s="83"/>
    </row>
    <row r="918197" spans="16:16" x14ac:dyDescent="0.3">
      <c r="P918197" s="83"/>
    </row>
    <row r="918198" spans="16:16" x14ac:dyDescent="0.3">
      <c r="P918198" s="83"/>
    </row>
    <row r="918199" spans="16:16" x14ac:dyDescent="0.3">
      <c r="P918199" s="83"/>
    </row>
    <row r="918200" spans="16:16" x14ac:dyDescent="0.3">
      <c r="P918200" s="83"/>
    </row>
    <row r="918201" spans="16:16" x14ac:dyDescent="0.3">
      <c r="P918201" s="83"/>
    </row>
    <row r="918202" spans="16:16" x14ac:dyDescent="0.3">
      <c r="P918202" s="83"/>
    </row>
    <row r="918203" spans="16:16" x14ac:dyDescent="0.3">
      <c r="P918203" s="83"/>
    </row>
    <row r="918204" spans="16:16" x14ac:dyDescent="0.3">
      <c r="P918204" s="83"/>
    </row>
    <row r="918205" spans="16:16" x14ac:dyDescent="0.3">
      <c r="P918205" s="83"/>
    </row>
    <row r="918206" spans="16:16" x14ac:dyDescent="0.3">
      <c r="P918206" s="83"/>
    </row>
    <row r="918207" spans="16:16" x14ac:dyDescent="0.3">
      <c r="P918207" s="83"/>
    </row>
    <row r="918208" spans="16:16" x14ac:dyDescent="0.3">
      <c r="P918208" s="83"/>
    </row>
    <row r="918209" spans="16:16" x14ac:dyDescent="0.3">
      <c r="P918209" s="83"/>
    </row>
    <row r="918210" spans="16:16" x14ac:dyDescent="0.3">
      <c r="P918210" s="83"/>
    </row>
    <row r="918211" spans="16:16" x14ac:dyDescent="0.3">
      <c r="P918211" s="83"/>
    </row>
    <row r="918212" spans="16:16" x14ac:dyDescent="0.3">
      <c r="P918212" s="83"/>
    </row>
    <row r="918213" spans="16:16" x14ac:dyDescent="0.3">
      <c r="P918213" s="83"/>
    </row>
    <row r="918214" spans="16:16" x14ac:dyDescent="0.3">
      <c r="P918214" s="83"/>
    </row>
    <row r="918215" spans="16:16" x14ac:dyDescent="0.3">
      <c r="P918215" s="83"/>
    </row>
    <row r="918216" spans="16:16" x14ac:dyDescent="0.3">
      <c r="P918216" s="83"/>
    </row>
    <row r="918217" spans="16:16" x14ac:dyDescent="0.3">
      <c r="P918217" s="83"/>
    </row>
    <row r="918218" spans="16:16" x14ac:dyDescent="0.3">
      <c r="P918218" s="83"/>
    </row>
    <row r="918219" spans="16:16" x14ac:dyDescent="0.3">
      <c r="P918219" s="83"/>
    </row>
    <row r="918220" spans="16:16" x14ac:dyDescent="0.3">
      <c r="P918220" s="83"/>
    </row>
    <row r="918221" spans="16:16" x14ac:dyDescent="0.3">
      <c r="P918221" s="83"/>
    </row>
    <row r="918222" spans="16:16" x14ac:dyDescent="0.3">
      <c r="P918222" s="83"/>
    </row>
    <row r="918223" spans="16:16" x14ac:dyDescent="0.3">
      <c r="P918223" s="83"/>
    </row>
    <row r="918224" spans="16:16" x14ac:dyDescent="0.3">
      <c r="P918224" s="83"/>
    </row>
    <row r="918225" spans="16:16" x14ac:dyDescent="0.3">
      <c r="P918225" s="83"/>
    </row>
    <row r="918226" spans="16:16" x14ac:dyDescent="0.3">
      <c r="P918226" s="83"/>
    </row>
    <row r="918227" spans="16:16" x14ac:dyDescent="0.3">
      <c r="P918227" s="83"/>
    </row>
    <row r="918228" spans="16:16" x14ac:dyDescent="0.3">
      <c r="P918228" s="83"/>
    </row>
    <row r="918229" spans="16:16" x14ac:dyDescent="0.3">
      <c r="P918229" s="83"/>
    </row>
    <row r="918230" spans="16:16" x14ac:dyDescent="0.3">
      <c r="P918230" s="83"/>
    </row>
    <row r="918231" spans="16:16" x14ac:dyDescent="0.3">
      <c r="P918231" s="83"/>
    </row>
    <row r="918232" spans="16:16" x14ac:dyDescent="0.3">
      <c r="P918232" s="83"/>
    </row>
    <row r="918233" spans="16:16" x14ac:dyDescent="0.3">
      <c r="P918233" s="83"/>
    </row>
    <row r="918234" spans="16:16" x14ac:dyDescent="0.3">
      <c r="P918234" s="83"/>
    </row>
    <row r="918235" spans="16:16" x14ac:dyDescent="0.3">
      <c r="P918235" s="83"/>
    </row>
    <row r="918236" spans="16:16" x14ac:dyDescent="0.3">
      <c r="P918236" s="83"/>
    </row>
    <row r="918237" spans="16:16" x14ac:dyDescent="0.3">
      <c r="P918237" s="83"/>
    </row>
    <row r="918238" spans="16:16" x14ac:dyDescent="0.3">
      <c r="P918238" s="83"/>
    </row>
    <row r="918239" spans="16:16" x14ac:dyDescent="0.3">
      <c r="P918239" s="83"/>
    </row>
    <row r="918240" spans="16:16" x14ac:dyDescent="0.3">
      <c r="P918240" s="83"/>
    </row>
    <row r="918241" spans="16:16" x14ac:dyDescent="0.3">
      <c r="P918241" s="83"/>
    </row>
    <row r="918242" spans="16:16" x14ac:dyDescent="0.3">
      <c r="P918242" s="83"/>
    </row>
    <row r="918243" spans="16:16" x14ac:dyDescent="0.3">
      <c r="P918243" s="83"/>
    </row>
    <row r="918244" spans="16:16" x14ac:dyDescent="0.3">
      <c r="P918244" s="83"/>
    </row>
    <row r="918245" spans="16:16" x14ac:dyDescent="0.3">
      <c r="P918245" s="83"/>
    </row>
    <row r="918246" spans="16:16" x14ac:dyDescent="0.3">
      <c r="P918246" s="83"/>
    </row>
    <row r="918247" spans="16:16" x14ac:dyDescent="0.3">
      <c r="P918247" s="83"/>
    </row>
    <row r="918248" spans="16:16" x14ac:dyDescent="0.3">
      <c r="P918248" s="83"/>
    </row>
    <row r="918249" spans="16:16" x14ac:dyDescent="0.3">
      <c r="P918249" s="83"/>
    </row>
    <row r="918250" spans="16:16" x14ac:dyDescent="0.3">
      <c r="P918250" s="83"/>
    </row>
    <row r="918251" spans="16:16" x14ac:dyDescent="0.3">
      <c r="P918251" s="83"/>
    </row>
    <row r="918252" spans="16:16" x14ac:dyDescent="0.3">
      <c r="P918252" s="83"/>
    </row>
    <row r="918253" spans="16:16" x14ac:dyDescent="0.3">
      <c r="P918253" s="83"/>
    </row>
    <row r="918254" spans="16:16" x14ac:dyDescent="0.3">
      <c r="P918254" s="83"/>
    </row>
    <row r="918255" spans="16:16" x14ac:dyDescent="0.3">
      <c r="P918255" s="83"/>
    </row>
    <row r="918256" spans="16:16" x14ac:dyDescent="0.3">
      <c r="P918256" s="83"/>
    </row>
    <row r="918257" spans="16:16" x14ac:dyDescent="0.3">
      <c r="P918257" s="83"/>
    </row>
    <row r="918258" spans="16:16" x14ac:dyDescent="0.3">
      <c r="P918258" s="83"/>
    </row>
    <row r="918259" spans="16:16" x14ac:dyDescent="0.3">
      <c r="P918259" s="83"/>
    </row>
    <row r="918260" spans="16:16" x14ac:dyDescent="0.3">
      <c r="P918260" s="83"/>
    </row>
    <row r="918261" spans="16:16" x14ac:dyDescent="0.3">
      <c r="P918261" s="83"/>
    </row>
    <row r="918262" spans="16:16" x14ac:dyDescent="0.3">
      <c r="P918262" s="83"/>
    </row>
    <row r="918263" spans="16:16" x14ac:dyDescent="0.3">
      <c r="P918263" s="83"/>
    </row>
    <row r="918264" spans="16:16" x14ac:dyDescent="0.3">
      <c r="P918264" s="83"/>
    </row>
    <row r="918265" spans="16:16" x14ac:dyDescent="0.3">
      <c r="P918265" s="83"/>
    </row>
    <row r="918266" spans="16:16" x14ac:dyDescent="0.3">
      <c r="P918266" s="83"/>
    </row>
    <row r="918267" spans="16:16" x14ac:dyDescent="0.3">
      <c r="P918267" s="83"/>
    </row>
    <row r="918268" spans="16:16" x14ac:dyDescent="0.3">
      <c r="P918268" s="83"/>
    </row>
    <row r="918269" spans="16:16" x14ac:dyDescent="0.3">
      <c r="P918269" s="83"/>
    </row>
    <row r="918270" spans="16:16" x14ac:dyDescent="0.3">
      <c r="P918270" s="83"/>
    </row>
    <row r="918271" spans="16:16" x14ac:dyDescent="0.3">
      <c r="P918271" s="83"/>
    </row>
    <row r="918272" spans="16:16" x14ac:dyDescent="0.3">
      <c r="P918272" s="83"/>
    </row>
    <row r="918273" spans="16:16" x14ac:dyDescent="0.3">
      <c r="P918273" s="83"/>
    </row>
    <row r="918274" spans="16:16" x14ac:dyDescent="0.3">
      <c r="P918274" s="83"/>
    </row>
    <row r="918275" spans="16:16" x14ac:dyDescent="0.3">
      <c r="P918275" s="83"/>
    </row>
    <row r="918276" spans="16:16" x14ac:dyDescent="0.3">
      <c r="P918276" s="83"/>
    </row>
    <row r="918277" spans="16:16" x14ac:dyDescent="0.3">
      <c r="P918277" s="83"/>
    </row>
    <row r="918278" spans="16:16" x14ac:dyDescent="0.3">
      <c r="P918278" s="83"/>
    </row>
    <row r="918279" spans="16:16" x14ac:dyDescent="0.3">
      <c r="P918279" s="83"/>
    </row>
    <row r="918280" spans="16:16" x14ac:dyDescent="0.3">
      <c r="P918280" s="83"/>
    </row>
    <row r="918281" spans="16:16" x14ac:dyDescent="0.3">
      <c r="P918281" s="83"/>
    </row>
    <row r="918282" spans="16:16" x14ac:dyDescent="0.3">
      <c r="P918282" s="83"/>
    </row>
    <row r="918283" spans="16:16" x14ac:dyDescent="0.3">
      <c r="P918283" s="83"/>
    </row>
    <row r="918284" spans="16:16" x14ac:dyDescent="0.3">
      <c r="P918284" s="83"/>
    </row>
    <row r="918285" spans="16:16" x14ac:dyDescent="0.3">
      <c r="P918285" s="83"/>
    </row>
    <row r="918286" spans="16:16" x14ac:dyDescent="0.3">
      <c r="P918286" s="83"/>
    </row>
    <row r="918287" spans="16:16" x14ac:dyDescent="0.3">
      <c r="P918287" s="83"/>
    </row>
    <row r="918288" spans="16:16" x14ac:dyDescent="0.3">
      <c r="P918288" s="83"/>
    </row>
    <row r="918289" spans="16:16" x14ac:dyDescent="0.3">
      <c r="P918289" s="83"/>
    </row>
    <row r="918290" spans="16:16" x14ac:dyDescent="0.3">
      <c r="P918290" s="83"/>
    </row>
    <row r="918291" spans="16:16" x14ac:dyDescent="0.3">
      <c r="P918291" s="83"/>
    </row>
    <row r="918292" spans="16:16" x14ac:dyDescent="0.3">
      <c r="P918292" s="83"/>
    </row>
    <row r="918293" spans="16:16" x14ac:dyDescent="0.3">
      <c r="P918293" s="83"/>
    </row>
    <row r="918294" spans="16:16" x14ac:dyDescent="0.3">
      <c r="P918294" s="83"/>
    </row>
    <row r="918295" spans="16:16" x14ac:dyDescent="0.3">
      <c r="P918295" s="83"/>
    </row>
    <row r="918296" spans="16:16" x14ac:dyDescent="0.3">
      <c r="P918296" s="83"/>
    </row>
    <row r="918297" spans="16:16" x14ac:dyDescent="0.3">
      <c r="P918297" s="83"/>
    </row>
    <row r="918298" spans="16:16" x14ac:dyDescent="0.3">
      <c r="P918298" s="83"/>
    </row>
    <row r="918299" spans="16:16" x14ac:dyDescent="0.3">
      <c r="P918299" s="83"/>
    </row>
    <row r="918300" spans="16:16" x14ac:dyDescent="0.3">
      <c r="P918300" s="83"/>
    </row>
    <row r="918301" spans="16:16" x14ac:dyDescent="0.3">
      <c r="P918301" s="83"/>
    </row>
    <row r="918302" spans="16:16" x14ac:dyDescent="0.3">
      <c r="P918302" s="83"/>
    </row>
    <row r="918303" spans="16:16" x14ac:dyDescent="0.3">
      <c r="P918303" s="83"/>
    </row>
    <row r="918304" spans="16:16" x14ac:dyDescent="0.3">
      <c r="P918304" s="83"/>
    </row>
    <row r="918305" spans="16:16" x14ac:dyDescent="0.3">
      <c r="P918305" s="83"/>
    </row>
    <row r="918306" spans="16:16" x14ac:dyDescent="0.3">
      <c r="P918306" s="83"/>
    </row>
    <row r="918307" spans="16:16" x14ac:dyDescent="0.3">
      <c r="P918307" s="83"/>
    </row>
    <row r="918308" spans="16:16" x14ac:dyDescent="0.3">
      <c r="P918308" s="83"/>
    </row>
    <row r="918309" spans="16:16" x14ac:dyDescent="0.3">
      <c r="P918309" s="83"/>
    </row>
    <row r="918310" spans="16:16" x14ac:dyDescent="0.3">
      <c r="P918310" s="83"/>
    </row>
    <row r="918311" spans="16:16" x14ac:dyDescent="0.3">
      <c r="P918311" s="83"/>
    </row>
    <row r="918312" spans="16:16" x14ac:dyDescent="0.3">
      <c r="P918312" s="83"/>
    </row>
    <row r="918313" spans="16:16" x14ac:dyDescent="0.3">
      <c r="P918313" s="83"/>
    </row>
    <row r="918314" spans="16:16" x14ac:dyDescent="0.3">
      <c r="P918314" s="83"/>
    </row>
    <row r="918315" spans="16:16" x14ac:dyDescent="0.3">
      <c r="P918315" s="83"/>
    </row>
    <row r="918316" spans="16:16" x14ac:dyDescent="0.3">
      <c r="P918316" s="83"/>
    </row>
    <row r="918317" spans="16:16" x14ac:dyDescent="0.3">
      <c r="P918317" s="83"/>
    </row>
    <row r="918318" spans="16:16" x14ac:dyDescent="0.3">
      <c r="P918318" s="83"/>
    </row>
    <row r="918319" spans="16:16" x14ac:dyDescent="0.3">
      <c r="P918319" s="83"/>
    </row>
    <row r="918320" spans="16:16" x14ac:dyDescent="0.3">
      <c r="P918320" s="83"/>
    </row>
    <row r="918321" spans="16:16" x14ac:dyDescent="0.3">
      <c r="P918321" s="83"/>
    </row>
    <row r="918322" spans="16:16" x14ac:dyDescent="0.3">
      <c r="P918322" s="83"/>
    </row>
    <row r="918323" spans="16:16" x14ac:dyDescent="0.3">
      <c r="P918323" s="83"/>
    </row>
    <row r="918324" spans="16:16" x14ac:dyDescent="0.3">
      <c r="P918324" s="83"/>
    </row>
    <row r="918325" spans="16:16" x14ac:dyDescent="0.3">
      <c r="P918325" s="83"/>
    </row>
    <row r="918326" spans="16:16" x14ac:dyDescent="0.3">
      <c r="P918326" s="83"/>
    </row>
    <row r="918327" spans="16:16" x14ac:dyDescent="0.3">
      <c r="P918327" s="83"/>
    </row>
    <row r="918328" spans="16:16" x14ac:dyDescent="0.3">
      <c r="P918328" s="83"/>
    </row>
    <row r="918329" spans="16:16" x14ac:dyDescent="0.3">
      <c r="P918329" s="83"/>
    </row>
    <row r="918330" spans="16:16" x14ac:dyDescent="0.3">
      <c r="P918330" s="83"/>
    </row>
    <row r="918331" spans="16:16" x14ac:dyDescent="0.3">
      <c r="P918331" s="83"/>
    </row>
    <row r="918332" spans="16:16" x14ac:dyDescent="0.3">
      <c r="P918332" s="83"/>
    </row>
    <row r="918333" spans="16:16" x14ac:dyDescent="0.3">
      <c r="P918333" s="83"/>
    </row>
    <row r="918334" spans="16:16" x14ac:dyDescent="0.3">
      <c r="P918334" s="83"/>
    </row>
    <row r="918335" spans="16:16" x14ac:dyDescent="0.3">
      <c r="P918335" s="83"/>
    </row>
    <row r="918336" spans="16:16" x14ac:dyDescent="0.3">
      <c r="P918336" s="83"/>
    </row>
    <row r="918337" spans="16:16" x14ac:dyDescent="0.3">
      <c r="P918337" s="83"/>
    </row>
    <row r="918338" spans="16:16" x14ac:dyDescent="0.3">
      <c r="P918338" s="83"/>
    </row>
    <row r="918339" spans="16:16" x14ac:dyDescent="0.3">
      <c r="P918339" s="83"/>
    </row>
    <row r="918340" spans="16:16" x14ac:dyDescent="0.3">
      <c r="P918340" s="83"/>
    </row>
    <row r="918341" spans="16:16" x14ac:dyDescent="0.3">
      <c r="P918341" s="83"/>
    </row>
    <row r="918342" spans="16:16" x14ac:dyDescent="0.3">
      <c r="P918342" s="83"/>
    </row>
    <row r="918343" spans="16:16" x14ac:dyDescent="0.3">
      <c r="P918343" s="83"/>
    </row>
    <row r="918344" spans="16:16" x14ac:dyDescent="0.3">
      <c r="P918344" s="83"/>
    </row>
    <row r="918345" spans="16:16" x14ac:dyDescent="0.3">
      <c r="P918345" s="83"/>
    </row>
    <row r="918346" spans="16:16" x14ac:dyDescent="0.3">
      <c r="P918346" s="83"/>
    </row>
    <row r="918347" spans="16:16" x14ac:dyDescent="0.3">
      <c r="P918347" s="83"/>
    </row>
    <row r="918348" spans="16:16" x14ac:dyDescent="0.3">
      <c r="P918348" s="83"/>
    </row>
    <row r="918349" spans="16:16" x14ac:dyDescent="0.3">
      <c r="P918349" s="83"/>
    </row>
    <row r="918350" spans="16:16" x14ac:dyDescent="0.3">
      <c r="P918350" s="83"/>
    </row>
    <row r="918351" spans="16:16" x14ac:dyDescent="0.3">
      <c r="P918351" s="83"/>
    </row>
    <row r="918352" spans="16:16" x14ac:dyDescent="0.3">
      <c r="P918352" s="83"/>
    </row>
    <row r="918353" spans="16:16" x14ac:dyDescent="0.3">
      <c r="P918353" s="83"/>
    </row>
    <row r="918354" spans="16:16" x14ac:dyDescent="0.3">
      <c r="P918354" s="83"/>
    </row>
    <row r="918355" spans="16:16" x14ac:dyDescent="0.3">
      <c r="P918355" s="83"/>
    </row>
    <row r="918356" spans="16:16" x14ac:dyDescent="0.3">
      <c r="P918356" s="83"/>
    </row>
    <row r="918357" spans="16:16" x14ac:dyDescent="0.3">
      <c r="P918357" s="83"/>
    </row>
    <row r="918358" spans="16:16" x14ac:dyDescent="0.3">
      <c r="P918358" s="83"/>
    </row>
    <row r="918359" spans="16:16" x14ac:dyDescent="0.3">
      <c r="P918359" s="83"/>
    </row>
    <row r="918360" spans="16:16" x14ac:dyDescent="0.3">
      <c r="P918360" s="83"/>
    </row>
    <row r="918361" spans="16:16" x14ac:dyDescent="0.3">
      <c r="P918361" s="83"/>
    </row>
    <row r="918362" spans="16:16" x14ac:dyDescent="0.3">
      <c r="P918362" s="83"/>
    </row>
    <row r="918363" spans="16:16" x14ac:dyDescent="0.3">
      <c r="P918363" s="83"/>
    </row>
    <row r="918364" spans="16:16" x14ac:dyDescent="0.3">
      <c r="P918364" s="83"/>
    </row>
    <row r="918365" spans="16:16" x14ac:dyDescent="0.3">
      <c r="P918365" s="83"/>
    </row>
    <row r="918366" spans="16:16" x14ac:dyDescent="0.3">
      <c r="P918366" s="83"/>
    </row>
    <row r="918367" spans="16:16" x14ac:dyDescent="0.3">
      <c r="P918367" s="83"/>
    </row>
    <row r="918368" spans="16:16" x14ac:dyDescent="0.3">
      <c r="P918368" s="83"/>
    </row>
    <row r="918369" spans="16:16" x14ac:dyDescent="0.3">
      <c r="P918369" s="83"/>
    </row>
    <row r="918370" spans="16:16" x14ac:dyDescent="0.3">
      <c r="P918370" s="83"/>
    </row>
    <row r="918371" spans="16:16" x14ac:dyDescent="0.3">
      <c r="P918371" s="83"/>
    </row>
    <row r="918372" spans="16:16" x14ac:dyDescent="0.3">
      <c r="P918372" s="83"/>
    </row>
    <row r="918373" spans="16:16" x14ac:dyDescent="0.3">
      <c r="P918373" s="83"/>
    </row>
    <row r="918374" spans="16:16" x14ac:dyDescent="0.3">
      <c r="P918374" s="83"/>
    </row>
    <row r="918375" spans="16:16" x14ac:dyDescent="0.3">
      <c r="P918375" s="83"/>
    </row>
    <row r="918376" spans="16:16" x14ac:dyDescent="0.3">
      <c r="P918376" s="83"/>
    </row>
    <row r="918377" spans="16:16" x14ac:dyDescent="0.3">
      <c r="P918377" s="83"/>
    </row>
    <row r="918378" spans="16:16" x14ac:dyDescent="0.3">
      <c r="P918378" s="83"/>
    </row>
    <row r="918379" spans="16:16" x14ac:dyDescent="0.3">
      <c r="P918379" s="83"/>
    </row>
    <row r="918380" spans="16:16" x14ac:dyDescent="0.3">
      <c r="P918380" s="83"/>
    </row>
    <row r="918381" spans="16:16" x14ac:dyDescent="0.3">
      <c r="P918381" s="83"/>
    </row>
    <row r="918382" spans="16:16" x14ac:dyDescent="0.3">
      <c r="P918382" s="83"/>
    </row>
    <row r="918383" spans="16:16" x14ac:dyDescent="0.3">
      <c r="P918383" s="83"/>
    </row>
    <row r="918384" spans="16:16" x14ac:dyDescent="0.3">
      <c r="P918384" s="83"/>
    </row>
    <row r="918385" spans="16:16" x14ac:dyDescent="0.3">
      <c r="P918385" s="83"/>
    </row>
    <row r="918386" spans="16:16" x14ac:dyDescent="0.3">
      <c r="P918386" s="83"/>
    </row>
    <row r="918387" spans="16:16" x14ac:dyDescent="0.3">
      <c r="P918387" s="83"/>
    </row>
    <row r="918388" spans="16:16" x14ac:dyDescent="0.3">
      <c r="P918388" s="83"/>
    </row>
    <row r="918389" spans="16:16" x14ac:dyDescent="0.3">
      <c r="P918389" s="83"/>
    </row>
    <row r="918390" spans="16:16" x14ac:dyDescent="0.3">
      <c r="P918390" s="83"/>
    </row>
    <row r="918391" spans="16:16" x14ac:dyDescent="0.3">
      <c r="P918391" s="83"/>
    </row>
    <row r="918392" spans="16:16" x14ac:dyDescent="0.3">
      <c r="P918392" s="83"/>
    </row>
    <row r="918393" spans="16:16" x14ac:dyDescent="0.3">
      <c r="P918393" s="83"/>
    </row>
    <row r="918394" spans="16:16" x14ac:dyDescent="0.3">
      <c r="P918394" s="83"/>
    </row>
    <row r="918395" spans="16:16" x14ac:dyDescent="0.3">
      <c r="P918395" s="83"/>
    </row>
    <row r="918396" spans="16:16" x14ac:dyDescent="0.3">
      <c r="P918396" s="83"/>
    </row>
    <row r="918397" spans="16:16" x14ac:dyDescent="0.3">
      <c r="P918397" s="83"/>
    </row>
    <row r="918398" spans="16:16" x14ac:dyDescent="0.3">
      <c r="P918398" s="83"/>
    </row>
    <row r="918399" spans="16:16" x14ac:dyDescent="0.3">
      <c r="P918399" s="83"/>
    </row>
    <row r="918400" spans="16:16" x14ac:dyDescent="0.3">
      <c r="P918400" s="83"/>
    </row>
    <row r="918401" spans="16:16" x14ac:dyDescent="0.3">
      <c r="P918401" s="83"/>
    </row>
    <row r="918402" spans="16:16" x14ac:dyDescent="0.3">
      <c r="P918402" s="83"/>
    </row>
    <row r="918403" spans="16:16" x14ac:dyDescent="0.3">
      <c r="P918403" s="83"/>
    </row>
    <row r="918404" spans="16:16" x14ac:dyDescent="0.3">
      <c r="P918404" s="83"/>
    </row>
    <row r="918405" spans="16:16" x14ac:dyDescent="0.3">
      <c r="P918405" s="83"/>
    </row>
    <row r="918406" spans="16:16" x14ac:dyDescent="0.3">
      <c r="P918406" s="83"/>
    </row>
    <row r="918407" spans="16:16" x14ac:dyDescent="0.3">
      <c r="P918407" s="83"/>
    </row>
    <row r="918408" spans="16:16" x14ac:dyDescent="0.3">
      <c r="P918408" s="83"/>
    </row>
    <row r="918409" spans="16:16" x14ac:dyDescent="0.3">
      <c r="P918409" s="83"/>
    </row>
    <row r="918410" spans="16:16" x14ac:dyDescent="0.3">
      <c r="P918410" s="83"/>
    </row>
    <row r="918411" spans="16:16" x14ac:dyDescent="0.3">
      <c r="P918411" s="83"/>
    </row>
    <row r="918412" spans="16:16" x14ac:dyDescent="0.3">
      <c r="P918412" s="83"/>
    </row>
    <row r="918413" spans="16:16" x14ac:dyDescent="0.3">
      <c r="P918413" s="83"/>
    </row>
    <row r="918414" spans="16:16" x14ac:dyDescent="0.3">
      <c r="P918414" s="83"/>
    </row>
    <row r="918415" spans="16:16" x14ac:dyDescent="0.3">
      <c r="P918415" s="83"/>
    </row>
    <row r="918416" spans="16:16" x14ac:dyDescent="0.3">
      <c r="P918416" s="83"/>
    </row>
    <row r="918417" spans="16:16" x14ac:dyDescent="0.3">
      <c r="P918417" s="83"/>
    </row>
    <row r="918418" spans="16:16" x14ac:dyDescent="0.3">
      <c r="P918418" s="83"/>
    </row>
    <row r="918419" spans="16:16" x14ac:dyDescent="0.3">
      <c r="P918419" s="83"/>
    </row>
    <row r="918420" spans="16:16" x14ac:dyDescent="0.3">
      <c r="P918420" s="83"/>
    </row>
    <row r="918421" spans="16:16" x14ac:dyDescent="0.3">
      <c r="P918421" s="83"/>
    </row>
    <row r="918422" spans="16:16" x14ac:dyDescent="0.3">
      <c r="P918422" s="83"/>
    </row>
    <row r="918423" spans="16:16" x14ac:dyDescent="0.3">
      <c r="P918423" s="83"/>
    </row>
    <row r="918424" spans="16:16" x14ac:dyDescent="0.3">
      <c r="P918424" s="83"/>
    </row>
    <row r="918425" spans="16:16" x14ac:dyDescent="0.3">
      <c r="P918425" s="83"/>
    </row>
    <row r="918426" spans="16:16" x14ac:dyDescent="0.3">
      <c r="P918426" s="83"/>
    </row>
    <row r="918427" spans="16:16" x14ac:dyDescent="0.3">
      <c r="P918427" s="83"/>
    </row>
    <row r="918428" spans="16:16" x14ac:dyDescent="0.3">
      <c r="P918428" s="83"/>
    </row>
    <row r="918429" spans="16:16" x14ac:dyDescent="0.3">
      <c r="P918429" s="83"/>
    </row>
    <row r="918430" spans="16:16" x14ac:dyDescent="0.3">
      <c r="P918430" s="83"/>
    </row>
    <row r="918431" spans="16:16" x14ac:dyDescent="0.3">
      <c r="P918431" s="83"/>
    </row>
    <row r="918432" spans="16:16" x14ac:dyDescent="0.3">
      <c r="P918432" s="83"/>
    </row>
    <row r="918433" spans="16:16" x14ac:dyDescent="0.3">
      <c r="P918433" s="83"/>
    </row>
    <row r="918434" spans="16:16" x14ac:dyDescent="0.3">
      <c r="P918434" s="83"/>
    </row>
    <row r="918435" spans="16:16" x14ac:dyDescent="0.3">
      <c r="P918435" s="83"/>
    </row>
    <row r="918436" spans="16:16" x14ac:dyDescent="0.3">
      <c r="P918436" s="83"/>
    </row>
    <row r="918437" spans="16:16" x14ac:dyDescent="0.3">
      <c r="P918437" s="83"/>
    </row>
    <row r="918438" spans="16:16" x14ac:dyDescent="0.3">
      <c r="P918438" s="83"/>
    </row>
    <row r="918439" spans="16:16" x14ac:dyDescent="0.3">
      <c r="P918439" s="83"/>
    </row>
    <row r="918440" spans="16:16" x14ac:dyDescent="0.3">
      <c r="P918440" s="83"/>
    </row>
    <row r="918441" spans="16:16" x14ac:dyDescent="0.3">
      <c r="P918441" s="83"/>
    </row>
    <row r="918442" spans="16:16" x14ac:dyDescent="0.3">
      <c r="P918442" s="83"/>
    </row>
    <row r="918443" spans="16:16" x14ac:dyDescent="0.3">
      <c r="P918443" s="83"/>
    </row>
    <row r="918444" spans="16:16" x14ac:dyDescent="0.3">
      <c r="P918444" s="83"/>
    </row>
    <row r="918445" spans="16:16" x14ac:dyDescent="0.3">
      <c r="P918445" s="83"/>
    </row>
    <row r="918446" spans="16:16" x14ac:dyDescent="0.3">
      <c r="P918446" s="83"/>
    </row>
    <row r="918447" spans="16:16" x14ac:dyDescent="0.3">
      <c r="P918447" s="83"/>
    </row>
    <row r="918448" spans="16:16" x14ac:dyDescent="0.3">
      <c r="P918448" s="83"/>
    </row>
    <row r="918449" spans="16:16" x14ac:dyDescent="0.3">
      <c r="P918449" s="83"/>
    </row>
    <row r="918450" spans="16:16" x14ac:dyDescent="0.3">
      <c r="P918450" s="83"/>
    </row>
    <row r="918451" spans="16:16" x14ac:dyDescent="0.3">
      <c r="P918451" s="83"/>
    </row>
    <row r="918452" spans="16:16" x14ac:dyDescent="0.3">
      <c r="P918452" s="83"/>
    </row>
    <row r="918453" spans="16:16" x14ac:dyDescent="0.3">
      <c r="P918453" s="83"/>
    </row>
    <row r="918454" spans="16:16" x14ac:dyDescent="0.3">
      <c r="P918454" s="83"/>
    </row>
    <row r="918455" spans="16:16" x14ac:dyDescent="0.3">
      <c r="P918455" s="83"/>
    </row>
    <row r="918456" spans="16:16" x14ac:dyDescent="0.3">
      <c r="P918456" s="83"/>
    </row>
    <row r="918457" spans="16:16" x14ac:dyDescent="0.3">
      <c r="P918457" s="83"/>
    </row>
    <row r="918458" spans="16:16" x14ac:dyDescent="0.3">
      <c r="P918458" s="83"/>
    </row>
    <row r="918459" spans="16:16" x14ac:dyDescent="0.3">
      <c r="P918459" s="83"/>
    </row>
    <row r="918460" spans="16:16" x14ac:dyDescent="0.3">
      <c r="P918460" s="83"/>
    </row>
    <row r="918461" spans="16:16" x14ac:dyDescent="0.3">
      <c r="P918461" s="83"/>
    </row>
    <row r="918462" spans="16:16" x14ac:dyDescent="0.3">
      <c r="P918462" s="83"/>
    </row>
    <row r="918463" spans="16:16" x14ac:dyDescent="0.3">
      <c r="P918463" s="83"/>
    </row>
    <row r="918464" spans="16:16" x14ac:dyDescent="0.3">
      <c r="P918464" s="83"/>
    </row>
    <row r="918465" spans="16:16" x14ac:dyDescent="0.3">
      <c r="P918465" s="83"/>
    </row>
    <row r="918466" spans="16:16" x14ac:dyDescent="0.3">
      <c r="P918466" s="83"/>
    </row>
    <row r="918467" spans="16:16" x14ac:dyDescent="0.3">
      <c r="P918467" s="83"/>
    </row>
    <row r="918468" spans="16:16" x14ac:dyDescent="0.3">
      <c r="P918468" s="83"/>
    </row>
    <row r="918469" spans="16:16" x14ac:dyDescent="0.3">
      <c r="P918469" s="83"/>
    </row>
    <row r="918470" spans="16:16" x14ac:dyDescent="0.3">
      <c r="P918470" s="83"/>
    </row>
    <row r="918471" spans="16:16" x14ac:dyDescent="0.3">
      <c r="P918471" s="83"/>
    </row>
    <row r="918472" spans="16:16" x14ac:dyDescent="0.3">
      <c r="P918472" s="83"/>
    </row>
    <row r="918473" spans="16:16" x14ac:dyDescent="0.3">
      <c r="P918473" s="83"/>
    </row>
    <row r="918474" spans="16:16" x14ac:dyDescent="0.3">
      <c r="P918474" s="83"/>
    </row>
    <row r="918475" spans="16:16" x14ac:dyDescent="0.3">
      <c r="P918475" s="83"/>
    </row>
    <row r="918476" spans="16:16" x14ac:dyDescent="0.3">
      <c r="P918476" s="83"/>
    </row>
    <row r="918477" spans="16:16" x14ac:dyDescent="0.3">
      <c r="P918477" s="83"/>
    </row>
    <row r="918478" spans="16:16" x14ac:dyDescent="0.3">
      <c r="P918478" s="83"/>
    </row>
    <row r="918479" spans="16:16" x14ac:dyDescent="0.3">
      <c r="P918479" s="83"/>
    </row>
    <row r="918480" spans="16:16" x14ac:dyDescent="0.3">
      <c r="P918480" s="83"/>
    </row>
    <row r="918481" spans="16:16" x14ac:dyDescent="0.3">
      <c r="P918481" s="83"/>
    </row>
    <row r="918482" spans="16:16" x14ac:dyDescent="0.3">
      <c r="P918482" s="83"/>
    </row>
    <row r="918483" spans="16:16" x14ac:dyDescent="0.3">
      <c r="P918483" s="83"/>
    </row>
    <row r="918484" spans="16:16" x14ac:dyDescent="0.3">
      <c r="P918484" s="83"/>
    </row>
    <row r="918485" spans="16:16" x14ac:dyDescent="0.3">
      <c r="P918485" s="83"/>
    </row>
    <row r="918486" spans="16:16" x14ac:dyDescent="0.3">
      <c r="P918486" s="83"/>
    </row>
    <row r="918487" spans="16:16" x14ac:dyDescent="0.3">
      <c r="P918487" s="83"/>
    </row>
    <row r="918488" spans="16:16" x14ac:dyDescent="0.3">
      <c r="P918488" s="83"/>
    </row>
    <row r="918489" spans="16:16" x14ac:dyDescent="0.3">
      <c r="P918489" s="83"/>
    </row>
    <row r="918490" spans="16:16" x14ac:dyDescent="0.3">
      <c r="P918490" s="83"/>
    </row>
    <row r="918491" spans="16:16" x14ac:dyDescent="0.3">
      <c r="P918491" s="83"/>
    </row>
    <row r="918492" spans="16:16" x14ac:dyDescent="0.3">
      <c r="P918492" s="83"/>
    </row>
    <row r="918493" spans="16:16" x14ac:dyDescent="0.3">
      <c r="P918493" s="83"/>
    </row>
    <row r="918494" spans="16:16" x14ac:dyDescent="0.3">
      <c r="P918494" s="83"/>
    </row>
    <row r="918495" spans="16:16" x14ac:dyDescent="0.3">
      <c r="P918495" s="83"/>
    </row>
    <row r="918496" spans="16:16" x14ac:dyDescent="0.3">
      <c r="P918496" s="83"/>
    </row>
    <row r="918497" spans="16:16" x14ac:dyDescent="0.3">
      <c r="P918497" s="83"/>
    </row>
    <row r="918498" spans="16:16" x14ac:dyDescent="0.3">
      <c r="P918498" s="83"/>
    </row>
    <row r="918499" spans="16:16" x14ac:dyDescent="0.3">
      <c r="P918499" s="83"/>
    </row>
    <row r="918500" spans="16:16" x14ac:dyDescent="0.3">
      <c r="P918500" s="83"/>
    </row>
    <row r="918501" spans="16:16" x14ac:dyDescent="0.3">
      <c r="P918501" s="83"/>
    </row>
    <row r="918502" spans="16:16" x14ac:dyDescent="0.3">
      <c r="P918502" s="83"/>
    </row>
    <row r="918503" spans="16:16" x14ac:dyDescent="0.3">
      <c r="P918503" s="83"/>
    </row>
    <row r="918504" spans="16:16" x14ac:dyDescent="0.3">
      <c r="P918504" s="83"/>
    </row>
    <row r="918505" spans="16:16" x14ac:dyDescent="0.3">
      <c r="P918505" s="83"/>
    </row>
    <row r="918506" spans="16:16" x14ac:dyDescent="0.3">
      <c r="P918506" s="83"/>
    </row>
    <row r="918507" spans="16:16" x14ac:dyDescent="0.3">
      <c r="P918507" s="83"/>
    </row>
    <row r="918508" spans="16:16" x14ac:dyDescent="0.3">
      <c r="P918508" s="83"/>
    </row>
    <row r="918509" spans="16:16" x14ac:dyDescent="0.3">
      <c r="P918509" s="83"/>
    </row>
    <row r="918510" spans="16:16" x14ac:dyDescent="0.3">
      <c r="P918510" s="83"/>
    </row>
    <row r="918511" spans="16:16" x14ac:dyDescent="0.3">
      <c r="P918511" s="83"/>
    </row>
    <row r="918512" spans="16:16" x14ac:dyDescent="0.3">
      <c r="P918512" s="83"/>
    </row>
    <row r="918513" spans="16:16" x14ac:dyDescent="0.3">
      <c r="P918513" s="83"/>
    </row>
    <row r="918514" spans="16:16" x14ac:dyDescent="0.3">
      <c r="P918514" s="83"/>
    </row>
    <row r="918515" spans="16:16" x14ac:dyDescent="0.3">
      <c r="P918515" s="83"/>
    </row>
    <row r="918516" spans="16:16" x14ac:dyDescent="0.3">
      <c r="P918516" s="83"/>
    </row>
    <row r="918517" spans="16:16" x14ac:dyDescent="0.3">
      <c r="P918517" s="83"/>
    </row>
    <row r="918518" spans="16:16" x14ac:dyDescent="0.3">
      <c r="P918518" s="83"/>
    </row>
    <row r="918519" spans="16:16" x14ac:dyDescent="0.3">
      <c r="P918519" s="83"/>
    </row>
    <row r="918520" spans="16:16" x14ac:dyDescent="0.3">
      <c r="P918520" s="83"/>
    </row>
    <row r="918521" spans="16:16" x14ac:dyDescent="0.3">
      <c r="P918521" s="83"/>
    </row>
    <row r="918522" spans="16:16" x14ac:dyDescent="0.3">
      <c r="P918522" s="83"/>
    </row>
    <row r="918523" spans="16:16" x14ac:dyDescent="0.3">
      <c r="P918523" s="83"/>
    </row>
    <row r="918524" spans="16:16" x14ac:dyDescent="0.3">
      <c r="P918524" s="83"/>
    </row>
    <row r="918525" spans="16:16" x14ac:dyDescent="0.3">
      <c r="P918525" s="83"/>
    </row>
    <row r="918526" spans="16:16" x14ac:dyDescent="0.3">
      <c r="P918526" s="83"/>
    </row>
    <row r="918527" spans="16:16" x14ac:dyDescent="0.3">
      <c r="P918527" s="83"/>
    </row>
    <row r="918528" spans="16:16" x14ac:dyDescent="0.3">
      <c r="P918528" s="83"/>
    </row>
    <row r="918529" spans="16:16" x14ac:dyDescent="0.3">
      <c r="P918529" s="83"/>
    </row>
    <row r="918530" spans="16:16" x14ac:dyDescent="0.3">
      <c r="P918530" s="83"/>
    </row>
    <row r="918531" spans="16:16" x14ac:dyDescent="0.3">
      <c r="P918531" s="83"/>
    </row>
    <row r="918532" spans="16:16" x14ac:dyDescent="0.3">
      <c r="P918532" s="83"/>
    </row>
    <row r="918533" spans="16:16" x14ac:dyDescent="0.3">
      <c r="P918533" s="83"/>
    </row>
    <row r="918534" spans="16:16" x14ac:dyDescent="0.3">
      <c r="P918534" s="83"/>
    </row>
    <row r="918535" spans="16:16" x14ac:dyDescent="0.3">
      <c r="P918535" s="83"/>
    </row>
    <row r="918536" spans="16:16" x14ac:dyDescent="0.3">
      <c r="P918536" s="83"/>
    </row>
    <row r="918537" spans="16:16" x14ac:dyDescent="0.3">
      <c r="P918537" s="83"/>
    </row>
    <row r="918538" spans="16:16" x14ac:dyDescent="0.3">
      <c r="P918538" s="83"/>
    </row>
    <row r="918539" spans="16:16" x14ac:dyDescent="0.3">
      <c r="P918539" s="83"/>
    </row>
    <row r="918540" spans="16:16" x14ac:dyDescent="0.3">
      <c r="P918540" s="83"/>
    </row>
    <row r="918541" spans="16:16" x14ac:dyDescent="0.3">
      <c r="P918541" s="83"/>
    </row>
    <row r="918542" spans="16:16" x14ac:dyDescent="0.3">
      <c r="P918542" s="83"/>
    </row>
    <row r="918543" spans="16:16" x14ac:dyDescent="0.3">
      <c r="P918543" s="83"/>
    </row>
    <row r="918544" spans="16:16" x14ac:dyDescent="0.3">
      <c r="P918544" s="83"/>
    </row>
    <row r="918545" spans="16:16" x14ac:dyDescent="0.3">
      <c r="P918545" s="83"/>
    </row>
    <row r="918546" spans="16:16" x14ac:dyDescent="0.3">
      <c r="P918546" s="83"/>
    </row>
    <row r="918547" spans="16:16" x14ac:dyDescent="0.3">
      <c r="P918547" s="83"/>
    </row>
    <row r="918548" spans="16:16" x14ac:dyDescent="0.3">
      <c r="P918548" s="83"/>
    </row>
    <row r="918549" spans="16:16" x14ac:dyDescent="0.3">
      <c r="P918549" s="83"/>
    </row>
    <row r="918550" spans="16:16" x14ac:dyDescent="0.3">
      <c r="P918550" s="83"/>
    </row>
    <row r="918551" spans="16:16" x14ac:dyDescent="0.3">
      <c r="P918551" s="83"/>
    </row>
    <row r="918552" spans="16:16" x14ac:dyDescent="0.3">
      <c r="P918552" s="83"/>
    </row>
    <row r="918553" spans="16:16" x14ac:dyDescent="0.3">
      <c r="P918553" s="83"/>
    </row>
    <row r="918554" spans="16:16" x14ac:dyDescent="0.3">
      <c r="P918554" s="83"/>
    </row>
    <row r="918555" spans="16:16" x14ac:dyDescent="0.3">
      <c r="P918555" s="83"/>
    </row>
    <row r="918556" spans="16:16" x14ac:dyDescent="0.3">
      <c r="P918556" s="83"/>
    </row>
    <row r="918557" spans="16:16" x14ac:dyDescent="0.3">
      <c r="P918557" s="83"/>
    </row>
    <row r="918558" spans="16:16" x14ac:dyDescent="0.3">
      <c r="P918558" s="83"/>
    </row>
    <row r="918559" spans="16:16" x14ac:dyDescent="0.3">
      <c r="P918559" s="83"/>
    </row>
    <row r="918560" spans="16:16" x14ac:dyDescent="0.3">
      <c r="P918560" s="83"/>
    </row>
    <row r="918561" spans="16:16" x14ac:dyDescent="0.3">
      <c r="P918561" s="83"/>
    </row>
    <row r="918562" spans="16:16" x14ac:dyDescent="0.3">
      <c r="P918562" s="83"/>
    </row>
    <row r="918563" spans="16:16" x14ac:dyDescent="0.3">
      <c r="P918563" s="83"/>
    </row>
    <row r="918564" spans="16:16" x14ac:dyDescent="0.3">
      <c r="P918564" s="83"/>
    </row>
    <row r="918565" spans="16:16" x14ac:dyDescent="0.3">
      <c r="P918565" s="83"/>
    </row>
    <row r="918566" spans="16:16" x14ac:dyDescent="0.3">
      <c r="P918566" s="83"/>
    </row>
    <row r="918567" spans="16:16" x14ac:dyDescent="0.3">
      <c r="P918567" s="83"/>
    </row>
    <row r="918568" spans="16:16" x14ac:dyDescent="0.3">
      <c r="P918568" s="83"/>
    </row>
    <row r="918569" spans="16:16" x14ac:dyDescent="0.3">
      <c r="P918569" s="83"/>
    </row>
    <row r="918570" spans="16:16" x14ac:dyDescent="0.3">
      <c r="P918570" s="83"/>
    </row>
    <row r="918571" spans="16:16" x14ac:dyDescent="0.3">
      <c r="P918571" s="83"/>
    </row>
    <row r="918572" spans="16:16" x14ac:dyDescent="0.3">
      <c r="P918572" s="83"/>
    </row>
    <row r="918573" spans="16:16" x14ac:dyDescent="0.3">
      <c r="P918573" s="83"/>
    </row>
    <row r="918574" spans="16:16" x14ac:dyDescent="0.3">
      <c r="P918574" s="83"/>
    </row>
    <row r="918575" spans="16:16" x14ac:dyDescent="0.3">
      <c r="P918575" s="83"/>
    </row>
    <row r="918576" spans="16:16" x14ac:dyDescent="0.3">
      <c r="P918576" s="83"/>
    </row>
    <row r="918577" spans="16:16" x14ac:dyDescent="0.3">
      <c r="P918577" s="83"/>
    </row>
    <row r="918578" spans="16:16" x14ac:dyDescent="0.3">
      <c r="P918578" s="83"/>
    </row>
    <row r="918579" spans="16:16" x14ac:dyDescent="0.3">
      <c r="P918579" s="83"/>
    </row>
    <row r="918580" spans="16:16" x14ac:dyDescent="0.3">
      <c r="P918580" s="83"/>
    </row>
    <row r="918581" spans="16:16" x14ac:dyDescent="0.3">
      <c r="P918581" s="83"/>
    </row>
    <row r="918582" spans="16:16" x14ac:dyDescent="0.3">
      <c r="P918582" s="83"/>
    </row>
    <row r="918583" spans="16:16" x14ac:dyDescent="0.3">
      <c r="P918583" s="83"/>
    </row>
    <row r="918584" spans="16:16" x14ac:dyDescent="0.3">
      <c r="P918584" s="83"/>
    </row>
    <row r="918585" spans="16:16" x14ac:dyDescent="0.3">
      <c r="P918585" s="83"/>
    </row>
    <row r="918586" spans="16:16" x14ac:dyDescent="0.3">
      <c r="P918586" s="83"/>
    </row>
    <row r="918587" spans="16:16" x14ac:dyDescent="0.3">
      <c r="P918587" s="83"/>
    </row>
    <row r="918588" spans="16:16" x14ac:dyDescent="0.3">
      <c r="P918588" s="83"/>
    </row>
    <row r="918589" spans="16:16" x14ac:dyDescent="0.3">
      <c r="P918589" s="83"/>
    </row>
    <row r="918590" spans="16:16" x14ac:dyDescent="0.3">
      <c r="P918590" s="83"/>
    </row>
    <row r="918591" spans="16:16" x14ac:dyDescent="0.3">
      <c r="P918591" s="83"/>
    </row>
    <row r="918592" spans="16:16" x14ac:dyDescent="0.3">
      <c r="P918592" s="83"/>
    </row>
    <row r="918593" spans="16:16" x14ac:dyDescent="0.3">
      <c r="P918593" s="83"/>
    </row>
    <row r="918594" spans="16:16" x14ac:dyDescent="0.3">
      <c r="P918594" s="83"/>
    </row>
    <row r="918595" spans="16:16" x14ac:dyDescent="0.3">
      <c r="P918595" s="83"/>
    </row>
    <row r="918596" spans="16:16" x14ac:dyDescent="0.3">
      <c r="P918596" s="83"/>
    </row>
    <row r="918597" spans="16:16" x14ac:dyDescent="0.3">
      <c r="P918597" s="83"/>
    </row>
    <row r="918598" spans="16:16" x14ac:dyDescent="0.3">
      <c r="P918598" s="83"/>
    </row>
    <row r="918599" spans="16:16" x14ac:dyDescent="0.3">
      <c r="P918599" s="83"/>
    </row>
    <row r="918600" spans="16:16" x14ac:dyDescent="0.3">
      <c r="P918600" s="83"/>
    </row>
    <row r="918601" spans="16:16" x14ac:dyDescent="0.3">
      <c r="P918601" s="83"/>
    </row>
    <row r="918602" spans="16:16" x14ac:dyDescent="0.3">
      <c r="P918602" s="83"/>
    </row>
    <row r="918603" spans="16:16" x14ac:dyDescent="0.3">
      <c r="P918603" s="83"/>
    </row>
    <row r="918604" spans="16:16" x14ac:dyDescent="0.3">
      <c r="P918604" s="83"/>
    </row>
    <row r="918605" spans="16:16" x14ac:dyDescent="0.3">
      <c r="P918605" s="83"/>
    </row>
    <row r="918606" spans="16:16" x14ac:dyDescent="0.3">
      <c r="P918606" s="83"/>
    </row>
    <row r="918607" spans="16:16" x14ac:dyDescent="0.3">
      <c r="P918607" s="83"/>
    </row>
    <row r="918608" spans="16:16" x14ac:dyDescent="0.3">
      <c r="P918608" s="83"/>
    </row>
    <row r="918609" spans="16:16" x14ac:dyDescent="0.3">
      <c r="P918609" s="83"/>
    </row>
    <row r="918610" spans="16:16" x14ac:dyDescent="0.3">
      <c r="P918610" s="83"/>
    </row>
    <row r="918611" spans="16:16" x14ac:dyDescent="0.3">
      <c r="P918611" s="83"/>
    </row>
    <row r="918612" spans="16:16" x14ac:dyDescent="0.3">
      <c r="P918612" s="83"/>
    </row>
    <row r="918613" spans="16:16" x14ac:dyDescent="0.3">
      <c r="P918613" s="83"/>
    </row>
    <row r="918614" spans="16:16" x14ac:dyDescent="0.3">
      <c r="P918614" s="83"/>
    </row>
    <row r="918615" spans="16:16" x14ac:dyDescent="0.3">
      <c r="P918615" s="83"/>
    </row>
    <row r="918616" spans="16:16" x14ac:dyDescent="0.3">
      <c r="P918616" s="83"/>
    </row>
    <row r="918617" spans="16:16" x14ac:dyDescent="0.3">
      <c r="P918617" s="83"/>
    </row>
    <row r="918618" spans="16:16" x14ac:dyDescent="0.3">
      <c r="P918618" s="83"/>
    </row>
    <row r="918619" spans="16:16" x14ac:dyDescent="0.3">
      <c r="P918619" s="83"/>
    </row>
    <row r="918620" spans="16:16" x14ac:dyDescent="0.3">
      <c r="P918620" s="83"/>
    </row>
    <row r="918621" spans="16:16" x14ac:dyDescent="0.3">
      <c r="P918621" s="83"/>
    </row>
    <row r="918622" spans="16:16" x14ac:dyDescent="0.3">
      <c r="P918622" s="83"/>
    </row>
    <row r="918623" spans="16:16" x14ac:dyDescent="0.3">
      <c r="P918623" s="83"/>
    </row>
    <row r="918624" spans="16:16" x14ac:dyDescent="0.3">
      <c r="P918624" s="83"/>
    </row>
    <row r="918625" spans="16:16" x14ac:dyDescent="0.3">
      <c r="P918625" s="83"/>
    </row>
    <row r="918626" spans="16:16" x14ac:dyDescent="0.3">
      <c r="P918626" s="83"/>
    </row>
    <row r="918627" spans="16:16" x14ac:dyDescent="0.3">
      <c r="P918627" s="83"/>
    </row>
    <row r="918628" spans="16:16" x14ac:dyDescent="0.3">
      <c r="P918628" s="83"/>
    </row>
    <row r="918629" spans="16:16" x14ac:dyDescent="0.3">
      <c r="P918629" s="83"/>
    </row>
    <row r="918630" spans="16:16" x14ac:dyDescent="0.3">
      <c r="P918630" s="83"/>
    </row>
    <row r="918631" spans="16:16" x14ac:dyDescent="0.3">
      <c r="P918631" s="83"/>
    </row>
    <row r="918632" spans="16:16" x14ac:dyDescent="0.3">
      <c r="P918632" s="83"/>
    </row>
    <row r="918633" spans="16:16" x14ac:dyDescent="0.3">
      <c r="P918633" s="83"/>
    </row>
    <row r="918634" spans="16:16" x14ac:dyDescent="0.3">
      <c r="P918634" s="83"/>
    </row>
    <row r="918635" spans="16:16" x14ac:dyDescent="0.3">
      <c r="P918635" s="83"/>
    </row>
    <row r="918636" spans="16:16" x14ac:dyDescent="0.3">
      <c r="P918636" s="83"/>
    </row>
    <row r="918637" spans="16:16" x14ac:dyDescent="0.3">
      <c r="P918637" s="83"/>
    </row>
    <row r="918638" spans="16:16" x14ac:dyDescent="0.3">
      <c r="P918638" s="83"/>
    </row>
    <row r="918639" spans="16:16" x14ac:dyDescent="0.3">
      <c r="P918639" s="83"/>
    </row>
    <row r="918640" spans="16:16" x14ac:dyDescent="0.3">
      <c r="P918640" s="83"/>
    </row>
    <row r="918641" spans="16:16" x14ac:dyDescent="0.3">
      <c r="P918641" s="83"/>
    </row>
    <row r="918642" spans="16:16" x14ac:dyDescent="0.3">
      <c r="P918642" s="83"/>
    </row>
    <row r="918643" spans="16:16" x14ac:dyDescent="0.3">
      <c r="P918643" s="83"/>
    </row>
    <row r="918644" spans="16:16" x14ac:dyDescent="0.3">
      <c r="P918644" s="83"/>
    </row>
    <row r="918645" spans="16:16" x14ac:dyDescent="0.3">
      <c r="P918645" s="83"/>
    </row>
    <row r="918646" spans="16:16" x14ac:dyDescent="0.3">
      <c r="P918646" s="83"/>
    </row>
    <row r="918647" spans="16:16" x14ac:dyDescent="0.3">
      <c r="P918647" s="83"/>
    </row>
    <row r="918648" spans="16:16" x14ac:dyDescent="0.3">
      <c r="P918648" s="83"/>
    </row>
    <row r="918649" spans="16:16" x14ac:dyDescent="0.3">
      <c r="P918649" s="83"/>
    </row>
    <row r="918650" spans="16:16" x14ac:dyDescent="0.3">
      <c r="P918650" s="83"/>
    </row>
    <row r="918651" spans="16:16" x14ac:dyDescent="0.3">
      <c r="P918651" s="83"/>
    </row>
    <row r="918652" spans="16:16" x14ac:dyDescent="0.3">
      <c r="P918652" s="83"/>
    </row>
    <row r="918653" spans="16:16" x14ac:dyDescent="0.3">
      <c r="P918653" s="83"/>
    </row>
    <row r="918654" spans="16:16" x14ac:dyDescent="0.3">
      <c r="P918654" s="83"/>
    </row>
    <row r="918655" spans="16:16" x14ac:dyDescent="0.3">
      <c r="P918655" s="83"/>
    </row>
    <row r="918656" spans="16:16" x14ac:dyDescent="0.3">
      <c r="P918656" s="83"/>
    </row>
    <row r="918657" spans="16:16" x14ac:dyDescent="0.3">
      <c r="P918657" s="83"/>
    </row>
    <row r="918658" spans="16:16" x14ac:dyDescent="0.3">
      <c r="P918658" s="83"/>
    </row>
    <row r="918659" spans="16:16" x14ac:dyDescent="0.3">
      <c r="P918659" s="83"/>
    </row>
    <row r="918660" spans="16:16" x14ac:dyDescent="0.3">
      <c r="P918660" s="83"/>
    </row>
    <row r="918661" spans="16:16" x14ac:dyDescent="0.3">
      <c r="P918661" s="83"/>
    </row>
    <row r="918662" spans="16:16" x14ac:dyDescent="0.3">
      <c r="P918662" s="83"/>
    </row>
    <row r="918663" spans="16:16" x14ac:dyDescent="0.3">
      <c r="P918663" s="83"/>
    </row>
    <row r="918664" spans="16:16" x14ac:dyDescent="0.3">
      <c r="P918664" s="83"/>
    </row>
    <row r="918665" spans="16:16" x14ac:dyDescent="0.3">
      <c r="P918665" s="83"/>
    </row>
    <row r="918666" spans="16:16" x14ac:dyDescent="0.3">
      <c r="P918666" s="83"/>
    </row>
    <row r="918667" spans="16:16" x14ac:dyDescent="0.3">
      <c r="P918667" s="83"/>
    </row>
    <row r="918668" spans="16:16" x14ac:dyDescent="0.3">
      <c r="P918668" s="83"/>
    </row>
    <row r="918669" spans="16:16" x14ac:dyDescent="0.3">
      <c r="P918669" s="83"/>
    </row>
    <row r="918670" spans="16:16" x14ac:dyDescent="0.3">
      <c r="P918670" s="83"/>
    </row>
    <row r="918671" spans="16:16" x14ac:dyDescent="0.3">
      <c r="P918671" s="83"/>
    </row>
    <row r="918672" spans="16:16" x14ac:dyDescent="0.3">
      <c r="P918672" s="83"/>
    </row>
    <row r="918673" spans="16:16" x14ac:dyDescent="0.3">
      <c r="P918673" s="83"/>
    </row>
    <row r="918674" spans="16:16" x14ac:dyDescent="0.3">
      <c r="P918674" s="83"/>
    </row>
    <row r="918675" spans="16:16" x14ac:dyDescent="0.3">
      <c r="P918675" s="83"/>
    </row>
    <row r="918676" spans="16:16" x14ac:dyDescent="0.3">
      <c r="P918676" s="83"/>
    </row>
    <row r="918677" spans="16:16" x14ac:dyDescent="0.3">
      <c r="P918677" s="83"/>
    </row>
    <row r="918678" spans="16:16" x14ac:dyDescent="0.3">
      <c r="P918678" s="83"/>
    </row>
    <row r="918679" spans="16:16" x14ac:dyDescent="0.3">
      <c r="P918679" s="83"/>
    </row>
    <row r="918680" spans="16:16" x14ac:dyDescent="0.3">
      <c r="P918680" s="83"/>
    </row>
    <row r="918681" spans="16:16" x14ac:dyDescent="0.3">
      <c r="P918681" s="83"/>
    </row>
    <row r="918682" spans="16:16" x14ac:dyDescent="0.3">
      <c r="P918682" s="83"/>
    </row>
    <row r="918683" spans="16:16" x14ac:dyDescent="0.3">
      <c r="P918683" s="83"/>
    </row>
    <row r="918684" spans="16:16" x14ac:dyDescent="0.3">
      <c r="P918684" s="83"/>
    </row>
    <row r="918685" spans="16:16" x14ac:dyDescent="0.3">
      <c r="P918685" s="83"/>
    </row>
    <row r="918686" spans="16:16" x14ac:dyDescent="0.3">
      <c r="P918686" s="83"/>
    </row>
    <row r="918687" spans="16:16" x14ac:dyDescent="0.3">
      <c r="P918687" s="83"/>
    </row>
    <row r="918688" spans="16:16" x14ac:dyDescent="0.3">
      <c r="P918688" s="83"/>
    </row>
    <row r="918689" spans="16:16" x14ac:dyDescent="0.3">
      <c r="P918689" s="83"/>
    </row>
    <row r="918690" spans="16:16" x14ac:dyDescent="0.3">
      <c r="P918690" s="83"/>
    </row>
    <row r="918691" spans="16:16" x14ac:dyDescent="0.3">
      <c r="P918691" s="83"/>
    </row>
    <row r="918692" spans="16:16" x14ac:dyDescent="0.3">
      <c r="P918692" s="83"/>
    </row>
    <row r="918693" spans="16:16" x14ac:dyDescent="0.3">
      <c r="P918693" s="83"/>
    </row>
    <row r="918694" spans="16:16" x14ac:dyDescent="0.3">
      <c r="P918694" s="83"/>
    </row>
    <row r="918695" spans="16:16" x14ac:dyDescent="0.3">
      <c r="P918695" s="83"/>
    </row>
    <row r="918696" spans="16:16" x14ac:dyDescent="0.3">
      <c r="P918696" s="83"/>
    </row>
    <row r="918697" spans="16:16" x14ac:dyDescent="0.3">
      <c r="P918697" s="83"/>
    </row>
    <row r="918698" spans="16:16" x14ac:dyDescent="0.3">
      <c r="P918698" s="83"/>
    </row>
    <row r="918699" spans="16:16" x14ac:dyDescent="0.3">
      <c r="P918699" s="83"/>
    </row>
    <row r="918700" spans="16:16" x14ac:dyDescent="0.3">
      <c r="P918700" s="83"/>
    </row>
    <row r="918701" spans="16:16" x14ac:dyDescent="0.3">
      <c r="P918701" s="83"/>
    </row>
    <row r="918702" spans="16:16" x14ac:dyDescent="0.3">
      <c r="P918702" s="83"/>
    </row>
    <row r="918703" spans="16:16" x14ac:dyDescent="0.3">
      <c r="P918703" s="83"/>
    </row>
    <row r="918704" spans="16:16" x14ac:dyDescent="0.3">
      <c r="P918704" s="83"/>
    </row>
    <row r="918705" spans="16:16" x14ac:dyDescent="0.3">
      <c r="P918705" s="83"/>
    </row>
    <row r="918706" spans="16:16" x14ac:dyDescent="0.3">
      <c r="P918706" s="83"/>
    </row>
    <row r="918707" spans="16:16" x14ac:dyDescent="0.3">
      <c r="P918707" s="83"/>
    </row>
    <row r="918708" spans="16:16" x14ac:dyDescent="0.3">
      <c r="P918708" s="83"/>
    </row>
    <row r="918709" spans="16:16" x14ac:dyDescent="0.3">
      <c r="P918709" s="83"/>
    </row>
    <row r="918710" spans="16:16" x14ac:dyDescent="0.3">
      <c r="P918710" s="83"/>
    </row>
    <row r="918711" spans="16:16" x14ac:dyDescent="0.3">
      <c r="P918711" s="83"/>
    </row>
    <row r="918712" spans="16:16" x14ac:dyDescent="0.3">
      <c r="P918712" s="83"/>
    </row>
    <row r="918713" spans="16:16" x14ac:dyDescent="0.3">
      <c r="P918713" s="83"/>
    </row>
    <row r="918714" spans="16:16" x14ac:dyDescent="0.3">
      <c r="P918714" s="83"/>
    </row>
    <row r="918715" spans="16:16" x14ac:dyDescent="0.3">
      <c r="P918715" s="83"/>
    </row>
    <row r="918716" spans="16:16" x14ac:dyDescent="0.3">
      <c r="P918716" s="83"/>
    </row>
    <row r="918717" spans="16:16" x14ac:dyDescent="0.3">
      <c r="P918717" s="83"/>
    </row>
    <row r="918718" spans="16:16" x14ac:dyDescent="0.3">
      <c r="P918718" s="83"/>
    </row>
    <row r="918719" spans="16:16" x14ac:dyDescent="0.3">
      <c r="P918719" s="83"/>
    </row>
    <row r="918720" spans="16:16" x14ac:dyDescent="0.3">
      <c r="P918720" s="83"/>
    </row>
    <row r="918721" spans="16:16" x14ac:dyDescent="0.3">
      <c r="P918721" s="83"/>
    </row>
    <row r="918722" spans="16:16" x14ac:dyDescent="0.3">
      <c r="P918722" s="83"/>
    </row>
    <row r="918723" spans="16:16" x14ac:dyDescent="0.3">
      <c r="P918723" s="83"/>
    </row>
    <row r="918724" spans="16:16" x14ac:dyDescent="0.3">
      <c r="P918724" s="83"/>
    </row>
    <row r="918725" spans="16:16" x14ac:dyDescent="0.3">
      <c r="P918725" s="83"/>
    </row>
    <row r="918726" spans="16:16" x14ac:dyDescent="0.3">
      <c r="P918726" s="83"/>
    </row>
    <row r="918727" spans="16:16" x14ac:dyDescent="0.3">
      <c r="P918727" s="83"/>
    </row>
    <row r="918728" spans="16:16" x14ac:dyDescent="0.3">
      <c r="P918728" s="83"/>
    </row>
    <row r="918729" spans="16:16" x14ac:dyDescent="0.3">
      <c r="P918729" s="83"/>
    </row>
    <row r="918730" spans="16:16" x14ac:dyDescent="0.3">
      <c r="P918730" s="83"/>
    </row>
    <row r="918731" spans="16:16" x14ac:dyDescent="0.3">
      <c r="P918731" s="83"/>
    </row>
    <row r="918732" spans="16:16" x14ac:dyDescent="0.3">
      <c r="P918732" s="83"/>
    </row>
    <row r="918733" spans="16:16" x14ac:dyDescent="0.3">
      <c r="P918733" s="83"/>
    </row>
    <row r="918734" spans="16:16" x14ac:dyDescent="0.3">
      <c r="P918734" s="83"/>
    </row>
    <row r="918735" spans="16:16" x14ac:dyDescent="0.3">
      <c r="P918735" s="83"/>
    </row>
    <row r="918736" spans="16:16" x14ac:dyDescent="0.3">
      <c r="P918736" s="83"/>
    </row>
    <row r="918737" spans="16:16" x14ac:dyDescent="0.3">
      <c r="P918737" s="83"/>
    </row>
    <row r="918738" spans="16:16" x14ac:dyDescent="0.3">
      <c r="P918738" s="83"/>
    </row>
    <row r="918739" spans="16:16" x14ac:dyDescent="0.3">
      <c r="P918739" s="83"/>
    </row>
    <row r="918740" spans="16:16" x14ac:dyDescent="0.3">
      <c r="P918740" s="83"/>
    </row>
    <row r="918741" spans="16:16" x14ac:dyDescent="0.3">
      <c r="P918741" s="83"/>
    </row>
    <row r="918742" spans="16:16" x14ac:dyDescent="0.3">
      <c r="P918742" s="83"/>
    </row>
    <row r="918743" spans="16:16" x14ac:dyDescent="0.3">
      <c r="P918743" s="83"/>
    </row>
    <row r="918744" spans="16:16" x14ac:dyDescent="0.3">
      <c r="P918744" s="83"/>
    </row>
    <row r="918745" spans="16:16" x14ac:dyDescent="0.3">
      <c r="P918745" s="83"/>
    </row>
    <row r="918746" spans="16:16" x14ac:dyDescent="0.3">
      <c r="P918746" s="83"/>
    </row>
    <row r="918747" spans="16:16" x14ac:dyDescent="0.3">
      <c r="P918747" s="83"/>
    </row>
    <row r="918748" spans="16:16" x14ac:dyDescent="0.3">
      <c r="P918748" s="83"/>
    </row>
    <row r="918749" spans="16:16" x14ac:dyDescent="0.3">
      <c r="P918749" s="83"/>
    </row>
    <row r="918750" spans="16:16" x14ac:dyDescent="0.3">
      <c r="P918750" s="83"/>
    </row>
    <row r="918751" spans="16:16" x14ac:dyDescent="0.3">
      <c r="P918751" s="83"/>
    </row>
    <row r="918752" spans="16:16" x14ac:dyDescent="0.3">
      <c r="P918752" s="83"/>
    </row>
    <row r="918753" spans="16:16" x14ac:dyDescent="0.3">
      <c r="P918753" s="83"/>
    </row>
    <row r="918754" spans="16:16" x14ac:dyDescent="0.3">
      <c r="P918754" s="83"/>
    </row>
    <row r="918755" spans="16:16" x14ac:dyDescent="0.3">
      <c r="P918755" s="83"/>
    </row>
    <row r="918756" spans="16:16" x14ac:dyDescent="0.3">
      <c r="P918756" s="83"/>
    </row>
    <row r="918757" spans="16:16" x14ac:dyDescent="0.3">
      <c r="P918757" s="83"/>
    </row>
    <row r="918758" spans="16:16" x14ac:dyDescent="0.3">
      <c r="P918758" s="83"/>
    </row>
    <row r="918759" spans="16:16" x14ac:dyDescent="0.3">
      <c r="P918759" s="83"/>
    </row>
    <row r="918760" spans="16:16" x14ac:dyDescent="0.3">
      <c r="P918760" s="83"/>
    </row>
    <row r="918761" spans="16:16" x14ac:dyDescent="0.3">
      <c r="P918761" s="83"/>
    </row>
    <row r="918762" spans="16:16" x14ac:dyDescent="0.3">
      <c r="P918762" s="83"/>
    </row>
    <row r="918763" spans="16:16" x14ac:dyDescent="0.3">
      <c r="P918763" s="83"/>
    </row>
    <row r="918764" spans="16:16" x14ac:dyDescent="0.3">
      <c r="P918764" s="83"/>
    </row>
    <row r="918765" spans="16:16" x14ac:dyDescent="0.3">
      <c r="P918765" s="83"/>
    </row>
    <row r="918766" spans="16:16" x14ac:dyDescent="0.3">
      <c r="P918766" s="83"/>
    </row>
    <row r="918767" spans="16:16" x14ac:dyDescent="0.3">
      <c r="P918767" s="83"/>
    </row>
    <row r="918768" spans="16:16" x14ac:dyDescent="0.3">
      <c r="P918768" s="83"/>
    </row>
    <row r="918769" spans="16:16" x14ac:dyDescent="0.3">
      <c r="P918769" s="83"/>
    </row>
    <row r="918770" spans="16:16" x14ac:dyDescent="0.3">
      <c r="P918770" s="83"/>
    </row>
    <row r="918771" spans="16:16" x14ac:dyDescent="0.3">
      <c r="P918771" s="83"/>
    </row>
    <row r="918772" spans="16:16" x14ac:dyDescent="0.3">
      <c r="P918772" s="83"/>
    </row>
    <row r="918773" spans="16:16" x14ac:dyDescent="0.3">
      <c r="P918773" s="83"/>
    </row>
    <row r="918774" spans="16:16" x14ac:dyDescent="0.3">
      <c r="P918774" s="83"/>
    </row>
    <row r="918775" spans="16:16" x14ac:dyDescent="0.3">
      <c r="P918775" s="83"/>
    </row>
    <row r="918776" spans="16:16" x14ac:dyDescent="0.3">
      <c r="P918776" s="83"/>
    </row>
    <row r="918777" spans="16:16" x14ac:dyDescent="0.3">
      <c r="P918777" s="83"/>
    </row>
    <row r="918778" spans="16:16" x14ac:dyDescent="0.3">
      <c r="P918778" s="83"/>
    </row>
    <row r="918779" spans="16:16" x14ac:dyDescent="0.3">
      <c r="P918779" s="83"/>
    </row>
    <row r="918780" spans="16:16" x14ac:dyDescent="0.3">
      <c r="P918780" s="83"/>
    </row>
    <row r="918781" spans="16:16" x14ac:dyDescent="0.3">
      <c r="P918781" s="83"/>
    </row>
    <row r="918782" spans="16:16" x14ac:dyDescent="0.3">
      <c r="P918782" s="83"/>
    </row>
    <row r="918783" spans="16:16" x14ac:dyDescent="0.3">
      <c r="P918783" s="83"/>
    </row>
    <row r="918784" spans="16:16" x14ac:dyDescent="0.3">
      <c r="P918784" s="83"/>
    </row>
    <row r="918785" spans="16:16" x14ac:dyDescent="0.3">
      <c r="P918785" s="83"/>
    </row>
    <row r="918786" spans="16:16" x14ac:dyDescent="0.3">
      <c r="P918786" s="83"/>
    </row>
    <row r="918787" spans="16:16" x14ac:dyDescent="0.3">
      <c r="P918787" s="83"/>
    </row>
    <row r="918788" spans="16:16" x14ac:dyDescent="0.3">
      <c r="P918788" s="83"/>
    </row>
    <row r="918789" spans="16:16" x14ac:dyDescent="0.3">
      <c r="P918789" s="83"/>
    </row>
    <row r="918790" spans="16:16" x14ac:dyDescent="0.3">
      <c r="P918790" s="83"/>
    </row>
    <row r="918791" spans="16:16" x14ac:dyDescent="0.3">
      <c r="P918791" s="83"/>
    </row>
    <row r="918792" spans="16:16" x14ac:dyDescent="0.3">
      <c r="P918792" s="83"/>
    </row>
    <row r="918793" spans="16:16" x14ac:dyDescent="0.3">
      <c r="P918793" s="83"/>
    </row>
    <row r="918794" spans="16:16" x14ac:dyDescent="0.3">
      <c r="P918794" s="83"/>
    </row>
    <row r="918795" spans="16:16" x14ac:dyDescent="0.3">
      <c r="P918795" s="83"/>
    </row>
    <row r="918796" spans="16:16" x14ac:dyDescent="0.3">
      <c r="P918796" s="83"/>
    </row>
    <row r="918797" spans="16:16" x14ac:dyDescent="0.3">
      <c r="P918797" s="83"/>
    </row>
    <row r="918798" spans="16:16" x14ac:dyDescent="0.3">
      <c r="P918798" s="83"/>
    </row>
    <row r="918799" spans="16:16" x14ac:dyDescent="0.3">
      <c r="P918799" s="83"/>
    </row>
    <row r="918800" spans="16:16" x14ac:dyDescent="0.3">
      <c r="P918800" s="83"/>
    </row>
    <row r="918801" spans="16:16" x14ac:dyDescent="0.3">
      <c r="P918801" s="83"/>
    </row>
    <row r="918802" spans="16:16" x14ac:dyDescent="0.3">
      <c r="P918802" s="83"/>
    </row>
    <row r="918803" spans="16:16" x14ac:dyDescent="0.3">
      <c r="P918803" s="83"/>
    </row>
    <row r="918804" spans="16:16" x14ac:dyDescent="0.3">
      <c r="P918804" s="83"/>
    </row>
    <row r="918805" spans="16:16" x14ac:dyDescent="0.3">
      <c r="P918805" s="83"/>
    </row>
    <row r="918806" spans="16:16" x14ac:dyDescent="0.3">
      <c r="P918806" s="83"/>
    </row>
    <row r="918807" spans="16:16" x14ac:dyDescent="0.3">
      <c r="P918807" s="83"/>
    </row>
    <row r="918808" spans="16:16" x14ac:dyDescent="0.3">
      <c r="P918808" s="83"/>
    </row>
    <row r="918809" spans="16:16" x14ac:dyDescent="0.3">
      <c r="P918809" s="83"/>
    </row>
    <row r="918810" spans="16:16" x14ac:dyDescent="0.3">
      <c r="P918810" s="83"/>
    </row>
    <row r="918811" spans="16:16" x14ac:dyDescent="0.3">
      <c r="P918811" s="83"/>
    </row>
    <row r="918812" spans="16:16" x14ac:dyDescent="0.3">
      <c r="P918812" s="83"/>
    </row>
    <row r="918813" spans="16:16" x14ac:dyDescent="0.3">
      <c r="P918813" s="83"/>
    </row>
    <row r="918814" spans="16:16" x14ac:dyDescent="0.3">
      <c r="P918814" s="83"/>
    </row>
    <row r="918815" spans="16:16" x14ac:dyDescent="0.3">
      <c r="P918815" s="83"/>
    </row>
    <row r="918816" spans="16:16" x14ac:dyDescent="0.3">
      <c r="P918816" s="83"/>
    </row>
    <row r="918817" spans="16:16" x14ac:dyDescent="0.3">
      <c r="P918817" s="83"/>
    </row>
    <row r="918818" spans="16:16" x14ac:dyDescent="0.3">
      <c r="P918818" s="83"/>
    </row>
    <row r="918819" spans="16:16" x14ac:dyDescent="0.3">
      <c r="P918819" s="83"/>
    </row>
    <row r="918820" spans="16:16" x14ac:dyDescent="0.3">
      <c r="P918820" s="83"/>
    </row>
    <row r="918821" spans="16:16" x14ac:dyDescent="0.3">
      <c r="P918821" s="83"/>
    </row>
    <row r="918822" spans="16:16" x14ac:dyDescent="0.3">
      <c r="P918822" s="83"/>
    </row>
    <row r="918823" spans="16:16" x14ac:dyDescent="0.3">
      <c r="P918823" s="83"/>
    </row>
    <row r="918824" spans="16:16" x14ac:dyDescent="0.3">
      <c r="P918824" s="83"/>
    </row>
    <row r="918825" spans="16:16" x14ac:dyDescent="0.3">
      <c r="P918825" s="83"/>
    </row>
    <row r="918826" spans="16:16" x14ac:dyDescent="0.3">
      <c r="P918826" s="83"/>
    </row>
    <row r="918827" spans="16:16" x14ac:dyDescent="0.3">
      <c r="P918827" s="83"/>
    </row>
    <row r="918828" spans="16:16" x14ac:dyDescent="0.3">
      <c r="P918828" s="83"/>
    </row>
    <row r="918829" spans="16:16" x14ac:dyDescent="0.3">
      <c r="P918829" s="83"/>
    </row>
    <row r="918830" spans="16:16" x14ac:dyDescent="0.3">
      <c r="P918830" s="83"/>
    </row>
    <row r="918831" spans="16:16" x14ac:dyDescent="0.3">
      <c r="P918831" s="83"/>
    </row>
    <row r="918832" spans="16:16" x14ac:dyDescent="0.3">
      <c r="P918832" s="83"/>
    </row>
    <row r="918833" spans="16:16" x14ac:dyDescent="0.3">
      <c r="P918833" s="83"/>
    </row>
    <row r="918834" spans="16:16" x14ac:dyDescent="0.3">
      <c r="P918834" s="83"/>
    </row>
    <row r="918835" spans="16:16" x14ac:dyDescent="0.3">
      <c r="P918835" s="83"/>
    </row>
    <row r="918836" spans="16:16" x14ac:dyDescent="0.3">
      <c r="P918836" s="83"/>
    </row>
    <row r="918837" spans="16:16" x14ac:dyDescent="0.3">
      <c r="P918837" s="83"/>
    </row>
    <row r="918838" spans="16:16" x14ac:dyDescent="0.3">
      <c r="P918838" s="83"/>
    </row>
    <row r="918839" spans="16:16" x14ac:dyDescent="0.3">
      <c r="P918839" s="83"/>
    </row>
    <row r="918840" spans="16:16" x14ac:dyDescent="0.3">
      <c r="P918840" s="83"/>
    </row>
    <row r="918841" spans="16:16" x14ac:dyDescent="0.3">
      <c r="P918841" s="83"/>
    </row>
    <row r="918842" spans="16:16" x14ac:dyDescent="0.3">
      <c r="P918842" s="83"/>
    </row>
    <row r="918843" spans="16:16" x14ac:dyDescent="0.3">
      <c r="P918843" s="83"/>
    </row>
    <row r="918844" spans="16:16" x14ac:dyDescent="0.3">
      <c r="P918844" s="83"/>
    </row>
    <row r="918845" spans="16:16" x14ac:dyDescent="0.3">
      <c r="P918845" s="83"/>
    </row>
    <row r="918846" spans="16:16" x14ac:dyDescent="0.3">
      <c r="P918846" s="83"/>
    </row>
    <row r="918847" spans="16:16" x14ac:dyDescent="0.3">
      <c r="P918847" s="83"/>
    </row>
    <row r="918848" spans="16:16" x14ac:dyDescent="0.3">
      <c r="P918848" s="83"/>
    </row>
    <row r="918849" spans="16:16" x14ac:dyDescent="0.3">
      <c r="P918849" s="83"/>
    </row>
    <row r="918850" spans="16:16" x14ac:dyDescent="0.3">
      <c r="P918850" s="83"/>
    </row>
    <row r="918851" spans="16:16" x14ac:dyDescent="0.3">
      <c r="P918851" s="83"/>
    </row>
    <row r="918852" spans="16:16" x14ac:dyDescent="0.3">
      <c r="P918852" s="83"/>
    </row>
    <row r="918853" spans="16:16" x14ac:dyDescent="0.3">
      <c r="P918853" s="83"/>
    </row>
    <row r="918854" spans="16:16" x14ac:dyDescent="0.3">
      <c r="P918854" s="83"/>
    </row>
    <row r="918855" spans="16:16" x14ac:dyDescent="0.3">
      <c r="P918855" s="83"/>
    </row>
    <row r="918856" spans="16:16" x14ac:dyDescent="0.3">
      <c r="P918856" s="83"/>
    </row>
    <row r="918857" spans="16:16" x14ac:dyDescent="0.3">
      <c r="P918857" s="83"/>
    </row>
    <row r="918858" spans="16:16" x14ac:dyDescent="0.3">
      <c r="P918858" s="83"/>
    </row>
    <row r="918859" spans="16:16" x14ac:dyDescent="0.3">
      <c r="P918859" s="83"/>
    </row>
    <row r="918860" spans="16:16" x14ac:dyDescent="0.3">
      <c r="P918860" s="83"/>
    </row>
    <row r="918861" spans="16:16" x14ac:dyDescent="0.3">
      <c r="P918861" s="83"/>
    </row>
    <row r="918862" spans="16:16" x14ac:dyDescent="0.3">
      <c r="P918862" s="83"/>
    </row>
    <row r="918863" spans="16:16" x14ac:dyDescent="0.3">
      <c r="P918863" s="83"/>
    </row>
    <row r="918864" spans="16:16" x14ac:dyDescent="0.3">
      <c r="P918864" s="83"/>
    </row>
    <row r="918865" spans="16:16" x14ac:dyDescent="0.3">
      <c r="P918865" s="83"/>
    </row>
    <row r="918866" spans="16:16" x14ac:dyDescent="0.3">
      <c r="P918866" s="83"/>
    </row>
    <row r="918867" spans="16:16" x14ac:dyDescent="0.3">
      <c r="P918867" s="83"/>
    </row>
    <row r="918868" spans="16:16" x14ac:dyDescent="0.3">
      <c r="P918868" s="83"/>
    </row>
    <row r="918869" spans="16:16" x14ac:dyDescent="0.3">
      <c r="P918869" s="83"/>
    </row>
    <row r="918870" spans="16:16" x14ac:dyDescent="0.3">
      <c r="P918870" s="83"/>
    </row>
    <row r="918871" spans="16:16" x14ac:dyDescent="0.3">
      <c r="P918871" s="83"/>
    </row>
    <row r="918872" spans="16:16" x14ac:dyDescent="0.3">
      <c r="P918872" s="83"/>
    </row>
    <row r="918873" spans="16:16" x14ac:dyDescent="0.3">
      <c r="P918873" s="83"/>
    </row>
    <row r="918874" spans="16:16" x14ac:dyDescent="0.3">
      <c r="P918874" s="83"/>
    </row>
    <row r="918875" spans="16:16" x14ac:dyDescent="0.3">
      <c r="P918875" s="83"/>
    </row>
    <row r="918876" spans="16:16" x14ac:dyDescent="0.3">
      <c r="P918876" s="83"/>
    </row>
    <row r="918877" spans="16:16" x14ac:dyDescent="0.3">
      <c r="P918877" s="83"/>
    </row>
    <row r="918878" spans="16:16" x14ac:dyDescent="0.3">
      <c r="P918878" s="83"/>
    </row>
    <row r="918879" spans="16:16" x14ac:dyDescent="0.3">
      <c r="P918879" s="83"/>
    </row>
    <row r="918880" spans="16:16" x14ac:dyDescent="0.3">
      <c r="P918880" s="83"/>
    </row>
    <row r="918881" spans="16:16" x14ac:dyDescent="0.3">
      <c r="P918881" s="83"/>
    </row>
    <row r="918882" spans="16:16" x14ac:dyDescent="0.3">
      <c r="P918882" s="83"/>
    </row>
    <row r="918883" spans="16:16" x14ac:dyDescent="0.3">
      <c r="P918883" s="83"/>
    </row>
    <row r="918884" spans="16:16" x14ac:dyDescent="0.3">
      <c r="P918884" s="83"/>
    </row>
    <row r="918885" spans="16:16" x14ac:dyDescent="0.3">
      <c r="P918885" s="83"/>
    </row>
    <row r="918886" spans="16:16" x14ac:dyDescent="0.3">
      <c r="P918886" s="83"/>
    </row>
    <row r="918887" spans="16:16" x14ac:dyDescent="0.3">
      <c r="P918887" s="83"/>
    </row>
    <row r="918888" spans="16:16" x14ac:dyDescent="0.3">
      <c r="P918888" s="83"/>
    </row>
    <row r="918889" spans="16:16" x14ac:dyDescent="0.3">
      <c r="P918889" s="83"/>
    </row>
    <row r="918890" spans="16:16" x14ac:dyDescent="0.3">
      <c r="P918890" s="83"/>
    </row>
    <row r="918891" spans="16:16" x14ac:dyDescent="0.3">
      <c r="P918891" s="83"/>
    </row>
    <row r="918892" spans="16:16" x14ac:dyDescent="0.3">
      <c r="P918892" s="83"/>
    </row>
    <row r="918893" spans="16:16" x14ac:dyDescent="0.3">
      <c r="P918893" s="83"/>
    </row>
    <row r="918894" spans="16:16" x14ac:dyDescent="0.3">
      <c r="P918894" s="83"/>
    </row>
    <row r="918895" spans="16:16" x14ac:dyDescent="0.3">
      <c r="P918895" s="83"/>
    </row>
    <row r="918896" spans="16:16" x14ac:dyDescent="0.3">
      <c r="P918896" s="83"/>
    </row>
    <row r="918897" spans="16:16" x14ac:dyDescent="0.3">
      <c r="P918897" s="83"/>
    </row>
    <row r="918898" spans="16:16" x14ac:dyDescent="0.3">
      <c r="P918898" s="83"/>
    </row>
    <row r="918899" spans="16:16" x14ac:dyDescent="0.3">
      <c r="P918899" s="83"/>
    </row>
    <row r="918900" spans="16:16" x14ac:dyDescent="0.3">
      <c r="P918900" s="83"/>
    </row>
    <row r="918901" spans="16:16" x14ac:dyDescent="0.3">
      <c r="P918901" s="83"/>
    </row>
    <row r="918902" spans="16:16" x14ac:dyDescent="0.3">
      <c r="P918902" s="83"/>
    </row>
    <row r="918903" spans="16:16" x14ac:dyDescent="0.3">
      <c r="P918903" s="83"/>
    </row>
    <row r="918904" spans="16:16" x14ac:dyDescent="0.3">
      <c r="P918904" s="83"/>
    </row>
    <row r="918905" spans="16:16" x14ac:dyDescent="0.3">
      <c r="P918905" s="83"/>
    </row>
    <row r="918906" spans="16:16" x14ac:dyDescent="0.3">
      <c r="P918906" s="83"/>
    </row>
    <row r="918907" spans="16:16" x14ac:dyDescent="0.3">
      <c r="P918907" s="83"/>
    </row>
    <row r="918908" spans="16:16" x14ac:dyDescent="0.3">
      <c r="P918908" s="83"/>
    </row>
    <row r="918909" spans="16:16" x14ac:dyDescent="0.3">
      <c r="P918909" s="83"/>
    </row>
    <row r="918910" spans="16:16" x14ac:dyDescent="0.3">
      <c r="P918910" s="83"/>
    </row>
    <row r="918911" spans="16:16" x14ac:dyDescent="0.3">
      <c r="P918911" s="83"/>
    </row>
    <row r="918912" spans="16:16" x14ac:dyDescent="0.3">
      <c r="P918912" s="83"/>
    </row>
    <row r="918913" spans="16:16" x14ac:dyDescent="0.3">
      <c r="P918913" s="83"/>
    </row>
    <row r="918914" spans="16:16" x14ac:dyDescent="0.3">
      <c r="P918914" s="83"/>
    </row>
    <row r="918915" spans="16:16" x14ac:dyDescent="0.3">
      <c r="P918915" s="83"/>
    </row>
    <row r="918916" spans="16:16" x14ac:dyDescent="0.3">
      <c r="P918916" s="83"/>
    </row>
    <row r="918917" spans="16:16" x14ac:dyDescent="0.3">
      <c r="P918917" s="83"/>
    </row>
    <row r="918918" spans="16:16" x14ac:dyDescent="0.3">
      <c r="P918918" s="83"/>
    </row>
    <row r="918919" spans="16:16" x14ac:dyDescent="0.3">
      <c r="P918919" s="83"/>
    </row>
    <row r="918920" spans="16:16" x14ac:dyDescent="0.3">
      <c r="P918920" s="83"/>
    </row>
    <row r="918921" spans="16:16" x14ac:dyDescent="0.3">
      <c r="P918921" s="83"/>
    </row>
    <row r="918922" spans="16:16" x14ac:dyDescent="0.3">
      <c r="P918922" s="83"/>
    </row>
    <row r="918923" spans="16:16" x14ac:dyDescent="0.3">
      <c r="P918923" s="83"/>
    </row>
    <row r="918924" spans="16:16" x14ac:dyDescent="0.3">
      <c r="P918924" s="83"/>
    </row>
    <row r="918925" spans="16:16" x14ac:dyDescent="0.3">
      <c r="P918925" s="83"/>
    </row>
    <row r="918926" spans="16:16" x14ac:dyDescent="0.3">
      <c r="P918926" s="83"/>
    </row>
    <row r="918927" spans="16:16" x14ac:dyDescent="0.3">
      <c r="P918927" s="83"/>
    </row>
    <row r="918928" spans="16:16" x14ac:dyDescent="0.3">
      <c r="P918928" s="83"/>
    </row>
    <row r="918929" spans="16:16" x14ac:dyDescent="0.3">
      <c r="P918929" s="83"/>
    </row>
    <row r="918930" spans="16:16" x14ac:dyDescent="0.3">
      <c r="P918930" s="83"/>
    </row>
    <row r="918931" spans="16:16" x14ac:dyDescent="0.3">
      <c r="P918931" s="83"/>
    </row>
    <row r="918932" spans="16:16" x14ac:dyDescent="0.3">
      <c r="P918932" s="83"/>
    </row>
    <row r="918933" spans="16:16" x14ac:dyDescent="0.3">
      <c r="P918933" s="83"/>
    </row>
    <row r="918934" spans="16:16" x14ac:dyDescent="0.3">
      <c r="P918934" s="83"/>
    </row>
    <row r="918935" spans="16:16" x14ac:dyDescent="0.3">
      <c r="P918935" s="83"/>
    </row>
    <row r="918936" spans="16:16" x14ac:dyDescent="0.3">
      <c r="P918936" s="83"/>
    </row>
    <row r="918937" spans="16:16" x14ac:dyDescent="0.3">
      <c r="P918937" s="83"/>
    </row>
    <row r="918938" spans="16:16" x14ac:dyDescent="0.3">
      <c r="P918938" s="83"/>
    </row>
    <row r="918939" spans="16:16" x14ac:dyDescent="0.3">
      <c r="P918939" s="83"/>
    </row>
    <row r="918940" spans="16:16" x14ac:dyDescent="0.3">
      <c r="P918940" s="83"/>
    </row>
    <row r="918941" spans="16:16" x14ac:dyDescent="0.3">
      <c r="P918941" s="83"/>
    </row>
    <row r="918942" spans="16:16" x14ac:dyDescent="0.3">
      <c r="P918942" s="83"/>
    </row>
    <row r="918943" spans="16:16" x14ac:dyDescent="0.3">
      <c r="P918943" s="83"/>
    </row>
    <row r="918944" spans="16:16" x14ac:dyDescent="0.3">
      <c r="P918944" s="83"/>
    </row>
    <row r="918945" spans="16:16" x14ac:dyDescent="0.3">
      <c r="P918945" s="83"/>
    </row>
    <row r="918946" spans="16:16" x14ac:dyDescent="0.3">
      <c r="P918946" s="83"/>
    </row>
    <row r="918947" spans="16:16" x14ac:dyDescent="0.3">
      <c r="P918947" s="83"/>
    </row>
    <row r="918948" spans="16:16" x14ac:dyDescent="0.3">
      <c r="P918948" s="83"/>
    </row>
    <row r="918949" spans="16:16" x14ac:dyDescent="0.3">
      <c r="P918949" s="83"/>
    </row>
    <row r="918950" spans="16:16" x14ac:dyDescent="0.3">
      <c r="P918950" s="83"/>
    </row>
    <row r="918951" spans="16:16" x14ac:dyDescent="0.3">
      <c r="P918951" s="83"/>
    </row>
    <row r="918952" spans="16:16" x14ac:dyDescent="0.3">
      <c r="P918952" s="83"/>
    </row>
    <row r="918953" spans="16:16" x14ac:dyDescent="0.3">
      <c r="P918953" s="83"/>
    </row>
    <row r="918954" spans="16:16" x14ac:dyDescent="0.3">
      <c r="P918954" s="83"/>
    </row>
    <row r="918955" spans="16:16" x14ac:dyDescent="0.3">
      <c r="P918955" s="83"/>
    </row>
    <row r="918956" spans="16:16" x14ac:dyDescent="0.3">
      <c r="P918956" s="83"/>
    </row>
    <row r="918957" spans="16:16" x14ac:dyDescent="0.3">
      <c r="P918957" s="83"/>
    </row>
    <row r="918958" spans="16:16" x14ac:dyDescent="0.3">
      <c r="P918958" s="83"/>
    </row>
    <row r="918959" spans="16:16" x14ac:dyDescent="0.3">
      <c r="P918959" s="83"/>
    </row>
    <row r="918960" spans="16:16" x14ac:dyDescent="0.3">
      <c r="P918960" s="83"/>
    </row>
    <row r="918961" spans="16:16" x14ac:dyDescent="0.3">
      <c r="P918961" s="83"/>
    </row>
    <row r="918962" spans="16:16" x14ac:dyDescent="0.3">
      <c r="P918962" s="83"/>
    </row>
    <row r="918963" spans="16:16" x14ac:dyDescent="0.3">
      <c r="P918963" s="83"/>
    </row>
    <row r="918964" spans="16:16" x14ac:dyDescent="0.3">
      <c r="P918964" s="83"/>
    </row>
    <row r="918965" spans="16:16" x14ac:dyDescent="0.3">
      <c r="P918965" s="83"/>
    </row>
    <row r="918966" spans="16:16" x14ac:dyDescent="0.3">
      <c r="P918966" s="83"/>
    </row>
    <row r="918967" spans="16:16" x14ac:dyDescent="0.3">
      <c r="P918967" s="83"/>
    </row>
    <row r="918968" spans="16:16" x14ac:dyDescent="0.3">
      <c r="P918968" s="83"/>
    </row>
    <row r="918969" spans="16:16" x14ac:dyDescent="0.3">
      <c r="P918969" s="83"/>
    </row>
    <row r="918970" spans="16:16" x14ac:dyDescent="0.3">
      <c r="P918970" s="83"/>
    </row>
    <row r="918971" spans="16:16" x14ac:dyDescent="0.3">
      <c r="P918971" s="83"/>
    </row>
    <row r="918972" spans="16:16" x14ac:dyDescent="0.3">
      <c r="P918972" s="83"/>
    </row>
    <row r="918973" spans="16:16" x14ac:dyDescent="0.3">
      <c r="P918973" s="83"/>
    </row>
    <row r="918974" spans="16:16" x14ac:dyDescent="0.3">
      <c r="P918974" s="83"/>
    </row>
    <row r="918975" spans="16:16" x14ac:dyDescent="0.3">
      <c r="P918975" s="83"/>
    </row>
    <row r="918976" spans="16:16" x14ac:dyDescent="0.3">
      <c r="P918976" s="83"/>
    </row>
    <row r="918977" spans="16:16" x14ac:dyDescent="0.3">
      <c r="P918977" s="83"/>
    </row>
    <row r="918978" spans="16:16" x14ac:dyDescent="0.3">
      <c r="P918978" s="83"/>
    </row>
    <row r="918979" spans="16:16" x14ac:dyDescent="0.3">
      <c r="P918979" s="83"/>
    </row>
    <row r="918980" spans="16:16" x14ac:dyDescent="0.3">
      <c r="P918980" s="83"/>
    </row>
    <row r="918981" spans="16:16" x14ac:dyDescent="0.3">
      <c r="P918981" s="83"/>
    </row>
    <row r="918982" spans="16:16" x14ac:dyDescent="0.3">
      <c r="P918982" s="83"/>
    </row>
    <row r="918983" spans="16:16" x14ac:dyDescent="0.3">
      <c r="P918983" s="83"/>
    </row>
    <row r="918984" spans="16:16" x14ac:dyDescent="0.3">
      <c r="P918984" s="83"/>
    </row>
    <row r="918985" spans="16:16" x14ac:dyDescent="0.3">
      <c r="P918985" s="83"/>
    </row>
    <row r="918986" spans="16:16" x14ac:dyDescent="0.3">
      <c r="P918986" s="83"/>
    </row>
    <row r="918987" spans="16:16" x14ac:dyDescent="0.3">
      <c r="P918987" s="83"/>
    </row>
    <row r="918988" spans="16:16" x14ac:dyDescent="0.3">
      <c r="P918988" s="83"/>
    </row>
    <row r="918989" spans="16:16" x14ac:dyDescent="0.3">
      <c r="P918989" s="83"/>
    </row>
    <row r="918990" spans="16:16" x14ac:dyDescent="0.3">
      <c r="P918990" s="83"/>
    </row>
    <row r="918991" spans="16:16" x14ac:dyDescent="0.3">
      <c r="P918991" s="83"/>
    </row>
    <row r="918992" spans="16:16" x14ac:dyDescent="0.3">
      <c r="P918992" s="83"/>
    </row>
    <row r="918993" spans="16:16" x14ac:dyDescent="0.3">
      <c r="P918993" s="83"/>
    </row>
    <row r="918994" spans="16:16" x14ac:dyDescent="0.3">
      <c r="P918994" s="83"/>
    </row>
    <row r="918995" spans="16:16" x14ac:dyDescent="0.3">
      <c r="P918995" s="83"/>
    </row>
    <row r="918996" spans="16:16" x14ac:dyDescent="0.3">
      <c r="P918996" s="83"/>
    </row>
    <row r="918997" spans="16:16" x14ac:dyDescent="0.3">
      <c r="P918997" s="83"/>
    </row>
    <row r="918998" spans="16:16" x14ac:dyDescent="0.3">
      <c r="P918998" s="83"/>
    </row>
    <row r="918999" spans="16:16" x14ac:dyDescent="0.3">
      <c r="P918999" s="83"/>
    </row>
    <row r="919000" spans="16:16" x14ac:dyDescent="0.3">
      <c r="P919000" s="83"/>
    </row>
    <row r="919001" spans="16:16" x14ac:dyDescent="0.3">
      <c r="P919001" s="83"/>
    </row>
    <row r="919002" spans="16:16" x14ac:dyDescent="0.3">
      <c r="P919002" s="83"/>
    </row>
    <row r="919003" spans="16:16" x14ac:dyDescent="0.3">
      <c r="P919003" s="83"/>
    </row>
    <row r="919004" spans="16:16" x14ac:dyDescent="0.3">
      <c r="P919004" s="83"/>
    </row>
    <row r="919005" spans="16:16" x14ac:dyDescent="0.3">
      <c r="P919005" s="83"/>
    </row>
    <row r="919006" spans="16:16" x14ac:dyDescent="0.3">
      <c r="P919006" s="83"/>
    </row>
    <row r="919007" spans="16:16" x14ac:dyDescent="0.3">
      <c r="P919007" s="83"/>
    </row>
    <row r="919008" spans="16:16" x14ac:dyDescent="0.3">
      <c r="P919008" s="83"/>
    </row>
    <row r="919009" spans="16:16" x14ac:dyDescent="0.3">
      <c r="P919009" s="83"/>
    </row>
    <row r="919010" spans="16:16" x14ac:dyDescent="0.3">
      <c r="P919010" s="83"/>
    </row>
    <row r="919011" spans="16:16" x14ac:dyDescent="0.3">
      <c r="P919011" s="83"/>
    </row>
    <row r="919012" spans="16:16" x14ac:dyDescent="0.3">
      <c r="P919012" s="83"/>
    </row>
    <row r="919013" spans="16:16" x14ac:dyDescent="0.3">
      <c r="P919013" s="83"/>
    </row>
    <row r="919014" spans="16:16" x14ac:dyDescent="0.3">
      <c r="P919014" s="83"/>
    </row>
    <row r="919015" spans="16:16" x14ac:dyDescent="0.3">
      <c r="P919015" s="83"/>
    </row>
    <row r="919016" spans="16:16" x14ac:dyDescent="0.3">
      <c r="P919016" s="83"/>
    </row>
    <row r="919017" spans="16:16" x14ac:dyDescent="0.3">
      <c r="P919017" s="83"/>
    </row>
    <row r="919018" spans="16:16" x14ac:dyDescent="0.3">
      <c r="P919018" s="83"/>
    </row>
    <row r="919019" spans="16:16" x14ac:dyDescent="0.3">
      <c r="P919019" s="83"/>
    </row>
    <row r="919020" spans="16:16" x14ac:dyDescent="0.3">
      <c r="P919020" s="83"/>
    </row>
    <row r="919021" spans="16:16" x14ac:dyDescent="0.3">
      <c r="P919021" s="83"/>
    </row>
    <row r="919022" spans="16:16" x14ac:dyDescent="0.3">
      <c r="P919022" s="83"/>
    </row>
    <row r="919023" spans="16:16" x14ac:dyDescent="0.3">
      <c r="P919023" s="83"/>
    </row>
    <row r="919024" spans="16:16" x14ac:dyDescent="0.3">
      <c r="P919024" s="83"/>
    </row>
    <row r="919025" spans="16:16" x14ac:dyDescent="0.3">
      <c r="P919025" s="83"/>
    </row>
    <row r="919026" spans="16:16" x14ac:dyDescent="0.3">
      <c r="P919026" s="83"/>
    </row>
    <row r="919027" spans="16:16" x14ac:dyDescent="0.3">
      <c r="P919027" s="83"/>
    </row>
    <row r="919028" spans="16:16" x14ac:dyDescent="0.3">
      <c r="P919028" s="83"/>
    </row>
    <row r="919029" spans="16:16" x14ac:dyDescent="0.3">
      <c r="P919029" s="83"/>
    </row>
    <row r="919030" spans="16:16" x14ac:dyDescent="0.3">
      <c r="P919030" s="83"/>
    </row>
    <row r="919031" spans="16:16" x14ac:dyDescent="0.3">
      <c r="P919031" s="83"/>
    </row>
    <row r="919032" spans="16:16" x14ac:dyDescent="0.3">
      <c r="P919032" s="83"/>
    </row>
    <row r="919033" spans="16:16" x14ac:dyDescent="0.3">
      <c r="P919033" s="83"/>
    </row>
    <row r="919034" spans="16:16" x14ac:dyDescent="0.3">
      <c r="P919034" s="83"/>
    </row>
    <row r="919035" spans="16:16" x14ac:dyDescent="0.3">
      <c r="P919035" s="83"/>
    </row>
    <row r="919036" spans="16:16" x14ac:dyDescent="0.3">
      <c r="P919036" s="83"/>
    </row>
    <row r="919037" spans="16:16" x14ac:dyDescent="0.3">
      <c r="P919037" s="83"/>
    </row>
    <row r="919038" spans="16:16" x14ac:dyDescent="0.3">
      <c r="P919038" s="83"/>
    </row>
    <row r="919039" spans="16:16" x14ac:dyDescent="0.3">
      <c r="P919039" s="83"/>
    </row>
    <row r="919040" spans="16:16" x14ac:dyDescent="0.3">
      <c r="P919040" s="83"/>
    </row>
    <row r="919041" spans="16:16" x14ac:dyDescent="0.3">
      <c r="P919041" s="83"/>
    </row>
    <row r="919042" spans="16:16" x14ac:dyDescent="0.3">
      <c r="P919042" s="83"/>
    </row>
    <row r="919043" spans="16:16" x14ac:dyDescent="0.3">
      <c r="P919043" s="83"/>
    </row>
    <row r="919044" spans="16:16" x14ac:dyDescent="0.3">
      <c r="P919044" s="83"/>
    </row>
    <row r="919045" spans="16:16" x14ac:dyDescent="0.3">
      <c r="P919045" s="83"/>
    </row>
    <row r="919046" spans="16:16" x14ac:dyDescent="0.3">
      <c r="P919046" s="83"/>
    </row>
    <row r="919047" spans="16:16" x14ac:dyDescent="0.3">
      <c r="P919047" s="83"/>
    </row>
    <row r="919048" spans="16:16" x14ac:dyDescent="0.3">
      <c r="P919048" s="83"/>
    </row>
    <row r="919049" spans="16:16" x14ac:dyDescent="0.3">
      <c r="P919049" s="83"/>
    </row>
    <row r="919050" spans="16:16" x14ac:dyDescent="0.3">
      <c r="P919050" s="83"/>
    </row>
    <row r="919051" spans="16:16" x14ac:dyDescent="0.3">
      <c r="P919051" s="83"/>
    </row>
    <row r="919052" spans="16:16" x14ac:dyDescent="0.3">
      <c r="P919052" s="83"/>
    </row>
    <row r="919053" spans="16:16" x14ac:dyDescent="0.3">
      <c r="P919053" s="83"/>
    </row>
    <row r="919054" spans="16:16" x14ac:dyDescent="0.3">
      <c r="P919054" s="83"/>
    </row>
    <row r="919055" spans="16:16" x14ac:dyDescent="0.3">
      <c r="P919055" s="83"/>
    </row>
    <row r="919056" spans="16:16" x14ac:dyDescent="0.3">
      <c r="P919056" s="83"/>
    </row>
    <row r="919057" spans="16:16" x14ac:dyDescent="0.3">
      <c r="P919057" s="83"/>
    </row>
    <row r="919058" spans="16:16" x14ac:dyDescent="0.3">
      <c r="P919058" s="83"/>
    </row>
    <row r="919059" spans="16:16" x14ac:dyDescent="0.3">
      <c r="P919059" s="83"/>
    </row>
    <row r="919060" spans="16:16" x14ac:dyDescent="0.3">
      <c r="P919060" s="83"/>
    </row>
    <row r="919061" spans="16:16" x14ac:dyDescent="0.3">
      <c r="P919061" s="83"/>
    </row>
    <row r="919062" spans="16:16" x14ac:dyDescent="0.3">
      <c r="P919062" s="83"/>
    </row>
    <row r="919063" spans="16:16" x14ac:dyDescent="0.3">
      <c r="P919063" s="83"/>
    </row>
    <row r="919064" spans="16:16" x14ac:dyDescent="0.3">
      <c r="P919064" s="83"/>
    </row>
    <row r="919065" spans="16:16" x14ac:dyDescent="0.3">
      <c r="P919065" s="83"/>
    </row>
    <row r="919066" spans="16:16" x14ac:dyDescent="0.3">
      <c r="P919066" s="83"/>
    </row>
    <row r="919067" spans="16:16" x14ac:dyDescent="0.3">
      <c r="P919067" s="83"/>
    </row>
    <row r="919068" spans="16:16" x14ac:dyDescent="0.3">
      <c r="P919068" s="83"/>
    </row>
    <row r="919069" spans="16:16" x14ac:dyDescent="0.3">
      <c r="P919069" s="83"/>
    </row>
    <row r="919070" spans="16:16" x14ac:dyDescent="0.3">
      <c r="P919070" s="83"/>
    </row>
    <row r="919071" spans="16:16" x14ac:dyDescent="0.3">
      <c r="P919071" s="83"/>
    </row>
    <row r="919072" spans="16:16" x14ac:dyDescent="0.3">
      <c r="P919072" s="83"/>
    </row>
    <row r="919073" spans="16:16" x14ac:dyDescent="0.3">
      <c r="P919073" s="83"/>
    </row>
    <row r="919074" spans="16:16" x14ac:dyDescent="0.3">
      <c r="P919074" s="83"/>
    </row>
    <row r="919075" spans="16:16" x14ac:dyDescent="0.3">
      <c r="P919075" s="83"/>
    </row>
    <row r="919076" spans="16:16" x14ac:dyDescent="0.3">
      <c r="P919076" s="83"/>
    </row>
    <row r="919077" spans="16:16" x14ac:dyDescent="0.3">
      <c r="P919077" s="83"/>
    </row>
    <row r="919078" spans="16:16" x14ac:dyDescent="0.3">
      <c r="P919078" s="83"/>
    </row>
    <row r="919079" spans="16:16" x14ac:dyDescent="0.3">
      <c r="P919079" s="83"/>
    </row>
    <row r="919080" spans="16:16" x14ac:dyDescent="0.3">
      <c r="P919080" s="83"/>
    </row>
    <row r="919081" spans="16:16" x14ac:dyDescent="0.3">
      <c r="P919081" s="83"/>
    </row>
    <row r="919082" spans="16:16" x14ac:dyDescent="0.3">
      <c r="P919082" s="83"/>
    </row>
    <row r="919083" spans="16:16" x14ac:dyDescent="0.3">
      <c r="P919083" s="83"/>
    </row>
    <row r="919084" spans="16:16" x14ac:dyDescent="0.3">
      <c r="P919084" s="83"/>
    </row>
    <row r="919085" spans="16:16" x14ac:dyDescent="0.3">
      <c r="P919085" s="83"/>
    </row>
    <row r="919086" spans="16:16" x14ac:dyDescent="0.3">
      <c r="P919086" s="83"/>
    </row>
    <row r="919087" spans="16:16" x14ac:dyDescent="0.3">
      <c r="P919087" s="83"/>
    </row>
    <row r="919088" spans="16:16" x14ac:dyDescent="0.3">
      <c r="P919088" s="83"/>
    </row>
    <row r="919089" spans="16:16" x14ac:dyDescent="0.3">
      <c r="P919089" s="83"/>
    </row>
    <row r="919090" spans="16:16" x14ac:dyDescent="0.3">
      <c r="P919090" s="83"/>
    </row>
    <row r="919091" spans="16:16" x14ac:dyDescent="0.3">
      <c r="P919091" s="83"/>
    </row>
    <row r="919092" spans="16:16" x14ac:dyDescent="0.3">
      <c r="P919092" s="83"/>
    </row>
    <row r="919093" spans="16:16" x14ac:dyDescent="0.3">
      <c r="P919093" s="83"/>
    </row>
    <row r="919094" spans="16:16" x14ac:dyDescent="0.3">
      <c r="P919094" s="83"/>
    </row>
    <row r="919095" spans="16:16" x14ac:dyDescent="0.3">
      <c r="P919095" s="83"/>
    </row>
    <row r="919096" spans="16:16" x14ac:dyDescent="0.3">
      <c r="P919096" s="83"/>
    </row>
    <row r="919097" spans="16:16" x14ac:dyDescent="0.3">
      <c r="P919097" s="83"/>
    </row>
    <row r="919098" spans="16:16" x14ac:dyDescent="0.3">
      <c r="P919098" s="83"/>
    </row>
    <row r="919099" spans="16:16" x14ac:dyDescent="0.3">
      <c r="P919099" s="83"/>
    </row>
    <row r="919100" spans="16:16" x14ac:dyDescent="0.3">
      <c r="P919100" s="83"/>
    </row>
    <row r="919101" spans="16:16" x14ac:dyDescent="0.3">
      <c r="P919101" s="83"/>
    </row>
    <row r="919102" spans="16:16" x14ac:dyDescent="0.3">
      <c r="P919102" s="83"/>
    </row>
    <row r="919103" spans="16:16" x14ac:dyDescent="0.3">
      <c r="P919103" s="83"/>
    </row>
    <row r="919104" spans="16:16" x14ac:dyDescent="0.3">
      <c r="P919104" s="83"/>
    </row>
    <row r="919105" spans="16:16" x14ac:dyDescent="0.3">
      <c r="P919105" s="83"/>
    </row>
    <row r="919106" spans="16:16" x14ac:dyDescent="0.3">
      <c r="P919106" s="83"/>
    </row>
    <row r="919107" spans="16:16" x14ac:dyDescent="0.3">
      <c r="P919107" s="83"/>
    </row>
    <row r="919108" spans="16:16" x14ac:dyDescent="0.3">
      <c r="P919108" s="83"/>
    </row>
    <row r="919109" spans="16:16" x14ac:dyDescent="0.3">
      <c r="P919109" s="83"/>
    </row>
    <row r="919110" spans="16:16" x14ac:dyDescent="0.3">
      <c r="P919110" s="83"/>
    </row>
    <row r="919111" spans="16:16" x14ac:dyDescent="0.3">
      <c r="P919111" s="83"/>
    </row>
    <row r="919112" spans="16:16" x14ac:dyDescent="0.3">
      <c r="P919112" s="83"/>
    </row>
    <row r="919113" spans="16:16" x14ac:dyDescent="0.3">
      <c r="P919113" s="83"/>
    </row>
    <row r="919114" spans="16:16" x14ac:dyDescent="0.3">
      <c r="P919114" s="83"/>
    </row>
    <row r="919115" spans="16:16" x14ac:dyDescent="0.3">
      <c r="P919115" s="83"/>
    </row>
    <row r="919116" spans="16:16" x14ac:dyDescent="0.3">
      <c r="P919116" s="83"/>
    </row>
    <row r="919117" spans="16:16" x14ac:dyDescent="0.3">
      <c r="P919117" s="83"/>
    </row>
    <row r="919118" spans="16:16" x14ac:dyDescent="0.3">
      <c r="P919118" s="83"/>
    </row>
    <row r="919119" spans="16:16" x14ac:dyDescent="0.3">
      <c r="P919119" s="83"/>
    </row>
    <row r="919120" spans="16:16" x14ac:dyDescent="0.3">
      <c r="P919120" s="83"/>
    </row>
    <row r="919121" spans="16:16" x14ac:dyDescent="0.3">
      <c r="P919121" s="83"/>
    </row>
    <row r="919122" spans="16:16" x14ac:dyDescent="0.3">
      <c r="P919122" s="83"/>
    </row>
    <row r="919123" spans="16:16" x14ac:dyDescent="0.3">
      <c r="P919123" s="83"/>
    </row>
    <row r="919124" spans="16:16" x14ac:dyDescent="0.3">
      <c r="P919124" s="83"/>
    </row>
    <row r="919125" spans="16:16" x14ac:dyDescent="0.3">
      <c r="P919125" s="83"/>
    </row>
    <row r="919126" spans="16:16" x14ac:dyDescent="0.3">
      <c r="P919126" s="83"/>
    </row>
    <row r="919127" spans="16:16" x14ac:dyDescent="0.3">
      <c r="P919127" s="83"/>
    </row>
    <row r="919128" spans="16:16" x14ac:dyDescent="0.3">
      <c r="P919128" s="83"/>
    </row>
    <row r="919129" spans="16:16" x14ac:dyDescent="0.3">
      <c r="P919129" s="83"/>
    </row>
    <row r="919130" spans="16:16" x14ac:dyDescent="0.3">
      <c r="P919130" s="83"/>
    </row>
    <row r="919131" spans="16:16" x14ac:dyDescent="0.3">
      <c r="P919131" s="83"/>
    </row>
    <row r="919132" spans="16:16" x14ac:dyDescent="0.3">
      <c r="P919132" s="83"/>
    </row>
    <row r="919133" spans="16:16" x14ac:dyDescent="0.3">
      <c r="P919133" s="83"/>
    </row>
    <row r="919134" spans="16:16" x14ac:dyDescent="0.3">
      <c r="P919134" s="83"/>
    </row>
    <row r="919135" spans="16:16" x14ac:dyDescent="0.3">
      <c r="P919135" s="83"/>
    </row>
    <row r="919136" spans="16:16" x14ac:dyDescent="0.3">
      <c r="P919136" s="83"/>
    </row>
    <row r="919137" spans="16:16" x14ac:dyDescent="0.3">
      <c r="P919137" s="83"/>
    </row>
    <row r="919138" spans="16:16" x14ac:dyDescent="0.3">
      <c r="P919138" s="83"/>
    </row>
    <row r="919139" spans="16:16" x14ac:dyDescent="0.3">
      <c r="P919139" s="83"/>
    </row>
    <row r="919140" spans="16:16" x14ac:dyDescent="0.3">
      <c r="P919140" s="83"/>
    </row>
    <row r="919141" spans="16:16" x14ac:dyDescent="0.3">
      <c r="P919141" s="83"/>
    </row>
    <row r="919142" spans="16:16" x14ac:dyDescent="0.3">
      <c r="P919142" s="83"/>
    </row>
    <row r="919143" spans="16:16" x14ac:dyDescent="0.3">
      <c r="P919143" s="83"/>
    </row>
    <row r="919144" spans="16:16" x14ac:dyDescent="0.3">
      <c r="P919144" s="83"/>
    </row>
    <row r="919145" spans="16:16" x14ac:dyDescent="0.3">
      <c r="P919145" s="83"/>
    </row>
    <row r="919146" spans="16:16" x14ac:dyDescent="0.3">
      <c r="P919146" s="83"/>
    </row>
    <row r="919147" spans="16:16" x14ac:dyDescent="0.3">
      <c r="P919147" s="83"/>
    </row>
    <row r="919148" spans="16:16" x14ac:dyDescent="0.3">
      <c r="P919148" s="83"/>
    </row>
    <row r="919149" spans="16:16" x14ac:dyDescent="0.3">
      <c r="P919149" s="83"/>
    </row>
    <row r="919150" spans="16:16" x14ac:dyDescent="0.3">
      <c r="P919150" s="83"/>
    </row>
    <row r="919151" spans="16:16" x14ac:dyDescent="0.3">
      <c r="P919151" s="83"/>
    </row>
    <row r="919152" spans="16:16" x14ac:dyDescent="0.3">
      <c r="P919152" s="83"/>
    </row>
    <row r="919153" spans="16:16" x14ac:dyDescent="0.3">
      <c r="P919153" s="83"/>
    </row>
    <row r="919154" spans="16:16" x14ac:dyDescent="0.3">
      <c r="P919154" s="83"/>
    </row>
    <row r="919155" spans="16:16" x14ac:dyDescent="0.3">
      <c r="P919155" s="83"/>
    </row>
    <row r="919156" spans="16:16" x14ac:dyDescent="0.3">
      <c r="P919156" s="83"/>
    </row>
    <row r="919157" spans="16:16" x14ac:dyDescent="0.3">
      <c r="P919157" s="83"/>
    </row>
    <row r="919158" spans="16:16" x14ac:dyDescent="0.3">
      <c r="P919158" s="83"/>
    </row>
    <row r="919159" spans="16:16" x14ac:dyDescent="0.3">
      <c r="P919159" s="83"/>
    </row>
    <row r="919160" spans="16:16" x14ac:dyDescent="0.3">
      <c r="P919160" s="83"/>
    </row>
    <row r="919161" spans="16:16" x14ac:dyDescent="0.3">
      <c r="P919161" s="83"/>
    </row>
    <row r="919162" spans="16:16" x14ac:dyDescent="0.3">
      <c r="P919162" s="83"/>
    </row>
    <row r="919163" spans="16:16" x14ac:dyDescent="0.3">
      <c r="P919163" s="83"/>
    </row>
    <row r="919164" spans="16:16" x14ac:dyDescent="0.3">
      <c r="P919164" s="83"/>
    </row>
    <row r="919165" spans="16:16" x14ac:dyDescent="0.3">
      <c r="P919165" s="83"/>
    </row>
    <row r="919166" spans="16:16" x14ac:dyDescent="0.3">
      <c r="P919166" s="83"/>
    </row>
    <row r="919167" spans="16:16" x14ac:dyDescent="0.3">
      <c r="P919167" s="83"/>
    </row>
    <row r="919168" spans="16:16" x14ac:dyDescent="0.3">
      <c r="P919168" s="83"/>
    </row>
    <row r="919169" spans="16:16" x14ac:dyDescent="0.3">
      <c r="P919169" s="83"/>
    </row>
    <row r="919170" spans="16:16" x14ac:dyDescent="0.3">
      <c r="P919170" s="83"/>
    </row>
    <row r="919171" spans="16:16" x14ac:dyDescent="0.3">
      <c r="P919171" s="83"/>
    </row>
    <row r="919172" spans="16:16" x14ac:dyDescent="0.3">
      <c r="P919172" s="83"/>
    </row>
    <row r="919173" spans="16:16" x14ac:dyDescent="0.3">
      <c r="P919173" s="83"/>
    </row>
    <row r="919174" spans="16:16" x14ac:dyDescent="0.3">
      <c r="P919174" s="83"/>
    </row>
    <row r="919175" spans="16:16" x14ac:dyDescent="0.3">
      <c r="P919175" s="83"/>
    </row>
    <row r="919176" spans="16:16" x14ac:dyDescent="0.3">
      <c r="P919176" s="83"/>
    </row>
    <row r="919177" spans="16:16" x14ac:dyDescent="0.3">
      <c r="P919177" s="83"/>
    </row>
    <row r="919178" spans="16:16" x14ac:dyDescent="0.3">
      <c r="P919178" s="83"/>
    </row>
    <row r="919179" spans="16:16" x14ac:dyDescent="0.3">
      <c r="P919179" s="83"/>
    </row>
    <row r="919180" spans="16:16" x14ac:dyDescent="0.3">
      <c r="P919180" s="83"/>
    </row>
    <row r="919181" spans="16:16" x14ac:dyDescent="0.3">
      <c r="P919181" s="83"/>
    </row>
    <row r="919182" spans="16:16" x14ac:dyDescent="0.3">
      <c r="P919182" s="83"/>
    </row>
    <row r="919183" spans="16:16" x14ac:dyDescent="0.3">
      <c r="P919183" s="83"/>
    </row>
    <row r="919184" spans="16:16" x14ac:dyDescent="0.3">
      <c r="P919184" s="83"/>
    </row>
    <row r="919185" spans="16:16" x14ac:dyDescent="0.3">
      <c r="P919185" s="83"/>
    </row>
    <row r="919186" spans="16:16" x14ac:dyDescent="0.3">
      <c r="P919186" s="83"/>
    </row>
    <row r="919187" spans="16:16" x14ac:dyDescent="0.3">
      <c r="P919187" s="83"/>
    </row>
    <row r="919188" spans="16:16" x14ac:dyDescent="0.3">
      <c r="P919188" s="83"/>
    </row>
    <row r="919189" spans="16:16" x14ac:dyDescent="0.3">
      <c r="P919189" s="83"/>
    </row>
    <row r="919190" spans="16:16" x14ac:dyDescent="0.3">
      <c r="P919190" s="83"/>
    </row>
    <row r="919191" spans="16:16" x14ac:dyDescent="0.3">
      <c r="P919191" s="83"/>
    </row>
    <row r="919192" spans="16:16" x14ac:dyDescent="0.3">
      <c r="P919192" s="83"/>
    </row>
    <row r="919193" spans="16:16" x14ac:dyDescent="0.3">
      <c r="P919193" s="83"/>
    </row>
    <row r="919194" spans="16:16" x14ac:dyDescent="0.3">
      <c r="P919194" s="83"/>
    </row>
    <row r="919195" spans="16:16" x14ac:dyDescent="0.3">
      <c r="P919195" s="83"/>
    </row>
    <row r="919196" spans="16:16" x14ac:dyDescent="0.3">
      <c r="P919196" s="83"/>
    </row>
    <row r="919197" spans="16:16" x14ac:dyDescent="0.3">
      <c r="P919197" s="83"/>
    </row>
    <row r="919198" spans="16:16" x14ac:dyDescent="0.3">
      <c r="P919198" s="83"/>
    </row>
    <row r="919199" spans="16:16" x14ac:dyDescent="0.3">
      <c r="P919199" s="83"/>
    </row>
    <row r="919200" spans="16:16" x14ac:dyDescent="0.3">
      <c r="P919200" s="83"/>
    </row>
    <row r="919201" spans="16:16" x14ac:dyDescent="0.3">
      <c r="P919201" s="83"/>
    </row>
    <row r="919202" spans="16:16" x14ac:dyDescent="0.3">
      <c r="P919202" s="83"/>
    </row>
    <row r="919203" spans="16:16" x14ac:dyDescent="0.3">
      <c r="P919203" s="83"/>
    </row>
    <row r="919204" spans="16:16" x14ac:dyDescent="0.3">
      <c r="P919204" s="83"/>
    </row>
    <row r="919205" spans="16:16" x14ac:dyDescent="0.3">
      <c r="P919205" s="83"/>
    </row>
    <row r="919206" spans="16:16" x14ac:dyDescent="0.3">
      <c r="P919206" s="83"/>
    </row>
    <row r="919207" spans="16:16" x14ac:dyDescent="0.3">
      <c r="P919207" s="83"/>
    </row>
    <row r="919208" spans="16:16" x14ac:dyDescent="0.3">
      <c r="P919208" s="83"/>
    </row>
    <row r="919209" spans="16:16" x14ac:dyDescent="0.3">
      <c r="P919209" s="83"/>
    </row>
    <row r="919210" spans="16:16" x14ac:dyDescent="0.3">
      <c r="P919210" s="83"/>
    </row>
    <row r="919211" spans="16:16" x14ac:dyDescent="0.3">
      <c r="P919211" s="83"/>
    </row>
    <row r="919212" spans="16:16" x14ac:dyDescent="0.3">
      <c r="P919212" s="83"/>
    </row>
    <row r="919213" spans="16:16" x14ac:dyDescent="0.3">
      <c r="P919213" s="83"/>
    </row>
    <row r="919214" spans="16:16" x14ac:dyDescent="0.3">
      <c r="P919214" s="83"/>
    </row>
    <row r="919215" spans="16:16" x14ac:dyDescent="0.3">
      <c r="P919215" s="83"/>
    </row>
    <row r="919216" spans="16:16" x14ac:dyDescent="0.3">
      <c r="P919216" s="83"/>
    </row>
    <row r="919217" spans="16:16" x14ac:dyDescent="0.3">
      <c r="P919217" s="83"/>
    </row>
    <row r="919218" spans="16:16" x14ac:dyDescent="0.3">
      <c r="P919218" s="83"/>
    </row>
    <row r="919219" spans="16:16" x14ac:dyDescent="0.3">
      <c r="P919219" s="83"/>
    </row>
    <row r="919220" spans="16:16" x14ac:dyDescent="0.3">
      <c r="P919220" s="83"/>
    </row>
    <row r="919221" spans="16:16" x14ac:dyDescent="0.3">
      <c r="P919221" s="83"/>
    </row>
    <row r="919222" spans="16:16" x14ac:dyDescent="0.3">
      <c r="P919222" s="83"/>
    </row>
    <row r="919223" spans="16:16" x14ac:dyDescent="0.3">
      <c r="P919223" s="83"/>
    </row>
    <row r="919224" spans="16:16" x14ac:dyDescent="0.3">
      <c r="P919224" s="83"/>
    </row>
    <row r="919225" spans="16:16" x14ac:dyDescent="0.3">
      <c r="P919225" s="83"/>
    </row>
    <row r="919226" spans="16:16" x14ac:dyDescent="0.3">
      <c r="P919226" s="83"/>
    </row>
    <row r="919227" spans="16:16" x14ac:dyDescent="0.3">
      <c r="P919227" s="83"/>
    </row>
    <row r="919228" spans="16:16" x14ac:dyDescent="0.3">
      <c r="P919228" s="83"/>
    </row>
    <row r="919229" spans="16:16" x14ac:dyDescent="0.3">
      <c r="P919229" s="83"/>
    </row>
    <row r="919230" spans="16:16" x14ac:dyDescent="0.3">
      <c r="P919230" s="83"/>
    </row>
    <row r="919231" spans="16:16" x14ac:dyDescent="0.3">
      <c r="P919231" s="83"/>
    </row>
    <row r="919232" spans="16:16" x14ac:dyDescent="0.3">
      <c r="P919232" s="83"/>
    </row>
    <row r="919233" spans="16:16" x14ac:dyDescent="0.3">
      <c r="P919233" s="83"/>
    </row>
    <row r="919234" spans="16:16" x14ac:dyDescent="0.3">
      <c r="P919234" s="83"/>
    </row>
    <row r="919235" spans="16:16" x14ac:dyDescent="0.3">
      <c r="P919235" s="83"/>
    </row>
    <row r="919236" spans="16:16" x14ac:dyDescent="0.3">
      <c r="P919236" s="83"/>
    </row>
    <row r="919237" spans="16:16" x14ac:dyDescent="0.3">
      <c r="P919237" s="83"/>
    </row>
    <row r="919238" spans="16:16" x14ac:dyDescent="0.3">
      <c r="P919238" s="83"/>
    </row>
    <row r="919239" spans="16:16" x14ac:dyDescent="0.3">
      <c r="P919239" s="83"/>
    </row>
    <row r="919240" spans="16:16" x14ac:dyDescent="0.3">
      <c r="P919240" s="83"/>
    </row>
    <row r="919241" spans="16:16" x14ac:dyDescent="0.3">
      <c r="P919241" s="83"/>
    </row>
    <row r="919242" spans="16:16" x14ac:dyDescent="0.3">
      <c r="P919242" s="83"/>
    </row>
    <row r="919243" spans="16:16" x14ac:dyDescent="0.3">
      <c r="P919243" s="83"/>
    </row>
    <row r="919244" spans="16:16" x14ac:dyDescent="0.3">
      <c r="P919244" s="83"/>
    </row>
    <row r="919245" spans="16:16" x14ac:dyDescent="0.3">
      <c r="P919245" s="83"/>
    </row>
    <row r="919246" spans="16:16" x14ac:dyDescent="0.3">
      <c r="P919246" s="83"/>
    </row>
    <row r="919247" spans="16:16" x14ac:dyDescent="0.3">
      <c r="P919247" s="83"/>
    </row>
    <row r="919248" spans="16:16" x14ac:dyDescent="0.3">
      <c r="P919248" s="83"/>
    </row>
    <row r="919249" spans="16:16" x14ac:dyDescent="0.3">
      <c r="P919249" s="83"/>
    </row>
    <row r="919250" spans="16:16" x14ac:dyDescent="0.3">
      <c r="P919250" s="83"/>
    </row>
    <row r="919251" spans="16:16" x14ac:dyDescent="0.3">
      <c r="P919251" s="83"/>
    </row>
    <row r="919252" spans="16:16" x14ac:dyDescent="0.3">
      <c r="P919252" s="83"/>
    </row>
    <row r="919253" spans="16:16" x14ac:dyDescent="0.3">
      <c r="P919253" s="83"/>
    </row>
    <row r="919254" spans="16:16" x14ac:dyDescent="0.3">
      <c r="P919254" s="83"/>
    </row>
    <row r="919255" spans="16:16" x14ac:dyDescent="0.3">
      <c r="P919255" s="83"/>
    </row>
    <row r="919256" spans="16:16" x14ac:dyDescent="0.3">
      <c r="P919256" s="83"/>
    </row>
    <row r="919257" spans="16:16" x14ac:dyDescent="0.3">
      <c r="P919257" s="83"/>
    </row>
    <row r="919258" spans="16:16" x14ac:dyDescent="0.3">
      <c r="P919258" s="83"/>
    </row>
    <row r="919259" spans="16:16" x14ac:dyDescent="0.3">
      <c r="P919259" s="83"/>
    </row>
    <row r="919260" spans="16:16" x14ac:dyDescent="0.3">
      <c r="P919260" s="83"/>
    </row>
    <row r="919261" spans="16:16" x14ac:dyDescent="0.3">
      <c r="P919261" s="83"/>
    </row>
    <row r="919262" spans="16:16" x14ac:dyDescent="0.3">
      <c r="P919262" s="83"/>
    </row>
    <row r="919263" spans="16:16" x14ac:dyDescent="0.3">
      <c r="P919263" s="83"/>
    </row>
    <row r="919264" spans="16:16" x14ac:dyDescent="0.3">
      <c r="P919264" s="83"/>
    </row>
    <row r="919265" spans="16:16" x14ac:dyDescent="0.3">
      <c r="P919265" s="83"/>
    </row>
    <row r="919266" spans="16:16" x14ac:dyDescent="0.3">
      <c r="P919266" s="83"/>
    </row>
    <row r="919267" spans="16:16" x14ac:dyDescent="0.3">
      <c r="P919267" s="83"/>
    </row>
    <row r="919268" spans="16:16" x14ac:dyDescent="0.3">
      <c r="P919268" s="83"/>
    </row>
    <row r="919269" spans="16:16" x14ac:dyDescent="0.3">
      <c r="P919269" s="83"/>
    </row>
    <row r="919270" spans="16:16" x14ac:dyDescent="0.3">
      <c r="P919270" s="83"/>
    </row>
    <row r="919271" spans="16:16" x14ac:dyDescent="0.3">
      <c r="P919271" s="83"/>
    </row>
    <row r="919272" spans="16:16" x14ac:dyDescent="0.3">
      <c r="P919272" s="83"/>
    </row>
    <row r="919273" spans="16:16" x14ac:dyDescent="0.3">
      <c r="P919273" s="83"/>
    </row>
    <row r="919274" spans="16:16" x14ac:dyDescent="0.3">
      <c r="P919274" s="83"/>
    </row>
    <row r="919275" spans="16:16" x14ac:dyDescent="0.3">
      <c r="P919275" s="83"/>
    </row>
    <row r="919276" spans="16:16" x14ac:dyDescent="0.3">
      <c r="P919276" s="83"/>
    </row>
    <row r="919277" spans="16:16" x14ac:dyDescent="0.3">
      <c r="P919277" s="83"/>
    </row>
    <row r="919278" spans="16:16" x14ac:dyDescent="0.3">
      <c r="P919278" s="83"/>
    </row>
    <row r="919279" spans="16:16" x14ac:dyDescent="0.3">
      <c r="P919279" s="83"/>
    </row>
    <row r="919280" spans="16:16" x14ac:dyDescent="0.3">
      <c r="P919280" s="83"/>
    </row>
    <row r="919281" spans="16:16" x14ac:dyDescent="0.3">
      <c r="P919281" s="83"/>
    </row>
    <row r="919282" spans="16:16" x14ac:dyDescent="0.3">
      <c r="P919282" s="83"/>
    </row>
    <row r="919283" spans="16:16" x14ac:dyDescent="0.3">
      <c r="P919283" s="83"/>
    </row>
    <row r="919284" spans="16:16" x14ac:dyDescent="0.3">
      <c r="P919284" s="83"/>
    </row>
    <row r="919285" spans="16:16" x14ac:dyDescent="0.3">
      <c r="P919285" s="83"/>
    </row>
    <row r="919286" spans="16:16" x14ac:dyDescent="0.3">
      <c r="P919286" s="83"/>
    </row>
    <row r="919287" spans="16:16" x14ac:dyDescent="0.3">
      <c r="P919287" s="83"/>
    </row>
    <row r="919288" spans="16:16" x14ac:dyDescent="0.3">
      <c r="P919288" s="83"/>
    </row>
    <row r="919289" spans="16:16" x14ac:dyDescent="0.3">
      <c r="P919289" s="83"/>
    </row>
    <row r="919290" spans="16:16" x14ac:dyDescent="0.3">
      <c r="P919290" s="83"/>
    </row>
    <row r="919291" spans="16:16" x14ac:dyDescent="0.3">
      <c r="P919291" s="83"/>
    </row>
    <row r="919292" spans="16:16" x14ac:dyDescent="0.3">
      <c r="P919292" s="83"/>
    </row>
    <row r="919293" spans="16:16" x14ac:dyDescent="0.3">
      <c r="P919293" s="83"/>
    </row>
    <row r="919294" spans="16:16" x14ac:dyDescent="0.3">
      <c r="P919294" s="83"/>
    </row>
    <row r="919295" spans="16:16" x14ac:dyDescent="0.3">
      <c r="P919295" s="83"/>
    </row>
    <row r="919296" spans="16:16" x14ac:dyDescent="0.3">
      <c r="P919296" s="83"/>
    </row>
    <row r="919297" spans="16:16" x14ac:dyDescent="0.3">
      <c r="P919297" s="83"/>
    </row>
    <row r="919298" spans="16:16" x14ac:dyDescent="0.3">
      <c r="P919298" s="83"/>
    </row>
    <row r="919299" spans="16:16" x14ac:dyDescent="0.3">
      <c r="P919299" s="83"/>
    </row>
    <row r="919300" spans="16:16" x14ac:dyDescent="0.3">
      <c r="P919300" s="83"/>
    </row>
    <row r="919301" spans="16:16" x14ac:dyDescent="0.3">
      <c r="P919301" s="83"/>
    </row>
    <row r="919302" spans="16:16" x14ac:dyDescent="0.3">
      <c r="P919302" s="83"/>
    </row>
    <row r="919303" spans="16:16" x14ac:dyDescent="0.3">
      <c r="P919303" s="83"/>
    </row>
    <row r="919304" spans="16:16" x14ac:dyDescent="0.3">
      <c r="P919304" s="83"/>
    </row>
    <row r="919305" spans="16:16" x14ac:dyDescent="0.3">
      <c r="P919305" s="83"/>
    </row>
    <row r="919306" spans="16:16" x14ac:dyDescent="0.3">
      <c r="P919306" s="83"/>
    </row>
    <row r="919307" spans="16:16" x14ac:dyDescent="0.3">
      <c r="P919307" s="83"/>
    </row>
    <row r="919308" spans="16:16" x14ac:dyDescent="0.3">
      <c r="P919308" s="83"/>
    </row>
    <row r="919309" spans="16:16" x14ac:dyDescent="0.3">
      <c r="P919309" s="83"/>
    </row>
    <row r="919310" spans="16:16" x14ac:dyDescent="0.3">
      <c r="P919310" s="83"/>
    </row>
    <row r="919311" spans="16:16" x14ac:dyDescent="0.3">
      <c r="P919311" s="83"/>
    </row>
    <row r="919312" spans="16:16" x14ac:dyDescent="0.3">
      <c r="P919312" s="83"/>
    </row>
    <row r="919313" spans="16:16" x14ac:dyDescent="0.3">
      <c r="P919313" s="83"/>
    </row>
    <row r="919314" spans="16:16" x14ac:dyDescent="0.3">
      <c r="P919314" s="83"/>
    </row>
    <row r="919315" spans="16:16" x14ac:dyDescent="0.3">
      <c r="P919315" s="83"/>
    </row>
    <row r="919316" spans="16:16" x14ac:dyDescent="0.3">
      <c r="P919316" s="83"/>
    </row>
    <row r="919317" spans="16:16" x14ac:dyDescent="0.3">
      <c r="P919317" s="83"/>
    </row>
    <row r="919318" spans="16:16" x14ac:dyDescent="0.3">
      <c r="P919318" s="83"/>
    </row>
    <row r="919319" spans="16:16" x14ac:dyDescent="0.3">
      <c r="P919319" s="83"/>
    </row>
    <row r="919320" spans="16:16" x14ac:dyDescent="0.3">
      <c r="P919320" s="83"/>
    </row>
    <row r="919321" spans="16:16" x14ac:dyDescent="0.3">
      <c r="P919321" s="83"/>
    </row>
    <row r="919322" spans="16:16" x14ac:dyDescent="0.3">
      <c r="P919322" s="83"/>
    </row>
    <row r="919323" spans="16:16" x14ac:dyDescent="0.3">
      <c r="P919323" s="83"/>
    </row>
    <row r="919324" spans="16:16" x14ac:dyDescent="0.3">
      <c r="P919324" s="83"/>
    </row>
    <row r="919325" spans="16:16" x14ac:dyDescent="0.3">
      <c r="P919325" s="83"/>
    </row>
    <row r="919326" spans="16:16" x14ac:dyDescent="0.3">
      <c r="P919326" s="83"/>
    </row>
    <row r="919327" spans="16:16" x14ac:dyDescent="0.3">
      <c r="P919327" s="83"/>
    </row>
    <row r="919328" spans="16:16" x14ac:dyDescent="0.3">
      <c r="P919328" s="83"/>
    </row>
    <row r="919329" spans="16:16" x14ac:dyDescent="0.3">
      <c r="P919329" s="83"/>
    </row>
    <row r="919330" spans="16:16" x14ac:dyDescent="0.3">
      <c r="P919330" s="83"/>
    </row>
    <row r="919331" spans="16:16" x14ac:dyDescent="0.3">
      <c r="P919331" s="83"/>
    </row>
    <row r="919332" spans="16:16" x14ac:dyDescent="0.3">
      <c r="P919332" s="83"/>
    </row>
    <row r="919333" spans="16:16" x14ac:dyDescent="0.3">
      <c r="P919333" s="83"/>
    </row>
    <row r="919334" spans="16:16" x14ac:dyDescent="0.3">
      <c r="P919334" s="83"/>
    </row>
    <row r="919335" spans="16:16" x14ac:dyDescent="0.3">
      <c r="P919335" s="83"/>
    </row>
    <row r="919336" spans="16:16" x14ac:dyDescent="0.3">
      <c r="P919336" s="83"/>
    </row>
    <row r="919337" spans="16:16" x14ac:dyDescent="0.3">
      <c r="P919337" s="83"/>
    </row>
    <row r="919338" spans="16:16" x14ac:dyDescent="0.3">
      <c r="P919338" s="83"/>
    </row>
    <row r="919339" spans="16:16" x14ac:dyDescent="0.3">
      <c r="P919339" s="83"/>
    </row>
    <row r="919340" spans="16:16" x14ac:dyDescent="0.3">
      <c r="P919340" s="83"/>
    </row>
    <row r="919341" spans="16:16" x14ac:dyDescent="0.3">
      <c r="P919341" s="83"/>
    </row>
    <row r="919342" spans="16:16" x14ac:dyDescent="0.3">
      <c r="P919342" s="83"/>
    </row>
    <row r="919343" spans="16:16" x14ac:dyDescent="0.3">
      <c r="P919343" s="83"/>
    </row>
    <row r="919344" spans="16:16" x14ac:dyDescent="0.3">
      <c r="P919344" s="83"/>
    </row>
    <row r="919345" spans="16:16" x14ac:dyDescent="0.3">
      <c r="P919345" s="83"/>
    </row>
    <row r="919346" spans="16:16" x14ac:dyDescent="0.3">
      <c r="P919346" s="83"/>
    </row>
    <row r="919347" spans="16:16" x14ac:dyDescent="0.3">
      <c r="P919347" s="83"/>
    </row>
    <row r="919348" spans="16:16" x14ac:dyDescent="0.3">
      <c r="P919348" s="83"/>
    </row>
    <row r="919349" spans="16:16" x14ac:dyDescent="0.3">
      <c r="P919349" s="83"/>
    </row>
    <row r="919350" spans="16:16" x14ac:dyDescent="0.3">
      <c r="P919350" s="83"/>
    </row>
    <row r="919351" spans="16:16" x14ac:dyDescent="0.3">
      <c r="P919351" s="83"/>
    </row>
    <row r="919352" spans="16:16" x14ac:dyDescent="0.3">
      <c r="P919352" s="83"/>
    </row>
    <row r="919353" spans="16:16" x14ac:dyDescent="0.3">
      <c r="P919353" s="83"/>
    </row>
    <row r="919354" spans="16:16" x14ac:dyDescent="0.3">
      <c r="P919354" s="83"/>
    </row>
    <row r="919355" spans="16:16" x14ac:dyDescent="0.3">
      <c r="P919355" s="83"/>
    </row>
    <row r="919356" spans="16:16" x14ac:dyDescent="0.3">
      <c r="P919356" s="83"/>
    </row>
    <row r="919357" spans="16:16" x14ac:dyDescent="0.3">
      <c r="P919357" s="83"/>
    </row>
    <row r="919358" spans="16:16" x14ac:dyDescent="0.3">
      <c r="P919358" s="83"/>
    </row>
    <row r="919359" spans="16:16" x14ac:dyDescent="0.3">
      <c r="P919359" s="83"/>
    </row>
    <row r="919360" spans="16:16" x14ac:dyDescent="0.3">
      <c r="P919360" s="83"/>
    </row>
    <row r="919361" spans="16:16" x14ac:dyDescent="0.3">
      <c r="P919361" s="83"/>
    </row>
    <row r="919362" spans="16:16" x14ac:dyDescent="0.3">
      <c r="P919362" s="83"/>
    </row>
    <row r="919363" spans="16:16" x14ac:dyDescent="0.3">
      <c r="P919363" s="83"/>
    </row>
    <row r="919364" spans="16:16" x14ac:dyDescent="0.3">
      <c r="P919364" s="83"/>
    </row>
    <row r="919365" spans="16:16" x14ac:dyDescent="0.3">
      <c r="P919365" s="83"/>
    </row>
    <row r="919366" spans="16:16" x14ac:dyDescent="0.3">
      <c r="P919366" s="83"/>
    </row>
    <row r="919367" spans="16:16" x14ac:dyDescent="0.3">
      <c r="P919367" s="83"/>
    </row>
    <row r="919368" spans="16:16" x14ac:dyDescent="0.3">
      <c r="P919368" s="83"/>
    </row>
    <row r="919369" spans="16:16" x14ac:dyDescent="0.3">
      <c r="P919369" s="83"/>
    </row>
    <row r="919370" spans="16:16" x14ac:dyDescent="0.3">
      <c r="P919370" s="83"/>
    </row>
    <row r="919371" spans="16:16" x14ac:dyDescent="0.3">
      <c r="P919371" s="83"/>
    </row>
    <row r="919372" spans="16:16" x14ac:dyDescent="0.3">
      <c r="P919372" s="83"/>
    </row>
    <row r="919373" spans="16:16" x14ac:dyDescent="0.3">
      <c r="P919373" s="83"/>
    </row>
    <row r="919374" spans="16:16" x14ac:dyDescent="0.3">
      <c r="P919374" s="83"/>
    </row>
    <row r="919375" spans="16:16" x14ac:dyDescent="0.3">
      <c r="P919375" s="83"/>
    </row>
    <row r="919376" spans="16:16" x14ac:dyDescent="0.3">
      <c r="P919376" s="83"/>
    </row>
    <row r="919377" spans="16:16" x14ac:dyDescent="0.3">
      <c r="P919377" s="83"/>
    </row>
    <row r="919378" spans="16:16" x14ac:dyDescent="0.3">
      <c r="P919378" s="83"/>
    </row>
    <row r="919379" spans="16:16" x14ac:dyDescent="0.3">
      <c r="P919379" s="83"/>
    </row>
    <row r="919380" spans="16:16" x14ac:dyDescent="0.3">
      <c r="P919380" s="83"/>
    </row>
    <row r="919381" spans="16:16" x14ac:dyDescent="0.3">
      <c r="P919381" s="83"/>
    </row>
    <row r="919382" spans="16:16" x14ac:dyDescent="0.3">
      <c r="P919382" s="83"/>
    </row>
    <row r="919383" spans="16:16" x14ac:dyDescent="0.3">
      <c r="P919383" s="83"/>
    </row>
    <row r="919384" spans="16:16" x14ac:dyDescent="0.3">
      <c r="P919384" s="83"/>
    </row>
    <row r="919385" spans="16:16" x14ac:dyDescent="0.3">
      <c r="P919385" s="83"/>
    </row>
    <row r="919386" spans="16:16" x14ac:dyDescent="0.3">
      <c r="P919386" s="83"/>
    </row>
    <row r="919387" spans="16:16" x14ac:dyDescent="0.3">
      <c r="P919387" s="83"/>
    </row>
    <row r="919388" spans="16:16" x14ac:dyDescent="0.3">
      <c r="P919388" s="83"/>
    </row>
    <row r="919389" spans="16:16" x14ac:dyDescent="0.3">
      <c r="P919389" s="83"/>
    </row>
    <row r="919390" spans="16:16" x14ac:dyDescent="0.3">
      <c r="P919390" s="83"/>
    </row>
    <row r="919391" spans="16:16" x14ac:dyDescent="0.3">
      <c r="P919391" s="83"/>
    </row>
    <row r="919392" spans="16:16" x14ac:dyDescent="0.3">
      <c r="P919392" s="83"/>
    </row>
    <row r="919393" spans="16:16" x14ac:dyDescent="0.3">
      <c r="P919393" s="83"/>
    </row>
    <row r="919394" spans="16:16" x14ac:dyDescent="0.3">
      <c r="P919394" s="83"/>
    </row>
    <row r="919395" spans="16:16" x14ac:dyDescent="0.3">
      <c r="P919395" s="83"/>
    </row>
    <row r="919396" spans="16:16" x14ac:dyDescent="0.3">
      <c r="P919396" s="83"/>
    </row>
    <row r="919397" spans="16:16" x14ac:dyDescent="0.3">
      <c r="P919397" s="83"/>
    </row>
    <row r="919398" spans="16:16" x14ac:dyDescent="0.3">
      <c r="P919398" s="83"/>
    </row>
    <row r="919399" spans="16:16" x14ac:dyDescent="0.3">
      <c r="P919399" s="83"/>
    </row>
    <row r="919400" spans="16:16" x14ac:dyDescent="0.3">
      <c r="P919400" s="83"/>
    </row>
    <row r="919401" spans="16:16" x14ac:dyDescent="0.3">
      <c r="P919401" s="83"/>
    </row>
    <row r="919402" spans="16:16" x14ac:dyDescent="0.3">
      <c r="P919402" s="83"/>
    </row>
    <row r="919403" spans="16:16" x14ac:dyDescent="0.3">
      <c r="P919403" s="83"/>
    </row>
    <row r="919404" spans="16:16" x14ac:dyDescent="0.3">
      <c r="P919404" s="83"/>
    </row>
    <row r="919405" spans="16:16" x14ac:dyDescent="0.3">
      <c r="P919405" s="83"/>
    </row>
    <row r="919406" spans="16:16" x14ac:dyDescent="0.3">
      <c r="P919406" s="83"/>
    </row>
    <row r="919407" spans="16:16" x14ac:dyDescent="0.3">
      <c r="P919407" s="83"/>
    </row>
    <row r="919408" spans="16:16" x14ac:dyDescent="0.3">
      <c r="P919408" s="83"/>
    </row>
    <row r="919409" spans="16:16" x14ac:dyDescent="0.3">
      <c r="P919409" s="83"/>
    </row>
    <row r="919410" spans="16:16" x14ac:dyDescent="0.3">
      <c r="P919410" s="83"/>
    </row>
    <row r="919411" spans="16:16" x14ac:dyDescent="0.3">
      <c r="P919411" s="83"/>
    </row>
    <row r="919412" spans="16:16" x14ac:dyDescent="0.3">
      <c r="P919412" s="83"/>
    </row>
    <row r="919413" spans="16:16" x14ac:dyDescent="0.3">
      <c r="P919413" s="83"/>
    </row>
    <row r="919414" spans="16:16" x14ac:dyDescent="0.3">
      <c r="P919414" s="83"/>
    </row>
    <row r="919415" spans="16:16" x14ac:dyDescent="0.3">
      <c r="P919415" s="83"/>
    </row>
    <row r="919416" spans="16:16" x14ac:dyDescent="0.3">
      <c r="P919416" s="83"/>
    </row>
    <row r="919417" spans="16:16" x14ac:dyDescent="0.3">
      <c r="P919417" s="83"/>
    </row>
    <row r="919418" spans="16:16" x14ac:dyDescent="0.3">
      <c r="P919418" s="83"/>
    </row>
    <row r="919419" spans="16:16" x14ac:dyDescent="0.3">
      <c r="P919419" s="83"/>
    </row>
    <row r="919420" spans="16:16" x14ac:dyDescent="0.3">
      <c r="P919420" s="83"/>
    </row>
    <row r="919421" spans="16:16" x14ac:dyDescent="0.3">
      <c r="P919421" s="83"/>
    </row>
    <row r="919422" spans="16:16" x14ac:dyDescent="0.3">
      <c r="P919422" s="83"/>
    </row>
    <row r="919423" spans="16:16" x14ac:dyDescent="0.3">
      <c r="P919423" s="83"/>
    </row>
    <row r="919424" spans="16:16" x14ac:dyDescent="0.3">
      <c r="P919424" s="83"/>
    </row>
    <row r="919425" spans="16:16" x14ac:dyDescent="0.3">
      <c r="P919425" s="83"/>
    </row>
    <row r="919426" spans="16:16" x14ac:dyDescent="0.3">
      <c r="P919426" s="83"/>
    </row>
    <row r="919427" spans="16:16" x14ac:dyDescent="0.3">
      <c r="P919427" s="83"/>
    </row>
    <row r="919428" spans="16:16" x14ac:dyDescent="0.3">
      <c r="P919428" s="83"/>
    </row>
    <row r="919429" spans="16:16" x14ac:dyDescent="0.3">
      <c r="P919429" s="83"/>
    </row>
    <row r="919430" spans="16:16" x14ac:dyDescent="0.3">
      <c r="P919430" s="83"/>
    </row>
    <row r="919431" spans="16:16" x14ac:dyDescent="0.3">
      <c r="P919431" s="83"/>
    </row>
    <row r="919432" spans="16:16" x14ac:dyDescent="0.3">
      <c r="P919432" s="83"/>
    </row>
    <row r="919433" spans="16:16" x14ac:dyDescent="0.3">
      <c r="P919433" s="83"/>
    </row>
    <row r="919434" spans="16:16" x14ac:dyDescent="0.3">
      <c r="P919434" s="83"/>
    </row>
    <row r="919435" spans="16:16" x14ac:dyDescent="0.3">
      <c r="P919435" s="83"/>
    </row>
    <row r="919436" spans="16:16" x14ac:dyDescent="0.3">
      <c r="P919436" s="83"/>
    </row>
    <row r="919437" spans="16:16" x14ac:dyDescent="0.3">
      <c r="P919437" s="83"/>
    </row>
    <row r="919438" spans="16:16" x14ac:dyDescent="0.3">
      <c r="P919438" s="83"/>
    </row>
    <row r="919439" spans="16:16" x14ac:dyDescent="0.3">
      <c r="P919439" s="83"/>
    </row>
    <row r="919440" spans="16:16" x14ac:dyDescent="0.3">
      <c r="P919440" s="83"/>
    </row>
    <row r="919441" spans="16:16" x14ac:dyDescent="0.3">
      <c r="P919441" s="83"/>
    </row>
    <row r="919442" spans="16:16" x14ac:dyDescent="0.3">
      <c r="P919442" s="83"/>
    </row>
    <row r="919443" spans="16:16" x14ac:dyDescent="0.3">
      <c r="P919443" s="83"/>
    </row>
    <row r="919444" spans="16:16" x14ac:dyDescent="0.3">
      <c r="P919444" s="83"/>
    </row>
    <row r="919445" spans="16:16" x14ac:dyDescent="0.3">
      <c r="P919445" s="83"/>
    </row>
    <row r="919446" spans="16:16" x14ac:dyDescent="0.3">
      <c r="P919446" s="83"/>
    </row>
    <row r="919447" spans="16:16" x14ac:dyDescent="0.3">
      <c r="P919447" s="83"/>
    </row>
    <row r="919448" spans="16:16" x14ac:dyDescent="0.3">
      <c r="P919448" s="83"/>
    </row>
    <row r="919449" spans="16:16" x14ac:dyDescent="0.3">
      <c r="P919449" s="83"/>
    </row>
    <row r="919450" spans="16:16" x14ac:dyDescent="0.3">
      <c r="P919450" s="83"/>
    </row>
    <row r="919451" spans="16:16" x14ac:dyDescent="0.3">
      <c r="P919451" s="83"/>
    </row>
    <row r="919452" spans="16:16" x14ac:dyDescent="0.3">
      <c r="P919452" s="83"/>
    </row>
    <row r="919453" spans="16:16" x14ac:dyDescent="0.3">
      <c r="P919453" s="83"/>
    </row>
    <row r="919454" spans="16:16" x14ac:dyDescent="0.3">
      <c r="P919454" s="83"/>
    </row>
    <row r="919455" spans="16:16" x14ac:dyDescent="0.3">
      <c r="P919455" s="83"/>
    </row>
    <row r="919456" spans="16:16" x14ac:dyDescent="0.3">
      <c r="P919456" s="83"/>
    </row>
    <row r="919457" spans="16:16" x14ac:dyDescent="0.3">
      <c r="P919457" s="83"/>
    </row>
    <row r="919458" spans="16:16" x14ac:dyDescent="0.3">
      <c r="P919458" s="83"/>
    </row>
    <row r="919459" spans="16:16" x14ac:dyDescent="0.3">
      <c r="P919459" s="83"/>
    </row>
    <row r="919460" spans="16:16" x14ac:dyDescent="0.3">
      <c r="P919460" s="83"/>
    </row>
    <row r="919461" spans="16:16" x14ac:dyDescent="0.3">
      <c r="P919461" s="83"/>
    </row>
    <row r="919462" spans="16:16" x14ac:dyDescent="0.3">
      <c r="P919462" s="83"/>
    </row>
    <row r="919463" spans="16:16" x14ac:dyDescent="0.3">
      <c r="P919463" s="83"/>
    </row>
    <row r="919464" spans="16:16" x14ac:dyDescent="0.3">
      <c r="P919464" s="83"/>
    </row>
    <row r="919465" spans="16:16" x14ac:dyDescent="0.3">
      <c r="P919465" s="83"/>
    </row>
    <row r="919466" spans="16:16" x14ac:dyDescent="0.3">
      <c r="P919466" s="83"/>
    </row>
    <row r="919467" spans="16:16" x14ac:dyDescent="0.3">
      <c r="P919467" s="83"/>
    </row>
    <row r="919468" spans="16:16" x14ac:dyDescent="0.3">
      <c r="P919468" s="83"/>
    </row>
    <row r="919469" spans="16:16" x14ac:dyDescent="0.3">
      <c r="P919469" s="83"/>
    </row>
    <row r="919470" spans="16:16" x14ac:dyDescent="0.3">
      <c r="P919470" s="83"/>
    </row>
    <row r="919471" spans="16:16" x14ac:dyDescent="0.3">
      <c r="P919471" s="83"/>
    </row>
    <row r="919472" spans="16:16" x14ac:dyDescent="0.3">
      <c r="P919472" s="83"/>
    </row>
    <row r="919473" spans="16:16" x14ac:dyDescent="0.3">
      <c r="P919473" s="83"/>
    </row>
    <row r="919474" spans="16:16" x14ac:dyDescent="0.3">
      <c r="P919474" s="83"/>
    </row>
    <row r="919475" spans="16:16" x14ac:dyDescent="0.3">
      <c r="P919475" s="83"/>
    </row>
    <row r="919476" spans="16:16" x14ac:dyDescent="0.3">
      <c r="P919476" s="83"/>
    </row>
    <row r="919477" spans="16:16" x14ac:dyDescent="0.3">
      <c r="P919477" s="83"/>
    </row>
    <row r="919478" spans="16:16" x14ac:dyDescent="0.3">
      <c r="P919478" s="83"/>
    </row>
    <row r="919479" spans="16:16" x14ac:dyDescent="0.3">
      <c r="P919479" s="83"/>
    </row>
    <row r="919480" spans="16:16" x14ac:dyDescent="0.3">
      <c r="P919480" s="83"/>
    </row>
    <row r="919481" spans="16:16" x14ac:dyDescent="0.3">
      <c r="P919481" s="83"/>
    </row>
    <row r="919482" spans="16:16" x14ac:dyDescent="0.3">
      <c r="P919482" s="83"/>
    </row>
    <row r="919483" spans="16:16" x14ac:dyDescent="0.3">
      <c r="P919483" s="83"/>
    </row>
    <row r="919484" spans="16:16" x14ac:dyDescent="0.3">
      <c r="P919484" s="83"/>
    </row>
    <row r="919485" spans="16:16" x14ac:dyDescent="0.3">
      <c r="P919485" s="83"/>
    </row>
    <row r="919486" spans="16:16" x14ac:dyDescent="0.3">
      <c r="P919486" s="83"/>
    </row>
    <row r="919487" spans="16:16" x14ac:dyDescent="0.3">
      <c r="P919487" s="83"/>
    </row>
    <row r="919488" spans="16:16" x14ac:dyDescent="0.3">
      <c r="P919488" s="83"/>
    </row>
    <row r="919489" spans="16:16" x14ac:dyDescent="0.3">
      <c r="P919489" s="83"/>
    </row>
    <row r="919490" spans="16:16" x14ac:dyDescent="0.3">
      <c r="P919490" s="83"/>
    </row>
    <row r="919491" spans="16:16" x14ac:dyDescent="0.3">
      <c r="P919491" s="83"/>
    </row>
    <row r="919492" spans="16:16" x14ac:dyDescent="0.3">
      <c r="P919492" s="83"/>
    </row>
    <row r="919493" spans="16:16" x14ac:dyDescent="0.3">
      <c r="P919493" s="83"/>
    </row>
    <row r="919494" spans="16:16" x14ac:dyDescent="0.3">
      <c r="P919494" s="83"/>
    </row>
    <row r="919495" spans="16:16" x14ac:dyDescent="0.3">
      <c r="P919495" s="83"/>
    </row>
    <row r="919496" spans="16:16" x14ac:dyDescent="0.3">
      <c r="P919496" s="83"/>
    </row>
    <row r="919497" spans="16:16" x14ac:dyDescent="0.3">
      <c r="P919497" s="83"/>
    </row>
    <row r="919498" spans="16:16" x14ac:dyDescent="0.3">
      <c r="P919498" s="83"/>
    </row>
    <row r="919499" spans="16:16" x14ac:dyDescent="0.3">
      <c r="P919499" s="83"/>
    </row>
    <row r="919500" spans="16:16" x14ac:dyDescent="0.3">
      <c r="P919500" s="83"/>
    </row>
    <row r="919501" spans="16:16" x14ac:dyDescent="0.3">
      <c r="P919501" s="83"/>
    </row>
    <row r="919502" spans="16:16" x14ac:dyDescent="0.3">
      <c r="P919502" s="83"/>
    </row>
    <row r="919503" spans="16:16" x14ac:dyDescent="0.3">
      <c r="P919503" s="83"/>
    </row>
    <row r="919504" spans="16:16" x14ac:dyDescent="0.3">
      <c r="P919504" s="83"/>
    </row>
    <row r="919505" spans="16:16" x14ac:dyDescent="0.3">
      <c r="P919505" s="83"/>
    </row>
    <row r="919506" spans="16:16" x14ac:dyDescent="0.3">
      <c r="P919506" s="83"/>
    </row>
    <row r="919507" spans="16:16" x14ac:dyDescent="0.3">
      <c r="P919507" s="83"/>
    </row>
    <row r="919508" spans="16:16" x14ac:dyDescent="0.3">
      <c r="P919508" s="83"/>
    </row>
    <row r="919509" spans="16:16" x14ac:dyDescent="0.3">
      <c r="P919509" s="83"/>
    </row>
    <row r="919510" spans="16:16" x14ac:dyDescent="0.3">
      <c r="P919510" s="83"/>
    </row>
    <row r="919511" spans="16:16" x14ac:dyDescent="0.3">
      <c r="P919511" s="83"/>
    </row>
    <row r="919512" spans="16:16" x14ac:dyDescent="0.3">
      <c r="P919512" s="83"/>
    </row>
    <row r="919513" spans="16:16" x14ac:dyDescent="0.3">
      <c r="P919513" s="83"/>
    </row>
    <row r="919514" spans="16:16" x14ac:dyDescent="0.3">
      <c r="P919514" s="83"/>
    </row>
    <row r="919515" spans="16:16" x14ac:dyDescent="0.3">
      <c r="P919515" s="83"/>
    </row>
    <row r="919516" spans="16:16" x14ac:dyDescent="0.3">
      <c r="P919516" s="83"/>
    </row>
    <row r="919517" spans="16:16" x14ac:dyDescent="0.3">
      <c r="P919517" s="83"/>
    </row>
    <row r="919518" spans="16:16" x14ac:dyDescent="0.3">
      <c r="P919518" s="83"/>
    </row>
    <row r="919519" spans="16:16" x14ac:dyDescent="0.3">
      <c r="P919519" s="83"/>
    </row>
    <row r="919520" spans="16:16" x14ac:dyDescent="0.3">
      <c r="P919520" s="83"/>
    </row>
    <row r="919521" spans="16:16" x14ac:dyDescent="0.3">
      <c r="P919521" s="83"/>
    </row>
    <row r="919522" spans="16:16" x14ac:dyDescent="0.3">
      <c r="P919522" s="83"/>
    </row>
    <row r="919523" spans="16:16" x14ac:dyDescent="0.3">
      <c r="P919523" s="83"/>
    </row>
    <row r="919524" spans="16:16" x14ac:dyDescent="0.3">
      <c r="P919524" s="83"/>
    </row>
    <row r="919525" spans="16:16" x14ac:dyDescent="0.3">
      <c r="P919525" s="83"/>
    </row>
    <row r="919526" spans="16:16" x14ac:dyDescent="0.3">
      <c r="P919526" s="83"/>
    </row>
    <row r="919527" spans="16:16" x14ac:dyDescent="0.3">
      <c r="P919527" s="83"/>
    </row>
    <row r="919528" spans="16:16" x14ac:dyDescent="0.3">
      <c r="P919528" s="83"/>
    </row>
    <row r="919529" spans="16:16" x14ac:dyDescent="0.3">
      <c r="P919529" s="83"/>
    </row>
    <row r="919530" spans="16:16" x14ac:dyDescent="0.3">
      <c r="P919530" s="83"/>
    </row>
    <row r="919531" spans="16:16" x14ac:dyDescent="0.3">
      <c r="P919531" s="83"/>
    </row>
    <row r="919532" spans="16:16" x14ac:dyDescent="0.3">
      <c r="P919532" s="83"/>
    </row>
    <row r="919533" spans="16:16" x14ac:dyDescent="0.3">
      <c r="P919533" s="83"/>
    </row>
    <row r="919534" spans="16:16" x14ac:dyDescent="0.3">
      <c r="P919534" s="83"/>
    </row>
    <row r="919535" spans="16:16" x14ac:dyDescent="0.3">
      <c r="P919535" s="83"/>
    </row>
    <row r="919536" spans="16:16" x14ac:dyDescent="0.3">
      <c r="P919536" s="83"/>
    </row>
    <row r="919537" spans="16:16" x14ac:dyDescent="0.3">
      <c r="P919537" s="83"/>
    </row>
    <row r="919538" spans="16:16" x14ac:dyDescent="0.3">
      <c r="P919538" s="83"/>
    </row>
    <row r="919539" spans="16:16" x14ac:dyDescent="0.3">
      <c r="P919539" s="83"/>
    </row>
    <row r="919540" spans="16:16" x14ac:dyDescent="0.3">
      <c r="P919540" s="83"/>
    </row>
    <row r="919541" spans="16:16" x14ac:dyDescent="0.3">
      <c r="P919541" s="83"/>
    </row>
    <row r="919542" spans="16:16" x14ac:dyDescent="0.3">
      <c r="P919542" s="83"/>
    </row>
    <row r="919543" spans="16:16" x14ac:dyDescent="0.3">
      <c r="P919543" s="83"/>
    </row>
    <row r="919544" spans="16:16" x14ac:dyDescent="0.3">
      <c r="P919544" s="83"/>
    </row>
    <row r="919545" spans="16:16" x14ac:dyDescent="0.3">
      <c r="P919545" s="83"/>
    </row>
    <row r="919546" spans="16:16" x14ac:dyDescent="0.3">
      <c r="P919546" s="83"/>
    </row>
    <row r="919547" spans="16:16" x14ac:dyDescent="0.3">
      <c r="P919547" s="83"/>
    </row>
    <row r="919548" spans="16:16" x14ac:dyDescent="0.3">
      <c r="P919548" s="83"/>
    </row>
    <row r="919549" spans="16:16" x14ac:dyDescent="0.3">
      <c r="P919549" s="83"/>
    </row>
    <row r="919550" spans="16:16" x14ac:dyDescent="0.3">
      <c r="P919550" s="83"/>
    </row>
    <row r="919551" spans="16:16" x14ac:dyDescent="0.3">
      <c r="P919551" s="83"/>
    </row>
    <row r="919552" spans="16:16" x14ac:dyDescent="0.3">
      <c r="P919552" s="83"/>
    </row>
    <row r="919553" spans="16:16" x14ac:dyDescent="0.3">
      <c r="P919553" s="83"/>
    </row>
    <row r="919554" spans="16:16" x14ac:dyDescent="0.3">
      <c r="P919554" s="83"/>
    </row>
    <row r="919555" spans="16:16" x14ac:dyDescent="0.3">
      <c r="P919555" s="83"/>
    </row>
    <row r="919556" spans="16:16" x14ac:dyDescent="0.3">
      <c r="P919556" s="83"/>
    </row>
    <row r="919557" spans="16:16" x14ac:dyDescent="0.3">
      <c r="P919557" s="83"/>
    </row>
    <row r="919558" spans="16:16" x14ac:dyDescent="0.3">
      <c r="P919558" s="83"/>
    </row>
    <row r="919559" spans="16:16" x14ac:dyDescent="0.3">
      <c r="P919559" s="83"/>
    </row>
    <row r="919560" spans="16:16" x14ac:dyDescent="0.3">
      <c r="P919560" s="83"/>
    </row>
    <row r="919561" spans="16:16" x14ac:dyDescent="0.3">
      <c r="P919561" s="83"/>
    </row>
    <row r="919562" spans="16:16" x14ac:dyDescent="0.3">
      <c r="P919562" s="83"/>
    </row>
    <row r="919563" spans="16:16" x14ac:dyDescent="0.3">
      <c r="P919563" s="83"/>
    </row>
    <row r="919564" spans="16:16" x14ac:dyDescent="0.3">
      <c r="P919564" s="83"/>
    </row>
    <row r="919565" spans="16:16" x14ac:dyDescent="0.3">
      <c r="P919565" s="83"/>
    </row>
    <row r="919566" spans="16:16" x14ac:dyDescent="0.3">
      <c r="P919566" s="83"/>
    </row>
    <row r="919567" spans="16:16" x14ac:dyDescent="0.3">
      <c r="P919567" s="83"/>
    </row>
    <row r="919568" spans="16:16" x14ac:dyDescent="0.3">
      <c r="P919568" s="83"/>
    </row>
    <row r="919569" spans="16:16" x14ac:dyDescent="0.3">
      <c r="P919569" s="83"/>
    </row>
    <row r="919570" spans="16:16" x14ac:dyDescent="0.3">
      <c r="P919570" s="83"/>
    </row>
    <row r="919571" spans="16:16" x14ac:dyDescent="0.3">
      <c r="P919571" s="83"/>
    </row>
    <row r="919572" spans="16:16" x14ac:dyDescent="0.3">
      <c r="P919572" s="83"/>
    </row>
    <row r="919573" spans="16:16" x14ac:dyDescent="0.3">
      <c r="P919573" s="83"/>
    </row>
    <row r="919574" spans="16:16" x14ac:dyDescent="0.3">
      <c r="P919574" s="83"/>
    </row>
    <row r="919575" spans="16:16" x14ac:dyDescent="0.3">
      <c r="P919575" s="83"/>
    </row>
    <row r="919576" spans="16:16" x14ac:dyDescent="0.3">
      <c r="P919576" s="83"/>
    </row>
    <row r="919577" spans="16:16" x14ac:dyDescent="0.3">
      <c r="P919577" s="83"/>
    </row>
    <row r="919578" spans="16:16" x14ac:dyDescent="0.3">
      <c r="P919578" s="83"/>
    </row>
    <row r="919579" spans="16:16" x14ac:dyDescent="0.3">
      <c r="P919579" s="83"/>
    </row>
    <row r="919580" spans="16:16" x14ac:dyDescent="0.3">
      <c r="P919580" s="83"/>
    </row>
    <row r="919581" spans="16:16" x14ac:dyDescent="0.3">
      <c r="P919581" s="83"/>
    </row>
    <row r="919582" spans="16:16" x14ac:dyDescent="0.3">
      <c r="P919582" s="83"/>
    </row>
    <row r="919583" spans="16:16" x14ac:dyDescent="0.3">
      <c r="P919583" s="83"/>
    </row>
    <row r="919584" spans="16:16" x14ac:dyDescent="0.3">
      <c r="P919584" s="83"/>
    </row>
    <row r="919585" spans="16:16" x14ac:dyDescent="0.3">
      <c r="P919585" s="83"/>
    </row>
    <row r="919586" spans="16:16" x14ac:dyDescent="0.3">
      <c r="P919586" s="83"/>
    </row>
    <row r="919587" spans="16:16" x14ac:dyDescent="0.3">
      <c r="P919587" s="83"/>
    </row>
    <row r="919588" spans="16:16" x14ac:dyDescent="0.3">
      <c r="P919588" s="83"/>
    </row>
    <row r="919589" spans="16:16" x14ac:dyDescent="0.3">
      <c r="P919589" s="83"/>
    </row>
    <row r="919590" spans="16:16" x14ac:dyDescent="0.3">
      <c r="P919590" s="83"/>
    </row>
    <row r="919591" spans="16:16" x14ac:dyDescent="0.3">
      <c r="P919591" s="83"/>
    </row>
    <row r="919592" spans="16:16" x14ac:dyDescent="0.3">
      <c r="P919592" s="83"/>
    </row>
    <row r="919593" spans="16:16" x14ac:dyDescent="0.3">
      <c r="P919593" s="83"/>
    </row>
    <row r="919594" spans="16:16" x14ac:dyDescent="0.3">
      <c r="P919594" s="83"/>
    </row>
    <row r="919595" spans="16:16" x14ac:dyDescent="0.3">
      <c r="P919595" s="83"/>
    </row>
    <row r="919596" spans="16:16" x14ac:dyDescent="0.3">
      <c r="P919596" s="83"/>
    </row>
    <row r="919597" spans="16:16" x14ac:dyDescent="0.3">
      <c r="P919597" s="83"/>
    </row>
    <row r="919598" spans="16:16" x14ac:dyDescent="0.3">
      <c r="P919598" s="83"/>
    </row>
    <row r="919599" spans="16:16" x14ac:dyDescent="0.3">
      <c r="P919599" s="83"/>
    </row>
    <row r="919600" spans="16:16" x14ac:dyDescent="0.3">
      <c r="P919600" s="83"/>
    </row>
    <row r="919601" spans="16:16" x14ac:dyDescent="0.3">
      <c r="P919601" s="83"/>
    </row>
    <row r="919602" spans="16:16" x14ac:dyDescent="0.3">
      <c r="P919602" s="83"/>
    </row>
    <row r="919603" spans="16:16" x14ac:dyDescent="0.3">
      <c r="P919603" s="83"/>
    </row>
    <row r="919604" spans="16:16" x14ac:dyDescent="0.3">
      <c r="P919604" s="83"/>
    </row>
    <row r="919605" spans="16:16" x14ac:dyDescent="0.3">
      <c r="P919605" s="83"/>
    </row>
    <row r="919606" spans="16:16" x14ac:dyDescent="0.3">
      <c r="P919606" s="83"/>
    </row>
    <row r="919607" spans="16:16" x14ac:dyDescent="0.3">
      <c r="P919607" s="83"/>
    </row>
    <row r="919608" spans="16:16" x14ac:dyDescent="0.3">
      <c r="P919608" s="83"/>
    </row>
    <row r="919609" spans="16:16" x14ac:dyDescent="0.3">
      <c r="P919609" s="83"/>
    </row>
    <row r="919610" spans="16:16" x14ac:dyDescent="0.3">
      <c r="P919610" s="83"/>
    </row>
    <row r="919611" spans="16:16" x14ac:dyDescent="0.3">
      <c r="P919611" s="83"/>
    </row>
    <row r="919612" spans="16:16" x14ac:dyDescent="0.3">
      <c r="P919612" s="83"/>
    </row>
    <row r="919613" spans="16:16" x14ac:dyDescent="0.3">
      <c r="P919613" s="83"/>
    </row>
    <row r="919614" spans="16:16" x14ac:dyDescent="0.3">
      <c r="P919614" s="83"/>
    </row>
    <row r="919615" spans="16:16" x14ac:dyDescent="0.3">
      <c r="P919615" s="83"/>
    </row>
    <row r="919616" spans="16:16" x14ac:dyDescent="0.3">
      <c r="P919616" s="83"/>
    </row>
    <row r="919617" spans="16:16" x14ac:dyDescent="0.3">
      <c r="P919617" s="83"/>
    </row>
    <row r="919618" spans="16:16" x14ac:dyDescent="0.3">
      <c r="P919618" s="83"/>
    </row>
    <row r="919619" spans="16:16" x14ac:dyDescent="0.3">
      <c r="P919619" s="83"/>
    </row>
    <row r="919620" spans="16:16" x14ac:dyDescent="0.3">
      <c r="P919620" s="83"/>
    </row>
    <row r="919621" spans="16:16" x14ac:dyDescent="0.3">
      <c r="P919621" s="83"/>
    </row>
    <row r="919622" spans="16:16" x14ac:dyDescent="0.3">
      <c r="P919622" s="83"/>
    </row>
    <row r="919623" spans="16:16" x14ac:dyDescent="0.3">
      <c r="P919623" s="83"/>
    </row>
    <row r="919624" spans="16:16" x14ac:dyDescent="0.3">
      <c r="P919624" s="83"/>
    </row>
    <row r="919625" spans="16:16" x14ac:dyDescent="0.3">
      <c r="P919625" s="83"/>
    </row>
    <row r="919626" spans="16:16" x14ac:dyDescent="0.3">
      <c r="P919626" s="83"/>
    </row>
    <row r="919627" spans="16:16" x14ac:dyDescent="0.3">
      <c r="P919627" s="83"/>
    </row>
    <row r="919628" spans="16:16" x14ac:dyDescent="0.3">
      <c r="P919628" s="83"/>
    </row>
    <row r="919629" spans="16:16" x14ac:dyDescent="0.3">
      <c r="P919629" s="83"/>
    </row>
    <row r="919630" spans="16:16" x14ac:dyDescent="0.3">
      <c r="P919630" s="83"/>
    </row>
    <row r="919631" spans="16:16" x14ac:dyDescent="0.3">
      <c r="P919631" s="83"/>
    </row>
    <row r="919632" spans="16:16" x14ac:dyDescent="0.3">
      <c r="P919632" s="83"/>
    </row>
    <row r="919633" spans="16:16" x14ac:dyDescent="0.3">
      <c r="P919633" s="83"/>
    </row>
    <row r="919634" spans="16:16" x14ac:dyDescent="0.3">
      <c r="P919634" s="83"/>
    </row>
    <row r="919635" spans="16:16" x14ac:dyDescent="0.3">
      <c r="P919635" s="83"/>
    </row>
    <row r="919636" spans="16:16" x14ac:dyDescent="0.3">
      <c r="P919636" s="83"/>
    </row>
    <row r="919637" spans="16:16" x14ac:dyDescent="0.3">
      <c r="P919637" s="83"/>
    </row>
    <row r="919638" spans="16:16" x14ac:dyDescent="0.3">
      <c r="P919638" s="83"/>
    </row>
    <row r="919639" spans="16:16" x14ac:dyDescent="0.3">
      <c r="P919639" s="83"/>
    </row>
    <row r="919640" spans="16:16" x14ac:dyDescent="0.3">
      <c r="P919640" s="83"/>
    </row>
    <row r="919641" spans="16:16" x14ac:dyDescent="0.3">
      <c r="P919641" s="83"/>
    </row>
    <row r="919642" spans="16:16" x14ac:dyDescent="0.3">
      <c r="P919642" s="83"/>
    </row>
    <row r="919643" spans="16:16" x14ac:dyDescent="0.3">
      <c r="P919643" s="83"/>
    </row>
    <row r="919644" spans="16:16" x14ac:dyDescent="0.3">
      <c r="P919644" s="83"/>
    </row>
    <row r="919645" spans="16:16" x14ac:dyDescent="0.3">
      <c r="P919645" s="83"/>
    </row>
    <row r="919646" spans="16:16" x14ac:dyDescent="0.3">
      <c r="P919646" s="83"/>
    </row>
    <row r="919647" spans="16:16" x14ac:dyDescent="0.3">
      <c r="P919647" s="83"/>
    </row>
    <row r="919648" spans="16:16" x14ac:dyDescent="0.3">
      <c r="P919648" s="83"/>
    </row>
    <row r="919649" spans="16:16" x14ac:dyDescent="0.3">
      <c r="P919649" s="83"/>
    </row>
    <row r="919650" spans="16:16" x14ac:dyDescent="0.3">
      <c r="P919650" s="83"/>
    </row>
    <row r="919651" spans="16:16" x14ac:dyDescent="0.3">
      <c r="P919651" s="83"/>
    </row>
    <row r="919652" spans="16:16" x14ac:dyDescent="0.3">
      <c r="P919652" s="83"/>
    </row>
    <row r="919653" spans="16:16" x14ac:dyDescent="0.3">
      <c r="P919653" s="83"/>
    </row>
    <row r="919654" spans="16:16" x14ac:dyDescent="0.3">
      <c r="P919654" s="83"/>
    </row>
    <row r="919655" spans="16:16" x14ac:dyDescent="0.3">
      <c r="P919655" s="83"/>
    </row>
    <row r="919656" spans="16:16" x14ac:dyDescent="0.3">
      <c r="P919656" s="83"/>
    </row>
    <row r="919657" spans="16:16" x14ac:dyDescent="0.3">
      <c r="P919657" s="83"/>
    </row>
    <row r="919658" spans="16:16" x14ac:dyDescent="0.3">
      <c r="P919658" s="83"/>
    </row>
    <row r="919659" spans="16:16" x14ac:dyDescent="0.3">
      <c r="P919659" s="83"/>
    </row>
    <row r="919660" spans="16:16" x14ac:dyDescent="0.3">
      <c r="P919660" s="83"/>
    </row>
    <row r="919661" spans="16:16" x14ac:dyDescent="0.3">
      <c r="P919661" s="83"/>
    </row>
    <row r="919662" spans="16:16" x14ac:dyDescent="0.3">
      <c r="P919662" s="83"/>
    </row>
    <row r="919663" spans="16:16" x14ac:dyDescent="0.3">
      <c r="P919663" s="83"/>
    </row>
    <row r="919664" spans="16:16" x14ac:dyDescent="0.3">
      <c r="P919664" s="83"/>
    </row>
    <row r="919665" spans="16:16" x14ac:dyDescent="0.3">
      <c r="P919665" s="83"/>
    </row>
    <row r="919666" spans="16:16" x14ac:dyDescent="0.3">
      <c r="P919666" s="83"/>
    </row>
    <row r="919667" spans="16:16" x14ac:dyDescent="0.3">
      <c r="P919667" s="83"/>
    </row>
    <row r="919668" spans="16:16" x14ac:dyDescent="0.3">
      <c r="P919668" s="83"/>
    </row>
    <row r="919669" spans="16:16" x14ac:dyDescent="0.3">
      <c r="P919669" s="83"/>
    </row>
    <row r="919670" spans="16:16" x14ac:dyDescent="0.3">
      <c r="P919670" s="83"/>
    </row>
    <row r="919671" spans="16:16" x14ac:dyDescent="0.3">
      <c r="P919671" s="83"/>
    </row>
    <row r="919672" spans="16:16" x14ac:dyDescent="0.3">
      <c r="P919672" s="83"/>
    </row>
    <row r="919673" spans="16:16" x14ac:dyDescent="0.3">
      <c r="P919673" s="83"/>
    </row>
    <row r="919674" spans="16:16" x14ac:dyDescent="0.3">
      <c r="P919674" s="83"/>
    </row>
    <row r="919675" spans="16:16" x14ac:dyDescent="0.3">
      <c r="P919675" s="83"/>
    </row>
    <row r="919676" spans="16:16" x14ac:dyDescent="0.3">
      <c r="P919676" s="83"/>
    </row>
    <row r="919677" spans="16:16" x14ac:dyDescent="0.3">
      <c r="P919677" s="83"/>
    </row>
    <row r="919678" spans="16:16" x14ac:dyDescent="0.3">
      <c r="P919678" s="83"/>
    </row>
    <row r="919679" spans="16:16" x14ac:dyDescent="0.3">
      <c r="P919679" s="83"/>
    </row>
    <row r="919680" spans="16:16" x14ac:dyDescent="0.3">
      <c r="P919680" s="83"/>
    </row>
    <row r="919681" spans="16:16" x14ac:dyDescent="0.3">
      <c r="P919681" s="83"/>
    </row>
    <row r="919682" spans="16:16" x14ac:dyDescent="0.3">
      <c r="P919682" s="83"/>
    </row>
    <row r="919683" spans="16:16" x14ac:dyDescent="0.3">
      <c r="P919683" s="83"/>
    </row>
    <row r="919684" spans="16:16" x14ac:dyDescent="0.3">
      <c r="P919684" s="83"/>
    </row>
    <row r="919685" spans="16:16" x14ac:dyDescent="0.3">
      <c r="P919685" s="83"/>
    </row>
    <row r="919686" spans="16:16" x14ac:dyDescent="0.3">
      <c r="P919686" s="83"/>
    </row>
    <row r="919687" spans="16:16" x14ac:dyDescent="0.3">
      <c r="P919687" s="83"/>
    </row>
    <row r="919688" spans="16:16" x14ac:dyDescent="0.3">
      <c r="P919688" s="83"/>
    </row>
    <row r="919689" spans="16:16" x14ac:dyDescent="0.3">
      <c r="P919689" s="83"/>
    </row>
    <row r="919690" spans="16:16" x14ac:dyDescent="0.3">
      <c r="P919690" s="83"/>
    </row>
    <row r="919691" spans="16:16" x14ac:dyDescent="0.3">
      <c r="P919691" s="83"/>
    </row>
    <row r="919692" spans="16:16" x14ac:dyDescent="0.3">
      <c r="P919692" s="83"/>
    </row>
    <row r="919693" spans="16:16" x14ac:dyDescent="0.3">
      <c r="P919693" s="83"/>
    </row>
    <row r="919694" spans="16:16" x14ac:dyDescent="0.3">
      <c r="P919694" s="83"/>
    </row>
    <row r="919695" spans="16:16" x14ac:dyDescent="0.3">
      <c r="P919695" s="83"/>
    </row>
    <row r="919696" spans="16:16" x14ac:dyDescent="0.3">
      <c r="P919696" s="83"/>
    </row>
    <row r="919697" spans="16:16" x14ac:dyDescent="0.3">
      <c r="P919697" s="83"/>
    </row>
    <row r="919698" spans="16:16" x14ac:dyDescent="0.3">
      <c r="P919698" s="83"/>
    </row>
    <row r="919699" spans="16:16" x14ac:dyDescent="0.3">
      <c r="P919699" s="83"/>
    </row>
    <row r="919700" spans="16:16" x14ac:dyDescent="0.3">
      <c r="P919700" s="83"/>
    </row>
    <row r="919701" spans="16:16" x14ac:dyDescent="0.3">
      <c r="P919701" s="83"/>
    </row>
    <row r="919702" spans="16:16" x14ac:dyDescent="0.3">
      <c r="P919702" s="83"/>
    </row>
    <row r="919703" spans="16:16" x14ac:dyDescent="0.3">
      <c r="P919703" s="83"/>
    </row>
    <row r="919704" spans="16:16" x14ac:dyDescent="0.3">
      <c r="P919704" s="83"/>
    </row>
    <row r="919705" spans="16:16" x14ac:dyDescent="0.3">
      <c r="P919705" s="83"/>
    </row>
    <row r="919706" spans="16:16" x14ac:dyDescent="0.3">
      <c r="P919706" s="83"/>
    </row>
    <row r="919707" spans="16:16" x14ac:dyDescent="0.3">
      <c r="P919707" s="83"/>
    </row>
    <row r="919708" spans="16:16" x14ac:dyDescent="0.3">
      <c r="P919708" s="83"/>
    </row>
    <row r="919709" spans="16:16" x14ac:dyDescent="0.3">
      <c r="P919709" s="83"/>
    </row>
    <row r="919710" spans="16:16" x14ac:dyDescent="0.3">
      <c r="P919710" s="83"/>
    </row>
    <row r="919711" spans="16:16" x14ac:dyDescent="0.3">
      <c r="P919711" s="83"/>
    </row>
    <row r="919712" spans="16:16" x14ac:dyDescent="0.3">
      <c r="P919712" s="83"/>
    </row>
    <row r="919713" spans="16:16" x14ac:dyDescent="0.3">
      <c r="P919713" s="83"/>
    </row>
    <row r="919714" spans="16:16" x14ac:dyDescent="0.3">
      <c r="P919714" s="83"/>
    </row>
    <row r="919715" spans="16:16" x14ac:dyDescent="0.3">
      <c r="P919715" s="83"/>
    </row>
    <row r="919716" spans="16:16" x14ac:dyDescent="0.3">
      <c r="P919716" s="83"/>
    </row>
    <row r="919717" spans="16:16" x14ac:dyDescent="0.3">
      <c r="P919717" s="83"/>
    </row>
    <row r="919718" spans="16:16" x14ac:dyDescent="0.3">
      <c r="P919718" s="83"/>
    </row>
    <row r="919719" spans="16:16" x14ac:dyDescent="0.3">
      <c r="P919719" s="83"/>
    </row>
    <row r="919720" spans="16:16" x14ac:dyDescent="0.3">
      <c r="P919720" s="83"/>
    </row>
    <row r="919721" spans="16:16" x14ac:dyDescent="0.3">
      <c r="P919721" s="83"/>
    </row>
    <row r="919722" spans="16:16" x14ac:dyDescent="0.3">
      <c r="P919722" s="83"/>
    </row>
    <row r="919723" spans="16:16" x14ac:dyDescent="0.3">
      <c r="P919723" s="83"/>
    </row>
    <row r="919724" spans="16:16" x14ac:dyDescent="0.3">
      <c r="P919724" s="83"/>
    </row>
    <row r="919725" spans="16:16" x14ac:dyDescent="0.3">
      <c r="P919725" s="83"/>
    </row>
    <row r="919726" spans="16:16" x14ac:dyDescent="0.3">
      <c r="P919726" s="83"/>
    </row>
    <row r="919727" spans="16:16" x14ac:dyDescent="0.3">
      <c r="P919727" s="83"/>
    </row>
    <row r="919728" spans="16:16" x14ac:dyDescent="0.3">
      <c r="P919728" s="83"/>
    </row>
    <row r="919729" spans="16:16" x14ac:dyDescent="0.3">
      <c r="P919729" s="83"/>
    </row>
    <row r="919730" spans="16:16" x14ac:dyDescent="0.3">
      <c r="P919730" s="83"/>
    </row>
    <row r="919731" spans="16:16" x14ac:dyDescent="0.3">
      <c r="P919731" s="83"/>
    </row>
    <row r="919732" spans="16:16" x14ac:dyDescent="0.3">
      <c r="P919732" s="83"/>
    </row>
    <row r="919733" spans="16:16" x14ac:dyDescent="0.3">
      <c r="P919733" s="83"/>
    </row>
    <row r="919734" spans="16:16" x14ac:dyDescent="0.3">
      <c r="P919734" s="83"/>
    </row>
    <row r="919735" spans="16:16" x14ac:dyDescent="0.3">
      <c r="P919735" s="83"/>
    </row>
    <row r="919736" spans="16:16" x14ac:dyDescent="0.3">
      <c r="P919736" s="83"/>
    </row>
    <row r="919737" spans="16:16" x14ac:dyDescent="0.3">
      <c r="P919737" s="83"/>
    </row>
    <row r="919738" spans="16:16" x14ac:dyDescent="0.3">
      <c r="P919738" s="83"/>
    </row>
    <row r="919739" spans="16:16" x14ac:dyDescent="0.3">
      <c r="P919739" s="83"/>
    </row>
    <row r="919740" spans="16:16" x14ac:dyDescent="0.3">
      <c r="P919740" s="83"/>
    </row>
    <row r="919741" spans="16:16" x14ac:dyDescent="0.3">
      <c r="P919741" s="83"/>
    </row>
    <row r="919742" spans="16:16" x14ac:dyDescent="0.3">
      <c r="P919742" s="83"/>
    </row>
    <row r="919743" spans="16:16" x14ac:dyDescent="0.3">
      <c r="P919743" s="83"/>
    </row>
    <row r="919744" spans="16:16" x14ac:dyDescent="0.3">
      <c r="P919744" s="83"/>
    </row>
    <row r="919745" spans="16:16" x14ac:dyDescent="0.3">
      <c r="P919745" s="83"/>
    </row>
    <row r="919746" spans="16:16" x14ac:dyDescent="0.3">
      <c r="P919746" s="83"/>
    </row>
    <row r="919747" spans="16:16" x14ac:dyDescent="0.3">
      <c r="P919747" s="83"/>
    </row>
    <row r="919748" spans="16:16" x14ac:dyDescent="0.3">
      <c r="P919748" s="83"/>
    </row>
    <row r="919749" spans="16:16" x14ac:dyDescent="0.3">
      <c r="P919749" s="83"/>
    </row>
    <row r="919750" spans="16:16" x14ac:dyDescent="0.3">
      <c r="P919750" s="83"/>
    </row>
    <row r="919751" spans="16:16" x14ac:dyDescent="0.3">
      <c r="P919751" s="83"/>
    </row>
    <row r="919752" spans="16:16" x14ac:dyDescent="0.3">
      <c r="P919752" s="83"/>
    </row>
    <row r="919753" spans="16:16" x14ac:dyDescent="0.3">
      <c r="P919753" s="83"/>
    </row>
    <row r="919754" spans="16:16" x14ac:dyDescent="0.3">
      <c r="P919754" s="83"/>
    </row>
    <row r="919755" spans="16:16" x14ac:dyDescent="0.3">
      <c r="P919755" s="83"/>
    </row>
    <row r="919756" spans="16:16" x14ac:dyDescent="0.3">
      <c r="P919756" s="83"/>
    </row>
    <row r="919757" spans="16:16" x14ac:dyDescent="0.3">
      <c r="P919757" s="83"/>
    </row>
    <row r="919758" spans="16:16" x14ac:dyDescent="0.3">
      <c r="P919758" s="83"/>
    </row>
    <row r="919759" spans="16:16" x14ac:dyDescent="0.3">
      <c r="P919759" s="83"/>
    </row>
    <row r="919760" spans="16:16" x14ac:dyDescent="0.3">
      <c r="P919760" s="83"/>
    </row>
    <row r="919761" spans="16:16" x14ac:dyDescent="0.3">
      <c r="P919761" s="83"/>
    </row>
    <row r="919762" spans="16:16" x14ac:dyDescent="0.3">
      <c r="P919762" s="83"/>
    </row>
    <row r="919763" spans="16:16" x14ac:dyDescent="0.3">
      <c r="P919763" s="83"/>
    </row>
    <row r="919764" spans="16:16" x14ac:dyDescent="0.3">
      <c r="P919764" s="83"/>
    </row>
    <row r="919765" spans="16:16" x14ac:dyDescent="0.3">
      <c r="P919765" s="83"/>
    </row>
    <row r="919766" spans="16:16" x14ac:dyDescent="0.3">
      <c r="P919766" s="83"/>
    </row>
    <row r="919767" spans="16:16" x14ac:dyDescent="0.3">
      <c r="P919767" s="83"/>
    </row>
    <row r="919768" spans="16:16" x14ac:dyDescent="0.3">
      <c r="P919768" s="83"/>
    </row>
    <row r="919769" spans="16:16" x14ac:dyDescent="0.3">
      <c r="P919769" s="83"/>
    </row>
    <row r="919770" spans="16:16" x14ac:dyDescent="0.3">
      <c r="P919770" s="83"/>
    </row>
    <row r="919771" spans="16:16" x14ac:dyDescent="0.3">
      <c r="P919771" s="83"/>
    </row>
    <row r="919772" spans="16:16" x14ac:dyDescent="0.3">
      <c r="P919772" s="83"/>
    </row>
    <row r="919773" spans="16:16" x14ac:dyDescent="0.3">
      <c r="P919773" s="83"/>
    </row>
    <row r="919774" spans="16:16" x14ac:dyDescent="0.3">
      <c r="P919774" s="83"/>
    </row>
    <row r="919775" spans="16:16" x14ac:dyDescent="0.3">
      <c r="P919775" s="83"/>
    </row>
    <row r="919776" spans="16:16" x14ac:dyDescent="0.3">
      <c r="P919776" s="83"/>
    </row>
    <row r="919777" spans="16:16" x14ac:dyDescent="0.3">
      <c r="P919777" s="83"/>
    </row>
    <row r="919778" spans="16:16" x14ac:dyDescent="0.3">
      <c r="P919778" s="83"/>
    </row>
    <row r="919779" spans="16:16" x14ac:dyDescent="0.3">
      <c r="P919779" s="83"/>
    </row>
    <row r="919780" spans="16:16" x14ac:dyDescent="0.3">
      <c r="P919780" s="83"/>
    </row>
    <row r="919781" spans="16:16" x14ac:dyDescent="0.3">
      <c r="P919781" s="83"/>
    </row>
    <row r="919782" spans="16:16" x14ac:dyDescent="0.3">
      <c r="P919782" s="83"/>
    </row>
    <row r="919783" spans="16:16" x14ac:dyDescent="0.3">
      <c r="P919783" s="83"/>
    </row>
    <row r="919784" spans="16:16" x14ac:dyDescent="0.3">
      <c r="P919784" s="83"/>
    </row>
    <row r="919785" spans="16:16" x14ac:dyDescent="0.3">
      <c r="P919785" s="83"/>
    </row>
    <row r="919786" spans="16:16" x14ac:dyDescent="0.3">
      <c r="P919786" s="83"/>
    </row>
    <row r="919787" spans="16:16" x14ac:dyDescent="0.3">
      <c r="P919787" s="83"/>
    </row>
    <row r="919788" spans="16:16" x14ac:dyDescent="0.3">
      <c r="P919788" s="83"/>
    </row>
    <row r="919789" spans="16:16" x14ac:dyDescent="0.3">
      <c r="P919789" s="83"/>
    </row>
    <row r="919790" spans="16:16" x14ac:dyDescent="0.3">
      <c r="P919790" s="83"/>
    </row>
    <row r="919791" spans="16:16" x14ac:dyDescent="0.3">
      <c r="P919791" s="83"/>
    </row>
    <row r="919792" spans="16:16" x14ac:dyDescent="0.3">
      <c r="P919792" s="83"/>
    </row>
    <row r="919793" spans="16:16" x14ac:dyDescent="0.3">
      <c r="P919793" s="83"/>
    </row>
    <row r="919794" spans="16:16" x14ac:dyDescent="0.3">
      <c r="P919794" s="83"/>
    </row>
    <row r="919795" spans="16:16" x14ac:dyDescent="0.3">
      <c r="P919795" s="83"/>
    </row>
    <row r="919796" spans="16:16" x14ac:dyDescent="0.3">
      <c r="P919796" s="83"/>
    </row>
    <row r="919797" spans="16:16" x14ac:dyDescent="0.3">
      <c r="P919797" s="83"/>
    </row>
    <row r="919798" spans="16:16" x14ac:dyDescent="0.3">
      <c r="P919798" s="83"/>
    </row>
    <row r="919799" spans="16:16" x14ac:dyDescent="0.3">
      <c r="P919799" s="83"/>
    </row>
    <row r="919800" spans="16:16" x14ac:dyDescent="0.3">
      <c r="P919800" s="83"/>
    </row>
    <row r="919801" spans="16:16" x14ac:dyDescent="0.3">
      <c r="P919801" s="83"/>
    </row>
    <row r="919802" spans="16:16" x14ac:dyDescent="0.3">
      <c r="P919802" s="83"/>
    </row>
    <row r="919803" spans="16:16" x14ac:dyDescent="0.3">
      <c r="P919803" s="83"/>
    </row>
    <row r="919804" spans="16:16" x14ac:dyDescent="0.3">
      <c r="P919804" s="83"/>
    </row>
    <row r="919805" spans="16:16" x14ac:dyDescent="0.3">
      <c r="P919805" s="83"/>
    </row>
    <row r="919806" spans="16:16" x14ac:dyDescent="0.3">
      <c r="P919806" s="83"/>
    </row>
    <row r="919807" spans="16:16" x14ac:dyDescent="0.3">
      <c r="P919807" s="83"/>
    </row>
    <row r="919808" spans="16:16" x14ac:dyDescent="0.3">
      <c r="P919808" s="83"/>
    </row>
    <row r="919809" spans="16:16" x14ac:dyDescent="0.3">
      <c r="P919809" s="83"/>
    </row>
    <row r="919810" spans="16:16" x14ac:dyDescent="0.3">
      <c r="P919810" s="83"/>
    </row>
    <row r="919811" spans="16:16" x14ac:dyDescent="0.3">
      <c r="P919811" s="83"/>
    </row>
    <row r="919812" spans="16:16" x14ac:dyDescent="0.3">
      <c r="P919812" s="83"/>
    </row>
    <row r="919813" spans="16:16" x14ac:dyDescent="0.3">
      <c r="P919813" s="83"/>
    </row>
    <row r="919814" spans="16:16" x14ac:dyDescent="0.3">
      <c r="P919814" s="83"/>
    </row>
    <row r="919815" spans="16:16" x14ac:dyDescent="0.3">
      <c r="P919815" s="83"/>
    </row>
    <row r="919816" spans="16:16" x14ac:dyDescent="0.3">
      <c r="P919816" s="83"/>
    </row>
    <row r="919817" spans="16:16" x14ac:dyDescent="0.3">
      <c r="P919817" s="83"/>
    </row>
    <row r="919818" spans="16:16" x14ac:dyDescent="0.3">
      <c r="P919818" s="83"/>
    </row>
    <row r="919819" spans="16:16" x14ac:dyDescent="0.3">
      <c r="P919819" s="83"/>
    </row>
    <row r="919820" spans="16:16" x14ac:dyDescent="0.3">
      <c r="P919820" s="83"/>
    </row>
    <row r="919821" spans="16:16" x14ac:dyDescent="0.3">
      <c r="P919821" s="83"/>
    </row>
    <row r="919822" spans="16:16" x14ac:dyDescent="0.3">
      <c r="P919822" s="83"/>
    </row>
    <row r="919823" spans="16:16" x14ac:dyDescent="0.3">
      <c r="P919823" s="83"/>
    </row>
    <row r="919824" spans="16:16" x14ac:dyDescent="0.3">
      <c r="P919824" s="83"/>
    </row>
    <row r="919825" spans="16:16" x14ac:dyDescent="0.3">
      <c r="P919825" s="83"/>
    </row>
    <row r="919826" spans="16:16" x14ac:dyDescent="0.3">
      <c r="P919826" s="83"/>
    </row>
    <row r="919827" spans="16:16" x14ac:dyDescent="0.3">
      <c r="P919827" s="83"/>
    </row>
    <row r="919828" spans="16:16" x14ac:dyDescent="0.3">
      <c r="P919828" s="83"/>
    </row>
    <row r="919829" spans="16:16" x14ac:dyDescent="0.3">
      <c r="P919829" s="83"/>
    </row>
    <row r="919830" spans="16:16" x14ac:dyDescent="0.3">
      <c r="P919830" s="83"/>
    </row>
    <row r="919831" spans="16:16" x14ac:dyDescent="0.3">
      <c r="P919831" s="83"/>
    </row>
    <row r="919832" spans="16:16" x14ac:dyDescent="0.3">
      <c r="P919832" s="83"/>
    </row>
    <row r="919833" spans="16:16" x14ac:dyDescent="0.3">
      <c r="P919833" s="83"/>
    </row>
    <row r="919834" spans="16:16" x14ac:dyDescent="0.3">
      <c r="P919834" s="83"/>
    </row>
    <row r="919835" spans="16:16" x14ac:dyDescent="0.3">
      <c r="P919835" s="83"/>
    </row>
    <row r="919836" spans="16:16" x14ac:dyDescent="0.3">
      <c r="P919836" s="83"/>
    </row>
    <row r="919837" spans="16:16" x14ac:dyDescent="0.3">
      <c r="P919837" s="83"/>
    </row>
    <row r="919838" spans="16:16" x14ac:dyDescent="0.3">
      <c r="P919838" s="83"/>
    </row>
    <row r="919839" spans="16:16" x14ac:dyDescent="0.3">
      <c r="P919839" s="83"/>
    </row>
    <row r="919840" spans="16:16" x14ac:dyDescent="0.3">
      <c r="P919840" s="83"/>
    </row>
    <row r="919841" spans="16:16" x14ac:dyDescent="0.3">
      <c r="P919841" s="83"/>
    </row>
    <row r="919842" spans="16:16" x14ac:dyDescent="0.3">
      <c r="P919842" s="83"/>
    </row>
    <row r="919843" spans="16:16" x14ac:dyDescent="0.3">
      <c r="P919843" s="83"/>
    </row>
    <row r="919844" spans="16:16" x14ac:dyDescent="0.3">
      <c r="P919844" s="83"/>
    </row>
    <row r="919845" spans="16:16" x14ac:dyDescent="0.3">
      <c r="P919845" s="83"/>
    </row>
    <row r="919846" spans="16:16" x14ac:dyDescent="0.3">
      <c r="P919846" s="83"/>
    </row>
    <row r="919847" spans="16:16" x14ac:dyDescent="0.3">
      <c r="P919847" s="83"/>
    </row>
    <row r="919848" spans="16:16" x14ac:dyDescent="0.3">
      <c r="P919848" s="83"/>
    </row>
    <row r="919849" spans="16:16" x14ac:dyDescent="0.3">
      <c r="P919849" s="83"/>
    </row>
    <row r="919850" spans="16:16" x14ac:dyDescent="0.3">
      <c r="P919850" s="83"/>
    </row>
    <row r="919851" spans="16:16" x14ac:dyDescent="0.3">
      <c r="P919851" s="83"/>
    </row>
    <row r="919852" spans="16:16" x14ac:dyDescent="0.3">
      <c r="P919852" s="83"/>
    </row>
    <row r="919853" spans="16:16" x14ac:dyDescent="0.3">
      <c r="P919853" s="83"/>
    </row>
    <row r="919854" spans="16:16" x14ac:dyDescent="0.3">
      <c r="P919854" s="83"/>
    </row>
    <row r="919855" spans="16:16" x14ac:dyDescent="0.3">
      <c r="P919855" s="83"/>
    </row>
    <row r="919856" spans="16:16" x14ac:dyDescent="0.3">
      <c r="P919856" s="83"/>
    </row>
    <row r="919857" spans="16:16" x14ac:dyDescent="0.3">
      <c r="P919857" s="83"/>
    </row>
    <row r="919858" spans="16:16" x14ac:dyDescent="0.3">
      <c r="P919858" s="83"/>
    </row>
    <row r="919859" spans="16:16" x14ac:dyDescent="0.3">
      <c r="P919859" s="83"/>
    </row>
    <row r="919860" spans="16:16" x14ac:dyDescent="0.3">
      <c r="P919860" s="83"/>
    </row>
    <row r="919861" spans="16:16" x14ac:dyDescent="0.3">
      <c r="P919861" s="83"/>
    </row>
    <row r="919862" spans="16:16" x14ac:dyDescent="0.3">
      <c r="P919862" s="83"/>
    </row>
    <row r="919863" spans="16:16" x14ac:dyDescent="0.3">
      <c r="P919863" s="83"/>
    </row>
    <row r="919864" spans="16:16" x14ac:dyDescent="0.3">
      <c r="P919864" s="83"/>
    </row>
    <row r="919865" spans="16:16" x14ac:dyDescent="0.3">
      <c r="P919865" s="83"/>
    </row>
    <row r="919866" spans="16:16" x14ac:dyDescent="0.3">
      <c r="P919866" s="83"/>
    </row>
    <row r="919867" spans="16:16" x14ac:dyDescent="0.3">
      <c r="P919867" s="83"/>
    </row>
    <row r="919868" spans="16:16" x14ac:dyDescent="0.3">
      <c r="P919868" s="83"/>
    </row>
    <row r="919869" spans="16:16" x14ac:dyDescent="0.3">
      <c r="P919869" s="83"/>
    </row>
    <row r="919870" spans="16:16" x14ac:dyDescent="0.3">
      <c r="P919870" s="83"/>
    </row>
    <row r="919871" spans="16:16" x14ac:dyDescent="0.3">
      <c r="P919871" s="83"/>
    </row>
    <row r="919872" spans="16:16" x14ac:dyDescent="0.3">
      <c r="P919872" s="83"/>
    </row>
    <row r="919873" spans="16:16" x14ac:dyDescent="0.3">
      <c r="P919873" s="83"/>
    </row>
    <row r="919874" spans="16:16" x14ac:dyDescent="0.3">
      <c r="P919874" s="83"/>
    </row>
    <row r="919875" spans="16:16" x14ac:dyDescent="0.3">
      <c r="P919875" s="83"/>
    </row>
    <row r="919876" spans="16:16" x14ac:dyDescent="0.3">
      <c r="P919876" s="83"/>
    </row>
    <row r="919877" spans="16:16" x14ac:dyDescent="0.3">
      <c r="P919877" s="83"/>
    </row>
    <row r="919878" spans="16:16" x14ac:dyDescent="0.3">
      <c r="P919878" s="83"/>
    </row>
    <row r="919879" spans="16:16" x14ac:dyDescent="0.3">
      <c r="P919879" s="83"/>
    </row>
    <row r="919880" spans="16:16" x14ac:dyDescent="0.3">
      <c r="P919880" s="83"/>
    </row>
    <row r="919881" spans="16:16" x14ac:dyDescent="0.3">
      <c r="P919881" s="83"/>
    </row>
    <row r="919882" spans="16:16" x14ac:dyDescent="0.3">
      <c r="P919882" s="83"/>
    </row>
    <row r="919883" spans="16:16" x14ac:dyDescent="0.3">
      <c r="P919883" s="83"/>
    </row>
    <row r="919884" spans="16:16" x14ac:dyDescent="0.3">
      <c r="P919884" s="83"/>
    </row>
    <row r="919885" spans="16:16" x14ac:dyDescent="0.3">
      <c r="P919885" s="83"/>
    </row>
    <row r="919886" spans="16:16" x14ac:dyDescent="0.3">
      <c r="P919886" s="83"/>
    </row>
    <row r="919887" spans="16:16" x14ac:dyDescent="0.3">
      <c r="P919887" s="83"/>
    </row>
    <row r="919888" spans="16:16" x14ac:dyDescent="0.3">
      <c r="P919888" s="83"/>
    </row>
    <row r="919889" spans="16:16" x14ac:dyDescent="0.3">
      <c r="P919889" s="83"/>
    </row>
    <row r="919890" spans="16:16" x14ac:dyDescent="0.3">
      <c r="P919890" s="83"/>
    </row>
    <row r="919891" spans="16:16" x14ac:dyDescent="0.3">
      <c r="P919891" s="83"/>
    </row>
    <row r="919892" spans="16:16" x14ac:dyDescent="0.3">
      <c r="P919892" s="83"/>
    </row>
    <row r="919893" spans="16:16" x14ac:dyDescent="0.3">
      <c r="P919893" s="83"/>
    </row>
    <row r="919894" spans="16:16" x14ac:dyDescent="0.3">
      <c r="P919894" s="83"/>
    </row>
    <row r="919895" spans="16:16" x14ac:dyDescent="0.3">
      <c r="P919895" s="83"/>
    </row>
    <row r="919896" spans="16:16" x14ac:dyDescent="0.3">
      <c r="P919896" s="83"/>
    </row>
    <row r="919897" spans="16:16" x14ac:dyDescent="0.3">
      <c r="P919897" s="83"/>
    </row>
    <row r="919898" spans="16:16" x14ac:dyDescent="0.3">
      <c r="P919898" s="83"/>
    </row>
    <row r="919899" spans="16:16" x14ac:dyDescent="0.3">
      <c r="P919899" s="83"/>
    </row>
    <row r="919900" spans="16:16" x14ac:dyDescent="0.3">
      <c r="P919900" s="83"/>
    </row>
    <row r="919901" spans="16:16" x14ac:dyDescent="0.3">
      <c r="P919901" s="83"/>
    </row>
    <row r="919902" spans="16:16" x14ac:dyDescent="0.3">
      <c r="P919902" s="83"/>
    </row>
    <row r="919903" spans="16:16" x14ac:dyDescent="0.3">
      <c r="P919903" s="83"/>
    </row>
    <row r="919904" spans="16:16" x14ac:dyDescent="0.3">
      <c r="P919904" s="83"/>
    </row>
    <row r="919905" spans="16:16" x14ac:dyDescent="0.3">
      <c r="P919905" s="83"/>
    </row>
    <row r="919906" spans="16:16" x14ac:dyDescent="0.3">
      <c r="P919906" s="83"/>
    </row>
    <row r="919907" spans="16:16" x14ac:dyDescent="0.3">
      <c r="P919907" s="83"/>
    </row>
    <row r="919908" spans="16:16" x14ac:dyDescent="0.3">
      <c r="P919908" s="83"/>
    </row>
    <row r="919909" spans="16:16" x14ac:dyDescent="0.3">
      <c r="P919909" s="83"/>
    </row>
    <row r="919910" spans="16:16" x14ac:dyDescent="0.3">
      <c r="P919910" s="83"/>
    </row>
    <row r="919911" spans="16:16" x14ac:dyDescent="0.3">
      <c r="P919911" s="83"/>
    </row>
    <row r="919912" spans="16:16" x14ac:dyDescent="0.3">
      <c r="P919912" s="83"/>
    </row>
    <row r="919913" spans="16:16" x14ac:dyDescent="0.3">
      <c r="P919913" s="83"/>
    </row>
    <row r="919914" spans="16:16" x14ac:dyDescent="0.3">
      <c r="P919914" s="83"/>
    </row>
    <row r="919915" spans="16:16" x14ac:dyDescent="0.3">
      <c r="P919915" s="83"/>
    </row>
    <row r="919916" spans="16:16" x14ac:dyDescent="0.3">
      <c r="P919916" s="83"/>
    </row>
    <row r="919917" spans="16:16" x14ac:dyDescent="0.3">
      <c r="P919917" s="83"/>
    </row>
    <row r="919918" spans="16:16" x14ac:dyDescent="0.3">
      <c r="P919918" s="83"/>
    </row>
    <row r="919919" spans="16:16" x14ac:dyDescent="0.3">
      <c r="P919919" s="83"/>
    </row>
    <row r="919920" spans="16:16" x14ac:dyDescent="0.3">
      <c r="P919920" s="83"/>
    </row>
    <row r="919921" spans="16:16" x14ac:dyDescent="0.3">
      <c r="P919921" s="83"/>
    </row>
    <row r="919922" spans="16:16" x14ac:dyDescent="0.3">
      <c r="P919922" s="83"/>
    </row>
    <row r="919923" spans="16:16" x14ac:dyDescent="0.3">
      <c r="P919923" s="83"/>
    </row>
    <row r="919924" spans="16:16" x14ac:dyDescent="0.3">
      <c r="P919924" s="83"/>
    </row>
    <row r="919925" spans="16:16" x14ac:dyDescent="0.3">
      <c r="P919925" s="83"/>
    </row>
    <row r="919926" spans="16:16" x14ac:dyDescent="0.3">
      <c r="P919926" s="83"/>
    </row>
    <row r="919927" spans="16:16" x14ac:dyDescent="0.3">
      <c r="P919927" s="83"/>
    </row>
    <row r="919928" spans="16:16" x14ac:dyDescent="0.3">
      <c r="P919928" s="83"/>
    </row>
    <row r="919929" spans="16:16" x14ac:dyDescent="0.3">
      <c r="P919929" s="83"/>
    </row>
    <row r="919930" spans="16:16" x14ac:dyDescent="0.3">
      <c r="P919930" s="83"/>
    </row>
    <row r="919931" spans="16:16" x14ac:dyDescent="0.3">
      <c r="P919931" s="83"/>
    </row>
    <row r="919932" spans="16:16" x14ac:dyDescent="0.3">
      <c r="P919932" s="83"/>
    </row>
    <row r="919933" spans="16:16" x14ac:dyDescent="0.3">
      <c r="P919933" s="83"/>
    </row>
    <row r="919934" spans="16:16" x14ac:dyDescent="0.3">
      <c r="P919934" s="83"/>
    </row>
    <row r="919935" spans="16:16" x14ac:dyDescent="0.3">
      <c r="P919935" s="83"/>
    </row>
    <row r="919936" spans="16:16" x14ac:dyDescent="0.3">
      <c r="P919936" s="83"/>
    </row>
    <row r="919937" spans="16:16" x14ac:dyDescent="0.3">
      <c r="P919937" s="83"/>
    </row>
    <row r="919938" spans="16:16" x14ac:dyDescent="0.3">
      <c r="P919938" s="83"/>
    </row>
    <row r="919939" spans="16:16" x14ac:dyDescent="0.3">
      <c r="P919939" s="83"/>
    </row>
    <row r="919940" spans="16:16" x14ac:dyDescent="0.3">
      <c r="P919940" s="83"/>
    </row>
    <row r="919941" spans="16:16" x14ac:dyDescent="0.3">
      <c r="P919941" s="83"/>
    </row>
    <row r="919942" spans="16:16" x14ac:dyDescent="0.3">
      <c r="P919942" s="83"/>
    </row>
    <row r="919943" spans="16:16" x14ac:dyDescent="0.3">
      <c r="P919943" s="83"/>
    </row>
    <row r="919944" spans="16:16" x14ac:dyDescent="0.3">
      <c r="P919944" s="83"/>
    </row>
    <row r="919945" spans="16:16" x14ac:dyDescent="0.3">
      <c r="P919945" s="83"/>
    </row>
    <row r="919946" spans="16:16" x14ac:dyDescent="0.3">
      <c r="P919946" s="83"/>
    </row>
    <row r="919947" spans="16:16" x14ac:dyDescent="0.3">
      <c r="P919947" s="83"/>
    </row>
    <row r="919948" spans="16:16" x14ac:dyDescent="0.3">
      <c r="P919948" s="83"/>
    </row>
    <row r="919949" spans="16:16" x14ac:dyDescent="0.3">
      <c r="P919949" s="83"/>
    </row>
    <row r="919950" spans="16:16" x14ac:dyDescent="0.3">
      <c r="P919950" s="83"/>
    </row>
    <row r="919951" spans="16:16" x14ac:dyDescent="0.3">
      <c r="P919951" s="83"/>
    </row>
    <row r="919952" spans="16:16" x14ac:dyDescent="0.3">
      <c r="P919952" s="83"/>
    </row>
    <row r="919953" spans="16:16" x14ac:dyDescent="0.3">
      <c r="P919953" s="83"/>
    </row>
    <row r="919954" spans="16:16" x14ac:dyDescent="0.3">
      <c r="P919954" s="83"/>
    </row>
    <row r="919955" spans="16:16" x14ac:dyDescent="0.3">
      <c r="P919955" s="83"/>
    </row>
    <row r="919956" spans="16:16" x14ac:dyDescent="0.3">
      <c r="P919956" s="83"/>
    </row>
    <row r="919957" spans="16:16" x14ac:dyDescent="0.3">
      <c r="P919957" s="83"/>
    </row>
    <row r="919958" spans="16:16" x14ac:dyDescent="0.3">
      <c r="P919958" s="83"/>
    </row>
    <row r="919959" spans="16:16" x14ac:dyDescent="0.3">
      <c r="P919959" s="83"/>
    </row>
    <row r="919960" spans="16:16" x14ac:dyDescent="0.3">
      <c r="P919960" s="83"/>
    </row>
    <row r="919961" spans="16:16" x14ac:dyDescent="0.3">
      <c r="P919961" s="83"/>
    </row>
    <row r="919962" spans="16:16" x14ac:dyDescent="0.3">
      <c r="P919962" s="83"/>
    </row>
    <row r="919963" spans="16:16" x14ac:dyDescent="0.3">
      <c r="P919963" s="83"/>
    </row>
    <row r="919964" spans="16:16" x14ac:dyDescent="0.3">
      <c r="P919964" s="83"/>
    </row>
    <row r="919965" spans="16:16" x14ac:dyDescent="0.3">
      <c r="P919965" s="83"/>
    </row>
    <row r="919966" spans="16:16" x14ac:dyDescent="0.3">
      <c r="P919966" s="83"/>
    </row>
    <row r="919967" spans="16:16" x14ac:dyDescent="0.3">
      <c r="P919967" s="83"/>
    </row>
    <row r="919968" spans="16:16" x14ac:dyDescent="0.3">
      <c r="P919968" s="83"/>
    </row>
    <row r="919969" spans="16:16" x14ac:dyDescent="0.3">
      <c r="P919969" s="83"/>
    </row>
    <row r="919970" spans="16:16" x14ac:dyDescent="0.3">
      <c r="P919970" s="83"/>
    </row>
    <row r="919971" spans="16:16" x14ac:dyDescent="0.3">
      <c r="P919971" s="83"/>
    </row>
    <row r="919972" spans="16:16" x14ac:dyDescent="0.3">
      <c r="P919972" s="83"/>
    </row>
    <row r="919973" spans="16:16" x14ac:dyDescent="0.3">
      <c r="P919973" s="83"/>
    </row>
    <row r="919974" spans="16:16" x14ac:dyDescent="0.3">
      <c r="P919974" s="83"/>
    </row>
    <row r="919975" spans="16:16" x14ac:dyDescent="0.3">
      <c r="P919975" s="83"/>
    </row>
    <row r="919976" spans="16:16" x14ac:dyDescent="0.3">
      <c r="P919976" s="83"/>
    </row>
    <row r="919977" spans="16:16" x14ac:dyDescent="0.3">
      <c r="P919977" s="83"/>
    </row>
    <row r="919978" spans="16:16" x14ac:dyDescent="0.3">
      <c r="P919978" s="83"/>
    </row>
    <row r="919979" spans="16:16" x14ac:dyDescent="0.3">
      <c r="P919979" s="83"/>
    </row>
    <row r="919980" spans="16:16" x14ac:dyDescent="0.3">
      <c r="P919980" s="83"/>
    </row>
    <row r="919981" spans="16:16" x14ac:dyDescent="0.3">
      <c r="P919981" s="83"/>
    </row>
    <row r="919982" spans="16:16" x14ac:dyDescent="0.3">
      <c r="P919982" s="83"/>
    </row>
    <row r="919983" spans="16:16" x14ac:dyDescent="0.3">
      <c r="P919983" s="83"/>
    </row>
    <row r="919984" spans="16:16" x14ac:dyDescent="0.3">
      <c r="P919984" s="83"/>
    </row>
    <row r="919985" spans="16:16" x14ac:dyDescent="0.3">
      <c r="P919985" s="83"/>
    </row>
    <row r="919986" spans="16:16" x14ac:dyDescent="0.3">
      <c r="P919986" s="83"/>
    </row>
    <row r="919987" spans="16:16" x14ac:dyDescent="0.3">
      <c r="P919987" s="83"/>
    </row>
    <row r="919988" spans="16:16" x14ac:dyDescent="0.3">
      <c r="P919988" s="83"/>
    </row>
    <row r="919989" spans="16:16" x14ac:dyDescent="0.3">
      <c r="P919989" s="83"/>
    </row>
    <row r="919990" spans="16:16" x14ac:dyDescent="0.3">
      <c r="P919990" s="83"/>
    </row>
    <row r="919991" spans="16:16" x14ac:dyDescent="0.3">
      <c r="P919991" s="83"/>
    </row>
    <row r="919992" spans="16:16" x14ac:dyDescent="0.3">
      <c r="P919992" s="83"/>
    </row>
    <row r="919993" spans="16:16" x14ac:dyDescent="0.3">
      <c r="P919993" s="83"/>
    </row>
    <row r="919994" spans="16:16" x14ac:dyDescent="0.3">
      <c r="P919994" s="83"/>
    </row>
    <row r="919995" spans="16:16" x14ac:dyDescent="0.3">
      <c r="P919995" s="83"/>
    </row>
    <row r="919996" spans="16:16" x14ac:dyDescent="0.3">
      <c r="P919996" s="83"/>
    </row>
    <row r="919997" spans="16:16" x14ac:dyDescent="0.3">
      <c r="P919997" s="83"/>
    </row>
    <row r="919998" spans="16:16" x14ac:dyDescent="0.3">
      <c r="P919998" s="83"/>
    </row>
    <row r="919999" spans="16:16" x14ac:dyDescent="0.3">
      <c r="P919999" s="83"/>
    </row>
    <row r="920000" spans="16:16" x14ac:dyDescent="0.3">
      <c r="P920000" s="83"/>
    </row>
    <row r="920001" spans="16:16" x14ac:dyDescent="0.3">
      <c r="P920001" s="83"/>
    </row>
    <row r="920002" spans="16:16" x14ac:dyDescent="0.3">
      <c r="P920002" s="83"/>
    </row>
    <row r="920003" spans="16:16" x14ac:dyDescent="0.3">
      <c r="P920003" s="83"/>
    </row>
    <row r="920004" spans="16:16" x14ac:dyDescent="0.3">
      <c r="P920004" s="83"/>
    </row>
    <row r="920005" spans="16:16" x14ac:dyDescent="0.3">
      <c r="P920005" s="83"/>
    </row>
    <row r="920006" spans="16:16" x14ac:dyDescent="0.3">
      <c r="P920006" s="83"/>
    </row>
    <row r="920007" spans="16:16" x14ac:dyDescent="0.3">
      <c r="P920007" s="83"/>
    </row>
    <row r="920008" spans="16:16" x14ac:dyDescent="0.3">
      <c r="P920008" s="83"/>
    </row>
    <row r="920009" spans="16:16" x14ac:dyDescent="0.3">
      <c r="P920009" s="83"/>
    </row>
    <row r="920010" spans="16:16" x14ac:dyDescent="0.3">
      <c r="P920010" s="83"/>
    </row>
    <row r="920011" spans="16:16" x14ac:dyDescent="0.3">
      <c r="P920011" s="83"/>
    </row>
    <row r="920012" spans="16:16" x14ac:dyDescent="0.3">
      <c r="P920012" s="83"/>
    </row>
    <row r="920013" spans="16:16" x14ac:dyDescent="0.3">
      <c r="P920013" s="83"/>
    </row>
    <row r="920014" spans="16:16" x14ac:dyDescent="0.3">
      <c r="P920014" s="83"/>
    </row>
    <row r="920015" spans="16:16" x14ac:dyDescent="0.3">
      <c r="P920015" s="83"/>
    </row>
    <row r="920016" spans="16:16" x14ac:dyDescent="0.3">
      <c r="P920016" s="83"/>
    </row>
    <row r="920017" spans="16:16" x14ac:dyDescent="0.3">
      <c r="P920017" s="83"/>
    </row>
    <row r="920018" spans="16:16" x14ac:dyDescent="0.3">
      <c r="P920018" s="83"/>
    </row>
    <row r="920019" spans="16:16" x14ac:dyDescent="0.3">
      <c r="P920019" s="83"/>
    </row>
    <row r="920020" spans="16:16" x14ac:dyDescent="0.3">
      <c r="P920020" s="83"/>
    </row>
    <row r="920021" spans="16:16" x14ac:dyDescent="0.3">
      <c r="P920021" s="83"/>
    </row>
    <row r="920022" spans="16:16" x14ac:dyDescent="0.3">
      <c r="P920022" s="83"/>
    </row>
    <row r="920023" spans="16:16" x14ac:dyDescent="0.3">
      <c r="P920023" s="83"/>
    </row>
    <row r="920024" spans="16:16" x14ac:dyDescent="0.3">
      <c r="P920024" s="83"/>
    </row>
    <row r="920025" spans="16:16" x14ac:dyDescent="0.3">
      <c r="P920025" s="83"/>
    </row>
    <row r="920026" spans="16:16" x14ac:dyDescent="0.3">
      <c r="P920026" s="83"/>
    </row>
    <row r="920027" spans="16:16" x14ac:dyDescent="0.3">
      <c r="P920027" s="83"/>
    </row>
    <row r="920028" spans="16:16" x14ac:dyDescent="0.3">
      <c r="P920028" s="83"/>
    </row>
    <row r="920029" spans="16:16" x14ac:dyDescent="0.3">
      <c r="P920029" s="83"/>
    </row>
    <row r="920030" spans="16:16" x14ac:dyDescent="0.3">
      <c r="P920030" s="83"/>
    </row>
    <row r="920031" spans="16:16" x14ac:dyDescent="0.3">
      <c r="P920031" s="83"/>
    </row>
    <row r="920032" spans="16:16" x14ac:dyDescent="0.3">
      <c r="P920032" s="83"/>
    </row>
    <row r="920033" spans="16:16" x14ac:dyDescent="0.3">
      <c r="P920033" s="83"/>
    </row>
    <row r="920034" spans="16:16" x14ac:dyDescent="0.3">
      <c r="P920034" s="83"/>
    </row>
    <row r="920035" spans="16:16" x14ac:dyDescent="0.3">
      <c r="P920035" s="83"/>
    </row>
    <row r="920036" spans="16:16" x14ac:dyDescent="0.3">
      <c r="P920036" s="83"/>
    </row>
    <row r="920037" spans="16:16" x14ac:dyDescent="0.3">
      <c r="P920037" s="83"/>
    </row>
    <row r="920038" spans="16:16" x14ac:dyDescent="0.3">
      <c r="P920038" s="83"/>
    </row>
    <row r="920039" spans="16:16" x14ac:dyDescent="0.3">
      <c r="P920039" s="83"/>
    </row>
    <row r="920040" spans="16:16" x14ac:dyDescent="0.3">
      <c r="P920040" s="83"/>
    </row>
    <row r="920041" spans="16:16" x14ac:dyDescent="0.3">
      <c r="P920041" s="83"/>
    </row>
    <row r="920042" spans="16:16" x14ac:dyDescent="0.3">
      <c r="P920042" s="83"/>
    </row>
    <row r="920043" spans="16:16" x14ac:dyDescent="0.3">
      <c r="P920043" s="83"/>
    </row>
    <row r="920044" spans="16:16" x14ac:dyDescent="0.3">
      <c r="P920044" s="83"/>
    </row>
    <row r="920045" spans="16:16" x14ac:dyDescent="0.3">
      <c r="P920045" s="83"/>
    </row>
    <row r="920046" spans="16:16" x14ac:dyDescent="0.3">
      <c r="P920046" s="83"/>
    </row>
    <row r="920047" spans="16:16" x14ac:dyDescent="0.3">
      <c r="P920047" s="83"/>
    </row>
    <row r="920048" spans="16:16" x14ac:dyDescent="0.3">
      <c r="P920048" s="83"/>
    </row>
    <row r="920049" spans="16:16" x14ac:dyDescent="0.3">
      <c r="P920049" s="83"/>
    </row>
    <row r="920050" spans="16:16" x14ac:dyDescent="0.3">
      <c r="P920050" s="83"/>
    </row>
    <row r="920051" spans="16:16" x14ac:dyDescent="0.3">
      <c r="P920051" s="83"/>
    </row>
    <row r="920052" spans="16:16" x14ac:dyDescent="0.3">
      <c r="P920052" s="83"/>
    </row>
    <row r="920053" spans="16:16" x14ac:dyDescent="0.3">
      <c r="P920053" s="83"/>
    </row>
    <row r="920054" spans="16:16" x14ac:dyDescent="0.3">
      <c r="P920054" s="83"/>
    </row>
    <row r="920055" spans="16:16" x14ac:dyDescent="0.3">
      <c r="P920055" s="83"/>
    </row>
    <row r="920056" spans="16:16" x14ac:dyDescent="0.3">
      <c r="P920056" s="83"/>
    </row>
    <row r="920057" spans="16:16" x14ac:dyDescent="0.3">
      <c r="P920057" s="83"/>
    </row>
    <row r="920058" spans="16:16" x14ac:dyDescent="0.3">
      <c r="P920058" s="83"/>
    </row>
    <row r="920059" spans="16:16" x14ac:dyDescent="0.3">
      <c r="P920059" s="83"/>
    </row>
    <row r="920060" spans="16:16" x14ac:dyDescent="0.3">
      <c r="P920060" s="83"/>
    </row>
    <row r="920061" spans="16:16" x14ac:dyDescent="0.3">
      <c r="P920061" s="83"/>
    </row>
    <row r="920062" spans="16:16" x14ac:dyDescent="0.3">
      <c r="P920062" s="83"/>
    </row>
    <row r="920063" spans="16:16" x14ac:dyDescent="0.3">
      <c r="P920063" s="83"/>
    </row>
    <row r="920064" spans="16:16" x14ac:dyDescent="0.3">
      <c r="P920064" s="83"/>
    </row>
    <row r="920065" spans="16:16" x14ac:dyDescent="0.3">
      <c r="P920065" s="83"/>
    </row>
    <row r="920066" spans="16:16" x14ac:dyDescent="0.3">
      <c r="P920066" s="83"/>
    </row>
    <row r="920067" spans="16:16" x14ac:dyDescent="0.3">
      <c r="P920067" s="83"/>
    </row>
    <row r="920068" spans="16:16" x14ac:dyDescent="0.3">
      <c r="P920068" s="83"/>
    </row>
    <row r="920069" spans="16:16" x14ac:dyDescent="0.3">
      <c r="P920069" s="83"/>
    </row>
    <row r="920070" spans="16:16" x14ac:dyDescent="0.3">
      <c r="P920070" s="83"/>
    </row>
    <row r="920071" spans="16:16" x14ac:dyDescent="0.3">
      <c r="P920071" s="83"/>
    </row>
    <row r="920072" spans="16:16" x14ac:dyDescent="0.3">
      <c r="P920072" s="83"/>
    </row>
    <row r="920073" spans="16:16" x14ac:dyDescent="0.3">
      <c r="P920073" s="83"/>
    </row>
    <row r="920074" spans="16:16" x14ac:dyDescent="0.3">
      <c r="P920074" s="83"/>
    </row>
    <row r="920075" spans="16:16" x14ac:dyDescent="0.3">
      <c r="P920075" s="83"/>
    </row>
    <row r="920076" spans="16:16" x14ac:dyDescent="0.3">
      <c r="P920076" s="83"/>
    </row>
    <row r="920077" spans="16:16" x14ac:dyDescent="0.3">
      <c r="P920077" s="83"/>
    </row>
    <row r="920078" spans="16:16" x14ac:dyDescent="0.3">
      <c r="P920078" s="83"/>
    </row>
    <row r="920079" spans="16:16" x14ac:dyDescent="0.3">
      <c r="P920079" s="83"/>
    </row>
    <row r="920080" spans="16:16" x14ac:dyDescent="0.3">
      <c r="P920080" s="83"/>
    </row>
    <row r="920081" spans="16:16" x14ac:dyDescent="0.3">
      <c r="P920081" s="83"/>
    </row>
    <row r="920082" spans="16:16" x14ac:dyDescent="0.3">
      <c r="P920082" s="83"/>
    </row>
    <row r="920083" spans="16:16" x14ac:dyDescent="0.3">
      <c r="P920083" s="83"/>
    </row>
    <row r="920084" spans="16:16" x14ac:dyDescent="0.3">
      <c r="P920084" s="83"/>
    </row>
    <row r="920085" spans="16:16" x14ac:dyDescent="0.3">
      <c r="P920085" s="83"/>
    </row>
    <row r="920086" spans="16:16" x14ac:dyDescent="0.3">
      <c r="P920086" s="83"/>
    </row>
    <row r="920087" spans="16:16" x14ac:dyDescent="0.3">
      <c r="P920087" s="83"/>
    </row>
    <row r="920088" spans="16:16" x14ac:dyDescent="0.3">
      <c r="P920088" s="83"/>
    </row>
    <row r="920089" spans="16:16" x14ac:dyDescent="0.3">
      <c r="P920089" s="83"/>
    </row>
    <row r="920090" spans="16:16" x14ac:dyDescent="0.3">
      <c r="P920090" s="83"/>
    </row>
    <row r="920091" spans="16:16" x14ac:dyDescent="0.3">
      <c r="P920091" s="83"/>
    </row>
    <row r="920092" spans="16:16" x14ac:dyDescent="0.3">
      <c r="P920092" s="83"/>
    </row>
    <row r="920093" spans="16:16" x14ac:dyDescent="0.3">
      <c r="P920093" s="83"/>
    </row>
    <row r="920094" spans="16:16" x14ac:dyDescent="0.3">
      <c r="P920094" s="83"/>
    </row>
    <row r="920095" spans="16:16" x14ac:dyDescent="0.3">
      <c r="P920095" s="83"/>
    </row>
    <row r="920096" spans="16:16" x14ac:dyDescent="0.3">
      <c r="P920096" s="83"/>
    </row>
    <row r="920097" spans="16:16" x14ac:dyDescent="0.3">
      <c r="P920097" s="83"/>
    </row>
    <row r="920098" spans="16:16" x14ac:dyDescent="0.3">
      <c r="P920098" s="83"/>
    </row>
    <row r="920099" spans="16:16" x14ac:dyDescent="0.3">
      <c r="P920099" s="83"/>
    </row>
    <row r="920100" spans="16:16" x14ac:dyDescent="0.3">
      <c r="P920100" s="83"/>
    </row>
    <row r="920101" spans="16:16" x14ac:dyDescent="0.3">
      <c r="P920101" s="83"/>
    </row>
    <row r="920102" spans="16:16" x14ac:dyDescent="0.3">
      <c r="P920102" s="83"/>
    </row>
    <row r="920103" spans="16:16" x14ac:dyDescent="0.3">
      <c r="P920103" s="83"/>
    </row>
    <row r="920104" spans="16:16" x14ac:dyDescent="0.3">
      <c r="P920104" s="83"/>
    </row>
    <row r="920105" spans="16:16" x14ac:dyDescent="0.3">
      <c r="P920105" s="83"/>
    </row>
    <row r="920106" spans="16:16" x14ac:dyDescent="0.3">
      <c r="P920106" s="83"/>
    </row>
    <row r="920107" spans="16:16" x14ac:dyDescent="0.3">
      <c r="P920107" s="83"/>
    </row>
    <row r="920108" spans="16:16" x14ac:dyDescent="0.3">
      <c r="P920108" s="83"/>
    </row>
    <row r="920109" spans="16:16" x14ac:dyDescent="0.3">
      <c r="P920109" s="83"/>
    </row>
    <row r="920110" spans="16:16" x14ac:dyDescent="0.3">
      <c r="P920110" s="83"/>
    </row>
    <row r="920111" spans="16:16" x14ac:dyDescent="0.3">
      <c r="P920111" s="83"/>
    </row>
    <row r="920112" spans="16:16" x14ac:dyDescent="0.3">
      <c r="P920112" s="83"/>
    </row>
    <row r="920113" spans="16:16" x14ac:dyDescent="0.3">
      <c r="P920113" s="83"/>
    </row>
    <row r="920114" spans="16:16" x14ac:dyDescent="0.3">
      <c r="P920114" s="83"/>
    </row>
    <row r="920115" spans="16:16" x14ac:dyDescent="0.3">
      <c r="P920115" s="83"/>
    </row>
    <row r="920116" spans="16:16" x14ac:dyDescent="0.3">
      <c r="P920116" s="83"/>
    </row>
    <row r="920117" spans="16:16" x14ac:dyDescent="0.3">
      <c r="P920117" s="83"/>
    </row>
    <row r="920118" spans="16:16" x14ac:dyDescent="0.3">
      <c r="P920118" s="83"/>
    </row>
    <row r="920119" spans="16:16" x14ac:dyDescent="0.3">
      <c r="P920119" s="83"/>
    </row>
    <row r="920120" spans="16:16" x14ac:dyDescent="0.3">
      <c r="P920120" s="83"/>
    </row>
    <row r="920121" spans="16:16" x14ac:dyDescent="0.3">
      <c r="P920121" s="83"/>
    </row>
    <row r="920122" spans="16:16" x14ac:dyDescent="0.3">
      <c r="P920122" s="83"/>
    </row>
    <row r="920123" spans="16:16" x14ac:dyDescent="0.3">
      <c r="P920123" s="83"/>
    </row>
    <row r="920124" spans="16:16" x14ac:dyDescent="0.3">
      <c r="P920124" s="83"/>
    </row>
    <row r="920125" spans="16:16" x14ac:dyDescent="0.3">
      <c r="P920125" s="83"/>
    </row>
    <row r="920126" spans="16:16" x14ac:dyDescent="0.3">
      <c r="P920126" s="83"/>
    </row>
    <row r="920127" spans="16:16" x14ac:dyDescent="0.3">
      <c r="P920127" s="83"/>
    </row>
    <row r="920128" spans="16:16" x14ac:dyDescent="0.3">
      <c r="P920128" s="83"/>
    </row>
    <row r="920129" spans="16:16" x14ac:dyDescent="0.3">
      <c r="P920129" s="83"/>
    </row>
    <row r="920130" spans="16:16" x14ac:dyDescent="0.3">
      <c r="P920130" s="83"/>
    </row>
    <row r="920131" spans="16:16" x14ac:dyDescent="0.3">
      <c r="P920131" s="83"/>
    </row>
    <row r="920132" spans="16:16" x14ac:dyDescent="0.3">
      <c r="P920132" s="83"/>
    </row>
    <row r="920133" spans="16:16" x14ac:dyDescent="0.3">
      <c r="P920133" s="83"/>
    </row>
    <row r="920134" spans="16:16" x14ac:dyDescent="0.3">
      <c r="P920134" s="83"/>
    </row>
    <row r="920135" spans="16:16" x14ac:dyDescent="0.3">
      <c r="P920135" s="83"/>
    </row>
    <row r="920136" spans="16:16" x14ac:dyDescent="0.3">
      <c r="P920136" s="83"/>
    </row>
    <row r="920137" spans="16:16" x14ac:dyDescent="0.3">
      <c r="P920137" s="83"/>
    </row>
    <row r="920138" spans="16:16" x14ac:dyDescent="0.3">
      <c r="P920138" s="83"/>
    </row>
    <row r="920139" spans="16:16" x14ac:dyDescent="0.3">
      <c r="P920139" s="83"/>
    </row>
    <row r="920140" spans="16:16" x14ac:dyDescent="0.3">
      <c r="P920140" s="83"/>
    </row>
    <row r="920141" spans="16:16" x14ac:dyDescent="0.3">
      <c r="P920141" s="83"/>
    </row>
    <row r="920142" spans="16:16" x14ac:dyDescent="0.3">
      <c r="P920142" s="83"/>
    </row>
    <row r="920143" spans="16:16" x14ac:dyDescent="0.3">
      <c r="P920143" s="83"/>
    </row>
    <row r="920144" spans="16:16" x14ac:dyDescent="0.3">
      <c r="P920144" s="83"/>
    </row>
    <row r="920145" spans="16:16" x14ac:dyDescent="0.3">
      <c r="P920145" s="83"/>
    </row>
    <row r="920146" spans="16:16" x14ac:dyDescent="0.3">
      <c r="P920146" s="83"/>
    </row>
    <row r="920147" spans="16:16" x14ac:dyDescent="0.3">
      <c r="P920147" s="83"/>
    </row>
    <row r="920148" spans="16:16" x14ac:dyDescent="0.3">
      <c r="P920148" s="83"/>
    </row>
    <row r="920149" spans="16:16" x14ac:dyDescent="0.3">
      <c r="P920149" s="83"/>
    </row>
    <row r="920150" spans="16:16" x14ac:dyDescent="0.3">
      <c r="P920150" s="83"/>
    </row>
    <row r="920151" spans="16:16" x14ac:dyDescent="0.3">
      <c r="P920151" s="83"/>
    </row>
    <row r="920152" spans="16:16" x14ac:dyDescent="0.3">
      <c r="P920152" s="83"/>
    </row>
    <row r="920153" spans="16:16" x14ac:dyDescent="0.3">
      <c r="P920153" s="83"/>
    </row>
    <row r="920154" spans="16:16" x14ac:dyDescent="0.3">
      <c r="P920154" s="83"/>
    </row>
    <row r="920155" spans="16:16" x14ac:dyDescent="0.3">
      <c r="P920155" s="83"/>
    </row>
    <row r="920156" spans="16:16" x14ac:dyDescent="0.3">
      <c r="P920156" s="83"/>
    </row>
    <row r="920157" spans="16:16" x14ac:dyDescent="0.3">
      <c r="P920157" s="83"/>
    </row>
    <row r="920158" spans="16:16" x14ac:dyDescent="0.3">
      <c r="P920158" s="83"/>
    </row>
    <row r="920159" spans="16:16" x14ac:dyDescent="0.3">
      <c r="P920159" s="83"/>
    </row>
    <row r="920160" spans="16:16" x14ac:dyDescent="0.3">
      <c r="P920160" s="83"/>
    </row>
    <row r="920161" spans="16:16" x14ac:dyDescent="0.3">
      <c r="P920161" s="83"/>
    </row>
    <row r="920162" spans="16:16" x14ac:dyDescent="0.3">
      <c r="P920162" s="83"/>
    </row>
    <row r="920163" spans="16:16" x14ac:dyDescent="0.3">
      <c r="P920163" s="83"/>
    </row>
    <row r="920164" spans="16:16" x14ac:dyDescent="0.3">
      <c r="P920164" s="83"/>
    </row>
    <row r="920165" spans="16:16" x14ac:dyDescent="0.3">
      <c r="P920165" s="83"/>
    </row>
    <row r="920166" spans="16:16" x14ac:dyDescent="0.3">
      <c r="P920166" s="83"/>
    </row>
    <row r="920167" spans="16:16" x14ac:dyDescent="0.3">
      <c r="P920167" s="83"/>
    </row>
    <row r="920168" spans="16:16" x14ac:dyDescent="0.3">
      <c r="P920168" s="83"/>
    </row>
    <row r="920169" spans="16:16" x14ac:dyDescent="0.3">
      <c r="P920169" s="83"/>
    </row>
    <row r="920170" spans="16:16" x14ac:dyDescent="0.3">
      <c r="P920170" s="83"/>
    </row>
    <row r="920171" spans="16:16" x14ac:dyDescent="0.3">
      <c r="P920171" s="83"/>
    </row>
    <row r="920172" spans="16:16" x14ac:dyDescent="0.3">
      <c r="P920172" s="83"/>
    </row>
    <row r="920173" spans="16:16" x14ac:dyDescent="0.3">
      <c r="P920173" s="83"/>
    </row>
    <row r="920174" spans="16:16" x14ac:dyDescent="0.3">
      <c r="P920174" s="83"/>
    </row>
    <row r="920175" spans="16:16" x14ac:dyDescent="0.3">
      <c r="P920175" s="83"/>
    </row>
    <row r="920176" spans="16:16" x14ac:dyDescent="0.3">
      <c r="P920176" s="83"/>
    </row>
    <row r="920177" spans="16:16" x14ac:dyDescent="0.3">
      <c r="P920177" s="83"/>
    </row>
    <row r="920178" spans="16:16" x14ac:dyDescent="0.3">
      <c r="P920178" s="83"/>
    </row>
    <row r="920179" spans="16:16" x14ac:dyDescent="0.3">
      <c r="P920179" s="83"/>
    </row>
    <row r="920180" spans="16:16" x14ac:dyDescent="0.3">
      <c r="P920180" s="83"/>
    </row>
    <row r="920181" spans="16:16" x14ac:dyDescent="0.3">
      <c r="P920181" s="83"/>
    </row>
    <row r="920182" spans="16:16" x14ac:dyDescent="0.3">
      <c r="P920182" s="83"/>
    </row>
    <row r="920183" spans="16:16" x14ac:dyDescent="0.3">
      <c r="P920183" s="83"/>
    </row>
    <row r="920184" spans="16:16" x14ac:dyDescent="0.3">
      <c r="P920184" s="83"/>
    </row>
    <row r="920185" spans="16:16" x14ac:dyDescent="0.3">
      <c r="P920185" s="83"/>
    </row>
    <row r="920186" spans="16:16" x14ac:dyDescent="0.3">
      <c r="P920186" s="83"/>
    </row>
    <row r="920187" spans="16:16" x14ac:dyDescent="0.3">
      <c r="P920187" s="83"/>
    </row>
    <row r="920188" spans="16:16" x14ac:dyDescent="0.3">
      <c r="P920188" s="83"/>
    </row>
    <row r="920189" spans="16:16" x14ac:dyDescent="0.3">
      <c r="P920189" s="83"/>
    </row>
    <row r="920190" spans="16:16" x14ac:dyDescent="0.3">
      <c r="P920190" s="83"/>
    </row>
    <row r="920191" spans="16:16" x14ac:dyDescent="0.3">
      <c r="P920191" s="83"/>
    </row>
    <row r="920192" spans="16:16" x14ac:dyDescent="0.3">
      <c r="P920192" s="83"/>
    </row>
    <row r="920193" spans="16:16" x14ac:dyDescent="0.3">
      <c r="P920193" s="83"/>
    </row>
    <row r="920194" spans="16:16" x14ac:dyDescent="0.3">
      <c r="P920194" s="83"/>
    </row>
    <row r="920195" spans="16:16" x14ac:dyDescent="0.3">
      <c r="P920195" s="83"/>
    </row>
    <row r="920196" spans="16:16" x14ac:dyDescent="0.3">
      <c r="P920196" s="83"/>
    </row>
    <row r="920197" spans="16:16" x14ac:dyDescent="0.3">
      <c r="P920197" s="83"/>
    </row>
    <row r="920198" spans="16:16" x14ac:dyDescent="0.3">
      <c r="P920198" s="83"/>
    </row>
    <row r="920199" spans="16:16" x14ac:dyDescent="0.3">
      <c r="P920199" s="83"/>
    </row>
    <row r="920200" spans="16:16" x14ac:dyDescent="0.3">
      <c r="P920200" s="83"/>
    </row>
    <row r="920201" spans="16:16" x14ac:dyDescent="0.3">
      <c r="P920201" s="83"/>
    </row>
    <row r="920202" spans="16:16" x14ac:dyDescent="0.3">
      <c r="P920202" s="83"/>
    </row>
    <row r="920203" spans="16:16" x14ac:dyDescent="0.3">
      <c r="P920203" s="83"/>
    </row>
    <row r="920204" spans="16:16" x14ac:dyDescent="0.3">
      <c r="P920204" s="83"/>
    </row>
    <row r="920205" spans="16:16" x14ac:dyDescent="0.3">
      <c r="P920205" s="83"/>
    </row>
    <row r="920206" spans="16:16" x14ac:dyDescent="0.3">
      <c r="P920206" s="83"/>
    </row>
    <row r="920207" spans="16:16" x14ac:dyDescent="0.3">
      <c r="P920207" s="83"/>
    </row>
    <row r="920208" spans="16:16" x14ac:dyDescent="0.3">
      <c r="P920208" s="83"/>
    </row>
    <row r="920209" spans="16:16" x14ac:dyDescent="0.3">
      <c r="P920209" s="83"/>
    </row>
    <row r="920210" spans="16:16" x14ac:dyDescent="0.3">
      <c r="P920210" s="83"/>
    </row>
    <row r="920211" spans="16:16" x14ac:dyDescent="0.3">
      <c r="P920211" s="83"/>
    </row>
    <row r="920212" spans="16:16" x14ac:dyDescent="0.3">
      <c r="P920212" s="83"/>
    </row>
    <row r="920213" spans="16:16" x14ac:dyDescent="0.3">
      <c r="P920213" s="83"/>
    </row>
    <row r="920214" spans="16:16" x14ac:dyDescent="0.3">
      <c r="P920214" s="83"/>
    </row>
    <row r="920215" spans="16:16" x14ac:dyDescent="0.3">
      <c r="P920215" s="83"/>
    </row>
    <row r="920216" spans="16:16" x14ac:dyDescent="0.3">
      <c r="P920216" s="83"/>
    </row>
    <row r="920217" spans="16:16" x14ac:dyDescent="0.3">
      <c r="P920217" s="83"/>
    </row>
    <row r="920218" spans="16:16" x14ac:dyDescent="0.3">
      <c r="P920218" s="83"/>
    </row>
    <row r="920219" spans="16:16" x14ac:dyDescent="0.3">
      <c r="P920219" s="83"/>
    </row>
    <row r="920220" spans="16:16" x14ac:dyDescent="0.3">
      <c r="P920220" s="83"/>
    </row>
    <row r="920221" spans="16:16" x14ac:dyDescent="0.3">
      <c r="P920221" s="83"/>
    </row>
    <row r="920222" spans="16:16" x14ac:dyDescent="0.3">
      <c r="P920222" s="83"/>
    </row>
    <row r="920223" spans="16:16" x14ac:dyDescent="0.3">
      <c r="P920223" s="83"/>
    </row>
    <row r="920224" spans="16:16" x14ac:dyDescent="0.3">
      <c r="P920224" s="83"/>
    </row>
    <row r="920225" spans="16:16" x14ac:dyDescent="0.3">
      <c r="P920225" s="83"/>
    </row>
    <row r="920226" spans="16:16" x14ac:dyDescent="0.3">
      <c r="P920226" s="83"/>
    </row>
    <row r="920227" spans="16:16" x14ac:dyDescent="0.3">
      <c r="P920227" s="83"/>
    </row>
    <row r="920228" spans="16:16" x14ac:dyDescent="0.3">
      <c r="P920228" s="83"/>
    </row>
    <row r="920229" spans="16:16" x14ac:dyDescent="0.3">
      <c r="P920229" s="83"/>
    </row>
    <row r="920230" spans="16:16" x14ac:dyDescent="0.3">
      <c r="P920230" s="83"/>
    </row>
    <row r="920231" spans="16:16" x14ac:dyDescent="0.3">
      <c r="P920231" s="83"/>
    </row>
    <row r="920232" spans="16:16" x14ac:dyDescent="0.3">
      <c r="P920232" s="83"/>
    </row>
    <row r="920233" spans="16:16" x14ac:dyDescent="0.3">
      <c r="P920233" s="83"/>
    </row>
    <row r="920234" spans="16:16" x14ac:dyDescent="0.3">
      <c r="P920234" s="83"/>
    </row>
    <row r="920235" spans="16:16" x14ac:dyDescent="0.3">
      <c r="P920235" s="83"/>
    </row>
    <row r="920236" spans="16:16" x14ac:dyDescent="0.3">
      <c r="P920236" s="83"/>
    </row>
    <row r="920237" spans="16:16" x14ac:dyDescent="0.3">
      <c r="P920237" s="83"/>
    </row>
    <row r="920238" spans="16:16" x14ac:dyDescent="0.3">
      <c r="P920238" s="83"/>
    </row>
    <row r="920239" spans="16:16" x14ac:dyDescent="0.3">
      <c r="P920239" s="83"/>
    </row>
    <row r="920240" spans="16:16" x14ac:dyDescent="0.3">
      <c r="P920240" s="83"/>
    </row>
    <row r="920241" spans="16:16" x14ac:dyDescent="0.3">
      <c r="P920241" s="83"/>
    </row>
    <row r="920242" spans="16:16" x14ac:dyDescent="0.3">
      <c r="P920242" s="83"/>
    </row>
    <row r="920243" spans="16:16" x14ac:dyDescent="0.3">
      <c r="P920243" s="83"/>
    </row>
    <row r="920244" spans="16:16" x14ac:dyDescent="0.3">
      <c r="P920244" s="83"/>
    </row>
    <row r="920245" spans="16:16" x14ac:dyDescent="0.3">
      <c r="P920245" s="83"/>
    </row>
    <row r="920246" spans="16:16" x14ac:dyDescent="0.3">
      <c r="P920246" s="83"/>
    </row>
    <row r="920247" spans="16:16" x14ac:dyDescent="0.3">
      <c r="P920247" s="83"/>
    </row>
    <row r="920248" spans="16:16" x14ac:dyDescent="0.3">
      <c r="P920248" s="83"/>
    </row>
    <row r="920249" spans="16:16" x14ac:dyDescent="0.3">
      <c r="P920249" s="83"/>
    </row>
    <row r="920250" spans="16:16" x14ac:dyDescent="0.3">
      <c r="P920250" s="83"/>
    </row>
    <row r="920251" spans="16:16" x14ac:dyDescent="0.3">
      <c r="P920251" s="83"/>
    </row>
    <row r="920252" spans="16:16" x14ac:dyDescent="0.3">
      <c r="P920252" s="83"/>
    </row>
    <row r="920253" spans="16:16" x14ac:dyDescent="0.3">
      <c r="P920253" s="83"/>
    </row>
    <row r="920254" spans="16:16" x14ac:dyDescent="0.3">
      <c r="P920254" s="83"/>
    </row>
    <row r="920255" spans="16:16" x14ac:dyDescent="0.3">
      <c r="P920255" s="83"/>
    </row>
    <row r="920256" spans="16:16" x14ac:dyDescent="0.3">
      <c r="P920256" s="83"/>
    </row>
    <row r="920257" spans="16:16" x14ac:dyDescent="0.3">
      <c r="P920257" s="83"/>
    </row>
    <row r="920258" spans="16:16" x14ac:dyDescent="0.3">
      <c r="P920258" s="83"/>
    </row>
    <row r="920259" spans="16:16" x14ac:dyDescent="0.3">
      <c r="P920259" s="83"/>
    </row>
    <row r="920260" spans="16:16" x14ac:dyDescent="0.3">
      <c r="P920260" s="83"/>
    </row>
    <row r="920261" spans="16:16" x14ac:dyDescent="0.3">
      <c r="P920261" s="83"/>
    </row>
    <row r="920262" spans="16:16" x14ac:dyDescent="0.3">
      <c r="P920262" s="83"/>
    </row>
    <row r="920263" spans="16:16" x14ac:dyDescent="0.3">
      <c r="P920263" s="83"/>
    </row>
    <row r="920264" spans="16:16" x14ac:dyDescent="0.3">
      <c r="P920264" s="83"/>
    </row>
    <row r="920265" spans="16:16" x14ac:dyDescent="0.3">
      <c r="P920265" s="83"/>
    </row>
    <row r="920266" spans="16:16" x14ac:dyDescent="0.3">
      <c r="P920266" s="83"/>
    </row>
    <row r="920267" spans="16:16" x14ac:dyDescent="0.3">
      <c r="P920267" s="83"/>
    </row>
    <row r="920268" spans="16:16" x14ac:dyDescent="0.3">
      <c r="P920268" s="83"/>
    </row>
    <row r="920269" spans="16:16" x14ac:dyDescent="0.3">
      <c r="P920269" s="83"/>
    </row>
    <row r="920270" spans="16:16" x14ac:dyDescent="0.3">
      <c r="P920270" s="83"/>
    </row>
    <row r="920271" spans="16:16" x14ac:dyDescent="0.3">
      <c r="P920271" s="83"/>
    </row>
    <row r="920272" spans="16:16" x14ac:dyDescent="0.3">
      <c r="P920272" s="83"/>
    </row>
    <row r="920273" spans="16:16" x14ac:dyDescent="0.3">
      <c r="P920273" s="83"/>
    </row>
    <row r="920274" spans="16:16" x14ac:dyDescent="0.3">
      <c r="P920274" s="83"/>
    </row>
    <row r="920275" spans="16:16" x14ac:dyDescent="0.3">
      <c r="P920275" s="83"/>
    </row>
    <row r="920276" spans="16:16" x14ac:dyDescent="0.3">
      <c r="P920276" s="83"/>
    </row>
    <row r="920277" spans="16:16" x14ac:dyDescent="0.3">
      <c r="P920277" s="83"/>
    </row>
    <row r="920278" spans="16:16" x14ac:dyDescent="0.3">
      <c r="P920278" s="83"/>
    </row>
    <row r="920279" spans="16:16" x14ac:dyDescent="0.3">
      <c r="P920279" s="83"/>
    </row>
    <row r="920280" spans="16:16" x14ac:dyDescent="0.3">
      <c r="P920280" s="83"/>
    </row>
    <row r="920281" spans="16:16" x14ac:dyDescent="0.3">
      <c r="P920281" s="83"/>
    </row>
    <row r="920282" spans="16:16" x14ac:dyDescent="0.3">
      <c r="P920282" s="83"/>
    </row>
    <row r="920283" spans="16:16" x14ac:dyDescent="0.3">
      <c r="P920283" s="83"/>
    </row>
    <row r="920284" spans="16:16" x14ac:dyDescent="0.3">
      <c r="P920284" s="83"/>
    </row>
    <row r="920285" spans="16:16" x14ac:dyDescent="0.3">
      <c r="P920285" s="83"/>
    </row>
    <row r="920286" spans="16:16" x14ac:dyDescent="0.3">
      <c r="P920286" s="83"/>
    </row>
    <row r="920287" spans="16:16" x14ac:dyDescent="0.3">
      <c r="P920287" s="83"/>
    </row>
    <row r="920288" spans="16:16" x14ac:dyDescent="0.3">
      <c r="P920288" s="83"/>
    </row>
    <row r="920289" spans="16:16" x14ac:dyDescent="0.3">
      <c r="P920289" s="83"/>
    </row>
    <row r="920290" spans="16:16" x14ac:dyDescent="0.3">
      <c r="P920290" s="83"/>
    </row>
    <row r="920291" spans="16:16" x14ac:dyDescent="0.3">
      <c r="P920291" s="83"/>
    </row>
    <row r="920292" spans="16:16" x14ac:dyDescent="0.3">
      <c r="P920292" s="83"/>
    </row>
    <row r="920293" spans="16:16" x14ac:dyDescent="0.3">
      <c r="P920293" s="83"/>
    </row>
    <row r="920294" spans="16:16" x14ac:dyDescent="0.3">
      <c r="P920294" s="83"/>
    </row>
    <row r="920295" spans="16:16" x14ac:dyDescent="0.3">
      <c r="P920295" s="83"/>
    </row>
    <row r="920296" spans="16:16" x14ac:dyDescent="0.3">
      <c r="P920296" s="83"/>
    </row>
    <row r="920297" spans="16:16" x14ac:dyDescent="0.3">
      <c r="P920297" s="83"/>
    </row>
    <row r="920298" spans="16:16" x14ac:dyDescent="0.3">
      <c r="P920298" s="83"/>
    </row>
    <row r="920299" spans="16:16" x14ac:dyDescent="0.3">
      <c r="P920299" s="83"/>
    </row>
    <row r="920300" spans="16:16" x14ac:dyDescent="0.3">
      <c r="P920300" s="83"/>
    </row>
    <row r="920301" spans="16:16" x14ac:dyDescent="0.3">
      <c r="P920301" s="83"/>
    </row>
    <row r="920302" spans="16:16" x14ac:dyDescent="0.3">
      <c r="P920302" s="83"/>
    </row>
    <row r="920303" spans="16:16" x14ac:dyDescent="0.3">
      <c r="P920303" s="83"/>
    </row>
    <row r="920304" spans="16:16" x14ac:dyDescent="0.3">
      <c r="P920304" s="83"/>
    </row>
    <row r="920305" spans="16:16" x14ac:dyDescent="0.3">
      <c r="P920305" s="83"/>
    </row>
    <row r="920306" spans="16:16" x14ac:dyDescent="0.3">
      <c r="P920306" s="83"/>
    </row>
    <row r="920307" spans="16:16" x14ac:dyDescent="0.3">
      <c r="P920307" s="83"/>
    </row>
    <row r="920308" spans="16:16" x14ac:dyDescent="0.3">
      <c r="P920308" s="83"/>
    </row>
    <row r="920309" spans="16:16" x14ac:dyDescent="0.3">
      <c r="P920309" s="83"/>
    </row>
    <row r="920310" spans="16:16" x14ac:dyDescent="0.3">
      <c r="P920310" s="83"/>
    </row>
    <row r="920311" spans="16:16" x14ac:dyDescent="0.3">
      <c r="P920311" s="83"/>
    </row>
    <row r="920312" spans="16:16" x14ac:dyDescent="0.3">
      <c r="P920312" s="83"/>
    </row>
    <row r="920313" spans="16:16" x14ac:dyDescent="0.3">
      <c r="P920313" s="83"/>
    </row>
    <row r="920314" spans="16:16" x14ac:dyDescent="0.3">
      <c r="P920314" s="83"/>
    </row>
    <row r="920315" spans="16:16" x14ac:dyDescent="0.3">
      <c r="P920315" s="83"/>
    </row>
    <row r="920316" spans="16:16" x14ac:dyDescent="0.3">
      <c r="P920316" s="83"/>
    </row>
    <row r="920317" spans="16:16" x14ac:dyDescent="0.3">
      <c r="P920317" s="83"/>
    </row>
    <row r="920318" spans="16:16" x14ac:dyDescent="0.3">
      <c r="P920318" s="83"/>
    </row>
    <row r="920319" spans="16:16" x14ac:dyDescent="0.3">
      <c r="P920319" s="83"/>
    </row>
    <row r="920320" spans="16:16" x14ac:dyDescent="0.3">
      <c r="P920320" s="83"/>
    </row>
    <row r="920321" spans="16:16" x14ac:dyDescent="0.3">
      <c r="P920321" s="83"/>
    </row>
    <row r="920322" spans="16:16" x14ac:dyDescent="0.3">
      <c r="P920322" s="83"/>
    </row>
    <row r="920323" spans="16:16" x14ac:dyDescent="0.3">
      <c r="P920323" s="83"/>
    </row>
    <row r="920324" spans="16:16" x14ac:dyDescent="0.3">
      <c r="P920324" s="83"/>
    </row>
    <row r="920325" spans="16:16" x14ac:dyDescent="0.3">
      <c r="P920325" s="83"/>
    </row>
    <row r="920326" spans="16:16" x14ac:dyDescent="0.3">
      <c r="P920326" s="83"/>
    </row>
    <row r="920327" spans="16:16" x14ac:dyDescent="0.3">
      <c r="P920327" s="83"/>
    </row>
    <row r="920328" spans="16:16" x14ac:dyDescent="0.3">
      <c r="P920328" s="83"/>
    </row>
    <row r="920329" spans="16:16" x14ac:dyDescent="0.3">
      <c r="P920329" s="83"/>
    </row>
    <row r="920330" spans="16:16" x14ac:dyDescent="0.3">
      <c r="P920330" s="83"/>
    </row>
    <row r="920331" spans="16:16" x14ac:dyDescent="0.3">
      <c r="P920331" s="83"/>
    </row>
    <row r="920332" spans="16:16" x14ac:dyDescent="0.3">
      <c r="P920332" s="83"/>
    </row>
    <row r="920333" spans="16:16" x14ac:dyDescent="0.3">
      <c r="P920333" s="83"/>
    </row>
    <row r="920334" spans="16:16" x14ac:dyDescent="0.3">
      <c r="P920334" s="83"/>
    </row>
    <row r="920335" spans="16:16" x14ac:dyDescent="0.3">
      <c r="P920335" s="83"/>
    </row>
    <row r="920336" spans="16:16" x14ac:dyDescent="0.3">
      <c r="P920336" s="83"/>
    </row>
    <row r="920337" spans="16:16" x14ac:dyDescent="0.3">
      <c r="P920337" s="83"/>
    </row>
    <row r="920338" spans="16:16" x14ac:dyDescent="0.3">
      <c r="P920338" s="83"/>
    </row>
    <row r="920339" spans="16:16" x14ac:dyDescent="0.3">
      <c r="P920339" s="83"/>
    </row>
    <row r="920340" spans="16:16" x14ac:dyDescent="0.3">
      <c r="P920340" s="83"/>
    </row>
    <row r="920341" spans="16:16" x14ac:dyDescent="0.3">
      <c r="P920341" s="83"/>
    </row>
    <row r="920342" spans="16:16" x14ac:dyDescent="0.3">
      <c r="P920342" s="83"/>
    </row>
    <row r="920343" spans="16:16" x14ac:dyDescent="0.3">
      <c r="P920343" s="83"/>
    </row>
    <row r="920344" spans="16:16" x14ac:dyDescent="0.3">
      <c r="P920344" s="83"/>
    </row>
    <row r="920345" spans="16:16" x14ac:dyDescent="0.3">
      <c r="P920345" s="83"/>
    </row>
    <row r="920346" spans="16:16" x14ac:dyDescent="0.3">
      <c r="P920346" s="83"/>
    </row>
    <row r="920347" spans="16:16" x14ac:dyDescent="0.3">
      <c r="P920347" s="83"/>
    </row>
    <row r="920348" spans="16:16" x14ac:dyDescent="0.3">
      <c r="P920348" s="83"/>
    </row>
    <row r="920349" spans="16:16" x14ac:dyDescent="0.3">
      <c r="P920349" s="83"/>
    </row>
    <row r="920350" spans="16:16" x14ac:dyDescent="0.3">
      <c r="P920350" s="83"/>
    </row>
    <row r="920351" spans="16:16" x14ac:dyDescent="0.3">
      <c r="P920351" s="83"/>
    </row>
    <row r="920352" spans="16:16" x14ac:dyDescent="0.3">
      <c r="P920352" s="83"/>
    </row>
    <row r="920353" spans="16:16" x14ac:dyDescent="0.3">
      <c r="P920353" s="83"/>
    </row>
    <row r="920354" spans="16:16" x14ac:dyDescent="0.3">
      <c r="P920354" s="83"/>
    </row>
    <row r="920355" spans="16:16" x14ac:dyDescent="0.3">
      <c r="P920355" s="83"/>
    </row>
    <row r="920356" spans="16:16" x14ac:dyDescent="0.3">
      <c r="P920356" s="83"/>
    </row>
    <row r="920357" spans="16:16" x14ac:dyDescent="0.3">
      <c r="P920357" s="83"/>
    </row>
    <row r="920358" spans="16:16" x14ac:dyDescent="0.3">
      <c r="P920358" s="83"/>
    </row>
    <row r="920359" spans="16:16" x14ac:dyDescent="0.3">
      <c r="P920359" s="83"/>
    </row>
    <row r="920360" spans="16:16" x14ac:dyDescent="0.3">
      <c r="P920360" s="83"/>
    </row>
    <row r="920361" spans="16:16" x14ac:dyDescent="0.3">
      <c r="P920361" s="83"/>
    </row>
    <row r="920362" spans="16:16" x14ac:dyDescent="0.3">
      <c r="P920362" s="83"/>
    </row>
    <row r="920363" spans="16:16" x14ac:dyDescent="0.3">
      <c r="P920363" s="83"/>
    </row>
    <row r="920364" spans="16:16" x14ac:dyDescent="0.3">
      <c r="P920364" s="83"/>
    </row>
    <row r="920365" spans="16:16" x14ac:dyDescent="0.3">
      <c r="P920365" s="83"/>
    </row>
    <row r="920366" spans="16:16" x14ac:dyDescent="0.3">
      <c r="P920366" s="83"/>
    </row>
    <row r="920367" spans="16:16" x14ac:dyDescent="0.3">
      <c r="P920367" s="83"/>
    </row>
    <row r="920368" spans="16:16" x14ac:dyDescent="0.3">
      <c r="P920368" s="83"/>
    </row>
    <row r="920369" spans="16:16" x14ac:dyDescent="0.3">
      <c r="P920369" s="83"/>
    </row>
    <row r="920370" spans="16:16" x14ac:dyDescent="0.3">
      <c r="P920370" s="83"/>
    </row>
    <row r="920371" spans="16:16" x14ac:dyDescent="0.3">
      <c r="P920371" s="83"/>
    </row>
    <row r="920372" spans="16:16" x14ac:dyDescent="0.3">
      <c r="P920372" s="83"/>
    </row>
    <row r="920373" spans="16:16" x14ac:dyDescent="0.3">
      <c r="P920373" s="83"/>
    </row>
    <row r="920374" spans="16:16" x14ac:dyDescent="0.3">
      <c r="P920374" s="83"/>
    </row>
    <row r="920375" spans="16:16" x14ac:dyDescent="0.3">
      <c r="P920375" s="83"/>
    </row>
    <row r="920376" spans="16:16" x14ac:dyDescent="0.3">
      <c r="P920376" s="83"/>
    </row>
    <row r="920377" spans="16:16" x14ac:dyDescent="0.3">
      <c r="P920377" s="83"/>
    </row>
    <row r="920378" spans="16:16" x14ac:dyDescent="0.3">
      <c r="P920378" s="83"/>
    </row>
    <row r="920379" spans="16:16" x14ac:dyDescent="0.3">
      <c r="P920379" s="83"/>
    </row>
    <row r="920380" spans="16:16" x14ac:dyDescent="0.3">
      <c r="P920380" s="83"/>
    </row>
    <row r="920381" spans="16:16" x14ac:dyDescent="0.3">
      <c r="P920381" s="83"/>
    </row>
    <row r="920382" spans="16:16" x14ac:dyDescent="0.3">
      <c r="P920382" s="83"/>
    </row>
    <row r="920383" spans="16:16" x14ac:dyDescent="0.3">
      <c r="P920383" s="83"/>
    </row>
    <row r="920384" spans="16:16" x14ac:dyDescent="0.3">
      <c r="P920384" s="83"/>
    </row>
    <row r="920385" spans="16:16" x14ac:dyDescent="0.3">
      <c r="P920385" s="83"/>
    </row>
    <row r="920386" spans="16:16" x14ac:dyDescent="0.3">
      <c r="P920386" s="83"/>
    </row>
    <row r="920387" spans="16:16" x14ac:dyDescent="0.3">
      <c r="P920387" s="83"/>
    </row>
    <row r="920388" spans="16:16" x14ac:dyDescent="0.3">
      <c r="P920388" s="83"/>
    </row>
    <row r="920389" spans="16:16" x14ac:dyDescent="0.3">
      <c r="P920389" s="83"/>
    </row>
    <row r="920390" spans="16:16" x14ac:dyDescent="0.3">
      <c r="P920390" s="83"/>
    </row>
    <row r="920391" spans="16:16" x14ac:dyDescent="0.3">
      <c r="P920391" s="83"/>
    </row>
    <row r="920392" spans="16:16" x14ac:dyDescent="0.3">
      <c r="P920392" s="83"/>
    </row>
    <row r="920393" spans="16:16" x14ac:dyDescent="0.3">
      <c r="P920393" s="83"/>
    </row>
    <row r="920394" spans="16:16" x14ac:dyDescent="0.3">
      <c r="P920394" s="83"/>
    </row>
    <row r="920395" spans="16:16" x14ac:dyDescent="0.3">
      <c r="P920395" s="83"/>
    </row>
    <row r="920396" spans="16:16" x14ac:dyDescent="0.3">
      <c r="P920396" s="83"/>
    </row>
    <row r="920397" spans="16:16" x14ac:dyDescent="0.3">
      <c r="P920397" s="83"/>
    </row>
    <row r="920398" spans="16:16" x14ac:dyDescent="0.3">
      <c r="P920398" s="83"/>
    </row>
    <row r="920399" spans="16:16" x14ac:dyDescent="0.3">
      <c r="P920399" s="83"/>
    </row>
    <row r="920400" spans="16:16" x14ac:dyDescent="0.3">
      <c r="P920400" s="83"/>
    </row>
    <row r="920401" spans="16:16" x14ac:dyDescent="0.3">
      <c r="P920401" s="83"/>
    </row>
    <row r="920402" spans="16:16" x14ac:dyDescent="0.3">
      <c r="P920402" s="83"/>
    </row>
    <row r="920403" spans="16:16" x14ac:dyDescent="0.3">
      <c r="P920403" s="83"/>
    </row>
    <row r="920404" spans="16:16" x14ac:dyDescent="0.3">
      <c r="P920404" s="83"/>
    </row>
    <row r="920405" spans="16:16" x14ac:dyDescent="0.3">
      <c r="P920405" s="83"/>
    </row>
    <row r="920406" spans="16:16" x14ac:dyDescent="0.3">
      <c r="P920406" s="83"/>
    </row>
    <row r="920407" spans="16:16" x14ac:dyDescent="0.3">
      <c r="P920407" s="83"/>
    </row>
    <row r="920408" spans="16:16" x14ac:dyDescent="0.3">
      <c r="P920408" s="83"/>
    </row>
    <row r="920409" spans="16:16" x14ac:dyDescent="0.3">
      <c r="P920409" s="83"/>
    </row>
    <row r="920410" spans="16:16" x14ac:dyDescent="0.3">
      <c r="P920410" s="83"/>
    </row>
    <row r="920411" spans="16:16" x14ac:dyDescent="0.3">
      <c r="P920411" s="83"/>
    </row>
    <row r="920412" spans="16:16" x14ac:dyDescent="0.3">
      <c r="P920412" s="83"/>
    </row>
    <row r="920413" spans="16:16" x14ac:dyDescent="0.3">
      <c r="P920413" s="83"/>
    </row>
    <row r="920414" spans="16:16" x14ac:dyDescent="0.3">
      <c r="P920414" s="83"/>
    </row>
    <row r="920415" spans="16:16" x14ac:dyDescent="0.3">
      <c r="P920415" s="83"/>
    </row>
    <row r="920416" spans="16:16" x14ac:dyDescent="0.3">
      <c r="P920416" s="83"/>
    </row>
    <row r="920417" spans="16:16" x14ac:dyDescent="0.3">
      <c r="P920417" s="83"/>
    </row>
    <row r="920418" spans="16:16" x14ac:dyDescent="0.3">
      <c r="P920418" s="83"/>
    </row>
    <row r="920419" spans="16:16" x14ac:dyDescent="0.3">
      <c r="P920419" s="83"/>
    </row>
    <row r="920420" spans="16:16" x14ac:dyDescent="0.3">
      <c r="P920420" s="83"/>
    </row>
    <row r="920421" spans="16:16" x14ac:dyDescent="0.3">
      <c r="P920421" s="83"/>
    </row>
    <row r="920422" spans="16:16" x14ac:dyDescent="0.3">
      <c r="P920422" s="83"/>
    </row>
    <row r="920423" spans="16:16" x14ac:dyDescent="0.3">
      <c r="P920423" s="83"/>
    </row>
    <row r="920424" spans="16:16" x14ac:dyDescent="0.3">
      <c r="P920424" s="83"/>
    </row>
    <row r="920425" spans="16:16" x14ac:dyDescent="0.3">
      <c r="P920425" s="83"/>
    </row>
    <row r="920426" spans="16:16" x14ac:dyDescent="0.3">
      <c r="P920426" s="83"/>
    </row>
    <row r="920427" spans="16:16" x14ac:dyDescent="0.3">
      <c r="P920427" s="83"/>
    </row>
    <row r="920428" spans="16:16" x14ac:dyDescent="0.3">
      <c r="P920428" s="83"/>
    </row>
    <row r="920429" spans="16:16" x14ac:dyDescent="0.3">
      <c r="P920429" s="83"/>
    </row>
    <row r="920430" spans="16:16" x14ac:dyDescent="0.3">
      <c r="P920430" s="83"/>
    </row>
    <row r="920431" spans="16:16" x14ac:dyDescent="0.3">
      <c r="P920431" s="83"/>
    </row>
    <row r="920432" spans="16:16" x14ac:dyDescent="0.3">
      <c r="P920432" s="83"/>
    </row>
    <row r="920433" spans="16:16" x14ac:dyDescent="0.3">
      <c r="P920433" s="83"/>
    </row>
    <row r="920434" spans="16:16" x14ac:dyDescent="0.3">
      <c r="P920434" s="83"/>
    </row>
    <row r="920435" spans="16:16" x14ac:dyDescent="0.3">
      <c r="P920435" s="83"/>
    </row>
    <row r="920436" spans="16:16" x14ac:dyDescent="0.3">
      <c r="P920436" s="83"/>
    </row>
    <row r="920437" spans="16:16" x14ac:dyDescent="0.3">
      <c r="P920437" s="83"/>
    </row>
    <row r="920438" spans="16:16" x14ac:dyDescent="0.3">
      <c r="P920438" s="83"/>
    </row>
    <row r="920439" spans="16:16" x14ac:dyDescent="0.3">
      <c r="P920439" s="83"/>
    </row>
    <row r="920440" spans="16:16" x14ac:dyDescent="0.3">
      <c r="P920440" s="83"/>
    </row>
    <row r="920441" spans="16:16" x14ac:dyDescent="0.3">
      <c r="P920441" s="83"/>
    </row>
    <row r="920442" spans="16:16" x14ac:dyDescent="0.3">
      <c r="P920442" s="83"/>
    </row>
    <row r="920443" spans="16:16" x14ac:dyDescent="0.3">
      <c r="P920443" s="83"/>
    </row>
    <row r="920444" spans="16:16" x14ac:dyDescent="0.3">
      <c r="P920444" s="83"/>
    </row>
    <row r="920445" spans="16:16" x14ac:dyDescent="0.3">
      <c r="P920445" s="83"/>
    </row>
    <row r="920446" spans="16:16" x14ac:dyDescent="0.3">
      <c r="P920446" s="83"/>
    </row>
    <row r="920447" spans="16:16" x14ac:dyDescent="0.3">
      <c r="P920447" s="83"/>
    </row>
    <row r="920448" spans="16:16" x14ac:dyDescent="0.3">
      <c r="P920448" s="83"/>
    </row>
    <row r="920449" spans="16:16" x14ac:dyDescent="0.3">
      <c r="P920449" s="83"/>
    </row>
    <row r="920450" spans="16:16" x14ac:dyDescent="0.3">
      <c r="P920450" s="83"/>
    </row>
    <row r="920451" spans="16:16" x14ac:dyDescent="0.3">
      <c r="P920451" s="83"/>
    </row>
    <row r="920452" spans="16:16" x14ac:dyDescent="0.3">
      <c r="P920452" s="83"/>
    </row>
    <row r="920453" spans="16:16" x14ac:dyDescent="0.3">
      <c r="P920453" s="83"/>
    </row>
    <row r="920454" spans="16:16" x14ac:dyDescent="0.3">
      <c r="P920454" s="83"/>
    </row>
    <row r="920455" spans="16:16" x14ac:dyDescent="0.3">
      <c r="P920455" s="83"/>
    </row>
    <row r="920456" spans="16:16" x14ac:dyDescent="0.3">
      <c r="P920456" s="83"/>
    </row>
    <row r="920457" spans="16:16" x14ac:dyDescent="0.3">
      <c r="P920457" s="83"/>
    </row>
    <row r="920458" spans="16:16" x14ac:dyDescent="0.3">
      <c r="P920458" s="83"/>
    </row>
    <row r="920459" spans="16:16" x14ac:dyDescent="0.3">
      <c r="P920459" s="83"/>
    </row>
    <row r="920460" spans="16:16" x14ac:dyDescent="0.3">
      <c r="P920460" s="83"/>
    </row>
    <row r="920461" spans="16:16" x14ac:dyDescent="0.3">
      <c r="P920461" s="83"/>
    </row>
    <row r="920462" spans="16:16" x14ac:dyDescent="0.3">
      <c r="P920462" s="83"/>
    </row>
    <row r="920463" spans="16:16" x14ac:dyDescent="0.3">
      <c r="P920463" s="83"/>
    </row>
    <row r="920464" spans="16:16" x14ac:dyDescent="0.3">
      <c r="P920464" s="83"/>
    </row>
    <row r="920465" spans="16:16" x14ac:dyDescent="0.3">
      <c r="P920465" s="83"/>
    </row>
    <row r="920466" spans="16:16" x14ac:dyDescent="0.3">
      <c r="P920466" s="83"/>
    </row>
    <row r="920467" spans="16:16" x14ac:dyDescent="0.3">
      <c r="P920467" s="83"/>
    </row>
    <row r="920468" spans="16:16" x14ac:dyDescent="0.3">
      <c r="P920468" s="83"/>
    </row>
    <row r="920469" spans="16:16" x14ac:dyDescent="0.3">
      <c r="P920469" s="83"/>
    </row>
    <row r="920470" spans="16:16" x14ac:dyDescent="0.3">
      <c r="P920470" s="83"/>
    </row>
    <row r="920471" spans="16:16" x14ac:dyDescent="0.3">
      <c r="P920471" s="83"/>
    </row>
    <row r="920472" spans="16:16" x14ac:dyDescent="0.3">
      <c r="P920472" s="83"/>
    </row>
    <row r="920473" spans="16:16" x14ac:dyDescent="0.3">
      <c r="P920473" s="83"/>
    </row>
    <row r="920474" spans="16:16" x14ac:dyDescent="0.3">
      <c r="P920474" s="83"/>
    </row>
    <row r="920475" spans="16:16" x14ac:dyDescent="0.3">
      <c r="P920475" s="83"/>
    </row>
    <row r="920476" spans="16:16" x14ac:dyDescent="0.3">
      <c r="P920476" s="83"/>
    </row>
    <row r="920477" spans="16:16" x14ac:dyDescent="0.3">
      <c r="P920477" s="83"/>
    </row>
    <row r="920478" spans="16:16" x14ac:dyDescent="0.3">
      <c r="P920478" s="83"/>
    </row>
    <row r="920479" spans="16:16" x14ac:dyDescent="0.3">
      <c r="P920479" s="83"/>
    </row>
    <row r="920480" spans="16:16" x14ac:dyDescent="0.3">
      <c r="P920480" s="83"/>
    </row>
    <row r="920481" spans="16:16" x14ac:dyDescent="0.3">
      <c r="P920481" s="83"/>
    </row>
    <row r="920482" spans="16:16" x14ac:dyDescent="0.3">
      <c r="P920482" s="83"/>
    </row>
    <row r="920483" spans="16:16" x14ac:dyDescent="0.3">
      <c r="P920483" s="83"/>
    </row>
    <row r="920484" spans="16:16" x14ac:dyDescent="0.3">
      <c r="P920484" s="83"/>
    </row>
    <row r="920485" spans="16:16" x14ac:dyDescent="0.3">
      <c r="P920485" s="83"/>
    </row>
    <row r="920486" spans="16:16" x14ac:dyDescent="0.3">
      <c r="P920486" s="83"/>
    </row>
    <row r="920487" spans="16:16" x14ac:dyDescent="0.3">
      <c r="P920487" s="83"/>
    </row>
    <row r="920488" spans="16:16" x14ac:dyDescent="0.3">
      <c r="P920488" s="83"/>
    </row>
    <row r="920489" spans="16:16" x14ac:dyDescent="0.3">
      <c r="P920489" s="83"/>
    </row>
    <row r="920490" spans="16:16" x14ac:dyDescent="0.3">
      <c r="P920490" s="83"/>
    </row>
    <row r="920491" spans="16:16" x14ac:dyDescent="0.3">
      <c r="P920491" s="83"/>
    </row>
    <row r="920492" spans="16:16" x14ac:dyDescent="0.3">
      <c r="P920492" s="83"/>
    </row>
    <row r="920493" spans="16:16" x14ac:dyDescent="0.3">
      <c r="P920493" s="83"/>
    </row>
    <row r="920494" spans="16:16" x14ac:dyDescent="0.3">
      <c r="P920494" s="83"/>
    </row>
    <row r="920495" spans="16:16" x14ac:dyDescent="0.3">
      <c r="P920495" s="83"/>
    </row>
    <row r="920496" spans="16:16" x14ac:dyDescent="0.3">
      <c r="P920496" s="83"/>
    </row>
    <row r="920497" spans="16:16" x14ac:dyDescent="0.3">
      <c r="P920497" s="83"/>
    </row>
    <row r="920498" spans="16:16" x14ac:dyDescent="0.3">
      <c r="P920498" s="83"/>
    </row>
    <row r="920499" spans="16:16" x14ac:dyDescent="0.3">
      <c r="P920499" s="83"/>
    </row>
    <row r="920500" spans="16:16" x14ac:dyDescent="0.3">
      <c r="P920500" s="83"/>
    </row>
    <row r="920501" spans="16:16" x14ac:dyDescent="0.3">
      <c r="P920501" s="83"/>
    </row>
    <row r="920502" spans="16:16" x14ac:dyDescent="0.3">
      <c r="P920502" s="83"/>
    </row>
    <row r="920503" spans="16:16" x14ac:dyDescent="0.3">
      <c r="P920503" s="83"/>
    </row>
    <row r="920504" spans="16:16" x14ac:dyDescent="0.3">
      <c r="P920504" s="83"/>
    </row>
    <row r="920505" spans="16:16" x14ac:dyDescent="0.3">
      <c r="P920505" s="83"/>
    </row>
    <row r="920506" spans="16:16" x14ac:dyDescent="0.3">
      <c r="P920506" s="83"/>
    </row>
    <row r="920507" spans="16:16" x14ac:dyDescent="0.3">
      <c r="P920507" s="83"/>
    </row>
    <row r="920508" spans="16:16" x14ac:dyDescent="0.3">
      <c r="P920508" s="83"/>
    </row>
    <row r="920509" spans="16:16" x14ac:dyDescent="0.3">
      <c r="P920509" s="83"/>
    </row>
    <row r="920510" spans="16:16" x14ac:dyDescent="0.3">
      <c r="P920510" s="83"/>
    </row>
    <row r="920511" spans="16:16" x14ac:dyDescent="0.3">
      <c r="P920511" s="83"/>
    </row>
    <row r="920512" spans="16:16" x14ac:dyDescent="0.3">
      <c r="P920512" s="83"/>
    </row>
    <row r="920513" spans="16:16" x14ac:dyDescent="0.3">
      <c r="P920513" s="83"/>
    </row>
    <row r="920514" spans="16:16" x14ac:dyDescent="0.3">
      <c r="P920514" s="83"/>
    </row>
    <row r="920515" spans="16:16" x14ac:dyDescent="0.3">
      <c r="P920515" s="83"/>
    </row>
    <row r="920516" spans="16:16" x14ac:dyDescent="0.3">
      <c r="P920516" s="83"/>
    </row>
    <row r="920517" spans="16:16" x14ac:dyDescent="0.3">
      <c r="P920517" s="83"/>
    </row>
    <row r="920518" spans="16:16" x14ac:dyDescent="0.3">
      <c r="P920518" s="83"/>
    </row>
    <row r="920519" spans="16:16" x14ac:dyDescent="0.3">
      <c r="P920519" s="83"/>
    </row>
    <row r="920520" spans="16:16" x14ac:dyDescent="0.3">
      <c r="P920520" s="83"/>
    </row>
    <row r="920521" spans="16:16" x14ac:dyDescent="0.3">
      <c r="P920521" s="83"/>
    </row>
    <row r="920522" spans="16:16" x14ac:dyDescent="0.3">
      <c r="P920522" s="83"/>
    </row>
    <row r="920523" spans="16:16" x14ac:dyDescent="0.3">
      <c r="P920523" s="83"/>
    </row>
    <row r="920524" spans="16:16" x14ac:dyDescent="0.3">
      <c r="P920524" s="83"/>
    </row>
    <row r="920525" spans="16:16" x14ac:dyDescent="0.3">
      <c r="P920525" s="83"/>
    </row>
    <row r="920526" spans="16:16" x14ac:dyDescent="0.3">
      <c r="P920526" s="83"/>
    </row>
    <row r="920527" spans="16:16" x14ac:dyDescent="0.3">
      <c r="P920527" s="83"/>
    </row>
    <row r="920528" spans="16:16" x14ac:dyDescent="0.3">
      <c r="P920528" s="83"/>
    </row>
    <row r="920529" spans="16:16" x14ac:dyDescent="0.3">
      <c r="P920529" s="83"/>
    </row>
    <row r="920530" spans="16:16" x14ac:dyDescent="0.3">
      <c r="P920530" s="83"/>
    </row>
    <row r="920531" spans="16:16" x14ac:dyDescent="0.3">
      <c r="P920531" s="83"/>
    </row>
    <row r="920532" spans="16:16" x14ac:dyDescent="0.3">
      <c r="P920532" s="83"/>
    </row>
    <row r="920533" spans="16:16" x14ac:dyDescent="0.3">
      <c r="P920533" s="83"/>
    </row>
    <row r="920534" spans="16:16" x14ac:dyDescent="0.3">
      <c r="P920534" s="83"/>
    </row>
    <row r="920535" spans="16:16" x14ac:dyDescent="0.3">
      <c r="P920535" s="83"/>
    </row>
    <row r="920536" spans="16:16" x14ac:dyDescent="0.3">
      <c r="P920536" s="83"/>
    </row>
    <row r="920537" spans="16:16" x14ac:dyDescent="0.3">
      <c r="P920537" s="83"/>
    </row>
    <row r="920538" spans="16:16" x14ac:dyDescent="0.3">
      <c r="P920538" s="83"/>
    </row>
    <row r="920539" spans="16:16" x14ac:dyDescent="0.3">
      <c r="P920539" s="83"/>
    </row>
    <row r="920540" spans="16:16" x14ac:dyDescent="0.3">
      <c r="P920540" s="83"/>
    </row>
    <row r="920541" spans="16:16" x14ac:dyDescent="0.3">
      <c r="P920541" s="83"/>
    </row>
    <row r="920542" spans="16:16" x14ac:dyDescent="0.3">
      <c r="P920542" s="83"/>
    </row>
    <row r="920543" spans="16:16" x14ac:dyDescent="0.3">
      <c r="P920543" s="83"/>
    </row>
    <row r="920544" spans="16:16" x14ac:dyDescent="0.3">
      <c r="P920544" s="83"/>
    </row>
    <row r="920545" spans="16:16" x14ac:dyDescent="0.3">
      <c r="P920545" s="83"/>
    </row>
    <row r="920546" spans="16:16" x14ac:dyDescent="0.3">
      <c r="P920546" s="83"/>
    </row>
    <row r="920547" spans="16:16" x14ac:dyDescent="0.3">
      <c r="P920547" s="83"/>
    </row>
    <row r="920548" spans="16:16" x14ac:dyDescent="0.3">
      <c r="P920548" s="83"/>
    </row>
    <row r="920549" spans="16:16" x14ac:dyDescent="0.3">
      <c r="P920549" s="83"/>
    </row>
    <row r="920550" spans="16:16" x14ac:dyDescent="0.3">
      <c r="P920550" s="83"/>
    </row>
    <row r="920551" spans="16:16" x14ac:dyDescent="0.3">
      <c r="P920551" s="83"/>
    </row>
    <row r="920552" spans="16:16" x14ac:dyDescent="0.3">
      <c r="P920552" s="83"/>
    </row>
    <row r="920553" spans="16:16" x14ac:dyDescent="0.3">
      <c r="P920553" s="83"/>
    </row>
    <row r="920554" spans="16:16" x14ac:dyDescent="0.3">
      <c r="P920554" s="83"/>
    </row>
    <row r="920555" spans="16:16" x14ac:dyDescent="0.3">
      <c r="P920555" s="83"/>
    </row>
    <row r="920556" spans="16:16" x14ac:dyDescent="0.3">
      <c r="P920556" s="83"/>
    </row>
    <row r="920557" spans="16:16" x14ac:dyDescent="0.3">
      <c r="P920557" s="83"/>
    </row>
    <row r="920558" spans="16:16" x14ac:dyDescent="0.3">
      <c r="P920558" s="83"/>
    </row>
    <row r="920559" spans="16:16" x14ac:dyDescent="0.3">
      <c r="P920559" s="83"/>
    </row>
    <row r="920560" spans="16:16" x14ac:dyDescent="0.3">
      <c r="P920560" s="83"/>
    </row>
    <row r="920561" spans="16:16" x14ac:dyDescent="0.3">
      <c r="P920561" s="83"/>
    </row>
    <row r="920562" spans="16:16" x14ac:dyDescent="0.3">
      <c r="P920562" s="83"/>
    </row>
    <row r="920563" spans="16:16" x14ac:dyDescent="0.3">
      <c r="P920563" s="83"/>
    </row>
    <row r="920564" spans="16:16" x14ac:dyDescent="0.3">
      <c r="P920564" s="83"/>
    </row>
    <row r="920565" spans="16:16" x14ac:dyDescent="0.3">
      <c r="P920565" s="83"/>
    </row>
    <row r="920566" spans="16:16" x14ac:dyDescent="0.3">
      <c r="P920566" s="83"/>
    </row>
    <row r="920567" spans="16:16" x14ac:dyDescent="0.3">
      <c r="P920567" s="83"/>
    </row>
    <row r="920568" spans="16:16" x14ac:dyDescent="0.3">
      <c r="P920568" s="83"/>
    </row>
    <row r="920569" spans="16:16" x14ac:dyDescent="0.3">
      <c r="P920569" s="83"/>
    </row>
    <row r="920570" spans="16:16" x14ac:dyDescent="0.3">
      <c r="P920570" s="83"/>
    </row>
    <row r="920571" spans="16:16" x14ac:dyDescent="0.3">
      <c r="P920571" s="83"/>
    </row>
    <row r="920572" spans="16:16" x14ac:dyDescent="0.3">
      <c r="P920572" s="83"/>
    </row>
    <row r="920573" spans="16:16" x14ac:dyDescent="0.3">
      <c r="P920573" s="83"/>
    </row>
    <row r="920574" spans="16:16" x14ac:dyDescent="0.3">
      <c r="P920574" s="83"/>
    </row>
    <row r="920575" spans="16:16" x14ac:dyDescent="0.3">
      <c r="P920575" s="83"/>
    </row>
    <row r="920576" spans="16:16" x14ac:dyDescent="0.3">
      <c r="P920576" s="83"/>
    </row>
    <row r="920577" spans="16:16" x14ac:dyDescent="0.3">
      <c r="P920577" s="83"/>
    </row>
    <row r="920578" spans="16:16" x14ac:dyDescent="0.3">
      <c r="P920578" s="83"/>
    </row>
    <row r="920579" spans="16:16" x14ac:dyDescent="0.3">
      <c r="P920579" s="83"/>
    </row>
    <row r="920580" spans="16:16" x14ac:dyDescent="0.3">
      <c r="P920580" s="83"/>
    </row>
    <row r="920581" spans="16:16" x14ac:dyDescent="0.3">
      <c r="P920581" s="83"/>
    </row>
    <row r="920582" spans="16:16" x14ac:dyDescent="0.3">
      <c r="P920582" s="83"/>
    </row>
    <row r="920583" spans="16:16" x14ac:dyDescent="0.3">
      <c r="P920583" s="83"/>
    </row>
    <row r="920584" spans="16:16" x14ac:dyDescent="0.3">
      <c r="P920584" s="83"/>
    </row>
    <row r="920585" spans="16:16" x14ac:dyDescent="0.3">
      <c r="P920585" s="83"/>
    </row>
    <row r="920586" spans="16:16" x14ac:dyDescent="0.3">
      <c r="P920586" s="83"/>
    </row>
    <row r="920587" spans="16:16" x14ac:dyDescent="0.3">
      <c r="P920587" s="83"/>
    </row>
    <row r="920588" spans="16:16" x14ac:dyDescent="0.3">
      <c r="P920588" s="83"/>
    </row>
    <row r="920589" spans="16:16" x14ac:dyDescent="0.3">
      <c r="P920589" s="83"/>
    </row>
    <row r="920590" spans="16:16" x14ac:dyDescent="0.3">
      <c r="P920590" s="83"/>
    </row>
    <row r="920591" spans="16:16" x14ac:dyDescent="0.3">
      <c r="P920591" s="83"/>
    </row>
    <row r="920592" spans="16:16" x14ac:dyDescent="0.3">
      <c r="P920592" s="83"/>
    </row>
    <row r="920593" spans="16:16" x14ac:dyDescent="0.3">
      <c r="P920593" s="83"/>
    </row>
    <row r="920594" spans="16:16" x14ac:dyDescent="0.3">
      <c r="P920594" s="83"/>
    </row>
    <row r="920595" spans="16:16" x14ac:dyDescent="0.3">
      <c r="P920595" s="83"/>
    </row>
    <row r="920596" spans="16:16" x14ac:dyDescent="0.3">
      <c r="P920596" s="83"/>
    </row>
    <row r="920597" spans="16:16" x14ac:dyDescent="0.3">
      <c r="P920597" s="83"/>
    </row>
    <row r="920598" spans="16:16" x14ac:dyDescent="0.3">
      <c r="P920598" s="83"/>
    </row>
    <row r="920599" spans="16:16" x14ac:dyDescent="0.3">
      <c r="P920599" s="83"/>
    </row>
    <row r="920600" spans="16:16" x14ac:dyDescent="0.3">
      <c r="P920600" s="83"/>
    </row>
    <row r="920601" spans="16:16" x14ac:dyDescent="0.3">
      <c r="P920601" s="83"/>
    </row>
    <row r="920602" spans="16:16" x14ac:dyDescent="0.3">
      <c r="P920602" s="83"/>
    </row>
    <row r="920603" spans="16:16" x14ac:dyDescent="0.3">
      <c r="P920603" s="83"/>
    </row>
    <row r="920604" spans="16:16" x14ac:dyDescent="0.3">
      <c r="P920604" s="83"/>
    </row>
    <row r="920605" spans="16:16" x14ac:dyDescent="0.3">
      <c r="P920605" s="83"/>
    </row>
    <row r="920606" spans="16:16" x14ac:dyDescent="0.3">
      <c r="P920606" s="83"/>
    </row>
    <row r="920607" spans="16:16" x14ac:dyDescent="0.3">
      <c r="P920607" s="83"/>
    </row>
    <row r="920608" spans="16:16" x14ac:dyDescent="0.3">
      <c r="P920608" s="83"/>
    </row>
    <row r="920609" spans="16:16" x14ac:dyDescent="0.3">
      <c r="P920609" s="83"/>
    </row>
    <row r="920610" spans="16:16" x14ac:dyDescent="0.3">
      <c r="P920610" s="83"/>
    </row>
    <row r="920611" spans="16:16" x14ac:dyDescent="0.3">
      <c r="P920611" s="83"/>
    </row>
    <row r="920612" spans="16:16" x14ac:dyDescent="0.3">
      <c r="P920612" s="83"/>
    </row>
    <row r="920613" spans="16:16" x14ac:dyDescent="0.3">
      <c r="P920613" s="83"/>
    </row>
    <row r="920614" spans="16:16" x14ac:dyDescent="0.3">
      <c r="P920614" s="83"/>
    </row>
    <row r="920615" spans="16:16" x14ac:dyDescent="0.3">
      <c r="P920615" s="83"/>
    </row>
    <row r="920616" spans="16:16" x14ac:dyDescent="0.3">
      <c r="P920616" s="83"/>
    </row>
    <row r="920617" spans="16:16" x14ac:dyDescent="0.3">
      <c r="P920617" s="83"/>
    </row>
    <row r="920618" spans="16:16" x14ac:dyDescent="0.3">
      <c r="P920618" s="83"/>
    </row>
    <row r="920619" spans="16:16" x14ac:dyDescent="0.3">
      <c r="P920619" s="83"/>
    </row>
    <row r="920620" spans="16:16" x14ac:dyDescent="0.3">
      <c r="P920620" s="83"/>
    </row>
    <row r="920621" spans="16:16" x14ac:dyDescent="0.3">
      <c r="P920621" s="83"/>
    </row>
    <row r="920622" spans="16:16" x14ac:dyDescent="0.3">
      <c r="P920622" s="83"/>
    </row>
    <row r="920623" spans="16:16" x14ac:dyDescent="0.3">
      <c r="P920623" s="83"/>
    </row>
    <row r="920624" spans="16:16" x14ac:dyDescent="0.3">
      <c r="P920624" s="83"/>
    </row>
    <row r="920625" spans="16:16" x14ac:dyDescent="0.3">
      <c r="P920625" s="83"/>
    </row>
    <row r="920626" spans="16:16" x14ac:dyDescent="0.3">
      <c r="P920626" s="83"/>
    </row>
    <row r="920627" spans="16:16" x14ac:dyDescent="0.3">
      <c r="P920627" s="83"/>
    </row>
    <row r="920628" spans="16:16" x14ac:dyDescent="0.3">
      <c r="P920628" s="83"/>
    </row>
    <row r="920629" spans="16:16" x14ac:dyDescent="0.3">
      <c r="P920629" s="83"/>
    </row>
    <row r="920630" spans="16:16" x14ac:dyDescent="0.3">
      <c r="P920630" s="83"/>
    </row>
    <row r="920631" spans="16:16" x14ac:dyDescent="0.3">
      <c r="P920631" s="83"/>
    </row>
    <row r="920632" spans="16:16" x14ac:dyDescent="0.3">
      <c r="P920632" s="83"/>
    </row>
    <row r="920633" spans="16:16" x14ac:dyDescent="0.3">
      <c r="P920633" s="83"/>
    </row>
    <row r="920634" spans="16:16" x14ac:dyDescent="0.3">
      <c r="P920634" s="83"/>
    </row>
    <row r="920635" spans="16:16" x14ac:dyDescent="0.3">
      <c r="P920635" s="83"/>
    </row>
    <row r="920636" spans="16:16" x14ac:dyDescent="0.3">
      <c r="P920636" s="83"/>
    </row>
    <row r="920637" spans="16:16" x14ac:dyDescent="0.3">
      <c r="P920637" s="83"/>
    </row>
    <row r="920638" spans="16:16" x14ac:dyDescent="0.3">
      <c r="P920638" s="83"/>
    </row>
    <row r="920639" spans="16:16" x14ac:dyDescent="0.3">
      <c r="P920639" s="83"/>
    </row>
    <row r="920640" spans="16:16" x14ac:dyDescent="0.3">
      <c r="P920640" s="83"/>
    </row>
    <row r="920641" spans="16:16" x14ac:dyDescent="0.3">
      <c r="P920641" s="83"/>
    </row>
    <row r="920642" spans="16:16" x14ac:dyDescent="0.3">
      <c r="P920642" s="83"/>
    </row>
    <row r="920643" spans="16:16" x14ac:dyDescent="0.3">
      <c r="P920643" s="83"/>
    </row>
    <row r="920644" spans="16:16" x14ac:dyDescent="0.3">
      <c r="P920644" s="83"/>
    </row>
    <row r="920645" spans="16:16" x14ac:dyDescent="0.3">
      <c r="P920645" s="83"/>
    </row>
    <row r="920646" spans="16:16" x14ac:dyDescent="0.3">
      <c r="P920646" s="83"/>
    </row>
    <row r="920647" spans="16:16" x14ac:dyDescent="0.3">
      <c r="P920647" s="83"/>
    </row>
    <row r="920648" spans="16:16" x14ac:dyDescent="0.3">
      <c r="P920648" s="83"/>
    </row>
    <row r="920649" spans="16:16" x14ac:dyDescent="0.3">
      <c r="P920649" s="83"/>
    </row>
    <row r="920650" spans="16:16" x14ac:dyDescent="0.3">
      <c r="P920650" s="83"/>
    </row>
    <row r="920651" spans="16:16" x14ac:dyDescent="0.3">
      <c r="P920651" s="83"/>
    </row>
    <row r="920652" spans="16:16" x14ac:dyDescent="0.3">
      <c r="P920652" s="83"/>
    </row>
    <row r="920653" spans="16:16" x14ac:dyDescent="0.3">
      <c r="P920653" s="83"/>
    </row>
    <row r="920654" spans="16:16" x14ac:dyDescent="0.3">
      <c r="P920654" s="83"/>
    </row>
    <row r="920655" spans="16:16" x14ac:dyDescent="0.3">
      <c r="P920655" s="83"/>
    </row>
    <row r="920656" spans="16:16" x14ac:dyDescent="0.3">
      <c r="P920656" s="83"/>
    </row>
    <row r="920657" spans="16:16" x14ac:dyDescent="0.3">
      <c r="P920657" s="83"/>
    </row>
    <row r="920658" spans="16:16" x14ac:dyDescent="0.3">
      <c r="P920658" s="83"/>
    </row>
    <row r="920659" spans="16:16" x14ac:dyDescent="0.3">
      <c r="P920659" s="83"/>
    </row>
    <row r="920660" spans="16:16" x14ac:dyDescent="0.3">
      <c r="P920660" s="83"/>
    </row>
    <row r="920661" spans="16:16" x14ac:dyDescent="0.3">
      <c r="P920661" s="83"/>
    </row>
    <row r="920662" spans="16:16" x14ac:dyDescent="0.3">
      <c r="P920662" s="83"/>
    </row>
    <row r="920663" spans="16:16" x14ac:dyDescent="0.3">
      <c r="P920663" s="83"/>
    </row>
    <row r="920664" spans="16:16" x14ac:dyDescent="0.3">
      <c r="P920664" s="83"/>
    </row>
    <row r="920665" spans="16:16" x14ac:dyDescent="0.3">
      <c r="P920665" s="83"/>
    </row>
    <row r="920666" spans="16:16" x14ac:dyDescent="0.3">
      <c r="P920666" s="83"/>
    </row>
    <row r="920667" spans="16:16" x14ac:dyDescent="0.3">
      <c r="P920667" s="83"/>
    </row>
    <row r="920668" spans="16:16" x14ac:dyDescent="0.3">
      <c r="P920668" s="83"/>
    </row>
    <row r="920669" spans="16:16" x14ac:dyDescent="0.3">
      <c r="P920669" s="83"/>
    </row>
    <row r="920670" spans="16:16" x14ac:dyDescent="0.3">
      <c r="P920670" s="83"/>
    </row>
    <row r="920671" spans="16:16" x14ac:dyDescent="0.3">
      <c r="P920671" s="83"/>
    </row>
    <row r="920672" spans="16:16" x14ac:dyDescent="0.3">
      <c r="P920672" s="83"/>
    </row>
    <row r="920673" spans="16:16" x14ac:dyDescent="0.3">
      <c r="P920673" s="83"/>
    </row>
    <row r="920674" spans="16:16" x14ac:dyDescent="0.3">
      <c r="P920674" s="83"/>
    </row>
    <row r="920675" spans="16:16" x14ac:dyDescent="0.3">
      <c r="P920675" s="83"/>
    </row>
    <row r="920676" spans="16:16" x14ac:dyDescent="0.3">
      <c r="P920676" s="83"/>
    </row>
    <row r="920677" spans="16:16" x14ac:dyDescent="0.3">
      <c r="P920677" s="83"/>
    </row>
    <row r="920678" spans="16:16" x14ac:dyDescent="0.3">
      <c r="P920678" s="83"/>
    </row>
    <row r="920679" spans="16:16" x14ac:dyDescent="0.3">
      <c r="P920679" s="83"/>
    </row>
    <row r="920680" spans="16:16" x14ac:dyDescent="0.3">
      <c r="P920680" s="83"/>
    </row>
    <row r="920681" spans="16:16" x14ac:dyDescent="0.3">
      <c r="P920681" s="83"/>
    </row>
    <row r="920682" spans="16:16" x14ac:dyDescent="0.3">
      <c r="P920682" s="83"/>
    </row>
    <row r="920683" spans="16:16" x14ac:dyDescent="0.3">
      <c r="P920683" s="83"/>
    </row>
    <row r="920684" spans="16:16" x14ac:dyDescent="0.3">
      <c r="P920684" s="83"/>
    </row>
    <row r="920685" spans="16:16" x14ac:dyDescent="0.3">
      <c r="P920685" s="83"/>
    </row>
    <row r="920686" spans="16:16" x14ac:dyDescent="0.3">
      <c r="P920686" s="83"/>
    </row>
    <row r="920687" spans="16:16" x14ac:dyDescent="0.3">
      <c r="P920687" s="83"/>
    </row>
    <row r="920688" spans="16:16" x14ac:dyDescent="0.3">
      <c r="P920688" s="83"/>
    </row>
    <row r="920689" spans="16:16" x14ac:dyDescent="0.3">
      <c r="P920689" s="83"/>
    </row>
    <row r="920690" spans="16:16" x14ac:dyDescent="0.3">
      <c r="P920690" s="83"/>
    </row>
    <row r="920691" spans="16:16" x14ac:dyDescent="0.3">
      <c r="P920691" s="83"/>
    </row>
    <row r="920692" spans="16:16" x14ac:dyDescent="0.3">
      <c r="P920692" s="83"/>
    </row>
    <row r="920693" spans="16:16" x14ac:dyDescent="0.3">
      <c r="P920693" s="83"/>
    </row>
    <row r="920694" spans="16:16" x14ac:dyDescent="0.3">
      <c r="P920694" s="83"/>
    </row>
    <row r="920695" spans="16:16" x14ac:dyDescent="0.3">
      <c r="P920695" s="83"/>
    </row>
    <row r="920696" spans="16:16" x14ac:dyDescent="0.3">
      <c r="P920696" s="83"/>
    </row>
    <row r="920697" spans="16:16" x14ac:dyDescent="0.3">
      <c r="P920697" s="83"/>
    </row>
    <row r="920698" spans="16:16" x14ac:dyDescent="0.3">
      <c r="P920698" s="83"/>
    </row>
    <row r="920699" spans="16:16" x14ac:dyDescent="0.3">
      <c r="P920699" s="83"/>
    </row>
    <row r="920700" spans="16:16" x14ac:dyDescent="0.3">
      <c r="P920700" s="83"/>
    </row>
    <row r="920701" spans="16:16" x14ac:dyDescent="0.3">
      <c r="P920701" s="83"/>
    </row>
    <row r="920702" spans="16:16" x14ac:dyDescent="0.3">
      <c r="P920702" s="83"/>
    </row>
    <row r="920703" spans="16:16" x14ac:dyDescent="0.3">
      <c r="P920703" s="83"/>
    </row>
    <row r="920704" spans="16:16" x14ac:dyDescent="0.3">
      <c r="P920704" s="83"/>
    </row>
    <row r="920705" spans="16:16" x14ac:dyDescent="0.3">
      <c r="P920705" s="83"/>
    </row>
    <row r="920706" spans="16:16" x14ac:dyDescent="0.3">
      <c r="P920706" s="83"/>
    </row>
    <row r="920707" spans="16:16" x14ac:dyDescent="0.3">
      <c r="P920707" s="83"/>
    </row>
    <row r="920708" spans="16:16" x14ac:dyDescent="0.3">
      <c r="P920708" s="83"/>
    </row>
    <row r="920709" spans="16:16" x14ac:dyDescent="0.3">
      <c r="P920709" s="83"/>
    </row>
    <row r="920710" spans="16:16" x14ac:dyDescent="0.3">
      <c r="P920710" s="83"/>
    </row>
    <row r="920711" spans="16:16" x14ac:dyDescent="0.3">
      <c r="P920711" s="83"/>
    </row>
    <row r="920712" spans="16:16" x14ac:dyDescent="0.3">
      <c r="P920712" s="83"/>
    </row>
    <row r="920713" spans="16:16" x14ac:dyDescent="0.3">
      <c r="P920713" s="83"/>
    </row>
    <row r="920714" spans="16:16" x14ac:dyDescent="0.3">
      <c r="P920714" s="83"/>
    </row>
    <row r="920715" spans="16:16" x14ac:dyDescent="0.3">
      <c r="P920715" s="83"/>
    </row>
    <row r="920716" spans="16:16" x14ac:dyDescent="0.3">
      <c r="P920716" s="83"/>
    </row>
    <row r="920717" spans="16:16" x14ac:dyDescent="0.3">
      <c r="P920717" s="83"/>
    </row>
    <row r="920718" spans="16:16" x14ac:dyDescent="0.3">
      <c r="P920718" s="83"/>
    </row>
    <row r="920719" spans="16:16" x14ac:dyDescent="0.3">
      <c r="P920719" s="83"/>
    </row>
    <row r="920720" spans="16:16" x14ac:dyDescent="0.3">
      <c r="P920720" s="83"/>
    </row>
    <row r="920721" spans="16:16" x14ac:dyDescent="0.3">
      <c r="P920721" s="83"/>
    </row>
    <row r="920722" spans="16:16" x14ac:dyDescent="0.3">
      <c r="P920722" s="83"/>
    </row>
    <row r="920723" spans="16:16" x14ac:dyDescent="0.3">
      <c r="P920723" s="83"/>
    </row>
    <row r="920724" spans="16:16" x14ac:dyDescent="0.3">
      <c r="P920724" s="83"/>
    </row>
    <row r="920725" spans="16:16" x14ac:dyDescent="0.3">
      <c r="P920725" s="83"/>
    </row>
    <row r="920726" spans="16:16" x14ac:dyDescent="0.3">
      <c r="P920726" s="83"/>
    </row>
    <row r="920727" spans="16:16" x14ac:dyDescent="0.3">
      <c r="P920727" s="83"/>
    </row>
    <row r="920728" spans="16:16" x14ac:dyDescent="0.3">
      <c r="P920728" s="83"/>
    </row>
    <row r="920729" spans="16:16" x14ac:dyDescent="0.3">
      <c r="P920729" s="83"/>
    </row>
    <row r="920730" spans="16:16" x14ac:dyDescent="0.3">
      <c r="P920730" s="83"/>
    </row>
    <row r="920731" spans="16:16" x14ac:dyDescent="0.3">
      <c r="P920731" s="83"/>
    </row>
    <row r="920732" spans="16:16" x14ac:dyDescent="0.3">
      <c r="P920732" s="83"/>
    </row>
    <row r="920733" spans="16:16" x14ac:dyDescent="0.3">
      <c r="P920733" s="83"/>
    </row>
    <row r="920734" spans="16:16" x14ac:dyDescent="0.3">
      <c r="P920734" s="83"/>
    </row>
    <row r="920735" spans="16:16" x14ac:dyDescent="0.3">
      <c r="P920735" s="83"/>
    </row>
    <row r="920736" spans="16:16" x14ac:dyDescent="0.3">
      <c r="P920736" s="83"/>
    </row>
    <row r="920737" spans="16:16" x14ac:dyDescent="0.3">
      <c r="P920737" s="83"/>
    </row>
    <row r="920738" spans="16:16" x14ac:dyDescent="0.3">
      <c r="P920738" s="83"/>
    </row>
    <row r="920739" spans="16:16" x14ac:dyDescent="0.3">
      <c r="P920739" s="83"/>
    </row>
    <row r="920740" spans="16:16" x14ac:dyDescent="0.3">
      <c r="P920740" s="83"/>
    </row>
    <row r="920741" spans="16:16" x14ac:dyDescent="0.3">
      <c r="P920741" s="83"/>
    </row>
    <row r="920742" spans="16:16" x14ac:dyDescent="0.3">
      <c r="P920742" s="83"/>
    </row>
    <row r="920743" spans="16:16" x14ac:dyDescent="0.3">
      <c r="P920743" s="83"/>
    </row>
    <row r="920744" spans="16:16" x14ac:dyDescent="0.3">
      <c r="P920744" s="83"/>
    </row>
    <row r="920745" spans="16:16" x14ac:dyDescent="0.3">
      <c r="P920745" s="83"/>
    </row>
    <row r="920746" spans="16:16" x14ac:dyDescent="0.3">
      <c r="P920746" s="83"/>
    </row>
    <row r="920747" spans="16:16" x14ac:dyDescent="0.3">
      <c r="P920747" s="83"/>
    </row>
    <row r="920748" spans="16:16" x14ac:dyDescent="0.3">
      <c r="P920748" s="83"/>
    </row>
    <row r="920749" spans="16:16" x14ac:dyDescent="0.3">
      <c r="P920749" s="83"/>
    </row>
    <row r="920750" spans="16:16" x14ac:dyDescent="0.3">
      <c r="P920750" s="83"/>
    </row>
    <row r="920751" spans="16:16" x14ac:dyDescent="0.3">
      <c r="P920751" s="83"/>
    </row>
    <row r="920752" spans="16:16" x14ac:dyDescent="0.3">
      <c r="P920752" s="83"/>
    </row>
    <row r="920753" spans="16:16" x14ac:dyDescent="0.3">
      <c r="P920753" s="83"/>
    </row>
    <row r="920754" spans="16:16" x14ac:dyDescent="0.3">
      <c r="P920754" s="83"/>
    </row>
    <row r="920755" spans="16:16" x14ac:dyDescent="0.3">
      <c r="P920755" s="83"/>
    </row>
    <row r="920756" spans="16:16" x14ac:dyDescent="0.3">
      <c r="P920756" s="83"/>
    </row>
    <row r="920757" spans="16:16" x14ac:dyDescent="0.3">
      <c r="P920757" s="83"/>
    </row>
    <row r="920758" spans="16:16" x14ac:dyDescent="0.3">
      <c r="P920758" s="83"/>
    </row>
    <row r="920759" spans="16:16" x14ac:dyDescent="0.3">
      <c r="P920759" s="83"/>
    </row>
    <row r="920760" spans="16:16" x14ac:dyDescent="0.3">
      <c r="P920760" s="83"/>
    </row>
    <row r="920761" spans="16:16" x14ac:dyDescent="0.3">
      <c r="P920761" s="83"/>
    </row>
    <row r="920762" spans="16:16" x14ac:dyDescent="0.3">
      <c r="P920762" s="83"/>
    </row>
    <row r="920763" spans="16:16" x14ac:dyDescent="0.3">
      <c r="P920763" s="83"/>
    </row>
    <row r="920764" spans="16:16" x14ac:dyDescent="0.3">
      <c r="P920764" s="83"/>
    </row>
    <row r="920765" spans="16:16" x14ac:dyDescent="0.3">
      <c r="P920765" s="83"/>
    </row>
    <row r="920766" spans="16:16" x14ac:dyDescent="0.3">
      <c r="P920766" s="83"/>
    </row>
    <row r="920767" spans="16:16" x14ac:dyDescent="0.3">
      <c r="P920767" s="83"/>
    </row>
    <row r="920768" spans="16:16" x14ac:dyDescent="0.3">
      <c r="P920768" s="83"/>
    </row>
    <row r="920769" spans="16:16" x14ac:dyDescent="0.3">
      <c r="P920769" s="83"/>
    </row>
    <row r="920770" spans="16:16" x14ac:dyDescent="0.3">
      <c r="P920770" s="83"/>
    </row>
    <row r="920771" spans="16:16" x14ac:dyDescent="0.3">
      <c r="P920771" s="83"/>
    </row>
    <row r="920772" spans="16:16" x14ac:dyDescent="0.3">
      <c r="P920772" s="83"/>
    </row>
    <row r="920773" spans="16:16" x14ac:dyDescent="0.3">
      <c r="P920773" s="83"/>
    </row>
    <row r="920774" spans="16:16" x14ac:dyDescent="0.3">
      <c r="P920774" s="83"/>
    </row>
    <row r="920775" spans="16:16" x14ac:dyDescent="0.3">
      <c r="P920775" s="83"/>
    </row>
    <row r="920776" spans="16:16" x14ac:dyDescent="0.3">
      <c r="P920776" s="83"/>
    </row>
    <row r="920777" spans="16:16" x14ac:dyDescent="0.3">
      <c r="P920777" s="83"/>
    </row>
    <row r="920778" spans="16:16" x14ac:dyDescent="0.3">
      <c r="P920778" s="83"/>
    </row>
    <row r="920779" spans="16:16" x14ac:dyDescent="0.3">
      <c r="P920779" s="83"/>
    </row>
    <row r="920780" spans="16:16" x14ac:dyDescent="0.3">
      <c r="P920780" s="83"/>
    </row>
    <row r="920781" spans="16:16" x14ac:dyDescent="0.3">
      <c r="P920781" s="83"/>
    </row>
    <row r="920782" spans="16:16" x14ac:dyDescent="0.3">
      <c r="P920782" s="83"/>
    </row>
    <row r="920783" spans="16:16" x14ac:dyDescent="0.3">
      <c r="P920783" s="83"/>
    </row>
    <row r="920784" spans="16:16" x14ac:dyDescent="0.3">
      <c r="P920784" s="83"/>
    </row>
    <row r="920785" spans="16:16" x14ac:dyDescent="0.3">
      <c r="P920785" s="83"/>
    </row>
    <row r="920786" spans="16:16" x14ac:dyDescent="0.3">
      <c r="P920786" s="83"/>
    </row>
    <row r="920787" spans="16:16" x14ac:dyDescent="0.3">
      <c r="P920787" s="83"/>
    </row>
    <row r="920788" spans="16:16" x14ac:dyDescent="0.3">
      <c r="P920788" s="83"/>
    </row>
    <row r="920789" spans="16:16" x14ac:dyDescent="0.3">
      <c r="P920789" s="83"/>
    </row>
    <row r="920790" spans="16:16" x14ac:dyDescent="0.3">
      <c r="P920790" s="83"/>
    </row>
    <row r="920791" spans="16:16" x14ac:dyDescent="0.3">
      <c r="P920791" s="83"/>
    </row>
    <row r="920792" spans="16:16" x14ac:dyDescent="0.3">
      <c r="P920792" s="83"/>
    </row>
    <row r="920793" spans="16:16" x14ac:dyDescent="0.3">
      <c r="P920793" s="83"/>
    </row>
    <row r="920794" spans="16:16" x14ac:dyDescent="0.3">
      <c r="P920794" s="83"/>
    </row>
    <row r="920795" spans="16:16" x14ac:dyDescent="0.3">
      <c r="P920795" s="83"/>
    </row>
    <row r="920796" spans="16:16" x14ac:dyDescent="0.3">
      <c r="P920796" s="83"/>
    </row>
    <row r="920797" spans="16:16" x14ac:dyDescent="0.3">
      <c r="P920797" s="83"/>
    </row>
    <row r="920798" spans="16:16" x14ac:dyDescent="0.3">
      <c r="P920798" s="83"/>
    </row>
    <row r="920799" spans="16:16" x14ac:dyDescent="0.3">
      <c r="P920799" s="83"/>
    </row>
    <row r="920800" spans="16:16" x14ac:dyDescent="0.3">
      <c r="P920800" s="83"/>
    </row>
    <row r="920801" spans="16:16" x14ac:dyDescent="0.3">
      <c r="P920801" s="83"/>
    </row>
    <row r="920802" spans="16:16" x14ac:dyDescent="0.3">
      <c r="P920802" s="83"/>
    </row>
    <row r="920803" spans="16:16" x14ac:dyDescent="0.3">
      <c r="P920803" s="83"/>
    </row>
    <row r="920804" spans="16:16" x14ac:dyDescent="0.3">
      <c r="P920804" s="83"/>
    </row>
    <row r="920805" spans="16:16" x14ac:dyDescent="0.3">
      <c r="P920805" s="83"/>
    </row>
    <row r="920806" spans="16:16" x14ac:dyDescent="0.3">
      <c r="P920806" s="83"/>
    </row>
    <row r="920807" spans="16:16" x14ac:dyDescent="0.3">
      <c r="P920807" s="83"/>
    </row>
    <row r="920808" spans="16:16" x14ac:dyDescent="0.3">
      <c r="P920808" s="83"/>
    </row>
    <row r="920809" spans="16:16" x14ac:dyDescent="0.3">
      <c r="P920809" s="83"/>
    </row>
    <row r="920810" spans="16:16" x14ac:dyDescent="0.3">
      <c r="P920810" s="83"/>
    </row>
    <row r="920811" spans="16:16" x14ac:dyDescent="0.3">
      <c r="P920811" s="83"/>
    </row>
    <row r="920812" spans="16:16" x14ac:dyDescent="0.3">
      <c r="P920812" s="83"/>
    </row>
    <row r="920813" spans="16:16" x14ac:dyDescent="0.3">
      <c r="P920813" s="83"/>
    </row>
    <row r="920814" spans="16:16" x14ac:dyDescent="0.3">
      <c r="P920814" s="83"/>
    </row>
    <row r="920815" spans="16:16" x14ac:dyDescent="0.3">
      <c r="P920815" s="83"/>
    </row>
    <row r="920816" spans="16:16" x14ac:dyDescent="0.3">
      <c r="P920816" s="83"/>
    </row>
    <row r="920817" spans="16:16" x14ac:dyDescent="0.3">
      <c r="P920817" s="83"/>
    </row>
    <row r="920818" spans="16:16" x14ac:dyDescent="0.3">
      <c r="P920818" s="83"/>
    </row>
    <row r="920819" spans="16:16" x14ac:dyDescent="0.3">
      <c r="P920819" s="83"/>
    </row>
    <row r="920820" spans="16:16" x14ac:dyDescent="0.3">
      <c r="P920820" s="83"/>
    </row>
    <row r="920821" spans="16:16" x14ac:dyDescent="0.3">
      <c r="P920821" s="83"/>
    </row>
    <row r="920822" spans="16:16" x14ac:dyDescent="0.3">
      <c r="P920822" s="83"/>
    </row>
    <row r="920823" spans="16:16" x14ac:dyDescent="0.3">
      <c r="P920823" s="83"/>
    </row>
    <row r="920824" spans="16:16" x14ac:dyDescent="0.3">
      <c r="P920824" s="83"/>
    </row>
    <row r="920825" spans="16:16" x14ac:dyDescent="0.3">
      <c r="P920825" s="83"/>
    </row>
    <row r="920826" spans="16:16" x14ac:dyDescent="0.3">
      <c r="P920826" s="83"/>
    </row>
    <row r="920827" spans="16:16" x14ac:dyDescent="0.3">
      <c r="P920827" s="83"/>
    </row>
    <row r="920828" spans="16:16" x14ac:dyDescent="0.3">
      <c r="P920828" s="83"/>
    </row>
    <row r="920829" spans="16:16" x14ac:dyDescent="0.3">
      <c r="P920829" s="83"/>
    </row>
    <row r="920830" spans="16:16" x14ac:dyDescent="0.3">
      <c r="P920830" s="83"/>
    </row>
    <row r="920831" spans="16:16" x14ac:dyDescent="0.3">
      <c r="P920831" s="83"/>
    </row>
    <row r="920832" spans="16:16" x14ac:dyDescent="0.3">
      <c r="P920832" s="83"/>
    </row>
    <row r="920833" spans="16:16" x14ac:dyDescent="0.3">
      <c r="P920833" s="83"/>
    </row>
    <row r="920834" spans="16:16" x14ac:dyDescent="0.3">
      <c r="P920834" s="83"/>
    </row>
    <row r="920835" spans="16:16" x14ac:dyDescent="0.3">
      <c r="P920835" s="83"/>
    </row>
    <row r="920836" spans="16:16" x14ac:dyDescent="0.3">
      <c r="P920836" s="83"/>
    </row>
    <row r="920837" spans="16:16" x14ac:dyDescent="0.3">
      <c r="P920837" s="83"/>
    </row>
    <row r="920838" spans="16:16" x14ac:dyDescent="0.3">
      <c r="P920838" s="83"/>
    </row>
    <row r="920839" spans="16:16" x14ac:dyDescent="0.3">
      <c r="P920839" s="83"/>
    </row>
    <row r="920840" spans="16:16" x14ac:dyDescent="0.3">
      <c r="P920840" s="83"/>
    </row>
    <row r="920841" spans="16:16" x14ac:dyDescent="0.3">
      <c r="P920841" s="83"/>
    </row>
    <row r="920842" spans="16:16" x14ac:dyDescent="0.3">
      <c r="P920842" s="83"/>
    </row>
    <row r="920843" spans="16:16" x14ac:dyDescent="0.3">
      <c r="P920843" s="83"/>
    </row>
    <row r="920844" spans="16:16" x14ac:dyDescent="0.3">
      <c r="P920844" s="83"/>
    </row>
    <row r="920845" spans="16:16" x14ac:dyDescent="0.3">
      <c r="P920845" s="83"/>
    </row>
    <row r="920846" spans="16:16" x14ac:dyDescent="0.3">
      <c r="P920846" s="83"/>
    </row>
    <row r="920847" spans="16:16" x14ac:dyDescent="0.3">
      <c r="P920847" s="83"/>
    </row>
    <row r="920848" spans="16:16" x14ac:dyDescent="0.3">
      <c r="P920848" s="83"/>
    </row>
    <row r="920849" spans="16:16" x14ac:dyDescent="0.3">
      <c r="P920849" s="83"/>
    </row>
    <row r="920850" spans="16:16" x14ac:dyDescent="0.3">
      <c r="P920850" s="83"/>
    </row>
    <row r="920851" spans="16:16" x14ac:dyDescent="0.3">
      <c r="P920851" s="83"/>
    </row>
    <row r="920852" spans="16:16" x14ac:dyDescent="0.3">
      <c r="P920852" s="83"/>
    </row>
    <row r="920853" spans="16:16" x14ac:dyDescent="0.3">
      <c r="P920853" s="83"/>
    </row>
    <row r="920854" spans="16:16" x14ac:dyDescent="0.3">
      <c r="P920854" s="83"/>
    </row>
    <row r="920855" spans="16:16" x14ac:dyDescent="0.3">
      <c r="P920855" s="83"/>
    </row>
    <row r="920856" spans="16:16" x14ac:dyDescent="0.3">
      <c r="P920856" s="83"/>
    </row>
    <row r="920857" spans="16:16" x14ac:dyDescent="0.3">
      <c r="P920857" s="83"/>
    </row>
    <row r="920858" spans="16:16" x14ac:dyDescent="0.3">
      <c r="P920858" s="83"/>
    </row>
    <row r="920859" spans="16:16" x14ac:dyDescent="0.3">
      <c r="P920859" s="83"/>
    </row>
    <row r="920860" spans="16:16" x14ac:dyDescent="0.3">
      <c r="P920860" s="83"/>
    </row>
    <row r="920861" spans="16:16" x14ac:dyDescent="0.3">
      <c r="P920861" s="83"/>
    </row>
    <row r="920862" spans="16:16" x14ac:dyDescent="0.3">
      <c r="P920862" s="83"/>
    </row>
    <row r="920863" spans="16:16" x14ac:dyDescent="0.3">
      <c r="P920863" s="83"/>
    </row>
    <row r="920864" spans="16:16" x14ac:dyDescent="0.3">
      <c r="P920864" s="83"/>
    </row>
    <row r="920865" spans="16:16" x14ac:dyDescent="0.3">
      <c r="P920865" s="83"/>
    </row>
    <row r="920866" spans="16:16" x14ac:dyDescent="0.3">
      <c r="P920866" s="83"/>
    </row>
    <row r="920867" spans="16:16" x14ac:dyDescent="0.3">
      <c r="P920867" s="83"/>
    </row>
    <row r="920868" spans="16:16" x14ac:dyDescent="0.3">
      <c r="P920868" s="83"/>
    </row>
    <row r="920869" spans="16:16" x14ac:dyDescent="0.3">
      <c r="P920869" s="83"/>
    </row>
    <row r="920870" spans="16:16" x14ac:dyDescent="0.3">
      <c r="P920870" s="83"/>
    </row>
    <row r="920871" spans="16:16" x14ac:dyDescent="0.3">
      <c r="P920871" s="83"/>
    </row>
    <row r="920872" spans="16:16" x14ac:dyDescent="0.3">
      <c r="P920872" s="83"/>
    </row>
    <row r="920873" spans="16:16" x14ac:dyDescent="0.3">
      <c r="P920873" s="83"/>
    </row>
    <row r="920874" spans="16:16" x14ac:dyDescent="0.3">
      <c r="P920874" s="83"/>
    </row>
    <row r="920875" spans="16:16" x14ac:dyDescent="0.3">
      <c r="P920875" s="83"/>
    </row>
    <row r="920876" spans="16:16" x14ac:dyDescent="0.3">
      <c r="P920876" s="83"/>
    </row>
    <row r="920877" spans="16:16" x14ac:dyDescent="0.3">
      <c r="P920877" s="83"/>
    </row>
    <row r="920878" spans="16:16" x14ac:dyDescent="0.3">
      <c r="P920878" s="83"/>
    </row>
    <row r="920879" spans="16:16" x14ac:dyDescent="0.3">
      <c r="P920879" s="83"/>
    </row>
    <row r="920880" spans="16:16" x14ac:dyDescent="0.3">
      <c r="P920880" s="83"/>
    </row>
    <row r="920881" spans="16:16" x14ac:dyDescent="0.3">
      <c r="P920881" s="83"/>
    </row>
    <row r="920882" spans="16:16" x14ac:dyDescent="0.3">
      <c r="P920882" s="83"/>
    </row>
    <row r="920883" spans="16:16" x14ac:dyDescent="0.3">
      <c r="P920883" s="83"/>
    </row>
    <row r="920884" spans="16:16" x14ac:dyDescent="0.3">
      <c r="P920884" s="83"/>
    </row>
    <row r="920885" spans="16:16" x14ac:dyDescent="0.3">
      <c r="P920885" s="83"/>
    </row>
    <row r="920886" spans="16:16" x14ac:dyDescent="0.3">
      <c r="P920886" s="83"/>
    </row>
    <row r="920887" spans="16:16" x14ac:dyDescent="0.3">
      <c r="P920887" s="83"/>
    </row>
    <row r="920888" spans="16:16" x14ac:dyDescent="0.3">
      <c r="P920888" s="83"/>
    </row>
    <row r="920889" spans="16:16" x14ac:dyDescent="0.3">
      <c r="P920889" s="83"/>
    </row>
    <row r="920890" spans="16:16" x14ac:dyDescent="0.3">
      <c r="P920890" s="83"/>
    </row>
    <row r="920891" spans="16:16" x14ac:dyDescent="0.3">
      <c r="P920891" s="83"/>
    </row>
    <row r="920892" spans="16:16" x14ac:dyDescent="0.3">
      <c r="P920892" s="83"/>
    </row>
    <row r="920893" spans="16:16" x14ac:dyDescent="0.3">
      <c r="P920893" s="83"/>
    </row>
    <row r="920894" spans="16:16" x14ac:dyDescent="0.3">
      <c r="P920894" s="83"/>
    </row>
    <row r="920895" spans="16:16" x14ac:dyDescent="0.3">
      <c r="P920895" s="83"/>
    </row>
    <row r="920896" spans="16:16" x14ac:dyDescent="0.3">
      <c r="P920896" s="83"/>
    </row>
    <row r="920897" spans="16:16" x14ac:dyDescent="0.3">
      <c r="P920897" s="83"/>
    </row>
    <row r="920898" spans="16:16" x14ac:dyDescent="0.3">
      <c r="P920898" s="83"/>
    </row>
    <row r="920899" spans="16:16" x14ac:dyDescent="0.3">
      <c r="P920899" s="83"/>
    </row>
    <row r="920900" spans="16:16" x14ac:dyDescent="0.3">
      <c r="P920900" s="83"/>
    </row>
    <row r="920901" spans="16:16" x14ac:dyDescent="0.3">
      <c r="P920901" s="83"/>
    </row>
    <row r="920902" spans="16:16" x14ac:dyDescent="0.3">
      <c r="P920902" s="83"/>
    </row>
    <row r="920903" spans="16:16" x14ac:dyDescent="0.3">
      <c r="P920903" s="83"/>
    </row>
    <row r="920904" spans="16:16" x14ac:dyDescent="0.3">
      <c r="P920904" s="83"/>
    </row>
    <row r="920905" spans="16:16" x14ac:dyDescent="0.3">
      <c r="P920905" s="83"/>
    </row>
    <row r="920906" spans="16:16" x14ac:dyDescent="0.3">
      <c r="P920906" s="83"/>
    </row>
    <row r="920907" spans="16:16" x14ac:dyDescent="0.3">
      <c r="P920907" s="83"/>
    </row>
    <row r="920908" spans="16:16" x14ac:dyDescent="0.3">
      <c r="P920908" s="83"/>
    </row>
    <row r="920909" spans="16:16" x14ac:dyDescent="0.3">
      <c r="P920909" s="83"/>
    </row>
    <row r="920910" spans="16:16" x14ac:dyDescent="0.3">
      <c r="P920910" s="83"/>
    </row>
    <row r="920911" spans="16:16" x14ac:dyDescent="0.3">
      <c r="P920911" s="83"/>
    </row>
    <row r="920912" spans="16:16" x14ac:dyDescent="0.3">
      <c r="P920912" s="83"/>
    </row>
    <row r="920913" spans="16:16" x14ac:dyDescent="0.3">
      <c r="P920913" s="83"/>
    </row>
    <row r="920914" spans="16:16" x14ac:dyDescent="0.3">
      <c r="P920914" s="83"/>
    </row>
    <row r="920915" spans="16:16" x14ac:dyDescent="0.3">
      <c r="P920915" s="83"/>
    </row>
    <row r="920916" spans="16:16" x14ac:dyDescent="0.3">
      <c r="P920916" s="83"/>
    </row>
    <row r="920917" spans="16:16" x14ac:dyDescent="0.3">
      <c r="P920917" s="83"/>
    </row>
    <row r="920918" spans="16:16" x14ac:dyDescent="0.3">
      <c r="P920918" s="83"/>
    </row>
    <row r="920919" spans="16:16" x14ac:dyDescent="0.3">
      <c r="P920919" s="83"/>
    </row>
    <row r="920920" spans="16:16" x14ac:dyDescent="0.3">
      <c r="P920920" s="83"/>
    </row>
    <row r="920921" spans="16:16" x14ac:dyDescent="0.3">
      <c r="P920921" s="83"/>
    </row>
    <row r="920922" spans="16:16" x14ac:dyDescent="0.3">
      <c r="P920922" s="83"/>
    </row>
    <row r="920923" spans="16:16" x14ac:dyDescent="0.3">
      <c r="P920923" s="83"/>
    </row>
    <row r="920924" spans="16:16" x14ac:dyDescent="0.3">
      <c r="P920924" s="83"/>
    </row>
    <row r="920925" spans="16:16" x14ac:dyDescent="0.3">
      <c r="P920925" s="83"/>
    </row>
    <row r="920926" spans="16:16" x14ac:dyDescent="0.3">
      <c r="P920926" s="83"/>
    </row>
    <row r="920927" spans="16:16" x14ac:dyDescent="0.3">
      <c r="P920927" s="83"/>
    </row>
    <row r="920928" spans="16:16" x14ac:dyDescent="0.3">
      <c r="P920928" s="83"/>
    </row>
    <row r="920929" spans="16:16" x14ac:dyDescent="0.3">
      <c r="P920929" s="83"/>
    </row>
    <row r="920930" spans="16:16" x14ac:dyDescent="0.3">
      <c r="P920930" s="83"/>
    </row>
    <row r="920931" spans="16:16" x14ac:dyDescent="0.3">
      <c r="P920931" s="83"/>
    </row>
    <row r="920932" spans="16:16" x14ac:dyDescent="0.3">
      <c r="P920932" s="83"/>
    </row>
    <row r="920933" spans="16:16" x14ac:dyDescent="0.3">
      <c r="P920933" s="83"/>
    </row>
    <row r="920934" spans="16:16" x14ac:dyDescent="0.3">
      <c r="P920934" s="83"/>
    </row>
    <row r="920935" spans="16:16" x14ac:dyDescent="0.3">
      <c r="P920935" s="83"/>
    </row>
    <row r="920936" spans="16:16" x14ac:dyDescent="0.3">
      <c r="P920936" s="83"/>
    </row>
    <row r="920937" spans="16:16" x14ac:dyDescent="0.3">
      <c r="P920937" s="83"/>
    </row>
    <row r="920938" spans="16:16" x14ac:dyDescent="0.3">
      <c r="P920938" s="83"/>
    </row>
    <row r="920939" spans="16:16" x14ac:dyDescent="0.3">
      <c r="P920939" s="83"/>
    </row>
    <row r="920940" spans="16:16" x14ac:dyDescent="0.3">
      <c r="P920940" s="83"/>
    </row>
    <row r="920941" spans="16:16" x14ac:dyDescent="0.3">
      <c r="P920941" s="83"/>
    </row>
    <row r="920942" spans="16:16" x14ac:dyDescent="0.3">
      <c r="P920942" s="83"/>
    </row>
    <row r="920943" spans="16:16" x14ac:dyDescent="0.3">
      <c r="P920943" s="83"/>
    </row>
    <row r="920944" spans="16:16" x14ac:dyDescent="0.3">
      <c r="P920944" s="83"/>
    </row>
    <row r="920945" spans="16:16" x14ac:dyDescent="0.3">
      <c r="P920945" s="83"/>
    </row>
    <row r="920946" spans="16:16" x14ac:dyDescent="0.3">
      <c r="P920946" s="83"/>
    </row>
    <row r="920947" spans="16:16" x14ac:dyDescent="0.3">
      <c r="P920947" s="83"/>
    </row>
    <row r="920948" spans="16:16" x14ac:dyDescent="0.3">
      <c r="P920948" s="83"/>
    </row>
    <row r="920949" spans="16:16" x14ac:dyDescent="0.3">
      <c r="P920949" s="83"/>
    </row>
    <row r="920950" spans="16:16" x14ac:dyDescent="0.3">
      <c r="P920950" s="83"/>
    </row>
    <row r="920951" spans="16:16" x14ac:dyDescent="0.3">
      <c r="P920951" s="83"/>
    </row>
    <row r="920952" spans="16:16" x14ac:dyDescent="0.3">
      <c r="P920952" s="83"/>
    </row>
    <row r="920953" spans="16:16" x14ac:dyDescent="0.3">
      <c r="P920953" s="83"/>
    </row>
    <row r="920954" spans="16:16" x14ac:dyDescent="0.3">
      <c r="P920954" s="83"/>
    </row>
    <row r="920955" spans="16:16" x14ac:dyDescent="0.3">
      <c r="P920955" s="83"/>
    </row>
    <row r="920956" spans="16:16" x14ac:dyDescent="0.3">
      <c r="P920956" s="83"/>
    </row>
    <row r="920957" spans="16:16" x14ac:dyDescent="0.3">
      <c r="P920957" s="83"/>
    </row>
    <row r="920958" spans="16:16" x14ac:dyDescent="0.3">
      <c r="P920958" s="83"/>
    </row>
    <row r="920959" spans="16:16" x14ac:dyDescent="0.3">
      <c r="P920959" s="83"/>
    </row>
    <row r="920960" spans="16:16" x14ac:dyDescent="0.3">
      <c r="P920960" s="83"/>
    </row>
    <row r="920961" spans="16:16" x14ac:dyDescent="0.3">
      <c r="P920961" s="83"/>
    </row>
    <row r="920962" spans="16:16" x14ac:dyDescent="0.3">
      <c r="P920962" s="83"/>
    </row>
    <row r="920963" spans="16:16" x14ac:dyDescent="0.3">
      <c r="P920963" s="83"/>
    </row>
    <row r="920964" spans="16:16" x14ac:dyDescent="0.3">
      <c r="P920964" s="83"/>
    </row>
    <row r="920965" spans="16:16" x14ac:dyDescent="0.3">
      <c r="P920965" s="83"/>
    </row>
    <row r="920966" spans="16:16" x14ac:dyDescent="0.3">
      <c r="P920966" s="83"/>
    </row>
    <row r="920967" spans="16:16" x14ac:dyDescent="0.3">
      <c r="P920967" s="83"/>
    </row>
    <row r="920968" spans="16:16" x14ac:dyDescent="0.3">
      <c r="P920968" s="83"/>
    </row>
    <row r="920969" spans="16:16" x14ac:dyDescent="0.3">
      <c r="P920969" s="83"/>
    </row>
    <row r="920970" spans="16:16" x14ac:dyDescent="0.3">
      <c r="P920970" s="83"/>
    </row>
    <row r="920971" spans="16:16" x14ac:dyDescent="0.3">
      <c r="P920971" s="83"/>
    </row>
    <row r="920972" spans="16:16" x14ac:dyDescent="0.3">
      <c r="P920972" s="83"/>
    </row>
    <row r="920973" spans="16:16" x14ac:dyDescent="0.3">
      <c r="P920973" s="83"/>
    </row>
    <row r="920974" spans="16:16" x14ac:dyDescent="0.3">
      <c r="P920974" s="83"/>
    </row>
    <row r="920975" spans="16:16" x14ac:dyDescent="0.3">
      <c r="P920975" s="83"/>
    </row>
    <row r="920976" spans="16:16" x14ac:dyDescent="0.3">
      <c r="P920976" s="83"/>
    </row>
    <row r="920977" spans="16:16" x14ac:dyDescent="0.3">
      <c r="P920977" s="83"/>
    </row>
    <row r="920978" spans="16:16" x14ac:dyDescent="0.3">
      <c r="P920978" s="83"/>
    </row>
    <row r="920979" spans="16:16" x14ac:dyDescent="0.3">
      <c r="P920979" s="83"/>
    </row>
    <row r="920980" spans="16:16" x14ac:dyDescent="0.3">
      <c r="P920980" s="83"/>
    </row>
    <row r="920981" spans="16:16" x14ac:dyDescent="0.3">
      <c r="P920981" s="83"/>
    </row>
    <row r="920982" spans="16:16" x14ac:dyDescent="0.3">
      <c r="P920982" s="83"/>
    </row>
    <row r="920983" spans="16:16" x14ac:dyDescent="0.3">
      <c r="P920983" s="83"/>
    </row>
    <row r="920984" spans="16:16" x14ac:dyDescent="0.3">
      <c r="P920984" s="83"/>
    </row>
    <row r="920985" spans="16:16" x14ac:dyDescent="0.3">
      <c r="P920985" s="83"/>
    </row>
    <row r="920986" spans="16:16" x14ac:dyDescent="0.3">
      <c r="P920986" s="83"/>
    </row>
    <row r="920987" spans="16:16" x14ac:dyDescent="0.3">
      <c r="P920987" s="83"/>
    </row>
    <row r="920988" spans="16:16" x14ac:dyDescent="0.3">
      <c r="P920988" s="83"/>
    </row>
    <row r="920989" spans="16:16" x14ac:dyDescent="0.3">
      <c r="P920989" s="83"/>
    </row>
    <row r="920990" spans="16:16" x14ac:dyDescent="0.3">
      <c r="P920990" s="83"/>
    </row>
    <row r="920991" spans="16:16" x14ac:dyDescent="0.3">
      <c r="P920991" s="83"/>
    </row>
    <row r="920992" spans="16:16" x14ac:dyDescent="0.3">
      <c r="P920992" s="83"/>
    </row>
    <row r="920993" spans="16:16" x14ac:dyDescent="0.3">
      <c r="P920993" s="83"/>
    </row>
    <row r="920994" spans="16:16" x14ac:dyDescent="0.3">
      <c r="P920994" s="83"/>
    </row>
    <row r="920995" spans="16:16" x14ac:dyDescent="0.3">
      <c r="P920995" s="83"/>
    </row>
    <row r="920996" spans="16:16" x14ac:dyDescent="0.3">
      <c r="P920996" s="83"/>
    </row>
    <row r="920997" spans="16:16" x14ac:dyDescent="0.3">
      <c r="P920997" s="83"/>
    </row>
    <row r="920998" spans="16:16" x14ac:dyDescent="0.3">
      <c r="P920998" s="83"/>
    </row>
    <row r="920999" spans="16:16" x14ac:dyDescent="0.3">
      <c r="P920999" s="83"/>
    </row>
    <row r="921000" spans="16:16" x14ac:dyDescent="0.3">
      <c r="P921000" s="83"/>
    </row>
    <row r="921001" spans="16:16" x14ac:dyDescent="0.3">
      <c r="P921001" s="83"/>
    </row>
    <row r="921002" spans="16:16" x14ac:dyDescent="0.3">
      <c r="P921002" s="83"/>
    </row>
    <row r="921003" spans="16:16" x14ac:dyDescent="0.3">
      <c r="P921003" s="83"/>
    </row>
    <row r="921004" spans="16:16" x14ac:dyDescent="0.3">
      <c r="P921004" s="83"/>
    </row>
    <row r="921005" spans="16:16" x14ac:dyDescent="0.3">
      <c r="P921005" s="83"/>
    </row>
    <row r="921006" spans="16:16" x14ac:dyDescent="0.3">
      <c r="P921006" s="83"/>
    </row>
    <row r="921007" spans="16:16" x14ac:dyDescent="0.3">
      <c r="P921007" s="83"/>
    </row>
    <row r="921008" spans="16:16" x14ac:dyDescent="0.3">
      <c r="P921008" s="83"/>
    </row>
    <row r="921009" spans="16:16" x14ac:dyDescent="0.3">
      <c r="P921009" s="83"/>
    </row>
    <row r="921010" spans="16:16" x14ac:dyDescent="0.3">
      <c r="P921010" s="83"/>
    </row>
    <row r="921011" spans="16:16" x14ac:dyDescent="0.3">
      <c r="P921011" s="83"/>
    </row>
    <row r="921012" spans="16:16" x14ac:dyDescent="0.3">
      <c r="P921012" s="83"/>
    </row>
    <row r="921013" spans="16:16" x14ac:dyDescent="0.3">
      <c r="P921013" s="83"/>
    </row>
    <row r="921014" spans="16:16" x14ac:dyDescent="0.3">
      <c r="P921014" s="83"/>
    </row>
    <row r="921015" spans="16:16" x14ac:dyDescent="0.3">
      <c r="P921015" s="83"/>
    </row>
    <row r="921016" spans="16:16" x14ac:dyDescent="0.3">
      <c r="P921016" s="83"/>
    </row>
    <row r="921017" spans="16:16" x14ac:dyDescent="0.3">
      <c r="P921017" s="83"/>
    </row>
    <row r="921018" spans="16:16" x14ac:dyDescent="0.3">
      <c r="P921018" s="83"/>
    </row>
    <row r="921019" spans="16:16" x14ac:dyDescent="0.3">
      <c r="P921019" s="83"/>
    </row>
    <row r="921020" spans="16:16" x14ac:dyDescent="0.3">
      <c r="P921020" s="83"/>
    </row>
    <row r="921021" spans="16:16" x14ac:dyDescent="0.3">
      <c r="P921021" s="83"/>
    </row>
    <row r="921022" spans="16:16" x14ac:dyDescent="0.3">
      <c r="P921022" s="83"/>
    </row>
    <row r="921023" spans="16:16" x14ac:dyDescent="0.3">
      <c r="P921023" s="83"/>
    </row>
    <row r="921024" spans="16:16" x14ac:dyDescent="0.3">
      <c r="P921024" s="83"/>
    </row>
    <row r="921025" spans="16:16" x14ac:dyDescent="0.3">
      <c r="P921025" s="83"/>
    </row>
    <row r="921026" spans="16:16" x14ac:dyDescent="0.3">
      <c r="P921026" s="83"/>
    </row>
    <row r="921027" spans="16:16" x14ac:dyDescent="0.3">
      <c r="P921027" s="83"/>
    </row>
    <row r="921028" spans="16:16" x14ac:dyDescent="0.3">
      <c r="P921028" s="83"/>
    </row>
    <row r="921029" spans="16:16" x14ac:dyDescent="0.3">
      <c r="P921029" s="83"/>
    </row>
    <row r="921030" spans="16:16" x14ac:dyDescent="0.3">
      <c r="P921030" s="83"/>
    </row>
    <row r="921031" spans="16:16" x14ac:dyDescent="0.3">
      <c r="P921031" s="83"/>
    </row>
    <row r="921032" spans="16:16" x14ac:dyDescent="0.3">
      <c r="P921032" s="83"/>
    </row>
    <row r="921033" spans="16:16" x14ac:dyDescent="0.3">
      <c r="P921033" s="83"/>
    </row>
    <row r="921034" spans="16:16" x14ac:dyDescent="0.3">
      <c r="P921034" s="83"/>
    </row>
    <row r="921035" spans="16:16" x14ac:dyDescent="0.3">
      <c r="P921035" s="83"/>
    </row>
    <row r="921036" spans="16:16" x14ac:dyDescent="0.3">
      <c r="P921036" s="83"/>
    </row>
    <row r="921037" spans="16:16" x14ac:dyDescent="0.3">
      <c r="P921037" s="83"/>
    </row>
    <row r="921038" spans="16:16" x14ac:dyDescent="0.3">
      <c r="P921038" s="83"/>
    </row>
    <row r="921039" spans="16:16" x14ac:dyDescent="0.3">
      <c r="P921039" s="83"/>
    </row>
    <row r="921040" spans="16:16" x14ac:dyDescent="0.3">
      <c r="P921040" s="83"/>
    </row>
    <row r="921041" spans="16:16" x14ac:dyDescent="0.3">
      <c r="P921041" s="83"/>
    </row>
    <row r="921042" spans="16:16" x14ac:dyDescent="0.3">
      <c r="P921042" s="83"/>
    </row>
    <row r="921043" spans="16:16" x14ac:dyDescent="0.3">
      <c r="P921043" s="83"/>
    </row>
    <row r="921044" spans="16:16" x14ac:dyDescent="0.3">
      <c r="P921044" s="83"/>
    </row>
    <row r="921045" spans="16:16" x14ac:dyDescent="0.3">
      <c r="P921045" s="83"/>
    </row>
    <row r="921046" spans="16:16" x14ac:dyDescent="0.3">
      <c r="P921046" s="83"/>
    </row>
    <row r="921047" spans="16:16" x14ac:dyDescent="0.3">
      <c r="P921047" s="83"/>
    </row>
    <row r="921048" spans="16:16" x14ac:dyDescent="0.3">
      <c r="P921048" s="83"/>
    </row>
    <row r="921049" spans="16:16" x14ac:dyDescent="0.3">
      <c r="P921049" s="83"/>
    </row>
    <row r="921050" spans="16:16" x14ac:dyDescent="0.3">
      <c r="P921050" s="83"/>
    </row>
    <row r="921051" spans="16:16" x14ac:dyDescent="0.3">
      <c r="P921051" s="83"/>
    </row>
    <row r="921052" spans="16:16" x14ac:dyDescent="0.3">
      <c r="P921052" s="83"/>
    </row>
    <row r="921053" spans="16:16" x14ac:dyDescent="0.3">
      <c r="P921053" s="83"/>
    </row>
    <row r="921054" spans="16:16" x14ac:dyDescent="0.3">
      <c r="P921054" s="83"/>
    </row>
    <row r="921055" spans="16:16" x14ac:dyDescent="0.3">
      <c r="P921055" s="83"/>
    </row>
    <row r="921056" spans="16:16" x14ac:dyDescent="0.3">
      <c r="P921056" s="83"/>
    </row>
    <row r="921057" spans="16:16" x14ac:dyDescent="0.3">
      <c r="P921057" s="83"/>
    </row>
    <row r="921058" spans="16:16" x14ac:dyDescent="0.3">
      <c r="P921058" s="83"/>
    </row>
    <row r="921059" spans="16:16" x14ac:dyDescent="0.3">
      <c r="P921059" s="83"/>
    </row>
    <row r="921060" spans="16:16" x14ac:dyDescent="0.3">
      <c r="P921060" s="83"/>
    </row>
    <row r="921061" spans="16:16" x14ac:dyDescent="0.3">
      <c r="P921061" s="83"/>
    </row>
    <row r="921062" spans="16:16" x14ac:dyDescent="0.3">
      <c r="P921062" s="83"/>
    </row>
    <row r="921063" spans="16:16" x14ac:dyDescent="0.3">
      <c r="P921063" s="83"/>
    </row>
    <row r="921064" spans="16:16" x14ac:dyDescent="0.3">
      <c r="P921064" s="83"/>
    </row>
    <row r="921065" spans="16:16" x14ac:dyDescent="0.3">
      <c r="P921065" s="83"/>
    </row>
    <row r="921066" spans="16:16" x14ac:dyDescent="0.3">
      <c r="P921066" s="83"/>
    </row>
    <row r="921067" spans="16:16" x14ac:dyDescent="0.3">
      <c r="P921067" s="83"/>
    </row>
    <row r="921068" spans="16:16" x14ac:dyDescent="0.3">
      <c r="P921068" s="83"/>
    </row>
    <row r="921069" spans="16:16" x14ac:dyDescent="0.3">
      <c r="P921069" s="83"/>
    </row>
    <row r="921070" spans="16:16" x14ac:dyDescent="0.3">
      <c r="P921070" s="83"/>
    </row>
    <row r="921071" spans="16:16" x14ac:dyDescent="0.3">
      <c r="P921071" s="83"/>
    </row>
    <row r="921072" spans="16:16" x14ac:dyDescent="0.3">
      <c r="P921072" s="83"/>
    </row>
    <row r="921073" spans="16:16" x14ac:dyDescent="0.3">
      <c r="P921073" s="83"/>
    </row>
    <row r="921074" spans="16:16" x14ac:dyDescent="0.3">
      <c r="P921074" s="83"/>
    </row>
    <row r="921075" spans="16:16" x14ac:dyDescent="0.3">
      <c r="P921075" s="83"/>
    </row>
    <row r="921076" spans="16:16" x14ac:dyDescent="0.3">
      <c r="P921076" s="83"/>
    </row>
    <row r="921077" spans="16:16" x14ac:dyDescent="0.3">
      <c r="P921077" s="83"/>
    </row>
    <row r="921078" spans="16:16" x14ac:dyDescent="0.3">
      <c r="P921078" s="83"/>
    </row>
    <row r="921079" spans="16:16" x14ac:dyDescent="0.3">
      <c r="P921079" s="83"/>
    </row>
    <row r="921080" spans="16:16" x14ac:dyDescent="0.3">
      <c r="P921080" s="83"/>
    </row>
    <row r="921081" spans="16:16" x14ac:dyDescent="0.3">
      <c r="P921081" s="83"/>
    </row>
    <row r="921082" spans="16:16" x14ac:dyDescent="0.3">
      <c r="P921082" s="83"/>
    </row>
    <row r="921083" spans="16:16" x14ac:dyDescent="0.3">
      <c r="P921083" s="83"/>
    </row>
    <row r="921084" spans="16:16" x14ac:dyDescent="0.3">
      <c r="P921084" s="83"/>
    </row>
    <row r="921085" spans="16:16" x14ac:dyDescent="0.3">
      <c r="P921085" s="83"/>
    </row>
    <row r="921086" spans="16:16" x14ac:dyDescent="0.3">
      <c r="P921086" s="83"/>
    </row>
    <row r="921087" spans="16:16" x14ac:dyDescent="0.3">
      <c r="P921087" s="83"/>
    </row>
    <row r="921088" spans="16:16" x14ac:dyDescent="0.3">
      <c r="P921088" s="83"/>
    </row>
    <row r="921089" spans="16:16" x14ac:dyDescent="0.3">
      <c r="P921089" s="83"/>
    </row>
    <row r="921090" spans="16:16" x14ac:dyDescent="0.3">
      <c r="P921090" s="83"/>
    </row>
    <row r="921091" spans="16:16" x14ac:dyDescent="0.3">
      <c r="P921091" s="83"/>
    </row>
    <row r="921092" spans="16:16" x14ac:dyDescent="0.3">
      <c r="P921092" s="83"/>
    </row>
    <row r="921093" spans="16:16" x14ac:dyDescent="0.3">
      <c r="P921093" s="83"/>
    </row>
    <row r="921094" spans="16:16" x14ac:dyDescent="0.3">
      <c r="P921094" s="83"/>
    </row>
    <row r="921095" spans="16:16" x14ac:dyDescent="0.3">
      <c r="P921095" s="83"/>
    </row>
    <row r="921096" spans="16:16" x14ac:dyDescent="0.3">
      <c r="P921096" s="83"/>
    </row>
    <row r="921097" spans="16:16" x14ac:dyDescent="0.3">
      <c r="P921097" s="83"/>
    </row>
    <row r="921098" spans="16:16" x14ac:dyDescent="0.3">
      <c r="P921098" s="83"/>
    </row>
    <row r="921099" spans="16:16" x14ac:dyDescent="0.3">
      <c r="P921099" s="83"/>
    </row>
    <row r="921100" spans="16:16" x14ac:dyDescent="0.3">
      <c r="P921100" s="83"/>
    </row>
    <row r="921101" spans="16:16" x14ac:dyDescent="0.3">
      <c r="P921101" s="83"/>
    </row>
    <row r="921102" spans="16:16" x14ac:dyDescent="0.3">
      <c r="P921102" s="83"/>
    </row>
    <row r="921103" spans="16:16" x14ac:dyDescent="0.3">
      <c r="P921103" s="83"/>
    </row>
    <row r="921104" spans="16:16" x14ac:dyDescent="0.3">
      <c r="P921104" s="83"/>
    </row>
    <row r="921105" spans="16:16" x14ac:dyDescent="0.3">
      <c r="P921105" s="83"/>
    </row>
    <row r="921106" spans="16:16" x14ac:dyDescent="0.3">
      <c r="P921106" s="83"/>
    </row>
    <row r="921107" spans="16:16" x14ac:dyDescent="0.3">
      <c r="P921107" s="83"/>
    </row>
    <row r="921108" spans="16:16" x14ac:dyDescent="0.3">
      <c r="P921108" s="83"/>
    </row>
    <row r="921109" spans="16:16" x14ac:dyDescent="0.3">
      <c r="P921109" s="83"/>
    </row>
    <row r="921110" spans="16:16" x14ac:dyDescent="0.3">
      <c r="P921110" s="83"/>
    </row>
    <row r="921111" spans="16:16" x14ac:dyDescent="0.3">
      <c r="P921111" s="83"/>
    </row>
    <row r="921112" spans="16:16" x14ac:dyDescent="0.3">
      <c r="P921112" s="83"/>
    </row>
    <row r="921113" spans="16:16" x14ac:dyDescent="0.3">
      <c r="P921113" s="83"/>
    </row>
    <row r="921114" spans="16:16" x14ac:dyDescent="0.3">
      <c r="P921114" s="83"/>
    </row>
    <row r="921115" spans="16:16" x14ac:dyDescent="0.3">
      <c r="P921115" s="83"/>
    </row>
    <row r="921116" spans="16:16" x14ac:dyDescent="0.3">
      <c r="P921116" s="83"/>
    </row>
    <row r="921117" spans="16:16" x14ac:dyDescent="0.3">
      <c r="P921117" s="83"/>
    </row>
    <row r="921118" spans="16:16" x14ac:dyDescent="0.3">
      <c r="P921118" s="83"/>
    </row>
    <row r="921119" spans="16:16" x14ac:dyDescent="0.3">
      <c r="P921119" s="83"/>
    </row>
    <row r="921120" spans="16:16" x14ac:dyDescent="0.3">
      <c r="P921120" s="83"/>
    </row>
    <row r="921121" spans="16:16" x14ac:dyDescent="0.3">
      <c r="P921121" s="83"/>
    </row>
    <row r="921122" spans="16:16" x14ac:dyDescent="0.3">
      <c r="P921122" s="83"/>
    </row>
    <row r="921123" spans="16:16" x14ac:dyDescent="0.3">
      <c r="P921123" s="83"/>
    </row>
    <row r="921124" spans="16:16" x14ac:dyDescent="0.3">
      <c r="P921124" s="83"/>
    </row>
    <row r="921125" spans="16:16" x14ac:dyDescent="0.3">
      <c r="P921125" s="83"/>
    </row>
    <row r="921126" spans="16:16" x14ac:dyDescent="0.3">
      <c r="P921126" s="83"/>
    </row>
    <row r="921127" spans="16:16" x14ac:dyDescent="0.3">
      <c r="P921127" s="83"/>
    </row>
    <row r="921128" spans="16:16" x14ac:dyDescent="0.3">
      <c r="P921128" s="83"/>
    </row>
    <row r="921129" spans="16:16" x14ac:dyDescent="0.3">
      <c r="P921129" s="83"/>
    </row>
    <row r="921130" spans="16:16" x14ac:dyDescent="0.3">
      <c r="P921130" s="83"/>
    </row>
    <row r="921131" spans="16:16" x14ac:dyDescent="0.3">
      <c r="P921131" s="83"/>
    </row>
    <row r="921132" spans="16:16" x14ac:dyDescent="0.3">
      <c r="P921132" s="83"/>
    </row>
    <row r="921133" spans="16:16" x14ac:dyDescent="0.3">
      <c r="P921133" s="83"/>
    </row>
    <row r="921134" spans="16:16" x14ac:dyDescent="0.3">
      <c r="P921134" s="83"/>
    </row>
    <row r="921135" spans="16:16" x14ac:dyDescent="0.3">
      <c r="P921135" s="83"/>
    </row>
    <row r="921136" spans="16:16" x14ac:dyDescent="0.3">
      <c r="P921136" s="83"/>
    </row>
    <row r="921137" spans="16:16" x14ac:dyDescent="0.3">
      <c r="P921137" s="83"/>
    </row>
    <row r="921138" spans="16:16" x14ac:dyDescent="0.3">
      <c r="P921138" s="83"/>
    </row>
    <row r="921139" spans="16:16" x14ac:dyDescent="0.3">
      <c r="P921139" s="83"/>
    </row>
    <row r="921140" spans="16:16" x14ac:dyDescent="0.3">
      <c r="P921140" s="83"/>
    </row>
    <row r="921141" spans="16:16" x14ac:dyDescent="0.3">
      <c r="P921141" s="83"/>
    </row>
    <row r="921142" spans="16:16" x14ac:dyDescent="0.3">
      <c r="P921142" s="83"/>
    </row>
    <row r="921143" spans="16:16" x14ac:dyDescent="0.3">
      <c r="P921143" s="83"/>
    </row>
    <row r="921144" spans="16:16" x14ac:dyDescent="0.3">
      <c r="P921144" s="83"/>
    </row>
    <row r="921145" spans="16:16" x14ac:dyDescent="0.3">
      <c r="P921145" s="83"/>
    </row>
    <row r="921146" spans="16:16" x14ac:dyDescent="0.3">
      <c r="P921146" s="83"/>
    </row>
    <row r="921147" spans="16:16" x14ac:dyDescent="0.3">
      <c r="P921147" s="83"/>
    </row>
    <row r="921148" spans="16:16" x14ac:dyDescent="0.3">
      <c r="P921148" s="83"/>
    </row>
    <row r="921149" spans="16:16" x14ac:dyDescent="0.3">
      <c r="P921149" s="83"/>
    </row>
    <row r="921150" spans="16:16" x14ac:dyDescent="0.3">
      <c r="P921150" s="83"/>
    </row>
    <row r="921151" spans="16:16" x14ac:dyDescent="0.3">
      <c r="P921151" s="83"/>
    </row>
    <row r="921152" spans="16:16" x14ac:dyDescent="0.3">
      <c r="P921152" s="83"/>
    </row>
    <row r="921153" spans="16:16" x14ac:dyDescent="0.3">
      <c r="P921153" s="83"/>
    </row>
    <row r="921154" spans="16:16" x14ac:dyDescent="0.3">
      <c r="P921154" s="83"/>
    </row>
    <row r="921155" spans="16:16" x14ac:dyDescent="0.3">
      <c r="P921155" s="83"/>
    </row>
    <row r="921156" spans="16:16" x14ac:dyDescent="0.3">
      <c r="P921156" s="83"/>
    </row>
    <row r="921157" spans="16:16" x14ac:dyDescent="0.3">
      <c r="P921157" s="83"/>
    </row>
    <row r="921158" spans="16:16" x14ac:dyDescent="0.3">
      <c r="P921158" s="83"/>
    </row>
    <row r="921159" spans="16:16" x14ac:dyDescent="0.3">
      <c r="P921159" s="83"/>
    </row>
    <row r="921160" spans="16:16" x14ac:dyDescent="0.3">
      <c r="P921160" s="83"/>
    </row>
    <row r="921161" spans="16:16" x14ac:dyDescent="0.3">
      <c r="P921161" s="83"/>
    </row>
    <row r="921162" spans="16:16" x14ac:dyDescent="0.3">
      <c r="P921162" s="83"/>
    </row>
    <row r="921163" spans="16:16" x14ac:dyDescent="0.3">
      <c r="P921163" s="83"/>
    </row>
    <row r="921164" spans="16:16" x14ac:dyDescent="0.3">
      <c r="P921164" s="83"/>
    </row>
    <row r="921165" spans="16:16" x14ac:dyDescent="0.3">
      <c r="P921165" s="83"/>
    </row>
    <row r="921166" spans="16:16" x14ac:dyDescent="0.3">
      <c r="P921166" s="83"/>
    </row>
    <row r="921167" spans="16:16" x14ac:dyDescent="0.3">
      <c r="P921167" s="83"/>
    </row>
    <row r="921168" spans="16:16" x14ac:dyDescent="0.3">
      <c r="P921168" s="83"/>
    </row>
    <row r="921169" spans="16:16" x14ac:dyDescent="0.3">
      <c r="P921169" s="83"/>
    </row>
    <row r="921170" spans="16:16" x14ac:dyDescent="0.3">
      <c r="P921170" s="83"/>
    </row>
    <row r="921171" spans="16:16" x14ac:dyDescent="0.3">
      <c r="P921171" s="83"/>
    </row>
    <row r="921172" spans="16:16" x14ac:dyDescent="0.3">
      <c r="P921172" s="83"/>
    </row>
    <row r="921173" spans="16:16" x14ac:dyDescent="0.3">
      <c r="P921173" s="83"/>
    </row>
    <row r="921174" spans="16:16" x14ac:dyDescent="0.3">
      <c r="P921174" s="83"/>
    </row>
    <row r="921175" spans="16:16" x14ac:dyDescent="0.3">
      <c r="P921175" s="83"/>
    </row>
    <row r="921176" spans="16:16" x14ac:dyDescent="0.3">
      <c r="P921176" s="83"/>
    </row>
    <row r="921177" spans="16:16" x14ac:dyDescent="0.3">
      <c r="P921177" s="83"/>
    </row>
    <row r="921178" spans="16:16" x14ac:dyDescent="0.3">
      <c r="P921178" s="83"/>
    </row>
    <row r="921179" spans="16:16" x14ac:dyDescent="0.3">
      <c r="P921179" s="83"/>
    </row>
    <row r="921180" spans="16:16" x14ac:dyDescent="0.3">
      <c r="P921180" s="83"/>
    </row>
    <row r="921181" spans="16:16" x14ac:dyDescent="0.3">
      <c r="P921181" s="83"/>
    </row>
    <row r="921182" spans="16:16" x14ac:dyDescent="0.3">
      <c r="P921182" s="83"/>
    </row>
    <row r="921183" spans="16:16" x14ac:dyDescent="0.3">
      <c r="P921183" s="83"/>
    </row>
    <row r="921184" spans="16:16" x14ac:dyDescent="0.3">
      <c r="P921184" s="83"/>
    </row>
    <row r="921185" spans="16:16" x14ac:dyDescent="0.3">
      <c r="P921185" s="83"/>
    </row>
    <row r="921186" spans="16:16" x14ac:dyDescent="0.3">
      <c r="P921186" s="83"/>
    </row>
    <row r="921187" spans="16:16" x14ac:dyDescent="0.3">
      <c r="P921187" s="83"/>
    </row>
    <row r="921188" spans="16:16" x14ac:dyDescent="0.3">
      <c r="P921188" s="83"/>
    </row>
    <row r="921189" spans="16:16" x14ac:dyDescent="0.3">
      <c r="P921189" s="83"/>
    </row>
    <row r="921190" spans="16:16" x14ac:dyDescent="0.3">
      <c r="P921190" s="83"/>
    </row>
    <row r="921191" spans="16:16" x14ac:dyDescent="0.3">
      <c r="P921191" s="83"/>
    </row>
    <row r="921192" spans="16:16" x14ac:dyDescent="0.3">
      <c r="P921192" s="83"/>
    </row>
    <row r="921193" spans="16:16" x14ac:dyDescent="0.3">
      <c r="P921193" s="83"/>
    </row>
    <row r="921194" spans="16:16" x14ac:dyDescent="0.3">
      <c r="P921194" s="83"/>
    </row>
    <row r="921195" spans="16:16" x14ac:dyDescent="0.3">
      <c r="P921195" s="83"/>
    </row>
    <row r="921196" spans="16:16" x14ac:dyDescent="0.3">
      <c r="P921196" s="83"/>
    </row>
    <row r="921197" spans="16:16" x14ac:dyDescent="0.3">
      <c r="P921197" s="83"/>
    </row>
    <row r="921198" spans="16:16" x14ac:dyDescent="0.3">
      <c r="P921198" s="83"/>
    </row>
    <row r="921199" spans="16:16" x14ac:dyDescent="0.3">
      <c r="P921199" s="83"/>
    </row>
    <row r="921200" spans="16:16" x14ac:dyDescent="0.3">
      <c r="P921200" s="83"/>
    </row>
    <row r="921201" spans="16:16" x14ac:dyDescent="0.3">
      <c r="P921201" s="83"/>
    </row>
    <row r="921202" spans="16:16" x14ac:dyDescent="0.3">
      <c r="P921202" s="83"/>
    </row>
    <row r="921203" spans="16:16" x14ac:dyDescent="0.3">
      <c r="P921203" s="83"/>
    </row>
    <row r="921204" spans="16:16" x14ac:dyDescent="0.3">
      <c r="P921204" s="83"/>
    </row>
    <row r="921205" spans="16:16" x14ac:dyDescent="0.3">
      <c r="P921205" s="83"/>
    </row>
    <row r="921206" spans="16:16" x14ac:dyDescent="0.3">
      <c r="P921206" s="83"/>
    </row>
    <row r="921207" spans="16:16" x14ac:dyDescent="0.3">
      <c r="P921207" s="83"/>
    </row>
    <row r="921208" spans="16:16" x14ac:dyDescent="0.3">
      <c r="P921208" s="83"/>
    </row>
    <row r="921209" spans="16:16" x14ac:dyDescent="0.3">
      <c r="P921209" s="83"/>
    </row>
    <row r="921210" spans="16:16" x14ac:dyDescent="0.3">
      <c r="P921210" s="83"/>
    </row>
    <row r="921211" spans="16:16" x14ac:dyDescent="0.3">
      <c r="P921211" s="83"/>
    </row>
    <row r="921212" spans="16:16" x14ac:dyDescent="0.3">
      <c r="P921212" s="83"/>
    </row>
    <row r="921213" spans="16:16" x14ac:dyDescent="0.3">
      <c r="P921213" s="83"/>
    </row>
    <row r="921214" spans="16:16" x14ac:dyDescent="0.3">
      <c r="P921214" s="83"/>
    </row>
    <row r="921215" spans="16:16" x14ac:dyDescent="0.3">
      <c r="P921215" s="83"/>
    </row>
    <row r="921216" spans="16:16" x14ac:dyDescent="0.3">
      <c r="P921216" s="83"/>
    </row>
    <row r="921217" spans="16:16" x14ac:dyDescent="0.3">
      <c r="P921217" s="83"/>
    </row>
    <row r="921218" spans="16:16" x14ac:dyDescent="0.3">
      <c r="P921218" s="83"/>
    </row>
    <row r="921219" spans="16:16" x14ac:dyDescent="0.3">
      <c r="P921219" s="83"/>
    </row>
    <row r="921220" spans="16:16" x14ac:dyDescent="0.3">
      <c r="P921220" s="83"/>
    </row>
    <row r="921221" spans="16:16" x14ac:dyDescent="0.3">
      <c r="P921221" s="83"/>
    </row>
    <row r="921222" spans="16:16" x14ac:dyDescent="0.3">
      <c r="P921222" s="83"/>
    </row>
    <row r="921223" spans="16:16" x14ac:dyDescent="0.3">
      <c r="P921223" s="83"/>
    </row>
    <row r="921224" spans="16:16" x14ac:dyDescent="0.3">
      <c r="P921224" s="83"/>
    </row>
    <row r="921225" spans="16:16" x14ac:dyDescent="0.3">
      <c r="P921225" s="83"/>
    </row>
    <row r="921226" spans="16:16" x14ac:dyDescent="0.3">
      <c r="P921226" s="83"/>
    </row>
    <row r="921227" spans="16:16" x14ac:dyDescent="0.3">
      <c r="P921227" s="83"/>
    </row>
    <row r="921228" spans="16:16" x14ac:dyDescent="0.3">
      <c r="P921228" s="83"/>
    </row>
    <row r="921229" spans="16:16" x14ac:dyDescent="0.3">
      <c r="P921229" s="83"/>
    </row>
    <row r="921230" spans="16:16" x14ac:dyDescent="0.3">
      <c r="P921230" s="83"/>
    </row>
    <row r="921231" spans="16:16" x14ac:dyDescent="0.3">
      <c r="P921231" s="83"/>
    </row>
    <row r="921232" spans="16:16" x14ac:dyDescent="0.3">
      <c r="P921232" s="83"/>
    </row>
    <row r="921233" spans="16:16" x14ac:dyDescent="0.3">
      <c r="P921233" s="83"/>
    </row>
    <row r="921234" spans="16:16" x14ac:dyDescent="0.3">
      <c r="P921234" s="83"/>
    </row>
    <row r="921235" spans="16:16" x14ac:dyDescent="0.3">
      <c r="P921235" s="83"/>
    </row>
    <row r="921236" spans="16:16" x14ac:dyDescent="0.3">
      <c r="P921236" s="83"/>
    </row>
    <row r="921237" spans="16:16" x14ac:dyDescent="0.3">
      <c r="P921237" s="83"/>
    </row>
    <row r="921238" spans="16:16" x14ac:dyDescent="0.3">
      <c r="P921238" s="83"/>
    </row>
    <row r="921239" spans="16:16" x14ac:dyDescent="0.3">
      <c r="P921239" s="83"/>
    </row>
    <row r="921240" spans="16:16" x14ac:dyDescent="0.3">
      <c r="P921240" s="83"/>
    </row>
    <row r="921241" spans="16:16" x14ac:dyDescent="0.3">
      <c r="P921241" s="83"/>
    </row>
    <row r="921242" spans="16:16" x14ac:dyDescent="0.3">
      <c r="P921242" s="83"/>
    </row>
    <row r="921243" spans="16:16" x14ac:dyDescent="0.3">
      <c r="P921243" s="83"/>
    </row>
    <row r="921244" spans="16:16" x14ac:dyDescent="0.3">
      <c r="P921244" s="83"/>
    </row>
    <row r="921245" spans="16:16" x14ac:dyDescent="0.3">
      <c r="P921245" s="83"/>
    </row>
    <row r="921246" spans="16:16" x14ac:dyDescent="0.3">
      <c r="P921246" s="83"/>
    </row>
    <row r="921247" spans="16:16" x14ac:dyDescent="0.3">
      <c r="P921247" s="83"/>
    </row>
    <row r="921248" spans="16:16" x14ac:dyDescent="0.3">
      <c r="P921248" s="83"/>
    </row>
    <row r="921249" spans="16:16" x14ac:dyDescent="0.3">
      <c r="P921249" s="83"/>
    </row>
    <row r="921250" spans="16:16" x14ac:dyDescent="0.3">
      <c r="P921250" s="83"/>
    </row>
    <row r="921251" spans="16:16" x14ac:dyDescent="0.3">
      <c r="P921251" s="83"/>
    </row>
    <row r="921252" spans="16:16" x14ac:dyDescent="0.3">
      <c r="P921252" s="83"/>
    </row>
    <row r="921253" spans="16:16" x14ac:dyDescent="0.3">
      <c r="P921253" s="83"/>
    </row>
    <row r="921254" spans="16:16" x14ac:dyDescent="0.3">
      <c r="P921254" s="83"/>
    </row>
    <row r="921255" spans="16:16" x14ac:dyDescent="0.3">
      <c r="P921255" s="83"/>
    </row>
    <row r="921256" spans="16:16" x14ac:dyDescent="0.3">
      <c r="P921256" s="83"/>
    </row>
    <row r="921257" spans="16:16" x14ac:dyDescent="0.3">
      <c r="P921257" s="83"/>
    </row>
    <row r="921258" spans="16:16" x14ac:dyDescent="0.3">
      <c r="P921258" s="83"/>
    </row>
    <row r="921259" spans="16:16" x14ac:dyDescent="0.3">
      <c r="P921259" s="83"/>
    </row>
    <row r="921260" spans="16:16" x14ac:dyDescent="0.3">
      <c r="P921260" s="83"/>
    </row>
    <row r="921261" spans="16:16" x14ac:dyDescent="0.3">
      <c r="P921261" s="83"/>
    </row>
    <row r="921262" spans="16:16" x14ac:dyDescent="0.3">
      <c r="P921262" s="83"/>
    </row>
    <row r="921263" spans="16:16" x14ac:dyDescent="0.3">
      <c r="P921263" s="83"/>
    </row>
    <row r="921264" spans="16:16" x14ac:dyDescent="0.3">
      <c r="P921264" s="83"/>
    </row>
    <row r="921265" spans="16:16" x14ac:dyDescent="0.3">
      <c r="P921265" s="83"/>
    </row>
    <row r="921266" spans="16:16" x14ac:dyDescent="0.3">
      <c r="P921266" s="83"/>
    </row>
    <row r="921267" spans="16:16" x14ac:dyDescent="0.3">
      <c r="P921267" s="83"/>
    </row>
    <row r="921268" spans="16:16" x14ac:dyDescent="0.3">
      <c r="P921268" s="83"/>
    </row>
    <row r="921269" spans="16:16" x14ac:dyDescent="0.3">
      <c r="P921269" s="83"/>
    </row>
    <row r="921270" spans="16:16" x14ac:dyDescent="0.3">
      <c r="P921270" s="83"/>
    </row>
    <row r="921271" spans="16:16" x14ac:dyDescent="0.3">
      <c r="P921271" s="83"/>
    </row>
    <row r="921272" spans="16:16" x14ac:dyDescent="0.3">
      <c r="P921272" s="83"/>
    </row>
    <row r="921273" spans="16:16" x14ac:dyDescent="0.3">
      <c r="P921273" s="83"/>
    </row>
    <row r="921274" spans="16:16" x14ac:dyDescent="0.3">
      <c r="P921274" s="83"/>
    </row>
    <row r="921275" spans="16:16" x14ac:dyDescent="0.3">
      <c r="P921275" s="83"/>
    </row>
    <row r="921276" spans="16:16" x14ac:dyDescent="0.3">
      <c r="P921276" s="83"/>
    </row>
    <row r="921277" spans="16:16" x14ac:dyDescent="0.3">
      <c r="P921277" s="83"/>
    </row>
    <row r="921278" spans="16:16" x14ac:dyDescent="0.3">
      <c r="P921278" s="83"/>
    </row>
    <row r="921279" spans="16:16" x14ac:dyDescent="0.3">
      <c r="P921279" s="83"/>
    </row>
    <row r="921280" spans="16:16" x14ac:dyDescent="0.3">
      <c r="P921280" s="83"/>
    </row>
    <row r="921281" spans="16:16" x14ac:dyDescent="0.3">
      <c r="P921281" s="83"/>
    </row>
    <row r="921282" spans="16:16" x14ac:dyDescent="0.3">
      <c r="P921282" s="83"/>
    </row>
    <row r="921283" spans="16:16" x14ac:dyDescent="0.3">
      <c r="P921283" s="83"/>
    </row>
    <row r="921284" spans="16:16" x14ac:dyDescent="0.3">
      <c r="P921284" s="83"/>
    </row>
    <row r="921285" spans="16:16" x14ac:dyDescent="0.3">
      <c r="P921285" s="83"/>
    </row>
    <row r="921286" spans="16:16" x14ac:dyDescent="0.3">
      <c r="P921286" s="83"/>
    </row>
    <row r="921287" spans="16:16" x14ac:dyDescent="0.3">
      <c r="P921287" s="83"/>
    </row>
    <row r="921288" spans="16:16" x14ac:dyDescent="0.3">
      <c r="P921288" s="83"/>
    </row>
    <row r="921289" spans="16:16" x14ac:dyDescent="0.3">
      <c r="P921289" s="83"/>
    </row>
    <row r="921290" spans="16:16" x14ac:dyDescent="0.3">
      <c r="P921290" s="83"/>
    </row>
    <row r="921291" spans="16:16" x14ac:dyDescent="0.3">
      <c r="P921291" s="83"/>
    </row>
    <row r="921292" spans="16:16" x14ac:dyDescent="0.3">
      <c r="P921292" s="83"/>
    </row>
    <row r="921293" spans="16:16" x14ac:dyDescent="0.3">
      <c r="P921293" s="83"/>
    </row>
    <row r="921294" spans="16:16" x14ac:dyDescent="0.3">
      <c r="P921294" s="83"/>
    </row>
    <row r="921295" spans="16:16" x14ac:dyDescent="0.3">
      <c r="P921295" s="83"/>
    </row>
    <row r="921296" spans="16:16" x14ac:dyDescent="0.3">
      <c r="P921296" s="83"/>
    </row>
    <row r="921297" spans="16:16" x14ac:dyDescent="0.3">
      <c r="P921297" s="83"/>
    </row>
    <row r="921298" spans="16:16" x14ac:dyDescent="0.3">
      <c r="P921298" s="83"/>
    </row>
    <row r="921299" spans="16:16" x14ac:dyDescent="0.3">
      <c r="P921299" s="83"/>
    </row>
    <row r="921300" spans="16:16" x14ac:dyDescent="0.3">
      <c r="P921300" s="83"/>
    </row>
    <row r="921301" spans="16:16" x14ac:dyDescent="0.3">
      <c r="P921301" s="83"/>
    </row>
    <row r="921302" spans="16:16" x14ac:dyDescent="0.3">
      <c r="P921302" s="83"/>
    </row>
    <row r="921303" spans="16:16" x14ac:dyDescent="0.3">
      <c r="P921303" s="83"/>
    </row>
    <row r="921304" spans="16:16" x14ac:dyDescent="0.3">
      <c r="P921304" s="83"/>
    </row>
    <row r="921305" spans="16:16" x14ac:dyDescent="0.3">
      <c r="P921305" s="83"/>
    </row>
    <row r="921306" spans="16:16" x14ac:dyDescent="0.3">
      <c r="P921306" s="83"/>
    </row>
    <row r="921307" spans="16:16" x14ac:dyDescent="0.3">
      <c r="P921307" s="83"/>
    </row>
    <row r="921308" spans="16:16" x14ac:dyDescent="0.3">
      <c r="P921308" s="83"/>
    </row>
    <row r="921309" spans="16:16" x14ac:dyDescent="0.3">
      <c r="P921309" s="83"/>
    </row>
    <row r="921310" spans="16:16" x14ac:dyDescent="0.3">
      <c r="P921310" s="83"/>
    </row>
    <row r="921311" spans="16:16" x14ac:dyDescent="0.3">
      <c r="P921311" s="83"/>
    </row>
    <row r="921312" spans="16:16" x14ac:dyDescent="0.3">
      <c r="P921312" s="83"/>
    </row>
    <row r="921313" spans="16:16" x14ac:dyDescent="0.3">
      <c r="P921313" s="83"/>
    </row>
    <row r="921314" spans="16:16" x14ac:dyDescent="0.3">
      <c r="P921314" s="83"/>
    </row>
    <row r="921315" spans="16:16" x14ac:dyDescent="0.3">
      <c r="P921315" s="83"/>
    </row>
    <row r="921316" spans="16:16" x14ac:dyDescent="0.3">
      <c r="P921316" s="83"/>
    </row>
    <row r="921317" spans="16:16" x14ac:dyDescent="0.3">
      <c r="P921317" s="83"/>
    </row>
    <row r="921318" spans="16:16" x14ac:dyDescent="0.3">
      <c r="P921318" s="83"/>
    </row>
    <row r="921319" spans="16:16" x14ac:dyDescent="0.3">
      <c r="P921319" s="83"/>
    </row>
    <row r="921320" spans="16:16" x14ac:dyDescent="0.3">
      <c r="P921320" s="83"/>
    </row>
    <row r="921321" spans="16:16" x14ac:dyDescent="0.3">
      <c r="P921321" s="83"/>
    </row>
    <row r="921322" spans="16:16" x14ac:dyDescent="0.3">
      <c r="P921322" s="83"/>
    </row>
    <row r="921323" spans="16:16" x14ac:dyDescent="0.3">
      <c r="P921323" s="83"/>
    </row>
    <row r="921324" spans="16:16" x14ac:dyDescent="0.3">
      <c r="P921324" s="83"/>
    </row>
    <row r="921325" spans="16:16" x14ac:dyDescent="0.3">
      <c r="P921325" s="83"/>
    </row>
    <row r="921326" spans="16:16" x14ac:dyDescent="0.3">
      <c r="P921326" s="83"/>
    </row>
    <row r="921327" spans="16:16" x14ac:dyDescent="0.3">
      <c r="P921327" s="83"/>
    </row>
    <row r="921328" spans="16:16" x14ac:dyDescent="0.3">
      <c r="P921328" s="83"/>
    </row>
    <row r="921329" spans="16:16" x14ac:dyDescent="0.3">
      <c r="P921329" s="83"/>
    </row>
    <row r="921330" spans="16:16" x14ac:dyDescent="0.3">
      <c r="P921330" s="83"/>
    </row>
    <row r="921331" spans="16:16" x14ac:dyDescent="0.3">
      <c r="P921331" s="83"/>
    </row>
    <row r="921332" spans="16:16" x14ac:dyDescent="0.3">
      <c r="P921332" s="83"/>
    </row>
    <row r="921333" spans="16:16" x14ac:dyDescent="0.3">
      <c r="P921333" s="83"/>
    </row>
    <row r="921334" spans="16:16" x14ac:dyDescent="0.3">
      <c r="P921334" s="83"/>
    </row>
    <row r="921335" spans="16:16" x14ac:dyDescent="0.3">
      <c r="P921335" s="83"/>
    </row>
    <row r="921336" spans="16:16" x14ac:dyDescent="0.3">
      <c r="P921336" s="83"/>
    </row>
    <row r="921337" spans="16:16" x14ac:dyDescent="0.3">
      <c r="P921337" s="83"/>
    </row>
    <row r="921338" spans="16:16" x14ac:dyDescent="0.3">
      <c r="P921338" s="83"/>
    </row>
    <row r="921339" spans="16:16" x14ac:dyDescent="0.3">
      <c r="P921339" s="83"/>
    </row>
    <row r="921340" spans="16:16" x14ac:dyDescent="0.3">
      <c r="P921340" s="83"/>
    </row>
    <row r="921341" spans="16:16" x14ac:dyDescent="0.3">
      <c r="P921341" s="83"/>
    </row>
    <row r="921342" spans="16:16" x14ac:dyDescent="0.3">
      <c r="P921342" s="83"/>
    </row>
    <row r="921343" spans="16:16" x14ac:dyDescent="0.3">
      <c r="P921343" s="83"/>
    </row>
    <row r="921344" spans="16:16" x14ac:dyDescent="0.3">
      <c r="P921344" s="83"/>
    </row>
    <row r="921345" spans="16:16" x14ac:dyDescent="0.3">
      <c r="P921345" s="83"/>
    </row>
    <row r="921346" spans="16:16" x14ac:dyDescent="0.3">
      <c r="P921346" s="83"/>
    </row>
    <row r="921347" spans="16:16" x14ac:dyDescent="0.3">
      <c r="P921347" s="83"/>
    </row>
    <row r="921348" spans="16:16" x14ac:dyDescent="0.3">
      <c r="P921348" s="83"/>
    </row>
    <row r="921349" spans="16:16" x14ac:dyDescent="0.3">
      <c r="P921349" s="83"/>
    </row>
    <row r="921350" spans="16:16" x14ac:dyDescent="0.3">
      <c r="P921350" s="83"/>
    </row>
    <row r="921351" spans="16:16" x14ac:dyDescent="0.3">
      <c r="P921351" s="83"/>
    </row>
    <row r="921352" spans="16:16" x14ac:dyDescent="0.3">
      <c r="P921352" s="83"/>
    </row>
    <row r="921353" spans="16:16" x14ac:dyDescent="0.3">
      <c r="P921353" s="83"/>
    </row>
    <row r="921354" spans="16:16" x14ac:dyDescent="0.3">
      <c r="P921354" s="83"/>
    </row>
    <row r="921355" spans="16:16" x14ac:dyDescent="0.3">
      <c r="P921355" s="83"/>
    </row>
    <row r="921356" spans="16:16" x14ac:dyDescent="0.3">
      <c r="P921356" s="83"/>
    </row>
    <row r="921357" spans="16:16" x14ac:dyDescent="0.3">
      <c r="P921357" s="83"/>
    </row>
    <row r="921358" spans="16:16" x14ac:dyDescent="0.3">
      <c r="P921358" s="83"/>
    </row>
    <row r="921359" spans="16:16" x14ac:dyDescent="0.3">
      <c r="P921359" s="83"/>
    </row>
    <row r="921360" spans="16:16" x14ac:dyDescent="0.3">
      <c r="P921360" s="83"/>
    </row>
    <row r="921361" spans="16:16" x14ac:dyDescent="0.3">
      <c r="P921361" s="83"/>
    </row>
    <row r="921362" spans="16:16" x14ac:dyDescent="0.3">
      <c r="P921362" s="83"/>
    </row>
    <row r="921363" spans="16:16" x14ac:dyDescent="0.3">
      <c r="P921363" s="83"/>
    </row>
    <row r="921364" spans="16:16" x14ac:dyDescent="0.3">
      <c r="P921364" s="83"/>
    </row>
    <row r="921365" spans="16:16" x14ac:dyDescent="0.3">
      <c r="P921365" s="83"/>
    </row>
    <row r="921366" spans="16:16" x14ac:dyDescent="0.3">
      <c r="P921366" s="83"/>
    </row>
    <row r="921367" spans="16:16" x14ac:dyDescent="0.3">
      <c r="P921367" s="83"/>
    </row>
    <row r="921368" spans="16:16" x14ac:dyDescent="0.3">
      <c r="P921368" s="83"/>
    </row>
    <row r="921369" spans="16:16" x14ac:dyDescent="0.3">
      <c r="P921369" s="83"/>
    </row>
    <row r="921370" spans="16:16" x14ac:dyDescent="0.3">
      <c r="P921370" s="83"/>
    </row>
    <row r="921371" spans="16:16" x14ac:dyDescent="0.3">
      <c r="P921371" s="83"/>
    </row>
    <row r="921372" spans="16:16" x14ac:dyDescent="0.3">
      <c r="P921372" s="83"/>
    </row>
    <row r="921373" spans="16:16" x14ac:dyDescent="0.3">
      <c r="P921373" s="83"/>
    </row>
    <row r="921374" spans="16:16" x14ac:dyDescent="0.3">
      <c r="P921374" s="83"/>
    </row>
    <row r="921375" spans="16:16" x14ac:dyDescent="0.3">
      <c r="P921375" s="83"/>
    </row>
    <row r="921376" spans="16:16" x14ac:dyDescent="0.3">
      <c r="P921376" s="83"/>
    </row>
    <row r="921377" spans="16:16" x14ac:dyDescent="0.3">
      <c r="P921377" s="83"/>
    </row>
    <row r="921378" spans="16:16" x14ac:dyDescent="0.3">
      <c r="P921378" s="83"/>
    </row>
    <row r="921379" spans="16:16" x14ac:dyDescent="0.3">
      <c r="P921379" s="83"/>
    </row>
    <row r="921380" spans="16:16" x14ac:dyDescent="0.3">
      <c r="P921380" s="83"/>
    </row>
    <row r="921381" spans="16:16" x14ac:dyDescent="0.3">
      <c r="P921381" s="83"/>
    </row>
    <row r="921382" spans="16:16" x14ac:dyDescent="0.3">
      <c r="P921382" s="83"/>
    </row>
    <row r="921383" spans="16:16" x14ac:dyDescent="0.3">
      <c r="P921383" s="83"/>
    </row>
    <row r="921384" spans="16:16" x14ac:dyDescent="0.3">
      <c r="P921384" s="83"/>
    </row>
    <row r="921385" spans="16:16" x14ac:dyDescent="0.3">
      <c r="P921385" s="83"/>
    </row>
    <row r="921386" spans="16:16" x14ac:dyDescent="0.3">
      <c r="P921386" s="83"/>
    </row>
    <row r="921387" spans="16:16" x14ac:dyDescent="0.3">
      <c r="P921387" s="83"/>
    </row>
    <row r="921388" spans="16:16" x14ac:dyDescent="0.3">
      <c r="P921388" s="83"/>
    </row>
    <row r="921389" spans="16:16" x14ac:dyDescent="0.3">
      <c r="P921389" s="83"/>
    </row>
    <row r="921390" spans="16:16" x14ac:dyDescent="0.3">
      <c r="P921390" s="83"/>
    </row>
    <row r="921391" spans="16:16" x14ac:dyDescent="0.3">
      <c r="P921391" s="83"/>
    </row>
    <row r="921392" spans="16:16" x14ac:dyDescent="0.3">
      <c r="P921392" s="83"/>
    </row>
    <row r="921393" spans="16:16" x14ac:dyDescent="0.3">
      <c r="P921393" s="83"/>
    </row>
    <row r="921394" spans="16:16" x14ac:dyDescent="0.3">
      <c r="P921394" s="83"/>
    </row>
    <row r="921395" spans="16:16" x14ac:dyDescent="0.3">
      <c r="P921395" s="83"/>
    </row>
    <row r="921396" spans="16:16" x14ac:dyDescent="0.3">
      <c r="P921396" s="83"/>
    </row>
    <row r="921397" spans="16:16" x14ac:dyDescent="0.3">
      <c r="P921397" s="83"/>
    </row>
    <row r="921398" spans="16:16" x14ac:dyDescent="0.3">
      <c r="P921398" s="83"/>
    </row>
    <row r="921399" spans="16:16" x14ac:dyDescent="0.3">
      <c r="P921399" s="83"/>
    </row>
    <row r="921400" spans="16:16" x14ac:dyDescent="0.3">
      <c r="P921400" s="83"/>
    </row>
    <row r="921401" spans="16:16" x14ac:dyDescent="0.3">
      <c r="P921401" s="83"/>
    </row>
    <row r="921402" spans="16:16" x14ac:dyDescent="0.3">
      <c r="P921402" s="83"/>
    </row>
    <row r="921403" spans="16:16" x14ac:dyDescent="0.3">
      <c r="P921403" s="83"/>
    </row>
    <row r="921404" spans="16:16" x14ac:dyDescent="0.3">
      <c r="P921404" s="83"/>
    </row>
    <row r="921405" spans="16:16" x14ac:dyDescent="0.3">
      <c r="P921405" s="83"/>
    </row>
    <row r="921406" spans="16:16" x14ac:dyDescent="0.3">
      <c r="P921406" s="83"/>
    </row>
    <row r="921407" spans="16:16" x14ac:dyDescent="0.3">
      <c r="P921407" s="83"/>
    </row>
    <row r="921408" spans="16:16" x14ac:dyDescent="0.3">
      <c r="P921408" s="83"/>
    </row>
    <row r="921409" spans="16:16" x14ac:dyDescent="0.3">
      <c r="P921409" s="83"/>
    </row>
    <row r="921410" spans="16:16" x14ac:dyDescent="0.3">
      <c r="P921410" s="83"/>
    </row>
    <row r="921411" spans="16:16" x14ac:dyDescent="0.3">
      <c r="P921411" s="83"/>
    </row>
    <row r="921412" spans="16:16" x14ac:dyDescent="0.3">
      <c r="P921412" s="83"/>
    </row>
    <row r="921413" spans="16:16" x14ac:dyDescent="0.3">
      <c r="P921413" s="83"/>
    </row>
    <row r="921414" spans="16:16" x14ac:dyDescent="0.3">
      <c r="P921414" s="83"/>
    </row>
    <row r="921415" spans="16:16" x14ac:dyDescent="0.3">
      <c r="P921415" s="83"/>
    </row>
    <row r="921416" spans="16:16" x14ac:dyDescent="0.3">
      <c r="P921416" s="83"/>
    </row>
    <row r="921417" spans="16:16" x14ac:dyDescent="0.3">
      <c r="P921417" s="83"/>
    </row>
    <row r="921418" spans="16:16" x14ac:dyDescent="0.3">
      <c r="P921418" s="83"/>
    </row>
    <row r="921419" spans="16:16" x14ac:dyDescent="0.3">
      <c r="P921419" s="83"/>
    </row>
    <row r="921420" spans="16:16" x14ac:dyDescent="0.3">
      <c r="P921420" s="83"/>
    </row>
    <row r="921421" spans="16:16" x14ac:dyDescent="0.3">
      <c r="P921421" s="83"/>
    </row>
    <row r="921422" spans="16:16" x14ac:dyDescent="0.3">
      <c r="P921422" s="83"/>
    </row>
    <row r="921423" spans="16:16" x14ac:dyDescent="0.3">
      <c r="P921423" s="83"/>
    </row>
    <row r="921424" spans="16:16" x14ac:dyDescent="0.3">
      <c r="P921424" s="83"/>
    </row>
    <row r="921425" spans="16:16" x14ac:dyDescent="0.3">
      <c r="P921425" s="83"/>
    </row>
    <row r="921426" spans="16:16" x14ac:dyDescent="0.3">
      <c r="P921426" s="83"/>
    </row>
    <row r="921427" spans="16:16" x14ac:dyDescent="0.3">
      <c r="P921427" s="83"/>
    </row>
    <row r="921428" spans="16:16" x14ac:dyDescent="0.3">
      <c r="P921428" s="83"/>
    </row>
    <row r="921429" spans="16:16" x14ac:dyDescent="0.3">
      <c r="P921429" s="83"/>
    </row>
    <row r="921430" spans="16:16" x14ac:dyDescent="0.3">
      <c r="P921430" s="83"/>
    </row>
    <row r="921431" spans="16:16" x14ac:dyDescent="0.3">
      <c r="P921431" s="83"/>
    </row>
    <row r="921432" spans="16:16" x14ac:dyDescent="0.3">
      <c r="P921432" s="83"/>
    </row>
    <row r="921433" spans="16:16" x14ac:dyDescent="0.3">
      <c r="P921433" s="83"/>
    </row>
    <row r="921434" spans="16:16" x14ac:dyDescent="0.3">
      <c r="P921434" s="83"/>
    </row>
    <row r="921435" spans="16:16" x14ac:dyDescent="0.3">
      <c r="P921435" s="83"/>
    </row>
    <row r="921436" spans="16:16" x14ac:dyDescent="0.3">
      <c r="P921436" s="83"/>
    </row>
    <row r="921437" spans="16:16" x14ac:dyDescent="0.3">
      <c r="P921437" s="83"/>
    </row>
    <row r="921438" spans="16:16" x14ac:dyDescent="0.3">
      <c r="P921438" s="83"/>
    </row>
    <row r="921439" spans="16:16" x14ac:dyDescent="0.3">
      <c r="P921439" s="83"/>
    </row>
    <row r="921440" spans="16:16" x14ac:dyDescent="0.3">
      <c r="P921440" s="83"/>
    </row>
    <row r="921441" spans="16:16" x14ac:dyDescent="0.3">
      <c r="P921441" s="83"/>
    </row>
    <row r="921442" spans="16:16" x14ac:dyDescent="0.3">
      <c r="P921442" s="83"/>
    </row>
    <row r="921443" spans="16:16" x14ac:dyDescent="0.3">
      <c r="P921443" s="83"/>
    </row>
    <row r="921444" spans="16:16" x14ac:dyDescent="0.3">
      <c r="P921444" s="83"/>
    </row>
    <row r="921445" spans="16:16" x14ac:dyDescent="0.3">
      <c r="P921445" s="83"/>
    </row>
    <row r="921446" spans="16:16" x14ac:dyDescent="0.3">
      <c r="P921446" s="83"/>
    </row>
    <row r="921447" spans="16:16" x14ac:dyDescent="0.3">
      <c r="P921447" s="83"/>
    </row>
    <row r="921448" spans="16:16" x14ac:dyDescent="0.3">
      <c r="P921448" s="83"/>
    </row>
    <row r="921449" spans="16:16" x14ac:dyDescent="0.3">
      <c r="P921449" s="83"/>
    </row>
    <row r="921450" spans="16:16" x14ac:dyDescent="0.3">
      <c r="P921450" s="83"/>
    </row>
    <row r="921451" spans="16:16" x14ac:dyDescent="0.3">
      <c r="P921451" s="83"/>
    </row>
    <row r="921452" spans="16:16" x14ac:dyDescent="0.3">
      <c r="P921452" s="83"/>
    </row>
    <row r="921453" spans="16:16" x14ac:dyDescent="0.3">
      <c r="P921453" s="83"/>
    </row>
    <row r="921454" spans="16:16" x14ac:dyDescent="0.3">
      <c r="P921454" s="83"/>
    </row>
    <row r="921455" spans="16:16" x14ac:dyDescent="0.3">
      <c r="P921455" s="83"/>
    </row>
    <row r="921456" spans="16:16" x14ac:dyDescent="0.3">
      <c r="P921456" s="83"/>
    </row>
    <row r="921457" spans="16:16" x14ac:dyDescent="0.3">
      <c r="P921457" s="83"/>
    </row>
    <row r="921458" spans="16:16" x14ac:dyDescent="0.3">
      <c r="P921458" s="83"/>
    </row>
    <row r="921459" spans="16:16" x14ac:dyDescent="0.3">
      <c r="P921459" s="83"/>
    </row>
    <row r="921460" spans="16:16" x14ac:dyDescent="0.3">
      <c r="P921460" s="83"/>
    </row>
    <row r="921461" spans="16:16" x14ac:dyDescent="0.3">
      <c r="P921461" s="83"/>
    </row>
    <row r="921462" spans="16:16" x14ac:dyDescent="0.3">
      <c r="P921462" s="83"/>
    </row>
    <row r="921463" spans="16:16" x14ac:dyDescent="0.3">
      <c r="P921463" s="83"/>
    </row>
    <row r="921464" spans="16:16" x14ac:dyDescent="0.3">
      <c r="P921464" s="83"/>
    </row>
    <row r="921465" spans="16:16" x14ac:dyDescent="0.3">
      <c r="P921465" s="83"/>
    </row>
    <row r="921466" spans="16:16" x14ac:dyDescent="0.3">
      <c r="P921466" s="83"/>
    </row>
    <row r="921467" spans="16:16" x14ac:dyDescent="0.3">
      <c r="P921467" s="83"/>
    </row>
    <row r="921468" spans="16:16" x14ac:dyDescent="0.3">
      <c r="P921468" s="83"/>
    </row>
    <row r="921469" spans="16:16" x14ac:dyDescent="0.3">
      <c r="P921469" s="83"/>
    </row>
    <row r="921470" spans="16:16" x14ac:dyDescent="0.3">
      <c r="P921470" s="83"/>
    </row>
    <row r="921471" spans="16:16" x14ac:dyDescent="0.3">
      <c r="P921471" s="83"/>
    </row>
    <row r="921472" spans="16:16" x14ac:dyDescent="0.3">
      <c r="P921472" s="83"/>
    </row>
    <row r="921473" spans="16:16" x14ac:dyDescent="0.3">
      <c r="P921473" s="83"/>
    </row>
    <row r="921474" spans="16:16" x14ac:dyDescent="0.3">
      <c r="P921474" s="83"/>
    </row>
    <row r="921475" spans="16:16" x14ac:dyDescent="0.3">
      <c r="P921475" s="83"/>
    </row>
    <row r="921476" spans="16:16" x14ac:dyDescent="0.3">
      <c r="P921476" s="83"/>
    </row>
    <row r="921477" spans="16:16" x14ac:dyDescent="0.3">
      <c r="P921477" s="83"/>
    </row>
    <row r="921478" spans="16:16" x14ac:dyDescent="0.3">
      <c r="P921478" s="83"/>
    </row>
    <row r="921479" spans="16:16" x14ac:dyDescent="0.3">
      <c r="P921479" s="83"/>
    </row>
    <row r="921480" spans="16:16" x14ac:dyDescent="0.3">
      <c r="P921480" s="83"/>
    </row>
    <row r="921481" spans="16:16" x14ac:dyDescent="0.3">
      <c r="P921481" s="83"/>
    </row>
    <row r="921482" spans="16:16" x14ac:dyDescent="0.3">
      <c r="P921482" s="83"/>
    </row>
    <row r="921483" spans="16:16" x14ac:dyDescent="0.3">
      <c r="P921483" s="83"/>
    </row>
    <row r="921484" spans="16:16" x14ac:dyDescent="0.3">
      <c r="P921484" s="83"/>
    </row>
    <row r="921485" spans="16:16" x14ac:dyDescent="0.3">
      <c r="P921485" s="83"/>
    </row>
    <row r="921486" spans="16:16" x14ac:dyDescent="0.3">
      <c r="P921486" s="83"/>
    </row>
    <row r="921487" spans="16:16" x14ac:dyDescent="0.3">
      <c r="P921487" s="83"/>
    </row>
    <row r="921488" spans="16:16" x14ac:dyDescent="0.3">
      <c r="P921488" s="83"/>
    </row>
    <row r="921489" spans="16:16" x14ac:dyDescent="0.3">
      <c r="P921489" s="83"/>
    </row>
    <row r="921490" spans="16:16" x14ac:dyDescent="0.3">
      <c r="P921490" s="83"/>
    </row>
    <row r="921491" spans="16:16" x14ac:dyDescent="0.3">
      <c r="P921491" s="83"/>
    </row>
    <row r="921492" spans="16:16" x14ac:dyDescent="0.3">
      <c r="P921492" s="83"/>
    </row>
    <row r="921493" spans="16:16" x14ac:dyDescent="0.3">
      <c r="P921493" s="83"/>
    </row>
    <row r="921494" spans="16:16" x14ac:dyDescent="0.3">
      <c r="P921494" s="83"/>
    </row>
    <row r="921495" spans="16:16" x14ac:dyDescent="0.3">
      <c r="P921495" s="83"/>
    </row>
    <row r="921496" spans="16:16" x14ac:dyDescent="0.3">
      <c r="P921496" s="83"/>
    </row>
    <row r="921497" spans="16:16" x14ac:dyDescent="0.3">
      <c r="P921497" s="83"/>
    </row>
    <row r="921498" spans="16:16" x14ac:dyDescent="0.3">
      <c r="P921498" s="83"/>
    </row>
    <row r="921499" spans="16:16" x14ac:dyDescent="0.3">
      <c r="P921499" s="83"/>
    </row>
    <row r="921500" spans="16:16" x14ac:dyDescent="0.3">
      <c r="P921500" s="83"/>
    </row>
    <row r="921501" spans="16:16" x14ac:dyDescent="0.3">
      <c r="P921501" s="83"/>
    </row>
    <row r="921502" spans="16:16" x14ac:dyDescent="0.3">
      <c r="P921502" s="83"/>
    </row>
    <row r="921503" spans="16:16" x14ac:dyDescent="0.3">
      <c r="P921503" s="83"/>
    </row>
    <row r="921504" spans="16:16" x14ac:dyDescent="0.3">
      <c r="P921504" s="83"/>
    </row>
    <row r="921505" spans="16:16" x14ac:dyDescent="0.3">
      <c r="P921505" s="83"/>
    </row>
    <row r="921506" spans="16:16" x14ac:dyDescent="0.3">
      <c r="P921506" s="83"/>
    </row>
    <row r="921507" spans="16:16" x14ac:dyDescent="0.3">
      <c r="P921507" s="83"/>
    </row>
    <row r="921508" spans="16:16" x14ac:dyDescent="0.3">
      <c r="P921508" s="83"/>
    </row>
    <row r="921509" spans="16:16" x14ac:dyDescent="0.3">
      <c r="P921509" s="83"/>
    </row>
    <row r="921510" spans="16:16" x14ac:dyDescent="0.3">
      <c r="P921510" s="83"/>
    </row>
    <row r="921511" spans="16:16" x14ac:dyDescent="0.3">
      <c r="P921511" s="83"/>
    </row>
    <row r="921512" spans="16:16" x14ac:dyDescent="0.3">
      <c r="P921512" s="83"/>
    </row>
    <row r="921513" spans="16:16" x14ac:dyDescent="0.3">
      <c r="P921513" s="83"/>
    </row>
    <row r="921514" spans="16:16" x14ac:dyDescent="0.3">
      <c r="P921514" s="83"/>
    </row>
    <row r="921515" spans="16:16" x14ac:dyDescent="0.3">
      <c r="P921515" s="83"/>
    </row>
    <row r="921516" spans="16:16" x14ac:dyDescent="0.3">
      <c r="P921516" s="83"/>
    </row>
    <row r="921517" spans="16:16" x14ac:dyDescent="0.3">
      <c r="P921517" s="83"/>
    </row>
    <row r="921518" spans="16:16" x14ac:dyDescent="0.3">
      <c r="P921518" s="83"/>
    </row>
    <row r="921519" spans="16:16" x14ac:dyDescent="0.3">
      <c r="P921519" s="83"/>
    </row>
    <row r="921520" spans="16:16" x14ac:dyDescent="0.3">
      <c r="P921520" s="83"/>
    </row>
    <row r="921521" spans="16:16" x14ac:dyDescent="0.3">
      <c r="P921521" s="83"/>
    </row>
    <row r="921522" spans="16:16" x14ac:dyDescent="0.3">
      <c r="P921522" s="83"/>
    </row>
    <row r="921523" spans="16:16" x14ac:dyDescent="0.3">
      <c r="P921523" s="83"/>
    </row>
    <row r="921524" spans="16:16" x14ac:dyDescent="0.3">
      <c r="P921524" s="83"/>
    </row>
    <row r="921525" spans="16:16" x14ac:dyDescent="0.3">
      <c r="P921525" s="83"/>
    </row>
    <row r="921526" spans="16:16" x14ac:dyDescent="0.3">
      <c r="P921526" s="83"/>
    </row>
    <row r="921527" spans="16:16" x14ac:dyDescent="0.3">
      <c r="P921527" s="83"/>
    </row>
    <row r="921528" spans="16:16" x14ac:dyDescent="0.3">
      <c r="P921528" s="83"/>
    </row>
    <row r="921529" spans="16:16" x14ac:dyDescent="0.3">
      <c r="P921529" s="83"/>
    </row>
    <row r="921530" spans="16:16" x14ac:dyDescent="0.3">
      <c r="P921530" s="83"/>
    </row>
    <row r="921531" spans="16:16" x14ac:dyDescent="0.3">
      <c r="P921531" s="83"/>
    </row>
    <row r="921532" spans="16:16" x14ac:dyDescent="0.3">
      <c r="P921532" s="83"/>
    </row>
    <row r="921533" spans="16:16" x14ac:dyDescent="0.3">
      <c r="P921533" s="83"/>
    </row>
    <row r="921534" spans="16:16" x14ac:dyDescent="0.3">
      <c r="P921534" s="83"/>
    </row>
    <row r="921535" spans="16:16" x14ac:dyDescent="0.3">
      <c r="P921535" s="83"/>
    </row>
    <row r="921536" spans="16:16" x14ac:dyDescent="0.3">
      <c r="P921536" s="83"/>
    </row>
    <row r="921537" spans="16:16" x14ac:dyDescent="0.3">
      <c r="P921537" s="83"/>
    </row>
    <row r="921538" spans="16:16" x14ac:dyDescent="0.3">
      <c r="P921538" s="83"/>
    </row>
    <row r="921539" spans="16:16" x14ac:dyDescent="0.3">
      <c r="P921539" s="83"/>
    </row>
    <row r="921540" spans="16:16" x14ac:dyDescent="0.3">
      <c r="P921540" s="83"/>
    </row>
    <row r="921541" spans="16:16" x14ac:dyDescent="0.3">
      <c r="P921541" s="83"/>
    </row>
    <row r="921542" spans="16:16" x14ac:dyDescent="0.3">
      <c r="P921542" s="83"/>
    </row>
    <row r="921543" spans="16:16" x14ac:dyDescent="0.3">
      <c r="P921543" s="83"/>
    </row>
    <row r="921544" spans="16:16" x14ac:dyDescent="0.3">
      <c r="P921544" s="83"/>
    </row>
    <row r="921545" spans="16:16" x14ac:dyDescent="0.3">
      <c r="P921545" s="83"/>
    </row>
    <row r="921546" spans="16:16" x14ac:dyDescent="0.3">
      <c r="P921546" s="83"/>
    </row>
    <row r="921547" spans="16:16" x14ac:dyDescent="0.3">
      <c r="P921547" s="83"/>
    </row>
    <row r="921548" spans="16:16" x14ac:dyDescent="0.3">
      <c r="P921548" s="83"/>
    </row>
    <row r="921549" spans="16:16" x14ac:dyDescent="0.3">
      <c r="P921549" s="83"/>
    </row>
    <row r="921550" spans="16:16" x14ac:dyDescent="0.3">
      <c r="P921550" s="83"/>
    </row>
    <row r="921551" spans="16:16" x14ac:dyDescent="0.3">
      <c r="P921551" s="83"/>
    </row>
    <row r="921552" spans="16:16" x14ac:dyDescent="0.3">
      <c r="P921552" s="83"/>
    </row>
    <row r="921553" spans="16:16" x14ac:dyDescent="0.3">
      <c r="P921553" s="83"/>
    </row>
    <row r="921554" spans="16:16" x14ac:dyDescent="0.3">
      <c r="P921554" s="83"/>
    </row>
    <row r="921555" spans="16:16" x14ac:dyDescent="0.3">
      <c r="P921555" s="83"/>
    </row>
    <row r="921556" spans="16:16" x14ac:dyDescent="0.3">
      <c r="P921556" s="83"/>
    </row>
    <row r="921557" spans="16:16" x14ac:dyDescent="0.3">
      <c r="P921557" s="83"/>
    </row>
    <row r="921558" spans="16:16" x14ac:dyDescent="0.3">
      <c r="P921558" s="83"/>
    </row>
    <row r="921559" spans="16:16" x14ac:dyDescent="0.3">
      <c r="P921559" s="83"/>
    </row>
    <row r="921560" spans="16:16" x14ac:dyDescent="0.3">
      <c r="P921560" s="83"/>
    </row>
    <row r="921561" spans="16:16" x14ac:dyDescent="0.3">
      <c r="P921561" s="83"/>
    </row>
    <row r="921562" spans="16:16" x14ac:dyDescent="0.3">
      <c r="P921562" s="83"/>
    </row>
    <row r="921563" spans="16:16" x14ac:dyDescent="0.3">
      <c r="P921563" s="83"/>
    </row>
    <row r="921564" spans="16:16" x14ac:dyDescent="0.3">
      <c r="P921564" s="83"/>
    </row>
    <row r="921565" spans="16:16" x14ac:dyDescent="0.3">
      <c r="P921565" s="83"/>
    </row>
    <row r="921566" spans="16:16" x14ac:dyDescent="0.3">
      <c r="P921566" s="83"/>
    </row>
    <row r="921567" spans="16:16" x14ac:dyDescent="0.3">
      <c r="P921567" s="83"/>
    </row>
    <row r="921568" spans="16:16" x14ac:dyDescent="0.3">
      <c r="P921568" s="83"/>
    </row>
    <row r="921569" spans="16:16" x14ac:dyDescent="0.3">
      <c r="P921569" s="83"/>
    </row>
    <row r="921570" spans="16:16" x14ac:dyDescent="0.3">
      <c r="P921570" s="83"/>
    </row>
    <row r="921571" spans="16:16" x14ac:dyDescent="0.3">
      <c r="P921571" s="83"/>
    </row>
    <row r="921572" spans="16:16" x14ac:dyDescent="0.3">
      <c r="P921572" s="83"/>
    </row>
    <row r="921573" spans="16:16" x14ac:dyDescent="0.3">
      <c r="P921573" s="83"/>
    </row>
    <row r="921574" spans="16:16" x14ac:dyDescent="0.3">
      <c r="P921574" s="83"/>
    </row>
    <row r="921575" spans="16:16" x14ac:dyDescent="0.3">
      <c r="P921575" s="83"/>
    </row>
    <row r="921576" spans="16:16" x14ac:dyDescent="0.3">
      <c r="P921576" s="83"/>
    </row>
    <row r="921577" spans="16:16" x14ac:dyDescent="0.3">
      <c r="P921577" s="83"/>
    </row>
    <row r="921578" spans="16:16" x14ac:dyDescent="0.3">
      <c r="P921578" s="83"/>
    </row>
    <row r="921579" spans="16:16" x14ac:dyDescent="0.3">
      <c r="P921579" s="83"/>
    </row>
    <row r="921580" spans="16:16" x14ac:dyDescent="0.3">
      <c r="P921580" s="83"/>
    </row>
    <row r="921581" spans="16:16" x14ac:dyDescent="0.3">
      <c r="P921581" s="83"/>
    </row>
    <row r="921582" spans="16:16" x14ac:dyDescent="0.3">
      <c r="P921582" s="83"/>
    </row>
    <row r="921583" spans="16:16" x14ac:dyDescent="0.3">
      <c r="P921583" s="83"/>
    </row>
    <row r="921584" spans="16:16" x14ac:dyDescent="0.3">
      <c r="P921584" s="83"/>
    </row>
    <row r="921585" spans="16:16" x14ac:dyDescent="0.3">
      <c r="P921585" s="83"/>
    </row>
    <row r="921586" spans="16:16" x14ac:dyDescent="0.3">
      <c r="P921586" s="83"/>
    </row>
    <row r="921587" spans="16:16" x14ac:dyDescent="0.3">
      <c r="P921587" s="83"/>
    </row>
    <row r="921588" spans="16:16" x14ac:dyDescent="0.3">
      <c r="P921588" s="83"/>
    </row>
    <row r="921589" spans="16:16" x14ac:dyDescent="0.3">
      <c r="P921589" s="83"/>
    </row>
    <row r="921590" spans="16:16" x14ac:dyDescent="0.3">
      <c r="P921590" s="83"/>
    </row>
    <row r="921591" spans="16:16" x14ac:dyDescent="0.3">
      <c r="P921591" s="83"/>
    </row>
    <row r="921592" spans="16:16" x14ac:dyDescent="0.3">
      <c r="P921592" s="83"/>
    </row>
    <row r="921593" spans="16:16" x14ac:dyDescent="0.3">
      <c r="P921593" s="83"/>
    </row>
    <row r="921594" spans="16:16" x14ac:dyDescent="0.3">
      <c r="P921594" s="83"/>
    </row>
    <row r="921595" spans="16:16" x14ac:dyDescent="0.3">
      <c r="P921595" s="83"/>
    </row>
    <row r="921596" spans="16:16" x14ac:dyDescent="0.3">
      <c r="P921596" s="83"/>
    </row>
    <row r="921597" spans="16:16" x14ac:dyDescent="0.3">
      <c r="P921597" s="83"/>
    </row>
    <row r="921598" spans="16:16" x14ac:dyDescent="0.3">
      <c r="P921598" s="83"/>
    </row>
    <row r="921599" spans="16:16" x14ac:dyDescent="0.3">
      <c r="P921599" s="83"/>
    </row>
    <row r="921600" spans="16:16" x14ac:dyDescent="0.3">
      <c r="P921600" s="83"/>
    </row>
    <row r="921601" spans="16:16" x14ac:dyDescent="0.3">
      <c r="P921601" s="83"/>
    </row>
    <row r="921602" spans="16:16" x14ac:dyDescent="0.3">
      <c r="P921602" s="83"/>
    </row>
    <row r="921603" spans="16:16" x14ac:dyDescent="0.3">
      <c r="P921603" s="83"/>
    </row>
    <row r="921604" spans="16:16" x14ac:dyDescent="0.3">
      <c r="P921604" s="83"/>
    </row>
    <row r="921605" spans="16:16" x14ac:dyDescent="0.3">
      <c r="P921605" s="83"/>
    </row>
    <row r="921606" spans="16:16" x14ac:dyDescent="0.3">
      <c r="P921606" s="83"/>
    </row>
    <row r="921607" spans="16:16" x14ac:dyDescent="0.3">
      <c r="P921607" s="83"/>
    </row>
    <row r="921608" spans="16:16" x14ac:dyDescent="0.3">
      <c r="P921608" s="83"/>
    </row>
    <row r="921609" spans="16:16" x14ac:dyDescent="0.3">
      <c r="P921609" s="83"/>
    </row>
    <row r="921610" spans="16:16" x14ac:dyDescent="0.3">
      <c r="P921610" s="83"/>
    </row>
    <row r="921611" spans="16:16" x14ac:dyDescent="0.3">
      <c r="P921611" s="83"/>
    </row>
    <row r="921612" spans="16:16" x14ac:dyDescent="0.3">
      <c r="P921612" s="83"/>
    </row>
    <row r="921613" spans="16:16" x14ac:dyDescent="0.3">
      <c r="P921613" s="83"/>
    </row>
    <row r="921614" spans="16:16" x14ac:dyDescent="0.3">
      <c r="P921614" s="83"/>
    </row>
    <row r="921615" spans="16:16" x14ac:dyDescent="0.3">
      <c r="P921615" s="83"/>
    </row>
    <row r="921616" spans="16:16" x14ac:dyDescent="0.3">
      <c r="P921616" s="83"/>
    </row>
    <row r="921617" spans="16:16" x14ac:dyDescent="0.3">
      <c r="P921617" s="83"/>
    </row>
    <row r="921618" spans="16:16" x14ac:dyDescent="0.3">
      <c r="P921618" s="83"/>
    </row>
    <row r="921619" spans="16:16" x14ac:dyDescent="0.3">
      <c r="P921619" s="83"/>
    </row>
    <row r="921620" spans="16:16" x14ac:dyDescent="0.3">
      <c r="P921620" s="83"/>
    </row>
    <row r="921621" spans="16:16" x14ac:dyDescent="0.3">
      <c r="P921621" s="83"/>
    </row>
    <row r="921622" spans="16:16" x14ac:dyDescent="0.3">
      <c r="P921622" s="83"/>
    </row>
    <row r="921623" spans="16:16" x14ac:dyDescent="0.3">
      <c r="P921623" s="83"/>
    </row>
    <row r="921624" spans="16:16" x14ac:dyDescent="0.3">
      <c r="P921624" s="83"/>
    </row>
    <row r="921625" spans="16:16" x14ac:dyDescent="0.3">
      <c r="P921625" s="83"/>
    </row>
    <row r="921626" spans="16:16" x14ac:dyDescent="0.3">
      <c r="P921626" s="83"/>
    </row>
    <row r="921627" spans="16:16" x14ac:dyDescent="0.3">
      <c r="P921627" s="83"/>
    </row>
    <row r="921628" spans="16:16" x14ac:dyDescent="0.3">
      <c r="P921628" s="83"/>
    </row>
    <row r="921629" spans="16:16" x14ac:dyDescent="0.3">
      <c r="P921629" s="83"/>
    </row>
    <row r="921630" spans="16:16" x14ac:dyDescent="0.3">
      <c r="P921630" s="83"/>
    </row>
    <row r="921631" spans="16:16" x14ac:dyDescent="0.3">
      <c r="P921631" s="83"/>
    </row>
    <row r="921632" spans="16:16" x14ac:dyDescent="0.3">
      <c r="P921632" s="83"/>
    </row>
    <row r="921633" spans="16:16" x14ac:dyDescent="0.3">
      <c r="P921633" s="83"/>
    </row>
    <row r="921634" spans="16:16" x14ac:dyDescent="0.3">
      <c r="P921634" s="83"/>
    </row>
    <row r="921635" spans="16:16" x14ac:dyDescent="0.3">
      <c r="P921635" s="83"/>
    </row>
    <row r="921636" spans="16:16" x14ac:dyDescent="0.3">
      <c r="P921636" s="83"/>
    </row>
    <row r="921637" spans="16:16" x14ac:dyDescent="0.3">
      <c r="P921637" s="83"/>
    </row>
    <row r="921638" spans="16:16" x14ac:dyDescent="0.3">
      <c r="P921638" s="83"/>
    </row>
    <row r="921639" spans="16:16" x14ac:dyDescent="0.3">
      <c r="P921639" s="83"/>
    </row>
    <row r="921640" spans="16:16" x14ac:dyDescent="0.3">
      <c r="P921640" s="83"/>
    </row>
    <row r="921641" spans="16:16" x14ac:dyDescent="0.3">
      <c r="P921641" s="83"/>
    </row>
    <row r="921642" spans="16:16" x14ac:dyDescent="0.3">
      <c r="P921642" s="83"/>
    </row>
    <row r="921643" spans="16:16" x14ac:dyDescent="0.3">
      <c r="P921643" s="83"/>
    </row>
    <row r="921644" spans="16:16" x14ac:dyDescent="0.3">
      <c r="P921644" s="83"/>
    </row>
    <row r="921645" spans="16:16" x14ac:dyDescent="0.3">
      <c r="P921645" s="83"/>
    </row>
    <row r="921646" spans="16:16" x14ac:dyDescent="0.3">
      <c r="P921646" s="83"/>
    </row>
    <row r="921647" spans="16:16" x14ac:dyDescent="0.3">
      <c r="P921647" s="83"/>
    </row>
    <row r="921648" spans="16:16" x14ac:dyDescent="0.3">
      <c r="P921648" s="83"/>
    </row>
    <row r="921649" spans="16:16" x14ac:dyDescent="0.3">
      <c r="P921649" s="83"/>
    </row>
    <row r="921650" spans="16:16" x14ac:dyDescent="0.3">
      <c r="P921650" s="83"/>
    </row>
    <row r="921651" spans="16:16" x14ac:dyDescent="0.3">
      <c r="P921651" s="83"/>
    </row>
    <row r="921652" spans="16:16" x14ac:dyDescent="0.3">
      <c r="P921652" s="83"/>
    </row>
    <row r="921653" spans="16:16" x14ac:dyDescent="0.3">
      <c r="P921653" s="83"/>
    </row>
    <row r="921654" spans="16:16" x14ac:dyDescent="0.3">
      <c r="P921654" s="83"/>
    </row>
    <row r="921655" spans="16:16" x14ac:dyDescent="0.3">
      <c r="P921655" s="83"/>
    </row>
    <row r="921656" spans="16:16" x14ac:dyDescent="0.3">
      <c r="P921656" s="83"/>
    </row>
    <row r="921657" spans="16:16" x14ac:dyDescent="0.3">
      <c r="P921657" s="83"/>
    </row>
    <row r="921658" spans="16:16" x14ac:dyDescent="0.3">
      <c r="P921658" s="83"/>
    </row>
    <row r="921659" spans="16:16" x14ac:dyDescent="0.3">
      <c r="P921659" s="83"/>
    </row>
    <row r="921660" spans="16:16" x14ac:dyDescent="0.3">
      <c r="P921660" s="83"/>
    </row>
    <row r="921661" spans="16:16" x14ac:dyDescent="0.3">
      <c r="P921661" s="83"/>
    </row>
    <row r="921662" spans="16:16" x14ac:dyDescent="0.3">
      <c r="P921662" s="83"/>
    </row>
    <row r="921663" spans="16:16" x14ac:dyDescent="0.3">
      <c r="P921663" s="83"/>
    </row>
    <row r="921664" spans="16:16" x14ac:dyDescent="0.3">
      <c r="P921664" s="83"/>
    </row>
    <row r="921665" spans="16:16" x14ac:dyDescent="0.3">
      <c r="P921665" s="83"/>
    </row>
    <row r="921666" spans="16:16" x14ac:dyDescent="0.3">
      <c r="P921666" s="83"/>
    </row>
    <row r="921667" spans="16:16" x14ac:dyDescent="0.3">
      <c r="P921667" s="83"/>
    </row>
    <row r="921668" spans="16:16" x14ac:dyDescent="0.3">
      <c r="P921668" s="83"/>
    </row>
    <row r="921669" spans="16:16" x14ac:dyDescent="0.3">
      <c r="P921669" s="83"/>
    </row>
    <row r="921670" spans="16:16" x14ac:dyDescent="0.3">
      <c r="P921670" s="83"/>
    </row>
    <row r="921671" spans="16:16" x14ac:dyDescent="0.3">
      <c r="P921671" s="83"/>
    </row>
    <row r="921672" spans="16:16" x14ac:dyDescent="0.3">
      <c r="P921672" s="83"/>
    </row>
    <row r="921673" spans="16:16" x14ac:dyDescent="0.3">
      <c r="P921673" s="83"/>
    </row>
    <row r="921674" spans="16:16" x14ac:dyDescent="0.3">
      <c r="P921674" s="83"/>
    </row>
    <row r="921675" spans="16:16" x14ac:dyDescent="0.3">
      <c r="P921675" s="83"/>
    </row>
    <row r="921676" spans="16:16" x14ac:dyDescent="0.3">
      <c r="P921676" s="83"/>
    </row>
    <row r="921677" spans="16:16" x14ac:dyDescent="0.3">
      <c r="P921677" s="83"/>
    </row>
    <row r="921678" spans="16:16" x14ac:dyDescent="0.3">
      <c r="P921678" s="83"/>
    </row>
    <row r="921679" spans="16:16" x14ac:dyDescent="0.3">
      <c r="P921679" s="83"/>
    </row>
    <row r="921680" spans="16:16" x14ac:dyDescent="0.3">
      <c r="P921680" s="83"/>
    </row>
    <row r="921681" spans="16:16" x14ac:dyDescent="0.3">
      <c r="P921681" s="83"/>
    </row>
    <row r="921682" spans="16:16" x14ac:dyDescent="0.3">
      <c r="P921682" s="83"/>
    </row>
    <row r="921683" spans="16:16" x14ac:dyDescent="0.3">
      <c r="P921683" s="83"/>
    </row>
    <row r="921684" spans="16:16" x14ac:dyDescent="0.3">
      <c r="P921684" s="83"/>
    </row>
    <row r="921685" spans="16:16" x14ac:dyDescent="0.3">
      <c r="P921685" s="83"/>
    </row>
    <row r="921686" spans="16:16" x14ac:dyDescent="0.3">
      <c r="P921686" s="83"/>
    </row>
    <row r="921687" spans="16:16" x14ac:dyDescent="0.3">
      <c r="P921687" s="83"/>
    </row>
    <row r="921688" spans="16:16" x14ac:dyDescent="0.3">
      <c r="P921688" s="83"/>
    </row>
    <row r="921689" spans="16:16" x14ac:dyDescent="0.3">
      <c r="P921689" s="83"/>
    </row>
    <row r="921690" spans="16:16" x14ac:dyDescent="0.3">
      <c r="P921690" s="83"/>
    </row>
    <row r="921691" spans="16:16" x14ac:dyDescent="0.3">
      <c r="P921691" s="83"/>
    </row>
    <row r="921692" spans="16:16" x14ac:dyDescent="0.3">
      <c r="P921692" s="83"/>
    </row>
    <row r="921693" spans="16:16" x14ac:dyDescent="0.3">
      <c r="P921693" s="83"/>
    </row>
    <row r="921694" spans="16:16" x14ac:dyDescent="0.3">
      <c r="P921694" s="83"/>
    </row>
    <row r="921695" spans="16:16" x14ac:dyDescent="0.3">
      <c r="P921695" s="83"/>
    </row>
    <row r="921696" spans="16:16" x14ac:dyDescent="0.3">
      <c r="P921696" s="83"/>
    </row>
    <row r="921697" spans="16:16" x14ac:dyDescent="0.3">
      <c r="P921697" s="83"/>
    </row>
    <row r="921698" spans="16:16" x14ac:dyDescent="0.3">
      <c r="P921698" s="83"/>
    </row>
    <row r="921699" spans="16:16" x14ac:dyDescent="0.3">
      <c r="P921699" s="83"/>
    </row>
    <row r="921700" spans="16:16" x14ac:dyDescent="0.3">
      <c r="P921700" s="83"/>
    </row>
    <row r="921701" spans="16:16" x14ac:dyDescent="0.3">
      <c r="P921701" s="83"/>
    </row>
    <row r="921702" spans="16:16" x14ac:dyDescent="0.3">
      <c r="P921702" s="83"/>
    </row>
    <row r="921703" spans="16:16" x14ac:dyDescent="0.3">
      <c r="P921703" s="83"/>
    </row>
    <row r="921704" spans="16:16" x14ac:dyDescent="0.3">
      <c r="P921704" s="83"/>
    </row>
    <row r="921705" spans="16:16" x14ac:dyDescent="0.3">
      <c r="P921705" s="83"/>
    </row>
    <row r="921706" spans="16:16" x14ac:dyDescent="0.3">
      <c r="P921706" s="83"/>
    </row>
    <row r="921707" spans="16:16" x14ac:dyDescent="0.3">
      <c r="P921707" s="83"/>
    </row>
    <row r="921708" spans="16:16" x14ac:dyDescent="0.3">
      <c r="P921708" s="83"/>
    </row>
    <row r="921709" spans="16:16" x14ac:dyDescent="0.3">
      <c r="P921709" s="83"/>
    </row>
    <row r="921710" spans="16:16" x14ac:dyDescent="0.3">
      <c r="P921710" s="83"/>
    </row>
    <row r="921711" spans="16:16" x14ac:dyDescent="0.3">
      <c r="P921711" s="83"/>
    </row>
    <row r="921712" spans="16:16" x14ac:dyDescent="0.3">
      <c r="P921712" s="83"/>
    </row>
    <row r="921713" spans="16:16" x14ac:dyDescent="0.3">
      <c r="P921713" s="83"/>
    </row>
    <row r="921714" spans="16:16" x14ac:dyDescent="0.3">
      <c r="P921714" s="83"/>
    </row>
    <row r="921715" spans="16:16" x14ac:dyDescent="0.3">
      <c r="P921715" s="83"/>
    </row>
    <row r="921716" spans="16:16" x14ac:dyDescent="0.3">
      <c r="P921716" s="83"/>
    </row>
    <row r="921717" spans="16:16" x14ac:dyDescent="0.3">
      <c r="P921717" s="83"/>
    </row>
    <row r="921718" spans="16:16" x14ac:dyDescent="0.3">
      <c r="P921718" s="83"/>
    </row>
    <row r="921719" spans="16:16" x14ac:dyDescent="0.3">
      <c r="P921719" s="83"/>
    </row>
    <row r="921720" spans="16:16" x14ac:dyDescent="0.3">
      <c r="P921720" s="83"/>
    </row>
    <row r="921721" spans="16:16" x14ac:dyDescent="0.3">
      <c r="P921721" s="83"/>
    </row>
    <row r="921722" spans="16:16" x14ac:dyDescent="0.3">
      <c r="P921722" s="83"/>
    </row>
    <row r="921723" spans="16:16" x14ac:dyDescent="0.3">
      <c r="P921723" s="83"/>
    </row>
    <row r="921724" spans="16:16" x14ac:dyDescent="0.3">
      <c r="P921724" s="83"/>
    </row>
    <row r="921725" spans="16:16" x14ac:dyDescent="0.3">
      <c r="P921725" s="83"/>
    </row>
    <row r="921726" spans="16:16" x14ac:dyDescent="0.3">
      <c r="P921726" s="83"/>
    </row>
    <row r="921727" spans="16:16" x14ac:dyDescent="0.3">
      <c r="P921727" s="83"/>
    </row>
    <row r="921728" spans="16:16" x14ac:dyDescent="0.3">
      <c r="P921728" s="83"/>
    </row>
    <row r="921729" spans="16:16" x14ac:dyDescent="0.3">
      <c r="P921729" s="83"/>
    </row>
    <row r="921730" spans="16:16" x14ac:dyDescent="0.3">
      <c r="P921730" s="83"/>
    </row>
    <row r="921731" spans="16:16" x14ac:dyDescent="0.3">
      <c r="P921731" s="83"/>
    </row>
    <row r="921732" spans="16:16" x14ac:dyDescent="0.3">
      <c r="P921732" s="83"/>
    </row>
    <row r="921733" spans="16:16" x14ac:dyDescent="0.3">
      <c r="P921733" s="83"/>
    </row>
    <row r="921734" spans="16:16" x14ac:dyDescent="0.3">
      <c r="P921734" s="83"/>
    </row>
    <row r="921735" spans="16:16" x14ac:dyDescent="0.3">
      <c r="P921735" s="83"/>
    </row>
    <row r="921736" spans="16:16" x14ac:dyDescent="0.3">
      <c r="P921736" s="83"/>
    </row>
    <row r="921737" spans="16:16" x14ac:dyDescent="0.3">
      <c r="P921737" s="83"/>
    </row>
    <row r="921738" spans="16:16" x14ac:dyDescent="0.3">
      <c r="P921738" s="83"/>
    </row>
    <row r="921739" spans="16:16" x14ac:dyDescent="0.3">
      <c r="P921739" s="83"/>
    </row>
    <row r="921740" spans="16:16" x14ac:dyDescent="0.3">
      <c r="P921740" s="83"/>
    </row>
    <row r="921741" spans="16:16" x14ac:dyDescent="0.3">
      <c r="P921741" s="83"/>
    </row>
    <row r="921742" spans="16:16" x14ac:dyDescent="0.3">
      <c r="P921742" s="83"/>
    </row>
    <row r="921743" spans="16:16" x14ac:dyDescent="0.3">
      <c r="P921743" s="83"/>
    </row>
    <row r="921744" spans="16:16" x14ac:dyDescent="0.3">
      <c r="P921744" s="83"/>
    </row>
    <row r="921745" spans="16:16" x14ac:dyDescent="0.3">
      <c r="P921745" s="83"/>
    </row>
    <row r="921746" spans="16:16" x14ac:dyDescent="0.3">
      <c r="P921746" s="83"/>
    </row>
    <row r="921747" spans="16:16" x14ac:dyDescent="0.3">
      <c r="P921747" s="83"/>
    </row>
    <row r="921748" spans="16:16" x14ac:dyDescent="0.3">
      <c r="P921748" s="83"/>
    </row>
    <row r="921749" spans="16:16" x14ac:dyDescent="0.3">
      <c r="P921749" s="83"/>
    </row>
    <row r="921750" spans="16:16" x14ac:dyDescent="0.3">
      <c r="P921750" s="83"/>
    </row>
    <row r="921751" spans="16:16" x14ac:dyDescent="0.3">
      <c r="P921751" s="83"/>
    </row>
    <row r="921752" spans="16:16" x14ac:dyDescent="0.3">
      <c r="P921752" s="83"/>
    </row>
    <row r="921753" spans="16:16" x14ac:dyDescent="0.3">
      <c r="P921753" s="83"/>
    </row>
    <row r="921754" spans="16:16" x14ac:dyDescent="0.3">
      <c r="P921754" s="83"/>
    </row>
    <row r="921755" spans="16:16" x14ac:dyDescent="0.3">
      <c r="P921755" s="83"/>
    </row>
    <row r="921756" spans="16:16" x14ac:dyDescent="0.3">
      <c r="P921756" s="83"/>
    </row>
    <row r="921757" spans="16:16" x14ac:dyDescent="0.3">
      <c r="P921757" s="83"/>
    </row>
    <row r="921758" spans="16:16" x14ac:dyDescent="0.3">
      <c r="P921758" s="83"/>
    </row>
    <row r="921759" spans="16:16" x14ac:dyDescent="0.3">
      <c r="P921759" s="83"/>
    </row>
    <row r="921760" spans="16:16" x14ac:dyDescent="0.3">
      <c r="P921760" s="83"/>
    </row>
    <row r="921761" spans="16:16" x14ac:dyDescent="0.3">
      <c r="P921761" s="83"/>
    </row>
    <row r="921762" spans="16:16" x14ac:dyDescent="0.3">
      <c r="P921762" s="83"/>
    </row>
    <row r="921763" spans="16:16" x14ac:dyDescent="0.3">
      <c r="P921763" s="83"/>
    </row>
    <row r="921764" spans="16:16" x14ac:dyDescent="0.3">
      <c r="P921764" s="83"/>
    </row>
    <row r="921765" spans="16:16" x14ac:dyDescent="0.3">
      <c r="P921765" s="83"/>
    </row>
    <row r="921766" spans="16:16" x14ac:dyDescent="0.3">
      <c r="P921766" s="83"/>
    </row>
    <row r="921767" spans="16:16" x14ac:dyDescent="0.3">
      <c r="P921767" s="83"/>
    </row>
    <row r="921768" spans="16:16" x14ac:dyDescent="0.3">
      <c r="P921768" s="83"/>
    </row>
    <row r="921769" spans="16:16" x14ac:dyDescent="0.3">
      <c r="P921769" s="83"/>
    </row>
    <row r="921770" spans="16:16" x14ac:dyDescent="0.3">
      <c r="P921770" s="83"/>
    </row>
    <row r="921771" spans="16:16" x14ac:dyDescent="0.3">
      <c r="P921771" s="83"/>
    </row>
    <row r="921772" spans="16:16" x14ac:dyDescent="0.3">
      <c r="P921772" s="83"/>
    </row>
    <row r="921773" spans="16:16" x14ac:dyDescent="0.3">
      <c r="P921773" s="83"/>
    </row>
    <row r="921774" spans="16:16" x14ac:dyDescent="0.3">
      <c r="P921774" s="83"/>
    </row>
    <row r="921775" spans="16:16" x14ac:dyDescent="0.3">
      <c r="P921775" s="83"/>
    </row>
    <row r="921776" spans="16:16" x14ac:dyDescent="0.3">
      <c r="P921776" s="83"/>
    </row>
    <row r="921777" spans="16:16" x14ac:dyDescent="0.3">
      <c r="P921777" s="83"/>
    </row>
    <row r="921778" spans="16:16" x14ac:dyDescent="0.3">
      <c r="P921778" s="83"/>
    </row>
    <row r="921779" spans="16:16" x14ac:dyDescent="0.3">
      <c r="P921779" s="83"/>
    </row>
    <row r="921780" spans="16:16" x14ac:dyDescent="0.3">
      <c r="P921780" s="83"/>
    </row>
    <row r="921781" spans="16:16" x14ac:dyDescent="0.3">
      <c r="P921781" s="83"/>
    </row>
    <row r="921782" spans="16:16" x14ac:dyDescent="0.3">
      <c r="P921782" s="83"/>
    </row>
    <row r="921783" spans="16:16" x14ac:dyDescent="0.3">
      <c r="P921783" s="83"/>
    </row>
    <row r="921784" spans="16:16" x14ac:dyDescent="0.3">
      <c r="P921784" s="83"/>
    </row>
    <row r="921785" spans="16:16" x14ac:dyDescent="0.3">
      <c r="P921785" s="83"/>
    </row>
    <row r="921786" spans="16:16" x14ac:dyDescent="0.3">
      <c r="P921786" s="83"/>
    </row>
    <row r="921787" spans="16:16" x14ac:dyDescent="0.3">
      <c r="P921787" s="83"/>
    </row>
    <row r="921788" spans="16:16" x14ac:dyDescent="0.3">
      <c r="P921788" s="83"/>
    </row>
    <row r="921789" spans="16:16" x14ac:dyDescent="0.3">
      <c r="P921789" s="83"/>
    </row>
    <row r="921790" spans="16:16" x14ac:dyDescent="0.3">
      <c r="P921790" s="83"/>
    </row>
    <row r="921791" spans="16:16" x14ac:dyDescent="0.3">
      <c r="P921791" s="83"/>
    </row>
    <row r="921792" spans="16:16" x14ac:dyDescent="0.3">
      <c r="P921792" s="83"/>
    </row>
    <row r="921793" spans="16:16" x14ac:dyDescent="0.3">
      <c r="P921793" s="83"/>
    </row>
    <row r="921794" spans="16:16" x14ac:dyDescent="0.3">
      <c r="P921794" s="83"/>
    </row>
    <row r="921795" spans="16:16" x14ac:dyDescent="0.3">
      <c r="P921795" s="83"/>
    </row>
    <row r="921796" spans="16:16" x14ac:dyDescent="0.3">
      <c r="P921796" s="83"/>
    </row>
    <row r="921797" spans="16:16" x14ac:dyDescent="0.3">
      <c r="P921797" s="83"/>
    </row>
    <row r="921798" spans="16:16" x14ac:dyDescent="0.3">
      <c r="P921798" s="83"/>
    </row>
    <row r="921799" spans="16:16" x14ac:dyDescent="0.3">
      <c r="P921799" s="83"/>
    </row>
    <row r="921800" spans="16:16" x14ac:dyDescent="0.3">
      <c r="P921800" s="83"/>
    </row>
    <row r="921801" spans="16:16" x14ac:dyDescent="0.3">
      <c r="P921801" s="83"/>
    </row>
    <row r="921802" spans="16:16" x14ac:dyDescent="0.3">
      <c r="P921802" s="83"/>
    </row>
    <row r="921803" spans="16:16" x14ac:dyDescent="0.3">
      <c r="P921803" s="83"/>
    </row>
    <row r="921804" spans="16:16" x14ac:dyDescent="0.3">
      <c r="P921804" s="83"/>
    </row>
    <row r="921805" spans="16:16" x14ac:dyDescent="0.3">
      <c r="P921805" s="83"/>
    </row>
    <row r="921806" spans="16:16" x14ac:dyDescent="0.3">
      <c r="P921806" s="83"/>
    </row>
    <row r="921807" spans="16:16" x14ac:dyDescent="0.3">
      <c r="P921807" s="83"/>
    </row>
    <row r="921808" spans="16:16" x14ac:dyDescent="0.3">
      <c r="P921808" s="83"/>
    </row>
    <row r="921809" spans="16:16" x14ac:dyDescent="0.3">
      <c r="P921809" s="83"/>
    </row>
    <row r="921810" spans="16:16" x14ac:dyDescent="0.3">
      <c r="P921810" s="83"/>
    </row>
    <row r="921811" spans="16:16" x14ac:dyDescent="0.3">
      <c r="P921811" s="83"/>
    </row>
    <row r="921812" spans="16:16" x14ac:dyDescent="0.3">
      <c r="P921812" s="83"/>
    </row>
    <row r="921813" spans="16:16" x14ac:dyDescent="0.3">
      <c r="P921813" s="83"/>
    </row>
    <row r="921814" spans="16:16" x14ac:dyDescent="0.3">
      <c r="P921814" s="83"/>
    </row>
    <row r="921815" spans="16:16" x14ac:dyDescent="0.3">
      <c r="P921815" s="83"/>
    </row>
    <row r="921816" spans="16:16" x14ac:dyDescent="0.3">
      <c r="P921816" s="83"/>
    </row>
    <row r="921817" spans="16:16" x14ac:dyDescent="0.3">
      <c r="P921817" s="83"/>
    </row>
    <row r="921818" spans="16:16" x14ac:dyDescent="0.3">
      <c r="P921818" s="83"/>
    </row>
    <row r="921819" spans="16:16" x14ac:dyDescent="0.3">
      <c r="P921819" s="83"/>
    </row>
    <row r="921820" spans="16:16" x14ac:dyDescent="0.3">
      <c r="P921820" s="83"/>
    </row>
    <row r="921821" spans="16:16" x14ac:dyDescent="0.3">
      <c r="P921821" s="83"/>
    </row>
    <row r="921822" spans="16:16" x14ac:dyDescent="0.3">
      <c r="P921822" s="83"/>
    </row>
    <row r="921823" spans="16:16" x14ac:dyDescent="0.3">
      <c r="P921823" s="83"/>
    </row>
    <row r="921824" spans="16:16" x14ac:dyDescent="0.3">
      <c r="P921824" s="83"/>
    </row>
    <row r="921825" spans="16:16" x14ac:dyDescent="0.3">
      <c r="P921825" s="83"/>
    </row>
    <row r="921826" spans="16:16" x14ac:dyDescent="0.3">
      <c r="P921826" s="83"/>
    </row>
    <row r="921827" spans="16:16" x14ac:dyDescent="0.3">
      <c r="P921827" s="83"/>
    </row>
    <row r="921828" spans="16:16" x14ac:dyDescent="0.3">
      <c r="P921828" s="83"/>
    </row>
    <row r="921829" spans="16:16" x14ac:dyDescent="0.3">
      <c r="P921829" s="83"/>
    </row>
    <row r="921830" spans="16:16" x14ac:dyDescent="0.3">
      <c r="P921830" s="83"/>
    </row>
    <row r="921831" spans="16:16" x14ac:dyDescent="0.3">
      <c r="P921831" s="83"/>
    </row>
    <row r="921832" spans="16:16" x14ac:dyDescent="0.3">
      <c r="P921832" s="83"/>
    </row>
    <row r="921833" spans="16:16" x14ac:dyDescent="0.3">
      <c r="P921833" s="83"/>
    </row>
    <row r="921834" spans="16:16" x14ac:dyDescent="0.3">
      <c r="P921834" s="83"/>
    </row>
    <row r="921835" spans="16:16" x14ac:dyDescent="0.3">
      <c r="P921835" s="83"/>
    </row>
    <row r="921836" spans="16:16" x14ac:dyDescent="0.3">
      <c r="P921836" s="83"/>
    </row>
    <row r="921837" spans="16:16" x14ac:dyDescent="0.3">
      <c r="P921837" s="83"/>
    </row>
    <row r="921838" spans="16:16" x14ac:dyDescent="0.3">
      <c r="P921838" s="83"/>
    </row>
    <row r="921839" spans="16:16" x14ac:dyDescent="0.3">
      <c r="P921839" s="83"/>
    </row>
    <row r="921840" spans="16:16" x14ac:dyDescent="0.3">
      <c r="P921840" s="83"/>
    </row>
    <row r="921841" spans="16:16" x14ac:dyDescent="0.3">
      <c r="P921841" s="83"/>
    </row>
    <row r="921842" spans="16:16" x14ac:dyDescent="0.3">
      <c r="P921842" s="83"/>
    </row>
    <row r="921843" spans="16:16" x14ac:dyDescent="0.3">
      <c r="P921843" s="83"/>
    </row>
    <row r="921844" spans="16:16" x14ac:dyDescent="0.3">
      <c r="P921844" s="83"/>
    </row>
    <row r="921845" spans="16:16" x14ac:dyDescent="0.3">
      <c r="P921845" s="83"/>
    </row>
    <row r="921846" spans="16:16" x14ac:dyDescent="0.3">
      <c r="P921846" s="83"/>
    </row>
    <row r="921847" spans="16:16" x14ac:dyDescent="0.3">
      <c r="P921847" s="83"/>
    </row>
    <row r="921848" spans="16:16" x14ac:dyDescent="0.3">
      <c r="P921848" s="83"/>
    </row>
    <row r="921849" spans="16:16" x14ac:dyDescent="0.3">
      <c r="P921849" s="83"/>
    </row>
    <row r="921850" spans="16:16" x14ac:dyDescent="0.3">
      <c r="P921850" s="83"/>
    </row>
    <row r="921851" spans="16:16" x14ac:dyDescent="0.3">
      <c r="P921851" s="83"/>
    </row>
    <row r="921852" spans="16:16" x14ac:dyDescent="0.3">
      <c r="P921852" s="83"/>
    </row>
    <row r="921853" spans="16:16" x14ac:dyDescent="0.3">
      <c r="P921853" s="83"/>
    </row>
    <row r="921854" spans="16:16" x14ac:dyDescent="0.3">
      <c r="P921854" s="83"/>
    </row>
    <row r="921855" spans="16:16" x14ac:dyDescent="0.3">
      <c r="P921855" s="83"/>
    </row>
    <row r="921856" spans="16:16" x14ac:dyDescent="0.3">
      <c r="P921856" s="83"/>
    </row>
    <row r="921857" spans="16:16" x14ac:dyDescent="0.3">
      <c r="P921857" s="83"/>
    </row>
    <row r="921858" spans="16:16" x14ac:dyDescent="0.3">
      <c r="P921858" s="83"/>
    </row>
    <row r="921859" spans="16:16" x14ac:dyDescent="0.3">
      <c r="P921859" s="83"/>
    </row>
    <row r="921860" spans="16:16" x14ac:dyDescent="0.3">
      <c r="P921860" s="83"/>
    </row>
    <row r="921861" spans="16:16" x14ac:dyDescent="0.3">
      <c r="P921861" s="83"/>
    </row>
    <row r="921862" spans="16:16" x14ac:dyDescent="0.3">
      <c r="P921862" s="83"/>
    </row>
    <row r="921863" spans="16:16" x14ac:dyDescent="0.3">
      <c r="P921863" s="83"/>
    </row>
    <row r="921864" spans="16:16" x14ac:dyDescent="0.3">
      <c r="P921864" s="83"/>
    </row>
    <row r="921865" spans="16:16" x14ac:dyDescent="0.3">
      <c r="P921865" s="83"/>
    </row>
    <row r="921866" spans="16:16" x14ac:dyDescent="0.3">
      <c r="P921866" s="83"/>
    </row>
    <row r="921867" spans="16:16" x14ac:dyDescent="0.3">
      <c r="P921867" s="83"/>
    </row>
    <row r="921868" spans="16:16" x14ac:dyDescent="0.3">
      <c r="P921868" s="83"/>
    </row>
    <row r="921869" spans="16:16" x14ac:dyDescent="0.3">
      <c r="P921869" s="83"/>
    </row>
    <row r="921870" spans="16:16" x14ac:dyDescent="0.3">
      <c r="P921870" s="83"/>
    </row>
    <row r="921871" spans="16:16" x14ac:dyDescent="0.3">
      <c r="P921871" s="83"/>
    </row>
    <row r="921872" spans="16:16" x14ac:dyDescent="0.3">
      <c r="P921872" s="83"/>
    </row>
    <row r="921873" spans="16:16" x14ac:dyDescent="0.3">
      <c r="P921873" s="83"/>
    </row>
    <row r="921874" spans="16:16" x14ac:dyDescent="0.3">
      <c r="P921874" s="83"/>
    </row>
    <row r="921875" spans="16:16" x14ac:dyDescent="0.3">
      <c r="P921875" s="83"/>
    </row>
    <row r="921876" spans="16:16" x14ac:dyDescent="0.3">
      <c r="P921876" s="83"/>
    </row>
    <row r="921877" spans="16:16" x14ac:dyDescent="0.3">
      <c r="P921877" s="83"/>
    </row>
    <row r="921878" spans="16:16" x14ac:dyDescent="0.3">
      <c r="P921878" s="83"/>
    </row>
    <row r="921879" spans="16:16" x14ac:dyDescent="0.3">
      <c r="P921879" s="83"/>
    </row>
    <row r="921880" spans="16:16" x14ac:dyDescent="0.3">
      <c r="P921880" s="83"/>
    </row>
    <row r="921881" spans="16:16" x14ac:dyDescent="0.3">
      <c r="P921881" s="83"/>
    </row>
    <row r="921882" spans="16:16" x14ac:dyDescent="0.3">
      <c r="P921882" s="83"/>
    </row>
    <row r="921883" spans="16:16" x14ac:dyDescent="0.3">
      <c r="P921883" s="83"/>
    </row>
    <row r="921884" spans="16:16" x14ac:dyDescent="0.3">
      <c r="P921884" s="83"/>
    </row>
    <row r="921885" spans="16:16" x14ac:dyDescent="0.3">
      <c r="P921885" s="83"/>
    </row>
    <row r="921886" spans="16:16" x14ac:dyDescent="0.3">
      <c r="P921886" s="83"/>
    </row>
    <row r="921887" spans="16:16" x14ac:dyDescent="0.3">
      <c r="P921887" s="83"/>
    </row>
    <row r="921888" spans="16:16" x14ac:dyDescent="0.3">
      <c r="P921888" s="83"/>
    </row>
    <row r="921889" spans="16:16" x14ac:dyDescent="0.3">
      <c r="P921889" s="83"/>
    </row>
    <row r="921890" spans="16:16" x14ac:dyDescent="0.3">
      <c r="P921890" s="83"/>
    </row>
    <row r="921891" spans="16:16" x14ac:dyDescent="0.3">
      <c r="P921891" s="83"/>
    </row>
    <row r="921892" spans="16:16" x14ac:dyDescent="0.3">
      <c r="P921892" s="83"/>
    </row>
    <row r="921893" spans="16:16" x14ac:dyDescent="0.3">
      <c r="P921893" s="83"/>
    </row>
    <row r="921894" spans="16:16" x14ac:dyDescent="0.3">
      <c r="P921894" s="83"/>
    </row>
    <row r="921895" spans="16:16" x14ac:dyDescent="0.3">
      <c r="P921895" s="83"/>
    </row>
    <row r="921896" spans="16:16" x14ac:dyDescent="0.3">
      <c r="P921896" s="83"/>
    </row>
    <row r="921897" spans="16:16" x14ac:dyDescent="0.3">
      <c r="P921897" s="83"/>
    </row>
    <row r="921898" spans="16:16" x14ac:dyDescent="0.3">
      <c r="P921898" s="83"/>
    </row>
    <row r="921899" spans="16:16" x14ac:dyDescent="0.3">
      <c r="P921899" s="83"/>
    </row>
    <row r="921900" spans="16:16" x14ac:dyDescent="0.3">
      <c r="P921900" s="83"/>
    </row>
    <row r="921901" spans="16:16" x14ac:dyDescent="0.3">
      <c r="P921901" s="83"/>
    </row>
    <row r="921902" spans="16:16" x14ac:dyDescent="0.3">
      <c r="P921902" s="83"/>
    </row>
    <row r="921903" spans="16:16" x14ac:dyDescent="0.3">
      <c r="P921903" s="83"/>
    </row>
    <row r="921904" spans="16:16" x14ac:dyDescent="0.3">
      <c r="P921904" s="83"/>
    </row>
    <row r="921905" spans="16:16" x14ac:dyDescent="0.3">
      <c r="P921905" s="83"/>
    </row>
    <row r="921906" spans="16:16" x14ac:dyDescent="0.3">
      <c r="P921906" s="83"/>
    </row>
    <row r="921907" spans="16:16" x14ac:dyDescent="0.3">
      <c r="P921907" s="83"/>
    </row>
    <row r="921908" spans="16:16" x14ac:dyDescent="0.3">
      <c r="P921908" s="83"/>
    </row>
    <row r="921909" spans="16:16" x14ac:dyDescent="0.3">
      <c r="P921909" s="83"/>
    </row>
    <row r="921910" spans="16:16" x14ac:dyDescent="0.3">
      <c r="P921910" s="83"/>
    </row>
    <row r="921911" spans="16:16" x14ac:dyDescent="0.3">
      <c r="P921911" s="83"/>
    </row>
    <row r="921912" spans="16:16" x14ac:dyDescent="0.3">
      <c r="P921912" s="83"/>
    </row>
    <row r="921913" spans="16:16" x14ac:dyDescent="0.3">
      <c r="P921913" s="83"/>
    </row>
    <row r="921914" spans="16:16" x14ac:dyDescent="0.3">
      <c r="P921914" s="83"/>
    </row>
    <row r="921915" spans="16:16" x14ac:dyDescent="0.3">
      <c r="P921915" s="83"/>
    </row>
    <row r="921916" spans="16:16" x14ac:dyDescent="0.3">
      <c r="P921916" s="83"/>
    </row>
    <row r="921917" spans="16:16" x14ac:dyDescent="0.3">
      <c r="P921917" s="83"/>
    </row>
    <row r="921918" spans="16:16" x14ac:dyDescent="0.3">
      <c r="P921918" s="83"/>
    </row>
    <row r="921919" spans="16:16" x14ac:dyDescent="0.3">
      <c r="P921919" s="83"/>
    </row>
    <row r="921920" spans="16:16" x14ac:dyDescent="0.3">
      <c r="P921920" s="83"/>
    </row>
    <row r="921921" spans="16:16" x14ac:dyDescent="0.3">
      <c r="P921921" s="83"/>
    </row>
    <row r="921922" spans="16:16" x14ac:dyDescent="0.3">
      <c r="P921922" s="83"/>
    </row>
    <row r="921923" spans="16:16" x14ac:dyDescent="0.3">
      <c r="P921923" s="83"/>
    </row>
    <row r="921924" spans="16:16" x14ac:dyDescent="0.3">
      <c r="P921924" s="83"/>
    </row>
    <row r="921925" spans="16:16" x14ac:dyDescent="0.3">
      <c r="P921925" s="83"/>
    </row>
    <row r="921926" spans="16:16" x14ac:dyDescent="0.3">
      <c r="P921926" s="83"/>
    </row>
    <row r="921927" spans="16:16" x14ac:dyDescent="0.3">
      <c r="P921927" s="83"/>
    </row>
    <row r="921928" spans="16:16" x14ac:dyDescent="0.3">
      <c r="P921928" s="83"/>
    </row>
    <row r="921929" spans="16:16" x14ac:dyDescent="0.3">
      <c r="P921929" s="83"/>
    </row>
    <row r="921930" spans="16:16" x14ac:dyDescent="0.3">
      <c r="P921930" s="83"/>
    </row>
    <row r="921931" spans="16:16" x14ac:dyDescent="0.3">
      <c r="P921931" s="83"/>
    </row>
    <row r="921932" spans="16:16" x14ac:dyDescent="0.3">
      <c r="P921932" s="83"/>
    </row>
    <row r="921933" spans="16:16" x14ac:dyDescent="0.3">
      <c r="P921933" s="83"/>
    </row>
    <row r="921934" spans="16:16" x14ac:dyDescent="0.3">
      <c r="P921934" s="83"/>
    </row>
    <row r="921935" spans="16:16" x14ac:dyDescent="0.3">
      <c r="P921935" s="83"/>
    </row>
    <row r="921936" spans="16:16" x14ac:dyDescent="0.3">
      <c r="P921936" s="83"/>
    </row>
    <row r="921937" spans="16:16" x14ac:dyDescent="0.3">
      <c r="P921937" s="83"/>
    </row>
    <row r="921938" spans="16:16" x14ac:dyDescent="0.3">
      <c r="P921938" s="83"/>
    </row>
    <row r="921939" spans="16:16" x14ac:dyDescent="0.3">
      <c r="P921939" s="83"/>
    </row>
    <row r="921940" spans="16:16" x14ac:dyDescent="0.3">
      <c r="P921940" s="83"/>
    </row>
    <row r="921941" spans="16:16" x14ac:dyDescent="0.3">
      <c r="P921941" s="83"/>
    </row>
    <row r="921942" spans="16:16" x14ac:dyDescent="0.3">
      <c r="P921942" s="83"/>
    </row>
    <row r="921943" spans="16:16" x14ac:dyDescent="0.3">
      <c r="P921943" s="83"/>
    </row>
    <row r="921944" spans="16:16" x14ac:dyDescent="0.3">
      <c r="P921944" s="83"/>
    </row>
    <row r="921945" spans="16:16" x14ac:dyDescent="0.3">
      <c r="P921945" s="83"/>
    </row>
    <row r="921946" spans="16:16" x14ac:dyDescent="0.3">
      <c r="P921946" s="83"/>
    </row>
    <row r="921947" spans="16:16" x14ac:dyDescent="0.3">
      <c r="P921947" s="83"/>
    </row>
    <row r="921948" spans="16:16" x14ac:dyDescent="0.3">
      <c r="P921948" s="83"/>
    </row>
    <row r="921949" spans="16:16" x14ac:dyDescent="0.3">
      <c r="P921949" s="83"/>
    </row>
    <row r="921950" spans="16:16" x14ac:dyDescent="0.3">
      <c r="P921950" s="83"/>
    </row>
    <row r="921951" spans="16:16" x14ac:dyDescent="0.3">
      <c r="P921951" s="83"/>
    </row>
    <row r="921952" spans="16:16" x14ac:dyDescent="0.3">
      <c r="P921952" s="83"/>
    </row>
    <row r="921953" spans="16:16" x14ac:dyDescent="0.3">
      <c r="P921953" s="83"/>
    </row>
    <row r="921954" spans="16:16" x14ac:dyDescent="0.3">
      <c r="P921954" s="83"/>
    </row>
    <row r="921955" spans="16:16" x14ac:dyDescent="0.3">
      <c r="P921955" s="83"/>
    </row>
    <row r="921956" spans="16:16" x14ac:dyDescent="0.3">
      <c r="P921956" s="83"/>
    </row>
    <row r="921957" spans="16:16" x14ac:dyDescent="0.3">
      <c r="P921957" s="83"/>
    </row>
    <row r="921958" spans="16:16" x14ac:dyDescent="0.3">
      <c r="P921958" s="83"/>
    </row>
    <row r="921959" spans="16:16" x14ac:dyDescent="0.3">
      <c r="P921959" s="83"/>
    </row>
    <row r="921960" spans="16:16" x14ac:dyDescent="0.3">
      <c r="P921960" s="83"/>
    </row>
    <row r="921961" spans="16:16" x14ac:dyDescent="0.3">
      <c r="P921961" s="83"/>
    </row>
    <row r="921962" spans="16:16" x14ac:dyDescent="0.3">
      <c r="P921962" s="83"/>
    </row>
    <row r="921963" spans="16:16" x14ac:dyDescent="0.3">
      <c r="P921963" s="83"/>
    </row>
    <row r="921964" spans="16:16" x14ac:dyDescent="0.3">
      <c r="P921964" s="83"/>
    </row>
    <row r="921965" spans="16:16" x14ac:dyDescent="0.3">
      <c r="P921965" s="83"/>
    </row>
    <row r="921966" spans="16:16" x14ac:dyDescent="0.3">
      <c r="P921966" s="83"/>
    </row>
    <row r="921967" spans="16:16" x14ac:dyDescent="0.3">
      <c r="P921967" s="83"/>
    </row>
    <row r="921968" spans="16:16" x14ac:dyDescent="0.3">
      <c r="P921968" s="83"/>
    </row>
    <row r="921969" spans="16:16" x14ac:dyDescent="0.3">
      <c r="P921969" s="83"/>
    </row>
    <row r="921970" spans="16:16" x14ac:dyDescent="0.3">
      <c r="P921970" s="83"/>
    </row>
    <row r="921971" spans="16:16" x14ac:dyDescent="0.3">
      <c r="P921971" s="83"/>
    </row>
    <row r="921972" spans="16:16" x14ac:dyDescent="0.3">
      <c r="P921972" s="83"/>
    </row>
    <row r="921973" spans="16:16" x14ac:dyDescent="0.3">
      <c r="P921973" s="83"/>
    </row>
    <row r="921974" spans="16:16" x14ac:dyDescent="0.3">
      <c r="P921974" s="83"/>
    </row>
    <row r="921975" spans="16:16" x14ac:dyDescent="0.3">
      <c r="P921975" s="83"/>
    </row>
    <row r="921976" spans="16:16" x14ac:dyDescent="0.3">
      <c r="P921976" s="83"/>
    </row>
    <row r="921977" spans="16:16" x14ac:dyDescent="0.3">
      <c r="P921977" s="83"/>
    </row>
    <row r="921978" spans="16:16" x14ac:dyDescent="0.3">
      <c r="P921978" s="83"/>
    </row>
    <row r="921979" spans="16:16" x14ac:dyDescent="0.3">
      <c r="P921979" s="83"/>
    </row>
    <row r="921980" spans="16:16" x14ac:dyDescent="0.3">
      <c r="P921980" s="83"/>
    </row>
    <row r="921981" spans="16:16" x14ac:dyDescent="0.3">
      <c r="P921981" s="83"/>
    </row>
    <row r="921982" spans="16:16" x14ac:dyDescent="0.3">
      <c r="P921982" s="83"/>
    </row>
    <row r="921983" spans="16:16" x14ac:dyDescent="0.3">
      <c r="P921983" s="83"/>
    </row>
    <row r="921984" spans="16:16" x14ac:dyDescent="0.3">
      <c r="P921984" s="83"/>
    </row>
    <row r="921985" spans="16:16" x14ac:dyDescent="0.3">
      <c r="P921985" s="83"/>
    </row>
    <row r="921986" spans="16:16" x14ac:dyDescent="0.3">
      <c r="P921986" s="83"/>
    </row>
    <row r="921987" spans="16:16" x14ac:dyDescent="0.3">
      <c r="P921987" s="83"/>
    </row>
    <row r="921988" spans="16:16" x14ac:dyDescent="0.3">
      <c r="P921988" s="83"/>
    </row>
    <row r="921989" spans="16:16" x14ac:dyDescent="0.3">
      <c r="P921989" s="83"/>
    </row>
    <row r="921990" spans="16:16" x14ac:dyDescent="0.3">
      <c r="P921990" s="83"/>
    </row>
    <row r="921991" spans="16:16" x14ac:dyDescent="0.3">
      <c r="P921991" s="83"/>
    </row>
    <row r="921992" spans="16:16" x14ac:dyDescent="0.3">
      <c r="P921992" s="83"/>
    </row>
    <row r="921993" spans="16:16" x14ac:dyDescent="0.3">
      <c r="P921993" s="83"/>
    </row>
    <row r="921994" spans="16:16" x14ac:dyDescent="0.3">
      <c r="P921994" s="83"/>
    </row>
    <row r="921995" spans="16:16" x14ac:dyDescent="0.3">
      <c r="P921995" s="83"/>
    </row>
    <row r="921996" spans="16:16" x14ac:dyDescent="0.3">
      <c r="P921996" s="83"/>
    </row>
    <row r="921997" spans="16:16" x14ac:dyDescent="0.3">
      <c r="P921997" s="83"/>
    </row>
    <row r="921998" spans="16:16" x14ac:dyDescent="0.3">
      <c r="P921998" s="83"/>
    </row>
    <row r="921999" spans="16:16" x14ac:dyDescent="0.3">
      <c r="P921999" s="83"/>
    </row>
    <row r="922000" spans="16:16" x14ac:dyDescent="0.3">
      <c r="P922000" s="83"/>
    </row>
    <row r="922001" spans="16:16" x14ac:dyDescent="0.3">
      <c r="P922001" s="83"/>
    </row>
    <row r="922002" spans="16:16" x14ac:dyDescent="0.3">
      <c r="P922002" s="83"/>
    </row>
    <row r="922003" spans="16:16" x14ac:dyDescent="0.3">
      <c r="P922003" s="83"/>
    </row>
    <row r="922004" spans="16:16" x14ac:dyDescent="0.3">
      <c r="P922004" s="83"/>
    </row>
    <row r="922005" spans="16:16" x14ac:dyDescent="0.3">
      <c r="P922005" s="83"/>
    </row>
    <row r="922006" spans="16:16" x14ac:dyDescent="0.3">
      <c r="P922006" s="83"/>
    </row>
    <row r="922007" spans="16:16" x14ac:dyDescent="0.3">
      <c r="P922007" s="83"/>
    </row>
    <row r="922008" spans="16:16" x14ac:dyDescent="0.3">
      <c r="P922008" s="83"/>
    </row>
    <row r="922009" spans="16:16" x14ac:dyDescent="0.3">
      <c r="P922009" s="83"/>
    </row>
    <row r="922010" spans="16:16" x14ac:dyDescent="0.3">
      <c r="P922010" s="83"/>
    </row>
    <row r="922011" spans="16:16" x14ac:dyDescent="0.3">
      <c r="P922011" s="83"/>
    </row>
    <row r="922012" spans="16:16" x14ac:dyDescent="0.3">
      <c r="P922012" s="83"/>
    </row>
    <row r="922013" spans="16:16" x14ac:dyDescent="0.3">
      <c r="P922013" s="83"/>
    </row>
    <row r="922014" spans="16:16" x14ac:dyDescent="0.3">
      <c r="P922014" s="83"/>
    </row>
    <row r="922015" spans="16:16" x14ac:dyDescent="0.3">
      <c r="P922015" s="83"/>
    </row>
    <row r="922016" spans="16:16" x14ac:dyDescent="0.3">
      <c r="P922016" s="83"/>
    </row>
    <row r="922017" spans="16:16" x14ac:dyDescent="0.3">
      <c r="P922017" s="83"/>
    </row>
    <row r="922018" spans="16:16" x14ac:dyDescent="0.3">
      <c r="P922018" s="83"/>
    </row>
    <row r="922019" spans="16:16" x14ac:dyDescent="0.3">
      <c r="P922019" s="83"/>
    </row>
    <row r="922020" spans="16:16" x14ac:dyDescent="0.3">
      <c r="P922020" s="83"/>
    </row>
    <row r="922021" spans="16:16" x14ac:dyDescent="0.3">
      <c r="P922021" s="83"/>
    </row>
    <row r="922022" spans="16:16" x14ac:dyDescent="0.3">
      <c r="P922022" s="83"/>
    </row>
    <row r="922023" spans="16:16" x14ac:dyDescent="0.3">
      <c r="P922023" s="83"/>
    </row>
    <row r="922024" spans="16:16" x14ac:dyDescent="0.3">
      <c r="P922024" s="83"/>
    </row>
    <row r="922025" spans="16:16" x14ac:dyDescent="0.3">
      <c r="P922025" s="83"/>
    </row>
    <row r="922026" spans="16:16" x14ac:dyDescent="0.3">
      <c r="P922026" s="83"/>
    </row>
    <row r="922027" spans="16:16" x14ac:dyDescent="0.3">
      <c r="P922027" s="83"/>
    </row>
    <row r="922028" spans="16:16" x14ac:dyDescent="0.3">
      <c r="P922028" s="83"/>
    </row>
    <row r="922029" spans="16:16" x14ac:dyDescent="0.3">
      <c r="P922029" s="83"/>
    </row>
    <row r="922030" spans="16:16" x14ac:dyDescent="0.3">
      <c r="P922030" s="83"/>
    </row>
    <row r="922031" spans="16:16" x14ac:dyDescent="0.3">
      <c r="P922031" s="83"/>
    </row>
    <row r="922032" spans="16:16" x14ac:dyDescent="0.3">
      <c r="P922032" s="83"/>
    </row>
    <row r="922033" spans="16:16" x14ac:dyDescent="0.3">
      <c r="P922033" s="83"/>
    </row>
    <row r="922034" spans="16:16" x14ac:dyDescent="0.3">
      <c r="P922034" s="83"/>
    </row>
    <row r="922035" spans="16:16" x14ac:dyDescent="0.3">
      <c r="P922035" s="83"/>
    </row>
    <row r="922036" spans="16:16" x14ac:dyDescent="0.3">
      <c r="P922036" s="83"/>
    </row>
    <row r="922037" spans="16:16" x14ac:dyDescent="0.3">
      <c r="P922037" s="83"/>
    </row>
    <row r="922038" spans="16:16" x14ac:dyDescent="0.3">
      <c r="P922038" s="83"/>
    </row>
    <row r="922039" spans="16:16" x14ac:dyDescent="0.3">
      <c r="P922039" s="83"/>
    </row>
    <row r="922040" spans="16:16" x14ac:dyDescent="0.3">
      <c r="P922040" s="83"/>
    </row>
    <row r="922041" spans="16:16" x14ac:dyDescent="0.3">
      <c r="P922041" s="83"/>
    </row>
    <row r="922042" spans="16:16" x14ac:dyDescent="0.3">
      <c r="P922042" s="83"/>
    </row>
    <row r="922043" spans="16:16" x14ac:dyDescent="0.3">
      <c r="P922043" s="83"/>
    </row>
    <row r="922044" spans="16:16" x14ac:dyDescent="0.3">
      <c r="P922044" s="83"/>
    </row>
    <row r="922045" spans="16:16" x14ac:dyDescent="0.3">
      <c r="P922045" s="83"/>
    </row>
    <row r="922046" spans="16:16" x14ac:dyDescent="0.3">
      <c r="P922046" s="83"/>
    </row>
    <row r="922047" spans="16:16" x14ac:dyDescent="0.3">
      <c r="P922047" s="83"/>
    </row>
    <row r="922048" spans="16:16" x14ac:dyDescent="0.3">
      <c r="P922048" s="83"/>
    </row>
    <row r="922049" spans="16:16" x14ac:dyDescent="0.3">
      <c r="P922049" s="83"/>
    </row>
    <row r="922050" spans="16:16" x14ac:dyDescent="0.3">
      <c r="P922050" s="83"/>
    </row>
    <row r="922051" spans="16:16" x14ac:dyDescent="0.3">
      <c r="P922051" s="83"/>
    </row>
    <row r="922052" spans="16:16" x14ac:dyDescent="0.3">
      <c r="P922052" s="83"/>
    </row>
    <row r="922053" spans="16:16" x14ac:dyDescent="0.3">
      <c r="P922053" s="83"/>
    </row>
    <row r="922054" spans="16:16" x14ac:dyDescent="0.3">
      <c r="P922054" s="83"/>
    </row>
    <row r="922055" spans="16:16" x14ac:dyDescent="0.3">
      <c r="P922055" s="83"/>
    </row>
    <row r="922056" spans="16:16" x14ac:dyDescent="0.3">
      <c r="P922056" s="83"/>
    </row>
    <row r="922057" spans="16:16" x14ac:dyDescent="0.3">
      <c r="P922057" s="83"/>
    </row>
    <row r="922058" spans="16:16" x14ac:dyDescent="0.3">
      <c r="P922058" s="83"/>
    </row>
    <row r="922059" spans="16:16" x14ac:dyDescent="0.3">
      <c r="P922059" s="83"/>
    </row>
    <row r="922060" spans="16:16" x14ac:dyDescent="0.3">
      <c r="P922060" s="83"/>
    </row>
    <row r="922061" spans="16:16" x14ac:dyDescent="0.3">
      <c r="P922061" s="83"/>
    </row>
    <row r="922062" spans="16:16" x14ac:dyDescent="0.3">
      <c r="P922062" s="83"/>
    </row>
    <row r="922063" spans="16:16" x14ac:dyDescent="0.3">
      <c r="P922063" s="83"/>
    </row>
    <row r="922064" spans="16:16" x14ac:dyDescent="0.3">
      <c r="P922064" s="83"/>
    </row>
    <row r="922065" spans="16:16" x14ac:dyDescent="0.3">
      <c r="P922065" s="83"/>
    </row>
    <row r="922066" spans="16:16" x14ac:dyDescent="0.3">
      <c r="P922066" s="83"/>
    </row>
    <row r="922067" spans="16:16" x14ac:dyDescent="0.3">
      <c r="P922067" s="83"/>
    </row>
    <row r="922068" spans="16:16" x14ac:dyDescent="0.3">
      <c r="P922068" s="83"/>
    </row>
    <row r="922069" spans="16:16" x14ac:dyDescent="0.3">
      <c r="P922069" s="83"/>
    </row>
    <row r="922070" spans="16:16" x14ac:dyDescent="0.3">
      <c r="P922070" s="83"/>
    </row>
    <row r="922071" spans="16:16" x14ac:dyDescent="0.3">
      <c r="P922071" s="83"/>
    </row>
    <row r="922072" spans="16:16" x14ac:dyDescent="0.3">
      <c r="P922072" s="83"/>
    </row>
    <row r="922073" spans="16:16" x14ac:dyDescent="0.3">
      <c r="P922073" s="83"/>
    </row>
    <row r="922074" spans="16:16" x14ac:dyDescent="0.3">
      <c r="P922074" s="83"/>
    </row>
    <row r="922075" spans="16:16" x14ac:dyDescent="0.3">
      <c r="P922075" s="83"/>
    </row>
    <row r="922076" spans="16:16" x14ac:dyDescent="0.3">
      <c r="P922076" s="83"/>
    </row>
    <row r="922077" spans="16:16" x14ac:dyDescent="0.3">
      <c r="P922077" s="83"/>
    </row>
    <row r="922078" spans="16:16" x14ac:dyDescent="0.3">
      <c r="P922078" s="83"/>
    </row>
    <row r="922079" spans="16:16" x14ac:dyDescent="0.3">
      <c r="P922079" s="83"/>
    </row>
    <row r="922080" spans="16:16" x14ac:dyDescent="0.3">
      <c r="P922080" s="83"/>
    </row>
    <row r="922081" spans="16:16" x14ac:dyDescent="0.3">
      <c r="P922081" s="83"/>
    </row>
    <row r="922082" spans="16:16" x14ac:dyDescent="0.3">
      <c r="P922082" s="83"/>
    </row>
    <row r="922083" spans="16:16" x14ac:dyDescent="0.3">
      <c r="P922083" s="83"/>
    </row>
    <row r="922084" spans="16:16" x14ac:dyDescent="0.3">
      <c r="P922084" s="83"/>
    </row>
    <row r="922085" spans="16:16" x14ac:dyDescent="0.3">
      <c r="P922085" s="83"/>
    </row>
    <row r="922086" spans="16:16" x14ac:dyDescent="0.3">
      <c r="P922086" s="83"/>
    </row>
    <row r="922087" spans="16:16" x14ac:dyDescent="0.3">
      <c r="P922087" s="83"/>
    </row>
    <row r="922088" spans="16:16" x14ac:dyDescent="0.3">
      <c r="P922088" s="83"/>
    </row>
    <row r="922089" spans="16:16" x14ac:dyDescent="0.3">
      <c r="P922089" s="83"/>
    </row>
    <row r="922090" spans="16:16" x14ac:dyDescent="0.3">
      <c r="P922090" s="83"/>
    </row>
    <row r="922091" spans="16:16" x14ac:dyDescent="0.3">
      <c r="P922091" s="83"/>
    </row>
    <row r="922092" spans="16:16" x14ac:dyDescent="0.3">
      <c r="P922092" s="83"/>
    </row>
    <row r="922093" spans="16:16" x14ac:dyDescent="0.3">
      <c r="P922093" s="83"/>
    </row>
    <row r="922094" spans="16:16" x14ac:dyDescent="0.3">
      <c r="P922094" s="83"/>
    </row>
    <row r="922095" spans="16:16" x14ac:dyDescent="0.3">
      <c r="P922095" s="83"/>
    </row>
    <row r="922096" spans="16:16" x14ac:dyDescent="0.3">
      <c r="P922096" s="83"/>
    </row>
    <row r="922097" spans="16:16" x14ac:dyDescent="0.3">
      <c r="P922097" s="83"/>
    </row>
    <row r="922098" spans="16:16" x14ac:dyDescent="0.3">
      <c r="P922098" s="83"/>
    </row>
    <row r="922099" spans="16:16" x14ac:dyDescent="0.3">
      <c r="P922099" s="83"/>
    </row>
    <row r="922100" spans="16:16" x14ac:dyDescent="0.3">
      <c r="P922100" s="83"/>
    </row>
    <row r="922101" spans="16:16" x14ac:dyDescent="0.3">
      <c r="P922101" s="83"/>
    </row>
    <row r="922102" spans="16:16" x14ac:dyDescent="0.3">
      <c r="P922102" s="83"/>
    </row>
    <row r="922103" spans="16:16" x14ac:dyDescent="0.3">
      <c r="P922103" s="83"/>
    </row>
    <row r="922104" spans="16:16" x14ac:dyDescent="0.3">
      <c r="P922104" s="83"/>
    </row>
    <row r="922105" spans="16:16" x14ac:dyDescent="0.3">
      <c r="P922105" s="83"/>
    </row>
    <row r="922106" spans="16:16" x14ac:dyDescent="0.3">
      <c r="P922106" s="83"/>
    </row>
    <row r="922107" spans="16:16" x14ac:dyDescent="0.3">
      <c r="P922107" s="83"/>
    </row>
    <row r="922108" spans="16:16" x14ac:dyDescent="0.3">
      <c r="P922108" s="83"/>
    </row>
    <row r="922109" spans="16:16" x14ac:dyDescent="0.3">
      <c r="P922109" s="83"/>
    </row>
    <row r="922110" spans="16:16" x14ac:dyDescent="0.3">
      <c r="P922110" s="83"/>
    </row>
    <row r="922111" spans="16:16" x14ac:dyDescent="0.3">
      <c r="P922111" s="83"/>
    </row>
    <row r="922112" spans="16:16" x14ac:dyDescent="0.3">
      <c r="P922112" s="83"/>
    </row>
    <row r="922113" spans="16:16" x14ac:dyDescent="0.3">
      <c r="P922113" s="83"/>
    </row>
    <row r="922114" spans="16:16" x14ac:dyDescent="0.3">
      <c r="P922114" s="83"/>
    </row>
    <row r="922115" spans="16:16" x14ac:dyDescent="0.3">
      <c r="P922115" s="83"/>
    </row>
    <row r="922116" spans="16:16" x14ac:dyDescent="0.3">
      <c r="P922116" s="83"/>
    </row>
    <row r="922117" spans="16:16" x14ac:dyDescent="0.3">
      <c r="P922117" s="83"/>
    </row>
    <row r="922118" spans="16:16" x14ac:dyDescent="0.3">
      <c r="P922118" s="83"/>
    </row>
    <row r="922119" spans="16:16" x14ac:dyDescent="0.3">
      <c r="P922119" s="83"/>
    </row>
    <row r="922120" spans="16:16" x14ac:dyDescent="0.3">
      <c r="P922120" s="83"/>
    </row>
    <row r="922121" spans="16:16" x14ac:dyDescent="0.3">
      <c r="P922121" s="83"/>
    </row>
    <row r="922122" spans="16:16" x14ac:dyDescent="0.3">
      <c r="P922122" s="83"/>
    </row>
    <row r="922123" spans="16:16" x14ac:dyDescent="0.3">
      <c r="P922123" s="83"/>
    </row>
    <row r="922124" spans="16:16" x14ac:dyDescent="0.3">
      <c r="P922124" s="83"/>
    </row>
    <row r="922125" spans="16:16" x14ac:dyDescent="0.3">
      <c r="P922125" s="83"/>
    </row>
    <row r="922126" spans="16:16" x14ac:dyDescent="0.3">
      <c r="P922126" s="83"/>
    </row>
    <row r="922127" spans="16:16" x14ac:dyDescent="0.3">
      <c r="P922127" s="83"/>
    </row>
    <row r="922128" spans="16:16" x14ac:dyDescent="0.3">
      <c r="P922128" s="83"/>
    </row>
    <row r="922129" spans="16:16" x14ac:dyDescent="0.3">
      <c r="P922129" s="83"/>
    </row>
    <row r="922130" spans="16:16" x14ac:dyDescent="0.3">
      <c r="P922130" s="83"/>
    </row>
    <row r="922131" spans="16:16" x14ac:dyDescent="0.3">
      <c r="P922131" s="83"/>
    </row>
    <row r="922132" spans="16:16" x14ac:dyDescent="0.3">
      <c r="P922132" s="83"/>
    </row>
    <row r="922133" spans="16:16" x14ac:dyDescent="0.3">
      <c r="P922133" s="83"/>
    </row>
    <row r="922134" spans="16:16" x14ac:dyDescent="0.3">
      <c r="P922134" s="83"/>
    </row>
    <row r="922135" spans="16:16" x14ac:dyDescent="0.3">
      <c r="P922135" s="83"/>
    </row>
    <row r="922136" spans="16:16" x14ac:dyDescent="0.3">
      <c r="P922136" s="83"/>
    </row>
    <row r="922137" spans="16:16" x14ac:dyDescent="0.3">
      <c r="P922137" s="83"/>
    </row>
    <row r="922138" spans="16:16" x14ac:dyDescent="0.3">
      <c r="P922138" s="83"/>
    </row>
    <row r="922139" spans="16:16" x14ac:dyDescent="0.3">
      <c r="P922139" s="83"/>
    </row>
    <row r="922140" spans="16:16" x14ac:dyDescent="0.3">
      <c r="P922140" s="83"/>
    </row>
    <row r="922141" spans="16:16" x14ac:dyDescent="0.3">
      <c r="P922141" s="83"/>
    </row>
    <row r="922142" spans="16:16" x14ac:dyDescent="0.3">
      <c r="P922142" s="83"/>
    </row>
    <row r="922143" spans="16:16" x14ac:dyDescent="0.3">
      <c r="P922143" s="83"/>
    </row>
    <row r="922144" spans="16:16" x14ac:dyDescent="0.3">
      <c r="P922144" s="83"/>
    </row>
    <row r="922145" spans="16:16" x14ac:dyDescent="0.3">
      <c r="P922145" s="83"/>
    </row>
    <row r="922146" spans="16:16" x14ac:dyDescent="0.3">
      <c r="P922146" s="83"/>
    </row>
    <row r="922147" spans="16:16" x14ac:dyDescent="0.3">
      <c r="P922147" s="83"/>
    </row>
    <row r="922148" spans="16:16" x14ac:dyDescent="0.3">
      <c r="P922148" s="83"/>
    </row>
    <row r="922149" spans="16:16" x14ac:dyDescent="0.3">
      <c r="P922149" s="83"/>
    </row>
    <row r="922150" spans="16:16" x14ac:dyDescent="0.3">
      <c r="P922150" s="83"/>
    </row>
    <row r="922151" spans="16:16" x14ac:dyDescent="0.3">
      <c r="P922151" s="83"/>
    </row>
    <row r="922152" spans="16:16" x14ac:dyDescent="0.3">
      <c r="P922152" s="83"/>
    </row>
    <row r="922153" spans="16:16" x14ac:dyDescent="0.3">
      <c r="P922153" s="83"/>
    </row>
    <row r="922154" spans="16:16" x14ac:dyDescent="0.3">
      <c r="P922154" s="83"/>
    </row>
    <row r="922155" spans="16:16" x14ac:dyDescent="0.3">
      <c r="P922155" s="83"/>
    </row>
    <row r="922156" spans="16:16" x14ac:dyDescent="0.3">
      <c r="P922156" s="83"/>
    </row>
    <row r="922157" spans="16:16" x14ac:dyDescent="0.3">
      <c r="P922157" s="83"/>
    </row>
    <row r="922158" spans="16:16" x14ac:dyDescent="0.3">
      <c r="P922158" s="83"/>
    </row>
    <row r="922159" spans="16:16" x14ac:dyDescent="0.3">
      <c r="P922159" s="83"/>
    </row>
    <row r="922160" spans="16:16" x14ac:dyDescent="0.3">
      <c r="P922160" s="83"/>
    </row>
    <row r="922161" spans="16:16" x14ac:dyDescent="0.3">
      <c r="P922161" s="83"/>
    </row>
    <row r="922162" spans="16:16" x14ac:dyDescent="0.3">
      <c r="P922162" s="83"/>
    </row>
    <row r="922163" spans="16:16" x14ac:dyDescent="0.3">
      <c r="P922163" s="83"/>
    </row>
    <row r="922164" spans="16:16" x14ac:dyDescent="0.3">
      <c r="P922164" s="83"/>
    </row>
    <row r="922165" spans="16:16" x14ac:dyDescent="0.3">
      <c r="P922165" s="83"/>
    </row>
    <row r="922166" spans="16:16" x14ac:dyDescent="0.3">
      <c r="P922166" s="83"/>
    </row>
    <row r="922167" spans="16:16" x14ac:dyDescent="0.3">
      <c r="P922167" s="83"/>
    </row>
    <row r="922168" spans="16:16" x14ac:dyDescent="0.3">
      <c r="P922168" s="83"/>
    </row>
    <row r="922169" spans="16:16" x14ac:dyDescent="0.3">
      <c r="P922169" s="83"/>
    </row>
    <row r="922170" spans="16:16" x14ac:dyDescent="0.3">
      <c r="P922170" s="83"/>
    </row>
    <row r="922171" spans="16:16" x14ac:dyDescent="0.3">
      <c r="P922171" s="83"/>
    </row>
    <row r="922172" spans="16:16" x14ac:dyDescent="0.3">
      <c r="P922172" s="83"/>
    </row>
    <row r="922173" spans="16:16" x14ac:dyDescent="0.3">
      <c r="P922173" s="83"/>
    </row>
    <row r="922174" spans="16:16" x14ac:dyDescent="0.3">
      <c r="P922174" s="83"/>
    </row>
    <row r="922175" spans="16:16" x14ac:dyDescent="0.3">
      <c r="P922175" s="83"/>
    </row>
    <row r="922176" spans="16:16" x14ac:dyDescent="0.3">
      <c r="P922176" s="83"/>
    </row>
    <row r="922177" spans="16:16" x14ac:dyDescent="0.3">
      <c r="P922177" s="83"/>
    </row>
    <row r="922178" spans="16:16" x14ac:dyDescent="0.3">
      <c r="P922178" s="83"/>
    </row>
    <row r="922179" spans="16:16" x14ac:dyDescent="0.3">
      <c r="P922179" s="83"/>
    </row>
    <row r="922180" spans="16:16" x14ac:dyDescent="0.3">
      <c r="P922180" s="83"/>
    </row>
    <row r="922181" spans="16:16" x14ac:dyDescent="0.3">
      <c r="P922181" s="83"/>
    </row>
    <row r="922182" spans="16:16" x14ac:dyDescent="0.3">
      <c r="P922182" s="83"/>
    </row>
    <row r="922183" spans="16:16" x14ac:dyDescent="0.3">
      <c r="P922183" s="83"/>
    </row>
    <row r="922184" spans="16:16" x14ac:dyDescent="0.3">
      <c r="P922184" s="83"/>
    </row>
    <row r="922185" spans="16:16" x14ac:dyDescent="0.3">
      <c r="P922185" s="83"/>
    </row>
    <row r="922186" spans="16:16" x14ac:dyDescent="0.3">
      <c r="P922186" s="83"/>
    </row>
    <row r="922187" spans="16:16" x14ac:dyDescent="0.3">
      <c r="P922187" s="83"/>
    </row>
    <row r="922188" spans="16:16" x14ac:dyDescent="0.3">
      <c r="P922188" s="83"/>
    </row>
    <row r="922189" spans="16:16" x14ac:dyDescent="0.3">
      <c r="P922189" s="83"/>
    </row>
    <row r="922190" spans="16:16" x14ac:dyDescent="0.3">
      <c r="P922190" s="83"/>
    </row>
    <row r="922191" spans="16:16" x14ac:dyDescent="0.3">
      <c r="P922191" s="83"/>
    </row>
    <row r="922192" spans="16:16" x14ac:dyDescent="0.3">
      <c r="P922192" s="83"/>
    </row>
    <row r="922193" spans="16:16" x14ac:dyDescent="0.3">
      <c r="P922193" s="83"/>
    </row>
    <row r="922194" spans="16:16" x14ac:dyDescent="0.3">
      <c r="P922194" s="83"/>
    </row>
    <row r="922195" spans="16:16" x14ac:dyDescent="0.3">
      <c r="P922195" s="83"/>
    </row>
    <row r="922196" spans="16:16" x14ac:dyDescent="0.3">
      <c r="P922196" s="83"/>
    </row>
    <row r="922197" spans="16:16" x14ac:dyDescent="0.3">
      <c r="P922197" s="83"/>
    </row>
    <row r="922198" spans="16:16" x14ac:dyDescent="0.3">
      <c r="P922198" s="83"/>
    </row>
    <row r="922199" spans="16:16" x14ac:dyDescent="0.3">
      <c r="P922199" s="83"/>
    </row>
    <row r="922200" spans="16:16" x14ac:dyDescent="0.3">
      <c r="P922200" s="83"/>
    </row>
    <row r="922201" spans="16:16" x14ac:dyDescent="0.3">
      <c r="P922201" s="83"/>
    </row>
    <row r="922202" spans="16:16" x14ac:dyDescent="0.3">
      <c r="P922202" s="83"/>
    </row>
    <row r="922203" spans="16:16" x14ac:dyDescent="0.3">
      <c r="P922203" s="83"/>
    </row>
    <row r="922204" spans="16:16" x14ac:dyDescent="0.3">
      <c r="P922204" s="83"/>
    </row>
    <row r="922205" spans="16:16" x14ac:dyDescent="0.3">
      <c r="P922205" s="83"/>
    </row>
    <row r="922206" spans="16:16" x14ac:dyDescent="0.3">
      <c r="P922206" s="83"/>
    </row>
    <row r="922207" spans="16:16" x14ac:dyDescent="0.3">
      <c r="P922207" s="83"/>
    </row>
    <row r="922208" spans="16:16" x14ac:dyDescent="0.3">
      <c r="P922208" s="83"/>
    </row>
    <row r="922209" spans="16:16" x14ac:dyDescent="0.3">
      <c r="P922209" s="83"/>
    </row>
    <row r="922210" spans="16:16" x14ac:dyDescent="0.3">
      <c r="P922210" s="83"/>
    </row>
    <row r="922211" spans="16:16" x14ac:dyDescent="0.3">
      <c r="P922211" s="83"/>
    </row>
    <row r="922212" spans="16:16" x14ac:dyDescent="0.3">
      <c r="P922212" s="83"/>
    </row>
    <row r="922213" spans="16:16" x14ac:dyDescent="0.3">
      <c r="P922213" s="83"/>
    </row>
    <row r="922214" spans="16:16" x14ac:dyDescent="0.3">
      <c r="P922214" s="83"/>
    </row>
    <row r="922215" spans="16:16" x14ac:dyDescent="0.3">
      <c r="P922215" s="83"/>
    </row>
    <row r="922216" spans="16:16" x14ac:dyDescent="0.3">
      <c r="P922216" s="83"/>
    </row>
    <row r="922217" spans="16:16" x14ac:dyDescent="0.3">
      <c r="P922217" s="83"/>
    </row>
    <row r="922218" spans="16:16" x14ac:dyDescent="0.3">
      <c r="P922218" s="83"/>
    </row>
    <row r="922219" spans="16:16" x14ac:dyDescent="0.3">
      <c r="P922219" s="83"/>
    </row>
    <row r="922220" spans="16:16" x14ac:dyDescent="0.3">
      <c r="P922220" s="83"/>
    </row>
    <row r="922221" spans="16:16" x14ac:dyDescent="0.3">
      <c r="P922221" s="83"/>
    </row>
    <row r="922222" spans="16:16" x14ac:dyDescent="0.3">
      <c r="P922222" s="83"/>
    </row>
    <row r="922223" spans="16:16" x14ac:dyDescent="0.3">
      <c r="P922223" s="83"/>
    </row>
    <row r="922224" spans="16:16" x14ac:dyDescent="0.3">
      <c r="P922224" s="83"/>
    </row>
    <row r="922225" spans="16:16" x14ac:dyDescent="0.3">
      <c r="P922225" s="83"/>
    </row>
    <row r="922226" spans="16:16" x14ac:dyDescent="0.3">
      <c r="P922226" s="83"/>
    </row>
    <row r="922227" spans="16:16" x14ac:dyDescent="0.3">
      <c r="P922227" s="83"/>
    </row>
    <row r="922228" spans="16:16" x14ac:dyDescent="0.3">
      <c r="P922228" s="83"/>
    </row>
    <row r="922229" spans="16:16" x14ac:dyDescent="0.3">
      <c r="P922229" s="83"/>
    </row>
    <row r="922230" spans="16:16" x14ac:dyDescent="0.3">
      <c r="P922230" s="83"/>
    </row>
    <row r="922231" spans="16:16" x14ac:dyDescent="0.3">
      <c r="P922231" s="83"/>
    </row>
    <row r="922232" spans="16:16" x14ac:dyDescent="0.3">
      <c r="P922232" s="83"/>
    </row>
    <row r="922233" spans="16:16" x14ac:dyDescent="0.3">
      <c r="P922233" s="83"/>
    </row>
    <row r="922234" spans="16:16" x14ac:dyDescent="0.3">
      <c r="P922234" s="83"/>
    </row>
    <row r="922235" spans="16:16" x14ac:dyDescent="0.3">
      <c r="P922235" s="83"/>
    </row>
    <row r="922236" spans="16:16" x14ac:dyDescent="0.3">
      <c r="P922236" s="83"/>
    </row>
    <row r="922237" spans="16:16" x14ac:dyDescent="0.3">
      <c r="P922237" s="83"/>
    </row>
    <row r="922238" spans="16:16" x14ac:dyDescent="0.3">
      <c r="P922238" s="83"/>
    </row>
    <row r="922239" spans="16:16" x14ac:dyDescent="0.3">
      <c r="P922239" s="83"/>
    </row>
    <row r="922240" spans="16:16" x14ac:dyDescent="0.3">
      <c r="P922240" s="83"/>
    </row>
    <row r="922241" spans="16:16" x14ac:dyDescent="0.3">
      <c r="P922241" s="83"/>
    </row>
    <row r="922242" spans="16:16" x14ac:dyDescent="0.3">
      <c r="P922242" s="83"/>
    </row>
    <row r="922243" spans="16:16" x14ac:dyDescent="0.3">
      <c r="P922243" s="83"/>
    </row>
    <row r="922244" spans="16:16" x14ac:dyDescent="0.3">
      <c r="P922244" s="83"/>
    </row>
    <row r="922245" spans="16:16" x14ac:dyDescent="0.3">
      <c r="P922245" s="83"/>
    </row>
    <row r="922246" spans="16:16" x14ac:dyDescent="0.3">
      <c r="P922246" s="83"/>
    </row>
    <row r="922247" spans="16:16" x14ac:dyDescent="0.3">
      <c r="P922247" s="83"/>
    </row>
    <row r="922248" spans="16:16" x14ac:dyDescent="0.3">
      <c r="P922248" s="83"/>
    </row>
    <row r="922249" spans="16:16" x14ac:dyDescent="0.3">
      <c r="P922249" s="83"/>
    </row>
    <row r="922250" spans="16:16" x14ac:dyDescent="0.3">
      <c r="P922250" s="83"/>
    </row>
    <row r="922251" spans="16:16" x14ac:dyDescent="0.3">
      <c r="P922251" s="83"/>
    </row>
    <row r="922252" spans="16:16" x14ac:dyDescent="0.3">
      <c r="P922252" s="83"/>
    </row>
    <row r="922253" spans="16:16" x14ac:dyDescent="0.3">
      <c r="P922253" s="83"/>
    </row>
    <row r="922254" spans="16:16" x14ac:dyDescent="0.3">
      <c r="P922254" s="83"/>
    </row>
    <row r="922255" spans="16:16" x14ac:dyDescent="0.3">
      <c r="P922255" s="83"/>
    </row>
    <row r="922256" spans="16:16" x14ac:dyDescent="0.3">
      <c r="P922256" s="83"/>
    </row>
    <row r="922257" spans="16:16" x14ac:dyDescent="0.3">
      <c r="P922257" s="83"/>
    </row>
    <row r="922258" spans="16:16" x14ac:dyDescent="0.3">
      <c r="P922258" s="83"/>
    </row>
    <row r="922259" spans="16:16" x14ac:dyDescent="0.3">
      <c r="P922259" s="83"/>
    </row>
    <row r="922260" spans="16:16" x14ac:dyDescent="0.3">
      <c r="P922260" s="83"/>
    </row>
    <row r="922261" spans="16:16" x14ac:dyDescent="0.3">
      <c r="P922261" s="83"/>
    </row>
    <row r="922262" spans="16:16" x14ac:dyDescent="0.3">
      <c r="P922262" s="83"/>
    </row>
    <row r="922263" spans="16:16" x14ac:dyDescent="0.3">
      <c r="P922263" s="83"/>
    </row>
    <row r="922264" spans="16:16" x14ac:dyDescent="0.3">
      <c r="P922264" s="83"/>
    </row>
    <row r="922265" spans="16:16" x14ac:dyDescent="0.3">
      <c r="P922265" s="83"/>
    </row>
    <row r="922266" spans="16:16" x14ac:dyDescent="0.3">
      <c r="P922266" s="83"/>
    </row>
    <row r="922267" spans="16:16" x14ac:dyDescent="0.3">
      <c r="P922267" s="83"/>
    </row>
    <row r="922268" spans="16:16" x14ac:dyDescent="0.3">
      <c r="P922268" s="83"/>
    </row>
    <row r="922269" spans="16:16" x14ac:dyDescent="0.3">
      <c r="P922269" s="83"/>
    </row>
    <row r="922270" spans="16:16" x14ac:dyDescent="0.3">
      <c r="P922270" s="83"/>
    </row>
    <row r="922271" spans="16:16" x14ac:dyDescent="0.3">
      <c r="P922271" s="83"/>
    </row>
    <row r="922272" spans="16:16" x14ac:dyDescent="0.3">
      <c r="P922272" s="83"/>
    </row>
    <row r="922273" spans="16:16" x14ac:dyDescent="0.3">
      <c r="P922273" s="83"/>
    </row>
    <row r="922274" spans="16:16" x14ac:dyDescent="0.3">
      <c r="P922274" s="83"/>
    </row>
    <row r="922275" spans="16:16" x14ac:dyDescent="0.3">
      <c r="P922275" s="83"/>
    </row>
    <row r="922276" spans="16:16" x14ac:dyDescent="0.3">
      <c r="P922276" s="83"/>
    </row>
    <row r="922277" spans="16:16" x14ac:dyDescent="0.3">
      <c r="P922277" s="83"/>
    </row>
    <row r="922278" spans="16:16" x14ac:dyDescent="0.3">
      <c r="P922278" s="83"/>
    </row>
    <row r="922279" spans="16:16" x14ac:dyDescent="0.3">
      <c r="P922279" s="83"/>
    </row>
    <row r="922280" spans="16:16" x14ac:dyDescent="0.3">
      <c r="P922280" s="83"/>
    </row>
    <row r="922281" spans="16:16" x14ac:dyDescent="0.3">
      <c r="P922281" s="83"/>
    </row>
    <row r="922282" spans="16:16" x14ac:dyDescent="0.3">
      <c r="P922282" s="83"/>
    </row>
    <row r="922283" spans="16:16" x14ac:dyDescent="0.3">
      <c r="P922283" s="83"/>
    </row>
    <row r="922284" spans="16:16" x14ac:dyDescent="0.3">
      <c r="P922284" s="83"/>
    </row>
    <row r="922285" spans="16:16" x14ac:dyDescent="0.3">
      <c r="P922285" s="83"/>
    </row>
    <row r="922286" spans="16:16" x14ac:dyDescent="0.3">
      <c r="P922286" s="83"/>
    </row>
    <row r="922287" spans="16:16" x14ac:dyDescent="0.3">
      <c r="P922287" s="83"/>
    </row>
    <row r="922288" spans="16:16" x14ac:dyDescent="0.3">
      <c r="P922288" s="83"/>
    </row>
    <row r="922289" spans="16:16" x14ac:dyDescent="0.3">
      <c r="P922289" s="83"/>
    </row>
    <row r="922290" spans="16:16" x14ac:dyDescent="0.3">
      <c r="P922290" s="83"/>
    </row>
    <row r="922291" spans="16:16" x14ac:dyDescent="0.3">
      <c r="P922291" s="83"/>
    </row>
    <row r="922292" spans="16:16" x14ac:dyDescent="0.3">
      <c r="P922292" s="83"/>
    </row>
    <row r="922293" spans="16:16" x14ac:dyDescent="0.3">
      <c r="P922293" s="83"/>
    </row>
    <row r="922294" spans="16:16" x14ac:dyDescent="0.3">
      <c r="P922294" s="83"/>
    </row>
    <row r="922295" spans="16:16" x14ac:dyDescent="0.3">
      <c r="P922295" s="83"/>
    </row>
    <row r="922296" spans="16:16" x14ac:dyDescent="0.3">
      <c r="P922296" s="83"/>
    </row>
    <row r="922297" spans="16:16" x14ac:dyDescent="0.3">
      <c r="P922297" s="83"/>
    </row>
    <row r="922298" spans="16:16" x14ac:dyDescent="0.3">
      <c r="P922298" s="83"/>
    </row>
    <row r="922299" spans="16:16" x14ac:dyDescent="0.3">
      <c r="P922299" s="83"/>
    </row>
    <row r="922300" spans="16:16" x14ac:dyDescent="0.3">
      <c r="P922300" s="83"/>
    </row>
    <row r="922301" spans="16:16" x14ac:dyDescent="0.3">
      <c r="P922301" s="83"/>
    </row>
    <row r="922302" spans="16:16" x14ac:dyDescent="0.3">
      <c r="P922302" s="83"/>
    </row>
    <row r="922303" spans="16:16" x14ac:dyDescent="0.3">
      <c r="P922303" s="83"/>
    </row>
    <row r="922304" spans="16:16" x14ac:dyDescent="0.3">
      <c r="P922304" s="83"/>
    </row>
    <row r="922305" spans="16:16" x14ac:dyDescent="0.3">
      <c r="P922305" s="83"/>
    </row>
    <row r="922306" spans="16:16" x14ac:dyDescent="0.3">
      <c r="P922306" s="83"/>
    </row>
    <row r="922307" spans="16:16" x14ac:dyDescent="0.3">
      <c r="P922307" s="83"/>
    </row>
    <row r="922308" spans="16:16" x14ac:dyDescent="0.3">
      <c r="P922308" s="83"/>
    </row>
    <row r="922309" spans="16:16" x14ac:dyDescent="0.3">
      <c r="P922309" s="83"/>
    </row>
    <row r="922310" spans="16:16" x14ac:dyDescent="0.3">
      <c r="P922310" s="83"/>
    </row>
    <row r="922311" spans="16:16" x14ac:dyDescent="0.3">
      <c r="P922311" s="83"/>
    </row>
    <row r="922312" spans="16:16" x14ac:dyDescent="0.3">
      <c r="P922312" s="83"/>
    </row>
    <row r="922313" spans="16:16" x14ac:dyDescent="0.3">
      <c r="P922313" s="83"/>
    </row>
    <row r="922314" spans="16:16" x14ac:dyDescent="0.3">
      <c r="P922314" s="83"/>
    </row>
    <row r="922315" spans="16:16" x14ac:dyDescent="0.3">
      <c r="P922315" s="83"/>
    </row>
    <row r="922316" spans="16:16" x14ac:dyDescent="0.3">
      <c r="P922316" s="83"/>
    </row>
    <row r="922317" spans="16:16" x14ac:dyDescent="0.3">
      <c r="P922317" s="83"/>
    </row>
    <row r="922318" spans="16:16" x14ac:dyDescent="0.3">
      <c r="P922318" s="83"/>
    </row>
    <row r="922319" spans="16:16" x14ac:dyDescent="0.3">
      <c r="P922319" s="83"/>
    </row>
    <row r="922320" spans="16:16" x14ac:dyDescent="0.3">
      <c r="P922320" s="83"/>
    </row>
    <row r="922321" spans="16:16" x14ac:dyDescent="0.3">
      <c r="P922321" s="83"/>
    </row>
    <row r="922322" spans="16:16" x14ac:dyDescent="0.3">
      <c r="P922322" s="83"/>
    </row>
    <row r="922323" spans="16:16" x14ac:dyDescent="0.3">
      <c r="P922323" s="83"/>
    </row>
    <row r="922324" spans="16:16" x14ac:dyDescent="0.3">
      <c r="P922324" s="83"/>
    </row>
    <row r="922325" spans="16:16" x14ac:dyDescent="0.3">
      <c r="P922325" s="83"/>
    </row>
    <row r="922326" spans="16:16" x14ac:dyDescent="0.3">
      <c r="P922326" s="83"/>
    </row>
    <row r="922327" spans="16:16" x14ac:dyDescent="0.3">
      <c r="P922327" s="83"/>
    </row>
    <row r="922328" spans="16:16" x14ac:dyDescent="0.3">
      <c r="P922328" s="83"/>
    </row>
    <row r="922329" spans="16:16" x14ac:dyDescent="0.3">
      <c r="P922329" s="83"/>
    </row>
    <row r="922330" spans="16:16" x14ac:dyDescent="0.3">
      <c r="P922330" s="83"/>
    </row>
    <row r="922331" spans="16:16" x14ac:dyDescent="0.3">
      <c r="P922331" s="83"/>
    </row>
    <row r="922332" spans="16:16" x14ac:dyDescent="0.3">
      <c r="P922332" s="83"/>
    </row>
    <row r="922333" spans="16:16" x14ac:dyDescent="0.3">
      <c r="P922333" s="83"/>
    </row>
    <row r="922334" spans="16:16" x14ac:dyDescent="0.3">
      <c r="P922334" s="83"/>
    </row>
    <row r="922335" spans="16:16" x14ac:dyDescent="0.3">
      <c r="P922335" s="83"/>
    </row>
    <row r="922336" spans="16:16" x14ac:dyDescent="0.3">
      <c r="P922336" s="83"/>
    </row>
    <row r="922337" spans="16:16" x14ac:dyDescent="0.3">
      <c r="P922337" s="83"/>
    </row>
    <row r="922338" spans="16:16" x14ac:dyDescent="0.3">
      <c r="P922338" s="83"/>
    </row>
    <row r="922339" spans="16:16" x14ac:dyDescent="0.3">
      <c r="P922339" s="83"/>
    </row>
    <row r="922340" spans="16:16" x14ac:dyDescent="0.3">
      <c r="P922340" s="83"/>
    </row>
    <row r="922341" spans="16:16" x14ac:dyDescent="0.3">
      <c r="P922341" s="83"/>
    </row>
    <row r="922342" spans="16:16" x14ac:dyDescent="0.3">
      <c r="P922342" s="83"/>
    </row>
    <row r="922343" spans="16:16" x14ac:dyDescent="0.3">
      <c r="P922343" s="83"/>
    </row>
    <row r="922344" spans="16:16" x14ac:dyDescent="0.3">
      <c r="P922344" s="83"/>
    </row>
    <row r="922345" spans="16:16" x14ac:dyDescent="0.3">
      <c r="P922345" s="83"/>
    </row>
    <row r="922346" spans="16:16" x14ac:dyDescent="0.3">
      <c r="P922346" s="83"/>
    </row>
    <row r="922347" spans="16:16" x14ac:dyDescent="0.3">
      <c r="P922347" s="83"/>
    </row>
    <row r="922348" spans="16:16" x14ac:dyDescent="0.3">
      <c r="P922348" s="83"/>
    </row>
    <row r="922349" spans="16:16" x14ac:dyDescent="0.3">
      <c r="P922349" s="83"/>
    </row>
    <row r="922350" spans="16:16" x14ac:dyDescent="0.3">
      <c r="P922350" s="83"/>
    </row>
    <row r="922351" spans="16:16" x14ac:dyDescent="0.3">
      <c r="P922351" s="83"/>
    </row>
    <row r="922352" spans="16:16" x14ac:dyDescent="0.3">
      <c r="P922352" s="83"/>
    </row>
    <row r="922353" spans="16:16" x14ac:dyDescent="0.3">
      <c r="P922353" s="83"/>
    </row>
    <row r="922354" spans="16:16" x14ac:dyDescent="0.3">
      <c r="P922354" s="83"/>
    </row>
    <row r="922355" spans="16:16" x14ac:dyDescent="0.3">
      <c r="P922355" s="83"/>
    </row>
    <row r="922356" spans="16:16" x14ac:dyDescent="0.3">
      <c r="P922356" s="83"/>
    </row>
    <row r="922357" spans="16:16" x14ac:dyDescent="0.3">
      <c r="P922357" s="83"/>
    </row>
    <row r="922358" spans="16:16" x14ac:dyDescent="0.3">
      <c r="P922358" s="83"/>
    </row>
    <row r="922359" spans="16:16" x14ac:dyDescent="0.3">
      <c r="P922359" s="83"/>
    </row>
    <row r="922360" spans="16:16" x14ac:dyDescent="0.3">
      <c r="P922360" s="83"/>
    </row>
    <row r="922361" spans="16:16" x14ac:dyDescent="0.3">
      <c r="P922361" s="83"/>
    </row>
    <row r="922362" spans="16:16" x14ac:dyDescent="0.3">
      <c r="P922362" s="83"/>
    </row>
    <row r="922363" spans="16:16" x14ac:dyDescent="0.3">
      <c r="P922363" s="83"/>
    </row>
    <row r="922364" spans="16:16" x14ac:dyDescent="0.3">
      <c r="P922364" s="83"/>
    </row>
    <row r="922365" spans="16:16" x14ac:dyDescent="0.3">
      <c r="P922365" s="83"/>
    </row>
    <row r="922366" spans="16:16" x14ac:dyDescent="0.3">
      <c r="P922366" s="83"/>
    </row>
    <row r="922367" spans="16:16" x14ac:dyDescent="0.3">
      <c r="P922367" s="83"/>
    </row>
    <row r="922368" spans="16:16" x14ac:dyDescent="0.3">
      <c r="P922368" s="83"/>
    </row>
    <row r="922369" spans="16:16" x14ac:dyDescent="0.3">
      <c r="P922369" s="83"/>
    </row>
    <row r="922370" spans="16:16" x14ac:dyDescent="0.3">
      <c r="P922370" s="83"/>
    </row>
    <row r="922371" spans="16:16" x14ac:dyDescent="0.3">
      <c r="P922371" s="83"/>
    </row>
    <row r="922372" spans="16:16" x14ac:dyDescent="0.3">
      <c r="P922372" s="83"/>
    </row>
    <row r="922373" spans="16:16" x14ac:dyDescent="0.3">
      <c r="P922373" s="83"/>
    </row>
    <row r="922374" spans="16:16" x14ac:dyDescent="0.3">
      <c r="P922374" s="83"/>
    </row>
    <row r="922375" spans="16:16" x14ac:dyDescent="0.3">
      <c r="P922375" s="83"/>
    </row>
    <row r="922376" spans="16:16" x14ac:dyDescent="0.3">
      <c r="P922376" s="83"/>
    </row>
    <row r="922377" spans="16:16" x14ac:dyDescent="0.3">
      <c r="P922377" s="83"/>
    </row>
    <row r="922378" spans="16:16" x14ac:dyDescent="0.3">
      <c r="P922378" s="83"/>
    </row>
    <row r="922379" spans="16:16" x14ac:dyDescent="0.3">
      <c r="P922379" s="83"/>
    </row>
    <row r="922380" spans="16:16" x14ac:dyDescent="0.3">
      <c r="P922380" s="83"/>
    </row>
    <row r="922381" spans="16:16" x14ac:dyDescent="0.3">
      <c r="P922381" s="83"/>
    </row>
    <row r="922382" spans="16:16" x14ac:dyDescent="0.3">
      <c r="P922382" s="83"/>
    </row>
    <row r="922383" spans="16:16" x14ac:dyDescent="0.3">
      <c r="P922383" s="83"/>
    </row>
    <row r="922384" spans="16:16" x14ac:dyDescent="0.3">
      <c r="P922384" s="83"/>
    </row>
    <row r="922385" spans="16:16" x14ac:dyDescent="0.3">
      <c r="P922385" s="83"/>
    </row>
    <row r="922386" spans="16:16" x14ac:dyDescent="0.3">
      <c r="P922386" s="83"/>
    </row>
    <row r="922387" spans="16:16" x14ac:dyDescent="0.3">
      <c r="P922387" s="83"/>
    </row>
    <row r="922388" spans="16:16" x14ac:dyDescent="0.3">
      <c r="P922388" s="83"/>
    </row>
    <row r="922389" spans="16:16" x14ac:dyDescent="0.3">
      <c r="P922389" s="83"/>
    </row>
    <row r="922390" spans="16:16" x14ac:dyDescent="0.3">
      <c r="P922390" s="83"/>
    </row>
    <row r="922391" spans="16:16" x14ac:dyDescent="0.3">
      <c r="P922391" s="83"/>
    </row>
    <row r="922392" spans="16:16" x14ac:dyDescent="0.3">
      <c r="P922392" s="83"/>
    </row>
    <row r="922393" spans="16:16" x14ac:dyDescent="0.3">
      <c r="P922393" s="83"/>
    </row>
    <row r="922394" spans="16:16" x14ac:dyDescent="0.3">
      <c r="P922394" s="83"/>
    </row>
    <row r="922395" spans="16:16" x14ac:dyDescent="0.3">
      <c r="P922395" s="83"/>
    </row>
    <row r="922396" spans="16:16" x14ac:dyDescent="0.3">
      <c r="P922396" s="83"/>
    </row>
    <row r="922397" spans="16:16" x14ac:dyDescent="0.3">
      <c r="P922397" s="83"/>
    </row>
    <row r="922398" spans="16:16" x14ac:dyDescent="0.3">
      <c r="P922398" s="83"/>
    </row>
    <row r="922399" spans="16:16" x14ac:dyDescent="0.3">
      <c r="P922399" s="83"/>
    </row>
    <row r="922400" spans="16:16" x14ac:dyDescent="0.3">
      <c r="P922400" s="83"/>
    </row>
    <row r="922401" spans="16:16" x14ac:dyDescent="0.3">
      <c r="P922401" s="83"/>
    </row>
    <row r="922402" spans="16:16" x14ac:dyDescent="0.3">
      <c r="P922402" s="83"/>
    </row>
    <row r="922403" spans="16:16" x14ac:dyDescent="0.3">
      <c r="P922403" s="83"/>
    </row>
    <row r="922404" spans="16:16" x14ac:dyDescent="0.3">
      <c r="P922404" s="83"/>
    </row>
    <row r="922405" spans="16:16" x14ac:dyDescent="0.3">
      <c r="P922405" s="83"/>
    </row>
    <row r="922406" spans="16:16" x14ac:dyDescent="0.3">
      <c r="P922406" s="83"/>
    </row>
    <row r="922407" spans="16:16" x14ac:dyDescent="0.3">
      <c r="P922407" s="83"/>
    </row>
    <row r="922408" spans="16:16" x14ac:dyDescent="0.3">
      <c r="P922408" s="83"/>
    </row>
    <row r="922409" spans="16:16" x14ac:dyDescent="0.3">
      <c r="P922409" s="83"/>
    </row>
    <row r="922410" spans="16:16" x14ac:dyDescent="0.3">
      <c r="P922410" s="83"/>
    </row>
    <row r="922411" spans="16:16" x14ac:dyDescent="0.3">
      <c r="P922411" s="83"/>
    </row>
    <row r="922412" spans="16:16" x14ac:dyDescent="0.3">
      <c r="P922412" s="83"/>
    </row>
    <row r="922413" spans="16:16" x14ac:dyDescent="0.3">
      <c r="P922413" s="83"/>
    </row>
    <row r="922414" spans="16:16" x14ac:dyDescent="0.3">
      <c r="P922414" s="83"/>
    </row>
    <row r="922415" spans="16:16" x14ac:dyDescent="0.3">
      <c r="P922415" s="83"/>
    </row>
    <row r="922416" spans="16:16" x14ac:dyDescent="0.3">
      <c r="P922416" s="83"/>
    </row>
    <row r="922417" spans="16:16" x14ac:dyDescent="0.3">
      <c r="P922417" s="83"/>
    </row>
    <row r="922418" spans="16:16" x14ac:dyDescent="0.3">
      <c r="P922418" s="83"/>
    </row>
    <row r="922419" spans="16:16" x14ac:dyDescent="0.3">
      <c r="P922419" s="83"/>
    </row>
    <row r="922420" spans="16:16" x14ac:dyDescent="0.3">
      <c r="P922420" s="83"/>
    </row>
    <row r="922421" spans="16:16" x14ac:dyDescent="0.3">
      <c r="P922421" s="83"/>
    </row>
    <row r="922422" spans="16:16" x14ac:dyDescent="0.3">
      <c r="P922422" s="83"/>
    </row>
    <row r="922423" spans="16:16" x14ac:dyDescent="0.3">
      <c r="P922423" s="83"/>
    </row>
    <row r="922424" spans="16:16" x14ac:dyDescent="0.3">
      <c r="P922424" s="83"/>
    </row>
    <row r="922425" spans="16:16" x14ac:dyDescent="0.3">
      <c r="P922425" s="83"/>
    </row>
    <row r="922426" spans="16:16" x14ac:dyDescent="0.3">
      <c r="P922426" s="83"/>
    </row>
    <row r="922427" spans="16:16" x14ac:dyDescent="0.3">
      <c r="P922427" s="83"/>
    </row>
    <row r="922428" spans="16:16" x14ac:dyDescent="0.3">
      <c r="P922428" s="83"/>
    </row>
    <row r="922429" spans="16:16" x14ac:dyDescent="0.3">
      <c r="P922429" s="83"/>
    </row>
    <row r="922430" spans="16:16" x14ac:dyDescent="0.3">
      <c r="P922430" s="83"/>
    </row>
    <row r="922431" spans="16:16" x14ac:dyDescent="0.3">
      <c r="P922431" s="83"/>
    </row>
    <row r="922432" spans="16:16" x14ac:dyDescent="0.3">
      <c r="P922432" s="83"/>
    </row>
    <row r="922433" spans="16:16" x14ac:dyDescent="0.3">
      <c r="P922433" s="83"/>
    </row>
    <row r="922434" spans="16:16" x14ac:dyDescent="0.3">
      <c r="P922434" s="83"/>
    </row>
    <row r="922435" spans="16:16" x14ac:dyDescent="0.3">
      <c r="P922435" s="83"/>
    </row>
    <row r="922436" spans="16:16" x14ac:dyDescent="0.3">
      <c r="P922436" s="83"/>
    </row>
    <row r="922437" spans="16:16" x14ac:dyDescent="0.3">
      <c r="P922437" s="83"/>
    </row>
    <row r="922438" spans="16:16" x14ac:dyDescent="0.3">
      <c r="P922438" s="83"/>
    </row>
    <row r="922439" spans="16:16" x14ac:dyDescent="0.3">
      <c r="P922439" s="83"/>
    </row>
    <row r="922440" spans="16:16" x14ac:dyDescent="0.3">
      <c r="P922440" s="83"/>
    </row>
    <row r="922441" spans="16:16" x14ac:dyDescent="0.3">
      <c r="P922441" s="83"/>
    </row>
    <row r="922442" spans="16:16" x14ac:dyDescent="0.3">
      <c r="P922442" s="83"/>
    </row>
    <row r="922443" spans="16:16" x14ac:dyDescent="0.3">
      <c r="P922443" s="83"/>
    </row>
    <row r="922444" spans="16:16" x14ac:dyDescent="0.3">
      <c r="P922444" s="83"/>
    </row>
    <row r="922445" spans="16:16" x14ac:dyDescent="0.3">
      <c r="P922445" s="83"/>
    </row>
    <row r="922446" spans="16:16" x14ac:dyDescent="0.3">
      <c r="P922446" s="83"/>
    </row>
    <row r="922447" spans="16:16" x14ac:dyDescent="0.3">
      <c r="P922447" s="83"/>
    </row>
    <row r="922448" spans="16:16" x14ac:dyDescent="0.3">
      <c r="P922448" s="83"/>
    </row>
    <row r="922449" spans="16:16" x14ac:dyDescent="0.3">
      <c r="P922449" s="83"/>
    </row>
    <row r="922450" spans="16:16" x14ac:dyDescent="0.3">
      <c r="P922450" s="83"/>
    </row>
    <row r="922451" spans="16:16" x14ac:dyDescent="0.3">
      <c r="P922451" s="83"/>
    </row>
    <row r="922452" spans="16:16" x14ac:dyDescent="0.3">
      <c r="P922452" s="83"/>
    </row>
    <row r="922453" spans="16:16" x14ac:dyDescent="0.3">
      <c r="P922453" s="83"/>
    </row>
    <row r="922454" spans="16:16" x14ac:dyDescent="0.3">
      <c r="P922454" s="83"/>
    </row>
    <row r="922455" spans="16:16" x14ac:dyDescent="0.3">
      <c r="P922455" s="83"/>
    </row>
    <row r="922456" spans="16:16" x14ac:dyDescent="0.3">
      <c r="P922456" s="83"/>
    </row>
    <row r="922457" spans="16:16" x14ac:dyDescent="0.3">
      <c r="P922457" s="83"/>
    </row>
    <row r="922458" spans="16:16" x14ac:dyDescent="0.3">
      <c r="P922458" s="83"/>
    </row>
    <row r="922459" spans="16:16" x14ac:dyDescent="0.3">
      <c r="P922459" s="83"/>
    </row>
    <row r="922460" spans="16:16" x14ac:dyDescent="0.3">
      <c r="P922460" s="83"/>
    </row>
    <row r="922461" spans="16:16" x14ac:dyDescent="0.3">
      <c r="P922461" s="83"/>
    </row>
    <row r="922462" spans="16:16" x14ac:dyDescent="0.3">
      <c r="P922462" s="83"/>
    </row>
    <row r="922463" spans="16:16" x14ac:dyDescent="0.3">
      <c r="P922463" s="83"/>
    </row>
    <row r="922464" spans="16:16" x14ac:dyDescent="0.3">
      <c r="P922464" s="83"/>
    </row>
    <row r="922465" spans="16:16" x14ac:dyDescent="0.3">
      <c r="P922465" s="83"/>
    </row>
    <row r="922466" spans="16:16" x14ac:dyDescent="0.3">
      <c r="P922466" s="83"/>
    </row>
    <row r="922467" spans="16:16" x14ac:dyDescent="0.3">
      <c r="P922467" s="83"/>
    </row>
    <row r="922468" spans="16:16" x14ac:dyDescent="0.3">
      <c r="P922468" s="83"/>
    </row>
    <row r="922469" spans="16:16" x14ac:dyDescent="0.3">
      <c r="P922469" s="83"/>
    </row>
    <row r="922470" spans="16:16" x14ac:dyDescent="0.3">
      <c r="P922470" s="83"/>
    </row>
    <row r="922471" spans="16:16" x14ac:dyDescent="0.3">
      <c r="P922471" s="83"/>
    </row>
    <row r="922472" spans="16:16" x14ac:dyDescent="0.3">
      <c r="P922472" s="83"/>
    </row>
    <row r="922473" spans="16:16" x14ac:dyDescent="0.3">
      <c r="P922473" s="83"/>
    </row>
    <row r="922474" spans="16:16" x14ac:dyDescent="0.3">
      <c r="P922474" s="83"/>
    </row>
    <row r="922475" spans="16:16" x14ac:dyDescent="0.3">
      <c r="P922475" s="83"/>
    </row>
    <row r="922476" spans="16:16" x14ac:dyDescent="0.3">
      <c r="P922476" s="83"/>
    </row>
    <row r="922477" spans="16:16" x14ac:dyDescent="0.3">
      <c r="P922477" s="83"/>
    </row>
    <row r="922478" spans="16:16" x14ac:dyDescent="0.3">
      <c r="P922478" s="83"/>
    </row>
    <row r="922479" spans="16:16" x14ac:dyDescent="0.3">
      <c r="P922479" s="83"/>
    </row>
    <row r="922480" spans="16:16" x14ac:dyDescent="0.3">
      <c r="P922480" s="83"/>
    </row>
    <row r="922481" spans="16:16" x14ac:dyDescent="0.3">
      <c r="P922481" s="83"/>
    </row>
    <row r="922482" spans="16:16" x14ac:dyDescent="0.3">
      <c r="P922482" s="83"/>
    </row>
    <row r="922483" spans="16:16" x14ac:dyDescent="0.3">
      <c r="P922483" s="83"/>
    </row>
    <row r="922484" spans="16:16" x14ac:dyDescent="0.3">
      <c r="P922484" s="83"/>
    </row>
    <row r="922485" spans="16:16" x14ac:dyDescent="0.3">
      <c r="P922485" s="83"/>
    </row>
    <row r="922486" spans="16:16" x14ac:dyDescent="0.3">
      <c r="P922486" s="83"/>
    </row>
    <row r="922487" spans="16:16" x14ac:dyDescent="0.3">
      <c r="P922487" s="83"/>
    </row>
    <row r="922488" spans="16:16" x14ac:dyDescent="0.3">
      <c r="P922488" s="83"/>
    </row>
    <row r="922489" spans="16:16" x14ac:dyDescent="0.3">
      <c r="P922489" s="83"/>
    </row>
    <row r="922490" spans="16:16" x14ac:dyDescent="0.3">
      <c r="P922490" s="83"/>
    </row>
    <row r="922491" spans="16:16" x14ac:dyDescent="0.3">
      <c r="P922491" s="83"/>
    </row>
    <row r="922492" spans="16:16" x14ac:dyDescent="0.3">
      <c r="P922492" s="83"/>
    </row>
    <row r="922493" spans="16:16" x14ac:dyDescent="0.3">
      <c r="P922493" s="83"/>
    </row>
    <row r="922494" spans="16:16" x14ac:dyDescent="0.3">
      <c r="P922494" s="83"/>
    </row>
    <row r="922495" spans="16:16" x14ac:dyDescent="0.3">
      <c r="P922495" s="83"/>
    </row>
    <row r="922496" spans="16:16" x14ac:dyDescent="0.3">
      <c r="P922496" s="83"/>
    </row>
    <row r="922497" spans="16:16" x14ac:dyDescent="0.3">
      <c r="P922497" s="83"/>
    </row>
    <row r="922498" spans="16:16" x14ac:dyDescent="0.3">
      <c r="P922498" s="83"/>
    </row>
    <row r="922499" spans="16:16" x14ac:dyDescent="0.3">
      <c r="P922499" s="83"/>
    </row>
    <row r="922500" spans="16:16" x14ac:dyDescent="0.3">
      <c r="P922500" s="83"/>
    </row>
    <row r="922501" spans="16:16" x14ac:dyDescent="0.3">
      <c r="P922501" s="83"/>
    </row>
    <row r="922502" spans="16:16" x14ac:dyDescent="0.3">
      <c r="P922502" s="83"/>
    </row>
    <row r="922503" spans="16:16" x14ac:dyDescent="0.3">
      <c r="P922503" s="83"/>
    </row>
    <row r="922504" spans="16:16" x14ac:dyDescent="0.3">
      <c r="P922504" s="83"/>
    </row>
    <row r="922505" spans="16:16" x14ac:dyDescent="0.3">
      <c r="P922505" s="83"/>
    </row>
    <row r="922506" spans="16:16" x14ac:dyDescent="0.3">
      <c r="P922506" s="83"/>
    </row>
    <row r="922507" spans="16:16" x14ac:dyDescent="0.3">
      <c r="P922507" s="83"/>
    </row>
    <row r="922508" spans="16:16" x14ac:dyDescent="0.3">
      <c r="P922508" s="83"/>
    </row>
    <row r="922509" spans="16:16" x14ac:dyDescent="0.3">
      <c r="P922509" s="83"/>
    </row>
    <row r="922510" spans="16:16" x14ac:dyDescent="0.3">
      <c r="P922510" s="83"/>
    </row>
    <row r="922511" spans="16:16" x14ac:dyDescent="0.3">
      <c r="P922511" s="83"/>
    </row>
    <row r="922512" spans="16:16" x14ac:dyDescent="0.3">
      <c r="P922512" s="83"/>
    </row>
    <row r="922513" spans="16:16" x14ac:dyDescent="0.3">
      <c r="P922513" s="83"/>
    </row>
    <row r="922514" spans="16:16" x14ac:dyDescent="0.3">
      <c r="P922514" s="83"/>
    </row>
    <row r="922515" spans="16:16" x14ac:dyDescent="0.3">
      <c r="P922515" s="83"/>
    </row>
    <row r="922516" spans="16:16" x14ac:dyDescent="0.3">
      <c r="P922516" s="83"/>
    </row>
    <row r="922517" spans="16:16" x14ac:dyDescent="0.3">
      <c r="P922517" s="83"/>
    </row>
    <row r="922518" spans="16:16" x14ac:dyDescent="0.3">
      <c r="P922518" s="83"/>
    </row>
    <row r="922519" spans="16:16" x14ac:dyDescent="0.3">
      <c r="P922519" s="83"/>
    </row>
    <row r="922520" spans="16:16" x14ac:dyDescent="0.3">
      <c r="P922520" s="83"/>
    </row>
    <row r="922521" spans="16:16" x14ac:dyDescent="0.3">
      <c r="P922521" s="83"/>
    </row>
    <row r="922522" spans="16:16" x14ac:dyDescent="0.3">
      <c r="P922522" s="83"/>
    </row>
    <row r="922523" spans="16:16" x14ac:dyDescent="0.3">
      <c r="P922523" s="83"/>
    </row>
    <row r="922524" spans="16:16" x14ac:dyDescent="0.3">
      <c r="P922524" s="83"/>
    </row>
    <row r="922525" spans="16:16" x14ac:dyDescent="0.3">
      <c r="P922525" s="83"/>
    </row>
    <row r="922526" spans="16:16" x14ac:dyDescent="0.3">
      <c r="P922526" s="83"/>
    </row>
    <row r="922527" spans="16:16" x14ac:dyDescent="0.3">
      <c r="P922527" s="83"/>
    </row>
    <row r="922528" spans="16:16" x14ac:dyDescent="0.3">
      <c r="P922528" s="83"/>
    </row>
    <row r="922529" spans="16:16" x14ac:dyDescent="0.3">
      <c r="P922529" s="83"/>
    </row>
    <row r="922530" spans="16:16" x14ac:dyDescent="0.3">
      <c r="P922530" s="83"/>
    </row>
    <row r="922531" spans="16:16" x14ac:dyDescent="0.3">
      <c r="P922531" s="83"/>
    </row>
    <row r="922532" spans="16:16" x14ac:dyDescent="0.3">
      <c r="P922532" s="83"/>
    </row>
    <row r="922533" spans="16:16" x14ac:dyDescent="0.3">
      <c r="P922533" s="83"/>
    </row>
    <row r="922534" spans="16:16" x14ac:dyDescent="0.3">
      <c r="P922534" s="83"/>
    </row>
    <row r="922535" spans="16:16" x14ac:dyDescent="0.3">
      <c r="P922535" s="83"/>
    </row>
    <row r="922536" spans="16:16" x14ac:dyDescent="0.3">
      <c r="P922536" s="83"/>
    </row>
    <row r="922537" spans="16:16" x14ac:dyDescent="0.3">
      <c r="P922537" s="83"/>
    </row>
    <row r="922538" spans="16:16" x14ac:dyDescent="0.3">
      <c r="P922538" s="83"/>
    </row>
    <row r="922539" spans="16:16" x14ac:dyDescent="0.3">
      <c r="P922539" s="83"/>
    </row>
    <row r="922540" spans="16:16" x14ac:dyDescent="0.3">
      <c r="P922540" s="83"/>
    </row>
    <row r="922541" spans="16:16" x14ac:dyDescent="0.3">
      <c r="P922541" s="83"/>
    </row>
    <row r="922542" spans="16:16" x14ac:dyDescent="0.3">
      <c r="P922542" s="83"/>
    </row>
    <row r="922543" spans="16:16" x14ac:dyDescent="0.3">
      <c r="P922543" s="83"/>
    </row>
    <row r="922544" spans="16:16" x14ac:dyDescent="0.3">
      <c r="P922544" s="83"/>
    </row>
    <row r="922545" spans="16:16" x14ac:dyDescent="0.3">
      <c r="P922545" s="83"/>
    </row>
    <row r="922546" spans="16:16" x14ac:dyDescent="0.3">
      <c r="P922546" s="83"/>
    </row>
    <row r="922547" spans="16:16" x14ac:dyDescent="0.3">
      <c r="P922547" s="83"/>
    </row>
    <row r="922548" spans="16:16" x14ac:dyDescent="0.3">
      <c r="P922548" s="83"/>
    </row>
    <row r="922549" spans="16:16" x14ac:dyDescent="0.3">
      <c r="P922549" s="83"/>
    </row>
    <row r="922550" spans="16:16" x14ac:dyDescent="0.3">
      <c r="P922550" s="83"/>
    </row>
    <row r="922551" spans="16:16" x14ac:dyDescent="0.3">
      <c r="P922551" s="83"/>
    </row>
    <row r="922552" spans="16:16" x14ac:dyDescent="0.3">
      <c r="P922552" s="83"/>
    </row>
    <row r="922553" spans="16:16" x14ac:dyDescent="0.3">
      <c r="P922553" s="83"/>
    </row>
    <row r="922554" spans="16:16" x14ac:dyDescent="0.3">
      <c r="P922554" s="83"/>
    </row>
    <row r="922555" spans="16:16" x14ac:dyDescent="0.3">
      <c r="P922555" s="83"/>
    </row>
    <row r="922556" spans="16:16" x14ac:dyDescent="0.3">
      <c r="P922556" s="83"/>
    </row>
    <row r="922557" spans="16:16" x14ac:dyDescent="0.3">
      <c r="P922557" s="83"/>
    </row>
    <row r="922558" spans="16:16" x14ac:dyDescent="0.3">
      <c r="P922558" s="83"/>
    </row>
    <row r="922559" spans="16:16" x14ac:dyDescent="0.3">
      <c r="P922559" s="83"/>
    </row>
    <row r="922560" spans="16:16" x14ac:dyDescent="0.3">
      <c r="P922560" s="83"/>
    </row>
    <row r="922561" spans="16:16" x14ac:dyDescent="0.3">
      <c r="P922561" s="83"/>
    </row>
    <row r="922562" spans="16:16" x14ac:dyDescent="0.3">
      <c r="P922562" s="83"/>
    </row>
    <row r="922563" spans="16:16" x14ac:dyDescent="0.3">
      <c r="P922563" s="83"/>
    </row>
    <row r="922564" spans="16:16" x14ac:dyDescent="0.3">
      <c r="P922564" s="83"/>
    </row>
    <row r="922565" spans="16:16" x14ac:dyDescent="0.3">
      <c r="P922565" s="83"/>
    </row>
    <row r="922566" spans="16:16" x14ac:dyDescent="0.3">
      <c r="P922566" s="83"/>
    </row>
    <row r="922567" spans="16:16" x14ac:dyDescent="0.3">
      <c r="P922567" s="83"/>
    </row>
    <row r="922568" spans="16:16" x14ac:dyDescent="0.3">
      <c r="P922568" s="83"/>
    </row>
    <row r="922569" spans="16:16" x14ac:dyDescent="0.3">
      <c r="P922569" s="83"/>
    </row>
    <row r="922570" spans="16:16" x14ac:dyDescent="0.3">
      <c r="P922570" s="83"/>
    </row>
    <row r="922571" spans="16:16" x14ac:dyDescent="0.3">
      <c r="P922571" s="83"/>
    </row>
    <row r="922572" spans="16:16" x14ac:dyDescent="0.3">
      <c r="P922572" s="83"/>
    </row>
    <row r="922573" spans="16:16" x14ac:dyDescent="0.3">
      <c r="P922573" s="83"/>
    </row>
    <row r="922574" spans="16:16" x14ac:dyDescent="0.3">
      <c r="P922574" s="83"/>
    </row>
    <row r="922575" spans="16:16" x14ac:dyDescent="0.3">
      <c r="P922575" s="83"/>
    </row>
    <row r="922576" spans="16:16" x14ac:dyDescent="0.3">
      <c r="P922576" s="83"/>
    </row>
    <row r="922577" spans="16:16" x14ac:dyDescent="0.3">
      <c r="P922577" s="83"/>
    </row>
    <row r="922578" spans="16:16" x14ac:dyDescent="0.3">
      <c r="P922578" s="83"/>
    </row>
    <row r="922579" spans="16:16" x14ac:dyDescent="0.3">
      <c r="P922579" s="83"/>
    </row>
    <row r="922580" spans="16:16" x14ac:dyDescent="0.3">
      <c r="P922580" s="83"/>
    </row>
    <row r="922581" spans="16:16" x14ac:dyDescent="0.3">
      <c r="P922581" s="83"/>
    </row>
    <row r="922582" spans="16:16" x14ac:dyDescent="0.3">
      <c r="P922582" s="83"/>
    </row>
    <row r="922583" spans="16:16" x14ac:dyDescent="0.3">
      <c r="P922583" s="83"/>
    </row>
    <row r="922584" spans="16:16" x14ac:dyDescent="0.3">
      <c r="P922584" s="83"/>
    </row>
    <row r="922585" spans="16:16" x14ac:dyDescent="0.3">
      <c r="P922585" s="83"/>
    </row>
    <row r="922586" spans="16:16" x14ac:dyDescent="0.3">
      <c r="P922586" s="83"/>
    </row>
    <row r="922587" spans="16:16" x14ac:dyDescent="0.3">
      <c r="P922587" s="83"/>
    </row>
    <row r="922588" spans="16:16" x14ac:dyDescent="0.3">
      <c r="P922588" s="83"/>
    </row>
    <row r="922589" spans="16:16" x14ac:dyDescent="0.3">
      <c r="P922589" s="83"/>
    </row>
    <row r="922590" spans="16:16" x14ac:dyDescent="0.3">
      <c r="P922590" s="83"/>
    </row>
    <row r="922591" spans="16:16" x14ac:dyDescent="0.3">
      <c r="P922591" s="83"/>
    </row>
    <row r="922592" spans="16:16" x14ac:dyDescent="0.3">
      <c r="P922592" s="83"/>
    </row>
    <row r="922593" spans="16:16" x14ac:dyDescent="0.3">
      <c r="P922593" s="83"/>
    </row>
    <row r="922594" spans="16:16" x14ac:dyDescent="0.3">
      <c r="P922594" s="83"/>
    </row>
    <row r="922595" spans="16:16" x14ac:dyDescent="0.3">
      <c r="P922595" s="83"/>
    </row>
    <row r="922596" spans="16:16" x14ac:dyDescent="0.3">
      <c r="P922596" s="83"/>
    </row>
    <row r="922597" spans="16:16" x14ac:dyDescent="0.3">
      <c r="P922597" s="83"/>
    </row>
    <row r="922598" spans="16:16" x14ac:dyDescent="0.3">
      <c r="P922598" s="83"/>
    </row>
    <row r="922599" spans="16:16" x14ac:dyDescent="0.3">
      <c r="P922599" s="83"/>
    </row>
    <row r="922600" spans="16:16" x14ac:dyDescent="0.3">
      <c r="P922600" s="83"/>
    </row>
    <row r="922601" spans="16:16" x14ac:dyDescent="0.3">
      <c r="P922601" s="83"/>
    </row>
    <row r="922602" spans="16:16" x14ac:dyDescent="0.3">
      <c r="P922602" s="83"/>
    </row>
    <row r="922603" spans="16:16" x14ac:dyDescent="0.3">
      <c r="P922603" s="83"/>
    </row>
    <row r="922604" spans="16:16" x14ac:dyDescent="0.3">
      <c r="P922604" s="83"/>
    </row>
    <row r="922605" spans="16:16" x14ac:dyDescent="0.3">
      <c r="P922605" s="83"/>
    </row>
    <row r="922606" spans="16:16" x14ac:dyDescent="0.3">
      <c r="P922606" s="83"/>
    </row>
    <row r="922607" spans="16:16" x14ac:dyDescent="0.3">
      <c r="P922607" s="83"/>
    </row>
    <row r="922608" spans="16:16" x14ac:dyDescent="0.3">
      <c r="P922608" s="83"/>
    </row>
    <row r="922609" spans="16:16" x14ac:dyDescent="0.3">
      <c r="P922609" s="83"/>
    </row>
    <row r="922610" spans="16:16" x14ac:dyDescent="0.3">
      <c r="P922610" s="83"/>
    </row>
    <row r="922611" spans="16:16" x14ac:dyDescent="0.3">
      <c r="P922611" s="83"/>
    </row>
    <row r="922612" spans="16:16" x14ac:dyDescent="0.3">
      <c r="P922612" s="83"/>
    </row>
    <row r="922613" spans="16:16" x14ac:dyDescent="0.3">
      <c r="P922613" s="83"/>
    </row>
    <row r="922614" spans="16:16" x14ac:dyDescent="0.3">
      <c r="P922614" s="83"/>
    </row>
    <row r="922615" spans="16:16" x14ac:dyDescent="0.3">
      <c r="P922615" s="83"/>
    </row>
    <row r="922616" spans="16:16" x14ac:dyDescent="0.3">
      <c r="P922616" s="83"/>
    </row>
    <row r="922617" spans="16:16" x14ac:dyDescent="0.3">
      <c r="P922617" s="83"/>
    </row>
    <row r="922618" spans="16:16" x14ac:dyDescent="0.3">
      <c r="P922618" s="83"/>
    </row>
    <row r="922619" spans="16:16" x14ac:dyDescent="0.3">
      <c r="P922619" s="83"/>
    </row>
    <row r="922620" spans="16:16" x14ac:dyDescent="0.3">
      <c r="P922620" s="83"/>
    </row>
    <row r="922621" spans="16:16" x14ac:dyDescent="0.3">
      <c r="P922621" s="83"/>
    </row>
    <row r="922622" spans="16:16" x14ac:dyDescent="0.3">
      <c r="P922622" s="83"/>
    </row>
    <row r="922623" spans="16:16" x14ac:dyDescent="0.3">
      <c r="P922623" s="83"/>
    </row>
    <row r="922624" spans="16:16" x14ac:dyDescent="0.3">
      <c r="P922624" s="83"/>
    </row>
    <row r="922625" spans="16:16" x14ac:dyDescent="0.3">
      <c r="P922625" s="83"/>
    </row>
    <row r="922626" spans="16:16" x14ac:dyDescent="0.3">
      <c r="P922626" s="83"/>
    </row>
    <row r="922627" spans="16:16" x14ac:dyDescent="0.3">
      <c r="P922627" s="83"/>
    </row>
    <row r="922628" spans="16:16" x14ac:dyDescent="0.3">
      <c r="P922628" s="83"/>
    </row>
    <row r="922629" spans="16:16" x14ac:dyDescent="0.3">
      <c r="P922629" s="83"/>
    </row>
    <row r="922630" spans="16:16" x14ac:dyDescent="0.3">
      <c r="P922630" s="83"/>
    </row>
    <row r="922631" spans="16:16" x14ac:dyDescent="0.3">
      <c r="P922631" s="83"/>
    </row>
    <row r="922632" spans="16:16" x14ac:dyDescent="0.3">
      <c r="P922632" s="83"/>
    </row>
    <row r="922633" spans="16:16" x14ac:dyDescent="0.3">
      <c r="P922633" s="83"/>
    </row>
    <row r="922634" spans="16:16" x14ac:dyDescent="0.3">
      <c r="P922634" s="83"/>
    </row>
    <row r="922635" spans="16:16" x14ac:dyDescent="0.3">
      <c r="P922635" s="83"/>
    </row>
    <row r="922636" spans="16:16" x14ac:dyDescent="0.3">
      <c r="P922636" s="83"/>
    </row>
    <row r="922637" spans="16:16" x14ac:dyDescent="0.3">
      <c r="P922637" s="83"/>
    </row>
    <row r="922638" spans="16:16" x14ac:dyDescent="0.3">
      <c r="P922638" s="83"/>
    </row>
    <row r="922639" spans="16:16" x14ac:dyDescent="0.3">
      <c r="P922639" s="83"/>
    </row>
    <row r="922640" spans="16:16" x14ac:dyDescent="0.3">
      <c r="P922640" s="83"/>
    </row>
    <row r="922641" spans="16:16" x14ac:dyDescent="0.3">
      <c r="P922641" s="83"/>
    </row>
    <row r="922642" spans="16:16" x14ac:dyDescent="0.3">
      <c r="P922642" s="83"/>
    </row>
    <row r="922643" spans="16:16" x14ac:dyDescent="0.3">
      <c r="P922643" s="83"/>
    </row>
    <row r="922644" spans="16:16" x14ac:dyDescent="0.3">
      <c r="P922644" s="83"/>
    </row>
    <row r="922645" spans="16:16" x14ac:dyDescent="0.3">
      <c r="P922645" s="83"/>
    </row>
    <row r="922646" spans="16:16" x14ac:dyDescent="0.3">
      <c r="P922646" s="83"/>
    </row>
    <row r="922647" spans="16:16" x14ac:dyDescent="0.3">
      <c r="P922647" s="83"/>
    </row>
    <row r="922648" spans="16:16" x14ac:dyDescent="0.3">
      <c r="P922648" s="83"/>
    </row>
    <row r="922649" spans="16:16" x14ac:dyDescent="0.3">
      <c r="P922649" s="83"/>
    </row>
    <row r="922650" spans="16:16" x14ac:dyDescent="0.3">
      <c r="P922650" s="83"/>
    </row>
    <row r="922651" spans="16:16" x14ac:dyDescent="0.3">
      <c r="P922651" s="83"/>
    </row>
    <row r="922652" spans="16:16" x14ac:dyDescent="0.3">
      <c r="P922652" s="83"/>
    </row>
    <row r="922653" spans="16:16" x14ac:dyDescent="0.3">
      <c r="P922653" s="83"/>
    </row>
    <row r="922654" spans="16:16" x14ac:dyDescent="0.3">
      <c r="P922654" s="83"/>
    </row>
    <row r="922655" spans="16:16" x14ac:dyDescent="0.3">
      <c r="P922655" s="83"/>
    </row>
    <row r="922656" spans="16:16" x14ac:dyDescent="0.3">
      <c r="P922656" s="83"/>
    </row>
    <row r="922657" spans="16:16" x14ac:dyDescent="0.3">
      <c r="P922657" s="83"/>
    </row>
    <row r="922658" spans="16:16" x14ac:dyDescent="0.3">
      <c r="P922658" s="83"/>
    </row>
    <row r="922659" spans="16:16" x14ac:dyDescent="0.3">
      <c r="P922659" s="83"/>
    </row>
    <row r="922660" spans="16:16" x14ac:dyDescent="0.3">
      <c r="P922660" s="83"/>
    </row>
    <row r="922661" spans="16:16" x14ac:dyDescent="0.3">
      <c r="P922661" s="83"/>
    </row>
    <row r="922662" spans="16:16" x14ac:dyDescent="0.3">
      <c r="P922662" s="83"/>
    </row>
    <row r="922663" spans="16:16" x14ac:dyDescent="0.3">
      <c r="P922663" s="83"/>
    </row>
    <row r="922664" spans="16:16" x14ac:dyDescent="0.3">
      <c r="P922664" s="83"/>
    </row>
    <row r="922665" spans="16:16" x14ac:dyDescent="0.3">
      <c r="P922665" s="83"/>
    </row>
    <row r="922666" spans="16:16" x14ac:dyDescent="0.3">
      <c r="P922666" s="83"/>
    </row>
    <row r="922667" spans="16:16" x14ac:dyDescent="0.3">
      <c r="P922667" s="83"/>
    </row>
    <row r="922668" spans="16:16" x14ac:dyDescent="0.3">
      <c r="P922668" s="83"/>
    </row>
    <row r="922669" spans="16:16" x14ac:dyDescent="0.3">
      <c r="P922669" s="83"/>
    </row>
    <row r="922670" spans="16:16" x14ac:dyDescent="0.3">
      <c r="P922670" s="83"/>
    </row>
    <row r="922671" spans="16:16" x14ac:dyDescent="0.3">
      <c r="P922671" s="83"/>
    </row>
    <row r="922672" spans="16:16" x14ac:dyDescent="0.3">
      <c r="P922672" s="83"/>
    </row>
    <row r="922673" spans="16:16" x14ac:dyDescent="0.3">
      <c r="P922673" s="83"/>
    </row>
    <row r="922674" spans="16:16" x14ac:dyDescent="0.3">
      <c r="P922674" s="83"/>
    </row>
    <row r="922675" spans="16:16" x14ac:dyDescent="0.3">
      <c r="P922675" s="83"/>
    </row>
    <row r="922676" spans="16:16" x14ac:dyDescent="0.3">
      <c r="P922676" s="83"/>
    </row>
    <row r="922677" spans="16:16" x14ac:dyDescent="0.3">
      <c r="P922677" s="83"/>
    </row>
    <row r="922678" spans="16:16" x14ac:dyDescent="0.3">
      <c r="P922678" s="83"/>
    </row>
    <row r="922679" spans="16:16" x14ac:dyDescent="0.3">
      <c r="P922679" s="83"/>
    </row>
    <row r="922680" spans="16:16" x14ac:dyDescent="0.3">
      <c r="P922680" s="83"/>
    </row>
    <row r="922681" spans="16:16" x14ac:dyDescent="0.3">
      <c r="P922681" s="83"/>
    </row>
    <row r="922682" spans="16:16" x14ac:dyDescent="0.3">
      <c r="P922682" s="83"/>
    </row>
    <row r="922683" spans="16:16" x14ac:dyDescent="0.3">
      <c r="P922683" s="83"/>
    </row>
    <row r="922684" spans="16:16" x14ac:dyDescent="0.3">
      <c r="P922684" s="83"/>
    </row>
    <row r="922685" spans="16:16" x14ac:dyDescent="0.3">
      <c r="P922685" s="83"/>
    </row>
    <row r="922686" spans="16:16" x14ac:dyDescent="0.3">
      <c r="P922686" s="83"/>
    </row>
    <row r="922687" spans="16:16" x14ac:dyDescent="0.3">
      <c r="P922687" s="83"/>
    </row>
    <row r="922688" spans="16:16" x14ac:dyDescent="0.3">
      <c r="P922688" s="83"/>
    </row>
    <row r="922689" spans="16:16" x14ac:dyDescent="0.3">
      <c r="P922689" s="83"/>
    </row>
    <row r="922690" spans="16:16" x14ac:dyDescent="0.3">
      <c r="P922690" s="83"/>
    </row>
    <row r="922691" spans="16:16" x14ac:dyDescent="0.3">
      <c r="P922691" s="83"/>
    </row>
    <row r="922692" spans="16:16" x14ac:dyDescent="0.3">
      <c r="P922692" s="83"/>
    </row>
    <row r="922693" spans="16:16" x14ac:dyDescent="0.3">
      <c r="P922693" s="83"/>
    </row>
    <row r="922694" spans="16:16" x14ac:dyDescent="0.3">
      <c r="P922694" s="83"/>
    </row>
    <row r="922695" spans="16:16" x14ac:dyDescent="0.3">
      <c r="P922695" s="83"/>
    </row>
    <row r="922696" spans="16:16" x14ac:dyDescent="0.3">
      <c r="P922696" s="83"/>
    </row>
    <row r="922697" spans="16:16" x14ac:dyDescent="0.3">
      <c r="P922697" s="83"/>
    </row>
    <row r="922698" spans="16:16" x14ac:dyDescent="0.3">
      <c r="P922698" s="83"/>
    </row>
    <row r="922699" spans="16:16" x14ac:dyDescent="0.3">
      <c r="P922699" s="83"/>
    </row>
    <row r="922700" spans="16:16" x14ac:dyDescent="0.3">
      <c r="P922700" s="83"/>
    </row>
    <row r="922701" spans="16:16" x14ac:dyDescent="0.3">
      <c r="P922701" s="83"/>
    </row>
    <row r="922702" spans="16:16" x14ac:dyDescent="0.3">
      <c r="P922702" s="83"/>
    </row>
    <row r="922703" spans="16:16" x14ac:dyDescent="0.3">
      <c r="P922703" s="83"/>
    </row>
    <row r="922704" spans="16:16" x14ac:dyDescent="0.3">
      <c r="P922704" s="83"/>
    </row>
    <row r="922705" spans="16:16" x14ac:dyDescent="0.3">
      <c r="P922705" s="83"/>
    </row>
    <row r="922706" spans="16:16" x14ac:dyDescent="0.3">
      <c r="P922706" s="83"/>
    </row>
    <row r="922707" spans="16:16" x14ac:dyDescent="0.3">
      <c r="P922707" s="83"/>
    </row>
    <row r="922708" spans="16:16" x14ac:dyDescent="0.3">
      <c r="P922708" s="83"/>
    </row>
    <row r="922709" spans="16:16" x14ac:dyDescent="0.3">
      <c r="P922709" s="83"/>
    </row>
    <row r="922710" spans="16:16" x14ac:dyDescent="0.3">
      <c r="P922710" s="83"/>
    </row>
    <row r="922711" spans="16:16" x14ac:dyDescent="0.3">
      <c r="P922711" s="83"/>
    </row>
    <row r="922712" spans="16:16" x14ac:dyDescent="0.3">
      <c r="P922712" s="83"/>
    </row>
    <row r="922713" spans="16:16" x14ac:dyDescent="0.3">
      <c r="P922713" s="83"/>
    </row>
    <row r="922714" spans="16:16" x14ac:dyDescent="0.3">
      <c r="P922714" s="83"/>
    </row>
    <row r="922715" spans="16:16" x14ac:dyDescent="0.3">
      <c r="P922715" s="83"/>
    </row>
    <row r="922716" spans="16:16" x14ac:dyDescent="0.3">
      <c r="P922716" s="83"/>
    </row>
    <row r="922717" spans="16:16" x14ac:dyDescent="0.3">
      <c r="P922717" s="83"/>
    </row>
    <row r="922718" spans="16:16" x14ac:dyDescent="0.3">
      <c r="P922718" s="83"/>
    </row>
    <row r="922719" spans="16:16" x14ac:dyDescent="0.3">
      <c r="P922719" s="83"/>
    </row>
    <row r="922720" spans="16:16" x14ac:dyDescent="0.3">
      <c r="P922720" s="83"/>
    </row>
    <row r="922721" spans="16:16" x14ac:dyDescent="0.3">
      <c r="P922721" s="83"/>
    </row>
    <row r="922722" spans="16:16" x14ac:dyDescent="0.3">
      <c r="P922722" s="83"/>
    </row>
    <row r="922723" spans="16:16" x14ac:dyDescent="0.3">
      <c r="P922723" s="83"/>
    </row>
    <row r="922724" spans="16:16" x14ac:dyDescent="0.3">
      <c r="P922724" s="83"/>
    </row>
    <row r="922725" spans="16:16" x14ac:dyDescent="0.3">
      <c r="P922725" s="83"/>
    </row>
    <row r="922726" spans="16:16" x14ac:dyDescent="0.3">
      <c r="P922726" s="83"/>
    </row>
    <row r="922727" spans="16:16" x14ac:dyDescent="0.3">
      <c r="P922727" s="83"/>
    </row>
    <row r="922728" spans="16:16" x14ac:dyDescent="0.3">
      <c r="P922728" s="83"/>
    </row>
    <row r="922729" spans="16:16" x14ac:dyDescent="0.3">
      <c r="P922729" s="83"/>
    </row>
    <row r="922730" spans="16:16" x14ac:dyDescent="0.3">
      <c r="P922730" s="83"/>
    </row>
    <row r="922731" spans="16:16" x14ac:dyDescent="0.3">
      <c r="P922731" s="83"/>
    </row>
    <row r="922732" spans="16:16" x14ac:dyDescent="0.3">
      <c r="P922732" s="83"/>
    </row>
    <row r="922733" spans="16:16" x14ac:dyDescent="0.3">
      <c r="P922733" s="83"/>
    </row>
    <row r="922734" spans="16:16" x14ac:dyDescent="0.3">
      <c r="P922734" s="83"/>
    </row>
    <row r="922735" spans="16:16" x14ac:dyDescent="0.3">
      <c r="P922735" s="83"/>
    </row>
    <row r="922736" spans="16:16" x14ac:dyDescent="0.3">
      <c r="P922736" s="83"/>
    </row>
    <row r="922737" spans="16:16" x14ac:dyDescent="0.3">
      <c r="P922737" s="83"/>
    </row>
    <row r="922738" spans="16:16" x14ac:dyDescent="0.3">
      <c r="P922738" s="83"/>
    </row>
    <row r="922739" spans="16:16" x14ac:dyDescent="0.3">
      <c r="P922739" s="83"/>
    </row>
    <row r="922740" spans="16:16" x14ac:dyDescent="0.3">
      <c r="P922740" s="83"/>
    </row>
    <row r="922741" spans="16:16" x14ac:dyDescent="0.3">
      <c r="P922741" s="83"/>
    </row>
    <row r="922742" spans="16:16" x14ac:dyDescent="0.3">
      <c r="P922742" s="83"/>
    </row>
    <row r="922743" spans="16:16" x14ac:dyDescent="0.3">
      <c r="P922743" s="83"/>
    </row>
    <row r="922744" spans="16:16" x14ac:dyDescent="0.3">
      <c r="P922744" s="83"/>
    </row>
    <row r="922745" spans="16:16" x14ac:dyDescent="0.3">
      <c r="P922745" s="83"/>
    </row>
    <row r="922746" spans="16:16" x14ac:dyDescent="0.3">
      <c r="P922746" s="83"/>
    </row>
    <row r="922747" spans="16:16" x14ac:dyDescent="0.3">
      <c r="P922747" s="83"/>
    </row>
    <row r="922748" spans="16:16" x14ac:dyDescent="0.3">
      <c r="P922748" s="83"/>
    </row>
    <row r="922749" spans="16:16" x14ac:dyDescent="0.3">
      <c r="P922749" s="83"/>
    </row>
    <row r="922750" spans="16:16" x14ac:dyDescent="0.3">
      <c r="P922750" s="83"/>
    </row>
    <row r="922751" spans="16:16" x14ac:dyDescent="0.3">
      <c r="P922751" s="83"/>
    </row>
    <row r="922752" spans="16:16" x14ac:dyDescent="0.3">
      <c r="P922752" s="83"/>
    </row>
    <row r="922753" spans="16:16" x14ac:dyDescent="0.3">
      <c r="P922753" s="83"/>
    </row>
    <row r="922754" spans="16:16" x14ac:dyDescent="0.3">
      <c r="P922754" s="83"/>
    </row>
    <row r="922755" spans="16:16" x14ac:dyDescent="0.3">
      <c r="P922755" s="83"/>
    </row>
    <row r="922756" spans="16:16" x14ac:dyDescent="0.3">
      <c r="P922756" s="83"/>
    </row>
    <row r="922757" spans="16:16" x14ac:dyDescent="0.3">
      <c r="P922757" s="83"/>
    </row>
    <row r="922758" spans="16:16" x14ac:dyDescent="0.3">
      <c r="P922758" s="83"/>
    </row>
    <row r="922759" spans="16:16" x14ac:dyDescent="0.3">
      <c r="P922759" s="83"/>
    </row>
    <row r="922760" spans="16:16" x14ac:dyDescent="0.3">
      <c r="P922760" s="83"/>
    </row>
    <row r="922761" spans="16:16" x14ac:dyDescent="0.3">
      <c r="P922761" s="83"/>
    </row>
    <row r="922762" spans="16:16" x14ac:dyDescent="0.3">
      <c r="P922762" s="83"/>
    </row>
    <row r="922763" spans="16:16" x14ac:dyDescent="0.3">
      <c r="P922763" s="83"/>
    </row>
    <row r="922764" spans="16:16" x14ac:dyDescent="0.3">
      <c r="P922764" s="83"/>
    </row>
    <row r="922765" spans="16:16" x14ac:dyDescent="0.3">
      <c r="P922765" s="83"/>
    </row>
    <row r="922766" spans="16:16" x14ac:dyDescent="0.3">
      <c r="P922766" s="83"/>
    </row>
    <row r="922767" spans="16:16" x14ac:dyDescent="0.3">
      <c r="P922767" s="83"/>
    </row>
    <row r="922768" spans="16:16" x14ac:dyDescent="0.3">
      <c r="P922768" s="83"/>
    </row>
    <row r="922769" spans="16:16" x14ac:dyDescent="0.3">
      <c r="P922769" s="83"/>
    </row>
    <row r="922770" spans="16:16" x14ac:dyDescent="0.3">
      <c r="P922770" s="83"/>
    </row>
    <row r="922771" spans="16:16" x14ac:dyDescent="0.3">
      <c r="P922771" s="83"/>
    </row>
    <row r="922772" spans="16:16" x14ac:dyDescent="0.3">
      <c r="P922772" s="83"/>
    </row>
    <row r="922773" spans="16:16" x14ac:dyDescent="0.3">
      <c r="P922773" s="83"/>
    </row>
    <row r="922774" spans="16:16" x14ac:dyDescent="0.3">
      <c r="P922774" s="83"/>
    </row>
    <row r="922775" spans="16:16" x14ac:dyDescent="0.3">
      <c r="P922775" s="83"/>
    </row>
    <row r="922776" spans="16:16" x14ac:dyDescent="0.3">
      <c r="P922776" s="83"/>
    </row>
    <row r="922777" spans="16:16" x14ac:dyDescent="0.3">
      <c r="P922777" s="83"/>
    </row>
    <row r="922778" spans="16:16" x14ac:dyDescent="0.3">
      <c r="P922778" s="83"/>
    </row>
    <row r="922779" spans="16:16" x14ac:dyDescent="0.3">
      <c r="P922779" s="83"/>
    </row>
    <row r="922780" spans="16:16" x14ac:dyDescent="0.3">
      <c r="P922780" s="83"/>
    </row>
    <row r="922781" spans="16:16" x14ac:dyDescent="0.3">
      <c r="P922781" s="83"/>
    </row>
    <row r="922782" spans="16:16" x14ac:dyDescent="0.3">
      <c r="P922782" s="83"/>
    </row>
    <row r="922783" spans="16:16" x14ac:dyDescent="0.3">
      <c r="P922783" s="83"/>
    </row>
    <row r="922784" spans="16:16" x14ac:dyDescent="0.3">
      <c r="P922784" s="83"/>
    </row>
    <row r="922785" spans="16:16" x14ac:dyDescent="0.3">
      <c r="P922785" s="83"/>
    </row>
    <row r="922786" spans="16:16" x14ac:dyDescent="0.3">
      <c r="P922786" s="83"/>
    </row>
    <row r="922787" spans="16:16" x14ac:dyDescent="0.3">
      <c r="P922787" s="83"/>
    </row>
    <row r="922788" spans="16:16" x14ac:dyDescent="0.3">
      <c r="P922788" s="83"/>
    </row>
    <row r="922789" spans="16:16" x14ac:dyDescent="0.3">
      <c r="P922789" s="83"/>
    </row>
    <row r="922790" spans="16:16" x14ac:dyDescent="0.3">
      <c r="P922790" s="83"/>
    </row>
    <row r="922791" spans="16:16" x14ac:dyDescent="0.3">
      <c r="P922791" s="83"/>
    </row>
    <row r="922792" spans="16:16" x14ac:dyDescent="0.3">
      <c r="P922792" s="83"/>
    </row>
    <row r="922793" spans="16:16" x14ac:dyDescent="0.3">
      <c r="P922793" s="83"/>
    </row>
    <row r="922794" spans="16:16" x14ac:dyDescent="0.3">
      <c r="P922794" s="83"/>
    </row>
    <row r="922795" spans="16:16" x14ac:dyDescent="0.3">
      <c r="P922795" s="83"/>
    </row>
    <row r="922796" spans="16:16" x14ac:dyDescent="0.3">
      <c r="P922796" s="83"/>
    </row>
    <row r="922797" spans="16:16" x14ac:dyDescent="0.3">
      <c r="P922797" s="83"/>
    </row>
    <row r="922798" spans="16:16" x14ac:dyDescent="0.3">
      <c r="P922798" s="83"/>
    </row>
    <row r="922799" spans="16:16" x14ac:dyDescent="0.3">
      <c r="P922799" s="83"/>
    </row>
    <row r="922800" spans="16:16" x14ac:dyDescent="0.3">
      <c r="P922800" s="83"/>
    </row>
    <row r="922801" spans="16:16" x14ac:dyDescent="0.3">
      <c r="P922801" s="83"/>
    </row>
    <row r="922802" spans="16:16" x14ac:dyDescent="0.3">
      <c r="P922802" s="83"/>
    </row>
    <row r="922803" spans="16:16" x14ac:dyDescent="0.3">
      <c r="P922803" s="83"/>
    </row>
    <row r="922804" spans="16:16" x14ac:dyDescent="0.3">
      <c r="P922804" s="83"/>
    </row>
    <row r="922805" spans="16:16" x14ac:dyDescent="0.3">
      <c r="P922805" s="83"/>
    </row>
    <row r="922806" spans="16:16" x14ac:dyDescent="0.3">
      <c r="P922806" s="83"/>
    </row>
    <row r="922807" spans="16:16" x14ac:dyDescent="0.3">
      <c r="P922807" s="83"/>
    </row>
    <row r="922808" spans="16:16" x14ac:dyDescent="0.3">
      <c r="P922808" s="83"/>
    </row>
    <row r="922809" spans="16:16" x14ac:dyDescent="0.3">
      <c r="P922809" s="83"/>
    </row>
    <row r="922810" spans="16:16" x14ac:dyDescent="0.3">
      <c r="P922810" s="83"/>
    </row>
    <row r="922811" spans="16:16" x14ac:dyDescent="0.3">
      <c r="P922811" s="83"/>
    </row>
    <row r="922812" spans="16:16" x14ac:dyDescent="0.3">
      <c r="P922812" s="83"/>
    </row>
    <row r="922813" spans="16:16" x14ac:dyDescent="0.3">
      <c r="P922813" s="83"/>
    </row>
    <row r="922814" spans="16:16" x14ac:dyDescent="0.3">
      <c r="P922814" s="83"/>
    </row>
    <row r="922815" spans="16:16" x14ac:dyDescent="0.3">
      <c r="P922815" s="83"/>
    </row>
    <row r="922816" spans="16:16" x14ac:dyDescent="0.3">
      <c r="P922816" s="83"/>
    </row>
    <row r="922817" spans="16:16" x14ac:dyDescent="0.3">
      <c r="P922817" s="83"/>
    </row>
    <row r="922818" spans="16:16" x14ac:dyDescent="0.3">
      <c r="P922818" s="83"/>
    </row>
    <row r="922819" spans="16:16" x14ac:dyDescent="0.3">
      <c r="P922819" s="83"/>
    </row>
    <row r="922820" spans="16:16" x14ac:dyDescent="0.3">
      <c r="P922820" s="83"/>
    </row>
    <row r="922821" spans="16:16" x14ac:dyDescent="0.3">
      <c r="P922821" s="83"/>
    </row>
    <row r="922822" spans="16:16" x14ac:dyDescent="0.3">
      <c r="P922822" s="83"/>
    </row>
    <row r="922823" spans="16:16" x14ac:dyDescent="0.3">
      <c r="P922823" s="83"/>
    </row>
    <row r="922824" spans="16:16" x14ac:dyDescent="0.3">
      <c r="P922824" s="83"/>
    </row>
    <row r="922825" spans="16:16" x14ac:dyDescent="0.3">
      <c r="P922825" s="83"/>
    </row>
    <row r="922826" spans="16:16" x14ac:dyDescent="0.3">
      <c r="P922826" s="83"/>
    </row>
    <row r="922827" spans="16:16" x14ac:dyDescent="0.3">
      <c r="P922827" s="83"/>
    </row>
    <row r="922828" spans="16:16" x14ac:dyDescent="0.3">
      <c r="P922828" s="83"/>
    </row>
    <row r="922829" spans="16:16" x14ac:dyDescent="0.3">
      <c r="P922829" s="83"/>
    </row>
    <row r="922830" spans="16:16" x14ac:dyDescent="0.3">
      <c r="P922830" s="83"/>
    </row>
    <row r="922831" spans="16:16" x14ac:dyDescent="0.3">
      <c r="P922831" s="83"/>
    </row>
    <row r="922832" spans="16:16" x14ac:dyDescent="0.3">
      <c r="P922832" s="83"/>
    </row>
    <row r="922833" spans="16:16" x14ac:dyDescent="0.3">
      <c r="P922833" s="83"/>
    </row>
    <row r="922834" spans="16:16" x14ac:dyDescent="0.3">
      <c r="P922834" s="83"/>
    </row>
    <row r="922835" spans="16:16" x14ac:dyDescent="0.3">
      <c r="P922835" s="83"/>
    </row>
    <row r="922836" spans="16:16" x14ac:dyDescent="0.3">
      <c r="P922836" s="83"/>
    </row>
    <row r="922837" spans="16:16" x14ac:dyDescent="0.3">
      <c r="P922837" s="83"/>
    </row>
    <row r="922838" spans="16:16" x14ac:dyDescent="0.3">
      <c r="P922838" s="83"/>
    </row>
    <row r="922839" spans="16:16" x14ac:dyDescent="0.3">
      <c r="P922839" s="83"/>
    </row>
    <row r="922840" spans="16:16" x14ac:dyDescent="0.3">
      <c r="P922840" s="83"/>
    </row>
    <row r="922841" spans="16:16" x14ac:dyDescent="0.3">
      <c r="P922841" s="83"/>
    </row>
    <row r="922842" spans="16:16" x14ac:dyDescent="0.3">
      <c r="P922842" s="83"/>
    </row>
    <row r="922843" spans="16:16" x14ac:dyDescent="0.3">
      <c r="P922843" s="83"/>
    </row>
    <row r="922844" spans="16:16" x14ac:dyDescent="0.3">
      <c r="P922844" s="83"/>
    </row>
    <row r="922845" spans="16:16" x14ac:dyDescent="0.3">
      <c r="P922845" s="83"/>
    </row>
    <row r="922846" spans="16:16" x14ac:dyDescent="0.3">
      <c r="P922846" s="83"/>
    </row>
    <row r="922847" spans="16:16" x14ac:dyDescent="0.3">
      <c r="P922847" s="83"/>
    </row>
    <row r="922848" spans="16:16" x14ac:dyDescent="0.3">
      <c r="P922848" s="83"/>
    </row>
    <row r="922849" spans="16:16" x14ac:dyDescent="0.3">
      <c r="P922849" s="83"/>
    </row>
    <row r="922850" spans="16:16" x14ac:dyDescent="0.3">
      <c r="P922850" s="83"/>
    </row>
    <row r="922851" spans="16:16" x14ac:dyDescent="0.3">
      <c r="P922851" s="83"/>
    </row>
    <row r="922852" spans="16:16" x14ac:dyDescent="0.3">
      <c r="P922852" s="83"/>
    </row>
    <row r="922853" spans="16:16" x14ac:dyDescent="0.3">
      <c r="P922853" s="83"/>
    </row>
    <row r="922854" spans="16:16" x14ac:dyDescent="0.3">
      <c r="P922854" s="83"/>
    </row>
    <row r="922855" spans="16:16" x14ac:dyDescent="0.3">
      <c r="P922855" s="83"/>
    </row>
    <row r="922856" spans="16:16" x14ac:dyDescent="0.3">
      <c r="P922856" s="83"/>
    </row>
    <row r="922857" spans="16:16" x14ac:dyDescent="0.3">
      <c r="P922857" s="83"/>
    </row>
    <row r="922858" spans="16:16" x14ac:dyDescent="0.3">
      <c r="P922858" s="83"/>
    </row>
    <row r="922859" spans="16:16" x14ac:dyDescent="0.3">
      <c r="P922859" s="83"/>
    </row>
    <row r="922860" spans="16:16" x14ac:dyDescent="0.3">
      <c r="P922860" s="83"/>
    </row>
    <row r="922861" spans="16:16" x14ac:dyDescent="0.3">
      <c r="P922861" s="83"/>
    </row>
    <row r="922862" spans="16:16" x14ac:dyDescent="0.3">
      <c r="P922862" s="83"/>
    </row>
    <row r="922863" spans="16:16" x14ac:dyDescent="0.3">
      <c r="P922863" s="83"/>
    </row>
    <row r="922864" spans="16:16" x14ac:dyDescent="0.3">
      <c r="P922864" s="83"/>
    </row>
    <row r="922865" spans="16:16" x14ac:dyDescent="0.3">
      <c r="P922865" s="83"/>
    </row>
    <row r="922866" spans="16:16" x14ac:dyDescent="0.3">
      <c r="P922866" s="83"/>
    </row>
    <row r="922867" spans="16:16" x14ac:dyDescent="0.3">
      <c r="P922867" s="83"/>
    </row>
    <row r="922868" spans="16:16" x14ac:dyDescent="0.3">
      <c r="P922868" s="83"/>
    </row>
    <row r="922869" spans="16:16" x14ac:dyDescent="0.3">
      <c r="P922869" s="83"/>
    </row>
    <row r="922870" spans="16:16" x14ac:dyDescent="0.3">
      <c r="P922870" s="83"/>
    </row>
    <row r="922871" spans="16:16" x14ac:dyDescent="0.3">
      <c r="P922871" s="83"/>
    </row>
    <row r="922872" spans="16:16" x14ac:dyDescent="0.3">
      <c r="P922872" s="83"/>
    </row>
    <row r="922873" spans="16:16" x14ac:dyDescent="0.3">
      <c r="P922873" s="83"/>
    </row>
    <row r="922874" spans="16:16" x14ac:dyDescent="0.3">
      <c r="P922874" s="83"/>
    </row>
    <row r="922875" spans="16:16" x14ac:dyDescent="0.3">
      <c r="P922875" s="83"/>
    </row>
    <row r="922876" spans="16:16" x14ac:dyDescent="0.3">
      <c r="P922876" s="83"/>
    </row>
    <row r="922877" spans="16:16" x14ac:dyDescent="0.3">
      <c r="P922877" s="83"/>
    </row>
    <row r="922878" spans="16:16" x14ac:dyDescent="0.3">
      <c r="P922878" s="83"/>
    </row>
    <row r="922879" spans="16:16" x14ac:dyDescent="0.3">
      <c r="P922879" s="83"/>
    </row>
    <row r="922880" spans="16:16" x14ac:dyDescent="0.3">
      <c r="P922880" s="83"/>
    </row>
    <row r="922881" spans="16:16" x14ac:dyDescent="0.3">
      <c r="P922881" s="83"/>
    </row>
    <row r="922882" spans="16:16" x14ac:dyDescent="0.3">
      <c r="P922882" s="83"/>
    </row>
    <row r="922883" spans="16:16" x14ac:dyDescent="0.3">
      <c r="P922883" s="83"/>
    </row>
    <row r="922884" spans="16:16" x14ac:dyDescent="0.3">
      <c r="P922884" s="83"/>
    </row>
    <row r="922885" spans="16:16" x14ac:dyDescent="0.3">
      <c r="P922885" s="83"/>
    </row>
    <row r="922886" spans="16:16" x14ac:dyDescent="0.3">
      <c r="P922886" s="83"/>
    </row>
    <row r="922887" spans="16:16" x14ac:dyDescent="0.3">
      <c r="P922887" s="83"/>
    </row>
    <row r="922888" spans="16:16" x14ac:dyDescent="0.3">
      <c r="P922888" s="83"/>
    </row>
    <row r="922889" spans="16:16" x14ac:dyDescent="0.3">
      <c r="P922889" s="83"/>
    </row>
    <row r="922890" spans="16:16" x14ac:dyDescent="0.3">
      <c r="P922890" s="83"/>
    </row>
    <row r="922891" spans="16:16" x14ac:dyDescent="0.3">
      <c r="P922891" s="83"/>
    </row>
    <row r="922892" spans="16:16" x14ac:dyDescent="0.3">
      <c r="P922892" s="83"/>
    </row>
    <row r="922893" spans="16:16" x14ac:dyDescent="0.3">
      <c r="P922893" s="83"/>
    </row>
    <row r="922894" spans="16:16" x14ac:dyDescent="0.3">
      <c r="P922894" s="83"/>
    </row>
    <row r="922895" spans="16:16" x14ac:dyDescent="0.3">
      <c r="P922895" s="83"/>
    </row>
    <row r="922896" spans="16:16" x14ac:dyDescent="0.3">
      <c r="P922896" s="83"/>
    </row>
    <row r="922897" spans="16:16" x14ac:dyDescent="0.3">
      <c r="P922897" s="83"/>
    </row>
    <row r="922898" spans="16:16" x14ac:dyDescent="0.3">
      <c r="P922898" s="83"/>
    </row>
    <row r="922899" spans="16:16" x14ac:dyDescent="0.3">
      <c r="P922899" s="83"/>
    </row>
    <row r="922900" spans="16:16" x14ac:dyDescent="0.3">
      <c r="P922900" s="83"/>
    </row>
    <row r="922901" spans="16:16" x14ac:dyDescent="0.3">
      <c r="P922901" s="83"/>
    </row>
    <row r="922902" spans="16:16" x14ac:dyDescent="0.3">
      <c r="P922902" s="83"/>
    </row>
    <row r="922903" spans="16:16" x14ac:dyDescent="0.3">
      <c r="P922903" s="83"/>
    </row>
    <row r="922904" spans="16:16" x14ac:dyDescent="0.3">
      <c r="P922904" s="83"/>
    </row>
    <row r="922905" spans="16:16" x14ac:dyDescent="0.3">
      <c r="P922905" s="83"/>
    </row>
    <row r="922906" spans="16:16" x14ac:dyDescent="0.3">
      <c r="P922906" s="83"/>
    </row>
    <row r="922907" spans="16:16" x14ac:dyDescent="0.3">
      <c r="P922907" s="83"/>
    </row>
    <row r="922908" spans="16:16" x14ac:dyDescent="0.3">
      <c r="P922908" s="83"/>
    </row>
    <row r="922909" spans="16:16" x14ac:dyDescent="0.3">
      <c r="P922909" s="83"/>
    </row>
    <row r="922910" spans="16:16" x14ac:dyDescent="0.3">
      <c r="P922910" s="83"/>
    </row>
    <row r="922911" spans="16:16" x14ac:dyDescent="0.3">
      <c r="P922911" s="83"/>
    </row>
    <row r="922912" spans="16:16" x14ac:dyDescent="0.3">
      <c r="P922912" s="83"/>
    </row>
    <row r="922913" spans="16:16" x14ac:dyDescent="0.3">
      <c r="P922913" s="83"/>
    </row>
    <row r="922914" spans="16:16" x14ac:dyDescent="0.3">
      <c r="P922914" s="83"/>
    </row>
    <row r="922915" spans="16:16" x14ac:dyDescent="0.3">
      <c r="P922915" s="83"/>
    </row>
    <row r="922916" spans="16:16" x14ac:dyDescent="0.3">
      <c r="P922916" s="83"/>
    </row>
    <row r="922917" spans="16:16" x14ac:dyDescent="0.3">
      <c r="P922917" s="83"/>
    </row>
    <row r="922918" spans="16:16" x14ac:dyDescent="0.3">
      <c r="P922918" s="83"/>
    </row>
    <row r="922919" spans="16:16" x14ac:dyDescent="0.3">
      <c r="P922919" s="83"/>
    </row>
    <row r="922920" spans="16:16" x14ac:dyDescent="0.3">
      <c r="P922920" s="83"/>
    </row>
    <row r="922921" spans="16:16" x14ac:dyDescent="0.3">
      <c r="P922921" s="83"/>
    </row>
    <row r="922922" spans="16:16" x14ac:dyDescent="0.3">
      <c r="P922922" s="83"/>
    </row>
    <row r="922923" spans="16:16" x14ac:dyDescent="0.3">
      <c r="P922923" s="83"/>
    </row>
    <row r="922924" spans="16:16" x14ac:dyDescent="0.3">
      <c r="P922924" s="83"/>
    </row>
    <row r="922925" spans="16:16" x14ac:dyDescent="0.3">
      <c r="P922925" s="83"/>
    </row>
    <row r="922926" spans="16:16" x14ac:dyDescent="0.3">
      <c r="P922926" s="83"/>
    </row>
    <row r="922927" spans="16:16" x14ac:dyDescent="0.3">
      <c r="P922927" s="83"/>
    </row>
    <row r="922928" spans="16:16" x14ac:dyDescent="0.3">
      <c r="P922928" s="83"/>
    </row>
    <row r="922929" spans="16:16" x14ac:dyDescent="0.3">
      <c r="P922929" s="83"/>
    </row>
    <row r="922930" spans="16:16" x14ac:dyDescent="0.3">
      <c r="P922930" s="83"/>
    </row>
    <row r="922931" spans="16:16" x14ac:dyDescent="0.3">
      <c r="P922931" s="83"/>
    </row>
    <row r="922932" spans="16:16" x14ac:dyDescent="0.3">
      <c r="P922932" s="83"/>
    </row>
    <row r="922933" spans="16:16" x14ac:dyDescent="0.3">
      <c r="P922933" s="83"/>
    </row>
    <row r="922934" spans="16:16" x14ac:dyDescent="0.3">
      <c r="P922934" s="83"/>
    </row>
    <row r="922935" spans="16:16" x14ac:dyDescent="0.3">
      <c r="P922935" s="83"/>
    </row>
    <row r="922936" spans="16:16" x14ac:dyDescent="0.3">
      <c r="P922936" s="83"/>
    </row>
    <row r="922937" spans="16:16" x14ac:dyDescent="0.3">
      <c r="P922937" s="83"/>
    </row>
    <row r="922938" spans="16:16" x14ac:dyDescent="0.3">
      <c r="P922938" s="83"/>
    </row>
    <row r="922939" spans="16:16" x14ac:dyDescent="0.3">
      <c r="P922939" s="83"/>
    </row>
    <row r="922940" spans="16:16" x14ac:dyDescent="0.3">
      <c r="P922940" s="83"/>
    </row>
    <row r="922941" spans="16:16" x14ac:dyDescent="0.3">
      <c r="P922941" s="83"/>
    </row>
    <row r="922942" spans="16:16" x14ac:dyDescent="0.3">
      <c r="P922942" s="83"/>
    </row>
    <row r="922943" spans="16:16" x14ac:dyDescent="0.3">
      <c r="P922943" s="83"/>
    </row>
    <row r="922944" spans="16:16" x14ac:dyDescent="0.3">
      <c r="P922944" s="83"/>
    </row>
    <row r="922945" spans="16:16" x14ac:dyDescent="0.3">
      <c r="P922945" s="83"/>
    </row>
    <row r="922946" spans="16:16" x14ac:dyDescent="0.3">
      <c r="P922946" s="83"/>
    </row>
    <row r="922947" spans="16:16" x14ac:dyDescent="0.3">
      <c r="P922947" s="83"/>
    </row>
    <row r="922948" spans="16:16" x14ac:dyDescent="0.3">
      <c r="P922948" s="83"/>
    </row>
    <row r="922949" spans="16:16" x14ac:dyDescent="0.3">
      <c r="P922949" s="83"/>
    </row>
    <row r="922950" spans="16:16" x14ac:dyDescent="0.3">
      <c r="P922950" s="83"/>
    </row>
    <row r="922951" spans="16:16" x14ac:dyDescent="0.3">
      <c r="P922951" s="83"/>
    </row>
    <row r="922952" spans="16:16" x14ac:dyDescent="0.3">
      <c r="P922952" s="83"/>
    </row>
    <row r="922953" spans="16:16" x14ac:dyDescent="0.3">
      <c r="P922953" s="83"/>
    </row>
    <row r="922954" spans="16:16" x14ac:dyDescent="0.3">
      <c r="P922954" s="83"/>
    </row>
    <row r="922955" spans="16:16" x14ac:dyDescent="0.3">
      <c r="P922955" s="83"/>
    </row>
    <row r="922956" spans="16:16" x14ac:dyDescent="0.3">
      <c r="P922956" s="83"/>
    </row>
    <row r="922957" spans="16:16" x14ac:dyDescent="0.3">
      <c r="P922957" s="83"/>
    </row>
    <row r="922958" spans="16:16" x14ac:dyDescent="0.3">
      <c r="P922958" s="83"/>
    </row>
    <row r="922959" spans="16:16" x14ac:dyDescent="0.3">
      <c r="P922959" s="83"/>
    </row>
    <row r="922960" spans="16:16" x14ac:dyDescent="0.3">
      <c r="P922960" s="83"/>
    </row>
    <row r="922961" spans="16:16" x14ac:dyDescent="0.3">
      <c r="P922961" s="83"/>
    </row>
    <row r="922962" spans="16:16" x14ac:dyDescent="0.3">
      <c r="P922962" s="83"/>
    </row>
    <row r="922963" spans="16:16" x14ac:dyDescent="0.3">
      <c r="P922963" s="83"/>
    </row>
    <row r="922964" spans="16:16" x14ac:dyDescent="0.3">
      <c r="P922964" s="83"/>
    </row>
    <row r="922965" spans="16:16" x14ac:dyDescent="0.3">
      <c r="P922965" s="83"/>
    </row>
    <row r="922966" spans="16:16" x14ac:dyDescent="0.3">
      <c r="P922966" s="83"/>
    </row>
    <row r="922967" spans="16:16" x14ac:dyDescent="0.3">
      <c r="P922967" s="83"/>
    </row>
    <row r="922968" spans="16:16" x14ac:dyDescent="0.3">
      <c r="P922968" s="83"/>
    </row>
    <row r="922969" spans="16:16" x14ac:dyDescent="0.3">
      <c r="P922969" s="83"/>
    </row>
    <row r="922970" spans="16:16" x14ac:dyDescent="0.3">
      <c r="P922970" s="83"/>
    </row>
    <row r="922971" spans="16:16" x14ac:dyDescent="0.3">
      <c r="P922971" s="83"/>
    </row>
    <row r="922972" spans="16:16" x14ac:dyDescent="0.3">
      <c r="P922972" s="83"/>
    </row>
    <row r="922973" spans="16:16" x14ac:dyDescent="0.3">
      <c r="P922973" s="83"/>
    </row>
    <row r="922974" spans="16:16" x14ac:dyDescent="0.3">
      <c r="P922974" s="83"/>
    </row>
    <row r="922975" spans="16:16" x14ac:dyDescent="0.3">
      <c r="P922975" s="83"/>
    </row>
    <row r="922976" spans="16:16" x14ac:dyDescent="0.3">
      <c r="P922976" s="83"/>
    </row>
    <row r="922977" spans="16:16" x14ac:dyDescent="0.3">
      <c r="P922977" s="83"/>
    </row>
    <row r="922978" spans="16:16" x14ac:dyDescent="0.3">
      <c r="P922978" s="83"/>
    </row>
    <row r="922979" spans="16:16" x14ac:dyDescent="0.3">
      <c r="P922979" s="83"/>
    </row>
    <row r="922980" spans="16:16" x14ac:dyDescent="0.3">
      <c r="P922980" s="83"/>
    </row>
    <row r="922981" spans="16:16" x14ac:dyDescent="0.3">
      <c r="P922981" s="83"/>
    </row>
    <row r="922982" spans="16:16" x14ac:dyDescent="0.3">
      <c r="P922982" s="83"/>
    </row>
    <row r="922983" spans="16:16" x14ac:dyDescent="0.3">
      <c r="P922983" s="83"/>
    </row>
    <row r="922984" spans="16:16" x14ac:dyDescent="0.3">
      <c r="P922984" s="83"/>
    </row>
    <row r="922985" spans="16:16" x14ac:dyDescent="0.3">
      <c r="P922985" s="83"/>
    </row>
    <row r="922986" spans="16:16" x14ac:dyDescent="0.3">
      <c r="P922986" s="83"/>
    </row>
    <row r="922987" spans="16:16" x14ac:dyDescent="0.3">
      <c r="P922987" s="83"/>
    </row>
    <row r="922988" spans="16:16" x14ac:dyDescent="0.3">
      <c r="P922988" s="83"/>
    </row>
    <row r="922989" spans="16:16" x14ac:dyDescent="0.3">
      <c r="P922989" s="83"/>
    </row>
    <row r="922990" spans="16:16" x14ac:dyDescent="0.3">
      <c r="P922990" s="83"/>
    </row>
    <row r="922991" spans="16:16" x14ac:dyDescent="0.3">
      <c r="P922991" s="83"/>
    </row>
    <row r="922992" spans="16:16" x14ac:dyDescent="0.3">
      <c r="P922992" s="83"/>
    </row>
    <row r="922993" spans="16:16" x14ac:dyDescent="0.3">
      <c r="P922993" s="83"/>
    </row>
    <row r="922994" spans="16:16" x14ac:dyDescent="0.3">
      <c r="P922994" s="83"/>
    </row>
    <row r="922995" spans="16:16" x14ac:dyDescent="0.3">
      <c r="P922995" s="83"/>
    </row>
    <row r="922996" spans="16:16" x14ac:dyDescent="0.3">
      <c r="P922996" s="83"/>
    </row>
    <row r="922997" spans="16:16" x14ac:dyDescent="0.3">
      <c r="P922997" s="83"/>
    </row>
    <row r="922998" spans="16:16" x14ac:dyDescent="0.3">
      <c r="P922998" s="83"/>
    </row>
    <row r="922999" spans="16:16" x14ac:dyDescent="0.3">
      <c r="P922999" s="83"/>
    </row>
    <row r="923000" spans="16:16" x14ac:dyDescent="0.3">
      <c r="P923000" s="83"/>
    </row>
    <row r="923001" spans="16:16" x14ac:dyDescent="0.3">
      <c r="P923001" s="83"/>
    </row>
    <row r="923002" spans="16:16" x14ac:dyDescent="0.3">
      <c r="P923002" s="83"/>
    </row>
    <row r="923003" spans="16:16" x14ac:dyDescent="0.3">
      <c r="P923003" s="83"/>
    </row>
    <row r="923004" spans="16:16" x14ac:dyDescent="0.3">
      <c r="P923004" s="83"/>
    </row>
    <row r="923005" spans="16:16" x14ac:dyDescent="0.3">
      <c r="P923005" s="83"/>
    </row>
    <row r="923006" spans="16:16" x14ac:dyDescent="0.3">
      <c r="P923006" s="83"/>
    </row>
    <row r="923007" spans="16:16" x14ac:dyDescent="0.3">
      <c r="P923007" s="83"/>
    </row>
    <row r="923008" spans="16:16" x14ac:dyDescent="0.3">
      <c r="P923008" s="83"/>
    </row>
    <row r="923009" spans="16:16" x14ac:dyDescent="0.3">
      <c r="P923009" s="83"/>
    </row>
    <row r="923010" spans="16:16" x14ac:dyDescent="0.3">
      <c r="P923010" s="83"/>
    </row>
    <row r="923011" spans="16:16" x14ac:dyDescent="0.3">
      <c r="P923011" s="83"/>
    </row>
    <row r="923012" spans="16:16" x14ac:dyDescent="0.3">
      <c r="P923012" s="83"/>
    </row>
    <row r="923013" spans="16:16" x14ac:dyDescent="0.3">
      <c r="P923013" s="83"/>
    </row>
    <row r="923014" spans="16:16" x14ac:dyDescent="0.3">
      <c r="P923014" s="83"/>
    </row>
    <row r="923015" spans="16:16" x14ac:dyDescent="0.3">
      <c r="P923015" s="83"/>
    </row>
    <row r="923016" spans="16:16" x14ac:dyDescent="0.3">
      <c r="P923016" s="83"/>
    </row>
    <row r="923017" spans="16:16" x14ac:dyDescent="0.3">
      <c r="P923017" s="83"/>
    </row>
    <row r="923018" spans="16:16" x14ac:dyDescent="0.3">
      <c r="P923018" s="83"/>
    </row>
    <row r="923019" spans="16:16" x14ac:dyDescent="0.3">
      <c r="P923019" s="83"/>
    </row>
    <row r="923020" spans="16:16" x14ac:dyDescent="0.3">
      <c r="P923020" s="83"/>
    </row>
    <row r="923021" spans="16:16" x14ac:dyDescent="0.3">
      <c r="P923021" s="83"/>
    </row>
    <row r="923022" spans="16:16" x14ac:dyDescent="0.3">
      <c r="P923022" s="83"/>
    </row>
    <row r="923023" spans="16:16" x14ac:dyDescent="0.3">
      <c r="P923023" s="83"/>
    </row>
    <row r="923024" spans="16:16" x14ac:dyDescent="0.3">
      <c r="P923024" s="83"/>
    </row>
    <row r="923025" spans="16:16" x14ac:dyDescent="0.3">
      <c r="P923025" s="83"/>
    </row>
    <row r="923026" spans="16:16" x14ac:dyDescent="0.3">
      <c r="P923026" s="83"/>
    </row>
    <row r="923027" spans="16:16" x14ac:dyDescent="0.3">
      <c r="P923027" s="83"/>
    </row>
    <row r="923028" spans="16:16" x14ac:dyDescent="0.3">
      <c r="P923028" s="83"/>
    </row>
    <row r="923029" spans="16:16" x14ac:dyDescent="0.3">
      <c r="P923029" s="83"/>
    </row>
    <row r="923030" spans="16:16" x14ac:dyDescent="0.3">
      <c r="P923030" s="83"/>
    </row>
    <row r="923031" spans="16:16" x14ac:dyDescent="0.3">
      <c r="P923031" s="83"/>
    </row>
    <row r="923032" spans="16:16" x14ac:dyDescent="0.3">
      <c r="P923032" s="83"/>
    </row>
    <row r="923033" spans="16:16" x14ac:dyDescent="0.3">
      <c r="P923033" s="83"/>
    </row>
    <row r="923034" spans="16:16" x14ac:dyDescent="0.3">
      <c r="P923034" s="83"/>
    </row>
    <row r="923035" spans="16:16" x14ac:dyDescent="0.3">
      <c r="P923035" s="83"/>
    </row>
    <row r="923036" spans="16:16" x14ac:dyDescent="0.3">
      <c r="P923036" s="83"/>
    </row>
    <row r="923037" spans="16:16" x14ac:dyDescent="0.3">
      <c r="P923037" s="83"/>
    </row>
    <row r="923038" spans="16:16" x14ac:dyDescent="0.3">
      <c r="P923038" s="83"/>
    </row>
    <row r="923039" spans="16:16" x14ac:dyDescent="0.3">
      <c r="P923039" s="83"/>
    </row>
    <row r="923040" spans="16:16" x14ac:dyDescent="0.3">
      <c r="P923040" s="83"/>
    </row>
    <row r="923041" spans="16:16" x14ac:dyDescent="0.3">
      <c r="P923041" s="83"/>
    </row>
    <row r="923042" spans="16:16" x14ac:dyDescent="0.3">
      <c r="P923042" s="83"/>
    </row>
    <row r="923043" spans="16:16" x14ac:dyDescent="0.3">
      <c r="P923043" s="83"/>
    </row>
    <row r="923044" spans="16:16" x14ac:dyDescent="0.3">
      <c r="P923044" s="83"/>
    </row>
    <row r="923045" spans="16:16" x14ac:dyDescent="0.3">
      <c r="P923045" s="83"/>
    </row>
    <row r="923046" spans="16:16" x14ac:dyDescent="0.3">
      <c r="P923046" s="83"/>
    </row>
    <row r="923047" spans="16:16" x14ac:dyDescent="0.3">
      <c r="P923047" s="83"/>
    </row>
    <row r="923048" spans="16:16" x14ac:dyDescent="0.3">
      <c r="P923048" s="83"/>
    </row>
    <row r="923049" spans="16:16" x14ac:dyDescent="0.3">
      <c r="P923049" s="83"/>
    </row>
    <row r="923050" spans="16:16" x14ac:dyDescent="0.3">
      <c r="P923050" s="83"/>
    </row>
    <row r="923051" spans="16:16" x14ac:dyDescent="0.3">
      <c r="P923051" s="83"/>
    </row>
    <row r="923052" spans="16:16" x14ac:dyDescent="0.3">
      <c r="P923052" s="83"/>
    </row>
    <row r="923053" spans="16:16" x14ac:dyDescent="0.3">
      <c r="P923053" s="83"/>
    </row>
    <row r="923054" spans="16:16" x14ac:dyDescent="0.3">
      <c r="P923054" s="83"/>
    </row>
    <row r="923055" spans="16:16" x14ac:dyDescent="0.3">
      <c r="P923055" s="83"/>
    </row>
    <row r="923056" spans="16:16" x14ac:dyDescent="0.3">
      <c r="P923056" s="83"/>
    </row>
    <row r="923057" spans="16:16" x14ac:dyDescent="0.3">
      <c r="P923057" s="83"/>
    </row>
    <row r="923058" spans="16:16" x14ac:dyDescent="0.3">
      <c r="P923058" s="83"/>
    </row>
    <row r="923059" spans="16:16" x14ac:dyDescent="0.3">
      <c r="P923059" s="83"/>
    </row>
    <row r="923060" spans="16:16" x14ac:dyDescent="0.3">
      <c r="P923060" s="83"/>
    </row>
    <row r="923061" spans="16:16" x14ac:dyDescent="0.3">
      <c r="P923061" s="83"/>
    </row>
    <row r="923062" spans="16:16" x14ac:dyDescent="0.3">
      <c r="P923062" s="83"/>
    </row>
    <row r="923063" spans="16:16" x14ac:dyDescent="0.3">
      <c r="P923063" s="83"/>
    </row>
    <row r="923064" spans="16:16" x14ac:dyDescent="0.3">
      <c r="P923064" s="83"/>
    </row>
    <row r="923065" spans="16:16" x14ac:dyDescent="0.3">
      <c r="P923065" s="83"/>
    </row>
    <row r="923066" spans="16:16" x14ac:dyDescent="0.3">
      <c r="P923066" s="83"/>
    </row>
    <row r="923067" spans="16:16" x14ac:dyDescent="0.3">
      <c r="P923067" s="83"/>
    </row>
    <row r="923068" spans="16:16" x14ac:dyDescent="0.3">
      <c r="P923068" s="83"/>
    </row>
    <row r="923069" spans="16:16" x14ac:dyDescent="0.3">
      <c r="P923069" s="83"/>
    </row>
    <row r="923070" spans="16:16" x14ac:dyDescent="0.3">
      <c r="P923070" s="83"/>
    </row>
    <row r="923071" spans="16:16" x14ac:dyDescent="0.3">
      <c r="P923071" s="83"/>
    </row>
    <row r="923072" spans="16:16" x14ac:dyDescent="0.3">
      <c r="P923072" s="83"/>
    </row>
    <row r="923073" spans="16:16" x14ac:dyDescent="0.3">
      <c r="P923073" s="83"/>
    </row>
    <row r="923074" spans="16:16" x14ac:dyDescent="0.3">
      <c r="P923074" s="83"/>
    </row>
    <row r="923075" spans="16:16" x14ac:dyDescent="0.3">
      <c r="P923075" s="83"/>
    </row>
    <row r="923076" spans="16:16" x14ac:dyDescent="0.3">
      <c r="P923076" s="83"/>
    </row>
    <row r="923077" spans="16:16" x14ac:dyDescent="0.3">
      <c r="P923077" s="83"/>
    </row>
    <row r="923078" spans="16:16" x14ac:dyDescent="0.3">
      <c r="P923078" s="83"/>
    </row>
    <row r="923079" spans="16:16" x14ac:dyDescent="0.3">
      <c r="P923079" s="83"/>
    </row>
    <row r="923080" spans="16:16" x14ac:dyDescent="0.3">
      <c r="P923080" s="83"/>
    </row>
    <row r="923081" spans="16:16" x14ac:dyDescent="0.3">
      <c r="P923081" s="83"/>
    </row>
    <row r="923082" spans="16:16" x14ac:dyDescent="0.3">
      <c r="P923082" s="83"/>
    </row>
    <row r="923083" spans="16:16" x14ac:dyDescent="0.3">
      <c r="P923083" s="83"/>
    </row>
    <row r="923084" spans="16:16" x14ac:dyDescent="0.3">
      <c r="P923084" s="83"/>
    </row>
    <row r="923085" spans="16:16" x14ac:dyDescent="0.3">
      <c r="P923085" s="83"/>
    </row>
    <row r="923086" spans="16:16" x14ac:dyDescent="0.3">
      <c r="P923086" s="83"/>
    </row>
    <row r="923087" spans="16:16" x14ac:dyDescent="0.3">
      <c r="P923087" s="83"/>
    </row>
    <row r="923088" spans="16:16" x14ac:dyDescent="0.3">
      <c r="P923088" s="83"/>
    </row>
    <row r="923089" spans="16:16" x14ac:dyDescent="0.3">
      <c r="P923089" s="83"/>
    </row>
    <row r="923090" spans="16:16" x14ac:dyDescent="0.3">
      <c r="P923090" s="83"/>
    </row>
    <row r="923091" spans="16:16" x14ac:dyDescent="0.3">
      <c r="P923091" s="83"/>
    </row>
    <row r="923092" spans="16:16" x14ac:dyDescent="0.3">
      <c r="P923092" s="83"/>
    </row>
    <row r="923093" spans="16:16" x14ac:dyDescent="0.3">
      <c r="P923093" s="83"/>
    </row>
    <row r="923094" spans="16:16" x14ac:dyDescent="0.3">
      <c r="P923094" s="83"/>
    </row>
    <row r="923095" spans="16:16" x14ac:dyDescent="0.3">
      <c r="P923095" s="83"/>
    </row>
    <row r="923096" spans="16:16" x14ac:dyDescent="0.3">
      <c r="P923096" s="83"/>
    </row>
    <row r="923097" spans="16:16" x14ac:dyDescent="0.3">
      <c r="P923097" s="83"/>
    </row>
    <row r="923098" spans="16:16" x14ac:dyDescent="0.3">
      <c r="P923098" s="83"/>
    </row>
    <row r="923099" spans="16:16" x14ac:dyDescent="0.3">
      <c r="P923099" s="83"/>
    </row>
    <row r="923100" spans="16:16" x14ac:dyDescent="0.3">
      <c r="P923100" s="83"/>
    </row>
    <row r="923101" spans="16:16" x14ac:dyDescent="0.3">
      <c r="P923101" s="83"/>
    </row>
    <row r="923102" spans="16:16" x14ac:dyDescent="0.3">
      <c r="P923102" s="83"/>
    </row>
    <row r="923103" spans="16:16" x14ac:dyDescent="0.3">
      <c r="P923103" s="83"/>
    </row>
    <row r="923104" spans="16:16" x14ac:dyDescent="0.3">
      <c r="P923104" s="83"/>
    </row>
    <row r="923105" spans="16:16" x14ac:dyDescent="0.3">
      <c r="P923105" s="83"/>
    </row>
    <row r="923106" spans="16:16" x14ac:dyDescent="0.3">
      <c r="P923106" s="83"/>
    </row>
    <row r="923107" spans="16:16" x14ac:dyDescent="0.3">
      <c r="P923107" s="83"/>
    </row>
    <row r="923108" spans="16:16" x14ac:dyDescent="0.3">
      <c r="P923108" s="83"/>
    </row>
    <row r="923109" spans="16:16" x14ac:dyDescent="0.3">
      <c r="P923109" s="83"/>
    </row>
    <row r="923110" spans="16:16" x14ac:dyDescent="0.3">
      <c r="P923110" s="83"/>
    </row>
    <row r="923111" spans="16:16" x14ac:dyDescent="0.3">
      <c r="P923111" s="83"/>
    </row>
    <row r="923112" spans="16:16" x14ac:dyDescent="0.3">
      <c r="P923112" s="83"/>
    </row>
    <row r="923113" spans="16:16" x14ac:dyDescent="0.3">
      <c r="P923113" s="83"/>
    </row>
    <row r="923114" spans="16:16" x14ac:dyDescent="0.3">
      <c r="P923114" s="83"/>
    </row>
    <row r="923115" spans="16:16" x14ac:dyDescent="0.3">
      <c r="P923115" s="83"/>
    </row>
    <row r="923116" spans="16:16" x14ac:dyDescent="0.3">
      <c r="P923116" s="83"/>
    </row>
    <row r="923117" spans="16:16" x14ac:dyDescent="0.3">
      <c r="P923117" s="83"/>
    </row>
    <row r="923118" spans="16:16" x14ac:dyDescent="0.3">
      <c r="P923118" s="83"/>
    </row>
    <row r="923119" spans="16:16" x14ac:dyDescent="0.3">
      <c r="P923119" s="83"/>
    </row>
    <row r="923120" spans="16:16" x14ac:dyDescent="0.3">
      <c r="P923120" s="83"/>
    </row>
    <row r="923121" spans="16:16" x14ac:dyDescent="0.3">
      <c r="P923121" s="83"/>
    </row>
    <row r="923122" spans="16:16" x14ac:dyDescent="0.3">
      <c r="P923122" s="83"/>
    </row>
    <row r="923123" spans="16:16" x14ac:dyDescent="0.3">
      <c r="P923123" s="83"/>
    </row>
    <row r="923124" spans="16:16" x14ac:dyDescent="0.3">
      <c r="P923124" s="83"/>
    </row>
    <row r="923125" spans="16:16" x14ac:dyDescent="0.3">
      <c r="P923125" s="83"/>
    </row>
    <row r="923126" spans="16:16" x14ac:dyDescent="0.3">
      <c r="P923126" s="83"/>
    </row>
    <row r="923127" spans="16:16" x14ac:dyDescent="0.3">
      <c r="P923127" s="83"/>
    </row>
    <row r="923128" spans="16:16" x14ac:dyDescent="0.3">
      <c r="P923128" s="83"/>
    </row>
    <row r="923129" spans="16:16" x14ac:dyDescent="0.3">
      <c r="P923129" s="83"/>
    </row>
    <row r="923130" spans="16:16" x14ac:dyDescent="0.3">
      <c r="P923130" s="83"/>
    </row>
    <row r="923131" spans="16:16" x14ac:dyDescent="0.3">
      <c r="P923131" s="83"/>
    </row>
    <row r="923132" spans="16:16" x14ac:dyDescent="0.3">
      <c r="P923132" s="83"/>
    </row>
    <row r="923133" spans="16:16" x14ac:dyDescent="0.3">
      <c r="P923133" s="83"/>
    </row>
    <row r="923134" spans="16:16" x14ac:dyDescent="0.3">
      <c r="P923134" s="83"/>
    </row>
    <row r="923135" spans="16:16" x14ac:dyDescent="0.3">
      <c r="P923135" s="83"/>
    </row>
    <row r="923136" spans="16:16" x14ac:dyDescent="0.3">
      <c r="P923136" s="83"/>
    </row>
    <row r="923137" spans="16:16" x14ac:dyDescent="0.3">
      <c r="P923137" s="83"/>
    </row>
    <row r="923138" spans="16:16" x14ac:dyDescent="0.3">
      <c r="P923138" s="83"/>
    </row>
    <row r="923139" spans="16:16" x14ac:dyDescent="0.3">
      <c r="P923139" s="83"/>
    </row>
    <row r="923140" spans="16:16" x14ac:dyDescent="0.3">
      <c r="P923140" s="83"/>
    </row>
    <row r="923141" spans="16:16" x14ac:dyDescent="0.3">
      <c r="P923141" s="83"/>
    </row>
    <row r="923142" spans="16:16" x14ac:dyDescent="0.3">
      <c r="P923142" s="83"/>
    </row>
    <row r="923143" spans="16:16" x14ac:dyDescent="0.3">
      <c r="P923143" s="83"/>
    </row>
    <row r="923144" spans="16:16" x14ac:dyDescent="0.3">
      <c r="P923144" s="83"/>
    </row>
    <row r="923145" spans="16:16" x14ac:dyDescent="0.3">
      <c r="P923145" s="83"/>
    </row>
    <row r="923146" spans="16:16" x14ac:dyDescent="0.3">
      <c r="P923146" s="83"/>
    </row>
    <row r="923147" spans="16:16" x14ac:dyDescent="0.3">
      <c r="P923147" s="83"/>
    </row>
    <row r="923148" spans="16:16" x14ac:dyDescent="0.3">
      <c r="P923148" s="83"/>
    </row>
    <row r="923149" spans="16:16" x14ac:dyDescent="0.3">
      <c r="P923149" s="83"/>
    </row>
    <row r="923150" spans="16:16" x14ac:dyDescent="0.3">
      <c r="P923150" s="83"/>
    </row>
    <row r="923151" spans="16:16" x14ac:dyDescent="0.3">
      <c r="P923151" s="83"/>
    </row>
    <row r="923152" spans="16:16" x14ac:dyDescent="0.3">
      <c r="P923152" s="83"/>
    </row>
    <row r="923153" spans="16:16" x14ac:dyDescent="0.3">
      <c r="P923153" s="83"/>
    </row>
    <row r="923154" spans="16:16" x14ac:dyDescent="0.3">
      <c r="P923154" s="83"/>
    </row>
    <row r="923155" spans="16:16" x14ac:dyDescent="0.3">
      <c r="P923155" s="83"/>
    </row>
    <row r="923156" spans="16:16" x14ac:dyDescent="0.3">
      <c r="P923156" s="83"/>
    </row>
    <row r="923157" spans="16:16" x14ac:dyDescent="0.3">
      <c r="P923157" s="83"/>
    </row>
    <row r="923158" spans="16:16" x14ac:dyDescent="0.3">
      <c r="P923158" s="83"/>
    </row>
    <row r="923159" spans="16:16" x14ac:dyDescent="0.3">
      <c r="P923159" s="83"/>
    </row>
    <row r="923160" spans="16:16" x14ac:dyDescent="0.3">
      <c r="P923160" s="83"/>
    </row>
    <row r="923161" spans="16:16" x14ac:dyDescent="0.3">
      <c r="P923161" s="83"/>
    </row>
    <row r="923162" spans="16:16" x14ac:dyDescent="0.3">
      <c r="P923162" s="83"/>
    </row>
    <row r="923163" spans="16:16" x14ac:dyDescent="0.3">
      <c r="P923163" s="83"/>
    </row>
    <row r="923164" spans="16:16" x14ac:dyDescent="0.3">
      <c r="P923164" s="83"/>
    </row>
    <row r="923165" spans="16:16" x14ac:dyDescent="0.3">
      <c r="P923165" s="83"/>
    </row>
    <row r="923166" spans="16:16" x14ac:dyDescent="0.3">
      <c r="P923166" s="83"/>
    </row>
    <row r="923167" spans="16:16" x14ac:dyDescent="0.3">
      <c r="P923167" s="83"/>
    </row>
    <row r="923168" spans="16:16" x14ac:dyDescent="0.3">
      <c r="P923168" s="83"/>
    </row>
    <row r="923169" spans="16:16" x14ac:dyDescent="0.3">
      <c r="P923169" s="83"/>
    </row>
    <row r="923170" spans="16:16" x14ac:dyDescent="0.3">
      <c r="P923170" s="83"/>
    </row>
    <row r="923171" spans="16:16" x14ac:dyDescent="0.3">
      <c r="P923171" s="83"/>
    </row>
    <row r="923172" spans="16:16" x14ac:dyDescent="0.3">
      <c r="P923172" s="83"/>
    </row>
    <row r="923173" spans="16:16" x14ac:dyDescent="0.3">
      <c r="P923173" s="83"/>
    </row>
    <row r="923174" spans="16:16" x14ac:dyDescent="0.3">
      <c r="P923174" s="83"/>
    </row>
    <row r="923175" spans="16:16" x14ac:dyDescent="0.3">
      <c r="P923175" s="83"/>
    </row>
    <row r="923176" spans="16:16" x14ac:dyDescent="0.3">
      <c r="P923176" s="83"/>
    </row>
    <row r="923177" spans="16:16" x14ac:dyDescent="0.3">
      <c r="P923177" s="83"/>
    </row>
    <row r="923178" spans="16:16" x14ac:dyDescent="0.3">
      <c r="P923178" s="83"/>
    </row>
    <row r="923179" spans="16:16" x14ac:dyDescent="0.3">
      <c r="P923179" s="83"/>
    </row>
    <row r="923180" spans="16:16" x14ac:dyDescent="0.3">
      <c r="P923180" s="83"/>
    </row>
    <row r="923181" spans="16:16" x14ac:dyDescent="0.3">
      <c r="P923181" s="83"/>
    </row>
    <row r="923182" spans="16:16" x14ac:dyDescent="0.3">
      <c r="P923182" s="83"/>
    </row>
    <row r="923183" spans="16:16" x14ac:dyDescent="0.3">
      <c r="P923183" s="83"/>
    </row>
    <row r="923184" spans="16:16" x14ac:dyDescent="0.3">
      <c r="P923184" s="83"/>
    </row>
    <row r="923185" spans="16:16" x14ac:dyDescent="0.3">
      <c r="P923185" s="83"/>
    </row>
    <row r="923186" spans="16:16" x14ac:dyDescent="0.3">
      <c r="P923186" s="83"/>
    </row>
    <row r="923187" spans="16:16" x14ac:dyDescent="0.3">
      <c r="P923187" s="83"/>
    </row>
    <row r="923188" spans="16:16" x14ac:dyDescent="0.3">
      <c r="P923188" s="83"/>
    </row>
    <row r="923189" spans="16:16" x14ac:dyDescent="0.3">
      <c r="P923189" s="83"/>
    </row>
    <row r="923190" spans="16:16" x14ac:dyDescent="0.3">
      <c r="P923190" s="83"/>
    </row>
    <row r="923191" spans="16:16" x14ac:dyDescent="0.3">
      <c r="P923191" s="83"/>
    </row>
    <row r="923192" spans="16:16" x14ac:dyDescent="0.3">
      <c r="P923192" s="83"/>
    </row>
    <row r="923193" spans="16:16" x14ac:dyDescent="0.3">
      <c r="P923193" s="83"/>
    </row>
    <row r="923194" spans="16:16" x14ac:dyDescent="0.3">
      <c r="P923194" s="83"/>
    </row>
    <row r="923195" spans="16:16" x14ac:dyDescent="0.3">
      <c r="P923195" s="83"/>
    </row>
    <row r="923196" spans="16:16" x14ac:dyDescent="0.3">
      <c r="P923196" s="83"/>
    </row>
    <row r="923197" spans="16:16" x14ac:dyDescent="0.3">
      <c r="P923197" s="83"/>
    </row>
    <row r="923198" spans="16:16" x14ac:dyDescent="0.3">
      <c r="P923198" s="83"/>
    </row>
    <row r="923199" spans="16:16" x14ac:dyDescent="0.3">
      <c r="P923199" s="83"/>
    </row>
    <row r="923200" spans="16:16" x14ac:dyDescent="0.3">
      <c r="P923200" s="83"/>
    </row>
    <row r="923201" spans="16:16" x14ac:dyDescent="0.3">
      <c r="P923201" s="83"/>
    </row>
    <row r="923202" spans="16:16" x14ac:dyDescent="0.3">
      <c r="P923202" s="83"/>
    </row>
    <row r="923203" spans="16:16" x14ac:dyDescent="0.3">
      <c r="P923203" s="83"/>
    </row>
    <row r="923204" spans="16:16" x14ac:dyDescent="0.3">
      <c r="P923204" s="83"/>
    </row>
    <row r="923205" spans="16:16" x14ac:dyDescent="0.3">
      <c r="P923205" s="83"/>
    </row>
    <row r="923206" spans="16:16" x14ac:dyDescent="0.3">
      <c r="P923206" s="83"/>
    </row>
    <row r="923207" spans="16:16" x14ac:dyDescent="0.3">
      <c r="P923207" s="83"/>
    </row>
    <row r="923208" spans="16:16" x14ac:dyDescent="0.3">
      <c r="P923208" s="83"/>
    </row>
    <row r="923209" spans="16:16" x14ac:dyDescent="0.3">
      <c r="P923209" s="83"/>
    </row>
    <row r="923210" spans="16:16" x14ac:dyDescent="0.3">
      <c r="P923210" s="83"/>
    </row>
    <row r="923211" spans="16:16" x14ac:dyDescent="0.3">
      <c r="P923211" s="83"/>
    </row>
    <row r="923212" spans="16:16" x14ac:dyDescent="0.3">
      <c r="P923212" s="83"/>
    </row>
    <row r="923213" spans="16:16" x14ac:dyDescent="0.3">
      <c r="P923213" s="83"/>
    </row>
    <row r="923214" spans="16:16" x14ac:dyDescent="0.3">
      <c r="P923214" s="83"/>
    </row>
    <row r="923215" spans="16:16" x14ac:dyDescent="0.3">
      <c r="P923215" s="83"/>
    </row>
    <row r="923216" spans="16:16" x14ac:dyDescent="0.3">
      <c r="P923216" s="83"/>
    </row>
    <row r="923217" spans="16:16" x14ac:dyDescent="0.3">
      <c r="P923217" s="83"/>
    </row>
    <row r="923218" spans="16:16" x14ac:dyDescent="0.3">
      <c r="P923218" s="83"/>
    </row>
    <row r="923219" spans="16:16" x14ac:dyDescent="0.3">
      <c r="P923219" s="83"/>
    </row>
    <row r="923220" spans="16:16" x14ac:dyDescent="0.3">
      <c r="P923220" s="83"/>
    </row>
    <row r="923221" spans="16:16" x14ac:dyDescent="0.3">
      <c r="P923221" s="83"/>
    </row>
    <row r="923222" spans="16:16" x14ac:dyDescent="0.3">
      <c r="P923222" s="83"/>
    </row>
    <row r="923223" spans="16:16" x14ac:dyDescent="0.3">
      <c r="P923223" s="83"/>
    </row>
    <row r="923224" spans="16:16" x14ac:dyDescent="0.3">
      <c r="P923224" s="83"/>
    </row>
    <row r="923225" spans="16:16" x14ac:dyDescent="0.3">
      <c r="P923225" s="83"/>
    </row>
    <row r="923226" spans="16:16" x14ac:dyDescent="0.3">
      <c r="P923226" s="83"/>
    </row>
    <row r="923227" spans="16:16" x14ac:dyDescent="0.3">
      <c r="P923227" s="83"/>
    </row>
    <row r="923228" spans="16:16" x14ac:dyDescent="0.3">
      <c r="P923228" s="83"/>
    </row>
    <row r="923229" spans="16:16" x14ac:dyDescent="0.3">
      <c r="P923229" s="83"/>
    </row>
    <row r="923230" spans="16:16" x14ac:dyDescent="0.3">
      <c r="P923230" s="83"/>
    </row>
    <row r="923231" spans="16:16" x14ac:dyDescent="0.3">
      <c r="P923231" s="83"/>
    </row>
    <row r="923232" spans="16:16" x14ac:dyDescent="0.3">
      <c r="P923232" s="83"/>
    </row>
    <row r="923233" spans="16:16" x14ac:dyDescent="0.3">
      <c r="P923233" s="83"/>
    </row>
    <row r="923234" spans="16:16" x14ac:dyDescent="0.3">
      <c r="P923234" s="83"/>
    </row>
    <row r="923235" spans="16:16" x14ac:dyDescent="0.3">
      <c r="P923235" s="83"/>
    </row>
    <row r="923236" spans="16:16" x14ac:dyDescent="0.3">
      <c r="P923236" s="83"/>
    </row>
    <row r="923237" spans="16:16" x14ac:dyDescent="0.3">
      <c r="P923237" s="83"/>
    </row>
    <row r="923238" spans="16:16" x14ac:dyDescent="0.3">
      <c r="P923238" s="83"/>
    </row>
    <row r="923239" spans="16:16" x14ac:dyDescent="0.3">
      <c r="P923239" s="83"/>
    </row>
    <row r="923240" spans="16:16" x14ac:dyDescent="0.3">
      <c r="P923240" s="83"/>
    </row>
    <row r="923241" spans="16:16" x14ac:dyDescent="0.3">
      <c r="P923241" s="83"/>
    </row>
    <row r="923242" spans="16:16" x14ac:dyDescent="0.3">
      <c r="P923242" s="83"/>
    </row>
    <row r="923243" spans="16:16" x14ac:dyDescent="0.3">
      <c r="P923243" s="83"/>
    </row>
    <row r="923244" spans="16:16" x14ac:dyDescent="0.3">
      <c r="P923244" s="83"/>
    </row>
    <row r="923245" spans="16:16" x14ac:dyDescent="0.3">
      <c r="P923245" s="83"/>
    </row>
    <row r="923246" spans="16:16" x14ac:dyDescent="0.3">
      <c r="P923246" s="83"/>
    </row>
    <row r="923247" spans="16:16" x14ac:dyDescent="0.3">
      <c r="P923247" s="83"/>
    </row>
    <row r="923248" spans="16:16" x14ac:dyDescent="0.3">
      <c r="P923248" s="83"/>
    </row>
    <row r="923249" spans="16:16" x14ac:dyDescent="0.3">
      <c r="P923249" s="83"/>
    </row>
    <row r="923250" spans="16:16" x14ac:dyDescent="0.3">
      <c r="P923250" s="83"/>
    </row>
    <row r="923251" spans="16:16" x14ac:dyDescent="0.3">
      <c r="P923251" s="83"/>
    </row>
    <row r="923252" spans="16:16" x14ac:dyDescent="0.3">
      <c r="P923252" s="83"/>
    </row>
    <row r="923253" spans="16:16" x14ac:dyDescent="0.3">
      <c r="P923253" s="83"/>
    </row>
    <row r="923254" spans="16:16" x14ac:dyDescent="0.3">
      <c r="P923254" s="83"/>
    </row>
    <row r="923255" spans="16:16" x14ac:dyDescent="0.3">
      <c r="P923255" s="83"/>
    </row>
    <row r="923256" spans="16:16" x14ac:dyDescent="0.3">
      <c r="P923256" s="83"/>
    </row>
    <row r="923257" spans="16:16" x14ac:dyDescent="0.3">
      <c r="P923257" s="83"/>
    </row>
    <row r="923258" spans="16:16" x14ac:dyDescent="0.3">
      <c r="P923258" s="83"/>
    </row>
    <row r="923259" spans="16:16" x14ac:dyDescent="0.3">
      <c r="P923259" s="83"/>
    </row>
    <row r="923260" spans="16:16" x14ac:dyDescent="0.3">
      <c r="P923260" s="83"/>
    </row>
    <row r="923261" spans="16:16" x14ac:dyDescent="0.3">
      <c r="P923261" s="83"/>
    </row>
    <row r="923262" spans="16:16" x14ac:dyDescent="0.3">
      <c r="P923262" s="83"/>
    </row>
    <row r="923263" spans="16:16" x14ac:dyDescent="0.3">
      <c r="P923263" s="83"/>
    </row>
    <row r="923264" spans="16:16" x14ac:dyDescent="0.3">
      <c r="P923264" s="83"/>
    </row>
    <row r="923265" spans="16:16" x14ac:dyDescent="0.3">
      <c r="P923265" s="83"/>
    </row>
    <row r="923266" spans="16:16" x14ac:dyDescent="0.3">
      <c r="P923266" s="83"/>
    </row>
    <row r="923267" spans="16:16" x14ac:dyDescent="0.3">
      <c r="P923267" s="83"/>
    </row>
    <row r="923268" spans="16:16" x14ac:dyDescent="0.3">
      <c r="P923268" s="83"/>
    </row>
    <row r="923269" spans="16:16" x14ac:dyDescent="0.3">
      <c r="P923269" s="83"/>
    </row>
    <row r="923270" spans="16:16" x14ac:dyDescent="0.3">
      <c r="P923270" s="83"/>
    </row>
    <row r="923271" spans="16:16" x14ac:dyDescent="0.3">
      <c r="P923271" s="83"/>
    </row>
    <row r="923272" spans="16:16" x14ac:dyDescent="0.3">
      <c r="P923272" s="83"/>
    </row>
    <row r="923273" spans="16:16" x14ac:dyDescent="0.3">
      <c r="P923273" s="83"/>
    </row>
    <row r="923274" spans="16:16" x14ac:dyDescent="0.3">
      <c r="P923274" s="83"/>
    </row>
    <row r="923275" spans="16:16" x14ac:dyDescent="0.3">
      <c r="P923275" s="83"/>
    </row>
    <row r="923276" spans="16:16" x14ac:dyDescent="0.3">
      <c r="P923276" s="83"/>
    </row>
    <row r="923277" spans="16:16" x14ac:dyDescent="0.3">
      <c r="P923277" s="83"/>
    </row>
    <row r="923278" spans="16:16" x14ac:dyDescent="0.3">
      <c r="P923278" s="83"/>
    </row>
    <row r="923279" spans="16:16" x14ac:dyDescent="0.3">
      <c r="P923279" s="83"/>
    </row>
    <row r="923280" spans="16:16" x14ac:dyDescent="0.3">
      <c r="P923280" s="83"/>
    </row>
    <row r="923281" spans="16:16" x14ac:dyDescent="0.3">
      <c r="P923281" s="83"/>
    </row>
    <row r="923282" spans="16:16" x14ac:dyDescent="0.3">
      <c r="P923282" s="83"/>
    </row>
    <row r="923283" spans="16:16" x14ac:dyDescent="0.3">
      <c r="P923283" s="83"/>
    </row>
    <row r="923284" spans="16:16" x14ac:dyDescent="0.3">
      <c r="P923284" s="83"/>
    </row>
    <row r="923285" spans="16:16" x14ac:dyDescent="0.3">
      <c r="P923285" s="83"/>
    </row>
    <row r="923286" spans="16:16" x14ac:dyDescent="0.3">
      <c r="P923286" s="83"/>
    </row>
    <row r="923287" spans="16:16" x14ac:dyDescent="0.3">
      <c r="P923287" s="83"/>
    </row>
    <row r="923288" spans="16:16" x14ac:dyDescent="0.3">
      <c r="P923288" s="83"/>
    </row>
    <row r="923289" spans="16:16" x14ac:dyDescent="0.3">
      <c r="P923289" s="83"/>
    </row>
    <row r="923290" spans="16:16" x14ac:dyDescent="0.3">
      <c r="P923290" s="83"/>
    </row>
    <row r="923291" spans="16:16" x14ac:dyDescent="0.3">
      <c r="P923291" s="83"/>
    </row>
    <row r="923292" spans="16:16" x14ac:dyDescent="0.3">
      <c r="P923292" s="83"/>
    </row>
    <row r="923293" spans="16:16" x14ac:dyDescent="0.3">
      <c r="P923293" s="83"/>
    </row>
    <row r="923294" spans="16:16" x14ac:dyDescent="0.3">
      <c r="P923294" s="83"/>
    </row>
    <row r="923295" spans="16:16" x14ac:dyDescent="0.3">
      <c r="P923295" s="83"/>
    </row>
    <row r="923296" spans="16:16" x14ac:dyDescent="0.3">
      <c r="P923296" s="83"/>
    </row>
    <row r="923297" spans="16:16" x14ac:dyDescent="0.3">
      <c r="P923297" s="83"/>
    </row>
    <row r="923298" spans="16:16" x14ac:dyDescent="0.3">
      <c r="P923298" s="83"/>
    </row>
    <row r="923299" spans="16:16" x14ac:dyDescent="0.3">
      <c r="P923299" s="83"/>
    </row>
    <row r="923300" spans="16:16" x14ac:dyDescent="0.3">
      <c r="P923300" s="83"/>
    </row>
    <row r="923301" spans="16:16" x14ac:dyDescent="0.3">
      <c r="P923301" s="83"/>
    </row>
    <row r="923302" spans="16:16" x14ac:dyDescent="0.3">
      <c r="P923302" s="83"/>
    </row>
    <row r="923303" spans="16:16" x14ac:dyDescent="0.3">
      <c r="P923303" s="83"/>
    </row>
    <row r="923304" spans="16:16" x14ac:dyDescent="0.3">
      <c r="P923304" s="83"/>
    </row>
    <row r="923305" spans="16:16" x14ac:dyDescent="0.3">
      <c r="P923305" s="83"/>
    </row>
    <row r="923306" spans="16:16" x14ac:dyDescent="0.3">
      <c r="P923306" s="83"/>
    </row>
    <row r="923307" spans="16:16" x14ac:dyDescent="0.3">
      <c r="P923307" s="83"/>
    </row>
    <row r="923308" spans="16:16" x14ac:dyDescent="0.3">
      <c r="P923308" s="83"/>
    </row>
    <row r="923309" spans="16:16" x14ac:dyDescent="0.3">
      <c r="P923309" s="83"/>
    </row>
    <row r="923310" spans="16:16" x14ac:dyDescent="0.3">
      <c r="P923310" s="83"/>
    </row>
    <row r="923311" spans="16:16" x14ac:dyDescent="0.3">
      <c r="P923311" s="83"/>
    </row>
    <row r="923312" spans="16:16" x14ac:dyDescent="0.3">
      <c r="P923312" s="83"/>
    </row>
    <row r="923313" spans="16:16" x14ac:dyDescent="0.3">
      <c r="P923313" s="83"/>
    </row>
    <row r="923314" spans="16:16" x14ac:dyDescent="0.3">
      <c r="P923314" s="83"/>
    </row>
    <row r="923315" spans="16:16" x14ac:dyDescent="0.3">
      <c r="P923315" s="83"/>
    </row>
    <row r="923316" spans="16:16" x14ac:dyDescent="0.3">
      <c r="P923316" s="83"/>
    </row>
    <row r="923317" spans="16:16" x14ac:dyDescent="0.3">
      <c r="P923317" s="83"/>
    </row>
    <row r="923318" spans="16:16" x14ac:dyDescent="0.3">
      <c r="P923318" s="83"/>
    </row>
    <row r="923319" spans="16:16" x14ac:dyDescent="0.3">
      <c r="P923319" s="83"/>
    </row>
    <row r="923320" spans="16:16" x14ac:dyDescent="0.3">
      <c r="P923320" s="83"/>
    </row>
    <row r="923321" spans="16:16" x14ac:dyDescent="0.3">
      <c r="P923321" s="83"/>
    </row>
    <row r="923322" spans="16:16" x14ac:dyDescent="0.3">
      <c r="P923322" s="83"/>
    </row>
    <row r="923323" spans="16:16" x14ac:dyDescent="0.3">
      <c r="P923323" s="83"/>
    </row>
    <row r="923324" spans="16:16" x14ac:dyDescent="0.3">
      <c r="P923324" s="83"/>
    </row>
    <row r="923325" spans="16:16" x14ac:dyDescent="0.3">
      <c r="P923325" s="83"/>
    </row>
    <row r="923326" spans="16:16" x14ac:dyDescent="0.3">
      <c r="P923326" s="83"/>
    </row>
    <row r="923327" spans="16:16" x14ac:dyDescent="0.3">
      <c r="P923327" s="83"/>
    </row>
    <row r="923328" spans="16:16" x14ac:dyDescent="0.3">
      <c r="P923328" s="83"/>
    </row>
    <row r="923329" spans="16:16" x14ac:dyDescent="0.3">
      <c r="P923329" s="83"/>
    </row>
    <row r="923330" spans="16:16" x14ac:dyDescent="0.3">
      <c r="P923330" s="83"/>
    </row>
    <row r="923331" spans="16:16" x14ac:dyDescent="0.3">
      <c r="P923331" s="83"/>
    </row>
    <row r="923332" spans="16:16" x14ac:dyDescent="0.3">
      <c r="P923332" s="83"/>
    </row>
    <row r="923333" spans="16:16" x14ac:dyDescent="0.3">
      <c r="P923333" s="83"/>
    </row>
    <row r="923334" spans="16:16" x14ac:dyDescent="0.3">
      <c r="P923334" s="83"/>
    </row>
    <row r="923335" spans="16:16" x14ac:dyDescent="0.3">
      <c r="P923335" s="83"/>
    </row>
    <row r="923336" spans="16:16" x14ac:dyDescent="0.3">
      <c r="P923336" s="83"/>
    </row>
    <row r="923337" spans="16:16" x14ac:dyDescent="0.3">
      <c r="P923337" s="83"/>
    </row>
    <row r="923338" spans="16:16" x14ac:dyDescent="0.3">
      <c r="P923338" s="83"/>
    </row>
    <row r="923339" spans="16:16" x14ac:dyDescent="0.3">
      <c r="P923339" s="83"/>
    </row>
    <row r="923340" spans="16:16" x14ac:dyDescent="0.3">
      <c r="P923340" s="83"/>
    </row>
    <row r="923341" spans="16:16" x14ac:dyDescent="0.3">
      <c r="P923341" s="83"/>
    </row>
    <row r="923342" spans="16:16" x14ac:dyDescent="0.3">
      <c r="P923342" s="83"/>
    </row>
    <row r="923343" spans="16:16" x14ac:dyDescent="0.3">
      <c r="P923343" s="83"/>
    </row>
    <row r="923344" spans="16:16" x14ac:dyDescent="0.3">
      <c r="P923344" s="83"/>
    </row>
    <row r="923345" spans="16:16" x14ac:dyDescent="0.3">
      <c r="P923345" s="83"/>
    </row>
    <row r="923346" spans="16:16" x14ac:dyDescent="0.3">
      <c r="P923346" s="83"/>
    </row>
    <row r="923347" spans="16:16" x14ac:dyDescent="0.3">
      <c r="P923347" s="83"/>
    </row>
    <row r="923348" spans="16:16" x14ac:dyDescent="0.3">
      <c r="P923348" s="83"/>
    </row>
    <row r="923349" spans="16:16" x14ac:dyDescent="0.3">
      <c r="P923349" s="83"/>
    </row>
    <row r="923350" spans="16:16" x14ac:dyDescent="0.3">
      <c r="P923350" s="83"/>
    </row>
    <row r="923351" spans="16:16" x14ac:dyDescent="0.3">
      <c r="P923351" s="83"/>
    </row>
    <row r="923352" spans="16:16" x14ac:dyDescent="0.3">
      <c r="P923352" s="83"/>
    </row>
    <row r="923353" spans="16:16" x14ac:dyDescent="0.3">
      <c r="P923353" s="83"/>
    </row>
    <row r="923354" spans="16:16" x14ac:dyDescent="0.3">
      <c r="P923354" s="83"/>
    </row>
    <row r="923355" spans="16:16" x14ac:dyDescent="0.3">
      <c r="P923355" s="83"/>
    </row>
    <row r="923356" spans="16:16" x14ac:dyDescent="0.3">
      <c r="P923356" s="83"/>
    </row>
    <row r="923357" spans="16:16" x14ac:dyDescent="0.3">
      <c r="P923357" s="83"/>
    </row>
    <row r="923358" spans="16:16" x14ac:dyDescent="0.3">
      <c r="P923358" s="83"/>
    </row>
    <row r="923359" spans="16:16" x14ac:dyDescent="0.3">
      <c r="P923359" s="83"/>
    </row>
    <row r="923360" spans="16:16" x14ac:dyDescent="0.3">
      <c r="P923360" s="83"/>
    </row>
    <row r="923361" spans="16:16" x14ac:dyDescent="0.3">
      <c r="P923361" s="83"/>
    </row>
    <row r="923362" spans="16:16" x14ac:dyDescent="0.3">
      <c r="P923362" s="83"/>
    </row>
    <row r="923363" spans="16:16" x14ac:dyDescent="0.3">
      <c r="P923363" s="83"/>
    </row>
    <row r="923364" spans="16:16" x14ac:dyDescent="0.3">
      <c r="P923364" s="83"/>
    </row>
    <row r="923365" spans="16:16" x14ac:dyDescent="0.3">
      <c r="P923365" s="83"/>
    </row>
    <row r="923366" spans="16:16" x14ac:dyDescent="0.3">
      <c r="P923366" s="83"/>
    </row>
    <row r="923367" spans="16:16" x14ac:dyDescent="0.3">
      <c r="P923367" s="83"/>
    </row>
    <row r="923368" spans="16:16" x14ac:dyDescent="0.3">
      <c r="P923368" s="83"/>
    </row>
    <row r="923369" spans="16:16" x14ac:dyDescent="0.3">
      <c r="P923369" s="83"/>
    </row>
    <row r="923370" spans="16:16" x14ac:dyDescent="0.3">
      <c r="P923370" s="83"/>
    </row>
    <row r="923371" spans="16:16" x14ac:dyDescent="0.3">
      <c r="P923371" s="83"/>
    </row>
    <row r="923372" spans="16:16" x14ac:dyDescent="0.3">
      <c r="P923372" s="83"/>
    </row>
    <row r="923373" spans="16:16" x14ac:dyDescent="0.3">
      <c r="P923373" s="83"/>
    </row>
    <row r="923374" spans="16:16" x14ac:dyDescent="0.3">
      <c r="P923374" s="83"/>
    </row>
    <row r="923375" spans="16:16" x14ac:dyDescent="0.3">
      <c r="P923375" s="83"/>
    </row>
    <row r="923376" spans="16:16" x14ac:dyDescent="0.3">
      <c r="P923376" s="83"/>
    </row>
    <row r="923377" spans="16:16" x14ac:dyDescent="0.3">
      <c r="P923377" s="83"/>
    </row>
    <row r="923378" spans="16:16" x14ac:dyDescent="0.3">
      <c r="P923378" s="83"/>
    </row>
    <row r="923379" spans="16:16" x14ac:dyDescent="0.3">
      <c r="P923379" s="83"/>
    </row>
    <row r="923380" spans="16:16" x14ac:dyDescent="0.3">
      <c r="P923380" s="83"/>
    </row>
    <row r="923381" spans="16:16" x14ac:dyDescent="0.3">
      <c r="P923381" s="83"/>
    </row>
    <row r="923382" spans="16:16" x14ac:dyDescent="0.3">
      <c r="P923382" s="83"/>
    </row>
    <row r="923383" spans="16:16" x14ac:dyDescent="0.3">
      <c r="P923383" s="83"/>
    </row>
    <row r="923384" spans="16:16" x14ac:dyDescent="0.3">
      <c r="P923384" s="83"/>
    </row>
    <row r="923385" spans="16:16" x14ac:dyDescent="0.3">
      <c r="P923385" s="83"/>
    </row>
    <row r="923386" spans="16:16" x14ac:dyDescent="0.3">
      <c r="P923386" s="83"/>
    </row>
    <row r="923387" spans="16:16" x14ac:dyDescent="0.3">
      <c r="P923387" s="83"/>
    </row>
    <row r="923388" spans="16:16" x14ac:dyDescent="0.3">
      <c r="P923388" s="83"/>
    </row>
    <row r="923389" spans="16:16" x14ac:dyDescent="0.3">
      <c r="P923389" s="83"/>
    </row>
    <row r="923390" spans="16:16" x14ac:dyDescent="0.3">
      <c r="P923390" s="83"/>
    </row>
    <row r="923391" spans="16:16" x14ac:dyDescent="0.3">
      <c r="P923391" s="83"/>
    </row>
    <row r="923392" spans="16:16" x14ac:dyDescent="0.3">
      <c r="P923392" s="83"/>
    </row>
    <row r="923393" spans="16:16" x14ac:dyDescent="0.3">
      <c r="P923393" s="83"/>
    </row>
    <row r="923394" spans="16:16" x14ac:dyDescent="0.3">
      <c r="P923394" s="83"/>
    </row>
    <row r="923395" spans="16:16" x14ac:dyDescent="0.3">
      <c r="P923395" s="83"/>
    </row>
    <row r="923396" spans="16:16" x14ac:dyDescent="0.3">
      <c r="P923396" s="83"/>
    </row>
    <row r="923397" spans="16:16" x14ac:dyDescent="0.3">
      <c r="P923397" s="83"/>
    </row>
    <row r="923398" spans="16:16" x14ac:dyDescent="0.3">
      <c r="P923398" s="83"/>
    </row>
    <row r="923399" spans="16:16" x14ac:dyDescent="0.3">
      <c r="P923399" s="83"/>
    </row>
    <row r="923400" spans="16:16" x14ac:dyDescent="0.3">
      <c r="P923400" s="83"/>
    </row>
    <row r="923401" spans="16:16" x14ac:dyDescent="0.3">
      <c r="P923401" s="83"/>
    </row>
    <row r="923402" spans="16:16" x14ac:dyDescent="0.3">
      <c r="P923402" s="83"/>
    </row>
    <row r="923403" spans="16:16" x14ac:dyDescent="0.3">
      <c r="P923403" s="83"/>
    </row>
    <row r="923404" spans="16:16" x14ac:dyDescent="0.3">
      <c r="P923404" s="83"/>
    </row>
    <row r="923405" spans="16:16" x14ac:dyDescent="0.3">
      <c r="P923405" s="83"/>
    </row>
    <row r="923406" spans="16:16" x14ac:dyDescent="0.3">
      <c r="P923406" s="83"/>
    </row>
    <row r="923407" spans="16:16" x14ac:dyDescent="0.3">
      <c r="P923407" s="83"/>
    </row>
    <row r="923408" spans="16:16" x14ac:dyDescent="0.3">
      <c r="P923408" s="83"/>
    </row>
    <row r="923409" spans="16:16" x14ac:dyDescent="0.3">
      <c r="P923409" s="83"/>
    </row>
    <row r="923410" spans="16:16" x14ac:dyDescent="0.3">
      <c r="P923410" s="83"/>
    </row>
    <row r="923411" spans="16:16" x14ac:dyDescent="0.3">
      <c r="P923411" s="83"/>
    </row>
    <row r="923412" spans="16:16" x14ac:dyDescent="0.3">
      <c r="P923412" s="83"/>
    </row>
    <row r="923413" spans="16:16" x14ac:dyDescent="0.3">
      <c r="P923413" s="83"/>
    </row>
    <row r="923414" spans="16:16" x14ac:dyDescent="0.3">
      <c r="P923414" s="83"/>
    </row>
    <row r="923415" spans="16:16" x14ac:dyDescent="0.3">
      <c r="P923415" s="83"/>
    </row>
    <row r="923416" spans="16:16" x14ac:dyDescent="0.3">
      <c r="P923416" s="83"/>
    </row>
    <row r="923417" spans="16:16" x14ac:dyDescent="0.3">
      <c r="P923417" s="83"/>
    </row>
    <row r="923418" spans="16:16" x14ac:dyDescent="0.3">
      <c r="P923418" s="83"/>
    </row>
    <row r="923419" spans="16:16" x14ac:dyDescent="0.3">
      <c r="P923419" s="83"/>
    </row>
    <row r="923420" spans="16:16" x14ac:dyDescent="0.3">
      <c r="P923420" s="83"/>
    </row>
    <row r="923421" spans="16:16" x14ac:dyDescent="0.3">
      <c r="P923421" s="83"/>
    </row>
    <row r="923422" spans="16:16" x14ac:dyDescent="0.3">
      <c r="P923422" s="83"/>
    </row>
    <row r="923423" spans="16:16" x14ac:dyDescent="0.3">
      <c r="P923423" s="83"/>
    </row>
    <row r="923424" spans="16:16" x14ac:dyDescent="0.3">
      <c r="P923424" s="83"/>
    </row>
    <row r="923425" spans="16:16" x14ac:dyDescent="0.3">
      <c r="P923425" s="83"/>
    </row>
    <row r="923426" spans="16:16" x14ac:dyDescent="0.3">
      <c r="P923426" s="83"/>
    </row>
    <row r="923427" spans="16:16" x14ac:dyDescent="0.3">
      <c r="P923427" s="83"/>
    </row>
    <row r="923428" spans="16:16" x14ac:dyDescent="0.3">
      <c r="P923428" s="83"/>
    </row>
    <row r="923429" spans="16:16" x14ac:dyDescent="0.3">
      <c r="P923429" s="83"/>
    </row>
    <row r="923430" spans="16:16" x14ac:dyDescent="0.3">
      <c r="P923430" s="83"/>
    </row>
    <row r="923431" spans="16:16" x14ac:dyDescent="0.3">
      <c r="P923431" s="83"/>
    </row>
    <row r="923432" spans="16:16" x14ac:dyDescent="0.3">
      <c r="P923432" s="83"/>
    </row>
    <row r="923433" spans="16:16" x14ac:dyDescent="0.3">
      <c r="P923433" s="83"/>
    </row>
    <row r="923434" spans="16:16" x14ac:dyDescent="0.3">
      <c r="P923434" s="83"/>
    </row>
    <row r="923435" spans="16:16" x14ac:dyDescent="0.3">
      <c r="P923435" s="83"/>
    </row>
    <row r="923436" spans="16:16" x14ac:dyDescent="0.3">
      <c r="P923436" s="83"/>
    </row>
    <row r="923437" spans="16:16" x14ac:dyDescent="0.3">
      <c r="P923437" s="83"/>
    </row>
    <row r="923438" spans="16:16" x14ac:dyDescent="0.3">
      <c r="P923438" s="83"/>
    </row>
    <row r="923439" spans="16:16" x14ac:dyDescent="0.3">
      <c r="P923439" s="83"/>
    </row>
    <row r="923440" spans="16:16" x14ac:dyDescent="0.3">
      <c r="P923440" s="83"/>
    </row>
    <row r="923441" spans="16:16" x14ac:dyDescent="0.3">
      <c r="P923441" s="83"/>
    </row>
    <row r="923442" spans="16:16" x14ac:dyDescent="0.3">
      <c r="P923442" s="83"/>
    </row>
    <row r="923443" spans="16:16" x14ac:dyDescent="0.3">
      <c r="P923443" s="83"/>
    </row>
    <row r="923444" spans="16:16" x14ac:dyDescent="0.3">
      <c r="P923444" s="83"/>
    </row>
    <row r="923445" spans="16:16" x14ac:dyDescent="0.3">
      <c r="P923445" s="83"/>
    </row>
    <row r="923446" spans="16:16" x14ac:dyDescent="0.3">
      <c r="P923446" s="83"/>
    </row>
    <row r="923447" spans="16:16" x14ac:dyDescent="0.3">
      <c r="P923447" s="83"/>
    </row>
    <row r="923448" spans="16:16" x14ac:dyDescent="0.3">
      <c r="P923448" s="83"/>
    </row>
    <row r="923449" spans="16:16" x14ac:dyDescent="0.3">
      <c r="P923449" s="83"/>
    </row>
    <row r="923450" spans="16:16" x14ac:dyDescent="0.3">
      <c r="P923450" s="83"/>
    </row>
    <row r="923451" spans="16:16" x14ac:dyDescent="0.3">
      <c r="P923451" s="83"/>
    </row>
    <row r="923452" spans="16:16" x14ac:dyDescent="0.3">
      <c r="P923452" s="83"/>
    </row>
    <row r="923453" spans="16:16" x14ac:dyDescent="0.3">
      <c r="P923453" s="83"/>
    </row>
    <row r="923454" spans="16:16" x14ac:dyDescent="0.3">
      <c r="P923454" s="83"/>
    </row>
    <row r="923455" spans="16:16" x14ac:dyDescent="0.3">
      <c r="P923455" s="83"/>
    </row>
    <row r="923456" spans="16:16" x14ac:dyDescent="0.3">
      <c r="P923456" s="83"/>
    </row>
    <row r="923457" spans="16:16" x14ac:dyDescent="0.3">
      <c r="P923457" s="83"/>
    </row>
    <row r="923458" spans="16:16" x14ac:dyDescent="0.3">
      <c r="P923458" s="83"/>
    </row>
    <row r="923459" spans="16:16" x14ac:dyDescent="0.3">
      <c r="P923459" s="83"/>
    </row>
    <row r="923460" spans="16:16" x14ac:dyDescent="0.3">
      <c r="P923460" s="83"/>
    </row>
    <row r="923461" spans="16:16" x14ac:dyDescent="0.3">
      <c r="P923461" s="83"/>
    </row>
    <row r="923462" spans="16:16" x14ac:dyDescent="0.3">
      <c r="P923462" s="83"/>
    </row>
    <row r="923463" spans="16:16" x14ac:dyDescent="0.3">
      <c r="P923463" s="83"/>
    </row>
    <row r="923464" spans="16:16" x14ac:dyDescent="0.3">
      <c r="P923464" s="83"/>
    </row>
    <row r="923465" spans="16:16" x14ac:dyDescent="0.3">
      <c r="P923465" s="83"/>
    </row>
    <row r="923466" spans="16:16" x14ac:dyDescent="0.3">
      <c r="P923466" s="83"/>
    </row>
    <row r="923467" spans="16:16" x14ac:dyDescent="0.3">
      <c r="P923467" s="83"/>
    </row>
    <row r="923468" spans="16:16" x14ac:dyDescent="0.3">
      <c r="P923468" s="83"/>
    </row>
    <row r="923469" spans="16:16" x14ac:dyDescent="0.3">
      <c r="P923469" s="83"/>
    </row>
    <row r="923470" spans="16:16" x14ac:dyDescent="0.3">
      <c r="P923470" s="83"/>
    </row>
    <row r="923471" spans="16:16" x14ac:dyDescent="0.3">
      <c r="P923471" s="83"/>
    </row>
    <row r="923472" spans="16:16" x14ac:dyDescent="0.3">
      <c r="P923472" s="83"/>
    </row>
    <row r="923473" spans="16:16" x14ac:dyDescent="0.3">
      <c r="P923473" s="83"/>
    </row>
    <row r="923474" spans="16:16" x14ac:dyDescent="0.3">
      <c r="P923474" s="83"/>
    </row>
    <row r="923475" spans="16:16" x14ac:dyDescent="0.3">
      <c r="P923475" s="83"/>
    </row>
    <row r="923476" spans="16:16" x14ac:dyDescent="0.3">
      <c r="P923476" s="83"/>
    </row>
    <row r="923477" spans="16:16" x14ac:dyDescent="0.3">
      <c r="P923477" s="83"/>
    </row>
    <row r="923478" spans="16:16" x14ac:dyDescent="0.3">
      <c r="P923478" s="83"/>
    </row>
    <row r="923479" spans="16:16" x14ac:dyDescent="0.3">
      <c r="P923479" s="83"/>
    </row>
    <row r="923480" spans="16:16" x14ac:dyDescent="0.3">
      <c r="P923480" s="83"/>
    </row>
    <row r="923481" spans="16:16" x14ac:dyDescent="0.3">
      <c r="P923481" s="83"/>
    </row>
    <row r="923482" spans="16:16" x14ac:dyDescent="0.3">
      <c r="P923482" s="83"/>
    </row>
    <row r="923483" spans="16:16" x14ac:dyDescent="0.3">
      <c r="P923483" s="83"/>
    </row>
    <row r="923484" spans="16:16" x14ac:dyDescent="0.3">
      <c r="P923484" s="83"/>
    </row>
    <row r="923485" spans="16:16" x14ac:dyDescent="0.3">
      <c r="P923485" s="83"/>
    </row>
    <row r="923486" spans="16:16" x14ac:dyDescent="0.3">
      <c r="P923486" s="83"/>
    </row>
    <row r="923487" spans="16:16" x14ac:dyDescent="0.3">
      <c r="P923487" s="83"/>
    </row>
    <row r="923488" spans="16:16" x14ac:dyDescent="0.3">
      <c r="P923488" s="83"/>
    </row>
    <row r="923489" spans="16:16" x14ac:dyDescent="0.3">
      <c r="P923489" s="83"/>
    </row>
    <row r="923490" spans="16:16" x14ac:dyDescent="0.3">
      <c r="P923490" s="83"/>
    </row>
    <row r="923491" spans="16:16" x14ac:dyDescent="0.3">
      <c r="P923491" s="83"/>
    </row>
    <row r="923492" spans="16:16" x14ac:dyDescent="0.3">
      <c r="P923492" s="83"/>
    </row>
    <row r="923493" spans="16:16" x14ac:dyDescent="0.3">
      <c r="P923493" s="83"/>
    </row>
    <row r="923494" spans="16:16" x14ac:dyDescent="0.3">
      <c r="P923494" s="83"/>
    </row>
    <row r="923495" spans="16:16" x14ac:dyDescent="0.3">
      <c r="P923495" s="83"/>
    </row>
    <row r="923496" spans="16:16" x14ac:dyDescent="0.3">
      <c r="P923496" s="83"/>
    </row>
    <row r="923497" spans="16:16" x14ac:dyDescent="0.3">
      <c r="P923497" s="83"/>
    </row>
    <row r="923498" spans="16:16" x14ac:dyDescent="0.3">
      <c r="P923498" s="83"/>
    </row>
    <row r="923499" spans="16:16" x14ac:dyDescent="0.3">
      <c r="P923499" s="83"/>
    </row>
    <row r="923500" spans="16:16" x14ac:dyDescent="0.3">
      <c r="P923500" s="83"/>
    </row>
    <row r="923501" spans="16:16" x14ac:dyDescent="0.3">
      <c r="P923501" s="83"/>
    </row>
    <row r="923502" spans="16:16" x14ac:dyDescent="0.3">
      <c r="P923502" s="83"/>
    </row>
    <row r="923503" spans="16:16" x14ac:dyDescent="0.3">
      <c r="P923503" s="83"/>
    </row>
    <row r="923504" spans="16:16" x14ac:dyDescent="0.3">
      <c r="P923504" s="83"/>
    </row>
    <row r="923505" spans="16:16" x14ac:dyDescent="0.3">
      <c r="P923505" s="83"/>
    </row>
    <row r="923506" spans="16:16" x14ac:dyDescent="0.3">
      <c r="P923506" s="83"/>
    </row>
    <row r="923507" spans="16:16" x14ac:dyDescent="0.3">
      <c r="P923507" s="83"/>
    </row>
    <row r="923508" spans="16:16" x14ac:dyDescent="0.3">
      <c r="P923508" s="83"/>
    </row>
    <row r="923509" spans="16:16" x14ac:dyDescent="0.3">
      <c r="P923509" s="83"/>
    </row>
    <row r="923510" spans="16:16" x14ac:dyDescent="0.3">
      <c r="P923510" s="83"/>
    </row>
    <row r="923511" spans="16:16" x14ac:dyDescent="0.3">
      <c r="P923511" s="83"/>
    </row>
    <row r="923512" spans="16:16" x14ac:dyDescent="0.3">
      <c r="P923512" s="83"/>
    </row>
    <row r="923513" spans="16:16" x14ac:dyDescent="0.3">
      <c r="P923513" s="83"/>
    </row>
    <row r="923514" spans="16:16" x14ac:dyDescent="0.3">
      <c r="P923514" s="83"/>
    </row>
    <row r="923515" spans="16:16" x14ac:dyDescent="0.3">
      <c r="P923515" s="83"/>
    </row>
    <row r="923516" spans="16:16" x14ac:dyDescent="0.3">
      <c r="P923516" s="83"/>
    </row>
    <row r="923517" spans="16:16" x14ac:dyDescent="0.3">
      <c r="P923517" s="83"/>
    </row>
    <row r="923518" spans="16:16" x14ac:dyDescent="0.3">
      <c r="P923518" s="83"/>
    </row>
    <row r="923519" spans="16:16" x14ac:dyDescent="0.3">
      <c r="P923519" s="83"/>
    </row>
    <row r="923520" spans="16:16" x14ac:dyDescent="0.3">
      <c r="P923520" s="83"/>
    </row>
    <row r="923521" spans="16:16" x14ac:dyDescent="0.3">
      <c r="P923521" s="83"/>
    </row>
    <row r="923522" spans="16:16" x14ac:dyDescent="0.3">
      <c r="P923522" s="83"/>
    </row>
    <row r="923523" spans="16:16" x14ac:dyDescent="0.3">
      <c r="P923523" s="83"/>
    </row>
    <row r="923524" spans="16:16" x14ac:dyDescent="0.3">
      <c r="P923524" s="83"/>
    </row>
    <row r="923525" spans="16:16" x14ac:dyDescent="0.3">
      <c r="P923525" s="83"/>
    </row>
    <row r="923526" spans="16:16" x14ac:dyDescent="0.3">
      <c r="P923526" s="83"/>
    </row>
    <row r="923527" spans="16:16" x14ac:dyDescent="0.3">
      <c r="P923527" s="83"/>
    </row>
    <row r="923528" spans="16:16" x14ac:dyDescent="0.3">
      <c r="P923528" s="83"/>
    </row>
    <row r="923529" spans="16:16" x14ac:dyDescent="0.3">
      <c r="P923529" s="83"/>
    </row>
    <row r="923530" spans="16:16" x14ac:dyDescent="0.3">
      <c r="P923530" s="83"/>
    </row>
    <row r="923531" spans="16:16" x14ac:dyDescent="0.3">
      <c r="P923531" s="83"/>
    </row>
    <row r="923532" spans="16:16" x14ac:dyDescent="0.3">
      <c r="P923532" s="83"/>
    </row>
    <row r="923533" spans="16:16" x14ac:dyDescent="0.3">
      <c r="P923533" s="83"/>
    </row>
    <row r="923534" spans="16:16" x14ac:dyDescent="0.3">
      <c r="P923534" s="83"/>
    </row>
    <row r="923535" spans="16:16" x14ac:dyDescent="0.3">
      <c r="P923535" s="83"/>
    </row>
    <row r="923536" spans="16:16" x14ac:dyDescent="0.3">
      <c r="P923536" s="83"/>
    </row>
    <row r="923537" spans="16:16" x14ac:dyDescent="0.3">
      <c r="P923537" s="83"/>
    </row>
    <row r="923538" spans="16:16" x14ac:dyDescent="0.3">
      <c r="P923538" s="83"/>
    </row>
    <row r="923539" spans="16:16" x14ac:dyDescent="0.3">
      <c r="P923539" s="83"/>
    </row>
    <row r="923540" spans="16:16" x14ac:dyDescent="0.3">
      <c r="P923540" s="83"/>
    </row>
    <row r="923541" spans="16:16" x14ac:dyDescent="0.3">
      <c r="P923541" s="83"/>
    </row>
    <row r="923542" spans="16:16" x14ac:dyDescent="0.3">
      <c r="P923542" s="83"/>
    </row>
    <row r="923543" spans="16:16" x14ac:dyDescent="0.3">
      <c r="P923543" s="83"/>
    </row>
    <row r="923544" spans="16:16" x14ac:dyDescent="0.3">
      <c r="P923544" s="83"/>
    </row>
    <row r="923545" spans="16:16" x14ac:dyDescent="0.3">
      <c r="P923545" s="83"/>
    </row>
    <row r="923546" spans="16:16" x14ac:dyDescent="0.3">
      <c r="P923546" s="83"/>
    </row>
    <row r="923547" spans="16:16" x14ac:dyDescent="0.3">
      <c r="P923547" s="83"/>
    </row>
    <row r="923548" spans="16:16" x14ac:dyDescent="0.3">
      <c r="P923548" s="83"/>
    </row>
    <row r="923549" spans="16:16" x14ac:dyDescent="0.3">
      <c r="P923549" s="83"/>
    </row>
    <row r="923550" spans="16:16" x14ac:dyDescent="0.3">
      <c r="P923550" s="83"/>
    </row>
    <row r="923551" spans="16:16" x14ac:dyDescent="0.3">
      <c r="P923551" s="83"/>
    </row>
    <row r="923552" spans="16:16" x14ac:dyDescent="0.3">
      <c r="P923552" s="83"/>
    </row>
    <row r="923553" spans="16:16" x14ac:dyDescent="0.3">
      <c r="P923553" s="83"/>
    </row>
    <row r="923554" spans="16:16" x14ac:dyDescent="0.3">
      <c r="P923554" s="83"/>
    </row>
    <row r="923555" spans="16:16" x14ac:dyDescent="0.3">
      <c r="P923555" s="83"/>
    </row>
    <row r="923556" spans="16:16" x14ac:dyDescent="0.3">
      <c r="P923556" s="83"/>
    </row>
    <row r="923557" spans="16:16" x14ac:dyDescent="0.3">
      <c r="P923557" s="83"/>
    </row>
    <row r="923558" spans="16:16" x14ac:dyDescent="0.3">
      <c r="P923558" s="83"/>
    </row>
    <row r="923559" spans="16:16" x14ac:dyDescent="0.3">
      <c r="P923559" s="83"/>
    </row>
    <row r="923560" spans="16:16" x14ac:dyDescent="0.3">
      <c r="P923560" s="83"/>
    </row>
    <row r="923561" spans="16:16" x14ac:dyDescent="0.3">
      <c r="P923561" s="83"/>
    </row>
    <row r="923562" spans="16:16" x14ac:dyDescent="0.3">
      <c r="P923562" s="83"/>
    </row>
    <row r="923563" spans="16:16" x14ac:dyDescent="0.3">
      <c r="P923563" s="83"/>
    </row>
    <row r="923564" spans="16:16" x14ac:dyDescent="0.3">
      <c r="P923564" s="83"/>
    </row>
    <row r="923565" spans="16:16" x14ac:dyDescent="0.3">
      <c r="P923565" s="83"/>
    </row>
    <row r="923566" spans="16:16" x14ac:dyDescent="0.3">
      <c r="P923566" s="83"/>
    </row>
    <row r="923567" spans="16:16" x14ac:dyDescent="0.3">
      <c r="P923567" s="83"/>
    </row>
    <row r="923568" spans="16:16" x14ac:dyDescent="0.3">
      <c r="P923568" s="83"/>
    </row>
    <row r="923569" spans="16:16" x14ac:dyDescent="0.3">
      <c r="P923569" s="83"/>
    </row>
    <row r="923570" spans="16:16" x14ac:dyDescent="0.3">
      <c r="P923570" s="83"/>
    </row>
    <row r="923571" spans="16:16" x14ac:dyDescent="0.3">
      <c r="P923571" s="83"/>
    </row>
    <row r="923572" spans="16:16" x14ac:dyDescent="0.3">
      <c r="P923572" s="83"/>
    </row>
    <row r="923573" spans="16:16" x14ac:dyDescent="0.3">
      <c r="P923573" s="83"/>
    </row>
    <row r="923574" spans="16:16" x14ac:dyDescent="0.3">
      <c r="P923574" s="83"/>
    </row>
    <row r="923575" spans="16:16" x14ac:dyDescent="0.3">
      <c r="P923575" s="83"/>
    </row>
    <row r="923576" spans="16:16" x14ac:dyDescent="0.3">
      <c r="P923576" s="83"/>
    </row>
    <row r="923577" spans="16:16" x14ac:dyDescent="0.3">
      <c r="P923577" s="83"/>
    </row>
    <row r="923578" spans="16:16" x14ac:dyDescent="0.3">
      <c r="P923578" s="83"/>
    </row>
    <row r="923579" spans="16:16" x14ac:dyDescent="0.3">
      <c r="P923579" s="83"/>
    </row>
    <row r="923580" spans="16:16" x14ac:dyDescent="0.3">
      <c r="P923580" s="83"/>
    </row>
    <row r="923581" spans="16:16" x14ac:dyDescent="0.3">
      <c r="P923581" s="83"/>
    </row>
    <row r="923582" spans="16:16" x14ac:dyDescent="0.3">
      <c r="P923582" s="83"/>
    </row>
    <row r="923583" spans="16:16" x14ac:dyDescent="0.3">
      <c r="P923583" s="83"/>
    </row>
    <row r="923584" spans="16:16" x14ac:dyDescent="0.3">
      <c r="P923584" s="83"/>
    </row>
    <row r="923585" spans="16:16" x14ac:dyDescent="0.3">
      <c r="P923585" s="83"/>
    </row>
    <row r="923586" spans="16:16" x14ac:dyDescent="0.3">
      <c r="P923586" s="83"/>
    </row>
    <row r="923587" spans="16:16" x14ac:dyDescent="0.3">
      <c r="P923587" s="83"/>
    </row>
    <row r="923588" spans="16:16" x14ac:dyDescent="0.3">
      <c r="P923588" s="83"/>
    </row>
    <row r="923589" spans="16:16" x14ac:dyDescent="0.3">
      <c r="P923589" s="83"/>
    </row>
    <row r="923590" spans="16:16" x14ac:dyDescent="0.3">
      <c r="P923590" s="83"/>
    </row>
    <row r="923591" spans="16:16" x14ac:dyDescent="0.3">
      <c r="P923591" s="83"/>
    </row>
    <row r="923592" spans="16:16" x14ac:dyDescent="0.3">
      <c r="P923592" s="83"/>
    </row>
    <row r="923593" spans="16:16" x14ac:dyDescent="0.3">
      <c r="P923593" s="83"/>
    </row>
    <row r="923594" spans="16:16" x14ac:dyDescent="0.3">
      <c r="P923594" s="83"/>
    </row>
    <row r="923595" spans="16:16" x14ac:dyDescent="0.3">
      <c r="P923595" s="83"/>
    </row>
    <row r="923596" spans="16:16" x14ac:dyDescent="0.3">
      <c r="P923596" s="83"/>
    </row>
    <row r="923597" spans="16:16" x14ac:dyDescent="0.3">
      <c r="P923597" s="83"/>
    </row>
    <row r="923598" spans="16:16" x14ac:dyDescent="0.3">
      <c r="P923598" s="83"/>
    </row>
    <row r="923599" spans="16:16" x14ac:dyDescent="0.3">
      <c r="P923599" s="83"/>
    </row>
    <row r="923600" spans="16:16" x14ac:dyDescent="0.3">
      <c r="P923600" s="83"/>
    </row>
    <row r="923601" spans="16:16" x14ac:dyDescent="0.3">
      <c r="P923601" s="83"/>
    </row>
    <row r="923602" spans="16:16" x14ac:dyDescent="0.3">
      <c r="P923602" s="83"/>
    </row>
    <row r="923603" spans="16:16" x14ac:dyDescent="0.3">
      <c r="P923603" s="83"/>
    </row>
    <row r="923604" spans="16:16" x14ac:dyDescent="0.3">
      <c r="P923604" s="83"/>
    </row>
    <row r="923605" spans="16:16" x14ac:dyDescent="0.3">
      <c r="P923605" s="83"/>
    </row>
    <row r="923606" spans="16:16" x14ac:dyDescent="0.3">
      <c r="P923606" s="83"/>
    </row>
    <row r="923607" spans="16:16" x14ac:dyDescent="0.3">
      <c r="P923607" s="83"/>
    </row>
    <row r="923608" spans="16:16" x14ac:dyDescent="0.3">
      <c r="P923608" s="83"/>
    </row>
    <row r="923609" spans="16:16" x14ac:dyDescent="0.3">
      <c r="P923609" s="83"/>
    </row>
    <row r="923610" spans="16:16" x14ac:dyDescent="0.3">
      <c r="P923610" s="83"/>
    </row>
    <row r="923611" spans="16:16" x14ac:dyDescent="0.3">
      <c r="P923611" s="83"/>
    </row>
    <row r="923612" spans="16:16" x14ac:dyDescent="0.3">
      <c r="P923612" s="83"/>
    </row>
    <row r="923613" spans="16:16" x14ac:dyDescent="0.3">
      <c r="P923613" s="83"/>
    </row>
    <row r="923614" spans="16:16" x14ac:dyDescent="0.3">
      <c r="P923614" s="83"/>
    </row>
    <row r="923615" spans="16:16" x14ac:dyDescent="0.3">
      <c r="P923615" s="83"/>
    </row>
    <row r="923616" spans="16:16" x14ac:dyDescent="0.3">
      <c r="P923616" s="83"/>
    </row>
    <row r="923617" spans="16:16" x14ac:dyDescent="0.3">
      <c r="P923617" s="83"/>
    </row>
    <row r="923618" spans="16:16" x14ac:dyDescent="0.3">
      <c r="P923618" s="83"/>
    </row>
    <row r="923619" spans="16:16" x14ac:dyDescent="0.3">
      <c r="P923619" s="83"/>
    </row>
    <row r="923620" spans="16:16" x14ac:dyDescent="0.3">
      <c r="P923620" s="83"/>
    </row>
    <row r="923621" spans="16:16" x14ac:dyDescent="0.3">
      <c r="P923621" s="83"/>
    </row>
    <row r="923622" spans="16:16" x14ac:dyDescent="0.3">
      <c r="P923622" s="83"/>
    </row>
    <row r="923623" spans="16:16" x14ac:dyDescent="0.3">
      <c r="P923623" s="83"/>
    </row>
    <row r="923624" spans="16:16" x14ac:dyDescent="0.3">
      <c r="P923624" s="83"/>
    </row>
    <row r="923625" spans="16:16" x14ac:dyDescent="0.3">
      <c r="P923625" s="83"/>
    </row>
    <row r="923626" spans="16:16" x14ac:dyDescent="0.3">
      <c r="P923626" s="83"/>
    </row>
    <row r="923627" spans="16:16" x14ac:dyDescent="0.3">
      <c r="P923627" s="83"/>
    </row>
    <row r="923628" spans="16:16" x14ac:dyDescent="0.3">
      <c r="P923628" s="83"/>
    </row>
    <row r="923629" spans="16:16" x14ac:dyDescent="0.3">
      <c r="P923629" s="83"/>
    </row>
    <row r="923630" spans="16:16" x14ac:dyDescent="0.3">
      <c r="P923630" s="83"/>
    </row>
    <row r="923631" spans="16:16" x14ac:dyDescent="0.3">
      <c r="P923631" s="83"/>
    </row>
    <row r="923632" spans="16:16" x14ac:dyDescent="0.3">
      <c r="P923632" s="83"/>
    </row>
    <row r="923633" spans="16:16" x14ac:dyDescent="0.3">
      <c r="P923633" s="83"/>
    </row>
    <row r="923634" spans="16:16" x14ac:dyDescent="0.3">
      <c r="P923634" s="83"/>
    </row>
    <row r="923635" spans="16:16" x14ac:dyDescent="0.3">
      <c r="P923635" s="83"/>
    </row>
    <row r="923636" spans="16:16" x14ac:dyDescent="0.3">
      <c r="P923636" s="83"/>
    </row>
    <row r="923637" spans="16:16" x14ac:dyDescent="0.3">
      <c r="P923637" s="83"/>
    </row>
    <row r="923638" spans="16:16" x14ac:dyDescent="0.3">
      <c r="P923638" s="83"/>
    </row>
    <row r="923639" spans="16:16" x14ac:dyDescent="0.3">
      <c r="P923639" s="83"/>
    </row>
    <row r="923640" spans="16:16" x14ac:dyDescent="0.3">
      <c r="P923640" s="83"/>
    </row>
    <row r="923641" spans="16:16" x14ac:dyDescent="0.3">
      <c r="P923641" s="83"/>
    </row>
    <row r="923642" spans="16:16" x14ac:dyDescent="0.3">
      <c r="P923642" s="83"/>
    </row>
    <row r="923643" spans="16:16" x14ac:dyDescent="0.3">
      <c r="P923643" s="83"/>
    </row>
    <row r="923644" spans="16:16" x14ac:dyDescent="0.3">
      <c r="P923644" s="83"/>
    </row>
    <row r="923645" spans="16:16" x14ac:dyDescent="0.3">
      <c r="P923645" s="83"/>
    </row>
    <row r="923646" spans="16:16" x14ac:dyDescent="0.3">
      <c r="P923646" s="83"/>
    </row>
    <row r="923647" spans="16:16" x14ac:dyDescent="0.3">
      <c r="P923647" s="83"/>
    </row>
    <row r="923648" spans="16:16" x14ac:dyDescent="0.3">
      <c r="P923648" s="83"/>
    </row>
    <row r="923649" spans="16:16" x14ac:dyDescent="0.3">
      <c r="P923649" s="83"/>
    </row>
    <row r="923650" spans="16:16" x14ac:dyDescent="0.3">
      <c r="P923650" s="83"/>
    </row>
    <row r="923651" spans="16:16" x14ac:dyDescent="0.3">
      <c r="P923651" s="83"/>
    </row>
    <row r="923652" spans="16:16" x14ac:dyDescent="0.3">
      <c r="P923652" s="83"/>
    </row>
    <row r="923653" spans="16:16" x14ac:dyDescent="0.3">
      <c r="P923653" s="83"/>
    </row>
    <row r="923654" spans="16:16" x14ac:dyDescent="0.3">
      <c r="P923654" s="83"/>
    </row>
    <row r="923655" spans="16:16" x14ac:dyDescent="0.3">
      <c r="P923655" s="83"/>
    </row>
    <row r="923656" spans="16:16" x14ac:dyDescent="0.3">
      <c r="P923656" s="83"/>
    </row>
    <row r="923657" spans="16:16" x14ac:dyDescent="0.3">
      <c r="P923657" s="83"/>
    </row>
    <row r="923658" spans="16:16" x14ac:dyDescent="0.3">
      <c r="P923658" s="83"/>
    </row>
    <row r="923659" spans="16:16" x14ac:dyDescent="0.3">
      <c r="P923659" s="83"/>
    </row>
    <row r="923660" spans="16:16" x14ac:dyDescent="0.3">
      <c r="P923660" s="83"/>
    </row>
    <row r="923661" spans="16:16" x14ac:dyDescent="0.3">
      <c r="P923661" s="83"/>
    </row>
    <row r="923662" spans="16:16" x14ac:dyDescent="0.3">
      <c r="P923662" s="83"/>
    </row>
    <row r="923663" spans="16:16" x14ac:dyDescent="0.3">
      <c r="P923663" s="83"/>
    </row>
    <row r="923664" spans="16:16" x14ac:dyDescent="0.3">
      <c r="P923664" s="83"/>
    </row>
    <row r="923665" spans="16:16" x14ac:dyDescent="0.3">
      <c r="P923665" s="83"/>
    </row>
    <row r="923666" spans="16:16" x14ac:dyDescent="0.3">
      <c r="P923666" s="83"/>
    </row>
    <row r="923667" spans="16:16" x14ac:dyDescent="0.3">
      <c r="P923667" s="83"/>
    </row>
    <row r="923668" spans="16:16" x14ac:dyDescent="0.3">
      <c r="P923668" s="83"/>
    </row>
    <row r="923669" spans="16:16" x14ac:dyDescent="0.3">
      <c r="P923669" s="83"/>
    </row>
    <row r="923670" spans="16:16" x14ac:dyDescent="0.3">
      <c r="P923670" s="83"/>
    </row>
    <row r="923671" spans="16:16" x14ac:dyDescent="0.3">
      <c r="P923671" s="83"/>
    </row>
    <row r="923672" spans="16:16" x14ac:dyDescent="0.3">
      <c r="P923672" s="83"/>
    </row>
    <row r="923673" spans="16:16" x14ac:dyDescent="0.3">
      <c r="P923673" s="83"/>
    </row>
    <row r="923674" spans="16:16" x14ac:dyDescent="0.3">
      <c r="P923674" s="83"/>
    </row>
    <row r="923675" spans="16:16" x14ac:dyDescent="0.3">
      <c r="P923675" s="83"/>
    </row>
    <row r="923676" spans="16:16" x14ac:dyDescent="0.3">
      <c r="P923676" s="83"/>
    </row>
    <row r="923677" spans="16:16" x14ac:dyDescent="0.3">
      <c r="P923677" s="83"/>
    </row>
    <row r="923678" spans="16:16" x14ac:dyDescent="0.3">
      <c r="P923678" s="83"/>
    </row>
    <row r="923679" spans="16:16" x14ac:dyDescent="0.3">
      <c r="P923679" s="83"/>
    </row>
    <row r="923680" spans="16:16" x14ac:dyDescent="0.3">
      <c r="P923680" s="83"/>
    </row>
    <row r="923681" spans="16:16" x14ac:dyDescent="0.3">
      <c r="P923681" s="83"/>
    </row>
    <row r="923682" spans="16:16" x14ac:dyDescent="0.3">
      <c r="P923682" s="83"/>
    </row>
    <row r="923683" spans="16:16" x14ac:dyDescent="0.3">
      <c r="P923683" s="83"/>
    </row>
    <row r="923684" spans="16:16" x14ac:dyDescent="0.3">
      <c r="P923684" s="83"/>
    </row>
    <row r="923685" spans="16:16" x14ac:dyDescent="0.3">
      <c r="P923685" s="83"/>
    </row>
    <row r="923686" spans="16:16" x14ac:dyDescent="0.3">
      <c r="P923686" s="83"/>
    </row>
    <row r="923687" spans="16:16" x14ac:dyDescent="0.3">
      <c r="P923687" s="83"/>
    </row>
    <row r="923688" spans="16:16" x14ac:dyDescent="0.3">
      <c r="P923688" s="83"/>
    </row>
    <row r="923689" spans="16:16" x14ac:dyDescent="0.3">
      <c r="P923689" s="83"/>
    </row>
    <row r="923690" spans="16:16" x14ac:dyDescent="0.3">
      <c r="P923690" s="83"/>
    </row>
    <row r="923691" spans="16:16" x14ac:dyDescent="0.3">
      <c r="P923691" s="83"/>
    </row>
    <row r="923692" spans="16:16" x14ac:dyDescent="0.3">
      <c r="P923692" s="83"/>
    </row>
    <row r="923693" spans="16:16" x14ac:dyDescent="0.3">
      <c r="P923693" s="83"/>
    </row>
    <row r="923694" spans="16:16" x14ac:dyDescent="0.3">
      <c r="P923694" s="83"/>
    </row>
    <row r="923695" spans="16:16" x14ac:dyDescent="0.3">
      <c r="P923695" s="83"/>
    </row>
    <row r="923696" spans="16:16" x14ac:dyDescent="0.3">
      <c r="P923696" s="83"/>
    </row>
    <row r="923697" spans="16:16" x14ac:dyDescent="0.3">
      <c r="P923697" s="83"/>
    </row>
    <row r="923698" spans="16:16" x14ac:dyDescent="0.3">
      <c r="P923698" s="83"/>
    </row>
    <row r="923699" spans="16:16" x14ac:dyDescent="0.3">
      <c r="P923699" s="83"/>
    </row>
    <row r="923700" spans="16:16" x14ac:dyDescent="0.3">
      <c r="P923700" s="83"/>
    </row>
    <row r="923701" spans="16:16" x14ac:dyDescent="0.3">
      <c r="P923701" s="83"/>
    </row>
    <row r="923702" spans="16:16" x14ac:dyDescent="0.3">
      <c r="P923702" s="83"/>
    </row>
    <row r="923703" spans="16:16" x14ac:dyDescent="0.3">
      <c r="P923703" s="83"/>
    </row>
    <row r="923704" spans="16:16" x14ac:dyDescent="0.3">
      <c r="P923704" s="83"/>
    </row>
    <row r="923705" spans="16:16" x14ac:dyDescent="0.3">
      <c r="P923705" s="83"/>
    </row>
    <row r="923706" spans="16:16" x14ac:dyDescent="0.3">
      <c r="P923706" s="83"/>
    </row>
    <row r="923707" spans="16:16" x14ac:dyDescent="0.3">
      <c r="P923707" s="83"/>
    </row>
    <row r="923708" spans="16:16" x14ac:dyDescent="0.3">
      <c r="P923708" s="83"/>
    </row>
    <row r="923709" spans="16:16" x14ac:dyDescent="0.3">
      <c r="P923709" s="83"/>
    </row>
    <row r="923710" spans="16:16" x14ac:dyDescent="0.3">
      <c r="P923710" s="83"/>
    </row>
    <row r="923711" spans="16:16" x14ac:dyDescent="0.3">
      <c r="P923711" s="83"/>
    </row>
    <row r="923712" spans="16:16" x14ac:dyDescent="0.3">
      <c r="P923712" s="83"/>
    </row>
    <row r="923713" spans="16:16" x14ac:dyDescent="0.3">
      <c r="P923713" s="83"/>
    </row>
    <row r="923714" spans="16:16" x14ac:dyDescent="0.3">
      <c r="P923714" s="83"/>
    </row>
    <row r="923715" spans="16:16" x14ac:dyDescent="0.3">
      <c r="P923715" s="83"/>
    </row>
    <row r="923716" spans="16:16" x14ac:dyDescent="0.3">
      <c r="P923716" s="83"/>
    </row>
    <row r="923717" spans="16:16" x14ac:dyDescent="0.3">
      <c r="P923717" s="83"/>
    </row>
    <row r="923718" spans="16:16" x14ac:dyDescent="0.3">
      <c r="P923718" s="83"/>
    </row>
    <row r="923719" spans="16:16" x14ac:dyDescent="0.3">
      <c r="P923719" s="83"/>
    </row>
    <row r="923720" spans="16:16" x14ac:dyDescent="0.3">
      <c r="P923720" s="83"/>
    </row>
    <row r="923721" spans="16:16" x14ac:dyDescent="0.3">
      <c r="P923721" s="83"/>
    </row>
    <row r="923722" spans="16:16" x14ac:dyDescent="0.3">
      <c r="P923722" s="83"/>
    </row>
    <row r="923723" spans="16:16" x14ac:dyDescent="0.3">
      <c r="P923723" s="83"/>
    </row>
    <row r="923724" spans="16:16" x14ac:dyDescent="0.3">
      <c r="P923724" s="83"/>
    </row>
    <row r="923725" spans="16:16" x14ac:dyDescent="0.3">
      <c r="P923725" s="83"/>
    </row>
    <row r="923726" spans="16:16" x14ac:dyDescent="0.3">
      <c r="P923726" s="83"/>
    </row>
    <row r="923727" spans="16:16" x14ac:dyDescent="0.3">
      <c r="P923727" s="83"/>
    </row>
    <row r="923728" spans="16:16" x14ac:dyDescent="0.3">
      <c r="P923728" s="83"/>
    </row>
    <row r="923729" spans="16:16" x14ac:dyDescent="0.3">
      <c r="P923729" s="83"/>
    </row>
    <row r="923730" spans="16:16" x14ac:dyDescent="0.3">
      <c r="P923730" s="83"/>
    </row>
    <row r="923731" spans="16:16" x14ac:dyDescent="0.3">
      <c r="P923731" s="83"/>
    </row>
    <row r="923732" spans="16:16" x14ac:dyDescent="0.3">
      <c r="P923732" s="83"/>
    </row>
    <row r="923733" spans="16:16" x14ac:dyDescent="0.3">
      <c r="P923733" s="83"/>
    </row>
    <row r="923734" spans="16:16" x14ac:dyDescent="0.3">
      <c r="P923734" s="83"/>
    </row>
    <row r="923735" spans="16:16" x14ac:dyDescent="0.3">
      <c r="P923735" s="83"/>
    </row>
    <row r="923736" spans="16:16" x14ac:dyDescent="0.3">
      <c r="P923736" s="83"/>
    </row>
    <row r="923737" spans="16:16" x14ac:dyDescent="0.3">
      <c r="P923737" s="83"/>
    </row>
    <row r="923738" spans="16:16" x14ac:dyDescent="0.3">
      <c r="P923738" s="83"/>
    </row>
    <row r="923739" spans="16:16" x14ac:dyDescent="0.3">
      <c r="P923739" s="83"/>
    </row>
    <row r="923740" spans="16:16" x14ac:dyDescent="0.3">
      <c r="P923740" s="83"/>
    </row>
    <row r="923741" spans="16:16" x14ac:dyDescent="0.3">
      <c r="P923741" s="83"/>
    </row>
    <row r="923742" spans="16:16" x14ac:dyDescent="0.3">
      <c r="P923742" s="83"/>
    </row>
    <row r="923743" spans="16:16" x14ac:dyDescent="0.3">
      <c r="P923743" s="83"/>
    </row>
    <row r="923744" spans="16:16" x14ac:dyDescent="0.3">
      <c r="P923744" s="83"/>
    </row>
    <row r="923745" spans="16:16" x14ac:dyDescent="0.3">
      <c r="P923745" s="83"/>
    </row>
    <row r="923746" spans="16:16" x14ac:dyDescent="0.3">
      <c r="P923746" s="83"/>
    </row>
    <row r="923747" spans="16:16" x14ac:dyDescent="0.3">
      <c r="P923747" s="83"/>
    </row>
    <row r="923748" spans="16:16" x14ac:dyDescent="0.3">
      <c r="P923748" s="83"/>
    </row>
    <row r="923749" spans="16:16" x14ac:dyDescent="0.3">
      <c r="P923749" s="83"/>
    </row>
    <row r="923750" spans="16:16" x14ac:dyDescent="0.3">
      <c r="P923750" s="83"/>
    </row>
    <row r="923751" spans="16:16" x14ac:dyDescent="0.3">
      <c r="P923751" s="83"/>
    </row>
    <row r="923752" spans="16:16" x14ac:dyDescent="0.3">
      <c r="P923752" s="83"/>
    </row>
    <row r="923753" spans="16:16" x14ac:dyDescent="0.3">
      <c r="P923753" s="83"/>
    </row>
    <row r="923754" spans="16:16" x14ac:dyDescent="0.3">
      <c r="P923754" s="83"/>
    </row>
    <row r="923755" spans="16:16" x14ac:dyDescent="0.3">
      <c r="P923755" s="83"/>
    </row>
    <row r="923756" spans="16:16" x14ac:dyDescent="0.3">
      <c r="P923756" s="83"/>
    </row>
    <row r="923757" spans="16:16" x14ac:dyDescent="0.3">
      <c r="P923757" s="83"/>
    </row>
    <row r="923758" spans="16:16" x14ac:dyDescent="0.3">
      <c r="P923758" s="83"/>
    </row>
    <row r="923759" spans="16:16" x14ac:dyDescent="0.3">
      <c r="P923759" s="83"/>
    </row>
    <row r="923760" spans="16:16" x14ac:dyDescent="0.3">
      <c r="P923760" s="83"/>
    </row>
    <row r="923761" spans="16:16" x14ac:dyDescent="0.3">
      <c r="P923761" s="83"/>
    </row>
    <row r="923762" spans="16:16" x14ac:dyDescent="0.3">
      <c r="P923762" s="83"/>
    </row>
    <row r="923763" spans="16:16" x14ac:dyDescent="0.3">
      <c r="P923763" s="83"/>
    </row>
    <row r="923764" spans="16:16" x14ac:dyDescent="0.3">
      <c r="P923764" s="83"/>
    </row>
    <row r="923765" spans="16:16" x14ac:dyDescent="0.3">
      <c r="P923765" s="83"/>
    </row>
    <row r="923766" spans="16:16" x14ac:dyDescent="0.3">
      <c r="P923766" s="83"/>
    </row>
    <row r="923767" spans="16:16" x14ac:dyDescent="0.3">
      <c r="P923767" s="83"/>
    </row>
    <row r="923768" spans="16:16" x14ac:dyDescent="0.3">
      <c r="P923768" s="83"/>
    </row>
    <row r="923769" spans="16:16" x14ac:dyDescent="0.3">
      <c r="P923769" s="83"/>
    </row>
    <row r="923770" spans="16:16" x14ac:dyDescent="0.3">
      <c r="P923770" s="83"/>
    </row>
    <row r="923771" spans="16:16" x14ac:dyDescent="0.3">
      <c r="P923771" s="83"/>
    </row>
    <row r="923772" spans="16:16" x14ac:dyDescent="0.3">
      <c r="P923772" s="83"/>
    </row>
    <row r="923773" spans="16:16" x14ac:dyDescent="0.3">
      <c r="P923773" s="83"/>
    </row>
    <row r="923774" spans="16:16" x14ac:dyDescent="0.3">
      <c r="P923774" s="83"/>
    </row>
    <row r="923775" spans="16:16" x14ac:dyDescent="0.3">
      <c r="P923775" s="83"/>
    </row>
    <row r="923776" spans="16:16" x14ac:dyDescent="0.3">
      <c r="P923776" s="83"/>
    </row>
    <row r="923777" spans="16:16" x14ac:dyDescent="0.3">
      <c r="P923777" s="83"/>
    </row>
    <row r="923778" spans="16:16" x14ac:dyDescent="0.3">
      <c r="P923778" s="83"/>
    </row>
    <row r="923779" spans="16:16" x14ac:dyDescent="0.3">
      <c r="P923779" s="83"/>
    </row>
    <row r="923780" spans="16:16" x14ac:dyDescent="0.3">
      <c r="P923780" s="83"/>
    </row>
    <row r="923781" spans="16:16" x14ac:dyDescent="0.3">
      <c r="P923781" s="83"/>
    </row>
    <row r="923782" spans="16:16" x14ac:dyDescent="0.3">
      <c r="P923782" s="83"/>
    </row>
    <row r="923783" spans="16:16" x14ac:dyDescent="0.3">
      <c r="P923783" s="83"/>
    </row>
    <row r="923784" spans="16:16" x14ac:dyDescent="0.3">
      <c r="P923784" s="83"/>
    </row>
    <row r="923785" spans="16:16" x14ac:dyDescent="0.3">
      <c r="P923785" s="83"/>
    </row>
    <row r="923786" spans="16:16" x14ac:dyDescent="0.3">
      <c r="P923786" s="83"/>
    </row>
    <row r="923787" spans="16:16" x14ac:dyDescent="0.3">
      <c r="P923787" s="83"/>
    </row>
    <row r="923788" spans="16:16" x14ac:dyDescent="0.3">
      <c r="P923788" s="83"/>
    </row>
    <row r="923789" spans="16:16" x14ac:dyDescent="0.3">
      <c r="P923789" s="83"/>
    </row>
    <row r="923790" spans="16:16" x14ac:dyDescent="0.3">
      <c r="P923790" s="83"/>
    </row>
    <row r="923791" spans="16:16" x14ac:dyDescent="0.3">
      <c r="P923791" s="83"/>
    </row>
    <row r="923792" spans="16:16" x14ac:dyDescent="0.3">
      <c r="P923792" s="83"/>
    </row>
    <row r="923793" spans="16:16" x14ac:dyDescent="0.3">
      <c r="P923793" s="83"/>
    </row>
    <row r="923794" spans="16:16" x14ac:dyDescent="0.3">
      <c r="P923794" s="83"/>
    </row>
    <row r="923795" spans="16:16" x14ac:dyDescent="0.3">
      <c r="P923795" s="83"/>
    </row>
    <row r="923796" spans="16:16" x14ac:dyDescent="0.3">
      <c r="P923796" s="83"/>
    </row>
    <row r="923797" spans="16:16" x14ac:dyDescent="0.3">
      <c r="P923797" s="83"/>
    </row>
    <row r="923798" spans="16:16" x14ac:dyDescent="0.3">
      <c r="P923798" s="83"/>
    </row>
    <row r="923799" spans="16:16" x14ac:dyDescent="0.3">
      <c r="P923799" s="83"/>
    </row>
    <row r="923800" spans="16:16" x14ac:dyDescent="0.3">
      <c r="P923800" s="83"/>
    </row>
    <row r="923801" spans="16:16" x14ac:dyDescent="0.3">
      <c r="P923801" s="83"/>
    </row>
    <row r="923802" spans="16:16" x14ac:dyDescent="0.3">
      <c r="P923802" s="83"/>
    </row>
    <row r="923803" spans="16:16" x14ac:dyDescent="0.3">
      <c r="P923803" s="83"/>
    </row>
    <row r="923804" spans="16:16" x14ac:dyDescent="0.3">
      <c r="P923804" s="83"/>
    </row>
    <row r="923805" spans="16:16" x14ac:dyDescent="0.3">
      <c r="P923805" s="83"/>
    </row>
    <row r="923806" spans="16:16" x14ac:dyDescent="0.3">
      <c r="P923806" s="83"/>
    </row>
    <row r="923807" spans="16:16" x14ac:dyDescent="0.3">
      <c r="P923807" s="83"/>
    </row>
    <row r="923808" spans="16:16" x14ac:dyDescent="0.3">
      <c r="P923808" s="83"/>
    </row>
    <row r="923809" spans="16:16" x14ac:dyDescent="0.3">
      <c r="P923809" s="83"/>
    </row>
    <row r="923810" spans="16:16" x14ac:dyDescent="0.3">
      <c r="P923810" s="83"/>
    </row>
    <row r="923811" spans="16:16" x14ac:dyDescent="0.3">
      <c r="P923811" s="83"/>
    </row>
    <row r="923812" spans="16:16" x14ac:dyDescent="0.3">
      <c r="P923812" s="83"/>
    </row>
    <row r="923813" spans="16:16" x14ac:dyDescent="0.3">
      <c r="P923813" s="83"/>
    </row>
    <row r="923814" spans="16:16" x14ac:dyDescent="0.3">
      <c r="P923814" s="83"/>
    </row>
    <row r="923815" spans="16:16" x14ac:dyDescent="0.3">
      <c r="P923815" s="83"/>
    </row>
    <row r="923816" spans="16:16" x14ac:dyDescent="0.3">
      <c r="P923816" s="83"/>
    </row>
    <row r="923817" spans="16:16" x14ac:dyDescent="0.3">
      <c r="P923817" s="83"/>
    </row>
    <row r="923818" spans="16:16" x14ac:dyDescent="0.3">
      <c r="P923818" s="83"/>
    </row>
    <row r="923819" spans="16:16" x14ac:dyDescent="0.3">
      <c r="P923819" s="83"/>
    </row>
    <row r="923820" spans="16:16" x14ac:dyDescent="0.3">
      <c r="P923820" s="83"/>
    </row>
    <row r="923821" spans="16:16" x14ac:dyDescent="0.3">
      <c r="P923821" s="83"/>
    </row>
    <row r="923822" spans="16:16" x14ac:dyDescent="0.3">
      <c r="P923822" s="83"/>
    </row>
    <row r="923823" spans="16:16" x14ac:dyDescent="0.3">
      <c r="P923823" s="83"/>
    </row>
    <row r="923824" spans="16:16" x14ac:dyDescent="0.3">
      <c r="P923824" s="83"/>
    </row>
    <row r="923825" spans="16:16" x14ac:dyDescent="0.3">
      <c r="P923825" s="83"/>
    </row>
    <row r="923826" spans="16:16" x14ac:dyDescent="0.3">
      <c r="P923826" s="83"/>
    </row>
    <row r="923827" spans="16:16" x14ac:dyDescent="0.3">
      <c r="P923827" s="83"/>
    </row>
    <row r="923828" spans="16:16" x14ac:dyDescent="0.3">
      <c r="P923828" s="83"/>
    </row>
    <row r="923829" spans="16:16" x14ac:dyDescent="0.3">
      <c r="P923829" s="83"/>
    </row>
    <row r="923830" spans="16:16" x14ac:dyDescent="0.3">
      <c r="P923830" s="83"/>
    </row>
    <row r="923831" spans="16:16" x14ac:dyDescent="0.3">
      <c r="P923831" s="83"/>
    </row>
    <row r="923832" spans="16:16" x14ac:dyDescent="0.3">
      <c r="P923832" s="83"/>
    </row>
    <row r="923833" spans="16:16" x14ac:dyDescent="0.3">
      <c r="P923833" s="83"/>
    </row>
    <row r="923834" spans="16:16" x14ac:dyDescent="0.3">
      <c r="P923834" s="83"/>
    </row>
    <row r="923835" spans="16:16" x14ac:dyDescent="0.3">
      <c r="P923835" s="83"/>
    </row>
    <row r="923836" spans="16:16" x14ac:dyDescent="0.3">
      <c r="P923836" s="83"/>
    </row>
    <row r="923837" spans="16:16" x14ac:dyDescent="0.3">
      <c r="P923837" s="83"/>
    </row>
    <row r="923838" spans="16:16" x14ac:dyDescent="0.3">
      <c r="P923838" s="83"/>
    </row>
    <row r="923839" spans="16:16" x14ac:dyDescent="0.3">
      <c r="P923839" s="83"/>
    </row>
    <row r="923840" spans="16:16" x14ac:dyDescent="0.3">
      <c r="P923840" s="83"/>
    </row>
    <row r="923841" spans="16:16" x14ac:dyDescent="0.3">
      <c r="P923841" s="83"/>
    </row>
    <row r="923842" spans="16:16" x14ac:dyDescent="0.3">
      <c r="P923842" s="83"/>
    </row>
    <row r="923843" spans="16:16" x14ac:dyDescent="0.3">
      <c r="P923843" s="83"/>
    </row>
    <row r="923844" spans="16:16" x14ac:dyDescent="0.3">
      <c r="P923844" s="83"/>
    </row>
    <row r="923845" spans="16:16" x14ac:dyDescent="0.3">
      <c r="P923845" s="83"/>
    </row>
    <row r="923846" spans="16:16" x14ac:dyDescent="0.3">
      <c r="P923846" s="83"/>
    </row>
    <row r="923847" spans="16:16" x14ac:dyDescent="0.3">
      <c r="P923847" s="83"/>
    </row>
    <row r="923848" spans="16:16" x14ac:dyDescent="0.3">
      <c r="P923848" s="83"/>
    </row>
    <row r="923849" spans="16:16" x14ac:dyDescent="0.3">
      <c r="P923849" s="83"/>
    </row>
    <row r="923850" spans="16:16" x14ac:dyDescent="0.3">
      <c r="P923850" s="83"/>
    </row>
    <row r="923851" spans="16:16" x14ac:dyDescent="0.3">
      <c r="P923851" s="83"/>
    </row>
    <row r="923852" spans="16:16" x14ac:dyDescent="0.3">
      <c r="P923852" s="83"/>
    </row>
    <row r="923853" spans="16:16" x14ac:dyDescent="0.3">
      <c r="P923853" s="83"/>
    </row>
    <row r="923854" spans="16:16" x14ac:dyDescent="0.3">
      <c r="P923854" s="83"/>
    </row>
    <row r="923855" spans="16:16" x14ac:dyDescent="0.3">
      <c r="P923855" s="83"/>
    </row>
    <row r="923856" spans="16:16" x14ac:dyDescent="0.3">
      <c r="P923856" s="83"/>
    </row>
    <row r="923857" spans="16:16" x14ac:dyDescent="0.3">
      <c r="P923857" s="83"/>
    </row>
    <row r="923858" spans="16:16" x14ac:dyDescent="0.3">
      <c r="P923858" s="83"/>
    </row>
    <row r="923859" spans="16:16" x14ac:dyDescent="0.3">
      <c r="P923859" s="83"/>
    </row>
    <row r="923860" spans="16:16" x14ac:dyDescent="0.3">
      <c r="P923860" s="83"/>
    </row>
    <row r="923861" spans="16:16" x14ac:dyDescent="0.3">
      <c r="P923861" s="83"/>
    </row>
    <row r="923862" spans="16:16" x14ac:dyDescent="0.3">
      <c r="P923862" s="83"/>
    </row>
    <row r="923863" spans="16:16" x14ac:dyDescent="0.3">
      <c r="P923863" s="83"/>
    </row>
    <row r="923864" spans="16:16" x14ac:dyDescent="0.3">
      <c r="P923864" s="83"/>
    </row>
    <row r="923865" spans="16:16" x14ac:dyDescent="0.3">
      <c r="P923865" s="83"/>
    </row>
    <row r="923866" spans="16:16" x14ac:dyDescent="0.3">
      <c r="P923866" s="83"/>
    </row>
    <row r="923867" spans="16:16" x14ac:dyDescent="0.3">
      <c r="P923867" s="83"/>
    </row>
    <row r="923868" spans="16:16" x14ac:dyDescent="0.3">
      <c r="P923868" s="83"/>
    </row>
    <row r="923869" spans="16:16" x14ac:dyDescent="0.3">
      <c r="P923869" s="83"/>
    </row>
    <row r="923870" spans="16:16" x14ac:dyDescent="0.3">
      <c r="P923870" s="83"/>
    </row>
    <row r="923871" spans="16:16" x14ac:dyDescent="0.3">
      <c r="P923871" s="83"/>
    </row>
    <row r="923872" spans="16:16" x14ac:dyDescent="0.3">
      <c r="P923872" s="83"/>
    </row>
    <row r="923873" spans="16:16" x14ac:dyDescent="0.3">
      <c r="P923873" s="83"/>
    </row>
    <row r="923874" spans="16:16" x14ac:dyDescent="0.3">
      <c r="P923874" s="83"/>
    </row>
    <row r="923875" spans="16:16" x14ac:dyDescent="0.3">
      <c r="P923875" s="83"/>
    </row>
    <row r="923876" spans="16:16" x14ac:dyDescent="0.3">
      <c r="P923876" s="83"/>
    </row>
    <row r="923877" spans="16:16" x14ac:dyDescent="0.3">
      <c r="P923877" s="83"/>
    </row>
    <row r="923878" spans="16:16" x14ac:dyDescent="0.3">
      <c r="P923878" s="83"/>
    </row>
    <row r="923879" spans="16:16" x14ac:dyDescent="0.3">
      <c r="P923879" s="83"/>
    </row>
    <row r="923880" spans="16:16" x14ac:dyDescent="0.3">
      <c r="P923880" s="83"/>
    </row>
    <row r="923881" spans="16:16" x14ac:dyDescent="0.3">
      <c r="P923881" s="83"/>
    </row>
    <row r="923882" spans="16:16" x14ac:dyDescent="0.3">
      <c r="P923882" s="83"/>
    </row>
    <row r="923883" spans="16:16" x14ac:dyDescent="0.3">
      <c r="P923883" s="83"/>
    </row>
    <row r="923884" spans="16:16" x14ac:dyDescent="0.3">
      <c r="P923884" s="83"/>
    </row>
    <row r="923885" spans="16:16" x14ac:dyDescent="0.3">
      <c r="P923885" s="83"/>
    </row>
    <row r="923886" spans="16:16" x14ac:dyDescent="0.3">
      <c r="P923886" s="83"/>
    </row>
    <row r="923887" spans="16:16" x14ac:dyDescent="0.3">
      <c r="P923887" s="83"/>
    </row>
    <row r="923888" spans="16:16" x14ac:dyDescent="0.3">
      <c r="P923888" s="83"/>
    </row>
    <row r="923889" spans="16:16" x14ac:dyDescent="0.3">
      <c r="P923889" s="83"/>
    </row>
    <row r="923890" spans="16:16" x14ac:dyDescent="0.3">
      <c r="P923890" s="83"/>
    </row>
    <row r="923891" spans="16:16" x14ac:dyDescent="0.3">
      <c r="P923891" s="83"/>
    </row>
    <row r="923892" spans="16:16" x14ac:dyDescent="0.3">
      <c r="P923892" s="83"/>
    </row>
    <row r="923893" spans="16:16" x14ac:dyDescent="0.3">
      <c r="P923893" s="83"/>
    </row>
    <row r="923894" spans="16:16" x14ac:dyDescent="0.3">
      <c r="P923894" s="83"/>
    </row>
    <row r="923895" spans="16:16" x14ac:dyDescent="0.3">
      <c r="P923895" s="83"/>
    </row>
    <row r="923896" spans="16:16" x14ac:dyDescent="0.3">
      <c r="P923896" s="83"/>
    </row>
    <row r="923897" spans="16:16" x14ac:dyDescent="0.3">
      <c r="P923897" s="83"/>
    </row>
    <row r="923898" spans="16:16" x14ac:dyDescent="0.3">
      <c r="P923898" s="83"/>
    </row>
    <row r="923899" spans="16:16" x14ac:dyDescent="0.3">
      <c r="P923899" s="83"/>
    </row>
    <row r="923900" spans="16:16" x14ac:dyDescent="0.3">
      <c r="P923900" s="83"/>
    </row>
    <row r="923901" spans="16:16" x14ac:dyDescent="0.3">
      <c r="P923901" s="83"/>
    </row>
    <row r="923902" spans="16:16" x14ac:dyDescent="0.3">
      <c r="P923902" s="83"/>
    </row>
    <row r="923903" spans="16:16" x14ac:dyDescent="0.3">
      <c r="P923903" s="83"/>
    </row>
    <row r="923904" spans="16:16" x14ac:dyDescent="0.3">
      <c r="P923904" s="83"/>
    </row>
    <row r="923905" spans="16:16" x14ac:dyDescent="0.3">
      <c r="P923905" s="83"/>
    </row>
    <row r="923906" spans="16:16" x14ac:dyDescent="0.3">
      <c r="P923906" s="83"/>
    </row>
    <row r="923907" spans="16:16" x14ac:dyDescent="0.3">
      <c r="P923907" s="83"/>
    </row>
    <row r="923908" spans="16:16" x14ac:dyDescent="0.3">
      <c r="P923908" s="83"/>
    </row>
    <row r="923909" spans="16:16" x14ac:dyDescent="0.3">
      <c r="P923909" s="83"/>
    </row>
    <row r="923910" spans="16:16" x14ac:dyDescent="0.3">
      <c r="P923910" s="83"/>
    </row>
    <row r="923911" spans="16:16" x14ac:dyDescent="0.3">
      <c r="P923911" s="83"/>
    </row>
    <row r="923912" spans="16:16" x14ac:dyDescent="0.3">
      <c r="P923912" s="83"/>
    </row>
    <row r="923913" spans="16:16" x14ac:dyDescent="0.3">
      <c r="P923913" s="83"/>
    </row>
    <row r="923914" spans="16:16" x14ac:dyDescent="0.3">
      <c r="P923914" s="83"/>
    </row>
    <row r="923915" spans="16:16" x14ac:dyDescent="0.3">
      <c r="P923915" s="83"/>
    </row>
    <row r="923916" spans="16:16" x14ac:dyDescent="0.3">
      <c r="P923916" s="83"/>
    </row>
    <row r="923917" spans="16:16" x14ac:dyDescent="0.3">
      <c r="P923917" s="83"/>
    </row>
    <row r="923918" spans="16:16" x14ac:dyDescent="0.3">
      <c r="P923918" s="83"/>
    </row>
    <row r="923919" spans="16:16" x14ac:dyDescent="0.3">
      <c r="P923919" s="83"/>
    </row>
    <row r="923920" spans="16:16" x14ac:dyDescent="0.3">
      <c r="P923920" s="83"/>
    </row>
    <row r="923921" spans="16:16" x14ac:dyDescent="0.3">
      <c r="P923921" s="83"/>
    </row>
    <row r="923922" spans="16:16" x14ac:dyDescent="0.3">
      <c r="P923922" s="83"/>
    </row>
    <row r="923923" spans="16:16" x14ac:dyDescent="0.3">
      <c r="P923923" s="83"/>
    </row>
    <row r="923924" spans="16:16" x14ac:dyDescent="0.3">
      <c r="P923924" s="83"/>
    </row>
    <row r="923925" spans="16:16" x14ac:dyDescent="0.3">
      <c r="P923925" s="83"/>
    </row>
    <row r="923926" spans="16:16" x14ac:dyDescent="0.3">
      <c r="P923926" s="83"/>
    </row>
    <row r="923927" spans="16:16" x14ac:dyDescent="0.3">
      <c r="P923927" s="83"/>
    </row>
    <row r="923928" spans="16:16" x14ac:dyDescent="0.3">
      <c r="P923928" s="83"/>
    </row>
    <row r="923929" spans="16:16" x14ac:dyDescent="0.3">
      <c r="P923929" s="83"/>
    </row>
    <row r="923930" spans="16:16" x14ac:dyDescent="0.3">
      <c r="P923930" s="83"/>
    </row>
    <row r="923931" spans="16:16" x14ac:dyDescent="0.3">
      <c r="P923931" s="83"/>
    </row>
    <row r="923932" spans="16:16" x14ac:dyDescent="0.3">
      <c r="P923932" s="83"/>
    </row>
    <row r="923933" spans="16:16" x14ac:dyDescent="0.3">
      <c r="P923933" s="83"/>
    </row>
    <row r="923934" spans="16:16" x14ac:dyDescent="0.3">
      <c r="P923934" s="83"/>
    </row>
    <row r="923935" spans="16:16" x14ac:dyDescent="0.3">
      <c r="P923935" s="83"/>
    </row>
    <row r="923936" spans="16:16" x14ac:dyDescent="0.3">
      <c r="P923936" s="83"/>
    </row>
    <row r="923937" spans="16:16" x14ac:dyDescent="0.3">
      <c r="P923937" s="83"/>
    </row>
    <row r="923938" spans="16:16" x14ac:dyDescent="0.3">
      <c r="P923938" s="83"/>
    </row>
    <row r="923939" spans="16:16" x14ac:dyDescent="0.3">
      <c r="P923939" s="83"/>
    </row>
    <row r="923940" spans="16:16" x14ac:dyDescent="0.3">
      <c r="P923940" s="83"/>
    </row>
    <row r="923941" spans="16:16" x14ac:dyDescent="0.3">
      <c r="P923941" s="83"/>
    </row>
    <row r="923942" spans="16:16" x14ac:dyDescent="0.3">
      <c r="P923942" s="83"/>
    </row>
    <row r="923943" spans="16:16" x14ac:dyDescent="0.3">
      <c r="P923943" s="83"/>
    </row>
    <row r="923944" spans="16:16" x14ac:dyDescent="0.3">
      <c r="P923944" s="83"/>
    </row>
    <row r="923945" spans="16:16" x14ac:dyDescent="0.3">
      <c r="P923945" s="83"/>
    </row>
    <row r="923946" spans="16:16" x14ac:dyDescent="0.3">
      <c r="P923946" s="83"/>
    </row>
    <row r="923947" spans="16:16" x14ac:dyDescent="0.3">
      <c r="P923947" s="83"/>
    </row>
    <row r="923948" spans="16:16" x14ac:dyDescent="0.3">
      <c r="P923948" s="83"/>
    </row>
    <row r="923949" spans="16:16" x14ac:dyDescent="0.3">
      <c r="P923949" s="83"/>
    </row>
    <row r="923950" spans="16:16" x14ac:dyDescent="0.3">
      <c r="P923950" s="83"/>
    </row>
    <row r="923951" spans="16:16" x14ac:dyDescent="0.3">
      <c r="P923951" s="83"/>
    </row>
    <row r="923952" spans="16:16" x14ac:dyDescent="0.3">
      <c r="P923952" s="83"/>
    </row>
    <row r="923953" spans="16:16" x14ac:dyDescent="0.3">
      <c r="P923953" s="83"/>
    </row>
    <row r="923954" spans="16:16" x14ac:dyDescent="0.3">
      <c r="P923954" s="83"/>
    </row>
    <row r="923955" spans="16:16" x14ac:dyDescent="0.3">
      <c r="P923955" s="83"/>
    </row>
    <row r="923956" spans="16:16" x14ac:dyDescent="0.3">
      <c r="P923956" s="83"/>
    </row>
    <row r="923957" spans="16:16" x14ac:dyDescent="0.3">
      <c r="P923957" s="83"/>
    </row>
    <row r="923958" spans="16:16" x14ac:dyDescent="0.3">
      <c r="P923958" s="83"/>
    </row>
    <row r="923959" spans="16:16" x14ac:dyDescent="0.3">
      <c r="P923959" s="83"/>
    </row>
    <row r="923960" spans="16:16" x14ac:dyDescent="0.3">
      <c r="P923960" s="83"/>
    </row>
    <row r="923961" spans="16:16" x14ac:dyDescent="0.3">
      <c r="P923961" s="83"/>
    </row>
    <row r="923962" spans="16:16" x14ac:dyDescent="0.3">
      <c r="P923962" s="83"/>
    </row>
    <row r="923963" spans="16:16" x14ac:dyDescent="0.3">
      <c r="P923963" s="83"/>
    </row>
    <row r="923964" spans="16:16" x14ac:dyDescent="0.3">
      <c r="P923964" s="83"/>
    </row>
    <row r="923965" spans="16:16" x14ac:dyDescent="0.3">
      <c r="P923965" s="83"/>
    </row>
    <row r="923966" spans="16:16" x14ac:dyDescent="0.3">
      <c r="P923966" s="83"/>
    </row>
    <row r="923967" spans="16:16" x14ac:dyDescent="0.3">
      <c r="P923967" s="83"/>
    </row>
    <row r="923968" spans="16:16" x14ac:dyDescent="0.3">
      <c r="P923968" s="83"/>
    </row>
    <row r="923969" spans="16:16" x14ac:dyDescent="0.3">
      <c r="P923969" s="83"/>
    </row>
    <row r="923970" spans="16:16" x14ac:dyDescent="0.3">
      <c r="P923970" s="83"/>
    </row>
    <row r="923971" spans="16:16" x14ac:dyDescent="0.3">
      <c r="P923971" s="83"/>
    </row>
    <row r="923972" spans="16:16" x14ac:dyDescent="0.3">
      <c r="P923972" s="83"/>
    </row>
    <row r="923973" spans="16:16" x14ac:dyDescent="0.3">
      <c r="P923973" s="83"/>
    </row>
    <row r="923974" spans="16:16" x14ac:dyDescent="0.3">
      <c r="P923974" s="83"/>
    </row>
    <row r="923975" spans="16:16" x14ac:dyDescent="0.3">
      <c r="P923975" s="83"/>
    </row>
    <row r="923976" spans="16:16" x14ac:dyDescent="0.3">
      <c r="P923976" s="83"/>
    </row>
    <row r="923977" spans="16:16" x14ac:dyDescent="0.3">
      <c r="P923977" s="83"/>
    </row>
    <row r="923978" spans="16:16" x14ac:dyDescent="0.3">
      <c r="P923978" s="83"/>
    </row>
    <row r="923979" spans="16:16" x14ac:dyDescent="0.3">
      <c r="P923979" s="83"/>
    </row>
    <row r="923980" spans="16:16" x14ac:dyDescent="0.3">
      <c r="P923980" s="83"/>
    </row>
    <row r="923981" spans="16:16" x14ac:dyDescent="0.3">
      <c r="P923981" s="83"/>
    </row>
    <row r="923982" spans="16:16" x14ac:dyDescent="0.3">
      <c r="P923982" s="83"/>
    </row>
    <row r="923983" spans="16:16" x14ac:dyDescent="0.3">
      <c r="P923983" s="83"/>
    </row>
    <row r="923984" spans="16:16" x14ac:dyDescent="0.3">
      <c r="P923984" s="83"/>
    </row>
    <row r="923985" spans="16:16" x14ac:dyDescent="0.3">
      <c r="P923985" s="83"/>
    </row>
    <row r="923986" spans="16:16" x14ac:dyDescent="0.3">
      <c r="P923986" s="83"/>
    </row>
    <row r="923987" spans="16:16" x14ac:dyDescent="0.3">
      <c r="P923987" s="83"/>
    </row>
    <row r="923988" spans="16:16" x14ac:dyDescent="0.3">
      <c r="P923988" s="83"/>
    </row>
    <row r="923989" spans="16:16" x14ac:dyDescent="0.3">
      <c r="P923989" s="83"/>
    </row>
    <row r="923990" spans="16:16" x14ac:dyDescent="0.3">
      <c r="P923990" s="83"/>
    </row>
    <row r="923991" spans="16:16" x14ac:dyDescent="0.3">
      <c r="P923991" s="83"/>
    </row>
    <row r="923992" spans="16:16" x14ac:dyDescent="0.3">
      <c r="P923992" s="83"/>
    </row>
    <row r="923993" spans="16:16" x14ac:dyDescent="0.3">
      <c r="P923993" s="83"/>
    </row>
    <row r="923994" spans="16:16" x14ac:dyDescent="0.3">
      <c r="P923994" s="83"/>
    </row>
    <row r="923995" spans="16:16" x14ac:dyDescent="0.3">
      <c r="P923995" s="83"/>
    </row>
    <row r="923996" spans="16:16" x14ac:dyDescent="0.3">
      <c r="P923996" s="83"/>
    </row>
    <row r="923997" spans="16:16" x14ac:dyDescent="0.3">
      <c r="P923997" s="83"/>
    </row>
    <row r="923998" spans="16:16" x14ac:dyDescent="0.3">
      <c r="P923998" s="83"/>
    </row>
    <row r="923999" spans="16:16" x14ac:dyDescent="0.3">
      <c r="P923999" s="83"/>
    </row>
    <row r="924000" spans="16:16" x14ac:dyDescent="0.3">
      <c r="P924000" s="83"/>
    </row>
    <row r="924001" spans="16:16" x14ac:dyDescent="0.3">
      <c r="P924001" s="83"/>
    </row>
    <row r="924002" spans="16:16" x14ac:dyDescent="0.3">
      <c r="P924002" s="83"/>
    </row>
    <row r="924003" spans="16:16" x14ac:dyDescent="0.3">
      <c r="P924003" s="83"/>
    </row>
    <row r="924004" spans="16:16" x14ac:dyDescent="0.3">
      <c r="P924004" s="83"/>
    </row>
    <row r="924005" spans="16:16" x14ac:dyDescent="0.3">
      <c r="P924005" s="83"/>
    </row>
    <row r="924006" spans="16:16" x14ac:dyDescent="0.3">
      <c r="P924006" s="83"/>
    </row>
    <row r="924007" spans="16:16" x14ac:dyDescent="0.3">
      <c r="P924007" s="83"/>
    </row>
    <row r="924008" spans="16:16" x14ac:dyDescent="0.3">
      <c r="P924008" s="83"/>
    </row>
    <row r="924009" spans="16:16" x14ac:dyDescent="0.3">
      <c r="P924009" s="83"/>
    </row>
    <row r="924010" spans="16:16" x14ac:dyDescent="0.3">
      <c r="P924010" s="83"/>
    </row>
    <row r="924011" spans="16:16" x14ac:dyDescent="0.3">
      <c r="P924011" s="83"/>
    </row>
    <row r="924012" spans="16:16" x14ac:dyDescent="0.3">
      <c r="P924012" s="83"/>
    </row>
    <row r="924013" spans="16:16" x14ac:dyDescent="0.3">
      <c r="P924013" s="83"/>
    </row>
    <row r="924014" spans="16:16" x14ac:dyDescent="0.3">
      <c r="P924014" s="83"/>
    </row>
    <row r="924015" spans="16:16" x14ac:dyDescent="0.3">
      <c r="P924015" s="83"/>
    </row>
    <row r="924016" spans="16:16" x14ac:dyDescent="0.3">
      <c r="P924016" s="83"/>
    </row>
    <row r="924017" spans="16:16" x14ac:dyDescent="0.3">
      <c r="P924017" s="83"/>
    </row>
    <row r="924018" spans="16:16" x14ac:dyDescent="0.3">
      <c r="P924018" s="83"/>
    </row>
    <row r="924019" spans="16:16" x14ac:dyDescent="0.3">
      <c r="P924019" s="83"/>
    </row>
    <row r="924020" spans="16:16" x14ac:dyDescent="0.3">
      <c r="P924020" s="83"/>
    </row>
    <row r="924021" spans="16:16" x14ac:dyDescent="0.3">
      <c r="P924021" s="83"/>
    </row>
    <row r="924022" spans="16:16" x14ac:dyDescent="0.3">
      <c r="P924022" s="83"/>
    </row>
    <row r="924023" spans="16:16" x14ac:dyDescent="0.3">
      <c r="P924023" s="83"/>
    </row>
    <row r="924024" spans="16:16" x14ac:dyDescent="0.3">
      <c r="P924024" s="83"/>
    </row>
    <row r="924025" spans="16:16" x14ac:dyDescent="0.3">
      <c r="P924025" s="83"/>
    </row>
    <row r="924026" spans="16:16" x14ac:dyDescent="0.3">
      <c r="P924026" s="83"/>
    </row>
    <row r="924027" spans="16:16" x14ac:dyDescent="0.3">
      <c r="P924027" s="83"/>
    </row>
    <row r="924028" spans="16:16" x14ac:dyDescent="0.3">
      <c r="P924028" s="83"/>
    </row>
    <row r="924029" spans="16:16" x14ac:dyDescent="0.3">
      <c r="P924029" s="83"/>
    </row>
    <row r="924030" spans="16:16" x14ac:dyDescent="0.3">
      <c r="P924030" s="83"/>
    </row>
    <row r="924031" spans="16:16" x14ac:dyDescent="0.3">
      <c r="P924031" s="83"/>
    </row>
    <row r="924032" spans="16:16" x14ac:dyDescent="0.3">
      <c r="P924032" s="83"/>
    </row>
    <row r="924033" spans="16:16" x14ac:dyDescent="0.3">
      <c r="P924033" s="83"/>
    </row>
    <row r="924034" spans="16:16" x14ac:dyDescent="0.3">
      <c r="P924034" s="83"/>
    </row>
    <row r="924035" spans="16:16" x14ac:dyDescent="0.3">
      <c r="P924035" s="83"/>
    </row>
    <row r="924036" spans="16:16" x14ac:dyDescent="0.3">
      <c r="P924036" s="83"/>
    </row>
    <row r="924037" spans="16:16" x14ac:dyDescent="0.3">
      <c r="P924037" s="83"/>
    </row>
    <row r="924038" spans="16:16" x14ac:dyDescent="0.3">
      <c r="P924038" s="83"/>
    </row>
    <row r="924039" spans="16:16" x14ac:dyDescent="0.3">
      <c r="P924039" s="83"/>
    </row>
    <row r="924040" spans="16:16" x14ac:dyDescent="0.3">
      <c r="P924040" s="83"/>
    </row>
    <row r="924041" spans="16:16" x14ac:dyDescent="0.3">
      <c r="P924041" s="83"/>
    </row>
    <row r="924042" spans="16:16" x14ac:dyDescent="0.3">
      <c r="P924042" s="83"/>
    </row>
    <row r="924043" spans="16:16" x14ac:dyDescent="0.3">
      <c r="P924043" s="83"/>
    </row>
    <row r="924044" spans="16:16" x14ac:dyDescent="0.3">
      <c r="P924044" s="83"/>
    </row>
    <row r="924045" spans="16:16" x14ac:dyDescent="0.3">
      <c r="P924045" s="83"/>
    </row>
    <row r="924046" spans="16:16" x14ac:dyDescent="0.3">
      <c r="P924046" s="83"/>
    </row>
    <row r="924047" spans="16:16" x14ac:dyDescent="0.3">
      <c r="P924047" s="83"/>
    </row>
    <row r="924048" spans="16:16" x14ac:dyDescent="0.3">
      <c r="P924048" s="83"/>
    </row>
    <row r="924049" spans="16:16" x14ac:dyDescent="0.3">
      <c r="P924049" s="83"/>
    </row>
    <row r="924050" spans="16:16" x14ac:dyDescent="0.3">
      <c r="P924050" s="83"/>
    </row>
    <row r="924051" spans="16:16" x14ac:dyDescent="0.3">
      <c r="P924051" s="83"/>
    </row>
    <row r="924052" spans="16:16" x14ac:dyDescent="0.3">
      <c r="P924052" s="83"/>
    </row>
    <row r="924053" spans="16:16" x14ac:dyDescent="0.3">
      <c r="P924053" s="83"/>
    </row>
    <row r="924054" spans="16:16" x14ac:dyDescent="0.3">
      <c r="P924054" s="83"/>
    </row>
    <row r="924055" spans="16:16" x14ac:dyDescent="0.3">
      <c r="P924055" s="83"/>
    </row>
    <row r="924056" spans="16:16" x14ac:dyDescent="0.3">
      <c r="P924056" s="83"/>
    </row>
    <row r="924057" spans="16:16" x14ac:dyDescent="0.3">
      <c r="P924057" s="83"/>
    </row>
    <row r="924058" spans="16:16" x14ac:dyDescent="0.3">
      <c r="P924058" s="83"/>
    </row>
    <row r="924059" spans="16:16" x14ac:dyDescent="0.3">
      <c r="P924059" s="83"/>
    </row>
    <row r="924060" spans="16:16" x14ac:dyDescent="0.3">
      <c r="P924060" s="83"/>
    </row>
    <row r="924061" spans="16:16" x14ac:dyDescent="0.3">
      <c r="P924061" s="83"/>
    </row>
    <row r="924062" spans="16:16" x14ac:dyDescent="0.3">
      <c r="P924062" s="83"/>
    </row>
    <row r="924063" spans="16:16" x14ac:dyDescent="0.3">
      <c r="P924063" s="83"/>
    </row>
    <row r="924064" spans="16:16" x14ac:dyDescent="0.3">
      <c r="P924064" s="83"/>
    </row>
    <row r="924065" spans="16:16" x14ac:dyDescent="0.3">
      <c r="P924065" s="83"/>
    </row>
    <row r="924066" spans="16:16" x14ac:dyDescent="0.3">
      <c r="P924066" s="83"/>
    </row>
    <row r="924067" spans="16:16" x14ac:dyDescent="0.3">
      <c r="P924067" s="83"/>
    </row>
    <row r="924068" spans="16:16" x14ac:dyDescent="0.3">
      <c r="P924068" s="83"/>
    </row>
    <row r="924069" spans="16:16" x14ac:dyDescent="0.3">
      <c r="P924069" s="83"/>
    </row>
    <row r="924070" spans="16:16" x14ac:dyDescent="0.3">
      <c r="P924070" s="83"/>
    </row>
    <row r="924071" spans="16:16" x14ac:dyDescent="0.3">
      <c r="P924071" s="83"/>
    </row>
    <row r="924072" spans="16:16" x14ac:dyDescent="0.3">
      <c r="P924072" s="83"/>
    </row>
    <row r="924073" spans="16:16" x14ac:dyDescent="0.3">
      <c r="P924073" s="83"/>
    </row>
    <row r="924074" spans="16:16" x14ac:dyDescent="0.3">
      <c r="P924074" s="83"/>
    </row>
    <row r="924075" spans="16:16" x14ac:dyDescent="0.3">
      <c r="P924075" s="83"/>
    </row>
    <row r="924076" spans="16:16" x14ac:dyDescent="0.3">
      <c r="P924076" s="83"/>
    </row>
    <row r="924077" spans="16:16" x14ac:dyDescent="0.3">
      <c r="P924077" s="83"/>
    </row>
    <row r="924078" spans="16:16" x14ac:dyDescent="0.3">
      <c r="P924078" s="83"/>
    </row>
    <row r="924079" spans="16:16" x14ac:dyDescent="0.3">
      <c r="P924079" s="83"/>
    </row>
    <row r="924080" spans="16:16" x14ac:dyDescent="0.3">
      <c r="P924080" s="83"/>
    </row>
    <row r="924081" spans="16:16" x14ac:dyDescent="0.3">
      <c r="P924081" s="83"/>
    </row>
    <row r="924082" spans="16:16" x14ac:dyDescent="0.3">
      <c r="P924082" s="83"/>
    </row>
    <row r="924083" spans="16:16" x14ac:dyDescent="0.3">
      <c r="P924083" s="83"/>
    </row>
    <row r="924084" spans="16:16" x14ac:dyDescent="0.3">
      <c r="P924084" s="83"/>
    </row>
    <row r="924085" spans="16:16" x14ac:dyDescent="0.3">
      <c r="P924085" s="83"/>
    </row>
    <row r="924086" spans="16:16" x14ac:dyDescent="0.3">
      <c r="P924086" s="83"/>
    </row>
    <row r="924087" spans="16:16" x14ac:dyDescent="0.3">
      <c r="P924087" s="83"/>
    </row>
    <row r="924088" spans="16:16" x14ac:dyDescent="0.3">
      <c r="P924088" s="83"/>
    </row>
    <row r="924089" spans="16:16" x14ac:dyDescent="0.3">
      <c r="P924089" s="83"/>
    </row>
    <row r="924090" spans="16:16" x14ac:dyDescent="0.3">
      <c r="P924090" s="83"/>
    </row>
    <row r="924091" spans="16:16" x14ac:dyDescent="0.3">
      <c r="P924091" s="83"/>
    </row>
    <row r="924092" spans="16:16" x14ac:dyDescent="0.3">
      <c r="P924092" s="83"/>
    </row>
    <row r="924093" spans="16:16" x14ac:dyDescent="0.3">
      <c r="P924093" s="83"/>
    </row>
    <row r="924094" spans="16:16" x14ac:dyDescent="0.3">
      <c r="P924094" s="83"/>
    </row>
    <row r="924095" spans="16:16" x14ac:dyDescent="0.3">
      <c r="P924095" s="83"/>
    </row>
    <row r="924096" spans="16:16" x14ac:dyDescent="0.3">
      <c r="P924096" s="83"/>
    </row>
    <row r="924097" spans="16:16" x14ac:dyDescent="0.3">
      <c r="P924097" s="83"/>
    </row>
    <row r="924098" spans="16:16" x14ac:dyDescent="0.3">
      <c r="P924098" s="83"/>
    </row>
    <row r="924099" spans="16:16" x14ac:dyDescent="0.3">
      <c r="P924099" s="83"/>
    </row>
    <row r="924100" spans="16:16" x14ac:dyDescent="0.3">
      <c r="P924100" s="83"/>
    </row>
    <row r="924101" spans="16:16" x14ac:dyDescent="0.3">
      <c r="P924101" s="83"/>
    </row>
    <row r="924102" spans="16:16" x14ac:dyDescent="0.3">
      <c r="P924102" s="83"/>
    </row>
    <row r="924103" spans="16:16" x14ac:dyDescent="0.3">
      <c r="P924103" s="83"/>
    </row>
    <row r="924104" spans="16:16" x14ac:dyDescent="0.3">
      <c r="P924104" s="83"/>
    </row>
    <row r="924105" spans="16:16" x14ac:dyDescent="0.3">
      <c r="P924105" s="83"/>
    </row>
    <row r="924106" spans="16:16" x14ac:dyDescent="0.3">
      <c r="P924106" s="83"/>
    </row>
    <row r="924107" spans="16:16" x14ac:dyDescent="0.3">
      <c r="P924107" s="83"/>
    </row>
    <row r="924108" spans="16:16" x14ac:dyDescent="0.3">
      <c r="P924108" s="83"/>
    </row>
    <row r="924109" spans="16:16" x14ac:dyDescent="0.3">
      <c r="P924109" s="83"/>
    </row>
    <row r="924110" spans="16:16" x14ac:dyDescent="0.3">
      <c r="P924110" s="83"/>
    </row>
    <row r="924111" spans="16:16" x14ac:dyDescent="0.3">
      <c r="P924111" s="83"/>
    </row>
    <row r="924112" spans="16:16" x14ac:dyDescent="0.3">
      <c r="P924112" s="83"/>
    </row>
    <row r="924113" spans="16:16" x14ac:dyDescent="0.3">
      <c r="P924113" s="83"/>
    </row>
    <row r="924114" spans="16:16" x14ac:dyDescent="0.3">
      <c r="P924114" s="83"/>
    </row>
    <row r="924115" spans="16:16" x14ac:dyDescent="0.3">
      <c r="P924115" s="83"/>
    </row>
    <row r="924116" spans="16:16" x14ac:dyDescent="0.3">
      <c r="P924116" s="83"/>
    </row>
    <row r="924117" spans="16:16" x14ac:dyDescent="0.3">
      <c r="P924117" s="83"/>
    </row>
    <row r="924118" spans="16:16" x14ac:dyDescent="0.3">
      <c r="P924118" s="83"/>
    </row>
    <row r="924119" spans="16:16" x14ac:dyDescent="0.3">
      <c r="P924119" s="83"/>
    </row>
    <row r="924120" spans="16:16" x14ac:dyDescent="0.3">
      <c r="P924120" s="83"/>
    </row>
    <row r="924121" spans="16:16" x14ac:dyDescent="0.3">
      <c r="P924121" s="83"/>
    </row>
    <row r="924122" spans="16:16" x14ac:dyDescent="0.3">
      <c r="P924122" s="83"/>
    </row>
    <row r="924123" spans="16:16" x14ac:dyDescent="0.3">
      <c r="P924123" s="83"/>
    </row>
    <row r="924124" spans="16:16" x14ac:dyDescent="0.3">
      <c r="P924124" s="83"/>
    </row>
    <row r="924125" spans="16:16" x14ac:dyDescent="0.3">
      <c r="P924125" s="83"/>
    </row>
    <row r="924126" spans="16:16" x14ac:dyDescent="0.3">
      <c r="P924126" s="83"/>
    </row>
    <row r="924127" spans="16:16" x14ac:dyDescent="0.3">
      <c r="P924127" s="83"/>
    </row>
    <row r="924128" spans="16:16" x14ac:dyDescent="0.3">
      <c r="P924128" s="83"/>
    </row>
    <row r="924129" spans="16:16" x14ac:dyDescent="0.3">
      <c r="P924129" s="83"/>
    </row>
    <row r="924130" spans="16:16" x14ac:dyDescent="0.3">
      <c r="P924130" s="83"/>
    </row>
    <row r="924131" spans="16:16" x14ac:dyDescent="0.3">
      <c r="P924131" s="83"/>
    </row>
    <row r="924132" spans="16:16" x14ac:dyDescent="0.3">
      <c r="P924132" s="83"/>
    </row>
    <row r="924133" spans="16:16" x14ac:dyDescent="0.3">
      <c r="P924133" s="83"/>
    </row>
    <row r="924134" spans="16:16" x14ac:dyDescent="0.3">
      <c r="P924134" s="83"/>
    </row>
    <row r="924135" spans="16:16" x14ac:dyDescent="0.3">
      <c r="P924135" s="83"/>
    </row>
    <row r="924136" spans="16:16" x14ac:dyDescent="0.3">
      <c r="P924136" s="83"/>
    </row>
    <row r="924137" spans="16:16" x14ac:dyDescent="0.3">
      <c r="P924137" s="83"/>
    </row>
    <row r="924138" spans="16:16" x14ac:dyDescent="0.3">
      <c r="P924138" s="83"/>
    </row>
    <row r="924139" spans="16:16" x14ac:dyDescent="0.3">
      <c r="P924139" s="83"/>
    </row>
    <row r="924140" spans="16:16" x14ac:dyDescent="0.3">
      <c r="P924140" s="83"/>
    </row>
    <row r="924141" spans="16:16" x14ac:dyDescent="0.3">
      <c r="P924141" s="83"/>
    </row>
    <row r="924142" spans="16:16" x14ac:dyDescent="0.3">
      <c r="P924142" s="83"/>
    </row>
    <row r="924143" spans="16:16" x14ac:dyDescent="0.3">
      <c r="P924143" s="83"/>
    </row>
    <row r="924144" spans="16:16" x14ac:dyDescent="0.3">
      <c r="P924144" s="83"/>
    </row>
    <row r="924145" spans="16:16" x14ac:dyDescent="0.3">
      <c r="P924145" s="83"/>
    </row>
    <row r="924146" spans="16:16" x14ac:dyDescent="0.3">
      <c r="P924146" s="83"/>
    </row>
    <row r="924147" spans="16:16" x14ac:dyDescent="0.3">
      <c r="P924147" s="83"/>
    </row>
    <row r="924148" spans="16:16" x14ac:dyDescent="0.3">
      <c r="P924148" s="83"/>
    </row>
    <row r="924149" spans="16:16" x14ac:dyDescent="0.3">
      <c r="P924149" s="83"/>
    </row>
    <row r="924150" spans="16:16" x14ac:dyDescent="0.3">
      <c r="P924150" s="83"/>
    </row>
    <row r="924151" spans="16:16" x14ac:dyDescent="0.3">
      <c r="P924151" s="83"/>
    </row>
    <row r="924152" spans="16:16" x14ac:dyDescent="0.3">
      <c r="P924152" s="83"/>
    </row>
    <row r="924153" spans="16:16" x14ac:dyDescent="0.3">
      <c r="P924153" s="83"/>
    </row>
    <row r="924154" spans="16:16" x14ac:dyDescent="0.3">
      <c r="P924154" s="83"/>
    </row>
    <row r="924155" spans="16:16" x14ac:dyDescent="0.3">
      <c r="P924155" s="83"/>
    </row>
    <row r="924156" spans="16:16" x14ac:dyDescent="0.3">
      <c r="P924156" s="83"/>
    </row>
    <row r="924157" spans="16:16" x14ac:dyDescent="0.3">
      <c r="P924157" s="83"/>
    </row>
    <row r="924158" spans="16:16" x14ac:dyDescent="0.3">
      <c r="P924158" s="83"/>
    </row>
    <row r="924159" spans="16:16" x14ac:dyDescent="0.3">
      <c r="P924159" s="83"/>
    </row>
    <row r="924160" spans="16:16" x14ac:dyDescent="0.3">
      <c r="P924160" s="83"/>
    </row>
    <row r="924161" spans="16:16" x14ac:dyDescent="0.3">
      <c r="P924161" s="83"/>
    </row>
    <row r="924162" spans="16:16" x14ac:dyDescent="0.3">
      <c r="P924162" s="83"/>
    </row>
    <row r="924163" spans="16:16" x14ac:dyDescent="0.3">
      <c r="P924163" s="83"/>
    </row>
    <row r="924164" spans="16:16" x14ac:dyDescent="0.3">
      <c r="P924164" s="83"/>
    </row>
    <row r="924165" spans="16:16" x14ac:dyDescent="0.3">
      <c r="P924165" s="83"/>
    </row>
    <row r="924166" spans="16:16" x14ac:dyDescent="0.3">
      <c r="P924166" s="83"/>
    </row>
    <row r="924167" spans="16:16" x14ac:dyDescent="0.3">
      <c r="P924167" s="83"/>
    </row>
    <row r="924168" spans="16:16" x14ac:dyDescent="0.3">
      <c r="P924168" s="83"/>
    </row>
    <row r="924169" spans="16:16" x14ac:dyDescent="0.3">
      <c r="P924169" s="83"/>
    </row>
    <row r="924170" spans="16:16" x14ac:dyDescent="0.3">
      <c r="P924170" s="83"/>
    </row>
    <row r="924171" spans="16:16" x14ac:dyDescent="0.3">
      <c r="P924171" s="83"/>
    </row>
    <row r="924172" spans="16:16" x14ac:dyDescent="0.3">
      <c r="P924172" s="83"/>
    </row>
    <row r="924173" spans="16:16" x14ac:dyDescent="0.3">
      <c r="P924173" s="83"/>
    </row>
    <row r="924174" spans="16:16" x14ac:dyDescent="0.3">
      <c r="P924174" s="83"/>
    </row>
    <row r="924175" spans="16:16" x14ac:dyDescent="0.3">
      <c r="P924175" s="83"/>
    </row>
    <row r="924176" spans="16:16" x14ac:dyDescent="0.3">
      <c r="P924176" s="83"/>
    </row>
    <row r="924177" spans="16:16" x14ac:dyDescent="0.3">
      <c r="P924177" s="83"/>
    </row>
    <row r="924178" spans="16:16" x14ac:dyDescent="0.3">
      <c r="P924178" s="83"/>
    </row>
    <row r="924179" spans="16:16" x14ac:dyDescent="0.3">
      <c r="P924179" s="83"/>
    </row>
    <row r="924180" spans="16:16" x14ac:dyDescent="0.3">
      <c r="P924180" s="83"/>
    </row>
    <row r="924181" spans="16:16" x14ac:dyDescent="0.3">
      <c r="P924181" s="83"/>
    </row>
    <row r="924182" spans="16:16" x14ac:dyDescent="0.3">
      <c r="P924182" s="83"/>
    </row>
    <row r="924183" spans="16:16" x14ac:dyDescent="0.3">
      <c r="P924183" s="83"/>
    </row>
    <row r="924184" spans="16:16" x14ac:dyDescent="0.3">
      <c r="P924184" s="83"/>
    </row>
    <row r="924185" spans="16:16" x14ac:dyDescent="0.3">
      <c r="P924185" s="83"/>
    </row>
    <row r="924186" spans="16:16" x14ac:dyDescent="0.3">
      <c r="P924186" s="83"/>
    </row>
    <row r="924187" spans="16:16" x14ac:dyDescent="0.3">
      <c r="P924187" s="83"/>
    </row>
    <row r="924188" spans="16:16" x14ac:dyDescent="0.3">
      <c r="P924188" s="83"/>
    </row>
    <row r="924189" spans="16:16" x14ac:dyDescent="0.3">
      <c r="P924189" s="83"/>
    </row>
    <row r="924190" spans="16:16" x14ac:dyDescent="0.3">
      <c r="P924190" s="83"/>
    </row>
    <row r="924191" spans="16:16" x14ac:dyDescent="0.3">
      <c r="P924191" s="83"/>
    </row>
    <row r="924192" spans="16:16" x14ac:dyDescent="0.3">
      <c r="P924192" s="83"/>
    </row>
    <row r="924193" spans="16:16" x14ac:dyDescent="0.3">
      <c r="P924193" s="83"/>
    </row>
    <row r="924194" spans="16:16" x14ac:dyDescent="0.3">
      <c r="P924194" s="83"/>
    </row>
    <row r="924195" spans="16:16" x14ac:dyDescent="0.3">
      <c r="P924195" s="83"/>
    </row>
    <row r="924196" spans="16:16" x14ac:dyDescent="0.3">
      <c r="P924196" s="83"/>
    </row>
    <row r="924197" spans="16:16" x14ac:dyDescent="0.3">
      <c r="P924197" s="83"/>
    </row>
    <row r="924198" spans="16:16" x14ac:dyDescent="0.3">
      <c r="P924198" s="83"/>
    </row>
    <row r="924199" spans="16:16" x14ac:dyDescent="0.3">
      <c r="P924199" s="83"/>
    </row>
    <row r="924200" spans="16:16" x14ac:dyDescent="0.3">
      <c r="P924200" s="83"/>
    </row>
    <row r="924201" spans="16:16" x14ac:dyDescent="0.3">
      <c r="P924201" s="83"/>
    </row>
    <row r="924202" spans="16:16" x14ac:dyDescent="0.3">
      <c r="P924202" s="83"/>
    </row>
    <row r="924203" spans="16:16" x14ac:dyDescent="0.3">
      <c r="P924203" s="83"/>
    </row>
    <row r="924204" spans="16:16" x14ac:dyDescent="0.3">
      <c r="P924204" s="83"/>
    </row>
    <row r="924205" spans="16:16" x14ac:dyDescent="0.3">
      <c r="P924205" s="83"/>
    </row>
    <row r="924206" spans="16:16" x14ac:dyDescent="0.3">
      <c r="P924206" s="83"/>
    </row>
    <row r="924207" spans="16:16" x14ac:dyDescent="0.3">
      <c r="P924207" s="83"/>
    </row>
    <row r="924208" spans="16:16" x14ac:dyDescent="0.3">
      <c r="P924208" s="83"/>
    </row>
    <row r="924209" spans="16:16" x14ac:dyDescent="0.3">
      <c r="P924209" s="83"/>
    </row>
    <row r="924210" spans="16:16" x14ac:dyDescent="0.3">
      <c r="P924210" s="83"/>
    </row>
    <row r="924211" spans="16:16" x14ac:dyDescent="0.3">
      <c r="P924211" s="83"/>
    </row>
    <row r="924212" spans="16:16" x14ac:dyDescent="0.3">
      <c r="P924212" s="83"/>
    </row>
    <row r="924213" spans="16:16" x14ac:dyDescent="0.3">
      <c r="P924213" s="83"/>
    </row>
    <row r="924214" spans="16:16" x14ac:dyDescent="0.3">
      <c r="P924214" s="83"/>
    </row>
    <row r="924215" spans="16:16" x14ac:dyDescent="0.3">
      <c r="P924215" s="83"/>
    </row>
    <row r="924216" spans="16:16" x14ac:dyDescent="0.3">
      <c r="P924216" s="83"/>
    </row>
    <row r="924217" spans="16:16" x14ac:dyDescent="0.3">
      <c r="P924217" s="83"/>
    </row>
    <row r="924218" spans="16:16" x14ac:dyDescent="0.3">
      <c r="P924218" s="83"/>
    </row>
    <row r="924219" spans="16:16" x14ac:dyDescent="0.3">
      <c r="P924219" s="83"/>
    </row>
    <row r="924220" spans="16:16" x14ac:dyDescent="0.3">
      <c r="P924220" s="83"/>
    </row>
    <row r="924221" spans="16:16" x14ac:dyDescent="0.3">
      <c r="P924221" s="83"/>
    </row>
    <row r="924222" spans="16:16" x14ac:dyDescent="0.3">
      <c r="P924222" s="83"/>
    </row>
    <row r="924223" spans="16:16" x14ac:dyDescent="0.3">
      <c r="P924223" s="83"/>
    </row>
    <row r="924224" spans="16:16" x14ac:dyDescent="0.3">
      <c r="P924224" s="83"/>
    </row>
    <row r="924225" spans="16:16" x14ac:dyDescent="0.3">
      <c r="P924225" s="83"/>
    </row>
    <row r="924226" spans="16:16" x14ac:dyDescent="0.3">
      <c r="P924226" s="83"/>
    </row>
    <row r="924227" spans="16:16" x14ac:dyDescent="0.3">
      <c r="P924227" s="83"/>
    </row>
    <row r="924228" spans="16:16" x14ac:dyDescent="0.3">
      <c r="P924228" s="83"/>
    </row>
    <row r="924229" spans="16:16" x14ac:dyDescent="0.3">
      <c r="P924229" s="83"/>
    </row>
    <row r="924230" spans="16:16" x14ac:dyDescent="0.3">
      <c r="P924230" s="83"/>
    </row>
    <row r="924231" spans="16:16" x14ac:dyDescent="0.3">
      <c r="P924231" s="83"/>
    </row>
    <row r="924232" spans="16:16" x14ac:dyDescent="0.3">
      <c r="P924232" s="83"/>
    </row>
    <row r="924233" spans="16:16" x14ac:dyDescent="0.3">
      <c r="P924233" s="83"/>
    </row>
    <row r="924234" spans="16:16" x14ac:dyDescent="0.3">
      <c r="P924234" s="83"/>
    </row>
    <row r="924235" spans="16:16" x14ac:dyDescent="0.3">
      <c r="P924235" s="83"/>
    </row>
    <row r="924236" spans="16:16" x14ac:dyDescent="0.3">
      <c r="P924236" s="83"/>
    </row>
    <row r="924237" spans="16:16" x14ac:dyDescent="0.3">
      <c r="P924237" s="83"/>
    </row>
    <row r="924238" spans="16:16" x14ac:dyDescent="0.3">
      <c r="P924238" s="83"/>
    </row>
    <row r="924239" spans="16:16" x14ac:dyDescent="0.3">
      <c r="P924239" s="83"/>
    </row>
    <row r="924240" spans="16:16" x14ac:dyDescent="0.3">
      <c r="P924240" s="83"/>
    </row>
    <row r="924241" spans="16:16" x14ac:dyDescent="0.3">
      <c r="P924241" s="83"/>
    </row>
    <row r="924242" spans="16:16" x14ac:dyDescent="0.3">
      <c r="P924242" s="83"/>
    </row>
    <row r="924243" spans="16:16" x14ac:dyDescent="0.3">
      <c r="P924243" s="83"/>
    </row>
    <row r="924244" spans="16:16" x14ac:dyDescent="0.3">
      <c r="P924244" s="83"/>
    </row>
    <row r="924245" spans="16:16" x14ac:dyDescent="0.3">
      <c r="P924245" s="83"/>
    </row>
    <row r="924246" spans="16:16" x14ac:dyDescent="0.3">
      <c r="P924246" s="83"/>
    </row>
    <row r="924247" spans="16:16" x14ac:dyDescent="0.3">
      <c r="P924247" s="83"/>
    </row>
    <row r="924248" spans="16:16" x14ac:dyDescent="0.3">
      <c r="P924248" s="83"/>
    </row>
    <row r="924249" spans="16:16" x14ac:dyDescent="0.3">
      <c r="P924249" s="83"/>
    </row>
    <row r="924250" spans="16:16" x14ac:dyDescent="0.3">
      <c r="P924250" s="83"/>
    </row>
    <row r="924251" spans="16:16" x14ac:dyDescent="0.3">
      <c r="P924251" s="83"/>
    </row>
    <row r="924252" spans="16:16" x14ac:dyDescent="0.3">
      <c r="P924252" s="83"/>
    </row>
    <row r="924253" spans="16:16" x14ac:dyDescent="0.3">
      <c r="P924253" s="83"/>
    </row>
    <row r="924254" spans="16:16" x14ac:dyDescent="0.3">
      <c r="P924254" s="83"/>
    </row>
    <row r="924255" spans="16:16" x14ac:dyDescent="0.3">
      <c r="P924255" s="83"/>
    </row>
    <row r="924256" spans="16:16" x14ac:dyDescent="0.3">
      <c r="P924256" s="83"/>
    </row>
    <row r="924257" spans="16:16" x14ac:dyDescent="0.3">
      <c r="P924257" s="83"/>
    </row>
    <row r="924258" spans="16:16" x14ac:dyDescent="0.3">
      <c r="P924258" s="83"/>
    </row>
    <row r="924259" spans="16:16" x14ac:dyDescent="0.3">
      <c r="P924259" s="83"/>
    </row>
    <row r="924260" spans="16:16" x14ac:dyDescent="0.3">
      <c r="P924260" s="83"/>
    </row>
    <row r="924261" spans="16:16" x14ac:dyDescent="0.3">
      <c r="P924261" s="83"/>
    </row>
    <row r="924262" spans="16:16" x14ac:dyDescent="0.3">
      <c r="P924262" s="83"/>
    </row>
    <row r="924263" spans="16:16" x14ac:dyDescent="0.3">
      <c r="P924263" s="83"/>
    </row>
    <row r="924264" spans="16:16" x14ac:dyDescent="0.3">
      <c r="P924264" s="83"/>
    </row>
    <row r="924265" spans="16:16" x14ac:dyDescent="0.3">
      <c r="P924265" s="83"/>
    </row>
    <row r="924266" spans="16:16" x14ac:dyDescent="0.3">
      <c r="P924266" s="83"/>
    </row>
    <row r="924267" spans="16:16" x14ac:dyDescent="0.3">
      <c r="P924267" s="83"/>
    </row>
    <row r="924268" spans="16:16" x14ac:dyDescent="0.3">
      <c r="P924268" s="83"/>
    </row>
    <row r="924269" spans="16:16" x14ac:dyDescent="0.3">
      <c r="P924269" s="83"/>
    </row>
    <row r="924270" spans="16:16" x14ac:dyDescent="0.3">
      <c r="P924270" s="83"/>
    </row>
    <row r="924271" spans="16:16" x14ac:dyDescent="0.3">
      <c r="P924271" s="83"/>
    </row>
    <row r="924272" spans="16:16" x14ac:dyDescent="0.3">
      <c r="P924272" s="83"/>
    </row>
    <row r="924273" spans="16:16" x14ac:dyDescent="0.3">
      <c r="P924273" s="83"/>
    </row>
    <row r="924274" spans="16:16" x14ac:dyDescent="0.3">
      <c r="P924274" s="83"/>
    </row>
    <row r="924275" spans="16:16" x14ac:dyDescent="0.3">
      <c r="P924275" s="83"/>
    </row>
    <row r="924276" spans="16:16" x14ac:dyDescent="0.3">
      <c r="P924276" s="83"/>
    </row>
    <row r="924277" spans="16:16" x14ac:dyDescent="0.3">
      <c r="P924277" s="83"/>
    </row>
    <row r="924278" spans="16:16" x14ac:dyDescent="0.3">
      <c r="P924278" s="83"/>
    </row>
    <row r="924279" spans="16:16" x14ac:dyDescent="0.3">
      <c r="P924279" s="83"/>
    </row>
    <row r="924280" spans="16:16" x14ac:dyDescent="0.3">
      <c r="P924280" s="83"/>
    </row>
    <row r="924281" spans="16:16" x14ac:dyDescent="0.3">
      <c r="P924281" s="83"/>
    </row>
    <row r="924282" spans="16:16" x14ac:dyDescent="0.3">
      <c r="P924282" s="83"/>
    </row>
    <row r="924283" spans="16:16" x14ac:dyDescent="0.3">
      <c r="P924283" s="83"/>
    </row>
    <row r="924284" spans="16:16" x14ac:dyDescent="0.3">
      <c r="P924284" s="83"/>
    </row>
    <row r="924285" spans="16:16" x14ac:dyDescent="0.3">
      <c r="P924285" s="83"/>
    </row>
    <row r="924286" spans="16:16" x14ac:dyDescent="0.3">
      <c r="P924286" s="83"/>
    </row>
    <row r="924287" spans="16:16" x14ac:dyDescent="0.3">
      <c r="P924287" s="83"/>
    </row>
    <row r="924288" spans="16:16" x14ac:dyDescent="0.3">
      <c r="P924288" s="83"/>
    </row>
    <row r="924289" spans="16:16" x14ac:dyDescent="0.3">
      <c r="P924289" s="83"/>
    </row>
    <row r="924290" spans="16:16" x14ac:dyDescent="0.3">
      <c r="P924290" s="83"/>
    </row>
    <row r="924291" spans="16:16" x14ac:dyDescent="0.3">
      <c r="P924291" s="83"/>
    </row>
    <row r="924292" spans="16:16" x14ac:dyDescent="0.3">
      <c r="P924292" s="83"/>
    </row>
    <row r="924293" spans="16:16" x14ac:dyDescent="0.3">
      <c r="P924293" s="83"/>
    </row>
    <row r="924294" spans="16:16" x14ac:dyDescent="0.3">
      <c r="P924294" s="83"/>
    </row>
    <row r="924295" spans="16:16" x14ac:dyDescent="0.3">
      <c r="P924295" s="83"/>
    </row>
    <row r="924296" spans="16:16" x14ac:dyDescent="0.3">
      <c r="P924296" s="83"/>
    </row>
    <row r="924297" spans="16:16" x14ac:dyDescent="0.3">
      <c r="P924297" s="83"/>
    </row>
    <row r="924298" spans="16:16" x14ac:dyDescent="0.3">
      <c r="P924298" s="83"/>
    </row>
    <row r="924299" spans="16:16" x14ac:dyDescent="0.3">
      <c r="P924299" s="83"/>
    </row>
    <row r="924300" spans="16:16" x14ac:dyDescent="0.3">
      <c r="P924300" s="83"/>
    </row>
    <row r="924301" spans="16:16" x14ac:dyDescent="0.3">
      <c r="P924301" s="83"/>
    </row>
    <row r="924302" spans="16:16" x14ac:dyDescent="0.3">
      <c r="P924302" s="83"/>
    </row>
    <row r="924303" spans="16:16" x14ac:dyDescent="0.3">
      <c r="P924303" s="83"/>
    </row>
    <row r="924304" spans="16:16" x14ac:dyDescent="0.3">
      <c r="P924304" s="83"/>
    </row>
    <row r="924305" spans="16:16" x14ac:dyDescent="0.3">
      <c r="P924305" s="83"/>
    </row>
    <row r="924306" spans="16:16" x14ac:dyDescent="0.3">
      <c r="P924306" s="83"/>
    </row>
    <row r="924307" spans="16:16" x14ac:dyDescent="0.3">
      <c r="P924307" s="83"/>
    </row>
    <row r="924308" spans="16:16" x14ac:dyDescent="0.3">
      <c r="P924308" s="83"/>
    </row>
    <row r="924309" spans="16:16" x14ac:dyDescent="0.3">
      <c r="P924309" s="83"/>
    </row>
    <row r="924310" spans="16:16" x14ac:dyDescent="0.3">
      <c r="P924310" s="83"/>
    </row>
    <row r="924311" spans="16:16" x14ac:dyDescent="0.3">
      <c r="P924311" s="83"/>
    </row>
    <row r="924312" spans="16:16" x14ac:dyDescent="0.3">
      <c r="P924312" s="83"/>
    </row>
    <row r="924313" spans="16:16" x14ac:dyDescent="0.3">
      <c r="P924313" s="83"/>
    </row>
    <row r="924314" spans="16:16" x14ac:dyDescent="0.3">
      <c r="P924314" s="83"/>
    </row>
    <row r="924315" spans="16:16" x14ac:dyDescent="0.3">
      <c r="P924315" s="83"/>
    </row>
    <row r="924316" spans="16:16" x14ac:dyDescent="0.3">
      <c r="P924316" s="83"/>
    </row>
    <row r="924317" spans="16:16" x14ac:dyDescent="0.3">
      <c r="P924317" s="83"/>
    </row>
    <row r="924318" spans="16:16" x14ac:dyDescent="0.3">
      <c r="P924318" s="83"/>
    </row>
    <row r="924319" spans="16:16" x14ac:dyDescent="0.3">
      <c r="P924319" s="83"/>
    </row>
    <row r="924320" spans="16:16" x14ac:dyDescent="0.3">
      <c r="P924320" s="83"/>
    </row>
    <row r="924321" spans="16:16" x14ac:dyDescent="0.3">
      <c r="P924321" s="83"/>
    </row>
    <row r="924322" spans="16:16" x14ac:dyDescent="0.3">
      <c r="P924322" s="83"/>
    </row>
    <row r="924323" spans="16:16" x14ac:dyDescent="0.3">
      <c r="P924323" s="83"/>
    </row>
    <row r="924324" spans="16:16" x14ac:dyDescent="0.3">
      <c r="P924324" s="83"/>
    </row>
    <row r="924325" spans="16:16" x14ac:dyDescent="0.3">
      <c r="P924325" s="83"/>
    </row>
    <row r="924326" spans="16:16" x14ac:dyDescent="0.3">
      <c r="P924326" s="83"/>
    </row>
    <row r="924327" spans="16:16" x14ac:dyDescent="0.3">
      <c r="P924327" s="83"/>
    </row>
    <row r="924328" spans="16:16" x14ac:dyDescent="0.3">
      <c r="P924328" s="83"/>
    </row>
    <row r="924329" spans="16:16" x14ac:dyDescent="0.3">
      <c r="P924329" s="83"/>
    </row>
    <row r="924330" spans="16:16" x14ac:dyDescent="0.3">
      <c r="P924330" s="83"/>
    </row>
    <row r="924331" spans="16:16" x14ac:dyDescent="0.3">
      <c r="P924331" s="83"/>
    </row>
    <row r="924332" spans="16:16" x14ac:dyDescent="0.3">
      <c r="P924332" s="83"/>
    </row>
    <row r="924333" spans="16:16" x14ac:dyDescent="0.3">
      <c r="P924333" s="83"/>
    </row>
    <row r="924334" spans="16:16" x14ac:dyDescent="0.3">
      <c r="P924334" s="83"/>
    </row>
    <row r="924335" spans="16:16" x14ac:dyDescent="0.3">
      <c r="P924335" s="83"/>
    </row>
    <row r="924336" spans="16:16" x14ac:dyDescent="0.3">
      <c r="P924336" s="83"/>
    </row>
    <row r="924337" spans="16:16" x14ac:dyDescent="0.3">
      <c r="P924337" s="83"/>
    </row>
    <row r="924338" spans="16:16" x14ac:dyDescent="0.3">
      <c r="P924338" s="83"/>
    </row>
    <row r="924339" spans="16:16" x14ac:dyDescent="0.3">
      <c r="P924339" s="83"/>
    </row>
    <row r="924340" spans="16:16" x14ac:dyDescent="0.3">
      <c r="P924340" s="83"/>
    </row>
    <row r="924341" spans="16:16" x14ac:dyDescent="0.3">
      <c r="P924341" s="83"/>
    </row>
    <row r="924342" spans="16:16" x14ac:dyDescent="0.3">
      <c r="P924342" s="83"/>
    </row>
    <row r="924343" spans="16:16" x14ac:dyDescent="0.3">
      <c r="P924343" s="83"/>
    </row>
    <row r="924344" spans="16:16" x14ac:dyDescent="0.3">
      <c r="P924344" s="83"/>
    </row>
    <row r="924345" spans="16:16" x14ac:dyDescent="0.3">
      <c r="P924345" s="83"/>
    </row>
    <row r="924346" spans="16:16" x14ac:dyDescent="0.3">
      <c r="P924346" s="83"/>
    </row>
    <row r="924347" spans="16:16" x14ac:dyDescent="0.3">
      <c r="P924347" s="83"/>
    </row>
    <row r="924348" spans="16:16" x14ac:dyDescent="0.3">
      <c r="P924348" s="83"/>
    </row>
    <row r="924349" spans="16:16" x14ac:dyDescent="0.3">
      <c r="P924349" s="83"/>
    </row>
    <row r="924350" spans="16:16" x14ac:dyDescent="0.3">
      <c r="P924350" s="83"/>
    </row>
    <row r="924351" spans="16:16" x14ac:dyDescent="0.3">
      <c r="P924351" s="83"/>
    </row>
    <row r="924352" spans="16:16" x14ac:dyDescent="0.3">
      <c r="P924352" s="83"/>
    </row>
    <row r="924353" spans="16:16" x14ac:dyDescent="0.3">
      <c r="P924353" s="83"/>
    </row>
    <row r="924354" spans="16:16" x14ac:dyDescent="0.3">
      <c r="P924354" s="83"/>
    </row>
    <row r="924355" spans="16:16" x14ac:dyDescent="0.3">
      <c r="P924355" s="83"/>
    </row>
    <row r="924356" spans="16:16" x14ac:dyDescent="0.3">
      <c r="P924356" s="83"/>
    </row>
    <row r="924357" spans="16:16" x14ac:dyDescent="0.3">
      <c r="P924357" s="83"/>
    </row>
    <row r="924358" spans="16:16" x14ac:dyDescent="0.3">
      <c r="P924358" s="83"/>
    </row>
    <row r="924359" spans="16:16" x14ac:dyDescent="0.3">
      <c r="P924359" s="83"/>
    </row>
    <row r="924360" spans="16:16" x14ac:dyDescent="0.3">
      <c r="P924360" s="83"/>
    </row>
    <row r="924361" spans="16:16" x14ac:dyDescent="0.3">
      <c r="P924361" s="83"/>
    </row>
    <row r="924362" spans="16:16" x14ac:dyDescent="0.3">
      <c r="P924362" s="83"/>
    </row>
    <row r="924363" spans="16:16" x14ac:dyDescent="0.3">
      <c r="P924363" s="83"/>
    </row>
    <row r="924364" spans="16:16" x14ac:dyDescent="0.3">
      <c r="P924364" s="83"/>
    </row>
    <row r="924365" spans="16:16" x14ac:dyDescent="0.3">
      <c r="P924365" s="83"/>
    </row>
    <row r="924366" spans="16:16" x14ac:dyDescent="0.3">
      <c r="P924366" s="83"/>
    </row>
    <row r="924367" spans="16:16" x14ac:dyDescent="0.3">
      <c r="P924367" s="83"/>
    </row>
    <row r="924368" spans="16:16" x14ac:dyDescent="0.3">
      <c r="P924368" s="83"/>
    </row>
    <row r="924369" spans="16:16" x14ac:dyDescent="0.3">
      <c r="P924369" s="83"/>
    </row>
    <row r="924370" spans="16:16" x14ac:dyDescent="0.3">
      <c r="P924370" s="83"/>
    </row>
    <row r="924371" spans="16:16" x14ac:dyDescent="0.3">
      <c r="P924371" s="83"/>
    </row>
    <row r="924372" spans="16:16" x14ac:dyDescent="0.3">
      <c r="P924372" s="83"/>
    </row>
    <row r="924373" spans="16:16" x14ac:dyDescent="0.3">
      <c r="P924373" s="83"/>
    </row>
    <row r="924374" spans="16:16" x14ac:dyDescent="0.3">
      <c r="P924374" s="83"/>
    </row>
    <row r="924375" spans="16:16" x14ac:dyDescent="0.3">
      <c r="P924375" s="83"/>
    </row>
    <row r="924376" spans="16:16" x14ac:dyDescent="0.3">
      <c r="P924376" s="83"/>
    </row>
    <row r="924377" spans="16:16" x14ac:dyDescent="0.3">
      <c r="P924377" s="83"/>
    </row>
    <row r="924378" spans="16:16" x14ac:dyDescent="0.3">
      <c r="P924378" s="83"/>
    </row>
    <row r="924379" spans="16:16" x14ac:dyDescent="0.3">
      <c r="P924379" s="83"/>
    </row>
    <row r="924380" spans="16:16" x14ac:dyDescent="0.3">
      <c r="P924380" s="83"/>
    </row>
    <row r="924381" spans="16:16" x14ac:dyDescent="0.3">
      <c r="P924381" s="83"/>
    </row>
    <row r="924382" spans="16:16" x14ac:dyDescent="0.3">
      <c r="P924382" s="83"/>
    </row>
    <row r="924383" spans="16:16" x14ac:dyDescent="0.3">
      <c r="P924383" s="83"/>
    </row>
    <row r="924384" spans="16:16" x14ac:dyDescent="0.3">
      <c r="P924384" s="83"/>
    </row>
    <row r="924385" spans="16:16" x14ac:dyDescent="0.3">
      <c r="P924385" s="83"/>
    </row>
    <row r="924386" spans="16:16" x14ac:dyDescent="0.3">
      <c r="P924386" s="83"/>
    </row>
    <row r="924387" spans="16:16" x14ac:dyDescent="0.3">
      <c r="P924387" s="83"/>
    </row>
    <row r="924388" spans="16:16" x14ac:dyDescent="0.3">
      <c r="P924388" s="83"/>
    </row>
    <row r="924389" spans="16:16" x14ac:dyDescent="0.3">
      <c r="P924389" s="83"/>
    </row>
    <row r="924390" spans="16:16" x14ac:dyDescent="0.3">
      <c r="P924390" s="83"/>
    </row>
    <row r="924391" spans="16:16" x14ac:dyDescent="0.3">
      <c r="P924391" s="83"/>
    </row>
    <row r="924392" spans="16:16" x14ac:dyDescent="0.3">
      <c r="P924392" s="83"/>
    </row>
    <row r="924393" spans="16:16" x14ac:dyDescent="0.3">
      <c r="P924393" s="83"/>
    </row>
    <row r="924394" spans="16:16" x14ac:dyDescent="0.3">
      <c r="P924394" s="83"/>
    </row>
    <row r="924395" spans="16:16" x14ac:dyDescent="0.3">
      <c r="P924395" s="83"/>
    </row>
    <row r="924396" spans="16:16" x14ac:dyDescent="0.3">
      <c r="P924396" s="83"/>
    </row>
    <row r="924397" spans="16:16" x14ac:dyDescent="0.3">
      <c r="P924397" s="83"/>
    </row>
    <row r="924398" spans="16:16" x14ac:dyDescent="0.3">
      <c r="P924398" s="83"/>
    </row>
    <row r="924399" spans="16:16" x14ac:dyDescent="0.3">
      <c r="P924399" s="83"/>
    </row>
    <row r="924400" spans="16:16" x14ac:dyDescent="0.3">
      <c r="P924400" s="83"/>
    </row>
    <row r="924401" spans="16:16" x14ac:dyDescent="0.3">
      <c r="P924401" s="83"/>
    </row>
    <row r="924402" spans="16:16" x14ac:dyDescent="0.3">
      <c r="P924402" s="83"/>
    </row>
    <row r="924403" spans="16:16" x14ac:dyDescent="0.3">
      <c r="P924403" s="83"/>
    </row>
    <row r="924404" spans="16:16" x14ac:dyDescent="0.3">
      <c r="P924404" s="83"/>
    </row>
    <row r="924405" spans="16:16" x14ac:dyDescent="0.3">
      <c r="P924405" s="83"/>
    </row>
    <row r="924406" spans="16:16" x14ac:dyDescent="0.3">
      <c r="P924406" s="83"/>
    </row>
    <row r="924407" spans="16:16" x14ac:dyDescent="0.3">
      <c r="P924407" s="83"/>
    </row>
    <row r="924408" spans="16:16" x14ac:dyDescent="0.3">
      <c r="P924408" s="83"/>
    </row>
    <row r="924409" spans="16:16" x14ac:dyDescent="0.3">
      <c r="P924409" s="83"/>
    </row>
    <row r="924410" spans="16:16" x14ac:dyDescent="0.3">
      <c r="P924410" s="83"/>
    </row>
    <row r="924411" spans="16:16" x14ac:dyDescent="0.3">
      <c r="P924411" s="83"/>
    </row>
    <row r="924412" spans="16:16" x14ac:dyDescent="0.3">
      <c r="P924412" s="83"/>
    </row>
    <row r="924413" spans="16:16" x14ac:dyDescent="0.3">
      <c r="P924413" s="83"/>
    </row>
    <row r="924414" spans="16:16" x14ac:dyDescent="0.3">
      <c r="P924414" s="83"/>
    </row>
    <row r="924415" spans="16:16" x14ac:dyDescent="0.3">
      <c r="P924415" s="83"/>
    </row>
    <row r="924416" spans="16:16" x14ac:dyDescent="0.3">
      <c r="P924416" s="83"/>
    </row>
    <row r="924417" spans="16:16" x14ac:dyDescent="0.3">
      <c r="P924417" s="83"/>
    </row>
    <row r="924418" spans="16:16" x14ac:dyDescent="0.3">
      <c r="P924418" s="83"/>
    </row>
    <row r="924419" spans="16:16" x14ac:dyDescent="0.3">
      <c r="P924419" s="83"/>
    </row>
    <row r="924420" spans="16:16" x14ac:dyDescent="0.3">
      <c r="P924420" s="83"/>
    </row>
    <row r="924421" spans="16:16" x14ac:dyDescent="0.3">
      <c r="P924421" s="83"/>
    </row>
    <row r="924422" spans="16:16" x14ac:dyDescent="0.3">
      <c r="P924422" s="83"/>
    </row>
    <row r="924423" spans="16:16" x14ac:dyDescent="0.3">
      <c r="P924423" s="83"/>
    </row>
    <row r="924424" spans="16:16" x14ac:dyDescent="0.3">
      <c r="P924424" s="83"/>
    </row>
    <row r="924425" spans="16:16" x14ac:dyDescent="0.3">
      <c r="P924425" s="83"/>
    </row>
    <row r="924426" spans="16:16" x14ac:dyDescent="0.3">
      <c r="P924426" s="83"/>
    </row>
    <row r="924427" spans="16:16" x14ac:dyDescent="0.3">
      <c r="P924427" s="83"/>
    </row>
    <row r="924428" spans="16:16" x14ac:dyDescent="0.3">
      <c r="P924428" s="83"/>
    </row>
    <row r="924429" spans="16:16" x14ac:dyDescent="0.3">
      <c r="P924429" s="83"/>
    </row>
    <row r="924430" spans="16:16" x14ac:dyDescent="0.3">
      <c r="P924430" s="83"/>
    </row>
    <row r="924431" spans="16:16" x14ac:dyDescent="0.3">
      <c r="P924431" s="83"/>
    </row>
    <row r="924432" spans="16:16" x14ac:dyDescent="0.3">
      <c r="P924432" s="83"/>
    </row>
    <row r="924433" spans="16:16" x14ac:dyDescent="0.3">
      <c r="P924433" s="83"/>
    </row>
    <row r="924434" spans="16:16" x14ac:dyDescent="0.3">
      <c r="P924434" s="83"/>
    </row>
    <row r="924435" spans="16:16" x14ac:dyDescent="0.3">
      <c r="P924435" s="83"/>
    </row>
    <row r="924436" spans="16:16" x14ac:dyDescent="0.3">
      <c r="P924436" s="83"/>
    </row>
    <row r="924437" spans="16:16" x14ac:dyDescent="0.3">
      <c r="P924437" s="83"/>
    </row>
    <row r="924438" spans="16:16" x14ac:dyDescent="0.3">
      <c r="P924438" s="83"/>
    </row>
    <row r="924439" spans="16:16" x14ac:dyDescent="0.3">
      <c r="P924439" s="83"/>
    </row>
    <row r="924440" spans="16:16" x14ac:dyDescent="0.3">
      <c r="P924440" s="83"/>
    </row>
    <row r="924441" spans="16:16" x14ac:dyDescent="0.3">
      <c r="P924441" s="83"/>
    </row>
    <row r="924442" spans="16:16" x14ac:dyDescent="0.3">
      <c r="P924442" s="83"/>
    </row>
    <row r="924443" spans="16:16" x14ac:dyDescent="0.3">
      <c r="P924443" s="83"/>
    </row>
    <row r="924444" spans="16:16" x14ac:dyDescent="0.3">
      <c r="P924444" s="83"/>
    </row>
    <row r="924445" spans="16:16" x14ac:dyDescent="0.3">
      <c r="P924445" s="83"/>
    </row>
    <row r="924446" spans="16:16" x14ac:dyDescent="0.3">
      <c r="P924446" s="83"/>
    </row>
    <row r="924447" spans="16:16" x14ac:dyDescent="0.3">
      <c r="P924447" s="83"/>
    </row>
    <row r="924448" spans="16:16" x14ac:dyDescent="0.3">
      <c r="P924448" s="83"/>
    </row>
    <row r="924449" spans="16:16" x14ac:dyDescent="0.3">
      <c r="P924449" s="83"/>
    </row>
    <row r="924450" spans="16:16" x14ac:dyDescent="0.3">
      <c r="P924450" s="83"/>
    </row>
    <row r="924451" spans="16:16" x14ac:dyDescent="0.3">
      <c r="P924451" s="83"/>
    </row>
    <row r="924452" spans="16:16" x14ac:dyDescent="0.3">
      <c r="P924452" s="83"/>
    </row>
    <row r="924453" spans="16:16" x14ac:dyDescent="0.3">
      <c r="P924453" s="83"/>
    </row>
    <row r="924454" spans="16:16" x14ac:dyDescent="0.3">
      <c r="P924454" s="83"/>
    </row>
    <row r="924455" spans="16:16" x14ac:dyDescent="0.3">
      <c r="P924455" s="83"/>
    </row>
    <row r="924456" spans="16:16" x14ac:dyDescent="0.3">
      <c r="P924456" s="83"/>
    </row>
    <row r="924457" spans="16:16" x14ac:dyDescent="0.3">
      <c r="P924457" s="83"/>
    </row>
    <row r="924458" spans="16:16" x14ac:dyDescent="0.3">
      <c r="P924458" s="83"/>
    </row>
    <row r="924459" spans="16:16" x14ac:dyDescent="0.3">
      <c r="P924459" s="83"/>
    </row>
    <row r="924460" spans="16:16" x14ac:dyDescent="0.3">
      <c r="P924460" s="83"/>
    </row>
    <row r="924461" spans="16:16" x14ac:dyDescent="0.3">
      <c r="P924461" s="83"/>
    </row>
    <row r="924462" spans="16:16" x14ac:dyDescent="0.3">
      <c r="P924462" s="83"/>
    </row>
    <row r="924463" spans="16:16" x14ac:dyDescent="0.3">
      <c r="P924463" s="83"/>
    </row>
    <row r="924464" spans="16:16" x14ac:dyDescent="0.3">
      <c r="P924464" s="83"/>
    </row>
    <row r="924465" spans="16:16" x14ac:dyDescent="0.3">
      <c r="P924465" s="83"/>
    </row>
    <row r="924466" spans="16:16" x14ac:dyDescent="0.3">
      <c r="P924466" s="83"/>
    </row>
    <row r="924467" spans="16:16" x14ac:dyDescent="0.3">
      <c r="P924467" s="83"/>
    </row>
    <row r="924468" spans="16:16" x14ac:dyDescent="0.3">
      <c r="P924468" s="83"/>
    </row>
    <row r="924469" spans="16:16" x14ac:dyDescent="0.3">
      <c r="P924469" s="83"/>
    </row>
    <row r="924470" spans="16:16" x14ac:dyDescent="0.3">
      <c r="P924470" s="83"/>
    </row>
    <row r="924471" spans="16:16" x14ac:dyDescent="0.3">
      <c r="P924471" s="83"/>
    </row>
    <row r="924472" spans="16:16" x14ac:dyDescent="0.3">
      <c r="P924472" s="83"/>
    </row>
    <row r="924473" spans="16:16" x14ac:dyDescent="0.3">
      <c r="P924473" s="83"/>
    </row>
    <row r="924474" spans="16:16" x14ac:dyDescent="0.3">
      <c r="P924474" s="83"/>
    </row>
    <row r="924475" spans="16:16" x14ac:dyDescent="0.3">
      <c r="P924475" s="83"/>
    </row>
    <row r="924476" spans="16:16" x14ac:dyDescent="0.3">
      <c r="P924476" s="83"/>
    </row>
    <row r="924477" spans="16:16" x14ac:dyDescent="0.3">
      <c r="P924477" s="83"/>
    </row>
    <row r="924478" spans="16:16" x14ac:dyDescent="0.3">
      <c r="P924478" s="83"/>
    </row>
    <row r="924479" spans="16:16" x14ac:dyDescent="0.3">
      <c r="P924479" s="83"/>
    </row>
    <row r="924480" spans="16:16" x14ac:dyDescent="0.3">
      <c r="P924480" s="83"/>
    </row>
    <row r="924481" spans="16:16" x14ac:dyDescent="0.3">
      <c r="P924481" s="83"/>
    </row>
    <row r="924482" spans="16:16" x14ac:dyDescent="0.3">
      <c r="P924482" s="83"/>
    </row>
    <row r="924483" spans="16:16" x14ac:dyDescent="0.3">
      <c r="P924483" s="83"/>
    </row>
    <row r="924484" spans="16:16" x14ac:dyDescent="0.3">
      <c r="P924484" s="83"/>
    </row>
    <row r="924485" spans="16:16" x14ac:dyDescent="0.3">
      <c r="P924485" s="83"/>
    </row>
    <row r="924486" spans="16:16" x14ac:dyDescent="0.3">
      <c r="P924486" s="83"/>
    </row>
    <row r="924487" spans="16:16" x14ac:dyDescent="0.3">
      <c r="P924487" s="83"/>
    </row>
    <row r="924488" spans="16:16" x14ac:dyDescent="0.3">
      <c r="P924488" s="83"/>
    </row>
    <row r="924489" spans="16:16" x14ac:dyDescent="0.3">
      <c r="P924489" s="83"/>
    </row>
    <row r="924490" spans="16:16" x14ac:dyDescent="0.3">
      <c r="P924490" s="83"/>
    </row>
    <row r="924491" spans="16:16" x14ac:dyDescent="0.3">
      <c r="P924491" s="83"/>
    </row>
    <row r="924492" spans="16:16" x14ac:dyDescent="0.3">
      <c r="P924492" s="83"/>
    </row>
    <row r="924493" spans="16:16" x14ac:dyDescent="0.3">
      <c r="P924493" s="83"/>
    </row>
    <row r="924494" spans="16:16" x14ac:dyDescent="0.3">
      <c r="P924494" s="83"/>
    </row>
    <row r="924495" spans="16:16" x14ac:dyDescent="0.3">
      <c r="P924495" s="83"/>
    </row>
    <row r="924496" spans="16:16" x14ac:dyDescent="0.3">
      <c r="P924496" s="83"/>
    </row>
    <row r="924497" spans="16:16" x14ac:dyDescent="0.3">
      <c r="P924497" s="83"/>
    </row>
    <row r="924498" spans="16:16" x14ac:dyDescent="0.3">
      <c r="P924498" s="83"/>
    </row>
    <row r="924499" spans="16:16" x14ac:dyDescent="0.3">
      <c r="P924499" s="83"/>
    </row>
    <row r="924500" spans="16:16" x14ac:dyDescent="0.3">
      <c r="P924500" s="83"/>
    </row>
    <row r="924501" spans="16:16" x14ac:dyDescent="0.3">
      <c r="P924501" s="83"/>
    </row>
    <row r="924502" spans="16:16" x14ac:dyDescent="0.3">
      <c r="P924502" s="83"/>
    </row>
    <row r="924503" spans="16:16" x14ac:dyDescent="0.3">
      <c r="P924503" s="83"/>
    </row>
    <row r="924504" spans="16:16" x14ac:dyDescent="0.3">
      <c r="P924504" s="83"/>
    </row>
    <row r="924505" spans="16:16" x14ac:dyDescent="0.3">
      <c r="P924505" s="83"/>
    </row>
    <row r="924506" spans="16:16" x14ac:dyDescent="0.3">
      <c r="P924506" s="83"/>
    </row>
    <row r="924507" spans="16:16" x14ac:dyDescent="0.3">
      <c r="P924507" s="83"/>
    </row>
    <row r="924508" spans="16:16" x14ac:dyDescent="0.3">
      <c r="P924508" s="83"/>
    </row>
    <row r="924509" spans="16:16" x14ac:dyDescent="0.3">
      <c r="P924509" s="83"/>
    </row>
    <row r="924510" spans="16:16" x14ac:dyDescent="0.3">
      <c r="P924510" s="83"/>
    </row>
    <row r="924511" spans="16:16" x14ac:dyDescent="0.3">
      <c r="P924511" s="83"/>
    </row>
    <row r="924512" spans="16:16" x14ac:dyDescent="0.3">
      <c r="P924512" s="83"/>
    </row>
    <row r="924513" spans="16:16" x14ac:dyDescent="0.3">
      <c r="P924513" s="83"/>
    </row>
    <row r="924514" spans="16:16" x14ac:dyDescent="0.3">
      <c r="P924514" s="83"/>
    </row>
    <row r="924515" spans="16:16" x14ac:dyDescent="0.3">
      <c r="P924515" s="83"/>
    </row>
    <row r="924516" spans="16:16" x14ac:dyDescent="0.3">
      <c r="P924516" s="83"/>
    </row>
    <row r="924517" spans="16:16" x14ac:dyDescent="0.3">
      <c r="P924517" s="83"/>
    </row>
    <row r="924518" spans="16:16" x14ac:dyDescent="0.3">
      <c r="P924518" s="83"/>
    </row>
    <row r="924519" spans="16:16" x14ac:dyDescent="0.3">
      <c r="P924519" s="83"/>
    </row>
    <row r="924520" spans="16:16" x14ac:dyDescent="0.3">
      <c r="P924520" s="83"/>
    </row>
    <row r="924521" spans="16:16" x14ac:dyDescent="0.3">
      <c r="P924521" s="83"/>
    </row>
    <row r="924522" spans="16:16" x14ac:dyDescent="0.3">
      <c r="P924522" s="83"/>
    </row>
    <row r="924523" spans="16:16" x14ac:dyDescent="0.3">
      <c r="P924523" s="83"/>
    </row>
    <row r="924524" spans="16:16" x14ac:dyDescent="0.3">
      <c r="P924524" s="83"/>
    </row>
    <row r="924525" spans="16:16" x14ac:dyDescent="0.3">
      <c r="P924525" s="83"/>
    </row>
    <row r="924526" spans="16:16" x14ac:dyDescent="0.3">
      <c r="P924526" s="83"/>
    </row>
    <row r="924527" spans="16:16" x14ac:dyDescent="0.3">
      <c r="P924527" s="83"/>
    </row>
    <row r="924528" spans="16:16" x14ac:dyDescent="0.3">
      <c r="P924528" s="83"/>
    </row>
    <row r="924529" spans="16:16" x14ac:dyDescent="0.3">
      <c r="P924529" s="83"/>
    </row>
    <row r="924530" spans="16:16" x14ac:dyDescent="0.3">
      <c r="P924530" s="83"/>
    </row>
    <row r="924531" spans="16:16" x14ac:dyDescent="0.3">
      <c r="P924531" s="83"/>
    </row>
    <row r="924532" spans="16:16" x14ac:dyDescent="0.3">
      <c r="P924532" s="83"/>
    </row>
    <row r="924533" spans="16:16" x14ac:dyDescent="0.3">
      <c r="P924533" s="83"/>
    </row>
    <row r="924534" spans="16:16" x14ac:dyDescent="0.3">
      <c r="P924534" s="83"/>
    </row>
    <row r="924535" spans="16:16" x14ac:dyDescent="0.3">
      <c r="P924535" s="83"/>
    </row>
    <row r="924536" spans="16:16" x14ac:dyDescent="0.3">
      <c r="P924536" s="83"/>
    </row>
    <row r="924537" spans="16:16" x14ac:dyDescent="0.3">
      <c r="P924537" s="83"/>
    </row>
    <row r="924538" spans="16:16" x14ac:dyDescent="0.3">
      <c r="P924538" s="83"/>
    </row>
    <row r="924539" spans="16:16" x14ac:dyDescent="0.3">
      <c r="P924539" s="83"/>
    </row>
    <row r="924540" spans="16:16" x14ac:dyDescent="0.3">
      <c r="P924540" s="83"/>
    </row>
    <row r="924541" spans="16:16" x14ac:dyDescent="0.3">
      <c r="P924541" s="83"/>
    </row>
    <row r="924542" spans="16:16" x14ac:dyDescent="0.3">
      <c r="P924542" s="83"/>
    </row>
    <row r="924543" spans="16:16" x14ac:dyDescent="0.3">
      <c r="P924543" s="83"/>
    </row>
    <row r="924544" spans="16:16" x14ac:dyDescent="0.3">
      <c r="P924544" s="83"/>
    </row>
    <row r="924545" spans="16:16" x14ac:dyDescent="0.3">
      <c r="P924545" s="83"/>
    </row>
    <row r="924546" spans="16:16" x14ac:dyDescent="0.3">
      <c r="P924546" s="83"/>
    </row>
    <row r="924547" spans="16:16" x14ac:dyDescent="0.3">
      <c r="P924547" s="83"/>
    </row>
    <row r="924548" spans="16:16" x14ac:dyDescent="0.3">
      <c r="P924548" s="83"/>
    </row>
    <row r="924549" spans="16:16" x14ac:dyDescent="0.3">
      <c r="P924549" s="83"/>
    </row>
    <row r="924550" spans="16:16" x14ac:dyDescent="0.3">
      <c r="P924550" s="83"/>
    </row>
    <row r="924551" spans="16:16" x14ac:dyDescent="0.3">
      <c r="P924551" s="83"/>
    </row>
    <row r="924552" spans="16:16" x14ac:dyDescent="0.3">
      <c r="P924552" s="83"/>
    </row>
    <row r="924553" spans="16:16" x14ac:dyDescent="0.3">
      <c r="P924553" s="83"/>
    </row>
    <row r="924554" spans="16:16" x14ac:dyDescent="0.3">
      <c r="P924554" s="83"/>
    </row>
    <row r="924555" spans="16:16" x14ac:dyDescent="0.3">
      <c r="P924555" s="83"/>
    </row>
    <row r="924556" spans="16:16" x14ac:dyDescent="0.3">
      <c r="P924556" s="83"/>
    </row>
    <row r="924557" spans="16:16" x14ac:dyDescent="0.3">
      <c r="P924557" s="83"/>
    </row>
    <row r="924558" spans="16:16" x14ac:dyDescent="0.3">
      <c r="P924558" s="83"/>
    </row>
    <row r="924559" spans="16:16" x14ac:dyDescent="0.3">
      <c r="P924559" s="83"/>
    </row>
    <row r="924560" spans="16:16" x14ac:dyDescent="0.3">
      <c r="P924560" s="83"/>
    </row>
    <row r="924561" spans="16:16" x14ac:dyDescent="0.3">
      <c r="P924561" s="83"/>
    </row>
    <row r="924562" spans="16:16" x14ac:dyDescent="0.3">
      <c r="P924562" s="83"/>
    </row>
    <row r="924563" spans="16:16" x14ac:dyDescent="0.3">
      <c r="P924563" s="83"/>
    </row>
    <row r="924564" spans="16:16" x14ac:dyDescent="0.3">
      <c r="P924564" s="83"/>
    </row>
    <row r="924565" spans="16:16" x14ac:dyDescent="0.3">
      <c r="P924565" s="83"/>
    </row>
    <row r="924566" spans="16:16" x14ac:dyDescent="0.3">
      <c r="P924566" s="83"/>
    </row>
    <row r="924567" spans="16:16" x14ac:dyDescent="0.3">
      <c r="P924567" s="83"/>
    </row>
    <row r="924568" spans="16:16" x14ac:dyDescent="0.3">
      <c r="P924568" s="83"/>
    </row>
    <row r="924569" spans="16:16" x14ac:dyDescent="0.3">
      <c r="P924569" s="83"/>
    </row>
    <row r="924570" spans="16:16" x14ac:dyDescent="0.3">
      <c r="P924570" s="83"/>
    </row>
    <row r="924571" spans="16:16" x14ac:dyDescent="0.3">
      <c r="P924571" s="83"/>
    </row>
    <row r="924572" spans="16:16" x14ac:dyDescent="0.3">
      <c r="P924572" s="83"/>
    </row>
    <row r="924573" spans="16:16" x14ac:dyDescent="0.3">
      <c r="P924573" s="83"/>
    </row>
    <row r="924574" spans="16:16" x14ac:dyDescent="0.3">
      <c r="P924574" s="83"/>
    </row>
    <row r="924575" spans="16:16" x14ac:dyDescent="0.3">
      <c r="P924575" s="83"/>
    </row>
    <row r="924576" spans="16:16" x14ac:dyDescent="0.3">
      <c r="P924576" s="83"/>
    </row>
    <row r="924577" spans="16:16" x14ac:dyDescent="0.3">
      <c r="P924577" s="83"/>
    </row>
    <row r="924578" spans="16:16" x14ac:dyDescent="0.3">
      <c r="P924578" s="83"/>
    </row>
    <row r="924579" spans="16:16" x14ac:dyDescent="0.3">
      <c r="P924579" s="83"/>
    </row>
    <row r="924580" spans="16:16" x14ac:dyDescent="0.3">
      <c r="P924580" s="83"/>
    </row>
    <row r="924581" spans="16:16" x14ac:dyDescent="0.3">
      <c r="P924581" s="83"/>
    </row>
    <row r="924582" spans="16:16" x14ac:dyDescent="0.3">
      <c r="P924582" s="83"/>
    </row>
    <row r="924583" spans="16:16" x14ac:dyDescent="0.3">
      <c r="P924583" s="83"/>
    </row>
    <row r="924584" spans="16:16" x14ac:dyDescent="0.3">
      <c r="P924584" s="83"/>
    </row>
    <row r="924585" spans="16:16" x14ac:dyDescent="0.3">
      <c r="P924585" s="83"/>
    </row>
    <row r="924586" spans="16:16" x14ac:dyDescent="0.3">
      <c r="P924586" s="83"/>
    </row>
    <row r="924587" spans="16:16" x14ac:dyDescent="0.3">
      <c r="P924587" s="83"/>
    </row>
    <row r="924588" spans="16:16" x14ac:dyDescent="0.3">
      <c r="P924588" s="83"/>
    </row>
    <row r="924589" spans="16:16" x14ac:dyDescent="0.3">
      <c r="P924589" s="83"/>
    </row>
    <row r="924590" spans="16:16" x14ac:dyDescent="0.3">
      <c r="P924590" s="83"/>
    </row>
    <row r="924591" spans="16:16" x14ac:dyDescent="0.3">
      <c r="P924591" s="83"/>
    </row>
    <row r="924592" spans="16:16" x14ac:dyDescent="0.3">
      <c r="P924592" s="83"/>
    </row>
    <row r="924593" spans="16:16" x14ac:dyDescent="0.3">
      <c r="P924593" s="83"/>
    </row>
    <row r="924594" spans="16:16" x14ac:dyDescent="0.3">
      <c r="P924594" s="83"/>
    </row>
    <row r="924595" spans="16:16" x14ac:dyDescent="0.3">
      <c r="P924595" s="83"/>
    </row>
    <row r="924596" spans="16:16" x14ac:dyDescent="0.3">
      <c r="P924596" s="83"/>
    </row>
    <row r="924597" spans="16:16" x14ac:dyDescent="0.3">
      <c r="P924597" s="83"/>
    </row>
    <row r="924598" spans="16:16" x14ac:dyDescent="0.3">
      <c r="P924598" s="83"/>
    </row>
    <row r="924599" spans="16:16" x14ac:dyDescent="0.3">
      <c r="P924599" s="83"/>
    </row>
    <row r="924600" spans="16:16" x14ac:dyDescent="0.3">
      <c r="P924600" s="83"/>
    </row>
    <row r="924601" spans="16:16" x14ac:dyDescent="0.3">
      <c r="P924601" s="83"/>
    </row>
    <row r="924602" spans="16:16" x14ac:dyDescent="0.3">
      <c r="P924602" s="83"/>
    </row>
    <row r="924603" spans="16:16" x14ac:dyDescent="0.3">
      <c r="P924603" s="83"/>
    </row>
    <row r="924604" spans="16:16" x14ac:dyDescent="0.3">
      <c r="P924604" s="83"/>
    </row>
    <row r="924605" spans="16:16" x14ac:dyDescent="0.3">
      <c r="P924605" s="83"/>
    </row>
    <row r="924606" spans="16:16" x14ac:dyDescent="0.3">
      <c r="P924606" s="83"/>
    </row>
    <row r="924607" spans="16:16" x14ac:dyDescent="0.3">
      <c r="P924607" s="83"/>
    </row>
    <row r="924608" spans="16:16" x14ac:dyDescent="0.3">
      <c r="P924608" s="83"/>
    </row>
    <row r="924609" spans="16:16" x14ac:dyDescent="0.3">
      <c r="P924609" s="83"/>
    </row>
    <row r="924610" spans="16:16" x14ac:dyDescent="0.3">
      <c r="P924610" s="83"/>
    </row>
    <row r="924611" spans="16:16" x14ac:dyDescent="0.3">
      <c r="P924611" s="83"/>
    </row>
    <row r="924612" spans="16:16" x14ac:dyDescent="0.3">
      <c r="P924612" s="83"/>
    </row>
    <row r="924613" spans="16:16" x14ac:dyDescent="0.3">
      <c r="P924613" s="83"/>
    </row>
    <row r="924614" spans="16:16" x14ac:dyDescent="0.3">
      <c r="P924614" s="83"/>
    </row>
    <row r="924615" spans="16:16" x14ac:dyDescent="0.3">
      <c r="P924615" s="83"/>
    </row>
    <row r="924616" spans="16:16" x14ac:dyDescent="0.3">
      <c r="P924616" s="83"/>
    </row>
    <row r="924617" spans="16:16" x14ac:dyDescent="0.3">
      <c r="P924617" s="83"/>
    </row>
    <row r="924618" spans="16:16" x14ac:dyDescent="0.3">
      <c r="P924618" s="83"/>
    </row>
    <row r="924619" spans="16:16" x14ac:dyDescent="0.3">
      <c r="P924619" s="83"/>
    </row>
    <row r="924620" spans="16:16" x14ac:dyDescent="0.3">
      <c r="P924620" s="83"/>
    </row>
    <row r="924621" spans="16:16" x14ac:dyDescent="0.3">
      <c r="P924621" s="83"/>
    </row>
    <row r="924622" spans="16:16" x14ac:dyDescent="0.3">
      <c r="P924622" s="83"/>
    </row>
    <row r="924623" spans="16:16" x14ac:dyDescent="0.3">
      <c r="P924623" s="83"/>
    </row>
    <row r="924624" spans="16:16" x14ac:dyDescent="0.3">
      <c r="P924624" s="83"/>
    </row>
    <row r="924625" spans="16:16" x14ac:dyDescent="0.3">
      <c r="P924625" s="83"/>
    </row>
    <row r="924626" spans="16:16" x14ac:dyDescent="0.3">
      <c r="P924626" s="83"/>
    </row>
    <row r="924627" spans="16:16" x14ac:dyDescent="0.3">
      <c r="P924627" s="83"/>
    </row>
    <row r="924628" spans="16:16" x14ac:dyDescent="0.3">
      <c r="P924628" s="83"/>
    </row>
    <row r="924629" spans="16:16" x14ac:dyDescent="0.3">
      <c r="P924629" s="83"/>
    </row>
    <row r="924630" spans="16:16" x14ac:dyDescent="0.3">
      <c r="P924630" s="83"/>
    </row>
    <row r="924631" spans="16:16" x14ac:dyDescent="0.3">
      <c r="P924631" s="83"/>
    </row>
    <row r="924632" spans="16:16" x14ac:dyDescent="0.3">
      <c r="P924632" s="83"/>
    </row>
    <row r="924633" spans="16:16" x14ac:dyDescent="0.3">
      <c r="P924633" s="83"/>
    </row>
    <row r="924634" spans="16:16" x14ac:dyDescent="0.3">
      <c r="P924634" s="83"/>
    </row>
    <row r="924635" spans="16:16" x14ac:dyDescent="0.3">
      <c r="P924635" s="83"/>
    </row>
    <row r="924636" spans="16:16" x14ac:dyDescent="0.3">
      <c r="P924636" s="83"/>
    </row>
    <row r="924637" spans="16:16" x14ac:dyDescent="0.3">
      <c r="P924637" s="83"/>
    </row>
    <row r="924638" spans="16:16" x14ac:dyDescent="0.3">
      <c r="P924638" s="83"/>
    </row>
    <row r="924639" spans="16:16" x14ac:dyDescent="0.3">
      <c r="P924639" s="83"/>
    </row>
    <row r="924640" spans="16:16" x14ac:dyDescent="0.3">
      <c r="P924640" s="83"/>
    </row>
    <row r="924641" spans="16:16" x14ac:dyDescent="0.3">
      <c r="P924641" s="83"/>
    </row>
    <row r="924642" spans="16:16" x14ac:dyDescent="0.3">
      <c r="P924642" s="83"/>
    </row>
    <row r="924643" spans="16:16" x14ac:dyDescent="0.3">
      <c r="P924643" s="83"/>
    </row>
    <row r="924644" spans="16:16" x14ac:dyDescent="0.3">
      <c r="P924644" s="83"/>
    </row>
    <row r="924645" spans="16:16" x14ac:dyDescent="0.3">
      <c r="P924645" s="83"/>
    </row>
    <row r="924646" spans="16:16" x14ac:dyDescent="0.3">
      <c r="P924646" s="83"/>
    </row>
    <row r="924647" spans="16:16" x14ac:dyDescent="0.3">
      <c r="P924647" s="83"/>
    </row>
    <row r="924648" spans="16:16" x14ac:dyDescent="0.3">
      <c r="P924648" s="83"/>
    </row>
    <row r="924649" spans="16:16" x14ac:dyDescent="0.3">
      <c r="P924649" s="83"/>
    </row>
    <row r="924650" spans="16:16" x14ac:dyDescent="0.3">
      <c r="P924650" s="83"/>
    </row>
    <row r="924651" spans="16:16" x14ac:dyDescent="0.3">
      <c r="P924651" s="83"/>
    </row>
    <row r="924652" spans="16:16" x14ac:dyDescent="0.3">
      <c r="P924652" s="83"/>
    </row>
    <row r="924653" spans="16:16" x14ac:dyDescent="0.3">
      <c r="P924653" s="83"/>
    </row>
    <row r="924654" spans="16:16" x14ac:dyDescent="0.3">
      <c r="P924654" s="83"/>
    </row>
    <row r="924655" spans="16:16" x14ac:dyDescent="0.3">
      <c r="P924655" s="83"/>
    </row>
    <row r="924656" spans="16:16" x14ac:dyDescent="0.3">
      <c r="P924656" s="83"/>
    </row>
    <row r="924657" spans="16:16" x14ac:dyDescent="0.3">
      <c r="P924657" s="83"/>
    </row>
    <row r="924658" spans="16:16" x14ac:dyDescent="0.3">
      <c r="P924658" s="83"/>
    </row>
    <row r="924659" spans="16:16" x14ac:dyDescent="0.3">
      <c r="P924659" s="83"/>
    </row>
    <row r="924660" spans="16:16" x14ac:dyDescent="0.3">
      <c r="P924660" s="83"/>
    </row>
    <row r="924661" spans="16:16" x14ac:dyDescent="0.3">
      <c r="P924661" s="83"/>
    </row>
    <row r="924662" spans="16:16" x14ac:dyDescent="0.3">
      <c r="P924662" s="83"/>
    </row>
    <row r="924663" spans="16:16" x14ac:dyDescent="0.3">
      <c r="P924663" s="83"/>
    </row>
    <row r="924664" spans="16:16" x14ac:dyDescent="0.3">
      <c r="P924664" s="83"/>
    </row>
    <row r="924665" spans="16:16" x14ac:dyDescent="0.3">
      <c r="P924665" s="83"/>
    </row>
    <row r="924666" spans="16:16" x14ac:dyDescent="0.3">
      <c r="P924666" s="83"/>
    </row>
    <row r="924667" spans="16:16" x14ac:dyDescent="0.3">
      <c r="P924667" s="83"/>
    </row>
    <row r="924668" spans="16:16" x14ac:dyDescent="0.3">
      <c r="P924668" s="83"/>
    </row>
    <row r="924669" spans="16:16" x14ac:dyDescent="0.3">
      <c r="P924669" s="83"/>
    </row>
    <row r="924670" spans="16:16" x14ac:dyDescent="0.3">
      <c r="P924670" s="83"/>
    </row>
    <row r="924671" spans="16:16" x14ac:dyDescent="0.3">
      <c r="P924671" s="83"/>
    </row>
    <row r="924672" spans="16:16" x14ac:dyDescent="0.3">
      <c r="P924672" s="83"/>
    </row>
    <row r="924673" spans="16:16" x14ac:dyDescent="0.3">
      <c r="P924673" s="83"/>
    </row>
    <row r="924674" spans="16:16" x14ac:dyDescent="0.3">
      <c r="P924674" s="83"/>
    </row>
    <row r="924675" spans="16:16" x14ac:dyDescent="0.3">
      <c r="P924675" s="83"/>
    </row>
    <row r="924676" spans="16:16" x14ac:dyDescent="0.3">
      <c r="P924676" s="83"/>
    </row>
    <row r="924677" spans="16:16" x14ac:dyDescent="0.3">
      <c r="P924677" s="83"/>
    </row>
    <row r="924678" spans="16:16" x14ac:dyDescent="0.3">
      <c r="P924678" s="83"/>
    </row>
    <row r="924679" spans="16:16" x14ac:dyDescent="0.3">
      <c r="P924679" s="83"/>
    </row>
    <row r="924680" spans="16:16" x14ac:dyDescent="0.3">
      <c r="P924680" s="83"/>
    </row>
    <row r="924681" spans="16:16" x14ac:dyDescent="0.3">
      <c r="P924681" s="83"/>
    </row>
    <row r="924682" spans="16:16" x14ac:dyDescent="0.3">
      <c r="P924682" s="83"/>
    </row>
    <row r="924683" spans="16:16" x14ac:dyDescent="0.3">
      <c r="P924683" s="83"/>
    </row>
    <row r="924684" spans="16:16" x14ac:dyDescent="0.3">
      <c r="P924684" s="83"/>
    </row>
    <row r="924685" spans="16:16" x14ac:dyDescent="0.3">
      <c r="P924685" s="83"/>
    </row>
    <row r="924686" spans="16:16" x14ac:dyDescent="0.3">
      <c r="P924686" s="83"/>
    </row>
    <row r="924687" spans="16:16" x14ac:dyDescent="0.3">
      <c r="P924687" s="83"/>
    </row>
    <row r="924688" spans="16:16" x14ac:dyDescent="0.3">
      <c r="P924688" s="83"/>
    </row>
    <row r="924689" spans="16:16" x14ac:dyDescent="0.3">
      <c r="P924689" s="83"/>
    </row>
    <row r="924690" spans="16:16" x14ac:dyDescent="0.3">
      <c r="P924690" s="83"/>
    </row>
    <row r="924691" spans="16:16" x14ac:dyDescent="0.3">
      <c r="P924691" s="83"/>
    </row>
    <row r="924692" spans="16:16" x14ac:dyDescent="0.3">
      <c r="P924692" s="83"/>
    </row>
    <row r="924693" spans="16:16" x14ac:dyDescent="0.3">
      <c r="P924693" s="83"/>
    </row>
    <row r="924694" spans="16:16" x14ac:dyDescent="0.3">
      <c r="P924694" s="83"/>
    </row>
    <row r="924695" spans="16:16" x14ac:dyDescent="0.3">
      <c r="P924695" s="83"/>
    </row>
    <row r="924696" spans="16:16" x14ac:dyDescent="0.3">
      <c r="P924696" s="83"/>
    </row>
    <row r="924697" spans="16:16" x14ac:dyDescent="0.3">
      <c r="P924697" s="83"/>
    </row>
    <row r="924698" spans="16:16" x14ac:dyDescent="0.3">
      <c r="P924698" s="83"/>
    </row>
    <row r="924699" spans="16:16" x14ac:dyDescent="0.3">
      <c r="P924699" s="83"/>
    </row>
    <row r="924700" spans="16:16" x14ac:dyDescent="0.3">
      <c r="P924700" s="83"/>
    </row>
    <row r="924701" spans="16:16" x14ac:dyDescent="0.3">
      <c r="P924701" s="83"/>
    </row>
    <row r="924702" spans="16:16" x14ac:dyDescent="0.3">
      <c r="P924702" s="83"/>
    </row>
    <row r="924703" spans="16:16" x14ac:dyDescent="0.3">
      <c r="P924703" s="83"/>
    </row>
    <row r="924704" spans="16:16" x14ac:dyDescent="0.3">
      <c r="P924704" s="83"/>
    </row>
    <row r="924705" spans="16:16" x14ac:dyDescent="0.3">
      <c r="P924705" s="83"/>
    </row>
    <row r="924706" spans="16:16" x14ac:dyDescent="0.3">
      <c r="P924706" s="83"/>
    </row>
    <row r="924707" spans="16:16" x14ac:dyDescent="0.3">
      <c r="P924707" s="83"/>
    </row>
    <row r="924708" spans="16:16" x14ac:dyDescent="0.3">
      <c r="P924708" s="83"/>
    </row>
    <row r="924709" spans="16:16" x14ac:dyDescent="0.3">
      <c r="P924709" s="83"/>
    </row>
    <row r="924710" spans="16:16" x14ac:dyDescent="0.3">
      <c r="P924710" s="83"/>
    </row>
    <row r="924711" spans="16:16" x14ac:dyDescent="0.3">
      <c r="P924711" s="83"/>
    </row>
    <row r="924712" spans="16:16" x14ac:dyDescent="0.3">
      <c r="P924712" s="83"/>
    </row>
    <row r="924713" spans="16:16" x14ac:dyDescent="0.3">
      <c r="P924713" s="83"/>
    </row>
    <row r="924714" spans="16:16" x14ac:dyDescent="0.3">
      <c r="P924714" s="83"/>
    </row>
    <row r="924715" spans="16:16" x14ac:dyDescent="0.3">
      <c r="P924715" s="83"/>
    </row>
    <row r="924716" spans="16:16" x14ac:dyDescent="0.3">
      <c r="P924716" s="83"/>
    </row>
    <row r="924717" spans="16:16" x14ac:dyDescent="0.3">
      <c r="P924717" s="83"/>
    </row>
    <row r="924718" spans="16:16" x14ac:dyDescent="0.3">
      <c r="P924718" s="83"/>
    </row>
    <row r="924719" spans="16:16" x14ac:dyDescent="0.3">
      <c r="P924719" s="83"/>
    </row>
    <row r="924720" spans="16:16" x14ac:dyDescent="0.3">
      <c r="P924720" s="83"/>
    </row>
    <row r="924721" spans="16:16" x14ac:dyDescent="0.3">
      <c r="P924721" s="83"/>
    </row>
    <row r="924722" spans="16:16" x14ac:dyDescent="0.3">
      <c r="P924722" s="83"/>
    </row>
    <row r="924723" spans="16:16" x14ac:dyDescent="0.3">
      <c r="P924723" s="83"/>
    </row>
    <row r="924724" spans="16:16" x14ac:dyDescent="0.3">
      <c r="P924724" s="83"/>
    </row>
    <row r="924725" spans="16:16" x14ac:dyDescent="0.3">
      <c r="P924725" s="83"/>
    </row>
    <row r="924726" spans="16:16" x14ac:dyDescent="0.3">
      <c r="P924726" s="83"/>
    </row>
    <row r="924727" spans="16:16" x14ac:dyDescent="0.3">
      <c r="P924727" s="83"/>
    </row>
    <row r="924728" spans="16:16" x14ac:dyDescent="0.3">
      <c r="P924728" s="83"/>
    </row>
    <row r="924729" spans="16:16" x14ac:dyDescent="0.3">
      <c r="P924729" s="83"/>
    </row>
    <row r="924730" spans="16:16" x14ac:dyDescent="0.3">
      <c r="P924730" s="83"/>
    </row>
    <row r="924731" spans="16:16" x14ac:dyDescent="0.3">
      <c r="P924731" s="83"/>
    </row>
    <row r="924732" spans="16:16" x14ac:dyDescent="0.3">
      <c r="P924732" s="83"/>
    </row>
    <row r="924733" spans="16:16" x14ac:dyDescent="0.3">
      <c r="P924733" s="83"/>
    </row>
    <row r="924734" spans="16:16" x14ac:dyDescent="0.3">
      <c r="P924734" s="83"/>
    </row>
    <row r="924735" spans="16:16" x14ac:dyDescent="0.3">
      <c r="P924735" s="83"/>
    </row>
    <row r="924736" spans="16:16" x14ac:dyDescent="0.3">
      <c r="P924736" s="83"/>
    </row>
    <row r="924737" spans="16:16" x14ac:dyDescent="0.3">
      <c r="P924737" s="83"/>
    </row>
    <row r="924738" spans="16:16" x14ac:dyDescent="0.3">
      <c r="P924738" s="83"/>
    </row>
    <row r="924739" spans="16:16" x14ac:dyDescent="0.3">
      <c r="P924739" s="83"/>
    </row>
    <row r="924740" spans="16:16" x14ac:dyDescent="0.3">
      <c r="P924740" s="83"/>
    </row>
    <row r="924741" spans="16:16" x14ac:dyDescent="0.3">
      <c r="P924741" s="83"/>
    </row>
    <row r="924742" spans="16:16" x14ac:dyDescent="0.3">
      <c r="P924742" s="83"/>
    </row>
    <row r="924743" spans="16:16" x14ac:dyDescent="0.3">
      <c r="P924743" s="83"/>
    </row>
    <row r="924744" spans="16:16" x14ac:dyDescent="0.3">
      <c r="P924744" s="83"/>
    </row>
    <row r="924745" spans="16:16" x14ac:dyDescent="0.3">
      <c r="P924745" s="83"/>
    </row>
    <row r="924746" spans="16:16" x14ac:dyDescent="0.3">
      <c r="P924746" s="83"/>
    </row>
    <row r="924747" spans="16:16" x14ac:dyDescent="0.3">
      <c r="P924747" s="83"/>
    </row>
    <row r="924748" spans="16:16" x14ac:dyDescent="0.3">
      <c r="P924748" s="83"/>
    </row>
    <row r="924749" spans="16:16" x14ac:dyDescent="0.3">
      <c r="P924749" s="83"/>
    </row>
    <row r="924750" spans="16:16" x14ac:dyDescent="0.3">
      <c r="P924750" s="83"/>
    </row>
    <row r="924751" spans="16:16" x14ac:dyDescent="0.3">
      <c r="P924751" s="83"/>
    </row>
    <row r="924752" spans="16:16" x14ac:dyDescent="0.3">
      <c r="P924752" s="83"/>
    </row>
    <row r="924753" spans="16:16" x14ac:dyDescent="0.3">
      <c r="P924753" s="83"/>
    </row>
    <row r="924754" spans="16:16" x14ac:dyDescent="0.3">
      <c r="P924754" s="83"/>
    </row>
    <row r="924755" spans="16:16" x14ac:dyDescent="0.3">
      <c r="P924755" s="83"/>
    </row>
    <row r="924756" spans="16:16" x14ac:dyDescent="0.3">
      <c r="P924756" s="83"/>
    </row>
    <row r="924757" spans="16:16" x14ac:dyDescent="0.3">
      <c r="P924757" s="83"/>
    </row>
    <row r="924758" spans="16:16" x14ac:dyDescent="0.3">
      <c r="P924758" s="83"/>
    </row>
    <row r="924759" spans="16:16" x14ac:dyDescent="0.3">
      <c r="P924759" s="83"/>
    </row>
    <row r="924760" spans="16:16" x14ac:dyDescent="0.3">
      <c r="P924760" s="83"/>
    </row>
    <row r="924761" spans="16:16" x14ac:dyDescent="0.3">
      <c r="P924761" s="83"/>
    </row>
    <row r="924762" spans="16:16" x14ac:dyDescent="0.3">
      <c r="P924762" s="83"/>
    </row>
    <row r="924763" spans="16:16" x14ac:dyDescent="0.3">
      <c r="P924763" s="83"/>
    </row>
    <row r="924764" spans="16:16" x14ac:dyDescent="0.3">
      <c r="P924764" s="83"/>
    </row>
    <row r="924765" spans="16:16" x14ac:dyDescent="0.3">
      <c r="P924765" s="83"/>
    </row>
    <row r="924766" spans="16:16" x14ac:dyDescent="0.3">
      <c r="P924766" s="83"/>
    </row>
    <row r="924767" spans="16:16" x14ac:dyDescent="0.3">
      <c r="P924767" s="83"/>
    </row>
    <row r="924768" spans="16:16" x14ac:dyDescent="0.3">
      <c r="P924768" s="83"/>
    </row>
    <row r="924769" spans="16:16" x14ac:dyDescent="0.3">
      <c r="P924769" s="83"/>
    </row>
    <row r="924770" spans="16:16" x14ac:dyDescent="0.3">
      <c r="P924770" s="83"/>
    </row>
    <row r="924771" spans="16:16" x14ac:dyDescent="0.3">
      <c r="P924771" s="83"/>
    </row>
    <row r="924772" spans="16:16" x14ac:dyDescent="0.3">
      <c r="P924772" s="83"/>
    </row>
    <row r="924773" spans="16:16" x14ac:dyDescent="0.3">
      <c r="P924773" s="83"/>
    </row>
    <row r="924774" spans="16:16" x14ac:dyDescent="0.3">
      <c r="P924774" s="83"/>
    </row>
    <row r="924775" spans="16:16" x14ac:dyDescent="0.3">
      <c r="P924775" s="83"/>
    </row>
    <row r="924776" spans="16:16" x14ac:dyDescent="0.3">
      <c r="P924776" s="83"/>
    </row>
    <row r="924777" spans="16:16" x14ac:dyDescent="0.3">
      <c r="P924777" s="83"/>
    </row>
    <row r="924778" spans="16:16" x14ac:dyDescent="0.3">
      <c r="P924778" s="83"/>
    </row>
    <row r="924779" spans="16:16" x14ac:dyDescent="0.3">
      <c r="P924779" s="83"/>
    </row>
    <row r="924780" spans="16:16" x14ac:dyDescent="0.3">
      <c r="P924780" s="83"/>
    </row>
    <row r="924781" spans="16:16" x14ac:dyDescent="0.3">
      <c r="P924781" s="83"/>
    </row>
    <row r="924782" spans="16:16" x14ac:dyDescent="0.3">
      <c r="P924782" s="83"/>
    </row>
    <row r="924783" spans="16:16" x14ac:dyDescent="0.3">
      <c r="P924783" s="83"/>
    </row>
    <row r="924784" spans="16:16" x14ac:dyDescent="0.3">
      <c r="P924784" s="83"/>
    </row>
    <row r="924785" spans="16:16" x14ac:dyDescent="0.3">
      <c r="P924785" s="83"/>
    </row>
    <row r="924786" spans="16:16" x14ac:dyDescent="0.3">
      <c r="P924786" s="83"/>
    </row>
    <row r="924787" spans="16:16" x14ac:dyDescent="0.3">
      <c r="P924787" s="83"/>
    </row>
    <row r="924788" spans="16:16" x14ac:dyDescent="0.3">
      <c r="P924788" s="83"/>
    </row>
    <row r="924789" spans="16:16" x14ac:dyDescent="0.3">
      <c r="P924789" s="83"/>
    </row>
    <row r="924790" spans="16:16" x14ac:dyDescent="0.3">
      <c r="P924790" s="83"/>
    </row>
    <row r="924791" spans="16:16" x14ac:dyDescent="0.3">
      <c r="P924791" s="83"/>
    </row>
    <row r="924792" spans="16:16" x14ac:dyDescent="0.3">
      <c r="P924792" s="83"/>
    </row>
    <row r="924793" spans="16:16" x14ac:dyDescent="0.3">
      <c r="P924793" s="83"/>
    </row>
    <row r="924794" spans="16:16" x14ac:dyDescent="0.3">
      <c r="P924794" s="83"/>
    </row>
    <row r="924795" spans="16:16" x14ac:dyDescent="0.3">
      <c r="P924795" s="83"/>
    </row>
    <row r="924796" spans="16:16" x14ac:dyDescent="0.3">
      <c r="P924796" s="83"/>
    </row>
    <row r="924797" spans="16:16" x14ac:dyDescent="0.3">
      <c r="P924797" s="83"/>
    </row>
    <row r="924798" spans="16:16" x14ac:dyDescent="0.3">
      <c r="P924798" s="83"/>
    </row>
    <row r="924799" spans="16:16" x14ac:dyDescent="0.3">
      <c r="P924799" s="83"/>
    </row>
    <row r="924800" spans="16:16" x14ac:dyDescent="0.3">
      <c r="P924800" s="83"/>
    </row>
    <row r="924801" spans="16:16" x14ac:dyDescent="0.3">
      <c r="P924801" s="83"/>
    </row>
    <row r="924802" spans="16:16" x14ac:dyDescent="0.3">
      <c r="P924802" s="83"/>
    </row>
    <row r="924803" spans="16:16" x14ac:dyDescent="0.3">
      <c r="P924803" s="83"/>
    </row>
    <row r="924804" spans="16:16" x14ac:dyDescent="0.3">
      <c r="P924804" s="83"/>
    </row>
    <row r="924805" spans="16:16" x14ac:dyDescent="0.3">
      <c r="P924805" s="83"/>
    </row>
    <row r="924806" spans="16:16" x14ac:dyDescent="0.3">
      <c r="P924806" s="83"/>
    </row>
    <row r="924807" spans="16:16" x14ac:dyDescent="0.3">
      <c r="P924807" s="83"/>
    </row>
    <row r="924808" spans="16:16" x14ac:dyDescent="0.3">
      <c r="P924808" s="83"/>
    </row>
    <row r="924809" spans="16:16" x14ac:dyDescent="0.3">
      <c r="P924809" s="83"/>
    </row>
    <row r="924810" spans="16:16" x14ac:dyDescent="0.3">
      <c r="P924810" s="83"/>
    </row>
    <row r="924811" spans="16:16" x14ac:dyDescent="0.3">
      <c r="P924811" s="83"/>
    </row>
    <row r="924812" spans="16:16" x14ac:dyDescent="0.3">
      <c r="P924812" s="83"/>
    </row>
    <row r="924813" spans="16:16" x14ac:dyDescent="0.3">
      <c r="P924813" s="83"/>
    </row>
    <row r="924814" spans="16:16" x14ac:dyDescent="0.3">
      <c r="P924814" s="83"/>
    </row>
    <row r="924815" spans="16:16" x14ac:dyDescent="0.3">
      <c r="P924815" s="83"/>
    </row>
    <row r="924816" spans="16:16" x14ac:dyDescent="0.3">
      <c r="P924816" s="83"/>
    </row>
    <row r="924817" spans="16:16" x14ac:dyDescent="0.3">
      <c r="P924817" s="83"/>
    </row>
    <row r="924818" spans="16:16" x14ac:dyDescent="0.3">
      <c r="P924818" s="83"/>
    </row>
    <row r="924819" spans="16:16" x14ac:dyDescent="0.3">
      <c r="P924819" s="83"/>
    </row>
    <row r="924820" spans="16:16" x14ac:dyDescent="0.3">
      <c r="P924820" s="83"/>
    </row>
    <row r="924821" spans="16:16" x14ac:dyDescent="0.3">
      <c r="P924821" s="83"/>
    </row>
    <row r="924822" spans="16:16" x14ac:dyDescent="0.3">
      <c r="P924822" s="83"/>
    </row>
    <row r="924823" spans="16:16" x14ac:dyDescent="0.3">
      <c r="P924823" s="83"/>
    </row>
    <row r="924824" spans="16:16" x14ac:dyDescent="0.3">
      <c r="P924824" s="83"/>
    </row>
    <row r="924825" spans="16:16" x14ac:dyDescent="0.3">
      <c r="P924825" s="83"/>
    </row>
    <row r="924826" spans="16:16" x14ac:dyDescent="0.3">
      <c r="P924826" s="83"/>
    </row>
    <row r="924827" spans="16:16" x14ac:dyDescent="0.3">
      <c r="P924827" s="83"/>
    </row>
    <row r="924828" spans="16:16" x14ac:dyDescent="0.3">
      <c r="P924828" s="83"/>
    </row>
    <row r="924829" spans="16:16" x14ac:dyDescent="0.3">
      <c r="P924829" s="83"/>
    </row>
    <row r="924830" spans="16:16" x14ac:dyDescent="0.3">
      <c r="P924830" s="83"/>
    </row>
    <row r="924831" spans="16:16" x14ac:dyDescent="0.3">
      <c r="P924831" s="83"/>
    </row>
    <row r="924832" spans="16:16" x14ac:dyDescent="0.3">
      <c r="P924832" s="83"/>
    </row>
    <row r="924833" spans="16:16" x14ac:dyDescent="0.3">
      <c r="P924833" s="83"/>
    </row>
    <row r="924834" spans="16:16" x14ac:dyDescent="0.3">
      <c r="P924834" s="83"/>
    </row>
    <row r="924835" spans="16:16" x14ac:dyDescent="0.3">
      <c r="P924835" s="83"/>
    </row>
    <row r="924836" spans="16:16" x14ac:dyDescent="0.3">
      <c r="P924836" s="83"/>
    </row>
    <row r="924837" spans="16:16" x14ac:dyDescent="0.3">
      <c r="P924837" s="83"/>
    </row>
    <row r="924838" spans="16:16" x14ac:dyDescent="0.3">
      <c r="P924838" s="83"/>
    </row>
    <row r="924839" spans="16:16" x14ac:dyDescent="0.3">
      <c r="P924839" s="83"/>
    </row>
    <row r="924840" spans="16:16" x14ac:dyDescent="0.3">
      <c r="P924840" s="83"/>
    </row>
    <row r="924841" spans="16:16" x14ac:dyDescent="0.3">
      <c r="P924841" s="83"/>
    </row>
    <row r="924842" spans="16:16" x14ac:dyDescent="0.3">
      <c r="P924842" s="83"/>
    </row>
    <row r="924843" spans="16:16" x14ac:dyDescent="0.3">
      <c r="P924843" s="83"/>
    </row>
    <row r="924844" spans="16:16" x14ac:dyDescent="0.3">
      <c r="P924844" s="83"/>
    </row>
    <row r="924845" spans="16:16" x14ac:dyDescent="0.3">
      <c r="P924845" s="83"/>
    </row>
    <row r="924846" spans="16:16" x14ac:dyDescent="0.3">
      <c r="P924846" s="83"/>
    </row>
    <row r="924847" spans="16:16" x14ac:dyDescent="0.3">
      <c r="P924847" s="83"/>
    </row>
    <row r="924848" spans="16:16" x14ac:dyDescent="0.3">
      <c r="P924848" s="83"/>
    </row>
    <row r="924849" spans="16:16" x14ac:dyDescent="0.3">
      <c r="P924849" s="83"/>
    </row>
    <row r="924850" spans="16:16" x14ac:dyDescent="0.3">
      <c r="P924850" s="83"/>
    </row>
    <row r="924851" spans="16:16" x14ac:dyDescent="0.3">
      <c r="P924851" s="83"/>
    </row>
    <row r="924852" spans="16:16" x14ac:dyDescent="0.3">
      <c r="P924852" s="83"/>
    </row>
    <row r="924853" spans="16:16" x14ac:dyDescent="0.3">
      <c r="P924853" s="83"/>
    </row>
    <row r="924854" spans="16:16" x14ac:dyDescent="0.3">
      <c r="P924854" s="83"/>
    </row>
    <row r="924855" spans="16:16" x14ac:dyDescent="0.3">
      <c r="P924855" s="83"/>
    </row>
    <row r="924856" spans="16:16" x14ac:dyDescent="0.3">
      <c r="P924856" s="83"/>
    </row>
    <row r="924857" spans="16:16" x14ac:dyDescent="0.3">
      <c r="P924857" s="83"/>
    </row>
    <row r="924858" spans="16:16" x14ac:dyDescent="0.3">
      <c r="P924858" s="83"/>
    </row>
    <row r="924859" spans="16:16" x14ac:dyDescent="0.3">
      <c r="P924859" s="83"/>
    </row>
    <row r="924860" spans="16:16" x14ac:dyDescent="0.3">
      <c r="P924860" s="83"/>
    </row>
    <row r="924861" spans="16:16" x14ac:dyDescent="0.3">
      <c r="P924861" s="83"/>
    </row>
    <row r="924862" spans="16:16" x14ac:dyDescent="0.3">
      <c r="P924862" s="83"/>
    </row>
    <row r="924863" spans="16:16" x14ac:dyDescent="0.3">
      <c r="P924863" s="83"/>
    </row>
    <row r="924864" spans="16:16" x14ac:dyDescent="0.3">
      <c r="P924864" s="83"/>
    </row>
    <row r="924865" spans="16:16" x14ac:dyDescent="0.3">
      <c r="P924865" s="83"/>
    </row>
    <row r="924866" spans="16:16" x14ac:dyDescent="0.3">
      <c r="P924866" s="83"/>
    </row>
    <row r="924867" spans="16:16" x14ac:dyDescent="0.3">
      <c r="P924867" s="83"/>
    </row>
    <row r="924868" spans="16:16" x14ac:dyDescent="0.3">
      <c r="P924868" s="83"/>
    </row>
    <row r="924869" spans="16:16" x14ac:dyDescent="0.3">
      <c r="P924869" s="83"/>
    </row>
    <row r="924870" spans="16:16" x14ac:dyDescent="0.3">
      <c r="P924870" s="83"/>
    </row>
    <row r="924871" spans="16:16" x14ac:dyDescent="0.3">
      <c r="P924871" s="83"/>
    </row>
    <row r="924872" spans="16:16" x14ac:dyDescent="0.3">
      <c r="P924872" s="83"/>
    </row>
    <row r="924873" spans="16:16" x14ac:dyDescent="0.3">
      <c r="P924873" s="83"/>
    </row>
    <row r="924874" spans="16:16" x14ac:dyDescent="0.3">
      <c r="P924874" s="83"/>
    </row>
    <row r="924875" spans="16:16" x14ac:dyDescent="0.3">
      <c r="P924875" s="83"/>
    </row>
    <row r="924876" spans="16:16" x14ac:dyDescent="0.3">
      <c r="P924876" s="83"/>
    </row>
    <row r="924877" spans="16:16" x14ac:dyDescent="0.3">
      <c r="P924877" s="83"/>
    </row>
    <row r="924878" spans="16:16" x14ac:dyDescent="0.3">
      <c r="P924878" s="83"/>
    </row>
    <row r="924879" spans="16:16" x14ac:dyDescent="0.3">
      <c r="P924879" s="83"/>
    </row>
    <row r="924880" spans="16:16" x14ac:dyDescent="0.3">
      <c r="P924880" s="83"/>
    </row>
    <row r="924881" spans="16:16" x14ac:dyDescent="0.3">
      <c r="P924881" s="83"/>
    </row>
    <row r="924882" spans="16:16" x14ac:dyDescent="0.3">
      <c r="P924882" s="83"/>
    </row>
    <row r="924883" spans="16:16" x14ac:dyDescent="0.3">
      <c r="P924883" s="83"/>
    </row>
    <row r="924884" spans="16:16" x14ac:dyDescent="0.3">
      <c r="P924884" s="83"/>
    </row>
    <row r="924885" spans="16:16" x14ac:dyDescent="0.3">
      <c r="P924885" s="83"/>
    </row>
    <row r="924886" spans="16:16" x14ac:dyDescent="0.3">
      <c r="P924886" s="83"/>
    </row>
    <row r="924887" spans="16:16" x14ac:dyDescent="0.3">
      <c r="P924887" s="83"/>
    </row>
    <row r="924888" spans="16:16" x14ac:dyDescent="0.3">
      <c r="P924888" s="83"/>
    </row>
    <row r="924889" spans="16:16" x14ac:dyDescent="0.3">
      <c r="P924889" s="83"/>
    </row>
    <row r="924890" spans="16:16" x14ac:dyDescent="0.3">
      <c r="P924890" s="83"/>
    </row>
    <row r="924891" spans="16:16" x14ac:dyDescent="0.3">
      <c r="P924891" s="83"/>
    </row>
    <row r="924892" spans="16:16" x14ac:dyDescent="0.3">
      <c r="P924892" s="83"/>
    </row>
    <row r="924893" spans="16:16" x14ac:dyDescent="0.3">
      <c r="P924893" s="83"/>
    </row>
    <row r="924894" spans="16:16" x14ac:dyDescent="0.3">
      <c r="P924894" s="83"/>
    </row>
    <row r="924895" spans="16:16" x14ac:dyDescent="0.3">
      <c r="P924895" s="83"/>
    </row>
    <row r="924896" spans="16:16" x14ac:dyDescent="0.3">
      <c r="P924896" s="83"/>
    </row>
    <row r="924897" spans="16:16" x14ac:dyDescent="0.3">
      <c r="P924897" s="83"/>
    </row>
    <row r="924898" spans="16:16" x14ac:dyDescent="0.3">
      <c r="P924898" s="83"/>
    </row>
    <row r="924899" spans="16:16" x14ac:dyDescent="0.3">
      <c r="P924899" s="83"/>
    </row>
    <row r="924900" spans="16:16" x14ac:dyDescent="0.3">
      <c r="P924900" s="83"/>
    </row>
    <row r="924901" spans="16:16" x14ac:dyDescent="0.3">
      <c r="P924901" s="83"/>
    </row>
    <row r="924902" spans="16:16" x14ac:dyDescent="0.3">
      <c r="P924902" s="83"/>
    </row>
    <row r="924903" spans="16:16" x14ac:dyDescent="0.3">
      <c r="P924903" s="83"/>
    </row>
    <row r="924904" spans="16:16" x14ac:dyDescent="0.3">
      <c r="P924904" s="83"/>
    </row>
    <row r="924905" spans="16:16" x14ac:dyDescent="0.3">
      <c r="P924905" s="83"/>
    </row>
    <row r="924906" spans="16:16" x14ac:dyDescent="0.3">
      <c r="P924906" s="83"/>
    </row>
    <row r="924907" spans="16:16" x14ac:dyDescent="0.3">
      <c r="P924907" s="83"/>
    </row>
    <row r="924908" spans="16:16" x14ac:dyDescent="0.3">
      <c r="P924908" s="83"/>
    </row>
    <row r="924909" spans="16:16" x14ac:dyDescent="0.3">
      <c r="P924909" s="83"/>
    </row>
    <row r="924910" spans="16:16" x14ac:dyDescent="0.3">
      <c r="P924910" s="83"/>
    </row>
    <row r="924911" spans="16:16" x14ac:dyDescent="0.3">
      <c r="P924911" s="83"/>
    </row>
    <row r="924912" spans="16:16" x14ac:dyDescent="0.3">
      <c r="P924912" s="83"/>
    </row>
    <row r="924913" spans="16:16" x14ac:dyDescent="0.3">
      <c r="P924913" s="83"/>
    </row>
    <row r="924914" spans="16:16" x14ac:dyDescent="0.3">
      <c r="P924914" s="83"/>
    </row>
    <row r="924915" spans="16:16" x14ac:dyDescent="0.3">
      <c r="P924915" s="83"/>
    </row>
    <row r="924916" spans="16:16" x14ac:dyDescent="0.3">
      <c r="P924916" s="83"/>
    </row>
    <row r="924917" spans="16:16" x14ac:dyDescent="0.3">
      <c r="P924917" s="83"/>
    </row>
    <row r="924918" spans="16:16" x14ac:dyDescent="0.3">
      <c r="P924918" s="83"/>
    </row>
    <row r="924919" spans="16:16" x14ac:dyDescent="0.3">
      <c r="P924919" s="83"/>
    </row>
    <row r="924920" spans="16:16" x14ac:dyDescent="0.3">
      <c r="P924920" s="83"/>
    </row>
    <row r="924921" spans="16:16" x14ac:dyDescent="0.3">
      <c r="P924921" s="83"/>
    </row>
    <row r="924922" spans="16:16" x14ac:dyDescent="0.3">
      <c r="P924922" s="83"/>
    </row>
    <row r="924923" spans="16:16" x14ac:dyDescent="0.3">
      <c r="P924923" s="83"/>
    </row>
    <row r="924924" spans="16:16" x14ac:dyDescent="0.3">
      <c r="P924924" s="83"/>
    </row>
    <row r="924925" spans="16:16" x14ac:dyDescent="0.3">
      <c r="P924925" s="83"/>
    </row>
    <row r="924926" spans="16:16" x14ac:dyDescent="0.3">
      <c r="P924926" s="83"/>
    </row>
    <row r="924927" spans="16:16" x14ac:dyDescent="0.3">
      <c r="P924927" s="83"/>
    </row>
    <row r="924928" spans="16:16" x14ac:dyDescent="0.3">
      <c r="P924928" s="83"/>
    </row>
    <row r="924929" spans="16:16" x14ac:dyDescent="0.3">
      <c r="P924929" s="83"/>
    </row>
    <row r="924930" spans="16:16" x14ac:dyDescent="0.3">
      <c r="P924930" s="83"/>
    </row>
    <row r="924931" spans="16:16" x14ac:dyDescent="0.3">
      <c r="P924931" s="83"/>
    </row>
    <row r="924932" spans="16:16" x14ac:dyDescent="0.3">
      <c r="P924932" s="83"/>
    </row>
    <row r="924933" spans="16:16" x14ac:dyDescent="0.3">
      <c r="P924933" s="83"/>
    </row>
    <row r="924934" spans="16:16" x14ac:dyDescent="0.3">
      <c r="P924934" s="83"/>
    </row>
    <row r="924935" spans="16:16" x14ac:dyDescent="0.3">
      <c r="P924935" s="83"/>
    </row>
    <row r="924936" spans="16:16" x14ac:dyDescent="0.3">
      <c r="P924936" s="83"/>
    </row>
    <row r="924937" spans="16:16" x14ac:dyDescent="0.3">
      <c r="P924937" s="83"/>
    </row>
    <row r="924938" spans="16:16" x14ac:dyDescent="0.3">
      <c r="P924938" s="83"/>
    </row>
    <row r="924939" spans="16:16" x14ac:dyDescent="0.3">
      <c r="P924939" s="83"/>
    </row>
    <row r="924940" spans="16:16" x14ac:dyDescent="0.3">
      <c r="P924940" s="83"/>
    </row>
    <row r="924941" spans="16:16" x14ac:dyDescent="0.3">
      <c r="P924941" s="83"/>
    </row>
    <row r="924942" spans="16:16" x14ac:dyDescent="0.3">
      <c r="P924942" s="83"/>
    </row>
    <row r="924943" spans="16:16" x14ac:dyDescent="0.3">
      <c r="P924943" s="83"/>
    </row>
    <row r="924944" spans="16:16" x14ac:dyDescent="0.3">
      <c r="P924944" s="83"/>
    </row>
    <row r="924945" spans="16:16" x14ac:dyDescent="0.3">
      <c r="P924945" s="83"/>
    </row>
    <row r="924946" spans="16:16" x14ac:dyDescent="0.3">
      <c r="P924946" s="83"/>
    </row>
    <row r="924947" spans="16:16" x14ac:dyDescent="0.3">
      <c r="P924947" s="83"/>
    </row>
    <row r="924948" spans="16:16" x14ac:dyDescent="0.3">
      <c r="P924948" s="83"/>
    </row>
    <row r="924949" spans="16:16" x14ac:dyDescent="0.3">
      <c r="P924949" s="83"/>
    </row>
    <row r="924950" spans="16:16" x14ac:dyDescent="0.3">
      <c r="P924950" s="83"/>
    </row>
    <row r="924951" spans="16:16" x14ac:dyDescent="0.3">
      <c r="P924951" s="83"/>
    </row>
    <row r="924952" spans="16:16" x14ac:dyDescent="0.3">
      <c r="P924952" s="83"/>
    </row>
    <row r="924953" spans="16:16" x14ac:dyDescent="0.3">
      <c r="P924953" s="83"/>
    </row>
    <row r="924954" spans="16:16" x14ac:dyDescent="0.3">
      <c r="P924954" s="83"/>
    </row>
    <row r="924955" spans="16:16" x14ac:dyDescent="0.3">
      <c r="P924955" s="83"/>
    </row>
    <row r="924956" spans="16:16" x14ac:dyDescent="0.3">
      <c r="P924956" s="83"/>
    </row>
    <row r="924957" spans="16:16" x14ac:dyDescent="0.3">
      <c r="P924957" s="83"/>
    </row>
    <row r="924958" spans="16:16" x14ac:dyDescent="0.3">
      <c r="P924958" s="83"/>
    </row>
    <row r="924959" spans="16:16" x14ac:dyDescent="0.3">
      <c r="P924959" s="83"/>
    </row>
    <row r="924960" spans="16:16" x14ac:dyDescent="0.3">
      <c r="P924960" s="83"/>
    </row>
    <row r="924961" spans="16:16" x14ac:dyDescent="0.3">
      <c r="P924961" s="83"/>
    </row>
    <row r="924962" spans="16:16" x14ac:dyDescent="0.3">
      <c r="P924962" s="83"/>
    </row>
    <row r="924963" spans="16:16" x14ac:dyDescent="0.3">
      <c r="P924963" s="83"/>
    </row>
    <row r="924964" spans="16:16" x14ac:dyDescent="0.3">
      <c r="P924964" s="83"/>
    </row>
    <row r="924965" spans="16:16" x14ac:dyDescent="0.3">
      <c r="P924965" s="83"/>
    </row>
    <row r="924966" spans="16:16" x14ac:dyDescent="0.3">
      <c r="P924966" s="83"/>
    </row>
    <row r="924967" spans="16:16" x14ac:dyDescent="0.3">
      <c r="P924967" s="83"/>
    </row>
    <row r="924968" spans="16:16" x14ac:dyDescent="0.3">
      <c r="P924968" s="83"/>
    </row>
    <row r="924969" spans="16:16" x14ac:dyDescent="0.3">
      <c r="P924969" s="83"/>
    </row>
    <row r="924970" spans="16:16" x14ac:dyDescent="0.3">
      <c r="P924970" s="83"/>
    </row>
    <row r="924971" spans="16:16" x14ac:dyDescent="0.3">
      <c r="P924971" s="83"/>
    </row>
    <row r="924972" spans="16:16" x14ac:dyDescent="0.3">
      <c r="P924972" s="83"/>
    </row>
    <row r="924973" spans="16:16" x14ac:dyDescent="0.3">
      <c r="P924973" s="83"/>
    </row>
    <row r="924974" spans="16:16" x14ac:dyDescent="0.3">
      <c r="P924974" s="83"/>
    </row>
    <row r="924975" spans="16:16" x14ac:dyDescent="0.3">
      <c r="P924975" s="83"/>
    </row>
    <row r="924976" spans="16:16" x14ac:dyDescent="0.3">
      <c r="P924976" s="83"/>
    </row>
    <row r="924977" spans="16:16" x14ac:dyDescent="0.3">
      <c r="P924977" s="83"/>
    </row>
    <row r="924978" spans="16:16" x14ac:dyDescent="0.3">
      <c r="P924978" s="83"/>
    </row>
    <row r="924979" spans="16:16" x14ac:dyDescent="0.3">
      <c r="P924979" s="83"/>
    </row>
    <row r="924980" spans="16:16" x14ac:dyDescent="0.3">
      <c r="P924980" s="83"/>
    </row>
    <row r="924981" spans="16:16" x14ac:dyDescent="0.3">
      <c r="P924981" s="83"/>
    </row>
    <row r="924982" spans="16:16" x14ac:dyDescent="0.3">
      <c r="P924982" s="83"/>
    </row>
    <row r="924983" spans="16:16" x14ac:dyDescent="0.3">
      <c r="P924983" s="83"/>
    </row>
    <row r="924984" spans="16:16" x14ac:dyDescent="0.3">
      <c r="P924984" s="83"/>
    </row>
    <row r="924985" spans="16:16" x14ac:dyDescent="0.3">
      <c r="P924985" s="83"/>
    </row>
    <row r="924986" spans="16:16" x14ac:dyDescent="0.3">
      <c r="P924986" s="83"/>
    </row>
    <row r="924987" spans="16:16" x14ac:dyDescent="0.3">
      <c r="P924987" s="83"/>
    </row>
    <row r="924988" spans="16:16" x14ac:dyDescent="0.3">
      <c r="P924988" s="83"/>
    </row>
    <row r="924989" spans="16:16" x14ac:dyDescent="0.3">
      <c r="P924989" s="83"/>
    </row>
    <row r="924990" spans="16:16" x14ac:dyDescent="0.3">
      <c r="P924990" s="83"/>
    </row>
    <row r="924991" spans="16:16" x14ac:dyDescent="0.3">
      <c r="P924991" s="83"/>
    </row>
    <row r="924992" spans="16:16" x14ac:dyDescent="0.3">
      <c r="P924992" s="83"/>
    </row>
    <row r="924993" spans="16:16" x14ac:dyDescent="0.3">
      <c r="P924993" s="83"/>
    </row>
    <row r="924994" spans="16:16" x14ac:dyDescent="0.3">
      <c r="P924994" s="83"/>
    </row>
    <row r="924995" spans="16:16" x14ac:dyDescent="0.3">
      <c r="P924995" s="83"/>
    </row>
    <row r="924996" spans="16:16" x14ac:dyDescent="0.3">
      <c r="P924996" s="83"/>
    </row>
    <row r="924997" spans="16:16" x14ac:dyDescent="0.3">
      <c r="P924997" s="83"/>
    </row>
    <row r="924998" spans="16:16" x14ac:dyDescent="0.3">
      <c r="P924998" s="83"/>
    </row>
    <row r="924999" spans="16:16" x14ac:dyDescent="0.3">
      <c r="P924999" s="83"/>
    </row>
    <row r="925000" spans="16:16" x14ac:dyDescent="0.3">
      <c r="P925000" s="83"/>
    </row>
    <row r="925001" spans="16:16" x14ac:dyDescent="0.3">
      <c r="P925001" s="83"/>
    </row>
    <row r="925002" spans="16:16" x14ac:dyDescent="0.3">
      <c r="P925002" s="83"/>
    </row>
    <row r="925003" spans="16:16" x14ac:dyDescent="0.3">
      <c r="P925003" s="83"/>
    </row>
    <row r="925004" spans="16:16" x14ac:dyDescent="0.3">
      <c r="P925004" s="83"/>
    </row>
    <row r="925005" spans="16:16" x14ac:dyDescent="0.3">
      <c r="P925005" s="83"/>
    </row>
    <row r="925006" spans="16:16" x14ac:dyDescent="0.3">
      <c r="P925006" s="83"/>
    </row>
    <row r="925007" spans="16:16" x14ac:dyDescent="0.3">
      <c r="P925007" s="83"/>
    </row>
    <row r="925008" spans="16:16" x14ac:dyDescent="0.3">
      <c r="P925008" s="83"/>
    </row>
    <row r="925009" spans="16:16" x14ac:dyDescent="0.3">
      <c r="P925009" s="83"/>
    </row>
    <row r="925010" spans="16:16" x14ac:dyDescent="0.3">
      <c r="P925010" s="83"/>
    </row>
    <row r="925011" spans="16:16" x14ac:dyDescent="0.3">
      <c r="P925011" s="83"/>
    </row>
    <row r="925012" spans="16:16" x14ac:dyDescent="0.3">
      <c r="P925012" s="83"/>
    </row>
    <row r="925013" spans="16:16" x14ac:dyDescent="0.3">
      <c r="P925013" s="83"/>
    </row>
    <row r="925014" spans="16:16" x14ac:dyDescent="0.3">
      <c r="P925014" s="83"/>
    </row>
    <row r="925015" spans="16:16" x14ac:dyDescent="0.3">
      <c r="P925015" s="83"/>
    </row>
    <row r="925016" spans="16:16" x14ac:dyDescent="0.3">
      <c r="P925016" s="83"/>
    </row>
    <row r="925017" spans="16:16" x14ac:dyDescent="0.3">
      <c r="P925017" s="83"/>
    </row>
    <row r="925018" spans="16:16" x14ac:dyDescent="0.3">
      <c r="P925018" s="83"/>
    </row>
    <row r="925019" spans="16:16" x14ac:dyDescent="0.3">
      <c r="P925019" s="83"/>
    </row>
    <row r="925020" spans="16:16" x14ac:dyDescent="0.3">
      <c r="P925020" s="83"/>
    </row>
    <row r="925021" spans="16:16" x14ac:dyDescent="0.3">
      <c r="P925021" s="83"/>
    </row>
    <row r="925022" spans="16:16" x14ac:dyDescent="0.3">
      <c r="P925022" s="83"/>
    </row>
    <row r="925023" spans="16:16" x14ac:dyDescent="0.3">
      <c r="P925023" s="83"/>
    </row>
    <row r="925024" spans="16:16" x14ac:dyDescent="0.3">
      <c r="P925024" s="83"/>
    </row>
    <row r="925025" spans="16:16" x14ac:dyDescent="0.3">
      <c r="P925025" s="83"/>
    </row>
    <row r="925026" spans="16:16" x14ac:dyDescent="0.3">
      <c r="P925026" s="83"/>
    </row>
    <row r="925027" spans="16:16" x14ac:dyDescent="0.3">
      <c r="P925027" s="83"/>
    </row>
    <row r="925028" spans="16:16" x14ac:dyDescent="0.3">
      <c r="P925028" s="83"/>
    </row>
    <row r="925029" spans="16:16" x14ac:dyDescent="0.3">
      <c r="P925029" s="83"/>
    </row>
    <row r="925030" spans="16:16" x14ac:dyDescent="0.3">
      <c r="P925030" s="83"/>
    </row>
    <row r="925031" spans="16:16" x14ac:dyDescent="0.3">
      <c r="P925031" s="83"/>
    </row>
    <row r="925032" spans="16:16" x14ac:dyDescent="0.3">
      <c r="P925032" s="83"/>
    </row>
    <row r="925033" spans="16:16" x14ac:dyDescent="0.3">
      <c r="P925033" s="83"/>
    </row>
    <row r="925034" spans="16:16" x14ac:dyDescent="0.3">
      <c r="P925034" s="83"/>
    </row>
    <row r="925035" spans="16:16" x14ac:dyDescent="0.3">
      <c r="P925035" s="83"/>
    </row>
    <row r="925036" spans="16:16" x14ac:dyDescent="0.3">
      <c r="P925036" s="83"/>
    </row>
    <row r="925037" spans="16:16" x14ac:dyDescent="0.3">
      <c r="P925037" s="83"/>
    </row>
    <row r="925038" spans="16:16" x14ac:dyDescent="0.3">
      <c r="P925038" s="83"/>
    </row>
    <row r="925039" spans="16:16" x14ac:dyDescent="0.3">
      <c r="P925039" s="83"/>
    </row>
    <row r="925040" spans="16:16" x14ac:dyDescent="0.3">
      <c r="P925040" s="83"/>
    </row>
    <row r="925041" spans="16:16" x14ac:dyDescent="0.3">
      <c r="P925041" s="83"/>
    </row>
    <row r="925042" spans="16:16" x14ac:dyDescent="0.3">
      <c r="P925042" s="83"/>
    </row>
    <row r="925043" spans="16:16" x14ac:dyDescent="0.3">
      <c r="P925043" s="83"/>
    </row>
    <row r="925044" spans="16:16" x14ac:dyDescent="0.3">
      <c r="P925044" s="83"/>
    </row>
    <row r="925045" spans="16:16" x14ac:dyDescent="0.3">
      <c r="P925045" s="83"/>
    </row>
    <row r="925046" spans="16:16" x14ac:dyDescent="0.3">
      <c r="P925046" s="83"/>
    </row>
    <row r="925047" spans="16:16" x14ac:dyDescent="0.3">
      <c r="P925047" s="83"/>
    </row>
    <row r="925048" spans="16:16" x14ac:dyDescent="0.3">
      <c r="P925048" s="83"/>
    </row>
    <row r="925049" spans="16:16" x14ac:dyDescent="0.3">
      <c r="P925049" s="83"/>
    </row>
    <row r="925050" spans="16:16" x14ac:dyDescent="0.3">
      <c r="P925050" s="83"/>
    </row>
    <row r="925051" spans="16:16" x14ac:dyDescent="0.3">
      <c r="P925051" s="83"/>
    </row>
    <row r="925052" spans="16:16" x14ac:dyDescent="0.3">
      <c r="P925052" s="83"/>
    </row>
    <row r="925053" spans="16:16" x14ac:dyDescent="0.3">
      <c r="P925053" s="83"/>
    </row>
    <row r="925054" spans="16:16" x14ac:dyDescent="0.3">
      <c r="P925054" s="83"/>
    </row>
    <row r="925055" spans="16:16" x14ac:dyDescent="0.3">
      <c r="P925055" s="83"/>
    </row>
    <row r="925056" spans="16:16" x14ac:dyDescent="0.3">
      <c r="P925056" s="83"/>
    </row>
    <row r="925057" spans="16:16" x14ac:dyDescent="0.3">
      <c r="P925057" s="83"/>
    </row>
    <row r="925058" spans="16:16" x14ac:dyDescent="0.3">
      <c r="P925058" s="83"/>
    </row>
    <row r="925059" spans="16:16" x14ac:dyDescent="0.3">
      <c r="P925059" s="83"/>
    </row>
    <row r="925060" spans="16:16" x14ac:dyDescent="0.3">
      <c r="P925060" s="83"/>
    </row>
    <row r="925061" spans="16:16" x14ac:dyDescent="0.3">
      <c r="P925061" s="83"/>
    </row>
    <row r="925062" spans="16:16" x14ac:dyDescent="0.3">
      <c r="P925062" s="83"/>
    </row>
    <row r="925063" spans="16:16" x14ac:dyDescent="0.3">
      <c r="P925063" s="83"/>
    </row>
    <row r="925064" spans="16:16" x14ac:dyDescent="0.3">
      <c r="P925064" s="83"/>
    </row>
    <row r="925065" spans="16:16" x14ac:dyDescent="0.3">
      <c r="P925065" s="83"/>
    </row>
    <row r="925066" spans="16:16" x14ac:dyDescent="0.3">
      <c r="P925066" s="83"/>
    </row>
    <row r="925067" spans="16:16" x14ac:dyDescent="0.3">
      <c r="P925067" s="83"/>
    </row>
    <row r="925068" spans="16:16" x14ac:dyDescent="0.3">
      <c r="P925068" s="83"/>
    </row>
    <row r="925069" spans="16:16" x14ac:dyDescent="0.3">
      <c r="P925069" s="83"/>
    </row>
    <row r="925070" spans="16:16" x14ac:dyDescent="0.3">
      <c r="P925070" s="83"/>
    </row>
    <row r="925071" spans="16:16" x14ac:dyDescent="0.3">
      <c r="P925071" s="83"/>
    </row>
    <row r="925072" spans="16:16" x14ac:dyDescent="0.3">
      <c r="P925072" s="83"/>
    </row>
    <row r="925073" spans="16:16" x14ac:dyDescent="0.3">
      <c r="P925073" s="83"/>
    </row>
    <row r="925074" spans="16:16" x14ac:dyDescent="0.3">
      <c r="P925074" s="83"/>
    </row>
    <row r="925075" spans="16:16" x14ac:dyDescent="0.3">
      <c r="P925075" s="83"/>
    </row>
    <row r="925076" spans="16:16" x14ac:dyDescent="0.3">
      <c r="P925076" s="83"/>
    </row>
    <row r="925077" spans="16:16" x14ac:dyDescent="0.3">
      <c r="P925077" s="83"/>
    </row>
    <row r="925078" spans="16:16" x14ac:dyDescent="0.3">
      <c r="P925078" s="83"/>
    </row>
    <row r="925079" spans="16:16" x14ac:dyDescent="0.3">
      <c r="P925079" s="83"/>
    </row>
    <row r="925080" spans="16:16" x14ac:dyDescent="0.3">
      <c r="P925080" s="83"/>
    </row>
    <row r="925081" spans="16:16" x14ac:dyDescent="0.3">
      <c r="P925081" s="83"/>
    </row>
    <row r="925082" spans="16:16" x14ac:dyDescent="0.3">
      <c r="P925082" s="83"/>
    </row>
    <row r="925083" spans="16:16" x14ac:dyDescent="0.3">
      <c r="P925083" s="83"/>
    </row>
    <row r="925084" spans="16:16" x14ac:dyDescent="0.3">
      <c r="P925084" s="83"/>
    </row>
    <row r="925085" spans="16:16" x14ac:dyDescent="0.3">
      <c r="P925085" s="83"/>
    </row>
    <row r="925086" spans="16:16" x14ac:dyDescent="0.3">
      <c r="P925086" s="83"/>
    </row>
    <row r="925087" spans="16:16" x14ac:dyDescent="0.3">
      <c r="P925087" s="83"/>
    </row>
    <row r="925088" spans="16:16" x14ac:dyDescent="0.3">
      <c r="P925088" s="83"/>
    </row>
    <row r="925089" spans="16:16" x14ac:dyDescent="0.3">
      <c r="P925089" s="83"/>
    </row>
    <row r="925090" spans="16:16" x14ac:dyDescent="0.3">
      <c r="P925090" s="83"/>
    </row>
    <row r="925091" spans="16:16" x14ac:dyDescent="0.3">
      <c r="P925091" s="83"/>
    </row>
    <row r="925092" spans="16:16" x14ac:dyDescent="0.3">
      <c r="P925092" s="83"/>
    </row>
    <row r="925093" spans="16:16" x14ac:dyDescent="0.3">
      <c r="P925093" s="83"/>
    </row>
    <row r="925094" spans="16:16" x14ac:dyDescent="0.3">
      <c r="P925094" s="83"/>
    </row>
    <row r="925095" spans="16:16" x14ac:dyDescent="0.3">
      <c r="P925095" s="83"/>
    </row>
    <row r="925096" spans="16:16" x14ac:dyDescent="0.3">
      <c r="P925096" s="83"/>
    </row>
    <row r="925097" spans="16:16" x14ac:dyDescent="0.3">
      <c r="P925097" s="83"/>
    </row>
    <row r="925098" spans="16:16" x14ac:dyDescent="0.3">
      <c r="P925098" s="83"/>
    </row>
    <row r="925099" spans="16:16" x14ac:dyDescent="0.3">
      <c r="P925099" s="83"/>
    </row>
    <row r="925100" spans="16:16" x14ac:dyDescent="0.3">
      <c r="P925100" s="83"/>
    </row>
    <row r="925101" spans="16:16" x14ac:dyDescent="0.3">
      <c r="P925101" s="83"/>
    </row>
    <row r="925102" spans="16:16" x14ac:dyDescent="0.3">
      <c r="P925102" s="83"/>
    </row>
    <row r="925103" spans="16:16" x14ac:dyDescent="0.3">
      <c r="P925103" s="83"/>
    </row>
    <row r="925104" spans="16:16" x14ac:dyDescent="0.3">
      <c r="P925104" s="83"/>
    </row>
    <row r="925105" spans="16:16" x14ac:dyDescent="0.3">
      <c r="P925105" s="83"/>
    </row>
    <row r="925106" spans="16:16" x14ac:dyDescent="0.3">
      <c r="P925106" s="83"/>
    </row>
    <row r="925107" spans="16:16" x14ac:dyDescent="0.3">
      <c r="P925107" s="83"/>
    </row>
    <row r="925108" spans="16:16" x14ac:dyDescent="0.3">
      <c r="P925108" s="83"/>
    </row>
    <row r="925109" spans="16:16" x14ac:dyDescent="0.3">
      <c r="P925109" s="83"/>
    </row>
    <row r="925110" spans="16:16" x14ac:dyDescent="0.3">
      <c r="P925110" s="83"/>
    </row>
    <row r="925111" spans="16:16" x14ac:dyDescent="0.3">
      <c r="P925111" s="83"/>
    </row>
    <row r="925112" spans="16:16" x14ac:dyDescent="0.3">
      <c r="P925112" s="83"/>
    </row>
    <row r="925113" spans="16:16" x14ac:dyDescent="0.3">
      <c r="P925113" s="83"/>
    </row>
    <row r="925114" spans="16:16" x14ac:dyDescent="0.3">
      <c r="P925114" s="83"/>
    </row>
    <row r="925115" spans="16:16" x14ac:dyDescent="0.3">
      <c r="P925115" s="83"/>
    </row>
    <row r="925116" spans="16:16" x14ac:dyDescent="0.3">
      <c r="P925116" s="83"/>
    </row>
    <row r="925117" spans="16:16" x14ac:dyDescent="0.3">
      <c r="P925117" s="83"/>
    </row>
    <row r="925118" spans="16:16" x14ac:dyDescent="0.3">
      <c r="P925118" s="83"/>
    </row>
    <row r="925119" spans="16:16" x14ac:dyDescent="0.3">
      <c r="P925119" s="83"/>
    </row>
    <row r="925120" spans="16:16" x14ac:dyDescent="0.3">
      <c r="P925120" s="83"/>
    </row>
    <row r="925121" spans="16:16" x14ac:dyDescent="0.3">
      <c r="P925121" s="83"/>
    </row>
    <row r="925122" spans="16:16" x14ac:dyDescent="0.3">
      <c r="P925122" s="83"/>
    </row>
    <row r="925123" spans="16:16" x14ac:dyDescent="0.3">
      <c r="P925123" s="83"/>
    </row>
    <row r="925124" spans="16:16" x14ac:dyDescent="0.3">
      <c r="P925124" s="83"/>
    </row>
    <row r="925125" spans="16:16" x14ac:dyDescent="0.3">
      <c r="P925125" s="83"/>
    </row>
    <row r="925126" spans="16:16" x14ac:dyDescent="0.3">
      <c r="P925126" s="83"/>
    </row>
    <row r="925127" spans="16:16" x14ac:dyDescent="0.3">
      <c r="P925127" s="83"/>
    </row>
    <row r="925128" spans="16:16" x14ac:dyDescent="0.3">
      <c r="P925128" s="83"/>
    </row>
    <row r="925129" spans="16:16" x14ac:dyDescent="0.3">
      <c r="P925129" s="83"/>
    </row>
    <row r="925130" spans="16:16" x14ac:dyDescent="0.3">
      <c r="P925130" s="83"/>
    </row>
    <row r="925131" spans="16:16" x14ac:dyDescent="0.3">
      <c r="P925131" s="83"/>
    </row>
    <row r="925132" spans="16:16" x14ac:dyDescent="0.3">
      <c r="P925132" s="83"/>
    </row>
    <row r="925133" spans="16:16" x14ac:dyDescent="0.3">
      <c r="P925133" s="83"/>
    </row>
    <row r="925134" spans="16:16" x14ac:dyDescent="0.3">
      <c r="P925134" s="83"/>
    </row>
    <row r="925135" spans="16:16" x14ac:dyDescent="0.3">
      <c r="P925135" s="83"/>
    </row>
    <row r="925136" spans="16:16" x14ac:dyDescent="0.3">
      <c r="P925136" s="83"/>
    </row>
    <row r="925137" spans="16:16" x14ac:dyDescent="0.3">
      <c r="P925137" s="83"/>
    </row>
    <row r="925138" spans="16:16" x14ac:dyDescent="0.3">
      <c r="P925138" s="83"/>
    </row>
    <row r="925139" spans="16:16" x14ac:dyDescent="0.3">
      <c r="P925139" s="83"/>
    </row>
    <row r="925140" spans="16:16" x14ac:dyDescent="0.3">
      <c r="P925140" s="83"/>
    </row>
    <row r="925141" spans="16:16" x14ac:dyDescent="0.3">
      <c r="P925141" s="83"/>
    </row>
    <row r="925142" spans="16:16" x14ac:dyDescent="0.3">
      <c r="P925142" s="83"/>
    </row>
    <row r="925143" spans="16:16" x14ac:dyDescent="0.3">
      <c r="P925143" s="83"/>
    </row>
    <row r="925144" spans="16:16" x14ac:dyDescent="0.3">
      <c r="P925144" s="83"/>
    </row>
    <row r="925145" spans="16:16" x14ac:dyDescent="0.3">
      <c r="P925145" s="83"/>
    </row>
    <row r="925146" spans="16:16" x14ac:dyDescent="0.3">
      <c r="P925146" s="83"/>
    </row>
    <row r="925147" spans="16:16" x14ac:dyDescent="0.3">
      <c r="P925147" s="83"/>
    </row>
    <row r="925148" spans="16:16" x14ac:dyDescent="0.3">
      <c r="P925148" s="83"/>
    </row>
    <row r="925149" spans="16:16" x14ac:dyDescent="0.3">
      <c r="P925149" s="83"/>
    </row>
    <row r="925150" spans="16:16" x14ac:dyDescent="0.3">
      <c r="P925150" s="83"/>
    </row>
    <row r="925151" spans="16:16" x14ac:dyDescent="0.3">
      <c r="P925151" s="83"/>
    </row>
    <row r="925152" spans="16:16" x14ac:dyDescent="0.3">
      <c r="P925152" s="83"/>
    </row>
    <row r="925153" spans="16:16" x14ac:dyDescent="0.3">
      <c r="P925153" s="83"/>
    </row>
    <row r="925154" spans="16:16" x14ac:dyDescent="0.3">
      <c r="P925154" s="83"/>
    </row>
    <row r="925155" spans="16:16" x14ac:dyDescent="0.3">
      <c r="P925155" s="83"/>
    </row>
    <row r="925156" spans="16:16" x14ac:dyDescent="0.3">
      <c r="P925156" s="83"/>
    </row>
    <row r="925157" spans="16:16" x14ac:dyDescent="0.3">
      <c r="P925157" s="83"/>
    </row>
    <row r="925158" spans="16:16" x14ac:dyDescent="0.3">
      <c r="P925158" s="83"/>
    </row>
    <row r="925159" spans="16:16" x14ac:dyDescent="0.3">
      <c r="P925159" s="83"/>
    </row>
    <row r="925160" spans="16:16" x14ac:dyDescent="0.3">
      <c r="P925160" s="83"/>
    </row>
    <row r="925161" spans="16:16" x14ac:dyDescent="0.3">
      <c r="P925161" s="83"/>
    </row>
    <row r="925162" spans="16:16" x14ac:dyDescent="0.3">
      <c r="P925162" s="83"/>
    </row>
    <row r="925163" spans="16:16" x14ac:dyDescent="0.3">
      <c r="P925163" s="83"/>
    </row>
    <row r="925164" spans="16:16" x14ac:dyDescent="0.3">
      <c r="P925164" s="83"/>
    </row>
    <row r="925165" spans="16:16" x14ac:dyDescent="0.3">
      <c r="P925165" s="83"/>
    </row>
    <row r="925166" spans="16:16" x14ac:dyDescent="0.3">
      <c r="P925166" s="83"/>
    </row>
    <row r="925167" spans="16:16" x14ac:dyDescent="0.3">
      <c r="P925167" s="83"/>
    </row>
    <row r="925168" spans="16:16" x14ac:dyDescent="0.3">
      <c r="P925168" s="83"/>
    </row>
    <row r="925169" spans="16:16" x14ac:dyDescent="0.3">
      <c r="P925169" s="83"/>
    </row>
    <row r="925170" spans="16:16" x14ac:dyDescent="0.3">
      <c r="P925170" s="83"/>
    </row>
    <row r="925171" spans="16:16" x14ac:dyDescent="0.3">
      <c r="P925171" s="83"/>
    </row>
    <row r="925172" spans="16:16" x14ac:dyDescent="0.3">
      <c r="P925172" s="83"/>
    </row>
    <row r="925173" spans="16:16" x14ac:dyDescent="0.3">
      <c r="P925173" s="83"/>
    </row>
    <row r="925174" spans="16:16" x14ac:dyDescent="0.3">
      <c r="P925174" s="83"/>
    </row>
    <row r="925175" spans="16:16" x14ac:dyDescent="0.3">
      <c r="P925175" s="83"/>
    </row>
    <row r="925176" spans="16:16" x14ac:dyDescent="0.3">
      <c r="P925176" s="83"/>
    </row>
    <row r="925177" spans="16:16" x14ac:dyDescent="0.3">
      <c r="P925177" s="83"/>
    </row>
    <row r="925178" spans="16:16" x14ac:dyDescent="0.3">
      <c r="P925178" s="83"/>
    </row>
    <row r="925179" spans="16:16" x14ac:dyDescent="0.3">
      <c r="P925179" s="83"/>
    </row>
    <row r="925180" spans="16:16" x14ac:dyDescent="0.3">
      <c r="P925180" s="83"/>
    </row>
    <row r="925181" spans="16:16" x14ac:dyDescent="0.3">
      <c r="P925181" s="83"/>
    </row>
    <row r="925182" spans="16:16" x14ac:dyDescent="0.3">
      <c r="P925182" s="83"/>
    </row>
    <row r="925183" spans="16:16" x14ac:dyDescent="0.3">
      <c r="P925183" s="83"/>
    </row>
    <row r="925184" spans="16:16" x14ac:dyDescent="0.3">
      <c r="P925184" s="83"/>
    </row>
    <row r="925185" spans="16:16" x14ac:dyDescent="0.3">
      <c r="P925185" s="83"/>
    </row>
    <row r="925186" spans="16:16" x14ac:dyDescent="0.3">
      <c r="P925186" s="83"/>
    </row>
    <row r="925187" spans="16:16" x14ac:dyDescent="0.3">
      <c r="P925187" s="83"/>
    </row>
    <row r="925188" spans="16:16" x14ac:dyDescent="0.3">
      <c r="P925188" s="83"/>
    </row>
    <row r="925189" spans="16:16" x14ac:dyDescent="0.3">
      <c r="P925189" s="83"/>
    </row>
    <row r="925190" spans="16:16" x14ac:dyDescent="0.3">
      <c r="P925190" s="83"/>
    </row>
    <row r="925191" spans="16:16" x14ac:dyDescent="0.3">
      <c r="P925191" s="83"/>
    </row>
    <row r="925192" spans="16:16" x14ac:dyDescent="0.3">
      <c r="P925192" s="83"/>
    </row>
    <row r="925193" spans="16:16" x14ac:dyDescent="0.3">
      <c r="P925193" s="83"/>
    </row>
    <row r="925194" spans="16:16" x14ac:dyDescent="0.3">
      <c r="P925194" s="83"/>
    </row>
    <row r="925195" spans="16:16" x14ac:dyDescent="0.3">
      <c r="P925195" s="83"/>
    </row>
    <row r="925196" spans="16:16" x14ac:dyDescent="0.3">
      <c r="P925196" s="83"/>
    </row>
    <row r="925197" spans="16:16" x14ac:dyDescent="0.3">
      <c r="P925197" s="83"/>
    </row>
    <row r="925198" spans="16:16" x14ac:dyDescent="0.3">
      <c r="P925198" s="83"/>
    </row>
    <row r="925199" spans="16:16" x14ac:dyDescent="0.3">
      <c r="P925199" s="83"/>
    </row>
    <row r="925200" spans="16:16" x14ac:dyDescent="0.3">
      <c r="P925200" s="83"/>
    </row>
    <row r="925201" spans="16:16" x14ac:dyDescent="0.3">
      <c r="P925201" s="83"/>
    </row>
    <row r="925202" spans="16:16" x14ac:dyDescent="0.3">
      <c r="P925202" s="83"/>
    </row>
    <row r="925203" spans="16:16" x14ac:dyDescent="0.3">
      <c r="P925203" s="83"/>
    </row>
    <row r="925204" spans="16:16" x14ac:dyDescent="0.3">
      <c r="P925204" s="83"/>
    </row>
    <row r="925205" spans="16:16" x14ac:dyDescent="0.3">
      <c r="P925205" s="83"/>
    </row>
    <row r="925206" spans="16:16" x14ac:dyDescent="0.3">
      <c r="P925206" s="83"/>
    </row>
    <row r="925207" spans="16:16" x14ac:dyDescent="0.3">
      <c r="P925207" s="83"/>
    </row>
    <row r="925208" spans="16:16" x14ac:dyDescent="0.3">
      <c r="P925208" s="83"/>
    </row>
    <row r="925209" spans="16:16" x14ac:dyDescent="0.3">
      <c r="P925209" s="83"/>
    </row>
    <row r="925210" spans="16:16" x14ac:dyDescent="0.3">
      <c r="P925210" s="83"/>
    </row>
    <row r="925211" spans="16:16" x14ac:dyDescent="0.3">
      <c r="P925211" s="83"/>
    </row>
    <row r="925212" spans="16:16" x14ac:dyDescent="0.3">
      <c r="P925212" s="83"/>
    </row>
    <row r="925213" spans="16:16" x14ac:dyDescent="0.3">
      <c r="P925213" s="83"/>
    </row>
    <row r="925214" spans="16:16" x14ac:dyDescent="0.3">
      <c r="P925214" s="83"/>
    </row>
    <row r="925215" spans="16:16" x14ac:dyDescent="0.3">
      <c r="P925215" s="83"/>
    </row>
    <row r="925216" spans="16:16" x14ac:dyDescent="0.3">
      <c r="P925216" s="83"/>
    </row>
    <row r="925217" spans="16:16" x14ac:dyDescent="0.3">
      <c r="P925217" s="83"/>
    </row>
    <row r="925218" spans="16:16" x14ac:dyDescent="0.3">
      <c r="P925218" s="83"/>
    </row>
    <row r="925219" spans="16:16" x14ac:dyDescent="0.3">
      <c r="P925219" s="83"/>
    </row>
    <row r="925220" spans="16:16" x14ac:dyDescent="0.3">
      <c r="P925220" s="83"/>
    </row>
    <row r="925221" spans="16:16" x14ac:dyDescent="0.3">
      <c r="P925221" s="83"/>
    </row>
    <row r="925222" spans="16:16" x14ac:dyDescent="0.3">
      <c r="P925222" s="83"/>
    </row>
    <row r="925223" spans="16:16" x14ac:dyDescent="0.3">
      <c r="P925223" s="83"/>
    </row>
    <row r="925224" spans="16:16" x14ac:dyDescent="0.3">
      <c r="P925224" s="83"/>
    </row>
    <row r="925225" spans="16:16" x14ac:dyDescent="0.3">
      <c r="P925225" s="83"/>
    </row>
    <row r="925226" spans="16:16" x14ac:dyDescent="0.3">
      <c r="P925226" s="83"/>
    </row>
    <row r="925227" spans="16:16" x14ac:dyDescent="0.3">
      <c r="P925227" s="83"/>
    </row>
    <row r="925228" spans="16:16" x14ac:dyDescent="0.3">
      <c r="P925228" s="83"/>
    </row>
    <row r="925229" spans="16:16" x14ac:dyDescent="0.3">
      <c r="P925229" s="83"/>
    </row>
    <row r="925230" spans="16:16" x14ac:dyDescent="0.3">
      <c r="P925230" s="83"/>
    </row>
    <row r="925231" spans="16:16" x14ac:dyDescent="0.3">
      <c r="P925231" s="83"/>
    </row>
    <row r="925232" spans="16:16" x14ac:dyDescent="0.3">
      <c r="P925232" s="83"/>
    </row>
    <row r="925233" spans="16:16" x14ac:dyDescent="0.3">
      <c r="P925233" s="83"/>
    </row>
    <row r="925234" spans="16:16" x14ac:dyDescent="0.3">
      <c r="P925234" s="83"/>
    </row>
    <row r="925235" spans="16:16" x14ac:dyDescent="0.3">
      <c r="P925235" s="83"/>
    </row>
    <row r="925236" spans="16:16" x14ac:dyDescent="0.3">
      <c r="P925236" s="83"/>
    </row>
    <row r="925237" spans="16:16" x14ac:dyDescent="0.3">
      <c r="P925237" s="83"/>
    </row>
    <row r="925238" spans="16:16" x14ac:dyDescent="0.3">
      <c r="P925238" s="83"/>
    </row>
    <row r="925239" spans="16:16" x14ac:dyDescent="0.3">
      <c r="P925239" s="83"/>
    </row>
    <row r="925240" spans="16:16" x14ac:dyDescent="0.3">
      <c r="P925240" s="83"/>
    </row>
    <row r="925241" spans="16:16" x14ac:dyDescent="0.3">
      <c r="P925241" s="83"/>
    </row>
    <row r="925242" spans="16:16" x14ac:dyDescent="0.3">
      <c r="P925242" s="83"/>
    </row>
    <row r="925243" spans="16:16" x14ac:dyDescent="0.3">
      <c r="P925243" s="83"/>
    </row>
    <row r="925244" spans="16:16" x14ac:dyDescent="0.3">
      <c r="P925244" s="83"/>
    </row>
    <row r="925245" spans="16:16" x14ac:dyDescent="0.3">
      <c r="P925245" s="83"/>
    </row>
    <row r="925246" spans="16:16" x14ac:dyDescent="0.3">
      <c r="P925246" s="83"/>
    </row>
    <row r="925247" spans="16:16" x14ac:dyDescent="0.3">
      <c r="P925247" s="83"/>
    </row>
    <row r="925248" spans="16:16" x14ac:dyDescent="0.3">
      <c r="P925248" s="83"/>
    </row>
    <row r="925249" spans="16:16" x14ac:dyDescent="0.3">
      <c r="P925249" s="83"/>
    </row>
    <row r="925250" spans="16:16" x14ac:dyDescent="0.3">
      <c r="P925250" s="83"/>
    </row>
    <row r="925251" spans="16:16" x14ac:dyDescent="0.3">
      <c r="P925251" s="83"/>
    </row>
    <row r="925252" spans="16:16" x14ac:dyDescent="0.3">
      <c r="P925252" s="83"/>
    </row>
    <row r="925253" spans="16:16" x14ac:dyDescent="0.3">
      <c r="P925253" s="83"/>
    </row>
    <row r="925254" spans="16:16" x14ac:dyDescent="0.3">
      <c r="P925254" s="83"/>
    </row>
    <row r="925255" spans="16:16" x14ac:dyDescent="0.3">
      <c r="P925255" s="83"/>
    </row>
    <row r="925256" spans="16:16" x14ac:dyDescent="0.3">
      <c r="P925256" s="83"/>
    </row>
    <row r="925257" spans="16:16" x14ac:dyDescent="0.3">
      <c r="P925257" s="83"/>
    </row>
    <row r="925258" spans="16:16" x14ac:dyDescent="0.3">
      <c r="P925258" s="83"/>
    </row>
    <row r="925259" spans="16:16" x14ac:dyDescent="0.3">
      <c r="P925259" s="83"/>
    </row>
    <row r="925260" spans="16:16" x14ac:dyDescent="0.3">
      <c r="P925260" s="83"/>
    </row>
    <row r="925261" spans="16:16" x14ac:dyDescent="0.3">
      <c r="P925261" s="83"/>
    </row>
    <row r="925262" spans="16:16" x14ac:dyDescent="0.3">
      <c r="P925262" s="83"/>
    </row>
    <row r="925263" spans="16:16" x14ac:dyDescent="0.3">
      <c r="P925263" s="83"/>
    </row>
    <row r="925264" spans="16:16" x14ac:dyDescent="0.3">
      <c r="P925264" s="83"/>
    </row>
    <row r="925265" spans="16:16" x14ac:dyDescent="0.3">
      <c r="P925265" s="83"/>
    </row>
    <row r="925266" spans="16:16" x14ac:dyDescent="0.3">
      <c r="P925266" s="83"/>
    </row>
    <row r="925267" spans="16:16" x14ac:dyDescent="0.3">
      <c r="P925267" s="83"/>
    </row>
    <row r="925268" spans="16:16" x14ac:dyDescent="0.3">
      <c r="P925268" s="83"/>
    </row>
    <row r="925269" spans="16:16" x14ac:dyDescent="0.3">
      <c r="P925269" s="83"/>
    </row>
    <row r="925270" spans="16:16" x14ac:dyDescent="0.3">
      <c r="P925270" s="83"/>
    </row>
    <row r="925271" spans="16:16" x14ac:dyDescent="0.3">
      <c r="P925271" s="83"/>
    </row>
    <row r="925272" spans="16:16" x14ac:dyDescent="0.3">
      <c r="P925272" s="83"/>
    </row>
    <row r="925273" spans="16:16" x14ac:dyDescent="0.3">
      <c r="P925273" s="83"/>
    </row>
    <row r="925274" spans="16:16" x14ac:dyDescent="0.3">
      <c r="P925274" s="83"/>
    </row>
    <row r="925275" spans="16:16" x14ac:dyDescent="0.3">
      <c r="P925275" s="83"/>
    </row>
    <row r="925276" spans="16:16" x14ac:dyDescent="0.3">
      <c r="P925276" s="83"/>
    </row>
    <row r="925277" spans="16:16" x14ac:dyDescent="0.3">
      <c r="P925277" s="83"/>
    </row>
    <row r="925278" spans="16:16" x14ac:dyDescent="0.3">
      <c r="P925278" s="83"/>
    </row>
    <row r="925279" spans="16:16" x14ac:dyDescent="0.3">
      <c r="P925279" s="83"/>
    </row>
    <row r="925280" spans="16:16" x14ac:dyDescent="0.3">
      <c r="P925280" s="83"/>
    </row>
    <row r="925281" spans="16:16" x14ac:dyDescent="0.3">
      <c r="P925281" s="83"/>
    </row>
    <row r="925282" spans="16:16" x14ac:dyDescent="0.3">
      <c r="P925282" s="83"/>
    </row>
    <row r="925283" spans="16:16" x14ac:dyDescent="0.3">
      <c r="P925283" s="83"/>
    </row>
    <row r="925284" spans="16:16" x14ac:dyDescent="0.3">
      <c r="P925284" s="83"/>
    </row>
    <row r="925285" spans="16:16" x14ac:dyDescent="0.3">
      <c r="P925285" s="83"/>
    </row>
    <row r="925286" spans="16:16" x14ac:dyDescent="0.3">
      <c r="P925286" s="83"/>
    </row>
    <row r="925287" spans="16:16" x14ac:dyDescent="0.3">
      <c r="P925287" s="83"/>
    </row>
    <row r="925288" spans="16:16" x14ac:dyDescent="0.3">
      <c r="P925288" s="83"/>
    </row>
    <row r="925289" spans="16:16" x14ac:dyDescent="0.3">
      <c r="P925289" s="83"/>
    </row>
    <row r="925290" spans="16:16" x14ac:dyDescent="0.3">
      <c r="P925290" s="83"/>
    </row>
    <row r="925291" spans="16:16" x14ac:dyDescent="0.3">
      <c r="P925291" s="83"/>
    </row>
    <row r="925292" spans="16:16" x14ac:dyDescent="0.3">
      <c r="P925292" s="83"/>
    </row>
    <row r="925293" spans="16:16" x14ac:dyDescent="0.3">
      <c r="P925293" s="83"/>
    </row>
    <row r="925294" spans="16:16" x14ac:dyDescent="0.3">
      <c r="P925294" s="83"/>
    </row>
    <row r="925295" spans="16:16" x14ac:dyDescent="0.3">
      <c r="P925295" s="83"/>
    </row>
    <row r="925296" spans="16:16" x14ac:dyDescent="0.3">
      <c r="P925296" s="83"/>
    </row>
    <row r="925297" spans="16:16" x14ac:dyDescent="0.3">
      <c r="P925297" s="83"/>
    </row>
    <row r="925298" spans="16:16" x14ac:dyDescent="0.3">
      <c r="P925298" s="83"/>
    </row>
    <row r="925299" spans="16:16" x14ac:dyDescent="0.3">
      <c r="P925299" s="83"/>
    </row>
    <row r="925300" spans="16:16" x14ac:dyDescent="0.3">
      <c r="P925300" s="83"/>
    </row>
    <row r="925301" spans="16:16" x14ac:dyDescent="0.3">
      <c r="P925301" s="83"/>
    </row>
    <row r="925302" spans="16:16" x14ac:dyDescent="0.3">
      <c r="P925302" s="83"/>
    </row>
    <row r="925303" spans="16:16" x14ac:dyDescent="0.3">
      <c r="P925303" s="83"/>
    </row>
    <row r="925304" spans="16:16" x14ac:dyDescent="0.3">
      <c r="P925304" s="83"/>
    </row>
    <row r="925305" spans="16:16" x14ac:dyDescent="0.3">
      <c r="P925305" s="83"/>
    </row>
    <row r="925306" spans="16:16" x14ac:dyDescent="0.3">
      <c r="P925306" s="83"/>
    </row>
    <row r="925307" spans="16:16" x14ac:dyDescent="0.3">
      <c r="P925307" s="83"/>
    </row>
    <row r="925308" spans="16:16" x14ac:dyDescent="0.3">
      <c r="P925308" s="83"/>
    </row>
    <row r="925309" spans="16:16" x14ac:dyDescent="0.3">
      <c r="P925309" s="83"/>
    </row>
    <row r="925310" spans="16:16" x14ac:dyDescent="0.3">
      <c r="P925310" s="83"/>
    </row>
    <row r="925311" spans="16:16" x14ac:dyDescent="0.3">
      <c r="P925311" s="83"/>
    </row>
    <row r="925312" spans="16:16" x14ac:dyDescent="0.3">
      <c r="P925312" s="83"/>
    </row>
    <row r="925313" spans="16:16" x14ac:dyDescent="0.3">
      <c r="P925313" s="83"/>
    </row>
    <row r="925314" spans="16:16" x14ac:dyDescent="0.3">
      <c r="P925314" s="83"/>
    </row>
    <row r="925315" spans="16:16" x14ac:dyDescent="0.3">
      <c r="P925315" s="83"/>
    </row>
    <row r="925316" spans="16:16" x14ac:dyDescent="0.3">
      <c r="P925316" s="83"/>
    </row>
    <row r="925317" spans="16:16" x14ac:dyDescent="0.3">
      <c r="P925317" s="83"/>
    </row>
    <row r="925318" spans="16:16" x14ac:dyDescent="0.3">
      <c r="P925318" s="83"/>
    </row>
    <row r="925319" spans="16:16" x14ac:dyDescent="0.3">
      <c r="P925319" s="83"/>
    </row>
    <row r="925320" spans="16:16" x14ac:dyDescent="0.3">
      <c r="P925320" s="83"/>
    </row>
    <row r="925321" spans="16:16" x14ac:dyDescent="0.3">
      <c r="P925321" s="83"/>
    </row>
    <row r="925322" spans="16:16" x14ac:dyDescent="0.3">
      <c r="P925322" s="83"/>
    </row>
    <row r="925323" spans="16:16" x14ac:dyDescent="0.3">
      <c r="P925323" s="83"/>
    </row>
    <row r="925324" spans="16:16" x14ac:dyDescent="0.3">
      <c r="P925324" s="83"/>
    </row>
    <row r="925325" spans="16:16" x14ac:dyDescent="0.3">
      <c r="P925325" s="83"/>
    </row>
    <row r="925326" spans="16:16" x14ac:dyDescent="0.3">
      <c r="P925326" s="83"/>
    </row>
    <row r="925327" spans="16:16" x14ac:dyDescent="0.3">
      <c r="P925327" s="83"/>
    </row>
    <row r="925328" spans="16:16" x14ac:dyDescent="0.3">
      <c r="P925328" s="83"/>
    </row>
    <row r="925329" spans="16:16" x14ac:dyDescent="0.3">
      <c r="P925329" s="83"/>
    </row>
    <row r="925330" spans="16:16" x14ac:dyDescent="0.3">
      <c r="P925330" s="83"/>
    </row>
    <row r="925331" spans="16:16" x14ac:dyDescent="0.3">
      <c r="P925331" s="83"/>
    </row>
    <row r="925332" spans="16:16" x14ac:dyDescent="0.3">
      <c r="P925332" s="83"/>
    </row>
    <row r="925333" spans="16:16" x14ac:dyDescent="0.3">
      <c r="P925333" s="83"/>
    </row>
    <row r="925334" spans="16:16" x14ac:dyDescent="0.3">
      <c r="P925334" s="83"/>
    </row>
    <row r="925335" spans="16:16" x14ac:dyDescent="0.3">
      <c r="P925335" s="83"/>
    </row>
    <row r="925336" spans="16:16" x14ac:dyDescent="0.3">
      <c r="P925336" s="83"/>
    </row>
    <row r="925337" spans="16:16" x14ac:dyDescent="0.3">
      <c r="P925337" s="83"/>
    </row>
    <row r="925338" spans="16:16" x14ac:dyDescent="0.3">
      <c r="P925338" s="83"/>
    </row>
    <row r="925339" spans="16:16" x14ac:dyDescent="0.3">
      <c r="P925339" s="83"/>
    </row>
    <row r="925340" spans="16:16" x14ac:dyDescent="0.3">
      <c r="P925340" s="83"/>
    </row>
    <row r="925341" spans="16:16" x14ac:dyDescent="0.3">
      <c r="P925341" s="83"/>
    </row>
    <row r="925342" spans="16:16" x14ac:dyDescent="0.3">
      <c r="P925342" s="83"/>
    </row>
    <row r="925343" spans="16:16" x14ac:dyDescent="0.3">
      <c r="P925343" s="83"/>
    </row>
    <row r="925344" spans="16:16" x14ac:dyDescent="0.3">
      <c r="P925344" s="83"/>
    </row>
    <row r="925345" spans="16:16" x14ac:dyDescent="0.3">
      <c r="P925345" s="83"/>
    </row>
    <row r="925346" spans="16:16" x14ac:dyDescent="0.3">
      <c r="P925346" s="83"/>
    </row>
    <row r="925347" spans="16:16" x14ac:dyDescent="0.3">
      <c r="P925347" s="83"/>
    </row>
    <row r="925348" spans="16:16" x14ac:dyDescent="0.3">
      <c r="P925348" s="83"/>
    </row>
    <row r="925349" spans="16:16" x14ac:dyDescent="0.3">
      <c r="P925349" s="83"/>
    </row>
    <row r="925350" spans="16:16" x14ac:dyDescent="0.3">
      <c r="P925350" s="83"/>
    </row>
    <row r="925351" spans="16:16" x14ac:dyDescent="0.3">
      <c r="P925351" s="83"/>
    </row>
    <row r="925352" spans="16:16" x14ac:dyDescent="0.3">
      <c r="P925352" s="83"/>
    </row>
    <row r="925353" spans="16:16" x14ac:dyDescent="0.3">
      <c r="P925353" s="83"/>
    </row>
    <row r="925354" spans="16:16" x14ac:dyDescent="0.3">
      <c r="P925354" s="83"/>
    </row>
    <row r="925355" spans="16:16" x14ac:dyDescent="0.3">
      <c r="P925355" s="83"/>
    </row>
    <row r="925356" spans="16:16" x14ac:dyDescent="0.3">
      <c r="P925356" s="83"/>
    </row>
    <row r="925357" spans="16:16" x14ac:dyDescent="0.3">
      <c r="P925357" s="83"/>
    </row>
    <row r="925358" spans="16:16" x14ac:dyDescent="0.3">
      <c r="P925358" s="83"/>
    </row>
    <row r="925359" spans="16:16" x14ac:dyDescent="0.3">
      <c r="P925359" s="83"/>
    </row>
    <row r="925360" spans="16:16" x14ac:dyDescent="0.3">
      <c r="P925360" s="83"/>
    </row>
    <row r="925361" spans="16:16" x14ac:dyDescent="0.3">
      <c r="P925361" s="83"/>
    </row>
    <row r="925362" spans="16:16" x14ac:dyDescent="0.3">
      <c r="P925362" s="83"/>
    </row>
    <row r="925363" spans="16:16" x14ac:dyDescent="0.3">
      <c r="P925363" s="83"/>
    </row>
    <row r="925364" spans="16:16" x14ac:dyDescent="0.3">
      <c r="P925364" s="83"/>
    </row>
    <row r="925365" spans="16:16" x14ac:dyDescent="0.3">
      <c r="P925365" s="83"/>
    </row>
    <row r="925366" spans="16:16" x14ac:dyDescent="0.3">
      <c r="P925366" s="83"/>
    </row>
    <row r="925367" spans="16:16" x14ac:dyDescent="0.3">
      <c r="P925367" s="83"/>
    </row>
    <row r="925368" spans="16:16" x14ac:dyDescent="0.3">
      <c r="P925368" s="83"/>
    </row>
    <row r="925369" spans="16:16" x14ac:dyDescent="0.3">
      <c r="P925369" s="83"/>
    </row>
    <row r="925370" spans="16:16" x14ac:dyDescent="0.3">
      <c r="P925370" s="83"/>
    </row>
    <row r="925371" spans="16:16" x14ac:dyDescent="0.3">
      <c r="P925371" s="83"/>
    </row>
    <row r="925372" spans="16:16" x14ac:dyDescent="0.3">
      <c r="P925372" s="83"/>
    </row>
    <row r="925373" spans="16:16" x14ac:dyDescent="0.3">
      <c r="P925373" s="83"/>
    </row>
    <row r="925374" spans="16:16" x14ac:dyDescent="0.3">
      <c r="P925374" s="83"/>
    </row>
    <row r="925375" spans="16:16" x14ac:dyDescent="0.3">
      <c r="P925375" s="83"/>
    </row>
    <row r="925376" spans="16:16" x14ac:dyDescent="0.3">
      <c r="P925376" s="83"/>
    </row>
    <row r="925377" spans="16:16" x14ac:dyDescent="0.3">
      <c r="P925377" s="83"/>
    </row>
    <row r="925378" spans="16:16" x14ac:dyDescent="0.3">
      <c r="P925378" s="83"/>
    </row>
    <row r="925379" spans="16:16" x14ac:dyDescent="0.3">
      <c r="P925379" s="83"/>
    </row>
    <row r="925380" spans="16:16" x14ac:dyDescent="0.3">
      <c r="P925380" s="83"/>
    </row>
    <row r="925381" spans="16:16" x14ac:dyDescent="0.3">
      <c r="P925381" s="83"/>
    </row>
    <row r="925382" spans="16:16" x14ac:dyDescent="0.3">
      <c r="P925382" s="83"/>
    </row>
    <row r="925383" spans="16:16" x14ac:dyDescent="0.3">
      <c r="P925383" s="83"/>
    </row>
    <row r="925384" spans="16:16" x14ac:dyDescent="0.3">
      <c r="P925384" s="83"/>
    </row>
    <row r="925385" spans="16:16" x14ac:dyDescent="0.3">
      <c r="P925385" s="83"/>
    </row>
    <row r="925386" spans="16:16" x14ac:dyDescent="0.3">
      <c r="P925386" s="83"/>
    </row>
    <row r="925387" spans="16:16" x14ac:dyDescent="0.3">
      <c r="P925387" s="83"/>
    </row>
    <row r="925388" spans="16:16" x14ac:dyDescent="0.3">
      <c r="P925388" s="83"/>
    </row>
    <row r="925389" spans="16:16" x14ac:dyDescent="0.3">
      <c r="P925389" s="83"/>
    </row>
    <row r="925390" spans="16:16" x14ac:dyDescent="0.3">
      <c r="P925390" s="83"/>
    </row>
    <row r="925391" spans="16:16" x14ac:dyDescent="0.3">
      <c r="P925391" s="83"/>
    </row>
    <row r="925392" spans="16:16" x14ac:dyDescent="0.3">
      <c r="P925392" s="83"/>
    </row>
    <row r="925393" spans="16:16" x14ac:dyDescent="0.3">
      <c r="P925393" s="83"/>
    </row>
    <row r="925394" spans="16:16" x14ac:dyDescent="0.3">
      <c r="P925394" s="83"/>
    </row>
    <row r="925395" spans="16:16" x14ac:dyDescent="0.3">
      <c r="P925395" s="83"/>
    </row>
    <row r="925396" spans="16:16" x14ac:dyDescent="0.3">
      <c r="P925396" s="83"/>
    </row>
    <row r="925397" spans="16:16" x14ac:dyDescent="0.3">
      <c r="P925397" s="83"/>
    </row>
    <row r="925398" spans="16:16" x14ac:dyDescent="0.3">
      <c r="P925398" s="83"/>
    </row>
    <row r="925399" spans="16:16" x14ac:dyDescent="0.3">
      <c r="P925399" s="83"/>
    </row>
    <row r="925400" spans="16:16" x14ac:dyDescent="0.3">
      <c r="P925400" s="83"/>
    </row>
    <row r="925401" spans="16:16" x14ac:dyDescent="0.3">
      <c r="P925401" s="83"/>
    </row>
    <row r="925402" spans="16:16" x14ac:dyDescent="0.3">
      <c r="P925402" s="83"/>
    </row>
    <row r="925403" spans="16:16" x14ac:dyDescent="0.3">
      <c r="P925403" s="83"/>
    </row>
    <row r="925404" spans="16:16" x14ac:dyDescent="0.3">
      <c r="P925404" s="83"/>
    </row>
    <row r="925405" spans="16:16" x14ac:dyDescent="0.3">
      <c r="P925405" s="83"/>
    </row>
    <row r="925406" spans="16:16" x14ac:dyDescent="0.3">
      <c r="P925406" s="83"/>
    </row>
    <row r="925407" spans="16:16" x14ac:dyDescent="0.3">
      <c r="P925407" s="83"/>
    </row>
    <row r="925408" spans="16:16" x14ac:dyDescent="0.3">
      <c r="P925408" s="83"/>
    </row>
    <row r="925409" spans="16:16" x14ac:dyDescent="0.3">
      <c r="P925409" s="83"/>
    </row>
    <row r="925410" spans="16:16" x14ac:dyDescent="0.3">
      <c r="P925410" s="83"/>
    </row>
    <row r="925411" spans="16:16" x14ac:dyDescent="0.3">
      <c r="P925411" s="83"/>
    </row>
    <row r="925412" spans="16:16" x14ac:dyDescent="0.3">
      <c r="P925412" s="83"/>
    </row>
    <row r="925413" spans="16:16" x14ac:dyDescent="0.3">
      <c r="P925413" s="83"/>
    </row>
    <row r="925414" spans="16:16" x14ac:dyDescent="0.3">
      <c r="P925414" s="83"/>
    </row>
    <row r="925415" spans="16:16" x14ac:dyDescent="0.3">
      <c r="P925415" s="83"/>
    </row>
    <row r="925416" spans="16:16" x14ac:dyDescent="0.3">
      <c r="P925416" s="83"/>
    </row>
    <row r="925417" spans="16:16" x14ac:dyDescent="0.3">
      <c r="P925417" s="83"/>
    </row>
    <row r="925418" spans="16:16" x14ac:dyDescent="0.3">
      <c r="P925418" s="83"/>
    </row>
    <row r="925419" spans="16:16" x14ac:dyDescent="0.3">
      <c r="P925419" s="83"/>
    </row>
    <row r="925420" spans="16:16" x14ac:dyDescent="0.3">
      <c r="P925420" s="83"/>
    </row>
    <row r="925421" spans="16:16" x14ac:dyDescent="0.3">
      <c r="P925421" s="83"/>
    </row>
    <row r="925422" spans="16:16" x14ac:dyDescent="0.3">
      <c r="P925422" s="83"/>
    </row>
    <row r="925423" spans="16:16" x14ac:dyDescent="0.3">
      <c r="P925423" s="83"/>
    </row>
    <row r="925424" spans="16:16" x14ac:dyDescent="0.3">
      <c r="P925424" s="83"/>
    </row>
    <row r="925425" spans="16:16" x14ac:dyDescent="0.3">
      <c r="P925425" s="83"/>
    </row>
    <row r="925426" spans="16:16" x14ac:dyDescent="0.3">
      <c r="P925426" s="83"/>
    </row>
    <row r="925427" spans="16:16" x14ac:dyDescent="0.3">
      <c r="P925427" s="83"/>
    </row>
    <row r="925428" spans="16:16" x14ac:dyDescent="0.3">
      <c r="P925428" s="83"/>
    </row>
    <row r="925429" spans="16:16" x14ac:dyDescent="0.3">
      <c r="P925429" s="83"/>
    </row>
    <row r="925430" spans="16:16" x14ac:dyDescent="0.3">
      <c r="P925430" s="83"/>
    </row>
    <row r="925431" spans="16:16" x14ac:dyDescent="0.3">
      <c r="P925431" s="83"/>
    </row>
    <row r="925432" spans="16:16" x14ac:dyDescent="0.3">
      <c r="P925432" s="83"/>
    </row>
    <row r="925433" spans="16:16" x14ac:dyDescent="0.3">
      <c r="P925433" s="83"/>
    </row>
    <row r="925434" spans="16:16" x14ac:dyDescent="0.3">
      <c r="P925434" s="83"/>
    </row>
    <row r="925435" spans="16:16" x14ac:dyDescent="0.3">
      <c r="P925435" s="83"/>
    </row>
    <row r="925436" spans="16:16" x14ac:dyDescent="0.3">
      <c r="P925436" s="83"/>
    </row>
    <row r="925437" spans="16:16" x14ac:dyDescent="0.3">
      <c r="P925437" s="83"/>
    </row>
    <row r="925438" spans="16:16" x14ac:dyDescent="0.3">
      <c r="P925438" s="83"/>
    </row>
    <row r="925439" spans="16:16" x14ac:dyDescent="0.3">
      <c r="P925439" s="83"/>
    </row>
    <row r="925440" spans="16:16" x14ac:dyDescent="0.3">
      <c r="P925440" s="83"/>
    </row>
    <row r="925441" spans="16:16" x14ac:dyDescent="0.3">
      <c r="P925441" s="83"/>
    </row>
    <row r="925442" spans="16:16" x14ac:dyDescent="0.3">
      <c r="P925442" s="83"/>
    </row>
    <row r="925443" spans="16:16" x14ac:dyDescent="0.3">
      <c r="P925443" s="83"/>
    </row>
    <row r="925444" spans="16:16" x14ac:dyDescent="0.3">
      <c r="P925444" s="83"/>
    </row>
    <row r="925445" spans="16:16" x14ac:dyDescent="0.3">
      <c r="P925445" s="83"/>
    </row>
    <row r="925446" spans="16:16" x14ac:dyDescent="0.3">
      <c r="P925446" s="83"/>
    </row>
    <row r="925447" spans="16:16" x14ac:dyDescent="0.3">
      <c r="P925447" s="83"/>
    </row>
    <row r="925448" spans="16:16" x14ac:dyDescent="0.3">
      <c r="P925448" s="83"/>
    </row>
    <row r="925449" spans="16:16" x14ac:dyDescent="0.3">
      <c r="P925449" s="83"/>
    </row>
    <row r="925450" spans="16:16" x14ac:dyDescent="0.3">
      <c r="P925450" s="83"/>
    </row>
    <row r="925451" spans="16:16" x14ac:dyDescent="0.3">
      <c r="P925451" s="83"/>
    </row>
    <row r="925452" spans="16:16" x14ac:dyDescent="0.3">
      <c r="P925452" s="83"/>
    </row>
    <row r="925453" spans="16:16" x14ac:dyDescent="0.3">
      <c r="P925453" s="83"/>
    </row>
    <row r="925454" spans="16:16" x14ac:dyDescent="0.3">
      <c r="P925454" s="83"/>
    </row>
    <row r="925455" spans="16:16" x14ac:dyDescent="0.3">
      <c r="P925455" s="83"/>
    </row>
    <row r="925456" spans="16:16" x14ac:dyDescent="0.3">
      <c r="P925456" s="83"/>
    </row>
    <row r="925457" spans="16:16" x14ac:dyDescent="0.3">
      <c r="P925457" s="83"/>
    </row>
    <row r="925458" spans="16:16" x14ac:dyDescent="0.3">
      <c r="P925458" s="83"/>
    </row>
    <row r="925459" spans="16:16" x14ac:dyDescent="0.3">
      <c r="P925459" s="83"/>
    </row>
    <row r="925460" spans="16:16" x14ac:dyDescent="0.3">
      <c r="P925460" s="83"/>
    </row>
    <row r="925461" spans="16:16" x14ac:dyDescent="0.3">
      <c r="P925461" s="83"/>
    </row>
    <row r="925462" spans="16:16" x14ac:dyDescent="0.3">
      <c r="P925462" s="83"/>
    </row>
    <row r="925463" spans="16:16" x14ac:dyDescent="0.3">
      <c r="P925463" s="83"/>
    </row>
    <row r="925464" spans="16:16" x14ac:dyDescent="0.3">
      <c r="P925464" s="83"/>
    </row>
    <row r="925465" spans="16:16" x14ac:dyDescent="0.3">
      <c r="P925465" s="83"/>
    </row>
    <row r="925466" spans="16:16" x14ac:dyDescent="0.3">
      <c r="P925466" s="83"/>
    </row>
    <row r="925467" spans="16:16" x14ac:dyDescent="0.3">
      <c r="P925467" s="83"/>
    </row>
    <row r="925468" spans="16:16" x14ac:dyDescent="0.3">
      <c r="P925468" s="83"/>
    </row>
    <row r="925469" spans="16:16" x14ac:dyDescent="0.3">
      <c r="P925469" s="83"/>
    </row>
    <row r="925470" spans="16:16" x14ac:dyDescent="0.3">
      <c r="P925470" s="83"/>
    </row>
    <row r="925471" spans="16:16" x14ac:dyDescent="0.3">
      <c r="P925471" s="83"/>
    </row>
    <row r="925472" spans="16:16" x14ac:dyDescent="0.3">
      <c r="P925472" s="83"/>
    </row>
    <row r="925473" spans="16:16" x14ac:dyDescent="0.3">
      <c r="P925473" s="83"/>
    </row>
    <row r="925474" spans="16:16" x14ac:dyDescent="0.3">
      <c r="P925474" s="83"/>
    </row>
    <row r="925475" spans="16:16" x14ac:dyDescent="0.3">
      <c r="P925475" s="83"/>
    </row>
    <row r="925476" spans="16:16" x14ac:dyDescent="0.3">
      <c r="P925476" s="83"/>
    </row>
    <row r="925477" spans="16:16" x14ac:dyDescent="0.3">
      <c r="P925477" s="83"/>
    </row>
    <row r="925478" spans="16:16" x14ac:dyDescent="0.3">
      <c r="P925478" s="83"/>
    </row>
    <row r="925479" spans="16:16" x14ac:dyDescent="0.3">
      <c r="P925479" s="83"/>
    </row>
    <row r="925480" spans="16:16" x14ac:dyDescent="0.3">
      <c r="P925480" s="83"/>
    </row>
    <row r="925481" spans="16:16" x14ac:dyDescent="0.3">
      <c r="P925481" s="83"/>
    </row>
    <row r="925482" spans="16:16" x14ac:dyDescent="0.3">
      <c r="P925482" s="83"/>
    </row>
    <row r="925483" spans="16:16" x14ac:dyDescent="0.3">
      <c r="P925483" s="83"/>
    </row>
    <row r="925484" spans="16:16" x14ac:dyDescent="0.3">
      <c r="P925484" s="83"/>
    </row>
    <row r="925485" spans="16:16" x14ac:dyDescent="0.3">
      <c r="P925485" s="83"/>
    </row>
    <row r="925486" spans="16:16" x14ac:dyDescent="0.3">
      <c r="P925486" s="83"/>
    </row>
    <row r="925487" spans="16:16" x14ac:dyDescent="0.3">
      <c r="P925487" s="83"/>
    </row>
    <row r="925488" spans="16:16" x14ac:dyDescent="0.3">
      <c r="P925488" s="83"/>
    </row>
    <row r="925489" spans="16:16" x14ac:dyDescent="0.3">
      <c r="P925489" s="83"/>
    </row>
    <row r="925490" spans="16:16" x14ac:dyDescent="0.3">
      <c r="P925490" s="83"/>
    </row>
    <row r="925491" spans="16:16" x14ac:dyDescent="0.3">
      <c r="P925491" s="83"/>
    </row>
    <row r="925492" spans="16:16" x14ac:dyDescent="0.3">
      <c r="P925492" s="83"/>
    </row>
    <row r="925493" spans="16:16" x14ac:dyDescent="0.3">
      <c r="P925493" s="83"/>
    </row>
    <row r="925494" spans="16:16" x14ac:dyDescent="0.3">
      <c r="P925494" s="83"/>
    </row>
    <row r="925495" spans="16:16" x14ac:dyDescent="0.3">
      <c r="P925495" s="83"/>
    </row>
    <row r="925496" spans="16:16" x14ac:dyDescent="0.3">
      <c r="P925496" s="83"/>
    </row>
    <row r="925497" spans="16:16" x14ac:dyDescent="0.3">
      <c r="P925497" s="83"/>
    </row>
    <row r="925498" spans="16:16" x14ac:dyDescent="0.3">
      <c r="P925498" s="83"/>
    </row>
    <row r="925499" spans="16:16" x14ac:dyDescent="0.3">
      <c r="P925499" s="83"/>
    </row>
    <row r="925500" spans="16:16" x14ac:dyDescent="0.3">
      <c r="P925500" s="83"/>
    </row>
    <row r="925501" spans="16:16" x14ac:dyDescent="0.3">
      <c r="P925501" s="83"/>
    </row>
    <row r="925502" spans="16:16" x14ac:dyDescent="0.3">
      <c r="P925502" s="83"/>
    </row>
    <row r="925503" spans="16:16" x14ac:dyDescent="0.3">
      <c r="P925503" s="83"/>
    </row>
    <row r="925504" spans="16:16" x14ac:dyDescent="0.3">
      <c r="P925504" s="83"/>
    </row>
    <row r="925505" spans="16:16" x14ac:dyDescent="0.3">
      <c r="P925505" s="83"/>
    </row>
    <row r="925506" spans="16:16" x14ac:dyDescent="0.3">
      <c r="P925506" s="83"/>
    </row>
    <row r="925507" spans="16:16" x14ac:dyDescent="0.3">
      <c r="P925507" s="83"/>
    </row>
    <row r="925508" spans="16:16" x14ac:dyDescent="0.3">
      <c r="P925508" s="83"/>
    </row>
    <row r="925509" spans="16:16" x14ac:dyDescent="0.3">
      <c r="P925509" s="83"/>
    </row>
    <row r="925510" spans="16:16" x14ac:dyDescent="0.3">
      <c r="P925510" s="83"/>
    </row>
    <row r="925511" spans="16:16" x14ac:dyDescent="0.3">
      <c r="P925511" s="83"/>
    </row>
    <row r="925512" spans="16:16" x14ac:dyDescent="0.3">
      <c r="P925512" s="83"/>
    </row>
    <row r="925513" spans="16:16" x14ac:dyDescent="0.3">
      <c r="P925513" s="83"/>
    </row>
    <row r="925514" spans="16:16" x14ac:dyDescent="0.3">
      <c r="P925514" s="83"/>
    </row>
    <row r="925515" spans="16:16" x14ac:dyDescent="0.3">
      <c r="P925515" s="83"/>
    </row>
    <row r="925516" spans="16:16" x14ac:dyDescent="0.3">
      <c r="P925516" s="83"/>
    </row>
    <row r="925517" spans="16:16" x14ac:dyDescent="0.3">
      <c r="P925517" s="83"/>
    </row>
    <row r="925518" spans="16:16" x14ac:dyDescent="0.3">
      <c r="P925518" s="83"/>
    </row>
    <row r="925519" spans="16:16" x14ac:dyDescent="0.3">
      <c r="P925519" s="83"/>
    </row>
    <row r="925520" spans="16:16" x14ac:dyDescent="0.3">
      <c r="P925520" s="83"/>
    </row>
    <row r="925521" spans="16:16" x14ac:dyDescent="0.3">
      <c r="P925521" s="83"/>
    </row>
    <row r="925522" spans="16:16" x14ac:dyDescent="0.3">
      <c r="P925522" s="83"/>
    </row>
    <row r="925523" spans="16:16" x14ac:dyDescent="0.3">
      <c r="P925523" s="83"/>
    </row>
    <row r="925524" spans="16:16" x14ac:dyDescent="0.3">
      <c r="P925524" s="83"/>
    </row>
    <row r="925525" spans="16:16" x14ac:dyDescent="0.3">
      <c r="P925525" s="83"/>
    </row>
    <row r="925526" spans="16:16" x14ac:dyDescent="0.3">
      <c r="P925526" s="83"/>
    </row>
    <row r="925527" spans="16:16" x14ac:dyDescent="0.3">
      <c r="P925527" s="83"/>
    </row>
    <row r="925528" spans="16:16" x14ac:dyDescent="0.3">
      <c r="P925528" s="83"/>
    </row>
    <row r="925529" spans="16:16" x14ac:dyDescent="0.3">
      <c r="P925529" s="83"/>
    </row>
    <row r="925530" spans="16:16" x14ac:dyDescent="0.3">
      <c r="P925530" s="83"/>
    </row>
    <row r="925531" spans="16:16" x14ac:dyDescent="0.3">
      <c r="P925531" s="83"/>
    </row>
    <row r="925532" spans="16:16" x14ac:dyDescent="0.3">
      <c r="P925532" s="83"/>
    </row>
    <row r="925533" spans="16:16" x14ac:dyDescent="0.3">
      <c r="P925533" s="83"/>
    </row>
    <row r="925534" spans="16:16" x14ac:dyDescent="0.3">
      <c r="P925534" s="83"/>
    </row>
    <row r="925535" spans="16:16" x14ac:dyDescent="0.3">
      <c r="P925535" s="83"/>
    </row>
    <row r="925536" spans="16:16" x14ac:dyDescent="0.3">
      <c r="P925536" s="83"/>
    </row>
    <row r="925537" spans="16:16" x14ac:dyDescent="0.3">
      <c r="P925537" s="83"/>
    </row>
    <row r="925538" spans="16:16" x14ac:dyDescent="0.3">
      <c r="P925538" s="83"/>
    </row>
    <row r="925539" spans="16:16" x14ac:dyDescent="0.3">
      <c r="P925539" s="83"/>
    </row>
    <row r="925540" spans="16:16" x14ac:dyDescent="0.3">
      <c r="P925540" s="83"/>
    </row>
    <row r="925541" spans="16:16" x14ac:dyDescent="0.3">
      <c r="P925541" s="83"/>
    </row>
    <row r="925542" spans="16:16" x14ac:dyDescent="0.3">
      <c r="P925542" s="83"/>
    </row>
    <row r="925543" spans="16:16" x14ac:dyDescent="0.3">
      <c r="P925543" s="83"/>
    </row>
    <row r="925544" spans="16:16" x14ac:dyDescent="0.3">
      <c r="P925544" s="83"/>
    </row>
    <row r="925545" spans="16:16" x14ac:dyDescent="0.3">
      <c r="P925545" s="83"/>
    </row>
    <row r="925546" spans="16:16" x14ac:dyDescent="0.3">
      <c r="P925546" s="83"/>
    </row>
    <row r="925547" spans="16:16" x14ac:dyDescent="0.3">
      <c r="P925547" s="83"/>
    </row>
    <row r="925548" spans="16:16" x14ac:dyDescent="0.3">
      <c r="P925548" s="83"/>
    </row>
    <row r="925549" spans="16:16" x14ac:dyDescent="0.3">
      <c r="P925549" s="83"/>
    </row>
    <row r="925550" spans="16:16" x14ac:dyDescent="0.3">
      <c r="P925550" s="83"/>
    </row>
    <row r="925551" spans="16:16" x14ac:dyDescent="0.3">
      <c r="P925551" s="83"/>
    </row>
    <row r="925552" spans="16:16" x14ac:dyDescent="0.3">
      <c r="P925552" s="83"/>
    </row>
    <row r="925553" spans="16:16" x14ac:dyDescent="0.3">
      <c r="P925553" s="83"/>
    </row>
    <row r="925554" spans="16:16" x14ac:dyDescent="0.3">
      <c r="P925554" s="83"/>
    </row>
    <row r="925555" spans="16:16" x14ac:dyDescent="0.3">
      <c r="P925555" s="83"/>
    </row>
    <row r="925556" spans="16:16" x14ac:dyDescent="0.3">
      <c r="P925556" s="83"/>
    </row>
    <row r="925557" spans="16:16" x14ac:dyDescent="0.3">
      <c r="P925557" s="83"/>
    </row>
    <row r="925558" spans="16:16" x14ac:dyDescent="0.3">
      <c r="P925558" s="83"/>
    </row>
    <row r="925559" spans="16:16" x14ac:dyDescent="0.3">
      <c r="P925559" s="83"/>
    </row>
    <row r="925560" spans="16:16" x14ac:dyDescent="0.3">
      <c r="P925560" s="83"/>
    </row>
    <row r="925561" spans="16:16" x14ac:dyDescent="0.3">
      <c r="P925561" s="83"/>
    </row>
    <row r="925562" spans="16:16" x14ac:dyDescent="0.3">
      <c r="P925562" s="83"/>
    </row>
    <row r="925563" spans="16:16" x14ac:dyDescent="0.3">
      <c r="P925563" s="83"/>
    </row>
    <row r="925564" spans="16:16" x14ac:dyDescent="0.3">
      <c r="P925564" s="83"/>
    </row>
    <row r="925565" spans="16:16" x14ac:dyDescent="0.3">
      <c r="P925565" s="83"/>
    </row>
    <row r="925566" spans="16:16" x14ac:dyDescent="0.3">
      <c r="P925566" s="83"/>
    </row>
    <row r="925567" spans="16:16" x14ac:dyDescent="0.3">
      <c r="P925567" s="83"/>
    </row>
    <row r="925568" spans="16:16" x14ac:dyDescent="0.3">
      <c r="P925568" s="83"/>
    </row>
    <row r="925569" spans="16:16" x14ac:dyDescent="0.3">
      <c r="P925569" s="83"/>
    </row>
    <row r="925570" spans="16:16" x14ac:dyDescent="0.3">
      <c r="P925570" s="83"/>
    </row>
    <row r="925571" spans="16:16" x14ac:dyDescent="0.3">
      <c r="P925571" s="83"/>
    </row>
    <row r="925572" spans="16:16" x14ac:dyDescent="0.3">
      <c r="P925572" s="83"/>
    </row>
    <row r="925573" spans="16:16" x14ac:dyDescent="0.3">
      <c r="P925573" s="83"/>
    </row>
    <row r="925574" spans="16:16" x14ac:dyDescent="0.3">
      <c r="P925574" s="83"/>
    </row>
    <row r="925575" spans="16:16" x14ac:dyDescent="0.3">
      <c r="P925575" s="83"/>
    </row>
    <row r="925576" spans="16:16" x14ac:dyDescent="0.3">
      <c r="P925576" s="83"/>
    </row>
    <row r="925577" spans="16:16" x14ac:dyDescent="0.3">
      <c r="P925577" s="83"/>
    </row>
    <row r="925578" spans="16:16" x14ac:dyDescent="0.3">
      <c r="P925578" s="83"/>
    </row>
    <row r="925579" spans="16:16" x14ac:dyDescent="0.3">
      <c r="P925579" s="83"/>
    </row>
    <row r="925580" spans="16:16" x14ac:dyDescent="0.3">
      <c r="P925580" s="83"/>
    </row>
    <row r="925581" spans="16:16" x14ac:dyDescent="0.3">
      <c r="P925581" s="83"/>
    </row>
    <row r="925582" spans="16:16" x14ac:dyDescent="0.3">
      <c r="P925582" s="83"/>
    </row>
    <row r="925583" spans="16:16" x14ac:dyDescent="0.3">
      <c r="P925583" s="83"/>
    </row>
    <row r="925584" spans="16:16" x14ac:dyDescent="0.3">
      <c r="P925584" s="83"/>
    </row>
    <row r="925585" spans="16:16" x14ac:dyDescent="0.3">
      <c r="P925585" s="83"/>
    </row>
    <row r="925586" spans="16:16" x14ac:dyDescent="0.3">
      <c r="P925586" s="83"/>
    </row>
    <row r="925587" spans="16:16" x14ac:dyDescent="0.3">
      <c r="P925587" s="83"/>
    </row>
    <row r="925588" spans="16:16" x14ac:dyDescent="0.3">
      <c r="P925588" s="83"/>
    </row>
    <row r="925589" spans="16:16" x14ac:dyDescent="0.3">
      <c r="P925589" s="83"/>
    </row>
    <row r="925590" spans="16:16" x14ac:dyDescent="0.3">
      <c r="P925590" s="83"/>
    </row>
    <row r="925591" spans="16:16" x14ac:dyDescent="0.3">
      <c r="P925591" s="83"/>
    </row>
    <row r="925592" spans="16:16" x14ac:dyDescent="0.3">
      <c r="P925592" s="83"/>
    </row>
    <row r="925593" spans="16:16" x14ac:dyDescent="0.3">
      <c r="P925593" s="83"/>
    </row>
    <row r="925594" spans="16:16" x14ac:dyDescent="0.3">
      <c r="P925594" s="83"/>
    </row>
    <row r="925595" spans="16:16" x14ac:dyDescent="0.3">
      <c r="P925595" s="83"/>
    </row>
    <row r="925596" spans="16:16" x14ac:dyDescent="0.3">
      <c r="P925596" s="83"/>
    </row>
    <row r="925597" spans="16:16" x14ac:dyDescent="0.3">
      <c r="P925597" s="83"/>
    </row>
    <row r="925598" spans="16:16" x14ac:dyDescent="0.3">
      <c r="P925598" s="83"/>
    </row>
    <row r="925599" spans="16:16" x14ac:dyDescent="0.3">
      <c r="P925599" s="83"/>
    </row>
    <row r="925600" spans="16:16" x14ac:dyDescent="0.3">
      <c r="P925600" s="83"/>
    </row>
    <row r="925601" spans="16:16" x14ac:dyDescent="0.3">
      <c r="P925601" s="83"/>
    </row>
    <row r="925602" spans="16:16" x14ac:dyDescent="0.3">
      <c r="P925602" s="83"/>
    </row>
    <row r="925603" spans="16:16" x14ac:dyDescent="0.3">
      <c r="P925603" s="83"/>
    </row>
    <row r="925604" spans="16:16" x14ac:dyDescent="0.3">
      <c r="P925604" s="83"/>
    </row>
    <row r="925605" spans="16:16" x14ac:dyDescent="0.3">
      <c r="P925605" s="83"/>
    </row>
    <row r="925606" spans="16:16" x14ac:dyDescent="0.3">
      <c r="P925606" s="83"/>
    </row>
    <row r="925607" spans="16:16" x14ac:dyDescent="0.3">
      <c r="P925607" s="83"/>
    </row>
    <row r="925608" spans="16:16" x14ac:dyDescent="0.3">
      <c r="P925608" s="83"/>
    </row>
    <row r="925609" spans="16:16" x14ac:dyDescent="0.3">
      <c r="P925609" s="83"/>
    </row>
    <row r="925610" spans="16:16" x14ac:dyDescent="0.3">
      <c r="P925610" s="83"/>
    </row>
    <row r="925611" spans="16:16" x14ac:dyDescent="0.3">
      <c r="P925611" s="83"/>
    </row>
    <row r="925612" spans="16:16" x14ac:dyDescent="0.3">
      <c r="P925612" s="83"/>
    </row>
    <row r="925613" spans="16:16" x14ac:dyDescent="0.3">
      <c r="P925613" s="83"/>
    </row>
    <row r="925614" spans="16:16" x14ac:dyDescent="0.3">
      <c r="P925614" s="83"/>
    </row>
    <row r="925615" spans="16:16" x14ac:dyDescent="0.3">
      <c r="P925615" s="83"/>
    </row>
    <row r="925616" spans="16:16" x14ac:dyDescent="0.3">
      <c r="P925616" s="83"/>
    </row>
    <row r="925617" spans="16:16" x14ac:dyDescent="0.3">
      <c r="P925617" s="83"/>
    </row>
    <row r="925618" spans="16:16" x14ac:dyDescent="0.3">
      <c r="P925618" s="83"/>
    </row>
    <row r="925619" spans="16:16" x14ac:dyDescent="0.3">
      <c r="P925619" s="83"/>
    </row>
    <row r="925620" spans="16:16" x14ac:dyDescent="0.3">
      <c r="P925620" s="83"/>
    </row>
    <row r="925621" spans="16:16" x14ac:dyDescent="0.3">
      <c r="P925621" s="83"/>
    </row>
    <row r="925622" spans="16:16" x14ac:dyDescent="0.3">
      <c r="P925622" s="83"/>
    </row>
    <row r="925623" spans="16:16" x14ac:dyDescent="0.3">
      <c r="P925623" s="83"/>
    </row>
    <row r="925624" spans="16:16" x14ac:dyDescent="0.3">
      <c r="P925624" s="83"/>
    </row>
    <row r="925625" spans="16:16" x14ac:dyDescent="0.3">
      <c r="P925625" s="83"/>
    </row>
    <row r="925626" spans="16:16" x14ac:dyDescent="0.3">
      <c r="P925626" s="83"/>
    </row>
    <row r="925627" spans="16:16" x14ac:dyDescent="0.3">
      <c r="P925627" s="83"/>
    </row>
    <row r="925628" spans="16:16" x14ac:dyDescent="0.3">
      <c r="P925628" s="83"/>
    </row>
    <row r="925629" spans="16:16" x14ac:dyDescent="0.3">
      <c r="P925629" s="83"/>
    </row>
    <row r="925630" spans="16:16" x14ac:dyDescent="0.3">
      <c r="P925630" s="83"/>
    </row>
    <row r="925631" spans="16:16" x14ac:dyDescent="0.3">
      <c r="P925631" s="83"/>
    </row>
    <row r="925632" spans="16:16" x14ac:dyDescent="0.3">
      <c r="P925632" s="83"/>
    </row>
    <row r="925633" spans="16:16" x14ac:dyDescent="0.3">
      <c r="P925633" s="83"/>
    </row>
    <row r="925634" spans="16:16" x14ac:dyDescent="0.3">
      <c r="P925634" s="83"/>
    </row>
    <row r="925635" spans="16:16" x14ac:dyDescent="0.3">
      <c r="P925635" s="83"/>
    </row>
    <row r="925636" spans="16:16" x14ac:dyDescent="0.3">
      <c r="P925636" s="83"/>
    </row>
    <row r="925637" spans="16:16" x14ac:dyDescent="0.3">
      <c r="P925637" s="83"/>
    </row>
    <row r="925638" spans="16:16" x14ac:dyDescent="0.3">
      <c r="P925638" s="83"/>
    </row>
    <row r="925639" spans="16:16" x14ac:dyDescent="0.3">
      <c r="P925639" s="83"/>
    </row>
    <row r="925640" spans="16:16" x14ac:dyDescent="0.3">
      <c r="P925640" s="83"/>
    </row>
    <row r="925641" spans="16:16" x14ac:dyDescent="0.3">
      <c r="P925641" s="83"/>
    </row>
    <row r="925642" spans="16:16" x14ac:dyDescent="0.3">
      <c r="P925642" s="83"/>
    </row>
    <row r="925643" spans="16:16" x14ac:dyDescent="0.3">
      <c r="P925643" s="83"/>
    </row>
    <row r="925644" spans="16:16" x14ac:dyDescent="0.3">
      <c r="P925644" s="83"/>
    </row>
    <row r="925645" spans="16:16" x14ac:dyDescent="0.3">
      <c r="P925645" s="83"/>
    </row>
    <row r="925646" spans="16:16" x14ac:dyDescent="0.3">
      <c r="P925646" s="83"/>
    </row>
    <row r="925647" spans="16:16" x14ac:dyDescent="0.3">
      <c r="P925647" s="83"/>
    </row>
    <row r="925648" spans="16:16" x14ac:dyDescent="0.3">
      <c r="P925648" s="83"/>
    </row>
    <row r="925649" spans="16:16" x14ac:dyDescent="0.3">
      <c r="P925649" s="83"/>
    </row>
    <row r="925650" spans="16:16" x14ac:dyDescent="0.3">
      <c r="P925650" s="83"/>
    </row>
    <row r="925651" spans="16:16" x14ac:dyDescent="0.3">
      <c r="P925651" s="83"/>
    </row>
    <row r="925652" spans="16:16" x14ac:dyDescent="0.3">
      <c r="P925652" s="83"/>
    </row>
    <row r="925653" spans="16:16" x14ac:dyDescent="0.3">
      <c r="P925653" s="83"/>
    </row>
    <row r="925654" spans="16:16" x14ac:dyDescent="0.3">
      <c r="P925654" s="83"/>
    </row>
    <row r="925655" spans="16:16" x14ac:dyDescent="0.3">
      <c r="P925655" s="83"/>
    </row>
    <row r="925656" spans="16:16" x14ac:dyDescent="0.3">
      <c r="P925656" s="83"/>
    </row>
    <row r="925657" spans="16:16" x14ac:dyDescent="0.3">
      <c r="P925657" s="83"/>
    </row>
    <row r="925658" spans="16:16" x14ac:dyDescent="0.3">
      <c r="P925658" s="83"/>
    </row>
    <row r="925659" spans="16:16" x14ac:dyDescent="0.3">
      <c r="P925659" s="83"/>
    </row>
    <row r="925660" spans="16:16" x14ac:dyDescent="0.3">
      <c r="P925660" s="83"/>
    </row>
    <row r="925661" spans="16:16" x14ac:dyDescent="0.3">
      <c r="P925661" s="83"/>
    </row>
    <row r="925662" spans="16:16" x14ac:dyDescent="0.3">
      <c r="P925662" s="83"/>
    </row>
    <row r="925663" spans="16:16" x14ac:dyDescent="0.3">
      <c r="P925663" s="83"/>
    </row>
    <row r="925664" spans="16:16" x14ac:dyDescent="0.3">
      <c r="P925664" s="83"/>
    </row>
    <row r="925665" spans="16:16" x14ac:dyDescent="0.3">
      <c r="P925665" s="83"/>
    </row>
    <row r="925666" spans="16:16" x14ac:dyDescent="0.3">
      <c r="P925666" s="83"/>
    </row>
    <row r="925667" spans="16:16" x14ac:dyDescent="0.3">
      <c r="P925667" s="83"/>
    </row>
    <row r="925668" spans="16:16" x14ac:dyDescent="0.3">
      <c r="P925668" s="83"/>
    </row>
    <row r="925669" spans="16:16" x14ac:dyDescent="0.3">
      <c r="P925669" s="83"/>
    </row>
    <row r="925670" spans="16:16" x14ac:dyDescent="0.3">
      <c r="P925670" s="83"/>
    </row>
    <row r="925671" spans="16:16" x14ac:dyDescent="0.3">
      <c r="P925671" s="83"/>
    </row>
    <row r="925672" spans="16:16" x14ac:dyDescent="0.3">
      <c r="P925672" s="83"/>
    </row>
    <row r="925673" spans="16:16" x14ac:dyDescent="0.3">
      <c r="P925673" s="83"/>
    </row>
    <row r="925674" spans="16:16" x14ac:dyDescent="0.3">
      <c r="P925674" s="83"/>
    </row>
    <row r="925675" spans="16:16" x14ac:dyDescent="0.3">
      <c r="P925675" s="83"/>
    </row>
    <row r="925676" spans="16:16" x14ac:dyDescent="0.3">
      <c r="P925676" s="83"/>
    </row>
    <row r="925677" spans="16:16" x14ac:dyDescent="0.3">
      <c r="P925677" s="83"/>
    </row>
    <row r="925678" spans="16:16" x14ac:dyDescent="0.3">
      <c r="P925678" s="83"/>
    </row>
    <row r="925679" spans="16:16" x14ac:dyDescent="0.3">
      <c r="P925679" s="83"/>
    </row>
    <row r="925680" spans="16:16" x14ac:dyDescent="0.3">
      <c r="P925680" s="83"/>
    </row>
    <row r="925681" spans="16:16" x14ac:dyDescent="0.3">
      <c r="P925681" s="83"/>
    </row>
    <row r="925682" spans="16:16" x14ac:dyDescent="0.3">
      <c r="P925682" s="83"/>
    </row>
    <row r="925683" spans="16:16" x14ac:dyDescent="0.3">
      <c r="P925683" s="83"/>
    </row>
    <row r="925684" spans="16:16" x14ac:dyDescent="0.3">
      <c r="P925684" s="83"/>
    </row>
    <row r="925685" spans="16:16" x14ac:dyDescent="0.3">
      <c r="P925685" s="83"/>
    </row>
    <row r="925686" spans="16:16" x14ac:dyDescent="0.3">
      <c r="P925686" s="83"/>
    </row>
    <row r="925687" spans="16:16" x14ac:dyDescent="0.3">
      <c r="P925687" s="83"/>
    </row>
    <row r="925688" spans="16:16" x14ac:dyDescent="0.3">
      <c r="P925688" s="83"/>
    </row>
    <row r="925689" spans="16:16" x14ac:dyDescent="0.3">
      <c r="P925689" s="83"/>
    </row>
    <row r="925690" spans="16:16" x14ac:dyDescent="0.3">
      <c r="P925690" s="83"/>
    </row>
    <row r="925691" spans="16:16" x14ac:dyDescent="0.3">
      <c r="P925691" s="83"/>
    </row>
    <row r="925692" spans="16:16" x14ac:dyDescent="0.3">
      <c r="P925692" s="83"/>
    </row>
    <row r="925693" spans="16:16" x14ac:dyDescent="0.3">
      <c r="P925693" s="83"/>
    </row>
    <row r="925694" spans="16:16" x14ac:dyDescent="0.3">
      <c r="P925694" s="83"/>
    </row>
    <row r="925695" spans="16:16" x14ac:dyDescent="0.3">
      <c r="P925695" s="83"/>
    </row>
    <row r="925696" spans="16:16" x14ac:dyDescent="0.3">
      <c r="P925696" s="83"/>
    </row>
    <row r="925697" spans="16:16" x14ac:dyDescent="0.3">
      <c r="P925697" s="83"/>
    </row>
    <row r="925698" spans="16:16" x14ac:dyDescent="0.3">
      <c r="P925698" s="83"/>
    </row>
    <row r="925699" spans="16:16" x14ac:dyDescent="0.3">
      <c r="P925699" s="83"/>
    </row>
    <row r="925700" spans="16:16" x14ac:dyDescent="0.3">
      <c r="P925700" s="83"/>
    </row>
    <row r="925701" spans="16:16" x14ac:dyDescent="0.3">
      <c r="P925701" s="83"/>
    </row>
    <row r="925702" spans="16:16" x14ac:dyDescent="0.3">
      <c r="P925702" s="83"/>
    </row>
    <row r="925703" spans="16:16" x14ac:dyDescent="0.3">
      <c r="P925703" s="83"/>
    </row>
    <row r="925704" spans="16:16" x14ac:dyDescent="0.3">
      <c r="P925704" s="83"/>
    </row>
    <row r="925705" spans="16:16" x14ac:dyDescent="0.3">
      <c r="P925705" s="83"/>
    </row>
    <row r="925706" spans="16:16" x14ac:dyDescent="0.3">
      <c r="P925706" s="83"/>
    </row>
    <row r="925707" spans="16:16" x14ac:dyDescent="0.3">
      <c r="P925707" s="83"/>
    </row>
    <row r="925708" spans="16:16" x14ac:dyDescent="0.3">
      <c r="P925708" s="83"/>
    </row>
    <row r="925709" spans="16:16" x14ac:dyDescent="0.3">
      <c r="P925709" s="83"/>
    </row>
    <row r="925710" spans="16:16" x14ac:dyDescent="0.3">
      <c r="P925710" s="83"/>
    </row>
    <row r="925711" spans="16:16" x14ac:dyDescent="0.3">
      <c r="P925711" s="83"/>
    </row>
    <row r="925712" spans="16:16" x14ac:dyDescent="0.3">
      <c r="P925712" s="83"/>
    </row>
    <row r="925713" spans="16:16" x14ac:dyDescent="0.3">
      <c r="P925713" s="83"/>
    </row>
    <row r="925714" spans="16:16" x14ac:dyDescent="0.3">
      <c r="P925714" s="83"/>
    </row>
    <row r="925715" spans="16:16" x14ac:dyDescent="0.3">
      <c r="P925715" s="83"/>
    </row>
    <row r="925716" spans="16:16" x14ac:dyDescent="0.3">
      <c r="P925716" s="83"/>
    </row>
    <row r="925717" spans="16:16" x14ac:dyDescent="0.3">
      <c r="P925717" s="83"/>
    </row>
    <row r="925718" spans="16:16" x14ac:dyDescent="0.3">
      <c r="P925718" s="83"/>
    </row>
    <row r="925719" spans="16:16" x14ac:dyDescent="0.3">
      <c r="P925719" s="83"/>
    </row>
    <row r="925720" spans="16:16" x14ac:dyDescent="0.3">
      <c r="P925720" s="83"/>
    </row>
    <row r="925721" spans="16:16" x14ac:dyDescent="0.3">
      <c r="P925721" s="83"/>
    </row>
    <row r="925722" spans="16:16" x14ac:dyDescent="0.3">
      <c r="P925722" s="83"/>
    </row>
    <row r="925723" spans="16:16" x14ac:dyDescent="0.3">
      <c r="P925723" s="83"/>
    </row>
    <row r="925724" spans="16:16" x14ac:dyDescent="0.3">
      <c r="P925724" s="83"/>
    </row>
    <row r="925725" spans="16:16" x14ac:dyDescent="0.3">
      <c r="P925725" s="83"/>
    </row>
    <row r="925726" spans="16:16" x14ac:dyDescent="0.3">
      <c r="P925726" s="83"/>
    </row>
    <row r="925727" spans="16:16" x14ac:dyDescent="0.3">
      <c r="P925727" s="83"/>
    </row>
    <row r="925728" spans="16:16" x14ac:dyDescent="0.3">
      <c r="P925728" s="83"/>
    </row>
    <row r="925729" spans="16:16" x14ac:dyDescent="0.3">
      <c r="P925729" s="83"/>
    </row>
    <row r="925730" spans="16:16" x14ac:dyDescent="0.3">
      <c r="P925730" s="83"/>
    </row>
    <row r="925731" spans="16:16" x14ac:dyDescent="0.3">
      <c r="P925731" s="83"/>
    </row>
    <row r="925732" spans="16:16" x14ac:dyDescent="0.3">
      <c r="P925732" s="83"/>
    </row>
    <row r="925733" spans="16:16" x14ac:dyDescent="0.3">
      <c r="P925733" s="83"/>
    </row>
    <row r="925734" spans="16:16" x14ac:dyDescent="0.3">
      <c r="P925734" s="83"/>
    </row>
    <row r="925735" spans="16:16" x14ac:dyDescent="0.3">
      <c r="P925735" s="83"/>
    </row>
    <row r="925736" spans="16:16" x14ac:dyDescent="0.3">
      <c r="P925736" s="83"/>
    </row>
    <row r="925737" spans="16:16" x14ac:dyDescent="0.3">
      <c r="P925737" s="83"/>
    </row>
    <row r="925738" spans="16:16" x14ac:dyDescent="0.3">
      <c r="P925738" s="83"/>
    </row>
    <row r="925739" spans="16:16" x14ac:dyDescent="0.3">
      <c r="P925739" s="83"/>
    </row>
    <row r="925740" spans="16:16" x14ac:dyDescent="0.3">
      <c r="P925740" s="83"/>
    </row>
    <row r="925741" spans="16:16" x14ac:dyDescent="0.3">
      <c r="P925741" s="83"/>
    </row>
    <row r="925742" spans="16:16" x14ac:dyDescent="0.3">
      <c r="P925742" s="83"/>
    </row>
    <row r="925743" spans="16:16" x14ac:dyDescent="0.3">
      <c r="P925743" s="83"/>
    </row>
    <row r="925744" spans="16:16" x14ac:dyDescent="0.3">
      <c r="P925744" s="83"/>
    </row>
    <row r="925745" spans="16:16" x14ac:dyDescent="0.3">
      <c r="P925745" s="83"/>
    </row>
    <row r="925746" spans="16:16" x14ac:dyDescent="0.3">
      <c r="P925746" s="83"/>
    </row>
    <row r="925747" spans="16:16" x14ac:dyDescent="0.3">
      <c r="P925747" s="83"/>
    </row>
    <row r="925748" spans="16:16" x14ac:dyDescent="0.3">
      <c r="P925748" s="83"/>
    </row>
    <row r="925749" spans="16:16" x14ac:dyDescent="0.3">
      <c r="P925749" s="83"/>
    </row>
    <row r="925750" spans="16:16" x14ac:dyDescent="0.3">
      <c r="P925750" s="83"/>
    </row>
    <row r="925751" spans="16:16" x14ac:dyDescent="0.3">
      <c r="P925751" s="83"/>
    </row>
    <row r="925752" spans="16:16" x14ac:dyDescent="0.3">
      <c r="P925752" s="83"/>
    </row>
    <row r="925753" spans="16:16" x14ac:dyDescent="0.3">
      <c r="P925753" s="83"/>
    </row>
    <row r="925754" spans="16:16" x14ac:dyDescent="0.3">
      <c r="P925754" s="83"/>
    </row>
    <row r="925755" spans="16:16" x14ac:dyDescent="0.3">
      <c r="P925755" s="83"/>
    </row>
    <row r="925756" spans="16:16" x14ac:dyDescent="0.3">
      <c r="P925756" s="83"/>
    </row>
    <row r="925757" spans="16:16" x14ac:dyDescent="0.3">
      <c r="P925757" s="83"/>
    </row>
    <row r="925758" spans="16:16" x14ac:dyDescent="0.3">
      <c r="P925758" s="83"/>
    </row>
    <row r="925759" spans="16:16" x14ac:dyDescent="0.3">
      <c r="P925759" s="83"/>
    </row>
    <row r="925760" spans="16:16" x14ac:dyDescent="0.3">
      <c r="P925760" s="83"/>
    </row>
    <row r="925761" spans="16:16" x14ac:dyDescent="0.3">
      <c r="P925761" s="83"/>
    </row>
    <row r="925762" spans="16:16" x14ac:dyDescent="0.3">
      <c r="P925762" s="83"/>
    </row>
    <row r="925763" spans="16:16" x14ac:dyDescent="0.3">
      <c r="P925763" s="83"/>
    </row>
    <row r="925764" spans="16:16" x14ac:dyDescent="0.3">
      <c r="P925764" s="83"/>
    </row>
    <row r="925765" spans="16:16" x14ac:dyDescent="0.3">
      <c r="P925765" s="83"/>
    </row>
    <row r="925766" spans="16:16" x14ac:dyDescent="0.3">
      <c r="P925766" s="83"/>
    </row>
    <row r="925767" spans="16:16" x14ac:dyDescent="0.3">
      <c r="P925767" s="83"/>
    </row>
    <row r="925768" spans="16:16" x14ac:dyDescent="0.3">
      <c r="P925768" s="83"/>
    </row>
    <row r="925769" spans="16:16" x14ac:dyDescent="0.3">
      <c r="P925769" s="83"/>
    </row>
    <row r="925770" spans="16:16" x14ac:dyDescent="0.3">
      <c r="P925770" s="83"/>
    </row>
    <row r="925771" spans="16:16" x14ac:dyDescent="0.3">
      <c r="P925771" s="83"/>
    </row>
    <row r="925772" spans="16:16" x14ac:dyDescent="0.3">
      <c r="P925772" s="83"/>
    </row>
    <row r="925773" spans="16:16" x14ac:dyDescent="0.3">
      <c r="P925773" s="83"/>
    </row>
    <row r="925774" spans="16:16" x14ac:dyDescent="0.3">
      <c r="P925774" s="83"/>
    </row>
    <row r="925775" spans="16:16" x14ac:dyDescent="0.3">
      <c r="P925775" s="83"/>
    </row>
    <row r="925776" spans="16:16" x14ac:dyDescent="0.3">
      <c r="P925776" s="83"/>
    </row>
    <row r="925777" spans="16:16" x14ac:dyDescent="0.3">
      <c r="P925777" s="83"/>
    </row>
    <row r="925778" spans="16:16" x14ac:dyDescent="0.3">
      <c r="P925778" s="83"/>
    </row>
    <row r="925779" spans="16:16" x14ac:dyDescent="0.3">
      <c r="P925779" s="83"/>
    </row>
    <row r="925780" spans="16:16" x14ac:dyDescent="0.3">
      <c r="P925780" s="83"/>
    </row>
    <row r="925781" spans="16:16" x14ac:dyDescent="0.3">
      <c r="P925781" s="83"/>
    </row>
    <row r="925782" spans="16:16" x14ac:dyDescent="0.3">
      <c r="P925782" s="83"/>
    </row>
    <row r="925783" spans="16:16" x14ac:dyDescent="0.3">
      <c r="P925783" s="83"/>
    </row>
    <row r="925784" spans="16:16" x14ac:dyDescent="0.3">
      <c r="P925784" s="83"/>
    </row>
    <row r="925785" spans="16:16" x14ac:dyDescent="0.3">
      <c r="P925785" s="83"/>
    </row>
    <row r="925786" spans="16:16" x14ac:dyDescent="0.3">
      <c r="P925786" s="83"/>
    </row>
    <row r="925787" spans="16:16" x14ac:dyDescent="0.3">
      <c r="P925787" s="83"/>
    </row>
    <row r="925788" spans="16:16" x14ac:dyDescent="0.3">
      <c r="P925788" s="83"/>
    </row>
    <row r="925789" spans="16:16" x14ac:dyDescent="0.3">
      <c r="P925789" s="83"/>
    </row>
    <row r="925790" spans="16:16" x14ac:dyDescent="0.3">
      <c r="P925790" s="83"/>
    </row>
    <row r="925791" spans="16:16" x14ac:dyDescent="0.3">
      <c r="P925791" s="83"/>
    </row>
    <row r="925792" spans="16:16" x14ac:dyDescent="0.3">
      <c r="P925792" s="83"/>
    </row>
    <row r="925793" spans="16:16" x14ac:dyDescent="0.3">
      <c r="P925793" s="83"/>
    </row>
    <row r="925794" spans="16:16" x14ac:dyDescent="0.3">
      <c r="P925794" s="83"/>
    </row>
    <row r="925795" spans="16:16" x14ac:dyDescent="0.3">
      <c r="P925795" s="83"/>
    </row>
    <row r="925796" spans="16:16" x14ac:dyDescent="0.3">
      <c r="P925796" s="83"/>
    </row>
    <row r="925797" spans="16:16" x14ac:dyDescent="0.3">
      <c r="P925797" s="83"/>
    </row>
    <row r="925798" spans="16:16" x14ac:dyDescent="0.3">
      <c r="P925798" s="83"/>
    </row>
    <row r="925799" spans="16:16" x14ac:dyDescent="0.3">
      <c r="P925799" s="83"/>
    </row>
    <row r="925800" spans="16:16" x14ac:dyDescent="0.3">
      <c r="P925800" s="83"/>
    </row>
    <row r="925801" spans="16:16" x14ac:dyDescent="0.3">
      <c r="P925801" s="83"/>
    </row>
    <row r="925802" spans="16:16" x14ac:dyDescent="0.3">
      <c r="P925802" s="83"/>
    </row>
    <row r="925803" spans="16:16" x14ac:dyDescent="0.3">
      <c r="P925803" s="83"/>
    </row>
    <row r="925804" spans="16:16" x14ac:dyDescent="0.3">
      <c r="P925804" s="83"/>
    </row>
    <row r="925805" spans="16:16" x14ac:dyDescent="0.3">
      <c r="P925805" s="83"/>
    </row>
    <row r="925806" spans="16:16" x14ac:dyDescent="0.3">
      <c r="P925806" s="83"/>
    </row>
    <row r="925807" spans="16:16" x14ac:dyDescent="0.3">
      <c r="P925807" s="83"/>
    </row>
    <row r="925808" spans="16:16" x14ac:dyDescent="0.3">
      <c r="P925808" s="83"/>
    </row>
    <row r="925809" spans="16:16" x14ac:dyDescent="0.3">
      <c r="P925809" s="83"/>
    </row>
    <row r="925810" spans="16:16" x14ac:dyDescent="0.3">
      <c r="P925810" s="83"/>
    </row>
    <row r="925811" spans="16:16" x14ac:dyDescent="0.3">
      <c r="P925811" s="83"/>
    </row>
    <row r="925812" spans="16:16" x14ac:dyDescent="0.3">
      <c r="P925812" s="83"/>
    </row>
    <row r="925813" spans="16:16" x14ac:dyDescent="0.3">
      <c r="P925813" s="83"/>
    </row>
    <row r="925814" spans="16:16" x14ac:dyDescent="0.3">
      <c r="P925814" s="83"/>
    </row>
    <row r="925815" spans="16:16" x14ac:dyDescent="0.3">
      <c r="P925815" s="83"/>
    </row>
    <row r="925816" spans="16:16" x14ac:dyDescent="0.3">
      <c r="P925816" s="83"/>
    </row>
    <row r="925817" spans="16:16" x14ac:dyDescent="0.3">
      <c r="P925817" s="83"/>
    </row>
    <row r="925818" spans="16:16" x14ac:dyDescent="0.3">
      <c r="P925818" s="83"/>
    </row>
    <row r="925819" spans="16:16" x14ac:dyDescent="0.3">
      <c r="P925819" s="83"/>
    </row>
    <row r="925820" spans="16:16" x14ac:dyDescent="0.3">
      <c r="P925820" s="83"/>
    </row>
    <row r="925821" spans="16:16" x14ac:dyDescent="0.3">
      <c r="P925821" s="83"/>
    </row>
    <row r="925822" spans="16:16" x14ac:dyDescent="0.3">
      <c r="P925822" s="83"/>
    </row>
    <row r="925823" spans="16:16" x14ac:dyDescent="0.3">
      <c r="P925823" s="83"/>
    </row>
    <row r="925824" spans="16:16" x14ac:dyDescent="0.3">
      <c r="P925824" s="83"/>
    </row>
    <row r="925825" spans="16:16" x14ac:dyDescent="0.3">
      <c r="P925825" s="83"/>
    </row>
    <row r="925826" spans="16:16" x14ac:dyDescent="0.3">
      <c r="P925826" s="83"/>
    </row>
    <row r="925827" spans="16:16" x14ac:dyDescent="0.3">
      <c r="P925827" s="83"/>
    </row>
    <row r="925828" spans="16:16" x14ac:dyDescent="0.3">
      <c r="P925828" s="83"/>
    </row>
    <row r="925829" spans="16:16" x14ac:dyDescent="0.3">
      <c r="P925829" s="83"/>
    </row>
    <row r="925830" spans="16:16" x14ac:dyDescent="0.3">
      <c r="P925830" s="83"/>
    </row>
    <row r="925831" spans="16:16" x14ac:dyDescent="0.3">
      <c r="P925831" s="83"/>
    </row>
    <row r="925832" spans="16:16" x14ac:dyDescent="0.3">
      <c r="P925832" s="83"/>
    </row>
    <row r="925833" spans="16:16" x14ac:dyDescent="0.3">
      <c r="P925833" s="83"/>
    </row>
    <row r="925834" spans="16:16" x14ac:dyDescent="0.3">
      <c r="P925834" s="83"/>
    </row>
    <row r="925835" spans="16:16" x14ac:dyDescent="0.3">
      <c r="P925835" s="83"/>
    </row>
    <row r="925836" spans="16:16" x14ac:dyDescent="0.3">
      <c r="P925836" s="83"/>
    </row>
    <row r="925837" spans="16:16" x14ac:dyDescent="0.3">
      <c r="P925837" s="83"/>
    </row>
    <row r="925838" spans="16:16" x14ac:dyDescent="0.3">
      <c r="P925838" s="83"/>
    </row>
    <row r="925839" spans="16:16" x14ac:dyDescent="0.3">
      <c r="P925839" s="83"/>
    </row>
    <row r="925840" spans="16:16" x14ac:dyDescent="0.3">
      <c r="P925840" s="83"/>
    </row>
    <row r="925841" spans="16:16" x14ac:dyDescent="0.3">
      <c r="P925841" s="83"/>
    </row>
    <row r="925842" spans="16:16" x14ac:dyDescent="0.3">
      <c r="P925842" s="83"/>
    </row>
    <row r="925843" spans="16:16" x14ac:dyDescent="0.3">
      <c r="P925843" s="83"/>
    </row>
    <row r="925844" spans="16:16" x14ac:dyDescent="0.3">
      <c r="P925844" s="83"/>
    </row>
    <row r="925845" spans="16:16" x14ac:dyDescent="0.3">
      <c r="P925845" s="83"/>
    </row>
    <row r="925846" spans="16:16" x14ac:dyDescent="0.3">
      <c r="P925846" s="83"/>
    </row>
    <row r="925847" spans="16:16" x14ac:dyDescent="0.3">
      <c r="P925847" s="83"/>
    </row>
    <row r="925848" spans="16:16" x14ac:dyDescent="0.3">
      <c r="P925848" s="83"/>
    </row>
    <row r="925849" spans="16:16" x14ac:dyDescent="0.3">
      <c r="P925849" s="83"/>
    </row>
    <row r="925850" spans="16:16" x14ac:dyDescent="0.3">
      <c r="P925850" s="83"/>
    </row>
    <row r="925851" spans="16:16" x14ac:dyDescent="0.3">
      <c r="P925851" s="83"/>
    </row>
    <row r="925852" spans="16:16" x14ac:dyDescent="0.3">
      <c r="P925852" s="83"/>
    </row>
    <row r="925853" spans="16:16" x14ac:dyDescent="0.3">
      <c r="P925853" s="83"/>
    </row>
    <row r="925854" spans="16:16" x14ac:dyDescent="0.3">
      <c r="P925854" s="83"/>
    </row>
    <row r="925855" spans="16:16" x14ac:dyDescent="0.3">
      <c r="P925855" s="83"/>
    </row>
    <row r="925856" spans="16:16" x14ac:dyDescent="0.3">
      <c r="P925856" s="83"/>
    </row>
    <row r="925857" spans="16:16" x14ac:dyDescent="0.3">
      <c r="P925857" s="83"/>
    </row>
    <row r="925858" spans="16:16" x14ac:dyDescent="0.3">
      <c r="P925858" s="83"/>
    </row>
    <row r="925859" spans="16:16" x14ac:dyDescent="0.3">
      <c r="P925859" s="83"/>
    </row>
    <row r="925860" spans="16:16" x14ac:dyDescent="0.3">
      <c r="P925860" s="83"/>
    </row>
    <row r="925861" spans="16:16" x14ac:dyDescent="0.3">
      <c r="P925861" s="83"/>
    </row>
    <row r="925862" spans="16:16" x14ac:dyDescent="0.3">
      <c r="P925862" s="83"/>
    </row>
    <row r="925863" spans="16:16" x14ac:dyDescent="0.3">
      <c r="P925863" s="83"/>
    </row>
    <row r="925864" spans="16:16" x14ac:dyDescent="0.3">
      <c r="P925864" s="83"/>
    </row>
    <row r="925865" spans="16:16" x14ac:dyDescent="0.3">
      <c r="P925865" s="83"/>
    </row>
    <row r="925866" spans="16:16" x14ac:dyDescent="0.3">
      <c r="P925866" s="83"/>
    </row>
    <row r="925867" spans="16:16" x14ac:dyDescent="0.3">
      <c r="P925867" s="83"/>
    </row>
    <row r="925868" spans="16:16" x14ac:dyDescent="0.3">
      <c r="P925868" s="83"/>
    </row>
    <row r="925869" spans="16:16" x14ac:dyDescent="0.3">
      <c r="P925869" s="83"/>
    </row>
    <row r="925870" spans="16:16" x14ac:dyDescent="0.3">
      <c r="P925870" s="83"/>
    </row>
    <row r="925871" spans="16:16" x14ac:dyDescent="0.3">
      <c r="P925871" s="83"/>
    </row>
    <row r="925872" spans="16:16" x14ac:dyDescent="0.3">
      <c r="P925872" s="83"/>
    </row>
    <row r="925873" spans="16:16" x14ac:dyDescent="0.3">
      <c r="P925873" s="83"/>
    </row>
    <row r="925874" spans="16:16" x14ac:dyDescent="0.3">
      <c r="P925874" s="83"/>
    </row>
    <row r="925875" spans="16:16" x14ac:dyDescent="0.3">
      <c r="P925875" s="83"/>
    </row>
    <row r="925876" spans="16:16" x14ac:dyDescent="0.3">
      <c r="P925876" s="83"/>
    </row>
    <row r="925877" spans="16:16" x14ac:dyDescent="0.3">
      <c r="P925877" s="83"/>
    </row>
    <row r="925878" spans="16:16" x14ac:dyDescent="0.3">
      <c r="P925878" s="83"/>
    </row>
    <row r="925879" spans="16:16" x14ac:dyDescent="0.3">
      <c r="P925879" s="83"/>
    </row>
    <row r="925880" spans="16:16" x14ac:dyDescent="0.3">
      <c r="P925880" s="83"/>
    </row>
    <row r="925881" spans="16:16" x14ac:dyDescent="0.3">
      <c r="P925881" s="83"/>
    </row>
    <row r="925882" spans="16:16" x14ac:dyDescent="0.3">
      <c r="P925882" s="83"/>
    </row>
    <row r="925883" spans="16:16" x14ac:dyDescent="0.3">
      <c r="P925883" s="83"/>
    </row>
    <row r="925884" spans="16:16" x14ac:dyDescent="0.3">
      <c r="P925884" s="83"/>
    </row>
    <row r="925885" spans="16:16" x14ac:dyDescent="0.3">
      <c r="P925885" s="83"/>
    </row>
    <row r="925886" spans="16:16" x14ac:dyDescent="0.3">
      <c r="P925886" s="83"/>
    </row>
    <row r="925887" spans="16:16" x14ac:dyDescent="0.3">
      <c r="P925887" s="83"/>
    </row>
    <row r="925888" spans="16:16" x14ac:dyDescent="0.3">
      <c r="P925888" s="83"/>
    </row>
    <row r="925889" spans="16:16" x14ac:dyDescent="0.3">
      <c r="P925889" s="83"/>
    </row>
    <row r="925890" spans="16:16" x14ac:dyDescent="0.3">
      <c r="P925890" s="83"/>
    </row>
    <row r="925891" spans="16:16" x14ac:dyDescent="0.3">
      <c r="P925891" s="83"/>
    </row>
    <row r="925892" spans="16:16" x14ac:dyDescent="0.3">
      <c r="P925892" s="83"/>
    </row>
    <row r="925893" spans="16:16" x14ac:dyDescent="0.3">
      <c r="P925893" s="83"/>
    </row>
    <row r="925894" spans="16:16" x14ac:dyDescent="0.3">
      <c r="P925894" s="83"/>
    </row>
    <row r="925895" spans="16:16" x14ac:dyDescent="0.3">
      <c r="P925895" s="83"/>
    </row>
    <row r="925896" spans="16:16" x14ac:dyDescent="0.3">
      <c r="P925896" s="83"/>
    </row>
    <row r="925897" spans="16:16" x14ac:dyDescent="0.3">
      <c r="P925897" s="83"/>
    </row>
    <row r="925898" spans="16:16" x14ac:dyDescent="0.3">
      <c r="P925898" s="83"/>
    </row>
    <row r="925899" spans="16:16" x14ac:dyDescent="0.3">
      <c r="P925899" s="83"/>
    </row>
    <row r="925900" spans="16:16" x14ac:dyDescent="0.3">
      <c r="P925900" s="83"/>
    </row>
    <row r="925901" spans="16:16" x14ac:dyDescent="0.3">
      <c r="P925901" s="83"/>
    </row>
    <row r="925902" spans="16:16" x14ac:dyDescent="0.3">
      <c r="P925902" s="83"/>
    </row>
    <row r="925903" spans="16:16" x14ac:dyDescent="0.3">
      <c r="P925903" s="83"/>
    </row>
    <row r="925904" spans="16:16" x14ac:dyDescent="0.3">
      <c r="P925904" s="83"/>
    </row>
    <row r="925905" spans="16:16" x14ac:dyDescent="0.3">
      <c r="P925905" s="83"/>
    </row>
    <row r="925906" spans="16:16" x14ac:dyDescent="0.3">
      <c r="P925906" s="83"/>
    </row>
    <row r="925907" spans="16:16" x14ac:dyDescent="0.3">
      <c r="P925907" s="83"/>
    </row>
    <row r="925908" spans="16:16" x14ac:dyDescent="0.3">
      <c r="P925908" s="83"/>
    </row>
    <row r="925909" spans="16:16" x14ac:dyDescent="0.3">
      <c r="P925909" s="83"/>
    </row>
    <row r="925910" spans="16:16" x14ac:dyDescent="0.3">
      <c r="P925910" s="83"/>
    </row>
    <row r="925911" spans="16:16" x14ac:dyDescent="0.3">
      <c r="P925911" s="83"/>
    </row>
    <row r="925912" spans="16:16" x14ac:dyDescent="0.3">
      <c r="P925912" s="83"/>
    </row>
    <row r="925913" spans="16:16" x14ac:dyDescent="0.3">
      <c r="P925913" s="83"/>
    </row>
    <row r="925914" spans="16:16" x14ac:dyDescent="0.3">
      <c r="P925914" s="83"/>
    </row>
    <row r="925915" spans="16:16" x14ac:dyDescent="0.3">
      <c r="P925915" s="83"/>
    </row>
    <row r="925916" spans="16:16" x14ac:dyDescent="0.3">
      <c r="P925916" s="83"/>
    </row>
    <row r="925917" spans="16:16" x14ac:dyDescent="0.3">
      <c r="P925917" s="83"/>
    </row>
    <row r="925918" spans="16:16" x14ac:dyDescent="0.3">
      <c r="P925918" s="83"/>
    </row>
    <row r="925919" spans="16:16" x14ac:dyDescent="0.3">
      <c r="P925919" s="83"/>
    </row>
    <row r="925920" spans="16:16" x14ac:dyDescent="0.3">
      <c r="P925920" s="83"/>
    </row>
    <row r="925921" spans="16:16" x14ac:dyDescent="0.3">
      <c r="P925921" s="83"/>
    </row>
    <row r="925922" spans="16:16" x14ac:dyDescent="0.3">
      <c r="P925922" s="83"/>
    </row>
    <row r="925923" spans="16:16" x14ac:dyDescent="0.3">
      <c r="P925923" s="83"/>
    </row>
    <row r="925924" spans="16:16" x14ac:dyDescent="0.3">
      <c r="P925924" s="83"/>
    </row>
    <row r="925925" spans="16:16" x14ac:dyDescent="0.3">
      <c r="P925925" s="83"/>
    </row>
    <row r="925926" spans="16:16" x14ac:dyDescent="0.3">
      <c r="P925926" s="83"/>
    </row>
    <row r="925927" spans="16:16" x14ac:dyDescent="0.3">
      <c r="P925927" s="83"/>
    </row>
    <row r="925928" spans="16:16" x14ac:dyDescent="0.3">
      <c r="P925928" s="83"/>
    </row>
    <row r="925929" spans="16:16" x14ac:dyDescent="0.3">
      <c r="P925929" s="83"/>
    </row>
    <row r="925930" spans="16:16" x14ac:dyDescent="0.3">
      <c r="P925930" s="83"/>
    </row>
    <row r="925931" spans="16:16" x14ac:dyDescent="0.3">
      <c r="P925931" s="83"/>
    </row>
    <row r="925932" spans="16:16" x14ac:dyDescent="0.3">
      <c r="P925932" s="83"/>
    </row>
    <row r="925933" spans="16:16" x14ac:dyDescent="0.3">
      <c r="P925933" s="83"/>
    </row>
    <row r="925934" spans="16:16" x14ac:dyDescent="0.3">
      <c r="P925934" s="83"/>
    </row>
    <row r="925935" spans="16:16" x14ac:dyDescent="0.3">
      <c r="P925935" s="83"/>
    </row>
    <row r="925936" spans="16:16" x14ac:dyDescent="0.3">
      <c r="P925936" s="83"/>
    </row>
    <row r="925937" spans="16:16" x14ac:dyDescent="0.3">
      <c r="P925937" s="83"/>
    </row>
    <row r="925938" spans="16:16" x14ac:dyDescent="0.3">
      <c r="P925938" s="83"/>
    </row>
    <row r="925939" spans="16:16" x14ac:dyDescent="0.3">
      <c r="P925939" s="83"/>
    </row>
    <row r="925940" spans="16:16" x14ac:dyDescent="0.3">
      <c r="P925940" s="83"/>
    </row>
    <row r="925941" spans="16:16" x14ac:dyDescent="0.3">
      <c r="P925941" s="83"/>
    </row>
    <row r="925942" spans="16:16" x14ac:dyDescent="0.3">
      <c r="P925942" s="83"/>
    </row>
    <row r="925943" spans="16:16" x14ac:dyDescent="0.3">
      <c r="P925943" s="83"/>
    </row>
    <row r="925944" spans="16:16" x14ac:dyDescent="0.3">
      <c r="P925944" s="83"/>
    </row>
    <row r="925945" spans="16:16" x14ac:dyDescent="0.3">
      <c r="P925945" s="83"/>
    </row>
    <row r="925946" spans="16:16" x14ac:dyDescent="0.3">
      <c r="P925946" s="83"/>
    </row>
    <row r="925947" spans="16:16" x14ac:dyDescent="0.3">
      <c r="P925947" s="83"/>
    </row>
    <row r="925948" spans="16:16" x14ac:dyDescent="0.3">
      <c r="P925948" s="83"/>
    </row>
    <row r="925949" spans="16:16" x14ac:dyDescent="0.3">
      <c r="P925949" s="83"/>
    </row>
    <row r="925950" spans="16:16" x14ac:dyDescent="0.3">
      <c r="P925950" s="83"/>
    </row>
    <row r="925951" spans="16:16" x14ac:dyDescent="0.3">
      <c r="P925951" s="83"/>
    </row>
    <row r="925952" spans="16:16" x14ac:dyDescent="0.3">
      <c r="P925952" s="83"/>
    </row>
    <row r="925953" spans="16:16" x14ac:dyDescent="0.3">
      <c r="P925953" s="83"/>
    </row>
    <row r="925954" spans="16:16" x14ac:dyDescent="0.3">
      <c r="P925954" s="83"/>
    </row>
    <row r="925955" spans="16:16" x14ac:dyDescent="0.3">
      <c r="P925955" s="83"/>
    </row>
    <row r="925956" spans="16:16" x14ac:dyDescent="0.3">
      <c r="P925956" s="83"/>
    </row>
    <row r="925957" spans="16:16" x14ac:dyDescent="0.3">
      <c r="P925957" s="83"/>
    </row>
    <row r="925958" spans="16:16" x14ac:dyDescent="0.3">
      <c r="P925958" s="83"/>
    </row>
    <row r="925959" spans="16:16" x14ac:dyDescent="0.3">
      <c r="P925959" s="83"/>
    </row>
    <row r="925960" spans="16:16" x14ac:dyDescent="0.3">
      <c r="P925960" s="83"/>
    </row>
    <row r="925961" spans="16:16" x14ac:dyDescent="0.3">
      <c r="P925961" s="83"/>
    </row>
    <row r="925962" spans="16:16" x14ac:dyDescent="0.3">
      <c r="P925962" s="83"/>
    </row>
    <row r="925963" spans="16:16" x14ac:dyDescent="0.3">
      <c r="P925963" s="83"/>
    </row>
    <row r="925964" spans="16:16" x14ac:dyDescent="0.3">
      <c r="P925964" s="83"/>
    </row>
    <row r="925965" spans="16:16" x14ac:dyDescent="0.3">
      <c r="P925965" s="83"/>
    </row>
    <row r="925966" spans="16:16" x14ac:dyDescent="0.3">
      <c r="P925966" s="83"/>
    </row>
    <row r="925967" spans="16:16" x14ac:dyDescent="0.3">
      <c r="P925967" s="83"/>
    </row>
    <row r="925968" spans="16:16" x14ac:dyDescent="0.3">
      <c r="P925968" s="83"/>
    </row>
    <row r="925969" spans="16:16" x14ac:dyDescent="0.3">
      <c r="P925969" s="83"/>
    </row>
    <row r="925970" spans="16:16" x14ac:dyDescent="0.3">
      <c r="P925970" s="83"/>
    </row>
    <row r="925971" spans="16:16" x14ac:dyDescent="0.3">
      <c r="P925971" s="83"/>
    </row>
    <row r="925972" spans="16:16" x14ac:dyDescent="0.3">
      <c r="P925972" s="83"/>
    </row>
    <row r="925973" spans="16:16" x14ac:dyDescent="0.3">
      <c r="P925973" s="83"/>
    </row>
    <row r="925974" spans="16:16" x14ac:dyDescent="0.3">
      <c r="P925974" s="83"/>
    </row>
    <row r="925975" spans="16:16" x14ac:dyDescent="0.3">
      <c r="P925975" s="83"/>
    </row>
    <row r="925976" spans="16:16" x14ac:dyDescent="0.3">
      <c r="P925976" s="83"/>
    </row>
    <row r="925977" spans="16:16" x14ac:dyDescent="0.3">
      <c r="P925977" s="83"/>
    </row>
    <row r="925978" spans="16:16" x14ac:dyDescent="0.3">
      <c r="P925978" s="83"/>
    </row>
    <row r="925979" spans="16:16" x14ac:dyDescent="0.3">
      <c r="P925979" s="83"/>
    </row>
    <row r="925980" spans="16:16" x14ac:dyDescent="0.3">
      <c r="P925980" s="83"/>
    </row>
    <row r="925981" spans="16:16" x14ac:dyDescent="0.3">
      <c r="P925981" s="83"/>
    </row>
    <row r="925982" spans="16:16" x14ac:dyDescent="0.3">
      <c r="P925982" s="83"/>
    </row>
    <row r="925983" spans="16:16" x14ac:dyDescent="0.3">
      <c r="P925983" s="83"/>
    </row>
    <row r="925984" spans="16:16" x14ac:dyDescent="0.3">
      <c r="P925984" s="83"/>
    </row>
    <row r="925985" spans="16:16" x14ac:dyDescent="0.3">
      <c r="P925985" s="83"/>
    </row>
    <row r="925986" spans="16:16" x14ac:dyDescent="0.3">
      <c r="P925986" s="83"/>
    </row>
    <row r="925987" spans="16:16" x14ac:dyDescent="0.3">
      <c r="P925987" s="83"/>
    </row>
    <row r="925988" spans="16:16" x14ac:dyDescent="0.3">
      <c r="P925988" s="83"/>
    </row>
    <row r="925989" spans="16:16" x14ac:dyDescent="0.3">
      <c r="P925989" s="83"/>
    </row>
    <row r="925990" spans="16:16" x14ac:dyDescent="0.3">
      <c r="P925990" s="83"/>
    </row>
    <row r="925991" spans="16:16" x14ac:dyDescent="0.3">
      <c r="P925991" s="83"/>
    </row>
    <row r="925992" spans="16:16" x14ac:dyDescent="0.3">
      <c r="P925992" s="83"/>
    </row>
    <row r="925993" spans="16:16" x14ac:dyDescent="0.3">
      <c r="P925993" s="83"/>
    </row>
    <row r="925994" spans="16:16" x14ac:dyDescent="0.3">
      <c r="P925994" s="83"/>
    </row>
    <row r="925995" spans="16:16" x14ac:dyDescent="0.3">
      <c r="P925995" s="83"/>
    </row>
    <row r="925996" spans="16:16" x14ac:dyDescent="0.3">
      <c r="P925996" s="83"/>
    </row>
    <row r="925997" spans="16:16" x14ac:dyDescent="0.3">
      <c r="P925997" s="83"/>
    </row>
    <row r="925998" spans="16:16" x14ac:dyDescent="0.3">
      <c r="P925998" s="83"/>
    </row>
    <row r="925999" spans="16:16" x14ac:dyDescent="0.3">
      <c r="P925999" s="83"/>
    </row>
    <row r="926000" spans="16:16" x14ac:dyDescent="0.3">
      <c r="P926000" s="83"/>
    </row>
    <row r="926001" spans="16:16" x14ac:dyDescent="0.3">
      <c r="P926001" s="83"/>
    </row>
    <row r="926002" spans="16:16" x14ac:dyDescent="0.3">
      <c r="P926002" s="83"/>
    </row>
    <row r="926003" spans="16:16" x14ac:dyDescent="0.3">
      <c r="P926003" s="83"/>
    </row>
    <row r="926004" spans="16:16" x14ac:dyDescent="0.3">
      <c r="P926004" s="83"/>
    </row>
    <row r="926005" spans="16:16" x14ac:dyDescent="0.3">
      <c r="P926005" s="83"/>
    </row>
    <row r="926006" spans="16:16" x14ac:dyDescent="0.3">
      <c r="P926006" s="83"/>
    </row>
    <row r="926007" spans="16:16" x14ac:dyDescent="0.3">
      <c r="P926007" s="83"/>
    </row>
    <row r="926008" spans="16:16" x14ac:dyDescent="0.3">
      <c r="P926008" s="83"/>
    </row>
    <row r="926009" spans="16:16" x14ac:dyDescent="0.3">
      <c r="P926009" s="83"/>
    </row>
    <row r="926010" spans="16:16" x14ac:dyDescent="0.3">
      <c r="P926010" s="83"/>
    </row>
    <row r="926011" spans="16:16" x14ac:dyDescent="0.3">
      <c r="P926011" s="83"/>
    </row>
    <row r="926012" spans="16:16" x14ac:dyDescent="0.3">
      <c r="P926012" s="83"/>
    </row>
    <row r="926013" spans="16:16" x14ac:dyDescent="0.3">
      <c r="P926013" s="83"/>
    </row>
    <row r="926014" spans="16:16" x14ac:dyDescent="0.3">
      <c r="P926014" s="83"/>
    </row>
    <row r="926015" spans="16:16" x14ac:dyDescent="0.3">
      <c r="P926015" s="83"/>
    </row>
    <row r="926016" spans="16:16" x14ac:dyDescent="0.3">
      <c r="P926016" s="83"/>
    </row>
    <row r="926017" spans="16:16" x14ac:dyDescent="0.3">
      <c r="P926017" s="83"/>
    </row>
    <row r="926018" spans="16:16" x14ac:dyDescent="0.3">
      <c r="P926018" s="83"/>
    </row>
    <row r="926019" spans="16:16" x14ac:dyDescent="0.3">
      <c r="P926019" s="83"/>
    </row>
    <row r="926020" spans="16:16" x14ac:dyDescent="0.3">
      <c r="P926020" s="83"/>
    </row>
    <row r="926021" spans="16:16" x14ac:dyDescent="0.3">
      <c r="P926021" s="83"/>
    </row>
    <row r="926022" spans="16:16" x14ac:dyDescent="0.3">
      <c r="P926022" s="83"/>
    </row>
    <row r="926023" spans="16:16" x14ac:dyDescent="0.3">
      <c r="P926023" s="83"/>
    </row>
    <row r="926024" spans="16:16" x14ac:dyDescent="0.3">
      <c r="P926024" s="83"/>
    </row>
    <row r="926025" spans="16:16" x14ac:dyDescent="0.3">
      <c r="P926025" s="83"/>
    </row>
    <row r="926026" spans="16:16" x14ac:dyDescent="0.3">
      <c r="P926026" s="83"/>
    </row>
    <row r="926027" spans="16:16" x14ac:dyDescent="0.3">
      <c r="P926027" s="83"/>
    </row>
    <row r="926028" spans="16:16" x14ac:dyDescent="0.3">
      <c r="P926028" s="83"/>
    </row>
    <row r="926029" spans="16:16" x14ac:dyDescent="0.3">
      <c r="P926029" s="83"/>
    </row>
    <row r="926030" spans="16:16" x14ac:dyDescent="0.3">
      <c r="P926030" s="83"/>
    </row>
    <row r="926031" spans="16:16" x14ac:dyDescent="0.3">
      <c r="P926031" s="83"/>
    </row>
    <row r="926032" spans="16:16" x14ac:dyDescent="0.3">
      <c r="P926032" s="83"/>
    </row>
    <row r="926033" spans="16:16" x14ac:dyDescent="0.3">
      <c r="P926033" s="83"/>
    </row>
    <row r="926034" spans="16:16" x14ac:dyDescent="0.3">
      <c r="P926034" s="83"/>
    </row>
    <row r="926035" spans="16:16" x14ac:dyDescent="0.3">
      <c r="P926035" s="83"/>
    </row>
    <row r="926036" spans="16:16" x14ac:dyDescent="0.3">
      <c r="P926036" s="83"/>
    </row>
    <row r="926037" spans="16:16" x14ac:dyDescent="0.3">
      <c r="P926037" s="83"/>
    </row>
    <row r="926038" spans="16:16" x14ac:dyDescent="0.3">
      <c r="P926038" s="83"/>
    </row>
    <row r="926039" spans="16:16" x14ac:dyDescent="0.3">
      <c r="P926039" s="83"/>
    </row>
    <row r="926040" spans="16:16" x14ac:dyDescent="0.3">
      <c r="P926040" s="83"/>
    </row>
    <row r="926041" spans="16:16" x14ac:dyDescent="0.3">
      <c r="P926041" s="83"/>
    </row>
    <row r="926042" spans="16:16" x14ac:dyDescent="0.3">
      <c r="P926042" s="83"/>
    </row>
    <row r="926043" spans="16:16" x14ac:dyDescent="0.3">
      <c r="P926043" s="83"/>
    </row>
    <row r="926044" spans="16:16" x14ac:dyDescent="0.3">
      <c r="P926044" s="83"/>
    </row>
    <row r="926045" spans="16:16" x14ac:dyDescent="0.3">
      <c r="P926045" s="83"/>
    </row>
    <row r="926046" spans="16:16" x14ac:dyDescent="0.3">
      <c r="P926046" s="83"/>
    </row>
    <row r="926047" spans="16:16" x14ac:dyDescent="0.3">
      <c r="P926047" s="83"/>
    </row>
    <row r="926048" spans="16:16" x14ac:dyDescent="0.3">
      <c r="P926048" s="83"/>
    </row>
    <row r="926049" spans="16:16" x14ac:dyDescent="0.3">
      <c r="P926049" s="83"/>
    </row>
    <row r="926050" spans="16:16" x14ac:dyDescent="0.3">
      <c r="P926050" s="83"/>
    </row>
    <row r="926051" spans="16:16" x14ac:dyDescent="0.3">
      <c r="P926051" s="83"/>
    </row>
    <row r="926052" spans="16:16" x14ac:dyDescent="0.3">
      <c r="P926052" s="83"/>
    </row>
    <row r="926053" spans="16:16" x14ac:dyDescent="0.3">
      <c r="P926053" s="83"/>
    </row>
    <row r="926054" spans="16:16" x14ac:dyDescent="0.3">
      <c r="P926054" s="83"/>
    </row>
    <row r="926055" spans="16:16" x14ac:dyDescent="0.3">
      <c r="P926055" s="83"/>
    </row>
    <row r="926056" spans="16:16" x14ac:dyDescent="0.3">
      <c r="P926056" s="83"/>
    </row>
    <row r="926057" spans="16:16" x14ac:dyDescent="0.3">
      <c r="P926057" s="83"/>
    </row>
    <row r="926058" spans="16:16" x14ac:dyDescent="0.3">
      <c r="P926058" s="83"/>
    </row>
    <row r="926059" spans="16:16" x14ac:dyDescent="0.3">
      <c r="P926059" s="83"/>
    </row>
    <row r="926060" spans="16:16" x14ac:dyDescent="0.3">
      <c r="P926060" s="83"/>
    </row>
    <row r="926061" spans="16:16" x14ac:dyDescent="0.3">
      <c r="P926061" s="83"/>
    </row>
    <row r="926062" spans="16:16" x14ac:dyDescent="0.3">
      <c r="P926062" s="83"/>
    </row>
    <row r="926063" spans="16:16" x14ac:dyDescent="0.3">
      <c r="P926063" s="83"/>
    </row>
    <row r="926064" spans="16:16" x14ac:dyDescent="0.3">
      <c r="P926064" s="83"/>
    </row>
    <row r="926065" spans="16:16" x14ac:dyDescent="0.3">
      <c r="P926065" s="83"/>
    </row>
    <row r="926066" spans="16:16" x14ac:dyDescent="0.3">
      <c r="P926066" s="83"/>
    </row>
    <row r="926067" spans="16:16" x14ac:dyDescent="0.3">
      <c r="P926067" s="83"/>
    </row>
    <row r="926068" spans="16:16" x14ac:dyDescent="0.3">
      <c r="P926068" s="83"/>
    </row>
    <row r="926069" spans="16:16" x14ac:dyDescent="0.3">
      <c r="P926069" s="83"/>
    </row>
    <row r="926070" spans="16:16" x14ac:dyDescent="0.3">
      <c r="P926070" s="83"/>
    </row>
    <row r="926071" spans="16:16" x14ac:dyDescent="0.3">
      <c r="P926071" s="83"/>
    </row>
    <row r="926072" spans="16:16" x14ac:dyDescent="0.3">
      <c r="P926072" s="83"/>
    </row>
    <row r="926073" spans="16:16" x14ac:dyDescent="0.3">
      <c r="P926073" s="83"/>
    </row>
    <row r="926074" spans="16:16" x14ac:dyDescent="0.3">
      <c r="P926074" s="83"/>
    </row>
    <row r="926075" spans="16:16" x14ac:dyDescent="0.3">
      <c r="P926075" s="83"/>
    </row>
    <row r="926076" spans="16:16" x14ac:dyDescent="0.3">
      <c r="P926076" s="83"/>
    </row>
    <row r="926077" spans="16:16" x14ac:dyDescent="0.3">
      <c r="P926077" s="83"/>
    </row>
    <row r="926078" spans="16:16" x14ac:dyDescent="0.3">
      <c r="P926078" s="83"/>
    </row>
    <row r="926079" spans="16:16" x14ac:dyDescent="0.3">
      <c r="P926079" s="83"/>
    </row>
    <row r="926080" spans="16:16" x14ac:dyDescent="0.3">
      <c r="P926080" s="83"/>
    </row>
    <row r="926081" spans="16:16" x14ac:dyDescent="0.3">
      <c r="P926081" s="83"/>
    </row>
    <row r="926082" spans="16:16" x14ac:dyDescent="0.3">
      <c r="P926082" s="83"/>
    </row>
    <row r="926083" spans="16:16" x14ac:dyDescent="0.3">
      <c r="P926083" s="83"/>
    </row>
    <row r="926084" spans="16:16" x14ac:dyDescent="0.3">
      <c r="P926084" s="83"/>
    </row>
    <row r="926085" spans="16:16" x14ac:dyDescent="0.3">
      <c r="P926085" s="83"/>
    </row>
    <row r="926086" spans="16:16" x14ac:dyDescent="0.3">
      <c r="P926086" s="83"/>
    </row>
    <row r="926087" spans="16:16" x14ac:dyDescent="0.3">
      <c r="P926087" s="83"/>
    </row>
    <row r="926088" spans="16:16" x14ac:dyDescent="0.3">
      <c r="P926088" s="83"/>
    </row>
    <row r="926089" spans="16:16" x14ac:dyDescent="0.3">
      <c r="P926089" s="83"/>
    </row>
    <row r="926090" spans="16:16" x14ac:dyDescent="0.3">
      <c r="P926090" s="83"/>
    </row>
    <row r="926091" spans="16:16" x14ac:dyDescent="0.3">
      <c r="P926091" s="83"/>
    </row>
    <row r="926092" spans="16:16" x14ac:dyDescent="0.3">
      <c r="P926092" s="83"/>
    </row>
    <row r="926093" spans="16:16" x14ac:dyDescent="0.3">
      <c r="P926093" s="83"/>
    </row>
    <row r="926094" spans="16:16" x14ac:dyDescent="0.3">
      <c r="P926094" s="83"/>
    </row>
    <row r="926095" spans="16:16" x14ac:dyDescent="0.3">
      <c r="P926095" s="83"/>
    </row>
    <row r="926096" spans="16:16" x14ac:dyDescent="0.3">
      <c r="P926096" s="83"/>
    </row>
    <row r="926097" spans="16:16" x14ac:dyDescent="0.3">
      <c r="P926097" s="83"/>
    </row>
    <row r="926098" spans="16:16" x14ac:dyDescent="0.3">
      <c r="P926098" s="83"/>
    </row>
    <row r="926099" spans="16:16" x14ac:dyDescent="0.3">
      <c r="P926099" s="83"/>
    </row>
    <row r="926100" spans="16:16" x14ac:dyDescent="0.3">
      <c r="P926100" s="83"/>
    </row>
    <row r="926101" spans="16:16" x14ac:dyDescent="0.3">
      <c r="P926101" s="83"/>
    </row>
    <row r="926102" spans="16:16" x14ac:dyDescent="0.3">
      <c r="P926102" s="83"/>
    </row>
    <row r="926103" spans="16:16" x14ac:dyDescent="0.3">
      <c r="P926103" s="83"/>
    </row>
    <row r="926104" spans="16:16" x14ac:dyDescent="0.3">
      <c r="P926104" s="83"/>
    </row>
    <row r="926105" spans="16:16" x14ac:dyDescent="0.3">
      <c r="P926105" s="83"/>
    </row>
    <row r="926106" spans="16:16" x14ac:dyDescent="0.3">
      <c r="P926106" s="83"/>
    </row>
    <row r="926107" spans="16:16" x14ac:dyDescent="0.3">
      <c r="P926107" s="83"/>
    </row>
    <row r="926108" spans="16:16" x14ac:dyDescent="0.3">
      <c r="P926108" s="83"/>
    </row>
    <row r="926109" spans="16:16" x14ac:dyDescent="0.3">
      <c r="P926109" s="83"/>
    </row>
    <row r="926110" spans="16:16" x14ac:dyDescent="0.3">
      <c r="P926110" s="83"/>
    </row>
    <row r="926111" spans="16:16" x14ac:dyDescent="0.3">
      <c r="P926111" s="83"/>
    </row>
    <row r="926112" spans="16:16" x14ac:dyDescent="0.3">
      <c r="P926112" s="83"/>
    </row>
    <row r="926113" spans="16:16" x14ac:dyDescent="0.3">
      <c r="P926113" s="83"/>
    </row>
    <row r="926114" spans="16:16" x14ac:dyDescent="0.3">
      <c r="P926114" s="83"/>
    </row>
    <row r="926115" spans="16:16" x14ac:dyDescent="0.3">
      <c r="P926115" s="83"/>
    </row>
    <row r="926116" spans="16:16" x14ac:dyDescent="0.3">
      <c r="P926116" s="83"/>
    </row>
    <row r="926117" spans="16:16" x14ac:dyDescent="0.3">
      <c r="P926117" s="83"/>
    </row>
    <row r="926118" spans="16:16" x14ac:dyDescent="0.3">
      <c r="P926118" s="83"/>
    </row>
    <row r="926119" spans="16:16" x14ac:dyDescent="0.3">
      <c r="P926119" s="83"/>
    </row>
    <row r="926120" spans="16:16" x14ac:dyDescent="0.3">
      <c r="P926120" s="83"/>
    </row>
    <row r="926121" spans="16:16" x14ac:dyDescent="0.3">
      <c r="P926121" s="83"/>
    </row>
    <row r="926122" spans="16:16" x14ac:dyDescent="0.3">
      <c r="P926122" s="83"/>
    </row>
    <row r="926123" spans="16:16" x14ac:dyDescent="0.3">
      <c r="P926123" s="83"/>
    </row>
    <row r="926124" spans="16:16" x14ac:dyDescent="0.3">
      <c r="P926124" s="83"/>
    </row>
    <row r="926125" spans="16:16" x14ac:dyDescent="0.3">
      <c r="P926125" s="83"/>
    </row>
    <row r="926126" spans="16:16" x14ac:dyDescent="0.3">
      <c r="P926126" s="83"/>
    </row>
    <row r="926127" spans="16:16" x14ac:dyDescent="0.3">
      <c r="P926127" s="83"/>
    </row>
    <row r="926128" spans="16:16" x14ac:dyDescent="0.3">
      <c r="P926128" s="83"/>
    </row>
    <row r="926129" spans="16:16" x14ac:dyDescent="0.3">
      <c r="P926129" s="83"/>
    </row>
    <row r="926130" spans="16:16" x14ac:dyDescent="0.3">
      <c r="P926130" s="83"/>
    </row>
    <row r="926131" spans="16:16" x14ac:dyDescent="0.3">
      <c r="P926131" s="83"/>
    </row>
    <row r="926132" spans="16:16" x14ac:dyDescent="0.3">
      <c r="P926132" s="83"/>
    </row>
    <row r="926133" spans="16:16" x14ac:dyDescent="0.3">
      <c r="P926133" s="83"/>
    </row>
    <row r="926134" spans="16:16" x14ac:dyDescent="0.3">
      <c r="P926134" s="83"/>
    </row>
    <row r="926135" spans="16:16" x14ac:dyDescent="0.3">
      <c r="P926135" s="83"/>
    </row>
    <row r="926136" spans="16:16" x14ac:dyDescent="0.3">
      <c r="P926136" s="83"/>
    </row>
    <row r="926137" spans="16:16" x14ac:dyDescent="0.3">
      <c r="P926137" s="83"/>
    </row>
    <row r="926138" spans="16:16" x14ac:dyDescent="0.3">
      <c r="P926138" s="83"/>
    </row>
    <row r="926139" spans="16:16" x14ac:dyDescent="0.3">
      <c r="P926139" s="83"/>
    </row>
    <row r="926140" spans="16:16" x14ac:dyDescent="0.3">
      <c r="P926140" s="83"/>
    </row>
    <row r="926141" spans="16:16" x14ac:dyDescent="0.3">
      <c r="P926141" s="83"/>
    </row>
    <row r="926142" spans="16:16" x14ac:dyDescent="0.3">
      <c r="P926142" s="83"/>
    </row>
    <row r="926143" spans="16:16" x14ac:dyDescent="0.3">
      <c r="P926143" s="83"/>
    </row>
    <row r="926144" spans="16:16" x14ac:dyDescent="0.3">
      <c r="P926144" s="83"/>
    </row>
    <row r="926145" spans="16:16" x14ac:dyDescent="0.3">
      <c r="P926145" s="83"/>
    </row>
    <row r="926146" spans="16:16" x14ac:dyDescent="0.3">
      <c r="P926146" s="83"/>
    </row>
    <row r="926147" spans="16:16" x14ac:dyDescent="0.3">
      <c r="P926147" s="83"/>
    </row>
    <row r="926148" spans="16:16" x14ac:dyDescent="0.3">
      <c r="P926148" s="83"/>
    </row>
    <row r="926149" spans="16:16" x14ac:dyDescent="0.3">
      <c r="P926149" s="83"/>
    </row>
    <row r="926150" spans="16:16" x14ac:dyDescent="0.3">
      <c r="P926150" s="83"/>
    </row>
    <row r="926151" spans="16:16" x14ac:dyDescent="0.3">
      <c r="P926151" s="83"/>
    </row>
    <row r="926152" spans="16:16" x14ac:dyDescent="0.3">
      <c r="P926152" s="83"/>
    </row>
    <row r="926153" spans="16:16" x14ac:dyDescent="0.3">
      <c r="P926153" s="83"/>
    </row>
    <row r="926154" spans="16:16" x14ac:dyDescent="0.3">
      <c r="P926154" s="83"/>
    </row>
    <row r="926155" spans="16:16" x14ac:dyDescent="0.3">
      <c r="P926155" s="83"/>
    </row>
    <row r="926156" spans="16:16" x14ac:dyDescent="0.3">
      <c r="P926156" s="83"/>
    </row>
    <row r="926157" spans="16:16" x14ac:dyDescent="0.3">
      <c r="P926157" s="83"/>
    </row>
    <row r="926158" spans="16:16" x14ac:dyDescent="0.3">
      <c r="P926158" s="83"/>
    </row>
    <row r="926159" spans="16:16" x14ac:dyDescent="0.3">
      <c r="P926159" s="83"/>
    </row>
    <row r="926160" spans="16:16" x14ac:dyDescent="0.3">
      <c r="P926160" s="83"/>
    </row>
    <row r="926161" spans="16:16" x14ac:dyDescent="0.3">
      <c r="P926161" s="83"/>
    </row>
    <row r="926162" spans="16:16" x14ac:dyDescent="0.3">
      <c r="P926162" s="83"/>
    </row>
    <row r="926163" spans="16:16" x14ac:dyDescent="0.3">
      <c r="P926163" s="83"/>
    </row>
    <row r="926164" spans="16:16" x14ac:dyDescent="0.3">
      <c r="P926164" s="83"/>
    </row>
    <row r="926165" spans="16:16" x14ac:dyDescent="0.3">
      <c r="P926165" s="83"/>
    </row>
    <row r="926166" spans="16:16" x14ac:dyDescent="0.3">
      <c r="P926166" s="83"/>
    </row>
    <row r="926167" spans="16:16" x14ac:dyDescent="0.3">
      <c r="P926167" s="83"/>
    </row>
    <row r="926168" spans="16:16" x14ac:dyDescent="0.3">
      <c r="P926168" s="83"/>
    </row>
    <row r="926169" spans="16:16" x14ac:dyDescent="0.3">
      <c r="P926169" s="83"/>
    </row>
    <row r="926170" spans="16:16" x14ac:dyDescent="0.3">
      <c r="P926170" s="83"/>
    </row>
    <row r="926171" spans="16:16" x14ac:dyDescent="0.3">
      <c r="P926171" s="83"/>
    </row>
    <row r="926172" spans="16:16" x14ac:dyDescent="0.3">
      <c r="P926172" s="83"/>
    </row>
    <row r="926173" spans="16:16" x14ac:dyDescent="0.3">
      <c r="P926173" s="83"/>
    </row>
    <row r="926174" spans="16:16" x14ac:dyDescent="0.3">
      <c r="P926174" s="83"/>
    </row>
    <row r="926175" spans="16:16" x14ac:dyDescent="0.3">
      <c r="P926175" s="83"/>
    </row>
    <row r="926176" spans="16:16" x14ac:dyDescent="0.3">
      <c r="P926176" s="83"/>
    </row>
    <row r="926177" spans="16:16" x14ac:dyDescent="0.3">
      <c r="P926177" s="83"/>
    </row>
    <row r="926178" spans="16:16" x14ac:dyDescent="0.3">
      <c r="P926178" s="83"/>
    </row>
    <row r="926179" spans="16:16" x14ac:dyDescent="0.3">
      <c r="P926179" s="83"/>
    </row>
    <row r="926180" spans="16:16" x14ac:dyDescent="0.3">
      <c r="P926180" s="83"/>
    </row>
    <row r="926181" spans="16:16" x14ac:dyDescent="0.3">
      <c r="P926181" s="83"/>
    </row>
    <row r="926182" spans="16:16" x14ac:dyDescent="0.3">
      <c r="P926182" s="83"/>
    </row>
    <row r="926183" spans="16:16" x14ac:dyDescent="0.3">
      <c r="P926183" s="83"/>
    </row>
    <row r="926184" spans="16:16" x14ac:dyDescent="0.3">
      <c r="P926184" s="83"/>
    </row>
    <row r="926185" spans="16:16" x14ac:dyDescent="0.3">
      <c r="P926185" s="83"/>
    </row>
    <row r="926186" spans="16:16" x14ac:dyDescent="0.3">
      <c r="P926186" s="83"/>
    </row>
    <row r="926187" spans="16:16" x14ac:dyDescent="0.3">
      <c r="P926187" s="83"/>
    </row>
    <row r="926188" spans="16:16" x14ac:dyDescent="0.3">
      <c r="P926188" s="83"/>
    </row>
    <row r="926189" spans="16:16" x14ac:dyDescent="0.3">
      <c r="P926189" s="83"/>
    </row>
    <row r="926190" spans="16:16" x14ac:dyDescent="0.3">
      <c r="P926190" s="83"/>
    </row>
    <row r="926191" spans="16:16" x14ac:dyDescent="0.3">
      <c r="P926191" s="83"/>
    </row>
    <row r="926192" spans="16:16" x14ac:dyDescent="0.3">
      <c r="P926192" s="83"/>
    </row>
    <row r="926193" spans="16:16" x14ac:dyDescent="0.3">
      <c r="P926193" s="83"/>
    </row>
    <row r="926194" spans="16:16" x14ac:dyDescent="0.3">
      <c r="P926194" s="83"/>
    </row>
    <row r="926195" spans="16:16" x14ac:dyDescent="0.3">
      <c r="P926195" s="83"/>
    </row>
    <row r="926196" spans="16:16" x14ac:dyDescent="0.3">
      <c r="P926196" s="83"/>
    </row>
    <row r="926197" spans="16:16" x14ac:dyDescent="0.3">
      <c r="P926197" s="83"/>
    </row>
    <row r="926198" spans="16:16" x14ac:dyDescent="0.3">
      <c r="P926198" s="83"/>
    </row>
    <row r="926199" spans="16:16" x14ac:dyDescent="0.3">
      <c r="P926199" s="83"/>
    </row>
    <row r="926200" spans="16:16" x14ac:dyDescent="0.3">
      <c r="P926200" s="83"/>
    </row>
    <row r="926201" spans="16:16" x14ac:dyDescent="0.3">
      <c r="P926201" s="83"/>
    </row>
    <row r="926202" spans="16:16" x14ac:dyDescent="0.3">
      <c r="P926202" s="83"/>
    </row>
    <row r="926203" spans="16:16" x14ac:dyDescent="0.3">
      <c r="P926203" s="83"/>
    </row>
    <row r="926204" spans="16:16" x14ac:dyDescent="0.3">
      <c r="P926204" s="83"/>
    </row>
    <row r="926205" spans="16:16" x14ac:dyDescent="0.3">
      <c r="P926205" s="83"/>
    </row>
    <row r="926206" spans="16:16" x14ac:dyDescent="0.3">
      <c r="P926206" s="83"/>
    </row>
    <row r="926207" spans="16:16" x14ac:dyDescent="0.3">
      <c r="P926207" s="83"/>
    </row>
    <row r="926208" spans="16:16" x14ac:dyDescent="0.3">
      <c r="P926208" s="83"/>
    </row>
    <row r="926209" spans="16:16" x14ac:dyDescent="0.3">
      <c r="P926209" s="83"/>
    </row>
    <row r="926210" spans="16:16" x14ac:dyDescent="0.3">
      <c r="P926210" s="83"/>
    </row>
    <row r="926211" spans="16:16" x14ac:dyDescent="0.3">
      <c r="P926211" s="83"/>
    </row>
    <row r="926212" spans="16:16" x14ac:dyDescent="0.3">
      <c r="P926212" s="83"/>
    </row>
    <row r="926213" spans="16:16" x14ac:dyDescent="0.3">
      <c r="P926213" s="83"/>
    </row>
    <row r="926214" spans="16:16" x14ac:dyDescent="0.3">
      <c r="P926214" s="83"/>
    </row>
    <row r="926215" spans="16:16" x14ac:dyDescent="0.3">
      <c r="P926215" s="83"/>
    </row>
    <row r="926216" spans="16:16" x14ac:dyDescent="0.3">
      <c r="P926216" s="83"/>
    </row>
    <row r="926217" spans="16:16" x14ac:dyDescent="0.3">
      <c r="P926217" s="83"/>
    </row>
    <row r="926218" spans="16:16" x14ac:dyDescent="0.3">
      <c r="P926218" s="83"/>
    </row>
    <row r="926219" spans="16:16" x14ac:dyDescent="0.3">
      <c r="P926219" s="83"/>
    </row>
    <row r="926220" spans="16:16" x14ac:dyDescent="0.3">
      <c r="P926220" s="83"/>
    </row>
    <row r="926221" spans="16:16" x14ac:dyDescent="0.3">
      <c r="P926221" s="83"/>
    </row>
    <row r="926222" spans="16:16" x14ac:dyDescent="0.3">
      <c r="P926222" s="83"/>
    </row>
    <row r="926223" spans="16:16" x14ac:dyDescent="0.3">
      <c r="P926223" s="83"/>
    </row>
    <row r="926224" spans="16:16" x14ac:dyDescent="0.3">
      <c r="P926224" s="83"/>
    </row>
    <row r="926225" spans="16:16" x14ac:dyDescent="0.3">
      <c r="P926225" s="83"/>
    </row>
    <row r="926226" spans="16:16" x14ac:dyDescent="0.3">
      <c r="P926226" s="83"/>
    </row>
    <row r="926227" spans="16:16" x14ac:dyDescent="0.3">
      <c r="P926227" s="83"/>
    </row>
    <row r="926228" spans="16:16" x14ac:dyDescent="0.3">
      <c r="P926228" s="83"/>
    </row>
    <row r="926229" spans="16:16" x14ac:dyDescent="0.3">
      <c r="P926229" s="83"/>
    </row>
    <row r="926230" spans="16:16" x14ac:dyDescent="0.3">
      <c r="P926230" s="83"/>
    </row>
    <row r="926231" spans="16:16" x14ac:dyDescent="0.3">
      <c r="P926231" s="83"/>
    </row>
    <row r="926232" spans="16:16" x14ac:dyDescent="0.3">
      <c r="P926232" s="83"/>
    </row>
    <row r="926233" spans="16:16" x14ac:dyDescent="0.3">
      <c r="P926233" s="83"/>
    </row>
    <row r="926234" spans="16:16" x14ac:dyDescent="0.3">
      <c r="P926234" s="83"/>
    </row>
    <row r="926235" spans="16:16" x14ac:dyDescent="0.3">
      <c r="P926235" s="83"/>
    </row>
    <row r="926236" spans="16:16" x14ac:dyDescent="0.3">
      <c r="P926236" s="83"/>
    </row>
    <row r="926237" spans="16:16" x14ac:dyDescent="0.3">
      <c r="P926237" s="83"/>
    </row>
    <row r="926238" spans="16:16" x14ac:dyDescent="0.3">
      <c r="P926238" s="83"/>
    </row>
    <row r="926239" spans="16:16" x14ac:dyDescent="0.3">
      <c r="P926239" s="83"/>
    </row>
    <row r="926240" spans="16:16" x14ac:dyDescent="0.3">
      <c r="P926240" s="83"/>
    </row>
    <row r="926241" spans="16:16" x14ac:dyDescent="0.3">
      <c r="P926241" s="83"/>
    </row>
    <row r="926242" spans="16:16" x14ac:dyDescent="0.3">
      <c r="P926242" s="83"/>
    </row>
    <row r="926243" spans="16:16" x14ac:dyDescent="0.3">
      <c r="P926243" s="83"/>
    </row>
    <row r="926244" spans="16:16" x14ac:dyDescent="0.3">
      <c r="P926244" s="83"/>
    </row>
    <row r="926245" spans="16:16" x14ac:dyDescent="0.3">
      <c r="P926245" s="83"/>
    </row>
    <row r="926246" spans="16:16" x14ac:dyDescent="0.3">
      <c r="P926246" s="83"/>
    </row>
    <row r="926247" spans="16:16" x14ac:dyDescent="0.3">
      <c r="P926247" s="83"/>
    </row>
    <row r="926248" spans="16:16" x14ac:dyDescent="0.3">
      <c r="P926248" s="83"/>
    </row>
    <row r="926249" spans="16:16" x14ac:dyDescent="0.3">
      <c r="P926249" s="83"/>
    </row>
    <row r="926250" spans="16:16" x14ac:dyDescent="0.3">
      <c r="P926250" s="83"/>
    </row>
    <row r="926251" spans="16:16" x14ac:dyDescent="0.3">
      <c r="P926251" s="83"/>
    </row>
    <row r="926252" spans="16:16" x14ac:dyDescent="0.3">
      <c r="P926252" s="83"/>
    </row>
    <row r="926253" spans="16:16" x14ac:dyDescent="0.3">
      <c r="P926253" s="83"/>
    </row>
    <row r="926254" spans="16:16" x14ac:dyDescent="0.3">
      <c r="P926254" s="83"/>
    </row>
    <row r="926255" spans="16:16" x14ac:dyDescent="0.3">
      <c r="P926255" s="83"/>
    </row>
    <row r="926256" spans="16:16" x14ac:dyDescent="0.3">
      <c r="P926256" s="83"/>
    </row>
    <row r="926257" spans="16:16" x14ac:dyDescent="0.3">
      <c r="P926257" s="83"/>
    </row>
    <row r="926258" spans="16:16" x14ac:dyDescent="0.3">
      <c r="P926258" s="83"/>
    </row>
    <row r="926259" spans="16:16" x14ac:dyDescent="0.3">
      <c r="P926259" s="83"/>
    </row>
    <row r="926260" spans="16:16" x14ac:dyDescent="0.3">
      <c r="P926260" s="83"/>
    </row>
    <row r="926261" spans="16:16" x14ac:dyDescent="0.3">
      <c r="P926261" s="83"/>
    </row>
    <row r="926262" spans="16:16" x14ac:dyDescent="0.3">
      <c r="P926262" s="83"/>
    </row>
    <row r="926263" spans="16:16" x14ac:dyDescent="0.3">
      <c r="P926263" s="83"/>
    </row>
    <row r="926264" spans="16:16" x14ac:dyDescent="0.3">
      <c r="P926264" s="83"/>
    </row>
    <row r="926265" spans="16:16" x14ac:dyDescent="0.3">
      <c r="P926265" s="83"/>
    </row>
    <row r="926266" spans="16:16" x14ac:dyDescent="0.3">
      <c r="P926266" s="83"/>
    </row>
    <row r="926267" spans="16:16" x14ac:dyDescent="0.3">
      <c r="P926267" s="83"/>
    </row>
    <row r="926268" spans="16:16" x14ac:dyDescent="0.3">
      <c r="P926268" s="83"/>
    </row>
    <row r="926269" spans="16:16" x14ac:dyDescent="0.3">
      <c r="P926269" s="83"/>
    </row>
    <row r="926270" spans="16:16" x14ac:dyDescent="0.3">
      <c r="P926270" s="83"/>
    </row>
    <row r="926271" spans="16:16" x14ac:dyDescent="0.3">
      <c r="P926271" s="83"/>
    </row>
    <row r="926272" spans="16:16" x14ac:dyDescent="0.3">
      <c r="P926272" s="83"/>
    </row>
    <row r="926273" spans="16:16" x14ac:dyDescent="0.3">
      <c r="P926273" s="83"/>
    </row>
    <row r="926274" spans="16:16" x14ac:dyDescent="0.3">
      <c r="P926274" s="83"/>
    </row>
    <row r="926275" spans="16:16" x14ac:dyDescent="0.3">
      <c r="P926275" s="83"/>
    </row>
    <row r="926276" spans="16:16" x14ac:dyDescent="0.3">
      <c r="P926276" s="83"/>
    </row>
    <row r="926277" spans="16:16" x14ac:dyDescent="0.3">
      <c r="P926277" s="83"/>
    </row>
    <row r="926278" spans="16:16" x14ac:dyDescent="0.3">
      <c r="P926278" s="83"/>
    </row>
    <row r="926279" spans="16:16" x14ac:dyDescent="0.3">
      <c r="P926279" s="83"/>
    </row>
    <row r="926280" spans="16:16" x14ac:dyDescent="0.3">
      <c r="P926280" s="83"/>
    </row>
    <row r="926281" spans="16:16" x14ac:dyDescent="0.3">
      <c r="P926281" s="83"/>
    </row>
    <row r="926282" spans="16:16" x14ac:dyDescent="0.3">
      <c r="P926282" s="83"/>
    </row>
    <row r="926283" spans="16:16" x14ac:dyDescent="0.3">
      <c r="P926283" s="83"/>
    </row>
    <row r="926284" spans="16:16" x14ac:dyDescent="0.3">
      <c r="P926284" s="83"/>
    </row>
    <row r="926285" spans="16:16" x14ac:dyDescent="0.3">
      <c r="P926285" s="83"/>
    </row>
    <row r="926286" spans="16:16" x14ac:dyDescent="0.3">
      <c r="P926286" s="83"/>
    </row>
    <row r="926287" spans="16:16" x14ac:dyDescent="0.3">
      <c r="P926287" s="83"/>
    </row>
    <row r="926288" spans="16:16" x14ac:dyDescent="0.3">
      <c r="P926288" s="83"/>
    </row>
    <row r="926289" spans="16:16" x14ac:dyDescent="0.3">
      <c r="P926289" s="83"/>
    </row>
    <row r="926290" spans="16:16" x14ac:dyDescent="0.3">
      <c r="P926290" s="83"/>
    </row>
    <row r="926291" spans="16:16" x14ac:dyDescent="0.3">
      <c r="P926291" s="83"/>
    </row>
    <row r="926292" spans="16:16" x14ac:dyDescent="0.3">
      <c r="P926292" s="83"/>
    </row>
    <row r="926293" spans="16:16" x14ac:dyDescent="0.3">
      <c r="P926293" s="83"/>
    </row>
    <row r="926294" spans="16:16" x14ac:dyDescent="0.3">
      <c r="P926294" s="83"/>
    </row>
    <row r="926295" spans="16:16" x14ac:dyDescent="0.3">
      <c r="P926295" s="83"/>
    </row>
    <row r="926296" spans="16:16" x14ac:dyDescent="0.3">
      <c r="P926296" s="83"/>
    </row>
    <row r="926297" spans="16:16" x14ac:dyDescent="0.3">
      <c r="P926297" s="83"/>
    </row>
    <row r="926298" spans="16:16" x14ac:dyDescent="0.3">
      <c r="P926298" s="83"/>
    </row>
    <row r="926299" spans="16:16" x14ac:dyDescent="0.3">
      <c r="P926299" s="83"/>
    </row>
    <row r="926300" spans="16:16" x14ac:dyDescent="0.3">
      <c r="P926300" s="83"/>
    </row>
    <row r="926301" spans="16:16" x14ac:dyDescent="0.3">
      <c r="P926301" s="83"/>
    </row>
    <row r="926302" spans="16:16" x14ac:dyDescent="0.3">
      <c r="P926302" s="83"/>
    </row>
    <row r="926303" spans="16:16" x14ac:dyDescent="0.3">
      <c r="P926303" s="83"/>
    </row>
    <row r="926304" spans="16:16" x14ac:dyDescent="0.3">
      <c r="P926304" s="83"/>
    </row>
    <row r="926305" spans="16:16" x14ac:dyDescent="0.3">
      <c r="P926305" s="83"/>
    </row>
    <row r="926306" spans="16:16" x14ac:dyDescent="0.3">
      <c r="P926306" s="83"/>
    </row>
    <row r="926307" spans="16:16" x14ac:dyDescent="0.3">
      <c r="P926307" s="83"/>
    </row>
    <row r="926308" spans="16:16" x14ac:dyDescent="0.3">
      <c r="P926308" s="83"/>
    </row>
    <row r="926309" spans="16:16" x14ac:dyDescent="0.3">
      <c r="P926309" s="83"/>
    </row>
    <row r="926310" spans="16:16" x14ac:dyDescent="0.3">
      <c r="P926310" s="83"/>
    </row>
    <row r="926311" spans="16:16" x14ac:dyDescent="0.3">
      <c r="P926311" s="83"/>
    </row>
    <row r="926312" spans="16:16" x14ac:dyDescent="0.3">
      <c r="P926312" s="83"/>
    </row>
    <row r="926313" spans="16:16" x14ac:dyDescent="0.3">
      <c r="P926313" s="83"/>
    </row>
    <row r="926314" spans="16:16" x14ac:dyDescent="0.3">
      <c r="P926314" s="83"/>
    </row>
    <row r="926315" spans="16:16" x14ac:dyDescent="0.3">
      <c r="P926315" s="83"/>
    </row>
    <row r="926316" spans="16:16" x14ac:dyDescent="0.3">
      <c r="P926316" s="83"/>
    </row>
    <row r="926317" spans="16:16" x14ac:dyDescent="0.3">
      <c r="P926317" s="83"/>
    </row>
    <row r="926318" spans="16:16" x14ac:dyDescent="0.3">
      <c r="P926318" s="83"/>
    </row>
    <row r="926319" spans="16:16" x14ac:dyDescent="0.3">
      <c r="P926319" s="83"/>
    </row>
    <row r="926320" spans="16:16" x14ac:dyDescent="0.3">
      <c r="P926320" s="83"/>
    </row>
    <row r="926321" spans="16:16" x14ac:dyDescent="0.3">
      <c r="P926321" s="83"/>
    </row>
    <row r="926322" spans="16:16" x14ac:dyDescent="0.3">
      <c r="P926322" s="83"/>
    </row>
    <row r="926323" spans="16:16" x14ac:dyDescent="0.3">
      <c r="P926323" s="83"/>
    </row>
    <row r="926324" spans="16:16" x14ac:dyDescent="0.3">
      <c r="P926324" s="83"/>
    </row>
    <row r="926325" spans="16:16" x14ac:dyDescent="0.3">
      <c r="P926325" s="83"/>
    </row>
    <row r="926326" spans="16:16" x14ac:dyDescent="0.3">
      <c r="P926326" s="83"/>
    </row>
    <row r="926327" spans="16:16" x14ac:dyDescent="0.3">
      <c r="P926327" s="83"/>
    </row>
    <row r="926328" spans="16:16" x14ac:dyDescent="0.3">
      <c r="P926328" s="83"/>
    </row>
    <row r="926329" spans="16:16" x14ac:dyDescent="0.3">
      <c r="P926329" s="83"/>
    </row>
    <row r="926330" spans="16:16" x14ac:dyDescent="0.3">
      <c r="P926330" s="83"/>
    </row>
    <row r="926331" spans="16:16" x14ac:dyDescent="0.3">
      <c r="P926331" s="83"/>
    </row>
    <row r="926332" spans="16:16" x14ac:dyDescent="0.3">
      <c r="P926332" s="83"/>
    </row>
    <row r="926333" spans="16:16" x14ac:dyDescent="0.3">
      <c r="P926333" s="83"/>
    </row>
    <row r="926334" spans="16:16" x14ac:dyDescent="0.3">
      <c r="P926334" s="83"/>
    </row>
    <row r="926335" spans="16:16" x14ac:dyDescent="0.3">
      <c r="P926335" s="83"/>
    </row>
    <row r="926336" spans="16:16" x14ac:dyDescent="0.3">
      <c r="P926336" s="83"/>
    </row>
    <row r="926337" spans="16:16" x14ac:dyDescent="0.3">
      <c r="P926337" s="83"/>
    </row>
    <row r="926338" spans="16:16" x14ac:dyDescent="0.3">
      <c r="P926338" s="83"/>
    </row>
    <row r="926339" spans="16:16" x14ac:dyDescent="0.3">
      <c r="P926339" s="83"/>
    </row>
    <row r="926340" spans="16:16" x14ac:dyDescent="0.3">
      <c r="P926340" s="83"/>
    </row>
    <row r="926341" spans="16:16" x14ac:dyDescent="0.3">
      <c r="P926341" s="83"/>
    </row>
    <row r="926342" spans="16:16" x14ac:dyDescent="0.3">
      <c r="P926342" s="83"/>
    </row>
    <row r="926343" spans="16:16" x14ac:dyDescent="0.3">
      <c r="P926343" s="83"/>
    </row>
    <row r="926344" spans="16:16" x14ac:dyDescent="0.3">
      <c r="P926344" s="83"/>
    </row>
    <row r="926345" spans="16:16" x14ac:dyDescent="0.3">
      <c r="P926345" s="83"/>
    </row>
    <row r="926346" spans="16:16" x14ac:dyDescent="0.3">
      <c r="P926346" s="83"/>
    </row>
    <row r="926347" spans="16:16" x14ac:dyDescent="0.3">
      <c r="P926347" s="83"/>
    </row>
    <row r="926348" spans="16:16" x14ac:dyDescent="0.3">
      <c r="P926348" s="83"/>
    </row>
    <row r="926349" spans="16:16" x14ac:dyDescent="0.3">
      <c r="P926349" s="83"/>
    </row>
    <row r="926350" spans="16:16" x14ac:dyDescent="0.3">
      <c r="P926350" s="83"/>
    </row>
    <row r="926351" spans="16:16" x14ac:dyDescent="0.3">
      <c r="P926351" s="83"/>
    </row>
    <row r="926352" spans="16:16" x14ac:dyDescent="0.3">
      <c r="P926352" s="83"/>
    </row>
    <row r="926353" spans="16:16" x14ac:dyDescent="0.3">
      <c r="P926353" s="83"/>
    </row>
    <row r="926354" spans="16:16" x14ac:dyDescent="0.3">
      <c r="P926354" s="83"/>
    </row>
    <row r="926355" spans="16:16" x14ac:dyDescent="0.3">
      <c r="P926355" s="83"/>
    </row>
    <row r="926356" spans="16:16" x14ac:dyDescent="0.3">
      <c r="P926356" s="83"/>
    </row>
    <row r="926357" spans="16:16" x14ac:dyDescent="0.3">
      <c r="P926357" s="83"/>
    </row>
    <row r="926358" spans="16:16" x14ac:dyDescent="0.3">
      <c r="P926358" s="83"/>
    </row>
    <row r="926359" spans="16:16" x14ac:dyDescent="0.3">
      <c r="P926359" s="83"/>
    </row>
    <row r="926360" spans="16:16" x14ac:dyDescent="0.3">
      <c r="P926360" s="83"/>
    </row>
    <row r="926361" spans="16:16" x14ac:dyDescent="0.3">
      <c r="P926361" s="83"/>
    </row>
    <row r="926362" spans="16:16" x14ac:dyDescent="0.3">
      <c r="P926362" s="83"/>
    </row>
    <row r="926363" spans="16:16" x14ac:dyDescent="0.3">
      <c r="P926363" s="83"/>
    </row>
    <row r="926364" spans="16:16" x14ac:dyDescent="0.3">
      <c r="P926364" s="83"/>
    </row>
    <row r="926365" spans="16:16" x14ac:dyDescent="0.3">
      <c r="P926365" s="83"/>
    </row>
    <row r="926366" spans="16:16" x14ac:dyDescent="0.3">
      <c r="P926366" s="83"/>
    </row>
    <row r="926367" spans="16:16" x14ac:dyDescent="0.3">
      <c r="P926367" s="83"/>
    </row>
    <row r="926368" spans="16:16" x14ac:dyDescent="0.3">
      <c r="P926368" s="83"/>
    </row>
    <row r="926369" spans="16:16" x14ac:dyDescent="0.3">
      <c r="P926369" s="83"/>
    </row>
    <row r="926370" spans="16:16" x14ac:dyDescent="0.3">
      <c r="P926370" s="83"/>
    </row>
    <row r="926371" spans="16:16" x14ac:dyDescent="0.3">
      <c r="P926371" s="83"/>
    </row>
    <row r="926372" spans="16:16" x14ac:dyDescent="0.3">
      <c r="P926372" s="83"/>
    </row>
    <row r="926373" spans="16:16" x14ac:dyDescent="0.3">
      <c r="P926373" s="83"/>
    </row>
    <row r="926374" spans="16:16" x14ac:dyDescent="0.3">
      <c r="P926374" s="83"/>
    </row>
    <row r="926375" spans="16:16" x14ac:dyDescent="0.3">
      <c r="P926375" s="83"/>
    </row>
    <row r="926376" spans="16:16" x14ac:dyDescent="0.3">
      <c r="P926376" s="83"/>
    </row>
    <row r="926377" spans="16:16" x14ac:dyDescent="0.3">
      <c r="P926377" s="83"/>
    </row>
    <row r="926378" spans="16:16" x14ac:dyDescent="0.3">
      <c r="P926378" s="83"/>
    </row>
    <row r="926379" spans="16:16" x14ac:dyDescent="0.3">
      <c r="P926379" s="83"/>
    </row>
    <row r="926380" spans="16:16" x14ac:dyDescent="0.3">
      <c r="P926380" s="83"/>
    </row>
    <row r="926381" spans="16:16" x14ac:dyDescent="0.3">
      <c r="P926381" s="83"/>
    </row>
    <row r="926382" spans="16:16" x14ac:dyDescent="0.3">
      <c r="P926382" s="83"/>
    </row>
    <row r="926383" spans="16:16" x14ac:dyDescent="0.3">
      <c r="P926383" s="83"/>
    </row>
    <row r="926384" spans="16:16" x14ac:dyDescent="0.3">
      <c r="P926384" s="83"/>
    </row>
    <row r="926385" spans="16:16" x14ac:dyDescent="0.3">
      <c r="P926385" s="83"/>
    </row>
    <row r="926386" spans="16:16" x14ac:dyDescent="0.3">
      <c r="P926386" s="83"/>
    </row>
    <row r="926387" spans="16:16" x14ac:dyDescent="0.3">
      <c r="P926387" s="83"/>
    </row>
    <row r="926388" spans="16:16" x14ac:dyDescent="0.3">
      <c r="P926388" s="83"/>
    </row>
    <row r="926389" spans="16:16" x14ac:dyDescent="0.3">
      <c r="P926389" s="83"/>
    </row>
    <row r="926390" spans="16:16" x14ac:dyDescent="0.3">
      <c r="P926390" s="83"/>
    </row>
    <row r="926391" spans="16:16" x14ac:dyDescent="0.3">
      <c r="P926391" s="83"/>
    </row>
    <row r="926392" spans="16:16" x14ac:dyDescent="0.3">
      <c r="P926392" s="83"/>
    </row>
    <row r="926393" spans="16:16" x14ac:dyDescent="0.3">
      <c r="P926393" s="83"/>
    </row>
    <row r="926394" spans="16:16" x14ac:dyDescent="0.3">
      <c r="P926394" s="83"/>
    </row>
    <row r="926395" spans="16:16" x14ac:dyDescent="0.3">
      <c r="P926395" s="83"/>
    </row>
    <row r="926396" spans="16:16" x14ac:dyDescent="0.3">
      <c r="P926396" s="83"/>
    </row>
    <row r="926397" spans="16:16" x14ac:dyDescent="0.3">
      <c r="P926397" s="83"/>
    </row>
    <row r="926398" spans="16:16" x14ac:dyDescent="0.3">
      <c r="P926398" s="83"/>
    </row>
    <row r="926399" spans="16:16" x14ac:dyDescent="0.3">
      <c r="P926399" s="83"/>
    </row>
    <row r="926400" spans="16:16" x14ac:dyDescent="0.3">
      <c r="P926400" s="83"/>
    </row>
    <row r="926401" spans="16:16" x14ac:dyDescent="0.3">
      <c r="P926401" s="83"/>
    </row>
    <row r="926402" spans="16:16" x14ac:dyDescent="0.3">
      <c r="P926402" s="83"/>
    </row>
    <row r="926403" spans="16:16" x14ac:dyDescent="0.3">
      <c r="P926403" s="83"/>
    </row>
    <row r="926404" spans="16:16" x14ac:dyDescent="0.3">
      <c r="P926404" s="83"/>
    </row>
    <row r="926405" spans="16:16" x14ac:dyDescent="0.3">
      <c r="P926405" s="83"/>
    </row>
    <row r="926406" spans="16:16" x14ac:dyDescent="0.3">
      <c r="P926406" s="83"/>
    </row>
    <row r="926407" spans="16:16" x14ac:dyDescent="0.3">
      <c r="P926407" s="83"/>
    </row>
    <row r="926408" spans="16:16" x14ac:dyDescent="0.3">
      <c r="P926408" s="83"/>
    </row>
    <row r="926409" spans="16:16" x14ac:dyDescent="0.3">
      <c r="P926409" s="83"/>
    </row>
    <row r="926410" spans="16:16" x14ac:dyDescent="0.3">
      <c r="P926410" s="83"/>
    </row>
    <row r="926411" spans="16:16" x14ac:dyDescent="0.3">
      <c r="P926411" s="83"/>
    </row>
    <row r="926412" spans="16:16" x14ac:dyDescent="0.3">
      <c r="P926412" s="83"/>
    </row>
    <row r="926413" spans="16:16" x14ac:dyDescent="0.3">
      <c r="P926413" s="83"/>
    </row>
    <row r="926414" spans="16:16" x14ac:dyDescent="0.3">
      <c r="P926414" s="83"/>
    </row>
    <row r="926415" spans="16:16" x14ac:dyDescent="0.3">
      <c r="P926415" s="83"/>
    </row>
    <row r="926416" spans="16:16" x14ac:dyDescent="0.3">
      <c r="P926416" s="83"/>
    </row>
    <row r="926417" spans="16:16" x14ac:dyDescent="0.3">
      <c r="P926417" s="83"/>
    </row>
    <row r="926418" spans="16:16" x14ac:dyDescent="0.3">
      <c r="P926418" s="83"/>
    </row>
    <row r="926419" spans="16:16" x14ac:dyDescent="0.3">
      <c r="P926419" s="83"/>
    </row>
    <row r="926420" spans="16:16" x14ac:dyDescent="0.3">
      <c r="P926420" s="83"/>
    </row>
    <row r="926421" spans="16:16" x14ac:dyDescent="0.3">
      <c r="P926421" s="83"/>
    </row>
    <row r="926422" spans="16:16" x14ac:dyDescent="0.3">
      <c r="P926422" s="83"/>
    </row>
    <row r="926423" spans="16:16" x14ac:dyDescent="0.3">
      <c r="P926423" s="83"/>
    </row>
    <row r="926424" spans="16:16" x14ac:dyDescent="0.3">
      <c r="P926424" s="83"/>
    </row>
    <row r="926425" spans="16:16" x14ac:dyDescent="0.3">
      <c r="P926425" s="83"/>
    </row>
    <row r="926426" spans="16:16" x14ac:dyDescent="0.3">
      <c r="P926426" s="83"/>
    </row>
    <row r="926427" spans="16:16" x14ac:dyDescent="0.3">
      <c r="P926427" s="83"/>
    </row>
    <row r="926428" spans="16:16" x14ac:dyDescent="0.3">
      <c r="P926428" s="83"/>
    </row>
    <row r="926429" spans="16:16" x14ac:dyDescent="0.3">
      <c r="P926429" s="83"/>
    </row>
    <row r="926430" spans="16:16" x14ac:dyDescent="0.3">
      <c r="P926430" s="83"/>
    </row>
    <row r="926431" spans="16:16" x14ac:dyDescent="0.3">
      <c r="P926431" s="83"/>
    </row>
    <row r="926432" spans="16:16" x14ac:dyDescent="0.3">
      <c r="P926432" s="83"/>
    </row>
    <row r="926433" spans="16:16" x14ac:dyDescent="0.3">
      <c r="P926433" s="83"/>
    </row>
    <row r="926434" spans="16:16" x14ac:dyDescent="0.3">
      <c r="P926434" s="83"/>
    </row>
    <row r="926435" spans="16:16" x14ac:dyDescent="0.3">
      <c r="P926435" s="83"/>
    </row>
    <row r="926436" spans="16:16" x14ac:dyDescent="0.3">
      <c r="P926436" s="83"/>
    </row>
    <row r="926437" spans="16:16" x14ac:dyDescent="0.3">
      <c r="P926437" s="83"/>
    </row>
    <row r="926438" spans="16:16" x14ac:dyDescent="0.3">
      <c r="P926438" s="83"/>
    </row>
    <row r="926439" spans="16:16" x14ac:dyDescent="0.3">
      <c r="P926439" s="83"/>
    </row>
    <row r="926440" spans="16:16" x14ac:dyDescent="0.3">
      <c r="P926440" s="83"/>
    </row>
    <row r="926441" spans="16:16" x14ac:dyDescent="0.3">
      <c r="P926441" s="83"/>
    </row>
    <row r="926442" spans="16:16" x14ac:dyDescent="0.3">
      <c r="P926442" s="83"/>
    </row>
    <row r="926443" spans="16:16" x14ac:dyDescent="0.3">
      <c r="P926443" s="83"/>
    </row>
    <row r="926444" spans="16:16" x14ac:dyDescent="0.3">
      <c r="P926444" s="83"/>
    </row>
    <row r="926445" spans="16:16" x14ac:dyDescent="0.3">
      <c r="P926445" s="83"/>
    </row>
    <row r="926446" spans="16:16" x14ac:dyDescent="0.3">
      <c r="P926446" s="83"/>
    </row>
    <row r="926447" spans="16:16" x14ac:dyDescent="0.3">
      <c r="P926447" s="83"/>
    </row>
    <row r="926448" spans="16:16" x14ac:dyDescent="0.3">
      <c r="P926448" s="83"/>
    </row>
    <row r="926449" spans="16:16" x14ac:dyDescent="0.3">
      <c r="P926449" s="83"/>
    </row>
    <row r="926450" spans="16:16" x14ac:dyDescent="0.3">
      <c r="P926450" s="83"/>
    </row>
    <row r="926451" spans="16:16" x14ac:dyDescent="0.3">
      <c r="P926451" s="83"/>
    </row>
    <row r="926452" spans="16:16" x14ac:dyDescent="0.3">
      <c r="P926452" s="83"/>
    </row>
    <row r="926453" spans="16:16" x14ac:dyDescent="0.3">
      <c r="P926453" s="83"/>
    </row>
    <row r="926454" spans="16:16" x14ac:dyDescent="0.3">
      <c r="P926454" s="83"/>
    </row>
    <row r="926455" spans="16:16" x14ac:dyDescent="0.3">
      <c r="P926455" s="83"/>
    </row>
    <row r="926456" spans="16:16" x14ac:dyDescent="0.3">
      <c r="P926456" s="83"/>
    </row>
    <row r="926457" spans="16:16" x14ac:dyDescent="0.3">
      <c r="P926457" s="83"/>
    </row>
    <row r="926458" spans="16:16" x14ac:dyDescent="0.3">
      <c r="P926458" s="83"/>
    </row>
    <row r="926459" spans="16:16" x14ac:dyDescent="0.3">
      <c r="P926459" s="83"/>
    </row>
    <row r="926460" spans="16:16" x14ac:dyDescent="0.3">
      <c r="P926460" s="83"/>
    </row>
    <row r="926461" spans="16:16" x14ac:dyDescent="0.3">
      <c r="P926461" s="83"/>
    </row>
    <row r="926462" spans="16:16" x14ac:dyDescent="0.3">
      <c r="P926462" s="83"/>
    </row>
    <row r="926463" spans="16:16" x14ac:dyDescent="0.3">
      <c r="P926463" s="83"/>
    </row>
    <row r="926464" spans="16:16" x14ac:dyDescent="0.3">
      <c r="P926464" s="83"/>
    </row>
    <row r="926465" spans="16:16" x14ac:dyDescent="0.3">
      <c r="P926465" s="83"/>
    </row>
    <row r="926466" spans="16:16" x14ac:dyDescent="0.3">
      <c r="P926466" s="83"/>
    </row>
    <row r="926467" spans="16:16" x14ac:dyDescent="0.3">
      <c r="P926467" s="83"/>
    </row>
    <row r="926468" spans="16:16" x14ac:dyDescent="0.3">
      <c r="P926468" s="83"/>
    </row>
    <row r="926469" spans="16:16" x14ac:dyDescent="0.3">
      <c r="P926469" s="83"/>
    </row>
    <row r="926470" spans="16:16" x14ac:dyDescent="0.3">
      <c r="P926470" s="83"/>
    </row>
    <row r="926471" spans="16:16" x14ac:dyDescent="0.3">
      <c r="P926471" s="83"/>
    </row>
    <row r="926472" spans="16:16" x14ac:dyDescent="0.3">
      <c r="P926472" s="83"/>
    </row>
    <row r="926473" spans="16:16" x14ac:dyDescent="0.3">
      <c r="P926473" s="83"/>
    </row>
    <row r="926474" spans="16:16" x14ac:dyDescent="0.3">
      <c r="P926474" s="83"/>
    </row>
    <row r="926475" spans="16:16" x14ac:dyDescent="0.3">
      <c r="P926475" s="83"/>
    </row>
    <row r="926476" spans="16:16" x14ac:dyDescent="0.3">
      <c r="P926476" s="83"/>
    </row>
    <row r="926477" spans="16:16" x14ac:dyDescent="0.3">
      <c r="P926477" s="83"/>
    </row>
    <row r="926478" spans="16:16" x14ac:dyDescent="0.3">
      <c r="P926478" s="83"/>
    </row>
    <row r="926479" spans="16:16" x14ac:dyDescent="0.3">
      <c r="P926479" s="83"/>
    </row>
    <row r="926480" spans="16:16" x14ac:dyDescent="0.3">
      <c r="P926480" s="83"/>
    </row>
    <row r="926481" spans="16:16" x14ac:dyDescent="0.3">
      <c r="P926481" s="83"/>
    </row>
    <row r="926482" spans="16:16" x14ac:dyDescent="0.3">
      <c r="P926482" s="83"/>
    </row>
    <row r="926483" spans="16:16" x14ac:dyDescent="0.3">
      <c r="P926483" s="83"/>
    </row>
    <row r="926484" spans="16:16" x14ac:dyDescent="0.3">
      <c r="P926484" s="83"/>
    </row>
    <row r="926485" spans="16:16" x14ac:dyDescent="0.3">
      <c r="P926485" s="83"/>
    </row>
    <row r="926486" spans="16:16" x14ac:dyDescent="0.3">
      <c r="P926486" s="83"/>
    </row>
    <row r="926487" spans="16:16" x14ac:dyDescent="0.3">
      <c r="P926487" s="83"/>
    </row>
    <row r="926488" spans="16:16" x14ac:dyDescent="0.3">
      <c r="P926488" s="83"/>
    </row>
    <row r="926489" spans="16:16" x14ac:dyDescent="0.3">
      <c r="P926489" s="83"/>
    </row>
    <row r="926490" spans="16:16" x14ac:dyDescent="0.3">
      <c r="P926490" s="83"/>
    </row>
    <row r="926491" spans="16:16" x14ac:dyDescent="0.3">
      <c r="P926491" s="83"/>
    </row>
    <row r="926492" spans="16:16" x14ac:dyDescent="0.3">
      <c r="P926492" s="83"/>
    </row>
    <row r="926493" spans="16:16" x14ac:dyDescent="0.3">
      <c r="P926493" s="83"/>
    </row>
    <row r="926494" spans="16:16" x14ac:dyDescent="0.3">
      <c r="P926494" s="83"/>
    </row>
    <row r="926495" spans="16:16" x14ac:dyDescent="0.3">
      <c r="P926495" s="83"/>
    </row>
    <row r="926496" spans="16:16" x14ac:dyDescent="0.3">
      <c r="P926496" s="83"/>
    </row>
    <row r="926497" spans="16:16" x14ac:dyDescent="0.3">
      <c r="P926497" s="83"/>
    </row>
    <row r="926498" spans="16:16" x14ac:dyDescent="0.3">
      <c r="P926498" s="83"/>
    </row>
    <row r="926499" spans="16:16" x14ac:dyDescent="0.3">
      <c r="P926499" s="83"/>
    </row>
    <row r="926500" spans="16:16" x14ac:dyDescent="0.3">
      <c r="P926500" s="83"/>
    </row>
    <row r="926501" spans="16:16" x14ac:dyDescent="0.3">
      <c r="P926501" s="83"/>
    </row>
    <row r="926502" spans="16:16" x14ac:dyDescent="0.3">
      <c r="P926502" s="83"/>
    </row>
    <row r="926503" spans="16:16" x14ac:dyDescent="0.3">
      <c r="P926503" s="83"/>
    </row>
    <row r="926504" spans="16:16" x14ac:dyDescent="0.3">
      <c r="P926504" s="83"/>
    </row>
    <row r="926505" spans="16:16" x14ac:dyDescent="0.3">
      <c r="P926505" s="83"/>
    </row>
    <row r="926506" spans="16:16" x14ac:dyDescent="0.3">
      <c r="P926506" s="83"/>
    </row>
    <row r="926507" spans="16:16" x14ac:dyDescent="0.3">
      <c r="P926507" s="83"/>
    </row>
    <row r="926508" spans="16:16" x14ac:dyDescent="0.3">
      <c r="P926508" s="83"/>
    </row>
    <row r="926509" spans="16:16" x14ac:dyDescent="0.3">
      <c r="P926509" s="83"/>
    </row>
    <row r="926510" spans="16:16" x14ac:dyDescent="0.3">
      <c r="P926510" s="83"/>
    </row>
    <row r="926511" spans="16:16" x14ac:dyDescent="0.3">
      <c r="P926511" s="83"/>
    </row>
    <row r="926512" spans="16:16" x14ac:dyDescent="0.3">
      <c r="P926512" s="83"/>
    </row>
    <row r="926513" spans="16:16" x14ac:dyDescent="0.3">
      <c r="P926513" s="83"/>
    </row>
    <row r="926514" spans="16:16" x14ac:dyDescent="0.3">
      <c r="P926514" s="83"/>
    </row>
    <row r="926515" spans="16:16" x14ac:dyDescent="0.3">
      <c r="P926515" s="83"/>
    </row>
    <row r="926516" spans="16:16" x14ac:dyDescent="0.3">
      <c r="P926516" s="83"/>
    </row>
    <row r="926517" spans="16:16" x14ac:dyDescent="0.3">
      <c r="P926517" s="83"/>
    </row>
    <row r="926518" spans="16:16" x14ac:dyDescent="0.3">
      <c r="P926518" s="83"/>
    </row>
    <row r="926519" spans="16:16" x14ac:dyDescent="0.3">
      <c r="P926519" s="83"/>
    </row>
    <row r="926520" spans="16:16" x14ac:dyDescent="0.3">
      <c r="P926520" s="83"/>
    </row>
    <row r="926521" spans="16:16" x14ac:dyDescent="0.3">
      <c r="P926521" s="83"/>
    </row>
    <row r="926522" spans="16:16" x14ac:dyDescent="0.3">
      <c r="P926522" s="83"/>
    </row>
    <row r="926523" spans="16:16" x14ac:dyDescent="0.3">
      <c r="P926523" s="83"/>
    </row>
    <row r="926524" spans="16:16" x14ac:dyDescent="0.3">
      <c r="P926524" s="83"/>
    </row>
    <row r="926525" spans="16:16" x14ac:dyDescent="0.3">
      <c r="P926525" s="83"/>
    </row>
    <row r="926526" spans="16:16" x14ac:dyDescent="0.3">
      <c r="P926526" s="83"/>
    </row>
    <row r="926527" spans="16:16" x14ac:dyDescent="0.3">
      <c r="P926527" s="83"/>
    </row>
    <row r="926528" spans="16:16" x14ac:dyDescent="0.3">
      <c r="P926528" s="83"/>
    </row>
    <row r="926529" spans="16:16" x14ac:dyDescent="0.3">
      <c r="P926529" s="83"/>
    </row>
    <row r="926530" spans="16:16" x14ac:dyDescent="0.3">
      <c r="P926530" s="83"/>
    </row>
    <row r="926531" spans="16:16" x14ac:dyDescent="0.3">
      <c r="P926531" s="83"/>
    </row>
    <row r="926532" spans="16:16" x14ac:dyDescent="0.3">
      <c r="P926532" s="83"/>
    </row>
    <row r="926533" spans="16:16" x14ac:dyDescent="0.3">
      <c r="P926533" s="83"/>
    </row>
    <row r="926534" spans="16:16" x14ac:dyDescent="0.3">
      <c r="P926534" s="83"/>
    </row>
    <row r="926535" spans="16:16" x14ac:dyDescent="0.3">
      <c r="P926535" s="83"/>
    </row>
    <row r="926536" spans="16:16" x14ac:dyDescent="0.3">
      <c r="P926536" s="83"/>
    </row>
    <row r="926537" spans="16:16" x14ac:dyDescent="0.3">
      <c r="P926537" s="83"/>
    </row>
    <row r="926538" spans="16:16" x14ac:dyDescent="0.3">
      <c r="P926538" s="83"/>
    </row>
    <row r="926539" spans="16:16" x14ac:dyDescent="0.3">
      <c r="P926539" s="83"/>
    </row>
    <row r="926540" spans="16:16" x14ac:dyDescent="0.3">
      <c r="P926540" s="83"/>
    </row>
    <row r="926541" spans="16:16" x14ac:dyDescent="0.3">
      <c r="P926541" s="83"/>
    </row>
    <row r="926542" spans="16:16" x14ac:dyDescent="0.3">
      <c r="P926542" s="83"/>
    </row>
    <row r="926543" spans="16:16" x14ac:dyDescent="0.3">
      <c r="P926543" s="83"/>
    </row>
    <row r="926544" spans="16:16" x14ac:dyDescent="0.3">
      <c r="P926544" s="83"/>
    </row>
    <row r="926545" spans="16:16" x14ac:dyDescent="0.3">
      <c r="P926545" s="83"/>
    </row>
    <row r="926546" spans="16:16" x14ac:dyDescent="0.3">
      <c r="P926546" s="83"/>
    </row>
    <row r="926547" spans="16:16" x14ac:dyDescent="0.3">
      <c r="P926547" s="83"/>
    </row>
    <row r="926548" spans="16:16" x14ac:dyDescent="0.3">
      <c r="P926548" s="83"/>
    </row>
    <row r="926549" spans="16:16" x14ac:dyDescent="0.3">
      <c r="P926549" s="83"/>
    </row>
    <row r="926550" spans="16:16" x14ac:dyDescent="0.3">
      <c r="P926550" s="83"/>
    </row>
    <row r="926551" spans="16:16" x14ac:dyDescent="0.3">
      <c r="P926551" s="83"/>
    </row>
    <row r="926552" spans="16:16" x14ac:dyDescent="0.3">
      <c r="P926552" s="83"/>
    </row>
    <row r="926553" spans="16:16" x14ac:dyDescent="0.3">
      <c r="P926553" s="83"/>
    </row>
    <row r="926554" spans="16:16" x14ac:dyDescent="0.3">
      <c r="P926554" s="83"/>
    </row>
    <row r="926555" spans="16:16" x14ac:dyDescent="0.3">
      <c r="P926555" s="83"/>
    </row>
    <row r="926556" spans="16:16" x14ac:dyDescent="0.3">
      <c r="P926556" s="83"/>
    </row>
    <row r="926557" spans="16:16" x14ac:dyDescent="0.3">
      <c r="P926557" s="83"/>
    </row>
    <row r="926558" spans="16:16" x14ac:dyDescent="0.3">
      <c r="P926558" s="83"/>
    </row>
    <row r="926559" spans="16:16" x14ac:dyDescent="0.3">
      <c r="P926559" s="83"/>
    </row>
    <row r="926560" spans="16:16" x14ac:dyDescent="0.3">
      <c r="P926560" s="83"/>
    </row>
    <row r="926561" spans="16:16" x14ac:dyDescent="0.3">
      <c r="P926561" s="83"/>
    </row>
    <row r="926562" spans="16:16" x14ac:dyDescent="0.3">
      <c r="P926562" s="83"/>
    </row>
    <row r="926563" spans="16:16" x14ac:dyDescent="0.3">
      <c r="P926563" s="83"/>
    </row>
    <row r="926564" spans="16:16" x14ac:dyDescent="0.3">
      <c r="P926564" s="83"/>
    </row>
    <row r="926565" spans="16:16" x14ac:dyDescent="0.3">
      <c r="P926565" s="83"/>
    </row>
    <row r="926566" spans="16:16" x14ac:dyDescent="0.3">
      <c r="P926566" s="83"/>
    </row>
    <row r="926567" spans="16:16" x14ac:dyDescent="0.3">
      <c r="P926567" s="83"/>
    </row>
    <row r="926568" spans="16:16" x14ac:dyDescent="0.3">
      <c r="P926568" s="83"/>
    </row>
    <row r="926569" spans="16:16" x14ac:dyDescent="0.3">
      <c r="P926569" s="83"/>
    </row>
    <row r="926570" spans="16:16" x14ac:dyDescent="0.3">
      <c r="P926570" s="83"/>
    </row>
    <row r="926571" spans="16:16" x14ac:dyDescent="0.3">
      <c r="P926571" s="83"/>
    </row>
    <row r="926572" spans="16:16" x14ac:dyDescent="0.3">
      <c r="P926572" s="83"/>
    </row>
    <row r="926573" spans="16:16" x14ac:dyDescent="0.3">
      <c r="P926573" s="83"/>
    </row>
    <row r="926574" spans="16:16" x14ac:dyDescent="0.3">
      <c r="P926574" s="83"/>
    </row>
    <row r="926575" spans="16:16" x14ac:dyDescent="0.3">
      <c r="P926575" s="83"/>
    </row>
    <row r="926576" spans="16:16" x14ac:dyDescent="0.3">
      <c r="P926576" s="83"/>
    </row>
    <row r="926577" spans="16:16" x14ac:dyDescent="0.3">
      <c r="P926577" s="83"/>
    </row>
    <row r="926578" spans="16:16" x14ac:dyDescent="0.3">
      <c r="P926578" s="83"/>
    </row>
    <row r="926579" spans="16:16" x14ac:dyDescent="0.3">
      <c r="P926579" s="83"/>
    </row>
    <row r="926580" spans="16:16" x14ac:dyDescent="0.3">
      <c r="P926580" s="83"/>
    </row>
    <row r="926581" spans="16:16" x14ac:dyDescent="0.3">
      <c r="P926581" s="83"/>
    </row>
    <row r="926582" spans="16:16" x14ac:dyDescent="0.3">
      <c r="P926582" s="83"/>
    </row>
    <row r="926583" spans="16:16" x14ac:dyDescent="0.3">
      <c r="P926583" s="83"/>
    </row>
    <row r="926584" spans="16:16" x14ac:dyDescent="0.3">
      <c r="P926584" s="83"/>
    </row>
    <row r="926585" spans="16:16" x14ac:dyDescent="0.3">
      <c r="P926585" s="83"/>
    </row>
    <row r="926586" spans="16:16" x14ac:dyDescent="0.3">
      <c r="P926586" s="83"/>
    </row>
    <row r="926587" spans="16:16" x14ac:dyDescent="0.3">
      <c r="P926587" s="83"/>
    </row>
    <row r="926588" spans="16:16" x14ac:dyDescent="0.3">
      <c r="P926588" s="83"/>
    </row>
    <row r="926589" spans="16:16" x14ac:dyDescent="0.3">
      <c r="P926589" s="83"/>
    </row>
    <row r="926590" spans="16:16" x14ac:dyDescent="0.3">
      <c r="P926590" s="83"/>
    </row>
    <row r="926591" spans="16:16" x14ac:dyDescent="0.3">
      <c r="P926591" s="83"/>
    </row>
    <row r="926592" spans="16:16" x14ac:dyDescent="0.3">
      <c r="P926592" s="83"/>
    </row>
    <row r="926593" spans="16:16" x14ac:dyDescent="0.3">
      <c r="P926593" s="83"/>
    </row>
    <row r="926594" spans="16:16" x14ac:dyDescent="0.3">
      <c r="P926594" s="83"/>
    </row>
    <row r="926595" spans="16:16" x14ac:dyDescent="0.3">
      <c r="P926595" s="83"/>
    </row>
    <row r="926596" spans="16:16" x14ac:dyDescent="0.3">
      <c r="P926596" s="83"/>
    </row>
    <row r="926597" spans="16:16" x14ac:dyDescent="0.3">
      <c r="P926597" s="83"/>
    </row>
    <row r="926598" spans="16:16" x14ac:dyDescent="0.3">
      <c r="P926598" s="83"/>
    </row>
    <row r="926599" spans="16:16" x14ac:dyDescent="0.3">
      <c r="P926599" s="83"/>
    </row>
    <row r="926600" spans="16:16" x14ac:dyDescent="0.3">
      <c r="P926600" s="83"/>
    </row>
    <row r="926601" spans="16:16" x14ac:dyDescent="0.3">
      <c r="P926601" s="83"/>
    </row>
    <row r="926602" spans="16:16" x14ac:dyDescent="0.3">
      <c r="P926602" s="83"/>
    </row>
    <row r="926603" spans="16:16" x14ac:dyDescent="0.3">
      <c r="P926603" s="83"/>
    </row>
    <row r="926604" spans="16:16" x14ac:dyDescent="0.3">
      <c r="P926604" s="83"/>
    </row>
    <row r="926605" spans="16:16" x14ac:dyDescent="0.3">
      <c r="P926605" s="83"/>
    </row>
    <row r="926606" spans="16:16" x14ac:dyDescent="0.3">
      <c r="P926606" s="83"/>
    </row>
    <row r="926607" spans="16:16" x14ac:dyDescent="0.3">
      <c r="P926607" s="83"/>
    </row>
    <row r="926608" spans="16:16" x14ac:dyDescent="0.3">
      <c r="P926608" s="83"/>
    </row>
    <row r="926609" spans="16:16" x14ac:dyDescent="0.3">
      <c r="P926609" s="83"/>
    </row>
    <row r="926610" spans="16:16" x14ac:dyDescent="0.3">
      <c r="P926610" s="83"/>
    </row>
    <row r="926611" spans="16:16" x14ac:dyDescent="0.3">
      <c r="P926611" s="83"/>
    </row>
    <row r="926612" spans="16:16" x14ac:dyDescent="0.3">
      <c r="P926612" s="83"/>
    </row>
    <row r="926613" spans="16:16" x14ac:dyDescent="0.3">
      <c r="P926613" s="83"/>
    </row>
    <row r="926614" spans="16:16" x14ac:dyDescent="0.3">
      <c r="P926614" s="83"/>
    </row>
    <row r="926615" spans="16:16" x14ac:dyDescent="0.3">
      <c r="P926615" s="83"/>
    </row>
    <row r="926616" spans="16:16" x14ac:dyDescent="0.3">
      <c r="P926616" s="83"/>
    </row>
    <row r="926617" spans="16:16" x14ac:dyDescent="0.3">
      <c r="P926617" s="83"/>
    </row>
    <row r="926618" spans="16:16" x14ac:dyDescent="0.3">
      <c r="P926618" s="83"/>
    </row>
    <row r="926619" spans="16:16" x14ac:dyDescent="0.3">
      <c r="P926619" s="83"/>
    </row>
    <row r="926620" spans="16:16" x14ac:dyDescent="0.3">
      <c r="P926620" s="83"/>
    </row>
    <row r="926621" spans="16:16" x14ac:dyDescent="0.3">
      <c r="P926621" s="83"/>
    </row>
    <row r="926622" spans="16:16" x14ac:dyDescent="0.3">
      <c r="P926622" s="83"/>
    </row>
    <row r="926623" spans="16:16" x14ac:dyDescent="0.3">
      <c r="P926623" s="83"/>
    </row>
    <row r="926624" spans="16:16" x14ac:dyDescent="0.3">
      <c r="P926624" s="83"/>
    </row>
    <row r="926625" spans="16:16" x14ac:dyDescent="0.3">
      <c r="P926625" s="83"/>
    </row>
    <row r="926626" spans="16:16" x14ac:dyDescent="0.3">
      <c r="P926626" s="83"/>
    </row>
    <row r="926627" spans="16:16" x14ac:dyDescent="0.3">
      <c r="P926627" s="83"/>
    </row>
    <row r="926628" spans="16:16" x14ac:dyDescent="0.3">
      <c r="P926628" s="83"/>
    </row>
    <row r="926629" spans="16:16" x14ac:dyDescent="0.3">
      <c r="P926629" s="83"/>
    </row>
    <row r="926630" spans="16:16" x14ac:dyDescent="0.3">
      <c r="P926630" s="83"/>
    </row>
    <row r="926631" spans="16:16" x14ac:dyDescent="0.3">
      <c r="P926631" s="83"/>
    </row>
    <row r="926632" spans="16:16" x14ac:dyDescent="0.3">
      <c r="P926632" s="83"/>
    </row>
    <row r="926633" spans="16:16" x14ac:dyDescent="0.3">
      <c r="P926633" s="83"/>
    </row>
    <row r="926634" spans="16:16" x14ac:dyDescent="0.3">
      <c r="P926634" s="83"/>
    </row>
    <row r="926635" spans="16:16" x14ac:dyDescent="0.3">
      <c r="P926635" s="83"/>
    </row>
    <row r="926636" spans="16:16" x14ac:dyDescent="0.3">
      <c r="P926636" s="83"/>
    </row>
    <row r="926637" spans="16:16" x14ac:dyDescent="0.3">
      <c r="P926637" s="83"/>
    </row>
    <row r="926638" spans="16:16" x14ac:dyDescent="0.3">
      <c r="P926638" s="83"/>
    </row>
    <row r="926639" spans="16:16" x14ac:dyDescent="0.3">
      <c r="P926639" s="83"/>
    </row>
    <row r="926640" spans="16:16" x14ac:dyDescent="0.3">
      <c r="P926640" s="83"/>
    </row>
    <row r="926641" spans="16:16" x14ac:dyDescent="0.3">
      <c r="P926641" s="83"/>
    </row>
    <row r="926642" spans="16:16" x14ac:dyDescent="0.3">
      <c r="P926642" s="83"/>
    </row>
    <row r="926643" spans="16:16" x14ac:dyDescent="0.3">
      <c r="P926643" s="83"/>
    </row>
    <row r="926644" spans="16:16" x14ac:dyDescent="0.3">
      <c r="P926644" s="83"/>
    </row>
    <row r="926645" spans="16:16" x14ac:dyDescent="0.3">
      <c r="P926645" s="83"/>
    </row>
    <row r="926646" spans="16:16" x14ac:dyDescent="0.3">
      <c r="P926646" s="83"/>
    </row>
    <row r="926647" spans="16:16" x14ac:dyDescent="0.3">
      <c r="P926647" s="83"/>
    </row>
    <row r="926648" spans="16:16" x14ac:dyDescent="0.3">
      <c r="P926648" s="83"/>
    </row>
    <row r="926649" spans="16:16" x14ac:dyDescent="0.3">
      <c r="P926649" s="83"/>
    </row>
    <row r="926650" spans="16:16" x14ac:dyDescent="0.3">
      <c r="P926650" s="83"/>
    </row>
    <row r="926651" spans="16:16" x14ac:dyDescent="0.3">
      <c r="P926651" s="83"/>
    </row>
    <row r="926652" spans="16:16" x14ac:dyDescent="0.3">
      <c r="P926652" s="83"/>
    </row>
    <row r="926653" spans="16:16" x14ac:dyDescent="0.3">
      <c r="P926653" s="83"/>
    </row>
    <row r="926654" spans="16:16" x14ac:dyDescent="0.3">
      <c r="P926654" s="83"/>
    </row>
    <row r="926655" spans="16:16" x14ac:dyDescent="0.3">
      <c r="P926655" s="83"/>
    </row>
    <row r="926656" spans="16:16" x14ac:dyDescent="0.3">
      <c r="P926656" s="83"/>
    </row>
    <row r="926657" spans="16:16" x14ac:dyDescent="0.3">
      <c r="P926657" s="83"/>
    </row>
    <row r="926658" spans="16:16" x14ac:dyDescent="0.3">
      <c r="P926658" s="83"/>
    </row>
    <row r="926659" spans="16:16" x14ac:dyDescent="0.3">
      <c r="P926659" s="83"/>
    </row>
    <row r="926660" spans="16:16" x14ac:dyDescent="0.3">
      <c r="P926660" s="83"/>
    </row>
    <row r="926661" spans="16:16" x14ac:dyDescent="0.3">
      <c r="P926661" s="83"/>
    </row>
    <row r="926662" spans="16:16" x14ac:dyDescent="0.3">
      <c r="P926662" s="83"/>
    </row>
    <row r="926663" spans="16:16" x14ac:dyDescent="0.3">
      <c r="P926663" s="83"/>
    </row>
    <row r="926664" spans="16:16" x14ac:dyDescent="0.3">
      <c r="P926664" s="83"/>
    </row>
    <row r="926665" spans="16:16" x14ac:dyDescent="0.3">
      <c r="P926665" s="83"/>
    </row>
    <row r="926666" spans="16:16" x14ac:dyDescent="0.3">
      <c r="P926666" s="83"/>
    </row>
    <row r="926667" spans="16:16" x14ac:dyDescent="0.3">
      <c r="P926667" s="83"/>
    </row>
    <row r="926668" spans="16:16" x14ac:dyDescent="0.3">
      <c r="P926668" s="83"/>
    </row>
    <row r="926669" spans="16:16" x14ac:dyDescent="0.3">
      <c r="P926669" s="83"/>
    </row>
    <row r="926670" spans="16:16" x14ac:dyDescent="0.3">
      <c r="P926670" s="83"/>
    </row>
    <row r="926671" spans="16:16" x14ac:dyDescent="0.3">
      <c r="P926671" s="83"/>
    </row>
    <row r="926672" spans="16:16" x14ac:dyDescent="0.3">
      <c r="P926672" s="83"/>
    </row>
    <row r="926673" spans="16:16" x14ac:dyDescent="0.3">
      <c r="P926673" s="83"/>
    </row>
    <row r="926674" spans="16:16" x14ac:dyDescent="0.3">
      <c r="P926674" s="83"/>
    </row>
    <row r="926675" spans="16:16" x14ac:dyDescent="0.3">
      <c r="P926675" s="83"/>
    </row>
    <row r="926676" spans="16:16" x14ac:dyDescent="0.3">
      <c r="P926676" s="83"/>
    </row>
    <row r="926677" spans="16:16" x14ac:dyDescent="0.3">
      <c r="P926677" s="83"/>
    </row>
    <row r="926678" spans="16:16" x14ac:dyDescent="0.3">
      <c r="P926678" s="83"/>
    </row>
    <row r="926679" spans="16:16" x14ac:dyDescent="0.3">
      <c r="P926679" s="83"/>
    </row>
    <row r="926680" spans="16:16" x14ac:dyDescent="0.3">
      <c r="P926680" s="83"/>
    </row>
    <row r="926681" spans="16:16" x14ac:dyDescent="0.3">
      <c r="P926681" s="83"/>
    </row>
    <row r="926682" spans="16:16" x14ac:dyDescent="0.3">
      <c r="P926682" s="83"/>
    </row>
    <row r="926683" spans="16:16" x14ac:dyDescent="0.3">
      <c r="P926683" s="83"/>
    </row>
    <row r="926684" spans="16:16" x14ac:dyDescent="0.3">
      <c r="P926684" s="83"/>
    </row>
    <row r="926685" spans="16:16" x14ac:dyDescent="0.3">
      <c r="P926685" s="83"/>
    </row>
    <row r="926686" spans="16:16" x14ac:dyDescent="0.3">
      <c r="P926686" s="83"/>
    </row>
    <row r="926687" spans="16:16" x14ac:dyDescent="0.3">
      <c r="P926687" s="83"/>
    </row>
    <row r="926688" spans="16:16" x14ac:dyDescent="0.3">
      <c r="P926688" s="83"/>
    </row>
    <row r="926689" spans="16:16" x14ac:dyDescent="0.3">
      <c r="P926689" s="83"/>
    </row>
    <row r="926690" spans="16:16" x14ac:dyDescent="0.3">
      <c r="P926690" s="83"/>
    </row>
    <row r="926691" spans="16:16" x14ac:dyDescent="0.3">
      <c r="P926691" s="83"/>
    </row>
    <row r="926692" spans="16:16" x14ac:dyDescent="0.3">
      <c r="P926692" s="83"/>
    </row>
    <row r="926693" spans="16:16" x14ac:dyDescent="0.3">
      <c r="P926693" s="83"/>
    </row>
    <row r="926694" spans="16:16" x14ac:dyDescent="0.3">
      <c r="P926694" s="83"/>
    </row>
    <row r="926695" spans="16:16" x14ac:dyDescent="0.3">
      <c r="P926695" s="83"/>
    </row>
    <row r="926696" spans="16:16" x14ac:dyDescent="0.3">
      <c r="P926696" s="83"/>
    </row>
    <row r="926697" spans="16:16" x14ac:dyDescent="0.3">
      <c r="P926697" s="83"/>
    </row>
    <row r="926698" spans="16:16" x14ac:dyDescent="0.3">
      <c r="P926698" s="83"/>
    </row>
    <row r="926699" spans="16:16" x14ac:dyDescent="0.3">
      <c r="P926699" s="83"/>
    </row>
    <row r="926700" spans="16:16" x14ac:dyDescent="0.3">
      <c r="P926700" s="83"/>
    </row>
    <row r="926701" spans="16:16" x14ac:dyDescent="0.3">
      <c r="P926701" s="83"/>
    </row>
    <row r="926702" spans="16:16" x14ac:dyDescent="0.3">
      <c r="P926702" s="83"/>
    </row>
    <row r="926703" spans="16:16" x14ac:dyDescent="0.3">
      <c r="P926703" s="83"/>
    </row>
    <row r="926704" spans="16:16" x14ac:dyDescent="0.3">
      <c r="P926704" s="83"/>
    </row>
    <row r="926705" spans="16:16" x14ac:dyDescent="0.3">
      <c r="P926705" s="83"/>
    </row>
    <row r="926706" spans="16:16" x14ac:dyDescent="0.3">
      <c r="P926706" s="83"/>
    </row>
    <row r="926707" spans="16:16" x14ac:dyDescent="0.3">
      <c r="P926707" s="83"/>
    </row>
    <row r="926708" spans="16:16" x14ac:dyDescent="0.3">
      <c r="P926708" s="83"/>
    </row>
    <row r="926709" spans="16:16" x14ac:dyDescent="0.3">
      <c r="P926709" s="83"/>
    </row>
    <row r="926710" spans="16:16" x14ac:dyDescent="0.3">
      <c r="P926710" s="83"/>
    </row>
    <row r="926711" spans="16:16" x14ac:dyDescent="0.3">
      <c r="P926711" s="83"/>
    </row>
    <row r="926712" spans="16:16" x14ac:dyDescent="0.3">
      <c r="P926712" s="83"/>
    </row>
    <row r="926713" spans="16:16" x14ac:dyDescent="0.3">
      <c r="P926713" s="83"/>
    </row>
    <row r="926714" spans="16:16" x14ac:dyDescent="0.3">
      <c r="P926714" s="83"/>
    </row>
    <row r="926715" spans="16:16" x14ac:dyDescent="0.3">
      <c r="P926715" s="83"/>
    </row>
    <row r="926716" spans="16:16" x14ac:dyDescent="0.3">
      <c r="P926716" s="83"/>
    </row>
    <row r="926717" spans="16:16" x14ac:dyDescent="0.3">
      <c r="P926717" s="83"/>
    </row>
    <row r="926718" spans="16:16" x14ac:dyDescent="0.3">
      <c r="P926718" s="83"/>
    </row>
    <row r="926719" spans="16:16" x14ac:dyDescent="0.3">
      <c r="P926719" s="83"/>
    </row>
    <row r="926720" spans="16:16" x14ac:dyDescent="0.3">
      <c r="P926720" s="83"/>
    </row>
    <row r="926721" spans="16:16" x14ac:dyDescent="0.3">
      <c r="P926721" s="83"/>
    </row>
    <row r="926722" spans="16:16" x14ac:dyDescent="0.3">
      <c r="P926722" s="83"/>
    </row>
    <row r="926723" spans="16:16" x14ac:dyDescent="0.3">
      <c r="P926723" s="83"/>
    </row>
    <row r="926724" spans="16:16" x14ac:dyDescent="0.3">
      <c r="P926724" s="83"/>
    </row>
    <row r="926725" spans="16:16" x14ac:dyDescent="0.3">
      <c r="P926725" s="83"/>
    </row>
    <row r="926726" spans="16:16" x14ac:dyDescent="0.3">
      <c r="P926726" s="83"/>
    </row>
    <row r="926727" spans="16:16" x14ac:dyDescent="0.3">
      <c r="P926727" s="83"/>
    </row>
    <row r="926728" spans="16:16" x14ac:dyDescent="0.3">
      <c r="P926728" s="83"/>
    </row>
    <row r="926729" spans="16:16" x14ac:dyDescent="0.3">
      <c r="P926729" s="83"/>
    </row>
    <row r="926730" spans="16:16" x14ac:dyDescent="0.3">
      <c r="P926730" s="83"/>
    </row>
    <row r="926731" spans="16:16" x14ac:dyDescent="0.3">
      <c r="P926731" s="83"/>
    </row>
    <row r="926732" spans="16:16" x14ac:dyDescent="0.3">
      <c r="P926732" s="83"/>
    </row>
    <row r="926733" spans="16:16" x14ac:dyDescent="0.3">
      <c r="P926733" s="83"/>
    </row>
    <row r="926734" spans="16:16" x14ac:dyDescent="0.3">
      <c r="P926734" s="83"/>
    </row>
    <row r="926735" spans="16:16" x14ac:dyDescent="0.3">
      <c r="P926735" s="83"/>
    </row>
    <row r="926736" spans="16:16" x14ac:dyDescent="0.3">
      <c r="P926736" s="83"/>
    </row>
    <row r="926737" spans="16:16" x14ac:dyDescent="0.3">
      <c r="P926737" s="83"/>
    </row>
    <row r="926738" spans="16:16" x14ac:dyDescent="0.3">
      <c r="P926738" s="83"/>
    </row>
    <row r="926739" spans="16:16" x14ac:dyDescent="0.3">
      <c r="P926739" s="83"/>
    </row>
    <row r="926740" spans="16:16" x14ac:dyDescent="0.3">
      <c r="P926740" s="83"/>
    </row>
    <row r="926741" spans="16:16" x14ac:dyDescent="0.3">
      <c r="P926741" s="83"/>
    </row>
    <row r="926742" spans="16:16" x14ac:dyDescent="0.3">
      <c r="P926742" s="83"/>
    </row>
    <row r="926743" spans="16:16" x14ac:dyDescent="0.3">
      <c r="P926743" s="83"/>
    </row>
    <row r="926744" spans="16:16" x14ac:dyDescent="0.3">
      <c r="P926744" s="83"/>
    </row>
    <row r="926745" spans="16:16" x14ac:dyDescent="0.3">
      <c r="P926745" s="83"/>
    </row>
    <row r="926746" spans="16:16" x14ac:dyDescent="0.3">
      <c r="P926746" s="83"/>
    </row>
    <row r="926747" spans="16:16" x14ac:dyDescent="0.3">
      <c r="P926747" s="83"/>
    </row>
    <row r="926748" spans="16:16" x14ac:dyDescent="0.3">
      <c r="P926748" s="83"/>
    </row>
    <row r="926749" spans="16:16" x14ac:dyDescent="0.3">
      <c r="P926749" s="83"/>
    </row>
    <row r="926750" spans="16:16" x14ac:dyDescent="0.3">
      <c r="P926750" s="83"/>
    </row>
    <row r="926751" spans="16:16" x14ac:dyDescent="0.3">
      <c r="P926751" s="83"/>
    </row>
    <row r="926752" spans="16:16" x14ac:dyDescent="0.3">
      <c r="P926752" s="83"/>
    </row>
    <row r="926753" spans="16:16" x14ac:dyDescent="0.3">
      <c r="P926753" s="83"/>
    </row>
    <row r="926754" spans="16:16" x14ac:dyDescent="0.3">
      <c r="P926754" s="83"/>
    </row>
    <row r="926755" spans="16:16" x14ac:dyDescent="0.3">
      <c r="P926755" s="83"/>
    </row>
    <row r="926756" spans="16:16" x14ac:dyDescent="0.3">
      <c r="P926756" s="83"/>
    </row>
    <row r="926757" spans="16:16" x14ac:dyDescent="0.3">
      <c r="P926757" s="83"/>
    </row>
    <row r="926758" spans="16:16" x14ac:dyDescent="0.3">
      <c r="P926758" s="83"/>
    </row>
    <row r="926759" spans="16:16" x14ac:dyDescent="0.3">
      <c r="P926759" s="83"/>
    </row>
    <row r="926760" spans="16:16" x14ac:dyDescent="0.3">
      <c r="P926760" s="83"/>
    </row>
    <row r="926761" spans="16:16" x14ac:dyDescent="0.3">
      <c r="P926761" s="83"/>
    </row>
    <row r="926762" spans="16:16" x14ac:dyDescent="0.3">
      <c r="P926762" s="83"/>
    </row>
    <row r="926763" spans="16:16" x14ac:dyDescent="0.3">
      <c r="P926763" s="83"/>
    </row>
    <row r="926764" spans="16:16" x14ac:dyDescent="0.3">
      <c r="P926764" s="83"/>
    </row>
    <row r="926765" spans="16:16" x14ac:dyDescent="0.3">
      <c r="P926765" s="83"/>
    </row>
    <row r="926766" spans="16:16" x14ac:dyDescent="0.3">
      <c r="P926766" s="83"/>
    </row>
    <row r="926767" spans="16:16" x14ac:dyDescent="0.3">
      <c r="P926767" s="83"/>
    </row>
    <row r="926768" spans="16:16" x14ac:dyDescent="0.3">
      <c r="P926768" s="83"/>
    </row>
    <row r="926769" spans="16:16" x14ac:dyDescent="0.3">
      <c r="P926769" s="83"/>
    </row>
    <row r="926770" spans="16:16" x14ac:dyDescent="0.3">
      <c r="P926770" s="83"/>
    </row>
    <row r="926771" spans="16:16" x14ac:dyDescent="0.3">
      <c r="P926771" s="83"/>
    </row>
    <row r="926772" spans="16:16" x14ac:dyDescent="0.3">
      <c r="P926772" s="83"/>
    </row>
    <row r="926773" spans="16:16" x14ac:dyDescent="0.3">
      <c r="P926773" s="83"/>
    </row>
    <row r="926774" spans="16:16" x14ac:dyDescent="0.3">
      <c r="P926774" s="83"/>
    </row>
    <row r="926775" spans="16:16" x14ac:dyDescent="0.3">
      <c r="P926775" s="83"/>
    </row>
    <row r="926776" spans="16:16" x14ac:dyDescent="0.3">
      <c r="P926776" s="83"/>
    </row>
    <row r="926777" spans="16:16" x14ac:dyDescent="0.3">
      <c r="P926777" s="83"/>
    </row>
    <row r="926778" spans="16:16" x14ac:dyDescent="0.3">
      <c r="P926778" s="83"/>
    </row>
    <row r="926779" spans="16:16" x14ac:dyDescent="0.3">
      <c r="P926779" s="83"/>
    </row>
    <row r="926780" spans="16:16" x14ac:dyDescent="0.3">
      <c r="P926780" s="83"/>
    </row>
    <row r="926781" spans="16:16" x14ac:dyDescent="0.3">
      <c r="P926781" s="83"/>
    </row>
    <row r="926782" spans="16:16" x14ac:dyDescent="0.3">
      <c r="P926782" s="83"/>
    </row>
    <row r="926783" spans="16:16" x14ac:dyDescent="0.3">
      <c r="P926783" s="83"/>
    </row>
    <row r="926784" spans="16:16" x14ac:dyDescent="0.3">
      <c r="P926784" s="83"/>
    </row>
    <row r="926785" spans="16:16" x14ac:dyDescent="0.3">
      <c r="P926785" s="83"/>
    </row>
    <row r="926786" spans="16:16" x14ac:dyDescent="0.3">
      <c r="P926786" s="83"/>
    </row>
    <row r="926787" spans="16:16" x14ac:dyDescent="0.3">
      <c r="P926787" s="83"/>
    </row>
    <row r="926788" spans="16:16" x14ac:dyDescent="0.3">
      <c r="P926788" s="83"/>
    </row>
    <row r="926789" spans="16:16" x14ac:dyDescent="0.3">
      <c r="P926789" s="83"/>
    </row>
    <row r="926790" spans="16:16" x14ac:dyDescent="0.3">
      <c r="P926790" s="83"/>
    </row>
    <row r="926791" spans="16:16" x14ac:dyDescent="0.3">
      <c r="P926791" s="83"/>
    </row>
    <row r="926792" spans="16:16" x14ac:dyDescent="0.3">
      <c r="P926792" s="83"/>
    </row>
    <row r="926793" spans="16:16" x14ac:dyDescent="0.3">
      <c r="P926793" s="83"/>
    </row>
    <row r="926794" spans="16:16" x14ac:dyDescent="0.3">
      <c r="P926794" s="83"/>
    </row>
    <row r="926795" spans="16:16" x14ac:dyDescent="0.3">
      <c r="P926795" s="83"/>
    </row>
    <row r="926796" spans="16:16" x14ac:dyDescent="0.3">
      <c r="P926796" s="83"/>
    </row>
    <row r="926797" spans="16:16" x14ac:dyDescent="0.3">
      <c r="P926797" s="83"/>
    </row>
    <row r="926798" spans="16:16" x14ac:dyDescent="0.3">
      <c r="P926798" s="83"/>
    </row>
    <row r="926799" spans="16:16" x14ac:dyDescent="0.3">
      <c r="P926799" s="83"/>
    </row>
    <row r="926800" spans="16:16" x14ac:dyDescent="0.3">
      <c r="P926800" s="83"/>
    </row>
    <row r="926801" spans="16:16" x14ac:dyDescent="0.3">
      <c r="P926801" s="83"/>
    </row>
    <row r="926802" spans="16:16" x14ac:dyDescent="0.3">
      <c r="P926802" s="83"/>
    </row>
    <row r="926803" spans="16:16" x14ac:dyDescent="0.3">
      <c r="P926803" s="83"/>
    </row>
    <row r="926804" spans="16:16" x14ac:dyDescent="0.3">
      <c r="P926804" s="83"/>
    </row>
    <row r="926805" spans="16:16" x14ac:dyDescent="0.3">
      <c r="P926805" s="83"/>
    </row>
    <row r="926806" spans="16:16" x14ac:dyDescent="0.3">
      <c r="P926806" s="83"/>
    </row>
    <row r="926807" spans="16:16" x14ac:dyDescent="0.3">
      <c r="P926807" s="83"/>
    </row>
    <row r="926808" spans="16:16" x14ac:dyDescent="0.3">
      <c r="P926808" s="83"/>
    </row>
    <row r="926809" spans="16:16" x14ac:dyDescent="0.3">
      <c r="P926809" s="83"/>
    </row>
    <row r="926810" spans="16:16" x14ac:dyDescent="0.3">
      <c r="P926810" s="83"/>
    </row>
    <row r="926811" spans="16:16" x14ac:dyDescent="0.3">
      <c r="P926811" s="83"/>
    </row>
    <row r="926812" spans="16:16" x14ac:dyDescent="0.3">
      <c r="P926812" s="83"/>
    </row>
    <row r="926813" spans="16:16" x14ac:dyDescent="0.3">
      <c r="P926813" s="83"/>
    </row>
    <row r="926814" spans="16:16" x14ac:dyDescent="0.3">
      <c r="P926814" s="83"/>
    </row>
    <row r="926815" spans="16:16" x14ac:dyDescent="0.3">
      <c r="P926815" s="83"/>
    </row>
    <row r="926816" spans="16:16" x14ac:dyDescent="0.3">
      <c r="P926816" s="83"/>
    </row>
    <row r="926817" spans="16:16" x14ac:dyDescent="0.3">
      <c r="P926817" s="83"/>
    </row>
    <row r="926818" spans="16:16" x14ac:dyDescent="0.3">
      <c r="P926818" s="83"/>
    </row>
    <row r="926819" spans="16:16" x14ac:dyDescent="0.3">
      <c r="P926819" s="83"/>
    </row>
    <row r="926820" spans="16:16" x14ac:dyDescent="0.3">
      <c r="P926820" s="83"/>
    </row>
    <row r="926821" spans="16:16" x14ac:dyDescent="0.3">
      <c r="P926821" s="83"/>
    </row>
    <row r="926822" spans="16:16" x14ac:dyDescent="0.3">
      <c r="P926822" s="83"/>
    </row>
    <row r="926823" spans="16:16" x14ac:dyDescent="0.3">
      <c r="P926823" s="83"/>
    </row>
    <row r="926824" spans="16:16" x14ac:dyDescent="0.3">
      <c r="P926824" s="83"/>
    </row>
    <row r="926825" spans="16:16" x14ac:dyDescent="0.3">
      <c r="P926825" s="83"/>
    </row>
    <row r="926826" spans="16:16" x14ac:dyDescent="0.3">
      <c r="P926826" s="83"/>
    </row>
    <row r="926827" spans="16:16" x14ac:dyDescent="0.3">
      <c r="P926827" s="83"/>
    </row>
    <row r="926828" spans="16:16" x14ac:dyDescent="0.3">
      <c r="P926828" s="83"/>
    </row>
    <row r="926829" spans="16:16" x14ac:dyDescent="0.3">
      <c r="P926829" s="83"/>
    </row>
    <row r="926830" spans="16:16" x14ac:dyDescent="0.3">
      <c r="P926830" s="83"/>
    </row>
    <row r="926831" spans="16:16" x14ac:dyDescent="0.3">
      <c r="P926831" s="83"/>
    </row>
    <row r="926832" spans="16:16" x14ac:dyDescent="0.3">
      <c r="P926832" s="83"/>
    </row>
    <row r="926833" spans="16:16" x14ac:dyDescent="0.3">
      <c r="P926833" s="83"/>
    </row>
    <row r="926834" spans="16:16" x14ac:dyDescent="0.3">
      <c r="P926834" s="83"/>
    </row>
    <row r="926835" spans="16:16" x14ac:dyDescent="0.3">
      <c r="P926835" s="83"/>
    </row>
    <row r="926836" spans="16:16" x14ac:dyDescent="0.3">
      <c r="P926836" s="83"/>
    </row>
    <row r="926837" spans="16:16" x14ac:dyDescent="0.3">
      <c r="P926837" s="83"/>
    </row>
    <row r="926838" spans="16:16" x14ac:dyDescent="0.3">
      <c r="P926838" s="83"/>
    </row>
    <row r="926839" spans="16:16" x14ac:dyDescent="0.3">
      <c r="P926839" s="83"/>
    </row>
    <row r="926840" spans="16:16" x14ac:dyDescent="0.3">
      <c r="P926840" s="83"/>
    </row>
    <row r="926841" spans="16:16" x14ac:dyDescent="0.3">
      <c r="P926841" s="83"/>
    </row>
    <row r="926842" spans="16:16" x14ac:dyDescent="0.3">
      <c r="P926842" s="83"/>
    </row>
    <row r="926843" spans="16:16" x14ac:dyDescent="0.3">
      <c r="P926843" s="83"/>
    </row>
    <row r="926844" spans="16:16" x14ac:dyDescent="0.3">
      <c r="P926844" s="83"/>
    </row>
    <row r="926845" spans="16:16" x14ac:dyDescent="0.3">
      <c r="P926845" s="83"/>
    </row>
    <row r="926846" spans="16:16" x14ac:dyDescent="0.3">
      <c r="P926846" s="83"/>
    </row>
    <row r="926847" spans="16:16" x14ac:dyDescent="0.3">
      <c r="P926847" s="83"/>
    </row>
    <row r="926848" spans="16:16" x14ac:dyDescent="0.3">
      <c r="P926848" s="83"/>
    </row>
    <row r="926849" spans="16:16" x14ac:dyDescent="0.3">
      <c r="P926849" s="83"/>
    </row>
    <row r="926850" spans="16:16" x14ac:dyDescent="0.3">
      <c r="P926850" s="83"/>
    </row>
    <row r="926851" spans="16:16" x14ac:dyDescent="0.3">
      <c r="P926851" s="83"/>
    </row>
    <row r="926852" spans="16:16" x14ac:dyDescent="0.3">
      <c r="P926852" s="83"/>
    </row>
    <row r="926853" spans="16:16" x14ac:dyDescent="0.3">
      <c r="P926853" s="83"/>
    </row>
    <row r="926854" spans="16:16" x14ac:dyDescent="0.3">
      <c r="P926854" s="83"/>
    </row>
    <row r="926855" spans="16:16" x14ac:dyDescent="0.3">
      <c r="P926855" s="83"/>
    </row>
    <row r="926856" spans="16:16" x14ac:dyDescent="0.3">
      <c r="P926856" s="83"/>
    </row>
    <row r="926857" spans="16:16" x14ac:dyDescent="0.3">
      <c r="P926857" s="83"/>
    </row>
    <row r="926858" spans="16:16" x14ac:dyDescent="0.3">
      <c r="P926858" s="83"/>
    </row>
    <row r="926859" spans="16:16" x14ac:dyDescent="0.3">
      <c r="P926859" s="83"/>
    </row>
    <row r="926860" spans="16:16" x14ac:dyDescent="0.3">
      <c r="P926860" s="83"/>
    </row>
    <row r="926861" spans="16:16" x14ac:dyDescent="0.3">
      <c r="P926861" s="83"/>
    </row>
    <row r="926862" spans="16:16" x14ac:dyDescent="0.3">
      <c r="P926862" s="83"/>
    </row>
    <row r="926863" spans="16:16" x14ac:dyDescent="0.3">
      <c r="P926863" s="83"/>
    </row>
    <row r="926864" spans="16:16" x14ac:dyDescent="0.3">
      <c r="P926864" s="83"/>
    </row>
    <row r="926865" spans="16:16" x14ac:dyDescent="0.3">
      <c r="P926865" s="83"/>
    </row>
    <row r="926866" spans="16:16" x14ac:dyDescent="0.3">
      <c r="P926866" s="83"/>
    </row>
    <row r="926867" spans="16:16" x14ac:dyDescent="0.3">
      <c r="P926867" s="83"/>
    </row>
    <row r="926868" spans="16:16" x14ac:dyDescent="0.3">
      <c r="P926868" s="83"/>
    </row>
    <row r="926869" spans="16:16" x14ac:dyDescent="0.3">
      <c r="P926869" s="83"/>
    </row>
    <row r="926870" spans="16:16" x14ac:dyDescent="0.3">
      <c r="P926870" s="83"/>
    </row>
    <row r="926871" spans="16:16" x14ac:dyDescent="0.3">
      <c r="P926871" s="83"/>
    </row>
    <row r="926872" spans="16:16" x14ac:dyDescent="0.3">
      <c r="P926872" s="83"/>
    </row>
    <row r="926873" spans="16:16" x14ac:dyDescent="0.3">
      <c r="P926873" s="83"/>
    </row>
    <row r="926874" spans="16:16" x14ac:dyDescent="0.3">
      <c r="P926874" s="83"/>
    </row>
    <row r="926875" spans="16:16" x14ac:dyDescent="0.3">
      <c r="P926875" s="83"/>
    </row>
    <row r="926876" spans="16:16" x14ac:dyDescent="0.3">
      <c r="P926876" s="83"/>
    </row>
    <row r="926877" spans="16:16" x14ac:dyDescent="0.3">
      <c r="P926877" s="83"/>
    </row>
    <row r="926878" spans="16:16" x14ac:dyDescent="0.3">
      <c r="P926878" s="83"/>
    </row>
    <row r="926879" spans="16:16" x14ac:dyDescent="0.3">
      <c r="P926879" s="83"/>
    </row>
    <row r="926880" spans="16:16" x14ac:dyDescent="0.3">
      <c r="P926880" s="83"/>
    </row>
    <row r="926881" spans="16:16" x14ac:dyDescent="0.3">
      <c r="P926881" s="83"/>
    </row>
    <row r="926882" spans="16:16" x14ac:dyDescent="0.3">
      <c r="P926882" s="83"/>
    </row>
    <row r="926883" spans="16:16" x14ac:dyDescent="0.3">
      <c r="P926883" s="83"/>
    </row>
    <row r="926884" spans="16:16" x14ac:dyDescent="0.3">
      <c r="P926884" s="83"/>
    </row>
    <row r="926885" spans="16:16" x14ac:dyDescent="0.3">
      <c r="P926885" s="83"/>
    </row>
    <row r="926886" spans="16:16" x14ac:dyDescent="0.3">
      <c r="P926886" s="83"/>
    </row>
    <row r="926887" spans="16:16" x14ac:dyDescent="0.3">
      <c r="P926887" s="83"/>
    </row>
    <row r="926888" spans="16:16" x14ac:dyDescent="0.3">
      <c r="P926888" s="83"/>
    </row>
    <row r="926889" spans="16:16" x14ac:dyDescent="0.3">
      <c r="P926889" s="83"/>
    </row>
    <row r="926890" spans="16:16" x14ac:dyDescent="0.3">
      <c r="P926890" s="83"/>
    </row>
    <row r="926891" spans="16:16" x14ac:dyDescent="0.3">
      <c r="P926891" s="83"/>
    </row>
    <row r="926892" spans="16:16" x14ac:dyDescent="0.3">
      <c r="P926892" s="83"/>
    </row>
    <row r="926893" spans="16:16" x14ac:dyDescent="0.3">
      <c r="P926893" s="83"/>
    </row>
    <row r="926894" spans="16:16" x14ac:dyDescent="0.3">
      <c r="P926894" s="83"/>
    </row>
    <row r="926895" spans="16:16" x14ac:dyDescent="0.3">
      <c r="P926895" s="83"/>
    </row>
    <row r="926896" spans="16:16" x14ac:dyDescent="0.3">
      <c r="P926896" s="83"/>
    </row>
    <row r="926897" spans="16:16" x14ac:dyDescent="0.3">
      <c r="P926897" s="83"/>
    </row>
    <row r="926898" spans="16:16" x14ac:dyDescent="0.3">
      <c r="P926898" s="83"/>
    </row>
    <row r="926899" spans="16:16" x14ac:dyDescent="0.3">
      <c r="P926899" s="83"/>
    </row>
    <row r="926900" spans="16:16" x14ac:dyDescent="0.3">
      <c r="P926900" s="83"/>
    </row>
    <row r="926901" spans="16:16" x14ac:dyDescent="0.3">
      <c r="P926901" s="83"/>
    </row>
    <row r="926902" spans="16:16" x14ac:dyDescent="0.3">
      <c r="P926902" s="83"/>
    </row>
    <row r="926903" spans="16:16" x14ac:dyDescent="0.3">
      <c r="P926903" s="83"/>
    </row>
    <row r="926904" spans="16:16" x14ac:dyDescent="0.3">
      <c r="P926904" s="83"/>
    </row>
    <row r="926905" spans="16:16" x14ac:dyDescent="0.3">
      <c r="P926905" s="83"/>
    </row>
    <row r="926906" spans="16:16" x14ac:dyDescent="0.3">
      <c r="P926906" s="83"/>
    </row>
    <row r="926907" spans="16:16" x14ac:dyDescent="0.3">
      <c r="P926907" s="83"/>
    </row>
    <row r="926908" spans="16:16" x14ac:dyDescent="0.3">
      <c r="P926908" s="83"/>
    </row>
    <row r="926909" spans="16:16" x14ac:dyDescent="0.3">
      <c r="P926909" s="83"/>
    </row>
    <row r="926910" spans="16:16" x14ac:dyDescent="0.3">
      <c r="P926910" s="83"/>
    </row>
    <row r="926911" spans="16:16" x14ac:dyDescent="0.3">
      <c r="P926911" s="83"/>
    </row>
    <row r="926912" spans="16:16" x14ac:dyDescent="0.3">
      <c r="P926912" s="83"/>
    </row>
    <row r="926913" spans="16:16" x14ac:dyDescent="0.3">
      <c r="P926913" s="83"/>
    </row>
    <row r="926914" spans="16:16" x14ac:dyDescent="0.3">
      <c r="P926914" s="83"/>
    </row>
    <row r="926915" spans="16:16" x14ac:dyDescent="0.3">
      <c r="P926915" s="83"/>
    </row>
    <row r="926916" spans="16:16" x14ac:dyDescent="0.3">
      <c r="P926916" s="83"/>
    </row>
    <row r="926917" spans="16:16" x14ac:dyDescent="0.3">
      <c r="P926917" s="83"/>
    </row>
    <row r="926918" spans="16:16" x14ac:dyDescent="0.3">
      <c r="P926918" s="83"/>
    </row>
    <row r="926919" spans="16:16" x14ac:dyDescent="0.3">
      <c r="P926919" s="83"/>
    </row>
    <row r="926920" spans="16:16" x14ac:dyDescent="0.3">
      <c r="P926920" s="83"/>
    </row>
    <row r="926921" spans="16:16" x14ac:dyDescent="0.3">
      <c r="P926921" s="83"/>
    </row>
    <row r="926922" spans="16:16" x14ac:dyDescent="0.3">
      <c r="P926922" s="83"/>
    </row>
    <row r="926923" spans="16:16" x14ac:dyDescent="0.3">
      <c r="P926923" s="83"/>
    </row>
    <row r="926924" spans="16:16" x14ac:dyDescent="0.3">
      <c r="P926924" s="83"/>
    </row>
    <row r="926925" spans="16:16" x14ac:dyDescent="0.3">
      <c r="P926925" s="83"/>
    </row>
    <row r="926926" spans="16:16" x14ac:dyDescent="0.3">
      <c r="P926926" s="83"/>
    </row>
    <row r="926927" spans="16:16" x14ac:dyDescent="0.3">
      <c r="P926927" s="83"/>
    </row>
    <row r="926928" spans="16:16" x14ac:dyDescent="0.3">
      <c r="P926928" s="83"/>
    </row>
    <row r="926929" spans="16:16" x14ac:dyDescent="0.3">
      <c r="P926929" s="83"/>
    </row>
    <row r="926930" spans="16:16" x14ac:dyDescent="0.3">
      <c r="P926930" s="83"/>
    </row>
    <row r="926931" spans="16:16" x14ac:dyDescent="0.3">
      <c r="P926931" s="83"/>
    </row>
    <row r="926932" spans="16:16" x14ac:dyDescent="0.3">
      <c r="P926932" s="83"/>
    </row>
    <row r="926933" spans="16:16" x14ac:dyDescent="0.3">
      <c r="P926933" s="83"/>
    </row>
    <row r="926934" spans="16:16" x14ac:dyDescent="0.3">
      <c r="P926934" s="83"/>
    </row>
    <row r="926935" spans="16:16" x14ac:dyDescent="0.3">
      <c r="P926935" s="83"/>
    </row>
    <row r="926936" spans="16:16" x14ac:dyDescent="0.3">
      <c r="P926936" s="83"/>
    </row>
    <row r="926937" spans="16:16" x14ac:dyDescent="0.3">
      <c r="P926937" s="83"/>
    </row>
    <row r="926938" spans="16:16" x14ac:dyDescent="0.3">
      <c r="P926938" s="83"/>
    </row>
    <row r="926939" spans="16:16" x14ac:dyDescent="0.3">
      <c r="P926939" s="83"/>
    </row>
    <row r="926940" spans="16:16" x14ac:dyDescent="0.3">
      <c r="P926940" s="83"/>
    </row>
    <row r="926941" spans="16:16" x14ac:dyDescent="0.3">
      <c r="P926941" s="83"/>
    </row>
    <row r="926942" spans="16:16" x14ac:dyDescent="0.3">
      <c r="P926942" s="83"/>
    </row>
    <row r="926943" spans="16:16" x14ac:dyDescent="0.3">
      <c r="P926943" s="83"/>
    </row>
    <row r="926944" spans="16:16" x14ac:dyDescent="0.3">
      <c r="P926944" s="83"/>
    </row>
    <row r="926945" spans="16:16" x14ac:dyDescent="0.3">
      <c r="P926945" s="83"/>
    </row>
    <row r="926946" spans="16:16" x14ac:dyDescent="0.3">
      <c r="P926946" s="83"/>
    </row>
    <row r="926947" spans="16:16" x14ac:dyDescent="0.3">
      <c r="P926947" s="83"/>
    </row>
    <row r="926948" spans="16:16" x14ac:dyDescent="0.3">
      <c r="P926948" s="83"/>
    </row>
    <row r="926949" spans="16:16" x14ac:dyDescent="0.3">
      <c r="P926949" s="83"/>
    </row>
    <row r="926950" spans="16:16" x14ac:dyDescent="0.3">
      <c r="P926950" s="83"/>
    </row>
    <row r="926951" spans="16:16" x14ac:dyDescent="0.3">
      <c r="P926951" s="83"/>
    </row>
    <row r="926952" spans="16:16" x14ac:dyDescent="0.3">
      <c r="P926952" s="83"/>
    </row>
    <row r="926953" spans="16:16" x14ac:dyDescent="0.3">
      <c r="P926953" s="83"/>
    </row>
    <row r="926954" spans="16:16" x14ac:dyDescent="0.3">
      <c r="P926954" s="83"/>
    </row>
    <row r="926955" spans="16:16" x14ac:dyDescent="0.3">
      <c r="P926955" s="83"/>
    </row>
    <row r="926956" spans="16:16" x14ac:dyDescent="0.3">
      <c r="P926956" s="83"/>
    </row>
    <row r="926957" spans="16:16" x14ac:dyDescent="0.3">
      <c r="P926957" s="83"/>
    </row>
    <row r="926958" spans="16:16" x14ac:dyDescent="0.3">
      <c r="P926958" s="83"/>
    </row>
    <row r="926959" spans="16:16" x14ac:dyDescent="0.3">
      <c r="P926959" s="83"/>
    </row>
    <row r="926960" spans="16:16" x14ac:dyDescent="0.3">
      <c r="P926960" s="83"/>
    </row>
    <row r="926961" spans="16:16" x14ac:dyDescent="0.3">
      <c r="P926961" s="83"/>
    </row>
    <row r="926962" spans="16:16" x14ac:dyDescent="0.3">
      <c r="P926962" s="83"/>
    </row>
    <row r="926963" spans="16:16" x14ac:dyDescent="0.3">
      <c r="P926963" s="83"/>
    </row>
    <row r="926964" spans="16:16" x14ac:dyDescent="0.3">
      <c r="P926964" s="83"/>
    </row>
    <row r="926965" spans="16:16" x14ac:dyDescent="0.3">
      <c r="P926965" s="83"/>
    </row>
    <row r="926966" spans="16:16" x14ac:dyDescent="0.3">
      <c r="P926966" s="83"/>
    </row>
    <row r="926967" spans="16:16" x14ac:dyDescent="0.3">
      <c r="P926967" s="83"/>
    </row>
    <row r="926968" spans="16:16" x14ac:dyDescent="0.3">
      <c r="P926968" s="83"/>
    </row>
    <row r="926969" spans="16:16" x14ac:dyDescent="0.3">
      <c r="P926969" s="83"/>
    </row>
    <row r="926970" spans="16:16" x14ac:dyDescent="0.3">
      <c r="P926970" s="83"/>
    </row>
    <row r="926971" spans="16:16" x14ac:dyDescent="0.3">
      <c r="P926971" s="83"/>
    </row>
    <row r="926972" spans="16:16" x14ac:dyDescent="0.3">
      <c r="P926972" s="83"/>
    </row>
    <row r="926973" spans="16:16" x14ac:dyDescent="0.3">
      <c r="P926973" s="83"/>
    </row>
    <row r="926974" spans="16:16" x14ac:dyDescent="0.3">
      <c r="P926974" s="83"/>
    </row>
    <row r="926975" spans="16:16" x14ac:dyDescent="0.3">
      <c r="P926975" s="83"/>
    </row>
    <row r="926976" spans="16:16" x14ac:dyDescent="0.3">
      <c r="P926976" s="83"/>
    </row>
    <row r="926977" spans="16:16" x14ac:dyDescent="0.3">
      <c r="P926977" s="83"/>
    </row>
    <row r="926978" spans="16:16" x14ac:dyDescent="0.3">
      <c r="P926978" s="83"/>
    </row>
    <row r="926979" spans="16:16" x14ac:dyDescent="0.3">
      <c r="P926979" s="83"/>
    </row>
    <row r="926980" spans="16:16" x14ac:dyDescent="0.3">
      <c r="P926980" s="83"/>
    </row>
    <row r="926981" spans="16:16" x14ac:dyDescent="0.3">
      <c r="P926981" s="83"/>
    </row>
    <row r="926982" spans="16:16" x14ac:dyDescent="0.3">
      <c r="P926982" s="83"/>
    </row>
    <row r="926983" spans="16:16" x14ac:dyDescent="0.3">
      <c r="P926983" s="83"/>
    </row>
    <row r="926984" spans="16:16" x14ac:dyDescent="0.3">
      <c r="P926984" s="83"/>
    </row>
    <row r="926985" spans="16:16" x14ac:dyDescent="0.3">
      <c r="P926985" s="83"/>
    </row>
    <row r="926986" spans="16:16" x14ac:dyDescent="0.3">
      <c r="P926986" s="83"/>
    </row>
    <row r="926987" spans="16:16" x14ac:dyDescent="0.3">
      <c r="P926987" s="83"/>
    </row>
    <row r="926988" spans="16:16" x14ac:dyDescent="0.3">
      <c r="P926988" s="83"/>
    </row>
    <row r="926989" spans="16:16" x14ac:dyDescent="0.3">
      <c r="P926989" s="83"/>
    </row>
    <row r="926990" spans="16:16" x14ac:dyDescent="0.3">
      <c r="P926990" s="83"/>
    </row>
    <row r="926991" spans="16:16" x14ac:dyDescent="0.3">
      <c r="P926991" s="83"/>
    </row>
    <row r="926992" spans="16:16" x14ac:dyDescent="0.3">
      <c r="P926992" s="83"/>
    </row>
    <row r="926993" spans="16:16" x14ac:dyDescent="0.3">
      <c r="P926993" s="83"/>
    </row>
    <row r="926994" spans="16:16" x14ac:dyDescent="0.3">
      <c r="P926994" s="83"/>
    </row>
    <row r="926995" spans="16:16" x14ac:dyDescent="0.3">
      <c r="P926995" s="83"/>
    </row>
    <row r="926996" spans="16:16" x14ac:dyDescent="0.3">
      <c r="P926996" s="83"/>
    </row>
    <row r="926997" spans="16:16" x14ac:dyDescent="0.3">
      <c r="P926997" s="83"/>
    </row>
    <row r="926998" spans="16:16" x14ac:dyDescent="0.3">
      <c r="P926998" s="83"/>
    </row>
    <row r="926999" spans="16:16" x14ac:dyDescent="0.3">
      <c r="P926999" s="83"/>
    </row>
    <row r="927000" spans="16:16" x14ac:dyDescent="0.3">
      <c r="P927000" s="83"/>
    </row>
    <row r="927001" spans="16:16" x14ac:dyDescent="0.3">
      <c r="P927001" s="83"/>
    </row>
    <row r="927002" spans="16:16" x14ac:dyDescent="0.3">
      <c r="P927002" s="83"/>
    </row>
    <row r="927003" spans="16:16" x14ac:dyDescent="0.3">
      <c r="P927003" s="83"/>
    </row>
    <row r="927004" spans="16:16" x14ac:dyDescent="0.3">
      <c r="P927004" s="83"/>
    </row>
    <row r="927005" spans="16:16" x14ac:dyDescent="0.3">
      <c r="P927005" s="83"/>
    </row>
    <row r="927006" spans="16:16" x14ac:dyDescent="0.3">
      <c r="P927006" s="83"/>
    </row>
    <row r="927007" spans="16:16" x14ac:dyDescent="0.3">
      <c r="P927007" s="83"/>
    </row>
    <row r="927008" spans="16:16" x14ac:dyDescent="0.3">
      <c r="P927008" s="83"/>
    </row>
    <row r="927009" spans="16:16" x14ac:dyDescent="0.3">
      <c r="P927009" s="83"/>
    </row>
    <row r="927010" spans="16:16" x14ac:dyDescent="0.3">
      <c r="P927010" s="83"/>
    </row>
    <row r="927011" spans="16:16" x14ac:dyDescent="0.3">
      <c r="P927011" s="83"/>
    </row>
    <row r="927012" spans="16:16" x14ac:dyDescent="0.3">
      <c r="P927012" s="83"/>
    </row>
    <row r="927013" spans="16:16" x14ac:dyDescent="0.3">
      <c r="P927013" s="83"/>
    </row>
    <row r="927014" spans="16:16" x14ac:dyDescent="0.3">
      <c r="P927014" s="83"/>
    </row>
    <row r="927015" spans="16:16" x14ac:dyDescent="0.3">
      <c r="P927015" s="83"/>
    </row>
    <row r="927016" spans="16:16" x14ac:dyDescent="0.3">
      <c r="P927016" s="83"/>
    </row>
    <row r="927017" spans="16:16" x14ac:dyDescent="0.3">
      <c r="P927017" s="83"/>
    </row>
    <row r="927018" spans="16:16" x14ac:dyDescent="0.3">
      <c r="P927018" s="83"/>
    </row>
    <row r="927019" spans="16:16" x14ac:dyDescent="0.3">
      <c r="P927019" s="83"/>
    </row>
    <row r="927020" spans="16:16" x14ac:dyDescent="0.3">
      <c r="P927020" s="83"/>
    </row>
    <row r="927021" spans="16:16" x14ac:dyDescent="0.3">
      <c r="P927021" s="83"/>
    </row>
    <row r="927022" spans="16:16" x14ac:dyDescent="0.3">
      <c r="P927022" s="83"/>
    </row>
    <row r="927023" spans="16:16" x14ac:dyDescent="0.3">
      <c r="P927023" s="83"/>
    </row>
    <row r="927024" spans="16:16" x14ac:dyDescent="0.3">
      <c r="P927024" s="83"/>
    </row>
    <row r="927025" spans="16:16" x14ac:dyDescent="0.3">
      <c r="P927025" s="83"/>
    </row>
    <row r="927026" spans="16:16" x14ac:dyDescent="0.3">
      <c r="P927026" s="83"/>
    </row>
    <row r="927027" spans="16:16" x14ac:dyDescent="0.3">
      <c r="P927027" s="83"/>
    </row>
    <row r="927028" spans="16:16" x14ac:dyDescent="0.3">
      <c r="P927028" s="83"/>
    </row>
    <row r="927029" spans="16:16" x14ac:dyDescent="0.3">
      <c r="P927029" s="83"/>
    </row>
    <row r="927030" spans="16:16" x14ac:dyDescent="0.3">
      <c r="P927030" s="83"/>
    </row>
    <row r="927031" spans="16:16" x14ac:dyDescent="0.3">
      <c r="P927031" s="83"/>
    </row>
    <row r="927032" spans="16:16" x14ac:dyDescent="0.3">
      <c r="P927032" s="83"/>
    </row>
    <row r="927033" spans="16:16" x14ac:dyDescent="0.3">
      <c r="P927033" s="83"/>
    </row>
    <row r="927034" spans="16:16" x14ac:dyDescent="0.3">
      <c r="P927034" s="83"/>
    </row>
    <row r="927035" spans="16:16" x14ac:dyDescent="0.3">
      <c r="P927035" s="83"/>
    </row>
    <row r="927036" spans="16:16" x14ac:dyDescent="0.3">
      <c r="P927036" s="83"/>
    </row>
    <row r="927037" spans="16:16" x14ac:dyDescent="0.3">
      <c r="P927037" s="83"/>
    </row>
    <row r="927038" spans="16:16" x14ac:dyDescent="0.3">
      <c r="P927038" s="83"/>
    </row>
    <row r="927039" spans="16:16" x14ac:dyDescent="0.3">
      <c r="P927039" s="83"/>
    </row>
    <row r="927040" spans="16:16" x14ac:dyDescent="0.3">
      <c r="P927040" s="83"/>
    </row>
    <row r="927041" spans="16:16" x14ac:dyDescent="0.3">
      <c r="P927041" s="83"/>
    </row>
    <row r="927042" spans="16:16" x14ac:dyDescent="0.3">
      <c r="P927042" s="83"/>
    </row>
    <row r="927043" spans="16:16" x14ac:dyDescent="0.3">
      <c r="P927043" s="83"/>
    </row>
    <row r="927044" spans="16:16" x14ac:dyDescent="0.3">
      <c r="P927044" s="83"/>
    </row>
    <row r="927045" spans="16:16" x14ac:dyDescent="0.3">
      <c r="P927045" s="83"/>
    </row>
    <row r="927046" spans="16:16" x14ac:dyDescent="0.3">
      <c r="P927046" s="83"/>
    </row>
    <row r="927047" spans="16:16" x14ac:dyDescent="0.3">
      <c r="P927047" s="83"/>
    </row>
    <row r="927048" spans="16:16" x14ac:dyDescent="0.3">
      <c r="P927048" s="83"/>
    </row>
    <row r="927049" spans="16:16" x14ac:dyDescent="0.3">
      <c r="P927049" s="83"/>
    </row>
    <row r="927050" spans="16:16" x14ac:dyDescent="0.3">
      <c r="P927050" s="83"/>
    </row>
    <row r="927051" spans="16:16" x14ac:dyDescent="0.3">
      <c r="P927051" s="83"/>
    </row>
    <row r="927052" spans="16:16" x14ac:dyDescent="0.3">
      <c r="P927052" s="83"/>
    </row>
    <row r="927053" spans="16:16" x14ac:dyDescent="0.3">
      <c r="P927053" s="83"/>
    </row>
    <row r="927054" spans="16:16" x14ac:dyDescent="0.3">
      <c r="P927054" s="83"/>
    </row>
    <row r="927055" spans="16:16" x14ac:dyDescent="0.3">
      <c r="P927055" s="83"/>
    </row>
    <row r="927056" spans="16:16" x14ac:dyDescent="0.3">
      <c r="P927056" s="83"/>
    </row>
    <row r="927057" spans="16:16" x14ac:dyDescent="0.3">
      <c r="P927057" s="83"/>
    </row>
    <row r="927058" spans="16:16" x14ac:dyDescent="0.3">
      <c r="P927058" s="83"/>
    </row>
    <row r="927059" spans="16:16" x14ac:dyDescent="0.3">
      <c r="P927059" s="83"/>
    </row>
    <row r="927060" spans="16:16" x14ac:dyDescent="0.3">
      <c r="P927060" s="83"/>
    </row>
    <row r="927061" spans="16:16" x14ac:dyDescent="0.3">
      <c r="P927061" s="83"/>
    </row>
    <row r="927062" spans="16:16" x14ac:dyDescent="0.3">
      <c r="P927062" s="83"/>
    </row>
    <row r="927063" spans="16:16" x14ac:dyDescent="0.3">
      <c r="P927063" s="83"/>
    </row>
    <row r="927064" spans="16:16" x14ac:dyDescent="0.3">
      <c r="P927064" s="83"/>
    </row>
    <row r="927065" spans="16:16" x14ac:dyDescent="0.3">
      <c r="P927065" s="83"/>
    </row>
    <row r="927066" spans="16:16" x14ac:dyDescent="0.3">
      <c r="P927066" s="83"/>
    </row>
    <row r="927067" spans="16:16" x14ac:dyDescent="0.3">
      <c r="P927067" s="83"/>
    </row>
    <row r="927068" spans="16:16" x14ac:dyDescent="0.3">
      <c r="P927068" s="83"/>
    </row>
    <row r="927069" spans="16:16" x14ac:dyDescent="0.3">
      <c r="P927069" s="83"/>
    </row>
    <row r="927070" spans="16:16" x14ac:dyDescent="0.3">
      <c r="P927070" s="83"/>
    </row>
    <row r="927071" spans="16:16" x14ac:dyDescent="0.3">
      <c r="P927071" s="83"/>
    </row>
    <row r="927072" spans="16:16" x14ac:dyDescent="0.3">
      <c r="P927072" s="83"/>
    </row>
    <row r="927073" spans="16:16" x14ac:dyDescent="0.3">
      <c r="P927073" s="83"/>
    </row>
    <row r="927074" spans="16:16" x14ac:dyDescent="0.3">
      <c r="P927074" s="83"/>
    </row>
    <row r="927075" spans="16:16" x14ac:dyDescent="0.3">
      <c r="P927075" s="83"/>
    </row>
    <row r="927076" spans="16:16" x14ac:dyDescent="0.3">
      <c r="P927076" s="83"/>
    </row>
    <row r="927077" spans="16:16" x14ac:dyDescent="0.3">
      <c r="P927077" s="83"/>
    </row>
    <row r="927078" spans="16:16" x14ac:dyDescent="0.3">
      <c r="P927078" s="83"/>
    </row>
    <row r="927079" spans="16:16" x14ac:dyDescent="0.3">
      <c r="P927079" s="83"/>
    </row>
    <row r="927080" spans="16:16" x14ac:dyDescent="0.3">
      <c r="P927080" s="83"/>
    </row>
    <row r="927081" spans="16:16" x14ac:dyDescent="0.3">
      <c r="P927081" s="83"/>
    </row>
    <row r="927082" spans="16:16" x14ac:dyDescent="0.3">
      <c r="P927082" s="83"/>
    </row>
    <row r="927083" spans="16:16" x14ac:dyDescent="0.3">
      <c r="P927083" s="83"/>
    </row>
    <row r="927084" spans="16:16" x14ac:dyDescent="0.3">
      <c r="P927084" s="83"/>
    </row>
    <row r="927085" spans="16:16" x14ac:dyDescent="0.3">
      <c r="P927085" s="83"/>
    </row>
    <row r="927086" spans="16:16" x14ac:dyDescent="0.3">
      <c r="P927086" s="83"/>
    </row>
    <row r="927087" spans="16:16" x14ac:dyDescent="0.3">
      <c r="P927087" s="83"/>
    </row>
    <row r="927088" spans="16:16" x14ac:dyDescent="0.3">
      <c r="P927088" s="83"/>
    </row>
    <row r="927089" spans="16:16" x14ac:dyDescent="0.3">
      <c r="P927089" s="83"/>
    </row>
    <row r="927090" spans="16:16" x14ac:dyDescent="0.3">
      <c r="P927090" s="83"/>
    </row>
    <row r="927091" spans="16:16" x14ac:dyDescent="0.3">
      <c r="P927091" s="83"/>
    </row>
    <row r="927092" spans="16:16" x14ac:dyDescent="0.3">
      <c r="P927092" s="83"/>
    </row>
    <row r="927093" spans="16:16" x14ac:dyDescent="0.3">
      <c r="P927093" s="83"/>
    </row>
    <row r="927094" spans="16:16" x14ac:dyDescent="0.3">
      <c r="P927094" s="83"/>
    </row>
    <row r="927095" spans="16:16" x14ac:dyDescent="0.3">
      <c r="P927095" s="83"/>
    </row>
    <row r="927096" spans="16:16" x14ac:dyDescent="0.3">
      <c r="P927096" s="83"/>
    </row>
    <row r="927097" spans="16:16" x14ac:dyDescent="0.3">
      <c r="P927097" s="83"/>
    </row>
    <row r="927098" spans="16:16" x14ac:dyDescent="0.3">
      <c r="P927098" s="83"/>
    </row>
    <row r="927099" spans="16:16" x14ac:dyDescent="0.3">
      <c r="P927099" s="83"/>
    </row>
    <row r="927100" spans="16:16" x14ac:dyDescent="0.3">
      <c r="P927100" s="83"/>
    </row>
    <row r="927101" spans="16:16" x14ac:dyDescent="0.3">
      <c r="P927101" s="83"/>
    </row>
    <row r="927102" spans="16:16" x14ac:dyDescent="0.3">
      <c r="P927102" s="83"/>
    </row>
    <row r="927103" spans="16:16" x14ac:dyDescent="0.3">
      <c r="P927103" s="83"/>
    </row>
    <row r="927104" spans="16:16" x14ac:dyDescent="0.3">
      <c r="P927104" s="83"/>
    </row>
    <row r="927105" spans="16:16" x14ac:dyDescent="0.3">
      <c r="P927105" s="83"/>
    </row>
    <row r="927106" spans="16:16" x14ac:dyDescent="0.3">
      <c r="P927106" s="83"/>
    </row>
    <row r="927107" spans="16:16" x14ac:dyDescent="0.3">
      <c r="P927107" s="83"/>
    </row>
    <row r="927108" spans="16:16" x14ac:dyDescent="0.3">
      <c r="P927108" s="83"/>
    </row>
    <row r="927109" spans="16:16" x14ac:dyDescent="0.3">
      <c r="P927109" s="83"/>
    </row>
    <row r="927110" spans="16:16" x14ac:dyDescent="0.3">
      <c r="P927110" s="83"/>
    </row>
    <row r="927111" spans="16:16" x14ac:dyDescent="0.3">
      <c r="P927111" s="83"/>
    </row>
    <row r="927112" spans="16:16" x14ac:dyDescent="0.3">
      <c r="P927112" s="83"/>
    </row>
    <row r="927113" spans="16:16" x14ac:dyDescent="0.3">
      <c r="P927113" s="83"/>
    </row>
    <row r="927114" spans="16:16" x14ac:dyDescent="0.3">
      <c r="P927114" s="83"/>
    </row>
    <row r="927115" spans="16:16" x14ac:dyDescent="0.3">
      <c r="P927115" s="83"/>
    </row>
    <row r="927116" spans="16:16" x14ac:dyDescent="0.3">
      <c r="P927116" s="83"/>
    </row>
    <row r="927117" spans="16:16" x14ac:dyDescent="0.3">
      <c r="P927117" s="83"/>
    </row>
    <row r="927118" spans="16:16" x14ac:dyDescent="0.3">
      <c r="P927118" s="83"/>
    </row>
    <row r="927119" spans="16:16" x14ac:dyDescent="0.3">
      <c r="P927119" s="83"/>
    </row>
    <row r="927120" spans="16:16" x14ac:dyDescent="0.3">
      <c r="P927120" s="83"/>
    </row>
    <row r="927121" spans="16:16" x14ac:dyDescent="0.3">
      <c r="P927121" s="83"/>
    </row>
    <row r="927122" spans="16:16" x14ac:dyDescent="0.3">
      <c r="P927122" s="83"/>
    </row>
    <row r="927123" spans="16:16" x14ac:dyDescent="0.3">
      <c r="P927123" s="83"/>
    </row>
    <row r="927124" spans="16:16" x14ac:dyDescent="0.3">
      <c r="P927124" s="83"/>
    </row>
    <row r="927125" spans="16:16" x14ac:dyDescent="0.3">
      <c r="P927125" s="83"/>
    </row>
    <row r="927126" spans="16:16" x14ac:dyDescent="0.3">
      <c r="P927126" s="83"/>
    </row>
    <row r="927127" spans="16:16" x14ac:dyDescent="0.3">
      <c r="P927127" s="83"/>
    </row>
    <row r="927128" spans="16:16" x14ac:dyDescent="0.3">
      <c r="P927128" s="83"/>
    </row>
    <row r="927129" spans="16:16" x14ac:dyDescent="0.3">
      <c r="P927129" s="83"/>
    </row>
    <row r="927130" spans="16:16" x14ac:dyDescent="0.3">
      <c r="P927130" s="83"/>
    </row>
    <row r="927131" spans="16:16" x14ac:dyDescent="0.3">
      <c r="P927131" s="83"/>
    </row>
    <row r="927132" spans="16:16" x14ac:dyDescent="0.3">
      <c r="P927132" s="83"/>
    </row>
    <row r="927133" spans="16:16" x14ac:dyDescent="0.3">
      <c r="P927133" s="83"/>
    </row>
    <row r="927134" spans="16:16" x14ac:dyDescent="0.3">
      <c r="P927134" s="83"/>
    </row>
    <row r="927135" spans="16:16" x14ac:dyDescent="0.3">
      <c r="P927135" s="83"/>
    </row>
    <row r="927136" spans="16:16" x14ac:dyDescent="0.3">
      <c r="P927136" s="83"/>
    </row>
    <row r="927137" spans="16:16" x14ac:dyDescent="0.3">
      <c r="P927137" s="83"/>
    </row>
    <row r="927138" spans="16:16" x14ac:dyDescent="0.3">
      <c r="P927138" s="83"/>
    </row>
    <row r="927139" spans="16:16" x14ac:dyDescent="0.3">
      <c r="P927139" s="83"/>
    </row>
    <row r="927140" spans="16:16" x14ac:dyDescent="0.3">
      <c r="P927140" s="83"/>
    </row>
    <row r="927141" spans="16:16" x14ac:dyDescent="0.3">
      <c r="P927141" s="83"/>
    </row>
    <row r="927142" spans="16:16" x14ac:dyDescent="0.3">
      <c r="P927142" s="83"/>
    </row>
    <row r="927143" spans="16:16" x14ac:dyDescent="0.3">
      <c r="P927143" s="83"/>
    </row>
    <row r="927144" spans="16:16" x14ac:dyDescent="0.3">
      <c r="P927144" s="83"/>
    </row>
    <row r="927145" spans="16:16" x14ac:dyDescent="0.3">
      <c r="P927145" s="83"/>
    </row>
    <row r="927146" spans="16:16" x14ac:dyDescent="0.3">
      <c r="P927146" s="83"/>
    </row>
    <row r="927147" spans="16:16" x14ac:dyDescent="0.3">
      <c r="P927147" s="83"/>
    </row>
    <row r="927148" spans="16:16" x14ac:dyDescent="0.3">
      <c r="P927148" s="83"/>
    </row>
    <row r="927149" spans="16:16" x14ac:dyDescent="0.3">
      <c r="P927149" s="83"/>
    </row>
    <row r="927150" spans="16:16" x14ac:dyDescent="0.3">
      <c r="P927150" s="83"/>
    </row>
    <row r="927151" spans="16:16" x14ac:dyDescent="0.3">
      <c r="P927151" s="83"/>
    </row>
    <row r="927152" spans="16:16" x14ac:dyDescent="0.3">
      <c r="P927152" s="83"/>
    </row>
    <row r="927153" spans="16:16" x14ac:dyDescent="0.3">
      <c r="P927153" s="83"/>
    </row>
    <row r="927154" spans="16:16" x14ac:dyDescent="0.3">
      <c r="P927154" s="83"/>
    </row>
    <row r="927155" spans="16:16" x14ac:dyDescent="0.3">
      <c r="P927155" s="83"/>
    </row>
    <row r="927156" spans="16:16" x14ac:dyDescent="0.3">
      <c r="P927156" s="83"/>
    </row>
    <row r="927157" spans="16:16" x14ac:dyDescent="0.3">
      <c r="P927157" s="83"/>
    </row>
    <row r="927158" spans="16:16" x14ac:dyDescent="0.3">
      <c r="P927158" s="83"/>
    </row>
    <row r="927159" spans="16:16" x14ac:dyDescent="0.3">
      <c r="P927159" s="83"/>
    </row>
    <row r="927160" spans="16:16" x14ac:dyDescent="0.3">
      <c r="P927160" s="83"/>
    </row>
    <row r="927161" spans="16:16" x14ac:dyDescent="0.3">
      <c r="P927161" s="83"/>
    </row>
    <row r="927162" spans="16:16" x14ac:dyDescent="0.3">
      <c r="P927162" s="83"/>
    </row>
    <row r="927163" spans="16:16" x14ac:dyDescent="0.3">
      <c r="P927163" s="83"/>
    </row>
    <row r="927164" spans="16:16" x14ac:dyDescent="0.3">
      <c r="P927164" s="83"/>
    </row>
    <row r="927165" spans="16:16" x14ac:dyDescent="0.3">
      <c r="P927165" s="83"/>
    </row>
    <row r="927166" spans="16:16" x14ac:dyDescent="0.3">
      <c r="P927166" s="83"/>
    </row>
    <row r="927167" spans="16:16" x14ac:dyDescent="0.3">
      <c r="P927167" s="83"/>
    </row>
    <row r="927168" spans="16:16" x14ac:dyDescent="0.3">
      <c r="P927168" s="83"/>
    </row>
    <row r="927169" spans="16:16" x14ac:dyDescent="0.3">
      <c r="P927169" s="83"/>
    </row>
    <row r="927170" spans="16:16" x14ac:dyDescent="0.3">
      <c r="P927170" s="83"/>
    </row>
    <row r="927171" spans="16:16" x14ac:dyDescent="0.3">
      <c r="P927171" s="83"/>
    </row>
    <row r="927172" spans="16:16" x14ac:dyDescent="0.3">
      <c r="P927172" s="83"/>
    </row>
    <row r="927173" spans="16:16" x14ac:dyDescent="0.3">
      <c r="P927173" s="83"/>
    </row>
    <row r="927174" spans="16:16" x14ac:dyDescent="0.3">
      <c r="P927174" s="83"/>
    </row>
    <row r="927175" spans="16:16" x14ac:dyDescent="0.3">
      <c r="P927175" s="83"/>
    </row>
    <row r="927176" spans="16:16" x14ac:dyDescent="0.3">
      <c r="P927176" s="83"/>
    </row>
    <row r="927177" spans="16:16" x14ac:dyDescent="0.3">
      <c r="P927177" s="83"/>
    </row>
    <row r="927178" spans="16:16" x14ac:dyDescent="0.3">
      <c r="P927178" s="83"/>
    </row>
    <row r="927179" spans="16:16" x14ac:dyDescent="0.3">
      <c r="P927179" s="83"/>
    </row>
    <row r="927180" spans="16:16" x14ac:dyDescent="0.3">
      <c r="P927180" s="83"/>
    </row>
    <row r="927181" spans="16:16" x14ac:dyDescent="0.3">
      <c r="P927181" s="83"/>
    </row>
    <row r="927182" spans="16:16" x14ac:dyDescent="0.3">
      <c r="P927182" s="83"/>
    </row>
    <row r="927183" spans="16:16" x14ac:dyDescent="0.3">
      <c r="P927183" s="83"/>
    </row>
    <row r="927184" spans="16:16" x14ac:dyDescent="0.3">
      <c r="P927184" s="83"/>
    </row>
    <row r="927185" spans="16:16" x14ac:dyDescent="0.3">
      <c r="P927185" s="83"/>
    </row>
    <row r="927186" spans="16:16" x14ac:dyDescent="0.3">
      <c r="P927186" s="83"/>
    </row>
    <row r="927187" spans="16:16" x14ac:dyDescent="0.3">
      <c r="P927187" s="83"/>
    </row>
    <row r="927188" spans="16:16" x14ac:dyDescent="0.3">
      <c r="P927188" s="83"/>
    </row>
    <row r="927189" spans="16:16" x14ac:dyDescent="0.3">
      <c r="P927189" s="83"/>
    </row>
    <row r="927190" spans="16:16" x14ac:dyDescent="0.3">
      <c r="P927190" s="83"/>
    </row>
    <row r="927191" spans="16:16" x14ac:dyDescent="0.3">
      <c r="P927191" s="83"/>
    </row>
    <row r="927192" spans="16:16" x14ac:dyDescent="0.3">
      <c r="P927192" s="83"/>
    </row>
    <row r="927193" spans="16:16" x14ac:dyDescent="0.3">
      <c r="P927193" s="83"/>
    </row>
    <row r="927194" spans="16:16" x14ac:dyDescent="0.3">
      <c r="P927194" s="83"/>
    </row>
    <row r="927195" spans="16:16" x14ac:dyDescent="0.3">
      <c r="P927195" s="83"/>
    </row>
    <row r="927196" spans="16:16" x14ac:dyDescent="0.3">
      <c r="P927196" s="83"/>
    </row>
    <row r="927197" spans="16:16" x14ac:dyDescent="0.3">
      <c r="P927197" s="83"/>
    </row>
    <row r="927198" spans="16:16" x14ac:dyDescent="0.3">
      <c r="P927198" s="83"/>
    </row>
    <row r="927199" spans="16:16" x14ac:dyDescent="0.3">
      <c r="P927199" s="83"/>
    </row>
    <row r="927200" spans="16:16" x14ac:dyDescent="0.3">
      <c r="P927200" s="83"/>
    </row>
    <row r="927201" spans="16:16" x14ac:dyDescent="0.3">
      <c r="P927201" s="83"/>
    </row>
    <row r="927202" spans="16:16" x14ac:dyDescent="0.3">
      <c r="P927202" s="83"/>
    </row>
    <row r="927203" spans="16:16" x14ac:dyDescent="0.3">
      <c r="P927203" s="83"/>
    </row>
    <row r="927204" spans="16:16" x14ac:dyDescent="0.3">
      <c r="P927204" s="83"/>
    </row>
    <row r="927205" spans="16:16" x14ac:dyDescent="0.3">
      <c r="P927205" s="83"/>
    </row>
    <row r="927206" spans="16:16" x14ac:dyDescent="0.3">
      <c r="P927206" s="83"/>
    </row>
    <row r="927207" spans="16:16" x14ac:dyDescent="0.3">
      <c r="P927207" s="83"/>
    </row>
    <row r="927208" spans="16:16" x14ac:dyDescent="0.3">
      <c r="P927208" s="83"/>
    </row>
    <row r="927209" spans="16:16" x14ac:dyDescent="0.3">
      <c r="P927209" s="83"/>
    </row>
    <row r="927210" spans="16:16" x14ac:dyDescent="0.3">
      <c r="P927210" s="83"/>
    </row>
    <row r="927211" spans="16:16" x14ac:dyDescent="0.3">
      <c r="P927211" s="83"/>
    </row>
    <row r="927212" spans="16:16" x14ac:dyDescent="0.3">
      <c r="P927212" s="83"/>
    </row>
    <row r="927213" spans="16:16" x14ac:dyDescent="0.3">
      <c r="P927213" s="83"/>
    </row>
    <row r="927214" spans="16:16" x14ac:dyDescent="0.3">
      <c r="P927214" s="83"/>
    </row>
    <row r="927215" spans="16:16" x14ac:dyDescent="0.3">
      <c r="P927215" s="83"/>
    </row>
    <row r="927216" spans="16:16" x14ac:dyDescent="0.3">
      <c r="P927216" s="83"/>
    </row>
    <row r="927217" spans="16:16" x14ac:dyDescent="0.3">
      <c r="P927217" s="83"/>
    </row>
    <row r="927218" spans="16:16" x14ac:dyDescent="0.3">
      <c r="P927218" s="83"/>
    </row>
    <row r="927219" spans="16:16" x14ac:dyDescent="0.3">
      <c r="P927219" s="83"/>
    </row>
    <row r="927220" spans="16:16" x14ac:dyDescent="0.3">
      <c r="P927220" s="83"/>
    </row>
    <row r="927221" spans="16:16" x14ac:dyDescent="0.3">
      <c r="P927221" s="83"/>
    </row>
    <row r="927222" spans="16:16" x14ac:dyDescent="0.3">
      <c r="P927222" s="83"/>
    </row>
    <row r="927223" spans="16:16" x14ac:dyDescent="0.3">
      <c r="P927223" s="83"/>
    </row>
    <row r="927224" spans="16:16" x14ac:dyDescent="0.3">
      <c r="P927224" s="83"/>
    </row>
    <row r="927225" spans="16:16" x14ac:dyDescent="0.3">
      <c r="P927225" s="83"/>
    </row>
    <row r="927226" spans="16:16" x14ac:dyDescent="0.3">
      <c r="P927226" s="83"/>
    </row>
    <row r="927227" spans="16:16" x14ac:dyDescent="0.3">
      <c r="P927227" s="83"/>
    </row>
    <row r="927228" spans="16:16" x14ac:dyDescent="0.3">
      <c r="P927228" s="83"/>
    </row>
    <row r="927229" spans="16:16" x14ac:dyDescent="0.3">
      <c r="P927229" s="83"/>
    </row>
    <row r="927230" spans="16:16" x14ac:dyDescent="0.3">
      <c r="P927230" s="83"/>
    </row>
    <row r="927231" spans="16:16" x14ac:dyDescent="0.3">
      <c r="P927231" s="83"/>
    </row>
    <row r="927232" spans="16:16" x14ac:dyDescent="0.3">
      <c r="P927232" s="83"/>
    </row>
    <row r="927233" spans="16:16" x14ac:dyDescent="0.3">
      <c r="P927233" s="83"/>
    </row>
    <row r="927234" spans="16:16" x14ac:dyDescent="0.3">
      <c r="P927234" s="83"/>
    </row>
    <row r="927235" spans="16:16" x14ac:dyDescent="0.3">
      <c r="P927235" s="83"/>
    </row>
    <row r="927236" spans="16:16" x14ac:dyDescent="0.3">
      <c r="P927236" s="83"/>
    </row>
    <row r="927237" spans="16:16" x14ac:dyDescent="0.3">
      <c r="P927237" s="83"/>
    </row>
    <row r="927238" spans="16:16" x14ac:dyDescent="0.3">
      <c r="P927238" s="83"/>
    </row>
    <row r="927239" spans="16:16" x14ac:dyDescent="0.3">
      <c r="P927239" s="83"/>
    </row>
    <row r="927240" spans="16:16" x14ac:dyDescent="0.3">
      <c r="P927240" s="83"/>
    </row>
    <row r="927241" spans="16:16" x14ac:dyDescent="0.3">
      <c r="P927241" s="83"/>
    </row>
    <row r="927242" spans="16:16" x14ac:dyDescent="0.3">
      <c r="P927242" s="83"/>
    </row>
    <row r="927243" spans="16:16" x14ac:dyDescent="0.3">
      <c r="P927243" s="83"/>
    </row>
    <row r="927244" spans="16:16" x14ac:dyDescent="0.3">
      <c r="P927244" s="83"/>
    </row>
    <row r="927245" spans="16:16" x14ac:dyDescent="0.3">
      <c r="P927245" s="83"/>
    </row>
    <row r="927246" spans="16:16" x14ac:dyDescent="0.3">
      <c r="P927246" s="83"/>
    </row>
    <row r="927247" spans="16:16" x14ac:dyDescent="0.3">
      <c r="P927247" s="83"/>
    </row>
    <row r="927248" spans="16:16" x14ac:dyDescent="0.3">
      <c r="P927248" s="83"/>
    </row>
    <row r="927249" spans="16:16" x14ac:dyDescent="0.3">
      <c r="P927249" s="83"/>
    </row>
    <row r="927250" spans="16:16" x14ac:dyDescent="0.3">
      <c r="P927250" s="83"/>
    </row>
    <row r="927251" spans="16:16" x14ac:dyDescent="0.3">
      <c r="P927251" s="83"/>
    </row>
    <row r="927252" spans="16:16" x14ac:dyDescent="0.3">
      <c r="P927252" s="83"/>
    </row>
    <row r="927253" spans="16:16" x14ac:dyDescent="0.3">
      <c r="P927253" s="83"/>
    </row>
    <row r="927254" spans="16:16" x14ac:dyDescent="0.3">
      <c r="P927254" s="83"/>
    </row>
    <row r="927255" spans="16:16" x14ac:dyDescent="0.3">
      <c r="P927255" s="83"/>
    </row>
    <row r="927256" spans="16:16" x14ac:dyDescent="0.3">
      <c r="P927256" s="83"/>
    </row>
    <row r="927257" spans="16:16" x14ac:dyDescent="0.3">
      <c r="P927257" s="83"/>
    </row>
    <row r="927258" spans="16:16" x14ac:dyDescent="0.3">
      <c r="P927258" s="83"/>
    </row>
    <row r="927259" spans="16:16" x14ac:dyDescent="0.3">
      <c r="P927259" s="83"/>
    </row>
    <row r="927260" spans="16:16" x14ac:dyDescent="0.3">
      <c r="P927260" s="83"/>
    </row>
    <row r="927261" spans="16:16" x14ac:dyDescent="0.3">
      <c r="P927261" s="83"/>
    </row>
    <row r="927262" spans="16:16" x14ac:dyDescent="0.3">
      <c r="P927262" s="83"/>
    </row>
    <row r="927263" spans="16:16" x14ac:dyDescent="0.3">
      <c r="P927263" s="83"/>
    </row>
    <row r="927264" spans="16:16" x14ac:dyDescent="0.3">
      <c r="P927264" s="83"/>
    </row>
    <row r="927265" spans="16:16" x14ac:dyDescent="0.3">
      <c r="P927265" s="83"/>
    </row>
    <row r="927266" spans="16:16" x14ac:dyDescent="0.3">
      <c r="P927266" s="83"/>
    </row>
    <row r="927267" spans="16:16" x14ac:dyDescent="0.3">
      <c r="P927267" s="83"/>
    </row>
    <row r="927268" spans="16:16" x14ac:dyDescent="0.3">
      <c r="P927268" s="83"/>
    </row>
    <row r="927269" spans="16:16" x14ac:dyDescent="0.3">
      <c r="P927269" s="83"/>
    </row>
    <row r="927270" spans="16:16" x14ac:dyDescent="0.3">
      <c r="P927270" s="83"/>
    </row>
    <row r="927271" spans="16:16" x14ac:dyDescent="0.3">
      <c r="P927271" s="83"/>
    </row>
    <row r="927272" spans="16:16" x14ac:dyDescent="0.3">
      <c r="P927272" s="83"/>
    </row>
    <row r="927273" spans="16:16" x14ac:dyDescent="0.3">
      <c r="P927273" s="83"/>
    </row>
    <row r="927274" spans="16:16" x14ac:dyDescent="0.3">
      <c r="P927274" s="83"/>
    </row>
    <row r="927275" spans="16:16" x14ac:dyDescent="0.3">
      <c r="P927275" s="83"/>
    </row>
    <row r="927276" spans="16:16" x14ac:dyDescent="0.3">
      <c r="P927276" s="83"/>
    </row>
    <row r="927277" spans="16:16" x14ac:dyDescent="0.3">
      <c r="P927277" s="83"/>
    </row>
    <row r="927278" spans="16:16" x14ac:dyDescent="0.3">
      <c r="P927278" s="83"/>
    </row>
    <row r="927279" spans="16:16" x14ac:dyDescent="0.3">
      <c r="P927279" s="83"/>
    </row>
    <row r="927280" spans="16:16" x14ac:dyDescent="0.3">
      <c r="P927280" s="83"/>
    </row>
    <row r="927281" spans="16:16" x14ac:dyDescent="0.3">
      <c r="P927281" s="83"/>
    </row>
    <row r="927282" spans="16:16" x14ac:dyDescent="0.3">
      <c r="P927282" s="83"/>
    </row>
    <row r="927283" spans="16:16" x14ac:dyDescent="0.3">
      <c r="P927283" s="83"/>
    </row>
    <row r="927284" spans="16:16" x14ac:dyDescent="0.3">
      <c r="P927284" s="83"/>
    </row>
    <row r="927285" spans="16:16" x14ac:dyDescent="0.3">
      <c r="P927285" s="83"/>
    </row>
    <row r="927286" spans="16:16" x14ac:dyDescent="0.3">
      <c r="P927286" s="83"/>
    </row>
    <row r="927287" spans="16:16" x14ac:dyDescent="0.3">
      <c r="P927287" s="83"/>
    </row>
    <row r="927288" spans="16:16" x14ac:dyDescent="0.3">
      <c r="P927288" s="83"/>
    </row>
    <row r="927289" spans="16:16" x14ac:dyDescent="0.3">
      <c r="P927289" s="83"/>
    </row>
    <row r="927290" spans="16:16" x14ac:dyDescent="0.3">
      <c r="P927290" s="83"/>
    </row>
    <row r="927291" spans="16:16" x14ac:dyDescent="0.3">
      <c r="P927291" s="83"/>
    </row>
    <row r="927292" spans="16:16" x14ac:dyDescent="0.3">
      <c r="P927292" s="83"/>
    </row>
    <row r="927293" spans="16:16" x14ac:dyDescent="0.3">
      <c r="P927293" s="83"/>
    </row>
    <row r="927294" spans="16:16" x14ac:dyDescent="0.3">
      <c r="P927294" s="83"/>
    </row>
    <row r="927295" spans="16:16" x14ac:dyDescent="0.3">
      <c r="P927295" s="83"/>
    </row>
    <row r="927296" spans="16:16" x14ac:dyDescent="0.3">
      <c r="P927296" s="83"/>
    </row>
    <row r="927297" spans="16:16" x14ac:dyDescent="0.3">
      <c r="P927297" s="83"/>
    </row>
    <row r="927298" spans="16:16" x14ac:dyDescent="0.3">
      <c r="P927298" s="83"/>
    </row>
    <row r="927299" spans="16:16" x14ac:dyDescent="0.3">
      <c r="P927299" s="83"/>
    </row>
    <row r="927300" spans="16:16" x14ac:dyDescent="0.3">
      <c r="P927300" s="83"/>
    </row>
    <row r="927301" spans="16:16" x14ac:dyDescent="0.3">
      <c r="P927301" s="83"/>
    </row>
    <row r="927302" spans="16:16" x14ac:dyDescent="0.3">
      <c r="P927302" s="83"/>
    </row>
    <row r="927303" spans="16:16" x14ac:dyDescent="0.3">
      <c r="P927303" s="83"/>
    </row>
    <row r="927304" spans="16:16" x14ac:dyDescent="0.3">
      <c r="P927304" s="83"/>
    </row>
    <row r="927305" spans="16:16" x14ac:dyDescent="0.3">
      <c r="P927305" s="83"/>
    </row>
    <row r="927306" spans="16:16" x14ac:dyDescent="0.3">
      <c r="P927306" s="83"/>
    </row>
    <row r="927307" spans="16:16" x14ac:dyDescent="0.3">
      <c r="P927307" s="83"/>
    </row>
    <row r="927308" spans="16:16" x14ac:dyDescent="0.3">
      <c r="P927308" s="83"/>
    </row>
    <row r="927309" spans="16:16" x14ac:dyDescent="0.3">
      <c r="P927309" s="83"/>
    </row>
    <row r="927310" spans="16:16" x14ac:dyDescent="0.3">
      <c r="P927310" s="83"/>
    </row>
    <row r="927311" spans="16:16" x14ac:dyDescent="0.3">
      <c r="P927311" s="83"/>
    </row>
    <row r="927312" spans="16:16" x14ac:dyDescent="0.3">
      <c r="P927312" s="83"/>
    </row>
    <row r="927313" spans="16:16" x14ac:dyDescent="0.3">
      <c r="P927313" s="83"/>
    </row>
    <row r="927314" spans="16:16" x14ac:dyDescent="0.3">
      <c r="P927314" s="83"/>
    </row>
    <row r="927315" spans="16:16" x14ac:dyDescent="0.3">
      <c r="P927315" s="83"/>
    </row>
    <row r="927316" spans="16:16" x14ac:dyDescent="0.3">
      <c r="P927316" s="83"/>
    </row>
    <row r="927317" spans="16:16" x14ac:dyDescent="0.3">
      <c r="P927317" s="83"/>
    </row>
    <row r="927318" spans="16:16" x14ac:dyDescent="0.3">
      <c r="P927318" s="83"/>
    </row>
    <row r="927319" spans="16:16" x14ac:dyDescent="0.3">
      <c r="P927319" s="83"/>
    </row>
    <row r="927320" spans="16:16" x14ac:dyDescent="0.3">
      <c r="P927320" s="83"/>
    </row>
    <row r="927321" spans="16:16" x14ac:dyDescent="0.3">
      <c r="P927321" s="83"/>
    </row>
    <row r="927322" spans="16:16" x14ac:dyDescent="0.3">
      <c r="P927322" s="83"/>
    </row>
    <row r="927323" spans="16:16" x14ac:dyDescent="0.3">
      <c r="P927323" s="83"/>
    </row>
    <row r="927324" spans="16:16" x14ac:dyDescent="0.3">
      <c r="P927324" s="83"/>
    </row>
    <row r="927325" spans="16:16" x14ac:dyDescent="0.3">
      <c r="P927325" s="83"/>
    </row>
    <row r="927326" spans="16:16" x14ac:dyDescent="0.3">
      <c r="P927326" s="83"/>
    </row>
    <row r="927327" spans="16:16" x14ac:dyDescent="0.3">
      <c r="P927327" s="83"/>
    </row>
    <row r="927328" spans="16:16" x14ac:dyDescent="0.3">
      <c r="P927328" s="83"/>
    </row>
    <row r="927329" spans="16:16" x14ac:dyDescent="0.3">
      <c r="P927329" s="83"/>
    </row>
    <row r="927330" spans="16:16" x14ac:dyDescent="0.3">
      <c r="P927330" s="83"/>
    </row>
    <row r="927331" spans="16:16" x14ac:dyDescent="0.3">
      <c r="P927331" s="83"/>
    </row>
    <row r="927332" spans="16:16" x14ac:dyDescent="0.3">
      <c r="P927332" s="83"/>
    </row>
    <row r="927333" spans="16:16" x14ac:dyDescent="0.3">
      <c r="P927333" s="83"/>
    </row>
    <row r="927334" spans="16:16" x14ac:dyDescent="0.3">
      <c r="P927334" s="83"/>
    </row>
    <row r="927335" spans="16:16" x14ac:dyDescent="0.3">
      <c r="P927335" s="83"/>
    </row>
    <row r="927336" spans="16:16" x14ac:dyDescent="0.3">
      <c r="P927336" s="83"/>
    </row>
    <row r="927337" spans="16:16" x14ac:dyDescent="0.3">
      <c r="P927337" s="83"/>
    </row>
    <row r="927338" spans="16:16" x14ac:dyDescent="0.3">
      <c r="P927338" s="83"/>
    </row>
    <row r="927339" spans="16:16" x14ac:dyDescent="0.3">
      <c r="P927339" s="83"/>
    </row>
    <row r="927340" spans="16:16" x14ac:dyDescent="0.3">
      <c r="P927340" s="83"/>
    </row>
    <row r="927341" spans="16:16" x14ac:dyDescent="0.3">
      <c r="P927341" s="83"/>
    </row>
    <row r="927342" spans="16:16" x14ac:dyDescent="0.3">
      <c r="P927342" s="83"/>
    </row>
    <row r="927343" spans="16:16" x14ac:dyDescent="0.3">
      <c r="P927343" s="83"/>
    </row>
    <row r="927344" spans="16:16" x14ac:dyDescent="0.3">
      <c r="P927344" s="83"/>
    </row>
    <row r="927345" spans="16:16" x14ac:dyDescent="0.3">
      <c r="P927345" s="83"/>
    </row>
    <row r="927346" spans="16:16" x14ac:dyDescent="0.3">
      <c r="P927346" s="83"/>
    </row>
    <row r="927347" spans="16:16" x14ac:dyDescent="0.3">
      <c r="P927347" s="83"/>
    </row>
    <row r="927348" spans="16:16" x14ac:dyDescent="0.3">
      <c r="P927348" s="83"/>
    </row>
    <row r="927349" spans="16:16" x14ac:dyDescent="0.3">
      <c r="P927349" s="83"/>
    </row>
    <row r="927350" spans="16:16" x14ac:dyDescent="0.3">
      <c r="P927350" s="83"/>
    </row>
    <row r="927351" spans="16:16" x14ac:dyDescent="0.3">
      <c r="P927351" s="83"/>
    </row>
    <row r="927352" spans="16:16" x14ac:dyDescent="0.3">
      <c r="P927352" s="83"/>
    </row>
    <row r="927353" spans="16:16" x14ac:dyDescent="0.3">
      <c r="P927353" s="83"/>
    </row>
    <row r="927354" spans="16:16" x14ac:dyDescent="0.3">
      <c r="P927354" s="83"/>
    </row>
    <row r="927355" spans="16:16" x14ac:dyDescent="0.3">
      <c r="P927355" s="83"/>
    </row>
    <row r="927356" spans="16:16" x14ac:dyDescent="0.3">
      <c r="P927356" s="83"/>
    </row>
    <row r="927357" spans="16:16" x14ac:dyDescent="0.3">
      <c r="P927357" s="83"/>
    </row>
    <row r="927358" spans="16:16" x14ac:dyDescent="0.3">
      <c r="P927358" s="83"/>
    </row>
    <row r="927359" spans="16:16" x14ac:dyDescent="0.3">
      <c r="P927359" s="83"/>
    </row>
    <row r="927360" spans="16:16" x14ac:dyDescent="0.3">
      <c r="P927360" s="83"/>
    </row>
    <row r="927361" spans="16:16" x14ac:dyDescent="0.3">
      <c r="P927361" s="83"/>
    </row>
    <row r="927362" spans="16:16" x14ac:dyDescent="0.3">
      <c r="P927362" s="83"/>
    </row>
    <row r="927363" spans="16:16" x14ac:dyDescent="0.3">
      <c r="P927363" s="83"/>
    </row>
    <row r="927364" spans="16:16" x14ac:dyDescent="0.3">
      <c r="P927364" s="83"/>
    </row>
    <row r="927365" spans="16:16" x14ac:dyDescent="0.3">
      <c r="P927365" s="83"/>
    </row>
    <row r="927366" spans="16:16" x14ac:dyDescent="0.3">
      <c r="P927366" s="83"/>
    </row>
    <row r="927367" spans="16:16" x14ac:dyDescent="0.3">
      <c r="P927367" s="83"/>
    </row>
    <row r="927368" spans="16:16" x14ac:dyDescent="0.3">
      <c r="P927368" s="83"/>
    </row>
    <row r="927369" spans="16:16" x14ac:dyDescent="0.3">
      <c r="P927369" s="83"/>
    </row>
    <row r="927370" spans="16:16" x14ac:dyDescent="0.3">
      <c r="P927370" s="83"/>
    </row>
    <row r="927371" spans="16:16" x14ac:dyDescent="0.3">
      <c r="P927371" s="83"/>
    </row>
    <row r="927372" spans="16:16" x14ac:dyDescent="0.3">
      <c r="P927372" s="83"/>
    </row>
    <row r="927373" spans="16:16" x14ac:dyDescent="0.3">
      <c r="P927373" s="83"/>
    </row>
    <row r="927374" spans="16:16" x14ac:dyDescent="0.3">
      <c r="P927374" s="83"/>
    </row>
    <row r="927375" spans="16:16" x14ac:dyDescent="0.3">
      <c r="P927375" s="83"/>
    </row>
    <row r="927376" spans="16:16" x14ac:dyDescent="0.3">
      <c r="P927376" s="83"/>
    </row>
    <row r="927377" spans="16:16" x14ac:dyDescent="0.3">
      <c r="P927377" s="83"/>
    </row>
    <row r="927378" spans="16:16" x14ac:dyDescent="0.3">
      <c r="P927378" s="83"/>
    </row>
    <row r="927379" spans="16:16" x14ac:dyDescent="0.3">
      <c r="P927379" s="83"/>
    </row>
    <row r="927380" spans="16:16" x14ac:dyDescent="0.3">
      <c r="P927380" s="83"/>
    </row>
    <row r="927381" spans="16:16" x14ac:dyDescent="0.3">
      <c r="P927381" s="83"/>
    </row>
    <row r="927382" spans="16:16" x14ac:dyDescent="0.3">
      <c r="P927382" s="83"/>
    </row>
    <row r="927383" spans="16:16" x14ac:dyDescent="0.3">
      <c r="P927383" s="83"/>
    </row>
    <row r="927384" spans="16:16" x14ac:dyDescent="0.3">
      <c r="P927384" s="83"/>
    </row>
    <row r="927385" spans="16:16" x14ac:dyDescent="0.3">
      <c r="P927385" s="83"/>
    </row>
    <row r="927386" spans="16:16" x14ac:dyDescent="0.3">
      <c r="P927386" s="83"/>
    </row>
    <row r="927387" spans="16:16" x14ac:dyDescent="0.3">
      <c r="P927387" s="83"/>
    </row>
    <row r="927388" spans="16:16" x14ac:dyDescent="0.3">
      <c r="P927388" s="83"/>
    </row>
    <row r="927389" spans="16:16" x14ac:dyDescent="0.3">
      <c r="P927389" s="83"/>
    </row>
    <row r="927390" spans="16:16" x14ac:dyDescent="0.3">
      <c r="P927390" s="83"/>
    </row>
    <row r="927391" spans="16:16" x14ac:dyDescent="0.3">
      <c r="P927391" s="83"/>
    </row>
    <row r="927392" spans="16:16" x14ac:dyDescent="0.3">
      <c r="P927392" s="83"/>
    </row>
    <row r="927393" spans="16:16" x14ac:dyDescent="0.3">
      <c r="P927393" s="83"/>
    </row>
    <row r="927394" spans="16:16" x14ac:dyDescent="0.3">
      <c r="P927394" s="83"/>
    </row>
    <row r="927395" spans="16:16" x14ac:dyDescent="0.3">
      <c r="P927395" s="83"/>
    </row>
    <row r="927396" spans="16:16" x14ac:dyDescent="0.3">
      <c r="P927396" s="83"/>
    </row>
    <row r="927397" spans="16:16" x14ac:dyDescent="0.3">
      <c r="P927397" s="83"/>
    </row>
    <row r="927398" spans="16:16" x14ac:dyDescent="0.3">
      <c r="P927398" s="83"/>
    </row>
    <row r="927399" spans="16:16" x14ac:dyDescent="0.3">
      <c r="P927399" s="83"/>
    </row>
    <row r="927400" spans="16:16" x14ac:dyDescent="0.3">
      <c r="P927400" s="83"/>
    </row>
    <row r="927401" spans="16:16" x14ac:dyDescent="0.3">
      <c r="P927401" s="83"/>
    </row>
    <row r="927402" spans="16:16" x14ac:dyDescent="0.3">
      <c r="P927402" s="83"/>
    </row>
    <row r="927403" spans="16:16" x14ac:dyDescent="0.3">
      <c r="P927403" s="83"/>
    </row>
    <row r="927404" spans="16:16" x14ac:dyDescent="0.3">
      <c r="P927404" s="83"/>
    </row>
    <row r="927405" spans="16:16" x14ac:dyDescent="0.3">
      <c r="P927405" s="83"/>
    </row>
    <row r="927406" spans="16:16" x14ac:dyDescent="0.3">
      <c r="P927406" s="83"/>
    </row>
    <row r="927407" spans="16:16" x14ac:dyDescent="0.3">
      <c r="P927407" s="83"/>
    </row>
    <row r="927408" spans="16:16" x14ac:dyDescent="0.3">
      <c r="P927408" s="83"/>
    </row>
    <row r="927409" spans="16:16" x14ac:dyDescent="0.3">
      <c r="P927409" s="83"/>
    </row>
    <row r="927410" spans="16:16" x14ac:dyDescent="0.3">
      <c r="P927410" s="83"/>
    </row>
    <row r="927411" spans="16:16" x14ac:dyDescent="0.3">
      <c r="P927411" s="83"/>
    </row>
    <row r="927412" spans="16:16" x14ac:dyDescent="0.3">
      <c r="P927412" s="83"/>
    </row>
    <row r="927413" spans="16:16" x14ac:dyDescent="0.3">
      <c r="P927413" s="83"/>
    </row>
    <row r="927414" spans="16:16" x14ac:dyDescent="0.3">
      <c r="P927414" s="83"/>
    </row>
    <row r="927415" spans="16:16" x14ac:dyDescent="0.3">
      <c r="P927415" s="83"/>
    </row>
    <row r="927416" spans="16:16" x14ac:dyDescent="0.3">
      <c r="P927416" s="83"/>
    </row>
    <row r="927417" spans="16:16" x14ac:dyDescent="0.3">
      <c r="P927417" s="83"/>
    </row>
    <row r="927418" spans="16:16" x14ac:dyDescent="0.3">
      <c r="P927418" s="83"/>
    </row>
    <row r="927419" spans="16:16" x14ac:dyDescent="0.3">
      <c r="P927419" s="83"/>
    </row>
    <row r="927420" spans="16:16" x14ac:dyDescent="0.3">
      <c r="P927420" s="83"/>
    </row>
    <row r="927421" spans="16:16" x14ac:dyDescent="0.3">
      <c r="P927421" s="83"/>
    </row>
    <row r="927422" spans="16:16" x14ac:dyDescent="0.3">
      <c r="P927422" s="83"/>
    </row>
    <row r="927423" spans="16:16" x14ac:dyDescent="0.3">
      <c r="P927423" s="83"/>
    </row>
    <row r="927424" spans="16:16" x14ac:dyDescent="0.3">
      <c r="P927424" s="83"/>
    </row>
    <row r="927425" spans="16:16" x14ac:dyDescent="0.3">
      <c r="P927425" s="83"/>
    </row>
    <row r="927426" spans="16:16" x14ac:dyDescent="0.3">
      <c r="P927426" s="83"/>
    </row>
    <row r="927427" spans="16:16" x14ac:dyDescent="0.3">
      <c r="P927427" s="83"/>
    </row>
    <row r="927428" spans="16:16" x14ac:dyDescent="0.3">
      <c r="P927428" s="83"/>
    </row>
    <row r="927429" spans="16:16" x14ac:dyDescent="0.3">
      <c r="P927429" s="83"/>
    </row>
    <row r="927430" spans="16:16" x14ac:dyDescent="0.3">
      <c r="P927430" s="83"/>
    </row>
    <row r="927431" spans="16:16" x14ac:dyDescent="0.3">
      <c r="P927431" s="83"/>
    </row>
    <row r="927432" spans="16:16" x14ac:dyDescent="0.3">
      <c r="P927432" s="83"/>
    </row>
    <row r="927433" spans="16:16" x14ac:dyDescent="0.3">
      <c r="P927433" s="83"/>
    </row>
    <row r="927434" spans="16:16" x14ac:dyDescent="0.3">
      <c r="P927434" s="83"/>
    </row>
    <row r="927435" spans="16:16" x14ac:dyDescent="0.3">
      <c r="P927435" s="83"/>
    </row>
    <row r="927436" spans="16:16" x14ac:dyDescent="0.3">
      <c r="P927436" s="83"/>
    </row>
    <row r="927437" spans="16:16" x14ac:dyDescent="0.3">
      <c r="P927437" s="83"/>
    </row>
    <row r="927438" spans="16:16" x14ac:dyDescent="0.3">
      <c r="P927438" s="83"/>
    </row>
    <row r="927439" spans="16:16" x14ac:dyDescent="0.3">
      <c r="P927439" s="83"/>
    </row>
    <row r="927440" spans="16:16" x14ac:dyDescent="0.3">
      <c r="P927440" s="83"/>
    </row>
    <row r="927441" spans="16:16" x14ac:dyDescent="0.3">
      <c r="P927441" s="83"/>
    </row>
    <row r="927442" spans="16:16" x14ac:dyDescent="0.3">
      <c r="P927442" s="83"/>
    </row>
    <row r="927443" spans="16:16" x14ac:dyDescent="0.3">
      <c r="P927443" s="83"/>
    </row>
    <row r="927444" spans="16:16" x14ac:dyDescent="0.3">
      <c r="P927444" s="83"/>
    </row>
    <row r="927445" spans="16:16" x14ac:dyDescent="0.3">
      <c r="P927445" s="83"/>
    </row>
    <row r="927446" spans="16:16" x14ac:dyDescent="0.3">
      <c r="P927446" s="83"/>
    </row>
    <row r="927447" spans="16:16" x14ac:dyDescent="0.3">
      <c r="P927447" s="83"/>
    </row>
    <row r="927448" spans="16:16" x14ac:dyDescent="0.3">
      <c r="P927448" s="83"/>
    </row>
    <row r="927449" spans="16:16" x14ac:dyDescent="0.3">
      <c r="P927449" s="83"/>
    </row>
    <row r="927450" spans="16:16" x14ac:dyDescent="0.3">
      <c r="P927450" s="83"/>
    </row>
    <row r="927451" spans="16:16" x14ac:dyDescent="0.3">
      <c r="P927451" s="83"/>
    </row>
    <row r="927452" spans="16:16" x14ac:dyDescent="0.3">
      <c r="P927452" s="83"/>
    </row>
    <row r="927453" spans="16:16" x14ac:dyDescent="0.3">
      <c r="P927453" s="83"/>
    </row>
    <row r="927454" spans="16:16" x14ac:dyDescent="0.3">
      <c r="P927454" s="83"/>
    </row>
    <row r="927455" spans="16:16" x14ac:dyDescent="0.3">
      <c r="P927455" s="83"/>
    </row>
    <row r="927456" spans="16:16" x14ac:dyDescent="0.3">
      <c r="P927456" s="83"/>
    </row>
    <row r="927457" spans="16:16" x14ac:dyDescent="0.3">
      <c r="P927457" s="83"/>
    </row>
    <row r="927458" spans="16:16" x14ac:dyDescent="0.3">
      <c r="P927458" s="83"/>
    </row>
    <row r="927459" spans="16:16" x14ac:dyDescent="0.3">
      <c r="P927459" s="83"/>
    </row>
    <row r="927460" spans="16:16" x14ac:dyDescent="0.3">
      <c r="P927460" s="83"/>
    </row>
    <row r="927461" spans="16:16" x14ac:dyDescent="0.3">
      <c r="P927461" s="83"/>
    </row>
    <row r="927462" spans="16:16" x14ac:dyDescent="0.3">
      <c r="P927462" s="83"/>
    </row>
    <row r="927463" spans="16:16" x14ac:dyDescent="0.3">
      <c r="P927463" s="83"/>
    </row>
    <row r="927464" spans="16:16" x14ac:dyDescent="0.3">
      <c r="P927464" s="83"/>
    </row>
    <row r="927465" spans="16:16" x14ac:dyDescent="0.3">
      <c r="P927465" s="83"/>
    </row>
    <row r="927466" spans="16:16" x14ac:dyDescent="0.3">
      <c r="P927466" s="83"/>
    </row>
    <row r="927467" spans="16:16" x14ac:dyDescent="0.3">
      <c r="P927467" s="83"/>
    </row>
    <row r="927468" spans="16:16" x14ac:dyDescent="0.3">
      <c r="P927468" s="83"/>
    </row>
    <row r="927469" spans="16:16" x14ac:dyDescent="0.3">
      <c r="P927469" s="83"/>
    </row>
    <row r="927470" spans="16:16" x14ac:dyDescent="0.3">
      <c r="P927470" s="83"/>
    </row>
    <row r="927471" spans="16:16" x14ac:dyDescent="0.3">
      <c r="P927471" s="83"/>
    </row>
    <row r="927472" spans="16:16" x14ac:dyDescent="0.3">
      <c r="P927472" s="83"/>
    </row>
    <row r="927473" spans="16:16" x14ac:dyDescent="0.3">
      <c r="P927473" s="83"/>
    </row>
    <row r="927474" spans="16:16" x14ac:dyDescent="0.3">
      <c r="P927474" s="83"/>
    </row>
    <row r="927475" spans="16:16" x14ac:dyDescent="0.3">
      <c r="P927475" s="83"/>
    </row>
    <row r="927476" spans="16:16" x14ac:dyDescent="0.3">
      <c r="P927476" s="83"/>
    </row>
    <row r="927477" spans="16:16" x14ac:dyDescent="0.3">
      <c r="P927477" s="83"/>
    </row>
    <row r="927478" spans="16:16" x14ac:dyDescent="0.3">
      <c r="P927478" s="83"/>
    </row>
    <row r="927479" spans="16:16" x14ac:dyDescent="0.3">
      <c r="P927479" s="83"/>
    </row>
    <row r="927480" spans="16:16" x14ac:dyDescent="0.3">
      <c r="P927480" s="83"/>
    </row>
    <row r="927481" spans="16:16" x14ac:dyDescent="0.3">
      <c r="P927481" s="83"/>
    </row>
    <row r="927482" spans="16:16" x14ac:dyDescent="0.3">
      <c r="P927482" s="83"/>
    </row>
    <row r="927483" spans="16:16" x14ac:dyDescent="0.3">
      <c r="P927483" s="83"/>
    </row>
    <row r="927484" spans="16:16" x14ac:dyDescent="0.3">
      <c r="P927484" s="83"/>
    </row>
    <row r="927485" spans="16:16" x14ac:dyDescent="0.3">
      <c r="P927485" s="83"/>
    </row>
    <row r="927486" spans="16:16" x14ac:dyDescent="0.3">
      <c r="P927486" s="83"/>
    </row>
    <row r="927487" spans="16:16" x14ac:dyDescent="0.3">
      <c r="P927487" s="83"/>
    </row>
    <row r="927488" spans="16:16" x14ac:dyDescent="0.3">
      <c r="P927488" s="83"/>
    </row>
    <row r="927489" spans="16:16" x14ac:dyDescent="0.3">
      <c r="P927489" s="83"/>
    </row>
    <row r="927490" spans="16:16" x14ac:dyDescent="0.3">
      <c r="P927490" s="83"/>
    </row>
    <row r="927491" spans="16:16" x14ac:dyDescent="0.3">
      <c r="P927491" s="83"/>
    </row>
    <row r="927492" spans="16:16" x14ac:dyDescent="0.3">
      <c r="P927492" s="83"/>
    </row>
    <row r="927493" spans="16:16" x14ac:dyDescent="0.3">
      <c r="P927493" s="83"/>
    </row>
    <row r="927494" spans="16:16" x14ac:dyDescent="0.3">
      <c r="P927494" s="83"/>
    </row>
    <row r="927495" spans="16:16" x14ac:dyDescent="0.3">
      <c r="P927495" s="83"/>
    </row>
    <row r="927496" spans="16:16" x14ac:dyDescent="0.3">
      <c r="P927496" s="83"/>
    </row>
    <row r="927497" spans="16:16" x14ac:dyDescent="0.3">
      <c r="P927497" s="83"/>
    </row>
    <row r="927498" spans="16:16" x14ac:dyDescent="0.3">
      <c r="P927498" s="83"/>
    </row>
    <row r="927499" spans="16:16" x14ac:dyDescent="0.3">
      <c r="P927499" s="83"/>
    </row>
    <row r="927500" spans="16:16" x14ac:dyDescent="0.3">
      <c r="P927500" s="83"/>
    </row>
    <row r="927501" spans="16:16" x14ac:dyDescent="0.3">
      <c r="P927501" s="83"/>
    </row>
    <row r="927502" spans="16:16" x14ac:dyDescent="0.3">
      <c r="P927502" s="83"/>
    </row>
    <row r="927503" spans="16:16" x14ac:dyDescent="0.3">
      <c r="P927503" s="83"/>
    </row>
    <row r="927504" spans="16:16" x14ac:dyDescent="0.3">
      <c r="P927504" s="83"/>
    </row>
    <row r="927505" spans="16:16" x14ac:dyDescent="0.3">
      <c r="P927505" s="83"/>
    </row>
    <row r="927506" spans="16:16" x14ac:dyDescent="0.3">
      <c r="P927506" s="83"/>
    </row>
    <row r="927507" spans="16:16" x14ac:dyDescent="0.3">
      <c r="P927507" s="83"/>
    </row>
    <row r="927508" spans="16:16" x14ac:dyDescent="0.3">
      <c r="P927508" s="83"/>
    </row>
    <row r="927509" spans="16:16" x14ac:dyDescent="0.3">
      <c r="P927509" s="83"/>
    </row>
    <row r="927510" spans="16:16" x14ac:dyDescent="0.3">
      <c r="P927510" s="83"/>
    </row>
    <row r="927511" spans="16:16" x14ac:dyDescent="0.3">
      <c r="P927511" s="83"/>
    </row>
    <row r="927512" spans="16:16" x14ac:dyDescent="0.3">
      <c r="P927512" s="83"/>
    </row>
    <row r="927513" spans="16:16" x14ac:dyDescent="0.3">
      <c r="P927513" s="83"/>
    </row>
    <row r="927514" spans="16:16" x14ac:dyDescent="0.3">
      <c r="P927514" s="83"/>
    </row>
    <row r="927515" spans="16:16" x14ac:dyDescent="0.3">
      <c r="P927515" s="83"/>
    </row>
    <row r="927516" spans="16:16" x14ac:dyDescent="0.3">
      <c r="P927516" s="83"/>
    </row>
    <row r="927517" spans="16:16" x14ac:dyDescent="0.3">
      <c r="P927517" s="83"/>
    </row>
    <row r="927518" spans="16:16" x14ac:dyDescent="0.3">
      <c r="P927518" s="83"/>
    </row>
    <row r="927519" spans="16:16" x14ac:dyDescent="0.3">
      <c r="P927519" s="83"/>
    </row>
    <row r="927520" spans="16:16" x14ac:dyDescent="0.3">
      <c r="P927520" s="83"/>
    </row>
    <row r="927521" spans="16:16" x14ac:dyDescent="0.3">
      <c r="P927521" s="83"/>
    </row>
    <row r="927522" spans="16:16" x14ac:dyDescent="0.3">
      <c r="P927522" s="83"/>
    </row>
    <row r="927523" spans="16:16" x14ac:dyDescent="0.3">
      <c r="P927523" s="83"/>
    </row>
    <row r="927524" spans="16:16" x14ac:dyDescent="0.3">
      <c r="P927524" s="83"/>
    </row>
    <row r="927525" spans="16:16" x14ac:dyDescent="0.3">
      <c r="P927525" s="83"/>
    </row>
    <row r="927526" spans="16:16" x14ac:dyDescent="0.3">
      <c r="P927526" s="83"/>
    </row>
    <row r="927527" spans="16:16" x14ac:dyDescent="0.3">
      <c r="P927527" s="83"/>
    </row>
    <row r="927528" spans="16:16" x14ac:dyDescent="0.3">
      <c r="P927528" s="83"/>
    </row>
    <row r="927529" spans="16:16" x14ac:dyDescent="0.3">
      <c r="P927529" s="83"/>
    </row>
    <row r="927530" spans="16:16" x14ac:dyDescent="0.3">
      <c r="P927530" s="83"/>
    </row>
    <row r="927531" spans="16:16" x14ac:dyDescent="0.3">
      <c r="P927531" s="83"/>
    </row>
    <row r="927532" spans="16:16" x14ac:dyDescent="0.3">
      <c r="P927532" s="83"/>
    </row>
    <row r="927533" spans="16:16" x14ac:dyDescent="0.3">
      <c r="P927533" s="83"/>
    </row>
    <row r="927534" spans="16:16" x14ac:dyDescent="0.3">
      <c r="P927534" s="83"/>
    </row>
    <row r="927535" spans="16:16" x14ac:dyDescent="0.3">
      <c r="P927535" s="83"/>
    </row>
    <row r="927536" spans="16:16" x14ac:dyDescent="0.3">
      <c r="P927536" s="83"/>
    </row>
    <row r="927537" spans="16:16" x14ac:dyDescent="0.3">
      <c r="P927537" s="83"/>
    </row>
    <row r="927538" spans="16:16" x14ac:dyDescent="0.3">
      <c r="P927538" s="83"/>
    </row>
    <row r="927539" spans="16:16" x14ac:dyDescent="0.3">
      <c r="P927539" s="83"/>
    </row>
    <row r="927540" spans="16:16" x14ac:dyDescent="0.3">
      <c r="P927540" s="83"/>
    </row>
    <row r="927541" spans="16:16" x14ac:dyDescent="0.3">
      <c r="P927541" s="83"/>
    </row>
    <row r="927542" spans="16:16" x14ac:dyDescent="0.3">
      <c r="P927542" s="83"/>
    </row>
    <row r="927543" spans="16:16" x14ac:dyDescent="0.3">
      <c r="P927543" s="83"/>
    </row>
    <row r="927544" spans="16:16" x14ac:dyDescent="0.3">
      <c r="P927544" s="83"/>
    </row>
    <row r="927545" spans="16:16" x14ac:dyDescent="0.3">
      <c r="P927545" s="83"/>
    </row>
    <row r="927546" spans="16:16" x14ac:dyDescent="0.3">
      <c r="P927546" s="83"/>
    </row>
    <row r="927547" spans="16:16" x14ac:dyDescent="0.3">
      <c r="P927547" s="83"/>
    </row>
    <row r="927548" spans="16:16" x14ac:dyDescent="0.3">
      <c r="P927548" s="83"/>
    </row>
    <row r="927549" spans="16:16" x14ac:dyDescent="0.3">
      <c r="P927549" s="83"/>
    </row>
    <row r="927550" spans="16:16" x14ac:dyDescent="0.3">
      <c r="P927550" s="83"/>
    </row>
    <row r="927551" spans="16:16" x14ac:dyDescent="0.3">
      <c r="P927551" s="83"/>
    </row>
    <row r="927552" spans="16:16" x14ac:dyDescent="0.3">
      <c r="P927552" s="83"/>
    </row>
    <row r="927553" spans="16:16" x14ac:dyDescent="0.3">
      <c r="P927553" s="83"/>
    </row>
    <row r="927554" spans="16:16" x14ac:dyDescent="0.3">
      <c r="P927554" s="83"/>
    </row>
    <row r="927555" spans="16:16" x14ac:dyDescent="0.3">
      <c r="P927555" s="83"/>
    </row>
    <row r="927556" spans="16:16" x14ac:dyDescent="0.3">
      <c r="P927556" s="83"/>
    </row>
    <row r="927557" spans="16:16" x14ac:dyDescent="0.3">
      <c r="P927557" s="83"/>
    </row>
    <row r="927558" spans="16:16" x14ac:dyDescent="0.3">
      <c r="P927558" s="83"/>
    </row>
    <row r="927559" spans="16:16" x14ac:dyDescent="0.3">
      <c r="P927559" s="83"/>
    </row>
    <row r="927560" spans="16:16" x14ac:dyDescent="0.3">
      <c r="P927560" s="83"/>
    </row>
    <row r="927561" spans="16:16" x14ac:dyDescent="0.3">
      <c r="P927561" s="83"/>
    </row>
    <row r="927562" spans="16:16" x14ac:dyDescent="0.3">
      <c r="P927562" s="83"/>
    </row>
    <row r="927563" spans="16:16" x14ac:dyDescent="0.3">
      <c r="P927563" s="83"/>
    </row>
    <row r="927564" spans="16:16" x14ac:dyDescent="0.3">
      <c r="P927564" s="83"/>
    </row>
    <row r="927565" spans="16:16" x14ac:dyDescent="0.3">
      <c r="P927565" s="83"/>
    </row>
    <row r="927566" spans="16:16" x14ac:dyDescent="0.3">
      <c r="P927566" s="83"/>
    </row>
    <row r="927567" spans="16:16" x14ac:dyDescent="0.3">
      <c r="P927567" s="83"/>
    </row>
    <row r="927568" spans="16:16" x14ac:dyDescent="0.3">
      <c r="P927568" s="83"/>
    </row>
    <row r="927569" spans="16:16" x14ac:dyDescent="0.3">
      <c r="P927569" s="83"/>
    </row>
    <row r="927570" spans="16:16" x14ac:dyDescent="0.3">
      <c r="P927570" s="83"/>
    </row>
    <row r="927571" spans="16:16" x14ac:dyDescent="0.3">
      <c r="P927571" s="83"/>
    </row>
    <row r="927572" spans="16:16" x14ac:dyDescent="0.3">
      <c r="P927572" s="83"/>
    </row>
    <row r="927573" spans="16:16" x14ac:dyDescent="0.3">
      <c r="P927573" s="83"/>
    </row>
    <row r="927574" spans="16:16" x14ac:dyDescent="0.3">
      <c r="P927574" s="83"/>
    </row>
    <row r="927575" spans="16:16" x14ac:dyDescent="0.3">
      <c r="P927575" s="83"/>
    </row>
    <row r="927576" spans="16:16" x14ac:dyDescent="0.3">
      <c r="P927576" s="83"/>
    </row>
    <row r="927577" spans="16:16" x14ac:dyDescent="0.3">
      <c r="P927577" s="83"/>
    </row>
    <row r="927578" spans="16:16" x14ac:dyDescent="0.3">
      <c r="P927578" s="83"/>
    </row>
    <row r="927579" spans="16:16" x14ac:dyDescent="0.3">
      <c r="P927579" s="83"/>
    </row>
    <row r="927580" spans="16:16" x14ac:dyDescent="0.3">
      <c r="P927580" s="83"/>
    </row>
    <row r="927581" spans="16:16" x14ac:dyDescent="0.3">
      <c r="P927581" s="83"/>
    </row>
    <row r="927582" spans="16:16" x14ac:dyDescent="0.3">
      <c r="P927582" s="83"/>
    </row>
    <row r="927583" spans="16:16" x14ac:dyDescent="0.3">
      <c r="P927583" s="83"/>
    </row>
    <row r="927584" spans="16:16" x14ac:dyDescent="0.3">
      <c r="P927584" s="83"/>
    </row>
    <row r="927585" spans="16:16" x14ac:dyDescent="0.3">
      <c r="P927585" s="83"/>
    </row>
    <row r="927586" spans="16:16" x14ac:dyDescent="0.3">
      <c r="P927586" s="83"/>
    </row>
    <row r="927587" spans="16:16" x14ac:dyDescent="0.3">
      <c r="P927587" s="83"/>
    </row>
    <row r="927588" spans="16:16" x14ac:dyDescent="0.3">
      <c r="P927588" s="83"/>
    </row>
    <row r="927589" spans="16:16" x14ac:dyDescent="0.3">
      <c r="P927589" s="83"/>
    </row>
    <row r="927590" spans="16:16" x14ac:dyDescent="0.3">
      <c r="P927590" s="83"/>
    </row>
    <row r="927591" spans="16:16" x14ac:dyDescent="0.3">
      <c r="P927591" s="83"/>
    </row>
    <row r="927592" spans="16:16" x14ac:dyDescent="0.3">
      <c r="P927592" s="83"/>
    </row>
    <row r="927593" spans="16:16" x14ac:dyDescent="0.3">
      <c r="P927593" s="83"/>
    </row>
    <row r="927594" spans="16:16" x14ac:dyDescent="0.3">
      <c r="P927594" s="83"/>
    </row>
    <row r="927595" spans="16:16" x14ac:dyDescent="0.3">
      <c r="P927595" s="83"/>
    </row>
    <row r="927596" spans="16:16" x14ac:dyDescent="0.3">
      <c r="P927596" s="83"/>
    </row>
    <row r="927597" spans="16:16" x14ac:dyDescent="0.3">
      <c r="P927597" s="83"/>
    </row>
    <row r="927598" spans="16:16" x14ac:dyDescent="0.3">
      <c r="P927598" s="83"/>
    </row>
    <row r="927599" spans="16:16" x14ac:dyDescent="0.3">
      <c r="P927599" s="83"/>
    </row>
    <row r="927600" spans="16:16" x14ac:dyDescent="0.3">
      <c r="P927600" s="83"/>
    </row>
    <row r="927601" spans="16:16" x14ac:dyDescent="0.3">
      <c r="P927601" s="83"/>
    </row>
    <row r="927602" spans="16:16" x14ac:dyDescent="0.3">
      <c r="P927602" s="83"/>
    </row>
    <row r="927603" spans="16:16" x14ac:dyDescent="0.3">
      <c r="P927603" s="83"/>
    </row>
    <row r="927604" spans="16:16" x14ac:dyDescent="0.3">
      <c r="P927604" s="83"/>
    </row>
    <row r="927605" spans="16:16" x14ac:dyDescent="0.3">
      <c r="P927605" s="83"/>
    </row>
    <row r="927606" spans="16:16" x14ac:dyDescent="0.3">
      <c r="P927606" s="83"/>
    </row>
    <row r="927607" spans="16:16" x14ac:dyDescent="0.3">
      <c r="P927607" s="83"/>
    </row>
    <row r="927608" spans="16:16" x14ac:dyDescent="0.3">
      <c r="P927608" s="83"/>
    </row>
    <row r="927609" spans="16:16" x14ac:dyDescent="0.3">
      <c r="P927609" s="83"/>
    </row>
    <row r="927610" spans="16:16" x14ac:dyDescent="0.3">
      <c r="P927610" s="83"/>
    </row>
    <row r="927611" spans="16:16" x14ac:dyDescent="0.3">
      <c r="P927611" s="83"/>
    </row>
    <row r="927612" spans="16:16" x14ac:dyDescent="0.3">
      <c r="P927612" s="83"/>
    </row>
    <row r="927613" spans="16:16" x14ac:dyDescent="0.3">
      <c r="P927613" s="83"/>
    </row>
    <row r="927614" spans="16:16" x14ac:dyDescent="0.3">
      <c r="P927614" s="83"/>
    </row>
    <row r="927615" spans="16:16" x14ac:dyDescent="0.3">
      <c r="P927615" s="83"/>
    </row>
    <row r="927616" spans="16:16" x14ac:dyDescent="0.3">
      <c r="P927616" s="83"/>
    </row>
    <row r="927617" spans="16:16" x14ac:dyDescent="0.3">
      <c r="P927617" s="83"/>
    </row>
    <row r="927618" spans="16:16" x14ac:dyDescent="0.3">
      <c r="P927618" s="83"/>
    </row>
    <row r="927619" spans="16:16" x14ac:dyDescent="0.3">
      <c r="P927619" s="83"/>
    </row>
    <row r="927620" spans="16:16" x14ac:dyDescent="0.3">
      <c r="P927620" s="83"/>
    </row>
    <row r="927621" spans="16:16" x14ac:dyDescent="0.3">
      <c r="P927621" s="83"/>
    </row>
    <row r="927622" spans="16:16" x14ac:dyDescent="0.3">
      <c r="P927622" s="83"/>
    </row>
    <row r="927623" spans="16:16" x14ac:dyDescent="0.3">
      <c r="P927623" s="83"/>
    </row>
    <row r="927624" spans="16:16" x14ac:dyDescent="0.3">
      <c r="P927624" s="83"/>
    </row>
    <row r="927625" spans="16:16" x14ac:dyDescent="0.3">
      <c r="P927625" s="83"/>
    </row>
    <row r="927626" spans="16:16" x14ac:dyDescent="0.3">
      <c r="P927626" s="83"/>
    </row>
    <row r="927627" spans="16:16" x14ac:dyDescent="0.3">
      <c r="P927627" s="83"/>
    </row>
    <row r="927628" spans="16:16" x14ac:dyDescent="0.3">
      <c r="P927628" s="83"/>
    </row>
    <row r="927629" spans="16:16" x14ac:dyDescent="0.3">
      <c r="P927629" s="83"/>
    </row>
    <row r="927630" spans="16:16" x14ac:dyDescent="0.3">
      <c r="P927630" s="83"/>
    </row>
    <row r="927631" spans="16:16" x14ac:dyDescent="0.3">
      <c r="P927631" s="83"/>
    </row>
    <row r="927632" spans="16:16" x14ac:dyDescent="0.3">
      <c r="P927632" s="83"/>
    </row>
    <row r="927633" spans="16:16" x14ac:dyDescent="0.3">
      <c r="P927633" s="83"/>
    </row>
    <row r="927634" spans="16:16" x14ac:dyDescent="0.3">
      <c r="P927634" s="83"/>
    </row>
    <row r="927635" spans="16:16" x14ac:dyDescent="0.3">
      <c r="P927635" s="83"/>
    </row>
    <row r="927636" spans="16:16" x14ac:dyDescent="0.3">
      <c r="P927636" s="83"/>
    </row>
    <row r="927637" spans="16:16" x14ac:dyDescent="0.3">
      <c r="P927637" s="83"/>
    </row>
    <row r="927638" spans="16:16" x14ac:dyDescent="0.3">
      <c r="P927638" s="83"/>
    </row>
    <row r="927639" spans="16:16" x14ac:dyDescent="0.3">
      <c r="P927639" s="83"/>
    </row>
    <row r="927640" spans="16:16" x14ac:dyDescent="0.3">
      <c r="P927640" s="83"/>
    </row>
    <row r="927641" spans="16:16" x14ac:dyDescent="0.3">
      <c r="P927641" s="83"/>
    </row>
    <row r="927642" spans="16:16" x14ac:dyDescent="0.3">
      <c r="P927642" s="83"/>
    </row>
    <row r="927643" spans="16:16" x14ac:dyDescent="0.3">
      <c r="P927643" s="83"/>
    </row>
    <row r="927644" spans="16:16" x14ac:dyDescent="0.3">
      <c r="P927644" s="83"/>
    </row>
    <row r="927645" spans="16:16" x14ac:dyDescent="0.3">
      <c r="P927645" s="83"/>
    </row>
    <row r="927646" spans="16:16" x14ac:dyDescent="0.3">
      <c r="P927646" s="83"/>
    </row>
    <row r="927647" spans="16:16" x14ac:dyDescent="0.3">
      <c r="P927647" s="83"/>
    </row>
    <row r="927648" spans="16:16" x14ac:dyDescent="0.3">
      <c r="P927648" s="83"/>
    </row>
    <row r="927649" spans="16:16" x14ac:dyDescent="0.3">
      <c r="P927649" s="83"/>
    </row>
    <row r="927650" spans="16:16" x14ac:dyDescent="0.3">
      <c r="P927650" s="83"/>
    </row>
    <row r="927651" spans="16:16" x14ac:dyDescent="0.3">
      <c r="P927651" s="83"/>
    </row>
    <row r="927652" spans="16:16" x14ac:dyDescent="0.3">
      <c r="P927652" s="83"/>
    </row>
    <row r="927653" spans="16:16" x14ac:dyDescent="0.3">
      <c r="P927653" s="83"/>
    </row>
    <row r="927654" spans="16:16" x14ac:dyDescent="0.3">
      <c r="P927654" s="83"/>
    </row>
    <row r="927655" spans="16:16" x14ac:dyDescent="0.3">
      <c r="P927655" s="83"/>
    </row>
    <row r="927656" spans="16:16" x14ac:dyDescent="0.3">
      <c r="P927656" s="83"/>
    </row>
    <row r="927657" spans="16:16" x14ac:dyDescent="0.3">
      <c r="P927657" s="83"/>
    </row>
    <row r="927658" spans="16:16" x14ac:dyDescent="0.3">
      <c r="P927658" s="83"/>
    </row>
    <row r="927659" spans="16:16" x14ac:dyDescent="0.3">
      <c r="P927659" s="83"/>
    </row>
    <row r="927660" spans="16:16" x14ac:dyDescent="0.3">
      <c r="P927660" s="83"/>
    </row>
    <row r="927661" spans="16:16" x14ac:dyDescent="0.3">
      <c r="P927661" s="83"/>
    </row>
    <row r="927662" spans="16:16" x14ac:dyDescent="0.3">
      <c r="P927662" s="83"/>
    </row>
    <row r="927663" spans="16:16" x14ac:dyDescent="0.3">
      <c r="P927663" s="83"/>
    </row>
    <row r="927664" spans="16:16" x14ac:dyDescent="0.3">
      <c r="P927664" s="83"/>
    </row>
    <row r="927665" spans="16:16" x14ac:dyDescent="0.3">
      <c r="P927665" s="83"/>
    </row>
    <row r="927666" spans="16:16" x14ac:dyDescent="0.3">
      <c r="P927666" s="83"/>
    </row>
    <row r="927667" spans="16:16" x14ac:dyDescent="0.3">
      <c r="P927667" s="83"/>
    </row>
    <row r="927668" spans="16:16" x14ac:dyDescent="0.3">
      <c r="P927668" s="83"/>
    </row>
    <row r="927669" spans="16:16" x14ac:dyDescent="0.3">
      <c r="P927669" s="83"/>
    </row>
    <row r="927670" spans="16:16" x14ac:dyDescent="0.3">
      <c r="P927670" s="83"/>
    </row>
    <row r="927671" spans="16:16" x14ac:dyDescent="0.3">
      <c r="P927671" s="83"/>
    </row>
    <row r="927672" spans="16:16" x14ac:dyDescent="0.3">
      <c r="P927672" s="83"/>
    </row>
    <row r="927673" spans="16:16" x14ac:dyDescent="0.3">
      <c r="P927673" s="83"/>
    </row>
    <row r="927674" spans="16:16" x14ac:dyDescent="0.3">
      <c r="P927674" s="83"/>
    </row>
    <row r="927675" spans="16:16" x14ac:dyDescent="0.3">
      <c r="P927675" s="83"/>
    </row>
    <row r="927676" spans="16:16" x14ac:dyDescent="0.3">
      <c r="P927676" s="83"/>
    </row>
    <row r="927677" spans="16:16" x14ac:dyDescent="0.3">
      <c r="P927677" s="83"/>
    </row>
    <row r="927678" spans="16:16" x14ac:dyDescent="0.3">
      <c r="P927678" s="83"/>
    </row>
    <row r="927679" spans="16:16" x14ac:dyDescent="0.3">
      <c r="P927679" s="83"/>
    </row>
    <row r="927680" spans="16:16" x14ac:dyDescent="0.3">
      <c r="P927680" s="83"/>
    </row>
    <row r="927681" spans="16:16" x14ac:dyDescent="0.3">
      <c r="P927681" s="83"/>
    </row>
    <row r="927682" spans="16:16" x14ac:dyDescent="0.3">
      <c r="P927682" s="83"/>
    </row>
    <row r="927683" spans="16:16" x14ac:dyDescent="0.3">
      <c r="P927683" s="83"/>
    </row>
    <row r="927684" spans="16:16" x14ac:dyDescent="0.3">
      <c r="P927684" s="83"/>
    </row>
    <row r="927685" spans="16:16" x14ac:dyDescent="0.3">
      <c r="P927685" s="83"/>
    </row>
    <row r="927686" spans="16:16" x14ac:dyDescent="0.3">
      <c r="P927686" s="83"/>
    </row>
    <row r="927687" spans="16:16" x14ac:dyDescent="0.3">
      <c r="P927687" s="83"/>
    </row>
    <row r="927688" spans="16:16" x14ac:dyDescent="0.3">
      <c r="P927688" s="83"/>
    </row>
    <row r="927689" spans="16:16" x14ac:dyDescent="0.3">
      <c r="P927689" s="83"/>
    </row>
    <row r="927690" spans="16:16" x14ac:dyDescent="0.3">
      <c r="P927690" s="83"/>
    </row>
    <row r="927691" spans="16:16" x14ac:dyDescent="0.3">
      <c r="P927691" s="83"/>
    </row>
    <row r="927692" spans="16:16" x14ac:dyDescent="0.3">
      <c r="P927692" s="83"/>
    </row>
    <row r="927693" spans="16:16" x14ac:dyDescent="0.3">
      <c r="P927693" s="83"/>
    </row>
    <row r="927694" spans="16:16" x14ac:dyDescent="0.3">
      <c r="P927694" s="83"/>
    </row>
    <row r="927695" spans="16:16" x14ac:dyDescent="0.3">
      <c r="P927695" s="83"/>
    </row>
    <row r="927696" spans="16:16" x14ac:dyDescent="0.3">
      <c r="P927696" s="83"/>
    </row>
    <row r="927697" spans="16:16" x14ac:dyDescent="0.3">
      <c r="P927697" s="83"/>
    </row>
    <row r="927698" spans="16:16" x14ac:dyDescent="0.3">
      <c r="P927698" s="83"/>
    </row>
    <row r="927699" spans="16:16" x14ac:dyDescent="0.3">
      <c r="P927699" s="83"/>
    </row>
    <row r="927700" spans="16:16" x14ac:dyDescent="0.3">
      <c r="P927700" s="83"/>
    </row>
    <row r="927701" spans="16:16" x14ac:dyDescent="0.3">
      <c r="P927701" s="83"/>
    </row>
    <row r="927702" spans="16:16" x14ac:dyDescent="0.3">
      <c r="P927702" s="83"/>
    </row>
    <row r="927703" spans="16:16" x14ac:dyDescent="0.3">
      <c r="P927703" s="83"/>
    </row>
    <row r="927704" spans="16:16" x14ac:dyDescent="0.3">
      <c r="P927704" s="83"/>
    </row>
    <row r="927705" spans="16:16" x14ac:dyDescent="0.3">
      <c r="P927705" s="83"/>
    </row>
    <row r="927706" spans="16:16" x14ac:dyDescent="0.3">
      <c r="P927706" s="83"/>
    </row>
    <row r="927707" spans="16:16" x14ac:dyDescent="0.3">
      <c r="P927707" s="83"/>
    </row>
    <row r="927708" spans="16:16" x14ac:dyDescent="0.3">
      <c r="P927708" s="83"/>
    </row>
    <row r="927709" spans="16:16" x14ac:dyDescent="0.3">
      <c r="P927709" s="83"/>
    </row>
    <row r="927710" spans="16:16" x14ac:dyDescent="0.3">
      <c r="P927710" s="83"/>
    </row>
    <row r="927711" spans="16:16" x14ac:dyDescent="0.3">
      <c r="P927711" s="83"/>
    </row>
    <row r="927712" spans="16:16" x14ac:dyDescent="0.3">
      <c r="P927712" s="83"/>
    </row>
    <row r="927713" spans="16:16" x14ac:dyDescent="0.3">
      <c r="P927713" s="83"/>
    </row>
    <row r="927714" spans="16:16" x14ac:dyDescent="0.3">
      <c r="P927714" s="83"/>
    </row>
    <row r="927715" spans="16:16" x14ac:dyDescent="0.3">
      <c r="P927715" s="83"/>
    </row>
    <row r="927716" spans="16:16" x14ac:dyDescent="0.3">
      <c r="P927716" s="83"/>
    </row>
    <row r="927717" spans="16:16" x14ac:dyDescent="0.3">
      <c r="P927717" s="83"/>
    </row>
    <row r="927718" spans="16:16" x14ac:dyDescent="0.3">
      <c r="P927718" s="83"/>
    </row>
    <row r="927719" spans="16:16" x14ac:dyDescent="0.3">
      <c r="P927719" s="83"/>
    </row>
    <row r="927720" spans="16:16" x14ac:dyDescent="0.3">
      <c r="P927720" s="83"/>
    </row>
    <row r="927721" spans="16:16" x14ac:dyDescent="0.3">
      <c r="P927721" s="83"/>
    </row>
    <row r="927722" spans="16:16" x14ac:dyDescent="0.3">
      <c r="P927722" s="83"/>
    </row>
    <row r="927723" spans="16:16" x14ac:dyDescent="0.3">
      <c r="P927723" s="83"/>
    </row>
    <row r="927724" spans="16:16" x14ac:dyDescent="0.3">
      <c r="P927724" s="83"/>
    </row>
    <row r="927725" spans="16:16" x14ac:dyDescent="0.3">
      <c r="P927725" s="83"/>
    </row>
    <row r="927726" spans="16:16" x14ac:dyDescent="0.3">
      <c r="P927726" s="83"/>
    </row>
    <row r="927727" spans="16:16" x14ac:dyDescent="0.3">
      <c r="P927727" s="83"/>
    </row>
    <row r="927728" spans="16:16" x14ac:dyDescent="0.3">
      <c r="P927728" s="83"/>
    </row>
    <row r="927729" spans="16:16" x14ac:dyDescent="0.3">
      <c r="P927729" s="83"/>
    </row>
    <row r="927730" spans="16:16" x14ac:dyDescent="0.3">
      <c r="P927730" s="83"/>
    </row>
    <row r="927731" spans="16:16" x14ac:dyDescent="0.3">
      <c r="P927731" s="83"/>
    </row>
    <row r="927732" spans="16:16" x14ac:dyDescent="0.3">
      <c r="P927732" s="83"/>
    </row>
    <row r="927733" spans="16:16" x14ac:dyDescent="0.3">
      <c r="P927733" s="83"/>
    </row>
    <row r="927734" spans="16:16" x14ac:dyDescent="0.3">
      <c r="P927734" s="83"/>
    </row>
    <row r="927735" spans="16:16" x14ac:dyDescent="0.3">
      <c r="P927735" s="83"/>
    </row>
    <row r="927736" spans="16:16" x14ac:dyDescent="0.3">
      <c r="P927736" s="83"/>
    </row>
    <row r="927737" spans="16:16" x14ac:dyDescent="0.3">
      <c r="P927737" s="83"/>
    </row>
    <row r="927738" spans="16:16" x14ac:dyDescent="0.3">
      <c r="P927738" s="83"/>
    </row>
    <row r="927739" spans="16:16" x14ac:dyDescent="0.3">
      <c r="P927739" s="83"/>
    </row>
    <row r="927740" spans="16:16" x14ac:dyDescent="0.3">
      <c r="P927740" s="83"/>
    </row>
    <row r="927741" spans="16:16" x14ac:dyDescent="0.3">
      <c r="P927741" s="83"/>
    </row>
    <row r="927742" spans="16:16" x14ac:dyDescent="0.3">
      <c r="P927742" s="83"/>
    </row>
    <row r="927743" spans="16:16" x14ac:dyDescent="0.3">
      <c r="P927743" s="83"/>
    </row>
    <row r="927744" spans="16:16" x14ac:dyDescent="0.3">
      <c r="P927744" s="83"/>
    </row>
    <row r="927745" spans="16:16" x14ac:dyDescent="0.3">
      <c r="P927745" s="83"/>
    </row>
    <row r="927746" spans="16:16" x14ac:dyDescent="0.3">
      <c r="P927746" s="83"/>
    </row>
    <row r="927747" spans="16:16" x14ac:dyDescent="0.3">
      <c r="P927747" s="83"/>
    </row>
    <row r="927748" spans="16:16" x14ac:dyDescent="0.3">
      <c r="P927748" s="83"/>
    </row>
    <row r="927749" spans="16:16" x14ac:dyDescent="0.3">
      <c r="P927749" s="83"/>
    </row>
    <row r="927750" spans="16:16" x14ac:dyDescent="0.3">
      <c r="P927750" s="83"/>
    </row>
    <row r="927751" spans="16:16" x14ac:dyDescent="0.3">
      <c r="P927751" s="83"/>
    </row>
    <row r="927752" spans="16:16" x14ac:dyDescent="0.3">
      <c r="P927752" s="83"/>
    </row>
    <row r="927753" spans="16:16" x14ac:dyDescent="0.3">
      <c r="P927753" s="83"/>
    </row>
    <row r="927754" spans="16:16" x14ac:dyDescent="0.3">
      <c r="P927754" s="83"/>
    </row>
    <row r="927755" spans="16:16" x14ac:dyDescent="0.3">
      <c r="P927755" s="83"/>
    </row>
    <row r="927756" spans="16:16" x14ac:dyDescent="0.3">
      <c r="P927756" s="83"/>
    </row>
    <row r="927757" spans="16:16" x14ac:dyDescent="0.3">
      <c r="P927757" s="83"/>
    </row>
    <row r="927758" spans="16:16" x14ac:dyDescent="0.3">
      <c r="P927758" s="83"/>
    </row>
    <row r="927759" spans="16:16" x14ac:dyDescent="0.3">
      <c r="P927759" s="83"/>
    </row>
    <row r="927760" spans="16:16" x14ac:dyDescent="0.3">
      <c r="P927760" s="83"/>
    </row>
    <row r="927761" spans="16:16" x14ac:dyDescent="0.3">
      <c r="P927761" s="83"/>
    </row>
    <row r="927762" spans="16:16" x14ac:dyDescent="0.3">
      <c r="P927762" s="83"/>
    </row>
    <row r="927763" spans="16:16" x14ac:dyDescent="0.3">
      <c r="P927763" s="83"/>
    </row>
    <row r="927764" spans="16:16" x14ac:dyDescent="0.3">
      <c r="P927764" s="83"/>
    </row>
    <row r="927765" spans="16:16" x14ac:dyDescent="0.3">
      <c r="P927765" s="83"/>
    </row>
    <row r="927766" spans="16:16" x14ac:dyDescent="0.3">
      <c r="P927766" s="83"/>
    </row>
    <row r="927767" spans="16:16" x14ac:dyDescent="0.3">
      <c r="P927767" s="83"/>
    </row>
    <row r="927768" spans="16:16" x14ac:dyDescent="0.3">
      <c r="P927768" s="83"/>
    </row>
    <row r="927769" spans="16:16" x14ac:dyDescent="0.3">
      <c r="P927769" s="83"/>
    </row>
    <row r="927770" spans="16:16" x14ac:dyDescent="0.3">
      <c r="P927770" s="83"/>
    </row>
    <row r="927771" spans="16:16" x14ac:dyDescent="0.3">
      <c r="P927771" s="83"/>
    </row>
    <row r="927772" spans="16:16" x14ac:dyDescent="0.3">
      <c r="P927772" s="83"/>
    </row>
    <row r="927773" spans="16:16" x14ac:dyDescent="0.3">
      <c r="P927773" s="83"/>
    </row>
    <row r="927774" spans="16:16" x14ac:dyDescent="0.3">
      <c r="P927774" s="83"/>
    </row>
    <row r="927775" spans="16:16" x14ac:dyDescent="0.3">
      <c r="P927775" s="83"/>
    </row>
    <row r="927776" spans="16:16" x14ac:dyDescent="0.3">
      <c r="P927776" s="83"/>
    </row>
    <row r="927777" spans="16:16" x14ac:dyDescent="0.3">
      <c r="P927777" s="83"/>
    </row>
    <row r="927778" spans="16:16" x14ac:dyDescent="0.3">
      <c r="P927778" s="83"/>
    </row>
    <row r="927779" spans="16:16" x14ac:dyDescent="0.3">
      <c r="P927779" s="83"/>
    </row>
    <row r="927780" spans="16:16" x14ac:dyDescent="0.3">
      <c r="P927780" s="83"/>
    </row>
    <row r="927781" spans="16:16" x14ac:dyDescent="0.3">
      <c r="P927781" s="83"/>
    </row>
    <row r="927782" spans="16:16" x14ac:dyDescent="0.3">
      <c r="P927782" s="83"/>
    </row>
    <row r="927783" spans="16:16" x14ac:dyDescent="0.3">
      <c r="P927783" s="83"/>
    </row>
    <row r="927784" spans="16:16" x14ac:dyDescent="0.3">
      <c r="P927784" s="83"/>
    </row>
    <row r="927785" spans="16:16" x14ac:dyDescent="0.3">
      <c r="P927785" s="83"/>
    </row>
    <row r="927786" spans="16:16" x14ac:dyDescent="0.3">
      <c r="P927786" s="83"/>
    </row>
    <row r="927787" spans="16:16" x14ac:dyDescent="0.3">
      <c r="P927787" s="83"/>
    </row>
    <row r="927788" spans="16:16" x14ac:dyDescent="0.3">
      <c r="P927788" s="83"/>
    </row>
    <row r="927789" spans="16:16" x14ac:dyDescent="0.3">
      <c r="P927789" s="83"/>
    </row>
    <row r="927790" spans="16:16" x14ac:dyDescent="0.3">
      <c r="P927790" s="83"/>
    </row>
    <row r="927791" spans="16:16" x14ac:dyDescent="0.3">
      <c r="P927791" s="83"/>
    </row>
    <row r="927792" spans="16:16" x14ac:dyDescent="0.3">
      <c r="P927792" s="83"/>
    </row>
    <row r="927793" spans="16:16" x14ac:dyDescent="0.3">
      <c r="P927793" s="83"/>
    </row>
    <row r="927794" spans="16:16" x14ac:dyDescent="0.3">
      <c r="P927794" s="83"/>
    </row>
    <row r="927795" spans="16:16" x14ac:dyDescent="0.3">
      <c r="P927795" s="83"/>
    </row>
    <row r="927796" spans="16:16" x14ac:dyDescent="0.3">
      <c r="P927796" s="83"/>
    </row>
    <row r="927797" spans="16:16" x14ac:dyDescent="0.3">
      <c r="P927797" s="83"/>
    </row>
    <row r="927798" spans="16:16" x14ac:dyDescent="0.3">
      <c r="P927798" s="83"/>
    </row>
    <row r="927799" spans="16:16" x14ac:dyDescent="0.3">
      <c r="P927799" s="83"/>
    </row>
    <row r="927800" spans="16:16" x14ac:dyDescent="0.3">
      <c r="P927800" s="83"/>
    </row>
    <row r="927801" spans="16:16" x14ac:dyDescent="0.3">
      <c r="P927801" s="83"/>
    </row>
    <row r="927802" spans="16:16" x14ac:dyDescent="0.3">
      <c r="P927802" s="83"/>
    </row>
    <row r="927803" spans="16:16" x14ac:dyDescent="0.3">
      <c r="P927803" s="83"/>
    </row>
    <row r="927804" spans="16:16" x14ac:dyDescent="0.3">
      <c r="P927804" s="83"/>
    </row>
    <row r="927805" spans="16:16" x14ac:dyDescent="0.3">
      <c r="P927805" s="83"/>
    </row>
    <row r="927806" spans="16:16" x14ac:dyDescent="0.3">
      <c r="P927806" s="83"/>
    </row>
    <row r="927807" spans="16:16" x14ac:dyDescent="0.3">
      <c r="P927807" s="83"/>
    </row>
    <row r="927808" spans="16:16" x14ac:dyDescent="0.3">
      <c r="P927808" s="83"/>
    </row>
    <row r="927809" spans="16:16" x14ac:dyDescent="0.3">
      <c r="P927809" s="83"/>
    </row>
    <row r="927810" spans="16:16" x14ac:dyDescent="0.3">
      <c r="P927810" s="83"/>
    </row>
    <row r="927811" spans="16:16" x14ac:dyDescent="0.3">
      <c r="P927811" s="83"/>
    </row>
    <row r="927812" spans="16:16" x14ac:dyDescent="0.3">
      <c r="P927812" s="83"/>
    </row>
    <row r="927813" spans="16:16" x14ac:dyDescent="0.3">
      <c r="P927813" s="83"/>
    </row>
    <row r="927814" spans="16:16" x14ac:dyDescent="0.3">
      <c r="P927814" s="83"/>
    </row>
    <row r="927815" spans="16:16" x14ac:dyDescent="0.3">
      <c r="P927815" s="83"/>
    </row>
    <row r="927816" spans="16:16" x14ac:dyDescent="0.3">
      <c r="P927816" s="83"/>
    </row>
    <row r="927817" spans="16:16" x14ac:dyDescent="0.3">
      <c r="P927817" s="83"/>
    </row>
    <row r="927818" spans="16:16" x14ac:dyDescent="0.3">
      <c r="P927818" s="83"/>
    </row>
    <row r="927819" spans="16:16" x14ac:dyDescent="0.3">
      <c r="P927819" s="83"/>
    </row>
    <row r="927820" spans="16:16" x14ac:dyDescent="0.3">
      <c r="P927820" s="83"/>
    </row>
    <row r="927821" spans="16:16" x14ac:dyDescent="0.3">
      <c r="P927821" s="83"/>
    </row>
    <row r="927822" spans="16:16" x14ac:dyDescent="0.3">
      <c r="P927822" s="83"/>
    </row>
    <row r="927823" spans="16:16" x14ac:dyDescent="0.3">
      <c r="P927823" s="83"/>
    </row>
    <row r="927824" spans="16:16" x14ac:dyDescent="0.3">
      <c r="P927824" s="83"/>
    </row>
    <row r="927825" spans="16:16" x14ac:dyDescent="0.3">
      <c r="P927825" s="83"/>
    </row>
    <row r="927826" spans="16:16" x14ac:dyDescent="0.3">
      <c r="P927826" s="83"/>
    </row>
    <row r="927827" spans="16:16" x14ac:dyDescent="0.3">
      <c r="P927827" s="83"/>
    </row>
    <row r="927828" spans="16:16" x14ac:dyDescent="0.3">
      <c r="P927828" s="83"/>
    </row>
    <row r="927829" spans="16:16" x14ac:dyDescent="0.3">
      <c r="P927829" s="83"/>
    </row>
    <row r="927830" spans="16:16" x14ac:dyDescent="0.3">
      <c r="P927830" s="83"/>
    </row>
    <row r="927831" spans="16:16" x14ac:dyDescent="0.3">
      <c r="P927831" s="83"/>
    </row>
    <row r="927832" spans="16:16" x14ac:dyDescent="0.3">
      <c r="P927832" s="83"/>
    </row>
    <row r="927833" spans="16:16" x14ac:dyDescent="0.3">
      <c r="P927833" s="83"/>
    </row>
    <row r="927834" spans="16:16" x14ac:dyDescent="0.3">
      <c r="P927834" s="83"/>
    </row>
    <row r="927835" spans="16:16" x14ac:dyDescent="0.3">
      <c r="P927835" s="83"/>
    </row>
    <row r="927836" spans="16:16" x14ac:dyDescent="0.3">
      <c r="P927836" s="83"/>
    </row>
    <row r="927837" spans="16:16" x14ac:dyDescent="0.3">
      <c r="P927837" s="83"/>
    </row>
    <row r="927838" spans="16:16" x14ac:dyDescent="0.3">
      <c r="P927838" s="83"/>
    </row>
    <row r="927839" spans="16:16" x14ac:dyDescent="0.3">
      <c r="P927839" s="83"/>
    </row>
    <row r="927840" spans="16:16" x14ac:dyDescent="0.3">
      <c r="P927840" s="83"/>
    </row>
    <row r="927841" spans="16:16" x14ac:dyDescent="0.3">
      <c r="P927841" s="83"/>
    </row>
    <row r="927842" spans="16:16" x14ac:dyDescent="0.3">
      <c r="P927842" s="83"/>
    </row>
    <row r="927843" spans="16:16" x14ac:dyDescent="0.3">
      <c r="P927843" s="83"/>
    </row>
    <row r="927844" spans="16:16" x14ac:dyDescent="0.3">
      <c r="P927844" s="83"/>
    </row>
    <row r="927845" spans="16:16" x14ac:dyDescent="0.3">
      <c r="P927845" s="83"/>
    </row>
    <row r="927846" spans="16:16" x14ac:dyDescent="0.3">
      <c r="P927846" s="83"/>
    </row>
    <row r="927847" spans="16:16" x14ac:dyDescent="0.3">
      <c r="P927847" s="83"/>
    </row>
    <row r="927848" spans="16:16" x14ac:dyDescent="0.3">
      <c r="P927848" s="83"/>
    </row>
    <row r="927849" spans="16:16" x14ac:dyDescent="0.3">
      <c r="P927849" s="83"/>
    </row>
    <row r="927850" spans="16:16" x14ac:dyDescent="0.3">
      <c r="P927850" s="83"/>
    </row>
    <row r="927851" spans="16:16" x14ac:dyDescent="0.3">
      <c r="P927851" s="83"/>
    </row>
    <row r="927852" spans="16:16" x14ac:dyDescent="0.3">
      <c r="P927852" s="83"/>
    </row>
    <row r="927853" spans="16:16" x14ac:dyDescent="0.3">
      <c r="P927853" s="83"/>
    </row>
    <row r="927854" spans="16:16" x14ac:dyDescent="0.3">
      <c r="P927854" s="83"/>
    </row>
    <row r="927855" spans="16:16" x14ac:dyDescent="0.3">
      <c r="P927855" s="83"/>
    </row>
    <row r="927856" spans="16:16" x14ac:dyDescent="0.3">
      <c r="P927856" s="83"/>
    </row>
    <row r="927857" spans="16:16" x14ac:dyDescent="0.3">
      <c r="P927857" s="83"/>
    </row>
    <row r="927858" spans="16:16" x14ac:dyDescent="0.3">
      <c r="P927858" s="83"/>
    </row>
    <row r="927859" spans="16:16" x14ac:dyDescent="0.3">
      <c r="P927859" s="83"/>
    </row>
    <row r="927860" spans="16:16" x14ac:dyDescent="0.3">
      <c r="P927860" s="83"/>
    </row>
    <row r="927861" spans="16:16" x14ac:dyDescent="0.3">
      <c r="P927861" s="83"/>
    </row>
    <row r="927862" spans="16:16" x14ac:dyDescent="0.3">
      <c r="P927862" s="83"/>
    </row>
    <row r="927863" spans="16:16" x14ac:dyDescent="0.3">
      <c r="P927863" s="83"/>
    </row>
    <row r="927864" spans="16:16" x14ac:dyDescent="0.3">
      <c r="P927864" s="83"/>
    </row>
    <row r="927865" spans="16:16" x14ac:dyDescent="0.3">
      <c r="P927865" s="83"/>
    </row>
    <row r="927866" spans="16:16" x14ac:dyDescent="0.3">
      <c r="P927866" s="83"/>
    </row>
    <row r="927867" spans="16:16" x14ac:dyDescent="0.3">
      <c r="P927867" s="83"/>
    </row>
    <row r="927868" spans="16:16" x14ac:dyDescent="0.3">
      <c r="P927868" s="83"/>
    </row>
    <row r="927869" spans="16:16" x14ac:dyDescent="0.3">
      <c r="P927869" s="83"/>
    </row>
    <row r="927870" spans="16:16" x14ac:dyDescent="0.3">
      <c r="P927870" s="83"/>
    </row>
    <row r="927871" spans="16:16" x14ac:dyDescent="0.3">
      <c r="P927871" s="83"/>
    </row>
    <row r="927872" spans="16:16" x14ac:dyDescent="0.3">
      <c r="P927872" s="83"/>
    </row>
    <row r="927873" spans="16:16" x14ac:dyDescent="0.3">
      <c r="P927873" s="83"/>
    </row>
    <row r="927874" spans="16:16" x14ac:dyDescent="0.3">
      <c r="P927874" s="83"/>
    </row>
    <row r="927875" spans="16:16" x14ac:dyDescent="0.3">
      <c r="P927875" s="83"/>
    </row>
    <row r="927876" spans="16:16" x14ac:dyDescent="0.3">
      <c r="P927876" s="83"/>
    </row>
    <row r="927877" spans="16:16" x14ac:dyDescent="0.3">
      <c r="P927877" s="83"/>
    </row>
    <row r="927878" spans="16:16" x14ac:dyDescent="0.3">
      <c r="P927878" s="83"/>
    </row>
    <row r="927879" spans="16:16" x14ac:dyDescent="0.3">
      <c r="P927879" s="83"/>
    </row>
    <row r="927880" spans="16:16" x14ac:dyDescent="0.3">
      <c r="P927880" s="83"/>
    </row>
    <row r="927881" spans="16:16" x14ac:dyDescent="0.3">
      <c r="P927881" s="83"/>
    </row>
    <row r="927882" spans="16:16" x14ac:dyDescent="0.3">
      <c r="P927882" s="83"/>
    </row>
    <row r="927883" spans="16:16" x14ac:dyDescent="0.3">
      <c r="P927883" s="83"/>
    </row>
    <row r="927884" spans="16:16" x14ac:dyDescent="0.3">
      <c r="P927884" s="83"/>
    </row>
    <row r="927885" spans="16:16" x14ac:dyDescent="0.3">
      <c r="P927885" s="83"/>
    </row>
    <row r="927886" spans="16:16" x14ac:dyDescent="0.3">
      <c r="P927886" s="83"/>
    </row>
    <row r="927887" spans="16:16" x14ac:dyDescent="0.3">
      <c r="P927887" s="83"/>
    </row>
    <row r="927888" spans="16:16" x14ac:dyDescent="0.3">
      <c r="P927888" s="83"/>
    </row>
    <row r="927889" spans="16:16" x14ac:dyDescent="0.3">
      <c r="P927889" s="83"/>
    </row>
    <row r="927890" spans="16:16" x14ac:dyDescent="0.3">
      <c r="P927890" s="83"/>
    </row>
    <row r="927891" spans="16:16" x14ac:dyDescent="0.3">
      <c r="P927891" s="83"/>
    </row>
    <row r="927892" spans="16:16" x14ac:dyDescent="0.3">
      <c r="P927892" s="83"/>
    </row>
    <row r="927893" spans="16:16" x14ac:dyDescent="0.3">
      <c r="P927893" s="83"/>
    </row>
    <row r="927894" spans="16:16" x14ac:dyDescent="0.3">
      <c r="P927894" s="83"/>
    </row>
    <row r="927895" spans="16:16" x14ac:dyDescent="0.3">
      <c r="P927895" s="83"/>
    </row>
    <row r="927896" spans="16:16" x14ac:dyDescent="0.3">
      <c r="P927896" s="83"/>
    </row>
    <row r="927897" spans="16:16" x14ac:dyDescent="0.3">
      <c r="P927897" s="83"/>
    </row>
    <row r="927898" spans="16:16" x14ac:dyDescent="0.3">
      <c r="P927898" s="83"/>
    </row>
    <row r="927899" spans="16:16" x14ac:dyDescent="0.3">
      <c r="P927899" s="83"/>
    </row>
    <row r="927900" spans="16:16" x14ac:dyDescent="0.3">
      <c r="P927900" s="83"/>
    </row>
    <row r="927901" spans="16:16" x14ac:dyDescent="0.3">
      <c r="P927901" s="83"/>
    </row>
    <row r="927902" spans="16:16" x14ac:dyDescent="0.3">
      <c r="P927902" s="83"/>
    </row>
    <row r="927903" spans="16:16" x14ac:dyDescent="0.3">
      <c r="P927903" s="83"/>
    </row>
    <row r="927904" spans="16:16" x14ac:dyDescent="0.3">
      <c r="P927904" s="83"/>
    </row>
    <row r="927905" spans="16:16" x14ac:dyDescent="0.3">
      <c r="P927905" s="83"/>
    </row>
    <row r="927906" spans="16:16" x14ac:dyDescent="0.3">
      <c r="P927906" s="83"/>
    </row>
    <row r="927907" spans="16:16" x14ac:dyDescent="0.3">
      <c r="P927907" s="83"/>
    </row>
    <row r="927908" spans="16:16" x14ac:dyDescent="0.3">
      <c r="P927908" s="83"/>
    </row>
    <row r="927909" spans="16:16" x14ac:dyDescent="0.3">
      <c r="P927909" s="83"/>
    </row>
    <row r="927910" spans="16:16" x14ac:dyDescent="0.3">
      <c r="P927910" s="83"/>
    </row>
    <row r="927911" spans="16:16" x14ac:dyDescent="0.3">
      <c r="P927911" s="83"/>
    </row>
    <row r="927912" spans="16:16" x14ac:dyDescent="0.3">
      <c r="P927912" s="83"/>
    </row>
    <row r="927913" spans="16:16" x14ac:dyDescent="0.3">
      <c r="P927913" s="83"/>
    </row>
    <row r="927914" spans="16:16" x14ac:dyDescent="0.3">
      <c r="P927914" s="83"/>
    </row>
    <row r="927915" spans="16:16" x14ac:dyDescent="0.3">
      <c r="P927915" s="83"/>
    </row>
    <row r="927916" spans="16:16" x14ac:dyDescent="0.3">
      <c r="P927916" s="83"/>
    </row>
    <row r="927917" spans="16:16" x14ac:dyDescent="0.3">
      <c r="P927917" s="83"/>
    </row>
    <row r="927918" spans="16:16" x14ac:dyDescent="0.3">
      <c r="P927918" s="83"/>
    </row>
    <row r="927919" spans="16:16" x14ac:dyDescent="0.3">
      <c r="P927919" s="83"/>
    </row>
    <row r="927920" spans="16:16" x14ac:dyDescent="0.3">
      <c r="P927920" s="83"/>
    </row>
    <row r="927921" spans="16:16" x14ac:dyDescent="0.3">
      <c r="P927921" s="83"/>
    </row>
    <row r="927922" spans="16:16" x14ac:dyDescent="0.3">
      <c r="P927922" s="83"/>
    </row>
    <row r="927923" spans="16:16" x14ac:dyDescent="0.3">
      <c r="P927923" s="83"/>
    </row>
    <row r="927924" spans="16:16" x14ac:dyDescent="0.3">
      <c r="P927924" s="83"/>
    </row>
    <row r="927925" spans="16:16" x14ac:dyDescent="0.3">
      <c r="P927925" s="83"/>
    </row>
    <row r="927926" spans="16:16" x14ac:dyDescent="0.3">
      <c r="P927926" s="83"/>
    </row>
    <row r="927927" spans="16:16" x14ac:dyDescent="0.3">
      <c r="P927927" s="83"/>
    </row>
    <row r="927928" spans="16:16" x14ac:dyDescent="0.3">
      <c r="P927928" s="83"/>
    </row>
    <row r="927929" spans="16:16" x14ac:dyDescent="0.3">
      <c r="P927929" s="83"/>
    </row>
    <row r="927930" spans="16:16" x14ac:dyDescent="0.3">
      <c r="P927930" s="83"/>
    </row>
    <row r="927931" spans="16:16" x14ac:dyDescent="0.3">
      <c r="P927931" s="83"/>
    </row>
    <row r="927932" spans="16:16" x14ac:dyDescent="0.3">
      <c r="P927932" s="83"/>
    </row>
    <row r="927933" spans="16:16" x14ac:dyDescent="0.3">
      <c r="P927933" s="83"/>
    </row>
    <row r="927934" spans="16:16" x14ac:dyDescent="0.3">
      <c r="P927934" s="83"/>
    </row>
    <row r="927935" spans="16:16" x14ac:dyDescent="0.3">
      <c r="P927935" s="83"/>
    </row>
    <row r="927936" spans="16:16" x14ac:dyDescent="0.3">
      <c r="P927936" s="83"/>
    </row>
    <row r="927937" spans="16:16" x14ac:dyDescent="0.3">
      <c r="P927937" s="83"/>
    </row>
    <row r="927938" spans="16:16" x14ac:dyDescent="0.3">
      <c r="P927938" s="83"/>
    </row>
    <row r="927939" spans="16:16" x14ac:dyDescent="0.3">
      <c r="P927939" s="83"/>
    </row>
    <row r="927940" spans="16:16" x14ac:dyDescent="0.3">
      <c r="P927940" s="83"/>
    </row>
    <row r="927941" spans="16:16" x14ac:dyDescent="0.3">
      <c r="P927941" s="83"/>
    </row>
    <row r="927942" spans="16:16" x14ac:dyDescent="0.3">
      <c r="P927942" s="83"/>
    </row>
    <row r="927943" spans="16:16" x14ac:dyDescent="0.3">
      <c r="P927943" s="83"/>
    </row>
    <row r="927944" spans="16:16" x14ac:dyDescent="0.3">
      <c r="P927944" s="83"/>
    </row>
    <row r="927945" spans="16:16" x14ac:dyDescent="0.3">
      <c r="P927945" s="83"/>
    </row>
    <row r="927946" spans="16:16" x14ac:dyDescent="0.3">
      <c r="P927946" s="83"/>
    </row>
    <row r="927947" spans="16:16" x14ac:dyDescent="0.3">
      <c r="P927947" s="83"/>
    </row>
    <row r="927948" spans="16:16" x14ac:dyDescent="0.3">
      <c r="P927948" s="83"/>
    </row>
    <row r="927949" spans="16:16" x14ac:dyDescent="0.3">
      <c r="P927949" s="83"/>
    </row>
    <row r="927950" spans="16:16" x14ac:dyDescent="0.3">
      <c r="P927950" s="83"/>
    </row>
    <row r="927951" spans="16:16" x14ac:dyDescent="0.3">
      <c r="P927951" s="83"/>
    </row>
    <row r="927952" spans="16:16" x14ac:dyDescent="0.3">
      <c r="P927952" s="83"/>
    </row>
    <row r="927953" spans="16:16" x14ac:dyDescent="0.3">
      <c r="P927953" s="83"/>
    </row>
    <row r="927954" spans="16:16" x14ac:dyDescent="0.3">
      <c r="P927954" s="83"/>
    </row>
    <row r="927955" spans="16:16" x14ac:dyDescent="0.3">
      <c r="P927955" s="83"/>
    </row>
    <row r="927956" spans="16:16" x14ac:dyDescent="0.3">
      <c r="P927956" s="83"/>
    </row>
    <row r="927957" spans="16:16" x14ac:dyDescent="0.3">
      <c r="P927957" s="83"/>
    </row>
    <row r="927958" spans="16:16" x14ac:dyDescent="0.3">
      <c r="P927958" s="83"/>
    </row>
    <row r="927959" spans="16:16" x14ac:dyDescent="0.3">
      <c r="P927959" s="83"/>
    </row>
    <row r="927960" spans="16:16" x14ac:dyDescent="0.3">
      <c r="P927960" s="83"/>
    </row>
    <row r="927961" spans="16:16" x14ac:dyDescent="0.3">
      <c r="P927961" s="83"/>
    </row>
    <row r="927962" spans="16:16" x14ac:dyDescent="0.3">
      <c r="P927962" s="83"/>
    </row>
    <row r="927963" spans="16:16" x14ac:dyDescent="0.3">
      <c r="P927963" s="83"/>
    </row>
    <row r="927964" spans="16:16" x14ac:dyDescent="0.3">
      <c r="P927964" s="83"/>
    </row>
    <row r="927965" spans="16:16" x14ac:dyDescent="0.3">
      <c r="P927965" s="83"/>
    </row>
    <row r="927966" spans="16:16" x14ac:dyDescent="0.3">
      <c r="P927966" s="83"/>
    </row>
    <row r="927967" spans="16:16" x14ac:dyDescent="0.3">
      <c r="P927967" s="83"/>
    </row>
    <row r="927968" spans="16:16" x14ac:dyDescent="0.3">
      <c r="P927968" s="83"/>
    </row>
    <row r="927969" spans="16:16" x14ac:dyDescent="0.3">
      <c r="P927969" s="83"/>
    </row>
    <row r="927970" spans="16:16" x14ac:dyDescent="0.3">
      <c r="P927970" s="83"/>
    </row>
    <row r="927971" spans="16:16" x14ac:dyDescent="0.3">
      <c r="P927971" s="83"/>
    </row>
    <row r="927972" spans="16:16" x14ac:dyDescent="0.3">
      <c r="P927972" s="83"/>
    </row>
    <row r="927973" spans="16:16" x14ac:dyDescent="0.3">
      <c r="P927973" s="83"/>
    </row>
    <row r="927974" spans="16:16" x14ac:dyDescent="0.3">
      <c r="P927974" s="83"/>
    </row>
    <row r="927975" spans="16:16" x14ac:dyDescent="0.3">
      <c r="P927975" s="83"/>
    </row>
    <row r="927976" spans="16:16" x14ac:dyDescent="0.3">
      <c r="P927976" s="83"/>
    </row>
    <row r="927977" spans="16:16" x14ac:dyDescent="0.3">
      <c r="P927977" s="83"/>
    </row>
    <row r="927978" spans="16:16" x14ac:dyDescent="0.3">
      <c r="P927978" s="83"/>
    </row>
    <row r="927979" spans="16:16" x14ac:dyDescent="0.3">
      <c r="P927979" s="83"/>
    </row>
    <row r="927980" spans="16:16" x14ac:dyDescent="0.3">
      <c r="P927980" s="83"/>
    </row>
    <row r="927981" spans="16:16" x14ac:dyDescent="0.3">
      <c r="P927981" s="83"/>
    </row>
    <row r="927982" spans="16:16" x14ac:dyDescent="0.3">
      <c r="P927982" s="83"/>
    </row>
    <row r="927983" spans="16:16" x14ac:dyDescent="0.3">
      <c r="P927983" s="83"/>
    </row>
    <row r="927984" spans="16:16" x14ac:dyDescent="0.3">
      <c r="P927984" s="83"/>
    </row>
    <row r="927985" spans="16:16" x14ac:dyDescent="0.3">
      <c r="P927985" s="83"/>
    </row>
    <row r="927986" spans="16:16" x14ac:dyDescent="0.3">
      <c r="P927986" s="83"/>
    </row>
    <row r="927987" spans="16:16" x14ac:dyDescent="0.3">
      <c r="P927987" s="83"/>
    </row>
    <row r="927988" spans="16:16" x14ac:dyDescent="0.3">
      <c r="P927988" s="83"/>
    </row>
    <row r="927989" spans="16:16" x14ac:dyDescent="0.3">
      <c r="P927989" s="83"/>
    </row>
    <row r="927990" spans="16:16" x14ac:dyDescent="0.3">
      <c r="P927990" s="83"/>
    </row>
    <row r="927991" spans="16:16" x14ac:dyDescent="0.3">
      <c r="P927991" s="83"/>
    </row>
    <row r="927992" spans="16:16" x14ac:dyDescent="0.3">
      <c r="P927992" s="83"/>
    </row>
    <row r="927993" spans="16:16" x14ac:dyDescent="0.3">
      <c r="P927993" s="83"/>
    </row>
    <row r="927994" spans="16:16" x14ac:dyDescent="0.3">
      <c r="P927994" s="83"/>
    </row>
    <row r="927995" spans="16:16" x14ac:dyDescent="0.3">
      <c r="P927995" s="83"/>
    </row>
    <row r="927996" spans="16:16" x14ac:dyDescent="0.3">
      <c r="P927996" s="83"/>
    </row>
    <row r="927997" spans="16:16" x14ac:dyDescent="0.3">
      <c r="P927997" s="83"/>
    </row>
    <row r="927998" spans="16:16" x14ac:dyDescent="0.3">
      <c r="P927998" s="83"/>
    </row>
    <row r="927999" spans="16:16" x14ac:dyDescent="0.3">
      <c r="P927999" s="83"/>
    </row>
    <row r="928000" spans="16:16" x14ac:dyDescent="0.3">
      <c r="P928000" s="83"/>
    </row>
    <row r="928001" spans="16:16" x14ac:dyDescent="0.3">
      <c r="P928001" s="83"/>
    </row>
    <row r="928002" spans="16:16" x14ac:dyDescent="0.3">
      <c r="P928002" s="83"/>
    </row>
    <row r="928003" spans="16:16" x14ac:dyDescent="0.3">
      <c r="P928003" s="83"/>
    </row>
    <row r="928004" spans="16:16" x14ac:dyDescent="0.3">
      <c r="P928004" s="83"/>
    </row>
    <row r="928005" spans="16:16" x14ac:dyDescent="0.3">
      <c r="P928005" s="83"/>
    </row>
    <row r="928006" spans="16:16" x14ac:dyDescent="0.3">
      <c r="P928006" s="83"/>
    </row>
    <row r="928007" spans="16:16" x14ac:dyDescent="0.3">
      <c r="P928007" s="83"/>
    </row>
    <row r="928008" spans="16:16" x14ac:dyDescent="0.3">
      <c r="P928008" s="83"/>
    </row>
    <row r="928009" spans="16:16" x14ac:dyDescent="0.3">
      <c r="P928009" s="83"/>
    </row>
    <row r="928010" spans="16:16" x14ac:dyDescent="0.3">
      <c r="P928010" s="83"/>
    </row>
    <row r="928011" spans="16:16" x14ac:dyDescent="0.3">
      <c r="P928011" s="83"/>
    </row>
    <row r="928012" spans="16:16" x14ac:dyDescent="0.3">
      <c r="P928012" s="83"/>
    </row>
    <row r="928013" spans="16:16" x14ac:dyDescent="0.3">
      <c r="P928013" s="83"/>
    </row>
    <row r="928014" spans="16:16" x14ac:dyDescent="0.3">
      <c r="P928014" s="83"/>
    </row>
    <row r="928015" spans="16:16" x14ac:dyDescent="0.3">
      <c r="P928015" s="83"/>
    </row>
    <row r="928016" spans="16:16" x14ac:dyDescent="0.3">
      <c r="P928016" s="83"/>
    </row>
    <row r="928017" spans="16:16" x14ac:dyDescent="0.3">
      <c r="P928017" s="83"/>
    </row>
    <row r="928018" spans="16:16" x14ac:dyDescent="0.3">
      <c r="P928018" s="83"/>
    </row>
    <row r="928019" spans="16:16" x14ac:dyDescent="0.3">
      <c r="P928019" s="83"/>
    </row>
    <row r="928020" spans="16:16" x14ac:dyDescent="0.3">
      <c r="P928020" s="83"/>
    </row>
    <row r="928021" spans="16:16" x14ac:dyDescent="0.3">
      <c r="P928021" s="83"/>
    </row>
    <row r="928022" spans="16:16" x14ac:dyDescent="0.3">
      <c r="P928022" s="83"/>
    </row>
    <row r="928023" spans="16:16" x14ac:dyDescent="0.3">
      <c r="P928023" s="83"/>
    </row>
    <row r="928024" spans="16:16" x14ac:dyDescent="0.3">
      <c r="P928024" s="83"/>
    </row>
    <row r="928025" spans="16:16" x14ac:dyDescent="0.3">
      <c r="P928025" s="83"/>
    </row>
    <row r="928026" spans="16:16" x14ac:dyDescent="0.3">
      <c r="P928026" s="83"/>
    </row>
    <row r="928027" spans="16:16" x14ac:dyDescent="0.3">
      <c r="P928027" s="83"/>
    </row>
    <row r="928028" spans="16:16" x14ac:dyDescent="0.3">
      <c r="P928028" s="83"/>
    </row>
    <row r="928029" spans="16:16" x14ac:dyDescent="0.3">
      <c r="P928029" s="83"/>
    </row>
    <row r="928030" spans="16:16" x14ac:dyDescent="0.3">
      <c r="P928030" s="83"/>
    </row>
    <row r="928031" spans="16:16" x14ac:dyDescent="0.3">
      <c r="P928031" s="83"/>
    </row>
    <row r="928032" spans="16:16" x14ac:dyDescent="0.3">
      <c r="P928032" s="83"/>
    </row>
    <row r="928033" spans="16:16" x14ac:dyDescent="0.3">
      <c r="P928033" s="83"/>
    </row>
    <row r="928034" spans="16:16" x14ac:dyDescent="0.3">
      <c r="P928034" s="83"/>
    </row>
    <row r="928035" spans="16:16" x14ac:dyDescent="0.3">
      <c r="P928035" s="83"/>
    </row>
    <row r="928036" spans="16:16" x14ac:dyDescent="0.3">
      <c r="P928036" s="83"/>
    </row>
    <row r="928037" spans="16:16" x14ac:dyDescent="0.3">
      <c r="P928037" s="83"/>
    </row>
    <row r="928038" spans="16:16" x14ac:dyDescent="0.3">
      <c r="P928038" s="83"/>
    </row>
    <row r="928039" spans="16:16" x14ac:dyDescent="0.3">
      <c r="P928039" s="83"/>
    </row>
    <row r="928040" spans="16:16" x14ac:dyDescent="0.3">
      <c r="P928040" s="83"/>
    </row>
    <row r="928041" spans="16:16" x14ac:dyDescent="0.3">
      <c r="P928041" s="83"/>
    </row>
    <row r="928042" spans="16:16" x14ac:dyDescent="0.3">
      <c r="P928042" s="83"/>
    </row>
    <row r="928043" spans="16:16" x14ac:dyDescent="0.3">
      <c r="P928043" s="83"/>
    </row>
    <row r="928044" spans="16:16" x14ac:dyDescent="0.3">
      <c r="P928044" s="83"/>
    </row>
    <row r="928045" spans="16:16" x14ac:dyDescent="0.3">
      <c r="P928045" s="83"/>
    </row>
    <row r="928046" spans="16:16" x14ac:dyDescent="0.3">
      <c r="P928046" s="83"/>
    </row>
    <row r="928047" spans="16:16" x14ac:dyDescent="0.3">
      <c r="P928047" s="83"/>
    </row>
    <row r="928048" spans="16:16" x14ac:dyDescent="0.3">
      <c r="P928048" s="83"/>
    </row>
    <row r="928049" spans="16:16" x14ac:dyDescent="0.3">
      <c r="P928049" s="83"/>
    </row>
    <row r="928050" spans="16:16" x14ac:dyDescent="0.3">
      <c r="P928050" s="83"/>
    </row>
    <row r="928051" spans="16:16" x14ac:dyDescent="0.3">
      <c r="P928051" s="83"/>
    </row>
    <row r="928052" spans="16:16" x14ac:dyDescent="0.3">
      <c r="P928052" s="83"/>
    </row>
    <row r="928053" spans="16:16" x14ac:dyDescent="0.3">
      <c r="P928053" s="83"/>
    </row>
    <row r="928054" spans="16:16" x14ac:dyDescent="0.3">
      <c r="P928054" s="83"/>
    </row>
    <row r="928055" spans="16:16" x14ac:dyDescent="0.3">
      <c r="P928055" s="83"/>
    </row>
    <row r="928056" spans="16:16" x14ac:dyDescent="0.3">
      <c r="P928056" s="83"/>
    </row>
    <row r="928057" spans="16:16" x14ac:dyDescent="0.3">
      <c r="P928057" s="83"/>
    </row>
    <row r="928058" spans="16:16" x14ac:dyDescent="0.3">
      <c r="P928058" s="83"/>
    </row>
    <row r="928059" spans="16:16" x14ac:dyDescent="0.3">
      <c r="P928059" s="83"/>
    </row>
    <row r="928060" spans="16:16" x14ac:dyDescent="0.3">
      <c r="P928060" s="83"/>
    </row>
    <row r="928061" spans="16:16" x14ac:dyDescent="0.3">
      <c r="P928061" s="83"/>
    </row>
    <row r="928062" spans="16:16" x14ac:dyDescent="0.3">
      <c r="P928062" s="83"/>
    </row>
    <row r="928063" spans="16:16" x14ac:dyDescent="0.3">
      <c r="P928063" s="83"/>
    </row>
    <row r="928064" spans="16:16" x14ac:dyDescent="0.3">
      <c r="P928064" s="83"/>
    </row>
    <row r="928065" spans="16:16" x14ac:dyDescent="0.3">
      <c r="P928065" s="83"/>
    </row>
    <row r="928066" spans="16:16" x14ac:dyDescent="0.3">
      <c r="P928066" s="83"/>
    </row>
    <row r="928067" spans="16:16" x14ac:dyDescent="0.3">
      <c r="P928067" s="83"/>
    </row>
    <row r="928068" spans="16:16" x14ac:dyDescent="0.3">
      <c r="P928068" s="83"/>
    </row>
    <row r="928069" spans="16:16" x14ac:dyDescent="0.3">
      <c r="P928069" s="83"/>
    </row>
    <row r="928070" spans="16:16" x14ac:dyDescent="0.3">
      <c r="P928070" s="83"/>
    </row>
    <row r="928071" spans="16:16" x14ac:dyDescent="0.3">
      <c r="P928071" s="83"/>
    </row>
    <row r="928072" spans="16:16" x14ac:dyDescent="0.3">
      <c r="P928072" s="83"/>
    </row>
    <row r="928073" spans="16:16" x14ac:dyDescent="0.3">
      <c r="P928073" s="83"/>
    </row>
    <row r="928074" spans="16:16" x14ac:dyDescent="0.3">
      <c r="P928074" s="83"/>
    </row>
    <row r="928075" spans="16:16" x14ac:dyDescent="0.3">
      <c r="P928075" s="83"/>
    </row>
    <row r="928076" spans="16:16" x14ac:dyDescent="0.3">
      <c r="P928076" s="83"/>
    </row>
    <row r="928077" spans="16:16" x14ac:dyDescent="0.3">
      <c r="P928077" s="83"/>
    </row>
    <row r="928078" spans="16:16" x14ac:dyDescent="0.3">
      <c r="P928078" s="83"/>
    </row>
    <row r="928079" spans="16:16" x14ac:dyDescent="0.3">
      <c r="P928079" s="83"/>
    </row>
    <row r="928080" spans="16:16" x14ac:dyDescent="0.3">
      <c r="P928080" s="83"/>
    </row>
    <row r="928081" spans="16:16" x14ac:dyDescent="0.3">
      <c r="P928081" s="83"/>
    </row>
    <row r="928082" spans="16:16" x14ac:dyDescent="0.3">
      <c r="P928082" s="83"/>
    </row>
    <row r="928083" spans="16:16" x14ac:dyDescent="0.3">
      <c r="P928083" s="83"/>
    </row>
    <row r="928084" spans="16:16" x14ac:dyDescent="0.3">
      <c r="P928084" s="83"/>
    </row>
    <row r="928085" spans="16:16" x14ac:dyDescent="0.3">
      <c r="P928085" s="83"/>
    </row>
    <row r="928086" spans="16:16" x14ac:dyDescent="0.3">
      <c r="P928086" s="83"/>
    </row>
    <row r="928087" spans="16:16" x14ac:dyDescent="0.3">
      <c r="P928087" s="83"/>
    </row>
    <row r="928088" spans="16:16" x14ac:dyDescent="0.3">
      <c r="P928088" s="83"/>
    </row>
    <row r="928089" spans="16:16" x14ac:dyDescent="0.3">
      <c r="P928089" s="83"/>
    </row>
    <row r="928090" spans="16:16" x14ac:dyDescent="0.3">
      <c r="P928090" s="83"/>
    </row>
    <row r="928091" spans="16:16" x14ac:dyDescent="0.3">
      <c r="P928091" s="83"/>
    </row>
    <row r="928092" spans="16:16" x14ac:dyDescent="0.3">
      <c r="P928092" s="83"/>
    </row>
    <row r="928093" spans="16:16" x14ac:dyDescent="0.3">
      <c r="P928093" s="83"/>
    </row>
    <row r="928094" spans="16:16" x14ac:dyDescent="0.3">
      <c r="P928094" s="83"/>
    </row>
    <row r="928095" spans="16:16" x14ac:dyDescent="0.3">
      <c r="P928095" s="83"/>
    </row>
    <row r="928096" spans="16:16" x14ac:dyDescent="0.3">
      <c r="P928096" s="83"/>
    </row>
    <row r="928097" spans="16:16" x14ac:dyDescent="0.3">
      <c r="P928097" s="83"/>
    </row>
    <row r="928098" spans="16:16" x14ac:dyDescent="0.3">
      <c r="P928098" s="83"/>
    </row>
    <row r="928099" spans="16:16" x14ac:dyDescent="0.3">
      <c r="P928099" s="83"/>
    </row>
    <row r="928100" spans="16:16" x14ac:dyDescent="0.3">
      <c r="P928100" s="83"/>
    </row>
    <row r="928101" spans="16:16" x14ac:dyDescent="0.3">
      <c r="P928101" s="83"/>
    </row>
    <row r="928102" spans="16:16" x14ac:dyDescent="0.3">
      <c r="P928102" s="83"/>
    </row>
    <row r="928103" spans="16:16" x14ac:dyDescent="0.3">
      <c r="P928103" s="83"/>
    </row>
    <row r="928104" spans="16:16" x14ac:dyDescent="0.3">
      <c r="P928104" s="83"/>
    </row>
    <row r="928105" spans="16:16" x14ac:dyDescent="0.3">
      <c r="P928105" s="83"/>
    </row>
    <row r="928106" spans="16:16" x14ac:dyDescent="0.3">
      <c r="P928106" s="83"/>
    </row>
    <row r="928107" spans="16:16" x14ac:dyDescent="0.3">
      <c r="P928107" s="83"/>
    </row>
    <row r="928108" spans="16:16" x14ac:dyDescent="0.3">
      <c r="P928108" s="83"/>
    </row>
    <row r="928109" spans="16:16" x14ac:dyDescent="0.3">
      <c r="P928109" s="83"/>
    </row>
    <row r="928110" spans="16:16" x14ac:dyDescent="0.3">
      <c r="P928110" s="83"/>
    </row>
    <row r="928111" spans="16:16" x14ac:dyDescent="0.3">
      <c r="P928111" s="83"/>
    </row>
    <row r="928112" spans="16:16" x14ac:dyDescent="0.3">
      <c r="P928112" s="83"/>
    </row>
    <row r="928113" spans="16:16" x14ac:dyDescent="0.3">
      <c r="P928113" s="83"/>
    </row>
    <row r="928114" spans="16:16" x14ac:dyDescent="0.3">
      <c r="P928114" s="83"/>
    </row>
    <row r="928115" spans="16:16" x14ac:dyDescent="0.3">
      <c r="P928115" s="83"/>
    </row>
    <row r="928116" spans="16:16" x14ac:dyDescent="0.3">
      <c r="P928116" s="83"/>
    </row>
    <row r="928117" spans="16:16" x14ac:dyDescent="0.3">
      <c r="P928117" s="83"/>
    </row>
    <row r="928118" spans="16:16" x14ac:dyDescent="0.3">
      <c r="P928118" s="83"/>
    </row>
    <row r="928119" spans="16:16" x14ac:dyDescent="0.3">
      <c r="P928119" s="83"/>
    </row>
    <row r="928120" spans="16:16" x14ac:dyDescent="0.3">
      <c r="P928120" s="83"/>
    </row>
    <row r="928121" spans="16:16" x14ac:dyDescent="0.3">
      <c r="P928121" s="83"/>
    </row>
    <row r="928122" spans="16:16" x14ac:dyDescent="0.3">
      <c r="P928122" s="83"/>
    </row>
    <row r="928123" spans="16:16" x14ac:dyDescent="0.3">
      <c r="P928123" s="83"/>
    </row>
    <row r="928124" spans="16:16" x14ac:dyDescent="0.3">
      <c r="P928124" s="83"/>
    </row>
    <row r="928125" spans="16:16" x14ac:dyDescent="0.3">
      <c r="P928125" s="83"/>
    </row>
    <row r="928126" spans="16:16" x14ac:dyDescent="0.3">
      <c r="P928126" s="83"/>
    </row>
    <row r="928127" spans="16:16" x14ac:dyDescent="0.3">
      <c r="P928127" s="83"/>
    </row>
    <row r="928128" spans="16:16" x14ac:dyDescent="0.3">
      <c r="P928128" s="83"/>
    </row>
    <row r="928129" spans="16:16" x14ac:dyDescent="0.3">
      <c r="P928129" s="83"/>
    </row>
    <row r="928130" spans="16:16" x14ac:dyDescent="0.3">
      <c r="P928130" s="83"/>
    </row>
    <row r="928131" spans="16:16" x14ac:dyDescent="0.3">
      <c r="P928131" s="83"/>
    </row>
    <row r="928132" spans="16:16" x14ac:dyDescent="0.3">
      <c r="P928132" s="83"/>
    </row>
    <row r="928133" spans="16:16" x14ac:dyDescent="0.3">
      <c r="P928133" s="83"/>
    </row>
    <row r="928134" spans="16:16" x14ac:dyDescent="0.3">
      <c r="P928134" s="83"/>
    </row>
    <row r="928135" spans="16:16" x14ac:dyDescent="0.3">
      <c r="P928135" s="83"/>
    </row>
    <row r="928136" spans="16:16" x14ac:dyDescent="0.3">
      <c r="P928136" s="83"/>
    </row>
    <row r="928137" spans="16:16" x14ac:dyDescent="0.3">
      <c r="P928137" s="83"/>
    </row>
    <row r="928138" spans="16:16" x14ac:dyDescent="0.3">
      <c r="P928138" s="83"/>
    </row>
    <row r="928139" spans="16:16" x14ac:dyDescent="0.3">
      <c r="P928139" s="83"/>
    </row>
    <row r="928140" spans="16:16" x14ac:dyDescent="0.3">
      <c r="P928140" s="83"/>
    </row>
    <row r="928141" spans="16:16" x14ac:dyDescent="0.3">
      <c r="P928141" s="83"/>
    </row>
    <row r="928142" spans="16:16" x14ac:dyDescent="0.3">
      <c r="P928142" s="83"/>
    </row>
    <row r="928143" spans="16:16" x14ac:dyDescent="0.3">
      <c r="P928143" s="83"/>
    </row>
    <row r="928144" spans="16:16" x14ac:dyDescent="0.3">
      <c r="P928144" s="83"/>
    </row>
    <row r="928145" spans="16:16" x14ac:dyDescent="0.3">
      <c r="P928145" s="83"/>
    </row>
    <row r="928146" spans="16:16" x14ac:dyDescent="0.3">
      <c r="P928146" s="83"/>
    </row>
    <row r="928147" spans="16:16" x14ac:dyDescent="0.3">
      <c r="P928147" s="83"/>
    </row>
    <row r="928148" spans="16:16" x14ac:dyDescent="0.3">
      <c r="P928148" s="83"/>
    </row>
    <row r="928149" spans="16:16" x14ac:dyDescent="0.3">
      <c r="P928149" s="83"/>
    </row>
    <row r="928150" spans="16:16" x14ac:dyDescent="0.3">
      <c r="P928150" s="83"/>
    </row>
    <row r="928151" spans="16:16" x14ac:dyDescent="0.3">
      <c r="P928151" s="83"/>
    </row>
    <row r="928152" spans="16:16" x14ac:dyDescent="0.3">
      <c r="P928152" s="83"/>
    </row>
    <row r="928153" spans="16:16" x14ac:dyDescent="0.3">
      <c r="P928153" s="83"/>
    </row>
    <row r="928154" spans="16:16" x14ac:dyDescent="0.3">
      <c r="P928154" s="83"/>
    </row>
    <row r="928155" spans="16:16" x14ac:dyDescent="0.3">
      <c r="P928155" s="83"/>
    </row>
    <row r="928156" spans="16:16" x14ac:dyDescent="0.3">
      <c r="P928156" s="83"/>
    </row>
    <row r="928157" spans="16:16" x14ac:dyDescent="0.3">
      <c r="P928157" s="83"/>
    </row>
    <row r="928158" spans="16:16" x14ac:dyDescent="0.3">
      <c r="P928158" s="83"/>
    </row>
    <row r="928159" spans="16:16" x14ac:dyDescent="0.3">
      <c r="P928159" s="83"/>
    </row>
    <row r="928160" spans="16:16" x14ac:dyDescent="0.3">
      <c r="P928160" s="83"/>
    </row>
    <row r="928161" spans="16:16" x14ac:dyDescent="0.3">
      <c r="P928161" s="83"/>
    </row>
    <row r="928162" spans="16:16" x14ac:dyDescent="0.3">
      <c r="P928162" s="83"/>
    </row>
    <row r="928163" spans="16:16" x14ac:dyDescent="0.3">
      <c r="P928163" s="83"/>
    </row>
    <row r="928164" spans="16:16" x14ac:dyDescent="0.3">
      <c r="P928164" s="83"/>
    </row>
    <row r="928165" spans="16:16" x14ac:dyDescent="0.3">
      <c r="P928165" s="83"/>
    </row>
    <row r="928166" spans="16:16" x14ac:dyDescent="0.3">
      <c r="P928166" s="83"/>
    </row>
    <row r="928167" spans="16:16" x14ac:dyDescent="0.3">
      <c r="P928167" s="83"/>
    </row>
    <row r="928168" spans="16:16" x14ac:dyDescent="0.3">
      <c r="P928168" s="83"/>
    </row>
    <row r="928169" spans="16:16" x14ac:dyDescent="0.3">
      <c r="P928169" s="83"/>
    </row>
    <row r="928170" spans="16:16" x14ac:dyDescent="0.3">
      <c r="P928170" s="83"/>
    </row>
    <row r="928171" spans="16:16" x14ac:dyDescent="0.3">
      <c r="P928171" s="83"/>
    </row>
    <row r="928172" spans="16:16" x14ac:dyDescent="0.3">
      <c r="P928172" s="83"/>
    </row>
    <row r="928173" spans="16:16" x14ac:dyDescent="0.3">
      <c r="P928173" s="83"/>
    </row>
    <row r="928174" spans="16:16" x14ac:dyDescent="0.3">
      <c r="P928174" s="83"/>
    </row>
    <row r="928175" spans="16:16" x14ac:dyDescent="0.3">
      <c r="P928175" s="83"/>
    </row>
    <row r="928176" spans="16:16" x14ac:dyDescent="0.3">
      <c r="P928176" s="83"/>
    </row>
    <row r="928177" spans="16:16" x14ac:dyDescent="0.3">
      <c r="P928177" s="83"/>
    </row>
    <row r="928178" spans="16:16" x14ac:dyDescent="0.3">
      <c r="P928178" s="83"/>
    </row>
    <row r="928179" spans="16:16" x14ac:dyDescent="0.3">
      <c r="P928179" s="83"/>
    </row>
    <row r="928180" spans="16:16" x14ac:dyDescent="0.3">
      <c r="P928180" s="83"/>
    </row>
    <row r="928181" spans="16:16" x14ac:dyDescent="0.3">
      <c r="P928181" s="83"/>
    </row>
    <row r="928182" spans="16:16" x14ac:dyDescent="0.3">
      <c r="P928182" s="83"/>
    </row>
    <row r="928183" spans="16:16" x14ac:dyDescent="0.3">
      <c r="P928183" s="83"/>
    </row>
    <row r="928184" spans="16:16" x14ac:dyDescent="0.3">
      <c r="P928184" s="83"/>
    </row>
    <row r="928185" spans="16:16" x14ac:dyDescent="0.3">
      <c r="P928185" s="83"/>
    </row>
    <row r="928186" spans="16:16" x14ac:dyDescent="0.3">
      <c r="P928186" s="83"/>
    </row>
    <row r="928187" spans="16:16" x14ac:dyDescent="0.3">
      <c r="P928187" s="83"/>
    </row>
    <row r="928188" spans="16:16" x14ac:dyDescent="0.3">
      <c r="P928188" s="83"/>
    </row>
    <row r="928189" spans="16:16" x14ac:dyDescent="0.3">
      <c r="P928189" s="83"/>
    </row>
    <row r="928190" spans="16:16" x14ac:dyDescent="0.3">
      <c r="P928190" s="83"/>
    </row>
    <row r="928191" spans="16:16" x14ac:dyDescent="0.3">
      <c r="P928191" s="83"/>
    </row>
    <row r="928192" spans="16:16" x14ac:dyDescent="0.3">
      <c r="P928192" s="83"/>
    </row>
    <row r="928193" spans="16:16" x14ac:dyDescent="0.3">
      <c r="P928193" s="83"/>
    </row>
    <row r="928194" spans="16:16" x14ac:dyDescent="0.3">
      <c r="P928194" s="83"/>
    </row>
    <row r="928195" spans="16:16" x14ac:dyDescent="0.3">
      <c r="P928195" s="83"/>
    </row>
    <row r="928196" spans="16:16" x14ac:dyDescent="0.3">
      <c r="P928196" s="83"/>
    </row>
    <row r="928197" spans="16:16" x14ac:dyDescent="0.3">
      <c r="P928197" s="83"/>
    </row>
    <row r="928198" spans="16:16" x14ac:dyDescent="0.3">
      <c r="P928198" s="83"/>
    </row>
    <row r="928199" spans="16:16" x14ac:dyDescent="0.3">
      <c r="P928199" s="83"/>
    </row>
    <row r="928200" spans="16:16" x14ac:dyDescent="0.3">
      <c r="P928200" s="83"/>
    </row>
    <row r="928201" spans="16:16" x14ac:dyDescent="0.3">
      <c r="P928201" s="83"/>
    </row>
    <row r="928202" spans="16:16" x14ac:dyDescent="0.3">
      <c r="P928202" s="83"/>
    </row>
    <row r="928203" spans="16:16" x14ac:dyDescent="0.3">
      <c r="P928203" s="83"/>
    </row>
    <row r="928204" spans="16:16" x14ac:dyDescent="0.3">
      <c r="P928204" s="83"/>
    </row>
    <row r="928205" spans="16:16" x14ac:dyDescent="0.3">
      <c r="P928205" s="83"/>
    </row>
    <row r="928206" spans="16:16" x14ac:dyDescent="0.3">
      <c r="P928206" s="83"/>
    </row>
    <row r="928207" spans="16:16" x14ac:dyDescent="0.3">
      <c r="P928207" s="83"/>
    </row>
    <row r="928208" spans="16:16" x14ac:dyDescent="0.3">
      <c r="P928208" s="83"/>
    </row>
    <row r="928209" spans="16:16" x14ac:dyDescent="0.3">
      <c r="P928209" s="83"/>
    </row>
    <row r="928210" spans="16:16" x14ac:dyDescent="0.3">
      <c r="P928210" s="83"/>
    </row>
    <row r="928211" spans="16:16" x14ac:dyDescent="0.3">
      <c r="P928211" s="83"/>
    </row>
    <row r="928212" spans="16:16" x14ac:dyDescent="0.3">
      <c r="P928212" s="83"/>
    </row>
    <row r="928213" spans="16:16" x14ac:dyDescent="0.3">
      <c r="P928213" s="83"/>
    </row>
    <row r="928214" spans="16:16" x14ac:dyDescent="0.3">
      <c r="P928214" s="83"/>
    </row>
    <row r="928215" spans="16:16" x14ac:dyDescent="0.3">
      <c r="P928215" s="83"/>
    </row>
    <row r="928216" spans="16:16" x14ac:dyDescent="0.3">
      <c r="P928216" s="83"/>
    </row>
    <row r="928217" spans="16:16" x14ac:dyDescent="0.3">
      <c r="P928217" s="83"/>
    </row>
    <row r="928218" spans="16:16" x14ac:dyDescent="0.3">
      <c r="P928218" s="83"/>
    </row>
    <row r="928219" spans="16:16" x14ac:dyDescent="0.3">
      <c r="P928219" s="83"/>
    </row>
    <row r="928220" spans="16:16" x14ac:dyDescent="0.3">
      <c r="P928220" s="83"/>
    </row>
    <row r="928221" spans="16:16" x14ac:dyDescent="0.3">
      <c r="P928221" s="83"/>
    </row>
    <row r="928222" spans="16:16" x14ac:dyDescent="0.3">
      <c r="P928222" s="83"/>
    </row>
    <row r="928223" spans="16:16" x14ac:dyDescent="0.3">
      <c r="P928223" s="83"/>
    </row>
    <row r="928224" spans="16:16" x14ac:dyDescent="0.3">
      <c r="P928224" s="83"/>
    </row>
    <row r="928225" spans="16:16" x14ac:dyDescent="0.3">
      <c r="P928225" s="83"/>
    </row>
    <row r="928226" spans="16:16" x14ac:dyDescent="0.3">
      <c r="P928226" s="83"/>
    </row>
    <row r="928227" spans="16:16" x14ac:dyDescent="0.3">
      <c r="P928227" s="83"/>
    </row>
    <row r="928228" spans="16:16" x14ac:dyDescent="0.3">
      <c r="P928228" s="83"/>
    </row>
    <row r="928229" spans="16:16" x14ac:dyDescent="0.3">
      <c r="P928229" s="83"/>
    </row>
    <row r="928230" spans="16:16" x14ac:dyDescent="0.3">
      <c r="P928230" s="83"/>
    </row>
    <row r="928231" spans="16:16" x14ac:dyDescent="0.3">
      <c r="P928231" s="83"/>
    </row>
    <row r="928232" spans="16:16" x14ac:dyDescent="0.3">
      <c r="P928232" s="83"/>
    </row>
    <row r="928233" spans="16:16" x14ac:dyDescent="0.3">
      <c r="P928233" s="83"/>
    </row>
    <row r="928234" spans="16:16" x14ac:dyDescent="0.3">
      <c r="P928234" s="83"/>
    </row>
    <row r="928235" spans="16:16" x14ac:dyDescent="0.3">
      <c r="P928235" s="83"/>
    </row>
    <row r="928236" spans="16:16" x14ac:dyDescent="0.3">
      <c r="P928236" s="83"/>
    </row>
    <row r="928237" spans="16:16" x14ac:dyDescent="0.3">
      <c r="P928237" s="83"/>
    </row>
    <row r="928238" spans="16:16" x14ac:dyDescent="0.3">
      <c r="P928238" s="83"/>
    </row>
    <row r="928239" spans="16:16" x14ac:dyDescent="0.3">
      <c r="P928239" s="83"/>
    </row>
    <row r="928240" spans="16:16" x14ac:dyDescent="0.3">
      <c r="P928240" s="83"/>
    </row>
    <row r="928241" spans="16:16" x14ac:dyDescent="0.3">
      <c r="P928241" s="83"/>
    </row>
    <row r="928242" spans="16:16" x14ac:dyDescent="0.3">
      <c r="P928242" s="83"/>
    </row>
    <row r="928243" spans="16:16" x14ac:dyDescent="0.3">
      <c r="P928243" s="83"/>
    </row>
    <row r="928244" spans="16:16" x14ac:dyDescent="0.3">
      <c r="P928244" s="83"/>
    </row>
    <row r="928245" spans="16:16" x14ac:dyDescent="0.3">
      <c r="P928245" s="83"/>
    </row>
    <row r="928246" spans="16:16" x14ac:dyDescent="0.3">
      <c r="P928246" s="83"/>
    </row>
    <row r="928247" spans="16:16" x14ac:dyDescent="0.3">
      <c r="P928247" s="83"/>
    </row>
    <row r="928248" spans="16:16" x14ac:dyDescent="0.3">
      <c r="P928248" s="83"/>
    </row>
    <row r="928249" spans="16:16" x14ac:dyDescent="0.3">
      <c r="P928249" s="83"/>
    </row>
    <row r="928250" spans="16:16" x14ac:dyDescent="0.3">
      <c r="P928250" s="83"/>
    </row>
    <row r="928251" spans="16:16" x14ac:dyDescent="0.3">
      <c r="P928251" s="83"/>
    </row>
    <row r="928252" spans="16:16" x14ac:dyDescent="0.3">
      <c r="P928252" s="83"/>
    </row>
    <row r="928253" spans="16:16" x14ac:dyDescent="0.3">
      <c r="P928253" s="83"/>
    </row>
    <row r="928254" spans="16:16" x14ac:dyDescent="0.3">
      <c r="P928254" s="83"/>
    </row>
    <row r="928255" spans="16:16" x14ac:dyDescent="0.3">
      <c r="P928255" s="83"/>
    </row>
    <row r="928256" spans="16:16" x14ac:dyDescent="0.3">
      <c r="P928256" s="83"/>
    </row>
    <row r="928257" spans="16:16" x14ac:dyDescent="0.3">
      <c r="P928257" s="83"/>
    </row>
    <row r="928258" spans="16:16" x14ac:dyDescent="0.3">
      <c r="P928258" s="83"/>
    </row>
    <row r="928259" spans="16:16" x14ac:dyDescent="0.3">
      <c r="P928259" s="83"/>
    </row>
    <row r="928260" spans="16:16" x14ac:dyDescent="0.3">
      <c r="P928260" s="83"/>
    </row>
    <row r="928261" spans="16:16" x14ac:dyDescent="0.3">
      <c r="P928261" s="83"/>
    </row>
    <row r="928262" spans="16:16" x14ac:dyDescent="0.3">
      <c r="P928262" s="83"/>
    </row>
    <row r="928263" spans="16:16" x14ac:dyDescent="0.3">
      <c r="P928263" s="83"/>
    </row>
    <row r="928264" spans="16:16" x14ac:dyDescent="0.3">
      <c r="P928264" s="83"/>
    </row>
    <row r="928265" spans="16:16" x14ac:dyDescent="0.3">
      <c r="P928265" s="83"/>
    </row>
    <row r="928266" spans="16:16" x14ac:dyDescent="0.3">
      <c r="P928266" s="83"/>
    </row>
    <row r="928267" spans="16:16" x14ac:dyDescent="0.3">
      <c r="P928267" s="83"/>
    </row>
    <row r="928268" spans="16:16" x14ac:dyDescent="0.3">
      <c r="P928268" s="83"/>
    </row>
    <row r="928269" spans="16:16" x14ac:dyDescent="0.3">
      <c r="P928269" s="83"/>
    </row>
    <row r="928270" spans="16:16" x14ac:dyDescent="0.3">
      <c r="P928270" s="83"/>
    </row>
    <row r="928271" spans="16:16" x14ac:dyDescent="0.3">
      <c r="P928271" s="83"/>
    </row>
    <row r="928272" spans="16:16" x14ac:dyDescent="0.3">
      <c r="P928272" s="83"/>
    </row>
    <row r="928273" spans="16:16" x14ac:dyDescent="0.3">
      <c r="P928273" s="83"/>
    </row>
    <row r="928274" spans="16:16" x14ac:dyDescent="0.3">
      <c r="P928274" s="83"/>
    </row>
    <row r="928275" spans="16:16" x14ac:dyDescent="0.3">
      <c r="P928275" s="83"/>
    </row>
    <row r="928276" spans="16:16" x14ac:dyDescent="0.3">
      <c r="P928276" s="83"/>
    </row>
    <row r="928277" spans="16:16" x14ac:dyDescent="0.3">
      <c r="P928277" s="83"/>
    </row>
    <row r="928278" spans="16:16" x14ac:dyDescent="0.3">
      <c r="P928278" s="83"/>
    </row>
    <row r="928279" spans="16:16" x14ac:dyDescent="0.3">
      <c r="P928279" s="83"/>
    </row>
    <row r="928280" spans="16:16" x14ac:dyDescent="0.3">
      <c r="P928280" s="83"/>
    </row>
    <row r="928281" spans="16:16" x14ac:dyDescent="0.3">
      <c r="P928281" s="83"/>
    </row>
    <row r="928282" spans="16:16" x14ac:dyDescent="0.3">
      <c r="P928282" s="83"/>
    </row>
    <row r="928283" spans="16:16" x14ac:dyDescent="0.3">
      <c r="P928283" s="83"/>
    </row>
    <row r="928284" spans="16:16" x14ac:dyDescent="0.3">
      <c r="P928284" s="83"/>
    </row>
    <row r="928285" spans="16:16" x14ac:dyDescent="0.3">
      <c r="P928285" s="83"/>
    </row>
    <row r="928286" spans="16:16" x14ac:dyDescent="0.3">
      <c r="P928286" s="83"/>
    </row>
    <row r="928287" spans="16:16" x14ac:dyDescent="0.3">
      <c r="P928287" s="83"/>
    </row>
    <row r="928288" spans="16:16" x14ac:dyDescent="0.3">
      <c r="P928288" s="83"/>
    </row>
    <row r="928289" spans="16:16" x14ac:dyDescent="0.3">
      <c r="P928289" s="83"/>
    </row>
    <row r="928290" spans="16:16" x14ac:dyDescent="0.3">
      <c r="P928290" s="83"/>
    </row>
    <row r="928291" spans="16:16" x14ac:dyDescent="0.3">
      <c r="P928291" s="83"/>
    </row>
    <row r="928292" spans="16:16" x14ac:dyDescent="0.3">
      <c r="P928292" s="83"/>
    </row>
    <row r="928293" spans="16:16" x14ac:dyDescent="0.3">
      <c r="P928293" s="83"/>
    </row>
    <row r="928294" spans="16:16" x14ac:dyDescent="0.3">
      <c r="P928294" s="83"/>
    </row>
    <row r="928295" spans="16:16" x14ac:dyDescent="0.3">
      <c r="P928295" s="83"/>
    </row>
    <row r="928296" spans="16:16" x14ac:dyDescent="0.3">
      <c r="P928296" s="83"/>
    </row>
    <row r="928297" spans="16:16" x14ac:dyDescent="0.3">
      <c r="P928297" s="83"/>
    </row>
    <row r="928298" spans="16:16" x14ac:dyDescent="0.3">
      <c r="P928298" s="83"/>
    </row>
    <row r="928299" spans="16:16" x14ac:dyDescent="0.3">
      <c r="P928299" s="83"/>
    </row>
    <row r="928300" spans="16:16" x14ac:dyDescent="0.3">
      <c r="P928300" s="83"/>
    </row>
    <row r="928301" spans="16:16" x14ac:dyDescent="0.3">
      <c r="P928301" s="83"/>
    </row>
    <row r="928302" spans="16:16" x14ac:dyDescent="0.3">
      <c r="P928302" s="83"/>
    </row>
    <row r="928303" spans="16:16" x14ac:dyDescent="0.3">
      <c r="P928303" s="83"/>
    </row>
    <row r="928304" spans="16:16" x14ac:dyDescent="0.3">
      <c r="P928304" s="83"/>
    </row>
    <row r="928305" spans="16:16" x14ac:dyDescent="0.3">
      <c r="P928305" s="83"/>
    </row>
    <row r="928306" spans="16:16" x14ac:dyDescent="0.3">
      <c r="P928306" s="83"/>
    </row>
    <row r="928307" spans="16:16" x14ac:dyDescent="0.3">
      <c r="P928307" s="83"/>
    </row>
    <row r="928308" spans="16:16" x14ac:dyDescent="0.3">
      <c r="P928308" s="83"/>
    </row>
    <row r="928309" spans="16:16" x14ac:dyDescent="0.3">
      <c r="P928309" s="83"/>
    </row>
    <row r="928310" spans="16:16" x14ac:dyDescent="0.3">
      <c r="P928310" s="83"/>
    </row>
    <row r="928311" spans="16:16" x14ac:dyDescent="0.3">
      <c r="P928311" s="83"/>
    </row>
    <row r="928312" spans="16:16" x14ac:dyDescent="0.3">
      <c r="P928312" s="83"/>
    </row>
    <row r="928313" spans="16:16" x14ac:dyDescent="0.3">
      <c r="P928313" s="83"/>
    </row>
    <row r="928314" spans="16:16" x14ac:dyDescent="0.3">
      <c r="P928314" s="83"/>
    </row>
    <row r="928315" spans="16:16" x14ac:dyDescent="0.3">
      <c r="P928315" s="83"/>
    </row>
    <row r="928316" spans="16:16" x14ac:dyDescent="0.3">
      <c r="P928316" s="83"/>
    </row>
    <row r="928317" spans="16:16" x14ac:dyDescent="0.3">
      <c r="P928317" s="83"/>
    </row>
    <row r="928318" spans="16:16" x14ac:dyDescent="0.3">
      <c r="P928318" s="83"/>
    </row>
    <row r="928319" spans="16:16" x14ac:dyDescent="0.3">
      <c r="P928319" s="83"/>
    </row>
    <row r="928320" spans="16:16" x14ac:dyDescent="0.3">
      <c r="P928320" s="83"/>
    </row>
    <row r="928321" spans="16:16" x14ac:dyDescent="0.3">
      <c r="P928321" s="83"/>
    </row>
    <row r="928322" spans="16:16" x14ac:dyDescent="0.3">
      <c r="P928322" s="83"/>
    </row>
    <row r="928323" spans="16:16" x14ac:dyDescent="0.3">
      <c r="P928323" s="83"/>
    </row>
    <row r="928324" spans="16:16" x14ac:dyDescent="0.3">
      <c r="P928324" s="83"/>
    </row>
    <row r="928325" spans="16:16" x14ac:dyDescent="0.3">
      <c r="P928325" s="83"/>
    </row>
    <row r="928326" spans="16:16" x14ac:dyDescent="0.3">
      <c r="P928326" s="83"/>
    </row>
    <row r="928327" spans="16:16" x14ac:dyDescent="0.3">
      <c r="P928327" s="83"/>
    </row>
    <row r="928328" spans="16:16" x14ac:dyDescent="0.3">
      <c r="P928328" s="83"/>
    </row>
    <row r="928329" spans="16:16" x14ac:dyDescent="0.3">
      <c r="P928329" s="83"/>
    </row>
    <row r="928330" spans="16:16" x14ac:dyDescent="0.3">
      <c r="P928330" s="83"/>
    </row>
    <row r="928331" spans="16:16" x14ac:dyDescent="0.3">
      <c r="P928331" s="83"/>
    </row>
    <row r="928332" spans="16:16" x14ac:dyDescent="0.3">
      <c r="P928332" s="83"/>
    </row>
    <row r="928333" spans="16:16" x14ac:dyDescent="0.3">
      <c r="P928333" s="83"/>
    </row>
    <row r="928334" spans="16:16" x14ac:dyDescent="0.3">
      <c r="P928334" s="83"/>
    </row>
    <row r="928335" spans="16:16" x14ac:dyDescent="0.3">
      <c r="P928335" s="83"/>
    </row>
    <row r="928336" spans="16:16" x14ac:dyDescent="0.3">
      <c r="P928336" s="83"/>
    </row>
    <row r="928337" spans="16:16" x14ac:dyDescent="0.3">
      <c r="P928337" s="83"/>
    </row>
    <row r="928338" spans="16:16" x14ac:dyDescent="0.3">
      <c r="P928338" s="83"/>
    </row>
    <row r="928339" spans="16:16" x14ac:dyDescent="0.3">
      <c r="P928339" s="83"/>
    </row>
    <row r="928340" spans="16:16" x14ac:dyDescent="0.3">
      <c r="P928340" s="83"/>
    </row>
    <row r="928341" spans="16:16" x14ac:dyDescent="0.3">
      <c r="P928341" s="83"/>
    </row>
    <row r="928342" spans="16:16" x14ac:dyDescent="0.3">
      <c r="P928342" s="83"/>
    </row>
    <row r="928343" spans="16:16" x14ac:dyDescent="0.3">
      <c r="P928343" s="83"/>
    </row>
    <row r="928344" spans="16:16" x14ac:dyDescent="0.3">
      <c r="P928344" s="83"/>
    </row>
    <row r="928345" spans="16:16" x14ac:dyDescent="0.3">
      <c r="P928345" s="83"/>
    </row>
    <row r="928346" spans="16:16" x14ac:dyDescent="0.3">
      <c r="P928346" s="83"/>
    </row>
    <row r="928347" spans="16:16" x14ac:dyDescent="0.3">
      <c r="P928347" s="83"/>
    </row>
    <row r="928348" spans="16:16" x14ac:dyDescent="0.3">
      <c r="P928348" s="83"/>
    </row>
    <row r="928349" spans="16:16" x14ac:dyDescent="0.3">
      <c r="P928349" s="83"/>
    </row>
    <row r="928350" spans="16:16" x14ac:dyDescent="0.3">
      <c r="P928350" s="83"/>
    </row>
    <row r="928351" spans="16:16" x14ac:dyDescent="0.3">
      <c r="P928351" s="83"/>
    </row>
    <row r="928352" spans="16:16" x14ac:dyDescent="0.3">
      <c r="P928352" s="83"/>
    </row>
    <row r="928353" spans="16:16" x14ac:dyDescent="0.3">
      <c r="P928353" s="83"/>
    </row>
    <row r="928354" spans="16:16" x14ac:dyDescent="0.3">
      <c r="P928354" s="83"/>
    </row>
    <row r="928355" spans="16:16" x14ac:dyDescent="0.3">
      <c r="P928355" s="83"/>
    </row>
    <row r="928356" spans="16:16" x14ac:dyDescent="0.3">
      <c r="P928356" s="83"/>
    </row>
    <row r="928357" spans="16:16" x14ac:dyDescent="0.3">
      <c r="P928357" s="83"/>
    </row>
    <row r="928358" spans="16:16" x14ac:dyDescent="0.3">
      <c r="P928358" s="83"/>
    </row>
    <row r="928359" spans="16:16" x14ac:dyDescent="0.3">
      <c r="P928359" s="83"/>
    </row>
    <row r="928360" spans="16:16" x14ac:dyDescent="0.3">
      <c r="P928360" s="83"/>
    </row>
    <row r="928361" spans="16:16" x14ac:dyDescent="0.3">
      <c r="P928361" s="83"/>
    </row>
    <row r="928362" spans="16:16" x14ac:dyDescent="0.3">
      <c r="P928362" s="83"/>
    </row>
    <row r="928363" spans="16:16" x14ac:dyDescent="0.3">
      <c r="P928363" s="83"/>
    </row>
    <row r="928364" spans="16:16" x14ac:dyDescent="0.3">
      <c r="P928364" s="83"/>
    </row>
    <row r="928365" spans="16:16" x14ac:dyDescent="0.3">
      <c r="P928365" s="83"/>
    </row>
    <row r="928366" spans="16:16" x14ac:dyDescent="0.3">
      <c r="P928366" s="83"/>
    </row>
    <row r="928367" spans="16:16" x14ac:dyDescent="0.3">
      <c r="P928367" s="83"/>
    </row>
    <row r="928368" spans="16:16" x14ac:dyDescent="0.3">
      <c r="P928368" s="83"/>
    </row>
    <row r="928369" spans="16:16" x14ac:dyDescent="0.3">
      <c r="P928369" s="83"/>
    </row>
    <row r="928370" spans="16:16" x14ac:dyDescent="0.3">
      <c r="P928370" s="83"/>
    </row>
    <row r="928371" spans="16:16" x14ac:dyDescent="0.3">
      <c r="P928371" s="83"/>
    </row>
    <row r="928372" spans="16:16" x14ac:dyDescent="0.3">
      <c r="P928372" s="83"/>
    </row>
    <row r="928373" spans="16:16" x14ac:dyDescent="0.3">
      <c r="P928373" s="83"/>
    </row>
    <row r="928374" spans="16:16" x14ac:dyDescent="0.3">
      <c r="P928374" s="83"/>
    </row>
    <row r="928375" spans="16:16" x14ac:dyDescent="0.3">
      <c r="P928375" s="83"/>
    </row>
    <row r="928376" spans="16:16" x14ac:dyDescent="0.3">
      <c r="P928376" s="83"/>
    </row>
    <row r="928377" spans="16:16" x14ac:dyDescent="0.3">
      <c r="P928377" s="83"/>
    </row>
    <row r="928378" spans="16:16" x14ac:dyDescent="0.3">
      <c r="P928378" s="83"/>
    </row>
    <row r="928379" spans="16:16" x14ac:dyDescent="0.3">
      <c r="P928379" s="83"/>
    </row>
    <row r="928380" spans="16:16" x14ac:dyDescent="0.3">
      <c r="P928380" s="83"/>
    </row>
    <row r="928381" spans="16:16" x14ac:dyDescent="0.3">
      <c r="P928381" s="83"/>
    </row>
    <row r="928382" spans="16:16" x14ac:dyDescent="0.3">
      <c r="P928382" s="83"/>
    </row>
    <row r="928383" spans="16:16" x14ac:dyDescent="0.3">
      <c r="P928383" s="83"/>
    </row>
    <row r="928384" spans="16:16" x14ac:dyDescent="0.3">
      <c r="P928384" s="83"/>
    </row>
    <row r="928385" spans="16:16" x14ac:dyDescent="0.3">
      <c r="P928385" s="83"/>
    </row>
    <row r="928386" spans="16:16" x14ac:dyDescent="0.3">
      <c r="P928386" s="83"/>
    </row>
    <row r="928387" spans="16:16" x14ac:dyDescent="0.3">
      <c r="P928387" s="83"/>
    </row>
    <row r="928388" spans="16:16" x14ac:dyDescent="0.3">
      <c r="P928388" s="83"/>
    </row>
    <row r="928389" spans="16:16" x14ac:dyDescent="0.3">
      <c r="P928389" s="83"/>
    </row>
    <row r="928390" spans="16:16" x14ac:dyDescent="0.3">
      <c r="P928390" s="83"/>
    </row>
    <row r="928391" spans="16:16" x14ac:dyDescent="0.3">
      <c r="P928391" s="83"/>
    </row>
    <row r="928392" spans="16:16" x14ac:dyDescent="0.3">
      <c r="P928392" s="83"/>
    </row>
    <row r="928393" spans="16:16" x14ac:dyDescent="0.3">
      <c r="P928393" s="83"/>
    </row>
    <row r="928394" spans="16:16" x14ac:dyDescent="0.3">
      <c r="P928394" s="83"/>
    </row>
    <row r="928395" spans="16:16" x14ac:dyDescent="0.3">
      <c r="P928395" s="83"/>
    </row>
    <row r="928396" spans="16:16" x14ac:dyDescent="0.3">
      <c r="P928396" s="83"/>
    </row>
    <row r="928397" spans="16:16" x14ac:dyDescent="0.3">
      <c r="P928397" s="83"/>
    </row>
    <row r="928398" spans="16:16" x14ac:dyDescent="0.3">
      <c r="P928398" s="83"/>
    </row>
    <row r="928399" spans="16:16" x14ac:dyDescent="0.3">
      <c r="P928399" s="83"/>
    </row>
    <row r="928400" spans="16:16" x14ac:dyDescent="0.3">
      <c r="P928400" s="83"/>
    </row>
    <row r="928401" spans="16:16" x14ac:dyDescent="0.3">
      <c r="P928401" s="83"/>
    </row>
    <row r="928402" spans="16:16" x14ac:dyDescent="0.3">
      <c r="P928402" s="83"/>
    </row>
    <row r="928403" spans="16:16" x14ac:dyDescent="0.3">
      <c r="P928403" s="83"/>
    </row>
    <row r="928404" spans="16:16" x14ac:dyDescent="0.3">
      <c r="P928404" s="83"/>
    </row>
    <row r="928405" spans="16:16" x14ac:dyDescent="0.3">
      <c r="P928405" s="83"/>
    </row>
    <row r="928406" spans="16:16" x14ac:dyDescent="0.3">
      <c r="P928406" s="83"/>
    </row>
    <row r="928407" spans="16:16" x14ac:dyDescent="0.3">
      <c r="P928407" s="83"/>
    </row>
    <row r="928408" spans="16:16" x14ac:dyDescent="0.3">
      <c r="P928408" s="83"/>
    </row>
    <row r="928409" spans="16:16" x14ac:dyDescent="0.3">
      <c r="P928409" s="83"/>
    </row>
    <row r="928410" spans="16:16" x14ac:dyDescent="0.3">
      <c r="P928410" s="83"/>
    </row>
    <row r="928411" spans="16:16" x14ac:dyDescent="0.3">
      <c r="P928411" s="83"/>
    </row>
    <row r="928412" spans="16:16" x14ac:dyDescent="0.3">
      <c r="P928412" s="83"/>
    </row>
    <row r="928413" spans="16:16" x14ac:dyDescent="0.3">
      <c r="P928413" s="83"/>
    </row>
    <row r="928414" spans="16:16" x14ac:dyDescent="0.3">
      <c r="P928414" s="83"/>
    </row>
    <row r="928415" spans="16:16" x14ac:dyDescent="0.3">
      <c r="P928415" s="83"/>
    </row>
    <row r="928416" spans="16:16" x14ac:dyDescent="0.3">
      <c r="P928416" s="83"/>
    </row>
    <row r="928417" spans="16:16" x14ac:dyDescent="0.3">
      <c r="P928417" s="83"/>
    </row>
    <row r="928418" spans="16:16" x14ac:dyDescent="0.3">
      <c r="P928418" s="83"/>
    </row>
    <row r="928419" spans="16:16" x14ac:dyDescent="0.3">
      <c r="P928419" s="83"/>
    </row>
    <row r="928420" spans="16:16" x14ac:dyDescent="0.3">
      <c r="P928420" s="83"/>
    </row>
    <row r="928421" spans="16:16" x14ac:dyDescent="0.3">
      <c r="P928421" s="83"/>
    </row>
    <row r="928422" spans="16:16" x14ac:dyDescent="0.3">
      <c r="P928422" s="83"/>
    </row>
    <row r="928423" spans="16:16" x14ac:dyDescent="0.3">
      <c r="P928423" s="83"/>
    </row>
    <row r="928424" spans="16:16" x14ac:dyDescent="0.3">
      <c r="P928424" s="83"/>
    </row>
    <row r="928425" spans="16:16" x14ac:dyDescent="0.3">
      <c r="P928425" s="83"/>
    </row>
    <row r="928426" spans="16:16" x14ac:dyDescent="0.3">
      <c r="P928426" s="83"/>
    </row>
    <row r="928427" spans="16:16" x14ac:dyDescent="0.3">
      <c r="P928427" s="83"/>
    </row>
    <row r="928428" spans="16:16" x14ac:dyDescent="0.3">
      <c r="P928428" s="83"/>
    </row>
    <row r="928429" spans="16:16" x14ac:dyDescent="0.3">
      <c r="P928429" s="83"/>
    </row>
    <row r="928430" spans="16:16" x14ac:dyDescent="0.3">
      <c r="P928430" s="83"/>
    </row>
    <row r="928431" spans="16:16" x14ac:dyDescent="0.3">
      <c r="P928431" s="83"/>
    </row>
    <row r="928432" spans="16:16" x14ac:dyDescent="0.3">
      <c r="P928432" s="83"/>
    </row>
    <row r="928433" spans="16:16" x14ac:dyDescent="0.3">
      <c r="P928433" s="83"/>
    </row>
    <row r="928434" spans="16:16" x14ac:dyDescent="0.3">
      <c r="P928434" s="83"/>
    </row>
    <row r="928435" spans="16:16" x14ac:dyDescent="0.3">
      <c r="P928435" s="83"/>
    </row>
    <row r="928436" spans="16:16" x14ac:dyDescent="0.3">
      <c r="P928436" s="83"/>
    </row>
    <row r="928437" spans="16:16" x14ac:dyDescent="0.3">
      <c r="P928437" s="83"/>
    </row>
    <row r="928438" spans="16:16" x14ac:dyDescent="0.3">
      <c r="P928438" s="83"/>
    </row>
    <row r="928439" spans="16:16" x14ac:dyDescent="0.3">
      <c r="P928439" s="83"/>
    </row>
    <row r="928440" spans="16:16" x14ac:dyDescent="0.3">
      <c r="P928440" s="83"/>
    </row>
    <row r="928441" spans="16:16" x14ac:dyDescent="0.3">
      <c r="P928441" s="83"/>
    </row>
    <row r="928442" spans="16:16" x14ac:dyDescent="0.3">
      <c r="P928442" s="83"/>
    </row>
    <row r="928443" spans="16:16" x14ac:dyDescent="0.3">
      <c r="P928443" s="83"/>
    </row>
    <row r="928444" spans="16:16" x14ac:dyDescent="0.3">
      <c r="P928444" s="83"/>
    </row>
    <row r="928445" spans="16:16" x14ac:dyDescent="0.3">
      <c r="P928445" s="83"/>
    </row>
    <row r="928446" spans="16:16" x14ac:dyDescent="0.3">
      <c r="P928446" s="83"/>
    </row>
    <row r="928447" spans="16:16" x14ac:dyDescent="0.3">
      <c r="P928447" s="83"/>
    </row>
    <row r="928448" spans="16:16" x14ac:dyDescent="0.3">
      <c r="P928448" s="83"/>
    </row>
    <row r="928449" spans="16:16" x14ac:dyDescent="0.3">
      <c r="P928449" s="83"/>
    </row>
    <row r="928450" spans="16:16" x14ac:dyDescent="0.3">
      <c r="P928450" s="83"/>
    </row>
    <row r="928451" spans="16:16" x14ac:dyDescent="0.3">
      <c r="P928451" s="83"/>
    </row>
    <row r="928452" spans="16:16" x14ac:dyDescent="0.3">
      <c r="P928452" s="83"/>
    </row>
    <row r="928453" spans="16:16" x14ac:dyDescent="0.3">
      <c r="P928453" s="83"/>
    </row>
    <row r="928454" spans="16:16" x14ac:dyDescent="0.3">
      <c r="P928454" s="83"/>
    </row>
    <row r="928455" spans="16:16" x14ac:dyDescent="0.3">
      <c r="P928455" s="83"/>
    </row>
    <row r="928456" spans="16:16" x14ac:dyDescent="0.3">
      <c r="P928456" s="83"/>
    </row>
    <row r="928457" spans="16:16" x14ac:dyDescent="0.3">
      <c r="P928457" s="83"/>
    </row>
    <row r="928458" spans="16:16" x14ac:dyDescent="0.3">
      <c r="P928458" s="83"/>
    </row>
    <row r="928459" spans="16:16" x14ac:dyDescent="0.3">
      <c r="P928459" s="83"/>
    </row>
    <row r="928460" spans="16:16" x14ac:dyDescent="0.3">
      <c r="P928460" s="83"/>
    </row>
    <row r="928461" spans="16:16" x14ac:dyDescent="0.3">
      <c r="P928461" s="83"/>
    </row>
    <row r="928462" spans="16:16" x14ac:dyDescent="0.3">
      <c r="P928462" s="83"/>
    </row>
    <row r="928463" spans="16:16" x14ac:dyDescent="0.3">
      <c r="P928463" s="83"/>
    </row>
    <row r="928464" spans="16:16" x14ac:dyDescent="0.3">
      <c r="P928464" s="83"/>
    </row>
    <row r="928465" spans="16:16" x14ac:dyDescent="0.3">
      <c r="P928465" s="83"/>
    </row>
    <row r="928466" spans="16:16" x14ac:dyDescent="0.3">
      <c r="P928466" s="83"/>
    </row>
    <row r="928467" spans="16:16" x14ac:dyDescent="0.3">
      <c r="P928467" s="83"/>
    </row>
    <row r="928468" spans="16:16" x14ac:dyDescent="0.3">
      <c r="P928468" s="83"/>
    </row>
    <row r="928469" spans="16:16" x14ac:dyDescent="0.3">
      <c r="P928469" s="83"/>
    </row>
    <row r="928470" spans="16:16" x14ac:dyDescent="0.3">
      <c r="P928470" s="83"/>
    </row>
    <row r="928471" spans="16:16" x14ac:dyDescent="0.3">
      <c r="P928471" s="83"/>
    </row>
    <row r="928472" spans="16:16" x14ac:dyDescent="0.3">
      <c r="P928472" s="83"/>
    </row>
    <row r="928473" spans="16:16" x14ac:dyDescent="0.3">
      <c r="P928473" s="83"/>
    </row>
    <row r="928474" spans="16:16" x14ac:dyDescent="0.3">
      <c r="P928474" s="83"/>
    </row>
    <row r="928475" spans="16:16" x14ac:dyDescent="0.3">
      <c r="P928475" s="83"/>
    </row>
    <row r="928476" spans="16:16" x14ac:dyDescent="0.3">
      <c r="P928476" s="83"/>
    </row>
    <row r="928477" spans="16:16" x14ac:dyDescent="0.3">
      <c r="P928477" s="83"/>
    </row>
    <row r="928478" spans="16:16" x14ac:dyDescent="0.3">
      <c r="P928478" s="83"/>
    </row>
    <row r="928479" spans="16:16" x14ac:dyDescent="0.3">
      <c r="P928479" s="83"/>
    </row>
    <row r="928480" spans="16:16" x14ac:dyDescent="0.3">
      <c r="P928480" s="83"/>
    </row>
    <row r="928481" spans="16:16" x14ac:dyDescent="0.3">
      <c r="P928481" s="83"/>
    </row>
    <row r="928482" spans="16:16" x14ac:dyDescent="0.3">
      <c r="P928482" s="83"/>
    </row>
    <row r="928483" spans="16:16" x14ac:dyDescent="0.3">
      <c r="P928483" s="83"/>
    </row>
    <row r="928484" spans="16:16" x14ac:dyDescent="0.3">
      <c r="P928484" s="83"/>
    </row>
    <row r="928485" spans="16:16" x14ac:dyDescent="0.3">
      <c r="P928485" s="83"/>
    </row>
    <row r="928486" spans="16:16" x14ac:dyDescent="0.3">
      <c r="P928486" s="83"/>
    </row>
    <row r="928487" spans="16:16" x14ac:dyDescent="0.3">
      <c r="P928487" s="83"/>
    </row>
    <row r="928488" spans="16:16" x14ac:dyDescent="0.3">
      <c r="P928488" s="83"/>
    </row>
    <row r="928489" spans="16:16" x14ac:dyDescent="0.3">
      <c r="P928489" s="83"/>
    </row>
    <row r="928490" spans="16:16" x14ac:dyDescent="0.3">
      <c r="P928490" s="83"/>
    </row>
    <row r="928491" spans="16:16" x14ac:dyDescent="0.3">
      <c r="P928491" s="83"/>
    </row>
    <row r="928492" spans="16:16" x14ac:dyDescent="0.3">
      <c r="P928492" s="83"/>
    </row>
    <row r="928493" spans="16:16" x14ac:dyDescent="0.3">
      <c r="P928493" s="83"/>
    </row>
    <row r="928494" spans="16:16" x14ac:dyDescent="0.3">
      <c r="P928494" s="83"/>
    </row>
    <row r="928495" spans="16:16" x14ac:dyDescent="0.3">
      <c r="P928495" s="83"/>
    </row>
    <row r="928496" spans="16:16" x14ac:dyDescent="0.3">
      <c r="P928496" s="83"/>
    </row>
    <row r="928497" spans="16:16" x14ac:dyDescent="0.3">
      <c r="P928497" s="83"/>
    </row>
    <row r="928498" spans="16:16" x14ac:dyDescent="0.3">
      <c r="P928498" s="83"/>
    </row>
    <row r="928499" spans="16:16" x14ac:dyDescent="0.3">
      <c r="P928499" s="83"/>
    </row>
    <row r="928500" spans="16:16" x14ac:dyDescent="0.3">
      <c r="P928500" s="83"/>
    </row>
    <row r="928501" spans="16:16" x14ac:dyDescent="0.3">
      <c r="P928501" s="83"/>
    </row>
    <row r="928502" spans="16:16" x14ac:dyDescent="0.3">
      <c r="P928502" s="83"/>
    </row>
    <row r="928503" spans="16:16" x14ac:dyDescent="0.3">
      <c r="P928503" s="83"/>
    </row>
    <row r="928504" spans="16:16" x14ac:dyDescent="0.3">
      <c r="P928504" s="83"/>
    </row>
    <row r="928505" spans="16:16" x14ac:dyDescent="0.3">
      <c r="P928505" s="83"/>
    </row>
    <row r="928506" spans="16:16" x14ac:dyDescent="0.3">
      <c r="P928506" s="83"/>
    </row>
    <row r="928507" spans="16:16" x14ac:dyDescent="0.3">
      <c r="P928507" s="83"/>
    </row>
    <row r="928508" spans="16:16" x14ac:dyDescent="0.3">
      <c r="P928508" s="83"/>
    </row>
    <row r="928509" spans="16:16" x14ac:dyDescent="0.3">
      <c r="P928509" s="83"/>
    </row>
    <row r="928510" spans="16:16" x14ac:dyDescent="0.3">
      <c r="P928510" s="83"/>
    </row>
    <row r="928511" spans="16:16" x14ac:dyDescent="0.3">
      <c r="P928511" s="83"/>
    </row>
    <row r="928512" spans="16:16" x14ac:dyDescent="0.3">
      <c r="P928512" s="83"/>
    </row>
    <row r="928513" spans="16:16" x14ac:dyDescent="0.3">
      <c r="P928513" s="83"/>
    </row>
    <row r="928514" spans="16:16" x14ac:dyDescent="0.3">
      <c r="P928514" s="83"/>
    </row>
    <row r="928515" spans="16:16" x14ac:dyDescent="0.3">
      <c r="P928515" s="83"/>
    </row>
    <row r="928516" spans="16:16" x14ac:dyDescent="0.3">
      <c r="P928516" s="83"/>
    </row>
    <row r="928517" spans="16:16" x14ac:dyDescent="0.3">
      <c r="P928517" s="83"/>
    </row>
    <row r="928518" spans="16:16" x14ac:dyDescent="0.3">
      <c r="P928518" s="83"/>
    </row>
    <row r="928519" spans="16:16" x14ac:dyDescent="0.3">
      <c r="P928519" s="83"/>
    </row>
    <row r="928520" spans="16:16" x14ac:dyDescent="0.3">
      <c r="P928520" s="83"/>
    </row>
    <row r="928521" spans="16:16" x14ac:dyDescent="0.3">
      <c r="P928521" s="83"/>
    </row>
    <row r="928522" spans="16:16" x14ac:dyDescent="0.3">
      <c r="P928522" s="83"/>
    </row>
    <row r="928523" spans="16:16" x14ac:dyDescent="0.3">
      <c r="P928523" s="83"/>
    </row>
    <row r="928524" spans="16:16" x14ac:dyDescent="0.3">
      <c r="P928524" s="83"/>
    </row>
    <row r="928525" spans="16:16" x14ac:dyDescent="0.3">
      <c r="P928525" s="83"/>
    </row>
    <row r="928526" spans="16:16" x14ac:dyDescent="0.3">
      <c r="P928526" s="83"/>
    </row>
    <row r="928527" spans="16:16" x14ac:dyDescent="0.3">
      <c r="P928527" s="83"/>
    </row>
    <row r="928528" spans="16:16" x14ac:dyDescent="0.3">
      <c r="P928528" s="83"/>
    </row>
    <row r="928529" spans="16:16" x14ac:dyDescent="0.3">
      <c r="P928529" s="83"/>
    </row>
    <row r="928530" spans="16:16" x14ac:dyDescent="0.3">
      <c r="P928530" s="83"/>
    </row>
    <row r="928531" spans="16:16" x14ac:dyDescent="0.3">
      <c r="P928531" s="83"/>
    </row>
    <row r="928532" spans="16:16" x14ac:dyDescent="0.3">
      <c r="P928532" s="83"/>
    </row>
    <row r="928533" spans="16:16" x14ac:dyDescent="0.3">
      <c r="P928533" s="83"/>
    </row>
    <row r="928534" spans="16:16" x14ac:dyDescent="0.3">
      <c r="P928534" s="83"/>
    </row>
    <row r="928535" spans="16:16" x14ac:dyDescent="0.3">
      <c r="P928535" s="83"/>
    </row>
    <row r="928536" spans="16:16" x14ac:dyDescent="0.3">
      <c r="P928536" s="83"/>
    </row>
    <row r="928537" spans="16:16" x14ac:dyDescent="0.3">
      <c r="P928537" s="83"/>
    </row>
    <row r="928538" spans="16:16" x14ac:dyDescent="0.3">
      <c r="P928538" s="83"/>
    </row>
    <row r="928539" spans="16:16" x14ac:dyDescent="0.3">
      <c r="P928539" s="83"/>
    </row>
    <row r="928540" spans="16:16" x14ac:dyDescent="0.3">
      <c r="P928540" s="83"/>
    </row>
    <row r="928541" spans="16:16" x14ac:dyDescent="0.3">
      <c r="P928541" s="83"/>
    </row>
    <row r="928542" spans="16:16" x14ac:dyDescent="0.3">
      <c r="P928542" s="83"/>
    </row>
    <row r="928543" spans="16:16" x14ac:dyDescent="0.3">
      <c r="P928543" s="83"/>
    </row>
    <row r="928544" spans="16:16" x14ac:dyDescent="0.3">
      <c r="P928544" s="83"/>
    </row>
    <row r="928545" spans="16:16" x14ac:dyDescent="0.3">
      <c r="P928545" s="83"/>
    </row>
    <row r="928546" spans="16:16" x14ac:dyDescent="0.3">
      <c r="P928546" s="83"/>
    </row>
    <row r="928547" spans="16:16" x14ac:dyDescent="0.3">
      <c r="P928547" s="83"/>
    </row>
    <row r="928548" spans="16:16" x14ac:dyDescent="0.3">
      <c r="P928548" s="83"/>
    </row>
    <row r="928549" spans="16:16" x14ac:dyDescent="0.3">
      <c r="P928549" s="83"/>
    </row>
    <row r="928550" spans="16:16" x14ac:dyDescent="0.3">
      <c r="P928550" s="83"/>
    </row>
    <row r="928551" spans="16:16" x14ac:dyDescent="0.3">
      <c r="P928551" s="83"/>
    </row>
    <row r="928552" spans="16:16" x14ac:dyDescent="0.3">
      <c r="P928552" s="83"/>
    </row>
    <row r="928553" spans="16:16" x14ac:dyDescent="0.3">
      <c r="P928553" s="83"/>
    </row>
    <row r="928554" spans="16:16" x14ac:dyDescent="0.3">
      <c r="P928554" s="83"/>
    </row>
    <row r="928555" spans="16:16" x14ac:dyDescent="0.3">
      <c r="P928555" s="83"/>
    </row>
    <row r="928556" spans="16:16" x14ac:dyDescent="0.3">
      <c r="P928556" s="83"/>
    </row>
    <row r="928557" spans="16:16" x14ac:dyDescent="0.3">
      <c r="P928557" s="83"/>
    </row>
    <row r="928558" spans="16:16" x14ac:dyDescent="0.3">
      <c r="P928558" s="83"/>
    </row>
    <row r="928559" spans="16:16" x14ac:dyDescent="0.3">
      <c r="P928559" s="83"/>
    </row>
    <row r="928560" spans="16:16" x14ac:dyDescent="0.3">
      <c r="P928560" s="83"/>
    </row>
    <row r="928561" spans="16:16" x14ac:dyDescent="0.3">
      <c r="P928561" s="83"/>
    </row>
    <row r="928562" spans="16:16" x14ac:dyDescent="0.3">
      <c r="P928562" s="83"/>
    </row>
    <row r="928563" spans="16:16" x14ac:dyDescent="0.3">
      <c r="P928563" s="83"/>
    </row>
    <row r="928564" spans="16:16" x14ac:dyDescent="0.3">
      <c r="P928564" s="83"/>
    </row>
    <row r="928565" spans="16:16" x14ac:dyDescent="0.3">
      <c r="P928565" s="83"/>
    </row>
    <row r="928566" spans="16:16" x14ac:dyDescent="0.3">
      <c r="P928566" s="83"/>
    </row>
    <row r="928567" spans="16:16" x14ac:dyDescent="0.3">
      <c r="P928567" s="83"/>
    </row>
    <row r="928568" spans="16:16" x14ac:dyDescent="0.3">
      <c r="P928568" s="83"/>
    </row>
    <row r="928569" spans="16:16" x14ac:dyDescent="0.3">
      <c r="P928569" s="83"/>
    </row>
    <row r="928570" spans="16:16" x14ac:dyDescent="0.3">
      <c r="P928570" s="83"/>
    </row>
    <row r="928571" spans="16:16" x14ac:dyDescent="0.3">
      <c r="P928571" s="83"/>
    </row>
    <row r="928572" spans="16:16" x14ac:dyDescent="0.3">
      <c r="P928572" s="83"/>
    </row>
    <row r="928573" spans="16:16" x14ac:dyDescent="0.3">
      <c r="P928573" s="83"/>
    </row>
    <row r="928574" spans="16:16" x14ac:dyDescent="0.3">
      <c r="P928574" s="83"/>
    </row>
    <row r="928575" spans="16:16" x14ac:dyDescent="0.3">
      <c r="P928575" s="83"/>
    </row>
    <row r="928576" spans="16:16" x14ac:dyDescent="0.3">
      <c r="P928576" s="83"/>
    </row>
    <row r="928577" spans="16:16" x14ac:dyDescent="0.3">
      <c r="P928577" s="83"/>
    </row>
    <row r="928578" spans="16:16" x14ac:dyDescent="0.3">
      <c r="P928578" s="83"/>
    </row>
    <row r="928579" spans="16:16" x14ac:dyDescent="0.3">
      <c r="P928579" s="83"/>
    </row>
    <row r="928580" spans="16:16" x14ac:dyDescent="0.3">
      <c r="P928580" s="83"/>
    </row>
    <row r="928581" spans="16:16" x14ac:dyDescent="0.3">
      <c r="P928581" s="83"/>
    </row>
    <row r="928582" spans="16:16" x14ac:dyDescent="0.3">
      <c r="P928582" s="83"/>
    </row>
    <row r="928583" spans="16:16" x14ac:dyDescent="0.3">
      <c r="P928583" s="83"/>
    </row>
    <row r="928584" spans="16:16" x14ac:dyDescent="0.3">
      <c r="P928584" s="83"/>
    </row>
    <row r="928585" spans="16:16" x14ac:dyDescent="0.3">
      <c r="P928585" s="83"/>
    </row>
    <row r="928586" spans="16:16" x14ac:dyDescent="0.3">
      <c r="P928586" s="83"/>
    </row>
    <row r="928587" spans="16:16" x14ac:dyDescent="0.3">
      <c r="P928587" s="83"/>
    </row>
    <row r="928588" spans="16:16" x14ac:dyDescent="0.3">
      <c r="P928588" s="83"/>
    </row>
    <row r="928589" spans="16:16" x14ac:dyDescent="0.3">
      <c r="P928589" s="83"/>
    </row>
    <row r="928590" spans="16:16" x14ac:dyDescent="0.3">
      <c r="P928590" s="83"/>
    </row>
    <row r="928591" spans="16:16" x14ac:dyDescent="0.3">
      <c r="P928591" s="83"/>
    </row>
    <row r="928592" spans="16:16" x14ac:dyDescent="0.3">
      <c r="P928592" s="83"/>
    </row>
    <row r="928593" spans="16:16" x14ac:dyDescent="0.3">
      <c r="P928593" s="83"/>
    </row>
    <row r="928594" spans="16:16" x14ac:dyDescent="0.3">
      <c r="P928594" s="83"/>
    </row>
    <row r="928595" spans="16:16" x14ac:dyDescent="0.3">
      <c r="P928595" s="83"/>
    </row>
    <row r="928596" spans="16:16" x14ac:dyDescent="0.3">
      <c r="P928596" s="83"/>
    </row>
    <row r="928597" spans="16:16" x14ac:dyDescent="0.3">
      <c r="P928597" s="83"/>
    </row>
    <row r="928598" spans="16:16" x14ac:dyDescent="0.3">
      <c r="P928598" s="83"/>
    </row>
    <row r="928599" spans="16:16" x14ac:dyDescent="0.3">
      <c r="P928599" s="83"/>
    </row>
    <row r="928600" spans="16:16" x14ac:dyDescent="0.3">
      <c r="P928600" s="83"/>
    </row>
    <row r="928601" spans="16:16" x14ac:dyDescent="0.3">
      <c r="P928601" s="83"/>
    </row>
    <row r="928602" spans="16:16" x14ac:dyDescent="0.3">
      <c r="P928602" s="83"/>
    </row>
    <row r="928603" spans="16:16" x14ac:dyDescent="0.3">
      <c r="P928603" s="83"/>
    </row>
    <row r="928604" spans="16:16" x14ac:dyDescent="0.3">
      <c r="P928604" s="83"/>
    </row>
    <row r="928605" spans="16:16" x14ac:dyDescent="0.3">
      <c r="P928605" s="83"/>
    </row>
    <row r="928606" spans="16:16" x14ac:dyDescent="0.3">
      <c r="P928606" s="83"/>
    </row>
    <row r="928607" spans="16:16" x14ac:dyDescent="0.3">
      <c r="P928607" s="83"/>
    </row>
    <row r="928608" spans="16:16" x14ac:dyDescent="0.3">
      <c r="P928608" s="83"/>
    </row>
    <row r="928609" spans="16:16" x14ac:dyDescent="0.3">
      <c r="P928609" s="83"/>
    </row>
    <row r="928610" spans="16:16" x14ac:dyDescent="0.3">
      <c r="P928610" s="83"/>
    </row>
    <row r="928611" spans="16:16" x14ac:dyDescent="0.3">
      <c r="P928611" s="83"/>
    </row>
    <row r="928612" spans="16:16" x14ac:dyDescent="0.3">
      <c r="P928612" s="83"/>
    </row>
    <row r="928613" spans="16:16" x14ac:dyDescent="0.3">
      <c r="P928613" s="83"/>
    </row>
    <row r="928614" spans="16:16" x14ac:dyDescent="0.3">
      <c r="P928614" s="83"/>
    </row>
    <row r="928615" spans="16:16" x14ac:dyDescent="0.3">
      <c r="P928615" s="83"/>
    </row>
    <row r="928616" spans="16:16" x14ac:dyDescent="0.3">
      <c r="P928616" s="83"/>
    </row>
    <row r="928617" spans="16:16" x14ac:dyDescent="0.3">
      <c r="P928617" s="83"/>
    </row>
    <row r="928618" spans="16:16" x14ac:dyDescent="0.3">
      <c r="P928618" s="83"/>
    </row>
    <row r="928619" spans="16:16" x14ac:dyDescent="0.3">
      <c r="P928619" s="83"/>
    </row>
    <row r="928620" spans="16:16" x14ac:dyDescent="0.3">
      <c r="P928620" s="83"/>
    </row>
    <row r="928621" spans="16:16" x14ac:dyDescent="0.3">
      <c r="P928621" s="83"/>
    </row>
    <row r="928622" spans="16:16" x14ac:dyDescent="0.3">
      <c r="P928622" s="83"/>
    </row>
    <row r="928623" spans="16:16" x14ac:dyDescent="0.3">
      <c r="P928623" s="83"/>
    </row>
    <row r="928624" spans="16:16" x14ac:dyDescent="0.3">
      <c r="P928624" s="83"/>
    </row>
    <row r="928625" spans="16:16" x14ac:dyDescent="0.3">
      <c r="P928625" s="83"/>
    </row>
    <row r="928626" spans="16:16" x14ac:dyDescent="0.3">
      <c r="P928626" s="83"/>
    </row>
    <row r="928627" spans="16:16" x14ac:dyDescent="0.3">
      <c r="P928627" s="83"/>
    </row>
    <row r="928628" spans="16:16" x14ac:dyDescent="0.3">
      <c r="P928628" s="83"/>
    </row>
    <row r="928629" spans="16:16" x14ac:dyDescent="0.3">
      <c r="P928629" s="83"/>
    </row>
    <row r="928630" spans="16:16" x14ac:dyDescent="0.3">
      <c r="P928630" s="83"/>
    </row>
    <row r="928631" spans="16:16" x14ac:dyDescent="0.3">
      <c r="P928631" s="83"/>
    </row>
    <row r="928632" spans="16:16" x14ac:dyDescent="0.3">
      <c r="P928632" s="83"/>
    </row>
    <row r="928633" spans="16:16" x14ac:dyDescent="0.3">
      <c r="P928633" s="83"/>
    </row>
    <row r="928634" spans="16:16" x14ac:dyDescent="0.3">
      <c r="P928634" s="83"/>
    </row>
    <row r="928635" spans="16:16" x14ac:dyDescent="0.3">
      <c r="P928635" s="83"/>
    </row>
    <row r="928636" spans="16:16" x14ac:dyDescent="0.3">
      <c r="P928636" s="83"/>
    </row>
    <row r="928637" spans="16:16" x14ac:dyDescent="0.3">
      <c r="P928637" s="83"/>
    </row>
    <row r="928638" spans="16:16" x14ac:dyDescent="0.3">
      <c r="P928638" s="83"/>
    </row>
    <row r="928639" spans="16:16" x14ac:dyDescent="0.3">
      <c r="P928639" s="83"/>
    </row>
    <row r="928640" spans="16:16" x14ac:dyDescent="0.3">
      <c r="P928640" s="83"/>
    </row>
    <row r="928641" spans="16:16" x14ac:dyDescent="0.3">
      <c r="P928641" s="83"/>
    </row>
    <row r="928642" spans="16:16" x14ac:dyDescent="0.3">
      <c r="P928642" s="83"/>
    </row>
    <row r="928643" spans="16:16" x14ac:dyDescent="0.3">
      <c r="P928643" s="83"/>
    </row>
    <row r="928644" spans="16:16" x14ac:dyDescent="0.3">
      <c r="P928644" s="83"/>
    </row>
    <row r="928645" spans="16:16" x14ac:dyDescent="0.3">
      <c r="P928645" s="83"/>
    </row>
    <row r="928646" spans="16:16" x14ac:dyDescent="0.3">
      <c r="P928646" s="83"/>
    </row>
    <row r="928647" spans="16:16" x14ac:dyDescent="0.3">
      <c r="P928647" s="83"/>
    </row>
    <row r="928648" spans="16:16" x14ac:dyDescent="0.3">
      <c r="P928648" s="83"/>
    </row>
    <row r="928649" spans="16:16" x14ac:dyDescent="0.3">
      <c r="P928649" s="83"/>
    </row>
    <row r="928650" spans="16:16" x14ac:dyDescent="0.3">
      <c r="P928650" s="83"/>
    </row>
    <row r="928651" spans="16:16" x14ac:dyDescent="0.3">
      <c r="P928651" s="83"/>
    </row>
    <row r="928652" spans="16:16" x14ac:dyDescent="0.3">
      <c r="P928652" s="83"/>
    </row>
    <row r="928653" spans="16:16" x14ac:dyDescent="0.3">
      <c r="P928653" s="83"/>
    </row>
    <row r="928654" spans="16:16" x14ac:dyDescent="0.3">
      <c r="P928654" s="83"/>
    </row>
    <row r="928655" spans="16:16" x14ac:dyDescent="0.3">
      <c r="P928655" s="83"/>
    </row>
    <row r="928656" spans="16:16" x14ac:dyDescent="0.3">
      <c r="P928656" s="83"/>
    </row>
    <row r="928657" spans="16:16" x14ac:dyDescent="0.3">
      <c r="P928657" s="83"/>
    </row>
    <row r="928658" spans="16:16" x14ac:dyDescent="0.3">
      <c r="P928658" s="83"/>
    </row>
    <row r="928659" spans="16:16" x14ac:dyDescent="0.3">
      <c r="P928659" s="83"/>
    </row>
    <row r="928660" spans="16:16" x14ac:dyDescent="0.3">
      <c r="P928660" s="83"/>
    </row>
    <row r="928661" spans="16:16" x14ac:dyDescent="0.3">
      <c r="P928661" s="83"/>
    </row>
    <row r="928662" spans="16:16" x14ac:dyDescent="0.3">
      <c r="P928662" s="83"/>
    </row>
    <row r="928663" spans="16:16" x14ac:dyDescent="0.3">
      <c r="P928663" s="83"/>
    </row>
    <row r="928664" spans="16:16" x14ac:dyDescent="0.3">
      <c r="P928664" s="83"/>
    </row>
    <row r="928665" spans="16:16" x14ac:dyDescent="0.3">
      <c r="P928665" s="83"/>
    </row>
    <row r="928666" spans="16:16" x14ac:dyDescent="0.3">
      <c r="P928666" s="83"/>
    </row>
    <row r="928667" spans="16:16" x14ac:dyDescent="0.3">
      <c r="P928667" s="83"/>
    </row>
    <row r="928668" spans="16:16" x14ac:dyDescent="0.3">
      <c r="P928668" s="83"/>
    </row>
    <row r="928669" spans="16:16" x14ac:dyDescent="0.3">
      <c r="P928669" s="83"/>
    </row>
    <row r="928670" spans="16:16" x14ac:dyDescent="0.3">
      <c r="P928670" s="83"/>
    </row>
    <row r="928671" spans="16:16" x14ac:dyDescent="0.3">
      <c r="P928671" s="83"/>
    </row>
    <row r="928672" spans="16:16" x14ac:dyDescent="0.3">
      <c r="P928672" s="83"/>
    </row>
    <row r="928673" spans="16:16" x14ac:dyDescent="0.3">
      <c r="P928673" s="83"/>
    </row>
    <row r="928674" spans="16:16" x14ac:dyDescent="0.3">
      <c r="P928674" s="83"/>
    </row>
    <row r="928675" spans="16:16" x14ac:dyDescent="0.3">
      <c r="P928675" s="83"/>
    </row>
    <row r="928676" spans="16:16" x14ac:dyDescent="0.3">
      <c r="P928676" s="83"/>
    </row>
    <row r="928677" spans="16:16" x14ac:dyDescent="0.3">
      <c r="P928677" s="83"/>
    </row>
    <row r="928678" spans="16:16" x14ac:dyDescent="0.3">
      <c r="P928678" s="83"/>
    </row>
    <row r="928679" spans="16:16" x14ac:dyDescent="0.3">
      <c r="P928679" s="83"/>
    </row>
    <row r="928680" spans="16:16" x14ac:dyDescent="0.3">
      <c r="P928680" s="83"/>
    </row>
    <row r="928681" spans="16:16" x14ac:dyDescent="0.3">
      <c r="P928681" s="83"/>
    </row>
    <row r="928682" spans="16:16" x14ac:dyDescent="0.3">
      <c r="P928682" s="83"/>
    </row>
    <row r="928683" spans="16:16" x14ac:dyDescent="0.3">
      <c r="P928683" s="83"/>
    </row>
    <row r="928684" spans="16:16" x14ac:dyDescent="0.3">
      <c r="P928684" s="83"/>
    </row>
    <row r="928685" spans="16:16" x14ac:dyDescent="0.3">
      <c r="P928685" s="83"/>
    </row>
    <row r="928686" spans="16:16" x14ac:dyDescent="0.3">
      <c r="P928686" s="83"/>
    </row>
    <row r="928687" spans="16:16" x14ac:dyDescent="0.3">
      <c r="P928687" s="83"/>
    </row>
    <row r="928688" spans="16:16" x14ac:dyDescent="0.3">
      <c r="P928688" s="83"/>
    </row>
    <row r="928689" spans="16:16" x14ac:dyDescent="0.3">
      <c r="P928689" s="83"/>
    </row>
    <row r="928690" spans="16:16" x14ac:dyDescent="0.3">
      <c r="P928690" s="83"/>
    </row>
    <row r="928691" spans="16:16" x14ac:dyDescent="0.3">
      <c r="P928691" s="83"/>
    </row>
    <row r="928692" spans="16:16" x14ac:dyDescent="0.3">
      <c r="P928692" s="83"/>
    </row>
    <row r="928693" spans="16:16" x14ac:dyDescent="0.3">
      <c r="P928693" s="83"/>
    </row>
    <row r="928694" spans="16:16" x14ac:dyDescent="0.3">
      <c r="P928694" s="83"/>
    </row>
    <row r="928695" spans="16:16" x14ac:dyDescent="0.3">
      <c r="P928695" s="83"/>
    </row>
    <row r="928696" spans="16:16" x14ac:dyDescent="0.3">
      <c r="P928696" s="83"/>
    </row>
    <row r="928697" spans="16:16" x14ac:dyDescent="0.3">
      <c r="P928697" s="83"/>
    </row>
    <row r="928698" spans="16:16" x14ac:dyDescent="0.3">
      <c r="P928698" s="83"/>
    </row>
    <row r="928699" spans="16:16" x14ac:dyDescent="0.3">
      <c r="P928699" s="83"/>
    </row>
    <row r="928700" spans="16:16" x14ac:dyDescent="0.3">
      <c r="P928700" s="83"/>
    </row>
    <row r="928701" spans="16:16" x14ac:dyDescent="0.3">
      <c r="P928701" s="83"/>
    </row>
    <row r="928702" spans="16:16" x14ac:dyDescent="0.3">
      <c r="P928702" s="83"/>
    </row>
    <row r="928703" spans="16:16" x14ac:dyDescent="0.3">
      <c r="P928703" s="83"/>
    </row>
    <row r="928704" spans="16:16" x14ac:dyDescent="0.3">
      <c r="P928704" s="83"/>
    </row>
    <row r="928705" spans="16:16" x14ac:dyDescent="0.3">
      <c r="P928705" s="83"/>
    </row>
    <row r="928706" spans="16:16" x14ac:dyDescent="0.3">
      <c r="P928706" s="83"/>
    </row>
    <row r="928707" spans="16:16" x14ac:dyDescent="0.3">
      <c r="P928707" s="83"/>
    </row>
    <row r="928708" spans="16:16" x14ac:dyDescent="0.3">
      <c r="P928708" s="83"/>
    </row>
    <row r="928709" spans="16:16" x14ac:dyDescent="0.3">
      <c r="P928709" s="83"/>
    </row>
    <row r="928710" spans="16:16" x14ac:dyDescent="0.3">
      <c r="P928710" s="83"/>
    </row>
    <row r="928711" spans="16:16" x14ac:dyDescent="0.3">
      <c r="P928711" s="83"/>
    </row>
    <row r="928712" spans="16:16" x14ac:dyDescent="0.3">
      <c r="P928712" s="83"/>
    </row>
    <row r="928713" spans="16:16" x14ac:dyDescent="0.3">
      <c r="P928713" s="83"/>
    </row>
    <row r="928714" spans="16:16" x14ac:dyDescent="0.3">
      <c r="P928714" s="83"/>
    </row>
    <row r="928715" spans="16:16" x14ac:dyDescent="0.3">
      <c r="P928715" s="83"/>
    </row>
    <row r="928716" spans="16:16" x14ac:dyDescent="0.3">
      <c r="P928716" s="83"/>
    </row>
    <row r="928717" spans="16:16" x14ac:dyDescent="0.3">
      <c r="P928717" s="83"/>
    </row>
    <row r="928718" spans="16:16" x14ac:dyDescent="0.3">
      <c r="P928718" s="83"/>
    </row>
    <row r="928719" spans="16:16" x14ac:dyDescent="0.3">
      <c r="P928719" s="83"/>
    </row>
    <row r="928720" spans="16:16" x14ac:dyDescent="0.3">
      <c r="P928720" s="83"/>
    </row>
    <row r="928721" spans="16:16" x14ac:dyDescent="0.3">
      <c r="P928721" s="83"/>
    </row>
    <row r="928722" spans="16:16" x14ac:dyDescent="0.3">
      <c r="P928722" s="83"/>
    </row>
    <row r="928723" spans="16:16" x14ac:dyDescent="0.3">
      <c r="P928723" s="83"/>
    </row>
    <row r="928724" spans="16:16" x14ac:dyDescent="0.3">
      <c r="P928724" s="83"/>
    </row>
    <row r="928725" spans="16:16" x14ac:dyDescent="0.3">
      <c r="P928725" s="83"/>
    </row>
    <row r="928726" spans="16:16" x14ac:dyDescent="0.3">
      <c r="P928726" s="83"/>
    </row>
    <row r="928727" spans="16:16" x14ac:dyDescent="0.3">
      <c r="P928727" s="83"/>
    </row>
    <row r="928728" spans="16:16" x14ac:dyDescent="0.3">
      <c r="P928728" s="83"/>
    </row>
    <row r="928729" spans="16:16" x14ac:dyDescent="0.3">
      <c r="P928729" s="83"/>
    </row>
    <row r="928730" spans="16:16" x14ac:dyDescent="0.3">
      <c r="P928730" s="83"/>
    </row>
    <row r="928731" spans="16:16" x14ac:dyDescent="0.3">
      <c r="P928731" s="83"/>
    </row>
    <row r="928732" spans="16:16" x14ac:dyDescent="0.3">
      <c r="P928732" s="83"/>
    </row>
    <row r="928733" spans="16:16" x14ac:dyDescent="0.3">
      <c r="P928733" s="83"/>
    </row>
    <row r="928734" spans="16:16" x14ac:dyDescent="0.3">
      <c r="P928734" s="83"/>
    </row>
    <row r="928735" spans="16:16" x14ac:dyDescent="0.3">
      <c r="P928735" s="83"/>
    </row>
    <row r="928736" spans="16:16" x14ac:dyDescent="0.3">
      <c r="P928736" s="83"/>
    </row>
    <row r="928737" spans="16:16" x14ac:dyDescent="0.3">
      <c r="P928737" s="83"/>
    </row>
    <row r="928738" spans="16:16" x14ac:dyDescent="0.3">
      <c r="P928738" s="83"/>
    </row>
    <row r="928739" spans="16:16" x14ac:dyDescent="0.3">
      <c r="P928739" s="83"/>
    </row>
    <row r="928740" spans="16:16" x14ac:dyDescent="0.3">
      <c r="P928740" s="83"/>
    </row>
    <row r="928741" spans="16:16" x14ac:dyDescent="0.3">
      <c r="P928741" s="83"/>
    </row>
    <row r="928742" spans="16:16" x14ac:dyDescent="0.3">
      <c r="P928742" s="83"/>
    </row>
    <row r="928743" spans="16:16" x14ac:dyDescent="0.3">
      <c r="P928743" s="83"/>
    </row>
    <row r="928744" spans="16:16" x14ac:dyDescent="0.3">
      <c r="P928744" s="83"/>
    </row>
    <row r="928745" spans="16:16" x14ac:dyDescent="0.3">
      <c r="P928745" s="83"/>
    </row>
    <row r="928746" spans="16:16" x14ac:dyDescent="0.3">
      <c r="P928746" s="83"/>
    </row>
    <row r="928747" spans="16:16" x14ac:dyDescent="0.3">
      <c r="P928747" s="83"/>
    </row>
    <row r="928748" spans="16:16" x14ac:dyDescent="0.3">
      <c r="P928748" s="83"/>
    </row>
    <row r="928749" spans="16:16" x14ac:dyDescent="0.3">
      <c r="P928749" s="83"/>
    </row>
    <row r="928750" spans="16:16" x14ac:dyDescent="0.3">
      <c r="P928750" s="83"/>
    </row>
    <row r="928751" spans="16:16" x14ac:dyDescent="0.3">
      <c r="P928751" s="83"/>
    </row>
    <row r="928752" spans="16:16" x14ac:dyDescent="0.3">
      <c r="P928752" s="83"/>
    </row>
    <row r="928753" spans="16:16" x14ac:dyDescent="0.3">
      <c r="P928753" s="83"/>
    </row>
    <row r="928754" spans="16:16" x14ac:dyDescent="0.3">
      <c r="P928754" s="83"/>
    </row>
    <row r="928755" spans="16:16" x14ac:dyDescent="0.3">
      <c r="P928755" s="83"/>
    </row>
    <row r="928756" spans="16:16" x14ac:dyDescent="0.3">
      <c r="P928756" s="83"/>
    </row>
    <row r="928757" spans="16:16" x14ac:dyDescent="0.3">
      <c r="P928757" s="83"/>
    </row>
    <row r="928758" spans="16:16" x14ac:dyDescent="0.3">
      <c r="P928758" s="83"/>
    </row>
    <row r="928759" spans="16:16" x14ac:dyDescent="0.3">
      <c r="P928759" s="83"/>
    </row>
    <row r="928760" spans="16:16" x14ac:dyDescent="0.3">
      <c r="P928760" s="83"/>
    </row>
    <row r="928761" spans="16:16" x14ac:dyDescent="0.3">
      <c r="P928761" s="83"/>
    </row>
    <row r="928762" spans="16:16" x14ac:dyDescent="0.3">
      <c r="P928762" s="83"/>
    </row>
    <row r="928763" spans="16:16" x14ac:dyDescent="0.3">
      <c r="P928763" s="83"/>
    </row>
    <row r="928764" spans="16:16" x14ac:dyDescent="0.3">
      <c r="P928764" s="83"/>
    </row>
    <row r="928765" spans="16:16" x14ac:dyDescent="0.3">
      <c r="P928765" s="83"/>
    </row>
    <row r="928766" spans="16:16" x14ac:dyDescent="0.3">
      <c r="P928766" s="83"/>
    </row>
    <row r="928767" spans="16:16" x14ac:dyDescent="0.3">
      <c r="P928767" s="83"/>
    </row>
    <row r="928768" spans="16:16" x14ac:dyDescent="0.3">
      <c r="P928768" s="83"/>
    </row>
    <row r="928769" spans="16:16" x14ac:dyDescent="0.3">
      <c r="P928769" s="83"/>
    </row>
    <row r="928770" spans="16:16" x14ac:dyDescent="0.3">
      <c r="P928770" s="83"/>
    </row>
    <row r="928771" spans="16:16" x14ac:dyDescent="0.3">
      <c r="P928771" s="83"/>
    </row>
    <row r="928772" spans="16:16" x14ac:dyDescent="0.3">
      <c r="P928772" s="83"/>
    </row>
    <row r="928773" spans="16:16" x14ac:dyDescent="0.3">
      <c r="P928773" s="83"/>
    </row>
    <row r="928774" spans="16:16" x14ac:dyDescent="0.3">
      <c r="P928774" s="83"/>
    </row>
    <row r="928775" spans="16:16" x14ac:dyDescent="0.3">
      <c r="P928775" s="83"/>
    </row>
    <row r="928776" spans="16:16" x14ac:dyDescent="0.3">
      <c r="P928776" s="83"/>
    </row>
    <row r="928777" spans="16:16" x14ac:dyDescent="0.3">
      <c r="P928777" s="83"/>
    </row>
    <row r="928778" spans="16:16" x14ac:dyDescent="0.3">
      <c r="P928778" s="83"/>
    </row>
    <row r="928779" spans="16:16" x14ac:dyDescent="0.3">
      <c r="P928779" s="83"/>
    </row>
    <row r="928780" spans="16:16" x14ac:dyDescent="0.3">
      <c r="P928780" s="83"/>
    </row>
    <row r="928781" spans="16:16" x14ac:dyDescent="0.3">
      <c r="P928781" s="83"/>
    </row>
    <row r="928782" spans="16:16" x14ac:dyDescent="0.3">
      <c r="P928782" s="83"/>
    </row>
    <row r="928783" spans="16:16" x14ac:dyDescent="0.3">
      <c r="P928783" s="83"/>
    </row>
    <row r="928784" spans="16:16" x14ac:dyDescent="0.3">
      <c r="P928784" s="83"/>
    </row>
    <row r="928785" spans="16:16" x14ac:dyDescent="0.3">
      <c r="P928785" s="83"/>
    </row>
    <row r="928786" spans="16:16" x14ac:dyDescent="0.3">
      <c r="P928786" s="83"/>
    </row>
    <row r="928787" spans="16:16" x14ac:dyDescent="0.3">
      <c r="P928787" s="83"/>
    </row>
    <row r="928788" spans="16:16" x14ac:dyDescent="0.3">
      <c r="P928788" s="83"/>
    </row>
    <row r="928789" spans="16:16" x14ac:dyDescent="0.3">
      <c r="P928789" s="83"/>
    </row>
    <row r="928790" spans="16:16" x14ac:dyDescent="0.3">
      <c r="P928790" s="83"/>
    </row>
    <row r="928791" spans="16:16" x14ac:dyDescent="0.3">
      <c r="P928791" s="83"/>
    </row>
    <row r="928792" spans="16:16" x14ac:dyDescent="0.3">
      <c r="P928792" s="83"/>
    </row>
    <row r="928793" spans="16:16" x14ac:dyDescent="0.3">
      <c r="P928793" s="83"/>
    </row>
    <row r="928794" spans="16:16" x14ac:dyDescent="0.3">
      <c r="P928794" s="83"/>
    </row>
    <row r="928795" spans="16:16" x14ac:dyDescent="0.3">
      <c r="P928795" s="83"/>
    </row>
    <row r="928796" spans="16:16" x14ac:dyDescent="0.3">
      <c r="P928796" s="83"/>
    </row>
    <row r="928797" spans="16:16" x14ac:dyDescent="0.3">
      <c r="P928797" s="83"/>
    </row>
    <row r="928798" spans="16:16" x14ac:dyDescent="0.3">
      <c r="P928798" s="83"/>
    </row>
    <row r="928799" spans="16:16" x14ac:dyDescent="0.3">
      <c r="P928799" s="83"/>
    </row>
    <row r="928800" spans="16:16" x14ac:dyDescent="0.3">
      <c r="P928800" s="83"/>
    </row>
    <row r="928801" spans="16:16" x14ac:dyDescent="0.3">
      <c r="P928801" s="83"/>
    </row>
    <row r="928802" spans="16:16" x14ac:dyDescent="0.3">
      <c r="P928802" s="83"/>
    </row>
    <row r="928803" spans="16:16" x14ac:dyDescent="0.3">
      <c r="P928803" s="83"/>
    </row>
    <row r="928804" spans="16:16" x14ac:dyDescent="0.3">
      <c r="P928804" s="83"/>
    </row>
    <row r="928805" spans="16:16" x14ac:dyDescent="0.3">
      <c r="P928805" s="83"/>
    </row>
    <row r="928806" spans="16:16" x14ac:dyDescent="0.3">
      <c r="P928806" s="83"/>
    </row>
    <row r="928807" spans="16:16" x14ac:dyDescent="0.3">
      <c r="P928807" s="83"/>
    </row>
    <row r="928808" spans="16:16" x14ac:dyDescent="0.3">
      <c r="P928808" s="83"/>
    </row>
    <row r="928809" spans="16:16" x14ac:dyDescent="0.3">
      <c r="P928809" s="83"/>
    </row>
    <row r="928810" spans="16:16" x14ac:dyDescent="0.3">
      <c r="P928810" s="83"/>
    </row>
    <row r="928811" spans="16:16" x14ac:dyDescent="0.3">
      <c r="P928811" s="83"/>
    </row>
    <row r="928812" spans="16:16" x14ac:dyDescent="0.3">
      <c r="P928812" s="83"/>
    </row>
    <row r="928813" spans="16:16" x14ac:dyDescent="0.3">
      <c r="P928813" s="83"/>
    </row>
    <row r="928814" spans="16:16" x14ac:dyDescent="0.3">
      <c r="P928814" s="83"/>
    </row>
    <row r="928815" spans="16:16" x14ac:dyDescent="0.3">
      <c r="P928815" s="83"/>
    </row>
    <row r="928816" spans="16:16" x14ac:dyDescent="0.3">
      <c r="P928816" s="83"/>
    </row>
    <row r="928817" spans="16:16" x14ac:dyDescent="0.3">
      <c r="P928817" s="83"/>
    </row>
    <row r="928818" spans="16:16" x14ac:dyDescent="0.3">
      <c r="P928818" s="83"/>
    </row>
    <row r="928819" spans="16:16" x14ac:dyDescent="0.3">
      <c r="P928819" s="83"/>
    </row>
    <row r="928820" spans="16:16" x14ac:dyDescent="0.3">
      <c r="P928820" s="83"/>
    </row>
    <row r="928821" spans="16:16" x14ac:dyDescent="0.3">
      <c r="P928821" s="83"/>
    </row>
    <row r="928822" spans="16:16" x14ac:dyDescent="0.3">
      <c r="P928822" s="83"/>
    </row>
    <row r="928823" spans="16:16" x14ac:dyDescent="0.3">
      <c r="P928823" s="83"/>
    </row>
    <row r="928824" spans="16:16" x14ac:dyDescent="0.3">
      <c r="P928824" s="83"/>
    </row>
    <row r="928825" spans="16:16" x14ac:dyDescent="0.3">
      <c r="P928825" s="83"/>
    </row>
    <row r="928826" spans="16:16" x14ac:dyDescent="0.3">
      <c r="P928826" s="83"/>
    </row>
    <row r="928827" spans="16:16" x14ac:dyDescent="0.3">
      <c r="P928827" s="83"/>
    </row>
    <row r="928828" spans="16:16" x14ac:dyDescent="0.3">
      <c r="P928828" s="83"/>
    </row>
    <row r="928829" spans="16:16" x14ac:dyDescent="0.3">
      <c r="P928829" s="83"/>
    </row>
    <row r="928830" spans="16:16" x14ac:dyDescent="0.3">
      <c r="P928830" s="83"/>
    </row>
    <row r="928831" spans="16:16" x14ac:dyDescent="0.3">
      <c r="P928831" s="83"/>
    </row>
    <row r="928832" spans="16:16" x14ac:dyDescent="0.3">
      <c r="P928832" s="83"/>
    </row>
    <row r="928833" spans="16:16" x14ac:dyDescent="0.3">
      <c r="P928833" s="83"/>
    </row>
    <row r="928834" spans="16:16" x14ac:dyDescent="0.3">
      <c r="P928834" s="83"/>
    </row>
    <row r="928835" spans="16:16" x14ac:dyDescent="0.3">
      <c r="P928835" s="83"/>
    </row>
    <row r="928836" spans="16:16" x14ac:dyDescent="0.3">
      <c r="P928836" s="83"/>
    </row>
    <row r="928837" spans="16:16" x14ac:dyDescent="0.3">
      <c r="P928837" s="83"/>
    </row>
    <row r="928838" spans="16:16" x14ac:dyDescent="0.3">
      <c r="P928838" s="83"/>
    </row>
    <row r="928839" spans="16:16" x14ac:dyDescent="0.3">
      <c r="P928839" s="83"/>
    </row>
    <row r="928840" spans="16:16" x14ac:dyDescent="0.3">
      <c r="P928840" s="83"/>
    </row>
    <row r="928841" spans="16:16" x14ac:dyDescent="0.3">
      <c r="P928841" s="83"/>
    </row>
    <row r="928842" spans="16:16" x14ac:dyDescent="0.3">
      <c r="P928842" s="83"/>
    </row>
    <row r="928843" spans="16:16" x14ac:dyDescent="0.3">
      <c r="P928843" s="83"/>
    </row>
    <row r="928844" spans="16:16" x14ac:dyDescent="0.3">
      <c r="P928844" s="83"/>
    </row>
    <row r="928845" spans="16:16" x14ac:dyDescent="0.3">
      <c r="P928845" s="83"/>
    </row>
    <row r="928846" spans="16:16" x14ac:dyDescent="0.3">
      <c r="P928846" s="83"/>
    </row>
    <row r="928847" spans="16:16" x14ac:dyDescent="0.3">
      <c r="P928847" s="83"/>
    </row>
    <row r="928848" spans="16:16" x14ac:dyDescent="0.3">
      <c r="P928848" s="83"/>
    </row>
    <row r="928849" spans="16:16" x14ac:dyDescent="0.3">
      <c r="P928849" s="83"/>
    </row>
    <row r="928850" spans="16:16" x14ac:dyDescent="0.3">
      <c r="P928850" s="83"/>
    </row>
    <row r="928851" spans="16:16" x14ac:dyDescent="0.3">
      <c r="P928851" s="83"/>
    </row>
    <row r="928852" spans="16:16" x14ac:dyDescent="0.3">
      <c r="P928852" s="83"/>
    </row>
    <row r="928853" spans="16:16" x14ac:dyDescent="0.3">
      <c r="P928853" s="83"/>
    </row>
    <row r="928854" spans="16:16" x14ac:dyDescent="0.3">
      <c r="P928854" s="83"/>
    </row>
    <row r="928855" spans="16:16" x14ac:dyDescent="0.3">
      <c r="P928855" s="83"/>
    </row>
    <row r="928856" spans="16:16" x14ac:dyDescent="0.3">
      <c r="P928856" s="83"/>
    </row>
    <row r="928857" spans="16:16" x14ac:dyDescent="0.3">
      <c r="P928857" s="83"/>
    </row>
    <row r="928858" spans="16:16" x14ac:dyDescent="0.3">
      <c r="P928858" s="83"/>
    </row>
    <row r="928859" spans="16:16" x14ac:dyDescent="0.3">
      <c r="P928859" s="83"/>
    </row>
    <row r="928860" spans="16:16" x14ac:dyDescent="0.3">
      <c r="P928860" s="83"/>
    </row>
    <row r="928861" spans="16:16" x14ac:dyDescent="0.3">
      <c r="P928861" s="83"/>
    </row>
    <row r="928862" spans="16:16" x14ac:dyDescent="0.3">
      <c r="P928862" s="83"/>
    </row>
    <row r="928863" spans="16:16" x14ac:dyDescent="0.3">
      <c r="P928863" s="83"/>
    </row>
    <row r="928864" spans="16:16" x14ac:dyDescent="0.3">
      <c r="P928864" s="83"/>
    </row>
    <row r="928865" spans="16:16" x14ac:dyDescent="0.3">
      <c r="P928865" s="83"/>
    </row>
    <row r="928866" spans="16:16" x14ac:dyDescent="0.3">
      <c r="P928866" s="83"/>
    </row>
    <row r="928867" spans="16:16" x14ac:dyDescent="0.3">
      <c r="P928867" s="83"/>
    </row>
    <row r="928868" spans="16:16" x14ac:dyDescent="0.3">
      <c r="P928868" s="83"/>
    </row>
    <row r="928869" spans="16:16" x14ac:dyDescent="0.3">
      <c r="P928869" s="83"/>
    </row>
    <row r="928870" spans="16:16" x14ac:dyDescent="0.3">
      <c r="P928870" s="83"/>
    </row>
    <row r="928871" spans="16:16" x14ac:dyDescent="0.3">
      <c r="P928871" s="83"/>
    </row>
    <row r="928872" spans="16:16" x14ac:dyDescent="0.3">
      <c r="P928872" s="83"/>
    </row>
    <row r="928873" spans="16:16" x14ac:dyDescent="0.3">
      <c r="P928873" s="83"/>
    </row>
    <row r="928874" spans="16:16" x14ac:dyDescent="0.3">
      <c r="P928874" s="83"/>
    </row>
    <row r="928875" spans="16:16" x14ac:dyDescent="0.3">
      <c r="P928875" s="83"/>
    </row>
    <row r="928876" spans="16:16" x14ac:dyDescent="0.3">
      <c r="P928876" s="83"/>
    </row>
    <row r="928877" spans="16:16" x14ac:dyDescent="0.3">
      <c r="P928877" s="83"/>
    </row>
    <row r="928878" spans="16:16" x14ac:dyDescent="0.3">
      <c r="P928878" s="83"/>
    </row>
    <row r="928879" spans="16:16" x14ac:dyDescent="0.3">
      <c r="P928879" s="83"/>
    </row>
    <row r="928880" spans="16:16" x14ac:dyDescent="0.3">
      <c r="P928880" s="83"/>
    </row>
    <row r="928881" spans="16:16" x14ac:dyDescent="0.3">
      <c r="P928881" s="83"/>
    </row>
    <row r="928882" spans="16:16" x14ac:dyDescent="0.3">
      <c r="P928882" s="83"/>
    </row>
    <row r="928883" spans="16:16" x14ac:dyDescent="0.3">
      <c r="P928883" s="83"/>
    </row>
    <row r="928884" spans="16:16" x14ac:dyDescent="0.3">
      <c r="P928884" s="83"/>
    </row>
    <row r="928885" spans="16:16" x14ac:dyDescent="0.3">
      <c r="P928885" s="83"/>
    </row>
    <row r="928886" spans="16:16" x14ac:dyDescent="0.3">
      <c r="P928886" s="83"/>
    </row>
    <row r="928887" spans="16:16" x14ac:dyDescent="0.3">
      <c r="P928887" s="83"/>
    </row>
    <row r="928888" spans="16:16" x14ac:dyDescent="0.3">
      <c r="P928888" s="83"/>
    </row>
    <row r="928889" spans="16:16" x14ac:dyDescent="0.3">
      <c r="P928889" s="83"/>
    </row>
    <row r="928890" spans="16:16" x14ac:dyDescent="0.3">
      <c r="P928890" s="83"/>
    </row>
    <row r="928891" spans="16:16" x14ac:dyDescent="0.3">
      <c r="P928891" s="83"/>
    </row>
    <row r="928892" spans="16:16" x14ac:dyDescent="0.3">
      <c r="P928892" s="83"/>
    </row>
    <row r="928893" spans="16:16" x14ac:dyDescent="0.3">
      <c r="P928893" s="83"/>
    </row>
    <row r="928894" spans="16:16" x14ac:dyDescent="0.3">
      <c r="P928894" s="83"/>
    </row>
    <row r="928895" spans="16:16" x14ac:dyDescent="0.3">
      <c r="P928895" s="83"/>
    </row>
    <row r="928896" spans="16:16" x14ac:dyDescent="0.3">
      <c r="P928896" s="83"/>
    </row>
    <row r="928897" spans="16:16" x14ac:dyDescent="0.3">
      <c r="P928897" s="83"/>
    </row>
    <row r="928898" spans="16:16" x14ac:dyDescent="0.3">
      <c r="P928898" s="83"/>
    </row>
    <row r="928899" spans="16:16" x14ac:dyDescent="0.3">
      <c r="P928899" s="83"/>
    </row>
    <row r="928900" spans="16:16" x14ac:dyDescent="0.3">
      <c r="P928900" s="83"/>
    </row>
    <row r="928901" spans="16:16" x14ac:dyDescent="0.3">
      <c r="P928901" s="83"/>
    </row>
    <row r="928902" spans="16:16" x14ac:dyDescent="0.3">
      <c r="P928902" s="83"/>
    </row>
    <row r="928903" spans="16:16" x14ac:dyDescent="0.3">
      <c r="P928903" s="83"/>
    </row>
    <row r="928904" spans="16:16" x14ac:dyDescent="0.3">
      <c r="P928904" s="83"/>
    </row>
    <row r="928905" spans="16:16" x14ac:dyDescent="0.3">
      <c r="P928905" s="83"/>
    </row>
    <row r="928906" spans="16:16" x14ac:dyDescent="0.3">
      <c r="P928906" s="83"/>
    </row>
    <row r="928907" spans="16:16" x14ac:dyDescent="0.3">
      <c r="P928907" s="83"/>
    </row>
    <row r="928908" spans="16:16" x14ac:dyDescent="0.3">
      <c r="P928908" s="83"/>
    </row>
    <row r="928909" spans="16:16" x14ac:dyDescent="0.3">
      <c r="P928909" s="83"/>
    </row>
    <row r="928910" spans="16:16" x14ac:dyDescent="0.3">
      <c r="P928910" s="83"/>
    </row>
    <row r="928911" spans="16:16" x14ac:dyDescent="0.3">
      <c r="P928911" s="83"/>
    </row>
    <row r="928912" spans="16:16" x14ac:dyDescent="0.3">
      <c r="P928912" s="83"/>
    </row>
    <row r="928913" spans="16:16" x14ac:dyDescent="0.3">
      <c r="P928913" s="83"/>
    </row>
    <row r="928914" spans="16:16" x14ac:dyDescent="0.3">
      <c r="P928914" s="83"/>
    </row>
    <row r="928915" spans="16:16" x14ac:dyDescent="0.3">
      <c r="P928915" s="83"/>
    </row>
    <row r="928916" spans="16:16" x14ac:dyDescent="0.3">
      <c r="P928916" s="83"/>
    </row>
    <row r="928917" spans="16:16" x14ac:dyDescent="0.3">
      <c r="P928917" s="83"/>
    </row>
    <row r="928918" spans="16:16" x14ac:dyDescent="0.3">
      <c r="P928918" s="83"/>
    </row>
    <row r="928919" spans="16:16" x14ac:dyDescent="0.3">
      <c r="P928919" s="83"/>
    </row>
    <row r="928920" spans="16:16" x14ac:dyDescent="0.3">
      <c r="P928920" s="83"/>
    </row>
    <row r="928921" spans="16:16" x14ac:dyDescent="0.3">
      <c r="P928921" s="83"/>
    </row>
    <row r="928922" spans="16:16" x14ac:dyDescent="0.3">
      <c r="P928922" s="83"/>
    </row>
    <row r="928923" spans="16:16" x14ac:dyDescent="0.3">
      <c r="P928923" s="83"/>
    </row>
    <row r="928924" spans="16:16" x14ac:dyDescent="0.3">
      <c r="P928924" s="83"/>
    </row>
    <row r="928925" spans="16:16" x14ac:dyDescent="0.3">
      <c r="P928925" s="83"/>
    </row>
    <row r="928926" spans="16:16" x14ac:dyDescent="0.3">
      <c r="P928926" s="83"/>
    </row>
    <row r="928927" spans="16:16" x14ac:dyDescent="0.3">
      <c r="P928927" s="83"/>
    </row>
    <row r="928928" spans="16:16" x14ac:dyDescent="0.3">
      <c r="P928928" s="83"/>
    </row>
    <row r="928929" spans="16:16" x14ac:dyDescent="0.3">
      <c r="P928929" s="83"/>
    </row>
    <row r="928930" spans="16:16" x14ac:dyDescent="0.3">
      <c r="P928930" s="83"/>
    </row>
    <row r="928931" spans="16:16" x14ac:dyDescent="0.3">
      <c r="P928931" s="83"/>
    </row>
    <row r="928932" spans="16:16" x14ac:dyDescent="0.3">
      <c r="P928932" s="83"/>
    </row>
    <row r="928933" spans="16:16" x14ac:dyDescent="0.3">
      <c r="P928933" s="83"/>
    </row>
    <row r="928934" spans="16:16" x14ac:dyDescent="0.3">
      <c r="P928934" s="83"/>
    </row>
    <row r="928935" spans="16:16" x14ac:dyDescent="0.3">
      <c r="P928935" s="83"/>
    </row>
    <row r="928936" spans="16:16" x14ac:dyDescent="0.3">
      <c r="P928936" s="83"/>
    </row>
    <row r="928937" spans="16:16" x14ac:dyDescent="0.3">
      <c r="P928937" s="83"/>
    </row>
    <row r="928938" spans="16:16" x14ac:dyDescent="0.3">
      <c r="P928938" s="83"/>
    </row>
    <row r="928939" spans="16:16" x14ac:dyDescent="0.3">
      <c r="P928939" s="83"/>
    </row>
    <row r="928940" spans="16:16" x14ac:dyDescent="0.3">
      <c r="P928940" s="83"/>
    </row>
    <row r="928941" spans="16:16" x14ac:dyDescent="0.3">
      <c r="P928941" s="83"/>
    </row>
    <row r="928942" spans="16:16" x14ac:dyDescent="0.3">
      <c r="P928942" s="83"/>
    </row>
    <row r="928943" spans="16:16" x14ac:dyDescent="0.3">
      <c r="P928943" s="83"/>
    </row>
    <row r="928944" spans="16:16" x14ac:dyDescent="0.3">
      <c r="P928944" s="83"/>
    </row>
    <row r="928945" spans="16:16" x14ac:dyDescent="0.3">
      <c r="P928945" s="83"/>
    </row>
    <row r="928946" spans="16:16" x14ac:dyDescent="0.3">
      <c r="P928946" s="83"/>
    </row>
    <row r="928947" spans="16:16" x14ac:dyDescent="0.3">
      <c r="P928947" s="83"/>
    </row>
    <row r="928948" spans="16:16" x14ac:dyDescent="0.3">
      <c r="P928948" s="83"/>
    </row>
    <row r="928949" spans="16:16" x14ac:dyDescent="0.3">
      <c r="P928949" s="83"/>
    </row>
    <row r="928950" spans="16:16" x14ac:dyDescent="0.3">
      <c r="P928950" s="83"/>
    </row>
    <row r="928951" spans="16:16" x14ac:dyDescent="0.3">
      <c r="P928951" s="83"/>
    </row>
    <row r="928952" spans="16:16" x14ac:dyDescent="0.3">
      <c r="P928952" s="83"/>
    </row>
    <row r="928953" spans="16:16" x14ac:dyDescent="0.3">
      <c r="P928953" s="83"/>
    </row>
    <row r="928954" spans="16:16" x14ac:dyDescent="0.3">
      <c r="P928954" s="83"/>
    </row>
    <row r="928955" spans="16:16" x14ac:dyDescent="0.3">
      <c r="P928955" s="83"/>
    </row>
    <row r="928956" spans="16:16" x14ac:dyDescent="0.3">
      <c r="P928956" s="83"/>
    </row>
    <row r="928957" spans="16:16" x14ac:dyDescent="0.3">
      <c r="P928957" s="83"/>
    </row>
    <row r="928958" spans="16:16" x14ac:dyDescent="0.3">
      <c r="P928958" s="83"/>
    </row>
    <row r="928959" spans="16:16" x14ac:dyDescent="0.3">
      <c r="P928959" s="83"/>
    </row>
    <row r="928960" spans="16:16" x14ac:dyDescent="0.3">
      <c r="P928960" s="83"/>
    </row>
    <row r="928961" spans="16:16" x14ac:dyDescent="0.3">
      <c r="P928961" s="83"/>
    </row>
    <row r="928962" spans="16:16" x14ac:dyDescent="0.3">
      <c r="P928962" s="83"/>
    </row>
    <row r="928963" spans="16:16" x14ac:dyDescent="0.3">
      <c r="P928963" s="83"/>
    </row>
    <row r="928964" spans="16:16" x14ac:dyDescent="0.3">
      <c r="P928964" s="83"/>
    </row>
    <row r="928965" spans="16:16" x14ac:dyDescent="0.3">
      <c r="P928965" s="83"/>
    </row>
    <row r="928966" spans="16:16" x14ac:dyDescent="0.3">
      <c r="P928966" s="83"/>
    </row>
    <row r="928967" spans="16:16" x14ac:dyDescent="0.3">
      <c r="P928967" s="83"/>
    </row>
    <row r="928968" spans="16:16" x14ac:dyDescent="0.3">
      <c r="P928968" s="83"/>
    </row>
    <row r="928969" spans="16:16" x14ac:dyDescent="0.3">
      <c r="P928969" s="83"/>
    </row>
    <row r="928970" spans="16:16" x14ac:dyDescent="0.3">
      <c r="P928970" s="83"/>
    </row>
    <row r="928971" spans="16:16" x14ac:dyDescent="0.3">
      <c r="P928971" s="83"/>
    </row>
    <row r="928972" spans="16:16" x14ac:dyDescent="0.3">
      <c r="P928972" s="83"/>
    </row>
    <row r="928973" spans="16:16" x14ac:dyDescent="0.3">
      <c r="P928973" s="83"/>
    </row>
    <row r="928974" spans="16:16" x14ac:dyDescent="0.3">
      <c r="P928974" s="83"/>
    </row>
    <row r="928975" spans="16:16" x14ac:dyDescent="0.3">
      <c r="P928975" s="83"/>
    </row>
    <row r="928976" spans="16:16" x14ac:dyDescent="0.3">
      <c r="P928976" s="83"/>
    </row>
    <row r="928977" spans="16:16" x14ac:dyDescent="0.3">
      <c r="P928977" s="83"/>
    </row>
    <row r="928978" spans="16:16" x14ac:dyDescent="0.3">
      <c r="P928978" s="83"/>
    </row>
    <row r="928979" spans="16:16" x14ac:dyDescent="0.3">
      <c r="P928979" s="83"/>
    </row>
    <row r="928980" spans="16:16" x14ac:dyDescent="0.3">
      <c r="P928980" s="83"/>
    </row>
    <row r="928981" spans="16:16" x14ac:dyDescent="0.3">
      <c r="P928981" s="83"/>
    </row>
    <row r="928982" spans="16:16" x14ac:dyDescent="0.3">
      <c r="P928982" s="83"/>
    </row>
    <row r="928983" spans="16:16" x14ac:dyDescent="0.3">
      <c r="P928983" s="83"/>
    </row>
    <row r="928984" spans="16:16" x14ac:dyDescent="0.3">
      <c r="P928984" s="83"/>
    </row>
    <row r="928985" spans="16:16" x14ac:dyDescent="0.3">
      <c r="P928985" s="83"/>
    </row>
    <row r="928986" spans="16:16" x14ac:dyDescent="0.3">
      <c r="P928986" s="83"/>
    </row>
    <row r="928987" spans="16:16" x14ac:dyDescent="0.3">
      <c r="P928987" s="83"/>
    </row>
    <row r="928988" spans="16:16" x14ac:dyDescent="0.3">
      <c r="P928988" s="83"/>
    </row>
    <row r="928989" spans="16:16" x14ac:dyDescent="0.3">
      <c r="P928989" s="83"/>
    </row>
    <row r="928990" spans="16:16" x14ac:dyDescent="0.3">
      <c r="P928990" s="83"/>
    </row>
    <row r="928991" spans="16:16" x14ac:dyDescent="0.3">
      <c r="P928991" s="83"/>
    </row>
    <row r="928992" spans="16:16" x14ac:dyDescent="0.3">
      <c r="P928992" s="83"/>
    </row>
    <row r="928993" spans="16:16" x14ac:dyDescent="0.3">
      <c r="P928993" s="83"/>
    </row>
    <row r="928994" spans="16:16" x14ac:dyDescent="0.3">
      <c r="P928994" s="83"/>
    </row>
    <row r="928995" spans="16:16" x14ac:dyDescent="0.3">
      <c r="P928995" s="83"/>
    </row>
    <row r="928996" spans="16:16" x14ac:dyDescent="0.3">
      <c r="P928996" s="83"/>
    </row>
    <row r="928997" spans="16:16" x14ac:dyDescent="0.3">
      <c r="P928997" s="83"/>
    </row>
    <row r="928998" spans="16:16" x14ac:dyDescent="0.3">
      <c r="P928998" s="83"/>
    </row>
    <row r="928999" spans="16:16" x14ac:dyDescent="0.3">
      <c r="P928999" s="83"/>
    </row>
    <row r="929000" spans="16:16" x14ac:dyDescent="0.3">
      <c r="P929000" s="83"/>
    </row>
    <row r="929001" spans="16:16" x14ac:dyDescent="0.3">
      <c r="P929001" s="83"/>
    </row>
    <row r="929002" spans="16:16" x14ac:dyDescent="0.3">
      <c r="P929002" s="83"/>
    </row>
    <row r="929003" spans="16:16" x14ac:dyDescent="0.3">
      <c r="P929003" s="83"/>
    </row>
    <row r="929004" spans="16:16" x14ac:dyDescent="0.3">
      <c r="P929004" s="83"/>
    </row>
    <row r="929005" spans="16:16" x14ac:dyDescent="0.3">
      <c r="P929005" s="83"/>
    </row>
    <row r="929006" spans="16:16" x14ac:dyDescent="0.3">
      <c r="P929006" s="83"/>
    </row>
    <row r="929007" spans="16:16" x14ac:dyDescent="0.3">
      <c r="P929007" s="83"/>
    </row>
    <row r="929008" spans="16:16" x14ac:dyDescent="0.3">
      <c r="P929008" s="83"/>
    </row>
    <row r="929009" spans="16:16" x14ac:dyDescent="0.3">
      <c r="P929009" s="83"/>
    </row>
    <row r="929010" spans="16:16" x14ac:dyDescent="0.3">
      <c r="P929010" s="83"/>
    </row>
    <row r="929011" spans="16:16" x14ac:dyDescent="0.3">
      <c r="P929011" s="83"/>
    </row>
    <row r="929012" spans="16:16" x14ac:dyDescent="0.3">
      <c r="P929012" s="83"/>
    </row>
    <row r="929013" spans="16:16" x14ac:dyDescent="0.3">
      <c r="P929013" s="83"/>
    </row>
    <row r="929014" spans="16:16" x14ac:dyDescent="0.3">
      <c r="P929014" s="83"/>
    </row>
    <row r="929015" spans="16:16" x14ac:dyDescent="0.3">
      <c r="P929015" s="83"/>
    </row>
    <row r="929016" spans="16:16" x14ac:dyDescent="0.3">
      <c r="P929016" s="83"/>
    </row>
    <row r="929017" spans="16:16" x14ac:dyDescent="0.3">
      <c r="P929017" s="83"/>
    </row>
    <row r="929018" spans="16:16" x14ac:dyDescent="0.3">
      <c r="P929018" s="83"/>
    </row>
    <row r="929019" spans="16:16" x14ac:dyDescent="0.3">
      <c r="P929019" s="83"/>
    </row>
    <row r="929020" spans="16:16" x14ac:dyDescent="0.3">
      <c r="P929020" s="83"/>
    </row>
    <row r="929021" spans="16:16" x14ac:dyDescent="0.3">
      <c r="P929021" s="83"/>
    </row>
    <row r="929022" spans="16:16" x14ac:dyDescent="0.3">
      <c r="P929022" s="83"/>
    </row>
    <row r="929023" spans="16:16" x14ac:dyDescent="0.3">
      <c r="P929023" s="83"/>
    </row>
    <row r="929024" spans="16:16" x14ac:dyDescent="0.3">
      <c r="P929024" s="83"/>
    </row>
    <row r="929025" spans="16:16" x14ac:dyDescent="0.3">
      <c r="P929025" s="83"/>
    </row>
    <row r="929026" spans="16:16" x14ac:dyDescent="0.3">
      <c r="P929026" s="83"/>
    </row>
    <row r="929027" spans="16:16" x14ac:dyDescent="0.3">
      <c r="P929027" s="83"/>
    </row>
    <row r="929028" spans="16:16" x14ac:dyDescent="0.3">
      <c r="P929028" s="83"/>
    </row>
    <row r="929029" spans="16:16" x14ac:dyDescent="0.3">
      <c r="P929029" s="83"/>
    </row>
    <row r="929030" spans="16:16" x14ac:dyDescent="0.3">
      <c r="P929030" s="83"/>
    </row>
    <row r="929031" spans="16:16" x14ac:dyDescent="0.3">
      <c r="P929031" s="83"/>
    </row>
    <row r="929032" spans="16:16" x14ac:dyDescent="0.3">
      <c r="P929032" s="83"/>
    </row>
    <row r="929033" spans="16:16" x14ac:dyDescent="0.3">
      <c r="P929033" s="83"/>
    </row>
    <row r="929034" spans="16:16" x14ac:dyDescent="0.3">
      <c r="P929034" s="83"/>
    </row>
    <row r="929035" spans="16:16" x14ac:dyDescent="0.3">
      <c r="P929035" s="83"/>
    </row>
    <row r="929036" spans="16:16" x14ac:dyDescent="0.3">
      <c r="P929036" s="83"/>
    </row>
    <row r="929037" spans="16:16" x14ac:dyDescent="0.3">
      <c r="P929037" s="83"/>
    </row>
    <row r="929038" spans="16:16" x14ac:dyDescent="0.3">
      <c r="P929038" s="83"/>
    </row>
    <row r="929039" spans="16:16" x14ac:dyDescent="0.3">
      <c r="P929039" s="83"/>
    </row>
    <row r="929040" spans="16:16" x14ac:dyDescent="0.3">
      <c r="P929040" s="83"/>
    </row>
    <row r="929041" spans="16:16" x14ac:dyDescent="0.3">
      <c r="P929041" s="83"/>
    </row>
    <row r="929042" spans="16:16" x14ac:dyDescent="0.3">
      <c r="P929042" s="83"/>
    </row>
    <row r="929043" spans="16:16" x14ac:dyDescent="0.3">
      <c r="P929043" s="83"/>
    </row>
    <row r="929044" spans="16:16" x14ac:dyDescent="0.3">
      <c r="P929044" s="83"/>
    </row>
    <row r="929045" spans="16:16" x14ac:dyDescent="0.3">
      <c r="P929045" s="83"/>
    </row>
    <row r="929046" spans="16:16" x14ac:dyDescent="0.3">
      <c r="P929046" s="83"/>
    </row>
    <row r="929047" spans="16:16" x14ac:dyDescent="0.3">
      <c r="P929047" s="83"/>
    </row>
    <row r="929048" spans="16:16" x14ac:dyDescent="0.3">
      <c r="P929048" s="83"/>
    </row>
    <row r="929049" spans="16:16" x14ac:dyDescent="0.3">
      <c r="P929049" s="83"/>
    </row>
    <row r="929050" spans="16:16" x14ac:dyDescent="0.3">
      <c r="P929050" s="83"/>
    </row>
    <row r="929051" spans="16:16" x14ac:dyDescent="0.3">
      <c r="P929051" s="83"/>
    </row>
    <row r="929052" spans="16:16" x14ac:dyDescent="0.3">
      <c r="P929052" s="83"/>
    </row>
    <row r="929053" spans="16:16" x14ac:dyDescent="0.3">
      <c r="P929053" s="83"/>
    </row>
    <row r="929054" spans="16:16" x14ac:dyDescent="0.3">
      <c r="P929054" s="83"/>
    </row>
    <row r="929055" spans="16:16" x14ac:dyDescent="0.3">
      <c r="P929055" s="83"/>
    </row>
    <row r="929056" spans="16:16" x14ac:dyDescent="0.3">
      <c r="P929056" s="83"/>
    </row>
    <row r="929057" spans="16:16" x14ac:dyDescent="0.3">
      <c r="P929057" s="83"/>
    </row>
    <row r="929058" spans="16:16" x14ac:dyDescent="0.3">
      <c r="P929058" s="83"/>
    </row>
    <row r="929059" spans="16:16" x14ac:dyDescent="0.3">
      <c r="P929059" s="83"/>
    </row>
    <row r="929060" spans="16:16" x14ac:dyDescent="0.3">
      <c r="P929060" s="83"/>
    </row>
    <row r="929061" spans="16:16" x14ac:dyDescent="0.3">
      <c r="P929061" s="83"/>
    </row>
    <row r="929062" spans="16:16" x14ac:dyDescent="0.3">
      <c r="P929062" s="83"/>
    </row>
    <row r="929063" spans="16:16" x14ac:dyDescent="0.3">
      <c r="P929063" s="83"/>
    </row>
    <row r="929064" spans="16:16" x14ac:dyDescent="0.3">
      <c r="P929064" s="83"/>
    </row>
    <row r="929065" spans="16:16" x14ac:dyDescent="0.3">
      <c r="P929065" s="83"/>
    </row>
    <row r="929066" spans="16:16" x14ac:dyDescent="0.3">
      <c r="P929066" s="83"/>
    </row>
    <row r="929067" spans="16:16" x14ac:dyDescent="0.3">
      <c r="P929067" s="83"/>
    </row>
    <row r="929068" spans="16:16" x14ac:dyDescent="0.3">
      <c r="P929068" s="83"/>
    </row>
    <row r="929069" spans="16:16" x14ac:dyDescent="0.3">
      <c r="P929069" s="83"/>
    </row>
    <row r="929070" spans="16:16" x14ac:dyDescent="0.3">
      <c r="P929070" s="83"/>
    </row>
    <row r="929071" spans="16:16" x14ac:dyDescent="0.3">
      <c r="P929071" s="83"/>
    </row>
    <row r="929072" spans="16:16" x14ac:dyDescent="0.3">
      <c r="P929072" s="83"/>
    </row>
    <row r="929073" spans="16:16" x14ac:dyDescent="0.3">
      <c r="P929073" s="83"/>
    </row>
    <row r="929074" spans="16:16" x14ac:dyDescent="0.3">
      <c r="P929074" s="83"/>
    </row>
    <row r="929075" spans="16:16" x14ac:dyDescent="0.3">
      <c r="P929075" s="83"/>
    </row>
    <row r="929076" spans="16:16" x14ac:dyDescent="0.3">
      <c r="P929076" s="83"/>
    </row>
    <row r="929077" spans="16:16" x14ac:dyDescent="0.3">
      <c r="P929077" s="83"/>
    </row>
    <row r="929078" spans="16:16" x14ac:dyDescent="0.3">
      <c r="P929078" s="83"/>
    </row>
    <row r="929079" spans="16:16" x14ac:dyDescent="0.3">
      <c r="P929079" s="83"/>
    </row>
    <row r="929080" spans="16:16" x14ac:dyDescent="0.3">
      <c r="P929080" s="83"/>
    </row>
    <row r="929081" spans="16:16" x14ac:dyDescent="0.3">
      <c r="P929081" s="83"/>
    </row>
    <row r="929082" spans="16:16" x14ac:dyDescent="0.3">
      <c r="P929082" s="83"/>
    </row>
    <row r="929083" spans="16:16" x14ac:dyDescent="0.3">
      <c r="P929083" s="83"/>
    </row>
    <row r="929084" spans="16:16" x14ac:dyDescent="0.3">
      <c r="P929084" s="83"/>
    </row>
    <row r="929085" spans="16:16" x14ac:dyDescent="0.3">
      <c r="P929085" s="83"/>
    </row>
    <row r="929086" spans="16:16" x14ac:dyDescent="0.3">
      <c r="P929086" s="83"/>
    </row>
    <row r="929087" spans="16:16" x14ac:dyDescent="0.3">
      <c r="P929087" s="83"/>
    </row>
    <row r="929088" spans="16:16" x14ac:dyDescent="0.3">
      <c r="P929088" s="83"/>
    </row>
    <row r="929089" spans="16:16" x14ac:dyDescent="0.3">
      <c r="P929089" s="83"/>
    </row>
    <row r="929090" spans="16:16" x14ac:dyDescent="0.3">
      <c r="P929090" s="83"/>
    </row>
    <row r="929091" spans="16:16" x14ac:dyDescent="0.3">
      <c r="P929091" s="83"/>
    </row>
    <row r="929092" spans="16:16" x14ac:dyDescent="0.3">
      <c r="P929092" s="83"/>
    </row>
    <row r="929093" spans="16:16" x14ac:dyDescent="0.3">
      <c r="P929093" s="83"/>
    </row>
    <row r="929094" spans="16:16" x14ac:dyDescent="0.3">
      <c r="P929094" s="83"/>
    </row>
    <row r="929095" spans="16:16" x14ac:dyDescent="0.3">
      <c r="P929095" s="83"/>
    </row>
    <row r="929096" spans="16:16" x14ac:dyDescent="0.3">
      <c r="P929096" s="83"/>
    </row>
    <row r="929097" spans="16:16" x14ac:dyDescent="0.3">
      <c r="P929097" s="83"/>
    </row>
    <row r="929098" spans="16:16" x14ac:dyDescent="0.3">
      <c r="P929098" s="83"/>
    </row>
    <row r="929099" spans="16:16" x14ac:dyDescent="0.3">
      <c r="P929099" s="83"/>
    </row>
    <row r="929100" spans="16:16" x14ac:dyDescent="0.3">
      <c r="P929100" s="83"/>
    </row>
    <row r="929101" spans="16:16" x14ac:dyDescent="0.3">
      <c r="P929101" s="83"/>
    </row>
    <row r="929102" spans="16:16" x14ac:dyDescent="0.3">
      <c r="P929102" s="83"/>
    </row>
    <row r="929103" spans="16:16" x14ac:dyDescent="0.3">
      <c r="P929103" s="83"/>
    </row>
    <row r="929104" spans="16:16" x14ac:dyDescent="0.3">
      <c r="P929104" s="83"/>
    </row>
    <row r="929105" spans="16:16" x14ac:dyDescent="0.3">
      <c r="P929105" s="83"/>
    </row>
    <row r="929106" spans="16:16" x14ac:dyDescent="0.3">
      <c r="P929106" s="83"/>
    </row>
    <row r="929107" spans="16:16" x14ac:dyDescent="0.3">
      <c r="P929107" s="83"/>
    </row>
    <row r="929108" spans="16:16" x14ac:dyDescent="0.3">
      <c r="P929108" s="83"/>
    </row>
    <row r="929109" spans="16:16" x14ac:dyDescent="0.3">
      <c r="P929109" s="83"/>
    </row>
    <row r="929110" spans="16:16" x14ac:dyDescent="0.3">
      <c r="P929110" s="83"/>
    </row>
    <row r="929111" spans="16:16" x14ac:dyDescent="0.3">
      <c r="P929111" s="83"/>
    </row>
    <row r="929112" spans="16:16" x14ac:dyDescent="0.3">
      <c r="P929112" s="83"/>
    </row>
    <row r="929113" spans="16:16" x14ac:dyDescent="0.3">
      <c r="P929113" s="83"/>
    </row>
    <row r="929114" spans="16:16" x14ac:dyDescent="0.3">
      <c r="P929114" s="83"/>
    </row>
    <row r="929115" spans="16:16" x14ac:dyDescent="0.3">
      <c r="P929115" s="83"/>
    </row>
    <row r="929116" spans="16:16" x14ac:dyDescent="0.3">
      <c r="P929116" s="83"/>
    </row>
    <row r="929117" spans="16:16" x14ac:dyDescent="0.3">
      <c r="P929117" s="83"/>
    </row>
    <row r="929118" spans="16:16" x14ac:dyDescent="0.3">
      <c r="P929118" s="83"/>
    </row>
    <row r="929119" spans="16:16" x14ac:dyDescent="0.3">
      <c r="P929119" s="83"/>
    </row>
    <row r="929120" spans="16:16" x14ac:dyDescent="0.3">
      <c r="P929120" s="83"/>
    </row>
    <row r="929121" spans="16:16" x14ac:dyDescent="0.3">
      <c r="P929121" s="83"/>
    </row>
    <row r="929122" spans="16:16" x14ac:dyDescent="0.3">
      <c r="P929122" s="83"/>
    </row>
    <row r="929123" spans="16:16" x14ac:dyDescent="0.3">
      <c r="P929123" s="83"/>
    </row>
    <row r="929124" spans="16:16" x14ac:dyDescent="0.3">
      <c r="P929124" s="83"/>
    </row>
    <row r="929125" spans="16:16" x14ac:dyDescent="0.3">
      <c r="P929125" s="83"/>
    </row>
    <row r="929126" spans="16:16" x14ac:dyDescent="0.3">
      <c r="P929126" s="83"/>
    </row>
    <row r="929127" spans="16:16" x14ac:dyDescent="0.3">
      <c r="P929127" s="83"/>
    </row>
    <row r="929128" spans="16:16" x14ac:dyDescent="0.3">
      <c r="P929128" s="83"/>
    </row>
    <row r="929129" spans="16:16" x14ac:dyDescent="0.3">
      <c r="P929129" s="83"/>
    </row>
    <row r="929130" spans="16:16" x14ac:dyDescent="0.3">
      <c r="P929130" s="83"/>
    </row>
    <row r="929131" spans="16:16" x14ac:dyDescent="0.3">
      <c r="P929131" s="83"/>
    </row>
    <row r="929132" spans="16:16" x14ac:dyDescent="0.3">
      <c r="P929132" s="83"/>
    </row>
    <row r="929133" spans="16:16" x14ac:dyDescent="0.3">
      <c r="P929133" s="83"/>
    </row>
    <row r="929134" spans="16:16" x14ac:dyDescent="0.3">
      <c r="P929134" s="83"/>
    </row>
    <row r="929135" spans="16:16" x14ac:dyDescent="0.3">
      <c r="P929135" s="83"/>
    </row>
    <row r="929136" spans="16:16" x14ac:dyDescent="0.3">
      <c r="P929136" s="83"/>
    </row>
    <row r="929137" spans="16:16" x14ac:dyDescent="0.3">
      <c r="P929137" s="83"/>
    </row>
    <row r="929138" spans="16:16" x14ac:dyDescent="0.3">
      <c r="P929138" s="83"/>
    </row>
    <row r="929139" spans="16:16" x14ac:dyDescent="0.3">
      <c r="P929139" s="83"/>
    </row>
    <row r="929140" spans="16:16" x14ac:dyDescent="0.3">
      <c r="P929140" s="83"/>
    </row>
    <row r="929141" spans="16:16" x14ac:dyDescent="0.3">
      <c r="P929141" s="83"/>
    </row>
    <row r="929142" spans="16:16" x14ac:dyDescent="0.3">
      <c r="P929142" s="83"/>
    </row>
    <row r="929143" spans="16:16" x14ac:dyDescent="0.3">
      <c r="P929143" s="83"/>
    </row>
    <row r="929144" spans="16:16" x14ac:dyDescent="0.3">
      <c r="P929144" s="83"/>
    </row>
    <row r="929145" spans="16:16" x14ac:dyDescent="0.3">
      <c r="P929145" s="83"/>
    </row>
    <row r="929146" spans="16:16" x14ac:dyDescent="0.3">
      <c r="P929146" s="83"/>
    </row>
    <row r="929147" spans="16:16" x14ac:dyDescent="0.3">
      <c r="P929147" s="83"/>
    </row>
    <row r="929148" spans="16:16" x14ac:dyDescent="0.3">
      <c r="P929148" s="83"/>
    </row>
    <row r="929149" spans="16:16" x14ac:dyDescent="0.3">
      <c r="P929149" s="83"/>
    </row>
    <row r="929150" spans="16:16" x14ac:dyDescent="0.3">
      <c r="P929150" s="83"/>
    </row>
    <row r="929151" spans="16:16" x14ac:dyDescent="0.3">
      <c r="P929151" s="83"/>
    </row>
    <row r="929152" spans="16:16" x14ac:dyDescent="0.3">
      <c r="P929152" s="83"/>
    </row>
    <row r="929153" spans="16:16" x14ac:dyDescent="0.3">
      <c r="P929153" s="83"/>
    </row>
    <row r="929154" spans="16:16" x14ac:dyDescent="0.3">
      <c r="P929154" s="83"/>
    </row>
    <row r="929155" spans="16:16" x14ac:dyDescent="0.3">
      <c r="P929155" s="83"/>
    </row>
    <row r="929156" spans="16:16" x14ac:dyDescent="0.3">
      <c r="P929156" s="83"/>
    </row>
    <row r="929157" spans="16:16" x14ac:dyDescent="0.3">
      <c r="P929157" s="83"/>
    </row>
    <row r="929158" spans="16:16" x14ac:dyDescent="0.3">
      <c r="P929158" s="83"/>
    </row>
    <row r="929159" spans="16:16" x14ac:dyDescent="0.3">
      <c r="P929159" s="83"/>
    </row>
    <row r="929160" spans="16:16" x14ac:dyDescent="0.3">
      <c r="P929160" s="83"/>
    </row>
    <row r="929161" spans="16:16" x14ac:dyDescent="0.3">
      <c r="P929161" s="83"/>
    </row>
    <row r="929162" spans="16:16" x14ac:dyDescent="0.3">
      <c r="P929162" s="83"/>
    </row>
    <row r="929163" spans="16:16" x14ac:dyDescent="0.3">
      <c r="P929163" s="83"/>
    </row>
    <row r="929164" spans="16:16" x14ac:dyDescent="0.3">
      <c r="P929164" s="83"/>
    </row>
    <row r="929165" spans="16:16" x14ac:dyDescent="0.3">
      <c r="P929165" s="83"/>
    </row>
    <row r="929166" spans="16:16" x14ac:dyDescent="0.3">
      <c r="P929166" s="83"/>
    </row>
    <row r="929167" spans="16:16" x14ac:dyDescent="0.3">
      <c r="P929167" s="83"/>
    </row>
    <row r="929168" spans="16:16" x14ac:dyDescent="0.3">
      <c r="P929168" s="83"/>
    </row>
    <row r="929169" spans="16:16" x14ac:dyDescent="0.3">
      <c r="P929169" s="83"/>
    </row>
    <row r="929170" spans="16:16" x14ac:dyDescent="0.3">
      <c r="P929170" s="83"/>
    </row>
    <row r="929171" spans="16:16" x14ac:dyDescent="0.3">
      <c r="P929171" s="83"/>
    </row>
    <row r="929172" spans="16:16" x14ac:dyDescent="0.3">
      <c r="P929172" s="83"/>
    </row>
    <row r="929173" spans="16:16" x14ac:dyDescent="0.3">
      <c r="P929173" s="83"/>
    </row>
    <row r="929174" spans="16:16" x14ac:dyDescent="0.3">
      <c r="P929174" s="83"/>
    </row>
    <row r="929175" spans="16:16" x14ac:dyDescent="0.3">
      <c r="P929175" s="83"/>
    </row>
    <row r="929176" spans="16:16" x14ac:dyDescent="0.3">
      <c r="P929176" s="83"/>
    </row>
    <row r="929177" spans="16:16" x14ac:dyDescent="0.3">
      <c r="P929177" s="83"/>
    </row>
    <row r="929178" spans="16:16" x14ac:dyDescent="0.3">
      <c r="P929178" s="83"/>
    </row>
    <row r="929179" spans="16:16" x14ac:dyDescent="0.3">
      <c r="P929179" s="83"/>
    </row>
    <row r="929180" spans="16:16" x14ac:dyDescent="0.3">
      <c r="P929180" s="83"/>
    </row>
    <row r="929181" spans="16:16" x14ac:dyDescent="0.3">
      <c r="P929181" s="83"/>
    </row>
    <row r="929182" spans="16:16" x14ac:dyDescent="0.3">
      <c r="P929182" s="83"/>
    </row>
    <row r="929183" spans="16:16" x14ac:dyDescent="0.3">
      <c r="P929183" s="83"/>
    </row>
    <row r="929184" spans="16:16" x14ac:dyDescent="0.3">
      <c r="P929184" s="83"/>
    </row>
    <row r="929185" spans="16:16" x14ac:dyDescent="0.3">
      <c r="P929185" s="83"/>
    </row>
    <row r="929186" spans="16:16" x14ac:dyDescent="0.3">
      <c r="P929186" s="83"/>
    </row>
    <row r="929187" spans="16:16" x14ac:dyDescent="0.3">
      <c r="P929187" s="83"/>
    </row>
    <row r="929188" spans="16:16" x14ac:dyDescent="0.3">
      <c r="P929188" s="83"/>
    </row>
    <row r="929189" spans="16:16" x14ac:dyDescent="0.3">
      <c r="P929189" s="83"/>
    </row>
    <row r="929190" spans="16:16" x14ac:dyDescent="0.3">
      <c r="P929190" s="83"/>
    </row>
    <row r="929191" spans="16:16" x14ac:dyDescent="0.3">
      <c r="P929191" s="83"/>
    </row>
    <row r="929192" spans="16:16" x14ac:dyDescent="0.3">
      <c r="P929192" s="83"/>
    </row>
    <row r="929193" spans="16:16" x14ac:dyDescent="0.3">
      <c r="P929193" s="83"/>
    </row>
    <row r="929194" spans="16:16" x14ac:dyDescent="0.3">
      <c r="P929194" s="83"/>
    </row>
    <row r="929195" spans="16:16" x14ac:dyDescent="0.3">
      <c r="P929195" s="83"/>
    </row>
    <row r="929196" spans="16:16" x14ac:dyDescent="0.3">
      <c r="P929196" s="83"/>
    </row>
    <row r="929197" spans="16:16" x14ac:dyDescent="0.3">
      <c r="P929197" s="83"/>
    </row>
    <row r="929198" spans="16:16" x14ac:dyDescent="0.3">
      <c r="P929198" s="83"/>
    </row>
    <row r="929199" spans="16:16" x14ac:dyDescent="0.3">
      <c r="P929199" s="83"/>
    </row>
    <row r="929200" spans="16:16" x14ac:dyDescent="0.3">
      <c r="P929200" s="83"/>
    </row>
    <row r="929201" spans="16:16" x14ac:dyDescent="0.3">
      <c r="P929201" s="83"/>
    </row>
    <row r="929202" spans="16:16" x14ac:dyDescent="0.3">
      <c r="P929202" s="83"/>
    </row>
    <row r="929203" spans="16:16" x14ac:dyDescent="0.3">
      <c r="P929203" s="83"/>
    </row>
    <row r="929204" spans="16:16" x14ac:dyDescent="0.3">
      <c r="P929204" s="83"/>
    </row>
    <row r="929205" spans="16:16" x14ac:dyDescent="0.3">
      <c r="P929205" s="83"/>
    </row>
    <row r="929206" spans="16:16" x14ac:dyDescent="0.3">
      <c r="P929206" s="83"/>
    </row>
    <row r="929207" spans="16:16" x14ac:dyDescent="0.3">
      <c r="P929207" s="83"/>
    </row>
    <row r="929208" spans="16:16" x14ac:dyDescent="0.3">
      <c r="P929208" s="83"/>
    </row>
    <row r="929209" spans="16:16" x14ac:dyDescent="0.3">
      <c r="P929209" s="83"/>
    </row>
    <row r="929210" spans="16:16" x14ac:dyDescent="0.3">
      <c r="P929210" s="83"/>
    </row>
    <row r="929211" spans="16:16" x14ac:dyDescent="0.3">
      <c r="P929211" s="83"/>
    </row>
    <row r="929212" spans="16:16" x14ac:dyDescent="0.3">
      <c r="P929212" s="83"/>
    </row>
    <row r="929213" spans="16:16" x14ac:dyDescent="0.3">
      <c r="P929213" s="83"/>
    </row>
    <row r="929214" spans="16:16" x14ac:dyDescent="0.3">
      <c r="P929214" s="83"/>
    </row>
    <row r="929215" spans="16:16" x14ac:dyDescent="0.3">
      <c r="P929215" s="83"/>
    </row>
    <row r="929216" spans="16:16" x14ac:dyDescent="0.3">
      <c r="P929216" s="83"/>
    </row>
    <row r="929217" spans="16:16" x14ac:dyDescent="0.3">
      <c r="P929217" s="83"/>
    </row>
    <row r="929218" spans="16:16" x14ac:dyDescent="0.3">
      <c r="P929218" s="83"/>
    </row>
    <row r="929219" spans="16:16" x14ac:dyDescent="0.3">
      <c r="P929219" s="83"/>
    </row>
    <row r="929220" spans="16:16" x14ac:dyDescent="0.3">
      <c r="P929220" s="83"/>
    </row>
    <row r="929221" spans="16:16" x14ac:dyDescent="0.3">
      <c r="P929221" s="83"/>
    </row>
    <row r="929222" spans="16:16" x14ac:dyDescent="0.3">
      <c r="P929222" s="83"/>
    </row>
    <row r="929223" spans="16:16" x14ac:dyDescent="0.3">
      <c r="P929223" s="83"/>
    </row>
    <row r="929224" spans="16:16" x14ac:dyDescent="0.3">
      <c r="P929224" s="83"/>
    </row>
    <row r="929225" spans="16:16" x14ac:dyDescent="0.3">
      <c r="P929225" s="83"/>
    </row>
    <row r="929226" spans="16:16" x14ac:dyDescent="0.3">
      <c r="P929226" s="83"/>
    </row>
    <row r="929227" spans="16:16" x14ac:dyDescent="0.3">
      <c r="P929227" s="83"/>
    </row>
    <row r="929228" spans="16:16" x14ac:dyDescent="0.3">
      <c r="P929228" s="83"/>
    </row>
    <row r="929229" spans="16:16" x14ac:dyDescent="0.3">
      <c r="P929229" s="83"/>
    </row>
    <row r="929230" spans="16:16" x14ac:dyDescent="0.3">
      <c r="P929230" s="83"/>
    </row>
    <row r="929231" spans="16:16" x14ac:dyDescent="0.3">
      <c r="P929231" s="83"/>
    </row>
    <row r="929232" spans="16:16" x14ac:dyDescent="0.3">
      <c r="P929232" s="83"/>
    </row>
    <row r="929233" spans="16:16" x14ac:dyDescent="0.3">
      <c r="P929233" s="83"/>
    </row>
    <row r="929234" spans="16:16" x14ac:dyDescent="0.3">
      <c r="P929234" s="83"/>
    </row>
    <row r="929235" spans="16:16" x14ac:dyDescent="0.3">
      <c r="P929235" s="83"/>
    </row>
    <row r="929236" spans="16:16" x14ac:dyDescent="0.3">
      <c r="P929236" s="83"/>
    </row>
    <row r="929237" spans="16:16" x14ac:dyDescent="0.3">
      <c r="P929237" s="83"/>
    </row>
    <row r="929238" spans="16:16" x14ac:dyDescent="0.3">
      <c r="P929238" s="83"/>
    </row>
    <row r="929239" spans="16:16" x14ac:dyDescent="0.3">
      <c r="P929239" s="83"/>
    </row>
    <row r="929240" spans="16:16" x14ac:dyDescent="0.3">
      <c r="P929240" s="83"/>
    </row>
    <row r="929241" spans="16:16" x14ac:dyDescent="0.3">
      <c r="P929241" s="83"/>
    </row>
    <row r="929242" spans="16:16" x14ac:dyDescent="0.3">
      <c r="P929242" s="83"/>
    </row>
    <row r="929243" spans="16:16" x14ac:dyDescent="0.3">
      <c r="P929243" s="83"/>
    </row>
    <row r="929244" spans="16:16" x14ac:dyDescent="0.3">
      <c r="P929244" s="83"/>
    </row>
    <row r="929245" spans="16:16" x14ac:dyDescent="0.3">
      <c r="P929245" s="83"/>
    </row>
    <row r="929246" spans="16:16" x14ac:dyDescent="0.3">
      <c r="P929246" s="83"/>
    </row>
    <row r="929247" spans="16:16" x14ac:dyDescent="0.3">
      <c r="P929247" s="83"/>
    </row>
    <row r="929248" spans="16:16" x14ac:dyDescent="0.3">
      <c r="P929248" s="83"/>
    </row>
    <row r="929249" spans="16:16" x14ac:dyDescent="0.3">
      <c r="P929249" s="83"/>
    </row>
    <row r="929250" spans="16:16" x14ac:dyDescent="0.3">
      <c r="P929250" s="83"/>
    </row>
    <row r="929251" spans="16:16" x14ac:dyDescent="0.3">
      <c r="P929251" s="83"/>
    </row>
    <row r="929252" spans="16:16" x14ac:dyDescent="0.3">
      <c r="P929252" s="83"/>
    </row>
    <row r="929253" spans="16:16" x14ac:dyDescent="0.3">
      <c r="P929253" s="83"/>
    </row>
    <row r="929254" spans="16:16" x14ac:dyDescent="0.3">
      <c r="P929254" s="83"/>
    </row>
    <row r="929255" spans="16:16" x14ac:dyDescent="0.3">
      <c r="P929255" s="83"/>
    </row>
    <row r="929256" spans="16:16" x14ac:dyDescent="0.3">
      <c r="P929256" s="83"/>
    </row>
    <row r="929257" spans="16:16" x14ac:dyDescent="0.3">
      <c r="P929257" s="83"/>
    </row>
    <row r="929258" spans="16:16" x14ac:dyDescent="0.3">
      <c r="P929258" s="83"/>
    </row>
    <row r="929259" spans="16:16" x14ac:dyDescent="0.3">
      <c r="P929259" s="83"/>
    </row>
    <row r="929260" spans="16:16" x14ac:dyDescent="0.3">
      <c r="P929260" s="83"/>
    </row>
    <row r="929261" spans="16:16" x14ac:dyDescent="0.3">
      <c r="P929261" s="83"/>
    </row>
    <row r="929262" spans="16:16" x14ac:dyDescent="0.3">
      <c r="P929262" s="83"/>
    </row>
    <row r="929263" spans="16:16" x14ac:dyDescent="0.3">
      <c r="P929263" s="83"/>
    </row>
    <row r="929264" spans="16:16" x14ac:dyDescent="0.3">
      <c r="P929264" s="83"/>
    </row>
    <row r="929265" spans="16:16" x14ac:dyDescent="0.3">
      <c r="P929265" s="83"/>
    </row>
    <row r="929266" spans="16:16" x14ac:dyDescent="0.3">
      <c r="P929266" s="83"/>
    </row>
    <row r="929267" spans="16:16" x14ac:dyDescent="0.3">
      <c r="P929267" s="83"/>
    </row>
    <row r="929268" spans="16:16" x14ac:dyDescent="0.3">
      <c r="P929268" s="83"/>
    </row>
    <row r="929269" spans="16:16" x14ac:dyDescent="0.3">
      <c r="P929269" s="83"/>
    </row>
    <row r="929270" spans="16:16" x14ac:dyDescent="0.3">
      <c r="P929270" s="83"/>
    </row>
    <row r="929271" spans="16:16" x14ac:dyDescent="0.3">
      <c r="P929271" s="83"/>
    </row>
    <row r="929272" spans="16:16" x14ac:dyDescent="0.3">
      <c r="P929272" s="83"/>
    </row>
    <row r="929273" spans="16:16" x14ac:dyDescent="0.3">
      <c r="P929273" s="83"/>
    </row>
    <row r="929274" spans="16:16" x14ac:dyDescent="0.3">
      <c r="P929274" s="83"/>
    </row>
    <row r="929275" spans="16:16" x14ac:dyDescent="0.3">
      <c r="P929275" s="83"/>
    </row>
    <row r="929276" spans="16:16" x14ac:dyDescent="0.3">
      <c r="P929276" s="83"/>
    </row>
    <row r="929277" spans="16:16" x14ac:dyDescent="0.3">
      <c r="P929277" s="83"/>
    </row>
    <row r="929278" spans="16:16" x14ac:dyDescent="0.3">
      <c r="P929278" s="83"/>
    </row>
    <row r="929279" spans="16:16" x14ac:dyDescent="0.3">
      <c r="P929279" s="83"/>
    </row>
    <row r="929280" spans="16:16" x14ac:dyDescent="0.3">
      <c r="P929280" s="83"/>
    </row>
    <row r="929281" spans="16:16" x14ac:dyDescent="0.3">
      <c r="P929281" s="83"/>
    </row>
    <row r="929282" spans="16:16" x14ac:dyDescent="0.3">
      <c r="P929282" s="83"/>
    </row>
    <row r="929283" spans="16:16" x14ac:dyDescent="0.3">
      <c r="P929283" s="83"/>
    </row>
    <row r="929284" spans="16:16" x14ac:dyDescent="0.3">
      <c r="P929284" s="83"/>
    </row>
    <row r="929285" spans="16:16" x14ac:dyDescent="0.3">
      <c r="P929285" s="83"/>
    </row>
    <row r="929286" spans="16:16" x14ac:dyDescent="0.3">
      <c r="P929286" s="83"/>
    </row>
    <row r="929287" spans="16:16" x14ac:dyDescent="0.3">
      <c r="P929287" s="83"/>
    </row>
    <row r="929288" spans="16:16" x14ac:dyDescent="0.3">
      <c r="P929288" s="83"/>
    </row>
    <row r="929289" spans="16:16" x14ac:dyDescent="0.3">
      <c r="P929289" s="83"/>
    </row>
    <row r="929290" spans="16:16" x14ac:dyDescent="0.3">
      <c r="P929290" s="83"/>
    </row>
    <row r="929291" spans="16:16" x14ac:dyDescent="0.3">
      <c r="P929291" s="83"/>
    </row>
    <row r="929292" spans="16:16" x14ac:dyDescent="0.3">
      <c r="P929292" s="83"/>
    </row>
    <row r="929293" spans="16:16" x14ac:dyDescent="0.3">
      <c r="P929293" s="83"/>
    </row>
    <row r="929294" spans="16:16" x14ac:dyDescent="0.3">
      <c r="P929294" s="83"/>
    </row>
    <row r="929295" spans="16:16" x14ac:dyDescent="0.3">
      <c r="P929295" s="83"/>
    </row>
    <row r="929296" spans="16:16" x14ac:dyDescent="0.3">
      <c r="P929296" s="83"/>
    </row>
    <row r="929297" spans="16:16" x14ac:dyDescent="0.3">
      <c r="P929297" s="83"/>
    </row>
    <row r="929298" spans="16:16" x14ac:dyDescent="0.3">
      <c r="P929298" s="83"/>
    </row>
    <row r="929299" spans="16:16" x14ac:dyDescent="0.3">
      <c r="P929299" s="83"/>
    </row>
    <row r="929300" spans="16:16" x14ac:dyDescent="0.3">
      <c r="P929300" s="83"/>
    </row>
    <row r="929301" spans="16:16" x14ac:dyDescent="0.3">
      <c r="P929301" s="83"/>
    </row>
    <row r="929302" spans="16:16" x14ac:dyDescent="0.3">
      <c r="P929302" s="83"/>
    </row>
    <row r="929303" spans="16:16" x14ac:dyDescent="0.3">
      <c r="P929303" s="83"/>
    </row>
    <row r="929304" spans="16:16" x14ac:dyDescent="0.3">
      <c r="P929304" s="83"/>
    </row>
    <row r="929305" spans="16:16" x14ac:dyDescent="0.3">
      <c r="P929305" s="83"/>
    </row>
    <row r="929306" spans="16:16" x14ac:dyDescent="0.3">
      <c r="P929306" s="83"/>
    </row>
    <row r="929307" spans="16:16" x14ac:dyDescent="0.3">
      <c r="P929307" s="83"/>
    </row>
    <row r="929308" spans="16:16" x14ac:dyDescent="0.3">
      <c r="P929308" s="83"/>
    </row>
    <row r="929309" spans="16:16" x14ac:dyDescent="0.3">
      <c r="P929309" s="83"/>
    </row>
    <row r="929310" spans="16:16" x14ac:dyDescent="0.3">
      <c r="P929310" s="83"/>
    </row>
    <row r="929311" spans="16:16" x14ac:dyDescent="0.3">
      <c r="P929311" s="83"/>
    </row>
    <row r="929312" spans="16:16" x14ac:dyDescent="0.3">
      <c r="P929312" s="83"/>
    </row>
    <row r="929313" spans="16:16" x14ac:dyDescent="0.3">
      <c r="P929313" s="83"/>
    </row>
    <row r="929314" spans="16:16" x14ac:dyDescent="0.3">
      <c r="P929314" s="83"/>
    </row>
    <row r="929315" spans="16:16" x14ac:dyDescent="0.3">
      <c r="P929315" s="83"/>
    </row>
    <row r="929316" spans="16:16" x14ac:dyDescent="0.3">
      <c r="P929316" s="83"/>
    </row>
    <row r="929317" spans="16:16" x14ac:dyDescent="0.3">
      <c r="P929317" s="83"/>
    </row>
    <row r="929318" spans="16:16" x14ac:dyDescent="0.3">
      <c r="P929318" s="83"/>
    </row>
    <row r="929319" spans="16:16" x14ac:dyDescent="0.3">
      <c r="P929319" s="83"/>
    </row>
    <row r="929320" spans="16:16" x14ac:dyDescent="0.3">
      <c r="P929320" s="83"/>
    </row>
    <row r="929321" spans="16:16" x14ac:dyDescent="0.3">
      <c r="P929321" s="83"/>
    </row>
    <row r="929322" spans="16:16" x14ac:dyDescent="0.3">
      <c r="P929322" s="83"/>
    </row>
    <row r="929323" spans="16:16" x14ac:dyDescent="0.3">
      <c r="P929323" s="83"/>
    </row>
    <row r="929324" spans="16:16" x14ac:dyDescent="0.3">
      <c r="P929324" s="83"/>
    </row>
    <row r="929325" spans="16:16" x14ac:dyDescent="0.3">
      <c r="P929325" s="83"/>
    </row>
    <row r="929326" spans="16:16" x14ac:dyDescent="0.3">
      <c r="P929326" s="83"/>
    </row>
    <row r="929327" spans="16:16" x14ac:dyDescent="0.3">
      <c r="P929327" s="83"/>
    </row>
    <row r="929328" spans="16:16" x14ac:dyDescent="0.3">
      <c r="P929328" s="83"/>
    </row>
    <row r="929329" spans="16:16" x14ac:dyDescent="0.3">
      <c r="P929329" s="83"/>
    </row>
    <row r="929330" spans="16:16" x14ac:dyDescent="0.3">
      <c r="P929330" s="83"/>
    </row>
    <row r="929331" spans="16:16" x14ac:dyDescent="0.3">
      <c r="P929331" s="83"/>
    </row>
    <row r="929332" spans="16:16" x14ac:dyDescent="0.3">
      <c r="P929332" s="83"/>
    </row>
    <row r="929333" spans="16:16" x14ac:dyDescent="0.3">
      <c r="P929333" s="83"/>
    </row>
    <row r="929334" spans="16:16" x14ac:dyDescent="0.3">
      <c r="P929334" s="83"/>
    </row>
    <row r="929335" spans="16:16" x14ac:dyDescent="0.3">
      <c r="P929335" s="83"/>
    </row>
    <row r="929336" spans="16:16" x14ac:dyDescent="0.3">
      <c r="P929336" s="83"/>
    </row>
    <row r="929337" spans="16:16" x14ac:dyDescent="0.3">
      <c r="P929337" s="83"/>
    </row>
    <row r="929338" spans="16:16" x14ac:dyDescent="0.3">
      <c r="P929338" s="83"/>
    </row>
    <row r="929339" spans="16:16" x14ac:dyDescent="0.3">
      <c r="P929339" s="83"/>
    </row>
    <row r="929340" spans="16:16" x14ac:dyDescent="0.3">
      <c r="P929340" s="83"/>
    </row>
    <row r="929341" spans="16:16" x14ac:dyDescent="0.3">
      <c r="P929341" s="83"/>
    </row>
    <row r="929342" spans="16:16" x14ac:dyDescent="0.3">
      <c r="P929342" s="83"/>
    </row>
    <row r="929343" spans="16:16" x14ac:dyDescent="0.3">
      <c r="P929343" s="83"/>
    </row>
    <row r="929344" spans="16:16" x14ac:dyDescent="0.3">
      <c r="P929344" s="83"/>
    </row>
    <row r="929345" spans="16:16" x14ac:dyDescent="0.3">
      <c r="P929345" s="83"/>
    </row>
    <row r="929346" spans="16:16" x14ac:dyDescent="0.3">
      <c r="P929346" s="83"/>
    </row>
    <row r="929347" spans="16:16" x14ac:dyDescent="0.3">
      <c r="P929347" s="83"/>
    </row>
    <row r="929348" spans="16:16" x14ac:dyDescent="0.3">
      <c r="P929348" s="83"/>
    </row>
    <row r="929349" spans="16:16" x14ac:dyDescent="0.3">
      <c r="P929349" s="83"/>
    </row>
    <row r="929350" spans="16:16" x14ac:dyDescent="0.3">
      <c r="P929350" s="83"/>
    </row>
    <row r="929351" spans="16:16" x14ac:dyDescent="0.3">
      <c r="P929351" s="83"/>
    </row>
    <row r="929352" spans="16:16" x14ac:dyDescent="0.3">
      <c r="P929352" s="83"/>
    </row>
    <row r="929353" spans="16:16" x14ac:dyDescent="0.3">
      <c r="P929353" s="83"/>
    </row>
    <row r="929354" spans="16:16" x14ac:dyDescent="0.3">
      <c r="P929354" s="83"/>
    </row>
    <row r="929355" spans="16:16" x14ac:dyDescent="0.3">
      <c r="P929355" s="83"/>
    </row>
    <row r="929356" spans="16:16" x14ac:dyDescent="0.3">
      <c r="P929356" s="83"/>
    </row>
    <row r="929357" spans="16:16" x14ac:dyDescent="0.3">
      <c r="P929357" s="83"/>
    </row>
    <row r="929358" spans="16:16" x14ac:dyDescent="0.3">
      <c r="P929358" s="83"/>
    </row>
    <row r="929359" spans="16:16" x14ac:dyDescent="0.3">
      <c r="P929359" s="83"/>
    </row>
    <row r="929360" spans="16:16" x14ac:dyDescent="0.3">
      <c r="P929360" s="83"/>
    </row>
    <row r="929361" spans="16:16" x14ac:dyDescent="0.3">
      <c r="P929361" s="83"/>
    </row>
    <row r="929362" spans="16:16" x14ac:dyDescent="0.3">
      <c r="P929362" s="83"/>
    </row>
    <row r="929363" spans="16:16" x14ac:dyDescent="0.3">
      <c r="P929363" s="83"/>
    </row>
    <row r="929364" spans="16:16" x14ac:dyDescent="0.3">
      <c r="P929364" s="83"/>
    </row>
    <row r="929365" spans="16:16" x14ac:dyDescent="0.3">
      <c r="P929365" s="83"/>
    </row>
    <row r="929366" spans="16:16" x14ac:dyDescent="0.3">
      <c r="P929366" s="83"/>
    </row>
    <row r="929367" spans="16:16" x14ac:dyDescent="0.3">
      <c r="P929367" s="83"/>
    </row>
    <row r="929368" spans="16:16" x14ac:dyDescent="0.3">
      <c r="P929368" s="83"/>
    </row>
    <row r="929369" spans="16:16" x14ac:dyDescent="0.3">
      <c r="P929369" s="83"/>
    </row>
    <row r="929370" spans="16:16" x14ac:dyDescent="0.3">
      <c r="P929370" s="83"/>
    </row>
    <row r="929371" spans="16:16" x14ac:dyDescent="0.3">
      <c r="P929371" s="83"/>
    </row>
    <row r="929372" spans="16:16" x14ac:dyDescent="0.3">
      <c r="P929372" s="83"/>
    </row>
    <row r="929373" spans="16:16" x14ac:dyDescent="0.3">
      <c r="P929373" s="83"/>
    </row>
    <row r="929374" spans="16:16" x14ac:dyDescent="0.3">
      <c r="P929374" s="83"/>
    </row>
    <row r="929375" spans="16:16" x14ac:dyDescent="0.3">
      <c r="P929375" s="83"/>
    </row>
    <row r="929376" spans="16:16" x14ac:dyDescent="0.3">
      <c r="P929376" s="83"/>
    </row>
    <row r="929377" spans="16:16" x14ac:dyDescent="0.3">
      <c r="P929377" s="83"/>
    </row>
    <row r="929378" spans="16:16" x14ac:dyDescent="0.3">
      <c r="P929378" s="83"/>
    </row>
    <row r="929379" spans="16:16" x14ac:dyDescent="0.3">
      <c r="P929379" s="83"/>
    </row>
    <row r="929380" spans="16:16" x14ac:dyDescent="0.3">
      <c r="P929380" s="83"/>
    </row>
    <row r="929381" spans="16:16" x14ac:dyDescent="0.3">
      <c r="P929381" s="83"/>
    </row>
    <row r="929382" spans="16:16" x14ac:dyDescent="0.3">
      <c r="P929382" s="83"/>
    </row>
    <row r="929383" spans="16:16" x14ac:dyDescent="0.3">
      <c r="P929383" s="83"/>
    </row>
    <row r="929384" spans="16:16" x14ac:dyDescent="0.3">
      <c r="P929384" s="83"/>
    </row>
    <row r="929385" spans="16:16" x14ac:dyDescent="0.3">
      <c r="P929385" s="83"/>
    </row>
    <row r="929386" spans="16:16" x14ac:dyDescent="0.3">
      <c r="P929386" s="83"/>
    </row>
    <row r="929387" spans="16:16" x14ac:dyDescent="0.3">
      <c r="P929387" s="83"/>
    </row>
    <row r="929388" spans="16:16" x14ac:dyDescent="0.3">
      <c r="P929388" s="83"/>
    </row>
    <row r="929389" spans="16:16" x14ac:dyDescent="0.3">
      <c r="P929389" s="83"/>
    </row>
    <row r="929390" spans="16:16" x14ac:dyDescent="0.3">
      <c r="P929390" s="83"/>
    </row>
    <row r="929391" spans="16:16" x14ac:dyDescent="0.3">
      <c r="P929391" s="83"/>
    </row>
    <row r="929392" spans="16:16" x14ac:dyDescent="0.3">
      <c r="P929392" s="83"/>
    </row>
    <row r="929393" spans="16:16" x14ac:dyDescent="0.3">
      <c r="P929393" s="83"/>
    </row>
    <row r="929394" spans="16:16" x14ac:dyDescent="0.3">
      <c r="P929394" s="83"/>
    </row>
    <row r="929395" spans="16:16" x14ac:dyDescent="0.3">
      <c r="P929395" s="83"/>
    </row>
    <row r="929396" spans="16:16" x14ac:dyDescent="0.3">
      <c r="P929396" s="83"/>
    </row>
    <row r="929397" spans="16:16" x14ac:dyDescent="0.3">
      <c r="P929397" s="83"/>
    </row>
    <row r="929398" spans="16:16" x14ac:dyDescent="0.3">
      <c r="P929398" s="83"/>
    </row>
    <row r="929399" spans="16:16" x14ac:dyDescent="0.3">
      <c r="P929399" s="83"/>
    </row>
    <row r="929400" spans="16:16" x14ac:dyDescent="0.3">
      <c r="P929400" s="83"/>
    </row>
    <row r="929401" spans="16:16" x14ac:dyDescent="0.3">
      <c r="P929401" s="83"/>
    </row>
    <row r="929402" spans="16:16" x14ac:dyDescent="0.3">
      <c r="P929402" s="83"/>
    </row>
    <row r="929403" spans="16:16" x14ac:dyDescent="0.3">
      <c r="P929403" s="83"/>
    </row>
    <row r="929404" spans="16:16" x14ac:dyDescent="0.3">
      <c r="P929404" s="83"/>
    </row>
    <row r="929405" spans="16:16" x14ac:dyDescent="0.3">
      <c r="P929405" s="83"/>
    </row>
    <row r="929406" spans="16:16" x14ac:dyDescent="0.3">
      <c r="P929406" s="83"/>
    </row>
    <row r="929407" spans="16:16" x14ac:dyDescent="0.3">
      <c r="P929407" s="83"/>
    </row>
    <row r="929408" spans="16:16" x14ac:dyDescent="0.3">
      <c r="P929408" s="83"/>
    </row>
    <row r="929409" spans="16:16" x14ac:dyDescent="0.3">
      <c r="P929409" s="83"/>
    </row>
    <row r="929410" spans="16:16" x14ac:dyDescent="0.3">
      <c r="P929410" s="83"/>
    </row>
    <row r="929411" spans="16:16" x14ac:dyDescent="0.3">
      <c r="P929411" s="83"/>
    </row>
    <row r="929412" spans="16:16" x14ac:dyDescent="0.3">
      <c r="P929412" s="83"/>
    </row>
    <row r="929413" spans="16:16" x14ac:dyDescent="0.3">
      <c r="P929413" s="83"/>
    </row>
    <row r="929414" spans="16:16" x14ac:dyDescent="0.3">
      <c r="P929414" s="83"/>
    </row>
    <row r="929415" spans="16:16" x14ac:dyDescent="0.3">
      <c r="P929415" s="83"/>
    </row>
    <row r="929416" spans="16:16" x14ac:dyDescent="0.3">
      <c r="P929416" s="83"/>
    </row>
    <row r="929417" spans="16:16" x14ac:dyDescent="0.3">
      <c r="P929417" s="83"/>
    </row>
    <row r="929418" spans="16:16" x14ac:dyDescent="0.3">
      <c r="P929418" s="83"/>
    </row>
    <row r="929419" spans="16:16" x14ac:dyDescent="0.3">
      <c r="P929419" s="83"/>
    </row>
    <row r="929420" spans="16:16" x14ac:dyDescent="0.3">
      <c r="P929420" s="83"/>
    </row>
    <row r="929421" spans="16:16" x14ac:dyDescent="0.3">
      <c r="P929421" s="83"/>
    </row>
    <row r="929422" spans="16:16" x14ac:dyDescent="0.3">
      <c r="P929422" s="83"/>
    </row>
    <row r="929423" spans="16:16" x14ac:dyDescent="0.3">
      <c r="P929423" s="83"/>
    </row>
    <row r="929424" spans="16:16" x14ac:dyDescent="0.3">
      <c r="P929424" s="83"/>
    </row>
    <row r="929425" spans="16:16" x14ac:dyDescent="0.3">
      <c r="P929425" s="83"/>
    </row>
    <row r="929426" spans="16:16" x14ac:dyDescent="0.3">
      <c r="P929426" s="83"/>
    </row>
    <row r="929427" spans="16:16" x14ac:dyDescent="0.3">
      <c r="P929427" s="83"/>
    </row>
    <row r="929428" spans="16:16" x14ac:dyDescent="0.3">
      <c r="P929428" s="83"/>
    </row>
    <row r="929429" spans="16:16" x14ac:dyDescent="0.3">
      <c r="P929429" s="83"/>
    </row>
    <row r="929430" spans="16:16" x14ac:dyDescent="0.3">
      <c r="P929430" s="83"/>
    </row>
    <row r="929431" spans="16:16" x14ac:dyDescent="0.3">
      <c r="P929431" s="83"/>
    </row>
    <row r="929432" spans="16:16" x14ac:dyDescent="0.3">
      <c r="P929432" s="83"/>
    </row>
    <row r="929433" spans="16:16" x14ac:dyDescent="0.3">
      <c r="P929433" s="83"/>
    </row>
    <row r="929434" spans="16:16" x14ac:dyDescent="0.3">
      <c r="P929434" s="83"/>
    </row>
    <row r="929435" spans="16:16" x14ac:dyDescent="0.3">
      <c r="P929435" s="83"/>
    </row>
    <row r="929436" spans="16:16" x14ac:dyDescent="0.3">
      <c r="P929436" s="83"/>
    </row>
    <row r="929437" spans="16:16" x14ac:dyDescent="0.3">
      <c r="P929437" s="83"/>
    </row>
    <row r="929438" spans="16:16" x14ac:dyDescent="0.3">
      <c r="P929438" s="83"/>
    </row>
    <row r="929439" spans="16:16" x14ac:dyDescent="0.3">
      <c r="P929439" s="83"/>
    </row>
    <row r="929440" spans="16:16" x14ac:dyDescent="0.3">
      <c r="P929440" s="83"/>
    </row>
    <row r="929441" spans="16:16" x14ac:dyDescent="0.3">
      <c r="P929441" s="83"/>
    </row>
    <row r="929442" spans="16:16" x14ac:dyDescent="0.3">
      <c r="P929442" s="83"/>
    </row>
    <row r="929443" spans="16:16" x14ac:dyDescent="0.3">
      <c r="P929443" s="83"/>
    </row>
    <row r="929444" spans="16:16" x14ac:dyDescent="0.3">
      <c r="P929444" s="83"/>
    </row>
    <row r="929445" spans="16:16" x14ac:dyDescent="0.3">
      <c r="P929445" s="83"/>
    </row>
    <row r="929446" spans="16:16" x14ac:dyDescent="0.3">
      <c r="P929446" s="83"/>
    </row>
    <row r="929447" spans="16:16" x14ac:dyDescent="0.3">
      <c r="P929447" s="83"/>
    </row>
    <row r="929448" spans="16:16" x14ac:dyDescent="0.3">
      <c r="P929448" s="83"/>
    </row>
    <row r="929449" spans="16:16" x14ac:dyDescent="0.3">
      <c r="P929449" s="83"/>
    </row>
    <row r="929450" spans="16:16" x14ac:dyDescent="0.3">
      <c r="P929450" s="83"/>
    </row>
    <row r="929451" spans="16:16" x14ac:dyDescent="0.3">
      <c r="P929451" s="83"/>
    </row>
    <row r="929452" spans="16:16" x14ac:dyDescent="0.3">
      <c r="P929452" s="83"/>
    </row>
    <row r="929453" spans="16:16" x14ac:dyDescent="0.3">
      <c r="P929453" s="83"/>
    </row>
    <row r="929454" spans="16:16" x14ac:dyDescent="0.3">
      <c r="P929454" s="83"/>
    </row>
    <row r="929455" spans="16:16" x14ac:dyDescent="0.3">
      <c r="P929455" s="83"/>
    </row>
    <row r="929456" spans="16:16" x14ac:dyDescent="0.3">
      <c r="P929456" s="83"/>
    </row>
    <row r="929457" spans="16:16" x14ac:dyDescent="0.3">
      <c r="P929457" s="83"/>
    </row>
    <row r="929458" spans="16:16" x14ac:dyDescent="0.3">
      <c r="P929458" s="83"/>
    </row>
    <row r="929459" spans="16:16" x14ac:dyDescent="0.3">
      <c r="P929459" s="83"/>
    </row>
    <row r="929460" spans="16:16" x14ac:dyDescent="0.3">
      <c r="P929460" s="83"/>
    </row>
    <row r="929461" spans="16:16" x14ac:dyDescent="0.3">
      <c r="P929461" s="83"/>
    </row>
    <row r="929462" spans="16:16" x14ac:dyDescent="0.3">
      <c r="P929462" s="83"/>
    </row>
    <row r="929463" spans="16:16" x14ac:dyDescent="0.3">
      <c r="P929463" s="83"/>
    </row>
    <row r="929464" spans="16:16" x14ac:dyDescent="0.3">
      <c r="P929464" s="83"/>
    </row>
    <row r="929465" spans="16:16" x14ac:dyDescent="0.3">
      <c r="P929465" s="83"/>
    </row>
    <row r="929466" spans="16:16" x14ac:dyDescent="0.3">
      <c r="P929466" s="83"/>
    </row>
    <row r="929467" spans="16:16" x14ac:dyDescent="0.3">
      <c r="P929467" s="83"/>
    </row>
    <row r="929468" spans="16:16" x14ac:dyDescent="0.3">
      <c r="P929468" s="83"/>
    </row>
    <row r="929469" spans="16:16" x14ac:dyDescent="0.3">
      <c r="P929469" s="83"/>
    </row>
    <row r="929470" spans="16:16" x14ac:dyDescent="0.3">
      <c r="P929470" s="83"/>
    </row>
    <row r="929471" spans="16:16" x14ac:dyDescent="0.3">
      <c r="P929471" s="83"/>
    </row>
    <row r="929472" spans="16:16" x14ac:dyDescent="0.3">
      <c r="P929472" s="83"/>
    </row>
    <row r="929473" spans="16:16" x14ac:dyDescent="0.3">
      <c r="P929473" s="83"/>
    </row>
    <row r="929474" spans="16:16" x14ac:dyDescent="0.3">
      <c r="P929474" s="83"/>
    </row>
    <row r="929475" spans="16:16" x14ac:dyDescent="0.3">
      <c r="P929475" s="83"/>
    </row>
    <row r="929476" spans="16:16" x14ac:dyDescent="0.3">
      <c r="P929476" s="83"/>
    </row>
    <row r="929477" spans="16:16" x14ac:dyDescent="0.3">
      <c r="P929477" s="83"/>
    </row>
    <row r="929478" spans="16:16" x14ac:dyDescent="0.3">
      <c r="P929478" s="83"/>
    </row>
    <row r="929479" spans="16:16" x14ac:dyDescent="0.3">
      <c r="P929479" s="83"/>
    </row>
    <row r="929480" spans="16:16" x14ac:dyDescent="0.3">
      <c r="P929480" s="83"/>
    </row>
    <row r="929481" spans="16:16" x14ac:dyDescent="0.3">
      <c r="P929481" s="83"/>
    </row>
    <row r="929482" spans="16:16" x14ac:dyDescent="0.3">
      <c r="P929482" s="83"/>
    </row>
    <row r="929483" spans="16:16" x14ac:dyDescent="0.3">
      <c r="P929483" s="83"/>
    </row>
    <row r="929484" spans="16:16" x14ac:dyDescent="0.3">
      <c r="P929484" s="83"/>
    </row>
    <row r="929485" spans="16:16" x14ac:dyDescent="0.3">
      <c r="P929485" s="83"/>
    </row>
    <row r="929486" spans="16:16" x14ac:dyDescent="0.3">
      <c r="P929486" s="83"/>
    </row>
    <row r="929487" spans="16:16" x14ac:dyDescent="0.3">
      <c r="P929487" s="83"/>
    </row>
    <row r="929488" spans="16:16" x14ac:dyDescent="0.3">
      <c r="P929488" s="83"/>
    </row>
    <row r="929489" spans="16:16" x14ac:dyDescent="0.3">
      <c r="P929489" s="83"/>
    </row>
    <row r="929490" spans="16:16" x14ac:dyDescent="0.3">
      <c r="P929490" s="83"/>
    </row>
    <row r="929491" spans="16:16" x14ac:dyDescent="0.3">
      <c r="P929491" s="83"/>
    </row>
    <row r="929492" spans="16:16" x14ac:dyDescent="0.3">
      <c r="P929492" s="83"/>
    </row>
    <row r="929493" spans="16:16" x14ac:dyDescent="0.3">
      <c r="P929493" s="83"/>
    </row>
    <row r="929494" spans="16:16" x14ac:dyDescent="0.3">
      <c r="P929494" s="83"/>
    </row>
    <row r="929495" spans="16:16" x14ac:dyDescent="0.3">
      <c r="P929495" s="83"/>
    </row>
    <row r="929496" spans="16:16" x14ac:dyDescent="0.3">
      <c r="P929496" s="83"/>
    </row>
    <row r="929497" spans="16:16" x14ac:dyDescent="0.3">
      <c r="P929497" s="83"/>
    </row>
    <row r="929498" spans="16:16" x14ac:dyDescent="0.3">
      <c r="P929498" s="83"/>
    </row>
    <row r="929499" spans="16:16" x14ac:dyDescent="0.3">
      <c r="P929499" s="83"/>
    </row>
    <row r="929500" spans="16:16" x14ac:dyDescent="0.3">
      <c r="P929500" s="83"/>
    </row>
    <row r="929501" spans="16:16" x14ac:dyDescent="0.3">
      <c r="P929501" s="83"/>
    </row>
    <row r="929502" spans="16:16" x14ac:dyDescent="0.3">
      <c r="P929502" s="83"/>
    </row>
    <row r="929503" spans="16:16" x14ac:dyDescent="0.3">
      <c r="P929503" s="83"/>
    </row>
    <row r="929504" spans="16:16" x14ac:dyDescent="0.3">
      <c r="P929504" s="83"/>
    </row>
    <row r="929505" spans="16:16" x14ac:dyDescent="0.3">
      <c r="P929505" s="83"/>
    </row>
    <row r="929506" spans="16:16" x14ac:dyDescent="0.3">
      <c r="P929506" s="83"/>
    </row>
    <row r="929507" spans="16:16" x14ac:dyDescent="0.3">
      <c r="P929507" s="83"/>
    </row>
    <row r="929508" spans="16:16" x14ac:dyDescent="0.3">
      <c r="P929508" s="83"/>
    </row>
    <row r="929509" spans="16:16" x14ac:dyDescent="0.3">
      <c r="P929509" s="83"/>
    </row>
    <row r="929510" spans="16:16" x14ac:dyDescent="0.3">
      <c r="P929510" s="83"/>
    </row>
    <row r="929511" spans="16:16" x14ac:dyDescent="0.3">
      <c r="P929511" s="83"/>
    </row>
    <row r="929512" spans="16:16" x14ac:dyDescent="0.3">
      <c r="P929512" s="83"/>
    </row>
    <row r="929513" spans="16:16" x14ac:dyDescent="0.3">
      <c r="P929513" s="83"/>
    </row>
    <row r="929514" spans="16:16" x14ac:dyDescent="0.3">
      <c r="P929514" s="83"/>
    </row>
    <row r="929515" spans="16:16" x14ac:dyDescent="0.3">
      <c r="P929515" s="83"/>
    </row>
    <row r="929516" spans="16:16" x14ac:dyDescent="0.3">
      <c r="P929516" s="83"/>
    </row>
    <row r="929517" spans="16:16" x14ac:dyDescent="0.3">
      <c r="P929517" s="83"/>
    </row>
    <row r="929518" spans="16:16" x14ac:dyDescent="0.3">
      <c r="P929518" s="83"/>
    </row>
    <row r="929519" spans="16:16" x14ac:dyDescent="0.3">
      <c r="P929519" s="83"/>
    </row>
    <row r="929520" spans="16:16" x14ac:dyDescent="0.3">
      <c r="P929520" s="83"/>
    </row>
    <row r="929521" spans="16:16" x14ac:dyDescent="0.3">
      <c r="P929521" s="83"/>
    </row>
    <row r="929522" spans="16:16" x14ac:dyDescent="0.3">
      <c r="P929522" s="83"/>
    </row>
    <row r="929523" spans="16:16" x14ac:dyDescent="0.3">
      <c r="P929523" s="83"/>
    </row>
    <row r="929524" spans="16:16" x14ac:dyDescent="0.3">
      <c r="P929524" s="83"/>
    </row>
    <row r="929525" spans="16:16" x14ac:dyDescent="0.3">
      <c r="P929525" s="83"/>
    </row>
    <row r="929526" spans="16:16" x14ac:dyDescent="0.3">
      <c r="P929526" s="83"/>
    </row>
    <row r="929527" spans="16:16" x14ac:dyDescent="0.3">
      <c r="P929527" s="83"/>
    </row>
    <row r="929528" spans="16:16" x14ac:dyDescent="0.3">
      <c r="P929528" s="83"/>
    </row>
    <row r="929529" spans="16:16" x14ac:dyDescent="0.3">
      <c r="P929529" s="83"/>
    </row>
    <row r="929530" spans="16:16" x14ac:dyDescent="0.3">
      <c r="P929530" s="83"/>
    </row>
    <row r="929531" spans="16:16" x14ac:dyDescent="0.3">
      <c r="P929531" s="83"/>
    </row>
    <row r="929532" spans="16:16" x14ac:dyDescent="0.3">
      <c r="P929532" s="83"/>
    </row>
    <row r="929533" spans="16:16" x14ac:dyDescent="0.3">
      <c r="P929533" s="83"/>
    </row>
    <row r="929534" spans="16:16" x14ac:dyDescent="0.3">
      <c r="P929534" s="83"/>
    </row>
    <row r="929535" spans="16:16" x14ac:dyDescent="0.3">
      <c r="P929535" s="83"/>
    </row>
    <row r="929536" spans="16:16" x14ac:dyDescent="0.3">
      <c r="P929536" s="83"/>
    </row>
    <row r="929537" spans="16:16" x14ac:dyDescent="0.3">
      <c r="P929537" s="83"/>
    </row>
    <row r="929538" spans="16:16" x14ac:dyDescent="0.3">
      <c r="P929538" s="83"/>
    </row>
    <row r="929539" spans="16:16" x14ac:dyDescent="0.3">
      <c r="P929539" s="83"/>
    </row>
    <row r="929540" spans="16:16" x14ac:dyDescent="0.3">
      <c r="P929540" s="83"/>
    </row>
    <row r="929541" spans="16:16" x14ac:dyDescent="0.3">
      <c r="P929541" s="83"/>
    </row>
    <row r="929542" spans="16:16" x14ac:dyDescent="0.3">
      <c r="P929542" s="83"/>
    </row>
    <row r="929543" spans="16:16" x14ac:dyDescent="0.3">
      <c r="P929543" s="83"/>
    </row>
    <row r="929544" spans="16:16" x14ac:dyDescent="0.3">
      <c r="P929544" s="83"/>
    </row>
    <row r="929545" spans="16:16" x14ac:dyDescent="0.3">
      <c r="P929545" s="83"/>
    </row>
    <row r="929546" spans="16:16" x14ac:dyDescent="0.3">
      <c r="P929546" s="83"/>
    </row>
    <row r="929547" spans="16:16" x14ac:dyDescent="0.3">
      <c r="P929547" s="83"/>
    </row>
    <row r="929548" spans="16:16" x14ac:dyDescent="0.3">
      <c r="P929548" s="83"/>
    </row>
    <row r="929549" spans="16:16" x14ac:dyDescent="0.3">
      <c r="P929549" s="83"/>
    </row>
    <row r="929550" spans="16:16" x14ac:dyDescent="0.3">
      <c r="P929550" s="83"/>
    </row>
    <row r="929551" spans="16:16" x14ac:dyDescent="0.3">
      <c r="P929551" s="83"/>
    </row>
    <row r="929552" spans="16:16" x14ac:dyDescent="0.3">
      <c r="P929552" s="83"/>
    </row>
    <row r="929553" spans="16:16" x14ac:dyDescent="0.3">
      <c r="P929553" s="83"/>
    </row>
    <row r="929554" spans="16:16" x14ac:dyDescent="0.3">
      <c r="P929554" s="83"/>
    </row>
    <row r="929555" spans="16:16" x14ac:dyDescent="0.3">
      <c r="P929555" s="83"/>
    </row>
    <row r="929556" spans="16:16" x14ac:dyDescent="0.3">
      <c r="P929556" s="83"/>
    </row>
    <row r="929557" spans="16:16" x14ac:dyDescent="0.3">
      <c r="P929557" s="83"/>
    </row>
    <row r="929558" spans="16:16" x14ac:dyDescent="0.3">
      <c r="P929558" s="83"/>
    </row>
    <row r="929559" spans="16:16" x14ac:dyDescent="0.3">
      <c r="P929559" s="83"/>
    </row>
    <row r="929560" spans="16:16" x14ac:dyDescent="0.3">
      <c r="P929560" s="83"/>
    </row>
    <row r="929561" spans="16:16" x14ac:dyDescent="0.3">
      <c r="P929561" s="83"/>
    </row>
    <row r="929562" spans="16:16" x14ac:dyDescent="0.3">
      <c r="P929562" s="83"/>
    </row>
    <row r="929563" spans="16:16" x14ac:dyDescent="0.3">
      <c r="P929563" s="83"/>
    </row>
    <row r="929564" spans="16:16" x14ac:dyDescent="0.3">
      <c r="P929564" s="83"/>
    </row>
    <row r="929565" spans="16:16" x14ac:dyDescent="0.3">
      <c r="P929565" s="83"/>
    </row>
    <row r="929566" spans="16:16" x14ac:dyDescent="0.3">
      <c r="P929566" s="83"/>
    </row>
    <row r="929567" spans="16:16" x14ac:dyDescent="0.3">
      <c r="P929567" s="83"/>
    </row>
    <row r="929568" spans="16:16" x14ac:dyDescent="0.3">
      <c r="P929568" s="83"/>
    </row>
    <row r="929569" spans="16:16" x14ac:dyDescent="0.3">
      <c r="P929569" s="83"/>
    </row>
    <row r="929570" spans="16:16" x14ac:dyDescent="0.3">
      <c r="P929570" s="83"/>
    </row>
    <row r="929571" spans="16:16" x14ac:dyDescent="0.3">
      <c r="P929571" s="83"/>
    </row>
    <row r="929572" spans="16:16" x14ac:dyDescent="0.3">
      <c r="P929572" s="83"/>
    </row>
    <row r="929573" spans="16:16" x14ac:dyDescent="0.3">
      <c r="P929573" s="83"/>
    </row>
    <row r="929574" spans="16:16" x14ac:dyDescent="0.3">
      <c r="P929574" s="83"/>
    </row>
    <row r="929575" spans="16:16" x14ac:dyDescent="0.3">
      <c r="P929575" s="83"/>
    </row>
    <row r="929576" spans="16:16" x14ac:dyDescent="0.3">
      <c r="P929576" s="83"/>
    </row>
    <row r="929577" spans="16:16" x14ac:dyDescent="0.3">
      <c r="P929577" s="83"/>
    </row>
    <row r="929578" spans="16:16" x14ac:dyDescent="0.3">
      <c r="P929578" s="83"/>
    </row>
    <row r="929579" spans="16:16" x14ac:dyDescent="0.3">
      <c r="P929579" s="83"/>
    </row>
    <row r="929580" spans="16:16" x14ac:dyDescent="0.3">
      <c r="P929580" s="83"/>
    </row>
    <row r="929581" spans="16:16" x14ac:dyDescent="0.3">
      <c r="P929581" s="83"/>
    </row>
    <row r="929582" spans="16:16" x14ac:dyDescent="0.3">
      <c r="P929582" s="83"/>
    </row>
    <row r="929583" spans="16:16" x14ac:dyDescent="0.3">
      <c r="P929583" s="83"/>
    </row>
    <row r="929584" spans="16:16" x14ac:dyDescent="0.3">
      <c r="P929584" s="83"/>
    </row>
    <row r="929585" spans="16:16" x14ac:dyDescent="0.3">
      <c r="P929585" s="83"/>
    </row>
    <row r="929586" spans="16:16" x14ac:dyDescent="0.3">
      <c r="P929586" s="83"/>
    </row>
    <row r="929587" spans="16:16" x14ac:dyDescent="0.3">
      <c r="P929587" s="83"/>
    </row>
    <row r="929588" spans="16:16" x14ac:dyDescent="0.3">
      <c r="P929588" s="83"/>
    </row>
    <row r="929589" spans="16:16" x14ac:dyDescent="0.3">
      <c r="P929589" s="83"/>
    </row>
    <row r="929590" spans="16:16" x14ac:dyDescent="0.3">
      <c r="P929590" s="83"/>
    </row>
    <row r="929591" spans="16:16" x14ac:dyDescent="0.3">
      <c r="P929591" s="83"/>
    </row>
    <row r="929592" spans="16:16" x14ac:dyDescent="0.3">
      <c r="P929592" s="83"/>
    </row>
    <row r="929593" spans="16:16" x14ac:dyDescent="0.3">
      <c r="P929593" s="83"/>
    </row>
    <row r="929594" spans="16:16" x14ac:dyDescent="0.3">
      <c r="P929594" s="83"/>
    </row>
    <row r="929595" spans="16:16" x14ac:dyDescent="0.3">
      <c r="P929595" s="83"/>
    </row>
    <row r="929596" spans="16:16" x14ac:dyDescent="0.3">
      <c r="P929596" s="83"/>
    </row>
    <row r="929597" spans="16:16" x14ac:dyDescent="0.3">
      <c r="P929597" s="83"/>
    </row>
    <row r="929598" spans="16:16" x14ac:dyDescent="0.3">
      <c r="P929598" s="83"/>
    </row>
    <row r="929599" spans="16:16" x14ac:dyDescent="0.3">
      <c r="P929599" s="83"/>
    </row>
    <row r="929600" spans="16:16" x14ac:dyDescent="0.3">
      <c r="P929600" s="83"/>
    </row>
    <row r="929601" spans="16:16" x14ac:dyDescent="0.3">
      <c r="P929601" s="83"/>
    </row>
    <row r="929602" spans="16:16" x14ac:dyDescent="0.3">
      <c r="P929602" s="83"/>
    </row>
    <row r="929603" spans="16:16" x14ac:dyDescent="0.3">
      <c r="P929603" s="83"/>
    </row>
    <row r="929604" spans="16:16" x14ac:dyDescent="0.3">
      <c r="P929604" s="83"/>
    </row>
    <row r="929605" spans="16:16" x14ac:dyDescent="0.3">
      <c r="P929605" s="83"/>
    </row>
    <row r="929606" spans="16:16" x14ac:dyDescent="0.3">
      <c r="P929606" s="83"/>
    </row>
    <row r="929607" spans="16:16" x14ac:dyDescent="0.3">
      <c r="P929607" s="83"/>
    </row>
    <row r="929608" spans="16:16" x14ac:dyDescent="0.3">
      <c r="P929608" s="83"/>
    </row>
    <row r="929609" spans="16:16" x14ac:dyDescent="0.3">
      <c r="P929609" s="83"/>
    </row>
    <row r="929610" spans="16:16" x14ac:dyDescent="0.3">
      <c r="P929610" s="83"/>
    </row>
    <row r="929611" spans="16:16" x14ac:dyDescent="0.3">
      <c r="P929611" s="83"/>
    </row>
    <row r="929612" spans="16:16" x14ac:dyDescent="0.3">
      <c r="P929612" s="83"/>
    </row>
    <row r="929613" spans="16:16" x14ac:dyDescent="0.3">
      <c r="P929613" s="83"/>
    </row>
    <row r="929614" spans="16:16" x14ac:dyDescent="0.3">
      <c r="P929614" s="83"/>
    </row>
    <row r="929615" spans="16:16" x14ac:dyDescent="0.3">
      <c r="P929615" s="83"/>
    </row>
    <row r="929616" spans="16:16" x14ac:dyDescent="0.3">
      <c r="P929616" s="83"/>
    </row>
    <row r="929617" spans="16:16" x14ac:dyDescent="0.3">
      <c r="P929617" s="83"/>
    </row>
    <row r="929618" spans="16:16" x14ac:dyDescent="0.3">
      <c r="P929618" s="83"/>
    </row>
    <row r="929619" spans="16:16" x14ac:dyDescent="0.3">
      <c r="P929619" s="83"/>
    </row>
    <row r="929620" spans="16:16" x14ac:dyDescent="0.3">
      <c r="P929620" s="83"/>
    </row>
    <row r="929621" spans="16:16" x14ac:dyDescent="0.3">
      <c r="P929621" s="83"/>
    </row>
    <row r="929622" spans="16:16" x14ac:dyDescent="0.3">
      <c r="P929622" s="83"/>
    </row>
    <row r="929623" spans="16:16" x14ac:dyDescent="0.3">
      <c r="P929623" s="83"/>
    </row>
    <row r="929624" spans="16:16" x14ac:dyDescent="0.3">
      <c r="P929624" s="83"/>
    </row>
    <row r="929625" spans="16:16" x14ac:dyDescent="0.3">
      <c r="P929625" s="83"/>
    </row>
    <row r="929626" spans="16:16" x14ac:dyDescent="0.3">
      <c r="P929626" s="83"/>
    </row>
    <row r="929627" spans="16:16" x14ac:dyDescent="0.3">
      <c r="P929627" s="83"/>
    </row>
    <row r="929628" spans="16:16" x14ac:dyDescent="0.3">
      <c r="P929628" s="83"/>
    </row>
    <row r="929629" spans="16:16" x14ac:dyDescent="0.3">
      <c r="P929629" s="83"/>
    </row>
    <row r="929630" spans="16:16" x14ac:dyDescent="0.3">
      <c r="P929630" s="83"/>
    </row>
    <row r="929631" spans="16:16" x14ac:dyDescent="0.3">
      <c r="P929631" s="83"/>
    </row>
    <row r="929632" spans="16:16" x14ac:dyDescent="0.3">
      <c r="P929632" s="83"/>
    </row>
    <row r="929633" spans="16:16" x14ac:dyDescent="0.3">
      <c r="P929633" s="83"/>
    </row>
    <row r="929634" spans="16:16" x14ac:dyDescent="0.3">
      <c r="P929634" s="83"/>
    </row>
    <row r="929635" spans="16:16" x14ac:dyDescent="0.3">
      <c r="P929635" s="83"/>
    </row>
    <row r="929636" spans="16:16" x14ac:dyDescent="0.3">
      <c r="P929636" s="83"/>
    </row>
    <row r="929637" spans="16:16" x14ac:dyDescent="0.3">
      <c r="P929637" s="83"/>
    </row>
    <row r="929638" spans="16:16" x14ac:dyDescent="0.3">
      <c r="P929638" s="83"/>
    </row>
    <row r="929639" spans="16:16" x14ac:dyDescent="0.3">
      <c r="P929639" s="83"/>
    </row>
    <row r="929640" spans="16:16" x14ac:dyDescent="0.3">
      <c r="P929640" s="83"/>
    </row>
    <row r="929641" spans="16:16" x14ac:dyDescent="0.3">
      <c r="P929641" s="83"/>
    </row>
    <row r="929642" spans="16:16" x14ac:dyDescent="0.3">
      <c r="P929642" s="83"/>
    </row>
    <row r="929643" spans="16:16" x14ac:dyDescent="0.3">
      <c r="P929643" s="83"/>
    </row>
    <row r="929644" spans="16:16" x14ac:dyDescent="0.3">
      <c r="P929644" s="83"/>
    </row>
    <row r="929645" spans="16:16" x14ac:dyDescent="0.3">
      <c r="P929645" s="83"/>
    </row>
    <row r="929646" spans="16:16" x14ac:dyDescent="0.3">
      <c r="P929646" s="83"/>
    </row>
    <row r="929647" spans="16:16" x14ac:dyDescent="0.3">
      <c r="P929647" s="83"/>
    </row>
    <row r="929648" spans="16:16" x14ac:dyDescent="0.3">
      <c r="P929648" s="83"/>
    </row>
    <row r="929649" spans="16:16" x14ac:dyDescent="0.3">
      <c r="P929649" s="83"/>
    </row>
    <row r="929650" spans="16:16" x14ac:dyDescent="0.3">
      <c r="P929650" s="83"/>
    </row>
    <row r="929651" spans="16:16" x14ac:dyDescent="0.3">
      <c r="P929651" s="83"/>
    </row>
    <row r="929652" spans="16:16" x14ac:dyDescent="0.3">
      <c r="P929652" s="83"/>
    </row>
    <row r="929653" spans="16:16" x14ac:dyDescent="0.3">
      <c r="P929653" s="83"/>
    </row>
    <row r="929654" spans="16:16" x14ac:dyDescent="0.3">
      <c r="P929654" s="83"/>
    </row>
    <row r="929655" spans="16:16" x14ac:dyDescent="0.3">
      <c r="P929655" s="83"/>
    </row>
    <row r="929656" spans="16:16" x14ac:dyDescent="0.3">
      <c r="P929656" s="83"/>
    </row>
    <row r="929657" spans="16:16" x14ac:dyDescent="0.3">
      <c r="P929657" s="83"/>
    </row>
    <row r="929658" spans="16:16" x14ac:dyDescent="0.3">
      <c r="P929658" s="83"/>
    </row>
    <row r="929659" spans="16:16" x14ac:dyDescent="0.3">
      <c r="P929659" s="83"/>
    </row>
    <row r="929660" spans="16:16" x14ac:dyDescent="0.3">
      <c r="P929660" s="83"/>
    </row>
    <row r="929661" spans="16:16" x14ac:dyDescent="0.3">
      <c r="P929661" s="83"/>
    </row>
    <row r="929662" spans="16:16" x14ac:dyDescent="0.3">
      <c r="P929662" s="83"/>
    </row>
    <row r="929663" spans="16:16" x14ac:dyDescent="0.3">
      <c r="P929663" s="83"/>
    </row>
    <row r="929664" spans="16:16" x14ac:dyDescent="0.3">
      <c r="P929664" s="83"/>
    </row>
    <row r="929665" spans="16:16" x14ac:dyDescent="0.3">
      <c r="P929665" s="83"/>
    </row>
    <row r="929666" spans="16:16" x14ac:dyDescent="0.3">
      <c r="P929666" s="83"/>
    </row>
    <row r="929667" spans="16:16" x14ac:dyDescent="0.3">
      <c r="P929667" s="83"/>
    </row>
    <row r="929668" spans="16:16" x14ac:dyDescent="0.3">
      <c r="P929668" s="83"/>
    </row>
    <row r="929669" spans="16:16" x14ac:dyDescent="0.3">
      <c r="P929669" s="83"/>
    </row>
    <row r="929670" spans="16:16" x14ac:dyDescent="0.3">
      <c r="P929670" s="83"/>
    </row>
    <row r="929671" spans="16:16" x14ac:dyDescent="0.3">
      <c r="P929671" s="83"/>
    </row>
    <row r="929672" spans="16:16" x14ac:dyDescent="0.3">
      <c r="P929672" s="83"/>
    </row>
    <row r="929673" spans="16:16" x14ac:dyDescent="0.3">
      <c r="P929673" s="83"/>
    </row>
    <row r="929674" spans="16:16" x14ac:dyDescent="0.3">
      <c r="P929674" s="83"/>
    </row>
    <row r="929675" spans="16:16" x14ac:dyDescent="0.3">
      <c r="P929675" s="83"/>
    </row>
    <row r="929676" spans="16:16" x14ac:dyDescent="0.3">
      <c r="P929676" s="83"/>
    </row>
    <row r="929677" spans="16:16" x14ac:dyDescent="0.3">
      <c r="P929677" s="83"/>
    </row>
    <row r="929678" spans="16:16" x14ac:dyDescent="0.3">
      <c r="P929678" s="83"/>
    </row>
    <row r="929679" spans="16:16" x14ac:dyDescent="0.3">
      <c r="P929679" s="83"/>
    </row>
    <row r="929680" spans="16:16" x14ac:dyDescent="0.3">
      <c r="P929680" s="83"/>
    </row>
    <row r="929681" spans="16:16" x14ac:dyDescent="0.3">
      <c r="P929681" s="83"/>
    </row>
    <row r="929682" spans="16:16" x14ac:dyDescent="0.3">
      <c r="P929682" s="83"/>
    </row>
    <row r="929683" spans="16:16" x14ac:dyDescent="0.3">
      <c r="P929683" s="83"/>
    </row>
    <row r="929684" spans="16:16" x14ac:dyDescent="0.3">
      <c r="P929684" s="83"/>
    </row>
    <row r="929685" spans="16:16" x14ac:dyDescent="0.3">
      <c r="P929685" s="83"/>
    </row>
    <row r="929686" spans="16:16" x14ac:dyDescent="0.3">
      <c r="P929686" s="83"/>
    </row>
    <row r="929687" spans="16:16" x14ac:dyDescent="0.3">
      <c r="P929687" s="83"/>
    </row>
    <row r="929688" spans="16:16" x14ac:dyDescent="0.3">
      <c r="P929688" s="83"/>
    </row>
    <row r="929689" spans="16:16" x14ac:dyDescent="0.3">
      <c r="P929689" s="83"/>
    </row>
    <row r="929690" spans="16:16" x14ac:dyDescent="0.3">
      <c r="P929690" s="83"/>
    </row>
    <row r="929691" spans="16:16" x14ac:dyDescent="0.3">
      <c r="P929691" s="83"/>
    </row>
    <row r="929692" spans="16:16" x14ac:dyDescent="0.3">
      <c r="P929692" s="83"/>
    </row>
    <row r="929693" spans="16:16" x14ac:dyDescent="0.3">
      <c r="P929693" s="83"/>
    </row>
    <row r="929694" spans="16:16" x14ac:dyDescent="0.3">
      <c r="P929694" s="83"/>
    </row>
    <row r="929695" spans="16:16" x14ac:dyDescent="0.3">
      <c r="P929695" s="83"/>
    </row>
    <row r="929696" spans="16:16" x14ac:dyDescent="0.3">
      <c r="P929696" s="83"/>
    </row>
    <row r="929697" spans="16:16" x14ac:dyDescent="0.3">
      <c r="P929697" s="83"/>
    </row>
    <row r="929698" spans="16:16" x14ac:dyDescent="0.3">
      <c r="P929698" s="83"/>
    </row>
    <row r="929699" spans="16:16" x14ac:dyDescent="0.3">
      <c r="P929699" s="83"/>
    </row>
    <row r="929700" spans="16:16" x14ac:dyDescent="0.3">
      <c r="P929700" s="83"/>
    </row>
    <row r="929701" spans="16:16" x14ac:dyDescent="0.3">
      <c r="P929701" s="83"/>
    </row>
    <row r="929702" spans="16:16" x14ac:dyDescent="0.3">
      <c r="P929702" s="83"/>
    </row>
    <row r="929703" spans="16:16" x14ac:dyDescent="0.3">
      <c r="P929703" s="83"/>
    </row>
    <row r="929704" spans="16:16" x14ac:dyDescent="0.3">
      <c r="P929704" s="83"/>
    </row>
    <row r="929705" spans="16:16" x14ac:dyDescent="0.3">
      <c r="P929705" s="83"/>
    </row>
    <row r="929706" spans="16:16" x14ac:dyDescent="0.3">
      <c r="P929706" s="83"/>
    </row>
    <row r="929707" spans="16:16" x14ac:dyDescent="0.3">
      <c r="P929707" s="83"/>
    </row>
    <row r="929708" spans="16:16" x14ac:dyDescent="0.3">
      <c r="P929708" s="83"/>
    </row>
    <row r="929709" spans="16:16" x14ac:dyDescent="0.3">
      <c r="P929709" s="83"/>
    </row>
    <row r="929710" spans="16:16" x14ac:dyDescent="0.3">
      <c r="P929710" s="83"/>
    </row>
    <row r="929711" spans="16:16" x14ac:dyDescent="0.3">
      <c r="P929711" s="83"/>
    </row>
    <row r="929712" spans="16:16" x14ac:dyDescent="0.3">
      <c r="P929712" s="83"/>
    </row>
    <row r="929713" spans="16:16" x14ac:dyDescent="0.3">
      <c r="P929713" s="83"/>
    </row>
    <row r="929714" spans="16:16" x14ac:dyDescent="0.3">
      <c r="P929714" s="83"/>
    </row>
    <row r="929715" spans="16:16" x14ac:dyDescent="0.3">
      <c r="P929715" s="83"/>
    </row>
    <row r="929716" spans="16:16" x14ac:dyDescent="0.3">
      <c r="P929716" s="83"/>
    </row>
    <row r="929717" spans="16:16" x14ac:dyDescent="0.3">
      <c r="P929717" s="83"/>
    </row>
    <row r="929718" spans="16:16" x14ac:dyDescent="0.3">
      <c r="P929718" s="83"/>
    </row>
    <row r="929719" spans="16:16" x14ac:dyDescent="0.3">
      <c r="P929719" s="83"/>
    </row>
    <row r="929720" spans="16:16" x14ac:dyDescent="0.3">
      <c r="P929720" s="83"/>
    </row>
    <row r="929721" spans="16:16" x14ac:dyDescent="0.3">
      <c r="P929721" s="83"/>
    </row>
    <row r="929722" spans="16:16" x14ac:dyDescent="0.3">
      <c r="P929722" s="83"/>
    </row>
    <row r="929723" spans="16:16" x14ac:dyDescent="0.3">
      <c r="P929723" s="83"/>
    </row>
    <row r="929724" spans="16:16" x14ac:dyDescent="0.3">
      <c r="P929724" s="83"/>
    </row>
    <row r="929725" spans="16:16" x14ac:dyDescent="0.3">
      <c r="P929725" s="83"/>
    </row>
    <row r="929726" spans="16:16" x14ac:dyDescent="0.3">
      <c r="P929726" s="83"/>
    </row>
    <row r="929727" spans="16:16" x14ac:dyDescent="0.3">
      <c r="P929727" s="83"/>
    </row>
    <row r="929728" spans="16:16" x14ac:dyDescent="0.3">
      <c r="P929728" s="83"/>
    </row>
    <row r="929729" spans="16:16" x14ac:dyDescent="0.3">
      <c r="P929729" s="83"/>
    </row>
    <row r="929730" spans="16:16" x14ac:dyDescent="0.3">
      <c r="P929730" s="83"/>
    </row>
    <row r="929731" spans="16:16" x14ac:dyDescent="0.3">
      <c r="P929731" s="83"/>
    </row>
    <row r="929732" spans="16:16" x14ac:dyDescent="0.3">
      <c r="P929732" s="83"/>
    </row>
    <row r="929733" spans="16:16" x14ac:dyDescent="0.3">
      <c r="P929733" s="83"/>
    </row>
    <row r="929734" spans="16:16" x14ac:dyDescent="0.3">
      <c r="P929734" s="83"/>
    </row>
    <row r="929735" spans="16:16" x14ac:dyDescent="0.3">
      <c r="P929735" s="83"/>
    </row>
    <row r="929736" spans="16:16" x14ac:dyDescent="0.3">
      <c r="P929736" s="83"/>
    </row>
    <row r="929737" spans="16:16" x14ac:dyDescent="0.3">
      <c r="P929737" s="83"/>
    </row>
    <row r="929738" spans="16:16" x14ac:dyDescent="0.3">
      <c r="P929738" s="83"/>
    </row>
    <row r="929739" spans="16:16" x14ac:dyDescent="0.3">
      <c r="P929739" s="83"/>
    </row>
    <row r="929740" spans="16:16" x14ac:dyDescent="0.3">
      <c r="P929740" s="83"/>
    </row>
    <row r="929741" spans="16:16" x14ac:dyDescent="0.3">
      <c r="P929741" s="83"/>
    </row>
    <row r="929742" spans="16:16" x14ac:dyDescent="0.3">
      <c r="P929742" s="83"/>
    </row>
    <row r="929743" spans="16:16" x14ac:dyDescent="0.3">
      <c r="P929743" s="83"/>
    </row>
    <row r="929744" spans="16:16" x14ac:dyDescent="0.3">
      <c r="P929744" s="83"/>
    </row>
    <row r="929745" spans="16:16" x14ac:dyDescent="0.3">
      <c r="P929745" s="83"/>
    </row>
    <row r="929746" spans="16:16" x14ac:dyDescent="0.3">
      <c r="P929746" s="83"/>
    </row>
    <row r="929747" spans="16:16" x14ac:dyDescent="0.3">
      <c r="P929747" s="83"/>
    </row>
    <row r="929748" spans="16:16" x14ac:dyDescent="0.3">
      <c r="P929748" s="83"/>
    </row>
    <row r="929749" spans="16:16" x14ac:dyDescent="0.3">
      <c r="P929749" s="83"/>
    </row>
    <row r="929750" spans="16:16" x14ac:dyDescent="0.3">
      <c r="P929750" s="83"/>
    </row>
    <row r="929751" spans="16:16" x14ac:dyDescent="0.3">
      <c r="P929751" s="83"/>
    </row>
    <row r="929752" spans="16:16" x14ac:dyDescent="0.3">
      <c r="P929752" s="83"/>
    </row>
    <row r="929753" spans="16:16" x14ac:dyDescent="0.3">
      <c r="P929753" s="83"/>
    </row>
    <row r="929754" spans="16:16" x14ac:dyDescent="0.3">
      <c r="P929754" s="83"/>
    </row>
    <row r="929755" spans="16:16" x14ac:dyDescent="0.3">
      <c r="P929755" s="83"/>
    </row>
    <row r="929756" spans="16:16" x14ac:dyDescent="0.3">
      <c r="P929756" s="83"/>
    </row>
    <row r="929757" spans="16:16" x14ac:dyDescent="0.3">
      <c r="P929757" s="83"/>
    </row>
    <row r="929758" spans="16:16" x14ac:dyDescent="0.3">
      <c r="P929758" s="83"/>
    </row>
    <row r="929759" spans="16:16" x14ac:dyDescent="0.3">
      <c r="P929759" s="83"/>
    </row>
    <row r="929760" spans="16:16" x14ac:dyDescent="0.3">
      <c r="P929760" s="83"/>
    </row>
    <row r="929761" spans="16:16" x14ac:dyDescent="0.3">
      <c r="P929761" s="83"/>
    </row>
    <row r="929762" spans="16:16" x14ac:dyDescent="0.3">
      <c r="P929762" s="83"/>
    </row>
    <row r="929763" spans="16:16" x14ac:dyDescent="0.3">
      <c r="P929763" s="83"/>
    </row>
    <row r="929764" spans="16:16" x14ac:dyDescent="0.3">
      <c r="P929764" s="83"/>
    </row>
    <row r="929765" spans="16:16" x14ac:dyDescent="0.3">
      <c r="P929765" s="83"/>
    </row>
    <row r="929766" spans="16:16" x14ac:dyDescent="0.3">
      <c r="P929766" s="83"/>
    </row>
    <row r="929767" spans="16:16" x14ac:dyDescent="0.3">
      <c r="P929767" s="83"/>
    </row>
    <row r="929768" spans="16:16" x14ac:dyDescent="0.3">
      <c r="P929768" s="83"/>
    </row>
    <row r="929769" spans="16:16" x14ac:dyDescent="0.3">
      <c r="P929769" s="83"/>
    </row>
    <row r="929770" spans="16:16" x14ac:dyDescent="0.3">
      <c r="P929770" s="83"/>
    </row>
    <row r="929771" spans="16:16" x14ac:dyDescent="0.3">
      <c r="P929771" s="83"/>
    </row>
    <row r="929772" spans="16:16" x14ac:dyDescent="0.3">
      <c r="P929772" s="83"/>
    </row>
    <row r="929773" spans="16:16" x14ac:dyDescent="0.3">
      <c r="P929773" s="83"/>
    </row>
    <row r="929774" spans="16:16" x14ac:dyDescent="0.3">
      <c r="P929774" s="83"/>
    </row>
    <row r="929775" spans="16:16" x14ac:dyDescent="0.3">
      <c r="P929775" s="83"/>
    </row>
    <row r="929776" spans="16:16" x14ac:dyDescent="0.3">
      <c r="P929776" s="83"/>
    </row>
    <row r="929777" spans="16:16" x14ac:dyDescent="0.3">
      <c r="P929777" s="83"/>
    </row>
    <row r="929778" spans="16:16" x14ac:dyDescent="0.3">
      <c r="P929778" s="83"/>
    </row>
    <row r="929779" spans="16:16" x14ac:dyDescent="0.3">
      <c r="P929779" s="83"/>
    </row>
    <row r="929780" spans="16:16" x14ac:dyDescent="0.3">
      <c r="P929780" s="83"/>
    </row>
    <row r="929781" spans="16:16" x14ac:dyDescent="0.3">
      <c r="P929781" s="83"/>
    </row>
    <row r="929782" spans="16:16" x14ac:dyDescent="0.3">
      <c r="P929782" s="83"/>
    </row>
    <row r="929783" spans="16:16" x14ac:dyDescent="0.3">
      <c r="P929783" s="83"/>
    </row>
    <row r="929784" spans="16:16" x14ac:dyDescent="0.3">
      <c r="P929784" s="83"/>
    </row>
    <row r="929785" spans="16:16" x14ac:dyDescent="0.3">
      <c r="P929785" s="83"/>
    </row>
    <row r="929786" spans="16:16" x14ac:dyDescent="0.3">
      <c r="P929786" s="83"/>
    </row>
    <row r="929787" spans="16:16" x14ac:dyDescent="0.3">
      <c r="P929787" s="83"/>
    </row>
    <row r="929788" spans="16:16" x14ac:dyDescent="0.3">
      <c r="P929788" s="83"/>
    </row>
    <row r="929789" spans="16:16" x14ac:dyDescent="0.3">
      <c r="P929789" s="83"/>
    </row>
    <row r="929790" spans="16:16" x14ac:dyDescent="0.3">
      <c r="P929790" s="83"/>
    </row>
    <row r="929791" spans="16:16" x14ac:dyDescent="0.3">
      <c r="P929791" s="83"/>
    </row>
    <row r="929792" spans="16:16" x14ac:dyDescent="0.3">
      <c r="P929792" s="83"/>
    </row>
    <row r="929793" spans="16:16" x14ac:dyDescent="0.3">
      <c r="P929793" s="83"/>
    </row>
    <row r="929794" spans="16:16" x14ac:dyDescent="0.3">
      <c r="P929794" s="83"/>
    </row>
    <row r="929795" spans="16:16" x14ac:dyDescent="0.3">
      <c r="P929795" s="83"/>
    </row>
    <row r="929796" spans="16:16" x14ac:dyDescent="0.3">
      <c r="P929796" s="83"/>
    </row>
    <row r="929797" spans="16:16" x14ac:dyDescent="0.3">
      <c r="P929797" s="83"/>
    </row>
    <row r="929798" spans="16:16" x14ac:dyDescent="0.3">
      <c r="P929798" s="83"/>
    </row>
    <row r="929799" spans="16:16" x14ac:dyDescent="0.3">
      <c r="P929799" s="83"/>
    </row>
    <row r="929800" spans="16:16" x14ac:dyDescent="0.3">
      <c r="P929800" s="83"/>
    </row>
    <row r="929801" spans="16:16" x14ac:dyDescent="0.3">
      <c r="P929801" s="83"/>
    </row>
    <row r="929802" spans="16:16" x14ac:dyDescent="0.3">
      <c r="P929802" s="83"/>
    </row>
    <row r="929803" spans="16:16" x14ac:dyDescent="0.3">
      <c r="P929803" s="83"/>
    </row>
    <row r="929804" spans="16:16" x14ac:dyDescent="0.3">
      <c r="P929804" s="83"/>
    </row>
    <row r="929805" spans="16:16" x14ac:dyDescent="0.3">
      <c r="P929805" s="83"/>
    </row>
    <row r="929806" spans="16:16" x14ac:dyDescent="0.3">
      <c r="P929806" s="83"/>
    </row>
    <row r="929807" spans="16:16" x14ac:dyDescent="0.3">
      <c r="P929807" s="83"/>
    </row>
    <row r="929808" spans="16:16" x14ac:dyDescent="0.3">
      <c r="P929808" s="83"/>
    </row>
    <row r="929809" spans="16:16" x14ac:dyDescent="0.3">
      <c r="P929809" s="83"/>
    </row>
    <row r="929810" spans="16:16" x14ac:dyDescent="0.3">
      <c r="P929810" s="83"/>
    </row>
    <row r="929811" spans="16:16" x14ac:dyDescent="0.3">
      <c r="P929811" s="83"/>
    </row>
    <row r="929812" spans="16:16" x14ac:dyDescent="0.3">
      <c r="P929812" s="83"/>
    </row>
    <row r="929813" spans="16:16" x14ac:dyDescent="0.3">
      <c r="P929813" s="83"/>
    </row>
    <row r="929814" spans="16:16" x14ac:dyDescent="0.3">
      <c r="P929814" s="83"/>
    </row>
    <row r="929815" spans="16:16" x14ac:dyDescent="0.3">
      <c r="P929815" s="83"/>
    </row>
    <row r="929816" spans="16:16" x14ac:dyDescent="0.3">
      <c r="P929816" s="83"/>
    </row>
    <row r="929817" spans="16:16" x14ac:dyDescent="0.3">
      <c r="P929817" s="83"/>
    </row>
    <row r="929818" spans="16:16" x14ac:dyDescent="0.3">
      <c r="P929818" s="83"/>
    </row>
    <row r="929819" spans="16:16" x14ac:dyDescent="0.3">
      <c r="P929819" s="83"/>
    </row>
    <row r="929820" spans="16:16" x14ac:dyDescent="0.3">
      <c r="P929820" s="83"/>
    </row>
    <row r="929821" spans="16:16" x14ac:dyDescent="0.3">
      <c r="P929821" s="83"/>
    </row>
    <row r="929822" spans="16:16" x14ac:dyDescent="0.3">
      <c r="P929822" s="83"/>
    </row>
    <row r="929823" spans="16:16" x14ac:dyDescent="0.3">
      <c r="P929823" s="83"/>
    </row>
    <row r="929824" spans="16:16" x14ac:dyDescent="0.3">
      <c r="P929824" s="83"/>
    </row>
    <row r="929825" spans="16:16" x14ac:dyDescent="0.3">
      <c r="P929825" s="83"/>
    </row>
    <row r="929826" spans="16:16" x14ac:dyDescent="0.3">
      <c r="P929826" s="83"/>
    </row>
    <row r="929827" spans="16:16" x14ac:dyDescent="0.3">
      <c r="P929827" s="83"/>
    </row>
    <row r="929828" spans="16:16" x14ac:dyDescent="0.3">
      <c r="P929828" s="83"/>
    </row>
    <row r="929829" spans="16:16" x14ac:dyDescent="0.3">
      <c r="P929829" s="83"/>
    </row>
    <row r="929830" spans="16:16" x14ac:dyDescent="0.3">
      <c r="P929830" s="83"/>
    </row>
    <row r="929831" spans="16:16" x14ac:dyDescent="0.3">
      <c r="P929831" s="83"/>
    </row>
    <row r="929832" spans="16:16" x14ac:dyDescent="0.3">
      <c r="P929832" s="83"/>
    </row>
    <row r="929833" spans="16:16" x14ac:dyDescent="0.3">
      <c r="P929833" s="83"/>
    </row>
    <row r="929834" spans="16:16" x14ac:dyDescent="0.3">
      <c r="P929834" s="83"/>
    </row>
    <row r="929835" spans="16:16" x14ac:dyDescent="0.3">
      <c r="P929835" s="83"/>
    </row>
    <row r="929836" spans="16:16" x14ac:dyDescent="0.3">
      <c r="P929836" s="83"/>
    </row>
    <row r="929837" spans="16:16" x14ac:dyDescent="0.3">
      <c r="P929837" s="83"/>
    </row>
    <row r="929838" spans="16:16" x14ac:dyDescent="0.3">
      <c r="P929838" s="83"/>
    </row>
    <row r="929839" spans="16:16" x14ac:dyDescent="0.3">
      <c r="P929839" s="83"/>
    </row>
    <row r="929840" spans="16:16" x14ac:dyDescent="0.3">
      <c r="P929840" s="83"/>
    </row>
    <row r="929841" spans="16:16" x14ac:dyDescent="0.3">
      <c r="P929841" s="83"/>
    </row>
    <row r="929842" spans="16:16" x14ac:dyDescent="0.3">
      <c r="P929842" s="83"/>
    </row>
    <row r="929843" spans="16:16" x14ac:dyDescent="0.3">
      <c r="P929843" s="83"/>
    </row>
    <row r="929844" spans="16:16" x14ac:dyDescent="0.3">
      <c r="P929844" s="83"/>
    </row>
    <row r="929845" spans="16:16" x14ac:dyDescent="0.3">
      <c r="P929845" s="83"/>
    </row>
    <row r="929846" spans="16:16" x14ac:dyDescent="0.3">
      <c r="P929846" s="83"/>
    </row>
    <row r="929847" spans="16:16" x14ac:dyDescent="0.3">
      <c r="P929847" s="83"/>
    </row>
    <row r="929848" spans="16:16" x14ac:dyDescent="0.3">
      <c r="P929848" s="83"/>
    </row>
    <row r="929849" spans="16:16" x14ac:dyDescent="0.3">
      <c r="P929849" s="83"/>
    </row>
    <row r="929850" spans="16:16" x14ac:dyDescent="0.3">
      <c r="P929850" s="83"/>
    </row>
    <row r="929851" spans="16:16" x14ac:dyDescent="0.3">
      <c r="P929851" s="83"/>
    </row>
    <row r="929852" spans="16:16" x14ac:dyDescent="0.3">
      <c r="P929852" s="83"/>
    </row>
    <row r="929853" spans="16:16" x14ac:dyDescent="0.3">
      <c r="P929853" s="83"/>
    </row>
    <row r="929854" spans="16:16" x14ac:dyDescent="0.3">
      <c r="P929854" s="83"/>
    </row>
    <row r="929855" spans="16:16" x14ac:dyDescent="0.3">
      <c r="P929855" s="83"/>
    </row>
    <row r="929856" spans="16:16" x14ac:dyDescent="0.3">
      <c r="P929856" s="83"/>
    </row>
    <row r="929857" spans="16:16" x14ac:dyDescent="0.3">
      <c r="P929857" s="83"/>
    </row>
    <row r="929858" spans="16:16" x14ac:dyDescent="0.3">
      <c r="P929858" s="83"/>
    </row>
    <row r="929859" spans="16:16" x14ac:dyDescent="0.3">
      <c r="P929859" s="83"/>
    </row>
    <row r="929860" spans="16:16" x14ac:dyDescent="0.3">
      <c r="P929860" s="83"/>
    </row>
    <row r="929861" spans="16:16" x14ac:dyDescent="0.3">
      <c r="P929861" s="83"/>
    </row>
    <row r="929862" spans="16:16" x14ac:dyDescent="0.3">
      <c r="P929862" s="83"/>
    </row>
    <row r="929863" spans="16:16" x14ac:dyDescent="0.3">
      <c r="P929863" s="83"/>
    </row>
    <row r="929864" spans="16:16" x14ac:dyDescent="0.3">
      <c r="P929864" s="83"/>
    </row>
    <row r="929865" spans="16:16" x14ac:dyDescent="0.3">
      <c r="P929865" s="83"/>
    </row>
    <row r="929866" spans="16:16" x14ac:dyDescent="0.3">
      <c r="P929866" s="83"/>
    </row>
    <row r="929867" spans="16:16" x14ac:dyDescent="0.3">
      <c r="P929867" s="83"/>
    </row>
    <row r="929868" spans="16:16" x14ac:dyDescent="0.3">
      <c r="P929868" s="83"/>
    </row>
    <row r="929869" spans="16:16" x14ac:dyDescent="0.3">
      <c r="P929869" s="83"/>
    </row>
    <row r="929870" spans="16:16" x14ac:dyDescent="0.3">
      <c r="P929870" s="83"/>
    </row>
    <row r="929871" spans="16:16" x14ac:dyDescent="0.3">
      <c r="P929871" s="83"/>
    </row>
    <row r="929872" spans="16:16" x14ac:dyDescent="0.3">
      <c r="P929872" s="83"/>
    </row>
    <row r="929873" spans="16:16" x14ac:dyDescent="0.3">
      <c r="P929873" s="83"/>
    </row>
    <row r="929874" spans="16:16" x14ac:dyDescent="0.3">
      <c r="P929874" s="83"/>
    </row>
    <row r="929875" spans="16:16" x14ac:dyDescent="0.3">
      <c r="P929875" s="83"/>
    </row>
    <row r="929876" spans="16:16" x14ac:dyDescent="0.3">
      <c r="P929876" s="83"/>
    </row>
    <row r="929877" spans="16:16" x14ac:dyDescent="0.3">
      <c r="P929877" s="83"/>
    </row>
    <row r="929878" spans="16:16" x14ac:dyDescent="0.3">
      <c r="P929878" s="83"/>
    </row>
    <row r="929879" spans="16:16" x14ac:dyDescent="0.3">
      <c r="P929879" s="83"/>
    </row>
    <row r="929880" spans="16:16" x14ac:dyDescent="0.3">
      <c r="P929880" s="83"/>
    </row>
    <row r="929881" spans="16:16" x14ac:dyDescent="0.3">
      <c r="P929881" s="83"/>
    </row>
    <row r="929882" spans="16:16" x14ac:dyDescent="0.3">
      <c r="P929882" s="83"/>
    </row>
    <row r="929883" spans="16:16" x14ac:dyDescent="0.3">
      <c r="P929883" s="83"/>
    </row>
    <row r="929884" spans="16:16" x14ac:dyDescent="0.3">
      <c r="P929884" s="83"/>
    </row>
    <row r="929885" spans="16:16" x14ac:dyDescent="0.3">
      <c r="P929885" s="83"/>
    </row>
    <row r="929886" spans="16:16" x14ac:dyDescent="0.3">
      <c r="P929886" s="83"/>
    </row>
    <row r="929887" spans="16:16" x14ac:dyDescent="0.3">
      <c r="P929887" s="83"/>
    </row>
    <row r="929888" spans="16:16" x14ac:dyDescent="0.3">
      <c r="P929888" s="83"/>
    </row>
    <row r="929889" spans="16:16" x14ac:dyDescent="0.3">
      <c r="P929889" s="83"/>
    </row>
    <row r="929890" spans="16:16" x14ac:dyDescent="0.3">
      <c r="P929890" s="83"/>
    </row>
    <row r="929891" spans="16:16" x14ac:dyDescent="0.3">
      <c r="P929891" s="83"/>
    </row>
    <row r="929892" spans="16:16" x14ac:dyDescent="0.3">
      <c r="P929892" s="83"/>
    </row>
    <row r="929893" spans="16:16" x14ac:dyDescent="0.3">
      <c r="P929893" s="83"/>
    </row>
    <row r="929894" spans="16:16" x14ac:dyDescent="0.3">
      <c r="P929894" s="83"/>
    </row>
    <row r="929895" spans="16:16" x14ac:dyDescent="0.3">
      <c r="P929895" s="83"/>
    </row>
    <row r="929896" spans="16:16" x14ac:dyDescent="0.3">
      <c r="P929896" s="83"/>
    </row>
    <row r="929897" spans="16:16" x14ac:dyDescent="0.3">
      <c r="P929897" s="83"/>
    </row>
    <row r="929898" spans="16:16" x14ac:dyDescent="0.3">
      <c r="P929898" s="83"/>
    </row>
    <row r="929899" spans="16:16" x14ac:dyDescent="0.3">
      <c r="P929899" s="83"/>
    </row>
    <row r="929900" spans="16:16" x14ac:dyDescent="0.3">
      <c r="P929900" s="83"/>
    </row>
    <row r="929901" spans="16:16" x14ac:dyDescent="0.3">
      <c r="P929901" s="83"/>
    </row>
    <row r="929902" spans="16:16" x14ac:dyDescent="0.3">
      <c r="P929902" s="83"/>
    </row>
    <row r="929903" spans="16:16" x14ac:dyDescent="0.3">
      <c r="P929903" s="83"/>
    </row>
    <row r="929904" spans="16:16" x14ac:dyDescent="0.3">
      <c r="P929904" s="83"/>
    </row>
    <row r="929905" spans="16:16" x14ac:dyDescent="0.3">
      <c r="P929905" s="83"/>
    </row>
    <row r="929906" spans="16:16" x14ac:dyDescent="0.3">
      <c r="P929906" s="83"/>
    </row>
    <row r="929907" spans="16:16" x14ac:dyDescent="0.3">
      <c r="P929907" s="83"/>
    </row>
    <row r="929908" spans="16:16" x14ac:dyDescent="0.3">
      <c r="P929908" s="83"/>
    </row>
    <row r="929909" spans="16:16" x14ac:dyDescent="0.3">
      <c r="P929909" s="83"/>
    </row>
    <row r="929910" spans="16:16" x14ac:dyDescent="0.3">
      <c r="P929910" s="83"/>
    </row>
    <row r="929911" spans="16:16" x14ac:dyDescent="0.3">
      <c r="P929911" s="83"/>
    </row>
    <row r="929912" spans="16:16" x14ac:dyDescent="0.3">
      <c r="P929912" s="83"/>
    </row>
    <row r="929913" spans="16:16" x14ac:dyDescent="0.3">
      <c r="P929913" s="83"/>
    </row>
    <row r="929914" spans="16:16" x14ac:dyDescent="0.3">
      <c r="P929914" s="83"/>
    </row>
    <row r="929915" spans="16:16" x14ac:dyDescent="0.3">
      <c r="P929915" s="83"/>
    </row>
    <row r="929916" spans="16:16" x14ac:dyDescent="0.3">
      <c r="P929916" s="83"/>
    </row>
    <row r="929917" spans="16:16" x14ac:dyDescent="0.3">
      <c r="P929917" s="83"/>
    </row>
    <row r="929918" spans="16:16" x14ac:dyDescent="0.3">
      <c r="P929918" s="83"/>
    </row>
    <row r="929919" spans="16:16" x14ac:dyDescent="0.3">
      <c r="P929919" s="83"/>
    </row>
    <row r="929920" spans="16:16" x14ac:dyDescent="0.3">
      <c r="P929920" s="83"/>
    </row>
    <row r="929921" spans="16:16" x14ac:dyDescent="0.3">
      <c r="P929921" s="83"/>
    </row>
    <row r="929922" spans="16:16" x14ac:dyDescent="0.3">
      <c r="P929922" s="83"/>
    </row>
    <row r="929923" spans="16:16" x14ac:dyDescent="0.3">
      <c r="P929923" s="83"/>
    </row>
    <row r="929924" spans="16:16" x14ac:dyDescent="0.3">
      <c r="P929924" s="83"/>
    </row>
    <row r="929925" spans="16:16" x14ac:dyDescent="0.3">
      <c r="P929925" s="83"/>
    </row>
    <row r="929926" spans="16:16" x14ac:dyDescent="0.3">
      <c r="P929926" s="83"/>
    </row>
    <row r="929927" spans="16:16" x14ac:dyDescent="0.3">
      <c r="P929927" s="83"/>
    </row>
    <row r="929928" spans="16:16" x14ac:dyDescent="0.3">
      <c r="P929928" s="83"/>
    </row>
    <row r="929929" spans="16:16" x14ac:dyDescent="0.3">
      <c r="P929929" s="83"/>
    </row>
    <row r="929930" spans="16:16" x14ac:dyDescent="0.3">
      <c r="P929930" s="83"/>
    </row>
    <row r="929931" spans="16:16" x14ac:dyDescent="0.3">
      <c r="P929931" s="83"/>
    </row>
    <row r="929932" spans="16:16" x14ac:dyDescent="0.3">
      <c r="P929932" s="83"/>
    </row>
    <row r="929933" spans="16:16" x14ac:dyDescent="0.3">
      <c r="P929933" s="83"/>
    </row>
    <row r="929934" spans="16:16" x14ac:dyDescent="0.3">
      <c r="P929934" s="83"/>
    </row>
    <row r="929935" spans="16:16" x14ac:dyDescent="0.3">
      <c r="P929935" s="83"/>
    </row>
    <row r="929936" spans="16:16" x14ac:dyDescent="0.3">
      <c r="P929936" s="83"/>
    </row>
    <row r="929937" spans="16:16" x14ac:dyDescent="0.3">
      <c r="P929937" s="83"/>
    </row>
    <row r="929938" spans="16:16" x14ac:dyDescent="0.3">
      <c r="P929938" s="83"/>
    </row>
    <row r="929939" spans="16:16" x14ac:dyDescent="0.3">
      <c r="P929939" s="83"/>
    </row>
    <row r="929940" spans="16:16" x14ac:dyDescent="0.3">
      <c r="P929940" s="83"/>
    </row>
    <row r="929941" spans="16:16" x14ac:dyDescent="0.3">
      <c r="P929941" s="83"/>
    </row>
    <row r="929942" spans="16:16" x14ac:dyDescent="0.3">
      <c r="P929942" s="83"/>
    </row>
    <row r="929943" spans="16:16" x14ac:dyDescent="0.3">
      <c r="P929943" s="83"/>
    </row>
    <row r="929944" spans="16:16" x14ac:dyDescent="0.3">
      <c r="P929944" s="83"/>
    </row>
    <row r="929945" spans="16:16" x14ac:dyDescent="0.3">
      <c r="P929945" s="83"/>
    </row>
    <row r="929946" spans="16:16" x14ac:dyDescent="0.3">
      <c r="P929946" s="83"/>
    </row>
    <row r="929947" spans="16:16" x14ac:dyDescent="0.3">
      <c r="P929947" s="83"/>
    </row>
    <row r="929948" spans="16:16" x14ac:dyDescent="0.3">
      <c r="P929948" s="83"/>
    </row>
    <row r="929949" spans="16:16" x14ac:dyDescent="0.3">
      <c r="P929949" s="83"/>
    </row>
    <row r="929950" spans="16:16" x14ac:dyDescent="0.3">
      <c r="P929950" s="83"/>
    </row>
    <row r="929951" spans="16:16" x14ac:dyDescent="0.3">
      <c r="P929951" s="83"/>
    </row>
    <row r="929952" spans="16:16" x14ac:dyDescent="0.3">
      <c r="P929952" s="83"/>
    </row>
    <row r="929953" spans="16:16" x14ac:dyDescent="0.3">
      <c r="P929953" s="83"/>
    </row>
    <row r="929954" spans="16:16" x14ac:dyDescent="0.3">
      <c r="P929954" s="83"/>
    </row>
    <row r="929955" spans="16:16" x14ac:dyDescent="0.3">
      <c r="P929955" s="83"/>
    </row>
    <row r="929956" spans="16:16" x14ac:dyDescent="0.3">
      <c r="P929956" s="83"/>
    </row>
    <row r="929957" spans="16:16" x14ac:dyDescent="0.3">
      <c r="P929957" s="83"/>
    </row>
    <row r="929958" spans="16:16" x14ac:dyDescent="0.3">
      <c r="P929958" s="83"/>
    </row>
    <row r="929959" spans="16:16" x14ac:dyDescent="0.3">
      <c r="P929959" s="83"/>
    </row>
    <row r="929960" spans="16:16" x14ac:dyDescent="0.3">
      <c r="P929960" s="83"/>
    </row>
    <row r="929961" spans="16:16" x14ac:dyDescent="0.3">
      <c r="P929961" s="83"/>
    </row>
    <row r="929962" spans="16:16" x14ac:dyDescent="0.3">
      <c r="P929962" s="83"/>
    </row>
    <row r="929963" spans="16:16" x14ac:dyDescent="0.3">
      <c r="P929963" s="83"/>
    </row>
    <row r="929964" spans="16:16" x14ac:dyDescent="0.3">
      <c r="P929964" s="83"/>
    </row>
    <row r="929965" spans="16:16" x14ac:dyDescent="0.3">
      <c r="P929965" s="83"/>
    </row>
    <row r="929966" spans="16:16" x14ac:dyDescent="0.3">
      <c r="P929966" s="83"/>
    </row>
    <row r="929967" spans="16:16" x14ac:dyDescent="0.3">
      <c r="P929967" s="83"/>
    </row>
    <row r="929968" spans="16:16" x14ac:dyDescent="0.3">
      <c r="P929968" s="83"/>
    </row>
    <row r="929969" spans="16:16" x14ac:dyDescent="0.3">
      <c r="P929969" s="83"/>
    </row>
    <row r="929970" spans="16:16" x14ac:dyDescent="0.3">
      <c r="P929970" s="83"/>
    </row>
    <row r="929971" spans="16:16" x14ac:dyDescent="0.3">
      <c r="P929971" s="83"/>
    </row>
    <row r="929972" spans="16:16" x14ac:dyDescent="0.3">
      <c r="P929972" s="83"/>
    </row>
    <row r="929973" spans="16:16" x14ac:dyDescent="0.3">
      <c r="P929973" s="83"/>
    </row>
    <row r="929974" spans="16:16" x14ac:dyDescent="0.3">
      <c r="P929974" s="83"/>
    </row>
    <row r="929975" spans="16:16" x14ac:dyDescent="0.3">
      <c r="P929975" s="83"/>
    </row>
    <row r="929976" spans="16:16" x14ac:dyDescent="0.3">
      <c r="P929976" s="83"/>
    </row>
    <row r="929977" spans="16:16" x14ac:dyDescent="0.3">
      <c r="P929977" s="83"/>
    </row>
    <row r="929978" spans="16:16" x14ac:dyDescent="0.3">
      <c r="P929978" s="83"/>
    </row>
    <row r="929979" spans="16:16" x14ac:dyDescent="0.3">
      <c r="P929979" s="83"/>
    </row>
    <row r="929980" spans="16:16" x14ac:dyDescent="0.3">
      <c r="P929980" s="83"/>
    </row>
    <row r="929981" spans="16:16" x14ac:dyDescent="0.3">
      <c r="P929981" s="83"/>
    </row>
    <row r="929982" spans="16:16" x14ac:dyDescent="0.3">
      <c r="P929982" s="83"/>
    </row>
    <row r="929983" spans="16:16" x14ac:dyDescent="0.3">
      <c r="P929983" s="83"/>
    </row>
    <row r="929984" spans="16:16" x14ac:dyDescent="0.3">
      <c r="P929984" s="83"/>
    </row>
    <row r="929985" spans="16:16" x14ac:dyDescent="0.3">
      <c r="P929985" s="83"/>
    </row>
    <row r="929986" spans="16:16" x14ac:dyDescent="0.3">
      <c r="P929986" s="83"/>
    </row>
    <row r="929987" spans="16:16" x14ac:dyDescent="0.3">
      <c r="P929987" s="83"/>
    </row>
    <row r="929988" spans="16:16" x14ac:dyDescent="0.3">
      <c r="P929988" s="83"/>
    </row>
    <row r="929989" spans="16:16" x14ac:dyDescent="0.3">
      <c r="P929989" s="83"/>
    </row>
    <row r="929990" spans="16:16" x14ac:dyDescent="0.3">
      <c r="P929990" s="83"/>
    </row>
    <row r="929991" spans="16:16" x14ac:dyDescent="0.3">
      <c r="P929991" s="83"/>
    </row>
    <row r="929992" spans="16:16" x14ac:dyDescent="0.3">
      <c r="P929992" s="83"/>
    </row>
    <row r="929993" spans="16:16" x14ac:dyDescent="0.3">
      <c r="P929993" s="83"/>
    </row>
    <row r="929994" spans="16:16" x14ac:dyDescent="0.3">
      <c r="P929994" s="83"/>
    </row>
    <row r="929995" spans="16:16" x14ac:dyDescent="0.3">
      <c r="P929995" s="83"/>
    </row>
    <row r="929996" spans="16:16" x14ac:dyDescent="0.3">
      <c r="P929996" s="83"/>
    </row>
    <row r="929997" spans="16:16" x14ac:dyDescent="0.3">
      <c r="P929997" s="83"/>
    </row>
    <row r="929998" spans="16:16" x14ac:dyDescent="0.3">
      <c r="P929998" s="83"/>
    </row>
    <row r="929999" spans="16:16" x14ac:dyDescent="0.3">
      <c r="P929999" s="83"/>
    </row>
    <row r="930000" spans="16:16" x14ac:dyDescent="0.3">
      <c r="P930000" s="83"/>
    </row>
    <row r="930001" spans="16:16" x14ac:dyDescent="0.3">
      <c r="P930001" s="83"/>
    </row>
    <row r="930002" spans="16:16" x14ac:dyDescent="0.3">
      <c r="P930002" s="83"/>
    </row>
    <row r="930003" spans="16:16" x14ac:dyDescent="0.3">
      <c r="P930003" s="83"/>
    </row>
    <row r="930004" spans="16:16" x14ac:dyDescent="0.3">
      <c r="P930004" s="83"/>
    </row>
    <row r="930005" spans="16:16" x14ac:dyDescent="0.3">
      <c r="P930005" s="83"/>
    </row>
    <row r="930006" spans="16:16" x14ac:dyDescent="0.3">
      <c r="P930006" s="83"/>
    </row>
    <row r="930007" spans="16:16" x14ac:dyDescent="0.3">
      <c r="P930007" s="83"/>
    </row>
    <row r="930008" spans="16:16" x14ac:dyDescent="0.3">
      <c r="P930008" s="83"/>
    </row>
    <row r="930009" spans="16:16" x14ac:dyDescent="0.3">
      <c r="P930009" s="83"/>
    </row>
    <row r="930010" spans="16:16" x14ac:dyDescent="0.3">
      <c r="P930010" s="83"/>
    </row>
    <row r="930011" spans="16:16" x14ac:dyDescent="0.3">
      <c r="P930011" s="83"/>
    </row>
    <row r="930012" spans="16:16" x14ac:dyDescent="0.3">
      <c r="P930012" s="83"/>
    </row>
    <row r="930013" spans="16:16" x14ac:dyDescent="0.3">
      <c r="P930013" s="83"/>
    </row>
    <row r="930014" spans="16:16" x14ac:dyDescent="0.3">
      <c r="P930014" s="83"/>
    </row>
    <row r="930015" spans="16:16" x14ac:dyDescent="0.3">
      <c r="P930015" s="83"/>
    </row>
    <row r="930016" spans="16:16" x14ac:dyDescent="0.3">
      <c r="P930016" s="83"/>
    </row>
    <row r="930017" spans="16:16" x14ac:dyDescent="0.3">
      <c r="P930017" s="83"/>
    </row>
    <row r="930018" spans="16:16" x14ac:dyDescent="0.3">
      <c r="P930018" s="83"/>
    </row>
    <row r="930019" spans="16:16" x14ac:dyDescent="0.3">
      <c r="P930019" s="83"/>
    </row>
    <row r="930020" spans="16:16" x14ac:dyDescent="0.3">
      <c r="P930020" s="83"/>
    </row>
    <row r="930021" spans="16:16" x14ac:dyDescent="0.3">
      <c r="P930021" s="83"/>
    </row>
    <row r="930022" spans="16:16" x14ac:dyDescent="0.3">
      <c r="P930022" s="83"/>
    </row>
    <row r="930023" spans="16:16" x14ac:dyDescent="0.3">
      <c r="P930023" s="83"/>
    </row>
    <row r="930024" spans="16:16" x14ac:dyDescent="0.3">
      <c r="P930024" s="83"/>
    </row>
    <row r="930025" spans="16:16" x14ac:dyDescent="0.3">
      <c r="P930025" s="83"/>
    </row>
    <row r="930026" spans="16:16" x14ac:dyDescent="0.3">
      <c r="P930026" s="83"/>
    </row>
    <row r="930027" spans="16:16" x14ac:dyDescent="0.3">
      <c r="P930027" s="83"/>
    </row>
    <row r="930028" spans="16:16" x14ac:dyDescent="0.3">
      <c r="P930028" s="83"/>
    </row>
    <row r="930029" spans="16:16" x14ac:dyDescent="0.3">
      <c r="P930029" s="83"/>
    </row>
    <row r="930030" spans="16:16" x14ac:dyDescent="0.3">
      <c r="P930030" s="83"/>
    </row>
    <row r="930031" spans="16:16" x14ac:dyDescent="0.3">
      <c r="P930031" s="83"/>
    </row>
    <row r="930032" spans="16:16" x14ac:dyDescent="0.3">
      <c r="P930032" s="83"/>
    </row>
    <row r="930033" spans="16:16" x14ac:dyDescent="0.3">
      <c r="P930033" s="83"/>
    </row>
    <row r="930034" spans="16:16" x14ac:dyDescent="0.3">
      <c r="P930034" s="83"/>
    </row>
    <row r="930035" spans="16:16" x14ac:dyDescent="0.3">
      <c r="P930035" s="83"/>
    </row>
    <row r="930036" spans="16:16" x14ac:dyDescent="0.3">
      <c r="P930036" s="83"/>
    </row>
    <row r="930037" spans="16:16" x14ac:dyDescent="0.3">
      <c r="P930037" s="83"/>
    </row>
    <row r="930038" spans="16:16" x14ac:dyDescent="0.3">
      <c r="P930038" s="83"/>
    </row>
    <row r="930039" spans="16:16" x14ac:dyDescent="0.3">
      <c r="P930039" s="83"/>
    </row>
    <row r="930040" spans="16:16" x14ac:dyDescent="0.3">
      <c r="P930040" s="83"/>
    </row>
    <row r="930041" spans="16:16" x14ac:dyDescent="0.3">
      <c r="P930041" s="83"/>
    </row>
    <row r="930042" spans="16:16" x14ac:dyDescent="0.3">
      <c r="P930042" s="83"/>
    </row>
    <row r="930043" spans="16:16" x14ac:dyDescent="0.3">
      <c r="P930043" s="83"/>
    </row>
    <row r="930044" spans="16:16" x14ac:dyDescent="0.3">
      <c r="P930044" s="83"/>
    </row>
    <row r="930045" spans="16:16" x14ac:dyDescent="0.3">
      <c r="P930045" s="83"/>
    </row>
    <row r="930046" spans="16:16" x14ac:dyDescent="0.3">
      <c r="P930046" s="83"/>
    </row>
    <row r="930047" spans="16:16" x14ac:dyDescent="0.3">
      <c r="P930047" s="83"/>
    </row>
    <row r="930048" spans="16:16" x14ac:dyDescent="0.3">
      <c r="P930048" s="83"/>
    </row>
    <row r="930049" spans="16:16" x14ac:dyDescent="0.3">
      <c r="P930049" s="83"/>
    </row>
    <row r="930050" spans="16:16" x14ac:dyDescent="0.3">
      <c r="P930050" s="83"/>
    </row>
    <row r="930051" spans="16:16" x14ac:dyDescent="0.3">
      <c r="P930051" s="83"/>
    </row>
    <row r="930052" spans="16:16" x14ac:dyDescent="0.3">
      <c r="P930052" s="83"/>
    </row>
    <row r="930053" spans="16:16" x14ac:dyDescent="0.3">
      <c r="P930053" s="83"/>
    </row>
    <row r="930054" spans="16:16" x14ac:dyDescent="0.3">
      <c r="P930054" s="83"/>
    </row>
    <row r="930055" spans="16:16" x14ac:dyDescent="0.3">
      <c r="P930055" s="83"/>
    </row>
    <row r="930056" spans="16:16" x14ac:dyDescent="0.3">
      <c r="P930056" s="83"/>
    </row>
    <row r="930057" spans="16:16" x14ac:dyDescent="0.3">
      <c r="P930057" s="83"/>
    </row>
    <row r="930058" spans="16:16" x14ac:dyDescent="0.3">
      <c r="P930058" s="83"/>
    </row>
    <row r="930059" spans="16:16" x14ac:dyDescent="0.3">
      <c r="P930059" s="83"/>
    </row>
    <row r="930060" spans="16:16" x14ac:dyDescent="0.3">
      <c r="P930060" s="83"/>
    </row>
    <row r="930061" spans="16:16" x14ac:dyDescent="0.3">
      <c r="P930061" s="83"/>
    </row>
    <row r="930062" spans="16:16" x14ac:dyDescent="0.3">
      <c r="P930062" s="83"/>
    </row>
    <row r="930063" spans="16:16" x14ac:dyDescent="0.3">
      <c r="P930063" s="83"/>
    </row>
    <row r="930064" spans="16:16" x14ac:dyDescent="0.3">
      <c r="P930064" s="83"/>
    </row>
    <row r="930065" spans="16:16" x14ac:dyDescent="0.3">
      <c r="P930065" s="83"/>
    </row>
    <row r="930066" spans="16:16" x14ac:dyDescent="0.3">
      <c r="P930066" s="83"/>
    </row>
    <row r="930067" spans="16:16" x14ac:dyDescent="0.3">
      <c r="P930067" s="83"/>
    </row>
    <row r="930068" spans="16:16" x14ac:dyDescent="0.3">
      <c r="P930068" s="83"/>
    </row>
    <row r="930069" spans="16:16" x14ac:dyDescent="0.3">
      <c r="P930069" s="83"/>
    </row>
    <row r="930070" spans="16:16" x14ac:dyDescent="0.3">
      <c r="P930070" s="83"/>
    </row>
    <row r="930071" spans="16:16" x14ac:dyDescent="0.3">
      <c r="P930071" s="83"/>
    </row>
    <row r="930072" spans="16:16" x14ac:dyDescent="0.3">
      <c r="P930072" s="83"/>
    </row>
    <row r="930073" spans="16:16" x14ac:dyDescent="0.3">
      <c r="P930073" s="83"/>
    </row>
    <row r="930074" spans="16:16" x14ac:dyDescent="0.3">
      <c r="P930074" s="83"/>
    </row>
    <row r="930075" spans="16:16" x14ac:dyDescent="0.3">
      <c r="P930075" s="83"/>
    </row>
    <row r="930076" spans="16:16" x14ac:dyDescent="0.3">
      <c r="P930076" s="83"/>
    </row>
    <row r="930077" spans="16:16" x14ac:dyDescent="0.3">
      <c r="P930077" s="83"/>
    </row>
    <row r="930078" spans="16:16" x14ac:dyDescent="0.3">
      <c r="P930078" s="83"/>
    </row>
    <row r="930079" spans="16:16" x14ac:dyDescent="0.3">
      <c r="P930079" s="83"/>
    </row>
    <row r="930080" spans="16:16" x14ac:dyDescent="0.3">
      <c r="P930080" s="83"/>
    </row>
    <row r="930081" spans="16:16" x14ac:dyDescent="0.3">
      <c r="P930081" s="83"/>
    </row>
    <row r="930082" spans="16:16" x14ac:dyDescent="0.3">
      <c r="P930082" s="83"/>
    </row>
    <row r="930083" spans="16:16" x14ac:dyDescent="0.3">
      <c r="P930083" s="83"/>
    </row>
    <row r="930084" spans="16:16" x14ac:dyDescent="0.3">
      <c r="P930084" s="83"/>
    </row>
    <row r="930085" spans="16:16" x14ac:dyDescent="0.3">
      <c r="P930085" s="83"/>
    </row>
    <row r="930086" spans="16:16" x14ac:dyDescent="0.3">
      <c r="P930086" s="83"/>
    </row>
    <row r="930087" spans="16:16" x14ac:dyDescent="0.3">
      <c r="P930087" s="83"/>
    </row>
    <row r="930088" spans="16:16" x14ac:dyDescent="0.3">
      <c r="P930088" s="83"/>
    </row>
    <row r="930089" spans="16:16" x14ac:dyDescent="0.3">
      <c r="P930089" s="83"/>
    </row>
    <row r="930090" spans="16:16" x14ac:dyDescent="0.3">
      <c r="P930090" s="83"/>
    </row>
    <row r="930091" spans="16:16" x14ac:dyDescent="0.3">
      <c r="P930091" s="83"/>
    </row>
    <row r="930092" spans="16:16" x14ac:dyDescent="0.3">
      <c r="P930092" s="83"/>
    </row>
    <row r="930093" spans="16:16" x14ac:dyDescent="0.3">
      <c r="P930093" s="83"/>
    </row>
    <row r="930094" spans="16:16" x14ac:dyDescent="0.3">
      <c r="P930094" s="83"/>
    </row>
    <row r="930095" spans="16:16" x14ac:dyDescent="0.3">
      <c r="P930095" s="83"/>
    </row>
    <row r="930096" spans="16:16" x14ac:dyDescent="0.3">
      <c r="P930096" s="83"/>
    </row>
    <row r="930097" spans="16:16" x14ac:dyDescent="0.3">
      <c r="P930097" s="83"/>
    </row>
    <row r="930098" spans="16:16" x14ac:dyDescent="0.3">
      <c r="P930098" s="83"/>
    </row>
    <row r="930099" spans="16:16" x14ac:dyDescent="0.3">
      <c r="P930099" s="83"/>
    </row>
    <row r="930100" spans="16:16" x14ac:dyDescent="0.3">
      <c r="P930100" s="83"/>
    </row>
    <row r="930101" spans="16:16" x14ac:dyDescent="0.3">
      <c r="P930101" s="83"/>
    </row>
    <row r="930102" spans="16:16" x14ac:dyDescent="0.3">
      <c r="P930102" s="83"/>
    </row>
    <row r="930103" spans="16:16" x14ac:dyDescent="0.3">
      <c r="P930103" s="83"/>
    </row>
    <row r="930104" spans="16:16" x14ac:dyDescent="0.3">
      <c r="P930104" s="83"/>
    </row>
    <row r="930105" spans="16:16" x14ac:dyDescent="0.3">
      <c r="P930105" s="83"/>
    </row>
    <row r="930106" spans="16:16" x14ac:dyDescent="0.3">
      <c r="P930106" s="83"/>
    </row>
    <row r="930107" spans="16:16" x14ac:dyDescent="0.3">
      <c r="P930107" s="83"/>
    </row>
    <row r="930108" spans="16:16" x14ac:dyDescent="0.3">
      <c r="P930108" s="83"/>
    </row>
    <row r="930109" spans="16:16" x14ac:dyDescent="0.3">
      <c r="P930109" s="83"/>
    </row>
    <row r="930110" spans="16:16" x14ac:dyDescent="0.3">
      <c r="P930110" s="83"/>
    </row>
    <row r="930111" spans="16:16" x14ac:dyDescent="0.3">
      <c r="P930111" s="83"/>
    </row>
    <row r="930112" spans="16:16" x14ac:dyDescent="0.3">
      <c r="P930112" s="83"/>
    </row>
    <row r="930113" spans="16:16" x14ac:dyDescent="0.3">
      <c r="P930113" s="83"/>
    </row>
    <row r="930114" spans="16:16" x14ac:dyDescent="0.3">
      <c r="P930114" s="83"/>
    </row>
    <row r="930115" spans="16:16" x14ac:dyDescent="0.3">
      <c r="P930115" s="83"/>
    </row>
    <row r="930116" spans="16:16" x14ac:dyDescent="0.3">
      <c r="P930116" s="83"/>
    </row>
    <row r="930117" spans="16:16" x14ac:dyDescent="0.3">
      <c r="P930117" s="83"/>
    </row>
    <row r="930118" spans="16:16" x14ac:dyDescent="0.3">
      <c r="P930118" s="83"/>
    </row>
    <row r="930119" spans="16:16" x14ac:dyDescent="0.3">
      <c r="P930119" s="83"/>
    </row>
    <row r="930120" spans="16:16" x14ac:dyDescent="0.3">
      <c r="P930120" s="83"/>
    </row>
    <row r="930121" spans="16:16" x14ac:dyDescent="0.3">
      <c r="P930121" s="83"/>
    </row>
    <row r="930122" spans="16:16" x14ac:dyDescent="0.3">
      <c r="P930122" s="83"/>
    </row>
    <row r="930123" spans="16:16" x14ac:dyDescent="0.3">
      <c r="P930123" s="83"/>
    </row>
    <row r="930124" spans="16:16" x14ac:dyDescent="0.3">
      <c r="P930124" s="83"/>
    </row>
    <row r="930125" spans="16:16" x14ac:dyDescent="0.3">
      <c r="P930125" s="83"/>
    </row>
    <row r="930126" spans="16:16" x14ac:dyDescent="0.3">
      <c r="P930126" s="83"/>
    </row>
    <row r="930127" spans="16:16" x14ac:dyDescent="0.3">
      <c r="P930127" s="83"/>
    </row>
    <row r="930128" spans="16:16" x14ac:dyDescent="0.3">
      <c r="P930128" s="83"/>
    </row>
    <row r="930129" spans="16:16" x14ac:dyDescent="0.3">
      <c r="P930129" s="83"/>
    </row>
    <row r="930130" spans="16:16" x14ac:dyDescent="0.3">
      <c r="P930130" s="83"/>
    </row>
    <row r="930131" spans="16:16" x14ac:dyDescent="0.3">
      <c r="P930131" s="83"/>
    </row>
    <row r="930132" spans="16:16" x14ac:dyDescent="0.3">
      <c r="P930132" s="83"/>
    </row>
    <row r="930133" spans="16:16" x14ac:dyDescent="0.3">
      <c r="P930133" s="83"/>
    </row>
    <row r="930134" spans="16:16" x14ac:dyDescent="0.3">
      <c r="P930134" s="83"/>
    </row>
    <row r="930135" spans="16:16" x14ac:dyDescent="0.3">
      <c r="P930135" s="83"/>
    </row>
    <row r="930136" spans="16:16" x14ac:dyDescent="0.3">
      <c r="P930136" s="83"/>
    </row>
    <row r="930137" spans="16:16" x14ac:dyDescent="0.3">
      <c r="P930137" s="83"/>
    </row>
    <row r="930138" spans="16:16" x14ac:dyDescent="0.3">
      <c r="P930138" s="83"/>
    </row>
    <row r="930139" spans="16:16" x14ac:dyDescent="0.3">
      <c r="P930139" s="83"/>
    </row>
    <row r="930140" spans="16:16" x14ac:dyDescent="0.3">
      <c r="P930140" s="83"/>
    </row>
    <row r="930141" spans="16:16" x14ac:dyDescent="0.3">
      <c r="P930141" s="83"/>
    </row>
    <row r="930142" spans="16:16" x14ac:dyDescent="0.3">
      <c r="P930142" s="83"/>
    </row>
    <row r="930143" spans="16:16" x14ac:dyDescent="0.3">
      <c r="P930143" s="83"/>
    </row>
    <row r="930144" spans="16:16" x14ac:dyDescent="0.3">
      <c r="P930144" s="83"/>
    </row>
    <row r="930145" spans="16:16" x14ac:dyDescent="0.3">
      <c r="P930145" s="83"/>
    </row>
    <row r="930146" spans="16:16" x14ac:dyDescent="0.3">
      <c r="P930146" s="83"/>
    </row>
    <row r="930147" spans="16:16" x14ac:dyDescent="0.3">
      <c r="P930147" s="83"/>
    </row>
    <row r="930148" spans="16:16" x14ac:dyDescent="0.3">
      <c r="P930148" s="83"/>
    </row>
    <row r="930149" spans="16:16" x14ac:dyDescent="0.3">
      <c r="P930149" s="83"/>
    </row>
    <row r="930150" spans="16:16" x14ac:dyDescent="0.3">
      <c r="P930150" s="83"/>
    </row>
    <row r="930151" spans="16:16" x14ac:dyDescent="0.3">
      <c r="P930151" s="83"/>
    </row>
    <row r="930152" spans="16:16" x14ac:dyDescent="0.3">
      <c r="P930152" s="83"/>
    </row>
    <row r="930153" spans="16:16" x14ac:dyDescent="0.3">
      <c r="P930153" s="83"/>
    </row>
    <row r="930154" spans="16:16" x14ac:dyDescent="0.3">
      <c r="P930154" s="83"/>
    </row>
    <row r="930155" spans="16:16" x14ac:dyDescent="0.3">
      <c r="P930155" s="83"/>
    </row>
    <row r="930156" spans="16:16" x14ac:dyDescent="0.3">
      <c r="P930156" s="83"/>
    </row>
    <row r="930157" spans="16:16" x14ac:dyDescent="0.3">
      <c r="P930157" s="83"/>
    </row>
    <row r="930158" spans="16:16" x14ac:dyDescent="0.3">
      <c r="P930158" s="83"/>
    </row>
    <row r="930159" spans="16:16" x14ac:dyDescent="0.3">
      <c r="P930159" s="83"/>
    </row>
    <row r="930160" spans="16:16" x14ac:dyDescent="0.3">
      <c r="P930160" s="83"/>
    </row>
    <row r="930161" spans="16:16" x14ac:dyDescent="0.3">
      <c r="P930161" s="83"/>
    </row>
    <row r="930162" spans="16:16" x14ac:dyDescent="0.3">
      <c r="P930162" s="83"/>
    </row>
    <row r="930163" spans="16:16" x14ac:dyDescent="0.3">
      <c r="P930163" s="83"/>
    </row>
    <row r="930164" spans="16:16" x14ac:dyDescent="0.3">
      <c r="P930164" s="83"/>
    </row>
    <row r="930165" spans="16:16" x14ac:dyDescent="0.3">
      <c r="P930165" s="83"/>
    </row>
    <row r="930166" spans="16:16" x14ac:dyDescent="0.3">
      <c r="P930166" s="83"/>
    </row>
    <row r="930167" spans="16:16" x14ac:dyDescent="0.3">
      <c r="P930167" s="83"/>
    </row>
    <row r="930168" spans="16:16" x14ac:dyDescent="0.3">
      <c r="P930168" s="83"/>
    </row>
    <row r="930169" spans="16:16" x14ac:dyDescent="0.3">
      <c r="P930169" s="83"/>
    </row>
    <row r="930170" spans="16:16" x14ac:dyDescent="0.3">
      <c r="P930170" s="83"/>
    </row>
    <row r="930171" spans="16:16" x14ac:dyDescent="0.3">
      <c r="P930171" s="83"/>
    </row>
    <row r="930172" spans="16:16" x14ac:dyDescent="0.3">
      <c r="P930172" s="83"/>
    </row>
    <row r="930173" spans="16:16" x14ac:dyDescent="0.3">
      <c r="P930173" s="83"/>
    </row>
    <row r="930174" spans="16:16" x14ac:dyDescent="0.3">
      <c r="P930174" s="83"/>
    </row>
    <row r="930175" spans="16:16" x14ac:dyDescent="0.3">
      <c r="P930175" s="83"/>
    </row>
    <row r="930176" spans="16:16" x14ac:dyDescent="0.3">
      <c r="P930176" s="83"/>
    </row>
    <row r="930177" spans="16:16" x14ac:dyDescent="0.3">
      <c r="P930177" s="83"/>
    </row>
    <row r="930178" spans="16:16" x14ac:dyDescent="0.3">
      <c r="P930178" s="83"/>
    </row>
    <row r="930179" spans="16:16" x14ac:dyDescent="0.3">
      <c r="P930179" s="83"/>
    </row>
    <row r="930180" spans="16:16" x14ac:dyDescent="0.3">
      <c r="P930180" s="83"/>
    </row>
    <row r="930181" spans="16:16" x14ac:dyDescent="0.3">
      <c r="P930181" s="83"/>
    </row>
    <row r="930182" spans="16:16" x14ac:dyDescent="0.3">
      <c r="P930182" s="83"/>
    </row>
    <row r="930183" spans="16:16" x14ac:dyDescent="0.3">
      <c r="P930183" s="83"/>
    </row>
    <row r="930184" spans="16:16" x14ac:dyDescent="0.3">
      <c r="P930184" s="83"/>
    </row>
    <row r="930185" spans="16:16" x14ac:dyDescent="0.3">
      <c r="P930185" s="83"/>
    </row>
    <row r="930186" spans="16:16" x14ac:dyDescent="0.3">
      <c r="P930186" s="83"/>
    </row>
    <row r="930187" spans="16:16" x14ac:dyDescent="0.3">
      <c r="P930187" s="83"/>
    </row>
    <row r="930188" spans="16:16" x14ac:dyDescent="0.3">
      <c r="P930188" s="83"/>
    </row>
    <row r="930189" spans="16:16" x14ac:dyDescent="0.3">
      <c r="P930189" s="83"/>
    </row>
    <row r="930190" spans="16:16" x14ac:dyDescent="0.3">
      <c r="P930190" s="83"/>
    </row>
    <row r="930191" spans="16:16" x14ac:dyDescent="0.3">
      <c r="P930191" s="83"/>
    </row>
    <row r="930192" spans="16:16" x14ac:dyDescent="0.3">
      <c r="P930192" s="83"/>
    </row>
    <row r="930193" spans="16:16" x14ac:dyDescent="0.3">
      <c r="P930193" s="83"/>
    </row>
    <row r="930194" spans="16:16" x14ac:dyDescent="0.3">
      <c r="P930194" s="83"/>
    </row>
    <row r="930195" spans="16:16" x14ac:dyDescent="0.3">
      <c r="P930195" s="83"/>
    </row>
    <row r="930196" spans="16:16" x14ac:dyDescent="0.3">
      <c r="P930196" s="83"/>
    </row>
    <row r="930197" spans="16:16" x14ac:dyDescent="0.3">
      <c r="P930197" s="83"/>
    </row>
    <row r="930198" spans="16:16" x14ac:dyDescent="0.3">
      <c r="P930198" s="83"/>
    </row>
    <row r="930199" spans="16:16" x14ac:dyDescent="0.3">
      <c r="P930199" s="83"/>
    </row>
    <row r="930200" spans="16:16" x14ac:dyDescent="0.3">
      <c r="P930200" s="83"/>
    </row>
    <row r="930201" spans="16:16" x14ac:dyDescent="0.3">
      <c r="P930201" s="83"/>
    </row>
    <row r="930202" spans="16:16" x14ac:dyDescent="0.3">
      <c r="P930202" s="83"/>
    </row>
    <row r="930203" spans="16:16" x14ac:dyDescent="0.3">
      <c r="P930203" s="83"/>
    </row>
    <row r="930204" spans="16:16" x14ac:dyDescent="0.3">
      <c r="P930204" s="83"/>
    </row>
    <row r="930205" spans="16:16" x14ac:dyDescent="0.3">
      <c r="P930205" s="83"/>
    </row>
    <row r="930206" spans="16:16" x14ac:dyDescent="0.3">
      <c r="P930206" s="83"/>
    </row>
    <row r="930207" spans="16:16" x14ac:dyDescent="0.3">
      <c r="P930207" s="83"/>
    </row>
    <row r="930208" spans="16:16" x14ac:dyDescent="0.3">
      <c r="P930208" s="83"/>
    </row>
    <row r="930209" spans="16:16" x14ac:dyDescent="0.3">
      <c r="P930209" s="83"/>
    </row>
    <row r="930210" spans="16:16" x14ac:dyDescent="0.3">
      <c r="P930210" s="83"/>
    </row>
    <row r="930211" spans="16:16" x14ac:dyDescent="0.3">
      <c r="P930211" s="83"/>
    </row>
    <row r="930212" spans="16:16" x14ac:dyDescent="0.3">
      <c r="P930212" s="83"/>
    </row>
    <row r="930213" spans="16:16" x14ac:dyDescent="0.3">
      <c r="P930213" s="83"/>
    </row>
    <row r="930214" spans="16:16" x14ac:dyDescent="0.3">
      <c r="P930214" s="83"/>
    </row>
    <row r="930215" spans="16:16" x14ac:dyDescent="0.3">
      <c r="P930215" s="83"/>
    </row>
    <row r="930216" spans="16:16" x14ac:dyDescent="0.3">
      <c r="P930216" s="83"/>
    </row>
    <row r="930217" spans="16:16" x14ac:dyDescent="0.3">
      <c r="P930217" s="83"/>
    </row>
    <row r="930218" spans="16:16" x14ac:dyDescent="0.3">
      <c r="P930218" s="83"/>
    </row>
    <row r="930219" spans="16:16" x14ac:dyDescent="0.3">
      <c r="P930219" s="83"/>
    </row>
    <row r="930220" spans="16:16" x14ac:dyDescent="0.3">
      <c r="P930220" s="83"/>
    </row>
    <row r="930221" spans="16:16" x14ac:dyDescent="0.3">
      <c r="P930221" s="83"/>
    </row>
    <row r="930222" spans="16:16" x14ac:dyDescent="0.3">
      <c r="P930222" s="83"/>
    </row>
    <row r="930223" spans="16:16" x14ac:dyDescent="0.3">
      <c r="P930223" s="83"/>
    </row>
    <row r="930224" spans="16:16" x14ac:dyDescent="0.3">
      <c r="P930224" s="83"/>
    </row>
    <row r="930225" spans="16:16" x14ac:dyDescent="0.3">
      <c r="P930225" s="83"/>
    </row>
    <row r="930226" spans="16:16" x14ac:dyDescent="0.3">
      <c r="P930226" s="83"/>
    </row>
    <row r="930227" spans="16:16" x14ac:dyDescent="0.3">
      <c r="P930227" s="83"/>
    </row>
    <row r="930228" spans="16:16" x14ac:dyDescent="0.3">
      <c r="P930228" s="83"/>
    </row>
    <row r="930229" spans="16:16" x14ac:dyDescent="0.3">
      <c r="P930229" s="83"/>
    </row>
    <row r="930230" spans="16:16" x14ac:dyDescent="0.3">
      <c r="P930230" s="83"/>
    </row>
    <row r="930231" spans="16:16" x14ac:dyDescent="0.3">
      <c r="P930231" s="83"/>
    </row>
    <row r="930232" spans="16:16" x14ac:dyDescent="0.3">
      <c r="P930232" s="83"/>
    </row>
    <row r="930233" spans="16:16" x14ac:dyDescent="0.3">
      <c r="P930233" s="83"/>
    </row>
    <row r="930234" spans="16:16" x14ac:dyDescent="0.3">
      <c r="P930234" s="83"/>
    </row>
    <row r="930235" spans="16:16" x14ac:dyDescent="0.3">
      <c r="P930235" s="83"/>
    </row>
    <row r="930236" spans="16:16" x14ac:dyDescent="0.3">
      <c r="P930236" s="83"/>
    </row>
    <row r="930237" spans="16:16" x14ac:dyDescent="0.3">
      <c r="P930237" s="83"/>
    </row>
    <row r="930238" spans="16:16" x14ac:dyDescent="0.3">
      <c r="P930238" s="83"/>
    </row>
    <row r="930239" spans="16:16" x14ac:dyDescent="0.3">
      <c r="P930239" s="83"/>
    </row>
    <row r="930240" spans="16:16" x14ac:dyDescent="0.3">
      <c r="P930240" s="83"/>
    </row>
    <row r="930241" spans="16:16" x14ac:dyDescent="0.3">
      <c r="P930241" s="83"/>
    </row>
    <row r="930242" spans="16:16" x14ac:dyDescent="0.3">
      <c r="P930242" s="83"/>
    </row>
    <row r="930243" spans="16:16" x14ac:dyDescent="0.3">
      <c r="P930243" s="83"/>
    </row>
    <row r="930244" spans="16:16" x14ac:dyDescent="0.3">
      <c r="P930244" s="83"/>
    </row>
    <row r="930245" spans="16:16" x14ac:dyDescent="0.3">
      <c r="P930245" s="83"/>
    </row>
    <row r="930246" spans="16:16" x14ac:dyDescent="0.3">
      <c r="P930246" s="83"/>
    </row>
    <row r="930247" spans="16:16" x14ac:dyDescent="0.3">
      <c r="P930247" s="83"/>
    </row>
    <row r="930248" spans="16:16" x14ac:dyDescent="0.3">
      <c r="P930248" s="83"/>
    </row>
    <row r="930249" spans="16:16" x14ac:dyDescent="0.3">
      <c r="P930249" s="83"/>
    </row>
    <row r="930250" spans="16:16" x14ac:dyDescent="0.3">
      <c r="P930250" s="83"/>
    </row>
    <row r="930251" spans="16:16" x14ac:dyDescent="0.3">
      <c r="P930251" s="83"/>
    </row>
    <row r="930252" spans="16:16" x14ac:dyDescent="0.3">
      <c r="P930252" s="83"/>
    </row>
    <row r="930253" spans="16:16" x14ac:dyDescent="0.3">
      <c r="P930253" s="83"/>
    </row>
    <row r="930254" spans="16:16" x14ac:dyDescent="0.3">
      <c r="P930254" s="83"/>
    </row>
    <row r="930255" spans="16:16" x14ac:dyDescent="0.3">
      <c r="P930255" s="83"/>
    </row>
    <row r="930256" spans="16:16" x14ac:dyDescent="0.3">
      <c r="P930256" s="83"/>
    </row>
    <row r="930257" spans="16:16" x14ac:dyDescent="0.3">
      <c r="P930257" s="83"/>
    </row>
    <row r="930258" spans="16:16" x14ac:dyDescent="0.3">
      <c r="P930258" s="83"/>
    </row>
    <row r="930259" spans="16:16" x14ac:dyDescent="0.3">
      <c r="P930259" s="83"/>
    </row>
    <row r="930260" spans="16:16" x14ac:dyDescent="0.3">
      <c r="P930260" s="83"/>
    </row>
    <row r="930261" spans="16:16" x14ac:dyDescent="0.3">
      <c r="P930261" s="83"/>
    </row>
    <row r="930262" spans="16:16" x14ac:dyDescent="0.3">
      <c r="P930262" s="83"/>
    </row>
    <row r="930263" spans="16:16" x14ac:dyDescent="0.3">
      <c r="P930263" s="83"/>
    </row>
    <row r="930264" spans="16:16" x14ac:dyDescent="0.3">
      <c r="P930264" s="83"/>
    </row>
    <row r="930265" spans="16:16" x14ac:dyDescent="0.3">
      <c r="P930265" s="83"/>
    </row>
    <row r="930266" spans="16:16" x14ac:dyDescent="0.3">
      <c r="P930266" s="83"/>
    </row>
    <row r="930267" spans="16:16" x14ac:dyDescent="0.3">
      <c r="P930267" s="83"/>
    </row>
    <row r="930268" spans="16:16" x14ac:dyDescent="0.3">
      <c r="P930268" s="83"/>
    </row>
    <row r="930269" spans="16:16" x14ac:dyDescent="0.3">
      <c r="P930269" s="83"/>
    </row>
    <row r="930270" spans="16:16" x14ac:dyDescent="0.3">
      <c r="P930270" s="83"/>
    </row>
    <row r="930271" spans="16:16" x14ac:dyDescent="0.3">
      <c r="P930271" s="83"/>
    </row>
    <row r="930272" spans="16:16" x14ac:dyDescent="0.3">
      <c r="P930272" s="83"/>
    </row>
    <row r="930273" spans="16:16" x14ac:dyDescent="0.3">
      <c r="P930273" s="83"/>
    </row>
    <row r="930274" spans="16:16" x14ac:dyDescent="0.3">
      <c r="P930274" s="83"/>
    </row>
    <row r="930275" spans="16:16" x14ac:dyDescent="0.3">
      <c r="P930275" s="83"/>
    </row>
    <row r="930276" spans="16:16" x14ac:dyDescent="0.3">
      <c r="P930276" s="83"/>
    </row>
    <row r="930277" spans="16:16" x14ac:dyDescent="0.3">
      <c r="P930277" s="83"/>
    </row>
    <row r="930278" spans="16:16" x14ac:dyDescent="0.3">
      <c r="P930278" s="83"/>
    </row>
    <row r="930279" spans="16:16" x14ac:dyDescent="0.3">
      <c r="P930279" s="83"/>
    </row>
    <row r="930280" spans="16:16" x14ac:dyDescent="0.3">
      <c r="P930280" s="83"/>
    </row>
    <row r="930281" spans="16:16" x14ac:dyDescent="0.3">
      <c r="P930281" s="83"/>
    </row>
    <row r="930282" spans="16:16" x14ac:dyDescent="0.3">
      <c r="P930282" s="83"/>
    </row>
    <row r="930283" spans="16:16" x14ac:dyDescent="0.3">
      <c r="P930283" s="83"/>
    </row>
    <row r="930284" spans="16:16" x14ac:dyDescent="0.3">
      <c r="P930284" s="83"/>
    </row>
    <row r="930285" spans="16:16" x14ac:dyDescent="0.3">
      <c r="P930285" s="83"/>
    </row>
    <row r="930286" spans="16:16" x14ac:dyDescent="0.3">
      <c r="P930286" s="83"/>
    </row>
    <row r="930287" spans="16:16" x14ac:dyDescent="0.3">
      <c r="P930287" s="83"/>
    </row>
    <row r="930288" spans="16:16" x14ac:dyDescent="0.3">
      <c r="P930288" s="83"/>
    </row>
    <row r="930289" spans="16:16" x14ac:dyDescent="0.3">
      <c r="P930289" s="83"/>
    </row>
    <row r="930290" spans="16:16" x14ac:dyDescent="0.3">
      <c r="P930290" s="83"/>
    </row>
    <row r="930291" spans="16:16" x14ac:dyDescent="0.3">
      <c r="P930291" s="83"/>
    </row>
    <row r="930292" spans="16:16" x14ac:dyDescent="0.3">
      <c r="P930292" s="83"/>
    </row>
    <row r="930293" spans="16:16" x14ac:dyDescent="0.3">
      <c r="P930293" s="83"/>
    </row>
    <row r="930294" spans="16:16" x14ac:dyDescent="0.3">
      <c r="P930294" s="83"/>
    </row>
    <row r="930295" spans="16:16" x14ac:dyDescent="0.3">
      <c r="P930295" s="83"/>
    </row>
    <row r="930296" spans="16:16" x14ac:dyDescent="0.3">
      <c r="P930296" s="83"/>
    </row>
    <row r="930297" spans="16:16" x14ac:dyDescent="0.3">
      <c r="P930297" s="83"/>
    </row>
    <row r="930298" spans="16:16" x14ac:dyDescent="0.3">
      <c r="P930298" s="83"/>
    </row>
    <row r="930299" spans="16:16" x14ac:dyDescent="0.3">
      <c r="P930299" s="83"/>
    </row>
    <row r="930300" spans="16:16" x14ac:dyDescent="0.3">
      <c r="P930300" s="83"/>
    </row>
    <row r="930301" spans="16:16" x14ac:dyDescent="0.3">
      <c r="P930301" s="83"/>
    </row>
    <row r="930302" spans="16:16" x14ac:dyDescent="0.3">
      <c r="P930302" s="83"/>
    </row>
    <row r="930303" spans="16:16" x14ac:dyDescent="0.3">
      <c r="P930303" s="83"/>
    </row>
    <row r="930304" spans="16:16" x14ac:dyDescent="0.3">
      <c r="P930304" s="83"/>
    </row>
    <row r="930305" spans="16:16" x14ac:dyDescent="0.3">
      <c r="P930305" s="83"/>
    </row>
    <row r="930306" spans="16:16" x14ac:dyDescent="0.3">
      <c r="P930306" s="83"/>
    </row>
    <row r="930307" spans="16:16" x14ac:dyDescent="0.3">
      <c r="P930307" s="83"/>
    </row>
    <row r="930308" spans="16:16" x14ac:dyDescent="0.3">
      <c r="P930308" s="83"/>
    </row>
    <row r="930309" spans="16:16" x14ac:dyDescent="0.3">
      <c r="P930309" s="83"/>
    </row>
    <row r="930310" spans="16:16" x14ac:dyDescent="0.3">
      <c r="P930310" s="83"/>
    </row>
    <row r="930311" spans="16:16" x14ac:dyDescent="0.3">
      <c r="P930311" s="83"/>
    </row>
    <row r="930312" spans="16:16" x14ac:dyDescent="0.3">
      <c r="P930312" s="83"/>
    </row>
    <row r="930313" spans="16:16" x14ac:dyDescent="0.3">
      <c r="P930313" s="83"/>
    </row>
    <row r="930314" spans="16:16" x14ac:dyDescent="0.3">
      <c r="P930314" s="83"/>
    </row>
    <row r="930315" spans="16:16" x14ac:dyDescent="0.3">
      <c r="P930315" s="83"/>
    </row>
    <row r="930316" spans="16:16" x14ac:dyDescent="0.3">
      <c r="P930316" s="83"/>
    </row>
    <row r="930317" spans="16:16" x14ac:dyDescent="0.3">
      <c r="P930317" s="83"/>
    </row>
    <row r="930318" spans="16:16" x14ac:dyDescent="0.3">
      <c r="P930318" s="83"/>
    </row>
    <row r="930319" spans="16:16" x14ac:dyDescent="0.3">
      <c r="P930319" s="83"/>
    </row>
    <row r="930320" spans="16:16" x14ac:dyDescent="0.3">
      <c r="P930320" s="83"/>
    </row>
    <row r="930321" spans="16:16" x14ac:dyDescent="0.3">
      <c r="P930321" s="83"/>
    </row>
    <row r="930322" spans="16:16" x14ac:dyDescent="0.3">
      <c r="P930322" s="83"/>
    </row>
    <row r="930323" spans="16:16" x14ac:dyDescent="0.3">
      <c r="P930323" s="83"/>
    </row>
    <row r="930324" spans="16:16" x14ac:dyDescent="0.3">
      <c r="P930324" s="83"/>
    </row>
    <row r="930325" spans="16:16" x14ac:dyDescent="0.3">
      <c r="P930325" s="83"/>
    </row>
    <row r="930326" spans="16:16" x14ac:dyDescent="0.3">
      <c r="P930326" s="83"/>
    </row>
    <row r="930327" spans="16:16" x14ac:dyDescent="0.3">
      <c r="P930327" s="83"/>
    </row>
    <row r="930328" spans="16:16" x14ac:dyDescent="0.3">
      <c r="P930328" s="83"/>
    </row>
    <row r="930329" spans="16:16" x14ac:dyDescent="0.3">
      <c r="P930329" s="83"/>
    </row>
    <row r="930330" spans="16:16" x14ac:dyDescent="0.3">
      <c r="P930330" s="83"/>
    </row>
    <row r="930331" spans="16:16" x14ac:dyDescent="0.3">
      <c r="P930331" s="83"/>
    </row>
    <row r="930332" spans="16:16" x14ac:dyDescent="0.3">
      <c r="P930332" s="83"/>
    </row>
    <row r="930333" spans="16:16" x14ac:dyDescent="0.3">
      <c r="P930333" s="83"/>
    </row>
    <row r="930334" spans="16:16" x14ac:dyDescent="0.3">
      <c r="P930334" s="83"/>
    </row>
    <row r="930335" spans="16:16" x14ac:dyDescent="0.3">
      <c r="P930335" s="83"/>
    </row>
    <row r="930336" spans="16:16" x14ac:dyDescent="0.3">
      <c r="P930336" s="83"/>
    </row>
    <row r="930337" spans="16:16" x14ac:dyDescent="0.3">
      <c r="P930337" s="83"/>
    </row>
    <row r="930338" spans="16:16" x14ac:dyDescent="0.3">
      <c r="P930338" s="83"/>
    </row>
    <row r="930339" spans="16:16" x14ac:dyDescent="0.3">
      <c r="P930339" s="83"/>
    </row>
    <row r="930340" spans="16:16" x14ac:dyDescent="0.3">
      <c r="P930340" s="83"/>
    </row>
    <row r="930341" spans="16:16" x14ac:dyDescent="0.3">
      <c r="P930341" s="83"/>
    </row>
    <row r="930342" spans="16:16" x14ac:dyDescent="0.3">
      <c r="P930342" s="83"/>
    </row>
    <row r="930343" spans="16:16" x14ac:dyDescent="0.3">
      <c r="P930343" s="83"/>
    </row>
    <row r="930344" spans="16:16" x14ac:dyDescent="0.3">
      <c r="P930344" s="83"/>
    </row>
    <row r="930345" spans="16:16" x14ac:dyDescent="0.3">
      <c r="P930345" s="83"/>
    </row>
    <row r="930346" spans="16:16" x14ac:dyDescent="0.3">
      <c r="P930346" s="83"/>
    </row>
    <row r="930347" spans="16:16" x14ac:dyDescent="0.3">
      <c r="P930347" s="83"/>
    </row>
    <row r="930348" spans="16:16" x14ac:dyDescent="0.3">
      <c r="P930348" s="83"/>
    </row>
    <row r="930349" spans="16:16" x14ac:dyDescent="0.3">
      <c r="P930349" s="83"/>
    </row>
    <row r="930350" spans="16:16" x14ac:dyDescent="0.3">
      <c r="P930350" s="83"/>
    </row>
    <row r="930351" spans="16:16" x14ac:dyDescent="0.3">
      <c r="P930351" s="83"/>
    </row>
    <row r="930352" spans="16:16" x14ac:dyDescent="0.3">
      <c r="P930352" s="83"/>
    </row>
    <row r="930353" spans="16:16" x14ac:dyDescent="0.3">
      <c r="P930353" s="83"/>
    </row>
    <row r="930354" spans="16:16" x14ac:dyDescent="0.3">
      <c r="P930354" s="83"/>
    </row>
    <row r="930355" spans="16:16" x14ac:dyDescent="0.3">
      <c r="P930355" s="83"/>
    </row>
    <row r="930356" spans="16:16" x14ac:dyDescent="0.3">
      <c r="P930356" s="83"/>
    </row>
    <row r="930357" spans="16:16" x14ac:dyDescent="0.3">
      <c r="P930357" s="83"/>
    </row>
    <row r="930358" spans="16:16" x14ac:dyDescent="0.3">
      <c r="P930358" s="83"/>
    </row>
    <row r="930359" spans="16:16" x14ac:dyDescent="0.3">
      <c r="P930359" s="83"/>
    </row>
    <row r="930360" spans="16:16" x14ac:dyDescent="0.3">
      <c r="P930360" s="83"/>
    </row>
    <row r="930361" spans="16:16" x14ac:dyDescent="0.3">
      <c r="P930361" s="83"/>
    </row>
    <row r="930362" spans="16:16" x14ac:dyDescent="0.3">
      <c r="P930362" s="83"/>
    </row>
    <row r="930363" spans="16:16" x14ac:dyDescent="0.3">
      <c r="P930363" s="83"/>
    </row>
    <row r="930364" spans="16:16" x14ac:dyDescent="0.3">
      <c r="P930364" s="83"/>
    </row>
    <row r="930365" spans="16:16" x14ac:dyDescent="0.3">
      <c r="P930365" s="83"/>
    </row>
    <row r="930366" spans="16:16" x14ac:dyDescent="0.3">
      <c r="P930366" s="83"/>
    </row>
    <row r="930367" spans="16:16" x14ac:dyDescent="0.3">
      <c r="P930367" s="83"/>
    </row>
    <row r="930368" spans="16:16" x14ac:dyDescent="0.3">
      <c r="P930368" s="83"/>
    </row>
    <row r="930369" spans="16:16" x14ac:dyDescent="0.3">
      <c r="P930369" s="83"/>
    </row>
    <row r="930370" spans="16:16" x14ac:dyDescent="0.3">
      <c r="P930370" s="83"/>
    </row>
    <row r="930371" spans="16:16" x14ac:dyDescent="0.3">
      <c r="P930371" s="83"/>
    </row>
    <row r="930372" spans="16:16" x14ac:dyDescent="0.3">
      <c r="P930372" s="83"/>
    </row>
    <row r="930373" spans="16:16" x14ac:dyDescent="0.3">
      <c r="P930373" s="83"/>
    </row>
    <row r="930374" spans="16:16" x14ac:dyDescent="0.3">
      <c r="P930374" s="83"/>
    </row>
    <row r="930375" spans="16:16" x14ac:dyDescent="0.3">
      <c r="P930375" s="83"/>
    </row>
    <row r="930376" spans="16:16" x14ac:dyDescent="0.3">
      <c r="P930376" s="83"/>
    </row>
    <row r="930377" spans="16:16" x14ac:dyDescent="0.3">
      <c r="P930377" s="83"/>
    </row>
    <row r="930378" spans="16:16" x14ac:dyDescent="0.3">
      <c r="P930378" s="83"/>
    </row>
    <row r="930379" spans="16:16" x14ac:dyDescent="0.3">
      <c r="P930379" s="83"/>
    </row>
    <row r="930380" spans="16:16" x14ac:dyDescent="0.3">
      <c r="P930380" s="83"/>
    </row>
    <row r="930381" spans="16:16" x14ac:dyDescent="0.3">
      <c r="P930381" s="83"/>
    </row>
    <row r="930382" spans="16:16" x14ac:dyDescent="0.3">
      <c r="P930382" s="83"/>
    </row>
    <row r="930383" spans="16:16" x14ac:dyDescent="0.3">
      <c r="P930383" s="83"/>
    </row>
    <row r="930384" spans="16:16" x14ac:dyDescent="0.3">
      <c r="P930384" s="83"/>
    </row>
    <row r="930385" spans="16:16" x14ac:dyDescent="0.3">
      <c r="P930385" s="83"/>
    </row>
    <row r="930386" spans="16:16" x14ac:dyDescent="0.3">
      <c r="P930386" s="83"/>
    </row>
    <row r="930387" spans="16:16" x14ac:dyDescent="0.3">
      <c r="P930387" s="83"/>
    </row>
    <row r="930388" spans="16:16" x14ac:dyDescent="0.3">
      <c r="P930388" s="83"/>
    </row>
    <row r="930389" spans="16:16" x14ac:dyDescent="0.3">
      <c r="P930389" s="83"/>
    </row>
    <row r="930390" spans="16:16" x14ac:dyDescent="0.3">
      <c r="P930390" s="83"/>
    </row>
    <row r="930391" spans="16:16" x14ac:dyDescent="0.3">
      <c r="P930391" s="83"/>
    </row>
    <row r="930392" spans="16:16" x14ac:dyDescent="0.3">
      <c r="P930392" s="83"/>
    </row>
    <row r="930393" spans="16:16" x14ac:dyDescent="0.3">
      <c r="P930393" s="83"/>
    </row>
    <row r="930394" spans="16:16" x14ac:dyDescent="0.3">
      <c r="P930394" s="83"/>
    </row>
    <row r="930395" spans="16:16" x14ac:dyDescent="0.3">
      <c r="P930395" s="83"/>
    </row>
    <row r="930396" spans="16:16" x14ac:dyDescent="0.3">
      <c r="P930396" s="83"/>
    </row>
    <row r="930397" spans="16:16" x14ac:dyDescent="0.3">
      <c r="P930397" s="83"/>
    </row>
    <row r="930398" spans="16:16" x14ac:dyDescent="0.3">
      <c r="P930398" s="83"/>
    </row>
    <row r="930399" spans="16:16" x14ac:dyDescent="0.3">
      <c r="P930399" s="83"/>
    </row>
    <row r="930400" spans="16:16" x14ac:dyDescent="0.3">
      <c r="P930400" s="83"/>
    </row>
    <row r="930401" spans="16:16" x14ac:dyDescent="0.3">
      <c r="P930401" s="83"/>
    </row>
    <row r="930402" spans="16:16" x14ac:dyDescent="0.3">
      <c r="P930402" s="83"/>
    </row>
    <row r="930403" spans="16:16" x14ac:dyDescent="0.3">
      <c r="P930403" s="83"/>
    </row>
    <row r="930404" spans="16:16" x14ac:dyDescent="0.3">
      <c r="P930404" s="83"/>
    </row>
    <row r="930405" spans="16:16" x14ac:dyDescent="0.3">
      <c r="P930405" s="83"/>
    </row>
    <row r="930406" spans="16:16" x14ac:dyDescent="0.3">
      <c r="P930406" s="83"/>
    </row>
    <row r="930407" spans="16:16" x14ac:dyDescent="0.3">
      <c r="P930407" s="83"/>
    </row>
    <row r="930408" spans="16:16" x14ac:dyDescent="0.3">
      <c r="P930408" s="83"/>
    </row>
    <row r="930409" spans="16:16" x14ac:dyDescent="0.3">
      <c r="P930409" s="83"/>
    </row>
    <row r="930410" spans="16:16" x14ac:dyDescent="0.3">
      <c r="P930410" s="83"/>
    </row>
    <row r="930411" spans="16:16" x14ac:dyDescent="0.3">
      <c r="P930411" s="83"/>
    </row>
    <row r="930412" spans="16:16" x14ac:dyDescent="0.3">
      <c r="P930412" s="83"/>
    </row>
    <row r="930413" spans="16:16" x14ac:dyDescent="0.3">
      <c r="P930413" s="83"/>
    </row>
    <row r="930414" spans="16:16" x14ac:dyDescent="0.3">
      <c r="P930414" s="83"/>
    </row>
    <row r="930415" spans="16:16" x14ac:dyDescent="0.3">
      <c r="P930415" s="83"/>
    </row>
    <row r="930416" spans="16:16" x14ac:dyDescent="0.3">
      <c r="P930416" s="83"/>
    </row>
    <row r="930417" spans="16:16" x14ac:dyDescent="0.3">
      <c r="P930417" s="83"/>
    </row>
    <row r="930418" spans="16:16" x14ac:dyDescent="0.3">
      <c r="P930418" s="83"/>
    </row>
    <row r="930419" spans="16:16" x14ac:dyDescent="0.3">
      <c r="P930419" s="83"/>
    </row>
    <row r="930420" spans="16:16" x14ac:dyDescent="0.3">
      <c r="P930420" s="83"/>
    </row>
    <row r="930421" spans="16:16" x14ac:dyDescent="0.3">
      <c r="P930421" s="83"/>
    </row>
    <row r="930422" spans="16:16" x14ac:dyDescent="0.3">
      <c r="P930422" s="83"/>
    </row>
    <row r="930423" spans="16:16" x14ac:dyDescent="0.3">
      <c r="P930423" s="83"/>
    </row>
    <row r="930424" spans="16:16" x14ac:dyDescent="0.3">
      <c r="P930424" s="83"/>
    </row>
    <row r="930425" spans="16:16" x14ac:dyDescent="0.3">
      <c r="P930425" s="83"/>
    </row>
    <row r="930426" spans="16:16" x14ac:dyDescent="0.3">
      <c r="P930426" s="83"/>
    </row>
    <row r="930427" spans="16:16" x14ac:dyDescent="0.3">
      <c r="P930427" s="83"/>
    </row>
    <row r="930428" spans="16:16" x14ac:dyDescent="0.3">
      <c r="P930428" s="83"/>
    </row>
    <row r="930429" spans="16:16" x14ac:dyDescent="0.3">
      <c r="P930429" s="83"/>
    </row>
    <row r="930430" spans="16:16" x14ac:dyDescent="0.3">
      <c r="P930430" s="83"/>
    </row>
    <row r="930431" spans="16:16" x14ac:dyDescent="0.3">
      <c r="P930431" s="83"/>
    </row>
    <row r="930432" spans="16:16" x14ac:dyDescent="0.3">
      <c r="P930432" s="83"/>
    </row>
    <row r="930433" spans="16:16" x14ac:dyDescent="0.3">
      <c r="P930433" s="83"/>
    </row>
    <row r="930434" spans="16:16" x14ac:dyDescent="0.3">
      <c r="P930434" s="83"/>
    </row>
    <row r="930435" spans="16:16" x14ac:dyDescent="0.3">
      <c r="P930435" s="83"/>
    </row>
    <row r="930436" spans="16:16" x14ac:dyDescent="0.3">
      <c r="P930436" s="83"/>
    </row>
    <row r="930437" spans="16:16" x14ac:dyDescent="0.3">
      <c r="P930437" s="83"/>
    </row>
    <row r="930438" spans="16:16" x14ac:dyDescent="0.3">
      <c r="P930438" s="83"/>
    </row>
    <row r="930439" spans="16:16" x14ac:dyDescent="0.3">
      <c r="P930439" s="83"/>
    </row>
    <row r="930440" spans="16:16" x14ac:dyDescent="0.3">
      <c r="P930440" s="83"/>
    </row>
    <row r="930441" spans="16:16" x14ac:dyDescent="0.3">
      <c r="P930441" s="83"/>
    </row>
    <row r="930442" spans="16:16" x14ac:dyDescent="0.3">
      <c r="P930442" s="83"/>
    </row>
    <row r="930443" spans="16:16" x14ac:dyDescent="0.3">
      <c r="P930443" s="83"/>
    </row>
    <row r="930444" spans="16:16" x14ac:dyDescent="0.3">
      <c r="P930444" s="83"/>
    </row>
    <row r="930445" spans="16:16" x14ac:dyDescent="0.3">
      <c r="P930445" s="83"/>
    </row>
    <row r="930446" spans="16:16" x14ac:dyDescent="0.3">
      <c r="P930446" s="83"/>
    </row>
    <row r="930447" spans="16:16" x14ac:dyDescent="0.3">
      <c r="P930447" s="83"/>
    </row>
    <row r="930448" spans="16:16" x14ac:dyDescent="0.3">
      <c r="P930448" s="83"/>
    </row>
    <row r="930449" spans="16:16" x14ac:dyDescent="0.3">
      <c r="P930449" s="83"/>
    </row>
    <row r="930450" spans="16:16" x14ac:dyDescent="0.3">
      <c r="P930450" s="83"/>
    </row>
    <row r="930451" spans="16:16" x14ac:dyDescent="0.3">
      <c r="P930451" s="83"/>
    </row>
    <row r="930452" spans="16:16" x14ac:dyDescent="0.3">
      <c r="P930452" s="83"/>
    </row>
    <row r="930453" spans="16:16" x14ac:dyDescent="0.3">
      <c r="P930453" s="83"/>
    </row>
    <row r="930454" spans="16:16" x14ac:dyDescent="0.3">
      <c r="P930454" s="83"/>
    </row>
    <row r="930455" spans="16:16" x14ac:dyDescent="0.3">
      <c r="P930455" s="83"/>
    </row>
    <row r="930456" spans="16:16" x14ac:dyDescent="0.3">
      <c r="P930456" s="83"/>
    </row>
    <row r="930457" spans="16:16" x14ac:dyDescent="0.3">
      <c r="P930457" s="83"/>
    </row>
    <row r="930458" spans="16:16" x14ac:dyDescent="0.3">
      <c r="P930458" s="83"/>
    </row>
    <row r="930459" spans="16:16" x14ac:dyDescent="0.3">
      <c r="P930459" s="83"/>
    </row>
    <row r="930460" spans="16:16" x14ac:dyDescent="0.3">
      <c r="P930460" s="83"/>
    </row>
    <row r="930461" spans="16:16" x14ac:dyDescent="0.3">
      <c r="P930461" s="83"/>
    </row>
    <row r="930462" spans="16:16" x14ac:dyDescent="0.3">
      <c r="P930462" s="83"/>
    </row>
    <row r="930463" spans="16:16" x14ac:dyDescent="0.3">
      <c r="P930463" s="83"/>
    </row>
    <row r="930464" spans="16:16" x14ac:dyDescent="0.3">
      <c r="P930464" s="83"/>
    </row>
    <row r="930465" spans="16:16" x14ac:dyDescent="0.3">
      <c r="P930465" s="83"/>
    </row>
    <row r="930466" spans="16:16" x14ac:dyDescent="0.3">
      <c r="P930466" s="83"/>
    </row>
    <row r="930467" spans="16:16" x14ac:dyDescent="0.3">
      <c r="P930467" s="83"/>
    </row>
    <row r="930468" spans="16:16" x14ac:dyDescent="0.3">
      <c r="P930468" s="83"/>
    </row>
    <row r="930469" spans="16:16" x14ac:dyDescent="0.3">
      <c r="P930469" s="83"/>
    </row>
    <row r="930470" spans="16:16" x14ac:dyDescent="0.3">
      <c r="P930470" s="83"/>
    </row>
    <row r="930471" spans="16:16" x14ac:dyDescent="0.3">
      <c r="P930471" s="83"/>
    </row>
    <row r="930472" spans="16:16" x14ac:dyDescent="0.3">
      <c r="P930472" s="83"/>
    </row>
    <row r="930473" spans="16:16" x14ac:dyDescent="0.3">
      <c r="P930473" s="83"/>
    </row>
    <row r="930474" spans="16:16" x14ac:dyDescent="0.3">
      <c r="P930474" s="83"/>
    </row>
    <row r="930475" spans="16:16" x14ac:dyDescent="0.3">
      <c r="P930475" s="83"/>
    </row>
    <row r="930476" spans="16:16" x14ac:dyDescent="0.3">
      <c r="P930476" s="83"/>
    </row>
    <row r="930477" spans="16:16" x14ac:dyDescent="0.3">
      <c r="P930477" s="83"/>
    </row>
    <row r="930478" spans="16:16" x14ac:dyDescent="0.3">
      <c r="P930478" s="83"/>
    </row>
    <row r="930479" spans="16:16" x14ac:dyDescent="0.3">
      <c r="P930479" s="83"/>
    </row>
    <row r="930480" spans="16:16" x14ac:dyDescent="0.3">
      <c r="P930480" s="83"/>
    </row>
    <row r="930481" spans="16:16" x14ac:dyDescent="0.3">
      <c r="P930481" s="83"/>
    </row>
    <row r="930482" spans="16:16" x14ac:dyDescent="0.3">
      <c r="P930482" s="83"/>
    </row>
    <row r="930483" spans="16:16" x14ac:dyDescent="0.3">
      <c r="P930483" s="83"/>
    </row>
    <row r="930484" spans="16:16" x14ac:dyDescent="0.3">
      <c r="P930484" s="83"/>
    </row>
    <row r="930485" spans="16:16" x14ac:dyDescent="0.3">
      <c r="P930485" s="83"/>
    </row>
    <row r="930486" spans="16:16" x14ac:dyDescent="0.3">
      <c r="P930486" s="83"/>
    </row>
    <row r="930487" spans="16:16" x14ac:dyDescent="0.3">
      <c r="P930487" s="83"/>
    </row>
    <row r="930488" spans="16:16" x14ac:dyDescent="0.3">
      <c r="P930488" s="83"/>
    </row>
    <row r="930489" spans="16:16" x14ac:dyDescent="0.3">
      <c r="P930489" s="83"/>
    </row>
    <row r="930490" spans="16:16" x14ac:dyDescent="0.3">
      <c r="P930490" s="83"/>
    </row>
    <row r="930491" spans="16:16" x14ac:dyDescent="0.3">
      <c r="P930491" s="83"/>
    </row>
    <row r="930492" spans="16:16" x14ac:dyDescent="0.3">
      <c r="P930492" s="83"/>
    </row>
    <row r="930493" spans="16:16" x14ac:dyDescent="0.3">
      <c r="P930493" s="83"/>
    </row>
    <row r="930494" spans="16:16" x14ac:dyDescent="0.3">
      <c r="P930494" s="83"/>
    </row>
    <row r="930495" spans="16:16" x14ac:dyDescent="0.3">
      <c r="P930495" s="83"/>
    </row>
    <row r="930496" spans="16:16" x14ac:dyDescent="0.3">
      <c r="P930496" s="83"/>
    </row>
    <row r="930497" spans="16:16" x14ac:dyDescent="0.3">
      <c r="P930497" s="83"/>
    </row>
    <row r="930498" spans="16:16" x14ac:dyDescent="0.3">
      <c r="P930498" s="83"/>
    </row>
    <row r="930499" spans="16:16" x14ac:dyDescent="0.3">
      <c r="P930499" s="83"/>
    </row>
    <row r="930500" spans="16:16" x14ac:dyDescent="0.3">
      <c r="P930500" s="83"/>
    </row>
    <row r="930501" spans="16:16" x14ac:dyDescent="0.3">
      <c r="P930501" s="83"/>
    </row>
    <row r="930502" spans="16:16" x14ac:dyDescent="0.3">
      <c r="P930502" s="83"/>
    </row>
    <row r="930503" spans="16:16" x14ac:dyDescent="0.3">
      <c r="P930503" s="83"/>
    </row>
    <row r="930504" spans="16:16" x14ac:dyDescent="0.3">
      <c r="P930504" s="83"/>
    </row>
    <row r="930505" spans="16:16" x14ac:dyDescent="0.3">
      <c r="P930505" s="83"/>
    </row>
    <row r="930506" spans="16:16" x14ac:dyDescent="0.3">
      <c r="P930506" s="83"/>
    </row>
    <row r="930507" spans="16:16" x14ac:dyDescent="0.3">
      <c r="P930507" s="83"/>
    </row>
    <row r="930508" spans="16:16" x14ac:dyDescent="0.3">
      <c r="P930508" s="83"/>
    </row>
    <row r="930509" spans="16:16" x14ac:dyDescent="0.3">
      <c r="P930509" s="83"/>
    </row>
    <row r="930510" spans="16:16" x14ac:dyDescent="0.3">
      <c r="P930510" s="83"/>
    </row>
    <row r="930511" spans="16:16" x14ac:dyDescent="0.3">
      <c r="P930511" s="83"/>
    </row>
    <row r="930512" spans="16:16" x14ac:dyDescent="0.3">
      <c r="P930512" s="83"/>
    </row>
    <row r="930513" spans="16:16" x14ac:dyDescent="0.3">
      <c r="P930513" s="83"/>
    </row>
    <row r="930514" spans="16:16" x14ac:dyDescent="0.3">
      <c r="P930514" s="83"/>
    </row>
    <row r="930515" spans="16:16" x14ac:dyDescent="0.3">
      <c r="P930515" s="83"/>
    </row>
    <row r="930516" spans="16:16" x14ac:dyDescent="0.3">
      <c r="P930516" s="83"/>
    </row>
    <row r="930517" spans="16:16" x14ac:dyDescent="0.3">
      <c r="P930517" s="83"/>
    </row>
    <row r="930518" spans="16:16" x14ac:dyDescent="0.3">
      <c r="P930518" s="83"/>
    </row>
    <row r="930519" spans="16:16" x14ac:dyDescent="0.3">
      <c r="P930519" s="83"/>
    </row>
    <row r="930520" spans="16:16" x14ac:dyDescent="0.3">
      <c r="P930520" s="83"/>
    </row>
    <row r="930521" spans="16:16" x14ac:dyDescent="0.3">
      <c r="P930521" s="83"/>
    </row>
    <row r="930522" spans="16:16" x14ac:dyDescent="0.3">
      <c r="P930522" s="83"/>
    </row>
    <row r="930523" spans="16:16" x14ac:dyDescent="0.3">
      <c r="P930523" s="83"/>
    </row>
    <row r="930524" spans="16:16" x14ac:dyDescent="0.3">
      <c r="P930524" s="83"/>
    </row>
    <row r="930525" spans="16:16" x14ac:dyDescent="0.3">
      <c r="P930525" s="83"/>
    </row>
    <row r="930526" spans="16:16" x14ac:dyDescent="0.3">
      <c r="P930526" s="83"/>
    </row>
    <row r="930527" spans="16:16" x14ac:dyDescent="0.3">
      <c r="P930527" s="83"/>
    </row>
    <row r="930528" spans="16:16" x14ac:dyDescent="0.3">
      <c r="P930528" s="83"/>
    </row>
    <row r="930529" spans="16:16" x14ac:dyDescent="0.3">
      <c r="P930529" s="83"/>
    </row>
    <row r="930530" spans="16:16" x14ac:dyDescent="0.3">
      <c r="P930530" s="83"/>
    </row>
    <row r="930531" spans="16:16" x14ac:dyDescent="0.3">
      <c r="P930531" s="83"/>
    </row>
    <row r="930532" spans="16:16" x14ac:dyDescent="0.3">
      <c r="P930532" s="83"/>
    </row>
    <row r="930533" spans="16:16" x14ac:dyDescent="0.3">
      <c r="P930533" s="83"/>
    </row>
    <row r="930534" spans="16:16" x14ac:dyDescent="0.3">
      <c r="P930534" s="83"/>
    </row>
    <row r="930535" spans="16:16" x14ac:dyDescent="0.3">
      <c r="P930535" s="83"/>
    </row>
    <row r="930536" spans="16:16" x14ac:dyDescent="0.3">
      <c r="P930536" s="83"/>
    </row>
    <row r="930537" spans="16:16" x14ac:dyDescent="0.3">
      <c r="P930537" s="83"/>
    </row>
    <row r="930538" spans="16:16" x14ac:dyDescent="0.3">
      <c r="P930538" s="83"/>
    </row>
    <row r="930539" spans="16:16" x14ac:dyDescent="0.3">
      <c r="P930539" s="83"/>
    </row>
    <row r="930540" spans="16:16" x14ac:dyDescent="0.3">
      <c r="P930540" s="83"/>
    </row>
    <row r="930541" spans="16:16" x14ac:dyDescent="0.3">
      <c r="P930541" s="83"/>
    </row>
    <row r="930542" spans="16:16" x14ac:dyDescent="0.3">
      <c r="P930542" s="83"/>
    </row>
    <row r="930543" spans="16:16" x14ac:dyDescent="0.3">
      <c r="P930543" s="83"/>
    </row>
    <row r="930544" spans="16:16" x14ac:dyDescent="0.3">
      <c r="P930544" s="83"/>
    </row>
    <row r="930545" spans="16:16" x14ac:dyDescent="0.3">
      <c r="P930545" s="83"/>
    </row>
    <row r="930546" spans="16:16" x14ac:dyDescent="0.3">
      <c r="P930546" s="83"/>
    </row>
    <row r="930547" spans="16:16" x14ac:dyDescent="0.3">
      <c r="P930547" s="83"/>
    </row>
    <row r="930548" spans="16:16" x14ac:dyDescent="0.3">
      <c r="P930548" s="83"/>
    </row>
    <row r="930549" spans="16:16" x14ac:dyDescent="0.3">
      <c r="P930549" s="83"/>
    </row>
    <row r="930550" spans="16:16" x14ac:dyDescent="0.3">
      <c r="P930550" s="83"/>
    </row>
    <row r="930551" spans="16:16" x14ac:dyDescent="0.3">
      <c r="P930551" s="83"/>
    </row>
    <row r="930552" spans="16:16" x14ac:dyDescent="0.3">
      <c r="P930552" s="83"/>
    </row>
    <row r="930553" spans="16:16" x14ac:dyDescent="0.3">
      <c r="P930553" s="83"/>
    </row>
    <row r="930554" spans="16:16" x14ac:dyDescent="0.3">
      <c r="P930554" s="83"/>
    </row>
    <row r="930555" spans="16:16" x14ac:dyDescent="0.3">
      <c r="P930555" s="83"/>
    </row>
    <row r="930556" spans="16:16" x14ac:dyDescent="0.3">
      <c r="P930556" s="83"/>
    </row>
    <row r="930557" spans="16:16" x14ac:dyDescent="0.3">
      <c r="P930557" s="83"/>
    </row>
    <row r="930558" spans="16:16" x14ac:dyDescent="0.3">
      <c r="P930558" s="83"/>
    </row>
    <row r="930559" spans="16:16" x14ac:dyDescent="0.3">
      <c r="P930559" s="83"/>
    </row>
    <row r="930560" spans="16:16" x14ac:dyDescent="0.3">
      <c r="P930560" s="83"/>
    </row>
    <row r="930561" spans="16:16" x14ac:dyDescent="0.3">
      <c r="P930561" s="83"/>
    </row>
    <row r="930562" spans="16:16" x14ac:dyDescent="0.3">
      <c r="P930562" s="83"/>
    </row>
    <row r="930563" spans="16:16" x14ac:dyDescent="0.3">
      <c r="P930563" s="83"/>
    </row>
    <row r="930564" spans="16:16" x14ac:dyDescent="0.3">
      <c r="P930564" s="83"/>
    </row>
    <row r="930565" spans="16:16" x14ac:dyDescent="0.3">
      <c r="P930565" s="83"/>
    </row>
    <row r="930566" spans="16:16" x14ac:dyDescent="0.3">
      <c r="P930566" s="83"/>
    </row>
    <row r="930567" spans="16:16" x14ac:dyDescent="0.3">
      <c r="P930567" s="83"/>
    </row>
    <row r="930568" spans="16:16" x14ac:dyDescent="0.3">
      <c r="P930568" s="83"/>
    </row>
    <row r="930569" spans="16:16" x14ac:dyDescent="0.3">
      <c r="P930569" s="83"/>
    </row>
    <row r="930570" spans="16:16" x14ac:dyDescent="0.3">
      <c r="P930570" s="83"/>
    </row>
    <row r="930571" spans="16:16" x14ac:dyDescent="0.3">
      <c r="P930571" s="83"/>
    </row>
    <row r="930572" spans="16:16" x14ac:dyDescent="0.3">
      <c r="P930572" s="83"/>
    </row>
    <row r="930573" spans="16:16" x14ac:dyDescent="0.3">
      <c r="P930573" s="83"/>
    </row>
    <row r="930574" spans="16:16" x14ac:dyDescent="0.3">
      <c r="P930574" s="83"/>
    </row>
    <row r="930575" spans="16:16" x14ac:dyDescent="0.3">
      <c r="P930575" s="83"/>
    </row>
    <row r="930576" spans="16:16" x14ac:dyDescent="0.3">
      <c r="P930576" s="83"/>
    </row>
    <row r="930577" spans="16:16" x14ac:dyDescent="0.3">
      <c r="P930577" s="83"/>
    </row>
    <row r="930578" spans="16:16" x14ac:dyDescent="0.3">
      <c r="P930578" s="83"/>
    </row>
    <row r="930579" spans="16:16" x14ac:dyDescent="0.3">
      <c r="P930579" s="83"/>
    </row>
    <row r="930580" spans="16:16" x14ac:dyDescent="0.3">
      <c r="P930580" s="83"/>
    </row>
    <row r="930581" spans="16:16" x14ac:dyDescent="0.3">
      <c r="P930581" s="83"/>
    </row>
    <row r="930582" spans="16:16" x14ac:dyDescent="0.3">
      <c r="P930582" s="83"/>
    </row>
    <row r="930583" spans="16:16" x14ac:dyDescent="0.3">
      <c r="P930583" s="83"/>
    </row>
    <row r="930584" spans="16:16" x14ac:dyDescent="0.3">
      <c r="P930584" s="83"/>
    </row>
    <row r="930585" spans="16:16" x14ac:dyDescent="0.3">
      <c r="P930585" s="83"/>
    </row>
    <row r="930586" spans="16:16" x14ac:dyDescent="0.3">
      <c r="P930586" s="83"/>
    </row>
    <row r="930587" spans="16:16" x14ac:dyDescent="0.3">
      <c r="P930587" s="83"/>
    </row>
    <row r="930588" spans="16:16" x14ac:dyDescent="0.3">
      <c r="P930588" s="83"/>
    </row>
    <row r="930589" spans="16:16" x14ac:dyDescent="0.3">
      <c r="P930589" s="83"/>
    </row>
    <row r="930590" spans="16:16" x14ac:dyDescent="0.3">
      <c r="P930590" s="83"/>
    </row>
    <row r="930591" spans="16:16" x14ac:dyDescent="0.3">
      <c r="P930591" s="83"/>
    </row>
    <row r="930592" spans="16:16" x14ac:dyDescent="0.3">
      <c r="P930592" s="83"/>
    </row>
    <row r="930593" spans="16:16" x14ac:dyDescent="0.3">
      <c r="P930593" s="83"/>
    </row>
    <row r="930594" spans="16:16" x14ac:dyDescent="0.3">
      <c r="P930594" s="83"/>
    </row>
    <row r="930595" spans="16:16" x14ac:dyDescent="0.3">
      <c r="P930595" s="83"/>
    </row>
    <row r="930596" spans="16:16" x14ac:dyDescent="0.3">
      <c r="P930596" s="83"/>
    </row>
    <row r="930597" spans="16:16" x14ac:dyDescent="0.3">
      <c r="P930597" s="83"/>
    </row>
    <row r="930598" spans="16:16" x14ac:dyDescent="0.3">
      <c r="P930598" s="83"/>
    </row>
    <row r="930599" spans="16:16" x14ac:dyDescent="0.3">
      <c r="P930599" s="83"/>
    </row>
    <row r="930600" spans="16:16" x14ac:dyDescent="0.3">
      <c r="P930600" s="83"/>
    </row>
    <row r="930601" spans="16:16" x14ac:dyDescent="0.3">
      <c r="P930601" s="83"/>
    </row>
    <row r="930602" spans="16:16" x14ac:dyDescent="0.3">
      <c r="P930602" s="83"/>
    </row>
    <row r="930603" spans="16:16" x14ac:dyDescent="0.3">
      <c r="P930603" s="83"/>
    </row>
    <row r="930604" spans="16:16" x14ac:dyDescent="0.3">
      <c r="P930604" s="83"/>
    </row>
    <row r="930605" spans="16:16" x14ac:dyDescent="0.3">
      <c r="P930605" s="83"/>
    </row>
    <row r="930606" spans="16:16" x14ac:dyDescent="0.3">
      <c r="P930606" s="83"/>
    </row>
    <row r="930607" spans="16:16" x14ac:dyDescent="0.3">
      <c r="P930607" s="83"/>
    </row>
    <row r="930608" spans="16:16" x14ac:dyDescent="0.3">
      <c r="P930608" s="83"/>
    </row>
    <row r="930609" spans="16:16" x14ac:dyDescent="0.3">
      <c r="P930609" s="83"/>
    </row>
    <row r="930610" spans="16:16" x14ac:dyDescent="0.3">
      <c r="P930610" s="83"/>
    </row>
    <row r="930611" spans="16:16" x14ac:dyDescent="0.3">
      <c r="P930611" s="83"/>
    </row>
    <row r="930612" spans="16:16" x14ac:dyDescent="0.3">
      <c r="P930612" s="83"/>
    </row>
    <row r="930613" spans="16:16" x14ac:dyDescent="0.3">
      <c r="P930613" s="83"/>
    </row>
    <row r="930614" spans="16:16" x14ac:dyDescent="0.3">
      <c r="P930614" s="83"/>
    </row>
    <row r="930615" spans="16:16" x14ac:dyDescent="0.3">
      <c r="P930615" s="83"/>
    </row>
    <row r="930616" spans="16:16" x14ac:dyDescent="0.3">
      <c r="P930616" s="83"/>
    </row>
    <row r="930617" spans="16:16" x14ac:dyDescent="0.3">
      <c r="P930617" s="83"/>
    </row>
    <row r="930618" spans="16:16" x14ac:dyDescent="0.3">
      <c r="P930618" s="83"/>
    </row>
    <row r="930619" spans="16:16" x14ac:dyDescent="0.3">
      <c r="P930619" s="83"/>
    </row>
    <row r="930620" spans="16:16" x14ac:dyDescent="0.3">
      <c r="P930620" s="83"/>
    </row>
    <row r="930621" spans="16:16" x14ac:dyDescent="0.3">
      <c r="P930621" s="83"/>
    </row>
    <row r="930622" spans="16:16" x14ac:dyDescent="0.3">
      <c r="P930622" s="83"/>
    </row>
    <row r="930623" spans="16:16" x14ac:dyDescent="0.3">
      <c r="P930623" s="83"/>
    </row>
    <row r="930624" spans="16:16" x14ac:dyDescent="0.3">
      <c r="P930624" s="83"/>
    </row>
    <row r="930625" spans="16:16" x14ac:dyDescent="0.3">
      <c r="P930625" s="83"/>
    </row>
    <row r="930626" spans="16:16" x14ac:dyDescent="0.3">
      <c r="P930626" s="83"/>
    </row>
    <row r="930627" spans="16:16" x14ac:dyDescent="0.3">
      <c r="P930627" s="83"/>
    </row>
    <row r="930628" spans="16:16" x14ac:dyDescent="0.3">
      <c r="P930628" s="83"/>
    </row>
    <row r="930629" spans="16:16" x14ac:dyDescent="0.3">
      <c r="P930629" s="83"/>
    </row>
    <row r="930630" spans="16:16" x14ac:dyDescent="0.3">
      <c r="P930630" s="83"/>
    </row>
    <row r="930631" spans="16:16" x14ac:dyDescent="0.3">
      <c r="P930631" s="83"/>
    </row>
    <row r="930632" spans="16:16" x14ac:dyDescent="0.3">
      <c r="P930632" s="83"/>
    </row>
    <row r="930633" spans="16:16" x14ac:dyDescent="0.3">
      <c r="P930633" s="83"/>
    </row>
    <row r="930634" spans="16:16" x14ac:dyDescent="0.3">
      <c r="P930634" s="83"/>
    </row>
    <row r="930635" spans="16:16" x14ac:dyDescent="0.3">
      <c r="P930635" s="83"/>
    </row>
    <row r="930636" spans="16:16" x14ac:dyDescent="0.3">
      <c r="P930636" s="83"/>
    </row>
    <row r="930637" spans="16:16" x14ac:dyDescent="0.3">
      <c r="P930637" s="83"/>
    </row>
    <row r="930638" spans="16:16" x14ac:dyDescent="0.3">
      <c r="P930638" s="83"/>
    </row>
    <row r="930639" spans="16:16" x14ac:dyDescent="0.3">
      <c r="P930639" s="83"/>
    </row>
    <row r="930640" spans="16:16" x14ac:dyDescent="0.3">
      <c r="P930640" s="83"/>
    </row>
    <row r="930641" spans="16:16" x14ac:dyDescent="0.3">
      <c r="P930641" s="83"/>
    </row>
    <row r="930642" spans="16:16" x14ac:dyDescent="0.3">
      <c r="P930642" s="83"/>
    </row>
    <row r="930643" spans="16:16" x14ac:dyDescent="0.3">
      <c r="P930643" s="83"/>
    </row>
    <row r="930644" spans="16:16" x14ac:dyDescent="0.3">
      <c r="P930644" s="83"/>
    </row>
    <row r="930645" spans="16:16" x14ac:dyDescent="0.3">
      <c r="P930645" s="83"/>
    </row>
    <row r="930646" spans="16:16" x14ac:dyDescent="0.3">
      <c r="P930646" s="83"/>
    </row>
    <row r="930647" spans="16:16" x14ac:dyDescent="0.3">
      <c r="P930647" s="83"/>
    </row>
    <row r="930648" spans="16:16" x14ac:dyDescent="0.3">
      <c r="P930648" s="83"/>
    </row>
    <row r="930649" spans="16:16" x14ac:dyDescent="0.3">
      <c r="P930649" s="83"/>
    </row>
    <row r="930650" spans="16:16" x14ac:dyDescent="0.3">
      <c r="P930650" s="83"/>
    </row>
    <row r="930651" spans="16:16" x14ac:dyDescent="0.3">
      <c r="P930651" s="83"/>
    </row>
    <row r="930652" spans="16:16" x14ac:dyDescent="0.3">
      <c r="P930652" s="83"/>
    </row>
    <row r="930653" spans="16:16" x14ac:dyDescent="0.3">
      <c r="P930653" s="83"/>
    </row>
    <row r="930654" spans="16:16" x14ac:dyDescent="0.3">
      <c r="P930654" s="83"/>
    </row>
    <row r="930655" spans="16:16" x14ac:dyDescent="0.3">
      <c r="P930655" s="83"/>
    </row>
    <row r="930656" spans="16:16" x14ac:dyDescent="0.3">
      <c r="P930656" s="83"/>
    </row>
    <row r="930657" spans="16:16" x14ac:dyDescent="0.3">
      <c r="P930657" s="83"/>
    </row>
    <row r="930658" spans="16:16" x14ac:dyDescent="0.3">
      <c r="P930658" s="83"/>
    </row>
    <row r="930659" spans="16:16" x14ac:dyDescent="0.3">
      <c r="P930659" s="83"/>
    </row>
    <row r="930660" spans="16:16" x14ac:dyDescent="0.3">
      <c r="P930660" s="83"/>
    </row>
    <row r="930661" spans="16:16" x14ac:dyDescent="0.3">
      <c r="P930661" s="83"/>
    </row>
    <row r="930662" spans="16:16" x14ac:dyDescent="0.3">
      <c r="P930662" s="83"/>
    </row>
    <row r="930663" spans="16:16" x14ac:dyDescent="0.3">
      <c r="P930663" s="83"/>
    </row>
    <row r="930664" spans="16:16" x14ac:dyDescent="0.3">
      <c r="P930664" s="83"/>
    </row>
    <row r="930665" spans="16:16" x14ac:dyDescent="0.3">
      <c r="P930665" s="83"/>
    </row>
    <row r="930666" spans="16:16" x14ac:dyDescent="0.3">
      <c r="P930666" s="83"/>
    </row>
    <row r="930667" spans="16:16" x14ac:dyDescent="0.3">
      <c r="P930667" s="83"/>
    </row>
    <row r="930668" spans="16:16" x14ac:dyDescent="0.3">
      <c r="P930668" s="83"/>
    </row>
    <row r="930669" spans="16:16" x14ac:dyDescent="0.3">
      <c r="P930669" s="83"/>
    </row>
    <row r="930670" spans="16:16" x14ac:dyDescent="0.3">
      <c r="P930670" s="83"/>
    </row>
    <row r="930671" spans="16:16" x14ac:dyDescent="0.3">
      <c r="P930671" s="83"/>
    </row>
    <row r="930672" spans="16:16" x14ac:dyDescent="0.3">
      <c r="P930672" s="83"/>
    </row>
    <row r="930673" spans="16:16" x14ac:dyDescent="0.3">
      <c r="P930673" s="83"/>
    </row>
    <row r="930674" spans="16:16" x14ac:dyDescent="0.3">
      <c r="P930674" s="83"/>
    </row>
    <row r="930675" spans="16:16" x14ac:dyDescent="0.3">
      <c r="P930675" s="83"/>
    </row>
    <row r="930676" spans="16:16" x14ac:dyDescent="0.3">
      <c r="P930676" s="83"/>
    </row>
    <row r="930677" spans="16:16" x14ac:dyDescent="0.3">
      <c r="P930677" s="83"/>
    </row>
    <row r="930678" spans="16:16" x14ac:dyDescent="0.3">
      <c r="P930678" s="83"/>
    </row>
    <row r="930679" spans="16:16" x14ac:dyDescent="0.3">
      <c r="P930679" s="83"/>
    </row>
    <row r="930680" spans="16:16" x14ac:dyDescent="0.3">
      <c r="P930680" s="83"/>
    </row>
    <row r="930681" spans="16:16" x14ac:dyDescent="0.3">
      <c r="P930681" s="83"/>
    </row>
    <row r="930682" spans="16:16" x14ac:dyDescent="0.3">
      <c r="P930682" s="83"/>
    </row>
    <row r="930683" spans="16:16" x14ac:dyDescent="0.3">
      <c r="P930683" s="83"/>
    </row>
    <row r="930684" spans="16:16" x14ac:dyDescent="0.3">
      <c r="P930684" s="83"/>
    </row>
    <row r="930685" spans="16:16" x14ac:dyDescent="0.3">
      <c r="P930685" s="83"/>
    </row>
    <row r="930686" spans="16:16" x14ac:dyDescent="0.3">
      <c r="P930686" s="83"/>
    </row>
    <row r="930687" spans="16:16" x14ac:dyDescent="0.3">
      <c r="P930687" s="83"/>
    </row>
    <row r="930688" spans="16:16" x14ac:dyDescent="0.3">
      <c r="P930688" s="83"/>
    </row>
    <row r="930689" spans="16:16" x14ac:dyDescent="0.3">
      <c r="P930689" s="83"/>
    </row>
    <row r="930690" spans="16:16" x14ac:dyDescent="0.3">
      <c r="P930690" s="83"/>
    </row>
    <row r="930691" spans="16:16" x14ac:dyDescent="0.3">
      <c r="P930691" s="83"/>
    </row>
    <row r="930692" spans="16:16" x14ac:dyDescent="0.3">
      <c r="P930692" s="83"/>
    </row>
    <row r="930693" spans="16:16" x14ac:dyDescent="0.3">
      <c r="P930693" s="83"/>
    </row>
    <row r="930694" spans="16:16" x14ac:dyDescent="0.3">
      <c r="P930694" s="83"/>
    </row>
    <row r="930695" spans="16:16" x14ac:dyDescent="0.3">
      <c r="P930695" s="83"/>
    </row>
    <row r="930696" spans="16:16" x14ac:dyDescent="0.3">
      <c r="P930696" s="83"/>
    </row>
    <row r="930697" spans="16:16" x14ac:dyDescent="0.3">
      <c r="P930697" s="83"/>
    </row>
    <row r="930698" spans="16:16" x14ac:dyDescent="0.3">
      <c r="P930698" s="83"/>
    </row>
    <row r="930699" spans="16:16" x14ac:dyDescent="0.3">
      <c r="P930699" s="83"/>
    </row>
    <row r="930700" spans="16:16" x14ac:dyDescent="0.3">
      <c r="P930700" s="83"/>
    </row>
    <row r="930701" spans="16:16" x14ac:dyDescent="0.3">
      <c r="P930701" s="83"/>
    </row>
    <row r="930702" spans="16:16" x14ac:dyDescent="0.3">
      <c r="P930702" s="83"/>
    </row>
    <row r="930703" spans="16:16" x14ac:dyDescent="0.3">
      <c r="P930703" s="83"/>
    </row>
    <row r="930704" spans="16:16" x14ac:dyDescent="0.3">
      <c r="P930704" s="83"/>
    </row>
    <row r="930705" spans="16:16" x14ac:dyDescent="0.3">
      <c r="P930705" s="83"/>
    </row>
    <row r="930706" spans="16:16" x14ac:dyDescent="0.3">
      <c r="P930706" s="83"/>
    </row>
    <row r="930707" spans="16:16" x14ac:dyDescent="0.3">
      <c r="P930707" s="83"/>
    </row>
    <row r="930708" spans="16:16" x14ac:dyDescent="0.3">
      <c r="P930708" s="83"/>
    </row>
    <row r="930709" spans="16:16" x14ac:dyDescent="0.3">
      <c r="P930709" s="83"/>
    </row>
    <row r="930710" spans="16:16" x14ac:dyDescent="0.3">
      <c r="P930710" s="83"/>
    </row>
    <row r="930711" spans="16:16" x14ac:dyDescent="0.3">
      <c r="P930711" s="83"/>
    </row>
    <row r="930712" spans="16:16" x14ac:dyDescent="0.3">
      <c r="P930712" s="83"/>
    </row>
    <row r="930713" spans="16:16" x14ac:dyDescent="0.3">
      <c r="P930713" s="83"/>
    </row>
    <row r="930714" spans="16:16" x14ac:dyDescent="0.3">
      <c r="P930714" s="83"/>
    </row>
    <row r="930715" spans="16:16" x14ac:dyDescent="0.3">
      <c r="P930715" s="83"/>
    </row>
    <row r="930716" spans="16:16" x14ac:dyDescent="0.3">
      <c r="P930716" s="83"/>
    </row>
    <row r="930717" spans="16:16" x14ac:dyDescent="0.3">
      <c r="P930717" s="83"/>
    </row>
    <row r="930718" spans="16:16" x14ac:dyDescent="0.3">
      <c r="P930718" s="83"/>
    </row>
    <row r="930719" spans="16:16" x14ac:dyDescent="0.3">
      <c r="P930719" s="83"/>
    </row>
    <row r="930720" spans="16:16" x14ac:dyDescent="0.3">
      <c r="P930720" s="83"/>
    </row>
    <row r="930721" spans="16:16" x14ac:dyDescent="0.3">
      <c r="P930721" s="83"/>
    </row>
    <row r="930722" spans="16:16" x14ac:dyDescent="0.3">
      <c r="P930722" s="83"/>
    </row>
    <row r="930723" spans="16:16" x14ac:dyDescent="0.3">
      <c r="P930723" s="83"/>
    </row>
    <row r="930724" spans="16:16" x14ac:dyDescent="0.3">
      <c r="P930724" s="83"/>
    </row>
    <row r="930725" spans="16:16" x14ac:dyDescent="0.3">
      <c r="P930725" s="83"/>
    </row>
    <row r="930726" spans="16:16" x14ac:dyDescent="0.3">
      <c r="P930726" s="83"/>
    </row>
    <row r="930727" spans="16:16" x14ac:dyDescent="0.3">
      <c r="P930727" s="83"/>
    </row>
    <row r="930728" spans="16:16" x14ac:dyDescent="0.3">
      <c r="P930728" s="83"/>
    </row>
    <row r="930729" spans="16:16" x14ac:dyDescent="0.3">
      <c r="P930729" s="83"/>
    </row>
    <row r="930730" spans="16:16" x14ac:dyDescent="0.3">
      <c r="P930730" s="83"/>
    </row>
    <row r="930731" spans="16:16" x14ac:dyDescent="0.3">
      <c r="P930731" s="83"/>
    </row>
    <row r="930732" spans="16:16" x14ac:dyDescent="0.3">
      <c r="P930732" s="83"/>
    </row>
    <row r="930733" spans="16:16" x14ac:dyDescent="0.3">
      <c r="P930733" s="83"/>
    </row>
    <row r="930734" spans="16:16" x14ac:dyDescent="0.3">
      <c r="P930734" s="83"/>
    </row>
    <row r="930735" spans="16:16" x14ac:dyDescent="0.3">
      <c r="P930735" s="83"/>
    </row>
    <row r="930736" spans="16:16" x14ac:dyDescent="0.3">
      <c r="P930736" s="83"/>
    </row>
    <row r="930737" spans="16:16" x14ac:dyDescent="0.3">
      <c r="P930737" s="83"/>
    </row>
    <row r="930738" spans="16:16" x14ac:dyDescent="0.3">
      <c r="P930738" s="83"/>
    </row>
    <row r="930739" spans="16:16" x14ac:dyDescent="0.3">
      <c r="P930739" s="83"/>
    </row>
    <row r="930740" spans="16:16" x14ac:dyDescent="0.3">
      <c r="P930740" s="83"/>
    </row>
    <row r="930741" spans="16:16" x14ac:dyDescent="0.3">
      <c r="P930741" s="83"/>
    </row>
    <row r="930742" spans="16:16" x14ac:dyDescent="0.3">
      <c r="P930742" s="83"/>
    </row>
    <row r="930743" spans="16:16" x14ac:dyDescent="0.3">
      <c r="P930743" s="83"/>
    </row>
    <row r="930744" spans="16:16" x14ac:dyDescent="0.3">
      <c r="P930744" s="83"/>
    </row>
    <row r="930745" spans="16:16" x14ac:dyDescent="0.3">
      <c r="P930745" s="83"/>
    </row>
    <row r="930746" spans="16:16" x14ac:dyDescent="0.3">
      <c r="P930746" s="83"/>
    </row>
    <row r="930747" spans="16:16" x14ac:dyDescent="0.3">
      <c r="P930747" s="83"/>
    </row>
    <row r="930748" spans="16:16" x14ac:dyDescent="0.3">
      <c r="P930748" s="83"/>
    </row>
    <row r="930749" spans="16:16" x14ac:dyDescent="0.3">
      <c r="P930749" s="83"/>
    </row>
    <row r="930750" spans="16:16" x14ac:dyDescent="0.3">
      <c r="P930750" s="83"/>
    </row>
    <row r="930751" spans="16:16" x14ac:dyDescent="0.3">
      <c r="P930751" s="83"/>
    </row>
    <row r="930752" spans="16:16" x14ac:dyDescent="0.3">
      <c r="P930752" s="83"/>
    </row>
    <row r="930753" spans="16:16" x14ac:dyDescent="0.3">
      <c r="P930753" s="83"/>
    </row>
    <row r="930754" spans="16:16" x14ac:dyDescent="0.3">
      <c r="P930754" s="83"/>
    </row>
    <row r="930755" spans="16:16" x14ac:dyDescent="0.3">
      <c r="P930755" s="83"/>
    </row>
    <row r="930756" spans="16:16" x14ac:dyDescent="0.3">
      <c r="P930756" s="83"/>
    </row>
    <row r="930757" spans="16:16" x14ac:dyDescent="0.3">
      <c r="P930757" s="83"/>
    </row>
    <row r="930758" spans="16:16" x14ac:dyDescent="0.3">
      <c r="P930758" s="83"/>
    </row>
    <row r="930759" spans="16:16" x14ac:dyDescent="0.3">
      <c r="P930759" s="83"/>
    </row>
    <row r="930760" spans="16:16" x14ac:dyDescent="0.3">
      <c r="P930760" s="83"/>
    </row>
    <row r="930761" spans="16:16" x14ac:dyDescent="0.3">
      <c r="P930761" s="83"/>
    </row>
    <row r="930762" spans="16:16" x14ac:dyDescent="0.3">
      <c r="P930762" s="83"/>
    </row>
    <row r="930763" spans="16:16" x14ac:dyDescent="0.3">
      <c r="P930763" s="83"/>
    </row>
    <row r="930764" spans="16:16" x14ac:dyDescent="0.3">
      <c r="P930764" s="83"/>
    </row>
    <row r="930765" spans="16:16" x14ac:dyDescent="0.3">
      <c r="P930765" s="83"/>
    </row>
    <row r="930766" spans="16:16" x14ac:dyDescent="0.3">
      <c r="P930766" s="83"/>
    </row>
    <row r="930767" spans="16:16" x14ac:dyDescent="0.3">
      <c r="P930767" s="83"/>
    </row>
    <row r="930768" spans="16:16" x14ac:dyDescent="0.3">
      <c r="P930768" s="83"/>
    </row>
    <row r="930769" spans="16:16" x14ac:dyDescent="0.3">
      <c r="P930769" s="83"/>
    </row>
    <row r="930770" spans="16:16" x14ac:dyDescent="0.3">
      <c r="P930770" s="83"/>
    </row>
    <row r="930771" spans="16:16" x14ac:dyDescent="0.3">
      <c r="P930771" s="83"/>
    </row>
    <row r="930772" spans="16:16" x14ac:dyDescent="0.3">
      <c r="P930772" s="83"/>
    </row>
    <row r="930773" spans="16:16" x14ac:dyDescent="0.3">
      <c r="P930773" s="83"/>
    </row>
    <row r="930774" spans="16:16" x14ac:dyDescent="0.3">
      <c r="P930774" s="83"/>
    </row>
    <row r="930775" spans="16:16" x14ac:dyDescent="0.3">
      <c r="P930775" s="83"/>
    </row>
    <row r="930776" spans="16:16" x14ac:dyDescent="0.3">
      <c r="P930776" s="83"/>
    </row>
    <row r="930777" spans="16:16" x14ac:dyDescent="0.3">
      <c r="P930777" s="83"/>
    </row>
    <row r="930778" spans="16:16" x14ac:dyDescent="0.3">
      <c r="P930778" s="83"/>
    </row>
    <row r="930779" spans="16:16" x14ac:dyDescent="0.3">
      <c r="P930779" s="83"/>
    </row>
    <row r="930780" spans="16:16" x14ac:dyDescent="0.3">
      <c r="P930780" s="83"/>
    </row>
    <row r="930781" spans="16:16" x14ac:dyDescent="0.3">
      <c r="P930781" s="83"/>
    </row>
    <row r="930782" spans="16:16" x14ac:dyDescent="0.3">
      <c r="P930782" s="83"/>
    </row>
    <row r="930783" spans="16:16" x14ac:dyDescent="0.3">
      <c r="P930783" s="83"/>
    </row>
    <row r="930784" spans="16:16" x14ac:dyDescent="0.3">
      <c r="P930784" s="83"/>
    </row>
    <row r="930785" spans="16:16" x14ac:dyDescent="0.3">
      <c r="P930785" s="83"/>
    </row>
    <row r="930786" spans="16:16" x14ac:dyDescent="0.3">
      <c r="P930786" s="83"/>
    </row>
    <row r="930787" spans="16:16" x14ac:dyDescent="0.3">
      <c r="P930787" s="83"/>
    </row>
    <row r="930788" spans="16:16" x14ac:dyDescent="0.3">
      <c r="P930788" s="83"/>
    </row>
    <row r="930789" spans="16:16" x14ac:dyDescent="0.3">
      <c r="P930789" s="83"/>
    </row>
    <row r="930790" spans="16:16" x14ac:dyDescent="0.3">
      <c r="P930790" s="83"/>
    </row>
    <row r="930791" spans="16:16" x14ac:dyDescent="0.3">
      <c r="P930791" s="83"/>
    </row>
    <row r="930792" spans="16:16" x14ac:dyDescent="0.3">
      <c r="P930792" s="83"/>
    </row>
    <row r="930793" spans="16:16" x14ac:dyDescent="0.3">
      <c r="P930793" s="83"/>
    </row>
    <row r="930794" spans="16:16" x14ac:dyDescent="0.3">
      <c r="P930794" s="83"/>
    </row>
    <row r="930795" spans="16:16" x14ac:dyDescent="0.3">
      <c r="P930795" s="83"/>
    </row>
    <row r="930796" spans="16:16" x14ac:dyDescent="0.3">
      <c r="P930796" s="83"/>
    </row>
    <row r="930797" spans="16:16" x14ac:dyDescent="0.3">
      <c r="P930797" s="83"/>
    </row>
    <row r="930798" spans="16:16" x14ac:dyDescent="0.3">
      <c r="P930798" s="83"/>
    </row>
    <row r="930799" spans="16:16" x14ac:dyDescent="0.3">
      <c r="P930799" s="83"/>
    </row>
    <row r="930800" spans="16:16" x14ac:dyDescent="0.3">
      <c r="P930800" s="83"/>
    </row>
    <row r="930801" spans="16:16" x14ac:dyDescent="0.3">
      <c r="P930801" s="83"/>
    </row>
    <row r="930802" spans="16:16" x14ac:dyDescent="0.3">
      <c r="P930802" s="83"/>
    </row>
    <row r="930803" spans="16:16" x14ac:dyDescent="0.3">
      <c r="P930803" s="83"/>
    </row>
    <row r="930804" spans="16:16" x14ac:dyDescent="0.3">
      <c r="P930804" s="83"/>
    </row>
    <row r="930805" spans="16:16" x14ac:dyDescent="0.3">
      <c r="P930805" s="83"/>
    </row>
    <row r="930806" spans="16:16" x14ac:dyDescent="0.3">
      <c r="P930806" s="83"/>
    </row>
    <row r="930807" spans="16:16" x14ac:dyDescent="0.3">
      <c r="P930807" s="83"/>
    </row>
    <row r="930808" spans="16:16" x14ac:dyDescent="0.3">
      <c r="P930808" s="83"/>
    </row>
    <row r="930809" spans="16:16" x14ac:dyDescent="0.3">
      <c r="P930809" s="83"/>
    </row>
    <row r="930810" spans="16:16" x14ac:dyDescent="0.3">
      <c r="P930810" s="83"/>
    </row>
    <row r="930811" spans="16:16" x14ac:dyDescent="0.3">
      <c r="P930811" s="83"/>
    </row>
    <row r="930812" spans="16:16" x14ac:dyDescent="0.3">
      <c r="P930812" s="83"/>
    </row>
    <row r="930813" spans="16:16" x14ac:dyDescent="0.3">
      <c r="P930813" s="83"/>
    </row>
    <row r="930814" spans="16:16" x14ac:dyDescent="0.3">
      <c r="P930814" s="83"/>
    </row>
    <row r="930815" spans="16:16" x14ac:dyDescent="0.3">
      <c r="P930815" s="83"/>
    </row>
    <row r="930816" spans="16:16" x14ac:dyDescent="0.3">
      <c r="P930816" s="83"/>
    </row>
    <row r="930817" spans="16:16" x14ac:dyDescent="0.3">
      <c r="P930817" s="83"/>
    </row>
    <row r="930818" spans="16:16" x14ac:dyDescent="0.3">
      <c r="P930818" s="83"/>
    </row>
    <row r="930819" spans="16:16" x14ac:dyDescent="0.3">
      <c r="P930819" s="83"/>
    </row>
    <row r="930820" spans="16:16" x14ac:dyDescent="0.3">
      <c r="P930820" s="83"/>
    </row>
    <row r="930821" spans="16:16" x14ac:dyDescent="0.3">
      <c r="P930821" s="83"/>
    </row>
    <row r="930822" spans="16:16" x14ac:dyDescent="0.3">
      <c r="P930822" s="83"/>
    </row>
    <row r="930823" spans="16:16" x14ac:dyDescent="0.3">
      <c r="P930823" s="83"/>
    </row>
    <row r="930824" spans="16:16" x14ac:dyDescent="0.3">
      <c r="P930824" s="83"/>
    </row>
    <row r="930825" spans="16:16" x14ac:dyDescent="0.3">
      <c r="P930825" s="83"/>
    </row>
    <row r="930826" spans="16:16" x14ac:dyDescent="0.3">
      <c r="P930826" s="83"/>
    </row>
    <row r="930827" spans="16:16" x14ac:dyDescent="0.3">
      <c r="P930827" s="83"/>
    </row>
    <row r="930828" spans="16:16" x14ac:dyDescent="0.3">
      <c r="P930828" s="83"/>
    </row>
    <row r="930829" spans="16:16" x14ac:dyDescent="0.3">
      <c r="P930829" s="83"/>
    </row>
    <row r="930830" spans="16:16" x14ac:dyDescent="0.3">
      <c r="P930830" s="83"/>
    </row>
    <row r="930831" spans="16:16" x14ac:dyDescent="0.3">
      <c r="P930831" s="83"/>
    </row>
    <row r="930832" spans="16:16" x14ac:dyDescent="0.3">
      <c r="P930832" s="83"/>
    </row>
    <row r="930833" spans="16:16" x14ac:dyDescent="0.3">
      <c r="P930833" s="83"/>
    </row>
    <row r="930834" spans="16:16" x14ac:dyDescent="0.3">
      <c r="P930834" s="83"/>
    </row>
    <row r="930835" spans="16:16" x14ac:dyDescent="0.3">
      <c r="P930835" s="83"/>
    </row>
    <row r="930836" spans="16:16" x14ac:dyDescent="0.3">
      <c r="P930836" s="83"/>
    </row>
    <row r="930837" spans="16:16" x14ac:dyDescent="0.3">
      <c r="P930837" s="83"/>
    </row>
    <row r="930838" spans="16:16" x14ac:dyDescent="0.3">
      <c r="P930838" s="83"/>
    </row>
    <row r="930839" spans="16:16" x14ac:dyDescent="0.3">
      <c r="P930839" s="83"/>
    </row>
    <row r="930840" spans="16:16" x14ac:dyDescent="0.3">
      <c r="P930840" s="83"/>
    </row>
    <row r="930841" spans="16:16" x14ac:dyDescent="0.3">
      <c r="P930841" s="83"/>
    </row>
    <row r="930842" spans="16:16" x14ac:dyDescent="0.3">
      <c r="P930842" s="83"/>
    </row>
    <row r="930843" spans="16:16" x14ac:dyDescent="0.3">
      <c r="P930843" s="83"/>
    </row>
    <row r="930844" spans="16:16" x14ac:dyDescent="0.3">
      <c r="P930844" s="83"/>
    </row>
    <row r="930845" spans="16:16" x14ac:dyDescent="0.3">
      <c r="P930845" s="83"/>
    </row>
    <row r="930846" spans="16:16" x14ac:dyDescent="0.3">
      <c r="P930846" s="83"/>
    </row>
    <row r="930847" spans="16:16" x14ac:dyDescent="0.3">
      <c r="P930847" s="83"/>
    </row>
    <row r="930848" spans="16:16" x14ac:dyDescent="0.3">
      <c r="P930848" s="83"/>
    </row>
    <row r="930849" spans="16:16" x14ac:dyDescent="0.3">
      <c r="P930849" s="83"/>
    </row>
    <row r="930850" spans="16:16" x14ac:dyDescent="0.3">
      <c r="P930850" s="83"/>
    </row>
    <row r="930851" spans="16:16" x14ac:dyDescent="0.3">
      <c r="P930851" s="83"/>
    </row>
    <row r="930852" spans="16:16" x14ac:dyDescent="0.3">
      <c r="P930852" s="83"/>
    </row>
    <row r="930853" spans="16:16" x14ac:dyDescent="0.3">
      <c r="P930853" s="83"/>
    </row>
    <row r="930854" spans="16:16" x14ac:dyDescent="0.3">
      <c r="P930854" s="83"/>
    </row>
    <row r="930855" spans="16:16" x14ac:dyDescent="0.3">
      <c r="P930855" s="83"/>
    </row>
    <row r="930856" spans="16:16" x14ac:dyDescent="0.3">
      <c r="P930856" s="83"/>
    </row>
    <row r="930857" spans="16:16" x14ac:dyDescent="0.3">
      <c r="P930857" s="83"/>
    </row>
    <row r="930858" spans="16:16" x14ac:dyDescent="0.3">
      <c r="P930858" s="83"/>
    </row>
    <row r="930859" spans="16:16" x14ac:dyDescent="0.3">
      <c r="P930859" s="83"/>
    </row>
    <row r="930860" spans="16:16" x14ac:dyDescent="0.3">
      <c r="P930860" s="83"/>
    </row>
    <row r="930861" spans="16:16" x14ac:dyDescent="0.3">
      <c r="P930861" s="83"/>
    </row>
    <row r="930862" spans="16:16" x14ac:dyDescent="0.3">
      <c r="P930862" s="83"/>
    </row>
    <row r="930863" spans="16:16" x14ac:dyDescent="0.3">
      <c r="P930863" s="83"/>
    </row>
    <row r="930864" spans="16:16" x14ac:dyDescent="0.3">
      <c r="P930864" s="83"/>
    </row>
    <row r="930865" spans="16:16" x14ac:dyDescent="0.3">
      <c r="P930865" s="83"/>
    </row>
    <row r="930866" spans="16:16" x14ac:dyDescent="0.3">
      <c r="P930866" s="83"/>
    </row>
    <row r="930867" spans="16:16" x14ac:dyDescent="0.3">
      <c r="P930867" s="83"/>
    </row>
    <row r="930868" spans="16:16" x14ac:dyDescent="0.3">
      <c r="P930868" s="83"/>
    </row>
    <row r="930869" spans="16:16" x14ac:dyDescent="0.3">
      <c r="P930869" s="83"/>
    </row>
    <row r="930870" spans="16:16" x14ac:dyDescent="0.3">
      <c r="P930870" s="83"/>
    </row>
    <row r="930871" spans="16:16" x14ac:dyDescent="0.3">
      <c r="P930871" s="83"/>
    </row>
    <row r="930872" spans="16:16" x14ac:dyDescent="0.3">
      <c r="P930872" s="83"/>
    </row>
    <row r="930873" spans="16:16" x14ac:dyDescent="0.3">
      <c r="P930873" s="83"/>
    </row>
    <row r="930874" spans="16:16" x14ac:dyDescent="0.3">
      <c r="P930874" s="83"/>
    </row>
    <row r="930875" spans="16:16" x14ac:dyDescent="0.3">
      <c r="P930875" s="83"/>
    </row>
    <row r="930876" spans="16:16" x14ac:dyDescent="0.3">
      <c r="P930876" s="83"/>
    </row>
    <row r="930877" spans="16:16" x14ac:dyDescent="0.3">
      <c r="P930877" s="83"/>
    </row>
    <row r="930878" spans="16:16" x14ac:dyDescent="0.3">
      <c r="P930878" s="83"/>
    </row>
    <row r="930879" spans="16:16" x14ac:dyDescent="0.3">
      <c r="P930879" s="83"/>
    </row>
    <row r="930880" spans="16:16" x14ac:dyDescent="0.3">
      <c r="P930880" s="83"/>
    </row>
    <row r="930881" spans="16:16" x14ac:dyDescent="0.3">
      <c r="P930881" s="83"/>
    </row>
    <row r="930882" spans="16:16" x14ac:dyDescent="0.3">
      <c r="P930882" s="83"/>
    </row>
    <row r="930883" spans="16:16" x14ac:dyDescent="0.3">
      <c r="P930883" s="83"/>
    </row>
    <row r="930884" spans="16:16" x14ac:dyDescent="0.3">
      <c r="P930884" s="83"/>
    </row>
    <row r="930885" spans="16:16" x14ac:dyDescent="0.3">
      <c r="P930885" s="83"/>
    </row>
    <row r="930886" spans="16:16" x14ac:dyDescent="0.3">
      <c r="P930886" s="83"/>
    </row>
    <row r="930887" spans="16:16" x14ac:dyDescent="0.3">
      <c r="P930887" s="83"/>
    </row>
    <row r="930888" spans="16:16" x14ac:dyDescent="0.3">
      <c r="P930888" s="83"/>
    </row>
    <row r="930889" spans="16:16" x14ac:dyDescent="0.3">
      <c r="P930889" s="83"/>
    </row>
    <row r="930890" spans="16:16" x14ac:dyDescent="0.3">
      <c r="P930890" s="83"/>
    </row>
    <row r="930891" spans="16:16" x14ac:dyDescent="0.3">
      <c r="P930891" s="83"/>
    </row>
    <row r="930892" spans="16:16" x14ac:dyDescent="0.3">
      <c r="P930892" s="83"/>
    </row>
    <row r="930893" spans="16:16" x14ac:dyDescent="0.3">
      <c r="P930893" s="83"/>
    </row>
    <row r="930894" spans="16:16" x14ac:dyDescent="0.3">
      <c r="P930894" s="83"/>
    </row>
    <row r="930895" spans="16:16" x14ac:dyDescent="0.3">
      <c r="P930895" s="83"/>
    </row>
    <row r="930896" spans="16:16" x14ac:dyDescent="0.3">
      <c r="P930896" s="83"/>
    </row>
    <row r="930897" spans="16:16" x14ac:dyDescent="0.3">
      <c r="P930897" s="83"/>
    </row>
    <row r="930898" spans="16:16" x14ac:dyDescent="0.3">
      <c r="P930898" s="83"/>
    </row>
    <row r="930899" spans="16:16" x14ac:dyDescent="0.3">
      <c r="P930899" s="83"/>
    </row>
    <row r="930900" spans="16:16" x14ac:dyDescent="0.3">
      <c r="P930900" s="83"/>
    </row>
    <row r="930901" spans="16:16" x14ac:dyDescent="0.3">
      <c r="P930901" s="83"/>
    </row>
    <row r="930902" spans="16:16" x14ac:dyDescent="0.3">
      <c r="P930902" s="83"/>
    </row>
    <row r="930903" spans="16:16" x14ac:dyDescent="0.3">
      <c r="P930903" s="83"/>
    </row>
    <row r="930904" spans="16:16" x14ac:dyDescent="0.3">
      <c r="P930904" s="83"/>
    </row>
    <row r="930905" spans="16:16" x14ac:dyDescent="0.3">
      <c r="P930905" s="83"/>
    </row>
    <row r="930906" spans="16:16" x14ac:dyDescent="0.3">
      <c r="P930906" s="83"/>
    </row>
    <row r="930907" spans="16:16" x14ac:dyDescent="0.3">
      <c r="P930907" s="83"/>
    </row>
    <row r="930908" spans="16:16" x14ac:dyDescent="0.3">
      <c r="P930908" s="83"/>
    </row>
    <row r="930909" spans="16:16" x14ac:dyDescent="0.3">
      <c r="P930909" s="83"/>
    </row>
    <row r="930910" spans="16:16" x14ac:dyDescent="0.3">
      <c r="P930910" s="83"/>
    </row>
    <row r="930911" spans="16:16" x14ac:dyDescent="0.3">
      <c r="P930911" s="83"/>
    </row>
    <row r="930912" spans="16:16" x14ac:dyDescent="0.3">
      <c r="P930912" s="83"/>
    </row>
    <row r="930913" spans="16:16" x14ac:dyDescent="0.3">
      <c r="P930913" s="83"/>
    </row>
    <row r="930914" spans="16:16" x14ac:dyDescent="0.3">
      <c r="P930914" s="83"/>
    </row>
    <row r="930915" spans="16:16" x14ac:dyDescent="0.3">
      <c r="P930915" s="83"/>
    </row>
    <row r="930916" spans="16:16" x14ac:dyDescent="0.3">
      <c r="P930916" s="83"/>
    </row>
    <row r="930917" spans="16:16" x14ac:dyDescent="0.3">
      <c r="P930917" s="83"/>
    </row>
    <row r="930918" spans="16:16" x14ac:dyDescent="0.3">
      <c r="P930918" s="83"/>
    </row>
    <row r="930919" spans="16:16" x14ac:dyDescent="0.3">
      <c r="P930919" s="83"/>
    </row>
    <row r="930920" spans="16:16" x14ac:dyDescent="0.3">
      <c r="P930920" s="83"/>
    </row>
    <row r="930921" spans="16:16" x14ac:dyDescent="0.3">
      <c r="P930921" s="83"/>
    </row>
    <row r="930922" spans="16:16" x14ac:dyDescent="0.3">
      <c r="P930922" s="83"/>
    </row>
    <row r="930923" spans="16:16" x14ac:dyDescent="0.3">
      <c r="P930923" s="83"/>
    </row>
    <row r="930924" spans="16:16" x14ac:dyDescent="0.3">
      <c r="P930924" s="83"/>
    </row>
    <row r="930925" spans="16:16" x14ac:dyDescent="0.3">
      <c r="P930925" s="83"/>
    </row>
    <row r="930926" spans="16:16" x14ac:dyDescent="0.3">
      <c r="P930926" s="83"/>
    </row>
    <row r="930927" spans="16:16" x14ac:dyDescent="0.3">
      <c r="P930927" s="83"/>
    </row>
    <row r="930928" spans="16:16" x14ac:dyDescent="0.3">
      <c r="P930928" s="83"/>
    </row>
    <row r="930929" spans="16:16" x14ac:dyDescent="0.3">
      <c r="P930929" s="83"/>
    </row>
    <row r="930930" spans="16:16" x14ac:dyDescent="0.3">
      <c r="P930930" s="83"/>
    </row>
    <row r="930931" spans="16:16" x14ac:dyDescent="0.3">
      <c r="P930931" s="83"/>
    </row>
    <row r="930932" spans="16:16" x14ac:dyDescent="0.3">
      <c r="P930932" s="83"/>
    </row>
    <row r="930933" spans="16:16" x14ac:dyDescent="0.3">
      <c r="P930933" s="83"/>
    </row>
    <row r="930934" spans="16:16" x14ac:dyDescent="0.3">
      <c r="P930934" s="83"/>
    </row>
    <row r="930935" spans="16:16" x14ac:dyDescent="0.3">
      <c r="P930935" s="83"/>
    </row>
    <row r="930936" spans="16:16" x14ac:dyDescent="0.3">
      <c r="P930936" s="83"/>
    </row>
    <row r="930937" spans="16:16" x14ac:dyDescent="0.3">
      <c r="P930937" s="83"/>
    </row>
    <row r="930938" spans="16:16" x14ac:dyDescent="0.3">
      <c r="P930938" s="83"/>
    </row>
    <row r="930939" spans="16:16" x14ac:dyDescent="0.3">
      <c r="P930939" s="83"/>
    </row>
    <row r="930940" spans="16:16" x14ac:dyDescent="0.3">
      <c r="P930940" s="83"/>
    </row>
    <row r="930941" spans="16:16" x14ac:dyDescent="0.3">
      <c r="P930941" s="83"/>
    </row>
    <row r="930942" spans="16:16" x14ac:dyDescent="0.3">
      <c r="P930942" s="83"/>
    </row>
    <row r="930943" spans="16:16" x14ac:dyDescent="0.3">
      <c r="P930943" s="83"/>
    </row>
    <row r="930944" spans="16:16" x14ac:dyDescent="0.3">
      <c r="P930944" s="83"/>
    </row>
    <row r="930945" spans="16:16" x14ac:dyDescent="0.3">
      <c r="P930945" s="83"/>
    </row>
    <row r="930946" spans="16:16" x14ac:dyDescent="0.3">
      <c r="P930946" s="83"/>
    </row>
    <row r="930947" spans="16:16" x14ac:dyDescent="0.3">
      <c r="P930947" s="83"/>
    </row>
    <row r="930948" spans="16:16" x14ac:dyDescent="0.3">
      <c r="P930948" s="83"/>
    </row>
    <row r="930949" spans="16:16" x14ac:dyDescent="0.3">
      <c r="P930949" s="83"/>
    </row>
    <row r="930950" spans="16:16" x14ac:dyDescent="0.3">
      <c r="P930950" s="83"/>
    </row>
    <row r="930951" spans="16:16" x14ac:dyDescent="0.3">
      <c r="P930951" s="83"/>
    </row>
    <row r="930952" spans="16:16" x14ac:dyDescent="0.3">
      <c r="P930952" s="83"/>
    </row>
    <row r="930953" spans="16:16" x14ac:dyDescent="0.3">
      <c r="P930953" s="83"/>
    </row>
    <row r="930954" spans="16:16" x14ac:dyDescent="0.3">
      <c r="P930954" s="83"/>
    </row>
    <row r="930955" spans="16:16" x14ac:dyDescent="0.3">
      <c r="P930955" s="83"/>
    </row>
    <row r="930956" spans="16:16" x14ac:dyDescent="0.3">
      <c r="P930956" s="83"/>
    </row>
    <row r="930957" spans="16:16" x14ac:dyDescent="0.3">
      <c r="P930957" s="83"/>
    </row>
    <row r="930958" spans="16:16" x14ac:dyDescent="0.3">
      <c r="P930958" s="83"/>
    </row>
    <row r="930959" spans="16:16" x14ac:dyDescent="0.3">
      <c r="P930959" s="83"/>
    </row>
    <row r="930960" spans="16:16" x14ac:dyDescent="0.3">
      <c r="P930960" s="83"/>
    </row>
    <row r="930961" spans="16:16" x14ac:dyDescent="0.3">
      <c r="P930961" s="83"/>
    </row>
    <row r="930962" spans="16:16" x14ac:dyDescent="0.3">
      <c r="P930962" s="83"/>
    </row>
    <row r="930963" spans="16:16" x14ac:dyDescent="0.3">
      <c r="P930963" s="83"/>
    </row>
    <row r="930964" spans="16:16" x14ac:dyDescent="0.3">
      <c r="P930964" s="83"/>
    </row>
    <row r="930965" spans="16:16" x14ac:dyDescent="0.3">
      <c r="P930965" s="83"/>
    </row>
    <row r="930966" spans="16:16" x14ac:dyDescent="0.3">
      <c r="P930966" s="83"/>
    </row>
    <row r="930967" spans="16:16" x14ac:dyDescent="0.3">
      <c r="P930967" s="83"/>
    </row>
    <row r="930968" spans="16:16" x14ac:dyDescent="0.3">
      <c r="P930968" s="83"/>
    </row>
    <row r="930969" spans="16:16" x14ac:dyDescent="0.3">
      <c r="P930969" s="83"/>
    </row>
    <row r="930970" spans="16:16" x14ac:dyDescent="0.3">
      <c r="P930970" s="83"/>
    </row>
    <row r="930971" spans="16:16" x14ac:dyDescent="0.3">
      <c r="P930971" s="83"/>
    </row>
    <row r="930972" spans="16:16" x14ac:dyDescent="0.3">
      <c r="P930972" s="83"/>
    </row>
    <row r="930973" spans="16:16" x14ac:dyDescent="0.3">
      <c r="P930973" s="83"/>
    </row>
    <row r="930974" spans="16:16" x14ac:dyDescent="0.3">
      <c r="P930974" s="83"/>
    </row>
    <row r="930975" spans="16:16" x14ac:dyDescent="0.3">
      <c r="P930975" s="83"/>
    </row>
    <row r="930976" spans="16:16" x14ac:dyDescent="0.3">
      <c r="P930976" s="83"/>
    </row>
    <row r="930977" spans="16:16" x14ac:dyDescent="0.3">
      <c r="P930977" s="83"/>
    </row>
    <row r="930978" spans="16:16" x14ac:dyDescent="0.3">
      <c r="P930978" s="83"/>
    </row>
    <row r="930979" spans="16:16" x14ac:dyDescent="0.3">
      <c r="P930979" s="83"/>
    </row>
    <row r="930980" spans="16:16" x14ac:dyDescent="0.3">
      <c r="P930980" s="83"/>
    </row>
    <row r="930981" spans="16:16" x14ac:dyDescent="0.3">
      <c r="P930981" s="83"/>
    </row>
    <row r="930982" spans="16:16" x14ac:dyDescent="0.3">
      <c r="P930982" s="83"/>
    </row>
    <row r="930983" spans="16:16" x14ac:dyDescent="0.3">
      <c r="P930983" s="83"/>
    </row>
    <row r="930984" spans="16:16" x14ac:dyDescent="0.3">
      <c r="P930984" s="83"/>
    </row>
    <row r="930985" spans="16:16" x14ac:dyDescent="0.3">
      <c r="P930985" s="83"/>
    </row>
    <row r="930986" spans="16:16" x14ac:dyDescent="0.3">
      <c r="P930986" s="83"/>
    </row>
    <row r="930987" spans="16:16" x14ac:dyDescent="0.3">
      <c r="P930987" s="83"/>
    </row>
    <row r="930988" spans="16:16" x14ac:dyDescent="0.3">
      <c r="P930988" s="83"/>
    </row>
    <row r="930989" spans="16:16" x14ac:dyDescent="0.3">
      <c r="P930989" s="83"/>
    </row>
    <row r="930990" spans="16:16" x14ac:dyDescent="0.3">
      <c r="P930990" s="83"/>
    </row>
    <row r="930991" spans="16:16" x14ac:dyDescent="0.3">
      <c r="P930991" s="83"/>
    </row>
    <row r="930992" spans="16:16" x14ac:dyDescent="0.3">
      <c r="P930992" s="83"/>
    </row>
    <row r="930993" spans="16:16" x14ac:dyDescent="0.3">
      <c r="P930993" s="83"/>
    </row>
    <row r="930994" spans="16:16" x14ac:dyDescent="0.3">
      <c r="P930994" s="83"/>
    </row>
    <row r="930995" spans="16:16" x14ac:dyDescent="0.3">
      <c r="P930995" s="83"/>
    </row>
    <row r="930996" spans="16:16" x14ac:dyDescent="0.3">
      <c r="P930996" s="83"/>
    </row>
    <row r="930997" spans="16:16" x14ac:dyDescent="0.3">
      <c r="P930997" s="83"/>
    </row>
    <row r="930998" spans="16:16" x14ac:dyDescent="0.3">
      <c r="P930998" s="83"/>
    </row>
    <row r="930999" spans="16:16" x14ac:dyDescent="0.3">
      <c r="P930999" s="83"/>
    </row>
    <row r="931000" spans="16:16" x14ac:dyDescent="0.3">
      <c r="P931000" s="83"/>
    </row>
    <row r="931001" spans="16:16" x14ac:dyDescent="0.3">
      <c r="P931001" s="83"/>
    </row>
    <row r="931002" spans="16:16" x14ac:dyDescent="0.3">
      <c r="P931002" s="83"/>
    </row>
    <row r="931003" spans="16:16" x14ac:dyDescent="0.3">
      <c r="P931003" s="83"/>
    </row>
    <row r="931004" spans="16:16" x14ac:dyDescent="0.3">
      <c r="P931004" s="83"/>
    </row>
    <row r="931005" spans="16:16" x14ac:dyDescent="0.3">
      <c r="P931005" s="83"/>
    </row>
    <row r="931006" spans="16:16" x14ac:dyDescent="0.3">
      <c r="P931006" s="83"/>
    </row>
    <row r="931007" spans="16:16" x14ac:dyDescent="0.3">
      <c r="P931007" s="83"/>
    </row>
    <row r="931008" spans="16:16" x14ac:dyDescent="0.3">
      <c r="P931008" s="83"/>
    </row>
    <row r="931009" spans="16:16" x14ac:dyDescent="0.3">
      <c r="P931009" s="83"/>
    </row>
    <row r="931010" spans="16:16" x14ac:dyDescent="0.3">
      <c r="P931010" s="83"/>
    </row>
    <row r="931011" spans="16:16" x14ac:dyDescent="0.3">
      <c r="P931011" s="83"/>
    </row>
    <row r="931012" spans="16:16" x14ac:dyDescent="0.3">
      <c r="P931012" s="83"/>
    </row>
    <row r="931013" spans="16:16" x14ac:dyDescent="0.3">
      <c r="P931013" s="83"/>
    </row>
    <row r="931014" spans="16:16" x14ac:dyDescent="0.3">
      <c r="P931014" s="83"/>
    </row>
    <row r="931015" spans="16:16" x14ac:dyDescent="0.3">
      <c r="P931015" s="83"/>
    </row>
    <row r="931016" spans="16:16" x14ac:dyDescent="0.3">
      <c r="P931016" s="83"/>
    </row>
    <row r="931017" spans="16:16" x14ac:dyDescent="0.3">
      <c r="P931017" s="83"/>
    </row>
    <row r="931018" spans="16:16" x14ac:dyDescent="0.3">
      <c r="P931018" s="83"/>
    </row>
    <row r="931019" spans="16:16" x14ac:dyDescent="0.3">
      <c r="P931019" s="83"/>
    </row>
    <row r="931020" spans="16:16" x14ac:dyDescent="0.3">
      <c r="P931020" s="83"/>
    </row>
    <row r="931021" spans="16:16" x14ac:dyDescent="0.3">
      <c r="P931021" s="83"/>
    </row>
    <row r="931022" spans="16:16" x14ac:dyDescent="0.3">
      <c r="P931022" s="83"/>
    </row>
    <row r="931023" spans="16:16" x14ac:dyDescent="0.3">
      <c r="P931023" s="83"/>
    </row>
    <row r="931024" spans="16:16" x14ac:dyDescent="0.3">
      <c r="P931024" s="83"/>
    </row>
    <row r="931025" spans="16:16" x14ac:dyDescent="0.3">
      <c r="P931025" s="83"/>
    </row>
    <row r="931026" spans="16:16" x14ac:dyDescent="0.3">
      <c r="P931026" s="83"/>
    </row>
    <row r="931027" spans="16:16" x14ac:dyDescent="0.3">
      <c r="P931027" s="83"/>
    </row>
    <row r="931028" spans="16:16" x14ac:dyDescent="0.3">
      <c r="P931028" s="83"/>
    </row>
    <row r="931029" spans="16:16" x14ac:dyDescent="0.3">
      <c r="P931029" s="83"/>
    </row>
    <row r="931030" spans="16:16" x14ac:dyDescent="0.3">
      <c r="P931030" s="83"/>
    </row>
    <row r="931031" spans="16:16" x14ac:dyDescent="0.3">
      <c r="P931031" s="83"/>
    </row>
    <row r="931032" spans="16:16" x14ac:dyDescent="0.3">
      <c r="P931032" s="83"/>
    </row>
    <row r="931033" spans="16:16" x14ac:dyDescent="0.3">
      <c r="P931033" s="83"/>
    </row>
    <row r="931034" spans="16:16" x14ac:dyDescent="0.3">
      <c r="P931034" s="83"/>
    </row>
    <row r="931035" spans="16:16" x14ac:dyDescent="0.3">
      <c r="P931035" s="83"/>
    </row>
    <row r="931036" spans="16:16" x14ac:dyDescent="0.3">
      <c r="P931036" s="83"/>
    </row>
    <row r="931037" spans="16:16" x14ac:dyDescent="0.3">
      <c r="P931037" s="83"/>
    </row>
    <row r="931038" spans="16:16" x14ac:dyDescent="0.3">
      <c r="P931038" s="83"/>
    </row>
    <row r="931039" spans="16:16" x14ac:dyDescent="0.3">
      <c r="P931039" s="83"/>
    </row>
    <row r="931040" spans="16:16" x14ac:dyDescent="0.3">
      <c r="P931040" s="83"/>
    </row>
    <row r="931041" spans="16:16" x14ac:dyDescent="0.3">
      <c r="P931041" s="83"/>
    </row>
    <row r="931042" spans="16:16" x14ac:dyDescent="0.3">
      <c r="P931042" s="83"/>
    </row>
    <row r="931043" spans="16:16" x14ac:dyDescent="0.3">
      <c r="P931043" s="83"/>
    </row>
    <row r="931044" spans="16:16" x14ac:dyDescent="0.3">
      <c r="P931044" s="83"/>
    </row>
    <row r="931045" spans="16:16" x14ac:dyDescent="0.3">
      <c r="P931045" s="83"/>
    </row>
    <row r="931046" spans="16:16" x14ac:dyDescent="0.3">
      <c r="P931046" s="83"/>
    </row>
    <row r="931047" spans="16:16" x14ac:dyDescent="0.3">
      <c r="P931047" s="83"/>
    </row>
    <row r="931048" spans="16:16" x14ac:dyDescent="0.3">
      <c r="P931048" s="83"/>
    </row>
    <row r="931049" spans="16:16" x14ac:dyDescent="0.3">
      <c r="P931049" s="83"/>
    </row>
    <row r="931050" spans="16:16" x14ac:dyDescent="0.3">
      <c r="P931050" s="83"/>
    </row>
    <row r="931051" spans="16:16" x14ac:dyDescent="0.3">
      <c r="P931051" s="83"/>
    </row>
    <row r="931052" spans="16:16" x14ac:dyDescent="0.3">
      <c r="P931052" s="83"/>
    </row>
    <row r="931053" spans="16:16" x14ac:dyDescent="0.3">
      <c r="P931053" s="83"/>
    </row>
    <row r="931054" spans="16:16" x14ac:dyDescent="0.3">
      <c r="P931054" s="83"/>
    </row>
    <row r="931055" spans="16:16" x14ac:dyDescent="0.3">
      <c r="P931055" s="83"/>
    </row>
    <row r="931056" spans="16:16" x14ac:dyDescent="0.3">
      <c r="P931056" s="83"/>
    </row>
    <row r="931057" spans="16:16" x14ac:dyDescent="0.3">
      <c r="P931057" s="83"/>
    </row>
    <row r="931058" spans="16:16" x14ac:dyDescent="0.3">
      <c r="P931058" s="83"/>
    </row>
    <row r="931059" spans="16:16" x14ac:dyDescent="0.3">
      <c r="P931059" s="83"/>
    </row>
    <row r="931060" spans="16:16" x14ac:dyDescent="0.3">
      <c r="P931060" s="83"/>
    </row>
    <row r="931061" spans="16:16" x14ac:dyDescent="0.3">
      <c r="P931061" s="83"/>
    </row>
    <row r="931062" spans="16:16" x14ac:dyDescent="0.3">
      <c r="P931062" s="83"/>
    </row>
    <row r="931063" spans="16:16" x14ac:dyDescent="0.3">
      <c r="P931063" s="83"/>
    </row>
    <row r="931064" spans="16:16" x14ac:dyDescent="0.3">
      <c r="P931064" s="83"/>
    </row>
    <row r="931065" spans="16:16" x14ac:dyDescent="0.3">
      <c r="P931065" s="83"/>
    </row>
    <row r="931066" spans="16:16" x14ac:dyDescent="0.3">
      <c r="P931066" s="83"/>
    </row>
    <row r="931067" spans="16:16" x14ac:dyDescent="0.3">
      <c r="P931067" s="83"/>
    </row>
    <row r="931068" spans="16:16" x14ac:dyDescent="0.3">
      <c r="P931068" s="83"/>
    </row>
    <row r="931069" spans="16:16" x14ac:dyDescent="0.3">
      <c r="P931069" s="83"/>
    </row>
    <row r="931070" spans="16:16" x14ac:dyDescent="0.3">
      <c r="P931070" s="83"/>
    </row>
    <row r="931071" spans="16:16" x14ac:dyDescent="0.3">
      <c r="P931071" s="83"/>
    </row>
    <row r="931072" spans="16:16" x14ac:dyDescent="0.3">
      <c r="P931072" s="83"/>
    </row>
    <row r="931073" spans="16:16" x14ac:dyDescent="0.3">
      <c r="P931073" s="83"/>
    </row>
    <row r="931074" spans="16:16" x14ac:dyDescent="0.3">
      <c r="P931074" s="83"/>
    </row>
    <row r="931075" spans="16:16" x14ac:dyDescent="0.3">
      <c r="P931075" s="83"/>
    </row>
    <row r="931076" spans="16:16" x14ac:dyDescent="0.3">
      <c r="P931076" s="83"/>
    </row>
    <row r="931077" spans="16:16" x14ac:dyDescent="0.3">
      <c r="P931077" s="83"/>
    </row>
    <row r="931078" spans="16:16" x14ac:dyDescent="0.3">
      <c r="P931078" s="83"/>
    </row>
    <row r="931079" spans="16:16" x14ac:dyDescent="0.3">
      <c r="P931079" s="83"/>
    </row>
    <row r="931080" spans="16:16" x14ac:dyDescent="0.3">
      <c r="P931080" s="83"/>
    </row>
    <row r="931081" spans="16:16" x14ac:dyDescent="0.3">
      <c r="P931081" s="83"/>
    </row>
    <row r="931082" spans="16:16" x14ac:dyDescent="0.3">
      <c r="P931082" s="83"/>
    </row>
    <row r="931083" spans="16:16" x14ac:dyDescent="0.3">
      <c r="P931083" s="83"/>
    </row>
    <row r="931084" spans="16:16" x14ac:dyDescent="0.3">
      <c r="P931084" s="83"/>
    </row>
    <row r="931085" spans="16:16" x14ac:dyDescent="0.3">
      <c r="P931085" s="83"/>
    </row>
    <row r="931086" spans="16:16" x14ac:dyDescent="0.3">
      <c r="P931086" s="83"/>
    </row>
    <row r="931087" spans="16:16" x14ac:dyDescent="0.3">
      <c r="P931087" s="83"/>
    </row>
    <row r="931088" spans="16:16" x14ac:dyDescent="0.3">
      <c r="P931088" s="83"/>
    </row>
    <row r="931089" spans="16:16" x14ac:dyDescent="0.3">
      <c r="P931089" s="83"/>
    </row>
    <row r="931090" spans="16:16" x14ac:dyDescent="0.3">
      <c r="P931090" s="83"/>
    </row>
    <row r="931091" spans="16:16" x14ac:dyDescent="0.3">
      <c r="P931091" s="83"/>
    </row>
    <row r="931092" spans="16:16" x14ac:dyDescent="0.3">
      <c r="P931092" s="83"/>
    </row>
    <row r="931093" spans="16:16" x14ac:dyDescent="0.3">
      <c r="P931093" s="83"/>
    </row>
    <row r="931094" spans="16:16" x14ac:dyDescent="0.3">
      <c r="P931094" s="83"/>
    </row>
    <row r="931095" spans="16:16" x14ac:dyDescent="0.3">
      <c r="P931095" s="83"/>
    </row>
    <row r="931096" spans="16:16" x14ac:dyDescent="0.3">
      <c r="P931096" s="83"/>
    </row>
    <row r="931097" spans="16:16" x14ac:dyDescent="0.3">
      <c r="P931097" s="83"/>
    </row>
    <row r="931098" spans="16:16" x14ac:dyDescent="0.3">
      <c r="P931098" s="83"/>
    </row>
    <row r="931099" spans="16:16" x14ac:dyDescent="0.3">
      <c r="P931099" s="83"/>
    </row>
    <row r="931100" spans="16:16" x14ac:dyDescent="0.3">
      <c r="P931100" s="83"/>
    </row>
    <row r="931101" spans="16:16" x14ac:dyDescent="0.3">
      <c r="P931101" s="83"/>
    </row>
    <row r="931102" spans="16:16" x14ac:dyDescent="0.3">
      <c r="P931102" s="83"/>
    </row>
    <row r="931103" spans="16:16" x14ac:dyDescent="0.3">
      <c r="P931103" s="83"/>
    </row>
    <row r="931104" spans="16:16" x14ac:dyDescent="0.3">
      <c r="P931104" s="83"/>
    </row>
    <row r="931105" spans="16:16" x14ac:dyDescent="0.3">
      <c r="P931105" s="83"/>
    </row>
    <row r="931106" spans="16:16" x14ac:dyDescent="0.3">
      <c r="P931106" s="83"/>
    </row>
    <row r="931107" spans="16:16" x14ac:dyDescent="0.3">
      <c r="P931107" s="83"/>
    </row>
    <row r="931108" spans="16:16" x14ac:dyDescent="0.3">
      <c r="P931108" s="83"/>
    </row>
    <row r="931109" spans="16:16" x14ac:dyDescent="0.3">
      <c r="P931109" s="83"/>
    </row>
    <row r="931110" spans="16:16" x14ac:dyDescent="0.3">
      <c r="P931110" s="83"/>
    </row>
    <row r="931111" spans="16:16" x14ac:dyDescent="0.3">
      <c r="P931111" s="83"/>
    </row>
    <row r="931112" spans="16:16" x14ac:dyDescent="0.3">
      <c r="P931112" s="83"/>
    </row>
    <row r="931113" spans="16:16" x14ac:dyDescent="0.3">
      <c r="P931113" s="83"/>
    </row>
    <row r="931114" spans="16:16" x14ac:dyDescent="0.3">
      <c r="P931114" s="83"/>
    </row>
    <row r="931115" spans="16:16" x14ac:dyDescent="0.3">
      <c r="P931115" s="83"/>
    </row>
    <row r="931116" spans="16:16" x14ac:dyDescent="0.3">
      <c r="P931116" s="83"/>
    </row>
    <row r="931117" spans="16:16" x14ac:dyDescent="0.3">
      <c r="P931117" s="83"/>
    </row>
    <row r="931118" spans="16:16" x14ac:dyDescent="0.3">
      <c r="P931118" s="83"/>
    </row>
    <row r="931119" spans="16:16" x14ac:dyDescent="0.3">
      <c r="P931119" s="83"/>
    </row>
    <row r="931120" spans="16:16" x14ac:dyDescent="0.3">
      <c r="P931120" s="83"/>
    </row>
    <row r="931121" spans="16:16" x14ac:dyDescent="0.3">
      <c r="P931121" s="83"/>
    </row>
    <row r="931122" spans="16:16" x14ac:dyDescent="0.3">
      <c r="P931122" s="83"/>
    </row>
    <row r="931123" spans="16:16" x14ac:dyDescent="0.3">
      <c r="P931123" s="83"/>
    </row>
    <row r="931124" spans="16:16" x14ac:dyDescent="0.3">
      <c r="P931124" s="83"/>
    </row>
    <row r="931125" spans="16:16" x14ac:dyDescent="0.3">
      <c r="P931125" s="83"/>
    </row>
    <row r="931126" spans="16:16" x14ac:dyDescent="0.3">
      <c r="P931126" s="83"/>
    </row>
    <row r="931127" spans="16:16" x14ac:dyDescent="0.3">
      <c r="P931127" s="83"/>
    </row>
    <row r="931128" spans="16:16" x14ac:dyDescent="0.3">
      <c r="P931128" s="83"/>
    </row>
    <row r="931129" spans="16:16" x14ac:dyDescent="0.3">
      <c r="P931129" s="83"/>
    </row>
    <row r="931130" spans="16:16" x14ac:dyDescent="0.3">
      <c r="P931130" s="83"/>
    </row>
    <row r="931131" spans="16:16" x14ac:dyDescent="0.3">
      <c r="P931131" s="83"/>
    </row>
    <row r="931132" spans="16:16" x14ac:dyDescent="0.3">
      <c r="P931132" s="83"/>
    </row>
    <row r="931133" spans="16:16" x14ac:dyDescent="0.3">
      <c r="P931133" s="83"/>
    </row>
    <row r="931134" spans="16:16" x14ac:dyDescent="0.3">
      <c r="P931134" s="83"/>
    </row>
    <row r="931135" spans="16:16" x14ac:dyDescent="0.3">
      <c r="P931135" s="83"/>
    </row>
    <row r="931136" spans="16:16" x14ac:dyDescent="0.3">
      <c r="P931136" s="83"/>
    </row>
    <row r="931137" spans="16:16" x14ac:dyDescent="0.3">
      <c r="P931137" s="83"/>
    </row>
    <row r="931138" spans="16:16" x14ac:dyDescent="0.3">
      <c r="P931138" s="83"/>
    </row>
    <row r="931139" spans="16:16" x14ac:dyDescent="0.3">
      <c r="P931139" s="83"/>
    </row>
    <row r="931140" spans="16:16" x14ac:dyDescent="0.3">
      <c r="P931140" s="83"/>
    </row>
    <row r="931141" spans="16:16" x14ac:dyDescent="0.3">
      <c r="P931141" s="83"/>
    </row>
    <row r="931142" spans="16:16" x14ac:dyDescent="0.3">
      <c r="P931142" s="83"/>
    </row>
    <row r="931143" spans="16:16" x14ac:dyDescent="0.3">
      <c r="P931143" s="83"/>
    </row>
    <row r="931144" spans="16:16" x14ac:dyDescent="0.3">
      <c r="P931144" s="83"/>
    </row>
    <row r="931145" spans="16:16" x14ac:dyDescent="0.3">
      <c r="P931145" s="83"/>
    </row>
    <row r="931146" spans="16:16" x14ac:dyDescent="0.3">
      <c r="P931146" s="83"/>
    </row>
    <row r="931147" spans="16:16" x14ac:dyDescent="0.3">
      <c r="P931147" s="83"/>
    </row>
    <row r="931148" spans="16:16" x14ac:dyDescent="0.3">
      <c r="P931148" s="83"/>
    </row>
    <row r="931149" spans="16:16" x14ac:dyDescent="0.3">
      <c r="P931149" s="83"/>
    </row>
    <row r="931150" spans="16:16" x14ac:dyDescent="0.3">
      <c r="P931150" s="83"/>
    </row>
    <row r="931151" spans="16:16" x14ac:dyDescent="0.3">
      <c r="P931151" s="83"/>
    </row>
    <row r="931152" spans="16:16" x14ac:dyDescent="0.3">
      <c r="P931152" s="83"/>
    </row>
    <row r="931153" spans="16:16" x14ac:dyDescent="0.3">
      <c r="P931153" s="83"/>
    </row>
    <row r="931154" spans="16:16" x14ac:dyDescent="0.3">
      <c r="P931154" s="83"/>
    </row>
    <row r="931155" spans="16:16" x14ac:dyDescent="0.3">
      <c r="P931155" s="83"/>
    </row>
    <row r="931156" spans="16:16" x14ac:dyDescent="0.3">
      <c r="P931156" s="83"/>
    </row>
    <row r="931157" spans="16:16" x14ac:dyDescent="0.3">
      <c r="P931157" s="83"/>
    </row>
    <row r="931158" spans="16:16" x14ac:dyDescent="0.3">
      <c r="P931158" s="83"/>
    </row>
    <row r="931159" spans="16:16" x14ac:dyDescent="0.3">
      <c r="P931159" s="83"/>
    </row>
    <row r="931160" spans="16:16" x14ac:dyDescent="0.3">
      <c r="P931160" s="83"/>
    </row>
    <row r="931161" spans="16:16" x14ac:dyDescent="0.3">
      <c r="P931161" s="83"/>
    </row>
    <row r="931162" spans="16:16" x14ac:dyDescent="0.3">
      <c r="P931162" s="83"/>
    </row>
    <row r="931163" spans="16:16" x14ac:dyDescent="0.3">
      <c r="P931163" s="83"/>
    </row>
    <row r="931164" spans="16:16" x14ac:dyDescent="0.3">
      <c r="P931164" s="83"/>
    </row>
    <row r="931165" spans="16:16" x14ac:dyDescent="0.3">
      <c r="P931165" s="83"/>
    </row>
    <row r="931166" spans="16:16" x14ac:dyDescent="0.3">
      <c r="P931166" s="83"/>
    </row>
    <row r="931167" spans="16:16" x14ac:dyDescent="0.3">
      <c r="P931167" s="83"/>
    </row>
    <row r="931168" spans="16:16" x14ac:dyDescent="0.3">
      <c r="P931168" s="83"/>
    </row>
    <row r="931169" spans="16:16" x14ac:dyDescent="0.3">
      <c r="P931169" s="83"/>
    </row>
    <row r="931170" spans="16:16" x14ac:dyDescent="0.3">
      <c r="P931170" s="83"/>
    </row>
    <row r="931171" spans="16:16" x14ac:dyDescent="0.3">
      <c r="P931171" s="83"/>
    </row>
    <row r="931172" spans="16:16" x14ac:dyDescent="0.3">
      <c r="P931172" s="83"/>
    </row>
    <row r="931173" spans="16:16" x14ac:dyDescent="0.3">
      <c r="P931173" s="83"/>
    </row>
    <row r="931174" spans="16:16" x14ac:dyDescent="0.3">
      <c r="P931174" s="83"/>
    </row>
    <row r="931175" spans="16:16" x14ac:dyDescent="0.3">
      <c r="P931175" s="83"/>
    </row>
    <row r="931176" spans="16:16" x14ac:dyDescent="0.3">
      <c r="P931176" s="83"/>
    </row>
    <row r="931177" spans="16:16" x14ac:dyDescent="0.3">
      <c r="P931177" s="83"/>
    </row>
    <row r="931178" spans="16:16" x14ac:dyDescent="0.3">
      <c r="P931178" s="83"/>
    </row>
    <row r="931179" spans="16:16" x14ac:dyDescent="0.3">
      <c r="P931179" s="83"/>
    </row>
    <row r="931180" spans="16:16" x14ac:dyDescent="0.3">
      <c r="P931180" s="83"/>
    </row>
    <row r="931181" spans="16:16" x14ac:dyDescent="0.3">
      <c r="P931181" s="83"/>
    </row>
    <row r="931182" spans="16:16" x14ac:dyDescent="0.3">
      <c r="P931182" s="83"/>
    </row>
    <row r="931183" spans="16:16" x14ac:dyDescent="0.3">
      <c r="P931183" s="83"/>
    </row>
    <row r="931184" spans="16:16" x14ac:dyDescent="0.3">
      <c r="P931184" s="83"/>
    </row>
    <row r="931185" spans="16:16" x14ac:dyDescent="0.3">
      <c r="P931185" s="83"/>
    </row>
    <row r="931186" spans="16:16" x14ac:dyDescent="0.3">
      <c r="P931186" s="83"/>
    </row>
    <row r="931187" spans="16:16" x14ac:dyDescent="0.3">
      <c r="P931187" s="83"/>
    </row>
    <row r="931188" spans="16:16" x14ac:dyDescent="0.3">
      <c r="P931188" s="83"/>
    </row>
    <row r="931189" spans="16:16" x14ac:dyDescent="0.3">
      <c r="P931189" s="83"/>
    </row>
    <row r="931190" spans="16:16" x14ac:dyDescent="0.3">
      <c r="P931190" s="83"/>
    </row>
    <row r="931191" spans="16:16" x14ac:dyDescent="0.3">
      <c r="P931191" s="83"/>
    </row>
    <row r="931192" spans="16:16" x14ac:dyDescent="0.3">
      <c r="P931192" s="83"/>
    </row>
    <row r="931193" spans="16:16" x14ac:dyDescent="0.3">
      <c r="P931193" s="83"/>
    </row>
    <row r="931194" spans="16:16" x14ac:dyDescent="0.3">
      <c r="P931194" s="83"/>
    </row>
    <row r="931195" spans="16:16" x14ac:dyDescent="0.3">
      <c r="P931195" s="83"/>
    </row>
    <row r="931196" spans="16:16" x14ac:dyDescent="0.3">
      <c r="P931196" s="83"/>
    </row>
    <row r="931197" spans="16:16" x14ac:dyDescent="0.3">
      <c r="P931197" s="83"/>
    </row>
    <row r="931198" spans="16:16" x14ac:dyDescent="0.3">
      <c r="P931198" s="83"/>
    </row>
    <row r="931199" spans="16:16" x14ac:dyDescent="0.3">
      <c r="P931199" s="83"/>
    </row>
    <row r="931200" spans="16:16" x14ac:dyDescent="0.3">
      <c r="P931200" s="83"/>
    </row>
    <row r="931201" spans="16:16" x14ac:dyDescent="0.3">
      <c r="P931201" s="83"/>
    </row>
    <row r="931202" spans="16:16" x14ac:dyDescent="0.3">
      <c r="P931202" s="83"/>
    </row>
    <row r="931203" spans="16:16" x14ac:dyDescent="0.3">
      <c r="P931203" s="83"/>
    </row>
    <row r="931204" spans="16:16" x14ac:dyDescent="0.3">
      <c r="P931204" s="83"/>
    </row>
    <row r="931205" spans="16:16" x14ac:dyDescent="0.3">
      <c r="P931205" s="83"/>
    </row>
    <row r="931206" spans="16:16" x14ac:dyDescent="0.3">
      <c r="P931206" s="83"/>
    </row>
    <row r="931207" spans="16:16" x14ac:dyDescent="0.3">
      <c r="P931207" s="83"/>
    </row>
    <row r="931208" spans="16:16" x14ac:dyDescent="0.3">
      <c r="P931208" s="83"/>
    </row>
    <row r="931209" spans="16:16" x14ac:dyDescent="0.3">
      <c r="P931209" s="83"/>
    </row>
    <row r="931210" spans="16:16" x14ac:dyDescent="0.3">
      <c r="P931210" s="83"/>
    </row>
    <row r="931211" spans="16:16" x14ac:dyDescent="0.3">
      <c r="P931211" s="83"/>
    </row>
    <row r="931212" spans="16:16" x14ac:dyDescent="0.3">
      <c r="P931212" s="83"/>
    </row>
    <row r="931213" spans="16:16" x14ac:dyDescent="0.3">
      <c r="P931213" s="83"/>
    </row>
    <row r="931214" spans="16:16" x14ac:dyDescent="0.3">
      <c r="P931214" s="83"/>
    </row>
    <row r="931215" spans="16:16" x14ac:dyDescent="0.3">
      <c r="P931215" s="83"/>
    </row>
    <row r="931216" spans="16:16" x14ac:dyDescent="0.3">
      <c r="P931216" s="83"/>
    </row>
    <row r="931217" spans="16:16" x14ac:dyDescent="0.3">
      <c r="P931217" s="83"/>
    </row>
    <row r="931218" spans="16:16" x14ac:dyDescent="0.3">
      <c r="P931218" s="83"/>
    </row>
    <row r="931219" spans="16:16" x14ac:dyDescent="0.3">
      <c r="P931219" s="83"/>
    </row>
    <row r="931220" spans="16:16" x14ac:dyDescent="0.3">
      <c r="P931220" s="83"/>
    </row>
    <row r="931221" spans="16:16" x14ac:dyDescent="0.3">
      <c r="P931221" s="83"/>
    </row>
    <row r="931222" spans="16:16" x14ac:dyDescent="0.3">
      <c r="P931222" s="83"/>
    </row>
    <row r="931223" spans="16:16" x14ac:dyDescent="0.3">
      <c r="P931223" s="83"/>
    </row>
    <row r="931224" spans="16:16" x14ac:dyDescent="0.3">
      <c r="P931224" s="83"/>
    </row>
    <row r="931225" spans="16:16" x14ac:dyDescent="0.3">
      <c r="P931225" s="83"/>
    </row>
    <row r="931226" spans="16:16" x14ac:dyDescent="0.3">
      <c r="P931226" s="83"/>
    </row>
    <row r="931227" spans="16:16" x14ac:dyDescent="0.3">
      <c r="P931227" s="83"/>
    </row>
    <row r="931228" spans="16:16" x14ac:dyDescent="0.3">
      <c r="P931228" s="83"/>
    </row>
    <row r="931229" spans="16:16" x14ac:dyDescent="0.3">
      <c r="P931229" s="83"/>
    </row>
    <row r="931230" spans="16:16" x14ac:dyDescent="0.3">
      <c r="P931230" s="83"/>
    </row>
    <row r="931231" spans="16:16" x14ac:dyDescent="0.3">
      <c r="P931231" s="83"/>
    </row>
    <row r="931232" spans="16:16" x14ac:dyDescent="0.3">
      <c r="P931232" s="83"/>
    </row>
    <row r="931233" spans="16:16" x14ac:dyDescent="0.3">
      <c r="P931233" s="83"/>
    </row>
    <row r="931234" spans="16:16" x14ac:dyDescent="0.3">
      <c r="P931234" s="83"/>
    </row>
    <row r="931235" spans="16:16" x14ac:dyDescent="0.3">
      <c r="P931235" s="83"/>
    </row>
    <row r="931236" spans="16:16" x14ac:dyDescent="0.3">
      <c r="P931236" s="83"/>
    </row>
    <row r="931237" spans="16:16" x14ac:dyDescent="0.3">
      <c r="P931237" s="83"/>
    </row>
    <row r="931238" spans="16:16" x14ac:dyDescent="0.3">
      <c r="P931238" s="83"/>
    </row>
    <row r="931239" spans="16:16" x14ac:dyDescent="0.3">
      <c r="P931239" s="83"/>
    </row>
    <row r="931240" spans="16:16" x14ac:dyDescent="0.3">
      <c r="P931240" s="83"/>
    </row>
    <row r="931241" spans="16:16" x14ac:dyDescent="0.3">
      <c r="P931241" s="83"/>
    </row>
    <row r="931242" spans="16:16" x14ac:dyDescent="0.3">
      <c r="P931242" s="83"/>
    </row>
    <row r="931243" spans="16:16" x14ac:dyDescent="0.3">
      <c r="P931243" s="83"/>
    </row>
    <row r="931244" spans="16:16" x14ac:dyDescent="0.3">
      <c r="P931244" s="83"/>
    </row>
    <row r="931245" spans="16:16" x14ac:dyDescent="0.3">
      <c r="P931245" s="83"/>
    </row>
    <row r="931246" spans="16:16" x14ac:dyDescent="0.3">
      <c r="P931246" s="83"/>
    </row>
    <row r="931247" spans="16:16" x14ac:dyDescent="0.3">
      <c r="P931247" s="83"/>
    </row>
    <row r="931248" spans="16:16" x14ac:dyDescent="0.3">
      <c r="P931248" s="83"/>
    </row>
    <row r="931249" spans="16:16" x14ac:dyDescent="0.3">
      <c r="P931249" s="83"/>
    </row>
    <row r="931250" spans="16:16" x14ac:dyDescent="0.3">
      <c r="P931250" s="83"/>
    </row>
    <row r="931251" spans="16:16" x14ac:dyDescent="0.3">
      <c r="P931251" s="83"/>
    </row>
    <row r="931252" spans="16:16" x14ac:dyDescent="0.3">
      <c r="P931252" s="83"/>
    </row>
    <row r="931253" spans="16:16" x14ac:dyDescent="0.3">
      <c r="P931253" s="83"/>
    </row>
    <row r="931254" spans="16:16" x14ac:dyDescent="0.3">
      <c r="P931254" s="83"/>
    </row>
    <row r="931255" spans="16:16" x14ac:dyDescent="0.3">
      <c r="P931255" s="83"/>
    </row>
    <row r="931256" spans="16:16" x14ac:dyDescent="0.3">
      <c r="P931256" s="83"/>
    </row>
    <row r="931257" spans="16:16" x14ac:dyDescent="0.3">
      <c r="P931257" s="83"/>
    </row>
    <row r="931258" spans="16:16" x14ac:dyDescent="0.3">
      <c r="P931258" s="83"/>
    </row>
    <row r="931259" spans="16:16" x14ac:dyDescent="0.3">
      <c r="P931259" s="83"/>
    </row>
    <row r="931260" spans="16:16" x14ac:dyDescent="0.3">
      <c r="P931260" s="83"/>
    </row>
    <row r="931261" spans="16:16" x14ac:dyDescent="0.3">
      <c r="P931261" s="83"/>
    </row>
    <row r="931262" spans="16:16" x14ac:dyDescent="0.3">
      <c r="P931262" s="83"/>
    </row>
    <row r="931263" spans="16:16" x14ac:dyDescent="0.3">
      <c r="P931263" s="83"/>
    </row>
    <row r="931264" spans="16:16" x14ac:dyDescent="0.3">
      <c r="P931264" s="83"/>
    </row>
    <row r="931265" spans="16:16" x14ac:dyDescent="0.3">
      <c r="P931265" s="83"/>
    </row>
    <row r="931266" spans="16:16" x14ac:dyDescent="0.3">
      <c r="P931266" s="83"/>
    </row>
    <row r="931267" spans="16:16" x14ac:dyDescent="0.3">
      <c r="P931267" s="83"/>
    </row>
    <row r="931268" spans="16:16" x14ac:dyDescent="0.3">
      <c r="P931268" s="83"/>
    </row>
    <row r="931269" spans="16:16" x14ac:dyDescent="0.3">
      <c r="P931269" s="83"/>
    </row>
    <row r="931270" spans="16:16" x14ac:dyDescent="0.3">
      <c r="P931270" s="83"/>
    </row>
    <row r="931271" spans="16:16" x14ac:dyDescent="0.3">
      <c r="P931271" s="83"/>
    </row>
    <row r="931272" spans="16:16" x14ac:dyDescent="0.3">
      <c r="P931272" s="83"/>
    </row>
    <row r="931273" spans="16:16" x14ac:dyDescent="0.3">
      <c r="P931273" s="83"/>
    </row>
    <row r="931274" spans="16:16" x14ac:dyDescent="0.3">
      <c r="P931274" s="83"/>
    </row>
    <row r="931275" spans="16:16" x14ac:dyDescent="0.3">
      <c r="P931275" s="83"/>
    </row>
    <row r="931276" spans="16:16" x14ac:dyDescent="0.3">
      <c r="P931276" s="83"/>
    </row>
    <row r="931277" spans="16:16" x14ac:dyDescent="0.3">
      <c r="P931277" s="83"/>
    </row>
    <row r="931278" spans="16:16" x14ac:dyDescent="0.3">
      <c r="P931278" s="83"/>
    </row>
    <row r="931279" spans="16:16" x14ac:dyDescent="0.3">
      <c r="P931279" s="83"/>
    </row>
    <row r="931280" spans="16:16" x14ac:dyDescent="0.3">
      <c r="P931280" s="83"/>
    </row>
    <row r="931281" spans="16:16" x14ac:dyDescent="0.3">
      <c r="P931281" s="83"/>
    </row>
    <row r="931282" spans="16:16" x14ac:dyDescent="0.3">
      <c r="P931282" s="83"/>
    </row>
    <row r="931283" spans="16:16" x14ac:dyDescent="0.3">
      <c r="P931283" s="83"/>
    </row>
    <row r="931284" spans="16:16" x14ac:dyDescent="0.3">
      <c r="P931284" s="83"/>
    </row>
    <row r="931285" spans="16:16" x14ac:dyDescent="0.3">
      <c r="P931285" s="83"/>
    </row>
    <row r="931286" spans="16:16" x14ac:dyDescent="0.3">
      <c r="P931286" s="83"/>
    </row>
    <row r="931287" spans="16:16" x14ac:dyDescent="0.3">
      <c r="P931287" s="83"/>
    </row>
    <row r="931288" spans="16:16" x14ac:dyDescent="0.3">
      <c r="P931288" s="83"/>
    </row>
    <row r="931289" spans="16:16" x14ac:dyDescent="0.3">
      <c r="P931289" s="83"/>
    </row>
    <row r="931290" spans="16:16" x14ac:dyDescent="0.3">
      <c r="P931290" s="83"/>
    </row>
    <row r="931291" spans="16:16" x14ac:dyDescent="0.3">
      <c r="P931291" s="83"/>
    </row>
    <row r="931292" spans="16:16" x14ac:dyDescent="0.3">
      <c r="P931292" s="83"/>
    </row>
    <row r="931293" spans="16:16" x14ac:dyDescent="0.3">
      <c r="P931293" s="83"/>
    </row>
    <row r="931294" spans="16:16" x14ac:dyDescent="0.3">
      <c r="P931294" s="83"/>
    </row>
    <row r="931295" spans="16:16" x14ac:dyDescent="0.3">
      <c r="P931295" s="83"/>
    </row>
    <row r="931296" spans="16:16" x14ac:dyDescent="0.3">
      <c r="P931296" s="83"/>
    </row>
    <row r="931297" spans="16:16" x14ac:dyDescent="0.3">
      <c r="P931297" s="83"/>
    </row>
    <row r="931298" spans="16:16" x14ac:dyDescent="0.3">
      <c r="P931298" s="83"/>
    </row>
    <row r="931299" spans="16:16" x14ac:dyDescent="0.3">
      <c r="P931299" s="83"/>
    </row>
    <row r="931300" spans="16:16" x14ac:dyDescent="0.3">
      <c r="P931300" s="83"/>
    </row>
    <row r="931301" spans="16:16" x14ac:dyDescent="0.3">
      <c r="P931301" s="83"/>
    </row>
    <row r="931302" spans="16:16" x14ac:dyDescent="0.3">
      <c r="P931302" s="83"/>
    </row>
    <row r="931303" spans="16:16" x14ac:dyDescent="0.3">
      <c r="P931303" s="83"/>
    </row>
    <row r="931304" spans="16:16" x14ac:dyDescent="0.3">
      <c r="P931304" s="83"/>
    </row>
    <row r="931305" spans="16:16" x14ac:dyDescent="0.3">
      <c r="P931305" s="83"/>
    </row>
    <row r="931306" spans="16:16" x14ac:dyDescent="0.3">
      <c r="P931306" s="83"/>
    </row>
    <row r="931307" spans="16:16" x14ac:dyDescent="0.3">
      <c r="P931307" s="83"/>
    </row>
    <row r="931308" spans="16:16" x14ac:dyDescent="0.3">
      <c r="P931308" s="83"/>
    </row>
    <row r="931309" spans="16:16" x14ac:dyDescent="0.3">
      <c r="P931309" s="83"/>
    </row>
    <row r="931310" spans="16:16" x14ac:dyDescent="0.3">
      <c r="P931310" s="83"/>
    </row>
    <row r="931311" spans="16:16" x14ac:dyDescent="0.3">
      <c r="P931311" s="83"/>
    </row>
    <row r="931312" spans="16:16" x14ac:dyDescent="0.3">
      <c r="P931312" s="83"/>
    </row>
    <row r="931313" spans="16:16" x14ac:dyDescent="0.3">
      <c r="P931313" s="83"/>
    </row>
    <row r="931314" spans="16:16" x14ac:dyDescent="0.3">
      <c r="P931314" s="83"/>
    </row>
    <row r="931315" spans="16:16" x14ac:dyDescent="0.3">
      <c r="P931315" s="83"/>
    </row>
    <row r="931316" spans="16:16" x14ac:dyDescent="0.3">
      <c r="P931316" s="83"/>
    </row>
    <row r="931317" spans="16:16" x14ac:dyDescent="0.3">
      <c r="P931317" s="83"/>
    </row>
    <row r="931318" spans="16:16" x14ac:dyDescent="0.3">
      <c r="P931318" s="83"/>
    </row>
    <row r="931319" spans="16:16" x14ac:dyDescent="0.3">
      <c r="P931319" s="83"/>
    </row>
    <row r="931320" spans="16:16" x14ac:dyDescent="0.3">
      <c r="P931320" s="83"/>
    </row>
    <row r="931321" spans="16:16" x14ac:dyDescent="0.3">
      <c r="P931321" s="83"/>
    </row>
    <row r="931322" spans="16:16" x14ac:dyDescent="0.3">
      <c r="P931322" s="83"/>
    </row>
    <row r="931323" spans="16:16" x14ac:dyDescent="0.3">
      <c r="P931323" s="83"/>
    </row>
    <row r="931324" spans="16:16" x14ac:dyDescent="0.3">
      <c r="P931324" s="83"/>
    </row>
    <row r="931325" spans="16:16" x14ac:dyDescent="0.3">
      <c r="P931325" s="83"/>
    </row>
    <row r="931326" spans="16:16" x14ac:dyDescent="0.3">
      <c r="P931326" s="83"/>
    </row>
    <row r="931327" spans="16:16" x14ac:dyDescent="0.3">
      <c r="P931327" s="83"/>
    </row>
    <row r="931328" spans="16:16" x14ac:dyDescent="0.3">
      <c r="P931328" s="83"/>
    </row>
    <row r="931329" spans="16:16" x14ac:dyDescent="0.3">
      <c r="P931329" s="83"/>
    </row>
    <row r="931330" spans="16:16" x14ac:dyDescent="0.3">
      <c r="P931330" s="83"/>
    </row>
    <row r="931331" spans="16:16" x14ac:dyDescent="0.3">
      <c r="P931331" s="83"/>
    </row>
    <row r="931332" spans="16:16" x14ac:dyDescent="0.3">
      <c r="P931332" s="83"/>
    </row>
    <row r="931333" spans="16:16" x14ac:dyDescent="0.3">
      <c r="P931333" s="83"/>
    </row>
    <row r="931334" spans="16:16" x14ac:dyDescent="0.3">
      <c r="P931334" s="83"/>
    </row>
    <row r="931335" spans="16:16" x14ac:dyDescent="0.3">
      <c r="P931335" s="83"/>
    </row>
    <row r="931336" spans="16:16" x14ac:dyDescent="0.3">
      <c r="P931336" s="83"/>
    </row>
    <row r="931337" spans="16:16" x14ac:dyDescent="0.3">
      <c r="P931337" s="83"/>
    </row>
    <row r="931338" spans="16:16" x14ac:dyDescent="0.3">
      <c r="P931338" s="83"/>
    </row>
    <row r="931339" spans="16:16" x14ac:dyDescent="0.3">
      <c r="P931339" s="83"/>
    </row>
    <row r="931340" spans="16:16" x14ac:dyDescent="0.3">
      <c r="P931340" s="83"/>
    </row>
    <row r="931341" spans="16:16" x14ac:dyDescent="0.3">
      <c r="P931341" s="83"/>
    </row>
    <row r="931342" spans="16:16" x14ac:dyDescent="0.3">
      <c r="P931342" s="83"/>
    </row>
    <row r="931343" spans="16:16" x14ac:dyDescent="0.3">
      <c r="P931343" s="83"/>
    </row>
    <row r="931344" spans="16:16" x14ac:dyDescent="0.3">
      <c r="P931344" s="83"/>
    </row>
    <row r="931345" spans="16:16" x14ac:dyDescent="0.3">
      <c r="P931345" s="83"/>
    </row>
    <row r="931346" spans="16:16" x14ac:dyDescent="0.3">
      <c r="P931346" s="83"/>
    </row>
    <row r="931347" spans="16:16" x14ac:dyDescent="0.3">
      <c r="P931347" s="83"/>
    </row>
    <row r="931348" spans="16:16" x14ac:dyDescent="0.3">
      <c r="P931348" s="83"/>
    </row>
    <row r="931349" spans="16:16" x14ac:dyDescent="0.3">
      <c r="P931349" s="83"/>
    </row>
    <row r="931350" spans="16:16" x14ac:dyDescent="0.3">
      <c r="P931350" s="83"/>
    </row>
    <row r="931351" spans="16:16" x14ac:dyDescent="0.3">
      <c r="P931351" s="83"/>
    </row>
    <row r="931352" spans="16:16" x14ac:dyDescent="0.3">
      <c r="P931352" s="83"/>
    </row>
    <row r="931353" spans="16:16" x14ac:dyDescent="0.3">
      <c r="P931353" s="83"/>
    </row>
    <row r="931354" spans="16:16" x14ac:dyDescent="0.3">
      <c r="P931354" s="83"/>
    </row>
    <row r="931355" spans="16:16" x14ac:dyDescent="0.3">
      <c r="P931355" s="83"/>
    </row>
    <row r="931356" spans="16:16" x14ac:dyDescent="0.3">
      <c r="P931356" s="83"/>
    </row>
    <row r="931357" spans="16:16" x14ac:dyDescent="0.3">
      <c r="P931357" s="83"/>
    </row>
    <row r="931358" spans="16:16" x14ac:dyDescent="0.3">
      <c r="P931358" s="83"/>
    </row>
    <row r="931359" spans="16:16" x14ac:dyDescent="0.3">
      <c r="P931359" s="83"/>
    </row>
    <row r="931360" spans="16:16" x14ac:dyDescent="0.3">
      <c r="P931360" s="83"/>
    </row>
    <row r="931361" spans="16:16" x14ac:dyDescent="0.3">
      <c r="P931361" s="83"/>
    </row>
    <row r="931362" spans="16:16" x14ac:dyDescent="0.3">
      <c r="P931362" s="83"/>
    </row>
    <row r="931363" spans="16:16" x14ac:dyDescent="0.3">
      <c r="P931363" s="83"/>
    </row>
    <row r="931364" spans="16:16" x14ac:dyDescent="0.3">
      <c r="P931364" s="83"/>
    </row>
    <row r="931365" spans="16:16" x14ac:dyDescent="0.3">
      <c r="P931365" s="83"/>
    </row>
    <row r="931366" spans="16:16" x14ac:dyDescent="0.3">
      <c r="P931366" s="83"/>
    </row>
    <row r="931367" spans="16:16" x14ac:dyDescent="0.3">
      <c r="P931367" s="83"/>
    </row>
    <row r="931368" spans="16:16" x14ac:dyDescent="0.3">
      <c r="P931368" s="83"/>
    </row>
    <row r="931369" spans="16:16" x14ac:dyDescent="0.3">
      <c r="P931369" s="83"/>
    </row>
    <row r="931370" spans="16:16" x14ac:dyDescent="0.3">
      <c r="P931370" s="83"/>
    </row>
    <row r="931371" spans="16:16" x14ac:dyDescent="0.3">
      <c r="P931371" s="83"/>
    </row>
    <row r="931372" spans="16:16" x14ac:dyDescent="0.3">
      <c r="P931372" s="83"/>
    </row>
    <row r="931373" spans="16:16" x14ac:dyDescent="0.3">
      <c r="P931373" s="83"/>
    </row>
    <row r="931374" spans="16:16" x14ac:dyDescent="0.3">
      <c r="P931374" s="83"/>
    </row>
    <row r="931375" spans="16:16" x14ac:dyDescent="0.3">
      <c r="P931375" s="83"/>
    </row>
    <row r="931376" spans="16:16" x14ac:dyDescent="0.3">
      <c r="P931376" s="83"/>
    </row>
    <row r="931377" spans="16:16" x14ac:dyDescent="0.3">
      <c r="P931377" s="83"/>
    </row>
    <row r="931378" spans="16:16" x14ac:dyDescent="0.3">
      <c r="P931378" s="83"/>
    </row>
    <row r="931379" spans="16:16" x14ac:dyDescent="0.3">
      <c r="P931379" s="83"/>
    </row>
    <row r="931380" spans="16:16" x14ac:dyDescent="0.3">
      <c r="P931380" s="83"/>
    </row>
    <row r="931381" spans="16:16" x14ac:dyDescent="0.3">
      <c r="P931381" s="83"/>
    </row>
    <row r="931382" spans="16:16" x14ac:dyDescent="0.3">
      <c r="P931382" s="83"/>
    </row>
    <row r="931383" spans="16:16" x14ac:dyDescent="0.3">
      <c r="P931383" s="83"/>
    </row>
    <row r="931384" spans="16:16" x14ac:dyDescent="0.3">
      <c r="P931384" s="83"/>
    </row>
    <row r="931385" spans="16:16" x14ac:dyDescent="0.3">
      <c r="P931385" s="83"/>
    </row>
    <row r="931386" spans="16:16" x14ac:dyDescent="0.3">
      <c r="P931386" s="83"/>
    </row>
    <row r="931387" spans="16:16" x14ac:dyDescent="0.3">
      <c r="P931387" s="83"/>
    </row>
    <row r="931388" spans="16:16" x14ac:dyDescent="0.3">
      <c r="P931388" s="83"/>
    </row>
    <row r="931389" spans="16:16" x14ac:dyDescent="0.3">
      <c r="P931389" s="83"/>
    </row>
    <row r="931390" spans="16:16" x14ac:dyDescent="0.3">
      <c r="P931390" s="83"/>
    </row>
    <row r="931391" spans="16:16" x14ac:dyDescent="0.3">
      <c r="P931391" s="83"/>
    </row>
    <row r="931392" spans="16:16" x14ac:dyDescent="0.3">
      <c r="P931392" s="83"/>
    </row>
    <row r="931393" spans="16:16" x14ac:dyDescent="0.3">
      <c r="P931393" s="83"/>
    </row>
    <row r="931394" spans="16:16" x14ac:dyDescent="0.3">
      <c r="P931394" s="83"/>
    </row>
    <row r="931395" spans="16:16" x14ac:dyDescent="0.3">
      <c r="P931395" s="83"/>
    </row>
    <row r="931396" spans="16:16" x14ac:dyDescent="0.3">
      <c r="P931396" s="83"/>
    </row>
    <row r="931397" spans="16:16" x14ac:dyDescent="0.3">
      <c r="P931397" s="83"/>
    </row>
    <row r="931398" spans="16:16" x14ac:dyDescent="0.3">
      <c r="P931398" s="83"/>
    </row>
    <row r="931399" spans="16:16" x14ac:dyDescent="0.3">
      <c r="P931399" s="83"/>
    </row>
    <row r="931400" spans="16:16" x14ac:dyDescent="0.3">
      <c r="P931400" s="83"/>
    </row>
    <row r="931401" spans="16:16" x14ac:dyDescent="0.3">
      <c r="P931401" s="83"/>
    </row>
    <row r="931402" spans="16:16" x14ac:dyDescent="0.3">
      <c r="P931402" s="83"/>
    </row>
    <row r="931403" spans="16:16" x14ac:dyDescent="0.3">
      <c r="P931403" s="83"/>
    </row>
    <row r="931404" spans="16:16" x14ac:dyDescent="0.3">
      <c r="P931404" s="83"/>
    </row>
    <row r="931405" spans="16:16" x14ac:dyDescent="0.3">
      <c r="P931405" s="83"/>
    </row>
    <row r="931406" spans="16:16" x14ac:dyDescent="0.3">
      <c r="P931406" s="83"/>
    </row>
    <row r="931407" spans="16:16" x14ac:dyDescent="0.3">
      <c r="P931407" s="83"/>
    </row>
    <row r="931408" spans="16:16" x14ac:dyDescent="0.3">
      <c r="P931408" s="83"/>
    </row>
    <row r="931409" spans="16:16" x14ac:dyDescent="0.3">
      <c r="P931409" s="83"/>
    </row>
    <row r="931410" spans="16:16" x14ac:dyDescent="0.3">
      <c r="P931410" s="83"/>
    </row>
    <row r="931411" spans="16:16" x14ac:dyDescent="0.3">
      <c r="P931411" s="83"/>
    </row>
    <row r="931412" spans="16:16" x14ac:dyDescent="0.3">
      <c r="P931412" s="83"/>
    </row>
    <row r="931413" spans="16:16" x14ac:dyDescent="0.3">
      <c r="P931413" s="83"/>
    </row>
    <row r="931414" spans="16:16" x14ac:dyDescent="0.3">
      <c r="P931414" s="83"/>
    </row>
    <row r="931415" spans="16:16" x14ac:dyDescent="0.3">
      <c r="P931415" s="83"/>
    </row>
    <row r="931416" spans="16:16" x14ac:dyDescent="0.3">
      <c r="P931416" s="83"/>
    </row>
    <row r="931417" spans="16:16" x14ac:dyDescent="0.3">
      <c r="P931417" s="83"/>
    </row>
    <row r="931418" spans="16:16" x14ac:dyDescent="0.3">
      <c r="P931418" s="83"/>
    </row>
    <row r="931419" spans="16:16" x14ac:dyDescent="0.3">
      <c r="P931419" s="83"/>
    </row>
    <row r="931420" spans="16:16" x14ac:dyDescent="0.3">
      <c r="P931420" s="83"/>
    </row>
    <row r="931421" spans="16:16" x14ac:dyDescent="0.3">
      <c r="P931421" s="83"/>
    </row>
    <row r="931422" spans="16:16" x14ac:dyDescent="0.3">
      <c r="P931422" s="83"/>
    </row>
    <row r="931423" spans="16:16" x14ac:dyDescent="0.3">
      <c r="P931423" s="83"/>
    </row>
    <row r="931424" spans="16:16" x14ac:dyDescent="0.3">
      <c r="P931424" s="83"/>
    </row>
    <row r="931425" spans="16:16" x14ac:dyDescent="0.3">
      <c r="P931425" s="83"/>
    </row>
    <row r="931426" spans="16:16" x14ac:dyDescent="0.3">
      <c r="P931426" s="83"/>
    </row>
    <row r="931427" spans="16:16" x14ac:dyDescent="0.3">
      <c r="P931427" s="83"/>
    </row>
    <row r="931428" spans="16:16" x14ac:dyDescent="0.3">
      <c r="P931428" s="83"/>
    </row>
    <row r="931429" spans="16:16" x14ac:dyDescent="0.3">
      <c r="P931429" s="83"/>
    </row>
    <row r="931430" spans="16:16" x14ac:dyDescent="0.3">
      <c r="P931430" s="83"/>
    </row>
    <row r="931431" spans="16:16" x14ac:dyDescent="0.3">
      <c r="P931431" s="83"/>
    </row>
    <row r="931432" spans="16:16" x14ac:dyDescent="0.3">
      <c r="P931432" s="83"/>
    </row>
    <row r="931433" spans="16:16" x14ac:dyDescent="0.3">
      <c r="P931433" s="83"/>
    </row>
    <row r="931434" spans="16:16" x14ac:dyDescent="0.3">
      <c r="P931434" s="83"/>
    </row>
    <row r="931435" spans="16:16" x14ac:dyDescent="0.3">
      <c r="P931435" s="83"/>
    </row>
    <row r="931436" spans="16:16" x14ac:dyDescent="0.3">
      <c r="P931436" s="83"/>
    </row>
    <row r="931437" spans="16:16" x14ac:dyDescent="0.3">
      <c r="P931437" s="83"/>
    </row>
    <row r="931438" spans="16:16" x14ac:dyDescent="0.3">
      <c r="P931438" s="83"/>
    </row>
    <row r="931439" spans="16:16" x14ac:dyDescent="0.3">
      <c r="P931439" s="83"/>
    </row>
    <row r="931440" spans="16:16" x14ac:dyDescent="0.3">
      <c r="P931440" s="83"/>
    </row>
    <row r="931441" spans="16:16" x14ac:dyDescent="0.3">
      <c r="P931441" s="83"/>
    </row>
    <row r="931442" spans="16:16" x14ac:dyDescent="0.3">
      <c r="P931442" s="83"/>
    </row>
    <row r="931443" spans="16:16" x14ac:dyDescent="0.3">
      <c r="P931443" s="83"/>
    </row>
    <row r="931444" spans="16:16" x14ac:dyDescent="0.3">
      <c r="P931444" s="83"/>
    </row>
    <row r="931445" spans="16:16" x14ac:dyDescent="0.3">
      <c r="P931445" s="83"/>
    </row>
    <row r="931446" spans="16:16" x14ac:dyDescent="0.3">
      <c r="P931446" s="83"/>
    </row>
    <row r="931447" spans="16:16" x14ac:dyDescent="0.3">
      <c r="P931447" s="83"/>
    </row>
    <row r="931448" spans="16:16" x14ac:dyDescent="0.3">
      <c r="P931448" s="83"/>
    </row>
    <row r="931449" spans="16:16" x14ac:dyDescent="0.3">
      <c r="P931449" s="83"/>
    </row>
    <row r="931450" spans="16:16" x14ac:dyDescent="0.3">
      <c r="P931450" s="83"/>
    </row>
    <row r="931451" spans="16:16" x14ac:dyDescent="0.3">
      <c r="P931451" s="83"/>
    </row>
    <row r="931452" spans="16:16" x14ac:dyDescent="0.3">
      <c r="P931452" s="83"/>
    </row>
    <row r="931453" spans="16:16" x14ac:dyDescent="0.3">
      <c r="P931453" s="83"/>
    </row>
    <row r="931454" spans="16:16" x14ac:dyDescent="0.3">
      <c r="P931454" s="83"/>
    </row>
    <row r="931455" spans="16:16" x14ac:dyDescent="0.3">
      <c r="P931455" s="83"/>
    </row>
    <row r="931456" spans="16:16" x14ac:dyDescent="0.3">
      <c r="P931456" s="83"/>
    </row>
    <row r="931457" spans="16:16" x14ac:dyDescent="0.3">
      <c r="P931457" s="83"/>
    </row>
    <row r="931458" spans="16:16" x14ac:dyDescent="0.3">
      <c r="P931458" s="83"/>
    </row>
    <row r="931459" spans="16:16" x14ac:dyDescent="0.3">
      <c r="P931459" s="83"/>
    </row>
    <row r="931460" spans="16:16" x14ac:dyDescent="0.3">
      <c r="P931460" s="83"/>
    </row>
    <row r="931461" spans="16:16" x14ac:dyDescent="0.3">
      <c r="P931461" s="83"/>
    </row>
    <row r="931462" spans="16:16" x14ac:dyDescent="0.3">
      <c r="P931462" s="83"/>
    </row>
    <row r="931463" spans="16:16" x14ac:dyDescent="0.3">
      <c r="P931463" s="83"/>
    </row>
    <row r="931464" spans="16:16" x14ac:dyDescent="0.3">
      <c r="P931464" s="83"/>
    </row>
    <row r="931465" spans="16:16" x14ac:dyDescent="0.3">
      <c r="P931465" s="83"/>
    </row>
    <row r="931466" spans="16:16" x14ac:dyDescent="0.3">
      <c r="P931466" s="83"/>
    </row>
    <row r="931467" spans="16:16" x14ac:dyDescent="0.3">
      <c r="P931467" s="83"/>
    </row>
    <row r="931468" spans="16:16" x14ac:dyDescent="0.3">
      <c r="P931468" s="83"/>
    </row>
    <row r="931469" spans="16:16" x14ac:dyDescent="0.3">
      <c r="P931469" s="83"/>
    </row>
    <row r="931470" spans="16:16" x14ac:dyDescent="0.3">
      <c r="P931470" s="83"/>
    </row>
    <row r="931471" spans="16:16" x14ac:dyDescent="0.3">
      <c r="P931471" s="83"/>
    </row>
    <row r="931472" spans="16:16" x14ac:dyDescent="0.3">
      <c r="P931472" s="83"/>
    </row>
    <row r="931473" spans="16:16" x14ac:dyDescent="0.3">
      <c r="P931473" s="83"/>
    </row>
    <row r="931474" spans="16:16" x14ac:dyDescent="0.3">
      <c r="P931474" s="83"/>
    </row>
    <row r="931475" spans="16:16" x14ac:dyDescent="0.3">
      <c r="P931475" s="83"/>
    </row>
    <row r="931476" spans="16:16" x14ac:dyDescent="0.3">
      <c r="P931476" s="83"/>
    </row>
    <row r="931477" spans="16:16" x14ac:dyDescent="0.3">
      <c r="P931477" s="83"/>
    </row>
    <row r="931478" spans="16:16" x14ac:dyDescent="0.3">
      <c r="P931478" s="83"/>
    </row>
    <row r="931479" spans="16:16" x14ac:dyDescent="0.3">
      <c r="P931479" s="83"/>
    </row>
    <row r="931480" spans="16:16" x14ac:dyDescent="0.3">
      <c r="P931480" s="83"/>
    </row>
    <row r="931481" spans="16:16" x14ac:dyDescent="0.3">
      <c r="P931481" s="83"/>
    </row>
    <row r="931482" spans="16:16" x14ac:dyDescent="0.3">
      <c r="P931482" s="83"/>
    </row>
    <row r="931483" spans="16:16" x14ac:dyDescent="0.3">
      <c r="P931483" s="83"/>
    </row>
    <row r="931484" spans="16:16" x14ac:dyDescent="0.3">
      <c r="P931484" s="83"/>
    </row>
    <row r="931485" spans="16:16" x14ac:dyDescent="0.3">
      <c r="P931485" s="83"/>
    </row>
    <row r="931486" spans="16:16" x14ac:dyDescent="0.3">
      <c r="P931486" s="83"/>
    </row>
    <row r="931487" spans="16:16" x14ac:dyDescent="0.3">
      <c r="P931487" s="83"/>
    </row>
    <row r="931488" spans="16:16" x14ac:dyDescent="0.3">
      <c r="P931488" s="83"/>
    </row>
    <row r="931489" spans="16:16" x14ac:dyDescent="0.3">
      <c r="P931489" s="83"/>
    </row>
    <row r="931490" spans="16:16" x14ac:dyDescent="0.3">
      <c r="P931490" s="83"/>
    </row>
    <row r="931491" spans="16:16" x14ac:dyDescent="0.3">
      <c r="P931491" s="83"/>
    </row>
    <row r="931492" spans="16:16" x14ac:dyDescent="0.3">
      <c r="P931492" s="83"/>
    </row>
    <row r="931493" spans="16:16" x14ac:dyDescent="0.3">
      <c r="P931493" s="83"/>
    </row>
    <row r="931494" spans="16:16" x14ac:dyDescent="0.3">
      <c r="P931494" s="83"/>
    </row>
    <row r="931495" spans="16:16" x14ac:dyDescent="0.3">
      <c r="P931495" s="83"/>
    </row>
    <row r="931496" spans="16:16" x14ac:dyDescent="0.3">
      <c r="P931496" s="83"/>
    </row>
    <row r="931497" spans="16:16" x14ac:dyDescent="0.3">
      <c r="P931497" s="83"/>
    </row>
    <row r="931498" spans="16:16" x14ac:dyDescent="0.3">
      <c r="P931498" s="83"/>
    </row>
    <row r="931499" spans="16:16" x14ac:dyDescent="0.3">
      <c r="P931499" s="83"/>
    </row>
    <row r="931500" spans="16:16" x14ac:dyDescent="0.3">
      <c r="P931500" s="83"/>
    </row>
    <row r="931501" spans="16:16" x14ac:dyDescent="0.3">
      <c r="P931501" s="83"/>
    </row>
    <row r="931502" spans="16:16" x14ac:dyDescent="0.3">
      <c r="P931502" s="83"/>
    </row>
    <row r="931503" spans="16:16" x14ac:dyDescent="0.3">
      <c r="P931503" s="83"/>
    </row>
    <row r="931504" spans="16:16" x14ac:dyDescent="0.3">
      <c r="P931504" s="83"/>
    </row>
    <row r="931505" spans="16:16" x14ac:dyDescent="0.3">
      <c r="P931505" s="83"/>
    </row>
    <row r="931506" spans="16:16" x14ac:dyDescent="0.3">
      <c r="P931506" s="83"/>
    </row>
    <row r="931507" spans="16:16" x14ac:dyDescent="0.3">
      <c r="P931507" s="83"/>
    </row>
    <row r="931508" spans="16:16" x14ac:dyDescent="0.3">
      <c r="P931508" s="83"/>
    </row>
    <row r="931509" spans="16:16" x14ac:dyDescent="0.3">
      <c r="P931509" s="83"/>
    </row>
    <row r="931510" spans="16:16" x14ac:dyDescent="0.3">
      <c r="P931510" s="83"/>
    </row>
    <row r="931511" spans="16:16" x14ac:dyDescent="0.3">
      <c r="P931511" s="83"/>
    </row>
    <row r="931512" spans="16:16" x14ac:dyDescent="0.3">
      <c r="P931512" s="83"/>
    </row>
    <row r="931513" spans="16:16" x14ac:dyDescent="0.3">
      <c r="P931513" s="83"/>
    </row>
    <row r="931514" spans="16:16" x14ac:dyDescent="0.3">
      <c r="P931514" s="83"/>
    </row>
    <row r="931515" spans="16:16" x14ac:dyDescent="0.3">
      <c r="P931515" s="83"/>
    </row>
    <row r="931516" spans="16:16" x14ac:dyDescent="0.3">
      <c r="P931516" s="83"/>
    </row>
    <row r="931517" spans="16:16" x14ac:dyDescent="0.3">
      <c r="P931517" s="83"/>
    </row>
    <row r="931518" spans="16:16" x14ac:dyDescent="0.3">
      <c r="P931518" s="83"/>
    </row>
    <row r="931519" spans="16:16" x14ac:dyDescent="0.3">
      <c r="P931519" s="83"/>
    </row>
    <row r="931520" spans="16:16" x14ac:dyDescent="0.3">
      <c r="P931520" s="83"/>
    </row>
    <row r="931521" spans="16:16" x14ac:dyDescent="0.3">
      <c r="P931521" s="83"/>
    </row>
    <row r="931522" spans="16:16" x14ac:dyDescent="0.3">
      <c r="P931522" s="83"/>
    </row>
    <row r="931523" spans="16:16" x14ac:dyDescent="0.3">
      <c r="P931523" s="83"/>
    </row>
    <row r="931524" spans="16:16" x14ac:dyDescent="0.3">
      <c r="P931524" s="83"/>
    </row>
    <row r="931525" spans="16:16" x14ac:dyDescent="0.3">
      <c r="P931525" s="83"/>
    </row>
    <row r="931526" spans="16:16" x14ac:dyDescent="0.3">
      <c r="P931526" s="83"/>
    </row>
    <row r="931527" spans="16:16" x14ac:dyDescent="0.3">
      <c r="P931527" s="83"/>
    </row>
    <row r="931528" spans="16:16" x14ac:dyDescent="0.3">
      <c r="P931528" s="83"/>
    </row>
    <row r="931529" spans="16:16" x14ac:dyDescent="0.3">
      <c r="P931529" s="83"/>
    </row>
    <row r="931530" spans="16:16" x14ac:dyDescent="0.3">
      <c r="P931530" s="83"/>
    </row>
    <row r="931531" spans="16:16" x14ac:dyDescent="0.3">
      <c r="P931531" s="83"/>
    </row>
    <row r="931532" spans="16:16" x14ac:dyDescent="0.3">
      <c r="P931532" s="83"/>
    </row>
    <row r="931533" spans="16:16" x14ac:dyDescent="0.3">
      <c r="P931533" s="83"/>
    </row>
    <row r="931534" spans="16:16" x14ac:dyDescent="0.3">
      <c r="P931534" s="83"/>
    </row>
    <row r="931535" spans="16:16" x14ac:dyDescent="0.3">
      <c r="P931535" s="83"/>
    </row>
    <row r="931536" spans="16:16" x14ac:dyDescent="0.3">
      <c r="P931536" s="83"/>
    </row>
    <row r="931537" spans="16:16" x14ac:dyDescent="0.3">
      <c r="P931537" s="83"/>
    </row>
    <row r="931538" spans="16:16" x14ac:dyDescent="0.3">
      <c r="P931538" s="83"/>
    </row>
    <row r="931539" spans="16:16" x14ac:dyDescent="0.3">
      <c r="P931539" s="83"/>
    </row>
    <row r="931540" spans="16:16" x14ac:dyDescent="0.3">
      <c r="P931540" s="83"/>
    </row>
    <row r="931541" spans="16:16" x14ac:dyDescent="0.3">
      <c r="P931541" s="83"/>
    </row>
    <row r="931542" spans="16:16" x14ac:dyDescent="0.3">
      <c r="P931542" s="83"/>
    </row>
    <row r="931543" spans="16:16" x14ac:dyDescent="0.3">
      <c r="P931543" s="83"/>
    </row>
    <row r="931544" spans="16:16" x14ac:dyDescent="0.3">
      <c r="P931544" s="83"/>
    </row>
    <row r="931545" spans="16:16" x14ac:dyDescent="0.3">
      <c r="P931545" s="83"/>
    </row>
    <row r="931546" spans="16:16" x14ac:dyDescent="0.3">
      <c r="P931546" s="83"/>
    </row>
    <row r="931547" spans="16:16" x14ac:dyDescent="0.3">
      <c r="P931547" s="83"/>
    </row>
    <row r="931548" spans="16:16" x14ac:dyDescent="0.3">
      <c r="P931548" s="83"/>
    </row>
    <row r="931549" spans="16:16" x14ac:dyDescent="0.3">
      <c r="P931549" s="83"/>
    </row>
    <row r="931550" spans="16:16" x14ac:dyDescent="0.3">
      <c r="P931550" s="83"/>
    </row>
    <row r="931551" spans="16:16" x14ac:dyDescent="0.3">
      <c r="P931551" s="83"/>
    </row>
    <row r="931552" spans="16:16" x14ac:dyDescent="0.3">
      <c r="P931552" s="83"/>
    </row>
    <row r="931553" spans="16:16" x14ac:dyDescent="0.3">
      <c r="P931553" s="83"/>
    </row>
    <row r="931554" spans="16:16" x14ac:dyDescent="0.3">
      <c r="P931554" s="83"/>
    </row>
    <row r="931555" spans="16:16" x14ac:dyDescent="0.3">
      <c r="P931555" s="83"/>
    </row>
    <row r="931556" spans="16:16" x14ac:dyDescent="0.3">
      <c r="P931556" s="83"/>
    </row>
    <row r="931557" spans="16:16" x14ac:dyDescent="0.3">
      <c r="P931557" s="83"/>
    </row>
    <row r="931558" spans="16:16" x14ac:dyDescent="0.3">
      <c r="P931558" s="83"/>
    </row>
    <row r="931559" spans="16:16" x14ac:dyDescent="0.3">
      <c r="P931559" s="83"/>
    </row>
    <row r="931560" spans="16:16" x14ac:dyDescent="0.3">
      <c r="P931560" s="83"/>
    </row>
    <row r="931561" spans="16:16" x14ac:dyDescent="0.3">
      <c r="P931561" s="83"/>
    </row>
    <row r="931562" spans="16:16" x14ac:dyDescent="0.3">
      <c r="P931562" s="83"/>
    </row>
    <row r="931563" spans="16:16" x14ac:dyDescent="0.3">
      <c r="P931563" s="83"/>
    </row>
    <row r="931564" spans="16:16" x14ac:dyDescent="0.3">
      <c r="P931564" s="83"/>
    </row>
    <row r="931565" spans="16:16" x14ac:dyDescent="0.3">
      <c r="P931565" s="83"/>
    </row>
    <row r="931566" spans="16:16" x14ac:dyDescent="0.3">
      <c r="P931566" s="83"/>
    </row>
    <row r="931567" spans="16:16" x14ac:dyDescent="0.3">
      <c r="P931567" s="83"/>
    </row>
    <row r="931568" spans="16:16" x14ac:dyDescent="0.3">
      <c r="P931568" s="83"/>
    </row>
    <row r="931569" spans="16:16" x14ac:dyDescent="0.3">
      <c r="P931569" s="83"/>
    </row>
    <row r="931570" spans="16:16" x14ac:dyDescent="0.3">
      <c r="P931570" s="83"/>
    </row>
    <row r="931571" spans="16:16" x14ac:dyDescent="0.3">
      <c r="P931571" s="83"/>
    </row>
    <row r="931572" spans="16:16" x14ac:dyDescent="0.3">
      <c r="P931572" s="83"/>
    </row>
    <row r="931573" spans="16:16" x14ac:dyDescent="0.3">
      <c r="P931573" s="83"/>
    </row>
    <row r="931574" spans="16:16" x14ac:dyDescent="0.3">
      <c r="P931574" s="83"/>
    </row>
    <row r="931575" spans="16:16" x14ac:dyDescent="0.3">
      <c r="P931575" s="83"/>
    </row>
    <row r="931576" spans="16:16" x14ac:dyDescent="0.3">
      <c r="P931576" s="83"/>
    </row>
    <row r="931577" spans="16:16" x14ac:dyDescent="0.3">
      <c r="P931577" s="83"/>
    </row>
    <row r="931578" spans="16:16" x14ac:dyDescent="0.3">
      <c r="P931578" s="83"/>
    </row>
    <row r="931579" spans="16:16" x14ac:dyDescent="0.3">
      <c r="P931579" s="83"/>
    </row>
    <row r="931580" spans="16:16" x14ac:dyDescent="0.3">
      <c r="P931580" s="83"/>
    </row>
    <row r="931581" spans="16:16" x14ac:dyDescent="0.3">
      <c r="P931581" s="83"/>
    </row>
    <row r="931582" spans="16:16" x14ac:dyDescent="0.3">
      <c r="P931582" s="83"/>
    </row>
    <row r="931583" spans="16:16" x14ac:dyDescent="0.3">
      <c r="P931583" s="83"/>
    </row>
    <row r="931584" spans="16:16" x14ac:dyDescent="0.3">
      <c r="P931584" s="83"/>
    </row>
    <row r="931585" spans="16:16" x14ac:dyDescent="0.3">
      <c r="P931585" s="83"/>
    </row>
    <row r="931586" spans="16:16" x14ac:dyDescent="0.3">
      <c r="P931586" s="83"/>
    </row>
    <row r="931587" spans="16:16" x14ac:dyDescent="0.3">
      <c r="P931587" s="83"/>
    </row>
    <row r="931588" spans="16:16" x14ac:dyDescent="0.3">
      <c r="P931588" s="83"/>
    </row>
    <row r="931589" spans="16:16" x14ac:dyDescent="0.3">
      <c r="P931589" s="83"/>
    </row>
    <row r="931590" spans="16:16" x14ac:dyDescent="0.3">
      <c r="P931590" s="83"/>
    </row>
    <row r="931591" spans="16:16" x14ac:dyDescent="0.3">
      <c r="P931591" s="83"/>
    </row>
    <row r="931592" spans="16:16" x14ac:dyDescent="0.3">
      <c r="P931592" s="83"/>
    </row>
    <row r="931593" spans="16:16" x14ac:dyDescent="0.3">
      <c r="P931593" s="83"/>
    </row>
    <row r="931594" spans="16:16" x14ac:dyDescent="0.3">
      <c r="P931594" s="83"/>
    </row>
    <row r="931595" spans="16:16" x14ac:dyDescent="0.3">
      <c r="P931595" s="83"/>
    </row>
    <row r="931596" spans="16:16" x14ac:dyDescent="0.3">
      <c r="P931596" s="83"/>
    </row>
    <row r="931597" spans="16:16" x14ac:dyDescent="0.3">
      <c r="P931597" s="83"/>
    </row>
    <row r="931598" spans="16:16" x14ac:dyDescent="0.3">
      <c r="P931598" s="83"/>
    </row>
    <row r="931599" spans="16:16" x14ac:dyDescent="0.3">
      <c r="P931599" s="83"/>
    </row>
    <row r="931600" spans="16:16" x14ac:dyDescent="0.3">
      <c r="P931600" s="83"/>
    </row>
    <row r="931601" spans="16:16" x14ac:dyDescent="0.3">
      <c r="P931601" s="83"/>
    </row>
    <row r="931602" spans="16:16" x14ac:dyDescent="0.3">
      <c r="P931602" s="83"/>
    </row>
    <row r="931603" spans="16:16" x14ac:dyDescent="0.3">
      <c r="P931603" s="83"/>
    </row>
    <row r="931604" spans="16:16" x14ac:dyDescent="0.3">
      <c r="P931604" s="83"/>
    </row>
    <row r="931605" spans="16:16" x14ac:dyDescent="0.3">
      <c r="P931605" s="83"/>
    </row>
    <row r="931606" spans="16:16" x14ac:dyDescent="0.3">
      <c r="P931606" s="83"/>
    </row>
    <row r="931607" spans="16:16" x14ac:dyDescent="0.3">
      <c r="P931607" s="83"/>
    </row>
    <row r="931608" spans="16:16" x14ac:dyDescent="0.3">
      <c r="P931608" s="83"/>
    </row>
    <row r="931609" spans="16:16" x14ac:dyDescent="0.3">
      <c r="P931609" s="83"/>
    </row>
    <row r="931610" spans="16:16" x14ac:dyDescent="0.3">
      <c r="P931610" s="83"/>
    </row>
    <row r="931611" spans="16:16" x14ac:dyDescent="0.3">
      <c r="P931611" s="83"/>
    </row>
    <row r="931612" spans="16:16" x14ac:dyDescent="0.3">
      <c r="P931612" s="83"/>
    </row>
    <row r="931613" spans="16:16" x14ac:dyDescent="0.3">
      <c r="P931613" s="83"/>
    </row>
    <row r="931614" spans="16:16" x14ac:dyDescent="0.3">
      <c r="P931614" s="83"/>
    </row>
    <row r="931615" spans="16:16" x14ac:dyDescent="0.3">
      <c r="P931615" s="83"/>
    </row>
    <row r="931616" spans="16:16" x14ac:dyDescent="0.3">
      <c r="P931616" s="83"/>
    </row>
    <row r="931617" spans="16:16" x14ac:dyDescent="0.3">
      <c r="P931617" s="83"/>
    </row>
    <row r="931618" spans="16:16" x14ac:dyDescent="0.3">
      <c r="P931618" s="83"/>
    </row>
    <row r="931619" spans="16:16" x14ac:dyDescent="0.3">
      <c r="P931619" s="83"/>
    </row>
    <row r="931620" spans="16:16" x14ac:dyDescent="0.3">
      <c r="P931620" s="83"/>
    </row>
    <row r="931621" spans="16:16" x14ac:dyDescent="0.3">
      <c r="P931621" s="83"/>
    </row>
    <row r="931622" spans="16:16" x14ac:dyDescent="0.3">
      <c r="P931622" s="83"/>
    </row>
    <row r="931623" spans="16:16" x14ac:dyDescent="0.3">
      <c r="P931623" s="83"/>
    </row>
    <row r="931624" spans="16:16" x14ac:dyDescent="0.3">
      <c r="P931624" s="83"/>
    </row>
    <row r="931625" spans="16:16" x14ac:dyDescent="0.3">
      <c r="P931625" s="83"/>
    </row>
    <row r="931626" spans="16:16" x14ac:dyDescent="0.3">
      <c r="P931626" s="83"/>
    </row>
    <row r="931627" spans="16:16" x14ac:dyDescent="0.3">
      <c r="P931627" s="83"/>
    </row>
    <row r="931628" spans="16:16" x14ac:dyDescent="0.3">
      <c r="P931628" s="83"/>
    </row>
    <row r="931629" spans="16:16" x14ac:dyDescent="0.3">
      <c r="P931629" s="83"/>
    </row>
    <row r="931630" spans="16:16" x14ac:dyDescent="0.3">
      <c r="P931630" s="83"/>
    </row>
    <row r="931631" spans="16:16" x14ac:dyDescent="0.3">
      <c r="P931631" s="83"/>
    </row>
    <row r="931632" spans="16:16" x14ac:dyDescent="0.3">
      <c r="P931632" s="83"/>
    </row>
    <row r="931633" spans="16:16" x14ac:dyDescent="0.3">
      <c r="P931633" s="83"/>
    </row>
    <row r="931634" spans="16:16" x14ac:dyDescent="0.3">
      <c r="P931634" s="83"/>
    </row>
    <row r="931635" spans="16:16" x14ac:dyDescent="0.3">
      <c r="P931635" s="83"/>
    </row>
    <row r="931636" spans="16:16" x14ac:dyDescent="0.3">
      <c r="P931636" s="83"/>
    </row>
    <row r="931637" spans="16:16" x14ac:dyDescent="0.3">
      <c r="P931637" s="83"/>
    </row>
    <row r="931638" spans="16:16" x14ac:dyDescent="0.3">
      <c r="P931638" s="83"/>
    </row>
    <row r="931639" spans="16:16" x14ac:dyDescent="0.3">
      <c r="P931639" s="83"/>
    </row>
    <row r="931640" spans="16:16" x14ac:dyDescent="0.3">
      <c r="P931640" s="83"/>
    </row>
    <row r="931641" spans="16:16" x14ac:dyDescent="0.3">
      <c r="P931641" s="83"/>
    </row>
    <row r="931642" spans="16:16" x14ac:dyDescent="0.3">
      <c r="P931642" s="83"/>
    </row>
    <row r="931643" spans="16:16" x14ac:dyDescent="0.3">
      <c r="P931643" s="83"/>
    </row>
    <row r="931644" spans="16:16" x14ac:dyDescent="0.3">
      <c r="P931644" s="83"/>
    </row>
    <row r="931645" spans="16:16" x14ac:dyDescent="0.3">
      <c r="P931645" s="83"/>
    </row>
    <row r="931646" spans="16:16" x14ac:dyDescent="0.3">
      <c r="P931646" s="83"/>
    </row>
    <row r="931647" spans="16:16" x14ac:dyDescent="0.3">
      <c r="P931647" s="83"/>
    </row>
    <row r="931648" spans="16:16" x14ac:dyDescent="0.3">
      <c r="P931648" s="83"/>
    </row>
    <row r="931649" spans="16:16" x14ac:dyDescent="0.3">
      <c r="P931649" s="83"/>
    </row>
    <row r="931650" spans="16:16" x14ac:dyDescent="0.3">
      <c r="P931650" s="83"/>
    </row>
    <row r="931651" spans="16:16" x14ac:dyDescent="0.3">
      <c r="P931651" s="83"/>
    </row>
    <row r="931652" spans="16:16" x14ac:dyDescent="0.3">
      <c r="P931652" s="83"/>
    </row>
    <row r="931653" spans="16:16" x14ac:dyDescent="0.3">
      <c r="P931653" s="83"/>
    </row>
    <row r="931654" spans="16:16" x14ac:dyDescent="0.3">
      <c r="P931654" s="83"/>
    </row>
    <row r="931655" spans="16:16" x14ac:dyDescent="0.3">
      <c r="P931655" s="83"/>
    </row>
    <row r="931656" spans="16:16" x14ac:dyDescent="0.3">
      <c r="P931656" s="83"/>
    </row>
    <row r="931657" spans="16:16" x14ac:dyDescent="0.3">
      <c r="P931657" s="83"/>
    </row>
    <row r="931658" spans="16:16" x14ac:dyDescent="0.3">
      <c r="P931658" s="83"/>
    </row>
    <row r="931659" spans="16:16" x14ac:dyDescent="0.3">
      <c r="P931659" s="83"/>
    </row>
    <row r="931660" spans="16:16" x14ac:dyDescent="0.3">
      <c r="P931660" s="83"/>
    </row>
    <row r="931661" spans="16:16" x14ac:dyDescent="0.3">
      <c r="P931661" s="83"/>
    </row>
    <row r="931662" spans="16:16" x14ac:dyDescent="0.3">
      <c r="P931662" s="83"/>
    </row>
    <row r="931663" spans="16:16" x14ac:dyDescent="0.3">
      <c r="P931663" s="83"/>
    </row>
    <row r="931664" spans="16:16" x14ac:dyDescent="0.3">
      <c r="P931664" s="83"/>
    </row>
    <row r="931665" spans="16:16" x14ac:dyDescent="0.3">
      <c r="P931665" s="83"/>
    </row>
    <row r="931666" spans="16:16" x14ac:dyDescent="0.3">
      <c r="P931666" s="83"/>
    </row>
    <row r="931667" spans="16:16" x14ac:dyDescent="0.3">
      <c r="P931667" s="83"/>
    </row>
    <row r="931668" spans="16:16" x14ac:dyDescent="0.3">
      <c r="P931668" s="83"/>
    </row>
    <row r="931669" spans="16:16" x14ac:dyDescent="0.3">
      <c r="P931669" s="83"/>
    </row>
    <row r="931670" spans="16:16" x14ac:dyDescent="0.3">
      <c r="P931670" s="83"/>
    </row>
    <row r="931671" spans="16:16" x14ac:dyDescent="0.3">
      <c r="P931671" s="83"/>
    </row>
    <row r="931672" spans="16:16" x14ac:dyDescent="0.3">
      <c r="P931672" s="83"/>
    </row>
    <row r="931673" spans="16:16" x14ac:dyDescent="0.3">
      <c r="P931673" s="83"/>
    </row>
    <row r="931674" spans="16:16" x14ac:dyDescent="0.3">
      <c r="P931674" s="83"/>
    </row>
    <row r="931675" spans="16:16" x14ac:dyDescent="0.3">
      <c r="P931675" s="83"/>
    </row>
    <row r="931676" spans="16:16" x14ac:dyDescent="0.3">
      <c r="P931676" s="83"/>
    </row>
    <row r="931677" spans="16:16" x14ac:dyDescent="0.3">
      <c r="P931677" s="83"/>
    </row>
    <row r="931678" spans="16:16" x14ac:dyDescent="0.3">
      <c r="P931678" s="83"/>
    </row>
    <row r="931679" spans="16:16" x14ac:dyDescent="0.3">
      <c r="P931679" s="83"/>
    </row>
    <row r="931680" spans="16:16" x14ac:dyDescent="0.3">
      <c r="P931680" s="83"/>
    </row>
    <row r="931681" spans="16:16" x14ac:dyDescent="0.3">
      <c r="P931681" s="83"/>
    </row>
    <row r="931682" spans="16:16" x14ac:dyDescent="0.3">
      <c r="P931682" s="83"/>
    </row>
    <row r="931683" spans="16:16" x14ac:dyDescent="0.3">
      <c r="P931683" s="83"/>
    </row>
    <row r="931684" spans="16:16" x14ac:dyDescent="0.3">
      <c r="P931684" s="83"/>
    </row>
    <row r="931685" spans="16:16" x14ac:dyDescent="0.3">
      <c r="P931685" s="83"/>
    </row>
    <row r="931686" spans="16:16" x14ac:dyDescent="0.3">
      <c r="P931686" s="83"/>
    </row>
    <row r="931687" spans="16:16" x14ac:dyDescent="0.3">
      <c r="P931687" s="83"/>
    </row>
    <row r="931688" spans="16:16" x14ac:dyDescent="0.3">
      <c r="P931688" s="83"/>
    </row>
    <row r="931689" spans="16:16" x14ac:dyDescent="0.3">
      <c r="P931689" s="83"/>
    </row>
    <row r="931690" spans="16:16" x14ac:dyDescent="0.3">
      <c r="P931690" s="83"/>
    </row>
    <row r="931691" spans="16:16" x14ac:dyDescent="0.3">
      <c r="P931691" s="83"/>
    </row>
    <row r="931692" spans="16:16" x14ac:dyDescent="0.3">
      <c r="P931692" s="83"/>
    </row>
    <row r="931693" spans="16:16" x14ac:dyDescent="0.3">
      <c r="P931693" s="83"/>
    </row>
    <row r="931694" spans="16:16" x14ac:dyDescent="0.3">
      <c r="P931694" s="83"/>
    </row>
    <row r="931695" spans="16:16" x14ac:dyDescent="0.3">
      <c r="P931695" s="83"/>
    </row>
    <row r="931696" spans="16:16" x14ac:dyDescent="0.3">
      <c r="P931696" s="83"/>
    </row>
    <row r="931697" spans="16:16" x14ac:dyDescent="0.3">
      <c r="P931697" s="83"/>
    </row>
    <row r="931698" spans="16:16" x14ac:dyDescent="0.3">
      <c r="P931698" s="83"/>
    </row>
    <row r="931699" spans="16:16" x14ac:dyDescent="0.3">
      <c r="P931699" s="83"/>
    </row>
    <row r="931700" spans="16:16" x14ac:dyDescent="0.3">
      <c r="P931700" s="83"/>
    </row>
    <row r="931701" spans="16:16" x14ac:dyDescent="0.3">
      <c r="P931701" s="83"/>
    </row>
    <row r="931702" spans="16:16" x14ac:dyDescent="0.3">
      <c r="P931702" s="83"/>
    </row>
    <row r="931703" spans="16:16" x14ac:dyDescent="0.3">
      <c r="P931703" s="83"/>
    </row>
    <row r="931704" spans="16:16" x14ac:dyDescent="0.3">
      <c r="P931704" s="83"/>
    </row>
    <row r="931705" spans="16:16" x14ac:dyDescent="0.3">
      <c r="P931705" s="83"/>
    </row>
    <row r="931706" spans="16:16" x14ac:dyDescent="0.3">
      <c r="P931706" s="83"/>
    </row>
    <row r="931707" spans="16:16" x14ac:dyDescent="0.3">
      <c r="P931707" s="83"/>
    </row>
    <row r="931708" spans="16:16" x14ac:dyDescent="0.3">
      <c r="P931708" s="83"/>
    </row>
    <row r="931709" spans="16:16" x14ac:dyDescent="0.3">
      <c r="P931709" s="83"/>
    </row>
    <row r="931710" spans="16:16" x14ac:dyDescent="0.3">
      <c r="P931710" s="83"/>
    </row>
    <row r="931711" spans="16:16" x14ac:dyDescent="0.3">
      <c r="P931711" s="83"/>
    </row>
    <row r="931712" spans="16:16" x14ac:dyDescent="0.3">
      <c r="P931712" s="83"/>
    </row>
    <row r="931713" spans="16:16" x14ac:dyDescent="0.3">
      <c r="P931713" s="83"/>
    </row>
    <row r="931714" spans="16:16" x14ac:dyDescent="0.3">
      <c r="P931714" s="83"/>
    </row>
    <row r="931715" spans="16:16" x14ac:dyDescent="0.3">
      <c r="P931715" s="83"/>
    </row>
    <row r="931716" spans="16:16" x14ac:dyDescent="0.3">
      <c r="P931716" s="83"/>
    </row>
    <row r="931717" spans="16:16" x14ac:dyDescent="0.3">
      <c r="P931717" s="83"/>
    </row>
    <row r="931718" spans="16:16" x14ac:dyDescent="0.3">
      <c r="P931718" s="83"/>
    </row>
    <row r="931719" spans="16:16" x14ac:dyDescent="0.3">
      <c r="P931719" s="83"/>
    </row>
    <row r="931720" spans="16:16" x14ac:dyDescent="0.3">
      <c r="P931720" s="83"/>
    </row>
    <row r="931721" spans="16:16" x14ac:dyDescent="0.3">
      <c r="P931721" s="83"/>
    </row>
    <row r="931722" spans="16:16" x14ac:dyDescent="0.3">
      <c r="P931722" s="83"/>
    </row>
    <row r="931723" spans="16:16" x14ac:dyDescent="0.3">
      <c r="P931723" s="83"/>
    </row>
    <row r="931724" spans="16:16" x14ac:dyDescent="0.3">
      <c r="P931724" s="83"/>
    </row>
    <row r="931725" spans="16:16" x14ac:dyDescent="0.3">
      <c r="P931725" s="83"/>
    </row>
    <row r="931726" spans="16:16" x14ac:dyDescent="0.3">
      <c r="P931726" s="83"/>
    </row>
    <row r="931727" spans="16:16" x14ac:dyDescent="0.3">
      <c r="P931727" s="83"/>
    </row>
    <row r="931728" spans="16:16" x14ac:dyDescent="0.3">
      <c r="P931728" s="83"/>
    </row>
    <row r="931729" spans="16:16" x14ac:dyDescent="0.3">
      <c r="P931729" s="83"/>
    </row>
    <row r="931730" spans="16:16" x14ac:dyDescent="0.3">
      <c r="P931730" s="83"/>
    </row>
    <row r="931731" spans="16:16" x14ac:dyDescent="0.3">
      <c r="P931731" s="83"/>
    </row>
    <row r="931732" spans="16:16" x14ac:dyDescent="0.3">
      <c r="P931732" s="83"/>
    </row>
    <row r="931733" spans="16:16" x14ac:dyDescent="0.3">
      <c r="P931733" s="83"/>
    </row>
    <row r="931734" spans="16:16" x14ac:dyDescent="0.3">
      <c r="P931734" s="83"/>
    </row>
    <row r="931735" spans="16:16" x14ac:dyDescent="0.3">
      <c r="P931735" s="83"/>
    </row>
    <row r="931736" spans="16:16" x14ac:dyDescent="0.3">
      <c r="P931736" s="83"/>
    </row>
    <row r="931737" spans="16:16" x14ac:dyDescent="0.3">
      <c r="P931737" s="83"/>
    </row>
    <row r="931738" spans="16:16" x14ac:dyDescent="0.3">
      <c r="P931738" s="83"/>
    </row>
    <row r="931739" spans="16:16" x14ac:dyDescent="0.3">
      <c r="P931739" s="83"/>
    </row>
    <row r="931740" spans="16:16" x14ac:dyDescent="0.3">
      <c r="P931740" s="83"/>
    </row>
    <row r="931741" spans="16:16" x14ac:dyDescent="0.3">
      <c r="P931741" s="83"/>
    </row>
    <row r="931742" spans="16:16" x14ac:dyDescent="0.3">
      <c r="P931742" s="83"/>
    </row>
    <row r="931743" spans="16:16" x14ac:dyDescent="0.3">
      <c r="P931743" s="83"/>
    </row>
    <row r="931744" spans="16:16" x14ac:dyDescent="0.3">
      <c r="P931744" s="83"/>
    </row>
    <row r="931745" spans="16:16" x14ac:dyDescent="0.3">
      <c r="P931745" s="83"/>
    </row>
    <row r="931746" spans="16:16" x14ac:dyDescent="0.3">
      <c r="P931746" s="83"/>
    </row>
    <row r="931747" spans="16:16" x14ac:dyDescent="0.3">
      <c r="P931747" s="83"/>
    </row>
    <row r="931748" spans="16:16" x14ac:dyDescent="0.3">
      <c r="P931748" s="83"/>
    </row>
    <row r="931749" spans="16:16" x14ac:dyDescent="0.3">
      <c r="P931749" s="83"/>
    </row>
    <row r="931750" spans="16:16" x14ac:dyDescent="0.3">
      <c r="P931750" s="83"/>
    </row>
    <row r="931751" spans="16:16" x14ac:dyDescent="0.3">
      <c r="P931751" s="83"/>
    </row>
    <row r="931752" spans="16:16" x14ac:dyDescent="0.3">
      <c r="P931752" s="83"/>
    </row>
    <row r="931753" spans="16:16" x14ac:dyDescent="0.3">
      <c r="P931753" s="83"/>
    </row>
    <row r="931754" spans="16:16" x14ac:dyDescent="0.3">
      <c r="P931754" s="83"/>
    </row>
    <row r="931755" spans="16:16" x14ac:dyDescent="0.3">
      <c r="P931755" s="83"/>
    </row>
    <row r="931756" spans="16:16" x14ac:dyDescent="0.3">
      <c r="P931756" s="83"/>
    </row>
    <row r="931757" spans="16:16" x14ac:dyDescent="0.3">
      <c r="P931757" s="83"/>
    </row>
    <row r="931758" spans="16:16" x14ac:dyDescent="0.3">
      <c r="P931758" s="83"/>
    </row>
    <row r="931759" spans="16:16" x14ac:dyDescent="0.3">
      <c r="P931759" s="83"/>
    </row>
    <row r="931760" spans="16:16" x14ac:dyDescent="0.3">
      <c r="P931760" s="83"/>
    </row>
    <row r="931761" spans="16:16" x14ac:dyDescent="0.3">
      <c r="P931761" s="83"/>
    </row>
    <row r="931762" spans="16:16" x14ac:dyDescent="0.3">
      <c r="P931762" s="83"/>
    </row>
    <row r="931763" spans="16:16" x14ac:dyDescent="0.3">
      <c r="P931763" s="83"/>
    </row>
    <row r="931764" spans="16:16" x14ac:dyDescent="0.3">
      <c r="P931764" s="83"/>
    </row>
    <row r="931765" spans="16:16" x14ac:dyDescent="0.3">
      <c r="P931765" s="83"/>
    </row>
    <row r="931766" spans="16:16" x14ac:dyDescent="0.3">
      <c r="P931766" s="83"/>
    </row>
    <row r="931767" spans="16:16" x14ac:dyDescent="0.3">
      <c r="P931767" s="83"/>
    </row>
    <row r="931768" spans="16:16" x14ac:dyDescent="0.3">
      <c r="P931768" s="83"/>
    </row>
    <row r="931769" spans="16:16" x14ac:dyDescent="0.3">
      <c r="P931769" s="83"/>
    </row>
    <row r="931770" spans="16:16" x14ac:dyDescent="0.3">
      <c r="P931770" s="83"/>
    </row>
    <row r="931771" spans="16:16" x14ac:dyDescent="0.3">
      <c r="P931771" s="83"/>
    </row>
    <row r="931772" spans="16:16" x14ac:dyDescent="0.3">
      <c r="P931772" s="83"/>
    </row>
    <row r="931773" spans="16:16" x14ac:dyDescent="0.3">
      <c r="P931773" s="83"/>
    </row>
    <row r="931774" spans="16:16" x14ac:dyDescent="0.3">
      <c r="P931774" s="83"/>
    </row>
    <row r="931775" spans="16:16" x14ac:dyDescent="0.3">
      <c r="P931775" s="83"/>
    </row>
    <row r="931776" spans="16:16" x14ac:dyDescent="0.3">
      <c r="P931776" s="83"/>
    </row>
    <row r="931777" spans="16:16" x14ac:dyDescent="0.3">
      <c r="P931777" s="83"/>
    </row>
    <row r="931778" spans="16:16" x14ac:dyDescent="0.3">
      <c r="P931778" s="83"/>
    </row>
    <row r="931779" spans="16:16" x14ac:dyDescent="0.3">
      <c r="P931779" s="83"/>
    </row>
    <row r="931780" spans="16:16" x14ac:dyDescent="0.3">
      <c r="P931780" s="83"/>
    </row>
    <row r="931781" spans="16:16" x14ac:dyDescent="0.3">
      <c r="P931781" s="83"/>
    </row>
    <row r="931782" spans="16:16" x14ac:dyDescent="0.3">
      <c r="P931782" s="83"/>
    </row>
    <row r="931783" spans="16:16" x14ac:dyDescent="0.3">
      <c r="P931783" s="83"/>
    </row>
    <row r="931784" spans="16:16" x14ac:dyDescent="0.3">
      <c r="P931784" s="83"/>
    </row>
    <row r="931785" spans="16:16" x14ac:dyDescent="0.3">
      <c r="P931785" s="83"/>
    </row>
    <row r="931786" spans="16:16" x14ac:dyDescent="0.3">
      <c r="P931786" s="83"/>
    </row>
    <row r="931787" spans="16:16" x14ac:dyDescent="0.3">
      <c r="P931787" s="83"/>
    </row>
    <row r="931788" spans="16:16" x14ac:dyDescent="0.3">
      <c r="P931788" s="83"/>
    </row>
    <row r="931789" spans="16:16" x14ac:dyDescent="0.3">
      <c r="P931789" s="83"/>
    </row>
    <row r="931790" spans="16:16" x14ac:dyDescent="0.3">
      <c r="P931790" s="83"/>
    </row>
    <row r="931791" spans="16:16" x14ac:dyDescent="0.3">
      <c r="P931791" s="83"/>
    </row>
    <row r="931792" spans="16:16" x14ac:dyDescent="0.3">
      <c r="P931792" s="83"/>
    </row>
    <row r="931793" spans="16:16" x14ac:dyDescent="0.3">
      <c r="P931793" s="83"/>
    </row>
    <row r="931794" spans="16:16" x14ac:dyDescent="0.3">
      <c r="P931794" s="83"/>
    </row>
    <row r="931795" spans="16:16" x14ac:dyDescent="0.3">
      <c r="P931795" s="83"/>
    </row>
    <row r="931796" spans="16:16" x14ac:dyDescent="0.3">
      <c r="P931796" s="83"/>
    </row>
    <row r="931797" spans="16:16" x14ac:dyDescent="0.3">
      <c r="P931797" s="83"/>
    </row>
    <row r="931798" spans="16:16" x14ac:dyDescent="0.3">
      <c r="P931798" s="83"/>
    </row>
    <row r="931799" spans="16:16" x14ac:dyDescent="0.3">
      <c r="P931799" s="83"/>
    </row>
    <row r="931800" spans="16:16" x14ac:dyDescent="0.3">
      <c r="P931800" s="83"/>
    </row>
    <row r="931801" spans="16:16" x14ac:dyDescent="0.3">
      <c r="P931801" s="83"/>
    </row>
    <row r="931802" spans="16:16" x14ac:dyDescent="0.3">
      <c r="P931802" s="83"/>
    </row>
    <row r="931803" spans="16:16" x14ac:dyDescent="0.3">
      <c r="P931803" s="83"/>
    </row>
    <row r="931804" spans="16:16" x14ac:dyDescent="0.3">
      <c r="P931804" s="83"/>
    </row>
    <row r="931805" spans="16:16" x14ac:dyDescent="0.3">
      <c r="P931805" s="83"/>
    </row>
    <row r="931806" spans="16:16" x14ac:dyDescent="0.3">
      <c r="P931806" s="83"/>
    </row>
    <row r="931807" spans="16:16" x14ac:dyDescent="0.3">
      <c r="P931807" s="83"/>
    </row>
    <row r="931808" spans="16:16" x14ac:dyDescent="0.3">
      <c r="P931808" s="83"/>
    </row>
    <row r="931809" spans="16:16" x14ac:dyDescent="0.3">
      <c r="P931809" s="83"/>
    </row>
    <row r="931810" spans="16:16" x14ac:dyDescent="0.3">
      <c r="P931810" s="83"/>
    </row>
    <row r="931811" spans="16:16" x14ac:dyDescent="0.3">
      <c r="P931811" s="83"/>
    </row>
    <row r="931812" spans="16:16" x14ac:dyDescent="0.3">
      <c r="P931812" s="83"/>
    </row>
    <row r="931813" spans="16:16" x14ac:dyDescent="0.3">
      <c r="P931813" s="83"/>
    </row>
    <row r="931814" spans="16:16" x14ac:dyDescent="0.3">
      <c r="P931814" s="83"/>
    </row>
    <row r="931815" spans="16:16" x14ac:dyDescent="0.3">
      <c r="P931815" s="83"/>
    </row>
    <row r="931816" spans="16:16" x14ac:dyDescent="0.3">
      <c r="P931816" s="83"/>
    </row>
    <row r="931817" spans="16:16" x14ac:dyDescent="0.3">
      <c r="P931817" s="83"/>
    </row>
    <row r="931818" spans="16:16" x14ac:dyDescent="0.3">
      <c r="P931818" s="83"/>
    </row>
    <row r="931819" spans="16:16" x14ac:dyDescent="0.3">
      <c r="P931819" s="83"/>
    </row>
    <row r="931820" spans="16:16" x14ac:dyDescent="0.3">
      <c r="P931820" s="83"/>
    </row>
    <row r="931821" spans="16:16" x14ac:dyDescent="0.3">
      <c r="P931821" s="83"/>
    </row>
    <row r="931822" spans="16:16" x14ac:dyDescent="0.3">
      <c r="P931822" s="83"/>
    </row>
    <row r="931823" spans="16:16" x14ac:dyDescent="0.3">
      <c r="P931823" s="83"/>
    </row>
    <row r="931824" spans="16:16" x14ac:dyDescent="0.3">
      <c r="P931824" s="83"/>
    </row>
    <row r="931825" spans="16:16" x14ac:dyDescent="0.3">
      <c r="P931825" s="83"/>
    </row>
    <row r="931826" spans="16:16" x14ac:dyDescent="0.3">
      <c r="P931826" s="83"/>
    </row>
    <row r="931827" spans="16:16" x14ac:dyDescent="0.3">
      <c r="P931827" s="83"/>
    </row>
    <row r="931828" spans="16:16" x14ac:dyDescent="0.3">
      <c r="P931828" s="83"/>
    </row>
    <row r="931829" spans="16:16" x14ac:dyDescent="0.3">
      <c r="P931829" s="83"/>
    </row>
    <row r="931830" spans="16:16" x14ac:dyDescent="0.3">
      <c r="P931830" s="83"/>
    </row>
    <row r="931831" spans="16:16" x14ac:dyDescent="0.3">
      <c r="P931831" s="83"/>
    </row>
    <row r="931832" spans="16:16" x14ac:dyDescent="0.3">
      <c r="P931832" s="83"/>
    </row>
    <row r="931833" spans="16:16" x14ac:dyDescent="0.3">
      <c r="P931833" s="83"/>
    </row>
    <row r="931834" spans="16:16" x14ac:dyDescent="0.3">
      <c r="P931834" s="83"/>
    </row>
    <row r="931835" spans="16:16" x14ac:dyDescent="0.3">
      <c r="P931835" s="83"/>
    </row>
    <row r="931836" spans="16:16" x14ac:dyDescent="0.3">
      <c r="P931836" s="83"/>
    </row>
    <row r="931837" spans="16:16" x14ac:dyDescent="0.3">
      <c r="P931837" s="83"/>
    </row>
    <row r="931838" spans="16:16" x14ac:dyDescent="0.3">
      <c r="P931838" s="83"/>
    </row>
    <row r="931839" spans="16:16" x14ac:dyDescent="0.3">
      <c r="P931839" s="83"/>
    </row>
    <row r="931840" spans="16:16" x14ac:dyDescent="0.3">
      <c r="P931840" s="83"/>
    </row>
    <row r="931841" spans="16:16" x14ac:dyDescent="0.3">
      <c r="P931841" s="83"/>
    </row>
    <row r="931842" spans="16:16" x14ac:dyDescent="0.3">
      <c r="P931842" s="83"/>
    </row>
    <row r="931843" spans="16:16" x14ac:dyDescent="0.3">
      <c r="P931843" s="83"/>
    </row>
    <row r="931844" spans="16:16" x14ac:dyDescent="0.3">
      <c r="P931844" s="83"/>
    </row>
    <row r="931845" spans="16:16" x14ac:dyDescent="0.3">
      <c r="P931845" s="83"/>
    </row>
    <row r="931846" spans="16:16" x14ac:dyDescent="0.3">
      <c r="P931846" s="83"/>
    </row>
    <row r="931847" spans="16:16" x14ac:dyDescent="0.3">
      <c r="P931847" s="83"/>
    </row>
    <row r="931848" spans="16:16" x14ac:dyDescent="0.3">
      <c r="P931848" s="83"/>
    </row>
    <row r="931849" spans="16:16" x14ac:dyDescent="0.3">
      <c r="P931849" s="83"/>
    </row>
    <row r="931850" spans="16:16" x14ac:dyDescent="0.3">
      <c r="P931850" s="83"/>
    </row>
    <row r="931851" spans="16:16" x14ac:dyDescent="0.3">
      <c r="P931851" s="83"/>
    </row>
    <row r="931852" spans="16:16" x14ac:dyDescent="0.3">
      <c r="P931852" s="83"/>
    </row>
    <row r="931853" spans="16:16" x14ac:dyDescent="0.3">
      <c r="P931853" s="83"/>
    </row>
    <row r="931854" spans="16:16" x14ac:dyDescent="0.3">
      <c r="P931854" s="83"/>
    </row>
    <row r="931855" spans="16:16" x14ac:dyDescent="0.3">
      <c r="P931855" s="83"/>
    </row>
    <row r="931856" spans="16:16" x14ac:dyDescent="0.3">
      <c r="P931856" s="83"/>
    </row>
    <row r="931857" spans="16:16" x14ac:dyDescent="0.3">
      <c r="P931857" s="83"/>
    </row>
    <row r="931858" spans="16:16" x14ac:dyDescent="0.3">
      <c r="P931858" s="83"/>
    </row>
    <row r="931859" spans="16:16" x14ac:dyDescent="0.3">
      <c r="P931859" s="83"/>
    </row>
    <row r="931860" spans="16:16" x14ac:dyDescent="0.3">
      <c r="P931860" s="83"/>
    </row>
    <row r="931861" spans="16:16" x14ac:dyDescent="0.3">
      <c r="P931861" s="83"/>
    </row>
    <row r="931862" spans="16:16" x14ac:dyDescent="0.3">
      <c r="P931862" s="83"/>
    </row>
    <row r="931863" spans="16:16" x14ac:dyDescent="0.3">
      <c r="P931863" s="83"/>
    </row>
    <row r="931864" spans="16:16" x14ac:dyDescent="0.3">
      <c r="P931864" s="83"/>
    </row>
    <row r="931865" spans="16:16" x14ac:dyDescent="0.3">
      <c r="P931865" s="83"/>
    </row>
    <row r="931866" spans="16:16" x14ac:dyDescent="0.3">
      <c r="P931866" s="83"/>
    </row>
    <row r="931867" spans="16:16" x14ac:dyDescent="0.3">
      <c r="P931867" s="83"/>
    </row>
    <row r="931868" spans="16:16" x14ac:dyDescent="0.3">
      <c r="P931868" s="83"/>
    </row>
    <row r="931869" spans="16:16" x14ac:dyDescent="0.3">
      <c r="P931869" s="83"/>
    </row>
    <row r="931870" spans="16:16" x14ac:dyDescent="0.3">
      <c r="P931870" s="83"/>
    </row>
    <row r="931871" spans="16:16" x14ac:dyDescent="0.3">
      <c r="P931871" s="83"/>
    </row>
    <row r="931872" spans="16:16" x14ac:dyDescent="0.3">
      <c r="P931872" s="83"/>
    </row>
    <row r="931873" spans="16:16" x14ac:dyDescent="0.3">
      <c r="P931873" s="83"/>
    </row>
    <row r="931874" spans="16:16" x14ac:dyDescent="0.3">
      <c r="P931874" s="83"/>
    </row>
    <row r="931875" spans="16:16" x14ac:dyDescent="0.3">
      <c r="P931875" s="83"/>
    </row>
    <row r="931876" spans="16:16" x14ac:dyDescent="0.3">
      <c r="P931876" s="83"/>
    </row>
    <row r="931877" spans="16:16" x14ac:dyDescent="0.3">
      <c r="P931877" s="83"/>
    </row>
    <row r="931878" spans="16:16" x14ac:dyDescent="0.3">
      <c r="P931878" s="83"/>
    </row>
    <row r="931879" spans="16:16" x14ac:dyDescent="0.3">
      <c r="P931879" s="83"/>
    </row>
    <row r="931880" spans="16:16" x14ac:dyDescent="0.3">
      <c r="P931880" s="83"/>
    </row>
    <row r="931881" spans="16:16" x14ac:dyDescent="0.3">
      <c r="P931881" s="83"/>
    </row>
    <row r="931882" spans="16:16" x14ac:dyDescent="0.3">
      <c r="P931882" s="83"/>
    </row>
    <row r="931883" spans="16:16" x14ac:dyDescent="0.3">
      <c r="P931883" s="83"/>
    </row>
    <row r="931884" spans="16:16" x14ac:dyDescent="0.3">
      <c r="P931884" s="83"/>
    </row>
    <row r="931885" spans="16:16" x14ac:dyDescent="0.3">
      <c r="P931885" s="83"/>
    </row>
    <row r="931886" spans="16:16" x14ac:dyDescent="0.3">
      <c r="P931886" s="83"/>
    </row>
    <row r="931887" spans="16:16" x14ac:dyDescent="0.3">
      <c r="P931887" s="83"/>
    </row>
    <row r="931888" spans="16:16" x14ac:dyDescent="0.3">
      <c r="P931888" s="83"/>
    </row>
    <row r="931889" spans="16:16" x14ac:dyDescent="0.3">
      <c r="P931889" s="83"/>
    </row>
    <row r="931890" spans="16:16" x14ac:dyDescent="0.3">
      <c r="P931890" s="83"/>
    </row>
    <row r="931891" spans="16:16" x14ac:dyDescent="0.3">
      <c r="P931891" s="83"/>
    </row>
    <row r="931892" spans="16:16" x14ac:dyDescent="0.3">
      <c r="P931892" s="83"/>
    </row>
    <row r="931893" spans="16:16" x14ac:dyDescent="0.3">
      <c r="P931893" s="83"/>
    </row>
    <row r="931894" spans="16:16" x14ac:dyDescent="0.3">
      <c r="P931894" s="83"/>
    </row>
    <row r="931895" spans="16:16" x14ac:dyDescent="0.3">
      <c r="P931895" s="83"/>
    </row>
    <row r="931896" spans="16:16" x14ac:dyDescent="0.3">
      <c r="P931896" s="83"/>
    </row>
    <row r="931897" spans="16:16" x14ac:dyDescent="0.3">
      <c r="P931897" s="83"/>
    </row>
    <row r="931898" spans="16:16" x14ac:dyDescent="0.3">
      <c r="P931898" s="83"/>
    </row>
    <row r="931899" spans="16:16" x14ac:dyDescent="0.3">
      <c r="P931899" s="83"/>
    </row>
    <row r="931900" spans="16:16" x14ac:dyDescent="0.3">
      <c r="P931900" s="83"/>
    </row>
    <row r="931901" spans="16:16" x14ac:dyDescent="0.3">
      <c r="P931901" s="83"/>
    </row>
    <row r="931902" spans="16:16" x14ac:dyDescent="0.3">
      <c r="P931902" s="83"/>
    </row>
    <row r="931903" spans="16:16" x14ac:dyDescent="0.3">
      <c r="P931903" s="83"/>
    </row>
    <row r="931904" spans="16:16" x14ac:dyDescent="0.3">
      <c r="P931904" s="83"/>
    </row>
    <row r="931905" spans="16:16" x14ac:dyDescent="0.3">
      <c r="P931905" s="83"/>
    </row>
    <row r="931906" spans="16:16" x14ac:dyDescent="0.3">
      <c r="P931906" s="83"/>
    </row>
    <row r="931907" spans="16:16" x14ac:dyDescent="0.3">
      <c r="P931907" s="83"/>
    </row>
    <row r="931908" spans="16:16" x14ac:dyDescent="0.3">
      <c r="P931908" s="83"/>
    </row>
    <row r="931909" spans="16:16" x14ac:dyDescent="0.3">
      <c r="P931909" s="83"/>
    </row>
    <row r="931910" spans="16:16" x14ac:dyDescent="0.3">
      <c r="P931910" s="83"/>
    </row>
    <row r="931911" spans="16:16" x14ac:dyDescent="0.3">
      <c r="P931911" s="83"/>
    </row>
    <row r="931912" spans="16:16" x14ac:dyDescent="0.3">
      <c r="P931912" s="83"/>
    </row>
    <row r="931913" spans="16:16" x14ac:dyDescent="0.3">
      <c r="P931913" s="83"/>
    </row>
    <row r="931914" spans="16:16" x14ac:dyDescent="0.3">
      <c r="P931914" s="83"/>
    </row>
    <row r="931915" spans="16:16" x14ac:dyDescent="0.3">
      <c r="P931915" s="83"/>
    </row>
    <row r="931916" spans="16:16" x14ac:dyDescent="0.3">
      <c r="P931916" s="83"/>
    </row>
    <row r="931917" spans="16:16" x14ac:dyDescent="0.3">
      <c r="P931917" s="83"/>
    </row>
    <row r="931918" spans="16:16" x14ac:dyDescent="0.3">
      <c r="P931918" s="83"/>
    </row>
    <row r="931919" spans="16:16" x14ac:dyDescent="0.3">
      <c r="P931919" s="83"/>
    </row>
    <row r="931920" spans="16:16" x14ac:dyDescent="0.3">
      <c r="P931920" s="83"/>
    </row>
    <row r="931921" spans="16:16" x14ac:dyDescent="0.3">
      <c r="P931921" s="83"/>
    </row>
    <row r="931922" spans="16:16" x14ac:dyDescent="0.3">
      <c r="P931922" s="83"/>
    </row>
    <row r="931923" spans="16:16" x14ac:dyDescent="0.3">
      <c r="P931923" s="83"/>
    </row>
    <row r="931924" spans="16:16" x14ac:dyDescent="0.3">
      <c r="P931924" s="83"/>
    </row>
    <row r="931925" spans="16:16" x14ac:dyDescent="0.3">
      <c r="P931925" s="83"/>
    </row>
    <row r="931926" spans="16:16" x14ac:dyDescent="0.3">
      <c r="P931926" s="83"/>
    </row>
    <row r="931927" spans="16:16" x14ac:dyDescent="0.3">
      <c r="P931927" s="83"/>
    </row>
    <row r="931928" spans="16:16" x14ac:dyDescent="0.3">
      <c r="P931928" s="83"/>
    </row>
    <row r="931929" spans="16:16" x14ac:dyDescent="0.3">
      <c r="P931929" s="83"/>
    </row>
    <row r="931930" spans="16:16" x14ac:dyDescent="0.3">
      <c r="P931930" s="83"/>
    </row>
    <row r="931931" spans="16:16" x14ac:dyDescent="0.3">
      <c r="P931931" s="83"/>
    </row>
    <row r="931932" spans="16:16" x14ac:dyDescent="0.3">
      <c r="P931932" s="83"/>
    </row>
    <row r="931933" spans="16:16" x14ac:dyDescent="0.3">
      <c r="P931933" s="83"/>
    </row>
    <row r="931934" spans="16:16" x14ac:dyDescent="0.3">
      <c r="P931934" s="83"/>
    </row>
    <row r="931935" spans="16:16" x14ac:dyDescent="0.3">
      <c r="P931935" s="83"/>
    </row>
    <row r="931936" spans="16:16" x14ac:dyDescent="0.3">
      <c r="P931936" s="83"/>
    </row>
    <row r="931937" spans="16:16" x14ac:dyDescent="0.3">
      <c r="P931937" s="83"/>
    </row>
    <row r="931938" spans="16:16" x14ac:dyDescent="0.3">
      <c r="P931938" s="83"/>
    </row>
    <row r="931939" spans="16:16" x14ac:dyDescent="0.3">
      <c r="P931939" s="83"/>
    </row>
    <row r="931940" spans="16:16" x14ac:dyDescent="0.3">
      <c r="P931940" s="83"/>
    </row>
    <row r="931941" spans="16:16" x14ac:dyDescent="0.3">
      <c r="P931941" s="83"/>
    </row>
    <row r="931942" spans="16:16" x14ac:dyDescent="0.3">
      <c r="P931942" s="83"/>
    </row>
    <row r="931943" spans="16:16" x14ac:dyDescent="0.3">
      <c r="P931943" s="83"/>
    </row>
    <row r="931944" spans="16:16" x14ac:dyDescent="0.3">
      <c r="P931944" s="83"/>
    </row>
    <row r="931945" spans="16:16" x14ac:dyDescent="0.3">
      <c r="P931945" s="83"/>
    </row>
    <row r="931946" spans="16:16" x14ac:dyDescent="0.3">
      <c r="P931946" s="83"/>
    </row>
    <row r="931947" spans="16:16" x14ac:dyDescent="0.3">
      <c r="P931947" s="83"/>
    </row>
    <row r="931948" spans="16:16" x14ac:dyDescent="0.3">
      <c r="P931948" s="83"/>
    </row>
    <row r="931949" spans="16:16" x14ac:dyDescent="0.3">
      <c r="P931949" s="83"/>
    </row>
    <row r="931950" spans="16:16" x14ac:dyDescent="0.3">
      <c r="P931950" s="83"/>
    </row>
    <row r="931951" spans="16:16" x14ac:dyDescent="0.3">
      <c r="P931951" s="83"/>
    </row>
    <row r="931952" spans="16:16" x14ac:dyDescent="0.3">
      <c r="P931952" s="83"/>
    </row>
    <row r="931953" spans="16:16" x14ac:dyDescent="0.3">
      <c r="P931953" s="83"/>
    </row>
    <row r="931954" spans="16:16" x14ac:dyDescent="0.3">
      <c r="P931954" s="83"/>
    </row>
    <row r="931955" spans="16:16" x14ac:dyDescent="0.3">
      <c r="P931955" s="83"/>
    </row>
    <row r="931956" spans="16:16" x14ac:dyDescent="0.3">
      <c r="P931956" s="83"/>
    </row>
    <row r="931957" spans="16:16" x14ac:dyDescent="0.3">
      <c r="P931957" s="83"/>
    </row>
    <row r="931958" spans="16:16" x14ac:dyDescent="0.3">
      <c r="P931958" s="83"/>
    </row>
    <row r="931959" spans="16:16" x14ac:dyDescent="0.3">
      <c r="P931959" s="83"/>
    </row>
    <row r="931960" spans="16:16" x14ac:dyDescent="0.3">
      <c r="P931960" s="83"/>
    </row>
    <row r="931961" spans="16:16" x14ac:dyDescent="0.3">
      <c r="P931961" s="83"/>
    </row>
    <row r="931962" spans="16:16" x14ac:dyDescent="0.3">
      <c r="P931962" s="83"/>
    </row>
    <row r="931963" spans="16:16" x14ac:dyDescent="0.3">
      <c r="P931963" s="83"/>
    </row>
    <row r="931964" spans="16:16" x14ac:dyDescent="0.3">
      <c r="P931964" s="83"/>
    </row>
    <row r="931965" spans="16:16" x14ac:dyDescent="0.3">
      <c r="P931965" s="83"/>
    </row>
    <row r="931966" spans="16:16" x14ac:dyDescent="0.3">
      <c r="P931966" s="83"/>
    </row>
    <row r="931967" spans="16:16" x14ac:dyDescent="0.3">
      <c r="P931967" s="83"/>
    </row>
    <row r="931968" spans="16:16" x14ac:dyDescent="0.3">
      <c r="P931968" s="83"/>
    </row>
    <row r="931969" spans="16:16" x14ac:dyDescent="0.3">
      <c r="P931969" s="83"/>
    </row>
    <row r="931970" spans="16:16" x14ac:dyDescent="0.3">
      <c r="P931970" s="83"/>
    </row>
    <row r="931971" spans="16:16" x14ac:dyDescent="0.3">
      <c r="P931971" s="83"/>
    </row>
    <row r="931972" spans="16:16" x14ac:dyDescent="0.3">
      <c r="P931972" s="83"/>
    </row>
    <row r="931973" spans="16:16" x14ac:dyDescent="0.3">
      <c r="P931973" s="83"/>
    </row>
    <row r="931974" spans="16:16" x14ac:dyDescent="0.3">
      <c r="P931974" s="83"/>
    </row>
    <row r="931975" spans="16:16" x14ac:dyDescent="0.3">
      <c r="P931975" s="83"/>
    </row>
    <row r="931976" spans="16:16" x14ac:dyDescent="0.3">
      <c r="P931976" s="83"/>
    </row>
    <row r="931977" spans="16:16" x14ac:dyDescent="0.3">
      <c r="P931977" s="83"/>
    </row>
    <row r="931978" spans="16:16" x14ac:dyDescent="0.3">
      <c r="P931978" s="83"/>
    </row>
    <row r="931979" spans="16:16" x14ac:dyDescent="0.3">
      <c r="P931979" s="83"/>
    </row>
    <row r="931980" spans="16:16" x14ac:dyDescent="0.3">
      <c r="P931980" s="83"/>
    </row>
    <row r="931981" spans="16:16" x14ac:dyDescent="0.3">
      <c r="P931981" s="83"/>
    </row>
    <row r="931982" spans="16:16" x14ac:dyDescent="0.3">
      <c r="P931982" s="83"/>
    </row>
    <row r="931983" spans="16:16" x14ac:dyDescent="0.3">
      <c r="P931983" s="83"/>
    </row>
    <row r="931984" spans="16:16" x14ac:dyDescent="0.3">
      <c r="P931984" s="83"/>
    </row>
    <row r="931985" spans="16:16" x14ac:dyDescent="0.3">
      <c r="P931985" s="83"/>
    </row>
    <row r="931986" spans="16:16" x14ac:dyDescent="0.3">
      <c r="P931986" s="83"/>
    </row>
    <row r="931987" spans="16:16" x14ac:dyDescent="0.3">
      <c r="P931987" s="83"/>
    </row>
    <row r="931988" spans="16:16" x14ac:dyDescent="0.3">
      <c r="P931988" s="83"/>
    </row>
    <row r="931989" spans="16:16" x14ac:dyDescent="0.3">
      <c r="P931989" s="83"/>
    </row>
    <row r="931990" spans="16:16" x14ac:dyDescent="0.3">
      <c r="P931990" s="83"/>
    </row>
    <row r="931991" spans="16:16" x14ac:dyDescent="0.3">
      <c r="P931991" s="83"/>
    </row>
    <row r="931992" spans="16:16" x14ac:dyDescent="0.3">
      <c r="P931992" s="83"/>
    </row>
    <row r="931993" spans="16:16" x14ac:dyDescent="0.3">
      <c r="P931993" s="83"/>
    </row>
    <row r="931994" spans="16:16" x14ac:dyDescent="0.3">
      <c r="P931994" s="83"/>
    </row>
    <row r="931995" spans="16:16" x14ac:dyDescent="0.3">
      <c r="P931995" s="83"/>
    </row>
    <row r="931996" spans="16:16" x14ac:dyDescent="0.3">
      <c r="P931996" s="83"/>
    </row>
    <row r="931997" spans="16:16" x14ac:dyDescent="0.3">
      <c r="P931997" s="83"/>
    </row>
    <row r="931998" spans="16:16" x14ac:dyDescent="0.3">
      <c r="P931998" s="83"/>
    </row>
    <row r="931999" spans="16:16" x14ac:dyDescent="0.3">
      <c r="P931999" s="83"/>
    </row>
    <row r="932000" spans="16:16" x14ac:dyDescent="0.3">
      <c r="P932000" s="83"/>
    </row>
    <row r="932001" spans="16:16" x14ac:dyDescent="0.3">
      <c r="P932001" s="83"/>
    </row>
    <row r="932002" spans="16:16" x14ac:dyDescent="0.3">
      <c r="P932002" s="83"/>
    </row>
    <row r="932003" spans="16:16" x14ac:dyDescent="0.3">
      <c r="P932003" s="83"/>
    </row>
    <row r="932004" spans="16:16" x14ac:dyDescent="0.3">
      <c r="P932004" s="83"/>
    </row>
    <row r="932005" spans="16:16" x14ac:dyDescent="0.3">
      <c r="P932005" s="83"/>
    </row>
    <row r="932006" spans="16:16" x14ac:dyDescent="0.3">
      <c r="P932006" s="83"/>
    </row>
    <row r="932007" spans="16:16" x14ac:dyDescent="0.3">
      <c r="P932007" s="83"/>
    </row>
    <row r="932008" spans="16:16" x14ac:dyDescent="0.3">
      <c r="P932008" s="83"/>
    </row>
    <row r="932009" spans="16:16" x14ac:dyDescent="0.3">
      <c r="P932009" s="83"/>
    </row>
    <row r="932010" spans="16:16" x14ac:dyDescent="0.3">
      <c r="P932010" s="83"/>
    </row>
    <row r="932011" spans="16:16" x14ac:dyDescent="0.3">
      <c r="P932011" s="83"/>
    </row>
    <row r="932012" spans="16:16" x14ac:dyDescent="0.3">
      <c r="P932012" s="83"/>
    </row>
    <row r="932013" spans="16:16" x14ac:dyDescent="0.3">
      <c r="P932013" s="83"/>
    </row>
    <row r="932014" spans="16:16" x14ac:dyDescent="0.3">
      <c r="P932014" s="83"/>
    </row>
    <row r="932015" spans="16:16" x14ac:dyDescent="0.3">
      <c r="P932015" s="83"/>
    </row>
    <row r="932016" spans="16:16" x14ac:dyDescent="0.3">
      <c r="P932016" s="83"/>
    </row>
    <row r="932017" spans="16:16" x14ac:dyDescent="0.3">
      <c r="P932017" s="83"/>
    </row>
    <row r="932018" spans="16:16" x14ac:dyDescent="0.3">
      <c r="P932018" s="83"/>
    </row>
    <row r="932019" spans="16:16" x14ac:dyDescent="0.3">
      <c r="P932019" s="83"/>
    </row>
    <row r="932020" spans="16:16" x14ac:dyDescent="0.3">
      <c r="P932020" s="83"/>
    </row>
    <row r="932021" spans="16:16" x14ac:dyDescent="0.3">
      <c r="P932021" s="83"/>
    </row>
    <row r="932022" spans="16:16" x14ac:dyDescent="0.3">
      <c r="P932022" s="83"/>
    </row>
    <row r="932023" spans="16:16" x14ac:dyDescent="0.3">
      <c r="P932023" s="83"/>
    </row>
    <row r="932024" spans="16:16" x14ac:dyDescent="0.3">
      <c r="P932024" s="83"/>
    </row>
    <row r="932025" spans="16:16" x14ac:dyDescent="0.3">
      <c r="P932025" s="83"/>
    </row>
    <row r="932026" spans="16:16" x14ac:dyDescent="0.3">
      <c r="P932026" s="83"/>
    </row>
    <row r="932027" spans="16:16" x14ac:dyDescent="0.3">
      <c r="P932027" s="83"/>
    </row>
    <row r="932028" spans="16:16" x14ac:dyDescent="0.3">
      <c r="P932028" s="83"/>
    </row>
    <row r="932029" spans="16:16" x14ac:dyDescent="0.3">
      <c r="P932029" s="83"/>
    </row>
    <row r="932030" spans="16:16" x14ac:dyDescent="0.3">
      <c r="P932030" s="83"/>
    </row>
    <row r="932031" spans="16:16" x14ac:dyDescent="0.3">
      <c r="P932031" s="83"/>
    </row>
    <row r="932032" spans="16:16" x14ac:dyDescent="0.3">
      <c r="P932032" s="83"/>
    </row>
    <row r="932033" spans="16:16" x14ac:dyDescent="0.3">
      <c r="P932033" s="83"/>
    </row>
    <row r="932034" spans="16:16" x14ac:dyDescent="0.3">
      <c r="P932034" s="83"/>
    </row>
    <row r="932035" spans="16:16" x14ac:dyDescent="0.3">
      <c r="P932035" s="83"/>
    </row>
    <row r="932036" spans="16:16" x14ac:dyDescent="0.3">
      <c r="P932036" s="83"/>
    </row>
    <row r="932037" spans="16:16" x14ac:dyDescent="0.3">
      <c r="P932037" s="83"/>
    </row>
    <row r="932038" spans="16:16" x14ac:dyDescent="0.3">
      <c r="P932038" s="83"/>
    </row>
    <row r="932039" spans="16:16" x14ac:dyDescent="0.3">
      <c r="P932039" s="83"/>
    </row>
    <row r="932040" spans="16:16" x14ac:dyDescent="0.3">
      <c r="P932040" s="83"/>
    </row>
    <row r="932041" spans="16:16" x14ac:dyDescent="0.3">
      <c r="P932041" s="83"/>
    </row>
    <row r="932042" spans="16:16" x14ac:dyDescent="0.3">
      <c r="P932042" s="83"/>
    </row>
    <row r="932043" spans="16:16" x14ac:dyDescent="0.3">
      <c r="P932043" s="83"/>
    </row>
    <row r="932044" spans="16:16" x14ac:dyDescent="0.3">
      <c r="P932044" s="83"/>
    </row>
    <row r="932045" spans="16:16" x14ac:dyDescent="0.3">
      <c r="P932045" s="83"/>
    </row>
    <row r="932046" spans="16:16" x14ac:dyDescent="0.3">
      <c r="P932046" s="83"/>
    </row>
    <row r="932047" spans="16:16" x14ac:dyDescent="0.3">
      <c r="P932047" s="83"/>
    </row>
    <row r="932048" spans="16:16" x14ac:dyDescent="0.3">
      <c r="P932048" s="83"/>
    </row>
    <row r="932049" spans="16:16" x14ac:dyDescent="0.3">
      <c r="P932049" s="83"/>
    </row>
    <row r="932050" spans="16:16" x14ac:dyDescent="0.3">
      <c r="P932050" s="83"/>
    </row>
    <row r="932051" spans="16:16" x14ac:dyDescent="0.3">
      <c r="P932051" s="83"/>
    </row>
    <row r="932052" spans="16:16" x14ac:dyDescent="0.3">
      <c r="P932052" s="83"/>
    </row>
    <row r="932053" spans="16:16" x14ac:dyDescent="0.3">
      <c r="P932053" s="83"/>
    </row>
    <row r="932054" spans="16:16" x14ac:dyDescent="0.3">
      <c r="P932054" s="83"/>
    </row>
    <row r="932055" spans="16:16" x14ac:dyDescent="0.3">
      <c r="P932055" s="83"/>
    </row>
    <row r="932056" spans="16:16" x14ac:dyDescent="0.3">
      <c r="P932056" s="83"/>
    </row>
    <row r="932057" spans="16:16" x14ac:dyDescent="0.3">
      <c r="P932057" s="83"/>
    </row>
    <row r="932058" spans="16:16" x14ac:dyDescent="0.3">
      <c r="P932058" s="83"/>
    </row>
    <row r="932059" spans="16:16" x14ac:dyDescent="0.3">
      <c r="P932059" s="83"/>
    </row>
    <row r="932060" spans="16:16" x14ac:dyDescent="0.3">
      <c r="P932060" s="83"/>
    </row>
    <row r="932061" spans="16:16" x14ac:dyDescent="0.3">
      <c r="P932061" s="83"/>
    </row>
    <row r="932062" spans="16:16" x14ac:dyDescent="0.3">
      <c r="P932062" s="83"/>
    </row>
    <row r="932063" spans="16:16" x14ac:dyDescent="0.3">
      <c r="P932063" s="83"/>
    </row>
    <row r="932064" spans="16:16" x14ac:dyDescent="0.3">
      <c r="P932064" s="83"/>
    </row>
    <row r="932065" spans="16:16" x14ac:dyDescent="0.3">
      <c r="P932065" s="83"/>
    </row>
    <row r="932066" spans="16:16" x14ac:dyDescent="0.3">
      <c r="P932066" s="83"/>
    </row>
    <row r="932067" spans="16:16" x14ac:dyDescent="0.3">
      <c r="P932067" s="83"/>
    </row>
    <row r="932068" spans="16:16" x14ac:dyDescent="0.3">
      <c r="P932068" s="83"/>
    </row>
    <row r="932069" spans="16:16" x14ac:dyDescent="0.3">
      <c r="P932069" s="83"/>
    </row>
    <row r="932070" spans="16:16" x14ac:dyDescent="0.3">
      <c r="P932070" s="83"/>
    </row>
    <row r="932071" spans="16:16" x14ac:dyDescent="0.3">
      <c r="P932071" s="83"/>
    </row>
    <row r="932072" spans="16:16" x14ac:dyDescent="0.3">
      <c r="P932072" s="83"/>
    </row>
    <row r="932073" spans="16:16" x14ac:dyDescent="0.3">
      <c r="P932073" s="83"/>
    </row>
    <row r="932074" spans="16:16" x14ac:dyDescent="0.3">
      <c r="P932074" s="83"/>
    </row>
    <row r="932075" spans="16:16" x14ac:dyDescent="0.3">
      <c r="P932075" s="83"/>
    </row>
    <row r="932076" spans="16:16" x14ac:dyDescent="0.3">
      <c r="P932076" s="83"/>
    </row>
    <row r="932077" spans="16:16" x14ac:dyDescent="0.3">
      <c r="P932077" s="83"/>
    </row>
    <row r="932078" spans="16:16" x14ac:dyDescent="0.3">
      <c r="P932078" s="83"/>
    </row>
    <row r="932079" spans="16:16" x14ac:dyDescent="0.3">
      <c r="P932079" s="83"/>
    </row>
    <row r="932080" spans="16:16" x14ac:dyDescent="0.3">
      <c r="P932080" s="83"/>
    </row>
    <row r="932081" spans="16:16" x14ac:dyDescent="0.3">
      <c r="P932081" s="83"/>
    </row>
    <row r="932082" spans="16:16" x14ac:dyDescent="0.3">
      <c r="P932082" s="83"/>
    </row>
    <row r="932083" spans="16:16" x14ac:dyDescent="0.3">
      <c r="P932083" s="83"/>
    </row>
    <row r="932084" spans="16:16" x14ac:dyDescent="0.3">
      <c r="P932084" s="83"/>
    </row>
    <row r="932085" spans="16:16" x14ac:dyDescent="0.3">
      <c r="P932085" s="83"/>
    </row>
    <row r="932086" spans="16:16" x14ac:dyDescent="0.3">
      <c r="P932086" s="83"/>
    </row>
    <row r="932087" spans="16:16" x14ac:dyDescent="0.3">
      <c r="P932087" s="83"/>
    </row>
    <row r="932088" spans="16:16" x14ac:dyDescent="0.3">
      <c r="P932088" s="83"/>
    </row>
    <row r="932089" spans="16:16" x14ac:dyDescent="0.3">
      <c r="P932089" s="83"/>
    </row>
    <row r="932090" spans="16:16" x14ac:dyDescent="0.3">
      <c r="P932090" s="83"/>
    </row>
    <row r="932091" spans="16:16" x14ac:dyDescent="0.3">
      <c r="P932091" s="83"/>
    </row>
    <row r="932092" spans="16:16" x14ac:dyDescent="0.3">
      <c r="P932092" s="83"/>
    </row>
    <row r="932093" spans="16:16" x14ac:dyDescent="0.3">
      <c r="P932093" s="83"/>
    </row>
    <row r="932094" spans="16:16" x14ac:dyDescent="0.3">
      <c r="P932094" s="83"/>
    </row>
    <row r="932095" spans="16:16" x14ac:dyDescent="0.3">
      <c r="P932095" s="83"/>
    </row>
    <row r="932096" spans="16:16" x14ac:dyDescent="0.3">
      <c r="P932096" s="83"/>
    </row>
    <row r="932097" spans="16:16" x14ac:dyDescent="0.3">
      <c r="P932097" s="83"/>
    </row>
    <row r="932098" spans="16:16" x14ac:dyDescent="0.3">
      <c r="P932098" s="83"/>
    </row>
    <row r="932099" spans="16:16" x14ac:dyDescent="0.3">
      <c r="P932099" s="83"/>
    </row>
    <row r="932100" spans="16:16" x14ac:dyDescent="0.3">
      <c r="P932100" s="83"/>
    </row>
    <row r="932101" spans="16:16" x14ac:dyDescent="0.3">
      <c r="P932101" s="83"/>
    </row>
    <row r="932102" spans="16:16" x14ac:dyDescent="0.3">
      <c r="P932102" s="83"/>
    </row>
    <row r="932103" spans="16:16" x14ac:dyDescent="0.3">
      <c r="P932103" s="83"/>
    </row>
    <row r="932104" spans="16:16" x14ac:dyDescent="0.3">
      <c r="P932104" s="83"/>
    </row>
    <row r="932105" spans="16:16" x14ac:dyDescent="0.3">
      <c r="P932105" s="83"/>
    </row>
    <row r="932106" spans="16:16" x14ac:dyDescent="0.3">
      <c r="P932106" s="83"/>
    </row>
    <row r="932107" spans="16:16" x14ac:dyDescent="0.3">
      <c r="P932107" s="83"/>
    </row>
    <row r="932108" spans="16:16" x14ac:dyDescent="0.3">
      <c r="P932108" s="83"/>
    </row>
    <row r="932109" spans="16:16" x14ac:dyDescent="0.3">
      <c r="P932109" s="83"/>
    </row>
    <row r="932110" spans="16:16" x14ac:dyDescent="0.3">
      <c r="P932110" s="83"/>
    </row>
    <row r="932111" spans="16:16" x14ac:dyDescent="0.3">
      <c r="P932111" s="83"/>
    </row>
    <row r="932112" spans="16:16" x14ac:dyDescent="0.3">
      <c r="P932112" s="83"/>
    </row>
    <row r="932113" spans="16:16" x14ac:dyDescent="0.3">
      <c r="P932113" s="83"/>
    </row>
    <row r="932114" spans="16:16" x14ac:dyDescent="0.3">
      <c r="P932114" s="83"/>
    </row>
    <row r="932115" spans="16:16" x14ac:dyDescent="0.3">
      <c r="P932115" s="83"/>
    </row>
    <row r="932116" spans="16:16" x14ac:dyDescent="0.3">
      <c r="P932116" s="83"/>
    </row>
    <row r="932117" spans="16:16" x14ac:dyDescent="0.3">
      <c r="P932117" s="83"/>
    </row>
    <row r="932118" spans="16:16" x14ac:dyDescent="0.3">
      <c r="P932118" s="83"/>
    </row>
    <row r="932119" spans="16:16" x14ac:dyDescent="0.3">
      <c r="P932119" s="83"/>
    </row>
    <row r="932120" spans="16:16" x14ac:dyDescent="0.3">
      <c r="P932120" s="83"/>
    </row>
    <row r="932121" spans="16:16" x14ac:dyDescent="0.3">
      <c r="P932121" s="83"/>
    </row>
    <row r="932122" spans="16:16" x14ac:dyDescent="0.3">
      <c r="P932122" s="83"/>
    </row>
    <row r="932123" spans="16:16" x14ac:dyDescent="0.3">
      <c r="P932123" s="83"/>
    </row>
    <row r="932124" spans="16:16" x14ac:dyDescent="0.3">
      <c r="P932124" s="83"/>
    </row>
    <row r="932125" spans="16:16" x14ac:dyDescent="0.3">
      <c r="P932125" s="83"/>
    </row>
    <row r="932126" spans="16:16" x14ac:dyDescent="0.3">
      <c r="P932126" s="83"/>
    </row>
    <row r="932127" spans="16:16" x14ac:dyDescent="0.3">
      <c r="P932127" s="83"/>
    </row>
    <row r="932128" spans="16:16" x14ac:dyDescent="0.3">
      <c r="P932128" s="83"/>
    </row>
    <row r="932129" spans="16:16" x14ac:dyDescent="0.3">
      <c r="P932129" s="83"/>
    </row>
    <row r="932130" spans="16:16" x14ac:dyDescent="0.3">
      <c r="P932130" s="83"/>
    </row>
    <row r="932131" spans="16:16" x14ac:dyDescent="0.3">
      <c r="P932131" s="83"/>
    </row>
    <row r="932132" spans="16:16" x14ac:dyDescent="0.3">
      <c r="P932132" s="83"/>
    </row>
    <row r="932133" spans="16:16" x14ac:dyDescent="0.3">
      <c r="P932133" s="83"/>
    </row>
    <row r="932134" spans="16:16" x14ac:dyDescent="0.3">
      <c r="P932134" s="83"/>
    </row>
    <row r="932135" spans="16:16" x14ac:dyDescent="0.3">
      <c r="P932135" s="83"/>
    </row>
    <row r="932136" spans="16:16" x14ac:dyDescent="0.3">
      <c r="P932136" s="83"/>
    </row>
    <row r="932137" spans="16:16" x14ac:dyDescent="0.3">
      <c r="P932137" s="83"/>
    </row>
    <row r="932138" spans="16:16" x14ac:dyDescent="0.3">
      <c r="P932138" s="83"/>
    </row>
    <row r="932139" spans="16:16" x14ac:dyDescent="0.3">
      <c r="P932139" s="83"/>
    </row>
    <row r="932140" spans="16:16" x14ac:dyDescent="0.3">
      <c r="P932140" s="83"/>
    </row>
    <row r="932141" spans="16:16" x14ac:dyDescent="0.3">
      <c r="P932141" s="83"/>
    </row>
    <row r="932142" spans="16:16" x14ac:dyDescent="0.3">
      <c r="P932142" s="83"/>
    </row>
    <row r="932143" spans="16:16" x14ac:dyDescent="0.3">
      <c r="P932143" s="83"/>
    </row>
    <row r="932144" spans="16:16" x14ac:dyDescent="0.3">
      <c r="P932144" s="83"/>
    </row>
    <row r="932145" spans="16:16" x14ac:dyDescent="0.3">
      <c r="P932145" s="83"/>
    </row>
    <row r="932146" spans="16:16" x14ac:dyDescent="0.3">
      <c r="P932146" s="83"/>
    </row>
    <row r="932147" spans="16:16" x14ac:dyDescent="0.3">
      <c r="P932147" s="83"/>
    </row>
    <row r="932148" spans="16:16" x14ac:dyDescent="0.3">
      <c r="P932148" s="83"/>
    </row>
    <row r="932149" spans="16:16" x14ac:dyDescent="0.3">
      <c r="P932149" s="83"/>
    </row>
    <row r="932150" spans="16:16" x14ac:dyDescent="0.3">
      <c r="P932150" s="83"/>
    </row>
    <row r="932151" spans="16:16" x14ac:dyDescent="0.3">
      <c r="P932151" s="83"/>
    </row>
    <row r="932152" spans="16:16" x14ac:dyDescent="0.3">
      <c r="P932152" s="83"/>
    </row>
    <row r="932153" spans="16:16" x14ac:dyDescent="0.3">
      <c r="P932153" s="83"/>
    </row>
    <row r="932154" spans="16:16" x14ac:dyDescent="0.3">
      <c r="P932154" s="83"/>
    </row>
    <row r="932155" spans="16:16" x14ac:dyDescent="0.3">
      <c r="P932155" s="83"/>
    </row>
    <row r="932156" spans="16:16" x14ac:dyDescent="0.3">
      <c r="P932156" s="83"/>
    </row>
    <row r="932157" spans="16:16" x14ac:dyDescent="0.3">
      <c r="P932157" s="83"/>
    </row>
    <row r="932158" spans="16:16" x14ac:dyDescent="0.3">
      <c r="P932158" s="83"/>
    </row>
    <row r="932159" spans="16:16" x14ac:dyDescent="0.3">
      <c r="P932159" s="83"/>
    </row>
    <row r="932160" spans="16:16" x14ac:dyDescent="0.3">
      <c r="P932160" s="83"/>
    </row>
    <row r="932161" spans="16:16" x14ac:dyDescent="0.3">
      <c r="P932161" s="83"/>
    </row>
    <row r="932162" spans="16:16" x14ac:dyDescent="0.3">
      <c r="P932162" s="83"/>
    </row>
    <row r="932163" spans="16:16" x14ac:dyDescent="0.3">
      <c r="P932163" s="83"/>
    </row>
    <row r="932164" spans="16:16" x14ac:dyDescent="0.3">
      <c r="P932164" s="83"/>
    </row>
    <row r="932165" spans="16:16" x14ac:dyDescent="0.3">
      <c r="P932165" s="83"/>
    </row>
    <row r="932166" spans="16:16" x14ac:dyDescent="0.3">
      <c r="P932166" s="83"/>
    </row>
    <row r="932167" spans="16:16" x14ac:dyDescent="0.3">
      <c r="P932167" s="83"/>
    </row>
    <row r="932168" spans="16:16" x14ac:dyDescent="0.3">
      <c r="P932168" s="83"/>
    </row>
    <row r="932169" spans="16:16" x14ac:dyDescent="0.3">
      <c r="P932169" s="83"/>
    </row>
    <row r="932170" spans="16:16" x14ac:dyDescent="0.3">
      <c r="P932170" s="83"/>
    </row>
    <row r="932171" spans="16:16" x14ac:dyDescent="0.3">
      <c r="P932171" s="83"/>
    </row>
    <row r="932172" spans="16:16" x14ac:dyDescent="0.3">
      <c r="P932172" s="83"/>
    </row>
    <row r="932173" spans="16:16" x14ac:dyDescent="0.3">
      <c r="P932173" s="83"/>
    </row>
    <row r="932174" spans="16:16" x14ac:dyDescent="0.3">
      <c r="P932174" s="83"/>
    </row>
    <row r="932175" spans="16:16" x14ac:dyDescent="0.3">
      <c r="P932175" s="83"/>
    </row>
    <row r="932176" spans="16:16" x14ac:dyDescent="0.3">
      <c r="P932176" s="83"/>
    </row>
    <row r="932177" spans="16:16" x14ac:dyDescent="0.3">
      <c r="P932177" s="83"/>
    </row>
    <row r="932178" spans="16:16" x14ac:dyDescent="0.3">
      <c r="P932178" s="83"/>
    </row>
    <row r="932179" spans="16:16" x14ac:dyDescent="0.3">
      <c r="P932179" s="83"/>
    </row>
    <row r="932180" spans="16:16" x14ac:dyDescent="0.3">
      <c r="P932180" s="83"/>
    </row>
    <row r="932181" spans="16:16" x14ac:dyDescent="0.3">
      <c r="P932181" s="83"/>
    </row>
    <row r="932182" spans="16:16" x14ac:dyDescent="0.3">
      <c r="P932182" s="83"/>
    </row>
    <row r="932183" spans="16:16" x14ac:dyDescent="0.3">
      <c r="P932183" s="83"/>
    </row>
    <row r="932184" spans="16:16" x14ac:dyDescent="0.3">
      <c r="P932184" s="83"/>
    </row>
    <row r="932185" spans="16:16" x14ac:dyDescent="0.3">
      <c r="P932185" s="83"/>
    </row>
    <row r="932186" spans="16:16" x14ac:dyDescent="0.3">
      <c r="P932186" s="83"/>
    </row>
    <row r="932187" spans="16:16" x14ac:dyDescent="0.3">
      <c r="P932187" s="83"/>
    </row>
    <row r="932188" spans="16:16" x14ac:dyDescent="0.3">
      <c r="P932188" s="83"/>
    </row>
    <row r="932189" spans="16:16" x14ac:dyDescent="0.3">
      <c r="P932189" s="83"/>
    </row>
    <row r="932190" spans="16:16" x14ac:dyDescent="0.3">
      <c r="P932190" s="83"/>
    </row>
    <row r="932191" spans="16:16" x14ac:dyDescent="0.3">
      <c r="P932191" s="83"/>
    </row>
    <row r="932192" spans="16:16" x14ac:dyDescent="0.3">
      <c r="P932192" s="83"/>
    </row>
    <row r="932193" spans="16:16" x14ac:dyDescent="0.3">
      <c r="P932193" s="83"/>
    </row>
    <row r="932194" spans="16:16" x14ac:dyDescent="0.3">
      <c r="P932194" s="83"/>
    </row>
    <row r="932195" spans="16:16" x14ac:dyDescent="0.3">
      <c r="P932195" s="83"/>
    </row>
    <row r="932196" spans="16:16" x14ac:dyDescent="0.3">
      <c r="P932196" s="83"/>
    </row>
    <row r="932197" spans="16:16" x14ac:dyDescent="0.3">
      <c r="P932197" s="83"/>
    </row>
    <row r="932198" spans="16:16" x14ac:dyDescent="0.3">
      <c r="P932198" s="83"/>
    </row>
    <row r="932199" spans="16:16" x14ac:dyDescent="0.3">
      <c r="P932199" s="83"/>
    </row>
    <row r="932200" spans="16:16" x14ac:dyDescent="0.3">
      <c r="P932200" s="83"/>
    </row>
    <row r="932201" spans="16:16" x14ac:dyDescent="0.3">
      <c r="P932201" s="83"/>
    </row>
    <row r="932202" spans="16:16" x14ac:dyDescent="0.3">
      <c r="P932202" s="83"/>
    </row>
    <row r="932203" spans="16:16" x14ac:dyDescent="0.3">
      <c r="P932203" s="83"/>
    </row>
    <row r="932204" spans="16:16" x14ac:dyDescent="0.3">
      <c r="P932204" s="83"/>
    </row>
    <row r="932205" spans="16:16" x14ac:dyDescent="0.3">
      <c r="P932205" s="83"/>
    </row>
    <row r="932206" spans="16:16" x14ac:dyDescent="0.3">
      <c r="P932206" s="83"/>
    </row>
    <row r="932207" spans="16:16" x14ac:dyDescent="0.3">
      <c r="P932207" s="83"/>
    </row>
    <row r="932208" spans="16:16" x14ac:dyDescent="0.3">
      <c r="P932208" s="83"/>
    </row>
    <row r="932209" spans="16:16" x14ac:dyDescent="0.3">
      <c r="P932209" s="83"/>
    </row>
    <row r="932210" spans="16:16" x14ac:dyDescent="0.3">
      <c r="P932210" s="83"/>
    </row>
    <row r="932211" spans="16:16" x14ac:dyDescent="0.3">
      <c r="P932211" s="83"/>
    </row>
    <row r="932212" spans="16:16" x14ac:dyDescent="0.3">
      <c r="P932212" s="83"/>
    </row>
    <row r="932213" spans="16:16" x14ac:dyDescent="0.3">
      <c r="P932213" s="83"/>
    </row>
    <row r="932214" spans="16:16" x14ac:dyDescent="0.3">
      <c r="P932214" s="83"/>
    </row>
    <row r="932215" spans="16:16" x14ac:dyDescent="0.3">
      <c r="P932215" s="83"/>
    </row>
    <row r="932216" spans="16:16" x14ac:dyDescent="0.3">
      <c r="P932216" s="83"/>
    </row>
    <row r="932217" spans="16:16" x14ac:dyDescent="0.3">
      <c r="P932217" s="83"/>
    </row>
    <row r="932218" spans="16:16" x14ac:dyDescent="0.3">
      <c r="P932218" s="83"/>
    </row>
    <row r="932219" spans="16:16" x14ac:dyDescent="0.3">
      <c r="P932219" s="83"/>
    </row>
    <row r="932220" spans="16:16" x14ac:dyDescent="0.3">
      <c r="P932220" s="83"/>
    </row>
    <row r="932221" spans="16:16" x14ac:dyDescent="0.3">
      <c r="P932221" s="83"/>
    </row>
    <row r="932222" spans="16:16" x14ac:dyDescent="0.3">
      <c r="P932222" s="83"/>
    </row>
    <row r="932223" spans="16:16" x14ac:dyDescent="0.3">
      <c r="P932223" s="83"/>
    </row>
    <row r="932224" spans="16:16" x14ac:dyDescent="0.3">
      <c r="P932224" s="83"/>
    </row>
    <row r="932225" spans="16:16" x14ac:dyDescent="0.3">
      <c r="P932225" s="83"/>
    </row>
    <row r="932226" spans="16:16" x14ac:dyDescent="0.3">
      <c r="P932226" s="83"/>
    </row>
    <row r="932227" spans="16:16" x14ac:dyDescent="0.3">
      <c r="P932227" s="83"/>
    </row>
    <row r="932228" spans="16:16" x14ac:dyDescent="0.3">
      <c r="P932228" s="83"/>
    </row>
    <row r="932229" spans="16:16" x14ac:dyDescent="0.3">
      <c r="P932229" s="83"/>
    </row>
    <row r="932230" spans="16:16" x14ac:dyDescent="0.3">
      <c r="P932230" s="83"/>
    </row>
    <row r="932231" spans="16:16" x14ac:dyDescent="0.3">
      <c r="P932231" s="83"/>
    </row>
    <row r="932232" spans="16:16" x14ac:dyDescent="0.3">
      <c r="P932232" s="83"/>
    </row>
    <row r="932233" spans="16:16" x14ac:dyDescent="0.3">
      <c r="P932233" s="83"/>
    </row>
    <row r="932234" spans="16:16" x14ac:dyDescent="0.3">
      <c r="P932234" s="83"/>
    </row>
    <row r="932235" spans="16:16" x14ac:dyDescent="0.3">
      <c r="P932235" s="83"/>
    </row>
    <row r="932236" spans="16:16" x14ac:dyDescent="0.3">
      <c r="P932236" s="83"/>
    </row>
    <row r="932237" spans="16:16" x14ac:dyDescent="0.3">
      <c r="P932237" s="83"/>
    </row>
    <row r="932238" spans="16:16" x14ac:dyDescent="0.3">
      <c r="P932238" s="83"/>
    </row>
    <row r="932239" spans="16:16" x14ac:dyDescent="0.3">
      <c r="P932239" s="83"/>
    </row>
    <row r="932240" spans="16:16" x14ac:dyDescent="0.3">
      <c r="P932240" s="83"/>
    </row>
    <row r="932241" spans="16:16" x14ac:dyDescent="0.3">
      <c r="P932241" s="83"/>
    </row>
    <row r="932242" spans="16:16" x14ac:dyDescent="0.3">
      <c r="P932242" s="83"/>
    </row>
    <row r="932243" spans="16:16" x14ac:dyDescent="0.3">
      <c r="P932243" s="83"/>
    </row>
    <row r="932244" spans="16:16" x14ac:dyDescent="0.3">
      <c r="P932244" s="83"/>
    </row>
    <row r="932245" spans="16:16" x14ac:dyDescent="0.3">
      <c r="P932245" s="83"/>
    </row>
    <row r="932246" spans="16:16" x14ac:dyDescent="0.3">
      <c r="P932246" s="83"/>
    </row>
    <row r="932247" spans="16:16" x14ac:dyDescent="0.3">
      <c r="P932247" s="83"/>
    </row>
    <row r="932248" spans="16:16" x14ac:dyDescent="0.3">
      <c r="P932248" s="83"/>
    </row>
    <row r="932249" spans="16:16" x14ac:dyDescent="0.3">
      <c r="P932249" s="83"/>
    </row>
    <row r="932250" spans="16:16" x14ac:dyDescent="0.3">
      <c r="P932250" s="83"/>
    </row>
    <row r="932251" spans="16:16" x14ac:dyDescent="0.3">
      <c r="P932251" s="83"/>
    </row>
    <row r="932252" spans="16:16" x14ac:dyDescent="0.3">
      <c r="P932252" s="83"/>
    </row>
    <row r="932253" spans="16:16" x14ac:dyDescent="0.3">
      <c r="P932253" s="83"/>
    </row>
    <row r="932254" spans="16:16" x14ac:dyDescent="0.3">
      <c r="P932254" s="83"/>
    </row>
    <row r="932255" spans="16:16" x14ac:dyDescent="0.3">
      <c r="P932255" s="83"/>
    </row>
    <row r="932256" spans="16:16" x14ac:dyDescent="0.3">
      <c r="P932256" s="83"/>
    </row>
    <row r="932257" spans="16:16" x14ac:dyDescent="0.3">
      <c r="P932257" s="83"/>
    </row>
    <row r="932258" spans="16:16" x14ac:dyDescent="0.3">
      <c r="P932258" s="83"/>
    </row>
    <row r="932259" spans="16:16" x14ac:dyDescent="0.3">
      <c r="P932259" s="83"/>
    </row>
    <row r="932260" spans="16:16" x14ac:dyDescent="0.3">
      <c r="P932260" s="83"/>
    </row>
    <row r="932261" spans="16:16" x14ac:dyDescent="0.3">
      <c r="P932261" s="83"/>
    </row>
    <row r="932262" spans="16:16" x14ac:dyDescent="0.3">
      <c r="P932262" s="83"/>
    </row>
    <row r="932263" spans="16:16" x14ac:dyDescent="0.3">
      <c r="P932263" s="83"/>
    </row>
    <row r="932264" spans="16:16" x14ac:dyDescent="0.3">
      <c r="P932264" s="83"/>
    </row>
    <row r="932265" spans="16:16" x14ac:dyDescent="0.3">
      <c r="P932265" s="83"/>
    </row>
    <row r="932266" spans="16:16" x14ac:dyDescent="0.3">
      <c r="P932266" s="83"/>
    </row>
    <row r="932267" spans="16:16" x14ac:dyDescent="0.3">
      <c r="P932267" s="83"/>
    </row>
    <row r="932268" spans="16:16" x14ac:dyDescent="0.3">
      <c r="P932268" s="83"/>
    </row>
    <row r="932269" spans="16:16" x14ac:dyDescent="0.3">
      <c r="P932269" s="83"/>
    </row>
    <row r="932270" spans="16:16" x14ac:dyDescent="0.3">
      <c r="P932270" s="83"/>
    </row>
    <row r="932271" spans="16:16" x14ac:dyDescent="0.3">
      <c r="P932271" s="83"/>
    </row>
    <row r="932272" spans="16:16" x14ac:dyDescent="0.3">
      <c r="P932272" s="83"/>
    </row>
    <row r="932273" spans="16:16" x14ac:dyDescent="0.3">
      <c r="P932273" s="83"/>
    </row>
    <row r="932274" spans="16:16" x14ac:dyDescent="0.3">
      <c r="P932274" s="83"/>
    </row>
    <row r="932275" spans="16:16" x14ac:dyDescent="0.3">
      <c r="P932275" s="83"/>
    </row>
    <row r="932276" spans="16:16" x14ac:dyDescent="0.3">
      <c r="P932276" s="83"/>
    </row>
    <row r="932277" spans="16:16" x14ac:dyDescent="0.3">
      <c r="P932277" s="83"/>
    </row>
    <row r="932278" spans="16:16" x14ac:dyDescent="0.3">
      <c r="P932278" s="83"/>
    </row>
    <row r="932279" spans="16:16" x14ac:dyDescent="0.3">
      <c r="P932279" s="83"/>
    </row>
    <row r="932280" spans="16:16" x14ac:dyDescent="0.3">
      <c r="P932280" s="83"/>
    </row>
    <row r="932281" spans="16:16" x14ac:dyDescent="0.3">
      <c r="P932281" s="83"/>
    </row>
    <row r="932282" spans="16:16" x14ac:dyDescent="0.3">
      <c r="P932282" s="83"/>
    </row>
    <row r="932283" spans="16:16" x14ac:dyDescent="0.3">
      <c r="P932283" s="83"/>
    </row>
    <row r="932284" spans="16:16" x14ac:dyDescent="0.3">
      <c r="P932284" s="83"/>
    </row>
    <row r="932285" spans="16:16" x14ac:dyDescent="0.3">
      <c r="P932285" s="83"/>
    </row>
    <row r="932286" spans="16:16" x14ac:dyDescent="0.3">
      <c r="P932286" s="83"/>
    </row>
    <row r="932287" spans="16:16" x14ac:dyDescent="0.3">
      <c r="P932287" s="83"/>
    </row>
    <row r="932288" spans="16:16" x14ac:dyDescent="0.3">
      <c r="P932288" s="83"/>
    </row>
    <row r="932289" spans="16:16" x14ac:dyDescent="0.3">
      <c r="P932289" s="83"/>
    </row>
    <row r="932290" spans="16:16" x14ac:dyDescent="0.3">
      <c r="P932290" s="83"/>
    </row>
    <row r="932291" spans="16:16" x14ac:dyDescent="0.3">
      <c r="P932291" s="83"/>
    </row>
    <row r="932292" spans="16:16" x14ac:dyDescent="0.3">
      <c r="P932292" s="83"/>
    </row>
    <row r="932293" spans="16:16" x14ac:dyDescent="0.3">
      <c r="P932293" s="83"/>
    </row>
    <row r="932294" spans="16:16" x14ac:dyDescent="0.3">
      <c r="P932294" s="83"/>
    </row>
    <row r="932295" spans="16:16" x14ac:dyDescent="0.3">
      <c r="P932295" s="83"/>
    </row>
    <row r="932296" spans="16:16" x14ac:dyDescent="0.3">
      <c r="P932296" s="83"/>
    </row>
    <row r="932297" spans="16:16" x14ac:dyDescent="0.3">
      <c r="P932297" s="83"/>
    </row>
    <row r="932298" spans="16:16" x14ac:dyDescent="0.3">
      <c r="P932298" s="83"/>
    </row>
    <row r="932299" spans="16:16" x14ac:dyDescent="0.3">
      <c r="P932299" s="83"/>
    </row>
    <row r="932300" spans="16:16" x14ac:dyDescent="0.3">
      <c r="P932300" s="83"/>
    </row>
    <row r="932301" spans="16:16" x14ac:dyDescent="0.3">
      <c r="P932301" s="83"/>
    </row>
    <row r="932302" spans="16:16" x14ac:dyDescent="0.3">
      <c r="P932302" s="83"/>
    </row>
    <row r="932303" spans="16:16" x14ac:dyDescent="0.3">
      <c r="P932303" s="83"/>
    </row>
    <row r="932304" spans="16:16" x14ac:dyDescent="0.3">
      <c r="P932304" s="83"/>
    </row>
    <row r="932305" spans="16:16" x14ac:dyDescent="0.3">
      <c r="P932305" s="83"/>
    </row>
    <row r="932306" spans="16:16" x14ac:dyDescent="0.3">
      <c r="P932306" s="83"/>
    </row>
    <row r="932307" spans="16:16" x14ac:dyDescent="0.3">
      <c r="P932307" s="83"/>
    </row>
    <row r="932308" spans="16:16" x14ac:dyDescent="0.3">
      <c r="P932308" s="83"/>
    </row>
    <row r="932309" spans="16:16" x14ac:dyDescent="0.3">
      <c r="P932309" s="83"/>
    </row>
    <row r="932310" spans="16:16" x14ac:dyDescent="0.3">
      <c r="P932310" s="83"/>
    </row>
    <row r="932311" spans="16:16" x14ac:dyDescent="0.3">
      <c r="P932311" s="83"/>
    </row>
    <row r="932312" spans="16:16" x14ac:dyDescent="0.3">
      <c r="P932312" s="83"/>
    </row>
    <row r="932313" spans="16:16" x14ac:dyDescent="0.3">
      <c r="P932313" s="83"/>
    </row>
    <row r="932314" spans="16:16" x14ac:dyDescent="0.3">
      <c r="P932314" s="83"/>
    </row>
    <row r="932315" spans="16:16" x14ac:dyDescent="0.3">
      <c r="P932315" s="83"/>
    </row>
    <row r="932316" spans="16:16" x14ac:dyDescent="0.3">
      <c r="P932316" s="83"/>
    </row>
    <row r="932317" spans="16:16" x14ac:dyDescent="0.3">
      <c r="P932317" s="83"/>
    </row>
    <row r="932318" spans="16:16" x14ac:dyDescent="0.3">
      <c r="P932318" s="83"/>
    </row>
    <row r="932319" spans="16:16" x14ac:dyDescent="0.3">
      <c r="P932319" s="83"/>
    </row>
    <row r="932320" spans="16:16" x14ac:dyDescent="0.3">
      <c r="P932320" s="83"/>
    </row>
    <row r="932321" spans="16:16" x14ac:dyDescent="0.3">
      <c r="P932321" s="83"/>
    </row>
    <row r="932322" spans="16:16" x14ac:dyDescent="0.3">
      <c r="P932322" s="83"/>
    </row>
    <row r="932323" spans="16:16" x14ac:dyDescent="0.3">
      <c r="P932323" s="83"/>
    </row>
    <row r="932324" spans="16:16" x14ac:dyDescent="0.3">
      <c r="P932324" s="83"/>
    </row>
    <row r="932325" spans="16:16" x14ac:dyDescent="0.3">
      <c r="P932325" s="83"/>
    </row>
    <row r="932326" spans="16:16" x14ac:dyDescent="0.3">
      <c r="P932326" s="83"/>
    </row>
    <row r="932327" spans="16:16" x14ac:dyDescent="0.3">
      <c r="P932327" s="83"/>
    </row>
    <row r="932328" spans="16:16" x14ac:dyDescent="0.3">
      <c r="P932328" s="83"/>
    </row>
    <row r="932329" spans="16:16" x14ac:dyDescent="0.3">
      <c r="P932329" s="83"/>
    </row>
    <row r="932330" spans="16:16" x14ac:dyDescent="0.3">
      <c r="P932330" s="83"/>
    </row>
    <row r="932331" spans="16:16" x14ac:dyDescent="0.3">
      <c r="P932331" s="83"/>
    </row>
    <row r="932332" spans="16:16" x14ac:dyDescent="0.3">
      <c r="P932332" s="83"/>
    </row>
    <row r="932333" spans="16:16" x14ac:dyDescent="0.3">
      <c r="P932333" s="83"/>
    </row>
    <row r="932334" spans="16:16" x14ac:dyDescent="0.3">
      <c r="P932334" s="83"/>
    </row>
    <row r="932335" spans="16:16" x14ac:dyDescent="0.3">
      <c r="P932335" s="83"/>
    </row>
    <row r="932336" spans="16:16" x14ac:dyDescent="0.3">
      <c r="P932336" s="83"/>
    </row>
    <row r="932337" spans="16:16" x14ac:dyDescent="0.3">
      <c r="P932337" s="83"/>
    </row>
    <row r="932338" spans="16:16" x14ac:dyDescent="0.3">
      <c r="P932338" s="83"/>
    </row>
    <row r="932339" spans="16:16" x14ac:dyDescent="0.3">
      <c r="P932339" s="83"/>
    </row>
    <row r="932340" spans="16:16" x14ac:dyDescent="0.3">
      <c r="P932340" s="83"/>
    </row>
    <row r="932341" spans="16:16" x14ac:dyDescent="0.3">
      <c r="P932341" s="83"/>
    </row>
    <row r="932342" spans="16:16" x14ac:dyDescent="0.3">
      <c r="P932342" s="83"/>
    </row>
    <row r="932343" spans="16:16" x14ac:dyDescent="0.3">
      <c r="P932343" s="83"/>
    </row>
    <row r="932344" spans="16:16" x14ac:dyDescent="0.3">
      <c r="P932344" s="83"/>
    </row>
    <row r="932345" spans="16:16" x14ac:dyDescent="0.3">
      <c r="P932345" s="83"/>
    </row>
    <row r="932346" spans="16:16" x14ac:dyDescent="0.3">
      <c r="P932346" s="83"/>
    </row>
    <row r="932347" spans="16:16" x14ac:dyDescent="0.3">
      <c r="P932347" s="83"/>
    </row>
    <row r="932348" spans="16:16" x14ac:dyDescent="0.3">
      <c r="P932348" s="83"/>
    </row>
    <row r="932349" spans="16:16" x14ac:dyDescent="0.3">
      <c r="P932349" s="83"/>
    </row>
    <row r="932350" spans="16:16" x14ac:dyDescent="0.3">
      <c r="P932350" s="83"/>
    </row>
    <row r="932351" spans="16:16" x14ac:dyDescent="0.3">
      <c r="P932351" s="83"/>
    </row>
    <row r="932352" spans="16:16" x14ac:dyDescent="0.3">
      <c r="P932352" s="83"/>
    </row>
    <row r="932353" spans="16:16" x14ac:dyDescent="0.3">
      <c r="P932353" s="83"/>
    </row>
    <row r="932354" spans="16:16" x14ac:dyDescent="0.3">
      <c r="P932354" s="83"/>
    </row>
    <row r="932355" spans="16:16" x14ac:dyDescent="0.3">
      <c r="P932355" s="83"/>
    </row>
    <row r="932356" spans="16:16" x14ac:dyDescent="0.3">
      <c r="P932356" s="83"/>
    </row>
    <row r="932357" spans="16:16" x14ac:dyDescent="0.3">
      <c r="P932357" s="83"/>
    </row>
    <row r="932358" spans="16:16" x14ac:dyDescent="0.3">
      <c r="P932358" s="83"/>
    </row>
    <row r="932359" spans="16:16" x14ac:dyDescent="0.3">
      <c r="P932359" s="83"/>
    </row>
    <row r="932360" spans="16:16" x14ac:dyDescent="0.3">
      <c r="P932360" s="83"/>
    </row>
    <row r="932361" spans="16:16" x14ac:dyDescent="0.3">
      <c r="P932361" s="83"/>
    </row>
    <row r="932362" spans="16:16" x14ac:dyDescent="0.3">
      <c r="P932362" s="83"/>
    </row>
    <row r="932363" spans="16:16" x14ac:dyDescent="0.3">
      <c r="P932363" s="83"/>
    </row>
    <row r="932364" spans="16:16" x14ac:dyDescent="0.3">
      <c r="P932364" s="83"/>
    </row>
    <row r="932365" spans="16:16" x14ac:dyDescent="0.3">
      <c r="P932365" s="83"/>
    </row>
    <row r="932366" spans="16:16" x14ac:dyDescent="0.3">
      <c r="P932366" s="83"/>
    </row>
    <row r="932367" spans="16:16" x14ac:dyDescent="0.3">
      <c r="P932367" s="83"/>
    </row>
    <row r="932368" spans="16:16" x14ac:dyDescent="0.3">
      <c r="P932368" s="83"/>
    </row>
    <row r="932369" spans="16:16" x14ac:dyDescent="0.3">
      <c r="P932369" s="83"/>
    </row>
    <row r="932370" spans="16:16" x14ac:dyDescent="0.3">
      <c r="P932370" s="83"/>
    </row>
    <row r="932371" spans="16:16" x14ac:dyDescent="0.3">
      <c r="P932371" s="83"/>
    </row>
    <row r="932372" spans="16:16" x14ac:dyDescent="0.3">
      <c r="P932372" s="83"/>
    </row>
    <row r="932373" spans="16:16" x14ac:dyDescent="0.3">
      <c r="P932373" s="83"/>
    </row>
    <row r="932374" spans="16:16" x14ac:dyDescent="0.3">
      <c r="P932374" s="83"/>
    </row>
    <row r="932375" spans="16:16" x14ac:dyDescent="0.3">
      <c r="P932375" s="83"/>
    </row>
    <row r="932376" spans="16:16" x14ac:dyDescent="0.3">
      <c r="P932376" s="83"/>
    </row>
    <row r="932377" spans="16:16" x14ac:dyDescent="0.3">
      <c r="P932377" s="83"/>
    </row>
    <row r="932378" spans="16:16" x14ac:dyDescent="0.3">
      <c r="P932378" s="83"/>
    </row>
    <row r="932379" spans="16:16" x14ac:dyDescent="0.3">
      <c r="P932379" s="83"/>
    </row>
    <row r="932380" spans="16:16" x14ac:dyDescent="0.3">
      <c r="P932380" s="83"/>
    </row>
    <row r="932381" spans="16:16" x14ac:dyDescent="0.3">
      <c r="P932381" s="83"/>
    </row>
    <row r="932382" spans="16:16" x14ac:dyDescent="0.3">
      <c r="P932382" s="83"/>
    </row>
    <row r="932383" spans="16:16" x14ac:dyDescent="0.3">
      <c r="P932383" s="83"/>
    </row>
    <row r="932384" spans="16:16" x14ac:dyDescent="0.3">
      <c r="P932384" s="83"/>
    </row>
    <row r="932385" spans="16:16" x14ac:dyDescent="0.3">
      <c r="P932385" s="83"/>
    </row>
    <row r="932386" spans="16:16" x14ac:dyDescent="0.3">
      <c r="P932386" s="83"/>
    </row>
    <row r="932387" spans="16:16" x14ac:dyDescent="0.3">
      <c r="P932387" s="83"/>
    </row>
    <row r="932388" spans="16:16" x14ac:dyDescent="0.3">
      <c r="P932388" s="83"/>
    </row>
    <row r="932389" spans="16:16" x14ac:dyDescent="0.3">
      <c r="P932389" s="83"/>
    </row>
    <row r="932390" spans="16:16" x14ac:dyDescent="0.3">
      <c r="P932390" s="83"/>
    </row>
    <row r="932391" spans="16:16" x14ac:dyDescent="0.3">
      <c r="P932391" s="83"/>
    </row>
    <row r="932392" spans="16:16" x14ac:dyDescent="0.3">
      <c r="P932392" s="83"/>
    </row>
    <row r="932393" spans="16:16" x14ac:dyDescent="0.3">
      <c r="P932393" s="83"/>
    </row>
    <row r="932394" spans="16:16" x14ac:dyDescent="0.3">
      <c r="P932394" s="83"/>
    </row>
    <row r="932395" spans="16:16" x14ac:dyDescent="0.3">
      <c r="P932395" s="83"/>
    </row>
    <row r="932396" spans="16:16" x14ac:dyDescent="0.3">
      <c r="P932396" s="83"/>
    </row>
    <row r="932397" spans="16:16" x14ac:dyDescent="0.3">
      <c r="P932397" s="83"/>
    </row>
    <row r="932398" spans="16:16" x14ac:dyDescent="0.3">
      <c r="P932398" s="83"/>
    </row>
    <row r="932399" spans="16:16" x14ac:dyDescent="0.3">
      <c r="P932399" s="83"/>
    </row>
    <row r="932400" spans="16:16" x14ac:dyDescent="0.3">
      <c r="P932400" s="83"/>
    </row>
    <row r="932401" spans="16:16" x14ac:dyDescent="0.3">
      <c r="P932401" s="83"/>
    </row>
    <row r="932402" spans="16:16" x14ac:dyDescent="0.3">
      <c r="P932402" s="83"/>
    </row>
    <row r="932403" spans="16:16" x14ac:dyDescent="0.3">
      <c r="P932403" s="83"/>
    </row>
    <row r="932404" spans="16:16" x14ac:dyDescent="0.3">
      <c r="P932404" s="83"/>
    </row>
    <row r="932405" spans="16:16" x14ac:dyDescent="0.3">
      <c r="P932405" s="83"/>
    </row>
    <row r="932406" spans="16:16" x14ac:dyDescent="0.3">
      <c r="P932406" s="83"/>
    </row>
    <row r="932407" spans="16:16" x14ac:dyDescent="0.3">
      <c r="P932407" s="83"/>
    </row>
    <row r="932408" spans="16:16" x14ac:dyDescent="0.3">
      <c r="P932408" s="83"/>
    </row>
    <row r="932409" spans="16:16" x14ac:dyDescent="0.3">
      <c r="P932409" s="83"/>
    </row>
    <row r="932410" spans="16:16" x14ac:dyDescent="0.3">
      <c r="P932410" s="83"/>
    </row>
    <row r="932411" spans="16:16" x14ac:dyDescent="0.3">
      <c r="P932411" s="83"/>
    </row>
    <row r="932412" spans="16:16" x14ac:dyDescent="0.3">
      <c r="P932412" s="83"/>
    </row>
    <row r="932413" spans="16:16" x14ac:dyDescent="0.3">
      <c r="P932413" s="83"/>
    </row>
    <row r="932414" spans="16:16" x14ac:dyDescent="0.3">
      <c r="P932414" s="83"/>
    </row>
    <row r="932415" spans="16:16" x14ac:dyDescent="0.3">
      <c r="P932415" s="83"/>
    </row>
    <row r="932416" spans="16:16" x14ac:dyDescent="0.3">
      <c r="P932416" s="83"/>
    </row>
    <row r="932417" spans="16:16" x14ac:dyDescent="0.3">
      <c r="P932417" s="83"/>
    </row>
    <row r="932418" spans="16:16" x14ac:dyDescent="0.3">
      <c r="P932418" s="83"/>
    </row>
    <row r="932419" spans="16:16" x14ac:dyDescent="0.3">
      <c r="P932419" s="83"/>
    </row>
    <row r="932420" spans="16:16" x14ac:dyDescent="0.3">
      <c r="P932420" s="83"/>
    </row>
    <row r="932421" spans="16:16" x14ac:dyDescent="0.3">
      <c r="P932421" s="83"/>
    </row>
    <row r="932422" spans="16:16" x14ac:dyDescent="0.3">
      <c r="P932422" s="83"/>
    </row>
    <row r="932423" spans="16:16" x14ac:dyDescent="0.3">
      <c r="P932423" s="83"/>
    </row>
    <row r="932424" spans="16:16" x14ac:dyDescent="0.3">
      <c r="P932424" s="83"/>
    </row>
    <row r="932425" spans="16:16" x14ac:dyDescent="0.3">
      <c r="P932425" s="83"/>
    </row>
    <row r="932426" spans="16:16" x14ac:dyDescent="0.3">
      <c r="P932426" s="83"/>
    </row>
    <row r="932427" spans="16:16" x14ac:dyDescent="0.3">
      <c r="P932427" s="83"/>
    </row>
    <row r="932428" spans="16:16" x14ac:dyDescent="0.3">
      <c r="P932428" s="83"/>
    </row>
    <row r="932429" spans="16:16" x14ac:dyDescent="0.3">
      <c r="P932429" s="83"/>
    </row>
    <row r="932430" spans="16:16" x14ac:dyDescent="0.3">
      <c r="P932430" s="83"/>
    </row>
    <row r="932431" spans="16:16" x14ac:dyDescent="0.3">
      <c r="P932431" s="83"/>
    </row>
    <row r="932432" spans="16:16" x14ac:dyDescent="0.3">
      <c r="P932432" s="83"/>
    </row>
    <row r="932433" spans="16:16" x14ac:dyDescent="0.3">
      <c r="P932433" s="83"/>
    </row>
    <row r="932434" spans="16:16" x14ac:dyDescent="0.3">
      <c r="P932434" s="83"/>
    </row>
    <row r="932435" spans="16:16" x14ac:dyDescent="0.3">
      <c r="P932435" s="83"/>
    </row>
    <row r="932436" spans="16:16" x14ac:dyDescent="0.3">
      <c r="P932436" s="83"/>
    </row>
    <row r="932437" spans="16:16" x14ac:dyDescent="0.3">
      <c r="P932437" s="83"/>
    </row>
    <row r="932438" spans="16:16" x14ac:dyDescent="0.3">
      <c r="P932438" s="83"/>
    </row>
    <row r="932439" spans="16:16" x14ac:dyDescent="0.3">
      <c r="P932439" s="83"/>
    </row>
    <row r="932440" spans="16:16" x14ac:dyDescent="0.3">
      <c r="P932440" s="83"/>
    </row>
    <row r="932441" spans="16:16" x14ac:dyDescent="0.3">
      <c r="P932441" s="83"/>
    </row>
    <row r="932442" spans="16:16" x14ac:dyDescent="0.3">
      <c r="P932442" s="83"/>
    </row>
    <row r="932443" spans="16:16" x14ac:dyDescent="0.3">
      <c r="P932443" s="83"/>
    </row>
    <row r="932444" spans="16:16" x14ac:dyDescent="0.3">
      <c r="P932444" s="83"/>
    </row>
    <row r="932445" spans="16:16" x14ac:dyDescent="0.3">
      <c r="P932445" s="83"/>
    </row>
    <row r="932446" spans="16:16" x14ac:dyDescent="0.3">
      <c r="P932446" s="83"/>
    </row>
    <row r="932447" spans="16:16" x14ac:dyDescent="0.3">
      <c r="P932447" s="83"/>
    </row>
    <row r="932448" spans="16:16" x14ac:dyDescent="0.3">
      <c r="P932448" s="83"/>
    </row>
    <row r="932449" spans="16:16" x14ac:dyDescent="0.3">
      <c r="P932449" s="83"/>
    </row>
    <row r="932450" spans="16:16" x14ac:dyDescent="0.3">
      <c r="P932450" s="83"/>
    </row>
    <row r="932451" spans="16:16" x14ac:dyDescent="0.3">
      <c r="P932451" s="83"/>
    </row>
    <row r="932452" spans="16:16" x14ac:dyDescent="0.3">
      <c r="P932452" s="83"/>
    </row>
    <row r="932453" spans="16:16" x14ac:dyDescent="0.3">
      <c r="P932453" s="83"/>
    </row>
    <row r="932454" spans="16:16" x14ac:dyDescent="0.3">
      <c r="P932454" s="83"/>
    </row>
    <row r="932455" spans="16:16" x14ac:dyDescent="0.3">
      <c r="P932455" s="83"/>
    </row>
    <row r="932456" spans="16:16" x14ac:dyDescent="0.3">
      <c r="P932456" s="83"/>
    </row>
    <row r="932457" spans="16:16" x14ac:dyDescent="0.3">
      <c r="P932457" s="83"/>
    </row>
    <row r="932458" spans="16:16" x14ac:dyDescent="0.3">
      <c r="P932458" s="83"/>
    </row>
    <row r="932459" spans="16:16" x14ac:dyDescent="0.3">
      <c r="P932459" s="83"/>
    </row>
    <row r="932460" spans="16:16" x14ac:dyDescent="0.3">
      <c r="P932460" s="83"/>
    </row>
    <row r="932461" spans="16:16" x14ac:dyDescent="0.3">
      <c r="P932461" s="83"/>
    </row>
    <row r="932462" spans="16:16" x14ac:dyDescent="0.3">
      <c r="P932462" s="83"/>
    </row>
    <row r="932463" spans="16:16" x14ac:dyDescent="0.3">
      <c r="P932463" s="83"/>
    </row>
    <row r="932464" spans="16:16" x14ac:dyDescent="0.3">
      <c r="P932464" s="83"/>
    </row>
    <row r="932465" spans="16:16" x14ac:dyDescent="0.3">
      <c r="P932465" s="83"/>
    </row>
    <row r="932466" spans="16:16" x14ac:dyDescent="0.3">
      <c r="P932466" s="83"/>
    </row>
    <row r="932467" spans="16:16" x14ac:dyDescent="0.3">
      <c r="P932467" s="83"/>
    </row>
    <row r="932468" spans="16:16" x14ac:dyDescent="0.3">
      <c r="P932468" s="83"/>
    </row>
    <row r="932469" spans="16:16" x14ac:dyDescent="0.3">
      <c r="P932469" s="83"/>
    </row>
    <row r="932470" spans="16:16" x14ac:dyDescent="0.3">
      <c r="P932470" s="83"/>
    </row>
    <row r="932471" spans="16:16" x14ac:dyDescent="0.3">
      <c r="P932471" s="83"/>
    </row>
    <row r="932472" spans="16:16" x14ac:dyDescent="0.3">
      <c r="P932472" s="83"/>
    </row>
    <row r="932473" spans="16:16" x14ac:dyDescent="0.3">
      <c r="P932473" s="83"/>
    </row>
    <row r="932474" spans="16:16" x14ac:dyDescent="0.3">
      <c r="P932474" s="83"/>
    </row>
    <row r="932475" spans="16:16" x14ac:dyDescent="0.3">
      <c r="P932475" s="83"/>
    </row>
    <row r="932476" spans="16:16" x14ac:dyDescent="0.3">
      <c r="P932476" s="83"/>
    </row>
    <row r="932477" spans="16:16" x14ac:dyDescent="0.3">
      <c r="P932477" s="83"/>
    </row>
    <row r="932478" spans="16:16" x14ac:dyDescent="0.3">
      <c r="P932478" s="83"/>
    </row>
    <row r="932479" spans="16:16" x14ac:dyDescent="0.3">
      <c r="P932479" s="83"/>
    </row>
    <row r="932480" spans="16:16" x14ac:dyDescent="0.3">
      <c r="P932480" s="83"/>
    </row>
    <row r="932481" spans="16:16" x14ac:dyDescent="0.3">
      <c r="P932481" s="83"/>
    </row>
    <row r="932482" spans="16:16" x14ac:dyDescent="0.3">
      <c r="P932482" s="83"/>
    </row>
    <row r="932483" spans="16:16" x14ac:dyDescent="0.3">
      <c r="P932483" s="83"/>
    </row>
    <row r="932484" spans="16:16" x14ac:dyDescent="0.3">
      <c r="P932484" s="83"/>
    </row>
    <row r="932485" spans="16:16" x14ac:dyDescent="0.3">
      <c r="P932485" s="83"/>
    </row>
    <row r="932486" spans="16:16" x14ac:dyDescent="0.3">
      <c r="P932486" s="83"/>
    </row>
    <row r="932487" spans="16:16" x14ac:dyDescent="0.3">
      <c r="P932487" s="83"/>
    </row>
    <row r="932488" spans="16:16" x14ac:dyDescent="0.3">
      <c r="P932488" s="83"/>
    </row>
    <row r="932489" spans="16:16" x14ac:dyDescent="0.3">
      <c r="P932489" s="83"/>
    </row>
    <row r="932490" spans="16:16" x14ac:dyDescent="0.3">
      <c r="P932490" s="83"/>
    </row>
    <row r="932491" spans="16:16" x14ac:dyDescent="0.3">
      <c r="P932491" s="83"/>
    </row>
    <row r="932492" spans="16:16" x14ac:dyDescent="0.3">
      <c r="P932492" s="83"/>
    </row>
    <row r="932493" spans="16:16" x14ac:dyDescent="0.3">
      <c r="P932493" s="83"/>
    </row>
    <row r="932494" spans="16:16" x14ac:dyDescent="0.3">
      <c r="P932494" s="83"/>
    </row>
    <row r="932495" spans="16:16" x14ac:dyDescent="0.3">
      <c r="P932495" s="83"/>
    </row>
    <row r="932496" spans="16:16" x14ac:dyDescent="0.3">
      <c r="P932496" s="83"/>
    </row>
    <row r="932497" spans="16:16" x14ac:dyDescent="0.3">
      <c r="P932497" s="83"/>
    </row>
    <row r="932498" spans="16:16" x14ac:dyDescent="0.3">
      <c r="P932498" s="83"/>
    </row>
    <row r="932499" spans="16:16" x14ac:dyDescent="0.3">
      <c r="P932499" s="83"/>
    </row>
    <row r="932500" spans="16:16" x14ac:dyDescent="0.3">
      <c r="P932500" s="83"/>
    </row>
    <row r="932501" spans="16:16" x14ac:dyDescent="0.3">
      <c r="P932501" s="83"/>
    </row>
    <row r="932502" spans="16:16" x14ac:dyDescent="0.3">
      <c r="P932502" s="83"/>
    </row>
    <row r="932503" spans="16:16" x14ac:dyDescent="0.3">
      <c r="P932503" s="83"/>
    </row>
    <row r="932504" spans="16:16" x14ac:dyDescent="0.3">
      <c r="P932504" s="83"/>
    </row>
    <row r="932505" spans="16:16" x14ac:dyDescent="0.3">
      <c r="P932505" s="83"/>
    </row>
    <row r="932506" spans="16:16" x14ac:dyDescent="0.3">
      <c r="P932506" s="83"/>
    </row>
    <row r="932507" spans="16:16" x14ac:dyDescent="0.3">
      <c r="P932507" s="83"/>
    </row>
    <row r="932508" spans="16:16" x14ac:dyDescent="0.3">
      <c r="P932508" s="83"/>
    </row>
    <row r="932509" spans="16:16" x14ac:dyDescent="0.3">
      <c r="P932509" s="83"/>
    </row>
    <row r="932510" spans="16:16" x14ac:dyDescent="0.3">
      <c r="P932510" s="83"/>
    </row>
    <row r="932511" spans="16:16" x14ac:dyDescent="0.3">
      <c r="P932511" s="83"/>
    </row>
    <row r="932512" spans="16:16" x14ac:dyDescent="0.3">
      <c r="P932512" s="83"/>
    </row>
    <row r="932513" spans="16:16" x14ac:dyDescent="0.3">
      <c r="P932513" s="83"/>
    </row>
    <row r="932514" spans="16:16" x14ac:dyDescent="0.3">
      <c r="P932514" s="83"/>
    </row>
    <row r="932515" spans="16:16" x14ac:dyDescent="0.3">
      <c r="P932515" s="83"/>
    </row>
    <row r="932516" spans="16:16" x14ac:dyDescent="0.3">
      <c r="P932516" s="83"/>
    </row>
    <row r="932517" spans="16:16" x14ac:dyDescent="0.3">
      <c r="P932517" s="83"/>
    </row>
    <row r="932518" spans="16:16" x14ac:dyDescent="0.3">
      <c r="P932518" s="83"/>
    </row>
    <row r="932519" spans="16:16" x14ac:dyDescent="0.3">
      <c r="P932519" s="83"/>
    </row>
    <row r="932520" spans="16:16" x14ac:dyDescent="0.3">
      <c r="P932520" s="83"/>
    </row>
    <row r="932521" spans="16:16" x14ac:dyDescent="0.3">
      <c r="P932521" s="83"/>
    </row>
    <row r="932522" spans="16:16" x14ac:dyDescent="0.3">
      <c r="P932522" s="83"/>
    </row>
    <row r="932523" spans="16:16" x14ac:dyDescent="0.3">
      <c r="P932523" s="83"/>
    </row>
    <row r="932524" spans="16:16" x14ac:dyDescent="0.3">
      <c r="P932524" s="83"/>
    </row>
    <row r="932525" spans="16:16" x14ac:dyDescent="0.3">
      <c r="P932525" s="83"/>
    </row>
    <row r="932526" spans="16:16" x14ac:dyDescent="0.3">
      <c r="P932526" s="83"/>
    </row>
    <row r="932527" spans="16:16" x14ac:dyDescent="0.3">
      <c r="P932527" s="83"/>
    </row>
    <row r="932528" spans="16:16" x14ac:dyDescent="0.3">
      <c r="P932528" s="83"/>
    </row>
    <row r="932529" spans="16:16" x14ac:dyDescent="0.3">
      <c r="P932529" s="83"/>
    </row>
    <row r="932530" spans="16:16" x14ac:dyDescent="0.3">
      <c r="P932530" s="83"/>
    </row>
    <row r="932531" spans="16:16" x14ac:dyDescent="0.3">
      <c r="P932531" s="83"/>
    </row>
    <row r="932532" spans="16:16" x14ac:dyDescent="0.3">
      <c r="P932532" s="83"/>
    </row>
    <row r="932533" spans="16:16" x14ac:dyDescent="0.3">
      <c r="P932533" s="83"/>
    </row>
    <row r="932534" spans="16:16" x14ac:dyDescent="0.3">
      <c r="P932534" s="83"/>
    </row>
    <row r="932535" spans="16:16" x14ac:dyDescent="0.3">
      <c r="P932535" s="83"/>
    </row>
    <row r="932536" spans="16:16" x14ac:dyDescent="0.3">
      <c r="P932536" s="83"/>
    </row>
    <row r="932537" spans="16:16" x14ac:dyDescent="0.3">
      <c r="P932537" s="83"/>
    </row>
    <row r="932538" spans="16:16" x14ac:dyDescent="0.3">
      <c r="P932538" s="83"/>
    </row>
    <row r="932539" spans="16:16" x14ac:dyDescent="0.3">
      <c r="P932539" s="83"/>
    </row>
    <row r="932540" spans="16:16" x14ac:dyDescent="0.3">
      <c r="P932540" s="83"/>
    </row>
    <row r="932541" spans="16:16" x14ac:dyDescent="0.3">
      <c r="P932541" s="83"/>
    </row>
    <row r="932542" spans="16:16" x14ac:dyDescent="0.3">
      <c r="P932542" s="83"/>
    </row>
    <row r="932543" spans="16:16" x14ac:dyDescent="0.3">
      <c r="P932543" s="83"/>
    </row>
    <row r="932544" spans="16:16" x14ac:dyDescent="0.3">
      <c r="P932544" s="83"/>
    </row>
    <row r="932545" spans="16:16" x14ac:dyDescent="0.3">
      <c r="P932545" s="83"/>
    </row>
    <row r="932546" spans="16:16" x14ac:dyDescent="0.3">
      <c r="P932546" s="83"/>
    </row>
    <row r="932547" spans="16:16" x14ac:dyDescent="0.3">
      <c r="P932547" s="83"/>
    </row>
    <row r="932548" spans="16:16" x14ac:dyDescent="0.3">
      <c r="P932548" s="83"/>
    </row>
    <row r="932549" spans="16:16" x14ac:dyDescent="0.3">
      <c r="P932549" s="83"/>
    </row>
    <row r="932550" spans="16:16" x14ac:dyDescent="0.3">
      <c r="P932550" s="83"/>
    </row>
    <row r="932551" spans="16:16" x14ac:dyDescent="0.3">
      <c r="P932551" s="83"/>
    </row>
    <row r="932552" spans="16:16" x14ac:dyDescent="0.3">
      <c r="P932552" s="83"/>
    </row>
    <row r="932553" spans="16:16" x14ac:dyDescent="0.3">
      <c r="P932553" s="83"/>
    </row>
    <row r="932554" spans="16:16" x14ac:dyDescent="0.3">
      <c r="P932554" s="83"/>
    </row>
    <row r="932555" spans="16:16" x14ac:dyDescent="0.3">
      <c r="P932555" s="83"/>
    </row>
    <row r="932556" spans="16:16" x14ac:dyDescent="0.3">
      <c r="P932556" s="83"/>
    </row>
    <row r="932557" spans="16:16" x14ac:dyDescent="0.3">
      <c r="P932557" s="83"/>
    </row>
    <row r="932558" spans="16:16" x14ac:dyDescent="0.3">
      <c r="P932558" s="83"/>
    </row>
    <row r="932559" spans="16:16" x14ac:dyDescent="0.3">
      <c r="P932559" s="83"/>
    </row>
    <row r="932560" spans="16:16" x14ac:dyDescent="0.3">
      <c r="P932560" s="83"/>
    </row>
    <row r="932561" spans="16:16" x14ac:dyDescent="0.3">
      <c r="P932561" s="83"/>
    </row>
    <row r="932562" spans="16:16" x14ac:dyDescent="0.3">
      <c r="P932562" s="83"/>
    </row>
    <row r="932563" spans="16:16" x14ac:dyDescent="0.3">
      <c r="P932563" s="83"/>
    </row>
    <row r="932564" spans="16:16" x14ac:dyDescent="0.3">
      <c r="P932564" s="83"/>
    </row>
    <row r="932565" spans="16:16" x14ac:dyDescent="0.3">
      <c r="P932565" s="83"/>
    </row>
    <row r="932566" spans="16:16" x14ac:dyDescent="0.3">
      <c r="P932566" s="83"/>
    </row>
    <row r="932567" spans="16:16" x14ac:dyDescent="0.3">
      <c r="P932567" s="83"/>
    </row>
    <row r="932568" spans="16:16" x14ac:dyDescent="0.3">
      <c r="P932568" s="83"/>
    </row>
    <row r="932569" spans="16:16" x14ac:dyDescent="0.3">
      <c r="P932569" s="83"/>
    </row>
    <row r="932570" spans="16:16" x14ac:dyDescent="0.3">
      <c r="P932570" s="83"/>
    </row>
    <row r="932571" spans="16:16" x14ac:dyDescent="0.3">
      <c r="P932571" s="83"/>
    </row>
    <row r="932572" spans="16:16" x14ac:dyDescent="0.3">
      <c r="P932572" s="83"/>
    </row>
    <row r="932573" spans="16:16" x14ac:dyDescent="0.3">
      <c r="P932573" s="83"/>
    </row>
    <row r="932574" spans="16:16" x14ac:dyDescent="0.3">
      <c r="P932574" s="83"/>
    </row>
    <row r="932575" spans="16:16" x14ac:dyDescent="0.3">
      <c r="P932575" s="83"/>
    </row>
    <row r="932576" spans="16:16" x14ac:dyDescent="0.3">
      <c r="P932576" s="83"/>
    </row>
    <row r="932577" spans="16:16" x14ac:dyDescent="0.3">
      <c r="P932577" s="83"/>
    </row>
    <row r="932578" spans="16:16" x14ac:dyDescent="0.3">
      <c r="P932578" s="83"/>
    </row>
    <row r="932579" spans="16:16" x14ac:dyDescent="0.3">
      <c r="P932579" s="83"/>
    </row>
    <row r="932580" spans="16:16" x14ac:dyDescent="0.3">
      <c r="P932580" s="83"/>
    </row>
    <row r="932581" spans="16:16" x14ac:dyDescent="0.3">
      <c r="P932581" s="83"/>
    </row>
    <row r="932582" spans="16:16" x14ac:dyDescent="0.3">
      <c r="P932582" s="83"/>
    </row>
    <row r="932583" spans="16:16" x14ac:dyDescent="0.3">
      <c r="P932583" s="83"/>
    </row>
    <row r="932584" spans="16:16" x14ac:dyDescent="0.3">
      <c r="P932584" s="83"/>
    </row>
    <row r="932585" spans="16:16" x14ac:dyDescent="0.3">
      <c r="P932585" s="83"/>
    </row>
    <row r="932586" spans="16:16" x14ac:dyDescent="0.3">
      <c r="P932586" s="83"/>
    </row>
    <row r="932587" spans="16:16" x14ac:dyDescent="0.3">
      <c r="P932587" s="83"/>
    </row>
    <row r="932588" spans="16:16" x14ac:dyDescent="0.3">
      <c r="P932588" s="83"/>
    </row>
    <row r="932589" spans="16:16" x14ac:dyDescent="0.3">
      <c r="P932589" s="83"/>
    </row>
    <row r="932590" spans="16:16" x14ac:dyDescent="0.3">
      <c r="P932590" s="83"/>
    </row>
    <row r="932591" spans="16:16" x14ac:dyDescent="0.3">
      <c r="P932591" s="83"/>
    </row>
    <row r="932592" spans="16:16" x14ac:dyDescent="0.3">
      <c r="P932592" s="83"/>
    </row>
    <row r="932593" spans="16:16" x14ac:dyDescent="0.3">
      <c r="P932593" s="83"/>
    </row>
    <row r="932594" spans="16:16" x14ac:dyDescent="0.3">
      <c r="P932594" s="83"/>
    </row>
    <row r="932595" spans="16:16" x14ac:dyDescent="0.3">
      <c r="P932595" s="83"/>
    </row>
    <row r="932596" spans="16:16" x14ac:dyDescent="0.3">
      <c r="P932596" s="83"/>
    </row>
    <row r="932597" spans="16:16" x14ac:dyDescent="0.3">
      <c r="P932597" s="83"/>
    </row>
    <row r="932598" spans="16:16" x14ac:dyDescent="0.3">
      <c r="P932598" s="83"/>
    </row>
    <row r="932599" spans="16:16" x14ac:dyDescent="0.3">
      <c r="P932599" s="83"/>
    </row>
    <row r="932600" spans="16:16" x14ac:dyDescent="0.3">
      <c r="P932600" s="83"/>
    </row>
    <row r="932601" spans="16:16" x14ac:dyDescent="0.3">
      <c r="P932601" s="83"/>
    </row>
    <row r="932602" spans="16:16" x14ac:dyDescent="0.3">
      <c r="P932602" s="83"/>
    </row>
    <row r="932603" spans="16:16" x14ac:dyDescent="0.3">
      <c r="P932603" s="83"/>
    </row>
    <row r="932604" spans="16:16" x14ac:dyDescent="0.3">
      <c r="P932604" s="83"/>
    </row>
    <row r="932605" spans="16:16" x14ac:dyDescent="0.3">
      <c r="P932605" s="83"/>
    </row>
    <row r="932606" spans="16:16" x14ac:dyDescent="0.3">
      <c r="P932606" s="83"/>
    </row>
    <row r="932607" spans="16:16" x14ac:dyDescent="0.3">
      <c r="P932607" s="83"/>
    </row>
    <row r="932608" spans="16:16" x14ac:dyDescent="0.3">
      <c r="P932608" s="83"/>
    </row>
    <row r="932609" spans="16:16" x14ac:dyDescent="0.3">
      <c r="P932609" s="83"/>
    </row>
    <row r="932610" spans="16:16" x14ac:dyDescent="0.3">
      <c r="P932610" s="83"/>
    </row>
    <row r="932611" spans="16:16" x14ac:dyDescent="0.3">
      <c r="P932611" s="83"/>
    </row>
    <row r="932612" spans="16:16" x14ac:dyDescent="0.3">
      <c r="P932612" s="83"/>
    </row>
    <row r="932613" spans="16:16" x14ac:dyDescent="0.3">
      <c r="P932613" s="83"/>
    </row>
    <row r="932614" spans="16:16" x14ac:dyDescent="0.3">
      <c r="P932614" s="83"/>
    </row>
    <row r="932615" spans="16:16" x14ac:dyDescent="0.3">
      <c r="P932615" s="83"/>
    </row>
    <row r="932616" spans="16:16" x14ac:dyDescent="0.3">
      <c r="P932616" s="83"/>
    </row>
    <row r="932617" spans="16:16" x14ac:dyDescent="0.3">
      <c r="P932617" s="83"/>
    </row>
    <row r="932618" spans="16:16" x14ac:dyDescent="0.3">
      <c r="P932618" s="83"/>
    </row>
    <row r="932619" spans="16:16" x14ac:dyDescent="0.3">
      <c r="P932619" s="83"/>
    </row>
    <row r="932620" spans="16:16" x14ac:dyDescent="0.3">
      <c r="P932620" s="83"/>
    </row>
    <row r="932621" spans="16:16" x14ac:dyDescent="0.3">
      <c r="P932621" s="83"/>
    </row>
    <row r="932622" spans="16:16" x14ac:dyDescent="0.3">
      <c r="P932622" s="83"/>
    </row>
    <row r="932623" spans="16:16" x14ac:dyDescent="0.3">
      <c r="P932623" s="83"/>
    </row>
    <row r="932624" spans="16:16" x14ac:dyDescent="0.3">
      <c r="P932624" s="83"/>
    </row>
    <row r="932625" spans="16:16" x14ac:dyDescent="0.3">
      <c r="P932625" s="83"/>
    </row>
    <row r="932626" spans="16:16" x14ac:dyDescent="0.3">
      <c r="P932626" s="83"/>
    </row>
    <row r="932627" spans="16:16" x14ac:dyDescent="0.3">
      <c r="P932627" s="83"/>
    </row>
    <row r="932628" spans="16:16" x14ac:dyDescent="0.3">
      <c r="P932628" s="83"/>
    </row>
    <row r="932629" spans="16:16" x14ac:dyDescent="0.3">
      <c r="P932629" s="83"/>
    </row>
    <row r="932630" spans="16:16" x14ac:dyDescent="0.3">
      <c r="P932630" s="83"/>
    </row>
    <row r="932631" spans="16:16" x14ac:dyDescent="0.3">
      <c r="P932631" s="83"/>
    </row>
    <row r="932632" spans="16:16" x14ac:dyDescent="0.3">
      <c r="P932632" s="83"/>
    </row>
    <row r="932633" spans="16:16" x14ac:dyDescent="0.3">
      <c r="P932633" s="83"/>
    </row>
    <row r="932634" spans="16:16" x14ac:dyDescent="0.3">
      <c r="P932634" s="83"/>
    </row>
    <row r="932635" spans="16:16" x14ac:dyDescent="0.3">
      <c r="P932635" s="83"/>
    </row>
    <row r="932636" spans="16:16" x14ac:dyDescent="0.3">
      <c r="P932636" s="83"/>
    </row>
    <row r="932637" spans="16:16" x14ac:dyDescent="0.3">
      <c r="P932637" s="83"/>
    </row>
    <row r="932638" spans="16:16" x14ac:dyDescent="0.3">
      <c r="P932638" s="83"/>
    </row>
    <row r="932639" spans="16:16" x14ac:dyDescent="0.3">
      <c r="P932639" s="83"/>
    </row>
    <row r="932640" spans="16:16" x14ac:dyDescent="0.3">
      <c r="P932640" s="83"/>
    </row>
    <row r="932641" spans="16:16" x14ac:dyDescent="0.3">
      <c r="P932641" s="83"/>
    </row>
    <row r="932642" spans="16:16" x14ac:dyDescent="0.3">
      <c r="P932642" s="83"/>
    </row>
    <row r="932643" spans="16:16" x14ac:dyDescent="0.3">
      <c r="P932643" s="83"/>
    </row>
    <row r="932644" spans="16:16" x14ac:dyDescent="0.3">
      <c r="P932644" s="83"/>
    </row>
    <row r="932645" spans="16:16" x14ac:dyDescent="0.3">
      <c r="P932645" s="83"/>
    </row>
    <row r="932646" spans="16:16" x14ac:dyDescent="0.3">
      <c r="P932646" s="83"/>
    </row>
    <row r="932647" spans="16:16" x14ac:dyDescent="0.3">
      <c r="P932647" s="83"/>
    </row>
    <row r="932648" spans="16:16" x14ac:dyDescent="0.3">
      <c r="P932648" s="83"/>
    </row>
    <row r="932649" spans="16:16" x14ac:dyDescent="0.3">
      <c r="P932649" s="83"/>
    </row>
    <row r="932650" spans="16:16" x14ac:dyDescent="0.3">
      <c r="P932650" s="83"/>
    </row>
    <row r="932651" spans="16:16" x14ac:dyDescent="0.3">
      <c r="P932651" s="83"/>
    </row>
    <row r="932652" spans="16:16" x14ac:dyDescent="0.3">
      <c r="P932652" s="83"/>
    </row>
    <row r="932653" spans="16:16" x14ac:dyDescent="0.3">
      <c r="P932653" s="83"/>
    </row>
    <row r="932654" spans="16:16" x14ac:dyDescent="0.3">
      <c r="P932654" s="83"/>
    </row>
    <row r="932655" spans="16:16" x14ac:dyDescent="0.3">
      <c r="P932655" s="83"/>
    </row>
    <row r="932656" spans="16:16" x14ac:dyDescent="0.3">
      <c r="P932656" s="83"/>
    </row>
    <row r="932657" spans="16:16" x14ac:dyDescent="0.3">
      <c r="P932657" s="83"/>
    </row>
    <row r="932658" spans="16:16" x14ac:dyDescent="0.3">
      <c r="P932658" s="83"/>
    </row>
    <row r="932659" spans="16:16" x14ac:dyDescent="0.3">
      <c r="P932659" s="83"/>
    </row>
    <row r="932660" spans="16:16" x14ac:dyDescent="0.3">
      <c r="P932660" s="83"/>
    </row>
    <row r="932661" spans="16:16" x14ac:dyDescent="0.3">
      <c r="P932661" s="83"/>
    </row>
    <row r="932662" spans="16:16" x14ac:dyDescent="0.3">
      <c r="P932662" s="83"/>
    </row>
    <row r="932663" spans="16:16" x14ac:dyDescent="0.3">
      <c r="P932663" s="83"/>
    </row>
    <row r="932664" spans="16:16" x14ac:dyDescent="0.3">
      <c r="P932664" s="83"/>
    </row>
    <row r="932665" spans="16:16" x14ac:dyDescent="0.3">
      <c r="P932665" s="83"/>
    </row>
    <row r="932666" spans="16:16" x14ac:dyDescent="0.3">
      <c r="P932666" s="83"/>
    </row>
    <row r="932667" spans="16:16" x14ac:dyDescent="0.3">
      <c r="P932667" s="83"/>
    </row>
    <row r="932668" spans="16:16" x14ac:dyDescent="0.3">
      <c r="P932668" s="83"/>
    </row>
    <row r="932669" spans="16:16" x14ac:dyDescent="0.3">
      <c r="P932669" s="83"/>
    </row>
    <row r="932670" spans="16:16" x14ac:dyDescent="0.3">
      <c r="P932670" s="83"/>
    </row>
    <row r="932671" spans="16:16" x14ac:dyDescent="0.3">
      <c r="P932671" s="83"/>
    </row>
    <row r="932672" spans="16:16" x14ac:dyDescent="0.3">
      <c r="P932672" s="83"/>
    </row>
    <row r="932673" spans="16:16" x14ac:dyDescent="0.3">
      <c r="P932673" s="83"/>
    </row>
    <row r="932674" spans="16:16" x14ac:dyDescent="0.3">
      <c r="P932674" s="83"/>
    </row>
    <row r="932675" spans="16:16" x14ac:dyDescent="0.3">
      <c r="P932675" s="83"/>
    </row>
    <row r="932676" spans="16:16" x14ac:dyDescent="0.3">
      <c r="P932676" s="83"/>
    </row>
    <row r="932677" spans="16:16" x14ac:dyDescent="0.3">
      <c r="P932677" s="83"/>
    </row>
    <row r="932678" spans="16:16" x14ac:dyDescent="0.3">
      <c r="P932678" s="83"/>
    </row>
    <row r="932679" spans="16:16" x14ac:dyDescent="0.3">
      <c r="P932679" s="83"/>
    </row>
    <row r="932680" spans="16:16" x14ac:dyDescent="0.3">
      <c r="P932680" s="83"/>
    </row>
    <row r="932681" spans="16:16" x14ac:dyDescent="0.3">
      <c r="P932681" s="83"/>
    </row>
    <row r="932682" spans="16:16" x14ac:dyDescent="0.3">
      <c r="P932682" s="83"/>
    </row>
    <row r="932683" spans="16:16" x14ac:dyDescent="0.3">
      <c r="P932683" s="83"/>
    </row>
    <row r="932684" spans="16:16" x14ac:dyDescent="0.3">
      <c r="P932684" s="83"/>
    </row>
    <row r="932685" spans="16:16" x14ac:dyDescent="0.3">
      <c r="P932685" s="83"/>
    </row>
    <row r="932686" spans="16:16" x14ac:dyDescent="0.3">
      <c r="P932686" s="83"/>
    </row>
    <row r="932687" spans="16:16" x14ac:dyDescent="0.3">
      <c r="P932687" s="83"/>
    </row>
    <row r="932688" spans="16:16" x14ac:dyDescent="0.3">
      <c r="P932688" s="83"/>
    </row>
    <row r="932689" spans="16:16" x14ac:dyDescent="0.3">
      <c r="P932689" s="83"/>
    </row>
    <row r="932690" spans="16:16" x14ac:dyDescent="0.3">
      <c r="P932690" s="83"/>
    </row>
    <row r="932691" spans="16:16" x14ac:dyDescent="0.3">
      <c r="P932691" s="83"/>
    </row>
    <row r="932692" spans="16:16" x14ac:dyDescent="0.3">
      <c r="P932692" s="83"/>
    </row>
    <row r="932693" spans="16:16" x14ac:dyDescent="0.3">
      <c r="P932693" s="83"/>
    </row>
    <row r="932694" spans="16:16" x14ac:dyDescent="0.3">
      <c r="P932694" s="83"/>
    </row>
    <row r="932695" spans="16:16" x14ac:dyDescent="0.3">
      <c r="P932695" s="83"/>
    </row>
    <row r="932696" spans="16:16" x14ac:dyDescent="0.3">
      <c r="P932696" s="83"/>
    </row>
    <row r="932697" spans="16:16" x14ac:dyDescent="0.3">
      <c r="P932697" s="83"/>
    </row>
    <row r="932698" spans="16:16" x14ac:dyDescent="0.3">
      <c r="P932698" s="83"/>
    </row>
    <row r="932699" spans="16:16" x14ac:dyDescent="0.3">
      <c r="P932699" s="83"/>
    </row>
    <row r="932700" spans="16:16" x14ac:dyDescent="0.3">
      <c r="P932700" s="83"/>
    </row>
    <row r="932701" spans="16:16" x14ac:dyDescent="0.3">
      <c r="P932701" s="83"/>
    </row>
    <row r="932702" spans="16:16" x14ac:dyDescent="0.3">
      <c r="P932702" s="83"/>
    </row>
    <row r="932703" spans="16:16" x14ac:dyDescent="0.3">
      <c r="P932703" s="83"/>
    </row>
    <row r="932704" spans="16:16" x14ac:dyDescent="0.3">
      <c r="P932704" s="83"/>
    </row>
    <row r="932705" spans="16:16" x14ac:dyDescent="0.3">
      <c r="P932705" s="83"/>
    </row>
    <row r="932706" spans="16:16" x14ac:dyDescent="0.3">
      <c r="P932706" s="83"/>
    </row>
    <row r="932707" spans="16:16" x14ac:dyDescent="0.3">
      <c r="P932707" s="83"/>
    </row>
    <row r="932708" spans="16:16" x14ac:dyDescent="0.3">
      <c r="P932708" s="83"/>
    </row>
    <row r="932709" spans="16:16" x14ac:dyDescent="0.3">
      <c r="P932709" s="83"/>
    </row>
    <row r="932710" spans="16:16" x14ac:dyDescent="0.3">
      <c r="P932710" s="83"/>
    </row>
    <row r="932711" spans="16:16" x14ac:dyDescent="0.3">
      <c r="P932711" s="83"/>
    </row>
    <row r="932712" spans="16:16" x14ac:dyDescent="0.3">
      <c r="P932712" s="83"/>
    </row>
    <row r="932713" spans="16:16" x14ac:dyDescent="0.3">
      <c r="P932713" s="83"/>
    </row>
    <row r="932714" spans="16:16" x14ac:dyDescent="0.3">
      <c r="P932714" s="83"/>
    </row>
    <row r="932715" spans="16:16" x14ac:dyDescent="0.3">
      <c r="P932715" s="83"/>
    </row>
    <row r="932716" spans="16:16" x14ac:dyDescent="0.3">
      <c r="P932716" s="83"/>
    </row>
    <row r="932717" spans="16:16" x14ac:dyDescent="0.3">
      <c r="P932717" s="83"/>
    </row>
    <row r="932718" spans="16:16" x14ac:dyDescent="0.3">
      <c r="P932718" s="83"/>
    </row>
    <row r="932719" spans="16:16" x14ac:dyDescent="0.3">
      <c r="P932719" s="83"/>
    </row>
    <row r="932720" spans="16:16" x14ac:dyDescent="0.3">
      <c r="P932720" s="83"/>
    </row>
    <row r="932721" spans="16:16" x14ac:dyDescent="0.3">
      <c r="P932721" s="83"/>
    </row>
    <row r="932722" spans="16:16" x14ac:dyDescent="0.3">
      <c r="P932722" s="83"/>
    </row>
    <row r="932723" spans="16:16" x14ac:dyDescent="0.3">
      <c r="P932723" s="83"/>
    </row>
    <row r="932724" spans="16:16" x14ac:dyDescent="0.3">
      <c r="P932724" s="83"/>
    </row>
    <row r="932725" spans="16:16" x14ac:dyDescent="0.3">
      <c r="P932725" s="83"/>
    </row>
    <row r="932726" spans="16:16" x14ac:dyDescent="0.3">
      <c r="P932726" s="83"/>
    </row>
    <row r="932727" spans="16:16" x14ac:dyDescent="0.3">
      <c r="P932727" s="83"/>
    </row>
    <row r="932728" spans="16:16" x14ac:dyDescent="0.3">
      <c r="P932728" s="83"/>
    </row>
    <row r="932729" spans="16:16" x14ac:dyDescent="0.3">
      <c r="P932729" s="83"/>
    </row>
    <row r="932730" spans="16:16" x14ac:dyDescent="0.3">
      <c r="P932730" s="83"/>
    </row>
    <row r="932731" spans="16:16" x14ac:dyDescent="0.3">
      <c r="P932731" s="83"/>
    </row>
    <row r="932732" spans="16:16" x14ac:dyDescent="0.3">
      <c r="P932732" s="83"/>
    </row>
    <row r="932733" spans="16:16" x14ac:dyDescent="0.3">
      <c r="P932733" s="83"/>
    </row>
    <row r="932734" spans="16:16" x14ac:dyDescent="0.3">
      <c r="P932734" s="83"/>
    </row>
    <row r="932735" spans="16:16" x14ac:dyDescent="0.3">
      <c r="P932735" s="83"/>
    </row>
    <row r="932736" spans="16:16" x14ac:dyDescent="0.3">
      <c r="P932736" s="83"/>
    </row>
    <row r="932737" spans="16:16" x14ac:dyDescent="0.3">
      <c r="P932737" s="83"/>
    </row>
    <row r="932738" spans="16:16" x14ac:dyDescent="0.3">
      <c r="P932738" s="83"/>
    </row>
    <row r="932739" spans="16:16" x14ac:dyDescent="0.3">
      <c r="P932739" s="83"/>
    </row>
    <row r="932740" spans="16:16" x14ac:dyDescent="0.3">
      <c r="P932740" s="83"/>
    </row>
    <row r="932741" spans="16:16" x14ac:dyDescent="0.3">
      <c r="P932741" s="83"/>
    </row>
    <row r="932742" spans="16:16" x14ac:dyDescent="0.3">
      <c r="P932742" s="83"/>
    </row>
    <row r="932743" spans="16:16" x14ac:dyDescent="0.3">
      <c r="P932743" s="83"/>
    </row>
    <row r="932744" spans="16:16" x14ac:dyDescent="0.3">
      <c r="P932744" s="83"/>
    </row>
    <row r="932745" spans="16:16" x14ac:dyDescent="0.3">
      <c r="P932745" s="83"/>
    </row>
    <row r="932746" spans="16:16" x14ac:dyDescent="0.3">
      <c r="P932746" s="83"/>
    </row>
    <row r="932747" spans="16:16" x14ac:dyDescent="0.3">
      <c r="P932747" s="83"/>
    </row>
    <row r="932748" spans="16:16" x14ac:dyDescent="0.3">
      <c r="P932748" s="83"/>
    </row>
    <row r="932749" spans="16:16" x14ac:dyDescent="0.3">
      <c r="P932749" s="83"/>
    </row>
    <row r="932750" spans="16:16" x14ac:dyDescent="0.3">
      <c r="P932750" s="83"/>
    </row>
    <row r="932751" spans="16:16" x14ac:dyDescent="0.3">
      <c r="P932751" s="83"/>
    </row>
    <row r="932752" spans="16:16" x14ac:dyDescent="0.3">
      <c r="P932752" s="83"/>
    </row>
    <row r="932753" spans="16:16" x14ac:dyDescent="0.3">
      <c r="P932753" s="83"/>
    </row>
    <row r="932754" spans="16:16" x14ac:dyDescent="0.3">
      <c r="P932754" s="83"/>
    </row>
    <row r="932755" spans="16:16" x14ac:dyDescent="0.3">
      <c r="P932755" s="83"/>
    </row>
    <row r="932756" spans="16:16" x14ac:dyDescent="0.3">
      <c r="P932756" s="83"/>
    </row>
    <row r="932757" spans="16:16" x14ac:dyDescent="0.3">
      <c r="P932757" s="83"/>
    </row>
    <row r="932758" spans="16:16" x14ac:dyDescent="0.3">
      <c r="P932758" s="83"/>
    </row>
    <row r="932759" spans="16:16" x14ac:dyDescent="0.3">
      <c r="P932759" s="83"/>
    </row>
    <row r="932760" spans="16:16" x14ac:dyDescent="0.3">
      <c r="P932760" s="83"/>
    </row>
    <row r="932761" spans="16:16" x14ac:dyDescent="0.3">
      <c r="P932761" s="83"/>
    </row>
    <row r="932762" spans="16:16" x14ac:dyDescent="0.3">
      <c r="P932762" s="83"/>
    </row>
    <row r="932763" spans="16:16" x14ac:dyDescent="0.3">
      <c r="P932763" s="83"/>
    </row>
    <row r="932764" spans="16:16" x14ac:dyDescent="0.3">
      <c r="P932764" s="83"/>
    </row>
    <row r="932765" spans="16:16" x14ac:dyDescent="0.3">
      <c r="P932765" s="83"/>
    </row>
    <row r="932766" spans="16:16" x14ac:dyDescent="0.3">
      <c r="P932766" s="83"/>
    </row>
    <row r="932767" spans="16:16" x14ac:dyDescent="0.3">
      <c r="P932767" s="83"/>
    </row>
    <row r="932768" spans="16:16" x14ac:dyDescent="0.3">
      <c r="P932768" s="83"/>
    </row>
    <row r="932769" spans="16:16" x14ac:dyDescent="0.3">
      <c r="P932769" s="83"/>
    </row>
    <row r="932770" spans="16:16" x14ac:dyDescent="0.3">
      <c r="P932770" s="83"/>
    </row>
    <row r="932771" spans="16:16" x14ac:dyDescent="0.3">
      <c r="P932771" s="83"/>
    </row>
    <row r="932772" spans="16:16" x14ac:dyDescent="0.3">
      <c r="P932772" s="83"/>
    </row>
    <row r="932773" spans="16:16" x14ac:dyDescent="0.3">
      <c r="P932773" s="83"/>
    </row>
    <row r="932774" spans="16:16" x14ac:dyDescent="0.3">
      <c r="P932774" s="83"/>
    </row>
    <row r="932775" spans="16:16" x14ac:dyDescent="0.3">
      <c r="P932775" s="83"/>
    </row>
    <row r="932776" spans="16:16" x14ac:dyDescent="0.3">
      <c r="P932776" s="83"/>
    </row>
    <row r="932777" spans="16:16" x14ac:dyDescent="0.3">
      <c r="P932777" s="83"/>
    </row>
    <row r="932778" spans="16:16" x14ac:dyDescent="0.3">
      <c r="P932778" s="83"/>
    </row>
    <row r="932779" spans="16:16" x14ac:dyDescent="0.3">
      <c r="P932779" s="83"/>
    </row>
    <row r="932780" spans="16:16" x14ac:dyDescent="0.3">
      <c r="P932780" s="83"/>
    </row>
    <row r="932781" spans="16:16" x14ac:dyDescent="0.3">
      <c r="P932781" s="83"/>
    </row>
    <row r="932782" spans="16:16" x14ac:dyDescent="0.3">
      <c r="P932782" s="83"/>
    </row>
    <row r="932783" spans="16:16" x14ac:dyDescent="0.3">
      <c r="P932783" s="83"/>
    </row>
    <row r="932784" spans="16:16" x14ac:dyDescent="0.3">
      <c r="P932784" s="83"/>
    </row>
    <row r="932785" spans="16:16" x14ac:dyDescent="0.3">
      <c r="P932785" s="83"/>
    </row>
    <row r="932786" spans="16:16" x14ac:dyDescent="0.3">
      <c r="P932786" s="83"/>
    </row>
    <row r="932787" spans="16:16" x14ac:dyDescent="0.3">
      <c r="P932787" s="83"/>
    </row>
    <row r="932788" spans="16:16" x14ac:dyDescent="0.3">
      <c r="P932788" s="83"/>
    </row>
    <row r="932789" spans="16:16" x14ac:dyDescent="0.3">
      <c r="P932789" s="83"/>
    </row>
    <row r="932790" spans="16:16" x14ac:dyDescent="0.3">
      <c r="P932790" s="83"/>
    </row>
    <row r="932791" spans="16:16" x14ac:dyDescent="0.3">
      <c r="P932791" s="83"/>
    </row>
    <row r="932792" spans="16:16" x14ac:dyDescent="0.3">
      <c r="P932792" s="83"/>
    </row>
    <row r="932793" spans="16:16" x14ac:dyDescent="0.3">
      <c r="P932793" s="83"/>
    </row>
    <row r="932794" spans="16:16" x14ac:dyDescent="0.3">
      <c r="P932794" s="83"/>
    </row>
    <row r="932795" spans="16:16" x14ac:dyDescent="0.3">
      <c r="P932795" s="83"/>
    </row>
    <row r="932796" spans="16:16" x14ac:dyDescent="0.3">
      <c r="P932796" s="83"/>
    </row>
    <row r="932797" spans="16:16" x14ac:dyDescent="0.3">
      <c r="P932797" s="83"/>
    </row>
    <row r="932798" spans="16:16" x14ac:dyDescent="0.3">
      <c r="P932798" s="83"/>
    </row>
    <row r="932799" spans="16:16" x14ac:dyDescent="0.3">
      <c r="P932799" s="83"/>
    </row>
    <row r="932800" spans="16:16" x14ac:dyDescent="0.3">
      <c r="P932800" s="83"/>
    </row>
    <row r="932801" spans="16:16" x14ac:dyDescent="0.3">
      <c r="P932801" s="83"/>
    </row>
    <row r="932802" spans="16:16" x14ac:dyDescent="0.3">
      <c r="P932802" s="83"/>
    </row>
    <row r="932803" spans="16:16" x14ac:dyDescent="0.3">
      <c r="P932803" s="83"/>
    </row>
    <row r="932804" spans="16:16" x14ac:dyDescent="0.3">
      <c r="P932804" s="83"/>
    </row>
    <row r="932805" spans="16:16" x14ac:dyDescent="0.3">
      <c r="P932805" s="83"/>
    </row>
    <row r="932806" spans="16:16" x14ac:dyDescent="0.3">
      <c r="P932806" s="83"/>
    </row>
    <row r="932807" spans="16:16" x14ac:dyDescent="0.3">
      <c r="P932807" s="83"/>
    </row>
    <row r="932808" spans="16:16" x14ac:dyDescent="0.3">
      <c r="P932808" s="83"/>
    </row>
    <row r="932809" spans="16:16" x14ac:dyDescent="0.3">
      <c r="P932809" s="83"/>
    </row>
    <row r="932810" spans="16:16" x14ac:dyDescent="0.3">
      <c r="P932810" s="83"/>
    </row>
    <row r="932811" spans="16:16" x14ac:dyDescent="0.3">
      <c r="P932811" s="83"/>
    </row>
    <row r="932812" spans="16:16" x14ac:dyDescent="0.3">
      <c r="P932812" s="83"/>
    </row>
    <row r="932813" spans="16:16" x14ac:dyDescent="0.3">
      <c r="P932813" s="83"/>
    </row>
    <row r="932814" spans="16:16" x14ac:dyDescent="0.3">
      <c r="P932814" s="83"/>
    </row>
    <row r="932815" spans="16:16" x14ac:dyDescent="0.3">
      <c r="P932815" s="83"/>
    </row>
    <row r="932816" spans="16:16" x14ac:dyDescent="0.3">
      <c r="P932816" s="83"/>
    </row>
    <row r="932817" spans="16:16" x14ac:dyDescent="0.3">
      <c r="P932817" s="83"/>
    </row>
    <row r="932818" spans="16:16" x14ac:dyDescent="0.3">
      <c r="P932818" s="83"/>
    </row>
    <row r="932819" spans="16:16" x14ac:dyDescent="0.3">
      <c r="P932819" s="83"/>
    </row>
    <row r="932820" spans="16:16" x14ac:dyDescent="0.3">
      <c r="P932820" s="83"/>
    </row>
    <row r="932821" spans="16:16" x14ac:dyDescent="0.3">
      <c r="P932821" s="83"/>
    </row>
    <row r="932822" spans="16:16" x14ac:dyDescent="0.3">
      <c r="P932822" s="83"/>
    </row>
    <row r="932823" spans="16:16" x14ac:dyDescent="0.3">
      <c r="P932823" s="83"/>
    </row>
    <row r="932824" spans="16:16" x14ac:dyDescent="0.3">
      <c r="P932824" s="83"/>
    </row>
    <row r="932825" spans="16:16" x14ac:dyDescent="0.3">
      <c r="P932825" s="83"/>
    </row>
    <row r="932826" spans="16:16" x14ac:dyDescent="0.3">
      <c r="P932826" s="83"/>
    </row>
    <row r="932827" spans="16:16" x14ac:dyDescent="0.3">
      <c r="P932827" s="83"/>
    </row>
    <row r="932828" spans="16:16" x14ac:dyDescent="0.3">
      <c r="P932828" s="83"/>
    </row>
    <row r="932829" spans="16:16" x14ac:dyDescent="0.3">
      <c r="P932829" s="83"/>
    </row>
    <row r="932830" spans="16:16" x14ac:dyDescent="0.3">
      <c r="P932830" s="83"/>
    </row>
    <row r="932831" spans="16:16" x14ac:dyDescent="0.3">
      <c r="P932831" s="83"/>
    </row>
    <row r="932832" spans="16:16" x14ac:dyDescent="0.3">
      <c r="P932832" s="83"/>
    </row>
    <row r="932833" spans="16:16" x14ac:dyDescent="0.3">
      <c r="P932833" s="83"/>
    </row>
    <row r="932834" spans="16:16" x14ac:dyDescent="0.3">
      <c r="P932834" s="83"/>
    </row>
    <row r="932835" spans="16:16" x14ac:dyDescent="0.3">
      <c r="P932835" s="83"/>
    </row>
    <row r="932836" spans="16:16" x14ac:dyDescent="0.3">
      <c r="P932836" s="83"/>
    </row>
    <row r="932837" spans="16:16" x14ac:dyDescent="0.3">
      <c r="P932837" s="83"/>
    </row>
    <row r="932838" spans="16:16" x14ac:dyDescent="0.3">
      <c r="P932838" s="83"/>
    </row>
    <row r="932839" spans="16:16" x14ac:dyDescent="0.3">
      <c r="P932839" s="83"/>
    </row>
    <row r="932840" spans="16:16" x14ac:dyDescent="0.3">
      <c r="P932840" s="83"/>
    </row>
    <row r="932841" spans="16:16" x14ac:dyDescent="0.3">
      <c r="P932841" s="83"/>
    </row>
    <row r="932842" spans="16:16" x14ac:dyDescent="0.3">
      <c r="P932842" s="83"/>
    </row>
    <row r="932843" spans="16:16" x14ac:dyDescent="0.3">
      <c r="P932843" s="83"/>
    </row>
    <row r="932844" spans="16:16" x14ac:dyDescent="0.3">
      <c r="P932844" s="83"/>
    </row>
    <row r="932845" spans="16:16" x14ac:dyDescent="0.3">
      <c r="P932845" s="83"/>
    </row>
    <row r="932846" spans="16:16" x14ac:dyDescent="0.3">
      <c r="P932846" s="83"/>
    </row>
    <row r="932847" spans="16:16" x14ac:dyDescent="0.3">
      <c r="P932847" s="83"/>
    </row>
    <row r="932848" spans="16:16" x14ac:dyDescent="0.3">
      <c r="P932848" s="83"/>
    </row>
    <row r="932849" spans="16:16" x14ac:dyDescent="0.3">
      <c r="P932849" s="83"/>
    </row>
    <row r="932850" spans="16:16" x14ac:dyDescent="0.3">
      <c r="P932850" s="83"/>
    </row>
    <row r="932851" spans="16:16" x14ac:dyDescent="0.3">
      <c r="P932851" s="83"/>
    </row>
    <row r="932852" spans="16:16" x14ac:dyDescent="0.3">
      <c r="P932852" s="83"/>
    </row>
    <row r="932853" spans="16:16" x14ac:dyDescent="0.3">
      <c r="P932853" s="83"/>
    </row>
    <row r="932854" spans="16:16" x14ac:dyDescent="0.3">
      <c r="P932854" s="83"/>
    </row>
    <row r="932855" spans="16:16" x14ac:dyDescent="0.3">
      <c r="P932855" s="83"/>
    </row>
    <row r="932856" spans="16:16" x14ac:dyDescent="0.3">
      <c r="P932856" s="83"/>
    </row>
    <row r="932857" spans="16:16" x14ac:dyDescent="0.3">
      <c r="P932857" s="83"/>
    </row>
    <row r="932858" spans="16:16" x14ac:dyDescent="0.3">
      <c r="P932858" s="83"/>
    </row>
    <row r="932859" spans="16:16" x14ac:dyDescent="0.3">
      <c r="P932859" s="83"/>
    </row>
    <row r="932860" spans="16:16" x14ac:dyDescent="0.3">
      <c r="P932860" s="83"/>
    </row>
    <row r="932861" spans="16:16" x14ac:dyDescent="0.3">
      <c r="P932861" s="83"/>
    </row>
    <row r="932862" spans="16:16" x14ac:dyDescent="0.3">
      <c r="P932862" s="83"/>
    </row>
    <row r="932863" spans="16:16" x14ac:dyDescent="0.3">
      <c r="P932863" s="83"/>
    </row>
    <row r="932864" spans="16:16" x14ac:dyDescent="0.3">
      <c r="P932864" s="83"/>
    </row>
    <row r="932865" spans="16:16" x14ac:dyDescent="0.3">
      <c r="P932865" s="83"/>
    </row>
    <row r="932866" spans="16:16" x14ac:dyDescent="0.3">
      <c r="P932866" s="83"/>
    </row>
    <row r="932867" spans="16:16" x14ac:dyDescent="0.3">
      <c r="P932867" s="83"/>
    </row>
    <row r="932868" spans="16:16" x14ac:dyDescent="0.3">
      <c r="P932868" s="83"/>
    </row>
    <row r="932869" spans="16:16" x14ac:dyDescent="0.3">
      <c r="P932869" s="83"/>
    </row>
    <row r="932870" spans="16:16" x14ac:dyDescent="0.3">
      <c r="P932870" s="83"/>
    </row>
    <row r="932871" spans="16:16" x14ac:dyDescent="0.3">
      <c r="P932871" s="83"/>
    </row>
    <row r="932872" spans="16:16" x14ac:dyDescent="0.3">
      <c r="P932872" s="83"/>
    </row>
    <row r="932873" spans="16:16" x14ac:dyDescent="0.3">
      <c r="P932873" s="83"/>
    </row>
    <row r="932874" spans="16:16" x14ac:dyDescent="0.3">
      <c r="P932874" s="83"/>
    </row>
    <row r="932875" spans="16:16" x14ac:dyDescent="0.3">
      <c r="P932875" s="83"/>
    </row>
    <row r="932876" spans="16:16" x14ac:dyDescent="0.3">
      <c r="P932876" s="83"/>
    </row>
    <row r="932877" spans="16:16" x14ac:dyDescent="0.3">
      <c r="P932877" s="83"/>
    </row>
    <row r="932878" spans="16:16" x14ac:dyDescent="0.3">
      <c r="P932878" s="83"/>
    </row>
    <row r="932879" spans="16:16" x14ac:dyDescent="0.3">
      <c r="P932879" s="83"/>
    </row>
    <row r="932880" spans="16:16" x14ac:dyDescent="0.3">
      <c r="P932880" s="83"/>
    </row>
    <row r="932881" spans="16:16" x14ac:dyDescent="0.3">
      <c r="P932881" s="83"/>
    </row>
    <row r="932882" spans="16:16" x14ac:dyDescent="0.3">
      <c r="P932882" s="83"/>
    </row>
    <row r="932883" spans="16:16" x14ac:dyDescent="0.3">
      <c r="P932883" s="83"/>
    </row>
    <row r="932884" spans="16:16" x14ac:dyDescent="0.3">
      <c r="P932884" s="83"/>
    </row>
    <row r="932885" spans="16:16" x14ac:dyDescent="0.3">
      <c r="P932885" s="83"/>
    </row>
    <row r="932886" spans="16:16" x14ac:dyDescent="0.3">
      <c r="P932886" s="83"/>
    </row>
    <row r="932887" spans="16:16" x14ac:dyDescent="0.3">
      <c r="P932887" s="83"/>
    </row>
    <row r="932888" spans="16:16" x14ac:dyDescent="0.3">
      <c r="P932888" s="83"/>
    </row>
    <row r="932889" spans="16:16" x14ac:dyDescent="0.3">
      <c r="P932889" s="83"/>
    </row>
    <row r="932890" spans="16:16" x14ac:dyDescent="0.3">
      <c r="P932890" s="83"/>
    </row>
    <row r="932891" spans="16:16" x14ac:dyDescent="0.3">
      <c r="P932891" s="83"/>
    </row>
    <row r="932892" spans="16:16" x14ac:dyDescent="0.3">
      <c r="P932892" s="83"/>
    </row>
    <row r="932893" spans="16:16" x14ac:dyDescent="0.3">
      <c r="P932893" s="83"/>
    </row>
    <row r="932894" spans="16:16" x14ac:dyDescent="0.3">
      <c r="P932894" s="83"/>
    </row>
    <row r="932895" spans="16:16" x14ac:dyDescent="0.3">
      <c r="P932895" s="83"/>
    </row>
    <row r="932896" spans="16:16" x14ac:dyDescent="0.3">
      <c r="P932896" s="83"/>
    </row>
    <row r="932897" spans="16:16" x14ac:dyDescent="0.3">
      <c r="P932897" s="83"/>
    </row>
    <row r="932898" spans="16:16" x14ac:dyDescent="0.3">
      <c r="P932898" s="83"/>
    </row>
    <row r="932899" spans="16:16" x14ac:dyDescent="0.3">
      <c r="P932899" s="83"/>
    </row>
    <row r="932900" spans="16:16" x14ac:dyDescent="0.3">
      <c r="P932900" s="83"/>
    </row>
    <row r="932901" spans="16:16" x14ac:dyDescent="0.3">
      <c r="P932901" s="83"/>
    </row>
    <row r="932902" spans="16:16" x14ac:dyDescent="0.3">
      <c r="P932902" s="83"/>
    </row>
    <row r="932903" spans="16:16" x14ac:dyDescent="0.3">
      <c r="P932903" s="83"/>
    </row>
    <row r="932904" spans="16:16" x14ac:dyDescent="0.3">
      <c r="P932904" s="83"/>
    </row>
    <row r="932905" spans="16:16" x14ac:dyDescent="0.3">
      <c r="P932905" s="83"/>
    </row>
    <row r="932906" spans="16:16" x14ac:dyDescent="0.3">
      <c r="P932906" s="83"/>
    </row>
    <row r="932907" spans="16:16" x14ac:dyDescent="0.3">
      <c r="P932907" s="83"/>
    </row>
    <row r="932908" spans="16:16" x14ac:dyDescent="0.3">
      <c r="P932908" s="83"/>
    </row>
    <row r="932909" spans="16:16" x14ac:dyDescent="0.3">
      <c r="P932909" s="83"/>
    </row>
    <row r="932910" spans="16:16" x14ac:dyDescent="0.3">
      <c r="P932910" s="83"/>
    </row>
    <row r="932911" spans="16:16" x14ac:dyDescent="0.3">
      <c r="P932911" s="83"/>
    </row>
    <row r="932912" spans="16:16" x14ac:dyDescent="0.3">
      <c r="P932912" s="83"/>
    </row>
    <row r="932913" spans="16:16" x14ac:dyDescent="0.3">
      <c r="P932913" s="83"/>
    </row>
    <row r="932914" spans="16:16" x14ac:dyDescent="0.3">
      <c r="P932914" s="83"/>
    </row>
    <row r="932915" spans="16:16" x14ac:dyDescent="0.3">
      <c r="P932915" s="83"/>
    </row>
    <row r="932916" spans="16:16" x14ac:dyDescent="0.3">
      <c r="P932916" s="83"/>
    </row>
    <row r="932917" spans="16:16" x14ac:dyDescent="0.3">
      <c r="P932917" s="83"/>
    </row>
    <row r="932918" spans="16:16" x14ac:dyDescent="0.3">
      <c r="P932918" s="83"/>
    </row>
    <row r="932919" spans="16:16" x14ac:dyDescent="0.3">
      <c r="P932919" s="83"/>
    </row>
    <row r="932920" spans="16:16" x14ac:dyDescent="0.3">
      <c r="P932920" s="83"/>
    </row>
    <row r="932921" spans="16:16" x14ac:dyDescent="0.3">
      <c r="P932921" s="83"/>
    </row>
    <row r="932922" spans="16:16" x14ac:dyDescent="0.3">
      <c r="P932922" s="83"/>
    </row>
    <row r="932923" spans="16:16" x14ac:dyDescent="0.3">
      <c r="P932923" s="83"/>
    </row>
    <row r="932924" spans="16:16" x14ac:dyDescent="0.3">
      <c r="P932924" s="83"/>
    </row>
    <row r="932925" spans="16:16" x14ac:dyDescent="0.3">
      <c r="P932925" s="83"/>
    </row>
    <row r="932926" spans="16:16" x14ac:dyDescent="0.3">
      <c r="P932926" s="83"/>
    </row>
    <row r="932927" spans="16:16" x14ac:dyDescent="0.3">
      <c r="P932927" s="83"/>
    </row>
    <row r="932928" spans="16:16" x14ac:dyDescent="0.3">
      <c r="P932928" s="83"/>
    </row>
    <row r="932929" spans="16:16" x14ac:dyDescent="0.3">
      <c r="P932929" s="83"/>
    </row>
    <row r="932930" spans="16:16" x14ac:dyDescent="0.3">
      <c r="P932930" s="83"/>
    </row>
    <row r="932931" spans="16:16" x14ac:dyDescent="0.3">
      <c r="P932931" s="83"/>
    </row>
    <row r="932932" spans="16:16" x14ac:dyDescent="0.3">
      <c r="P932932" s="83"/>
    </row>
    <row r="932933" spans="16:16" x14ac:dyDescent="0.3">
      <c r="P932933" s="83"/>
    </row>
    <row r="932934" spans="16:16" x14ac:dyDescent="0.3">
      <c r="P932934" s="83"/>
    </row>
    <row r="932935" spans="16:16" x14ac:dyDescent="0.3">
      <c r="P932935" s="83"/>
    </row>
    <row r="932936" spans="16:16" x14ac:dyDescent="0.3">
      <c r="P932936" s="83"/>
    </row>
    <row r="932937" spans="16:16" x14ac:dyDescent="0.3">
      <c r="P932937" s="83"/>
    </row>
    <row r="932938" spans="16:16" x14ac:dyDescent="0.3">
      <c r="P932938" s="83"/>
    </row>
    <row r="932939" spans="16:16" x14ac:dyDescent="0.3">
      <c r="P932939" s="83"/>
    </row>
    <row r="932940" spans="16:16" x14ac:dyDescent="0.3">
      <c r="P932940" s="83"/>
    </row>
    <row r="932941" spans="16:16" x14ac:dyDescent="0.3">
      <c r="P932941" s="83"/>
    </row>
    <row r="932942" spans="16:16" x14ac:dyDescent="0.3">
      <c r="P932942" s="83"/>
    </row>
    <row r="932943" spans="16:16" x14ac:dyDescent="0.3">
      <c r="P932943" s="83"/>
    </row>
    <row r="932944" spans="16:16" x14ac:dyDescent="0.3">
      <c r="P932944" s="83"/>
    </row>
    <row r="932945" spans="16:16" x14ac:dyDescent="0.3">
      <c r="P932945" s="83"/>
    </row>
    <row r="932946" spans="16:16" x14ac:dyDescent="0.3">
      <c r="P932946" s="83"/>
    </row>
    <row r="932947" spans="16:16" x14ac:dyDescent="0.3">
      <c r="P932947" s="83"/>
    </row>
    <row r="932948" spans="16:16" x14ac:dyDescent="0.3">
      <c r="P932948" s="83"/>
    </row>
    <row r="932949" spans="16:16" x14ac:dyDescent="0.3">
      <c r="P932949" s="83"/>
    </row>
    <row r="932950" spans="16:16" x14ac:dyDescent="0.3">
      <c r="P932950" s="83"/>
    </row>
    <row r="932951" spans="16:16" x14ac:dyDescent="0.3">
      <c r="P932951" s="83"/>
    </row>
    <row r="932952" spans="16:16" x14ac:dyDescent="0.3">
      <c r="P932952" s="83"/>
    </row>
    <row r="932953" spans="16:16" x14ac:dyDescent="0.3">
      <c r="P932953" s="83"/>
    </row>
    <row r="932954" spans="16:16" x14ac:dyDescent="0.3">
      <c r="P932954" s="83"/>
    </row>
    <row r="932955" spans="16:16" x14ac:dyDescent="0.3">
      <c r="P932955" s="83"/>
    </row>
    <row r="932956" spans="16:16" x14ac:dyDescent="0.3">
      <c r="P932956" s="83"/>
    </row>
    <row r="932957" spans="16:16" x14ac:dyDescent="0.3">
      <c r="P932957" s="83"/>
    </row>
    <row r="932958" spans="16:16" x14ac:dyDescent="0.3">
      <c r="P932958" s="83"/>
    </row>
    <row r="932959" spans="16:16" x14ac:dyDescent="0.3">
      <c r="P932959" s="83"/>
    </row>
    <row r="932960" spans="16:16" x14ac:dyDescent="0.3">
      <c r="P932960" s="83"/>
    </row>
    <row r="932961" spans="16:16" x14ac:dyDescent="0.3">
      <c r="P932961" s="83"/>
    </row>
    <row r="932962" spans="16:16" x14ac:dyDescent="0.3">
      <c r="P932962" s="83"/>
    </row>
    <row r="932963" spans="16:16" x14ac:dyDescent="0.3">
      <c r="P932963" s="83"/>
    </row>
    <row r="932964" spans="16:16" x14ac:dyDescent="0.3">
      <c r="P932964" s="83"/>
    </row>
    <row r="932965" spans="16:16" x14ac:dyDescent="0.3">
      <c r="P932965" s="83"/>
    </row>
    <row r="932966" spans="16:16" x14ac:dyDescent="0.3">
      <c r="P932966" s="83"/>
    </row>
    <row r="932967" spans="16:16" x14ac:dyDescent="0.3">
      <c r="P932967" s="83"/>
    </row>
    <row r="932968" spans="16:16" x14ac:dyDescent="0.3">
      <c r="P932968" s="83"/>
    </row>
    <row r="932969" spans="16:16" x14ac:dyDescent="0.3">
      <c r="P932969" s="83"/>
    </row>
    <row r="932970" spans="16:16" x14ac:dyDescent="0.3">
      <c r="P932970" s="83"/>
    </row>
    <row r="932971" spans="16:16" x14ac:dyDescent="0.3">
      <c r="P932971" s="83"/>
    </row>
    <row r="932972" spans="16:16" x14ac:dyDescent="0.3">
      <c r="P932972" s="83"/>
    </row>
    <row r="932973" spans="16:16" x14ac:dyDescent="0.3">
      <c r="P932973" s="83"/>
    </row>
    <row r="932974" spans="16:16" x14ac:dyDescent="0.3">
      <c r="P932974" s="83"/>
    </row>
    <row r="932975" spans="16:16" x14ac:dyDescent="0.3">
      <c r="P932975" s="83"/>
    </row>
    <row r="932976" spans="16:16" x14ac:dyDescent="0.3">
      <c r="P932976" s="83"/>
    </row>
    <row r="932977" spans="16:16" x14ac:dyDescent="0.3">
      <c r="P932977" s="83"/>
    </row>
    <row r="932978" spans="16:16" x14ac:dyDescent="0.3">
      <c r="P932978" s="83"/>
    </row>
    <row r="932979" spans="16:16" x14ac:dyDescent="0.3">
      <c r="P932979" s="83"/>
    </row>
    <row r="932980" spans="16:16" x14ac:dyDescent="0.3">
      <c r="P932980" s="83"/>
    </row>
    <row r="932981" spans="16:16" x14ac:dyDescent="0.3">
      <c r="P932981" s="83"/>
    </row>
    <row r="932982" spans="16:16" x14ac:dyDescent="0.3">
      <c r="P932982" s="83"/>
    </row>
    <row r="932983" spans="16:16" x14ac:dyDescent="0.3">
      <c r="P932983" s="83"/>
    </row>
    <row r="932984" spans="16:16" x14ac:dyDescent="0.3">
      <c r="P932984" s="83"/>
    </row>
    <row r="932985" spans="16:16" x14ac:dyDescent="0.3">
      <c r="P932985" s="83"/>
    </row>
    <row r="932986" spans="16:16" x14ac:dyDescent="0.3">
      <c r="P932986" s="83"/>
    </row>
    <row r="932987" spans="16:16" x14ac:dyDescent="0.3">
      <c r="P932987" s="83"/>
    </row>
    <row r="932988" spans="16:16" x14ac:dyDescent="0.3">
      <c r="P932988" s="83"/>
    </row>
    <row r="932989" spans="16:16" x14ac:dyDescent="0.3">
      <c r="P932989" s="83"/>
    </row>
    <row r="932990" spans="16:16" x14ac:dyDescent="0.3">
      <c r="P932990" s="83"/>
    </row>
    <row r="932991" spans="16:16" x14ac:dyDescent="0.3">
      <c r="P932991" s="83"/>
    </row>
    <row r="932992" spans="16:16" x14ac:dyDescent="0.3">
      <c r="P932992" s="83"/>
    </row>
    <row r="932993" spans="16:16" x14ac:dyDescent="0.3">
      <c r="P932993" s="83"/>
    </row>
    <row r="932994" spans="16:16" x14ac:dyDescent="0.3">
      <c r="P932994" s="83"/>
    </row>
    <row r="932995" spans="16:16" x14ac:dyDescent="0.3">
      <c r="P932995" s="83"/>
    </row>
    <row r="932996" spans="16:16" x14ac:dyDescent="0.3">
      <c r="P932996" s="83"/>
    </row>
    <row r="932997" spans="16:16" x14ac:dyDescent="0.3">
      <c r="P932997" s="83"/>
    </row>
    <row r="932998" spans="16:16" x14ac:dyDescent="0.3">
      <c r="P932998" s="83"/>
    </row>
    <row r="932999" spans="16:16" x14ac:dyDescent="0.3">
      <c r="P932999" s="83"/>
    </row>
    <row r="933000" spans="16:16" x14ac:dyDescent="0.3">
      <c r="P933000" s="83"/>
    </row>
    <row r="933001" spans="16:16" x14ac:dyDescent="0.3">
      <c r="P933001" s="83"/>
    </row>
    <row r="933002" spans="16:16" x14ac:dyDescent="0.3">
      <c r="P933002" s="83"/>
    </row>
    <row r="933003" spans="16:16" x14ac:dyDescent="0.3">
      <c r="P933003" s="83"/>
    </row>
    <row r="933004" spans="16:16" x14ac:dyDescent="0.3">
      <c r="P933004" s="83"/>
    </row>
    <row r="933005" spans="16:16" x14ac:dyDescent="0.3">
      <c r="P933005" s="83"/>
    </row>
    <row r="933006" spans="16:16" x14ac:dyDescent="0.3">
      <c r="P933006" s="83"/>
    </row>
    <row r="933007" spans="16:16" x14ac:dyDescent="0.3">
      <c r="P933007" s="83"/>
    </row>
    <row r="933008" spans="16:16" x14ac:dyDescent="0.3">
      <c r="P933008" s="83"/>
    </row>
    <row r="933009" spans="16:16" x14ac:dyDescent="0.3">
      <c r="P933009" s="83"/>
    </row>
    <row r="933010" spans="16:16" x14ac:dyDescent="0.3">
      <c r="P933010" s="83"/>
    </row>
    <row r="933011" spans="16:16" x14ac:dyDescent="0.3">
      <c r="P933011" s="83"/>
    </row>
    <row r="933012" spans="16:16" x14ac:dyDescent="0.3">
      <c r="P933012" s="83"/>
    </row>
    <row r="933013" spans="16:16" x14ac:dyDescent="0.3">
      <c r="P933013" s="83"/>
    </row>
    <row r="933014" spans="16:16" x14ac:dyDescent="0.3">
      <c r="P933014" s="83"/>
    </row>
    <row r="933015" spans="16:16" x14ac:dyDescent="0.3">
      <c r="P933015" s="83"/>
    </row>
    <row r="933016" spans="16:16" x14ac:dyDescent="0.3">
      <c r="P933016" s="83"/>
    </row>
    <row r="933017" spans="16:16" x14ac:dyDescent="0.3">
      <c r="P933017" s="83"/>
    </row>
    <row r="933018" spans="16:16" x14ac:dyDescent="0.3">
      <c r="P933018" s="83"/>
    </row>
    <row r="933019" spans="16:16" x14ac:dyDescent="0.3">
      <c r="P933019" s="83"/>
    </row>
    <row r="933020" spans="16:16" x14ac:dyDescent="0.3">
      <c r="P933020" s="83"/>
    </row>
    <row r="933021" spans="16:16" x14ac:dyDescent="0.3">
      <c r="P933021" s="83"/>
    </row>
    <row r="933022" spans="16:16" x14ac:dyDescent="0.3">
      <c r="P933022" s="83"/>
    </row>
    <row r="933023" spans="16:16" x14ac:dyDescent="0.3">
      <c r="P933023" s="83"/>
    </row>
    <row r="933024" spans="16:16" x14ac:dyDescent="0.3">
      <c r="P933024" s="83"/>
    </row>
    <row r="933025" spans="16:16" x14ac:dyDescent="0.3">
      <c r="P933025" s="83"/>
    </row>
    <row r="933026" spans="16:16" x14ac:dyDescent="0.3">
      <c r="P933026" s="83"/>
    </row>
    <row r="933027" spans="16:16" x14ac:dyDescent="0.3">
      <c r="P933027" s="83"/>
    </row>
    <row r="933028" spans="16:16" x14ac:dyDescent="0.3">
      <c r="P933028" s="83"/>
    </row>
    <row r="933029" spans="16:16" x14ac:dyDescent="0.3">
      <c r="P933029" s="83"/>
    </row>
    <row r="933030" spans="16:16" x14ac:dyDescent="0.3">
      <c r="P933030" s="83"/>
    </row>
    <row r="933031" spans="16:16" x14ac:dyDescent="0.3">
      <c r="P933031" s="83"/>
    </row>
    <row r="933032" spans="16:16" x14ac:dyDescent="0.3">
      <c r="P933032" s="83"/>
    </row>
    <row r="933033" spans="16:16" x14ac:dyDescent="0.3">
      <c r="P933033" s="83"/>
    </row>
    <row r="933034" spans="16:16" x14ac:dyDescent="0.3">
      <c r="P933034" s="83"/>
    </row>
    <row r="933035" spans="16:16" x14ac:dyDescent="0.3">
      <c r="P933035" s="83"/>
    </row>
    <row r="933036" spans="16:16" x14ac:dyDescent="0.3">
      <c r="P933036" s="83"/>
    </row>
    <row r="933037" spans="16:16" x14ac:dyDescent="0.3">
      <c r="P933037" s="83"/>
    </row>
    <row r="933038" spans="16:16" x14ac:dyDescent="0.3">
      <c r="P933038" s="83"/>
    </row>
    <row r="933039" spans="16:16" x14ac:dyDescent="0.3">
      <c r="P933039" s="83"/>
    </row>
    <row r="933040" spans="16:16" x14ac:dyDescent="0.3">
      <c r="P933040" s="83"/>
    </row>
    <row r="933041" spans="16:16" x14ac:dyDescent="0.3">
      <c r="P933041" s="83"/>
    </row>
    <row r="933042" spans="16:16" x14ac:dyDescent="0.3">
      <c r="P933042" s="83"/>
    </row>
    <row r="933043" spans="16:16" x14ac:dyDescent="0.3">
      <c r="P933043" s="83"/>
    </row>
    <row r="933044" spans="16:16" x14ac:dyDescent="0.3">
      <c r="P933044" s="83"/>
    </row>
    <row r="933045" spans="16:16" x14ac:dyDescent="0.3">
      <c r="P933045" s="83"/>
    </row>
    <row r="933046" spans="16:16" x14ac:dyDescent="0.3">
      <c r="P933046" s="83"/>
    </row>
    <row r="933047" spans="16:16" x14ac:dyDescent="0.3">
      <c r="P933047" s="83"/>
    </row>
    <row r="933048" spans="16:16" x14ac:dyDescent="0.3">
      <c r="P933048" s="83"/>
    </row>
    <row r="933049" spans="16:16" x14ac:dyDescent="0.3">
      <c r="P933049" s="83"/>
    </row>
    <row r="933050" spans="16:16" x14ac:dyDescent="0.3">
      <c r="P933050" s="83"/>
    </row>
    <row r="933051" spans="16:16" x14ac:dyDescent="0.3">
      <c r="P933051" s="83"/>
    </row>
    <row r="933052" spans="16:16" x14ac:dyDescent="0.3">
      <c r="P933052" s="83"/>
    </row>
    <row r="933053" spans="16:16" x14ac:dyDescent="0.3">
      <c r="P933053" s="83"/>
    </row>
    <row r="933054" spans="16:16" x14ac:dyDescent="0.3">
      <c r="P933054" s="83"/>
    </row>
    <row r="933055" spans="16:16" x14ac:dyDescent="0.3">
      <c r="P933055" s="83"/>
    </row>
    <row r="933056" spans="16:16" x14ac:dyDescent="0.3">
      <c r="P933056" s="83"/>
    </row>
    <row r="933057" spans="16:16" x14ac:dyDescent="0.3">
      <c r="P933057" s="83"/>
    </row>
    <row r="933058" spans="16:16" x14ac:dyDescent="0.3">
      <c r="P933058" s="83"/>
    </row>
    <row r="933059" spans="16:16" x14ac:dyDescent="0.3">
      <c r="P933059" s="83"/>
    </row>
    <row r="933060" spans="16:16" x14ac:dyDescent="0.3">
      <c r="P933060" s="83"/>
    </row>
    <row r="933061" spans="16:16" x14ac:dyDescent="0.3">
      <c r="P933061" s="83"/>
    </row>
    <row r="933062" spans="16:16" x14ac:dyDescent="0.3">
      <c r="P933062" s="83"/>
    </row>
    <row r="933063" spans="16:16" x14ac:dyDescent="0.3">
      <c r="P933063" s="83"/>
    </row>
    <row r="933064" spans="16:16" x14ac:dyDescent="0.3">
      <c r="P933064" s="83"/>
    </row>
    <row r="933065" spans="16:16" x14ac:dyDescent="0.3">
      <c r="P933065" s="83"/>
    </row>
    <row r="933066" spans="16:16" x14ac:dyDescent="0.3">
      <c r="P933066" s="83"/>
    </row>
    <row r="933067" spans="16:16" x14ac:dyDescent="0.3">
      <c r="P933067" s="83"/>
    </row>
    <row r="933068" spans="16:16" x14ac:dyDescent="0.3">
      <c r="P933068" s="83"/>
    </row>
    <row r="933069" spans="16:16" x14ac:dyDescent="0.3">
      <c r="P933069" s="83"/>
    </row>
    <row r="933070" spans="16:16" x14ac:dyDescent="0.3">
      <c r="P933070" s="83"/>
    </row>
    <row r="933071" spans="16:16" x14ac:dyDescent="0.3">
      <c r="P933071" s="83"/>
    </row>
    <row r="933072" spans="16:16" x14ac:dyDescent="0.3">
      <c r="P933072" s="83"/>
    </row>
    <row r="933073" spans="16:16" x14ac:dyDescent="0.3">
      <c r="P933073" s="83"/>
    </row>
    <row r="933074" spans="16:16" x14ac:dyDescent="0.3">
      <c r="P933074" s="83"/>
    </row>
    <row r="933075" spans="16:16" x14ac:dyDescent="0.3">
      <c r="P933075" s="83"/>
    </row>
    <row r="933076" spans="16:16" x14ac:dyDescent="0.3">
      <c r="P933076" s="83"/>
    </row>
    <row r="933077" spans="16:16" x14ac:dyDescent="0.3">
      <c r="P933077" s="83"/>
    </row>
    <row r="933078" spans="16:16" x14ac:dyDescent="0.3">
      <c r="P933078" s="83"/>
    </row>
    <row r="933079" spans="16:16" x14ac:dyDescent="0.3">
      <c r="P933079" s="83"/>
    </row>
    <row r="933080" spans="16:16" x14ac:dyDescent="0.3">
      <c r="P933080" s="83"/>
    </row>
    <row r="933081" spans="16:16" x14ac:dyDescent="0.3">
      <c r="P933081" s="83"/>
    </row>
    <row r="933082" spans="16:16" x14ac:dyDescent="0.3">
      <c r="P933082" s="83"/>
    </row>
    <row r="933083" spans="16:16" x14ac:dyDescent="0.3">
      <c r="P933083" s="83"/>
    </row>
    <row r="933084" spans="16:16" x14ac:dyDescent="0.3">
      <c r="P933084" s="83"/>
    </row>
    <row r="933085" spans="16:16" x14ac:dyDescent="0.3">
      <c r="P933085" s="83"/>
    </row>
    <row r="933086" spans="16:16" x14ac:dyDescent="0.3">
      <c r="P933086" s="83"/>
    </row>
    <row r="933087" spans="16:16" x14ac:dyDescent="0.3">
      <c r="P933087" s="83"/>
    </row>
    <row r="933088" spans="16:16" x14ac:dyDescent="0.3">
      <c r="P933088" s="83"/>
    </row>
    <row r="933089" spans="16:16" x14ac:dyDescent="0.3">
      <c r="P933089" s="83"/>
    </row>
    <row r="933090" spans="16:16" x14ac:dyDescent="0.3">
      <c r="P933090" s="83"/>
    </row>
    <row r="933091" spans="16:16" x14ac:dyDescent="0.3">
      <c r="P933091" s="83"/>
    </row>
    <row r="933092" spans="16:16" x14ac:dyDescent="0.3">
      <c r="P933092" s="83"/>
    </row>
    <row r="933093" spans="16:16" x14ac:dyDescent="0.3">
      <c r="P933093" s="83"/>
    </row>
    <row r="933094" spans="16:16" x14ac:dyDescent="0.3">
      <c r="P933094" s="83"/>
    </row>
    <row r="933095" spans="16:16" x14ac:dyDescent="0.3">
      <c r="P933095" s="83"/>
    </row>
    <row r="933096" spans="16:16" x14ac:dyDescent="0.3">
      <c r="P933096" s="83"/>
    </row>
    <row r="933097" spans="16:16" x14ac:dyDescent="0.3">
      <c r="P933097" s="83"/>
    </row>
    <row r="933098" spans="16:16" x14ac:dyDescent="0.3">
      <c r="P933098" s="83"/>
    </row>
    <row r="933099" spans="16:16" x14ac:dyDescent="0.3">
      <c r="P933099" s="83"/>
    </row>
    <row r="933100" spans="16:16" x14ac:dyDescent="0.3">
      <c r="P933100" s="83"/>
    </row>
    <row r="933101" spans="16:16" x14ac:dyDescent="0.3">
      <c r="P933101" s="83"/>
    </row>
    <row r="933102" spans="16:16" x14ac:dyDescent="0.3">
      <c r="P933102" s="83"/>
    </row>
    <row r="933103" spans="16:16" x14ac:dyDescent="0.3">
      <c r="P933103" s="83"/>
    </row>
    <row r="933104" spans="16:16" x14ac:dyDescent="0.3">
      <c r="P933104" s="83"/>
    </row>
    <row r="933105" spans="16:16" x14ac:dyDescent="0.3">
      <c r="P933105" s="83"/>
    </row>
    <row r="933106" spans="16:16" x14ac:dyDescent="0.3">
      <c r="P933106" s="83"/>
    </row>
    <row r="933107" spans="16:16" x14ac:dyDescent="0.3">
      <c r="P933107" s="83"/>
    </row>
    <row r="933108" spans="16:16" x14ac:dyDescent="0.3">
      <c r="P933108" s="83"/>
    </row>
    <row r="933109" spans="16:16" x14ac:dyDescent="0.3">
      <c r="P933109" s="83"/>
    </row>
    <row r="933110" spans="16:16" x14ac:dyDescent="0.3">
      <c r="P933110" s="83"/>
    </row>
    <row r="933111" spans="16:16" x14ac:dyDescent="0.3">
      <c r="P933111" s="83"/>
    </row>
    <row r="933112" spans="16:16" x14ac:dyDescent="0.3">
      <c r="P933112" s="83"/>
    </row>
    <row r="933113" spans="16:16" x14ac:dyDescent="0.3">
      <c r="P933113" s="83"/>
    </row>
    <row r="933114" spans="16:16" x14ac:dyDescent="0.3">
      <c r="P933114" s="83"/>
    </row>
    <row r="933115" spans="16:16" x14ac:dyDescent="0.3">
      <c r="P933115" s="83"/>
    </row>
    <row r="933116" spans="16:16" x14ac:dyDescent="0.3">
      <c r="P933116" s="83"/>
    </row>
    <row r="933117" spans="16:16" x14ac:dyDescent="0.3">
      <c r="P933117" s="83"/>
    </row>
    <row r="933118" spans="16:16" x14ac:dyDescent="0.3">
      <c r="P933118" s="83"/>
    </row>
    <row r="933119" spans="16:16" x14ac:dyDescent="0.3">
      <c r="P933119" s="83"/>
    </row>
    <row r="933120" spans="16:16" x14ac:dyDescent="0.3">
      <c r="P933120" s="83"/>
    </row>
    <row r="933121" spans="16:16" x14ac:dyDescent="0.3">
      <c r="P933121" s="83"/>
    </row>
    <row r="933122" spans="16:16" x14ac:dyDescent="0.3">
      <c r="P933122" s="83"/>
    </row>
    <row r="933123" spans="16:16" x14ac:dyDescent="0.3">
      <c r="P933123" s="83"/>
    </row>
    <row r="933124" spans="16:16" x14ac:dyDescent="0.3">
      <c r="P933124" s="83"/>
    </row>
    <row r="933125" spans="16:16" x14ac:dyDescent="0.3">
      <c r="P933125" s="83"/>
    </row>
    <row r="933126" spans="16:16" x14ac:dyDescent="0.3">
      <c r="P933126" s="83"/>
    </row>
    <row r="933127" spans="16:16" x14ac:dyDescent="0.3">
      <c r="P933127" s="83"/>
    </row>
    <row r="933128" spans="16:16" x14ac:dyDescent="0.3">
      <c r="P933128" s="83"/>
    </row>
    <row r="933129" spans="16:16" x14ac:dyDescent="0.3">
      <c r="P933129" s="83"/>
    </row>
    <row r="933130" spans="16:16" x14ac:dyDescent="0.3">
      <c r="P933130" s="83"/>
    </row>
    <row r="933131" spans="16:16" x14ac:dyDescent="0.3">
      <c r="P933131" s="83"/>
    </row>
    <row r="933132" spans="16:16" x14ac:dyDescent="0.3">
      <c r="P933132" s="83"/>
    </row>
    <row r="933133" spans="16:16" x14ac:dyDescent="0.3">
      <c r="P933133" s="83"/>
    </row>
    <row r="933134" spans="16:16" x14ac:dyDescent="0.3">
      <c r="P933134" s="83"/>
    </row>
    <row r="933135" spans="16:16" x14ac:dyDescent="0.3">
      <c r="P933135" s="83"/>
    </row>
    <row r="933136" spans="16:16" x14ac:dyDescent="0.3">
      <c r="P933136" s="83"/>
    </row>
    <row r="933137" spans="16:16" x14ac:dyDescent="0.3">
      <c r="P933137" s="83"/>
    </row>
    <row r="933138" spans="16:16" x14ac:dyDescent="0.3">
      <c r="P933138" s="83"/>
    </row>
    <row r="933139" spans="16:16" x14ac:dyDescent="0.3">
      <c r="P933139" s="83"/>
    </row>
    <row r="933140" spans="16:16" x14ac:dyDescent="0.3">
      <c r="P933140" s="83"/>
    </row>
    <row r="933141" spans="16:16" x14ac:dyDescent="0.3">
      <c r="P933141" s="83"/>
    </row>
    <row r="933142" spans="16:16" x14ac:dyDescent="0.3">
      <c r="P933142" s="83"/>
    </row>
    <row r="933143" spans="16:16" x14ac:dyDescent="0.3">
      <c r="P933143" s="83"/>
    </row>
    <row r="933144" spans="16:16" x14ac:dyDescent="0.3">
      <c r="P933144" s="83"/>
    </row>
    <row r="933145" spans="16:16" x14ac:dyDescent="0.3">
      <c r="P933145" s="83"/>
    </row>
    <row r="933146" spans="16:16" x14ac:dyDescent="0.3">
      <c r="P933146" s="83"/>
    </row>
    <row r="933147" spans="16:16" x14ac:dyDescent="0.3">
      <c r="P933147" s="83"/>
    </row>
    <row r="933148" spans="16:16" x14ac:dyDescent="0.3">
      <c r="P933148" s="83"/>
    </row>
    <row r="933149" spans="16:16" x14ac:dyDescent="0.3">
      <c r="P933149" s="83"/>
    </row>
    <row r="933150" spans="16:16" x14ac:dyDescent="0.3">
      <c r="P933150" s="83"/>
    </row>
    <row r="933151" spans="16:16" x14ac:dyDescent="0.3">
      <c r="P933151" s="83"/>
    </row>
    <row r="933152" spans="16:16" x14ac:dyDescent="0.3">
      <c r="P933152" s="83"/>
    </row>
    <row r="933153" spans="16:16" x14ac:dyDescent="0.3">
      <c r="P933153" s="83"/>
    </row>
    <row r="933154" spans="16:16" x14ac:dyDescent="0.3">
      <c r="P933154" s="83"/>
    </row>
    <row r="933155" spans="16:16" x14ac:dyDescent="0.3">
      <c r="P933155" s="83"/>
    </row>
    <row r="933156" spans="16:16" x14ac:dyDescent="0.3">
      <c r="P933156" s="83"/>
    </row>
    <row r="933157" spans="16:16" x14ac:dyDescent="0.3">
      <c r="P933157" s="83"/>
    </row>
    <row r="933158" spans="16:16" x14ac:dyDescent="0.3">
      <c r="P933158" s="83"/>
    </row>
    <row r="933159" spans="16:16" x14ac:dyDescent="0.3">
      <c r="P933159" s="83"/>
    </row>
    <row r="933160" spans="16:16" x14ac:dyDescent="0.3">
      <c r="P933160" s="83"/>
    </row>
    <row r="933161" spans="16:16" x14ac:dyDescent="0.3">
      <c r="P933161" s="83"/>
    </row>
    <row r="933162" spans="16:16" x14ac:dyDescent="0.3">
      <c r="P933162" s="83"/>
    </row>
    <row r="933163" spans="16:16" x14ac:dyDescent="0.3">
      <c r="P933163" s="83"/>
    </row>
    <row r="933164" spans="16:16" x14ac:dyDescent="0.3">
      <c r="P933164" s="83"/>
    </row>
    <row r="933165" spans="16:16" x14ac:dyDescent="0.3">
      <c r="P933165" s="83"/>
    </row>
    <row r="933166" spans="16:16" x14ac:dyDescent="0.3">
      <c r="P933166" s="83"/>
    </row>
    <row r="933167" spans="16:16" x14ac:dyDescent="0.3">
      <c r="P933167" s="83"/>
    </row>
    <row r="933168" spans="16:16" x14ac:dyDescent="0.3">
      <c r="P933168" s="83"/>
    </row>
    <row r="933169" spans="16:16" x14ac:dyDescent="0.3">
      <c r="P933169" s="83"/>
    </row>
    <row r="933170" spans="16:16" x14ac:dyDescent="0.3">
      <c r="P933170" s="83"/>
    </row>
    <row r="933171" spans="16:16" x14ac:dyDescent="0.3">
      <c r="P933171" s="83"/>
    </row>
    <row r="933172" spans="16:16" x14ac:dyDescent="0.3">
      <c r="P933172" s="83"/>
    </row>
    <row r="933173" spans="16:16" x14ac:dyDescent="0.3">
      <c r="P933173" s="83"/>
    </row>
    <row r="933174" spans="16:16" x14ac:dyDescent="0.3">
      <c r="P933174" s="83"/>
    </row>
    <row r="933175" spans="16:16" x14ac:dyDescent="0.3">
      <c r="P933175" s="83"/>
    </row>
    <row r="933176" spans="16:16" x14ac:dyDescent="0.3">
      <c r="P933176" s="83"/>
    </row>
    <row r="933177" spans="16:16" x14ac:dyDescent="0.3">
      <c r="P933177" s="83"/>
    </row>
    <row r="933178" spans="16:16" x14ac:dyDescent="0.3">
      <c r="P933178" s="83"/>
    </row>
    <row r="933179" spans="16:16" x14ac:dyDescent="0.3">
      <c r="P933179" s="83"/>
    </row>
    <row r="933180" spans="16:16" x14ac:dyDescent="0.3">
      <c r="P933180" s="83"/>
    </row>
    <row r="933181" spans="16:16" x14ac:dyDescent="0.3">
      <c r="P933181" s="83"/>
    </row>
    <row r="933182" spans="16:16" x14ac:dyDescent="0.3">
      <c r="P933182" s="83"/>
    </row>
    <row r="933183" spans="16:16" x14ac:dyDescent="0.3">
      <c r="P933183" s="83"/>
    </row>
    <row r="933184" spans="16:16" x14ac:dyDescent="0.3">
      <c r="P933184" s="83"/>
    </row>
    <row r="933185" spans="16:16" x14ac:dyDescent="0.3">
      <c r="P933185" s="83"/>
    </row>
    <row r="933186" spans="16:16" x14ac:dyDescent="0.3">
      <c r="P933186" s="83"/>
    </row>
    <row r="933187" spans="16:16" x14ac:dyDescent="0.3">
      <c r="P933187" s="83"/>
    </row>
    <row r="933188" spans="16:16" x14ac:dyDescent="0.3">
      <c r="P933188" s="83"/>
    </row>
    <row r="933189" spans="16:16" x14ac:dyDescent="0.3">
      <c r="P933189" s="83"/>
    </row>
    <row r="933190" spans="16:16" x14ac:dyDescent="0.3">
      <c r="P933190" s="83"/>
    </row>
    <row r="933191" spans="16:16" x14ac:dyDescent="0.3">
      <c r="P933191" s="83"/>
    </row>
    <row r="933192" spans="16:16" x14ac:dyDescent="0.3">
      <c r="P933192" s="83"/>
    </row>
    <row r="933193" spans="16:16" x14ac:dyDescent="0.3">
      <c r="P933193" s="83"/>
    </row>
    <row r="933194" spans="16:16" x14ac:dyDescent="0.3">
      <c r="P933194" s="83"/>
    </row>
    <row r="933195" spans="16:16" x14ac:dyDescent="0.3">
      <c r="P933195" s="83"/>
    </row>
    <row r="933196" spans="16:16" x14ac:dyDescent="0.3">
      <c r="P933196" s="83"/>
    </row>
    <row r="933197" spans="16:16" x14ac:dyDescent="0.3">
      <c r="P933197" s="83"/>
    </row>
    <row r="933198" spans="16:16" x14ac:dyDescent="0.3">
      <c r="P933198" s="83"/>
    </row>
    <row r="933199" spans="16:16" x14ac:dyDescent="0.3">
      <c r="P933199" s="83"/>
    </row>
    <row r="933200" spans="16:16" x14ac:dyDescent="0.3">
      <c r="P933200" s="83"/>
    </row>
    <row r="933201" spans="16:16" x14ac:dyDescent="0.3">
      <c r="P933201" s="83"/>
    </row>
    <row r="933202" spans="16:16" x14ac:dyDescent="0.3">
      <c r="P933202" s="83"/>
    </row>
    <row r="933203" spans="16:16" x14ac:dyDescent="0.3">
      <c r="P933203" s="83"/>
    </row>
    <row r="933204" spans="16:16" x14ac:dyDescent="0.3">
      <c r="P933204" s="83"/>
    </row>
    <row r="933205" spans="16:16" x14ac:dyDescent="0.3">
      <c r="P933205" s="83"/>
    </row>
    <row r="933206" spans="16:16" x14ac:dyDescent="0.3">
      <c r="P933206" s="83"/>
    </row>
    <row r="933207" spans="16:16" x14ac:dyDescent="0.3">
      <c r="P933207" s="83"/>
    </row>
    <row r="933208" spans="16:16" x14ac:dyDescent="0.3">
      <c r="P933208" s="83"/>
    </row>
    <row r="933209" spans="16:16" x14ac:dyDescent="0.3">
      <c r="P933209" s="83"/>
    </row>
    <row r="933210" spans="16:16" x14ac:dyDescent="0.3">
      <c r="P933210" s="83"/>
    </row>
    <row r="933211" spans="16:16" x14ac:dyDescent="0.3">
      <c r="P933211" s="83"/>
    </row>
    <row r="933212" spans="16:16" x14ac:dyDescent="0.3">
      <c r="P933212" s="83"/>
    </row>
    <row r="933213" spans="16:16" x14ac:dyDescent="0.3">
      <c r="P933213" s="83"/>
    </row>
    <row r="933214" spans="16:16" x14ac:dyDescent="0.3">
      <c r="P933214" s="83"/>
    </row>
    <row r="933215" spans="16:16" x14ac:dyDescent="0.3">
      <c r="P933215" s="83"/>
    </row>
    <row r="933216" spans="16:16" x14ac:dyDescent="0.3">
      <c r="P933216" s="83"/>
    </row>
    <row r="933217" spans="16:16" x14ac:dyDescent="0.3">
      <c r="P933217" s="83"/>
    </row>
    <row r="933218" spans="16:16" x14ac:dyDescent="0.3">
      <c r="P933218" s="83"/>
    </row>
    <row r="933219" spans="16:16" x14ac:dyDescent="0.3">
      <c r="P933219" s="83"/>
    </row>
    <row r="933220" spans="16:16" x14ac:dyDescent="0.3">
      <c r="P933220" s="83"/>
    </row>
    <row r="933221" spans="16:16" x14ac:dyDescent="0.3">
      <c r="P933221" s="83"/>
    </row>
    <row r="933222" spans="16:16" x14ac:dyDescent="0.3">
      <c r="P933222" s="83"/>
    </row>
    <row r="933223" spans="16:16" x14ac:dyDescent="0.3">
      <c r="P933223" s="83"/>
    </row>
    <row r="933224" spans="16:16" x14ac:dyDescent="0.3">
      <c r="P933224" s="83"/>
    </row>
    <row r="933225" spans="16:16" x14ac:dyDescent="0.3">
      <c r="P933225" s="83"/>
    </row>
    <row r="933226" spans="16:16" x14ac:dyDescent="0.3">
      <c r="P933226" s="83"/>
    </row>
    <row r="933227" spans="16:16" x14ac:dyDescent="0.3">
      <c r="P933227" s="83"/>
    </row>
    <row r="933228" spans="16:16" x14ac:dyDescent="0.3">
      <c r="P933228" s="83"/>
    </row>
    <row r="933229" spans="16:16" x14ac:dyDescent="0.3">
      <c r="P933229" s="83"/>
    </row>
    <row r="933230" spans="16:16" x14ac:dyDescent="0.3">
      <c r="P933230" s="83"/>
    </row>
    <row r="933231" spans="16:16" x14ac:dyDescent="0.3">
      <c r="P933231" s="83"/>
    </row>
    <row r="933232" spans="16:16" x14ac:dyDescent="0.3">
      <c r="P933232" s="83"/>
    </row>
    <row r="933233" spans="16:16" x14ac:dyDescent="0.3">
      <c r="P933233" s="83"/>
    </row>
    <row r="933234" spans="16:16" x14ac:dyDescent="0.3">
      <c r="P933234" s="83"/>
    </row>
    <row r="933235" spans="16:16" x14ac:dyDescent="0.3">
      <c r="P933235" s="83"/>
    </row>
    <row r="933236" spans="16:16" x14ac:dyDescent="0.3">
      <c r="P933236" s="83"/>
    </row>
    <row r="933237" spans="16:16" x14ac:dyDescent="0.3">
      <c r="P933237" s="83"/>
    </row>
    <row r="933238" spans="16:16" x14ac:dyDescent="0.3">
      <c r="P933238" s="83"/>
    </row>
    <row r="933239" spans="16:16" x14ac:dyDescent="0.3">
      <c r="P933239" s="83"/>
    </row>
    <row r="933240" spans="16:16" x14ac:dyDescent="0.3">
      <c r="P933240" s="83"/>
    </row>
    <row r="933241" spans="16:16" x14ac:dyDescent="0.3">
      <c r="P933241" s="83"/>
    </row>
    <row r="933242" spans="16:16" x14ac:dyDescent="0.3">
      <c r="P933242" s="83"/>
    </row>
    <row r="933243" spans="16:16" x14ac:dyDescent="0.3">
      <c r="P933243" s="83"/>
    </row>
    <row r="933244" spans="16:16" x14ac:dyDescent="0.3">
      <c r="P933244" s="83"/>
    </row>
    <row r="933245" spans="16:16" x14ac:dyDescent="0.3">
      <c r="P933245" s="83"/>
    </row>
    <row r="933246" spans="16:16" x14ac:dyDescent="0.3">
      <c r="P933246" s="83"/>
    </row>
    <row r="933247" spans="16:16" x14ac:dyDescent="0.3">
      <c r="P933247" s="83"/>
    </row>
    <row r="933248" spans="16:16" x14ac:dyDescent="0.3">
      <c r="P933248" s="83"/>
    </row>
    <row r="933249" spans="16:16" x14ac:dyDescent="0.3">
      <c r="P933249" s="83"/>
    </row>
    <row r="933250" spans="16:16" x14ac:dyDescent="0.3">
      <c r="P933250" s="83"/>
    </row>
    <row r="933251" spans="16:16" x14ac:dyDescent="0.3">
      <c r="P933251" s="83"/>
    </row>
    <row r="933252" spans="16:16" x14ac:dyDescent="0.3">
      <c r="P933252" s="83"/>
    </row>
    <row r="933253" spans="16:16" x14ac:dyDescent="0.3">
      <c r="P933253" s="83"/>
    </row>
    <row r="933254" spans="16:16" x14ac:dyDescent="0.3">
      <c r="P933254" s="83"/>
    </row>
    <row r="933255" spans="16:16" x14ac:dyDescent="0.3">
      <c r="P933255" s="83"/>
    </row>
    <row r="933256" spans="16:16" x14ac:dyDescent="0.3">
      <c r="P933256" s="83"/>
    </row>
    <row r="933257" spans="16:16" x14ac:dyDescent="0.3">
      <c r="P933257" s="83"/>
    </row>
    <row r="933258" spans="16:16" x14ac:dyDescent="0.3">
      <c r="P933258" s="83"/>
    </row>
    <row r="933259" spans="16:16" x14ac:dyDescent="0.3">
      <c r="P933259" s="83"/>
    </row>
    <row r="933260" spans="16:16" x14ac:dyDescent="0.3">
      <c r="P933260" s="83"/>
    </row>
    <row r="933261" spans="16:16" x14ac:dyDescent="0.3">
      <c r="P933261" s="83"/>
    </row>
    <row r="933262" spans="16:16" x14ac:dyDescent="0.3">
      <c r="P933262" s="83"/>
    </row>
    <row r="933263" spans="16:16" x14ac:dyDescent="0.3">
      <c r="P933263" s="83"/>
    </row>
    <row r="933264" spans="16:16" x14ac:dyDescent="0.3">
      <c r="P933264" s="83"/>
    </row>
    <row r="933265" spans="16:16" x14ac:dyDescent="0.3">
      <c r="P933265" s="83"/>
    </row>
    <row r="933266" spans="16:16" x14ac:dyDescent="0.3">
      <c r="P933266" s="83"/>
    </row>
    <row r="933267" spans="16:16" x14ac:dyDescent="0.3">
      <c r="P933267" s="83"/>
    </row>
    <row r="933268" spans="16:16" x14ac:dyDescent="0.3">
      <c r="P933268" s="83"/>
    </row>
    <row r="933269" spans="16:16" x14ac:dyDescent="0.3">
      <c r="P933269" s="83"/>
    </row>
    <row r="933270" spans="16:16" x14ac:dyDescent="0.3">
      <c r="P933270" s="83"/>
    </row>
    <row r="933271" spans="16:16" x14ac:dyDescent="0.3">
      <c r="P933271" s="83"/>
    </row>
    <row r="933272" spans="16:16" x14ac:dyDescent="0.3">
      <c r="P933272" s="83"/>
    </row>
    <row r="933273" spans="16:16" x14ac:dyDescent="0.3">
      <c r="P933273" s="83"/>
    </row>
    <row r="933274" spans="16:16" x14ac:dyDescent="0.3">
      <c r="P933274" s="83"/>
    </row>
    <row r="933275" spans="16:16" x14ac:dyDescent="0.3">
      <c r="P933275" s="83"/>
    </row>
    <row r="933276" spans="16:16" x14ac:dyDescent="0.3">
      <c r="P933276" s="83"/>
    </row>
    <row r="933277" spans="16:16" x14ac:dyDescent="0.3">
      <c r="P933277" s="83"/>
    </row>
    <row r="933278" spans="16:16" x14ac:dyDescent="0.3">
      <c r="P933278" s="83"/>
    </row>
    <row r="933279" spans="16:16" x14ac:dyDescent="0.3">
      <c r="P933279" s="83"/>
    </row>
    <row r="933280" spans="16:16" x14ac:dyDescent="0.3">
      <c r="P933280" s="83"/>
    </row>
    <row r="933281" spans="16:16" x14ac:dyDescent="0.3">
      <c r="P933281" s="83"/>
    </row>
    <row r="933282" spans="16:16" x14ac:dyDescent="0.3">
      <c r="P933282" s="83"/>
    </row>
    <row r="933283" spans="16:16" x14ac:dyDescent="0.3">
      <c r="P933283" s="83"/>
    </row>
    <row r="933284" spans="16:16" x14ac:dyDescent="0.3">
      <c r="P933284" s="83"/>
    </row>
    <row r="933285" spans="16:16" x14ac:dyDescent="0.3">
      <c r="P933285" s="83"/>
    </row>
    <row r="933286" spans="16:16" x14ac:dyDescent="0.3">
      <c r="P933286" s="83"/>
    </row>
    <row r="933287" spans="16:16" x14ac:dyDescent="0.3">
      <c r="P933287" s="83"/>
    </row>
    <row r="933288" spans="16:16" x14ac:dyDescent="0.3">
      <c r="P933288" s="83"/>
    </row>
    <row r="933289" spans="16:16" x14ac:dyDescent="0.3">
      <c r="P933289" s="83"/>
    </row>
    <row r="933290" spans="16:16" x14ac:dyDescent="0.3">
      <c r="P933290" s="83"/>
    </row>
    <row r="933291" spans="16:16" x14ac:dyDescent="0.3">
      <c r="P933291" s="83"/>
    </row>
    <row r="933292" spans="16:16" x14ac:dyDescent="0.3">
      <c r="P933292" s="83"/>
    </row>
    <row r="933293" spans="16:16" x14ac:dyDescent="0.3">
      <c r="P933293" s="83"/>
    </row>
    <row r="933294" spans="16:16" x14ac:dyDescent="0.3">
      <c r="P933294" s="83"/>
    </row>
    <row r="933295" spans="16:16" x14ac:dyDescent="0.3">
      <c r="P933295" s="83"/>
    </row>
    <row r="933296" spans="16:16" x14ac:dyDescent="0.3">
      <c r="P933296" s="83"/>
    </row>
    <row r="933297" spans="16:16" x14ac:dyDescent="0.3">
      <c r="P933297" s="83"/>
    </row>
    <row r="933298" spans="16:16" x14ac:dyDescent="0.3">
      <c r="P933298" s="83"/>
    </row>
    <row r="933299" spans="16:16" x14ac:dyDescent="0.3">
      <c r="P933299" s="83"/>
    </row>
    <row r="933300" spans="16:16" x14ac:dyDescent="0.3">
      <c r="P933300" s="83"/>
    </row>
    <row r="933301" spans="16:16" x14ac:dyDescent="0.3">
      <c r="P933301" s="83"/>
    </row>
    <row r="933302" spans="16:16" x14ac:dyDescent="0.3">
      <c r="P933302" s="83"/>
    </row>
    <row r="933303" spans="16:16" x14ac:dyDescent="0.3">
      <c r="P933303" s="83"/>
    </row>
    <row r="933304" spans="16:16" x14ac:dyDescent="0.3">
      <c r="P933304" s="83"/>
    </row>
    <row r="933305" spans="16:16" x14ac:dyDescent="0.3">
      <c r="P933305" s="83"/>
    </row>
    <row r="933306" spans="16:16" x14ac:dyDescent="0.3">
      <c r="P933306" s="83"/>
    </row>
    <row r="933307" spans="16:16" x14ac:dyDescent="0.3">
      <c r="P933307" s="83"/>
    </row>
    <row r="933308" spans="16:16" x14ac:dyDescent="0.3">
      <c r="P933308" s="83"/>
    </row>
    <row r="933309" spans="16:16" x14ac:dyDescent="0.3">
      <c r="P933309" s="83"/>
    </row>
    <row r="933310" spans="16:16" x14ac:dyDescent="0.3">
      <c r="P933310" s="83"/>
    </row>
    <row r="933311" spans="16:16" x14ac:dyDescent="0.3">
      <c r="P933311" s="83"/>
    </row>
    <row r="933312" spans="16:16" x14ac:dyDescent="0.3">
      <c r="P933312" s="83"/>
    </row>
    <row r="933313" spans="16:16" x14ac:dyDescent="0.3">
      <c r="P933313" s="83"/>
    </row>
    <row r="933314" spans="16:16" x14ac:dyDescent="0.3">
      <c r="P933314" s="83"/>
    </row>
    <row r="933315" spans="16:16" x14ac:dyDescent="0.3">
      <c r="P933315" s="83"/>
    </row>
    <row r="933316" spans="16:16" x14ac:dyDescent="0.3">
      <c r="P933316" s="83"/>
    </row>
    <row r="933317" spans="16:16" x14ac:dyDescent="0.3">
      <c r="P933317" s="83"/>
    </row>
    <row r="933318" spans="16:16" x14ac:dyDescent="0.3">
      <c r="P933318" s="83"/>
    </row>
    <row r="933319" spans="16:16" x14ac:dyDescent="0.3">
      <c r="P933319" s="83"/>
    </row>
    <row r="933320" spans="16:16" x14ac:dyDescent="0.3">
      <c r="P933320" s="83"/>
    </row>
    <row r="933321" spans="16:16" x14ac:dyDescent="0.3">
      <c r="P933321" s="83"/>
    </row>
    <row r="933322" spans="16:16" x14ac:dyDescent="0.3">
      <c r="P933322" s="83"/>
    </row>
    <row r="933323" spans="16:16" x14ac:dyDescent="0.3">
      <c r="P933323" s="83"/>
    </row>
    <row r="933324" spans="16:16" x14ac:dyDescent="0.3">
      <c r="P933324" s="83"/>
    </row>
    <row r="933325" spans="16:16" x14ac:dyDescent="0.3">
      <c r="P933325" s="83"/>
    </row>
    <row r="933326" spans="16:16" x14ac:dyDescent="0.3">
      <c r="P933326" s="83"/>
    </row>
    <row r="933327" spans="16:16" x14ac:dyDescent="0.3">
      <c r="P933327" s="83"/>
    </row>
    <row r="933328" spans="16:16" x14ac:dyDescent="0.3">
      <c r="P933328" s="83"/>
    </row>
    <row r="933329" spans="16:16" x14ac:dyDescent="0.3">
      <c r="P933329" s="83"/>
    </row>
    <row r="933330" spans="16:16" x14ac:dyDescent="0.3">
      <c r="P933330" s="83"/>
    </row>
    <row r="933331" spans="16:16" x14ac:dyDescent="0.3">
      <c r="P933331" s="83"/>
    </row>
    <row r="933332" spans="16:16" x14ac:dyDescent="0.3">
      <c r="P933332" s="83"/>
    </row>
    <row r="933333" spans="16:16" x14ac:dyDescent="0.3">
      <c r="P933333" s="83"/>
    </row>
    <row r="933334" spans="16:16" x14ac:dyDescent="0.3">
      <c r="P933334" s="83"/>
    </row>
    <row r="933335" spans="16:16" x14ac:dyDescent="0.3">
      <c r="P933335" s="83"/>
    </row>
    <row r="933336" spans="16:16" x14ac:dyDescent="0.3">
      <c r="P933336" s="83"/>
    </row>
    <row r="933337" spans="16:16" x14ac:dyDescent="0.3">
      <c r="P933337" s="83"/>
    </row>
    <row r="933338" spans="16:16" x14ac:dyDescent="0.3">
      <c r="P933338" s="83"/>
    </row>
    <row r="933339" spans="16:16" x14ac:dyDescent="0.3">
      <c r="P933339" s="83"/>
    </row>
    <row r="933340" spans="16:16" x14ac:dyDescent="0.3">
      <c r="P933340" s="83"/>
    </row>
    <row r="933341" spans="16:16" x14ac:dyDescent="0.3">
      <c r="P933341" s="83"/>
    </row>
    <row r="933342" spans="16:16" x14ac:dyDescent="0.3">
      <c r="P933342" s="83"/>
    </row>
    <row r="933343" spans="16:16" x14ac:dyDescent="0.3">
      <c r="P933343" s="83"/>
    </row>
    <row r="933344" spans="16:16" x14ac:dyDescent="0.3">
      <c r="P933344" s="83"/>
    </row>
    <row r="933345" spans="16:16" x14ac:dyDescent="0.3">
      <c r="P933345" s="83"/>
    </row>
    <row r="933346" spans="16:16" x14ac:dyDescent="0.3">
      <c r="P933346" s="83"/>
    </row>
    <row r="933347" spans="16:16" x14ac:dyDescent="0.3">
      <c r="P933347" s="83"/>
    </row>
    <row r="933348" spans="16:16" x14ac:dyDescent="0.3">
      <c r="P933348" s="83"/>
    </row>
    <row r="933349" spans="16:16" x14ac:dyDescent="0.3">
      <c r="P933349" s="83"/>
    </row>
    <row r="933350" spans="16:16" x14ac:dyDescent="0.3">
      <c r="P933350" s="83"/>
    </row>
    <row r="933351" spans="16:16" x14ac:dyDescent="0.3">
      <c r="P933351" s="83"/>
    </row>
    <row r="933352" spans="16:16" x14ac:dyDescent="0.3">
      <c r="P933352" s="83"/>
    </row>
    <row r="933353" spans="16:16" x14ac:dyDescent="0.3">
      <c r="P933353" s="83"/>
    </row>
    <row r="933354" spans="16:16" x14ac:dyDescent="0.3">
      <c r="P933354" s="83"/>
    </row>
    <row r="933355" spans="16:16" x14ac:dyDescent="0.3">
      <c r="P933355" s="83"/>
    </row>
    <row r="933356" spans="16:16" x14ac:dyDescent="0.3">
      <c r="P933356" s="83"/>
    </row>
    <row r="933357" spans="16:16" x14ac:dyDescent="0.3">
      <c r="P933357" s="83"/>
    </row>
    <row r="933358" spans="16:16" x14ac:dyDescent="0.3">
      <c r="P933358" s="83"/>
    </row>
    <row r="933359" spans="16:16" x14ac:dyDescent="0.3">
      <c r="P933359" s="83"/>
    </row>
    <row r="933360" spans="16:16" x14ac:dyDescent="0.3">
      <c r="P933360" s="83"/>
    </row>
    <row r="933361" spans="16:16" x14ac:dyDescent="0.3">
      <c r="P933361" s="83"/>
    </row>
    <row r="933362" spans="16:16" x14ac:dyDescent="0.3">
      <c r="P933362" s="83"/>
    </row>
    <row r="933363" spans="16:16" x14ac:dyDescent="0.3">
      <c r="P933363" s="83"/>
    </row>
    <row r="933364" spans="16:16" x14ac:dyDescent="0.3">
      <c r="P933364" s="83"/>
    </row>
    <row r="933365" spans="16:16" x14ac:dyDescent="0.3">
      <c r="P933365" s="83"/>
    </row>
    <row r="933366" spans="16:16" x14ac:dyDescent="0.3">
      <c r="P933366" s="83"/>
    </row>
    <row r="933367" spans="16:16" x14ac:dyDescent="0.3">
      <c r="P933367" s="83"/>
    </row>
    <row r="933368" spans="16:16" x14ac:dyDescent="0.3">
      <c r="P933368" s="83"/>
    </row>
    <row r="933369" spans="16:16" x14ac:dyDescent="0.3">
      <c r="P933369" s="83"/>
    </row>
    <row r="933370" spans="16:16" x14ac:dyDescent="0.3">
      <c r="P933370" s="83"/>
    </row>
    <row r="933371" spans="16:16" x14ac:dyDescent="0.3">
      <c r="P933371" s="83"/>
    </row>
    <row r="933372" spans="16:16" x14ac:dyDescent="0.3">
      <c r="P933372" s="83"/>
    </row>
    <row r="933373" spans="16:16" x14ac:dyDescent="0.3">
      <c r="P933373" s="83"/>
    </row>
    <row r="933374" spans="16:16" x14ac:dyDescent="0.3">
      <c r="P933374" s="83"/>
    </row>
    <row r="933375" spans="16:16" x14ac:dyDescent="0.3">
      <c r="P933375" s="83"/>
    </row>
    <row r="933376" spans="16:16" x14ac:dyDescent="0.3">
      <c r="P933376" s="83"/>
    </row>
    <row r="933377" spans="16:16" x14ac:dyDescent="0.3">
      <c r="P933377" s="83"/>
    </row>
    <row r="933378" spans="16:16" x14ac:dyDescent="0.3">
      <c r="P933378" s="83"/>
    </row>
    <row r="933379" spans="16:16" x14ac:dyDescent="0.3">
      <c r="P933379" s="83"/>
    </row>
    <row r="933380" spans="16:16" x14ac:dyDescent="0.3">
      <c r="P933380" s="83"/>
    </row>
    <row r="933381" spans="16:16" x14ac:dyDescent="0.3">
      <c r="P933381" s="83"/>
    </row>
    <row r="933382" spans="16:16" x14ac:dyDescent="0.3">
      <c r="P933382" s="83"/>
    </row>
    <row r="933383" spans="16:16" x14ac:dyDescent="0.3">
      <c r="P933383" s="83"/>
    </row>
    <row r="933384" spans="16:16" x14ac:dyDescent="0.3">
      <c r="P933384" s="83"/>
    </row>
    <row r="933385" spans="16:16" x14ac:dyDescent="0.3">
      <c r="P933385" s="83"/>
    </row>
    <row r="933386" spans="16:16" x14ac:dyDescent="0.3">
      <c r="P933386" s="83"/>
    </row>
    <row r="933387" spans="16:16" x14ac:dyDescent="0.3">
      <c r="P933387" s="83"/>
    </row>
    <row r="933388" spans="16:16" x14ac:dyDescent="0.3">
      <c r="P933388" s="83"/>
    </row>
    <row r="933389" spans="16:16" x14ac:dyDescent="0.3">
      <c r="P933389" s="83"/>
    </row>
    <row r="933390" spans="16:16" x14ac:dyDescent="0.3">
      <c r="P933390" s="83"/>
    </row>
    <row r="933391" spans="16:16" x14ac:dyDescent="0.3">
      <c r="P933391" s="83"/>
    </row>
    <row r="933392" spans="16:16" x14ac:dyDescent="0.3">
      <c r="P933392" s="83"/>
    </row>
    <row r="933393" spans="16:16" x14ac:dyDescent="0.3">
      <c r="P933393" s="83"/>
    </row>
    <row r="933394" spans="16:16" x14ac:dyDescent="0.3">
      <c r="P933394" s="83"/>
    </row>
    <row r="933395" spans="16:16" x14ac:dyDescent="0.3">
      <c r="P933395" s="83"/>
    </row>
    <row r="933396" spans="16:16" x14ac:dyDescent="0.3">
      <c r="P933396" s="83"/>
    </row>
    <row r="933397" spans="16:16" x14ac:dyDescent="0.3">
      <c r="P933397" s="83"/>
    </row>
    <row r="933398" spans="16:16" x14ac:dyDescent="0.3">
      <c r="P933398" s="83"/>
    </row>
    <row r="933399" spans="16:16" x14ac:dyDescent="0.3">
      <c r="P933399" s="83"/>
    </row>
    <row r="933400" spans="16:16" x14ac:dyDescent="0.3">
      <c r="P933400" s="83"/>
    </row>
    <row r="933401" spans="16:16" x14ac:dyDescent="0.3">
      <c r="P933401" s="83"/>
    </row>
    <row r="933402" spans="16:16" x14ac:dyDescent="0.3">
      <c r="P933402" s="83"/>
    </row>
    <row r="933403" spans="16:16" x14ac:dyDescent="0.3">
      <c r="P933403" s="83"/>
    </row>
    <row r="933404" spans="16:16" x14ac:dyDescent="0.3">
      <c r="P933404" s="83"/>
    </row>
    <row r="933405" spans="16:16" x14ac:dyDescent="0.3">
      <c r="P933405" s="83"/>
    </row>
    <row r="933406" spans="16:16" x14ac:dyDescent="0.3">
      <c r="P933406" s="83"/>
    </row>
    <row r="933407" spans="16:16" x14ac:dyDescent="0.3">
      <c r="P933407" s="83"/>
    </row>
    <row r="933408" spans="16:16" x14ac:dyDescent="0.3">
      <c r="P933408" s="83"/>
    </row>
    <row r="933409" spans="16:16" x14ac:dyDescent="0.3">
      <c r="P933409" s="83"/>
    </row>
    <row r="933410" spans="16:16" x14ac:dyDescent="0.3">
      <c r="P933410" s="83"/>
    </row>
    <row r="933411" spans="16:16" x14ac:dyDescent="0.3">
      <c r="P933411" s="83"/>
    </row>
    <row r="933412" spans="16:16" x14ac:dyDescent="0.3">
      <c r="P933412" s="83"/>
    </row>
    <row r="933413" spans="16:16" x14ac:dyDescent="0.3">
      <c r="P933413" s="83"/>
    </row>
    <row r="933414" spans="16:16" x14ac:dyDescent="0.3">
      <c r="P933414" s="83"/>
    </row>
    <row r="933415" spans="16:16" x14ac:dyDescent="0.3">
      <c r="P933415" s="83"/>
    </row>
    <row r="933416" spans="16:16" x14ac:dyDescent="0.3">
      <c r="P933416" s="83"/>
    </row>
    <row r="933417" spans="16:16" x14ac:dyDescent="0.3">
      <c r="P933417" s="83"/>
    </row>
    <row r="933418" spans="16:16" x14ac:dyDescent="0.3">
      <c r="P933418" s="83"/>
    </row>
    <row r="933419" spans="16:16" x14ac:dyDescent="0.3">
      <c r="P933419" s="83"/>
    </row>
    <row r="933420" spans="16:16" x14ac:dyDescent="0.3">
      <c r="P933420" s="83"/>
    </row>
    <row r="933421" spans="16:16" x14ac:dyDescent="0.3">
      <c r="P933421" s="83"/>
    </row>
    <row r="933422" spans="16:16" x14ac:dyDescent="0.3">
      <c r="P933422" s="83"/>
    </row>
    <row r="933423" spans="16:16" x14ac:dyDescent="0.3">
      <c r="P933423" s="83"/>
    </row>
    <row r="933424" spans="16:16" x14ac:dyDescent="0.3">
      <c r="P933424" s="83"/>
    </row>
    <row r="933425" spans="16:16" x14ac:dyDescent="0.3">
      <c r="P933425" s="83"/>
    </row>
    <row r="933426" spans="16:16" x14ac:dyDescent="0.3">
      <c r="P933426" s="83"/>
    </row>
    <row r="933427" spans="16:16" x14ac:dyDescent="0.3">
      <c r="P933427" s="83"/>
    </row>
    <row r="933428" spans="16:16" x14ac:dyDescent="0.3">
      <c r="P933428" s="83"/>
    </row>
    <row r="933429" spans="16:16" x14ac:dyDescent="0.3">
      <c r="P933429" s="83"/>
    </row>
    <row r="933430" spans="16:16" x14ac:dyDescent="0.3">
      <c r="P933430" s="83"/>
    </row>
    <row r="933431" spans="16:16" x14ac:dyDescent="0.3">
      <c r="P933431" s="83"/>
    </row>
    <row r="933432" spans="16:16" x14ac:dyDescent="0.3">
      <c r="P933432" s="83"/>
    </row>
    <row r="933433" spans="16:16" x14ac:dyDescent="0.3">
      <c r="P933433" s="83"/>
    </row>
    <row r="933434" spans="16:16" x14ac:dyDescent="0.3">
      <c r="P933434" s="83"/>
    </row>
    <row r="933435" spans="16:16" x14ac:dyDescent="0.3">
      <c r="P933435" s="83"/>
    </row>
    <row r="933436" spans="16:16" x14ac:dyDescent="0.3">
      <c r="P933436" s="83"/>
    </row>
    <row r="933437" spans="16:16" x14ac:dyDescent="0.3">
      <c r="P933437" s="83"/>
    </row>
    <row r="933438" spans="16:16" x14ac:dyDescent="0.3">
      <c r="P933438" s="83"/>
    </row>
    <row r="933439" spans="16:16" x14ac:dyDescent="0.3">
      <c r="P933439" s="83"/>
    </row>
    <row r="933440" spans="16:16" x14ac:dyDescent="0.3">
      <c r="P933440" s="83"/>
    </row>
    <row r="933441" spans="16:16" x14ac:dyDescent="0.3">
      <c r="P933441" s="83"/>
    </row>
    <row r="933442" spans="16:16" x14ac:dyDescent="0.3">
      <c r="P933442" s="83"/>
    </row>
    <row r="933443" spans="16:16" x14ac:dyDescent="0.3">
      <c r="P933443" s="83"/>
    </row>
    <row r="933444" spans="16:16" x14ac:dyDescent="0.3">
      <c r="P933444" s="83"/>
    </row>
    <row r="933445" spans="16:16" x14ac:dyDescent="0.3">
      <c r="P933445" s="83"/>
    </row>
    <row r="933446" spans="16:16" x14ac:dyDescent="0.3">
      <c r="P933446" s="83"/>
    </row>
    <row r="933447" spans="16:16" x14ac:dyDescent="0.3">
      <c r="P933447" s="83"/>
    </row>
    <row r="933448" spans="16:16" x14ac:dyDescent="0.3">
      <c r="P933448" s="83"/>
    </row>
    <row r="933449" spans="16:16" x14ac:dyDescent="0.3">
      <c r="P933449" s="83"/>
    </row>
    <row r="933450" spans="16:16" x14ac:dyDescent="0.3">
      <c r="P933450" s="83"/>
    </row>
    <row r="933451" spans="16:16" x14ac:dyDescent="0.3">
      <c r="P933451" s="83"/>
    </row>
    <row r="933452" spans="16:16" x14ac:dyDescent="0.3">
      <c r="P933452" s="83"/>
    </row>
    <row r="933453" spans="16:16" x14ac:dyDescent="0.3">
      <c r="P933453" s="83"/>
    </row>
    <row r="933454" spans="16:16" x14ac:dyDescent="0.3">
      <c r="P933454" s="83"/>
    </row>
    <row r="933455" spans="16:16" x14ac:dyDescent="0.3">
      <c r="P933455" s="83"/>
    </row>
    <row r="933456" spans="16:16" x14ac:dyDescent="0.3">
      <c r="P933456" s="83"/>
    </row>
    <row r="933457" spans="16:16" x14ac:dyDescent="0.3">
      <c r="P933457" s="83"/>
    </row>
    <row r="933458" spans="16:16" x14ac:dyDescent="0.3">
      <c r="P933458" s="83"/>
    </row>
    <row r="933459" spans="16:16" x14ac:dyDescent="0.3">
      <c r="P933459" s="83"/>
    </row>
    <row r="933460" spans="16:16" x14ac:dyDescent="0.3">
      <c r="P933460" s="83"/>
    </row>
    <row r="933461" spans="16:16" x14ac:dyDescent="0.3">
      <c r="P933461" s="83"/>
    </row>
    <row r="933462" spans="16:16" x14ac:dyDescent="0.3">
      <c r="P933462" s="83"/>
    </row>
    <row r="933463" spans="16:16" x14ac:dyDescent="0.3">
      <c r="P933463" s="83"/>
    </row>
    <row r="933464" spans="16:16" x14ac:dyDescent="0.3">
      <c r="P933464" s="83"/>
    </row>
    <row r="933465" spans="16:16" x14ac:dyDescent="0.3">
      <c r="P933465" s="83"/>
    </row>
    <row r="933466" spans="16:16" x14ac:dyDescent="0.3">
      <c r="P933466" s="83"/>
    </row>
    <row r="933467" spans="16:16" x14ac:dyDescent="0.3">
      <c r="P933467" s="83"/>
    </row>
    <row r="933468" spans="16:16" x14ac:dyDescent="0.3">
      <c r="P933468" s="83"/>
    </row>
    <row r="933469" spans="16:16" x14ac:dyDescent="0.3">
      <c r="P933469" s="83"/>
    </row>
    <row r="933470" spans="16:16" x14ac:dyDescent="0.3">
      <c r="P933470" s="83"/>
    </row>
    <row r="933471" spans="16:16" x14ac:dyDescent="0.3">
      <c r="P933471" s="83"/>
    </row>
    <row r="933472" spans="16:16" x14ac:dyDescent="0.3">
      <c r="P933472" s="83"/>
    </row>
    <row r="933473" spans="16:16" x14ac:dyDescent="0.3">
      <c r="P933473" s="83"/>
    </row>
    <row r="933474" spans="16:16" x14ac:dyDescent="0.3">
      <c r="P933474" s="83"/>
    </row>
    <row r="933475" spans="16:16" x14ac:dyDescent="0.3">
      <c r="P933475" s="83"/>
    </row>
    <row r="933476" spans="16:16" x14ac:dyDescent="0.3">
      <c r="P933476" s="83"/>
    </row>
    <row r="933477" spans="16:16" x14ac:dyDescent="0.3">
      <c r="P933477" s="83"/>
    </row>
    <row r="933478" spans="16:16" x14ac:dyDescent="0.3">
      <c r="P933478" s="83"/>
    </row>
    <row r="933479" spans="16:16" x14ac:dyDescent="0.3">
      <c r="P933479" s="83"/>
    </row>
    <row r="933480" spans="16:16" x14ac:dyDescent="0.3">
      <c r="P933480" s="83"/>
    </row>
    <row r="933481" spans="16:16" x14ac:dyDescent="0.3">
      <c r="P933481" s="83"/>
    </row>
    <row r="933482" spans="16:16" x14ac:dyDescent="0.3">
      <c r="P933482" s="83"/>
    </row>
    <row r="933483" spans="16:16" x14ac:dyDescent="0.3">
      <c r="P933483" s="83"/>
    </row>
    <row r="933484" spans="16:16" x14ac:dyDescent="0.3">
      <c r="P933484" s="83"/>
    </row>
    <row r="933485" spans="16:16" x14ac:dyDescent="0.3">
      <c r="P933485" s="83"/>
    </row>
    <row r="933486" spans="16:16" x14ac:dyDescent="0.3">
      <c r="P933486" s="83"/>
    </row>
    <row r="933487" spans="16:16" x14ac:dyDescent="0.3">
      <c r="P933487" s="83"/>
    </row>
    <row r="933488" spans="16:16" x14ac:dyDescent="0.3">
      <c r="P933488" s="83"/>
    </row>
    <row r="933489" spans="16:16" x14ac:dyDescent="0.3">
      <c r="P933489" s="83"/>
    </row>
    <row r="933490" spans="16:16" x14ac:dyDescent="0.3">
      <c r="P933490" s="83"/>
    </row>
    <row r="933491" spans="16:16" x14ac:dyDescent="0.3">
      <c r="P933491" s="83"/>
    </row>
    <row r="933492" spans="16:16" x14ac:dyDescent="0.3">
      <c r="P933492" s="83"/>
    </row>
    <row r="933493" spans="16:16" x14ac:dyDescent="0.3">
      <c r="P933493" s="83"/>
    </row>
    <row r="933494" spans="16:16" x14ac:dyDescent="0.3">
      <c r="P933494" s="83"/>
    </row>
    <row r="933495" spans="16:16" x14ac:dyDescent="0.3">
      <c r="P933495" s="83"/>
    </row>
    <row r="933496" spans="16:16" x14ac:dyDescent="0.3">
      <c r="P933496" s="83"/>
    </row>
    <row r="933497" spans="16:16" x14ac:dyDescent="0.3">
      <c r="P933497" s="83"/>
    </row>
    <row r="933498" spans="16:16" x14ac:dyDescent="0.3">
      <c r="P933498" s="83"/>
    </row>
    <row r="933499" spans="16:16" x14ac:dyDescent="0.3">
      <c r="P933499" s="83"/>
    </row>
    <row r="933500" spans="16:16" x14ac:dyDescent="0.3">
      <c r="P933500" s="83"/>
    </row>
    <row r="933501" spans="16:16" x14ac:dyDescent="0.3">
      <c r="P933501" s="83"/>
    </row>
    <row r="933502" spans="16:16" x14ac:dyDescent="0.3">
      <c r="P933502" s="83"/>
    </row>
    <row r="933503" spans="16:16" x14ac:dyDescent="0.3">
      <c r="P933503" s="83"/>
    </row>
    <row r="933504" spans="16:16" x14ac:dyDescent="0.3">
      <c r="P933504" s="83"/>
    </row>
    <row r="933505" spans="16:16" x14ac:dyDescent="0.3">
      <c r="P933505" s="83"/>
    </row>
    <row r="933506" spans="16:16" x14ac:dyDescent="0.3">
      <c r="P933506" s="83"/>
    </row>
    <row r="933507" spans="16:16" x14ac:dyDescent="0.3">
      <c r="P933507" s="83"/>
    </row>
    <row r="933508" spans="16:16" x14ac:dyDescent="0.3">
      <c r="P933508" s="83"/>
    </row>
    <row r="933509" spans="16:16" x14ac:dyDescent="0.3">
      <c r="P933509" s="83"/>
    </row>
    <row r="933510" spans="16:16" x14ac:dyDescent="0.3">
      <c r="P933510" s="83"/>
    </row>
    <row r="933511" spans="16:16" x14ac:dyDescent="0.3">
      <c r="P933511" s="83"/>
    </row>
    <row r="933512" spans="16:16" x14ac:dyDescent="0.3">
      <c r="P933512" s="83"/>
    </row>
    <row r="933513" spans="16:16" x14ac:dyDescent="0.3">
      <c r="P933513" s="83"/>
    </row>
    <row r="933514" spans="16:16" x14ac:dyDescent="0.3">
      <c r="P933514" s="83"/>
    </row>
    <row r="933515" spans="16:16" x14ac:dyDescent="0.3">
      <c r="P933515" s="83"/>
    </row>
    <row r="933516" spans="16:16" x14ac:dyDescent="0.3">
      <c r="P933516" s="83"/>
    </row>
    <row r="933517" spans="16:16" x14ac:dyDescent="0.3">
      <c r="P933517" s="83"/>
    </row>
    <row r="933518" spans="16:16" x14ac:dyDescent="0.3">
      <c r="P933518" s="83"/>
    </row>
    <row r="933519" spans="16:16" x14ac:dyDescent="0.3">
      <c r="P933519" s="83"/>
    </row>
    <row r="933520" spans="16:16" x14ac:dyDescent="0.3">
      <c r="P933520" s="83"/>
    </row>
    <row r="933521" spans="16:16" x14ac:dyDescent="0.3">
      <c r="P933521" s="83"/>
    </row>
    <row r="933522" spans="16:16" x14ac:dyDescent="0.3">
      <c r="P933522" s="83"/>
    </row>
    <row r="933523" spans="16:16" x14ac:dyDescent="0.3">
      <c r="P933523" s="83"/>
    </row>
    <row r="933524" spans="16:16" x14ac:dyDescent="0.3">
      <c r="P933524" s="83"/>
    </row>
    <row r="933525" spans="16:16" x14ac:dyDescent="0.3">
      <c r="P933525" s="83"/>
    </row>
    <row r="933526" spans="16:16" x14ac:dyDescent="0.3">
      <c r="P933526" s="83"/>
    </row>
    <row r="933527" spans="16:16" x14ac:dyDescent="0.3">
      <c r="P933527" s="83"/>
    </row>
    <row r="933528" spans="16:16" x14ac:dyDescent="0.3">
      <c r="P933528" s="83"/>
    </row>
    <row r="933529" spans="16:16" x14ac:dyDescent="0.3">
      <c r="P933529" s="83"/>
    </row>
    <row r="933530" spans="16:16" x14ac:dyDescent="0.3">
      <c r="P933530" s="83"/>
    </row>
    <row r="933531" spans="16:16" x14ac:dyDescent="0.3">
      <c r="P933531" s="83"/>
    </row>
    <row r="933532" spans="16:16" x14ac:dyDescent="0.3">
      <c r="P933532" s="83"/>
    </row>
    <row r="933533" spans="16:16" x14ac:dyDescent="0.3">
      <c r="P933533" s="83"/>
    </row>
    <row r="933534" spans="16:16" x14ac:dyDescent="0.3">
      <c r="P933534" s="83"/>
    </row>
    <row r="933535" spans="16:16" x14ac:dyDescent="0.3">
      <c r="P933535" s="83"/>
    </row>
    <row r="933536" spans="16:16" x14ac:dyDescent="0.3">
      <c r="P933536" s="83"/>
    </row>
    <row r="933537" spans="16:16" x14ac:dyDescent="0.3">
      <c r="P933537" s="83"/>
    </row>
    <row r="933538" spans="16:16" x14ac:dyDescent="0.3">
      <c r="P933538" s="83"/>
    </row>
    <row r="933539" spans="16:16" x14ac:dyDescent="0.3">
      <c r="P933539" s="83"/>
    </row>
    <row r="933540" spans="16:16" x14ac:dyDescent="0.3">
      <c r="P933540" s="83"/>
    </row>
    <row r="933541" spans="16:16" x14ac:dyDescent="0.3">
      <c r="P933541" s="83"/>
    </row>
    <row r="933542" spans="16:16" x14ac:dyDescent="0.3">
      <c r="P933542" s="83"/>
    </row>
    <row r="933543" spans="16:16" x14ac:dyDescent="0.3">
      <c r="P933543" s="83"/>
    </row>
    <row r="933544" spans="16:16" x14ac:dyDescent="0.3">
      <c r="P933544" s="83"/>
    </row>
    <row r="933545" spans="16:16" x14ac:dyDescent="0.3">
      <c r="P933545" s="83"/>
    </row>
    <row r="933546" spans="16:16" x14ac:dyDescent="0.3">
      <c r="P933546" s="83"/>
    </row>
    <row r="933547" spans="16:16" x14ac:dyDescent="0.3">
      <c r="P933547" s="83"/>
    </row>
    <row r="933548" spans="16:16" x14ac:dyDescent="0.3">
      <c r="P933548" s="83"/>
    </row>
    <row r="933549" spans="16:16" x14ac:dyDescent="0.3">
      <c r="P933549" s="83"/>
    </row>
    <row r="933550" spans="16:16" x14ac:dyDescent="0.3">
      <c r="P933550" s="83"/>
    </row>
    <row r="933551" spans="16:16" x14ac:dyDescent="0.3">
      <c r="P933551" s="83"/>
    </row>
    <row r="933552" spans="16:16" x14ac:dyDescent="0.3">
      <c r="P933552" s="83"/>
    </row>
    <row r="933553" spans="16:16" x14ac:dyDescent="0.3">
      <c r="P933553" s="83"/>
    </row>
    <row r="933554" spans="16:16" x14ac:dyDescent="0.3">
      <c r="P933554" s="83"/>
    </row>
    <row r="933555" spans="16:16" x14ac:dyDescent="0.3">
      <c r="P933555" s="83"/>
    </row>
    <row r="933556" spans="16:16" x14ac:dyDescent="0.3">
      <c r="P933556" s="83"/>
    </row>
    <row r="933557" spans="16:16" x14ac:dyDescent="0.3">
      <c r="P933557" s="83"/>
    </row>
    <row r="933558" spans="16:16" x14ac:dyDescent="0.3">
      <c r="P933558" s="83"/>
    </row>
    <row r="933559" spans="16:16" x14ac:dyDescent="0.3">
      <c r="P933559" s="83"/>
    </row>
    <row r="933560" spans="16:16" x14ac:dyDescent="0.3">
      <c r="P933560" s="83"/>
    </row>
    <row r="933561" spans="16:16" x14ac:dyDescent="0.3">
      <c r="P933561" s="83"/>
    </row>
    <row r="933562" spans="16:16" x14ac:dyDescent="0.3">
      <c r="P933562" s="83"/>
    </row>
    <row r="933563" spans="16:16" x14ac:dyDescent="0.3">
      <c r="P933563" s="83"/>
    </row>
    <row r="933564" spans="16:16" x14ac:dyDescent="0.3">
      <c r="P933564" s="83"/>
    </row>
    <row r="933565" spans="16:16" x14ac:dyDescent="0.3">
      <c r="P933565" s="83"/>
    </row>
    <row r="933566" spans="16:16" x14ac:dyDescent="0.3">
      <c r="P933566" s="83"/>
    </row>
    <row r="933567" spans="16:16" x14ac:dyDescent="0.3">
      <c r="P933567" s="83"/>
    </row>
    <row r="933568" spans="16:16" x14ac:dyDescent="0.3">
      <c r="P933568" s="83"/>
    </row>
    <row r="933569" spans="16:16" x14ac:dyDescent="0.3">
      <c r="P933569" s="83"/>
    </row>
    <row r="933570" spans="16:16" x14ac:dyDescent="0.3">
      <c r="P933570" s="83"/>
    </row>
    <row r="933571" spans="16:16" x14ac:dyDescent="0.3">
      <c r="P933571" s="83"/>
    </row>
    <row r="933572" spans="16:16" x14ac:dyDescent="0.3">
      <c r="P933572" s="83"/>
    </row>
    <row r="933573" spans="16:16" x14ac:dyDescent="0.3">
      <c r="P933573" s="83"/>
    </row>
    <row r="933574" spans="16:16" x14ac:dyDescent="0.3">
      <c r="P933574" s="83"/>
    </row>
    <row r="933575" spans="16:16" x14ac:dyDescent="0.3">
      <c r="P933575" s="83"/>
    </row>
    <row r="933576" spans="16:16" x14ac:dyDescent="0.3">
      <c r="P933576" s="83"/>
    </row>
    <row r="933577" spans="16:16" x14ac:dyDescent="0.3">
      <c r="P933577" s="83"/>
    </row>
    <row r="933578" spans="16:16" x14ac:dyDescent="0.3">
      <c r="P933578" s="83"/>
    </row>
    <row r="933579" spans="16:16" x14ac:dyDescent="0.3">
      <c r="P933579" s="83"/>
    </row>
    <row r="933580" spans="16:16" x14ac:dyDescent="0.3">
      <c r="P933580" s="83"/>
    </row>
    <row r="933581" spans="16:16" x14ac:dyDescent="0.3">
      <c r="P933581" s="83"/>
    </row>
    <row r="933582" spans="16:16" x14ac:dyDescent="0.3">
      <c r="P933582" s="83"/>
    </row>
    <row r="933583" spans="16:16" x14ac:dyDescent="0.3">
      <c r="P933583" s="83"/>
    </row>
    <row r="933584" spans="16:16" x14ac:dyDescent="0.3">
      <c r="P933584" s="83"/>
    </row>
    <row r="933585" spans="16:16" x14ac:dyDescent="0.3">
      <c r="P933585" s="83"/>
    </row>
    <row r="933586" spans="16:16" x14ac:dyDescent="0.3">
      <c r="P933586" s="83"/>
    </row>
    <row r="933587" spans="16:16" x14ac:dyDescent="0.3">
      <c r="P933587" s="83"/>
    </row>
    <row r="933588" spans="16:16" x14ac:dyDescent="0.3">
      <c r="P933588" s="83"/>
    </row>
    <row r="933589" spans="16:16" x14ac:dyDescent="0.3">
      <c r="P933589" s="83"/>
    </row>
    <row r="933590" spans="16:16" x14ac:dyDescent="0.3">
      <c r="P933590" s="83"/>
    </row>
    <row r="933591" spans="16:16" x14ac:dyDescent="0.3">
      <c r="P933591" s="83"/>
    </row>
    <row r="933592" spans="16:16" x14ac:dyDescent="0.3">
      <c r="P933592" s="83"/>
    </row>
    <row r="933593" spans="16:16" x14ac:dyDescent="0.3">
      <c r="P933593" s="83"/>
    </row>
    <row r="933594" spans="16:16" x14ac:dyDescent="0.3">
      <c r="P933594" s="83"/>
    </row>
    <row r="933595" spans="16:16" x14ac:dyDescent="0.3">
      <c r="P933595" s="83"/>
    </row>
    <row r="933596" spans="16:16" x14ac:dyDescent="0.3">
      <c r="P933596" s="83"/>
    </row>
    <row r="933597" spans="16:16" x14ac:dyDescent="0.3">
      <c r="P933597" s="83"/>
    </row>
    <row r="933598" spans="16:16" x14ac:dyDescent="0.3">
      <c r="P933598" s="83"/>
    </row>
    <row r="933599" spans="16:16" x14ac:dyDescent="0.3">
      <c r="P933599" s="83"/>
    </row>
    <row r="933600" spans="16:16" x14ac:dyDescent="0.3">
      <c r="P933600" s="83"/>
    </row>
    <row r="933601" spans="16:16" x14ac:dyDescent="0.3">
      <c r="P933601" s="83"/>
    </row>
    <row r="933602" spans="16:16" x14ac:dyDescent="0.3">
      <c r="P933602" s="83"/>
    </row>
    <row r="933603" spans="16:16" x14ac:dyDescent="0.3">
      <c r="P933603" s="83"/>
    </row>
    <row r="933604" spans="16:16" x14ac:dyDescent="0.3">
      <c r="P933604" s="83"/>
    </row>
    <row r="933605" spans="16:16" x14ac:dyDescent="0.3">
      <c r="P933605" s="83"/>
    </row>
    <row r="933606" spans="16:16" x14ac:dyDescent="0.3">
      <c r="P933606" s="83"/>
    </row>
    <row r="933607" spans="16:16" x14ac:dyDescent="0.3">
      <c r="P933607" s="83"/>
    </row>
    <row r="933608" spans="16:16" x14ac:dyDescent="0.3">
      <c r="P933608" s="83"/>
    </row>
    <row r="933609" spans="16:16" x14ac:dyDescent="0.3">
      <c r="P933609" s="83"/>
    </row>
    <row r="933610" spans="16:16" x14ac:dyDescent="0.3">
      <c r="P933610" s="83"/>
    </row>
    <row r="933611" spans="16:16" x14ac:dyDescent="0.3">
      <c r="P933611" s="83"/>
    </row>
    <row r="933612" spans="16:16" x14ac:dyDescent="0.3">
      <c r="P933612" s="83"/>
    </row>
    <row r="933613" spans="16:16" x14ac:dyDescent="0.3">
      <c r="P933613" s="83"/>
    </row>
    <row r="933614" spans="16:16" x14ac:dyDescent="0.3">
      <c r="P933614" s="83"/>
    </row>
    <row r="933615" spans="16:16" x14ac:dyDescent="0.3">
      <c r="P933615" s="83"/>
    </row>
    <row r="933616" spans="16:16" x14ac:dyDescent="0.3">
      <c r="P933616" s="83"/>
    </row>
    <row r="933617" spans="16:16" x14ac:dyDescent="0.3">
      <c r="P933617" s="83"/>
    </row>
    <row r="933618" spans="16:16" x14ac:dyDescent="0.3">
      <c r="P933618" s="83"/>
    </row>
    <row r="933619" spans="16:16" x14ac:dyDescent="0.3">
      <c r="P933619" s="83"/>
    </row>
    <row r="933620" spans="16:16" x14ac:dyDescent="0.3">
      <c r="P933620" s="83"/>
    </row>
    <row r="933621" spans="16:16" x14ac:dyDescent="0.3">
      <c r="P933621" s="83"/>
    </row>
    <row r="933622" spans="16:16" x14ac:dyDescent="0.3">
      <c r="P933622" s="83"/>
    </row>
    <row r="933623" spans="16:16" x14ac:dyDescent="0.3">
      <c r="P933623" s="83"/>
    </row>
    <row r="933624" spans="16:16" x14ac:dyDescent="0.3">
      <c r="P933624" s="83"/>
    </row>
    <row r="933625" spans="16:16" x14ac:dyDescent="0.3">
      <c r="P933625" s="83"/>
    </row>
    <row r="933626" spans="16:16" x14ac:dyDescent="0.3">
      <c r="P933626" s="83"/>
    </row>
    <row r="933627" spans="16:16" x14ac:dyDescent="0.3">
      <c r="P933627" s="83"/>
    </row>
    <row r="933628" spans="16:16" x14ac:dyDescent="0.3">
      <c r="P933628" s="83"/>
    </row>
    <row r="933629" spans="16:16" x14ac:dyDescent="0.3">
      <c r="P933629" s="83"/>
    </row>
    <row r="933630" spans="16:16" x14ac:dyDescent="0.3">
      <c r="P933630" s="83"/>
    </row>
    <row r="933631" spans="16:16" x14ac:dyDescent="0.3">
      <c r="P933631" s="83"/>
    </row>
    <row r="933632" spans="16:16" x14ac:dyDescent="0.3">
      <c r="P933632" s="83"/>
    </row>
    <row r="933633" spans="16:16" x14ac:dyDescent="0.3">
      <c r="P933633" s="83"/>
    </row>
    <row r="933634" spans="16:16" x14ac:dyDescent="0.3">
      <c r="P933634" s="83"/>
    </row>
    <row r="933635" spans="16:16" x14ac:dyDescent="0.3">
      <c r="P933635" s="83"/>
    </row>
    <row r="933636" spans="16:16" x14ac:dyDescent="0.3">
      <c r="P933636" s="83"/>
    </row>
    <row r="933637" spans="16:16" x14ac:dyDescent="0.3">
      <c r="P933637" s="83"/>
    </row>
    <row r="933638" spans="16:16" x14ac:dyDescent="0.3">
      <c r="P933638" s="83"/>
    </row>
    <row r="933639" spans="16:16" x14ac:dyDescent="0.3">
      <c r="P933639" s="83"/>
    </row>
    <row r="933640" spans="16:16" x14ac:dyDescent="0.3">
      <c r="P933640" s="83"/>
    </row>
    <row r="933641" spans="16:16" x14ac:dyDescent="0.3">
      <c r="P933641" s="83"/>
    </row>
    <row r="933642" spans="16:16" x14ac:dyDescent="0.3">
      <c r="P933642" s="83"/>
    </row>
    <row r="933643" spans="16:16" x14ac:dyDescent="0.3">
      <c r="P933643" s="83"/>
    </row>
    <row r="933644" spans="16:16" x14ac:dyDescent="0.3">
      <c r="P933644" s="83"/>
    </row>
    <row r="933645" spans="16:16" x14ac:dyDescent="0.3">
      <c r="P933645" s="83"/>
    </row>
    <row r="933646" spans="16:16" x14ac:dyDescent="0.3">
      <c r="P933646" s="83"/>
    </row>
    <row r="933647" spans="16:16" x14ac:dyDescent="0.3">
      <c r="P933647" s="83"/>
    </row>
    <row r="933648" spans="16:16" x14ac:dyDescent="0.3">
      <c r="P933648" s="83"/>
    </row>
    <row r="933649" spans="16:16" x14ac:dyDescent="0.3">
      <c r="P933649" s="83"/>
    </row>
    <row r="933650" spans="16:16" x14ac:dyDescent="0.3">
      <c r="P933650" s="83"/>
    </row>
    <row r="933651" spans="16:16" x14ac:dyDescent="0.3">
      <c r="P933651" s="83"/>
    </row>
    <row r="933652" spans="16:16" x14ac:dyDescent="0.3">
      <c r="P933652" s="83"/>
    </row>
    <row r="933653" spans="16:16" x14ac:dyDescent="0.3">
      <c r="P933653" s="83"/>
    </row>
    <row r="933654" spans="16:16" x14ac:dyDescent="0.3">
      <c r="P933654" s="83"/>
    </row>
    <row r="933655" spans="16:16" x14ac:dyDescent="0.3">
      <c r="P933655" s="83"/>
    </row>
    <row r="933656" spans="16:16" x14ac:dyDescent="0.3">
      <c r="P933656" s="83"/>
    </row>
    <row r="933657" spans="16:16" x14ac:dyDescent="0.3">
      <c r="P933657" s="83"/>
    </row>
    <row r="933658" spans="16:16" x14ac:dyDescent="0.3">
      <c r="P933658" s="83"/>
    </row>
    <row r="933659" spans="16:16" x14ac:dyDescent="0.3">
      <c r="P933659" s="83"/>
    </row>
    <row r="933660" spans="16:16" x14ac:dyDescent="0.3">
      <c r="P933660" s="83"/>
    </row>
    <row r="933661" spans="16:16" x14ac:dyDescent="0.3">
      <c r="P933661" s="83"/>
    </row>
    <row r="933662" spans="16:16" x14ac:dyDescent="0.3">
      <c r="P933662" s="83"/>
    </row>
    <row r="933663" spans="16:16" x14ac:dyDescent="0.3">
      <c r="P933663" s="83"/>
    </row>
    <row r="933664" spans="16:16" x14ac:dyDescent="0.3">
      <c r="P933664" s="83"/>
    </row>
    <row r="933665" spans="16:16" x14ac:dyDescent="0.3">
      <c r="P933665" s="83"/>
    </row>
    <row r="933666" spans="16:16" x14ac:dyDescent="0.3">
      <c r="P933666" s="83"/>
    </row>
    <row r="933667" spans="16:16" x14ac:dyDescent="0.3">
      <c r="P933667" s="83"/>
    </row>
    <row r="933668" spans="16:16" x14ac:dyDescent="0.3">
      <c r="P933668" s="83"/>
    </row>
    <row r="933669" spans="16:16" x14ac:dyDescent="0.3">
      <c r="P933669" s="83"/>
    </row>
    <row r="933670" spans="16:16" x14ac:dyDescent="0.3">
      <c r="P933670" s="83"/>
    </row>
    <row r="933671" spans="16:16" x14ac:dyDescent="0.3">
      <c r="P933671" s="83"/>
    </row>
    <row r="933672" spans="16:16" x14ac:dyDescent="0.3">
      <c r="P933672" s="83"/>
    </row>
    <row r="933673" spans="16:16" x14ac:dyDescent="0.3">
      <c r="P933673" s="83"/>
    </row>
    <row r="933674" spans="16:16" x14ac:dyDescent="0.3">
      <c r="P933674" s="83"/>
    </row>
    <row r="933675" spans="16:16" x14ac:dyDescent="0.3">
      <c r="P933675" s="83"/>
    </row>
    <row r="933676" spans="16:16" x14ac:dyDescent="0.3">
      <c r="P933676" s="83"/>
    </row>
    <row r="933677" spans="16:16" x14ac:dyDescent="0.3">
      <c r="P933677" s="83"/>
    </row>
    <row r="933678" spans="16:16" x14ac:dyDescent="0.3">
      <c r="P933678" s="83"/>
    </row>
    <row r="933679" spans="16:16" x14ac:dyDescent="0.3">
      <c r="P933679" s="83"/>
    </row>
    <row r="933680" spans="16:16" x14ac:dyDescent="0.3">
      <c r="P933680" s="83"/>
    </row>
    <row r="933681" spans="16:16" x14ac:dyDescent="0.3">
      <c r="P933681" s="83"/>
    </row>
    <row r="933682" spans="16:16" x14ac:dyDescent="0.3">
      <c r="P933682" s="83"/>
    </row>
    <row r="933683" spans="16:16" x14ac:dyDescent="0.3">
      <c r="P933683" s="83"/>
    </row>
    <row r="933684" spans="16:16" x14ac:dyDescent="0.3">
      <c r="P933684" s="83"/>
    </row>
    <row r="933685" spans="16:16" x14ac:dyDescent="0.3">
      <c r="P933685" s="83"/>
    </row>
    <row r="933686" spans="16:16" x14ac:dyDescent="0.3">
      <c r="P933686" s="83"/>
    </row>
    <row r="933687" spans="16:16" x14ac:dyDescent="0.3">
      <c r="P933687" s="83"/>
    </row>
    <row r="933688" spans="16:16" x14ac:dyDescent="0.3">
      <c r="P933688" s="83"/>
    </row>
    <row r="933689" spans="16:16" x14ac:dyDescent="0.3">
      <c r="P933689" s="83"/>
    </row>
    <row r="933690" spans="16:16" x14ac:dyDescent="0.3">
      <c r="P933690" s="83"/>
    </row>
    <row r="933691" spans="16:16" x14ac:dyDescent="0.3">
      <c r="P933691" s="83"/>
    </row>
    <row r="933692" spans="16:16" x14ac:dyDescent="0.3">
      <c r="P933692" s="83"/>
    </row>
    <row r="933693" spans="16:16" x14ac:dyDescent="0.3">
      <c r="P933693" s="83"/>
    </row>
    <row r="933694" spans="16:16" x14ac:dyDescent="0.3">
      <c r="P933694" s="83"/>
    </row>
    <row r="933695" spans="16:16" x14ac:dyDescent="0.3">
      <c r="P933695" s="83"/>
    </row>
    <row r="933696" spans="16:16" x14ac:dyDescent="0.3">
      <c r="P933696" s="83"/>
    </row>
    <row r="933697" spans="16:16" x14ac:dyDescent="0.3">
      <c r="P933697" s="83"/>
    </row>
    <row r="933698" spans="16:16" x14ac:dyDescent="0.3">
      <c r="P933698" s="83"/>
    </row>
    <row r="933699" spans="16:16" x14ac:dyDescent="0.3">
      <c r="P933699" s="83"/>
    </row>
    <row r="933700" spans="16:16" x14ac:dyDescent="0.3">
      <c r="P933700" s="83"/>
    </row>
    <row r="933701" spans="16:16" x14ac:dyDescent="0.3">
      <c r="P933701" s="83"/>
    </row>
    <row r="933702" spans="16:16" x14ac:dyDescent="0.3">
      <c r="P933702" s="83"/>
    </row>
    <row r="933703" spans="16:16" x14ac:dyDescent="0.3">
      <c r="P933703" s="83"/>
    </row>
    <row r="933704" spans="16:16" x14ac:dyDescent="0.3">
      <c r="P933704" s="83"/>
    </row>
    <row r="933705" spans="16:16" x14ac:dyDescent="0.3">
      <c r="P933705" s="83"/>
    </row>
    <row r="933706" spans="16:16" x14ac:dyDescent="0.3">
      <c r="P933706" s="83"/>
    </row>
    <row r="933707" spans="16:16" x14ac:dyDescent="0.3">
      <c r="P933707" s="83"/>
    </row>
    <row r="933708" spans="16:16" x14ac:dyDescent="0.3">
      <c r="P933708" s="83"/>
    </row>
    <row r="933709" spans="16:16" x14ac:dyDescent="0.3">
      <c r="P933709" s="83"/>
    </row>
    <row r="933710" spans="16:16" x14ac:dyDescent="0.3">
      <c r="P933710" s="83"/>
    </row>
    <row r="933711" spans="16:16" x14ac:dyDescent="0.3">
      <c r="P933711" s="83"/>
    </row>
    <row r="933712" spans="16:16" x14ac:dyDescent="0.3">
      <c r="P933712" s="83"/>
    </row>
    <row r="933713" spans="16:16" x14ac:dyDescent="0.3">
      <c r="P933713" s="83"/>
    </row>
    <row r="933714" spans="16:16" x14ac:dyDescent="0.3">
      <c r="P933714" s="83"/>
    </row>
    <row r="933715" spans="16:16" x14ac:dyDescent="0.3">
      <c r="P933715" s="83"/>
    </row>
    <row r="933716" spans="16:16" x14ac:dyDescent="0.3">
      <c r="P933716" s="83"/>
    </row>
    <row r="933717" spans="16:16" x14ac:dyDescent="0.3">
      <c r="P933717" s="83"/>
    </row>
    <row r="933718" spans="16:16" x14ac:dyDescent="0.3">
      <c r="P933718" s="83"/>
    </row>
    <row r="933719" spans="16:16" x14ac:dyDescent="0.3">
      <c r="P933719" s="83"/>
    </row>
    <row r="933720" spans="16:16" x14ac:dyDescent="0.3">
      <c r="P933720" s="83"/>
    </row>
    <row r="933721" spans="16:16" x14ac:dyDescent="0.3">
      <c r="P933721" s="83"/>
    </row>
    <row r="933722" spans="16:16" x14ac:dyDescent="0.3">
      <c r="P933722" s="83"/>
    </row>
    <row r="933723" spans="16:16" x14ac:dyDescent="0.3">
      <c r="P933723" s="83"/>
    </row>
    <row r="933724" spans="16:16" x14ac:dyDescent="0.3">
      <c r="P933724" s="83"/>
    </row>
    <row r="933725" spans="16:16" x14ac:dyDescent="0.3">
      <c r="P933725" s="83"/>
    </row>
    <row r="933726" spans="16:16" x14ac:dyDescent="0.3">
      <c r="P933726" s="83"/>
    </row>
    <row r="933727" spans="16:16" x14ac:dyDescent="0.3">
      <c r="P933727" s="83"/>
    </row>
    <row r="933728" spans="16:16" x14ac:dyDescent="0.3">
      <c r="P933728" s="83"/>
    </row>
    <row r="933729" spans="16:16" x14ac:dyDescent="0.3">
      <c r="P933729" s="83"/>
    </row>
    <row r="933730" spans="16:16" x14ac:dyDescent="0.3">
      <c r="P933730" s="83"/>
    </row>
    <row r="933731" spans="16:16" x14ac:dyDescent="0.3">
      <c r="P933731" s="83"/>
    </row>
    <row r="933732" spans="16:16" x14ac:dyDescent="0.3">
      <c r="P933732" s="83"/>
    </row>
    <row r="933733" spans="16:16" x14ac:dyDescent="0.3">
      <c r="P933733" s="83"/>
    </row>
    <row r="933734" spans="16:16" x14ac:dyDescent="0.3">
      <c r="P933734" s="83"/>
    </row>
    <row r="933735" spans="16:16" x14ac:dyDescent="0.3">
      <c r="P933735" s="83"/>
    </row>
    <row r="933736" spans="16:16" x14ac:dyDescent="0.3">
      <c r="P933736" s="83"/>
    </row>
    <row r="933737" spans="16:16" x14ac:dyDescent="0.3">
      <c r="P933737" s="83"/>
    </row>
    <row r="933738" spans="16:16" x14ac:dyDescent="0.3">
      <c r="P933738" s="83"/>
    </row>
    <row r="933739" spans="16:16" x14ac:dyDescent="0.3">
      <c r="P933739" s="83"/>
    </row>
    <row r="933740" spans="16:16" x14ac:dyDescent="0.3">
      <c r="P933740" s="83"/>
    </row>
    <row r="933741" spans="16:16" x14ac:dyDescent="0.3">
      <c r="P933741" s="83"/>
    </row>
    <row r="933742" spans="16:16" x14ac:dyDescent="0.3">
      <c r="P933742" s="83"/>
    </row>
    <row r="933743" spans="16:16" x14ac:dyDescent="0.3">
      <c r="P933743" s="83"/>
    </row>
    <row r="933744" spans="16:16" x14ac:dyDescent="0.3">
      <c r="P933744" s="83"/>
    </row>
    <row r="933745" spans="16:16" x14ac:dyDescent="0.3">
      <c r="P933745" s="83"/>
    </row>
    <row r="933746" spans="16:16" x14ac:dyDescent="0.3">
      <c r="P933746" s="83"/>
    </row>
    <row r="933747" spans="16:16" x14ac:dyDescent="0.3">
      <c r="P933747" s="83"/>
    </row>
    <row r="933748" spans="16:16" x14ac:dyDescent="0.3">
      <c r="P933748" s="83"/>
    </row>
    <row r="933749" spans="16:16" x14ac:dyDescent="0.3">
      <c r="P933749" s="83"/>
    </row>
    <row r="933750" spans="16:16" x14ac:dyDescent="0.3">
      <c r="P933750" s="83"/>
    </row>
    <row r="933751" spans="16:16" x14ac:dyDescent="0.3">
      <c r="P933751" s="83"/>
    </row>
    <row r="933752" spans="16:16" x14ac:dyDescent="0.3">
      <c r="P933752" s="83"/>
    </row>
    <row r="933753" spans="16:16" x14ac:dyDescent="0.3">
      <c r="P933753" s="83"/>
    </row>
    <row r="933754" spans="16:16" x14ac:dyDescent="0.3">
      <c r="P933754" s="83"/>
    </row>
    <row r="933755" spans="16:16" x14ac:dyDescent="0.3">
      <c r="P933755" s="83"/>
    </row>
    <row r="933756" spans="16:16" x14ac:dyDescent="0.3">
      <c r="P933756" s="83"/>
    </row>
    <row r="933757" spans="16:16" x14ac:dyDescent="0.3">
      <c r="P933757" s="83"/>
    </row>
    <row r="933758" spans="16:16" x14ac:dyDescent="0.3">
      <c r="P933758" s="83"/>
    </row>
    <row r="933759" spans="16:16" x14ac:dyDescent="0.3">
      <c r="P933759" s="83"/>
    </row>
    <row r="933760" spans="16:16" x14ac:dyDescent="0.3">
      <c r="P933760" s="83"/>
    </row>
    <row r="933761" spans="16:16" x14ac:dyDescent="0.3">
      <c r="P933761" s="83"/>
    </row>
    <row r="933762" spans="16:16" x14ac:dyDescent="0.3">
      <c r="P933762" s="83"/>
    </row>
    <row r="933763" spans="16:16" x14ac:dyDescent="0.3">
      <c r="P933763" s="83"/>
    </row>
    <row r="933764" spans="16:16" x14ac:dyDescent="0.3">
      <c r="P933764" s="83"/>
    </row>
    <row r="933765" spans="16:16" x14ac:dyDescent="0.3">
      <c r="P933765" s="83"/>
    </row>
    <row r="933766" spans="16:16" x14ac:dyDescent="0.3">
      <c r="P933766" s="83"/>
    </row>
    <row r="933767" spans="16:16" x14ac:dyDescent="0.3">
      <c r="P933767" s="83"/>
    </row>
    <row r="933768" spans="16:16" x14ac:dyDescent="0.3">
      <c r="P933768" s="83"/>
    </row>
    <row r="933769" spans="16:16" x14ac:dyDescent="0.3">
      <c r="P933769" s="83"/>
    </row>
    <row r="933770" spans="16:16" x14ac:dyDescent="0.3">
      <c r="P933770" s="83"/>
    </row>
    <row r="933771" spans="16:16" x14ac:dyDescent="0.3">
      <c r="P933771" s="83"/>
    </row>
    <row r="933772" spans="16:16" x14ac:dyDescent="0.3">
      <c r="P933772" s="83"/>
    </row>
    <row r="933773" spans="16:16" x14ac:dyDescent="0.3">
      <c r="P933773" s="83"/>
    </row>
    <row r="933774" spans="16:16" x14ac:dyDescent="0.3">
      <c r="P933774" s="83"/>
    </row>
    <row r="933775" spans="16:16" x14ac:dyDescent="0.3">
      <c r="P933775" s="83"/>
    </row>
    <row r="933776" spans="16:16" x14ac:dyDescent="0.3">
      <c r="P933776" s="83"/>
    </row>
    <row r="933777" spans="16:16" x14ac:dyDescent="0.3">
      <c r="P933777" s="83"/>
    </row>
    <row r="933778" spans="16:16" x14ac:dyDescent="0.3">
      <c r="P933778" s="83"/>
    </row>
    <row r="933779" spans="16:16" x14ac:dyDescent="0.3">
      <c r="P933779" s="83"/>
    </row>
    <row r="933780" spans="16:16" x14ac:dyDescent="0.3">
      <c r="P933780" s="83"/>
    </row>
    <row r="933781" spans="16:16" x14ac:dyDescent="0.3">
      <c r="P933781" s="83"/>
    </row>
    <row r="933782" spans="16:16" x14ac:dyDescent="0.3">
      <c r="P933782" s="83"/>
    </row>
    <row r="933783" spans="16:16" x14ac:dyDescent="0.3">
      <c r="P933783" s="83"/>
    </row>
    <row r="933784" spans="16:16" x14ac:dyDescent="0.3">
      <c r="P933784" s="83"/>
    </row>
    <row r="933785" spans="16:16" x14ac:dyDescent="0.3">
      <c r="P933785" s="83"/>
    </row>
    <row r="933786" spans="16:16" x14ac:dyDescent="0.3">
      <c r="P933786" s="83"/>
    </row>
    <row r="933787" spans="16:16" x14ac:dyDescent="0.3">
      <c r="P933787" s="83"/>
    </row>
    <row r="933788" spans="16:16" x14ac:dyDescent="0.3">
      <c r="P933788" s="83"/>
    </row>
    <row r="933789" spans="16:16" x14ac:dyDescent="0.3">
      <c r="P933789" s="83"/>
    </row>
    <row r="933790" spans="16:16" x14ac:dyDescent="0.3">
      <c r="P933790" s="83"/>
    </row>
    <row r="933791" spans="16:16" x14ac:dyDescent="0.3">
      <c r="P933791" s="83"/>
    </row>
    <row r="933792" spans="16:16" x14ac:dyDescent="0.3">
      <c r="P933792" s="83"/>
    </row>
    <row r="933793" spans="16:16" x14ac:dyDescent="0.3">
      <c r="P933793" s="83"/>
    </row>
    <row r="933794" spans="16:16" x14ac:dyDescent="0.3">
      <c r="P933794" s="83"/>
    </row>
    <row r="933795" spans="16:16" x14ac:dyDescent="0.3">
      <c r="P933795" s="83"/>
    </row>
    <row r="933796" spans="16:16" x14ac:dyDescent="0.3">
      <c r="P933796" s="83"/>
    </row>
    <row r="933797" spans="16:16" x14ac:dyDescent="0.3">
      <c r="P933797" s="83"/>
    </row>
    <row r="933798" spans="16:16" x14ac:dyDescent="0.3">
      <c r="P933798" s="83"/>
    </row>
    <row r="933799" spans="16:16" x14ac:dyDescent="0.3">
      <c r="P933799" s="83"/>
    </row>
    <row r="933800" spans="16:16" x14ac:dyDescent="0.3">
      <c r="P933800" s="83"/>
    </row>
    <row r="933801" spans="16:16" x14ac:dyDescent="0.3">
      <c r="P933801" s="83"/>
    </row>
    <row r="933802" spans="16:16" x14ac:dyDescent="0.3">
      <c r="P933802" s="83"/>
    </row>
    <row r="933803" spans="16:16" x14ac:dyDescent="0.3">
      <c r="P933803" s="83"/>
    </row>
    <row r="933804" spans="16:16" x14ac:dyDescent="0.3">
      <c r="P933804" s="83"/>
    </row>
    <row r="933805" spans="16:16" x14ac:dyDescent="0.3">
      <c r="P933805" s="83"/>
    </row>
    <row r="933806" spans="16:16" x14ac:dyDescent="0.3">
      <c r="P933806" s="83"/>
    </row>
    <row r="933807" spans="16:16" x14ac:dyDescent="0.3">
      <c r="P933807" s="83"/>
    </row>
    <row r="933808" spans="16:16" x14ac:dyDescent="0.3">
      <c r="P933808" s="83"/>
    </row>
    <row r="933809" spans="16:16" x14ac:dyDescent="0.3">
      <c r="P933809" s="83"/>
    </row>
    <row r="933810" spans="16:16" x14ac:dyDescent="0.3">
      <c r="P933810" s="83"/>
    </row>
    <row r="933811" spans="16:16" x14ac:dyDescent="0.3">
      <c r="P933811" s="83"/>
    </row>
    <row r="933812" spans="16:16" x14ac:dyDescent="0.3">
      <c r="P933812" s="83"/>
    </row>
    <row r="933813" spans="16:16" x14ac:dyDescent="0.3">
      <c r="P933813" s="83"/>
    </row>
    <row r="933814" spans="16:16" x14ac:dyDescent="0.3">
      <c r="P933814" s="83"/>
    </row>
    <row r="933815" spans="16:16" x14ac:dyDescent="0.3">
      <c r="P933815" s="83"/>
    </row>
    <row r="933816" spans="16:16" x14ac:dyDescent="0.3">
      <c r="P933816" s="83"/>
    </row>
    <row r="933817" spans="16:16" x14ac:dyDescent="0.3">
      <c r="P933817" s="83"/>
    </row>
    <row r="933818" spans="16:16" x14ac:dyDescent="0.3">
      <c r="P933818" s="83"/>
    </row>
    <row r="933819" spans="16:16" x14ac:dyDescent="0.3">
      <c r="P933819" s="83"/>
    </row>
    <row r="933820" spans="16:16" x14ac:dyDescent="0.3">
      <c r="P933820" s="83"/>
    </row>
    <row r="933821" spans="16:16" x14ac:dyDescent="0.3">
      <c r="P933821" s="83"/>
    </row>
    <row r="933822" spans="16:16" x14ac:dyDescent="0.3">
      <c r="P933822" s="83"/>
    </row>
    <row r="933823" spans="16:16" x14ac:dyDescent="0.3">
      <c r="P933823" s="83"/>
    </row>
    <row r="933824" spans="16:16" x14ac:dyDescent="0.3">
      <c r="P933824" s="83"/>
    </row>
    <row r="933825" spans="16:16" x14ac:dyDescent="0.3">
      <c r="P933825" s="83"/>
    </row>
    <row r="933826" spans="16:16" x14ac:dyDescent="0.3">
      <c r="P933826" s="83"/>
    </row>
    <row r="933827" spans="16:16" x14ac:dyDescent="0.3">
      <c r="P933827" s="83"/>
    </row>
    <row r="933828" spans="16:16" x14ac:dyDescent="0.3">
      <c r="P933828" s="83"/>
    </row>
    <row r="933829" spans="16:16" x14ac:dyDescent="0.3">
      <c r="P933829" s="83"/>
    </row>
    <row r="933830" spans="16:16" x14ac:dyDescent="0.3">
      <c r="P933830" s="83"/>
    </row>
    <row r="933831" spans="16:16" x14ac:dyDescent="0.3">
      <c r="P933831" s="83"/>
    </row>
    <row r="933832" spans="16:16" x14ac:dyDescent="0.3">
      <c r="P933832" s="83"/>
    </row>
    <row r="933833" spans="16:16" x14ac:dyDescent="0.3">
      <c r="P933833" s="83"/>
    </row>
    <row r="933834" spans="16:16" x14ac:dyDescent="0.3">
      <c r="P933834" s="83"/>
    </row>
    <row r="933835" spans="16:16" x14ac:dyDescent="0.3">
      <c r="P933835" s="83"/>
    </row>
    <row r="933836" spans="16:16" x14ac:dyDescent="0.3">
      <c r="P933836" s="83"/>
    </row>
    <row r="933837" spans="16:16" x14ac:dyDescent="0.3">
      <c r="P933837" s="83"/>
    </row>
    <row r="933838" spans="16:16" x14ac:dyDescent="0.3">
      <c r="P933838" s="83"/>
    </row>
    <row r="933839" spans="16:16" x14ac:dyDescent="0.3">
      <c r="P933839" s="83"/>
    </row>
    <row r="933840" spans="16:16" x14ac:dyDescent="0.3">
      <c r="P933840" s="83"/>
    </row>
    <row r="933841" spans="16:16" x14ac:dyDescent="0.3">
      <c r="P933841" s="83"/>
    </row>
    <row r="933842" spans="16:16" x14ac:dyDescent="0.3">
      <c r="P933842" s="83"/>
    </row>
    <row r="933843" spans="16:16" x14ac:dyDescent="0.3">
      <c r="P933843" s="83"/>
    </row>
    <row r="933844" spans="16:16" x14ac:dyDescent="0.3">
      <c r="P933844" s="83"/>
    </row>
    <row r="933845" spans="16:16" x14ac:dyDescent="0.3">
      <c r="P933845" s="83"/>
    </row>
    <row r="933846" spans="16:16" x14ac:dyDescent="0.3">
      <c r="P933846" s="83"/>
    </row>
    <row r="933847" spans="16:16" x14ac:dyDescent="0.3">
      <c r="P933847" s="83"/>
    </row>
    <row r="933848" spans="16:16" x14ac:dyDescent="0.3">
      <c r="P933848" s="83"/>
    </row>
    <row r="933849" spans="16:16" x14ac:dyDescent="0.3">
      <c r="P933849" s="83"/>
    </row>
    <row r="933850" spans="16:16" x14ac:dyDescent="0.3">
      <c r="P933850" s="83"/>
    </row>
    <row r="933851" spans="16:16" x14ac:dyDescent="0.3">
      <c r="P933851" s="83"/>
    </row>
    <row r="933852" spans="16:16" x14ac:dyDescent="0.3">
      <c r="P933852" s="83"/>
    </row>
    <row r="933853" spans="16:16" x14ac:dyDescent="0.3">
      <c r="P933853" s="83"/>
    </row>
    <row r="933854" spans="16:16" x14ac:dyDescent="0.3">
      <c r="P933854" s="83"/>
    </row>
    <row r="933855" spans="16:16" x14ac:dyDescent="0.3">
      <c r="P933855" s="83"/>
    </row>
    <row r="933856" spans="16:16" x14ac:dyDescent="0.3">
      <c r="P933856" s="83"/>
    </row>
    <row r="933857" spans="16:16" x14ac:dyDescent="0.3">
      <c r="P933857" s="83"/>
    </row>
    <row r="933858" spans="16:16" x14ac:dyDescent="0.3">
      <c r="P933858" s="83"/>
    </row>
    <row r="933859" spans="16:16" x14ac:dyDescent="0.3">
      <c r="P933859" s="83"/>
    </row>
    <row r="933860" spans="16:16" x14ac:dyDescent="0.3">
      <c r="P933860" s="83"/>
    </row>
    <row r="933861" spans="16:16" x14ac:dyDescent="0.3">
      <c r="P933861" s="83"/>
    </row>
    <row r="933862" spans="16:16" x14ac:dyDescent="0.3">
      <c r="P933862" s="83"/>
    </row>
    <row r="933863" spans="16:16" x14ac:dyDescent="0.3">
      <c r="P933863" s="83"/>
    </row>
    <row r="933864" spans="16:16" x14ac:dyDescent="0.3">
      <c r="P933864" s="83"/>
    </row>
    <row r="933865" spans="16:16" x14ac:dyDescent="0.3">
      <c r="P933865" s="83"/>
    </row>
    <row r="933866" spans="16:16" x14ac:dyDescent="0.3">
      <c r="P933866" s="83"/>
    </row>
    <row r="933867" spans="16:16" x14ac:dyDescent="0.3">
      <c r="P933867" s="83"/>
    </row>
    <row r="933868" spans="16:16" x14ac:dyDescent="0.3">
      <c r="P933868" s="83"/>
    </row>
    <row r="933869" spans="16:16" x14ac:dyDescent="0.3">
      <c r="P933869" s="83"/>
    </row>
    <row r="933870" spans="16:16" x14ac:dyDescent="0.3">
      <c r="P933870" s="83"/>
    </row>
    <row r="933871" spans="16:16" x14ac:dyDescent="0.3">
      <c r="P933871" s="83"/>
    </row>
    <row r="933872" spans="16:16" x14ac:dyDescent="0.3">
      <c r="P933872" s="83"/>
    </row>
    <row r="933873" spans="16:16" x14ac:dyDescent="0.3">
      <c r="P933873" s="83"/>
    </row>
    <row r="933874" spans="16:16" x14ac:dyDescent="0.3">
      <c r="P933874" s="83"/>
    </row>
    <row r="933875" spans="16:16" x14ac:dyDescent="0.3">
      <c r="P933875" s="83"/>
    </row>
    <row r="933876" spans="16:16" x14ac:dyDescent="0.3">
      <c r="P933876" s="83"/>
    </row>
    <row r="933877" spans="16:16" x14ac:dyDescent="0.3">
      <c r="P933877" s="83"/>
    </row>
    <row r="933878" spans="16:16" x14ac:dyDescent="0.3">
      <c r="P933878" s="83"/>
    </row>
    <row r="933879" spans="16:16" x14ac:dyDescent="0.3">
      <c r="P933879" s="83"/>
    </row>
    <row r="933880" spans="16:16" x14ac:dyDescent="0.3">
      <c r="P933880" s="83"/>
    </row>
    <row r="933881" spans="16:16" x14ac:dyDescent="0.3">
      <c r="P933881" s="83"/>
    </row>
    <row r="933882" spans="16:16" x14ac:dyDescent="0.3">
      <c r="P933882" s="83"/>
    </row>
    <row r="933883" spans="16:16" x14ac:dyDescent="0.3">
      <c r="P933883" s="83"/>
    </row>
    <row r="933884" spans="16:16" x14ac:dyDescent="0.3">
      <c r="P933884" s="83"/>
    </row>
    <row r="933885" spans="16:16" x14ac:dyDescent="0.3">
      <c r="P933885" s="83"/>
    </row>
    <row r="933886" spans="16:16" x14ac:dyDescent="0.3">
      <c r="P933886" s="83"/>
    </row>
    <row r="933887" spans="16:16" x14ac:dyDescent="0.3">
      <c r="P933887" s="83"/>
    </row>
    <row r="933888" spans="16:16" x14ac:dyDescent="0.3">
      <c r="P933888" s="83"/>
    </row>
    <row r="933889" spans="16:16" x14ac:dyDescent="0.3">
      <c r="P933889" s="83"/>
    </row>
    <row r="933890" spans="16:16" x14ac:dyDescent="0.3">
      <c r="P933890" s="83"/>
    </row>
    <row r="933891" spans="16:16" x14ac:dyDescent="0.3">
      <c r="P933891" s="83"/>
    </row>
    <row r="933892" spans="16:16" x14ac:dyDescent="0.3">
      <c r="P933892" s="83"/>
    </row>
    <row r="933893" spans="16:16" x14ac:dyDescent="0.3">
      <c r="P933893" s="83"/>
    </row>
    <row r="933894" spans="16:16" x14ac:dyDescent="0.3">
      <c r="P933894" s="83"/>
    </row>
    <row r="933895" spans="16:16" x14ac:dyDescent="0.3">
      <c r="P933895" s="83"/>
    </row>
    <row r="933896" spans="16:16" x14ac:dyDescent="0.3">
      <c r="P933896" s="83"/>
    </row>
    <row r="933897" spans="16:16" x14ac:dyDescent="0.3">
      <c r="P933897" s="83"/>
    </row>
    <row r="933898" spans="16:16" x14ac:dyDescent="0.3">
      <c r="P933898" s="83"/>
    </row>
    <row r="933899" spans="16:16" x14ac:dyDescent="0.3">
      <c r="P933899" s="83"/>
    </row>
    <row r="933900" spans="16:16" x14ac:dyDescent="0.3">
      <c r="P933900" s="83"/>
    </row>
    <row r="933901" spans="16:16" x14ac:dyDescent="0.3">
      <c r="P933901" s="83"/>
    </row>
    <row r="933902" spans="16:16" x14ac:dyDescent="0.3">
      <c r="P933902" s="83"/>
    </row>
    <row r="933903" spans="16:16" x14ac:dyDescent="0.3">
      <c r="P933903" s="83"/>
    </row>
    <row r="933904" spans="16:16" x14ac:dyDescent="0.3">
      <c r="P933904" s="83"/>
    </row>
    <row r="933905" spans="16:16" x14ac:dyDescent="0.3">
      <c r="P933905" s="83"/>
    </row>
    <row r="933906" spans="16:16" x14ac:dyDescent="0.3">
      <c r="P933906" s="83"/>
    </row>
    <row r="933907" spans="16:16" x14ac:dyDescent="0.3">
      <c r="P933907" s="83"/>
    </row>
    <row r="933908" spans="16:16" x14ac:dyDescent="0.3">
      <c r="P933908" s="83"/>
    </row>
    <row r="933909" spans="16:16" x14ac:dyDescent="0.3">
      <c r="P933909" s="83"/>
    </row>
    <row r="933910" spans="16:16" x14ac:dyDescent="0.3">
      <c r="P933910" s="83"/>
    </row>
    <row r="933911" spans="16:16" x14ac:dyDescent="0.3">
      <c r="P933911" s="83"/>
    </row>
    <row r="933912" spans="16:16" x14ac:dyDescent="0.3">
      <c r="P933912" s="83"/>
    </row>
    <row r="933913" spans="16:16" x14ac:dyDescent="0.3">
      <c r="P933913" s="83"/>
    </row>
    <row r="933914" spans="16:16" x14ac:dyDescent="0.3">
      <c r="P933914" s="83"/>
    </row>
    <row r="933915" spans="16:16" x14ac:dyDescent="0.3">
      <c r="P933915" s="83"/>
    </row>
    <row r="933916" spans="16:16" x14ac:dyDescent="0.3">
      <c r="P933916" s="83"/>
    </row>
    <row r="933917" spans="16:16" x14ac:dyDescent="0.3">
      <c r="P933917" s="83"/>
    </row>
    <row r="933918" spans="16:16" x14ac:dyDescent="0.3">
      <c r="P933918" s="83"/>
    </row>
    <row r="933919" spans="16:16" x14ac:dyDescent="0.3">
      <c r="P933919" s="83"/>
    </row>
    <row r="933920" spans="16:16" x14ac:dyDescent="0.3">
      <c r="P933920" s="83"/>
    </row>
    <row r="933921" spans="16:16" x14ac:dyDescent="0.3">
      <c r="P933921" s="83"/>
    </row>
    <row r="933922" spans="16:16" x14ac:dyDescent="0.3">
      <c r="P933922" s="83"/>
    </row>
    <row r="933923" spans="16:16" x14ac:dyDescent="0.3">
      <c r="P933923" s="83"/>
    </row>
    <row r="933924" spans="16:16" x14ac:dyDescent="0.3">
      <c r="P933924" s="83"/>
    </row>
    <row r="933925" spans="16:16" x14ac:dyDescent="0.3">
      <c r="P933925" s="83"/>
    </row>
    <row r="933926" spans="16:16" x14ac:dyDescent="0.3">
      <c r="P933926" s="83"/>
    </row>
    <row r="933927" spans="16:16" x14ac:dyDescent="0.3">
      <c r="P933927" s="83"/>
    </row>
    <row r="933928" spans="16:16" x14ac:dyDescent="0.3">
      <c r="P933928" s="83"/>
    </row>
    <row r="933929" spans="16:16" x14ac:dyDescent="0.3">
      <c r="P933929" s="83"/>
    </row>
    <row r="933930" spans="16:16" x14ac:dyDescent="0.3">
      <c r="P933930" s="83"/>
    </row>
    <row r="933931" spans="16:16" x14ac:dyDescent="0.3">
      <c r="P933931" s="83"/>
    </row>
    <row r="933932" spans="16:16" x14ac:dyDescent="0.3">
      <c r="P933932" s="83"/>
    </row>
    <row r="933933" spans="16:16" x14ac:dyDescent="0.3">
      <c r="P933933" s="83"/>
    </row>
    <row r="933934" spans="16:16" x14ac:dyDescent="0.3">
      <c r="P933934" s="83"/>
    </row>
    <row r="933935" spans="16:16" x14ac:dyDescent="0.3">
      <c r="P933935" s="83"/>
    </row>
    <row r="933936" spans="16:16" x14ac:dyDescent="0.3">
      <c r="P933936" s="83"/>
    </row>
    <row r="933937" spans="16:16" x14ac:dyDescent="0.3">
      <c r="P933937" s="83"/>
    </row>
    <row r="933938" spans="16:16" x14ac:dyDescent="0.3">
      <c r="P933938" s="83"/>
    </row>
    <row r="933939" spans="16:16" x14ac:dyDescent="0.3">
      <c r="P933939" s="83"/>
    </row>
    <row r="933940" spans="16:16" x14ac:dyDescent="0.3">
      <c r="P933940" s="83"/>
    </row>
    <row r="933941" spans="16:16" x14ac:dyDescent="0.3">
      <c r="P933941" s="83"/>
    </row>
    <row r="933942" spans="16:16" x14ac:dyDescent="0.3">
      <c r="P933942" s="83"/>
    </row>
    <row r="933943" spans="16:16" x14ac:dyDescent="0.3">
      <c r="P933943" s="83"/>
    </row>
    <row r="933944" spans="16:16" x14ac:dyDescent="0.3">
      <c r="P933944" s="83"/>
    </row>
    <row r="933945" spans="16:16" x14ac:dyDescent="0.3">
      <c r="P933945" s="83"/>
    </row>
    <row r="933946" spans="16:16" x14ac:dyDescent="0.3">
      <c r="P933946" s="83"/>
    </row>
    <row r="933947" spans="16:16" x14ac:dyDescent="0.3">
      <c r="P933947" s="83"/>
    </row>
    <row r="933948" spans="16:16" x14ac:dyDescent="0.3">
      <c r="P933948" s="83"/>
    </row>
    <row r="933949" spans="16:16" x14ac:dyDescent="0.3">
      <c r="P933949" s="83"/>
    </row>
    <row r="933950" spans="16:16" x14ac:dyDescent="0.3">
      <c r="P933950" s="83"/>
    </row>
    <row r="933951" spans="16:16" x14ac:dyDescent="0.3">
      <c r="P933951" s="83"/>
    </row>
    <row r="933952" spans="16:16" x14ac:dyDescent="0.3">
      <c r="P933952" s="83"/>
    </row>
    <row r="933953" spans="16:16" x14ac:dyDescent="0.3">
      <c r="P933953" s="83"/>
    </row>
    <row r="933954" spans="16:16" x14ac:dyDescent="0.3">
      <c r="P933954" s="83"/>
    </row>
    <row r="933955" spans="16:16" x14ac:dyDescent="0.3">
      <c r="P933955" s="83"/>
    </row>
    <row r="933956" spans="16:16" x14ac:dyDescent="0.3">
      <c r="P933956" s="83"/>
    </row>
    <row r="933957" spans="16:16" x14ac:dyDescent="0.3">
      <c r="P933957" s="83"/>
    </row>
    <row r="933958" spans="16:16" x14ac:dyDescent="0.3">
      <c r="P933958" s="83"/>
    </row>
    <row r="933959" spans="16:16" x14ac:dyDescent="0.3">
      <c r="P933959" s="83"/>
    </row>
    <row r="933960" spans="16:16" x14ac:dyDescent="0.3">
      <c r="P933960" s="83"/>
    </row>
    <row r="933961" spans="16:16" x14ac:dyDescent="0.3">
      <c r="P933961" s="83"/>
    </row>
    <row r="933962" spans="16:16" x14ac:dyDescent="0.3">
      <c r="P933962" s="83"/>
    </row>
    <row r="933963" spans="16:16" x14ac:dyDescent="0.3">
      <c r="P933963" s="83"/>
    </row>
    <row r="933964" spans="16:16" x14ac:dyDescent="0.3">
      <c r="P933964" s="83"/>
    </row>
    <row r="933965" spans="16:16" x14ac:dyDescent="0.3">
      <c r="P933965" s="83"/>
    </row>
    <row r="933966" spans="16:16" x14ac:dyDescent="0.3">
      <c r="P933966" s="83"/>
    </row>
    <row r="933967" spans="16:16" x14ac:dyDescent="0.3">
      <c r="P933967" s="83"/>
    </row>
    <row r="933968" spans="16:16" x14ac:dyDescent="0.3">
      <c r="P933968" s="83"/>
    </row>
    <row r="933969" spans="16:16" x14ac:dyDescent="0.3">
      <c r="P933969" s="83"/>
    </row>
    <row r="933970" spans="16:16" x14ac:dyDescent="0.3">
      <c r="P933970" s="83"/>
    </row>
    <row r="933971" spans="16:16" x14ac:dyDescent="0.3">
      <c r="P933971" s="83"/>
    </row>
    <row r="933972" spans="16:16" x14ac:dyDescent="0.3">
      <c r="P933972" s="83"/>
    </row>
    <row r="933973" spans="16:16" x14ac:dyDescent="0.3">
      <c r="P933973" s="83"/>
    </row>
    <row r="933974" spans="16:16" x14ac:dyDescent="0.3">
      <c r="P933974" s="83"/>
    </row>
    <row r="933975" spans="16:16" x14ac:dyDescent="0.3">
      <c r="P933975" s="83"/>
    </row>
    <row r="933976" spans="16:16" x14ac:dyDescent="0.3">
      <c r="P933976" s="83"/>
    </row>
    <row r="933977" spans="16:16" x14ac:dyDescent="0.3">
      <c r="P933977" s="83"/>
    </row>
    <row r="933978" spans="16:16" x14ac:dyDescent="0.3">
      <c r="P933978" s="83"/>
    </row>
    <row r="933979" spans="16:16" x14ac:dyDescent="0.3">
      <c r="P933979" s="83"/>
    </row>
    <row r="933980" spans="16:16" x14ac:dyDescent="0.3">
      <c r="P933980" s="83"/>
    </row>
    <row r="933981" spans="16:16" x14ac:dyDescent="0.3">
      <c r="P933981" s="83"/>
    </row>
    <row r="933982" spans="16:16" x14ac:dyDescent="0.3">
      <c r="P933982" s="83"/>
    </row>
    <row r="933983" spans="16:16" x14ac:dyDescent="0.3">
      <c r="P933983" s="83"/>
    </row>
    <row r="933984" spans="16:16" x14ac:dyDescent="0.3">
      <c r="P933984" s="83"/>
    </row>
    <row r="933985" spans="16:16" x14ac:dyDescent="0.3">
      <c r="P933985" s="83"/>
    </row>
    <row r="933986" spans="16:16" x14ac:dyDescent="0.3">
      <c r="P933986" s="83"/>
    </row>
    <row r="933987" spans="16:16" x14ac:dyDescent="0.3">
      <c r="P933987" s="83"/>
    </row>
    <row r="933988" spans="16:16" x14ac:dyDescent="0.3">
      <c r="P933988" s="83"/>
    </row>
    <row r="933989" spans="16:16" x14ac:dyDescent="0.3">
      <c r="P933989" s="83"/>
    </row>
    <row r="933990" spans="16:16" x14ac:dyDescent="0.3">
      <c r="P933990" s="83"/>
    </row>
    <row r="933991" spans="16:16" x14ac:dyDescent="0.3">
      <c r="P933991" s="83"/>
    </row>
    <row r="933992" spans="16:16" x14ac:dyDescent="0.3">
      <c r="P933992" s="83"/>
    </row>
    <row r="933993" spans="16:16" x14ac:dyDescent="0.3">
      <c r="P933993" s="83"/>
    </row>
    <row r="933994" spans="16:16" x14ac:dyDescent="0.3">
      <c r="P933994" s="83"/>
    </row>
    <row r="933995" spans="16:16" x14ac:dyDescent="0.3">
      <c r="P933995" s="83"/>
    </row>
    <row r="933996" spans="16:16" x14ac:dyDescent="0.3">
      <c r="P933996" s="83"/>
    </row>
    <row r="933997" spans="16:16" x14ac:dyDescent="0.3">
      <c r="P933997" s="83"/>
    </row>
    <row r="933998" spans="16:16" x14ac:dyDescent="0.3">
      <c r="P933998" s="83"/>
    </row>
    <row r="933999" spans="16:16" x14ac:dyDescent="0.3">
      <c r="P933999" s="83"/>
    </row>
    <row r="934000" spans="16:16" x14ac:dyDescent="0.3">
      <c r="P934000" s="83"/>
    </row>
    <row r="934001" spans="16:16" x14ac:dyDescent="0.3">
      <c r="P934001" s="83"/>
    </row>
    <row r="934002" spans="16:16" x14ac:dyDescent="0.3">
      <c r="P934002" s="83"/>
    </row>
    <row r="934003" spans="16:16" x14ac:dyDescent="0.3">
      <c r="P934003" s="83"/>
    </row>
    <row r="934004" spans="16:16" x14ac:dyDescent="0.3">
      <c r="P934004" s="83"/>
    </row>
    <row r="934005" spans="16:16" x14ac:dyDescent="0.3">
      <c r="P934005" s="83"/>
    </row>
    <row r="934006" spans="16:16" x14ac:dyDescent="0.3">
      <c r="P934006" s="83"/>
    </row>
    <row r="934007" spans="16:16" x14ac:dyDescent="0.3">
      <c r="P934007" s="83"/>
    </row>
    <row r="934008" spans="16:16" x14ac:dyDescent="0.3">
      <c r="P934008" s="83"/>
    </row>
    <row r="934009" spans="16:16" x14ac:dyDescent="0.3">
      <c r="P934009" s="83"/>
    </row>
    <row r="934010" spans="16:16" x14ac:dyDescent="0.3">
      <c r="P934010" s="83"/>
    </row>
    <row r="934011" spans="16:16" x14ac:dyDescent="0.3">
      <c r="P934011" s="83"/>
    </row>
    <row r="934012" spans="16:16" x14ac:dyDescent="0.3">
      <c r="P934012" s="83"/>
    </row>
    <row r="934013" spans="16:16" x14ac:dyDescent="0.3">
      <c r="P934013" s="83"/>
    </row>
    <row r="934014" spans="16:16" x14ac:dyDescent="0.3">
      <c r="P934014" s="83"/>
    </row>
    <row r="934015" spans="16:16" x14ac:dyDescent="0.3">
      <c r="P934015" s="83"/>
    </row>
    <row r="934016" spans="16:16" x14ac:dyDescent="0.3">
      <c r="P934016" s="83"/>
    </row>
    <row r="934017" spans="16:16" x14ac:dyDescent="0.3">
      <c r="P934017" s="83"/>
    </row>
    <row r="934018" spans="16:16" x14ac:dyDescent="0.3">
      <c r="P934018" s="83"/>
    </row>
    <row r="934019" spans="16:16" x14ac:dyDescent="0.3">
      <c r="P934019" s="83"/>
    </row>
    <row r="934020" spans="16:16" x14ac:dyDescent="0.3">
      <c r="P934020" s="83"/>
    </row>
    <row r="934021" spans="16:16" x14ac:dyDescent="0.3">
      <c r="P934021" s="83"/>
    </row>
    <row r="934022" spans="16:16" x14ac:dyDescent="0.3">
      <c r="P934022" s="83"/>
    </row>
    <row r="934023" spans="16:16" x14ac:dyDescent="0.3">
      <c r="P934023" s="83"/>
    </row>
    <row r="934024" spans="16:16" x14ac:dyDescent="0.3">
      <c r="P934024" s="83"/>
    </row>
    <row r="934025" spans="16:16" x14ac:dyDescent="0.3">
      <c r="P934025" s="83"/>
    </row>
    <row r="934026" spans="16:16" x14ac:dyDescent="0.3">
      <c r="P934026" s="83"/>
    </row>
    <row r="934027" spans="16:16" x14ac:dyDescent="0.3">
      <c r="P934027" s="83"/>
    </row>
    <row r="934028" spans="16:16" x14ac:dyDescent="0.3">
      <c r="P934028" s="83"/>
    </row>
    <row r="934029" spans="16:16" x14ac:dyDescent="0.3">
      <c r="P934029" s="83"/>
    </row>
    <row r="934030" spans="16:16" x14ac:dyDescent="0.3">
      <c r="P934030" s="83"/>
    </row>
    <row r="934031" spans="16:16" x14ac:dyDescent="0.3">
      <c r="P934031" s="83"/>
    </row>
    <row r="934032" spans="16:16" x14ac:dyDescent="0.3">
      <c r="P934032" s="83"/>
    </row>
    <row r="934033" spans="16:16" x14ac:dyDescent="0.3">
      <c r="P934033" s="83"/>
    </row>
    <row r="934034" spans="16:16" x14ac:dyDescent="0.3">
      <c r="P934034" s="83"/>
    </row>
    <row r="934035" spans="16:16" x14ac:dyDescent="0.3">
      <c r="P934035" s="83"/>
    </row>
    <row r="934036" spans="16:16" x14ac:dyDescent="0.3">
      <c r="P934036" s="83"/>
    </row>
    <row r="934037" spans="16:16" x14ac:dyDescent="0.3">
      <c r="P934037" s="83"/>
    </row>
    <row r="934038" spans="16:16" x14ac:dyDescent="0.3">
      <c r="P934038" s="83"/>
    </row>
    <row r="934039" spans="16:16" x14ac:dyDescent="0.3">
      <c r="P934039" s="83"/>
    </row>
    <row r="934040" spans="16:16" x14ac:dyDescent="0.3">
      <c r="P934040" s="83"/>
    </row>
    <row r="934041" spans="16:16" x14ac:dyDescent="0.3">
      <c r="P934041" s="83"/>
    </row>
    <row r="934042" spans="16:16" x14ac:dyDescent="0.3">
      <c r="P934042" s="83"/>
    </row>
    <row r="934043" spans="16:16" x14ac:dyDescent="0.3">
      <c r="P934043" s="83"/>
    </row>
    <row r="934044" spans="16:16" x14ac:dyDescent="0.3">
      <c r="P934044" s="83"/>
    </row>
    <row r="934045" spans="16:16" x14ac:dyDescent="0.3">
      <c r="P934045" s="83"/>
    </row>
    <row r="934046" spans="16:16" x14ac:dyDescent="0.3">
      <c r="P934046" s="83"/>
    </row>
    <row r="934047" spans="16:16" x14ac:dyDescent="0.3">
      <c r="P934047" s="83"/>
    </row>
    <row r="934048" spans="16:16" x14ac:dyDescent="0.3">
      <c r="P934048" s="83"/>
    </row>
    <row r="934049" spans="16:16" x14ac:dyDescent="0.3">
      <c r="P934049" s="83"/>
    </row>
    <row r="934050" spans="16:16" x14ac:dyDescent="0.3">
      <c r="P934050" s="83"/>
    </row>
    <row r="934051" spans="16:16" x14ac:dyDescent="0.3">
      <c r="P934051" s="83"/>
    </row>
    <row r="934052" spans="16:16" x14ac:dyDescent="0.3">
      <c r="P934052" s="83"/>
    </row>
    <row r="934053" spans="16:16" x14ac:dyDescent="0.3">
      <c r="P934053" s="83"/>
    </row>
    <row r="934054" spans="16:16" x14ac:dyDescent="0.3">
      <c r="P934054" s="83"/>
    </row>
    <row r="934055" spans="16:16" x14ac:dyDescent="0.3">
      <c r="P934055" s="83"/>
    </row>
    <row r="934056" spans="16:16" x14ac:dyDescent="0.3">
      <c r="P934056" s="83"/>
    </row>
    <row r="934057" spans="16:16" x14ac:dyDescent="0.3">
      <c r="P934057" s="83"/>
    </row>
    <row r="934058" spans="16:16" x14ac:dyDescent="0.3">
      <c r="P934058" s="83"/>
    </row>
    <row r="934059" spans="16:16" x14ac:dyDescent="0.3">
      <c r="P934059" s="83"/>
    </row>
    <row r="934060" spans="16:16" x14ac:dyDescent="0.3">
      <c r="P934060" s="83"/>
    </row>
    <row r="934061" spans="16:16" x14ac:dyDescent="0.3">
      <c r="P934061" s="83"/>
    </row>
    <row r="934062" spans="16:16" x14ac:dyDescent="0.3">
      <c r="P934062" s="83"/>
    </row>
    <row r="934063" spans="16:16" x14ac:dyDescent="0.3">
      <c r="P934063" s="83"/>
    </row>
    <row r="934064" spans="16:16" x14ac:dyDescent="0.3">
      <c r="P934064" s="83"/>
    </row>
    <row r="934065" spans="16:16" x14ac:dyDescent="0.3">
      <c r="P934065" s="83"/>
    </row>
    <row r="934066" spans="16:16" x14ac:dyDescent="0.3">
      <c r="P934066" s="83"/>
    </row>
    <row r="934067" spans="16:16" x14ac:dyDescent="0.3">
      <c r="P934067" s="83"/>
    </row>
    <row r="934068" spans="16:16" x14ac:dyDescent="0.3">
      <c r="P934068" s="83"/>
    </row>
    <row r="934069" spans="16:16" x14ac:dyDescent="0.3">
      <c r="P934069" s="83"/>
    </row>
    <row r="934070" spans="16:16" x14ac:dyDescent="0.3">
      <c r="P934070" s="83"/>
    </row>
    <row r="934071" spans="16:16" x14ac:dyDescent="0.3">
      <c r="P934071" s="83"/>
    </row>
    <row r="934072" spans="16:16" x14ac:dyDescent="0.3">
      <c r="P934072" s="83"/>
    </row>
    <row r="934073" spans="16:16" x14ac:dyDescent="0.3">
      <c r="P934073" s="83"/>
    </row>
    <row r="934074" spans="16:16" x14ac:dyDescent="0.3">
      <c r="P934074" s="83"/>
    </row>
    <row r="934075" spans="16:16" x14ac:dyDescent="0.3">
      <c r="P934075" s="83"/>
    </row>
    <row r="934076" spans="16:16" x14ac:dyDescent="0.3">
      <c r="P934076" s="83"/>
    </row>
    <row r="934077" spans="16:16" x14ac:dyDescent="0.3">
      <c r="P934077" s="83"/>
    </row>
    <row r="934078" spans="16:16" x14ac:dyDescent="0.3">
      <c r="P934078" s="83"/>
    </row>
    <row r="934079" spans="16:16" x14ac:dyDescent="0.3">
      <c r="P934079" s="83"/>
    </row>
    <row r="934080" spans="16:16" x14ac:dyDescent="0.3">
      <c r="P934080" s="83"/>
    </row>
    <row r="934081" spans="16:16" x14ac:dyDescent="0.3">
      <c r="P934081" s="83"/>
    </row>
    <row r="934082" spans="16:16" x14ac:dyDescent="0.3">
      <c r="P934082" s="83"/>
    </row>
    <row r="934083" spans="16:16" x14ac:dyDescent="0.3">
      <c r="P934083" s="83"/>
    </row>
    <row r="934084" spans="16:16" x14ac:dyDescent="0.3">
      <c r="P934084" s="83"/>
    </row>
    <row r="934085" spans="16:16" x14ac:dyDescent="0.3">
      <c r="P934085" s="83"/>
    </row>
    <row r="934086" spans="16:16" x14ac:dyDescent="0.3">
      <c r="P934086" s="83"/>
    </row>
    <row r="934087" spans="16:16" x14ac:dyDescent="0.3">
      <c r="P934087" s="83"/>
    </row>
    <row r="934088" spans="16:16" x14ac:dyDescent="0.3">
      <c r="P934088" s="83"/>
    </row>
    <row r="934089" spans="16:16" x14ac:dyDescent="0.3">
      <c r="P934089" s="83"/>
    </row>
    <row r="934090" spans="16:16" x14ac:dyDescent="0.3">
      <c r="P934090" s="83"/>
    </row>
    <row r="934091" spans="16:16" x14ac:dyDescent="0.3">
      <c r="P934091" s="83"/>
    </row>
    <row r="934092" spans="16:16" x14ac:dyDescent="0.3">
      <c r="P934092" s="83"/>
    </row>
    <row r="934093" spans="16:16" x14ac:dyDescent="0.3">
      <c r="P934093" s="83"/>
    </row>
    <row r="934094" spans="16:16" x14ac:dyDescent="0.3">
      <c r="P934094" s="83"/>
    </row>
    <row r="934095" spans="16:16" x14ac:dyDescent="0.3">
      <c r="P934095" s="83"/>
    </row>
    <row r="934096" spans="16:16" x14ac:dyDescent="0.3">
      <c r="P934096" s="83"/>
    </row>
    <row r="934097" spans="16:16" x14ac:dyDescent="0.3">
      <c r="P934097" s="83"/>
    </row>
    <row r="934098" spans="16:16" x14ac:dyDescent="0.3">
      <c r="P934098" s="83"/>
    </row>
    <row r="934099" spans="16:16" x14ac:dyDescent="0.3">
      <c r="P934099" s="83"/>
    </row>
    <row r="934100" spans="16:16" x14ac:dyDescent="0.3">
      <c r="P934100" s="83"/>
    </row>
    <row r="934101" spans="16:16" x14ac:dyDescent="0.3">
      <c r="P934101" s="83"/>
    </row>
    <row r="934102" spans="16:16" x14ac:dyDescent="0.3">
      <c r="P934102" s="83"/>
    </row>
    <row r="934103" spans="16:16" x14ac:dyDescent="0.3">
      <c r="P934103" s="83"/>
    </row>
    <row r="934104" spans="16:16" x14ac:dyDescent="0.3">
      <c r="P934104" s="83"/>
    </row>
    <row r="934105" spans="16:16" x14ac:dyDescent="0.3">
      <c r="P934105" s="83"/>
    </row>
    <row r="934106" spans="16:16" x14ac:dyDescent="0.3">
      <c r="P934106" s="83"/>
    </row>
    <row r="934107" spans="16:16" x14ac:dyDescent="0.3">
      <c r="P934107" s="83"/>
    </row>
    <row r="934108" spans="16:16" x14ac:dyDescent="0.3">
      <c r="P934108" s="83"/>
    </row>
    <row r="934109" spans="16:16" x14ac:dyDescent="0.3">
      <c r="P934109" s="83"/>
    </row>
    <row r="934110" spans="16:16" x14ac:dyDescent="0.3">
      <c r="P934110" s="83"/>
    </row>
    <row r="934111" spans="16:16" x14ac:dyDescent="0.3">
      <c r="P934111" s="83"/>
    </row>
    <row r="934112" spans="16:16" x14ac:dyDescent="0.3">
      <c r="P934112" s="83"/>
    </row>
    <row r="934113" spans="16:16" x14ac:dyDescent="0.3">
      <c r="P934113" s="83"/>
    </row>
    <row r="934114" spans="16:16" x14ac:dyDescent="0.3">
      <c r="P934114" s="83"/>
    </row>
    <row r="934115" spans="16:16" x14ac:dyDescent="0.3">
      <c r="P934115" s="83"/>
    </row>
    <row r="934116" spans="16:16" x14ac:dyDescent="0.3">
      <c r="P934116" s="83"/>
    </row>
    <row r="934117" spans="16:16" x14ac:dyDescent="0.3">
      <c r="P934117" s="83"/>
    </row>
    <row r="934118" spans="16:16" x14ac:dyDescent="0.3">
      <c r="P934118" s="83"/>
    </row>
    <row r="934119" spans="16:16" x14ac:dyDescent="0.3">
      <c r="P934119" s="83"/>
    </row>
    <row r="934120" spans="16:16" x14ac:dyDescent="0.3">
      <c r="P934120" s="83"/>
    </row>
    <row r="934121" spans="16:16" x14ac:dyDescent="0.3">
      <c r="P934121" s="83"/>
    </row>
    <row r="934122" spans="16:16" x14ac:dyDescent="0.3">
      <c r="P934122" s="83"/>
    </row>
    <row r="934123" spans="16:16" x14ac:dyDescent="0.3">
      <c r="P934123" s="83"/>
    </row>
    <row r="934124" spans="16:16" x14ac:dyDescent="0.3">
      <c r="P934124" s="83"/>
    </row>
    <row r="934125" spans="16:16" x14ac:dyDescent="0.3">
      <c r="P934125" s="83"/>
    </row>
    <row r="934126" spans="16:16" x14ac:dyDescent="0.3">
      <c r="P934126" s="83"/>
    </row>
    <row r="934127" spans="16:16" x14ac:dyDescent="0.3">
      <c r="P934127" s="83"/>
    </row>
    <row r="934128" spans="16:16" x14ac:dyDescent="0.3">
      <c r="P934128" s="83"/>
    </row>
    <row r="934129" spans="16:16" x14ac:dyDescent="0.3">
      <c r="P934129" s="83"/>
    </row>
    <row r="934130" spans="16:16" x14ac:dyDescent="0.3">
      <c r="P934130" s="83"/>
    </row>
    <row r="934131" spans="16:16" x14ac:dyDescent="0.3">
      <c r="P934131" s="83"/>
    </row>
    <row r="934132" spans="16:16" x14ac:dyDescent="0.3">
      <c r="P934132" s="83"/>
    </row>
    <row r="934133" spans="16:16" x14ac:dyDescent="0.3">
      <c r="P934133" s="83"/>
    </row>
    <row r="934134" spans="16:16" x14ac:dyDescent="0.3">
      <c r="P934134" s="83"/>
    </row>
    <row r="934135" spans="16:16" x14ac:dyDescent="0.3">
      <c r="P934135" s="83"/>
    </row>
    <row r="934136" spans="16:16" x14ac:dyDescent="0.3">
      <c r="P934136" s="83"/>
    </row>
    <row r="934137" spans="16:16" x14ac:dyDescent="0.3">
      <c r="P934137" s="83"/>
    </row>
    <row r="934138" spans="16:16" x14ac:dyDescent="0.3">
      <c r="P934138" s="83"/>
    </row>
    <row r="934139" spans="16:16" x14ac:dyDescent="0.3">
      <c r="P934139" s="83"/>
    </row>
    <row r="934140" spans="16:16" x14ac:dyDescent="0.3">
      <c r="P934140" s="83"/>
    </row>
    <row r="934141" spans="16:16" x14ac:dyDescent="0.3">
      <c r="P934141" s="83"/>
    </row>
    <row r="934142" spans="16:16" x14ac:dyDescent="0.3">
      <c r="P934142" s="83"/>
    </row>
    <row r="934143" spans="16:16" x14ac:dyDescent="0.3">
      <c r="P934143" s="83"/>
    </row>
    <row r="934144" spans="16:16" x14ac:dyDescent="0.3">
      <c r="P934144" s="83"/>
    </row>
    <row r="934145" spans="16:16" x14ac:dyDescent="0.3">
      <c r="P934145" s="83"/>
    </row>
    <row r="934146" spans="16:16" x14ac:dyDescent="0.3">
      <c r="P934146" s="83"/>
    </row>
    <row r="934147" spans="16:16" x14ac:dyDescent="0.3">
      <c r="P934147" s="83"/>
    </row>
    <row r="934148" spans="16:16" x14ac:dyDescent="0.3">
      <c r="P934148" s="83"/>
    </row>
    <row r="934149" spans="16:16" x14ac:dyDescent="0.3">
      <c r="P934149" s="83"/>
    </row>
    <row r="934150" spans="16:16" x14ac:dyDescent="0.3">
      <c r="P934150" s="83"/>
    </row>
    <row r="934151" spans="16:16" x14ac:dyDescent="0.3">
      <c r="P934151" s="83"/>
    </row>
    <row r="934152" spans="16:16" x14ac:dyDescent="0.3">
      <c r="P934152" s="83"/>
    </row>
    <row r="934153" spans="16:16" x14ac:dyDescent="0.3">
      <c r="P934153" s="83"/>
    </row>
    <row r="934154" spans="16:16" x14ac:dyDescent="0.3">
      <c r="P934154" s="83"/>
    </row>
    <row r="934155" spans="16:16" x14ac:dyDescent="0.3">
      <c r="P934155" s="83"/>
    </row>
    <row r="934156" spans="16:16" x14ac:dyDescent="0.3">
      <c r="P934156" s="83"/>
    </row>
    <row r="934157" spans="16:16" x14ac:dyDescent="0.3">
      <c r="P934157" s="83"/>
    </row>
    <row r="934158" spans="16:16" x14ac:dyDescent="0.3">
      <c r="P934158" s="83"/>
    </row>
    <row r="934159" spans="16:16" x14ac:dyDescent="0.3">
      <c r="P934159" s="83"/>
    </row>
    <row r="934160" spans="16:16" x14ac:dyDescent="0.3">
      <c r="P934160" s="83"/>
    </row>
    <row r="934161" spans="16:16" x14ac:dyDescent="0.3">
      <c r="P934161" s="83"/>
    </row>
    <row r="934162" spans="16:16" x14ac:dyDescent="0.3">
      <c r="P934162" s="83"/>
    </row>
    <row r="934163" spans="16:16" x14ac:dyDescent="0.3">
      <c r="P934163" s="83"/>
    </row>
    <row r="934164" spans="16:16" x14ac:dyDescent="0.3">
      <c r="P934164" s="83"/>
    </row>
    <row r="934165" spans="16:16" x14ac:dyDescent="0.3">
      <c r="P934165" s="83"/>
    </row>
    <row r="934166" spans="16:16" x14ac:dyDescent="0.3">
      <c r="P934166" s="83"/>
    </row>
    <row r="934167" spans="16:16" x14ac:dyDescent="0.3">
      <c r="P934167" s="83"/>
    </row>
    <row r="934168" spans="16:16" x14ac:dyDescent="0.3">
      <c r="P934168" s="83"/>
    </row>
    <row r="934169" spans="16:16" x14ac:dyDescent="0.3">
      <c r="P934169" s="83"/>
    </row>
    <row r="934170" spans="16:16" x14ac:dyDescent="0.3">
      <c r="P934170" s="83"/>
    </row>
    <row r="934171" spans="16:16" x14ac:dyDescent="0.3">
      <c r="P934171" s="83"/>
    </row>
    <row r="934172" spans="16:16" x14ac:dyDescent="0.3">
      <c r="P934172" s="83"/>
    </row>
    <row r="934173" spans="16:16" x14ac:dyDescent="0.3">
      <c r="P934173" s="83"/>
    </row>
    <row r="934174" spans="16:16" x14ac:dyDescent="0.3">
      <c r="P934174" s="83"/>
    </row>
    <row r="934175" spans="16:16" x14ac:dyDescent="0.3">
      <c r="P934175" s="83"/>
    </row>
    <row r="934176" spans="16:16" x14ac:dyDescent="0.3">
      <c r="P934176" s="83"/>
    </row>
    <row r="934177" spans="16:16" x14ac:dyDescent="0.3">
      <c r="P934177" s="83"/>
    </row>
    <row r="934178" spans="16:16" x14ac:dyDescent="0.3">
      <c r="P934178" s="83"/>
    </row>
    <row r="934179" spans="16:16" x14ac:dyDescent="0.3">
      <c r="P934179" s="83"/>
    </row>
    <row r="934180" spans="16:16" x14ac:dyDescent="0.3">
      <c r="P934180" s="83"/>
    </row>
    <row r="934181" spans="16:16" x14ac:dyDescent="0.3">
      <c r="P934181" s="83"/>
    </row>
    <row r="934182" spans="16:16" x14ac:dyDescent="0.3">
      <c r="P934182" s="83"/>
    </row>
    <row r="934183" spans="16:16" x14ac:dyDescent="0.3">
      <c r="P934183" s="83"/>
    </row>
    <row r="934184" spans="16:16" x14ac:dyDescent="0.3">
      <c r="P934184" s="83"/>
    </row>
    <row r="934185" spans="16:16" x14ac:dyDescent="0.3">
      <c r="P934185" s="83"/>
    </row>
    <row r="934186" spans="16:16" x14ac:dyDescent="0.3">
      <c r="P934186" s="83"/>
    </row>
    <row r="934187" spans="16:16" x14ac:dyDescent="0.3">
      <c r="P934187" s="83"/>
    </row>
    <row r="934188" spans="16:16" x14ac:dyDescent="0.3">
      <c r="P934188" s="83"/>
    </row>
    <row r="934189" spans="16:16" x14ac:dyDescent="0.3">
      <c r="P934189" s="83"/>
    </row>
    <row r="934190" spans="16:16" x14ac:dyDescent="0.3">
      <c r="P934190" s="83"/>
    </row>
    <row r="934191" spans="16:16" x14ac:dyDescent="0.3">
      <c r="P934191" s="83"/>
    </row>
    <row r="934192" spans="16:16" x14ac:dyDescent="0.3">
      <c r="P934192" s="83"/>
    </row>
    <row r="934193" spans="16:16" x14ac:dyDescent="0.3">
      <c r="P934193" s="83"/>
    </row>
    <row r="934194" spans="16:16" x14ac:dyDescent="0.3">
      <c r="P934194" s="83"/>
    </row>
    <row r="934195" spans="16:16" x14ac:dyDescent="0.3">
      <c r="P934195" s="83"/>
    </row>
    <row r="934196" spans="16:16" x14ac:dyDescent="0.3">
      <c r="P934196" s="83"/>
    </row>
    <row r="934197" spans="16:16" x14ac:dyDescent="0.3">
      <c r="P934197" s="83"/>
    </row>
    <row r="934198" spans="16:16" x14ac:dyDescent="0.3">
      <c r="P934198" s="83"/>
    </row>
    <row r="934199" spans="16:16" x14ac:dyDescent="0.3">
      <c r="P934199" s="83"/>
    </row>
    <row r="934200" spans="16:16" x14ac:dyDescent="0.3">
      <c r="P934200" s="83"/>
    </row>
    <row r="934201" spans="16:16" x14ac:dyDescent="0.3">
      <c r="P934201" s="83"/>
    </row>
    <row r="934202" spans="16:16" x14ac:dyDescent="0.3">
      <c r="P934202" s="83"/>
    </row>
    <row r="934203" spans="16:16" x14ac:dyDescent="0.3">
      <c r="P934203" s="83"/>
    </row>
    <row r="934204" spans="16:16" x14ac:dyDescent="0.3">
      <c r="P934204" s="83"/>
    </row>
    <row r="934205" spans="16:16" x14ac:dyDescent="0.3">
      <c r="P934205" s="83"/>
    </row>
    <row r="934206" spans="16:16" x14ac:dyDescent="0.3">
      <c r="P934206" s="83"/>
    </row>
    <row r="934207" spans="16:16" x14ac:dyDescent="0.3">
      <c r="P934207" s="83"/>
    </row>
    <row r="934208" spans="16:16" x14ac:dyDescent="0.3">
      <c r="P934208" s="83"/>
    </row>
    <row r="934209" spans="16:16" x14ac:dyDescent="0.3">
      <c r="P934209" s="83"/>
    </row>
    <row r="934210" spans="16:16" x14ac:dyDescent="0.3">
      <c r="P934210" s="83"/>
    </row>
    <row r="934211" spans="16:16" x14ac:dyDescent="0.3">
      <c r="P934211" s="83"/>
    </row>
    <row r="934212" spans="16:16" x14ac:dyDescent="0.3">
      <c r="P934212" s="83"/>
    </row>
    <row r="934213" spans="16:16" x14ac:dyDescent="0.3">
      <c r="P934213" s="83"/>
    </row>
    <row r="934214" spans="16:16" x14ac:dyDescent="0.3">
      <c r="P934214" s="83"/>
    </row>
    <row r="934215" spans="16:16" x14ac:dyDescent="0.3">
      <c r="P934215" s="83"/>
    </row>
    <row r="934216" spans="16:16" x14ac:dyDescent="0.3">
      <c r="P934216" s="83"/>
    </row>
    <row r="934217" spans="16:16" x14ac:dyDescent="0.3">
      <c r="P934217" s="83"/>
    </row>
    <row r="934218" spans="16:16" x14ac:dyDescent="0.3">
      <c r="P934218" s="83"/>
    </row>
    <row r="934219" spans="16:16" x14ac:dyDescent="0.3">
      <c r="P934219" s="83"/>
    </row>
    <row r="934220" spans="16:16" x14ac:dyDescent="0.3">
      <c r="P934220" s="83"/>
    </row>
    <row r="934221" spans="16:16" x14ac:dyDescent="0.3">
      <c r="P934221" s="83"/>
    </row>
    <row r="934222" spans="16:16" x14ac:dyDescent="0.3">
      <c r="P934222" s="83"/>
    </row>
    <row r="934223" spans="16:16" x14ac:dyDescent="0.3">
      <c r="P934223" s="83"/>
    </row>
    <row r="934224" spans="16:16" x14ac:dyDescent="0.3">
      <c r="P934224" s="83"/>
    </row>
    <row r="934225" spans="16:16" x14ac:dyDescent="0.3">
      <c r="P934225" s="83"/>
    </row>
    <row r="934226" spans="16:16" x14ac:dyDescent="0.3">
      <c r="P934226" s="83"/>
    </row>
    <row r="934227" spans="16:16" x14ac:dyDescent="0.3">
      <c r="P934227" s="83"/>
    </row>
    <row r="934228" spans="16:16" x14ac:dyDescent="0.3">
      <c r="P934228" s="83"/>
    </row>
    <row r="934229" spans="16:16" x14ac:dyDescent="0.3">
      <c r="P934229" s="83"/>
    </row>
    <row r="934230" spans="16:16" x14ac:dyDescent="0.3">
      <c r="P934230" s="83"/>
    </row>
    <row r="934231" spans="16:16" x14ac:dyDescent="0.3">
      <c r="P934231" s="83"/>
    </row>
    <row r="934232" spans="16:16" x14ac:dyDescent="0.3">
      <c r="P934232" s="83"/>
    </row>
    <row r="934233" spans="16:16" x14ac:dyDescent="0.3">
      <c r="P934233" s="83"/>
    </row>
    <row r="934234" spans="16:16" x14ac:dyDescent="0.3">
      <c r="P934234" s="83"/>
    </row>
    <row r="934235" spans="16:16" x14ac:dyDescent="0.3">
      <c r="P934235" s="83"/>
    </row>
    <row r="934236" spans="16:16" x14ac:dyDescent="0.3">
      <c r="P934236" s="83"/>
    </row>
    <row r="934237" spans="16:16" x14ac:dyDescent="0.3">
      <c r="P934237" s="83"/>
    </row>
    <row r="934238" spans="16:16" x14ac:dyDescent="0.3">
      <c r="P934238" s="83"/>
    </row>
    <row r="934239" spans="16:16" x14ac:dyDescent="0.3">
      <c r="P934239" s="83"/>
    </row>
    <row r="934240" spans="16:16" x14ac:dyDescent="0.3">
      <c r="P934240" s="83"/>
    </row>
    <row r="934241" spans="16:16" x14ac:dyDescent="0.3">
      <c r="P934241" s="83"/>
    </row>
    <row r="934242" spans="16:16" x14ac:dyDescent="0.3">
      <c r="P934242" s="83"/>
    </row>
    <row r="934243" spans="16:16" x14ac:dyDescent="0.3">
      <c r="P934243" s="83"/>
    </row>
    <row r="934244" spans="16:16" x14ac:dyDescent="0.3">
      <c r="P934244" s="83"/>
    </row>
    <row r="934245" spans="16:16" x14ac:dyDescent="0.3">
      <c r="P934245" s="83"/>
    </row>
    <row r="934246" spans="16:16" x14ac:dyDescent="0.3">
      <c r="P934246" s="83"/>
    </row>
    <row r="934247" spans="16:16" x14ac:dyDescent="0.3">
      <c r="P934247" s="83"/>
    </row>
    <row r="934248" spans="16:16" x14ac:dyDescent="0.3">
      <c r="P934248" s="83"/>
    </row>
    <row r="934249" spans="16:16" x14ac:dyDescent="0.3">
      <c r="P934249" s="83"/>
    </row>
    <row r="934250" spans="16:16" x14ac:dyDescent="0.3">
      <c r="P934250" s="83"/>
    </row>
    <row r="934251" spans="16:16" x14ac:dyDescent="0.3">
      <c r="P934251" s="83"/>
    </row>
    <row r="934252" spans="16:16" x14ac:dyDescent="0.3">
      <c r="P934252" s="83"/>
    </row>
    <row r="934253" spans="16:16" x14ac:dyDescent="0.3">
      <c r="P934253" s="83"/>
    </row>
    <row r="934254" spans="16:16" x14ac:dyDescent="0.3">
      <c r="P934254" s="83"/>
    </row>
    <row r="934255" spans="16:16" x14ac:dyDescent="0.3">
      <c r="P934255" s="83"/>
    </row>
    <row r="934256" spans="16:16" x14ac:dyDescent="0.3">
      <c r="P934256" s="83"/>
    </row>
    <row r="934257" spans="16:16" x14ac:dyDescent="0.3">
      <c r="P934257" s="83"/>
    </row>
    <row r="934258" spans="16:16" x14ac:dyDescent="0.3">
      <c r="P934258" s="83"/>
    </row>
    <row r="934259" spans="16:16" x14ac:dyDescent="0.3">
      <c r="P934259" s="83"/>
    </row>
    <row r="934260" spans="16:16" x14ac:dyDescent="0.3">
      <c r="P934260" s="83"/>
    </row>
    <row r="934261" spans="16:16" x14ac:dyDescent="0.3">
      <c r="P934261" s="83"/>
    </row>
    <row r="934262" spans="16:16" x14ac:dyDescent="0.3">
      <c r="P934262" s="83"/>
    </row>
    <row r="934263" spans="16:16" x14ac:dyDescent="0.3">
      <c r="P934263" s="83"/>
    </row>
    <row r="934264" spans="16:16" x14ac:dyDescent="0.3">
      <c r="P934264" s="83"/>
    </row>
    <row r="934265" spans="16:16" x14ac:dyDescent="0.3">
      <c r="P934265" s="83"/>
    </row>
    <row r="934266" spans="16:16" x14ac:dyDescent="0.3">
      <c r="P934266" s="83"/>
    </row>
    <row r="934267" spans="16:16" x14ac:dyDescent="0.3">
      <c r="P934267" s="83"/>
    </row>
    <row r="934268" spans="16:16" x14ac:dyDescent="0.3">
      <c r="P934268" s="83"/>
    </row>
    <row r="934269" spans="16:16" x14ac:dyDescent="0.3">
      <c r="P934269" s="83"/>
    </row>
    <row r="934270" spans="16:16" x14ac:dyDescent="0.3">
      <c r="P934270" s="83"/>
    </row>
    <row r="934271" spans="16:16" x14ac:dyDescent="0.3">
      <c r="P934271" s="83"/>
    </row>
    <row r="934272" spans="16:16" x14ac:dyDescent="0.3">
      <c r="P934272" s="83"/>
    </row>
    <row r="934273" spans="16:16" x14ac:dyDescent="0.3">
      <c r="P934273" s="83"/>
    </row>
    <row r="934274" spans="16:16" x14ac:dyDescent="0.3">
      <c r="P934274" s="83"/>
    </row>
    <row r="934275" spans="16:16" x14ac:dyDescent="0.3">
      <c r="P934275" s="83"/>
    </row>
    <row r="934276" spans="16:16" x14ac:dyDescent="0.3">
      <c r="P934276" s="83"/>
    </row>
    <row r="934277" spans="16:16" x14ac:dyDescent="0.3">
      <c r="P934277" s="83"/>
    </row>
    <row r="934278" spans="16:16" x14ac:dyDescent="0.3">
      <c r="P934278" s="83"/>
    </row>
    <row r="934279" spans="16:16" x14ac:dyDescent="0.3">
      <c r="P934279" s="83"/>
    </row>
    <row r="934280" spans="16:16" x14ac:dyDescent="0.3">
      <c r="P934280" s="83"/>
    </row>
    <row r="934281" spans="16:16" x14ac:dyDescent="0.3">
      <c r="P934281" s="83"/>
    </row>
    <row r="934282" spans="16:16" x14ac:dyDescent="0.3">
      <c r="P934282" s="83"/>
    </row>
    <row r="934283" spans="16:16" x14ac:dyDescent="0.3">
      <c r="P934283" s="83"/>
    </row>
    <row r="934284" spans="16:16" x14ac:dyDescent="0.3">
      <c r="P934284" s="83"/>
    </row>
    <row r="934285" spans="16:16" x14ac:dyDescent="0.3">
      <c r="P934285" s="83"/>
    </row>
    <row r="934286" spans="16:16" x14ac:dyDescent="0.3">
      <c r="P934286" s="83"/>
    </row>
    <row r="934287" spans="16:16" x14ac:dyDescent="0.3">
      <c r="P934287" s="83"/>
    </row>
    <row r="934288" spans="16:16" x14ac:dyDescent="0.3">
      <c r="P934288" s="83"/>
    </row>
    <row r="934289" spans="16:16" x14ac:dyDescent="0.3">
      <c r="P934289" s="83"/>
    </row>
    <row r="934290" spans="16:16" x14ac:dyDescent="0.3">
      <c r="P934290" s="83"/>
    </row>
    <row r="934291" spans="16:16" x14ac:dyDescent="0.3">
      <c r="P934291" s="83"/>
    </row>
    <row r="934292" spans="16:16" x14ac:dyDescent="0.3">
      <c r="P934292" s="83"/>
    </row>
    <row r="934293" spans="16:16" x14ac:dyDescent="0.3">
      <c r="P934293" s="83"/>
    </row>
    <row r="934294" spans="16:16" x14ac:dyDescent="0.3">
      <c r="P934294" s="83"/>
    </row>
    <row r="934295" spans="16:16" x14ac:dyDescent="0.3">
      <c r="P934295" s="83"/>
    </row>
    <row r="934296" spans="16:16" x14ac:dyDescent="0.3">
      <c r="P934296" s="83"/>
    </row>
    <row r="934297" spans="16:16" x14ac:dyDescent="0.3">
      <c r="P934297" s="83"/>
    </row>
    <row r="934298" spans="16:16" x14ac:dyDescent="0.3">
      <c r="P934298" s="83"/>
    </row>
    <row r="934299" spans="16:16" x14ac:dyDescent="0.3">
      <c r="P934299" s="83"/>
    </row>
    <row r="934300" spans="16:16" x14ac:dyDescent="0.3">
      <c r="P934300" s="83"/>
    </row>
    <row r="934301" spans="16:16" x14ac:dyDescent="0.3">
      <c r="P934301" s="83"/>
    </row>
    <row r="934302" spans="16:16" x14ac:dyDescent="0.3">
      <c r="P934302" s="83"/>
    </row>
    <row r="934303" spans="16:16" x14ac:dyDescent="0.3">
      <c r="P934303" s="83"/>
    </row>
    <row r="934304" spans="16:16" x14ac:dyDescent="0.3">
      <c r="P934304" s="83"/>
    </row>
    <row r="934305" spans="16:16" x14ac:dyDescent="0.3">
      <c r="P934305" s="83"/>
    </row>
    <row r="934306" spans="16:16" x14ac:dyDescent="0.3">
      <c r="P934306" s="83"/>
    </row>
    <row r="934307" spans="16:16" x14ac:dyDescent="0.3">
      <c r="P934307" s="83"/>
    </row>
    <row r="934308" spans="16:16" x14ac:dyDescent="0.3">
      <c r="P934308" s="83"/>
    </row>
    <row r="934309" spans="16:16" x14ac:dyDescent="0.3">
      <c r="P934309" s="83"/>
    </row>
    <row r="934310" spans="16:16" x14ac:dyDescent="0.3">
      <c r="P934310" s="83"/>
    </row>
    <row r="934311" spans="16:16" x14ac:dyDescent="0.3">
      <c r="P934311" s="83"/>
    </row>
    <row r="934312" spans="16:16" x14ac:dyDescent="0.3">
      <c r="P934312" s="83"/>
    </row>
    <row r="934313" spans="16:16" x14ac:dyDescent="0.3">
      <c r="P934313" s="83"/>
    </row>
    <row r="934314" spans="16:16" x14ac:dyDescent="0.3">
      <c r="P934314" s="83"/>
    </row>
    <row r="934315" spans="16:16" x14ac:dyDescent="0.3">
      <c r="P934315" s="83"/>
    </row>
    <row r="934316" spans="16:16" x14ac:dyDescent="0.3">
      <c r="P934316" s="83"/>
    </row>
    <row r="934317" spans="16:16" x14ac:dyDescent="0.3">
      <c r="P934317" s="83"/>
    </row>
    <row r="934318" spans="16:16" x14ac:dyDescent="0.3">
      <c r="P934318" s="83"/>
    </row>
    <row r="934319" spans="16:16" x14ac:dyDescent="0.3">
      <c r="P934319" s="83"/>
    </row>
    <row r="934320" spans="16:16" x14ac:dyDescent="0.3">
      <c r="P934320" s="83"/>
    </row>
    <row r="934321" spans="16:16" x14ac:dyDescent="0.3">
      <c r="P934321" s="83"/>
    </row>
    <row r="934322" spans="16:16" x14ac:dyDescent="0.3">
      <c r="P934322" s="83"/>
    </row>
    <row r="934323" spans="16:16" x14ac:dyDescent="0.3">
      <c r="P934323" s="83"/>
    </row>
    <row r="934324" spans="16:16" x14ac:dyDescent="0.3">
      <c r="P934324" s="83"/>
    </row>
    <row r="934325" spans="16:16" x14ac:dyDescent="0.3">
      <c r="P934325" s="83"/>
    </row>
    <row r="934326" spans="16:16" x14ac:dyDescent="0.3">
      <c r="P934326" s="83"/>
    </row>
    <row r="934327" spans="16:16" x14ac:dyDescent="0.3">
      <c r="P934327" s="83"/>
    </row>
    <row r="934328" spans="16:16" x14ac:dyDescent="0.3">
      <c r="P934328" s="83"/>
    </row>
    <row r="934329" spans="16:16" x14ac:dyDescent="0.3">
      <c r="P934329" s="83"/>
    </row>
    <row r="934330" spans="16:16" x14ac:dyDescent="0.3">
      <c r="P934330" s="83"/>
    </row>
    <row r="934331" spans="16:16" x14ac:dyDescent="0.3">
      <c r="P934331" s="83"/>
    </row>
    <row r="934332" spans="16:16" x14ac:dyDescent="0.3">
      <c r="P934332" s="83"/>
    </row>
    <row r="934333" spans="16:16" x14ac:dyDescent="0.3">
      <c r="P934333" s="83"/>
    </row>
    <row r="934334" spans="16:16" x14ac:dyDescent="0.3">
      <c r="P934334" s="83"/>
    </row>
    <row r="934335" spans="16:16" x14ac:dyDescent="0.3">
      <c r="P934335" s="83"/>
    </row>
    <row r="934336" spans="16:16" x14ac:dyDescent="0.3">
      <c r="P934336" s="83"/>
    </row>
    <row r="934337" spans="16:16" x14ac:dyDescent="0.3">
      <c r="P934337" s="83"/>
    </row>
    <row r="934338" spans="16:16" x14ac:dyDescent="0.3">
      <c r="P934338" s="83"/>
    </row>
    <row r="934339" spans="16:16" x14ac:dyDescent="0.3">
      <c r="P934339" s="83"/>
    </row>
    <row r="934340" spans="16:16" x14ac:dyDescent="0.3">
      <c r="P934340" s="83"/>
    </row>
    <row r="934341" spans="16:16" x14ac:dyDescent="0.3">
      <c r="P934341" s="83"/>
    </row>
    <row r="934342" spans="16:16" x14ac:dyDescent="0.3">
      <c r="P934342" s="83"/>
    </row>
    <row r="934343" spans="16:16" x14ac:dyDescent="0.3">
      <c r="P934343" s="83"/>
    </row>
    <row r="934344" spans="16:16" x14ac:dyDescent="0.3">
      <c r="P934344" s="83"/>
    </row>
    <row r="934345" spans="16:16" x14ac:dyDescent="0.3">
      <c r="P934345" s="83"/>
    </row>
    <row r="934346" spans="16:16" x14ac:dyDescent="0.3">
      <c r="P934346" s="83"/>
    </row>
    <row r="934347" spans="16:16" x14ac:dyDescent="0.3">
      <c r="P934347" s="83"/>
    </row>
    <row r="934348" spans="16:16" x14ac:dyDescent="0.3">
      <c r="P934348" s="83"/>
    </row>
    <row r="934349" spans="16:16" x14ac:dyDescent="0.3">
      <c r="P934349" s="83"/>
    </row>
    <row r="934350" spans="16:16" x14ac:dyDescent="0.3">
      <c r="P934350" s="83"/>
    </row>
    <row r="934351" spans="16:16" x14ac:dyDescent="0.3">
      <c r="P934351" s="83"/>
    </row>
    <row r="934352" spans="16:16" x14ac:dyDescent="0.3">
      <c r="P934352" s="83"/>
    </row>
    <row r="934353" spans="16:16" x14ac:dyDescent="0.3">
      <c r="P934353" s="83"/>
    </row>
    <row r="934354" spans="16:16" x14ac:dyDescent="0.3">
      <c r="P934354" s="83"/>
    </row>
    <row r="934355" spans="16:16" x14ac:dyDescent="0.3">
      <c r="P934355" s="83"/>
    </row>
    <row r="934356" spans="16:16" x14ac:dyDescent="0.3">
      <c r="P934356" s="83"/>
    </row>
    <row r="934357" spans="16:16" x14ac:dyDescent="0.3">
      <c r="P934357" s="83"/>
    </row>
    <row r="934358" spans="16:16" x14ac:dyDescent="0.3">
      <c r="P934358" s="83"/>
    </row>
    <row r="934359" spans="16:16" x14ac:dyDescent="0.3">
      <c r="P934359" s="83"/>
    </row>
    <row r="934360" spans="16:16" x14ac:dyDescent="0.3">
      <c r="P934360" s="83"/>
    </row>
    <row r="934361" spans="16:16" x14ac:dyDescent="0.3">
      <c r="P934361" s="83"/>
    </row>
    <row r="934362" spans="16:16" x14ac:dyDescent="0.3">
      <c r="P934362" s="83"/>
    </row>
    <row r="934363" spans="16:16" x14ac:dyDescent="0.3">
      <c r="P934363" s="83"/>
    </row>
    <row r="934364" spans="16:16" x14ac:dyDescent="0.3">
      <c r="P934364" s="83"/>
    </row>
    <row r="934365" spans="16:16" x14ac:dyDescent="0.3">
      <c r="P934365" s="83"/>
    </row>
    <row r="934366" spans="16:16" x14ac:dyDescent="0.3">
      <c r="P934366" s="83"/>
    </row>
    <row r="934367" spans="16:16" x14ac:dyDescent="0.3">
      <c r="P934367" s="83"/>
    </row>
    <row r="934368" spans="16:16" x14ac:dyDescent="0.3">
      <c r="P934368" s="83"/>
    </row>
    <row r="934369" spans="16:16" x14ac:dyDescent="0.3">
      <c r="P934369" s="83"/>
    </row>
    <row r="934370" spans="16:16" x14ac:dyDescent="0.3">
      <c r="P934370" s="83"/>
    </row>
    <row r="934371" spans="16:16" x14ac:dyDescent="0.3">
      <c r="P934371" s="83"/>
    </row>
    <row r="934372" spans="16:16" x14ac:dyDescent="0.3">
      <c r="P934372" s="83"/>
    </row>
    <row r="934373" spans="16:16" x14ac:dyDescent="0.3">
      <c r="P934373" s="83"/>
    </row>
    <row r="934374" spans="16:16" x14ac:dyDescent="0.3">
      <c r="P934374" s="83"/>
    </row>
    <row r="934375" spans="16:16" x14ac:dyDescent="0.3">
      <c r="P934375" s="83"/>
    </row>
    <row r="934376" spans="16:16" x14ac:dyDescent="0.3">
      <c r="P934376" s="83"/>
    </row>
    <row r="934377" spans="16:16" x14ac:dyDescent="0.3">
      <c r="P934377" s="83"/>
    </row>
    <row r="934378" spans="16:16" x14ac:dyDescent="0.3">
      <c r="P934378" s="83"/>
    </row>
    <row r="934379" spans="16:16" x14ac:dyDescent="0.3">
      <c r="P934379" s="83"/>
    </row>
    <row r="934380" spans="16:16" x14ac:dyDescent="0.3">
      <c r="P934380" s="83"/>
    </row>
    <row r="934381" spans="16:16" x14ac:dyDescent="0.3">
      <c r="P934381" s="83"/>
    </row>
    <row r="934382" spans="16:16" x14ac:dyDescent="0.3">
      <c r="P934382" s="83"/>
    </row>
    <row r="934383" spans="16:16" x14ac:dyDescent="0.3">
      <c r="P934383" s="83"/>
    </row>
    <row r="934384" spans="16:16" x14ac:dyDescent="0.3">
      <c r="P934384" s="83"/>
    </row>
    <row r="934385" spans="16:16" x14ac:dyDescent="0.3">
      <c r="P934385" s="83"/>
    </row>
    <row r="934386" spans="16:16" x14ac:dyDescent="0.3">
      <c r="P934386" s="83"/>
    </row>
    <row r="934387" spans="16:16" x14ac:dyDescent="0.3">
      <c r="P934387" s="83"/>
    </row>
    <row r="934388" spans="16:16" x14ac:dyDescent="0.3">
      <c r="P934388" s="83"/>
    </row>
    <row r="934389" spans="16:16" x14ac:dyDescent="0.3">
      <c r="P934389" s="83"/>
    </row>
    <row r="934390" spans="16:16" x14ac:dyDescent="0.3">
      <c r="P934390" s="83"/>
    </row>
    <row r="934391" spans="16:16" x14ac:dyDescent="0.3">
      <c r="P934391" s="83"/>
    </row>
    <row r="934392" spans="16:16" x14ac:dyDescent="0.3">
      <c r="P934392" s="83"/>
    </row>
    <row r="934393" spans="16:16" x14ac:dyDescent="0.3">
      <c r="P934393" s="83"/>
    </row>
    <row r="934394" spans="16:16" x14ac:dyDescent="0.3">
      <c r="P934394" s="83"/>
    </row>
    <row r="934395" spans="16:16" x14ac:dyDescent="0.3">
      <c r="P934395" s="83"/>
    </row>
    <row r="934396" spans="16:16" x14ac:dyDescent="0.3">
      <c r="P934396" s="83"/>
    </row>
    <row r="934397" spans="16:16" x14ac:dyDescent="0.3">
      <c r="P934397" s="83"/>
    </row>
    <row r="934398" spans="16:16" x14ac:dyDescent="0.3">
      <c r="P934398" s="83"/>
    </row>
    <row r="934399" spans="16:16" x14ac:dyDescent="0.3">
      <c r="P934399" s="83"/>
    </row>
    <row r="934400" spans="16:16" x14ac:dyDescent="0.3">
      <c r="P934400" s="83"/>
    </row>
    <row r="934401" spans="16:16" x14ac:dyDescent="0.3">
      <c r="P934401" s="83"/>
    </row>
    <row r="934402" spans="16:16" x14ac:dyDescent="0.3">
      <c r="P934402" s="83"/>
    </row>
    <row r="934403" spans="16:16" x14ac:dyDescent="0.3">
      <c r="P934403" s="83"/>
    </row>
    <row r="934404" spans="16:16" x14ac:dyDescent="0.3">
      <c r="P934404" s="83"/>
    </row>
    <row r="934405" spans="16:16" x14ac:dyDescent="0.3">
      <c r="P934405" s="83"/>
    </row>
    <row r="934406" spans="16:16" x14ac:dyDescent="0.3">
      <c r="P934406" s="83"/>
    </row>
    <row r="934407" spans="16:16" x14ac:dyDescent="0.3">
      <c r="P934407" s="83"/>
    </row>
    <row r="934408" spans="16:16" x14ac:dyDescent="0.3">
      <c r="P934408" s="83"/>
    </row>
    <row r="934409" spans="16:16" x14ac:dyDescent="0.3">
      <c r="P934409" s="83"/>
    </row>
    <row r="934410" spans="16:16" x14ac:dyDescent="0.3">
      <c r="P934410" s="83"/>
    </row>
    <row r="934411" spans="16:16" x14ac:dyDescent="0.3">
      <c r="P934411" s="83"/>
    </row>
    <row r="934412" spans="16:16" x14ac:dyDescent="0.3">
      <c r="P934412" s="83"/>
    </row>
    <row r="934413" spans="16:16" x14ac:dyDescent="0.3">
      <c r="P934413" s="83"/>
    </row>
    <row r="934414" spans="16:16" x14ac:dyDescent="0.3">
      <c r="P934414" s="83"/>
    </row>
    <row r="934415" spans="16:16" x14ac:dyDescent="0.3">
      <c r="P934415" s="83"/>
    </row>
    <row r="934416" spans="16:16" x14ac:dyDescent="0.3">
      <c r="P934416" s="83"/>
    </row>
    <row r="934417" spans="16:16" x14ac:dyDescent="0.3">
      <c r="P934417" s="83"/>
    </row>
    <row r="934418" spans="16:16" x14ac:dyDescent="0.3">
      <c r="P934418" s="83"/>
    </row>
    <row r="934419" spans="16:16" x14ac:dyDescent="0.3">
      <c r="P934419" s="83"/>
    </row>
    <row r="934420" spans="16:16" x14ac:dyDescent="0.3">
      <c r="P934420" s="83"/>
    </row>
    <row r="934421" spans="16:16" x14ac:dyDescent="0.3">
      <c r="P934421" s="83"/>
    </row>
    <row r="934422" spans="16:16" x14ac:dyDescent="0.3">
      <c r="P934422" s="83"/>
    </row>
    <row r="934423" spans="16:16" x14ac:dyDescent="0.3">
      <c r="P934423" s="83"/>
    </row>
    <row r="934424" spans="16:16" x14ac:dyDescent="0.3">
      <c r="P934424" s="83"/>
    </row>
    <row r="934425" spans="16:16" x14ac:dyDescent="0.3">
      <c r="P934425" s="83"/>
    </row>
    <row r="934426" spans="16:16" x14ac:dyDescent="0.3">
      <c r="P934426" s="83"/>
    </row>
    <row r="934427" spans="16:16" x14ac:dyDescent="0.3">
      <c r="P934427" s="83"/>
    </row>
    <row r="934428" spans="16:16" x14ac:dyDescent="0.3">
      <c r="P934428" s="83"/>
    </row>
    <row r="934429" spans="16:16" x14ac:dyDescent="0.3">
      <c r="P934429" s="83"/>
    </row>
    <row r="934430" spans="16:16" x14ac:dyDescent="0.3">
      <c r="P934430" s="83"/>
    </row>
    <row r="934431" spans="16:16" x14ac:dyDescent="0.3">
      <c r="P934431" s="83"/>
    </row>
    <row r="934432" spans="16:16" x14ac:dyDescent="0.3">
      <c r="P934432" s="83"/>
    </row>
    <row r="934433" spans="16:16" x14ac:dyDescent="0.3">
      <c r="P934433" s="83"/>
    </row>
    <row r="934434" spans="16:16" x14ac:dyDescent="0.3">
      <c r="P934434" s="83"/>
    </row>
    <row r="934435" spans="16:16" x14ac:dyDescent="0.3">
      <c r="P934435" s="83"/>
    </row>
    <row r="934436" spans="16:16" x14ac:dyDescent="0.3">
      <c r="P934436" s="83"/>
    </row>
    <row r="934437" spans="16:16" x14ac:dyDescent="0.3">
      <c r="P934437" s="83"/>
    </row>
    <row r="934438" spans="16:16" x14ac:dyDescent="0.3">
      <c r="P934438" s="83"/>
    </row>
    <row r="934439" spans="16:16" x14ac:dyDescent="0.3">
      <c r="P934439" s="83"/>
    </row>
    <row r="934440" spans="16:16" x14ac:dyDescent="0.3">
      <c r="P934440" s="83"/>
    </row>
    <row r="934441" spans="16:16" x14ac:dyDescent="0.3">
      <c r="P934441" s="83"/>
    </row>
    <row r="934442" spans="16:16" x14ac:dyDescent="0.3">
      <c r="P934442" s="83"/>
    </row>
    <row r="934443" spans="16:16" x14ac:dyDescent="0.3">
      <c r="P934443" s="83"/>
    </row>
    <row r="934444" spans="16:16" x14ac:dyDescent="0.3">
      <c r="P934444" s="83"/>
    </row>
    <row r="934445" spans="16:16" x14ac:dyDescent="0.3">
      <c r="P934445" s="83"/>
    </row>
    <row r="934446" spans="16:16" x14ac:dyDescent="0.3">
      <c r="P934446" s="83"/>
    </row>
    <row r="934447" spans="16:16" x14ac:dyDescent="0.3">
      <c r="P934447" s="83"/>
    </row>
    <row r="934448" spans="16:16" x14ac:dyDescent="0.3">
      <c r="P934448" s="83"/>
    </row>
    <row r="934449" spans="16:16" x14ac:dyDescent="0.3">
      <c r="P934449" s="83"/>
    </row>
    <row r="934450" spans="16:16" x14ac:dyDescent="0.3">
      <c r="P934450" s="83"/>
    </row>
    <row r="934451" spans="16:16" x14ac:dyDescent="0.3">
      <c r="P934451" s="83"/>
    </row>
    <row r="934452" spans="16:16" x14ac:dyDescent="0.3">
      <c r="P934452" s="83"/>
    </row>
    <row r="934453" spans="16:16" x14ac:dyDescent="0.3">
      <c r="P934453" s="83"/>
    </row>
    <row r="934454" spans="16:16" x14ac:dyDescent="0.3">
      <c r="P934454" s="83"/>
    </row>
    <row r="934455" spans="16:16" x14ac:dyDescent="0.3">
      <c r="P934455" s="83"/>
    </row>
    <row r="934456" spans="16:16" x14ac:dyDescent="0.3">
      <c r="P934456" s="83"/>
    </row>
    <row r="934457" spans="16:16" x14ac:dyDescent="0.3">
      <c r="P934457" s="83"/>
    </row>
    <row r="934458" spans="16:16" x14ac:dyDescent="0.3">
      <c r="P934458" s="83"/>
    </row>
    <row r="934459" spans="16:16" x14ac:dyDescent="0.3">
      <c r="P934459" s="83"/>
    </row>
    <row r="934460" spans="16:16" x14ac:dyDescent="0.3">
      <c r="P934460" s="83"/>
    </row>
    <row r="934461" spans="16:16" x14ac:dyDescent="0.3">
      <c r="P934461" s="83"/>
    </row>
    <row r="934462" spans="16:16" x14ac:dyDescent="0.3">
      <c r="P934462" s="83"/>
    </row>
    <row r="934463" spans="16:16" x14ac:dyDescent="0.3">
      <c r="P934463" s="83"/>
    </row>
    <row r="934464" spans="16:16" x14ac:dyDescent="0.3">
      <c r="P934464" s="83"/>
    </row>
    <row r="934465" spans="16:16" x14ac:dyDescent="0.3">
      <c r="P934465" s="83"/>
    </row>
    <row r="934466" spans="16:16" x14ac:dyDescent="0.3">
      <c r="P934466" s="83"/>
    </row>
    <row r="934467" spans="16:16" x14ac:dyDescent="0.3">
      <c r="P934467" s="83"/>
    </row>
    <row r="934468" spans="16:16" x14ac:dyDescent="0.3">
      <c r="P934468" s="83"/>
    </row>
    <row r="934469" spans="16:16" x14ac:dyDescent="0.3">
      <c r="P934469" s="83"/>
    </row>
    <row r="934470" spans="16:16" x14ac:dyDescent="0.3">
      <c r="P934470" s="83"/>
    </row>
    <row r="934471" spans="16:16" x14ac:dyDescent="0.3">
      <c r="P934471" s="83"/>
    </row>
    <row r="934472" spans="16:16" x14ac:dyDescent="0.3">
      <c r="P934472" s="83"/>
    </row>
    <row r="934473" spans="16:16" x14ac:dyDescent="0.3">
      <c r="P934473" s="83"/>
    </row>
    <row r="934474" spans="16:16" x14ac:dyDescent="0.3">
      <c r="P934474" s="83"/>
    </row>
    <row r="934475" spans="16:16" x14ac:dyDescent="0.3">
      <c r="P934475" s="83"/>
    </row>
    <row r="934476" spans="16:16" x14ac:dyDescent="0.3">
      <c r="P934476" s="83"/>
    </row>
    <row r="934477" spans="16:16" x14ac:dyDescent="0.3">
      <c r="P934477" s="83"/>
    </row>
    <row r="934478" spans="16:16" x14ac:dyDescent="0.3">
      <c r="P934478" s="83"/>
    </row>
    <row r="934479" spans="16:16" x14ac:dyDescent="0.3">
      <c r="P934479" s="83"/>
    </row>
    <row r="934480" spans="16:16" x14ac:dyDescent="0.3">
      <c r="P934480" s="83"/>
    </row>
    <row r="934481" spans="16:16" x14ac:dyDescent="0.3">
      <c r="P934481" s="83"/>
    </row>
    <row r="934482" spans="16:16" x14ac:dyDescent="0.3">
      <c r="P934482" s="83"/>
    </row>
    <row r="934483" spans="16:16" x14ac:dyDescent="0.3">
      <c r="P934483" s="83"/>
    </row>
    <row r="934484" spans="16:16" x14ac:dyDescent="0.3">
      <c r="P934484" s="83"/>
    </row>
    <row r="934485" spans="16:16" x14ac:dyDescent="0.3">
      <c r="P934485" s="83"/>
    </row>
    <row r="934486" spans="16:16" x14ac:dyDescent="0.3">
      <c r="P934486" s="83"/>
    </row>
    <row r="934487" spans="16:16" x14ac:dyDescent="0.3">
      <c r="P934487" s="83"/>
    </row>
    <row r="934488" spans="16:16" x14ac:dyDescent="0.3">
      <c r="P934488" s="83"/>
    </row>
    <row r="934489" spans="16:16" x14ac:dyDescent="0.3">
      <c r="P934489" s="83"/>
    </row>
    <row r="934490" spans="16:16" x14ac:dyDescent="0.3">
      <c r="P934490" s="83"/>
    </row>
    <row r="934491" spans="16:16" x14ac:dyDescent="0.3">
      <c r="P934491" s="83"/>
    </row>
    <row r="934492" spans="16:16" x14ac:dyDescent="0.3">
      <c r="P934492" s="83"/>
    </row>
    <row r="934493" spans="16:16" x14ac:dyDescent="0.3">
      <c r="P934493" s="83"/>
    </row>
    <row r="934494" spans="16:16" x14ac:dyDescent="0.3">
      <c r="P934494" s="83"/>
    </row>
    <row r="934495" spans="16:16" x14ac:dyDescent="0.3">
      <c r="P934495" s="83"/>
    </row>
    <row r="934496" spans="16:16" x14ac:dyDescent="0.3">
      <c r="P934496" s="83"/>
    </row>
    <row r="934497" spans="16:16" x14ac:dyDescent="0.3">
      <c r="P934497" s="83"/>
    </row>
    <row r="934498" spans="16:16" x14ac:dyDescent="0.3">
      <c r="P934498" s="83"/>
    </row>
    <row r="934499" spans="16:16" x14ac:dyDescent="0.3">
      <c r="P934499" s="83"/>
    </row>
    <row r="934500" spans="16:16" x14ac:dyDescent="0.3">
      <c r="P934500" s="83"/>
    </row>
    <row r="934501" spans="16:16" x14ac:dyDescent="0.3">
      <c r="P934501" s="83"/>
    </row>
    <row r="934502" spans="16:16" x14ac:dyDescent="0.3">
      <c r="P934502" s="83"/>
    </row>
    <row r="934503" spans="16:16" x14ac:dyDescent="0.3">
      <c r="P934503" s="83"/>
    </row>
    <row r="934504" spans="16:16" x14ac:dyDescent="0.3">
      <c r="P934504" s="83"/>
    </row>
    <row r="934505" spans="16:16" x14ac:dyDescent="0.3">
      <c r="P934505" s="83"/>
    </row>
    <row r="934506" spans="16:16" x14ac:dyDescent="0.3">
      <c r="P934506" s="83"/>
    </row>
    <row r="934507" spans="16:16" x14ac:dyDescent="0.3">
      <c r="P934507" s="83"/>
    </row>
    <row r="934508" spans="16:16" x14ac:dyDescent="0.3">
      <c r="P934508" s="83"/>
    </row>
    <row r="934509" spans="16:16" x14ac:dyDescent="0.3">
      <c r="P934509" s="83"/>
    </row>
    <row r="934510" spans="16:16" x14ac:dyDescent="0.3">
      <c r="P934510" s="83"/>
    </row>
    <row r="934511" spans="16:16" x14ac:dyDescent="0.3">
      <c r="P934511" s="83"/>
    </row>
    <row r="934512" spans="16:16" x14ac:dyDescent="0.3">
      <c r="P934512" s="83"/>
    </row>
    <row r="934513" spans="16:16" x14ac:dyDescent="0.3">
      <c r="P934513" s="83"/>
    </row>
    <row r="934514" spans="16:16" x14ac:dyDescent="0.3">
      <c r="P934514" s="83"/>
    </row>
    <row r="934515" spans="16:16" x14ac:dyDescent="0.3">
      <c r="P934515" s="83"/>
    </row>
    <row r="934516" spans="16:16" x14ac:dyDescent="0.3">
      <c r="P934516" s="83"/>
    </row>
    <row r="934517" spans="16:16" x14ac:dyDescent="0.3">
      <c r="P934517" s="83"/>
    </row>
    <row r="934518" spans="16:16" x14ac:dyDescent="0.3">
      <c r="P934518" s="83"/>
    </row>
    <row r="934519" spans="16:16" x14ac:dyDescent="0.3">
      <c r="P934519" s="83"/>
    </row>
    <row r="934520" spans="16:16" x14ac:dyDescent="0.3">
      <c r="P934520" s="83"/>
    </row>
    <row r="934521" spans="16:16" x14ac:dyDescent="0.3">
      <c r="P934521" s="83"/>
    </row>
    <row r="934522" spans="16:16" x14ac:dyDescent="0.3">
      <c r="P934522" s="83"/>
    </row>
    <row r="934523" spans="16:16" x14ac:dyDescent="0.3">
      <c r="P934523" s="83"/>
    </row>
    <row r="934524" spans="16:16" x14ac:dyDescent="0.3">
      <c r="P934524" s="83"/>
    </row>
    <row r="934525" spans="16:16" x14ac:dyDescent="0.3">
      <c r="P934525" s="83"/>
    </row>
    <row r="934526" spans="16:16" x14ac:dyDescent="0.3">
      <c r="P934526" s="83"/>
    </row>
    <row r="934527" spans="16:16" x14ac:dyDescent="0.3">
      <c r="P934527" s="83"/>
    </row>
    <row r="934528" spans="16:16" x14ac:dyDescent="0.3">
      <c r="P934528" s="83"/>
    </row>
    <row r="934529" spans="16:16" x14ac:dyDescent="0.3">
      <c r="P934529" s="83"/>
    </row>
    <row r="934530" spans="16:16" x14ac:dyDescent="0.3">
      <c r="P934530" s="83"/>
    </row>
    <row r="934531" spans="16:16" x14ac:dyDescent="0.3">
      <c r="P934531" s="83"/>
    </row>
    <row r="934532" spans="16:16" x14ac:dyDescent="0.3">
      <c r="P934532" s="83"/>
    </row>
    <row r="934533" spans="16:16" x14ac:dyDescent="0.3">
      <c r="P934533" s="83"/>
    </row>
    <row r="934534" spans="16:16" x14ac:dyDescent="0.3">
      <c r="P934534" s="83"/>
    </row>
    <row r="934535" spans="16:16" x14ac:dyDescent="0.3">
      <c r="P934535" s="83"/>
    </row>
    <row r="934536" spans="16:16" x14ac:dyDescent="0.3">
      <c r="P934536" s="83"/>
    </row>
    <row r="934537" spans="16:16" x14ac:dyDescent="0.3">
      <c r="P934537" s="83"/>
    </row>
    <row r="934538" spans="16:16" x14ac:dyDescent="0.3">
      <c r="P934538" s="83"/>
    </row>
    <row r="934539" spans="16:16" x14ac:dyDescent="0.3">
      <c r="P934539" s="83"/>
    </row>
    <row r="934540" spans="16:16" x14ac:dyDescent="0.3">
      <c r="P934540" s="83"/>
    </row>
    <row r="934541" spans="16:16" x14ac:dyDescent="0.3">
      <c r="P934541" s="83"/>
    </row>
    <row r="934542" spans="16:16" x14ac:dyDescent="0.3">
      <c r="P934542" s="83"/>
    </row>
    <row r="934543" spans="16:16" x14ac:dyDescent="0.3">
      <c r="P934543" s="83"/>
    </row>
    <row r="934544" spans="16:16" x14ac:dyDescent="0.3">
      <c r="P934544" s="83"/>
    </row>
    <row r="934545" spans="16:16" x14ac:dyDescent="0.3">
      <c r="P934545" s="83"/>
    </row>
    <row r="934546" spans="16:16" x14ac:dyDescent="0.3">
      <c r="P934546" s="83"/>
    </row>
    <row r="934547" spans="16:16" x14ac:dyDescent="0.3">
      <c r="P934547" s="83"/>
    </row>
    <row r="934548" spans="16:16" x14ac:dyDescent="0.3">
      <c r="P934548" s="83"/>
    </row>
    <row r="934549" spans="16:16" x14ac:dyDescent="0.3">
      <c r="P934549" s="83"/>
    </row>
    <row r="934550" spans="16:16" x14ac:dyDescent="0.3">
      <c r="P934550" s="83"/>
    </row>
    <row r="934551" spans="16:16" x14ac:dyDescent="0.3">
      <c r="P934551" s="83"/>
    </row>
    <row r="934552" spans="16:16" x14ac:dyDescent="0.3">
      <c r="P934552" s="83"/>
    </row>
    <row r="934553" spans="16:16" x14ac:dyDescent="0.3">
      <c r="P934553" s="83"/>
    </row>
    <row r="934554" spans="16:16" x14ac:dyDescent="0.3">
      <c r="P934554" s="83"/>
    </row>
    <row r="934555" spans="16:16" x14ac:dyDescent="0.3">
      <c r="P934555" s="83"/>
    </row>
    <row r="934556" spans="16:16" x14ac:dyDescent="0.3">
      <c r="P934556" s="83"/>
    </row>
    <row r="934557" spans="16:16" x14ac:dyDescent="0.3">
      <c r="P934557" s="83"/>
    </row>
    <row r="934558" spans="16:16" x14ac:dyDescent="0.3">
      <c r="P934558" s="83"/>
    </row>
    <row r="934559" spans="16:16" x14ac:dyDescent="0.3">
      <c r="P934559" s="83"/>
    </row>
    <row r="934560" spans="16:16" x14ac:dyDescent="0.3">
      <c r="P934560" s="83"/>
    </row>
    <row r="934561" spans="16:16" x14ac:dyDescent="0.3">
      <c r="P934561" s="83"/>
    </row>
    <row r="934562" spans="16:16" x14ac:dyDescent="0.3">
      <c r="P934562" s="83"/>
    </row>
    <row r="934563" spans="16:16" x14ac:dyDescent="0.3">
      <c r="P934563" s="83"/>
    </row>
    <row r="934564" spans="16:16" x14ac:dyDescent="0.3">
      <c r="P934564" s="83"/>
    </row>
    <row r="934565" spans="16:16" x14ac:dyDescent="0.3">
      <c r="P934565" s="83"/>
    </row>
    <row r="934566" spans="16:16" x14ac:dyDescent="0.3">
      <c r="P934566" s="83"/>
    </row>
    <row r="934567" spans="16:16" x14ac:dyDescent="0.3">
      <c r="P934567" s="83"/>
    </row>
    <row r="934568" spans="16:16" x14ac:dyDescent="0.3">
      <c r="P934568" s="83"/>
    </row>
    <row r="934569" spans="16:16" x14ac:dyDescent="0.3">
      <c r="P934569" s="83"/>
    </row>
    <row r="934570" spans="16:16" x14ac:dyDescent="0.3">
      <c r="P934570" s="83"/>
    </row>
    <row r="934571" spans="16:16" x14ac:dyDescent="0.3">
      <c r="P934571" s="83"/>
    </row>
    <row r="934572" spans="16:16" x14ac:dyDescent="0.3">
      <c r="P934572" s="83"/>
    </row>
    <row r="934573" spans="16:16" x14ac:dyDescent="0.3">
      <c r="P934573" s="83"/>
    </row>
    <row r="934574" spans="16:16" x14ac:dyDescent="0.3">
      <c r="P934574" s="83"/>
    </row>
    <row r="934575" spans="16:16" x14ac:dyDescent="0.3">
      <c r="P934575" s="83"/>
    </row>
    <row r="934576" spans="16:16" x14ac:dyDescent="0.3">
      <c r="P934576" s="83"/>
    </row>
    <row r="934577" spans="16:16" x14ac:dyDescent="0.3">
      <c r="P934577" s="83"/>
    </row>
    <row r="934578" spans="16:16" x14ac:dyDescent="0.3">
      <c r="P934578" s="83"/>
    </row>
    <row r="934579" spans="16:16" x14ac:dyDescent="0.3">
      <c r="P934579" s="83"/>
    </row>
    <row r="934580" spans="16:16" x14ac:dyDescent="0.3">
      <c r="P934580" s="83"/>
    </row>
    <row r="934581" spans="16:16" x14ac:dyDescent="0.3">
      <c r="P934581" s="83"/>
    </row>
    <row r="934582" spans="16:16" x14ac:dyDescent="0.3">
      <c r="P934582" s="83"/>
    </row>
    <row r="934583" spans="16:16" x14ac:dyDescent="0.3">
      <c r="P934583" s="83"/>
    </row>
    <row r="934584" spans="16:16" x14ac:dyDescent="0.3">
      <c r="P934584" s="83"/>
    </row>
    <row r="934585" spans="16:16" x14ac:dyDescent="0.3">
      <c r="P934585" s="83"/>
    </row>
    <row r="934586" spans="16:16" x14ac:dyDescent="0.3">
      <c r="P934586" s="83"/>
    </row>
    <row r="934587" spans="16:16" x14ac:dyDescent="0.3">
      <c r="P934587" s="83"/>
    </row>
    <row r="934588" spans="16:16" x14ac:dyDescent="0.3">
      <c r="P934588" s="83"/>
    </row>
    <row r="934589" spans="16:16" x14ac:dyDescent="0.3">
      <c r="P934589" s="83"/>
    </row>
    <row r="934590" spans="16:16" x14ac:dyDescent="0.3">
      <c r="P934590" s="83"/>
    </row>
    <row r="934591" spans="16:16" x14ac:dyDescent="0.3">
      <c r="P934591" s="83"/>
    </row>
    <row r="934592" spans="16:16" x14ac:dyDescent="0.3">
      <c r="P934592" s="83"/>
    </row>
    <row r="934593" spans="16:16" x14ac:dyDescent="0.3">
      <c r="P934593" s="83"/>
    </row>
    <row r="934594" spans="16:16" x14ac:dyDescent="0.3">
      <c r="P934594" s="83"/>
    </row>
    <row r="934595" spans="16:16" x14ac:dyDescent="0.3">
      <c r="P934595" s="83"/>
    </row>
    <row r="934596" spans="16:16" x14ac:dyDescent="0.3">
      <c r="P934596" s="83"/>
    </row>
    <row r="934597" spans="16:16" x14ac:dyDescent="0.3">
      <c r="P934597" s="83"/>
    </row>
    <row r="934598" spans="16:16" x14ac:dyDescent="0.3">
      <c r="P934598" s="83"/>
    </row>
    <row r="934599" spans="16:16" x14ac:dyDescent="0.3">
      <c r="P934599" s="83"/>
    </row>
    <row r="934600" spans="16:16" x14ac:dyDescent="0.3">
      <c r="P934600" s="83"/>
    </row>
    <row r="934601" spans="16:16" x14ac:dyDescent="0.3">
      <c r="P934601" s="83"/>
    </row>
    <row r="934602" spans="16:16" x14ac:dyDescent="0.3">
      <c r="P934602" s="83"/>
    </row>
    <row r="934603" spans="16:16" x14ac:dyDescent="0.3">
      <c r="P934603" s="83"/>
    </row>
    <row r="934604" spans="16:16" x14ac:dyDescent="0.3">
      <c r="P934604" s="83"/>
    </row>
    <row r="934605" spans="16:16" x14ac:dyDescent="0.3">
      <c r="P934605" s="83"/>
    </row>
    <row r="934606" spans="16:16" x14ac:dyDescent="0.3">
      <c r="P934606" s="83"/>
    </row>
    <row r="934607" spans="16:16" x14ac:dyDescent="0.3">
      <c r="P934607" s="83"/>
    </row>
    <row r="934608" spans="16:16" x14ac:dyDescent="0.3">
      <c r="P934608" s="83"/>
    </row>
    <row r="934609" spans="16:16" x14ac:dyDescent="0.3">
      <c r="P934609" s="83"/>
    </row>
    <row r="934610" spans="16:16" x14ac:dyDescent="0.3">
      <c r="P934610" s="83"/>
    </row>
    <row r="934611" spans="16:16" x14ac:dyDescent="0.3">
      <c r="P934611" s="83"/>
    </row>
    <row r="934612" spans="16:16" x14ac:dyDescent="0.3">
      <c r="P934612" s="83"/>
    </row>
    <row r="934613" spans="16:16" x14ac:dyDescent="0.3">
      <c r="P934613" s="83"/>
    </row>
    <row r="934614" spans="16:16" x14ac:dyDescent="0.3">
      <c r="P934614" s="83"/>
    </row>
    <row r="934615" spans="16:16" x14ac:dyDescent="0.3">
      <c r="P934615" s="83"/>
    </row>
    <row r="934616" spans="16:16" x14ac:dyDescent="0.3">
      <c r="P934616" s="83"/>
    </row>
    <row r="934617" spans="16:16" x14ac:dyDescent="0.3">
      <c r="P934617" s="83"/>
    </row>
    <row r="934618" spans="16:16" x14ac:dyDescent="0.3">
      <c r="P934618" s="83"/>
    </row>
    <row r="934619" spans="16:16" x14ac:dyDescent="0.3">
      <c r="P934619" s="83"/>
    </row>
    <row r="934620" spans="16:16" x14ac:dyDescent="0.3">
      <c r="P934620" s="83"/>
    </row>
    <row r="934621" spans="16:16" x14ac:dyDescent="0.3">
      <c r="P934621" s="83"/>
    </row>
    <row r="934622" spans="16:16" x14ac:dyDescent="0.3">
      <c r="P934622" s="83"/>
    </row>
    <row r="934623" spans="16:16" x14ac:dyDescent="0.3">
      <c r="P934623" s="83"/>
    </row>
    <row r="934624" spans="16:16" x14ac:dyDescent="0.3">
      <c r="P934624" s="83"/>
    </row>
    <row r="934625" spans="16:16" x14ac:dyDescent="0.3">
      <c r="P934625" s="83"/>
    </row>
    <row r="934626" spans="16:16" x14ac:dyDescent="0.3">
      <c r="P934626" s="83"/>
    </row>
    <row r="934627" spans="16:16" x14ac:dyDescent="0.3">
      <c r="P934627" s="83"/>
    </row>
    <row r="934628" spans="16:16" x14ac:dyDescent="0.3">
      <c r="P934628" s="83"/>
    </row>
    <row r="934629" spans="16:16" x14ac:dyDescent="0.3">
      <c r="P934629" s="83"/>
    </row>
    <row r="934630" spans="16:16" x14ac:dyDescent="0.3">
      <c r="P934630" s="83"/>
    </row>
    <row r="934631" spans="16:16" x14ac:dyDescent="0.3">
      <c r="P934631" s="83"/>
    </row>
    <row r="934632" spans="16:16" x14ac:dyDescent="0.3">
      <c r="P934632" s="83"/>
    </row>
    <row r="934633" spans="16:16" x14ac:dyDescent="0.3">
      <c r="P934633" s="83"/>
    </row>
    <row r="934634" spans="16:16" x14ac:dyDescent="0.3">
      <c r="P934634" s="83"/>
    </row>
    <row r="934635" spans="16:16" x14ac:dyDescent="0.3">
      <c r="P934635" s="83"/>
    </row>
    <row r="934636" spans="16:16" x14ac:dyDescent="0.3">
      <c r="P934636" s="83"/>
    </row>
    <row r="934637" spans="16:16" x14ac:dyDescent="0.3">
      <c r="P934637" s="83"/>
    </row>
    <row r="934638" spans="16:16" x14ac:dyDescent="0.3">
      <c r="P934638" s="83"/>
    </row>
    <row r="934639" spans="16:16" x14ac:dyDescent="0.3">
      <c r="P934639" s="83"/>
    </row>
    <row r="934640" spans="16:16" x14ac:dyDescent="0.3">
      <c r="P934640" s="83"/>
    </row>
    <row r="934641" spans="16:16" x14ac:dyDescent="0.3">
      <c r="P934641" s="83"/>
    </row>
    <row r="934642" spans="16:16" x14ac:dyDescent="0.3">
      <c r="P934642" s="83"/>
    </row>
    <row r="934643" spans="16:16" x14ac:dyDescent="0.3">
      <c r="P934643" s="83"/>
    </row>
    <row r="934644" spans="16:16" x14ac:dyDescent="0.3">
      <c r="P934644" s="83"/>
    </row>
    <row r="934645" spans="16:16" x14ac:dyDescent="0.3">
      <c r="P934645" s="83"/>
    </row>
    <row r="934646" spans="16:16" x14ac:dyDescent="0.3">
      <c r="P934646" s="83"/>
    </row>
    <row r="934647" spans="16:16" x14ac:dyDescent="0.3">
      <c r="P934647" s="83"/>
    </row>
    <row r="934648" spans="16:16" x14ac:dyDescent="0.3">
      <c r="P934648" s="83"/>
    </row>
    <row r="934649" spans="16:16" x14ac:dyDescent="0.3">
      <c r="P934649" s="83"/>
    </row>
    <row r="934650" spans="16:16" x14ac:dyDescent="0.3">
      <c r="P934650" s="83"/>
    </row>
    <row r="934651" spans="16:16" x14ac:dyDescent="0.3">
      <c r="P934651" s="83"/>
    </row>
    <row r="934652" spans="16:16" x14ac:dyDescent="0.3">
      <c r="P934652" s="83"/>
    </row>
    <row r="934653" spans="16:16" x14ac:dyDescent="0.3">
      <c r="P934653" s="83"/>
    </row>
    <row r="934654" spans="16:16" x14ac:dyDescent="0.3">
      <c r="P934654" s="83"/>
    </row>
    <row r="934655" spans="16:16" x14ac:dyDescent="0.3">
      <c r="P934655" s="83"/>
    </row>
    <row r="934656" spans="16:16" x14ac:dyDescent="0.3">
      <c r="P934656" s="83"/>
    </row>
    <row r="934657" spans="16:16" x14ac:dyDescent="0.3">
      <c r="P934657" s="83"/>
    </row>
    <row r="934658" spans="16:16" x14ac:dyDescent="0.3">
      <c r="P934658" s="83"/>
    </row>
    <row r="934659" spans="16:16" x14ac:dyDescent="0.3">
      <c r="P934659" s="83"/>
    </row>
    <row r="934660" spans="16:16" x14ac:dyDescent="0.3">
      <c r="P934660" s="83"/>
    </row>
    <row r="934661" spans="16:16" x14ac:dyDescent="0.3">
      <c r="P934661" s="83"/>
    </row>
    <row r="934662" spans="16:16" x14ac:dyDescent="0.3">
      <c r="P934662" s="83"/>
    </row>
    <row r="934663" spans="16:16" x14ac:dyDescent="0.3">
      <c r="P934663" s="83"/>
    </row>
    <row r="934664" spans="16:16" x14ac:dyDescent="0.3">
      <c r="P934664" s="83"/>
    </row>
    <row r="934665" spans="16:16" x14ac:dyDescent="0.3">
      <c r="P934665" s="83"/>
    </row>
    <row r="934666" spans="16:16" x14ac:dyDescent="0.3">
      <c r="P934666" s="83"/>
    </row>
    <row r="934667" spans="16:16" x14ac:dyDescent="0.3">
      <c r="P934667" s="83"/>
    </row>
    <row r="934668" spans="16:16" x14ac:dyDescent="0.3">
      <c r="P934668" s="83"/>
    </row>
    <row r="934669" spans="16:16" x14ac:dyDescent="0.3">
      <c r="P934669" s="83"/>
    </row>
    <row r="934670" spans="16:16" x14ac:dyDescent="0.3">
      <c r="P934670" s="83"/>
    </row>
    <row r="934671" spans="16:16" x14ac:dyDescent="0.3">
      <c r="P934671" s="83"/>
    </row>
    <row r="934672" spans="16:16" x14ac:dyDescent="0.3">
      <c r="P934672" s="83"/>
    </row>
    <row r="934673" spans="16:16" x14ac:dyDescent="0.3">
      <c r="P934673" s="83"/>
    </row>
    <row r="934674" spans="16:16" x14ac:dyDescent="0.3">
      <c r="P934674" s="83"/>
    </row>
    <row r="934675" spans="16:16" x14ac:dyDescent="0.3">
      <c r="P934675" s="83"/>
    </row>
    <row r="934676" spans="16:16" x14ac:dyDescent="0.3">
      <c r="P934676" s="83"/>
    </row>
    <row r="934677" spans="16:16" x14ac:dyDescent="0.3">
      <c r="P934677" s="83"/>
    </row>
    <row r="934678" spans="16:16" x14ac:dyDescent="0.3">
      <c r="P934678" s="83"/>
    </row>
    <row r="934679" spans="16:16" x14ac:dyDescent="0.3">
      <c r="P934679" s="83"/>
    </row>
    <row r="934680" spans="16:16" x14ac:dyDescent="0.3">
      <c r="P934680" s="83"/>
    </row>
    <row r="934681" spans="16:16" x14ac:dyDescent="0.3">
      <c r="P934681" s="83"/>
    </row>
    <row r="934682" spans="16:16" x14ac:dyDescent="0.3">
      <c r="P934682" s="83"/>
    </row>
    <row r="934683" spans="16:16" x14ac:dyDescent="0.3">
      <c r="P934683" s="83"/>
    </row>
    <row r="934684" spans="16:16" x14ac:dyDescent="0.3">
      <c r="P934684" s="83"/>
    </row>
    <row r="934685" spans="16:16" x14ac:dyDescent="0.3">
      <c r="P934685" s="83"/>
    </row>
    <row r="934686" spans="16:16" x14ac:dyDescent="0.3">
      <c r="P934686" s="83"/>
    </row>
    <row r="934687" spans="16:16" x14ac:dyDescent="0.3">
      <c r="P934687" s="83"/>
    </row>
    <row r="934688" spans="16:16" x14ac:dyDescent="0.3">
      <c r="P934688" s="83"/>
    </row>
    <row r="934689" spans="16:16" x14ac:dyDescent="0.3">
      <c r="P934689" s="83"/>
    </row>
    <row r="934690" spans="16:16" x14ac:dyDescent="0.3">
      <c r="P934690" s="83"/>
    </row>
    <row r="934691" spans="16:16" x14ac:dyDescent="0.3">
      <c r="P934691" s="83"/>
    </row>
    <row r="934692" spans="16:16" x14ac:dyDescent="0.3">
      <c r="P934692" s="83"/>
    </row>
    <row r="934693" spans="16:16" x14ac:dyDescent="0.3">
      <c r="P934693" s="83"/>
    </row>
    <row r="934694" spans="16:16" x14ac:dyDescent="0.3">
      <c r="P934694" s="83"/>
    </row>
    <row r="934695" spans="16:16" x14ac:dyDescent="0.3">
      <c r="P934695" s="83"/>
    </row>
    <row r="934696" spans="16:16" x14ac:dyDescent="0.3">
      <c r="P934696" s="83"/>
    </row>
    <row r="934697" spans="16:16" x14ac:dyDescent="0.3">
      <c r="P934697" s="83"/>
    </row>
    <row r="934698" spans="16:16" x14ac:dyDescent="0.3">
      <c r="P934698" s="83"/>
    </row>
    <row r="934699" spans="16:16" x14ac:dyDescent="0.3">
      <c r="P934699" s="83"/>
    </row>
    <row r="934700" spans="16:16" x14ac:dyDescent="0.3">
      <c r="P934700" s="83"/>
    </row>
    <row r="934701" spans="16:16" x14ac:dyDescent="0.3">
      <c r="P934701" s="83"/>
    </row>
    <row r="934702" spans="16:16" x14ac:dyDescent="0.3">
      <c r="P934702" s="83"/>
    </row>
    <row r="934703" spans="16:16" x14ac:dyDescent="0.3">
      <c r="P934703" s="83"/>
    </row>
    <row r="934704" spans="16:16" x14ac:dyDescent="0.3">
      <c r="P934704" s="83"/>
    </row>
    <row r="934705" spans="16:16" x14ac:dyDescent="0.3">
      <c r="P934705" s="83"/>
    </row>
    <row r="934706" spans="16:16" x14ac:dyDescent="0.3">
      <c r="P934706" s="83"/>
    </row>
    <row r="934707" spans="16:16" x14ac:dyDescent="0.3">
      <c r="P934707" s="83"/>
    </row>
    <row r="934708" spans="16:16" x14ac:dyDescent="0.3">
      <c r="P934708" s="83"/>
    </row>
    <row r="934709" spans="16:16" x14ac:dyDescent="0.3">
      <c r="P934709" s="83"/>
    </row>
    <row r="934710" spans="16:16" x14ac:dyDescent="0.3">
      <c r="P934710" s="83"/>
    </row>
    <row r="934711" spans="16:16" x14ac:dyDescent="0.3">
      <c r="P934711" s="83"/>
    </row>
    <row r="934712" spans="16:16" x14ac:dyDescent="0.3">
      <c r="P934712" s="83"/>
    </row>
    <row r="934713" spans="16:16" x14ac:dyDescent="0.3">
      <c r="P934713" s="83"/>
    </row>
    <row r="934714" spans="16:16" x14ac:dyDescent="0.3">
      <c r="P934714" s="83"/>
    </row>
    <row r="934715" spans="16:16" x14ac:dyDescent="0.3">
      <c r="P934715" s="83"/>
    </row>
    <row r="934716" spans="16:16" x14ac:dyDescent="0.3">
      <c r="P934716" s="83"/>
    </row>
    <row r="934717" spans="16:16" x14ac:dyDescent="0.3">
      <c r="P934717" s="83"/>
    </row>
    <row r="934718" spans="16:16" x14ac:dyDescent="0.3">
      <c r="P934718" s="83"/>
    </row>
    <row r="934719" spans="16:16" x14ac:dyDescent="0.3">
      <c r="P934719" s="83"/>
    </row>
    <row r="934720" spans="16:16" x14ac:dyDescent="0.3">
      <c r="P934720" s="83"/>
    </row>
    <row r="934721" spans="16:16" x14ac:dyDescent="0.3">
      <c r="P934721" s="83"/>
    </row>
    <row r="934722" spans="16:16" x14ac:dyDescent="0.3">
      <c r="P934722" s="83"/>
    </row>
    <row r="934723" spans="16:16" x14ac:dyDescent="0.3">
      <c r="P934723" s="83"/>
    </row>
    <row r="934724" spans="16:16" x14ac:dyDescent="0.3">
      <c r="P934724" s="83"/>
    </row>
    <row r="934725" spans="16:16" x14ac:dyDescent="0.3">
      <c r="P934725" s="83"/>
    </row>
    <row r="934726" spans="16:16" x14ac:dyDescent="0.3">
      <c r="P934726" s="83"/>
    </row>
    <row r="934727" spans="16:16" x14ac:dyDescent="0.3">
      <c r="P934727" s="83"/>
    </row>
    <row r="934728" spans="16:16" x14ac:dyDescent="0.3">
      <c r="P934728" s="83"/>
    </row>
    <row r="934729" spans="16:16" x14ac:dyDescent="0.3">
      <c r="P934729" s="83"/>
    </row>
    <row r="934730" spans="16:16" x14ac:dyDescent="0.3">
      <c r="P934730" s="83"/>
    </row>
    <row r="934731" spans="16:16" x14ac:dyDescent="0.3">
      <c r="P934731" s="83"/>
    </row>
    <row r="934732" spans="16:16" x14ac:dyDescent="0.3">
      <c r="P934732" s="83"/>
    </row>
    <row r="934733" spans="16:16" x14ac:dyDescent="0.3">
      <c r="P934733" s="83"/>
    </row>
    <row r="934734" spans="16:16" x14ac:dyDescent="0.3">
      <c r="P934734" s="83"/>
    </row>
    <row r="934735" spans="16:16" x14ac:dyDescent="0.3">
      <c r="P934735" s="83"/>
    </row>
    <row r="934736" spans="16:16" x14ac:dyDescent="0.3">
      <c r="P934736" s="83"/>
    </row>
    <row r="934737" spans="16:16" x14ac:dyDescent="0.3">
      <c r="P934737" s="83"/>
    </row>
    <row r="934738" spans="16:16" x14ac:dyDescent="0.3">
      <c r="P934738" s="83"/>
    </row>
    <row r="934739" spans="16:16" x14ac:dyDescent="0.3">
      <c r="P934739" s="83"/>
    </row>
    <row r="934740" spans="16:16" x14ac:dyDescent="0.3">
      <c r="P934740" s="83"/>
    </row>
    <row r="934741" spans="16:16" x14ac:dyDescent="0.3">
      <c r="P934741" s="83"/>
    </row>
    <row r="934742" spans="16:16" x14ac:dyDescent="0.3">
      <c r="P934742" s="83"/>
    </row>
    <row r="934743" spans="16:16" x14ac:dyDescent="0.3">
      <c r="P934743" s="83"/>
    </row>
    <row r="934744" spans="16:16" x14ac:dyDescent="0.3">
      <c r="P934744" s="83"/>
    </row>
    <row r="934745" spans="16:16" x14ac:dyDescent="0.3">
      <c r="P934745" s="83"/>
    </row>
    <row r="934746" spans="16:16" x14ac:dyDescent="0.3">
      <c r="P934746" s="83"/>
    </row>
    <row r="934747" spans="16:16" x14ac:dyDescent="0.3">
      <c r="P934747" s="83"/>
    </row>
    <row r="934748" spans="16:16" x14ac:dyDescent="0.3">
      <c r="P934748" s="83"/>
    </row>
    <row r="934749" spans="16:16" x14ac:dyDescent="0.3">
      <c r="P934749" s="83"/>
    </row>
    <row r="934750" spans="16:16" x14ac:dyDescent="0.3">
      <c r="P934750" s="83"/>
    </row>
    <row r="934751" spans="16:16" x14ac:dyDescent="0.3">
      <c r="P934751" s="83"/>
    </row>
    <row r="934752" spans="16:16" x14ac:dyDescent="0.3">
      <c r="P934752" s="83"/>
    </row>
    <row r="934753" spans="16:16" x14ac:dyDescent="0.3">
      <c r="P934753" s="83"/>
    </row>
    <row r="934754" spans="16:16" x14ac:dyDescent="0.3">
      <c r="P934754" s="83"/>
    </row>
    <row r="934755" spans="16:16" x14ac:dyDescent="0.3">
      <c r="P934755" s="83"/>
    </row>
    <row r="934756" spans="16:16" x14ac:dyDescent="0.3">
      <c r="P934756" s="83"/>
    </row>
    <row r="934757" spans="16:16" x14ac:dyDescent="0.3">
      <c r="P934757" s="83"/>
    </row>
    <row r="934758" spans="16:16" x14ac:dyDescent="0.3">
      <c r="P934758" s="83"/>
    </row>
    <row r="934759" spans="16:16" x14ac:dyDescent="0.3">
      <c r="P934759" s="83"/>
    </row>
    <row r="934760" spans="16:16" x14ac:dyDescent="0.3">
      <c r="P934760" s="83"/>
    </row>
    <row r="934761" spans="16:16" x14ac:dyDescent="0.3">
      <c r="P934761" s="83"/>
    </row>
    <row r="934762" spans="16:16" x14ac:dyDescent="0.3">
      <c r="P934762" s="83"/>
    </row>
    <row r="934763" spans="16:16" x14ac:dyDescent="0.3">
      <c r="P934763" s="83"/>
    </row>
    <row r="934764" spans="16:16" x14ac:dyDescent="0.3">
      <c r="P934764" s="83"/>
    </row>
    <row r="934765" spans="16:16" x14ac:dyDescent="0.3">
      <c r="P934765" s="83"/>
    </row>
    <row r="934766" spans="16:16" x14ac:dyDescent="0.3">
      <c r="P934766" s="83"/>
    </row>
    <row r="934767" spans="16:16" x14ac:dyDescent="0.3">
      <c r="P934767" s="83"/>
    </row>
    <row r="934768" spans="16:16" x14ac:dyDescent="0.3">
      <c r="P934768" s="83"/>
    </row>
    <row r="934769" spans="16:16" x14ac:dyDescent="0.3">
      <c r="P934769" s="83"/>
    </row>
    <row r="934770" spans="16:16" x14ac:dyDescent="0.3">
      <c r="P934770" s="83"/>
    </row>
    <row r="934771" spans="16:16" x14ac:dyDescent="0.3">
      <c r="P934771" s="83"/>
    </row>
    <row r="934772" spans="16:16" x14ac:dyDescent="0.3">
      <c r="P934772" s="83"/>
    </row>
    <row r="934773" spans="16:16" x14ac:dyDescent="0.3">
      <c r="P934773" s="83"/>
    </row>
    <row r="934774" spans="16:16" x14ac:dyDescent="0.3">
      <c r="P934774" s="83"/>
    </row>
    <row r="934775" spans="16:16" x14ac:dyDescent="0.3">
      <c r="P934775" s="83"/>
    </row>
    <row r="934776" spans="16:16" x14ac:dyDescent="0.3">
      <c r="P934776" s="83"/>
    </row>
    <row r="934777" spans="16:16" x14ac:dyDescent="0.3">
      <c r="P934777" s="83"/>
    </row>
    <row r="934778" spans="16:16" x14ac:dyDescent="0.3">
      <c r="P934778" s="83"/>
    </row>
    <row r="934779" spans="16:16" x14ac:dyDescent="0.3">
      <c r="P934779" s="83"/>
    </row>
    <row r="934780" spans="16:16" x14ac:dyDescent="0.3">
      <c r="P934780" s="83"/>
    </row>
    <row r="934781" spans="16:16" x14ac:dyDescent="0.3">
      <c r="P934781" s="83"/>
    </row>
    <row r="934782" spans="16:16" x14ac:dyDescent="0.3">
      <c r="P934782" s="83"/>
    </row>
    <row r="934783" spans="16:16" x14ac:dyDescent="0.3">
      <c r="P934783" s="83"/>
    </row>
    <row r="934784" spans="16:16" x14ac:dyDescent="0.3">
      <c r="P934784" s="83"/>
    </row>
    <row r="934785" spans="16:16" x14ac:dyDescent="0.3">
      <c r="P934785" s="83"/>
    </row>
    <row r="934786" spans="16:16" x14ac:dyDescent="0.3">
      <c r="P934786" s="83"/>
    </row>
    <row r="934787" spans="16:16" x14ac:dyDescent="0.3">
      <c r="P934787" s="83"/>
    </row>
    <row r="934788" spans="16:16" x14ac:dyDescent="0.3">
      <c r="P934788" s="83"/>
    </row>
    <row r="934789" spans="16:16" x14ac:dyDescent="0.3">
      <c r="P934789" s="83"/>
    </row>
    <row r="934790" spans="16:16" x14ac:dyDescent="0.3">
      <c r="P934790" s="83"/>
    </row>
    <row r="934791" spans="16:16" x14ac:dyDescent="0.3">
      <c r="P934791" s="83"/>
    </row>
    <row r="934792" spans="16:16" x14ac:dyDescent="0.3">
      <c r="P934792" s="83"/>
    </row>
    <row r="934793" spans="16:16" x14ac:dyDescent="0.3">
      <c r="P934793" s="83"/>
    </row>
    <row r="934794" spans="16:16" x14ac:dyDescent="0.3">
      <c r="P934794" s="83"/>
    </row>
    <row r="934795" spans="16:16" x14ac:dyDescent="0.3">
      <c r="P934795" s="83"/>
    </row>
    <row r="934796" spans="16:16" x14ac:dyDescent="0.3">
      <c r="P934796" s="83"/>
    </row>
    <row r="934797" spans="16:16" x14ac:dyDescent="0.3">
      <c r="P934797" s="83"/>
    </row>
    <row r="934798" spans="16:16" x14ac:dyDescent="0.3">
      <c r="P934798" s="83"/>
    </row>
    <row r="934799" spans="16:16" x14ac:dyDescent="0.3">
      <c r="P934799" s="83"/>
    </row>
    <row r="934800" spans="16:16" x14ac:dyDescent="0.3">
      <c r="P934800" s="83"/>
    </row>
    <row r="934801" spans="16:16" x14ac:dyDescent="0.3">
      <c r="P934801" s="83"/>
    </row>
    <row r="934802" spans="16:16" x14ac:dyDescent="0.3">
      <c r="P934802" s="83"/>
    </row>
    <row r="934803" spans="16:16" x14ac:dyDescent="0.3">
      <c r="P934803" s="83"/>
    </row>
    <row r="934804" spans="16:16" x14ac:dyDescent="0.3">
      <c r="P934804" s="83"/>
    </row>
    <row r="934805" spans="16:16" x14ac:dyDescent="0.3">
      <c r="P934805" s="83"/>
    </row>
    <row r="934806" spans="16:16" x14ac:dyDescent="0.3">
      <c r="P934806" s="83"/>
    </row>
    <row r="934807" spans="16:16" x14ac:dyDescent="0.3">
      <c r="P934807" s="83"/>
    </row>
    <row r="934808" spans="16:16" x14ac:dyDescent="0.3">
      <c r="P934808" s="83"/>
    </row>
    <row r="934809" spans="16:16" x14ac:dyDescent="0.3">
      <c r="P934809" s="83"/>
    </row>
    <row r="934810" spans="16:16" x14ac:dyDescent="0.3">
      <c r="P934810" s="83"/>
    </row>
    <row r="934811" spans="16:16" x14ac:dyDescent="0.3">
      <c r="P934811" s="83"/>
    </row>
    <row r="934812" spans="16:16" x14ac:dyDescent="0.3">
      <c r="P934812" s="83"/>
    </row>
    <row r="934813" spans="16:16" x14ac:dyDescent="0.3">
      <c r="P934813" s="83"/>
    </row>
    <row r="934814" spans="16:16" x14ac:dyDescent="0.3">
      <c r="P934814" s="83"/>
    </row>
    <row r="934815" spans="16:16" x14ac:dyDescent="0.3">
      <c r="P934815" s="83"/>
    </row>
    <row r="934816" spans="16:16" x14ac:dyDescent="0.3">
      <c r="P934816" s="83"/>
    </row>
    <row r="934817" spans="16:16" x14ac:dyDescent="0.3">
      <c r="P934817" s="83"/>
    </row>
    <row r="934818" spans="16:16" x14ac:dyDescent="0.3">
      <c r="P934818" s="83"/>
    </row>
    <row r="934819" spans="16:16" x14ac:dyDescent="0.3">
      <c r="P934819" s="83"/>
    </row>
    <row r="934820" spans="16:16" x14ac:dyDescent="0.3">
      <c r="P934820" s="83"/>
    </row>
    <row r="934821" spans="16:16" x14ac:dyDescent="0.3">
      <c r="P934821" s="83"/>
    </row>
    <row r="934822" spans="16:16" x14ac:dyDescent="0.3">
      <c r="P934822" s="83"/>
    </row>
    <row r="934823" spans="16:16" x14ac:dyDescent="0.3">
      <c r="P934823" s="83"/>
    </row>
    <row r="934824" spans="16:16" x14ac:dyDescent="0.3">
      <c r="P934824" s="83"/>
    </row>
    <row r="934825" spans="16:16" x14ac:dyDescent="0.3">
      <c r="P934825" s="83"/>
    </row>
    <row r="934826" spans="16:16" x14ac:dyDescent="0.3">
      <c r="P934826" s="83"/>
    </row>
    <row r="934827" spans="16:16" x14ac:dyDescent="0.3">
      <c r="P934827" s="83"/>
    </row>
    <row r="934828" spans="16:16" x14ac:dyDescent="0.3">
      <c r="P934828" s="83"/>
    </row>
    <row r="934829" spans="16:16" x14ac:dyDescent="0.3">
      <c r="P934829" s="83"/>
    </row>
    <row r="934830" spans="16:16" x14ac:dyDescent="0.3">
      <c r="P934830" s="83"/>
    </row>
    <row r="934831" spans="16:16" x14ac:dyDescent="0.3">
      <c r="P934831" s="83"/>
    </row>
    <row r="934832" spans="16:16" x14ac:dyDescent="0.3">
      <c r="P934832" s="83"/>
    </row>
    <row r="934833" spans="16:16" x14ac:dyDescent="0.3">
      <c r="P934833" s="83"/>
    </row>
    <row r="934834" spans="16:16" x14ac:dyDescent="0.3">
      <c r="P934834" s="83"/>
    </row>
    <row r="934835" spans="16:16" x14ac:dyDescent="0.3">
      <c r="P934835" s="83"/>
    </row>
    <row r="934836" spans="16:16" x14ac:dyDescent="0.3">
      <c r="P934836" s="83"/>
    </row>
    <row r="934837" spans="16:16" x14ac:dyDescent="0.3">
      <c r="P934837" s="83"/>
    </row>
    <row r="934838" spans="16:16" x14ac:dyDescent="0.3">
      <c r="P934838" s="83"/>
    </row>
    <row r="934839" spans="16:16" x14ac:dyDescent="0.3">
      <c r="P934839" s="83"/>
    </row>
    <row r="934840" spans="16:16" x14ac:dyDescent="0.3">
      <c r="P934840" s="83"/>
    </row>
    <row r="934841" spans="16:16" x14ac:dyDescent="0.3">
      <c r="P934841" s="83"/>
    </row>
    <row r="934842" spans="16:16" x14ac:dyDescent="0.3">
      <c r="P934842" s="83"/>
    </row>
    <row r="934843" spans="16:16" x14ac:dyDescent="0.3">
      <c r="P934843" s="83"/>
    </row>
    <row r="934844" spans="16:16" x14ac:dyDescent="0.3">
      <c r="P934844" s="83"/>
    </row>
    <row r="934845" spans="16:16" x14ac:dyDescent="0.3">
      <c r="P934845" s="83"/>
    </row>
    <row r="934846" spans="16:16" x14ac:dyDescent="0.3">
      <c r="P934846" s="83"/>
    </row>
    <row r="934847" spans="16:16" x14ac:dyDescent="0.3">
      <c r="P934847" s="83"/>
    </row>
    <row r="934848" spans="16:16" x14ac:dyDescent="0.3">
      <c r="P934848" s="83"/>
    </row>
    <row r="934849" spans="16:16" x14ac:dyDescent="0.3">
      <c r="P934849" s="83"/>
    </row>
    <row r="934850" spans="16:16" x14ac:dyDescent="0.3">
      <c r="P934850" s="83"/>
    </row>
    <row r="934851" spans="16:16" x14ac:dyDescent="0.3">
      <c r="P934851" s="83"/>
    </row>
    <row r="934852" spans="16:16" x14ac:dyDescent="0.3">
      <c r="P934852" s="83"/>
    </row>
    <row r="934853" spans="16:16" x14ac:dyDescent="0.3">
      <c r="P934853" s="83"/>
    </row>
    <row r="934854" spans="16:16" x14ac:dyDescent="0.3">
      <c r="P934854" s="83"/>
    </row>
    <row r="934855" spans="16:16" x14ac:dyDescent="0.3">
      <c r="P934855" s="83"/>
    </row>
    <row r="934856" spans="16:16" x14ac:dyDescent="0.3">
      <c r="P934856" s="83"/>
    </row>
    <row r="934857" spans="16:16" x14ac:dyDescent="0.3">
      <c r="P934857" s="83"/>
    </row>
    <row r="934858" spans="16:16" x14ac:dyDescent="0.3">
      <c r="P934858" s="83"/>
    </row>
    <row r="934859" spans="16:16" x14ac:dyDescent="0.3">
      <c r="P934859" s="83"/>
    </row>
    <row r="934860" spans="16:16" x14ac:dyDescent="0.3">
      <c r="P934860" s="83"/>
    </row>
    <row r="934861" spans="16:16" x14ac:dyDescent="0.3">
      <c r="P934861" s="83"/>
    </row>
    <row r="934862" spans="16:16" x14ac:dyDescent="0.3">
      <c r="P934862" s="83"/>
    </row>
    <row r="934863" spans="16:16" x14ac:dyDescent="0.3">
      <c r="P934863" s="83"/>
    </row>
    <row r="934864" spans="16:16" x14ac:dyDescent="0.3">
      <c r="P934864" s="83"/>
    </row>
    <row r="934865" spans="16:16" x14ac:dyDescent="0.3">
      <c r="P934865" s="83"/>
    </row>
    <row r="934866" spans="16:16" x14ac:dyDescent="0.3">
      <c r="P934866" s="83"/>
    </row>
    <row r="934867" spans="16:16" x14ac:dyDescent="0.3">
      <c r="P934867" s="83"/>
    </row>
    <row r="934868" spans="16:16" x14ac:dyDescent="0.3">
      <c r="P934868" s="83"/>
    </row>
    <row r="934869" spans="16:16" x14ac:dyDescent="0.3">
      <c r="P934869" s="83"/>
    </row>
    <row r="934870" spans="16:16" x14ac:dyDescent="0.3">
      <c r="P934870" s="83"/>
    </row>
    <row r="934871" spans="16:16" x14ac:dyDescent="0.3">
      <c r="P934871" s="83"/>
    </row>
    <row r="934872" spans="16:16" x14ac:dyDescent="0.3">
      <c r="P934872" s="83"/>
    </row>
    <row r="934873" spans="16:16" x14ac:dyDescent="0.3">
      <c r="P934873" s="83"/>
    </row>
    <row r="934874" spans="16:16" x14ac:dyDescent="0.3">
      <c r="P934874" s="83"/>
    </row>
    <row r="934875" spans="16:16" x14ac:dyDescent="0.3">
      <c r="P934875" s="83"/>
    </row>
    <row r="934876" spans="16:16" x14ac:dyDescent="0.3">
      <c r="P934876" s="83"/>
    </row>
    <row r="934877" spans="16:16" x14ac:dyDescent="0.3">
      <c r="P934877" s="83"/>
    </row>
    <row r="934878" spans="16:16" x14ac:dyDescent="0.3">
      <c r="P934878" s="83"/>
    </row>
    <row r="934879" spans="16:16" x14ac:dyDescent="0.3">
      <c r="P934879" s="83"/>
    </row>
    <row r="934880" spans="16:16" x14ac:dyDescent="0.3">
      <c r="P934880" s="83"/>
    </row>
    <row r="934881" spans="16:16" x14ac:dyDescent="0.3">
      <c r="P934881" s="83"/>
    </row>
    <row r="934882" spans="16:16" x14ac:dyDescent="0.3">
      <c r="P934882" s="83"/>
    </row>
    <row r="934883" spans="16:16" x14ac:dyDescent="0.3">
      <c r="P934883" s="83"/>
    </row>
    <row r="934884" spans="16:16" x14ac:dyDescent="0.3">
      <c r="P934884" s="83"/>
    </row>
    <row r="934885" spans="16:16" x14ac:dyDescent="0.3">
      <c r="P934885" s="83"/>
    </row>
    <row r="934886" spans="16:16" x14ac:dyDescent="0.3">
      <c r="P934886" s="83"/>
    </row>
    <row r="934887" spans="16:16" x14ac:dyDescent="0.3">
      <c r="P934887" s="83"/>
    </row>
    <row r="934888" spans="16:16" x14ac:dyDescent="0.3">
      <c r="P934888" s="83"/>
    </row>
    <row r="934889" spans="16:16" x14ac:dyDescent="0.3">
      <c r="P934889" s="83"/>
    </row>
    <row r="934890" spans="16:16" x14ac:dyDescent="0.3">
      <c r="P934890" s="83"/>
    </row>
    <row r="934891" spans="16:16" x14ac:dyDescent="0.3">
      <c r="P934891" s="83"/>
    </row>
    <row r="934892" spans="16:16" x14ac:dyDescent="0.3">
      <c r="P934892" s="83"/>
    </row>
    <row r="934893" spans="16:16" x14ac:dyDescent="0.3">
      <c r="P934893" s="83"/>
    </row>
    <row r="934894" spans="16:16" x14ac:dyDescent="0.3">
      <c r="P934894" s="83"/>
    </row>
    <row r="934895" spans="16:16" x14ac:dyDescent="0.3">
      <c r="P934895" s="83"/>
    </row>
    <row r="934896" spans="16:16" x14ac:dyDescent="0.3">
      <c r="P934896" s="83"/>
    </row>
    <row r="934897" spans="16:16" x14ac:dyDescent="0.3">
      <c r="P934897" s="83"/>
    </row>
    <row r="934898" spans="16:16" x14ac:dyDescent="0.3">
      <c r="P934898" s="83"/>
    </row>
    <row r="934899" spans="16:16" x14ac:dyDescent="0.3">
      <c r="P934899" s="83"/>
    </row>
    <row r="934900" spans="16:16" x14ac:dyDescent="0.3">
      <c r="P934900" s="83"/>
    </row>
    <row r="934901" spans="16:16" x14ac:dyDescent="0.3">
      <c r="P934901" s="83"/>
    </row>
    <row r="934902" spans="16:16" x14ac:dyDescent="0.3">
      <c r="P934902" s="83"/>
    </row>
    <row r="934903" spans="16:16" x14ac:dyDescent="0.3">
      <c r="P934903" s="83"/>
    </row>
    <row r="934904" spans="16:16" x14ac:dyDescent="0.3">
      <c r="P934904" s="83"/>
    </row>
    <row r="934905" spans="16:16" x14ac:dyDescent="0.3">
      <c r="P934905" s="83"/>
    </row>
    <row r="934906" spans="16:16" x14ac:dyDescent="0.3">
      <c r="P934906" s="83"/>
    </row>
    <row r="934907" spans="16:16" x14ac:dyDescent="0.3">
      <c r="P934907" s="83"/>
    </row>
    <row r="934908" spans="16:16" x14ac:dyDescent="0.3">
      <c r="P934908" s="83"/>
    </row>
    <row r="934909" spans="16:16" x14ac:dyDescent="0.3">
      <c r="P934909" s="83"/>
    </row>
    <row r="934910" spans="16:16" x14ac:dyDescent="0.3">
      <c r="P934910" s="83"/>
    </row>
    <row r="934911" spans="16:16" x14ac:dyDescent="0.3">
      <c r="P934911" s="83"/>
    </row>
    <row r="934912" spans="16:16" x14ac:dyDescent="0.3">
      <c r="P934912" s="83"/>
    </row>
    <row r="934913" spans="16:16" x14ac:dyDescent="0.3">
      <c r="P934913" s="83"/>
    </row>
    <row r="934914" spans="16:16" x14ac:dyDescent="0.3">
      <c r="P934914" s="83"/>
    </row>
    <row r="934915" spans="16:16" x14ac:dyDescent="0.3">
      <c r="P934915" s="83"/>
    </row>
    <row r="934916" spans="16:16" x14ac:dyDescent="0.3">
      <c r="P934916" s="83"/>
    </row>
    <row r="934917" spans="16:16" x14ac:dyDescent="0.3">
      <c r="P934917" s="83"/>
    </row>
    <row r="934918" spans="16:16" x14ac:dyDescent="0.3">
      <c r="P934918" s="83"/>
    </row>
    <row r="934919" spans="16:16" x14ac:dyDescent="0.3">
      <c r="P934919" s="83"/>
    </row>
    <row r="934920" spans="16:16" x14ac:dyDescent="0.3">
      <c r="P934920" s="83"/>
    </row>
    <row r="934921" spans="16:16" x14ac:dyDescent="0.3">
      <c r="P934921" s="83"/>
    </row>
    <row r="934922" spans="16:16" x14ac:dyDescent="0.3">
      <c r="P934922" s="83"/>
    </row>
    <row r="934923" spans="16:16" x14ac:dyDescent="0.3">
      <c r="P934923" s="83"/>
    </row>
    <row r="934924" spans="16:16" x14ac:dyDescent="0.3">
      <c r="P934924" s="83"/>
    </row>
    <row r="934925" spans="16:16" x14ac:dyDescent="0.3">
      <c r="P934925" s="83"/>
    </row>
    <row r="934926" spans="16:16" x14ac:dyDescent="0.3">
      <c r="P934926" s="83"/>
    </row>
    <row r="934927" spans="16:16" x14ac:dyDescent="0.3">
      <c r="P934927" s="83"/>
    </row>
    <row r="934928" spans="16:16" x14ac:dyDescent="0.3">
      <c r="P934928" s="83"/>
    </row>
    <row r="934929" spans="16:16" x14ac:dyDescent="0.3">
      <c r="P934929" s="83"/>
    </row>
    <row r="934930" spans="16:16" x14ac:dyDescent="0.3">
      <c r="P934930" s="83"/>
    </row>
    <row r="934931" spans="16:16" x14ac:dyDescent="0.3">
      <c r="P934931" s="83"/>
    </row>
    <row r="934932" spans="16:16" x14ac:dyDescent="0.3">
      <c r="P934932" s="83"/>
    </row>
    <row r="934933" spans="16:16" x14ac:dyDescent="0.3">
      <c r="P934933" s="83"/>
    </row>
    <row r="934934" spans="16:16" x14ac:dyDescent="0.3">
      <c r="P934934" s="83"/>
    </row>
    <row r="934935" spans="16:16" x14ac:dyDescent="0.3">
      <c r="P934935" s="83"/>
    </row>
    <row r="934936" spans="16:16" x14ac:dyDescent="0.3">
      <c r="P934936" s="83"/>
    </row>
    <row r="934937" spans="16:16" x14ac:dyDescent="0.3">
      <c r="P934937" s="83"/>
    </row>
    <row r="934938" spans="16:16" x14ac:dyDescent="0.3">
      <c r="P934938" s="83"/>
    </row>
    <row r="934939" spans="16:16" x14ac:dyDescent="0.3">
      <c r="P934939" s="83"/>
    </row>
    <row r="934940" spans="16:16" x14ac:dyDescent="0.3">
      <c r="P934940" s="83"/>
    </row>
    <row r="934941" spans="16:16" x14ac:dyDescent="0.3">
      <c r="P934941" s="83"/>
    </row>
    <row r="934942" spans="16:16" x14ac:dyDescent="0.3">
      <c r="P934942" s="83"/>
    </row>
    <row r="934943" spans="16:16" x14ac:dyDescent="0.3">
      <c r="P934943" s="83"/>
    </row>
    <row r="934944" spans="16:16" x14ac:dyDescent="0.3">
      <c r="P934944" s="83"/>
    </row>
    <row r="934945" spans="16:16" x14ac:dyDescent="0.3">
      <c r="P934945" s="83"/>
    </row>
    <row r="934946" spans="16:16" x14ac:dyDescent="0.3">
      <c r="P934946" s="83"/>
    </row>
    <row r="934947" spans="16:16" x14ac:dyDescent="0.3">
      <c r="P934947" s="83"/>
    </row>
    <row r="934948" spans="16:16" x14ac:dyDescent="0.3">
      <c r="P934948" s="83"/>
    </row>
    <row r="934949" spans="16:16" x14ac:dyDescent="0.3">
      <c r="P934949" s="83"/>
    </row>
    <row r="934950" spans="16:16" x14ac:dyDescent="0.3">
      <c r="P934950" s="83"/>
    </row>
    <row r="934951" spans="16:16" x14ac:dyDescent="0.3">
      <c r="P934951" s="83"/>
    </row>
    <row r="934952" spans="16:16" x14ac:dyDescent="0.3">
      <c r="P934952" s="83"/>
    </row>
    <row r="934953" spans="16:16" x14ac:dyDescent="0.3">
      <c r="P934953" s="83"/>
    </row>
    <row r="934954" spans="16:16" x14ac:dyDescent="0.3">
      <c r="P934954" s="83"/>
    </row>
    <row r="934955" spans="16:16" x14ac:dyDescent="0.3">
      <c r="P934955" s="83"/>
    </row>
    <row r="934956" spans="16:16" x14ac:dyDescent="0.3">
      <c r="P934956" s="83"/>
    </row>
    <row r="934957" spans="16:16" x14ac:dyDescent="0.3">
      <c r="P934957" s="83"/>
    </row>
    <row r="934958" spans="16:16" x14ac:dyDescent="0.3">
      <c r="P934958" s="83"/>
    </row>
    <row r="934959" spans="16:16" x14ac:dyDescent="0.3">
      <c r="P934959" s="83"/>
    </row>
    <row r="934960" spans="16:16" x14ac:dyDescent="0.3">
      <c r="P934960" s="83"/>
    </row>
    <row r="934961" spans="16:16" x14ac:dyDescent="0.3">
      <c r="P934961" s="83"/>
    </row>
    <row r="934962" spans="16:16" x14ac:dyDescent="0.3">
      <c r="P934962" s="83"/>
    </row>
    <row r="934963" spans="16:16" x14ac:dyDescent="0.3">
      <c r="P934963" s="83"/>
    </row>
    <row r="934964" spans="16:16" x14ac:dyDescent="0.3">
      <c r="P934964" s="83"/>
    </row>
    <row r="934965" spans="16:16" x14ac:dyDescent="0.3">
      <c r="P934965" s="83"/>
    </row>
    <row r="934966" spans="16:16" x14ac:dyDescent="0.3">
      <c r="P934966" s="83"/>
    </row>
    <row r="934967" spans="16:16" x14ac:dyDescent="0.3">
      <c r="P934967" s="83"/>
    </row>
    <row r="934968" spans="16:16" x14ac:dyDescent="0.3">
      <c r="P934968" s="83"/>
    </row>
    <row r="934969" spans="16:16" x14ac:dyDescent="0.3">
      <c r="P934969" s="83"/>
    </row>
    <row r="934970" spans="16:16" x14ac:dyDescent="0.3">
      <c r="P934970" s="83"/>
    </row>
    <row r="934971" spans="16:16" x14ac:dyDescent="0.3">
      <c r="P934971" s="83"/>
    </row>
    <row r="934972" spans="16:16" x14ac:dyDescent="0.3">
      <c r="P934972" s="83"/>
    </row>
    <row r="934973" spans="16:16" x14ac:dyDescent="0.3">
      <c r="P934973" s="83"/>
    </row>
    <row r="934974" spans="16:16" x14ac:dyDescent="0.3">
      <c r="P934974" s="83"/>
    </row>
    <row r="934975" spans="16:16" x14ac:dyDescent="0.3">
      <c r="P934975" s="83"/>
    </row>
    <row r="934976" spans="16:16" x14ac:dyDescent="0.3">
      <c r="P934976" s="83"/>
    </row>
    <row r="934977" spans="16:16" x14ac:dyDescent="0.3">
      <c r="P934977" s="83"/>
    </row>
    <row r="934978" spans="16:16" x14ac:dyDescent="0.3">
      <c r="P934978" s="83"/>
    </row>
    <row r="934979" spans="16:16" x14ac:dyDescent="0.3">
      <c r="P934979" s="83"/>
    </row>
    <row r="934980" spans="16:16" x14ac:dyDescent="0.3">
      <c r="P934980" s="83"/>
    </row>
    <row r="934981" spans="16:16" x14ac:dyDescent="0.3">
      <c r="P934981" s="83"/>
    </row>
    <row r="934982" spans="16:16" x14ac:dyDescent="0.3">
      <c r="P934982" s="83"/>
    </row>
    <row r="934983" spans="16:16" x14ac:dyDescent="0.3">
      <c r="P934983" s="83"/>
    </row>
    <row r="934984" spans="16:16" x14ac:dyDescent="0.3">
      <c r="P934984" s="83"/>
    </row>
    <row r="934985" spans="16:16" x14ac:dyDescent="0.3">
      <c r="P934985" s="83"/>
    </row>
    <row r="934986" spans="16:16" x14ac:dyDescent="0.3">
      <c r="P934986" s="83"/>
    </row>
    <row r="934987" spans="16:16" x14ac:dyDescent="0.3">
      <c r="P934987" s="83"/>
    </row>
    <row r="934988" spans="16:16" x14ac:dyDescent="0.3">
      <c r="P934988" s="83"/>
    </row>
    <row r="934989" spans="16:16" x14ac:dyDescent="0.3">
      <c r="P934989" s="83"/>
    </row>
    <row r="934990" spans="16:16" x14ac:dyDescent="0.3">
      <c r="P934990" s="83"/>
    </row>
    <row r="934991" spans="16:16" x14ac:dyDescent="0.3">
      <c r="P934991" s="83"/>
    </row>
    <row r="934992" spans="16:16" x14ac:dyDescent="0.3">
      <c r="P934992" s="83"/>
    </row>
    <row r="934993" spans="16:16" x14ac:dyDescent="0.3">
      <c r="P934993" s="83"/>
    </row>
    <row r="934994" spans="16:16" x14ac:dyDescent="0.3">
      <c r="P934994" s="83"/>
    </row>
    <row r="934995" spans="16:16" x14ac:dyDescent="0.3">
      <c r="P934995" s="83"/>
    </row>
    <row r="934996" spans="16:16" x14ac:dyDescent="0.3">
      <c r="P934996" s="83"/>
    </row>
    <row r="934997" spans="16:16" x14ac:dyDescent="0.3">
      <c r="P934997" s="83"/>
    </row>
    <row r="934998" spans="16:16" x14ac:dyDescent="0.3">
      <c r="P934998" s="83"/>
    </row>
    <row r="934999" spans="16:16" x14ac:dyDescent="0.3">
      <c r="P934999" s="83"/>
    </row>
    <row r="935000" spans="16:16" x14ac:dyDescent="0.3">
      <c r="P935000" s="83"/>
    </row>
    <row r="935001" spans="16:16" x14ac:dyDescent="0.3">
      <c r="P935001" s="83"/>
    </row>
    <row r="935002" spans="16:16" x14ac:dyDescent="0.3">
      <c r="P935002" s="83"/>
    </row>
    <row r="935003" spans="16:16" x14ac:dyDescent="0.3">
      <c r="P935003" s="83"/>
    </row>
    <row r="935004" spans="16:16" x14ac:dyDescent="0.3">
      <c r="P935004" s="83"/>
    </row>
    <row r="935005" spans="16:16" x14ac:dyDescent="0.3">
      <c r="P935005" s="83"/>
    </row>
    <row r="935006" spans="16:16" x14ac:dyDescent="0.3">
      <c r="P935006" s="83"/>
    </row>
    <row r="935007" spans="16:16" x14ac:dyDescent="0.3">
      <c r="P935007" s="83"/>
    </row>
    <row r="935008" spans="16:16" x14ac:dyDescent="0.3">
      <c r="P935008" s="83"/>
    </row>
    <row r="935009" spans="16:16" x14ac:dyDescent="0.3">
      <c r="P935009" s="83"/>
    </row>
    <row r="935010" spans="16:16" x14ac:dyDescent="0.3">
      <c r="P935010" s="83"/>
    </row>
    <row r="935011" spans="16:16" x14ac:dyDescent="0.3">
      <c r="P935011" s="83"/>
    </row>
    <row r="935012" spans="16:16" x14ac:dyDescent="0.3">
      <c r="P935012" s="83"/>
    </row>
    <row r="935013" spans="16:16" x14ac:dyDescent="0.3">
      <c r="P935013" s="83"/>
    </row>
    <row r="935014" spans="16:16" x14ac:dyDescent="0.3">
      <c r="P935014" s="83"/>
    </row>
    <row r="935015" spans="16:16" x14ac:dyDescent="0.3">
      <c r="P935015" s="83"/>
    </row>
    <row r="935016" spans="16:16" x14ac:dyDescent="0.3">
      <c r="P935016" s="83"/>
    </row>
    <row r="935017" spans="16:16" x14ac:dyDescent="0.3">
      <c r="P935017" s="83"/>
    </row>
    <row r="935018" spans="16:16" x14ac:dyDescent="0.3">
      <c r="P935018" s="83"/>
    </row>
    <row r="935019" spans="16:16" x14ac:dyDescent="0.3">
      <c r="P935019" s="83"/>
    </row>
    <row r="935020" spans="16:16" x14ac:dyDescent="0.3">
      <c r="P935020" s="83"/>
    </row>
    <row r="935021" spans="16:16" x14ac:dyDescent="0.3">
      <c r="P935021" s="83"/>
    </row>
    <row r="935022" spans="16:16" x14ac:dyDescent="0.3">
      <c r="P935022" s="83"/>
    </row>
    <row r="935023" spans="16:16" x14ac:dyDescent="0.3">
      <c r="P935023" s="83"/>
    </row>
    <row r="935024" spans="16:16" x14ac:dyDescent="0.3">
      <c r="P935024" s="83"/>
    </row>
    <row r="935025" spans="16:16" x14ac:dyDescent="0.3">
      <c r="P935025" s="83"/>
    </row>
    <row r="935026" spans="16:16" x14ac:dyDescent="0.3">
      <c r="P935026" s="83"/>
    </row>
    <row r="935027" spans="16:16" x14ac:dyDescent="0.3">
      <c r="P935027" s="83"/>
    </row>
    <row r="935028" spans="16:16" x14ac:dyDescent="0.3">
      <c r="P935028" s="83"/>
    </row>
    <row r="935029" spans="16:16" x14ac:dyDescent="0.3">
      <c r="P935029" s="83"/>
    </row>
    <row r="935030" spans="16:16" x14ac:dyDescent="0.3">
      <c r="P935030" s="83"/>
    </row>
    <row r="935031" spans="16:16" x14ac:dyDescent="0.3">
      <c r="P935031" s="83"/>
    </row>
    <row r="935032" spans="16:16" x14ac:dyDescent="0.3">
      <c r="P935032" s="83"/>
    </row>
    <row r="935033" spans="16:16" x14ac:dyDescent="0.3">
      <c r="P935033" s="83"/>
    </row>
    <row r="935034" spans="16:16" x14ac:dyDescent="0.3">
      <c r="P935034" s="83"/>
    </row>
    <row r="935035" spans="16:16" x14ac:dyDescent="0.3">
      <c r="P935035" s="83"/>
    </row>
    <row r="935036" spans="16:16" x14ac:dyDescent="0.3">
      <c r="P935036" s="83"/>
    </row>
    <row r="935037" spans="16:16" x14ac:dyDescent="0.3">
      <c r="P935037" s="83"/>
    </row>
    <row r="935038" spans="16:16" x14ac:dyDescent="0.3">
      <c r="P935038" s="83"/>
    </row>
    <row r="935039" spans="16:16" x14ac:dyDescent="0.3">
      <c r="P935039" s="83"/>
    </row>
    <row r="935040" spans="16:16" x14ac:dyDescent="0.3">
      <c r="P935040" s="83"/>
    </row>
    <row r="935041" spans="16:16" x14ac:dyDescent="0.3">
      <c r="P935041" s="83"/>
    </row>
    <row r="935042" spans="16:16" x14ac:dyDescent="0.3">
      <c r="P935042" s="83"/>
    </row>
    <row r="935043" spans="16:16" x14ac:dyDescent="0.3">
      <c r="P935043" s="83"/>
    </row>
    <row r="935044" spans="16:16" x14ac:dyDescent="0.3">
      <c r="P935044" s="83"/>
    </row>
    <row r="935045" spans="16:16" x14ac:dyDescent="0.3">
      <c r="P935045" s="83"/>
    </row>
    <row r="935046" spans="16:16" x14ac:dyDescent="0.3">
      <c r="P935046" s="83"/>
    </row>
    <row r="935047" spans="16:16" x14ac:dyDescent="0.3">
      <c r="P935047" s="83"/>
    </row>
    <row r="935048" spans="16:16" x14ac:dyDescent="0.3">
      <c r="P935048" s="83"/>
    </row>
    <row r="935049" spans="16:16" x14ac:dyDescent="0.3">
      <c r="P935049" s="83"/>
    </row>
    <row r="935050" spans="16:16" x14ac:dyDescent="0.3">
      <c r="P935050" s="83"/>
    </row>
    <row r="935051" spans="16:16" x14ac:dyDescent="0.3">
      <c r="P935051" s="83"/>
    </row>
    <row r="935052" spans="16:16" x14ac:dyDescent="0.3">
      <c r="P935052" s="83"/>
    </row>
    <row r="935053" spans="16:16" x14ac:dyDescent="0.3">
      <c r="P935053" s="83"/>
    </row>
    <row r="935054" spans="16:16" x14ac:dyDescent="0.3">
      <c r="P935054" s="83"/>
    </row>
    <row r="935055" spans="16:16" x14ac:dyDescent="0.3">
      <c r="P935055" s="83"/>
    </row>
    <row r="935056" spans="16:16" x14ac:dyDescent="0.3">
      <c r="P935056" s="83"/>
    </row>
    <row r="935057" spans="16:16" x14ac:dyDescent="0.3">
      <c r="P935057" s="83"/>
    </row>
    <row r="935058" spans="16:16" x14ac:dyDescent="0.3">
      <c r="P935058" s="83"/>
    </row>
    <row r="935059" spans="16:16" x14ac:dyDescent="0.3">
      <c r="P935059" s="83"/>
    </row>
    <row r="935060" spans="16:16" x14ac:dyDescent="0.3">
      <c r="P935060" s="83"/>
    </row>
    <row r="935061" spans="16:16" x14ac:dyDescent="0.3">
      <c r="P935061" s="83"/>
    </row>
    <row r="935062" spans="16:16" x14ac:dyDescent="0.3">
      <c r="P935062" s="83"/>
    </row>
    <row r="935063" spans="16:16" x14ac:dyDescent="0.3">
      <c r="P935063" s="83"/>
    </row>
    <row r="935064" spans="16:16" x14ac:dyDescent="0.3">
      <c r="P935064" s="83"/>
    </row>
    <row r="935065" spans="16:16" x14ac:dyDescent="0.3">
      <c r="P935065" s="83"/>
    </row>
    <row r="935066" spans="16:16" x14ac:dyDescent="0.3">
      <c r="P935066" s="83"/>
    </row>
    <row r="935067" spans="16:16" x14ac:dyDescent="0.3">
      <c r="P935067" s="83"/>
    </row>
    <row r="935068" spans="16:16" x14ac:dyDescent="0.3">
      <c r="P935068" s="83"/>
    </row>
    <row r="935069" spans="16:16" x14ac:dyDescent="0.3">
      <c r="P935069" s="83"/>
    </row>
    <row r="935070" spans="16:16" x14ac:dyDescent="0.3">
      <c r="P935070" s="83"/>
    </row>
    <row r="935071" spans="16:16" x14ac:dyDescent="0.3">
      <c r="P935071" s="83"/>
    </row>
    <row r="935072" spans="16:16" x14ac:dyDescent="0.3">
      <c r="P935072" s="83"/>
    </row>
    <row r="935073" spans="16:16" x14ac:dyDescent="0.3">
      <c r="P935073" s="83"/>
    </row>
    <row r="935074" spans="16:16" x14ac:dyDescent="0.3">
      <c r="P935074" s="83"/>
    </row>
    <row r="935075" spans="16:16" x14ac:dyDescent="0.3">
      <c r="P935075" s="83"/>
    </row>
    <row r="935076" spans="16:16" x14ac:dyDescent="0.3">
      <c r="P935076" s="83"/>
    </row>
    <row r="935077" spans="16:16" x14ac:dyDescent="0.3">
      <c r="P935077" s="83"/>
    </row>
    <row r="935078" spans="16:16" x14ac:dyDescent="0.3">
      <c r="P935078" s="83"/>
    </row>
    <row r="935079" spans="16:16" x14ac:dyDescent="0.3">
      <c r="P935079" s="83"/>
    </row>
    <row r="935080" spans="16:16" x14ac:dyDescent="0.3">
      <c r="P935080" s="83"/>
    </row>
    <row r="935081" spans="16:16" x14ac:dyDescent="0.3">
      <c r="P935081" s="83"/>
    </row>
    <row r="935082" spans="16:16" x14ac:dyDescent="0.3">
      <c r="P935082" s="83"/>
    </row>
    <row r="935083" spans="16:16" x14ac:dyDescent="0.3">
      <c r="P935083" s="83"/>
    </row>
    <row r="935084" spans="16:16" x14ac:dyDescent="0.3">
      <c r="P935084" s="83"/>
    </row>
    <row r="935085" spans="16:16" x14ac:dyDescent="0.3">
      <c r="P935085" s="83"/>
    </row>
    <row r="935086" spans="16:16" x14ac:dyDescent="0.3">
      <c r="P935086" s="83"/>
    </row>
    <row r="935087" spans="16:16" x14ac:dyDescent="0.3">
      <c r="P935087" s="83"/>
    </row>
    <row r="935088" spans="16:16" x14ac:dyDescent="0.3">
      <c r="P935088" s="83"/>
    </row>
    <row r="935089" spans="16:16" x14ac:dyDescent="0.3">
      <c r="P935089" s="83"/>
    </row>
    <row r="935090" spans="16:16" x14ac:dyDescent="0.3">
      <c r="P935090" s="83"/>
    </row>
    <row r="935091" spans="16:16" x14ac:dyDescent="0.3">
      <c r="P935091" s="83"/>
    </row>
    <row r="935092" spans="16:16" x14ac:dyDescent="0.3">
      <c r="P935092" s="83"/>
    </row>
    <row r="935093" spans="16:16" x14ac:dyDescent="0.3">
      <c r="P935093" s="83"/>
    </row>
    <row r="935094" spans="16:16" x14ac:dyDescent="0.3">
      <c r="P935094" s="83"/>
    </row>
    <row r="935095" spans="16:16" x14ac:dyDescent="0.3">
      <c r="P935095" s="83"/>
    </row>
    <row r="935096" spans="16:16" x14ac:dyDescent="0.3">
      <c r="P935096" s="83"/>
    </row>
    <row r="935097" spans="16:16" x14ac:dyDescent="0.3">
      <c r="P935097" s="83"/>
    </row>
    <row r="935098" spans="16:16" x14ac:dyDescent="0.3">
      <c r="P935098" s="83"/>
    </row>
    <row r="935099" spans="16:16" x14ac:dyDescent="0.3">
      <c r="P935099" s="83"/>
    </row>
    <row r="935100" spans="16:16" x14ac:dyDescent="0.3">
      <c r="P935100" s="83"/>
    </row>
    <row r="935101" spans="16:16" x14ac:dyDescent="0.3">
      <c r="P935101" s="83"/>
    </row>
    <row r="935102" spans="16:16" x14ac:dyDescent="0.3">
      <c r="P935102" s="83"/>
    </row>
    <row r="935103" spans="16:16" x14ac:dyDescent="0.3">
      <c r="P935103" s="83"/>
    </row>
    <row r="935104" spans="16:16" x14ac:dyDescent="0.3">
      <c r="P935104" s="83"/>
    </row>
    <row r="935105" spans="16:16" x14ac:dyDescent="0.3">
      <c r="P935105" s="83"/>
    </row>
    <row r="935106" spans="16:16" x14ac:dyDescent="0.3">
      <c r="P935106" s="83"/>
    </row>
    <row r="935107" spans="16:16" x14ac:dyDescent="0.3">
      <c r="P935107" s="83"/>
    </row>
    <row r="935108" spans="16:16" x14ac:dyDescent="0.3">
      <c r="P935108" s="83"/>
    </row>
    <row r="935109" spans="16:16" x14ac:dyDescent="0.3">
      <c r="P935109" s="83"/>
    </row>
    <row r="935110" spans="16:16" x14ac:dyDescent="0.3">
      <c r="P935110" s="83"/>
    </row>
    <row r="935111" spans="16:16" x14ac:dyDescent="0.3">
      <c r="P935111" s="83"/>
    </row>
    <row r="935112" spans="16:16" x14ac:dyDescent="0.3">
      <c r="P935112" s="83"/>
    </row>
    <row r="935113" spans="16:16" x14ac:dyDescent="0.3">
      <c r="P935113" s="83"/>
    </row>
    <row r="935114" spans="16:16" x14ac:dyDescent="0.3">
      <c r="P935114" s="83"/>
    </row>
    <row r="935115" spans="16:16" x14ac:dyDescent="0.3">
      <c r="P935115" s="83"/>
    </row>
    <row r="935116" spans="16:16" x14ac:dyDescent="0.3">
      <c r="P935116" s="83"/>
    </row>
    <row r="935117" spans="16:16" x14ac:dyDescent="0.3">
      <c r="P935117" s="83"/>
    </row>
    <row r="935118" spans="16:16" x14ac:dyDescent="0.3">
      <c r="P935118" s="83"/>
    </row>
    <row r="935119" spans="16:16" x14ac:dyDescent="0.3">
      <c r="P935119" s="83"/>
    </row>
    <row r="935120" spans="16:16" x14ac:dyDescent="0.3">
      <c r="P935120" s="83"/>
    </row>
    <row r="935121" spans="16:16" x14ac:dyDescent="0.3">
      <c r="P935121" s="83"/>
    </row>
    <row r="935122" spans="16:16" x14ac:dyDescent="0.3">
      <c r="P935122" s="83"/>
    </row>
    <row r="935123" spans="16:16" x14ac:dyDescent="0.3">
      <c r="P935123" s="83"/>
    </row>
    <row r="935124" spans="16:16" x14ac:dyDescent="0.3">
      <c r="P935124" s="83"/>
    </row>
    <row r="935125" spans="16:16" x14ac:dyDescent="0.3">
      <c r="P935125" s="83"/>
    </row>
    <row r="935126" spans="16:16" x14ac:dyDescent="0.3">
      <c r="P935126" s="83"/>
    </row>
    <row r="935127" spans="16:16" x14ac:dyDescent="0.3">
      <c r="P935127" s="83"/>
    </row>
    <row r="935128" spans="16:16" x14ac:dyDescent="0.3">
      <c r="P935128" s="83"/>
    </row>
    <row r="935129" spans="16:16" x14ac:dyDescent="0.3">
      <c r="P935129" s="83"/>
    </row>
    <row r="935130" spans="16:16" x14ac:dyDescent="0.3">
      <c r="P935130" s="83"/>
    </row>
    <row r="935131" spans="16:16" x14ac:dyDescent="0.3">
      <c r="P935131" s="83"/>
    </row>
    <row r="935132" spans="16:16" x14ac:dyDescent="0.3">
      <c r="P935132" s="83"/>
    </row>
    <row r="935133" spans="16:16" x14ac:dyDescent="0.3">
      <c r="P935133" s="83"/>
    </row>
    <row r="935134" spans="16:16" x14ac:dyDescent="0.3">
      <c r="P935134" s="83"/>
    </row>
    <row r="935135" spans="16:16" x14ac:dyDescent="0.3">
      <c r="P935135" s="83"/>
    </row>
    <row r="935136" spans="16:16" x14ac:dyDescent="0.3">
      <c r="P935136" s="83"/>
    </row>
    <row r="935137" spans="16:16" x14ac:dyDescent="0.3">
      <c r="P935137" s="83"/>
    </row>
    <row r="935138" spans="16:16" x14ac:dyDescent="0.3">
      <c r="P935138" s="83"/>
    </row>
    <row r="935139" spans="16:16" x14ac:dyDescent="0.3">
      <c r="P935139" s="83"/>
    </row>
    <row r="935140" spans="16:16" x14ac:dyDescent="0.3">
      <c r="P935140" s="83"/>
    </row>
    <row r="935141" spans="16:16" x14ac:dyDescent="0.3">
      <c r="P935141" s="83"/>
    </row>
    <row r="935142" spans="16:16" x14ac:dyDescent="0.3">
      <c r="P935142" s="83"/>
    </row>
    <row r="935143" spans="16:16" x14ac:dyDescent="0.3">
      <c r="P935143" s="83"/>
    </row>
    <row r="935144" spans="16:16" x14ac:dyDescent="0.3">
      <c r="P935144" s="83"/>
    </row>
    <row r="935145" spans="16:16" x14ac:dyDescent="0.3">
      <c r="P935145" s="83"/>
    </row>
    <row r="935146" spans="16:16" x14ac:dyDescent="0.3">
      <c r="P935146" s="83"/>
    </row>
    <row r="935147" spans="16:16" x14ac:dyDescent="0.3">
      <c r="P935147" s="83"/>
    </row>
    <row r="935148" spans="16:16" x14ac:dyDescent="0.3">
      <c r="P935148" s="83"/>
    </row>
    <row r="935149" spans="16:16" x14ac:dyDescent="0.3">
      <c r="P935149" s="83"/>
    </row>
    <row r="935150" spans="16:16" x14ac:dyDescent="0.3">
      <c r="P935150" s="83"/>
    </row>
    <row r="935151" spans="16:16" x14ac:dyDescent="0.3">
      <c r="P935151" s="83"/>
    </row>
    <row r="935152" spans="16:16" x14ac:dyDescent="0.3">
      <c r="P935152" s="83"/>
    </row>
    <row r="935153" spans="16:16" x14ac:dyDescent="0.3">
      <c r="P935153" s="83"/>
    </row>
    <row r="935154" spans="16:16" x14ac:dyDescent="0.3">
      <c r="P935154" s="83"/>
    </row>
    <row r="935155" spans="16:16" x14ac:dyDescent="0.3">
      <c r="P935155" s="83"/>
    </row>
    <row r="935156" spans="16:16" x14ac:dyDescent="0.3">
      <c r="P935156" s="83"/>
    </row>
    <row r="935157" spans="16:16" x14ac:dyDescent="0.3">
      <c r="P935157" s="83"/>
    </row>
    <row r="935158" spans="16:16" x14ac:dyDescent="0.3">
      <c r="P935158" s="83"/>
    </row>
    <row r="935159" spans="16:16" x14ac:dyDescent="0.3">
      <c r="P935159" s="83"/>
    </row>
    <row r="935160" spans="16:16" x14ac:dyDescent="0.3">
      <c r="P935160" s="83"/>
    </row>
    <row r="935161" spans="16:16" x14ac:dyDescent="0.3">
      <c r="P935161" s="83"/>
    </row>
    <row r="935162" spans="16:16" x14ac:dyDescent="0.3">
      <c r="P935162" s="83"/>
    </row>
    <row r="935163" spans="16:16" x14ac:dyDescent="0.3">
      <c r="P935163" s="83"/>
    </row>
    <row r="935164" spans="16:16" x14ac:dyDescent="0.3">
      <c r="P935164" s="83"/>
    </row>
    <row r="935165" spans="16:16" x14ac:dyDescent="0.3">
      <c r="P935165" s="83"/>
    </row>
    <row r="935166" spans="16:16" x14ac:dyDescent="0.3">
      <c r="P935166" s="83"/>
    </row>
    <row r="935167" spans="16:16" x14ac:dyDescent="0.3">
      <c r="P935167" s="83"/>
    </row>
    <row r="935168" spans="16:16" x14ac:dyDescent="0.3">
      <c r="P935168" s="83"/>
    </row>
    <row r="935169" spans="16:16" x14ac:dyDescent="0.3">
      <c r="P935169" s="83"/>
    </row>
    <row r="935170" spans="16:16" x14ac:dyDescent="0.3">
      <c r="P935170" s="83"/>
    </row>
    <row r="935171" spans="16:16" x14ac:dyDescent="0.3">
      <c r="P935171" s="83"/>
    </row>
    <row r="935172" spans="16:16" x14ac:dyDescent="0.3">
      <c r="P935172" s="83"/>
    </row>
    <row r="935173" spans="16:16" x14ac:dyDescent="0.3">
      <c r="P935173" s="83"/>
    </row>
    <row r="935174" spans="16:16" x14ac:dyDescent="0.3">
      <c r="P935174" s="83"/>
    </row>
    <row r="935175" spans="16:16" x14ac:dyDescent="0.3">
      <c r="P935175" s="83"/>
    </row>
    <row r="935176" spans="16:16" x14ac:dyDescent="0.3">
      <c r="P935176" s="83"/>
    </row>
    <row r="935177" spans="16:16" x14ac:dyDescent="0.3">
      <c r="P935177" s="83"/>
    </row>
    <row r="935178" spans="16:16" x14ac:dyDescent="0.3">
      <c r="P935178" s="83"/>
    </row>
    <row r="935179" spans="16:16" x14ac:dyDescent="0.3">
      <c r="P935179" s="83"/>
    </row>
    <row r="935180" spans="16:16" x14ac:dyDescent="0.3">
      <c r="P935180" s="83"/>
    </row>
    <row r="935181" spans="16:16" x14ac:dyDescent="0.3">
      <c r="P935181" s="83"/>
    </row>
    <row r="935182" spans="16:16" x14ac:dyDescent="0.3">
      <c r="P935182" s="83"/>
    </row>
    <row r="935183" spans="16:16" x14ac:dyDescent="0.3">
      <c r="P935183" s="83"/>
    </row>
    <row r="935184" spans="16:16" x14ac:dyDescent="0.3">
      <c r="P935184" s="83"/>
    </row>
    <row r="935185" spans="16:16" x14ac:dyDescent="0.3">
      <c r="P935185" s="83"/>
    </row>
    <row r="935186" spans="16:16" x14ac:dyDescent="0.3">
      <c r="P935186" s="83"/>
    </row>
    <row r="935187" spans="16:16" x14ac:dyDescent="0.3">
      <c r="P935187" s="83"/>
    </row>
    <row r="935188" spans="16:16" x14ac:dyDescent="0.3">
      <c r="P935188" s="83"/>
    </row>
    <row r="935189" spans="16:16" x14ac:dyDescent="0.3">
      <c r="P935189" s="83"/>
    </row>
    <row r="935190" spans="16:16" x14ac:dyDescent="0.3">
      <c r="P935190" s="83"/>
    </row>
    <row r="935191" spans="16:16" x14ac:dyDescent="0.3">
      <c r="P935191" s="83"/>
    </row>
    <row r="935192" spans="16:16" x14ac:dyDescent="0.3">
      <c r="P935192" s="83"/>
    </row>
    <row r="935193" spans="16:16" x14ac:dyDescent="0.3">
      <c r="P935193" s="83"/>
    </row>
    <row r="935194" spans="16:16" x14ac:dyDescent="0.3">
      <c r="P935194" s="83"/>
    </row>
    <row r="935195" spans="16:16" x14ac:dyDescent="0.3">
      <c r="P935195" s="83"/>
    </row>
    <row r="935196" spans="16:16" x14ac:dyDescent="0.3">
      <c r="P935196" s="83"/>
    </row>
    <row r="935197" spans="16:16" x14ac:dyDescent="0.3">
      <c r="P935197" s="83"/>
    </row>
    <row r="935198" spans="16:16" x14ac:dyDescent="0.3">
      <c r="P935198" s="83"/>
    </row>
    <row r="935199" spans="16:16" x14ac:dyDescent="0.3">
      <c r="P935199" s="83"/>
    </row>
    <row r="935200" spans="16:16" x14ac:dyDescent="0.3">
      <c r="P935200" s="83"/>
    </row>
    <row r="935201" spans="16:16" x14ac:dyDescent="0.3">
      <c r="P935201" s="83"/>
    </row>
    <row r="935202" spans="16:16" x14ac:dyDescent="0.3">
      <c r="P935202" s="83"/>
    </row>
    <row r="935203" spans="16:16" x14ac:dyDescent="0.3">
      <c r="P935203" s="83"/>
    </row>
    <row r="935204" spans="16:16" x14ac:dyDescent="0.3">
      <c r="P935204" s="83"/>
    </row>
    <row r="935205" spans="16:16" x14ac:dyDescent="0.3">
      <c r="P935205" s="83"/>
    </row>
    <row r="935206" spans="16:16" x14ac:dyDescent="0.3">
      <c r="P935206" s="83"/>
    </row>
    <row r="935207" spans="16:16" x14ac:dyDescent="0.3">
      <c r="P935207" s="83"/>
    </row>
    <row r="935208" spans="16:16" x14ac:dyDescent="0.3">
      <c r="P935208" s="83"/>
    </row>
    <row r="935209" spans="16:16" x14ac:dyDescent="0.3">
      <c r="P935209" s="83"/>
    </row>
    <row r="935210" spans="16:16" x14ac:dyDescent="0.3">
      <c r="P935210" s="83"/>
    </row>
    <row r="935211" spans="16:16" x14ac:dyDescent="0.3">
      <c r="P935211" s="83"/>
    </row>
    <row r="935212" spans="16:16" x14ac:dyDescent="0.3">
      <c r="P935212" s="83"/>
    </row>
    <row r="935213" spans="16:16" x14ac:dyDescent="0.3">
      <c r="P935213" s="83"/>
    </row>
    <row r="935214" spans="16:16" x14ac:dyDescent="0.3">
      <c r="P935214" s="83"/>
    </row>
    <row r="935215" spans="16:16" x14ac:dyDescent="0.3">
      <c r="P935215" s="83"/>
    </row>
    <row r="935216" spans="16:16" x14ac:dyDescent="0.3">
      <c r="P935216" s="83"/>
    </row>
    <row r="935217" spans="16:16" x14ac:dyDescent="0.3">
      <c r="P935217" s="83"/>
    </row>
    <row r="935218" spans="16:16" x14ac:dyDescent="0.3">
      <c r="P935218" s="83"/>
    </row>
    <row r="935219" spans="16:16" x14ac:dyDescent="0.3">
      <c r="P935219" s="83"/>
    </row>
    <row r="935220" spans="16:16" x14ac:dyDescent="0.3">
      <c r="P935220" s="83"/>
    </row>
    <row r="935221" spans="16:16" x14ac:dyDescent="0.3">
      <c r="P935221" s="83"/>
    </row>
    <row r="935222" spans="16:16" x14ac:dyDescent="0.3">
      <c r="P935222" s="83"/>
    </row>
    <row r="935223" spans="16:16" x14ac:dyDescent="0.3">
      <c r="P935223" s="83"/>
    </row>
    <row r="935224" spans="16:16" x14ac:dyDescent="0.3">
      <c r="P935224" s="83"/>
    </row>
    <row r="935225" spans="16:16" x14ac:dyDescent="0.3">
      <c r="P935225" s="83"/>
    </row>
    <row r="935226" spans="16:16" x14ac:dyDescent="0.3">
      <c r="P935226" s="83"/>
    </row>
    <row r="935227" spans="16:16" x14ac:dyDescent="0.3">
      <c r="P935227" s="83"/>
    </row>
    <row r="935228" spans="16:16" x14ac:dyDescent="0.3">
      <c r="P935228" s="83"/>
    </row>
    <row r="935229" spans="16:16" x14ac:dyDescent="0.3">
      <c r="P935229" s="83"/>
    </row>
    <row r="935230" spans="16:16" x14ac:dyDescent="0.3">
      <c r="P935230" s="83"/>
    </row>
    <row r="935231" spans="16:16" x14ac:dyDescent="0.3">
      <c r="P935231" s="83"/>
    </row>
    <row r="935232" spans="16:16" x14ac:dyDescent="0.3">
      <c r="P935232" s="83"/>
    </row>
    <row r="935233" spans="16:16" x14ac:dyDescent="0.3">
      <c r="P935233" s="83"/>
    </row>
    <row r="935234" spans="16:16" x14ac:dyDescent="0.3">
      <c r="P935234" s="83"/>
    </row>
    <row r="935235" spans="16:16" x14ac:dyDescent="0.3">
      <c r="P935235" s="83"/>
    </row>
    <row r="935236" spans="16:16" x14ac:dyDescent="0.3">
      <c r="P935236" s="83"/>
    </row>
    <row r="935237" spans="16:16" x14ac:dyDescent="0.3">
      <c r="P935237" s="83"/>
    </row>
    <row r="935238" spans="16:16" x14ac:dyDescent="0.3">
      <c r="P935238" s="83"/>
    </row>
    <row r="935239" spans="16:16" x14ac:dyDescent="0.3">
      <c r="P935239" s="83"/>
    </row>
    <row r="935240" spans="16:16" x14ac:dyDescent="0.3">
      <c r="P935240" s="83"/>
    </row>
    <row r="935241" spans="16:16" x14ac:dyDescent="0.3">
      <c r="P935241" s="83"/>
    </row>
    <row r="935242" spans="16:16" x14ac:dyDescent="0.3">
      <c r="P935242" s="83"/>
    </row>
    <row r="935243" spans="16:16" x14ac:dyDescent="0.3">
      <c r="P935243" s="83"/>
    </row>
    <row r="935244" spans="16:16" x14ac:dyDescent="0.3">
      <c r="P935244" s="83"/>
    </row>
    <row r="935245" spans="16:16" x14ac:dyDescent="0.3">
      <c r="P935245" s="83"/>
    </row>
    <row r="935246" spans="16:16" x14ac:dyDescent="0.3">
      <c r="P935246" s="83"/>
    </row>
    <row r="935247" spans="16:16" x14ac:dyDescent="0.3">
      <c r="P935247" s="83"/>
    </row>
    <row r="935248" spans="16:16" x14ac:dyDescent="0.3">
      <c r="P935248" s="83"/>
    </row>
    <row r="935249" spans="16:16" x14ac:dyDescent="0.3">
      <c r="P935249" s="83"/>
    </row>
    <row r="935250" spans="16:16" x14ac:dyDescent="0.3">
      <c r="P935250" s="83"/>
    </row>
    <row r="935251" spans="16:16" x14ac:dyDescent="0.3">
      <c r="P935251" s="83"/>
    </row>
    <row r="935252" spans="16:16" x14ac:dyDescent="0.3">
      <c r="P935252" s="83"/>
    </row>
    <row r="935253" spans="16:16" x14ac:dyDescent="0.3">
      <c r="P935253" s="83"/>
    </row>
    <row r="935254" spans="16:16" x14ac:dyDescent="0.3">
      <c r="P935254" s="83"/>
    </row>
    <row r="935255" spans="16:16" x14ac:dyDescent="0.3">
      <c r="P935255" s="83"/>
    </row>
    <row r="935256" spans="16:16" x14ac:dyDescent="0.3">
      <c r="P935256" s="83"/>
    </row>
    <row r="935257" spans="16:16" x14ac:dyDescent="0.3">
      <c r="P935257" s="83"/>
    </row>
    <row r="935258" spans="16:16" x14ac:dyDescent="0.3">
      <c r="P935258" s="83"/>
    </row>
    <row r="935259" spans="16:16" x14ac:dyDescent="0.3">
      <c r="P935259" s="83"/>
    </row>
    <row r="935260" spans="16:16" x14ac:dyDescent="0.3">
      <c r="P935260" s="83"/>
    </row>
    <row r="935261" spans="16:16" x14ac:dyDescent="0.3">
      <c r="P935261" s="83"/>
    </row>
    <row r="935262" spans="16:16" x14ac:dyDescent="0.3">
      <c r="P935262" s="83"/>
    </row>
    <row r="935263" spans="16:16" x14ac:dyDescent="0.3">
      <c r="P935263" s="83"/>
    </row>
    <row r="935264" spans="16:16" x14ac:dyDescent="0.3">
      <c r="P935264" s="83"/>
    </row>
    <row r="935265" spans="16:16" x14ac:dyDescent="0.3">
      <c r="P935265" s="83"/>
    </row>
    <row r="935266" spans="16:16" x14ac:dyDescent="0.3">
      <c r="P935266" s="83"/>
    </row>
    <row r="935267" spans="16:16" x14ac:dyDescent="0.3">
      <c r="P935267" s="83"/>
    </row>
    <row r="935268" spans="16:16" x14ac:dyDescent="0.3">
      <c r="P935268" s="83"/>
    </row>
    <row r="935269" spans="16:16" x14ac:dyDescent="0.3">
      <c r="P935269" s="83"/>
    </row>
    <row r="935270" spans="16:16" x14ac:dyDescent="0.3">
      <c r="P935270" s="83"/>
    </row>
    <row r="935271" spans="16:16" x14ac:dyDescent="0.3">
      <c r="P935271" s="83"/>
    </row>
    <row r="935272" spans="16:16" x14ac:dyDescent="0.3">
      <c r="P935272" s="83"/>
    </row>
    <row r="935273" spans="16:16" x14ac:dyDescent="0.3">
      <c r="P935273" s="83"/>
    </row>
    <row r="935274" spans="16:16" x14ac:dyDescent="0.3">
      <c r="P935274" s="83"/>
    </row>
    <row r="935275" spans="16:16" x14ac:dyDescent="0.3">
      <c r="P935275" s="83"/>
    </row>
    <row r="935276" spans="16:16" x14ac:dyDescent="0.3">
      <c r="P935276" s="83"/>
    </row>
    <row r="935277" spans="16:16" x14ac:dyDescent="0.3">
      <c r="P935277" s="83"/>
    </row>
    <row r="935278" spans="16:16" x14ac:dyDescent="0.3">
      <c r="P935278" s="83"/>
    </row>
    <row r="935279" spans="16:16" x14ac:dyDescent="0.3">
      <c r="P935279" s="83"/>
    </row>
    <row r="935280" spans="16:16" x14ac:dyDescent="0.3">
      <c r="P935280" s="83"/>
    </row>
    <row r="935281" spans="16:16" x14ac:dyDescent="0.3">
      <c r="P935281" s="83"/>
    </row>
    <row r="935282" spans="16:16" x14ac:dyDescent="0.3">
      <c r="P935282" s="83"/>
    </row>
    <row r="935283" spans="16:16" x14ac:dyDescent="0.3">
      <c r="P935283" s="83"/>
    </row>
    <row r="935284" spans="16:16" x14ac:dyDescent="0.3">
      <c r="P935284" s="83"/>
    </row>
    <row r="935285" spans="16:16" x14ac:dyDescent="0.3">
      <c r="P935285" s="83"/>
    </row>
    <row r="935286" spans="16:16" x14ac:dyDescent="0.3">
      <c r="P935286" s="83"/>
    </row>
    <row r="935287" spans="16:16" x14ac:dyDescent="0.3">
      <c r="P935287" s="83"/>
    </row>
    <row r="935288" spans="16:16" x14ac:dyDescent="0.3">
      <c r="P935288" s="83"/>
    </row>
    <row r="935289" spans="16:16" x14ac:dyDescent="0.3">
      <c r="P935289" s="83"/>
    </row>
    <row r="935290" spans="16:16" x14ac:dyDescent="0.3">
      <c r="P935290" s="83"/>
    </row>
    <row r="935291" spans="16:16" x14ac:dyDescent="0.3">
      <c r="P935291" s="83"/>
    </row>
    <row r="935292" spans="16:16" x14ac:dyDescent="0.3">
      <c r="P935292" s="83"/>
    </row>
    <row r="935293" spans="16:16" x14ac:dyDescent="0.3">
      <c r="P935293" s="83"/>
    </row>
    <row r="935294" spans="16:16" x14ac:dyDescent="0.3">
      <c r="P935294" s="83"/>
    </row>
    <row r="935295" spans="16:16" x14ac:dyDescent="0.3">
      <c r="P935295" s="83"/>
    </row>
    <row r="935296" spans="16:16" x14ac:dyDescent="0.3">
      <c r="P935296" s="83"/>
    </row>
    <row r="935297" spans="16:16" x14ac:dyDescent="0.3">
      <c r="P935297" s="83"/>
    </row>
    <row r="935298" spans="16:16" x14ac:dyDescent="0.3">
      <c r="P935298" s="83"/>
    </row>
    <row r="935299" spans="16:16" x14ac:dyDescent="0.3">
      <c r="P935299" s="83"/>
    </row>
    <row r="935300" spans="16:16" x14ac:dyDescent="0.3">
      <c r="P935300" s="83"/>
    </row>
    <row r="935301" spans="16:16" x14ac:dyDescent="0.3">
      <c r="P935301" s="83"/>
    </row>
    <row r="935302" spans="16:16" x14ac:dyDescent="0.3">
      <c r="P935302" s="83"/>
    </row>
    <row r="935303" spans="16:16" x14ac:dyDescent="0.3">
      <c r="P935303" s="83"/>
    </row>
    <row r="935304" spans="16:16" x14ac:dyDescent="0.3">
      <c r="P935304" s="83"/>
    </row>
    <row r="935305" spans="16:16" x14ac:dyDescent="0.3">
      <c r="P935305" s="83"/>
    </row>
    <row r="935306" spans="16:16" x14ac:dyDescent="0.3">
      <c r="P935306" s="83"/>
    </row>
    <row r="935307" spans="16:16" x14ac:dyDescent="0.3">
      <c r="P935307" s="83"/>
    </row>
    <row r="935308" spans="16:16" x14ac:dyDescent="0.3">
      <c r="P935308" s="83"/>
    </row>
    <row r="935309" spans="16:16" x14ac:dyDescent="0.3">
      <c r="P935309" s="83"/>
    </row>
    <row r="935310" spans="16:16" x14ac:dyDescent="0.3">
      <c r="P935310" s="83"/>
    </row>
    <row r="935311" spans="16:16" x14ac:dyDescent="0.3">
      <c r="P935311" s="83"/>
    </row>
    <row r="935312" spans="16:16" x14ac:dyDescent="0.3">
      <c r="P935312" s="83"/>
    </row>
    <row r="935313" spans="16:16" x14ac:dyDescent="0.3">
      <c r="P935313" s="83"/>
    </row>
    <row r="935314" spans="16:16" x14ac:dyDescent="0.3">
      <c r="P935314" s="83"/>
    </row>
    <row r="935315" spans="16:16" x14ac:dyDescent="0.3">
      <c r="P935315" s="83"/>
    </row>
    <row r="935316" spans="16:16" x14ac:dyDescent="0.3">
      <c r="P935316" s="83"/>
    </row>
    <row r="935317" spans="16:16" x14ac:dyDescent="0.3">
      <c r="P935317" s="83"/>
    </row>
    <row r="935318" spans="16:16" x14ac:dyDescent="0.3">
      <c r="P935318" s="83"/>
    </row>
    <row r="935319" spans="16:16" x14ac:dyDescent="0.3">
      <c r="P935319" s="83"/>
    </row>
    <row r="935320" spans="16:16" x14ac:dyDescent="0.3">
      <c r="P935320" s="83"/>
    </row>
    <row r="935321" spans="16:16" x14ac:dyDescent="0.3">
      <c r="P935321" s="83"/>
    </row>
    <row r="935322" spans="16:16" x14ac:dyDescent="0.3">
      <c r="P935322" s="83"/>
    </row>
    <row r="935323" spans="16:16" x14ac:dyDescent="0.3">
      <c r="P935323" s="83"/>
    </row>
    <row r="935324" spans="16:16" x14ac:dyDescent="0.3">
      <c r="P935324" s="83"/>
    </row>
    <row r="935325" spans="16:16" x14ac:dyDescent="0.3">
      <c r="P935325" s="83"/>
    </row>
    <row r="935326" spans="16:16" x14ac:dyDescent="0.3">
      <c r="P935326" s="83"/>
    </row>
    <row r="935327" spans="16:16" x14ac:dyDescent="0.3">
      <c r="P935327" s="83"/>
    </row>
    <row r="935328" spans="16:16" x14ac:dyDescent="0.3">
      <c r="P935328" s="83"/>
    </row>
    <row r="935329" spans="16:16" x14ac:dyDescent="0.3">
      <c r="P935329" s="83"/>
    </row>
    <row r="935330" spans="16:16" x14ac:dyDescent="0.3">
      <c r="P935330" s="83"/>
    </row>
    <row r="935331" spans="16:16" x14ac:dyDescent="0.3">
      <c r="P935331" s="83"/>
    </row>
    <row r="935332" spans="16:16" x14ac:dyDescent="0.3">
      <c r="P935332" s="83"/>
    </row>
    <row r="935333" spans="16:16" x14ac:dyDescent="0.3">
      <c r="P935333" s="83"/>
    </row>
    <row r="935334" spans="16:16" x14ac:dyDescent="0.3">
      <c r="P935334" s="83"/>
    </row>
    <row r="935335" spans="16:16" x14ac:dyDescent="0.3">
      <c r="P935335" s="83"/>
    </row>
    <row r="935336" spans="16:16" x14ac:dyDescent="0.3">
      <c r="P935336" s="83"/>
    </row>
    <row r="935337" spans="16:16" x14ac:dyDescent="0.3">
      <c r="P935337" s="83"/>
    </row>
    <row r="935338" spans="16:16" x14ac:dyDescent="0.3">
      <c r="P935338" s="83"/>
    </row>
    <row r="935339" spans="16:16" x14ac:dyDescent="0.3">
      <c r="P935339" s="83"/>
    </row>
    <row r="935340" spans="16:16" x14ac:dyDescent="0.3">
      <c r="P935340" s="83"/>
    </row>
    <row r="935341" spans="16:16" x14ac:dyDescent="0.3">
      <c r="P935341" s="83"/>
    </row>
    <row r="935342" spans="16:16" x14ac:dyDescent="0.3">
      <c r="P935342" s="83"/>
    </row>
    <row r="935343" spans="16:16" x14ac:dyDescent="0.3">
      <c r="P935343" s="83"/>
    </row>
    <row r="935344" spans="16:16" x14ac:dyDescent="0.3">
      <c r="P935344" s="83"/>
    </row>
    <row r="935345" spans="16:16" x14ac:dyDescent="0.3">
      <c r="P935345" s="83"/>
    </row>
    <row r="935346" spans="16:16" x14ac:dyDescent="0.3">
      <c r="P935346" s="83"/>
    </row>
    <row r="935347" spans="16:16" x14ac:dyDescent="0.3">
      <c r="P935347" s="83"/>
    </row>
    <row r="935348" spans="16:16" x14ac:dyDescent="0.3">
      <c r="P935348" s="83"/>
    </row>
    <row r="935349" spans="16:16" x14ac:dyDescent="0.3">
      <c r="P935349" s="83"/>
    </row>
    <row r="935350" spans="16:16" x14ac:dyDescent="0.3">
      <c r="P935350" s="83"/>
    </row>
    <row r="935351" spans="16:16" x14ac:dyDescent="0.3">
      <c r="P935351" s="83"/>
    </row>
    <row r="935352" spans="16:16" x14ac:dyDescent="0.3">
      <c r="P935352" s="83"/>
    </row>
    <row r="935353" spans="16:16" x14ac:dyDescent="0.3">
      <c r="P935353" s="83"/>
    </row>
    <row r="935354" spans="16:16" x14ac:dyDescent="0.3">
      <c r="P935354" s="83"/>
    </row>
    <row r="935355" spans="16:16" x14ac:dyDescent="0.3">
      <c r="P935355" s="83"/>
    </row>
    <row r="935356" spans="16:16" x14ac:dyDescent="0.3">
      <c r="P935356" s="83"/>
    </row>
    <row r="935357" spans="16:16" x14ac:dyDescent="0.3">
      <c r="P935357" s="83"/>
    </row>
    <row r="935358" spans="16:16" x14ac:dyDescent="0.3">
      <c r="P935358" s="83"/>
    </row>
    <row r="935359" spans="16:16" x14ac:dyDescent="0.3">
      <c r="P935359" s="83"/>
    </row>
    <row r="935360" spans="16:16" x14ac:dyDescent="0.3">
      <c r="P935360" s="83"/>
    </row>
    <row r="935361" spans="16:16" x14ac:dyDescent="0.3">
      <c r="P935361" s="83"/>
    </row>
    <row r="935362" spans="16:16" x14ac:dyDescent="0.3">
      <c r="P935362" s="83"/>
    </row>
    <row r="935363" spans="16:16" x14ac:dyDescent="0.3">
      <c r="P935363" s="83"/>
    </row>
    <row r="935364" spans="16:16" x14ac:dyDescent="0.3">
      <c r="P935364" s="83"/>
    </row>
    <row r="935365" spans="16:16" x14ac:dyDescent="0.3">
      <c r="P935365" s="83"/>
    </row>
    <row r="935366" spans="16:16" x14ac:dyDescent="0.3">
      <c r="P935366" s="83"/>
    </row>
    <row r="935367" spans="16:16" x14ac:dyDescent="0.3">
      <c r="P935367" s="83"/>
    </row>
    <row r="935368" spans="16:16" x14ac:dyDescent="0.3">
      <c r="P935368" s="83"/>
    </row>
    <row r="935369" spans="16:16" x14ac:dyDescent="0.3">
      <c r="P935369" s="83"/>
    </row>
    <row r="935370" spans="16:16" x14ac:dyDescent="0.3">
      <c r="P935370" s="83"/>
    </row>
    <row r="935371" spans="16:16" x14ac:dyDescent="0.3">
      <c r="P935371" s="83"/>
    </row>
    <row r="935372" spans="16:16" x14ac:dyDescent="0.3">
      <c r="P935372" s="83"/>
    </row>
    <row r="935373" spans="16:16" x14ac:dyDescent="0.3">
      <c r="P935373" s="83"/>
    </row>
    <row r="935374" spans="16:16" x14ac:dyDescent="0.3">
      <c r="P935374" s="83"/>
    </row>
    <row r="935375" spans="16:16" x14ac:dyDescent="0.3">
      <c r="P935375" s="83"/>
    </row>
    <row r="935376" spans="16:16" x14ac:dyDescent="0.3">
      <c r="P935376" s="83"/>
    </row>
    <row r="935377" spans="16:16" x14ac:dyDescent="0.3">
      <c r="P935377" s="83"/>
    </row>
    <row r="935378" spans="16:16" x14ac:dyDescent="0.3">
      <c r="P935378" s="83"/>
    </row>
    <row r="935379" spans="16:16" x14ac:dyDescent="0.3">
      <c r="P935379" s="83"/>
    </row>
    <row r="935380" spans="16:16" x14ac:dyDescent="0.3">
      <c r="P935380" s="83"/>
    </row>
    <row r="935381" spans="16:16" x14ac:dyDescent="0.3">
      <c r="P935381" s="83"/>
    </row>
    <row r="935382" spans="16:16" x14ac:dyDescent="0.3">
      <c r="P935382" s="83"/>
    </row>
    <row r="935383" spans="16:16" x14ac:dyDescent="0.3">
      <c r="P935383" s="83"/>
    </row>
    <row r="935384" spans="16:16" x14ac:dyDescent="0.3">
      <c r="P935384" s="83"/>
    </row>
    <row r="935385" spans="16:16" x14ac:dyDescent="0.3">
      <c r="P935385" s="83"/>
    </row>
    <row r="935386" spans="16:16" x14ac:dyDescent="0.3">
      <c r="P935386" s="83"/>
    </row>
    <row r="935387" spans="16:16" x14ac:dyDescent="0.3">
      <c r="P935387" s="83"/>
    </row>
    <row r="935388" spans="16:16" x14ac:dyDescent="0.3">
      <c r="P935388" s="83"/>
    </row>
    <row r="935389" spans="16:16" x14ac:dyDescent="0.3">
      <c r="P935389" s="83"/>
    </row>
    <row r="935390" spans="16:16" x14ac:dyDescent="0.3">
      <c r="P935390" s="83"/>
    </row>
    <row r="935391" spans="16:16" x14ac:dyDescent="0.3">
      <c r="P935391" s="83"/>
    </row>
    <row r="935392" spans="16:16" x14ac:dyDescent="0.3">
      <c r="P935392" s="83"/>
    </row>
    <row r="935393" spans="16:16" x14ac:dyDescent="0.3">
      <c r="P935393" s="83"/>
    </row>
    <row r="935394" spans="16:16" x14ac:dyDescent="0.3">
      <c r="P935394" s="83"/>
    </row>
    <row r="935395" spans="16:16" x14ac:dyDescent="0.3">
      <c r="P935395" s="83"/>
    </row>
    <row r="935396" spans="16:16" x14ac:dyDescent="0.3">
      <c r="P935396" s="83"/>
    </row>
    <row r="935397" spans="16:16" x14ac:dyDescent="0.3">
      <c r="P935397" s="83"/>
    </row>
    <row r="935398" spans="16:16" x14ac:dyDescent="0.3">
      <c r="P935398" s="83"/>
    </row>
    <row r="935399" spans="16:16" x14ac:dyDescent="0.3">
      <c r="P935399" s="83"/>
    </row>
    <row r="935400" spans="16:16" x14ac:dyDescent="0.3">
      <c r="P935400" s="83"/>
    </row>
    <row r="935401" spans="16:16" x14ac:dyDescent="0.3">
      <c r="P935401" s="83"/>
    </row>
    <row r="935402" spans="16:16" x14ac:dyDescent="0.3">
      <c r="P935402" s="83"/>
    </row>
    <row r="935403" spans="16:16" x14ac:dyDescent="0.3">
      <c r="P935403" s="83"/>
    </row>
    <row r="935404" spans="16:16" x14ac:dyDescent="0.3">
      <c r="P935404" s="83"/>
    </row>
    <row r="935405" spans="16:16" x14ac:dyDescent="0.3">
      <c r="P935405" s="83"/>
    </row>
    <row r="935406" spans="16:16" x14ac:dyDescent="0.3">
      <c r="P935406" s="83"/>
    </row>
    <row r="935407" spans="16:16" x14ac:dyDescent="0.3">
      <c r="P935407" s="83"/>
    </row>
    <row r="935408" spans="16:16" x14ac:dyDescent="0.3">
      <c r="P935408" s="83"/>
    </row>
    <row r="935409" spans="16:16" x14ac:dyDescent="0.3">
      <c r="P935409" s="83"/>
    </row>
    <row r="935410" spans="16:16" x14ac:dyDescent="0.3">
      <c r="P935410" s="83"/>
    </row>
    <row r="935411" spans="16:16" x14ac:dyDescent="0.3">
      <c r="P935411" s="83"/>
    </row>
    <row r="935412" spans="16:16" x14ac:dyDescent="0.3">
      <c r="P935412" s="83"/>
    </row>
    <row r="935413" spans="16:16" x14ac:dyDescent="0.3">
      <c r="P935413" s="83"/>
    </row>
    <row r="935414" spans="16:16" x14ac:dyDescent="0.3">
      <c r="P935414" s="83"/>
    </row>
    <row r="935415" spans="16:16" x14ac:dyDescent="0.3">
      <c r="P935415" s="83"/>
    </row>
    <row r="935416" spans="16:16" x14ac:dyDescent="0.3">
      <c r="P935416" s="83"/>
    </row>
    <row r="935417" spans="16:16" x14ac:dyDescent="0.3">
      <c r="P935417" s="83"/>
    </row>
    <row r="935418" spans="16:16" x14ac:dyDescent="0.3">
      <c r="P935418" s="83"/>
    </row>
    <row r="935419" spans="16:16" x14ac:dyDescent="0.3">
      <c r="P935419" s="83"/>
    </row>
    <row r="935420" spans="16:16" x14ac:dyDescent="0.3">
      <c r="P935420" s="83"/>
    </row>
    <row r="935421" spans="16:16" x14ac:dyDescent="0.3">
      <c r="P935421" s="83"/>
    </row>
    <row r="935422" spans="16:16" x14ac:dyDescent="0.3">
      <c r="P935422" s="83"/>
    </row>
    <row r="935423" spans="16:16" x14ac:dyDescent="0.3">
      <c r="P935423" s="83"/>
    </row>
    <row r="935424" spans="16:16" x14ac:dyDescent="0.3">
      <c r="P935424" s="83"/>
    </row>
    <row r="935425" spans="16:16" x14ac:dyDescent="0.3">
      <c r="P935425" s="83"/>
    </row>
    <row r="935426" spans="16:16" x14ac:dyDescent="0.3">
      <c r="P935426" s="83"/>
    </row>
    <row r="935427" spans="16:16" x14ac:dyDescent="0.3">
      <c r="P935427" s="83"/>
    </row>
    <row r="935428" spans="16:16" x14ac:dyDescent="0.3">
      <c r="P935428" s="83"/>
    </row>
    <row r="935429" spans="16:16" x14ac:dyDescent="0.3">
      <c r="P935429" s="83"/>
    </row>
    <row r="935430" spans="16:16" x14ac:dyDescent="0.3">
      <c r="P935430" s="83"/>
    </row>
    <row r="935431" spans="16:16" x14ac:dyDescent="0.3">
      <c r="P935431" s="83"/>
    </row>
    <row r="935432" spans="16:16" x14ac:dyDescent="0.3">
      <c r="P935432" s="83"/>
    </row>
    <row r="935433" spans="16:16" x14ac:dyDescent="0.3">
      <c r="P935433" s="83"/>
    </row>
    <row r="935434" spans="16:16" x14ac:dyDescent="0.3">
      <c r="P935434" s="83"/>
    </row>
    <row r="935435" spans="16:16" x14ac:dyDescent="0.3">
      <c r="P935435" s="83"/>
    </row>
    <row r="935436" spans="16:16" x14ac:dyDescent="0.3">
      <c r="P935436" s="83"/>
    </row>
    <row r="935437" spans="16:16" x14ac:dyDescent="0.3">
      <c r="P935437" s="83"/>
    </row>
    <row r="935438" spans="16:16" x14ac:dyDescent="0.3">
      <c r="P935438" s="83"/>
    </row>
    <row r="935439" spans="16:16" x14ac:dyDescent="0.3">
      <c r="P935439" s="83"/>
    </row>
    <row r="935440" spans="16:16" x14ac:dyDescent="0.3">
      <c r="P935440" s="83"/>
    </row>
    <row r="935441" spans="16:16" x14ac:dyDescent="0.3">
      <c r="P935441" s="83"/>
    </row>
    <row r="935442" spans="16:16" x14ac:dyDescent="0.3">
      <c r="P935442" s="83"/>
    </row>
    <row r="935443" spans="16:16" x14ac:dyDescent="0.3">
      <c r="P935443" s="83"/>
    </row>
    <row r="935444" spans="16:16" x14ac:dyDescent="0.3">
      <c r="P935444" s="83"/>
    </row>
    <row r="935445" spans="16:16" x14ac:dyDescent="0.3">
      <c r="P935445" s="83"/>
    </row>
    <row r="935446" spans="16:16" x14ac:dyDescent="0.3">
      <c r="P935446" s="83"/>
    </row>
    <row r="935447" spans="16:16" x14ac:dyDescent="0.3">
      <c r="P935447" s="83"/>
    </row>
    <row r="935448" spans="16:16" x14ac:dyDescent="0.3">
      <c r="P935448" s="83"/>
    </row>
    <row r="935449" spans="16:16" x14ac:dyDescent="0.3">
      <c r="P935449" s="83"/>
    </row>
    <row r="935450" spans="16:16" x14ac:dyDescent="0.3">
      <c r="P935450" s="83"/>
    </row>
    <row r="935451" spans="16:16" x14ac:dyDescent="0.3">
      <c r="P935451" s="83"/>
    </row>
    <row r="935452" spans="16:16" x14ac:dyDescent="0.3">
      <c r="P935452" s="83"/>
    </row>
    <row r="935453" spans="16:16" x14ac:dyDescent="0.3">
      <c r="P935453" s="83"/>
    </row>
    <row r="935454" spans="16:16" x14ac:dyDescent="0.3">
      <c r="P935454" s="83"/>
    </row>
    <row r="935455" spans="16:16" x14ac:dyDescent="0.3">
      <c r="P935455" s="83"/>
    </row>
    <row r="935456" spans="16:16" x14ac:dyDescent="0.3">
      <c r="P935456" s="83"/>
    </row>
    <row r="935457" spans="16:16" x14ac:dyDescent="0.3">
      <c r="P935457" s="83"/>
    </row>
    <row r="935458" spans="16:16" x14ac:dyDescent="0.3">
      <c r="P935458" s="83"/>
    </row>
    <row r="935459" spans="16:16" x14ac:dyDescent="0.3">
      <c r="P935459" s="83"/>
    </row>
    <row r="935460" spans="16:16" x14ac:dyDescent="0.3">
      <c r="P935460" s="83"/>
    </row>
    <row r="935461" spans="16:16" x14ac:dyDescent="0.3">
      <c r="P935461" s="83"/>
    </row>
    <row r="935462" spans="16:16" x14ac:dyDescent="0.3">
      <c r="P935462" s="83"/>
    </row>
    <row r="935463" spans="16:16" x14ac:dyDescent="0.3">
      <c r="P935463" s="83"/>
    </row>
    <row r="935464" spans="16:16" x14ac:dyDescent="0.3">
      <c r="P935464" s="83"/>
    </row>
    <row r="935465" spans="16:16" x14ac:dyDescent="0.3">
      <c r="P935465" s="83"/>
    </row>
    <row r="935466" spans="16:16" x14ac:dyDescent="0.3">
      <c r="P935466" s="83"/>
    </row>
    <row r="935467" spans="16:16" x14ac:dyDescent="0.3">
      <c r="P935467" s="83"/>
    </row>
    <row r="935468" spans="16:16" x14ac:dyDescent="0.3">
      <c r="P935468" s="83"/>
    </row>
    <row r="935469" spans="16:16" x14ac:dyDescent="0.3">
      <c r="P935469" s="83"/>
    </row>
    <row r="935470" spans="16:16" x14ac:dyDescent="0.3">
      <c r="P935470" s="83"/>
    </row>
    <row r="935471" spans="16:16" x14ac:dyDescent="0.3">
      <c r="P935471" s="83"/>
    </row>
    <row r="935472" spans="16:16" x14ac:dyDescent="0.3">
      <c r="P935472" s="83"/>
    </row>
    <row r="935473" spans="16:16" x14ac:dyDescent="0.3">
      <c r="P935473" s="83"/>
    </row>
    <row r="935474" spans="16:16" x14ac:dyDescent="0.3">
      <c r="P935474" s="83"/>
    </row>
    <row r="935475" spans="16:16" x14ac:dyDescent="0.3">
      <c r="P935475" s="83"/>
    </row>
    <row r="935476" spans="16:16" x14ac:dyDescent="0.3">
      <c r="P935476" s="83"/>
    </row>
    <row r="935477" spans="16:16" x14ac:dyDescent="0.3">
      <c r="P935477" s="83"/>
    </row>
    <row r="935478" spans="16:16" x14ac:dyDescent="0.3">
      <c r="P935478" s="83"/>
    </row>
    <row r="935479" spans="16:16" x14ac:dyDescent="0.3">
      <c r="P935479" s="83"/>
    </row>
    <row r="935480" spans="16:16" x14ac:dyDescent="0.3">
      <c r="P935480" s="83"/>
    </row>
    <row r="935481" spans="16:16" x14ac:dyDescent="0.3">
      <c r="P935481" s="83"/>
    </row>
    <row r="935482" spans="16:16" x14ac:dyDescent="0.3">
      <c r="P935482" s="83"/>
    </row>
    <row r="935483" spans="16:16" x14ac:dyDescent="0.3">
      <c r="P935483" s="83"/>
    </row>
    <row r="935484" spans="16:16" x14ac:dyDescent="0.3">
      <c r="P935484" s="83"/>
    </row>
    <row r="935485" spans="16:16" x14ac:dyDescent="0.3">
      <c r="P935485" s="83"/>
    </row>
    <row r="935486" spans="16:16" x14ac:dyDescent="0.3">
      <c r="P935486" s="83"/>
    </row>
    <row r="935487" spans="16:16" x14ac:dyDescent="0.3">
      <c r="P935487" s="83"/>
    </row>
    <row r="935488" spans="16:16" x14ac:dyDescent="0.3">
      <c r="P935488" s="83"/>
    </row>
    <row r="935489" spans="16:16" x14ac:dyDescent="0.3">
      <c r="P935489" s="83"/>
    </row>
    <row r="935490" spans="16:16" x14ac:dyDescent="0.3">
      <c r="P935490" s="83"/>
    </row>
    <row r="935491" spans="16:16" x14ac:dyDescent="0.3">
      <c r="P935491" s="83"/>
    </row>
    <row r="935492" spans="16:16" x14ac:dyDescent="0.3">
      <c r="P935492" s="83"/>
    </row>
    <row r="935493" spans="16:16" x14ac:dyDescent="0.3">
      <c r="P935493" s="83"/>
    </row>
    <row r="935494" spans="16:16" x14ac:dyDescent="0.3">
      <c r="P935494" s="83"/>
    </row>
    <row r="935495" spans="16:16" x14ac:dyDescent="0.3">
      <c r="P935495" s="83"/>
    </row>
    <row r="935496" spans="16:16" x14ac:dyDescent="0.3">
      <c r="P935496" s="83"/>
    </row>
    <row r="935497" spans="16:16" x14ac:dyDescent="0.3">
      <c r="P935497" s="83"/>
    </row>
    <row r="935498" spans="16:16" x14ac:dyDescent="0.3">
      <c r="P935498" s="83"/>
    </row>
    <row r="935499" spans="16:16" x14ac:dyDescent="0.3">
      <c r="P935499" s="83"/>
    </row>
    <row r="935500" spans="16:16" x14ac:dyDescent="0.3">
      <c r="P935500" s="83"/>
    </row>
    <row r="935501" spans="16:16" x14ac:dyDescent="0.3">
      <c r="P935501" s="83"/>
    </row>
    <row r="935502" spans="16:16" x14ac:dyDescent="0.3">
      <c r="P935502" s="83"/>
    </row>
    <row r="935503" spans="16:16" x14ac:dyDescent="0.3">
      <c r="P935503" s="83"/>
    </row>
    <row r="935504" spans="16:16" x14ac:dyDescent="0.3">
      <c r="P935504" s="83"/>
    </row>
    <row r="935505" spans="16:16" x14ac:dyDescent="0.3">
      <c r="P935505" s="83"/>
    </row>
    <row r="935506" spans="16:16" x14ac:dyDescent="0.3">
      <c r="P935506" s="83"/>
    </row>
    <row r="935507" spans="16:16" x14ac:dyDescent="0.3">
      <c r="P935507" s="83"/>
    </row>
    <row r="935508" spans="16:16" x14ac:dyDescent="0.3">
      <c r="P935508" s="83"/>
    </row>
    <row r="935509" spans="16:16" x14ac:dyDescent="0.3">
      <c r="P935509" s="83"/>
    </row>
    <row r="935510" spans="16:16" x14ac:dyDescent="0.3">
      <c r="P935510" s="83"/>
    </row>
    <row r="935511" spans="16:16" x14ac:dyDescent="0.3">
      <c r="P935511" s="83"/>
    </row>
    <row r="935512" spans="16:16" x14ac:dyDescent="0.3">
      <c r="P935512" s="83"/>
    </row>
    <row r="935513" spans="16:16" x14ac:dyDescent="0.3">
      <c r="P935513" s="83"/>
    </row>
    <row r="935514" spans="16:16" x14ac:dyDescent="0.3">
      <c r="P935514" s="83"/>
    </row>
    <row r="935515" spans="16:16" x14ac:dyDescent="0.3">
      <c r="P935515" s="83"/>
    </row>
    <row r="935516" spans="16:16" x14ac:dyDescent="0.3">
      <c r="P935516" s="83"/>
    </row>
    <row r="935517" spans="16:16" x14ac:dyDescent="0.3">
      <c r="P935517" s="83"/>
    </row>
    <row r="935518" spans="16:16" x14ac:dyDescent="0.3">
      <c r="P935518" s="83"/>
    </row>
    <row r="935519" spans="16:16" x14ac:dyDescent="0.3">
      <c r="P935519" s="83"/>
    </row>
    <row r="935520" spans="16:16" x14ac:dyDescent="0.3">
      <c r="P935520" s="83"/>
    </row>
    <row r="935521" spans="16:16" x14ac:dyDescent="0.3">
      <c r="P935521" s="83"/>
    </row>
    <row r="935522" spans="16:16" x14ac:dyDescent="0.3">
      <c r="P935522" s="83"/>
    </row>
    <row r="935523" spans="16:16" x14ac:dyDescent="0.3">
      <c r="P935523" s="83"/>
    </row>
    <row r="935524" spans="16:16" x14ac:dyDescent="0.3">
      <c r="P935524" s="83"/>
    </row>
    <row r="935525" spans="16:16" x14ac:dyDescent="0.3">
      <c r="P935525" s="83"/>
    </row>
    <row r="935526" spans="16:16" x14ac:dyDescent="0.3">
      <c r="P935526" s="83"/>
    </row>
    <row r="935527" spans="16:16" x14ac:dyDescent="0.3">
      <c r="P935527" s="83"/>
    </row>
    <row r="935528" spans="16:16" x14ac:dyDescent="0.3">
      <c r="P935528" s="83"/>
    </row>
    <row r="935529" spans="16:16" x14ac:dyDescent="0.3">
      <c r="P935529" s="83"/>
    </row>
    <row r="935530" spans="16:16" x14ac:dyDescent="0.3">
      <c r="P935530" s="83"/>
    </row>
    <row r="935531" spans="16:16" x14ac:dyDescent="0.3">
      <c r="P935531" s="83"/>
    </row>
    <row r="935532" spans="16:16" x14ac:dyDescent="0.3">
      <c r="P935532" s="83"/>
    </row>
    <row r="935533" spans="16:16" x14ac:dyDescent="0.3">
      <c r="P935533" s="83"/>
    </row>
    <row r="935534" spans="16:16" x14ac:dyDescent="0.3">
      <c r="P935534" s="83"/>
    </row>
    <row r="935535" spans="16:16" x14ac:dyDescent="0.3">
      <c r="P935535" s="83"/>
    </row>
    <row r="935536" spans="16:16" x14ac:dyDescent="0.3">
      <c r="P935536" s="83"/>
    </row>
    <row r="935537" spans="16:16" x14ac:dyDescent="0.3">
      <c r="P935537" s="83"/>
    </row>
    <row r="935538" spans="16:16" x14ac:dyDescent="0.3">
      <c r="P935538" s="83"/>
    </row>
    <row r="935539" spans="16:16" x14ac:dyDescent="0.3">
      <c r="P935539" s="83"/>
    </row>
    <row r="935540" spans="16:16" x14ac:dyDescent="0.3">
      <c r="P935540" s="83"/>
    </row>
    <row r="935541" spans="16:16" x14ac:dyDescent="0.3">
      <c r="P935541" s="83"/>
    </row>
    <row r="935542" spans="16:16" x14ac:dyDescent="0.3">
      <c r="P935542" s="83"/>
    </row>
    <row r="935543" spans="16:16" x14ac:dyDescent="0.3">
      <c r="P935543" s="83"/>
    </row>
    <row r="935544" spans="16:16" x14ac:dyDescent="0.3">
      <c r="P935544" s="83"/>
    </row>
    <row r="935545" spans="16:16" x14ac:dyDescent="0.3">
      <c r="P935545" s="83"/>
    </row>
    <row r="935546" spans="16:16" x14ac:dyDescent="0.3">
      <c r="P935546" s="83"/>
    </row>
    <row r="935547" spans="16:16" x14ac:dyDescent="0.3">
      <c r="P935547" s="83"/>
    </row>
    <row r="935548" spans="16:16" x14ac:dyDescent="0.3">
      <c r="P935548" s="83"/>
    </row>
    <row r="935549" spans="16:16" x14ac:dyDescent="0.3">
      <c r="P935549" s="83"/>
    </row>
    <row r="935550" spans="16:16" x14ac:dyDescent="0.3">
      <c r="P935550" s="83"/>
    </row>
    <row r="935551" spans="16:16" x14ac:dyDescent="0.3">
      <c r="P935551" s="83"/>
    </row>
    <row r="935552" spans="16:16" x14ac:dyDescent="0.3">
      <c r="P935552" s="83"/>
    </row>
    <row r="935553" spans="16:16" x14ac:dyDescent="0.3">
      <c r="P935553" s="83"/>
    </row>
    <row r="935554" spans="16:16" x14ac:dyDescent="0.3">
      <c r="P935554" s="83"/>
    </row>
    <row r="935555" spans="16:16" x14ac:dyDescent="0.3">
      <c r="P935555" s="83"/>
    </row>
    <row r="935556" spans="16:16" x14ac:dyDescent="0.3">
      <c r="P935556" s="83"/>
    </row>
    <row r="935557" spans="16:16" x14ac:dyDescent="0.3">
      <c r="P935557" s="83"/>
    </row>
    <row r="935558" spans="16:16" x14ac:dyDescent="0.3">
      <c r="P935558" s="83"/>
    </row>
    <row r="935559" spans="16:16" x14ac:dyDescent="0.3">
      <c r="P935559" s="83"/>
    </row>
    <row r="935560" spans="16:16" x14ac:dyDescent="0.3">
      <c r="P935560" s="83"/>
    </row>
    <row r="935561" spans="16:16" x14ac:dyDescent="0.3">
      <c r="P935561" s="83"/>
    </row>
    <row r="935562" spans="16:16" x14ac:dyDescent="0.3">
      <c r="P935562" s="83"/>
    </row>
    <row r="935563" spans="16:16" x14ac:dyDescent="0.3">
      <c r="P935563" s="83"/>
    </row>
    <row r="935564" spans="16:16" x14ac:dyDescent="0.3">
      <c r="P935564" s="83"/>
    </row>
    <row r="935565" spans="16:16" x14ac:dyDescent="0.3">
      <c r="P935565" s="83"/>
    </row>
    <row r="935566" spans="16:16" x14ac:dyDescent="0.3">
      <c r="P935566" s="83"/>
    </row>
    <row r="935567" spans="16:16" x14ac:dyDescent="0.3">
      <c r="P935567" s="83"/>
    </row>
    <row r="935568" spans="16:16" x14ac:dyDescent="0.3">
      <c r="P935568" s="83"/>
    </row>
    <row r="935569" spans="16:16" x14ac:dyDescent="0.3">
      <c r="P935569" s="83"/>
    </row>
    <row r="935570" spans="16:16" x14ac:dyDescent="0.3">
      <c r="P935570" s="83"/>
    </row>
    <row r="935571" spans="16:16" x14ac:dyDescent="0.3">
      <c r="P935571" s="83"/>
    </row>
    <row r="935572" spans="16:16" x14ac:dyDescent="0.3">
      <c r="P935572" s="83"/>
    </row>
    <row r="935573" spans="16:16" x14ac:dyDescent="0.3">
      <c r="P935573" s="83"/>
    </row>
    <row r="935574" spans="16:16" x14ac:dyDescent="0.3">
      <c r="P935574" s="83"/>
    </row>
    <row r="935575" spans="16:16" x14ac:dyDescent="0.3">
      <c r="P935575" s="83"/>
    </row>
    <row r="935576" spans="16:16" x14ac:dyDescent="0.3">
      <c r="P935576" s="83"/>
    </row>
    <row r="935577" spans="16:16" x14ac:dyDescent="0.3">
      <c r="P935577" s="83"/>
    </row>
    <row r="935578" spans="16:16" x14ac:dyDescent="0.3">
      <c r="P935578" s="83"/>
    </row>
    <row r="935579" spans="16:16" x14ac:dyDescent="0.3">
      <c r="P935579" s="83"/>
    </row>
    <row r="935580" spans="16:16" x14ac:dyDescent="0.3">
      <c r="P935580" s="83"/>
    </row>
    <row r="935581" spans="16:16" x14ac:dyDescent="0.3">
      <c r="P935581" s="83"/>
    </row>
    <row r="935582" spans="16:16" x14ac:dyDescent="0.3">
      <c r="P935582" s="83"/>
    </row>
    <row r="935583" spans="16:16" x14ac:dyDescent="0.3">
      <c r="P935583" s="83"/>
    </row>
    <row r="935584" spans="16:16" x14ac:dyDescent="0.3">
      <c r="P935584" s="83"/>
    </row>
    <row r="935585" spans="16:16" x14ac:dyDescent="0.3">
      <c r="P935585" s="83"/>
    </row>
    <row r="935586" spans="16:16" x14ac:dyDescent="0.3">
      <c r="P935586" s="83"/>
    </row>
    <row r="935587" spans="16:16" x14ac:dyDescent="0.3">
      <c r="P935587" s="83"/>
    </row>
    <row r="935588" spans="16:16" x14ac:dyDescent="0.3">
      <c r="P935588" s="83"/>
    </row>
    <row r="935589" spans="16:16" x14ac:dyDescent="0.3">
      <c r="P935589" s="83"/>
    </row>
    <row r="935590" spans="16:16" x14ac:dyDescent="0.3">
      <c r="P935590" s="83"/>
    </row>
    <row r="935591" spans="16:16" x14ac:dyDescent="0.3">
      <c r="P935591" s="83"/>
    </row>
    <row r="935592" spans="16:16" x14ac:dyDescent="0.3">
      <c r="P935592" s="83"/>
    </row>
    <row r="935593" spans="16:16" x14ac:dyDescent="0.3">
      <c r="P935593" s="83"/>
    </row>
    <row r="935594" spans="16:16" x14ac:dyDescent="0.3">
      <c r="P935594" s="83"/>
    </row>
    <row r="935595" spans="16:16" x14ac:dyDescent="0.3">
      <c r="P935595" s="83"/>
    </row>
    <row r="935596" spans="16:16" x14ac:dyDescent="0.3">
      <c r="P935596" s="83"/>
    </row>
    <row r="935597" spans="16:16" x14ac:dyDescent="0.3">
      <c r="P935597" s="83"/>
    </row>
    <row r="935598" spans="16:16" x14ac:dyDescent="0.3">
      <c r="P935598" s="83"/>
    </row>
    <row r="935599" spans="16:16" x14ac:dyDescent="0.3">
      <c r="P935599" s="83"/>
    </row>
    <row r="935600" spans="16:16" x14ac:dyDescent="0.3">
      <c r="P935600" s="83"/>
    </row>
    <row r="935601" spans="16:16" x14ac:dyDescent="0.3">
      <c r="P935601" s="83"/>
    </row>
    <row r="935602" spans="16:16" x14ac:dyDescent="0.3">
      <c r="P935602" s="83"/>
    </row>
    <row r="935603" spans="16:16" x14ac:dyDescent="0.3">
      <c r="P935603" s="83"/>
    </row>
    <row r="935604" spans="16:16" x14ac:dyDescent="0.3">
      <c r="P935604" s="83"/>
    </row>
    <row r="935605" spans="16:16" x14ac:dyDescent="0.3">
      <c r="P935605" s="83"/>
    </row>
    <row r="935606" spans="16:16" x14ac:dyDescent="0.3">
      <c r="P935606" s="83"/>
    </row>
    <row r="935607" spans="16:16" x14ac:dyDescent="0.3">
      <c r="P935607" s="83"/>
    </row>
    <row r="935608" spans="16:16" x14ac:dyDescent="0.3">
      <c r="P935608" s="83"/>
    </row>
    <row r="935609" spans="16:16" x14ac:dyDescent="0.3">
      <c r="P935609" s="83"/>
    </row>
    <row r="935610" spans="16:16" x14ac:dyDescent="0.3">
      <c r="P935610" s="83"/>
    </row>
    <row r="935611" spans="16:16" x14ac:dyDescent="0.3">
      <c r="P935611" s="83"/>
    </row>
    <row r="935612" spans="16:16" x14ac:dyDescent="0.3">
      <c r="P935612" s="83"/>
    </row>
    <row r="935613" spans="16:16" x14ac:dyDescent="0.3">
      <c r="P935613" s="83"/>
    </row>
    <row r="935614" spans="16:16" x14ac:dyDescent="0.3">
      <c r="P935614" s="83"/>
    </row>
    <row r="935615" spans="16:16" x14ac:dyDescent="0.3">
      <c r="P935615" s="83"/>
    </row>
    <row r="935616" spans="16:16" x14ac:dyDescent="0.3">
      <c r="P935616" s="83"/>
    </row>
    <row r="935617" spans="16:16" x14ac:dyDescent="0.3">
      <c r="P935617" s="83"/>
    </row>
    <row r="935618" spans="16:16" x14ac:dyDescent="0.3">
      <c r="P935618" s="83"/>
    </row>
    <row r="935619" spans="16:16" x14ac:dyDescent="0.3">
      <c r="P935619" s="83"/>
    </row>
    <row r="935620" spans="16:16" x14ac:dyDescent="0.3">
      <c r="P935620" s="83"/>
    </row>
    <row r="935621" spans="16:16" x14ac:dyDescent="0.3">
      <c r="P935621" s="83"/>
    </row>
    <row r="935622" spans="16:16" x14ac:dyDescent="0.3">
      <c r="P935622" s="83"/>
    </row>
    <row r="935623" spans="16:16" x14ac:dyDescent="0.3">
      <c r="P935623" s="83"/>
    </row>
    <row r="935624" spans="16:16" x14ac:dyDescent="0.3">
      <c r="P935624" s="83"/>
    </row>
    <row r="935625" spans="16:16" x14ac:dyDescent="0.3">
      <c r="P935625" s="83"/>
    </row>
    <row r="935626" spans="16:16" x14ac:dyDescent="0.3">
      <c r="P935626" s="83"/>
    </row>
    <row r="935627" spans="16:16" x14ac:dyDescent="0.3">
      <c r="P935627" s="83"/>
    </row>
    <row r="935628" spans="16:16" x14ac:dyDescent="0.3">
      <c r="P935628" s="83"/>
    </row>
    <row r="935629" spans="16:16" x14ac:dyDescent="0.3">
      <c r="P935629" s="83"/>
    </row>
    <row r="935630" spans="16:16" x14ac:dyDescent="0.3">
      <c r="P935630" s="83"/>
    </row>
    <row r="935631" spans="16:16" x14ac:dyDescent="0.3">
      <c r="P935631" s="83"/>
    </row>
    <row r="935632" spans="16:16" x14ac:dyDescent="0.3">
      <c r="P935632" s="83"/>
    </row>
    <row r="935633" spans="16:16" x14ac:dyDescent="0.3">
      <c r="P935633" s="83"/>
    </row>
    <row r="935634" spans="16:16" x14ac:dyDescent="0.3">
      <c r="P935634" s="83"/>
    </row>
    <row r="935635" spans="16:16" x14ac:dyDescent="0.3">
      <c r="P935635" s="83"/>
    </row>
    <row r="935636" spans="16:16" x14ac:dyDescent="0.3">
      <c r="P935636" s="83"/>
    </row>
    <row r="935637" spans="16:16" x14ac:dyDescent="0.3">
      <c r="P935637" s="83"/>
    </row>
    <row r="935638" spans="16:16" x14ac:dyDescent="0.3">
      <c r="P935638" s="83"/>
    </row>
    <row r="935639" spans="16:16" x14ac:dyDescent="0.3">
      <c r="P935639" s="83"/>
    </row>
    <row r="935640" spans="16:16" x14ac:dyDescent="0.3">
      <c r="P935640" s="83"/>
    </row>
    <row r="935641" spans="16:16" x14ac:dyDescent="0.3">
      <c r="P935641" s="83"/>
    </row>
    <row r="935642" spans="16:16" x14ac:dyDescent="0.3">
      <c r="P935642" s="83"/>
    </row>
    <row r="935643" spans="16:16" x14ac:dyDescent="0.3">
      <c r="P935643" s="83"/>
    </row>
    <row r="935644" spans="16:16" x14ac:dyDescent="0.3">
      <c r="P935644" s="83"/>
    </row>
    <row r="935645" spans="16:16" x14ac:dyDescent="0.3">
      <c r="P935645" s="83"/>
    </row>
    <row r="935646" spans="16:16" x14ac:dyDescent="0.3">
      <c r="P935646" s="83"/>
    </row>
    <row r="935647" spans="16:16" x14ac:dyDescent="0.3">
      <c r="P935647" s="83"/>
    </row>
    <row r="935648" spans="16:16" x14ac:dyDescent="0.3">
      <c r="P935648" s="83"/>
    </row>
    <row r="935649" spans="16:16" x14ac:dyDescent="0.3">
      <c r="P935649" s="83"/>
    </row>
    <row r="935650" spans="16:16" x14ac:dyDescent="0.3">
      <c r="P935650" s="83"/>
    </row>
    <row r="935651" spans="16:16" x14ac:dyDescent="0.3">
      <c r="P935651" s="83"/>
    </row>
    <row r="935652" spans="16:16" x14ac:dyDescent="0.3">
      <c r="P935652" s="83"/>
    </row>
    <row r="935653" spans="16:16" x14ac:dyDescent="0.3">
      <c r="P935653" s="83"/>
    </row>
    <row r="935654" spans="16:16" x14ac:dyDescent="0.3">
      <c r="P935654" s="83"/>
    </row>
    <row r="935655" spans="16:16" x14ac:dyDescent="0.3">
      <c r="P935655" s="83"/>
    </row>
    <row r="935656" spans="16:16" x14ac:dyDescent="0.3">
      <c r="P935656" s="83"/>
    </row>
    <row r="935657" spans="16:16" x14ac:dyDescent="0.3">
      <c r="P935657" s="83"/>
    </row>
    <row r="935658" spans="16:16" x14ac:dyDescent="0.3">
      <c r="P935658" s="83"/>
    </row>
    <row r="935659" spans="16:16" x14ac:dyDescent="0.3">
      <c r="P935659" s="83"/>
    </row>
    <row r="935660" spans="16:16" x14ac:dyDescent="0.3">
      <c r="P935660" s="83"/>
    </row>
    <row r="935661" spans="16:16" x14ac:dyDescent="0.3">
      <c r="P935661" s="83"/>
    </row>
    <row r="935662" spans="16:16" x14ac:dyDescent="0.3">
      <c r="P935662" s="83"/>
    </row>
    <row r="935663" spans="16:16" x14ac:dyDescent="0.3">
      <c r="P935663" s="83"/>
    </row>
    <row r="935664" spans="16:16" x14ac:dyDescent="0.3">
      <c r="P935664" s="83"/>
    </row>
    <row r="935665" spans="16:16" x14ac:dyDescent="0.3">
      <c r="P935665" s="83"/>
    </row>
    <row r="935666" spans="16:16" x14ac:dyDescent="0.3">
      <c r="P935666" s="83"/>
    </row>
    <row r="935667" spans="16:16" x14ac:dyDescent="0.3">
      <c r="P935667" s="83"/>
    </row>
    <row r="935668" spans="16:16" x14ac:dyDescent="0.3">
      <c r="P935668" s="83"/>
    </row>
    <row r="935669" spans="16:16" x14ac:dyDescent="0.3">
      <c r="P935669" s="83"/>
    </row>
    <row r="935670" spans="16:16" x14ac:dyDescent="0.3">
      <c r="P935670" s="83"/>
    </row>
    <row r="935671" spans="16:16" x14ac:dyDescent="0.3">
      <c r="P935671" s="83"/>
    </row>
    <row r="935672" spans="16:16" x14ac:dyDescent="0.3">
      <c r="P935672" s="83"/>
    </row>
    <row r="935673" spans="16:16" x14ac:dyDescent="0.3">
      <c r="P935673" s="83"/>
    </row>
    <row r="935674" spans="16:16" x14ac:dyDescent="0.3">
      <c r="P935674" s="83"/>
    </row>
    <row r="935675" spans="16:16" x14ac:dyDescent="0.3">
      <c r="P935675" s="83"/>
    </row>
    <row r="935676" spans="16:16" x14ac:dyDescent="0.3">
      <c r="P935676" s="83"/>
    </row>
    <row r="935677" spans="16:16" x14ac:dyDescent="0.3">
      <c r="P935677" s="83"/>
    </row>
    <row r="935678" spans="16:16" x14ac:dyDescent="0.3">
      <c r="P935678" s="83"/>
    </row>
    <row r="935679" spans="16:16" x14ac:dyDescent="0.3">
      <c r="P935679" s="83"/>
    </row>
    <row r="935680" spans="16:16" x14ac:dyDescent="0.3">
      <c r="P935680" s="83"/>
    </row>
    <row r="935681" spans="16:16" x14ac:dyDescent="0.3">
      <c r="P935681" s="83"/>
    </row>
    <row r="935682" spans="16:16" x14ac:dyDescent="0.3">
      <c r="P935682" s="83"/>
    </row>
    <row r="935683" spans="16:16" x14ac:dyDescent="0.3">
      <c r="P935683" s="83"/>
    </row>
    <row r="935684" spans="16:16" x14ac:dyDescent="0.3">
      <c r="P935684" s="83"/>
    </row>
    <row r="935685" spans="16:16" x14ac:dyDescent="0.3">
      <c r="P935685" s="83"/>
    </row>
    <row r="935686" spans="16:16" x14ac:dyDescent="0.3">
      <c r="P935686" s="83"/>
    </row>
    <row r="935687" spans="16:16" x14ac:dyDescent="0.3">
      <c r="P935687" s="83"/>
    </row>
    <row r="935688" spans="16:16" x14ac:dyDescent="0.3">
      <c r="P935688" s="83"/>
    </row>
    <row r="935689" spans="16:16" x14ac:dyDescent="0.3">
      <c r="P935689" s="83"/>
    </row>
    <row r="935690" spans="16:16" x14ac:dyDescent="0.3">
      <c r="P935690" s="83"/>
    </row>
    <row r="935691" spans="16:16" x14ac:dyDescent="0.3">
      <c r="P935691" s="83"/>
    </row>
    <row r="935692" spans="16:16" x14ac:dyDescent="0.3">
      <c r="P935692" s="83"/>
    </row>
    <row r="935693" spans="16:16" x14ac:dyDescent="0.3">
      <c r="P935693" s="83"/>
    </row>
    <row r="935694" spans="16:16" x14ac:dyDescent="0.3">
      <c r="P935694" s="83"/>
    </row>
    <row r="935695" spans="16:16" x14ac:dyDescent="0.3">
      <c r="P935695" s="83"/>
    </row>
    <row r="935696" spans="16:16" x14ac:dyDescent="0.3">
      <c r="P935696" s="83"/>
    </row>
    <row r="935697" spans="16:16" x14ac:dyDescent="0.3">
      <c r="P935697" s="83"/>
    </row>
    <row r="935698" spans="16:16" x14ac:dyDescent="0.3">
      <c r="P935698" s="83"/>
    </row>
    <row r="935699" spans="16:16" x14ac:dyDescent="0.3">
      <c r="P935699" s="83"/>
    </row>
    <row r="935700" spans="16:16" x14ac:dyDescent="0.3">
      <c r="P935700" s="83"/>
    </row>
    <row r="935701" spans="16:16" x14ac:dyDescent="0.3">
      <c r="P935701" s="83"/>
    </row>
    <row r="935702" spans="16:16" x14ac:dyDescent="0.3">
      <c r="P935702" s="83"/>
    </row>
    <row r="935703" spans="16:16" x14ac:dyDescent="0.3">
      <c r="P935703" s="83"/>
    </row>
    <row r="935704" spans="16:16" x14ac:dyDescent="0.3">
      <c r="P935704" s="83"/>
    </row>
    <row r="935705" spans="16:16" x14ac:dyDescent="0.3">
      <c r="P935705" s="83"/>
    </row>
    <row r="935706" spans="16:16" x14ac:dyDescent="0.3">
      <c r="P935706" s="83"/>
    </row>
    <row r="935707" spans="16:16" x14ac:dyDescent="0.3">
      <c r="P935707" s="83"/>
    </row>
    <row r="935708" spans="16:16" x14ac:dyDescent="0.3">
      <c r="P935708" s="83"/>
    </row>
    <row r="935709" spans="16:16" x14ac:dyDescent="0.3">
      <c r="P935709" s="83"/>
    </row>
    <row r="935710" spans="16:16" x14ac:dyDescent="0.3">
      <c r="P935710" s="83"/>
    </row>
    <row r="935711" spans="16:16" x14ac:dyDescent="0.3">
      <c r="P935711" s="83"/>
    </row>
    <row r="935712" spans="16:16" x14ac:dyDescent="0.3">
      <c r="P935712" s="83"/>
    </row>
    <row r="935713" spans="16:16" x14ac:dyDescent="0.3">
      <c r="P935713" s="83"/>
    </row>
    <row r="935714" spans="16:16" x14ac:dyDescent="0.3">
      <c r="P935714" s="83"/>
    </row>
    <row r="935715" spans="16:16" x14ac:dyDescent="0.3">
      <c r="P935715" s="83"/>
    </row>
    <row r="935716" spans="16:16" x14ac:dyDescent="0.3">
      <c r="P935716" s="83"/>
    </row>
    <row r="935717" spans="16:16" x14ac:dyDescent="0.3">
      <c r="P935717" s="83"/>
    </row>
    <row r="935718" spans="16:16" x14ac:dyDescent="0.3">
      <c r="P935718" s="83"/>
    </row>
    <row r="935719" spans="16:16" x14ac:dyDescent="0.3">
      <c r="P935719" s="83"/>
    </row>
    <row r="935720" spans="16:16" x14ac:dyDescent="0.3">
      <c r="P935720" s="83"/>
    </row>
    <row r="935721" spans="16:16" x14ac:dyDescent="0.3">
      <c r="P935721" s="83"/>
    </row>
    <row r="935722" spans="16:16" x14ac:dyDescent="0.3">
      <c r="P935722" s="83"/>
    </row>
    <row r="935723" spans="16:16" x14ac:dyDescent="0.3">
      <c r="P935723" s="83"/>
    </row>
    <row r="935724" spans="16:16" x14ac:dyDescent="0.3">
      <c r="P935724" s="83"/>
    </row>
    <row r="935725" spans="16:16" x14ac:dyDescent="0.3">
      <c r="P935725" s="83"/>
    </row>
    <row r="935726" spans="16:16" x14ac:dyDescent="0.3">
      <c r="P935726" s="83"/>
    </row>
    <row r="935727" spans="16:16" x14ac:dyDescent="0.3">
      <c r="P935727" s="83"/>
    </row>
    <row r="935728" spans="16:16" x14ac:dyDescent="0.3">
      <c r="P935728" s="83"/>
    </row>
    <row r="935729" spans="16:16" x14ac:dyDescent="0.3">
      <c r="P935729" s="83"/>
    </row>
    <row r="935730" spans="16:16" x14ac:dyDescent="0.3">
      <c r="P935730" s="83"/>
    </row>
    <row r="935731" spans="16:16" x14ac:dyDescent="0.3">
      <c r="P935731" s="83"/>
    </row>
    <row r="935732" spans="16:16" x14ac:dyDescent="0.3">
      <c r="P935732" s="83"/>
    </row>
    <row r="935733" spans="16:16" x14ac:dyDescent="0.3">
      <c r="P935733" s="83"/>
    </row>
    <row r="935734" spans="16:16" x14ac:dyDescent="0.3">
      <c r="P935734" s="83"/>
    </row>
    <row r="935735" spans="16:16" x14ac:dyDescent="0.3">
      <c r="P935735" s="83"/>
    </row>
    <row r="935736" spans="16:16" x14ac:dyDescent="0.3">
      <c r="P935736" s="83"/>
    </row>
    <row r="935737" spans="16:16" x14ac:dyDescent="0.3">
      <c r="P935737" s="83"/>
    </row>
    <row r="935738" spans="16:16" x14ac:dyDescent="0.3">
      <c r="P935738" s="83"/>
    </row>
    <row r="935739" spans="16:16" x14ac:dyDescent="0.3">
      <c r="P935739" s="83"/>
    </row>
    <row r="935740" spans="16:16" x14ac:dyDescent="0.3">
      <c r="P935740" s="83"/>
    </row>
    <row r="935741" spans="16:16" x14ac:dyDescent="0.3">
      <c r="P935741" s="83"/>
    </row>
    <row r="935742" spans="16:16" x14ac:dyDescent="0.3">
      <c r="P935742" s="83"/>
    </row>
    <row r="935743" spans="16:16" x14ac:dyDescent="0.3">
      <c r="P935743" s="83"/>
    </row>
    <row r="935744" spans="16:16" x14ac:dyDescent="0.3">
      <c r="P935744" s="83"/>
    </row>
    <row r="935745" spans="16:16" x14ac:dyDescent="0.3">
      <c r="P935745" s="83"/>
    </row>
    <row r="935746" spans="16:16" x14ac:dyDescent="0.3">
      <c r="P935746" s="83"/>
    </row>
    <row r="935747" spans="16:16" x14ac:dyDescent="0.3">
      <c r="P935747" s="83"/>
    </row>
    <row r="935748" spans="16:16" x14ac:dyDescent="0.3">
      <c r="P935748" s="83"/>
    </row>
    <row r="935749" spans="16:16" x14ac:dyDescent="0.3">
      <c r="P935749" s="83"/>
    </row>
    <row r="935750" spans="16:16" x14ac:dyDescent="0.3">
      <c r="P935750" s="83"/>
    </row>
    <row r="935751" spans="16:16" x14ac:dyDescent="0.3">
      <c r="P935751" s="83"/>
    </row>
    <row r="935752" spans="16:16" x14ac:dyDescent="0.3">
      <c r="P935752" s="83"/>
    </row>
    <row r="935753" spans="16:16" x14ac:dyDescent="0.3">
      <c r="P935753" s="83"/>
    </row>
    <row r="935754" spans="16:16" x14ac:dyDescent="0.3">
      <c r="P935754" s="83"/>
    </row>
    <row r="935755" spans="16:16" x14ac:dyDescent="0.3">
      <c r="P935755" s="83"/>
    </row>
    <row r="935756" spans="16:16" x14ac:dyDescent="0.3">
      <c r="P935756" s="83"/>
    </row>
    <row r="935757" spans="16:16" x14ac:dyDescent="0.3">
      <c r="P935757" s="83"/>
    </row>
    <row r="935758" spans="16:16" x14ac:dyDescent="0.3">
      <c r="P935758" s="83"/>
    </row>
    <row r="935759" spans="16:16" x14ac:dyDescent="0.3">
      <c r="P935759" s="83"/>
    </row>
    <row r="935760" spans="16:16" x14ac:dyDescent="0.3">
      <c r="P935760" s="83"/>
    </row>
    <row r="935761" spans="16:16" x14ac:dyDescent="0.3">
      <c r="P935761" s="83"/>
    </row>
    <row r="935762" spans="16:16" x14ac:dyDescent="0.3">
      <c r="P935762" s="83"/>
    </row>
    <row r="935763" spans="16:16" x14ac:dyDescent="0.3">
      <c r="P935763" s="83"/>
    </row>
    <row r="935764" spans="16:16" x14ac:dyDescent="0.3">
      <c r="P935764" s="83"/>
    </row>
    <row r="935765" spans="16:16" x14ac:dyDescent="0.3">
      <c r="P935765" s="83"/>
    </row>
    <row r="935766" spans="16:16" x14ac:dyDescent="0.3">
      <c r="P935766" s="83"/>
    </row>
    <row r="935767" spans="16:16" x14ac:dyDescent="0.3">
      <c r="P935767" s="83"/>
    </row>
    <row r="935768" spans="16:16" x14ac:dyDescent="0.3">
      <c r="P935768" s="83"/>
    </row>
    <row r="935769" spans="16:16" x14ac:dyDescent="0.3">
      <c r="P935769" s="83"/>
    </row>
    <row r="935770" spans="16:16" x14ac:dyDescent="0.3">
      <c r="P935770" s="83"/>
    </row>
    <row r="935771" spans="16:16" x14ac:dyDescent="0.3">
      <c r="P935771" s="83"/>
    </row>
    <row r="935772" spans="16:16" x14ac:dyDescent="0.3">
      <c r="P935772" s="83"/>
    </row>
    <row r="935773" spans="16:16" x14ac:dyDescent="0.3">
      <c r="P935773" s="83"/>
    </row>
    <row r="935774" spans="16:16" x14ac:dyDescent="0.3">
      <c r="P935774" s="83"/>
    </row>
    <row r="935775" spans="16:16" x14ac:dyDescent="0.3">
      <c r="P935775" s="83"/>
    </row>
    <row r="935776" spans="16:16" x14ac:dyDescent="0.3">
      <c r="P935776" s="83"/>
    </row>
    <row r="935777" spans="16:16" x14ac:dyDescent="0.3">
      <c r="P935777" s="83"/>
    </row>
    <row r="935778" spans="16:16" x14ac:dyDescent="0.3">
      <c r="P935778" s="83"/>
    </row>
    <row r="935779" spans="16:16" x14ac:dyDescent="0.3">
      <c r="P935779" s="83"/>
    </row>
    <row r="935780" spans="16:16" x14ac:dyDescent="0.3">
      <c r="P935780" s="83"/>
    </row>
    <row r="935781" spans="16:16" x14ac:dyDescent="0.3">
      <c r="P935781" s="83"/>
    </row>
    <row r="935782" spans="16:16" x14ac:dyDescent="0.3">
      <c r="P935782" s="83"/>
    </row>
    <row r="935783" spans="16:16" x14ac:dyDescent="0.3">
      <c r="P935783" s="83"/>
    </row>
    <row r="935784" spans="16:16" x14ac:dyDescent="0.3">
      <c r="P935784" s="83"/>
    </row>
    <row r="935785" spans="16:16" x14ac:dyDescent="0.3">
      <c r="P935785" s="83"/>
    </row>
    <row r="935786" spans="16:16" x14ac:dyDescent="0.3">
      <c r="P935786" s="83"/>
    </row>
    <row r="935787" spans="16:16" x14ac:dyDescent="0.3">
      <c r="P935787" s="83"/>
    </row>
    <row r="935788" spans="16:16" x14ac:dyDescent="0.3">
      <c r="P935788" s="83"/>
    </row>
    <row r="935789" spans="16:16" x14ac:dyDescent="0.3">
      <c r="P935789" s="83"/>
    </row>
    <row r="935790" spans="16:16" x14ac:dyDescent="0.3">
      <c r="P935790" s="83"/>
    </row>
    <row r="935791" spans="16:16" x14ac:dyDescent="0.3">
      <c r="P935791" s="83"/>
    </row>
    <row r="935792" spans="16:16" x14ac:dyDescent="0.3">
      <c r="P935792" s="83"/>
    </row>
    <row r="935793" spans="16:16" x14ac:dyDescent="0.3">
      <c r="P935793" s="83"/>
    </row>
    <row r="935794" spans="16:16" x14ac:dyDescent="0.3">
      <c r="P935794" s="83"/>
    </row>
    <row r="935795" spans="16:16" x14ac:dyDescent="0.3">
      <c r="P935795" s="83"/>
    </row>
    <row r="935796" spans="16:16" x14ac:dyDescent="0.3">
      <c r="P935796" s="83"/>
    </row>
    <row r="935797" spans="16:16" x14ac:dyDescent="0.3">
      <c r="P935797" s="83"/>
    </row>
    <row r="935798" spans="16:16" x14ac:dyDescent="0.3">
      <c r="P935798" s="83"/>
    </row>
    <row r="935799" spans="16:16" x14ac:dyDescent="0.3">
      <c r="P935799" s="83"/>
    </row>
    <row r="935800" spans="16:16" x14ac:dyDescent="0.3">
      <c r="P935800" s="83"/>
    </row>
    <row r="935801" spans="16:16" x14ac:dyDescent="0.3">
      <c r="P935801" s="83"/>
    </row>
    <row r="935802" spans="16:16" x14ac:dyDescent="0.3">
      <c r="P935802" s="83"/>
    </row>
    <row r="935803" spans="16:16" x14ac:dyDescent="0.3">
      <c r="P935803" s="83"/>
    </row>
    <row r="935804" spans="16:16" x14ac:dyDescent="0.3">
      <c r="P935804" s="83"/>
    </row>
    <row r="935805" spans="16:16" x14ac:dyDescent="0.3">
      <c r="P935805" s="83"/>
    </row>
    <row r="935806" spans="16:16" x14ac:dyDescent="0.3">
      <c r="P935806" s="83"/>
    </row>
    <row r="935807" spans="16:16" x14ac:dyDescent="0.3">
      <c r="P935807" s="83"/>
    </row>
    <row r="935808" spans="16:16" x14ac:dyDescent="0.3">
      <c r="P935808" s="83"/>
    </row>
    <row r="935809" spans="16:16" x14ac:dyDescent="0.3">
      <c r="P935809" s="83"/>
    </row>
    <row r="935810" spans="16:16" x14ac:dyDescent="0.3">
      <c r="P935810" s="83"/>
    </row>
    <row r="935811" spans="16:16" x14ac:dyDescent="0.3">
      <c r="P935811" s="83"/>
    </row>
    <row r="935812" spans="16:16" x14ac:dyDescent="0.3">
      <c r="P935812" s="83"/>
    </row>
    <row r="935813" spans="16:16" x14ac:dyDescent="0.3">
      <c r="P935813" s="83"/>
    </row>
    <row r="935814" spans="16:16" x14ac:dyDescent="0.3">
      <c r="P935814" s="83"/>
    </row>
    <row r="935815" spans="16:16" x14ac:dyDescent="0.3">
      <c r="P935815" s="83"/>
    </row>
    <row r="935816" spans="16:16" x14ac:dyDescent="0.3">
      <c r="P935816" s="83"/>
    </row>
    <row r="935817" spans="16:16" x14ac:dyDescent="0.3">
      <c r="P935817" s="83"/>
    </row>
    <row r="935818" spans="16:16" x14ac:dyDescent="0.3">
      <c r="P935818" s="83"/>
    </row>
    <row r="935819" spans="16:16" x14ac:dyDescent="0.3">
      <c r="P935819" s="83"/>
    </row>
    <row r="935820" spans="16:16" x14ac:dyDescent="0.3">
      <c r="P935820" s="83"/>
    </row>
    <row r="935821" spans="16:16" x14ac:dyDescent="0.3">
      <c r="P935821" s="83"/>
    </row>
    <row r="935822" spans="16:16" x14ac:dyDescent="0.3">
      <c r="P935822" s="83"/>
    </row>
    <row r="935823" spans="16:16" x14ac:dyDescent="0.3">
      <c r="P935823" s="83"/>
    </row>
    <row r="935824" spans="16:16" x14ac:dyDescent="0.3">
      <c r="P935824" s="83"/>
    </row>
    <row r="935825" spans="16:16" x14ac:dyDescent="0.3">
      <c r="P935825" s="83"/>
    </row>
    <row r="935826" spans="16:16" x14ac:dyDescent="0.3">
      <c r="P935826" s="83"/>
    </row>
    <row r="935827" spans="16:16" x14ac:dyDescent="0.3">
      <c r="P935827" s="83"/>
    </row>
    <row r="935828" spans="16:16" x14ac:dyDescent="0.3">
      <c r="P935828" s="83"/>
    </row>
    <row r="935829" spans="16:16" x14ac:dyDescent="0.3">
      <c r="P935829" s="83"/>
    </row>
    <row r="935830" spans="16:16" x14ac:dyDescent="0.3">
      <c r="P935830" s="83"/>
    </row>
    <row r="935831" spans="16:16" x14ac:dyDescent="0.3">
      <c r="P935831" s="83"/>
    </row>
    <row r="935832" spans="16:16" x14ac:dyDescent="0.3">
      <c r="P935832" s="83"/>
    </row>
    <row r="935833" spans="16:16" x14ac:dyDescent="0.3">
      <c r="P935833" s="83"/>
    </row>
    <row r="935834" spans="16:16" x14ac:dyDescent="0.3">
      <c r="P935834" s="83"/>
    </row>
    <row r="935835" spans="16:16" x14ac:dyDescent="0.3">
      <c r="P935835" s="83"/>
    </row>
    <row r="935836" spans="16:16" x14ac:dyDescent="0.3">
      <c r="P935836" s="83"/>
    </row>
    <row r="935837" spans="16:16" x14ac:dyDescent="0.3">
      <c r="P935837" s="83"/>
    </row>
    <row r="935838" spans="16:16" x14ac:dyDescent="0.3">
      <c r="P935838" s="83"/>
    </row>
    <row r="935839" spans="16:16" x14ac:dyDescent="0.3">
      <c r="P935839" s="83"/>
    </row>
    <row r="935840" spans="16:16" x14ac:dyDescent="0.3">
      <c r="P935840" s="83"/>
    </row>
    <row r="935841" spans="16:16" x14ac:dyDescent="0.3">
      <c r="P935841" s="83"/>
    </row>
    <row r="935842" spans="16:16" x14ac:dyDescent="0.3">
      <c r="P935842" s="83"/>
    </row>
    <row r="935843" spans="16:16" x14ac:dyDescent="0.3">
      <c r="P935843" s="83"/>
    </row>
    <row r="935844" spans="16:16" x14ac:dyDescent="0.3">
      <c r="P935844" s="83"/>
    </row>
    <row r="935845" spans="16:16" x14ac:dyDescent="0.3">
      <c r="P935845" s="83"/>
    </row>
    <row r="935846" spans="16:16" x14ac:dyDescent="0.3">
      <c r="P935846" s="83"/>
    </row>
    <row r="935847" spans="16:16" x14ac:dyDescent="0.3">
      <c r="P935847" s="83"/>
    </row>
    <row r="935848" spans="16:16" x14ac:dyDescent="0.3">
      <c r="P935848" s="83"/>
    </row>
    <row r="935849" spans="16:16" x14ac:dyDescent="0.3">
      <c r="P935849" s="83"/>
    </row>
    <row r="935850" spans="16:16" x14ac:dyDescent="0.3">
      <c r="P935850" s="83"/>
    </row>
    <row r="935851" spans="16:16" x14ac:dyDescent="0.3">
      <c r="P935851" s="83"/>
    </row>
    <row r="935852" spans="16:16" x14ac:dyDescent="0.3">
      <c r="P935852" s="83"/>
    </row>
    <row r="935853" spans="16:16" x14ac:dyDescent="0.3">
      <c r="P935853" s="83"/>
    </row>
    <row r="935854" spans="16:16" x14ac:dyDescent="0.3">
      <c r="P935854" s="83"/>
    </row>
    <row r="935855" spans="16:16" x14ac:dyDescent="0.3">
      <c r="P935855" s="83"/>
    </row>
    <row r="935856" spans="16:16" x14ac:dyDescent="0.3">
      <c r="P935856" s="83"/>
    </row>
    <row r="935857" spans="16:16" x14ac:dyDescent="0.3">
      <c r="P935857" s="83"/>
    </row>
    <row r="935858" spans="16:16" x14ac:dyDescent="0.3">
      <c r="P935858" s="83"/>
    </row>
    <row r="935859" spans="16:16" x14ac:dyDescent="0.3">
      <c r="P935859" s="83"/>
    </row>
    <row r="935860" spans="16:16" x14ac:dyDescent="0.3">
      <c r="P935860" s="83"/>
    </row>
    <row r="935861" spans="16:16" x14ac:dyDescent="0.3">
      <c r="P935861" s="83"/>
    </row>
    <row r="935862" spans="16:16" x14ac:dyDescent="0.3">
      <c r="P935862" s="83"/>
    </row>
    <row r="935863" spans="16:16" x14ac:dyDescent="0.3">
      <c r="P935863" s="83"/>
    </row>
    <row r="935864" spans="16:16" x14ac:dyDescent="0.3">
      <c r="P935864" s="83"/>
    </row>
    <row r="935865" spans="16:16" x14ac:dyDescent="0.3">
      <c r="P935865" s="83"/>
    </row>
    <row r="935866" spans="16:16" x14ac:dyDescent="0.3">
      <c r="P935866" s="83"/>
    </row>
    <row r="935867" spans="16:16" x14ac:dyDescent="0.3">
      <c r="P935867" s="83"/>
    </row>
    <row r="935868" spans="16:16" x14ac:dyDescent="0.3">
      <c r="P935868" s="83"/>
    </row>
    <row r="935869" spans="16:16" x14ac:dyDescent="0.3">
      <c r="P935869" s="83"/>
    </row>
    <row r="935870" spans="16:16" x14ac:dyDescent="0.3">
      <c r="P935870" s="83"/>
    </row>
    <row r="935871" spans="16:16" x14ac:dyDescent="0.3">
      <c r="P935871" s="83"/>
    </row>
    <row r="935872" spans="16:16" x14ac:dyDescent="0.3">
      <c r="P935872" s="83"/>
    </row>
    <row r="935873" spans="16:16" x14ac:dyDescent="0.3">
      <c r="P935873" s="83"/>
    </row>
    <row r="935874" spans="16:16" x14ac:dyDescent="0.3">
      <c r="P935874" s="83"/>
    </row>
    <row r="935875" spans="16:16" x14ac:dyDescent="0.3">
      <c r="P935875" s="83"/>
    </row>
    <row r="935876" spans="16:16" x14ac:dyDescent="0.3">
      <c r="P935876" s="83"/>
    </row>
    <row r="935877" spans="16:16" x14ac:dyDescent="0.3">
      <c r="P935877" s="83"/>
    </row>
    <row r="935878" spans="16:16" x14ac:dyDescent="0.3">
      <c r="P935878" s="83"/>
    </row>
    <row r="935879" spans="16:16" x14ac:dyDescent="0.3">
      <c r="P935879" s="83"/>
    </row>
    <row r="935880" spans="16:16" x14ac:dyDescent="0.3">
      <c r="P935880" s="83"/>
    </row>
    <row r="935881" spans="16:16" x14ac:dyDescent="0.3">
      <c r="P935881" s="83"/>
    </row>
    <row r="935882" spans="16:16" x14ac:dyDescent="0.3">
      <c r="P935882" s="83"/>
    </row>
    <row r="935883" spans="16:16" x14ac:dyDescent="0.3">
      <c r="P935883" s="83"/>
    </row>
    <row r="935884" spans="16:16" x14ac:dyDescent="0.3">
      <c r="P935884" s="83"/>
    </row>
    <row r="935885" spans="16:16" x14ac:dyDescent="0.3">
      <c r="P935885" s="83"/>
    </row>
    <row r="935886" spans="16:16" x14ac:dyDescent="0.3">
      <c r="P935886" s="83"/>
    </row>
    <row r="935887" spans="16:16" x14ac:dyDescent="0.3">
      <c r="P935887" s="83"/>
    </row>
    <row r="935888" spans="16:16" x14ac:dyDescent="0.3">
      <c r="P935888" s="83"/>
    </row>
    <row r="935889" spans="16:16" x14ac:dyDescent="0.3">
      <c r="P935889" s="83"/>
    </row>
    <row r="935890" spans="16:16" x14ac:dyDescent="0.3">
      <c r="P935890" s="83"/>
    </row>
    <row r="935891" spans="16:16" x14ac:dyDescent="0.3">
      <c r="P935891" s="83"/>
    </row>
    <row r="935892" spans="16:16" x14ac:dyDescent="0.3">
      <c r="P935892" s="83"/>
    </row>
    <row r="935893" spans="16:16" x14ac:dyDescent="0.3">
      <c r="P935893" s="83"/>
    </row>
    <row r="935894" spans="16:16" x14ac:dyDescent="0.3">
      <c r="P935894" s="83"/>
    </row>
    <row r="935895" spans="16:16" x14ac:dyDescent="0.3">
      <c r="P935895" s="83"/>
    </row>
    <row r="935896" spans="16:16" x14ac:dyDescent="0.3">
      <c r="P935896" s="83"/>
    </row>
    <row r="935897" spans="16:16" x14ac:dyDescent="0.3">
      <c r="P935897" s="83"/>
    </row>
    <row r="935898" spans="16:16" x14ac:dyDescent="0.3">
      <c r="P935898" s="83"/>
    </row>
    <row r="935899" spans="16:16" x14ac:dyDescent="0.3">
      <c r="P935899" s="83"/>
    </row>
    <row r="935900" spans="16:16" x14ac:dyDescent="0.3">
      <c r="P935900" s="83"/>
    </row>
    <row r="935901" spans="16:16" x14ac:dyDescent="0.3">
      <c r="P935901" s="83"/>
    </row>
    <row r="935902" spans="16:16" x14ac:dyDescent="0.3">
      <c r="P935902" s="83"/>
    </row>
    <row r="935903" spans="16:16" x14ac:dyDescent="0.3">
      <c r="P935903" s="83"/>
    </row>
    <row r="935904" spans="16:16" x14ac:dyDescent="0.3">
      <c r="P935904" s="83"/>
    </row>
    <row r="935905" spans="16:16" x14ac:dyDescent="0.3">
      <c r="P935905" s="83"/>
    </row>
    <row r="935906" spans="16:16" x14ac:dyDescent="0.3">
      <c r="P935906" s="83"/>
    </row>
    <row r="935907" spans="16:16" x14ac:dyDescent="0.3">
      <c r="P935907" s="83"/>
    </row>
    <row r="935908" spans="16:16" x14ac:dyDescent="0.3">
      <c r="P935908" s="83"/>
    </row>
    <row r="935909" spans="16:16" x14ac:dyDescent="0.3">
      <c r="P935909" s="83"/>
    </row>
    <row r="935910" spans="16:16" x14ac:dyDescent="0.3">
      <c r="P935910" s="83"/>
    </row>
    <row r="935911" spans="16:16" x14ac:dyDescent="0.3">
      <c r="P935911" s="83"/>
    </row>
    <row r="935912" spans="16:16" x14ac:dyDescent="0.3">
      <c r="P935912" s="83"/>
    </row>
    <row r="935913" spans="16:16" x14ac:dyDescent="0.3">
      <c r="P935913" s="83"/>
    </row>
    <row r="935914" spans="16:16" x14ac:dyDescent="0.3">
      <c r="P935914" s="83"/>
    </row>
    <row r="935915" spans="16:16" x14ac:dyDescent="0.3">
      <c r="P935915" s="83"/>
    </row>
    <row r="935916" spans="16:16" x14ac:dyDescent="0.3">
      <c r="P935916" s="83"/>
    </row>
    <row r="935917" spans="16:16" x14ac:dyDescent="0.3">
      <c r="P935917" s="83"/>
    </row>
    <row r="935918" spans="16:16" x14ac:dyDescent="0.3">
      <c r="P935918" s="83"/>
    </row>
    <row r="935919" spans="16:16" x14ac:dyDescent="0.3">
      <c r="P935919" s="83"/>
    </row>
    <row r="935920" spans="16:16" x14ac:dyDescent="0.3">
      <c r="P935920" s="83"/>
    </row>
    <row r="935921" spans="16:16" x14ac:dyDescent="0.3">
      <c r="P935921" s="83"/>
    </row>
    <row r="935922" spans="16:16" x14ac:dyDescent="0.3">
      <c r="P935922" s="83"/>
    </row>
    <row r="935923" spans="16:16" x14ac:dyDescent="0.3">
      <c r="P935923" s="83"/>
    </row>
    <row r="935924" spans="16:16" x14ac:dyDescent="0.3">
      <c r="P935924" s="83"/>
    </row>
    <row r="935925" spans="16:16" x14ac:dyDescent="0.3">
      <c r="P935925" s="83"/>
    </row>
    <row r="935926" spans="16:16" x14ac:dyDescent="0.3">
      <c r="P935926" s="83"/>
    </row>
    <row r="935927" spans="16:16" x14ac:dyDescent="0.3">
      <c r="P935927" s="83"/>
    </row>
    <row r="935928" spans="16:16" x14ac:dyDescent="0.3">
      <c r="P935928" s="83"/>
    </row>
    <row r="935929" spans="16:16" x14ac:dyDescent="0.3">
      <c r="P935929" s="83"/>
    </row>
    <row r="935930" spans="16:16" x14ac:dyDescent="0.3">
      <c r="P935930" s="83"/>
    </row>
    <row r="935931" spans="16:16" x14ac:dyDescent="0.3">
      <c r="P935931" s="83"/>
    </row>
    <row r="935932" spans="16:16" x14ac:dyDescent="0.3">
      <c r="P935932" s="83"/>
    </row>
    <row r="935933" spans="16:16" x14ac:dyDescent="0.3">
      <c r="P935933" s="83"/>
    </row>
    <row r="935934" spans="16:16" x14ac:dyDescent="0.3">
      <c r="P935934" s="83"/>
    </row>
    <row r="935935" spans="16:16" x14ac:dyDescent="0.3">
      <c r="P935935" s="83"/>
    </row>
    <row r="935936" spans="16:16" x14ac:dyDescent="0.3">
      <c r="P935936" s="83"/>
    </row>
    <row r="935937" spans="16:16" x14ac:dyDescent="0.3">
      <c r="P935937" s="83"/>
    </row>
    <row r="935938" spans="16:16" x14ac:dyDescent="0.3">
      <c r="P935938" s="83"/>
    </row>
    <row r="935939" spans="16:16" x14ac:dyDescent="0.3">
      <c r="P935939" s="83"/>
    </row>
    <row r="935940" spans="16:16" x14ac:dyDescent="0.3">
      <c r="P935940" s="83"/>
    </row>
    <row r="935941" spans="16:16" x14ac:dyDescent="0.3">
      <c r="P935941" s="83"/>
    </row>
    <row r="935942" spans="16:16" x14ac:dyDescent="0.3">
      <c r="P935942" s="83"/>
    </row>
    <row r="935943" spans="16:16" x14ac:dyDescent="0.3">
      <c r="P935943" s="83"/>
    </row>
    <row r="935944" spans="16:16" x14ac:dyDescent="0.3">
      <c r="P935944" s="83"/>
    </row>
    <row r="935945" spans="16:16" x14ac:dyDescent="0.3">
      <c r="P935945" s="83"/>
    </row>
    <row r="935946" spans="16:16" x14ac:dyDescent="0.3">
      <c r="P935946" s="83"/>
    </row>
    <row r="935947" spans="16:16" x14ac:dyDescent="0.3">
      <c r="P935947" s="83"/>
    </row>
    <row r="935948" spans="16:16" x14ac:dyDescent="0.3">
      <c r="P935948" s="83"/>
    </row>
    <row r="935949" spans="16:16" x14ac:dyDescent="0.3">
      <c r="P935949" s="83"/>
    </row>
    <row r="935950" spans="16:16" x14ac:dyDescent="0.3">
      <c r="P935950" s="83"/>
    </row>
    <row r="935951" spans="16:16" x14ac:dyDescent="0.3">
      <c r="P935951" s="83"/>
    </row>
    <row r="935952" spans="16:16" x14ac:dyDescent="0.3">
      <c r="P935952" s="83"/>
    </row>
    <row r="935953" spans="16:16" x14ac:dyDescent="0.3">
      <c r="P935953" s="83"/>
    </row>
    <row r="935954" spans="16:16" x14ac:dyDescent="0.3">
      <c r="P935954" s="83"/>
    </row>
    <row r="935955" spans="16:16" x14ac:dyDescent="0.3">
      <c r="P935955" s="83"/>
    </row>
    <row r="935956" spans="16:16" x14ac:dyDescent="0.3">
      <c r="P935956" s="83"/>
    </row>
    <row r="935957" spans="16:16" x14ac:dyDescent="0.3">
      <c r="P935957" s="83"/>
    </row>
    <row r="935958" spans="16:16" x14ac:dyDescent="0.3">
      <c r="P935958" s="83"/>
    </row>
    <row r="935959" spans="16:16" x14ac:dyDescent="0.3">
      <c r="P935959" s="83"/>
    </row>
    <row r="935960" spans="16:16" x14ac:dyDescent="0.3">
      <c r="P935960" s="83"/>
    </row>
    <row r="935961" spans="16:16" x14ac:dyDescent="0.3">
      <c r="P935961" s="83"/>
    </row>
    <row r="935962" spans="16:16" x14ac:dyDescent="0.3">
      <c r="P935962" s="83"/>
    </row>
    <row r="935963" spans="16:16" x14ac:dyDescent="0.3">
      <c r="P935963" s="83"/>
    </row>
    <row r="935964" spans="16:16" x14ac:dyDescent="0.3">
      <c r="P935964" s="83"/>
    </row>
    <row r="935965" spans="16:16" x14ac:dyDescent="0.3">
      <c r="P935965" s="83"/>
    </row>
    <row r="935966" spans="16:16" x14ac:dyDescent="0.3">
      <c r="P935966" s="83"/>
    </row>
    <row r="935967" spans="16:16" x14ac:dyDescent="0.3">
      <c r="P935967" s="83"/>
    </row>
    <row r="935968" spans="16:16" x14ac:dyDescent="0.3">
      <c r="P935968" s="83"/>
    </row>
    <row r="935969" spans="16:16" x14ac:dyDescent="0.3">
      <c r="P935969" s="83"/>
    </row>
    <row r="935970" spans="16:16" x14ac:dyDescent="0.3">
      <c r="P935970" s="83"/>
    </row>
    <row r="935971" spans="16:16" x14ac:dyDescent="0.3">
      <c r="P935971" s="83"/>
    </row>
    <row r="935972" spans="16:16" x14ac:dyDescent="0.3">
      <c r="P935972" s="83"/>
    </row>
    <row r="935973" spans="16:16" x14ac:dyDescent="0.3">
      <c r="P935973" s="83"/>
    </row>
    <row r="935974" spans="16:16" x14ac:dyDescent="0.3">
      <c r="P935974" s="83"/>
    </row>
    <row r="935975" spans="16:16" x14ac:dyDescent="0.3">
      <c r="P935975" s="83"/>
    </row>
    <row r="935976" spans="16:16" x14ac:dyDescent="0.3">
      <c r="P935976" s="83"/>
    </row>
    <row r="935977" spans="16:16" x14ac:dyDescent="0.3">
      <c r="P935977" s="83"/>
    </row>
    <row r="935978" spans="16:16" x14ac:dyDescent="0.3">
      <c r="P935978" s="83"/>
    </row>
    <row r="935979" spans="16:16" x14ac:dyDescent="0.3">
      <c r="P935979" s="83"/>
    </row>
    <row r="935980" spans="16:16" x14ac:dyDescent="0.3">
      <c r="P935980" s="83"/>
    </row>
    <row r="935981" spans="16:16" x14ac:dyDescent="0.3">
      <c r="P935981" s="83"/>
    </row>
    <row r="935982" spans="16:16" x14ac:dyDescent="0.3">
      <c r="P935982" s="83"/>
    </row>
    <row r="935983" spans="16:16" x14ac:dyDescent="0.3">
      <c r="P935983" s="83"/>
    </row>
    <row r="935984" spans="16:16" x14ac:dyDescent="0.3">
      <c r="P935984" s="83"/>
    </row>
    <row r="935985" spans="16:16" x14ac:dyDescent="0.3">
      <c r="P935985" s="83"/>
    </row>
    <row r="935986" spans="16:16" x14ac:dyDescent="0.3">
      <c r="P935986" s="83"/>
    </row>
    <row r="935987" spans="16:16" x14ac:dyDescent="0.3">
      <c r="P935987" s="83"/>
    </row>
    <row r="935988" spans="16:16" x14ac:dyDescent="0.3">
      <c r="P935988" s="83"/>
    </row>
    <row r="935989" spans="16:16" x14ac:dyDescent="0.3">
      <c r="P935989" s="83"/>
    </row>
    <row r="935990" spans="16:16" x14ac:dyDescent="0.3">
      <c r="P935990" s="83"/>
    </row>
    <row r="935991" spans="16:16" x14ac:dyDescent="0.3">
      <c r="P935991" s="83"/>
    </row>
    <row r="935992" spans="16:16" x14ac:dyDescent="0.3">
      <c r="P935992" s="83"/>
    </row>
    <row r="935993" spans="16:16" x14ac:dyDescent="0.3">
      <c r="P935993" s="83"/>
    </row>
    <row r="935994" spans="16:16" x14ac:dyDescent="0.3">
      <c r="P935994" s="83"/>
    </row>
    <row r="935995" spans="16:16" x14ac:dyDescent="0.3">
      <c r="P935995" s="83"/>
    </row>
    <row r="935996" spans="16:16" x14ac:dyDescent="0.3">
      <c r="P935996" s="83"/>
    </row>
    <row r="935997" spans="16:16" x14ac:dyDescent="0.3">
      <c r="P935997" s="83"/>
    </row>
    <row r="935998" spans="16:16" x14ac:dyDescent="0.3">
      <c r="P935998" s="83"/>
    </row>
    <row r="935999" spans="16:16" x14ac:dyDescent="0.3">
      <c r="P935999" s="83"/>
    </row>
    <row r="936000" spans="16:16" x14ac:dyDescent="0.3">
      <c r="P936000" s="83"/>
    </row>
    <row r="936001" spans="16:16" x14ac:dyDescent="0.3">
      <c r="P936001" s="83"/>
    </row>
    <row r="936002" spans="16:16" x14ac:dyDescent="0.3">
      <c r="P936002" s="83"/>
    </row>
    <row r="936003" spans="16:16" x14ac:dyDescent="0.3">
      <c r="P936003" s="83"/>
    </row>
    <row r="936004" spans="16:16" x14ac:dyDescent="0.3">
      <c r="P936004" s="83"/>
    </row>
    <row r="936005" spans="16:16" x14ac:dyDescent="0.3">
      <c r="P936005" s="83"/>
    </row>
    <row r="936006" spans="16:16" x14ac:dyDescent="0.3">
      <c r="P936006" s="83"/>
    </row>
    <row r="936007" spans="16:16" x14ac:dyDescent="0.3">
      <c r="P936007" s="83"/>
    </row>
    <row r="936008" spans="16:16" x14ac:dyDescent="0.3">
      <c r="P936008" s="83"/>
    </row>
    <row r="936009" spans="16:16" x14ac:dyDescent="0.3">
      <c r="P936009" s="83"/>
    </row>
    <row r="936010" spans="16:16" x14ac:dyDescent="0.3">
      <c r="P936010" s="83"/>
    </row>
    <row r="936011" spans="16:16" x14ac:dyDescent="0.3">
      <c r="P936011" s="83"/>
    </row>
    <row r="936012" spans="16:16" x14ac:dyDescent="0.3">
      <c r="P936012" s="83"/>
    </row>
    <row r="936013" spans="16:16" x14ac:dyDescent="0.3">
      <c r="P936013" s="83"/>
    </row>
    <row r="936014" spans="16:16" x14ac:dyDescent="0.3">
      <c r="P936014" s="83"/>
    </row>
    <row r="936015" spans="16:16" x14ac:dyDescent="0.3">
      <c r="P936015" s="83"/>
    </row>
    <row r="936016" spans="16:16" x14ac:dyDescent="0.3">
      <c r="P936016" s="83"/>
    </row>
    <row r="936017" spans="16:16" x14ac:dyDescent="0.3">
      <c r="P936017" s="83"/>
    </row>
    <row r="936018" spans="16:16" x14ac:dyDescent="0.3">
      <c r="P936018" s="83"/>
    </row>
    <row r="936019" spans="16:16" x14ac:dyDescent="0.3">
      <c r="P936019" s="83"/>
    </row>
    <row r="936020" spans="16:16" x14ac:dyDescent="0.3">
      <c r="P936020" s="83"/>
    </row>
    <row r="936021" spans="16:16" x14ac:dyDescent="0.3">
      <c r="P936021" s="83"/>
    </row>
    <row r="936022" spans="16:16" x14ac:dyDescent="0.3">
      <c r="P936022" s="83"/>
    </row>
    <row r="936023" spans="16:16" x14ac:dyDescent="0.3">
      <c r="P936023" s="83"/>
    </row>
    <row r="936024" spans="16:16" x14ac:dyDescent="0.3">
      <c r="P936024" s="83"/>
    </row>
    <row r="936025" spans="16:16" x14ac:dyDescent="0.3">
      <c r="P936025" s="83"/>
    </row>
    <row r="936026" spans="16:16" x14ac:dyDescent="0.3">
      <c r="P936026" s="83"/>
    </row>
    <row r="936027" spans="16:16" x14ac:dyDescent="0.3">
      <c r="P936027" s="83"/>
    </row>
    <row r="936028" spans="16:16" x14ac:dyDescent="0.3">
      <c r="P936028" s="83"/>
    </row>
    <row r="936029" spans="16:16" x14ac:dyDescent="0.3">
      <c r="P936029" s="83"/>
    </row>
    <row r="936030" spans="16:16" x14ac:dyDescent="0.3">
      <c r="P936030" s="83"/>
    </row>
    <row r="936031" spans="16:16" x14ac:dyDescent="0.3">
      <c r="P936031" s="83"/>
    </row>
    <row r="936032" spans="16:16" x14ac:dyDescent="0.3">
      <c r="P936032" s="83"/>
    </row>
    <row r="936033" spans="16:16" x14ac:dyDescent="0.3">
      <c r="P936033" s="83"/>
    </row>
    <row r="936034" spans="16:16" x14ac:dyDescent="0.3">
      <c r="P936034" s="83"/>
    </row>
    <row r="936035" spans="16:16" x14ac:dyDescent="0.3">
      <c r="P936035" s="83"/>
    </row>
    <row r="936036" spans="16:16" x14ac:dyDescent="0.3">
      <c r="P936036" s="83"/>
    </row>
    <row r="936037" spans="16:16" x14ac:dyDescent="0.3">
      <c r="P936037" s="83"/>
    </row>
    <row r="936038" spans="16:16" x14ac:dyDescent="0.3">
      <c r="P936038" s="83"/>
    </row>
    <row r="936039" spans="16:16" x14ac:dyDescent="0.3">
      <c r="P936039" s="83"/>
    </row>
    <row r="936040" spans="16:16" x14ac:dyDescent="0.3">
      <c r="P936040" s="83"/>
    </row>
    <row r="936041" spans="16:16" x14ac:dyDescent="0.3">
      <c r="P936041" s="83"/>
    </row>
    <row r="936042" spans="16:16" x14ac:dyDescent="0.3">
      <c r="P936042" s="83"/>
    </row>
    <row r="936043" spans="16:16" x14ac:dyDescent="0.3">
      <c r="P936043" s="83"/>
    </row>
    <row r="936044" spans="16:16" x14ac:dyDescent="0.3">
      <c r="P936044" s="83"/>
    </row>
    <row r="936045" spans="16:16" x14ac:dyDescent="0.3">
      <c r="P936045" s="83"/>
    </row>
    <row r="936046" spans="16:16" x14ac:dyDescent="0.3">
      <c r="P936046" s="83"/>
    </row>
    <row r="936047" spans="16:16" x14ac:dyDescent="0.3">
      <c r="P936047" s="83"/>
    </row>
    <row r="936048" spans="16:16" x14ac:dyDescent="0.3">
      <c r="P936048" s="83"/>
    </row>
    <row r="936049" spans="16:16" x14ac:dyDescent="0.3">
      <c r="P936049" s="83"/>
    </row>
    <row r="936050" spans="16:16" x14ac:dyDescent="0.3">
      <c r="P936050" s="83"/>
    </row>
    <row r="936051" spans="16:16" x14ac:dyDescent="0.3">
      <c r="P936051" s="83"/>
    </row>
    <row r="936052" spans="16:16" x14ac:dyDescent="0.3">
      <c r="P936052" s="83"/>
    </row>
    <row r="936053" spans="16:16" x14ac:dyDescent="0.3">
      <c r="P936053" s="83"/>
    </row>
    <row r="936054" spans="16:16" x14ac:dyDescent="0.3">
      <c r="P936054" s="83"/>
    </row>
    <row r="936055" spans="16:16" x14ac:dyDescent="0.3">
      <c r="P936055" s="83"/>
    </row>
    <row r="936056" spans="16:16" x14ac:dyDescent="0.3">
      <c r="P936056" s="83"/>
    </row>
    <row r="936057" spans="16:16" x14ac:dyDescent="0.3">
      <c r="P936057" s="83"/>
    </row>
    <row r="936058" spans="16:16" x14ac:dyDescent="0.3">
      <c r="P936058" s="83"/>
    </row>
    <row r="936059" spans="16:16" x14ac:dyDescent="0.3">
      <c r="P936059" s="83"/>
    </row>
    <row r="936060" spans="16:16" x14ac:dyDescent="0.3">
      <c r="P936060" s="83"/>
    </row>
    <row r="936061" spans="16:16" x14ac:dyDescent="0.3">
      <c r="P936061" s="83"/>
    </row>
    <row r="936062" spans="16:16" x14ac:dyDescent="0.3">
      <c r="P936062" s="83"/>
    </row>
    <row r="936063" spans="16:16" x14ac:dyDescent="0.3">
      <c r="P936063" s="83"/>
    </row>
    <row r="936064" spans="16:16" x14ac:dyDescent="0.3">
      <c r="P936064" s="83"/>
    </row>
    <row r="936065" spans="16:16" x14ac:dyDescent="0.3">
      <c r="P936065" s="83"/>
    </row>
    <row r="936066" spans="16:16" x14ac:dyDescent="0.3">
      <c r="P936066" s="83"/>
    </row>
    <row r="936067" spans="16:16" x14ac:dyDescent="0.3">
      <c r="P936067" s="83"/>
    </row>
    <row r="936068" spans="16:16" x14ac:dyDescent="0.3">
      <c r="P936068" s="83"/>
    </row>
    <row r="936069" spans="16:16" x14ac:dyDescent="0.3">
      <c r="P936069" s="83"/>
    </row>
    <row r="936070" spans="16:16" x14ac:dyDescent="0.3">
      <c r="P936070" s="83"/>
    </row>
    <row r="936071" spans="16:16" x14ac:dyDescent="0.3">
      <c r="P936071" s="83"/>
    </row>
    <row r="936072" spans="16:16" x14ac:dyDescent="0.3">
      <c r="P936072" s="83"/>
    </row>
    <row r="936073" spans="16:16" x14ac:dyDescent="0.3">
      <c r="P936073" s="83"/>
    </row>
    <row r="936074" spans="16:16" x14ac:dyDescent="0.3">
      <c r="P936074" s="83"/>
    </row>
    <row r="936075" spans="16:16" x14ac:dyDescent="0.3">
      <c r="P936075" s="83"/>
    </row>
    <row r="936076" spans="16:16" x14ac:dyDescent="0.3">
      <c r="P936076" s="83"/>
    </row>
    <row r="936077" spans="16:16" x14ac:dyDescent="0.3">
      <c r="P936077" s="83"/>
    </row>
    <row r="936078" spans="16:16" x14ac:dyDescent="0.3">
      <c r="P936078" s="83"/>
    </row>
    <row r="936079" spans="16:16" x14ac:dyDescent="0.3">
      <c r="P936079" s="83"/>
    </row>
    <row r="936080" spans="16:16" x14ac:dyDescent="0.3">
      <c r="P936080" s="83"/>
    </row>
    <row r="936081" spans="16:16" x14ac:dyDescent="0.3">
      <c r="P936081" s="83"/>
    </row>
    <row r="936082" spans="16:16" x14ac:dyDescent="0.3">
      <c r="P936082" s="83"/>
    </row>
    <row r="936083" spans="16:16" x14ac:dyDescent="0.3">
      <c r="P936083" s="83"/>
    </row>
    <row r="936084" spans="16:16" x14ac:dyDescent="0.3">
      <c r="P936084" s="83"/>
    </row>
    <row r="936085" spans="16:16" x14ac:dyDescent="0.3">
      <c r="P936085" s="83"/>
    </row>
    <row r="936086" spans="16:16" x14ac:dyDescent="0.3">
      <c r="P936086" s="83"/>
    </row>
    <row r="936087" spans="16:16" x14ac:dyDescent="0.3">
      <c r="P936087" s="83"/>
    </row>
    <row r="936088" spans="16:16" x14ac:dyDescent="0.3">
      <c r="P936088" s="83"/>
    </row>
    <row r="936089" spans="16:16" x14ac:dyDescent="0.3">
      <c r="P936089" s="83"/>
    </row>
    <row r="936090" spans="16:16" x14ac:dyDescent="0.3">
      <c r="P936090" s="83"/>
    </row>
    <row r="936091" spans="16:16" x14ac:dyDescent="0.3">
      <c r="P936091" s="83"/>
    </row>
    <row r="936092" spans="16:16" x14ac:dyDescent="0.3">
      <c r="P936092" s="83"/>
    </row>
    <row r="936093" spans="16:16" x14ac:dyDescent="0.3">
      <c r="P936093" s="83"/>
    </row>
    <row r="936094" spans="16:16" x14ac:dyDescent="0.3">
      <c r="P936094" s="83"/>
    </row>
    <row r="936095" spans="16:16" x14ac:dyDescent="0.3">
      <c r="P936095" s="83"/>
    </row>
    <row r="936096" spans="16:16" x14ac:dyDescent="0.3">
      <c r="P936096" s="83"/>
    </row>
    <row r="936097" spans="16:16" x14ac:dyDescent="0.3">
      <c r="P936097" s="83"/>
    </row>
    <row r="936098" spans="16:16" x14ac:dyDescent="0.3">
      <c r="P936098" s="83"/>
    </row>
    <row r="936099" spans="16:16" x14ac:dyDescent="0.3">
      <c r="P936099" s="83"/>
    </row>
    <row r="936100" spans="16:16" x14ac:dyDescent="0.3">
      <c r="P936100" s="83"/>
    </row>
    <row r="936101" spans="16:16" x14ac:dyDescent="0.3">
      <c r="P936101" s="83"/>
    </row>
    <row r="936102" spans="16:16" x14ac:dyDescent="0.3">
      <c r="P936102" s="83"/>
    </row>
    <row r="936103" spans="16:16" x14ac:dyDescent="0.3">
      <c r="P936103" s="83"/>
    </row>
    <row r="936104" spans="16:16" x14ac:dyDescent="0.3">
      <c r="P936104" s="83"/>
    </row>
    <row r="936105" spans="16:16" x14ac:dyDescent="0.3">
      <c r="P936105" s="83"/>
    </row>
    <row r="936106" spans="16:16" x14ac:dyDescent="0.3">
      <c r="P936106" s="83"/>
    </row>
    <row r="936107" spans="16:16" x14ac:dyDescent="0.3">
      <c r="P936107" s="83"/>
    </row>
    <row r="936108" spans="16:16" x14ac:dyDescent="0.3">
      <c r="P936108" s="83"/>
    </row>
    <row r="936109" spans="16:16" x14ac:dyDescent="0.3">
      <c r="P936109" s="83"/>
    </row>
    <row r="936110" spans="16:16" x14ac:dyDescent="0.3">
      <c r="P936110" s="83"/>
    </row>
    <row r="936111" spans="16:16" x14ac:dyDescent="0.3">
      <c r="P936111" s="83"/>
    </row>
    <row r="936112" spans="16:16" x14ac:dyDescent="0.3">
      <c r="P936112" s="83"/>
    </row>
    <row r="936113" spans="16:16" x14ac:dyDescent="0.3">
      <c r="P936113" s="83"/>
    </row>
    <row r="936114" spans="16:16" x14ac:dyDescent="0.3">
      <c r="P936114" s="83"/>
    </row>
    <row r="936115" spans="16:16" x14ac:dyDescent="0.3">
      <c r="P936115" s="83"/>
    </row>
    <row r="936116" spans="16:16" x14ac:dyDescent="0.3">
      <c r="P936116" s="83"/>
    </row>
    <row r="936117" spans="16:16" x14ac:dyDescent="0.3">
      <c r="P936117" s="83"/>
    </row>
    <row r="936118" spans="16:16" x14ac:dyDescent="0.3">
      <c r="P936118" s="83"/>
    </row>
    <row r="936119" spans="16:16" x14ac:dyDescent="0.3">
      <c r="P936119" s="83"/>
    </row>
    <row r="936120" spans="16:16" x14ac:dyDescent="0.3">
      <c r="P936120" s="83"/>
    </row>
    <row r="936121" spans="16:16" x14ac:dyDescent="0.3">
      <c r="P936121" s="83"/>
    </row>
    <row r="936122" spans="16:16" x14ac:dyDescent="0.3">
      <c r="P936122" s="83"/>
    </row>
    <row r="936123" spans="16:16" x14ac:dyDescent="0.3">
      <c r="P936123" s="83"/>
    </row>
    <row r="936124" spans="16:16" x14ac:dyDescent="0.3">
      <c r="P936124" s="83"/>
    </row>
    <row r="936125" spans="16:16" x14ac:dyDescent="0.3">
      <c r="P936125" s="83"/>
    </row>
    <row r="936126" spans="16:16" x14ac:dyDescent="0.3">
      <c r="P936126" s="83"/>
    </row>
    <row r="936127" spans="16:16" x14ac:dyDescent="0.3">
      <c r="P936127" s="83"/>
    </row>
    <row r="936128" spans="16:16" x14ac:dyDescent="0.3">
      <c r="P936128" s="83"/>
    </row>
    <row r="936129" spans="16:16" x14ac:dyDescent="0.3">
      <c r="P936129" s="83"/>
    </row>
    <row r="936130" spans="16:16" x14ac:dyDescent="0.3">
      <c r="P936130" s="83"/>
    </row>
    <row r="936131" spans="16:16" x14ac:dyDescent="0.3">
      <c r="P936131" s="83"/>
    </row>
    <row r="936132" spans="16:16" x14ac:dyDescent="0.3">
      <c r="P936132" s="83"/>
    </row>
    <row r="936133" spans="16:16" x14ac:dyDescent="0.3">
      <c r="P936133" s="83"/>
    </row>
    <row r="936134" spans="16:16" x14ac:dyDescent="0.3">
      <c r="P936134" s="83"/>
    </row>
    <row r="936135" spans="16:16" x14ac:dyDescent="0.3">
      <c r="P936135" s="83"/>
    </row>
    <row r="936136" spans="16:16" x14ac:dyDescent="0.3">
      <c r="P936136" s="83"/>
    </row>
    <row r="936137" spans="16:16" x14ac:dyDescent="0.3">
      <c r="P936137" s="83"/>
    </row>
    <row r="936138" spans="16:16" x14ac:dyDescent="0.3">
      <c r="P936138" s="83"/>
    </row>
    <row r="936139" spans="16:16" x14ac:dyDescent="0.3">
      <c r="P936139" s="83"/>
    </row>
    <row r="936140" spans="16:16" x14ac:dyDescent="0.3">
      <c r="P936140" s="83"/>
    </row>
    <row r="936141" spans="16:16" x14ac:dyDescent="0.3">
      <c r="P936141" s="83"/>
    </row>
    <row r="936142" spans="16:16" x14ac:dyDescent="0.3">
      <c r="P936142" s="83"/>
    </row>
    <row r="936143" spans="16:16" x14ac:dyDescent="0.3">
      <c r="P936143" s="83"/>
    </row>
    <row r="936144" spans="16:16" x14ac:dyDescent="0.3">
      <c r="P936144" s="83"/>
    </row>
    <row r="936145" spans="16:16" x14ac:dyDescent="0.3">
      <c r="P936145" s="83"/>
    </row>
    <row r="936146" spans="16:16" x14ac:dyDescent="0.3">
      <c r="P936146" s="83"/>
    </row>
    <row r="936147" spans="16:16" x14ac:dyDescent="0.3">
      <c r="P936147" s="83"/>
    </row>
    <row r="936148" spans="16:16" x14ac:dyDescent="0.3">
      <c r="P936148" s="83"/>
    </row>
    <row r="936149" spans="16:16" x14ac:dyDescent="0.3">
      <c r="P936149" s="83"/>
    </row>
    <row r="936150" spans="16:16" x14ac:dyDescent="0.3">
      <c r="P936150" s="83"/>
    </row>
    <row r="936151" spans="16:16" x14ac:dyDescent="0.3">
      <c r="P936151" s="83"/>
    </row>
    <row r="936152" spans="16:16" x14ac:dyDescent="0.3">
      <c r="P936152" s="83"/>
    </row>
    <row r="936153" spans="16:16" x14ac:dyDescent="0.3">
      <c r="P936153" s="83"/>
    </row>
    <row r="936154" spans="16:16" x14ac:dyDescent="0.3">
      <c r="P936154" s="83"/>
    </row>
    <row r="936155" spans="16:16" x14ac:dyDescent="0.3">
      <c r="P936155" s="83"/>
    </row>
    <row r="936156" spans="16:16" x14ac:dyDescent="0.3">
      <c r="P936156" s="83"/>
    </row>
    <row r="936157" spans="16:16" x14ac:dyDescent="0.3">
      <c r="P936157" s="83"/>
    </row>
    <row r="936158" spans="16:16" x14ac:dyDescent="0.3">
      <c r="P936158" s="83"/>
    </row>
    <row r="936159" spans="16:16" x14ac:dyDescent="0.3">
      <c r="P936159" s="83"/>
    </row>
    <row r="936160" spans="16:16" x14ac:dyDescent="0.3">
      <c r="P936160" s="83"/>
    </row>
    <row r="936161" spans="16:16" x14ac:dyDescent="0.3">
      <c r="P936161" s="83"/>
    </row>
    <row r="936162" spans="16:16" x14ac:dyDescent="0.3">
      <c r="P936162" s="83"/>
    </row>
    <row r="936163" spans="16:16" x14ac:dyDescent="0.3">
      <c r="P936163" s="83"/>
    </row>
    <row r="936164" spans="16:16" x14ac:dyDescent="0.3">
      <c r="P936164" s="83"/>
    </row>
    <row r="936165" spans="16:16" x14ac:dyDescent="0.3">
      <c r="P936165" s="83"/>
    </row>
    <row r="936166" spans="16:16" x14ac:dyDescent="0.3">
      <c r="P936166" s="83"/>
    </row>
    <row r="936167" spans="16:16" x14ac:dyDescent="0.3">
      <c r="P936167" s="83"/>
    </row>
    <row r="936168" spans="16:16" x14ac:dyDescent="0.3">
      <c r="P936168" s="83"/>
    </row>
    <row r="936169" spans="16:16" x14ac:dyDescent="0.3">
      <c r="P936169" s="83"/>
    </row>
    <row r="936170" spans="16:16" x14ac:dyDescent="0.3">
      <c r="P936170" s="83"/>
    </row>
    <row r="936171" spans="16:16" x14ac:dyDescent="0.3">
      <c r="P936171" s="83"/>
    </row>
    <row r="936172" spans="16:16" x14ac:dyDescent="0.3">
      <c r="P936172" s="83"/>
    </row>
    <row r="936173" spans="16:16" x14ac:dyDescent="0.3">
      <c r="P936173" s="83"/>
    </row>
    <row r="936174" spans="16:16" x14ac:dyDescent="0.3">
      <c r="P936174" s="83"/>
    </row>
    <row r="936175" spans="16:16" x14ac:dyDescent="0.3">
      <c r="P936175" s="83"/>
    </row>
    <row r="936176" spans="16:16" x14ac:dyDescent="0.3">
      <c r="P936176" s="83"/>
    </row>
    <row r="936177" spans="16:16" x14ac:dyDescent="0.3">
      <c r="P936177" s="83"/>
    </row>
    <row r="936178" spans="16:16" x14ac:dyDescent="0.3">
      <c r="P936178" s="83"/>
    </row>
    <row r="936179" spans="16:16" x14ac:dyDescent="0.3">
      <c r="P936179" s="83"/>
    </row>
    <row r="936180" spans="16:16" x14ac:dyDescent="0.3">
      <c r="P936180" s="83"/>
    </row>
    <row r="936181" spans="16:16" x14ac:dyDescent="0.3">
      <c r="P936181" s="83"/>
    </row>
    <row r="936182" spans="16:16" x14ac:dyDescent="0.3">
      <c r="P936182" s="83"/>
    </row>
    <row r="936183" spans="16:16" x14ac:dyDescent="0.3">
      <c r="P936183" s="83"/>
    </row>
    <row r="936184" spans="16:16" x14ac:dyDescent="0.3">
      <c r="P936184" s="83"/>
    </row>
    <row r="936185" spans="16:16" x14ac:dyDescent="0.3">
      <c r="P936185" s="83"/>
    </row>
    <row r="936186" spans="16:16" x14ac:dyDescent="0.3">
      <c r="P936186" s="83"/>
    </row>
    <row r="936187" spans="16:16" x14ac:dyDescent="0.3">
      <c r="P936187" s="83"/>
    </row>
    <row r="936188" spans="16:16" x14ac:dyDescent="0.3">
      <c r="P936188" s="83"/>
    </row>
    <row r="936189" spans="16:16" x14ac:dyDescent="0.3">
      <c r="P936189" s="83"/>
    </row>
    <row r="936190" spans="16:16" x14ac:dyDescent="0.3">
      <c r="P936190" s="83"/>
    </row>
    <row r="936191" spans="16:16" x14ac:dyDescent="0.3">
      <c r="P936191" s="83"/>
    </row>
    <row r="936192" spans="16:16" x14ac:dyDescent="0.3">
      <c r="P936192" s="83"/>
    </row>
    <row r="936193" spans="16:16" x14ac:dyDescent="0.3">
      <c r="P936193" s="83"/>
    </row>
    <row r="936194" spans="16:16" x14ac:dyDescent="0.3">
      <c r="P936194" s="83"/>
    </row>
    <row r="936195" spans="16:16" x14ac:dyDescent="0.3">
      <c r="P936195" s="83"/>
    </row>
    <row r="936196" spans="16:16" x14ac:dyDescent="0.3">
      <c r="P936196" s="83"/>
    </row>
    <row r="936197" spans="16:16" x14ac:dyDescent="0.3">
      <c r="P936197" s="83"/>
    </row>
    <row r="936198" spans="16:16" x14ac:dyDescent="0.3">
      <c r="P936198" s="83"/>
    </row>
    <row r="936199" spans="16:16" x14ac:dyDescent="0.3">
      <c r="P936199" s="83"/>
    </row>
    <row r="936200" spans="16:16" x14ac:dyDescent="0.3">
      <c r="P936200" s="83"/>
    </row>
    <row r="936201" spans="16:16" x14ac:dyDescent="0.3">
      <c r="P936201" s="83"/>
    </row>
    <row r="936202" spans="16:16" x14ac:dyDescent="0.3">
      <c r="P936202" s="83"/>
    </row>
    <row r="936203" spans="16:16" x14ac:dyDescent="0.3">
      <c r="P936203" s="83"/>
    </row>
    <row r="936204" spans="16:16" x14ac:dyDescent="0.3">
      <c r="P936204" s="83"/>
    </row>
    <row r="936205" spans="16:16" x14ac:dyDescent="0.3">
      <c r="P936205" s="83"/>
    </row>
    <row r="936206" spans="16:16" x14ac:dyDescent="0.3">
      <c r="P936206" s="83"/>
    </row>
    <row r="936207" spans="16:16" x14ac:dyDescent="0.3">
      <c r="P936207" s="83"/>
    </row>
    <row r="936208" spans="16:16" x14ac:dyDescent="0.3">
      <c r="P936208" s="83"/>
    </row>
    <row r="936209" spans="16:16" x14ac:dyDescent="0.3">
      <c r="P936209" s="83"/>
    </row>
    <row r="936210" spans="16:16" x14ac:dyDescent="0.3">
      <c r="P936210" s="83"/>
    </row>
    <row r="936211" spans="16:16" x14ac:dyDescent="0.3">
      <c r="P936211" s="83"/>
    </row>
    <row r="936212" spans="16:16" x14ac:dyDescent="0.3">
      <c r="P936212" s="83"/>
    </row>
    <row r="936213" spans="16:16" x14ac:dyDescent="0.3">
      <c r="P936213" s="83"/>
    </row>
    <row r="936214" spans="16:16" x14ac:dyDescent="0.3">
      <c r="P936214" s="83"/>
    </row>
    <row r="936215" spans="16:16" x14ac:dyDescent="0.3">
      <c r="P936215" s="83"/>
    </row>
    <row r="936216" spans="16:16" x14ac:dyDescent="0.3">
      <c r="P936216" s="83"/>
    </row>
    <row r="936217" spans="16:16" x14ac:dyDescent="0.3">
      <c r="P936217" s="83"/>
    </row>
    <row r="936218" spans="16:16" x14ac:dyDescent="0.3">
      <c r="P936218" s="83"/>
    </row>
    <row r="936219" spans="16:16" x14ac:dyDescent="0.3">
      <c r="P936219" s="83"/>
    </row>
    <row r="936220" spans="16:16" x14ac:dyDescent="0.3">
      <c r="P936220" s="83"/>
    </row>
    <row r="936221" spans="16:16" x14ac:dyDescent="0.3">
      <c r="P936221" s="83"/>
    </row>
    <row r="936222" spans="16:16" x14ac:dyDescent="0.3">
      <c r="P936222" s="83"/>
    </row>
    <row r="936223" spans="16:16" x14ac:dyDescent="0.3">
      <c r="P936223" s="83"/>
    </row>
    <row r="936224" spans="16:16" x14ac:dyDescent="0.3">
      <c r="P936224" s="83"/>
    </row>
    <row r="936225" spans="16:16" x14ac:dyDescent="0.3">
      <c r="P936225" s="83"/>
    </row>
    <row r="936226" spans="16:16" x14ac:dyDescent="0.3">
      <c r="P936226" s="83"/>
    </row>
    <row r="936227" spans="16:16" x14ac:dyDescent="0.3">
      <c r="P936227" s="83"/>
    </row>
    <row r="936228" spans="16:16" x14ac:dyDescent="0.3">
      <c r="P936228" s="83"/>
    </row>
    <row r="936229" spans="16:16" x14ac:dyDescent="0.3">
      <c r="P936229" s="83"/>
    </row>
    <row r="936230" spans="16:16" x14ac:dyDescent="0.3">
      <c r="P936230" s="83"/>
    </row>
    <row r="936231" spans="16:16" x14ac:dyDescent="0.3">
      <c r="P936231" s="83"/>
    </row>
    <row r="936232" spans="16:16" x14ac:dyDescent="0.3">
      <c r="P936232" s="83"/>
    </row>
    <row r="936233" spans="16:16" x14ac:dyDescent="0.3">
      <c r="P936233" s="83"/>
    </row>
    <row r="936234" spans="16:16" x14ac:dyDescent="0.3">
      <c r="P936234" s="83"/>
    </row>
    <row r="936235" spans="16:16" x14ac:dyDescent="0.3">
      <c r="P936235" s="83"/>
    </row>
    <row r="936236" spans="16:16" x14ac:dyDescent="0.3">
      <c r="P936236" s="83"/>
    </row>
    <row r="936237" spans="16:16" x14ac:dyDescent="0.3">
      <c r="P936237" s="83"/>
    </row>
    <row r="936238" spans="16:16" x14ac:dyDescent="0.3">
      <c r="P936238" s="83"/>
    </row>
    <row r="936239" spans="16:16" x14ac:dyDescent="0.3">
      <c r="P936239" s="83"/>
    </row>
    <row r="936240" spans="16:16" x14ac:dyDescent="0.3">
      <c r="P936240" s="83"/>
    </row>
    <row r="936241" spans="16:16" x14ac:dyDescent="0.3">
      <c r="P936241" s="83"/>
    </row>
    <row r="936242" spans="16:16" x14ac:dyDescent="0.3">
      <c r="P936242" s="83"/>
    </row>
    <row r="936243" spans="16:16" x14ac:dyDescent="0.3">
      <c r="P936243" s="83"/>
    </row>
    <row r="936244" spans="16:16" x14ac:dyDescent="0.3">
      <c r="P936244" s="83"/>
    </row>
    <row r="936245" spans="16:16" x14ac:dyDescent="0.3">
      <c r="P936245" s="83"/>
    </row>
    <row r="936246" spans="16:16" x14ac:dyDescent="0.3">
      <c r="P936246" s="83"/>
    </row>
    <row r="936247" spans="16:16" x14ac:dyDescent="0.3">
      <c r="P936247" s="83"/>
    </row>
    <row r="936248" spans="16:16" x14ac:dyDescent="0.3">
      <c r="P936248" s="83"/>
    </row>
    <row r="936249" spans="16:16" x14ac:dyDescent="0.3">
      <c r="P936249" s="83"/>
    </row>
    <row r="936250" spans="16:16" x14ac:dyDescent="0.3">
      <c r="P936250" s="83"/>
    </row>
    <row r="936251" spans="16:16" x14ac:dyDescent="0.3">
      <c r="P936251" s="83"/>
    </row>
    <row r="936252" spans="16:16" x14ac:dyDescent="0.3">
      <c r="P936252" s="83"/>
    </row>
    <row r="936253" spans="16:16" x14ac:dyDescent="0.3">
      <c r="P936253" s="83"/>
    </row>
    <row r="936254" spans="16:16" x14ac:dyDescent="0.3">
      <c r="P936254" s="83"/>
    </row>
    <row r="936255" spans="16:16" x14ac:dyDescent="0.3">
      <c r="P936255" s="83"/>
    </row>
    <row r="936256" spans="16:16" x14ac:dyDescent="0.3">
      <c r="P936256" s="83"/>
    </row>
    <row r="936257" spans="16:16" x14ac:dyDescent="0.3">
      <c r="P936257" s="83"/>
    </row>
    <row r="936258" spans="16:16" x14ac:dyDescent="0.3">
      <c r="P936258" s="83"/>
    </row>
    <row r="936259" spans="16:16" x14ac:dyDescent="0.3">
      <c r="P936259" s="83"/>
    </row>
    <row r="936260" spans="16:16" x14ac:dyDescent="0.3">
      <c r="P936260" s="83"/>
    </row>
    <row r="936261" spans="16:16" x14ac:dyDescent="0.3">
      <c r="P936261" s="83"/>
    </row>
    <row r="936262" spans="16:16" x14ac:dyDescent="0.3">
      <c r="P936262" s="83"/>
    </row>
    <row r="936263" spans="16:16" x14ac:dyDescent="0.3">
      <c r="P936263" s="83"/>
    </row>
    <row r="936264" spans="16:16" x14ac:dyDescent="0.3">
      <c r="P936264" s="83"/>
    </row>
    <row r="936265" spans="16:16" x14ac:dyDescent="0.3">
      <c r="P936265" s="83"/>
    </row>
    <row r="936266" spans="16:16" x14ac:dyDescent="0.3">
      <c r="P936266" s="83"/>
    </row>
    <row r="936267" spans="16:16" x14ac:dyDescent="0.3">
      <c r="P936267" s="83"/>
    </row>
    <row r="936268" spans="16:16" x14ac:dyDescent="0.3">
      <c r="P936268" s="83"/>
    </row>
    <row r="936269" spans="16:16" x14ac:dyDescent="0.3">
      <c r="P936269" s="83"/>
    </row>
    <row r="936270" spans="16:16" x14ac:dyDescent="0.3">
      <c r="P936270" s="83"/>
    </row>
    <row r="936271" spans="16:16" x14ac:dyDescent="0.3">
      <c r="P936271" s="83"/>
    </row>
    <row r="936272" spans="16:16" x14ac:dyDescent="0.3">
      <c r="P936272" s="83"/>
    </row>
    <row r="936273" spans="16:16" x14ac:dyDescent="0.3">
      <c r="P936273" s="83"/>
    </row>
    <row r="936274" spans="16:16" x14ac:dyDescent="0.3">
      <c r="P936274" s="83"/>
    </row>
    <row r="936275" spans="16:16" x14ac:dyDescent="0.3">
      <c r="P936275" s="83"/>
    </row>
    <row r="936276" spans="16:16" x14ac:dyDescent="0.3">
      <c r="P936276" s="83"/>
    </row>
    <row r="936277" spans="16:16" x14ac:dyDescent="0.3">
      <c r="P936277" s="83"/>
    </row>
    <row r="936278" spans="16:16" x14ac:dyDescent="0.3">
      <c r="P936278" s="83"/>
    </row>
    <row r="936279" spans="16:16" x14ac:dyDescent="0.3">
      <c r="P936279" s="83"/>
    </row>
    <row r="936280" spans="16:16" x14ac:dyDescent="0.3">
      <c r="P936280" s="83"/>
    </row>
    <row r="936281" spans="16:16" x14ac:dyDescent="0.3">
      <c r="P936281" s="83"/>
    </row>
    <row r="936282" spans="16:16" x14ac:dyDescent="0.3">
      <c r="P936282" s="83"/>
    </row>
    <row r="936283" spans="16:16" x14ac:dyDescent="0.3">
      <c r="P936283" s="83"/>
    </row>
    <row r="936284" spans="16:16" x14ac:dyDescent="0.3">
      <c r="P936284" s="83"/>
    </row>
    <row r="936285" spans="16:16" x14ac:dyDescent="0.3">
      <c r="P936285" s="83"/>
    </row>
    <row r="936286" spans="16:16" x14ac:dyDescent="0.3">
      <c r="P936286" s="83"/>
    </row>
    <row r="936287" spans="16:16" x14ac:dyDescent="0.3">
      <c r="P936287" s="83"/>
    </row>
    <row r="936288" spans="16:16" x14ac:dyDescent="0.3">
      <c r="P936288" s="83"/>
    </row>
    <row r="936289" spans="16:16" x14ac:dyDescent="0.3">
      <c r="P936289" s="83"/>
    </row>
    <row r="936290" spans="16:16" x14ac:dyDescent="0.3">
      <c r="P936290" s="83"/>
    </row>
    <row r="936291" spans="16:16" x14ac:dyDescent="0.3">
      <c r="P936291" s="83"/>
    </row>
    <row r="936292" spans="16:16" x14ac:dyDescent="0.3">
      <c r="P936292" s="83"/>
    </row>
    <row r="936293" spans="16:16" x14ac:dyDescent="0.3">
      <c r="P936293" s="83"/>
    </row>
    <row r="936294" spans="16:16" x14ac:dyDescent="0.3">
      <c r="P936294" s="83"/>
    </row>
    <row r="936295" spans="16:16" x14ac:dyDescent="0.3">
      <c r="P936295" s="83"/>
    </row>
    <row r="936296" spans="16:16" x14ac:dyDescent="0.3">
      <c r="P936296" s="83"/>
    </row>
    <row r="936297" spans="16:16" x14ac:dyDescent="0.3">
      <c r="P936297" s="83"/>
    </row>
    <row r="936298" spans="16:16" x14ac:dyDescent="0.3">
      <c r="P936298" s="83"/>
    </row>
    <row r="936299" spans="16:16" x14ac:dyDescent="0.3">
      <c r="P936299" s="83"/>
    </row>
    <row r="936300" spans="16:16" x14ac:dyDescent="0.3">
      <c r="P936300" s="83"/>
    </row>
    <row r="936301" spans="16:16" x14ac:dyDescent="0.3">
      <c r="P936301" s="83"/>
    </row>
    <row r="936302" spans="16:16" x14ac:dyDescent="0.3">
      <c r="P936302" s="83"/>
    </row>
    <row r="936303" spans="16:16" x14ac:dyDescent="0.3">
      <c r="P936303" s="83"/>
    </row>
    <row r="936304" spans="16:16" x14ac:dyDescent="0.3">
      <c r="P936304" s="83"/>
    </row>
    <row r="936305" spans="16:16" x14ac:dyDescent="0.3">
      <c r="P936305" s="83"/>
    </row>
    <row r="936306" spans="16:16" x14ac:dyDescent="0.3">
      <c r="P936306" s="83"/>
    </row>
    <row r="936307" spans="16:16" x14ac:dyDescent="0.3">
      <c r="P936307" s="83"/>
    </row>
    <row r="936308" spans="16:16" x14ac:dyDescent="0.3">
      <c r="P936308" s="83"/>
    </row>
    <row r="936309" spans="16:16" x14ac:dyDescent="0.3">
      <c r="P936309" s="83"/>
    </row>
    <row r="936310" spans="16:16" x14ac:dyDescent="0.3">
      <c r="P936310" s="83"/>
    </row>
    <row r="936311" spans="16:16" x14ac:dyDescent="0.3">
      <c r="P936311" s="83"/>
    </row>
    <row r="936312" spans="16:16" x14ac:dyDescent="0.3">
      <c r="P936312" s="83"/>
    </row>
    <row r="936313" spans="16:16" x14ac:dyDescent="0.3">
      <c r="P936313" s="83"/>
    </row>
    <row r="936314" spans="16:16" x14ac:dyDescent="0.3">
      <c r="P936314" s="83"/>
    </row>
    <row r="936315" spans="16:16" x14ac:dyDescent="0.3">
      <c r="P936315" s="83"/>
    </row>
    <row r="936316" spans="16:16" x14ac:dyDescent="0.3">
      <c r="P936316" s="83"/>
    </row>
    <row r="936317" spans="16:16" x14ac:dyDescent="0.3">
      <c r="P936317" s="83"/>
    </row>
    <row r="936318" spans="16:16" x14ac:dyDescent="0.3">
      <c r="P936318" s="83"/>
    </row>
    <row r="936319" spans="16:16" x14ac:dyDescent="0.3">
      <c r="P936319" s="83"/>
    </row>
    <row r="936320" spans="16:16" x14ac:dyDescent="0.3">
      <c r="P936320" s="83"/>
    </row>
    <row r="936321" spans="16:16" x14ac:dyDescent="0.3">
      <c r="P936321" s="83"/>
    </row>
    <row r="936322" spans="16:16" x14ac:dyDescent="0.3">
      <c r="P936322" s="83"/>
    </row>
    <row r="936323" spans="16:16" x14ac:dyDescent="0.3">
      <c r="P936323" s="83"/>
    </row>
    <row r="936324" spans="16:16" x14ac:dyDescent="0.3">
      <c r="P936324" s="83"/>
    </row>
    <row r="936325" spans="16:16" x14ac:dyDescent="0.3">
      <c r="P936325" s="83"/>
    </row>
    <row r="936326" spans="16:16" x14ac:dyDescent="0.3">
      <c r="P936326" s="83"/>
    </row>
    <row r="936327" spans="16:16" x14ac:dyDescent="0.3">
      <c r="P936327" s="83"/>
    </row>
    <row r="936328" spans="16:16" x14ac:dyDescent="0.3">
      <c r="P936328" s="83"/>
    </row>
    <row r="936329" spans="16:16" x14ac:dyDescent="0.3">
      <c r="P936329" s="83"/>
    </row>
    <row r="936330" spans="16:16" x14ac:dyDescent="0.3">
      <c r="P936330" s="83"/>
    </row>
    <row r="936331" spans="16:16" x14ac:dyDescent="0.3">
      <c r="P936331" s="83"/>
    </row>
    <row r="936332" spans="16:16" x14ac:dyDescent="0.3">
      <c r="P936332" s="83"/>
    </row>
    <row r="936333" spans="16:16" x14ac:dyDescent="0.3">
      <c r="P936333" s="83"/>
    </row>
    <row r="936334" spans="16:16" x14ac:dyDescent="0.3">
      <c r="P936334" s="83"/>
    </row>
    <row r="936335" spans="16:16" x14ac:dyDescent="0.3">
      <c r="P936335" s="83"/>
    </row>
    <row r="936336" spans="16:16" x14ac:dyDescent="0.3">
      <c r="P936336" s="83"/>
    </row>
    <row r="936337" spans="16:16" x14ac:dyDescent="0.3">
      <c r="P936337" s="83"/>
    </row>
    <row r="936338" spans="16:16" x14ac:dyDescent="0.3">
      <c r="P936338" s="83"/>
    </row>
    <row r="936339" spans="16:16" x14ac:dyDescent="0.3">
      <c r="P936339" s="83"/>
    </row>
    <row r="936340" spans="16:16" x14ac:dyDescent="0.3">
      <c r="P936340" s="83"/>
    </row>
    <row r="936341" spans="16:16" x14ac:dyDescent="0.3">
      <c r="P936341" s="83"/>
    </row>
    <row r="936342" spans="16:16" x14ac:dyDescent="0.3">
      <c r="P936342" s="83"/>
    </row>
    <row r="936343" spans="16:16" x14ac:dyDescent="0.3">
      <c r="P936343" s="83"/>
    </row>
    <row r="936344" spans="16:16" x14ac:dyDescent="0.3">
      <c r="P936344" s="83"/>
    </row>
    <row r="936345" spans="16:16" x14ac:dyDescent="0.3">
      <c r="P936345" s="83"/>
    </row>
    <row r="936346" spans="16:16" x14ac:dyDescent="0.3">
      <c r="P936346" s="83"/>
    </row>
    <row r="936347" spans="16:16" x14ac:dyDescent="0.3">
      <c r="P936347" s="83"/>
    </row>
    <row r="936348" spans="16:16" x14ac:dyDescent="0.3">
      <c r="P936348" s="83"/>
    </row>
    <row r="936349" spans="16:16" x14ac:dyDescent="0.3">
      <c r="P936349" s="83"/>
    </row>
    <row r="936350" spans="16:16" x14ac:dyDescent="0.3">
      <c r="P936350" s="83"/>
    </row>
    <row r="936351" spans="16:16" x14ac:dyDescent="0.3">
      <c r="P936351" s="83"/>
    </row>
    <row r="936352" spans="16:16" x14ac:dyDescent="0.3">
      <c r="P936352" s="83"/>
    </row>
    <row r="936353" spans="16:16" x14ac:dyDescent="0.3">
      <c r="P936353" s="83"/>
    </row>
    <row r="936354" spans="16:16" x14ac:dyDescent="0.3">
      <c r="P936354" s="83"/>
    </row>
    <row r="936355" spans="16:16" x14ac:dyDescent="0.3">
      <c r="P936355" s="83"/>
    </row>
    <row r="936356" spans="16:16" x14ac:dyDescent="0.3">
      <c r="P936356" s="83"/>
    </row>
    <row r="936357" spans="16:16" x14ac:dyDescent="0.3">
      <c r="P936357" s="83"/>
    </row>
    <row r="936358" spans="16:16" x14ac:dyDescent="0.3">
      <c r="P936358" s="83"/>
    </row>
    <row r="936359" spans="16:16" x14ac:dyDescent="0.3">
      <c r="P936359" s="83"/>
    </row>
    <row r="936360" spans="16:16" x14ac:dyDescent="0.3">
      <c r="P936360" s="83"/>
    </row>
    <row r="936361" spans="16:16" x14ac:dyDescent="0.3">
      <c r="P936361" s="83"/>
    </row>
    <row r="936362" spans="16:16" x14ac:dyDescent="0.3">
      <c r="P936362" s="83"/>
    </row>
    <row r="936363" spans="16:16" x14ac:dyDescent="0.3">
      <c r="P936363" s="83"/>
    </row>
    <row r="936364" spans="16:16" x14ac:dyDescent="0.3">
      <c r="P936364" s="83"/>
    </row>
    <row r="936365" spans="16:16" x14ac:dyDescent="0.3">
      <c r="P936365" s="83"/>
    </row>
    <row r="936366" spans="16:16" x14ac:dyDescent="0.3">
      <c r="P936366" s="83"/>
    </row>
    <row r="936367" spans="16:16" x14ac:dyDescent="0.3">
      <c r="P936367" s="83"/>
    </row>
    <row r="936368" spans="16:16" x14ac:dyDescent="0.3">
      <c r="P936368" s="83"/>
    </row>
    <row r="936369" spans="16:16" x14ac:dyDescent="0.3">
      <c r="P936369" s="83"/>
    </row>
    <row r="936370" spans="16:16" x14ac:dyDescent="0.3">
      <c r="P936370" s="83"/>
    </row>
    <row r="936371" spans="16:16" x14ac:dyDescent="0.3">
      <c r="P936371" s="83"/>
    </row>
    <row r="936372" spans="16:16" x14ac:dyDescent="0.3">
      <c r="P936372" s="83"/>
    </row>
    <row r="936373" spans="16:16" x14ac:dyDescent="0.3">
      <c r="P936373" s="83"/>
    </row>
    <row r="936374" spans="16:16" x14ac:dyDescent="0.3">
      <c r="P936374" s="83"/>
    </row>
    <row r="936375" spans="16:16" x14ac:dyDescent="0.3">
      <c r="P936375" s="83"/>
    </row>
    <row r="936376" spans="16:16" x14ac:dyDescent="0.3">
      <c r="P936376" s="83"/>
    </row>
    <row r="936377" spans="16:16" x14ac:dyDescent="0.3">
      <c r="P936377" s="83"/>
    </row>
    <row r="936378" spans="16:16" x14ac:dyDescent="0.3">
      <c r="P936378" s="83"/>
    </row>
    <row r="936379" spans="16:16" x14ac:dyDescent="0.3">
      <c r="P936379" s="83"/>
    </row>
    <row r="936380" spans="16:16" x14ac:dyDescent="0.3">
      <c r="P936380" s="83"/>
    </row>
    <row r="936381" spans="16:16" x14ac:dyDescent="0.3">
      <c r="P936381" s="83"/>
    </row>
    <row r="936382" spans="16:16" x14ac:dyDescent="0.3">
      <c r="P936382" s="83"/>
    </row>
    <row r="936383" spans="16:16" x14ac:dyDescent="0.3">
      <c r="P936383" s="83"/>
    </row>
    <row r="936384" spans="16:16" x14ac:dyDescent="0.3">
      <c r="P936384" s="83"/>
    </row>
    <row r="936385" spans="16:16" x14ac:dyDescent="0.3">
      <c r="P936385" s="83"/>
    </row>
    <row r="936386" spans="16:16" x14ac:dyDescent="0.3">
      <c r="P936386" s="83"/>
    </row>
    <row r="936387" spans="16:16" x14ac:dyDescent="0.3">
      <c r="P936387" s="83"/>
    </row>
    <row r="936388" spans="16:16" x14ac:dyDescent="0.3">
      <c r="P936388" s="83"/>
    </row>
    <row r="936389" spans="16:16" x14ac:dyDescent="0.3">
      <c r="P936389" s="83"/>
    </row>
    <row r="936390" spans="16:16" x14ac:dyDescent="0.3">
      <c r="P936390" s="83"/>
    </row>
    <row r="936391" spans="16:16" x14ac:dyDescent="0.3">
      <c r="P936391" s="83"/>
    </row>
    <row r="936392" spans="16:16" x14ac:dyDescent="0.3">
      <c r="P936392" s="83"/>
    </row>
    <row r="936393" spans="16:16" x14ac:dyDescent="0.3">
      <c r="P936393" s="83"/>
    </row>
    <row r="936394" spans="16:16" x14ac:dyDescent="0.3">
      <c r="P936394" s="83"/>
    </row>
    <row r="936395" spans="16:16" x14ac:dyDescent="0.3">
      <c r="P936395" s="83"/>
    </row>
    <row r="936396" spans="16:16" x14ac:dyDescent="0.3">
      <c r="P936396" s="83"/>
    </row>
    <row r="936397" spans="16:16" x14ac:dyDescent="0.3">
      <c r="P936397" s="83"/>
    </row>
    <row r="936398" spans="16:16" x14ac:dyDescent="0.3">
      <c r="P936398" s="83"/>
    </row>
    <row r="936399" spans="16:16" x14ac:dyDescent="0.3">
      <c r="P936399" s="83"/>
    </row>
    <row r="936400" spans="16:16" x14ac:dyDescent="0.3">
      <c r="P936400" s="83"/>
    </row>
    <row r="936401" spans="16:16" x14ac:dyDescent="0.3">
      <c r="P936401" s="83"/>
    </row>
    <row r="936402" spans="16:16" x14ac:dyDescent="0.3">
      <c r="P936402" s="83"/>
    </row>
    <row r="936403" spans="16:16" x14ac:dyDescent="0.3">
      <c r="P936403" s="83"/>
    </row>
    <row r="936404" spans="16:16" x14ac:dyDescent="0.3">
      <c r="P936404" s="83"/>
    </row>
    <row r="936405" spans="16:16" x14ac:dyDescent="0.3">
      <c r="P936405" s="83"/>
    </row>
    <row r="936406" spans="16:16" x14ac:dyDescent="0.3">
      <c r="P936406" s="83"/>
    </row>
    <row r="936407" spans="16:16" x14ac:dyDescent="0.3">
      <c r="P936407" s="83"/>
    </row>
    <row r="936408" spans="16:16" x14ac:dyDescent="0.3">
      <c r="P936408" s="83"/>
    </row>
    <row r="936409" spans="16:16" x14ac:dyDescent="0.3">
      <c r="P936409" s="83"/>
    </row>
    <row r="936410" spans="16:16" x14ac:dyDescent="0.3">
      <c r="P936410" s="83"/>
    </row>
    <row r="936411" spans="16:16" x14ac:dyDescent="0.3">
      <c r="P936411" s="83"/>
    </row>
    <row r="936412" spans="16:16" x14ac:dyDescent="0.3">
      <c r="P936412" s="83"/>
    </row>
    <row r="936413" spans="16:16" x14ac:dyDescent="0.3">
      <c r="P936413" s="83"/>
    </row>
    <row r="936414" spans="16:16" x14ac:dyDescent="0.3">
      <c r="P936414" s="83"/>
    </row>
    <row r="936415" spans="16:16" x14ac:dyDescent="0.3">
      <c r="P936415" s="83"/>
    </row>
    <row r="936416" spans="16:16" x14ac:dyDescent="0.3">
      <c r="P936416" s="83"/>
    </row>
    <row r="936417" spans="16:16" x14ac:dyDescent="0.3">
      <c r="P936417" s="83"/>
    </row>
    <row r="936418" spans="16:16" x14ac:dyDescent="0.3">
      <c r="P936418" s="83"/>
    </row>
    <row r="936419" spans="16:16" x14ac:dyDescent="0.3">
      <c r="P936419" s="83"/>
    </row>
    <row r="936420" spans="16:16" x14ac:dyDescent="0.3">
      <c r="P936420" s="83"/>
    </row>
    <row r="936421" spans="16:16" x14ac:dyDescent="0.3">
      <c r="P936421" s="83"/>
    </row>
    <row r="936422" spans="16:16" x14ac:dyDescent="0.3">
      <c r="P936422" s="83"/>
    </row>
    <row r="936423" spans="16:16" x14ac:dyDescent="0.3">
      <c r="P936423" s="83"/>
    </row>
    <row r="936424" spans="16:16" x14ac:dyDescent="0.3">
      <c r="P936424" s="83"/>
    </row>
    <row r="936425" spans="16:16" x14ac:dyDescent="0.3">
      <c r="P936425" s="83"/>
    </row>
    <row r="936426" spans="16:16" x14ac:dyDescent="0.3">
      <c r="P936426" s="83"/>
    </row>
    <row r="936427" spans="16:16" x14ac:dyDescent="0.3">
      <c r="P936427" s="83"/>
    </row>
    <row r="936428" spans="16:16" x14ac:dyDescent="0.3">
      <c r="P936428" s="83"/>
    </row>
    <row r="936429" spans="16:16" x14ac:dyDescent="0.3">
      <c r="P936429" s="83"/>
    </row>
    <row r="936430" spans="16:16" x14ac:dyDescent="0.3">
      <c r="P936430" s="83"/>
    </row>
    <row r="936431" spans="16:16" x14ac:dyDescent="0.3">
      <c r="P936431" s="83"/>
    </row>
    <row r="936432" spans="16:16" x14ac:dyDescent="0.3">
      <c r="P936432" s="83"/>
    </row>
    <row r="936433" spans="16:16" x14ac:dyDescent="0.3">
      <c r="P936433" s="83"/>
    </row>
    <row r="936434" spans="16:16" x14ac:dyDescent="0.3">
      <c r="P936434" s="83"/>
    </row>
    <row r="936435" spans="16:16" x14ac:dyDescent="0.3">
      <c r="P936435" s="83"/>
    </row>
    <row r="936436" spans="16:16" x14ac:dyDescent="0.3">
      <c r="P936436" s="83"/>
    </row>
    <row r="936437" spans="16:16" x14ac:dyDescent="0.3">
      <c r="P936437" s="83"/>
    </row>
    <row r="936438" spans="16:16" x14ac:dyDescent="0.3">
      <c r="P936438" s="83"/>
    </row>
    <row r="936439" spans="16:16" x14ac:dyDescent="0.3">
      <c r="P936439" s="83"/>
    </row>
    <row r="936440" spans="16:16" x14ac:dyDescent="0.3">
      <c r="P936440" s="83"/>
    </row>
    <row r="936441" spans="16:16" x14ac:dyDescent="0.3">
      <c r="P936441" s="83"/>
    </row>
    <row r="936442" spans="16:16" x14ac:dyDescent="0.3">
      <c r="P936442" s="83"/>
    </row>
    <row r="936443" spans="16:16" x14ac:dyDescent="0.3">
      <c r="P936443" s="83"/>
    </row>
    <row r="936444" spans="16:16" x14ac:dyDescent="0.3">
      <c r="P936444" s="83"/>
    </row>
    <row r="936445" spans="16:16" x14ac:dyDescent="0.3">
      <c r="P936445" s="83"/>
    </row>
    <row r="936446" spans="16:16" x14ac:dyDescent="0.3">
      <c r="P936446" s="83"/>
    </row>
    <row r="936447" spans="16:16" x14ac:dyDescent="0.3">
      <c r="P936447" s="83"/>
    </row>
    <row r="936448" spans="16:16" x14ac:dyDescent="0.3">
      <c r="P936448" s="83"/>
    </row>
    <row r="936449" spans="16:16" x14ac:dyDescent="0.3">
      <c r="P936449" s="83"/>
    </row>
    <row r="936450" spans="16:16" x14ac:dyDescent="0.3">
      <c r="P936450" s="83"/>
    </row>
    <row r="936451" spans="16:16" x14ac:dyDescent="0.3">
      <c r="P936451" s="83"/>
    </row>
    <row r="936452" spans="16:16" x14ac:dyDescent="0.3">
      <c r="P936452" s="83"/>
    </row>
    <row r="936453" spans="16:16" x14ac:dyDescent="0.3">
      <c r="P936453" s="83"/>
    </row>
    <row r="936454" spans="16:16" x14ac:dyDescent="0.3">
      <c r="P936454" s="83"/>
    </row>
    <row r="936455" spans="16:16" x14ac:dyDescent="0.3">
      <c r="P936455" s="83"/>
    </row>
    <row r="936456" spans="16:16" x14ac:dyDescent="0.3">
      <c r="P936456" s="83"/>
    </row>
    <row r="936457" spans="16:16" x14ac:dyDescent="0.3">
      <c r="P936457" s="83"/>
    </row>
    <row r="936458" spans="16:16" x14ac:dyDescent="0.3">
      <c r="P936458" s="83"/>
    </row>
    <row r="936459" spans="16:16" x14ac:dyDescent="0.3">
      <c r="P936459" s="83"/>
    </row>
    <row r="936460" spans="16:16" x14ac:dyDescent="0.3">
      <c r="P936460" s="83"/>
    </row>
    <row r="936461" spans="16:16" x14ac:dyDescent="0.3">
      <c r="P936461" s="83"/>
    </row>
    <row r="936462" spans="16:16" x14ac:dyDescent="0.3">
      <c r="P936462" s="83"/>
    </row>
    <row r="936463" spans="16:16" x14ac:dyDescent="0.3">
      <c r="P936463" s="83"/>
    </row>
    <row r="936464" spans="16:16" x14ac:dyDescent="0.3">
      <c r="P936464" s="83"/>
    </row>
    <row r="936465" spans="16:16" x14ac:dyDescent="0.3">
      <c r="P936465" s="83"/>
    </row>
    <row r="936466" spans="16:16" x14ac:dyDescent="0.3">
      <c r="P936466" s="83"/>
    </row>
    <row r="936467" spans="16:16" x14ac:dyDescent="0.3">
      <c r="P936467" s="83"/>
    </row>
    <row r="936468" spans="16:16" x14ac:dyDescent="0.3">
      <c r="P936468" s="83"/>
    </row>
    <row r="936469" spans="16:16" x14ac:dyDescent="0.3">
      <c r="P936469" s="83"/>
    </row>
    <row r="936470" spans="16:16" x14ac:dyDescent="0.3">
      <c r="P936470" s="83"/>
    </row>
    <row r="936471" spans="16:16" x14ac:dyDescent="0.3">
      <c r="P936471" s="83"/>
    </row>
    <row r="936472" spans="16:16" x14ac:dyDescent="0.3">
      <c r="P936472" s="83"/>
    </row>
    <row r="936473" spans="16:16" x14ac:dyDescent="0.3">
      <c r="P936473" s="83"/>
    </row>
    <row r="936474" spans="16:16" x14ac:dyDescent="0.3">
      <c r="P936474" s="83"/>
    </row>
    <row r="936475" spans="16:16" x14ac:dyDescent="0.3">
      <c r="P936475" s="83"/>
    </row>
    <row r="936476" spans="16:16" x14ac:dyDescent="0.3">
      <c r="P936476" s="83"/>
    </row>
    <row r="936477" spans="16:16" x14ac:dyDescent="0.3">
      <c r="P936477" s="83"/>
    </row>
    <row r="936478" spans="16:16" x14ac:dyDescent="0.3">
      <c r="P936478" s="83"/>
    </row>
    <row r="936479" spans="16:16" x14ac:dyDescent="0.3">
      <c r="P936479" s="83"/>
    </row>
    <row r="936480" spans="16:16" x14ac:dyDescent="0.3">
      <c r="P936480" s="83"/>
    </row>
    <row r="936481" spans="16:16" x14ac:dyDescent="0.3">
      <c r="P936481" s="83"/>
    </row>
    <row r="936482" spans="16:16" x14ac:dyDescent="0.3">
      <c r="P936482" s="83"/>
    </row>
    <row r="936483" spans="16:16" x14ac:dyDescent="0.3">
      <c r="P936483" s="83"/>
    </row>
    <row r="936484" spans="16:16" x14ac:dyDescent="0.3">
      <c r="P936484" s="83"/>
    </row>
    <row r="936485" spans="16:16" x14ac:dyDescent="0.3">
      <c r="P936485" s="83"/>
    </row>
    <row r="936486" spans="16:16" x14ac:dyDescent="0.3">
      <c r="P936486" s="83"/>
    </row>
    <row r="936487" spans="16:16" x14ac:dyDescent="0.3">
      <c r="P936487" s="83"/>
    </row>
    <row r="936488" spans="16:16" x14ac:dyDescent="0.3">
      <c r="P936488" s="83"/>
    </row>
    <row r="936489" spans="16:16" x14ac:dyDescent="0.3">
      <c r="P936489" s="83"/>
    </row>
    <row r="936490" spans="16:16" x14ac:dyDescent="0.3">
      <c r="P936490" s="83"/>
    </row>
    <row r="936491" spans="16:16" x14ac:dyDescent="0.3">
      <c r="P936491" s="83"/>
    </row>
    <row r="936492" spans="16:16" x14ac:dyDescent="0.3">
      <c r="P936492" s="83"/>
    </row>
    <row r="936493" spans="16:16" x14ac:dyDescent="0.3">
      <c r="P936493" s="83"/>
    </row>
    <row r="936494" spans="16:16" x14ac:dyDescent="0.3">
      <c r="P936494" s="83"/>
    </row>
    <row r="936495" spans="16:16" x14ac:dyDescent="0.3">
      <c r="P936495" s="83"/>
    </row>
    <row r="936496" spans="16:16" x14ac:dyDescent="0.3">
      <c r="P936496" s="83"/>
    </row>
    <row r="936497" spans="16:16" x14ac:dyDescent="0.3">
      <c r="P936497" s="83"/>
    </row>
    <row r="936498" spans="16:16" x14ac:dyDescent="0.3">
      <c r="P936498" s="83"/>
    </row>
    <row r="936499" spans="16:16" x14ac:dyDescent="0.3">
      <c r="P936499" s="83"/>
    </row>
    <row r="936500" spans="16:16" x14ac:dyDescent="0.3">
      <c r="P936500" s="83"/>
    </row>
    <row r="936501" spans="16:16" x14ac:dyDescent="0.3">
      <c r="P936501" s="83"/>
    </row>
    <row r="936502" spans="16:16" x14ac:dyDescent="0.3">
      <c r="P936502" s="83"/>
    </row>
    <row r="936503" spans="16:16" x14ac:dyDescent="0.3">
      <c r="P936503" s="83"/>
    </row>
    <row r="936504" spans="16:16" x14ac:dyDescent="0.3">
      <c r="P936504" s="83"/>
    </row>
    <row r="936505" spans="16:16" x14ac:dyDescent="0.3">
      <c r="P936505" s="83"/>
    </row>
    <row r="936506" spans="16:16" x14ac:dyDescent="0.3">
      <c r="P936506" s="83"/>
    </row>
    <row r="936507" spans="16:16" x14ac:dyDescent="0.3">
      <c r="P936507" s="83"/>
    </row>
    <row r="936508" spans="16:16" x14ac:dyDescent="0.3">
      <c r="P936508" s="83"/>
    </row>
    <row r="936509" spans="16:16" x14ac:dyDescent="0.3">
      <c r="P936509" s="83"/>
    </row>
    <row r="936510" spans="16:16" x14ac:dyDescent="0.3">
      <c r="P936510" s="83"/>
    </row>
    <row r="936511" spans="16:16" x14ac:dyDescent="0.3">
      <c r="P936511" s="83"/>
    </row>
    <row r="936512" spans="16:16" x14ac:dyDescent="0.3">
      <c r="P936512" s="83"/>
    </row>
    <row r="936513" spans="16:16" x14ac:dyDescent="0.3">
      <c r="P936513" s="83"/>
    </row>
    <row r="936514" spans="16:16" x14ac:dyDescent="0.3">
      <c r="P936514" s="83"/>
    </row>
    <row r="936515" spans="16:16" x14ac:dyDescent="0.3">
      <c r="P936515" s="83"/>
    </row>
    <row r="936516" spans="16:16" x14ac:dyDescent="0.3">
      <c r="P936516" s="83"/>
    </row>
    <row r="936517" spans="16:16" x14ac:dyDescent="0.3">
      <c r="P936517" s="83"/>
    </row>
    <row r="936518" spans="16:16" x14ac:dyDescent="0.3">
      <c r="P936518" s="83"/>
    </row>
    <row r="936519" spans="16:16" x14ac:dyDescent="0.3">
      <c r="P936519" s="83"/>
    </row>
    <row r="936520" spans="16:16" x14ac:dyDescent="0.3">
      <c r="P936520" s="83"/>
    </row>
    <row r="936521" spans="16:16" x14ac:dyDescent="0.3">
      <c r="P936521" s="83"/>
    </row>
    <row r="936522" spans="16:16" x14ac:dyDescent="0.3">
      <c r="P936522" s="83"/>
    </row>
    <row r="936523" spans="16:16" x14ac:dyDescent="0.3">
      <c r="P936523" s="83"/>
    </row>
    <row r="936524" spans="16:16" x14ac:dyDescent="0.3">
      <c r="P936524" s="83"/>
    </row>
    <row r="936525" spans="16:16" x14ac:dyDescent="0.3">
      <c r="P936525" s="83"/>
    </row>
    <row r="936526" spans="16:16" x14ac:dyDescent="0.3">
      <c r="P936526" s="83"/>
    </row>
    <row r="936527" spans="16:16" x14ac:dyDescent="0.3">
      <c r="P936527" s="83"/>
    </row>
    <row r="936528" spans="16:16" x14ac:dyDescent="0.3">
      <c r="P936528" s="83"/>
    </row>
    <row r="936529" spans="16:16" x14ac:dyDescent="0.3">
      <c r="P936529" s="83"/>
    </row>
    <row r="936530" spans="16:16" x14ac:dyDescent="0.3">
      <c r="P936530" s="83"/>
    </row>
    <row r="936531" spans="16:16" x14ac:dyDescent="0.3">
      <c r="P936531" s="83"/>
    </row>
    <row r="936532" spans="16:16" x14ac:dyDescent="0.3">
      <c r="P936532" s="83"/>
    </row>
    <row r="936533" spans="16:16" x14ac:dyDescent="0.3">
      <c r="P936533" s="83"/>
    </row>
    <row r="936534" spans="16:16" x14ac:dyDescent="0.3">
      <c r="P936534" s="83"/>
    </row>
    <row r="936535" spans="16:16" x14ac:dyDescent="0.3">
      <c r="P936535" s="83"/>
    </row>
    <row r="936536" spans="16:16" x14ac:dyDescent="0.3">
      <c r="P936536" s="83"/>
    </row>
    <row r="936537" spans="16:16" x14ac:dyDescent="0.3">
      <c r="P936537" s="83"/>
    </row>
    <row r="936538" spans="16:16" x14ac:dyDescent="0.3">
      <c r="P936538" s="83"/>
    </row>
    <row r="936539" spans="16:16" x14ac:dyDescent="0.3">
      <c r="P936539" s="83"/>
    </row>
    <row r="936540" spans="16:16" x14ac:dyDescent="0.3">
      <c r="P936540" s="83"/>
    </row>
    <row r="936541" spans="16:16" x14ac:dyDescent="0.3">
      <c r="P936541" s="83"/>
    </row>
    <row r="936542" spans="16:16" x14ac:dyDescent="0.3">
      <c r="P936542" s="83"/>
    </row>
    <row r="936543" spans="16:16" x14ac:dyDescent="0.3">
      <c r="P936543" s="83"/>
    </row>
    <row r="936544" spans="16:16" x14ac:dyDescent="0.3">
      <c r="P936544" s="83"/>
    </row>
    <row r="936545" spans="16:16" x14ac:dyDescent="0.3">
      <c r="P936545" s="83"/>
    </row>
    <row r="936546" spans="16:16" x14ac:dyDescent="0.3">
      <c r="P936546" s="83"/>
    </row>
    <row r="936547" spans="16:16" x14ac:dyDescent="0.3">
      <c r="P936547" s="83"/>
    </row>
    <row r="936548" spans="16:16" x14ac:dyDescent="0.3">
      <c r="P936548" s="83"/>
    </row>
    <row r="936549" spans="16:16" x14ac:dyDescent="0.3">
      <c r="P936549" s="83"/>
    </row>
    <row r="936550" spans="16:16" x14ac:dyDescent="0.3">
      <c r="P936550" s="83"/>
    </row>
    <row r="936551" spans="16:16" x14ac:dyDescent="0.3">
      <c r="P936551" s="83"/>
    </row>
    <row r="936552" spans="16:16" x14ac:dyDescent="0.3">
      <c r="P936552" s="83"/>
    </row>
    <row r="936553" spans="16:16" x14ac:dyDescent="0.3">
      <c r="P936553" s="83"/>
    </row>
    <row r="936554" spans="16:16" x14ac:dyDescent="0.3">
      <c r="P936554" s="83"/>
    </row>
    <row r="936555" spans="16:16" x14ac:dyDescent="0.3">
      <c r="P936555" s="83"/>
    </row>
    <row r="936556" spans="16:16" x14ac:dyDescent="0.3">
      <c r="P936556" s="83"/>
    </row>
    <row r="936557" spans="16:16" x14ac:dyDescent="0.3">
      <c r="P936557" s="83"/>
    </row>
    <row r="936558" spans="16:16" x14ac:dyDescent="0.3">
      <c r="P936558" s="83"/>
    </row>
    <row r="936559" spans="16:16" x14ac:dyDescent="0.3">
      <c r="P936559" s="83"/>
    </row>
    <row r="936560" spans="16:16" x14ac:dyDescent="0.3">
      <c r="P936560" s="83"/>
    </row>
    <row r="936561" spans="16:16" x14ac:dyDescent="0.3">
      <c r="P936561" s="83"/>
    </row>
    <row r="936562" spans="16:16" x14ac:dyDescent="0.3">
      <c r="P936562" s="83"/>
    </row>
    <row r="936563" spans="16:16" x14ac:dyDescent="0.3">
      <c r="P936563" s="83"/>
    </row>
    <row r="936564" spans="16:16" x14ac:dyDescent="0.3">
      <c r="P936564" s="83"/>
    </row>
    <row r="936565" spans="16:16" x14ac:dyDescent="0.3">
      <c r="P936565" s="83"/>
    </row>
    <row r="936566" spans="16:16" x14ac:dyDescent="0.3">
      <c r="P936566" s="83"/>
    </row>
    <row r="936567" spans="16:16" x14ac:dyDescent="0.3">
      <c r="P936567" s="83"/>
    </row>
    <row r="936568" spans="16:16" x14ac:dyDescent="0.3">
      <c r="P936568" s="83"/>
    </row>
    <row r="936569" spans="16:16" x14ac:dyDescent="0.3">
      <c r="P936569" s="83"/>
    </row>
    <row r="936570" spans="16:16" x14ac:dyDescent="0.3">
      <c r="P936570" s="83"/>
    </row>
    <row r="936571" spans="16:16" x14ac:dyDescent="0.3">
      <c r="P936571" s="83"/>
    </row>
    <row r="936572" spans="16:16" x14ac:dyDescent="0.3">
      <c r="P936572" s="83"/>
    </row>
    <row r="936573" spans="16:16" x14ac:dyDescent="0.3">
      <c r="P936573" s="83"/>
    </row>
    <row r="936574" spans="16:16" x14ac:dyDescent="0.3">
      <c r="P936574" s="83"/>
    </row>
    <row r="936575" spans="16:16" x14ac:dyDescent="0.3">
      <c r="P936575" s="83"/>
    </row>
    <row r="936576" spans="16:16" x14ac:dyDescent="0.3">
      <c r="P936576" s="83"/>
    </row>
    <row r="936577" spans="16:16" x14ac:dyDescent="0.3">
      <c r="P936577" s="83"/>
    </row>
    <row r="936578" spans="16:16" x14ac:dyDescent="0.3">
      <c r="P936578" s="83"/>
    </row>
    <row r="936579" spans="16:16" x14ac:dyDescent="0.3">
      <c r="P936579" s="83"/>
    </row>
    <row r="936580" spans="16:16" x14ac:dyDescent="0.3">
      <c r="P936580" s="83"/>
    </row>
    <row r="936581" spans="16:16" x14ac:dyDescent="0.3">
      <c r="P936581" s="83"/>
    </row>
    <row r="936582" spans="16:16" x14ac:dyDescent="0.3">
      <c r="P936582" s="83"/>
    </row>
    <row r="936583" spans="16:16" x14ac:dyDescent="0.3">
      <c r="P936583" s="83"/>
    </row>
    <row r="936584" spans="16:16" x14ac:dyDescent="0.3">
      <c r="P936584" s="83"/>
    </row>
    <row r="936585" spans="16:16" x14ac:dyDescent="0.3">
      <c r="P936585" s="83"/>
    </row>
    <row r="936586" spans="16:16" x14ac:dyDescent="0.3">
      <c r="P936586" s="83"/>
    </row>
    <row r="936587" spans="16:16" x14ac:dyDescent="0.3">
      <c r="P936587" s="83"/>
    </row>
    <row r="936588" spans="16:16" x14ac:dyDescent="0.3">
      <c r="P936588" s="83"/>
    </row>
    <row r="936589" spans="16:16" x14ac:dyDescent="0.3">
      <c r="P936589" s="83"/>
    </row>
    <row r="936590" spans="16:16" x14ac:dyDescent="0.3">
      <c r="P936590" s="83"/>
    </row>
    <row r="936591" spans="16:16" x14ac:dyDescent="0.3">
      <c r="P936591" s="83"/>
    </row>
    <row r="936592" spans="16:16" x14ac:dyDescent="0.3">
      <c r="P936592" s="83"/>
    </row>
    <row r="936593" spans="16:16" x14ac:dyDescent="0.3">
      <c r="P936593" s="83"/>
    </row>
    <row r="936594" spans="16:16" x14ac:dyDescent="0.3">
      <c r="P936594" s="83"/>
    </row>
    <row r="936595" spans="16:16" x14ac:dyDescent="0.3">
      <c r="P936595" s="83"/>
    </row>
    <row r="936596" spans="16:16" x14ac:dyDescent="0.3">
      <c r="P936596" s="83"/>
    </row>
    <row r="936597" spans="16:16" x14ac:dyDescent="0.3">
      <c r="P936597" s="83"/>
    </row>
    <row r="936598" spans="16:16" x14ac:dyDescent="0.3">
      <c r="P936598" s="83"/>
    </row>
    <row r="936599" spans="16:16" x14ac:dyDescent="0.3">
      <c r="P936599" s="83"/>
    </row>
    <row r="936600" spans="16:16" x14ac:dyDescent="0.3">
      <c r="P936600" s="83"/>
    </row>
    <row r="936601" spans="16:16" x14ac:dyDescent="0.3">
      <c r="P936601" s="83"/>
    </row>
    <row r="936602" spans="16:16" x14ac:dyDescent="0.3">
      <c r="P936602" s="83"/>
    </row>
    <row r="936603" spans="16:16" x14ac:dyDescent="0.3">
      <c r="P936603" s="83"/>
    </row>
    <row r="936604" spans="16:16" x14ac:dyDescent="0.3">
      <c r="P936604" s="83"/>
    </row>
    <row r="936605" spans="16:16" x14ac:dyDescent="0.3">
      <c r="P936605" s="83"/>
    </row>
    <row r="936606" spans="16:16" x14ac:dyDescent="0.3">
      <c r="P936606" s="83"/>
    </row>
    <row r="936607" spans="16:16" x14ac:dyDescent="0.3">
      <c r="P936607" s="83"/>
    </row>
    <row r="936608" spans="16:16" x14ac:dyDescent="0.3">
      <c r="P936608" s="83"/>
    </row>
    <row r="936609" spans="16:16" x14ac:dyDescent="0.3">
      <c r="P936609" s="83"/>
    </row>
    <row r="936610" spans="16:16" x14ac:dyDescent="0.3">
      <c r="P936610" s="83"/>
    </row>
    <row r="936611" spans="16:16" x14ac:dyDescent="0.3">
      <c r="P936611" s="83"/>
    </row>
    <row r="936612" spans="16:16" x14ac:dyDescent="0.3">
      <c r="P936612" s="83"/>
    </row>
    <row r="936613" spans="16:16" x14ac:dyDescent="0.3">
      <c r="P936613" s="83"/>
    </row>
    <row r="936614" spans="16:16" x14ac:dyDescent="0.3">
      <c r="P936614" s="83"/>
    </row>
    <row r="936615" spans="16:16" x14ac:dyDescent="0.3">
      <c r="P936615" s="83"/>
    </row>
    <row r="936616" spans="16:16" x14ac:dyDescent="0.3">
      <c r="P936616" s="83"/>
    </row>
    <row r="936617" spans="16:16" x14ac:dyDescent="0.3">
      <c r="P936617" s="83"/>
    </row>
    <row r="936618" spans="16:16" x14ac:dyDescent="0.3">
      <c r="P936618" s="83"/>
    </row>
    <row r="936619" spans="16:16" x14ac:dyDescent="0.3">
      <c r="P936619" s="83"/>
    </row>
    <row r="936620" spans="16:16" x14ac:dyDescent="0.3">
      <c r="P936620" s="83"/>
    </row>
    <row r="936621" spans="16:16" x14ac:dyDescent="0.3">
      <c r="P936621" s="83"/>
    </row>
    <row r="936622" spans="16:16" x14ac:dyDescent="0.3">
      <c r="P936622" s="83"/>
    </row>
    <row r="936623" spans="16:16" x14ac:dyDescent="0.3">
      <c r="P936623" s="83"/>
    </row>
    <row r="936624" spans="16:16" x14ac:dyDescent="0.3">
      <c r="P936624" s="83"/>
    </row>
    <row r="936625" spans="16:16" x14ac:dyDescent="0.3">
      <c r="P936625" s="83"/>
    </row>
    <row r="936626" spans="16:16" x14ac:dyDescent="0.3">
      <c r="P936626" s="83"/>
    </row>
    <row r="936627" spans="16:16" x14ac:dyDescent="0.3">
      <c r="P936627" s="83"/>
    </row>
    <row r="936628" spans="16:16" x14ac:dyDescent="0.3">
      <c r="P936628" s="83"/>
    </row>
    <row r="936629" spans="16:16" x14ac:dyDescent="0.3">
      <c r="P936629" s="83"/>
    </row>
    <row r="936630" spans="16:16" x14ac:dyDescent="0.3">
      <c r="P936630" s="83"/>
    </row>
    <row r="936631" spans="16:16" x14ac:dyDescent="0.3">
      <c r="P936631" s="83"/>
    </row>
    <row r="936632" spans="16:16" x14ac:dyDescent="0.3">
      <c r="P936632" s="83"/>
    </row>
    <row r="936633" spans="16:16" x14ac:dyDescent="0.3">
      <c r="P936633" s="83"/>
    </row>
    <row r="936634" spans="16:16" x14ac:dyDescent="0.3">
      <c r="P936634" s="83"/>
    </row>
    <row r="936635" spans="16:16" x14ac:dyDescent="0.3">
      <c r="P936635" s="83"/>
    </row>
    <row r="936636" spans="16:16" x14ac:dyDescent="0.3">
      <c r="P936636" s="83"/>
    </row>
    <row r="936637" spans="16:16" x14ac:dyDescent="0.3">
      <c r="P936637" s="83"/>
    </row>
    <row r="936638" spans="16:16" x14ac:dyDescent="0.3">
      <c r="P936638" s="83"/>
    </row>
    <row r="936639" spans="16:16" x14ac:dyDescent="0.3">
      <c r="P936639" s="83"/>
    </row>
    <row r="936640" spans="16:16" x14ac:dyDescent="0.3">
      <c r="P936640" s="83"/>
    </row>
    <row r="936641" spans="16:16" x14ac:dyDescent="0.3">
      <c r="P936641" s="83"/>
    </row>
    <row r="936642" spans="16:16" x14ac:dyDescent="0.3">
      <c r="P936642" s="83"/>
    </row>
    <row r="936643" spans="16:16" x14ac:dyDescent="0.3">
      <c r="P936643" s="83"/>
    </row>
    <row r="936644" spans="16:16" x14ac:dyDescent="0.3">
      <c r="P936644" s="83"/>
    </row>
    <row r="936645" spans="16:16" x14ac:dyDescent="0.3">
      <c r="P936645" s="83"/>
    </row>
    <row r="936646" spans="16:16" x14ac:dyDescent="0.3">
      <c r="P936646" s="83"/>
    </row>
    <row r="936647" spans="16:16" x14ac:dyDescent="0.3">
      <c r="P936647" s="83"/>
    </row>
    <row r="936648" spans="16:16" x14ac:dyDescent="0.3">
      <c r="P936648" s="83"/>
    </row>
    <row r="936649" spans="16:16" x14ac:dyDescent="0.3">
      <c r="P936649" s="83"/>
    </row>
    <row r="936650" spans="16:16" x14ac:dyDescent="0.3">
      <c r="P936650" s="83"/>
    </row>
    <row r="936651" spans="16:16" x14ac:dyDescent="0.3">
      <c r="P936651" s="83"/>
    </row>
    <row r="936652" spans="16:16" x14ac:dyDescent="0.3">
      <c r="P936652" s="83"/>
    </row>
    <row r="936653" spans="16:16" x14ac:dyDescent="0.3">
      <c r="P936653" s="83"/>
    </row>
    <row r="936654" spans="16:16" x14ac:dyDescent="0.3">
      <c r="P936654" s="83"/>
    </row>
    <row r="936655" spans="16:16" x14ac:dyDescent="0.3">
      <c r="P936655" s="83"/>
    </row>
    <row r="936656" spans="16:16" x14ac:dyDescent="0.3">
      <c r="P936656" s="83"/>
    </row>
    <row r="936657" spans="16:16" x14ac:dyDescent="0.3">
      <c r="P936657" s="83"/>
    </row>
    <row r="936658" spans="16:16" x14ac:dyDescent="0.3">
      <c r="P936658" s="83"/>
    </row>
    <row r="936659" spans="16:16" x14ac:dyDescent="0.3">
      <c r="P936659" s="83"/>
    </row>
    <row r="936660" spans="16:16" x14ac:dyDescent="0.3">
      <c r="P936660" s="83"/>
    </row>
    <row r="936661" spans="16:16" x14ac:dyDescent="0.3">
      <c r="P936661" s="83"/>
    </row>
    <row r="936662" spans="16:16" x14ac:dyDescent="0.3">
      <c r="P936662" s="83"/>
    </row>
    <row r="936663" spans="16:16" x14ac:dyDescent="0.3">
      <c r="P936663" s="83"/>
    </row>
    <row r="936664" spans="16:16" x14ac:dyDescent="0.3">
      <c r="P936664" s="83"/>
    </row>
    <row r="936665" spans="16:16" x14ac:dyDescent="0.3">
      <c r="P936665" s="83"/>
    </row>
    <row r="936666" spans="16:16" x14ac:dyDescent="0.3">
      <c r="P936666" s="83"/>
    </row>
    <row r="936667" spans="16:16" x14ac:dyDescent="0.3">
      <c r="P936667" s="83"/>
    </row>
    <row r="936668" spans="16:16" x14ac:dyDescent="0.3">
      <c r="P936668" s="83"/>
    </row>
    <row r="936669" spans="16:16" x14ac:dyDescent="0.3">
      <c r="P936669" s="83"/>
    </row>
    <row r="936670" spans="16:16" x14ac:dyDescent="0.3">
      <c r="P936670" s="83"/>
    </row>
    <row r="936671" spans="16:16" x14ac:dyDescent="0.3">
      <c r="P936671" s="83"/>
    </row>
    <row r="936672" spans="16:16" x14ac:dyDescent="0.3">
      <c r="P936672" s="83"/>
    </row>
    <row r="936673" spans="16:16" x14ac:dyDescent="0.3">
      <c r="P936673" s="83"/>
    </row>
    <row r="936674" spans="16:16" x14ac:dyDescent="0.3">
      <c r="P936674" s="83"/>
    </row>
    <row r="936675" spans="16:16" x14ac:dyDescent="0.3">
      <c r="P936675" s="83"/>
    </row>
    <row r="936676" spans="16:16" x14ac:dyDescent="0.3">
      <c r="P936676" s="83"/>
    </row>
    <row r="936677" spans="16:16" x14ac:dyDescent="0.3">
      <c r="P936677" s="83"/>
    </row>
    <row r="936678" spans="16:16" x14ac:dyDescent="0.3">
      <c r="P936678" s="83"/>
    </row>
    <row r="936679" spans="16:16" x14ac:dyDescent="0.3">
      <c r="P936679" s="83"/>
    </row>
    <row r="936680" spans="16:16" x14ac:dyDescent="0.3">
      <c r="P936680" s="83"/>
    </row>
    <row r="936681" spans="16:16" x14ac:dyDescent="0.3">
      <c r="P936681" s="83"/>
    </row>
    <row r="936682" spans="16:16" x14ac:dyDescent="0.3">
      <c r="P936682" s="83"/>
    </row>
    <row r="936683" spans="16:16" x14ac:dyDescent="0.3">
      <c r="P936683" s="83"/>
    </row>
    <row r="936684" spans="16:16" x14ac:dyDescent="0.3">
      <c r="P936684" s="83"/>
    </row>
    <row r="936685" spans="16:16" x14ac:dyDescent="0.3">
      <c r="P936685" s="83"/>
    </row>
    <row r="936686" spans="16:16" x14ac:dyDescent="0.3">
      <c r="P936686" s="83"/>
    </row>
    <row r="936687" spans="16:16" x14ac:dyDescent="0.3">
      <c r="P936687" s="83"/>
    </row>
    <row r="936688" spans="16:16" x14ac:dyDescent="0.3">
      <c r="P936688" s="83"/>
    </row>
    <row r="936689" spans="16:16" x14ac:dyDescent="0.3">
      <c r="P936689" s="83"/>
    </row>
    <row r="936690" spans="16:16" x14ac:dyDescent="0.3">
      <c r="P936690" s="83"/>
    </row>
    <row r="936691" spans="16:16" x14ac:dyDescent="0.3">
      <c r="P936691" s="83"/>
    </row>
    <row r="936692" spans="16:16" x14ac:dyDescent="0.3">
      <c r="P936692" s="83"/>
    </row>
    <row r="936693" spans="16:16" x14ac:dyDescent="0.3">
      <c r="P936693" s="83"/>
    </row>
    <row r="936694" spans="16:16" x14ac:dyDescent="0.3">
      <c r="P936694" s="83"/>
    </row>
    <row r="936695" spans="16:16" x14ac:dyDescent="0.3">
      <c r="P936695" s="83"/>
    </row>
    <row r="936696" spans="16:16" x14ac:dyDescent="0.3">
      <c r="P936696" s="83"/>
    </row>
    <row r="936697" spans="16:16" x14ac:dyDescent="0.3">
      <c r="P936697" s="83"/>
    </row>
    <row r="936698" spans="16:16" x14ac:dyDescent="0.3">
      <c r="P936698" s="83"/>
    </row>
    <row r="936699" spans="16:16" x14ac:dyDescent="0.3">
      <c r="P936699" s="83"/>
    </row>
    <row r="936700" spans="16:16" x14ac:dyDescent="0.3">
      <c r="P936700" s="83"/>
    </row>
    <row r="936701" spans="16:16" x14ac:dyDescent="0.3">
      <c r="P936701" s="83"/>
    </row>
    <row r="936702" spans="16:16" x14ac:dyDescent="0.3">
      <c r="P936702" s="83"/>
    </row>
    <row r="936703" spans="16:16" x14ac:dyDescent="0.3">
      <c r="P936703" s="83"/>
    </row>
    <row r="936704" spans="16:16" x14ac:dyDescent="0.3">
      <c r="P936704" s="83"/>
    </row>
    <row r="936705" spans="16:16" x14ac:dyDescent="0.3">
      <c r="P936705" s="83"/>
    </row>
    <row r="936706" spans="16:16" x14ac:dyDescent="0.3">
      <c r="P936706" s="83"/>
    </row>
    <row r="936707" spans="16:16" x14ac:dyDescent="0.3">
      <c r="P936707" s="83"/>
    </row>
    <row r="936708" spans="16:16" x14ac:dyDescent="0.3">
      <c r="P936708" s="83"/>
    </row>
    <row r="936709" spans="16:16" x14ac:dyDescent="0.3">
      <c r="P936709" s="83"/>
    </row>
    <row r="936710" spans="16:16" x14ac:dyDescent="0.3">
      <c r="P936710" s="83"/>
    </row>
    <row r="936711" spans="16:16" x14ac:dyDescent="0.3">
      <c r="P936711" s="83"/>
    </row>
    <row r="936712" spans="16:16" x14ac:dyDescent="0.3">
      <c r="P936712" s="83"/>
    </row>
    <row r="936713" spans="16:16" x14ac:dyDescent="0.3">
      <c r="P936713" s="83"/>
    </row>
    <row r="936714" spans="16:16" x14ac:dyDescent="0.3">
      <c r="P936714" s="83"/>
    </row>
    <row r="936715" spans="16:16" x14ac:dyDescent="0.3">
      <c r="P936715" s="83"/>
    </row>
    <row r="936716" spans="16:16" x14ac:dyDescent="0.3">
      <c r="P936716" s="83"/>
    </row>
    <row r="936717" spans="16:16" x14ac:dyDescent="0.3">
      <c r="P936717" s="83"/>
    </row>
    <row r="936718" spans="16:16" x14ac:dyDescent="0.3">
      <c r="P936718" s="83"/>
    </row>
    <row r="936719" spans="16:16" x14ac:dyDescent="0.3">
      <c r="P936719" s="83"/>
    </row>
    <row r="936720" spans="16:16" x14ac:dyDescent="0.3">
      <c r="P936720" s="83"/>
    </row>
    <row r="936721" spans="16:16" x14ac:dyDescent="0.3">
      <c r="P936721" s="83"/>
    </row>
    <row r="936722" spans="16:16" x14ac:dyDescent="0.3">
      <c r="P936722" s="83"/>
    </row>
    <row r="936723" spans="16:16" x14ac:dyDescent="0.3">
      <c r="P936723" s="83"/>
    </row>
    <row r="936724" spans="16:16" x14ac:dyDescent="0.3">
      <c r="P936724" s="83"/>
    </row>
    <row r="936725" spans="16:16" x14ac:dyDescent="0.3">
      <c r="P936725" s="83"/>
    </row>
    <row r="936726" spans="16:16" x14ac:dyDescent="0.3">
      <c r="P936726" s="83"/>
    </row>
    <row r="936727" spans="16:16" x14ac:dyDescent="0.3">
      <c r="P936727" s="83"/>
    </row>
    <row r="936728" spans="16:16" x14ac:dyDescent="0.3">
      <c r="P936728" s="83"/>
    </row>
    <row r="936729" spans="16:16" x14ac:dyDescent="0.3">
      <c r="P936729" s="83"/>
    </row>
    <row r="936730" spans="16:16" x14ac:dyDescent="0.3">
      <c r="P936730" s="83"/>
    </row>
    <row r="936731" spans="16:16" x14ac:dyDescent="0.3">
      <c r="P936731" s="83"/>
    </row>
    <row r="936732" spans="16:16" x14ac:dyDescent="0.3">
      <c r="P936732" s="83"/>
    </row>
    <row r="936733" spans="16:16" x14ac:dyDescent="0.3">
      <c r="P936733" s="83"/>
    </row>
    <row r="936734" spans="16:16" x14ac:dyDescent="0.3">
      <c r="P936734" s="83"/>
    </row>
    <row r="936735" spans="16:16" x14ac:dyDescent="0.3">
      <c r="P936735" s="83"/>
    </row>
    <row r="936736" spans="16:16" x14ac:dyDescent="0.3">
      <c r="P936736" s="83"/>
    </row>
    <row r="936737" spans="16:16" x14ac:dyDescent="0.3">
      <c r="P936737" s="83"/>
    </row>
    <row r="936738" spans="16:16" x14ac:dyDescent="0.3">
      <c r="P936738" s="83"/>
    </row>
    <row r="936739" spans="16:16" x14ac:dyDescent="0.3">
      <c r="P936739" s="83"/>
    </row>
    <row r="936740" spans="16:16" x14ac:dyDescent="0.3">
      <c r="P936740" s="83"/>
    </row>
    <row r="936741" spans="16:16" x14ac:dyDescent="0.3">
      <c r="P936741" s="83"/>
    </row>
    <row r="936742" spans="16:16" x14ac:dyDescent="0.3">
      <c r="P936742" s="83"/>
    </row>
    <row r="936743" spans="16:16" x14ac:dyDescent="0.3">
      <c r="P936743" s="83"/>
    </row>
    <row r="936744" spans="16:16" x14ac:dyDescent="0.3">
      <c r="P936744" s="83"/>
    </row>
    <row r="936745" spans="16:16" x14ac:dyDescent="0.3">
      <c r="P936745" s="83"/>
    </row>
    <row r="936746" spans="16:16" x14ac:dyDescent="0.3">
      <c r="P936746" s="83"/>
    </row>
    <row r="936747" spans="16:16" x14ac:dyDescent="0.3">
      <c r="P936747" s="83"/>
    </row>
    <row r="936748" spans="16:16" x14ac:dyDescent="0.3">
      <c r="P936748" s="83"/>
    </row>
    <row r="936749" spans="16:16" x14ac:dyDescent="0.3">
      <c r="P936749" s="83"/>
    </row>
    <row r="936750" spans="16:16" x14ac:dyDescent="0.3">
      <c r="P936750" s="83"/>
    </row>
    <row r="936751" spans="16:16" x14ac:dyDescent="0.3">
      <c r="P936751" s="83"/>
    </row>
    <row r="936752" spans="16:16" x14ac:dyDescent="0.3">
      <c r="P936752" s="83"/>
    </row>
    <row r="936753" spans="16:16" x14ac:dyDescent="0.3">
      <c r="P936753" s="83"/>
    </row>
    <row r="936754" spans="16:16" x14ac:dyDescent="0.3">
      <c r="P936754" s="83"/>
    </row>
    <row r="936755" spans="16:16" x14ac:dyDescent="0.3">
      <c r="P936755" s="83"/>
    </row>
    <row r="936756" spans="16:16" x14ac:dyDescent="0.3">
      <c r="P936756" s="83"/>
    </row>
    <row r="936757" spans="16:16" x14ac:dyDescent="0.3">
      <c r="P936757" s="83"/>
    </row>
    <row r="936758" spans="16:16" x14ac:dyDescent="0.3">
      <c r="P936758" s="83"/>
    </row>
    <row r="936759" spans="16:16" x14ac:dyDescent="0.3">
      <c r="P936759" s="83"/>
    </row>
    <row r="936760" spans="16:16" x14ac:dyDescent="0.3">
      <c r="P936760" s="83"/>
    </row>
    <row r="936761" spans="16:16" x14ac:dyDescent="0.3">
      <c r="P936761" s="83"/>
    </row>
    <row r="936762" spans="16:16" x14ac:dyDescent="0.3">
      <c r="P936762" s="83"/>
    </row>
    <row r="936763" spans="16:16" x14ac:dyDescent="0.3">
      <c r="P936763" s="83"/>
    </row>
    <row r="936764" spans="16:16" x14ac:dyDescent="0.3">
      <c r="P936764" s="83"/>
    </row>
    <row r="936765" spans="16:16" x14ac:dyDescent="0.3">
      <c r="P936765" s="83"/>
    </row>
    <row r="936766" spans="16:16" x14ac:dyDescent="0.3">
      <c r="P936766" s="83"/>
    </row>
    <row r="936767" spans="16:16" x14ac:dyDescent="0.3">
      <c r="P936767" s="83"/>
    </row>
    <row r="936768" spans="16:16" x14ac:dyDescent="0.3">
      <c r="P936768" s="83"/>
    </row>
    <row r="936769" spans="16:16" x14ac:dyDescent="0.3">
      <c r="P936769" s="83"/>
    </row>
    <row r="936770" spans="16:16" x14ac:dyDescent="0.3">
      <c r="P936770" s="83"/>
    </row>
    <row r="936771" spans="16:16" x14ac:dyDescent="0.3">
      <c r="P936771" s="83"/>
    </row>
    <row r="936772" spans="16:16" x14ac:dyDescent="0.3">
      <c r="P936772" s="83"/>
    </row>
    <row r="936773" spans="16:16" x14ac:dyDescent="0.3">
      <c r="P936773" s="83"/>
    </row>
    <row r="936774" spans="16:16" x14ac:dyDescent="0.3">
      <c r="P936774" s="83"/>
    </row>
    <row r="936775" spans="16:16" x14ac:dyDescent="0.3">
      <c r="P936775" s="83"/>
    </row>
    <row r="936776" spans="16:16" x14ac:dyDescent="0.3">
      <c r="P936776" s="83"/>
    </row>
    <row r="936777" spans="16:16" x14ac:dyDescent="0.3">
      <c r="P936777" s="83"/>
    </row>
    <row r="936778" spans="16:16" x14ac:dyDescent="0.3">
      <c r="P936778" s="83"/>
    </row>
    <row r="936779" spans="16:16" x14ac:dyDescent="0.3">
      <c r="P936779" s="83"/>
    </row>
    <row r="936780" spans="16:16" x14ac:dyDescent="0.3">
      <c r="P936780" s="83"/>
    </row>
    <row r="936781" spans="16:16" x14ac:dyDescent="0.3">
      <c r="P936781" s="83"/>
    </row>
    <row r="936782" spans="16:16" x14ac:dyDescent="0.3">
      <c r="P936782" s="83"/>
    </row>
    <row r="936783" spans="16:16" x14ac:dyDescent="0.3">
      <c r="P936783" s="83"/>
    </row>
    <row r="936784" spans="16:16" x14ac:dyDescent="0.3">
      <c r="P936784" s="83"/>
    </row>
    <row r="936785" spans="16:16" x14ac:dyDescent="0.3">
      <c r="P936785" s="83"/>
    </row>
    <row r="936786" spans="16:16" x14ac:dyDescent="0.3">
      <c r="P936786" s="83"/>
    </row>
    <row r="936787" spans="16:16" x14ac:dyDescent="0.3">
      <c r="P936787" s="83"/>
    </row>
    <row r="936788" spans="16:16" x14ac:dyDescent="0.3">
      <c r="P936788" s="83"/>
    </row>
    <row r="936789" spans="16:16" x14ac:dyDescent="0.3">
      <c r="P936789" s="83"/>
    </row>
    <row r="936790" spans="16:16" x14ac:dyDescent="0.3">
      <c r="P936790" s="83"/>
    </row>
    <row r="936791" spans="16:16" x14ac:dyDescent="0.3">
      <c r="P936791" s="83"/>
    </row>
    <row r="936792" spans="16:16" x14ac:dyDescent="0.3">
      <c r="P936792" s="83"/>
    </row>
    <row r="936793" spans="16:16" x14ac:dyDescent="0.3">
      <c r="P936793" s="83"/>
    </row>
    <row r="936794" spans="16:16" x14ac:dyDescent="0.3">
      <c r="P936794" s="83"/>
    </row>
    <row r="936795" spans="16:16" x14ac:dyDescent="0.3">
      <c r="P936795" s="83"/>
    </row>
    <row r="936796" spans="16:16" x14ac:dyDescent="0.3">
      <c r="P936796" s="83"/>
    </row>
    <row r="936797" spans="16:16" x14ac:dyDescent="0.3">
      <c r="P936797" s="83"/>
    </row>
    <row r="936798" spans="16:16" x14ac:dyDescent="0.3">
      <c r="P936798" s="83"/>
    </row>
    <row r="936799" spans="16:16" x14ac:dyDescent="0.3">
      <c r="P936799" s="83"/>
    </row>
    <row r="936800" spans="16:16" x14ac:dyDescent="0.3">
      <c r="P936800" s="83"/>
    </row>
    <row r="936801" spans="16:16" x14ac:dyDescent="0.3">
      <c r="P936801" s="83"/>
    </row>
    <row r="936802" spans="16:16" x14ac:dyDescent="0.3">
      <c r="P936802" s="83"/>
    </row>
    <row r="936803" spans="16:16" x14ac:dyDescent="0.3">
      <c r="P936803" s="83"/>
    </row>
    <row r="936804" spans="16:16" x14ac:dyDescent="0.3">
      <c r="P936804" s="83"/>
    </row>
    <row r="936805" spans="16:16" x14ac:dyDescent="0.3">
      <c r="P936805" s="83"/>
    </row>
    <row r="936806" spans="16:16" x14ac:dyDescent="0.3">
      <c r="P936806" s="83"/>
    </row>
    <row r="936807" spans="16:16" x14ac:dyDescent="0.3">
      <c r="P936807" s="83"/>
    </row>
    <row r="936808" spans="16:16" x14ac:dyDescent="0.3">
      <c r="P936808" s="83"/>
    </row>
    <row r="936809" spans="16:16" x14ac:dyDescent="0.3">
      <c r="P936809" s="83"/>
    </row>
    <row r="936810" spans="16:16" x14ac:dyDescent="0.3">
      <c r="P936810" s="83"/>
    </row>
    <row r="936811" spans="16:16" x14ac:dyDescent="0.3">
      <c r="P936811" s="83"/>
    </row>
    <row r="936812" spans="16:16" x14ac:dyDescent="0.3">
      <c r="P936812" s="83"/>
    </row>
    <row r="936813" spans="16:16" x14ac:dyDescent="0.3">
      <c r="P936813" s="83"/>
    </row>
    <row r="936814" spans="16:16" x14ac:dyDescent="0.3">
      <c r="P936814" s="83"/>
    </row>
    <row r="936815" spans="16:16" x14ac:dyDescent="0.3">
      <c r="P936815" s="83"/>
    </row>
    <row r="936816" spans="16:16" x14ac:dyDescent="0.3">
      <c r="P936816" s="83"/>
    </row>
    <row r="936817" spans="16:16" x14ac:dyDescent="0.3">
      <c r="P936817" s="83"/>
    </row>
    <row r="936818" spans="16:16" x14ac:dyDescent="0.3">
      <c r="P936818" s="83"/>
    </row>
    <row r="936819" spans="16:16" x14ac:dyDescent="0.3">
      <c r="P936819" s="83"/>
    </row>
    <row r="936820" spans="16:16" x14ac:dyDescent="0.3">
      <c r="P936820" s="83"/>
    </row>
    <row r="936821" spans="16:16" x14ac:dyDescent="0.3">
      <c r="P936821" s="83"/>
    </row>
    <row r="936822" spans="16:16" x14ac:dyDescent="0.3">
      <c r="P936822" s="83"/>
    </row>
    <row r="936823" spans="16:16" x14ac:dyDescent="0.3">
      <c r="P936823" s="83"/>
    </row>
    <row r="936824" spans="16:16" x14ac:dyDescent="0.3">
      <c r="P936824" s="83"/>
    </row>
    <row r="936825" spans="16:16" x14ac:dyDescent="0.3">
      <c r="P936825" s="83"/>
    </row>
    <row r="936826" spans="16:16" x14ac:dyDescent="0.3">
      <c r="P936826" s="83"/>
    </row>
    <row r="936827" spans="16:16" x14ac:dyDescent="0.3">
      <c r="P936827" s="83"/>
    </row>
    <row r="936828" spans="16:16" x14ac:dyDescent="0.3">
      <c r="P936828" s="83"/>
    </row>
    <row r="936829" spans="16:16" x14ac:dyDescent="0.3">
      <c r="P936829" s="83"/>
    </row>
    <row r="936830" spans="16:16" x14ac:dyDescent="0.3">
      <c r="P936830" s="83"/>
    </row>
    <row r="936831" spans="16:16" x14ac:dyDescent="0.3">
      <c r="P936831" s="83"/>
    </row>
    <row r="936832" spans="16:16" x14ac:dyDescent="0.3">
      <c r="P936832" s="83"/>
    </row>
    <row r="936833" spans="16:16" x14ac:dyDescent="0.3">
      <c r="P936833" s="83"/>
    </row>
    <row r="936834" spans="16:16" x14ac:dyDescent="0.3">
      <c r="P936834" s="83"/>
    </row>
    <row r="936835" spans="16:16" x14ac:dyDescent="0.3">
      <c r="P936835" s="83"/>
    </row>
    <row r="936836" spans="16:16" x14ac:dyDescent="0.3">
      <c r="P936836" s="83"/>
    </row>
    <row r="936837" spans="16:16" x14ac:dyDescent="0.3">
      <c r="P936837" s="83"/>
    </row>
    <row r="936838" spans="16:16" x14ac:dyDescent="0.3">
      <c r="P936838" s="83"/>
    </row>
    <row r="936839" spans="16:16" x14ac:dyDescent="0.3">
      <c r="P936839" s="83"/>
    </row>
    <row r="936840" spans="16:16" x14ac:dyDescent="0.3">
      <c r="P936840" s="83"/>
    </row>
    <row r="936841" spans="16:16" x14ac:dyDescent="0.3">
      <c r="P936841" s="83"/>
    </row>
    <row r="936842" spans="16:16" x14ac:dyDescent="0.3">
      <c r="P936842" s="83"/>
    </row>
    <row r="936843" spans="16:16" x14ac:dyDescent="0.3">
      <c r="P936843" s="83"/>
    </row>
    <row r="936844" spans="16:16" x14ac:dyDescent="0.3">
      <c r="P936844" s="83"/>
    </row>
    <row r="936845" spans="16:16" x14ac:dyDescent="0.3">
      <c r="P936845" s="83"/>
    </row>
    <row r="936846" spans="16:16" x14ac:dyDescent="0.3">
      <c r="P936846" s="83"/>
    </row>
    <row r="936847" spans="16:16" x14ac:dyDescent="0.3">
      <c r="P936847" s="83"/>
    </row>
    <row r="936848" spans="16:16" x14ac:dyDescent="0.3">
      <c r="P936848" s="83"/>
    </row>
    <row r="936849" spans="16:16" x14ac:dyDescent="0.3">
      <c r="P936849" s="83"/>
    </row>
    <row r="936850" spans="16:16" x14ac:dyDescent="0.3">
      <c r="P936850" s="83"/>
    </row>
    <row r="936851" spans="16:16" x14ac:dyDescent="0.3">
      <c r="P936851" s="83"/>
    </row>
    <row r="936852" spans="16:16" x14ac:dyDescent="0.3">
      <c r="P936852" s="83"/>
    </row>
    <row r="936853" spans="16:16" x14ac:dyDescent="0.3">
      <c r="P936853" s="83"/>
    </row>
    <row r="936854" spans="16:16" x14ac:dyDescent="0.3">
      <c r="P936854" s="83"/>
    </row>
    <row r="936855" spans="16:16" x14ac:dyDescent="0.3">
      <c r="P936855" s="83"/>
    </row>
    <row r="936856" spans="16:16" x14ac:dyDescent="0.3">
      <c r="P936856" s="83"/>
    </row>
    <row r="936857" spans="16:16" x14ac:dyDescent="0.3">
      <c r="P936857" s="83"/>
    </row>
    <row r="936858" spans="16:16" x14ac:dyDescent="0.3">
      <c r="P936858" s="83"/>
    </row>
    <row r="936859" spans="16:16" x14ac:dyDescent="0.3">
      <c r="P936859" s="83"/>
    </row>
    <row r="936860" spans="16:16" x14ac:dyDescent="0.3">
      <c r="P936860" s="83"/>
    </row>
    <row r="936861" spans="16:16" x14ac:dyDescent="0.3">
      <c r="P936861" s="83"/>
    </row>
    <row r="936862" spans="16:16" x14ac:dyDescent="0.3">
      <c r="P936862" s="83"/>
    </row>
    <row r="936863" spans="16:16" x14ac:dyDescent="0.3">
      <c r="P936863" s="83"/>
    </row>
    <row r="936864" spans="16:16" x14ac:dyDescent="0.3">
      <c r="P936864" s="83"/>
    </row>
    <row r="936865" spans="16:16" x14ac:dyDescent="0.3">
      <c r="P936865" s="83"/>
    </row>
    <row r="936866" spans="16:16" x14ac:dyDescent="0.3">
      <c r="P936866" s="83"/>
    </row>
    <row r="936867" spans="16:16" x14ac:dyDescent="0.3">
      <c r="P936867" s="83"/>
    </row>
    <row r="936868" spans="16:16" x14ac:dyDescent="0.3">
      <c r="P936868" s="83"/>
    </row>
    <row r="936869" spans="16:16" x14ac:dyDescent="0.3">
      <c r="P936869" s="83"/>
    </row>
    <row r="936870" spans="16:16" x14ac:dyDescent="0.3">
      <c r="P936870" s="83"/>
    </row>
    <row r="936871" spans="16:16" x14ac:dyDescent="0.3">
      <c r="P936871" s="83"/>
    </row>
    <row r="936872" spans="16:16" x14ac:dyDescent="0.3">
      <c r="P936872" s="83"/>
    </row>
    <row r="936873" spans="16:16" x14ac:dyDescent="0.3">
      <c r="P936873" s="83"/>
    </row>
    <row r="936874" spans="16:16" x14ac:dyDescent="0.3">
      <c r="P936874" s="83"/>
    </row>
    <row r="936875" spans="16:16" x14ac:dyDescent="0.3">
      <c r="P936875" s="83"/>
    </row>
    <row r="936876" spans="16:16" x14ac:dyDescent="0.3">
      <c r="P936876" s="83"/>
    </row>
    <row r="936877" spans="16:16" x14ac:dyDescent="0.3">
      <c r="P936877" s="83"/>
    </row>
    <row r="936878" spans="16:16" x14ac:dyDescent="0.3">
      <c r="P936878" s="83"/>
    </row>
    <row r="936879" spans="16:16" x14ac:dyDescent="0.3">
      <c r="P936879" s="83"/>
    </row>
    <row r="936880" spans="16:16" x14ac:dyDescent="0.3">
      <c r="P936880" s="83"/>
    </row>
    <row r="936881" spans="16:16" x14ac:dyDescent="0.3">
      <c r="P936881" s="83"/>
    </row>
    <row r="936882" spans="16:16" x14ac:dyDescent="0.3">
      <c r="P936882" s="83"/>
    </row>
    <row r="936883" spans="16:16" x14ac:dyDescent="0.3">
      <c r="P936883" s="83"/>
    </row>
    <row r="936884" spans="16:16" x14ac:dyDescent="0.3">
      <c r="P936884" s="83"/>
    </row>
    <row r="936885" spans="16:16" x14ac:dyDescent="0.3">
      <c r="P936885" s="83"/>
    </row>
    <row r="936886" spans="16:16" x14ac:dyDescent="0.3">
      <c r="P936886" s="83"/>
    </row>
    <row r="936887" spans="16:16" x14ac:dyDescent="0.3">
      <c r="P936887" s="83"/>
    </row>
    <row r="936888" spans="16:16" x14ac:dyDescent="0.3">
      <c r="P936888" s="83"/>
    </row>
    <row r="936889" spans="16:16" x14ac:dyDescent="0.3">
      <c r="P936889" s="83"/>
    </row>
    <row r="936890" spans="16:16" x14ac:dyDescent="0.3">
      <c r="P936890" s="83"/>
    </row>
    <row r="936891" spans="16:16" x14ac:dyDescent="0.3">
      <c r="P936891" s="83"/>
    </row>
    <row r="936892" spans="16:16" x14ac:dyDescent="0.3">
      <c r="P936892" s="83"/>
    </row>
    <row r="936893" spans="16:16" x14ac:dyDescent="0.3">
      <c r="P936893" s="83"/>
    </row>
    <row r="936894" spans="16:16" x14ac:dyDescent="0.3">
      <c r="P936894" s="83"/>
    </row>
    <row r="936895" spans="16:16" x14ac:dyDescent="0.3">
      <c r="P936895" s="83"/>
    </row>
    <row r="936896" spans="16:16" x14ac:dyDescent="0.3">
      <c r="P936896" s="83"/>
    </row>
    <row r="936897" spans="16:16" x14ac:dyDescent="0.3">
      <c r="P936897" s="83"/>
    </row>
    <row r="936898" spans="16:16" x14ac:dyDescent="0.3">
      <c r="P936898" s="83"/>
    </row>
    <row r="936899" spans="16:16" x14ac:dyDescent="0.3">
      <c r="P936899" s="83"/>
    </row>
    <row r="936900" spans="16:16" x14ac:dyDescent="0.3">
      <c r="P936900" s="83"/>
    </row>
    <row r="936901" spans="16:16" x14ac:dyDescent="0.3">
      <c r="P936901" s="83"/>
    </row>
    <row r="936902" spans="16:16" x14ac:dyDescent="0.3">
      <c r="P936902" s="83"/>
    </row>
    <row r="936903" spans="16:16" x14ac:dyDescent="0.3">
      <c r="P936903" s="83"/>
    </row>
    <row r="936904" spans="16:16" x14ac:dyDescent="0.3">
      <c r="P936904" s="83"/>
    </row>
    <row r="936905" spans="16:16" x14ac:dyDescent="0.3">
      <c r="P936905" s="83"/>
    </row>
    <row r="936906" spans="16:16" x14ac:dyDescent="0.3">
      <c r="P936906" s="83"/>
    </row>
    <row r="936907" spans="16:16" x14ac:dyDescent="0.3">
      <c r="P936907" s="83"/>
    </row>
    <row r="936908" spans="16:16" x14ac:dyDescent="0.3">
      <c r="P936908" s="83"/>
    </row>
    <row r="936909" spans="16:16" x14ac:dyDescent="0.3">
      <c r="P936909" s="83"/>
    </row>
    <row r="936910" spans="16:16" x14ac:dyDescent="0.3">
      <c r="P936910" s="83"/>
    </row>
    <row r="936911" spans="16:16" x14ac:dyDescent="0.3">
      <c r="P936911" s="83"/>
    </row>
    <row r="936912" spans="16:16" x14ac:dyDescent="0.3">
      <c r="P936912" s="83"/>
    </row>
    <row r="936913" spans="16:16" x14ac:dyDescent="0.3">
      <c r="P936913" s="83"/>
    </row>
    <row r="936914" spans="16:16" x14ac:dyDescent="0.3">
      <c r="P936914" s="83"/>
    </row>
    <row r="936915" spans="16:16" x14ac:dyDescent="0.3">
      <c r="P936915" s="83"/>
    </row>
    <row r="936916" spans="16:16" x14ac:dyDescent="0.3">
      <c r="P936916" s="83"/>
    </row>
    <row r="936917" spans="16:16" x14ac:dyDescent="0.3">
      <c r="P936917" s="83"/>
    </row>
    <row r="936918" spans="16:16" x14ac:dyDescent="0.3">
      <c r="P936918" s="83"/>
    </row>
    <row r="936919" spans="16:16" x14ac:dyDescent="0.3">
      <c r="P936919" s="83"/>
    </row>
    <row r="936920" spans="16:16" x14ac:dyDescent="0.3">
      <c r="P936920" s="83"/>
    </row>
    <row r="936921" spans="16:16" x14ac:dyDescent="0.3">
      <c r="P936921" s="83"/>
    </row>
    <row r="936922" spans="16:16" x14ac:dyDescent="0.3">
      <c r="P936922" s="83"/>
    </row>
    <row r="936923" spans="16:16" x14ac:dyDescent="0.3">
      <c r="P936923" s="83"/>
    </row>
    <row r="936924" spans="16:16" x14ac:dyDescent="0.3">
      <c r="P936924" s="83"/>
    </row>
    <row r="936925" spans="16:16" x14ac:dyDescent="0.3">
      <c r="P936925" s="83"/>
    </row>
    <row r="936926" spans="16:16" x14ac:dyDescent="0.3">
      <c r="P936926" s="83"/>
    </row>
    <row r="936927" spans="16:16" x14ac:dyDescent="0.3">
      <c r="P936927" s="83"/>
    </row>
    <row r="936928" spans="16:16" x14ac:dyDescent="0.3">
      <c r="P936928" s="83"/>
    </row>
    <row r="936929" spans="16:16" x14ac:dyDescent="0.3">
      <c r="P936929" s="83"/>
    </row>
    <row r="936930" spans="16:16" x14ac:dyDescent="0.3">
      <c r="P936930" s="83"/>
    </row>
    <row r="936931" spans="16:16" x14ac:dyDescent="0.3">
      <c r="P936931" s="83"/>
    </row>
    <row r="936932" spans="16:16" x14ac:dyDescent="0.3">
      <c r="P936932" s="83"/>
    </row>
    <row r="936933" spans="16:16" x14ac:dyDescent="0.3">
      <c r="P936933" s="83"/>
    </row>
    <row r="936934" spans="16:16" x14ac:dyDescent="0.3">
      <c r="P936934" s="83"/>
    </row>
    <row r="936935" spans="16:16" x14ac:dyDescent="0.3">
      <c r="P936935" s="83"/>
    </row>
    <row r="936936" spans="16:16" x14ac:dyDescent="0.3">
      <c r="P936936" s="83"/>
    </row>
    <row r="936937" spans="16:16" x14ac:dyDescent="0.3">
      <c r="P936937" s="83"/>
    </row>
    <row r="936938" spans="16:16" x14ac:dyDescent="0.3">
      <c r="P936938" s="83"/>
    </row>
    <row r="936939" spans="16:16" x14ac:dyDescent="0.3">
      <c r="P936939" s="83"/>
    </row>
    <row r="936940" spans="16:16" x14ac:dyDescent="0.3">
      <c r="P936940" s="83"/>
    </row>
    <row r="936941" spans="16:16" x14ac:dyDescent="0.3">
      <c r="P936941" s="83"/>
    </row>
    <row r="936942" spans="16:16" x14ac:dyDescent="0.3">
      <c r="P936942" s="83"/>
    </row>
    <row r="936943" spans="16:16" x14ac:dyDescent="0.3">
      <c r="P936943" s="83"/>
    </row>
    <row r="936944" spans="16:16" x14ac:dyDescent="0.3">
      <c r="P936944" s="83"/>
    </row>
    <row r="936945" spans="16:16" x14ac:dyDescent="0.3">
      <c r="P936945" s="83"/>
    </row>
    <row r="936946" spans="16:16" x14ac:dyDescent="0.3">
      <c r="P936946" s="83"/>
    </row>
    <row r="936947" spans="16:16" x14ac:dyDescent="0.3">
      <c r="P936947" s="83"/>
    </row>
    <row r="936948" spans="16:16" x14ac:dyDescent="0.3">
      <c r="P936948" s="83"/>
    </row>
    <row r="936949" spans="16:16" x14ac:dyDescent="0.3">
      <c r="P936949" s="83"/>
    </row>
    <row r="936950" spans="16:16" x14ac:dyDescent="0.3">
      <c r="P936950" s="83"/>
    </row>
    <row r="936951" spans="16:16" x14ac:dyDescent="0.3">
      <c r="P936951" s="83"/>
    </row>
    <row r="936952" spans="16:16" x14ac:dyDescent="0.3">
      <c r="P936952" s="83"/>
    </row>
    <row r="936953" spans="16:16" x14ac:dyDescent="0.3">
      <c r="P936953" s="83"/>
    </row>
    <row r="936954" spans="16:16" x14ac:dyDescent="0.3">
      <c r="P936954" s="83"/>
    </row>
    <row r="936955" spans="16:16" x14ac:dyDescent="0.3">
      <c r="P936955" s="83"/>
    </row>
    <row r="936956" spans="16:16" x14ac:dyDescent="0.3">
      <c r="P936956" s="83"/>
    </row>
    <row r="936957" spans="16:16" x14ac:dyDescent="0.3">
      <c r="P936957" s="83"/>
    </row>
    <row r="936958" spans="16:16" x14ac:dyDescent="0.3">
      <c r="P936958" s="83"/>
    </row>
    <row r="936959" spans="16:16" x14ac:dyDescent="0.3">
      <c r="P936959" s="83"/>
    </row>
    <row r="936960" spans="16:16" x14ac:dyDescent="0.3">
      <c r="P936960" s="83"/>
    </row>
    <row r="936961" spans="16:16" x14ac:dyDescent="0.3">
      <c r="P936961" s="83"/>
    </row>
    <row r="936962" spans="16:16" x14ac:dyDescent="0.3">
      <c r="P936962" s="83"/>
    </row>
    <row r="936963" spans="16:16" x14ac:dyDescent="0.3">
      <c r="P936963" s="83"/>
    </row>
    <row r="936964" spans="16:16" x14ac:dyDescent="0.3">
      <c r="P936964" s="83"/>
    </row>
    <row r="936965" spans="16:16" x14ac:dyDescent="0.3">
      <c r="P936965" s="83"/>
    </row>
    <row r="936966" spans="16:16" x14ac:dyDescent="0.3">
      <c r="P936966" s="83"/>
    </row>
    <row r="936967" spans="16:16" x14ac:dyDescent="0.3">
      <c r="P936967" s="83"/>
    </row>
    <row r="936968" spans="16:16" x14ac:dyDescent="0.3">
      <c r="P936968" s="83"/>
    </row>
    <row r="936969" spans="16:16" x14ac:dyDescent="0.3">
      <c r="P936969" s="83"/>
    </row>
    <row r="936970" spans="16:16" x14ac:dyDescent="0.3">
      <c r="P936970" s="83"/>
    </row>
    <row r="936971" spans="16:16" x14ac:dyDescent="0.3">
      <c r="P936971" s="83"/>
    </row>
    <row r="936972" spans="16:16" x14ac:dyDescent="0.3">
      <c r="P936972" s="83"/>
    </row>
    <row r="936973" spans="16:16" x14ac:dyDescent="0.3">
      <c r="P936973" s="83"/>
    </row>
    <row r="936974" spans="16:16" x14ac:dyDescent="0.3">
      <c r="P936974" s="83"/>
    </row>
    <row r="936975" spans="16:16" x14ac:dyDescent="0.3">
      <c r="P936975" s="83"/>
    </row>
    <row r="936976" spans="16:16" x14ac:dyDescent="0.3">
      <c r="P936976" s="83"/>
    </row>
    <row r="936977" spans="16:16" x14ac:dyDescent="0.3">
      <c r="P936977" s="83"/>
    </row>
    <row r="936978" spans="16:16" x14ac:dyDescent="0.3">
      <c r="P936978" s="83"/>
    </row>
    <row r="936979" spans="16:16" x14ac:dyDescent="0.3">
      <c r="P936979" s="83"/>
    </row>
    <row r="936980" spans="16:16" x14ac:dyDescent="0.3">
      <c r="P936980" s="83"/>
    </row>
    <row r="936981" spans="16:16" x14ac:dyDescent="0.3">
      <c r="P936981" s="83"/>
    </row>
    <row r="936982" spans="16:16" x14ac:dyDescent="0.3">
      <c r="P936982" s="83"/>
    </row>
    <row r="936983" spans="16:16" x14ac:dyDescent="0.3">
      <c r="P936983" s="83"/>
    </row>
    <row r="936984" spans="16:16" x14ac:dyDescent="0.3">
      <c r="P936984" s="83"/>
    </row>
    <row r="936985" spans="16:16" x14ac:dyDescent="0.3">
      <c r="P936985" s="83"/>
    </row>
    <row r="936986" spans="16:16" x14ac:dyDescent="0.3">
      <c r="P936986" s="83"/>
    </row>
    <row r="936987" spans="16:16" x14ac:dyDescent="0.3">
      <c r="P936987" s="83"/>
    </row>
    <row r="936988" spans="16:16" x14ac:dyDescent="0.3">
      <c r="P936988" s="83"/>
    </row>
    <row r="936989" spans="16:16" x14ac:dyDescent="0.3">
      <c r="P936989" s="83"/>
    </row>
    <row r="936990" spans="16:16" x14ac:dyDescent="0.3">
      <c r="P936990" s="83"/>
    </row>
    <row r="936991" spans="16:16" x14ac:dyDescent="0.3">
      <c r="P936991" s="83"/>
    </row>
    <row r="936992" spans="16:16" x14ac:dyDescent="0.3">
      <c r="P936992" s="83"/>
    </row>
    <row r="936993" spans="16:16" x14ac:dyDescent="0.3">
      <c r="P936993" s="83"/>
    </row>
    <row r="936994" spans="16:16" x14ac:dyDescent="0.3">
      <c r="P936994" s="83"/>
    </row>
    <row r="936995" spans="16:16" x14ac:dyDescent="0.3">
      <c r="P936995" s="83"/>
    </row>
    <row r="936996" spans="16:16" x14ac:dyDescent="0.3">
      <c r="P936996" s="83"/>
    </row>
    <row r="936997" spans="16:16" x14ac:dyDescent="0.3">
      <c r="P936997" s="83"/>
    </row>
    <row r="936998" spans="16:16" x14ac:dyDescent="0.3">
      <c r="P936998" s="83"/>
    </row>
    <row r="936999" spans="16:16" x14ac:dyDescent="0.3">
      <c r="P936999" s="83"/>
    </row>
    <row r="937000" spans="16:16" x14ac:dyDescent="0.3">
      <c r="P937000" s="83"/>
    </row>
    <row r="937001" spans="16:16" x14ac:dyDescent="0.3">
      <c r="P937001" s="83"/>
    </row>
    <row r="937002" spans="16:16" x14ac:dyDescent="0.3">
      <c r="P937002" s="83"/>
    </row>
    <row r="937003" spans="16:16" x14ac:dyDescent="0.3">
      <c r="P937003" s="83"/>
    </row>
    <row r="937004" spans="16:16" x14ac:dyDescent="0.3">
      <c r="P937004" s="83"/>
    </row>
    <row r="937005" spans="16:16" x14ac:dyDescent="0.3">
      <c r="P937005" s="83"/>
    </row>
    <row r="937006" spans="16:16" x14ac:dyDescent="0.3">
      <c r="P937006" s="83"/>
    </row>
    <row r="937007" spans="16:16" x14ac:dyDescent="0.3">
      <c r="P937007" s="83"/>
    </row>
    <row r="937008" spans="16:16" x14ac:dyDescent="0.3">
      <c r="P937008" s="83"/>
    </row>
    <row r="937009" spans="16:16" x14ac:dyDescent="0.3">
      <c r="P937009" s="83"/>
    </row>
    <row r="937010" spans="16:16" x14ac:dyDescent="0.3">
      <c r="P937010" s="83"/>
    </row>
    <row r="937011" spans="16:16" x14ac:dyDescent="0.3">
      <c r="P937011" s="83"/>
    </row>
    <row r="937012" spans="16:16" x14ac:dyDescent="0.3">
      <c r="P937012" s="83"/>
    </row>
    <row r="937013" spans="16:16" x14ac:dyDescent="0.3">
      <c r="P937013" s="83"/>
    </row>
    <row r="937014" spans="16:16" x14ac:dyDescent="0.3">
      <c r="P937014" s="83"/>
    </row>
    <row r="937015" spans="16:16" x14ac:dyDescent="0.3">
      <c r="P937015" s="83"/>
    </row>
    <row r="937016" spans="16:16" x14ac:dyDescent="0.3">
      <c r="P937016" s="83"/>
    </row>
    <row r="937017" spans="16:16" x14ac:dyDescent="0.3">
      <c r="P937017" s="83"/>
    </row>
    <row r="937018" spans="16:16" x14ac:dyDescent="0.3">
      <c r="P937018" s="83"/>
    </row>
    <row r="937019" spans="16:16" x14ac:dyDescent="0.3">
      <c r="P937019" s="83"/>
    </row>
    <row r="937020" spans="16:16" x14ac:dyDescent="0.3">
      <c r="P937020" s="83"/>
    </row>
    <row r="937021" spans="16:16" x14ac:dyDescent="0.3">
      <c r="P937021" s="83"/>
    </row>
    <row r="937022" spans="16:16" x14ac:dyDescent="0.3">
      <c r="P937022" s="83"/>
    </row>
    <row r="937023" spans="16:16" x14ac:dyDescent="0.3">
      <c r="P937023" s="83"/>
    </row>
    <row r="937024" spans="16:16" x14ac:dyDescent="0.3">
      <c r="P937024" s="83"/>
    </row>
    <row r="937025" spans="16:16" x14ac:dyDescent="0.3">
      <c r="P937025" s="83"/>
    </row>
    <row r="937026" spans="16:16" x14ac:dyDescent="0.3">
      <c r="P937026" s="83"/>
    </row>
    <row r="937027" spans="16:16" x14ac:dyDescent="0.3">
      <c r="P937027" s="83"/>
    </row>
    <row r="937028" spans="16:16" x14ac:dyDescent="0.3">
      <c r="P937028" s="83"/>
    </row>
    <row r="937029" spans="16:16" x14ac:dyDescent="0.3">
      <c r="P937029" s="83"/>
    </row>
    <row r="937030" spans="16:16" x14ac:dyDescent="0.3">
      <c r="P937030" s="83"/>
    </row>
    <row r="937031" spans="16:16" x14ac:dyDescent="0.3">
      <c r="P937031" s="83"/>
    </row>
    <row r="937032" spans="16:16" x14ac:dyDescent="0.3">
      <c r="P937032" s="83"/>
    </row>
    <row r="937033" spans="16:16" x14ac:dyDescent="0.3">
      <c r="P937033" s="83"/>
    </row>
    <row r="937034" spans="16:16" x14ac:dyDescent="0.3">
      <c r="P937034" s="83"/>
    </row>
    <row r="937035" spans="16:16" x14ac:dyDescent="0.3">
      <c r="P937035" s="83"/>
    </row>
    <row r="937036" spans="16:16" x14ac:dyDescent="0.3">
      <c r="P937036" s="83"/>
    </row>
    <row r="937037" spans="16:16" x14ac:dyDescent="0.3">
      <c r="P937037" s="83"/>
    </row>
    <row r="937038" spans="16:16" x14ac:dyDescent="0.3">
      <c r="P937038" s="83"/>
    </row>
    <row r="937039" spans="16:16" x14ac:dyDescent="0.3">
      <c r="P937039" s="83"/>
    </row>
    <row r="937040" spans="16:16" x14ac:dyDescent="0.3">
      <c r="P937040" s="83"/>
    </row>
    <row r="937041" spans="16:16" x14ac:dyDescent="0.3">
      <c r="P937041" s="83"/>
    </row>
    <row r="937042" spans="16:16" x14ac:dyDescent="0.3">
      <c r="P937042" s="83"/>
    </row>
    <row r="937043" spans="16:16" x14ac:dyDescent="0.3">
      <c r="P937043" s="83"/>
    </row>
    <row r="937044" spans="16:16" x14ac:dyDescent="0.3">
      <c r="P937044" s="83"/>
    </row>
    <row r="937045" spans="16:16" x14ac:dyDescent="0.3">
      <c r="P937045" s="83"/>
    </row>
    <row r="937046" spans="16:16" x14ac:dyDescent="0.3">
      <c r="P937046" s="83"/>
    </row>
    <row r="937047" spans="16:16" x14ac:dyDescent="0.3">
      <c r="P937047" s="83"/>
    </row>
    <row r="937048" spans="16:16" x14ac:dyDescent="0.3">
      <c r="P937048" s="83"/>
    </row>
    <row r="937049" spans="16:16" x14ac:dyDescent="0.3">
      <c r="P937049" s="83"/>
    </row>
    <row r="937050" spans="16:16" x14ac:dyDescent="0.3">
      <c r="P937050" s="83"/>
    </row>
    <row r="937051" spans="16:16" x14ac:dyDescent="0.3">
      <c r="P937051" s="83"/>
    </row>
    <row r="937052" spans="16:16" x14ac:dyDescent="0.3">
      <c r="P937052" s="83"/>
    </row>
    <row r="937053" spans="16:16" x14ac:dyDescent="0.3">
      <c r="P937053" s="83"/>
    </row>
    <row r="937054" spans="16:16" x14ac:dyDescent="0.3">
      <c r="P937054" s="83"/>
    </row>
    <row r="937055" spans="16:16" x14ac:dyDescent="0.3">
      <c r="P937055" s="83"/>
    </row>
    <row r="937056" spans="16:16" x14ac:dyDescent="0.3">
      <c r="P937056" s="83"/>
    </row>
    <row r="937057" spans="16:16" x14ac:dyDescent="0.3">
      <c r="P937057" s="83"/>
    </row>
    <row r="937058" spans="16:16" x14ac:dyDescent="0.3">
      <c r="P937058" s="83"/>
    </row>
    <row r="937059" spans="16:16" x14ac:dyDescent="0.3">
      <c r="P937059" s="83"/>
    </row>
    <row r="937060" spans="16:16" x14ac:dyDescent="0.3">
      <c r="P937060" s="83"/>
    </row>
    <row r="937061" spans="16:16" x14ac:dyDescent="0.3">
      <c r="P937061" s="83"/>
    </row>
    <row r="937062" spans="16:16" x14ac:dyDescent="0.3">
      <c r="P937062" s="83"/>
    </row>
    <row r="937063" spans="16:16" x14ac:dyDescent="0.3">
      <c r="P937063" s="83"/>
    </row>
    <row r="937064" spans="16:16" x14ac:dyDescent="0.3">
      <c r="P937064" s="83"/>
    </row>
    <row r="937065" spans="16:16" x14ac:dyDescent="0.3">
      <c r="P937065" s="83"/>
    </row>
    <row r="937066" spans="16:16" x14ac:dyDescent="0.3">
      <c r="P937066" s="83"/>
    </row>
    <row r="937067" spans="16:16" x14ac:dyDescent="0.3">
      <c r="P937067" s="83"/>
    </row>
    <row r="937068" spans="16:16" x14ac:dyDescent="0.3">
      <c r="P937068" s="83"/>
    </row>
    <row r="937069" spans="16:16" x14ac:dyDescent="0.3">
      <c r="P937069" s="83"/>
    </row>
    <row r="937070" spans="16:16" x14ac:dyDescent="0.3">
      <c r="P937070" s="83"/>
    </row>
    <row r="937071" spans="16:16" x14ac:dyDescent="0.3">
      <c r="P937071" s="83"/>
    </row>
    <row r="937072" spans="16:16" x14ac:dyDescent="0.3">
      <c r="P937072" s="83"/>
    </row>
    <row r="937073" spans="16:16" x14ac:dyDescent="0.3">
      <c r="P937073" s="83"/>
    </row>
    <row r="937074" spans="16:16" x14ac:dyDescent="0.3">
      <c r="P937074" s="83"/>
    </row>
    <row r="937075" spans="16:16" x14ac:dyDescent="0.3">
      <c r="P937075" s="83"/>
    </row>
    <row r="937076" spans="16:16" x14ac:dyDescent="0.3">
      <c r="P937076" s="83"/>
    </row>
    <row r="937077" spans="16:16" x14ac:dyDescent="0.3">
      <c r="P937077" s="83"/>
    </row>
    <row r="937078" spans="16:16" x14ac:dyDescent="0.3">
      <c r="P937078" s="83"/>
    </row>
    <row r="937079" spans="16:16" x14ac:dyDescent="0.3">
      <c r="P937079" s="83"/>
    </row>
    <row r="937080" spans="16:16" x14ac:dyDescent="0.3">
      <c r="P937080" s="83"/>
    </row>
    <row r="937081" spans="16:16" x14ac:dyDescent="0.3">
      <c r="P937081" s="83"/>
    </row>
    <row r="937082" spans="16:16" x14ac:dyDescent="0.3">
      <c r="P937082" s="83"/>
    </row>
    <row r="937083" spans="16:16" x14ac:dyDescent="0.3">
      <c r="P937083" s="83"/>
    </row>
    <row r="937084" spans="16:16" x14ac:dyDescent="0.3">
      <c r="P937084" s="83"/>
    </row>
    <row r="937085" spans="16:16" x14ac:dyDescent="0.3">
      <c r="P937085" s="83"/>
    </row>
    <row r="937086" spans="16:16" x14ac:dyDescent="0.3">
      <c r="P937086" s="83"/>
    </row>
    <row r="937087" spans="16:16" x14ac:dyDescent="0.3">
      <c r="P937087" s="83"/>
    </row>
    <row r="937088" spans="16:16" x14ac:dyDescent="0.3">
      <c r="P937088" s="83"/>
    </row>
    <row r="937089" spans="16:16" x14ac:dyDescent="0.3">
      <c r="P937089" s="83"/>
    </row>
    <row r="937090" spans="16:16" x14ac:dyDescent="0.3">
      <c r="P937090" s="83"/>
    </row>
    <row r="937091" spans="16:16" x14ac:dyDescent="0.3">
      <c r="P937091" s="83"/>
    </row>
    <row r="937092" spans="16:16" x14ac:dyDescent="0.3">
      <c r="P937092" s="83"/>
    </row>
    <row r="937093" spans="16:16" x14ac:dyDescent="0.3">
      <c r="P937093" s="83"/>
    </row>
    <row r="937094" spans="16:16" x14ac:dyDescent="0.3">
      <c r="P937094" s="83"/>
    </row>
    <row r="937095" spans="16:16" x14ac:dyDescent="0.3">
      <c r="P937095" s="83"/>
    </row>
    <row r="937096" spans="16:16" x14ac:dyDescent="0.3">
      <c r="P937096" s="83"/>
    </row>
    <row r="937097" spans="16:16" x14ac:dyDescent="0.3">
      <c r="P937097" s="83"/>
    </row>
    <row r="937098" spans="16:16" x14ac:dyDescent="0.3">
      <c r="P937098" s="83"/>
    </row>
    <row r="937099" spans="16:16" x14ac:dyDescent="0.3">
      <c r="P937099" s="83"/>
    </row>
    <row r="937100" spans="16:16" x14ac:dyDescent="0.3">
      <c r="P937100" s="83"/>
    </row>
    <row r="937101" spans="16:16" x14ac:dyDescent="0.3">
      <c r="P937101" s="83"/>
    </row>
    <row r="937102" spans="16:16" x14ac:dyDescent="0.3">
      <c r="P937102" s="83"/>
    </row>
    <row r="937103" spans="16:16" x14ac:dyDescent="0.3">
      <c r="P937103" s="83"/>
    </row>
    <row r="937104" spans="16:16" x14ac:dyDescent="0.3">
      <c r="P937104" s="83"/>
    </row>
    <row r="937105" spans="16:16" x14ac:dyDescent="0.3">
      <c r="P937105" s="83"/>
    </row>
    <row r="937106" spans="16:16" x14ac:dyDescent="0.3">
      <c r="P937106" s="83"/>
    </row>
    <row r="937107" spans="16:16" x14ac:dyDescent="0.3">
      <c r="P937107" s="83"/>
    </row>
    <row r="937108" spans="16:16" x14ac:dyDescent="0.3">
      <c r="P937108" s="83"/>
    </row>
    <row r="937109" spans="16:16" x14ac:dyDescent="0.3">
      <c r="P937109" s="83"/>
    </row>
    <row r="937110" spans="16:16" x14ac:dyDescent="0.3">
      <c r="P937110" s="83"/>
    </row>
    <row r="937111" spans="16:16" x14ac:dyDescent="0.3">
      <c r="P937111" s="83"/>
    </row>
    <row r="937112" spans="16:16" x14ac:dyDescent="0.3">
      <c r="P937112" s="83"/>
    </row>
    <row r="937113" spans="16:16" x14ac:dyDescent="0.3">
      <c r="P937113" s="83"/>
    </row>
    <row r="937114" spans="16:16" x14ac:dyDescent="0.3">
      <c r="P937114" s="83"/>
    </row>
    <row r="937115" spans="16:16" x14ac:dyDescent="0.3">
      <c r="P937115" s="83"/>
    </row>
    <row r="937116" spans="16:16" x14ac:dyDescent="0.3">
      <c r="P937116" s="83"/>
    </row>
    <row r="937117" spans="16:16" x14ac:dyDescent="0.3">
      <c r="P937117" s="83"/>
    </row>
    <row r="937118" spans="16:16" x14ac:dyDescent="0.3">
      <c r="P937118" s="83"/>
    </row>
    <row r="937119" spans="16:16" x14ac:dyDescent="0.3">
      <c r="P937119" s="83"/>
    </row>
    <row r="937120" spans="16:16" x14ac:dyDescent="0.3">
      <c r="P937120" s="83"/>
    </row>
    <row r="937121" spans="16:16" x14ac:dyDescent="0.3">
      <c r="P937121" s="83"/>
    </row>
    <row r="937122" spans="16:16" x14ac:dyDescent="0.3">
      <c r="P937122" s="83"/>
    </row>
    <row r="937123" spans="16:16" x14ac:dyDescent="0.3">
      <c r="P937123" s="83"/>
    </row>
    <row r="937124" spans="16:16" x14ac:dyDescent="0.3">
      <c r="P937124" s="83"/>
    </row>
    <row r="937125" spans="16:16" x14ac:dyDescent="0.3">
      <c r="P937125" s="83"/>
    </row>
    <row r="937126" spans="16:16" x14ac:dyDescent="0.3">
      <c r="P937126" s="83"/>
    </row>
    <row r="937127" spans="16:16" x14ac:dyDescent="0.3">
      <c r="P937127" s="83"/>
    </row>
    <row r="937128" spans="16:16" x14ac:dyDescent="0.3">
      <c r="P937128" s="83"/>
    </row>
    <row r="937129" spans="16:16" x14ac:dyDescent="0.3">
      <c r="P937129" s="83"/>
    </row>
    <row r="937130" spans="16:16" x14ac:dyDescent="0.3">
      <c r="P937130" s="83"/>
    </row>
    <row r="937131" spans="16:16" x14ac:dyDescent="0.3">
      <c r="P937131" s="83"/>
    </row>
    <row r="937132" spans="16:16" x14ac:dyDescent="0.3">
      <c r="P937132" s="83"/>
    </row>
    <row r="937133" spans="16:16" x14ac:dyDescent="0.3">
      <c r="P937133" s="83"/>
    </row>
    <row r="937134" spans="16:16" x14ac:dyDescent="0.3">
      <c r="P937134" s="83"/>
    </row>
    <row r="937135" spans="16:16" x14ac:dyDescent="0.3">
      <c r="P937135" s="83"/>
    </row>
    <row r="937136" spans="16:16" x14ac:dyDescent="0.3">
      <c r="P937136" s="83"/>
    </row>
    <row r="937137" spans="16:16" x14ac:dyDescent="0.3">
      <c r="P937137" s="83"/>
    </row>
    <row r="937138" spans="16:16" x14ac:dyDescent="0.3">
      <c r="P937138" s="83"/>
    </row>
    <row r="937139" spans="16:16" x14ac:dyDescent="0.3">
      <c r="P937139" s="83"/>
    </row>
    <row r="937140" spans="16:16" x14ac:dyDescent="0.3">
      <c r="P937140" s="83"/>
    </row>
    <row r="937141" spans="16:16" x14ac:dyDescent="0.3">
      <c r="P937141" s="83"/>
    </row>
    <row r="937142" spans="16:16" x14ac:dyDescent="0.3">
      <c r="P937142" s="83"/>
    </row>
    <row r="937143" spans="16:16" x14ac:dyDescent="0.3">
      <c r="P937143" s="83"/>
    </row>
    <row r="937144" spans="16:16" x14ac:dyDescent="0.3">
      <c r="P937144" s="83"/>
    </row>
    <row r="937145" spans="16:16" x14ac:dyDescent="0.3">
      <c r="P937145" s="83"/>
    </row>
    <row r="937146" spans="16:16" x14ac:dyDescent="0.3">
      <c r="P937146" s="83"/>
    </row>
    <row r="937147" spans="16:16" x14ac:dyDescent="0.3">
      <c r="P937147" s="83"/>
    </row>
    <row r="937148" spans="16:16" x14ac:dyDescent="0.3">
      <c r="P937148" s="83"/>
    </row>
    <row r="937149" spans="16:16" x14ac:dyDescent="0.3">
      <c r="P937149" s="83"/>
    </row>
    <row r="937150" spans="16:16" x14ac:dyDescent="0.3">
      <c r="P937150" s="83"/>
    </row>
    <row r="937151" spans="16:16" x14ac:dyDescent="0.3">
      <c r="P937151" s="83"/>
    </row>
    <row r="937152" spans="16:16" x14ac:dyDescent="0.3">
      <c r="P937152" s="83"/>
    </row>
    <row r="937153" spans="16:16" x14ac:dyDescent="0.3">
      <c r="P937153" s="83"/>
    </row>
    <row r="937154" spans="16:16" x14ac:dyDescent="0.3">
      <c r="P937154" s="83"/>
    </row>
    <row r="937155" spans="16:16" x14ac:dyDescent="0.3">
      <c r="P937155" s="83"/>
    </row>
    <row r="937156" spans="16:16" x14ac:dyDescent="0.3">
      <c r="P937156" s="83"/>
    </row>
    <row r="937157" spans="16:16" x14ac:dyDescent="0.3">
      <c r="P937157" s="83"/>
    </row>
    <row r="937158" spans="16:16" x14ac:dyDescent="0.3">
      <c r="P937158" s="83"/>
    </row>
    <row r="937159" spans="16:16" x14ac:dyDescent="0.3">
      <c r="P937159" s="83"/>
    </row>
    <row r="937160" spans="16:16" x14ac:dyDescent="0.3">
      <c r="P937160" s="83"/>
    </row>
    <row r="937161" spans="16:16" x14ac:dyDescent="0.3">
      <c r="P937161" s="83"/>
    </row>
    <row r="937162" spans="16:16" x14ac:dyDescent="0.3">
      <c r="P937162" s="83"/>
    </row>
    <row r="937163" spans="16:16" x14ac:dyDescent="0.3">
      <c r="P937163" s="83"/>
    </row>
    <row r="937164" spans="16:16" x14ac:dyDescent="0.3">
      <c r="P937164" s="83"/>
    </row>
    <row r="937165" spans="16:16" x14ac:dyDescent="0.3">
      <c r="P937165" s="83"/>
    </row>
    <row r="937166" spans="16:16" x14ac:dyDescent="0.3">
      <c r="P937166" s="83"/>
    </row>
    <row r="937167" spans="16:16" x14ac:dyDescent="0.3">
      <c r="P937167" s="83"/>
    </row>
    <row r="937168" spans="16:16" x14ac:dyDescent="0.3">
      <c r="P937168" s="83"/>
    </row>
    <row r="937169" spans="16:16" x14ac:dyDescent="0.3">
      <c r="P937169" s="83"/>
    </row>
    <row r="937170" spans="16:16" x14ac:dyDescent="0.3">
      <c r="P937170" s="83"/>
    </row>
    <row r="937171" spans="16:16" x14ac:dyDescent="0.3">
      <c r="P937171" s="83"/>
    </row>
    <row r="937172" spans="16:16" x14ac:dyDescent="0.3">
      <c r="P937172" s="83"/>
    </row>
    <row r="937173" spans="16:16" x14ac:dyDescent="0.3">
      <c r="P937173" s="83"/>
    </row>
    <row r="937174" spans="16:16" x14ac:dyDescent="0.3">
      <c r="P937174" s="83"/>
    </row>
    <row r="937175" spans="16:16" x14ac:dyDescent="0.3">
      <c r="P937175" s="83"/>
    </row>
    <row r="937176" spans="16:16" x14ac:dyDescent="0.3">
      <c r="P937176" s="83"/>
    </row>
    <row r="937177" spans="16:16" x14ac:dyDescent="0.3">
      <c r="P937177" s="83"/>
    </row>
    <row r="937178" spans="16:16" x14ac:dyDescent="0.3">
      <c r="P937178" s="83"/>
    </row>
    <row r="937179" spans="16:16" x14ac:dyDescent="0.3">
      <c r="P937179" s="83"/>
    </row>
    <row r="937180" spans="16:16" x14ac:dyDescent="0.3">
      <c r="P937180" s="83"/>
    </row>
    <row r="937181" spans="16:16" x14ac:dyDescent="0.3">
      <c r="P937181" s="83"/>
    </row>
    <row r="937182" spans="16:16" x14ac:dyDescent="0.3">
      <c r="P937182" s="83"/>
    </row>
    <row r="937183" spans="16:16" x14ac:dyDescent="0.3">
      <c r="P937183" s="83"/>
    </row>
    <row r="937184" spans="16:16" x14ac:dyDescent="0.3">
      <c r="P937184" s="83"/>
    </row>
    <row r="937185" spans="16:16" x14ac:dyDescent="0.3">
      <c r="P937185" s="83"/>
    </row>
    <row r="937186" spans="16:16" x14ac:dyDescent="0.3">
      <c r="P937186" s="83"/>
    </row>
    <row r="937187" spans="16:16" x14ac:dyDescent="0.3">
      <c r="P937187" s="83"/>
    </row>
    <row r="937188" spans="16:16" x14ac:dyDescent="0.3">
      <c r="P937188" s="83"/>
    </row>
    <row r="937189" spans="16:16" x14ac:dyDescent="0.3">
      <c r="P937189" s="83"/>
    </row>
    <row r="937190" spans="16:16" x14ac:dyDescent="0.3">
      <c r="P937190" s="83"/>
    </row>
    <row r="937191" spans="16:16" x14ac:dyDescent="0.3">
      <c r="P937191" s="83"/>
    </row>
    <row r="937192" spans="16:16" x14ac:dyDescent="0.3">
      <c r="P937192" s="83"/>
    </row>
    <row r="937193" spans="16:16" x14ac:dyDescent="0.3">
      <c r="P937193" s="83"/>
    </row>
    <row r="937194" spans="16:16" x14ac:dyDescent="0.3">
      <c r="P937194" s="83"/>
    </row>
    <row r="937195" spans="16:16" x14ac:dyDescent="0.3">
      <c r="P937195" s="83"/>
    </row>
    <row r="937196" spans="16:16" x14ac:dyDescent="0.3">
      <c r="P937196" s="83"/>
    </row>
    <row r="937197" spans="16:16" x14ac:dyDescent="0.3">
      <c r="P937197" s="83"/>
    </row>
    <row r="937198" spans="16:16" x14ac:dyDescent="0.3">
      <c r="P937198" s="83"/>
    </row>
    <row r="937199" spans="16:16" x14ac:dyDescent="0.3">
      <c r="P937199" s="83"/>
    </row>
    <row r="937200" spans="16:16" x14ac:dyDescent="0.3">
      <c r="P937200" s="83"/>
    </row>
    <row r="937201" spans="16:16" x14ac:dyDescent="0.3">
      <c r="P937201" s="83"/>
    </row>
    <row r="937202" spans="16:16" x14ac:dyDescent="0.3">
      <c r="P937202" s="83"/>
    </row>
    <row r="937203" spans="16:16" x14ac:dyDescent="0.3">
      <c r="P937203" s="83"/>
    </row>
    <row r="937204" spans="16:16" x14ac:dyDescent="0.3">
      <c r="P937204" s="83"/>
    </row>
    <row r="937205" spans="16:16" x14ac:dyDescent="0.3">
      <c r="P937205" s="83"/>
    </row>
    <row r="937206" spans="16:16" x14ac:dyDescent="0.3">
      <c r="P937206" s="83"/>
    </row>
    <row r="937207" spans="16:16" x14ac:dyDescent="0.3">
      <c r="P937207" s="83"/>
    </row>
    <row r="937208" spans="16:16" x14ac:dyDescent="0.3">
      <c r="P937208" s="83"/>
    </row>
    <row r="937209" spans="16:16" x14ac:dyDescent="0.3">
      <c r="P937209" s="83"/>
    </row>
    <row r="937210" spans="16:16" x14ac:dyDescent="0.3">
      <c r="P937210" s="83"/>
    </row>
    <row r="937211" spans="16:16" x14ac:dyDescent="0.3">
      <c r="P937211" s="83"/>
    </row>
    <row r="937212" spans="16:16" x14ac:dyDescent="0.3">
      <c r="P937212" s="83"/>
    </row>
    <row r="937213" spans="16:16" x14ac:dyDescent="0.3">
      <c r="P937213" s="83"/>
    </row>
    <row r="937214" spans="16:16" x14ac:dyDescent="0.3">
      <c r="P937214" s="83"/>
    </row>
    <row r="937215" spans="16:16" x14ac:dyDescent="0.3">
      <c r="P937215" s="83"/>
    </row>
    <row r="937216" spans="16:16" x14ac:dyDescent="0.3">
      <c r="P937216" s="83"/>
    </row>
    <row r="937217" spans="16:16" x14ac:dyDescent="0.3">
      <c r="P937217" s="83"/>
    </row>
    <row r="937218" spans="16:16" x14ac:dyDescent="0.3">
      <c r="P937218" s="83"/>
    </row>
    <row r="937219" spans="16:16" x14ac:dyDescent="0.3">
      <c r="P937219" s="83"/>
    </row>
    <row r="937220" spans="16:16" x14ac:dyDescent="0.3">
      <c r="P937220" s="83"/>
    </row>
    <row r="937221" spans="16:16" x14ac:dyDescent="0.3">
      <c r="P937221" s="83"/>
    </row>
    <row r="937222" spans="16:16" x14ac:dyDescent="0.3">
      <c r="P937222" s="83"/>
    </row>
    <row r="937223" spans="16:16" x14ac:dyDescent="0.3">
      <c r="P937223" s="83"/>
    </row>
    <row r="937224" spans="16:16" x14ac:dyDescent="0.3">
      <c r="P937224" s="83"/>
    </row>
    <row r="937225" spans="16:16" x14ac:dyDescent="0.3">
      <c r="P937225" s="83"/>
    </row>
    <row r="937226" spans="16:16" x14ac:dyDescent="0.3">
      <c r="P937226" s="83"/>
    </row>
    <row r="937227" spans="16:16" x14ac:dyDescent="0.3">
      <c r="P937227" s="83"/>
    </row>
    <row r="937228" spans="16:16" x14ac:dyDescent="0.3">
      <c r="P937228" s="83"/>
    </row>
    <row r="937229" spans="16:16" x14ac:dyDescent="0.3">
      <c r="P937229" s="83"/>
    </row>
    <row r="937230" spans="16:16" x14ac:dyDescent="0.3">
      <c r="P937230" s="83"/>
    </row>
    <row r="937231" spans="16:16" x14ac:dyDescent="0.3">
      <c r="P937231" s="83"/>
    </row>
    <row r="937232" spans="16:16" x14ac:dyDescent="0.3">
      <c r="P937232" s="83"/>
    </row>
    <row r="937233" spans="16:16" x14ac:dyDescent="0.3">
      <c r="P937233" s="83"/>
    </row>
    <row r="937234" spans="16:16" x14ac:dyDescent="0.3">
      <c r="P937234" s="83"/>
    </row>
    <row r="937235" spans="16:16" x14ac:dyDescent="0.3">
      <c r="P937235" s="83"/>
    </row>
    <row r="937236" spans="16:16" x14ac:dyDescent="0.3">
      <c r="P937236" s="83"/>
    </row>
    <row r="937237" spans="16:16" x14ac:dyDescent="0.3">
      <c r="P937237" s="83"/>
    </row>
    <row r="937238" spans="16:16" x14ac:dyDescent="0.3">
      <c r="P937238" s="83"/>
    </row>
    <row r="937239" spans="16:16" x14ac:dyDescent="0.3">
      <c r="P937239" s="83"/>
    </row>
    <row r="937240" spans="16:16" x14ac:dyDescent="0.3">
      <c r="P937240" s="83"/>
    </row>
    <row r="937241" spans="16:16" x14ac:dyDescent="0.3">
      <c r="P937241" s="83"/>
    </row>
    <row r="937242" spans="16:16" x14ac:dyDescent="0.3">
      <c r="P937242" s="83"/>
    </row>
    <row r="937243" spans="16:16" x14ac:dyDescent="0.3">
      <c r="P937243" s="83"/>
    </row>
    <row r="937244" spans="16:16" x14ac:dyDescent="0.3">
      <c r="P937244" s="83"/>
    </row>
    <row r="937245" spans="16:16" x14ac:dyDescent="0.3">
      <c r="P937245" s="83"/>
    </row>
    <row r="937246" spans="16:16" x14ac:dyDescent="0.3">
      <c r="P937246" s="83"/>
    </row>
    <row r="937247" spans="16:16" x14ac:dyDescent="0.3">
      <c r="P937247" s="83"/>
    </row>
    <row r="937248" spans="16:16" x14ac:dyDescent="0.3">
      <c r="P937248" s="83"/>
    </row>
    <row r="937249" spans="16:16" x14ac:dyDescent="0.3">
      <c r="P937249" s="83"/>
    </row>
    <row r="937250" spans="16:16" x14ac:dyDescent="0.3">
      <c r="P937250" s="83"/>
    </row>
    <row r="937251" spans="16:16" x14ac:dyDescent="0.3">
      <c r="P937251" s="83"/>
    </row>
    <row r="937252" spans="16:16" x14ac:dyDescent="0.3">
      <c r="P937252" s="83"/>
    </row>
    <row r="937253" spans="16:16" x14ac:dyDescent="0.3">
      <c r="P937253" s="83"/>
    </row>
    <row r="937254" spans="16:16" x14ac:dyDescent="0.3">
      <c r="P937254" s="83"/>
    </row>
    <row r="937255" spans="16:16" x14ac:dyDescent="0.3">
      <c r="P937255" s="83"/>
    </row>
    <row r="937256" spans="16:16" x14ac:dyDescent="0.3">
      <c r="P937256" s="83"/>
    </row>
    <row r="937257" spans="16:16" x14ac:dyDescent="0.3">
      <c r="P937257" s="83"/>
    </row>
    <row r="937258" spans="16:16" x14ac:dyDescent="0.3">
      <c r="P937258" s="83"/>
    </row>
    <row r="937259" spans="16:16" x14ac:dyDescent="0.3">
      <c r="P937259" s="83"/>
    </row>
    <row r="937260" spans="16:16" x14ac:dyDescent="0.3">
      <c r="P937260" s="83"/>
    </row>
    <row r="937261" spans="16:16" x14ac:dyDescent="0.3">
      <c r="P937261" s="83"/>
    </row>
    <row r="937262" spans="16:16" x14ac:dyDescent="0.3">
      <c r="P937262" s="83"/>
    </row>
    <row r="937263" spans="16:16" x14ac:dyDescent="0.3">
      <c r="P937263" s="83"/>
    </row>
    <row r="937264" spans="16:16" x14ac:dyDescent="0.3">
      <c r="P937264" s="83"/>
    </row>
    <row r="937265" spans="16:16" x14ac:dyDescent="0.3">
      <c r="P937265" s="83"/>
    </row>
    <row r="937266" spans="16:16" x14ac:dyDescent="0.3">
      <c r="P937266" s="83"/>
    </row>
    <row r="937267" spans="16:16" x14ac:dyDescent="0.3">
      <c r="P937267" s="83"/>
    </row>
    <row r="937268" spans="16:16" x14ac:dyDescent="0.3">
      <c r="P937268" s="83"/>
    </row>
    <row r="937269" spans="16:16" x14ac:dyDescent="0.3">
      <c r="P937269" s="83"/>
    </row>
    <row r="937270" spans="16:16" x14ac:dyDescent="0.3">
      <c r="P937270" s="83"/>
    </row>
    <row r="937271" spans="16:16" x14ac:dyDescent="0.3">
      <c r="P937271" s="83"/>
    </row>
    <row r="937272" spans="16:16" x14ac:dyDescent="0.3">
      <c r="P937272" s="83"/>
    </row>
    <row r="937273" spans="16:16" x14ac:dyDescent="0.3">
      <c r="P937273" s="83"/>
    </row>
    <row r="937274" spans="16:16" x14ac:dyDescent="0.3">
      <c r="P937274" s="83"/>
    </row>
    <row r="937275" spans="16:16" x14ac:dyDescent="0.3">
      <c r="P937275" s="83"/>
    </row>
    <row r="937276" spans="16:16" x14ac:dyDescent="0.3">
      <c r="P937276" s="83"/>
    </row>
    <row r="937277" spans="16:16" x14ac:dyDescent="0.3">
      <c r="P937277" s="83"/>
    </row>
    <row r="937278" spans="16:16" x14ac:dyDescent="0.3">
      <c r="P937278" s="83"/>
    </row>
    <row r="937279" spans="16:16" x14ac:dyDescent="0.3">
      <c r="P937279" s="83"/>
    </row>
    <row r="937280" spans="16:16" x14ac:dyDescent="0.3">
      <c r="P937280" s="83"/>
    </row>
    <row r="937281" spans="16:16" x14ac:dyDescent="0.3">
      <c r="P937281" s="83"/>
    </row>
    <row r="937282" spans="16:16" x14ac:dyDescent="0.3">
      <c r="P937282" s="83"/>
    </row>
    <row r="937283" spans="16:16" x14ac:dyDescent="0.3">
      <c r="P937283" s="83"/>
    </row>
    <row r="937284" spans="16:16" x14ac:dyDescent="0.3">
      <c r="P937284" s="83"/>
    </row>
    <row r="937285" spans="16:16" x14ac:dyDescent="0.3">
      <c r="P937285" s="83"/>
    </row>
    <row r="937286" spans="16:16" x14ac:dyDescent="0.3">
      <c r="P937286" s="83"/>
    </row>
    <row r="937287" spans="16:16" x14ac:dyDescent="0.3">
      <c r="P937287" s="83"/>
    </row>
    <row r="937288" spans="16:16" x14ac:dyDescent="0.3">
      <c r="P937288" s="83"/>
    </row>
    <row r="937289" spans="16:16" x14ac:dyDescent="0.3">
      <c r="P937289" s="83"/>
    </row>
    <row r="937290" spans="16:16" x14ac:dyDescent="0.3">
      <c r="P937290" s="83"/>
    </row>
    <row r="937291" spans="16:16" x14ac:dyDescent="0.3">
      <c r="P937291" s="83"/>
    </row>
    <row r="937292" spans="16:16" x14ac:dyDescent="0.3">
      <c r="P937292" s="83"/>
    </row>
    <row r="937293" spans="16:16" x14ac:dyDescent="0.3">
      <c r="P937293" s="83"/>
    </row>
    <row r="937294" spans="16:16" x14ac:dyDescent="0.3">
      <c r="P937294" s="83"/>
    </row>
    <row r="937295" spans="16:16" x14ac:dyDescent="0.3">
      <c r="P937295" s="83"/>
    </row>
    <row r="937296" spans="16:16" x14ac:dyDescent="0.3">
      <c r="P937296" s="83"/>
    </row>
    <row r="937297" spans="16:16" x14ac:dyDescent="0.3">
      <c r="P937297" s="83"/>
    </row>
    <row r="937298" spans="16:16" x14ac:dyDescent="0.3">
      <c r="P937298" s="83"/>
    </row>
    <row r="937299" spans="16:16" x14ac:dyDescent="0.3">
      <c r="P937299" s="83"/>
    </row>
    <row r="937300" spans="16:16" x14ac:dyDescent="0.3">
      <c r="P937300" s="83"/>
    </row>
    <row r="937301" spans="16:16" x14ac:dyDescent="0.3">
      <c r="P937301" s="83"/>
    </row>
    <row r="937302" spans="16:16" x14ac:dyDescent="0.3">
      <c r="P937302" s="83"/>
    </row>
    <row r="937303" spans="16:16" x14ac:dyDescent="0.3">
      <c r="P937303" s="83"/>
    </row>
    <row r="937304" spans="16:16" x14ac:dyDescent="0.3">
      <c r="P937304" s="83"/>
    </row>
    <row r="937305" spans="16:16" x14ac:dyDescent="0.3">
      <c r="P937305" s="83"/>
    </row>
    <row r="937306" spans="16:16" x14ac:dyDescent="0.3">
      <c r="P937306" s="83"/>
    </row>
    <row r="937307" spans="16:16" x14ac:dyDescent="0.3">
      <c r="P937307" s="83"/>
    </row>
    <row r="937308" spans="16:16" x14ac:dyDescent="0.3">
      <c r="P937308" s="83"/>
    </row>
    <row r="937309" spans="16:16" x14ac:dyDescent="0.3">
      <c r="P937309" s="83"/>
    </row>
    <row r="937310" spans="16:16" x14ac:dyDescent="0.3">
      <c r="P937310" s="83"/>
    </row>
    <row r="937311" spans="16:16" x14ac:dyDescent="0.3">
      <c r="P937311" s="83"/>
    </row>
    <row r="937312" spans="16:16" x14ac:dyDescent="0.3">
      <c r="P937312" s="83"/>
    </row>
    <row r="937313" spans="16:16" x14ac:dyDescent="0.3">
      <c r="P937313" s="83"/>
    </row>
    <row r="937314" spans="16:16" x14ac:dyDescent="0.3">
      <c r="P937314" s="83"/>
    </row>
    <row r="937315" spans="16:16" x14ac:dyDescent="0.3">
      <c r="P937315" s="83"/>
    </row>
    <row r="937316" spans="16:16" x14ac:dyDescent="0.3">
      <c r="P937316" s="83"/>
    </row>
    <row r="937317" spans="16:16" x14ac:dyDescent="0.3">
      <c r="P937317" s="83"/>
    </row>
    <row r="937318" spans="16:16" x14ac:dyDescent="0.3">
      <c r="P937318" s="83"/>
    </row>
    <row r="937319" spans="16:16" x14ac:dyDescent="0.3">
      <c r="P937319" s="83"/>
    </row>
    <row r="937320" spans="16:16" x14ac:dyDescent="0.3">
      <c r="P937320" s="83"/>
    </row>
    <row r="937321" spans="16:16" x14ac:dyDescent="0.3">
      <c r="P937321" s="83"/>
    </row>
    <row r="937322" spans="16:16" x14ac:dyDescent="0.3">
      <c r="P937322" s="83"/>
    </row>
    <row r="937323" spans="16:16" x14ac:dyDescent="0.3">
      <c r="P937323" s="83"/>
    </row>
    <row r="937324" spans="16:16" x14ac:dyDescent="0.3">
      <c r="P937324" s="83"/>
    </row>
    <row r="937325" spans="16:16" x14ac:dyDescent="0.3">
      <c r="P937325" s="83"/>
    </row>
    <row r="937326" spans="16:16" x14ac:dyDescent="0.3">
      <c r="P937326" s="83"/>
    </row>
    <row r="937327" spans="16:16" x14ac:dyDescent="0.3">
      <c r="P937327" s="83"/>
    </row>
    <row r="937328" spans="16:16" x14ac:dyDescent="0.3">
      <c r="P937328" s="83"/>
    </row>
    <row r="937329" spans="16:16" x14ac:dyDescent="0.3">
      <c r="P937329" s="83"/>
    </row>
    <row r="937330" spans="16:16" x14ac:dyDescent="0.3">
      <c r="P937330" s="83"/>
    </row>
    <row r="937331" spans="16:16" x14ac:dyDescent="0.3">
      <c r="P937331" s="83"/>
    </row>
    <row r="937332" spans="16:16" x14ac:dyDescent="0.3">
      <c r="P937332" s="83"/>
    </row>
    <row r="937333" spans="16:16" x14ac:dyDescent="0.3">
      <c r="P937333" s="83"/>
    </row>
    <row r="937334" spans="16:16" x14ac:dyDescent="0.3">
      <c r="P937334" s="83"/>
    </row>
    <row r="937335" spans="16:16" x14ac:dyDescent="0.3">
      <c r="P937335" s="83"/>
    </row>
    <row r="937336" spans="16:16" x14ac:dyDescent="0.3">
      <c r="P937336" s="83"/>
    </row>
    <row r="937337" spans="16:16" x14ac:dyDescent="0.3">
      <c r="P937337" s="83"/>
    </row>
    <row r="937338" spans="16:16" x14ac:dyDescent="0.3">
      <c r="P937338" s="83"/>
    </row>
    <row r="937339" spans="16:16" x14ac:dyDescent="0.3">
      <c r="P937339" s="83"/>
    </row>
    <row r="937340" spans="16:16" x14ac:dyDescent="0.3">
      <c r="P937340" s="83"/>
    </row>
    <row r="937341" spans="16:16" x14ac:dyDescent="0.3">
      <c r="P937341" s="83"/>
    </row>
    <row r="937342" spans="16:16" x14ac:dyDescent="0.3">
      <c r="P937342" s="83"/>
    </row>
    <row r="937343" spans="16:16" x14ac:dyDescent="0.3">
      <c r="P937343" s="83"/>
    </row>
    <row r="937344" spans="16:16" x14ac:dyDescent="0.3">
      <c r="P937344" s="83"/>
    </row>
    <row r="937345" spans="16:16" x14ac:dyDescent="0.3">
      <c r="P937345" s="83"/>
    </row>
    <row r="937346" spans="16:16" x14ac:dyDescent="0.3">
      <c r="P937346" s="83"/>
    </row>
    <row r="937347" spans="16:16" x14ac:dyDescent="0.3">
      <c r="P937347" s="83"/>
    </row>
    <row r="937348" spans="16:16" x14ac:dyDescent="0.3">
      <c r="P937348" s="83"/>
    </row>
    <row r="937349" spans="16:16" x14ac:dyDescent="0.3">
      <c r="P937349" s="83"/>
    </row>
    <row r="937350" spans="16:16" x14ac:dyDescent="0.3">
      <c r="P937350" s="83"/>
    </row>
    <row r="937351" spans="16:16" x14ac:dyDescent="0.3">
      <c r="P937351" s="83"/>
    </row>
    <row r="937352" spans="16:16" x14ac:dyDescent="0.3">
      <c r="P937352" s="83"/>
    </row>
    <row r="937353" spans="16:16" x14ac:dyDescent="0.3">
      <c r="P937353" s="83"/>
    </row>
    <row r="937354" spans="16:16" x14ac:dyDescent="0.3">
      <c r="P937354" s="83"/>
    </row>
    <row r="937355" spans="16:16" x14ac:dyDescent="0.3">
      <c r="P937355" s="83"/>
    </row>
    <row r="937356" spans="16:16" x14ac:dyDescent="0.3">
      <c r="P937356" s="83"/>
    </row>
    <row r="937357" spans="16:16" x14ac:dyDescent="0.3">
      <c r="P937357" s="83"/>
    </row>
    <row r="937358" spans="16:16" x14ac:dyDescent="0.3">
      <c r="P937358" s="83"/>
    </row>
    <row r="937359" spans="16:16" x14ac:dyDescent="0.3">
      <c r="P937359" s="83"/>
    </row>
    <row r="937360" spans="16:16" x14ac:dyDescent="0.3">
      <c r="P937360" s="83"/>
    </row>
    <row r="937361" spans="16:16" x14ac:dyDescent="0.3">
      <c r="P937361" s="83"/>
    </row>
    <row r="937362" spans="16:16" x14ac:dyDescent="0.3">
      <c r="P937362" s="83"/>
    </row>
    <row r="937363" spans="16:16" x14ac:dyDescent="0.3">
      <c r="P937363" s="83"/>
    </row>
    <row r="937364" spans="16:16" x14ac:dyDescent="0.3">
      <c r="P937364" s="83"/>
    </row>
    <row r="937365" spans="16:16" x14ac:dyDescent="0.3">
      <c r="P937365" s="83"/>
    </row>
    <row r="937366" spans="16:16" x14ac:dyDescent="0.3">
      <c r="P937366" s="83"/>
    </row>
    <row r="937367" spans="16:16" x14ac:dyDescent="0.3">
      <c r="P937367" s="83"/>
    </row>
    <row r="937368" spans="16:16" x14ac:dyDescent="0.3">
      <c r="P937368" s="83"/>
    </row>
    <row r="937369" spans="16:16" x14ac:dyDescent="0.3">
      <c r="P937369" s="83"/>
    </row>
    <row r="937370" spans="16:16" x14ac:dyDescent="0.3">
      <c r="P937370" s="83"/>
    </row>
    <row r="937371" spans="16:16" x14ac:dyDescent="0.3">
      <c r="P937371" s="83"/>
    </row>
    <row r="937372" spans="16:16" x14ac:dyDescent="0.3">
      <c r="P937372" s="83"/>
    </row>
    <row r="937373" spans="16:16" x14ac:dyDescent="0.3">
      <c r="P937373" s="83"/>
    </row>
    <row r="937374" spans="16:16" x14ac:dyDescent="0.3">
      <c r="P937374" s="83"/>
    </row>
    <row r="937375" spans="16:16" x14ac:dyDescent="0.3">
      <c r="P937375" s="83"/>
    </row>
    <row r="937376" spans="16:16" x14ac:dyDescent="0.3">
      <c r="P937376" s="83"/>
    </row>
    <row r="937377" spans="16:16" x14ac:dyDescent="0.3">
      <c r="P937377" s="83"/>
    </row>
    <row r="937378" spans="16:16" x14ac:dyDescent="0.3">
      <c r="P937378" s="83"/>
    </row>
    <row r="937379" spans="16:16" x14ac:dyDescent="0.3">
      <c r="P937379" s="83"/>
    </row>
    <row r="937380" spans="16:16" x14ac:dyDescent="0.3">
      <c r="P937380" s="83"/>
    </row>
    <row r="937381" spans="16:16" x14ac:dyDescent="0.3">
      <c r="P937381" s="83"/>
    </row>
    <row r="937382" spans="16:16" x14ac:dyDescent="0.3">
      <c r="P937382" s="83"/>
    </row>
    <row r="937383" spans="16:16" x14ac:dyDescent="0.3">
      <c r="P937383" s="83"/>
    </row>
    <row r="937384" spans="16:16" x14ac:dyDescent="0.3">
      <c r="P937384" s="83"/>
    </row>
    <row r="937385" spans="16:16" x14ac:dyDescent="0.3">
      <c r="P937385" s="83"/>
    </row>
    <row r="937386" spans="16:16" x14ac:dyDescent="0.3">
      <c r="P937386" s="83"/>
    </row>
    <row r="937387" spans="16:16" x14ac:dyDescent="0.3">
      <c r="P937387" s="83"/>
    </row>
    <row r="937388" spans="16:16" x14ac:dyDescent="0.3">
      <c r="P937388" s="83"/>
    </row>
    <row r="937389" spans="16:16" x14ac:dyDescent="0.3">
      <c r="P937389" s="83"/>
    </row>
    <row r="937390" spans="16:16" x14ac:dyDescent="0.3">
      <c r="P937390" s="83"/>
    </row>
    <row r="937391" spans="16:16" x14ac:dyDescent="0.3">
      <c r="P937391" s="83"/>
    </row>
    <row r="937392" spans="16:16" x14ac:dyDescent="0.3">
      <c r="P937392" s="83"/>
    </row>
    <row r="937393" spans="16:16" x14ac:dyDescent="0.3">
      <c r="P937393" s="83"/>
    </row>
    <row r="937394" spans="16:16" x14ac:dyDescent="0.3">
      <c r="P937394" s="83"/>
    </row>
    <row r="937395" spans="16:16" x14ac:dyDescent="0.3">
      <c r="P937395" s="83"/>
    </row>
    <row r="937396" spans="16:16" x14ac:dyDescent="0.3">
      <c r="P937396" s="83"/>
    </row>
    <row r="937397" spans="16:16" x14ac:dyDescent="0.3">
      <c r="P937397" s="83"/>
    </row>
    <row r="937398" spans="16:16" x14ac:dyDescent="0.3">
      <c r="P937398" s="83"/>
    </row>
    <row r="937399" spans="16:16" x14ac:dyDescent="0.3">
      <c r="P937399" s="83"/>
    </row>
    <row r="937400" spans="16:16" x14ac:dyDescent="0.3">
      <c r="P937400" s="83"/>
    </row>
    <row r="937401" spans="16:16" x14ac:dyDescent="0.3">
      <c r="P937401" s="83"/>
    </row>
    <row r="937402" spans="16:16" x14ac:dyDescent="0.3">
      <c r="P937402" s="83"/>
    </row>
    <row r="937403" spans="16:16" x14ac:dyDescent="0.3">
      <c r="P937403" s="83"/>
    </row>
    <row r="937404" spans="16:16" x14ac:dyDescent="0.3">
      <c r="P937404" s="83"/>
    </row>
    <row r="937405" spans="16:16" x14ac:dyDescent="0.3">
      <c r="P937405" s="83"/>
    </row>
    <row r="937406" spans="16:16" x14ac:dyDescent="0.3">
      <c r="P937406" s="83"/>
    </row>
    <row r="937407" spans="16:16" x14ac:dyDescent="0.3">
      <c r="P937407" s="83"/>
    </row>
    <row r="937408" spans="16:16" x14ac:dyDescent="0.3">
      <c r="P937408" s="83"/>
    </row>
    <row r="937409" spans="16:16" x14ac:dyDescent="0.3">
      <c r="P937409" s="83"/>
    </row>
    <row r="937410" spans="16:16" x14ac:dyDescent="0.3">
      <c r="P937410" s="83"/>
    </row>
    <row r="937411" spans="16:16" x14ac:dyDescent="0.3">
      <c r="P937411" s="83"/>
    </row>
    <row r="937412" spans="16:16" x14ac:dyDescent="0.3">
      <c r="P937412" s="83"/>
    </row>
    <row r="937413" spans="16:16" x14ac:dyDescent="0.3">
      <c r="P937413" s="83"/>
    </row>
    <row r="937414" spans="16:16" x14ac:dyDescent="0.3">
      <c r="P937414" s="83"/>
    </row>
    <row r="937415" spans="16:16" x14ac:dyDescent="0.3">
      <c r="P937415" s="83"/>
    </row>
    <row r="937416" spans="16:16" x14ac:dyDescent="0.3">
      <c r="P937416" s="83"/>
    </row>
    <row r="937417" spans="16:16" x14ac:dyDescent="0.3">
      <c r="P937417" s="83"/>
    </row>
    <row r="937418" spans="16:16" x14ac:dyDescent="0.3">
      <c r="P937418" s="83"/>
    </row>
    <row r="937419" spans="16:16" x14ac:dyDescent="0.3">
      <c r="P937419" s="83"/>
    </row>
    <row r="937420" spans="16:16" x14ac:dyDescent="0.3">
      <c r="P937420" s="83"/>
    </row>
    <row r="937421" spans="16:16" x14ac:dyDescent="0.3">
      <c r="P937421" s="83"/>
    </row>
    <row r="937422" spans="16:16" x14ac:dyDescent="0.3">
      <c r="P937422" s="83"/>
    </row>
    <row r="937423" spans="16:16" x14ac:dyDescent="0.3">
      <c r="P937423" s="83"/>
    </row>
    <row r="937424" spans="16:16" x14ac:dyDescent="0.3">
      <c r="P937424" s="83"/>
    </row>
    <row r="937425" spans="16:16" x14ac:dyDescent="0.3">
      <c r="P937425" s="83"/>
    </row>
    <row r="937426" spans="16:16" x14ac:dyDescent="0.3">
      <c r="P937426" s="83"/>
    </row>
    <row r="937427" spans="16:16" x14ac:dyDescent="0.3">
      <c r="P937427" s="83"/>
    </row>
    <row r="937428" spans="16:16" x14ac:dyDescent="0.3">
      <c r="P937428" s="83"/>
    </row>
    <row r="937429" spans="16:16" x14ac:dyDescent="0.3">
      <c r="P937429" s="83"/>
    </row>
    <row r="937430" spans="16:16" x14ac:dyDescent="0.3">
      <c r="P937430" s="83"/>
    </row>
    <row r="937431" spans="16:16" x14ac:dyDescent="0.3">
      <c r="P937431" s="83"/>
    </row>
    <row r="937432" spans="16:16" x14ac:dyDescent="0.3">
      <c r="P937432" s="83"/>
    </row>
    <row r="937433" spans="16:16" x14ac:dyDescent="0.3">
      <c r="P937433" s="83"/>
    </row>
    <row r="937434" spans="16:16" x14ac:dyDescent="0.3">
      <c r="P937434" s="83"/>
    </row>
    <row r="937435" spans="16:16" x14ac:dyDescent="0.3">
      <c r="P937435" s="83"/>
    </row>
    <row r="937436" spans="16:16" x14ac:dyDescent="0.3">
      <c r="P937436" s="83"/>
    </row>
    <row r="937437" spans="16:16" x14ac:dyDescent="0.3">
      <c r="P937437" s="83"/>
    </row>
    <row r="937438" spans="16:16" x14ac:dyDescent="0.3">
      <c r="P937438" s="83"/>
    </row>
    <row r="937439" spans="16:16" x14ac:dyDescent="0.3">
      <c r="P937439" s="83"/>
    </row>
    <row r="937440" spans="16:16" x14ac:dyDescent="0.3">
      <c r="P937440" s="83"/>
    </row>
    <row r="937441" spans="16:16" x14ac:dyDescent="0.3">
      <c r="P937441" s="83"/>
    </row>
    <row r="937442" spans="16:16" x14ac:dyDescent="0.3">
      <c r="P937442" s="83"/>
    </row>
    <row r="937443" spans="16:16" x14ac:dyDescent="0.3">
      <c r="P937443" s="83"/>
    </row>
    <row r="937444" spans="16:16" x14ac:dyDescent="0.3">
      <c r="P937444" s="83"/>
    </row>
    <row r="937445" spans="16:16" x14ac:dyDescent="0.3">
      <c r="P937445" s="83"/>
    </row>
    <row r="937446" spans="16:16" x14ac:dyDescent="0.3">
      <c r="P937446" s="83"/>
    </row>
    <row r="937447" spans="16:16" x14ac:dyDescent="0.3">
      <c r="P937447" s="83"/>
    </row>
    <row r="937448" spans="16:16" x14ac:dyDescent="0.3">
      <c r="P937448" s="83"/>
    </row>
    <row r="937449" spans="16:16" x14ac:dyDescent="0.3">
      <c r="P937449" s="83"/>
    </row>
    <row r="937450" spans="16:16" x14ac:dyDescent="0.3">
      <c r="P937450" s="83"/>
    </row>
    <row r="937451" spans="16:16" x14ac:dyDescent="0.3">
      <c r="P937451" s="83"/>
    </row>
    <row r="937452" spans="16:16" x14ac:dyDescent="0.3">
      <c r="P937452" s="83"/>
    </row>
    <row r="937453" spans="16:16" x14ac:dyDescent="0.3">
      <c r="P937453" s="83"/>
    </row>
    <row r="937454" spans="16:16" x14ac:dyDescent="0.3">
      <c r="P937454" s="83"/>
    </row>
    <row r="937455" spans="16:16" x14ac:dyDescent="0.3">
      <c r="P937455" s="83"/>
    </row>
    <row r="937456" spans="16:16" x14ac:dyDescent="0.3">
      <c r="P937456" s="83"/>
    </row>
    <row r="937457" spans="16:16" x14ac:dyDescent="0.3">
      <c r="P937457" s="83"/>
    </row>
    <row r="937458" spans="16:16" x14ac:dyDescent="0.3">
      <c r="P937458" s="83"/>
    </row>
    <row r="937459" spans="16:16" x14ac:dyDescent="0.3">
      <c r="P937459" s="83"/>
    </row>
    <row r="937460" spans="16:16" x14ac:dyDescent="0.3">
      <c r="P937460" s="83"/>
    </row>
    <row r="937461" spans="16:16" x14ac:dyDescent="0.3">
      <c r="P937461" s="83"/>
    </row>
    <row r="937462" spans="16:16" x14ac:dyDescent="0.3">
      <c r="P937462" s="83"/>
    </row>
    <row r="937463" spans="16:16" x14ac:dyDescent="0.3">
      <c r="P937463" s="83"/>
    </row>
    <row r="937464" spans="16:16" x14ac:dyDescent="0.3">
      <c r="P937464" s="83"/>
    </row>
    <row r="937465" spans="16:16" x14ac:dyDescent="0.3">
      <c r="P937465" s="83"/>
    </row>
    <row r="937466" spans="16:16" x14ac:dyDescent="0.3">
      <c r="P937466" s="83"/>
    </row>
    <row r="937467" spans="16:16" x14ac:dyDescent="0.3">
      <c r="P937467" s="83"/>
    </row>
    <row r="937468" spans="16:16" x14ac:dyDescent="0.3">
      <c r="P937468" s="83"/>
    </row>
    <row r="937469" spans="16:16" x14ac:dyDescent="0.3">
      <c r="P937469" s="83"/>
    </row>
    <row r="937470" spans="16:16" x14ac:dyDescent="0.3">
      <c r="P937470" s="83"/>
    </row>
    <row r="937471" spans="16:16" x14ac:dyDescent="0.3">
      <c r="P937471" s="83"/>
    </row>
    <row r="937472" spans="16:16" x14ac:dyDescent="0.3">
      <c r="P937472" s="83"/>
    </row>
    <row r="937473" spans="16:16" x14ac:dyDescent="0.3">
      <c r="P937473" s="83"/>
    </row>
    <row r="937474" spans="16:16" x14ac:dyDescent="0.3">
      <c r="P937474" s="83"/>
    </row>
    <row r="937475" spans="16:16" x14ac:dyDescent="0.3">
      <c r="P937475" s="83"/>
    </row>
    <row r="937476" spans="16:16" x14ac:dyDescent="0.3">
      <c r="P937476" s="83"/>
    </row>
    <row r="937477" spans="16:16" x14ac:dyDescent="0.3">
      <c r="P937477" s="83"/>
    </row>
    <row r="937478" spans="16:16" x14ac:dyDescent="0.3">
      <c r="P937478" s="83"/>
    </row>
    <row r="937479" spans="16:16" x14ac:dyDescent="0.3">
      <c r="P937479" s="83"/>
    </row>
    <row r="937480" spans="16:16" x14ac:dyDescent="0.3">
      <c r="P937480" s="83"/>
    </row>
    <row r="937481" spans="16:16" x14ac:dyDescent="0.3">
      <c r="P937481" s="83"/>
    </row>
    <row r="937482" spans="16:16" x14ac:dyDescent="0.3">
      <c r="P937482" s="83"/>
    </row>
    <row r="937483" spans="16:16" x14ac:dyDescent="0.3">
      <c r="P937483" s="83"/>
    </row>
    <row r="937484" spans="16:16" x14ac:dyDescent="0.3">
      <c r="P937484" s="83"/>
    </row>
    <row r="937485" spans="16:16" x14ac:dyDescent="0.3">
      <c r="P937485" s="83"/>
    </row>
    <row r="937486" spans="16:16" x14ac:dyDescent="0.3">
      <c r="P937486" s="83"/>
    </row>
    <row r="937487" spans="16:16" x14ac:dyDescent="0.3">
      <c r="P937487" s="83"/>
    </row>
    <row r="937488" spans="16:16" x14ac:dyDescent="0.3">
      <c r="P937488" s="83"/>
    </row>
    <row r="937489" spans="16:16" x14ac:dyDescent="0.3">
      <c r="P937489" s="83"/>
    </row>
    <row r="937490" spans="16:16" x14ac:dyDescent="0.3">
      <c r="P937490" s="83"/>
    </row>
    <row r="937491" spans="16:16" x14ac:dyDescent="0.3">
      <c r="P937491" s="83"/>
    </row>
    <row r="937492" spans="16:16" x14ac:dyDescent="0.3">
      <c r="P937492" s="83"/>
    </row>
    <row r="937493" spans="16:16" x14ac:dyDescent="0.3">
      <c r="P937493" s="83"/>
    </row>
    <row r="937494" spans="16:16" x14ac:dyDescent="0.3">
      <c r="P937494" s="83"/>
    </row>
    <row r="937495" spans="16:16" x14ac:dyDescent="0.3">
      <c r="P937495" s="83"/>
    </row>
    <row r="937496" spans="16:16" x14ac:dyDescent="0.3">
      <c r="P937496" s="83"/>
    </row>
    <row r="937497" spans="16:16" x14ac:dyDescent="0.3">
      <c r="P937497" s="83"/>
    </row>
    <row r="937498" spans="16:16" x14ac:dyDescent="0.3">
      <c r="P937498" s="83"/>
    </row>
    <row r="937499" spans="16:16" x14ac:dyDescent="0.3">
      <c r="P937499" s="83"/>
    </row>
    <row r="937500" spans="16:16" x14ac:dyDescent="0.3">
      <c r="P937500" s="83"/>
    </row>
    <row r="937501" spans="16:16" x14ac:dyDescent="0.3">
      <c r="P937501" s="83"/>
    </row>
    <row r="937502" spans="16:16" x14ac:dyDescent="0.3">
      <c r="P937502" s="83"/>
    </row>
    <row r="937503" spans="16:16" x14ac:dyDescent="0.3">
      <c r="P937503" s="83"/>
    </row>
    <row r="937504" spans="16:16" x14ac:dyDescent="0.3">
      <c r="P937504" s="83"/>
    </row>
    <row r="937505" spans="16:16" x14ac:dyDescent="0.3">
      <c r="P937505" s="83"/>
    </row>
    <row r="937506" spans="16:16" x14ac:dyDescent="0.3">
      <c r="P937506" s="83"/>
    </row>
    <row r="937507" spans="16:16" x14ac:dyDescent="0.3">
      <c r="P937507" s="83"/>
    </row>
    <row r="937508" spans="16:16" x14ac:dyDescent="0.3">
      <c r="P937508" s="83"/>
    </row>
    <row r="937509" spans="16:16" x14ac:dyDescent="0.3">
      <c r="P937509" s="83"/>
    </row>
    <row r="937510" spans="16:16" x14ac:dyDescent="0.3">
      <c r="P937510" s="83"/>
    </row>
    <row r="937511" spans="16:16" x14ac:dyDescent="0.3">
      <c r="P937511" s="83"/>
    </row>
    <row r="937512" spans="16:16" x14ac:dyDescent="0.3">
      <c r="P937512" s="83"/>
    </row>
    <row r="937513" spans="16:16" x14ac:dyDescent="0.3">
      <c r="P937513" s="83"/>
    </row>
    <row r="937514" spans="16:16" x14ac:dyDescent="0.3">
      <c r="P937514" s="83"/>
    </row>
    <row r="937515" spans="16:16" x14ac:dyDescent="0.3">
      <c r="P937515" s="83"/>
    </row>
    <row r="937516" spans="16:16" x14ac:dyDescent="0.3">
      <c r="P937516" s="83"/>
    </row>
    <row r="937517" spans="16:16" x14ac:dyDescent="0.3">
      <c r="P937517" s="83"/>
    </row>
    <row r="937518" spans="16:16" x14ac:dyDescent="0.3">
      <c r="P937518" s="83"/>
    </row>
    <row r="937519" spans="16:16" x14ac:dyDescent="0.3">
      <c r="P937519" s="83"/>
    </row>
    <row r="937520" spans="16:16" x14ac:dyDescent="0.3">
      <c r="P937520" s="83"/>
    </row>
    <row r="937521" spans="16:16" x14ac:dyDescent="0.3">
      <c r="P937521" s="83"/>
    </row>
    <row r="937522" spans="16:16" x14ac:dyDescent="0.3">
      <c r="P937522" s="83"/>
    </row>
    <row r="937523" spans="16:16" x14ac:dyDescent="0.3">
      <c r="P937523" s="83"/>
    </row>
    <row r="937524" spans="16:16" x14ac:dyDescent="0.3">
      <c r="P937524" s="83"/>
    </row>
    <row r="937525" spans="16:16" x14ac:dyDescent="0.3">
      <c r="P937525" s="83"/>
    </row>
    <row r="937526" spans="16:16" x14ac:dyDescent="0.3">
      <c r="P937526" s="83"/>
    </row>
    <row r="937527" spans="16:16" x14ac:dyDescent="0.3">
      <c r="P937527" s="83"/>
    </row>
    <row r="937528" spans="16:16" x14ac:dyDescent="0.3">
      <c r="P937528" s="83"/>
    </row>
    <row r="937529" spans="16:16" x14ac:dyDescent="0.3">
      <c r="P937529" s="83"/>
    </row>
    <row r="937530" spans="16:16" x14ac:dyDescent="0.3">
      <c r="P937530" s="83"/>
    </row>
    <row r="937531" spans="16:16" x14ac:dyDescent="0.3">
      <c r="P937531" s="83"/>
    </row>
    <row r="937532" spans="16:16" x14ac:dyDescent="0.3">
      <c r="P937532" s="83"/>
    </row>
    <row r="937533" spans="16:16" x14ac:dyDescent="0.3">
      <c r="P937533" s="83"/>
    </row>
    <row r="937534" spans="16:16" x14ac:dyDescent="0.3">
      <c r="P937534" s="83"/>
    </row>
    <row r="937535" spans="16:16" x14ac:dyDescent="0.3">
      <c r="P937535" s="83"/>
    </row>
    <row r="937536" spans="16:16" x14ac:dyDescent="0.3">
      <c r="P937536" s="83"/>
    </row>
    <row r="937537" spans="16:16" x14ac:dyDescent="0.3">
      <c r="P937537" s="83"/>
    </row>
    <row r="937538" spans="16:16" x14ac:dyDescent="0.3">
      <c r="P937538" s="83"/>
    </row>
    <row r="937539" spans="16:16" x14ac:dyDescent="0.3">
      <c r="P937539" s="83"/>
    </row>
    <row r="937540" spans="16:16" x14ac:dyDescent="0.3">
      <c r="P937540" s="83"/>
    </row>
    <row r="937541" spans="16:16" x14ac:dyDescent="0.3">
      <c r="P937541" s="83"/>
    </row>
    <row r="937542" spans="16:16" x14ac:dyDescent="0.3">
      <c r="P937542" s="83"/>
    </row>
    <row r="937543" spans="16:16" x14ac:dyDescent="0.3">
      <c r="P937543" s="83"/>
    </row>
    <row r="937544" spans="16:16" x14ac:dyDescent="0.3">
      <c r="P937544" s="83"/>
    </row>
    <row r="937545" spans="16:16" x14ac:dyDescent="0.3">
      <c r="P937545" s="83"/>
    </row>
    <row r="937546" spans="16:16" x14ac:dyDescent="0.3">
      <c r="P937546" s="83"/>
    </row>
    <row r="937547" spans="16:16" x14ac:dyDescent="0.3">
      <c r="P937547" s="83"/>
    </row>
    <row r="937548" spans="16:16" x14ac:dyDescent="0.3">
      <c r="P937548" s="83"/>
    </row>
    <row r="937549" spans="16:16" x14ac:dyDescent="0.3">
      <c r="P937549" s="83"/>
    </row>
    <row r="937550" spans="16:16" x14ac:dyDescent="0.3">
      <c r="P937550" s="83"/>
    </row>
    <row r="937551" spans="16:16" x14ac:dyDescent="0.3">
      <c r="P937551" s="83"/>
    </row>
    <row r="937552" spans="16:16" x14ac:dyDescent="0.3">
      <c r="P937552" s="83"/>
    </row>
    <row r="937553" spans="16:16" x14ac:dyDescent="0.3">
      <c r="P937553" s="83"/>
    </row>
    <row r="937554" spans="16:16" x14ac:dyDescent="0.3">
      <c r="P937554" s="83"/>
    </row>
    <row r="937555" spans="16:16" x14ac:dyDescent="0.3">
      <c r="P937555" s="83"/>
    </row>
    <row r="937556" spans="16:16" x14ac:dyDescent="0.3">
      <c r="P937556" s="83"/>
    </row>
    <row r="937557" spans="16:16" x14ac:dyDescent="0.3">
      <c r="P937557" s="83"/>
    </row>
    <row r="937558" spans="16:16" x14ac:dyDescent="0.3">
      <c r="P937558" s="83"/>
    </row>
    <row r="937559" spans="16:16" x14ac:dyDescent="0.3">
      <c r="P937559" s="83"/>
    </row>
    <row r="937560" spans="16:16" x14ac:dyDescent="0.3">
      <c r="P937560" s="83"/>
    </row>
    <row r="937561" spans="16:16" x14ac:dyDescent="0.3">
      <c r="P937561" s="83"/>
    </row>
    <row r="937562" spans="16:16" x14ac:dyDescent="0.3">
      <c r="P937562" s="83"/>
    </row>
    <row r="937563" spans="16:16" x14ac:dyDescent="0.3">
      <c r="P937563" s="83"/>
    </row>
    <row r="937564" spans="16:16" x14ac:dyDescent="0.3">
      <c r="P937564" s="83"/>
    </row>
    <row r="937565" spans="16:16" x14ac:dyDescent="0.3">
      <c r="P937565" s="83"/>
    </row>
    <row r="937566" spans="16:16" x14ac:dyDescent="0.3">
      <c r="P937566" s="83"/>
    </row>
    <row r="937567" spans="16:16" x14ac:dyDescent="0.3">
      <c r="P937567" s="83"/>
    </row>
    <row r="937568" spans="16:16" x14ac:dyDescent="0.3">
      <c r="P937568" s="83"/>
    </row>
    <row r="937569" spans="16:16" x14ac:dyDescent="0.3">
      <c r="P937569" s="83"/>
    </row>
    <row r="937570" spans="16:16" x14ac:dyDescent="0.3">
      <c r="P937570" s="83"/>
    </row>
    <row r="937571" spans="16:16" x14ac:dyDescent="0.3">
      <c r="P937571" s="83"/>
    </row>
    <row r="937572" spans="16:16" x14ac:dyDescent="0.3">
      <c r="P937572" s="83"/>
    </row>
    <row r="937573" spans="16:16" x14ac:dyDescent="0.3">
      <c r="P937573" s="83"/>
    </row>
    <row r="937574" spans="16:16" x14ac:dyDescent="0.3">
      <c r="P937574" s="83"/>
    </row>
    <row r="937575" spans="16:16" x14ac:dyDescent="0.3">
      <c r="P937575" s="83"/>
    </row>
    <row r="937576" spans="16:16" x14ac:dyDescent="0.3">
      <c r="P937576" s="83"/>
    </row>
    <row r="937577" spans="16:16" x14ac:dyDescent="0.3">
      <c r="P937577" s="83"/>
    </row>
    <row r="937578" spans="16:16" x14ac:dyDescent="0.3">
      <c r="P937578" s="83"/>
    </row>
    <row r="937579" spans="16:16" x14ac:dyDescent="0.3">
      <c r="P937579" s="83"/>
    </row>
    <row r="937580" spans="16:16" x14ac:dyDescent="0.3">
      <c r="P937580" s="83"/>
    </row>
    <row r="937581" spans="16:16" x14ac:dyDescent="0.3">
      <c r="P937581" s="83"/>
    </row>
    <row r="937582" spans="16:16" x14ac:dyDescent="0.3">
      <c r="P937582" s="83"/>
    </row>
    <row r="937583" spans="16:16" x14ac:dyDescent="0.3">
      <c r="P937583" s="83"/>
    </row>
    <row r="937584" spans="16:16" x14ac:dyDescent="0.3">
      <c r="P937584" s="83"/>
    </row>
    <row r="937585" spans="16:16" x14ac:dyDescent="0.3">
      <c r="P937585" s="83"/>
    </row>
    <row r="937586" spans="16:16" x14ac:dyDescent="0.3">
      <c r="P937586" s="83"/>
    </row>
    <row r="937587" spans="16:16" x14ac:dyDescent="0.3">
      <c r="P937587" s="83"/>
    </row>
    <row r="937588" spans="16:16" x14ac:dyDescent="0.3">
      <c r="P937588" s="83"/>
    </row>
    <row r="937589" spans="16:16" x14ac:dyDescent="0.3">
      <c r="P937589" s="83"/>
    </row>
    <row r="937590" spans="16:16" x14ac:dyDescent="0.3">
      <c r="P937590" s="83"/>
    </row>
    <row r="937591" spans="16:16" x14ac:dyDescent="0.3">
      <c r="P937591" s="83"/>
    </row>
    <row r="937592" spans="16:16" x14ac:dyDescent="0.3">
      <c r="P937592" s="83"/>
    </row>
    <row r="937593" spans="16:16" x14ac:dyDescent="0.3">
      <c r="P937593" s="83"/>
    </row>
    <row r="937594" spans="16:16" x14ac:dyDescent="0.3">
      <c r="P937594" s="83"/>
    </row>
    <row r="937595" spans="16:16" x14ac:dyDescent="0.3">
      <c r="P937595" s="83"/>
    </row>
    <row r="937596" spans="16:16" x14ac:dyDescent="0.3">
      <c r="P937596" s="83"/>
    </row>
    <row r="937597" spans="16:16" x14ac:dyDescent="0.3">
      <c r="P937597" s="83"/>
    </row>
    <row r="937598" spans="16:16" x14ac:dyDescent="0.3">
      <c r="P937598" s="83"/>
    </row>
    <row r="937599" spans="16:16" x14ac:dyDescent="0.3">
      <c r="P937599" s="83"/>
    </row>
    <row r="937600" spans="16:16" x14ac:dyDescent="0.3">
      <c r="P937600" s="83"/>
    </row>
    <row r="937601" spans="16:16" x14ac:dyDescent="0.3">
      <c r="P937601" s="83"/>
    </row>
    <row r="937602" spans="16:16" x14ac:dyDescent="0.3">
      <c r="P937602" s="83"/>
    </row>
    <row r="937603" spans="16:16" x14ac:dyDescent="0.3">
      <c r="P937603" s="83"/>
    </row>
    <row r="937604" spans="16:16" x14ac:dyDescent="0.3">
      <c r="P937604" s="83"/>
    </row>
    <row r="937605" spans="16:16" x14ac:dyDescent="0.3">
      <c r="P937605" s="83"/>
    </row>
    <row r="937606" spans="16:16" x14ac:dyDescent="0.3">
      <c r="P937606" s="83"/>
    </row>
    <row r="937607" spans="16:16" x14ac:dyDescent="0.3">
      <c r="P937607" s="83"/>
    </row>
    <row r="937608" spans="16:16" x14ac:dyDescent="0.3">
      <c r="P937608" s="83"/>
    </row>
    <row r="937609" spans="16:16" x14ac:dyDescent="0.3">
      <c r="P937609" s="83"/>
    </row>
    <row r="937610" spans="16:16" x14ac:dyDescent="0.3">
      <c r="P937610" s="83"/>
    </row>
    <row r="937611" spans="16:16" x14ac:dyDescent="0.3">
      <c r="P937611" s="83"/>
    </row>
    <row r="937612" spans="16:16" x14ac:dyDescent="0.3">
      <c r="P937612" s="83"/>
    </row>
    <row r="937613" spans="16:16" x14ac:dyDescent="0.3">
      <c r="P937613" s="83"/>
    </row>
    <row r="937614" spans="16:16" x14ac:dyDescent="0.3">
      <c r="P937614" s="83"/>
    </row>
    <row r="937615" spans="16:16" x14ac:dyDescent="0.3">
      <c r="P937615" s="83"/>
    </row>
    <row r="937616" spans="16:16" x14ac:dyDescent="0.3">
      <c r="P937616" s="83"/>
    </row>
    <row r="937617" spans="16:16" x14ac:dyDescent="0.3">
      <c r="P937617" s="83"/>
    </row>
    <row r="937618" spans="16:16" x14ac:dyDescent="0.3">
      <c r="P937618" s="83"/>
    </row>
    <row r="937619" spans="16:16" x14ac:dyDescent="0.3">
      <c r="P937619" s="83"/>
    </row>
    <row r="937620" spans="16:16" x14ac:dyDescent="0.3">
      <c r="P937620" s="83"/>
    </row>
    <row r="937621" spans="16:16" x14ac:dyDescent="0.3">
      <c r="P937621" s="83"/>
    </row>
    <row r="937622" spans="16:16" x14ac:dyDescent="0.3">
      <c r="P937622" s="83"/>
    </row>
    <row r="937623" spans="16:16" x14ac:dyDescent="0.3">
      <c r="P937623" s="83"/>
    </row>
    <row r="937624" spans="16:16" x14ac:dyDescent="0.3">
      <c r="P937624" s="83"/>
    </row>
    <row r="937625" spans="16:16" x14ac:dyDescent="0.3">
      <c r="P937625" s="83"/>
    </row>
    <row r="937626" spans="16:16" x14ac:dyDescent="0.3">
      <c r="P937626" s="83"/>
    </row>
    <row r="937627" spans="16:16" x14ac:dyDescent="0.3">
      <c r="P937627" s="83"/>
    </row>
    <row r="937628" spans="16:16" x14ac:dyDescent="0.3">
      <c r="P937628" s="83"/>
    </row>
    <row r="937629" spans="16:16" x14ac:dyDescent="0.3">
      <c r="P937629" s="83"/>
    </row>
    <row r="937630" spans="16:16" x14ac:dyDescent="0.3">
      <c r="P937630" s="83"/>
    </row>
    <row r="937631" spans="16:16" x14ac:dyDescent="0.3">
      <c r="P937631" s="83"/>
    </row>
    <row r="937632" spans="16:16" x14ac:dyDescent="0.3">
      <c r="P937632" s="83"/>
    </row>
    <row r="937633" spans="16:16" x14ac:dyDescent="0.3">
      <c r="P937633" s="83"/>
    </row>
    <row r="937634" spans="16:16" x14ac:dyDescent="0.3">
      <c r="P937634" s="83"/>
    </row>
    <row r="937635" spans="16:16" x14ac:dyDescent="0.3">
      <c r="P937635" s="83"/>
    </row>
    <row r="937636" spans="16:16" x14ac:dyDescent="0.3">
      <c r="P937636" s="83"/>
    </row>
    <row r="937637" spans="16:16" x14ac:dyDescent="0.3">
      <c r="P937637" s="83"/>
    </row>
    <row r="937638" spans="16:16" x14ac:dyDescent="0.3">
      <c r="P937638" s="83"/>
    </row>
    <row r="937639" spans="16:16" x14ac:dyDescent="0.3">
      <c r="P937639" s="83"/>
    </row>
    <row r="937640" spans="16:16" x14ac:dyDescent="0.3">
      <c r="P937640" s="83"/>
    </row>
    <row r="937641" spans="16:16" x14ac:dyDescent="0.3">
      <c r="P937641" s="83"/>
    </row>
    <row r="937642" spans="16:16" x14ac:dyDescent="0.3">
      <c r="P937642" s="83"/>
    </row>
    <row r="937643" spans="16:16" x14ac:dyDescent="0.3">
      <c r="P937643" s="83"/>
    </row>
    <row r="937644" spans="16:16" x14ac:dyDescent="0.3">
      <c r="P937644" s="83"/>
    </row>
    <row r="937645" spans="16:16" x14ac:dyDescent="0.3">
      <c r="P937645" s="83"/>
    </row>
    <row r="937646" spans="16:16" x14ac:dyDescent="0.3">
      <c r="P937646" s="83"/>
    </row>
    <row r="937647" spans="16:16" x14ac:dyDescent="0.3">
      <c r="P937647" s="83"/>
    </row>
    <row r="937648" spans="16:16" x14ac:dyDescent="0.3">
      <c r="P937648" s="83"/>
    </row>
    <row r="937649" spans="16:16" x14ac:dyDescent="0.3">
      <c r="P937649" s="83"/>
    </row>
    <row r="937650" spans="16:16" x14ac:dyDescent="0.3">
      <c r="P937650" s="83"/>
    </row>
    <row r="937651" spans="16:16" x14ac:dyDescent="0.3">
      <c r="P937651" s="83"/>
    </row>
    <row r="937652" spans="16:16" x14ac:dyDescent="0.3">
      <c r="P937652" s="83"/>
    </row>
    <row r="937653" spans="16:16" x14ac:dyDescent="0.3">
      <c r="P937653" s="83"/>
    </row>
    <row r="937654" spans="16:16" x14ac:dyDescent="0.3">
      <c r="P937654" s="83"/>
    </row>
    <row r="937655" spans="16:16" x14ac:dyDescent="0.3">
      <c r="P937655" s="83"/>
    </row>
    <row r="937656" spans="16:16" x14ac:dyDescent="0.3">
      <c r="P937656" s="83"/>
    </row>
    <row r="937657" spans="16:16" x14ac:dyDescent="0.3">
      <c r="P937657" s="83"/>
    </row>
    <row r="937658" spans="16:16" x14ac:dyDescent="0.3">
      <c r="P937658" s="83"/>
    </row>
    <row r="937659" spans="16:16" x14ac:dyDescent="0.3">
      <c r="P937659" s="83"/>
    </row>
    <row r="937660" spans="16:16" x14ac:dyDescent="0.3">
      <c r="P937660" s="83"/>
    </row>
    <row r="937661" spans="16:16" x14ac:dyDescent="0.3">
      <c r="P937661" s="83"/>
    </row>
    <row r="937662" spans="16:16" x14ac:dyDescent="0.3">
      <c r="P937662" s="83"/>
    </row>
    <row r="937663" spans="16:16" x14ac:dyDescent="0.3">
      <c r="P937663" s="83"/>
    </row>
    <row r="937664" spans="16:16" x14ac:dyDescent="0.3">
      <c r="P937664" s="83"/>
    </row>
    <row r="937665" spans="16:16" x14ac:dyDescent="0.3">
      <c r="P937665" s="83"/>
    </row>
    <row r="937666" spans="16:16" x14ac:dyDescent="0.3">
      <c r="P937666" s="83"/>
    </row>
    <row r="937667" spans="16:16" x14ac:dyDescent="0.3">
      <c r="P937667" s="83"/>
    </row>
    <row r="937668" spans="16:16" x14ac:dyDescent="0.3">
      <c r="P937668" s="83"/>
    </row>
    <row r="937669" spans="16:16" x14ac:dyDescent="0.3">
      <c r="P937669" s="83"/>
    </row>
    <row r="937670" spans="16:16" x14ac:dyDescent="0.3">
      <c r="P937670" s="83"/>
    </row>
    <row r="937671" spans="16:16" x14ac:dyDescent="0.3">
      <c r="P937671" s="83"/>
    </row>
    <row r="937672" spans="16:16" x14ac:dyDescent="0.3">
      <c r="P937672" s="83"/>
    </row>
    <row r="937673" spans="16:16" x14ac:dyDescent="0.3">
      <c r="P937673" s="83"/>
    </row>
    <row r="937674" spans="16:16" x14ac:dyDescent="0.3">
      <c r="P937674" s="83"/>
    </row>
    <row r="937675" spans="16:16" x14ac:dyDescent="0.3">
      <c r="P937675" s="83"/>
    </row>
    <row r="937676" spans="16:16" x14ac:dyDescent="0.3">
      <c r="P937676" s="83"/>
    </row>
    <row r="937677" spans="16:16" x14ac:dyDescent="0.3">
      <c r="P937677" s="83"/>
    </row>
    <row r="937678" spans="16:16" x14ac:dyDescent="0.3">
      <c r="P937678" s="83"/>
    </row>
    <row r="937679" spans="16:16" x14ac:dyDescent="0.3">
      <c r="P937679" s="83"/>
    </row>
    <row r="937680" spans="16:16" x14ac:dyDescent="0.3">
      <c r="P937680" s="83"/>
    </row>
    <row r="937681" spans="16:16" x14ac:dyDescent="0.3">
      <c r="P937681" s="83"/>
    </row>
    <row r="937682" spans="16:16" x14ac:dyDescent="0.3">
      <c r="P937682" s="83"/>
    </row>
    <row r="937683" spans="16:16" x14ac:dyDescent="0.3">
      <c r="P937683" s="83"/>
    </row>
    <row r="937684" spans="16:16" x14ac:dyDescent="0.3">
      <c r="P937684" s="83"/>
    </row>
    <row r="937685" spans="16:16" x14ac:dyDescent="0.3">
      <c r="P937685" s="83"/>
    </row>
    <row r="937686" spans="16:16" x14ac:dyDescent="0.3">
      <c r="P937686" s="83"/>
    </row>
    <row r="937687" spans="16:16" x14ac:dyDescent="0.3">
      <c r="P937687" s="83"/>
    </row>
    <row r="937688" spans="16:16" x14ac:dyDescent="0.3">
      <c r="P937688" s="83"/>
    </row>
    <row r="937689" spans="16:16" x14ac:dyDescent="0.3">
      <c r="P937689" s="83"/>
    </row>
    <row r="937690" spans="16:16" x14ac:dyDescent="0.3">
      <c r="P937690" s="83"/>
    </row>
    <row r="937691" spans="16:16" x14ac:dyDescent="0.3">
      <c r="P937691" s="83"/>
    </row>
    <row r="937692" spans="16:16" x14ac:dyDescent="0.3">
      <c r="P937692" s="83"/>
    </row>
    <row r="937693" spans="16:16" x14ac:dyDescent="0.3">
      <c r="P937693" s="83"/>
    </row>
    <row r="937694" spans="16:16" x14ac:dyDescent="0.3">
      <c r="P937694" s="83"/>
    </row>
    <row r="937695" spans="16:16" x14ac:dyDescent="0.3">
      <c r="P937695" s="83"/>
    </row>
    <row r="937696" spans="16:16" x14ac:dyDescent="0.3">
      <c r="P937696" s="83"/>
    </row>
    <row r="937697" spans="16:16" x14ac:dyDescent="0.3">
      <c r="P937697" s="83"/>
    </row>
    <row r="937698" spans="16:16" x14ac:dyDescent="0.3">
      <c r="P937698" s="83"/>
    </row>
    <row r="937699" spans="16:16" x14ac:dyDescent="0.3">
      <c r="P937699" s="83"/>
    </row>
    <row r="937700" spans="16:16" x14ac:dyDescent="0.3">
      <c r="P937700" s="83"/>
    </row>
    <row r="937701" spans="16:16" x14ac:dyDescent="0.3">
      <c r="P937701" s="83"/>
    </row>
    <row r="937702" spans="16:16" x14ac:dyDescent="0.3">
      <c r="P937702" s="83"/>
    </row>
    <row r="937703" spans="16:16" x14ac:dyDescent="0.3">
      <c r="P937703" s="83"/>
    </row>
    <row r="937704" spans="16:16" x14ac:dyDescent="0.3">
      <c r="P937704" s="83"/>
    </row>
    <row r="937705" spans="16:16" x14ac:dyDescent="0.3">
      <c r="P937705" s="83"/>
    </row>
    <row r="937706" spans="16:16" x14ac:dyDescent="0.3">
      <c r="P937706" s="83"/>
    </row>
    <row r="937707" spans="16:16" x14ac:dyDescent="0.3">
      <c r="P937707" s="83"/>
    </row>
    <row r="937708" spans="16:16" x14ac:dyDescent="0.3">
      <c r="P937708" s="83"/>
    </row>
    <row r="937709" spans="16:16" x14ac:dyDescent="0.3">
      <c r="P937709" s="83"/>
    </row>
    <row r="937710" spans="16:16" x14ac:dyDescent="0.3">
      <c r="P937710" s="83"/>
    </row>
    <row r="937711" spans="16:16" x14ac:dyDescent="0.3">
      <c r="P937711" s="83"/>
    </row>
    <row r="937712" spans="16:16" x14ac:dyDescent="0.3">
      <c r="P937712" s="83"/>
    </row>
    <row r="937713" spans="16:16" x14ac:dyDescent="0.3">
      <c r="P937713" s="83"/>
    </row>
    <row r="937714" spans="16:16" x14ac:dyDescent="0.3">
      <c r="P937714" s="83"/>
    </row>
    <row r="937715" spans="16:16" x14ac:dyDescent="0.3">
      <c r="P937715" s="83"/>
    </row>
    <row r="937716" spans="16:16" x14ac:dyDescent="0.3">
      <c r="P937716" s="83"/>
    </row>
    <row r="937717" spans="16:16" x14ac:dyDescent="0.3">
      <c r="P937717" s="83"/>
    </row>
    <row r="937718" spans="16:16" x14ac:dyDescent="0.3">
      <c r="P937718" s="83"/>
    </row>
    <row r="937719" spans="16:16" x14ac:dyDescent="0.3">
      <c r="P937719" s="83"/>
    </row>
    <row r="937720" spans="16:16" x14ac:dyDescent="0.3">
      <c r="P937720" s="83"/>
    </row>
    <row r="937721" spans="16:16" x14ac:dyDescent="0.3">
      <c r="P937721" s="83"/>
    </row>
    <row r="937722" spans="16:16" x14ac:dyDescent="0.3">
      <c r="P937722" s="83"/>
    </row>
    <row r="937723" spans="16:16" x14ac:dyDescent="0.3">
      <c r="P937723" s="83"/>
    </row>
    <row r="937724" spans="16:16" x14ac:dyDescent="0.3">
      <c r="P937724" s="83"/>
    </row>
    <row r="937725" spans="16:16" x14ac:dyDescent="0.3">
      <c r="P937725" s="83"/>
    </row>
    <row r="937726" spans="16:16" x14ac:dyDescent="0.3">
      <c r="P937726" s="83"/>
    </row>
    <row r="937727" spans="16:16" x14ac:dyDescent="0.3">
      <c r="P937727" s="83"/>
    </row>
    <row r="937728" spans="16:16" x14ac:dyDescent="0.3">
      <c r="P937728" s="83"/>
    </row>
    <row r="937729" spans="16:16" x14ac:dyDescent="0.3">
      <c r="P937729" s="83"/>
    </row>
    <row r="937730" spans="16:16" x14ac:dyDescent="0.3">
      <c r="P937730" s="83"/>
    </row>
    <row r="937731" spans="16:16" x14ac:dyDescent="0.3">
      <c r="P937731" s="83"/>
    </row>
    <row r="937732" spans="16:16" x14ac:dyDescent="0.3">
      <c r="P937732" s="83"/>
    </row>
    <row r="937733" spans="16:16" x14ac:dyDescent="0.3">
      <c r="P937733" s="83"/>
    </row>
    <row r="937734" spans="16:16" x14ac:dyDescent="0.3">
      <c r="P937734" s="83"/>
    </row>
    <row r="937735" spans="16:16" x14ac:dyDescent="0.3">
      <c r="P937735" s="83"/>
    </row>
    <row r="937736" spans="16:16" x14ac:dyDescent="0.3">
      <c r="P937736" s="83"/>
    </row>
    <row r="937737" spans="16:16" x14ac:dyDescent="0.3">
      <c r="P937737" s="83"/>
    </row>
    <row r="937738" spans="16:16" x14ac:dyDescent="0.3">
      <c r="P937738" s="83"/>
    </row>
    <row r="937739" spans="16:16" x14ac:dyDescent="0.3">
      <c r="P937739" s="83"/>
    </row>
    <row r="937740" spans="16:16" x14ac:dyDescent="0.3">
      <c r="P937740" s="83"/>
    </row>
    <row r="937741" spans="16:16" x14ac:dyDescent="0.3">
      <c r="P937741" s="83"/>
    </row>
    <row r="937742" spans="16:16" x14ac:dyDescent="0.3">
      <c r="P937742" s="83"/>
    </row>
    <row r="937743" spans="16:16" x14ac:dyDescent="0.3">
      <c r="P937743" s="83"/>
    </row>
    <row r="937744" spans="16:16" x14ac:dyDescent="0.3">
      <c r="P937744" s="83"/>
    </row>
    <row r="937745" spans="16:16" x14ac:dyDescent="0.3">
      <c r="P937745" s="83"/>
    </row>
    <row r="937746" spans="16:16" x14ac:dyDescent="0.3">
      <c r="P937746" s="83"/>
    </row>
    <row r="937747" spans="16:16" x14ac:dyDescent="0.3">
      <c r="P937747" s="83"/>
    </row>
    <row r="937748" spans="16:16" x14ac:dyDescent="0.3">
      <c r="P937748" s="83"/>
    </row>
    <row r="937749" spans="16:16" x14ac:dyDescent="0.3">
      <c r="P937749" s="83"/>
    </row>
    <row r="937750" spans="16:16" x14ac:dyDescent="0.3">
      <c r="P937750" s="83"/>
    </row>
    <row r="937751" spans="16:16" x14ac:dyDescent="0.3">
      <c r="P937751" s="83"/>
    </row>
    <row r="937752" spans="16:16" x14ac:dyDescent="0.3">
      <c r="P937752" s="83"/>
    </row>
    <row r="937753" spans="16:16" x14ac:dyDescent="0.3">
      <c r="P937753" s="83"/>
    </row>
    <row r="937754" spans="16:16" x14ac:dyDescent="0.3">
      <c r="P937754" s="83"/>
    </row>
    <row r="937755" spans="16:16" x14ac:dyDescent="0.3">
      <c r="P937755" s="83"/>
    </row>
    <row r="937756" spans="16:16" x14ac:dyDescent="0.3">
      <c r="P937756" s="83"/>
    </row>
    <row r="937757" spans="16:16" x14ac:dyDescent="0.3">
      <c r="P937757" s="83"/>
    </row>
    <row r="937758" spans="16:16" x14ac:dyDescent="0.3">
      <c r="P937758" s="83"/>
    </row>
    <row r="937759" spans="16:16" x14ac:dyDescent="0.3">
      <c r="P937759" s="83"/>
    </row>
    <row r="937760" spans="16:16" x14ac:dyDescent="0.3">
      <c r="P937760" s="83"/>
    </row>
    <row r="937761" spans="16:16" x14ac:dyDescent="0.3">
      <c r="P937761" s="83"/>
    </row>
    <row r="937762" spans="16:16" x14ac:dyDescent="0.3">
      <c r="P937762" s="83"/>
    </row>
    <row r="937763" spans="16:16" x14ac:dyDescent="0.3">
      <c r="P937763" s="83"/>
    </row>
    <row r="937764" spans="16:16" x14ac:dyDescent="0.3">
      <c r="P937764" s="83"/>
    </row>
    <row r="937765" spans="16:16" x14ac:dyDescent="0.3">
      <c r="P937765" s="83"/>
    </row>
    <row r="937766" spans="16:16" x14ac:dyDescent="0.3">
      <c r="P937766" s="83"/>
    </row>
    <row r="937767" spans="16:16" x14ac:dyDescent="0.3">
      <c r="P937767" s="83"/>
    </row>
    <row r="937768" spans="16:16" x14ac:dyDescent="0.3">
      <c r="P937768" s="83"/>
    </row>
    <row r="937769" spans="16:16" x14ac:dyDescent="0.3">
      <c r="P937769" s="83"/>
    </row>
    <row r="937770" spans="16:16" x14ac:dyDescent="0.3">
      <c r="P937770" s="83"/>
    </row>
    <row r="937771" spans="16:16" x14ac:dyDescent="0.3">
      <c r="P937771" s="83"/>
    </row>
    <row r="937772" spans="16:16" x14ac:dyDescent="0.3">
      <c r="P937772" s="83"/>
    </row>
    <row r="937773" spans="16:16" x14ac:dyDescent="0.3">
      <c r="P937773" s="83"/>
    </row>
    <row r="937774" spans="16:16" x14ac:dyDescent="0.3">
      <c r="P937774" s="83"/>
    </row>
    <row r="937775" spans="16:16" x14ac:dyDescent="0.3">
      <c r="P937775" s="83"/>
    </row>
    <row r="937776" spans="16:16" x14ac:dyDescent="0.3">
      <c r="P937776" s="83"/>
    </row>
    <row r="937777" spans="16:16" x14ac:dyDescent="0.3">
      <c r="P937777" s="83"/>
    </row>
    <row r="937778" spans="16:16" x14ac:dyDescent="0.3">
      <c r="P937778" s="83"/>
    </row>
    <row r="937779" spans="16:16" x14ac:dyDescent="0.3">
      <c r="P937779" s="83"/>
    </row>
    <row r="937780" spans="16:16" x14ac:dyDescent="0.3">
      <c r="P937780" s="83"/>
    </row>
    <row r="937781" spans="16:16" x14ac:dyDescent="0.3">
      <c r="P937781" s="83"/>
    </row>
    <row r="937782" spans="16:16" x14ac:dyDescent="0.3">
      <c r="P937782" s="83"/>
    </row>
    <row r="937783" spans="16:16" x14ac:dyDescent="0.3">
      <c r="P937783" s="83"/>
    </row>
    <row r="937784" spans="16:16" x14ac:dyDescent="0.3">
      <c r="P937784" s="83"/>
    </row>
    <row r="937785" spans="16:16" x14ac:dyDescent="0.3">
      <c r="P937785" s="83"/>
    </row>
    <row r="937786" spans="16:16" x14ac:dyDescent="0.3">
      <c r="P937786" s="83"/>
    </row>
    <row r="937787" spans="16:16" x14ac:dyDescent="0.3">
      <c r="P937787" s="83"/>
    </row>
    <row r="937788" spans="16:16" x14ac:dyDescent="0.3">
      <c r="P937788" s="83"/>
    </row>
    <row r="937789" spans="16:16" x14ac:dyDescent="0.3">
      <c r="P937789" s="83"/>
    </row>
    <row r="937790" spans="16:16" x14ac:dyDescent="0.3">
      <c r="P937790" s="83"/>
    </row>
    <row r="937791" spans="16:16" x14ac:dyDescent="0.3">
      <c r="P937791" s="83"/>
    </row>
    <row r="937792" spans="16:16" x14ac:dyDescent="0.3">
      <c r="P937792" s="83"/>
    </row>
    <row r="937793" spans="16:16" x14ac:dyDescent="0.3">
      <c r="P937793" s="83"/>
    </row>
    <row r="937794" spans="16:16" x14ac:dyDescent="0.3">
      <c r="P937794" s="83"/>
    </row>
    <row r="937795" spans="16:16" x14ac:dyDescent="0.3">
      <c r="P937795" s="83"/>
    </row>
    <row r="937796" spans="16:16" x14ac:dyDescent="0.3">
      <c r="P937796" s="83"/>
    </row>
    <row r="937797" spans="16:16" x14ac:dyDescent="0.3">
      <c r="P937797" s="83"/>
    </row>
    <row r="937798" spans="16:16" x14ac:dyDescent="0.3">
      <c r="P937798" s="83"/>
    </row>
    <row r="937799" spans="16:16" x14ac:dyDescent="0.3">
      <c r="P937799" s="83"/>
    </row>
    <row r="937800" spans="16:16" x14ac:dyDescent="0.3">
      <c r="P937800" s="83"/>
    </row>
    <row r="937801" spans="16:16" x14ac:dyDescent="0.3">
      <c r="P937801" s="83"/>
    </row>
    <row r="937802" spans="16:16" x14ac:dyDescent="0.3">
      <c r="P937802" s="83"/>
    </row>
    <row r="937803" spans="16:16" x14ac:dyDescent="0.3">
      <c r="P937803" s="83"/>
    </row>
    <row r="937804" spans="16:16" x14ac:dyDescent="0.3">
      <c r="P937804" s="83"/>
    </row>
    <row r="937805" spans="16:16" x14ac:dyDescent="0.3">
      <c r="P937805" s="83"/>
    </row>
    <row r="937806" spans="16:16" x14ac:dyDescent="0.3">
      <c r="P937806" s="83"/>
    </row>
    <row r="937807" spans="16:16" x14ac:dyDescent="0.3">
      <c r="P937807" s="83"/>
    </row>
    <row r="937808" spans="16:16" x14ac:dyDescent="0.3">
      <c r="P937808" s="83"/>
    </row>
    <row r="937809" spans="16:16" x14ac:dyDescent="0.3">
      <c r="P937809" s="83"/>
    </row>
    <row r="937810" spans="16:16" x14ac:dyDescent="0.3">
      <c r="P937810" s="83"/>
    </row>
    <row r="937811" spans="16:16" x14ac:dyDescent="0.3">
      <c r="P937811" s="83"/>
    </row>
    <row r="937812" spans="16:16" x14ac:dyDescent="0.3">
      <c r="P937812" s="83"/>
    </row>
    <row r="937813" spans="16:16" x14ac:dyDescent="0.3">
      <c r="P937813" s="83"/>
    </row>
    <row r="937814" spans="16:16" x14ac:dyDescent="0.3">
      <c r="P937814" s="83"/>
    </row>
    <row r="937815" spans="16:16" x14ac:dyDescent="0.3">
      <c r="P937815" s="83"/>
    </row>
    <row r="937816" spans="16:16" x14ac:dyDescent="0.3">
      <c r="P937816" s="83"/>
    </row>
    <row r="937817" spans="16:16" x14ac:dyDescent="0.3">
      <c r="P937817" s="83"/>
    </row>
    <row r="937818" spans="16:16" x14ac:dyDescent="0.3">
      <c r="P937818" s="83"/>
    </row>
    <row r="937819" spans="16:16" x14ac:dyDescent="0.3">
      <c r="P937819" s="83"/>
    </row>
    <row r="937820" spans="16:16" x14ac:dyDescent="0.3">
      <c r="P937820" s="83"/>
    </row>
    <row r="937821" spans="16:16" x14ac:dyDescent="0.3">
      <c r="P937821" s="83"/>
    </row>
    <row r="937822" spans="16:16" x14ac:dyDescent="0.3">
      <c r="P937822" s="83"/>
    </row>
    <row r="937823" spans="16:16" x14ac:dyDescent="0.3">
      <c r="P937823" s="83"/>
    </row>
    <row r="937824" spans="16:16" x14ac:dyDescent="0.3">
      <c r="P937824" s="83"/>
    </row>
    <row r="937825" spans="16:16" x14ac:dyDescent="0.3">
      <c r="P937825" s="83"/>
    </row>
    <row r="937826" spans="16:16" x14ac:dyDescent="0.3">
      <c r="P937826" s="83"/>
    </row>
    <row r="937827" spans="16:16" x14ac:dyDescent="0.3">
      <c r="P937827" s="83"/>
    </row>
    <row r="937828" spans="16:16" x14ac:dyDescent="0.3">
      <c r="P937828" s="83"/>
    </row>
    <row r="937829" spans="16:16" x14ac:dyDescent="0.3">
      <c r="P937829" s="83"/>
    </row>
    <row r="937830" spans="16:16" x14ac:dyDescent="0.3">
      <c r="P937830" s="83"/>
    </row>
    <row r="937831" spans="16:16" x14ac:dyDescent="0.3">
      <c r="P937831" s="83"/>
    </row>
    <row r="937832" spans="16:16" x14ac:dyDescent="0.3">
      <c r="P937832" s="83"/>
    </row>
    <row r="937833" spans="16:16" x14ac:dyDescent="0.3">
      <c r="P937833" s="83"/>
    </row>
    <row r="937834" spans="16:16" x14ac:dyDescent="0.3">
      <c r="P937834" s="83"/>
    </row>
    <row r="937835" spans="16:16" x14ac:dyDescent="0.3">
      <c r="P937835" s="83"/>
    </row>
    <row r="937836" spans="16:16" x14ac:dyDescent="0.3">
      <c r="P937836" s="83"/>
    </row>
    <row r="937837" spans="16:16" x14ac:dyDescent="0.3">
      <c r="P937837" s="83"/>
    </row>
    <row r="937838" spans="16:16" x14ac:dyDescent="0.3">
      <c r="P937838" s="83"/>
    </row>
    <row r="937839" spans="16:16" x14ac:dyDescent="0.3">
      <c r="P937839" s="83"/>
    </row>
    <row r="937840" spans="16:16" x14ac:dyDescent="0.3">
      <c r="P937840" s="83"/>
    </row>
    <row r="937841" spans="16:16" x14ac:dyDescent="0.3">
      <c r="P937841" s="83"/>
    </row>
    <row r="937842" spans="16:16" x14ac:dyDescent="0.3">
      <c r="P937842" s="83"/>
    </row>
    <row r="937843" spans="16:16" x14ac:dyDescent="0.3">
      <c r="P937843" s="83"/>
    </row>
    <row r="937844" spans="16:16" x14ac:dyDescent="0.3">
      <c r="P937844" s="83"/>
    </row>
    <row r="937845" spans="16:16" x14ac:dyDescent="0.3">
      <c r="P937845" s="83"/>
    </row>
    <row r="937846" spans="16:16" x14ac:dyDescent="0.3">
      <c r="P937846" s="83"/>
    </row>
    <row r="937847" spans="16:16" x14ac:dyDescent="0.3">
      <c r="P937847" s="83"/>
    </row>
    <row r="937848" spans="16:16" x14ac:dyDescent="0.3">
      <c r="P937848" s="83"/>
    </row>
    <row r="937849" spans="16:16" x14ac:dyDescent="0.3">
      <c r="P937849" s="83"/>
    </row>
    <row r="937850" spans="16:16" x14ac:dyDescent="0.3">
      <c r="P937850" s="83"/>
    </row>
    <row r="937851" spans="16:16" x14ac:dyDescent="0.3">
      <c r="P937851" s="83"/>
    </row>
    <row r="937852" spans="16:16" x14ac:dyDescent="0.3">
      <c r="P937852" s="83"/>
    </row>
    <row r="937853" spans="16:16" x14ac:dyDescent="0.3">
      <c r="P937853" s="83"/>
    </row>
    <row r="937854" spans="16:16" x14ac:dyDescent="0.3">
      <c r="P937854" s="83"/>
    </row>
    <row r="937855" spans="16:16" x14ac:dyDescent="0.3">
      <c r="P937855" s="83"/>
    </row>
    <row r="937856" spans="16:16" x14ac:dyDescent="0.3">
      <c r="P937856" s="83"/>
    </row>
    <row r="937857" spans="16:16" x14ac:dyDescent="0.3">
      <c r="P937857" s="83"/>
    </row>
    <row r="937858" spans="16:16" x14ac:dyDescent="0.3">
      <c r="P937858" s="83"/>
    </row>
    <row r="937859" spans="16:16" x14ac:dyDescent="0.3">
      <c r="P937859" s="83"/>
    </row>
    <row r="937860" spans="16:16" x14ac:dyDescent="0.3">
      <c r="P937860" s="83"/>
    </row>
    <row r="937861" spans="16:16" x14ac:dyDescent="0.3">
      <c r="P937861" s="83"/>
    </row>
    <row r="937862" spans="16:16" x14ac:dyDescent="0.3">
      <c r="P937862" s="83"/>
    </row>
    <row r="937863" spans="16:16" x14ac:dyDescent="0.3">
      <c r="P937863" s="83"/>
    </row>
    <row r="937864" spans="16:16" x14ac:dyDescent="0.3">
      <c r="P937864" s="83"/>
    </row>
    <row r="937865" spans="16:16" x14ac:dyDescent="0.3">
      <c r="P937865" s="83"/>
    </row>
    <row r="937866" spans="16:16" x14ac:dyDescent="0.3">
      <c r="P937866" s="83"/>
    </row>
    <row r="937867" spans="16:16" x14ac:dyDescent="0.3">
      <c r="P937867" s="83"/>
    </row>
    <row r="937868" spans="16:16" x14ac:dyDescent="0.3">
      <c r="P937868" s="83"/>
    </row>
    <row r="937869" spans="16:16" x14ac:dyDescent="0.3">
      <c r="P937869" s="83"/>
    </row>
    <row r="937870" spans="16:16" x14ac:dyDescent="0.3">
      <c r="P937870" s="83"/>
    </row>
    <row r="937871" spans="16:16" x14ac:dyDescent="0.3">
      <c r="P937871" s="83"/>
    </row>
    <row r="937872" spans="16:16" x14ac:dyDescent="0.3">
      <c r="P937872" s="83"/>
    </row>
    <row r="937873" spans="16:16" x14ac:dyDescent="0.3">
      <c r="P937873" s="83"/>
    </row>
    <row r="937874" spans="16:16" x14ac:dyDescent="0.3">
      <c r="P937874" s="83"/>
    </row>
    <row r="937875" spans="16:16" x14ac:dyDescent="0.3">
      <c r="P937875" s="83"/>
    </row>
    <row r="937876" spans="16:16" x14ac:dyDescent="0.3">
      <c r="P937876" s="83"/>
    </row>
    <row r="937877" spans="16:16" x14ac:dyDescent="0.3">
      <c r="P937877" s="83"/>
    </row>
    <row r="937878" spans="16:16" x14ac:dyDescent="0.3">
      <c r="P937878" s="83"/>
    </row>
    <row r="937879" spans="16:16" x14ac:dyDescent="0.3">
      <c r="P937879" s="83"/>
    </row>
    <row r="937880" spans="16:16" x14ac:dyDescent="0.3">
      <c r="P937880" s="83"/>
    </row>
    <row r="937881" spans="16:16" x14ac:dyDescent="0.3">
      <c r="P937881" s="83"/>
    </row>
    <row r="937882" spans="16:16" x14ac:dyDescent="0.3">
      <c r="P937882" s="83"/>
    </row>
    <row r="937883" spans="16:16" x14ac:dyDescent="0.3">
      <c r="P937883" s="83"/>
    </row>
    <row r="937884" spans="16:16" x14ac:dyDescent="0.3">
      <c r="P937884" s="83"/>
    </row>
    <row r="937885" spans="16:16" x14ac:dyDescent="0.3">
      <c r="P937885" s="83"/>
    </row>
    <row r="937886" spans="16:16" x14ac:dyDescent="0.3">
      <c r="P937886" s="83"/>
    </row>
    <row r="937887" spans="16:16" x14ac:dyDescent="0.3">
      <c r="P937887" s="83"/>
    </row>
    <row r="937888" spans="16:16" x14ac:dyDescent="0.3">
      <c r="P937888" s="83"/>
    </row>
    <row r="937889" spans="16:16" x14ac:dyDescent="0.3">
      <c r="P937889" s="83"/>
    </row>
    <row r="937890" spans="16:16" x14ac:dyDescent="0.3">
      <c r="P937890" s="83"/>
    </row>
    <row r="937891" spans="16:16" x14ac:dyDescent="0.3">
      <c r="P937891" s="83"/>
    </row>
    <row r="937892" spans="16:16" x14ac:dyDescent="0.3">
      <c r="P937892" s="83"/>
    </row>
    <row r="937893" spans="16:16" x14ac:dyDescent="0.3">
      <c r="P937893" s="83"/>
    </row>
    <row r="937894" spans="16:16" x14ac:dyDescent="0.3">
      <c r="P937894" s="83"/>
    </row>
    <row r="937895" spans="16:16" x14ac:dyDescent="0.3">
      <c r="P937895" s="83"/>
    </row>
    <row r="937896" spans="16:16" x14ac:dyDescent="0.3">
      <c r="P937896" s="83"/>
    </row>
    <row r="937897" spans="16:16" x14ac:dyDescent="0.3">
      <c r="P937897" s="83"/>
    </row>
    <row r="937898" spans="16:16" x14ac:dyDescent="0.3">
      <c r="P937898" s="83"/>
    </row>
    <row r="937899" spans="16:16" x14ac:dyDescent="0.3">
      <c r="P937899" s="83"/>
    </row>
    <row r="937900" spans="16:16" x14ac:dyDescent="0.3">
      <c r="P937900" s="83"/>
    </row>
    <row r="937901" spans="16:16" x14ac:dyDescent="0.3">
      <c r="P937901" s="83"/>
    </row>
    <row r="937902" spans="16:16" x14ac:dyDescent="0.3">
      <c r="P937902" s="83"/>
    </row>
    <row r="937903" spans="16:16" x14ac:dyDescent="0.3">
      <c r="P937903" s="83"/>
    </row>
    <row r="937904" spans="16:16" x14ac:dyDescent="0.3">
      <c r="P937904" s="83"/>
    </row>
    <row r="937905" spans="16:16" x14ac:dyDescent="0.3">
      <c r="P937905" s="83"/>
    </row>
    <row r="937906" spans="16:16" x14ac:dyDescent="0.3">
      <c r="P937906" s="83"/>
    </row>
    <row r="937907" spans="16:16" x14ac:dyDescent="0.3">
      <c r="P937907" s="83"/>
    </row>
    <row r="937908" spans="16:16" x14ac:dyDescent="0.3">
      <c r="P937908" s="83"/>
    </row>
    <row r="937909" spans="16:16" x14ac:dyDescent="0.3">
      <c r="P937909" s="83"/>
    </row>
    <row r="937910" spans="16:16" x14ac:dyDescent="0.3">
      <c r="P937910" s="83"/>
    </row>
    <row r="937911" spans="16:16" x14ac:dyDescent="0.3">
      <c r="P937911" s="83"/>
    </row>
    <row r="937912" spans="16:16" x14ac:dyDescent="0.3">
      <c r="P937912" s="83"/>
    </row>
    <row r="937913" spans="16:16" x14ac:dyDescent="0.3">
      <c r="P937913" s="83"/>
    </row>
    <row r="937914" spans="16:16" x14ac:dyDescent="0.3">
      <c r="P937914" s="83"/>
    </row>
    <row r="937915" spans="16:16" x14ac:dyDescent="0.3">
      <c r="P937915" s="83"/>
    </row>
    <row r="937916" spans="16:16" x14ac:dyDescent="0.3">
      <c r="P937916" s="83"/>
    </row>
    <row r="937917" spans="16:16" x14ac:dyDescent="0.3">
      <c r="P937917" s="83"/>
    </row>
    <row r="937918" spans="16:16" x14ac:dyDescent="0.3">
      <c r="P937918" s="83"/>
    </row>
    <row r="937919" spans="16:16" x14ac:dyDescent="0.3">
      <c r="P937919" s="83"/>
    </row>
    <row r="937920" spans="16:16" x14ac:dyDescent="0.3">
      <c r="P937920" s="83"/>
    </row>
    <row r="937921" spans="16:16" x14ac:dyDescent="0.3">
      <c r="P937921" s="83"/>
    </row>
    <row r="937922" spans="16:16" x14ac:dyDescent="0.3">
      <c r="P937922" s="83"/>
    </row>
    <row r="937923" spans="16:16" x14ac:dyDescent="0.3">
      <c r="P937923" s="83"/>
    </row>
    <row r="937924" spans="16:16" x14ac:dyDescent="0.3">
      <c r="P937924" s="83"/>
    </row>
    <row r="937925" spans="16:16" x14ac:dyDescent="0.3">
      <c r="P937925" s="83"/>
    </row>
    <row r="937926" spans="16:16" x14ac:dyDescent="0.3">
      <c r="P937926" s="83"/>
    </row>
    <row r="937927" spans="16:16" x14ac:dyDescent="0.3">
      <c r="P937927" s="83"/>
    </row>
    <row r="937928" spans="16:16" x14ac:dyDescent="0.3">
      <c r="P937928" s="83"/>
    </row>
    <row r="937929" spans="16:16" x14ac:dyDescent="0.3">
      <c r="P937929" s="83"/>
    </row>
    <row r="937930" spans="16:16" x14ac:dyDescent="0.3">
      <c r="P937930" s="83"/>
    </row>
    <row r="937931" spans="16:16" x14ac:dyDescent="0.3">
      <c r="P937931" s="83"/>
    </row>
    <row r="937932" spans="16:16" x14ac:dyDescent="0.3">
      <c r="P937932" s="83"/>
    </row>
    <row r="937933" spans="16:16" x14ac:dyDescent="0.3">
      <c r="P937933" s="83"/>
    </row>
    <row r="937934" spans="16:16" x14ac:dyDescent="0.3">
      <c r="P937934" s="83"/>
    </row>
    <row r="937935" spans="16:16" x14ac:dyDescent="0.3">
      <c r="P937935" s="83"/>
    </row>
    <row r="937936" spans="16:16" x14ac:dyDescent="0.3">
      <c r="P937936" s="83"/>
    </row>
    <row r="937937" spans="16:16" x14ac:dyDescent="0.3">
      <c r="P937937" s="83"/>
    </row>
    <row r="937938" spans="16:16" x14ac:dyDescent="0.3">
      <c r="P937938" s="83"/>
    </row>
    <row r="937939" spans="16:16" x14ac:dyDescent="0.3">
      <c r="P937939" s="83"/>
    </row>
    <row r="937940" spans="16:16" x14ac:dyDescent="0.3">
      <c r="P937940" s="83"/>
    </row>
    <row r="937941" spans="16:16" x14ac:dyDescent="0.3">
      <c r="P937941" s="83"/>
    </row>
    <row r="937942" spans="16:16" x14ac:dyDescent="0.3">
      <c r="P937942" s="83"/>
    </row>
    <row r="937943" spans="16:16" x14ac:dyDescent="0.3">
      <c r="P937943" s="83"/>
    </row>
    <row r="937944" spans="16:16" x14ac:dyDescent="0.3">
      <c r="P937944" s="83"/>
    </row>
    <row r="937945" spans="16:16" x14ac:dyDescent="0.3">
      <c r="P937945" s="83"/>
    </row>
    <row r="937946" spans="16:16" x14ac:dyDescent="0.3">
      <c r="P937946" s="83"/>
    </row>
    <row r="937947" spans="16:16" x14ac:dyDescent="0.3">
      <c r="P937947" s="83"/>
    </row>
    <row r="937948" spans="16:16" x14ac:dyDescent="0.3">
      <c r="P937948" s="83"/>
    </row>
    <row r="937949" spans="16:16" x14ac:dyDescent="0.3">
      <c r="P937949" s="83"/>
    </row>
    <row r="937950" spans="16:16" x14ac:dyDescent="0.3">
      <c r="P937950" s="83"/>
    </row>
    <row r="937951" spans="16:16" x14ac:dyDescent="0.3">
      <c r="P937951" s="83"/>
    </row>
    <row r="937952" spans="16:16" x14ac:dyDescent="0.3">
      <c r="P937952" s="83"/>
    </row>
    <row r="937953" spans="16:16" x14ac:dyDescent="0.3">
      <c r="P937953" s="83"/>
    </row>
    <row r="937954" spans="16:16" x14ac:dyDescent="0.3">
      <c r="P937954" s="83"/>
    </row>
    <row r="937955" spans="16:16" x14ac:dyDescent="0.3">
      <c r="P937955" s="83"/>
    </row>
    <row r="937956" spans="16:16" x14ac:dyDescent="0.3">
      <c r="P937956" s="83"/>
    </row>
    <row r="937957" spans="16:16" x14ac:dyDescent="0.3">
      <c r="P937957" s="83"/>
    </row>
    <row r="937958" spans="16:16" x14ac:dyDescent="0.3">
      <c r="P937958" s="83"/>
    </row>
    <row r="937959" spans="16:16" x14ac:dyDescent="0.3">
      <c r="P937959" s="83"/>
    </row>
    <row r="937960" spans="16:16" x14ac:dyDescent="0.3">
      <c r="P937960" s="83"/>
    </row>
    <row r="937961" spans="16:16" x14ac:dyDescent="0.3">
      <c r="P937961" s="83"/>
    </row>
    <row r="937962" spans="16:16" x14ac:dyDescent="0.3">
      <c r="P937962" s="83"/>
    </row>
    <row r="937963" spans="16:16" x14ac:dyDescent="0.3">
      <c r="P937963" s="83"/>
    </row>
    <row r="937964" spans="16:16" x14ac:dyDescent="0.3">
      <c r="P937964" s="83"/>
    </row>
    <row r="937965" spans="16:16" x14ac:dyDescent="0.3">
      <c r="P937965" s="83"/>
    </row>
    <row r="937966" spans="16:16" x14ac:dyDescent="0.3">
      <c r="P937966" s="83"/>
    </row>
    <row r="937967" spans="16:16" x14ac:dyDescent="0.3">
      <c r="P937967" s="83"/>
    </row>
    <row r="937968" spans="16:16" x14ac:dyDescent="0.3">
      <c r="P937968" s="83"/>
    </row>
    <row r="937969" spans="16:16" x14ac:dyDescent="0.3">
      <c r="P937969" s="83"/>
    </row>
    <row r="937970" spans="16:16" x14ac:dyDescent="0.3">
      <c r="P937970" s="83"/>
    </row>
    <row r="937971" spans="16:16" x14ac:dyDescent="0.3">
      <c r="P937971" s="83"/>
    </row>
    <row r="937972" spans="16:16" x14ac:dyDescent="0.3">
      <c r="P937972" s="83"/>
    </row>
    <row r="937973" spans="16:16" x14ac:dyDescent="0.3">
      <c r="P937973" s="83"/>
    </row>
    <row r="937974" spans="16:16" x14ac:dyDescent="0.3">
      <c r="P937974" s="83"/>
    </row>
    <row r="937975" spans="16:16" x14ac:dyDescent="0.3">
      <c r="P937975" s="83"/>
    </row>
    <row r="937976" spans="16:16" x14ac:dyDescent="0.3">
      <c r="P937976" s="83"/>
    </row>
    <row r="937977" spans="16:16" x14ac:dyDescent="0.3">
      <c r="P937977" s="83"/>
    </row>
    <row r="937978" spans="16:16" x14ac:dyDescent="0.3">
      <c r="P937978" s="83"/>
    </row>
    <row r="937979" spans="16:16" x14ac:dyDescent="0.3">
      <c r="P937979" s="83"/>
    </row>
    <row r="937980" spans="16:16" x14ac:dyDescent="0.3">
      <c r="P937980" s="83"/>
    </row>
    <row r="937981" spans="16:16" x14ac:dyDescent="0.3">
      <c r="P937981" s="83"/>
    </row>
    <row r="937982" spans="16:16" x14ac:dyDescent="0.3">
      <c r="P937982" s="83"/>
    </row>
    <row r="937983" spans="16:16" x14ac:dyDescent="0.3">
      <c r="P937983" s="83"/>
    </row>
    <row r="937984" spans="16:16" x14ac:dyDescent="0.3">
      <c r="P937984" s="83"/>
    </row>
    <row r="937985" spans="16:16" x14ac:dyDescent="0.3">
      <c r="P937985" s="83"/>
    </row>
    <row r="937986" spans="16:16" x14ac:dyDescent="0.3">
      <c r="P937986" s="83"/>
    </row>
    <row r="937987" spans="16:16" x14ac:dyDescent="0.3">
      <c r="P937987" s="83"/>
    </row>
    <row r="937988" spans="16:16" x14ac:dyDescent="0.3">
      <c r="P937988" s="83"/>
    </row>
    <row r="937989" spans="16:16" x14ac:dyDescent="0.3">
      <c r="P937989" s="83"/>
    </row>
    <row r="937990" spans="16:16" x14ac:dyDescent="0.3">
      <c r="P937990" s="83"/>
    </row>
    <row r="937991" spans="16:16" x14ac:dyDescent="0.3">
      <c r="P937991" s="83"/>
    </row>
    <row r="937992" spans="16:16" x14ac:dyDescent="0.3">
      <c r="P937992" s="83"/>
    </row>
    <row r="937993" spans="16:16" x14ac:dyDescent="0.3">
      <c r="P937993" s="83"/>
    </row>
    <row r="937994" spans="16:16" x14ac:dyDescent="0.3">
      <c r="P937994" s="83"/>
    </row>
    <row r="937995" spans="16:16" x14ac:dyDescent="0.3">
      <c r="P937995" s="83"/>
    </row>
    <row r="937996" spans="16:16" x14ac:dyDescent="0.3">
      <c r="P937996" s="83"/>
    </row>
    <row r="937997" spans="16:16" x14ac:dyDescent="0.3">
      <c r="P937997" s="83"/>
    </row>
    <row r="937998" spans="16:16" x14ac:dyDescent="0.3">
      <c r="P937998" s="83"/>
    </row>
    <row r="937999" spans="16:16" x14ac:dyDescent="0.3">
      <c r="P937999" s="83"/>
    </row>
    <row r="938000" spans="16:16" x14ac:dyDescent="0.3">
      <c r="P938000" s="83"/>
    </row>
    <row r="938001" spans="16:16" x14ac:dyDescent="0.3">
      <c r="P938001" s="83"/>
    </row>
    <row r="938002" spans="16:16" x14ac:dyDescent="0.3">
      <c r="P938002" s="83"/>
    </row>
    <row r="938003" spans="16:16" x14ac:dyDescent="0.3">
      <c r="P938003" s="83"/>
    </row>
    <row r="938004" spans="16:16" x14ac:dyDescent="0.3">
      <c r="P938004" s="83"/>
    </row>
    <row r="938005" spans="16:16" x14ac:dyDescent="0.3">
      <c r="P938005" s="83"/>
    </row>
    <row r="938006" spans="16:16" x14ac:dyDescent="0.3">
      <c r="P938006" s="83"/>
    </row>
    <row r="938007" spans="16:16" x14ac:dyDescent="0.3">
      <c r="P938007" s="83"/>
    </row>
    <row r="938008" spans="16:16" x14ac:dyDescent="0.3">
      <c r="P938008" s="83"/>
    </row>
    <row r="938009" spans="16:16" x14ac:dyDescent="0.3">
      <c r="P938009" s="83"/>
    </row>
    <row r="938010" spans="16:16" x14ac:dyDescent="0.3">
      <c r="P938010" s="83"/>
    </row>
    <row r="938011" spans="16:16" x14ac:dyDescent="0.3">
      <c r="P938011" s="83"/>
    </row>
    <row r="938012" spans="16:16" x14ac:dyDescent="0.3">
      <c r="P938012" s="83"/>
    </row>
    <row r="938013" spans="16:16" x14ac:dyDescent="0.3">
      <c r="P938013" s="83"/>
    </row>
    <row r="938014" spans="16:16" x14ac:dyDescent="0.3">
      <c r="P938014" s="83"/>
    </row>
    <row r="938015" spans="16:16" x14ac:dyDescent="0.3">
      <c r="P938015" s="83"/>
    </row>
    <row r="938016" spans="16:16" x14ac:dyDescent="0.3">
      <c r="P938016" s="83"/>
    </row>
    <row r="938017" spans="16:16" x14ac:dyDescent="0.3">
      <c r="P938017" s="83"/>
    </row>
    <row r="938018" spans="16:16" x14ac:dyDescent="0.3">
      <c r="P938018" s="83"/>
    </row>
    <row r="938019" spans="16:16" x14ac:dyDescent="0.3">
      <c r="P938019" s="83"/>
    </row>
    <row r="938020" spans="16:16" x14ac:dyDescent="0.3">
      <c r="P938020" s="83"/>
    </row>
    <row r="938021" spans="16:16" x14ac:dyDescent="0.3">
      <c r="P938021" s="83"/>
    </row>
    <row r="938022" spans="16:16" x14ac:dyDescent="0.3">
      <c r="P938022" s="83"/>
    </row>
    <row r="938023" spans="16:16" x14ac:dyDescent="0.3">
      <c r="P938023" s="83"/>
    </row>
    <row r="938024" spans="16:16" x14ac:dyDescent="0.3">
      <c r="P938024" s="83"/>
    </row>
    <row r="938025" spans="16:16" x14ac:dyDescent="0.3">
      <c r="P938025" s="83"/>
    </row>
    <row r="938026" spans="16:16" x14ac:dyDescent="0.3">
      <c r="P938026" s="83"/>
    </row>
    <row r="938027" spans="16:16" x14ac:dyDescent="0.3">
      <c r="P938027" s="83"/>
    </row>
    <row r="938028" spans="16:16" x14ac:dyDescent="0.3">
      <c r="P938028" s="83"/>
    </row>
    <row r="938029" spans="16:16" x14ac:dyDescent="0.3">
      <c r="P938029" s="83"/>
    </row>
    <row r="938030" spans="16:16" x14ac:dyDescent="0.3">
      <c r="P938030" s="83"/>
    </row>
    <row r="938031" spans="16:16" x14ac:dyDescent="0.3">
      <c r="P938031" s="83"/>
    </row>
    <row r="938032" spans="16:16" x14ac:dyDescent="0.3">
      <c r="P938032" s="83"/>
    </row>
    <row r="938033" spans="16:16" x14ac:dyDescent="0.3">
      <c r="P938033" s="83"/>
    </row>
    <row r="938034" spans="16:16" x14ac:dyDescent="0.3">
      <c r="P938034" s="83"/>
    </row>
    <row r="938035" spans="16:16" x14ac:dyDescent="0.3">
      <c r="P938035" s="83"/>
    </row>
    <row r="938036" spans="16:16" x14ac:dyDescent="0.3">
      <c r="P938036" s="83"/>
    </row>
    <row r="938037" spans="16:16" x14ac:dyDescent="0.3">
      <c r="P938037" s="83"/>
    </row>
    <row r="938038" spans="16:16" x14ac:dyDescent="0.3">
      <c r="P938038" s="83"/>
    </row>
    <row r="938039" spans="16:16" x14ac:dyDescent="0.3">
      <c r="P938039" s="83"/>
    </row>
    <row r="938040" spans="16:16" x14ac:dyDescent="0.3">
      <c r="P938040" s="83"/>
    </row>
    <row r="938041" spans="16:16" x14ac:dyDescent="0.3">
      <c r="P938041" s="83"/>
    </row>
    <row r="938042" spans="16:16" x14ac:dyDescent="0.3">
      <c r="P938042" s="83"/>
    </row>
    <row r="938043" spans="16:16" x14ac:dyDescent="0.3">
      <c r="P938043" s="83"/>
    </row>
    <row r="938044" spans="16:16" x14ac:dyDescent="0.3">
      <c r="P938044" s="83"/>
    </row>
    <row r="938045" spans="16:16" x14ac:dyDescent="0.3">
      <c r="P938045" s="83"/>
    </row>
    <row r="938046" spans="16:16" x14ac:dyDescent="0.3">
      <c r="P938046" s="83"/>
    </row>
    <row r="938047" spans="16:16" x14ac:dyDescent="0.3">
      <c r="P938047" s="83"/>
    </row>
    <row r="938048" spans="16:16" x14ac:dyDescent="0.3">
      <c r="P938048" s="83"/>
    </row>
    <row r="938049" spans="16:16" x14ac:dyDescent="0.3">
      <c r="P938049" s="83"/>
    </row>
    <row r="938050" spans="16:16" x14ac:dyDescent="0.3">
      <c r="P938050" s="83"/>
    </row>
    <row r="938051" spans="16:16" x14ac:dyDescent="0.3">
      <c r="P938051" s="83"/>
    </row>
    <row r="938052" spans="16:16" x14ac:dyDescent="0.3">
      <c r="P938052" s="83"/>
    </row>
    <row r="938053" spans="16:16" x14ac:dyDescent="0.3">
      <c r="P938053" s="83"/>
    </row>
    <row r="938054" spans="16:16" x14ac:dyDescent="0.3">
      <c r="P938054" s="83"/>
    </row>
    <row r="938055" spans="16:16" x14ac:dyDescent="0.3">
      <c r="P938055" s="83"/>
    </row>
    <row r="938056" spans="16:16" x14ac:dyDescent="0.3">
      <c r="P938056" s="83"/>
    </row>
    <row r="938057" spans="16:16" x14ac:dyDescent="0.3">
      <c r="P938057" s="83"/>
    </row>
    <row r="938058" spans="16:16" x14ac:dyDescent="0.3">
      <c r="P938058" s="83"/>
    </row>
    <row r="938059" spans="16:16" x14ac:dyDescent="0.3">
      <c r="P938059" s="83"/>
    </row>
    <row r="938060" spans="16:16" x14ac:dyDescent="0.3">
      <c r="P938060" s="83"/>
    </row>
    <row r="938061" spans="16:16" x14ac:dyDescent="0.3">
      <c r="P938061" s="83"/>
    </row>
    <row r="938062" spans="16:16" x14ac:dyDescent="0.3">
      <c r="P938062" s="83"/>
    </row>
    <row r="938063" spans="16:16" x14ac:dyDescent="0.3">
      <c r="P938063" s="83"/>
    </row>
    <row r="938064" spans="16:16" x14ac:dyDescent="0.3">
      <c r="P938064" s="83"/>
    </row>
    <row r="938065" spans="16:16" x14ac:dyDescent="0.3">
      <c r="P938065" s="83"/>
    </row>
    <row r="938066" spans="16:16" x14ac:dyDescent="0.3">
      <c r="P938066" s="83"/>
    </row>
    <row r="938067" spans="16:16" x14ac:dyDescent="0.3">
      <c r="P938067" s="83"/>
    </row>
    <row r="938068" spans="16:16" x14ac:dyDescent="0.3">
      <c r="P938068" s="83"/>
    </row>
    <row r="938069" spans="16:16" x14ac:dyDescent="0.3">
      <c r="P938069" s="83"/>
    </row>
    <row r="938070" spans="16:16" x14ac:dyDescent="0.3">
      <c r="P938070" s="83"/>
    </row>
    <row r="938071" spans="16:16" x14ac:dyDescent="0.3">
      <c r="P938071" s="83"/>
    </row>
    <row r="938072" spans="16:16" x14ac:dyDescent="0.3">
      <c r="P938072" s="83"/>
    </row>
    <row r="938073" spans="16:16" x14ac:dyDescent="0.3">
      <c r="P938073" s="83"/>
    </row>
    <row r="938074" spans="16:16" x14ac:dyDescent="0.3">
      <c r="P938074" s="83"/>
    </row>
    <row r="938075" spans="16:16" x14ac:dyDescent="0.3">
      <c r="P938075" s="83"/>
    </row>
    <row r="938076" spans="16:16" x14ac:dyDescent="0.3">
      <c r="P938076" s="83"/>
    </row>
    <row r="938077" spans="16:16" x14ac:dyDescent="0.3">
      <c r="P938077" s="83"/>
    </row>
    <row r="938078" spans="16:16" x14ac:dyDescent="0.3">
      <c r="P938078" s="83"/>
    </row>
    <row r="938079" spans="16:16" x14ac:dyDescent="0.3">
      <c r="P938079" s="83"/>
    </row>
    <row r="938080" spans="16:16" x14ac:dyDescent="0.3">
      <c r="P938080" s="83"/>
    </row>
    <row r="938081" spans="16:16" x14ac:dyDescent="0.3">
      <c r="P938081" s="83"/>
    </row>
    <row r="938082" spans="16:16" x14ac:dyDescent="0.3">
      <c r="P938082" s="83"/>
    </row>
    <row r="938083" spans="16:16" x14ac:dyDescent="0.3">
      <c r="P938083" s="83"/>
    </row>
    <row r="938084" spans="16:16" x14ac:dyDescent="0.3">
      <c r="P938084" s="83"/>
    </row>
    <row r="938085" spans="16:16" x14ac:dyDescent="0.3">
      <c r="P938085" s="83"/>
    </row>
    <row r="938086" spans="16:16" x14ac:dyDescent="0.3">
      <c r="P938086" s="83"/>
    </row>
    <row r="938087" spans="16:16" x14ac:dyDescent="0.3">
      <c r="P938087" s="83"/>
    </row>
    <row r="938088" spans="16:16" x14ac:dyDescent="0.3">
      <c r="P938088" s="83"/>
    </row>
    <row r="938089" spans="16:16" x14ac:dyDescent="0.3">
      <c r="P938089" s="83"/>
    </row>
    <row r="938090" spans="16:16" x14ac:dyDescent="0.3">
      <c r="P938090" s="83"/>
    </row>
    <row r="938091" spans="16:16" x14ac:dyDescent="0.3">
      <c r="P938091" s="83"/>
    </row>
    <row r="938092" spans="16:16" x14ac:dyDescent="0.3">
      <c r="P938092" s="83"/>
    </row>
    <row r="938093" spans="16:16" x14ac:dyDescent="0.3">
      <c r="P938093" s="83"/>
    </row>
    <row r="938094" spans="16:16" x14ac:dyDescent="0.3">
      <c r="P938094" s="83"/>
    </row>
    <row r="938095" spans="16:16" x14ac:dyDescent="0.3">
      <c r="P938095" s="83"/>
    </row>
    <row r="938096" spans="16:16" x14ac:dyDescent="0.3">
      <c r="P938096" s="83"/>
    </row>
    <row r="938097" spans="16:16" x14ac:dyDescent="0.3">
      <c r="P938097" s="83"/>
    </row>
    <row r="938098" spans="16:16" x14ac:dyDescent="0.3">
      <c r="P938098" s="83"/>
    </row>
    <row r="938099" spans="16:16" x14ac:dyDescent="0.3">
      <c r="P938099" s="83"/>
    </row>
    <row r="938100" spans="16:16" x14ac:dyDescent="0.3">
      <c r="P938100" s="83"/>
    </row>
    <row r="938101" spans="16:16" x14ac:dyDescent="0.3">
      <c r="P938101" s="83"/>
    </row>
    <row r="938102" spans="16:16" x14ac:dyDescent="0.3">
      <c r="P938102" s="83"/>
    </row>
    <row r="938103" spans="16:16" x14ac:dyDescent="0.3">
      <c r="P938103" s="83"/>
    </row>
    <row r="938104" spans="16:16" x14ac:dyDescent="0.3">
      <c r="P938104" s="83"/>
    </row>
    <row r="938105" spans="16:16" x14ac:dyDescent="0.3">
      <c r="P938105" s="83"/>
    </row>
    <row r="938106" spans="16:16" x14ac:dyDescent="0.3">
      <c r="P938106" s="83"/>
    </row>
    <row r="938107" spans="16:16" x14ac:dyDescent="0.3">
      <c r="P938107" s="83"/>
    </row>
    <row r="938108" spans="16:16" x14ac:dyDescent="0.3">
      <c r="P938108" s="83"/>
    </row>
    <row r="938109" spans="16:16" x14ac:dyDescent="0.3">
      <c r="P938109" s="83"/>
    </row>
    <row r="938110" spans="16:16" x14ac:dyDescent="0.3">
      <c r="P938110" s="83"/>
    </row>
    <row r="938111" spans="16:16" x14ac:dyDescent="0.3">
      <c r="P938111" s="83"/>
    </row>
    <row r="938112" spans="16:16" x14ac:dyDescent="0.3">
      <c r="P938112" s="83"/>
    </row>
    <row r="938113" spans="16:16" x14ac:dyDescent="0.3">
      <c r="P938113" s="83"/>
    </row>
    <row r="938114" spans="16:16" x14ac:dyDescent="0.3">
      <c r="P938114" s="83"/>
    </row>
    <row r="938115" spans="16:16" x14ac:dyDescent="0.3">
      <c r="P938115" s="83"/>
    </row>
    <row r="938116" spans="16:16" x14ac:dyDescent="0.3">
      <c r="P938116" s="83"/>
    </row>
    <row r="938117" spans="16:16" x14ac:dyDescent="0.3">
      <c r="P938117" s="83"/>
    </row>
    <row r="938118" spans="16:16" x14ac:dyDescent="0.3">
      <c r="P938118" s="83"/>
    </row>
    <row r="938119" spans="16:16" x14ac:dyDescent="0.3">
      <c r="P938119" s="83"/>
    </row>
    <row r="938120" spans="16:16" x14ac:dyDescent="0.3">
      <c r="P938120" s="83"/>
    </row>
    <row r="938121" spans="16:16" x14ac:dyDescent="0.3">
      <c r="P938121" s="83"/>
    </row>
    <row r="938122" spans="16:16" x14ac:dyDescent="0.3">
      <c r="P938122" s="83"/>
    </row>
    <row r="938123" spans="16:16" x14ac:dyDescent="0.3">
      <c r="P938123" s="83"/>
    </row>
    <row r="938124" spans="16:16" x14ac:dyDescent="0.3">
      <c r="P938124" s="83"/>
    </row>
    <row r="938125" spans="16:16" x14ac:dyDescent="0.3">
      <c r="P938125" s="83"/>
    </row>
    <row r="938126" spans="16:16" x14ac:dyDescent="0.3">
      <c r="P938126" s="83"/>
    </row>
    <row r="938127" spans="16:16" x14ac:dyDescent="0.3">
      <c r="P938127" s="83"/>
    </row>
    <row r="938128" spans="16:16" x14ac:dyDescent="0.3">
      <c r="P938128" s="83"/>
    </row>
    <row r="938129" spans="16:16" x14ac:dyDescent="0.3">
      <c r="P938129" s="83"/>
    </row>
    <row r="938130" spans="16:16" x14ac:dyDescent="0.3">
      <c r="P938130" s="83"/>
    </row>
    <row r="938131" spans="16:16" x14ac:dyDescent="0.3">
      <c r="P938131" s="83"/>
    </row>
    <row r="938132" spans="16:16" x14ac:dyDescent="0.3">
      <c r="P938132" s="83"/>
    </row>
    <row r="938133" spans="16:16" x14ac:dyDescent="0.3">
      <c r="P938133" s="83"/>
    </row>
    <row r="938134" spans="16:16" x14ac:dyDescent="0.3">
      <c r="P938134" s="83"/>
    </row>
    <row r="938135" spans="16:16" x14ac:dyDescent="0.3">
      <c r="P938135" s="83"/>
    </row>
    <row r="938136" spans="16:16" x14ac:dyDescent="0.3">
      <c r="P938136" s="83"/>
    </row>
    <row r="938137" spans="16:16" x14ac:dyDescent="0.3">
      <c r="P938137" s="83"/>
    </row>
    <row r="938138" spans="16:16" x14ac:dyDescent="0.3">
      <c r="P938138" s="83"/>
    </row>
    <row r="938139" spans="16:16" x14ac:dyDescent="0.3">
      <c r="P938139" s="83"/>
    </row>
    <row r="938140" spans="16:16" x14ac:dyDescent="0.3">
      <c r="P938140" s="83"/>
    </row>
    <row r="938141" spans="16:16" x14ac:dyDescent="0.3">
      <c r="P938141" s="83"/>
    </row>
    <row r="938142" spans="16:16" x14ac:dyDescent="0.3">
      <c r="P938142" s="83"/>
    </row>
    <row r="938143" spans="16:16" x14ac:dyDescent="0.3">
      <c r="P938143" s="83"/>
    </row>
    <row r="938144" spans="16:16" x14ac:dyDescent="0.3">
      <c r="P938144" s="83"/>
    </row>
    <row r="938145" spans="16:16" x14ac:dyDescent="0.3">
      <c r="P938145" s="83"/>
    </row>
    <row r="938146" spans="16:16" x14ac:dyDescent="0.3">
      <c r="P938146" s="83"/>
    </row>
    <row r="938147" spans="16:16" x14ac:dyDescent="0.3">
      <c r="P938147" s="83"/>
    </row>
    <row r="938148" spans="16:16" x14ac:dyDescent="0.3">
      <c r="P938148" s="83"/>
    </row>
    <row r="938149" spans="16:16" x14ac:dyDescent="0.3">
      <c r="P938149" s="83"/>
    </row>
    <row r="938150" spans="16:16" x14ac:dyDescent="0.3">
      <c r="P938150" s="83"/>
    </row>
    <row r="938151" spans="16:16" x14ac:dyDescent="0.3">
      <c r="P938151" s="83"/>
    </row>
    <row r="938152" spans="16:16" x14ac:dyDescent="0.3">
      <c r="P938152" s="83"/>
    </row>
    <row r="938153" spans="16:16" x14ac:dyDescent="0.3">
      <c r="P938153" s="83"/>
    </row>
    <row r="938154" spans="16:16" x14ac:dyDescent="0.3">
      <c r="P938154" s="83"/>
    </row>
    <row r="938155" spans="16:16" x14ac:dyDescent="0.3">
      <c r="P938155" s="83"/>
    </row>
    <row r="938156" spans="16:16" x14ac:dyDescent="0.3">
      <c r="P938156" s="83"/>
    </row>
    <row r="938157" spans="16:16" x14ac:dyDescent="0.3">
      <c r="P938157" s="83"/>
    </row>
    <row r="938158" spans="16:16" x14ac:dyDescent="0.3">
      <c r="P938158" s="83"/>
    </row>
    <row r="938159" spans="16:16" x14ac:dyDescent="0.3">
      <c r="P938159" s="83"/>
    </row>
    <row r="938160" spans="16:16" x14ac:dyDescent="0.3">
      <c r="P938160" s="83"/>
    </row>
    <row r="938161" spans="16:16" x14ac:dyDescent="0.3">
      <c r="P938161" s="83"/>
    </row>
    <row r="938162" spans="16:16" x14ac:dyDescent="0.3">
      <c r="P938162" s="83"/>
    </row>
    <row r="938163" spans="16:16" x14ac:dyDescent="0.3">
      <c r="P938163" s="83"/>
    </row>
    <row r="938164" spans="16:16" x14ac:dyDescent="0.3">
      <c r="P938164" s="83"/>
    </row>
    <row r="938165" spans="16:16" x14ac:dyDescent="0.3">
      <c r="P938165" s="83"/>
    </row>
    <row r="938166" spans="16:16" x14ac:dyDescent="0.3">
      <c r="P938166" s="83"/>
    </row>
    <row r="938167" spans="16:16" x14ac:dyDescent="0.3">
      <c r="P938167" s="83"/>
    </row>
    <row r="938168" spans="16:16" x14ac:dyDescent="0.3">
      <c r="P938168" s="83"/>
    </row>
    <row r="938169" spans="16:16" x14ac:dyDescent="0.3">
      <c r="P938169" s="83"/>
    </row>
    <row r="938170" spans="16:16" x14ac:dyDescent="0.3">
      <c r="P938170" s="83"/>
    </row>
    <row r="938171" spans="16:16" x14ac:dyDescent="0.3">
      <c r="P938171" s="83"/>
    </row>
    <row r="938172" spans="16:16" x14ac:dyDescent="0.3">
      <c r="P938172" s="83"/>
    </row>
    <row r="938173" spans="16:16" x14ac:dyDescent="0.3">
      <c r="P938173" s="83"/>
    </row>
    <row r="938174" spans="16:16" x14ac:dyDescent="0.3">
      <c r="P938174" s="83"/>
    </row>
    <row r="938175" spans="16:16" x14ac:dyDescent="0.3">
      <c r="P938175" s="83"/>
    </row>
    <row r="938176" spans="16:16" x14ac:dyDescent="0.3">
      <c r="P938176" s="83"/>
    </row>
    <row r="938177" spans="16:16" x14ac:dyDescent="0.3">
      <c r="P938177" s="83"/>
    </row>
    <row r="938178" spans="16:16" x14ac:dyDescent="0.3">
      <c r="P938178" s="83"/>
    </row>
    <row r="938179" spans="16:16" x14ac:dyDescent="0.3">
      <c r="P938179" s="83"/>
    </row>
    <row r="938180" spans="16:16" x14ac:dyDescent="0.3">
      <c r="P938180" s="83"/>
    </row>
    <row r="938181" spans="16:16" x14ac:dyDescent="0.3">
      <c r="P938181" s="83"/>
    </row>
    <row r="938182" spans="16:16" x14ac:dyDescent="0.3">
      <c r="P938182" s="83"/>
    </row>
    <row r="938183" spans="16:16" x14ac:dyDescent="0.3">
      <c r="P938183" s="83"/>
    </row>
    <row r="938184" spans="16:16" x14ac:dyDescent="0.3">
      <c r="P938184" s="83"/>
    </row>
    <row r="938185" spans="16:16" x14ac:dyDescent="0.3">
      <c r="P938185" s="83"/>
    </row>
    <row r="938186" spans="16:16" x14ac:dyDescent="0.3">
      <c r="P938186" s="83"/>
    </row>
    <row r="938187" spans="16:16" x14ac:dyDescent="0.3">
      <c r="P938187" s="83"/>
    </row>
    <row r="938188" spans="16:16" x14ac:dyDescent="0.3">
      <c r="P938188" s="83"/>
    </row>
    <row r="938189" spans="16:16" x14ac:dyDescent="0.3">
      <c r="P938189" s="83"/>
    </row>
    <row r="938190" spans="16:16" x14ac:dyDescent="0.3">
      <c r="P938190" s="83"/>
    </row>
    <row r="938191" spans="16:16" x14ac:dyDescent="0.3">
      <c r="P938191" s="83"/>
    </row>
    <row r="938192" spans="16:16" x14ac:dyDescent="0.3">
      <c r="P938192" s="83"/>
    </row>
    <row r="938193" spans="16:16" x14ac:dyDescent="0.3">
      <c r="P938193" s="83"/>
    </row>
    <row r="938194" spans="16:16" x14ac:dyDescent="0.3">
      <c r="P938194" s="83"/>
    </row>
    <row r="938195" spans="16:16" x14ac:dyDescent="0.3">
      <c r="P938195" s="83"/>
    </row>
    <row r="938196" spans="16:16" x14ac:dyDescent="0.3">
      <c r="P938196" s="83"/>
    </row>
    <row r="938197" spans="16:16" x14ac:dyDescent="0.3">
      <c r="P938197" s="83"/>
    </row>
    <row r="938198" spans="16:16" x14ac:dyDescent="0.3">
      <c r="P938198" s="83"/>
    </row>
    <row r="938199" spans="16:16" x14ac:dyDescent="0.3">
      <c r="P938199" s="83"/>
    </row>
    <row r="938200" spans="16:16" x14ac:dyDescent="0.3">
      <c r="P938200" s="83"/>
    </row>
    <row r="938201" spans="16:16" x14ac:dyDescent="0.3">
      <c r="P938201" s="83"/>
    </row>
    <row r="938202" spans="16:16" x14ac:dyDescent="0.3">
      <c r="P938202" s="83"/>
    </row>
    <row r="938203" spans="16:16" x14ac:dyDescent="0.3">
      <c r="P938203" s="83"/>
    </row>
    <row r="938204" spans="16:16" x14ac:dyDescent="0.3">
      <c r="P938204" s="83"/>
    </row>
    <row r="938205" spans="16:16" x14ac:dyDescent="0.3">
      <c r="P938205" s="83"/>
    </row>
    <row r="938206" spans="16:16" x14ac:dyDescent="0.3">
      <c r="P938206" s="83"/>
    </row>
    <row r="938207" spans="16:16" x14ac:dyDescent="0.3">
      <c r="P938207" s="83"/>
    </row>
    <row r="938208" spans="16:16" x14ac:dyDescent="0.3">
      <c r="P938208" s="83"/>
    </row>
    <row r="938209" spans="16:16" x14ac:dyDescent="0.3">
      <c r="P938209" s="83"/>
    </row>
    <row r="938210" spans="16:16" x14ac:dyDescent="0.3">
      <c r="P938210" s="83"/>
    </row>
    <row r="938211" spans="16:16" x14ac:dyDescent="0.3">
      <c r="P938211" s="83"/>
    </row>
    <row r="938212" spans="16:16" x14ac:dyDescent="0.3">
      <c r="P938212" s="83"/>
    </row>
    <row r="938213" spans="16:16" x14ac:dyDescent="0.3">
      <c r="P938213" s="83"/>
    </row>
    <row r="938214" spans="16:16" x14ac:dyDescent="0.3">
      <c r="P938214" s="83"/>
    </row>
    <row r="938215" spans="16:16" x14ac:dyDescent="0.3">
      <c r="P938215" s="83"/>
    </row>
    <row r="938216" spans="16:16" x14ac:dyDescent="0.3">
      <c r="P938216" s="83"/>
    </row>
    <row r="938217" spans="16:16" x14ac:dyDescent="0.3">
      <c r="P938217" s="83"/>
    </row>
    <row r="938218" spans="16:16" x14ac:dyDescent="0.3">
      <c r="P938218" s="83"/>
    </row>
    <row r="938219" spans="16:16" x14ac:dyDescent="0.3">
      <c r="P938219" s="83"/>
    </row>
    <row r="938220" spans="16:16" x14ac:dyDescent="0.3">
      <c r="P938220" s="83"/>
    </row>
    <row r="938221" spans="16:16" x14ac:dyDescent="0.3">
      <c r="P938221" s="83"/>
    </row>
    <row r="938222" spans="16:16" x14ac:dyDescent="0.3">
      <c r="P938222" s="83"/>
    </row>
    <row r="938223" spans="16:16" x14ac:dyDescent="0.3">
      <c r="P938223" s="83"/>
    </row>
    <row r="938224" spans="16:16" x14ac:dyDescent="0.3">
      <c r="P938224" s="83"/>
    </row>
    <row r="938225" spans="16:16" x14ac:dyDescent="0.3">
      <c r="P938225" s="83"/>
    </row>
    <row r="938226" spans="16:16" x14ac:dyDescent="0.3">
      <c r="P938226" s="83"/>
    </row>
    <row r="938227" spans="16:16" x14ac:dyDescent="0.3">
      <c r="P938227" s="83"/>
    </row>
    <row r="938228" spans="16:16" x14ac:dyDescent="0.3">
      <c r="P938228" s="83"/>
    </row>
    <row r="938229" spans="16:16" x14ac:dyDescent="0.3">
      <c r="P938229" s="83"/>
    </row>
    <row r="938230" spans="16:16" x14ac:dyDescent="0.3">
      <c r="P938230" s="83"/>
    </row>
    <row r="938231" spans="16:16" x14ac:dyDescent="0.3">
      <c r="P938231" s="83"/>
    </row>
    <row r="938232" spans="16:16" x14ac:dyDescent="0.3">
      <c r="P938232" s="83"/>
    </row>
    <row r="938233" spans="16:16" x14ac:dyDescent="0.3">
      <c r="P938233" s="83"/>
    </row>
    <row r="938234" spans="16:16" x14ac:dyDescent="0.3">
      <c r="P938234" s="83"/>
    </row>
    <row r="938235" spans="16:16" x14ac:dyDescent="0.3">
      <c r="P938235" s="83"/>
    </row>
    <row r="938236" spans="16:16" x14ac:dyDescent="0.3">
      <c r="P938236" s="83"/>
    </row>
    <row r="938237" spans="16:16" x14ac:dyDescent="0.3">
      <c r="P938237" s="83"/>
    </row>
    <row r="938238" spans="16:16" x14ac:dyDescent="0.3">
      <c r="P938238" s="83"/>
    </row>
    <row r="938239" spans="16:16" x14ac:dyDescent="0.3">
      <c r="P938239" s="83"/>
    </row>
    <row r="938240" spans="16:16" x14ac:dyDescent="0.3">
      <c r="P938240" s="83"/>
    </row>
    <row r="938241" spans="16:16" x14ac:dyDescent="0.3">
      <c r="P938241" s="83"/>
    </row>
    <row r="938242" spans="16:16" x14ac:dyDescent="0.3">
      <c r="P938242" s="83"/>
    </row>
    <row r="938243" spans="16:16" x14ac:dyDescent="0.3">
      <c r="P938243" s="83"/>
    </row>
    <row r="938244" spans="16:16" x14ac:dyDescent="0.3">
      <c r="P938244" s="83"/>
    </row>
    <row r="938245" spans="16:16" x14ac:dyDescent="0.3">
      <c r="P938245" s="83"/>
    </row>
    <row r="938246" spans="16:16" x14ac:dyDescent="0.3">
      <c r="P938246" s="83"/>
    </row>
    <row r="938247" spans="16:16" x14ac:dyDescent="0.3">
      <c r="P938247" s="83"/>
    </row>
    <row r="938248" spans="16:16" x14ac:dyDescent="0.3">
      <c r="P938248" s="83"/>
    </row>
    <row r="938249" spans="16:16" x14ac:dyDescent="0.3">
      <c r="P938249" s="83"/>
    </row>
    <row r="938250" spans="16:16" x14ac:dyDescent="0.3">
      <c r="P938250" s="83"/>
    </row>
    <row r="938251" spans="16:16" x14ac:dyDescent="0.3">
      <c r="P938251" s="83"/>
    </row>
    <row r="938252" spans="16:16" x14ac:dyDescent="0.3">
      <c r="P938252" s="83"/>
    </row>
    <row r="938253" spans="16:16" x14ac:dyDescent="0.3">
      <c r="P938253" s="83"/>
    </row>
    <row r="938254" spans="16:16" x14ac:dyDescent="0.3">
      <c r="P938254" s="83"/>
    </row>
    <row r="938255" spans="16:16" x14ac:dyDescent="0.3">
      <c r="P938255" s="83"/>
    </row>
    <row r="938256" spans="16:16" x14ac:dyDescent="0.3">
      <c r="P938256" s="83"/>
    </row>
    <row r="938257" spans="16:16" x14ac:dyDescent="0.3">
      <c r="P938257" s="83"/>
    </row>
    <row r="938258" spans="16:16" x14ac:dyDescent="0.3">
      <c r="P938258" s="83"/>
    </row>
    <row r="938259" spans="16:16" x14ac:dyDescent="0.3">
      <c r="P938259" s="83"/>
    </row>
    <row r="938260" spans="16:16" x14ac:dyDescent="0.3">
      <c r="P938260" s="83"/>
    </row>
    <row r="938261" spans="16:16" x14ac:dyDescent="0.3">
      <c r="P938261" s="83"/>
    </row>
    <row r="938262" spans="16:16" x14ac:dyDescent="0.3">
      <c r="P938262" s="83"/>
    </row>
    <row r="938263" spans="16:16" x14ac:dyDescent="0.3">
      <c r="P938263" s="83"/>
    </row>
    <row r="938264" spans="16:16" x14ac:dyDescent="0.3">
      <c r="P938264" s="83"/>
    </row>
    <row r="938265" spans="16:16" x14ac:dyDescent="0.3">
      <c r="P938265" s="83"/>
    </row>
    <row r="938266" spans="16:16" x14ac:dyDescent="0.3">
      <c r="P938266" s="83"/>
    </row>
    <row r="938267" spans="16:16" x14ac:dyDescent="0.3">
      <c r="P938267" s="83"/>
    </row>
    <row r="938268" spans="16:16" x14ac:dyDescent="0.3">
      <c r="P938268" s="83"/>
    </row>
    <row r="938269" spans="16:16" x14ac:dyDescent="0.3">
      <c r="P938269" s="83"/>
    </row>
    <row r="938270" spans="16:16" x14ac:dyDescent="0.3">
      <c r="P938270" s="83"/>
    </row>
    <row r="938271" spans="16:16" x14ac:dyDescent="0.3">
      <c r="P938271" s="83"/>
    </row>
    <row r="938272" spans="16:16" x14ac:dyDescent="0.3">
      <c r="P938272" s="83"/>
    </row>
    <row r="938273" spans="16:16" x14ac:dyDescent="0.3">
      <c r="P938273" s="83"/>
    </row>
    <row r="938274" spans="16:16" x14ac:dyDescent="0.3">
      <c r="P938274" s="83"/>
    </row>
    <row r="938275" spans="16:16" x14ac:dyDescent="0.3">
      <c r="P938275" s="83"/>
    </row>
    <row r="938276" spans="16:16" x14ac:dyDescent="0.3">
      <c r="P938276" s="83"/>
    </row>
    <row r="938277" spans="16:16" x14ac:dyDescent="0.3">
      <c r="P938277" s="83"/>
    </row>
    <row r="938278" spans="16:16" x14ac:dyDescent="0.3">
      <c r="P938278" s="83"/>
    </row>
    <row r="938279" spans="16:16" x14ac:dyDescent="0.3">
      <c r="P938279" s="83"/>
    </row>
    <row r="938280" spans="16:16" x14ac:dyDescent="0.3">
      <c r="P938280" s="83"/>
    </row>
    <row r="938281" spans="16:16" x14ac:dyDescent="0.3">
      <c r="P938281" s="83"/>
    </row>
    <row r="938282" spans="16:16" x14ac:dyDescent="0.3">
      <c r="P938282" s="83"/>
    </row>
    <row r="938283" spans="16:16" x14ac:dyDescent="0.3">
      <c r="P938283" s="83"/>
    </row>
    <row r="938284" spans="16:16" x14ac:dyDescent="0.3">
      <c r="P938284" s="83"/>
    </row>
    <row r="938285" spans="16:16" x14ac:dyDescent="0.3">
      <c r="P938285" s="83"/>
    </row>
    <row r="938286" spans="16:16" x14ac:dyDescent="0.3">
      <c r="P938286" s="83"/>
    </row>
    <row r="938287" spans="16:16" x14ac:dyDescent="0.3">
      <c r="P938287" s="83"/>
    </row>
    <row r="938288" spans="16:16" x14ac:dyDescent="0.3">
      <c r="P938288" s="83"/>
    </row>
    <row r="938289" spans="16:16" x14ac:dyDescent="0.3">
      <c r="P938289" s="83"/>
    </row>
    <row r="938290" spans="16:16" x14ac:dyDescent="0.3">
      <c r="P938290" s="83"/>
    </row>
    <row r="938291" spans="16:16" x14ac:dyDescent="0.3">
      <c r="P938291" s="83"/>
    </row>
    <row r="938292" spans="16:16" x14ac:dyDescent="0.3">
      <c r="P938292" s="83"/>
    </row>
    <row r="938293" spans="16:16" x14ac:dyDescent="0.3">
      <c r="P938293" s="83"/>
    </row>
    <row r="938294" spans="16:16" x14ac:dyDescent="0.3">
      <c r="P938294" s="83"/>
    </row>
    <row r="938295" spans="16:16" x14ac:dyDescent="0.3">
      <c r="P938295" s="83"/>
    </row>
    <row r="938296" spans="16:16" x14ac:dyDescent="0.3">
      <c r="P938296" s="83"/>
    </row>
    <row r="938297" spans="16:16" x14ac:dyDescent="0.3">
      <c r="P938297" s="83"/>
    </row>
    <row r="938298" spans="16:16" x14ac:dyDescent="0.3">
      <c r="P938298" s="83"/>
    </row>
    <row r="938299" spans="16:16" x14ac:dyDescent="0.3">
      <c r="P938299" s="83"/>
    </row>
    <row r="938300" spans="16:16" x14ac:dyDescent="0.3">
      <c r="P938300" s="83"/>
    </row>
    <row r="938301" spans="16:16" x14ac:dyDescent="0.3">
      <c r="P938301" s="83"/>
    </row>
    <row r="938302" spans="16:16" x14ac:dyDescent="0.3">
      <c r="P938302" s="83"/>
    </row>
    <row r="938303" spans="16:16" x14ac:dyDescent="0.3">
      <c r="P938303" s="83"/>
    </row>
    <row r="938304" spans="16:16" x14ac:dyDescent="0.3">
      <c r="P938304" s="83"/>
    </row>
    <row r="938305" spans="16:16" x14ac:dyDescent="0.3">
      <c r="P938305" s="83"/>
    </row>
    <row r="938306" spans="16:16" x14ac:dyDescent="0.3">
      <c r="P938306" s="83"/>
    </row>
    <row r="938307" spans="16:16" x14ac:dyDescent="0.3">
      <c r="P938307" s="83"/>
    </row>
    <row r="938308" spans="16:16" x14ac:dyDescent="0.3">
      <c r="P938308" s="83"/>
    </row>
    <row r="938309" spans="16:16" x14ac:dyDescent="0.3">
      <c r="P938309" s="83"/>
    </row>
    <row r="938310" spans="16:16" x14ac:dyDescent="0.3">
      <c r="P938310" s="83"/>
    </row>
    <row r="938311" spans="16:16" x14ac:dyDescent="0.3">
      <c r="P938311" s="83"/>
    </row>
    <row r="938312" spans="16:16" x14ac:dyDescent="0.3">
      <c r="P938312" s="83"/>
    </row>
    <row r="938313" spans="16:16" x14ac:dyDescent="0.3">
      <c r="P938313" s="83"/>
    </row>
    <row r="938314" spans="16:16" x14ac:dyDescent="0.3">
      <c r="P938314" s="83"/>
    </row>
    <row r="938315" spans="16:16" x14ac:dyDescent="0.3">
      <c r="P938315" s="83"/>
    </row>
    <row r="938316" spans="16:16" x14ac:dyDescent="0.3">
      <c r="P938316" s="83"/>
    </row>
    <row r="938317" spans="16:16" x14ac:dyDescent="0.3">
      <c r="P938317" s="83"/>
    </row>
    <row r="938318" spans="16:16" x14ac:dyDescent="0.3">
      <c r="P938318" s="83"/>
    </row>
    <row r="938319" spans="16:16" x14ac:dyDescent="0.3">
      <c r="P938319" s="83"/>
    </row>
    <row r="938320" spans="16:16" x14ac:dyDescent="0.3">
      <c r="P938320" s="83"/>
    </row>
    <row r="938321" spans="16:16" x14ac:dyDescent="0.3">
      <c r="P938321" s="83"/>
    </row>
    <row r="938322" spans="16:16" x14ac:dyDescent="0.3">
      <c r="P938322" s="83"/>
    </row>
    <row r="938323" spans="16:16" x14ac:dyDescent="0.3">
      <c r="P938323" s="83"/>
    </row>
    <row r="938324" spans="16:16" x14ac:dyDescent="0.3">
      <c r="P938324" s="83"/>
    </row>
    <row r="938325" spans="16:16" x14ac:dyDescent="0.3">
      <c r="P938325" s="83"/>
    </row>
    <row r="938326" spans="16:16" x14ac:dyDescent="0.3">
      <c r="P938326" s="83"/>
    </row>
    <row r="938327" spans="16:16" x14ac:dyDescent="0.3">
      <c r="P938327" s="83"/>
    </row>
    <row r="938328" spans="16:16" x14ac:dyDescent="0.3">
      <c r="P938328" s="83"/>
    </row>
    <row r="938329" spans="16:16" x14ac:dyDescent="0.3">
      <c r="P938329" s="83"/>
    </row>
    <row r="938330" spans="16:16" x14ac:dyDescent="0.3">
      <c r="P938330" s="83"/>
    </row>
    <row r="938331" spans="16:16" x14ac:dyDescent="0.3">
      <c r="P938331" s="83"/>
    </row>
    <row r="938332" spans="16:16" x14ac:dyDescent="0.3">
      <c r="P938332" s="83"/>
    </row>
    <row r="938333" spans="16:16" x14ac:dyDescent="0.3">
      <c r="P938333" s="83"/>
    </row>
    <row r="938334" spans="16:16" x14ac:dyDescent="0.3">
      <c r="P938334" s="83"/>
    </row>
    <row r="938335" spans="16:16" x14ac:dyDescent="0.3">
      <c r="P938335" s="83"/>
    </row>
    <row r="938336" spans="16:16" x14ac:dyDescent="0.3">
      <c r="P938336" s="83"/>
    </row>
    <row r="938337" spans="16:16" x14ac:dyDescent="0.3">
      <c r="P938337" s="83"/>
    </row>
    <row r="938338" spans="16:16" x14ac:dyDescent="0.3">
      <c r="P938338" s="83"/>
    </row>
    <row r="938339" spans="16:16" x14ac:dyDescent="0.3">
      <c r="P938339" s="83"/>
    </row>
    <row r="938340" spans="16:16" x14ac:dyDescent="0.3">
      <c r="P938340" s="83"/>
    </row>
    <row r="938341" spans="16:16" x14ac:dyDescent="0.3">
      <c r="P938341" s="83"/>
    </row>
    <row r="938342" spans="16:16" x14ac:dyDescent="0.3">
      <c r="P938342" s="83"/>
    </row>
    <row r="938343" spans="16:16" x14ac:dyDescent="0.3">
      <c r="P938343" s="83"/>
    </row>
    <row r="938344" spans="16:16" x14ac:dyDescent="0.3">
      <c r="P938344" s="83"/>
    </row>
    <row r="938345" spans="16:16" x14ac:dyDescent="0.3">
      <c r="P938345" s="83"/>
    </row>
    <row r="938346" spans="16:16" x14ac:dyDescent="0.3">
      <c r="P938346" s="83"/>
    </row>
    <row r="938347" spans="16:16" x14ac:dyDescent="0.3">
      <c r="P938347" s="83"/>
    </row>
    <row r="938348" spans="16:16" x14ac:dyDescent="0.3">
      <c r="P938348" s="83"/>
    </row>
    <row r="938349" spans="16:16" x14ac:dyDescent="0.3">
      <c r="P938349" s="83"/>
    </row>
    <row r="938350" spans="16:16" x14ac:dyDescent="0.3">
      <c r="P938350" s="83"/>
    </row>
    <row r="938351" spans="16:16" x14ac:dyDescent="0.3">
      <c r="P938351" s="83"/>
    </row>
    <row r="938352" spans="16:16" x14ac:dyDescent="0.3">
      <c r="P938352" s="83"/>
    </row>
    <row r="938353" spans="16:16" x14ac:dyDescent="0.3">
      <c r="P938353" s="83"/>
    </row>
    <row r="938354" spans="16:16" x14ac:dyDescent="0.3">
      <c r="P938354" s="83"/>
    </row>
    <row r="938355" spans="16:16" x14ac:dyDescent="0.3">
      <c r="P938355" s="83"/>
    </row>
    <row r="938356" spans="16:16" x14ac:dyDescent="0.3">
      <c r="P938356" s="83"/>
    </row>
    <row r="938357" spans="16:16" x14ac:dyDescent="0.3">
      <c r="P938357" s="83"/>
    </row>
    <row r="938358" spans="16:16" x14ac:dyDescent="0.3">
      <c r="P938358" s="83"/>
    </row>
    <row r="938359" spans="16:16" x14ac:dyDescent="0.3">
      <c r="P938359" s="83"/>
    </row>
    <row r="938360" spans="16:16" x14ac:dyDescent="0.3">
      <c r="P938360" s="83"/>
    </row>
    <row r="938361" spans="16:16" x14ac:dyDescent="0.3">
      <c r="P938361" s="83"/>
    </row>
    <row r="938362" spans="16:16" x14ac:dyDescent="0.3">
      <c r="P938362" s="83"/>
    </row>
    <row r="938363" spans="16:16" x14ac:dyDescent="0.3">
      <c r="P938363" s="83"/>
    </row>
    <row r="938364" spans="16:16" x14ac:dyDescent="0.3">
      <c r="P938364" s="83"/>
    </row>
    <row r="938365" spans="16:16" x14ac:dyDescent="0.3">
      <c r="P938365" s="83"/>
    </row>
    <row r="938366" spans="16:16" x14ac:dyDescent="0.3">
      <c r="P938366" s="83"/>
    </row>
    <row r="938367" spans="16:16" x14ac:dyDescent="0.3">
      <c r="P938367" s="83"/>
    </row>
    <row r="938368" spans="16:16" x14ac:dyDescent="0.3">
      <c r="P938368" s="83"/>
    </row>
    <row r="938369" spans="16:16" x14ac:dyDescent="0.3">
      <c r="P938369" s="83"/>
    </row>
    <row r="938370" spans="16:16" x14ac:dyDescent="0.3">
      <c r="P938370" s="83"/>
    </row>
    <row r="938371" spans="16:16" x14ac:dyDescent="0.3">
      <c r="P938371" s="83"/>
    </row>
    <row r="938372" spans="16:16" x14ac:dyDescent="0.3">
      <c r="P938372" s="83"/>
    </row>
    <row r="938373" spans="16:16" x14ac:dyDescent="0.3">
      <c r="P938373" s="83"/>
    </row>
    <row r="938374" spans="16:16" x14ac:dyDescent="0.3">
      <c r="P938374" s="83"/>
    </row>
    <row r="938375" spans="16:16" x14ac:dyDescent="0.3">
      <c r="P938375" s="83"/>
    </row>
    <row r="938376" spans="16:16" x14ac:dyDescent="0.3">
      <c r="P938376" s="83"/>
    </row>
    <row r="938377" spans="16:16" x14ac:dyDescent="0.3">
      <c r="P938377" s="83"/>
    </row>
    <row r="938378" spans="16:16" x14ac:dyDescent="0.3">
      <c r="P938378" s="83"/>
    </row>
    <row r="938379" spans="16:16" x14ac:dyDescent="0.3">
      <c r="P938379" s="83"/>
    </row>
    <row r="938380" spans="16:16" x14ac:dyDescent="0.3">
      <c r="P938380" s="83"/>
    </row>
    <row r="938381" spans="16:16" x14ac:dyDescent="0.3">
      <c r="P938381" s="83"/>
    </row>
    <row r="938382" spans="16:16" x14ac:dyDescent="0.3">
      <c r="P938382" s="83"/>
    </row>
    <row r="938383" spans="16:16" x14ac:dyDescent="0.3">
      <c r="P938383" s="83"/>
    </row>
    <row r="938384" spans="16:16" x14ac:dyDescent="0.3">
      <c r="P938384" s="83"/>
    </row>
    <row r="938385" spans="16:16" x14ac:dyDescent="0.3">
      <c r="P938385" s="83"/>
    </row>
    <row r="938386" spans="16:16" x14ac:dyDescent="0.3">
      <c r="P938386" s="83"/>
    </row>
    <row r="938387" spans="16:16" x14ac:dyDescent="0.3">
      <c r="P938387" s="83"/>
    </row>
    <row r="938388" spans="16:16" x14ac:dyDescent="0.3">
      <c r="P938388" s="83"/>
    </row>
    <row r="938389" spans="16:16" x14ac:dyDescent="0.3">
      <c r="P938389" s="83"/>
    </row>
    <row r="938390" spans="16:16" x14ac:dyDescent="0.3">
      <c r="P938390" s="83"/>
    </row>
    <row r="938391" spans="16:16" x14ac:dyDescent="0.3">
      <c r="P938391" s="83"/>
    </row>
    <row r="938392" spans="16:16" x14ac:dyDescent="0.3">
      <c r="P938392" s="83"/>
    </row>
    <row r="938393" spans="16:16" x14ac:dyDescent="0.3">
      <c r="P938393" s="83"/>
    </row>
    <row r="938394" spans="16:16" x14ac:dyDescent="0.3">
      <c r="P938394" s="83"/>
    </row>
    <row r="938395" spans="16:16" x14ac:dyDescent="0.3">
      <c r="P938395" s="83"/>
    </row>
    <row r="938396" spans="16:16" x14ac:dyDescent="0.3">
      <c r="P938396" s="83"/>
    </row>
    <row r="938397" spans="16:16" x14ac:dyDescent="0.3">
      <c r="P938397" s="83"/>
    </row>
    <row r="938398" spans="16:16" x14ac:dyDescent="0.3">
      <c r="P938398" s="83"/>
    </row>
    <row r="938399" spans="16:16" x14ac:dyDescent="0.3">
      <c r="P938399" s="83"/>
    </row>
    <row r="938400" spans="16:16" x14ac:dyDescent="0.3">
      <c r="P938400" s="83"/>
    </row>
    <row r="938401" spans="16:16" x14ac:dyDescent="0.3">
      <c r="P938401" s="83"/>
    </row>
    <row r="938402" spans="16:16" x14ac:dyDescent="0.3">
      <c r="P938402" s="83"/>
    </row>
    <row r="938403" spans="16:16" x14ac:dyDescent="0.3">
      <c r="P938403" s="83"/>
    </row>
    <row r="938404" spans="16:16" x14ac:dyDescent="0.3">
      <c r="P938404" s="83"/>
    </row>
    <row r="938405" spans="16:16" x14ac:dyDescent="0.3">
      <c r="P938405" s="83"/>
    </row>
    <row r="938406" spans="16:16" x14ac:dyDescent="0.3">
      <c r="P938406" s="83"/>
    </row>
    <row r="938407" spans="16:16" x14ac:dyDescent="0.3">
      <c r="P938407" s="83"/>
    </row>
    <row r="938408" spans="16:16" x14ac:dyDescent="0.3">
      <c r="P938408" s="83"/>
    </row>
    <row r="938409" spans="16:16" x14ac:dyDescent="0.3">
      <c r="P938409" s="83"/>
    </row>
    <row r="938410" spans="16:16" x14ac:dyDescent="0.3">
      <c r="P938410" s="83"/>
    </row>
    <row r="938411" spans="16:16" x14ac:dyDescent="0.3">
      <c r="P938411" s="83"/>
    </row>
    <row r="938412" spans="16:16" x14ac:dyDescent="0.3">
      <c r="P938412" s="83"/>
    </row>
    <row r="938413" spans="16:16" x14ac:dyDescent="0.3">
      <c r="P938413" s="83"/>
    </row>
    <row r="938414" spans="16:16" x14ac:dyDescent="0.3">
      <c r="P938414" s="83"/>
    </row>
    <row r="938415" spans="16:16" x14ac:dyDescent="0.3">
      <c r="P938415" s="83"/>
    </row>
    <row r="938416" spans="16:16" x14ac:dyDescent="0.3">
      <c r="P938416" s="83"/>
    </row>
    <row r="938417" spans="16:16" x14ac:dyDescent="0.3">
      <c r="P938417" s="83"/>
    </row>
    <row r="938418" spans="16:16" x14ac:dyDescent="0.3">
      <c r="P938418" s="83"/>
    </row>
    <row r="938419" spans="16:16" x14ac:dyDescent="0.3">
      <c r="P938419" s="83"/>
    </row>
    <row r="938420" spans="16:16" x14ac:dyDescent="0.3">
      <c r="P938420" s="83"/>
    </row>
    <row r="938421" spans="16:16" x14ac:dyDescent="0.3">
      <c r="P938421" s="83"/>
    </row>
    <row r="938422" spans="16:16" x14ac:dyDescent="0.3">
      <c r="P938422" s="83"/>
    </row>
    <row r="938423" spans="16:16" x14ac:dyDescent="0.3">
      <c r="P938423" s="83"/>
    </row>
    <row r="938424" spans="16:16" x14ac:dyDescent="0.3">
      <c r="P938424" s="83"/>
    </row>
    <row r="938425" spans="16:16" x14ac:dyDescent="0.3">
      <c r="P938425" s="83"/>
    </row>
    <row r="938426" spans="16:16" x14ac:dyDescent="0.3">
      <c r="P938426" s="83"/>
    </row>
    <row r="938427" spans="16:16" x14ac:dyDescent="0.3">
      <c r="P938427" s="83"/>
    </row>
    <row r="938428" spans="16:16" x14ac:dyDescent="0.3">
      <c r="P938428" s="83"/>
    </row>
    <row r="938429" spans="16:16" x14ac:dyDescent="0.3">
      <c r="P938429" s="83"/>
    </row>
    <row r="938430" spans="16:16" x14ac:dyDescent="0.3">
      <c r="P938430" s="83"/>
    </row>
    <row r="938431" spans="16:16" x14ac:dyDescent="0.3">
      <c r="P938431" s="83"/>
    </row>
    <row r="938432" spans="16:16" x14ac:dyDescent="0.3">
      <c r="P938432" s="83"/>
    </row>
    <row r="938433" spans="16:16" x14ac:dyDescent="0.3">
      <c r="P938433" s="83"/>
    </row>
    <row r="938434" spans="16:16" x14ac:dyDescent="0.3">
      <c r="P938434" s="83"/>
    </row>
    <row r="938435" spans="16:16" x14ac:dyDescent="0.3">
      <c r="P938435" s="83"/>
    </row>
    <row r="938436" spans="16:16" x14ac:dyDescent="0.3">
      <c r="P938436" s="83"/>
    </row>
    <row r="938437" spans="16:16" x14ac:dyDescent="0.3">
      <c r="P938437" s="83"/>
    </row>
    <row r="938438" spans="16:16" x14ac:dyDescent="0.3">
      <c r="P938438" s="83"/>
    </row>
    <row r="938439" spans="16:16" x14ac:dyDescent="0.3">
      <c r="P938439" s="83"/>
    </row>
    <row r="938440" spans="16:16" x14ac:dyDescent="0.3">
      <c r="P938440" s="83"/>
    </row>
    <row r="938441" spans="16:16" x14ac:dyDescent="0.3">
      <c r="P938441" s="83"/>
    </row>
    <row r="938442" spans="16:16" x14ac:dyDescent="0.3">
      <c r="P938442" s="83"/>
    </row>
    <row r="938443" spans="16:16" x14ac:dyDescent="0.3">
      <c r="P938443" s="83"/>
    </row>
    <row r="938444" spans="16:16" x14ac:dyDescent="0.3">
      <c r="P938444" s="83"/>
    </row>
    <row r="938445" spans="16:16" x14ac:dyDescent="0.3">
      <c r="P938445" s="83"/>
    </row>
    <row r="938446" spans="16:16" x14ac:dyDescent="0.3">
      <c r="P938446" s="83"/>
    </row>
    <row r="938447" spans="16:16" x14ac:dyDescent="0.3">
      <c r="P938447" s="83"/>
    </row>
    <row r="938448" spans="16:16" x14ac:dyDescent="0.3">
      <c r="P938448" s="83"/>
    </row>
    <row r="938449" spans="16:16" x14ac:dyDescent="0.3">
      <c r="P938449" s="83"/>
    </row>
    <row r="938450" spans="16:16" x14ac:dyDescent="0.3">
      <c r="P938450" s="83"/>
    </row>
    <row r="938451" spans="16:16" x14ac:dyDescent="0.3">
      <c r="P938451" s="83"/>
    </row>
    <row r="938452" spans="16:16" x14ac:dyDescent="0.3">
      <c r="P938452" s="83"/>
    </row>
    <row r="938453" spans="16:16" x14ac:dyDescent="0.3">
      <c r="P938453" s="83"/>
    </row>
    <row r="938454" spans="16:16" x14ac:dyDescent="0.3">
      <c r="P938454" s="83"/>
    </row>
    <row r="938455" spans="16:16" x14ac:dyDescent="0.3">
      <c r="P938455" s="83"/>
    </row>
    <row r="938456" spans="16:16" x14ac:dyDescent="0.3">
      <c r="P938456" s="83"/>
    </row>
    <row r="938457" spans="16:16" x14ac:dyDescent="0.3">
      <c r="P938457" s="83"/>
    </row>
    <row r="938458" spans="16:16" x14ac:dyDescent="0.3">
      <c r="P938458" s="83"/>
    </row>
    <row r="938459" spans="16:16" x14ac:dyDescent="0.3">
      <c r="P938459" s="83"/>
    </row>
    <row r="938460" spans="16:16" x14ac:dyDescent="0.3">
      <c r="P938460" s="83"/>
    </row>
    <row r="938461" spans="16:16" x14ac:dyDescent="0.3">
      <c r="P938461" s="83"/>
    </row>
    <row r="938462" spans="16:16" x14ac:dyDescent="0.3">
      <c r="P938462" s="83"/>
    </row>
    <row r="938463" spans="16:16" x14ac:dyDescent="0.3">
      <c r="P938463" s="83"/>
    </row>
    <row r="938464" spans="16:16" x14ac:dyDescent="0.3">
      <c r="P938464" s="83"/>
    </row>
    <row r="938465" spans="16:16" x14ac:dyDescent="0.3">
      <c r="P938465" s="83"/>
    </row>
    <row r="938466" spans="16:16" x14ac:dyDescent="0.3">
      <c r="P938466" s="83"/>
    </row>
    <row r="938467" spans="16:16" x14ac:dyDescent="0.3">
      <c r="P938467" s="83"/>
    </row>
    <row r="938468" spans="16:16" x14ac:dyDescent="0.3">
      <c r="P938468" s="83"/>
    </row>
    <row r="938469" spans="16:16" x14ac:dyDescent="0.3">
      <c r="P938469" s="83"/>
    </row>
    <row r="938470" spans="16:16" x14ac:dyDescent="0.3">
      <c r="P938470" s="83"/>
    </row>
    <row r="938471" spans="16:16" x14ac:dyDescent="0.3">
      <c r="P938471" s="83"/>
    </row>
    <row r="938472" spans="16:16" x14ac:dyDescent="0.3">
      <c r="P938472" s="83"/>
    </row>
    <row r="938473" spans="16:16" x14ac:dyDescent="0.3">
      <c r="P938473" s="83"/>
    </row>
    <row r="938474" spans="16:16" x14ac:dyDescent="0.3">
      <c r="P938474" s="83"/>
    </row>
    <row r="938475" spans="16:16" x14ac:dyDescent="0.3">
      <c r="P938475" s="83"/>
    </row>
    <row r="938476" spans="16:16" x14ac:dyDescent="0.3">
      <c r="P938476" s="83"/>
    </row>
    <row r="938477" spans="16:16" x14ac:dyDescent="0.3">
      <c r="P938477" s="83"/>
    </row>
    <row r="938478" spans="16:16" x14ac:dyDescent="0.3">
      <c r="P938478" s="83"/>
    </row>
    <row r="938479" spans="16:16" x14ac:dyDescent="0.3">
      <c r="P938479" s="83"/>
    </row>
    <row r="938480" spans="16:16" x14ac:dyDescent="0.3">
      <c r="P938480" s="83"/>
    </row>
    <row r="938481" spans="16:16" x14ac:dyDescent="0.3">
      <c r="P938481" s="83"/>
    </row>
    <row r="938482" spans="16:16" x14ac:dyDescent="0.3">
      <c r="P938482" s="83"/>
    </row>
    <row r="938483" spans="16:16" x14ac:dyDescent="0.3">
      <c r="P938483" s="83"/>
    </row>
    <row r="938484" spans="16:16" x14ac:dyDescent="0.3">
      <c r="P938484" s="83"/>
    </row>
    <row r="938485" spans="16:16" x14ac:dyDescent="0.3">
      <c r="P938485" s="83"/>
    </row>
    <row r="938486" spans="16:16" x14ac:dyDescent="0.3">
      <c r="P938486" s="83"/>
    </row>
    <row r="938487" spans="16:16" x14ac:dyDescent="0.3">
      <c r="P938487" s="83"/>
    </row>
    <row r="938488" spans="16:16" x14ac:dyDescent="0.3">
      <c r="P938488" s="83"/>
    </row>
    <row r="938489" spans="16:16" x14ac:dyDescent="0.3">
      <c r="P938489" s="83"/>
    </row>
    <row r="938490" spans="16:16" x14ac:dyDescent="0.3">
      <c r="P938490" s="83"/>
    </row>
    <row r="938491" spans="16:16" x14ac:dyDescent="0.3">
      <c r="P938491" s="83"/>
    </row>
    <row r="938492" spans="16:16" x14ac:dyDescent="0.3">
      <c r="P938492" s="83"/>
    </row>
    <row r="938493" spans="16:16" x14ac:dyDescent="0.3">
      <c r="P938493" s="83"/>
    </row>
    <row r="938494" spans="16:16" x14ac:dyDescent="0.3">
      <c r="P938494" s="83"/>
    </row>
    <row r="938495" spans="16:16" x14ac:dyDescent="0.3">
      <c r="P938495" s="83"/>
    </row>
    <row r="938496" spans="16:16" x14ac:dyDescent="0.3">
      <c r="P938496" s="83"/>
    </row>
    <row r="938497" spans="16:16" x14ac:dyDescent="0.3">
      <c r="P938497" s="83"/>
    </row>
    <row r="938498" spans="16:16" x14ac:dyDescent="0.3">
      <c r="P938498" s="83"/>
    </row>
    <row r="938499" spans="16:16" x14ac:dyDescent="0.3">
      <c r="P938499" s="83"/>
    </row>
    <row r="938500" spans="16:16" x14ac:dyDescent="0.3">
      <c r="P938500" s="83"/>
    </row>
    <row r="938501" spans="16:16" x14ac:dyDescent="0.3">
      <c r="P938501" s="83"/>
    </row>
    <row r="938502" spans="16:16" x14ac:dyDescent="0.3">
      <c r="P938502" s="83"/>
    </row>
    <row r="938503" spans="16:16" x14ac:dyDescent="0.3">
      <c r="P938503" s="83"/>
    </row>
    <row r="938504" spans="16:16" x14ac:dyDescent="0.3">
      <c r="P938504" s="83"/>
    </row>
    <row r="938505" spans="16:16" x14ac:dyDescent="0.3">
      <c r="P938505" s="83"/>
    </row>
    <row r="938506" spans="16:16" x14ac:dyDescent="0.3">
      <c r="P938506" s="83"/>
    </row>
    <row r="938507" spans="16:16" x14ac:dyDescent="0.3">
      <c r="P938507" s="83"/>
    </row>
    <row r="938508" spans="16:16" x14ac:dyDescent="0.3">
      <c r="P938508" s="83"/>
    </row>
    <row r="938509" spans="16:16" x14ac:dyDescent="0.3">
      <c r="P938509" s="83"/>
    </row>
    <row r="938510" spans="16:16" x14ac:dyDescent="0.3">
      <c r="P938510" s="83"/>
    </row>
    <row r="938511" spans="16:16" x14ac:dyDescent="0.3">
      <c r="P938511" s="83"/>
    </row>
    <row r="938512" spans="16:16" x14ac:dyDescent="0.3">
      <c r="P938512" s="83"/>
    </row>
    <row r="938513" spans="16:16" x14ac:dyDescent="0.3">
      <c r="P938513" s="83"/>
    </row>
    <row r="938514" spans="16:16" x14ac:dyDescent="0.3">
      <c r="P938514" s="83"/>
    </row>
    <row r="938515" spans="16:16" x14ac:dyDescent="0.3">
      <c r="P938515" s="83"/>
    </row>
    <row r="938516" spans="16:16" x14ac:dyDescent="0.3">
      <c r="P938516" s="83"/>
    </row>
    <row r="938517" spans="16:16" x14ac:dyDescent="0.3">
      <c r="P938517" s="83"/>
    </row>
    <row r="938518" spans="16:16" x14ac:dyDescent="0.3">
      <c r="P938518" s="83"/>
    </row>
    <row r="938519" spans="16:16" x14ac:dyDescent="0.3">
      <c r="P938519" s="83"/>
    </row>
    <row r="938520" spans="16:16" x14ac:dyDescent="0.3">
      <c r="P938520" s="83"/>
    </row>
    <row r="938521" spans="16:16" x14ac:dyDescent="0.3">
      <c r="P938521" s="83"/>
    </row>
    <row r="938522" spans="16:16" x14ac:dyDescent="0.3">
      <c r="P938522" s="83"/>
    </row>
    <row r="938523" spans="16:16" x14ac:dyDescent="0.3">
      <c r="P938523" s="83"/>
    </row>
    <row r="938524" spans="16:16" x14ac:dyDescent="0.3">
      <c r="P938524" s="83"/>
    </row>
    <row r="938525" spans="16:16" x14ac:dyDescent="0.3">
      <c r="P938525" s="83"/>
    </row>
    <row r="938526" spans="16:16" x14ac:dyDescent="0.3">
      <c r="P938526" s="83"/>
    </row>
    <row r="938527" spans="16:16" x14ac:dyDescent="0.3">
      <c r="P938527" s="83"/>
    </row>
    <row r="938528" spans="16:16" x14ac:dyDescent="0.3">
      <c r="P938528" s="83"/>
    </row>
    <row r="938529" spans="16:16" x14ac:dyDescent="0.3">
      <c r="P938529" s="83"/>
    </row>
    <row r="938530" spans="16:16" x14ac:dyDescent="0.3">
      <c r="P938530" s="83"/>
    </row>
    <row r="938531" spans="16:16" x14ac:dyDescent="0.3">
      <c r="P938531" s="83"/>
    </row>
    <row r="938532" spans="16:16" x14ac:dyDescent="0.3">
      <c r="P938532" s="83"/>
    </row>
    <row r="938533" spans="16:16" x14ac:dyDescent="0.3">
      <c r="P938533" s="83"/>
    </row>
    <row r="938534" spans="16:16" x14ac:dyDescent="0.3">
      <c r="P938534" s="83"/>
    </row>
    <row r="938535" spans="16:16" x14ac:dyDescent="0.3">
      <c r="P938535" s="83"/>
    </row>
    <row r="938536" spans="16:16" x14ac:dyDescent="0.3">
      <c r="P938536" s="83"/>
    </row>
    <row r="938537" spans="16:16" x14ac:dyDescent="0.3">
      <c r="P938537" s="83"/>
    </row>
    <row r="938538" spans="16:16" x14ac:dyDescent="0.3">
      <c r="P938538" s="83"/>
    </row>
    <row r="938539" spans="16:16" x14ac:dyDescent="0.3">
      <c r="P938539" s="83"/>
    </row>
    <row r="938540" spans="16:16" x14ac:dyDescent="0.3">
      <c r="P938540" s="83"/>
    </row>
    <row r="938541" spans="16:16" x14ac:dyDescent="0.3">
      <c r="P938541" s="83"/>
    </row>
    <row r="938542" spans="16:16" x14ac:dyDescent="0.3">
      <c r="P938542" s="83"/>
    </row>
    <row r="938543" spans="16:16" x14ac:dyDescent="0.3">
      <c r="P938543" s="83"/>
    </row>
    <row r="938544" spans="16:16" x14ac:dyDescent="0.3">
      <c r="P938544" s="83"/>
    </row>
    <row r="938545" spans="16:16" x14ac:dyDescent="0.3">
      <c r="P938545" s="83"/>
    </row>
    <row r="938546" spans="16:16" x14ac:dyDescent="0.3">
      <c r="P938546" s="83"/>
    </row>
    <row r="938547" spans="16:16" x14ac:dyDescent="0.3">
      <c r="P938547" s="83"/>
    </row>
    <row r="938548" spans="16:16" x14ac:dyDescent="0.3">
      <c r="P938548" s="83"/>
    </row>
    <row r="938549" spans="16:16" x14ac:dyDescent="0.3">
      <c r="P938549" s="83"/>
    </row>
    <row r="938550" spans="16:16" x14ac:dyDescent="0.3">
      <c r="P938550" s="83"/>
    </row>
    <row r="938551" spans="16:16" x14ac:dyDescent="0.3">
      <c r="P938551" s="83"/>
    </row>
    <row r="938552" spans="16:16" x14ac:dyDescent="0.3">
      <c r="P938552" s="83"/>
    </row>
    <row r="938553" spans="16:16" x14ac:dyDescent="0.3">
      <c r="P938553" s="83"/>
    </row>
    <row r="938554" spans="16:16" x14ac:dyDescent="0.3">
      <c r="P938554" s="83"/>
    </row>
    <row r="938555" spans="16:16" x14ac:dyDescent="0.3">
      <c r="P938555" s="83"/>
    </row>
    <row r="938556" spans="16:16" x14ac:dyDescent="0.3">
      <c r="P938556" s="83"/>
    </row>
    <row r="938557" spans="16:16" x14ac:dyDescent="0.3">
      <c r="P938557" s="83"/>
    </row>
    <row r="938558" spans="16:16" x14ac:dyDescent="0.3">
      <c r="P938558" s="83"/>
    </row>
    <row r="938559" spans="16:16" x14ac:dyDescent="0.3">
      <c r="P938559" s="83"/>
    </row>
    <row r="938560" spans="16:16" x14ac:dyDescent="0.3">
      <c r="P938560" s="83"/>
    </row>
    <row r="938561" spans="16:16" x14ac:dyDescent="0.3">
      <c r="P938561" s="83"/>
    </row>
    <row r="938562" spans="16:16" x14ac:dyDescent="0.3">
      <c r="P938562" s="83"/>
    </row>
    <row r="938563" spans="16:16" x14ac:dyDescent="0.3">
      <c r="P938563" s="83"/>
    </row>
    <row r="938564" spans="16:16" x14ac:dyDescent="0.3">
      <c r="P938564" s="83"/>
    </row>
    <row r="938565" spans="16:16" x14ac:dyDescent="0.3">
      <c r="P938565" s="83"/>
    </row>
    <row r="938566" spans="16:16" x14ac:dyDescent="0.3">
      <c r="P938566" s="83"/>
    </row>
    <row r="938567" spans="16:16" x14ac:dyDescent="0.3">
      <c r="P938567" s="83"/>
    </row>
    <row r="938568" spans="16:16" x14ac:dyDescent="0.3">
      <c r="P938568" s="83"/>
    </row>
    <row r="938569" spans="16:16" x14ac:dyDescent="0.3">
      <c r="P938569" s="83"/>
    </row>
    <row r="938570" spans="16:16" x14ac:dyDescent="0.3">
      <c r="P938570" s="83"/>
    </row>
    <row r="938571" spans="16:16" x14ac:dyDescent="0.3">
      <c r="P938571" s="83"/>
    </row>
    <row r="938572" spans="16:16" x14ac:dyDescent="0.3">
      <c r="P938572" s="83"/>
    </row>
    <row r="938573" spans="16:16" x14ac:dyDescent="0.3">
      <c r="P938573" s="83"/>
    </row>
    <row r="938574" spans="16:16" x14ac:dyDescent="0.3">
      <c r="P938574" s="83"/>
    </row>
    <row r="938575" spans="16:16" x14ac:dyDescent="0.3">
      <c r="P938575" s="83"/>
    </row>
    <row r="938576" spans="16:16" x14ac:dyDescent="0.3">
      <c r="P938576" s="83"/>
    </row>
    <row r="938577" spans="16:16" x14ac:dyDescent="0.3">
      <c r="P938577" s="83"/>
    </row>
    <row r="938578" spans="16:16" x14ac:dyDescent="0.3">
      <c r="P938578" s="83"/>
    </row>
    <row r="938579" spans="16:16" x14ac:dyDescent="0.3">
      <c r="P938579" s="83"/>
    </row>
    <row r="938580" spans="16:16" x14ac:dyDescent="0.3">
      <c r="P938580" s="83"/>
    </row>
    <row r="938581" spans="16:16" x14ac:dyDescent="0.3">
      <c r="P938581" s="83"/>
    </row>
    <row r="938582" spans="16:16" x14ac:dyDescent="0.3">
      <c r="P938582" s="83"/>
    </row>
    <row r="938583" spans="16:16" x14ac:dyDescent="0.3">
      <c r="P938583" s="83"/>
    </row>
    <row r="938584" spans="16:16" x14ac:dyDescent="0.3">
      <c r="P938584" s="83"/>
    </row>
    <row r="938585" spans="16:16" x14ac:dyDescent="0.3">
      <c r="P938585" s="83"/>
    </row>
    <row r="938586" spans="16:16" x14ac:dyDescent="0.3">
      <c r="P938586" s="83"/>
    </row>
    <row r="938587" spans="16:16" x14ac:dyDescent="0.3">
      <c r="P938587" s="83"/>
    </row>
    <row r="938588" spans="16:16" x14ac:dyDescent="0.3">
      <c r="P938588" s="83"/>
    </row>
    <row r="938589" spans="16:16" x14ac:dyDescent="0.3">
      <c r="P938589" s="83"/>
    </row>
    <row r="938590" spans="16:16" x14ac:dyDescent="0.3">
      <c r="P938590" s="83"/>
    </row>
    <row r="938591" spans="16:16" x14ac:dyDescent="0.3">
      <c r="P938591" s="83"/>
    </row>
    <row r="938592" spans="16:16" x14ac:dyDescent="0.3">
      <c r="P938592" s="83"/>
    </row>
    <row r="938593" spans="16:16" x14ac:dyDescent="0.3">
      <c r="P938593" s="83"/>
    </row>
    <row r="938594" spans="16:16" x14ac:dyDescent="0.3">
      <c r="P938594" s="83"/>
    </row>
    <row r="938595" spans="16:16" x14ac:dyDescent="0.3">
      <c r="P938595" s="83"/>
    </row>
    <row r="938596" spans="16:16" x14ac:dyDescent="0.3">
      <c r="P938596" s="83"/>
    </row>
    <row r="938597" spans="16:16" x14ac:dyDescent="0.3">
      <c r="P938597" s="83"/>
    </row>
    <row r="938598" spans="16:16" x14ac:dyDescent="0.3">
      <c r="P938598" s="83"/>
    </row>
    <row r="938599" spans="16:16" x14ac:dyDescent="0.3">
      <c r="P938599" s="83"/>
    </row>
    <row r="938600" spans="16:16" x14ac:dyDescent="0.3">
      <c r="P938600" s="83"/>
    </row>
    <row r="938601" spans="16:16" x14ac:dyDescent="0.3">
      <c r="P938601" s="83"/>
    </row>
    <row r="938602" spans="16:16" x14ac:dyDescent="0.3">
      <c r="P938602" s="83"/>
    </row>
    <row r="938603" spans="16:16" x14ac:dyDescent="0.3">
      <c r="P938603" s="83"/>
    </row>
    <row r="938604" spans="16:16" x14ac:dyDescent="0.3">
      <c r="P938604" s="83"/>
    </row>
    <row r="938605" spans="16:16" x14ac:dyDescent="0.3">
      <c r="P938605" s="83"/>
    </row>
    <row r="938606" spans="16:16" x14ac:dyDescent="0.3">
      <c r="P938606" s="83"/>
    </row>
    <row r="938607" spans="16:16" x14ac:dyDescent="0.3">
      <c r="P938607" s="83"/>
    </row>
    <row r="938608" spans="16:16" x14ac:dyDescent="0.3">
      <c r="P938608" s="83"/>
    </row>
    <row r="938609" spans="16:16" x14ac:dyDescent="0.3">
      <c r="P938609" s="83"/>
    </row>
    <row r="938610" spans="16:16" x14ac:dyDescent="0.3">
      <c r="P938610" s="83"/>
    </row>
    <row r="938611" spans="16:16" x14ac:dyDescent="0.3">
      <c r="P938611" s="83"/>
    </row>
    <row r="938612" spans="16:16" x14ac:dyDescent="0.3">
      <c r="P938612" s="83"/>
    </row>
    <row r="938613" spans="16:16" x14ac:dyDescent="0.3">
      <c r="P938613" s="83"/>
    </row>
    <row r="938614" spans="16:16" x14ac:dyDescent="0.3">
      <c r="P938614" s="83"/>
    </row>
    <row r="938615" spans="16:16" x14ac:dyDescent="0.3">
      <c r="P938615" s="83"/>
    </row>
    <row r="938616" spans="16:16" x14ac:dyDescent="0.3">
      <c r="P938616" s="83"/>
    </row>
    <row r="938617" spans="16:16" x14ac:dyDescent="0.3">
      <c r="P938617" s="83"/>
    </row>
    <row r="938618" spans="16:16" x14ac:dyDescent="0.3">
      <c r="P938618" s="83"/>
    </row>
    <row r="938619" spans="16:16" x14ac:dyDescent="0.3">
      <c r="P938619" s="83"/>
    </row>
    <row r="938620" spans="16:16" x14ac:dyDescent="0.3">
      <c r="P938620" s="83"/>
    </row>
    <row r="938621" spans="16:16" x14ac:dyDescent="0.3">
      <c r="P938621" s="83"/>
    </row>
    <row r="938622" spans="16:16" x14ac:dyDescent="0.3">
      <c r="P938622" s="83"/>
    </row>
    <row r="938623" spans="16:16" x14ac:dyDescent="0.3">
      <c r="P938623" s="83"/>
    </row>
    <row r="938624" spans="16:16" x14ac:dyDescent="0.3">
      <c r="P938624" s="83"/>
    </row>
    <row r="938625" spans="16:16" x14ac:dyDescent="0.3">
      <c r="P938625" s="83"/>
    </row>
    <row r="938626" spans="16:16" x14ac:dyDescent="0.3">
      <c r="P938626" s="83"/>
    </row>
    <row r="938627" spans="16:16" x14ac:dyDescent="0.3">
      <c r="P938627" s="83"/>
    </row>
    <row r="938628" spans="16:16" x14ac:dyDescent="0.3">
      <c r="P938628" s="83"/>
    </row>
    <row r="938629" spans="16:16" x14ac:dyDescent="0.3">
      <c r="P938629" s="83"/>
    </row>
    <row r="938630" spans="16:16" x14ac:dyDescent="0.3">
      <c r="P938630" s="83"/>
    </row>
    <row r="938631" spans="16:16" x14ac:dyDescent="0.3">
      <c r="P938631" s="83"/>
    </row>
    <row r="938632" spans="16:16" x14ac:dyDescent="0.3">
      <c r="P938632" s="83"/>
    </row>
    <row r="938633" spans="16:16" x14ac:dyDescent="0.3">
      <c r="P938633" s="83"/>
    </row>
    <row r="938634" spans="16:16" x14ac:dyDescent="0.3">
      <c r="P938634" s="83"/>
    </row>
    <row r="938635" spans="16:16" x14ac:dyDescent="0.3">
      <c r="P938635" s="83"/>
    </row>
    <row r="938636" spans="16:16" x14ac:dyDescent="0.3">
      <c r="P938636" s="83"/>
    </row>
    <row r="938637" spans="16:16" x14ac:dyDescent="0.3">
      <c r="P938637" s="83"/>
    </row>
    <row r="938638" spans="16:16" x14ac:dyDescent="0.3">
      <c r="P938638" s="83"/>
    </row>
    <row r="938639" spans="16:16" x14ac:dyDescent="0.3">
      <c r="P938639" s="83"/>
    </row>
    <row r="938640" spans="16:16" x14ac:dyDescent="0.3">
      <c r="P938640" s="83"/>
    </row>
    <row r="938641" spans="16:16" x14ac:dyDescent="0.3">
      <c r="P938641" s="83"/>
    </row>
    <row r="938642" spans="16:16" x14ac:dyDescent="0.3">
      <c r="P938642" s="83"/>
    </row>
    <row r="938643" spans="16:16" x14ac:dyDescent="0.3">
      <c r="P938643" s="83"/>
    </row>
    <row r="938644" spans="16:16" x14ac:dyDescent="0.3">
      <c r="P938644" s="83"/>
    </row>
    <row r="938645" spans="16:16" x14ac:dyDescent="0.3">
      <c r="P938645" s="83"/>
    </row>
    <row r="938646" spans="16:16" x14ac:dyDescent="0.3">
      <c r="P938646" s="83"/>
    </row>
    <row r="938647" spans="16:16" x14ac:dyDescent="0.3">
      <c r="P938647" s="83"/>
    </row>
    <row r="938648" spans="16:16" x14ac:dyDescent="0.3">
      <c r="P938648" s="83"/>
    </row>
    <row r="938649" spans="16:16" x14ac:dyDescent="0.3">
      <c r="P938649" s="83"/>
    </row>
    <row r="938650" spans="16:16" x14ac:dyDescent="0.3">
      <c r="P938650" s="83"/>
    </row>
    <row r="938651" spans="16:16" x14ac:dyDescent="0.3">
      <c r="P938651" s="83"/>
    </row>
    <row r="938652" spans="16:16" x14ac:dyDescent="0.3">
      <c r="P938652" s="83"/>
    </row>
    <row r="938653" spans="16:16" x14ac:dyDescent="0.3">
      <c r="P938653" s="83"/>
    </row>
    <row r="938654" spans="16:16" x14ac:dyDescent="0.3">
      <c r="P938654" s="83"/>
    </row>
    <row r="938655" spans="16:16" x14ac:dyDescent="0.3">
      <c r="P938655" s="83"/>
    </row>
    <row r="938656" spans="16:16" x14ac:dyDescent="0.3">
      <c r="P938656" s="83"/>
    </row>
    <row r="938657" spans="16:16" x14ac:dyDescent="0.3">
      <c r="P938657" s="83"/>
    </row>
    <row r="938658" spans="16:16" x14ac:dyDescent="0.3">
      <c r="P938658" s="83"/>
    </row>
    <row r="938659" spans="16:16" x14ac:dyDescent="0.3">
      <c r="P938659" s="83"/>
    </row>
    <row r="938660" spans="16:16" x14ac:dyDescent="0.3">
      <c r="P938660" s="83"/>
    </row>
    <row r="938661" spans="16:16" x14ac:dyDescent="0.3">
      <c r="P938661" s="83"/>
    </row>
    <row r="938662" spans="16:16" x14ac:dyDescent="0.3">
      <c r="P938662" s="83"/>
    </row>
    <row r="938663" spans="16:16" x14ac:dyDescent="0.3">
      <c r="P938663" s="83"/>
    </row>
    <row r="938664" spans="16:16" x14ac:dyDescent="0.3">
      <c r="P938664" s="83"/>
    </row>
    <row r="938665" spans="16:16" x14ac:dyDescent="0.3">
      <c r="P938665" s="83"/>
    </row>
    <row r="938666" spans="16:16" x14ac:dyDescent="0.3">
      <c r="P938666" s="83"/>
    </row>
    <row r="938667" spans="16:16" x14ac:dyDescent="0.3">
      <c r="P938667" s="83"/>
    </row>
    <row r="938668" spans="16:16" x14ac:dyDescent="0.3">
      <c r="P938668" s="83"/>
    </row>
    <row r="938669" spans="16:16" x14ac:dyDescent="0.3">
      <c r="P938669" s="83"/>
    </row>
    <row r="938670" spans="16:16" x14ac:dyDescent="0.3">
      <c r="P938670" s="83"/>
    </row>
    <row r="938671" spans="16:16" x14ac:dyDescent="0.3">
      <c r="P938671" s="83"/>
    </row>
    <row r="938672" spans="16:16" x14ac:dyDescent="0.3">
      <c r="P938672" s="83"/>
    </row>
    <row r="938673" spans="16:16" x14ac:dyDescent="0.3">
      <c r="P938673" s="83"/>
    </row>
    <row r="938674" spans="16:16" x14ac:dyDescent="0.3">
      <c r="P938674" s="83"/>
    </row>
    <row r="938675" spans="16:16" x14ac:dyDescent="0.3">
      <c r="P938675" s="83"/>
    </row>
    <row r="938676" spans="16:16" x14ac:dyDescent="0.3">
      <c r="P938676" s="83"/>
    </row>
    <row r="938677" spans="16:16" x14ac:dyDescent="0.3">
      <c r="P938677" s="83"/>
    </row>
    <row r="938678" spans="16:16" x14ac:dyDescent="0.3">
      <c r="P938678" s="83"/>
    </row>
    <row r="938679" spans="16:16" x14ac:dyDescent="0.3">
      <c r="P938679" s="83"/>
    </row>
    <row r="938680" spans="16:16" x14ac:dyDescent="0.3">
      <c r="P938680" s="83"/>
    </row>
    <row r="938681" spans="16:16" x14ac:dyDescent="0.3">
      <c r="P938681" s="83"/>
    </row>
    <row r="938682" spans="16:16" x14ac:dyDescent="0.3">
      <c r="P938682" s="83"/>
    </row>
    <row r="938683" spans="16:16" x14ac:dyDescent="0.3">
      <c r="P938683" s="83"/>
    </row>
    <row r="938684" spans="16:16" x14ac:dyDescent="0.3">
      <c r="P938684" s="83"/>
    </row>
    <row r="938685" spans="16:16" x14ac:dyDescent="0.3">
      <c r="P938685" s="83"/>
    </row>
    <row r="938686" spans="16:16" x14ac:dyDescent="0.3">
      <c r="P938686" s="83"/>
    </row>
    <row r="938687" spans="16:16" x14ac:dyDescent="0.3">
      <c r="P938687" s="83"/>
    </row>
    <row r="938688" spans="16:16" x14ac:dyDescent="0.3">
      <c r="P938688" s="83"/>
    </row>
    <row r="938689" spans="16:16" x14ac:dyDescent="0.3">
      <c r="P938689" s="83"/>
    </row>
    <row r="938690" spans="16:16" x14ac:dyDescent="0.3">
      <c r="P938690" s="83"/>
    </row>
    <row r="938691" spans="16:16" x14ac:dyDescent="0.3">
      <c r="P938691" s="83"/>
    </row>
    <row r="938692" spans="16:16" x14ac:dyDescent="0.3">
      <c r="P938692" s="83"/>
    </row>
    <row r="938693" spans="16:16" x14ac:dyDescent="0.3">
      <c r="P938693" s="83"/>
    </row>
    <row r="938694" spans="16:16" x14ac:dyDescent="0.3">
      <c r="P938694" s="83"/>
    </row>
    <row r="938695" spans="16:16" x14ac:dyDescent="0.3">
      <c r="P938695" s="83"/>
    </row>
    <row r="938696" spans="16:16" x14ac:dyDescent="0.3">
      <c r="P938696" s="83"/>
    </row>
    <row r="938697" spans="16:16" x14ac:dyDescent="0.3">
      <c r="P938697" s="83"/>
    </row>
    <row r="938698" spans="16:16" x14ac:dyDescent="0.3">
      <c r="P938698" s="83"/>
    </row>
    <row r="938699" spans="16:16" x14ac:dyDescent="0.3">
      <c r="P938699" s="83"/>
    </row>
    <row r="938700" spans="16:16" x14ac:dyDescent="0.3">
      <c r="P938700" s="83"/>
    </row>
    <row r="938701" spans="16:16" x14ac:dyDescent="0.3">
      <c r="P938701" s="83"/>
    </row>
    <row r="938702" spans="16:16" x14ac:dyDescent="0.3">
      <c r="P938702" s="83"/>
    </row>
    <row r="938703" spans="16:16" x14ac:dyDescent="0.3">
      <c r="P938703" s="83"/>
    </row>
    <row r="938704" spans="16:16" x14ac:dyDescent="0.3">
      <c r="P938704" s="83"/>
    </row>
    <row r="938705" spans="16:16" x14ac:dyDescent="0.3">
      <c r="P938705" s="83"/>
    </row>
    <row r="938706" spans="16:16" x14ac:dyDescent="0.3">
      <c r="P938706" s="83"/>
    </row>
    <row r="938707" spans="16:16" x14ac:dyDescent="0.3">
      <c r="P938707" s="83"/>
    </row>
    <row r="938708" spans="16:16" x14ac:dyDescent="0.3">
      <c r="P938708" s="83"/>
    </row>
    <row r="938709" spans="16:16" x14ac:dyDescent="0.3">
      <c r="P938709" s="83"/>
    </row>
    <row r="938710" spans="16:16" x14ac:dyDescent="0.3">
      <c r="P938710" s="83"/>
    </row>
    <row r="938711" spans="16:16" x14ac:dyDescent="0.3">
      <c r="P938711" s="83"/>
    </row>
    <row r="938712" spans="16:16" x14ac:dyDescent="0.3">
      <c r="P938712" s="83"/>
    </row>
    <row r="938713" spans="16:16" x14ac:dyDescent="0.3">
      <c r="P938713" s="83"/>
    </row>
    <row r="938714" spans="16:16" x14ac:dyDescent="0.3">
      <c r="P938714" s="83"/>
    </row>
    <row r="938715" spans="16:16" x14ac:dyDescent="0.3">
      <c r="P938715" s="83"/>
    </row>
    <row r="938716" spans="16:16" x14ac:dyDescent="0.3">
      <c r="P938716" s="83"/>
    </row>
    <row r="938717" spans="16:16" x14ac:dyDescent="0.3">
      <c r="P938717" s="83"/>
    </row>
    <row r="938718" spans="16:16" x14ac:dyDescent="0.3">
      <c r="P938718" s="83"/>
    </row>
    <row r="938719" spans="16:16" x14ac:dyDescent="0.3">
      <c r="P938719" s="83"/>
    </row>
    <row r="938720" spans="16:16" x14ac:dyDescent="0.3">
      <c r="P938720" s="83"/>
    </row>
    <row r="938721" spans="16:16" x14ac:dyDescent="0.3">
      <c r="P938721" s="83"/>
    </row>
    <row r="938722" spans="16:16" x14ac:dyDescent="0.3">
      <c r="P938722" s="83"/>
    </row>
    <row r="938723" spans="16:16" x14ac:dyDescent="0.3">
      <c r="P938723" s="83"/>
    </row>
    <row r="938724" spans="16:16" x14ac:dyDescent="0.3">
      <c r="P938724" s="83"/>
    </row>
    <row r="938725" spans="16:16" x14ac:dyDescent="0.3">
      <c r="P938725" s="83"/>
    </row>
    <row r="938726" spans="16:16" x14ac:dyDescent="0.3">
      <c r="P938726" s="83"/>
    </row>
    <row r="938727" spans="16:16" x14ac:dyDescent="0.3">
      <c r="P938727" s="83"/>
    </row>
    <row r="938728" spans="16:16" x14ac:dyDescent="0.3">
      <c r="P938728" s="83"/>
    </row>
    <row r="938729" spans="16:16" x14ac:dyDescent="0.3">
      <c r="P938729" s="83"/>
    </row>
    <row r="938730" spans="16:16" x14ac:dyDescent="0.3">
      <c r="P938730" s="83"/>
    </row>
    <row r="938731" spans="16:16" x14ac:dyDescent="0.3">
      <c r="P938731" s="83"/>
    </row>
    <row r="938732" spans="16:16" x14ac:dyDescent="0.3">
      <c r="P938732" s="83"/>
    </row>
    <row r="938733" spans="16:16" x14ac:dyDescent="0.3">
      <c r="P938733" s="83"/>
    </row>
    <row r="938734" spans="16:16" x14ac:dyDescent="0.3">
      <c r="P938734" s="83"/>
    </row>
    <row r="938735" spans="16:16" x14ac:dyDescent="0.3">
      <c r="P938735" s="83"/>
    </row>
    <row r="938736" spans="16:16" x14ac:dyDescent="0.3">
      <c r="P938736" s="83"/>
    </row>
    <row r="938737" spans="16:16" x14ac:dyDescent="0.3">
      <c r="P938737" s="83"/>
    </row>
    <row r="938738" spans="16:16" x14ac:dyDescent="0.3">
      <c r="P938738" s="83"/>
    </row>
    <row r="938739" spans="16:16" x14ac:dyDescent="0.3">
      <c r="P938739" s="83"/>
    </row>
    <row r="938740" spans="16:16" x14ac:dyDescent="0.3">
      <c r="P938740" s="83"/>
    </row>
    <row r="938741" spans="16:16" x14ac:dyDescent="0.3">
      <c r="P938741" s="83"/>
    </row>
    <row r="938742" spans="16:16" x14ac:dyDescent="0.3">
      <c r="P938742" s="83"/>
    </row>
    <row r="938743" spans="16:16" x14ac:dyDescent="0.3">
      <c r="P938743" s="83"/>
    </row>
    <row r="938744" spans="16:16" x14ac:dyDescent="0.3">
      <c r="P938744" s="83"/>
    </row>
    <row r="938745" spans="16:16" x14ac:dyDescent="0.3">
      <c r="P938745" s="83"/>
    </row>
    <row r="938746" spans="16:16" x14ac:dyDescent="0.3">
      <c r="P938746" s="83"/>
    </row>
    <row r="938747" spans="16:16" x14ac:dyDescent="0.3">
      <c r="P938747" s="83"/>
    </row>
    <row r="938748" spans="16:16" x14ac:dyDescent="0.3">
      <c r="P938748" s="83"/>
    </row>
    <row r="938749" spans="16:16" x14ac:dyDescent="0.3">
      <c r="P938749" s="83"/>
    </row>
    <row r="938750" spans="16:16" x14ac:dyDescent="0.3">
      <c r="P938750" s="83"/>
    </row>
    <row r="938751" spans="16:16" x14ac:dyDescent="0.3">
      <c r="P938751" s="83"/>
    </row>
    <row r="938752" spans="16:16" x14ac:dyDescent="0.3">
      <c r="P938752" s="83"/>
    </row>
    <row r="938753" spans="16:16" x14ac:dyDescent="0.3">
      <c r="P938753" s="83"/>
    </row>
    <row r="938754" spans="16:16" x14ac:dyDescent="0.3">
      <c r="P938754" s="83"/>
    </row>
    <row r="938755" spans="16:16" x14ac:dyDescent="0.3">
      <c r="P938755" s="83"/>
    </row>
    <row r="938756" spans="16:16" x14ac:dyDescent="0.3">
      <c r="P938756" s="83"/>
    </row>
    <row r="938757" spans="16:16" x14ac:dyDescent="0.3">
      <c r="P938757" s="83"/>
    </row>
    <row r="938758" spans="16:16" x14ac:dyDescent="0.3">
      <c r="P938758" s="83"/>
    </row>
    <row r="938759" spans="16:16" x14ac:dyDescent="0.3">
      <c r="P938759" s="83"/>
    </row>
    <row r="938760" spans="16:16" x14ac:dyDescent="0.3">
      <c r="P938760" s="83"/>
    </row>
    <row r="938761" spans="16:16" x14ac:dyDescent="0.3">
      <c r="P938761" s="83"/>
    </row>
    <row r="938762" spans="16:16" x14ac:dyDescent="0.3">
      <c r="P938762" s="83"/>
    </row>
    <row r="938763" spans="16:16" x14ac:dyDescent="0.3">
      <c r="P938763" s="83"/>
    </row>
    <row r="938764" spans="16:16" x14ac:dyDescent="0.3">
      <c r="P938764" s="83"/>
    </row>
    <row r="938765" spans="16:16" x14ac:dyDescent="0.3">
      <c r="P938765" s="83"/>
    </row>
    <row r="938766" spans="16:16" x14ac:dyDescent="0.3">
      <c r="P938766" s="83"/>
    </row>
    <row r="938767" spans="16:16" x14ac:dyDescent="0.3">
      <c r="P938767" s="83"/>
    </row>
    <row r="938768" spans="16:16" x14ac:dyDescent="0.3">
      <c r="P938768" s="83"/>
    </row>
    <row r="938769" spans="16:16" x14ac:dyDescent="0.3">
      <c r="P938769" s="83"/>
    </row>
    <row r="938770" spans="16:16" x14ac:dyDescent="0.3">
      <c r="P938770" s="83"/>
    </row>
    <row r="938771" spans="16:16" x14ac:dyDescent="0.3">
      <c r="P938771" s="83"/>
    </row>
    <row r="938772" spans="16:16" x14ac:dyDescent="0.3">
      <c r="P938772" s="83"/>
    </row>
    <row r="938773" spans="16:16" x14ac:dyDescent="0.3">
      <c r="P938773" s="83"/>
    </row>
    <row r="938774" spans="16:16" x14ac:dyDescent="0.3">
      <c r="P938774" s="83"/>
    </row>
    <row r="938775" spans="16:16" x14ac:dyDescent="0.3">
      <c r="P938775" s="83"/>
    </row>
    <row r="938776" spans="16:16" x14ac:dyDescent="0.3">
      <c r="P938776" s="83"/>
    </row>
    <row r="938777" spans="16:16" x14ac:dyDescent="0.3">
      <c r="P938777" s="83"/>
    </row>
    <row r="938778" spans="16:16" x14ac:dyDescent="0.3">
      <c r="P938778" s="83"/>
    </row>
    <row r="938779" spans="16:16" x14ac:dyDescent="0.3">
      <c r="P938779" s="83"/>
    </row>
    <row r="938780" spans="16:16" x14ac:dyDescent="0.3">
      <c r="P938780" s="83"/>
    </row>
    <row r="938781" spans="16:16" x14ac:dyDescent="0.3">
      <c r="P938781" s="83"/>
    </row>
    <row r="938782" spans="16:16" x14ac:dyDescent="0.3">
      <c r="P938782" s="83"/>
    </row>
    <row r="938783" spans="16:16" x14ac:dyDescent="0.3">
      <c r="P938783" s="83"/>
    </row>
    <row r="938784" spans="16:16" x14ac:dyDescent="0.3">
      <c r="P938784" s="83"/>
    </row>
    <row r="938785" spans="16:16" x14ac:dyDescent="0.3">
      <c r="P938785" s="83"/>
    </row>
    <row r="938786" spans="16:16" x14ac:dyDescent="0.3">
      <c r="P938786" s="83"/>
    </row>
    <row r="938787" spans="16:16" x14ac:dyDescent="0.3">
      <c r="P938787" s="83"/>
    </row>
    <row r="938788" spans="16:16" x14ac:dyDescent="0.3">
      <c r="P938788" s="83"/>
    </row>
    <row r="938789" spans="16:16" x14ac:dyDescent="0.3">
      <c r="P938789" s="83"/>
    </row>
    <row r="938790" spans="16:16" x14ac:dyDescent="0.3">
      <c r="P938790" s="83"/>
    </row>
    <row r="938791" spans="16:16" x14ac:dyDescent="0.3">
      <c r="P938791" s="83"/>
    </row>
    <row r="938792" spans="16:16" x14ac:dyDescent="0.3">
      <c r="P938792" s="83"/>
    </row>
    <row r="938793" spans="16:16" x14ac:dyDescent="0.3">
      <c r="P938793" s="83"/>
    </row>
    <row r="938794" spans="16:16" x14ac:dyDescent="0.3">
      <c r="P938794" s="83"/>
    </row>
    <row r="938795" spans="16:16" x14ac:dyDescent="0.3">
      <c r="P938795" s="83"/>
    </row>
    <row r="938796" spans="16:16" x14ac:dyDescent="0.3">
      <c r="P938796" s="83"/>
    </row>
    <row r="938797" spans="16:16" x14ac:dyDescent="0.3">
      <c r="P938797" s="83"/>
    </row>
    <row r="938798" spans="16:16" x14ac:dyDescent="0.3">
      <c r="P938798" s="83"/>
    </row>
    <row r="938799" spans="16:16" x14ac:dyDescent="0.3">
      <c r="P938799" s="83"/>
    </row>
    <row r="938800" spans="16:16" x14ac:dyDescent="0.3">
      <c r="P938800" s="83"/>
    </row>
    <row r="938801" spans="16:16" x14ac:dyDescent="0.3">
      <c r="P938801" s="83"/>
    </row>
    <row r="938802" spans="16:16" x14ac:dyDescent="0.3">
      <c r="P938802" s="83"/>
    </row>
    <row r="938803" spans="16:16" x14ac:dyDescent="0.3">
      <c r="P938803" s="83"/>
    </row>
    <row r="938804" spans="16:16" x14ac:dyDescent="0.3">
      <c r="P938804" s="83"/>
    </row>
    <row r="938805" spans="16:16" x14ac:dyDescent="0.3">
      <c r="P938805" s="83"/>
    </row>
    <row r="938806" spans="16:16" x14ac:dyDescent="0.3">
      <c r="P938806" s="83"/>
    </row>
    <row r="938807" spans="16:16" x14ac:dyDescent="0.3">
      <c r="P938807" s="83"/>
    </row>
    <row r="938808" spans="16:16" x14ac:dyDescent="0.3">
      <c r="P938808" s="83"/>
    </row>
    <row r="938809" spans="16:16" x14ac:dyDescent="0.3">
      <c r="P938809" s="83"/>
    </row>
    <row r="938810" spans="16:16" x14ac:dyDescent="0.3">
      <c r="P938810" s="83"/>
    </row>
    <row r="938811" spans="16:16" x14ac:dyDescent="0.3">
      <c r="P938811" s="83"/>
    </row>
    <row r="938812" spans="16:16" x14ac:dyDescent="0.3">
      <c r="P938812" s="83"/>
    </row>
    <row r="938813" spans="16:16" x14ac:dyDescent="0.3">
      <c r="P938813" s="83"/>
    </row>
    <row r="938814" spans="16:16" x14ac:dyDescent="0.3">
      <c r="P938814" s="83"/>
    </row>
    <row r="938815" spans="16:16" x14ac:dyDescent="0.3">
      <c r="P938815" s="83"/>
    </row>
    <row r="938816" spans="16:16" x14ac:dyDescent="0.3">
      <c r="P938816" s="83"/>
    </row>
    <row r="938817" spans="16:16" x14ac:dyDescent="0.3">
      <c r="P938817" s="83"/>
    </row>
    <row r="938818" spans="16:16" x14ac:dyDescent="0.3">
      <c r="P938818" s="83"/>
    </row>
    <row r="938819" spans="16:16" x14ac:dyDescent="0.3">
      <c r="P938819" s="83"/>
    </row>
    <row r="938820" spans="16:16" x14ac:dyDescent="0.3">
      <c r="P938820" s="83"/>
    </row>
    <row r="938821" spans="16:16" x14ac:dyDescent="0.3">
      <c r="P938821" s="83"/>
    </row>
    <row r="938822" spans="16:16" x14ac:dyDescent="0.3">
      <c r="P938822" s="83"/>
    </row>
    <row r="938823" spans="16:16" x14ac:dyDescent="0.3">
      <c r="P938823" s="83"/>
    </row>
    <row r="938824" spans="16:16" x14ac:dyDescent="0.3">
      <c r="P938824" s="83"/>
    </row>
    <row r="938825" spans="16:16" x14ac:dyDescent="0.3">
      <c r="P938825" s="83"/>
    </row>
    <row r="938826" spans="16:16" x14ac:dyDescent="0.3">
      <c r="P938826" s="83"/>
    </row>
    <row r="938827" spans="16:16" x14ac:dyDescent="0.3">
      <c r="P938827" s="83"/>
    </row>
    <row r="938828" spans="16:16" x14ac:dyDescent="0.3">
      <c r="P938828" s="83"/>
    </row>
    <row r="938829" spans="16:16" x14ac:dyDescent="0.3">
      <c r="P938829" s="83"/>
    </row>
    <row r="938830" spans="16:16" x14ac:dyDescent="0.3">
      <c r="P938830" s="83"/>
    </row>
    <row r="938831" spans="16:16" x14ac:dyDescent="0.3">
      <c r="P938831" s="83"/>
    </row>
    <row r="938832" spans="16:16" x14ac:dyDescent="0.3">
      <c r="P938832" s="83"/>
    </row>
    <row r="938833" spans="16:16" x14ac:dyDescent="0.3">
      <c r="P938833" s="83"/>
    </row>
    <row r="938834" spans="16:16" x14ac:dyDescent="0.3">
      <c r="P938834" s="83"/>
    </row>
    <row r="938835" spans="16:16" x14ac:dyDescent="0.3">
      <c r="P938835" s="83"/>
    </row>
    <row r="938836" spans="16:16" x14ac:dyDescent="0.3">
      <c r="P938836" s="83"/>
    </row>
    <row r="938837" spans="16:16" x14ac:dyDescent="0.3">
      <c r="P938837" s="83"/>
    </row>
    <row r="938838" spans="16:16" x14ac:dyDescent="0.3">
      <c r="P938838" s="83"/>
    </row>
    <row r="938839" spans="16:16" x14ac:dyDescent="0.3">
      <c r="P938839" s="83"/>
    </row>
    <row r="938840" spans="16:16" x14ac:dyDescent="0.3">
      <c r="P938840" s="83"/>
    </row>
    <row r="938841" spans="16:16" x14ac:dyDescent="0.3">
      <c r="P938841" s="83"/>
    </row>
    <row r="938842" spans="16:16" x14ac:dyDescent="0.3">
      <c r="P938842" s="83"/>
    </row>
    <row r="938843" spans="16:16" x14ac:dyDescent="0.3">
      <c r="P938843" s="83"/>
    </row>
    <row r="938844" spans="16:16" x14ac:dyDescent="0.3">
      <c r="P938844" s="83"/>
    </row>
    <row r="938845" spans="16:16" x14ac:dyDescent="0.3">
      <c r="P938845" s="83"/>
    </row>
    <row r="938846" spans="16:16" x14ac:dyDescent="0.3">
      <c r="P938846" s="83"/>
    </row>
    <row r="938847" spans="16:16" x14ac:dyDescent="0.3">
      <c r="P938847" s="83"/>
    </row>
    <row r="938848" spans="16:16" x14ac:dyDescent="0.3">
      <c r="P938848" s="83"/>
    </row>
    <row r="938849" spans="16:16" x14ac:dyDescent="0.3">
      <c r="P938849" s="83"/>
    </row>
    <row r="938850" spans="16:16" x14ac:dyDescent="0.3">
      <c r="P938850" s="83"/>
    </row>
    <row r="938851" spans="16:16" x14ac:dyDescent="0.3">
      <c r="P938851" s="83"/>
    </row>
    <row r="938852" spans="16:16" x14ac:dyDescent="0.3">
      <c r="P938852" s="83"/>
    </row>
    <row r="938853" spans="16:16" x14ac:dyDescent="0.3">
      <c r="P938853" s="83"/>
    </row>
    <row r="938854" spans="16:16" x14ac:dyDescent="0.3">
      <c r="P938854" s="83"/>
    </row>
    <row r="938855" spans="16:16" x14ac:dyDescent="0.3">
      <c r="P938855" s="83"/>
    </row>
    <row r="938856" spans="16:16" x14ac:dyDescent="0.3">
      <c r="P938856" s="83"/>
    </row>
    <row r="938857" spans="16:16" x14ac:dyDescent="0.3">
      <c r="P938857" s="83"/>
    </row>
    <row r="938858" spans="16:16" x14ac:dyDescent="0.3">
      <c r="P938858" s="83"/>
    </row>
    <row r="938859" spans="16:16" x14ac:dyDescent="0.3">
      <c r="P938859" s="83"/>
    </row>
    <row r="938860" spans="16:16" x14ac:dyDescent="0.3">
      <c r="P938860" s="83"/>
    </row>
    <row r="938861" spans="16:16" x14ac:dyDescent="0.3">
      <c r="P938861" s="83"/>
    </row>
    <row r="938862" spans="16:16" x14ac:dyDescent="0.3">
      <c r="P938862" s="83"/>
    </row>
    <row r="938863" spans="16:16" x14ac:dyDescent="0.3">
      <c r="P938863" s="83"/>
    </row>
    <row r="938864" spans="16:16" x14ac:dyDescent="0.3">
      <c r="P938864" s="83"/>
    </row>
    <row r="938865" spans="16:16" x14ac:dyDescent="0.3">
      <c r="P938865" s="83"/>
    </row>
    <row r="938866" spans="16:16" x14ac:dyDescent="0.3">
      <c r="P938866" s="83"/>
    </row>
    <row r="938867" spans="16:16" x14ac:dyDescent="0.3">
      <c r="P938867" s="83"/>
    </row>
    <row r="938868" spans="16:16" x14ac:dyDescent="0.3">
      <c r="P938868" s="83"/>
    </row>
    <row r="938869" spans="16:16" x14ac:dyDescent="0.3">
      <c r="P938869" s="83"/>
    </row>
    <row r="938870" spans="16:16" x14ac:dyDescent="0.3">
      <c r="P938870" s="83"/>
    </row>
    <row r="938871" spans="16:16" x14ac:dyDescent="0.3">
      <c r="P938871" s="83"/>
    </row>
    <row r="938872" spans="16:16" x14ac:dyDescent="0.3">
      <c r="P938872" s="83"/>
    </row>
    <row r="938873" spans="16:16" x14ac:dyDescent="0.3">
      <c r="P938873" s="83"/>
    </row>
    <row r="938874" spans="16:16" x14ac:dyDescent="0.3">
      <c r="P938874" s="83"/>
    </row>
    <row r="938875" spans="16:16" x14ac:dyDescent="0.3">
      <c r="P938875" s="83"/>
    </row>
    <row r="938876" spans="16:16" x14ac:dyDescent="0.3">
      <c r="P938876" s="83"/>
    </row>
    <row r="938877" spans="16:16" x14ac:dyDescent="0.3">
      <c r="P938877" s="83"/>
    </row>
    <row r="938878" spans="16:16" x14ac:dyDescent="0.3">
      <c r="P938878" s="83"/>
    </row>
    <row r="938879" spans="16:16" x14ac:dyDescent="0.3">
      <c r="P938879" s="83"/>
    </row>
    <row r="938880" spans="16:16" x14ac:dyDescent="0.3">
      <c r="P938880" s="83"/>
    </row>
    <row r="938881" spans="16:16" x14ac:dyDescent="0.3">
      <c r="P938881" s="83"/>
    </row>
    <row r="938882" spans="16:16" x14ac:dyDescent="0.3">
      <c r="P938882" s="83"/>
    </row>
    <row r="938883" spans="16:16" x14ac:dyDescent="0.3">
      <c r="P938883" s="83"/>
    </row>
    <row r="938884" spans="16:16" x14ac:dyDescent="0.3">
      <c r="P938884" s="83"/>
    </row>
    <row r="938885" spans="16:16" x14ac:dyDescent="0.3">
      <c r="P938885" s="83"/>
    </row>
    <row r="938886" spans="16:16" x14ac:dyDescent="0.3">
      <c r="P938886" s="83"/>
    </row>
    <row r="938887" spans="16:16" x14ac:dyDescent="0.3">
      <c r="P938887" s="83"/>
    </row>
    <row r="938888" spans="16:16" x14ac:dyDescent="0.3">
      <c r="P938888" s="83"/>
    </row>
    <row r="938889" spans="16:16" x14ac:dyDescent="0.3">
      <c r="P938889" s="83"/>
    </row>
    <row r="938890" spans="16:16" x14ac:dyDescent="0.3">
      <c r="P938890" s="83"/>
    </row>
    <row r="938891" spans="16:16" x14ac:dyDescent="0.3">
      <c r="P938891" s="83"/>
    </row>
    <row r="938892" spans="16:16" x14ac:dyDescent="0.3">
      <c r="P938892" s="83"/>
    </row>
    <row r="938893" spans="16:16" x14ac:dyDescent="0.3">
      <c r="P938893" s="83"/>
    </row>
    <row r="938894" spans="16:16" x14ac:dyDescent="0.3">
      <c r="P938894" s="83"/>
    </row>
    <row r="938895" spans="16:16" x14ac:dyDescent="0.3">
      <c r="P938895" s="83"/>
    </row>
    <row r="938896" spans="16:16" x14ac:dyDescent="0.3">
      <c r="P938896" s="83"/>
    </row>
    <row r="938897" spans="16:16" x14ac:dyDescent="0.3">
      <c r="P938897" s="83"/>
    </row>
    <row r="938898" spans="16:16" x14ac:dyDescent="0.3">
      <c r="P938898" s="83"/>
    </row>
    <row r="938899" spans="16:16" x14ac:dyDescent="0.3">
      <c r="P938899" s="83"/>
    </row>
    <row r="938900" spans="16:16" x14ac:dyDescent="0.3">
      <c r="P938900" s="83"/>
    </row>
    <row r="938901" spans="16:16" x14ac:dyDescent="0.3">
      <c r="P938901" s="83"/>
    </row>
    <row r="938902" spans="16:16" x14ac:dyDescent="0.3">
      <c r="P938902" s="83"/>
    </row>
    <row r="938903" spans="16:16" x14ac:dyDescent="0.3">
      <c r="P938903" s="83"/>
    </row>
    <row r="938904" spans="16:16" x14ac:dyDescent="0.3">
      <c r="P938904" s="83"/>
    </row>
    <row r="938905" spans="16:16" x14ac:dyDescent="0.3">
      <c r="P938905" s="83"/>
    </row>
    <row r="938906" spans="16:16" x14ac:dyDescent="0.3">
      <c r="P938906" s="83"/>
    </row>
    <row r="938907" spans="16:16" x14ac:dyDescent="0.3">
      <c r="P938907" s="83"/>
    </row>
    <row r="938908" spans="16:16" x14ac:dyDescent="0.3">
      <c r="P938908" s="83"/>
    </row>
    <row r="938909" spans="16:16" x14ac:dyDescent="0.3">
      <c r="P938909" s="83"/>
    </row>
    <row r="938910" spans="16:16" x14ac:dyDescent="0.3">
      <c r="P938910" s="83"/>
    </row>
    <row r="938911" spans="16:16" x14ac:dyDescent="0.3">
      <c r="P938911" s="83"/>
    </row>
    <row r="938912" spans="16:16" x14ac:dyDescent="0.3">
      <c r="P938912" s="83"/>
    </row>
    <row r="938913" spans="16:16" x14ac:dyDescent="0.3">
      <c r="P938913" s="83"/>
    </row>
    <row r="938914" spans="16:16" x14ac:dyDescent="0.3">
      <c r="P938914" s="83"/>
    </row>
    <row r="938915" spans="16:16" x14ac:dyDescent="0.3">
      <c r="P938915" s="83"/>
    </row>
    <row r="938916" spans="16:16" x14ac:dyDescent="0.3">
      <c r="P938916" s="83"/>
    </row>
    <row r="938917" spans="16:16" x14ac:dyDescent="0.3">
      <c r="P938917" s="83"/>
    </row>
    <row r="938918" spans="16:16" x14ac:dyDescent="0.3">
      <c r="P938918" s="83"/>
    </row>
    <row r="938919" spans="16:16" x14ac:dyDescent="0.3">
      <c r="P938919" s="83"/>
    </row>
    <row r="938920" spans="16:16" x14ac:dyDescent="0.3">
      <c r="P938920" s="83"/>
    </row>
    <row r="938921" spans="16:16" x14ac:dyDescent="0.3">
      <c r="P938921" s="83"/>
    </row>
    <row r="938922" spans="16:16" x14ac:dyDescent="0.3">
      <c r="P938922" s="83"/>
    </row>
    <row r="938923" spans="16:16" x14ac:dyDescent="0.3">
      <c r="P938923" s="83"/>
    </row>
    <row r="938924" spans="16:16" x14ac:dyDescent="0.3">
      <c r="P938924" s="83"/>
    </row>
    <row r="938925" spans="16:16" x14ac:dyDescent="0.3">
      <c r="P938925" s="83"/>
    </row>
    <row r="938926" spans="16:16" x14ac:dyDescent="0.3">
      <c r="P938926" s="83"/>
    </row>
    <row r="938927" spans="16:16" x14ac:dyDescent="0.3">
      <c r="P938927" s="83"/>
    </row>
    <row r="938928" spans="16:16" x14ac:dyDescent="0.3">
      <c r="P938928" s="83"/>
    </row>
    <row r="938929" spans="16:16" x14ac:dyDescent="0.3">
      <c r="P938929" s="83"/>
    </row>
    <row r="938930" spans="16:16" x14ac:dyDescent="0.3">
      <c r="P938930" s="83"/>
    </row>
    <row r="938931" spans="16:16" x14ac:dyDescent="0.3">
      <c r="P938931" s="83"/>
    </row>
    <row r="938932" spans="16:16" x14ac:dyDescent="0.3">
      <c r="P938932" s="83"/>
    </row>
    <row r="938933" spans="16:16" x14ac:dyDescent="0.3">
      <c r="P938933" s="83"/>
    </row>
    <row r="938934" spans="16:16" x14ac:dyDescent="0.3">
      <c r="P938934" s="83"/>
    </row>
    <row r="938935" spans="16:16" x14ac:dyDescent="0.3">
      <c r="P938935" s="83"/>
    </row>
    <row r="938936" spans="16:16" x14ac:dyDescent="0.3">
      <c r="P938936" s="83"/>
    </row>
    <row r="938937" spans="16:16" x14ac:dyDescent="0.3">
      <c r="P938937" s="83"/>
    </row>
    <row r="938938" spans="16:16" x14ac:dyDescent="0.3">
      <c r="P938938" s="83"/>
    </row>
    <row r="938939" spans="16:16" x14ac:dyDescent="0.3">
      <c r="P938939" s="83"/>
    </row>
    <row r="938940" spans="16:16" x14ac:dyDescent="0.3">
      <c r="P938940" s="83"/>
    </row>
    <row r="938941" spans="16:16" x14ac:dyDescent="0.3">
      <c r="P938941" s="83"/>
    </row>
    <row r="938942" spans="16:16" x14ac:dyDescent="0.3">
      <c r="P938942" s="83"/>
    </row>
    <row r="938943" spans="16:16" x14ac:dyDescent="0.3">
      <c r="P938943" s="83"/>
    </row>
    <row r="938944" spans="16:16" x14ac:dyDescent="0.3">
      <c r="P938944" s="83"/>
    </row>
    <row r="938945" spans="16:16" x14ac:dyDescent="0.3">
      <c r="P938945" s="83"/>
    </row>
    <row r="938946" spans="16:16" x14ac:dyDescent="0.3">
      <c r="P938946" s="83"/>
    </row>
    <row r="938947" spans="16:16" x14ac:dyDescent="0.3">
      <c r="P938947" s="83"/>
    </row>
    <row r="938948" spans="16:16" x14ac:dyDescent="0.3">
      <c r="P938948" s="83"/>
    </row>
    <row r="938949" spans="16:16" x14ac:dyDescent="0.3">
      <c r="P938949" s="83"/>
    </row>
    <row r="938950" spans="16:16" x14ac:dyDescent="0.3">
      <c r="P938950" s="83"/>
    </row>
    <row r="938951" spans="16:16" x14ac:dyDescent="0.3">
      <c r="P938951" s="83"/>
    </row>
    <row r="938952" spans="16:16" x14ac:dyDescent="0.3">
      <c r="P938952" s="83"/>
    </row>
    <row r="938953" spans="16:16" x14ac:dyDescent="0.3">
      <c r="P938953" s="83"/>
    </row>
    <row r="938954" spans="16:16" x14ac:dyDescent="0.3">
      <c r="P938954" s="83"/>
    </row>
    <row r="938955" spans="16:16" x14ac:dyDescent="0.3">
      <c r="P938955" s="83"/>
    </row>
    <row r="938956" spans="16:16" x14ac:dyDescent="0.3">
      <c r="P938956" s="83"/>
    </row>
    <row r="938957" spans="16:16" x14ac:dyDescent="0.3">
      <c r="P938957" s="83"/>
    </row>
    <row r="938958" spans="16:16" x14ac:dyDescent="0.3">
      <c r="P938958" s="83"/>
    </row>
    <row r="938959" spans="16:16" x14ac:dyDescent="0.3">
      <c r="P938959" s="83"/>
    </row>
    <row r="938960" spans="16:16" x14ac:dyDescent="0.3">
      <c r="P938960" s="83"/>
    </row>
    <row r="938961" spans="16:16" x14ac:dyDescent="0.3">
      <c r="P938961" s="83"/>
    </row>
    <row r="938962" spans="16:16" x14ac:dyDescent="0.3">
      <c r="P938962" s="83"/>
    </row>
    <row r="938963" spans="16:16" x14ac:dyDescent="0.3">
      <c r="P938963" s="83"/>
    </row>
    <row r="938964" spans="16:16" x14ac:dyDescent="0.3">
      <c r="P938964" s="83"/>
    </row>
    <row r="938965" spans="16:16" x14ac:dyDescent="0.3">
      <c r="P938965" s="83"/>
    </row>
    <row r="938966" spans="16:16" x14ac:dyDescent="0.3">
      <c r="P938966" s="83"/>
    </row>
    <row r="938967" spans="16:16" x14ac:dyDescent="0.3">
      <c r="P938967" s="83"/>
    </row>
    <row r="938968" spans="16:16" x14ac:dyDescent="0.3">
      <c r="P938968" s="83"/>
    </row>
    <row r="938969" spans="16:16" x14ac:dyDescent="0.3">
      <c r="P938969" s="83"/>
    </row>
    <row r="938970" spans="16:16" x14ac:dyDescent="0.3">
      <c r="P938970" s="83"/>
    </row>
    <row r="938971" spans="16:16" x14ac:dyDescent="0.3">
      <c r="P938971" s="83"/>
    </row>
    <row r="938972" spans="16:16" x14ac:dyDescent="0.3">
      <c r="P938972" s="83"/>
    </row>
    <row r="938973" spans="16:16" x14ac:dyDescent="0.3">
      <c r="P938973" s="83"/>
    </row>
    <row r="938974" spans="16:16" x14ac:dyDescent="0.3">
      <c r="P938974" s="83"/>
    </row>
    <row r="938975" spans="16:16" x14ac:dyDescent="0.3">
      <c r="P938975" s="83"/>
    </row>
    <row r="938976" spans="16:16" x14ac:dyDescent="0.3">
      <c r="P938976" s="83"/>
    </row>
    <row r="938977" spans="16:16" x14ac:dyDescent="0.3">
      <c r="P938977" s="83"/>
    </row>
    <row r="938978" spans="16:16" x14ac:dyDescent="0.3">
      <c r="P938978" s="83"/>
    </row>
    <row r="938979" spans="16:16" x14ac:dyDescent="0.3">
      <c r="P938979" s="83"/>
    </row>
    <row r="938980" spans="16:16" x14ac:dyDescent="0.3">
      <c r="P938980" s="83"/>
    </row>
    <row r="938981" spans="16:16" x14ac:dyDescent="0.3">
      <c r="P938981" s="83"/>
    </row>
    <row r="938982" spans="16:16" x14ac:dyDescent="0.3">
      <c r="P938982" s="83"/>
    </row>
    <row r="938983" spans="16:16" x14ac:dyDescent="0.3">
      <c r="P938983" s="83"/>
    </row>
    <row r="938984" spans="16:16" x14ac:dyDescent="0.3">
      <c r="P938984" s="83"/>
    </row>
    <row r="938985" spans="16:16" x14ac:dyDescent="0.3">
      <c r="P938985" s="83"/>
    </row>
    <row r="938986" spans="16:16" x14ac:dyDescent="0.3">
      <c r="P938986" s="83"/>
    </row>
    <row r="938987" spans="16:16" x14ac:dyDescent="0.3">
      <c r="P938987" s="83"/>
    </row>
    <row r="938988" spans="16:16" x14ac:dyDescent="0.3">
      <c r="P938988" s="83"/>
    </row>
    <row r="938989" spans="16:16" x14ac:dyDescent="0.3">
      <c r="P938989" s="83"/>
    </row>
    <row r="938990" spans="16:16" x14ac:dyDescent="0.3">
      <c r="P938990" s="83"/>
    </row>
    <row r="938991" spans="16:16" x14ac:dyDescent="0.3">
      <c r="P938991" s="83"/>
    </row>
    <row r="938992" spans="16:16" x14ac:dyDescent="0.3">
      <c r="P938992" s="83"/>
    </row>
    <row r="938993" spans="16:16" x14ac:dyDescent="0.3">
      <c r="P938993" s="83"/>
    </row>
    <row r="938994" spans="16:16" x14ac:dyDescent="0.3">
      <c r="P938994" s="83"/>
    </row>
    <row r="938995" spans="16:16" x14ac:dyDescent="0.3">
      <c r="P938995" s="83"/>
    </row>
    <row r="938996" spans="16:16" x14ac:dyDescent="0.3">
      <c r="P938996" s="83"/>
    </row>
    <row r="938997" spans="16:16" x14ac:dyDescent="0.3">
      <c r="P938997" s="83"/>
    </row>
    <row r="938998" spans="16:16" x14ac:dyDescent="0.3">
      <c r="P938998" s="83"/>
    </row>
    <row r="938999" spans="16:16" x14ac:dyDescent="0.3">
      <c r="P938999" s="83"/>
    </row>
    <row r="939000" spans="16:16" x14ac:dyDescent="0.3">
      <c r="P939000" s="83"/>
    </row>
    <row r="939001" spans="16:16" x14ac:dyDescent="0.3">
      <c r="P939001" s="83"/>
    </row>
    <row r="939002" spans="16:16" x14ac:dyDescent="0.3">
      <c r="P939002" s="83"/>
    </row>
    <row r="939003" spans="16:16" x14ac:dyDescent="0.3">
      <c r="P939003" s="83"/>
    </row>
    <row r="939004" spans="16:16" x14ac:dyDescent="0.3">
      <c r="P939004" s="83"/>
    </row>
    <row r="939005" spans="16:16" x14ac:dyDescent="0.3">
      <c r="P939005" s="83"/>
    </row>
    <row r="939006" spans="16:16" x14ac:dyDescent="0.3">
      <c r="P939006" s="83"/>
    </row>
    <row r="939007" spans="16:16" x14ac:dyDescent="0.3">
      <c r="P939007" s="83"/>
    </row>
    <row r="939008" spans="16:16" x14ac:dyDescent="0.3">
      <c r="P939008" s="83"/>
    </row>
    <row r="939009" spans="16:16" x14ac:dyDescent="0.3">
      <c r="P939009" s="83"/>
    </row>
    <row r="939010" spans="16:16" x14ac:dyDescent="0.3">
      <c r="P939010" s="83"/>
    </row>
    <row r="939011" spans="16:16" x14ac:dyDescent="0.3">
      <c r="P939011" s="83"/>
    </row>
    <row r="939012" spans="16:16" x14ac:dyDescent="0.3">
      <c r="P939012" s="83"/>
    </row>
    <row r="939013" spans="16:16" x14ac:dyDescent="0.3">
      <c r="P939013" s="83"/>
    </row>
    <row r="939014" spans="16:16" x14ac:dyDescent="0.3">
      <c r="P939014" s="83"/>
    </row>
    <row r="939015" spans="16:16" x14ac:dyDescent="0.3">
      <c r="P939015" s="83"/>
    </row>
    <row r="939016" spans="16:16" x14ac:dyDescent="0.3">
      <c r="P939016" s="83"/>
    </row>
    <row r="939017" spans="16:16" x14ac:dyDescent="0.3">
      <c r="P939017" s="83"/>
    </row>
    <row r="939018" spans="16:16" x14ac:dyDescent="0.3">
      <c r="P939018" s="83"/>
    </row>
    <row r="939019" spans="16:16" x14ac:dyDescent="0.3">
      <c r="P939019" s="83"/>
    </row>
    <row r="939020" spans="16:16" x14ac:dyDescent="0.3">
      <c r="P939020" s="83"/>
    </row>
    <row r="939021" spans="16:16" x14ac:dyDescent="0.3">
      <c r="P939021" s="83"/>
    </row>
    <row r="939022" spans="16:16" x14ac:dyDescent="0.3">
      <c r="P939022" s="83"/>
    </row>
    <row r="939023" spans="16:16" x14ac:dyDescent="0.3">
      <c r="P939023" s="83"/>
    </row>
    <row r="939024" spans="16:16" x14ac:dyDescent="0.3">
      <c r="P939024" s="83"/>
    </row>
    <row r="939025" spans="16:16" x14ac:dyDescent="0.3">
      <c r="P939025" s="83"/>
    </row>
    <row r="939026" spans="16:16" x14ac:dyDescent="0.3">
      <c r="P939026" s="83"/>
    </row>
    <row r="939027" spans="16:16" x14ac:dyDescent="0.3">
      <c r="P939027" s="83"/>
    </row>
    <row r="939028" spans="16:16" x14ac:dyDescent="0.3">
      <c r="P939028" s="83"/>
    </row>
    <row r="939029" spans="16:16" x14ac:dyDescent="0.3">
      <c r="P939029" s="83"/>
    </row>
    <row r="939030" spans="16:16" x14ac:dyDescent="0.3">
      <c r="P939030" s="83"/>
    </row>
    <row r="939031" spans="16:16" x14ac:dyDescent="0.3">
      <c r="P939031" s="83"/>
    </row>
    <row r="939032" spans="16:16" x14ac:dyDescent="0.3">
      <c r="P939032" s="83"/>
    </row>
    <row r="939033" spans="16:16" x14ac:dyDescent="0.3">
      <c r="P939033" s="83"/>
    </row>
    <row r="939034" spans="16:16" x14ac:dyDescent="0.3">
      <c r="P939034" s="83"/>
    </row>
    <row r="939035" spans="16:16" x14ac:dyDescent="0.3">
      <c r="P939035" s="83"/>
    </row>
    <row r="939036" spans="16:16" x14ac:dyDescent="0.3">
      <c r="P939036" s="83"/>
    </row>
    <row r="939037" spans="16:16" x14ac:dyDescent="0.3">
      <c r="P939037" s="83"/>
    </row>
    <row r="939038" spans="16:16" x14ac:dyDescent="0.3">
      <c r="P939038" s="83"/>
    </row>
    <row r="939039" spans="16:16" x14ac:dyDescent="0.3">
      <c r="P939039" s="83"/>
    </row>
    <row r="939040" spans="16:16" x14ac:dyDescent="0.3">
      <c r="P939040" s="83"/>
    </row>
    <row r="939041" spans="16:16" x14ac:dyDescent="0.3">
      <c r="P939041" s="83"/>
    </row>
    <row r="939042" spans="16:16" x14ac:dyDescent="0.3">
      <c r="P939042" s="83"/>
    </row>
    <row r="939043" spans="16:16" x14ac:dyDescent="0.3">
      <c r="P939043" s="83"/>
    </row>
    <row r="939044" spans="16:16" x14ac:dyDescent="0.3">
      <c r="P939044" s="83"/>
    </row>
    <row r="939045" spans="16:16" x14ac:dyDescent="0.3">
      <c r="P939045" s="83"/>
    </row>
    <row r="939046" spans="16:16" x14ac:dyDescent="0.3">
      <c r="P939046" s="83"/>
    </row>
    <row r="939047" spans="16:16" x14ac:dyDescent="0.3">
      <c r="P939047" s="83"/>
    </row>
    <row r="939048" spans="16:16" x14ac:dyDescent="0.3">
      <c r="P939048" s="83"/>
    </row>
    <row r="939049" spans="16:16" x14ac:dyDescent="0.3">
      <c r="P939049" s="83"/>
    </row>
    <row r="939050" spans="16:16" x14ac:dyDescent="0.3">
      <c r="P939050" s="83"/>
    </row>
    <row r="939051" spans="16:16" x14ac:dyDescent="0.3">
      <c r="P939051" s="83"/>
    </row>
    <row r="939052" spans="16:16" x14ac:dyDescent="0.3">
      <c r="P939052" s="83"/>
    </row>
    <row r="939053" spans="16:16" x14ac:dyDescent="0.3">
      <c r="P939053" s="83"/>
    </row>
    <row r="939054" spans="16:16" x14ac:dyDescent="0.3">
      <c r="P939054" s="83"/>
    </row>
    <row r="939055" spans="16:16" x14ac:dyDescent="0.3">
      <c r="P939055" s="83"/>
    </row>
    <row r="939056" spans="16:16" x14ac:dyDescent="0.3">
      <c r="P939056" s="83"/>
    </row>
    <row r="939057" spans="16:16" x14ac:dyDescent="0.3">
      <c r="P939057" s="83"/>
    </row>
    <row r="939058" spans="16:16" x14ac:dyDescent="0.3">
      <c r="P939058" s="83"/>
    </row>
    <row r="939059" spans="16:16" x14ac:dyDescent="0.3">
      <c r="P939059" s="83"/>
    </row>
    <row r="939060" spans="16:16" x14ac:dyDescent="0.3">
      <c r="P939060" s="83"/>
    </row>
    <row r="939061" spans="16:16" x14ac:dyDescent="0.3">
      <c r="P939061" s="83"/>
    </row>
    <row r="939062" spans="16:16" x14ac:dyDescent="0.3">
      <c r="P939062" s="83"/>
    </row>
    <row r="939063" spans="16:16" x14ac:dyDescent="0.3">
      <c r="P939063" s="83"/>
    </row>
    <row r="939064" spans="16:16" x14ac:dyDescent="0.3">
      <c r="P939064" s="83"/>
    </row>
    <row r="939065" spans="16:16" x14ac:dyDescent="0.3">
      <c r="P939065" s="83"/>
    </row>
    <row r="939066" spans="16:16" x14ac:dyDescent="0.3">
      <c r="P939066" s="83"/>
    </row>
    <row r="939067" spans="16:16" x14ac:dyDescent="0.3">
      <c r="P939067" s="83"/>
    </row>
    <row r="939068" spans="16:16" x14ac:dyDescent="0.3">
      <c r="P939068" s="83"/>
    </row>
    <row r="939069" spans="16:16" x14ac:dyDescent="0.3">
      <c r="P939069" s="83"/>
    </row>
    <row r="939070" spans="16:16" x14ac:dyDescent="0.3">
      <c r="P939070" s="83"/>
    </row>
    <row r="939071" spans="16:16" x14ac:dyDescent="0.3">
      <c r="P939071" s="83"/>
    </row>
    <row r="939072" spans="16:16" x14ac:dyDescent="0.3">
      <c r="P939072" s="83"/>
    </row>
    <row r="939073" spans="16:16" x14ac:dyDescent="0.3">
      <c r="P939073" s="83"/>
    </row>
    <row r="939074" spans="16:16" x14ac:dyDescent="0.3">
      <c r="P939074" s="83"/>
    </row>
    <row r="939075" spans="16:16" x14ac:dyDescent="0.3">
      <c r="P939075" s="83"/>
    </row>
    <row r="939076" spans="16:16" x14ac:dyDescent="0.3">
      <c r="P939076" s="83"/>
    </row>
    <row r="939077" spans="16:16" x14ac:dyDescent="0.3">
      <c r="P939077" s="83"/>
    </row>
    <row r="939078" spans="16:16" x14ac:dyDescent="0.3">
      <c r="P939078" s="83"/>
    </row>
    <row r="939079" spans="16:16" x14ac:dyDescent="0.3">
      <c r="P939079" s="83"/>
    </row>
    <row r="939080" spans="16:16" x14ac:dyDescent="0.3">
      <c r="P939080" s="83"/>
    </row>
    <row r="939081" spans="16:16" x14ac:dyDescent="0.3">
      <c r="P939081" s="83"/>
    </row>
    <row r="939082" spans="16:16" x14ac:dyDescent="0.3">
      <c r="P939082" s="83"/>
    </row>
    <row r="939083" spans="16:16" x14ac:dyDescent="0.3">
      <c r="P939083" s="83"/>
    </row>
    <row r="939084" spans="16:16" x14ac:dyDescent="0.3">
      <c r="P939084" s="83"/>
    </row>
    <row r="939085" spans="16:16" x14ac:dyDescent="0.3">
      <c r="P939085" s="83"/>
    </row>
    <row r="939086" spans="16:16" x14ac:dyDescent="0.3">
      <c r="P939086" s="83"/>
    </row>
    <row r="939087" spans="16:16" x14ac:dyDescent="0.3">
      <c r="P939087" s="83"/>
    </row>
    <row r="939088" spans="16:16" x14ac:dyDescent="0.3">
      <c r="P939088" s="83"/>
    </row>
    <row r="939089" spans="16:16" x14ac:dyDescent="0.3">
      <c r="P939089" s="83"/>
    </row>
    <row r="939090" spans="16:16" x14ac:dyDescent="0.3">
      <c r="P939090" s="83"/>
    </row>
    <row r="939091" spans="16:16" x14ac:dyDescent="0.3">
      <c r="P939091" s="83"/>
    </row>
    <row r="939092" spans="16:16" x14ac:dyDescent="0.3">
      <c r="P939092" s="83"/>
    </row>
    <row r="939093" spans="16:16" x14ac:dyDescent="0.3">
      <c r="P939093" s="83"/>
    </row>
    <row r="939094" spans="16:16" x14ac:dyDescent="0.3">
      <c r="P939094" s="83"/>
    </row>
    <row r="939095" spans="16:16" x14ac:dyDescent="0.3">
      <c r="P939095" s="83"/>
    </row>
    <row r="939096" spans="16:16" x14ac:dyDescent="0.3">
      <c r="P939096" s="83"/>
    </row>
    <row r="939097" spans="16:16" x14ac:dyDescent="0.3">
      <c r="P939097" s="83"/>
    </row>
    <row r="939098" spans="16:16" x14ac:dyDescent="0.3">
      <c r="P939098" s="83"/>
    </row>
    <row r="939099" spans="16:16" x14ac:dyDescent="0.3">
      <c r="P939099" s="83"/>
    </row>
    <row r="939100" spans="16:16" x14ac:dyDescent="0.3">
      <c r="P939100" s="83"/>
    </row>
    <row r="939101" spans="16:16" x14ac:dyDescent="0.3">
      <c r="P939101" s="83"/>
    </row>
    <row r="939102" spans="16:16" x14ac:dyDescent="0.3">
      <c r="P939102" s="83"/>
    </row>
    <row r="939103" spans="16:16" x14ac:dyDescent="0.3">
      <c r="P939103" s="83"/>
    </row>
    <row r="939104" spans="16:16" x14ac:dyDescent="0.3">
      <c r="P939104" s="83"/>
    </row>
    <row r="939105" spans="16:16" x14ac:dyDescent="0.3">
      <c r="P939105" s="83"/>
    </row>
    <row r="939106" spans="16:16" x14ac:dyDescent="0.3">
      <c r="P939106" s="83"/>
    </row>
    <row r="939107" spans="16:16" x14ac:dyDescent="0.3">
      <c r="P939107" s="83"/>
    </row>
    <row r="939108" spans="16:16" x14ac:dyDescent="0.3">
      <c r="P939108" s="83"/>
    </row>
    <row r="939109" spans="16:16" x14ac:dyDescent="0.3">
      <c r="P939109" s="83"/>
    </row>
    <row r="939110" spans="16:16" x14ac:dyDescent="0.3">
      <c r="P939110" s="83"/>
    </row>
    <row r="939111" spans="16:16" x14ac:dyDescent="0.3">
      <c r="P939111" s="83"/>
    </row>
    <row r="939112" spans="16:16" x14ac:dyDescent="0.3">
      <c r="P939112" s="83"/>
    </row>
    <row r="939113" spans="16:16" x14ac:dyDescent="0.3">
      <c r="P939113" s="83"/>
    </row>
    <row r="939114" spans="16:16" x14ac:dyDescent="0.3">
      <c r="P939114" s="83"/>
    </row>
    <row r="939115" spans="16:16" x14ac:dyDescent="0.3">
      <c r="P939115" s="83"/>
    </row>
    <row r="939116" spans="16:16" x14ac:dyDescent="0.3">
      <c r="P939116" s="83"/>
    </row>
    <row r="939117" spans="16:16" x14ac:dyDescent="0.3">
      <c r="P939117" s="83"/>
    </row>
    <row r="939118" spans="16:16" x14ac:dyDescent="0.3">
      <c r="P939118" s="83"/>
    </row>
    <row r="939119" spans="16:16" x14ac:dyDescent="0.3">
      <c r="P939119" s="83"/>
    </row>
    <row r="939120" spans="16:16" x14ac:dyDescent="0.3">
      <c r="P939120" s="83"/>
    </row>
    <row r="939121" spans="16:16" x14ac:dyDescent="0.3">
      <c r="P939121" s="83"/>
    </row>
    <row r="939122" spans="16:16" x14ac:dyDescent="0.3">
      <c r="P939122" s="83"/>
    </row>
    <row r="939123" spans="16:16" x14ac:dyDescent="0.3">
      <c r="P939123" s="83"/>
    </row>
    <row r="939124" spans="16:16" x14ac:dyDescent="0.3">
      <c r="P939124" s="83"/>
    </row>
    <row r="939125" spans="16:16" x14ac:dyDescent="0.3">
      <c r="P939125" s="83"/>
    </row>
    <row r="939126" spans="16:16" x14ac:dyDescent="0.3">
      <c r="P939126" s="83"/>
    </row>
    <row r="939127" spans="16:16" x14ac:dyDescent="0.3">
      <c r="P939127" s="83"/>
    </row>
    <row r="939128" spans="16:16" x14ac:dyDescent="0.3">
      <c r="P939128" s="83"/>
    </row>
    <row r="939129" spans="16:16" x14ac:dyDescent="0.3">
      <c r="P939129" s="83"/>
    </row>
    <row r="939130" spans="16:16" x14ac:dyDescent="0.3">
      <c r="P939130" s="83"/>
    </row>
    <row r="939131" spans="16:16" x14ac:dyDescent="0.3">
      <c r="P939131" s="83"/>
    </row>
    <row r="939132" spans="16:16" x14ac:dyDescent="0.3">
      <c r="P939132" s="83"/>
    </row>
    <row r="939133" spans="16:16" x14ac:dyDescent="0.3">
      <c r="P939133" s="83"/>
    </row>
    <row r="939134" spans="16:16" x14ac:dyDescent="0.3">
      <c r="P939134" s="83"/>
    </row>
    <row r="939135" spans="16:16" x14ac:dyDescent="0.3">
      <c r="P939135" s="83"/>
    </row>
    <row r="939136" spans="16:16" x14ac:dyDescent="0.3">
      <c r="P939136" s="83"/>
    </row>
    <row r="939137" spans="16:16" x14ac:dyDescent="0.3">
      <c r="P939137" s="83"/>
    </row>
    <row r="939138" spans="16:16" x14ac:dyDescent="0.3">
      <c r="P939138" s="83"/>
    </row>
    <row r="939139" spans="16:16" x14ac:dyDescent="0.3">
      <c r="P939139" s="83"/>
    </row>
    <row r="939140" spans="16:16" x14ac:dyDescent="0.3">
      <c r="P939140" s="83"/>
    </row>
    <row r="939141" spans="16:16" x14ac:dyDescent="0.3">
      <c r="P939141" s="83"/>
    </row>
    <row r="939142" spans="16:16" x14ac:dyDescent="0.3">
      <c r="P939142" s="83"/>
    </row>
    <row r="939143" spans="16:16" x14ac:dyDescent="0.3">
      <c r="P939143" s="83"/>
    </row>
    <row r="939144" spans="16:16" x14ac:dyDescent="0.3">
      <c r="P939144" s="83"/>
    </row>
    <row r="939145" spans="16:16" x14ac:dyDescent="0.3">
      <c r="P939145" s="83"/>
    </row>
    <row r="939146" spans="16:16" x14ac:dyDescent="0.3">
      <c r="P939146" s="83"/>
    </row>
    <row r="939147" spans="16:16" x14ac:dyDescent="0.3">
      <c r="P939147" s="83"/>
    </row>
    <row r="939148" spans="16:16" x14ac:dyDescent="0.3">
      <c r="P939148" s="83"/>
    </row>
    <row r="939149" spans="16:16" x14ac:dyDescent="0.3">
      <c r="P939149" s="83"/>
    </row>
    <row r="939150" spans="16:16" x14ac:dyDescent="0.3">
      <c r="P939150" s="83"/>
    </row>
    <row r="939151" spans="16:16" x14ac:dyDescent="0.3">
      <c r="P939151" s="83"/>
    </row>
    <row r="939152" spans="16:16" x14ac:dyDescent="0.3">
      <c r="P939152" s="83"/>
    </row>
    <row r="939153" spans="16:16" x14ac:dyDescent="0.3">
      <c r="P939153" s="83"/>
    </row>
    <row r="939154" spans="16:16" x14ac:dyDescent="0.3">
      <c r="P939154" s="83"/>
    </row>
    <row r="939155" spans="16:16" x14ac:dyDescent="0.3">
      <c r="P939155" s="83"/>
    </row>
    <row r="939156" spans="16:16" x14ac:dyDescent="0.3">
      <c r="P939156" s="83"/>
    </row>
    <row r="939157" spans="16:16" x14ac:dyDescent="0.3">
      <c r="P939157" s="83"/>
    </row>
    <row r="939158" spans="16:16" x14ac:dyDescent="0.3">
      <c r="P939158" s="83"/>
    </row>
    <row r="939159" spans="16:16" x14ac:dyDescent="0.3">
      <c r="P939159" s="83"/>
    </row>
    <row r="939160" spans="16:16" x14ac:dyDescent="0.3">
      <c r="P939160" s="83"/>
    </row>
    <row r="939161" spans="16:16" x14ac:dyDescent="0.3">
      <c r="P939161" s="83"/>
    </row>
    <row r="939162" spans="16:16" x14ac:dyDescent="0.3">
      <c r="P939162" s="83"/>
    </row>
    <row r="939163" spans="16:16" x14ac:dyDescent="0.3">
      <c r="P939163" s="83"/>
    </row>
    <row r="939164" spans="16:16" x14ac:dyDescent="0.3">
      <c r="P939164" s="83"/>
    </row>
    <row r="939165" spans="16:16" x14ac:dyDescent="0.3">
      <c r="P939165" s="83"/>
    </row>
    <row r="939166" spans="16:16" x14ac:dyDescent="0.3">
      <c r="P939166" s="83"/>
    </row>
    <row r="939167" spans="16:16" x14ac:dyDescent="0.3">
      <c r="P939167" s="83"/>
    </row>
    <row r="939168" spans="16:16" x14ac:dyDescent="0.3">
      <c r="P939168" s="83"/>
    </row>
    <row r="939169" spans="16:16" x14ac:dyDescent="0.3">
      <c r="P939169" s="83"/>
    </row>
    <row r="939170" spans="16:16" x14ac:dyDescent="0.3">
      <c r="P939170" s="83"/>
    </row>
    <row r="939171" spans="16:16" x14ac:dyDescent="0.3">
      <c r="P939171" s="83"/>
    </row>
    <row r="939172" spans="16:16" x14ac:dyDescent="0.3">
      <c r="P939172" s="83"/>
    </row>
    <row r="939173" spans="16:16" x14ac:dyDescent="0.3">
      <c r="P939173" s="83"/>
    </row>
    <row r="939174" spans="16:16" x14ac:dyDescent="0.3">
      <c r="P939174" s="83"/>
    </row>
    <row r="939175" spans="16:16" x14ac:dyDescent="0.3">
      <c r="P939175" s="83"/>
    </row>
    <row r="939176" spans="16:16" x14ac:dyDescent="0.3">
      <c r="P939176" s="83"/>
    </row>
    <row r="939177" spans="16:16" x14ac:dyDescent="0.3">
      <c r="P939177" s="83"/>
    </row>
    <row r="939178" spans="16:16" x14ac:dyDescent="0.3">
      <c r="P939178" s="83"/>
    </row>
    <row r="939179" spans="16:16" x14ac:dyDescent="0.3">
      <c r="P939179" s="83"/>
    </row>
    <row r="939180" spans="16:16" x14ac:dyDescent="0.3">
      <c r="P939180" s="83"/>
    </row>
    <row r="939181" spans="16:16" x14ac:dyDescent="0.3">
      <c r="P939181" s="83"/>
    </row>
    <row r="939182" spans="16:16" x14ac:dyDescent="0.3">
      <c r="P939182" s="83"/>
    </row>
    <row r="939183" spans="16:16" x14ac:dyDescent="0.3">
      <c r="P939183" s="83"/>
    </row>
    <row r="939184" spans="16:16" x14ac:dyDescent="0.3">
      <c r="P939184" s="83"/>
    </row>
    <row r="939185" spans="16:16" x14ac:dyDescent="0.3">
      <c r="P939185" s="83"/>
    </row>
    <row r="939186" spans="16:16" x14ac:dyDescent="0.3">
      <c r="P939186" s="83"/>
    </row>
    <row r="939187" spans="16:16" x14ac:dyDescent="0.3">
      <c r="P939187" s="83"/>
    </row>
    <row r="939188" spans="16:16" x14ac:dyDescent="0.3">
      <c r="P939188" s="83"/>
    </row>
    <row r="939189" spans="16:16" x14ac:dyDescent="0.3">
      <c r="P939189" s="83"/>
    </row>
    <row r="939190" spans="16:16" x14ac:dyDescent="0.3">
      <c r="P939190" s="83"/>
    </row>
    <row r="939191" spans="16:16" x14ac:dyDescent="0.3">
      <c r="P939191" s="83"/>
    </row>
    <row r="939192" spans="16:16" x14ac:dyDescent="0.3">
      <c r="P939192" s="83"/>
    </row>
    <row r="939193" spans="16:16" x14ac:dyDescent="0.3">
      <c r="P939193" s="83"/>
    </row>
    <row r="939194" spans="16:16" x14ac:dyDescent="0.3">
      <c r="P939194" s="83"/>
    </row>
    <row r="939195" spans="16:16" x14ac:dyDescent="0.3">
      <c r="P939195" s="83"/>
    </row>
    <row r="939196" spans="16:16" x14ac:dyDescent="0.3">
      <c r="P939196" s="83"/>
    </row>
    <row r="939197" spans="16:16" x14ac:dyDescent="0.3">
      <c r="P939197" s="83"/>
    </row>
    <row r="939198" spans="16:16" x14ac:dyDescent="0.3">
      <c r="P939198" s="83"/>
    </row>
    <row r="939199" spans="16:16" x14ac:dyDescent="0.3">
      <c r="P939199" s="83"/>
    </row>
    <row r="939200" spans="16:16" x14ac:dyDescent="0.3">
      <c r="P939200" s="83"/>
    </row>
    <row r="939201" spans="16:16" x14ac:dyDescent="0.3">
      <c r="P939201" s="83"/>
    </row>
    <row r="939202" spans="16:16" x14ac:dyDescent="0.3">
      <c r="P939202" s="83"/>
    </row>
    <row r="939203" spans="16:16" x14ac:dyDescent="0.3">
      <c r="P939203" s="83"/>
    </row>
    <row r="939204" spans="16:16" x14ac:dyDescent="0.3">
      <c r="P939204" s="83"/>
    </row>
    <row r="939205" spans="16:16" x14ac:dyDescent="0.3">
      <c r="P939205" s="83"/>
    </row>
    <row r="939206" spans="16:16" x14ac:dyDescent="0.3">
      <c r="P939206" s="83"/>
    </row>
    <row r="939207" spans="16:16" x14ac:dyDescent="0.3">
      <c r="P939207" s="83"/>
    </row>
    <row r="939208" spans="16:16" x14ac:dyDescent="0.3">
      <c r="P939208" s="83"/>
    </row>
    <row r="939209" spans="16:16" x14ac:dyDescent="0.3">
      <c r="P939209" s="83"/>
    </row>
    <row r="939210" spans="16:16" x14ac:dyDescent="0.3">
      <c r="P939210" s="83"/>
    </row>
    <row r="939211" spans="16:16" x14ac:dyDescent="0.3">
      <c r="P939211" s="83"/>
    </row>
    <row r="939212" spans="16:16" x14ac:dyDescent="0.3">
      <c r="P939212" s="83"/>
    </row>
    <row r="939213" spans="16:16" x14ac:dyDescent="0.3">
      <c r="P939213" s="83"/>
    </row>
    <row r="939214" spans="16:16" x14ac:dyDescent="0.3">
      <c r="P939214" s="83"/>
    </row>
    <row r="939215" spans="16:16" x14ac:dyDescent="0.3">
      <c r="P939215" s="83"/>
    </row>
    <row r="939216" spans="16:16" x14ac:dyDescent="0.3">
      <c r="P939216" s="83"/>
    </row>
    <row r="939217" spans="16:16" x14ac:dyDescent="0.3">
      <c r="P939217" s="83"/>
    </row>
    <row r="939218" spans="16:16" x14ac:dyDescent="0.3">
      <c r="P939218" s="83"/>
    </row>
    <row r="939219" spans="16:16" x14ac:dyDescent="0.3">
      <c r="P939219" s="83"/>
    </row>
    <row r="939220" spans="16:16" x14ac:dyDescent="0.3">
      <c r="P939220" s="83"/>
    </row>
    <row r="939221" spans="16:16" x14ac:dyDescent="0.3">
      <c r="P939221" s="83"/>
    </row>
    <row r="939222" spans="16:16" x14ac:dyDescent="0.3">
      <c r="P939222" s="83"/>
    </row>
    <row r="939223" spans="16:16" x14ac:dyDescent="0.3">
      <c r="P939223" s="83"/>
    </row>
    <row r="939224" spans="16:16" x14ac:dyDescent="0.3">
      <c r="P939224" s="83"/>
    </row>
    <row r="939225" spans="16:16" x14ac:dyDescent="0.3">
      <c r="P939225" s="83"/>
    </row>
    <row r="939226" spans="16:16" x14ac:dyDescent="0.3">
      <c r="P939226" s="83"/>
    </row>
    <row r="939227" spans="16:16" x14ac:dyDescent="0.3">
      <c r="P939227" s="83"/>
    </row>
    <row r="939228" spans="16:16" x14ac:dyDescent="0.3">
      <c r="P939228" s="83"/>
    </row>
    <row r="939229" spans="16:16" x14ac:dyDescent="0.3">
      <c r="P939229" s="83"/>
    </row>
    <row r="939230" spans="16:16" x14ac:dyDescent="0.3">
      <c r="P939230" s="83"/>
    </row>
    <row r="939231" spans="16:16" x14ac:dyDescent="0.3">
      <c r="P939231" s="83"/>
    </row>
    <row r="939232" spans="16:16" x14ac:dyDescent="0.3">
      <c r="P939232" s="83"/>
    </row>
    <row r="939233" spans="16:16" x14ac:dyDescent="0.3">
      <c r="P939233" s="83"/>
    </row>
    <row r="939234" spans="16:16" x14ac:dyDescent="0.3">
      <c r="P939234" s="83"/>
    </row>
    <row r="939235" spans="16:16" x14ac:dyDescent="0.3">
      <c r="P939235" s="83"/>
    </row>
    <row r="939236" spans="16:16" x14ac:dyDescent="0.3">
      <c r="P939236" s="83"/>
    </row>
    <row r="939237" spans="16:16" x14ac:dyDescent="0.3">
      <c r="P939237" s="83"/>
    </row>
    <row r="939238" spans="16:16" x14ac:dyDescent="0.3">
      <c r="P939238" s="83"/>
    </row>
    <row r="939239" spans="16:16" x14ac:dyDescent="0.3">
      <c r="P939239" s="83"/>
    </row>
    <row r="939240" spans="16:16" x14ac:dyDescent="0.3">
      <c r="P939240" s="83"/>
    </row>
    <row r="939241" spans="16:16" x14ac:dyDescent="0.3">
      <c r="P939241" s="83"/>
    </row>
    <row r="939242" spans="16:16" x14ac:dyDescent="0.3">
      <c r="P939242" s="83"/>
    </row>
    <row r="939243" spans="16:16" x14ac:dyDescent="0.3">
      <c r="P939243" s="83"/>
    </row>
    <row r="939244" spans="16:16" x14ac:dyDescent="0.3">
      <c r="P939244" s="83"/>
    </row>
    <row r="939245" spans="16:16" x14ac:dyDescent="0.3">
      <c r="P939245" s="83"/>
    </row>
    <row r="939246" spans="16:16" x14ac:dyDescent="0.3">
      <c r="P939246" s="83"/>
    </row>
    <row r="939247" spans="16:16" x14ac:dyDescent="0.3">
      <c r="P939247" s="83"/>
    </row>
    <row r="939248" spans="16:16" x14ac:dyDescent="0.3">
      <c r="P939248" s="83"/>
    </row>
    <row r="939249" spans="16:16" x14ac:dyDescent="0.3">
      <c r="P939249" s="83"/>
    </row>
    <row r="939250" spans="16:16" x14ac:dyDescent="0.3">
      <c r="P939250" s="83"/>
    </row>
    <row r="939251" spans="16:16" x14ac:dyDescent="0.3">
      <c r="P939251" s="83"/>
    </row>
    <row r="939252" spans="16:16" x14ac:dyDescent="0.3">
      <c r="P939252" s="83"/>
    </row>
    <row r="939253" spans="16:16" x14ac:dyDescent="0.3">
      <c r="P939253" s="83"/>
    </row>
    <row r="939254" spans="16:16" x14ac:dyDescent="0.3">
      <c r="P939254" s="83"/>
    </row>
    <row r="939255" spans="16:16" x14ac:dyDescent="0.3">
      <c r="P939255" s="83"/>
    </row>
    <row r="939256" spans="16:16" x14ac:dyDescent="0.3">
      <c r="P939256" s="83"/>
    </row>
    <row r="939257" spans="16:16" x14ac:dyDescent="0.3">
      <c r="P939257" s="83"/>
    </row>
    <row r="939258" spans="16:16" x14ac:dyDescent="0.3">
      <c r="P939258" s="83"/>
    </row>
    <row r="939259" spans="16:16" x14ac:dyDescent="0.3">
      <c r="P939259" s="83"/>
    </row>
    <row r="939260" spans="16:16" x14ac:dyDescent="0.3">
      <c r="P939260" s="83"/>
    </row>
    <row r="939261" spans="16:16" x14ac:dyDescent="0.3">
      <c r="P939261" s="83"/>
    </row>
    <row r="939262" spans="16:16" x14ac:dyDescent="0.3">
      <c r="P939262" s="83"/>
    </row>
    <row r="939263" spans="16:16" x14ac:dyDescent="0.3">
      <c r="P939263" s="83"/>
    </row>
    <row r="939264" spans="16:16" x14ac:dyDescent="0.3">
      <c r="P939264" s="83"/>
    </row>
    <row r="939265" spans="16:16" x14ac:dyDescent="0.3">
      <c r="P939265" s="83"/>
    </row>
    <row r="939266" spans="16:16" x14ac:dyDescent="0.3">
      <c r="P939266" s="83"/>
    </row>
    <row r="939267" spans="16:16" x14ac:dyDescent="0.3">
      <c r="P939267" s="83"/>
    </row>
    <row r="939268" spans="16:16" x14ac:dyDescent="0.3">
      <c r="P939268" s="83"/>
    </row>
    <row r="939269" spans="16:16" x14ac:dyDescent="0.3">
      <c r="P939269" s="83"/>
    </row>
    <row r="939270" spans="16:16" x14ac:dyDescent="0.3">
      <c r="P939270" s="83"/>
    </row>
    <row r="939271" spans="16:16" x14ac:dyDescent="0.3">
      <c r="P939271" s="83"/>
    </row>
    <row r="939272" spans="16:16" x14ac:dyDescent="0.3">
      <c r="P939272" s="83"/>
    </row>
    <row r="939273" spans="16:16" x14ac:dyDescent="0.3">
      <c r="P939273" s="83"/>
    </row>
    <row r="939274" spans="16:16" x14ac:dyDescent="0.3">
      <c r="P939274" s="83"/>
    </row>
    <row r="939275" spans="16:16" x14ac:dyDescent="0.3">
      <c r="P939275" s="83"/>
    </row>
    <row r="939276" spans="16:16" x14ac:dyDescent="0.3">
      <c r="P939276" s="83"/>
    </row>
    <row r="939277" spans="16:16" x14ac:dyDescent="0.3">
      <c r="P939277" s="83"/>
    </row>
    <row r="939278" spans="16:16" x14ac:dyDescent="0.3">
      <c r="P939278" s="83"/>
    </row>
    <row r="939279" spans="16:16" x14ac:dyDescent="0.3">
      <c r="P939279" s="83"/>
    </row>
    <row r="939280" spans="16:16" x14ac:dyDescent="0.3">
      <c r="P939280" s="83"/>
    </row>
    <row r="939281" spans="16:16" x14ac:dyDescent="0.3">
      <c r="P939281" s="83"/>
    </row>
    <row r="939282" spans="16:16" x14ac:dyDescent="0.3">
      <c r="P939282" s="83"/>
    </row>
    <row r="939283" spans="16:16" x14ac:dyDescent="0.3">
      <c r="P939283" s="83"/>
    </row>
    <row r="939284" spans="16:16" x14ac:dyDescent="0.3">
      <c r="P939284" s="83"/>
    </row>
    <row r="939285" spans="16:16" x14ac:dyDescent="0.3">
      <c r="P939285" s="83"/>
    </row>
    <row r="939286" spans="16:16" x14ac:dyDescent="0.3">
      <c r="P939286" s="83"/>
    </row>
    <row r="939287" spans="16:16" x14ac:dyDescent="0.3">
      <c r="P939287" s="83"/>
    </row>
    <row r="939288" spans="16:16" x14ac:dyDescent="0.3">
      <c r="P939288" s="83"/>
    </row>
    <row r="939289" spans="16:16" x14ac:dyDescent="0.3">
      <c r="P939289" s="83"/>
    </row>
    <row r="939290" spans="16:16" x14ac:dyDescent="0.3">
      <c r="P939290" s="83"/>
    </row>
    <row r="939291" spans="16:16" x14ac:dyDescent="0.3">
      <c r="P939291" s="83"/>
    </row>
    <row r="939292" spans="16:16" x14ac:dyDescent="0.3">
      <c r="P939292" s="83"/>
    </row>
    <row r="939293" spans="16:16" x14ac:dyDescent="0.3">
      <c r="P939293" s="83"/>
    </row>
    <row r="939294" spans="16:16" x14ac:dyDescent="0.3">
      <c r="P939294" s="83"/>
    </row>
    <row r="939295" spans="16:16" x14ac:dyDescent="0.3">
      <c r="P939295" s="83"/>
    </row>
    <row r="939296" spans="16:16" x14ac:dyDescent="0.3">
      <c r="P939296" s="83"/>
    </row>
    <row r="939297" spans="16:16" x14ac:dyDescent="0.3">
      <c r="P939297" s="83"/>
    </row>
    <row r="939298" spans="16:16" x14ac:dyDescent="0.3">
      <c r="P939298" s="83"/>
    </row>
    <row r="939299" spans="16:16" x14ac:dyDescent="0.3">
      <c r="P939299" s="83"/>
    </row>
    <row r="939300" spans="16:16" x14ac:dyDescent="0.3">
      <c r="P939300" s="83"/>
    </row>
    <row r="939301" spans="16:16" x14ac:dyDescent="0.3">
      <c r="P939301" s="83"/>
    </row>
    <row r="939302" spans="16:16" x14ac:dyDescent="0.3">
      <c r="P939302" s="83"/>
    </row>
    <row r="939303" spans="16:16" x14ac:dyDescent="0.3">
      <c r="P939303" s="83"/>
    </row>
    <row r="939304" spans="16:16" x14ac:dyDescent="0.3">
      <c r="P939304" s="83"/>
    </row>
    <row r="939305" spans="16:16" x14ac:dyDescent="0.3">
      <c r="P939305" s="83"/>
    </row>
    <row r="939306" spans="16:16" x14ac:dyDescent="0.3">
      <c r="P939306" s="83"/>
    </row>
    <row r="939307" spans="16:16" x14ac:dyDescent="0.3">
      <c r="P939307" s="83"/>
    </row>
    <row r="939308" spans="16:16" x14ac:dyDescent="0.3">
      <c r="P939308" s="83"/>
    </row>
    <row r="939309" spans="16:16" x14ac:dyDescent="0.3">
      <c r="P939309" s="83"/>
    </row>
    <row r="939310" spans="16:16" x14ac:dyDescent="0.3">
      <c r="P939310" s="83"/>
    </row>
    <row r="939311" spans="16:16" x14ac:dyDescent="0.3">
      <c r="P939311" s="83"/>
    </row>
    <row r="939312" spans="16:16" x14ac:dyDescent="0.3">
      <c r="P939312" s="83"/>
    </row>
    <row r="939313" spans="16:16" x14ac:dyDescent="0.3">
      <c r="P939313" s="83"/>
    </row>
    <row r="939314" spans="16:16" x14ac:dyDescent="0.3">
      <c r="P939314" s="83"/>
    </row>
    <row r="939315" spans="16:16" x14ac:dyDescent="0.3">
      <c r="P939315" s="83"/>
    </row>
    <row r="939316" spans="16:16" x14ac:dyDescent="0.3">
      <c r="P939316" s="83"/>
    </row>
    <row r="939317" spans="16:16" x14ac:dyDescent="0.3">
      <c r="P939317" s="83"/>
    </row>
    <row r="939318" spans="16:16" x14ac:dyDescent="0.3">
      <c r="P939318" s="83"/>
    </row>
    <row r="939319" spans="16:16" x14ac:dyDescent="0.3">
      <c r="P939319" s="83"/>
    </row>
    <row r="939320" spans="16:16" x14ac:dyDescent="0.3">
      <c r="P939320" s="83"/>
    </row>
    <row r="939321" spans="16:16" x14ac:dyDescent="0.3">
      <c r="P939321" s="83"/>
    </row>
    <row r="939322" spans="16:16" x14ac:dyDescent="0.3">
      <c r="P939322" s="83"/>
    </row>
    <row r="939323" spans="16:16" x14ac:dyDescent="0.3">
      <c r="P939323" s="83"/>
    </row>
    <row r="939324" spans="16:16" x14ac:dyDescent="0.3">
      <c r="P939324" s="83"/>
    </row>
    <row r="939325" spans="16:16" x14ac:dyDescent="0.3">
      <c r="P939325" s="83"/>
    </row>
    <row r="939326" spans="16:16" x14ac:dyDescent="0.3">
      <c r="P939326" s="83"/>
    </row>
    <row r="939327" spans="16:16" x14ac:dyDescent="0.3">
      <c r="P939327" s="83"/>
    </row>
    <row r="939328" spans="16:16" x14ac:dyDescent="0.3">
      <c r="P939328" s="83"/>
    </row>
    <row r="939329" spans="16:16" x14ac:dyDescent="0.3">
      <c r="P939329" s="83"/>
    </row>
    <row r="939330" spans="16:16" x14ac:dyDescent="0.3">
      <c r="P939330" s="83"/>
    </row>
    <row r="939331" spans="16:16" x14ac:dyDescent="0.3">
      <c r="P939331" s="83"/>
    </row>
    <row r="939332" spans="16:16" x14ac:dyDescent="0.3">
      <c r="P939332" s="83"/>
    </row>
    <row r="939333" spans="16:16" x14ac:dyDescent="0.3">
      <c r="P939333" s="83"/>
    </row>
    <row r="939334" spans="16:16" x14ac:dyDescent="0.3">
      <c r="P939334" s="83"/>
    </row>
    <row r="939335" spans="16:16" x14ac:dyDescent="0.3">
      <c r="P939335" s="83"/>
    </row>
    <row r="939336" spans="16:16" x14ac:dyDescent="0.3">
      <c r="P939336" s="83"/>
    </row>
    <row r="939337" spans="16:16" x14ac:dyDescent="0.3">
      <c r="P939337" s="83"/>
    </row>
    <row r="939338" spans="16:16" x14ac:dyDescent="0.3">
      <c r="P939338" s="83"/>
    </row>
    <row r="939339" spans="16:16" x14ac:dyDescent="0.3">
      <c r="P939339" s="83"/>
    </row>
    <row r="939340" spans="16:16" x14ac:dyDescent="0.3">
      <c r="P939340" s="83"/>
    </row>
    <row r="939341" spans="16:16" x14ac:dyDescent="0.3">
      <c r="P939341" s="83"/>
    </row>
    <row r="939342" spans="16:16" x14ac:dyDescent="0.3">
      <c r="P939342" s="83"/>
    </row>
    <row r="939343" spans="16:16" x14ac:dyDescent="0.3">
      <c r="P939343" s="83"/>
    </row>
    <row r="939344" spans="16:16" x14ac:dyDescent="0.3">
      <c r="P939344" s="83"/>
    </row>
    <row r="939345" spans="16:16" x14ac:dyDescent="0.3">
      <c r="P939345" s="83"/>
    </row>
    <row r="939346" spans="16:16" x14ac:dyDescent="0.3">
      <c r="P939346" s="83"/>
    </row>
    <row r="939347" spans="16:16" x14ac:dyDescent="0.3">
      <c r="P939347" s="83"/>
    </row>
    <row r="939348" spans="16:16" x14ac:dyDescent="0.3">
      <c r="P939348" s="83"/>
    </row>
    <row r="939349" spans="16:16" x14ac:dyDescent="0.3">
      <c r="P939349" s="83"/>
    </row>
    <row r="939350" spans="16:16" x14ac:dyDescent="0.3">
      <c r="P939350" s="83"/>
    </row>
    <row r="939351" spans="16:16" x14ac:dyDescent="0.3">
      <c r="P939351" s="83"/>
    </row>
    <row r="939352" spans="16:16" x14ac:dyDescent="0.3">
      <c r="P939352" s="83"/>
    </row>
    <row r="939353" spans="16:16" x14ac:dyDescent="0.3">
      <c r="P939353" s="83"/>
    </row>
    <row r="939354" spans="16:16" x14ac:dyDescent="0.3">
      <c r="P939354" s="83"/>
    </row>
    <row r="939355" spans="16:16" x14ac:dyDescent="0.3">
      <c r="P939355" s="83"/>
    </row>
    <row r="939356" spans="16:16" x14ac:dyDescent="0.3">
      <c r="P939356" s="83"/>
    </row>
    <row r="939357" spans="16:16" x14ac:dyDescent="0.3">
      <c r="P939357" s="83"/>
    </row>
    <row r="939358" spans="16:16" x14ac:dyDescent="0.3">
      <c r="P939358" s="83"/>
    </row>
    <row r="939359" spans="16:16" x14ac:dyDescent="0.3">
      <c r="P939359" s="83"/>
    </row>
    <row r="939360" spans="16:16" x14ac:dyDescent="0.3">
      <c r="P939360" s="83"/>
    </row>
    <row r="939361" spans="16:16" x14ac:dyDescent="0.3">
      <c r="P939361" s="83"/>
    </row>
    <row r="939362" spans="16:16" x14ac:dyDescent="0.3">
      <c r="P939362" s="83"/>
    </row>
    <row r="939363" spans="16:16" x14ac:dyDescent="0.3">
      <c r="P939363" s="83"/>
    </row>
    <row r="939364" spans="16:16" x14ac:dyDescent="0.3">
      <c r="P939364" s="83"/>
    </row>
    <row r="939365" spans="16:16" x14ac:dyDescent="0.3">
      <c r="P939365" s="83"/>
    </row>
    <row r="939366" spans="16:16" x14ac:dyDescent="0.3">
      <c r="P939366" s="83"/>
    </row>
    <row r="939367" spans="16:16" x14ac:dyDescent="0.3">
      <c r="P939367" s="83"/>
    </row>
    <row r="939368" spans="16:16" x14ac:dyDescent="0.3">
      <c r="P939368" s="83"/>
    </row>
    <row r="939369" spans="16:16" x14ac:dyDescent="0.3">
      <c r="P939369" s="83"/>
    </row>
    <row r="939370" spans="16:16" x14ac:dyDescent="0.3">
      <c r="P939370" s="83"/>
    </row>
    <row r="939371" spans="16:16" x14ac:dyDescent="0.3">
      <c r="P939371" s="83"/>
    </row>
    <row r="939372" spans="16:16" x14ac:dyDescent="0.3">
      <c r="P939372" s="83"/>
    </row>
    <row r="939373" spans="16:16" x14ac:dyDescent="0.3">
      <c r="P939373" s="83"/>
    </row>
    <row r="939374" spans="16:16" x14ac:dyDescent="0.3">
      <c r="P939374" s="83"/>
    </row>
    <row r="939375" spans="16:16" x14ac:dyDescent="0.3">
      <c r="P939375" s="83"/>
    </row>
    <row r="939376" spans="16:16" x14ac:dyDescent="0.3">
      <c r="P939376" s="83"/>
    </row>
    <row r="939377" spans="16:16" x14ac:dyDescent="0.3">
      <c r="P939377" s="83"/>
    </row>
    <row r="939378" spans="16:16" x14ac:dyDescent="0.3">
      <c r="P939378" s="83"/>
    </row>
    <row r="939379" spans="16:16" x14ac:dyDescent="0.3">
      <c r="P939379" s="83"/>
    </row>
    <row r="939380" spans="16:16" x14ac:dyDescent="0.3">
      <c r="P939380" s="83"/>
    </row>
    <row r="939381" spans="16:16" x14ac:dyDescent="0.3">
      <c r="P939381" s="83"/>
    </row>
    <row r="939382" spans="16:16" x14ac:dyDescent="0.3">
      <c r="P939382" s="83"/>
    </row>
    <row r="939383" spans="16:16" x14ac:dyDescent="0.3">
      <c r="P939383" s="83"/>
    </row>
    <row r="939384" spans="16:16" x14ac:dyDescent="0.3">
      <c r="P939384" s="83"/>
    </row>
    <row r="939385" spans="16:16" x14ac:dyDescent="0.3">
      <c r="P939385" s="83"/>
    </row>
    <row r="939386" spans="16:16" x14ac:dyDescent="0.3">
      <c r="P939386" s="83"/>
    </row>
    <row r="939387" spans="16:16" x14ac:dyDescent="0.3">
      <c r="P939387" s="83"/>
    </row>
    <row r="939388" spans="16:16" x14ac:dyDescent="0.3">
      <c r="P939388" s="83"/>
    </row>
    <row r="939389" spans="16:16" x14ac:dyDescent="0.3">
      <c r="P939389" s="83"/>
    </row>
    <row r="939390" spans="16:16" x14ac:dyDescent="0.3">
      <c r="P939390" s="83"/>
    </row>
    <row r="939391" spans="16:16" x14ac:dyDescent="0.3">
      <c r="P939391" s="83"/>
    </row>
    <row r="939392" spans="16:16" x14ac:dyDescent="0.3">
      <c r="P939392" s="83"/>
    </row>
    <row r="939393" spans="16:16" x14ac:dyDescent="0.3">
      <c r="P939393" s="83"/>
    </row>
    <row r="939394" spans="16:16" x14ac:dyDescent="0.3">
      <c r="P939394" s="83"/>
    </row>
    <row r="939395" spans="16:16" x14ac:dyDescent="0.3">
      <c r="P939395" s="83"/>
    </row>
    <row r="939396" spans="16:16" x14ac:dyDescent="0.3">
      <c r="P939396" s="83"/>
    </row>
    <row r="939397" spans="16:16" x14ac:dyDescent="0.3">
      <c r="P939397" s="83"/>
    </row>
    <row r="939398" spans="16:16" x14ac:dyDescent="0.3">
      <c r="P939398" s="83"/>
    </row>
    <row r="939399" spans="16:16" x14ac:dyDescent="0.3">
      <c r="P939399" s="83"/>
    </row>
    <row r="939400" spans="16:16" x14ac:dyDescent="0.3">
      <c r="P939400" s="83"/>
    </row>
    <row r="939401" spans="16:16" x14ac:dyDescent="0.3">
      <c r="P939401" s="83"/>
    </row>
    <row r="939402" spans="16:16" x14ac:dyDescent="0.3">
      <c r="P939402" s="83"/>
    </row>
    <row r="939403" spans="16:16" x14ac:dyDescent="0.3">
      <c r="P939403" s="83"/>
    </row>
    <row r="939404" spans="16:16" x14ac:dyDescent="0.3">
      <c r="P939404" s="83"/>
    </row>
    <row r="939405" spans="16:16" x14ac:dyDescent="0.3">
      <c r="P939405" s="83"/>
    </row>
    <row r="939406" spans="16:16" x14ac:dyDescent="0.3">
      <c r="P939406" s="83"/>
    </row>
    <row r="939407" spans="16:16" x14ac:dyDescent="0.3">
      <c r="P939407" s="83"/>
    </row>
    <row r="939408" spans="16:16" x14ac:dyDescent="0.3">
      <c r="P939408" s="83"/>
    </row>
    <row r="939409" spans="16:16" x14ac:dyDescent="0.3">
      <c r="P939409" s="83"/>
    </row>
    <row r="939410" spans="16:16" x14ac:dyDescent="0.3">
      <c r="P939410" s="83"/>
    </row>
    <row r="939411" spans="16:16" x14ac:dyDescent="0.3">
      <c r="P939411" s="83"/>
    </row>
    <row r="939412" spans="16:16" x14ac:dyDescent="0.3">
      <c r="P939412" s="83"/>
    </row>
    <row r="939413" spans="16:16" x14ac:dyDescent="0.3">
      <c r="P939413" s="83"/>
    </row>
    <row r="939414" spans="16:16" x14ac:dyDescent="0.3">
      <c r="P939414" s="83"/>
    </row>
    <row r="939415" spans="16:16" x14ac:dyDescent="0.3">
      <c r="P939415" s="83"/>
    </row>
    <row r="939416" spans="16:16" x14ac:dyDescent="0.3">
      <c r="P939416" s="83"/>
    </row>
    <row r="939417" spans="16:16" x14ac:dyDescent="0.3">
      <c r="P939417" s="83"/>
    </row>
    <row r="939418" spans="16:16" x14ac:dyDescent="0.3">
      <c r="P939418" s="83"/>
    </row>
    <row r="939419" spans="16:16" x14ac:dyDescent="0.3">
      <c r="P939419" s="83"/>
    </row>
    <row r="939420" spans="16:16" x14ac:dyDescent="0.3">
      <c r="P939420" s="83"/>
    </row>
    <row r="939421" spans="16:16" x14ac:dyDescent="0.3">
      <c r="P939421" s="83"/>
    </row>
    <row r="939422" spans="16:16" x14ac:dyDescent="0.3">
      <c r="P939422" s="83"/>
    </row>
    <row r="939423" spans="16:16" x14ac:dyDescent="0.3">
      <c r="P939423" s="83"/>
    </row>
    <row r="939424" spans="16:16" x14ac:dyDescent="0.3">
      <c r="P939424" s="83"/>
    </row>
    <row r="939425" spans="16:16" x14ac:dyDescent="0.3">
      <c r="P939425" s="83"/>
    </row>
    <row r="939426" spans="16:16" x14ac:dyDescent="0.3">
      <c r="P939426" s="83"/>
    </row>
    <row r="939427" spans="16:16" x14ac:dyDescent="0.3">
      <c r="P939427" s="83"/>
    </row>
    <row r="939428" spans="16:16" x14ac:dyDescent="0.3">
      <c r="P939428" s="83"/>
    </row>
    <row r="939429" spans="16:16" x14ac:dyDescent="0.3">
      <c r="P939429" s="83"/>
    </row>
    <row r="939430" spans="16:16" x14ac:dyDescent="0.3">
      <c r="P939430" s="83"/>
    </row>
    <row r="939431" spans="16:16" x14ac:dyDescent="0.3">
      <c r="P939431" s="83"/>
    </row>
    <row r="939432" spans="16:16" x14ac:dyDescent="0.3">
      <c r="P939432" s="83"/>
    </row>
    <row r="939433" spans="16:16" x14ac:dyDescent="0.3">
      <c r="P939433" s="83"/>
    </row>
    <row r="939434" spans="16:16" x14ac:dyDescent="0.3">
      <c r="P939434" s="83"/>
    </row>
    <row r="939435" spans="16:16" x14ac:dyDescent="0.3">
      <c r="P939435" s="83"/>
    </row>
    <row r="939436" spans="16:16" x14ac:dyDescent="0.3">
      <c r="P939436" s="83"/>
    </row>
    <row r="939437" spans="16:16" x14ac:dyDescent="0.3">
      <c r="P939437" s="83"/>
    </row>
    <row r="939438" spans="16:16" x14ac:dyDescent="0.3">
      <c r="P939438" s="83"/>
    </row>
    <row r="939439" spans="16:16" x14ac:dyDescent="0.3">
      <c r="P939439" s="83"/>
    </row>
    <row r="939440" spans="16:16" x14ac:dyDescent="0.3">
      <c r="P939440" s="83"/>
    </row>
    <row r="939441" spans="16:16" x14ac:dyDescent="0.3">
      <c r="P939441" s="83"/>
    </row>
    <row r="939442" spans="16:16" x14ac:dyDescent="0.3">
      <c r="P939442" s="83"/>
    </row>
    <row r="939443" spans="16:16" x14ac:dyDescent="0.3">
      <c r="P939443" s="83"/>
    </row>
    <row r="939444" spans="16:16" x14ac:dyDescent="0.3">
      <c r="P939444" s="83"/>
    </row>
    <row r="939445" spans="16:16" x14ac:dyDescent="0.3">
      <c r="P939445" s="83"/>
    </row>
    <row r="939446" spans="16:16" x14ac:dyDescent="0.3">
      <c r="P939446" s="83"/>
    </row>
    <row r="939447" spans="16:16" x14ac:dyDescent="0.3">
      <c r="P939447" s="83"/>
    </row>
    <row r="939448" spans="16:16" x14ac:dyDescent="0.3">
      <c r="P939448" s="83"/>
    </row>
    <row r="939449" spans="16:16" x14ac:dyDescent="0.3">
      <c r="P939449" s="83"/>
    </row>
    <row r="939450" spans="16:16" x14ac:dyDescent="0.3">
      <c r="P939450" s="83"/>
    </row>
    <row r="939451" spans="16:16" x14ac:dyDescent="0.3">
      <c r="P939451" s="83"/>
    </row>
    <row r="939452" spans="16:16" x14ac:dyDescent="0.3">
      <c r="P939452" s="83"/>
    </row>
    <row r="939453" spans="16:16" x14ac:dyDescent="0.3">
      <c r="P939453" s="83"/>
    </row>
    <row r="939454" spans="16:16" x14ac:dyDescent="0.3">
      <c r="P939454" s="83"/>
    </row>
    <row r="939455" spans="16:16" x14ac:dyDescent="0.3">
      <c r="P939455" s="83"/>
    </row>
    <row r="939456" spans="16:16" x14ac:dyDescent="0.3">
      <c r="P939456" s="83"/>
    </row>
    <row r="939457" spans="16:16" x14ac:dyDescent="0.3">
      <c r="P939457" s="83"/>
    </row>
    <row r="939458" spans="16:16" x14ac:dyDescent="0.3">
      <c r="P939458" s="83"/>
    </row>
    <row r="939459" spans="16:16" x14ac:dyDescent="0.3">
      <c r="P939459" s="83"/>
    </row>
    <row r="939460" spans="16:16" x14ac:dyDescent="0.3">
      <c r="P939460" s="83"/>
    </row>
    <row r="939461" spans="16:16" x14ac:dyDescent="0.3">
      <c r="P939461" s="83"/>
    </row>
    <row r="939462" spans="16:16" x14ac:dyDescent="0.3">
      <c r="P939462" s="83"/>
    </row>
    <row r="939463" spans="16:16" x14ac:dyDescent="0.3">
      <c r="P939463" s="83"/>
    </row>
    <row r="939464" spans="16:16" x14ac:dyDescent="0.3">
      <c r="P939464" s="83"/>
    </row>
    <row r="939465" spans="16:16" x14ac:dyDescent="0.3">
      <c r="P939465" s="83"/>
    </row>
    <row r="939466" spans="16:16" x14ac:dyDescent="0.3">
      <c r="P939466" s="83"/>
    </row>
    <row r="939467" spans="16:16" x14ac:dyDescent="0.3">
      <c r="P939467" s="83"/>
    </row>
    <row r="939468" spans="16:16" x14ac:dyDescent="0.3">
      <c r="P939468" s="83"/>
    </row>
    <row r="939469" spans="16:16" x14ac:dyDescent="0.3">
      <c r="P939469" s="83"/>
    </row>
    <row r="939470" spans="16:16" x14ac:dyDescent="0.3">
      <c r="P939470" s="83"/>
    </row>
    <row r="939471" spans="16:16" x14ac:dyDescent="0.3">
      <c r="P939471" s="83"/>
    </row>
    <row r="939472" spans="16:16" x14ac:dyDescent="0.3">
      <c r="P939472" s="83"/>
    </row>
    <row r="939473" spans="16:16" x14ac:dyDescent="0.3">
      <c r="P939473" s="83"/>
    </row>
    <row r="939474" spans="16:16" x14ac:dyDescent="0.3">
      <c r="P939474" s="83"/>
    </row>
    <row r="939475" spans="16:16" x14ac:dyDescent="0.3">
      <c r="P939475" s="83"/>
    </row>
    <row r="939476" spans="16:16" x14ac:dyDescent="0.3">
      <c r="P939476" s="83"/>
    </row>
    <row r="939477" spans="16:16" x14ac:dyDescent="0.3">
      <c r="P939477" s="83"/>
    </row>
    <row r="939478" spans="16:16" x14ac:dyDescent="0.3">
      <c r="P939478" s="83"/>
    </row>
    <row r="939479" spans="16:16" x14ac:dyDescent="0.3">
      <c r="P939479" s="83"/>
    </row>
    <row r="939480" spans="16:16" x14ac:dyDescent="0.3">
      <c r="P939480" s="83"/>
    </row>
    <row r="939481" spans="16:16" x14ac:dyDescent="0.3">
      <c r="P939481" s="83"/>
    </row>
    <row r="939482" spans="16:16" x14ac:dyDescent="0.3">
      <c r="P939482" s="83"/>
    </row>
    <row r="939483" spans="16:16" x14ac:dyDescent="0.3">
      <c r="P939483" s="83"/>
    </row>
    <row r="939484" spans="16:16" x14ac:dyDescent="0.3">
      <c r="P939484" s="83"/>
    </row>
    <row r="939485" spans="16:16" x14ac:dyDescent="0.3">
      <c r="P939485" s="83"/>
    </row>
    <row r="939486" spans="16:16" x14ac:dyDescent="0.3">
      <c r="P939486" s="83"/>
    </row>
    <row r="939487" spans="16:16" x14ac:dyDescent="0.3">
      <c r="P939487" s="83"/>
    </row>
    <row r="939488" spans="16:16" x14ac:dyDescent="0.3">
      <c r="P939488" s="83"/>
    </row>
    <row r="939489" spans="16:16" x14ac:dyDescent="0.3">
      <c r="P939489" s="83"/>
    </row>
    <row r="939490" spans="16:16" x14ac:dyDescent="0.3">
      <c r="P939490" s="83"/>
    </row>
    <row r="939491" spans="16:16" x14ac:dyDescent="0.3">
      <c r="P939491" s="83"/>
    </row>
    <row r="939492" spans="16:16" x14ac:dyDescent="0.3">
      <c r="P939492" s="83"/>
    </row>
    <row r="939493" spans="16:16" x14ac:dyDescent="0.3">
      <c r="P939493" s="83"/>
    </row>
    <row r="939494" spans="16:16" x14ac:dyDescent="0.3">
      <c r="P939494" s="83"/>
    </row>
    <row r="939495" spans="16:16" x14ac:dyDescent="0.3">
      <c r="P939495" s="83"/>
    </row>
    <row r="939496" spans="16:16" x14ac:dyDescent="0.3">
      <c r="P939496" s="83"/>
    </row>
    <row r="939497" spans="16:16" x14ac:dyDescent="0.3">
      <c r="P939497" s="83"/>
    </row>
    <row r="939498" spans="16:16" x14ac:dyDescent="0.3">
      <c r="P939498" s="83"/>
    </row>
    <row r="939499" spans="16:16" x14ac:dyDescent="0.3">
      <c r="P939499" s="83"/>
    </row>
    <row r="939500" spans="16:16" x14ac:dyDescent="0.3">
      <c r="P939500" s="83"/>
    </row>
    <row r="939501" spans="16:16" x14ac:dyDescent="0.3">
      <c r="P939501" s="83"/>
    </row>
    <row r="939502" spans="16:16" x14ac:dyDescent="0.3">
      <c r="P939502" s="83"/>
    </row>
    <row r="939503" spans="16:16" x14ac:dyDescent="0.3">
      <c r="P939503" s="83"/>
    </row>
    <row r="939504" spans="16:16" x14ac:dyDescent="0.3">
      <c r="P939504" s="83"/>
    </row>
    <row r="939505" spans="16:16" x14ac:dyDescent="0.3">
      <c r="P939505" s="83"/>
    </row>
    <row r="939506" spans="16:16" x14ac:dyDescent="0.3">
      <c r="P939506" s="83"/>
    </row>
    <row r="939507" spans="16:16" x14ac:dyDescent="0.3">
      <c r="P939507" s="83"/>
    </row>
    <row r="939508" spans="16:16" x14ac:dyDescent="0.3">
      <c r="P939508" s="83"/>
    </row>
    <row r="939509" spans="16:16" x14ac:dyDescent="0.3">
      <c r="P939509" s="83"/>
    </row>
    <row r="939510" spans="16:16" x14ac:dyDescent="0.3">
      <c r="P939510" s="83"/>
    </row>
    <row r="939511" spans="16:16" x14ac:dyDescent="0.3">
      <c r="P939511" s="83"/>
    </row>
    <row r="939512" spans="16:16" x14ac:dyDescent="0.3">
      <c r="P939512" s="83"/>
    </row>
    <row r="939513" spans="16:16" x14ac:dyDescent="0.3">
      <c r="P939513" s="83"/>
    </row>
    <row r="939514" spans="16:16" x14ac:dyDescent="0.3">
      <c r="P939514" s="83"/>
    </row>
    <row r="939515" spans="16:16" x14ac:dyDescent="0.3">
      <c r="P939515" s="83"/>
    </row>
    <row r="939516" spans="16:16" x14ac:dyDescent="0.3">
      <c r="P939516" s="83"/>
    </row>
    <row r="939517" spans="16:16" x14ac:dyDescent="0.3">
      <c r="P939517" s="83"/>
    </row>
    <row r="939518" spans="16:16" x14ac:dyDescent="0.3">
      <c r="P939518" s="83"/>
    </row>
    <row r="939519" spans="16:16" x14ac:dyDescent="0.3">
      <c r="P939519" s="83"/>
    </row>
    <row r="939520" spans="16:16" x14ac:dyDescent="0.3">
      <c r="P939520" s="83"/>
    </row>
    <row r="939521" spans="16:16" x14ac:dyDescent="0.3">
      <c r="P939521" s="83"/>
    </row>
    <row r="939522" spans="16:16" x14ac:dyDescent="0.3">
      <c r="P939522" s="83"/>
    </row>
    <row r="939523" spans="16:16" x14ac:dyDescent="0.3">
      <c r="P939523" s="83"/>
    </row>
    <row r="939524" spans="16:16" x14ac:dyDescent="0.3">
      <c r="P939524" s="83"/>
    </row>
    <row r="939525" spans="16:16" x14ac:dyDescent="0.3">
      <c r="P939525" s="83"/>
    </row>
    <row r="939526" spans="16:16" x14ac:dyDescent="0.3">
      <c r="P939526" s="83"/>
    </row>
    <row r="939527" spans="16:16" x14ac:dyDescent="0.3">
      <c r="P939527" s="83"/>
    </row>
    <row r="939528" spans="16:16" x14ac:dyDescent="0.3">
      <c r="P939528" s="83"/>
    </row>
    <row r="939529" spans="16:16" x14ac:dyDescent="0.3">
      <c r="P939529" s="83"/>
    </row>
    <row r="939530" spans="16:16" x14ac:dyDescent="0.3">
      <c r="P939530" s="83"/>
    </row>
    <row r="939531" spans="16:16" x14ac:dyDescent="0.3">
      <c r="P939531" s="83"/>
    </row>
    <row r="939532" spans="16:16" x14ac:dyDescent="0.3">
      <c r="P939532" s="83"/>
    </row>
    <row r="939533" spans="16:16" x14ac:dyDescent="0.3">
      <c r="P939533" s="83"/>
    </row>
    <row r="939534" spans="16:16" x14ac:dyDescent="0.3">
      <c r="P939534" s="83"/>
    </row>
    <row r="939535" spans="16:16" x14ac:dyDescent="0.3">
      <c r="P939535" s="83"/>
    </row>
    <row r="939536" spans="16:16" x14ac:dyDescent="0.3">
      <c r="P939536" s="83"/>
    </row>
    <row r="939537" spans="16:16" x14ac:dyDescent="0.3">
      <c r="P939537" s="83"/>
    </row>
    <row r="939538" spans="16:16" x14ac:dyDescent="0.3">
      <c r="P939538" s="83"/>
    </row>
    <row r="939539" spans="16:16" x14ac:dyDescent="0.3">
      <c r="P939539" s="83"/>
    </row>
    <row r="939540" spans="16:16" x14ac:dyDescent="0.3">
      <c r="P939540" s="83"/>
    </row>
    <row r="939541" spans="16:16" x14ac:dyDescent="0.3">
      <c r="P939541" s="83"/>
    </row>
    <row r="939542" spans="16:16" x14ac:dyDescent="0.3">
      <c r="P939542" s="83"/>
    </row>
    <row r="939543" spans="16:16" x14ac:dyDescent="0.3">
      <c r="P939543" s="83"/>
    </row>
    <row r="939544" spans="16:16" x14ac:dyDescent="0.3">
      <c r="P939544" s="83"/>
    </row>
    <row r="939545" spans="16:16" x14ac:dyDescent="0.3">
      <c r="P939545" s="83"/>
    </row>
    <row r="939546" spans="16:16" x14ac:dyDescent="0.3">
      <c r="P939546" s="83"/>
    </row>
    <row r="939547" spans="16:16" x14ac:dyDescent="0.3">
      <c r="P939547" s="83"/>
    </row>
    <row r="939548" spans="16:16" x14ac:dyDescent="0.3">
      <c r="P939548" s="83"/>
    </row>
    <row r="939549" spans="16:16" x14ac:dyDescent="0.3">
      <c r="P939549" s="83"/>
    </row>
    <row r="939550" spans="16:16" x14ac:dyDescent="0.3">
      <c r="P939550" s="83"/>
    </row>
    <row r="939551" spans="16:16" x14ac:dyDescent="0.3">
      <c r="P939551" s="83"/>
    </row>
    <row r="939552" spans="16:16" x14ac:dyDescent="0.3">
      <c r="P939552" s="83"/>
    </row>
    <row r="939553" spans="16:16" x14ac:dyDescent="0.3">
      <c r="P939553" s="83"/>
    </row>
    <row r="939554" spans="16:16" x14ac:dyDescent="0.3">
      <c r="P939554" s="83"/>
    </row>
    <row r="939555" spans="16:16" x14ac:dyDescent="0.3">
      <c r="P939555" s="83"/>
    </row>
    <row r="939556" spans="16:16" x14ac:dyDescent="0.3">
      <c r="P939556" s="83"/>
    </row>
    <row r="939557" spans="16:16" x14ac:dyDescent="0.3">
      <c r="P939557" s="83"/>
    </row>
    <row r="939558" spans="16:16" x14ac:dyDescent="0.3">
      <c r="P939558" s="83"/>
    </row>
    <row r="939559" spans="16:16" x14ac:dyDescent="0.3">
      <c r="P939559" s="83"/>
    </row>
    <row r="939560" spans="16:16" x14ac:dyDescent="0.3">
      <c r="P939560" s="83"/>
    </row>
    <row r="939561" spans="16:16" x14ac:dyDescent="0.3">
      <c r="P939561" s="83"/>
    </row>
    <row r="939562" spans="16:16" x14ac:dyDescent="0.3">
      <c r="P939562" s="83"/>
    </row>
    <row r="939563" spans="16:16" x14ac:dyDescent="0.3">
      <c r="P939563" s="83"/>
    </row>
    <row r="939564" spans="16:16" x14ac:dyDescent="0.3">
      <c r="P939564" s="83"/>
    </row>
    <row r="939565" spans="16:16" x14ac:dyDescent="0.3">
      <c r="P939565" s="83"/>
    </row>
    <row r="939566" spans="16:16" x14ac:dyDescent="0.3">
      <c r="P939566" s="83"/>
    </row>
    <row r="939567" spans="16:16" x14ac:dyDescent="0.3">
      <c r="P939567" s="83"/>
    </row>
    <row r="939568" spans="16:16" x14ac:dyDescent="0.3">
      <c r="P939568" s="83"/>
    </row>
    <row r="939569" spans="16:16" x14ac:dyDescent="0.3">
      <c r="P939569" s="83"/>
    </row>
    <row r="939570" spans="16:16" x14ac:dyDescent="0.3">
      <c r="P939570" s="83"/>
    </row>
    <row r="939571" spans="16:16" x14ac:dyDescent="0.3">
      <c r="P939571" s="83"/>
    </row>
    <row r="939572" spans="16:16" x14ac:dyDescent="0.3">
      <c r="P939572" s="83"/>
    </row>
    <row r="939573" spans="16:16" x14ac:dyDescent="0.3">
      <c r="P939573" s="83"/>
    </row>
    <row r="939574" spans="16:16" x14ac:dyDescent="0.3">
      <c r="P939574" s="83"/>
    </row>
    <row r="939575" spans="16:16" x14ac:dyDescent="0.3">
      <c r="P939575" s="83"/>
    </row>
    <row r="939576" spans="16:16" x14ac:dyDescent="0.3">
      <c r="P939576" s="83"/>
    </row>
    <row r="939577" spans="16:16" x14ac:dyDescent="0.3">
      <c r="P939577" s="83"/>
    </row>
    <row r="939578" spans="16:16" x14ac:dyDescent="0.3">
      <c r="P939578" s="83"/>
    </row>
    <row r="939579" spans="16:16" x14ac:dyDescent="0.3">
      <c r="P939579" s="83"/>
    </row>
    <row r="939580" spans="16:16" x14ac:dyDescent="0.3">
      <c r="P939580" s="83"/>
    </row>
    <row r="939581" spans="16:16" x14ac:dyDescent="0.3">
      <c r="P939581" s="83"/>
    </row>
    <row r="939582" spans="16:16" x14ac:dyDescent="0.3">
      <c r="P939582" s="83"/>
    </row>
    <row r="939583" spans="16:16" x14ac:dyDescent="0.3">
      <c r="P939583" s="83"/>
    </row>
    <row r="939584" spans="16:16" x14ac:dyDescent="0.3">
      <c r="P939584" s="83"/>
    </row>
    <row r="939585" spans="16:16" x14ac:dyDescent="0.3">
      <c r="P939585" s="83"/>
    </row>
    <row r="939586" spans="16:16" x14ac:dyDescent="0.3">
      <c r="P939586" s="83"/>
    </row>
    <row r="939587" spans="16:16" x14ac:dyDescent="0.3">
      <c r="P939587" s="83"/>
    </row>
    <row r="939588" spans="16:16" x14ac:dyDescent="0.3">
      <c r="P939588" s="83"/>
    </row>
    <row r="939589" spans="16:16" x14ac:dyDescent="0.3">
      <c r="P939589" s="83"/>
    </row>
    <row r="939590" spans="16:16" x14ac:dyDescent="0.3">
      <c r="P939590" s="83"/>
    </row>
    <row r="939591" spans="16:16" x14ac:dyDescent="0.3">
      <c r="P939591" s="83"/>
    </row>
    <row r="939592" spans="16:16" x14ac:dyDescent="0.3">
      <c r="P939592" s="83"/>
    </row>
    <row r="939593" spans="16:16" x14ac:dyDescent="0.3">
      <c r="P939593" s="83"/>
    </row>
    <row r="939594" spans="16:16" x14ac:dyDescent="0.3">
      <c r="P939594" s="83"/>
    </row>
    <row r="939595" spans="16:16" x14ac:dyDescent="0.3">
      <c r="P939595" s="83"/>
    </row>
    <row r="939596" spans="16:16" x14ac:dyDescent="0.3">
      <c r="P939596" s="83"/>
    </row>
    <row r="939597" spans="16:16" x14ac:dyDescent="0.3">
      <c r="P939597" s="83"/>
    </row>
    <row r="939598" spans="16:16" x14ac:dyDescent="0.3">
      <c r="P939598" s="83"/>
    </row>
    <row r="939599" spans="16:16" x14ac:dyDescent="0.3">
      <c r="P939599" s="83"/>
    </row>
    <row r="939600" spans="16:16" x14ac:dyDescent="0.3">
      <c r="P939600" s="83"/>
    </row>
    <row r="939601" spans="16:16" x14ac:dyDescent="0.3">
      <c r="P939601" s="83"/>
    </row>
    <row r="939602" spans="16:16" x14ac:dyDescent="0.3">
      <c r="P939602" s="83"/>
    </row>
    <row r="939603" spans="16:16" x14ac:dyDescent="0.3">
      <c r="P939603" s="83"/>
    </row>
    <row r="939604" spans="16:16" x14ac:dyDescent="0.3">
      <c r="P939604" s="83"/>
    </row>
    <row r="939605" spans="16:16" x14ac:dyDescent="0.3">
      <c r="P939605" s="83"/>
    </row>
    <row r="939606" spans="16:16" x14ac:dyDescent="0.3">
      <c r="P939606" s="83"/>
    </row>
    <row r="939607" spans="16:16" x14ac:dyDescent="0.3">
      <c r="P939607" s="83"/>
    </row>
    <row r="939608" spans="16:16" x14ac:dyDescent="0.3">
      <c r="P939608" s="83"/>
    </row>
    <row r="939609" spans="16:16" x14ac:dyDescent="0.3">
      <c r="P939609" s="83"/>
    </row>
    <row r="939610" spans="16:16" x14ac:dyDescent="0.3">
      <c r="P939610" s="83"/>
    </row>
    <row r="939611" spans="16:16" x14ac:dyDescent="0.3">
      <c r="P939611" s="83"/>
    </row>
    <row r="939612" spans="16:16" x14ac:dyDescent="0.3">
      <c r="P939612" s="83"/>
    </row>
    <row r="939613" spans="16:16" x14ac:dyDescent="0.3">
      <c r="P939613" s="83"/>
    </row>
    <row r="939614" spans="16:16" x14ac:dyDescent="0.3">
      <c r="P939614" s="83"/>
    </row>
    <row r="939615" spans="16:16" x14ac:dyDescent="0.3">
      <c r="P939615" s="83"/>
    </row>
    <row r="939616" spans="16:16" x14ac:dyDescent="0.3">
      <c r="P939616" s="83"/>
    </row>
    <row r="939617" spans="16:16" x14ac:dyDescent="0.3">
      <c r="P939617" s="83"/>
    </row>
    <row r="939618" spans="16:16" x14ac:dyDescent="0.3">
      <c r="P939618" s="83"/>
    </row>
    <row r="939619" spans="16:16" x14ac:dyDescent="0.3">
      <c r="P939619" s="83"/>
    </row>
    <row r="939620" spans="16:16" x14ac:dyDescent="0.3">
      <c r="P939620" s="83"/>
    </row>
    <row r="939621" spans="16:16" x14ac:dyDescent="0.3">
      <c r="P939621" s="83"/>
    </row>
    <row r="939622" spans="16:16" x14ac:dyDescent="0.3">
      <c r="P939622" s="83"/>
    </row>
    <row r="939623" spans="16:16" x14ac:dyDescent="0.3">
      <c r="P939623" s="83"/>
    </row>
    <row r="939624" spans="16:16" x14ac:dyDescent="0.3">
      <c r="P939624" s="83"/>
    </row>
    <row r="939625" spans="16:16" x14ac:dyDescent="0.3">
      <c r="P939625" s="83"/>
    </row>
    <row r="939626" spans="16:16" x14ac:dyDescent="0.3">
      <c r="P939626" s="83"/>
    </row>
    <row r="939627" spans="16:16" x14ac:dyDescent="0.3">
      <c r="P939627" s="83"/>
    </row>
    <row r="939628" spans="16:16" x14ac:dyDescent="0.3">
      <c r="P939628" s="83"/>
    </row>
    <row r="939629" spans="16:16" x14ac:dyDescent="0.3">
      <c r="P939629" s="83"/>
    </row>
    <row r="939630" spans="16:16" x14ac:dyDescent="0.3">
      <c r="P939630" s="83"/>
    </row>
    <row r="939631" spans="16:16" x14ac:dyDescent="0.3">
      <c r="P939631" s="83"/>
    </row>
    <row r="939632" spans="16:16" x14ac:dyDescent="0.3">
      <c r="P939632" s="83"/>
    </row>
    <row r="939633" spans="16:16" x14ac:dyDescent="0.3">
      <c r="P939633" s="83"/>
    </row>
    <row r="939634" spans="16:16" x14ac:dyDescent="0.3">
      <c r="P939634" s="83"/>
    </row>
    <row r="939635" spans="16:16" x14ac:dyDescent="0.3">
      <c r="P939635" s="83"/>
    </row>
    <row r="939636" spans="16:16" x14ac:dyDescent="0.3">
      <c r="P939636" s="83"/>
    </row>
    <row r="939637" spans="16:16" x14ac:dyDescent="0.3">
      <c r="P939637" s="83"/>
    </row>
    <row r="939638" spans="16:16" x14ac:dyDescent="0.3">
      <c r="P939638" s="83"/>
    </row>
    <row r="939639" spans="16:16" x14ac:dyDescent="0.3">
      <c r="P939639" s="83"/>
    </row>
    <row r="939640" spans="16:16" x14ac:dyDescent="0.3">
      <c r="P939640" s="83"/>
    </row>
    <row r="939641" spans="16:16" x14ac:dyDescent="0.3">
      <c r="P939641" s="83"/>
    </row>
    <row r="939642" spans="16:16" x14ac:dyDescent="0.3">
      <c r="P939642" s="83"/>
    </row>
    <row r="939643" spans="16:16" x14ac:dyDescent="0.3">
      <c r="P939643" s="83"/>
    </row>
    <row r="939644" spans="16:16" x14ac:dyDescent="0.3">
      <c r="P939644" s="83"/>
    </row>
    <row r="939645" spans="16:16" x14ac:dyDescent="0.3">
      <c r="P939645" s="83"/>
    </row>
    <row r="939646" spans="16:16" x14ac:dyDescent="0.3">
      <c r="P939646" s="83"/>
    </row>
    <row r="939647" spans="16:16" x14ac:dyDescent="0.3">
      <c r="P939647" s="83"/>
    </row>
    <row r="939648" spans="16:16" x14ac:dyDescent="0.3">
      <c r="P939648" s="83"/>
    </row>
    <row r="939649" spans="16:16" x14ac:dyDescent="0.3">
      <c r="P939649" s="83"/>
    </row>
    <row r="939650" spans="16:16" x14ac:dyDescent="0.3">
      <c r="P939650" s="83"/>
    </row>
    <row r="939651" spans="16:16" x14ac:dyDescent="0.3">
      <c r="P939651" s="83"/>
    </row>
    <row r="939652" spans="16:16" x14ac:dyDescent="0.3">
      <c r="P939652" s="83"/>
    </row>
    <row r="939653" spans="16:16" x14ac:dyDescent="0.3">
      <c r="P939653" s="83"/>
    </row>
    <row r="939654" spans="16:16" x14ac:dyDescent="0.3">
      <c r="P939654" s="83"/>
    </row>
    <row r="939655" spans="16:16" x14ac:dyDescent="0.3">
      <c r="P939655" s="83"/>
    </row>
    <row r="939656" spans="16:16" x14ac:dyDescent="0.3">
      <c r="P939656" s="83"/>
    </row>
    <row r="939657" spans="16:16" x14ac:dyDescent="0.3">
      <c r="P939657" s="83"/>
    </row>
    <row r="939658" spans="16:16" x14ac:dyDescent="0.3">
      <c r="P939658" s="83"/>
    </row>
    <row r="939659" spans="16:16" x14ac:dyDescent="0.3">
      <c r="P939659" s="83"/>
    </row>
    <row r="939660" spans="16:16" x14ac:dyDescent="0.3">
      <c r="P939660" s="83"/>
    </row>
    <row r="939661" spans="16:16" x14ac:dyDescent="0.3">
      <c r="P939661" s="83"/>
    </row>
    <row r="939662" spans="16:16" x14ac:dyDescent="0.3">
      <c r="P939662" s="83"/>
    </row>
    <row r="939663" spans="16:16" x14ac:dyDescent="0.3">
      <c r="P939663" s="83"/>
    </row>
    <row r="939664" spans="16:16" x14ac:dyDescent="0.3">
      <c r="P939664" s="83"/>
    </row>
    <row r="939665" spans="16:16" x14ac:dyDescent="0.3">
      <c r="P939665" s="83"/>
    </row>
    <row r="939666" spans="16:16" x14ac:dyDescent="0.3">
      <c r="P939666" s="83"/>
    </row>
    <row r="939667" spans="16:16" x14ac:dyDescent="0.3">
      <c r="P939667" s="83"/>
    </row>
    <row r="939668" spans="16:16" x14ac:dyDescent="0.3">
      <c r="P939668" s="83"/>
    </row>
    <row r="939669" spans="16:16" x14ac:dyDescent="0.3">
      <c r="P939669" s="83"/>
    </row>
    <row r="939670" spans="16:16" x14ac:dyDescent="0.3">
      <c r="P939670" s="83"/>
    </row>
    <row r="939671" spans="16:16" x14ac:dyDescent="0.3">
      <c r="P939671" s="83"/>
    </row>
    <row r="939672" spans="16:16" x14ac:dyDescent="0.3">
      <c r="P939672" s="83"/>
    </row>
    <row r="939673" spans="16:16" x14ac:dyDescent="0.3">
      <c r="P939673" s="83"/>
    </row>
    <row r="939674" spans="16:16" x14ac:dyDescent="0.3">
      <c r="P939674" s="83"/>
    </row>
    <row r="939675" spans="16:16" x14ac:dyDescent="0.3">
      <c r="P939675" s="83"/>
    </row>
    <row r="939676" spans="16:16" x14ac:dyDescent="0.3">
      <c r="P939676" s="83"/>
    </row>
    <row r="939677" spans="16:16" x14ac:dyDescent="0.3">
      <c r="P939677" s="83"/>
    </row>
    <row r="939678" spans="16:16" x14ac:dyDescent="0.3">
      <c r="P939678" s="83"/>
    </row>
    <row r="939679" spans="16:16" x14ac:dyDescent="0.3">
      <c r="P939679" s="83"/>
    </row>
    <row r="939680" spans="16:16" x14ac:dyDescent="0.3">
      <c r="P939680" s="83"/>
    </row>
    <row r="939681" spans="16:16" x14ac:dyDescent="0.3">
      <c r="P939681" s="83"/>
    </row>
    <row r="939682" spans="16:16" x14ac:dyDescent="0.3">
      <c r="P939682" s="83"/>
    </row>
    <row r="939683" spans="16:16" x14ac:dyDescent="0.3">
      <c r="P939683" s="83"/>
    </row>
    <row r="939684" spans="16:16" x14ac:dyDescent="0.3">
      <c r="P939684" s="83"/>
    </row>
    <row r="939685" spans="16:16" x14ac:dyDescent="0.3">
      <c r="P939685" s="83"/>
    </row>
    <row r="939686" spans="16:16" x14ac:dyDescent="0.3">
      <c r="P939686" s="83"/>
    </row>
    <row r="939687" spans="16:16" x14ac:dyDescent="0.3">
      <c r="P939687" s="83"/>
    </row>
    <row r="939688" spans="16:16" x14ac:dyDescent="0.3">
      <c r="P939688" s="83"/>
    </row>
    <row r="939689" spans="16:16" x14ac:dyDescent="0.3">
      <c r="P939689" s="83"/>
    </row>
    <row r="939690" spans="16:16" x14ac:dyDescent="0.3">
      <c r="P939690" s="83"/>
    </row>
    <row r="939691" spans="16:16" x14ac:dyDescent="0.3">
      <c r="P939691" s="83"/>
    </row>
    <row r="939692" spans="16:16" x14ac:dyDescent="0.3">
      <c r="P939692" s="83"/>
    </row>
    <row r="939693" spans="16:16" x14ac:dyDescent="0.3">
      <c r="P939693" s="83"/>
    </row>
    <row r="939694" spans="16:16" x14ac:dyDescent="0.3">
      <c r="P939694" s="83"/>
    </row>
    <row r="939695" spans="16:16" x14ac:dyDescent="0.3">
      <c r="P939695" s="83"/>
    </row>
    <row r="939696" spans="16:16" x14ac:dyDescent="0.3">
      <c r="P939696" s="83"/>
    </row>
    <row r="939697" spans="16:16" x14ac:dyDescent="0.3">
      <c r="P939697" s="83"/>
    </row>
    <row r="939698" spans="16:16" x14ac:dyDescent="0.3">
      <c r="P939698" s="83"/>
    </row>
    <row r="939699" spans="16:16" x14ac:dyDescent="0.3">
      <c r="P939699" s="83"/>
    </row>
    <row r="939700" spans="16:16" x14ac:dyDescent="0.3">
      <c r="P939700" s="83"/>
    </row>
    <row r="939701" spans="16:16" x14ac:dyDescent="0.3">
      <c r="P939701" s="83"/>
    </row>
    <row r="939702" spans="16:16" x14ac:dyDescent="0.3">
      <c r="P939702" s="83"/>
    </row>
    <row r="939703" spans="16:16" x14ac:dyDescent="0.3">
      <c r="P939703" s="83"/>
    </row>
    <row r="939704" spans="16:16" x14ac:dyDescent="0.3">
      <c r="P939704" s="83"/>
    </row>
    <row r="939705" spans="16:16" x14ac:dyDescent="0.3">
      <c r="P939705" s="83"/>
    </row>
    <row r="939706" spans="16:16" x14ac:dyDescent="0.3">
      <c r="P939706" s="83"/>
    </row>
    <row r="939707" spans="16:16" x14ac:dyDescent="0.3">
      <c r="P939707" s="83"/>
    </row>
    <row r="939708" spans="16:16" x14ac:dyDescent="0.3">
      <c r="P939708" s="83"/>
    </row>
    <row r="939709" spans="16:16" x14ac:dyDescent="0.3">
      <c r="P939709" s="83"/>
    </row>
    <row r="939710" spans="16:16" x14ac:dyDescent="0.3">
      <c r="P939710" s="83"/>
    </row>
    <row r="939711" spans="16:16" x14ac:dyDescent="0.3">
      <c r="P939711" s="83"/>
    </row>
    <row r="939712" spans="16:16" x14ac:dyDescent="0.3">
      <c r="P939712" s="83"/>
    </row>
    <row r="939713" spans="16:16" x14ac:dyDescent="0.3">
      <c r="P939713" s="83"/>
    </row>
    <row r="939714" spans="16:16" x14ac:dyDescent="0.3">
      <c r="P939714" s="83"/>
    </row>
    <row r="939715" spans="16:16" x14ac:dyDescent="0.3">
      <c r="P939715" s="83"/>
    </row>
    <row r="939716" spans="16:16" x14ac:dyDescent="0.3">
      <c r="P939716" s="83"/>
    </row>
    <row r="939717" spans="16:16" x14ac:dyDescent="0.3">
      <c r="P939717" s="83"/>
    </row>
    <row r="939718" spans="16:16" x14ac:dyDescent="0.3">
      <c r="P939718" s="83"/>
    </row>
    <row r="939719" spans="16:16" x14ac:dyDescent="0.3">
      <c r="P939719" s="83"/>
    </row>
    <row r="939720" spans="16:16" x14ac:dyDescent="0.3">
      <c r="P939720" s="83"/>
    </row>
    <row r="939721" spans="16:16" x14ac:dyDescent="0.3">
      <c r="P939721" s="83"/>
    </row>
    <row r="939722" spans="16:16" x14ac:dyDescent="0.3">
      <c r="P939722" s="83"/>
    </row>
    <row r="939723" spans="16:16" x14ac:dyDescent="0.3">
      <c r="P939723" s="83"/>
    </row>
    <row r="939724" spans="16:16" x14ac:dyDescent="0.3">
      <c r="P939724" s="83"/>
    </row>
    <row r="939725" spans="16:16" x14ac:dyDescent="0.3">
      <c r="P939725" s="83"/>
    </row>
    <row r="939726" spans="16:16" x14ac:dyDescent="0.3">
      <c r="P939726" s="83"/>
    </row>
    <row r="939727" spans="16:16" x14ac:dyDescent="0.3">
      <c r="P939727" s="83"/>
    </row>
    <row r="939728" spans="16:16" x14ac:dyDescent="0.3">
      <c r="P939728" s="83"/>
    </row>
    <row r="939729" spans="16:16" x14ac:dyDescent="0.3">
      <c r="P939729" s="83"/>
    </row>
    <row r="939730" spans="16:16" x14ac:dyDescent="0.3">
      <c r="P939730" s="83"/>
    </row>
    <row r="939731" spans="16:16" x14ac:dyDescent="0.3">
      <c r="P939731" s="83"/>
    </row>
    <row r="939732" spans="16:16" x14ac:dyDescent="0.3">
      <c r="P939732" s="83"/>
    </row>
    <row r="939733" spans="16:16" x14ac:dyDescent="0.3">
      <c r="P939733" s="83"/>
    </row>
    <row r="939734" spans="16:16" x14ac:dyDescent="0.3">
      <c r="P939734" s="83"/>
    </row>
    <row r="939735" spans="16:16" x14ac:dyDescent="0.3">
      <c r="P939735" s="83"/>
    </row>
    <row r="939736" spans="16:16" x14ac:dyDescent="0.3">
      <c r="P939736" s="83"/>
    </row>
    <row r="939737" spans="16:16" x14ac:dyDescent="0.3">
      <c r="P939737" s="83"/>
    </row>
    <row r="939738" spans="16:16" x14ac:dyDescent="0.3">
      <c r="P939738" s="83"/>
    </row>
    <row r="939739" spans="16:16" x14ac:dyDescent="0.3">
      <c r="P939739" s="83"/>
    </row>
    <row r="939740" spans="16:16" x14ac:dyDescent="0.3">
      <c r="P939740" s="83"/>
    </row>
    <row r="939741" spans="16:16" x14ac:dyDescent="0.3">
      <c r="P939741" s="83"/>
    </row>
    <row r="939742" spans="16:16" x14ac:dyDescent="0.3">
      <c r="P939742" s="83"/>
    </row>
    <row r="939743" spans="16:16" x14ac:dyDescent="0.3">
      <c r="P939743" s="83"/>
    </row>
    <row r="939744" spans="16:16" x14ac:dyDescent="0.3">
      <c r="P939744" s="83"/>
    </row>
    <row r="939745" spans="16:16" x14ac:dyDescent="0.3">
      <c r="P939745" s="83"/>
    </row>
    <row r="939746" spans="16:16" x14ac:dyDescent="0.3">
      <c r="P939746" s="83"/>
    </row>
    <row r="939747" spans="16:16" x14ac:dyDescent="0.3">
      <c r="P939747" s="83"/>
    </row>
    <row r="939748" spans="16:16" x14ac:dyDescent="0.3">
      <c r="P939748" s="83"/>
    </row>
    <row r="939749" spans="16:16" x14ac:dyDescent="0.3">
      <c r="P939749" s="83"/>
    </row>
    <row r="939750" spans="16:16" x14ac:dyDescent="0.3">
      <c r="P939750" s="83"/>
    </row>
    <row r="939751" spans="16:16" x14ac:dyDescent="0.3">
      <c r="P939751" s="83"/>
    </row>
    <row r="939752" spans="16:16" x14ac:dyDescent="0.3">
      <c r="P939752" s="83"/>
    </row>
    <row r="939753" spans="16:16" x14ac:dyDescent="0.3">
      <c r="P939753" s="83"/>
    </row>
    <row r="939754" spans="16:16" x14ac:dyDescent="0.3">
      <c r="P939754" s="83"/>
    </row>
    <row r="939755" spans="16:16" x14ac:dyDescent="0.3">
      <c r="P939755" s="83"/>
    </row>
    <row r="939756" spans="16:16" x14ac:dyDescent="0.3">
      <c r="P939756" s="83"/>
    </row>
    <row r="939757" spans="16:16" x14ac:dyDescent="0.3">
      <c r="P939757" s="83"/>
    </row>
    <row r="939758" spans="16:16" x14ac:dyDescent="0.3">
      <c r="P939758" s="83"/>
    </row>
    <row r="939759" spans="16:16" x14ac:dyDescent="0.3">
      <c r="P939759" s="83"/>
    </row>
    <row r="939760" spans="16:16" x14ac:dyDescent="0.3">
      <c r="P939760" s="83"/>
    </row>
    <row r="939761" spans="16:16" x14ac:dyDescent="0.3">
      <c r="P939761" s="83"/>
    </row>
    <row r="939762" spans="16:16" x14ac:dyDescent="0.3">
      <c r="P939762" s="83"/>
    </row>
    <row r="939763" spans="16:16" x14ac:dyDescent="0.3">
      <c r="P939763" s="83"/>
    </row>
    <row r="939764" spans="16:16" x14ac:dyDescent="0.3">
      <c r="P939764" s="83"/>
    </row>
    <row r="939765" spans="16:16" x14ac:dyDescent="0.3">
      <c r="P939765" s="83"/>
    </row>
    <row r="939766" spans="16:16" x14ac:dyDescent="0.3">
      <c r="P939766" s="83"/>
    </row>
    <row r="939767" spans="16:16" x14ac:dyDescent="0.3">
      <c r="P939767" s="83"/>
    </row>
    <row r="939768" spans="16:16" x14ac:dyDescent="0.3">
      <c r="P939768" s="83"/>
    </row>
    <row r="939769" spans="16:16" x14ac:dyDescent="0.3">
      <c r="P939769" s="83"/>
    </row>
    <row r="939770" spans="16:16" x14ac:dyDescent="0.3">
      <c r="P939770" s="83"/>
    </row>
    <row r="939771" spans="16:16" x14ac:dyDescent="0.3">
      <c r="P939771" s="83"/>
    </row>
    <row r="939772" spans="16:16" x14ac:dyDescent="0.3">
      <c r="P939772" s="83"/>
    </row>
    <row r="939773" spans="16:16" x14ac:dyDescent="0.3">
      <c r="P939773" s="83"/>
    </row>
    <row r="939774" spans="16:16" x14ac:dyDescent="0.3">
      <c r="P939774" s="83"/>
    </row>
    <row r="939775" spans="16:16" x14ac:dyDescent="0.3">
      <c r="P939775" s="83"/>
    </row>
    <row r="939776" spans="16:16" x14ac:dyDescent="0.3">
      <c r="P939776" s="83"/>
    </row>
    <row r="939777" spans="16:16" x14ac:dyDescent="0.3">
      <c r="P939777" s="83"/>
    </row>
    <row r="939778" spans="16:16" x14ac:dyDescent="0.3">
      <c r="P939778" s="83"/>
    </row>
    <row r="939779" spans="16:16" x14ac:dyDescent="0.3">
      <c r="P939779" s="83"/>
    </row>
    <row r="939780" spans="16:16" x14ac:dyDescent="0.3">
      <c r="P939780" s="83"/>
    </row>
    <row r="939781" spans="16:16" x14ac:dyDescent="0.3">
      <c r="P939781" s="83"/>
    </row>
    <row r="939782" spans="16:16" x14ac:dyDescent="0.3">
      <c r="P939782" s="83"/>
    </row>
    <row r="939783" spans="16:16" x14ac:dyDescent="0.3">
      <c r="P939783" s="83"/>
    </row>
    <row r="939784" spans="16:16" x14ac:dyDescent="0.3">
      <c r="P939784" s="83"/>
    </row>
    <row r="939785" spans="16:16" x14ac:dyDescent="0.3">
      <c r="P939785" s="83"/>
    </row>
    <row r="939786" spans="16:16" x14ac:dyDescent="0.3">
      <c r="P939786" s="83"/>
    </row>
    <row r="939787" spans="16:16" x14ac:dyDescent="0.3">
      <c r="P939787" s="83"/>
    </row>
    <row r="939788" spans="16:16" x14ac:dyDescent="0.3">
      <c r="P939788" s="83"/>
    </row>
    <row r="939789" spans="16:16" x14ac:dyDescent="0.3">
      <c r="P939789" s="83"/>
    </row>
    <row r="939790" spans="16:16" x14ac:dyDescent="0.3">
      <c r="P939790" s="83"/>
    </row>
    <row r="939791" spans="16:16" x14ac:dyDescent="0.3">
      <c r="P939791" s="83"/>
    </row>
    <row r="939792" spans="16:16" x14ac:dyDescent="0.3">
      <c r="P939792" s="83"/>
    </row>
    <row r="939793" spans="16:16" x14ac:dyDescent="0.3">
      <c r="P939793" s="83"/>
    </row>
    <row r="939794" spans="16:16" x14ac:dyDescent="0.3">
      <c r="P939794" s="83"/>
    </row>
    <row r="939795" spans="16:16" x14ac:dyDescent="0.3">
      <c r="P939795" s="83"/>
    </row>
    <row r="939796" spans="16:16" x14ac:dyDescent="0.3">
      <c r="P939796" s="83"/>
    </row>
    <row r="939797" spans="16:16" x14ac:dyDescent="0.3">
      <c r="P939797" s="83"/>
    </row>
    <row r="939798" spans="16:16" x14ac:dyDescent="0.3">
      <c r="P939798" s="83"/>
    </row>
    <row r="939799" spans="16:16" x14ac:dyDescent="0.3">
      <c r="P939799" s="83"/>
    </row>
    <row r="939800" spans="16:16" x14ac:dyDescent="0.3">
      <c r="P939800" s="83"/>
    </row>
    <row r="939801" spans="16:16" x14ac:dyDescent="0.3">
      <c r="P939801" s="83"/>
    </row>
    <row r="939802" spans="16:16" x14ac:dyDescent="0.3">
      <c r="P939802" s="83"/>
    </row>
    <row r="939803" spans="16:16" x14ac:dyDescent="0.3">
      <c r="P939803" s="83"/>
    </row>
    <row r="939804" spans="16:16" x14ac:dyDescent="0.3">
      <c r="P939804" s="83"/>
    </row>
    <row r="939805" spans="16:16" x14ac:dyDescent="0.3">
      <c r="P939805" s="83"/>
    </row>
    <row r="939806" spans="16:16" x14ac:dyDescent="0.3">
      <c r="P939806" s="83"/>
    </row>
    <row r="939807" spans="16:16" x14ac:dyDescent="0.3">
      <c r="P939807" s="83"/>
    </row>
    <row r="939808" spans="16:16" x14ac:dyDescent="0.3">
      <c r="P939808" s="83"/>
    </row>
    <row r="939809" spans="16:16" x14ac:dyDescent="0.3">
      <c r="P939809" s="83"/>
    </row>
    <row r="939810" spans="16:16" x14ac:dyDescent="0.3">
      <c r="P939810" s="83"/>
    </row>
    <row r="939811" spans="16:16" x14ac:dyDescent="0.3">
      <c r="P939811" s="83"/>
    </row>
    <row r="939812" spans="16:16" x14ac:dyDescent="0.3">
      <c r="P939812" s="83"/>
    </row>
    <row r="939813" spans="16:16" x14ac:dyDescent="0.3">
      <c r="P939813" s="83"/>
    </row>
    <row r="939814" spans="16:16" x14ac:dyDescent="0.3">
      <c r="P939814" s="83"/>
    </row>
    <row r="939815" spans="16:16" x14ac:dyDescent="0.3">
      <c r="P939815" s="83"/>
    </row>
    <row r="939816" spans="16:16" x14ac:dyDescent="0.3">
      <c r="P939816" s="83"/>
    </row>
    <row r="939817" spans="16:16" x14ac:dyDescent="0.3">
      <c r="P939817" s="83"/>
    </row>
    <row r="939818" spans="16:16" x14ac:dyDescent="0.3">
      <c r="P939818" s="83"/>
    </row>
    <row r="939819" spans="16:16" x14ac:dyDescent="0.3">
      <c r="P939819" s="83"/>
    </row>
    <row r="939820" spans="16:16" x14ac:dyDescent="0.3">
      <c r="P939820" s="83"/>
    </row>
    <row r="939821" spans="16:16" x14ac:dyDescent="0.3">
      <c r="P939821" s="83"/>
    </row>
    <row r="939822" spans="16:16" x14ac:dyDescent="0.3">
      <c r="P939822" s="83"/>
    </row>
    <row r="939823" spans="16:16" x14ac:dyDescent="0.3">
      <c r="P939823" s="83"/>
    </row>
    <row r="939824" spans="16:16" x14ac:dyDescent="0.3">
      <c r="P939824" s="83"/>
    </row>
    <row r="939825" spans="16:16" x14ac:dyDescent="0.3">
      <c r="P939825" s="83"/>
    </row>
    <row r="939826" spans="16:16" x14ac:dyDescent="0.3">
      <c r="P939826" s="83"/>
    </row>
    <row r="939827" spans="16:16" x14ac:dyDescent="0.3">
      <c r="P939827" s="83"/>
    </row>
    <row r="939828" spans="16:16" x14ac:dyDescent="0.3">
      <c r="P939828" s="83"/>
    </row>
    <row r="939829" spans="16:16" x14ac:dyDescent="0.3">
      <c r="P939829" s="83"/>
    </row>
    <row r="939830" spans="16:16" x14ac:dyDescent="0.3">
      <c r="P939830" s="83"/>
    </row>
    <row r="939831" spans="16:16" x14ac:dyDescent="0.3">
      <c r="P939831" s="83"/>
    </row>
    <row r="939832" spans="16:16" x14ac:dyDescent="0.3">
      <c r="P939832" s="83"/>
    </row>
    <row r="939833" spans="16:16" x14ac:dyDescent="0.3">
      <c r="P939833" s="83"/>
    </row>
    <row r="939834" spans="16:16" x14ac:dyDescent="0.3">
      <c r="P939834" s="83"/>
    </row>
    <row r="939835" spans="16:16" x14ac:dyDescent="0.3">
      <c r="P939835" s="83"/>
    </row>
    <row r="939836" spans="16:16" x14ac:dyDescent="0.3">
      <c r="P939836" s="83"/>
    </row>
    <row r="939837" spans="16:16" x14ac:dyDescent="0.3">
      <c r="P939837" s="83"/>
    </row>
    <row r="939838" spans="16:16" x14ac:dyDescent="0.3">
      <c r="P939838" s="83"/>
    </row>
    <row r="939839" spans="16:16" x14ac:dyDescent="0.3">
      <c r="P939839" s="83"/>
    </row>
    <row r="939840" spans="16:16" x14ac:dyDescent="0.3">
      <c r="P939840" s="83"/>
    </row>
    <row r="939841" spans="16:16" x14ac:dyDescent="0.3">
      <c r="P939841" s="83"/>
    </row>
    <row r="939842" spans="16:16" x14ac:dyDescent="0.3">
      <c r="P939842" s="83"/>
    </row>
    <row r="939843" spans="16:16" x14ac:dyDescent="0.3">
      <c r="P939843" s="83"/>
    </row>
    <row r="939844" spans="16:16" x14ac:dyDescent="0.3">
      <c r="P939844" s="83"/>
    </row>
    <row r="939845" spans="16:16" x14ac:dyDescent="0.3">
      <c r="P939845" s="83"/>
    </row>
    <row r="939846" spans="16:16" x14ac:dyDescent="0.3">
      <c r="P939846" s="83"/>
    </row>
    <row r="939847" spans="16:16" x14ac:dyDescent="0.3">
      <c r="P939847" s="83"/>
    </row>
    <row r="939848" spans="16:16" x14ac:dyDescent="0.3">
      <c r="P939848" s="83"/>
    </row>
    <row r="939849" spans="16:16" x14ac:dyDescent="0.3">
      <c r="P939849" s="83"/>
    </row>
    <row r="939850" spans="16:16" x14ac:dyDescent="0.3">
      <c r="P939850" s="83"/>
    </row>
    <row r="939851" spans="16:16" x14ac:dyDescent="0.3">
      <c r="P939851" s="83"/>
    </row>
    <row r="939852" spans="16:16" x14ac:dyDescent="0.3">
      <c r="P939852" s="83"/>
    </row>
    <row r="939853" spans="16:16" x14ac:dyDescent="0.3">
      <c r="P939853" s="83"/>
    </row>
    <row r="939854" spans="16:16" x14ac:dyDescent="0.3">
      <c r="P939854" s="83"/>
    </row>
    <row r="939855" spans="16:16" x14ac:dyDescent="0.3">
      <c r="P939855" s="83"/>
    </row>
    <row r="939856" spans="16:16" x14ac:dyDescent="0.3">
      <c r="P939856" s="83"/>
    </row>
    <row r="939857" spans="16:16" x14ac:dyDescent="0.3">
      <c r="P939857" s="83"/>
    </row>
    <row r="939858" spans="16:16" x14ac:dyDescent="0.3">
      <c r="P939858" s="83"/>
    </row>
    <row r="939859" spans="16:16" x14ac:dyDescent="0.3">
      <c r="P939859" s="83"/>
    </row>
    <row r="939860" spans="16:16" x14ac:dyDescent="0.3">
      <c r="P939860" s="83"/>
    </row>
    <row r="939861" spans="16:16" x14ac:dyDescent="0.3">
      <c r="P939861" s="83"/>
    </row>
    <row r="939862" spans="16:16" x14ac:dyDescent="0.3">
      <c r="P939862" s="83"/>
    </row>
    <row r="939863" spans="16:16" x14ac:dyDescent="0.3">
      <c r="P939863" s="83"/>
    </row>
    <row r="939864" spans="16:16" x14ac:dyDescent="0.3">
      <c r="P939864" s="83"/>
    </row>
    <row r="939865" spans="16:16" x14ac:dyDescent="0.3">
      <c r="P939865" s="83"/>
    </row>
    <row r="939866" spans="16:16" x14ac:dyDescent="0.3">
      <c r="P939866" s="83"/>
    </row>
    <row r="939867" spans="16:16" x14ac:dyDescent="0.3">
      <c r="P939867" s="83"/>
    </row>
    <row r="939868" spans="16:16" x14ac:dyDescent="0.3">
      <c r="P939868" s="83"/>
    </row>
    <row r="939869" spans="16:16" x14ac:dyDescent="0.3">
      <c r="P939869" s="83"/>
    </row>
    <row r="939870" spans="16:16" x14ac:dyDescent="0.3">
      <c r="P939870" s="83"/>
    </row>
    <row r="939871" spans="16:16" x14ac:dyDescent="0.3">
      <c r="P939871" s="83"/>
    </row>
    <row r="939872" spans="16:16" x14ac:dyDescent="0.3">
      <c r="P939872" s="83"/>
    </row>
    <row r="939873" spans="16:16" x14ac:dyDescent="0.3">
      <c r="P939873" s="83"/>
    </row>
    <row r="939874" spans="16:16" x14ac:dyDescent="0.3">
      <c r="P939874" s="83"/>
    </row>
    <row r="939875" spans="16:16" x14ac:dyDescent="0.3">
      <c r="P939875" s="83"/>
    </row>
    <row r="939876" spans="16:16" x14ac:dyDescent="0.3">
      <c r="P939876" s="83"/>
    </row>
    <row r="939877" spans="16:16" x14ac:dyDescent="0.3">
      <c r="P939877" s="83"/>
    </row>
    <row r="939878" spans="16:16" x14ac:dyDescent="0.3">
      <c r="P939878" s="83"/>
    </row>
    <row r="939879" spans="16:16" x14ac:dyDescent="0.3">
      <c r="P939879" s="83"/>
    </row>
    <row r="939880" spans="16:16" x14ac:dyDescent="0.3">
      <c r="P939880" s="83"/>
    </row>
    <row r="939881" spans="16:16" x14ac:dyDescent="0.3">
      <c r="P939881" s="83"/>
    </row>
    <row r="939882" spans="16:16" x14ac:dyDescent="0.3">
      <c r="P939882" s="83"/>
    </row>
    <row r="939883" spans="16:16" x14ac:dyDescent="0.3">
      <c r="P939883" s="83"/>
    </row>
    <row r="939884" spans="16:16" x14ac:dyDescent="0.3">
      <c r="P939884" s="83"/>
    </row>
    <row r="939885" spans="16:16" x14ac:dyDescent="0.3">
      <c r="P939885" s="83"/>
    </row>
    <row r="939886" spans="16:16" x14ac:dyDescent="0.3">
      <c r="P939886" s="83"/>
    </row>
    <row r="939887" spans="16:16" x14ac:dyDescent="0.3">
      <c r="P939887" s="83"/>
    </row>
    <row r="939888" spans="16:16" x14ac:dyDescent="0.3">
      <c r="P939888" s="83"/>
    </row>
    <row r="939889" spans="16:16" x14ac:dyDescent="0.3">
      <c r="P939889" s="83"/>
    </row>
    <row r="939890" spans="16:16" x14ac:dyDescent="0.3">
      <c r="P939890" s="83"/>
    </row>
    <row r="939891" spans="16:16" x14ac:dyDescent="0.3">
      <c r="P939891" s="83"/>
    </row>
    <row r="939892" spans="16:16" x14ac:dyDescent="0.3">
      <c r="P939892" s="83"/>
    </row>
    <row r="939893" spans="16:16" x14ac:dyDescent="0.3">
      <c r="P939893" s="83"/>
    </row>
    <row r="939894" spans="16:16" x14ac:dyDescent="0.3">
      <c r="P939894" s="83"/>
    </row>
    <row r="939895" spans="16:16" x14ac:dyDescent="0.3">
      <c r="P939895" s="83"/>
    </row>
    <row r="939896" spans="16:16" x14ac:dyDescent="0.3">
      <c r="P939896" s="83"/>
    </row>
    <row r="939897" spans="16:16" x14ac:dyDescent="0.3">
      <c r="P939897" s="83"/>
    </row>
    <row r="939898" spans="16:16" x14ac:dyDescent="0.3">
      <c r="P939898" s="83"/>
    </row>
    <row r="939899" spans="16:16" x14ac:dyDescent="0.3">
      <c r="P939899" s="83"/>
    </row>
    <row r="939900" spans="16:16" x14ac:dyDescent="0.3">
      <c r="P939900" s="83"/>
    </row>
    <row r="939901" spans="16:16" x14ac:dyDescent="0.3">
      <c r="P939901" s="83"/>
    </row>
    <row r="939902" spans="16:16" x14ac:dyDescent="0.3">
      <c r="P939902" s="83"/>
    </row>
    <row r="939903" spans="16:16" x14ac:dyDescent="0.3">
      <c r="P939903" s="83"/>
    </row>
    <row r="939904" spans="16:16" x14ac:dyDescent="0.3">
      <c r="P939904" s="83"/>
    </row>
    <row r="939905" spans="16:16" x14ac:dyDescent="0.3">
      <c r="P939905" s="83"/>
    </row>
    <row r="939906" spans="16:16" x14ac:dyDescent="0.3">
      <c r="P939906" s="83"/>
    </row>
    <row r="939907" spans="16:16" x14ac:dyDescent="0.3">
      <c r="P939907" s="83"/>
    </row>
    <row r="939908" spans="16:16" x14ac:dyDescent="0.3">
      <c r="P939908" s="83"/>
    </row>
    <row r="939909" spans="16:16" x14ac:dyDescent="0.3">
      <c r="P939909" s="83"/>
    </row>
    <row r="939910" spans="16:16" x14ac:dyDescent="0.3">
      <c r="P939910" s="83"/>
    </row>
    <row r="939911" spans="16:16" x14ac:dyDescent="0.3">
      <c r="P939911" s="83"/>
    </row>
    <row r="939912" spans="16:16" x14ac:dyDescent="0.3">
      <c r="P939912" s="83"/>
    </row>
    <row r="939913" spans="16:16" x14ac:dyDescent="0.3">
      <c r="P939913" s="83"/>
    </row>
    <row r="939914" spans="16:16" x14ac:dyDescent="0.3">
      <c r="P939914" s="83"/>
    </row>
    <row r="939915" spans="16:16" x14ac:dyDescent="0.3">
      <c r="P939915" s="83"/>
    </row>
    <row r="939916" spans="16:16" x14ac:dyDescent="0.3">
      <c r="P939916" s="83"/>
    </row>
    <row r="939917" spans="16:16" x14ac:dyDescent="0.3">
      <c r="P939917" s="83"/>
    </row>
    <row r="939918" spans="16:16" x14ac:dyDescent="0.3">
      <c r="P939918" s="83"/>
    </row>
    <row r="939919" spans="16:16" x14ac:dyDescent="0.3">
      <c r="P939919" s="83"/>
    </row>
    <row r="939920" spans="16:16" x14ac:dyDescent="0.3">
      <c r="P939920" s="83"/>
    </row>
    <row r="939921" spans="16:16" x14ac:dyDescent="0.3">
      <c r="P939921" s="83"/>
    </row>
    <row r="939922" spans="16:16" x14ac:dyDescent="0.3">
      <c r="P939922" s="83"/>
    </row>
    <row r="939923" spans="16:16" x14ac:dyDescent="0.3">
      <c r="P939923" s="83"/>
    </row>
    <row r="939924" spans="16:16" x14ac:dyDescent="0.3">
      <c r="P939924" s="83"/>
    </row>
    <row r="939925" spans="16:16" x14ac:dyDescent="0.3">
      <c r="P939925" s="83"/>
    </row>
    <row r="939926" spans="16:16" x14ac:dyDescent="0.3">
      <c r="P939926" s="83"/>
    </row>
    <row r="939927" spans="16:16" x14ac:dyDescent="0.3">
      <c r="P939927" s="83"/>
    </row>
    <row r="939928" spans="16:16" x14ac:dyDescent="0.3">
      <c r="P939928" s="83"/>
    </row>
    <row r="939929" spans="16:16" x14ac:dyDescent="0.3">
      <c r="P939929" s="83"/>
    </row>
    <row r="939930" spans="16:16" x14ac:dyDescent="0.3">
      <c r="P939930" s="83"/>
    </row>
    <row r="939931" spans="16:16" x14ac:dyDescent="0.3">
      <c r="P939931" s="83"/>
    </row>
    <row r="939932" spans="16:16" x14ac:dyDescent="0.3">
      <c r="P939932" s="83"/>
    </row>
    <row r="939933" spans="16:16" x14ac:dyDescent="0.3">
      <c r="P939933" s="83"/>
    </row>
    <row r="939934" spans="16:16" x14ac:dyDescent="0.3">
      <c r="P939934" s="83"/>
    </row>
    <row r="939935" spans="16:16" x14ac:dyDescent="0.3">
      <c r="P939935" s="83"/>
    </row>
    <row r="939936" spans="16:16" x14ac:dyDescent="0.3">
      <c r="P939936" s="83"/>
    </row>
    <row r="939937" spans="16:16" x14ac:dyDescent="0.3">
      <c r="P939937" s="83"/>
    </row>
    <row r="939938" spans="16:16" x14ac:dyDescent="0.3">
      <c r="P939938" s="83"/>
    </row>
    <row r="939939" spans="16:16" x14ac:dyDescent="0.3">
      <c r="P939939" s="83"/>
    </row>
    <row r="939940" spans="16:16" x14ac:dyDescent="0.3">
      <c r="P939940" s="83"/>
    </row>
    <row r="939941" spans="16:16" x14ac:dyDescent="0.3">
      <c r="P939941" s="83"/>
    </row>
    <row r="939942" spans="16:16" x14ac:dyDescent="0.3">
      <c r="P939942" s="83"/>
    </row>
    <row r="939943" spans="16:16" x14ac:dyDescent="0.3">
      <c r="P939943" s="83"/>
    </row>
    <row r="939944" spans="16:16" x14ac:dyDescent="0.3">
      <c r="P939944" s="83"/>
    </row>
    <row r="939945" spans="16:16" x14ac:dyDescent="0.3">
      <c r="P939945" s="83"/>
    </row>
    <row r="939946" spans="16:16" x14ac:dyDescent="0.3">
      <c r="P939946" s="83"/>
    </row>
    <row r="939947" spans="16:16" x14ac:dyDescent="0.3">
      <c r="P939947" s="83"/>
    </row>
    <row r="939948" spans="16:16" x14ac:dyDescent="0.3">
      <c r="P939948" s="83"/>
    </row>
    <row r="939949" spans="16:16" x14ac:dyDescent="0.3">
      <c r="P939949" s="83"/>
    </row>
    <row r="939950" spans="16:16" x14ac:dyDescent="0.3">
      <c r="P939950" s="83"/>
    </row>
    <row r="939951" spans="16:16" x14ac:dyDescent="0.3">
      <c r="P939951" s="83"/>
    </row>
    <row r="939952" spans="16:16" x14ac:dyDescent="0.3">
      <c r="P939952" s="83"/>
    </row>
    <row r="939953" spans="16:16" x14ac:dyDescent="0.3">
      <c r="P939953" s="83"/>
    </row>
    <row r="939954" spans="16:16" x14ac:dyDescent="0.3">
      <c r="P939954" s="83"/>
    </row>
    <row r="939955" spans="16:16" x14ac:dyDescent="0.3">
      <c r="P939955" s="83"/>
    </row>
    <row r="939956" spans="16:16" x14ac:dyDescent="0.3">
      <c r="P939956" s="83"/>
    </row>
    <row r="939957" spans="16:16" x14ac:dyDescent="0.3">
      <c r="P939957" s="83"/>
    </row>
    <row r="939958" spans="16:16" x14ac:dyDescent="0.3">
      <c r="P939958" s="83"/>
    </row>
    <row r="939959" spans="16:16" x14ac:dyDescent="0.3">
      <c r="P939959" s="83"/>
    </row>
    <row r="939960" spans="16:16" x14ac:dyDescent="0.3">
      <c r="P939960" s="83"/>
    </row>
    <row r="939961" spans="16:16" x14ac:dyDescent="0.3">
      <c r="P939961" s="83"/>
    </row>
    <row r="939962" spans="16:16" x14ac:dyDescent="0.3">
      <c r="P939962" s="83"/>
    </row>
    <row r="939963" spans="16:16" x14ac:dyDescent="0.3">
      <c r="P939963" s="83"/>
    </row>
    <row r="939964" spans="16:16" x14ac:dyDescent="0.3">
      <c r="P939964" s="83"/>
    </row>
    <row r="939965" spans="16:16" x14ac:dyDescent="0.3">
      <c r="P939965" s="83"/>
    </row>
    <row r="939966" spans="16:16" x14ac:dyDescent="0.3">
      <c r="P939966" s="83"/>
    </row>
    <row r="939967" spans="16:16" x14ac:dyDescent="0.3">
      <c r="P939967" s="83"/>
    </row>
    <row r="939968" spans="16:16" x14ac:dyDescent="0.3">
      <c r="P939968" s="83"/>
    </row>
    <row r="939969" spans="16:16" x14ac:dyDescent="0.3">
      <c r="P939969" s="83"/>
    </row>
    <row r="939970" spans="16:16" x14ac:dyDescent="0.3">
      <c r="P939970" s="83"/>
    </row>
    <row r="939971" spans="16:16" x14ac:dyDescent="0.3">
      <c r="P939971" s="83"/>
    </row>
    <row r="939972" spans="16:16" x14ac:dyDescent="0.3">
      <c r="P939972" s="83"/>
    </row>
    <row r="939973" spans="16:16" x14ac:dyDescent="0.3">
      <c r="P939973" s="83"/>
    </row>
    <row r="939974" spans="16:16" x14ac:dyDescent="0.3">
      <c r="P939974" s="83"/>
    </row>
    <row r="939975" spans="16:16" x14ac:dyDescent="0.3">
      <c r="P939975" s="83"/>
    </row>
    <row r="939976" spans="16:16" x14ac:dyDescent="0.3">
      <c r="P939976" s="83"/>
    </row>
    <row r="939977" spans="16:16" x14ac:dyDescent="0.3">
      <c r="P939977" s="83"/>
    </row>
    <row r="939978" spans="16:16" x14ac:dyDescent="0.3">
      <c r="P939978" s="83"/>
    </row>
    <row r="939979" spans="16:16" x14ac:dyDescent="0.3">
      <c r="P939979" s="83"/>
    </row>
    <row r="939980" spans="16:16" x14ac:dyDescent="0.3">
      <c r="P939980" s="83"/>
    </row>
    <row r="939981" spans="16:16" x14ac:dyDescent="0.3">
      <c r="P939981" s="83"/>
    </row>
    <row r="939982" spans="16:16" x14ac:dyDescent="0.3">
      <c r="P939982" s="83"/>
    </row>
    <row r="939983" spans="16:16" x14ac:dyDescent="0.3">
      <c r="P939983" s="83"/>
    </row>
    <row r="939984" spans="16:16" x14ac:dyDescent="0.3">
      <c r="P939984" s="83"/>
    </row>
    <row r="939985" spans="16:16" x14ac:dyDescent="0.3">
      <c r="P939985" s="83"/>
    </row>
    <row r="939986" spans="16:16" x14ac:dyDescent="0.3">
      <c r="P939986" s="83"/>
    </row>
    <row r="939987" spans="16:16" x14ac:dyDescent="0.3">
      <c r="P939987" s="83"/>
    </row>
    <row r="939988" spans="16:16" x14ac:dyDescent="0.3">
      <c r="P939988" s="83"/>
    </row>
    <row r="939989" spans="16:16" x14ac:dyDescent="0.3">
      <c r="P939989" s="83"/>
    </row>
    <row r="939990" spans="16:16" x14ac:dyDescent="0.3">
      <c r="P939990" s="83"/>
    </row>
    <row r="939991" spans="16:16" x14ac:dyDescent="0.3">
      <c r="P939991" s="83"/>
    </row>
    <row r="939992" spans="16:16" x14ac:dyDescent="0.3">
      <c r="P939992" s="83"/>
    </row>
    <row r="939993" spans="16:16" x14ac:dyDescent="0.3">
      <c r="P939993" s="83"/>
    </row>
    <row r="939994" spans="16:16" x14ac:dyDescent="0.3">
      <c r="P939994" s="83"/>
    </row>
    <row r="939995" spans="16:16" x14ac:dyDescent="0.3">
      <c r="P939995" s="83"/>
    </row>
    <row r="939996" spans="16:16" x14ac:dyDescent="0.3">
      <c r="P939996" s="83"/>
    </row>
    <row r="939997" spans="16:16" x14ac:dyDescent="0.3">
      <c r="P939997" s="83"/>
    </row>
    <row r="939998" spans="16:16" x14ac:dyDescent="0.3">
      <c r="P939998" s="83"/>
    </row>
    <row r="939999" spans="16:16" x14ac:dyDescent="0.3">
      <c r="P939999" s="83"/>
    </row>
    <row r="940000" spans="16:16" x14ac:dyDescent="0.3">
      <c r="P940000" s="83"/>
    </row>
    <row r="940001" spans="16:16" x14ac:dyDescent="0.3">
      <c r="P940001" s="83"/>
    </row>
    <row r="940002" spans="16:16" x14ac:dyDescent="0.3">
      <c r="P940002" s="83"/>
    </row>
    <row r="940003" spans="16:16" x14ac:dyDescent="0.3">
      <c r="P940003" s="83"/>
    </row>
    <row r="940004" spans="16:16" x14ac:dyDescent="0.3">
      <c r="P940004" s="83"/>
    </row>
    <row r="940005" spans="16:16" x14ac:dyDescent="0.3">
      <c r="P940005" s="83"/>
    </row>
    <row r="940006" spans="16:16" x14ac:dyDescent="0.3">
      <c r="P940006" s="83"/>
    </row>
    <row r="940007" spans="16:16" x14ac:dyDescent="0.3">
      <c r="P940007" s="83"/>
    </row>
    <row r="940008" spans="16:16" x14ac:dyDescent="0.3">
      <c r="P940008" s="83"/>
    </row>
    <row r="940009" spans="16:16" x14ac:dyDescent="0.3">
      <c r="P940009" s="83"/>
    </row>
    <row r="940010" spans="16:16" x14ac:dyDescent="0.3">
      <c r="P940010" s="83"/>
    </row>
    <row r="940011" spans="16:16" x14ac:dyDescent="0.3">
      <c r="P940011" s="83"/>
    </row>
    <row r="940012" spans="16:16" x14ac:dyDescent="0.3">
      <c r="P940012" s="83"/>
    </row>
    <row r="940013" spans="16:16" x14ac:dyDescent="0.3">
      <c r="P940013" s="83"/>
    </row>
    <row r="940014" spans="16:16" x14ac:dyDescent="0.3">
      <c r="P940014" s="83"/>
    </row>
    <row r="940015" spans="16:16" x14ac:dyDescent="0.3">
      <c r="P940015" s="83"/>
    </row>
    <row r="940016" spans="16:16" x14ac:dyDescent="0.3">
      <c r="P940016" s="83"/>
    </row>
    <row r="940017" spans="16:16" x14ac:dyDescent="0.3">
      <c r="P940017" s="83"/>
    </row>
    <row r="940018" spans="16:16" x14ac:dyDescent="0.3">
      <c r="P940018" s="83"/>
    </row>
    <row r="940019" spans="16:16" x14ac:dyDescent="0.3">
      <c r="P940019" s="83"/>
    </row>
    <row r="940020" spans="16:16" x14ac:dyDescent="0.3">
      <c r="P940020" s="83"/>
    </row>
    <row r="940021" spans="16:16" x14ac:dyDescent="0.3">
      <c r="P940021" s="83"/>
    </row>
    <row r="940022" spans="16:16" x14ac:dyDescent="0.3">
      <c r="P940022" s="83"/>
    </row>
    <row r="940023" spans="16:16" x14ac:dyDescent="0.3">
      <c r="P940023" s="83"/>
    </row>
    <row r="940024" spans="16:16" x14ac:dyDescent="0.3">
      <c r="P940024" s="83"/>
    </row>
    <row r="940025" spans="16:16" x14ac:dyDescent="0.3">
      <c r="P940025" s="83"/>
    </row>
    <row r="940026" spans="16:16" x14ac:dyDescent="0.3">
      <c r="P940026" s="83"/>
    </row>
    <row r="940027" spans="16:16" x14ac:dyDescent="0.3">
      <c r="P940027" s="83"/>
    </row>
    <row r="940028" spans="16:16" x14ac:dyDescent="0.3">
      <c r="P940028" s="83"/>
    </row>
    <row r="940029" spans="16:16" x14ac:dyDescent="0.3">
      <c r="P940029" s="83"/>
    </row>
    <row r="940030" spans="16:16" x14ac:dyDescent="0.3">
      <c r="P940030" s="83"/>
    </row>
    <row r="940031" spans="16:16" x14ac:dyDescent="0.3">
      <c r="P940031" s="83"/>
    </row>
    <row r="940032" spans="16:16" x14ac:dyDescent="0.3">
      <c r="P940032" s="83"/>
    </row>
    <row r="940033" spans="16:16" x14ac:dyDescent="0.3">
      <c r="P940033" s="83"/>
    </row>
    <row r="940034" spans="16:16" x14ac:dyDescent="0.3">
      <c r="P940034" s="83"/>
    </row>
    <row r="940035" spans="16:16" x14ac:dyDescent="0.3">
      <c r="P940035" s="83"/>
    </row>
    <row r="940036" spans="16:16" x14ac:dyDescent="0.3">
      <c r="P940036" s="83"/>
    </row>
    <row r="940037" spans="16:16" x14ac:dyDescent="0.3">
      <c r="P940037" s="83"/>
    </row>
    <row r="940038" spans="16:16" x14ac:dyDescent="0.3">
      <c r="P940038" s="83"/>
    </row>
    <row r="940039" spans="16:16" x14ac:dyDescent="0.3">
      <c r="P940039" s="83"/>
    </row>
    <row r="940040" spans="16:16" x14ac:dyDescent="0.3">
      <c r="P940040" s="83"/>
    </row>
    <row r="940041" spans="16:16" x14ac:dyDescent="0.3">
      <c r="P940041" s="83"/>
    </row>
    <row r="940042" spans="16:16" x14ac:dyDescent="0.3">
      <c r="P940042" s="83"/>
    </row>
    <row r="940043" spans="16:16" x14ac:dyDescent="0.3">
      <c r="P940043" s="83"/>
    </row>
    <row r="940044" spans="16:16" x14ac:dyDescent="0.3">
      <c r="P940044" s="83"/>
    </row>
    <row r="940045" spans="16:16" x14ac:dyDescent="0.3">
      <c r="P940045" s="83"/>
    </row>
    <row r="940046" spans="16:16" x14ac:dyDescent="0.3">
      <c r="P940046" s="83"/>
    </row>
    <row r="940047" spans="16:16" x14ac:dyDescent="0.3">
      <c r="P940047" s="83"/>
    </row>
    <row r="940048" spans="16:16" x14ac:dyDescent="0.3">
      <c r="P940048" s="83"/>
    </row>
    <row r="940049" spans="16:16" x14ac:dyDescent="0.3">
      <c r="P940049" s="83"/>
    </row>
    <row r="940050" spans="16:16" x14ac:dyDescent="0.3">
      <c r="P940050" s="83"/>
    </row>
    <row r="940051" spans="16:16" x14ac:dyDescent="0.3">
      <c r="P940051" s="83"/>
    </row>
    <row r="940052" spans="16:16" x14ac:dyDescent="0.3">
      <c r="P940052" s="83"/>
    </row>
    <row r="940053" spans="16:16" x14ac:dyDescent="0.3">
      <c r="P940053" s="83"/>
    </row>
    <row r="940054" spans="16:16" x14ac:dyDescent="0.3">
      <c r="P940054" s="83"/>
    </row>
    <row r="940055" spans="16:16" x14ac:dyDescent="0.3">
      <c r="P940055" s="83"/>
    </row>
    <row r="940056" spans="16:16" x14ac:dyDescent="0.3">
      <c r="P940056" s="83"/>
    </row>
    <row r="940057" spans="16:16" x14ac:dyDescent="0.3">
      <c r="P940057" s="83"/>
    </row>
    <row r="940058" spans="16:16" x14ac:dyDescent="0.3">
      <c r="P940058" s="83"/>
    </row>
    <row r="940059" spans="16:16" x14ac:dyDescent="0.3">
      <c r="P940059" s="83"/>
    </row>
    <row r="940060" spans="16:16" x14ac:dyDescent="0.3">
      <c r="P940060" s="83"/>
    </row>
    <row r="940061" spans="16:16" x14ac:dyDescent="0.3">
      <c r="P940061" s="83"/>
    </row>
    <row r="940062" spans="16:16" x14ac:dyDescent="0.3">
      <c r="P940062" s="83"/>
    </row>
    <row r="940063" spans="16:16" x14ac:dyDescent="0.3">
      <c r="P940063" s="83"/>
    </row>
    <row r="940064" spans="16:16" x14ac:dyDescent="0.3">
      <c r="P940064" s="83"/>
    </row>
    <row r="940065" spans="16:16" x14ac:dyDescent="0.3">
      <c r="P940065" s="83"/>
    </row>
    <row r="940066" spans="16:16" x14ac:dyDescent="0.3">
      <c r="P940066" s="83"/>
    </row>
    <row r="940067" spans="16:16" x14ac:dyDescent="0.3">
      <c r="P940067" s="83"/>
    </row>
    <row r="940068" spans="16:16" x14ac:dyDescent="0.3">
      <c r="P940068" s="83"/>
    </row>
    <row r="940069" spans="16:16" x14ac:dyDescent="0.3">
      <c r="P940069" s="83"/>
    </row>
    <row r="940070" spans="16:16" x14ac:dyDescent="0.3">
      <c r="P940070" s="83"/>
    </row>
    <row r="940071" spans="16:16" x14ac:dyDescent="0.3">
      <c r="P940071" s="83"/>
    </row>
    <row r="940072" spans="16:16" x14ac:dyDescent="0.3">
      <c r="P940072" s="83"/>
    </row>
    <row r="940073" spans="16:16" x14ac:dyDescent="0.3">
      <c r="P940073" s="83"/>
    </row>
    <row r="940074" spans="16:16" x14ac:dyDescent="0.3">
      <c r="P940074" s="83"/>
    </row>
    <row r="940075" spans="16:16" x14ac:dyDescent="0.3">
      <c r="P940075" s="83"/>
    </row>
    <row r="940076" spans="16:16" x14ac:dyDescent="0.3">
      <c r="P940076" s="83"/>
    </row>
    <row r="940077" spans="16:16" x14ac:dyDescent="0.3">
      <c r="P940077" s="83"/>
    </row>
    <row r="940078" spans="16:16" x14ac:dyDescent="0.3">
      <c r="P940078" s="83"/>
    </row>
    <row r="940079" spans="16:16" x14ac:dyDescent="0.3">
      <c r="P940079" s="83"/>
    </row>
    <row r="940080" spans="16:16" x14ac:dyDescent="0.3">
      <c r="P940080" s="83"/>
    </row>
    <row r="940081" spans="16:16" x14ac:dyDescent="0.3">
      <c r="P940081" s="83"/>
    </row>
    <row r="940082" spans="16:16" x14ac:dyDescent="0.3">
      <c r="P940082" s="83"/>
    </row>
    <row r="940083" spans="16:16" x14ac:dyDescent="0.3">
      <c r="P940083" s="83"/>
    </row>
    <row r="940084" spans="16:16" x14ac:dyDescent="0.3">
      <c r="P940084" s="83"/>
    </row>
    <row r="940085" spans="16:16" x14ac:dyDescent="0.3">
      <c r="P940085" s="83"/>
    </row>
    <row r="940086" spans="16:16" x14ac:dyDescent="0.3">
      <c r="P940086" s="83"/>
    </row>
    <row r="940087" spans="16:16" x14ac:dyDescent="0.3">
      <c r="P940087" s="83"/>
    </row>
    <row r="940088" spans="16:16" x14ac:dyDescent="0.3">
      <c r="P940088" s="83"/>
    </row>
    <row r="940089" spans="16:16" x14ac:dyDescent="0.3">
      <c r="P940089" s="83"/>
    </row>
    <row r="940090" spans="16:16" x14ac:dyDescent="0.3">
      <c r="P940090" s="83"/>
    </row>
    <row r="940091" spans="16:16" x14ac:dyDescent="0.3">
      <c r="P940091" s="83"/>
    </row>
    <row r="940092" spans="16:16" x14ac:dyDescent="0.3">
      <c r="P940092" s="83"/>
    </row>
    <row r="940093" spans="16:16" x14ac:dyDescent="0.3">
      <c r="P940093" s="83"/>
    </row>
    <row r="940094" spans="16:16" x14ac:dyDescent="0.3">
      <c r="P940094" s="83"/>
    </row>
    <row r="940095" spans="16:16" x14ac:dyDescent="0.3">
      <c r="P940095" s="83"/>
    </row>
    <row r="940096" spans="16:16" x14ac:dyDescent="0.3">
      <c r="P940096" s="83"/>
    </row>
    <row r="940097" spans="16:16" x14ac:dyDescent="0.3">
      <c r="P940097" s="83"/>
    </row>
    <row r="940098" spans="16:16" x14ac:dyDescent="0.3">
      <c r="P940098" s="83"/>
    </row>
    <row r="940099" spans="16:16" x14ac:dyDescent="0.3">
      <c r="P940099" s="83"/>
    </row>
    <row r="940100" spans="16:16" x14ac:dyDescent="0.3">
      <c r="P940100" s="83"/>
    </row>
    <row r="940101" spans="16:16" x14ac:dyDescent="0.3">
      <c r="P940101" s="83"/>
    </row>
    <row r="940102" spans="16:16" x14ac:dyDescent="0.3">
      <c r="P940102" s="83"/>
    </row>
    <row r="940103" spans="16:16" x14ac:dyDescent="0.3">
      <c r="P940103" s="83"/>
    </row>
    <row r="940104" spans="16:16" x14ac:dyDescent="0.3">
      <c r="P940104" s="83"/>
    </row>
    <row r="940105" spans="16:16" x14ac:dyDescent="0.3">
      <c r="P940105" s="83"/>
    </row>
    <row r="940106" spans="16:16" x14ac:dyDescent="0.3">
      <c r="P940106" s="83"/>
    </row>
    <row r="940107" spans="16:16" x14ac:dyDescent="0.3">
      <c r="P940107" s="83"/>
    </row>
    <row r="940108" spans="16:16" x14ac:dyDescent="0.3">
      <c r="P940108" s="83"/>
    </row>
    <row r="940109" spans="16:16" x14ac:dyDescent="0.3">
      <c r="P940109" s="83"/>
    </row>
    <row r="940110" spans="16:16" x14ac:dyDescent="0.3">
      <c r="P940110" s="83"/>
    </row>
    <row r="940111" spans="16:16" x14ac:dyDescent="0.3">
      <c r="P940111" s="83"/>
    </row>
    <row r="940112" spans="16:16" x14ac:dyDescent="0.3">
      <c r="P940112" s="83"/>
    </row>
    <row r="940113" spans="16:16" x14ac:dyDescent="0.3">
      <c r="P940113" s="83"/>
    </row>
    <row r="940114" spans="16:16" x14ac:dyDescent="0.3">
      <c r="P940114" s="83"/>
    </row>
    <row r="940115" spans="16:16" x14ac:dyDescent="0.3">
      <c r="P940115" s="83"/>
    </row>
    <row r="940116" spans="16:16" x14ac:dyDescent="0.3">
      <c r="P940116" s="83"/>
    </row>
    <row r="940117" spans="16:16" x14ac:dyDescent="0.3">
      <c r="P940117" s="83"/>
    </row>
    <row r="940118" spans="16:16" x14ac:dyDescent="0.3">
      <c r="P940118" s="83"/>
    </row>
    <row r="940119" spans="16:16" x14ac:dyDescent="0.3">
      <c r="P940119" s="83"/>
    </row>
    <row r="940120" spans="16:16" x14ac:dyDescent="0.3">
      <c r="P940120" s="83"/>
    </row>
    <row r="940121" spans="16:16" x14ac:dyDescent="0.3">
      <c r="P940121" s="83"/>
    </row>
    <row r="940122" spans="16:16" x14ac:dyDescent="0.3">
      <c r="P940122" s="83"/>
    </row>
    <row r="940123" spans="16:16" x14ac:dyDescent="0.3">
      <c r="P940123" s="83"/>
    </row>
    <row r="940124" spans="16:16" x14ac:dyDescent="0.3">
      <c r="P940124" s="83"/>
    </row>
    <row r="940125" spans="16:16" x14ac:dyDescent="0.3">
      <c r="P940125" s="83"/>
    </row>
    <row r="940126" spans="16:16" x14ac:dyDescent="0.3">
      <c r="P940126" s="83"/>
    </row>
    <row r="940127" spans="16:16" x14ac:dyDescent="0.3">
      <c r="P940127" s="83"/>
    </row>
    <row r="940128" spans="16:16" x14ac:dyDescent="0.3">
      <c r="P940128" s="83"/>
    </row>
    <row r="940129" spans="16:16" x14ac:dyDescent="0.3">
      <c r="P940129" s="83"/>
    </row>
    <row r="940130" spans="16:16" x14ac:dyDescent="0.3">
      <c r="P940130" s="83"/>
    </row>
    <row r="940131" spans="16:16" x14ac:dyDescent="0.3">
      <c r="P940131" s="83"/>
    </row>
    <row r="940132" spans="16:16" x14ac:dyDescent="0.3">
      <c r="P940132" s="83"/>
    </row>
    <row r="940133" spans="16:16" x14ac:dyDescent="0.3">
      <c r="P940133" s="83"/>
    </row>
    <row r="940134" spans="16:16" x14ac:dyDescent="0.3">
      <c r="P940134" s="83"/>
    </row>
    <row r="940135" spans="16:16" x14ac:dyDescent="0.3">
      <c r="P940135" s="83"/>
    </row>
    <row r="940136" spans="16:16" x14ac:dyDescent="0.3">
      <c r="P940136" s="83"/>
    </row>
    <row r="940137" spans="16:16" x14ac:dyDescent="0.3">
      <c r="P940137" s="83"/>
    </row>
    <row r="940138" spans="16:16" x14ac:dyDescent="0.3">
      <c r="P940138" s="83"/>
    </row>
    <row r="940139" spans="16:16" x14ac:dyDescent="0.3">
      <c r="P940139" s="83"/>
    </row>
    <row r="940140" spans="16:16" x14ac:dyDescent="0.3">
      <c r="P940140" s="83"/>
    </row>
    <row r="940141" spans="16:16" x14ac:dyDescent="0.3">
      <c r="P940141" s="83"/>
    </row>
    <row r="940142" spans="16:16" x14ac:dyDescent="0.3">
      <c r="P940142" s="83"/>
    </row>
    <row r="940143" spans="16:16" x14ac:dyDescent="0.3">
      <c r="P940143" s="83"/>
    </row>
    <row r="940144" spans="16:16" x14ac:dyDescent="0.3">
      <c r="P940144" s="83"/>
    </row>
    <row r="940145" spans="16:16" x14ac:dyDescent="0.3">
      <c r="P940145" s="83"/>
    </row>
    <row r="940146" spans="16:16" x14ac:dyDescent="0.3">
      <c r="P940146" s="83"/>
    </row>
    <row r="940147" spans="16:16" x14ac:dyDescent="0.3">
      <c r="P940147" s="83"/>
    </row>
    <row r="940148" spans="16:16" x14ac:dyDescent="0.3">
      <c r="P940148" s="83"/>
    </row>
    <row r="940149" spans="16:16" x14ac:dyDescent="0.3">
      <c r="P940149" s="83"/>
    </row>
    <row r="940150" spans="16:16" x14ac:dyDescent="0.3">
      <c r="P940150" s="83"/>
    </row>
    <row r="940151" spans="16:16" x14ac:dyDescent="0.3">
      <c r="P940151" s="83"/>
    </row>
    <row r="940152" spans="16:16" x14ac:dyDescent="0.3">
      <c r="P940152" s="83"/>
    </row>
    <row r="940153" spans="16:16" x14ac:dyDescent="0.3">
      <c r="P940153" s="83"/>
    </row>
    <row r="940154" spans="16:16" x14ac:dyDescent="0.3">
      <c r="P940154" s="83"/>
    </row>
    <row r="940155" spans="16:16" x14ac:dyDescent="0.3">
      <c r="P940155" s="83"/>
    </row>
    <row r="940156" spans="16:16" x14ac:dyDescent="0.3">
      <c r="P940156" s="83"/>
    </row>
    <row r="940157" spans="16:16" x14ac:dyDescent="0.3">
      <c r="P940157" s="83"/>
    </row>
    <row r="940158" spans="16:16" x14ac:dyDescent="0.3">
      <c r="P940158" s="83"/>
    </row>
    <row r="940159" spans="16:16" x14ac:dyDescent="0.3">
      <c r="P940159" s="83"/>
    </row>
    <row r="940160" spans="16:16" x14ac:dyDescent="0.3">
      <c r="P940160" s="83"/>
    </row>
    <row r="940161" spans="16:16" x14ac:dyDescent="0.3">
      <c r="P940161" s="83"/>
    </row>
    <row r="940162" spans="16:16" x14ac:dyDescent="0.3">
      <c r="P940162" s="83"/>
    </row>
    <row r="940163" spans="16:16" x14ac:dyDescent="0.3">
      <c r="P940163" s="83"/>
    </row>
    <row r="940164" spans="16:16" x14ac:dyDescent="0.3">
      <c r="P940164" s="83"/>
    </row>
    <row r="940165" spans="16:16" x14ac:dyDescent="0.3">
      <c r="P940165" s="83"/>
    </row>
    <row r="940166" spans="16:16" x14ac:dyDescent="0.3">
      <c r="P940166" s="83"/>
    </row>
    <row r="940167" spans="16:16" x14ac:dyDescent="0.3">
      <c r="P940167" s="83"/>
    </row>
    <row r="940168" spans="16:16" x14ac:dyDescent="0.3">
      <c r="P940168" s="83"/>
    </row>
    <row r="940169" spans="16:16" x14ac:dyDescent="0.3">
      <c r="P940169" s="83"/>
    </row>
    <row r="940170" spans="16:16" x14ac:dyDescent="0.3">
      <c r="P940170" s="83"/>
    </row>
    <row r="940171" spans="16:16" x14ac:dyDescent="0.3">
      <c r="P940171" s="83"/>
    </row>
    <row r="940172" spans="16:16" x14ac:dyDescent="0.3">
      <c r="P940172" s="83"/>
    </row>
    <row r="940173" spans="16:16" x14ac:dyDescent="0.3">
      <c r="P940173" s="83"/>
    </row>
    <row r="940174" spans="16:16" x14ac:dyDescent="0.3">
      <c r="P940174" s="83"/>
    </row>
    <row r="940175" spans="16:16" x14ac:dyDescent="0.3">
      <c r="P940175" s="83"/>
    </row>
    <row r="940176" spans="16:16" x14ac:dyDescent="0.3">
      <c r="P940176" s="83"/>
    </row>
    <row r="940177" spans="16:16" x14ac:dyDescent="0.3">
      <c r="P940177" s="83"/>
    </row>
    <row r="940178" spans="16:16" x14ac:dyDescent="0.3">
      <c r="P940178" s="83"/>
    </row>
    <row r="940179" spans="16:16" x14ac:dyDescent="0.3">
      <c r="P940179" s="83"/>
    </row>
    <row r="940180" spans="16:16" x14ac:dyDescent="0.3">
      <c r="P940180" s="83"/>
    </row>
    <row r="940181" spans="16:16" x14ac:dyDescent="0.3">
      <c r="P940181" s="83"/>
    </row>
    <row r="940182" spans="16:16" x14ac:dyDescent="0.3">
      <c r="P940182" s="83"/>
    </row>
    <row r="940183" spans="16:16" x14ac:dyDescent="0.3">
      <c r="P940183" s="83"/>
    </row>
    <row r="940184" spans="16:16" x14ac:dyDescent="0.3">
      <c r="P940184" s="83"/>
    </row>
    <row r="940185" spans="16:16" x14ac:dyDescent="0.3">
      <c r="P940185" s="83"/>
    </row>
    <row r="940186" spans="16:16" x14ac:dyDescent="0.3">
      <c r="P940186" s="83"/>
    </row>
    <row r="940187" spans="16:16" x14ac:dyDescent="0.3">
      <c r="P940187" s="83"/>
    </row>
    <row r="940188" spans="16:16" x14ac:dyDescent="0.3">
      <c r="P940188" s="83"/>
    </row>
    <row r="940189" spans="16:16" x14ac:dyDescent="0.3">
      <c r="P940189" s="83"/>
    </row>
    <row r="940190" spans="16:16" x14ac:dyDescent="0.3">
      <c r="P940190" s="83"/>
    </row>
    <row r="940191" spans="16:16" x14ac:dyDescent="0.3">
      <c r="P940191" s="83"/>
    </row>
    <row r="940192" spans="16:16" x14ac:dyDescent="0.3">
      <c r="P940192" s="83"/>
    </row>
    <row r="940193" spans="16:16" x14ac:dyDescent="0.3">
      <c r="P940193" s="83"/>
    </row>
    <row r="940194" spans="16:16" x14ac:dyDescent="0.3">
      <c r="P940194" s="83"/>
    </row>
    <row r="940195" spans="16:16" x14ac:dyDescent="0.3">
      <c r="P940195" s="83"/>
    </row>
    <row r="940196" spans="16:16" x14ac:dyDescent="0.3">
      <c r="P940196" s="83"/>
    </row>
    <row r="940197" spans="16:16" x14ac:dyDescent="0.3">
      <c r="P940197" s="83"/>
    </row>
    <row r="940198" spans="16:16" x14ac:dyDescent="0.3">
      <c r="P940198" s="83"/>
    </row>
    <row r="940199" spans="16:16" x14ac:dyDescent="0.3">
      <c r="P940199" s="83"/>
    </row>
    <row r="940200" spans="16:16" x14ac:dyDescent="0.3">
      <c r="P940200" s="83"/>
    </row>
    <row r="940201" spans="16:16" x14ac:dyDescent="0.3">
      <c r="P940201" s="83"/>
    </row>
    <row r="940202" spans="16:16" x14ac:dyDescent="0.3">
      <c r="P940202" s="83"/>
    </row>
    <row r="940203" spans="16:16" x14ac:dyDescent="0.3">
      <c r="P940203" s="83"/>
    </row>
    <row r="940204" spans="16:16" x14ac:dyDescent="0.3">
      <c r="P940204" s="83"/>
    </row>
    <row r="940205" spans="16:16" x14ac:dyDescent="0.3">
      <c r="P940205" s="83"/>
    </row>
    <row r="940206" spans="16:16" x14ac:dyDescent="0.3">
      <c r="P940206" s="83"/>
    </row>
    <row r="940207" spans="16:16" x14ac:dyDescent="0.3">
      <c r="P940207" s="83"/>
    </row>
    <row r="940208" spans="16:16" x14ac:dyDescent="0.3">
      <c r="P940208" s="83"/>
    </row>
    <row r="940209" spans="16:16" x14ac:dyDescent="0.3">
      <c r="P940209" s="83"/>
    </row>
    <row r="940210" spans="16:16" x14ac:dyDescent="0.3">
      <c r="P940210" s="83"/>
    </row>
    <row r="940211" spans="16:16" x14ac:dyDescent="0.3">
      <c r="P940211" s="83"/>
    </row>
    <row r="940212" spans="16:16" x14ac:dyDescent="0.3">
      <c r="P940212" s="83"/>
    </row>
    <row r="940213" spans="16:16" x14ac:dyDescent="0.3">
      <c r="P940213" s="83"/>
    </row>
    <row r="940214" spans="16:16" x14ac:dyDescent="0.3">
      <c r="P940214" s="83"/>
    </row>
    <row r="940215" spans="16:16" x14ac:dyDescent="0.3">
      <c r="P940215" s="83"/>
    </row>
    <row r="940216" spans="16:16" x14ac:dyDescent="0.3">
      <c r="P940216" s="83"/>
    </row>
    <row r="940217" spans="16:16" x14ac:dyDescent="0.3">
      <c r="P940217" s="83"/>
    </row>
    <row r="940218" spans="16:16" x14ac:dyDescent="0.3">
      <c r="P940218" s="83"/>
    </row>
    <row r="940219" spans="16:16" x14ac:dyDescent="0.3">
      <c r="P940219" s="83"/>
    </row>
    <row r="940220" spans="16:16" x14ac:dyDescent="0.3">
      <c r="P940220" s="83"/>
    </row>
    <row r="940221" spans="16:16" x14ac:dyDescent="0.3">
      <c r="P940221" s="83"/>
    </row>
    <row r="940222" spans="16:16" x14ac:dyDescent="0.3">
      <c r="P940222" s="83"/>
    </row>
    <row r="940223" spans="16:16" x14ac:dyDescent="0.3">
      <c r="P940223" s="83"/>
    </row>
    <row r="940224" spans="16:16" x14ac:dyDescent="0.3">
      <c r="P940224" s="83"/>
    </row>
    <row r="940225" spans="16:16" x14ac:dyDescent="0.3">
      <c r="P940225" s="83"/>
    </row>
    <row r="940226" spans="16:16" x14ac:dyDescent="0.3">
      <c r="P940226" s="83"/>
    </row>
    <row r="940227" spans="16:16" x14ac:dyDescent="0.3">
      <c r="P940227" s="83"/>
    </row>
    <row r="940228" spans="16:16" x14ac:dyDescent="0.3">
      <c r="P940228" s="83"/>
    </row>
    <row r="940229" spans="16:16" x14ac:dyDescent="0.3">
      <c r="P940229" s="83"/>
    </row>
    <row r="940230" spans="16:16" x14ac:dyDescent="0.3">
      <c r="P940230" s="83"/>
    </row>
    <row r="940231" spans="16:16" x14ac:dyDescent="0.3">
      <c r="P940231" s="83"/>
    </row>
    <row r="940232" spans="16:16" x14ac:dyDescent="0.3">
      <c r="P940232" s="83"/>
    </row>
    <row r="940233" spans="16:16" x14ac:dyDescent="0.3">
      <c r="P940233" s="83"/>
    </row>
    <row r="940234" spans="16:16" x14ac:dyDescent="0.3">
      <c r="P940234" s="83"/>
    </row>
    <row r="940235" spans="16:16" x14ac:dyDescent="0.3">
      <c r="P940235" s="83"/>
    </row>
    <row r="940236" spans="16:16" x14ac:dyDescent="0.3">
      <c r="P940236" s="83"/>
    </row>
    <row r="940237" spans="16:16" x14ac:dyDescent="0.3">
      <c r="P940237" s="83"/>
    </row>
    <row r="940238" spans="16:16" x14ac:dyDescent="0.3">
      <c r="P940238" s="83"/>
    </row>
    <row r="940239" spans="16:16" x14ac:dyDescent="0.3">
      <c r="P940239" s="83"/>
    </row>
    <row r="940240" spans="16:16" x14ac:dyDescent="0.3">
      <c r="P940240" s="83"/>
    </row>
    <row r="940241" spans="16:16" x14ac:dyDescent="0.3">
      <c r="P940241" s="83"/>
    </row>
    <row r="940242" spans="16:16" x14ac:dyDescent="0.3">
      <c r="P940242" s="83"/>
    </row>
    <row r="940243" spans="16:16" x14ac:dyDescent="0.3">
      <c r="P940243" s="83"/>
    </row>
    <row r="940244" spans="16:16" x14ac:dyDescent="0.3">
      <c r="P940244" s="83"/>
    </row>
    <row r="940245" spans="16:16" x14ac:dyDescent="0.3">
      <c r="P940245" s="83"/>
    </row>
    <row r="940246" spans="16:16" x14ac:dyDescent="0.3">
      <c r="P940246" s="83"/>
    </row>
    <row r="940247" spans="16:16" x14ac:dyDescent="0.3">
      <c r="P940247" s="83"/>
    </row>
    <row r="940248" spans="16:16" x14ac:dyDescent="0.3">
      <c r="P940248" s="83"/>
    </row>
    <row r="940249" spans="16:16" x14ac:dyDescent="0.3">
      <c r="P940249" s="83"/>
    </row>
    <row r="940250" spans="16:16" x14ac:dyDescent="0.3">
      <c r="P940250" s="83"/>
    </row>
    <row r="940251" spans="16:16" x14ac:dyDescent="0.3">
      <c r="P940251" s="83"/>
    </row>
    <row r="940252" spans="16:16" x14ac:dyDescent="0.3">
      <c r="P940252" s="83"/>
    </row>
    <row r="940253" spans="16:16" x14ac:dyDescent="0.3">
      <c r="P940253" s="83"/>
    </row>
    <row r="940254" spans="16:16" x14ac:dyDescent="0.3">
      <c r="P940254" s="83"/>
    </row>
    <row r="940255" spans="16:16" x14ac:dyDescent="0.3">
      <c r="P940255" s="83"/>
    </row>
    <row r="940256" spans="16:16" x14ac:dyDescent="0.3">
      <c r="P940256" s="83"/>
    </row>
    <row r="940257" spans="16:16" x14ac:dyDescent="0.3">
      <c r="P940257" s="83"/>
    </row>
    <row r="940258" spans="16:16" x14ac:dyDescent="0.3">
      <c r="P940258" s="83"/>
    </row>
    <row r="940259" spans="16:16" x14ac:dyDescent="0.3">
      <c r="P940259" s="83"/>
    </row>
    <row r="940260" spans="16:16" x14ac:dyDescent="0.3">
      <c r="P940260" s="83"/>
    </row>
    <row r="940261" spans="16:16" x14ac:dyDescent="0.3">
      <c r="P940261" s="83"/>
    </row>
    <row r="940262" spans="16:16" x14ac:dyDescent="0.3">
      <c r="P940262" s="83"/>
    </row>
    <row r="940263" spans="16:16" x14ac:dyDescent="0.3">
      <c r="P940263" s="83"/>
    </row>
    <row r="940264" spans="16:16" x14ac:dyDescent="0.3">
      <c r="P940264" s="83"/>
    </row>
    <row r="940265" spans="16:16" x14ac:dyDescent="0.3">
      <c r="P940265" s="83"/>
    </row>
    <row r="940266" spans="16:16" x14ac:dyDescent="0.3">
      <c r="P940266" s="83"/>
    </row>
    <row r="940267" spans="16:16" x14ac:dyDescent="0.3">
      <c r="P940267" s="83"/>
    </row>
    <row r="940268" spans="16:16" x14ac:dyDescent="0.3">
      <c r="P940268" s="83"/>
    </row>
    <row r="940269" spans="16:16" x14ac:dyDescent="0.3">
      <c r="P940269" s="83"/>
    </row>
    <row r="940270" spans="16:16" x14ac:dyDescent="0.3">
      <c r="P940270" s="83"/>
    </row>
    <row r="940271" spans="16:16" x14ac:dyDescent="0.3">
      <c r="P940271" s="83"/>
    </row>
    <row r="940272" spans="16:16" x14ac:dyDescent="0.3">
      <c r="P940272" s="83"/>
    </row>
    <row r="940273" spans="16:16" x14ac:dyDescent="0.3">
      <c r="P940273" s="83"/>
    </row>
    <row r="940274" spans="16:16" x14ac:dyDescent="0.3">
      <c r="P940274" s="83"/>
    </row>
    <row r="940275" spans="16:16" x14ac:dyDescent="0.3">
      <c r="P940275" s="83"/>
    </row>
    <row r="940276" spans="16:16" x14ac:dyDescent="0.3">
      <c r="P940276" s="83"/>
    </row>
    <row r="940277" spans="16:16" x14ac:dyDescent="0.3">
      <c r="P940277" s="83"/>
    </row>
    <row r="940278" spans="16:16" x14ac:dyDescent="0.3">
      <c r="P940278" s="83"/>
    </row>
    <row r="940279" spans="16:16" x14ac:dyDescent="0.3">
      <c r="P940279" s="83"/>
    </row>
    <row r="940280" spans="16:16" x14ac:dyDescent="0.3">
      <c r="P940280" s="83"/>
    </row>
    <row r="940281" spans="16:16" x14ac:dyDescent="0.3">
      <c r="P940281" s="83"/>
    </row>
    <row r="940282" spans="16:16" x14ac:dyDescent="0.3">
      <c r="P940282" s="83"/>
    </row>
    <row r="940283" spans="16:16" x14ac:dyDescent="0.3">
      <c r="P940283" s="83"/>
    </row>
    <row r="940284" spans="16:16" x14ac:dyDescent="0.3">
      <c r="P940284" s="83"/>
    </row>
    <row r="940285" spans="16:16" x14ac:dyDescent="0.3">
      <c r="P940285" s="83"/>
    </row>
    <row r="940286" spans="16:16" x14ac:dyDescent="0.3">
      <c r="P940286" s="83"/>
    </row>
    <row r="940287" spans="16:16" x14ac:dyDescent="0.3">
      <c r="P940287" s="83"/>
    </row>
    <row r="940288" spans="16:16" x14ac:dyDescent="0.3">
      <c r="P940288" s="83"/>
    </row>
    <row r="940289" spans="16:16" x14ac:dyDescent="0.3">
      <c r="P940289" s="83"/>
    </row>
    <row r="940290" spans="16:16" x14ac:dyDescent="0.3">
      <c r="P940290" s="83"/>
    </row>
    <row r="940291" spans="16:16" x14ac:dyDescent="0.3">
      <c r="P940291" s="83"/>
    </row>
    <row r="940292" spans="16:16" x14ac:dyDescent="0.3">
      <c r="P940292" s="83"/>
    </row>
    <row r="940293" spans="16:16" x14ac:dyDescent="0.3">
      <c r="P940293" s="83"/>
    </row>
    <row r="940294" spans="16:16" x14ac:dyDescent="0.3">
      <c r="P940294" s="83"/>
    </row>
    <row r="940295" spans="16:16" x14ac:dyDescent="0.3">
      <c r="P940295" s="83"/>
    </row>
    <row r="940296" spans="16:16" x14ac:dyDescent="0.3">
      <c r="P940296" s="83"/>
    </row>
    <row r="940297" spans="16:16" x14ac:dyDescent="0.3">
      <c r="P940297" s="83"/>
    </row>
    <row r="940298" spans="16:16" x14ac:dyDescent="0.3">
      <c r="P940298" s="83"/>
    </row>
    <row r="940299" spans="16:16" x14ac:dyDescent="0.3">
      <c r="P940299" s="83"/>
    </row>
    <row r="940300" spans="16:16" x14ac:dyDescent="0.3">
      <c r="P940300" s="83"/>
    </row>
    <row r="940301" spans="16:16" x14ac:dyDescent="0.3">
      <c r="P940301" s="83"/>
    </row>
    <row r="940302" spans="16:16" x14ac:dyDescent="0.3">
      <c r="P940302" s="83"/>
    </row>
    <row r="940303" spans="16:16" x14ac:dyDescent="0.3">
      <c r="P940303" s="83"/>
    </row>
    <row r="940304" spans="16:16" x14ac:dyDescent="0.3">
      <c r="P940304" s="83"/>
    </row>
    <row r="940305" spans="16:16" x14ac:dyDescent="0.3">
      <c r="P940305" s="83"/>
    </row>
    <row r="940306" spans="16:16" x14ac:dyDescent="0.3">
      <c r="P940306" s="83"/>
    </row>
    <row r="940307" spans="16:16" x14ac:dyDescent="0.3">
      <c r="P940307" s="83"/>
    </row>
    <row r="940308" spans="16:16" x14ac:dyDescent="0.3">
      <c r="P940308" s="83"/>
    </row>
    <row r="940309" spans="16:16" x14ac:dyDescent="0.3">
      <c r="P940309" s="83"/>
    </row>
    <row r="940310" spans="16:16" x14ac:dyDescent="0.3">
      <c r="P940310" s="83"/>
    </row>
    <row r="940311" spans="16:16" x14ac:dyDescent="0.3">
      <c r="P940311" s="83"/>
    </row>
    <row r="940312" spans="16:16" x14ac:dyDescent="0.3">
      <c r="P940312" s="83"/>
    </row>
    <row r="940313" spans="16:16" x14ac:dyDescent="0.3">
      <c r="P940313" s="83"/>
    </row>
    <row r="940314" spans="16:16" x14ac:dyDescent="0.3">
      <c r="P940314" s="83"/>
    </row>
    <row r="940315" spans="16:16" x14ac:dyDescent="0.3">
      <c r="P940315" s="83"/>
    </row>
    <row r="940316" spans="16:16" x14ac:dyDescent="0.3">
      <c r="P940316" s="83"/>
    </row>
    <row r="940317" spans="16:16" x14ac:dyDescent="0.3">
      <c r="P940317" s="83"/>
    </row>
    <row r="940318" spans="16:16" x14ac:dyDescent="0.3">
      <c r="P940318" s="83"/>
    </row>
    <row r="940319" spans="16:16" x14ac:dyDescent="0.3">
      <c r="P940319" s="83"/>
    </row>
    <row r="940320" spans="16:16" x14ac:dyDescent="0.3">
      <c r="P940320" s="83"/>
    </row>
    <row r="940321" spans="16:16" x14ac:dyDescent="0.3">
      <c r="P940321" s="83"/>
    </row>
    <row r="940322" spans="16:16" x14ac:dyDescent="0.3">
      <c r="P940322" s="83"/>
    </row>
    <row r="940323" spans="16:16" x14ac:dyDescent="0.3">
      <c r="P940323" s="83"/>
    </row>
    <row r="940324" spans="16:16" x14ac:dyDescent="0.3">
      <c r="P940324" s="83"/>
    </row>
    <row r="940325" spans="16:16" x14ac:dyDescent="0.3">
      <c r="P940325" s="83"/>
    </row>
    <row r="940326" spans="16:16" x14ac:dyDescent="0.3">
      <c r="P940326" s="83"/>
    </row>
    <row r="940327" spans="16:16" x14ac:dyDescent="0.3">
      <c r="P940327" s="83"/>
    </row>
    <row r="940328" spans="16:16" x14ac:dyDescent="0.3">
      <c r="P940328" s="83"/>
    </row>
    <row r="940329" spans="16:16" x14ac:dyDescent="0.3">
      <c r="P940329" s="83"/>
    </row>
    <row r="940330" spans="16:16" x14ac:dyDescent="0.3">
      <c r="P940330" s="83"/>
    </row>
    <row r="940331" spans="16:16" x14ac:dyDescent="0.3">
      <c r="P940331" s="83"/>
    </row>
    <row r="940332" spans="16:16" x14ac:dyDescent="0.3">
      <c r="P940332" s="83"/>
    </row>
    <row r="940333" spans="16:16" x14ac:dyDescent="0.3">
      <c r="P940333" s="83"/>
    </row>
    <row r="940334" spans="16:16" x14ac:dyDescent="0.3">
      <c r="P940334" s="83"/>
    </row>
    <row r="940335" spans="16:16" x14ac:dyDescent="0.3">
      <c r="P940335" s="83"/>
    </row>
    <row r="940336" spans="16:16" x14ac:dyDescent="0.3">
      <c r="P940336" s="83"/>
    </row>
    <row r="940337" spans="16:16" x14ac:dyDescent="0.3">
      <c r="P940337" s="83"/>
    </row>
    <row r="940338" spans="16:16" x14ac:dyDescent="0.3">
      <c r="P940338" s="83"/>
    </row>
    <row r="940339" spans="16:16" x14ac:dyDescent="0.3">
      <c r="P940339" s="83"/>
    </row>
    <row r="940340" spans="16:16" x14ac:dyDescent="0.3">
      <c r="P940340" s="83"/>
    </row>
    <row r="940341" spans="16:16" x14ac:dyDescent="0.3">
      <c r="P940341" s="83"/>
    </row>
    <row r="940342" spans="16:16" x14ac:dyDescent="0.3">
      <c r="P940342" s="83"/>
    </row>
    <row r="940343" spans="16:16" x14ac:dyDescent="0.3">
      <c r="P940343" s="83"/>
    </row>
    <row r="940344" spans="16:16" x14ac:dyDescent="0.3">
      <c r="P940344" s="83"/>
    </row>
    <row r="940345" spans="16:16" x14ac:dyDescent="0.3">
      <c r="P940345" s="83"/>
    </row>
    <row r="940346" spans="16:16" x14ac:dyDescent="0.3">
      <c r="P940346" s="83"/>
    </row>
    <row r="940347" spans="16:16" x14ac:dyDescent="0.3">
      <c r="P940347" s="83"/>
    </row>
    <row r="940348" spans="16:16" x14ac:dyDescent="0.3">
      <c r="P940348" s="83"/>
    </row>
    <row r="940349" spans="16:16" x14ac:dyDescent="0.3">
      <c r="P940349" s="83"/>
    </row>
    <row r="940350" spans="16:16" x14ac:dyDescent="0.3">
      <c r="P940350" s="83"/>
    </row>
    <row r="940351" spans="16:16" x14ac:dyDescent="0.3">
      <c r="P940351" s="83"/>
    </row>
    <row r="940352" spans="16:16" x14ac:dyDescent="0.3">
      <c r="P940352" s="83"/>
    </row>
    <row r="940353" spans="16:16" x14ac:dyDescent="0.3">
      <c r="P940353" s="83"/>
    </row>
    <row r="940354" spans="16:16" x14ac:dyDescent="0.3">
      <c r="P940354" s="83"/>
    </row>
    <row r="940355" spans="16:16" x14ac:dyDescent="0.3">
      <c r="P940355" s="83"/>
    </row>
    <row r="940356" spans="16:16" x14ac:dyDescent="0.3">
      <c r="P940356" s="83"/>
    </row>
    <row r="940357" spans="16:16" x14ac:dyDescent="0.3">
      <c r="P940357" s="83"/>
    </row>
    <row r="940358" spans="16:16" x14ac:dyDescent="0.3">
      <c r="P940358" s="83"/>
    </row>
    <row r="940359" spans="16:16" x14ac:dyDescent="0.3">
      <c r="P940359" s="83"/>
    </row>
    <row r="940360" spans="16:16" x14ac:dyDescent="0.3">
      <c r="P940360" s="83"/>
    </row>
    <row r="940361" spans="16:16" x14ac:dyDescent="0.3">
      <c r="P940361" s="83"/>
    </row>
    <row r="940362" spans="16:16" x14ac:dyDescent="0.3">
      <c r="P940362" s="83"/>
    </row>
    <row r="940363" spans="16:16" x14ac:dyDescent="0.3">
      <c r="P940363" s="83"/>
    </row>
    <row r="940364" spans="16:16" x14ac:dyDescent="0.3">
      <c r="P940364" s="83"/>
    </row>
    <row r="940365" spans="16:16" x14ac:dyDescent="0.3">
      <c r="P940365" s="83"/>
    </row>
    <row r="940366" spans="16:16" x14ac:dyDescent="0.3">
      <c r="P940366" s="83"/>
    </row>
    <row r="940367" spans="16:16" x14ac:dyDescent="0.3">
      <c r="P940367" s="83"/>
    </row>
    <row r="940368" spans="16:16" x14ac:dyDescent="0.3">
      <c r="P940368" s="83"/>
    </row>
    <row r="940369" spans="16:16" x14ac:dyDescent="0.3">
      <c r="P940369" s="83"/>
    </row>
    <row r="940370" spans="16:16" x14ac:dyDescent="0.3">
      <c r="P940370" s="83"/>
    </row>
    <row r="940371" spans="16:16" x14ac:dyDescent="0.3">
      <c r="P940371" s="83"/>
    </row>
    <row r="940372" spans="16:16" x14ac:dyDescent="0.3">
      <c r="P940372" s="83"/>
    </row>
    <row r="940373" spans="16:16" x14ac:dyDescent="0.3">
      <c r="P940373" s="83"/>
    </row>
    <row r="940374" spans="16:16" x14ac:dyDescent="0.3">
      <c r="P940374" s="83"/>
    </row>
    <row r="940375" spans="16:16" x14ac:dyDescent="0.3">
      <c r="P940375" s="83"/>
    </row>
    <row r="940376" spans="16:16" x14ac:dyDescent="0.3">
      <c r="P940376" s="83"/>
    </row>
    <row r="940377" spans="16:16" x14ac:dyDescent="0.3">
      <c r="P940377" s="83"/>
    </row>
    <row r="940378" spans="16:16" x14ac:dyDescent="0.3">
      <c r="P940378" s="83"/>
    </row>
    <row r="940379" spans="16:16" x14ac:dyDescent="0.3">
      <c r="P940379" s="83"/>
    </row>
    <row r="940380" spans="16:16" x14ac:dyDescent="0.3">
      <c r="P940380" s="83"/>
    </row>
    <row r="940381" spans="16:16" x14ac:dyDescent="0.3">
      <c r="P940381" s="83"/>
    </row>
    <row r="940382" spans="16:16" x14ac:dyDescent="0.3">
      <c r="P940382" s="83"/>
    </row>
    <row r="940383" spans="16:16" x14ac:dyDescent="0.3">
      <c r="P940383" s="83"/>
    </row>
    <row r="940384" spans="16:16" x14ac:dyDescent="0.3">
      <c r="P940384" s="83"/>
    </row>
    <row r="940385" spans="16:16" x14ac:dyDescent="0.3">
      <c r="P940385" s="83"/>
    </row>
    <row r="940386" spans="16:16" x14ac:dyDescent="0.3">
      <c r="P940386" s="83"/>
    </row>
    <row r="940387" spans="16:16" x14ac:dyDescent="0.3">
      <c r="P940387" s="83"/>
    </row>
    <row r="940388" spans="16:16" x14ac:dyDescent="0.3">
      <c r="P940388" s="83"/>
    </row>
    <row r="940389" spans="16:16" x14ac:dyDescent="0.3">
      <c r="P940389" s="83"/>
    </row>
    <row r="940390" spans="16:16" x14ac:dyDescent="0.3">
      <c r="P940390" s="83"/>
    </row>
    <row r="940391" spans="16:16" x14ac:dyDescent="0.3">
      <c r="P940391" s="83"/>
    </row>
    <row r="940392" spans="16:16" x14ac:dyDescent="0.3">
      <c r="P940392" s="83"/>
    </row>
    <row r="940393" spans="16:16" x14ac:dyDescent="0.3">
      <c r="P940393" s="83"/>
    </row>
    <row r="940394" spans="16:16" x14ac:dyDescent="0.3">
      <c r="P940394" s="83"/>
    </row>
    <row r="940395" spans="16:16" x14ac:dyDescent="0.3">
      <c r="P940395" s="83"/>
    </row>
    <row r="940396" spans="16:16" x14ac:dyDescent="0.3">
      <c r="P940396" s="83"/>
    </row>
    <row r="940397" spans="16:16" x14ac:dyDescent="0.3">
      <c r="P940397" s="83"/>
    </row>
    <row r="940398" spans="16:16" x14ac:dyDescent="0.3">
      <c r="P940398" s="83"/>
    </row>
    <row r="940399" spans="16:16" x14ac:dyDescent="0.3">
      <c r="P940399" s="83"/>
    </row>
    <row r="940400" spans="16:16" x14ac:dyDescent="0.3">
      <c r="P940400" s="83"/>
    </row>
    <row r="940401" spans="16:16" x14ac:dyDescent="0.3">
      <c r="P940401" s="83"/>
    </row>
    <row r="940402" spans="16:16" x14ac:dyDescent="0.3">
      <c r="P940402" s="83"/>
    </row>
    <row r="940403" spans="16:16" x14ac:dyDescent="0.3">
      <c r="P940403" s="83"/>
    </row>
    <row r="940404" spans="16:16" x14ac:dyDescent="0.3">
      <c r="P940404" s="83"/>
    </row>
    <row r="940405" spans="16:16" x14ac:dyDescent="0.3">
      <c r="P940405" s="83"/>
    </row>
    <row r="940406" spans="16:16" x14ac:dyDescent="0.3">
      <c r="P940406" s="83"/>
    </row>
    <row r="940407" spans="16:16" x14ac:dyDescent="0.3">
      <c r="P940407" s="83"/>
    </row>
    <row r="940408" spans="16:16" x14ac:dyDescent="0.3">
      <c r="P940408" s="83"/>
    </row>
    <row r="940409" spans="16:16" x14ac:dyDescent="0.3">
      <c r="P940409" s="83"/>
    </row>
    <row r="940410" spans="16:16" x14ac:dyDescent="0.3">
      <c r="P940410" s="83"/>
    </row>
    <row r="940411" spans="16:16" x14ac:dyDescent="0.3">
      <c r="P940411" s="83"/>
    </row>
    <row r="940412" spans="16:16" x14ac:dyDescent="0.3">
      <c r="P940412" s="83"/>
    </row>
    <row r="940413" spans="16:16" x14ac:dyDescent="0.3">
      <c r="P940413" s="83"/>
    </row>
    <row r="940414" spans="16:16" x14ac:dyDescent="0.3">
      <c r="P940414" s="83"/>
    </row>
    <row r="940415" spans="16:16" x14ac:dyDescent="0.3">
      <c r="P940415" s="83"/>
    </row>
    <row r="940416" spans="16:16" x14ac:dyDescent="0.3">
      <c r="P940416" s="83"/>
    </row>
    <row r="940417" spans="16:16" x14ac:dyDescent="0.3">
      <c r="P940417" s="83"/>
    </row>
    <row r="940418" spans="16:16" x14ac:dyDescent="0.3">
      <c r="P940418" s="83"/>
    </row>
    <row r="940419" spans="16:16" x14ac:dyDescent="0.3">
      <c r="P940419" s="83"/>
    </row>
    <row r="940420" spans="16:16" x14ac:dyDescent="0.3">
      <c r="P940420" s="83"/>
    </row>
    <row r="940421" spans="16:16" x14ac:dyDescent="0.3">
      <c r="P940421" s="83"/>
    </row>
    <row r="940422" spans="16:16" x14ac:dyDescent="0.3">
      <c r="P940422" s="83"/>
    </row>
    <row r="940423" spans="16:16" x14ac:dyDescent="0.3">
      <c r="P940423" s="83"/>
    </row>
    <row r="940424" spans="16:16" x14ac:dyDescent="0.3">
      <c r="P940424" s="83"/>
    </row>
    <row r="940425" spans="16:16" x14ac:dyDescent="0.3">
      <c r="P940425" s="83"/>
    </row>
    <row r="940426" spans="16:16" x14ac:dyDescent="0.3">
      <c r="P940426" s="83"/>
    </row>
    <row r="940427" spans="16:16" x14ac:dyDescent="0.3">
      <c r="P940427" s="83"/>
    </row>
    <row r="940428" spans="16:16" x14ac:dyDescent="0.3">
      <c r="P940428" s="83"/>
    </row>
    <row r="940429" spans="16:16" x14ac:dyDescent="0.3">
      <c r="P940429" s="83"/>
    </row>
    <row r="940430" spans="16:16" x14ac:dyDescent="0.3">
      <c r="P940430" s="83"/>
    </row>
    <row r="940431" spans="16:16" x14ac:dyDescent="0.3">
      <c r="P940431" s="83"/>
    </row>
    <row r="940432" spans="16:16" x14ac:dyDescent="0.3">
      <c r="P940432" s="83"/>
    </row>
    <row r="940433" spans="16:16" x14ac:dyDescent="0.3">
      <c r="P940433" s="83"/>
    </row>
    <row r="940434" spans="16:16" x14ac:dyDescent="0.3">
      <c r="P940434" s="83"/>
    </row>
    <row r="940435" spans="16:16" x14ac:dyDescent="0.3">
      <c r="P940435" s="83"/>
    </row>
    <row r="940436" spans="16:16" x14ac:dyDescent="0.3">
      <c r="P940436" s="83"/>
    </row>
    <row r="940437" spans="16:16" x14ac:dyDescent="0.3">
      <c r="P940437" s="83"/>
    </row>
    <row r="940438" spans="16:16" x14ac:dyDescent="0.3">
      <c r="P940438" s="83"/>
    </row>
    <row r="940439" spans="16:16" x14ac:dyDescent="0.3">
      <c r="P940439" s="83"/>
    </row>
    <row r="940440" spans="16:16" x14ac:dyDescent="0.3">
      <c r="P940440" s="83"/>
    </row>
    <row r="940441" spans="16:16" x14ac:dyDescent="0.3">
      <c r="P940441" s="83"/>
    </row>
    <row r="940442" spans="16:16" x14ac:dyDescent="0.3">
      <c r="P940442" s="83"/>
    </row>
    <row r="940443" spans="16:16" x14ac:dyDescent="0.3">
      <c r="P940443" s="83"/>
    </row>
    <row r="940444" spans="16:16" x14ac:dyDescent="0.3">
      <c r="P940444" s="83"/>
    </row>
    <row r="940445" spans="16:16" x14ac:dyDescent="0.3">
      <c r="P940445" s="83"/>
    </row>
    <row r="940446" spans="16:16" x14ac:dyDescent="0.3">
      <c r="P940446" s="83"/>
    </row>
    <row r="940447" spans="16:16" x14ac:dyDescent="0.3">
      <c r="P940447" s="83"/>
    </row>
    <row r="940448" spans="16:16" x14ac:dyDescent="0.3">
      <c r="P940448" s="83"/>
    </row>
    <row r="940449" spans="16:16" x14ac:dyDescent="0.3">
      <c r="P940449" s="83"/>
    </row>
    <row r="940450" spans="16:16" x14ac:dyDescent="0.3">
      <c r="P940450" s="83"/>
    </row>
    <row r="940451" spans="16:16" x14ac:dyDescent="0.3">
      <c r="P940451" s="83"/>
    </row>
    <row r="940452" spans="16:16" x14ac:dyDescent="0.3">
      <c r="P940452" s="83"/>
    </row>
    <row r="940453" spans="16:16" x14ac:dyDescent="0.3">
      <c r="P940453" s="83"/>
    </row>
    <row r="940454" spans="16:16" x14ac:dyDescent="0.3">
      <c r="P940454" s="83"/>
    </row>
    <row r="940455" spans="16:16" x14ac:dyDescent="0.3">
      <c r="P940455" s="83"/>
    </row>
    <row r="940456" spans="16:16" x14ac:dyDescent="0.3">
      <c r="P940456" s="83"/>
    </row>
    <row r="940457" spans="16:16" x14ac:dyDescent="0.3">
      <c r="P940457" s="83"/>
    </row>
    <row r="940458" spans="16:16" x14ac:dyDescent="0.3">
      <c r="P940458" s="83"/>
    </row>
    <row r="940459" spans="16:16" x14ac:dyDescent="0.3">
      <c r="P940459" s="83"/>
    </row>
    <row r="940460" spans="16:16" x14ac:dyDescent="0.3">
      <c r="P940460" s="83"/>
    </row>
    <row r="940461" spans="16:16" x14ac:dyDescent="0.3">
      <c r="P940461" s="83"/>
    </row>
    <row r="940462" spans="16:16" x14ac:dyDescent="0.3">
      <c r="P940462" s="83"/>
    </row>
    <row r="940463" spans="16:16" x14ac:dyDescent="0.3">
      <c r="P940463" s="83"/>
    </row>
    <row r="940464" spans="16:16" x14ac:dyDescent="0.3">
      <c r="P940464" s="83"/>
    </row>
    <row r="940465" spans="16:16" x14ac:dyDescent="0.3">
      <c r="P940465" s="83"/>
    </row>
    <row r="940466" spans="16:16" x14ac:dyDescent="0.3">
      <c r="P940466" s="83"/>
    </row>
    <row r="940467" spans="16:16" x14ac:dyDescent="0.3">
      <c r="P940467" s="83"/>
    </row>
    <row r="940468" spans="16:16" x14ac:dyDescent="0.3">
      <c r="P940468" s="83"/>
    </row>
    <row r="940469" spans="16:16" x14ac:dyDescent="0.3">
      <c r="P940469" s="83"/>
    </row>
    <row r="940470" spans="16:16" x14ac:dyDescent="0.3">
      <c r="P940470" s="83"/>
    </row>
    <row r="940471" spans="16:16" x14ac:dyDescent="0.3">
      <c r="P940471" s="83"/>
    </row>
    <row r="940472" spans="16:16" x14ac:dyDescent="0.3">
      <c r="P940472" s="83"/>
    </row>
    <row r="940473" spans="16:16" x14ac:dyDescent="0.3">
      <c r="P940473" s="83"/>
    </row>
    <row r="940474" spans="16:16" x14ac:dyDescent="0.3">
      <c r="P940474" s="83"/>
    </row>
    <row r="940475" spans="16:16" x14ac:dyDescent="0.3">
      <c r="P940475" s="83"/>
    </row>
    <row r="940476" spans="16:16" x14ac:dyDescent="0.3">
      <c r="P940476" s="83"/>
    </row>
    <row r="940477" spans="16:16" x14ac:dyDescent="0.3">
      <c r="P940477" s="83"/>
    </row>
    <row r="940478" spans="16:16" x14ac:dyDescent="0.3">
      <c r="P940478" s="83"/>
    </row>
    <row r="940479" spans="16:16" x14ac:dyDescent="0.3">
      <c r="P940479" s="83"/>
    </row>
    <row r="940480" spans="16:16" x14ac:dyDescent="0.3">
      <c r="P940480" s="83"/>
    </row>
    <row r="940481" spans="16:16" x14ac:dyDescent="0.3">
      <c r="P940481" s="83"/>
    </row>
    <row r="940482" spans="16:16" x14ac:dyDescent="0.3">
      <c r="P940482" s="83"/>
    </row>
    <row r="940483" spans="16:16" x14ac:dyDescent="0.3">
      <c r="P940483" s="83"/>
    </row>
    <row r="940484" spans="16:16" x14ac:dyDescent="0.3">
      <c r="P940484" s="83"/>
    </row>
    <row r="940485" spans="16:16" x14ac:dyDescent="0.3">
      <c r="P940485" s="83"/>
    </row>
    <row r="940486" spans="16:16" x14ac:dyDescent="0.3">
      <c r="P940486" s="83"/>
    </row>
    <row r="940487" spans="16:16" x14ac:dyDescent="0.3">
      <c r="P940487" s="83"/>
    </row>
    <row r="940488" spans="16:16" x14ac:dyDescent="0.3">
      <c r="P940488" s="83"/>
    </row>
    <row r="940489" spans="16:16" x14ac:dyDescent="0.3">
      <c r="P940489" s="83"/>
    </row>
    <row r="940490" spans="16:16" x14ac:dyDescent="0.3">
      <c r="P940490" s="83"/>
    </row>
    <row r="940491" spans="16:16" x14ac:dyDescent="0.3">
      <c r="P940491" s="83"/>
    </row>
    <row r="940492" spans="16:16" x14ac:dyDescent="0.3">
      <c r="P940492" s="83"/>
    </row>
    <row r="940493" spans="16:16" x14ac:dyDescent="0.3">
      <c r="P940493" s="83"/>
    </row>
    <row r="940494" spans="16:16" x14ac:dyDescent="0.3">
      <c r="P940494" s="83"/>
    </row>
    <row r="940495" spans="16:16" x14ac:dyDescent="0.3">
      <c r="P940495" s="83"/>
    </row>
    <row r="940496" spans="16:16" x14ac:dyDescent="0.3">
      <c r="P940496" s="83"/>
    </row>
    <row r="940497" spans="16:16" x14ac:dyDescent="0.3">
      <c r="P940497" s="83"/>
    </row>
    <row r="940498" spans="16:16" x14ac:dyDescent="0.3">
      <c r="P940498" s="83"/>
    </row>
    <row r="940499" spans="16:16" x14ac:dyDescent="0.3">
      <c r="P940499" s="83"/>
    </row>
    <row r="940500" spans="16:16" x14ac:dyDescent="0.3">
      <c r="P940500" s="83"/>
    </row>
    <row r="940501" spans="16:16" x14ac:dyDescent="0.3">
      <c r="P940501" s="83"/>
    </row>
    <row r="940502" spans="16:16" x14ac:dyDescent="0.3">
      <c r="P940502" s="83"/>
    </row>
    <row r="940503" spans="16:16" x14ac:dyDescent="0.3">
      <c r="P940503" s="83"/>
    </row>
    <row r="940504" spans="16:16" x14ac:dyDescent="0.3">
      <c r="P940504" s="83"/>
    </row>
    <row r="940505" spans="16:16" x14ac:dyDescent="0.3">
      <c r="P940505" s="83"/>
    </row>
    <row r="940506" spans="16:16" x14ac:dyDescent="0.3">
      <c r="P940506" s="83"/>
    </row>
    <row r="940507" spans="16:16" x14ac:dyDescent="0.3">
      <c r="P940507" s="83"/>
    </row>
    <row r="940508" spans="16:16" x14ac:dyDescent="0.3">
      <c r="P940508" s="83"/>
    </row>
    <row r="940509" spans="16:16" x14ac:dyDescent="0.3">
      <c r="P940509" s="83"/>
    </row>
    <row r="940510" spans="16:16" x14ac:dyDescent="0.3">
      <c r="P940510" s="83"/>
    </row>
    <row r="940511" spans="16:16" x14ac:dyDescent="0.3">
      <c r="P940511" s="83"/>
    </row>
    <row r="940512" spans="16:16" x14ac:dyDescent="0.3">
      <c r="P940512" s="83"/>
    </row>
    <row r="940513" spans="16:16" x14ac:dyDescent="0.3">
      <c r="P940513" s="83"/>
    </row>
    <row r="940514" spans="16:16" x14ac:dyDescent="0.3">
      <c r="P940514" s="83"/>
    </row>
    <row r="940515" spans="16:16" x14ac:dyDescent="0.3">
      <c r="P940515" s="83"/>
    </row>
    <row r="940516" spans="16:16" x14ac:dyDescent="0.3">
      <c r="P940516" s="83"/>
    </row>
    <row r="940517" spans="16:16" x14ac:dyDescent="0.3">
      <c r="P940517" s="83"/>
    </row>
    <row r="940518" spans="16:16" x14ac:dyDescent="0.3">
      <c r="P940518" s="83"/>
    </row>
    <row r="940519" spans="16:16" x14ac:dyDescent="0.3">
      <c r="P940519" s="83"/>
    </row>
    <row r="940520" spans="16:16" x14ac:dyDescent="0.3">
      <c r="P940520" s="83"/>
    </row>
    <row r="940521" spans="16:16" x14ac:dyDescent="0.3">
      <c r="P940521" s="83"/>
    </row>
    <row r="940522" spans="16:16" x14ac:dyDescent="0.3">
      <c r="P940522" s="83"/>
    </row>
    <row r="940523" spans="16:16" x14ac:dyDescent="0.3">
      <c r="P940523" s="83"/>
    </row>
    <row r="940524" spans="16:16" x14ac:dyDescent="0.3">
      <c r="P940524" s="83"/>
    </row>
    <row r="940525" spans="16:16" x14ac:dyDescent="0.3">
      <c r="P940525" s="83"/>
    </row>
    <row r="940526" spans="16:16" x14ac:dyDescent="0.3">
      <c r="P940526" s="83"/>
    </row>
    <row r="940527" spans="16:16" x14ac:dyDescent="0.3">
      <c r="P940527" s="83"/>
    </row>
    <row r="940528" spans="16:16" x14ac:dyDescent="0.3">
      <c r="P940528" s="83"/>
    </row>
    <row r="940529" spans="16:16" x14ac:dyDescent="0.3">
      <c r="P940529" s="83"/>
    </row>
    <row r="940530" spans="16:16" x14ac:dyDescent="0.3">
      <c r="P940530" s="83"/>
    </row>
    <row r="940531" spans="16:16" x14ac:dyDescent="0.3">
      <c r="P940531" s="83"/>
    </row>
    <row r="940532" spans="16:16" x14ac:dyDescent="0.3">
      <c r="P940532" s="83"/>
    </row>
    <row r="940533" spans="16:16" x14ac:dyDescent="0.3">
      <c r="P940533" s="83"/>
    </row>
    <row r="940534" spans="16:16" x14ac:dyDescent="0.3">
      <c r="P940534" s="83"/>
    </row>
    <row r="940535" spans="16:16" x14ac:dyDescent="0.3">
      <c r="P940535" s="83"/>
    </row>
    <row r="940536" spans="16:16" x14ac:dyDescent="0.3">
      <c r="P940536" s="83"/>
    </row>
    <row r="940537" spans="16:16" x14ac:dyDescent="0.3">
      <c r="P940537" s="83"/>
    </row>
    <row r="940538" spans="16:16" x14ac:dyDescent="0.3">
      <c r="P940538" s="83"/>
    </row>
    <row r="940539" spans="16:16" x14ac:dyDescent="0.3">
      <c r="P940539" s="83"/>
    </row>
    <row r="940540" spans="16:16" x14ac:dyDescent="0.3">
      <c r="P940540" s="83"/>
    </row>
    <row r="940541" spans="16:16" x14ac:dyDescent="0.3">
      <c r="P940541" s="83"/>
    </row>
    <row r="940542" spans="16:16" x14ac:dyDescent="0.3">
      <c r="P940542" s="83"/>
    </row>
    <row r="940543" spans="16:16" x14ac:dyDescent="0.3">
      <c r="P940543" s="83"/>
    </row>
    <row r="940544" spans="16:16" x14ac:dyDescent="0.3">
      <c r="P940544" s="83"/>
    </row>
    <row r="940545" spans="16:16" x14ac:dyDescent="0.3">
      <c r="P940545" s="83"/>
    </row>
    <row r="940546" spans="16:16" x14ac:dyDescent="0.3">
      <c r="P940546" s="83"/>
    </row>
    <row r="940547" spans="16:16" x14ac:dyDescent="0.3">
      <c r="P940547" s="83"/>
    </row>
    <row r="940548" spans="16:16" x14ac:dyDescent="0.3">
      <c r="P940548" s="83"/>
    </row>
    <row r="940549" spans="16:16" x14ac:dyDescent="0.3">
      <c r="P940549" s="83"/>
    </row>
    <row r="940550" spans="16:16" x14ac:dyDescent="0.3">
      <c r="P940550" s="83"/>
    </row>
    <row r="940551" spans="16:16" x14ac:dyDescent="0.3">
      <c r="P940551" s="83"/>
    </row>
    <row r="940552" spans="16:16" x14ac:dyDescent="0.3">
      <c r="P940552" s="83"/>
    </row>
    <row r="940553" spans="16:16" x14ac:dyDescent="0.3">
      <c r="P940553" s="83"/>
    </row>
    <row r="940554" spans="16:16" x14ac:dyDescent="0.3">
      <c r="P940554" s="83"/>
    </row>
    <row r="940555" spans="16:16" x14ac:dyDescent="0.3">
      <c r="P940555" s="83"/>
    </row>
    <row r="940556" spans="16:16" x14ac:dyDescent="0.3">
      <c r="P940556" s="83"/>
    </row>
    <row r="940557" spans="16:16" x14ac:dyDescent="0.3">
      <c r="P940557" s="83"/>
    </row>
    <row r="940558" spans="16:16" x14ac:dyDescent="0.3">
      <c r="P940558" s="83"/>
    </row>
    <row r="940559" spans="16:16" x14ac:dyDescent="0.3">
      <c r="P940559" s="83"/>
    </row>
    <row r="940560" spans="16:16" x14ac:dyDescent="0.3">
      <c r="P940560" s="83"/>
    </row>
    <row r="940561" spans="16:16" x14ac:dyDescent="0.3">
      <c r="P940561" s="83"/>
    </row>
    <row r="940562" spans="16:16" x14ac:dyDescent="0.3">
      <c r="P940562" s="83"/>
    </row>
    <row r="940563" spans="16:16" x14ac:dyDescent="0.3">
      <c r="P940563" s="83"/>
    </row>
    <row r="940564" spans="16:16" x14ac:dyDescent="0.3">
      <c r="P940564" s="83"/>
    </row>
    <row r="940565" spans="16:16" x14ac:dyDescent="0.3">
      <c r="P940565" s="83"/>
    </row>
    <row r="940566" spans="16:16" x14ac:dyDescent="0.3">
      <c r="P940566" s="83"/>
    </row>
    <row r="940567" spans="16:16" x14ac:dyDescent="0.3">
      <c r="P940567" s="83"/>
    </row>
    <row r="940568" spans="16:16" x14ac:dyDescent="0.3">
      <c r="P940568" s="83"/>
    </row>
    <row r="940569" spans="16:16" x14ac:dyDescent="0.3">
      <c r="P940569" s="83"/>
    </row>
    <row r="940570" spans="16:16" x14ac:dyDescent="0.3">
      <c r="P940570" s="83"/>
    </row>
    <row r="940571" spans="16:16" x14ac:dyDescent="0.3">
      <c r="P940571" s="83"/>
    </row>
    <row r="940572" spans="16:16" x14ac:dyDescent="0.3">
      <c r="P940572" s="83"/>
    </row>
    <row r="940573" spans="16:16" x14ac:dyDescent="0.3">
      <c r="P940573" s="83"/>
    </row>
    <row r="940574" spans="16:16" x14ac:dyDescent="0.3">
      <c r="P940574" s="83"/>
    </row>
    <row r="940575" spans="16:16" x14ac:dyDescent="0.3">
      <c r="P940575" s="83"/>
    </row>
    <row r="940576" spans="16:16" x14ac:dyDescent="0.3">
      <c r="P940576" s="83"/>
    </row>
    <row r="940577" spans="16:16" x14ac:dyDescent="0.3">
      <c r="P940577" s="83"/>
    </row>
    <row r="940578" spans="16:16" x14ac:dyDescent="0.3">
      <c r="P940578" s="83"/>
    </row>
    <row r="940579" spans="16:16" x14ac:dyDescent="0.3">
      <c r="P940579" s="83"/>
    </row>
    <row r="940580" spans="16:16" x14ac:dyDescent="0.3">
      <c r="P940580" s="83"/>
    </row>
    <row r="940581" spans="16:16" x14ac:dyDescent="0.3">
      <c r="P940581" s="83"/>
    </row>
    <row r="940582" spans="16:16" x14ac:dyDescent="0.3">
      <c r="P940582" s="83"/>
    </row>
    <row r="940583" spans="16:16" x14ac:dyDescent="0.3">
      <c r="P940583" s="83"/>
    </row>
    <row r="940584" spans="16:16" x14ac:dyDescent="0.3">
      <c r="P940584" s="83"/>
    </row>
    <row r="940585" spans="16:16" x14ac:dyDescent="0.3">
      <c r="P940585" s="83"/>
    </row>
    <row r="940586" spans="16:16" x14ac:dyDescent="0.3">
      <c r="P940586" s="83"/>
    </row>
    <row r="940587" spans="16:16" x14ac:dyDescent="0.3">
      <c r="P940587" s="83"/>
    </row>
    <row r="940588" spans="16:16" x14ac:dyDescent="0.3">
      <c r="P940588" s="83"/>
    </row>
    <row r="940589" spans="16:16" x14ac:dyDescent="0.3">
      <c r="P940589" s="83"/>
    </row>
    <row r="940590" spans="16:16" x14ac:dyDescent="0.3">
      <c r="P940590" s="83"/>
    </row>
    <row r="940591" spans="16:16" x14ac:dyDescent="0.3">
      <c r="P940591" s="83"/>
    </row>
    <row r="940592" spans="16:16" x14ac:dyDescent="0.3">
      <c r="P940592" s="83"/>
    </row>
    <row r="940593" spans="16:16" x14ac:dyDescent="0.3">
      <c r="P940593" s="83"/>
    </row>
    <row r="940594" spans="16:16" x14ac:dyDescent="0.3">
      <c r="P940594" s="83"/>
    </row>
    <row r="940595" spans="16:16" x14ac:dyDescent="0.3">
      <c r="P940595" s="83"/>
    </row>
    <row r="940596" spans="16:16" x14ac:dyDescent="0.3">
      <c r="P940596" s="83"/>
    </row>
    <row r="940597" spans="16:16" x14ac:dyDescent="0.3">
      <c r="P940597" s="83"/>
    </row>
    <row r="940598" spans="16:16" x14ac:dyDescent="0.3">
      <c r="P940598" s="83"/>
    </row>
    <row r="940599" spans="16:16" x14ac:dyDescent="0.3">
      <c r="P940599" s="83"/>
    </row>
    <row r="940600" spans="16:16" x14ac:dyDescent="0.3">
      <c r="P940600" s="83"/>
    </row>
    <row r="940601" spans="16:16" x14ac:dyDescent="0.3">
      <c r="P940601" s="83"/>
    </row>
    <row r="940602" spans="16:16" x14ac:dyDescent="0.3">
      <c r="P940602" s="83"/>
    </row>
    <row r="940603" spans="16:16" x14ac:dyDescent="0.3">
      <c r="P940603" s="83"/>
    </row>
    <row r="940604" spans="16:16" x14ac:dyDescent="0.3">
      <c r="P940604" s="83"/>
    </row>
    <row r="940605" spans="16:16" x14ac:dyDescent="0.3">
      <c r="P940605" s="83"/>
    </row>
    <row r="940606" spans="16:16" x14ac:dyDescent="0.3">
      <c r="P940606" s="83"/>
    </row>
    <row r="940607" spans="16:16" x14ac:dyDescent="0.3">
      <c r="P940607" s="83"/>
    </row>
    <row r="940608" spans="16:16" x14ac:dyDescent="0.3">
      <c r="P940608" s="83"/>
    </row>
    <row r="940609" spans="16:16" x14ac:dyDescent="0.3">
      <c r="P940609" s="83"/>
    </row>
    <row r="940610" spans="16:16" x14ac:dyDescent="0.3">
      <c r="P940610" s="83"/>
    </row>
    <row r="940611" spans="16:16" x14ac:dyDescent="0.3">
      <c r="P940611" s="83"/>
    </row>
    <row r="940612" spans="16:16" x14ac:dyDescent="0.3">
      <c r="P940612" s="83"/>
    </row>
    <row r="940613" spans="16:16" x14ac:dyDescent="0.3">
      <c r="P940613" s="83"/>
    </row>
    <row r="940614" spans="16:16" x14ac:dyDescent="0.3">
      <c r="P940614" s="83"/>
    </row>
    <row r="940615" spans="16:16" x14ac:dyDescent="0.3">
      <c r="P940615" s="83"/>
    </row>
    <row r="940616" spans="16:16" x14ac:dyDescent="0.3">
      <c r="P940616" s="83"/>
    </row>
    <row r="940617" spans="16:16" x14ac:dyDescent="0.3">
      <c r="P940617" s="83"/>
    </row>
    <row r="940618" spans="16:16" x14ac:dyDescent="0.3">
      <c r="P940618" s="83"/>
    </row>
    <row r="940619" spans="16:16" x14ac:dyDescent="0.3">
      <c r="P940619" s="83"/>
    </row>
    <row r="940620" spans="16:16" x14ac:dyDescent="0.3">
      <c r="P940620" s="83"/>
    </row>
    <row r="940621" spans="16:16" x14ac:dyDescent="0.3">
      <c r="P940621" s="83"/>
    </row>
    <row r="940622" spans="16:16" x14ac:dyDescent="0.3">
      <c r="P940622" s="83"/>
    </row>
    <row r="940623" spans="16:16" x14ac:dyDescent="0.3">
      <c r="P940623" s="83"/>
    </row>
    <row r="940624" spans="16:16" x14ac:dyDescent="0.3">
      <c r="P940624" s="83"/>
    </row>
    <row r="940625" spans="16:16" x14ac:dyDescent="0.3">
      <c r="P940625" s="83"/>
    </row>
    <row r="940626" spans="16:16" x14ac:dyDescent="0.3">
      <c r="P940626" s="83"/>
    </row>
    <row r="940627" spans="16:16" x14ac:dyDescent="0.3">
      <c r="P940627" s="83"/>
    </row>
    <row r="940628" spans="16:16" x14ac:dyDescent="0.3">
      <c r="P940628" s="83"/>
    </row>
    <row r="940629" spans="16:16" x14ac:dyDescent="0.3">
      <c r="P940629" s="83"/>
    </row>
    <row r="940630" spans="16:16" x14ac:dyDescent="0.3">
      <c r="P940630" s="83"/>
    </row>
    <row r="940631" spans="16:16" x14ac:dyDescent="0.3">
      <c r="P940631" s="83"/>
    </row>
    <row r="940632" spans="16:16" x14ac:dyDescent="0.3">
      <c r="P940632" s="83"/>
    </row>
    <row r="940633" spans="16:16" x14ac:dyDescent="0.3">
      <c r="P940633" s="83"/>
    </row>
    <row r="940634" spans="16:16" x14ac:dyDescent="0.3">
      <c r="P940634" s="83"/>
    </row>
    <row r="940635" spans="16:16" x14ac:dyDescent="0.3">
      <c r="P940635" s="83"/>
    </row>
    <row r="940636" spans="16:16" x14ac:dyDescent="0.3">
      <c r="P940636" s="83"/>
    </row>
    <row r="940637" spans="16:16" x14ac:dyDescent="0.3">
      <c r="P940637" s="83"/>
    </row>
    <row r="940638" spans="16:16" x14ac:dyDescent="0.3">
      <c r="P940638" s="83"/>
    </row>
    <row r="940639" spans="16:16" x14ac:dyDescent="0.3">
      <c r="P940639" s="83"/>
    </row>
    <row r="940640" spans="16:16" x14ac:dyDescent="0.3">
      <c r="P940640" s="83"/>
    </row>
    <row r="940641" spans="16:16" x14ac:dyDescent="0.3">
      <c r="P940641" s="83"/>
    </row>
    <row r="940642" spans="16:16" x14ac:dyDescent="0.3">
      <c r="P940642" s="83"/>
    </row>
    <row r="940643" spans="16:16" x14ac:dyDescent="0.3">
      <c r="P940643" s="83"/>
    </row>
    <row r="940644" spans="16:16" x14ac:dyDescent="0.3">
      <c r="P940644" s="83"/>
    </row>
    <row r="940645" spans="16:16" x14ac:dyDescent="0.3">
      <c r="P940645" s="83"/>
    </row>
    <row r="940646" spans="16:16" x14ac:dyDescent="0.3">
      <c r="P940646" s="83"/>
    </row>
    <row r="940647" spans="16:16" x14ac:dyDescent="0.3">
      <c r="P940647" s="83"/>
    </row>
    <row r="940648" spans="16:16" x14ac:dyDescent="0.3">
      <c r="P940648" s="83"/>
    </row>
    <row r="940649" spans="16:16" x14ac:dyDescent="0.3">
      <c r="P940649" s="83"/>
    </row>
    <row r="940650" spans="16:16" x14ac:dyDescent="0.3">
      <c r="P940650" s="83"/>
    </row>
    <row r="940651" spans="16:16" x14ac:dyDescent="0.3">
      <c r="P940651" s="83"/>
    </row>
    <row r="940652" spans="16:16" x14ac:dyDescent="0.3">
      <c r="P940652" s="83"/>
    </row>
    <row r="940653" spans="16:16" x14ac:dyDescent="0.3">
      <c r="P940653" s="83"/>
    </row>
    <row r="940654" spans="16:16" x14ac:dyDescent="0.3">
      <c r="P940654" s="83"/>
    </row>
    <row r="940655" spans="16:16" x14ac:dyDescent="0.3">
      <c r="P940655" s="83"/>
    </row>
    <row r="940656" spans="16:16" x14ac:dyDescent="0.3">
      <c r="P940656" s="83"/>
    </row>
    <row r="940657" spans="16:16" x14ac:dyDescent="0.3">
      <c r="P940657" s="83"/>
    </row>
    <row r="940658" spans="16:16" x14ac:dyDescent="0.3">
      <c r="P940658" s="83"/>
    </row>
    <row r="940659" spans="16:16" x14ac:dyDescent="0.3">
      <c r="P940659" s="83"/>
    </row>
    <row r="940660" spans="16:16" x14ac:dyDescent="0.3">
      <c r="P940660" s="83"/>
    </row>
    <row r="940661" spans="16:16" x14ac:dyDescent="0.3">
      <c r="P940661" s="83"/>
    </row>
    <row r="940662" spans="16:16" x14ac:dyDescent="0.3">
      <c r="P940662" s="83"/>
    </row>
    <row r="940663" spans="16:16" x14ac:dyDescent="0.3">
      <c r="P940663" s="83"/>
    </row>
    <row r="940664" spans="16:16" x14ac:dyDescent="0.3">
      <c r="P940664" s="83"/>
    </row>
    <row r="940665" spans="16:16" x14ac:dyDescent="0.3">
      <c r="P940665" s="83"/>
    </row>
    <row r="940666" spans="16:16" x14ac:dyDescent="0.3">
      <c r="P940666" s="83"/>
    </row>
    <row r="940667" spans="16:16" x14ac:dyDescent="0.3">
      <c r="P940667" s="83"/>
    </row>
    <row r="940668" spans="16:16" x14ac:dyDescent="0.3">
      <c r="P940668" s="83"/>
    </row>
    <row r="940669" spans="16:16" x14ac:dyDescent="0.3">
      <c r="P940669" s="83"/>
    </row>
    <row r="940670" spans="16:16" x14ac:dyDescent="0.3">
      <c r="P940670" s="83"/>
    </row>
    <row r="940671" spans="16:16" x14ac:dyDescent="0.3">
      <c r="P940671" s="83"/>
    </row>
    <row r="940672" spans="16:16" x14ac:dyDescent="0.3">
      <c r="P940672" s="83"/>
    </row>
    <row r="940673" spans="16:16" x14ac:dyDescent="0.3">
      <c r="P940673" s="83"/>
    </row>
    <row r="940674" spans="16:16" x14ac:dyDescent="0.3">
      <c r="P940674" s="83"/>
    </row>
    <row r="940675" spans="16:16" x14ac:dyDescent="0.3">
      <c r="P940675" s="83"/>
    </row>
    <row r="940676" spans="16:16" x14ac:dyDescent="0.3">
      <c r="P940676" s="83"/>
    </row>
    <row r="940677" spans="16:16" x14ac:dyDescent="0.3">
      <c r="P940677" s="83"/>
    </row>
    <row r="940678" spans="16:16" x14ac:dyDescent="0.3">
      <c r="P940678" s="83"/>
    </row>
    <row r="940679" spans="16:16" x14ac:dyDescent="0.3">
      <c r="P940679" s="83"/>
    </row>
    <row r="940680" spans="16:16" x14ac:dyDescent="0.3">
      <c r="P940680" s="83"/>
    </row>
    <row r="940681" spans="16:16" x14ac:dyDescent="0.3">
      <c r="P940681" s="83"/>
    </row>
    <row r="940682" spans="16:16" x14ac:dyDescent="0.3">
      <c r="P940682" s="83"/>
    </row>
    <row r="940683" spans="16:16" x14ac:dyDescent="0.3">
      <c r="P940683" s="83"/>
    </row>
    <row r="940684" spans="16:16" x14ac:dyDescent="0.3">
      <c r="P940684" s="83"/>
    </row>
    <row r="940685" spans="16:16" x14ac:dyDescent="0.3">
      <c r="P940685" s="83"/>
    </row>
    <row r="940686" spans="16:16" x14ac:dyDescent="0.3">
      <c r="P940686" s="83"/>
    </row>
    <row r="940687" spans="16:16" x14ac:dyDescent="0.3">
      <c r="P940687" s="83"/>
    </row>
    <row r="940688" spans="16:16" x14ac:dyDescent="0.3">
      <c r="P940688" s="83"/>
    </row>
    <row r="940689" spans="16:16" x14ac:dyDescent="0.3">
      <c r="P940689" s="83"/>
    </row>
    <row r="940690" spans="16:16" x14ac:dyDescent="0.3">
      <c r="P940690" s="83"/>
    </row>
    <row r="940691" spans="16:16" x14ac:dyDescent="0.3">
      <c r="P940691" s="83"/>
    </row>
    <row r="940692" spans="16:16" x14ac:dyDescent="0.3">
      <c r="P940692" s="83"/>
    </row>
    <row r="940693" spans="16:16" x14ac:dyDescent="0.3">
      <c r="P940693" s="83"/>
    </row>
    <row r="940694" spans="16:16" x14ac:dyDescent="0.3">
      <c r="P940694" s="83"/>
    </row>
    <row r="940695" spans="16:16" x14ac:dyDescent="0.3">
      <c r="P940695" s="83"/>
    </row>
    <row r="940696" spans="16:16" x14ac:dyDescent="0.3">
      <c r="P940696" s="83"/>
    </row>
    <row r="940697" spans="16:16" x14ac:dyDescent="0.3">
      <c r="P940697" s="83"/>
    </row>
    <row r="940698" spans="16:16" x14ac:dyDescent="0.3">
      <c r="P940698" s="83"/>
    </row>
    <row r="940699" spans="16:16" x14ac:dyDescent="0.3">
      <c r="P940699" s="83"/>
    </row>
    <row r="940700" spans="16:16" x14ac:dyDescent="0.3">
      <c r="P940700" s="83"/>
    </row>
    <row r="940701" spans="16:16" x14ac:dyDescent="0.3">
      <c r="P940701" s="83"/>
    </row>
    <row r="940702" spans="16:16" x14ac:dyDescent="0.3">
      <c r="P940702" s="83"/>
    </row>
    <row r="940703" spans="16:16" x14ac:dyDescent="0.3">
      <c r="P940703" s="83"/>
    </row>
    <row r="940704" spans="16:16" x14ac:dyDescent="0.3">
      <c r="P940704" s="83"/>
    </row>
    <row r="940705" spans="16:16" x14ac:dyDescent="0.3">
      <c r="P940705" s="83"/>
    </row>
    <row r="940706" spans="16:16" x14ac:dyDescent="0.3">
      <c r="P940706" s="83"/>
    </row>
    <row r="940707" spans="16:16" x14ac:dyDescent="0.3">
      <c r="P940707" s="83"/>
    </row>
    <row r="940708" spans="16:16" x14ac:dyDescent="0.3">
      <c r="P940708" s="83"/>
    </row>
    <row r="940709" spans="16:16" x14ac:dyDescent="0.3">
      <c r="P940709" s="83"/>
    </row>
    <row r="940710" spans="16:16" x14ac:dyDescent="0.3">
      <c r="P940710" s="83"/>
    </row>
    <row r="940711" spans="16:16" x14ac:dyDescent="0.3">
      <c r="P940711" s="83"/>
    </row>
    <row r="940712" spans="16:16" x14ac:dyDescent="0.3">
      <c r="P940712" s="83"/>
    </row>
    <row r="940713" spans="16:16" x14ac:dyDescent="0.3">
      <c r="P940713" s="83"/>
    </row>
    <row r="940714" spans="16:16" x14ac:dyDescent="0.3">
      <c r="P940714" s="83"/>
    </row>
    <row r="940715" spans="16:16" x14ac:dyDescent="0.3">
      <c r="P940715" s="83"/>
    </row>
    <row r="940716" spans="16:16" x14ac:dyDescent="0.3">
      <c r="P940716" s="83"/>
    </row>
    <row r="940717" spans="16:16" x14ac:dyDescent="0.3">
      <c r="P940717" s="83"/>
    </row>
    <row r="940718" spans="16:16" x14ac:dyDescent="0.3">
      <c r="P940718" s="83"/>
    </row>
    <row r="940719" spans="16:16" x14ac:dyDescent="0.3">
      <c r="P940719" s="83"/>
    </row>
    <row r="940720" spans="16:16" x14ac:dyDescent="0.3">
      <c r="P940720" s="83"/>
    </row>
    <row r="940721" spans="16:16" x14ac:dyDescent="0.3">
      <c r="P940721" s="83"/>
    </row>
    <row r="940722" spans="16:16" x14ac:dyDescent="0.3">
      <c r="P940722" s="83"/>
    </row>
    <row r="940723" spans="16:16" x14ac:dyDescent="0.3">
      <c r="P940723" s="83"/>
    </row>
    <row r="940724" spans="16:16" x14ac:dyDescent="0.3">
      <c r="P940724" s="83"/>
    </row>
    <row r="940725" spans="16:16" x14ac:dyDescent="0.3">
      <c r="P940725" s="83"/>
    </row>
    <row r="940726" spans="16:16" x14ac:dyDescent="0.3">
      <c r="P940726" s="83"/>
    </row>
    <row r="940727" spans="16:16" x14ac:dyDescent="0.3">
      <c r="P940727" s="83"/>
    </row>
    <row r="940728" spans="16:16" x14ac:dyDescent="0.3">
      <c r="P940728" s="83"/>
    </row>
    <row r="940729" spans="16:16" x14ac:dyDescent="0.3">
      <c r="P940729" s="83"/>
    </row>
    <row r="940730" spans="16:16" x14ac:dyDescent="0.3">
      <c r="P940730" s="83"/>
    </row>
    <row r="940731" spans="16:16" x14ac:dyDescent="0.3">
      <c r="P940731" s="83"/>
    </row>
    <row r="940732" spans="16:16" x14ac:dyDescent="0.3">
      <c r="P940732" s="83"/>
    </row>
    <row r="940733" spans="16:16" x14ac:dyDescent="0.3">
      <c r="P940733" s="83"/>
    </row>
    <row r="940734" spans="16:16" x14ac:dyDescent="0.3">
      <c r="P940734" s="83"/>
    </row>
    <row r="940735" spans="16:16" x14ac:dyDescent="0.3">
      <c r="P940735" s="83"/>
    </row>
    <row r="940736" spans="16:16" x14ac:dyDescent="0.3">
      <c r="P940736" s="83"/>
    </row>
    <row r="940737" spans="16:16" x14ac:dyDescent="0.3">
      <c r="P940737" s="83"/>
    </row>
    <row r="940738" spans="16:16" x14ac:dyDescent="0.3">
      <c r="P940738" s="83"/>
    </row>
    <row r="940739" spans="16:16" x14ac:dyDescent="0.3">
      <c r="P940739" s="83"/>
    </row>
    <row r="940740" spans="16:16" x14ac:dyDescent="0.3">
      <c r="P940740" s="83"/>
    </row>
    <row r="940741" spans="16:16" x14ac:dyDescent="0.3">
      <c r="P940741" s="83"/>
    </row>
    <row r="940742" spans="16:16" x14ac:dyDescent="0.3">
      <c r="P940742" s="83"/>
    </row>
    <row r="940743" spans="16:16" x14ac:dyDescent="0.3">
      <c r="P940743" s="83"/>
    </row>
    <row r="940744" spans="16:16" x14ac:dyDescent="0.3">
      <c r="P940744" s="83"/>
    </row>
    <row r="940745" spans="16:16" x14ac:dyDescent="0.3">
      <c r="P940745" s="83"/>
    </row>
    <row r="940746" spans="16:16" x14ac:dyDescent="0.3">
      <c r="P940746" s="83"/>
    </row>
    <row r="940747" spans="16:16" x14ac:dyDescent="0.3">
      <c r="P940747" s="83"/>
    </row>
    <row r="940748" spans="16:16" x14ac:dyDescent="0.3">
      <c r="P940748" s="83"/>
    </row>
    <row r="940749" spans="16:16" x14ac:dyDescent="0.3">
      <c r="P940749" s="83"/>
    </row>
    <row r="940750" spans="16:16" x14ac:dyDescent="0.3">
      <c r="P940750" s="83"/>
    </row>
    <row r="940751" spans="16:16" x14ac:dyDescent="0.3">
      <c r="P940751" s="83"/>
    </row>
    <row r="940752" spans="16:16" x14ac:dyDescent="0.3">
      <c r="P940752" s="83"/>
    </row>
    <row r="940753" spans="16:16" x14ac:dyDescent="0.3">
      <c r="P940753" s="83"/>
    </row>
    <row r="940754" spans="16:16" x14ac:dyDescent="0.3">
      <c r="P940754" s="83"/>
    </row>
    <row r="940755" spans="16:16" x14ac:dyDescent="0.3">
      <c r="P940755" s="83"/>
    </row>
    <row r="940756" spans="16:16" x14ac:dyDescent="0.3">
      <c r="P940756" s="83"/>
    </row>
    <row r="940757" spans="16:16" x14ac:dyDescent="0.3">
      <c r="P940757" s="83"/>
    </row>
    <row r="940758" spans="16:16" x14ac:dyDescent="0.3">
      <c r="P940758" s="83"/>
    </row>
    <row r="940759" spans="16:16" x14ac:dyDescent="0.3">
      <c r="P940759" s="83"/>
    </row>
    <row r="940760" spans="16:16" x14ac:dyDescent="0.3">
      <c r="P940760" s="83"/>
    </row>
    <row r="940761" spans="16:16" x14ac:dyDescent="0.3">
      <c r="P940761" s="83"/>
    </row>
    <row r="940762" spans="16:16" x14ac:dyDescent="0.3">
      <c r="P940762" s="83"/>
    </row>
    <row r="940763" spans="16:16" x14ac:dyDescent="0.3">
      <c r="P940763" s="83"/>
    </row>
    <row r="940764" spans="16:16" x14ac:dyDescent="0.3">
      <c r="P940764" s="83"/>
    </row>
    <row r="940765" spans="16:16" x14ac:dyDescent="0.3">
      <c r="P940765" s="83"/>
    </row>
    <row r="940766" spans="16:16" x14ac:dyDescent="0.3">
      <c r="P940766" s="83"/>
    </row>
    <row r="940767" spans="16:16" x14ac:dyDescent="0.3">
      <c r="P940767" s="83"/>
    </row>
    <row r="940768" spans="16:16" x14ac:dyDescent="0.3">
      <c r="P940768" s="83"/>
    </row>
    <row r="940769" spans="16:16" x14ac:dyDescent="0.3">
      <c r="P940769" s="83"/>
    </row>
    <row r="940770" spans="16:16" x14ac:dyDescent="0.3">
      <c r="P940770" s="83"/>
    </row>
    <row r="940771" spans="16:16" x14ac:dyDescent="0.3">
      <c r="P940771" s="83"/>
    </row>
    <row r="940772" spans="16:16" x14ac:dyDescent="0.3">
      <c r="P940772" s="83"/>
    </row>
    <row r="940773" spans="16:16" x14ac:dyDescent="0.3">
      <c r="P940773" s="83"/>
    </row>
    <row r="940774" spans="16:16" x14ac:dyDescent="0.3">
      <c r="P940774" s="83"/>
    </row>
    <row r="940775" spans="16:16" x14ac:dyDescent="0.3">
      <c r="P940775" s="83"/>
    </row>
    <row r="940776" spans="16:16" x14ac:dyDescent="0.3">
      <c r="P940776" s="83"/>
    </row>
    <row r="940777" spans="16:16" x14ac:dyDescent="0.3">
      <c r="P940777" s="83"/>
    </row>
    <row r="940778" spans="16:16" x14ac:dyDescent="0.3">
      <c r="P940778" s="83"/>
    </row>
    <row r="940779" spans="16:16" x14ac:dyDescent="0.3">
      <c r="P940779" s="83"/>
    </row>
    <row r="940780" spans="16:16" x14ac:dyDescent="0.3">
      <c r="P940780" s="83"/>
    </row>
    <row r="940781" spans="16:16" x14ac:dyDescent="0.3">
      <c r="P940781" s="83"/>
    </row>
    <row r="940782" spans="16:16" x14ac:dyDescent="0.3">
      <c r="P940782" s="83"/>
    </row>
    <row r="940783" spans="16:16" x14ac:dyDescent="0.3">
      <c r="P940783" s="83"/>
    </row>
    <row r="940784" spans="16:16" x14ac:dyDescent="0.3">
      <c r="P940784" s="83"/>
    </row>
    <row r="940785" spans="16:16" x14ac:dyDescent="0.3">
      <c r="P940785" s="83"/>
    </row>
    <row r="940786" spans="16:16" x14ac:dyDescent="0.3">
      <c r="P940786" s="83"/>
    </row>
    <row r="940787" spans="16:16" x14ac:dyDescent="0.3">
      <c r="P940787" s="83"/>
    </row>
    <row r="940788" spans="16:16" x14ac:dyDescent="0.3">
      <c r="P940788" s="83"/>
    </row>
    <row r="940789" spans="16:16" x14ac:dyDescent="0.3">
      <c r="P940789" s="83"/>
    </row>
    <row r="940790" spans="16:16" x14ac:dyDescent="0.3">
      <c r="P940790" s="83"/>
    </row>
    <row r="940791" spans="16:16" x14ac:dyDescent="0.3">
      <c r="P940791" s="83"/>
    </row>
    <row r="940792" spans="16:16" x14ac:dyDescent="0.3">
      <c r="P940792" s="83"/>
    </row>
    <row r="940793" spans="16:16" x14ac:dyDescent="0.3">
      <c r="P940793" s="83"/>
    </row>
    <row r="940794" spans="16:16" x14ac:dyDescent="0.3">
      <c r="P940794" s="83"/>
    </row>
    <row r="940795" spans="16:16" x14ac:dyDescent="0.3">
      <c r="P940795" s="83"/>
    </row>
    <row r="940796" spans="16:16" x14ac:dyDescent="0.3">
      <c r="P940796" s="83"/>
    </row>
    <row r="940797" spans="16:16" x14ac:dyDescent="0.3">
      <c r="P940797" s="83"/>
    </row>
    <row r="940798" spans="16:16" x14ac:dyDescent="0.3">
      <c r="P940798" s="83"/>
    </row>
    <row r="940799" spans="16:16" x14ac:dyDescent="0.3">
      <c r="P940799" s="83"/>
    </row>
    <row r="940800" spans="16:16" x14ac:dyDescent="0.3">
      <c r="P940800" s="83"/>
    </row>
    <row r="940801" spans="16:16" x14ac:dyDescent="0.3">
      <c r="P940801" s="83"/>
    </row>
    <row r="940802" spans="16:16" x14ac:dyDescent="0.3">
      <c r="P940802" s="83"/>
    </row>
    <row r="940803" spans="16:16" x14ac:dyDescent="0.3">
      <c r="P940803" s="83"/>
    </row>
    <row r="940804" spans="16:16" x14ac:dyDescent="0.3">
      <c r="P940804" s="83"/>
    </row>
    <row r="940805" spans="16:16" x14ac:dyDescent="0.3">
      <c r="P940805" s="83"/>
    </row>
    <row r="940806" spans="16:16" x14ac:dyDescent="0.3">
      <c r="P940806" s="83"/>
    </row>
    <row r="940807" spans="16:16" x14ac:dyDescent="0.3">
      <c r="P940807" s="83"/>
    </row>
    <row r="940808" spans="16:16" x14ac:dyDescent="0.3">
      <c r="P940808" s="83"/>
    </row>
    <row r="940809" spans="16:16" x14ac:dyDescent="0.3">
      <c r="P940809" s="83"/>
    </row>
    <row r="940810" spans="16:16" x14ac:dyDescent="0.3">
      <c r="P940810" s="83"/>
    </row>
    <row r="940811" spans="16:16" x14ac:dyDescent="0.3">
      <c r="P940811" s="83"/>
    </row>
    <row r="940812" spans="16:16" x14ac:dyDescent="0.3">
      <c r="P940812" s="83"/>
    </row>
    <row r="940813" spans="16:16" x14ac:dyDescent="0.3">
      <c r="P940813" s="83"/>
    </row>
    <row r="940814" spans="16:16" x14ac:dyDescent="0.3">
      <c r="P940814" s="83"/>
    </row>
    <row r="940815" spans="16:16" x14ac:dyDescent="0.3">
      <c r="P940815" s="83"/>
    </row>
    <row r="940816" spans="16:16" x14ac:dyDescent="0.3">
      <c r="P940816" s="83"/>
    </row>
    <row r="940817" spans="16:16" x14ac:dyDescent="0.3">
      <c r="P940817" s="83"/>
    </row>
    <row r="940818" spans="16:16" x14ac:dyDescent="0.3">
      <c r="P940818" s="83"/>
    </row>
    <row r="940819" spans="16:16" x14ac:dyDescent="0.3">
      <c r="P940819" s="83"/>
    </row>
    <row r="940820" spans="16:16" x14ac:dyDescent="0.3">
      <c r="P940820" s="83"/>
    </row>
    <row r="940821" spans="16:16" x14ac:dyDescent="0.3">
      <c r="P940821" s="83"/>
    </row>
    <row r="940822" spans="16:16" x14ac:dyDescent="0.3">
      <c r="P940822" s="83"/>
    </row>
    <row r="940823" spans="16:16" x14ac:dyDescent="0.3">
      <c r="P940823" s="83"/>
    </row>
    <row r="940824" spans="16:16" x14ac:dyDescent="0.3">
      <c r="P940824" s="83"/>
    </row>
    <row r="940825" spans="16:16" x14ac:dyDescent="0.3">
      <c r="P940825" s="83"/>
    </row>
    <row r="940826" spans="16:16" x14ac:dyDescent="0.3">
      <c r="P940826" s="83"/>
    </row>
    <row r="940827" spans="16:16" x14ac:dyDescent="0.3">
      <c r="P940827" s="83"/>
    </row>
    <row r="940828" spans="16:16" x14ac:dyDescent="0.3">
      <c r="P940828" s="83"/>
    </row>
    <row r="940829" spans="16:16" x14ac:dyDescent="0.3">
      <c r="P940829" s="83"/>
    </row>
    <row r="940830" spans="16:16" x14ac:dyDescent="0.3">
      <c r="P940830" s="83"/>
    </row>
    <row r="940831" spans="16:16" x14ac:dyDescent="0.3">
      <c r="P940831" s="83"/>
    </row>
    <row r="940832" spans="16:16" x14ac:dyDescent="0.3">
      <c r="P940832" s="83"/>
    </row>
    <row r="940833" spans="16:16" x14ac:dyDescent="0.3">
      <c r="P940833" s="83"/>
    </row>
    <row r="940834" spans="16:16" x14ac:dyDescent="0.3">
      <c r="P940834" s="83"/>
    </row>
    <row r="940835" spans="16:16" x14ac:dyDescent="0.3">
      <c r="P940835" s="83"/>
    </row>
    <row r="940836" spans="16:16" x14ac:dyDescent="0.3">
      <c r="P940836" s="83"/>
    </row>
    <row r="940837" spans="16:16" x14ac:dyDescent="0.3">
      <c r="P940837" s="83"/>
    </row>
    <row r="940838" spans="16:16" x14ac:dyDescent="0.3">
      <c r="P940838" s="83"/>
    </row>
    <row r="940839" spans="16:16" x14ac:dyDescent="0.3">
      <c r="P940839" s="83"/>
    </row>
    <row r="940840" spans="16:16" x14ac:dyDescent="0.3">
      <c r="P940840" s="83"/>
    </row>
    <row r="940841" spans="16:16" x14ac:dyDescent="0.3">
      <c r="P940841" s="83"/>
    </row>
    <row r="940842" spans="16:16" x14ac:dyDescent="0.3">
      <c r="P940842" s="83"/>
    </row>
    <row r="940843" spans="16:16" x14ac:dyDescent="0.3">
      <c r="P940843" s="83"/>
    </row>
    <row r="940844" spans="16:16" x14ac:dyDescent="0.3">
      <c r="P940844" s="83"/>
    </row>
    <row r="940845" spans="16:16" x14ac:dyDescent="0.3">
      <c r="P940845" s="83"/>
    </row>
    <row r="940846" spans="16:16" x14ac:dyDescent="0.3">
      <c r="P940846" s="83"/>
    </row>
    <row r="940847" spans="16:16" x14ac:dyDescent="0.3">
      <c r="P940847" s="83"/>
    </row>
    <row r="940848" spans="16:16" x14ac:dyDescent="0.3">
      <c r="P940848" s="83"/>
    </row>
    <row r="940849" spans="16:16" x14ac:dyDescent="0.3">
      <c r="P940849" s="83"/>
    </row>
    <row r="940850" spans="16:16" x14ac:dyDescent="0.3">
      <c r="P940850" s="83"/>
    </row>
    <row r="940851" spans="16:16" x14ac:dyDescent="0.3">
      <c r="P940851" s="83"/>
    </row>
    <row r="940852" spans="16:16" x14ac:dyDescent="0.3">
      <c r="P940852" s="83"/>
    </row>
    <row r="940853" spans="16:16" x14ac:dyDescent="0.3">
      <c r="P940853" s="83"/>
    </row>
    <row r="940854" spans="16:16" x14ac:dyDescent="0.3">
      <c r="P940854" s="83"/>
    </row>
    <row r="940855" spans="16:16" x14ac:dyDescent="0.3">
      <c r="P940855" s="83"/>
    </row>
    <row r="940856" spans="16:16" x14ac:dyDescent="0.3">
      <c r="P940856" s="83"/>
    </row>
    <row r="940857" spans="16:16" x14ac:dyDescent="0.3">
      <c r="P940857" s="83"/>
    </row>
    <row r="940858" spans="16:16" x14ac:dyDescent="0.3">
      <c r="P940858" s="83"/>
    </row>
    <row r="940859" spans="16:16" x14ac:dyDescent="0.3">
      <c r="P940859" s="83"/>
    </row>
    <row r="940860" spans="16:16" x14ac:dyDescent="0.3">
      <c r="P940860" s="83"/>
    </row>
    <row r="940861" spans="16:16" x14ac:dyDescent="0.3">
      <c r="P940861" s="83"/>
    </row>
    <row r="940862" spans="16:16" x14ac:dyDescent="0.3">
      <c r="P940862" s="83"/>
    </row>
    <row r="940863" spans="16:16" x14ac:dyDescent="0.3">
      <c r="P940863" s="83"/>
    </row>
    <row r="940864" spans="16:16" x14ac:dyDescent="0.3">
      <c r="P940864" s="83"/>
    </row>
    <row r="940865" spans="16:16" x14ac:dyDescent="0.3">
      <c r="P940865" s="83"/>
    </row>
    <row r="940866" spans="16:16" x14ac:dyDescent="0.3">
      <c r="P940866" s="83"/>
    </row>
    <row r="940867" spans="16:16" x14ac:dyDescent="0.3">
      <c r="P940867" s="83"/>
    </row>
    <row r="940868" spans="16:16" x14ac:dyDescent="0.3">
      <c r="P940868" s="83"/>
    </row>
    <row r="940869" spans="16:16" x14ac:dyDescent="0.3">
      <c r="P940869" s="83"/>
    </row>
    <row r="940870" spans="16:16" x14ac:dyDescent="0.3">
      <c r="P940870" s="83"/>
    </row>
    <row r="940871" spans="16:16" x14ac:dyDescent="0.3">
      <c r="P940871" s="83"/>
    </row>
    <row r="940872" spans="16:16" x14ac:dyDescent="0.3">
      <c r="P940872" s="83"/>
    </row>
    <row r="940873" spans="16:16" x14ac:dyDescent="0.3">
      <c r="P940873" s="83"/>
    </row>
    <row r="940874" spans="16:16" x14ac:dyDescent="0.3">
      <c r="P940874" s="83"/>
    </row>
    <row r="940875" spans="16:16" x14ac:dyDescent="0.3">
      <c r="P940875" s="83"/>
    </row>
    <row r="940876" spans="16:16" x14ac:dyDescent="0.3">
      <c r="P940876" s="83"/>
    </row>
    <row r="940877" spans="16:16" x14ac:dyDescent="0.3">
      <c r="P940877" s="83"/>
    </row>
    <row r="940878" spans="16:16" x14ac:dyDescent="0.3">
      <c r="P940878" s="83"/>
    </row>
    <row r="940879" spans="16:16" x14ac:dyDescent="0.3">
      <c r="P940879" s="83"/>
    </row>
    <row r="940880" spans="16:16" x14ac:dyDescent="0.3">
      <c r="P940880" s="83"/>
    </row>
    <row r="940881" spans="16:16" x14ac:dyDescent="0.3">
      <c r="P940881" s="83"/>
    </row>
    <row r="940882" spans="16:16" x14ac:dyDescent="0.3">
      <c r="P940882" s="83"/>
    </row>
    <row r="940883" spans="16:16" x14ac:dyDescent="0.3">
      <c r="P940883" s="83"/>
    </row>
    <row r="940884" spans="16:16" x14ac:dyDescent="0.3">
      <c r="P940884" s="83"/>
    </row>
    <row r="940885" spans="16:16" x14ac:dyDescent="0.3">
      <c r="P940885" s="83"/>
    </row>
    <row r="940886" spans="16:16" x14ac:dyDescent="0.3">
      <c r="P940886" s="83"/>
    </row>
    <row r="940887" spans="16:16" x14ac:dyDescent="0.3">
      <c r="P940887" s="83"/>
    </row>
    <row r="940888" spans="16:16" x14ac:dyDescent="0.3">
      <c r="P940888" s="83"/>
    </row>
    <row r="940889" spans="16:16" x14ac:dyDescent="0.3">
      <c r="P940889" s="83"/>
    </row>
    <row r="940890" spans="16:16" x14ac:dyDescent="0.3">
      <c r="P940890" s="83"/>
    </row>
    <row r="940891" spans="16:16" x14ac:dyDescent="0.3">
      <c r="P940891" s="83"/>
    </row>
    <row r="940892" spans="16:16" x14ac:dyDescent="0.3">
      <c r="P940892" s="83"/>
    </row>
    <row r="940893" spans="16:16" x14ac:dyDescent="0.3">
      <c r="P940893" s="83"/>
    </row>
    <row r="940894" spans="16:16" x14ac:dyDescent="0.3">
      <c r="P940894" s="83"/>
    </row>
    <row r="940895" spans="16:16" x14ac:dyDescent="0.3">
      <c r="P940895" s="83"/>
    </row>
    <row r="940896" spans="16:16" x14ac:dyDescent="0.3">
      <c r="P940896" s="83"/>
    </row>
    <row r="940897" spans="16:16" x14ac:dyDescent="0.3">
      <c r="P940897" s="83"/>
    </row>
    <row r="940898" spans="16:16" x14ac:dyDescent="0.3">
      <c r="P940898" s="83"/>
    </row>
    <row r="940899" spans="16:16" x14ac:dyDescent="0.3">
      <c r="P940899" s="83"/>
    </row>
    <row r="940900" spans="16:16" x14ac:dyDescent="0.3">
      <c r="P940900" s="83"/>
    </row>
    <row r="940901" spans="16:16" x14ac:dyDescent="0.3">
      <c r="P940901" s="83"/>
    </row>
    <row r="940902" spans="16:16" x14ac:dyDescent="0.3">
      <c r="P940902" s="83"/>
    </row>
    <row r="940903" spans="16:16" x14ac:dyDescent="0.3">
      <c r="P940903" s="83"/>
    </row>
    <row r="940904" spans="16:16" x14ac:dyDescent="0.3">
      <c r="P940904" s="83"/>
    </row>
    <row r="940905" spans="16:16" x14ac:dyDescent="0.3">
      <c r="P940905" s="83"/>
    </row>
    <row r="940906" spans="16:16" x14ac:dyDescent="0.3">
      <c r="P940906" s="83"/>
    </row>
    <row r="940907" spans="16:16" x14ac:dyDescent="0.3">
      <c r="P940907" s="83"/>
    </row>
    <row r="940908" spans="16:16" x14ac:dyDescent="0.3">
      <c r="P940908" s="83"/>
    </row>
    <row r="940909" spans="16:16" x14ac:dyDescent="0.3">
      <c r="P940909" s="83"/>
    </row>
    <row r="940910" spans="16:16" x14ac:dyDescent="0.3">
      <c r="P940910" s="83"/>
    </row>
    <row r="940911" spans="16:16" x14ac:dyDescent="0.3">
      <c r="P940911" s="83"/>
    </row>
    <row r="940912" spans="16:16" x14ac:dyDescent="0.3">
      <c r="P940912" s="83"/>
    </row>
    <row r="940913" spans="16:16" x14ac:dyDescent="0.3">
      <c r="P940913" s="83"/>
    </row>
    <row r="940914" spans="16:16" x14ac:dyDescent="0.3">
      <c r="P940914" s="83"/>
    </row>
    <row r="940915" spans="16:16" x14ac:dyDescent="0.3">
      <c r="P940915" s="83"/>
    </row>
    <row r="940916" spans="16:16" x14ac:dyDescent="0.3">
      <c r="P940916" s="83"/>
    </row>
    <row r="940917" spans="16:16" x14ac:dyDescent="0.3">
      <c r="P940917" s="83"/>
    </row>
    <row r="940918" spans="16:16" x14ac:dyDescent="0.3">
      <c r="P940918" s="83"/>
    </row>
    <row r="940919" spans="16:16" x14ac:dyDescent="0.3">
      <c r="P940919" s="83"/>
    </row>
    <row r="940920" spans="16:16" x14ac:dyDescent="0.3">
      <c r="P940920" s="83"/>
    </row>
    <row r="940921" spans="16:16" x14ac:dyDescent="0.3">
      <c r="P940921" s="83"/>
    </row>
    <row r="940922" spans="16:16" x14ac:dyDescent="0.3">
      <c r="P940922" s="83"/>
    </row>
    <row r="940923" spans="16:16" x14ac:dyDescent="0.3">
      <c r="P940923" s="83"/>
    </row>
    <row r="940924" spans="16:16" x14ac:dyDescent="0.3">
      <c r="P940924" s="83"/>
    </row>
    <row r="940925" spans="16:16" x14ac:dyDescent="0.3">
      <c r="P940925" s="83"/>
    </row>
    <row r="940926" spans="16:16" x14ac:dyDescent="0.3">
      <c r="P940926" s="83"/>
    </row>
    <row r="940927" spans="16:16" x14ac:dyDescent="0.3">
      <c r="P940927" s="83"/>
    </row>
    <row r="940928" spans="16:16" x14ac:dyDescent="0.3">
      <c r="P940928" s="83"/>
    </row>
    <row r="940929" spans="16:16" x14ac:dyDescent="0.3">
      <c r="P940929" s="83"/>
    </row>
    <row r="940930" spans="16:16" x14ac:dyDescent="0.3">
      <c r="P940930" s="83"/>
    </row>
    <row r="940931" spans="16:16" x14ac:dyDescent="0.3">
      <c r="P940931" s="83"/>
    </row>
    <row r="940932" spans="16:16" x14ac:dyDescent="0.3">
      <c r="P940932" s="83"/>
    </row>
    <row r="940933" spans="16:16" x14ac:dyDescent="0.3">
      <c r="P940933" s="83"/>
    </row>
    <row r="940934" spans="16:16" x14ac:dyDescent="0.3">
      <c r="P940934" s="83"/>
    </row>
    <row r="940935" spans="16:16" x14ac:dyDescent="0.3">
      <c r="P940935" s="83"/>
    </row>
    <row r="940936" spans="16:16" x14ac:dyDescent="0.3">
      <c r="P940936" s="83"/>
    </row>
    <row r="940937" spans="16:16" x14ac:dyDescent="0.3">
      <c r="P940937" s="83"/>
    </row>
    <row r="940938" spans="16:16" x14ac:dyDescent="0.3">
      <c r="P940938" s="83"/>
    </row>
    <row r="940939" spans="16:16" x14ac:dyDescent="0.3">
      <c r="P940939" s="83"/>
    </row>
    <row r="940940" spans="16:16" x14ac:dyDescent="0.3">
      <c r="P940940" s="83"/>
    </row>
    <row r="940941" spans="16:16" x14ac:dyDescent="0.3">
      <c r="P940941" s="83"/>
    </row>
    <row r="940942" spans="16:16" x14ac:dyDescent="0.3">
      <c r="P940942" s="83"/>
    </row>
    <row r="940943" spans="16:16" x14ac:dyDescent="0.3">
      <c r="P940943" s="83"/>
    </row>
    <row r="940944" spans="16:16" x14ac:dyDescent="0.3">
      <c r="P940944" s="83"/>
    </row>
    <row r="940945" spans="16:16" x14ac:dyDescent="0.3">
      <c r="P940945" s="83"/>
    </row>
    <row r="940946" spans="16:16" x14ac:dyDescent="0.3">
      <c r="P940946" s="83"/>
    </row>
    <row r="940947" spans="16:16" x14ac:dyDescent="0.3">
      <c r="P940947" s="83"/>
    </row>
    <row r="940948" spans="16:16" x14ac:dyDescent="0.3">
      <c r="P940948" s="83"/>
    </row>
    <row r="940949" spans="16:16" x14ac:dyDescent="0.3">
      <c r="P940949" s="83"/>
    </row>
    <row r="940950" spans="16:16" x14ac:dyDescent="0.3">
      <c r="P940950" s="83"/>
    </row>
    <row r="940951" spans="16:16" x14ac:dyDescent="0.3">
      <c r="P940951" s="83"/>
    </row>
    <row r="940952" spans="16:16" x14ac:dyDescent="0.3">
      <c r="P940952" s="83"/>
    </row>
    <row r="940953" spans="16:16" x14ac:dyDescent="0.3">
      <c r="P940953" s="83"/>
    </row>
    <row r="940954" spans="16:16" x14ac:dyDescent="0.3">
      <c r="P940954" s="83"/>
    </row>
    <row r="940955" spans="16:16" x14ac:dyDescent="0.3">
      <c r="P940955" s="83"/>
    </row>
    <row r="940956" spans="16:16" x14ac:dyDescent="0.3">
      <c r="P940956" s="83"/>
    </row>
    <row r="940957" spans="16:16" x14ac:dyDescent="0.3">
      <c r="P940957" s="83"/>
    </row>
    <row r="940958" spans="16:16" x14ac:dyDescent="0.3">
      <c r="P940958" s="83"/>
    </row>
    <row r="940959" spans="16:16" x14ac:dyDescent="0.3">
      <c r="P940959" s="83"/>
    </row>
    <row r="940960" spans="16:16" x14ac:dyDescent="0.3">
      <c r="P940960" s="83"/>
    </row>
    <row r="940961" spans="16:16" x14ac:dyDescent="0.3">
      <c r="P940961" s="83"/>
    </row>
    <row r="940962" spans="16:16" x14ac:dyDescent="0.3">
      <c r="P940962" s="83"/>
    </row>
    <row r="940963" spans="16:16" x14ac:dyDescent="0.3">
      <c r="P940963" s="83"/>
    </row>
    <row r="940964" spans="16:16" x14ac:dyDescent="0.3">
      <c r="P940964" s="83"/>
    </row>
    <row r="940965" spans="16:16" x14ac:dyDescent="0.3">
      <c r="P940965" s="83"/>
    </row>
    <row r="940966" spans="16:16" x14ac:dyDescent="0.3">
      <c r="P940966" s="83"/>
    </row>
    <row r="940967" spans="16:16" x14ac:dyDescent="0.3">
      <c r="P940967" s="83"/>
    </row>
    <row r="940968" spans="16:16" x14ac:dyDescent="0.3">
      <c r="P940968" s="83"/>
    </row>
    <row r="940969" spans="16:16" x14ac:dyDescent="0.3">
      <c r="P940969" s="83"/>
    </row>
    <row r="940970" spans="16:16" x14ac:dyDescent="0.3">
      <c r="P940970" s="83"/>
    </row>
    <row r="940971" spans="16:16" x14ac:dyDescent="0.3">
      <c r="P940971" s="83"/>
    </row>
    <row r="940972" spans="16:16" x14ac:dyDescent="0.3">
      <c r="P940972" s="83"/>
    </row>
    <row r="940973" spans="16:16" x14ac:dyDescent="0.3">
      <c r="P940973" s="83"/>
    </row>
    <row r="940974" spans="16:16" x14ac:dyDescent="0.3">
      <c r="P940974" s="83"/>
    </row>
    <row r="940975" spans="16:16" x14ac:dyDescent="0.3">
      <c r="P940975" s="83"/>
    </row>
    <row r="940976" spans="16:16" x14ac:dyDescent="0.3">
      <c r="P940976" s="83"/>
    </row>
    <row r="940977" spans="16:16" x14ac:dyDescent="0.3">
      <c r="P940977" s="83"/>
    </row>
    <row r="940978" spans="16:16" x14ac:dyDescent="0.3">
      <c r="P940978" s="83"/>
    </row>
    <row r="940979" spans="16:16" x14ac:dyDescent="0.3">
      <c r="P940979" s="83"/>
    </row>
    <row r="940980" spans="16:16" x14ac:dyDescent="0.3">
      <c r="P940980" s="83"/>
    </row>
    <row r="940981" spans="16:16" x14ac:dyDescent="0.3">
      <c r="P940981" s="83"/>
    </row>
    <row r="940982" spans="16:16" x14ac:dyDescent="0.3">
      <c r="P940982" s="83"/>
    </row>
    <row r="940983" spans="16:16" x14ac:dyDescent="0.3">
      <c r="P940983" s="83"/>
    </row>
    <row r="940984" spans="16:16" x14ac:dyDescent="0.3">
      <c r="P940984" s="83"/>
    </row>
    <row r="940985" spans="16:16" x14ac:dyDescent="0.3">
      <c r="P940985" s="83"/>
    </row>
    <row r="940986" spans="16:16" x14ac:dyDescent="0.3">
      <c r="P940986" s="83"/>
    </row>
    <row r="940987" spans="16:16" x14ac:dyDescent="0.3">
      <c r="P940987" s="83"/>
    </row>
    <row r="940988" spans="16:16" x14ac:dyDescent="0.3">
      <c r="P940988" s="83"/>
    </row>
    <row r="940989" spans="16:16" x14ac:dyDescent="0.3">
      <c r="P940989" s="83"/>
    </row>
    <row r="940990" spans="16:16" x14ac:dyDescent="0.3">
      <c r="P940990" s="83"/>
    </row>
    <row r="940991" spans="16:16" x14ac:dyDescent="0.3">
      <c r="P940991" s="83"/>
    </row>
    <row r="940992" spans="16:16" x14ac:dyDescent="0.3">
      <c r="P940992" s="83"/>
    </row>
    <row r="940993" spans="16:16" x14ac:dyDescent="0.3">
      <c r="P940993" s="83"/>
    </row>
    <row r="940994" spans="16:16" x14ac:dyDescent="0.3">
      <c r="P940994" s="83"/>
    </row>
    <row r="940995" spans="16:16" x14ac:dyDescent="0.3">
      <c r="P940995" s="83"/>
    </row>
    <row r="940996" spans="16:16" x14ac:dyDescent="0.3">
      <c r="P940996" s="83"/>
    </row>
    <row r="940997" spans="16:16" x14ac:dyDescent="0.3">
      <c r="P940997" s="83"/>
    </row>
    <row r="940998" spans="16:16" x14ac:dyDescent="0.3">
      <c r="P940998" s="83"/>
    </row>
    <row r="940999" spans="16:16" x14ac:dyDescent="0.3">
      <c r="P940999" s="83"/>
    </row>
    <row r="941000" spans="16:16" x14ac:dyDescent="0.3">
      <c r="P941000" s="83"/>
    </row>
    <row r="941001" spans="16:16" x14ac:dyDescent="0.3">
      <c r="P941001" s="83"/>
    </row>
    <row r="941002" spans="16:16" x14ac:dyDescent="0.3">
      <c r="P941002" s="83"/>
    </row>
    <row r="941003" spans="16:16" x14ac:dyDescent="0.3">
      <c r="P941003" s="83"/>
    </row>
    <row r="941004" spans="16:16" x14ac:dyDescent="0.3">
      <c r="P941004" s="83"/>
    </row>
    <row r="941005" spans="16:16" x14ac:dyDescent="0.3">
      <c r="P941005" s="83"/>
    </row>
    <row r="941006" spans="16:16" x14ac:dyDescent="0.3">
      <c r="P941006" s="83"/>
    </row>
    <row r="941007" spans="16:16" x14ac:dyDescent="0.3">
      <c r="P941007" s="83"/>
    </row>
    <row r="941008" spans="16:16" x14ac:dyDescent="0.3">
      <c r="P941008" s="83"/>
    </row>
    <row r="941009" spans="16:16" x14ac:dyDescent="0.3">
      <c r="P941009" s="83"/>
    </row>
    <row r="941010" spans="16:16" x14ac:dyDescent="0.3">
      <c r="P941010" s="83"/>
    </row>
    <row r="941011" spans="16:16" x14ac:dyDescent="0.3">
      <c r="P941011" s="83"/>
    </row>
    <row r="941012" spans="16:16" x14ac:dyDescent="0.3">
      <c r="P941012" s="83"/>
    </row>
    <row r="941013" spans="16:16" x14ac:dyDescent="0.3">
      <c r="P941013" s="83"/>
    </row>
    <row r="941014" spans="16:16" x14ac:dyDescent="0.3">
      <c r="P941014" s="83"/>
    </row>
    <row r="941015" spans="16:16" x14ac:dyDescent="0.3">
      <c r="P941015" s="83"/>
    </row>
    <row r="941016" spans="16:16" x14ac:dyDescent="0.3">
      <c r="P941016" s="83"/>
    </row>
    <row r="941017" spans="16:16" x14ac:dyDescent="0.3">
      <c r="P941017" s="83"/>
    </row>
    <row r="941018" spans="16:16" x14ac:dyDescent="0.3">
      <c r="P941018" s="83"/>
    </row>
    <row r="941019" spans="16:16" x14ac:dyDescent="0.3">
      <c r="P941019" s="83"/>
    </row>
    <row r="941020" spans="16:16" x14ac:dyDescent="0.3">
      <c r="P941020" s="83"/>
    </row>
    <row r="941021" spans="16:16" x14ac:dyDescent="0.3">
      <c r="P941021" s="83"/>
    </row>
    <row r="941022" spans="16:16" x14ac:dyDescent="0.3">
      <c r="P941022" s="83"/>
    </row>
    <row r="941023" spans="16:16" x14ac:dyDescent="0.3">
      <c r="P941023" s="83"/>
    </row>
    <row r="941024" spans="16:16" x14ac:dyDescent="0.3">
      <c r="P941024" s="83"/>
    </row>
    <row r="941025" spans="16:16" x14ac:dyDescent="0.3">
      <c r="P941025" s="83"/>
    </row>
    <row r="941026" spans="16:16" x14ac:dyDescent="0.3">
      <c r="P941026" s="83"/>
    </row>
    <row r="941027" spans="16:16" x14ac:dyDescent="0.3">
      <c r="P941027" s="83"/>
    </row>
    <row r="941028" spans="16:16" x14ac:dyDescent="0.3">
      <c r="P941028" s="83"/>
    </row>
    <row r="941029" spans="16:16" x14ac:dyDescent="0.3">
      <c r="P941029" s="83"/>
    </row>
    <row r="941030" spans="16:16" x14ac:dyDescent="0.3">
      <c r="P941030" s="83"/>
    </row>
    <row r="941031" spans="16:16" x14ac:dyDescent="0.3">
      <c r="P941031" s="83"/>
    </row>
    <row r="941032" spans="16:16" x14ac:dyDescent="0.3">
      <c r="P941032" s="83"/>
    </row>
    <row r="941033" spans="16:16" x14ac:dyDescent="0.3">
      <c r="P941033" s="83"/>
    </row>
    <row r="941034" spans="16:16" x14ac:dyDescent="0.3">
      <c r="P941034" s="83"/>
    </row>
    <row r="941035" spans="16:16" x14ac:dyDescent="0.3">
      <c r="P941035" s="83"/>
    </row>
    <row r="941036" spans="16:16" x14ac:dyDescent="0.3">
      <c r="P941036" s="83"/>
    </row>
    <row r="941037" spans="16:16" x14ac:dyDescent="0.3">
      <c r="P941037" s="83"/>
    </row>
    <row r="941038" spans="16:16" x14ac:dyDescent="0.3">
      <c r="P941038" s="83"/>
    </row>
    <row r="941039" spans="16:16" x14ac:dyDescent="0.3">
      <c r="P941039" s="83"/>
    </row>
    <row r="941040" spans="16:16" x14ac:dyDescent="0.3">
      <c r="P941040" s="83"/>
    </row>
    <row r="941041" spans="16:16" x14ac:dyDescent="0.3">
      <c r="P941041" s="83"/>
    </row>
    <row r="941042" spans="16:16" x14ac:dyDescent="0.3">
      <c r="P941042" s="83"/>
    </row>
    <row r="941043" spans="16:16" x14ac:dyDescent="0.3">
      <c r="P941043" s="83"/>
    </row>
    <row r="941044" spans="16:16" x14ac:dyDescent="0.3">
      <c r="P941044" s="83"/>
    </row>
    <row r="941045" spans="16:16" x14ac:dyDescent="0.3">
      <c r="P941045" s="83"/>
    </row>
    <row r="941046" spans="16:16" x14ac:dyDescent="0.3">
      <c r="P941046" s="83"/>
    </row>
    <row r="941047" spans="16:16" x14ac:dyDescent="0.3">
      <c r="P941047" s="83"/>
    </row>
    <row r="941048" spans="16:16" x14ac:dyDescent="0.3">
      <c r="P941048" s="83"/>
    </row>
    <row r="941049" spans="16:16" x14ac:dyDescent="0.3">
      <c r="P941049" s="83"/>
    </row>
    <row r="941050" spans="16:16" x14ac:dyDescent="0.3">
      <c r="P941050" s="83"/>
    </row>
    <row r="941051" spans="16:16" x14ac:dyDescent="0.3">
      <c r="P941051" s="83"/>
    </row>
    <row r="941052" spans="16:16" x14ac:dyDescent="0.3">
      <c r="P941052" s="83"/>
    </row>
    <row r="941053" spans="16:16" x14ac:dyDescent="0.3">
      <c r="P941053" s="83"/>
    </row>
    <row r="941054" spans="16:16" x14ac:dyDescent="0.3">
      <c r="P941054" s="83"/>
    </row>
    <row r="941055" spans="16:16" x14ac:dyDescent="0.3">
      <c r="P941055" s="83"/>
    </row>
    <row r="941056" spans="16:16" x14ac:dyDescent="0.3">
      <c r="P941056" s="83"/>
    </row>
    <row r="941057" spans="16:16" x14ac:dyDescent="0.3">
      <c r="P941057" s="83"/>
    </row>
    <row r="941058" spans="16:16" x14ac:dyDescent="0.3">
      <c r="P941058" s="83"/>
    </row>
    <row r="941059" spans="16:16" x14ac:dyDescent="0.3">
      <c r="P941059" s="83"/>
    </row>
    <row r="941060" spans="16:16" x14ac:dyDescent="0.3">
      <c r="P941060" s="83"/>
    </row>
    <row r="941061" spans="16:16" x14ac:dyDescent="0.3">
      <c r="P941061" s="83"/>
    </row>
    <row r="941062" spans="16:16" x14ac:dyDescent="0.3">
      <c r="P941062" s="83"/>
    </row>
    <row r="941063" spans="16:16" x14ac:dyDescent="0.3">
      <c r="P941063" s="83"/>
    </row>
    <row r="941064" spans="16:16" x14ac:dyDescent="0.3">
      <c r="P941064" s="83"/>
    </row>
    <row r="941065" spans="16:16" x14ac:dyDescent="0.3">
      <c r="P941065" s="83"/>
    </row>
    <row r="941066" spans="16:16" x14ac:dyDescent="0.3">
      <c r="P941066" s="83"/>
    </row>
    <row r="941067" spans="16:16" x14ac:dyDescent="0.3">
      <c r="P941067" s="83"/>
    </row>
    <row r="941068" spans="16:16" x14ac:dyDescent="0.3">
      <c r="P941068" s="83"/>
    </row>
    <row r="941069" spans="16:16" x14ac:dyDescent="0.3">
      <c r="P941069" s="83"/>
    </row>
    <row r="941070" spans="16:16" x14ac:dyDescent="0.3">
      <c r="P941070" s="83"/>
    </row>
    <row r="941071" spans="16:16" x14ac:dyDescent="0.3">
      <c r="P941071" s="83"/>
    </row>
    <row r="941072" spans="16:16" x14ac:dyDescent="0.3">
      <c r="P941072" s="83"/>
    </row>
    <row r="941073" spans="16:16" x14ac:dyDescent="0.3">
      <c r="P941073" s="83"/>
    </row>
    <row r="941074" spans="16:16" x14ac:dyDescent="0.3">
      <c r="P941074" s="83"/>
    </row>
    <row r="941075" spans="16:16" x14ac:dyDescent="0.3">
      <c r="P941075" s="83"/>
    </row>
    <row r="941076" spans="16:16" x14ac:dyDescent="0.3">
      <c r="P941076" s="83"/>
    </row>
    <row r="941077" spans="16:16" x14ac:dyDescent="0.3">
      <c r="P941077" s="83"/>
    </row>
    <row r="941078" spans="16:16" x14ac:dyDescent="0.3">
      <c r="P941078" s="83"/>
    </row>
    <row r="941079" spans="16:16" x14ac:dyDescent="0.3">
      <c r="P941079" s="83"/>
    </row>
    <row r="941080" spans="16:16" x14ac:dyDescent="0.3">
      <c r="P941080" s="83"/>
    </row>
    <row r="941081" spans="16:16" x14ac:dyDescent="0.3">
      <c r="P941081" s="83"/>
    </row>
    <row r="941082" spans="16:16" x14ac:dyDescent="0.3">
      <c r="P941082" s="83"/>
    </row>
    <row r="941083" spans="16:16" x14ac:dyDescent="0.3">
      <c r="P941083" s="83"/>
    </row>
    <row r="941084" spans="16:16" x14ac:dyDescent="0.3">
      <c r="P941084" s="83"/>
    </row>
    <row r="941085" spans="16:16" x14ac:dyDescent="0.3">
      <c r="P941085" s="83"/>
    </row>
    <row r="941086" spans="16:16" x14ac:dyDescent="0.3">
      <c r="P941086" s="83"/>
    </row>
    <row r="941087" spans="16:16" x14ac:dyDescent="0.3">
      <c r="P941087" s="83"/>
    </row>
    <row r="941088" spans="16:16" x14ac:dyDescent="0.3">
      <c r="P941088" s="83"/>
    </row>
    <row r="941089" spans="16:16" x14ac:dyDescent="0.3">
      <c r="P941089" s="83"/>
    </row>
    <row r="941090" spans="16:16" x14ac:dyDescent="0.3">
      <c r="P941090" s="83"/>
    </row>
    <row r="941091" spans="16:16" x14ac:dyDescent="0.3">
      <c r="P941091" s="83"/>
    </row>
    <row r="941092" spans="16:16" x14ac:dyDescent="0.3">
      <c r="P941092" s="83"/>
    </row>
    <row r="941093" spans="16:16" x14ac:dyDescent="0.3">
      <c r="P941093" s="83"/>
    </row>
    <row r="941094" spans="16:16" x14ac:dyDescent="0.3">
      <c r="P941094" s="83"/>
    </row>
    <row r="941095" spans="16:16" x14ac:dyDescent="0.3">
      <c r="P941095" s="83"/>
    </row>
    <row r="941096" spans="16:16" x14ac:dyDescent="0.3">
      <c r="P941096" s="83"/>
    </row>
    <row r="941097" spans="16:16" x14ac:dyDescent="0.3">
      <c r="P941097" s="83"/>
    </row>
    <row r="941098" spans="16:16" x14ac:dyDescent="0.3">
      <c r="P941098" s="83"/>
    </row>
    <row r="941099" spans="16:16" x14ac:dyDescent="0.3">
      <c r="P941099" s="83"/>
    </row>
    <row r="941100" spans="16:16" x14ac:dyDescent="0.3">
      <c r="P941100" s="83"/>
    </row>
    <row r="941101" spans="16:16" x14ac:dyDescent="0.3">
      <c r="P941101" s="83"/>
    </row>
    <row r="941102" spans="16:16" x14ac:dyDescent="0.3">
      <c r="P941102" s="83"/>
    </row>
    <row r="941103" spans="16:16" x14ac:dyDescent="0.3">
      <c r="P941103" s="83"/>
    </row>
    <row r="941104" spans="16:16" x14ac:dyDescent="0.3">
      <c r="P941104" s="83"/>
    </row>
    <row r="941105" spans="16:16" x14ac:dyDescent="0.3">
      <c r="P941105" s="83"/>
    </row>
    <row r="941106" spans="16:16" x14ac:dyDescent="0.3">
      <c r="P941106" s="83"/>
    </row>
    <row r="941107" spans="16:16" x14ac:dyDescent="0.3">
      <c r="P941107" s="83"/>
    </row>
    <row r="941108" spans="16:16" x14ac:dyDescent="0.3">
      <c r="P941108" s="83"/>
    </row>
    <row r="941109" spans="16:16" x14ac:dyDescent="0.3">
      <c r="P941109" s="83"/>
    </row>
    <row r="941110" spans="16:16" x14ac:dyDescent="0.3">
      <c r="P941110" s="83"/>
    </row>
    <row r="941111" spans="16:16" x14ac:dyDescent="0.3">
      <c r="P941111" s="83"/>
    </row>
    <row r="941112" spans="16:16" x14ac:dyDescent="0.3">
      <c r="P941112" s="83"/>
    </row>
    <row r="941113" spans="16:16" x14ac:dyDescent="0.3">
      <c r="P941113" s="83"/>
    </row>
    <row r="941114" spans="16:16" x14ac:dyDescent="0.3">
      <c r="P941114" s="83"/>
    </row>
    <row r="941115" spans="16:16" x14ac:dyDescent="0.3">
      <c r="P941115" s="83"/>
    </row>
    <row r="941116" spans="16:16" x14ac:dyDescent="0.3">
      <c r="P941116" s="83"/>
    </row>
    <row r="941117" spans="16:16" x14ac:dyDescent="0.3">
      <c r="P941117" s="83"/>
    </row>
    <row r="941118" spans="16:16" x14ac:dyDescent="0.3">
      <c r="P941118" s="83"/>
    </row>
    <row r="941119" spans="16:16" x14ac:dyDescent="0.3">
      <c r="P941119" s="83"/>
    </row>
    <row r="941120" spans="16:16" x14ac:dyDescent="0.3">
      <c r="P941120" s="83"/>
    </row>
    <row r="941121" spans="16:16" x14ac:dyDescent="0.3">
      <c r="P941121" s="83"/>
    </row>
    <row r="941122" spans="16:16" x14ac:dyDescent="0.3">
      <c r="P941122" s="83"/>
    </row>
    <row r="941123" spans="16:16" x14ac:dyDescent="0.3">
      <c r="P941123" s="83"/>
    </row>
    <row r="941124" spans="16:16" x14ac:dyDescent="0.3">
      <c r="P941124" s="83"/>
    </row>
    <row r="941125" spans="16:16" x14ac:dyDescent="0.3">
      <c r="P941125" s="83"/>
    </row>
    <row r="941126" spans="16:16" x14ac:dyDescent="0.3">
      <c r="P941126" s="83"/>
    </row>
    <row r="941127" spans="16:16" x14ac:dyDescent="0.3">
      <c r="P941127" s="83"/>
    </row>
    <row r="941128" spans="16:16" x14ac:dyDescent="0.3">
      <c r="P941128" s="83"/>
    </row>
    <row r="941129" spans="16:16" x14ac:dyDescent="0.3">
      <c r="P941129" s="83"/>
    </row>
    <row r="941130" spans="16:16" x14ac:dyDescent="0.3">
      <c r="P941130" s="83"/>
    </row>
    <row r="941131" spans="16:16" x14ac:dyDescent="0.3">
      <c r="P941131" s="83"/>
    </row>
    <row r="941132" spans="16:16" x14ac:dyDescent="0.3">
      <c r="P941132" s="83"/>
    </row>
    <row r="941133" spans="16:16" x14ac:dyDescent="0.3">
      <c r="P941133" s="83"/>
    </row>
    <row r="941134" spans="16:16" x14ac:dyDescent="0.3">
      <c r="P941134" s="83"/>
    </row>
    <row r="941135" spans="16:16" x14ac:dyDescent="0.3">
      <c r="P941135" s="83"/>
    </row>
    <row r="941136" spans="16:16" x14ac:dyDescent="0.3">
      <c r="P941136" s="83"/>
    </row>
    <row r="941137" spans="16:16" x14ac:dyDescent="0.3">
      <c r="P941137" s="83"/>
    </row>
    <row r="941138" spans="16:16" x14ac:dyDescent="0.3">
      <c r="P941138" s="83"/>
    </row>
    <row r="941139" spans="16:16" x14ac:dyDescent="0.3">
      <c r="P941139" s="83"/>
    </row>
    <row r="941140" spans="16:16" x14ac:dyDescent="0.3">
      <c r="P941140" s="83"/>
    </row>
    <row r="941141" spans="16:16" x14ac:dyDescent="0.3">
      <c r="P941141" s="83"/>
    </row>
    <row r="941142" spans="16:16" x14ac:dyDescent="0.3">
      <c r="P941142" s="83"/>
    </row>
    <row r="941143" spans="16:16" x14ac:dyDescent="0.3">
      <c r="P941143" s="83"/>
    </row>
    <row r="941144" spans="16:16" x14ac:dyDescent="0.3">
      <c r="P941144" s="83"/>
    </row>
    <row r="941145" spans="16:16" x14ac:dyDescent="0.3">
      <c r="P941145" s="83"/>
    </row>
    <row r="941146" spans="16:16" x14ac:dyDescent="0.3">
      <c r="P941146" s="83"/>
    </row>
    <row r="941147" spans="16:16" x14ac:dyDescent="0.3">
      <c r="P941147" s="83"/>
    </row>
    <row r="941148" spans="16:16" x14ac:dyDescent="0.3">
      <c r="P941148" s="83"/>
    </row>
    <row r="941149" spans="16:16" x14ac:dyDescent="0.3">
      <c r="P941149" s="83"/>
    </row>
    <row r="941150" spans="16:16" x14ac:dyDescent="0.3">
      <c r="P941150" s="83"/>
    </row>
    <row r="941151" spans="16:16" x14ac:dyDescent="0.3">
      <c r="P941151" s="83"/>
    </row>
    <row r="941152" spans="16:16" x14ac:dyDescent="0.3">
      <c r="P941152" s="83"/>
    </row>
    <row r="941153" spans="16:16" x14ac:dyDescent="0.3">
      <c r="P941153" s="83"/>
    </row>
    <row r="941154" spans="16:16" x14ac:dyDescent="0.3">
      <c r="P941154" s="83"/>
    </row>
    <row r="941155" spans="16:16" x14ac:dyDescent="0.3">
      <c r="P941155" s="83"/>
    </row>
    <row r="941156" spans="16:16" x14ac:dyDescent="0.3">
      <c r="P941156" s="83"/>
    </row>
    <row r="941157" spans="16:16" x14ac:dyDescent="0.3">
      <c r="P941157" s="83"/>
    </row>
    <row r="941158" spans="16:16" x14ac:dyDescent="0.3">
      <c r="P941158" s="83"/>
    </row>
    <row r="941159" spans="16:16" x14ac:dyDescent="0.3">
      <c r="P941159" s="83"/>
    </row>
    <row r="941160" spans="16:16" x14ac:dyDescent="0.3">
      <c r="P941160" s="83"/>
    </row>
    <row r="941161" spans="16:16" x14ac:dyDescent="0.3">
      <c r="P941161" s="83"/>
    </row>
    <row r="941162" spans="16:16" x14ac:dyDescent="0.3">
      <c r="P941162" s="83"/>
    </row>
    <row r="941163" spans="16:16" x14ac:dyDescent="0.3">
      <c r="P941163" s="83"/>
    </row>
    <row r="941164" spans="16:16" x14ac:dyDescent="0.3">
      <c r="P941164" s="83"/>
    </row>
    <row r="941165" spans="16:16" x14ac:dyDescent="0.3">
      <c r="P941165" s="83"/>
    </row>
    <row r="941166" spans="16:16" x14ac:dyDescent="0.3">
      <c r="P941166" s="83"/>
    </row>
    <row r="941167" spans="16:16" x14ac:dyDescent="0.3">
      <c r="P941167" s="83"/>
    </row>
    <row r="941168" spans="16:16" x14ac:dyDescent="0.3">
      <c r="P941168" s="83"/>
    </row>
    <row r="941169" spans="16:16" x14ac:dyDescent="0.3">
      <c r="P941169" s="83"/>
    </row>
    <row r="941170" spans="16:16" x14ac:dyDescent="0.3">
      <c r="P941170" s="83"/>
    </row>
    <row r="941171" spans="16:16" x14ac:dyDescent="0.3">
      <c r="P941171" s="83"/>
    </row>
    <row r="941172" spans="16:16" x14ac:dyDescent="0.3">
      <c r="P941172" s="83"/>
    </row>
    <row r="941173" spans="16:16" x14ac:dyDescent="0.3">
      <c r="P941173" s="83"/>
    </row>
    <row r="941174" spans="16:16" x14ac:dyDescent="0.3">
      <c r="P941174" s="83"/>
    </row>
    <row r="941175" spans="16:16" x14ac:dyDescent="0.3">
      <c r="P941175" s="83"/>
    </row>
    <row r="941176" spans="16:16" x14ac:dyDescent="0.3">
      <c r="P941176" s="83"/>
    </row>
    <row r="941177" spans="16:16" x14ac:dyDescent="0.3">
      <c r="P941177" s="83"/>
    </row>
    <row r="941178" spans="16:16" x14ac:dyDescent="0.3">
      <c r="P941178" s="83"/>
    </row>
    <row r="941179" spans="16:16" x14ac:dyDescent="0.3">
      <c r="P941179" s="83"/>
    </row>
    <row r="941180" spans="16:16" x14ac:dyDescent="0.3">
      <c r="P941180" s="83"/>
    </row>
    <row r="941181" spans="16:16" x14ac:dyDescent="0.3">
      <c r="P941181" s="83"/>
    </row>
    <row r="941182" spans="16:16" x14ac:dyDescent="0.3">
      <c r="P941182" s="83"/>
    </row>
    <row r="941183" spans="16:16" x14ac:dyDescent="0.3">
      <c r="P941183" s="83"/>
    </row>
    <row r="941184" spans="16:16" x14ac:dyDescent="0.3">
      <c r="P941184" s="83"/>
    </row>
    <row r="941185" spans="16:16" x14ac:dyDescent="0.3">
      <c r="P941185" s="83"/>
    </row>
    <row r="941186" spans="16:16" x14ac:dyDescent="0.3">
      <c r="P941186" s="83"/>
    </row>
    <row r="941187" spans="16:16" x14ac:dyDescent="0.3">
      <c r="P941187" s="83"/>
    </row>
    <row r="941188" spans="16:16" x14ac:dyDescent="0.3">
      <c r="P941188" s="83"/>
    </row>
    <row r="941189" spans="16:16" x14ac:dyDescent="0.3">
      <c r="P941189" s="83"/>
    </row>
    <row r="941190" spans="16:16" x14ac:dyDescent="0.3">
      <c r="P941190" s="83"/>
    </row>
    <row r="941191" spans="16:16" x14ac:dyDescent="0.3">
      <c r="P941191" s="83"/>
    </row>
    <row r="941192" spans="16:16" x14ac:dyDescent="0.3">
      <c r="P941192" s="83"/>
    </row>
    <row r="941193" spans="16:16" x14ac:dyDescent="0.3">
      <c r="P941193" s="83"/>
    </row>
    <row r="941194" spans="16:16" x14ac:dyDescent="0.3">
      <c r="P941194" s="83"/>
    </row>
    <row r="941195" spans="16:16" x14ac:dyDescent="0.3">
      <c r="P941195" s="83"/>
    </row>
    <row r="941196" spans="16:16" x14ac:dyDescent="0.3">
      <c r="P941196" s="83"/>
    </row>
    <row r="941197" spans="16:16" x14ac:dyDescent="0.3">
      <c r="P941197" s="83"/>
    </row>
    <row r="941198" spans="16:16" x14ac:dyDescent="0.3">
      <c r="P941198" s="83"/>
    </row>
    <row r="941199" spans="16:16" x14ac:dyDescent="0.3">
      <c r="P941199" s="83"/>
    </row>
    <row r="941200" spans="16:16" x14ac:dyDescent="0.3">
      <c r="P941200" s="83"/>
    </row>
    <row r="941201" spans="16:16" x14ac:dyDescent="0.3">
      <c r="P941201" s="83"/>
    </row>
    <row r="941202" spans="16:16" x14ac:dyDescent="0.3">
      <c r="P941202" s="83"/>
    </row>
    <row r="941203" spans="16:16" x14ac:dyDescent="0.3">
      <c r="P941203" s="83"/>
    </row>
    <row r="941204" spans="16:16" x14ac:dyDescent="0.3">
      <c r="P941204" s="83"/>
    </row>
    <row r="941205" spans="16:16" x14ac:dyDescent="0.3">
      <c r="P941205" s="83"/>
    </row>
    <row r="941206" spans="16:16" x14ac:dyDescent="0.3">
      <c r="P941206" s="83"/>
    </row>
    <row r="941207" spans="16:16" x14ac:dyDescent="0.3">
      <c r="P941207" s="83"/>
    </row>
    <row r="941208" spans="16:16" x14ac:dyDescent="0.3">
      <c r="P941208" s="83"/>
    </row>
    <row r="941209" spans="16:16" x14ac:dyDescent="0.3">
      <c r="P941209" s="83"/>
    </row>
    <row r="941210" spans="16:16" x14ac:dyDescent="0.3">
      <c r="P941210" s="83"/>
    </row>
    <row r="941211" spans="16:16" x14ac:dyDescent="0.3">
      <c r="P941211" s="83"/>
    </row>
    <row r="941212" spans="16:16" x14ac:dyDescent="0.3">
      <c r="P941212" s="83"/>
    </row>
    <row r="941213" spans="16:16" x14ac:dyDescent="0.3">
      <c r="P941213" s="83"/>
    </row>
    <row r="941214" spans="16:16" x14ac:dyDescent="0.3">
      <c r="P941214" s="83"/>
    </row>
    <row r="941215" spans="16:16" x14ac:dyDescent="0.3">
      <c r="P941215" s="83"/>
    </row>
    <row r="941216" spans="16:16" x14ac:dyDescent="0.3">
      <c r="P941216" s="83"/>
    </row>
    <row r="941217" spans="16:16" x14ac:dyDescent="0.3">
      <c r="P941217" s="83"/>
    </row>
    <row r="941218" spans="16:16" x14ac:dyDescent="0.3">
      <c r="P941218" s="83"/>
    </row>
    <row r="941219" spans="16:16" x14ac:dyDescent="0.3">
      <c r="P941219" s="83"/>
    </row>
    <row r="941220" spans="16:16" x14ac:dyDescent="0.3">
      <c r="P941220" s="83"/>
    </row>
    <row r="941221" spans="16:16" x14ac:dyDescent="0.3">
      <c r="P941221" s="83"/>
    </row>
    <row r="941222" spans="16:16" x14ac:dyDescent="0.3">
      <c r="P941222" s="83"/>
    </row>
    <row r="941223" spans="16:16" x14ac:dyDescent="0.3">
      <c r="P941223" s="83"/>
    </row>
    <row r="941224" spans="16:16" x14ac:dyDescent="0.3">
      <c r="P941224" s="83"/>
    </row>
    <row r="941225" spans="16:16" x14ac:dyDescent="0.3">
      <c r="P941225" s="83"/>
    </row>
    <row r="941226" spans="16:16" x14ac:dyDescent="0.3">
      <c r="P941226" s="83"/>
    </row>
    <row r="941227" spans="16:16" x14ac:dyDescent="0.3">
      <c r="P941227" s="83"/>
    </row>
    <row r="941228" spans="16:16" x14ac:dyDescent="0.3">
      <c r="P941228" s="83"/>
    </row>
    <row r="941229" spans="16:16" x14ac:dyDescent="0.3">
      <c r="P941229" s="83"/>
    </row>
    <row r="941230" spans="16:16" x14ac:dyDescent="0.3">
      <c r="P941230" s="83"/>
    </row>
    <row r="941231" spans="16:16" x14ac:dyDescent="0.3">
      <c r="P941231" s="83"/>
    </row>
    <row r="941232" spans="16:16" x14ac:dyDescent="0.3">
      <c r="P941232" s="83"/>
    </row>
    <row r="941233" spans="16:16" x14ac:dyDescent="0.3">
      <c r="P941233" s="83"/>
    </row>
    <row r="941234" spans="16:16" x14ac:dyDescent="0.3">
      <c r="P941234" s="83"/>
    </row>
    <row r="941235" spans="16:16" x14ac:dyDescent="0.3">
      <c r="P941235" s="83"/>
    </row>
    <row r="941236" spans="16:16" x14ac:dyDescent="0.3">
      <c r="P941236" s="83"/>
    </row>
    <row r="941237" spans="16:16" x14ac:dyDescent="0.3">
      <c r="P941237" s="83"/>
    </row>
    <row r="941238" spans="16:16" x14ac:dyDescent="0.3">
      <c r="P941238" s="83"/>
    </row>
    <row r="941239" spans="16:16" x14ac:dyDescent="0.3">
      <c r="P941239" s="83"/>
    </row>
    <row r="941240" spans="16:16" x14ac:dyDescent="0.3">
      <c r="P941240" s="83"/>
    </row>
    <row r="941241" spans="16:16" x14ac:dyDescent="0.3">
      <c r="P941241" s="83"/>
    </row>
    <row r="941242" spans="16:16" x14ac:dyDescent="0.3">
      <c r="P941242" s="83"/>
    </row>
    <row r="941243" spans="16:16" x14ac:dyDescent="0.3">
      <c r="P941243" s="83"/>
    </row>
    <row r="941244" spans="16:16" x14ac:dyDescent="0.3">
      <c r="P941244" s="83"/>
    </row>
    <row r="941245" spans="16:16" x14ac:dyDescent="0.3">
      <c r="P941245" s="83"/>
    </row>
    <row r="941246" spans="16:16" x14ac:dyDescent="0.3">
      <c r="P941246" s="83"/>
    </row>
    <row r="941247" spans="16:16" x14ac:dyDescent="0.3">
      <c r="P941247" s="83"/>
    </row>
    <row r="941248" spans="16:16" x14ac:dyDescent="0.3">
      <c r="P941248" s="83"/>
    </row>
    <row r="941249" spans="16:16" x14ac:dyDescent="0.3">
      <c r="P941249" s="83"/>
    </row>
    <row r="941250" spans="16:16" x14ac:dyDescent="0.3">
      <c r="P941250" s="83"/>
    </row>
    <row r="941251" spans="16:16" x14ac:dyDescent="0.3">
      <c r="P941251" s="83"/>
    </row>
    <row r="941252" spans="16:16" x14ac:dyDescent="0.3">
      <c r="P941252" s="83"/>
    </row>
    <row r="941253" spans="16:16" x14ac:dyDescent="0.3">
      <c r="P941253" s="83"/>
    </row>
    <row r="941254" spans="16:16" x14ac:dyDescent="0.3">
      <c r="P941254" s="83"/>
    </row>
    <row r="941255" spans="16:16" x14ac:dyDescent="0.3">
      <c r="P941255" s="83"/>
    </row>
    <row r="941256" spans="16:16" x14ac:dyDescent="0.3">
      <c r="P941256" s="83"/>
    </row>
    <row r="941257" spans="16:16" x14ac:dyDescent="0.3">
      <c r="P941257" s="83"/>
    </row>
    <row r="941258" spans="16:16" x14ac:dyDescent="0.3">
      <c r="P941258" s="83"/>
    </row>
    <row r="941259" spans="16:16" x14ac:dyDescent="0.3">
      <c r="P941259" s="83"/>
    </row>
    <row r="941260" spans="16:16" x14ac:dyDescent="0.3">
      <c r="P941260" s="83"/>
    </row>
    <row r="941261" spans="16:16" x14ac:dyDescent="0.3">
      <c r="P941261" s="83"/>
    </row>
    <row r="941262" spans="16:16" x14ac:dyDescent="0.3">
      <c r="P941262" s="83"/>
    </row>
    <row r="941263" spans="16:16" x14ac:dyDescent="0.3">
      <c r="P941263" s="83"/>
    </row>
    <row r="941264" spans="16:16" x14ac:dyDescent="0.3">
      <c r="P941264" s="83"/>
    </row>
    <row r="941265" spans="16:16" x14ac:dyDescent="0.3">
      <c r="P941265" s="83"/>
    </row>
    <row r="941266" spans="16:16" x14ac:dyDescent="0.3">
      <c r="P941266" s="83"/>
    </row>
    <row r="941267" spans="16:16" x14ac:dyDescent="0.3">
      <c r="P941267" s="83"/>
    </row>
    <row r="941268" spans="16:16" x14ac:dyDescent="0.3">
      <c r="P941268" s="83"/>
    </row>
    <row r="941269" spans="16:16" x14ac:dyDescent="0.3">
      <c r="P941269" s="83"/>
    </row>
    <row r="941270" spans="16:16" x14ac:dyDescent="0.3">
      <c r="P941270" s="83"/>
    </row>
    <row r="941271" spans="16:16" x14ac:dyDescent="0.3">
      <c r="P941271" s="83"/>
    </row>
    <row r="941272" spans="16:16" x14ac:dyDescent="0.3">
      <c r="P941272" s="83"/>
    </row>
    <row r="941273" spans="16:16" x14ac:dyDescent="0.3">
      <c r="P941273" s="83"/>
    </row>
    <row r="941274" spans="16:16" x14ac:dyDescent="0.3">
      <c r="P941274" s="83"/>
    </row>
    <row r="941275" spans="16:16" x14ac:dyDescent="0.3">
      <c r="P941275" s="83"/>
    </row>
    <row r="941276" spans="16:16" x14ac:dyDescent="0.3">
      <c r="P941276" s="83"/>
    </row>
    <row r="941277" spans="16:16" x14ac:dyDescent="0.3">
      <c r="P941277" s="83"/>
    </row>
    <row r="941278" spans="16:16" x14ac:dyDescent="0.3">
      <c r="P941278" s="83"/>
    </row>
    <row r="941279" spans="16:16" x14ac:dyDescent="0.3">
      <c r="P941279" s="83"/>
    </row>
    <row r="941280" spans="16:16" x14ac:dyDescent="0.3">
      <c r="P941280" s="83"/>
    </row>
    <row r="941281" spans="16:16" x14ac:dyDescent="0.3">
      <c r="P941281" s="83"/>
    </row>
    <row r="941282" spans="16:16" x14ac:dyDescent="0.3">
      <c r="P941282" s="83"/>
    </row>
    <row r="941283" spans="16:16" x14ac:dyDescent="0.3">
      <c r="P941283" s="83"/>
    </row>
    <row r="941284" spans="16:16" x14ac:dyDescent="0.3">
      <c r="P941284" s="83"/>
    </row>
    <row r="941285" spans="16:16" x14ac:dyDescent="0.3">
      <c r="P941285" s="83"/>
    </row>
    <row r="941286" spans="16:16" x14ac:dyDescent="0.3">
      <c r="P941286" s="83"/>
    </row>
    <row r="941287" spans="16:16" x14ac:dyDescent="0.3">
      <c r="P941287" s="83"/>
    </row>
    <row r="941288" spans="16:16" x14ac:dyDescent="0.3">
      <c r="P941288" s="83"/>
    </row>
    <row r="941289" spans="16:16" x14ac:dyDescent="0.3">
      <c r="P941289" s="83"/>
    </row>
    <row r="941290" spans="16:16" x14ac:dyDescent="0.3">
      <c r="P941290" s="83"/>
    </row>
    <row r="941291" spans="16:16" x14ac:dyDescent="0.3">
      <c r="P941291" s="83"/>
    </row>
    <row r="941292" spans="16:16" x14ac:dyDescent="0.3">
      <c r="P941292" s="83"/>
    </row>
    <row r="941293" spans="16:16" x14ac:dyDescent="0.3">
      <c r="P941293" s="83"/>
    </row>
    <row r="941294" spans="16:16" x14ac:dyDescent="0.3">
      <c r="P941294" s="83"/>
    </row>
    <row r="941295" spans="16:16" x14ac:dyDescent="0.3">
      <c r="P941295" s="83"/>
    </row>
    <row r="941296" spans="16:16" x14ac:dyDescent="0.3">
      <c r="P941296" s="83"/>
    </row>
    <row r="941297" spans="16:16" x14ac:dyDescent="0.3">
      <c r="P941297" s="83"/>
    </row>
    <row r="941298" spans="16:16" x14ac:dyDescent="0.3">
      <c r="P941298" s="83"/>
    </row>
    <row r="941299" spans="16:16" x14ac:dyDescent="0.3">
      <c r="P941299" s="83"/>
    </row>
    <row r="941300" spans="16:16" x14ac:dyDescent="0.3">
      <c r="P941300" s="83"/>
    </row>
    <row r="941301" spans="16:16" x14ac:dyDescent="0.3">
      <c r="P941301" s="83"/>
    </row>
    <row r="941302" spans="16:16" x14ac:dyDescent="0.3">
      <c r="P941302" s="83"/>
    </row>
    <row r="941303" spans="16:16" x14ac:dyDescent="0.3">
      <c r="P941303" s="83"/>
    </row>
    <row r="941304" spans="16:16" x14ac:dyDescent="0.3">
      <c r="P941304" s="83"/>
    </row>
    <row r="941305" spans="16:16" x14ac:dyDescent="0.3">
      <c r="P941305" s="83"/>
    </row>
    <row r="941306" spans="16:16" x14ac:dyDescent="0.3">
      <c r="P941306" s="83"/>
    </row>
    <row r="941307" spans="16:16" x14ac:dyDescent="0.3">
      <c r="P941307" s="83"/>
    </row>
    <row r="941308" spans="16:16" x14ac:dyDescent="0.3">
      <c r="P941308" s="83"/>
    </row>
    <row r="941309" spans="16:16" x14ac:dyDescent="0.3">
      <c r="P941309" s="83"/>
    </row>
    <row r="941310" spans="16:16" x14ac:dyDescent="0.3">
      <c r="P941310" s="83"/>
    </row>
    <row r="941311" spans="16:16" x14ac:dyDescent="0.3">
      <c r="P941311" s="83"/>
    </row>
    <row r="941312" spans="16:16" x14ac:dyDescent="0.3">
      <c r="P941312" s="83"/>
    </row>
    <row r="941313" spans="16:16" x14ac:dyDescent="0.3">
      <c r="P941313" s="83"/>
    </row>
    <row r="941314" spans="16:16" x14ac:dyDescent="0.3">
      <c r="P941314" s="83"/>
    </row>
    <row r="941315" spans="16:16" x14ac:dyDescent="0.3">
      <c r="P941315" s="83"/>
    </row>
    <row r="941316" spans="16:16" x14ac:dyDescent="0.3">
      <c r="P941316" s="83"/>
    </row>
    <row r="941317" spans="16:16" x14ac:dyDescent="0.3">
      <c r="P941317" s="83"/>
    </row>
    <row r="941318" spans="16:16" x14ac:dyDescent="0.3">
      <c r="P941318" s="83"/>
    </row>
    <row r="941319" spans="16:16" x14ac:dyDescent="0.3">
      <c r="P941319" s="83"/>
    </row>
    <row r="941320" spans="16:16" x14ac:dyDescent="0.3">
      <c r="P941320" s="83"/>
    </row>
    <row r="941321" spans="16:16" x14ac:dyDescent="0.3">
      <c r="P941321" s="83"/>
    </row>
    <row r="941322" spans="16:16" x14ac:dyDescent="0.3">
      <c r="P941322" s="83"/>
    </row>
    <row r="941323" spans="16:16" x14ac:dyDescent="0.3">
      <c r="P941323" s="83"/>
    </row>
    <row r="941324" spans="16:16" x14ac:dyDescent="0.3">
      <c r="P941324" s="83"/>
    </row>
    <row r="941325" spans="16:16" x14ac:dyDescent="0.3">
      <c r="P941325" s="83"/>
    </row>
    <row r="941326" spans="16:16" x14ac:dyDescent="0.3">
      <c r="P941326" s="83"/>
    </row>
    <row r="941327" spans="16:16" x14ac:dyDescent="0.3">
      <c r="P941327" s="83"/>
    </row>
    <row r="941328" spans="16:16" x14ac:dyDescent="0.3">
      <c r="P941328" s="83"/>
    </row>
    <row r="941329" spans="16:16" x14ac:dyDescent="0.3">
      <c r="P941329" s="83"/>
    </row>
    <row r="941330" spans="16:16" x14ac:dyDescent="0.3">
      <c r="P941330" s="83"/>
    </row>
    <row r="941331" spans="16:16" x14ac:dyDescent="0.3">
      <c r="P941331" s="83"/>
    </row>
    <row r="941332" spans="16:16" x14ac:dyDescent="0.3">
      <c r="P941332" s="83"/>
    </row>
    <row r="941333" spans="16:16" x14ac:dyDescent="0.3">
      <c r="P941333" s="83"/>
    </row>
    <row r="941334" spans="16:16" x14ac:dyDescent="0.3">
      <c r="P941334" s="83"/>
    </row>
    <row r="941335" spans="16:16" x14ac:dyDescent="0.3">
      <c r="P941335" s="83"/>
    </row>
    <row r="941336" spans="16:16" x14ac:dyDescent="0.3">
      <c r="P941336" s="83"/>
    </row>
    <row r="941337" spans="16:16" x14ac:dyDescent="0.3">
      <c r="P941337" s="83"/>
    </row>
    <row r="941338" spans="16:16" x14ac:dyDescent="0.3">
      <c r="P941338" s="83"/>
    </row>
    <row r="941339" spans="16:16" x14ac:dyDescent="0.3">
      <c r="P941339" s="83"/>
    </row>
    <row r="941340" spans="16:16" x14ac:dyDescent="0.3">
      <c r="P941340" s="83"/>
    </row>
    <row r="941341" spans="16:16" x14ac:dyDescent="0.3">
      <c r="P941341" s="83"/>
    </row>
    <row r="941342" spans="16:16" x14ac:dyDescent="0.3">
      <c r="P941342" s="83"/>
    </row>
    <row r="941343" spans="16:16" x14ac:dyDescent="0.3">
      <c r="P941343" s="83"/>
    </row>
    <row r="941344" spans="16:16" x14ac:dyDescent="0.3">
      <c r="P941344" s="83"/>
    </row>
    <row r="941345" spans="16:16" x14ac:dyDescent="0.3">
      <c r="P941345" s="83"/>
    </row>
    <row r="941346" spans="16:16" x14ac:dyDescent="0.3">
      <c r="P941346" s="83"/>
    </row>
    <row r="941347" spans="16:16" x14ac:dyDescent="0.3">
      <c r="P941347" s="83"/>
    </row>
    <row r="941348" spans="16:16" x14ac:dyDescent="0.3">
      <c r="P941348" s="83"/>
    </row>
    <row r="941349" spans="16:16" x14ac:dyDescent="0.3">
      <c r="P941349" s="83"/>
    </row>
    <row r="941350" spans="16:16" x14ac:dyDescent="0.3">
      <c r="P941350" s="83"/>
    </row>
    <row r="941351" spans="16:16" x14ac:dyDescent="0.3">
      <c r="P941351" s="83"/>
    </row>
    <row r="941352" spans="16:16" x14ac:dyDescent="0.3">
      <c r="P941352" s="83"/>
    </row>
    <row r="941353" spans="16:16" x14ac:dyDescent="0.3">
      <c r="P941353" s="83"/>
    </row>
    <row r="941354" spans="16:16" x14ac:dyDescent="0.3">
      <c r="P941354" s="83"/>
    </row>
    <row r="941355" spans="16:16" x14ac:dyDescent="0.3">
      <c r="P941355" s="83"/>
    </row>
    <row r="941356" spans="16:16" x14ac:dyDescent="0.3">
      <c r="P941356" s="83"/>
    </row>
    <row r="941357" spans="16:16" x14ac:dyDescent="0.3">
      <c r="P941357" s="83"/>
    </row>
    <row r="941358" spans="16:16" x14ac:dyDescent="0.3">
      <c r="P941358" s="83"/>
    </row>
    <row r="941359" spans="16:16" x14ac:dyDescent="0.3">
      <c r="P941359" s="83"/>
    </row>
    <row r="941360" spans="16:16" x14ac:dyDescent="0.3">
      <c r="P941360" s="83"/>
    </row>
    <row r="941361" spans="16:16" x14ac:dyDescent="0.3">
      <c r="P941361" s="83"/>
    </row>
    <row r="941362" spans="16:16" x14ac:dyDescent="0.3">
      <c r="P941362" s="83"/>
    </row>
    <row r="941363" spans="16:16" x14ac:dyDescent="0.3">
      <c r="P941363" s="83"/>
    </row>
    <row r="941364" spans="16:16" x14ac:dyDescent="0.3">
      <c r="P941364" s="83"/>
    </row>
    <row r="941365" spans="16:16" x14ac:dyDescent="0.3">
      <c r="P941365" s="83"/>
    </row>
    <row r="941366" spans="16:16" x14ac:dyDescent="0.3">
      <c r="P941366" s="83"/>
    </row>
    <row r="941367" spans="16:16" x14ac:dyDescent="0.3">
      <c r="P941367" s="83"/>
    </row>
    <row r="941368" spans="16:16" x14ac:dyDescent="0.3">
      <c r="P941368" s="83"/>
    </row>
    <row r="941369" spans="16:16" x14ac:dyDescent="0.3">
      <c r="P941369" s="83"/>
    </row>
    <row r="941370" spans="16:16" x14ac:dyDescent="0.3">
      <c r="P941370" s="83"/>
    </row>
    <row r="941371" spans="16:16" x14ac:dyDescent="0.3">
      <c r="P941371" s="83"/>
    </row>
    <row r="941372" spans="16:16" x14ac:dyDescent="0.3">
      <c r="P941372" s="83"/>
    </row>
    <row r="941373" spans="16:16" x14ac:dyDescent="0.3">
      <c r="P941373" s="83"/>
    </row>
    <row r="941374" spans="16:16" x14ac:dyDescent="0.3">
      <c r="P941374" s="83"/>
    </row>
    <row r="941375" spans="16:16" x14ac:dyDescent="0.3">
      <c r="P941375" s="83"/>
    </row>
    <row r="941376" spans="16:16" x14ac:dyDescent="0.3">
      <c r="P941376" s="83"/>
    </row>
    <row r="941377" spans="16:16" x14ac:dyDescent="0.3">
      <c r="P941377" s="83"/>
    </row>
    <row r="941378" spans="16:16" x14ac:dyDescent="0.3">
      <c r="P941378" s="83"/>
    </row>
    <row r="941379" spans="16:16" x14ac:dyDescent="0.3">
      <c r="P941379" s="83"/>
    </row>
    <row r="941380" spans="16:16" x14ac:dyDescent="0.3">
      <c r="P941380" s="83"/>
    </row>
    <row r="941381" spans="16:16" x14ac:dyDescent="0.3">
      <c r="P941381" s="83"/>
    </row>
    <row r="941382" spans="16:16" x14ac:dyDescent="0.3">
      <c r="P941382" s="83"/>
    </row>
    <row r="941383" spans="16:16" x14ac:dyDescent="0.3">
      <c r="P941383" s="83"/>
    </row>
    <row r="941384" spans="16:16" x14ac:dyDescent="0.3">
      <c r="P941384" s="83"/>
    </row>
    <row r="941385" spans="16:16" x14ac:dyDescent="0.3">
      <c r="P941385" s="83"/>
    </row>
    <row r="941386" spans="16:16" x14ac:dyDescent="0.3">
      <c r="P941386" s="83"/>
    </row>
    <row r="941387" spans="16:16" x14ac:dyDescent="0.3">
      <c r="P941387" s="83"/>
    </row>
    <row r="941388" spans="16:16" x14ac:dyDescent="0.3">
      <c r="P941388" s="83"/>
    </row>
    <row r="941389" spans="16:16" x14ac:dyDescent="0.3">
      <c r="P941389" s="83"/>
    </row>
    <row r="941390" spans="16:16" x14ac:dyDescent="0.3">
      <c r="P941390" s="83"/>
    </row>
    <row r="941391" spans="16:16" x14ac:dyDescent="0.3">
      <c r="P941391" s="83"/>
    </row>
    <row r="941392" spans="16:16" x14ac:dyDescent="0.3">
      <c r="P941392" s="83"/>
    </row>
    <row r="941393" spans="16:16" x14ac:dyDescent="0.3">
      <c r="P941393" s="83"/>
    </row>
    <row r="941394" spans="16:16" x14ac:dyDescent="0.3">
      <c r="P941394" s="83"/>
    </row>
    <row r="941395" spans="16:16" x14ac:dyDescent="0.3">
      <c r="P941395" s="83"/>
    </row>
    <row r="941396" spans="16:16" x14ac:dyDescent="0.3">
      <c r="P941396" s="83"/>
    </row>
    <row r="941397" spans="16:16" x14ac:dyDescent="0.3">
      <c r="P941397" s="83"/>
    </row>
    <row r="941398" spans="16:16" x14ac:dyDescent="0.3">
      <c r="P941398" s="83"/>
    </row>
    <row r="941399" spans="16:16" x14ac:dyDescent="0.3">
      <c r="P941399" s="83"/>
    </row>
    <row r="941400" spans="16:16" x14ac:dyDescent="0.3">
      <c r="P941400" s="83"/>
    </row>
    <row r="941401" spans="16:16" x14ac:dyDescent="0.3">
      <c r="P941401" s="83"/>
    </row>
    <row r="941402" spans="16:16" x14ac:dyDescent="0.3">
      <c r="P941402" s="83"/>
    </row>
    <row r="941403" spans="16:16" x14ac:dyDescent="0.3">
      <c r="P941403" s="83"/>
    </row>
    <row r="941404" spans="16:16" x14ac:dyDescent="0.3">
      <c r="P941404" s="83"/>
    </row>
    <row r="941405" spans="16:16" x14ac:dyDescent="0.3">
      <c r="P941405" s="83"/>
    </row>
    <row r="941406" spans="16:16" x14ac:dyDescent="0.3">
      <c r="P941406" s="83"/>
    </row>
    <row r="941407" spans="16:16" x14ac:dyDescent="0.3">
      <c r="P941407" s="83"/>
    </row>
    <row r="941408" spans="16:16" x14ac:dyDescent="0.3">
      <c r="P941408" s="83"/>
    </row>
    <row r="941409" spans="16:16" x14ac:dyDescent="0.3">
      <c r="P941409" s="83"/>
    </row>
    <row r="941410" spans="16:16" x14ac:dyDescent="0.3">
      <c r="P941410" s="83"/>
    </row>
    <row r="941411" spans="16:16" x14ac:dyDescent="0.3">
      <c r="P941411" s="83"/>
    </row>
    <row r="941412" spans="16:16" x14ac:dyDescent="0.3">
      <c r="P941412" s="83"/>
    </row>
    <row r="941413" spans="16:16" x14ac:dyDescent="0.3">
      <c r="P941413" s="83"/>
    </row>
    <row r="941414" spans="16:16" x14ac:dyDescent="0.3">
      <c r="P941414" s="83"/>
    </row>
    <row r="941415" spans="16:16" x14ac:dyDescent="0.3">
      <c r="P941415" s="83"/>
    </row>
    <row r="941416" spans="16:16" x14ac:dyDescent="0.3">
      <c r="P941416" s="83"/>
    </row>
    <row r="941417" spans="16:16" x14ac:dyDescent="0.3">
      <c r="P941417" s="83"/>
    </row>
    <row r="941418" spans="16:16" x14ac:dyDescent="0.3">
      <c r="P941418" s="83"/>
    </row>
    <row r="941419" spans="16:16" x14ac:dyDescent="0.3">
      <c r="P941419" s="83"/>
    </row>
    <row r="941420" spans="16:16" x14ac:dyDescent="0.3">
      <c r="P941420" s="83"/>
    </row>
    <row r="941421" spans="16:16" x14ac:dyDescent="0.3">
      <c r="P941421" s="83"/>
    </row>
    <row r="941422" spans="16:16" x14ac:dyDescent="0.3">
      <c r="P941422" s="83"/>
    </row>
    <row r="941423" spans="16:16" x14ac:dyDescent="0.3">
      <c r="P941423" s="83"/>
    </row>
    <row r="941424" spans="16:16" x14ac:dyDescent="0.3">
      <c r="P941424" s="83"/>
    </row>
    <row r="941425" spans="16:16" x14ac:dyDescent="0.3">
      <c r="P941425" s="83"/>
    </row>
    <row r="941426" spans="16:16" x14ac:dyDescent="0.3">
      <c r="P941426" s="83"/>
    </row>
    <row r="941427" spans="16:16" x14ac:dyDescent="0.3">
      <c r="P941427" s="83"/>
    </row>
    <row r="941428" spans="16:16" x14ac:dyDescent="0.3">
      <c r="P941428" s="83"/>
    </row>
    <row r="941429" spans="16:16" x14ac:dyDescent="0.3">
      <c r="P941429" s="83"/>
    </row>
    <row r="941430" spans="16:16" x14ac:dyDescent="0.3">
      <c r="P941430" s="83"/>
    </row>
    <row r="941431" spans="16:16" x14ac:dyDescent="0.3">
      <c r="P941431" s="83"/>
    </row>
    <row r="941432" spans="16:16" x14ac:dyDescent="0.3">
      <c r="P941432" s="83"/>
    </row>
    <row r="941433" spans="16:16" x14ac:dyDescent="0.3">
      <c r="P941433" s="83"/>
    </row>
    <row r="941434" spans="16:16" x14ac:dyDescent="0.3">
      <c r="P941434" s="83"/>
    </row>
    <row r="941435" spans="16:16" x14ac:dyDescent="0.3">
      <c r="P941435" s="83"/>
    </row>
    <row r="941436" spans="16:16" x14ac:dyDescent="0.3">
      <c r="P941436" s="83"/>
    </row>
    <row r="941437" spans="16:16" x14ac:dyDescent="0.3">
      <c r="P941437" s="83"/>
    </row>
    <row r="941438" spans="16:16" x14ac:dyDescent="0.3">
      <c r="P941438" s="83"/>
    </row>
    <row r="941439" spans="16:16" x14ac:dyDescent="0.3">
      <c r="P941439" s="83"/>
    </row>
    <row r="941440" spans="16:16" x14ac:dyDescent="0.3">
      <c r="P941440" s="83"/>
    </row>
    <row r="941441" spans="16:16" x14ac:dyDescent="0.3">
      <c r="P941441" s="83"/>
    </row>
    <row r="941442" spans="16:16" x14ac:dyDescent="0.3">
      <c r="P941442" s="83"/>
    </row>
    <row r="941443" spans="16:16" x14ac:dyDescent="0.3">
      <c r="P941443" s="83"/>
    </row>
    <row r="941444" spans="16:16" x14ac:dyDescent="0.3">
      <c r="P941444" s="83"/>
    </row>
    <row r="941445" spans="16:16" x14ac:dyDescent="0.3">
      <c r="P941445" s="83"/>
    </row>
    <row r="941446" spans="16:16" x14ac:dyDescent="0.3">
      <c r="P941446" s="83"/>
    </row>
    <row r="941447" spans="16:16" x14ac:dyDescent="0.3">
      <c r="P941447" s="83"/>
    </row>
    <row r="941448" spans="16:16" x14ac:dyDescent="0.3">
      <c r="P941448" s="83"/>
    </row>
    <row r="941449" spans="16:16" x14ac:dyDescent="0.3">
      <c r="P941449" s="83"/>
    </row>
    <row r="941450" spans="16:16" x14ac:dyDescent="0.3">
      <c r="P941450" s="83"/>
    </row>
    <row r="941451" spans="16:16" x14ac:dyDescent="0.3">
      <c r="P941451" s="83"/>
    </row>
    <row r="941452" spans="16:16" x14ac:dyDescent="0.3">
      <c r="P941452" s="83"/>
    </row>
    <row r="941453" spans="16:16" x14ac:dyDescent="0.3">
      <c r="P941453" s="83"/>
    </row>
    <row r="941454" spans="16:16" x14ac:dyDescent="0.3">
      <c r="P941454" s="83"/>
    </row>
    <row r="941455" spans="16:16" x14ac:dyDescent="0.3">
      <c r="P941455" s="83"/>
    </row>
    <row r="941456" spans="16:16" x14ac:dyDescent="0.3">
      <c r="P941456" s="83"/>
    </row>
    <row r="941457" spans="16:16" x14ac:dyDescent="0.3">
      <c r="P941457" s="83"/>
    </row>
    <row r="941458" spans="16:16" x14ac:dyDescent="0.3">
      <c r="P941458" s="83"/>
    </row>
    <row r="941459" spans="16:16" x14ac:dyDescent="0.3">
      <c r="P941459" s="83"/>
    </row>
    <row r="941460" spans="16:16" x14ac:dyDescent="0.3">
      <c r="P941460" s="83"/>
    </row>
    <row r="941461" spans="16:16" x14ac:dyDescent="0.3">
      <c r="P941461" s="83"/>
    </row>
    <row r="941462" spans="16:16" x14ac:dyDescent="0.3">
      <c r="P941462" s="83"/>
    </row>
    <row r="941463" spans="16:16" x14ac:dyDescent="0.3">
      <c r="P941463" s="83"/>
    </row>
    <row r="941464" spans="16:16" x14ac:dyDescent="0.3">
      <c r="P941464" s="83"/>
    </row>
    <row r="941465" spans="16:16" x14ac:dyDescent="0.3">
      <c r="P941465" s="83"/>
    </row>
    <row r="941466" spans="16:16" x14ac:dyDescent="0.3">
      <c r="P941466" s="83"/>
    </row>
    <row r="941467" spans="16:16" x14ac:dyDescent="0.3">
      <c r="P941467" s="83"/>
    </row>
    <row r="941468" spans="16:16" x14ac:dyDescent="0.3">
      <c r="P941468" s="83"/>
    </row>
    <row r="941469" spans="16:16" x14ac:dyDescent="0.3">
      <c r="P941469" s="83"/>
    </row>
    <row r="941470" spans="16:16" x14ac:dyDescent="0.3">
      <c r="P941470" s="83"/>
    </row>
    <row r="941471" spans="16:16" x14ac:dyDescent="0.3">
      <c r="P941471" s="83"/>
    </row>
    <row r="941472" spans="16:16" x14ac:dyDescent="0.3">
      <c r="P941472" s="83"/>
    </row>
    <row r="941473" spans="16:16" x14ac:dyDescent="0.3">
      <c r="P941473" s="83"/>
    </row>
    <row r="941474" spans="16:16" x14ac:dyDescent="0.3">
      <c r="P941474" s="83"/>
    </row>
    <row r="941475" spans="16:16" x14ac:dyDescent="0.3">
      <c r="P941475" s="83"/>
    </row>
    <row r="941476" spans="16:16" x14ac:dyDescent="0.3">
      <c r="P941476" s="83"/>
    </row>
    <row r="941477" spans="16:16" x14ac:dyDescent="0.3">
      <c r="P941477" s="83"/>
    </row>
    <row r="941478" spans="16:16" x14ac:dyDescent="0.3">
      <c r="P941478" s="83"/>
    </row>
    <row r="941479" spans="16:16" x14ac:dyDescent="0.3">
      <c r="P941479" s="83"/>
    </row>
    <row r="941480" spans="16:16" x14ac:dyDescent="0.3">
      <c r="P941480" s="83"/>
    </row>
    <row r="941481" spans="16:16" x14ac:dyDescent="0.3">
      <c r="P941481" s="83"/>
    </row>
    <row r="941482" spans="16:16" x14ac:dyDescent="0.3">
      <c r="P941482" s="83"/>
    </row>
    <row r="941483" spans="16:16" x14ac:dyDescent="0.3">
      <c r="P941483" s="83"/>
    </row>
    <row r="941484" spans="16:16" x14ac:dyDescent="0.3">
      <c r="P941484" s="83"/>
    </row>
    <row r="941485" spans="16:16" x14ac:dyDescent="0.3">
      <c r="P941485" s="83"/>
    </row>
    <row r="941486" spans="16:16" x14ac:dyDescent="0.3">
      <c r="P941486" s="83"/>
    </row>
    <row r="941487" spans="16:16" x14ac:dyDescent="0.3">
      <c r="P941487" s="83"/>
    </row>
    <row r="941488" spans="16:16" x14ac:dyDescent="0.3">
      <c r="P941488" s="83"/>
    </row>
    <row r="941489" spans="16:16" x14ac:dyDescent="0.3">
      <c r="P941489" s="83"/>
    </row>
    <row r="941490" spans="16:16" x14ac:dyDescent="0.3">
      <c r="P941490" s="83"/>
    </row>
    <row r="941491" spans="16:16" x14ac:dyDescent="0.3">
      <c r="P941491" s="83"/>
    </row>
    <row r="941492" spans="16:16" x14ac:dyDescent="0.3">
      <c r="P941492" s="83"/>
    </row>
    <row r="941493" spans="16:16" x14ac:dyDescent="0.3">
      <c r="P941493" s="83"/>
    </row>
    <row r="941494" spans="16:16" x14ac:dyDescent="0.3">
      <c r="P941494" s="83"/>
    </row>
    <row r="941495" spans="16:16" x14ac:dyDescent="0.3">
      <c r="P941495" s="83"/>
    </row>
    <row r="941496" spans="16:16" x14ac:dyDescent="0.3">
      <c r="P941496" s="83"/>
    </row>
    <row r="941497" spans="16:16" x14ac:dyDescent="0.3">
      <c r="P941497" s="83"/>
    </row>
    <row r="941498" spans="16:16" x14ac:dyDescent="0.3">
      <c r="P941498" s="83"/>
    </row>
    <row r="941499" spans="16:16" x14ac:dyDescent="0.3">
      <c r="P941499" s="83"/>
    </row>
    <row r="941500" spans="16:16" x14ac:dyDescent="0.3">
      <c r="P941500" s="83"/>
    </row>
    <row r="941501" spans="16:16" x14ac:dyDescent="0.3">
      <c r="P941501" s="83"/>
    </row>
    <row r="941502" spans="16:16" x14ac:dyDescent="0.3">
      <c r="P941502" s="83"/>
    </row>
    <row r="941503" spans="16:16" x14ac:dyDescent="0.3">
      <c r="P941503" s="83"/>
    </row>
    <row r="941504" spans="16:16" x14ac:dyDescent="0.3">
      <c r="P941504" s="83"/>
    </row>
    <row r="941505" spans="16:16" x14ac:dyDescent="0.3">
      <c r="P941505" s="83"/>
    </row>
    <row r="941506" spans="16:16" x14ac:dyDescent="0.3">
      <c r="P941506" s="83"/>
    </row>
    <row r="941507" spans="16:16" x14ac:dyDescent="0.3">
      <c r="P941507" s="83"/>
    </row>
    <row r="941508" spans="16:16" x14ac:dyDescent="0.3">
      <c r="P941508" s="83"/>
    </row>
    <row r="941509" spans="16:16" x14ac:dyDescent="0.3">
      <c r="P941509" s="83"/>
    </row>
    <row r="941510" spans="16:16" x14ac:dyDescent="0.3">
      <c r="P941510" s="83"/>
    </row>
    <row r="941511" spans="16:16" x14ac:dyDescent="0.3">
      <c r="P941511" s="83"/>
    </row>
    <row r="941512" spans="16:16" x14ac:dyDescent="0.3">
      <c r="P941512" s="83"/>
    </row>
    <row r="941513" spans="16:16" x14ac:dyDescent="0.3">
      <c r="P941513" s="83"/>
    </row>
    <row r="941514" spans="16:16" x14ac:dyDescent="0.3">
      <c r="P941514" s="83"/>
    </row>
    <row r="941515" spans="16:16" x14ac:dyDescent="0.3">
      <c r="P941515" s="83"/>
    </row>
    <row r="941516" spans="16:16" x14ac:dyDescent="0.3">
      <c r="P941516" s="83"/>
    </row>
    <row r="941517" spans="16:16" x14ac:dyDescent="0.3">
      <c r="P941517" s="83"/>
    </row>
    <row r="941518" spans="16:16" x14ac:dyDescent="0.3">
      <c r="P941518" s="83"/>
    </row>
    <row r="941519" spans="16:16" x14ac:dyDescent="0.3">
      <c r="P941519" s="83"/>
    </row>
    <row r="941520" spans="16:16" x14ac:dyDescent="0.3">
      <c r="P941520" s="83"/>
    </row>
    <row r="941521" spans="16:16" x14ac:dyDescent="0.3">
      <c r="P941521" s="83"/>
    </row>
    <row r="941522" spans="16:16" x14ac:dyDescent="0.3">
      <c r="P941522" s="83"/>
    </row>
    <row r="941523" spans="16:16" x14ac:dyDescent="0.3">
      <c r="P941523" s="83"/>
    </row>
    <row r="941524" spans="16:16" x14ac:dyDescent="0.3">
      <c r="P941524" s="83"/>
    </row>
    <row r="941525" spans="16:16" x14ac:dyDescent="0.3">
      <c r="P941525" s="83"/>
    </row>
    <row r="941526" spans="16:16" x14ac:dyDescent="0.3">
      <c r="P941526" s="83"/>
    </row>
    <row r="941527" spans="16:16" x14ac:dyDescent="0.3">
      <c r="P941527" s="83"/>
    </row>
    <row r="941528" spans="16:16" x14ac:dyDescent="0.3">
      <c r="P941528" s="83"/>
    </row>
    <row r="941529" spans="16:16" x14ac:dyDescent="0.3">
      <c r="P941529" s="83"/>
    </row>
    <row r="941530" spans="16:16" x14ac:dyDescent="0.3">
      <c r="P941530" s="83"/>
    </row>
    <row r="941531" spans="16:16" x14ac:dyDescent="0.3">
      <c r="P941531" s="83"/>
    </row>
    <row r="941532" spans="16:16" x14ac:dyDescent="0.3">
      <c r="P941532" s="83"/>
    </row>
    <row r="941533" spans="16:16" x14ac:dyDescent="0.3">
      <c r="P941533" s="83"/>
    </row>
    <row r="941534" spans="16:16" x14ac:dyDescent="0.3">
      <c r="P941534" s="83"/>
    </row>
    <row r="941535" spans="16:16" x14ac:dyDescent="0.3">
      <c r="P941535" s="83"/>
    </row>
    <row r="941536" spans="16:16" x14ac:dyDescent="0.3">
      <c r="P941536" s="83"/>
    </row>
    <row r="941537" spans="16:16" x14ac:dyDescent="0.3">
      <c r="P941537" s="83"/>
    </row>
    <row r="941538" spans="16:16" x14ac:dyDescent="0.3">
      <c r="P941538" s="83"/>
    </row>
    <row r="941539" spans="16:16" x14ac:dyDescent="0.3">
      <c r="P941539" s="83"/>
    </row>
    <row r="941540" spans="16:16" x14ac:dyDescent="0.3">
      <c r="P941540" s="83"/>
    </row>
    <row r="941541" spans="16:16" x14ac:dyDescent="0.3">
      <c r="P941541" s="83"/>
    </row>
    <row r="941542" spans="16:16" x14ac:dyDescent="0.3">
      <c r="P941542" s="83"/>
    </row>
    <row r="941543" spans="16:16" x14ac:dyDescent="0.3">
      <c r="P941543" s="83"/>
    </row>
    <row r="941544" spans="16:16" x14ac:dyDescent="0.3">
      <c r="P941544" s="83"/>
    </row>
    <row r="941545" spans="16:16" x14ac:dyDescent="0.3">
      <c r="P941545" s="83"/>
    </row>
    <row r="941546" spans="16:16" x14ac:dyDescent="0.3">
      <c r="P941546" s="83"/>
    </row>
    <row r="941547" spans="16:16" x14ac:dyDescent="0.3">
      <c r="P941547" s="83"/>
    </row>
    <row r="941548" spans="16:16" x14ac:dyDescent="0.3">
      <c r="P941548" s="83"/>
    </row>
    <row r="941549" spans="16:16" x14ac:dyDescent="0.3">
      <c r="P941549" s="83"/>
    </row>
    <row r="941550" spans="16:16" x14ac:dyDescent="0.3">
      <c r="P941550" s="83"/>
    </row>
    <row r="941551" spans="16:16" x14ac:dyDescent="0.3">
      <c r="P941551" s="83"/>
    </row>
    <row r="941552" spans="16:16" x14ac:dyDescent="0.3">
      <c r="P941552" s="83"/>
    </row>
    <row r="941553" spans="16:16" x14ac:dyDescent="0.3">
      <c r="P941553" s="83"/>
    </row>
    <row r="941554" spans="16:16" x14ac:dyDescent="0.3">
      <c r="P941554" s="83"/>
    </row>
    <row r="941555" spans="16:16" x14ac:dyDescent="0.3">
      <c r="P941555" s="83"/>
    </row>
    <row r="941556" spans="16:16" x14ac:dyDescent="0.3">
      <c r="P941556" s="83"/>
    </row>
    <row r="941557" spans="16:16" x14ac:dyDescent="0.3">
      <c r="P941557" s="83"/>
    </row>
    <row r="941558" spans="16:16" x14ac:dyDescent="0.3">
      <c r="P941558" s="83"/>
    </row>
    <row r="941559" spans="16:16" x14ac:dyDescent="0.3">
      <c r="P941559" s="83"/>
    </row>
    <row r="941560" spans="16:16" x14ac:dyDescent="0.3">
      <c r="P941560" s="83"/>
    </row>
    <row r="941561" spans="16:16" x14ac:dyDescent="0.3">
      <c r="P941561" s="83"/>
    </row>
    <row r="941562" spans="16:16" x14ac:dyDescent="0.3">
      <c r="P941562" s="83"/>
    </row>
    <row r="941563" spans="16:16" x14ac:dyDescent="0.3">
      <c r="P941563" s="83"/>
    </row>
    <row r="941564" spans="16:16" x14ac:dyDescent="0.3">
      <c r="P941564" s="83"/>
    </row>
    <row r="941565" spans="16:16" x14ac:dyDescent="0.3">
      <c r="P941565" s="83"/>
    </row>
    <row r="941566" spans="16:16" x14ac:dyDescent="0.3">
      <c r="P941566" s="83"/>
    </row>
    <row r="941567" spans="16:16" x14ac:dyDescent="0.3">
      <c r="P941567" s="83"/>
    </row>
    <row r="941568" spans="16:16" x14ac:dyDescent="0.3">
      <c r="P941568" s="83"/>
    </row>
    <row r="941569" spans="16:16" x14ac:dyDescent="0.3">
      <c r="P941569" s="83"/>
    </row>
    <row r="941570" spans="16:16" x14ac:dyDescent="0.3">
      <c r="P941570" s="83"/>
    </row>
    <row r="941571" spans="16:16" x14ac:dyDescent="0.3">
      <c r="P941571" s="83"/>
    </row>
    <row r="941572" spans="16:16" x14ac:dyDescent="0.3">
      <c r="P941572" s="83"/>
    </row>
    <row r="941573" spans="16:16" x14ac:dyDescent="0.3">
      <c r="P941573" s="83"/>
    </row>
    <row r="941574" spans="16:16" x14ac:dyDescent="0.3">
      <c r="P941574" s="83"/>
    </row>
    <row r="941575" spans="16:16" x14ac:dyDescent="0.3">
      <c r="P941575" s="83"/>
    </row>
    <row r="941576" spans="16:16" x14ac:dyDescent="0.3">
      <c r="P941576" s="83"/>
    </row>
    <row r="941577" spans="16:16" x14ac:dyDescent="0.3">
      <c r="P941577" s="83"/>
    </row>
    <row r="941578" spans="16:16" x14ac:dyDescent="0.3">
      <c r="P941578" s="83"/>
    </row>
    <row r="941579" spans="16:16" x14ac:dyDescent="0.3">
      <c r="P941579" s="83"/>
    </row>
    <row r="941580" spans="16:16" x14ac:dyDescent="0.3">
      <c r="P941580" s="83"/>
    </row>
    <row r="941581" spans="16:16" x14ac:dyDescent="0.3">
      <c r="P941581" s="83"/>
    </row>
    <row r="941582" spans="16:16" x14ac:dyDescent="0.3">
      <c r="P941582" s="83"/>
    </row>
    <row r="941583" spans="16:16" x14ac:dyDescent="0.3">
      <c r="P941583" s="83"/>
    </row>
    <row r="941584" spans="16:16" x14ac:dyDescent="0.3">
      <c r="P941584" s="83"/>
    </row>
    <row r="941585" spans="16:16" x14ac:dyDescent="0.3">
      <c r="P941585" s="83"/>
    </row>
    <row r="941586" spans="16:16" x14ac:dyDescent="0.3">
      <c r="P941586" s="83"/>
    </row>
    <row r="941587" spans="16:16" x14ac:dyDescent="0.3">
      <c r="P941587" s="83"/>
    </row>
    <row r="941588" spans="16:16" x14ac:dyDescent="0.3">
      <c r="P941588" s="83"/>
    </row>
    <row r="941589" spans="16:16" x14ac:dyDescent="0.3">
      <c r="P941589" s="83"/>
    </row>
    <row r="941590" spans="16:16" x14ac:dyDescent="0.3">
      <c r="P941590" s="83"/>
    </row>
    <row r="941591" spans="16:16" x14ac:dyDescent="0.3">
      <c r="P941591" s="83"/>
    </row>
    <row r="941592" spans="16:16" x14ac:dyDescent="0.3">
      <c r="P941592" s="83"/>
    </row>
    <row r="941593" spans="16:16" x14ac:dyDescent="0.3">
      <c r="P941593" s="83"/>
    </row>
    <row r="941594" spans="16:16" x14ac:dyDescent="0.3">
      <c r="P941594" s="83"/>
    </row>
    <row r="941595" spans="16:16" x14ac:dyDescent="0.3">
      <c r="P941595" s="83"/>
    </row>
    <row r="941596" spans="16:16" x14ac:dyDescent="0.3">
      <c r="P941596" s="83"/>
    </row>
    <row r="941597" spans="16:16" x14ac:dyDescent="0.3">
      <c r="P941597" s="83"/>
    </row>
    <row r="941598" spans="16:16" x14ac:dyDescent="0.3">
      <c r="P941598" s="83"/>
    </row>
    <row r="941599" spans="16:16" x14ac:dyDescent="0.3">
      <c r="P941599" s="83"/>
    </row>
    <row r="941600" spans="16:16" x14ac:dyDescent="0.3">
      <c r="P941600" s="83"/>
    </row>
    <row r="941601" spans="16:16" x14ac:dyDescent="0.3">
      <c r="P941601" s="83"/>
    </row>
    <row r="941602" spans="16:16" x14ac:dyDescent="0.3">
      <c r="P941602" s="83"/>
    </row>
    <row r="941603" spans="16:16" x14ac:dyDescent="0.3">
      <c r="P941603" s="83"/>
    </row>
    <row r="941604" spans="16:16" x14ac:dyDescent="0.3">
      <c r="P941604" s="83"/>
    </row>
    <row r="941605" spans="16:16" x14ac:dyDescent="0.3">
      <c r="P941605" s="83"/>
    </row>
    <row r="941606" spans="16:16" x14ac:dyDescent="0.3">
      <c r="P941606" s="83"/>
    </row>
    <row r="941607" spans="16:16" x14ac:dyDescent="0.3">
      <c r="P941607" s="83"/>
    </row>
    <row r="941608" spans="16:16" x14ac:dyDescent="0.3">
      <c r="P941608" s="83"/>
    </row>
    <row r="941609" spans="16:16" x14ac:dyDescent="0.3">
      <c r="P941609" s="83"/>
    </row>
    <row r="941610" spans="16:16" x14ac:dyDescent="0.3">
      <c r="P941610" s="83"/>
    </row>
    <row r="941611" spans="16:16" x14ac:dyDescent="0.3">
      <c r="P941611" s="83"/>
    </row>
    <row r="941612" spans="16:16" x14ac:dyDescent="0.3">
      <c r="P941612" s="83"/>
    </row>
    <row r="941613" spans="16:16" x14ac:dyDescent="0.3">
      <c r="P941613" s="83"/>
    </row>
    <row r="941614" spans="16:16" x14ac:dyDescent="0.3">
      <c r="P941614" s="83"/>
    </row>
    <row r="941615" spans="16:16" x14ac:dyDescent="0.3">
      <c r="P941615" s="83"/>
    </row>
    <row r="941616" spans="16:16" x14ac:dyDescent="0.3">
      <c r="P941616" s="83"/>
    </row>
    <row r="941617" spans="16:16" x14ac:dyDescent="0.3">
      <c r="P941617" s="83"/>
    </row>
    <row r="941618" spans="16:16" x14ac:dyDescent="0.3">
      <c r="P941618" s="83"/>
    </row>
    <row r="941619" spans="16:16" x14ac:dyDescent="0.3">
      <c r="P941619" s="83"/>
    </row>
    <row r="941620" spans="16:16" x14ac:dyDescent="0.3">
      <c r="P941620" s="83"/>
    </row>
    <row r="941621" spans="16:16" x14ac:dyDescent="0.3">
      <c r="P941621" s="83"/>
    </row>
    <row r="941622" spans="16:16" x14ac:dyDescent="0.3">
      <c r="P941622" s="83"/>
    </row>
    <row r="941623" spans="16:16" x14ac:dyDescent="0.3">
      <c r="P941623" s="83"/>
    </row>
    <row r="941624" spans="16:16" x14ac:dyDescent="0.3">
      <c r="P941624" s="83"/>
    </row>
    <row r="941625" spans="16:16" x14ac:dyDescent="0.3">
      <c r="P941625" s="83"/>
    </row>
    <row r="941626" spans="16:16" x14ac:dyDescent="0.3">
      <c r="P941626" s="83"/>
    </row>
    <row r="941627" spans="16:16" x14ac:dyDescent="0.3">
      <c r="P941627" s="83"/>
    </row>
    <row r="941628" spans="16:16" x14ac:dyDescent="0.3">
      <c r="P941628" s="83"/>
    </row>
    <row r="941629" spans="16:16" x14ac:dyDescent="0.3">
      <c r="P941629" s="83"/>
    </row>
    <row r="941630" spans="16:16" x14ac:dyDescent="0.3">
      <c r="P941630" s="83"/>
    </row>
    <row r="941631" spans="16:16" x14ac:dyDescent="0.3">
      <c r="P941631" s="83"/>
    </row>
    <row r="941632" spans="16:16" x14ac:dyDescent="0.3">
      <c r="P941632" s="83"/>
    </row>
    <row r="941633" spans="16:16" x14ac:dyDescent="0.3">
      <c r="P941633" s="83"/>
    </row>
    <row r="941634" spans="16:16" x14ac:dyDescent="0.3">
      <c r="P941634" s="83"/>
    </row>
    <row r="941635" spans="16:16" x14ac:dyDescent="0.3">
      <c r="P941635" s="83"/>
    </row>
    <row r="941636" spans="16:16" x14ac:dyDescent="0.3">
      <c r="P941636" s="83"/>
    </row>
    <row r="941637" spans="16:16" x14ac:dyDescent="0.3">
      <c r="P941637" s="83"/>
    </row>
    <row r="941638" spans="16:16" x14ac:dyDescent="0.3">
      <c r="P941638" s="83"/>
    </row>
    <row r="941639" spans="16:16" x14ac:dyDescent="0.3">
      <c r="P941639" s="83"/>
    </row>
    <row r="941640" spans="16:16" x14ac:dyDescent="0.3">
      <c r="P941640" s="83"/>
    </row>
    <row r="941641" spans="16:16" x14ac:dyDescent="0.3">
      <c r="P941641" s="83"/>
    </row>
    <row r="941642" spans="16:16" x14ac:dyDescent="0.3">
      <c r="P941642" s="83"/>
    </row>
    <row r="941643" spans="16:16" x14ac:dyDescent="0.3">
      <c r="P941643" s="83"/>
    </row>
    <row r="941644" spans="16:16" x14ac:dyDescent="0.3">
      <c r="P941644" s="83"/>
    </row>
    <row r="941645" spans="16:16" x14ac:dyDescent="0.3">
      <c r="P941645" s="83"/>
    </row>
    <row r="941646" spans="16:16" x14ac:dyDescent="0.3">
      <c r="P941646" s="83"/>
    </row>
    <row r="941647" spans="16:16" x14ac:dyDescent="0.3">
      <c r="P941647" s="83"/>
    </row>
    <row r="941648" spans="16:16" x14ac:dyDescent="0.3">
      <c r="P941648" s="83"/>
    </row>
    <row r="941649" spans="16:16" x14ac:dyDescent="0.3">
      <c r="P941649" s="83"/>
    </row>
    <row r="941650" spans="16:16" x14ac:dyDescent="0.3">
      <c r="P941650" s="83"/>
    </row>
    <row r="941651" spans="16:16" x14ac:dyDescent="0.3">
      <c r="P941651" s="83"/>
    </row>
    <row r="941652" spans="16:16" x14ac:dyDescent="0.3">
      <c r="P941652" s="83"/>
    </row>
    <row r="941653" spans="16:16" x14ac:dyDescent="0.3">
      <c r="P941653" s="83"/>
    </row>
    <row r="941654" spans="16:16" x14ac:dyDescent="0.3">
      <c r="P941654" s="83"/>
    </row>
    <row r="941655" spans="16:16" x14ac:dyDescent="0.3">
      <c r="P941655" s="83"/>
    </row>
    <row r="941656" spans="16:16" x14ac:dyDescent="0.3">
      <c r="P941656" s="83"/>
    </row>
    <row r="941657" spans="16:16" x14ac:dyDescent="0.3">
      <c r="P941657" s="83"/>
    </row>
    <row r="941658" spans="16:16" x14ac:dyDescent="0.3">
      <c r="P941658" s="83"/>
    </row>
    <row r="941659" spans="16:16" x14ac:dyDescent="0.3">
      <c r="P941659" s="83"/>
    </row>
    <row r="941660" spans="16:16" x14ac:dyDescent="0.3">
      <c r="P941660" s="83"/>
    </row>
    <row r="941661" spans="16:16" x14ac:dyDescent="0.3">
      <c r="P941661" s="83"/>
    </row>
    <row r="941662" spans="16:16" x14ac:dyDescent="0.3">
      <c r="P941662" s="83"/>
    </row>
    <row r="941663" spans="16:16" x14ac:dyDescent="0.3">
      <c r="P941663" s="83"/>
    </row>
    <row r="941664" spans="16:16" x14ac:dyDescent="0.3">
      <c r="P941664" s="83"/>
    </row>
    <row r="941665" spans="16:16" x14ac:dyDescent="0.3">
      <c r="P941665" s="83"/>
    </row>
    <row r="941666" spans="16:16" x14ac:dyDescent="0.3">
      <c r="P941666" s="83"/>
    </row>
    <row r="941667" spans="16:16" x14ac:dyDescent="0.3">
      <c r="P941667" s="83"/>
    </row>
    <row r="941668" spans="16:16" x14ac:dyDescent="0.3">
      <c r="P941668" s="83"/>
    </row>
    <row r="941669" spans="16:16" x14ac:dyDescent="0.3">
      <c r="P941669" s="83"/>
    </row>
    <row r="941670" spans="16:16" x14ac:dyDescent="0.3">
      <c r="P941670" s="83"/>
    </row>
    <row r="941671" spans="16:16" x14ac:dyDescent="0.3">
      <c r="P941671" s="83"/>
    </row>
    <row r="941672" spans="16:16" x14ac:dyDescent="0.3">
      <c r="P941672" s="83"/>
    </row>
    <row r="941673" spans="16:16" x14ac:dyDescent="0.3">
      <c r="P941673" s="83"/>
    </row>
    <row r="941674" spans="16:16" x14ac:dyDescent="0.3">
      <c r="P941674" s="83"/>
    </row>
    <row r="941675" spans="16:16" x14ac:dyDescent="0.3">
      <c r="P941675" s="83"/>
    </row>
    <row r="941676" spans="16:16" x14ac:dyDescent="0.3">
      <c r="P941676" s="83"/>
    </row>
    <row r="941677" spans="16:16" x14ac:dyDescent="0.3">
      <c r="P941677" s="83"/>
    </row>
    <row r="941678" spans="16:16" x14ac:dyDescent="0.3">
      <c r="P941678" s="83"/>
    </row>
    <row r="941679" spans="16:16" x14ac:dyDescent="0.3">
      <c r="P941679" s="83"/>
    </row>
    <row r="941680" spans="16:16" x14ac:dyDescent="0.3">
      <c r="P941680" s="83"/>
    </row>
    <row r="941681" spans="16:16" x14ac:dyDescent="0.3">
      <c r="P941681" s="83"/>
    </row>
    <row r="941682" spans="16:16" x14ac:dyDescent="0.3">
      <c r="P941682" s="83"/>
    </row>
    <row r="941683" spans="16:16" x14ac:dyDescent="0.3">
      <c r="P941683" s="83"/>
    </row>
    <row r="941684" spans="16:16" x14ac:dyDescent="0.3">
      <c r="P941684" s="83"/>
    </row>
    <row r="941685" spans="16:16" x14ac:dyDescent="0.3">
      <c r="P941685" s="83"/>
    </row>
    <row r="941686" spans="16:16" x14ac:dyDescent="0.3">
      <c r="P941686" s="83"/>
    </row>
    <row r="941687" spans="16:16" x14ac:dyDescent="0.3">
      <c r="P941687" s="83"/>
    </row>
    <row r="941688" spans="16:16" x14ac:dyDescent="0.3">
      <c r="P941688" s="83"/>
    </row>
    <row r="941689" spans="16:16" x14ac:dyDescent="0.3">
      <c r="P941689" s="83"/>
    </row>
    <row r="941690" spans="16:16" x14ac:dyDescent="0.3">
      <c r="P941690" s="83"/>
    </row>
    <row r="941691" spans="16:16" x14ac:dyDescent="0.3">
      <c r="P941691" s="83"/>
    </row>
    <row r="941692" spans="16:16" x14ac:dyDescent="0.3">
      <c r="P941692" s="83"/>
    </row>
    <row r="941693" spans="16:16" x14ac:dyDescent="0.3">
      <c r="P941693" s="83"/>
    </row>
    <row r="941694" spans="16:16" x14ac:dyDescent="0.3">
      <c r="P941694" s="83"/>
    </row>
    <row r="941695" spans="16:16" x14ac:dyDescent="0.3">
      <c r="P941695" s="83"/>
    </row>
    <row r="941696" spans="16:16" x14ac:dyDescent="0.3">
      <c r="P941696" s="83"/>
    </row>
    <row r="941697" spans="16:16" x14ac:dyDescent="0.3">
      <c r="P941697" s="83"/>
    </row>
    <row r="941698" spans="16:16" x14ac:dyDescent="0.3">
      <c r="P941698" s="83"/>
    </row>
    <row r="941699" spans="16:16" x14ac:dyDescent="0.3">
      <c r="P941699" s="83"/>
    </row>
    <row r="941700" spans="16:16" x14ac:dyDescent="0.3">
      <c r="P941700" s="83"/>
    </row>
    <row r="941701" spans="16:16" x14ac:dyDescent="0.3">
      <c r="P941701" s="83"/>
    </row>
    <row r="941702" spans="16:16" x14ac:dyDescent="0.3">
      <c r="P941702" s="83"/>
    </row>
    <row r="941703" spans="16:16" x14ac:dyDescent="0.3">
      <c r="P941703" s="83"/>
    </row>
    <row r="941704" spans="16:16" x14ac:dyDescent="0.3">
      <c r="P941704" s="83"/>
    </row>
    <row r="941705" spans="16:16" x14ac:dyDescent="0.3">
      <c r="P941705" s="83"/>
    </row>
    <row r="941706" spans="16:16" x14ac:dyDescent="0.3">
      <c r="P941706" s="83"/>
    </row>
    <row r="941707" spans="16:16" x14ac:dyDescent="0.3">
      <c r="P941707" s="83"/>
    </row>
    <row r="941708" spans="16:16" x14ac:dyDescent="0.3">
      <c r="P941708" s="83"/>
    </row>
    <row r="941709" spans="16:16" x14ac:dyDescent="0.3">
      <c r="P941709" s="83"/>
    </row>
    <row r="941710" spans="16:16" x14ac:dyDescent="0.3">
      <c r="P941710" s="83"/>
    </row>
    <row r="941711" spans="16:16" x14ac:dyDescent="0.3">
      <c r="P941711" s="83"/>
    </row>
    <row r="941712" spans="16:16" x14ac:dyDescent="0.3">
      <c r="P941712" s="83"/>
    </row>
    <row r="941713" spans="16:16" x14ac:dyDescent="0.3">
      <c r="P941713" s="83"/>
    </row>
    <row r="941714" spans="16:16" x14ac:dyDescent="0.3">
      <c r="P941714" s="83"/>
    </row>
    <row r="941715" spans="16:16" x14ac:dyDescent="0.3">
      <c r="P941715" s="83"/>
    </row>
    <row r="941716" spans="16:16" x14ac:dyDescent="0.3">
      <c r="P941716" s="83"/>
    </row>
    <row r="941717" spans="16:16" x14ac:dyDescent="0.3">
      <c r="P941717" s="83"/>
    </row>
    <row r="941718" spans="16:16" x14ac:dyDescent="0.3">
      <c r="P941718" s="83"/>
    </row>
    <row r="941719" spans="16:16" x14ac:dyDescent="0.3">
      <c r="P941719" s="83"/>
    </row>
    <row r="941720" spans="16:16" x14ac:dyDescent="0.3">
      <c r="P941720" s="83"/>
    </row>
    <row r="941721" spans="16:16" x14ac:dyDescent="0.3">
      <c r="P941721" s="83"/>
    </row>
    <row r="941722" spans="16:16" x14ac:dyDescent="0.3">
      <c r="P941722" s="83"/>
    </row>
    <row r="941723" spans="16:16" x14ac:dyDescent="0.3">
      <c r="P941723" s="83"/>
    </row>
    <row r="941724" spans="16:16" x14ac:dyDescent="0.3">
      <c r="P941724" s="83"/>
    </row>
    <row r="941725" spans="16:16" x14ac:dyDescent="0.3">
      <c r="P941725" s="83"/>
    </row>
    <row r="941726" spans="16:16" x14ac:dyDescent="0.3">
      <c r="P941726" s="83"/>
    </row>
    <row r="941727" spans="16:16" x14ac:dyDescent="0.3">
      <c r="P941727" s="83"/>
    </row>
    <row r="941728" spans="16:16" x14ac:dyDescent="0.3">
      <c r="P941728" s="83"/>
    </row>
    <row r="941729" spans="16:16" x14ac:dyDescent="0.3">
      <c r="P941729" s="83"/>
    </row>
    <row r="941730" spans="16:16" x14ac:dyDescent="0.3">
      <c r="P941730" s="83"/>
    </row>
    <row r="941731" spans="16:16" x14ac:dyDescent="0.3">
      <c r="P941731" s="83"/>
    </row>
    <row r="941732" spans="16:16" x14ac:dyDescent="0.3">
      <c r="P941732" s="83"/>
    </row>
    <row r="941733" spans="16:16" x14ac:dyDescent="0.3">
      <c r="P941733" s="83"/>
    </row>
    <row r="941734" spans="16:16" x14ac:dyDescent="0.3">
      <c r="P941734" s="83"/>
    </row>
    <row r="941735" spans="16:16" x14ac:dyDescent="0.3">
      <c r="P941735" s="83"/>
    </row>
    <row r="941736" spans="16:16" x14ac:dyDescent="0.3">
      <c r="P941736" s="83"/>
    </row>
    <row r="941737" spans="16:16" x14ac:dyDescent="0.3">
      <c r="P941737" s="83"/>
    </row>
    <row r="941738" spans="16:16" x14ac:dyDescent="0.3">
      <c r="P941738" s="83"/>
    </row>
    <row r="941739" spans="16:16" x14ac:dyDescent="0.3">
      <c r="P941739" s="83"/>
    </row>
    <row r="941740" spans="16:16" x14ac:dyDescent="0.3">
      <c r="P941740" s="83"/>
    </row>
    <row r="941741" spans="16:16" x14ac:dyDescent="0.3">
      <c r="P941741" s="83"/>
    </row>
    <row r="941742" spans="16:16" x14ac:dyDescent="0.3">
      <c r="P941742" s="83"/>
    </row>
    <row r="941743" spans="16:16" x14ac:dyDescent="0.3">
      <c r="P941743" s="83"/>
    </row>
    <row r="941744" spans="16:16" x14ac:dyDescent="0.3">
      <c r="P941744" s="83"/>
    </row>
    <row r="941745" spans="16:16" x14ac:dyDescent="0.3">
      <c r="P941745" s="83"/>
    </row>
    <row r="941746" spans="16:16" x14ac:dyDescent="0.3">
      <c r="P941746" s="83"/>
    </row>
    <row r="941747" spans="16:16" x14ac:dyDescent="0.3">
      <c r="P941747" s="83"/>
    </row>
    <row r="941748" spans="16:16" x14ac:dyDescent="0.3">
      <c r="P941748" s="83"/>
    </row>
    <row r="941749" spans="16:16" x14ac:dyDescent="0.3">
      <c r="P941749" s="83"/>
    </row>
    <row r="941750" spans="16:16" x14ac:dyDescent="0.3">
      <c r="P941750" s="83"/>
    </row>
    <row r="941751" spans="16:16" x14ac:dyDescent="0.3">
      <c r="P941751" s="83"/>
    </row>
    <row r="941752" spans="16:16" x14ac:dyDescent="0.3">
      <c r="P941752" s="83"/>
    </row>
    <row r="941753" spans="16:16" x14ac:dyDescent="0.3">
      <c r="P941753" s="83"/>
    </row>
    <row r="941754" spans="16:16" x14ac:dyDescent="0.3">
      <c r="P941754" s="83"/>
    </row>
    <row r="941755" spans="16:16" x14ac:dyDescent="0.3">
      <c r="P941755" s="83"/>
    </row>
    <row r="941756" spans="16:16" x14ac:dyDescent="0.3">
      <c r="P941756" s="83"/>
    </row>
    <row r="941757" spans="16:16" x14ac:dyDescent="0.3">
      <c r="P941757" s="83"/>
    </row>
    <row r="941758" spans="16:16" x14ac:dyDescent="0.3">
      <c r="P941758" s="83"/>
    </row>
    <row r="941759" spans="16:16" x14ac:dyDescent="0.3">
      <c r="P941759" s="83"/>
    </row>
    <row r="941760" spans="16:16" x14ac:dyDescent="0.3">
      <c r="P941760" s="83"/>
    </row>
    <row r="941761" spans="16:16" x14ac:dyDescent="0.3">
      <c r="P941761" s="83"/>
    </row>
    <row r="941762" spans="16:16" x14ac:dyDescent="0.3">
      <c r="P941762" s="83"/>
    </row>
    <row r="941763" spans="16:16" x14ac:dyDescent="0.3">
      <c r="P941763" s="83"/>
    </row>
    <row r="941764" spans="16:16" x14ac:dyDescent="0.3">
      <c r="P941764" s="83"/>
    </row>
    <row r="941765" spans="16:16" x14ac:dyDescent="0.3">
      <c r="P941765" s="83"/>
    </row>
    <row r="941766" spans="16:16" x14ac:dyDescent="0.3">
      <c r="P941766" s="83"/>
    </row>
    <row r="941767" spans="16:16" x14ac:dyDescent="0.3">
      <c r="P941767" s="83"/>
    </row>
    <row r="941768" spans="16:16" x14ac:dyDescent="0.3">
      <c r="P941768" s="83"/>
    </row>
    <row r="941769" spans="16:16" x14ac:dyDescent="0.3">
      <c r="P941769" s="83"/>
    </row>
    <row r="941770" spans="16:16" x14ac:dyDescent="0.3">
      <c r="P941770" s="83"/>
    </row>
    <row r="941771" spans="16:16" x14ac:dyDescent="0.3">
      <c r="P941771" s="83"/>
    </row>
    <row r="941772" spans="16:16" x14ac:dyDescent="0.3">
      <c r="P941772" s="83"/>
    </row>
    <row r="941773" spans="16:16" x14ac:dyDescent="0.3">
      <c r="P941773" s="83"/>
    </row>
    <row r="941774" spans="16:16" x14ac:dyDescent="0.3">
      <c r="P941774" s="83"/>
    </row>
    <row r="941775" spans="16:16" x14ac:dyDescent="0.3">
      <c r="P941775" s="83"/>
    </row>
    <row r="941776" spans="16:16" x14ac:dyDescent="0.3">
      <c r="P941776" s="83"/>
    </row>
    <row r="941777" spans="16:16" x14ac:dyDescent="0.3">
      <c r="P941777" s="83"/>
    </row>
    <row r="941778" spans="16:16" x14ac:dyDescent="0.3">
      <c r="P941778" s="83"/>
    </row>
    <row r="941779" spans="16:16" x14ac:dyDescent="0.3">
      <c r="P941779" s="83"/>
    </row>
    <row r="941780" spans="16:16" x14ac:dyDescent="0.3">
      <c r="P941780" s="83"/>
    </row>
    <row r="941781" spans="16:16" x14ac:dyDescent="0.3">
      <c r="P941781" s="83"/>
    </row>
    <row r="941782" spans="16:16" x14ac:dyDescent="0.3">
      <c r="P941782" s="83"/>
    </row>
    <row r="941783" spans="16:16" x14ac:dyDescent="0.3">
      <c r="P941783" s="83"/>
    </row>
    <row r="941784" spans="16:16" x14ac:dyDescent="0.3">
      <c r="P941784" s="83"/>
    </row>
    <row r="941785" spans="16:16" x14ac:dyDescent="0.3">
      <c r="P941785" s="83"/>
    </row>
    <row r="941786" spans="16:16" x14ac:dyDescent="0.3">
      <c r="P941786" s="83"/>
    </row>
    <row r="941787" spans="16:16" x14ac:dyDescent="0.3">
      <c r="P941787" s="83"/>
    </row>
    <row r="941788" spans="16:16" x14ac:dyDescent="0.3">
      <c r="P941788" s="83"/>
    </row>
    <row r="941789" spans="16:16" x14ac:dyDescent="0.3">
      <c r="P941789" s="83"/>
    </row>
    <row r="941790" spans="16:16" x14ac:dyDescent="0.3">
      <c r="P941790" s="83"/>
    </row>
    <row r="941791" spans="16:16" x14ac:dyDescent="0.3">
      <c r="P941791" s="83"/>
    </row>
    <row r="941792" spans="16:16" x14ac:dyDescent="0.3">
      <c r="P941792" s="83"/>
    </row>
    <row r="941793" spans="16:16" x14ac:dyDescent="0.3">
      <c r="P941793" s="83"/>
    </row>
    <row r="941794" spans="16:16" x14ac:dyDescent="0.3">
      <c r="P941794" s="83"/>
    </row>
    <row r="941795" spans="16:16" x14ac:dyDescent="0.3">
      <c r="P941795" s="83"/>
    </row>
    <row r="941796" spans="16:16" x14ac:dyDescent="0.3">
      <c r="P941796" s="83"/>
    </row>
    <row r="941797" spans="16:16" x14ac:dyDescent="0.3">
      <c r="P941797" s="83"/>
    </row>
    <row r="941798" spans="16:16" x14ac:dyDescent="0.3">
      <c r="P941798" s="83"/>
    </row>
    <row r="941799" spans="16:16" x14ac:dyDescent="0.3">
      <c r="P941799" s="83"/>
    </row>
    <row r="941800" spans="16:16" x14ac:dyDescent="0.3">
      <c r="P941800" s="83"/>
    </row>
    <row r="941801" spans="16:16" x14ac:dyDescent="0.3">
      <c r="P941801" s="83"/>
    </row>
    <row r="941802" spans="16:16" x14ac:dyDescent="0.3">
      <c r="P941802" s="83"/>
    </row>
    <row r="941803" spans="16:16" x14ac:dyDescent="0.3">
      <c r="P941803" s="83"/>
    </row>
    <row r="941804" spans="16:16" x14ac:dyDescent="0.3">
      <c r="P941804" s="83"/>
    </row>
    <row r="941805" spans="16:16" x14ac:dyDescent="0.3">
      <c r="P941805" s="83"/>
    </row>
    <row r="941806" spans="16:16" x14ac:dyDescent="0.3">
      <c r="P941806" s="83"/>
    </row>
    <row r="941807" spans="16:16" x14ac:dyDescent="0.3">
      <c r="P941807" s="83"/>
    </row>
    <row r="941808" spans="16:16" x14ac:dyDescent="0.3">
      <c r="P941808" s="83"/>
    </row>
    <row r="941809" spans="16:16" x14ac:dyDescent="0.3">
      <c r="P941809" s="83"/>
    </row>
    <row r="941810" spans="16:16" x14ac:dyDescent="0.3">
      <c r="P941810" s="83"/>
    </row>
    <row r="941811" spans="16:16" x14ac:dyDescent="0.3">
      <c r="P941811" s="83"/>
    </row>
    <row r="941812" spans="16:16" x14ac:dyDescent="0.3">
      <c r="P941812" s="83"/>
    </row>
    <row r="941813" spans="16:16" x14ac:dyDescent="0.3">
      <c r="P941813" s="83"/>
    </row>
    <row r="941814" spans="16:16" x14ac:dyDescent="0.3">
      <c r="P941814" s="83"/>
    </row>
    <row r="941815" spans="16:16" x14ac:dyDescent="0.3">
      <c r="P941815" s="83"/>
    </row>
    <row r="941816" spans="16:16" x14ac:dyDescent="0.3">
      <c r="P941816" s="83"/>
    </row>
    <row r="941817" spans="16:16" x14ac:dyDescent="0.3">
      <c r="P941817" s="83"/>
    </row>
    <row r="941818" spans="16:16" x14ac:dyDescent="0.3">
      <c r="P941818" s="83"/>
    </row>
    <row r="941819" spans="16:16" x14ac:dyDescent="0.3">
      <c r="P941819" s="83"/>
    </row>
    <row r="941820" spans="16:16" x14ac:dyDescent="0.3">
      <c r="P941820" s="83"/>
    </row>
    <row r="941821" spans="16:16" x14ac:dyDescent="0.3">
      <c r="P941821" s="83"/>
    </row>
    <row r="941822" spans="16:16" x14ac:dyDescent="0.3">
      <c r="P941822" s="83"/>
    </row>
    <row r="941823" spans="16:16" x14ac:dyDescent="0.3">
      <c r="P941823" s="83"/>
    </row>
    <row r="941824" spans="16:16" x14ac:dyDescent="0.3">
      <c r="P941824" s="83"/>
    </row>
    <row r="941825" spans="16:16" x14ac:dyDescent="0.3">
      <c r="P941825" s="83"/>
    </row>
    <row r="941826" spans="16:16" x14ac:dyDescent="0.3">
      <c r="P941826" s="83"/>
    </row>
    <row r="941827" spans="16:16" x14ac:dyDescent="0.3">
      <c r="P941827" s="83"/>
    </row>
    <row r="941828" spans="16:16" x14ac:dyDescent="0.3">
      <c r="P941828" s="83"/>
    </row>
    <row r="941829" spans="16:16" x14ac:dyDescent="0.3">
      <c r="P941829" s="83"/>
    </row>
    <row r="941830" spans="16:16" x14ac:dyDescent="0.3">
      <c r="P941830" s="83"/>
    </row>
    <row r="941831" spans="16:16" x14ac:dyDescent="0.3">
      <c r="P941831" s="83"/>
    </row>
    <row r="941832" spans="16:16" x14ac:dyDescent="0.3">
      <c r="P941832" s="83"/>
    </row>
    <row r="941833" spans="16:16" x14ac:dyDescent="0.3">
      <c r="P941833" s="83"/>
    </row>
    <row r="941834" spans="16:16" x14ac:dyDescent="0.3">
      <c r="P941834" s="83"/>
    </row>
    <row r="941835" spans="16:16" x14ac:dyDescent="0.3">
      <c r="P941835" s="83"/>
    </row>
    <row r="941836" spans="16:16" x14ac:dyDescent="0.3">
      <c r="P941836" s="83"/>
    </row>
    <row r="941837" spans="16:16" x14ac:dyDescent="0.3">
      <c r="P941837" s="83"/>
    </row>
    <row r="941838" spans="16:16" x14ac:dyDescent="0.3">
      <c r="P941838" s="83"/>
    </row>
    <row r="941839" spans="16:16" x14ac:dyDescent="0.3">
      <c r="P941839" s="83"/>
    </row>
    <row r="941840" spans="16:16" x14ac:dyDescent="0.3">
      <c r="P941840" s="83"/>
    </row>
    <row r="941841" spans="16:16" x14ac:dyDescent="0.3">
      <c r="P941841" s="83"/>
    </row>
    <row r="941842" spans="16:16" x14ac:dyDescent="0.3">
      <c r="P941842" s="83"/>
    </row>
    <row r="941843" spans="16:16" x14ac:dyDescent="0.3">
      <c r="P941843" s="83"/>
    </row>
    <row r="941844" spans="16:16" x14ac:dyDescent="0.3">
      <c r="P941844" s="83"/>
    </row>
    <row r="941845" spans="16:16" x14ac:dyDescent="0.3">
      <c r="P941845" s="83"/>
    </row>
    <row r="941846" spans="16:16" x14ac:dyDescent="0.3">
      <c r="P941846" s="83"/>
    </row>
    <row r="941847" spans="16:16" x14ac:dyDescent="0.3">
      <c r="P941847" s="83"/>
    </row>
    <row r="941848" spans="16:16" x14ac:dyDescent="0.3">
      <c r="P941848" s="83"/>
    </row>
    <row r="941849" spans="16:16" x14ac:dyDescent="0.3">
      <c r="P941849" s="83"/>
    </row>
    <row r="941850" spans="16:16" x14ac:dyDescent="0.3">
      <c r="P941850" s="83"/>
    </row>
    <row r="941851" spans="16:16" x14ac:dyDescent="0.3">
      <c r="P941851" s="83"/>
    </row>
    <row r="941852" spans="16:16" x14ac:dyDescent="0.3">
      <c r="P941852" s="83"/>
    </row>
    <row r="941853" spans="16:16" x14ac:dyDescent="0.3">
      <c r="P941853" s="83"/>
    </row>
    <row r="941854" spans="16:16" x14ac:dyDescent="0.3">
      <c r="P941854" s="83"/>
    </row>
    <row r="941855" spans="16:16" x14ac:dyDescent="0.3">
      <c r="P941855" s="83"/>
    </row>
    <row r="941856" spans="16:16" x14ac:dyDescent="0.3">
      <c r="P941856" s="83"/>
    </row>
    <row r="941857" spans="16:16" x14ac:dyDescent="0.3">
      <c r="P941857" s="83"/>
    </row>
    <row r="941858" spans="16:16" x14ac:dyDescent="0.3">
      <c r="P941858" s="83"/>
    </row>
    <row r="941859" spans="16:16" x14ac:dyDescent="0.3">
      <c r="P941859" s="83"/>
    </row>
    <row r="941860" spans="16:16" x14ac:dyDescent="0.3">
      <c r="P941860" s="83"/>
    </row>
    <row r="941861" spans="16:16" x14ac:dyDescent="0.3">
      <c r="P941861" s="83"/>
    </row>
    <row r="941862" spans="16:16" x14ac:dyDescent="0.3">
      <c r="P941862" s="83"/>
    </row>
    <row r="941863" spans="16:16" x14ac:dyDescent="0.3">
      <c r="P941863" s="83"/>
    </row>
    <row r="941864" spans="16:16" x14ac:dyDescent="0.3">
      <c r="P941864" s="83"/>
    </row>
    <row r="941865" spans="16:16" x14ac:dyDescent="0.3">
      <c r="P941865" s="83"/>
    </row>
    <row r="941866" spans="16:16" x14ac:dyDescent="0.3">
      <c r="P941866" s="83"/>
    </row>
    <row r="941867" spans="16:16" x14ac:dyDescent="0.3">
      <c r="P941867" s="83"/>
    </row>
    <row r="941868" spans="16:16" x14ac:dyDescent="0.3">
      <c r="P941868" s="83"/>
    </row>
    <row r="941869" spans="16:16" x14ac:dyDescent="0.3">
      <c r="P941869" s="83"/>
    </row>
    <row r="941870" spans="16:16" x14ac:dyDescent="0.3">
      <c r="P941870" s="83"/>
    </row>
    <row r="941871" spans="16:16" x14ac:dyDescent="0.3">
      <c r="P941871" s="83"/>
    </row>
    <row r="941872" spans="16:16" x14ac:dyDescent="0.3">
      <c r="P941872" s="83"/>
    </row>
    <row r="941873" spans="16:16" x14ac:dyDescent="0.3">
      <c r="P941873" s="83"/>
    </row>
    <row r="941874" spans="16:16" x14ac:dyDescent="0.3">
      <c r="P941874" s="83"/>
    </row>
    <row r="941875" spans="16:16" x14ac:dyDescent="0.3">
      <c r="P941875" s="83"/>
    </row>
    <row r="941876" spans="16:16" x14ac:dyDescent="0.3">
      <c r="P941876" s="83"/>
    </row>
    <row r="941877" spans="16:16" x14ac:dyDescent="0.3">
      <c r="P941877" s="83"/>
    </row>
    <row r="941878" spans="16:16" x14ac:dyDescent="0.3">
      <c r="P941878" s="83"/>
    </row>
    <row r="941879" spans="16:16" x14ac:dyDescent="0.3">
      <c r="P941879" s="83"/>
    </row>
    <row r="941880" spans="16:16" x14ac:dyDescent="0.3">
      <c r="P941880" s="83"/>
    </row>
    <row r="941881" spans="16:16" x14ac:dyDescent="0.3">
      <c r="P941881" s="83"/>
    </row>
    <row r="941882" spans="16:16" x14ac:dyDescent="0.3">
      <c r="P941882" s="83"/>
    </row>
    <row r="941883" spans="16:16" x14ac:dyDescent="0.3">
      <c r="P941883" s="83"/>
    </row>
    <row r="941884" spans="16:16" x14ac:dyDescent="0.3">
      <c r="P941884" s="83"/>
    </row>
    <row r="941885" spans="16:16" x14ac:dyDescent="0.3">
      <c r="P941885" s="83"/>
    </row>
    <row r="941886" spans="16:16" x14ac:dyDescent="0.3">
      <c r="P941886" s="83"/>
    </row>
    <row r="941887" spans="16:16" x14ac:dyDescent="0.3">
      <c r="P941887" s="83"/>
    </row>
    <row r="941888" spans="16:16" x14ac:dyDescent="0.3">
      <c r="P941888" s="83"/>
    </row>
    <row r="941889" spans="16:16" x14ac:dyDescent="0.3">
      <c r="P941889" s="83"/>
    </row>
    <row r="941890" spans="16:16" x14ac:dyDescent="0.3">
      <c r="P941890" s="83"/>
    </row>
    <row r="941891" spans="16:16" x14ac:dyDescent="0.3">
      <c r="P941891" s="83"/>
    </row>
    <row r="941892" spans="16:16" x14ac:dyDescent="0.3">
      <c r="P941892" s="83"/>
    </row>
    <row r="941893" spans="16:16" x14ac:dyDescent="0.3">
      <c r="P941893" s="83"/>
    </row>
    <row r="941894" spans="16:16" x14ac:dyDescent="0.3">
      <c r="P941894" s="83"/>
    </row>
    <row r="941895" spans="16:16" x14ac:dyDescent="0.3">
      <c r="P941895" s="83"/>
    </row>
    <row r="941896" spans="16:16" x14ac:dyDescent="0.3">
      <c r="P941896" s="83"/>
    </row>
    <row r="941897" spans="16:16" x14ac:dyDescent="0.3">
      <c r="P941897" s="83"/>
    </row>
    <row r="941898" spans="16:16" x14ac:dyDescent="0.3">
      <c r="P941898" s="83"/>
    </row>
    <row r="941899" spans="16:16" x14ac:dyDescent="0.3">
      <c r="P941899" s="83"/>
    </row>
    <row r="941900" spans="16:16" x14ac:dyDescent="0.3">
      <c r="P941900" s="83"/>
    </row>
    <row r="941901" spans="16:16" x14ac:dyDescent="0.3">
      <c r="P941901" s="83"/>
    </row>
    <row r="941902" spans="16:16" x14ac:dyDescent="0.3">
      <c r="P941902" s="83"/>
    </row>
    <row r="941903" spans="16:16" x14ac:dyDescent="0.3">
      <c r="P941903" s="83"/>
    </row>
    <row r="941904" spans="16:16" x14ac:dyDescent="0.3">
      <c r="P941904" s="83"/>
    </row>
    <row r="941905" spans="16:16" x14ac:dyDescent="0.3">
      <c r="P941905" s="83"/>
    </row>
    <row r="941906" spans="16:16" x14ac:dyDescent="0.3">
      <c r="P941906" s="83"/>
    </row>
    <row r="941907" spans="16:16" x14ac:dyDescent="0.3">
      <c r="P941907" s="83"/>
    </row>
    <row r="941908" spans="16:16" x14ac:dyDescent="0.3">
      <c r="P941908" s="83"/>
    </row>
    <row r="941909" spans="16:16" x14ac:dyDescent="0.3">
      <c r="P941909" s="83"/>
    </row>
    <row r="941910" spans="16:16" x14ac:dyDescent="0.3">
      <c r="P941910" s="83"/>
    </row>
    <row r="941911" spans="16:16" x14ac:dyDescent="0.3">
      <c r="P941911" s="83"/>
    </row>
    <row r="941912" spans="16:16" x14ac:dyDescent="0.3">
      <c r="P941912" s="83"/>
    </row>
    <row r="941913" spans="16:16" x14ac:dyDescent="0.3">
      <c r="P941913" s="83"/>
    </row>
    <row r="941914" spans="16:16" x14ac:dyDescent="0.3">
      <c r="P941914" s="83"/>
    </row>
    <row r="941915" spans="16:16" x14ac:dyDescent="0.3">
      <c r="P941915" s="83"/>
    </row>
    <row r="941916" spans="16:16" x14ac:dyDescent="0.3">
      <c r="P941916" s="83"/>
    </row>
    <row r="941917" spans="16:16" x14ac:dyDescent="0.3">
      <c r="P941917" s="83"/>
    </row>
    <row r="941918" spans="16:16" x14ac:dyDescent="0.3">
      <c r="P941918" s="83"/>
    </row>
    <row r="941919" spans="16:16" x14ac:dyDescent="0.3">
      <c r="P941919" s="83"/>
    </row>
    <row r="941920" spans="16:16" x14ac:dyDescent="0.3">
      <c r="P941920" s="83"/>
    </row>
    <row r="941921" spans="16:16" x14ac:dyDescent="0.3">
      <c r="P941921" s="83"/>
    </row>
    <row r="941922" spans="16:16" x14ac:dyDescent="0.3">
      <c r="P941922" s="83"/>
    </row>
    <row r="941923" spans="16:16" x14ac:dyDescent="0.3">
      <c r="P941923" s="83"/>
    </row>
    <row r="941924" spans="16:16" x14ac:dyDescent="0.3">
      <c r="P941924" s="83"/>
    </row>
    <row r="941925" spans="16:16" x14ac:dyDescent="0.3">
      <c r="P941925" s="83"/>
    </row>
    <row r="941926" spans="16:16" x14ac:dyDescent="0.3">
      <c r="P941926" s="83"/>
    </row>
    <row r="941927" spans="16:16" x14ac:dyDescent="0.3">
      <c r="P941927" s="83"/>
    </row>
    <row r="941928" spans="16:16" x14ac:dyDescent="0.3">
      <c r="P941928" s="83"/>
    </row>
    <row r="941929" spans="16:16" x14ac:dyDescent="0.3">
      <c r="P941929" s="83"/>
    </row>
    <row r="941930" spans="16:16" x14ac:dyDescent="0.3">
      <c r="P941930" s="83"/>
    </row>
    <row r="941931" spans="16:16" x14ac:dyDescent="0.3">
      <c r="P941931" s="83"/>
    </row>
    <row r="941932" spans="16:16" x14ac:dyDescent="0.3">
      <c r="P941932" s="83"/>
    </row>
    <row r="941933" spans="16:16" x14ac:dyDescent="0.3">
      <c r="P941933" s="83"/>
    </row>
    <row r="941934" spans="16:16" x14ac:dyDescent="0.3">
      <c r="P941934" s="83"/>
    </row>
    <row r="941935" spans="16:16" x14ac:dyDescent="0.3">
      <c r="P941935" s="83"/>
    </row>
    <row r="941936" spans="16:16" x14ac:dyDescent="0.3">
      <c r="P941936" s="83"/>
    </row>
    <row r="941937" spans="16:16" x14ac:dyDescent="0.3">
      <c r="P941937" s="83"/>
    </row>
    <row r="941938" spans="16:16" x14ac:dyDescent="0.3">
      <c r="P941938" s="83"/>
    </row>
    <row r="941939" spans="16:16" x14ac:dyDescent="0.3">
      <c r="P941939" s="83"/>
    </row>
    <row r="941940" spans="16:16" x14ac:dyDescent="0.3">
      <c r="P941940" s="83"/>
    </row>
    <row r="941941" spans="16:16" x14ac:dyDescent="0.3">
      <c r="P941941" s="83"/>
    </row>
    <row r="941942" spans="16:16" x14ac:dyDescent="0.3">
      <c r="P941942" s="83"/>
    </row>
    <row r="941943" spans="16:16" x14ac:dyDescent="0.3">
      <c r="P941943" s="83"/>
    </row>
    <row r="941944" spans="16:16" x14ac:dyDescent="0.3">
      <c r="P941944" s="83"/>
    </row>
    <row r="941945" spans="16:16" x14ac:dyDescent="0.3">
      <c r="P941945" s="83"/>
    </row>
    <row r="941946" spans="16:16" x14ac:dyDescent="0.3">
      <c r="P941946" s="83"/>
    </row>
    <row r="941947" spans="16:16" x14ac:dyDescent="0.3">
      <c r="P941947" s="83"/>
    </row>
    <row r="941948" spans="16:16" x14ac:dyDescent="0.3">
      <c r="P941948" s="83"/>
    </row>
    <row r="941949" spans="16:16" x14ac:dyDescent="0.3">
      <c r="P941949" s="83"/>
    </row>
    <row r="941950" spans="16:16" x14ac:dyDescent="0.3">
      <c r="P941950" s="83"/>
    </row>
    <row r="941951" spans="16:16" x14ac:dyDescent="0.3">
      <c r="P941951" s="83"/>
    </row>
    <row r="941952" spans="16:16" x14ac:dyDescent="0.3">
      <c r="P941952" s="83"/>
    </row>
    <row r="941953" spans="16:16" x14ac:dyDescent="0.3">
      <c r="P941953" s="83"/>
    </row>
    <row r="941954" spans="16:16" x14ac:dyDescent="0.3">
      <c r="P941954" s="83"/>
    </row>
    <row r="941955" spans="16:16" x14ac:dyDescent="0.3">
      <c r="P941955" s="83"/>
    </row>
    <row r="941956" spans="16:16" x14ac:dyDescent="0.3">
      <c r="P941956" s="83"/>
    </row>
    <row r="941957" spans="16:16" x14ac:dyDescent="0.3">
      <c r="P941957" s="83"/>
    </row>
    <row r="941958" spans="16:16" x14ac:dyDescent="0.3">
      <c r="P941958" s="83"/>
    </row>
    <row r="941959" spans="16:16" x14ac:dyDescent="0.3">
      <c r="P941959" s="83"/>
    </row>
    <row r="941960" spans="16:16" x14ac:dyDescent="0.3">
      <c r="P941960" s="83"/>
    </row>
    <row r="941961" spans="16:16" x14ac:dyDescent="0.3">
      <c r="P941961" s="83"/>
    </row>
    <row r="941962" spans="16:16" x14ac:dyDescent="0.3">
      <c r="P941962" s="83"/>
    </row>
    <row r="941963" spans="16:16" x14ac:dyDescent="0.3">
      <c r="P941963" s="83"/>
    </row>
    <row r="941964" spans="16:16" x14ac:dyDescent="0.3">
      <c r="P941964" s="83"/>
    </row>
    <row r="941965" spans="16:16" x14ac:dyDescent="0.3">
      <c r="P941965" s="83"/>
    </row>
    <row r="941966" spans="16:16" x14ac:dyDescent="0.3">
      <c r="P941966" s="83"/>
    </row>
    <row r="941967" spans="16:16" x14ac:dyDescent="0.3">
      <c r="P941967" s="83"/>
    </row>
    <row r="941968" spans="16:16" x14ac:dyDescent="0.3">
      <c r="P941968" s="83"/>
    </row>
    <row r="941969" spans="16:16" x14ac:dyDescent="0.3">
      <c r="P941969" s="83"/>
    </row>
    <row r="941970" spans="16:16" x14ac:dyDescent="0.3">
      <c r="P941970" s="83"/>
    </row>
    <row r="941971" spans="16:16" x14ac:dyDescent="0.3">
      <c r="P941971" s="83"/>
    </row>
    <row r="941972" spans="16:16" x14ac:dyDescent="0.3">
      <c r="P941972" s="83"/>
    </row>
    <row r="941973" spans="16:16" x14ac:dyDescent="0.3">
      <c r="P941973" s="83"/>
    </row>
    <row r="941974" spans="16:16" x14ac:dyDescent="0.3">
      <c r="P941974" s="83"/>
    </row>
    <row r="941975" spans="16:16" x14ac:dyDescent="0.3">
      <c r="P941975" s="83"/>
    </row>
    <row r="941976" spans="16:16" x14ac:dyDescent="0.3">
      <c r="P941976" s="83"/>
    </row>
    <row r="941977" spans="16:16" x14ac:dyDescent="0.3">
      <c r="P941977" s="83"/>
    </row>
    <row r="941978" spans="16:16" x14ac:dyDescent="0.3">
      <c r="P941978" s="83"/>
    </row>
    <row r="941979" spans="16:16" x14ac:dyDescent="0.3">
      <c r="P941979" s="83"/>
    </row>
    <row r="941980" spans="16:16" x14ac:dyDescent="0.3">
      <c r="P941980" s="83"/>
    </row>
    <row r="941981" spans="16:16" x14ac:dyDescent="0.3">
      <c r="P941981" s="83"/>
    </row>
    <row r="941982" spans="16:16" x14ac:dyDescent="0.3">
      <c r="P941982" s="83"/>
    </row>
    <row r="941983" spans="16:16" x14ac:dyDescent="0.3">
      <c r="P941983" s="83"/>
    </row>
    <row r="941984" spans="16:16" x14ac:dyDescent="0.3">
      <c r="P941984" s="83"/>
    </row>
    <row r="941985" spans="16:16" x14ac:dyDescent="0.3">
      <c r="P941985" s="83"/>
    </row>
    <row r="941986" spans="16:16" x14ac:dyDescent="0.3">
      <c r="P941986" s="83"/>
    </row>
    <row r="941987" spans="16:16" x14ac:dyDescent="0.3">
      <c r="P941987" s="83"/>
    </row>
    <row r="941988" spans="16:16" x14ac:dyDescent="0.3">
      <c r="P941988" s="83"/>
    </row>
    <row r="941989" spans="16:16" x14ac:dyDescent="0.3">
      <c r="P941989" s="83"/>
    </row>
    <row r="941990" spans="16:16" x14ac:dyDescent="0.3">
      <c r="P941990" s="83"/>
    </row>
    <row r="941991" spans="16:16" x14ac:dyDescent="0.3">
      <c r="P941991" s="83"/>
    </row>
    <row r="941992" spans="16:16" x14ac:dyDescent="0.3">
      <c r="P941992" s="83"/>
    </row>
    <row r="941993" spans="16:16" x14ac:dyDescent="0.3">
      <c r="P941993" s="83"/>
    </row>
    <row r="941994" spans="16:16" x14ac:dyDescent="0.3">
      <c r="P941994" s="83"/>
    </row>
    <row r="941995" spans="16:16" x14ac:dyDescent="0.3">
      <c r="P941995" s="83"/>
    </row>
    <row r="941996" spans="16:16" x14ac:dyDescent="0.3">
      <c r="P941996" s="83"/>
    </row>
    <row r="941997" spans="16:16" x14ac:dyDescent="0.3">
      <c r="P941997" s="83"/>
    </row>
    <row r="941998" spans="16:16" x14ac:dyDescent="0.3">
      <c r="P941998" s="83"/>
    </row>
    <row r="941999" spans="16:16" x14ac:dyDescent="0.3">
      <c r="P941999" s="83"/>
    </row>
    <row r="942000" spans="16:16" x14ac:dyDescent="0.3">
      <c r="P942000" s="83"/>
    </row>
    <row r="942001" spans="16:16" x14ac:dyDescent="0.3">
      <c r="P942001" s="83"/>
    </row>
    <row r="942002" spans="16:16" x14ac:dyDescent="0.3">
      <c r="P942002" s="83"/>
    </row>
    <row r="942003" spans="16:16" x14ac:dyDescent="0.3">
      <c r="P942003" s="83"/>
    </row>
    <row r="942004" spans="16:16" x14ac:dyDescent="0.3">
      <c r="P942004" s="83"/>
    </row>
    <row r="942005" spans="16:16" x14ac:dyDescent="0.3">
      <c r="P942005" s="83"/>
    </row>
    <row r="942006" spans="16:16" x14ac:dyDescent="0.3">
      <c r="P942006" s="83"/>
    </row>
    <row r="942007" spans="16:16" x14ac:dyDescent="0.3">
      <c r="P942007" s="83"/>
    </row>
    <row r="942008" spans="16:16" x14ac:dyDescent="0.3">
      <c r="P942008" s="83"/>
    </row>
    <row r="942009" spans="16:16" x14ac:dyDescent="0.3">
      <c r="P942009" s="83"/>
    </row>
    <row r="942010" spans="16:16" x14ac:dyDescent="0.3">
      <c r="P942010" s="83"/>
    </row>
    <row r="942011" spans="16:16" x14ac:dyDescent="0.3">
      <c r="P942011" s="83"/>
    </row>
    <row r="942012" spans="16:16" x14ac:dyDescent="0.3">
      <c r="P942012" s="83"/>
    </row>
    <row r="942013" spans="16:16" x14ac:dyDescent="0.3">
      <c r="P942013" s="83"/>
    </row>
    <row r="942014" spans="16:16" x14ac:dyDescent="0.3">
      <c r="P942014" s="83"/>
    </row>
    <row r="942015" spans="16:16" x14ac:dyDescent="0.3">
      <c r="P942015" s="83"/>
    </row>
    <row r="942016" spans="16:16" x14ac:dyDescent="0.3">
      <c r="P942016" s="83"/>
    </row>
    <row r="942017" spans="16:16" x14ac:dyDescent="0.3">
      <c r="P942017" s="83"/>
    </row>
    <row r="942018" spans="16:16" x14ac:dyDescent="0.3">
      <c r="P942018" s="83"/>
    </row>
    <row r="942019" spans="16:16" x14ac:dyDescent="0.3">
      <c r="P942019" s="83"/>
    </row>
    <row r="942020" spans="16:16" x14ac:dyDescent="0.3">
      <c r="P942020" s="83"/>
    </row>
    <row r="942021" spans="16:16" x14ac:dyDescent="0.3">
      <c r="P942021" s="83"/>
    </row>
    <row r="942022" spans="16:16" x14ac:dyDescent="0.3">
      <c r="P942022" s="83"/>
    </row>
    <row r="942023" spans="16:16" x14ac:dyDescent="0.3">
      <c r="P942023" s="83"/>
    </row>
    <row r="942024" spans="16:16" x14ac:dyDescent="0.3">
      <c r="P942024" s="83"/>
    </row>
    <row r="942025" spans="16:16" x14ac:dyDescent="0.3">
      <c r="P942025" s="83"/>
    </row>
    <row r="942026" spans="16:16" x14ac:dyDescent="0.3">
      <c r="P942026" s="83"/>
    </row>
    <row r="942027" spans="16:16" x14ac:dyDescent="0.3">
      <c r="P942027" s="83"/>
    </row>
    <row r="942028" spans="16:16" x14ac:dyDescent="0.3">
      <c r="P942028" s="83"/>
    </row>
    <row r="942029" spans="16:16" x14ac:dyDescent="0.3">
      <c r="P942029" s="83"/>
    </row>
    <row r="942030" spans="16:16" x14ac:dyDescent="0.3">
      <c r="P942030" s="83"/>
    </row>
    <row r="942031" spans="16:16" x14ac:dyDescent="0.3">
      <c r="P942031" s="83"/>
    </row>
    <row r="942032" spans="16:16" x14ac:dyDescent="0.3">
      <c r="P942032" s="83"/>
    </row>
    <row r="942033" spans="16:16" x14ac:dyDescent="0.3">
      <c r="P942033" s="83"/>
    </row>
    <row r="942034" spans="16:16" x14ac:dyDescent="0.3">
      <c r="P942034" s="83"/>
    </row>
    <row r="942035" spans="16:16" x14ac:dyDescent="0.3">
      <c r="P942035" s="83"/>
    </row>
    <row r="942036" spans="16:16" x14ac:dyDescent="0.3">
      <c r="P942036" s="83"/>
    </row>
    <row r="942037" spans="16:16" x14ac:dyDescent="0.3">
      <c r="P942037" s="83"/>
    </row>
    <row r="942038" spans="16:16" x14ac:dyDescent="0.3">
      <c r="P942038" s="83"/>
    </row>
    <row r="942039" spans="16:16" x14ac:dyDescent="0.3">
      <c r="P942039" s="83"/>
    </row>
    <row r="942040" spans="16:16" x14ac:dyDescent="0.3">
      <c r="P942040" s="83"/>
    </row>
    <row r="942041" spans="16:16" x14ac:dyDescent="0.3">
      <c r="P942041" s="83"/>
    </row>
    <row r="942042" spans="16:16" x14ac:dyDescent="0.3">
      <c r="P942042" s="83"/>
    </row>
    <row r="942043" spans="16:16" x14ac:dyDescent="0.3">
      <c r="P942043" s="83"/>
    </row>
    <row r="942044" spans="16:16" x14ac:dyDescent="0.3">
      <c r="P942044" s="83"/>
    </row>
    <row r="942045" spans="16:16" x14ac:dyDescent="0.3">
      <c r="P942045" s="83"/>
    </row>
    <row r="942046" spans="16:16" x14ac:dyDescent="0.3">
      <c r="P942046" s="83"/>
    </row>
    <row r="942047" spans="16:16" x14ac:dyDescent="0.3">
      <c r="P942047" s="83"/>
    </row>
    <row r="942048" spans="16:16" x14ac:dyDescent="0.3">
      <c r="P942048" s="83"/>
    </row>
    <row r="942049" spans="16:16" x14ac:dyDescent="0.3">
      <c r="P942049" s="83"/>
    </row>
    <row r="942050" spans="16:16" x14ac:dyDescent="0.3">
      <c r="P942050" s="83"/>
    </row>
    <row r="942051" spans="16:16" x14ac:dyDescent="0.3">
      <c r="P942051" s="83"/>
    </row>
    <row r="942052" spans="16:16" x14ac:dyDescent="0.3">
      <c r="P942052" s="83"/>
    </row>
    <row r="942053" spans="16:16" x14ac:dyDescent="0.3">
      <c r="P942053" s="83"/>
    </row>
    <row r="942054" spans="16:16" x14ac:dyDescent="0.3">
      <c r="P942054" s="83"/>
    </row>
    <row r="942055" spans="16:16" x14ac:dyDescent="0.3">
      <c r="P942055" s="83"/>
    </row>
    <row r="942056" spans="16:16" x14ac:dyDescent="0.3">
      <c r="P942056" s="83"/>
    </row>
    <row r="942057" spans="16:16" x14ac:dyDescent="0.3">
      <c r="P942057" s="83"/>
    </row>
    <row r="942058" spans="16:16" x14ac:dyDescent="0.3">
      <c r="P942058" s="83"/>
    </row>
    <row r="942059" spans="16:16" x14ac:dyDescent="0.3">
      <c r="P942059" s="83"/>
    </row>
    <row r="942060" spans="16:16" x14ac:dyDescent="0.3">
      <c r="P942060" s="83"/>
    </row>
    <row r="942061" spans="16:16" x14ac:dyDescent="0.3">
      <c r="P942061" s="83"/>
    </row>
    <row r="942062" spans="16:16" x14ac:dyDescent="0.3">
      <c r="P942062" s="83"/>
    </row>
    <row r="942063" spans="16:16" x14ac:dyDescent="0.3">
      <c r="P942063" s="83"/>
    </row>
    <row r="942064" spans="16:16" x14ac:dyDescent="0.3">
      <c r="P942064" s="83"/>
    </row>
    <row r="942065" spans="16:16" x14ac:dyDescent="0.3">
      <c r="P942065" s="83"/>
    </row>
    <row r="942066" spans="16:16" x14ac:dyDescent="0.3">
      <c r="P942066" s="83"/>
    </row>
    <row r="942067" spans="16:16" x14ac:dyDescent="0.3">
      <c r="P942067" s="83"/>
    </row>
    <row r="942068" spans="16:16" x14ac:dyDescent="0.3">
      <c r="P942068" s="83"/>
    </row>
    <row r="942069" spans="16:16" x14ac:dyDescent="0.3">
      <c r="P942069" s="83"/>
    </row>
    <row r="942070" spans="16:16" x14ac:dyDescent="0.3">
      <c r="P942070" s="83"/>
    </row>
    <row r="942071" spans="16:16" x14ac:dyDescent="0.3">
      <c r="P942071" s="83"/>
    </row>
    <row r="942072" spans="16:16" x14ac:dyDescent="0.3">
      <c r="P942072" s="83"/>
    </row>
    <row r="942073" spans="16:16" x14ac:dyDescent="0.3">
      <c r="P942073" s="83"/>
    </row>
    <row r="942074" spans="16:16" x14ac:dyDescent="0.3">
      <c r="P942074" s="83"/>
    </row>
    <row r="942075" spans="16:16" x14ac:dyDescent="0.3">
      <c r="P942075" s="83"/>
    </row>
    <row r="942076" spans="16:16" x14ac:dyDescent="0.3">
      <c r="P942076" s="83"/>
    </row>
    <row r="942077" spans="16:16" x14ac:dyDescent="0.3">
      <c r="P942077" s="83"/>
    </row>
    <row r="942078" spans="16:16" x14ac:dyDescent="0.3">
      <c r="P942078" s="83"/>
    </row>
    <row r="942079" spans="16:16" x14ac:dyDescent="0.3">
      <c r="P942079" s="83"/>
    </row>
    <row r="942080" spans="16:16" x14ac:dyDescent="0.3">
      <c r="P942080" s="83"/>
    </row>
    <row r="942081" spans="16:16" x14ac:dyDescent="0.3">
      <c r="P942081" s="83"/>
    </row>
    <row r="942082" spans="16:16" x14ac:dyDescent="0.3">
      <c r="P942082" s="83"/>
    </row>
    <row r="942083" spans="16:16" x14ac:dyDescent="0.3">
      <c r="P942083" s="83"/>
    </row>
    <row r="942084" spans="16:16" x14ac:dyDescent="0.3">
      <c r="P942084" s="83"/>
    </row>
    <row r="942085" spans="16:16" x14ac:dyDescent="0.3">
      <c r="P942085" s="83"/>
    </row>
    <row r="942086" spans="16:16" x14ac:dyDescent="0.3">
      <c r="P942086" s="83"/>
    </row>
    <row r="942087" spans="16:16" x14ac:dyDescent="0.3">
      <c r="P942087" s="83"/>
    </row>
    <row r="942088" spans="16:16" x14ac:dyDescent="0.3">
      <c r="P942088" s="83"/>
    </row>
    <row r="942089" spans="16:16" x14ac:dyDescent="0.3">
      <c r="P942089" s="83"/>
    </row>
    <row r="942090" spans="16:16" x14ac:dyDescent="0.3">
      <c r="P942090" s="83"/>
    </row>
    <row r="942091" spans="16:16" x14ac:dyDescent="0.3">
      <c r="P942091" s="83"/>
    </row>
    <row r="942092" spans="16:16" x14ac:dyDescent="0.3">
      <c r="P942092" s="83"/>
    </row>
    <row r="942093" spans="16:16" x14ac:dyDescent="0.3">
      <c r="P942093" s="83"/>
    </row>
    <row r="942094" spans="16:16" x14ac:dyDescent="0.3">
      <c r="P942094" s="83"/>
    </row>
    <row r="942095" spans="16:16" x14ac:dyDescent="0.3">
      <c r="P942095" s="83"/>
    </row>
    <row r="942096" spans="16:16" x14ac:dyDescent="0.3">
      <c r="P942096" s="83"/>
    </row>
    <row r="942097" spans="16:16" x14ac:dyDescent="0.3">
      <c r="P942097" s="83"/>
    </row>
    <row r="942098" spans="16:16" x14ac:dyDescent="0.3">
      <c r="P942098" s="83"/>
    </row>
    <row r="942099" spans="16:16" x14ac:dyDescent="0.3">
      <c r="P942099" s="83"/>
    </row>
    <row r="942100" spans="16:16" x14ac:dyDescent="0.3">
      <c r="P942100" s="83"/>
    </row>
    <row r="942101" spans="16:16" x14ac:dyDescent="0.3">
      <c r="P942101" s="83"/>
    </row>
    <row r="942102" spans="16:16" x14ac:dyDescent="0.3">
      <c r="P942102" s="83"/>
    </row>
    <row r="942103" spans="16:16" x14ac:dyDescent="0.3">
      <c r="P942103" s="83"/>
    </row>
    <row r="942104" spans="16:16" x14ac:dyDescent="0.3">
      <c r="P942104" s="83"/>
    </row>
    <row r="942105" spans="16:16" x14ac:dyDescent="0.3">
      <c r="P942105" s="83"/>
    </row>
    <row r="942106" spans="16:16" x14ac:dyDescent="0.3">
      <c r="P942106" s="83"/>
    </row>
    <row r="942107" spans="16:16" x14ac:dyDescent="0.3">
      <c r="P942107" s="83"/>
    </row>
    <row r="942108" spans="16:16" x14ac:dyDescent="0.3">
      <c r="P942108" s="83"/>
    </row>
    <row r="942109" spans="16:16" x14ac:dyDescent="0.3">
      <c r="P942109" s="83"/>
    </row>
    <row r="942110" spans="16:16" x14ac:dyDescent="0.3">
      <c r="P942110" s="83"/>
    </row>
    <row r="942111" spans="16:16" x14ac:dyDescent="0.3">
      <c r="P942111" s="83"/>
    </row>
    <row r="942112" spans="16:16" x14ac:dyDescent="0.3">
      <c r="P942112" s="83"/>
    </row>
    <row r="942113" spans="16:16" x14ac:dyDescent="0.3">
      <c r="P942113" s="83"/>
    </row>
    <row r="942114" spans="16:16" x14ac:dyDescent="0.3">
      <c r="P942114" s="83"/>
    </row>
    <row r="942115" spans="16:16" x14ac:dyDescent="0.3">
      <c r="P942115" s="83"/>
    </row>
    <row r="942116" spans="16:16" x14ac:dyDescent="0.3">
      <c r="P942116" s="83"/>
    </row>
    <row r="942117" spans="16:16" x14ac:dyDescent="0.3">
      <c r="P942117" s="83"/>
    </row>
    <row r="942118" spans="16:16" x14ac:dyDescent="0.3">
      <c r="P942118" s="83"/>
    </row>
    <row r="942119" spans="16:16" x14ac:dyDescent="0.3">
      <c r="P942119" s="83"/>
    </row>
    <row r="942120" spans="16:16" x14ac:dyDescent="0.3">
      <c r="P942120" s="83"/>
    </row>
    <row r="942121" spans="16:16" x14ac:dyDescent="0.3">
      <c r="P942121" s="83"/>
    </row>
    <row r="942122" spans="16:16" x14ac:dyDescent="0.3">
      <c r="P942122" s="83"/>
    </row>
    <row r="942123" spans="16:16" x14ac:dyDescent="0.3">
      <c r="P942123" s="83"/>
    </row>
    <row r="942124" spans="16:16" x14ac:dyDescent="0.3">
      <c r="P942124" s="83"/>
    </row>
    <row r="942125" spans="16:16" x14ac:dyDescent="0.3">
      <c r="P942125" s="83"/>
    </row>
    <row r="942126" spans="16:16" x14ac:dyDescent="0.3">
      <c r="P942126" s="83"/>
    </row>
    <row r="942127" spans="16:16" x14ac:dyDescent="0.3">
      <c r="P942127" s="83"/>
    </row>
    <row r="942128" spans="16:16" x14ac:dyDescent="0.3">
      <c r="P942128" s="83"/>
    </row>
    <row r="942129" spans="16:16" x14ac:dyDescent="0.3">
      <c r="P942129" s="83"/>
    </row>
    <row r="942130" spans="16:16" x14ac:dyDescent="0.3">
      <c r="P942130" s="83"/>
    </row>
    <row r="942131" spans="16:16" x14ac:dyDescent="0.3">
      <c r="P942131" s="83"/>
    </row>
    <row r="942132" spans="16:16" x14ac:dyDescent="0.3">
      <c r="P942132" s="83"/>
    </row>
    <row r="942133" spans="16:16" x14ac:dyDescent="0.3">
      <c r="P942133" s="83"/>
    </row>
    <row r="942134" spans="16:16" x14ac:dyDescent="0.3">
      <c r="P942134" s="83"/>
    </row>
    <row r="942135" spans="16:16" x14ac:dyDescent="0.3">
      <c r="P942135" s="83"/>
    </row>
    <row r="942136" spans="16:16" x14ac:dyDescent="0.3">
      <c r="P942136" s="83"/>
    </row>
    <row r="942137" spans="16:16" x14ac:dyDescent="0.3">
      <c r="P942137" s="83"/>
    </row>
    <row r="942138" spans="16:16" x14ac:dyDescent="0.3">
      <c r="P942138" s="83"/>
    </row>
    <row r="942139" spans="16:16" x14ac:dyDescent="0.3">
      <c r="P942139" s="83"/>
    </row>
    <row r="942140" spans="16:16" x14ac:dyDescent="0.3">
      <c r="P942140" s="83"/>
    </row>
    <row r="942141" spans="16:16" x14ac:dyDescent="0.3">
      <c r="P942141" s="83"/>
    </row>
    <row r="942142" spans="16:16" x14ac:dyDescent="0.3">
      <c r="P942142" s="83"/>
    </row>
    <row r="942143" spans="16:16" x14ac:dyDescent="0.3">
      <c r="P942143" s="83"/>
    </row>
    <row r="942144" spans="16:16" x14ac:dyDescent="0.3">
      <c r="P942144" s="83"/>
    </row>
    <row r="942145" spans="16:16" x14ac:dyDescent="0.3">
      <c r="P942145" s="83"/>
    </row>
    <row r="942146" spans="16:16" x14ac:dyDescent="0.3">
      <c r="P942146" s="83"/>
    </row>
    <row r="942147" spans="16:16" x14ac:dyDescent="0.3">
      <c r="P942147" s="83"/>
    </row>
    <row r="942148" spans="16:16" x14ac:dyDescent="0.3">
      <c r="P942148" s="83"/>
    </row>
    <row r="942149" spans="16:16" x14ac:dyDescent="0.3">
      <c r="P942149" s="83"/>
    </row>
    <row r="942150" spans="16:16" x14ac:dyDescent="0.3">
      <c r="P942150" s="83"/>
    </row>
    <row r="942151" spans="16:16" x14ac:dyDescent="0.3">
      <c r="P942151" s="83"/>
    </row>
    <row r="942152" spans="16:16" x14ac:dyDescent="0.3">
      <c r="P942152" s="83"/>
    </row>
    <row r="942153" spans="16:16" x14ac:dyDescent="0.3">
      <c r="P942153" s="83"/>
    </row>
    <row r="942154" spans="16:16" x14ac:dyDescent="0.3">
      <c r="P942154" s="83"/>
    </row>
    <row r="942155" spans="16:16" x14ac:dyDescent="0.3">
      <c r="P942155" s="83"/>
    </row>
    <row r="942156" spans="16:16" x14ac:dyDescent="0.3">
      <c r="P942156" s="83"/>
    </row>
    <row r="942157" spans="16:16" x14ac:dyDescent="0.3">
      <c r="P942157" s="83"/>
    </row>
    <row r="942158" spans="16:16" x14ac:dyDescent="0.3">
      <c r="P942158" s="83"/>
    </row>
    <row r="942159" spans="16:16" x14ac:dyDescent="0.3">
      <c r="P942159" s="83"/>
    </row>
    <row r="942160" spans="16:16" x14ac:dyDescent="0.3">
      <c r="P942160" s="83"/>
    </row>
    <row r="942161" spans="16:16" x14ac:dyDescent="0.3">
      <c r="P942161" s="83"/>
    </row>
    <row r="942162" spans="16:16" x14ac:dyDescent="0.3">
      <c r="P942162" s="83"/>
    </row>
    <row r="942163" spans="16:16" x14ac:dyDescent="0.3">
      <c r="P942163" s="83"/>
    </row>
    <row r="942164" spans="16:16" x14ac:dyDescent="0.3">
      <c r="P942164" s="83"/>
    </row>
    <row r="942165" spans="16:16" x14ac:dyDescent="0.3">
      <c r="P942165" s="83"/>
    </row>
    <row r="942166" spans="16:16" x14ac:dyDescent="0.3">
      <c r="P942166" s="83"/>
    </row>
    <row r="942167" spans="16:16" x14ac:dyDescent="0.3">
      <c r="P942167" s="83"/>
    </row>
    <row r="942168" spans="16:16" x14ac:dyDescent="0.3">
      <c r="P942168" s="83"/>
    </row>
    <row r="942169" spans="16:16" x14ac:dyDescent="0.3">
      <c r="P942169" s="83"/>
    </row>
    <row r="942170" spans="16:16" x14ac:dyDescent="0.3">
      <c r="P942170" s="83"/>
    </row>
    <row r="942171" spans="16:16" x14ac:dyDescent="0.3">
      <c r="P942171" s="83"/>
    </row>
    <row r="942172" spans="16:16" x14ac:dyDescent="0.3">
      <c r="P942172" s="83"/>
    </row>
    <row r="942173" spans="16:16" x14ac:dyDescent="0.3">
      <c r="P942173" s="83"/>
    </row>
    <row r="942174" spans="16:16" x14ac:dyDescent="0.3">
      <c r="P942174" s="83"/>
    </row>
    <row r="942175" spans="16:16" x14ac:dyDescent="0.3">
      <c r="P942175" s="83"/>
    </row>
    <row r="942176" spans="16:16" x14ac:dyDescent="0.3">
      <c r="P942176" s="83"/>
    </row>
    <row r="942177" spans="16:16" x14ac:dyDescent="0.3">
      <c r="P942177" s="83"/>
    </row>
    <row r="942178" spans="16:16" x14ac:dyDescent="0.3">
      <c r="P942178" s="83"/>
    </row>
    <row r="942179" spans="16:16" x14ac:dyDescent="0.3">
      <c r="P942179" s="83"/>
    </row>
    <row r="942180" spans="16:16" x14ac:dyDescent="0.3">
      <c r="P942180" s="83"/>
    </row>
    <row r="942181" spans="16:16" x14ac:dyDescent="0.3">
      <c r="P942181" s="83"/>
    </row>
    <row r="942182" spans="16:16" x14ac:dyDescent="0.3">
      <c r="P942182" s="83"/>
    </row>
    <row r="942183" spans="16:16" x14ac:dyDescent="0.3">
      <c r="P942183" s="83"/>
    </row>
    <row r="942184" spans="16:16" x14ac:dyDescent="0.3">
      <c r="P942184" s="83"/>
    </row>
    <row r="942185" spans="16:16" x14ac:dyDescent="0.3">
      <c r="P942185" s="83"/>
    </row>
    <row r="942186" spans="16:16" x14ac:dyDescent="0.3">
      <c r="P942186" s="83"/>
    </row>
    <row r="942187" spans="16:16" x14ac:dyDescent="0.3">
      <c r="P942187" s="83"/>
    </row>
    <row r="942188" spans="16:16" x14ac:dyDescent="0.3">
      <c r="P942188" s="83"/>
    </row>
    <row r="942189" spans="16:16" x14ac:dyDescent="0.3">
      <c r="P942189" s="83"/>
    </row>
    <row r="942190" spans="16:16" x14ac:dyDescent="0.3">
      <c r="P942190" s="83"/>
    </row>
    <row r="942191" spans="16:16" x14ac:dyDescent="0.3">
      <c r="P942191" s="83"/>
    </row>
    <row r="942192" spans="16:16" x14ac:dyDescent="0.3">
      <c r="P942192" s="83"/>
    </row>
    <row r="942193" spans="16:16" x14ac:dyDescent="0.3">
      <c r="P942193" s="83"/>
    </row>
    <row r="942194" spans="16:16" x14ac:dyDescent="0.3">
      <c r="P942194" s="83"/>
    </row>
    <row r="942195" spans="16:16" x14ac:dyDescent="0.3">
      <c r="P942195" s="83"/>
    </row>
    <row r="942196" spans="16:16" x14ac:dyDescent="0.3">
      <c r="P942196" s="83"/>
    </row>
    <row r="942197" spans="16:16" x14ac:dyDescent="0.3">
      <c r="P942197" s="83"/>
    </row>
    <row r="942198" spans="16:16" x14ac:dyDescent="0.3">
      <c r="P942198" s="83"/>
    </row>
    <row r="942199" spans="16:16" x14ac:dyDescent="0.3">
      <c r="P942199" s="83"/>
    </row>
    <row r="942200" spans="16:16" x14ac:dyDescent="0.3">
      <c r="P942200" s="83"/>
    </row>
    <row r="942201" spans="16:16" x14ac:dyDescent="0.3">
      <c r="P942201" s="83"/>
    </row>
    <row r="942202" spans="16:16" x14ac:dyDescent="0.3">
      <c r="P942202" s="83"/>
    </row>
    <row r="942203" spans="16:16" x14ac:dyDescent="0.3">
      <c r="P942203" s="83"/>
    </row>
    <row r="942204" spans="16:16" x14ac:dyDescent="0.3">
      <c r="P942204" s="83"/>
    </row>
    <row r="942205" spans="16:16" x14ac:dyDescent="0.3">
      <c r="P942205" s="83"/>
    </row>
    <row r="942206" spans="16:16" x14ac:dyDescent="0.3">
      <c r="P942206" s="83"/>
    </row>
    <row r="942207" spans="16:16" x14ac:dyDescent="0.3">
      <c r="P942207" s="83"/>
    </row>
    <row r="942208" spans="16:16" x14ac:dyDescent="0.3">
      <c r="P942208" s="83"/>
    </row>
    <row r="942209" spans="16:16" x14ac:dyDescent="0.3">
      <c r="P942209" s="83"/>
    </row>
    <row r="942210" spans="16:16" x14ac:dyDescent="0.3">
      <c r="P942210" s="83"/>
    </row>
    <row r="942211" spans="16:16" x14ac:dyDescent="0.3">
      <c r="P942211" s="83"/>
    </row>
    <row r="942212" spans="16:16" x14ac:dyDescent="0.3">
      <c r="P942212" s="83"/>
    </row>
    <row r="942213" spans="16:16" x14ac:dyDescent="0.3">
      <c r="P942213" s="83"/>
    </row>
    <row r="942214" spans="16:16" x14ac:dyDescent="0.3">
      <c r="P942214" s="83"/>
    </row>
    <row r="942215" spans="16:16" x14ac:dyDescent="0.3">
      <c r="P942215" s="83"/>
    </row>
    <row r="942216" spans="16:16" x14ac:dyDescent="0.3">
      <c r="P942216" s="83"/>
    </row>
    <row r="942217" spans="16:16" x14ac:dyDescent="0.3">
      <c r="P942217" s="83"/>
    </row>
    <row r="942218" spans="16:16" x14ac:dyDescent="0.3">
      <c r="P942218" s="83"/>
    </row>
    <row r="942219" spans="16:16" x14ac:dyDescent="0.3">
      <c r="P942219" s="83"/>
    </row>
    <row r="942220" spans="16:16" x14ac:dyDescent="0.3">
      <c r="P942220" s="83"/>
    </row>
    <row r="942221" spans="16:16" x14ac:dyDescent="0.3">
      <c r="P942221" s="83"/>
    </row>
    <row r="942222" spans="16:16" x14ac:dyDescent="0.3">
      <c r="P942222" s="83"/>
    </row>
    <row r="942223" spans="16:16" x14ac:dyDescent="0.3">
      <c r="P942223" s="83"/>
    </row>
    <row r="942224" spans="16:16" x14ac:dyDescent="0.3">
      <c r="P942224" s="83"/>
    </row>
    <row r="942225" spans="16:16" x14ac:dyDescent="0.3">
      <c r="P942225" s="83"/>
    </row>
    <row r="942226" spans="16:16" x14ac:dyDescent="0.3">
      <c r="P942226" s="83"/>
    </row>
    <row r="942227" spans="16:16" x14ac:dyDescent="0.3">
      <c r="P942227" s="83"/>
    </row>
    <row r="942228" spans="16:16" x14ac:dyDescent="0.3">
      <c r="P942228" s="83"/>
    </row>
    <row r="942229" spans="16:16" x14ac:dyDescent="0.3">
      <c r="P942229" s="83"/>
    </row>
    <row r="942230" spans="16:16" x14ac:dyDescent="0.3">
      <c r="P942230" s="83"/>
    </row>
    <row r="942231" spans="16:16" x14ac:dyDescent="0.3">
      <c r="P942231" s="83"/>
    </row>
    <row r="942232" spans="16:16" x14ac:dyDescent="0.3">
      <c r="P942232" s="83"/>
    </row>
    <row r="942233" spans="16:16" x14ac:dyDescent="0.3">
      <c r="P942233" s="83"/>
    </row>
    <row r="942234" spans="16:16" x14ac:dyDescent="0.3">
      <c r="P942234" s="83"/>
    </row>
    <row r="942235" spans="16:16" x14ac:dyDescent="0.3">
      <c r="P942235" s="83"/>
    </row>
    <row r="942236" spans="16:16" x14ac:dyDescent="0.3">
      <c r="P942236" s="83"/>
    </row>
    <row r="942237" spans="16:16" x14ac:dyDescent="0.3">
      <c r="P942237" s="83"/>
    </row>
    <row r="942238" spans="16:16" x14ac:dyDescent="0.3">
      <c r="P942238" s="83"/>
    </row>
    <row r="942239" spans="16:16" x14ac:dyDescent="0.3">
      <c r="P942239" s="83"/>
    </row>
    <row r="942240" spans="16:16" x14ac:dyDescent="0.3">
      <c r="P942240" s="83"/>
    </row>
    <row r="942241" spans="16:16" x14ac:dyDescent="0.3">
      <c r="P942241" s="83"/>
    </row>
    <row r="942242" spans="16:16" x14ac:dyDescent="0.3">
      <c r="P942242" s="83"/>
    </row>
    <row r="942243" spans="16:16" x14ac:dyDescent="0.3">
      <c r="P942243" s="83"/>
    </row>
    <row r="942244" spans="16:16" x14ac:dyDescent="0.3">
      <c r="P942244" s="83"/>
    </row>
    <row r="942245" spans="16:16" x14ac:dyDescent="0.3">
      <c r="P942245" s="83"/>
    </row>
    <row r="942246" spans="16:16" x14ac:dyDescent="0.3">
      <c r="P942246" s="83"/>
    </row>
    <row r="942247" spans="16:16" x14ac:dyDescent="0.3">
      <c r="P942247" s="83"/>
    </row>
    <row r="942248" spans="16:16" x14ac:dyDescent="0.3">
      <c r="P942248" s="83"/>
    </row>
    <row r="942249" spans="16:16" x14ac:dyDescent="0.3">
      <c r="P942249" s="83"/>
    </row>
    <row r="942250" spans="16:16" x14ac:dyDescent="0.3">
      <c r="P942250" s="83"/>
    </row>
    <row r="942251" spans="16:16" x14ac:dyDescent="0.3">
      <c r="P942251" s="83"/>
    </row>
    <row r="942252" spans="16:16" x14ac:dyDescent="0.3">
      <c r="P942252" s="83"/>
    </row>
    <row r="942253" spans="16:16" x14ac:dyDescent="0.3">
      <c r="P942253" s="83"/>
    </row>
    <row r="942254" spans="16:16" x14ac:dyDescent="0.3">
      <c r="P942254" s="83"/>
    </row>
    <row r="942255" spans="16:16" x14ac:dyDescent="0.3">
      <c r="P942255" s="83"/>
    </row>
    <row r="942256" spans="16:16" x14ac:dyDescent="0.3">
      <c r="P942256" s="83"/>
    </row>
    <row r="942257" spans="16:16" x14ac:dyDescent="0.3">
      <c r="P942257" s="83"/>
    </row>
    <row r="942258" spans="16:16" x14ac:dyDescent="0.3">
      <c r="P942258" s="83"/>
    </row>
    <row r="942259" spans="16:16" x14ac:dyDescent="0.3">
      <c r="P942259" s="83"/>
    </row>
    <row r="942260" spans="16:16" x14ac:dyDescent="0.3">
      <c r="P942260" s="83"/>
    </row>
    <row r="942261" spans="16:16" x14ac:dyDescent="0.3">
      <c r="P942261" s="83"/>
    </row>
    <row r="942262" spans="16:16" x14ac:dyDescent="0.3">
      <c r="P942262" s="83"/>
    </row>
    <row r="942263" spans="16:16" x14ac:dyDescent="0.3">
      <c r="P942263" s="83"/>
    </row>
    <row r="942264" spans="16:16" x14ac:dyDescent="0.3">
      <c r="P942264" s="83"/>
    </row>
    <row r="942265" spans="16:16" x14ac:dyDescent="0.3">
      <c r="P942265" s="83"/>
    </row>
    <row r="942266" spans="16:16" x14ac:dyDescent="0.3">
      <c r="P942266" s="83"/>
    </row>
    <row r="942267" spans="16:16" x14ac:dyDescent="0.3">
      <c r="P942267" s="83"/>
    </row>
    <row r="942268" spans="16:16" x14ac:dyDescent="0.3">
      <c r="P942268" s="83"/>
    </row>
    <row r="942269" spans="16:16" x14ac:dyDescent="0.3">
      <c r="P942269" s="83"/>
    </row>
    <row r="942270" spans="16:16" x14ac:dyDescent="0.3">
      <c r="P942270" s="83"/>
    </row>
    <row r="942271" spans="16:16" x14ac:dyDescent="0.3">
      <c r="P942271" s="83"/>
    </row>
    <row r="942272" spans="16:16" x14ac:dyDescent="0.3">
      <c r="P942272" s="83"/>
    </row>
    <row r="942273" spans="16:16" x14ac:dyDescent="0.3">
      <c r="P942273" s="83"/>
    </row>
    <row r="942274" spans="16:16" x14ac:dyDescent="0.3">
      <c r="P942274" s="83"/>
    </row>
    <row r="942275" spans="16:16" x14ac:dyDescent="0.3">
      <c r="P942275" s="83"/>
    </row>
    <row r="942276" spans="16:16" x14ac:dyDescent="0.3">
      <c r="P942276" s="83"/>
    </row>
    <row r="942277" spans="16:16" x14ac:dyDescent="0.3">
      <c r="P942277" s="83"/>
    </row>
    <row r="942278" spans="16:16" x14ac:dyDescent="0.3">
      <c r="P942278" s="83"/>
    </row>
    <row r="942279" spans="16:16" x14ac:dyDescent="0.3">
      <c r="P942279" s="83"/>
    </row>
    <row r="942280" spans="16:16" x14ac:dyDescent="0.3">
      <c r="P942280" s="83"/>
    </row>
    <row r="942281" spans="16:16" x14ac:dyDescent="0.3">
      <c r="P942281" s="83"/>
    </row>
    <row r="942282" spans="16:16" x14ac:dyDescent="0.3">
      <c r="P942282" s="83"/>
    </row>
    <row r="942283" spans="16:16" x14ac:dyDescent="0.3">
      <c r="P942283" s="83"/>
    </row>
    <row r="942284" spans="16:16" x14ac:dyDescent="0.3">
      <c r="P942284" s="83"/>
    </row>
    <row r="942285" spans="16:16" x14ac:dyDescent="0.3">
      <c r="P942285" s="83"/>
    </row>
    <row r="942286" spans="16:16" x14ac:dyDescent="0.3">
      <c r="P942286" s="83"/>
    </row>
    <row r="942287" spans="16:16" x14ac:dyDescent="0.3">
      <c r="P942287" s="83"/>
    </row>
    <row r="942288" spans="16:16" x14ac:dyDescent="0.3">
      <c r="P942288" s="83"/>
    </row>
    <row r="942289" spans="16:16" x14ac:dyDescent="0.3">
      <c r="P942289" s="83"/>
    </row>
    <row r="942290" spans="16:16" x14ac:dyDescent="0.3">
      <c r="P942290" s="83"/>
    </row>
    <row r="942291" spans="16:16" x14ac:dyDescent="0.3">
      <c r="P942291" s="83"/>
    </row>
    <row r="942292" spans="16:16" x14ac:dyDescent="0.3">
      <c r="P942292" s="83"/>
    </row>
    <row r="942293" spans="16:16" x14ac:dyDescent="0.3">
      <c r="P942293" s="83"/>
    </row>
    <row r="942294" spans="16:16" x14ac:dyDescent="0.3">
      <c r="P942294" s="83"/>
    </row>
    <row r="942295" spans="16:16" x14ac:dyDescent="0.3">
      <c r="P942295" s="83"/>
    </row>
    <row r="942296" spans="16:16" x14ac:dyDescent="0.3">
      <c r="P942296" s="83"/>
    </row>
    <row r="942297" spans="16:16" x14ac:dyDescent="0.3">
      <c r="P942297" s="83"/>
    </row>
    <row r="942298" spans="16:16" x14ac:dyDescent="0.3">
      <c r="P942298" s="83"/>
    </row>
    <row r="942299" spans="16:16" x14ac:dyDescent="0.3">
      <c r="P942299" s="83"/>
    </row>
    <row r="942300" spans="16:16" x14ac:dyDescent="0.3">
      <c r="P942300" s="83"/>
    </row>
    <row r="942301" spans="16:16" x14ac:dyDescent="0.3">
      <c r="P942301" s="83"/>
    </row>
    <row r="942302" spans="16:16" x14ac:dyDescent="0.3">
      <c r="P942302" s="83"/>
    </row>
    <row r="942303" spans="16:16" x14ac:dyDescent="0.3">
      <c r="P942303" s="83"/>
    </row>
    <row r="942304" spans="16:16" x14ac:dyDescent="0.3">
      <c r="P942304" s="83"/>
    </row>
    <row r="942305" spans="16:16" x14ac:dyDescent="0.3">
      <c r="P942305" s="83"/>
    </row>
    <row r="942306" spans="16:16" x14ac:dyDescent="0.3">
      <c r="P942306" s="83"/>
    </row>
    <row r="942307" spans="16:16" x14ac:dyDescent="0.3">
      <c r="P942307" s="83"/>
    </row>
    <row r="942308" spans="16:16" x14ac:dyDescent="0.3">
      <c r="P942308" s="83"/>
    </row>
    <row r="942309" spans="16:16" x14ac:dyDescent="0.3">
      <c r="P942309" s="83"/>
    </row>
    <row r="942310" spans="16:16" x14ac:dyDescent="0.3">
      <c r="P942310" s="83"/>
    </row>
    <row r="942311" spans="16:16" x14ac:dyDescent="0.3">
      <c r="P942311" s="83"/>
    </row>
    <row r="942312" spans="16:16" x14ac:dyDescent="0.3">
      <c r="P942312" s="83"/>
    </row>
    <row r="942313" spans="16:16" x14ac:dyDescent="0.3">
      <c r="P942313" s="83"/>
    </row>
    <row r="942314" spans="16:16" x14ac:dyDescent="0.3">
      <c r="P942314" s="83"/>
    </row>
    <row r="942315" spans="16:16" x14ac:dyDescent="0.3">
      <c r="P942315" s="83"/>
    </row>
    <row r="942316" spans="16:16" x14ac:dyDescent="0.3">
      <c r="P942316" s="83"/>
    </row>
    <row r="942317" spans="16:16" x14ac:dyDescent="0.3">
      <c r="P942317" s="83"/>
    </row>
    <row r="942318" spans="16:16" x14ac:dyDescent="0.3">
      <c r="P942318" s="83"/>
    </row>
    <row r="942319" spans="16:16" x14ac:dyDescent="0.3">
      <c r="P942319" s="83"/>
    </row>
    <row r="942320" spans="16:16" x14ac:dyDescent="0.3">
      <c r="P942320" s="83"/>
    </row>
    <row r="942321" spans="16:16" x14ac:dyDescent="0.3">
      <c r="P942321" s="83"/>
    </row>
    <row r="942322" spans="16:16" x14ac:dyDescent="0.3">
      <c r="P942322" s="83"/>
    </row>
    <row r="942323" spans="16:16" x14ac:dyDescent="0.3">
      <c r="P942323" s="83"/>
    </row>
    <row r="942324" spans="16:16" x14ac:dyDescent="0.3">
      <c r="P942324" s="83"/>
    </row>
    <row r="942325" spans="16:16" x14ac:dyDescent="0.3">
      <c r="P942325" s="83"/>
    </row>
    <row r="942326" spans="16:16" x14ac:dyDescent="0.3">
      <c r="P942326" s="83"/>
    </row>
    <row r="942327" spans="16:16" x14ac:dyDescent="0.3">
      <c r="P942327" s="83"/>
    </row>
    <row r="942328" spans="16:16" x14ac:dyDescent="0.3">
      <c r="P942328" s="83"/>
    </row>
    <row r="942329" spans="16:16" x14ac:dyDescent="0.3">
      <c r="P942329" s="83"/>
    </row>
    <row r="942330" spans="16:16" x14ac:dyDescent="0.3">
      <c r="P942330" s="83"/>
    </row>
    <row r="942331" spans="16:16" x14ac:dyDescent="0.3">
      <c r="P942331" s="83"/>
    </row>
    <row r="942332" spans="16:16" x14ac:dyDescent="0.3">
      <c r="P942332" s="83"/>
    </row>
    <row r="942333" spans="16:16" x14ac:dyDescent="0.3">
      <c r="P942333" s="83"/>
    </row>
    <row r="942334" spans="16:16" x14ac:dyDescent="0.3">
      <c r="P942334" s="83"/>
    </row>
    <row r="942335" spans="16:16" x14ac:dyDescent="0.3">
      <c r="P942335" s="83"/>
    </row>
    <row r="942336" spans="16:16" x14ac:dyDescent="0.3">
      <c r="P942336" s="83"/>
    </row>
    <row r="942337" spans="16:16" x14ac:dyDescent="0.3">
      <c r="P942337" s="83"/>
    </row>
    <row r="942338" spans="16:16" x14ac:dyDescent="0.3">
      <c r="P942338" s="83"/>
    </row>
    <row r="942339" spans="16:16" x14ac:dyDescent="0.3">
      <c r="P942339" s="83"/>
    </row>
    <row r="942340" spans="16:16" x14ac:dyDescent="0.3">
      <c r="P942340" s="83"/>
    </row>
    <row r="942341" spans="16:16" x14ac:dyDescent="0.3">
      <c r="P942341" s="83"/>
    </row>
    <row r="942342" spans="16:16" x14ac:dyDescent="0.3">
      <c r="P942342" s="83"/>
    </row>
    <row r="942343" spans="16:16" x14ac:dyDescent="0.3">
      <c r="P942343" s="83"/>
    </row>
    <row r="942344" spans="16:16" x14ac:dyDescent="0.3">
      <c r="P942344" s="83"/>
    </row>
    <row r="942345" spans="16:16" x14ac:dyDescent="0.3">
      <c r="P942345" s="83"/>
    </row>
    <row r="942346" spans="16:16" x14ac:dyDescent="0.3">
      <c r="P942346" s="83"/>
    </row>
    <row r="942347" spans="16:16" x14ac:dyDescent="0.3">
      <c r="P942347" s="83"/>
    </row>
    <row r="942348" spans="16:16" x14ac:dyDescent="0.3">
      <c r="P942348" s="83"/>
    </row>
    <row r="942349" spans="16:16" x14ac:dyDescent="0.3">
      <c r="P942349" s="83"/>
    </row>
    <row r="942350" spans="16:16" x14ac:dyDescent="0.3">
      <c r="P942350" s="83"/>
    </row>
    <row r="942351" spans="16:16" x14ac:dyDescent="0.3">
      <c r="P942351" s="83"/>
    </row>
    <row r="942352" spans="16:16" x14ac:dyDescent="0.3">
      <c r="P942352" s="83"/>
    </row>
    <row r="942353" spans="16:16" x14ac:dyDescent="0.3">
      <c r="P942353" s="83"/>
    </row>
    <row r="942354" spans="16:16" x14ac:dyDescent="0.3">
      <c r="P942354" s="83"/>
    </row>
    <row r="942355" spans="16:16" x14ac:dyDescent="0.3">
      <c r="P942355" s="83"/>
    </row>
    <row r="942356" spans="16:16" x14ac:dyDescent="0.3">
      <c r="P942356" s="83"/>
    </row>
    <row r="942357" spans="16:16" x14ac:dyDescent="0.3">
      <c r="P942357" s="83"/>
    </row>
    <row r="942358" spans="16:16" x14ac:dyDescent="0.3">
      <c r="P942358" s="83"/>
    </row>
    <row r="942359" spans="16:16" x14ac:dyDescent="0.3">
      <c r="P942359" s="83"/>
    </row>
    <row r="942360" spans="16:16" x14ac:dyDescent="0.3">
      <c r="P942360" s="83"/>
    </row>
    <row r="942361" spans="16:16" x14ac:dyDescent="0.3">
      <c r="P942361" s="83"/>
    </row>
    <row r="942362" spans="16:16" x14ac:dyDescent="0.3">
      <c r="P942362" s="83"/>
    </row>
    <row r="942363" spans="16:16" x14ac:dyDescent="0.3">
      <c r="P942363" s="83"/>
    </row>
    <row r="942364" spans="16:16" x14ac:dyDescent="0.3">
      <c r="P942364" s="83"/>
    </row>
    <row r="942365" spans="16:16" x14ac:dyDescent="0.3">
      <c r="P942365" s="83"/>
    </row>
    <row r="942366" spans="16:16" x14ac:dyDescent="0.3">
      <c r="P942366" s="83"/>
    </row>
    <row r="942367" spans="16:16" x14ac:dyDescent="0.3">
      <c r="P942367" s="83"/>
    </row>
    <row r="942368" spans="16:16" x14ac:dyDescent="0.3">
      <c r="P942368" s="83"/>
    </row>
    <row r="942369" spans="16:16" x14ac:dyDescent="0.3">
      <c r="P942369" s="83"/>
    </row>
    <row r="942370" spans="16:16" x14ac:dyDescent="0.3">
      <c r="P942370" s="83"/>
    </row>
    <row r="942371" spans="16:16" x14ac:dyDescent="0.3">
      <c r="P942371" s="83"/>
    </row>
    <row r="942372" spans="16:16" x14ac:dyDescent="0.3">
      <c r="P942372" s="83"/>
    </row>
    <row r="942373" spans="16:16" x14ac:dyDescent="0.3">
      <c r="P942373" s="83"/>
    </row>
    <row r="942374" spans="16:16" x14ac:dyDescent="0.3">
      <c r="P942374" s="83"/>
    </row>
    <row r="942375" spans="16:16" x14ac:dyDescent="0.3">
      <c r="P942375" s="83"/>
    </row>
    <row r="942376" spans="16:16" x14ac:dyDescent="0.3">
      <c r="P942376" s="83"/>
    </row>
    <row r="942377" spans="16:16" x14ac:dyDescent="0.3">
      <c r="P942377" s="83"/>
    </row>
    <row r="942378" spans="16:16" x14ac:dyDescent="0.3">
      <c r="P942378" s="83"/>
    </row>
    <row r="942379" spans="16:16" x14ac:dyDescent="0.3">
      <c r="P942379" s="83"/>
    </row>
    <row r="942380" spans="16:16" x14ac:dyDescent="0.3">
      <c r="P942380" s="83"/>
    </row>
    <row r="942381" spans="16:16" x14ac:dyDescent="0.3">
      <c r="P942381" s="83"/>
    </row>
    <row r="942382" spans="16:16" x14ac:dyDescent="0.3">
      <c r="P942382" s="83"/>
    </row>
    <row r="942383" spans="16:16" x14ac:dyDescent="0.3">
      <c r="P942383" s="83"/>
    </row>
    <row r="942384" spans="16:16" x14ac:dyDescent="0.3">
      <c r="P942384" s="83"/>
    </row>
    <row r="942385" spans="16:16" x14ac:dyDescent="0.3">
      <c r="P942385" s="83"/>
    </row>
    <row r="942386" spans="16:16" x14ac:dyDescent="0.3">
      <c r="P942386" s="83"/>
    </row>
    <row r="942387" spans="16:16" x14ac:dyDescent="0.3">
      <c r="P942387" s="83"/>
    </row>
    <row r="942388" spans="16:16" x14ac:dyDescent="0.3">
      <c r="P942388" s="83"/>
    </row>
    <row r="942389" spans="16:16" x14ac:dyDescent="0.3">
      <c r="P942389" s="83"/>
    </row>
    <row r="942390" spans="16:16" x14ac:dyDescent="0.3">
      <c r="P942390" s="83"/>
    </row>
    <row r="942391" spans="16:16" x14ac:dyDescent="0.3">
      <c r="P942391" s="83"/>
    </row>
    <row r="942392" spans="16:16" x14ac:dyDescent="0.3">
      <c r="P942392" s="83"/>
    </row>
    <row r="942393" spans="16:16" x14ac:dyDescent="0.3">
      <c r="P942393" s="83"/>
    </row>
    <row r="942394" spans="16:16" x14ac:dyDescent="0.3">
      <c r="P942394" s="83"/>
    </row>
    <row r="942395" spans="16:16" x14ac:dyDescent="0.3">
      <c r="P942395" s="83"/>
    </row>
    <row r="942396" spans="16:16" x14ac:dyDescent="0.3">
      <c r="P942396" s="83"/>
    </row>
    <row r="942397" spans="16:16" x14ac:dyDescent="0.3">
      <c r="P942397" s="83"/>
    </row>
    <row r="942398" spans="16:16" x14ac:dyDescent="0.3">
      <c r="P942398" s="83"/>
    </row>
    <row r="942399" spans="16:16" x14ac:dyDescent="0.3">
      <c r="P942399" s="83"/>
    </row>
    <row r="942400" spans="16:16" x14ac:dyDescent="0.3">
      <c r="P942400" s="83"/>
    </row>
    <row r="942401" spans="16:16" x14ac:dyDescent="0.3">
      <c r="P942401" s="83"/>
    </row>
    <row r="942402" spans="16:16" x14ac:dyDescent="0.3">
      <c r="P942402" s="83"/>
    </row>
    <row r="942403" spans="16:16" x14ac:dyDescent="0.3">
      <c r="P942403" s="83"/>
    </row>
    <row r="942404" spans="16:16" x14ac:dyDescent="0.3">
      <c r="P942404" s="83"/>
    </row>
    <row r="942405" spans="16:16" x14ac:dyDescent="0.3">
      <c r="P942405" s="83"/>
    </row>
    <row r="942406" spans="16:16" x14ac:dyDescent="0.3">
      <c r="P942406" s="83"/>
    </row>
    <row r="942407" spans="16:16" x14ac:dyDescent="0.3">
      <c r="P942407" s="83"/>
    </row>
    <row r="942408" spans="16:16" x14ac:dyDescent="0.3">
      <c r="P942408" s="83"/>
    </row>
    <row r="942409" spans="16:16" x14ac:dyDescent="0.3">
      <c r="P942409" s="83"/>
    </row>
    <row r="942410" spans="16:16" x14ac:dyDescent="0.3">
      <c r="P942410" s="83"/>
    </row>
    <row r="942411" spans="16:16" x14ac:dyDescent="0.3">
      <c r="P942411" s="83"/>
    </row>
    <row r="942412" spans="16:16" x14ac:dyDescent="0.3">
      <c r="P942412" s="83"/>
    </row>
    <row r="942413" spans="16:16" x14ac:dyDescent="0.3">
      <c r="P942413" s="83"/>
    </row>
    <row r="942414" spans="16:16" x14ac:dyDescent="0.3">
      <c r="P942414" s="83"/>
    </row>
    <row r="942415" spans="16:16" x14ac:dyDescent="0.3">
      <c r="P942415" s="83"/>
    </row>
    <row r="942416" spans="16:16" x14ac:dyDescent="0.3">
      <c r="P942416" s="83"/>
    </row>
    <row r="942417" spans="16:16" x14ac:dyDescent="0.3">
      <c r="P942417" s="83"/>
    </row>
    <row r="942418" spans="16:16" x14ac:dyDescent="0.3">
      <c r="P942418" s="83"/>
    </row>
    <row r="942419" spans="16:16" x14ac:dyDescent="0.3">
      <c r="P942419" s="83"/>
    </row>
    <row r="942420" spans="16:16" x14ac:dyDescent="0.3">
      <c r="P942420" s="83"/>
    </row>
    <row r="942421" spans="16:16" x14ac:dyDescent="0.3">
      <c r="P942421" s="83"/>
    </row>
    <row r="942422" spans="16:16" x14ac:dyDescent="0.3">
      <c r="P942422" s="83"/>
    </row>
    <row r="942423" spans="16:16" x14ac:dyDescent="0.3">
      <c r="P942423" s="83"/>
    </row>
    <row r="942424" spans="16:16" x14ac:dyDescent="0.3">
      <c r="P942424" s="83"/>
    </row>
    <row r="942425" spans="16:16" x14ac:dyDescent="0.3">
      <c r="P942425" s="83"/>
    </row>
    <row r="942426" spans="16:16" x14ac:dyDescent="0.3">
      <c r="P942426" s="83"/>
    </row>
    <row r="942427" spans="16:16" x14ac:dyDescent="0.3">
      <c r="P942427" s="83"/>
    </row>
    <row r="942428" spans="16:16" x14ac:dyDescent="0.3">
      <c r="P942428" s="83"/>
    </row>
    <row r="942429" spans="16:16" x14ac:dyDescent="0.3">
      <c r="P942429" s="83"/>
    </row>
    <row r="942430" spans="16:16" x14ac:dyDescent="0.3">
      <c r="P942430" s="83"/>
    </row>
    <row r="942431" spans="16:16" x14ac:dyDescent="0.3">
      <c r="P942431" s="83"/>
    </row>
    <row r="942432" spans="16:16" x14ac:dyDescent="0.3">
      <c r="P942432" s="83"/>
    </row>
    <row r="942433" spans="16:16" x14ac:dyDescent="0.3">
      <c r="P942433" s="83"/>
    </row>
    <row r="942434" spans="16:16" x14ac:dyDescent="0.3">
      <c r="P942434" s="83"/>
    </row>
    <row r="942435" spans="16:16" x14ac:dyDescent="0.3">
      <c r="P942435" s="83"/>
    </row>
    <row r="942436" spans="16:16" x14ac:dyDescent="0.3">
      <c r="P942436" s="83"/>
    </row>
    <row r="942437" spans="16:16" x14ac:dyDescent="0.3">
      <c r="P942437" s="83"/>
    </row>
    <row r="942438" spans="16:16" x14ac:dyDescent="0.3">
      <c r="P942438" s="83"/>
    </row>
    <row r="942439" spans="16:16" x14ac:dyDescent="0.3">
      <c r="P942439" s="83"/>
    </row>
    <row r="942440" spans="16:16" x14ac:dyDescent="0.3">
      <c r="P942440" s="83"/>
    </row>
    <row r="942441" spans="16:16" x14ac:dyDescent="0.3">
      <c r="P942441" s="83"/>
    </row>
    <row r="942442" spans="16:16" x14ac:dyDescent="0.3">
      <c r="P942442" s="83"/>
    </row>
    <row r="942443" spans="16:16" x14ac:dyDescent="0.3">
      <c r="P942443" s="83"/>
    </row>
    <row r="942444" spans="16:16" x14ac:dyDescent="0.3">
      <c r="P942444" s="83"/>
    </row>
    <row r="942445" spans="16:16" x14ac:dyDescent="0.3">
      <c r="P942445" s="83"/>
    </row>
    <row r="942446" spans="16:16" x14ac:dyDescent="0.3">
      <c r="P942446" s="83"/>
    </row>
    <row r="942447" spans="16:16" x14ac:dyDescent="0.3">
      <c r="P942447" s="83"/>
    </row>
    <row r="942448" spans="16:16" x14ac:dyDescent="0.3">
      <c r="P942448" s="83"/>
    </row>
    <row r="942449" spans="16:16" x14ac:dyDescent="0.3">
      <c r="P942449" s="83"/>
    </row>
    <row r="942450" spans="16:16" x14ac:dyDescent="0.3">
      <c r="P942450" s="83"/>
    </row>
    <row r="942451" spans="16:16" x14ac:dyDescent="0.3">
      <c r="P942451" s="83"/>
    </row>
    <row r="942452" spans="16:16" x14ac:dyDescent="0.3">
      <c r="P942452" s="83"/>
    </row>
    <row r="942453" spans="16:16" x14ac:dyDescent="0.3">
      <c r="P942453" s="83"/>
    </row>
    <row r="942454" spans="16:16" x14ac:dyDescent="0.3">
      <c r="P942454" s="83"/>
    </row>
    <row r="942455" spans="16:16" x14ac:dyDescent="0.3">
      <c r="P942455" s="83"/>
    </row>
    <row r="942456" spans="16:16" x14ac:dyDescent="0.3">
      <c r="P942456" s="83"/>
    </row>
    <row r="942457" spans="16:16" x14ac:dyDescent="0.3">
      <c r="P942457" s="83"/>
    </row>
    <row r="942458" spans="16:16" x14ac:dyDescent="0.3">
      <c r="P942458" s="83"/>
    </row>
    <row r="942459" spans="16:16" x14ac:dyDescent="0.3">
      <c r="P942459" s="83"/>
    </row>
    <row r="942460" spans="16:16" x14ac:dyDescent="0.3">
      <c r="P942460" s="83"/>
    </row>
    <row r="942461" spans="16:16" x14ac:dyDescent="0.3">
      <c r="P942461" s="83"/>
    </row>
    <row r="942462" spans="16:16" x14ac:dyDescent="0.3">
      <c r="P942462" s="83"/>
    </row>
    <row r="942463" spans="16:16" x14ac:dyDescent="0.3">
      <c r="P942463" s="83"/>
    </row>
    <row r="942464" spans="16:16" x14ac:dyDescent="0.3">
      <c r="P942464" s="83"/>
    </row>
    <row r="942465" spans="16:16" x14ac:dyDescent="0.3">
      <c r="P942465" s="83"/>
    </row>
    <row r="942466" spans="16:16" x14ac:dyDescent="0.3">
      <c r="P942466" s="83"/>
    </row>
    <row r="942467" spans="16:16" x14ac:dyDescent="0.3">
      <c r="P942467" s="83"/>
    </row>
    <row r="942468" spans="16:16" x14ac:dyDescent="0.3">
      <c r="P942468" s="83"/>
    </row>
    <row r="942469" spans="16:16" x14ac:dyDescent="0.3">
      <c r="P942469" s="83"/>
    </row>
    <row r="942470" spans="16:16" x14ac:dyDescent="0.3">
      <c r="P942470" s="83"/>
    </row>
    <row r="942471" spans="16:16" x14ac:dyDescent="0.3">
      <c r="P942471" s="83"/>
    </row>
    <row r="942472" spans="16:16" x14ac:dyDescent="0.3">
      <c r="P942472" s="83"/>
    </row>
    <row r="942473" spans="16:16" x14ac:dyDescent="0.3">
      <c r="P942473" s="83"/>
    </row>
    <row r="942474" spans="16:16" x14ac:dyDescent="0.3">
      <c r="P942474" s="83"/>
    </row>
    <row r="942475" spans="16:16" x14ac:dyDescent="0.3">
      <c r="P942475" s="83"/>
    </row>
    <row r="942476" spans="16:16" x14ac:dyDescent="0.3">
      <c r="P942476" s="83"/>
    </row>
    <row r="942477" spans="16:16" x14ac:dyDescent="0.3">
      <c r="P942477" s="83"/>
    </row>
    <row r="942478" spans="16:16" x14ac:dyDescent="0.3">
      <c r="P942478" s="83"/>
    </row>
    <row r="942479" spans="16:16" x14ac:dyDescent="0.3">
      <c r="P942479" s="83"/>
    </row>
    <row r="942480" spans="16:16" x14ac:dyDescent="0.3">
      <c r="P942480" s="83"/>
    </row>
    <row r="942481" spans="16:16" x14ac:dyDescent="0.3">
      <c r="P942481" s="83"/>
    </row>
    <row r="942482" spans="16:16" x14ac:dyDescent="0.3">
      <c r="P942482" s="83"/>
    </row>
    <row r="942483" spans="16:16" x14ac:dyDescent="0.3">
      <c r="P942483" s="83"/>
    </row>
    <row r="942484" spans="16:16" x14ac:dyDescent="0.3">
      <c r="P942484" s="83"/>
    </row>
    <row r="942485" spans="16:16" x14ac:dyDescent="0.3">
      <c r="P942485" s="83"/>
    </row>
    <row r="942486" spans="16:16" x14ac:dyDescent="0.3">
      <c r="P942486" s="83"/>
    </row>
    <row r="942487" spans="16:16" x14ac:dyDescent="0.3">
      <c r="P942487" s="83"/>
    </row>
    <row r="942488" spans="16:16" x14ac:dyDescent="0.3">
      <c r="P942488" s="83"/>
    </row>
    <row r="942489" spans="16:16" x14ac:dyDescent="0.3">
      <c r="P942489" s="83"/>
    </row>
    <row r="942490" spans="16:16" x14ac:dyDescent="0.3">
      <c r="P942490" s="83"/>
    </row>
    <row r="942491" spans="16:16" x14ac:dyDescent="0.3">
      <c r="P942491" s="83"/>
    </row>
    <row r="942492" spans="16:16" x14ac:dyDescent="0.3">
      <c r="P942492" s="83"/>
    </row>
    <row r="942493" spans="16:16" x14ac:dyDescent="0.3">
      <c r="P942493" s="83"/>
    </row>
    <row r="942494" spans="16:16" x14ac:dyDescent="0.3">
      <c r="P942494" s="83"/>
    </row>
    <row r="942495" spans="16:16" x14ac:dyDescent="0.3">
      <c r="P942495" s="83"/>
    </row>
    <row r="942496" spans="16:16" x14ac:dyDescent="0.3">
      <c r="P942496" s="83"/>
    </row>
    <row r="942497" spans="16:16" x14ac:dyDescent="0.3">
      <c r="P942497" s="83"/>
    </row>
    <row r="942498" spans="16:16" x14ac:dyDescent="0.3">
      <c r="P942498" s="83"/>
    </row>
    <row r="942499" spans="16:16" x14ac:dyDescent="0.3">
      <c r="P942499" s="83"/>
    </row>
    <row r="942500" spans="16:16" x14ac:dyDescent="0.3">
      <c r="P942500" s="83"/>
    </row>
    <row r="942501" spans="16:16" x14ac:dyDescent="0.3">
      <c r="P942501" s="83"/>
    </row>
    <row r="942502" spans="16:16" x14ac:dyDescent="0.3">
      <c r="P942502" s="83"/>
    </row>
    <row r="942503" spans="16:16" x14ac:dyDescent="0.3">
      <c r="P942503" s="83"/>
    </row>
    <row r="942504" spans="16:16" x14ac:dyDescent="0.3">
      <c r="P942504" s="83"/>
    </row>
    <row r="942505" spans="16:16" x14ac:dyDescent="0.3">
      <c r="P942505" s="83"/>
    </row>
    <row r="942506" spans="16:16" x14ac:dyDescent="0.3">
      <c r="P942506" s="83"/>
    </row>
    <row r="942507" spans="16:16" x14ac:dyDescent="0.3">
      <c r="P942507" s="83"/>
    </row>
    <row r="942508" spans="16:16" x14ac:dyDescent="0.3">
      <c r="P942508" s="83"/>
    </row>
    <row r="942509" spans="16:16" x14ac:dyDescent="0.3">
      <c r="P942509" s="83"/>
    </row>
    <row r="942510" spans="16:16" x14ac:dyDescent="0.3">
      <c r="P942510" s="83"/>
    </row>
    <row r="942511" spans="16:16" x14ac:dyDescent="0.3">
      <c r="P942511" s="83"/>
    </row>
    <row r="942512" spans="16:16" x14ac:dyDescent="0.3">
      <c r="P942512" s="83"/>
    </row>
    <row r="942513" spans="16:16" x14ac:dyDescent="0.3">
      <c r="P942513" s="83"/>
    </row>
    <row r="942514" spans="16:16" x14ac:dyDescent="0.3">
      <c r="P942514" s="83"/>
    </row>
    <row r="942515" spans="16:16" x14ac:dyDescent="0.3">
      <c r="P942515" s="83"/>
    </row>
    <row r="942516" spans="16:16" x14ac:dyDescent="0.3">
      <c r="P942516" s="83"/>
    </row>
    <row r="942517" spans="16:16" x14ac:dyDescent="0.3">
      <c r="P942517" s="83"/>
    </row>
    <row r="942518" spans="16:16" x14ac:dyDescent="0.3">
      <c r="P942518" s="83"/>
    </row>
    <row r="942519" spans="16:16" x14ac:dyDescent="0.3">
      <c r="P942519" s="83"/>
    </row>
    <row r="942520" spans="16:16" x14ac:dyDescent="0.3">
      <c r="P942520" s="83"/>
    </row>
    <row r="942521" spans="16:16" x14ac:dyDescent="0.3">
      <c r="P942521" s="83"/>
    </row>
    <row r="942522" spans="16:16" x14ac:dyDescent="0.3">
      <c r="P942522" s="83"/>
    </row>
    <row r="942523" spans="16:16" x14ac:dyDescent="0.3">
      <c r="P942523" s="83"/>
    </row>
    <row r="942524" spans="16:16" x14ac:dyDescent="0.3">
      <c r="P942524" s="83"/>
    </row>
    <row r="942525" spans="16:16" x14ac:dyDescent="0.3">
      <c r="P942525" s="83"/>
    </row>
    <row r="942526" spans="16:16" x14ac:dyDescent="0.3">
      <c r="P942526" s="83"/>
    </row>
    <row r="942527" spans="16:16" x14ac:dyDescent="0.3">
      <c r="P942527" s="83"/>
    </row>
    <row r="942528" spans="16:16" x14ac:dyDescent="0.3">
      <c r="P942528" s="83"/>
    </row>
    <row r="942529" spans="16:16" x14ac:dyDescent="0.3">
      <c r="P942529" s="83"/>
    </row>
    <row r="942530" spans="16:16" x14ac:dyDescent="0.3">
      <c r="P942530" s="83"/>
    </row>
    <row r="942531" spans="16:16" x14ac:dyDescent="0.3">
      <c r="P942531" s="83"/>
    </row>
    <row r="942532" spans="16:16" x14ac:dyDescent="0.3">
      <c r="P942532" s="83"/>
    </row>
    <row r="942533" spans="16:16" x14ac:dyDescent="0.3">
      <c r="P942533" s="83"/>
    </row>
    <row r="942534" spans="16:16" x14ac:dyDescent="0.3">
      <c r="P942534" s="83"/>
    </row>
    <row r="942535" spans="16:16" x14ac:dyDescent="0.3">
      <c r="P942535" s="83"/>
    </row>
    <row r="942536" spans="16:16" x14ac:dyDescent="0.3">
      <c r="P942536" s="83"/>
    </row>
    <row r="942537" spans="16:16" x14ac:dyDescent="0.3">
      <c r="P942537" s="83"/>
    </row>
    <row r="942538" spans="16:16" x14ac:dyDescent="0.3">
      <c r="P942538" s="83"/>
    </row>
    <row r="942539" spans="16:16" x14ac:dyDescent="0.3">
      <c r="P942539" s="83"/>
    </row>
    <row r="942540" spans="16:16" x14ac:dyDescent="0.3">
      <c r="P942540" s="83"/>
    </row>
    <row r="942541" spans="16:16" x14ac:dyDescent="0.3">
      <c r="P942541" s="83"/>
    </row>
    <row r="942542" spans="16:16" x14ac:dyDescent="0.3">
      <c r="P942542" s="83"/>
    </row>
    <row r="942543" spans="16:16" x14ac:dyDescent="0.3">
      <c r="P942543" s="83"/>
    </row>
    <row r="942544" spans="16:16" x14ac:dyDescent="0.3">
      <c r="P942544" s="83"/>
    </row>
    <row r="942545" spans="16:16" x14ac:dyDescent="0.3">
      <c r="P942545" s="83"/>
    </row>
    <row r="942546" spans="16:16" x14ac:dyDescent="0.3">
      <c r="P942546" s="83"/>
    </row>
    <row r="942547" spans="16:16" x14ac:dyDescent="0.3">
      <c r="P942547" s="83"/>
    </row>
    <row r="942548" spans="16:16" x14ac:dyDescent="0.3">
      <c r="P942548" s="83"/>
    </row>
    <row r="942549" spans="16:16" x14ac:dyDescent="0.3">
      <c r="P942549" s="83"/>
    </row>
    <row r="942550" spans="16:16" x14ac:dyDescent="0.3">
      <c r="P942550" s="83"/>
    </row>
    <row r="942551" spans="16:16" x14ac:dyDescent="0.3">
      <c r="P942551" s="83"/>
    </row>
    <row r="942552" spans="16:16" x14ac:dyDescent="0.3">
      <c r="P942552" s="83"/>
    </row>
    <row r="942553" spans="16:16" x14ac:dyDescent="0.3">
      <c r="P942553" s="83"/>
    </row>
    <row r="942554" spans="16:16" x14ac:dyDescent="0.3">
      <c r="P942554" s="83"/>
    </row>
    <row r="942555" spans="16:16" x14ac:dyDescent="0.3">
      <c r="P942555" s="83"/>
    </row>
    <row r="942556" spans="16:16" x14ac:dyDescent="0.3">
      <c r="P942556" s="83"/>
    </row>
    <row r="942557" spans="16:16" x14ac:dyDescent="0.3">
      <c r="P942557" s="83"/>
    </row>
    <row r="942558" spans="16:16" x14ac:dyDescent="0.3">
      <c r="P942558" s="83"/>
    </row>
    <row r="942559" spans="16:16" x14ac:dyDescent="0.3">
      <c r="P942559" s="83"/>
    </row>
    <row r="942560" spans="16:16" x14ac:dyDescent="0.3">
      <c r="P942560" s="83"/>
    </row>
    <row r="942561" spans="16:16" x14ac:dyDescent="0.3">
      <c r="P942561" s="83"/>
    </row>
    <row r="942562" spans="16:16" x14ac:dyDescent="0.3">
      <c r="P942562" s="83"/>
    </row>
    <row r="942563" spans="16:16" x14ac:dyDescent="0.3">
      <c r="P942563" s="83"/>
    </row>
    <row r="942564" spans="16:16" x14ac:dyDescent="0.3">
      <c r="P942564" s="83"/>
    </row>
    <row r="942565" spans="16:16" x14ac:dyDescent="0.3">
      <c r="P942565" s="83"/>
    </row>
    <row r="942566" spans="16:16" x14ac:dyDescent="0.3">
      <c r="P942566" s="83"/>
    </row>
    <row r="942567" spans="16:16" x14ac:dyDescent="0.3">
      <c r="P942567" s="83"/>
    </row>
    <row r="942568" spans="16:16" x14ac:dyDescent="0.3">
      <c r="P942568" s="83"/>
    </row>
    <row r="942569" spans="16:16" x14ac:dyDescent="0.3">
      <c r="P942569" s="83"/>
    </row>
    <row r="942570" spans="16:16" x14ac:dyDescent="0.3">
      <c r="P942570" s="83"/>
    </row>
    <row r="942571" spans="16:16" x14ac:dyDescent="0.3">
      <c r="P942571" s="83"/>
    </row>
    <row r="942572" spans="16:16" x14ac:dyDescent="0.3">
      <c r="P942572" s="83"/>
    </row>
    <row r="942573" spans="16:16" x14ac:dyDescent="0.3">
      <c r="P942573" s="83"/>
    </row>
    <row r="942574" spans="16:16" x14ac:dyDescent="0.3">
      <c r="P942574" s="83"/>
    </row>
    <row r="942575" spans="16:16" x14ac:dyDescent="0.3">
      <c r="P942575" s="83"/>
    </row>
    <row r="942576" spans="16:16" x14ac:dyDescent="0.3">
      <c r="P942576" s="83"/>
    </row>
    <row r="942577" spans="16:16" x14ac:dyDescent="0.3">
      <c r="P942577" s="83"/>
    </row>
    <row r="942578" spans="16:16" x14ac:dyDescent="0.3">
      <c r="P942578" s="83"/>
    </row>
    <row r="942579" spans="16:16" x14ac:dyDescent="0.3">
      <c r="P942579" s="83"/>
    </row>
    <row r="942580" spans="16:16" x14ac:dyDescent="0.3">
      <c r="P942580" s="83"/>
    </row>
    <row r="942581" spans="16:16" x14ac:dyDescent="0.3">
      <c r="P942581" s="83"/>
    </row>
    <row r="942582" spans="16:16" x14ac:dyDescent="0.3">
      <c r="P942582" s="83"/>
    </row>
    <row r="942583" spans="16:16" x14ac:dyDescent="0.3">
      <c r="P942583" s="83"/>
    </row>
    <row r="942584" spans="16:16" x14ac:dyDescent="0.3">
      <c r="P942584" s="83"/>
    </row>
    <row r="942585" spans="16:16" x14ac:dyDescent="0.3">
      <c r="P942585" s="83"/>
    </row>
    <row r="942586" spans="16:16" x14ac:dyDescent="0.3">
      <c r="P942586" s="83"/>
    </row>
    <row r="942587" spans="16:16" x14ac:dyDescent="0.3">
      <c r="P942587" s="83"/>
    </row>
    <row r="942588" spans="16:16" x14ac:dyDescent="0.3">
      <c r="P942588" s="83"/>
    </row>
    <row r="942589" spans="16:16" x14ac:dyDescent="0.3">
      <c r="P942589" s="83"/>
    </row>
    <row r="942590" spans="16:16" x14ac:dyDescent="0.3">
      <c r="P942590" s="83"/>
    </row>
    <row r="942591" spans="16:16" x14ac:dyDescent="0.3">
      <c r="P942591" s="83"/>
    </row>
    <row r="942592" spans="16:16" x14ac:dyDescent="0.3">
      <c r="P942592" s="83"/>
    </row>
    <row r="942593" spans="16:16" x14ac:dyDescent="0.3">
      <c r="P942593" s="83"/>
    </row>
    <row r="942594" spans="16:16" x14ac:dyDescent="0.3">
      <c r="P942594" s="83"/>
    </row>
    <row r="942595" spans="16:16" x14ac:dyDescent="0.3">
      <c r="P942595" s="83"/>
    </row>
    <row r="942596" spans="16:16" x14ac:dyDescent="0.3">
      <c r="P942596" s="83"/>
    </row>
    <row r="942597" spans="16:16" x14ac:dyDescent="0.3">
      <c r="P942597" s="83"/>
    </row>
    <row r="942598" spans="16:16" x14ac:dyDescent="0.3">
      <c r="P942598" s="83"/>
    </row>
    <row r="942599" spans="16:16" x14ac:dyDescent="0.3">
      <c r="P942599" s="83"/>
    </row>
    <row r="942600" spans="16:16" x14ac:dyDescent="0.3">
      <c r="P942600" s="83"/>
    </row>
    <row r="942601" spans="16:16" x14ac:dyDescent="0.3">
      <c r="P942601" s="83"/>
    </row>
    <row r="942602" spans="16:16" x14ac:dyDescent="0.3">
      <c r="P942602" s="83"/>
    </row>
    <row r="942603" spans="16:16" x14ac:dyDescent="0.3">
      <c r="P942603" s="83"/>
    </row>
    <row r="942604" spans="16:16" x14ac:dyDescent="0.3">
      <c r="P942604" s="83"/>
    </row>
    <row r="942605" spans="16:16" x14ac:dyDescent="0.3">
      <c r="P942605" s="83"/>
    </row>
    <row r="942606" spans="16:16" x14ac:dyDescent="0.3">
      <c r="P942606" s="83"/>
    </row>
    <row r="942607" spans="16:16" x14ac:dyDescent="0.3">
      <c r="P942607" s="83"/>
    </row>
    <row r="942608" spans="16:16" x14ac:dyDescent="0.3">
      <c r="P942608" s="83"/>
    </row>
    <row r="942609" spans="16:16" x14ac:dyDescent="0.3">
      <c r="P942609" s="83"/>
    </row>
    <row r="942610" spans="16:16" x14ac:dyDescent="0.3">
      <c r="P942610" s="83"/>
    </row>
    <row r="942611" spans="16:16" x14ac:dyDescent="0.3">
      <c r="P942611" s="83"/>
    </row>
    <row r="942612" spans="16:16" x14ac:dyDescent="0.3">
      <c r="P942612" s="83"/>
    </row>
    <row r="942613" spans="16:16" x14ac:dyDescent="0.3">
      <c r="P942613" s="83"/>
    </row>
    <row r="942614" spans="16:16" x14ac:dyDescent="0.3">
      <c r="P942614" s="83"/>
    </row>
    <row r="942615" spans="16:16" x14ac:dyDescent="0.3">
      <c r="P942615" s="83"/>
    </row>
    <row r="942616" spans="16:16" x14ac:dyDescent="0.3">
      <c r="P942616" s="83"/>
    </row>
    <row r="942617" spans="16:16" x14ac:dyDescent="0.3">
      <c r="P942617" s="83"/>
    </row>
    <row r="942618" spans="16:16" x14ac:dyDescent="0.3">
      <c r="P942618" s="83"/>
    </row>
    <row r="942619" spans="16:16" x14ac:dyDescent="0.3">
      <c r="P942619" s="83"/>
    </row>
    <row r="942620" spans="16:16" x14ac:dyDescent="0.3">
      <c r="P942620" s="83"/>
    </row>
    <row r="942621" spans="16:16" x14ac:dyDescent="0.3">
      <c r="P942621" s="83"/>
    </row>
    <row r="942622" spans="16:16" x14ac:dyDescent="0.3">
      <c r="P942622" s="83"/>
    </row>
    <row r="942623" spans="16:16" x14ac:dyDescent="0.3">
      <c r="P942623" s="83"/>
    </row>
    <row r="942624" spans="16:16" x14ac:dyDescent="0.3">
      <c r="P942624" s="83"/>
    </row>
    <row r="942625" spans="16:16" x14ac:dyDescent="0.3">
      <c r="P942625" s="83"/>
    </row>
    <row r="942626" spans="16:16" x14ac:dyDescent="0.3">
      <c r="P942626" s="83"/>
    </row>
    <row r="942627" spans="16:16" x14ac:dyDescent="0.3">
      <c r="P942627" s="83"/>
    </row>
    <row r="942628" spans="16:16" x14ac:dyDescent="0.3">
      <c r="P942628" s="83"/>
    </row>
    <row r="942629" spans="16:16" x14ac:dyDescent="0.3">
      <c r="P942629" s="83"/>
    </row>
    <row r="942630" spans="16:16" x14ac:dyDescent="0.3">
      <c r="P942630" s="83"/>
    </row>
    <row r="942631" spans="16:16" x14ac:dyDescent="0.3">
      <c r="P942631" s="83"/>
    </row>
    <row r="942632" spans="16:16" x14ac:dyDescent="0.3">
      <c r="P942632" s="83"/>
    </row>
    <row r="942633" spans="16:16" x14ac:dyDescent="0.3">
      <c r="P942633" s="83"/>
    </row>
    <row r="942634" spans="16:16" x14ac:dyDescent="0.3">
      <c r="P942634" s="83"/>
    </row>
    <row r="942635" spans="16:16" x14ac:dyDescent="0.3">
      <c r="P942635" s="83"/>
    </row>
    <row r="942636" spans="16:16" x14ac:dyDescent="0.3">
      <c r="P942636" s="83"/>
    </row>
    <row r="942637" spans="16:16" x14ac:dyDescent="0.3">
      <c r="P942637" s="83"/>
    </row>
    <row r="942638" spans="16:16" x14ac:dyDescent="0.3">
      <c r="P942638" s="83"/>
    </row>
    <row r="942639" spans="16:16" x14ac:dyDescent="0.3">
      <c r="P942639" s="83"/>
    </row>
    <row r="942640" spans="16:16" x14ac:dyDescent="0.3">
      <c r="P942640" s="83"/>
    </row>
    <row r="942641" spans="16:16" x14ac:dyDescent="0.3">
      <c r="P942641" s="83"/>
    </row>
    <row r="942642" spans="16:16" x14ac:dyDescent="0.3">
      <c r="P942642" s="83"/>
    </row>
    <row r="942643" spans="16:16" x14ac:dyDescent="0.3">
      <c r="P942643" s="83"/>
    </row>
    <row r="942644" spans="16:16" x14ac:dyDescent="0.3">
      <c r="P942644" s="83"/>
    </row>
    <row r="942645" spans="16:16" x14ac:dyDescent="0.3">
      <c r="P942645" s="83"/>
    </row>
    <row r="942646" spans="16:16" x14ac:dyDescent="0.3">
      <c r="P942646" s="83"/>
    </row>
    <row r="942647" spans="16:16" x14ac:dyDescent="0.3">
      <c r="P942647" s="83"/>
    </row>
    <row r="942648" spans="16:16" x14ac:dyDescent="0.3">
      <c r="P942648" s="83"/>
    </row>
    <row r="942649" spans="16:16" x14ac:dyDescent="0.3">
      <c r="P942649" s="83"/>
    </row>
    <row r="942650" spans="16:16" x14ac:dyDescent="0.3">
      <c r="P942650" s="83"/>
    </row>
    <row r="942651" spans="16:16" x14ac:dyDescent="0.3">
      <c r="P942651" s="83"/>
    </row>
    <row r="942652" spans="16:16" x14ac:dyDescent="0.3">
      <c r="P942652" s="83"/>
    </row>
    <row r="942653" spans="16:16" x14ac:dyDescent="0.3">
      <c r="P942653" s="83"/>
    </row>
    <row r="942654" spans="16:16" x14ac:dyDescent="0.3">
      <c r="P942654" s="83"/>
    </row>
    <row r="942655" spans="16:16" x14ac:dyDescent="0.3">
      <c r="P942655" s="83"/>
    </row>
    <row r="942656" spans="16:16" x14ac:dyDescent="0.3">
      <c r="P942656" s="83"/>
    </row>
    <row r="942657" spans="16:16" x14ac:dyDescent="0.3">
      <c r="P942657" s="83"/>
    </row>
    <row r="942658" spans="16:16" x14ac:dyDescent="0.3">
      <c r="P942658" s="83"/>
    </row>
    <row r="942659" spans="16:16" x14ac:dyDescent="0.3">
      <c r="P942659" s="83"/>
    </row>
    <row r="942660" spans="16:16" x14ac:dyDescent="0.3">
      <c r="P942660" s="83"/>
    </row>
    <row r="942661" spans="16:16" x14ac:dyDescent="0.3">
      <c r="P942661" s="83"/>
    </row>
    <row r="942662" spans="16:16" x14ac:dyDescent="0.3">
      <c r="P942662" s="83"/>
    </row>
    <row r="942663" spans="16:16" x14ac:dyDescent="0.3">
      <c r="P942663" s="83"/>
    </row>
    <row r="942664" spans="16:16" x14ac:dyDescent="0.3">
      <c r="P942664" s="83"/>
    </row>
    <row r="942665" spans="16:16" x14ac:dyDescent="0.3">
      <c r="P942665" s="83"/>
    </row>
    <row r="942666" spans="16:16" x14ac:dyDescent="0.3">
      <c r="P942666" s="83"/>
    </row>
    <row r="942667" spans="16:16" x14ac:dyDescent="0.3">
      <c r="P942667" s="83"/>
    </row>
    <row r="942668" spans="16:16" x14ac:dyDescent="0.3">
      <c r="P942668" s="83"/>
    </row>
    <row r="942669" spans="16:16" x14ac:dyDescent="0.3">
      <c r="P942669" s="83"/>
    </row>
    <row r="942670" spans="16:16" x14ac:dyDescent="0.3">
      <c r="P942670" s="83"/>
    </row>
    <row r="942671" spans="16:16" x14ac:dyDescent="0.3">
      <c r="P942671" s="83"/>
    </row>
    <row r="942672" spans="16:16" x14ac:dyDescent="0.3">
      <c r="P942672" s="83"/>
    </row>
    <row r="942673" spans="16:16" x14ac:dyDescent="0.3">
      <c r="P942673" s="83"/>
    </row>
    <row r="942674" spans="16:16" x14ac:dyDescent="0.3">
      <c r="P942674" s="83"/>
    </row>
    <row r="942675" spans="16:16" x14ac:dyDescent="0.3">
      <c r="P942675" s="83"/>
    </row>
    <row r="942676" spans="16:16" x14ac:dyDescent="0.3">
      <c r="P942676" s="83"/>
    </row>
    <row r="942677" spans="16:16" x14ac:dyDescent="0.3">
      <c r="P942677" s="83"/>
    </row>
    <row r="942678" spans="16:16" x14ac:dyDescent="0.3">
      <c r="P942678" s="83"/>
    </row>
    <row r="942679" spans="16:16" x14ac:dyDescent="0.3">
      <c r="P942679" s="83"/>
    </row>
    <row r="942680" spans="16:16" x14ac:dyDescent="0.3">
      <c r="P942680" s="83"/>
    </row>
    <row r="942681" spans="16:16" x14ac:dyDescent="0.3">
      <c r="P942681" s="83"/>
    </row>
    <row r="942682" spans="16:16" x14ac:dyDescent="0.3">
      <c r="P942682" s="83"/>
    </row>
    <row r="942683" spans="16:16" x14ac:dyDescent="0.3">
      <c r="P942683" s="83"/>
    </row>
    <row r="942684" spans="16:16" x14ac:dyDescent="0.3">
      <c r="P942684" s="83"/>
    </row>
    <row r="942685" spans="16:16" x14ac:dyDescent="0.3">
      <c r="P942685" s="83"/>
    </row>
    <row r="942686" spans="16:16" x14ac:dyDescent="0.3">
      <c r="P942686" s="83"/>
    </row>
    <row r="942687" spans="16:16" x14ac:dyDescent="0.3">
      <c r="P942687" s="83"/>
    </row>
    <row r="942688" spans="16:16" x14ac:dyDescent="0.3">
      <c r="P942688" s="83"/>
    </row>
    <row r="942689" spans="16:16" x14ac:dyDescent="0.3">
      <c r="P942689" s="83"/>
    </row>
    <row r="942690" spans="16:16" x14ac:dyDescent="0.3">
      <c r="P942690" s="83"/>
    </row>
    <row r="942691" spans="16:16" x14ac:dyDescent="0.3">
      <c r="P942691" s="83"/>
    </row>
    <row r="942692" spans="16:16" x14ac:dyDescent="0.3">
      <c r="P942692" s="83"/>
    </row>
    <row r="942693" spans="16:16" x14ac:dyDescent="0.3">
      <c r="P942693" s="83"/>
    </row>
    <row r="942694" spans="16:16" x14ac:dyDescent="0.3">
      <c r="P942694" s="83"/>
    </row>
    <row r="942695" spans="16:16" x14ac:dyDescent="0.3">
      <c r="P942695" s="83"/>
    </row>
    <row r="942696" spans="16:16" x14ac:dyDescent="0.3">
      <c r="P942696" s="83"/>
    </row>
    <row r="942697" spans="16:16" x14ac:dyDescent="0.3">
      <c r="P942697" s="83"/>
    </row>
    <row r="942698" spans="16:16" x14ac:dyDescent="0.3">
      <c r="P942698" s="83"/>
    </row>
    <row r="942699" spans="16:16" x14ac:dyDescent="0.3">
      <c r="P942699" s="83"/>
    </row>
    <row r="942700" spans="16:16" x14ac:dyDescent="0.3">
      <c r="P942700" s="83"/>
    </row>
    <row r="942701" spans="16:16" x14ac:dyDescent="0.3">
      <c r="P942701" s="83"/>
    </row>
    <row r="942702" spans="16:16" x14ac:dyDescent="0.3">
      <c r="P942702" s="83"/>
    </row>
    <row r="942703" spans="16:16" x14ac:dyDescent="0.3">
      <c r="P942703" s="83"/>
    </row>
    <row r="942704" spans="16:16" x14ac:dyDescent="0.3">
      <c r="P942704" s="83"/>
    </row>
    <row r="942705" spans="16:16" x14ac:dyDescent="0.3">
      <c r="P942705" s="83"/>
    </row>
    <row r="942706" spans="16:16" x14ac:dyDescent="0.3">
      <c r="P942706" s="83"/>
    </row>
    <row r="942707" spans="16:16" x14ac:dyDescent="0.3">
      <c r="P942707" s="83"/>
    </row>
    <row r="942708" spans="16:16" x14ac:dyDescent="0.3">
      <c r="P942708" s="83"/>
    </row>
    <row r="942709" spans="16:16" x14ac:dyDescent="0.3">
      <c r="P942709" s="83"/>
    </row>
    <row r="942710" spans="16:16" x14ac:dyDescent="0.3">
      <c r="P942710" s="83"/>
    </row>
    <row r="942711" spans="16:16" x14ac:dyDescent="0.3">
      <c r="P942711" s="83"/>
    </row>
    <row r="942712" spans="16:16" x14ac:dyDescent="0.3">
      <c r="P942712" s="83"/>
    </row>
    <row r="942713" spans="16:16" x14ac:dyDescent="0.3">
      <c r="P942713" s="83"/>
    </row>
    <row r="942714" spans="16:16" x14ac:dyDescent="0.3">
      <c r="P942714" s="83"/>
    </row>
    <row r="942715" spans="16:16" x14ac:dyDescent="0.3">
      <c r="P942715" s="83"/>
    </row>
    <row r="942716" spans="16:16" x14ac:dyDescent="0.3">
      <c r="P942716" s="83"/>
    </row>
    <row r="942717" spans="16:16" x14ac:dyDescent="0.3">
      <c r="P942717" s="83"/>
    </row>
    <row r="942718" spans="16:16" x14ac:dyDescent="0.3">
      <c r="P942718" s="83"/>
    </row>
    <row r="942719" spans="16:16" x14ac:dyDescent="0.3">
      <c r="P942719" s="83"/>
    </row>
    <row r="942720" spans="16:16" x14ac:dyDescent="0.3">
      <c r="P942720" s="83"/>
    </row>
    <row r="942721" spans="16:16" x14ac:dyDescent="0.3">
      <c r="P942721" s="83"/>
    </row>
    <row r="942722" spans="16:16" x14ac:dyDescent="0.3">
      <c r="P942722" s="83"/>
    </row>
    <row r="942723" spans="16:16" x14ac:dyDescent="0.3">
      <c r="P942723" s="83"/>
    </row>
    <row r="942724" spans="16:16" x14ac:dyDescent="0.3">
      <c r="P942724" s="83"/>
    </row>
    <row r="942725" spans="16:16" x14ac:dyDescent="0.3">
      <c r="P942725" s="83"/>
    </row>
    <row r="942726" spans="16:16" x14ac:dyDescent="0.3">
      <c r="P942726" s="83"/>
    </row>
    <row r="942727" spans="16:16" x14ac:dyDescent="0.3">
      <c r="P942727" s="83"/>
    </row>
    <row r="942728" spans="16:16" x14ac:dyDescent="0.3">
      <c r="P942728" s="83"/>
    </row>
    <row r="942729" spans="16:16" x14ac:dyDescent="0.3">
      <c r="P942729" s="83"/>
    </row>
    <row r="942730" spans="16:16" x14ac:dyDescent="0.3">
      <c r="P942730" s="83"/>
    </row>
    <row r="942731" spans="16:16" x14ac:dyDescent="0.3">
      <c r="P942731" s="83"/>
    </row>
    <row r="942732" spans="16:16" x14ac:dyDescent="0.3">
      <c r="P942732" s="83"/>
    </row>
    <row r="942733" spans="16:16" x14ac:dyDescent="0.3">
      <c r="P942733" s="83"/>
    </row>
    <row r="942734" spans="16:16" x14ac:dyDescent="0.3">
      <c r="P942734" s="83"/>
    </row>
    <row r="942735" spans="16:16" x14ac:dyDescent="0.3">
      <c r="P942735" s="83"/>
    </row>
    <row r="942736" spans="16:16" x14ac:dyDescent="0.3">
      <c r="P942736" s="83"/>
    </row>
    <row r="942737" spans="16:16" x14ac:dyDescent="0.3">
      <c r="P942737" s="83"/>
    </row>
    <row r="942738" spans="16:16" x14ac:dyDescent="0.3">
      <c r="P942738" s="83"/>
    </row>
    <row r="942739" spans="16:16" x14ac:dyDescent="0.3">
      <c r="P942739" s="83"/>
    </row>
    <row r="942740" spans="16:16" x14ac:dyDescent="0.3">
      <c r="P942740" s="83"/>
    </row>
    <row r="942741" spans="16:16" x14ac:dyDescent="0.3">
      <c r="P942741" s="83"/>
    </row>
    <row r="942742" spans="16:16" x14ac:dyDescent="0.3">
      <c r="P942742" s="83"/>
    </row>
    <row r="942743" spans="16:16" x14ac:dyDescent="0.3">
      <c r="P942743" s="83"/>
    </row>
    <row r="942744" spans="16:16" x14ac:dyDescent="0.3">
      <c r="P942744" s="83"/>
    </row>
    <row r="942745" spans="16:16" x14ac:dyDescent="0.3">
      <c r="P942745" s="83"/>
    </row>
    <row r="942746" spans="16:16" x14ac:dyDescent="0.3">
      <c r="P942746" s="83"/>
    </row>
    <row r="942747" spans="16:16" x14ac:dyDescent="0.3">
      <c r="P942747" s="83"/>
    </row>
    <row r="942748" spans="16:16" x14ac:dyDescent="0.3">
      <c r="P942748" s="83"/>
    </row>
    <row r="942749" spans="16:16" x14ac:dyDescent="0.3">
      <c r="P942749" s="83"/>
    </row>
    <row r="942750" spans="16:16" x14ac:dyDescent="0.3">
      <c r="P942750" s="83"/>
    </row>
    <row r="942751" spans="16:16" x14ac:dyDescent="0.3">
      <c r="P942751" s="83"/>
    </row>
    <row r="942752" spans="16:16" x14ac:dyDescent="0.3">
      <c r="P942752" s="83"/>
    </row>
    <row r="942753" spans="16:16" x14ac:dyDescent="0.3">
      <c r="P942753" s="83"/>
    </row>
    <row r="942754" spans="16:16" x14ac:dyDescent="0.3">
      <c r="P942754" s="83"/>
    </row>
    <row r="942755" spans="16:16" x14ac:dyDescent="0.3">
      <c r="P942755" s="83"/>
    </row>
    <row r="942756" spans="16:16" x14ac:dyDescent="0.3">
      <c r="P942756" s="83"/>
    </row>
    <row r="942757" spans="16:16" x14ac:dyDescent="0.3">
      <c r="P942757" s="83"/>
    </row>
    <row r="942758" spans="16:16" x14ac:dyDescent="0.3">
      <c r="P942758" s="83"/>
    </row>
    <row r="942759" spans="16:16" x14ac:dyDescent="0.3">
      <c r="P942759" s="83"/>
    </row>
    <row r="942760" spans="16:16" x14ac:dyDescent="0.3">
      <c r="P942760" s="83"/>
    </row>
    <row r="942761" spans="16:16" x14ac:dyDescent="0.3">
      <c r="P942761" s="83"/>
    </row>
    <row r="942762" spans="16:16" x14ac:dyDescent="0.3">
      <c r="P942762" s="83"/>
    </row>
    <row r="942763" spans="16:16" x14ac:dyDescent="0.3">
      <c r="P942763" s="83"/>
    </row>
    <row r="942764" spans="16:16" x14ac:dyDescent="0.3">
      <c r="P942764" s="83"/>
    </row>
    <row r="942765" spans="16:16" x14ac:dyDescent="0.3">
      <c r="P942765" s="83"/>
    </row>
    <row r="942766" spans="16:16" x14ac:dyDescent="0.3">
      <c r="P942766" s="83"/>
    </row>
    <row r="942767" spans="16:16" x14ac:dyDescent="0.3">
      <c r="P942767" s="83"/>
    </row>
    <row r="942768" spans="16:16" x14ac:dyDescent="0.3">
      <c r="P942768" s="83"/>
    </row>
    <row r="942769" spans="16:16" x14ac:dyDescent="0.3">
      <c r="P942769" s="83"/>
    </row>
    <row r="942770" spans="16:16" x14ac:dyDescent="0.3">
      <c r="P942770" s="83"/>
    </row>
    <row r="942771" spans="16:16" x14ac:dyDescent="0.3">
      <c r="P942771" s="83"/>
    </row>
    <row r="942772" spans="16:16" x14ac:dyDescent="0.3">
      <c r="P942772" s="83"/>
    </row>
    <row r="942773" spans="16:16" x14ac:dyDescent="0.3">
      <c r="P942773" s="83"/>
    </row>
    <row r="942774" spans="16:16" x14ac:dyDescent="0.3">
      <c r="P942774" s="83"/>
    </row>
    <row r="942775" spans="16:16" x14ac:dyDescent="0.3">
      <c r="P942775" s="83"/>
    </row>
    <row r="942776" spans="16:16" x14ac:dyDescent="0.3">
      <c r="P942776" s="83"/>
    </row>
    <row r="942777" spans="16:16" x14ac:dyDescent="0.3">
      <c r="P942777" s="83"/>
    </row>
    <row r="942778" spans="16:16" x14ac:dyDescent="0.3">
      <c r="P942778" s="83"/>
    </row>
    <row r="942779" spans="16:16" x14ac:dyDescent="0.3">
      <c r="P942779" s="83"/>
    </row>
    <row r="942780" spans="16:16" x14ac:dyDescent="0.3">
      <c r="P942780" s="83"/>
    </row>
    <row r="942781" spans="16:16" x14ac:dyDescent="0.3">
      <c r="P942781" s="83"/>
    </row>
    <row r="942782" spans="16:16" x14ac:dyDescent="0.3">
      <c r="P942782" s="83"/>
    </row>
    <row r="942783" spans="16:16" x14ac:dyDescent="0.3">
      <c r="P942783" s="83"/>
    </row>
    <row r="942784" spans="16:16" x14ac:dyDescent="0.3">
      <c r="P942784" s="83"/>
    </row>
    <row r="942785" spans="16:16" x14ac:dyDescent="0.3">
      <c r="P942785" s="83"/>
    </row>
    <row r="942786" spans="16:16" x14ac:dyDescent="0.3">
      <c r="P942786" s="83"/>
    </row>
    <row r="942787" spans="16:16" x14ac:dyDescent="0.3">
      <c r="P942787" s="83"/>
    </row>
    <row r="942788" spans="16:16" x14ac:dyDescent="0.3">
      <c r="P942788" s="83"/>
    </row>
    <row r="942789" spans="16:16" x14ac:dyDescent="0.3">
      <c r="P942789" s="83"/>
    </row>
    <row r="942790" spans="16:16" x14ac:dyDescent="0.3">
      <c r="P942790" s="83"/>
    </row>
    <row r="942791" spans="16:16" x14ac:dyDescent="0.3">
      <c r="P942791" s="83"/>
    </row>
    <row r="942792" spans="16:16" x14ac:dyDescent="0.3">
      <c r="P942792" s="83"/>
    </row>
    <row r="942793" spans="16:16" x14ac:dyDescent="0.3">
      <c r="P942793" s="83"/>
    </row>
    <row r="942794" spans="16:16" x14ac:dyDescent="0.3">
      <c r="P942794" s="83"/>
    </row>
    <row r="942795" spans="16:16" x14ac:dyDescent="0.3">
      <c r="P942795" s="83"/>
    </row>
    <row r="942796" spans="16:16" x14ac:dyDescent="0.3">
      <c r="P942796" s="83"/>
    </row>
    <row r="942797" spans="16:16" x14ac:dyDescent="0.3">
      <c r="P942797" s="83"/>
    </row>
    <row r="942798" spans="16:16" x14ac:dyDescent="0.3">
      <c r="P942798" s="83"/>
    </row>
    <row r="942799" spans="16:16" x14ac:dyDescent="0.3">
      <c r="P942799" s="83"/>
    </row>
    <row r="942800" spans="16:16" x14ac:dyDescent="0.3">
      <c r="P942800" s="83"/>
    </row>
    <row r="942801" spans="16:16" x14ac:dyDescent="0.3">
      <c r="P942801" s="83"/>
    </row>
    <row r="942802" spans="16:16" x14ac:dyDescent="0.3">
      <c r="P942802" s="83"/>
    </row>
    <row r="942803" spans="16:16" x14ac:dyDescent="0.3">
      <c r="P942803" s="83"/>
    </row>
    <row r="942804" spans="16:16" x14ac:dyDescent="0.3">
      <c r="P942804" s="83"/>
    </row>
    <row r="942805" spans="16:16" x14ac:dyDescent="0.3">
      <c r="P942805" s="83"/>
    </row>
    <row r="942806" spans="16:16" x14ac:dyDescent="0.3">
      <c r="P942806" s="83"/>
    </row>
    <row r="942807" spans="16:16" x14ac:dyDescent="0.3">
      <c r="P942807" s="83"/>
    </row>
    <row r="942808" spans="16:16" x14ac:dyDescent="0.3">
      <c r="P942808" s="83"/>
    </row>
    <row r="942809" spans="16:16" x14ac:dyDescent="0.3">
      <c r="P942809" s="83"/>
    </row>
    <row r="942810" spans="16:16" x14ac:dyDescent="0.3">
      <c r="P942810" s="83"/>
    </row>
    <row r="942811" spans="16:16" x14ac:dyDescent="0.3">
      <c r="P942811" s="83"/>
    </row>
    <row r="942812" spans="16:16" x14ac:dyDescent="0.3">
      <c r="P942812" s="83"/>
    </row>
    <row r="942813" spans="16:16" x14ac:dyDescent="0.3">
      <c r="P942813" s="83"/>
    </row>
    <row r="942814" spans="16:16" x14ac:dyDescent="0.3">
      <c r="P942814" s="83"/>
    </row>
    <row r="942815" spans="16:16" x14ac:dyDescent="0.3">
      <c r="P942815" s="83"/>
    </row>
    <row r="942816" spans="16:16" x14ac:dyDescent="0.3">
      <c r="P942816" s="83"/>
    </row>
    <row r="942817" spans="16:16" x14ac:dyDescent="0.3">
      <c r="P942817" s="83"/>
    </row>
    <row r="942818" spans="16:16" x14ac:dyDescent="0.3">
      <c r="P942818" s="83"/>
    </row>
    <row r="942819" spans="16:16" x14ac:dyDescent="0.3">
      <c r="P942819" s="83"/>
    </row>
    <row r="942820" spans="16:16" x14ac:dyDescent="0.3">
      <c r="P942820" s="83"/>
    </row>
    <row r="942821" spans="16:16" x14ac:dyDescent="0.3">
      <c r="P942821" s="83"/>
    </row>
    <row r="942822" spans="16:16" x14ac:dyDescent="0.3">
      <c r="P942822" s="83"/>
    </row>
    <row r="942823" spans="16:16" x14ac:dyDescent="0.3">
      <c r="P942823" s="83"/>
    </row>
    <row r="942824" spans="16:16" x14ac:dyDescent="0.3">
      <c r="P942824" s="83"/>
    </row>
    <row r="942825" spans="16:16" x14ac:dyDescent="0.3">
      <c r="P942825" s="83"/>
    </row>
    <row r="942826" spans="16:16" x14ac:dyDescent="0.3">
      <c r="P942826" s="83"/>
    </row>
    <row r="942827" spans="16:16" x14ac:dyDescent="0.3">
      <c r="P942827" s="83"/>
    </row>
    <row r="942828" spans="16:16" x14ac:dyDescent="0.3">
      <c r="P942828" s="83"/>
    </row>
    <row r="942829" spans="16:16" x14ac:dyDescent="0.3">
      <c r="P942829" s="83"/>
    </row>
    <row r="942830" spans="16:16" x14ac:dyDescent="0.3">
      <c r="P942830" s="83"/>
    </row>
    <row r="942831" spans="16:16" x14ac:dyDescent="0.3">
      <c r="P942831" s="83"/>
    </row>
    <row r="942832" spans="16:16" x14ac:dyDescent="0.3">
      <c r="P942832" s="83"/>
    </row>
    <row r="942833" spans="16:16" x14ac:dyDescent="0.3">
      <c r="P942833" s="83"/>
    </row>
    <row r="942834" spans="16:16" x14ac:dyDescent="0.3">
      <c r="P942834" s="83"/>
    </row>
    <row r="942835" spans="16:16" x14ac:dyDescent="0.3">
      <c r="P942835" s="83"/>
    </row>
    <row r="942836" spans="16:16" x14ac:dyDescent="0.3">
      <c r="P942836" s="83"/>
    </row>
    <row r="942837" spans="16:16" x14ac:dyDescent="0.3">
      <c r="P942837" s="83"/>
    </row>
    <row r="942838" spans="16:16" x14ac:dyDescent="0.3">
      <c r="P942838" s="83"/>
    </row>
    <row r="942839" spans="16:16" x14ac:dyDescent="0.3">
      <c r="P942839" s="83"/>
    </row>
    <row r="942840" spans="16:16" x14ac:dyDescent="0.3">
      <c r="P942840" s="83"/>
    </row>
    <row r="942841" spans="16:16" x14ac:dyDescent="0.3">
      <c r="P942841" s="83"/>
    </row>
    <row r="942842" spans="16:16" x14ac:dyDescent="0.3">
      <c r="P942842" s="83"/>
    </row>
    <row r="942843" spans="16:16" x14ac:dyDescent="0.3">
      <c r="P942843" s="83"/>
    </row>
    <row r="942844" spans="16:16" x14ac:dyDescent="0.3">
      <c r="P942844" s="83"/>
    </row>
    <row r="942845" spans="16:16" x14ac:dyDescent="0.3">
      <c r="P942845" s="83"/>
    </row>
    <row r="942846" spans="16:16" x14ac:dyDescent="0.3">
      <c r="P942846" s="83"/>
    </row>
    <row r="942847" spans="16:16" x14ac:dyDescent="0.3">
      <c r="P942847" s="83"/>
    </row>
    <row r="942848" spans="16:16" x14ac:dyDescent="0.3">
      <c r="P942848" s="83"/>
    </row>
    <row r="942849" spans="16:16" x14ac:dyDescent="0.3">
      <c r="P942849" s="83"/>
    </row>
    <row r="942850" spans="16:16" x14ac:dyDescent="0.3">
      <c r="P942850" s="83"/>
    </row>
    <row r="942851" spans="16:16" x14ac:dyDescent="0.3">
      <c r="P942851" s="83"/>
    </row>
    <row r="942852" spans="16:16" x14ac:dyDescent="0.3">
      <c r="P942852" s="83"/>
    </row>
    <row r="942853" spans="16:16" x14ac:dyDescent="0.3">
      <c r="P942853" s="83"/>
    </row>
    <row r="942854" spans="16:16" x14ac:dyDescent="0.3">
      <c r="P942854" s="83"/>
    </row>
    <row r="942855" spans="16:16" x14ac:dyDescent="0.3">
      <c r="P942855" s="83"/>
    </row>
    <row r="942856" spans="16:16" x14ac:dyDescent="0.3">
      <c r="P942856" s="83"/>
    </row>
    <row r="942857" spans="16:16" x14ac:dyDescent="0.3">
      <c r="P942857" s="83"/>
    </row>
    <row r="942858" spans="16:16" x14ac:dyDescent="0.3">
      <c r="P942858" s="83"/>
    </row>
    <row r="942859" spans="16:16" x14ac:dyDescent="0.3">
      <c r="P942859" s="83"/>
    </row>
    <row r="942860" spans="16:16" x14ac:dyDescent="0.3">
      <c r="P942860" s="83"/>
    </row>
    <row r="942861" spans="16:16" x14ac:dyDescent="0.3">
      <c r="P942861" s="83"/>
    </row>
    <row r="942862" spans="16:16" x14ac:dyDescent="0.3">
      <c r="P942862" s="83"/>
    </row>
    <row r="942863" spans="16:16" x14ac:dyDescent="0.3">
      <c r="P942863" s="83"/>
    </row>
    <row r="942864" spans="16:16" x14ac:dyDescent="0.3">
      <c r="P942864" s="83"/>
    </row>
    <row r="942865" spans="16:16" x14ac:dyDescent="0.3">
      <c r="P942865" s="83"/>
    </row>
    <row r="942866" spans="16:16" x14ac:dyDescent="0.3">
      <c r="P942866" s="83"/>
    </row>
    <row r="942867" spans="16:16" x14ac:dyDescent="0.3">
      <c r="P942867" s="83"/>
    </row>
    <row r="942868" spans="16:16" x14ac:dyDescent="0.3">
      <c r="P942868" s="83"/>
    </row>
    <row r="942869" spans="16:16" x14ac:dyDescent="0.3">
      <c r="P942869" s="83"/>
    </row>
    <row r="942870" spans="16:16" x14ac:dyDescent="0.3">
      <c r="P942870" s="83"/>
    </row>
    <row r="942871" spans="16:16" x14ac:dyDescent="0.3">
      <c r="P942871" s="83"/>
    </row>
    <row r="942872" spans="16:16" x14ac:dyDescent="0.3">
      <c r="P942872" s="83"/>
    </row>
    <row r="942873" spans="16:16" x14ac:dyDescent="0.3">
      <c r="P942873" s="83"/>
    </row>
    <row r="942874" spans="16:16" x14ac:dyDescent="0.3">
      <c r="P942874" s="83"/>
    </row>
    <row r="942875" spans="16:16" x14ac:dyDescent="0.3">
      <c r="P942875" s="83"/>
    </row>
    <row r="942876" spans="16:16" x14ac:dyDescent="0.3">
      <c r="P942876" s="83"/>
    </row>
    <row r="942877" spans="16:16" x14ac:dyDescent="0.3">
      <c r="P942877" s="83"/>
    </row>
    <row r="942878" spans="16:16" x14ac:dyDescent="0.3">
      <c r="P942878" s="83"/>
    </row>
    <row r="942879" spans="16:16" x14ac:dyDescent="0.3">
      <c r="P942879" s="83"/>
    </row>
    <row r="942880" spans="16:16" x14ac:dyDescent="0.3">
      <c r="P942880" s="83"/>
    </row>
    <row r="942881" spans="16:16" x14ac:dyDescent="0.3">
      <c r="P942881" s="83"/>
    </row>
    <row r="942882" spans="16:16" x14ac:dyDescent="0.3">
      <c r="P942882" s="83"/>
    </row>
    <row r="942883" spans="16:16" x14ac:dyDescent="0.3">
      <c r="P942883" s="83"/>
    </row>
    <row r="942884" spans="16:16" x14ac:dyDescent="0.3">
      <c r="P942884" s="83"/>
    </row>
    <row r="942885" spans="16:16" x14ac:dyDescent="0.3">
      <c r="P942885" s="83"/>
    </row>
    <row r="942886" spans="16:16" x14ac:dyDescent="0.3">
      <c r="P942886" s="83"/>
    </row>
    <row r="942887" spans="16:16" x14ac:dyDescent="0.3">
      <c r="P942887" s="83"/>
    </row>
    <row r="942888" spans="16:16" x14ac:dyDescent="0.3">
      <c r="P942888" s="83"/>
    </row>
    <row r="942889" spans="16:16" x14ac:dyDescent="0.3">
      <c r="P942889" s="83"/>
    </row>
    <row r="942890" spans="16:16" x14ac:dyDescent="0.3">
      <c r="P942890" s="83"/>
    </row>
    <row r="942891" spans="16:16" x14ac:dyDescent="0.3">
      <c r="P942891" s="83"/>
    </row>
    <row r="942892" spans="16:16" x14ac:dyDescent="0.3">
      <c r="P942892" s="83"/>
    </row>
    <row r="942893" spans="16:16" x14ac:dyDescent="0.3">
      <c r="P942893" s="83"/>
    </row>
    <row r="942894" spans="16:16" x14ac:dyDescent="0.3">
      <c r="P942894" s="83"/>
    </row>
    <row r="942895" spans="16:16" x14ac:dyDescent="0.3">
      <c r="P942895" s="83"/>
    </row>
    <row r="942896" spans="16:16" x14ac:dyDescent="0.3">
      <c r="P942896" s="83"/>
    </row>
    <row r="942897" spans="16:16" x14ac:dyDescent="0.3">
      <c r="P942897" s="83"/>
    </row>
    <row r="942898" spans="16:16" x14ac:dyDescent="0.3">
      <c r="P942898" s="83"/>
    </row>
    <row r="942899" spans="16:16" x14ac:dyDescent="0.3">
      <c r="P942899" s="83"/>
    </row>
    <row r="942900" spans="16:16" x14ac:dyDescent="0.3">
      <c r="P942900" s="83"/>
    </row>
    <row r="942901" spans="16:16" x14ac:dyDescent="0.3">
      <c r="P942901" s="83"/>
    </row>
    <row r="942902" spans="16:16" x14ac:dyDescent="0.3">
      <c r="P942902" s="83"/>
    </row>
    <row r="942903" spans="16:16" x14ac:dyDescent="0.3">
      <c r="P942903" s="83"/>
    </row>
    <row r="942904" spans="16:16" x14ac:dyDescent="0.3">
      <c r="P942904" s="83"/>
    </row>
    <row r="942905" spans="16:16" x14ac:dyDescent="0.3">
      <c r="P942905" s="83"/>
    </row>
    <row r="942906" spans="16:16" x14ac:dyDescent="0.3">
      <c r="P942906" s="83"/>
    </row>
    <row r="942907" spans="16:16" x14ac:dyDescent="0.3">
      <c r="P942907" s="83"/>
    </row>
    <row r="942908" spans="16:16" x14ac:dyDescent="0.3">
      <c r="P942908" s="83"/>
    </row>
    <row r="942909" spans="16:16" x14ac:dyDescent="0.3">
      <c r="P942909" s="83"/>
    </row>
    <row r="942910" spans="16:16" x14ac:dyDescent="0.3">
      <c r="P942910" s="83"/>
    </row>
    <row r="942911" spans="16:16" x14ac:dyDescent="0.3">
      <c r="P942911" s="83"/>
    </row>
    <row r="942912" spans="16:16" x14ac:dyDescent="0.3">
      <c r="P942912" s="83"/>
    </row>
    <row r="942913" spans="16:16" x14ac:dyDescent="0.3">
      <c r="P942913" s="83"/>
    </row>
    <row r="942914" spans="16:16" x14ac:dyDescent="0.3">
      <c r="P942914" s="83"/>
    </row>
    <row r="942915" spans="16:16" x14ac:dyDescent="0.3">
      <c r="P942915" s="83"/>
    </row>
    <row r="942916" spans="16:16" x14ac:dyDescent="0.3">
      <c r="P942916" s="83"/>
    </row>
    <row r="942917" spans="16:16" x14ac:dyDescent="0.3">
      <c r="P942917" s="83"/>
    </row>
    <row r="942918" spans="16:16" x14ac:dyDescent="0.3">
      <c r="P942918" s="83"/>
    </row>
    <row r="942919" spans="16:16" x14ac:dyDescent="0.3">
      <c r="P942919" s="83"/>
    </row>
    <row r="942920" spans="16:16" x14ac:dyDescent="0.3">
      <c r="P942920" s="83"/>
    </row>
    <row r="942921" spans="16:16" x14ac:dyDescent="0.3">
      <c r="P942921" s="83"/>
    </row>
    <row r="942922" spans="16:16" x14ac:dyDescent="0.3">
      <c r="P942922" s="83"/>
    </row>
    <row r="942923" spans="16:16" x14ac:dyDescent="0.3">
      <c r="P942923" s="83"/>
    </row>
    <row r="942924" spans="16:16" x14ac:dyDescent="0.3">
      <c r="P942924" s="83"/>
    </row>
    <row r="942925" spans="16:16" x14ac:dyDescent="0.3">
      <c r="P942925" s="83"/>
    </row>
    <row r="942926" spans="16:16" x14ac:dyDescent="0.3">
      <c r="P942926" s="83"/>
    </row>
    <row r="942927" spans="16:16" x14ac:dyDescent="0.3">
      <c r="P942927" s="83"/>
    </row>
    <row r="942928" spans="16:16" x14ac:dyDescent="0.3">
      <c r="P942928" s="83"/>
    </row>
    <row r="942929" spans="16:16" x14ac:dyDescent="0.3">
      <c r="P942929" s="83"/>
    </row>
    <row r="942930" spans="16:16" x14ac:dyDescent="0.3">
      <c r="P942930" s="83"/>
    </row>
    <row r="942931" spans="16:16" x14ac:dyDescent="0.3">
      <c r="P942931" s="83"/>
    </row>
    <row r="942932" spans="16:16" x14ac:dyDescent="0.3">
      <c r="P942932" s="83"/>
    </row>
    <row r="942933" spans="16:16" x14ac:dyDescent="0.3">
      <c r="P942933" s="83"/>
    </row>
    <row r="942934" spans="16:16" x14ac:dyDescent="0.3">
      <c r="P942934" s="83"/>
    </row>
    <row r="942935" spans="16:16" x14ac:dyDescent="0.3">
      <c r="P942935" s="83"/>
    </row>
    <row r="942936" spans="16:16" x14ac:dyDescent="0.3">
      <c r="P942936" s="83"/>
    </row>
    <row r="942937" spans="16:16" x14ac:dyDescent="0.3">
      <c r="P942937" s="83"/>
    </row>
    <row r="942938" spans="16:16" x14ac:dyDescent="0.3">
      <c r="P942938" s="83"/>
    </row>
    <row r="942939" spans="16:16" x14ac:dyDescent="0.3">
      <c r="P942939" s="83"/>
    </row>
    <row r="942940" spans="16:16" x14ac:dyDescent="0.3">
      <c r="P942940" s="83"/>
    </row>
    <row r="942941" spans="16:16" x14ac:dyDescent="0.3">
      <c r="P942941" s="83"/>
    </row>
    <row r="942942" spans="16:16" x14ac:dyDescent="0.3">
      <c r="P942942" s="83"/>
    </row>
    <row r="942943" spans="16:16" x14ac:dyDescent="0.3">
      <c r="P942943" s="83"/>
    </row>
    <row r="942944" spans="16:16" x14ac:dyDescent="0.3">
      <c r="P942944" s="83"/>
    </row>
    <row r="942945" spans="16:16" x14ac:dyDescent="0.3">
      <c r="P942945" s="83"/>
    </row>
    <row r="942946" spans="16:16" x14ac:dyDescent="0.3">
      <c r="P942946" s="83"/>
    </row>
    <row r="942947" spans="16:16" x14ac:dyDescent="0.3">
      <c r="P942947" s="83"/>
    </row>
    <row r="942948" spans="16:16" x14ac:dyDescent="0.3">
      <c r="P942948" s="83"/>
    </row>
    <row r="942949" spans="16:16" x14ac:dyDescent="0.3">
      <c r="P942949" s="83"/>
    </row>
    <row r="942950" spans="16:16" x14ac:dyDescent="0.3">
      <c r="P942950" s="83"/>
    </row>
    <row r="942951" spans="16:16" x14ac:dyDescent="0.3">
      <c r="P942951" s="83"/>
    </row>
    <row r="942952" spans="16:16" x14ac:dyDescent="0.3">
      <c r="P942952" s="83"/>
    </row>
    <row r="942953" spans="16:16" x14ac:dyDescent="0.3">
      <c r="P942953" s="83"/>
    </row>
    <row r="942954" spans="16:16" x14ac:dyDescent="0.3">
      <c r="P942954" s="83"/>
    </row>
    <row r="942955" spans="16:16" x14ac:dyDescent="0.3">
      <c r="P942955" s="83"/>
    </row>
    <row r="942956" spans="16:16" x14ac:dyDescent="0.3">
      <c r="P942956" s="83"/>
    </row>
    <row r="942957" spans="16:16" x14ac:dyDescent="0.3">
      <c r="P942957" s="83"/>
    </row>
    <row r="942958" spans="16:16" x14ac:dyDescent="0.3">
      <c r="P942958" s="83"/>
    </row>
    <row r="942959" spans="16:16" x14ac:dyDescent="0.3">
      <c r="P942959" s="83"/>
    </row>
    <row r="942960" spans="16:16" x14ac:dyDescent="0.3">
      <c r="P942960" s="83"/>
    </row>
    <row r="942961" spans="16:16" x14ac:dyDescent="0.3">
      <c r="P942961" s="83"/>
    </row>
    <row r="942962" spans="16:16" x14ac:dyDescent="0.3">
      <c r="P942962" s="83"/>
    </row>
    <row r="942963" spans="16:16" x14ac:dyDescent="0.3">
      <c r="P942963" s="83"/>
    </row>
    <row r="942964" spans="16:16" x14ac:dyDescent="0.3">
      <c r="P942964" s="83"/>
    </row>
    <row r="942965" spans="16:16" x14ac:dyDescent="0.3">
      <c r="P942965" s="83"/>
    </row>
    <row r="942966" spans="16:16" x14ac:dyDescent="0.3">
      <c r="P942966" s="83"/>
    </row>
    <row r="942967" spans="16:16" x14ac:dyDescent="0.3">
      <c r="P942967" s="83"/>
    </row>
    <row r="942968" spans="16:16" x14ac:dyDescent="0.3">
      <c r="P942968" s="83"/>
    </row>
    <row r="942969" spans="16:16" x14ac:dyDescent="0.3">
      <c r="P942969" s="83"/>
    </row>
    <row r="942970" spans="16:16" x14ac:dyDescent="0.3">
      <c r="P942970" s="83"/>
    </row>
    <row r="942971" spans="16:16" x14ac:dyDescent="0.3">
      <c r="P942971" s="83"/>
    </row>
    <row r="942972" spans="16:16" x14ac:dyDescent="0.3">
      <c r="P942972" s="83"/>
    </row>
    <row r="942973" spans="16:16" x14ac:dyDescent="0.3">
      <c r="P942973" s="83"/>
    </row>
    <row r="942974" spans="16:16" x14ac:dyDescent="0.3">
      <c r="P942974" s="83"/>
    </row>
    <row r="942975" spans="16:16" x14ac:dyDescent="0.3">
      <c r="P942975" s="83"/>
    </row>
    <row r="942976" spans="16:16" x14ac:dyDescent="0.3">
      <c r="P942976" s="83"/>
    </row>
    <row r="942977" spans="16:16" x14ac:dyDescent="0.3">
      <c r="P942977" s="83"/>
    </row>
    <row r="942978" spans="16:16" x14ac:dyDescent="0.3">
      <c r="P942978" s="83"/>
    </row>
    <row r="942979" spans="16:16" x14ac:dyDescent="0.3">
      <c r="P942979" s="83"/>
    </row>
    <row r="942980" spans="16:16" x14ac:dyDescent="0.3">
      <c r="P942980" s="83"/>
    </row>
    <row r="942981" spans="16:16" x14ac:dyDescent="0.3">
      <c r="P942981" s="83"/>
    </row>
    <row r="942982" spans="16:16" x14ac:dyDescent="0.3">
      <c r="P942982" s="83"/>
    </row>
    <row r="942983" spans="16:16" x14ac:dyDescent="0.3">
      <c r="P942983" s="83"/>
    </row>
    <row r="942984" spans="16:16" x14ac:dyDescent="0.3">
      <c r="P942984" s="83"/>
    </row>
    <row r="942985" spans="16:16" x14ac:dyDescent="0.3">
      <c r="P942985" s="83"/>
    </row>
    <row r="942986" spans="16:16" x14ac:dyDescent="0.3">
      <c r="P942986" s="83"/>
    </row>
    <row r="942987" spans="16:16" x14ac:dyDescent="0.3">
      <c r="P942987" s="83"/>
    </row>
    <row r="942988" spans="16:16" x14ac:dyDescent="0.3">
      <c r="P942988" s="83"/>
    </row>
    <row r="942989" spans="16:16" x14ac:dyDescent="0.3">
      <c r="P942989" s="83"/>
    </row>
    <row r="942990" spans="16:16" x14ac:dyDescent="0.3">
      <c r="P942990" s="83"/>
    </row>
    <row r="942991" spans="16:16" x14ac:dyDescent="0.3">
      <c r="P942991" s="83"/>
    </row>
    <row r="942992" spans="16:16" x14ac:dyDescent="0.3">
      <c r="P942992" s="83"/>
    </row>
    <row r="942993" spans="16:16" x14ac:dyDescent="0.3">
      <c r="P942993" s="83"/>
    </row>
    <row r="942994" spans="16:16" x14ac:dyDescent="0.3">
      <c r="P942994" s="83"/>
    </row>
    <row r="942995" spans="16:16" x14ac:dyDescent="0.3">
      <c r="P942995" s="83"/>
    </row>
    <row r="942996" spans="16:16" x14ac:dyDescent="0.3">
      <c r="P942996" s="83"/>
    </row>
    <row r="942997" spans="16:16" x14ac:dyDescent="0.3">
      <c r="P942997" s="83"/>
    </row>
    <row r="942998" spans="16:16" x14ac:dyDescent="0.3">
      <c r="P942998" s="83"/>
    </row>
    <row r="942999" spans="16:16" x14ac:dyDescent="0.3">
      <c r="P942999" s="83"/>
    </row>
    <row r="943000" spans="16:16" x14ac:dyDescent="0.3">
      <c r="P943000" s="83"/>
    </row>
    <row r="943001" spans="16:16" x14ac:dyDescent="0.3">
      <c r="P943001" s="83"/>
    </row>
    <row r="943002" spans="16:16" x14ac:dyDescent="0.3">
      <c r="P943002" s="83"/>
    </row>
    <row r="943003" spans="16:16" x14ac:dyDescent="0.3">
      <c r="P943003" s="83"/>
    </row>
    <row r="943004" spans="16:16" x14ac:dyDescent="0.3">
      <c r="P943004" s="83"/>
    </row>
    <row r="943005" spans="16:16" x14ac:dyDescent="0.3">
      <c r="P943005" s="83"/>
    </row>
    <row r="943006" spans="16:16" x14ac:dyDescent="0.3">
      <c r="P943006" s="83"/>
    </row>
    <row r="943007" spans="16:16" x14ac:dyDescent="0.3">
      <c r="P943007" s="83"/>
    </row>
    <row r="943008" spans="16:16" x14ac:dyDescent="0.3">
      <c r="P943008" s="83"/>
    </row>
    <row r="943009" spans="16:16" x14ac:dyDescent="0.3">
      <c r="P943009" s="83"/>
    </row>
    <row r="943010" spans="16:16" x14ac:dyDescent="0.3">
      <c r="P943010" s="83"/>
    </row>
    <row r="943011" spans="16:16" x14ac:dyDescent="0.3">
      <c r="P943011" s="83"/>
    </row>
    <row r="943012" spans="16:16" x14ac:dyDescent="0.3">
      <c r="P943012" s="83"/>
    </row>
    <row r="943013" spans="16:16" x14ac:dyDescent="0.3">
      <c r="P943013" s="83"/>
    </row>
    <row r="943014" spans="16:16" x14ac:dyDescent="0.3">
      <c r="P943014" s="83"/>
    </row>
    <row r="943015" spans="16:16" x14ac:dyDescent="0.3">
      <c r="P943015" s="83"/>
    </row>
    <row r="943016" spans="16:16" x14ac:dyDescent="0.3">
      <c r="P943016" s="83"/>
    </row>
    <row r="943017" spans="16:16" x14ac:dyDescent="0.3">
      <c r="P943017" s="83"/>
    </row>
    <row r="943018" spans="16:16" x14ac:dyDescent="0.3">
      <c r="P943018" s="83"/>
    </row>
    <row r="943019" spans="16:16" x14ac:dyDescent="0.3">
      <c r="P943019" s="83"/>
    </row>
    <row r="943020" spans="16:16" x14ac:dyDescent="0.3">
      <c r="P943020" s="83"/>
    </row>
    <row r="943021" spans="16:16" x14ac:dyDescent="0.3">
      <c r="P943021" s="83"/>
    </row>
    <row r="943022" spans="16:16" x14ac:dyDescent="0.3">
      <c r="P943022" s="83"/>
    </row>
    <row r="943023" spans="16:16" x14ac:dyDescent="0.3">
      <c r="P943023" s="83"/>
    </row>
    <row r="943024" spans="16:16" x14ac:dyDescent="0.3">
      <c r="P943024" s="83"/>
    </row>
    <row r="943025" spans="16:16" x14ac:dyDescent="0.3">
      <c r="P943025" s="83"/>
    </row>
    <row r="943026" spans="16:16" x14ac:dyDescent="0.3">
      <c r="P943026" s="83"/>
    </row>
    <row r="943027" spans="16:16" x14ac:dyDescent="0.3">
      <c r="P943027" s="83"/>
    </row>
    <row r="943028" spans="16:16" x14ac:dyDescent="0.3">
      <c r="P943028" s="83"/>
    </row>
    <row r="943029" spans="16:16" x14ac:dyDescent="0.3">
      <c r="P943029" s="83"/>
    </row>
    <row r="943030" spans="16:16" x14ac:dyDescent="0.3">
      <c r="P943030" s="83"/>
    </row>
    <row r="943031" spans="16:16" x14ac:dyDescent="0.3">
      <c r="P943031" s="83"/>
    </row>
    <row r="943032" spans="16:16" x14ac:dyDescent="0.3">
      <c r="P943032" s="83"/>
    </row>
    <row r="943033" spans="16:16" x14ac:dyDescent="0.3">
      <c r="P943033" s="83"/>
    </row>
    <row r="943034" spans="16:16" x14ac:dyDescent="0.3">
      <c r="P943034" s="83"/>
    </row>
    <row r="943035" spans="16:16" x14ac:dyDescent="0.3">
      <c r="P943035" s="83"/>
    </row>
    <row r="943036" spans="16:16" x14ac:dyDescent="0.3">
      <c r="P943036" s="83"/>
    </row>
    <row r="943037" spans="16:16" x14ac:dyDescent="0.3">
      <c r="P943037" s="83"/>
    </row>
    <row r="943038" spans="16:16" x14ac:dyDescent="0.3">
      <c r="P943038" s="83"/>
    </row>
    <row r="943039" spans="16:16" x14ac:dyDescent="0.3">
      <c r="P943039" s="83"/>
    </row>
    <row r="943040" spans="16:16" x14ac:dyDescent="0.3">
      <c r="P943040" s="83"/>
    </row>
    <row r="943041" spans="16:16" x14ac:dyDescent="0.3">
      <c r="P943041" s="83"/>
    </row>
    <row r="943042" spans="16:16" x14ac:dyDescent="0.3">
      <c r="P943042" s="83"/>
    </row>
    <row r="943043" spans="16:16" x14ac:dyDescent="0.3">
      <c r="P943043" s="83"/>
    </row>
    <row r="943044" spans="16:16" x14ac:dyDescent="0.3">
      <c r="P943044" s="83"/>
    </row>
    <row r="943045" spans="16:16" x14ac:dyDescent="0.3">
      <c r="P943045" s="83"/>
    </row>
    <row r="943046" spans="16:16" x14ac:dyDescent="0.3">
      <c r="P943046" s="83"/>
    </row>
    <row r="943047" spans="16:16" x14ac:dyDescent="0.3">
      <c r="P943047" s="83"/>
    </row>
    <row r="943048" spans="16:16" x14ac:dyDescent="0.3">
      <c r="P943048" s="83"/>
    </row>
    <row r="943049" spans="16:16" x14ac:dyDescent="0.3">
      <c r="P943049" s="83"/>
    </row>
    <row r="943050" spans="16:16" x14ac:dyDescent="0.3">
      <c r="P943050" s="83"/>
    </row>
    <row r="943051" spans="16:16" x14ac:dyDescent="0.3">
      <c r="P943051" s="83"/>
    </row>
    <row r="943052" spans="16:16" x14ac:dyDescent="0.3">
      <c r="P943052" s="83"/>
    </row>
    <row r="943053" spans="16:16" x14ac:dyDescent="0.3">
      <c r="P943053" s="83"/>
    </row>
    <row r="943054" spans="16:16" x14ac:dyDescent="0.3">
      <c r="P943054" s="83"/>
    </row>
    <row r="943055" spans="16:16" x14ac:dyDescent="0.3">
      <c r="P943055" s="83"/>
    </row>
    <row r="943056" spans="16:16" x14ac:dyDescent="0.3">
      <c r="P943056" s="83"/>
    </row>
    <row r="943057" spans="16:16" x14ac:dyDescent="0.3">
      <c r="P943057" s="83"/>
    </row>
    <row r="943058" spans="16:16" x14ac:dyDescent="0.3">
      <c r="P943058" s="83"/>
    </row>
    <row r="943059" spans="16:16" x14ac:dyDescent="0.3">
      <c r="P943059" s="83"/>
    </row>
    <row r="943060" spans="16:16" x14ac:dyDescent="0.3">
      <c r="P943060" s="83"/>
    </row>
    <row r="943061" spans="16:16" x14ac:dyDescent="0.3">
      <c r="P943061" s="83"/>
    </row>
    <row r="943062" spans="16:16" x14ac:dyDescent="0.3">
      <c r="P943062" s="83"/>
    </row>
    <row r="943063" spans="16:16" x14ac:dyDescent="0.3">
      <c r="P943063" s="83"/>
    </row>
    <row r="943064" spans="16:16" x14ac:dyDescent="0.3">
      <c r="P943064" s="83"/>
    </row>
    <row r="943065" spans="16:16" x14ac:dyDescent="0.3">
      <c r="P943065" s="83"/>
    </row>
    <row r="943066" spans="16:16" x14ac:dyDescent="0.3">
      <c r="P943066" s="83"/>
    </row>
    <row r="943067" spans="16:16" x14ac:dyDescent="0.3">
      <c r="P943067" s="83"/>
    </row>
    <row r="943068" spans="16:16" x14ac:dyDescent="0.3">
      <c r="P943068" s="83"/>
    </row>
    <row r="943069" spans="16:16" x14ac:dyDescent="0.3">
      <c r="P943069" s="83"/>
    </row>
    <row r="943070" spans="16:16" x14ac:dyDescent="0.3">
      <c r="P943070" s="83"/>
    </row>
    <row r="943071" spans="16:16" x14ac:dyDescent="0.3">
      <c r="P943071" s="83"/>
    </row>
    <row r="943072" spans="16:16" x14ac:dyDescent="0.3">
      <c r="P943072" s="83"/>
    </row>
    <row r="943073" spans="16:16" x14ac:dyDescent="0.3">
      <c r="P943073" s="83"/>
    </row>
    <row r="943074" spans="16:16" x14ac:dyDescent="0.3">
      <c r="P943074" s="83"/>
    </row>
    <row r="943075" spans="16:16" x14ac:dyDescent="0.3">
      <c r="P943075" s="83"/>
    </row>
    <row r="943076" spans="16:16" x14ac:dyDescent="0.3">
      <c r="P943076" s="83"/>
    </row>
    <row r="943077" spans="16:16" x14ac:dyDescent="0.3">
      <c r="P943077" s="83"/>
    </row>
    <row r="943078" spans="16:16" x14ac:dyDescent="0.3">
      <c r="P943078" s="83"/>
    </row>
    <row r="943079" spans="16:16" x14ac:dyDescent="0.3">
      <c r="P943079" s="83"/>
    </row>
    <row r="943080" spans="16:16" x14ac:dyDescent="0.3">
      <c r="P943080" s="83"/>
    </row>
    <row r="943081" spans="16:16" x14ac:dyDescent="0.3">
      <c r="P943081" s="83"/>
    </row>
    <row r="943082" spans="16:16" x14ac:dyDescent="0.3">
      <c r="P943082" s="83"/>
    </row>
    <row r="943083" spans="16:16" x14ac:dyDescent="0.3">
      <c r="P943083" s="83"/>
    </row>
    <row r="943084" spans="16:16" x14ac:dyDescent="0.3">
      <c r="P943084" s="83"/>
    </row>
    <row r="943085" spans="16:16" x14ac:dyDescent="0.3">
      <c r="P943085" s="83"/>
    </row>
    <row r="943086" spans="16:16" x14ac:dyDescent="0.3">
      <c r="P943086" s="83"/>
    </row>
    <row r="943087" spans="16:16" x14ac:dyDescent="0.3">
      <c r="P943087" s="83"/>
    </row>
    <row r="943088" spans="16:16" x14ac:dyDescent="0.3">
      <c r="P943088" s="83"/>
    </row>
    <row r="943089" spans="16:16" x14ac:dyDescent="0.3">
      <c r="P943089" s="83"/>
    </row>
    <row r="943090" spans="16:16" x14ac:dyDescent="0.3">
      <c r="P943090" s="83"/>
    </row>
    <row r="943091" spans="16:16" x14ac:dyDescent="0.3">
      <c r="P943091" s="83"/>
    </row>
    <row r="943092" spans="16:16" x14ac:dyDescent="0.3">
      <c r="P943092" s="83"/>
    </row>
    <row r="943093" spans="16:16" x14ac:dyDescent="0.3">
      <c r="P943093" s="83"/>
    </row>
    <row r="943094" spans="16:16" x14ac:dyDescent="0.3">
      <c r="P943094" s="83"/>
    </row>
    <row r="943095" spans="16:16" x14ac:dyDescent="0.3">
      <c r="P943095" s="83"/>
    </row>
    <row r="943096" spans="16:16" x14ac:dyDescent="0.3">
      <c r="P943096" s="83"/>
    </row>
    <row r="943097" spans="16:16" x14ac:dyDescent="0.3">
      <c r="P943097" s="83"/>
    </row>
    <row r="943098" spans="16:16" x14ac:dyDescent="0.3">
      <c r="P943098" s="83"/>
    </row>
    <row r="943099" spans="16:16" x14ac:dyDescent="0.3">
      <c r="P943099" s="83"/>
    </row>
    <row r="943100" spans="16:16" x14ac:dyDescent="0.3">
      <c r="P943100" s="83"/>
    </row>
    <row r="943101" spans="16:16" x14ac:dyDescent="0.3">
      <c r="P943101" s="83"/>
    </row>
    <row r="943102" spans="16:16" x14ac:dyDescent="0.3">
      <c r="P943102" s="83"/>
    </row>
    <row r="943103" spans="16:16" x14ac:dyDescent="0.3">
      <c r="P943103" s="83"/>
    </row>
    <row r="943104" spans="16:16" x14ac:dyDescent="0.3">
      <c r="P943104" s="83"/>
    </row>
    <row r="943105" spans="16:16" x14ac:dyDescent="0.3">
      <c r="P943105" s="83"/>
    </row>
    <row r="943106" spans="16:16" x14ac:dyDescent="0.3">
      <c r="P943106" s="83"/>
    </row>
    <row r="943107" spans="16:16" x14ac:dyDescent="0.3">
      <c r="P943107" s="83"/>
    </row>
    <row r="943108" spans="16:16" x14ac:dyDescent="0.3">
      <c r="P943108" s="83"/>
    </row>
    <row r="943109" spans="16:16" x14ac:dyDescent="0.3">
      <c r="P943109" s="83"/>
    </row>
    <row r="943110" spans="16:16" x14ac:dyDescent="0.3">
      <c r="P943110" s="83"/>
    </row>
    <row r="943111" spans="16:16" x14ac:dyDescent="0.3">
      <c r="P943111" s="83"/>
    </row>
    <row r="943112" spans="16:16" x14ac:dyDescent="0.3">
      <c r="P943112" s="83"/>
    </row>
    <row r="943113" spans="16:16" x14ac:dyDescent="0.3">
      <c r="P943113" s="83"/>
    </row>
    <row r="943114" spans="16:16" x14ac:dyDescent="0.3">
      <c r="P943114" s="83"/>
    </row>
    <row r="943115" spans="16:16" x14ac:dyDescent="0.3">
      <c r="P943115" s="83"/>
    </row>
    <row r="943116" spans="16:16" x14ac:dyDescent="0.3">
      <c r="P943116" s="83"/>
    </row>
    <row r="943117" spans="16:16" x14ac:dyDescent="0.3">
      <c r="P943117" s="83"/>
    </row>
    <row r="943118" spans="16:16" x14ac:dyDescent="0.3">
      <c r="P943118" s="83"/>
    </row>
    <row r="943119" spans="16:16" x14ac:dyDescent="0.3">
      <c r="P943119" s="83"/>
    </row>
    <row r="943120" spans="16:16" x14ac:dyDescent="0.3">
      <c r="P943120" s="83"/>
    </row>
    <row r="943121" spans="16:16" x14ac:dyDescent="0.3">
      <c r="P943121" s="83"/>
    </row>
    <row r="943122" spans="16:16" x14ac:dyDescent="0.3">
      <c r="P943122" s="83"/>
    </row>
    <row r="943123" spans="16:16" x14ac:dyDescent="0.3">
      <c r="P943123" s="83"/>
    </row>
    <row r="943124" spans="16:16" x14ac:dyDescent="0.3">
      <c r="P943124" s="83"/>
    </row>
    <row r="943125" spans="16:16" x14ac:dyDescent="0.3">
      <c r="P943125" s="83"/>
    </row>
    <row r="943126" spans="16:16" x14ac:dyDescent="0.3">
      <c r="P943126" s="83"/>
    </row>
    <row r="943127" spans="16:16" x14ac:dyDescent="0.3">
      <c r="P943127" s="83"/>
    </row>
    <row r="943128" spans="16:16" x14ac:dyDescent="0.3">
      <c r="P943128" s="83"/>
    </row>
    <row r="943129" spans="16:16" x14ac:dyDescent="0.3">
      <c r="P943129" s="83"/>
    </row>
    <row r="943130" spans="16:16" x14ac:dyDescent="0.3">
      <c r="P943130" s="83"/>
    </row>
    <row r="943131" spans="16:16" x14ac:dyDescent="0.3">
      <c r="P943131" s="83"/>
    </row>
    <row r="943132" spans="16:16" x14ac:dyDescent="0.3">
      <c r="P943132" s="83"/>
    </row>
    <row r="943133" spans="16:16" x14ac:dyDescent="0.3">
      <c r="P943133" s="83"/>
    </row>
    <row r="943134" spans="16:16" x14ac:dyDescent="0.3">
      <c r="P943134" s="83"/>
    </row>
    <row r="943135" spans="16:16" x14ac:dyDescent="0.3">
      <c r="P943135" s="83"/>
    </row>
    <row r="943136" spans="16:16" x14ac:dyDescent="0.3">
      <c r="P943136" s="83"/>
    </row>
    <row r="943137" spans="16:16" x14ac:dyDescent="0.3">
      <c r="P943137" s="83"/>
    </row>
    <row r="943138" spans="16:16" x14ac:dyDescent="0.3">
      <c r="P943138" s="83"/>
    </row>
    <row r="943139" spans="16:16" x14ac:dyDescent="0.3">
      <c r="P943139" s="83"/>
    </row>
    <row r="943140" spans="16:16" x14ac:dyDescent="0.3">
      <c r="P943140" s="83"/>
    </row>
    <row r="943141" spans="16:16" x14ac:dyDescent="0.3">
      <c r="P943141" s="83"/>
    </row>
    <row r="943142" spans="16:16" x14ac:dyDescent="0.3">
      <c r="P943142" s="83"/>
    </row>
    <row r="943143" spans="16:16" x14ac:dyDescent="0.3">
      <c r="P943143" s="83"/>
    </row>
    <row r="943144" spans="16:16" x14ac:dyDescent="0.3">
      <c r="P943144" s="83"/>
    </row>
    <row r="943145" spans="16:16" x14ac:dyDescent="0.3">
      <c r="P943145" s="83"/>
    </row>
    <row r="943146" spans="16:16" x14ac:dyDescent="0.3">
      <c r="P943146" s="83"/>
    </row>
    <row r="943147" spans="16:16" x14ac:dyDescent="0.3">
      <c r="P943147" s="83"/>
    </row>
    <row r="943148" spans="16:16" x14ac:dyDescent="0.3">
      <c r="P943148" s="83"/>
    </row>
    <row r="943149" spans="16:16" x14ac:dyDescent="0.3">
      <c r="P943149" s="83"/>
    </row>
    <row r="943150" spans="16:16" x14ac:dyDescent="0.3">
      <c r="P943150" s="83"/>
    </row>
    <row r="943151" spans="16:16" x14ac:dyDescent="0.3">
      <c r="P943151" s="83"/>
    </row>
    <row r="943152" spans="16:16" x14ac:dyDescent="0.3">
      <c r="P943152" s="83"/>
    </row>
    <row r="943153" spans="16:16" x14ac:dyDescent="0.3">
      <c r="P943153" s="83"/>
    </row>
    <row r="943154" spans="16:16" x14ac:dyDescent="0.3">
      <c r="P943154" s="83"/>
    </row>
    <row r="943155" spans="16:16" x14ac:dyDescent="0.3">
      <c r="P943155" s="83"/>
    </row>
    <row r="943156" spans="16:16" x14ac:dyDescent="0.3">
      <c r="P943156" s="83"/>
    </row>
    <row r="943157" spans="16:16" x14ac:dyDescent="0.3">
      <c r="P943157" s="83"/>
    </row>
    <row r="943158" spans="16:16" x14ac:dyDescent="0.3">
      <c r="P943158" s="83"/>
    </row>
    <row r="943159" spans="16:16" x14ac:dyDescent="0.3">
      <c r="P943159" s="83"/>
    </row>
    <row r="943160" spans="16:16" x14ac:dyDescent="0.3">
      <c r="P943160" s="83"/>
    </row>
    <row r="943161" spans="16:16" x14ac:dyDescent="0.3">
      <c r="P943161" s="83"/>
    </row>
    <row r="943162" spans="16:16" x14ac:dyDescent="0.3">
      <c r="P943162" s="83"/>
    </row>
    <row r="943163" spans="16:16" x14ac:dyDescent="0.3">
      <c r="P943163" s="83"/>
    </row>
    <row r="943164" spans="16:16" x14ac:dyDescent="0.3">
      <c r="P943164" s="83"/>
    </row>
    <row r="943165" spans="16:16" x14ac:dyDescent="0.3">
      <c r="P943165" s="83"/>
    </row>
    <row r="943166" spans="16:16" x14ac:dyDescent="0.3">
      <c r="P943166" s="83"/>
    </row>
    <row r="943167" spans="16:16" x14ac:dyDescent="0.3">
      <c r="P943167" s="83"/>
    </row>
    <row r="943168" spans="16:16" x14ac:dyDescent="0.3">
      <c r="P943168" s="83"/>
    </row>
    <row r="943169" spans="16:16" x14ac:dyDescent="0.3">
      <c r="P943169" s="83"/>
    </row>
    <row r="943170" spans="16:16" x14ac:dyDescent="0.3">
      <c r="P943170" s="83"/>
    </row>
    <row r="943171" spans="16:16" x14ac:dyDescent="0.3">
      <c r="P943171" s="83"/>
    </row>
    <row r="943172" spans="16:16" x14ac:dyDescent="0.3">
      <c r="P943172" s="83"/>
    </row>
    <row r="943173" spans="16:16" x14ac:dyDescent="0.3">
      <c r="P943173" s="83"/>
    </row>
    <row r="943174" spans="16:16" x14ac:dyDescent="0.3">
      <c r="P943174" s="83"/>
    </row>
    <row r="943175" spans="16:16" x14ac:dyDescent="0.3">
      <c r="P943175" s="83"/>
    </row>
    <row r="943176" spans="16:16" x14ac:dyDescent="0.3">
      <c r="P943176" s="83"/>
    </row>
    <row r="943177" spans="16:16" x14ac:dyDescent="0.3">
      <c r="P943177" s="83"/>
    </row>
    <row r="943178" spans="16:16" x14ac:dyDescent="0.3">
      <c r="P943178" s="83"/>
    </row>
    <row r="943179" spans="16:16" x14ac:dyDescent="0.3">
      <c r="P943179" s="83"/>
    </row>
    <row r="943180" spans="16:16" x14ac:dyDescent="0.3">
      <c r="P943180" s="83"/>
    </row>
    <row r="943181" spans="16:16" x14ac:dyDescent="0.3">
      <c r="P943181" s="83"/>
    </row>
    <row r="943182" spans="16:16" x14ac:dyDescent="0.3">
      <c r="P943182" s="83"/>
    </row>
    <row r="943183" spans="16:16" x14ac:dyDescent="0.3">
      <c r="P943183" s="83"/>
    </row>
    <row r="943184" spans="16:16" x14ac:dyDescent="0.3">
      <c r="P943184" s="83"/>
    </row>
    <row r="943185" spans="16:16" x14ac:dyDescent="0.3">
      <c r="P943185" s="83"/>
    </row>
    <row r="943186" spans="16:16" x14ac:dyDescent="0.3">
      <c r="P943186" s="83"/>
    </row>
    <row r="943187" spans="16:16" x14ac:dyDescent="0.3">
      <c r="P943187" s="83"/>
    </row>
    <row r="943188" spans="16:16" x14ac:dyDescent="0.3">
      <c r="P943188" s="83"/>
    </row>
    <row r="943189" spans="16:16" x14ac:dyDescent="0.3">
      <c r="P943189" s="83"/>
    </row>
    <row r="943190" spans="16:16" x14ac:dyDescent="0.3">
      <c r="P943190" s="83"/>
    </row>
    <row r="943191" spans="16:16" x14ac:dyDescent="0.3">
      <c r="P943191" s="83"/>
    </row>
    <row r="943192" spans="16:16" x14ac:dyDescent="0.3">
      <c r="P943192" s="83"/>
    </row>
    <row r="943193" spans="16:16" x14ac:dyDescent="0.3">
      <c r="P943193" s="83"/>
    </row>
    <row r="943194" spans="16:16" x14ac:dyDescent="0.3">
      <c r="P943194" s="83"/>
    </row>
    <row r="943195" spans="16:16" x14ac:dyDescent="0.3">
      <c r="P943195" s="83"/>
    </row>
    <row r="943196" spans="16:16" x14ac:dyDescent="0.3">
      <c r="P943196" s="83"/>
    </row>
    <row r="943197" spans="16:16" x14ac:dyDescent="0.3">
      <c r="P943197" s="83"/>
    </row>
    <row r="943198" spans="16:16" x14ac:dyDescent="0.3">
      <c r="P943198" s="83"/>
    </row>
    <row r="943199" spans="16:16" x14ac:dyDescent="0.3">
      <c r="P943199" s="83"/>
    </row>
    <row r="943200" spans="16:16" x14ac:dyDescent="0.3">
      <c r="P943200" s="83"/>
    </row>
    <row r="943201" spans="16:16" x14ac:dyDescent="0.3">
      <c r="P943201" s="83"/>
    </row>
    <row r="943202" spans="16:16" x14ac:dyDescent="0.3">
      <c r="P943202" s="83"/>
    </row>
    <row r="943203" spans="16:16" x14ac:dyDescent="0.3">
      <c r="P943203" s="83"/>
    </row>
    <row r="943204" spans="16:16" x14ac:dyDescent="0.3">
      <c r="P943204" s="83"/>
    </row>
    <row r="943205" spans="16:16" x14ac:dyDescent="0.3">
      <c r="P943205" s="83"/>
    </row>
    <row r="943206" spans="16:16" x14ac:dyDescent="0.3">
      <c r="P943206" s="83"/>
    </row>
    <row r="943207" spans="16:16" x14ac:dyDescent="0.3">
      <c r="P943207" s="83"/>
    </row>
    <row r="943208" spans="16:16" x14ac:dyDescent="0.3">
      <c r="P943208" s="83"/>
    </row>
    <row r="943209" spans="16:16" x14ac:dyDescent="0.3">
      <c r="P943209" s="83"/>
    </row>
    <row r="943210" spans="16:16" x14ac:dyDescent="0.3">
      <c r="P943210" s="83"/>
    </row>
    <row r="943211" spans="16:16" x14ac:dyDescent="0.3">
      <c r="P943211" s="83"/>
    </row>
    <row r="943212" spans="16:16" x14ac:dyDescent="0.3">
      <c r="P943212" s="83"/>
    </row>
    <row r="943213" spans="16:16" x14ac:dyDescent="0.3">
      <c r="P943213" s="83"/>
    </row>
    <row r="943214" spans="16:16" x14ac:dyDescent="0.3">
      <c r="P943214" s="83"/>
    </row>
    <row r="943215" spans="16:16" x14ac:dyDescent="0.3">
      <c r="P943215" s="83"/>
    </row>
    <row r="943216" spans="16:16" x14ac:dyDescent="0.3">
      <c r="P943216" s="83"/>
    </row>
    <row r="943217" spans="16:16" x14ac:dyDescent="0.3">
      <c r="P943217" s="83"/>
    </row>
    <row r="943218" spans="16:16" x14ac:dyDescent="0.3">
      <c r="P943218" s="83"/>
    </row>
    <row r="943219" spans="16:16" x14ac:dyDescent="0.3">
      <c r="P943219" s="83"/>
    </row>
    <row r="943220" spans="16:16" x14ac:dyDescent="0.3">
      <c r="P943220" s="83"/>
    </row>
    <row r="943221" spans="16:16" x14ac:dyDescent="0.3">
      <c r="P943221" s="83"/>
    </row>
    <row r="943222" spans="16:16" x14ac:dyDescent="0.3">
      <c r="P943222" s="83"/>
    </row>
    <row r="943223" spans="16:16" x14ac:dyDescent="0.3">
      <c r="P943223" s="83"/>
    </row>
    <row r="943224" spans="16:16" x14ac:dyDescent="0.3">
      <c r="P943224" s="83"/>
    </row>
    <row r="943225" spans="16:16" x14ac:dyDescent="0.3">
      <c r="P943225" s="83"/>
    </row>
    <row r="943226" spans="16:16" x14ac:dyDescent="0.3">
      <c r="P943226" s="83"/>
    </row>
    <row r="943227" spans="16:16" x14ac:dyDescent="0.3">
      <c r="P943227" s="83"/>
    </row>
    <row r="943228" spans="16:16" x14ac:dyDescent="0.3">
      <c r="P943228" s="83"/>
    </row>
    <row r="943229" spans="16:16" x14ac:dyDescent="0.3">
      <c r="P943229" s="83"/>
    </row>
    <row r="943230" spans="16:16" x14ac:dyDescent="0.3">
      <c r="P943230" s="83"/>
    </row>
    <row r="943231" spans="16:16" x14ac:dyDescent="0.3">
      <c r="P943231" s="83"/>
    </row>
    <row r="943232" spans="16:16" x14ac:dyDescent="0.3">
      <c r="P943232" s="83"/>
    </row>
    <row r="943233" spans="16:16" x14ac:dyDescent="0.3">
      <c r="P943233" s="83"/>
    </row>
    <row r="943234" spans="16:16" x14ac:dyDescent="0.3">
      <c r="P943234" s="83"/>
    </row>
    <row r="943235" spans="16:16" x14ac:dyDescent="0.3">
      <c r="P943235" s="83"/>
    </row>
    <row r="943236" spans="16:16" x14ac:dyDescent="0.3">
      <c r="P943236" s="83"/>
    </row>
    <row r="943237" spans="16:16" x14ac:dyDescent="0.3">
      <c r="P943237" s="83"/>
    </row>
    <row r="943238" spans="16:16" x14ac:dyDescent="0.3">
      <c r="P943238" s="83"/>
    </row>
    <row r="943239" spans="16:16" x14ac:dyDescent="0.3">
      <c r="P943239" s="83"/>
    </row>
    <row r="943240" spans="16:16" x14ac:dyDescent="0.3">
      <c r="P943240" s="83"/>
    </row>
    <row r="943241" spans="16:16" x14ac:dyDescent="0.3">
      <c r="P943241" s="83"/>
    </row>
    <row r="943242" spans="16:16" x14ac:dyDescent="0.3">
      <c r="P943242" s="83"/>
    </row>
    <row r="943243" spans="16:16" x14ac:dyDescent="0.3">
      <c r="P943243" s="83"/>
    </row>
    <row r="943244" spans="16:16" x14ac:dyDescent="0.3">
      <c r="P943244" s="83"/>
    </row>
    <row r="943245" spans="16:16" x14ac:dyDescent="0.3">
      <c r="P943245" s="83"/>
    </row>
    <row r="943246" spans="16:16" x14ac:dyDescent="0.3">
      <c r="P943246" s="83"/>
    </row>
    <row r="943247" spans="16:16" x14ac:dyDescent="0.3">
      <c r="P943247" s="83"/>
    </row>
    <row r="943248" spans="16:16" x14ac:dyDescent="0.3">
      <c r="P943248" s="83"/>
    </row>
    <row r="943249" spans="16:16" x14ac:dyDescent="0.3">
      <c r="P943249" s="83"/>
    </row>
    <row r="943250" spans="16:16" x14ac:dyDescent="0.3">
      <c r="P943250" s="83"/>
    </row>
    <row r="943251" spans="16:16" x14ac:dyDescent="0.3">
      <c r="P943251" s="83"/>
    </row>
    <row r="943252" spans="16:16" x14ac:dyDescent="0.3">
      <c r="P943252" s="83"/>
    </row>
    <row r="943253" spans="16:16" x14ac:dyDescent="0.3">
      <c r="P943253" s="83"/>
    </row>
    <row r="943254" spans="16:16" x14ac:dyDescent="0.3">
      <c r="P943254" s="83"/>
    </row>
    <row r="943255" spans="16:16" x14ac:dyDescent="0.3">
      <c r="P943255" s="83"/>
    </row>
    <row r="943256" spans="16:16" x14ac:dyDescent="0.3">
      <c r="P943256" s="83"/>
    </row>
    <row r="943257" spans="16:16" x14ac:dyDescent="0.3">
      <c r="P943257" s="83"/>
    </row>
    <row r="943258" spans="16:16" x14ac:dyDescent="0.3">
      <c r="P943258" s="83"/>
    </row>
    <row r="943259" spans="16:16" x14ac:dyDescent="0.3">
      <c r="P943259" s="83"/>
    </row>
    <row r="943260" spans="16:16" x14ac:dyDescent="0.3">
      <c r="P943260" s="83"/>
    </row>
    <row r="943261" spans="16:16" x14ac:dyDescent="0.3">
      <c r="P943261" s="83"/>
    </row>
    <row r="943262" spans="16:16" x14ac:dyDescent="0.3">
      <c r="P943262" s="83"/>
    </row>
    <row r="943263" spans="16:16" x14ac:dyDescent="0.3">
      <c r="P943263" s="83"/>
    </row>
    <row r="943264" spans="16:16" x14ac:dyDescent="0.3">
      <c r="P943264" s="83"/>
    </row>
    <row r="943265" spans="16:16" x14ac:dyDescent="0.3">
      <c r="P943265" s="83"/>
    </row>
    <row r="943266" spans="16:16" x14ac:dyDescent="0.3">
      <c r="P943266" s="83"/>
    </row>
    <row r="943267" spans="16:16" x14ac:dyDescent="0.3">
      <c r="P943267" s="83"/>
    </row>
    <row r="943268" spans="16:16" x14ac:dyDescent="0.3">
      <c r="P943268" s="83"/>
    </row>
    <row r="943269" spans="16:16" x14ac:dyDescent="0.3">
      <c r="P943269" s="83"/>
    </row>
    <row r="943270" spans="16:16" x14ac:dyDescent="0.3">
      <c r="P943270" s="83"/>
    </row>
    <row r="943271" spans="16:16" x14ac:dyDescent="0.3">
      <c r="P943271" s="83"/>
    </row>
    <row r="943272" spans="16:16" x14ac:dyDescent="0.3">
      <c r="P943272" s="83"/>
    </row>
    <row r="943273" spans="16:16" x14ac:dyDescent="0.3">
      <c r="P943273" s="83"/>
    </row>
    <row r="943274" spans="16:16" x14ac:dyDescent="0.3">
      <c r="P943274" s="83"/>
    </row>
    <row r="943275" spans="16:16" x14ac:dyDescent="0.3">
      <c r="P943275" s="83"/>
    </row>
    <row r="943276" spans="16:16" x14ac:dyDescent="0.3">
      <c r="P943276" s="83"/>
    </row>
    <row r="943277" spans="16:16" x14ac:dyDescent="0.3">
      <c r="P943277" s="83"/>
    </row>
    <row r="943278" spans="16:16" x14ac:dyDescent="0.3">
      <c r="P943278" s="83"/>
    </row>
    <row r="943279" spans="16:16" x14ac:dyDescent="0.3">
      <c r="P943279" s="83"/>
    </row>
    <row r="943280" spans="16:16" x14ac:dyDescent="0.3">
      <c r="P943280" s="83"/>
    </row>
    <row r="943281" spans="16:16" x14ac:dyDescent="0.3">
      <c r="P943281" s="83"/>
    </row>
    <row r="943282" spans="16:16" x14ac:dyDescent="0.3">
      <c r="P943282" s="83"/>
    </row>
    <row r="943283" spans="16:16" x14ac:dyDescent="0.3">
      <c r="P943283" s="83"/>
    </row>
    <row r="943284" spans="16:16" x14ac:dyDescent="0.3">
      <c r="P943284" s="83"/>
    </row>
    <row r="943285" spans="16:16" x14ac:dyDescent="0.3">
      <c r="P943285" s="83"/>
    </row>
    <row r="943286" spans="16:16" x14ac:dyDescent="0.3">
      <c r="P943286" s="83"/>
    </row>
    <row r="943287" spans="16:16" x14ac:dyDescent="0.3">
      <c r="P943287" s="83"/>
    </row>
    <row r="943288" spans="16:16" x14ac:dyDescent="0.3">
      <c r="P943288" s="83"/>
    </row>
    <row r="943289" spans="16:16" x14ac:dyDescent="0.3">
      <c r="P943289" s="83"/>
    </row>
    <row r="943290" spans="16:16" x14ac:dyDescent="0.3">
      <c r="P943290" s="83"/>
    </row>
    <row r="943291" spans="16:16" x14ac:dyDescent="0.3">
      <c r="P943291" s="83"/>
    </row>
    <row r="943292" spans="16:16" x14ac:dyDescent="0.3">
      <c r="P943292" s="83"/>
    </row>
    <row r="943293" spans="16:16" x14ac:dyDescent="0.3">
      <c r="P943293" s="83"/>
    </row>
    <row r="943294" spans="16:16" x14ac:dyDescent="0.3">
      <c r="P943294" s="83"/>
    </row>
    <row r="943295" spans="16:16" x14ac:dyDescent="0.3">
      <c r="P943295" s="83"/>
    </row>
    <row r="943296" spans="16:16" x14ac:dyDescent="0.3">
      <c r="P943296" s="83"/>
    </row>
    <row r="943297" spans="16:16" x14ac:dyDescent="0.3">
      <c r="P943297" s="83"/>
    </row>
    <row r="943298" spans="16:16" x14ac:dyDescent="0.3">
      <c r="P943298" s="83"/>
    </row>
    <row r="943299" spans="16:16" x14ac:dyDescent="0.3">
      <c r="P943299" s="83"/>
    </row>
    <row r="943300" spans="16:16" x14ac:dyDescent="0.3">
      <c r="P943300" s="83"/>
    </row>
    <row r="943301" spans="16:16" x14ac:dyDescent="0.3">
      <c r="P943301" s="83"/>
    </row>
    <row r="943302" spans="16:16" x14ac:dyDescent="0.3">
      <c r="P943302" s="83"/>
    </row>
    <row r="943303" spans="16:16" x14ac:dyDescent="0.3">
      <c r="P943303" s="83"/>
    </row>
    <row r="943304" spans="16:16" x14ac:dyDescent="0.3">
      <c r="P943304" s="83"/>
    </row>
    <row r="943305" spans="16:16" x14ac:dyDescent="0.3">
      <c r="P943305" s="83"/>
    </row>
    <row r="943306" spans="16:16" x14ac:dyDescent="0.3">
      <c r="P943306" s="83"/>
    </row>
    <row r="943307" spans="16:16" x14ac:dyDescent="0.3">
      <c r="P943307" s="83"/>
    </row>
    <row r="943308" spans="16:16" x14ac:dyDescent="0.3">
      <c r="P943308" s="83"/>
    </row>
    <row r="943309" spans="16:16" x14ac:dyDescent="0.3">
      <c r="P943309" s="83"/>
    </row>
    <row r="943310" spans="16:16" x14ac:dyDescent="0.3">
      <c r="P943310" s="83"/>
    </row>
    <row r="943311" spans="16:16" x14ac:dyDescent="0.3">
      <c r="P943311" s="83"/>
    </row>
    <row r="943312" spans="16:16" x14ac:dyDescent="0.3">
      <c r="P943312" s="83"/>
    </row>
    <row r="943313" spans="16:16" x14ac:dyDescent="0.3">
      <c r="P943313" s="83"/>
    </row>
    <row r="943314" spans="16:16" x14ac:dyDescent="0.3">
      <c r="P943314" s="83"/>
    </row>
    <row r="943315" spans="16:16" x14ac:dyDescent="0.3">
      <c r="P943315" s="83"/>
    </row>
    <row r="943316" spans="16:16" x14ac:dyDescent="0.3">
      <c r="P943316" s="83"/>
    </row>
    <row r="943317" spans="16:16" x14ac:dyDescent="0.3">
      <c r="P943317" s="83"/>
    </row>
    <row r="943318" spans="16:16" x14ac:dyDescent="0.3">
      <c r="P943318" s="83"/>
    </row>
    <row r="943319" spans="16:16" x14ac:dyDescent="0.3">
      <c r="P943319" s="83"/>
    </row>
    <row r="943320" spans="16:16" x14ac:dyDescent="0.3">
      <c r="P943320" s="83"/>
    </row>
    <row r="943321" spans="16:16" x14ac:dyDescent="0.3">
      <c r="P943321" s="83"/>
    </row>
    <row r="943322" spans="16:16" x14ac:dyDescent="0.3">
      <c r="P943322" s="83"/>
    </row>
    <row r="943323" spans="16:16" x14ac:dyDescent="0.3">
      <c r="P943323" s="83"/>
    </row>
    <row r="943324" spans="16:16" x14ac:dyDescent="0.3">
      <c r="P943324" s="83"/>
    </row>
    <row r="943325" spans="16:16" x14ac:dyDescent="0.3">
      <c r="P943325" s="83"/>
    </row>
    <row r="943326" spans="16:16" x14ac:dyDescent="0.3">
      <c r="P943326" s="83"/>
    </row>
    <row r="943327" spans="16:16" x14ac:dyDescent="0.3">
      <c r="P943327" s="83"/>
    </row>
    <row r="943328" spans="16:16" x14ac:dyDescent="0.3">
      <c r="P943328" s="83"/>
    </row>
    <row r="943329" spans="16:16" x14ac:dyDescent="0.3">
      <c r="P943329" s="83"/>
    </row>
    <row r="943330" spans="16:16" x14ac:dyDescent="0.3">
      <c r="P943330" s="83"/>
    </row>
    <row r="943331" spans="16:16" x14ac:dyDescent="0.3">
      <c r="P943331" s="83"/>
    </row>
    <row r="943332" spans="16:16" x14ac:dyDescent="0.3">
      <c r="P943332" s="83"/>
    </row>
    <row r="943333" spans="16:16" x14ac:dyDescent="0.3">
      <c r="P943333" s="83"/>
    </row>
    <row r="943334" spans="16:16" x14ac:dyDescent="0.3">
      <c r="P943334" s="83"/>
    </row>
    <row r="943335" spans="16:16" x14ac:dyDescent="0.3">
      <c r="P943335" s="83"/>
    </row>
    <row r="943336" spans="16:16" x14ac:dyDescent="0.3">
      <c r="P943336" s="83"/>
    </row>
    <row r="943337" spans="16:16" x14ac:dyDescent="0.3">
      <c r="P943337" s="83"/>
    </row>
    <row r="943338" spans="16:16" x14ac:dyDescent="0.3">
      <c r="P943338" s="83"/>
    </row>
    <row r="943339" spans="16:16" x14ac:dyDescent="0.3">
      <c r="P943339" s="83"/>
    </row>
    <row r="943340" spans="16:16" x14ac:dyDescent="0.3">
      <c r="P943340" s="83"/>
    </row>
    <row r="943341" spans="16:16" x14ac:dyDescent="0.3">
      <c r="P943341" s="83"/>
    </row>
    <row r="943342" spans="16:16" x14ac:dyDescent="0.3">
      <c r="P943342" s="83"/>
    </row>
    <row r="943343" spans="16:16" x14ac:dyDescent="0.3">
      <c r="P943343" s="83"/>
    </row>
    <row r="943344" spans="16:16" x14ac:dyDescent="0.3">
      <c r="P943344" s="83"/>
    </row>
    <row r="943345" spans="16:16" x14ac:dyDescent="0.3">
      <c r="P943345" s="83"/>
    </row>
    <row r="943346" spans="16:16" x14ac:dyDescent="0.3">
      <c r="P943346" s="83"/>
    </row>
    <row r="943347" spans="16:16" x14ac:dyDescent="0.3">
      <c r="P943347" s="83"/>
    </row>
    <row r="943348" spans="16:16" x14ac:dyDescent="0.3">
      <c r="P943348" s="83"/>
    </row>
    <row r="943349" spans="16:16" x14ac:dyDescent="0.3">
      <c r="P943349" s="83"/>
    </row>
    <row r="943350" spans="16:16" x14ac:dyDescent="0.3">
      <c r="P943350" s="83"/>
    </row>
    <row r="943351" spans="16:16" x14ac:dyDescent="0.3">
      <c r="P943351" s="83"/>
    </row>
    <row r="943352" spans="16:16" x14ac:dyDescent="0.3">
      <c r="P943352" s="83"/>
    </row>
    <row r="943353" spans="16:16" x14ac:dyDescent="0.3">
      <c r="P943353" s="83"/>
    </row>
    <row r="943354" spans="16:16" x14ac:dyDescent="0.3">
      <c r="P943354" s="83"/>
    </row>
    <row r="943355" spans="16:16" x14ac:dyDescent="0.3">
      <c r="P943355" s="83"/>
    </row>
    <row r="943356" spans="16:16" x14ac:dyDescent="0.3">
      <c r="P943356" s="83"/>
    </row>
    <row r="943357" spans="16:16" x14ac:dyDescent="0.3">
      <c r="P943357" s="83"/>
    </row>
    <row r="943358" spans="16:16" x14ac:dyDescent="0.3">
      <c r="P943358" s="83"/>
    </row>
    <row r="943359" spans="16:16" x14ac:dyDescent="0.3">
      <c r="P943359" s="83"/>
    </row>
    <row r="943360" spans="16:16" x14ac:dyDescent="0.3">
      <c r="P943360" s="83"/>
    </row>
    <row r="943361" spans="16:16" x14ac:dyDescent="0.3">
      <c r="P943361" s="83"/>
    </row>
    <row r="943362" spans="16:16" x14ac:dyDescent="0.3">
      <c r="P943362" s="83"/>
    </row>
    <row r="943363" spans="16:16" x14ac:dyDescent="0.3">
      <c r="P943363" s="83"/>
    </row>
    <row r="943364" spans="16:16" x14ac:dyDescent="0.3">
      <c r="P943364" s="83"/>
    </row>
    <row r="943365" spans="16:16" x14ac:dyDescent="0.3">
      <c r="P943365" s="83"/>
    </row>
    <row r="943366" spans="16:16" x14ac:dyDescent="0.3">
      <c r="P943366" s="83"/>
    </row>
    <row r="943367" spans="16:16" x14ac:dyDescent="0.3">
      <c r="P943367" s="83"/>
    </row>
    <row r="943368" spans="16:16" x14ac:dyDescent="0.3">
      <c r="P943368" s="83"/>
    </row>
    <row r="943369" spans="16:16" x14ac:dyDescent="0.3">
      <c r="P943369" s="83"/>
    </row>
    <row r="943370" spans="16:16" x14ac:dyDescent="0.3">
      <c r="P943370" s="83"/>
    </row>
    <row r="943371" spans="16:16" x14ac:dyDescent="0.3">
      <c r="P943371" s="83"/>
    </row>
    <row r="943372" spans="16:16" x14ac:dyDescent="0.3">
      <c r="P943372" s="83"/>
    </row>
    <row r="943373" spans="16:16" x14ac:dyDescent="0.3">
      <c r="P943373" s="83"/>
    </row>
    <row r="943374" spans="16:16" x14ac:dyDescent="0.3">
      <c r="P943374" s="83"/>
    </row>
    <row r="943375" spans="16:16" x14ac:dyDescent="0.3">
      <c r="P943375" s="83"/>
    </row>
    <row r="943376" spans="16:16" x14ac:dyDescent="0.3">
      <c r="P943376" s="83"/>
    </row>
    <row r="943377" spans="16:16" x14ac:dyDescent="0.3">
      <c r="P943377" s="83"/>
    </row>
    <row r="943378" spans="16:16" x14ac:dyDescent="0.3">
      <c r="P943378" s="83"/>
    </row>
    <row r="943379" spans="16:16" x14ac:dyDescent="0.3">
      <c r="P943379" s="83"/>
    </row>
    <row r="943380" spans="16:16" x14ac:dyDescent="0.3">
      <c r="P943380" s="83"/>
    </row>
    <row r="943381" spans="16:16" x14ac:dyDescent="0.3">
      <c r="P943381" s="83"/>
    </row>
    <row r="943382" spans="16:16" x14ac:dyDescent="0.3">
      <c r="P943382" s="83"/>
    </row>
    <row r="943383" spans="16:16" x14ac:dyDescent="0.3">
      <c r="P943383" s="83"/>
    </row>
    <row r="943384" spans="16:16" x14ac:dyDescent="0.3">
      <c r="P943384" s="83"/>
    </row>
    <row r="943385" spans="16:16" x14ac:dyDescent="0.3">
      <c r="P943385" s="83"/>
    </row>
    <row r="943386" spans="16:16" x14ac:dyDescent="0.3">
      <c r="P943386" s="83"/>
    </row>
    <row r="943387" spans="16:16" x14ac:dyDescent="0.3">
      <c r="P943387" s="83"/>
    </row>
    <row r="943388" spans="16:16" x14ac:dyDescent="0.3">
      <c r="P943388" s="83"/>
    </row>
    <row r="943389" spans="16:16" x14ac:dyDescent="0.3">
      <c r="P943389" s="83"/>
    </row>
    <row r="943390" spans="16:16" x14ac:dyDescent="0.3">
      <c r="P943390" s="83"/>
    </row>
    <row r="943391" spans="16:16" x14ac:dyDescent="0.3">
      <c r="P943391" s="83"/>
    </row>
    <row r="943392" spans="16:16" x14ac:dyDescent="0.3">
      <c r="P943392" s="83"/>
    </row>
    <row r="943393" spans="16:16" x14ac:dyDescent="0.3">
      <c r="P943393" s="83"/>
    </row>
    <row r="943394" spans="16:16" x14ac:dyDescent="0.3">
      <c r="P943394" s="83"/>
    </row>
    <row r="943395" spans="16:16" x14ac:dyDescent="0.3">
      <c r="P943395" s="83"/>
    </row>
    <row r="943396" spans="16:16" x14ac:dyDescent="0.3">
      <c r="P943396" s="83"/>
    </row>
    <row r="943397" spans="16:16" x14ac:dyDescent="0.3">
      <c r="P943397" s="83"/>
    </row>
    <row r="943398" spans="16:16" x14ac:dyDescent="0.3">
      <c r="P943398" s="83"/>
    </row>
    <row r="943399" spans="16:16" x14ac:dyDescent="0.3">
      <c r="P943399" s="83"/>
    </row>
    <row r="943400" spans="16:16" x14ac:dyDescent="0.3">
      <c r="P943400" s="83"/>
    </row>
    <row r="943401" spans="16:16" x14ac:dyDescent="0.3">
      <c r="P943401" s="83"/>
    </row>
    <row r="943402" spans="16:16" x14ac:dyDescent="0.3">
      <c r="P943402" s="83"/>
    </row>
    <row r="943403" spans="16:16" x14ac:dyDescent="0.3">
      <c r="P943403" s="83"/>
    </row>
    <row r="943404" spans="16:16" x14ac:dyDescent="0.3">
      <c r="P943404" s="83"/>
    </row>
    <row r="943405" spans="16:16" x14ac:dyDescent="0.3">
      <c r="P943405" s="83"/>
    </row>
    <row r="943406" spans="16:16" x14ac:dyDescent="0.3">
      <c r="P943406" s="83"/>
    </row>
    <row r="943407" spans="16:16" x14ac:dyDescent="0.3">
      <c r="P943407" s="83"/>
    </row>
    <row r="943408" spans="16:16" x14ac:dyDescent="0.3">
      <c r="P943408" s="83"/>
    </row>
    <row r="943409" spans="16:16" x14ac:dyDescent="0.3">
      <c r="P943409" s="83"/>
    </row>
    <row r="943410" spans="16:16" x14ac:dyDescent="0.3">
      <c r="P943410" s="83"/>
    </row>
    <row r="943411" spans="16:16" x14ac:dyDescent="0.3">
      <c r="P943411" s="83"/>
    </row>
    <row r="943412" spans="16:16" x14ac:dyDescent="0.3">
      <c r="P943412" s="83"/>
    </row>
    <row r="943413" spans="16:16" x14ac:dyDescent="0.3">
      <c r="P943413" s="83"/>
    </row>
    <row r="943414" spans="16:16" x14ac:dyDescent="0.3">
      <c r="P943414" s="83"/>
    </row>
    <row r="943415" spans="16:16" x14ac:dyDescent="0.3">
      <c r="P943415" s="83"/>
    </row>
    <row r="943416" spans="16:16" x14ac:dyDescent="0.3">
      <c r="P943416" s="83"/>
    </row>
    <row r="943417" spans="16:16" x14ac:dyDescent="0.3">
      <c r="P943417" s="83"/>
    </row>
    <row r="943418" spans="16:16" x14ac:dyDescent="0.3">
      <c r="P943418" s="83"/>
    </row>
    <row r="943419" spans="16:16" x14ac:dyDescent="0.3">
      <c r="P943419" s="83"/>
    </row>
    <row r="943420" spans="16:16" x14ac:dyDescent="0.3">
      <c r="P943420" s="83"/>
    </row>
    <row r="943421" spans="16:16" x14ac:dyDescent="0.3">
      <c r="P943421" s="83"/>
    </row>
    <row r="943422" spans="16:16" x14ac:dyDescent="0.3">
      <c r="P943422" s="83"/>
    </row>
    <row r="943423" spans="16:16" x14ac:dyDescent="0.3">
      <c r="P943423" s="83"/>
    </row>
    <row r="943424" spans="16:16" x14ac:dyDescent="0.3">
      <c r="P943424" s="83"/>
    </row>
    <row r="943425" spans="16:16" x14ac:dyDescent="0.3">
      <c r="P943425" s="83"/>
    </row>
    <row r="943426" spans="16:16" x14ac:dyDescent="0.3">
      <c r="P943426" s="83"/>
    </row>
    <row r="943427" spans="16:16" x14ac:dyDescent="0.3">
      <c r="P943427" s="83"/>
    </row>
    <row r="943428" spans="16:16" x14ac:dyDescent="0.3">
      <c r="P943428" s="83"/>
    </row>
    <row r="943429" spans="16:16" x14ac:dyDescent="0.3">
      <c r="P943429" s="83"/>
    </row>
    <row r="943430" spans="16:16" x14ac:dyDescent="0.3">
      <c r="P943430" s="83"/>
    </row>
    <row r="943431" spans="16:16" x14ac:dyDescent="0.3">
      <c r="P943431" s="83"/>
    </row>
    <row r="943432" spans="16:16" x14ac:dyDescent="0.3">
      <c r="P943432" s="83"/>
    </row>
    <row r="943433" spans="16:16" x14ac:dyDescent="0.3">
      <c r="P943433" s="83"/>
    </row>
    <row r="943434" spans="16:16" x14ac:dyDescent="0.3">
      <c r="P943434" s="83"/>
    </row>
    <row r="943435" spans="16:16" x14ac:dyDescent="0.3">
      <c r="P943435" s="83"/>
    </row>
    <row r="943436" spans="16:16" x14ac:dyDescent="0.3">
      <c r="P943436" s="83"/>
    </row>
    <row r="943437" spans="16:16" x14ac:dyDescent="0.3">
      <c r="P943437" s="83"/>
    </row>
    <row r="943438" spans="16:16" x14ac:dyDescent="0.3">
      <c r="P943438" s="83"/>
    </row>
    <row r="943439" spans="16:16" x14ac:dyDescent="0.3">
      <c r="P943439" s="83"/>
    </row>
    <row r="943440" spans="16:16" x14ac:dyDescent="0.3">
      <c r="P943440" s="83"/>
    </row>
    <row r="943441" spans="16:16" x14ac:dyDescent="0.3">
      <c r="P943441" s="83"/>
    </row>
    <row r="943442" spans="16:16" x14ac:dyDescent="0.3">
      <c r="P943442" s="83"/>
    </row>
    <row r="943443" spans="16:16" x14ac:dyDescent="0.3">
      <c r="P943443" s="83"/>
    </row>
    <row r="943444" spans="16:16" x14ac:dyDescent="0.3">
      <c r="P943444" s="83"/>
    </row>
    <row r="943445" spans="16:16" x14ac:dyDescent="0.3">
      <c r="P943445" s="83"/>
    </row>
    <row r="943446" spans="16:16" x14ac:dyDescent="0.3">
      <c r="P943446" s="83"/>
    </row>
    <row r="943447" spans="16:16" x14ac:dyDescent="0.3">
      <c r="P943447" s="83"/>
    </row>
    <row r="943448" spans="16:16" x14ac:dyDescent="0.3">
      <c r="P943448" s="83"/>
    </row>
    <row r="943449" spans="16:16" x14ac:dyDescent="0.3">
      <c r="P943449" s="83"/>
    </row>
    <row r="943450" spans="16:16" x14ac:dyDescent="0.3">
      <c r="P943450" s="83"/>
    </row>
    <row r="943451" spans="16:16" x14ac:dyDescent="0.3">
      <c r="P943451" s="83"/>
    </row>
    <row r="943452" spans="16:16" x14ac:dyDescent="0.3">
      <c r="P943452" s="83"/>
    </row>
    <row r="943453" spans="16:16" x14ac:dyDescent="0.3">
      <c r="P943453" s="83"/>
    </row>
    <row r="943454" spans="16:16" x14ac:dyDescent="0.3">
      <c r="P943454" s="83"/>
    </row>
    <row r="943455" spans="16:16" x14ac:dyDescent="0.3">
      <c r="P943455" s="83"/>
    </row>
    <row r="943456" spans="16:16" x14ac:dyDescent="0.3">
      <c r="P943456" s="83"/>
    </row>
    <row r="943457" spans="16:16" x14ac:dyDescent="0.3">
      <c r="P943457" s="83"/>
    </row>
    <row r="943458" spans="16:16" x14ac:dyDescent="0.3">
      <c r="P943458" s="83"/>
    </row>
    <row r="943459" spans="16:16" x14ac:dyDescent="0.3">
      <c r="P943459" s="83"/>
    </row>
    <row r="943460" spans="16:16" x14ac:dyDescent="0.3">
      <c r="P943460" s="83"/>
    </row>
    <row r="943461" spans="16:16" x14ac:dyDescent="0.3">
      <c r="P943461" s="83"/>
    </row>
    <row r="943462" spans="16:16" x14ac:dyDescent="0.3">
      <c r="P943462" s="83"/>
    </row>
    <row r="943463" spans="16:16" x14ac:dyDescent="0.3">
      <c r="P943463" s="83"/>
    </row>
    <row r="943464" spans="16:16" x14ac:dyDescent="0.3">
      <c r="P943464" s="83"/>
    </row>
    <row r="943465" spans="16:16" x14ac:dyDescent="0.3">
      <c r="P943465" s="83"/>
    </row>
    <row r="943466" spans="16:16" x14ac:dyDescent="0.3">
      <c r="P943466" s="83"/>
    </row>
    <row r="943467" spans="16:16" x14ac:dyDescent="0.3">
      <c r="P943467" s="83"/>
    </row>
    <row r="943468" spans="16:16" x14ac:dyDescent="0.3">
      <c r="P943468" s="83"/>
    </row>
    <row r="943469" spans="16:16" x14ac:dyDescent="0.3">
      <c r="P943469" s="83"/>
    </row>
    <row r="943470" spans="16:16" x14ac:dyDescent="0.3">
      <c r="P943470" s="83"/>
    </row>
    <row r="943471" spans="16:16" x14ac:dyDescent="0.3">
      <c r="P943471" s="83"/>
    </row>
    <row r="943472" spans="16:16" x14ac:dyDescent="0.3">
      <c r="P943472" s="83"/>
    </row>
    <row r="943473" spans="16:16" x14ac:dyDescent="0.3">
      <c r="P943473" s="83"/>
    </row>
    <row r="943474" spans="16:16" x14ac:dyDescent="0.3">
      <c r="P943474" s="83"/>
    </row>
    <row r="943475" spans="16:16" x14ac:dyDescent="0.3">
      <c r="P943475" s="83"/>
    </row>
    <row r="943476" spans="16:16" x14ac:dyDescent="0.3">
      <c r="P943476" s="83"/>
    </row>
    <row r="943477" spans="16:16" x14ac:dyDescent="0.3">
      <c r="P943477" s="83"/>
    </row>
    <row r="943478" spans="16:16" x14ac:dyDescent="0.3">
      <c r="P943478" s="83"/>
    </row>
    <row r="943479" spans="16:16" x14ac:dyDescent="0.3">
      <c r="P943479" s="83"/>
    </row>
    <row r="943480" spans="16:16" x14ac:dyDescent="0.3">
      <c r="P943480" s="83"/>
    </row>
    <row r="943481" spans="16:16" x14ac:dyDescent="0.3">
      <c r="P943481" s="83"/>
    </row>
    <row r="943482" spans="16:16" x14ac:dyDescent="0.3">
      <c r="P943482" s="83"/>
    </row>
    <row r="943483" spans="16:16" x14ac:dyDescent="0.3">
      <c r="P943483" s="83"/>
    </row>
    <row r="943484" spans="16:16" x14ac:dyDescent="0.3">
      <c r="P943484" s="83"/>
    </row>
    <row r="943485" spans="16:16" x14ac:dyDescent="0.3">
      <c r="P943485" s="83"/>
    </row>
    <row r="943486" spans="16:16" x14ac:dyDescent="0.3">
      <c r="P943486" s="83"/>
    </row>
    <row r="943487" spans="16:16" x14ac:dyDescent="0.3">
      <c r="P943487" s="83"/>
    </row>
    <row r="943488" spans="16:16" x14ac:dyDescent="0.3">
      <c r="P943488" s="83"/>
    </row>
    <row r="943489" spans="16:16" x14ac:dyDescent="0.3">
      <c r="P943489" s="83"/>
    </row>
    <row r="943490" spans="16:16" x14ac:dyDescent="0.3">
      <c r="P943490" s="83"/>
    </row>
    <row r="943491" spans="16:16" x14ac:dyDescent="0.3">
      <c r="P943491" s="83"/>
    </row>
    <row r="943492" spans="16:16" x14ac:dyDescent="0.3">
      <c r="P943492" s="83"/>
    </row>
    <row r="943493" spans="16:16" x14ac:dyDescent="0.3">
      <c r="P943493" s="83"/>
    </row>
    <row r="943494" spans="16:16" x14ac:dyDescent="0.3">
      <c r="P943494" s="83"/>
    </row>
    <row r="943495" spans="16:16" x14ac:dyDescent="0.3">
      <c r="P943495" s="83"/>
    </row>
    <row r="943496" spans="16:16" x14ac:dyDescent="0.3">
      <c r="P943496" s="83"/>
    </row>
    <row r="943497" spans="16:16" x14ac:dyDescent="0.3">
      <c r="P943497" s="83"/>
    </row>
    <row r="943498" spans="16:16" x14ac:dyDescent="0.3">
      <c r="P943498" s="83"/>
    </row>
    <row r="943499" spans="16:16" x14ac:dyDescent="0.3">
      <c r="P943499" s="83"/>
    </row>
    <row r="943500" spans="16:16" x14ac:dyDescent="0.3">
      <c r="P943500" s="83"/>
    </row>
    <row r="943501" spans="16:16" x14ac:dyDescent="0.3">
      <c r="P943501" s="83"/>
    </row>
    <row r="943502" spans="16:16" x14ac:dyDescent="0.3">
      <c r="P943502" s="83"/>
    </row>
    <row r="943503" spans="16:16" x14ac:dyDescent="0.3">
      <c r="P943503" s="83"/>
    </row>
    <row r="943504" spans="16:16" x14ac:dyDescent="0.3">
      <c r="P943504" s="83"/>
    </row>
    <row r="943505" spans="16:16" x14ac:dyDescent="0.3">
      <c r="P943505" s="83"/>
    </row>
    <row r="943506" spans="16:16" x14ac:dyDescent="0.3">
      <c r="P943506" s="83"/>
    </row>
    <row r="943507" spans="16:16" x14ac:dyDescent="0.3">
      <c r="P943507" s="83"/>
    </row>
    <row r="943508" spans="16:16" x14ac:dyDescent="0.3">
      <c r="P943508" s="83"/>
    </row>
    <row r="943509" spans="16:16" x14ac:dyDescent="0.3">
      <c r="P943509" s="83"/>
    </row>
    <row r="943510" spans="16:16" x14ac:dyDescent="0.3">
      <c r="P943510" s="83"/>
    </row>
    <row r="943511" spans="16:16" x14ac:dyDescent="0.3">
      <c r="P943511" s="83"/>
    </row>
    <row r="943512" spans="16:16" x14ac:dyDescent="0.3">
      <c r="P943512" s="83"/>
    </row>
    <row r="943513" spans="16:16" x14ac:dyDescent="0.3">
      <c r="P943513" s="83"/>
    </row>
    <row r="943514" spans="16:16" x14ac:dyDescent="0.3">
      <c r="P943514" s="83"/>
    </row>
    <row r="943515" spans="16:16" x14ac:dyDescent="0.3">
      <c r="P943515" s="83"/>
    </row>
    <row r="943516" spans="16:16" x14ac:dyDescent="0.3">
      <c r="P943516" s="83"/>
    </row>
    <row r="943517" spans="16:16" x14ac:dyDescent="0.3">
      <c r="P943517" s="83"/>
    </row>
    <row r="943518" spans="16:16" x14ac:dyDescent="0.3">
      <c r="P943518" s="83"/>
    </row>
    <row r="943519" spans="16:16" x14ac:dyDescent="0.3">
      <c r="P943519" s="83"/>
    </row>
    <row r="943520" spans="16:16" x14ac:dyDescent="0.3">
      <c r="P943520" s="83"/>
    </row>
    <row r="943521" spans="16:16" x14ac:dyDescent="0.3">
      <c r="P943521" s="83"/>
    </row>
    <row r="943522" spans="16:16" x14ac:dyDescent="0.3">
      <c r="P943522" s="83"/>
    </row>
    <row r="943523" spans="16:16" x14ac:dyDescent="0.3">
      <c r="P943523" s="83"/>
    </row>
    <row r="943524" spans="16:16" x14ac:dyDescent="0.3">
      <c r="P943524" s="83"/>
    </row>
    <row r="943525" spans="16:16" x14ac:dyDescent="0.3">
      <c r="P943525" s="83"/>
    </row>
    <row r="943526" spans="16:16" x14ac:dyDescent="0.3">
      <c r="P943526" s="83"/>
    </row>
    <row r="943527" spans="16:16" x14ac:dyDescent="0.3">
      <c r="P943527" s="83"/>
    </row>
    <row r="943528" spans="16:16" x14ac:dyDescent="0.3">
      <c r="P943528" s="83"/>
    </row>
    <row r="943529" spans="16:16" x14ac:dyDescent="0.3">
      <c r="P943529" s="83"/>
    </row>
    <row r="943530" spans="16:16" x14ac:dyDescent="0.3">
      <c r="P943530" s="83"/>
    </row>
    <row r="943531" spans="16:16" x14ac:dyDescent="0.3">
      <c r="P943531" s="83"/>
    </row>
    <row r="943532" spans="16:16" x14ac:dyDescent="0.3">
      <c r="P943532" s="83"/>
    </row>
    <row r="943533" spans="16:16" x14ac:dyDescent="0.3">
      <c r="P943533" s="83"/>
    </row>
    <row r="943534" spans="16:16" x14ac:dyDescent="0.3">
      <c r="P943534" s="83"/>
    </row>
    <row r="943535" spans="16:16" x14ac:dyDescent="0.3">
      <c r="P943535" s="83"/>
    </row>
    <row r="943536" spans="16:16" x14ac:dyDescent="0.3">
      <c r="P943536" s="83"/>
    </row>
    <row r="943537" spans="16:16" x14ac:dyDescent="0.3">
      <c r="P943537" s="83"/>
    </row>
    <row r="943538" spans="16:16" x14ac:dyDescent="0.3">
      <c r="P943538" s="83"/>
    </row>
    <row r="943539" spans="16:16" x14ac:dyDescent="0.3">
      <c r="P943539" s="83"/>
    </row>
    <row r="943540" spans="16:16" x14ac:dyDescent="0.3">
      <c r="P943540" s="83"/>
    </row>
    <row r="943541" spans="16:16" x14ac:dyDescent="0.3">
      <c r="P943541" s="83"/>
    </row>
    <row r="943542" spans="16:16" x14ac:dyDescent="0.3">
      <c r="P943542" s="83"/>
    </row>
    <row r="943543" spans="16:16" x14ac:dyDescent="0.3">
      <c r="P943543" s="83"/>
    </row>
    <row r="943544" spans="16:16" x14ac:dyDescent="0.3">
      <c r="P943544" s="83"/>
    </row>
    <row r="943545" spans="16:16" x14ac:dyDescent="0.3">
      <c r="P943545" s="83"/>
    </row>
    <row r="943546" spans="16:16" x14ac:dyDescent="0.3">
      <c r="P943546" s="83"/>
    </row>
    <row r="943547" spans="16:16" x14ac:dyDescent="0.3">
      <c r="P943547" s="83"/>
    </row>
    <row r="943548" spans="16:16" x14ac:dyDescent="0.3">
      <c r="P943548" s="83"/>
    </row>
    <row r="943549" spans="16:16" x14ac:dyDescent="0.3">
      <c r="P943549" s="83"/>
    </row>
    <row r="943550" spans="16:16" x14ac:dyDescent="0.3">
      <c r="P943550" s="83"/>
    </row>
    <row r="943551" spans="16:16" x14ac:dyDescent="0.3">
      <c r="P943551" s="83"/>
    </row>
    <row r="943552" spans="16:16" x14ac:dyDescent="0.3">
      <c r="P943552" s="83"/>
    </row>
    <row r="943553" spans="16:16" x14ac:dyDescent="0.3">
      <c r="P943553" s="83"/>
    </row>
    <row r="943554" spans="16:16" x14ac:dyDescent="0.3">
      <c r="P943554" s="83"/>
    </row>
    <row r="943555" spans="16:16" x14ac:dyDescent="0.3">
      <c r="P943555" s="83"/>
    </row>
    <row r="943556" spans="16:16" x14ac:dyDescent="0.3">
      <c r="P943556" s="83"/>
    </row>
    <row r="943557" spans="16:16" x14ac:dyDescent="0.3">
      <c r="P943557" s="83"/>
    </row>
    <row r="943558" spans="16:16" x14ac:dyDescent="0.3">
      <c r="P943558" s="83"/>
    </row>
    <row r="943559" spans="16:16" x14ac:dyDescent="0.3">
      <c r="P943559" s="83"/>
    </row>
    <row r="943560" spans="16:16" x14ac:dyDescent="0.3">
      <c r="P943560" s="83"/>
    </row>
    <row r="943561" spans="16:16" x14ac:dyDescent="0.3">
      <c r="P943561" s="83"/>
    </row>
    <row r="943562" spans="16:16" x14ac:dyDescent="0.3">
      <c r="P943562" s="83"/>
    </row>
    <row r="943563" spans="16:16" x14ac:dyDescent="0.3">
      <c r="P943563" s="83"/>
    </row>
    <row r="943564" spans="16:16" x14ac:dyDescent="0.3">
      <c r="P943564" s="83"/>
    </row>
    <row r="943565" spans="16:16" x14ac:dyDescent="0.3">
      <c r="P943565" s="83"/>
    </row>
    <row r="943566" spans="16:16" x14ac:dyDescent="0.3">
      <c r="P943566" s="83"/>
    </row>
    <row r="943567" spans="16:16" x14ac:dyDescent="0.3">
      <c r="P943567" s="83"/>
    </row>
    <row r="943568" spans="16:16" x14ac:dyDescent="0.3">
      <c r="P943568" s="83"/>
    </row>
    <row r="943569" spans="16:16" x14ac:dyDescent="0.3">
      <c r="P943569" s="83"/>
    </row>
    <row r="943570" spans="16:16" x14ac:dyDescent="0.3">
      <c r="P943570" s="83"/>
    </row>
    <row r="943571" spans="16:16" x14ac:dyDescent="0.3">
      <c r="P943571" s="83"/>
    </row>
    <row r="943572" spans="16:16" x14ac:dyDescent="0.3">
      <c r="P943572" s="83"/>
    </row>
    <row r="943573" spans="16:16" x14ac:dyDescent="0.3">
      <c r="P943573" s="83"/>
    </row>
    <row r="943574" spans="16:16" x14ac:dyDescent="0.3">
      <c r="P943574" s="83"/>
    </row>
    <row r="943575" spans="16:16" x14ac:dyDescent="0.3">
      <c r="P943575" s="83"/>
    </row>
    <row r="943576" spans="16:16" x14ac:dyDescent="0.3">
      <c r="P943576" s="83"/>
    </row>
    <row r="943577" spans="16:16" x14ac:dyDescent="0.3">
      <c r="P943577" s="83"/>
    </row>
    <row r="943578" spans="16:16" x14ac:dyDescent="0.3">
      <c r="P943578" s="83"/>
    </row>
    <row r="943579" spans="16:16" x14ac:dyDescent="0.3">
      <c r="P943579" s="83"/>
    </row>
    <row r="943580" spans="16:16" x14ac:dyDescent="0.3">
      <c r="P943580" s="83"/>
    </row>
    <row r="943581" spans="16:16" x14ac:dyDescent="0.3">
      <c r="P943581" s="83"/>
    </row>
    <row r="943582" spans="16:16" x14ac:dyDescent="0.3">
      <c r="P943582" s="83"/>
    </row>
    <row r="943583" spans="16:16" x14ac:dyDescent="0.3">
      <c r="P943583" s="83"/>
    </row>
    <row r="943584" spans="16:16" x14ac:dyDescent="0.3">
      <c r="P943584" s="83"/>
    </row>
    <row r="943585" spans="16:16" x14ac:dyDescent="0.3">
      <c r="P943585" s="83"/>
    </row>
    <row r="943586" spans="16:16" x14ac:dyDescent="0.3">
      <c r="P943586" s="83"/>
    </row>
    <row r="943587" spans="16:16" x14ac:dyDescent="0.3">
      <c r="P943587" s="83"/>
    </row>
    <row r="943588" spans="16:16" x14ac:dyDescent="0.3">
      <c r="P943588" s="83"/>
    </row>
    <row r="943589" spans="16:16" x14ac:dyDescent="0.3">
      <c r="P943589" s="83"/>
    </row>
    <row r="943590" spans="16:16" x14ac:dyDescent="0.3">
      <c r="P943590" s="83"/>
    </row>
    <row r="943591" spans="16:16" x14ac:dyDescent="0.3">
      <c r="P943591" s="83"/>
    </row>
    <row r="943592" spans="16:16" x14ac:dyDescent="0.3">
      <c r="P943592" s="83"/>
    </row>
    <row r="943593" spans="16:16" x14ac:dyDescent="0.3">
      <c r="P943593" s="83"/>
    </row>
    <row r="943594" spans="16:16" x14ac:dyDescent="0.3">
      <c r="P943594" s="83"/>
    </row>
    <row r="943595" spans="16:16" x14ac:dyDescent="0.3">
      <c r="P943595" s="83"/>
    </row>
    <row r="943596" spans="16:16" x14ac:dyDescent="0.3">
      <c r="P943596" s="83"/>
    </row>
    <row r="943597" spans="16:16" x14ac:dyDescent="0.3">
      <c r="P943597" s="83"/>
    </row>
    <row r="943598" spans="16:16" x14ac:dyDescent="0.3">
      <c r="P943598" s="83"/>
    </row>
    <row r="943599" spans="16:16" x14ac:dyDescent="0.3">
      <c r="P943599" s="83"/>
    </row>
    <row r="943600" spans="16:16" x14ac:dyDescent="0.3">
      <c r="P943600" s="83"/>
    </row>
    <row r="943601" spans="16:16" x14ac:dyDescent="0.3">
      <c r="P943601" s="83"/>
    </row>
    <row r="943602" spans="16:16" x14ac:dyDescent="0.3">
      <c r="P943602" s="83"/>
    </row>
    <row r="943603" spans="16:16" x14ac:dyDescent="0.3">
      <c r="P943603" s="83"/>
    </row>
    <row r="943604" spans="16:16" x14ac:dyDescent="0.3">
      <c r="P943604" s="83"/>
    </row>
    <row r="943605" spans="16:16" x14ac:dyDescent="0.3">
      <c r="P943605" s="83"/>
    </row>
    <row r="943606" spans="16:16" x14ac:dyDescent="0.3">
      <c r="P943606" s="83"/>
    </row>
    <row r="943607" spans="16:16" x14ac:dyDescent="0.3">
      <c r="P943607" s="83"/>
    </row>
    <row r="943608" spans="16:16" x14ac:dyDescent="0.3">
      <c r="P943608" s="83"/>
    </row>
    <row r="943609" spans="16:16" x14ac:dyDescent="0.3">
      <c r="P943609" s="83"/>
    </row>
    <row r="943610" spans="16:16" x14ac:dyDescent="0.3">
      <c r="P943610" s="83"/>
    </row>
    <row r="943611" spans="16:16" x14ac:dyDescent="0.3">
      <c r="P943611" s="83"/>
    </row>
    <row r="943612" spans="16:16" x14ac:dyDescent="0.3">
      <c r="P943612" s="83"/>
    </row>
    <row r="943613" spans="16:16" x14ac:dyDescent="0.3">
      <c r="P943613" s="83"/>
    </row>
    <row r="943614" spans="16:16" x14ac:dyDescent="0.3">
      <c r="P943614" s="83"/>
    </row>
    <row r="943615" spans="16:16" x14ac:dyDescent="0.3">
      <c r="P943615" s="83"/>
    </row>
    <row r="943616" spans="16:16" x14ac:dyDescent="0.3">
      <c r="P943616" s="83"/>
    </row>
    <row r="943617" spans="16:16" x14ac:dyDescent="0.3">
      <c r="P943617" s="83"/>
    </row>
    <row r="943618" spans="16:16" x14ac:dyDescent="0.3">
      <c r="P943618" s="83"/>
    </row>
    <row r="943619" spans="16:16" x14ac:dyDescent="0.3">
      <c r="P943619" s="83"/>
    </row>
    <row r="943620" spans="16:16" x14ac:dyDescent="0.3">
      <c r="P943620" s="83"/>
    </row>
    <row r="943621" spans="16:16" x14ac:dyDescent="0.3">
      <c r="P943621" s="83"/>
    </row>
    <row r="943622" spans="16:16" x14ac:dyDescent="0.3">
      <c r="P943622" s="83"/>
    </row>
    <row r="943623" spans="16:16" x14ac:dyDescent="0.3">
      <c r="P943623" s="83"/>
    </row>
    <row r="943624" spans="16:16" x14ac:dyDescent="0.3">
      <c r="P943624" s="83"/>
    </row>
    <row r="943625" spans="16:16" x14ac:dyDescent="0.3">
      <c r="P943625" s="83"/>
    </row>
    <row r="943626" spans="16:16" x14ac:dyDescent="0.3">
      <c r="P943626" s="83"/>
    </row>
    <row r="943627" spans="16:16" x14ac:dyDescent="0.3">
      <c r="P943627" s="83"/>
    </row>
    <row r="943628" spans="16:16" x14ac:dyDescent="0.3">
      <c r="P943628" s="83"/>
    </row>
    <row r="943629" spans="16:16" x14ac:dyDescent="0.3">
      <c r="P943629" s="83"/>
    </row>
    <row r="943630" spans="16:16" x14ac:dyDescent="0.3">
      <c r="P943630" s="83"/>
    </row>
    <row r="943631" spans="16:16" x14ac:dyDescent="0.3">
      <c r="P943631" s="83"/>
    </row>
    <row r="943632" spans="16:16" x14ac:dyDescent="0.3">
      <c r="P943632" s="83"/>
    </row>
    <row r="943633" spans="16:16" x14ac:dyDescent="0.3">
      <c r="P943633" s="83"/>
    </row>
    <row r="943634" spans="16:16" x14ac:dyDescent="0.3">
      <c r="P943634" s="83"/>
    </row>
    <row r="943635" spans="16:16" x14ac:dyDescent="0.3">
      <c r="P943635" s="83"/>
    </row>
    <row r="943636" spans="16:16" x14ac:dyDescent="0.3">
      <c r="P943636" s="83"/>
    </row>
    <row r="943637" spans="16:16" x14ac:dyDescent="0.3">
      <c r="P943637" s="83"/>
    </row>
    <row r="943638" spans="16:16" x14ac:dyDescent="0.3">
      <c r="P943638" s="83"/>
    </row>
    <row r="943639" spans="16:16" x14ac:dyDescent="0.3">
      <c r="P943639" s="83"/>
    </row>
    <row r="943640" spans="16:16" x14ac:dyDescent="0.3">
      <c r="P943640" s="83"/>
    </row>
    <row r="943641" spans="16:16" x14ac:dyDescent="0.3">
      <c r="P943641" s="83"/>
    </row>
    <row r="943642" spans="16:16" x14ac:dyDescent="0.3">
      <c r="P943642" s="83"/>
    </row>
    <row r="943643" spans="16:16" x14ac:dyDescent="0.3">
      <c r="P943643" s="83"/>
    </row>
    <row r="943644" spans="16:16" x14ac:dyDescent="0.3">
      <c r="P943644" s="83"/>
    </row>
    <row r="943645" spans="16:16" x14ac:dyDescent="0.3">
      <c r="P943645" s="83"/>
    </row>
    <row r="943646" spans="16:16" x14ac:dyDescent="0.3">
      <c r="P943646" s="83"/>
    </row>
    <row r="943647" spans="16:16" x14ac:dyDescent="0.3">
      <c r="P943647" s="83"/>
    </row>
    <row r="943648" spans="16:16" x14ac:dyDescent="0.3">
      <c r="P943648" s="83"/>
    </row>
    <row r="943649" spans="16:16" x14ac:dyDescent="0.3">
      <c r="P943649" s="83"/>
    </row>
    <row r="943650" spans="16:16" x14ac:dyDescent="0.3">
      <c r="P943650" s="83"/>
    </row>
    <row r="943651" spans="16:16" x14ac:dyDescent="0.3">
      <c r="P943651" s="83"/>
    </row>
    <row r="943652" spans="16:16" x14ac:dyDescent="0.3">
      <c r="P943652" s="83"/>
    </row>
    <row r="943653" spans="16:16" x14ac:dyDescent="0.3">
      <c r="P943653" s="83"/>
    </row>
    <row r="943654" spans="16:16" x14ac:dyDescent="0.3">
      <c r="P943654" s="83"/>
    </row>
    <row r="943655" spans="16:16" x14ac:dyDescent="0.3">
      <c r="P943655" s="83"/>
    </row>
    <row r="943656" spans="16:16" x14ac:dyDescent="0.3">
      <c r="P943656" s="83"/>
    </row>
    <row r="943657" spans="16:16" x14ac:dyDescent="0.3">
      <c r="P943657" s="83"/>
    </row>
    <row r="943658" spans="16:16" x14ac:dyDescent="0.3">
      <c r="P943658" s="83"/>
    </row>
    <row r="943659" spans="16:16" x14ac:dyDescent="0.3">
      <c r="P943659" s="83"/>
    </row>
    <row r="943660" spans="16:16" x14ac:dyDescent="0.3">
      <c r="P943660" s="83"/>
    </row>
    <row r="943661" spans="16:16" x14ac:dyDescent="0.3">
      <c r="P943661" s="83"/>
    </row>
    <row r="943662" spans="16:16" x14ac:dyDescent="0.3">
      <c r="P943662" s="83"/>
    </row>
    <row r="943663" spans="16:16" x14ac:dyDescent="0.3">
      <c r="P943663" s="83"/>
    </row>
    <row r="943664" spans="16:16" x14ac:dyDescent="0.3">
      <c r="P943664" s="83"/>
    </row>
    <row r="943665" spans="16:16" x14ac:dyDescent="0.3">
      <c r="P943665" s="83"/>
    </row>
    <row r="943666" spans="16:16" x14ac:dyDescent="0.3">
      <c r="P943666" s="83"/>
    </row>
    <row r="943667" spans="16:16" x14ac:dyDescent="0.3">
      <c r="P943667" s="83"/>
    </row>
    <row r="943668" spans="16:16" x14ac:dyDescent="0.3">
      <c r="P943668" s="83"/>
    </row>
    <row r="943669" spans="16:16" x14ac:dyDescent="0.3">
      <c r="P943669" s="83"/>
    </row>
    <row r="943670" spans="16:16" x14ac:dyDescent="0.3">
      <c r="P943670" s="83"/>
    </row>
    <row r="943671" spans="16:16" x14ac:dyDescent="0.3">
      <c r="P943671" s="83"/>
    </row>
    <row r="943672" spans="16:16" x14ac:dyDescent="0.3">
      <c r="P943672" s="83"/>
    </row>
    <row r="943673" spans="16:16" x14ac:dyDescent="0.3">
      <c r="P943673" s="83"/>
    </row>
    <row r="943674" spans="16:16" x14ac:dyDescent="0.3">
      <c r="P943674" s="83"/>
    </row>
    <row r="943675" spans="16:16" x14ac:dyDescent="0.3">
      <c r="P943675" s="83"/>
    </row>
    <row r="943676" spans="16:16" x14ac:dyDescent="0.3">
      <c r="P943676" s="83"/>
    </row>
    <row r="943677" spans="16:16" x14ac:dyDescent="0.3">
      <c r="P943677" s="83"/>
    </row>
    <row r="943678" spans="16:16" x14ac:dyDescent="0.3">
      <c r="P943678" s="83"/>
    </row>
    <row r="943679" spans="16:16" x14ac:dyDescent="0.3">
      <c r="P943679" s="83"/>
    </row>
    <row r="943680" spans="16:16" x14ac:dyDescent="0.3">
      <c r="P943680" s="83"/>
    </row>
    <row r="943681" spans="16:16" x14ac:dyDescent="0.3">
      <c r="P943681" s="83"/>
    </row>
    <row r="943682" spans="16:16" x14ac:dyDescent="0.3">
      <c r="P943682" s="83"/>
    </row>
    <row r="943683" spans="16:16" x14ac:dyDescent="0.3">
      <c r="P943683" s="83"/>
    </row>
    <row r="943684" spans="16:16" x14ac:dyDescent="0.3">
      <c r="P943684" s="83"/>
    </row>
    <row r="943685" spans="16:16" x14ac:dyDescent="0.3">
      <c r="P943685" s="83"/>
    </row>
    <row r="943686" spans="16:16" x14ac:dyDescent="0.3">
      <c r="P943686" s="83"/>
    </row>
    <row r="943687" spans="16:16" x14ac:dyDescent="0.3">
      <c r="P943687" s="83"/>
    </row>
    <row r="943688" spans="16:16" x14ac:dyDescent="0.3">
      <c r="P943688" s="83"/>
    </row>
    <row r="943689" spans="16:16" x14ac:dyDescent="0.3">
      <c r="P943689" s="83"/>
    </row>
    <row r="943690" spans="16:16" x14ac:dyDescent="0.3">
      <c r="P943690" s="83"/>
    </row>
    <row r="943691" spans="16:16" x14ac:dyDescent="0.3">
      <c r="P943691" s="83"/>
    </row>
    <row r="943692" spans="16:16" x14ac:dyDescent="0.3">
      <c r="P943692" s="83"/>
    </row>
    <row r="943693" spans="16:16" x14ac:dyDescent="0.3">
      <c r="P943693" s="83"/>
    </row>
    <row r="943694" spans="16:16" x14ac:dyDescent="0.3">
      <c r="P943694" s="83"/>
    </row>
    <row r="943695" spans="16:16" x14ac:dyDescent="0.3">
      <c r="P943695" s="83"/>
    </row>
    <row r="943696" spans="16:16" x14ac:dyDescent="0.3">
      <c r="P943696" s="83"/>
    </row>
    <row r="943697" spans="16:16" x14ac:dyDescent="0.3">
      <c r="P943697" s="83"/>
    </row>
    <row r="943698" spans="16:16" x14ac:dyDescent="0.3">
      <c r="P943698" s="83"/>
    </row>
    <row r="943699" spans="16:16" x14ac:dyDescent="0.3">
      <c r="P943699" s="83"/>
    </row>
    <row r="943700" spans="16:16" x14ac:dyDescent="0.3">
      <c r="P943700" s="83"/>
    </row>
    <row r="943701" spans="16:16" x14ac:dyDescent="0.3">
      <c r="P943701" s="83"/>
    </row>
    <row r="943702" spans="16:16" x14ac:dyDescent="0.3">
      <c r="P943702" s="83"/>
    </row>
    <row r="943703" spans="16:16" x14ac:dyDescent="0.3">
      <c r="P943703" s="83"/>
    </row>
    <row r="943704" spans="16:16" x14ac:dyDescent="0.3">
      <c r="P943704" s="83"/>
    </row>
    <row r="943705" spans="16:16" x14ac:dyDescent="0.3">
      <c r="P943705" s="83"/>
    </row>
    <row r="943706" spans="16:16" x14ac:dyDescent="0.3">
      <c r="P943706" s="83"/>
    </row>
    <row r="943707" spans="16:16" x14ac:dyDescent="0.3">
      <c r="P943707" s="83"/>
    </row>
    <row r="943708" spans="16:16" x14ac:dyDescent="0.3">
      <c r="P943708" s="83"/>
    </row>
    <row r="943709" spans="16:16" x14ac:dyDescent="0.3">
      <c r="P943709" s="83"/>
    </row>
    <row r="943710" spans="16:16" x14ac:dyDescent="0.3">
      <c r="P943710" s="83"/>
    </row>
    <row r="943711" spans="16:16" x14ac:dyDescent="0.3">
      <c r="P943711" s="83"/>
    </row>
    <row r="943712" spans="16:16" x14ac:dyDescent="0.3">
      <c r="P943712" s="83"/>
    </row>
    <row r="943713" spans="16:16" x14ac:dyDescent="0.3">
      <c r="P943713" s="83"/>
    </row>
    <row r="943714" spans="16:16" x14ac:dyDescent="0.3">
      <c r="P943714" s="83"/>
    </row>
    <row r="943715" spans="16:16" x14ac:dyDescent="0.3">
      <c r="P943715" s="83"/>
    </row>
    <row r="943716" spans="16:16" x14ac:dyDescent="0.3">
      <c r="P943716" s="83"/>
    </row>
    <row r="943717" spans="16:16" x14ac:dyDescent="0.3">
      <c r="P943717" s="83"/>
    </row>
    <row r="943718" spans="16:16" x14ac:dyDescent="0.3">
      <c r="P943718" s="83"/>
    </row>
    <row r="943719" spans="16:16" x14ac:dyDescent="0.3">
      <c r="P943719" s="83"/>
    </row>
    <row r="943720" spans="16:16" x14ac:dyDescent="0.3">
      <c r="P943720" s="83"/>
    </row>
    <row r="943721" spans="16:16" x14ac:dyDescent="0.3">
      <c r="P943721" s="83"/>
    </row>
    <row r="943722" spans="16:16" x14ac:dyDescent="0.3">
      <c r="P943722" s="83"/>
    </row>
    <row r="943723" spans="16:16" x14ac:dyDescent="0.3">
      <c r="P943723" s="83"/>
    </row>
    <row r="943724" spans="16:16" x14ac:dyDescent="0.3">
      <c r="P943724" s="83"/>
    </row>
    <row r="943725" spans="16:16" x14ac:dyDescent="0.3">
      <c r="P943725" s="83"/>
    </row>
    <row r="943726" spans="16:16" x14ac:dyDescent="0.3">
      <c r="P943726" s="83"/>
    </row>
    <row r="943727" spans="16:16" x14ac:dyDescent="0.3">
      <c r="P943727" s="83"/>
    </row>
    <row r="943728" spans="16:16" x14ac:dyDescent="0.3">
      <c r="P943728" s="83"/>
    </row>
    <row r="943729" spans="16:16" x14ac:dyDescent="0.3">
      <c r="P943729" s="83"/>
    </row>
    <row r="943730" spans="16:16" x14ac:dyDescent="0.3">
      <c r="P943730" s="83"/>
    </row>
    <row r="943731" spans="16:16" x14ac:dyDescent="0.3">
      <c r="P943731" s="83"/>
    </row>
    <row r="943732" spans="16:16" x14ac:dyDescent="0.3">
      <c r="P943732" s="83"/>
    </row>
    <row r="943733" spans="16:16" x14ac:dyDescent="0.3">
      <c r="P943733" s="83"/>
    </row>
    <row r="943734" spans="16:16" x14ac:dyDescent="0.3">
      <c r="P943734" s="83"/>
    </row>
    <row r="943735" spans="16:16" x14ac:dyDescent="0.3">
      <c r="P943735" s="83"/>
    </row>
    <row r="943736" spans="16:16" x14ac:dyDescent="0.3">
      <c r="P943736" s="83"/>
    </row>
    <row r="943737" spans="16:16" x14ac:dyDescent="0.3">
      <c r="P943737" s="83"/>
    </row>
    <row r="943738" spans="16:16" x14ac:dyDescent="0.3">
      <c r="P943738" s="83"/>
    </row>
    <row r="943739" spans="16:16" x14ac:dyDescent="0.3">
      <c r="P943739" s="83"/>
    </row>
    <row r="943740" spans="16:16" x14ac:dyDescent="0.3">
      <c r="P943740" s="83"/>
    </row>
    <row r="943741" spans="16:16" x14ac:dyDescent="0.3">
      <c r="P943741" s="83"/>
    </row>
    <row r="943742" spans="16:16" x14ac:dyDescent="0.3">
      <c r="P943742" s="83"/>
    </row>
    <row r="943743" spans="16:16" x14ac:dyDescent="0.3">
      <c r="P943743" s="83"/>
    </row>
    <row r="943744" spans="16:16" x14ac:dyDescent="0.3">
      <c r="P943744" s="83"/>
    </row>
    <row r="943745" spans="16:16" x14ac:dyDescent="0.3">
      <c r="P943745" s="83"/>
    </row>
    <row r="943746" spans="16:16" x14ac:dyDescent="0.3">
      <c r="P943746" s="83"/>
    </row>
    <row r="943747" spans="16:16" x14ac:dyDescent="0.3">
      <c r="P943747" s="83"/>
    </row>
    <row r="943748" spans="16:16" x14ac:dyDescent="0.3">
      <c r="P943748" s="83"/>
    </row>
    <row r="943749" spans="16:16" x14ac:dyDescent="0.3">
      <c r="P943749" s="83"/>
    </row>
    <row r="943750" spans="16:16" x14ac:dyDescent="0.3">
      <c r="P943750" s="83"/>
    </row>
    <row r="943751" spans="16:16" x14ac:dyDescent="0.3">
      <c r="P943751" s="83"/>
    </row>
    <row r="943752" spans="16:16" x14ac:dyDescent="0.3">
      <c r="P943752" s="83"/>
    </row>
    <row r="943753" spans="16:16" x14ac:dyDescent="0.3">
      <c r="P943753" s="83"/>
    </row>
    <row r="943754" spans="16:16" x14ac:dyDescent="0.3">
      <c r="P943754" s="83"/>
    </row>
    <row r="943755" spans="16:16" x14ac:dyDescent="0.3">
      <c r="P943755" s="83"/>
    </row>
    <row r="943756" spans="16:16" x14ac:dyDescent="0.3">
      <c r="P943756" s="83"/>
    </row>
    <row r="943757" spans="16:16" x14ac:dyDescent="0.3">
      <c r="P943757" s="83"/>
    </row>
    <row r="943758" spans="16:16" x14ac:dyDescent="0.3">
      <c r="P943758" s="83"/>
    </row>
    <row r="943759" spans="16:16" x14ac:dyDescent="0.3">
      <c r="P943759" s="83"/>
    </row>
    <row r="943760" spans="16:16" x14ac:dyDescent="0.3">
      <c r="P943760" s="83"/>
    </row>
    <row r="943761" spans="16:16" x14ac:dyDescent="0.3">
      <c r="P943761" s="83"/>
    </row>
    <row r="943762" spans="16:16" x14ac:dyDescent="0.3">
      <c r="P943762" s="83"/>
    </row>
    <row r="943763" spans="16:16" x14ac:dyDescent="0.3">
      <c r="P943763" s="83"/>
    </row>
    <row r="943764" spans="16:16" x14ac:dyDescent="0.3">
      <c r="P943764" s="83"/>
    </row>
    <row r="943765" spans="16:16" x14ac:dyDescent="0.3">
      <c r="P943765" s="83"/>
    </row>
    <row r="943766" spans="16:16" x14ac:dyDescent="0.3">
      <c r="P943766" s="83"/>
    </row>
    <row r="943767" spans="16:16" x14ac:dyDescent="0.3">
      <c r="P943767" s="83"/>
    </row>
    <row r="943768" spans="16:16" x14ac:dyDescent="0.3">
      <c r="P943768" s="83"/>
    </row>
    <row r="943769" spans="16:16" x14ac:dyDescent="0.3">
      <c r="P943769" s="83"/>
    </row>
    <row r="943770" spans="16:16" x14ac:dyDescent="0.3">
      <c r="P943770" s="83"/>
    </row>
    <row r="943771" spans="16:16" x14ac:dyDescent="0.3">
      <c r="P943771" s="83"/>
    </row>
    <row r="943772" spans="16:16" x14ac:dyDescent="0.3">
      <c r="P943772" s="83"/>
    </row>
    <row r="943773" spans="16:16" x14ac:dyDescent="0.3">
      <c r="P943773" s="83"/>
    </row>
    <row r="943774" spans="16:16" x14ac:dyDescent="0.3">
      <c r="P943774" s="83"/>
    </row>
    <row r="943775" spans="16:16" x14ac:dyDescent="0.3">
      <c r="P943775" s="83"/>
    </row>
    <row r="943776" spans="16:16" x14ac:dyDescent="0.3">
      <c r="P943776" s="83"/>
    </row>
    <row r="943777" spans="16:16" x14ac:dyDescent="0.3">
      <c r="P943777" s="83"/>
    </row>
    <row r="943778" spans="16:16" x14ac:dyDescent="0.3">
      <c r="P943778" s="83"/>
    </row>
    <row r="943779" spans="16:16" x14ac:dyDescent="0.3">
      <c r="P943779" s="83"/>
    </row>
    <row r="943780" spans="16:16" x14ac:dyDescent="0.3">
      <c r="P943780" s="83"/>
    </row>
    <row r="943781" spans="16:16" x14ac:dyDescent="0.3">
      <c r="P943781" s="83"/>
    </row>
    <row r="943782" spans="16:16" x14ac:dyDescent="0.3">
      <c r="P943782" s="83"/>
    </row>
    <row r="943783" spans="16:16" x14ac:dyDescent="0.3">
      <c r="P943783" s="83"/>
    </row>
    <row r="943784" spans="16:16" x14ac:dyDescent="0.3">
      <c r="P943784" s="83"/>
    </row>
    <row r="943785" spans="16:16" x14ac:dyDescent="0.3">
      <c r="P943785" s="83"/>
    </row>
    <row r="943786" spans="16:16" x14ac:dyDescent="0.3">
      <c r="P943786" s="83"/>
    </row>
    <row r="943787" spans="16:16" x14ac:dyDescent="0.3">
      <c r="P943787" s="83"/>
    </row>
    <row r="943788" spans="16:16" x14ac:dyDescent="0.3">
      <c r="P943788" s="83"/>
    </row>
    <row r="943789" spans="16:16" x14ac:dyDescent="0.3">
      <c r="P943789" s="83"/>
    </row>
    <row r="943790" spans="16:16" x14ac:dyDescent="0.3">
      <c r="P943790" s="83"/>
    </row>
    <row r="943791" spans="16:16" x14ac:dyDescent="0.3">
      <c r="P943791" s="83"/>
    </row>
    <row r="943792" spans="16:16" x14ac:dyDescent="0.3">
      <c r="P943792" s="83"/>
    </row>
    <row r="943793" spans="16:16" x14ac:dyDescent="0.3">
      <c r="P943793" s="83"/>
    </row>
    <row r="943794" spans="16:16" x14ac:dyDescent="0.3">
      <c r="P943794" s="83"/>
    </row>
    <row r="943795" spans="16:16" x14ac:dyDescent="0.3">
      <c r="P943795" s="83"/>
    </row>
    <row r="943796" spans="16:16" x14ac:dyDescent="0.3">
      <c r="P943796" s="83"/>
    </row>
    <row r="943797" spans="16:16" x14ac:dyDescent="0.3">
      <c r="P943797" s="83"/>
    </row>
    <row r="943798" spans="16:16" x14ac:dyDescent="0.3">
      <c r="P943798" s="83"/>
    </row>
    <row r="943799" spans="16:16" x14ac:dyDescent="0.3">
      <c r="P943799" s="83"/>
    </row>
    <row r="943800" spans="16:16" x14ac:dyDescent="0.3">
      <c r="P943800" s="83"/>
    </row>
    <row r="943801" spans="16:16" x14ac:dyDescent="0.3">
      <c r="P943801" s="83"/>
    </row>
    <row r="943802" spans="16:16" x14ac:dyDescent="0.3">
      <c r="P943802" s="83"/>
    </row>
    <row r="943803" spans="16:16" x14ac:dyDescent="0.3">
      <c r="P943803" s="83"/>
    </row>
    <row r="943804" spans="16:16" x14ac:dyDescent="0.3">
      <c r="P943804" s="83"/>
    </row>
    <row r="943805" spans="16:16" x14ac:dyDescent="0.3">
      <c r="P943805" s="83"/>
    </row>
    <row r="943806" spans="16:16" x14ac:dyDescent="0.3">
      <c r="P943806" s="83"/>
    </row>
    <row r="943807" spans="16:16" x14ac:dyDescent="0.3">
      <c r="P943807" s="83"/>
    </row>
    <row r="943808" spans="16:16" x14ac:dyDescent="0.3">
      <c r="P943808" s="83"/>
    </row>
    <row r="943809" spans="16:16" x14ac:dyDescent="0.3">
      <c r="P943809" s="83"/>
    </row>
    <row r="943810" spans="16:16" x14ac:dyDescent="0.3">
      <c r="P943810" s="83"/>
    </row>
    <row r="943811" spans="16:16" x14ac:dyDescent="0.3">
      <c r="P943811" s="83"/>
    </row>
    <row r="943812" spans="16:16" x14ac:dyDescent="0.3">
      <c r="P943812" s="83"/>
    </row>
    <row r="943813" spans="16:16" x14ac:dyDescent="0.3">
      <c r="P943813" s="83"/>
    </row>
    <row r="943814" spans="16:16" x14ac:dyDescent="0.3">
      <c r="P943814" s="83"/>
    </row>
    <row r="943815" spans="16:16" x14ac:dyDescent="0.3">
      <c r="P943815" s="83"/>
    </row>
    <row r="943816" spans="16:16" x14ac:dyDescent="0.3">
      <c r="P943816" s="83"/>
    </row>
    <row r="943817" spans="16:16" x14ac:dyDescent="0.3">
      <c r="P943817" s="83"/>
    </row>
    <row r="943818" spans="16:16" x14ac:dyDescent="0.3">
      <c r="P943818" s="83"/>
    </row>
    <row r="943819" spans="16:16" x14ac:dyDescent="0.3">
      <c r="P943819" s="83"/>
    </row>
    <row r="943820" spans="16:16" x14ac:dyDescent="0.3">
      <c r="P943820" s="83"/>
    </row>
    <row r="943821" spans="16:16" x14ac:dyDescent="0.3">
      <c r="P943821" s="83"/>
    </row>
    <row r="943822" spans="16:16" x14ac:dyDescent="0.3">
      <c r="P943822" s="83"/>
    </row>
    <row r="943823" spans="16:16" x14ac:dyDescent="0.3">
      <c r="P943823" s="83"/>
    </row>
    <row r="943824" spans="16:16" x14ac:dyDescent="0.3">
      <c r="P943824" s="83"/>
    </row>
    <row r="943825" spans="16:16" x14ac:dyDescent="0.3">
      <c r="P943825" s="83"/>
    </row>
    <row r="943826" spans="16:16" x14ac:dyDescent="0.3">
      <c r="P943826" s="83"/>
    </row>
    <row r="943827" spans="16:16" x14ac:dyDescent="0.3">
      <c r="P943827" s="83"/>
    </row>
    <row r="943828" spans="16:16" x14ac:dyDescent="0.3">
      <c r="P943828" s="83"/>
    </row>
    <row r="943829" spans="16:16" x14ac:dyDescent="0.3">
      <c r="P943829" s="83"/>
    </row>
    <row r="943830" spans="16:16" x14ac:dyDescent="0.3">
      <c r="P943830" s="83"/>
    </row>
    <row r="943831" spans="16:16" x14ac:dyDescent="0.3">
      <c r="P943831" s="83"/>
    </row>
    <row r="943832" spans="16:16" x14ac:dyDescent="0.3">
      <c r="P943832" s="83"/>
    </row>
    <row r="943833" spans="16:16" x14ac:dyDescent="0.3">
      <c r="P943833" s="83"/>
    </row>
    <row r="943834" spans="16:16" x14ac:dyDescent="0.3">
      <c r="P943834" s="83"/>
    </row>
    <row r="943835" spans="16:16" x14ac:dyDescent="0.3">
      <c r="P943835" s="83"/>
    </row>
    <row r="943836" spans="16:16" x14ac:dyDescent="0.3">
      <c r="P943836" s="83"/>
    </row>
    <row r="943837" spans="16:16" x14ac:dyDescent="0.3">
      <c r="P943837" s="83"/>
    </row>
    <row r="943838" spans="16:16" x14ac:dyDescent="0.3">
      <c r="P943838" s="83"/>
    </row>
    <row r="943839" spans="16:16" x14ac:dyDescent="0.3">
      <c r="P943839" s="83"/>
    </row>
    <row r="943840" spans="16:16" x14ac:dyDescent="0.3">
      <c r="P943840" s="83"/>
    </row>
    <row r="943841" spans="16:16" x14ac:dyDescent="0.3">
      <c r="P943841" s="83"/>
    </row>
    <row r="943842" spans="16:16" x14ac:dyDescent="0.3">
      <c r="P943842" s="83"/>
    </row>
    <row r="943843" spans="16:16" x14ac:dyDescent="0.3">
      <c r="P943843" s="83"/>
    </row>
    <row r="943844" spans="16:16" x14ac:dyDescent="0.3">
      <c r="P943844" s="83"/>
    </row>
    <row r="943845" spans="16:16" x14ac:dyDescent="0.3">
      <c r="P943845" s="83"/>
    </row>
    <row r="943846" spans="16:16" x14ac:dyDescent="0.3">
      <c r="P943846" s="83"/>
    </row>
    <row r="943847" spans="16:16" x14ac:dyDescent="0.3">
      <c r="P943847" s="83"/>
    </row>
    <row r="943848" spans="16:16" x14ac:dyDescent="0.3">
      <c r="P943848" s="83"/>
    </row>
    <row r="943849" spans="16:16" x14ac:dyDescent="0.3">
      <c r="P943849" s="83"/>
    </row>
    <row r="943850" spans="16:16" x14ac:dyDescent="0.3">
      <c r="P943850" s="83"/>
    </row>
    <row r="943851" spans="16:16" x14ac:dyDescent="0.3">
      <c r="P943851" s="83"/>
    </row>
    <row r="943852" spans="16:16" x14ac:dyDescent="0.3">
      <c r="P943852" s="83"/>
    </row>
    <row r="943853" spans="16:16" x14ac:dyDescent="0.3">
      <c r="P943853" s="83"/>
    </row>
    <row r="943854" spans="16:16" x14ac:dyDescent="0.3">
      <c r="P943854" s="83"/>
    </row>
    <row r="943855" spans="16:16" x14ac:dyDescent="0.3">
      <c r="P943855" s="83"/>
    </row>
    <row r="943856" spans="16:16" x14ac:dyDescent="0.3">
      <c r="P943856" s="83"/>
    </row>
    <row r="943857" spans="16:16" x14ac:dyDescent="0.3">
      <c r="P943857" s="83"/>
    </row>
    <row r="943858" spans="16:16" x14ac:dyDescent="0.3">
      <c r="P943858" s="83"/>
    </row>
    <row r="943859" spans="16:16" x14ac:dyDescent="0.3">
      <c r="P943859" s="83"/>
    </row>
    <row r="943860" spans="16:16" x14ac:dyDescent="0.3">
      <c r="P943860" s="83"/>
    </row>
    <row r="943861" spans="16:16" x14ac:dyDescent="0.3">
      <c r="P943861" s="83"/>
    </row>
    <row r="943862" spans="16:16" x14ac:dyDescent="0.3">
      <c r="P943862" s="83"/>
    </row>
    <row r="943863" spans="16:16" x14ac:dyDescent="0.3">
      <c r="P943863" s="83"/>
    </row>
    <row r="943864" spans="16:16" x14ac:dyDescent="0.3">
      <c r="P943864" s="83"/>
    </row>
    <row r="943865" spans="16:16" x14ac:dyDescent="0.3">
      <c r="P943865" s="83"/>
    </row>
    <row r="943866" spans="16:16" x14ac:dyDescent="0.3">
      <c r="P943866" s="83"/>
    </row>
    <row r="943867" spans="16:16" x14ac:dyDescent="0.3">
      <c r="P943867" s="83"/>
    </row>
    <row r="943868" spans="16:16" x14ac:dyDescent="0.3">
      <c r="P943868" s="83"/>
    </row>
    <row r="943869" spans="16:16" x14ac:dyDescent="0.3">
      <c r="P943869" s="83"/>
    </row>
    <row r="943870" spans="16:16" x14ac:dyDescent="0.3">
      <c r="P943870" s="83"/>
    </row>
    <row r="943871" spans="16:16" x14ac:dyDescent="0.3">
      <c r="P943871" s="83"/>
    </row>
    <row r="943872" spans="16:16" x14ac:dyDescent="0.3">
      <c r="P943872" s="83"/>
    </row>
    <row r="943873" spans="16:16" x14ac:dyDescent="0.3">
      <c r="P943873" s="83"/>
    </row>
    <row r="943874" spans="16:16" x14ac:dyDescent="0.3">
      <c r="P943874" s="83"/>
    </row>
    <row r="943875" spans="16:16" x14ac:dyDescent="0.3">
      <c r="P943875" s="83"/>
    </row>
    <row r="943876" spans="16:16" x14ac:dyDescent="0.3">
      <c r="P943876" s="83"/>
    </row>
    <row r="943877" spans="16:16" x14ac:dyDescent="0.3">
      <c r="P943877" s="83"/>
    </row>
    <row r="943878" spans="16:16" x14ac:dyDescent="0.3">
      <c r="P943878" s="83"/>
    </row>
    <row r="943879" spans="16:16" x14ac:dyDescent="0.3">
      <c r="P943879" s="83"/>
    </row>
    <row r="943880" spans="16:16" x14ac:dyDescent="0.3">
      <c r="P943880" s="83"/>
    </row>
    <row r="943881" spans="16:16" x14ac:dyDescent="0.3">
      <c r="P943881" s="83"/>
    </row>
    <row r="943882" spans="16:16" x14ac:dyDescent="0.3">
      <c r="P943882" s="83"/>
    </row>
    <row r="943883" spans="16:16" x14ac:dyDescent="0.3">
      <c r="P943883" s="83"/>
    </row>
    <row r="943884" spans="16:16" x14ac:dyDescent="0.3">
      <c r="P943884" s="83"/>
    </row>
    <row r="943885" spans="16:16" x14ac:dyDescent="0.3">
      <c r="P943885" s="83"/>
    </row>
    <row r="943886" spans="16:16" x14ac:dyDescent="0.3">
      <c r="P943886" s="83"/>
    </row>
    <row r="943887" spans="16:16" x14ac:dyDescent="0.3">
      <c r="P943887" s="83"/>
    </row>
    <row r="943888" spans="16:16" x14ac:dyDescent="0.3">
      <c r="P943888" s="83"/>
    </row>
    <row r="943889" spans="16:16" x14ac:dyDescent="0.3">
      <c r="P943889" s="83"/>
    </row>
    <row r="943890" spans="16:16" x14ac:dyDescent="0.3">
      <c r="P943890" s="83"/>
    </row>
    <row r="943891" spans="16:16" x14ac:dyDescent="0.3">
      <c r="P943891" s="83"/>
    </row>
    <row r="943892" spans="16:16" x14ac:dyDescent="0.3">
      <c r="P943892" s="83"/>
    </row>
    <row r="943893" spans="16:16" x14ac:dyDescent="0.3">
      <c r="P943893" s="83"/>
    </row>
    <row r="943894" spans="16:16" x14ac:dyDescent="0.3">
      <c r="P943894" s="83"/>
    </row>
    <row r="943895" spans="16:16" x14ac:dyDescent="0.3">
      <c r="P943895" s="83"/>
    </row>
    <row r="943896" spans="16:16" x14ac:dyDescent="0.3">
      <c r="P943896" s="83"/>
    </row>
    <row r="943897" spans="16:16" x14ac:dyDescent="0.3">
      <c r="P943897" s="83"/>
    </row>
    <row r="943898" spans="16:16" x14ac:dyDescent="0.3">
      <c r="P943898" s="83"/>
    </row>
    <row r="943899" spans="16:16" x14ac:dyDescent="0.3">
      <c r="P943899" s="83"/>
    </row>
    <row r="943900" spans="16:16" x14ac:dyDescent="0.3">
      <c r="P943900" s="83"/>
    </row>
    <row r="943901" spans="16:16" x14ac:dyDescent="0.3">
      <c r="P943901" s="83"/>
    </row>
    <row r="943902" spans="16:16" x14ac:dyDescent="0.3">
      <c r="P943902" s="83"/>
    </row>
    <row r="943903" spans="16:16" x14ac:dyDescent="0.3">
      <c r="P943903" s="83"/>
    </row>
    <row r="943904" spans="16:16" x14ac:dyDescent="0.3">
      <c r="P943904" s="83"/>
    </row>
    <row r="943905" spans="16:16" x14ac:dyDescent="0.3">
      <c r="P943905" s="83"/>
    </row>
    <row r="943906" spans="16:16" x14ac:dyDescent="0.3">
      <c r="P943906" s="83"/>
    </row>
    <row r="943907" spans="16:16" x14ac:dyDescent="0.3">
      <c r="P943907" s="83"/>
    </row>
    <row r="943908" spans="16:16" x14ac:dyDescent="0.3">
      <c r="P943908" s="83"/>
    </row>
    <row r="943909" spans="16:16" x14ac:dyDescent="0.3">
      <c r="P943909" s="83"/>
    </row>
    <row r="943910" spans="16:16" x14ac:dyDescent="0.3">
      <c r="P943910" s="83"/>
    </row>
    <row r="943911" spans="16:16" x14ac:dyDescent="0.3">
      <c r="P943911" s="83"/>
    </row>
    <row r="943912" spans="16:16" x14ac:dyDescent="0.3">
      <c r="P943912" s="83"/>
    </row>
    <row r="943913" spans="16:16" x14ac:dyDescent="0.3">
      <c r="P943913" s="83"/>
    </row>
    <row r="943914" spans="16:16" x14ac:dyDescent="0.3">
      <c r="P943914" s="83"/>
    </row>
    <row r="943915" spans="16:16" x14ac:dyDescent="0.3">
      <c r="P943915" s="83"/>
    </row>
    <row r="943916" spans="16:16" x14ac:dyDescent="0.3">
      <c r="P943916" s="83"/>
    </row>
    <row r="943917" spans="16:16" x14ac:dyDescent="0.3">
      <c r="P943917" s="83"/>
    </row>
    <row r="943918" spans="16:16" x14ac:dyDescent="0.3">
      <c r="P943918" s="83"/>
    </row>
    <row r="943919" spans="16:16" x14ac:dyDescent="0.3">
      <c r="P943919" s="83"/>
    </row>
    <row r="943920" spans="16:16" x14ac:dyDescent="0.3">
      <c r="P943920" s="83"/>
    </row>
    <row r="943921" spans="16:16" x14ac:dyDescent="0.3">
      <c r="P943921" s="83"/>
    </row>
    <row r="943922" spans="16:16" x14ac:dyDescent="0.3">
      <c r="P943922" s="83"/>
    </row>
    <row r="943923" spans="16:16" x14ac:dyDescent="0.3">
      <c r="P943923" s="83"/>
    </row>
    <row r="943924" spans="16:16" x14ac:dyDescent="0.3">
      <c r="P943924" s="83"/>
    </row>
    <row r="943925" spans="16:16" x14ac:dyDescent="0.3">
      <c r="P943925" s="83"/>
    </row>
    <row r="943926" spans="16:16" x14ac:dyDescent="0.3">
      <c r="P943926" s="83"/>
    </row>
    <row r="943927" spans="16:16" x14ac:dyDescent="0.3">
      <c r="P943927" s="83"/>
    </row>
    <row r="943928" spans="16:16" x14ac:dyDescent="0.3">
      <c r="P943928" s="83"/>
    </row>
    <row r="943929" spans="16:16" x14ac:dyDescent="0.3">
      <c r="P943929" s="83"/>
    </row>
    <row r="943930" spans="16:16" x14ac:dyDescent="0.3">
      <c r="P943930" s="83"/>
    </row>
    <row r="943931" spans="16:16" x14ac:dyDescent="0.3">
      <c r="P943931" s="83"/>
    </row>
    <row r="943932" spans="16:16" x14ac:dyDescent="0.3">
      <c r="P943932" s="83"/>
    </row>
    <row r="943933" spans="16:16" x14ac:dyDescent="0.3">
      <c r="P943933" s="83"/>
    </row>
    <row r="943934" spans="16:16" x14ac:dyDescent="0.3">
      <c r="P943934" s="83"/>
    </row>
    <row r="943935" spans="16:16" x14ac:dyDescent="0.3">
      <c r="P943935" s="83"/>
    </row>
    <row r="943936" spans="16:16" x14ac:dyDescent="0.3">
      <c r="P943936" s="83"/>
    </row>
    <row r="943937" spans="16:16" x14ac:dyDescent="0.3">
      <c r="P943937" s="83"/>
    </row>
    <row r="943938" spans="16:16" x14ac:dyDescent="0.3">
      <c r="P943938" s="83"/>
    </row>
    <row r="943939" spans="16:16" x14ac:dyDescent="0.3">
      <c r="P943939" s="83"/>
    </row>
    <row r="943940" spans="16:16" x14ac:dyDescent="0.3">
      <c r="P943940" s="83"/>
    </row>
    <row r="943941" spans="16:16" x14ac:dyDescent="0.3">
      <c r="P943941" s="83"/>
    </row>
    <row r="943942" spans="16:16" x14ac:dyDescent="0.3">
      <c r="P943942" s="83"/>
    </row>
    <row r="943943" spans="16:16" x14ac:dyDescent="0.3">
      <c r="P943943" s="83"/>
    </row>
    <row r="943944" spans="16:16" x14ac:dyDescent="0.3">
      <c r="P943944" s="83"/>
    </row>
    <row r="943945" spans="16:16" x14ac:dyDescent="0.3">
      <c r="P943945" s="83"/>
    </row>
    <row r="943946" spans="16:16" x14ac:dyDescent="0.3">
      <c r="P943946" s="83"/>
    </row>
    <row r="943947" spans="16:16" x14ac:dyDescent="0.3">
      <c r="P943947" s="83"/>
    </row>
    <row r="943948" spans="16:16" x14ac:dyDescent="0.3">
      <c r="P943948" s="83"/>
    </row>
    <row r="943949" spans="16:16" x14ac:dyDescent="0.3">
      <c r="P943949" s="83"/>
    </row>
    <row r="943950" spans="16:16" x14ac:dyDescent="0.3">
      <c r="P943950" s="83"/>
    </row>
    <row r="943951" spans="16:16" x14ac:dyDescent="0.3">
      <c r="P943951" s="83"/>
    </row>
    <row r="943952" spans="16:16" x14ac:dyDescent="0.3">
      <c r="P943952" s="83"/>
    </row>
    <row r="943953" spans="16:16" x14ac:dyDescent="0.3">
      <c r="P943953" s="83"/>
    </row>
    <row r="943954" spans="16:16" x14ac:dyDescent="0.3">
      <c r="P943954" s="83"/>
    </row>
    <row r="943955" spans="16:16" x14ac:dyDescent="0.3">
      <c r="P943955" s="83"/>
    </row>
    <row r="943956" spans="16:16" x14ac:dyDescent="0.3">
      <c r="P943956" s="83"/>
    </row>
    <row r="943957" spans="16:16" x14ac:dyDescent="0.3">
      <c r="P943957" s="83"/>
    </row>
    <row r="943958" spans="16:16" x14ac:dyDescent="0.3">
      <c r="P943958" s="83"/>
    </row>
    <row r="943959" spans="16:16" x14ac:dyDescent="0.3">
      <c r="P943959" s="83"/>
    </row>
    <row r="943960" spans="16:16" x14ac:dyDescent="0.3">
      <c r="P943960" s="83"/>
    </row>
    <row r="943961" spans="16:16" x14ac:dyDescent="0.3">
      <c r="P943961" s="83"/>
    </row>
    <row r="943962" spans="16:16" x14ac:dyDescent="0.3">
      <c r="P943962" s="83"/>
    </row>
    <row r="943963" spans="16:16" x14ac:dyDescent="0.3">
      <c r="P943963" s="83"/>
    </row>
    <row r="943964" spans="16:16" x14ac:dyDescent="0.3">
      <c r="P943964" s="83"/>
    </row>
    <row r="943965" spans="16:16" x14ac:dyDescent="0.3">
      <c r="P943965" s="83"/>
    </row>
    <row r="943966" spans="16:16" x14ac:dyDescent="0.3">
      <c r="P943966" s="83"/>
    </row>
    <row r="943967" spans="16:16" x14ac:dyDescent="0.3">
      <c r="P943967" s="83"/>
    </row>
    <row r="943968" spans="16:16" x14ac:dyDescent="0.3">
      <c r="P943968" s="83"/>
    </row>
    <row r="943969" spans="16:16" x14ac:dyDescent="0.3">
      <c r="P943969" s="83"/>
    </row>
    <row r="943970" spans="16:16" x14ac:dyDescent="0.3">
      <c r="P943970" s="83"/>
    </row>
    <row r="943971" spans="16:16" x14ac:dyDescent="0.3">
      <c r="P943971" s="83"/>
    </row>
    <row r="943972" spans="16:16" x14ac:dyDescent="0.3">
      <c r="P943972" s="83"/>
    </row>
    <row r="943973" spans="16:16" x14ac:dyDescent="0.3">
      <c r="P943973" s="83"/>
    </row>
    <row r="943974" spans="16:16" x14ac:dyDescent="0.3">
      <c r="P943974" s="83"/>
    </row>
    <row r="943975" spans="16:16" x14ac:dyDescent="0.3">
      <c r="P943975" s="83"/>
    </row>
    <row r="943976" spans="16:16" x14ac:dyDescent="0.3">
      <c r="P943976" s="83"/>
    </row>
    <row r="943977" spans="16:16" x14ac:dyDescent="0.3">
      <c r="P943977" s="83"/>
    </row>
    <row r="943978" spans="16:16" x14ac:dyDescent="0.3">
      <c r="P943978" s="83"/>
    </row>
    <row r="943979" spans="16:16" x14ac:dyDescent="0.3">
      <c r="P943979" s="83"/>
    </row>
    <row r="943980" spans="16:16" x14ac:dyDescent="0.3">
      <c r="P943980" s="83"/>
    </row>
    <row r="943981" spans="16:16" x14ac:dyDescent="0.3">
      <c r="P943981" s="83"/>
    </row>
    <row r="943982" spans="16:16" x14ac:dyDescent="0.3">
      <c r="P943982" s="83"/>
    </row>
    <row r="943983" spans="16:16" x14ac:dyDescent="0.3">
      <c r="P943983" s="83"/>
    </row>
    <row r="943984" spans="16:16" x14ac:dyDescent="0.3">
      <c r="P943984" s="83"/>
    </row>
    <row r="943985" spans="16:16" x14ac:dyDescent="0.3">
      <c r="P943985" s="83"/>
    </row>
    <row r="943986" spans="16:16" x14ac:dyDescent="0.3">
      <c r="P943986" s="83"/>
    </row>
    <row r="943987" spans="16:16" x14ac:dyDescent="0.3">
      <c r="P943987" s="83"/>
    </row>
    <row r="943988" spans="16:16" x14ac:dyDescent="0.3">
      <c r="P943988" s="83"/>
    </row>
    <row r="943989" spans="16:16" x14ac:dyDescent="0.3">
      <c r="P943989" s="83"/>
    </row>
    <row r="943990" spans="16:16" x14ac:dyDescent="0.3">
      <c r="P943990" s="83"/>
    </row>
    <row r="943991" spans="16:16" x14ac:dyDescent="0.3">
      <c r="P943991" s="83"/>
    </row>
    <row r="943992" spans="16:16" x14ac:dyDescent="0.3">
      <c r="P943992" s="83"/>
    </row>
    <row r="943993" spans="16:16" x14ac:dyDescent="0.3">
      <c r="P943993" s="83"/>
    </row>
    <row r="943994" spans="16:16" x14ac:dyDescent="0.3">
      <c r="P943994" s="83"/>
    </row>
    <row r="943995" spans="16:16" x14ac:dyDescent="0.3">
      <c r="P943995" s="83"/>
    </row>
    <row r="943996" spans="16:16" x14ac:dyDescent="0.3">
      <c r="P943996" s="83"/>
    </row>
    <row r="943997" spans="16:16" x14ac:dyDescent="0.3">
      <c r="P943997" s="83"/>
    </row>
    <row r="943998" spans="16:16" x14ac:dyDescent="0.3">
      <c r="P943998" s="83"/>
    </row>
    <row r="943999" spans="16:16" x14ac:dyDescent="0.3">
      <c r="P943999" s="83"/>
    </row>
    <row r="944000" spans="16:16" x14ac:dyDescent="0.3">
      <c r="P944000" s="83"/>
    </row>
    <row r="944001" spans="16:16" x14ac:dyDescent="0.3">
      <c r="P944001" s="83"/>
    </row>
    <row r="944002" spans="16:16" x14ac:dyDescent="0.3">
      <c r="P944002" s="83"/>
    </row>
    <row r="944003" spans="16:16" x14ac:dyDescent="0.3">
      <c r="P944003" s="83"/>
    </row>
    <row r="944004" spans="16:16" x14ac:dyDescent="0.3">
      <c r="P944004" s="83"/>
    </row>
    <row r="944005" spans="16:16" x14ac:dyDescent="0.3">
      <c r="P944005" s="83"/>
    </row>
    <row r="944006" spans="16:16" x14ac:dyDescent="0.3">
      <c r="P944006" s="83"/>
    </row>
    <row r="944007" spans="16:16" x14ac:dyDescent="0.3">
      <c r="P944007" s="83"/>
    </row>
    <row r="944008" spans="16:16" x14ac:dyDescent="0.3">
      <c r="P944008" s="83"/>
    </row>
    <row r="944009" spans="16:16" x14ac:dyDescent="0.3">
      <c r="P944009" s="83"/>
    </row>
    <row r="944010" spans="16:16" x14ac:dyDescent="0.3">
      <c r="P944010" s="83"/>
    </row>
    <row r="944011" spans="16:16" x14ac:dyDescent="0.3">
      <c r="P944011" s="83"/>
    </row>
    <row r="944012" spans="16:16" x14ac:dyDescent="0.3">
      <c r="P944012" s="83"/>
    </row>
    <row r="944013" spans="16:16" x14ac:dyDescent="0.3">
      <c r="P944013" s="83"/>
    </row>
    <row r="944014" spans="16:16" x14ac:dyDescent="0.3">
      <c r="P944014" s="83"/>
    </row>
    <row r="944015" spans="16:16" x14ac:dyDescent="0.3">
      <c r="P944015" s="83"/>
    </row>
    <row r="944016" spans="16:16" x14ac:dyDescent="0.3">
      <c r="P944016" s="83"/>
    </row>
    <row r="944017" spans="16:16" x14ac:dyDescent="0.3">
      <c r="P944017" s="83"/>
    </row>
    <row r="944018" spans="16:16" x14ac:dyDescent="0.3">
      <c r="P944018" s="83"/>
    </row>
    <row r="944019" spans="16:16" x14ac:dyDescent="0.3">
      <c r="P944019" s="83"/>
    </row>
    <row r="944020" spans="16:16" x14ac:dyDescent="0.3">
      <c r="P944020" s="83"/>
    </row>
    <row r="944021" spans="16:16" x14ac:dyDescent="0.3">
      <c r="P944021" s="83"/>
    </row>
    <row r="944022" spans="16:16" x14ac:dyDescent="0.3">
      <c r="P944022" s="83"/>
    </row>
    <row r="944023" spans="16:16" x14ac:dyDescent="0.3">
      <c r="P944023" s="83"/>
    </row>
    <row r="944024" spans="16:16" x14ac:dyDescent="0.3">
      <c r="P944024" s="83"/>
    </row>
    <row r="944025" spans="16:16" x14ac:dyDescent="0.3">
      <c r="P944025" s="83"/>
    </row>
    <row r="944026" spans="16:16" x14ac:dyDescent="0.3">
      <c r="P944026" s="83"/>
    </row>
    <row r="944027" spans="16:16" x14ac:dyDescent="0.3">
      <c r="P944027" s="83"/>
    </row>
    <row r="944028" spans="16:16" x14ac:dyDescent="0.3">
      <c r="P944028" s="83"/>
    </row>
    <row r="944029" spans="16:16" x14ac:dyDescent="0.3">
      <c r="P944029" s="83"/>
    </row>
    <row r="944030" spans="16:16" x14ac:dyDescent="0.3">
      <c r="P944030" s="83"/>
    </row>
    <row r="944031" spans="16:16" x14ac:dyDescent="0.3">
      <c r="P944031" s="83"/>
    </row>
    <row r="944032" spans="16:16" x14ac:dyDescent="0.3">
      <c r="P944032" s="83"/>
    </row>
    <row r="944033" spans="16:16" x14ac:dyDescent="0.3">
      <c r="P944033" s="83"/>
    </row>
    <row r="944034" spans="16:16" x14ac:dyDescent="0.3">
      <c r="P944034" s="83"/>
    </row>
    <row r="944035" spans="16:16" x14ac:dyDescent="0.3">
      <c r="P944035" s="83"/>
    </row>
    <row r="944036" spans="16:16" x14ac:dyDescent="0.3">
      <c r="P944036" s="83"/>
    </row>
    <row r="944037" spans="16:16" x14ac:dyDescent="0.3">
      <c r="P944037" s="83"/>
    </row>
    <row r="944038" spans="16:16" x14ac:dyDescent="0.3">
      <c r="P944038" s="83"/>
    </row>
    <row r="944039" spans="16:16" x14ac:dyDescent="0.3">
      <c r="P944039" s="83"/>
    </row>
    <row r="944040" spans="16:16" x14ac:dyDescent="0.3">
      <c r="P944040" s="83"/>
    </row>
    <row r="944041" spans="16:16" x14ac:dyDescent="0.3">
      <c r="P944041" s="83"/>
    </row>
    <row r="944042" spans="16:16" x14ac:dyDescent="0.3">
      <c r="P944042" s="83"/>
    </row>
    <row r="944043" spans="16:16" x14ac:dyDescent="0.3">
      <c r="P944043" s="83"/>
    </row>
    <row r="944044" spans="16:16" x14ac:dyDescent="0.3">
      <c r="P944044" s="83"/>
    </row>
    <row r="944045" spans="16:16" x14ac:dyDescent="0.3">
      <c r="P944045" s="83"/>
    </row>
    <row r="944046" spans="16:16" x14ac:dyDescent="0.3">
      <c r="P944046" s="83"/>
    </row>
    <row r="944047" spans="16:16" x14ac:dyDescent="0.3">
      <c r="P944047" s="83"/>
    </row>
    <row r="944048" spans="16:16" x14ac:dyDescent="0.3">
      <c r="P944048" s="83"/>
    </row>
    <row r="944049" spans="16:16" x14ac:dyDescent="0.3">
      <c r="P944049" s="83"/>
    </row>
    <row r="944050" spans="16:16" x14ac:dyDescent="0.3">
      <c r="P944050" s="83"/>
    </row>
    <row r="944051" spans="16:16" x14ac:dyDescent="0.3">
      <c r="P944051" s="83"/>
    </row>
    <row r="944052" spans="16:16" x14ac:dyDescent="0.3">
      <c r="P944052" s="83"/>
    </row>
    <row r="944053" spans="16:16" x14ac:dyDescent="0.3">
      <c r="P944053" s="83"/>
    </row>
    <row r="944054" spans="16:16" x14ac:dyDescent="0.3">
      <c r="P944054" s="83"/>
    </row>
    <row r="944055" spans="16:16" x14ac:dyDescent="0.3">
      <c r="P944055" s="83"/>
    </row>
    <row r="944056" spans="16:16" x14ac:dyDescent="0.3">
      <c r="P944056" s="83"/>
    </row>
    <row r="944057" spans="16:16" x14ac:dyDescent="0.3">
      <c r="P944057" s="83"/>
    </row>
    <row r="944058" spans="16:16" x14ac:dyDescent="0.3">
      <c r="P944058" s="83"/>
    </row>
    <row r="944059" spans="16:16" x14ac:dyDescent="0.3">
      <c r="P944059" s="83"/>
    </row>
    <row r="944060" spans="16:16" x14ac:dyDescent="0.3">
      <c r="P944060" s="83"/>
    </row>
    <row r="944061" spans="16:16" x14ac:dyDescent="0.3">
      <c r="P944061" s="83"/>
    </row>
    <row r="944062" spans="16:16" x14ac:dyDescent="0.3">
      <c r="P944062" s="83"/>
    </row>
    <row r="944063" spans="16:16" x14ac:dyDescent="0.3">
      <c r="P944063" s="83"/>
    </row>
    <row r="944064" spans="16:16" x14ac:dyDescent="0.3">
      <c r="P944064" s="83"/>
    </row>
    <row r="944065" spans="16:16" x14ac:dyDescent="0.3">
      <c r="P944065" s="83"/>
    </row>
    <row r="944066" spans="16:16" x14ac:dyDescent="0.3">
      <c r="P944066" s="83"/>
    </row>
    <row r="944067" spans="16:16" x14ac:dyDescent="0.3">
      <c r="P944067" s="83"/>
    </row>
    <row r="944068" spans="16:16" x14ac:dyDescent="0.3">
      <c r="P944068" s="83"/>
    </row>
    <row r="944069" spans="16:16" x14ac:dyDescent="0.3">
      <c r="P944069" s="83"/>
    </row>
    <row r="944070" spans="16:16" x14ac:dyDescent="0.3">
      <c r="P944070" s="83"/>
    </row>
    <row r="944071" spans="16:16" x14ac:dyDescent="0.3">
      <c r="P944071" s="83"/>
    </row>
    <row r="944072" spans="16:16" x14ac:dyDescent="0.3">
      <c r="P944072" s="83"/>
    </row>
    <row r="944073" spans="16:16" x14ac:dyDescent="0.3">
      <c r="P944073" s="83"/>
    </row>
    <row r="944074" spans="16:16" x14ac:dyDescent="0.3">
      <c r="P944074" s="83"/>
    </row>
    <row r="944075" spans="16:16" x14ac:dyDescent="0.3">
      <c r="P944075" s="83"/>
    </row>
    <row r="944076" spans="16:16" x14ac:dyDescent="0.3">
      <c r="P944076" s="83"/>
    </row>
    <row r="944077" spans="16:16" x14ac:dyDescent="0.3">
      <c r="P944077" s="83"/>
    </row>
    <row r="944078" spans="16:16" x14ac:dyDescent="0.3">
      <c r="P944078" s="83"/>
    </row>
    <row r="944079" spans="16:16" x14ac:dyDescent="0.3">
      <c r="P944079" s="83"/>
    </row>
    <row r="944080" spans="16:16" x14ac:dyDescent="0.3">
      <c r="P944080" s="83"/>
    </row>
    <row r="944081" spans="16:16" x14ac:dyDescent="0.3">
      <c r="P944081" s="83"/>
    </row>
    <row r="944082" spans="16:16" x14ac:dyDescent="0.3">
      <c r="P944082" s="83"/>
    </row>
    <row r="944083" spans="16:16" x14ac:dyDescent="0.3">
      <c r="P944083" s="83"/>
    </row>
    <row r="944084" spans="16:16" x14ac:dyDescent="0.3">
      <c r="P944084" s="83"/>
    </row>
    <row r="944085" spans="16:16" x14ac:dyDescent="0.3">
      <c r="P944085" s="83"/>
    </row>
    <row r="944086" spans="16:16" x14ac:dyDescent="0.3">
      <c r="P944086" s="83"/>
    </row>
    <row r="944087" spans="16:16" x14ac:dyDescent="0.3">
      <c r="P944087" s="83"/>
    </row>
    <row r="944088" spans="16:16" x14ac:dyDescent="0.3">
      <c r="P944088" s="83"/>
    </row>
    <row r="944089" spans="16:16" x14ac:dyDescent="0.3">
      <c r="P944089" s="83"/>
    </row>
    <row r="944090" spans="16:16" x14ac:dyDescent="0.3">
      <c r="P944090" s="83"/>
    </row>
    <row r="944091" spans="16:16" x14ac:dyDescent="0.3">
      <c r="P944091" s="83"/>
    </row>
    <row r="944092" spans="16:16" x14ac:dyDescent="0.3">
      <c r="P944092" s="83"/>
    </row>
    <row r="944093" spans="16:16" x14ac:dyDescent="0.3">
      <c r="P944093" s="83"/>
    </row>
    <row r="944094" spans="16:16" x14ac:dyDescent="0.3">
      <c r="P944094" s="83"/>
    </row>
    <row r="944095" spans="16:16" x14ac:dyDescent="0.3">
      <c r="P944095" s="83"/>
    </row>
    <row r="944096" spans="16:16" x14ac:dyDescent="0.3">
      <c r="P944096" s="83"/>
    </row>
    <row r="944097" spans="16:16" x14ac:dyDescent="0.3">
      <c r="P944097" s="83"/>
    </row>
    <row r="944098" spans="16:16" x14ac:dyDescent="0.3">
      <c r="P944098" s="83"/>
    </row>
    <row r="944099" spans="16:16" x14ac:dyDescent="0.3">
      <c r="P944099" s="83"/>
    </row>
    <row r="944100" spans="16:16" x14ac:dyDescent="0.3">
      <c r="P944100" s="83"/>
    </row>
    <row r="944101" spans="16:16" x14ac:dyDescent="0.3">
      <c r="P944101" s="83"/>
    </row>
    <row r="944102" spans="16:16" x14ac:dyDescent="0.3">
      <c r="P944102" s="83"/>
    </row>
    <row r="944103" spans="16:16" x14ac:dyDescent="0.3">
      <c r="P944103" s="83"/>
    </row>
    <row r="944104" spans="16:16" x14ac:dyDescent="0.3">
      <c r="P944104" s="83"/>
    </row>
    <row r="944105" spans="16:16" x14ac:dyDescent="0.3">
      <c r="P944105" s="83"/>
    </row>
    <row r="944106" spans="16:16" x14ac:dyDescent="0.3">
      <c r="P944106" s="83"/>
    </row>
    <row r="944107" spans="16:16" x14ac:dyDescent="0.3">
      <c r="P944107" s="83"/>
    </row>
    <row r="944108" spans="16:16" x14ac:dyDescent="0.3">
      <c r="P944108" s="83"/>
    </row>
    <row r="944109" spans="16:16" x14ac:dyDescent="0.3">
      <c r="P944109" s="83"/>
    </row>
    <row r="944110" spans="16:16" x14ac:dyDescent="0.3">
      <c r="P944110" s="83"/>
    </row>
    <row r="944111" spans="16:16" x14ac:dyDescent="0.3">
      <c r="P944111" s="83"/>
    </row>
    <row r="944112" spans="16:16" x14ac:dyDescent="0.3">
      <c r="P944112" s="83"/>
    </row>
    <row r="944113" spans="16:16" x14ac:dyDescent="0.3">
      <c r="P944113" s="83"/>
    </row>
    <row r="944114" spans="16:16" x14ac:dyDescent="0.3">
      <c r="P944114" s="83"/>
    </row>
    <row r="944115" spans="16:16" x14ac:dyDescent="0.3">
      <c r="P944115" s="83"/>
    </row>
    <row r="944116" spans="16:16" x14ac:dyDescent="0.3">
      <c r="P944116" s="83"/>
    </row>
    <row r="944117" spans="16:16" x14ac:dyDescent="0.3">
      <c r="P944117" s="83"/>
    </row>
    <row r="944118" spans="16:16" x14ac:dyDescent="0.3">
      <c r="P944118" s="83"/>
    </row>
    <row r="944119" spans="16:16" x14ac:dyDescent="0.3">
      <c r="P944119" s="83"/>
    </row>
    <row r="944120" spans="16:16" x14ac:dyDescent="0.3">
      <c r="P944120" s="83"/>
    </row>
    <row r="944121" spans="16:16" x14ac:dyDescent="0.3">
      <c r="P944121" s="83"/>
    </row>
    <row r="944122" spans="16:16" x14ac:dyDescent="0.3">
      <c r="P944122" s="83"/>
    </row>
    <row r="944123" spans="16:16" x14ac:dyDescent="0.3">
      <c r="P944123" s="83"/>
    </row>
    <row r="944124" spans="16:16" x14ac:dyDescent="0.3">
      <c r="P944124" s="83"/>
    </row>
    <row r="944125" spans="16:16" x14ac:dyDescent="0.3">
      <c r="P944125" s="83"/>
    </row>
    <row r="944126" spans="16:16" x14ac:dyDescent="0.3">
      <c r="P944126" s="83"/>
    </row>
    <row r="944127" spans="16:16" x14ac:dyDescent="0.3">
      <c r="P944127" s="83"/>
    </row>
    <row r="944128" spans="16:16" x14ac:dyDescent="0.3">
      <c r="P944128" s="83"/>
    </row>
    <row r="944129" spans="16:16" x14ac:dyDescent="0.3">
      <c r="P944129" s="83"/>
    </row>
    <row r="944130" spans="16:16" x14ac:dyDescent="0.3">
      <c r="P944130" s="83"/>
    </row>
    <row r="944131" spans="16:16" x14ac:dyDescent="0.3">
      <c r="P944131" s="83"/>
    </row>
    <row r="944132" spans="16:16" x14ac:dyDescent="0.3">
      <c r="P944132" s="83"/>
    </row>
    <row r="944133" spans="16:16" x14ac:dyDescent="0.3">
      <c r="P944133" s="83"/>
    </row>
    <row r="944134" spans="16:16" x14ac:dyDescent="0.3">
      <c r="P944134" s="83"/>
    </row>
    <row r="944135" spans="16:16" x14ac:dyDescent="0.3">
      <c r="P944135" s="83"/>
    </row>
    <row r="944136" spans="16:16" x14ac:dyDescent="0.3">
      <c r="P944136" s="83"/>
    </row>
    <row r="944137" spans="16:16" x14ac:dyDescent="0.3">
      <c r="P944137" s="83"/>
    </row>
    <row r="944138" spans="16:16" x14ac:dyDescent="0.3">
      <c r="P944138" s="83"/>
    </row>
    <row r="944139" spans="16:16" x14ac:dyDescent="0.3">
      <c r="P944139" s="83"/>
    </row>
    <row r="944140" spans="16:16" x14ac:dyDescent="0.3">
      <c r="P944140" s="83"/>
    </row>
    <row r="944141" spans="16:16" x14ac:dyDescent="0.3">
      <c r="P944141" s="83"/>
    </row>
    <row r="944142" spans="16:16" x14ac:dyDescent="0.3">
      <c r="P944142" s="83"/>
    </row>
    <row r="944143" spans="16:16" x14ac:dyDescent="0.3">
      <c r="P944143" s="83"/>
    </row>
    <row r="944144" spans="16:16" x14ac:dyDescent="0.3">
      <c r="P944144" s="83"/>
    </row>
    <row r="944145" spans="16:16" x14ac:dyDescent="0.3">
      <c r="P944145" s="83"/>
    </row>
    <row r="944146" spans="16:16" x14ac:dyDescent="0.3">
      <c r="P944146" s="83"/>
    </row>
    <row r="944147" spans="16:16" x14ac:dyDescent="0.3">
      <c r="P944147" s="83"/>
    </row>
    <row r="944148" spans="16:16" x14ac:dyDescent="0.3">
      <c r="P944148" s="83"/>
    </row>
    <row r="944149" spans="16:16" x14ac:dyDescent="0.3">
      <c r="P944149" s="83"/>
    </row>
    <row r="944150" spans="16:16" x14ac:dyDescent="0.3">
      <c r="P944150" s="83"/>
    </row>
    <row r="944151" spans="16:16" x14ac:dyDescent="0.3">
      <c r="P944151" s="83"/>
    </row>
    <row r="944152" spans="16:16" x14ac:dyDescent="0.3">
      <c r="P944152" s="83"/>
    </row>
    <row r="944153" spans="16:16" x14ac:dyDescent="0.3">
      <c r="P944153" s="83"/>
    </row>
    <row r="944154" spans="16:16" x14ac:dyDescent="0.3">
      <c r="P944154" s="83"/>
    </row>
    <row r="944155" spans="16:16" x14ac:dyDescent="0.3">
      <c r="P944155" s="83"/>
    </row>
    <row r="944156" spans="16:16" x14ac:dyDescent="0.3">
      <c r="P944156" s="83"/>
    </row>
    <row r="944157" spans="16:16" x14ac:dyDescent="0.3">
      <c r="P944157" s="83"/>
    </row>
    <row r="944158" spans="16:16" x14ac:dyDescent="0.3">
      <c r="P944158" s="83"/>
    </row>
    <row r="944159" spans="16:16" x14ac:dyDescent="0.3">
      <c r="P944159" s="83"/>
    </row>
    <row r="944160" spans="16:16" x14ac:dyDescent="0.3">
      <c r="P944160" s="83"/>
    </row>
    <row r="944161" spans="16:16" x14ac:dyDescent="0.3">
      <c r="P944161" s="83"/>
    </row>
    <row r="944162" spans="16:16" x14ac:dyDescent="0.3">
      <c r="P944162" s="83"/>
    </row>
    <row r="944163" spans="16:16" x14ac:dyDescent="0.3">
      <c r="P944163" s="83"/>
    </row>
    <row r="944164" spans="16:16" x14ac:dyDescent="0.3">
      <c r="P944164" s="83"/>
    </row>
    <row r="944165" spans="16:16" x14ac:dyDescent="0.3">
      <c r="P944165" s="83"/>
    </row>
    <row r="944166" spans="16:16" x14ac:dyDescent="0.3">
      <c r="P944166" s="83"/>
    </row>
    <row r="944167" spans="16:16" x14ac:dyDescent="0.3">
      <c r="P944167" s="83"/>
    </row>
    <row r="944168" spans="16:16" x14ac:dyDescent="0.3">
      <c r="P944168" s="83"/>
    </row>
    <row r="944169" spans="16:16" x14ac:dyDescent="0.3">
      <c r="P944169" s="83"/>
    </row>
    <row r="944170" spans="16:16" x14ac:dyDescent="0.3">
      <c r="P944170" s="83"/>
    </row>
    <row r="944171" spans="16:16" x14ac:dyDescent="0.3">
      <c r="P944171" s="83"/>
    </row>
    <row r="944172" spans="16:16" x14ac:dyDescent="0.3">
      <c r="P944172" s="83"/>
    </row>
    <row r="944173" spans="16:16" x14ac:dyDescent="0.3">
      <c r="P944173" s="83"/>
    </row>
    <row r="944174" spans="16:16" x14ac:dyDescent="0.3">
      <c r="P944174" s="83"/>
    </row>
    <row r="944175" spans="16:16" x14ac:dyDescent="0.3">
      <c r="P944175" s="83"/>
    </row>
    <row r="944176" spans="16:16" x14ac:dyDescent="0.3">
      <c r="P944176" s="83"/>
    </row>
    <row r="944177" spans="16:16" x14ac:dyDescent="0.3">
      <c r="P944177" s="83"/>
    </row>
    <row r="944178" spans="16:16" x14ac:dyDescent="0.3">
      <c r="P944178" s="83"/>
    </row>
    <row r="944179" spans="16:16" x14ac:dyDescent="0.3">
      <c r="P944179" s="83"/>
    </row>
    <row r="944180" spans="16:16" x14ac:dyDescent="0.3">
      <c r="P944180" s="83"/>
    </row>
    <row r="944181" spans="16:16" x14ac:dyDescent="0.3">
      <c r="P944181" s="83"/>
    </row>
    <row r="944182" spans="16:16" x14ac:dyDescent="0.3">
      <c r="P944182" s="83"/>
    </row>
    <row r="944183" spans="16:16" x14ac:dyDescent="0.3">
      <c r="P944183" s="83"/>
    </row>
    <row r="944184" spans="16:16" x14ac:dyDescent="0.3">
      <c r="P944184" s="83"/>
    </row>
    <row r="944185" spans="16:16" x14ac:dyDescent="0.3">
      <c r="P944185" s="83"/>
    </row>
    <row r="944186" spans="16:16" x14ac:dyDescent="0.3">
      <c r="P944186" s="83"/>
    </row>
    <row r="944187" spans="16:16" x14ac:dyDescent="0.3">
      <c r="P944187" s="83"/>
    </row>
    <row r="944188" spans="16:16" x14ac:dyDescent="0.3">
      <c r="P944188" s="83"/>
    </row>
    <row r="944189" spans="16:16" x14ac:dyDescent="0.3">
      <c r="P944189" s="83"/>
    </row>
    <row r="944190" spans="16:16" x14ac:dyDescent="0.3">
      <c r="P944190" s="83"/>
    </row>
    <row r="944191" spans="16:16" x14ac:dyDescent="0.3">
      <c r="P944191" s="83"/>
    </row>
    <row r="944192" spans="16:16" x14ac:dyDescent="0.3">
      <c r="P944192" s="83"/>
    </row>
    <row r="944193" spans="16:16" x14ac:dyDescent="0.3">
      <c r="P944193" s="83"/>
    </row>
    <row r="944194" spans="16:16" x14ac:dyDescent="0.3">
      <c r="P944194" s="83"/>
    </row>
    <row r="944195" spans="16:16" x14ac:dyDescent="0.3">
      <c r="P944195" s="83"/>
    </row>
    <row r="944196" spans="16:16" x14ac:dyDescent="0.3">
      <c r="P944196" s="83"/>
    </row>
    <row r="944197" spans="16:16" x14ac:dyDescent="0.3">
      <c r="P944197" s="83"/>
    </row>
    <row r="944198" spans="16:16" x14ac:dyDescent="0.3">
      <c r="P944198" s="83"/>
    </row>
    <row r="944199" spans="16:16" x14ac:dyDescent="0.3">
      <c r="P944199" s="83"/>
    </row>
    <row r="944200" spans="16:16" x14ac:dyDescent="0.3">
      <c r="P944200" s="83"/>
    </row>
    <row r="944201" spans="16:16" x14ac:dyDescent="0.3">
      <c r="P944201" s="83"/>
    </row>
    <row r="944202" spans="16:16" x14ac:dyDescent="0.3">
      <c r="P944202" s="83"/>
    </row>
    <row r="944203" spans="16:16" x14ac:dyDescent="0.3">
      <c r="P944203" s="83"/>
    </row>
    <row r="944204" spans="16:16" x14ac:dyDescent="0.3">
      <c r="P944204" s="83"/>
    </row>
    <row r="944205" spans="16:16" x14ac:dyDescent="0.3">
      <c r="P944205" s="83"/>
    </row>
    <row r="944206" spans="16:16" x14ac:dyDescent="0.3">
      <c r="P944206" s="83"/>
    </row>
    <row r="944207" spans="16:16" x14ac:dyDescent="0.3">
      <c r="P944207" s="83"/>
    </row>
    <row r="944208" spans="16:16" x14ac:dyDescent="0.3">
      <c r="P944208" s="83"/>
    </row>
    <row r="944209" spans="16:16" x14ac:dyDescent="0.3">
      <c r="P944209" s="83"/>
    </row>
    <row r="944210" spans="16:16" x14ac:dyDescent="0.3">
      <c r="P944210" s="83"/>
    </row>
    <row r="944211" spans="16:16" x14ac:dyDescent="0.3">
      <c r="P944211" s="83"/>
    </row>
    <row r="944212" spans="16:16" x14ac:dyDescent="0.3">
      <c r="P944212" s="83"/>
    </row>
    <row r="944213" spans="16:16" x14ac:dyDescent="0.3">
      <c r="P944213" s="83"/>
    </row>
    <row r="944214" spans="16:16" x14ac:dyDescent="0.3">
      <c r="P944214" s="83"/>
    </row>
    <row r="944215" spans="16:16" x14ac:dyDescent="0.3">
      <c r="P944215" s="83"/>
    </row>
    <row r="944216" spans="16:16" x14ac:dyDescent="0.3">
      <c r="P944216" s="83"/>
    </row>
    <row r="944217" spans="16:16" x14ac:dyDescent="0.3">
      <c r="P944217" s="83"/>
    </row>
    <row r="944218" spans="16:16" x14ac:dyDescent="0.3">
      <c r="P944218" s="83"/>
    </row>
    <row r="944219" spans="16:16" x14ac:dyDescent="0.3">
      <c r="P944219" s="83"/>
    </row>
    <row r="944220" spans="16:16" x14ac:dyDescent="0.3">
      <c r="P944220" s="83"/>
    </row>
    <row r="944221" spans="16:16" x14ac:dyDescent="0.3">
      <c r="P944221" s="83"/>
    </row>
    <row r="944222" spans="16:16" x14ac:dyDescent="0.3">
      <c r="P944222" s="83"/>
    </row>
    <row r="944223" spans="16:16" x14ac:dyDescent="0.3">
      <c r="P944223" s="83"/>
    </row>
    <row r="944224" spans="16:16" x14ac:dyDescent="0.3">
      <c r="P944224" s="83"/>
    </row>
    <row r="944225" spans="16:16" x14ac:dyDescent="0.3">
      <c r="P944225" s="83"/>
    </row>
    <row r="944226" spans="16:16" x14ac:dyDescent="0.3">
      <c r="P944226" s="83"/>
    </row>
    <row r="944227" spans="16:16" x14ac:dyDescent="0.3">
      <c r="P944227" s="83"/>
    </row>
    <row r="944228" spans="16:16" x14ac:dyDescent="0.3">
      <c r="P944228" s="83"/>
    </row>
    <row r="944229" spans="16:16" x14ac:dyDescent="0.3">
      <c r="P944229" s="83"/>
    </row>
    <row r="944230" spans="16:16" x14ac:dyDescent="0.3">
      <c r="P944230" s="83"/>
    </row>
    <row r="944231" spans="16:16" x14ac:dyDescent="0.3">
      <c r="P944231" s="83"/>
    </row>
    <row r="944232" spans="16:16" x14ac:dyDescent="0.3">
      <c r="P944232" s="83"/>
    </row>
    <row r="944233" spans="16:16" x14ac:dyDescent="0.3">
      <c r="P944233" s="83"/>
    </row>
    <row r="944234" spans="16:16" x14ac:dyDescent="0.3">
      <c r="P944234" s="83"/>
    </row>
    <row r="944235" spans="16:16" x14ac:dyDescent="0.3">
      <c r="P944235" s="83"/>
    </row>
    <row r="944236" spans="16:16" x14ac:dyDescent="0.3">
      <c r="P944236" s="83"/>
    </row>
    <row r="944237" spans="16:16" x14ac:dyDescent="0.3">
      <c r="P944237" s="83"/>
    </row>
    <row r="944238" spans="16:16" x14ac:dyDescent="0.3">
      <c r="P944238" s="83"/>
    </row>
    <row r="944239" spans="16:16" x14ac:dyDescent="0.3">
      <c r="P944239" s="83"/>
    </row>
    <row r="944240" spans="16:16" x14ac:dyDescent="0.3">
      <c r="P944240" s="83"/>
    </row>
    <row r="944241" spans="16:16" x14ac:dyDescent="0.3">
      <c r="P944241" s="83"/>
    </row>
    <row r="944242" spans="16:16" x14ac:dyDescent="0.3">
      <c r="P944242" s="83"/>
    </row>
    <row r="944243" spans="16:16" x14ac:dyDescent="0.3">
      <c r="P944243" s="83"/>
    </row>
    <row r="944244" spans="16:16" x14ac:dyDescent="0.3">
      <c r="P944244" s="83"/>
    </row>
    <row r="944245" spans="16:16" x14ac:dyDescent="0.3">
      <c r="P944245" s="83"/>
    </row>
    <row r="944246" spans="16:16" x14ac:dyDescent="0.3">
      <c r="P944246" s="83"/>
    </row>
    <row r="944247" spans="16:16" x14ac:dyDescent="0.3">
      <c r="P944247" s="83"/>
    </row>
    <row r="944248" spans="16:16" x14ac:dyDescent="0.3">
      <c r="P944248" s="83"/>
    </row>
    <row r="944249" spans="16:16" x14ac:dyDescent="0.3">
      <c r="P944249" s="83"/>
    </row>
    <row r="944250" spans="16:16" x14ac:dyDescent="0.3">
      <c r="P944250" s="83"/>
    </row>
    <row r="944251" spans="16:16" x14ac:dyDescent="0.3">
      <c r="P944251" s="83"/>
    </row>
    <row r="944252" spans="16:16" x14ac:dyDescent="0.3">
      <c r="P944252" s="83"/>
    </row>
    <row r="944253" spans="16:16" x14ac:dyDescent="0.3">
      <c r="P944253" s="83"/>
    </row>
    <row r="944254" spans="16:16" x14ac:dyDescent="0.3">
      <c r="P944254" s="83"/>
    </row>
    <row r="944255" spans="16:16" x14ac:dyDescent="0.3">
      <c r="P944255" s="83"/>
    </row>
    <row r="944256" spans="16:16" x14ac:dyDescent="0.3">
      <c r="P944256" s="83"/>
    </row>
    <row r="944257" spans="16:16" x14ac:dyDescent="0.3">
      <c r="P944257" s="83"/>
    </row>
    <row r="944258" spans="16:16" x14ac:dyDescent="0.3">
      <c r="P944258" s="83"/>
    </row>
    <row r="944259" spans="16:16" x14ac:dyDescent="0.3">
      <c r="P944259" s="83"/>
    </row>
    <row r="944260" spans="16:16" x14ac:dyDescent="0.3">
      <c r="P944260" s="83"/>
    </row>
    <row r="944261" spans="16:16" x14ac:dyDescent="0.3">
      <c r="P944261" s="83"/>
    </row>
    <row r="944262" spans="16:16" x14ac:dyDescent="0.3">
      <c r="P944262" s="83"/>
    </row>
    <row r="944263" spans="16:16" x14ac:dyDescent="0.3">
      <c r="P944263" s="83"/>
    </row>
    <row r="944264" spans="16:16" x14ac:dyDescent="0.3">
      <c r="P944264" s="83"/>
    </row>
    <row r="944265" spans="16:16" x14ac:dyDescent="0.3">
      <c r="P944265" s="83"/>
    </row>
    <row r="944266" spans="16:16" x14ac:dyDescent="0.3">
      <c r="P944266" s="83"/>
    </row>
    <row r="944267" spans="16:16" x14ac:dyDescent="0.3">
      <c r="P944267" s="83"/>
    </row>
    <row r="944268" spans="16:16" x14ac:dyDescent="0.3">
      <c r="P944268" s="83"/>
    </row>
    <row r="944269" spans="16:16" x14ac:dyDescent="0.3">
      <c r="P944269" s="83"/>
    </row>
    <row r="944270" spans="16:16" x14ac:dyDescent="0.3">
      <c r="P944270" s="83"/>
    </row>
    <row r="944271" spans="16:16" x14ac:dyDescent="0.3">
      <c r="P944271" s="83"/>
    </row>
    <row r="944272" spans="16:16" x14ac:dyDescent="0.3">
      <c r="P944272" s="83"/>
    </row>
    <row r="944273" spans="16:16" x14ac:dyDescent="0.3">
      <c r="P944273" s="83"/>
    </row>
    <row r="944274" spans="16:16" x14ac:dyDescent="0.3">
      <c r="P944274" s="83"/>
    </row>
    <row r="944275" spans="16:16" x14ac:dyDescent="0.3">
      <c r="P944275" s="83"/>
    </row>
    <row r="944276" spans="16:16" x14ac:dyDescent="0.3">
      <c r="P944276" s="83"/>
    </row>
    <row r="944277" spans="16:16" x14ac:dyDescent="0.3">
      <c r="P944277" s="83"/>
    </row>
    <row r="944278" spans="16:16" x14ac:dyDescent="0.3">
      <c r="P944278" s="83"/>
    </row>
    <row r="944279" spans="16:16" x14ac:dyDescent="0.3">
      <c r="P944279" s="83"/>
    </row>
    <row r="944280" spans="16:16" x14ac:dyDescent="0.3">
      <c r="P944280" s="83"/>
    </row>
    <row r="944281" spans="16:16" x14ac:dyDescent="0.3">
      <c r="P944281" s="83"/>
    </row>
    <row r="944282" spans="16:16" x14ac:dyDescent="0.3">
      <c r="P944282" s="83"/>
    </row>
    <row r="944283" spans="16:16" x14ac:dyDescent="0.3">
      <c r="P944283" s="83"/>
    </row>
    <row r="944284" spans="16:16" x14ac:dyDescent="0.3">
      <c r="P944284" s="83"/>
    </row>
    <row r="944285" spans="16:16" x14ac:dyDescent="0.3">
      <c r="P944285" s="83"/>
    </row>
    <row r="944286" spans="16:16" x14ac:dyDescent="0.3">
      <c r="P944286" s="83"/>
    </row>
    <row r="944287" spans="16:16" x14ac:dyDescent="0.3">
      <c r="P944287" s="83"/>
    </row>
    <row r="944288" spans="16:16" x14ac:dyDescent="0.3">
      <c r="P944288" s="83"/>
    </row>
    <row r="944289" spans="16:16" x14ac:dyDescent="0.3">
      <c r="P944289" s="83"/>
    </row>
    <row r="944290" spans="16:16" x14ac:dyDescent="0.3">
      <c r="P944290" s="83"/>
    </row>
    <row r="944291" spans="16:16" x14ac:dyDescent="0.3">
      <c r="P944291" s="83"/>
    </row>
    <row r="944292" spans="16:16" x14ac:dyDescent="0.3">
      <c r="P944292" s="83"/>
    </row>
    <row r="944293" spans="16:16" x14ac:dyDescent="0.3">
      <c r="P944293" s="83"/>
    </row>
    <row r="944294" spans="16:16" x14ac:dyDescent="0.3">
      <c r="P944294" s="83"/>
    </row>
    <row r="944295" spans="16:16" x14ac:dyDescent="0.3">
      <c r="P944295" s="83"/>
    </row>
    <row r="944296" spans="16:16" x14ac:dyDescent="0.3">
      <c r="P944296" s="83"/>
    </row>
    <row r="944297" spans="16:16" x14ac:dyDescent="0.3">
      <c r="P944297" s="83"/>
    </row>
    <row r="944298" spans="16:16" x14ac:dyDescent="0.3">
      <c r="P944298" s="83"/>
    </row>
    <row r="944299" spans="16:16" x14ac:dyDescent="0.3">
      <c r="P944299" s="83"/>
    </row>
    <row r="944300" spans="16:16" x14ac:dyDescent="0.3">
      <c r="P944300" s="83"/>
    </row>
    <row r="944301" spans="16:16" x14ac:dyDescent="0.3">
      <c r="P944301" s="83"/>
    </row>
    <row r="944302" spans="16:16" x14ac:dyDescent="0.3">
      <c r="P944302" s="83"/>
    </row>
    <row r="944303" spans="16:16" x14ac:dyDescent="0.3">
      <c r="P944303" s="83"/>
    </row>
    <row r="944304" spans="16:16" x14ac:dyDescent="0.3">
      <c r="P944304" s="83"/>
    </row>
    <row r="944305" spans="16:16" x14ac:dyDescent="0.3">
      <c r="P944305" s="83"/>
    </row>
    <row r="944306" spans="16:16" x14ac:dyDescent="0.3">
      <c r="P944306" s="83"/>
    </row>
    <row r="944307" spans="16:16" x14ac:dyDescent="0.3">
      <c r="P944307" s="83"/>
    </row>
    <row r="944308" spans="16:16" x14ac:dyDescent="0.3">
      <c r="P944308" s="83"/>
    </row>
    <row r="944309" spans="16:16" x14ac:dyDescent="0.3">
      <c r="P944309" s="83"/>
    </row>
    <row r="944310" spans="16:16" x14ac:dyDescent="0.3">
      <c r="P944310" s="83"/>
    </row>
    <row r="944311" spans="16:16" x14ac:dyDescent="0.3">
      <c r="P944311" s="83"/>
    </row>
    <row r="944312" spans="16:16" x14ac:dyDescent="0.3">
      <c r="P944312" s="83"/>
    </row>
    <row r="944313" spans="16:16" x14ac:dyDescent="0.3">
      <c r="P944313" s="83"/>
    </row>
    <row r="944314" spans="16:16" x14ac:dyDescent="0.3">
      <c r="P944314" s="83"/>
    </row>
    <row r="944315" spans="16:16" x14ac:dyDescent="0.3">
      <c r="P944315" s="83"/>
    </row>
    <row r="944316" spans="16:16" x14ac:dyDescent="0.3">
      <c r="P944316" s="83"/>
    </row>
    <row r="944317" spans="16:16" x14ac:dyDescent="0.3">
      <c r="P944317" s="83"/>
    </row>
    <row r="944318" spans="16:16" x14ac:dyDescent="0.3">
      <c r="P944318" s="83"/>
    </row>
    <row r="944319" spans="16:16" x14ac:dyDescent="0.3">
      <c r="P944319" s="83"/>
    </row>
    <row r="944320" spans="16:16" x14ac:dyDescent="0.3">
      <c r="P944320" s="83"/>
    </row>
    <row r="944321" spans="16:16" x14ac:dyDescent="0.3">
      <c r="P944321" s="83"/>
    </row>
    <row r="944322" spans="16:16" x14ac:dyDescent="0.3">
      <c r="P944322" s="83"/>
    </row>
    <row r="944323" spans="16:16" x14ac:dyDescent="0.3">
      <c r="P944323" s="83"/>
    </row>
    <row r="944324" spans="16:16" x14ac:dyDescent="0.3">
      <c r="P944324" s="83"/>
    </row>
    <row r="944325" spans="16:16" x14ac:dyDescent="0.3">
      <c r="P944325" s="83"/>
    </row>
    <row r="944326" spans="16:16" x14ac:dyDescent="0.3">
      <c r="P944326" s="83"/>
    </row>
    <row r="944327" spans="16:16" x14ac:dyDescent="0.3">
      <c r="P944327" s="83"/>
    </row>
    <row r="944328" spans="16:16" x14ac:dyDescent="0.3">
      <c r="P944328" s="83"/>
    </row>
    <row r="944329" spans="16:16" x14ac:dyDescent="0.3">
      <c r="P944329" s="83"/>
    </row>
    <row r="944330" spans="16:16" x14ac:dyDescent="0.3">
      <c r="P944330" s="83"/>
    </row>
    <row r="944331" spans="16:16" x14ac:dyDescent="0.3">
      <c r="P944331" s="83"/>
    </row>
    <row r="944332" spans="16:16" x14ac:dyDescent="0.3">
      <c r="P944332" s="83"/>
    </row>
    <row r="944333" spans="16:16" x14ac:dyDescent="0.3">
      <c r="P944333" s="83"/>
    </row>
    <row r="944334" spans="16:16" x14ac:dyDescent="0.3">
      <c r="P944334" s="83"/>
    </row>
    <row r="944335" spans="16:16" x14ac:dyDescent="0.3">
      <c r="P944335" s="83"/>
    </row>
    <row r="944336" spans="16:16" x14ac:dyDescent="0.3">
      <c r="P944336" s="83"/>
    </row>
    <row r="944337" spans="16:16" x14ac:dyDescent="0.3">
      <c r="P944337" s="83"/>
    </row>
    <row r="944338" spans="16:16" x14ac:dyDescent="0.3">
      <c r="P944338" s="83"/>
    </row>
    <row r="944339" spans="16:16" x14ac:dyDescent="0.3">
      <c r="P944339" s="83"/>
    </row>
    <row r="944340" spans="16:16" x14ac:dyDescent="0.3">
      <c r="P944340" s="83"/>
    </row>
    <row r="944341" spans="16:16" x14ac:dyDescent="0.3">
      <c r="P944341" s="83"/>
    </row>
    <row r="944342" spans="16:16" x14ac:dyDescent="0.3">
      <c r="P944342" s="83"/>
    </row>
    <row r="944343" spans="16:16" x14ac:dyDescent="0.3">
      <c r="P944343" s="83"/>
    </row>
    <row r="944344" spans="16:16" x14ac:dyDescent="0.3">
      <c r="P944344" s="83"/>
    </row>
    <row r="944345" spans="16:16" x14ac:dyDescent="0.3">
      <c r="P944345" s="83"/>
    </row>
    <row r="944346" spans="16:16" x14ac:dyDescent="0.3">
      <c r="P944346" s="83"/>
    </row>
    <row r="944347" spans="16:16" x14ac:dyDescent="0.3">
      <c r="P944347" s="83"/>
    </row>
    <row r="944348" spans="16:16" x14ac:dyDescent="0.3">
      <c r="P944348" s="83"/>
    </row>
    <row r="944349" spans="16:16" x14ac:dyDescent="0.3">
      <c r="P944349" s="83"/>
    </row>
    <row r="944350" spans="16:16" x14ac:dyDescent="0.3">
      <c r="P944350" s="83"/>
    </row>
    <row r="944351" spans="16:16" x14ac:dyDescent="0.3">
      <c r="P944351" s="83"/>
    </row>
    <row r="944352" spans="16:16" x14ac:dyDescent="0.3">
      <c r="P944352" s="83"/>
    </row>
    <row r="944353" spans="16:16" x14ac:dyDescent="0.3">
      <c r="P944353" s="83"/>
    </row>
    <row r="944354" spans="16:16" x14ac:dyDescent="0.3">
      <c r="P944354" s="83"/>
    </row>
    <row r="944355" spans="16:16" x14ac:dyDescent="0.3">
      <c r="P944355" s="83"/>
    </row>
    <row r="944356" spans="16:16" x14ac:dyDescent="0.3">
      <c r="P944356" s="83"/>
    </row>
    <row r="944357" spans="16:16" x14ac:dyDescent="0.3">
      <c r="P944357" s="83"/>
    </row>
    <row r="944358" spans="16:16" x14ac:dyDescent="0.3">
      <c r="P944358" s="83"/>
    </row>
    <row r="944359" spans="16:16" x14ac:dyDescent="0.3">
      <c r="P944359" s="83"/>
    </row>
    <row r="944360" spans="16:16" x14ac:dyDescent="0.3">
      <c r="P944360" s="83"/>
    </row>
    <row r="944361" spans="16:16" x14ac:dyDescent="0.3">
      <c r="P944361" s="83"/>
    </row>
    <row r="944362" spans="16:16" x14ac:dyDescent="0.3">
      <c r="P944362" s="83"/>
    </row>
    <row r="944363" spans="16:16" x14ac:dyDescent="0.3">
      <c r="P944363" s="83"/>
    </row>
    <row r="944364" spans="16:16" x14ac:dyDescent="0.3">
      <c r="P944364" s="83"/>
    </row>
    <row r="944365" spans="16:16" x14ac:dyDescent="0.3">
      <c r="P944365" s="83"/>
    </row>
    <row r="944366" spans="16:16" x14ac:dyDescent="0.3">
      <c r="P944366" s="83"/>
    </row>
    <row r="944367" spans="16:16" x14ac:dyDescent="0.3">
      <c r="P944367" s="83"/>
    </row>
    <row r="944368" spans="16:16" x14ac:dyDescent="0.3">
      <c r="P944368" s="83"/>
    </row>
    <row r="944369" spans="16:16" x14ac:dyDescent="0.3">
      <c r="P944369" s="83"/>
    </row>
    <row r="944370" spans="16:16" x14ac:dyDescent="0.3">
      <c r="P944370" s="83"/>
    </row>
    <row r="944371" spans="16:16" x14ac:dyDescent="0.3">
      <c r="P944371" s="83"/>
    </row>
    <row r="944372" spans="16:16" x14ac:dyDescent="0.3">
      <c r="P944372" s="83"/>
    </row>
    <row r="944373" spans="16:16" x14ac:dyDescent="0.3">
      <c r="P944373" s="83"/>
    </row>
    <row r="944374" spans="16:16" x14ac:dyDescent="0.3">
      <c r="P944374" s="83"/>
    </row>
    <row r="944375" spans="16:16" x14ac:dyDescent="0.3">
      <c r="P944375" s="83"/>
    </row>
    <row r="944376" spans="16:16" x14ac:dyDescent="0.3">
      <c r="P944376" s="83"/>
    </row>
    <row r="944377" spans="16:16" x14ac:dyDescent="0.3">
      <c r="P944377" s="83"/>
    </row>
    <row r="944378" spans="16:16" x14ac:dyDescent="0.3">
      <c r="P944378" s="83"/>
    </row>
    <row r="944379" spans="16:16" x14ac:dyDescent="0.3">
      <c r="P944379" s="83"/>
    </row>
    <row r="944380" spans="16:16" x14ac:dyDescent="0.3">
      <c r="P944380" s="83"/>
    </row>
    <row r="944381" spans="16:16" x14ac:dyDescent="0.3">
      <c r="P944381" s="83"/>
    </row>
    <row r="944382" spans="16:16" x14ac:dyDescent="0.3">
      <c r="P944382" s="83"/>
    </row>
    <row r="944383" spans="16:16" x14ac:dyDescent="0.3">
      <c r="P944383" s="83"/>
    </row>
    <row r="944384" spans="16:16" x14ac:dyDescent="0.3">
      <c r="P944384" s="83"/>
    </row>
    <row r="944385" spans="16:16" x14ac:dyDescent="0.3">
      <c r="P944385" s="83"/>
    </row>
    <row r="944386" spans="16:16" x14ac:dyDescent="0.3">
      <c r="P944386" s="83"/>
    </row>
    <row r="944387" spans="16:16" x14ac:dyDescent="0.3">
      <c r="P944387" s="83"/>
    </row>
    <row r="944388" spans="16:16" x14ac:dyDescent="0.3">
      <c r="P944388" s="83"/>
    </row>
    <row r="944389" spans="16:16" x14ac:dyDescent="0.3">
      <c r="P944389" s="83"/>
    </row>
    <row r="944390" spans="16:16" x14ac:dyDescent="0.3">
      <c r="P944390" s="83"/>
    </row>
    <row r="944391" spans="16:16" x14ac:dyDescent="0.3">
      <c r="P944391" s="83"/>
    </row>
    <row r="944392" spans="16:16" x14ac:dyDescent="0.3">
      <c r="P944392" s="83"/>
    </row>
    <row r="944393" spans="16:16" x14ac:dyDescent="0.3">
      <c r="P944393" s="83"/>
    </row>
    <row r="944394" spans="16:16" x14ac:dyDescent="0.3">
      <c r="P944394" s="83"/>
    </row>
    <row r="944395" spans="16:16" x14ac:dyDescent="0.3">
      <c r="P944395" s="83"/>
    </row>
    <row r="944396" spans="16:16" x14ac:dyDescent="0.3">
      <c r="P944396" s="83"/>
    </row>
    <row r="944397" spans="16:16" x14ac:dyDescent="0.3">
      <c r="P944397" s="83"/>
    </row>
    <row r="944398" spans="16:16" x14ac:dyDescent="0.3">
      <c r="P944398" s="83"/>
    </row>
    <row r="944399" spans="16:16" x14ac:dyDescent="0.3">
      <c r="P944399" s="83"/>
    </row>
    <row r="944400" spans="16:16" x14ac:dyDescent="0.3">
      <c r="P944400" s="83"/>
    </row>
    <row r="944401" spans="16:16" x14ac:dyDescent="0.3">
      <c r="P944401" s="83"/>
    </row>
    <row r="944402" spans="16:16" x14ac:dyDescent="0.3">
      <c r="P944402" s="83"/>
    </row>
    <row r="944403" spans="16:16" x14ac:dyDescent="0.3">
      <c r="P944403" s="83"/>
    </row>
    <row r="944404" spans="16:16" x14ac:dyDescent="0.3">
      <c r="P944404" s="83"/>
    </row>
    <row r="944405" spans="16:16" x14ac:dyDescent="0.3">
      <c r="P944405" s="83"/>
    </row>
    <row r="944406" spans="16:16" x14ac:dyDescent="0.3">
      <c r="P944406" s="83"/>
    </row>
    <row r="944407" spans="16:16" x14ac:dyDescent="0.3">
      <c r="P944407" s="83"/>
    </row>
    <row r="944408" spans="16:16" x14ac:dyDescent="0.3">
      <c r="P944408" s="83"/>
    </row>
    <row r="944409" spans="16:16" x14ac:dyDescent="0.3">
      <c r="P944409" s="83"/>
    </row>
    <row r="944410" spans="16:16" x14ac:dyDescent="0.3">
      <c r="P944410" s="83"/>
    </row>
    <row r="944411" spans="16:16" x14ac:dyDescent="0.3">
      <c r="P944411" s="83"/>
    </row>
    <row r="944412" spans="16:16" x14ac:dyDescent="0.3">
      <c r="P944412" s="83"/>
    </row>
    <row r="944413" spans="16:16" x14ac:dyDescent="0.3">
      <c r="P944413" s="83"/>
    </row>
    <row r="944414" spans="16:16" x14ac:dyDescent="0.3">
      <c r="P944414" s="83"/>
    </row>
    <row r="944415" spans="16:16" x14ac:dyDescent="0.3">
      <c r="P944415" s="83"/>
    </row>
    <row r="944416" spans="16:16" x14ac:dyDescent="0.3">
      <c r="P944416" s="83"/>
    </row>
    <row r="944417" spans="16:16" x14ac:dyDescent="0.3">
      <c r="P944417" s="83"/>
    </row>
    <row r="944418" spans="16:16" x14ac:dyDescent="0.3">
      <c r="P944418" s="83"/>
    </row>
    <row r="944419" spans="16:16" x14ac:dyDescent="0.3">
      <c r="P944419" s="83"/>
    </row>
    <row r="944420" spans="16:16" x14ac:dyDescent="0.3">
      <c r="P944420" s="83"/>
    </row>
    <row r="944421" spans="16:16" x14ac:dyDescent="0.3">
      <c r="P944421" s="83"/>
    </row>
    <row r="944422" spans="16:16" x14ac:dyDescent="0.3">
      <c r="P944422" s="83"/>
    </row>
    <row r="944423" spans="16:16" x14ac:dyDescent="0.3">
      <c r="P944423" s="83"/>
    </row>
    <row r="944424" spans="16:16" x14ac:dyDescent="0.3">
      <c r="P944424" s="83"/>
    </row>
    <row r="944425" spans="16:16" x14ac:dyDescent="0.3">
      <c r="P944425" s="83"/>
    </row>
    <row r="944426" spans="16:16" x14ac:dyDescent="0.3">
      <c r="P944426" s="83"/>
    </row>
    <row r="944427" spans="16:16" x14ac:dyDescent="0.3">
      <c r="P944427" s="83"/>
    </row>
    <row r="944428" spans="16:16" x14ac:dyDescent="0.3">
      <c r="P944428" s="83"/>
    </row>
    <row r="944429" spans="16:16" x14ac:dyDescent="0.3">
      <c r="P944429" s="83"/>
    </row>
    <row r="944430" spans="16:16" x14ac:dyDescent="0.3">
      <c r="P944430" s="83"/>
    </row>
    <row r="944431" spans="16:16" x14ac:dyDescent="0.3">
      <c r="P944431" s="83"/>
    </row>
    <row r="944432" spans="16:16" x14ac:dyDescent="0.3">
      <c r="P944432" s="83"/>
    </row>
    <row r="944433" spans="16:16" x14ac:dyDescent="0.3">
      <c r="P944433" s="83"/>
    </row>
    <row r="944434" spans="16:16" x14ac:dyDescent="0.3">
      <c r="P944434" s="83"/>
    </row>
    <row r="944435" spans="16:16" x14ac:dyDescent="0.3">
      <c r="P944435" s="83"/>
    </row>
    <row r="944436" spans="16:16" x14ac:dyDescent="0.3">
      <c r="P944436" s="83"/>
    </row>
    <row r="944437" spans="16:16" x14ac:dyDescent="0.3">
      <c r="P944437" s="83"/>
    </row>
    <row r="944438" spans="16:16" x14ac:dyDescent="0.3">
      <c r="P944438" s="83"/>
    </row>
    <row r="944439" spans="16:16" x14ac:dyDescent="0.3">
      <c r="P944439" s="83"/>
    </row>
    <row r="944440" spans="16:16" x14ac:dyDescent="0.3">
      <c r="P944440" s="83"/>
    </row>
    <row r="944441" spans="16:16" x14ac:dyDescent="0.3">
      <c r="P944441" s="83"/>
    </row>
    <row r="944442" spans="16:16" x14ac:dyDescent="0.3">
      <c r="P944442" s="83"/>
    </row>
    <row r="944443" spans="16:16" x14ac:dyDescent="0.3">
      <c r="P944443" s="83"/>
    </row>
    <row r="944444" spans="16:16" x14ac:dyDescent="0.3">
      <c r="P944444" s="83"/>
    </row>
    <row r="944445" spans="16:16" x14ac:dyDescent="0.3">
      <c r="P944445" s="83"/>
    </row>
    <row r="944446" spans="16:16" x14ac:dyDescent="0.3">
      <c r="P944446" s="83"/>
    </row>
    <row r="944447" spans="16:16" x14ac:dyDescent="0.3">
      <c r="P944447" s="83"/>
    </row>
    <row r="944448" spans="16:16" x14ac:dyDescent="0.3">
      <c r="P944448" s="83"/>
    </row>
    <row r="944449" spans="16:16" x14ac:dyDescent="0.3">
      <c r="P944449" s="83"/>
    </row>
    <row r="944450" spans="16:16" x14ac:dyDescent="0.3">
      <c r="P944450" s="83"/>
    </row>
    <row r="944451" spans="16:16" x14ac:dyDescent="0.3">
      <c r="P944451" s="83"/>
    </row>
    <row r="944452" spans="16:16" x14ac:dyDescent="0.3">
      <c r="P944452" s="83"/>
    </row>
    <row r="944453" spans="16:16" x14ac:dyDescent="0.3">
      <c r="P944453" s="83"/>
    </row>
    <row r="944454" spans="16:16" x14ac:dyDescent="0.3">
      <c r="P944454" s="83"/>
    </row>
    <row r="944455" spans="16:16" x14ac:dyDescent="0.3">
      <c r="P944455" s="83"/>
    </row>
    <row r="944456" spans="16:16" x14ac:dyDescent="0.3">
      <c r="P944456" s="83"/>
    </row>
    <row r="944457" spans="16:16" x14ac:dyDescent="0.3">
      <c r="P944457" s="83"/>
    </row>
    <row r="944458" spans="16:16" x14ac:dyDescent="0.3">
      <c r="P944458" s="83"/>
    </row>
    <row r="944459" spans="16:16" x14ac:dyDescent="0.3">
      <c r="P944459" s="83"/>
    </row>
    <row r="944460" spans="16:16" x14ac:dyDescent="0.3">
      <c r="P944460" s="83"/>
    </row>
    <row r="944461" spans="16:16" x14ac:dyDescent="0.3">
      <c r="P944461" s="83"/>
    </row>
    <row r="944462" spans="16:16" x14ac:dyDescent="0.3">
      <c r="P944462" s="83"/>
    </row>
    <row r="944463" spans="16:16" x14ac:dyDescent="0.3">
      <c r="P944463" s="83"/>
    </row>
    <row r="944464" spans="16:16" x14ac:dyDescent="0.3">
      <c r="P944464" s="83"/>
    </row>
    <row r="944465" spans="16:16" x14ac:dyDescent="0.3">
      <c r="P944465" s="83"/>
    </row>
    <row r="944466" spans="16:16" x14ac:dyDescent="0.3">
      <c r="P944466" s="83"/>
    </row>
    <row r="944467" spans="16:16" x14ac:dyDescent="0.3">
      <c r="P944467" s="83"/>
    </row>
    <row r="944468" spans="16:16" x14ac:dyDescent="0.3">
      <c r="P944468" s="83"/>
    </row>
    <row r="944469" spans="16:16" x14ac:dyDescent="0.3">
      <c r="P944469" s="83"/>
    </row>
    <row r="944470" spans="16:16" x14ac:dyDescent="0.3">
      <c r="P944470" s="83"/>
    </row>
    <row r="944471" spans="16:16" x14ac:dyDescent="0.3">
      <c r="P944471" s="83"/>
    </row>
    <row r="944472" spans="16:16" x14ac:dyDescent="0.3">
      <c r="P944472" s="83"/>
    </row>
    <row r="944473" spans="16:16" x14ac:dyDescent="0.3">
      <c r="P944473" s="83"/>
    </row>
    <row r="944474" spans="16:16" x14ac:dyDescent="0.3">
      <c r="P944474" s="83"/>
    </row>
    <row r="944475" spans="16:16" x14ac:dyDescent="0.3">
      <c r="P944475" s="83"/>
    </row>
    <row r="944476" spans="16:16" x14ac:dyDescent="0.3">
      <c r="P944476" s="83"/>
    </row>
    <row r="944477" spans="16:16" x14ac:dyDescent="0.3">
      <c r="P944477" s="83"/>
    </row>
    <row r="944478" spans="16:16" x14ac:dyDescent="0.3">
      <c r="P944478" s="83"/>
    </row>
    <row r="944479" spans="16:16" x14ac:dyDescent="0.3">
      <c r="P944479" s="83"/>
    </row>
    <row r="944480" spans="16:16" x14ac:dyDescent="0.3">
      <c r="P944480" s="83"/>
    </row>
    <row r="944481" spans="16:16" x14ac:dyDescent="0.3">
      <c r="P944481" s="83"/>
    </row>
    <row r="944482" spans="16:16" x14ac:dyDescent="0.3">
      <c r="P944482" s="83"/>
    </row>
    <row r="944483" spans="16:16" x14ac:dyDescent="0.3">
      <c r="P944483" s="83"/>
    </row>
    <row r="944484" spans="16:16" x14ac:dyDescent="0.3">
      <c r="P944484" s="83"/>
    </row>
    <row r="944485" spans="16:16" x14ac:dyDescent="0.3">
      <c r="P944485" s="83"/>
    </row>
    <row r="944486" spans="16:16" x14ac:dyDescent="0.3">
      <c r="P944486" s="83"/>
    </row>
    <row r="944487" spans="16:16" x14ac:dyDescent="0.3">
      <c r="P944487" s="83"/>
    </row>
    <row r="944488" spans="16:16" x14ac:dyDescent="0.3">
      <c r="P944488" s="83"/>
    </row>
    <row r="944489" spans="16:16" x14ac:dyDescent="0.3">
      <c r="P944489" s="83"/>
    </row>
    <row r="944490" spans="16:16" x14ac:dyDescent="0.3">
      <c r="P944490" s="83"/>
    </row>
    <row r="944491" spans="16:16" x14ac:dyDescent="0.3">
      <c r="P944491" s="83"/>
    </row>
    <row r="944492" spans="16:16" x14ac:dyDescent="0.3">
      <c r="P944492" s="83"/>
    </row>
    <row r="944493" spans="16:16" x14ac:dyDescent="0.3">
      <c r="P944493" s="83"/>
    </row>
    <row r="944494" spans="16:16" x14ac:dyDescent="0.3">
      <c r="P944494" s="83"/>
    </row>
    <row r="944495" spans="16:16" x14ac:dyDescent="0.3">
      <c r="P944495" s="83"/>
    </row>
    <row r="944496" spans="16:16" x14ac:dyDescent="0.3">
      <c r="P944496" s="83"/>
    </row>
    <row r="944497" spans="16:16" x14ac:dyDescent="0.3">
      <c r="P944497" s="83"/>
    </row>
    <row r="944498" spans="16:16" x14ac:dyDescent="0.3">
      <c r="P944498" s="83"/>
    </row>
    <row r="944499" spans="16:16" x14ac:dyDescent="0.3">
      <c r="P944499" s="83"/>
    </row>
    <row r="944500" spans="16:16" x14ac:dyDescent="0.3">
      <c r="P944500" s="83"/>
    </row>
    <row r="944501" spans="16:16" x14ac:dyDescent="0.3">
      <c r="P944501" s="83"/>
    </row>
    <row r="944502" spans="16:16" x14ac:dyDescent="0.3">
      <c r="P944502" s="83"/>
    </row>
    <row r="944503" spans="16:16" x14ac:dyDescent="0.3">
      <c r="P944503" s="83"/>
    </row>
    <row r="944504" spans="16:16" x14ac:dyDescent="0.3">
      <c r="P944504" s="83"/>
    </row>
    <row r="944505" spans="16:16" x14ac:dyDescent="0.3">
      <c r="P944505" s="83"/>
    </row>
    <row r="944506" spans="16:16" x14ac:dyDescent="0.3">
      <c r="P944506" s="83"/>
    </row>
    <row r="944507" spans="16:16" x14ac:dyDescent="0.3">
      <c r="P944507" s="83"/>
    </row>
    <row r="944508" spans="16:16" x14ac:dyDescent="0.3">
      <c r="P944508" s="83"/>
    </row>
    <row r="944509" spans="16:16" x14ac:dyDescent="0.3">
      <c r="P944509" s="83"/>
    </row>
    <row r="944510" spans="16:16" x14ac:dyDescent="0.3">
      <c r="P944510" s="83"/>
    </row>
    <row r="944511" spans="16:16" x14ac:dyDescent="0.3">
      <c r="P944511" s="83"/>
    </row>
    <row r="944512" spans="16:16" x14ac:dyDescent="0.3">
      <c r="P944512" s="83"/>
    </row>
    <row r="944513" spans="16:16" x14ac:dyDescent="0.3">
      <c r="P944513" s="83"/>
    </row>
    <row r="944514" spans="16:16" x14ac:dyDescent="0.3">
      <c r="P944514" s="83"/>
    </row>
    <row r="944515" spans="16:16" x14ac:dyDescent="0.3">
      <c r="P944515" s="83"/>
    </row>
    <row r="944516" spans="16:16" x14ac:dyDescent="0.3">
      <c r="P944516" s="83"/>
    </row>
    <row r="944517" spans="16:16" x14ac:dyDescent="0.3">
      <c r="P944517" s="83"/>
    </row>
    <row r="944518" spans="16:16" x14ac:dyDescent="0.3">
      <c r="P944518" s="83"/>
    </row>
    <row r="944519" spans="16:16" x14ac:dyDescent="0.3">
      <c r="P944519" s="83"/>
    </row>
    <row r="944520" spans="16:16" x14ac:dyDescent="0.3">
      <c r="P944520" s="83"/>
    </row>
    <row r="944521" spans="16:16" x14ac:dyDescent="0.3">
      <c r="P944521" s="83"/>
    </row>
    <row r="944522" spans="16:16" x14ac:dyDescent="0.3">
      <c r="P944522" s="83"/>
    </row>
    <row r="944523" spans="16:16" x14ac:dyDescent="0.3">
      <c r="P944523" s="83"/>
    </row>
    <row r="944524" spans="16:16" x14ac:dyDescent="0.3">
      <c r="P944524" s="83"/>
    </row>
    <row r="944525" spans="16:16" x14ac:dyDescent="0.3">
      <c r="P944525" s="83"/>
    </row>
    <row r="944526" spans="16:16" x14ac:dyDescent="0.3">
      <c r="P944526" s="83"/>
    </row>
    <row r="944527" spans="16:16" x14ac:dyDescent="0.3">
      <c r="P944527" s="83"/>
    </row>
    <row r="944528" spans="16:16" x14ac:dyDescent="0.3">
      <c r="P944528" s="83"/>
    </row>
    <row r="944529" spans="16:16" x14ac:dyDescent="0.3">
      <c r="P944529" s="83"/>
    </row>
    <row r="944530" spans="16:16" x14ac:dyDescent="0.3">
      <c r="P944530" s="83"/>
    </row>
    <row r="944531" spans="16:16" x14ac:dyDescent="0.3">
      <c r="P944531" s="83"/>
    </row>
    <row r="944532" spans="16:16" x14ac:dyDescent="0.3">
      <c r="P944532" s="83"/>
    </row>
    <row r="944533" spans="16:16" x14ac:dyDescent="0.3">
      <c r="P944533" s="83"/>
    </row>
    <row r="944534" spans="16:16" x14ac:dyDescent="0.3">
      <c r="P944534" s="83"/>
    </row>
    <row r="944535" spans="16:16" x14ac:dyDescent="0.3">
      <c r="P944535" s="83"/>
    </row>
    <row r="944536" spans="16:16" x14ac:dyDescent="0.3">
      <c r="P944536" s="83"/>
    </row>
    <row r="944537" spans="16:16" x14ac:dyDescent="0.3">
      <c r="P944537" s="83"/>
    </row>
    <row r="944538" spans="16:16" x14ac:dyDescent="0.3">
      <c r="P944538" s="83"/>
    </row>
    <row r="944539" spans="16:16" x14ac:dyDescent="0.3">
      <c r="P944539" s="83"/>
    </row>
    <row r="944540" spans="16:16" x14ac:dyDescent="0.3">
      <c r="P944540" s="83"/>
    </row>
    <row r="944541" spans="16:16" x14ac:dyDescent="0.3">
      <c r="P944541" s="83"/>
    </row>
    <row r="944542" spans="16:16" x14ac:dyDescent="0.3">
      <c r="P944542" s="83"/>
    </row>
    <row r="944543" spans="16:16" x14ac:dyDescent="0.3">
      <c r="P944543" s="83"/>
    </row>
    <row r="944544" spans="16:16" x14ac:dyDescent="0.3">
      <c r="P944544" s="83"/>
    </row>
    <row r="944545" spans="16:16" x14ac:dyDescent="0.3">
      <c r="P944545" s="83"/>
    </row>
    <row r="944546" spans="16:16" x14ac:dyDescent="0.3">
      <c r="P944546" s="83"/>
    </row>
    <row r="944547" spans="16:16" x14ac:dyDescent="0.3">
      <c r="P944547" s="83"/>
    </row>
    <row r="944548" spans="16:16" x14ac:dyDescent="0.3">
      <c r="P944548" s="83"/>
    </row>
    <row r="944549" spans="16:16" x14ac:dyDescent="0.3">
      <c r="P944549" s="83"/>
    </row>
    <row r="944550" spans="16:16" x14ac:dyDescent="0.3">
      <c r="P944550" s="83"/>
    </row>
    <row r="944551" spans="16:16" x14ac:dyDescent="0.3">
      <c r="P944551" s="83"/>
    </row>
    <row r="944552" spans="16:16" x14ac:dyDescent="0.3">
      <c r="P944552" s="83"/>
    </row>
    <row r="944553" spans="16:16" x14ac:dyDescent="0.3">
      <c r="P944553" s="83"/>
    </row>
    <row r="944554" spans="16:16" x14ac:dyDescent="0.3">
      <c r="P944554" s="83"/>
    </row>
    <row r="944555" spans="16:16" x14ac:dyDescent="0.3">
      <c r="P944555" s="83"/>
    </row>
    <row r="944556" spans="16:16" x14ac:dyDescent="0.3">
      <c r="P944556" s="83"/>
    </row>
    <row r="944557" spans="16:16" x14ac:dyDescent="0.3">
      <c r="P944557" s="83"/>
    </row>
    <row r="944558" spans="16:16" x14ac:dyDescent="0.3">
      <c r="P944558" s="83"/>
    </row>
    <row r="944559" spans="16:16" x14ac:dyDescent="0.3">
      <c r="P944559" s="83"/>
    </row>
    <row r="944560" spans="16:16" x14ac:dyDescent="0.3">
      <c r="P944560" s="83"/>
    </row>
    <row r="944561" spans="16:16" x14ac:dyDescent="0.3">
      <c r="P944561" s="83"/>
    </row>
    <row r="944562" spans="16:16" x14ac:dyDescent="0.3">
      <c r="P944562" s="83"/>
    </row>
    <row r="944563" spans="16:16" x14ac:dyDescent="0.3">
      <c r="P944563" s="83"/>
    </row>
    <row r="944564" spans="16:16" x14ac:dyDescent="0.3">
      <c r="P944564" s="83"/>
    </row>
    <row r="944565" spans="16:16" x14ac:dyDescent="0.3">
      <c r="P944565" s="83"/>
    </row>
    <row r="944566" spans="16:16" x14ac:dyDescent="0.3">
      <c r="P944566" s="83"/>
    </row>
    <row r="944567" spans="16:16" x14ac:dyDescent="0.3">
      <c r="P944567" s="83"/>
    </row>
    <row r="944568" spans="16:16" x14ac:dyDescent="0.3">
      <c r="P944568" s="83"/>
    </row>
    <row r="944569" spans="16:16" x14ac:dyDescent="0.3">
      <c r="P944569" s="83"/>
    </row>
    <row r="944570" spans="16:16" x14ac:dyDescent="0.3">
      <c r="P944570" s="83"/>
    </row>
    <row r="944571" spans="16:16" x14ac:dyDescent="0.3">
      <c r="P944571" s="83"/>
    </row>
    <row r="944572" spans="16:16" x14ac:dyDescent="0.3">
      <c r="P944572" s="83"/>
    </row>
    <row r="944573" spans="16:16" x14ac:dyDescent="0.3">
      <c r="P944573" s="83"/>
    </row>
    <row r="944574" spans="16:16" x14ac:dyDescent="0.3">
      <c r="P944574" s="83"/>
    </row>
    <row r="944575" spans="16:16" x14ac:dyDescent="0.3">
      <c r="P944575" s="83"/>
    </row>
    <row r="944576" spans="16:16" x14ac:dyDescent="0.3">
      <c r="P944576" s="83"/>
    </row>
    <row r="944577" spans="16:16" x14ac:dyDescent="0.3">
      <c r="P944577" s="83"/>
    </row>
    <row r="944578" spans="16:16" x14ac:dyDescent="0.3">
      <c r="P944578" s="83"/>
    </row>
    <row r="944579" spans="16:16" x14ac:dyDescent="0.3">
      <c r="P944579" s="83"/>
    </row>
    <row r="944580" spans="16:16" x14ac:dyDescent="0.3">
      <c r="P944580" s="83"/>
    </row>
    <row r="944581" spans="16:16" x14ac:dyDescent="0.3">
      <c r="P944581" s="83"/>
    </row>
    <row r="944582" spans="16:16" x14ac:dyDescent="0.3">
      <c r="P944582" s="83"/>
    </row>
    <row r="944583" spans="16:16" x14ac:dyDescent="0.3">
      <c r="P944583" s="83"/>
    </row>
    <row r="944584" spans="16:16" x14ac:dyDescent="0.3">
      <c r="P944584" s="83"/>
    </row>
    <row r="944585" spans="16:16" x14ac:dyDescent="0.3">
      <c r="P944585" s="83"/>
    </row>
    <row r="944586" spans="16:16" x14ac:dyDescent="0.3">
      <c r="P944586" s="83"/>
    </row>
    <row r="944587" spans="16:16" x14ac:dyDescent="0.3">
      <c r="P944587" s="83"/>
    </row>
    <row r="944588" spans="16:16" x14ac:dyDescent="0.3">
      <c r="P944588" s="83"/>
    </row>
    <row r="944589" spans="16:16" x14ac:dyDescent="0.3">
      <c r="P944589" s="83"/>
    </row>
    <row r="944590" spans="16:16" x14ac:dyDescent="0.3">
      <c r="P944590" s="83"/>
    </row>
    <row r="944591" spans="16:16" x14ac:dyDescent="0.3">
      <c r="P944591" s="83"/>
    </row>
    <row r="944592" spans="16:16" x14ac:dyDescent="0.3">
      <c r="P944592" s="83"/>
    </row>
    <row r="944593" spans="16:16" x14ac:dyDescent="0.3">
      <c r="P944593" s="83"/>
    </row>
    <row r="944594" spans="16:16" x14ac:dyDescent="0.3">
      <c r="P944594" s="83"/>
    </row>
    <row r="944595" spans="16:16" x14ac:dyDescent="0.3">
      <c r="P944595" s="83"/>
    </row>
    <row r="944596" spans="16:16" x14ac:dyDescent="0.3">
      <c r="P944596" s="83"/>
    </row>
    <row r="944597" spans="16:16" x14ac:dyDescent="0.3">
      <c r="P944597" s="83"/>
    </row>
    <row r="944598" spans="16:16" x14ac:dyDescent="0.3">
      <c r="P944598" s="83"/>
    </row>
    <row r="944599" spans="16:16" x14ac:dyDescent="0.3">
      <c r="P944599" s="83"/>
    </row>
    <row r="944600" spans="16:16" x14ac:dyDescent="0.3">
      <c r="P944600" s="83"/>
    </row>
    <row r="944601" spans="16:16" x14ac:dyDescent="0.3">
      <c r="P944601" s="83"/>
    </row>
    <row r="944602" spans="16:16" x14ac:dyDescent="0.3">
      <c r="P944602" s="83"/>
    </row>
    <row r="944603" spans="16:16" x14ac:dyDescent="0.3">
      <c r="P944603" s="83"/>
    </row>
    <row r="944604" spans="16:16" x14ac:dyDescent="0.3">
      <c r="P944604" s="83"/>
    </row>
    <row r="944605" spans="16:16" x14ac:dyDescent="0.3">
      <c r="P944605" s="83"/>
    </row>
    <row r="944606" spans="16:16" x14ac:dyDescent="0.3">
      <c r="P944606" s="83"/>
    </row>
    <row r="944607" spans="16:16" x14ac:dyDescent="0.3">
      <c r="P944607" s="83"/>
    </row>
    <row r="944608" spans="16:16" x14ac:dyDescent="0.3">
      <c r="P944608" s="83"/>
    </row>
    <row r="944609" spans="16:16" x14ac:dyDescent="0.3">
      <c r="P944609" s="83"/>
    </row>
    <row r="944610" spans="16:16" x14ac:dyDescent="0.3">
      <c r="P944610" s="83"/>
    </row>
    <row r="944611" spans="16:16" x14ac:dyDescent="0.3">
      <c r="P944611" s="83"/>
    </row>
    <row r="944612" spans="16:16" x14ac:dyDescent="0.3">
      <c r="P944612" s="83"/>
    </row>
    <row r="944613" spans="16:16" x14ac:dyDescent="0.3">
      <c r="P944613" s="83"/>
    </row>
    <row r="944614" spans="16:16" x14ac:dyDescent="0.3">
      <c r="P944614" s="83"/>
    </row>
    <row r="944615" spans="16:16" x14ac:dyDescent="0.3">
      <c r="P944615" s="83"/>
    </row>
    <row r="944616" spans="16:16" x14ac:dyDescent="0.3">
      <c r="P944616" s="83"/>
    </row>
    <row r="944617" spans="16:16" x14ac:dyDescent="0.3">
      <c r="P944617" s="83"/>
    </row>
    <row r="944618" spans="16:16" x14ac:dyDescent="0.3">
      <c r="P944618" s="83"/>
    </row>
    <row r="944619" spans="16:16" x14ac:dyDescent="0.3">
      <c r="P944619" s="83"/>
    </row>
    <row r="944620" spans="16:16" x14ac:dyDescent="0.3">
      <c r="P944620" s="83"/>
    </row>
    <row r="944621" spans="16:16" x14ac:dyDescent="0.3">
      <c r="P944621" s="83"/>
    </row>
    <row r="944622" spans="16:16" x14ac:dyDescent="0.3">
      <c r="P944622" s="83"/>
    </row>
    <row r="944623" spans="16:16" x14ac:dyDescent="0.3">
      <c r="P944623" s="83"/>
    </row>
    <row r="944624" spans="16:16" x14ac:dyDescent="0.3">
      <c r="P944624" s="83"/>
    </row>
    <row r="944625" spans="16:16" x14ac:dyDescent="0.3">
      <c r="P944625" s="83"/>
    </row>
    <row r="944626" spans="16:16" x14ac:dyDescent="0.3">
      <c r="P944626" s="83"/>
    </row>
    <row r="944627" spans="16:16" x14ac:dyDescent="0.3">
      <c r="P944627" s="83"/>
    </row>
    <row r="944628" spans="16:16" x14ac:dyDescent="0.3">
      <c r="P944628" s="83"/>
    </row>
    <row r="944629" spans="16:16" x14ac:dyDescent="0.3">
      <c r="P944629" s="83"/>
    </row>
    <row r="944630" spans="16:16" x14ac:dyDescent="0.3">
      <c r="P944630" s="83"/>
    </row>
    <row r="944631" spans="16:16" x14ac:dyDescent="0.3">
      <c r="P944631" s="83"/>
    </row>
    <row r="944632" spans="16:16" x14ac:dyDescent="0.3">
      <c r="P944632" s="83"/>
    </row>
    <row r="944633" spans="16:16" x14ac:dyDescent="0.3">
      <c r="P944633" s="83"/>
    </row>
    <row r="944634" spans="16:16" x14ac:dyDescent="0.3">
      <c r="P944634" s="83"/>
    </row>
    <row r="944635" spans="16:16" x14ac:dyDescent="0.3">
      <c r="P944635" s="83"/>
    </row>
    <row r="944636" spans="16:16" x14ac:dyDescent="0.3">
      <c r="P944636" s="83"/>
    </row>
    <row r="944637" spans="16:16" x14ac:dyDescent="0.3">
      <c r="P944637" s="83"/>
    </row>
    <row r="944638" spans="16:16" x14ac:dyDescent="0.3">
      <c r="P944638" s="83"/>
    </row>
    <row r="944639" spans="16:16" x14ac:dyDescent="0.3">
      <c r="P944639" s="83"/>
    </row>
    <row r="944640" spans="16:16" x14ac:dyDescent="0.3">
      <c r="P944640" s="83"/>
    </row>
    <row r="944641" spans="16:16" x14ac:dyDescent="0.3">
      <c r="P944641" s="83"/>
    </row>
    <row r="944642" spans="16:16" x14ac:dyDescent="0.3">
      <c r="P944642" s="83"/>
    </row>
    <row r="944643" spans="16:16" x14ac:dyDescent="0.3">
      <c r="P944643" s="83"/>
    </row>
    <row r="944644" spans="16:16" x14ac:dyDescent="0.3">
      <c r="P944644" s="83"/>
    </row>
    <row r="944645" spans="16:16" x14ac:dyDescent="0.3">
      <c r="P944645" s="83"/>
    </row>
    <row r="944646" spans="16:16" x14ac:dyDescent="0.3">
      <c r="P944646" s="83"/>
    </row>
    <row r="944647" spans="16:16" x14ac:dyDescent="0.3">
      <c r="P944647" s="83"/>
    </row>
    <row r="944648" spans="16:16" x14ac:dyDescent="0.3">
      <c r="P944648" s="83"/>
    </row>
    <row r="944649" spans="16:16" x14ac:dyDescent="0.3">
      <c r="P944649" s="83"/>
    </row>
    <row r="944650" spans="16:16" x14ac:dyDescent="0.3">
      <c r="P944650" s="83"/>
    </row>
    <row r="944651" spans="16:16" x14ac:dyDescent="0.3">
      <c r="P944651" s="83"/>
    </row>
    <row r="944652" spans="16:16" x14ac:dyDescent="0.3">
      <c r="P944652" s="83"/>
    </row>
    <row r="944653" spans="16:16" x14ac:dyDescent="0.3">
      <c r="P944653" s="83"/>
    </row>
    <row r="944654" spans="16:16" x14ac:dyDescent="0.3">
      <c r="P944654" s="83"/>
    </row>
    <row r="944655" spans="16:16" x14ac:dyDescent="0.3">
      <c r="P944655" s="83"/>
    </row>
    <row r="944656" spans="16:16" x14ac:dyDescent="0.3">
      <c r="P944656" s="83"/>
    </row>
    <row r="944657" spans="16:16" x14ac:dyDescent="0.3">
      <c r="P944657" s="83"/>
    </row>
    <row r="944658" spans="16:16" x14ac:dyDescent="0.3">
      <c r="P944658" s="83"/>
    </row>
    <row r="944659" spans="16:16" x14ac:dyDescent="0.3">
      <c r="P944659" s="83"/>
    </row>
    <row r="944660" spans="16:16" x14ac:dyDescent="0.3">
      <c r="P944660" s="83"/>
    </row>
    <row r="944661" spans="16:16" x14ac:dyDescent="0.3">
      <c r="P944661" s="83"/>
    </row>
    <row r="944662" spans="16:16" x14ac:dyDescent="0.3">
      <c r="P944662" s="83"/>
    </row>
    <row r="944663" spans="16:16" x14ac:dyDescent="0.3">
      <c r="P944663" s="83"/>
    </row>
    <row r="944664" spans="16:16" x14ac:dyDescent="0.3">
      <c r="P944664" s="83"/>
    </row>
    <row r="944665" spans="16:16" x14ac:dyDescent="0.3">
      <c r="P944665" s="83"/>
    </row>
    <row r="944666" spans="16:16" x14ac:dyDescent="0.3">
      <c r="P944666" s="83"/>
    </row>
    <row r="944667" spans="16:16" x14ac:dyDescent="0.3">
      <c r="P944667" s="83"/>
    </row>
    <row r="944668" spans="16:16" x14ac:dyDescent="0.3">
      <c r="P944668" s="83"/>
    </row>
    <row r="944669" spans="16:16" x14ac:dyDescent="0.3">
      <c r="P944669" s="83"/>
    </row>
    <row r="944670" spans="16:16" x14ac:dyDescent="0.3">
      <c r="P944670" s="83"/>
    </row>
    <row r="944671" spans="16:16" x14ac:dyDescent="0.3">
      <c r="P944671" s="83"/>
    </row>
    <row r="944672" spans="16:16" x14ac:dyDescent="0.3">
      <c r="P944672" s="83"/>
    </row>
    <row r="944673" spans="16:16" x14ac:dyDescent="0.3">
      <c r="P944673" s="83"/>
    </row>
    <row r="944674" spans="16:16" x14ac:dyDescent="0.3">
      <c r="P944674" s="83"/>
    </row>
    <row r="944675" spans="16:16" x14ac:dyDescent="0.3">
      <c r="P944675" s="83"/>
    </row>
    <row r="944676" spans="16:16" x14ac:dyDescent="0.3">
      <c r="P944676" s="83"/>
    </row>
    <row r="944677" spans="16:16" x14ac:dyDescent="0.3">
      <c r="P944677" s="83"/>
    </row>
    <row r="944678" spans="16:16" x14ac:dyDescent="0.3">
      <c r="P944678" s="83"/>
    </row>
    <row r="944679" spans="16:16" x14ac:dyDescent="0.3">
      <c r="P944679" s="83"/>
    </row>
    <row r="944680" spans="16:16" x14ac:dyDescent="0.3">
      <c r="P944680" s="83"/>
    </row>
    <row r="944681" spans="16:16" x14ac:dyDescent="0.3">
      <c r="P944681" s="83"/>
    </row>
    <row r="944682" spans="16:16" x14ac:dyDescent="0.3">
      <c r="P944682" s="83"/>
    </row>
    <row r="944683" spans="16:16" x14ac:dyDescent="0.3">
      <c r="P944683" s="83"/>
    </row>
    <row r="944684" spans="16:16" x14ac:dyDescent="0.3">
      <c r="P944684" s="83"/>
    </row>
    <row r="944685" spans="16:16" x14ac:dyDescent="0.3">
      <c r="P944685" s="83"/>
    </row>
    <row r="944686" spans="16:16" x14ac:dyDescent="0.3">
      <c r="P944686" s="83"/>
    </row>
    <row r="944687" spans="16:16" x14ac:dyDescent="0.3">
      <c r="P944687" s="83"/>
    </row>
    <row r="944688" spans="16:16" x14ac:dyDescent="0.3">
      <c r="P944688" s="83"/>
    </row>
    <row r="944689" spans="16:16" x14ac:dyDescent="0.3">
      <c r="P944689" s="83"/>
    </row>
    <row r="944690" spans="16:16" x14ac:dyDescent="0.3">
      <c r="P944690" s="83"/>
    </row>
    <row r="944691" spans="16:16" x14ac:dyDescent="0.3">
      <c r="P944691" s="83"/>
    </row>
    <row r="944692" spans="16:16" x14ac:dyDescent="0.3">
      <c r="P944692" s="83"/>
    </row>
    <row r="944693" spans="16:16" x14ac:dyDescent="0.3">
      <c r="P944693" s="83"/>
    </row>
    <row r="944694" spans="16:16" x14ac:dyDescent="0.3">
      <c r="P944694" s="83"/>
    </row>
    <row r="944695" spans="16:16" x14ac:dyDescent="0.3">
      <c r="P944695" s="83"/>
    </row>
    <row r="944696" spans="16:16" x14ac:dyDescent="0.3">
      <c r="P944696" s="83"/>
    </row>
    <row r="944697" spans="16:16" x14ac:dyDescent="0.3">
      <c r="P944697" s="83"/>
    </row>
    <row r="944698" spans="16:16" x14ac:dyDescent="0.3">
      <c r="P944698" s="83"/>
    </row>
    <row r="944699" spans="16:16" x14ac:dyDescent="0.3">
      <c r="P944699" s="83"/>
    </row>
    <row r="944700" spans="16:16" x14ac:dyDescent="0.3">
      <c r="P944700" s="83"/>
    </row>
    <row r="944701" spans="16:16" x14ac:dyDescent="0.3">
      <c r="P944701" s="83"/>
    </row>
    <row r="944702" spans="16:16" x14ac:dyDescent="0.3">
      <c r="P944702" s="83"/>
    </row>
    <row r="944703" spans="16:16" x14ac:dyDescent="0.3">
      <c r="P944703" s="83"/>
    </row>
    <row r="944704" spans="16:16" x14ac:dyDescent="0.3">
      <c r="P944704" s="83"/>
    </row>
    <row r="944705" spans="16:16" x14ac:dyDescent="0.3">
      <c r="P944705" s="83"/>
    </row>
    <row r="944706" spans="16:16" x14ac:dyDescent="0.3">
      <c r="P944706" s="83"/>
    </row>
    <row r="944707" spans="16:16" x14ac:dyDescent="0.3">
      <c r="P944707" s="83"/>
    </row>
    <row r="944708" spans="16:16" x14ac:dyDescent="0.3">
      <c r="P944708" s="83"/>
    </row>
    <row r="944709" spans="16:16" x14ac:dyDescent="0.3">
      <c r="P944709" s="83"/>
    </row>
    <row r="944710" spans="16:16" x14ac:dyDescent="0.3">
      <c r="P944710" s="83"/>
    </row>
    <row r="944711" spans="16:16" x14ac:dyDescent="0.3">
      <c r="P944711" s="83"/>
    </row>
    <row r="944712" spans="16:16" x14ac:dyDescent="0.3">
      <c r="P944712" s="83"/>
    </row>
    <row r="944713" spans="16:16" x14ac:dyDescent="0.3">
      <c r="P944713" s="83"/>
    </row>
    <row r="944714" spans="16:16" x14ac:dyDescent="0.3">
      <c r="P944714" s="83"/>
    </row>
    <row r="944715" spans="16:16" x14ac:dyDescent="0.3">
      <c r="P944715" s="83"/>
    </row>
    <row r="944716" spans="16:16" x14ac:dyDescent="0.3">
      <c r="P944716" s="83"/>
    </row>
    <row r="944717" spans="16:16" x14ac:dyDescent="0.3">
      <c r="P944717" s="83"/>
    </row>
    <row r="944718" spans="16:16" x14ac:dyDescent="0.3">
      <c r="P944718" s="83"/>
    </row>
    <row r="944719" spans="16:16" x14ac:dyDescent="0.3">
      <c r="P944719" s="83"/>
    </row>
    <row r="944720" spans="16:16" x14ac:dyDescent="0.3">
      <c r="P944720" s="83"/>
    </row>
    <row r="944721" spans="16:16" x14ac:dyDescent="0.3">
      <c r="P944721" s="83"/>
    </row>
    <row r="944722" spans="16:16" x14ac:dyDescent="0.3">
      <c r="P944722" s="83"/>
    </row>
    <row r="944723" spans="16:16" x14ac:dyDescent="0.3">
      <c r="P944723" s="83"/>
    </row>
    <row r="944724" spans="16:16" x14ac:dyDescent="0.3">
      <c r="P944724" s="83"/>
    </row>
    <row r="944725" spans="16:16" x14ac:dyDescent="0.3">
      <c r="P944725" s="83"/>
    </row>
    <row r="944726" spans="16:16" x14ac:dyDescent="0.3">
      <c r="P944726" s="83"/>
    </row>
    <row r="944727" spans="16:16" x14ac:dyDescent="0.3">
      <c r="P944727" s="83"/>
    </row>
    <row r="944728" spans="16:16" x14ac:dyDescent="0.3">
      <c r="P944728" s="83"/>
    </row>
    <row r="944729" spans="16:16" x14ac:dyDescent="0.3">
      <c r="P944729" s="83"/>
    </row>
    <row r="944730" spans="16:16" x14ac:dyDescent="0.3">
      <c r="P944730" s="83"/>
    </row>
    <row r="944731" spans="16:16" x14ac:dyDescent="0.3">
      <c r="P944731" s="83"/>
    </row>
    <row r="944732" spans="16:16" x14ac:dyDescent="0.3">
      <c r="P944732" s="83"/>
    </row>
    <row r="944733" spans="16:16" x14ac:dyDescent="0.3">
      <c r="P944733" s="83"/>
    </row>
    <row r="944734" spans="16:16" x14ac:dyDescent="0.3">
      <c r="P944734" s="83"/>
    </row>
    <row r="944735" spans="16:16" x14ac:dyDescent="0.3">
      <c r="P944735" s="83"/>
    </row>
    <row r="944736" spans="16:16" x14ac:dyDescent="0.3">
      <c r="P944736" s="83"/>
    </row>
    <row r="944737" spans="16:16" x14ac:dyDescent="0.3">
      <c r="P944737" s="83"/>
    </row>
    <row r="944738" spans="16:16" x14ac:dyDescent="0.3">
      <c r="P944738" s="83"/>
    </row>
    <row r="944739" spans="16:16" x14ac:dyDescent="0.3">
      <c r="P944739" s="83"/>
    </row>
    <row r="944740" spans="16:16" x14ac:dyDescent="0.3">
      <c r="P944740" s="83"/>
    </row>
    <row r="944741" spans="16:16" x14ac:dyDescent="0.3">
      <c r="P944741" s="83"/>
    </row>
    <row r="944742" spans="16:16" x14ac:dyDescent="0.3">
      <c r="P944742" s="83"/>
    </row>
    <row r="944743" spans="16:16" x14ac:dyDescent="0.3">
      <c r="P944743" s="83"/>
    </row>
    <row r="944744" spans="16:16" x14ac:dyDescent="0.3">
      <c r="P944744" s="83"/>
    </row>
    <row r="944745" spans="16:16" x14ac:dyDescent="0.3">
      <c r="P944745" s="83"/>
    </row>
    <row r="944746" spans="16:16" x14ac:dyDescent="0.3">
      <c r="P944746" s="83"/>
    </row>
    <row r="944747" spans="16:16" x14ac:dyDescent="0.3">
      <c r="P944747" s="83"/>
    </row>
    <row r="944748" spans="16:16" x14ac:dyDescent="0.3">
      <c r="P944748" s="83"/>
    </row>
    <row r="944749" spans="16:16" x14ac:dyDescent="0.3">
      <c r="P944749" s="83"/>
    </row>
    <row r="944750" spans="16:16" x14ac:dyDescent="0.3">
      <c r="P944750" s="83"/>
    </row>
    <row r="944751" spans="16:16" x14ac:dyDescent="0.3">
      <c r="P944751" s="83"/>
    </row>
    <row r="944752" spans="16:16" x14ac:dyDescent="0.3">
      <c r="P944752" s="83"/>
    </row>
    <row r="944753" spans="16:16" x14ac:dyDescent="0.3">
      <c r="P944753" s="83"/>
    </row>
    <row r="944754" spans="16:16" x14ac:dyDescent="0.3">
      <c r="P944754" s="83"/>
    </row>
    <row r="944755" spans="16:16" x14ac:dyDescent="0.3">
      <c r="P944755" s="83"/>
    </row>
    <row r="944756" spans="16:16" x14ac:dyDescent="0.3">
      <c r="P944756" s="83"/>
    </row>
    <row r="944757" spans="16:16" x14ac:dyDescent="0.3">
      <c r="P944757" s="83"/>
    </row>
    <row r="944758" spans="16:16" x14ac:dyDescent="0.3">
      <c r="P944758" s="83"/>
    </row>
    <row r="944759" spans="16:16" x14ac:dyDescent="0.3">
      <c r="P944759" s="83"/>
    </row>
    <row r="944760" spans="16:16" x14ac:dyDescent="0.3">
      <c r="P944760" s="83"/>
    </row>
    <row r="944761" spans="16:16" x14ac:dyDescent="0.3">
      <c r="P944761" s="83"/>
    </row>
    <row r="944762" spans="16:16" x14ac:dyDescent="0.3">
      <c r="P944762" s="83"/>
    </row>
    <row r="944763" spans="16:16" x14ac:dyDescent="0.3">
      <c r="P944763" s="83"/>
    </row>
    <row r="944764" spans="16:16" x14ac:dyDescent="0.3">
      <c r="P944764" s="83"/>
    </row>
    <row r="944765" spans="16:16" x14ac:dyDescent="0.3">
      <c r="P944765" s="83"/>
    </row>
    <row r="944766" spans="16:16" x14ac:dyDescent="0.3">
      <c r="P944766" s="83"/>
    </row>
    <row r="944767" spans="16:16" x14ac:dyDescent="0.3">
      <c r="P944767" s="83"/>
    </row>
    <row r="944768" spans="16:16" x14ac:dyDescent="0.3">
      <c r="P944768" s="83"/>
    </row>
    <row r="944769" spans="16:16" x14ac:dyDescent="0.3">
      <c r="P944769" s="83"/>
    </row>
    <row r="944770" spans="16:16" x14ac:dyDescent="0.3">
      <c r="P944770" s="83"/>
    </row>
    <row r="944771" spans="16:16" x14ac:dyDescent="0.3">
      <c r="P944771" s="83"/>
    </row>
    <row r="944772" spans="16:16" x14ac:dyDescent="0.3">
      <c r="P944772" s="83"/>
    </row>
    <row r="944773" spans="16:16" x14ac:dyDescent="0.3">
      <c r="P944773" s="83"/>
    </row>
    <row r="944774" spans="16:16" x14ac:dyDescent="0.3">
      <c r="P944774" s="83"/>
    </row>
    <row r="944775" spans="16:16" x14ac:dyDescent="0.3">
      <c r="P944775" s="83"/>
    </row>
    <row r="944776" spans="16:16" x14ac:dyDescent="0.3">
      <c r="P944776" s="83"/>
    </row>
    <row r="944777" spans="16:16" x14ac:dyDescent="0.3">
      <c r="P944777" s="83"/>
    </row>
    <row r="944778" spans="16:16" x14ac:dyDescent="0.3">
      <c r="P944778" s="83"/>
    </row>
    <row r="944779" spans="16:16" x14ac:dyDescent="0.3">
      <c r="P944779" s="83"/>
    </row>
    <row r="944780" spans="16:16" x14ac:dyDescent="0.3">
      <c r="P944780" s="83"/>
    </row>
    <row r="944781" spans="16:16" x14ac:dyDescent="0.3">
      <c r="P944781" s="83"/>
    </row>
    <row r="944782" spans="16:16" x14ac:dyDescent="0.3">
      <c r="P944782" s="83"/>
    </row>
    <row r="944783" spans="16:16" x14ac:dyDescent="0.3">
      <c r="P944783" s="83"/>
    </row>
    <row r="944784" spans="16:16" x14ac:dyDescent="0.3">
      <c r="P944784" s="83"/>
    </row>
    <row r="944785" spans="16:16" x14ac:dyDescent="0.3">
      <c r="P944785" s="83"/>
    </row>
    <row r="944786" spans="16:16" x14ac:dyDescent="0.3">
      <c r="P944786" s="83"/>
    </row>
    <row r="944787" spans="16:16" x14ac:dyDescent="0.3">
      <c r="P944787" s="83"/>
    </row>
    <row r="944788" spans="16:16" x14ac:dyDescent="0.3">
      <c r="P944788" s="83"/>
    </row>
    <row r="944789" spans="16:16" x14ac:dyDescent="0.3">
      <c r="P944789" s="83"/>
    </row>
    <row r="944790" spans="16:16" x14ac:dyDescent="0.3">
      <c r="P944790" s="83"/>
    </row>
    <row r="944791" spans="16:16" x14ac:dyDescent="0.3">
      <c r="P944791" s="83"/>
    </row>
    <row r="944792" spans="16:16" x14ac:dyDescent="0.3">
      <c r="P944792" s="83"/>
    </row>
    <row r="944793" spans="16:16" x14ac:dyDescent="0.3">
      <c r="P944793" s="83"/>
    </row>
    <row r="944794" spans="16:16" x14ac:dyDescent="0.3">
      <c r="P944794" s="83"/>
    </row>
    <row r="944795" spans="16:16" x14ac:dyDescent="0.3">
      <c r="P944795" s="83"/>
    </row>
    <row r="944796" spans="16:16" x14ac:dyDescent="0.3">
      <c r="P944796" s="83"/>
    </row>
    <row r="944797" spans="16:16" x14ac:dyDescent="0.3">
      <c r="P944797" s="83"/>
    </row>
    <row r="944798" spans="16:16" x14ac:dyDescent="0.3">
      <c r="P944798" s="83"/>
    </row>
    <row r="944799" spans="16:16" x14ac:dyDescent="0.3">
      <c r="P944799" s="83"/>
    </row>
    <row r="944800" spans="16:16" x14ac:dyDescent="0.3">
      <c r="P944800" s="83"/>
    </row>
    <row r="944801" spans="16:16" x14ac:dyDescent="0.3">
      <c r="P944801" s="83"/>
    </row>
    <row r="944802" spans="16:16" x14ac:dyDescent="0.3">
      <c r="P944802" s="83"/>
    </row>
    <row r="944803" spans="16:16" x14ac:dyDescent="0.3">
      <c r="P944803" s="83"/>
    </row>
    <row r="944804" spans="16:16" x14ac:dyDescent="0.3">
      <c r="P944804" s="83"/>
    </row>
    <row r="944805" spans="16:16" x14ac:dyDescent="0.3">
      <c r="P944805" s="83"/>
    </row>
    <row r="944806" spans="16:16" x14ac:dyDescent="0.3">
      <c r="P944806" s="83"/>
    </row>
    <row r="944807" spans="16:16" x14ac:dyDescent="0.3">
      <c r="P944807" s="83"/>
    </row>
    <row r="944808" spans="16:16" x14ac:dyDescent="0.3">
      <c r="P944808" s="83"/>
    </row>
    <row r="944809" spans="16:16" x14ac:dyDescent="0.3">
      <c r="P944809" s="83"/>
    </row>
    <row r="944810" spans="16:16" x14ac:dyDescent="0.3">
      <c r="P944810" s="83"/>
    </row>
    <row r="944811" spans="16:16" x14ac:dyDescent="0.3">
      <c r="P944811" s="83"/>
    </row>
    <row r="944812" spans="16:16" x14ac:dyDescent="0.3">
      <c r="P944812" s="83"/>
    </row>
    <row r="944813" spans="16:16" x14ac:dyDescent="0.3">
      <c r="P944813" s="83"/>
    </row>
    <row r="944814" spans="16:16" x14ac:dyDescent="0.3">
      <c r="P944814" s="83"/>
    </row>
    <row r="944815" spans="16:16" x14ac:dyDescent="0.3">
      <c r="P944815" s="83"/>
    </row>
    <row r="944816" spans="16:16" x14ac:dyDescent="0.3">
      <c r="P944816" s="83"/>
    </row>
    <row r="944817" spans="16:16" x14ac:dyDescent="0.3">
      <c r="P944817" s="83"/>
    </row>
    <row r="944818" spans="16:16" x14ac:dyDescent="0.3">
      <c r="P944818" s="83"/>
    </row>
    <row r="944819" spans="16:16" x14ac:dyDescent="0.3">
      <c r="P944819" s="83"/>
    </row>
    <row r="944820" spans="16:16" x14ac:dyDescent="0.3">
      <c r="P944820" s="83"/>
    </row>
    <row r="944821" spans="16:16" x14ac:dyDescent="0.3">
      <c r="P944821" s="83"/>
    </row>
    <row r="944822" spans="16:16" x14ac:dyDescent="0.3">
      <c r="P944822" s="83"/>
    </row>
    <row r="944823" spans="16:16" x14ac:dyDescent="0.3">
      <c r="P944823" s="83"/>
    </row>
    <row r="944824" spans="16:16" x14ac:dyDescent="0.3">
      <c r="P944824" s="83"/>
    </row>
    <row r="944825" spans="16:16" x14ac:dyDescent="0.3">
      <c r="P944825" s="83"/>
    </row>
    <row r="944826" spans="16:16" x14ac:dyDescent="0.3">
      <c r="P944826" s="83"/>
    </row>
    <row r="944827" spans="16:16" x14ac:dyDescent="0.3">
      <c r="P944827" s="83"/>
    </row>
    <row r="944828" spans="16:16" x14ac:dyDescent="0.3">
      <c r="P944828" s="83"/>
    </row>
    <row r="944829" spans="16:16" x14ac:dyDescent="0.3">
      <c r="P944829" s="83"/>
    </row>
    <row r="944830" spans="16:16" x14ac:dyDescent="0.3">
      <c r="P944830" s="83"/>
    </row>
    <row r="944831" spans="16:16" x14ac:dyDescent="0.3">
      <c r="P944831" s="83"/>
    </row>
    <row r="944832" spans="16:16" x14ac:dyDescent="0.3">
      <c r="P944832" s="83"/>
    </row>
    <row r="944833" spans="16:16" x14ac:dyDescent="0.3">
      <c r="P944833" s="83"/>
    </row>
    <row r="944834" spans="16:16" x14ac:dyDescent="0.3">
      <c r="P944834" s="83"/>
    </row>
    <row r="944835" spans="16:16" x14ac:dyDescent="0.3">
      <c r="P944835" s="83"/>
    </row>
    <row r="944836" spans="16:16" x14ac:dyDescent="0.3">
      <c r="P944836" s="83"/>
    </row>
    <row r="944837" spans="16:16" x14ac:dyDescent="0.3">
      <c r="P944837" s="83"/>
    </row>
    <row r="944838" spans="16:16" x14ac:dyDescent="0.3">
      <c r="P944838" s="83"/>
    </row>
    <row r="944839" spans="16:16" x14ac:dyDescent="0.3">
      <c r="P944839" s="83"/>
    </row>
    <row r="944840" spans="16:16" x14ac:dyDescent="0.3">
      <c r="P944840" s="83"/>
    </row>
    <row r="944841" spans="16:16" x14ac:dyDescent="0.3">
      <c r="P944841" s="83"/>
    </row>
    <row r="944842" spans="16:16" x14ac:dyDescent="0.3">
      <c r="P944842" s="83"/>
    </row>
    <row r="944843" spans="16:16" x14ac:dyDescent="0.3">
      <c r="P944843" s="83"/>
    </row>
    <row r="944844" spans="16:16" x14ac:dyDescent="0.3">
      <c r="P944844" s="83"/>
    </row>
    <row r="944845" spans="16:16" x14ac:dyDescent="0.3">
      <c r="P944845" s="83"/>
    </row>
    <row r="944846" spans="16:16" x14ac:dyDescent="0.3">
      <c r="P944846" s="83"/>
    </row>
    <row r="944847" spans="16:16" x14ac:dyDescent="0.3">
      <c r="P944847" s="83"/>
    </row>
    <row r="944848" spans="16:16" x14ac:dyDescent="0.3">
      <c r="P944848" s="83"/>
    </row>
    <row r="944849" spans="16:16" x14ac:dyDescent="0.3">
      <c r="P944849" s="83"/>
    </row>
    <row r="944850" spans="16:16" x14ac:dyDescent="0.3">
      <c r="P944850" s="83"/>
    </row>
    <row r="944851" spans="16:16" x14ac:dyDescent="0.3">
      <c r="P944851" s="83"/>
    </row>
    <row r="944852" spans="16:16" x14ac:dyDescent="0.3">
      <c r="P944852" s="83"/>
    </row>
    <row r="944853" spans="16:16" x14ac:dyDescent="0.3">
      <c r="P944853" s="83"/>
    </row>
    <row r="944854" spans="16:16" x14ac:dyDescent="0.3">
      <c r="P944854" s="83"/>
    </row>
    <row r="944855" spans="16:16" x14ac:dyDescent="0.3">
      <c r="P944855" s="83"/>
    </row>
    <row r="944856" spans="16:16" x14ac:dyDescent="0.3">
      <c r="P944856" s="83"/>
    </row>
    <row r="944857" spans="16:16" x14ac:dyDescent="0.3">
      <c r="P944857" s="83"/>
    </row>
    <row r="944858" spans="16:16" x14ac:dyDescent="0.3">
      <c r="P944858" s="83"/>
    </row>
    <row r="944859" spans="16:16" x14ac:dyDescent="0.3">
      <c r="P944859" s="83"/>
    </row>
    <row r="944860" spans="16:16" x14ac:dyDescent="0.3">
      <c r="P944860" s="83"/>
    </row>
    <row r="944861" spans="16:16" x14ac:dyDescent="0.3">
      <c r="P944861" s="83"/>
    </row>
    <row r="944862" spans="16:16" x14ac:dyDescent="0.3">
      <c r="P944862" s="83"/>
    </row>
    <row r="944863" spans="16:16" x14ac:dyDescent="0.3">
      <c r="P944863" s="83"/>
    </row>
    <row r="944864" spans="16:16" x14ac:dyDescent="0.3">
      <c r="P944864" s="83"/>
    </row>
    <row r="944865" spans="16:16" x14ac:dyDescent="0.3">
      <c r="P944865" s="83"/>
    </row>
    <row r="944866" spans="16:16" x14ac:dyDescent="0.3">
      <c r="P944866" s="83"/>
    </row>
    <row r="944867" spans="16:16" x14ac:dyDescent="0.3">
      <c r="P944867" s="83"/>
    </row>
    <row r="944868" spans="16:16" x14ac:dyDescent="0.3">
      <c r="P944868" s="83"/>
    </row>
    <row r="944869" spans="16:16" x14ac:dyDescent="0.3">
      <c r="P944869" s="83"/>
    </row>
    <row r="944870" spans="16:16" x14ac:dyDescent="0.3">
      <c r="P944870" s="83"/>
    </row>
    <row r="944871" spans="16:16" x14ac:dyDescent="0.3">
      <c r="P944871" s="83"/>
    </row>
    <row r="944872" spans="16:16" x14ac:dyDescent="0.3">
      <c r="P944872" s="83"/>
    </row>
    <row r="944873" spans="16:16" x14ac:dyDescent="0.3">
      <c r="P944873" s="83"/>
    </row>
    <row r="944874" spans="16:16" x14ac:dyDescent="0.3">
      <c r="P944874" s="83"/>
    </row>
    <row r="944875" spans="16:16" x14ac:dyDescent="0.3">
      <c r="P944875" s="83"/>
    </row>
    <row r="944876" spans="16:16" x14ac:dyDescent="0.3">
      <c r="P944876" s="83"/>
    </row>
    <row r="944877" spans="16:16" x14ac:dyDescent="0.3">
      <c r="P944877" s="83"/>
    </row>
    <row r="944878" spans="16:16" x14ac:dyDescent="0.3">
      <c r="P944878" s="83"/>
    </row>
    <row r="944879" spans="16:16" x14ac:dyDescent="0.3">
      <c r="P944879" s="83"/>
    </row>
    <row r="944880" spans="16:16" x14ac:dyDescent="0.3">
      <c r="P944880" s="83"/>
    </row>
    <row r="944881" spans="16:16" x14ac:dyDescent="0.3">
      <c r="P944881" s="83"/>
    </row>
    <row r="944882" spans="16:16" x14ac:dyDescent="0.3">
      <c r="P944882" s="83"/>
    </row>
    <row r="944883" spans="16:16" x14ac:dyDescent="0.3">
      <c r="P944883" s="83"/>
    </row>
    <row r="944884" spans="16:16" x14ac:dyDescent="0.3">
      <c r="P944884" s="83"/>
    </row>
    <row r="944885" spans="16:16" x14ac:dyDescent="0.3">
      <c r="P944885" s="83"/>
    </row>
    <row r="944886" spans="16:16" x14ac:dyDescent="0.3">
      <c r="P944886" s="83"/>
    </row>
    <row r="944887" spans="16:16" x14ac:dyDescent="0.3">
      <c r="P944887" s="83"/>
    </row>
    <row r="944888" spans="16:16" x14ac:dyDescent="0.3">
      <c r="P944888" s="83"/>
    </row>
    <row r="944889" spans="16:16" x14ac:dyDescent="0.3">
      <c r="P944889" s="83"/>
    </row>
    <row r="944890" spans="16:16" x14ac:dyDescent="0.3">
      <c r="P944890" s="83"/>
    </row>
    <row r="944891" spans="16:16" x14ac:dyDescent="0.3">
      <c r="P944891" s="83"/>
    </row>
    <row r="944892" spans="16:16" x14ac:dyDescent="0.3">
      <c r="P944892" s="83"/>
    </row>
    <row r="944893" spans="16:16" x14ac:dyDescent="0.3">
      <c r="P944893" s="83"/>
    </row>
    <row r="944894" spans="16:16" x14ac:dyDescent="0.3">
      <c r="P944894" s="83"/>
    </row>
    <row r="944895" spans="16:16" x14ac:dyDescent="0.3">
      <c r="P944895" s="83"/>
    </row>
    <row r="944896" spans="16:16" x14ac:dyDescent="0.3">
      <c r="P944896" s="83"/>
    </row>
    <row r="944897" spans="16:16" x14ac:dyDescent="0.3">
      <c r="P944897" s="83"/>
    </row>
    <row r="944898" spans="16:16" x14ac:dyDescent="0.3">
      <c r="P944898" s="83"/>
    </row>
    <row r="944899" spans="16:16" x14ac:dyDescent="0.3">
      <c r="P944899" s="83"/>
    </row>
    <row r="944900" spans="16:16" x14ac:dyDescent="0.3">
      <c r="P944900" s="83"/>
    </row>
    <row r="944901" spans="16:16" x14ac:dyDescent="0.3">
      <c r="P944901" s="83"/>
    </row>
    <row r="944902" spans="16:16" x14ac:dyDescent="0.3">
      <c r="P944902" s="83"/>
    </row>
    <row r="944903" spans="16:16" x14ac:dyDescent="0.3">
      <c r="P944903" s="83"/>
    </row>
    <row r="944904" spans="16:16" x14ac:dyDescent="0.3">
      <c r="P944904" s="83"/>
    </row>
    <row r="944905" spans="16:16" x14ac:dyDescent="0.3">
      <c r="P944905" s="83"/>
    </row>
    <row r="944906" spans="16:16" x14ac:dyDescent="0.3">
      <c r="P944906" s="83"/>
    </row>
    <row r="944907" spans="16:16" x14ac:dyDescent="0.3">
      <c r="P944907" s="83"/>
    </row>
    <row r="944908" spans="16:16" x14ac:dyDescent="0.3">
      <c r="P944908" s="83"/>
    </row>
    <row r="944909" spans="16:16" x14ac:dyDescent="0.3">
      <c r="P944909" s="83"/>
    </row>
    <row r="944910" spans="16:16" x14ac:dyDescent="0.3">
      <c r="P944910" s="83"/>
    </row>
    <row r="944911" spans="16:16" x14ac:dyDescent="0.3">
      <c r="P944911" s="83"/>
    </row>
    <row r="944912" spans="16:16" x14ac:dyDescent="0.3">
      <c r="P944912" s="83"/>
    </row>
    <row r="944913" spans="16:16" x14ac:dyDescent="0.3">
      <c r="P944913" s="83"/>
    </row>
    <row r="944914" spans="16:16" x14ac:dyDescent="0.3">
      <c r="P944914" s="83"/>
    </row>
    <row r="944915" spans="16:16" x14ac:dyDescent="0.3">
      <c r="P944915" s="83"/>
    </row>
    <row r="944916" spans="16:16" x14ac:dyDescent="0.3">
      <c r="P944916" s="83"/>
    </row>
    <row r="944917" spans="16:16" x14ac:dyDescent="0.3">
      <c r="P944917" s="83"/>
    </row>
    <row r="944918" spans="16:16" x14ac:dyDescent="0.3">
      <c r="P944918" s="83"/>
    </row>
    <row r="944919" spans="16:16" x14ac:dyDescent="0.3">
      <c r="P944919" s="83"/>
    </row>
    <row r="944920" spans="16:16" x14ac:dyDescent="0.3">
      <c r="P944920" s="83"/>
    </row>
    <row r="944921" spans="16:16" x14ac:dyDescent="0.3">
      <c r="P944921" s="83"/>
    </row>
    <row r="944922" spans="16:16" x14ac:dyDescent="0.3">
      <c r="P944922" s="83"/>
    </row>
    <row r="944923" spans="16:16" x14ac:dyDescent="0.3">
      <c r="P944923" s="83"/>
    </row>
    <row r="944924" spans="16:16" x14ac:dyDescent="0.3">
      <c r="P944924" s="83"/>
    </row>
    <row r="944925" spans="16:16" x14ac:dyDescent="0.3">
      <c r="P944925" s="83"/>
    </row>
    <row r="944926" spans="16:16" x14ac:dyDescent="0.3">
      <c r="P944926" s="83"/>
    </row>
    <row r="944927" spans="16:16" x14ac:dyDescent="0.3">
      <c r="P944927" s="83"/>
    </row>
    <row r="944928" spans="16:16" x14ac:dyDescent="0.3">
      <c r="P944928" s="83"/>
    </row>
    <row r="944929" spans="16:16" x14ac:dyDescent="0.3">
      <c r="P944929" s="83"/>
    </row>
    <row r="944930" spans="16:16" x14ac:dyDescent="0.3">
      <c r="P944930" s="83"/>
    </row>
    <row r="944931" spans="16:16" x14ac:dyDescent="0.3">
      <c r="P944931" s="83"/>
    </row>
    <row r="944932" spans="16:16" x14ac:dyDescent="0.3">
      <c r="P944932" s="83"/>
    </row>
    <row r="944933" spans="16:16" x14ac:dyDescent="0.3">
      <c r="P944933" s="83"/>
    </row>
    <row r="944934" spans="16:16" x14ac:dyDescent="0.3">
      <c r="P944934" s="83"/>
    </row>
    <row r="944935" spans="16:16" x14ac:dyDescent="0.3">
      <c r="P944935" s="83"/>
    </row>
    <row r="944936" spans="16:16" x14ac:dyDescent="0.3">
      <c r="P944936" s="83"/>
    </row>
    <row r="944937" spans="16:16" x14ac:dyDescent="0.3">
      <c r="P944937" s="83"/>
    </row>
    <row r="944938" spans="16:16" x14ac:dyDescent="0.3">
      <c r="P944938" s="83"/>
    </row>
    <row r="944939" spans="16:16" x14ac:dyDescent="0.3">
      <c r="P944939" s="83"/>
    </row>
    <row r="944940" spans="16:16" x14ac:dyDescent="0.3">
      <c r="P944940" s="83"/>
    </row>
    <row r="944941" spans="16:16" x14ac:dyDescent="0.3">
      <c r="P944941" s="83"/>
    </row>
    <row r="944942" spans="16:16" x14ac:dyDescent="0.3">
      <c r="P944942" s="83"/>
    </row>
    <row r="944943" spans="16:16" x14ac:dyDescent="0.3">
      <c r="P944943" s="83"/>
    </row>
    <row r="944944" spans="16:16" x14ac:dyDescent="0.3">
      <c r="P944944" s="83"/>
    </row>
    <row r="944945" spans="16:16" x14ac:dyDescent="0.3">
      <c r="P944945" s="83"/>
    </row>
    <row r="944946" spans="16:16" x14ac:dyDescent="0.3">
      <c r="P944946" s="83"/>
    </row>
    <row r="944947" spans="16:16" x14ac:dyDescent="0.3">
      <c r="P944947" s="83"/>
    </row>
    <row r="944948" spans="16:16" x14ac:dyDescent="0.3">
      <c r="P944948" s="83"/>
    </row>
    <row r="944949" spans="16:16" x14ac:dyDescent="0.3">
      <c r="P944949" s="83"/>
    </row>
    <row r="944950" spans="16:16" x14ac:dyDescent="0.3">
      <c r="P944950" s="83"/>
    </row>
    <row r="944951" spans="16:16" x14ac:dyDescent="0.3">
      <c r="P944951" s="83"/>
    </row>
    <row r="944952" spans="16:16" x14ac:dyDescent="0.3">
      <c r="P944952" s="83"/>
    </row>
    <row r="944953" spans="16:16" x14ac:dyDescent="0.3">
      <c r="P944953" s="83"/>
    </row>
    <row r="944954" spans="16:16" x14ac:dyDescent="0.3">
      <c r="P944954" s="83"/>
    </row>
    <row r="944955" spans="16:16" x14ac:dyDescent="0.3">
      <c r="P944955" s="83"/>
    </row>
    <row r="944956" spans="16:16" x14ac:dyDescent="0.3">
      <c r="P944956" s="83"/>
    </row>
    <row r="944957" spans="16:16" x14ac:dyDescent="0.3">
      <c r="P944957" s="83"/>
    </row>
    <row r="944958" spans="16:16" x14ac:dyDescent="0.3">
      <c r="P944958" s="83"/>
    </row>
    <row r="944959" spans="16:16" x14ac:dyDescent="0.3">
      <c r="P944959" s="83"/>
    </row>
    <row r="944960" spans="16:16" x14ac:dyDescent="0.3">
      <c r="P944960" s="83"/>
    </row>
    <row r="944961" spans="16:16" x14ac:dyDescent="0.3">
      <c r="P944961" s="83"/>
    </row>
    <row r="944962" spans="16:16" x14ac:dyDescent="0.3">
      <c r="P944962" s="83"/>
    </row>
    <row r="944963" spans="16:16" x14ac:dyDescent="0.3">
      <c r="P944963" s="83"/>
    </row>
    <row r="944964" spans="16:16" x14ac:dyDescent="0.3">
      <c r="P944964" s="83"/>
    </row>
    <row r="944965" spans="16:16" x14ac:dyDescent="0.3">
      <c r="P944965" s="83"/>
    </row>
    <row r="944966" spans="16:16" x14ac:dyDescent="0.3">
      <c r="P944966" s="83"/>
    </row>
    <row r="944967" spans="16:16" x14ac:dyDescent="0.3">
      <c r="P944967" s="83"/>
    </row>
    <row r="944968" spans="16:16" x14ac:dyDescent="0.3">
      <c r="P944968" s="83"/>
    </row>
    <row r="944969" spans="16:16" x14ac:dyDescent="0.3">
      <c r="P944969" s="83"/>
    </row>
    <row r="944970" spans="16:16" x14ac:dyDescent="0.3">
      <c r="P944970" s="83"/>
    </row>
    <row r="944971" spans="16:16" x14ac:dyDescent="0.3">
      <c r="P944971" s="83"/>
    </row>
    <row r="944972" spans="16:16" x14ac:dyDescent="0.3">
      <c r="P944972" s="83"/>
    </row>
    <row r="944973" spans="16:16" x14ac:dyDescent="0.3">
      <c r="P944973" s="83"/>
    </row>
    <row r="944974" spans="16:16" x14ac:dyDescent="0.3">
      <c r="P944974" s="83"/>
    </row>
    <row r="944975" spans="16:16" x14ac:dyDescent="0.3">
      <c r="P944975" s="83"/>
    </row>
    <row r="944976" spans="16:16" x14ac:dyDescent="0.3">
      <c r="P944976" s="83"/>
    </row>
    <row r="944977" spans="16:16" x14ac:dyDescent="0.3">
      <c r="P944977" s="83"/>
    </row>
    <row r="944978" spans="16:16" x14ac:dyDescent="0.3">
      <c r="P944978" s="83"/>
    </row>
    <row r="944979" spans="16:16" x14ac:dyDescent="0.3">
      <c r="P944979" s="83"/>
    </row>
    <row r="944980" spans="16:16" x14ac:dyDescent="0.3">
      <c r="P944980" s="83"/>
    </row>
    <row r="944981" spans="16:16" x14ac:dyDescent="0.3">
      <c r="P944981" s="83"/>
    </row>
    <row r="944982" spans="16:16" x14ac:dyDescent="0.3">
      <c r="P944982" s="83"/>
    </row>
    <row r="944983" spans="16:16" x14ac:dyDescent="0.3">
      <c r="P944983" s="83"/>
    </row>
    <row r="944984" spans="16:16" x14ac:dyDescent="0.3">
      <c r="P944984" s="83"/>
    </row>
    <row r="944985" spans="16:16" x14ac:dyDescent="0.3">
      <c r="P944985" s="83"/>
    </row>
    <row r="944986" spans="16:16" x14ac:dyDescent="0.3">
      <c r="P944986" s="83"/>
    </row>
    <row r="944987" spans="16:16" x14ac:dyDescent="0.3">
      <c r="P944987" s="83"/>
    </row>
    <row r="944988" spans="16:16" x14ac:dyDescent="0.3">
      <c r="P944988" s="83"/>
    </row>
    <row r="944989" spans="16:16" x14ac:dyDescent="0.3">
      <c r="P944989" s="83"/>
    </row>
    <row r="944990" spans="16:16" x14ac:dyDescent="0.3">
      <c r="P944990" s="83"/>
    </row>
    <row r="944991" spans="16:16" x14ac:dyDescent="0.3">
      <c r="P944991" s="83"/>
    </row>
    <row r="944992" spans="16:16" x14ac:dyDescent="0.3">
      <c r="P944992" s="83"/>
    </row>
    <row r="944993" spans="16:16" x14ac:dyDescent="0.3">
      <c r="P944993" s="83"/>
    </row>
    <row r="944994" spans="16:16" x14ac:dyDescent="0.3">
      <c r="P944994" s="83"/>
    </row>
    <row r="944995" spans="16:16" x14ac:dyDescent="0.3">
      <c r="P944995" s="83"/>
    </row>
    <row r="944996" spans="16:16" x14ac:dyDescent="0.3">
      <c r="P944996" s="83"/>
    </row>
    <row r="944997" spans="16:16" x14ac:dyDescent="0.3">
      <c r="P944997" s="83"/>
    </row>
    <row r="944998" spans="16:16" x14ac:dyDescent="0.3">
      <c r="P944998" s="83"/>
    </row>
    <row r="944999" spans="16:16" x14ac:dyDescent="0.3">
      <c r="P944999" s="83"/>
    </row>
    <row r="945000" spans="16:16" x14ac:dyDescent="0.3">
      <c r="P945000" s="83"/>
    </row>
    <row r="945001" spans="16:16" x14ac:dyDescent="0.3">
      <c r="P945001" s="83"/>
    </row>
    <row r="945002" spans="16:16" x14ac:dyDescent="0.3">
      <c r="P945002" s="83"/>
    </row>
    <row r="945003" spans="16:16" x14ac:dyDescent="0.3">
      <c r="P945003" s="83"/>
    </row>
    <row r="945004" spans="16:16" x14ac:dyDescent="0.3">
      <c r="P945004" s="83"/>
    </row>
    <row r="945005" spans="16:16" x14ac:dyDescent="0.3">
      <c r="P945005" s="83"/>
    </row>
    <row r="945006" spans="16:16" x14ac:dyDescent="0.3">
      <c r="P945006" s="83"/>
    </row>
    <row r="945007" spans="16:16" x14ac:dyDescent="0.3">
      <c r="P945007" s="83"/>
    </row>
    <row r="945008" spans="16:16" x14ac:dyDescent="0.3">
      <c r="P945008" s="83"/>
    </row>
    <row r="945009" spans="16:16" x14ac:dyDescent="0.3">
      <c r="P945009" s="83"/>
    </row>
    <row r="945010" spans="16:16" x14ac:dyDescent="0.3">
      <c r="P945010" s="83"/>
    </row>
    <row r="945011" spans="16:16" x14ac:dyDescent="0.3">
      <c r="P945011" s="83"/>
    </row>
    <row r="945012" spans="16:16" x14ac:dyDescent="0.3">
      <c r="P945012" s="83"/>
    </row>
    <row r="945013" spans="16:16" x14ac:dyDescent="0.3">
      <c r="P945013" s="83"/>
    </row>
    <row r="945014" spans="16:16" x14ac:dyDescent="0.3">
      <c r="P945014" s="83"/>
    </row>
    <row r="945015" spans="16:16" x14ac:dyDescent="0.3">
      <c r="P945015" s="83"/>
    </row>
    <row r="945016" spans="16:16" x14ac:dyDescent="0.3">
      <c r="P945016" s="83"/>
    </row>
    <row r="945017" spans="16:16" x14ac:dyDescent="0.3">
      <c r="P945017" s="83"/>
    </row>
    <row r="945018" spans="16:16" x14ac:dyDescent="0.3">
      <c r="P945018" s="83"/>
    </row>
    <row r="945019" spans="16:16" x14ac:dyDescent="0.3">
      <c r="P945019" s="83"/>
    </row>
    <row r="945020" spans="16:16" x14ac:dyDescent="0.3">
      <c r="P945020" s="83"/>
    </row>
    <row r="945021" spans="16:16" x14ac:dyDescent="0.3">
      <c r="P945021" s="83"/>
    </row>
    <row r="945022" spans="16:16" x14ac:dyDescent="0.3">
      <c r="P945022" s="83"/>
    </row>
    <row r="945023" spans="16:16" x14ac:dyDescent="0.3">
      <c r="P945023" s="83"/>
    </row>
    <row r="945024" spans="16:16" x14ac:dyDescent="0.3">
      <c r="P945024" s="83"/>
    </row>
    <row r="945025" spans="16:16" x14ac:dyDescent="0.3">
      <c r="P945025" s="83"/>
    </row>
    <row r="945026" spans="16:16" x14ac:dyDescent="0.3">
      <c r="P945026" s="83"/>
    </row>
    <row r="945027" spans="16:16" x14ac:dyDescent="0.3">
      <c r="P945027" s="83"/>
    </row>
    <row r="945028" spans="16:16" x14ac:dyDescent="0.3">
      <c r="P945028" s="83"/>
    </row>
    <row r="945029" spans="16:16" x14ac:dyDescent="0.3">
      <c r="P945029" s="83"/>
    </row>
    <row r="945030" spans="16:16" x14ac:dyDescent="0.3">
      <c r="P945030" s="83"/>
    </row>
    <row r="945031" spans="16:16" x14ac:dyDescent="0.3">
      <c r="P945031" s="83"/>
    </row>
    <row r="945032" spans="16:16" x14ac:dyDescent="0.3">
      <c r="P945032" s="83"/>
    </row>
    <row r="945033" spans="16:16" x14ac:dyDescent="0.3">
      <c r="P945033" s="83"/>
    </row>
    <row r="945034" spans="16:16" x14ac:dyDescent="0.3">
      <c r="P945034" s="83"/>
    </row>
    <row r="945035" spans="16:16" x14ac:dyDescent="0.3">
      <c r="P945035" s="83"/>
    </row>
    <row r="945036" spans="16:16" x14ac:dyDescent="0.3">
      <c r="P945036" s="83"/>
    </row>
    <row r="945037" spans="16:16" x14ac:dyDescent="0.3">
      <c r="P945037" s="83"/>
    </row>
    <row r="945038" spans="16:16" x14ac:dyDescent="0.3">
      <c r="P945038" s="83"/>
    </row>
    <row r="945039" spans="16:16" x14ac:dyDescent="0.3">
      <c r="P945039" s="83"/>
    </row>
    <row r="945040" spans="16:16" x14ac:dyDescent="0.3">
      <c r="P945040" s="83"/>
    </row>
    <row r="945041" spans="16:16" x14ac:dyDescent="0.3">
      <c r="P945041" s="83"/>
    </row>
    <row r="945042" spans="16:16" x14ac:dyDescent="0.3">
      <c r="P945042" s="83"/>
    </row>
    <row r="945043" spans="16:16" x14ac:dyDescent="0.3">
      <c r="P945043" s="83"/>
    </row>
    <row r="945044" spans="16:16" x14ac:dyDescent="0.3">
      <c r="P945044" s="83"/>
    </row>
    <row r="945045" spans="16:16" x14ac:dyDescent="0.3">
      <c r="P945045" s="83"/>
    </row>
    <row r="945046" spans="16:16" x14ac:dyDescent="0.3">
      <c r="P945046" s="83"/>
    </row>
    <row r="945047" spans="16:16" x14ac:dyDescent="0.3">
      <c r="P945047" s="83"/>
    </row>
    <row r="945048" spans="16:16" x14ac:dyDescent="0.3">
      <c r="P945048" s="83"/>
    </row>
    <row r="945049" spans="16:16" x14ac:dyDescent="0.3">
      <c r="P945049" s="83"/>
    </row>
    <row r="945050" spans="16:16" x14ac:dyDescent="0.3">
      <c r="P945050" s="83"/>
    </row>
    <row r="945051" spans="16:16" x14ac:dyDescent="0.3">
      <c r="P945051" s="83"/>
    </row>
    <row r="945052" spans="16:16" x14ac:dyDescent="0.3">
      <c r="P945052" s="83"/>
    </row>
    <row r="945053" spans="16:16" x14ac:dyDescent="0.3">
      <c r="P945053" s="83"/>
    </row>
    <row r="945054" spans="16:16" x14ac:dyDescent="0.3">
      <c r="P945054" s="83"/>
    </row>
    <row r="945055" spans="16:16" x14ac:dyDescent="0.3">
      <c r="P945055" s="83"/>
    </row>
    <row r="945056" spans="16:16" x14ac:dyDescent="0.3">
      <c r="P945056" s="83"/>
    </row>
    <row r="945057" spans="16:16" x14ac:dyDescent="0.3">
      <c r="P945057" s="83"/>
    </row>
    <row r="945058" spans="16:16" x14ac:dyDescent="0.3">
      <c r="P945058" s="83"/>
    </row>
    <row r="945059" spans="16:16" x14ac:dyDescent="0.3">
      <c r="P945059" s="83"/>
    </row>
    <row r="945060" spans="16:16" x14ac:dyDescent="0.3">
      <c r="P945060" s="83"/>
    </row>
    <row r="945061" spans="16:16" x14ac:dyDescent="0.3">
      <c r="P945061" s="83"/>
    </row>
    <row r="945062" spans="16:16" x14ac:dyDescent="0.3">
      <c r="P945062" s="83"/>
    </row>
    <row r="945063" spans="16:16" x14ac:dyDescent="0.3">
      <c r="P945063" s="83"/>
    </row>
    <row r="945064" spans="16:16" x14ac:dyDescent="0.3">
      <c r="P945064" s="83"/>
    </row>
    <row r="945065" spans="16:16" x14ac:dyDescent="0.3">
      <c r="P945065" s="83"/>
    </row>
    <row r="945066" spans="16:16" x14ac:dyDescent="0.3">
      <c r="P945066" s="83"/>
    </row>
    <row r="945067" spans="16:16" x14ac:dyDescent="0.3">
      <c r="P945067" s="83"/>
    </row>
    <row r="945068" spans="16:16" x14ac:dyDescent="0.3">
      <c r="P945068" s="83"/>
    </row>
    <row r="945069" spans="16:16" x14ac:dyDescent="0.3">
      <c r="P945069" s="83"/>
    </row>
    <row r="945070" spans="16:16" x14ac:dyDescent="0.3">
      <c r="P945070" s="83"/>
    </row>
    <row r="945071" spans="16:16" x14ac:dyDescent="0.3">
      <c r="P945071" s="83"/>
    </row>
    <row r="945072" spans="16:16" x14ac:dyDescent="0.3">
      <c r="P945072" s="83"/>
    </row>
    <row r="945073" spans="16:16" x14ac:dyDescent="0.3">
      <c r="P945073" s="83"/>
    </row>
    <row r="945074" spans="16:16" x14ac:dyDescent="0.3">
      <c r="P945074" s="83"/>
    </row>
    <row r="945075" spans="16:16" x14ac:dyDescent="0.3">
      <c r="P945075" s="83"/>
    </row>
    <row r="945076" spans="16:16" x14ac:dyDescent="0.3">
      <c r="P945076" s="83"/>
    </row>
    <row r="945077" spans="16:16" x14ac:dyDescent="0.3">
      <c r="P945077" s="83"/>
    </row>
    <row r="945078" spans="16:16" x14ac:dyDescent="0.3">
      <c r="P945078" s="83"/>
    </row>
    <row r="945079" spans="16:16" x14ac:dyDescent="0.3">
      <c r="P945079" s="83"/>
    </row>
    <row r="945080" spans="16:16" x14ac:dyDescent="0.3">
      <c r="P945080" s="83"/>
    </row>
    <row r="945081" spans="16:16" x14ac:dyDescent="0.3">
      <c r="P945081" s="83"/>
    </row>
    <row r="945082" spans="16:16" x14ac:dyDescent="0.3">
      <c r="P945082" s="83"/>
    </row>
    <row r="945083" spans="16:16" x14ac:dyDescent="0.3">
      <c r="P945083" s="83"/>
    </row>
    <row r="945084" spans="16:16" x14ac:dyDescent="0.3">
      <c r="P945084" s="83"/>
    </row>
    <row r="945085" spans="16:16" x14ac:dyDescent="0.3">
      <c r="P945085" s="83"/>
    </row>
    <row r="945086" spans="16:16" x14ac:dyDescent="0.3">
      <c r="P945086" s="83"/>
    </row>
    <row r="945087" spans="16:16" x14ac:dyDescent="0.3">
      <c r="P945087" s="83"/>
    </row>
    <row r="945088" spans="16:16" x14ac:dyDescent="0.3">
      <c r="P945088" s="83"/>
    </row>
    <row r="945089" spans="16:16" x14ac:dyDescent="0.3">
      <c r="P945089" s="83"/>
    </row>
    <row r="945090" spans="16:16" x14ac:dyDescent="0.3">
      <c r="P945090" s="83"/>
    </row>
    <row r="945091" spans="16:16" x14ac:dyDescent="0.3">
      <c r="P945091" s="83"/>
    </row>
    <row r="945092" spans="16:16" x14ac:dyDescent="0.3">
      <c r="P945092" s="83"/>
    </row>
    <row r="945093" spans="16:16" x14ac:dyDescent="0.3">
      <c r="P945093" s="83"/>
    </row>
    <row r="945094" spans="16:16" x14ac:dyDescent="0.3">
      <c r="P945094" s="83"/>
    </row>
    <row r="945095" spans="16:16" x14ac:dyDescent="0.3">
      <c r="P945095" s="83"/>
    </row>
    <row r="945096" spans="16:16" x14ac:dyDescent="0.3">
      <c r="P945096" s="83"/>
    </row>
    <row r="945097" spans="16:16" x14ac:dyDescent="0.3">
      <c r="P945097" s="83"/>
    </row>
    <row r="945098" spans="16:16" x14ac:dyDescent="0.3">
      <c r="P945098" s="83"/>
    </row>
    <row r="945099" spans="16:16" x14ac:dyDescent="0.3">
      <c r="P945099" s="83"/>
    </row>
    <row r="945100" spans="16:16" x14ac:dyDescent="0.3">
      <c r="P945100" s="83"/>
    </row>
    <row r="945101" spans="16:16" x14ac:dyDescent="0.3">
      <c r="P945101" s="83"/>
    </row>
    <row r="945102" spans="16:16" x14ac:dyDescent="0.3">
      <c r="P945102" s="83"/>
    </row>
    <row r="945103" spans="16:16" x14ac:dyDescent="0.3">
      <c r="P945103" s="83"/>
    </row>
    <row r="945104" spans="16:16" x14ac:dyDescent="0.3">
      <c r="P945104" s="83"/>
    </row>
    <row r="945105" spans="16:16" x14ac:dyDescent="0.3">
      <c r="P945105" s="83"/>
    </row>
    <row r="945106" spans="16:16" x14ac:dyDescent="0.3">
      <c r="P945106" s="83"/>
    </row>
    <row r="945107" spans="16:16" x14ac:dyDescent="0.3">
      <c r="P945107" s="83"/>
    </row>
    <row r="945108" spans="16:16" x14ac:dyDescent="0.3">
      <c r="P945108" s="83"/>
    </row>
    <row r="945109" spans="16:16" x14ac:dyDescent="0.3">
      <c r="P945109" s="83"/>
    </row>
    <row r="945110" spans="16:16" x14ac:dyDescent="0.3">
      <c r="P945110" s="83"/>
    </row>
    <row r="945111" spans="16:16" x14ac:dyDescent="0.3">
      <c r="P945111" s="83"/>
    </row>
    <row r="945112" spans="16:16" x14ac:dyDescent="0.3">
      <c r="P945112" s="83"/>
    </row>
    <row r="945113" spans="16:16" x14ac:dyDescent="0.3">
      <c r="P945113" s="83"/>
    </row>
    <row r="945114" spans="16:16" x14ac:dyDescent="0.3">
      <c r="P945114" s="83"/>
    </row>
    <row r="945115" spans="16:16" x14ac:dyDescent="0.3">
      <c r="P945115" s="83"/>
    </row>
    <row r="945116" spans="16:16" x14ac:dyDescent="0.3">
      <c r="P945116" s="83"/>
    </row>
    <row r="945117" spans="16:16" x14ac:dyDescent="0.3">
      <c r="P945117" s="83"/>
    </row>
    <row r="945118" spans="16:16" x14ac:dyDescent="0.3">
      <c r="P945118" s="83"/>
    </row>
    <row r="945119" spans="16:16" x14ac:dyDescent="0.3">
      <c r="P945119" s="83"/>
    </row>
    <row r="945120" spans="16:16" x14ac:dyDescent="0.3">
      <c r="P945120" s="83"/>
    </row>
    <row r="945121" spans="16:16" x14ac:dyDescent="0.3">
      <c r="P945121" s="83"/>
    </row>
    <row r="945122" spans="16:16" x14ac:dyDescent="0.3">
      <c r="P945122" s="83"/>
    </row>
    <row r="945123" spans="16:16" x14ac:dyDescent="0.3">
      <c r="P945123" s="83"/>
    </row>
    <row r="945124" spans="16:16" x14ac:dyDescent="0.3">
      <c r="P945124" s="83"/>
    </row>
    <row r="945125" spans="16:16" x14ac:dyDescent="0.3">
      <c r="P945125" s="83"/>
    </row>
    <row r="945126" spans="16:16" x14ac:dyDescent="0.3">
      <c r="P945126" s="83"/>
    </row>
    <row r="945127" spans="16:16" x14ac:dyDescent="0.3">
      <c r="P945127" s="83"/>
    </row>
    <row r="945128" spans="16:16" x14ac:dyDescent="0.3">
      <c r="P945128" s="83"/>
    </row>
    <row r="945129" spans="16:16" x14ac:dyDescent="0.3">
      <c r="P945129" s="83"/>
    </row>
    <row r="945130" spans="16:16" x14ac:dyDescent="0.3">
      <c r="P945130" s="83"/>
    </row>
    <row r="945131" spans="16:16" x14ac:dyDescent="0.3">
      <c r="P945131" s="83"/>
    </row>
    <row r="945132" spans="16:16" x14ac:dyDescent="0.3">
      <c r="P945132" s="83"/>
    </row>
    <row r="945133" spans="16:16" x14ac:dyDescent="0.3">
      <c r="P945133" s="83"/>
    </row>
    <row r="945134" spans="16:16" x14ac:dyDescent="0.3">
      <c r="P945134" s="83"/>
    </row>
    <row r="945135" spans="16:16" x14ac:dyDescent="0.3">
      <c r="P945135" s="83"/>
    </row>
    <row r="945136" spans="16:16" x14ac:dyDescent="0.3">
      <c r="P945136" s="83"/>
    </row>
    <row r="945137" spans="16:16" x14ac:dyDescent="0.3">
      <c r="P945137" s="83"/>
    </row>
    <row r="945138" spans="16:16" x14ac:dyDescent="0.3">
      <c r="P945138" s="83"/>
    </row>
    <row r="945139" spans="16:16" x14ac:dyDescent="0.3">
      <c r="P945139" s="83"/>
    </row>
    <row r="945140" spans="16:16" x14ac:dyDescent="0.3">
      <c r="P945140" s="83"/>
    </row>
    <row r="945141" spans="16:16" x14ac:dyDescent="0.3">
      <c r="P945141" s="83"/>
    </row>
    <row r="945142" spans="16:16" x14ac:dyDescent="0.3">
      <c r="P945142" s="83"/>
    </row>
    <row r="945143" spans="16:16" x14ac:dyDescent="0.3">
      <c r="P945143" s="83"/>
    </row>
    <row r="945144" spans="16:16" x14ac:dyDescent="0.3">
      <c r="P945144" s="83"/>
    </row>
    <row r="945145" spans="16:16" x14ac:dyDescent="0.3">
      <c r="P945145" s="83"/>
    </row>
    <row r="945146" spans="16:16" x14ac:dyDescent="0.3">
      <c r="P945146" s="83"/>
    </row>
    <row r="945147" spans="16:16" x14ac:dyDescent="0.3">
      <c r="P945147" s="83"/>
    </row>
    <row r="945148" spans="16:16" x14ac:dyDescent="0.3">
      <c r="P945148" s="83"/>
    </row>
    <row r="945149" spans="16:16" x14ac:dyDescent="0.3">
      <c r="P945149" s="83"/>
    </row>
    <row r="945150" spans="16:16" x14ac:dyDescent="0.3">
      <c r="P945150" s="83"/>
    </row>
    <row r="945151" spans="16:16" x14ac:dyDescent="0.3">
      <c r="P945151" s="83"/>
    </row>
    <row r="945152" spans="16:16" x14ac:dyDescent="0.3">
      <c r="P945152" s="83"/>
    </row>
    <row r="945153" spans="16:16" x14ac:dyDescent="0.3">
      <c r="P945153" s="83"/>
    </row>
    <row r="945154" spans="16:16" x14ac:dyDescent="0.3">
      <c r="P945154" s="83"/>
    </row>
    <row r="945155" spans="16:16" x14ac:dyDescent="0.3">
      <c r="P945155" s="83"/>
    </row>
    <row r="945156" spans="16:16" x14ac:dyDescent="0.3">
      <c r="P945156" s="83"/>
    </row>
    <row r="945157" spans="16:16" x14ac:dyDescent="0.3">
      <c r="P945157" s="83"/>
    </row>
    <row r="945158" spans="16:16" x14ac:dyDescent="0.3">
      <c r="P945158" s="83"/>
    </row>
    <row r="945159" spans="16:16" x14ac:dyDescent="0.3">
      <c r="P945159" s="83"/>
    </row>
    <row r="945160" spans="16:16" x14ac:dyDescent="0.3">
      <c r="P945160" s="83"/>
    </row>
    <row r="945161" spans="16:16" x14ac:dyDescent="0.3">
      <c r="P945161" s="83"/>
    </row>
    <row r="945162" spans="16:16" x14ac:dyDescent="0.3">
      <c r="P945162" s="83"/>
    </row>
    <row r="945163" spans="16:16" x14ac:dyDescent="0.3">
      <c r="P945163" s="83"/>
    </row>
    <row r="945164" spans="16:16" x14ac:dyDescent="0.3">
      <c r="P945164" s="83"/>
    </row>
    <row r="945165" spans="16:16" x14ac:dyDescent="0.3">
      <c r="P945165" s="83"/>
    </row>
    <row r="945166" spans="16:16" x14ac:dyDescent="0.3">
      <c r="P945166" s="83"/>
    </row>
    <row r="945167" spans="16:16" x14ac:dyDescent="0.3">
      <c r="P945167" s="83"/>
    </row>
    <row r="945168" spans="16:16" x14ac:dyDescent="0.3">
      <c r="P945168" s="83"/>
    </row>
    <row r="945169" spans="16:16" x14ac:dyDescent="0.3">
      <c r="P945169" s="83"/>
    </row>
    <row r="945170" spans="16:16" x14ac:dyDescent="0.3">
      <c r="P945170" s="83"/>
    </row>
    <row r="945171" spans="16:16" x14ac:dyDescent="0.3">
      <c r="P945171" s="83"/>
    </row>
    <row r="945172" spans="16:16" x14ac:dyDescent="0.3">
      <c r="P945172" s="83"/>
    </row>
    <row r="945173" spans="16:16" x14ac:dyDescent="0.3">
      <c r="P945173" s="83"/>
    </row>
    <row r="945174" spans="16:16" x14ac:dyDescent="0.3">
      <c r="P945174" s="83"/>
    </row>
    <row r="945175" spans="16:16" x14ac:dyDescent="0.3">
      <c r="P945175" s="83"/>
    </row>
    <row r="945176" spans="16:16" x14ac:dyDescent="0.3">
      <c r="P945176" s="83"/>
    </row>
    <row r="945177" spans="16:16" x14ac:dyDescent="0.3">
      <c r="P945177" s="83"/>
    </row>
    <row r="945178" spans="16:16" x14ac:dyDescent="0.3">
      <c r="P945178" s="83"/>
    </row>
    <row r="945179" spans="16:16" x14ac:dyDescent="0.3">
      <c r="P945179" s="83"/>
    </row>
    <row r="945180" spans="16:16" x14ac:dyDescent="0.3">
      <c r="P945180" s="83"/>
    </row>
    <row r="945181" spans="16:16" x14ac:dyDescent="0.3">
      <c r="P945181" s="83"/>
    </row>
    <row r="945182" spans="16:16" x14ac:dyDescent="0.3">
      <c r="P945182" s="83"/>
    </row>
    <row r="945183" spans="16:16" x14ac:dyDescent="0.3">
      <c r="P945183" s="83"/>
    </row>
    <row r="945184" spans="16:16" x14ac:dyDescent="0.3">
      <c r="P945184" s="83"/>
    </row>
    <row r="945185" spans="16:16" x14ac:dyDescent="0.3">
      <c r="P945185" s="83"/>
    </row>
    <row r="945186" spans="16:16" x14ac:dyDescent="0.3">
      <c r="P945186" s="83"/>
    </row>
    <row r="945187" spans="16:16" x14ac:dyDescent="0.3">
      <c r="P945187" s="83"/>
    </row>
    <row r="945188" spans="16:16" x14ac:dyDescent="0.3">
      <c r="P945188" s="83"/>
    </row>
    <row r="945189" spans="16:16" x14ac:dyDescent="0.3">
      <c r="P945189" s="83"/>
    </row>
    <row r="945190" spans="16:16" x14ac:dyDescent="0.3">
      <c r="P945190" s="83"/>
    </row>
    <row r="945191" spans="16:16" x14ac:dyDescent="0.3">
      <c r="P945191" s="83"/>
    </row>
    <row r="945192" spans="16:16" x14ac:dyDescent="0.3">
      <c r="P945192" s="83"/>
    </row>
    <row r="945193" spans="16:16" x14ac:dyDescent="0.3">
      <c r="P945193" s="83"/>
    </row>
    <row r="945194" spans="16:16" x14ac:dyDescent="0.3">
      <c r="P945194" s="83"/>
    </row>
    <row r="945195" spans="16:16" x14ac:dyDescent="0.3">
      <c r="P945195" s="83"/>
    </row>
    <row r="945196" spans="16:16" x14ac:dyDescent="0.3">
      <c r="P945196" s="83"/>
    </row>
    <row r="945197" spans="16:16" x14ac:dyDescent="0.3">
      <c r="P945197" s="83"/>
    </row>
    <row r="945198" spans="16:16" x14ac:dyDescent="0.3">
      <c r="P945198" s="83"/>
    </row>
    <row r="945199" spans="16:16" x14ac:dyDescent="0.3">
      <c r="P945199" s="83"/>
    </row>
    <row r="945200" spans="16:16" x14ac:dyDescent="0.3">
      <c r="P945200" s="83"/>
    </row>
    <row r="945201" spans="16:16" x14ac:dyDescent="0.3">
      <c r="P945201" s="83"/>
    </row>
    <row r="945202" spans="16:16" x14ac:dyDescent="0.3">
      <c r="P945202" s="83"/>
    </row>
    <row r="945203" spans="16:16" x14ac:dyDescent="0.3">
      <c r="P945203" s="83"/>
    </row>
    <row r="945204" spans="16:16" x14ac:dyDescent="0.3">
      <c r="P945204" s="83"/>
    </row>
    <row r="945205" spans="16:16" x14ac:dyDescent="0.3">
      <c r="P945205" s="83"/>
    </row>
    <row r="945206" spans="16:16" x14ac:dyDescent="0.3">
      <c r="P945206" s="83"/>
    </row>
    <row r="945207" spans="16:16" x14ac:dyDescent="0.3">
      <c r="P945207" s="83"/>
    </row>
    <row r="945208" spans="16:16" x14ac:dyDescent="0.3">
      <c r="P945208" s="83"/>
    </row>
    <row r="945209" spans="16:16" x14ac:dyDescent="0.3">
      <c r="P945209" s="83"/>
    </row>
    <row r="945210" spans="16:16" x14ac:dyDescent="0.3">
      <c r="P945210" s="83"/>
    </row>
    <row r="945211" spans="16:16" x14ac:dyDescent="0.3">
      <c r="P945211" s="83"/>
    </row>
    <row r="945212" spans="16:16" x14ac:dyDescent="0.3">
      <c r="P945212" s="83"/>
    </row>
    <row r="945213" spans="16:16" x14ac:dyDescent="0.3">
      <c r="P945213" s="83"/>
    </row>
    <row r="945214" spans="16:16" x14ac:dyDescent="0.3">
      <c r="P945214" s="83"/>
    </row>
    <row r="945215" spans="16:16" x14ac:dyDescent="0.3">
      <c r="P945215" s="83"/>
    </row>
    <row r="945216" spans="16:16" x14ac:dyDescent="0.3">
      <c r="P945216" s="83"/>
    </row>
    <row r="945217" spans="16:16" x14ac:dyDescent="0.3">
      <c r="P945217" s="83"/>
    </row>
    <row r="945218" spans="16:16" x14ac:dyDescent="0.3">
      <c r="P945218" s="83"/>
    </row>
    <row r="945219" spans="16:16" x14ac:dyDescent="0.3">
      <c r="P945219" s="83"/>
    </row>
    <row r="945220" spans="16:16" x14ac:dyDescent="0.3">
      <c r="P945220" s="83"/>
    </row>
    <row r="945221" spans="16:16" x14ac:dyDescent="0.3">
      <c r="P945221" s="83"/>
    </row>
    <row r="945222" spans="16:16" x14ac:dyDescent="0.3">
      <c r="P945222" s="83"/>
    </row>
    <row r="945223" spans="16:16" x14ac:dyDescent="0.3">
      <c r="P945223" s="83"/>
    </row>
    <row r="945224" spans="16:16" x14ac:dyDescent="0.3">
      <c r="P945224" s="83"/>
    </row>
    <row r="945225" spans="16:16" x14ac:dyDescent="0.3">
      <c r="P945225" s="83"/>
    </row>
    <row r="945226" spans="16:16" x14ac:dyDescent="0.3">
      <c r="P945226" s="83"/>
    </row>
    <row r="945227" spans="16:16" x14ac:dyDescent="0.3">
      <c r="P945227" s="83"/>
    </row>
    <row r="945228" spans="16:16" x14ac:dyDescent="0.3">
      <c r="P945228" s="83"/>
    </row>
    <row r="945229" spans="16:16" x14ac:dyDescent="0.3">
      <c r="P945229" s="83"/>
    </row>
    <row r="945230" spans="16:16" x14ac:dyDescent="0.3">
      <c r="P945230" s="83"/>
    </row>
    <row r="945231" spans="16:16" x14ac:dyDescent="0.3">
      <c r="P945231" s="83"/>
    </row>
    <row r="945232" spans="16:16" x14ac:dyDescent="0.3">
      <c r="P945232" s="83"/>
    </row>
    <row r="945233" spans="16:16" x14ac:dyDescent="0.3">
      <c r="P945233" s="83"/>
    </row>
    <row r="945234" spans="16:16" x14ac:dyDescent="0.3">
      <c r="P945234" s="83"/>
    </row>
    <row r="945235" spans="16:16" x14ac:dyDescent="0.3">
      <c r="P945235" s="83"/>
    </row>
    <row r="945236" spans="16:16" x14ac:dyDescent="0.3">
      <c r="P945236" s="83"/>
    </row>
    <row r="945237" spans="16:16" x14ac:dyDescent="0.3">
      <c r="P945237" s="83"/>
    </row>
    <row r="945238" spans="16:16" x14ac:dyDescent="0.3">
      <c r="P945238" s="83"/>
    </row>
    <row r="945239" spans="16:16" x14ac:dyDescent="0.3">
      <c r="P945239" s="83"/>
    </row>
    <row r="945240" spans="16:16" x14ac:dyDescent="0.3">
      <c r="P945240" s="83"/>
    </row>
    <row r="945241" spans="16:16" x14ac:dyDescent="0.3">
      <c r="P945241" s="83"/>
    </row>
    <row r="945242" spans="16:16" x14ac:dyDescent="0.3">
      <c r="P945242" s="83"/>
    </row>
    <row r="945243" spans="16:16" x14ac:dyDescent="0.3">
      <c r="P945243" s="83"/>
    </row>
    <row r="945244" spans="16:16" x14ac:dyDescent="0.3">
      <c r="P945244" s="83"/>
    </row>
    <row r="945245" spans="16:16" x14ac:dyDescent="0.3">
      <c r="P945245" s="83"/>
    </row>
    <row r="945246" spans="16:16" x14ac:dyDescent="0.3">
      <c r="P945246" s="83"/>
    </row>
    <row r="945247" spans="16:16" x14ac:dyDescent="0.3">
      <c r="P945247" s="83"/>
    </row>
    <row r="945248" spans="16:16" x14ac:dyDescent="0.3">
      <c r="P945248" s="83"/>
    </row>
    <row r="945249" spans="16:16" x14ac:dyDescent="0.3">
      <c r="P945249" s="83"/>
    </row>
    <row r="945250" spans="16:16" x14ac:dyDescent="0.3">
      <c r="P945250" s="83"/>
    </row>
    <row r="945251" spans="16:16" x14ac:dyDescent="0.3">
      <c r="P945251" s="83"/>
    </row>
    <row r="945252" spans="16:16" x14ac:dyDescent="0.3">
      <c r="P945252" s="83"/>
    </row>
    <row r="945253" spans="16:16" x14ac:dyDescent="0.3">
      <c r="P945253" s="83"/>
    </row>
    <row r="945254" spans="16:16" x14ac:dyDescent="0.3">
      <c r="P945254" s="83"/>
    </row>
    <row r="945255" spans="16:16" x14ac:dyDescent="0.3">
      <c r="P945255" s="83"/>
    </row>
    <row r="945256" spans="16:16" x14ac:dyDescent="0.3">
      <c r="P945256" s="83"/>
    </row>
    <row r="945257" spans="16:16" x14ac:dyDescent="0.3">
      <c r="P945257" s="83"/>
    </row>
    <row r="945258" spans="16:16" x14ac:dyDescent="0.3">
      <c r="P945258" s="83"/>
    </row>
    <row r="945259" spans="16:16" x14ac:dyDescent="0.3">
      <c r="P945259" s="83"/>
    </row>
    <row r="945260" spans="16:16" x14ac:dyDescent="0.3">
      <c r="P945260" s="83"/>
    </row>
    <row r="945261" spans="16:16" x14ac:dyDescent="0.3">
      <c r="P945261" s="83"/>
    </row>
    <row r="945262" spans="16:16" x14ac:dyDescent="0.3">
      <c r="P945262" s="83"/>
    </row>
    <row r="945263" spans="16:16" x14ac:dyDescent="0.3">
      <c r="P945263" s="83"/>
    </row>
    <row r="945264" spans="16:16" x14ac:dyDescent="0.3">
      <c r="P945264" s="83"/>
    </row>
    <row r="945265" spans="16:16" x14ac:dyDescent="0.3">
      <c r="P945265" s="83"/>
    </row>
    <row r="945266" spans="16:16" x14ac:dyDescent="0.3">
      <c r="P945266" s="83"/>
    </row>
    <row r="945267" spans="16:16" x14ac:dyDescent="0.3">
      <c r="P945267" s="83"/>
    </row>
    <row r="945268" spans="16:16" x14ac:dyDescent="0.3">
      <c r="P945268" s="83"/>
    </row>
    <row r="945269" spans="16:16" x14ac:dyDescent="0.3">
      <c r="P945269" s="83"/>
    </row>
    <row r="945270" spans="16:16" x14ac:dyDescent="0.3">
      <c r="P945270" s="83"/>
    </row>
    <row r="945271" spans="16:16" x14ac:dyDescent="0.3">
      <c r="P945271" s="83"/>
    </row>
    <row r="945272" spans="16:16" x14ac:dyDescent="0.3">
      <c r="P945272" s="83"/>
    </row>
    <row r="945273" spans="16:16" x14ac:dyDescent="0.3">
      <c r="P945273" s="83"/>
    </row>
    <row r="945274" spans="16:16" x14ac:dyDescent="0.3">
      <c r="P945274" s="83"/>
    </row>
    <row r="945275" spans="16:16" x14ac:dyDescent="0.3">
      <c r="P945275" s="83"/>
    </row>
    <row r="945276" spans="16:16" x14ac:dyDescent="0.3">
      <c r="P945276" s="83"/>
    </row>
    <row r="945277" spans="16:16" x14ac:dyDescent="0.3">
      <c r="P945277" s="83"/>
    </row>
    <row r="945278" spans="16:16" x14ac:dyDescent="0.3">
      <c r="P945278" s="83"/>
    </row>
    <row r="945279" spans="16:16" x14ac:dyDescent="0.3">
      <c r="P945279" s="83"/>
    </row>
    <row r="945280" spans="16:16" x14ac:dyDescent="0.3">
      <c r="P945280" s="83"/>
    </row>
    <row r="945281" spans="16:16" x14ac:dyDescent="0.3">
      <c r="P945281" s="83"/>
    </row>
    <row r="945282" spans="16:16" x14ac:dyDescent="0.3">
      <c r="P945282" s="83"/>
    </row>
    <row r="945283" spans="16:16" x14ac:dyDescent="0.3">
      <c r="P945283" s="83"/>
    </row>
    <row r="945284" spans="16:16" x14ac:dyDescent="0.3">
      <c r="P945284" s="83"/>
    </row>
    <row r="945285" spans="16:16" x14ac:dyDescent="0.3">
      <c r="P945285" s="83"/>
    </row>
    <row r="945286" spans="16:16" x14ac:dyDescent="0.3">
      <c r="P945286" s="83"/>
    </row>
    <row r="945287" spans="16:16" x14ac:dyDescent="0.3">
      <c r="P945287" s="83"/>
    </row>
    <row r="945288" spans="16:16" x14ac:dyDescent="0.3">
      <c r="P945288" s="83"/>
    </row>
    <row r="945289" spans="16:16" x14ac:dyDescent="0.3">
      <c r="P945289" s="83"/>
    </row>
    <row r="945290" spans="16:16" x14ac:dyDescent="0.3">
      <c r="P945290" s="83"/>
    </row>
    <row r="945291" spans="16:16" x14ac:dyDescent="0.3">
      <c r="P945291" s="83"/>
    </row>
    <row r="945292" spans="16:16" x14ac:dyDescent="0.3">
      <c r="P945292" s="83"/>
    </row>
    <row r="945293" spans="16:16" x14ac:dyDescent="0.3">
      <c r="P945293" s="83"/>
    </row>
    <row r="945294" spans="16:16" x14ac:dyDescent="0.3">
      <c r="P945294" s="83"/>
    </row>
    <row r="945295" spans="16:16" x14ac:dyDescent="0.3">
      <c r="P945295" s="83"/>
    </row>
    <row r="945296" spans="16:16" x14ac:dyDescent="0.3">
      <c r="P945296" s="83"/>
    </row>
    <row r="945297" spans="16:16" x14ac:dyDescent="0.3">
      <c r="P945297" s="83"/>
    </row>
    <row r="945298" spans="16:16" x14ac:dyDescent="0.3">
      <c r="P945298" s="83"/>
    </row>
    <row r="945299" spans="16:16" x14ac:dyDescent="0.3">
      <c r="P945299" s="83"/>
    </row>
    <row r="945300" spans="16:16" x14ac:dyDescent="0.3">
      <c r="P945300" s="83"/>
    </row>
    <row r="945301" spans="16:16" x14ac:dyDescent="0.3">
      <c r="P945301" s="83"/>
    </row>
    <row r="945302" spans="16:16" x14ac:dyDescent="0.3">
      <c r="P945302" s="83"/>
    </row>
    <row r="945303" spans="16:16" x14ac:dyDescent="0.3">
      <c r="P945303" s="83"/>
    </row>
    <row r="945304" spans="16:16" x14ac:dyDescent="0.3">
      <c r="P945304" s="83"/>
    </row>
    <row r="945305" spans="16:16" x14ac:dyDescent="0.3">
      <c r="P945305" s="83"/>
    </row>
    <row r="945306" spans="16:16" x14ac:dyDescent="0.3">
      <c r="P945306" s="83"/>
    </row>
    <row r="945307" spans="16:16" x14ac:dyDescent="0.3">
      <c r="P945307" s="83"/>
    </row>
    <row r="945308" spans="16:16" x14ac:dyDescent="0.3">
      <c r="P945308" s="83"/>
    </row>
    <row r="945309" spans="16:16" x14ac:dyDescent="0.3">
      <c r="P945309" s="83"/>
    </row>
    <row r="945310" spans="16:16" x14ac:dyDescent="0.3">
      <c r="P945310" s="83"/>
    </row>
    <row r="945311" spans="16:16" x14ac:dyDescent="0.3">
      <c r="P945311" s="83"/>
    </row>
    <row r="945312" spans="16:16" x14ac:dyDescent="0.3">
      <c r="P945312" s="83"/>
    </row>
    <row r="945313" spans="16:16" x14ac:dyDescent="0.3">
      <c r="P945313" s="83"/>
    </row>
    <row r="945314" spans="16:16" x14ac:dyDescent="0.3">
      <c r="P945314" s="83"/>
    </row>
    <row r="945315" spans="16:16" x14ac:dyDescent="0.3">
      <c r="P945315" s="83"/>
    </row>
    <row r="945316" spans="16:16" x14ac:dyDescent="0.3">
      <c r="P945316" s="83"/>
    </row>
    <row r="945317" spans="16:16" x14ac:dyDescent="0.3">
      <c r="P945317" s="83"/>
    </row>
    <row r="945318" spans="16:16" x14ac:dyDescent="0.3">
      <c r="P945318" s="83"/>
    </row>
    <row r="945319" spans="16:16" x14ac:dyDescent="0.3">
      <c r="P945319" s="83"/>
    </row>
    <row r="945320" spans="16:16" x14ac:dyDescent="0.3">
      <c r="P945320" s="83"/>
    </row>
    <row r="945321" spans="16:16" x14ac:dyDescent="0.3">
      <c r="P945321" s="83"/>
    </row>
    <row r="945322" spans="16:16" x14ac:dyDescent="0.3">
      <c r="P945322" s="83"/>
    </row>
    <row r="945323" spans="16:16" x14ac:dyDescent="0.3">
      <c r="P945323" s="83"/>
    </row>
    <row r="945324" spans="16:16" x14ac:dyDescent="0.3">
      <c r="P945324" s="83"/>
    </row>
    <row r="945325" spans="16:16" x14ac:dyDescent="0.3">
      <c r="P945325" s="83"/>
    </row>
    <row r="945326" spans="16:16" x14ac:dyDescent="0.3">
      <c r="P945326" s="83"/>
    </row>
    <row r="945327" spans="16:16" x14ac:dyDescent="0.3">
      <c r="P945327" s="83"/>
    </row>
    <row r="945328" spans="16:16" x14ac:dyDescent="0.3">
      <c r="P945328" s="83"/>
    </row>
    <row r="945329" spans="16:16" x14ac:dyDescent="0.3">
      <c r="P945329" s="83"/>
    </row>
    <row r="945330" spans="16:16" x14ac:dyDescent="0.3">
      <c r="P945330" s="83"/>
    </row>
    <row r="945331" spans="16:16" x14ac:dyDescent="0.3">
      <c r="P945331" s="83"/>
    </row>
    <row r="945332" spans="16:16" x14ac:dyDescent="0.3">
      <c r="P945332" s="83"/>
    </row>
    <row r="945333" spans="16:16" x14ac:dyDescent="0.3">
      <c r="P945333" s="83"/>
    </row>
    <row r="945334" spans="16:16" x14ac:dyDescent="0.3">
      <c r="P945334" s="83"/>
    </row>
    <row r="945335" spans="16:16" x14ac:dyDescent="0.3">
      <c r="P945335" s="83"/>
    </row>
    <row r="945336" spans="16:16" x14ac:dyDescent="0.3">
      <c r="P945336" s="83"/>
    </row>
    <row r="945337" spans="16:16" x14ac:dyDescent="0.3">
      <c r="P945337" s="83"/>
    </row>
    <row r="945338" spans="16:16" x14ac:dyDescent="0.3">
      <c r="P945338" s="83"/>
    </row>
    <row r="945339" spans="16:16" x14ac:dyDescent="0.3">
      <c r="P945339" s="83"/>
    </row>
    <row r="945340" spans="16:16" x14ac:dyDescent="0.3">
      <c r="P945340" s="83"/>
    </row>
    <row r="945341" spans="16:16" x14ac:dyDescent="0.3">
      <c r="P945341" s="83"/>
    </row>
    <row r="945342" spans="16:16" x14ac:dyDescent="0.3">
      <c r="P945342" s="83"/>
    </row>
    <row r="945343" spans="16:16" x14ac:dyDescent="0.3">
      <c r="P945343" s="83"/>
    </row>
    <row r="945344" spans="16:16" x14ac:dyDescent="0.3">
      <c r="P945344" s="83"/>
    </row>
    <row r="945345" spans="16:16" x14ac:dyDescent="0.3">
      <c r="P945345" s="83"/>
    </row>
    <row r="945346" spans="16:16" x14ac:dyDescent="0.3">
      <c r="P945346" s="83"/>
    </row>
    <row r="945347" spans="16:16" x14ac:dyDescent="0.3">
      <c r="P945347" s="83"/>
    </row>
    <row r="945348" spans="16:16" x14ac:dyDescent="0.3">
      <c r="P945348" s="83"/>
    </row>
    <row r="945349" spans="16:16" x14ac:dyDescent="0.3">
      <c r="P945349" s="83"/>
    </row>
    <row r="945350" spans="16:16" x14ac:dyDescent="0.3">
      <c r="P945350" s="83"/>
    </row>
    <row r="945351" spans="16:16" x14ac:dyDescent="0.3">
      <c r="P945351" s="83"/>
    </row>
    <row r="945352" spans="16:16" x14ac:dyDescent="0.3">
      <c r="P945352" s="83"/>
    </row>
    <row r="945353" spans="16:16" x14ac:dyDescent="0.3">
      <c r="P945353" s="83"/>
    </row>
    <row r="945354" spans="16:16" x14ac:dyDescent="0.3">
      <c r="P945354" s="83"/>
    </row>
    <row r="945355" spans="16:16" x14ac:dyDescent="0.3">
      <c r="P945355" s="83"/>
    </row>
    <row r="945356" spans="16:16" x14ac:dyDescent="0.3">
      <c r="P945356" s="83"/>
    </row>
    <row r="945357" spans="16:16" x14ac:dyDescent="0.3">
      <c r="P945357" s="83"/>
    </row>
    <row r="945358" spans="16:16" x14ac:dyDescent="0.3">
      <c r="P945358" s="83"/>
    </row>
    <row r="945359" spans="16:16" x14ac:dyDescent="0.3">
      <c r="P945359" s="83"/>
    </row>
    <row r="945360" spans="16:16" x14ac:dyDescent="0.3">
      <c r="P945360" s="83"/>
    </row>
    <row r="945361" spans="16:16" x14ac:dyDescent="0.3">
      <c r="P945361" s="83"/>
    </row>
    <row r="945362" spans="16:16" x14ac:dyDescent="0.3">
      <c r="P945362" s="83"/>
    </row>
    <row r="945363" spans="16:16" x14ac:dyDescent="0.3">
      <c r="P945363" s="83"/>
    </row>
    <row r="945364" spans="16:16" x14ac:dyDescent="0.3">
      <c r="P945364" s="83"/>
    </row>
    <row r="945365" spans="16:16" x14ac:dyDescent="0.3">
      <c r="P945365" s="83"/>
    </row>
    <row r="945366" spans="16:16" x14ac:dyDescent="0.3">
      <c r="P945366" s="83"/>
    </row>
    <row r="945367" spans="16:16" x14ac:dyDescent="0.3">
      <c r="P945367" s="83"/>
    </row>
    <row r="945368" spans="16:16" x14ac:dyDescent="0.3">
      <c r="P945368" s="83"/>
    </row>
    <row r="945369" spans="16:16" x14ac:dyDescent="0.3">
      <c r="P945369" s="83"/>
    </row>
    <row r="945370" spans="16:16" x14ac:dyDescent="0.3">
      <c r="P945370" s="83"/>
    </row>
    <row r="945371" spans="16:16" x14ac:dyDescent="0.3">
      <c r="P945371" s="83"/>
    </row>
    <row r="945372" spans="16:16" x14ac:dyDescent="0.3">
      <c r="P945372" s="83"/>
    </row>
    <row r="945373" spans="16:16" x14ac:dyDescent="0.3">
      <c r="P945373" s="83"/>
    </row>
    <row r="945374" spans="16:16" x14ac:dyDescent="0.3">
      <c r="P945374" s="83"/>
    </row>
    <row r="945375" spans="16:16" x14ac:dyDescent="0.3">
      <c r="P945375" s="83"/>
    </row>
    <row r="945376" spans="16:16" x14ac:dyDescent="0.3">
      <c r="P945376" s="83"/>
    </row>
    <row r="945377" spans="16:16" x14ac:dyDescent="0.3">
      <c r="P945377" s="83"/>
    </row>
    <row r="945378" spans="16:16" x14ac:dyDescent="0.3">
      <c r="P945378" s="83"/>
    </row>
    <row r="945379" spans="16:16" x14ac:dyDescent="0.3">
      <c r="P945379" s="83"/>
    </row>
    <row r="945380" spans="16:16" x14ac:dyDescent="0.3">
      <c r="P945380" s="83"/>
    </row>
    <row r="945381" spans="16:16" x14ac:dyDescent="0.3">
      <c r="P945381" s="83"/>
    </row>
    <row r="945382" spans="16:16" x14ac:dyDescent="0.3">
      <c r="P945382" s="83"/>
    </row>
    <row r="945383" spans="16:16" x14ac:dyDescent="0.3">
      <c r="P945383" s="83"/>
    </row>
    <row r="945384" spans="16:16" x14ac:dyDescent="0.3">
      <c r="P945384" s="83"/>
    </row>
    <row r="945385" spans="16:16" x14ac:dyDescent="0.3">
      <c r="P945385" s="83"/>
    </row>
    <row r="945386" spans="16:16" x14ac:dyDescent="0.3">
      <c r="P945386" s="83"/>
    </row>
    <row r="945387" spans="16:16" x14ac:dyDescent="0.3">
      <c r="P945387" s="83"/>
    </row>
    <row r="945388" spans="16:16" x14ac:dyDescent="0.3">
      <c r="P945388" s="83"/>
    </row>
    <row r="945389" spans="16:16" x14ac:dyDescent="0.3">
      <c r="P945389" s="83"/>
    </row>
    <row r="945390" spans="16:16" x14ac:dyDescent="0.3">
      <c r="P945390" s="83"/>
    </row>
    <row r="945391" spans="16:16" x14ac:dyDescent="0.3">
      <c r="P945391" s="83"/>
    </row>
    <row r="945392" spans="16:16" x14ac:dyDescent="0.3">
      <c r="P945392" s="83"/>
    </row>
    <row r="945393" spans="16:16" x14ac:dyDescent="0.3">
      <c r="P945393" s="83"/>
    </row>
    <row r="945394" spans="16:16" x14ac:dyDescent="0.3">
      <c r="P945394" s="83"/>
    </row>
    <row r="945395" spans="16:16" x14ac:dyDescent="0.3">
      <c r="P945395" s="83"/>
    </row>
    <row r="945396" spans="16:16" x14ac:dyDescent="0.3">
      <c r="P945396" s="83"/>
    </row>
    <row r="945397" spans="16:16" x14ac:dyDescent="0.3">
      <c r="P945397" s="83"/>
    </row>
    <row r="945398" spans="16:16" x14ac:dyDescent="0.3">
      <c r="P945398" s="83"/>
    </row>
    <row r="945399" spans="16:16" x14ac:dyDescent="0.3">
      <c r="P945399" s="83"/>
    </row>
    <row r="945400" spans="16:16" x14ac:dyDescent="0.3">
      <c r="P945400" s="83"/>
    </row>
    <row r="945401" spans="16:16" x14ac:dyDescent="0.3">
      <c r="P945401" s="83"/>
    </row>
    <row r="945402" spans="16:16" x14ac:dyDescent="0.3">
      <c r="P945402" s="83"/>
    </row>
    <row r="945403" spans="16:16" x14ac:dyDescent="0.3">
      <c r="P945403" s="83"/>
    </row>
    <row r="945404" spans="16:16" x14ac:dyDescent="0.3">
      <c r="P945404" s="83"/>
    </row>
    <row r="945405" spans="16:16" x14ac:dyDescent="0.3">
      <c r="P945405" s="83"/>
    </row>
    <row r="945406" spans="16:16" x14ac:dyDescent="0.3">
      <c r="P945406" s="83"/>
    </row>
    <row r="945407" spans="16:16" x14ac:dyDescent="0.3">
      <c r="P945407" s="83"/>
    </row>
    <row r="945408" spans="16:16" x14ac:dyDescent="0.3">
      <c r="P945408" s="83"/>
    </row>
    <row r="945409" spans="16:16" x14ac:dyDescent="0.3">
      <c r="P945409" s="83"/>
    </row>
    <row r="945410" spans="16:16" x14ac:dyDescent="0.3">
      <c r="P945410" s="83"/>
    </row>
    <row r="945411" spans="16:16" x14ac:dyDescent="0.3">
      <c r="P945411" s="83"/>
    </row>
    <row r="945412" spans="16:16" x14ac:dyDescent="0.3">
      <c r="P945412" s="83"/>
    </row>
    <row r="945413" spans="16:16" x14ac:dyDescent="0.3">
      <c r="P945413" s="83"/>
    </row>
    <row r="945414" spans="16:16" x14ac:dyDescent="0.3">
      <c r="P945414" s="83"/>
    </row>
    <row r="945415" spans="16:16" x14ac:dyDescent="0.3">
      <c r="P945415" s="83"/>
    </row>
    <row r="945416" spans="16:16" x14ac:dyDescent="0.3">
      <c r="P945416" s="83"/>
    </row>
    <row r="945417" spans="16:16" x14ac:dyDescent="0.3">
      <c r="P945417" s="83"/>
    </row>
    <row r="945418" spans="16:16" x14ac:dyDescent="0.3">
      <c r="P945418" s="83"/>
    </row>
    <row r="945419" spans="16:16" x14ac:dyDescent="0.3">
      <c r="P945419" s="83"/>
    </row>
    <row r="945420" spans="16:16" x14ac:dyDescent="0.3">
      <c r="P945420" s="83"/>
    </row>
    <row r="945421" spans="16:16" x14ac:dyDescent="0.3">
      <c r="P945421" s="83"/>
    </row>
    <row r="945422" spans="16:16" x14ac:dyDescent="0.3">
      <c r="P945422" s="83"/>
    </row>
    <row r="945423" spans="16:16" x14ac:dyDescent="0.3">
      <c r="P945423" s="83"/>
    </row>
    <row r="945424" spans="16:16" x14ac:dyDescent="0.3">
      <c r="P945424" s="83"/>
    </row>
    <row r="945425" spans="16:16" x14ac:dyDescent="0.3">
      <c r="P945425" s="83"/>
    </row>
    <row r="945426" spans="16:16" x14ac:dyDescent="0.3">
      <c r="P945426" s="83"/>
    </row>
    <row r="945427" spans="16:16" x14ac:dyDescent="0.3">
      <c r="P945427" s="83"/>
    </row>
    <row r="945428" spans="16:16" x14ac:dyDescent="0.3">
      <c r="P945428" s="83"/>
    </row>
    <row r="945429" spans="16:16" x14ac:dyDescent="0.3">
      <c r="P945429" s="83"/>
    </row>
    <row r="945430" spans="16:16" x14ac:dyDescent="0.3">
      <c r="P945430" s="83"/>
    </row>
    <row r="945431" spans="16:16" x14ac:dyDescent="0.3">
      <c r="P945431" s="83"/>
    </row>
    <row r="945432" spans="16:16" x14ac:dyDescent="0.3">
      <c r="P945432" s="83"/>
    </row>
    <row r="945433" spans="16:16" x14ac:dyDescent="0.3">
      <c r="P945433" s="83"/>
    </row>
    <row r="945434" spans="16:16" x14ac:dyDescent="0.3">
      <c r="P945434" s="83"/>
    </row>
    <row r="945435" spans="16:16" x14ac:dyDescent="0.3">
      <c r="P945435" s="83"/>
    </row>
    <row r="945436" spans="16:16" x14ac:dyDescent="0.3">
      <c r="P945436" s="83"/>
    </row>
    <row r="945437" spans="16:16" x14ac:dyDescent="0.3">
      <c r="P945437" s="83"/>
    </row>
    <row r="945438" spans="16:16" x14ac:dyDescent="0.3">
      <c r="P945438" s="83"/>
    </row>
    <row r="945439" spans="16:16" x14ac:dyDescent="0.3">
      <c r="P945439" s="83"/>
    </row>
    <row r="945440" spans="16:16" x14ac:dyDescent="0.3">
      <c r="P945440" s="83"/>
    </row>
    <row r="945441" spans="16:16" x14ac:dyDescent="0.3">
      <c r="P945441" s="83"/>
    </row>
    <row r="945442" spans="16:16" x14ac:dyDescent="0.3">
      <c r="P945442" s="83"/>
    </row>
    <row r="945443" spans="16:16" x14ac:dyDescent="0.3">
      <c r="P945443" s="83"/>
    </row>
    <row r="945444" spans="16:16" x14ac:dyDescent="0.3">
      <c r="P945444" s="83"/>
    </row>
    <row r="945445" spans="16:16" x14ac:dyDescent="0.3">
      <c r="P945445" s="83"/>
    </row>
    <row r="945446" spans="16:16" x14ac:dyDescent="0.3">
      <c r="P945446" s="83"/>
    </row>
    <row r="945447" spans="16:16" x14ac:dyDescent="0.3">
      <c r="P945447" s="83"/>
    </row>
    <row r="945448" spans="16:16" x14ac:dyDescent="0.3">
      <c r="P945448" s="83"/>
    </row>
    <row r="945449" spans="16:16" x14ac:dyDescent="0.3">
      <c r="P945449" s="83"/>
    </row>
    <row r="945450" spans="16:16" x14ac:dyDescent="0.3">
      <c r="P945450" s="83"/>
    </row>
    <row r="945451" spans="16:16" x14ac:dyDescent="0.3">
      <c r="P945451" s="83"/>
    </row>
    <row r="945452" spans="16:16" x14ac:dyDescent="0.3">
      <c r="P945452" s="83"/>
    </row>
    <row r="945453" spans="16:16" x14ac:dyDescent="0.3">
      <c r="P945453" s="83"/>
    </row>
    <row r="945454" spans="16:16" x14ac:dyDescent="0.3">
      <c r="P945454" s="83"/>
    </row>
    <row r="945455" spans="16:16" x14ac:dyDescent="0.3">
      <c r="P945455" s="83"/>
    </row>
    <row r="945456" spans="16:16" x14ac:dyDescent="0.3">
      <c r="P945456" s="83"/>
    </row>
    <row r="945457" spans="16:16" x14ac:dyDescent="0.3">
      <c r="P945457" s="83"/>
    </row>
    <row r="945458" spans="16:16" x14ac:dyDescent="0.3">
      <c r="P945458" s="83"/>
    </row>
    <row r="945459" spans="16:16" x14ac:dyDescent="0.3">
      <c r="P945459" s="83"/>
    </row>
    <row r="945460" spans="16:16" x14ac:dyDescent="0.3">
      <c r="P945460" s="83"/>
    </row>
    <row r="945461" spans="16:16" x14ac:dyDescent="0.3">
      <c r="P945461" s="83"/>
    </row>
    <row r="945462" spans="16:16" x14ac:dyDescent="0.3">
      <c r="P945462" s="83"/>
    </row>
    <row r="945463" spans="16:16" x14ac:dyDescent="0.3">
      <c r="P945463" s="83"/>
    </row>
    <row r="945464" spans="16:16" x14ac:dyDescent="0.3">
      <c r="P945464" s="83"/>
    </row>
    <row r="945465" spans="16:16" x14ac:dyDescent="0.3">
      <c r="P945465" s="83"/>
    </row>
    <row r="945466" spans="16:16" x14ac:dyDescent="0.3">
      <c r="P945466" s="83"/>
    </row>
    <row r="945467" spans="16:16" x14ac:dyDescent="0.3">
      <c r="P945467" s="83"/>
    </row>
    <row r="945468" spans="16:16" x14ac:dyDescent="0.3">
      <c r="P945468" s="83"/>
    </row>
    <row r="945469" spans="16:16" x14ac:dyDescent="0.3">
      <c r="P945469" s="83"/>
    </row>
    <row r="945470" spans="16:16" x14ac:dyDescent="0.3">
      <c r="P945470" s="83"/>
    </row>
    <row r="945471" spans="16:16" x14ac:dyDescent="0.3">
      <c r="P945471" s="83"/>
    </row>
    <row r="945472" spans="16:16" x14ac:dyDescent="0.3">
      <c r="P945472" s="83"/>
    </row>
    <row r="945473" spans="16:16" x14ac:dyDescent="0.3">
      <c r="P945473" s="83"/>
    </row>
    <row r="945474" spans="16:16" x14ac:dyDescent="0.3">
      <c r="P945474" s="83"/>
    </row>
    <row r="945475" spans="16:16" x14ac:dyDescent="0.3">
      <c r="P945475" s="83"/>
    </row>
    <row r="945476" spans="16:16" x14ac:dyDescent="0.3">
      <c r="P945476" s="83"/>
    </row>
    <row r="945477" spans="16:16" x14ac:dyDescent="0.3">
      <c r="P945477" s="83"/>
    </row>
    <row r="945478" spans="16:16" x14ac:dyDescent="0.3">
      <c r="P945478" s="83"/>
    </row>
    <row r="945479" spans="16:16" x14ac:dyDescent="0.3">
      <c r="P945479" s="83"/>
    </row>
    <row r="945480" spans="16:16" x14ac:dyDescent="0.3">
      <c r="P945480" s="83"/>
    </row>
    <row r="945481" spans="16:16" x14ac:dyDescent="0.3">
      <c r="P945481" s="83"/>
    </row>
    <row r="945482" spans="16:16" x14ac:dyDescent="0.3">
      <c r="P945482" s="83"/>
    </row>
    <row r="945483" spans="16:16" x14ac:dyDescent="0.3">
      <c r="P945483" s="83"/>
    </row>
    <row r="945484" spans="16:16" x14ac:dyDescent="0.3">
      <c r="P945484" s="83"/>
    </row>
    <row r="945485" spans="16:16" x14ac:dyDescent="0.3">
      <c r="P945485" s="83"/>
    </row>
    <row r="945486" spans="16:16" x14ac:dyDescent="0.3">
      <c r="P945486" s="83"/>
    </row>
    <row r="945487" spans="16:16" x14ac:dyDescent="0.3">
      <c r="P945487" s="83"/>
    </row>
    <row r="945488" spans="16:16" x14ac:dyDescent="0.3">
      <c r="P945488" s="83"/>
    </row>
    <row r="945489" spans="16:16" x14ac:dyDescent="0.3">
      <c r="P945489" s="83"/>
    </row>
    <row r="945490" spans="16:16" x14ac:dyDescent="0.3">
      <c r="P945490" s="83"/>
    </row>
    <row r="945491" spans="16:16" x14ac:dyDescent="0.3">
      <c r="P945491" s="83"/>
    </row>
    <row r="945492" spans="16:16" x14ac:dyDescent="0.3">
      <c r="P945492" s="83"/>
    </row>
    <row r="945493" spans="16:16" x14ac:dyDescent="0.3">
      <c r="P945493" s="83"/>
    </row>
    <row r="945494" spans="16:16" x14ac:dyDescent="0.3">
      <c r="P945494" s="83"/>
    </row>
    <row r="945495" spans="16:16" x14ac:dyDescent="0.3">
      <c r="P945495" s="83"/>
    </row>
    <row r="945496" spans="16:16" x14ac:dyDescent="0.3">
      <c r="P945496" s="83"/>
    </row>
    <row r="945497" spans="16:16" x14ac:dyDescent="0.3">
      <c r="P945497" s="83"/>
    </row>
    <row r="945498" spans="16:16" x14ac:dyDescent="0.3">
      <c r="P945498" s="83"/>
    </row>
    <row r="945499" spans="16:16" x14ac:dyDescent="0.3">
      <c r="P945499" s="83"/>
    </row>
    <row r="945500" spans="16:16" x14ac:dyDescent="0.3">
      <c r="P945500" s="83"/>
    </row>
    <row r="945501" spans="16:16" x14ac:dyDescent="0.3">
      <c r="P945501" s="83"/>
    </row>
    <row r="945502" spans="16:16" x14ac:dyDescent="0.3">
      <c r="P945502" s="83"/>
    </row>
    <row r="945503" spans="16:16" x14ac:dyDescent="0.3">
      <c r="P945503" s="83"/>
    </row>
    <row r="945504" spans="16:16" x14ac:dyDescent="0.3">
      <c r="P945504" s="83"/>
    </row>
    <row r="945505" spans="16:16" x14ac:dyDescent="0.3">
      <c r="P945505" s="83"/>
    </row>
    <row r="945506" spans="16:16" x14ac:dyDescent="0.3">
      <c r="P945506" s="83"/>
    </row>
    <row r="945507" spans="16:16" x14ac:dyDescent="0.3">
      <c r="P945507" s="83"/>
    </row>
    <row r="945508" spans="16:16" x14ac:dyDescent="0.3">
      <c r="P945508" s="83"/>
    </row>
    <row r="945509" spans="16:16" x14ac:dyDescent="0.3">
      <c r="P945509" s="83"/>
    </row>
    <row r="945510" spans="16:16" x14ac:dyDescent="0.3">
      <c r="P945510" s="83"/>
    </row>
    <row r="945511" spans="16:16" x14ac:dyDescent="0.3">
      <c r="P945511" s="83"/>
    </row>
    <row r="945512" spans="16:16" x14ac:dyDescent="0.3">
      <c r="P945512" s="83"/>
    </row>
    <row r="945513" spans="16:16" x14ac:dyDescent="0.3">
      <c r="P945513" s="83"/>
    </row>
    <row r="945514" spans="16:16" x14ac:dyDescent="0.3">
      <c r="P945514" s="83"/>
    </row>
    <row r="945515" spans="16:16" x14ac:dyDescent="0.3">
      <c r="P945515" s="83"/>
    </row>
    <row r="945516" spans="16:16" x14ac:dyDescent="0.3">
      <c r="P945516" s="83"/>
    </row>
    <row r="945517" spans="16:16" x14ac:dyDescent="0.3">
      <c r="P945517" s="83"/>
    </row>
    <row r="945518" spans="16:16" x14ac:dyDescent="0.3">
      <c r="P945518" s="83"/>
    </row>
    <row r="945519" spans="16:16" x14ac:dyDescent="0.3">
      <c r="P945519" s="83"/>
    </row>
    <row r="945520" spans="16:16" x14ac:dyDescent="0.3">
      <c r="P945520" s="83"/>
    </row>
    <row r="945521" spans="16:16" x14ac:dyDescent="0.3">
      <c r="P945521" s="83"/>
    </row>
    <row r="945522" spans="16:16" x14ac:dyDescent="0.3">
      <c r="P945522" s="83"/>
    </row>
    <row r="945523" spans="16:16" x14ac:dyDescent="0.3">
      <c r="P945523" s="83"/>
    </row>
    <row r="945524" spans="16:16" x14ac:dyDescent="0.3">
      <c r="P945524" s="83"/>
    </row>
    <row r="945525" spans="16:16" x14ac:dyDescent="0.3">
      <c r="P945525" s="83"/>
    </row>
    <row r="945526" spans="16:16" x14ac:dyDescent="0.3">
      <c r="P945526" s="83"/>
    </row>
    <row r="945527" spans="16:16" x14ac:dyDescent="0.3">
      <c r="P945527" s="83"/>
    </row>
    <row r="945528" spans="16:16" x14ac:dyDescent="0.3">
      <c r="P945528" s="83"/>
    </row>
    <row r="945529" spans="16:16" x14ac:dyDescent="0.3">
      <c r="P945529" s="83"/>
    </row>
    <row r="945530" spans="16:16" x14ac:dyDescent="0.3">
      <c r="P945530" s="83"/>
    </row>
    <row r="945531" spans="16:16" x14ac:dyDescent="0.3">
      <c r="P945531" s="83"/>
    </row>
    <row r="945532" spans="16:16" x14ac:dyDescent="0.3">
      <c r="P945532" s="83"/>
    </row>
    <row r="945533" spans="16:16" x14ac:dyDescent="0.3">
      <c r="P945533" s="83"/>
    </row>
    <row r="945534" spans="16:16" x14ac:dyDescent="0.3">
      <c r="P945534" s="83"/>
    </row>
    <row r="945535" spans="16:16" x14ac:dyDescent="0.3">
      <c r="P945535" s="83"/>
    </row>
    <row r="945536" spans="16:16" x14ac:dyDescent="0.3">
      <c r="P945536" s="83"/>
    </row>
    <row r="945537" spans="16:16" x14ac:dyDescent="0.3">
      <c r="P945537" s="83"/>
    </row>
    <row r="945538" spans="16:16" x14ac:dyDescent="0.3">
      <c r="P945538" s="83"/>
    </row>
    <row r="945539" spans="16:16" x14ac:dyDescent="0.3">
      <c r="P945539" s="83"/>
    </row>
    <row r="945540" spans="16:16" x14ac:dyDescent="0.3">
      <c r="P945540" s="83"/>
    </row>
    <row r="945541" spans="16:16" x14ac:dyDescent="0.3">
      <c r="P945541" s="83"/>
    </row>
    <row r="945542" spans="16:16" x14ac:dyDescent="0.3">
      <c r="P945542" s="83"/>
    </row>
    <row r="945543" spans="16:16" x14ac:dyDescent="0.3">
      <c r="P945543" s="83"/>
    </row>
    <row r="945544" spans="16:16" x14ac:dyDescent="0.3">
      <c r="P945544" s="83"/>
    </row>
    <row r="945545" spans="16:16" x14ac:dyDescent="0.3">
      <c r="P945545" s="83"/>
    </row>
    <row r="945546" spans="16:16" x14ac:dyDescent="0.3">
      <c r="P945546" s="83"/>
    </row>
    <row r="945547" spans="16:16" x14ac:dyDescent="0.3">
      <c r="P945547" s="83"/>
    </row>
    <row r="945548" spans="16:16" x14ac:dyDescent="0.3">
      <c r="P945548" s="83"/>
    </row>
    <row r="945549" spans="16:16" x14ac:dyDescent="0.3">
      <c r="P945549" s="83"/>
    </row>
    <row r="945550" spans="16:16" x14ac:dyDescent="0.3">
      <c r="P945550" s="83"/>
    </row>
    <row r="945551" spans="16:16" x14ac:dyDescent="0.3">
      <c r="P945551" s="83"/>
    </row>
    <row r="945552" spans="16:16" x14ac:dyDescent="0.3">
      <c r="P945552" s="83"/>
    </row>
    <row r="945553" spans="16:16" x14ac:dyDescent="0.3">
      <c r="P945553" s="83"/>
    </row>
    <row r="945554" spans="16:16" x14ac:dyDescent="0.3">
      <c r="P945554" s="83"/>
    </row>
    <row r="945555" spans="16:16" x14ac:dyDescent="0.3">
      <c r="P945555" s="83"/>
    </row>
    <row r="945556" spans="16:16" x14ac:dyDescent="0.3">
      <c r="P945556" s="83"/>
    </row>
    <row r="945557" spans="16:16" x14ac:dyDescent="0.3">
      <c r="P945557" s="83"/>
    </row>
    <row r="945558" spans="16:16" x14ac:dyDescent="0.3">
      <c r="P945558" s="83"/>
    </row>
    <row r="945559" spans="16:16" x14ac:dyDescent="0.3">
      <c r="P945559" s="83"/>
    </row>
    <row r="945560" spans="16:16" x14ac:dyDescent="0.3">
      <c r="P945560" s="83"/>
    </row>
    <row r="945561" spans="16:16" x14ac:dyDescent="0.3">
      <c r="P945561" s="83"/>
    </row>
    <row r="945562" spans="16:16" x14ac:dyDescent="0.3">
      <c r="P945562" s="83"/>
    </row>
    <row r="945563" spans="16:16" x14ac:dyDescent="0.3">
      <c r="P945563" s="83"/>
    </row>
    <row r="945564" spans="16:16" x14ac:dyDescent="0.3">
      <c r="P945564" s="83"/>
    </row>
    <row r="945565" spans="16:16" x14ac:dyDescent="0.3">
      <c r="P945565" s="83"/>
    </row>
    <row r="945566" spans="16:16" x14ac:dyDescent="0.3">
      <c r="P945566" s="83"/>
    </row>
    <row r="945567" spans="16:16" x14ac:dyDescent="0.3">
      <c r="P945567" s="83"/>
    </row>
    <row r="945568" spans="16:16" x14ac:dyDescent="0.3">
      <c r="P945568" s="83"/>
    </row>
    <row r="945569" spans="16:16" x14ac:dyDescent="0.3">
      <c r="P945569" s="83"/>
    </row>
    <row r="945570" spans="16:16" x14ac:dyDescent="0.3">
      <c r="P945570" s="83"/>
    </row>
    <row r="945571" spans="16:16" x14ac:dyDescent="0.3">
      <c r="P945571" s="83"/>
    </row>
    <row r="945572" spans="16:16" x14ac:dyDescent="0.3">
      <c r="P945572" s="83"/>
    </row>
    <row r="945573" spans="16:16" x14ac:dyDescent="0.3">
      <c r="P945573" s="83"/>
    </row>
    <row r="945574" spans="16:16" x14ac:dyDescent="0.3">
      <c r="P945574" s="83"/>
    </row>
    <row r="945575" spans="16:16" x14ac:dyDescent="0.3">
      <c r="P945575" s="83"/>
    </row>
    <row r="945576" spans="16:16" x14ac:dyDescent="0.3">
      <c r="P945576" s="83"/>
    </row>
    <row r="945577" spans="16:16" x14ac:dyDescent="0.3">
      <c r="P945577" s="83"/>
    </row>
    <row r="945578" spans="16:16" x14ac:dyDescent="0.3">
      <c r="P945578" s="83"/>
    </row>
    <row r="945579" spans="16:16" x14ac:dyDescent="0.3">
      <c r="P945579" s="83"/>
    </row>
    <row r="945580" spans="16:16" x14ac:dyDescent="0.3">
      <c r="P945580" s="83"/>
    </row>
    <row r="945581" spans="16:16" x14ac:dyDescent="0.3">
      <c r="P945581" s="83"/>
    </row>
    <row r="945582" spans="16:16" x14ac:dyDescent="0.3">
      <c r="P945582" s="83"/>
    </row>
    <row r="945583" spans="16:16" x14ac:dyDescent="0.3">
      <c r="P945583" s="83"/>
    </row>
    <row r="945584" spans="16:16" x14ac:dyDescent="0.3">
      <c r="P945584" s="83"/>
    </row>
    <row r="945585" spans="16:16" x14ac:dyDescent="0.3">
      <c r="P945585" s="83"/>
    </row>
    <row r="945586" spans="16:16" x14ac:dyDescent="0.3">
      <c r="P945586" s="83"/>
    </row>
    <row r="945587" spans="16:16" x14ac:dyDescent="0.3">
      <c r="P945587" s="83"/>
    </row>
    <row r="945588" spans="16:16" x14ac:dyDescent="0.3">
      <c r="P945588" s="83"/>
    </row>
    <row r="945589" spans="16:16" x14ac:dyDescent="0.3">
      <c r="P945589" s="83"/>
    </row>
    <row r="945590" spans="16:16" x14ac:dyDescent="0.3">
      <c r="P945590" s="83"/>
    </row>
    <row r="945591" spans="16:16" x14ac:dyDescent="0.3">
      <c r="P945591" s="83"/>
    </row>
    <row r="945592" spans="16:16" x14ac:dyDescent="0.3">
      <c r="P945592" s="83"/>
    </row>
    <row r="945593" spans="16:16" x14ac:dyDescent="0.3">
      <c r="P945593" s="83"/>
    </row>
    <row r="945594" spans="16:16" x14ac:dyDescent="0.3">
      <c r="P945594" s="83"/>
    </row>
    <row r="945595" spans="16:16" x14ac:dyDescent="0.3">
      <c r="P945595" s="83"/>
    </row>
    <row r="945596" spans="16:16" x14ac:dyDescent="0.3">
      <c r="P945596" s="83"/>
    </row>
    <row r="945597" spans="16:16" x14ac:dyDescent="0.3">
      <c r="P945597" s="83"/>
    </row>
    <row r="945598" spans="16:16" x14ac:dyDescent="0.3">
      <c r="P945598" s="83"/>
    </row>
    <row r="945599" spans="16:16" x14ac:dyDescent="0.3">
      <c r="P945599" s="83"/>
    </row>
    <row r="945600" spans="16:16" x14ac:dyDescent="0.3">
      <c r="P945600" s="83"/>
    </row>
    <row r="945601" spans="16:16" x14ac:dyDescent="0.3">
      <c r="P945601" s="83"/>
    </row>
    <row r="945602" spans="16:16" x14ac:dyDescent="0.3">
      <c r="P945602" s="83"/>
    </row>
    <row r="945603" spans="16:16" x14ac:dyDescent="0.3">
      <c r="P945603" s="83"/>
    </row>
    <row r="945604" spans="16:16" x14ac:dyDescent="0.3">
      <c r="P945604" s="83"/>
    </row>
    <row r="945605" spans="16:16" x14ac:dyDescent="0.3">
      <c r="P945605" s="83"/>
    </row>
    <row r="945606" spans="16:16" x14ac:dyDescent="0.3">
      <c r="P945606" s="83"/>
    </row>
    <row r="945607" spans="16:16" x14ac:dyDescent="0.3">
      <c r="P945607" s="83"/>
    </row>
    <row r="945608" spans="16:16" x14ac:dyDescent="0.3">
      <c r="P945608" s="83"/>
    </row>
    <row r="945609" spans="16:16" x14ac:dyDescent="0.3">
      <c r="P945609" s="83"/>
    </row>
    <row r="945610" spans="16:16" x14ac:dyDescent="0.3">
      <c r="P945610" s="83"/>
    </row>
    <row r="945611" spans="16:16" x14ac:dyDescent="0.3">
      <c r="P945611" s="83"/>
    </row>
    <row r="945612" spans="16:16" x14ac:dyDescent="0.3">
      <c r="P945612" s="83"/>
    </row>
    <row r="945613" spans="16:16" x14ac:dyDescent="0.3">
      <c r="P945613" s="83"/>
    </row>
    <row r="945614" spans="16:16" x14ac:dyDescent="0.3">
      <c r="P945614" s="83"/>
    </row>
    <row r="945615" spans="16:16" x14ac:dyDescent="0.3">
      <c r="P945615" s="83"/>
    </row>
    <row r="945616" spans="16:16" x14ac:dyDescent="0.3">
      <c r="P945616" s="83"/>
    </row>
    <row r="945617" spans="16:16" x14ac:dyDescent="0.3">
      <c r="P945617" s="83"/>
    </row>
    <row r="945618" spans="16:16" x14ac:dyDescent="0.3">
      <c r="P945618" s="83"/>
    </row>
    <row r="945619" spans="16:16" x14ac:dyDescent="0.3">
      <c r="P945619" s="83"/>
    </row>
    <row r="945620" spans="16:16" x14ac:dyDescent="0.3">
      <c r="P945620" s="83"/>
    </row>
    <row r="945621" spans="16:16" x14ac:dyDescent="0.3">
      <c r="P945621" s="83"/>
    </row>
    <row r="945622" spans="16:16" x14ac:dyDescent="0.3">
      <c r="P945622" s="83"/>
    </row>
    <row r="945623" spans="16:16" x14ac:dyDescent="0.3">
      <c r="P945623" s="83"/>
    </row>
    <row r="945624" spans="16:16" x14ac:dyDescent="0.3">
      <c r="P945624" s="83"/>
    </row>
    <row r="945625" spans="16:16" x14ac:dyDescent="0.3">
      <c r="P945625" s="83"/>
    </row>
    <row r="945626" spans="16:16" x14ac:dyDescent="0.3">
      <c r="P945626" s="83"/>
    </row>
    <row r="945627" spans="16:16" x14ac:dyDescent="0.3">
      <c r="P945627" s="83"/>
    </row>
    <row r="945628" spans="16:16" x14ac:dyDescent="0.3">
      <c r="P945628" s="83"/>
    </row>
    <row r="945629" spans="16:16" x14ac:dyDescent="0.3">
      <c r="P945629" s="83"/>
    </row>
    <row r="945630" spans="16:16" x14ac:dyDescent="0.3">
      <c r="P945630" s="83"/>
    </row>
    <row r="945631" spans="16:16" x14ac:dyDescent="0.3">
      <c r="P945631" s="83"/>
    </row>
    <row r="945632" spans="16:16" x14ac:dyDescent="0.3">
      <c r="P945632" s="83"/>
    </row>
    <row r="945633" spans="16:16" x14ac:dyDescent="0.3">
      <c r="P945633" s="83"/>
    </row>
    <row r="945634" spans="16:16" x14ac:dyDescent="0.3">
      <c r="P945634" s="83"/>
    </row>
    <row r="945635" spans="16:16" x14ac:dyDescent="0.3">
      <c r="P945635" s="83"/>
    </row>
    <row r="945636" spans="16:16" x14ac:dyDescent="0.3">
      <c r="P945636" s="83"/>
    </row>
    <row r="945637" spans="16:16" x14ac:dyDescent="0.3">
      <c r="P945637" s="83"/>
    </row>
    <row r="945638" spans="16:16" x14ac:dyDescent="0.3">
      <c r="P945638" s="83"/>
    </row>
    <row r="945639" spans="16:16" x14ac:dyDescent="0.3">
      <c r="P945639" s="83"/>
    </row>
    <row r="945640" spans="16:16" x14ac:dyDescent="0.3">
      <c r="P945640" s="83"/>
    </row>
    <row r="945641" spans="16:16" x14ac:dyDescent="0.3">
      <c r="P945641" s="83"/>
    </row>
    <row r="945642" spans="16:16" x14ac:dyDescent="0.3">
      <c r="P945642" s="83"/>
    </row>
    <row r="945643" spans="16:16" x14ac:dyDescent="0.3">
      <c r="P945643" s="83"/>
    </row>
    <row r="945644" spans="16:16" x14ac:dyDescent="0.3">
      <c r="P945644" s="83"/>
    </row>
    <row r="945645" spans="16:16" x14ac:dyDescent="0.3">
      <c r="P945645" s="83"/>
    </row>
    <row r="945646" spans="16:16" x14ac:dyDescent="0.3">
      <c r="P945646" s="83"/>
    </row>
    <row r="945647" spans="16:16" x14ac:dyDescent="0.3">
      <c r="P945647" s="83"/>
    </row>
    <row r="945648" spans="16:16" x14ac:dyDescent="0.3">
      <c r="P945648" s="83"/>
    </row>
    <row r="945649" spans="16:16" x14ac:dyDescent="0.3">
      <c r="P945649" s="83"/>
    </row>
    <row r="945650" spans="16:16" x14ac:dyDescent="0.3">
      <c r="P945650" s="83"/>
    </row>
    <row r="945651" spans="16:16" x14ac:dyDescent="0.3">
      <c r="P945651" s="83"/>
    </row>
    <row r="945652" spans="16:16" x14ac:dyDescent="0.3">
      <c r="P945652" s="83"/>
    </row>
    <row r="945653" spans="16:16" x14ac:dyDescent="0.3">
      <c r="P945653" s="83"/>
    </row>
    <row r="945654" spans="16:16" x14ac:dyDescent="0.3">
      <c r="P945654" s="83"/>
    </row>
    <row r="945655" spans="16:16" x14ac:dyDescent="0.3">
      <c r="P945655" s="83"/>
    </row>
    <row r="945656" spans="16:16" x14ac:dyDescent="0.3">
      <c r="P945656" s="83"/>
    </row>
    <row r="945657" spans="16:16" x14ac:dyDescent="0.3">
      <c r="P945657" s="83"/>
    </row>
    <row r="945658" spans="16:16" x14ac:dyDescent="0.3">
      <c r="P945658" s="83"/>
    </row>
    <row r="945659" spans="16:16" x14ac:dyDescent="0.3">
      <c r="P945659" s="83"/>
    </row>
    <row r="945660" spans="16:16" x14ac:dyDescent="0.3">
      <c r="P945660" s="83"/>
    </row>
    <row r="945661" spans="16:16" x14ac:dyDescent="0.3">
      <c r="P945661" s="83"/>
    </row>
    <row r="945662" spans="16:16" x14ac:dyDescent="0.3">
      <c r="P945662" s="83"/>
    </row>
    <row r="945663" spans="16:16" x14ac:dyDescent="0.3">
      <c r="P945663" s="83"/>
    </row>
    <row r="945664" spans="16:16" x14ac:dyDescent="0.3">
      <c r="P945664" s="83"/>
    </row>
    <row r="945665" spans="16:16" x14ac:dyDescent="0.3">
      <c r="P945665" s="83"/>
    </row>
    <row r="945666" spans="16:16" x14ac:dyDescent="0.3">
      <c r="P945666" s="83"/>
    </row>
    <row r="945667" spans="16:16" x14ac:dyDescent="0.3">
      <c r="P945667" s="83"/>
    </row>
    <row r="945668" spans="16:16" x14ac:dyDescent="0.3">
      <c r="P945668" s="83"/>
    </row>
    <row r="945669" spans="16:16" x14ac:dyDescent="0.3">
      <c r="P945669" s="83"/>
    </row>
    <row r="945670" spans="16:16" x14ac:dyDescent="0.3">
      <c r="P945670" s="83"/>
    </row>
    <row r="945671" spans="16:16" x14ac:dyDescent="0.3">
      <c r="P945671" s="83"/>
    </row>
    <row r="945672" spans="16:16" x14ac:dyDescent="0.3">
      <c r="P945672" s="83"/>
    </row>
    <row r="945673" spans="16:16" x14ac:dyDescent="0.3">
      <c r="P945673" s="83"/>
    </row>
    <row r="945674" spans="16:16" x14ac:dyDescent="0.3">
      <c r="P945674" s="83"/>
    </row>
    <row r="945675" spans="16:16" x14ac:dyDescent="0.3">
      <c r="P945675" s="83"/>
    </row>
    <row r="945676" spans="16:16" x14ac:dyDescent="0.3">
      <c r="P945676" s="83"/>
    </row>
    <row r="945677" spans="16:16" x14ac:dyDescent="0.3">
      <c r="P945677" s="83"/>
    </row>
    <row r="945678" spans="16:16" x14ac:dyDescent="0.3">
      <c r="P945678" s="83"/>
    </row>
    <row r="945679" spans="16:16" x14ac:dyDescent="0.3">
      <c r="P945679" s="83"/>
    </row>
    <row r="945680" spans="16:16" x14ac:dyDescent="0.3">
      <c r="P945680" s="83"/>
    </row>
    <row r="945681" spans="16:16" x14ac:dyDescent="0.3">
      <c r="P945681" s="83"/>
    </row>
    <row r="945682" spans="16:16" x14ac:dyDescent="0.3">
      <c r="P945682" s="83"/>
    </row>
    <row r="945683" spans="16:16" x14ac:dyDescent="0.3">
      <c r="P945683" s="83"/>
    </row>
    <row r="945684" spans="16:16" x14ac:dyDescent="0.3">
      <c r="P945684" s="83"/>
    </row>
    <row r="945685" spans="16:16" x14ac:dyDescent="0.3">
      <c r="P945685" s="83"/>
    </row>
    <row r="945686" spans="16:16" x14ac:dyDescent="0.3">
      <c r="P945686" s="83"/>
    </row>
    <row r="945687" spans="16:16" x14ac:dyDescent="0.3">
      <c r="P945687" s="83"/>
    </row>
    <row r="945688" spans="16:16" x14ac:dyDescent="0.3">
      <c r="P945688" s="83"/>
    </row>
    <row r="945689" spans="16:16" x14ac:dyDescent="0.3">
      <c r="P945689" s="83"/>
    </row>
    <row r="945690" spans="16:16" x14ac:dyDescent="0.3">
      <c r="P945690" s="83"/>
    </row>
    <row r="945691" spans="16:16" x14ac:dyDescent="0.3">
      <c r="P945691" s="83"/>
    </row>
    <row r="945692" spans="16:16" x14ac:dyDescent="0.3">
      <c r="P945692" s="83"/>
    </row>
    <row r="945693" spans="16:16" x14ac:dyDescent="0.3">
      <c r="P945693" s="83"/>
    </row>
    <row r="945694" spans="16:16" x14ac:dyDescent="0.3">
      <c r="P945694" s="83"/>
    </row>
    <row r="945695" spans="16:16" x14ac:dyDescent="0.3">
      <c r="P945695" s="83"/>
    </row>
    <row r="945696" spans="16:16" x14ac:dyDescent="0.3">
      <c r="P945696" s="83"/>
    </row>
    <row r="945697" spans="16:16" x14ac:dyDescent="0.3">
      <c r="P945697" s="83"/>
    </row>
    <row r="945698" spans="16:16" x14ac:dyDescent="0.3">
      <c r="P945698" s="83"/>
    </row>
    <row r="945699" spans="16:16" x14ac:dyDescent="0.3">
      <c r="P945699" s="83"/>
    </row>
    <row r="945700" spans="16:16" x14ac:dyDescent="0.3">
      <c r="P945700" s="83"/>
    </row>
    <row r="945701" spans="16:16" x14ac:dyDescent="0.3">
      <c r="P945701" s="83"/>
    </row>
    <row r="945702" spans="16:16" x14ac:dyDescent="0.3">
      <c r="P945702" s="83"/>
    </row>
    <row r="945703" spans="16:16" x14ac:dyDescent="0.3">
      <c r="P945703" s="83"/>
    </row>
    <row r="945704" spans="16:16" x14ac:dyDescent="0.3">
      <c r="P945704" s="83"/>
    </row>
    <row r="945705" spans="16:16" x14ac:dyDescent="0.3">
      <c r="P945705" s="83"/>
    </row>
    <row r="945706" spans="16:16" x14ac:dyDescent="0.3">
      <c r="P945706" s="83"/>
    </row>
    <row r="945707" spans="16:16" x14ac:dyDescent="0.3">
      <c r="P945707" s="83"/>
    </row>
    <row r="945708" spans="16:16" x14ac:dyDescent="0.3">
      <c r="P945708" s="83"/>
    </row>
    <row r="945709" spans="16:16" x14ac:dyDescent="0.3">
      <c r="P945709" s="83"/>
    </row>
    <row r="945710" spans="16:16" x14ac:dyDescent="0.3">
      <c r="P945710" s="83"/>
    </row>
    <row r="945711" spans="16:16" x14ac:dyDescent="0.3">
      <c r="P945711" s="83"/>
    </row>
    <row r="945712" spans="16:16" x14ac:dyDescent="0.3">
      <c r="P945712" s="83"/>
    </row>
    <row r="945713" spans="16:16" x14ac:dyDescent="0.3">
      <c r="P945713" s="83"/>
    </row>
    <row r="945714" spans="16:16" x14ac:dyDescent="0.3">
      <c r="P945714" s="83"/>
    </row>
    <row r="945715" spans="16:16" x14ac:dyDescent="0.3">
      <c r="P945715" s="83"/>
    </row>
    <row r="945716" spans="16:16" x14ac:dyDescent="0.3">
      <c r="P945716" s="83"/>
    </row>
    <row r="945717" spans="16:16" x14ac:dyDescent="0.3">
      <c r="P945717" s="83"/>
    </row>
    <row r="945718" spans="16:16" x14ac:dyDescent="0.3">
      <c r="P945718" s="83"/>
    </row>
    <row r="945719" spans="16:16" x14ac:dyDescent="0.3">
      <c r="P945719" s="83"/>
    </row>
    <row r="945720" spans="16:16" x14ac:dyDescent="0.3">
      <c r="P945720" s="83"/>
    </row>
    <row r="945721" spans="16:16" x14ac:dyDescent="0.3">
      <c r="P945721" s="83"/>
    </row>
    <row r="945722" spans="16:16" x14ac:dyDescent="0.3">
      <c r="P945722" s="83"/>
    </row>
    <row r="945723" spans="16:16" x14ac:dyDescent="0.3">
      <c r="P945723" s="83"/>
    </row>
    <row r="945724" spans="16:16" x14ac:dyDescent="0.3">
      <c r="P945724" s="83"/>
    </row>
    <row r="945725" spans="16:16" x14ac:dyDescent="0.3">
      <c r="P945725" s="83"/>
    </row>
    <row r="945726" spans="16:16" x14ac:dyDescent="0.3">
      <c r="P945726" s="83"/>
    </row>
    <row r="945727" spans="16:16" x14ac:dyDescent="0.3">
      <c r="P945727" s="83"/>
    </row>
    <row r="945728" spans="16:16" x14ac:dyDescent="0.3">
      <c r="P945728" s="83"/>
    </row>
    <row r="945729" spans="16:16" x14ac:dyDescent="0.3">
      <c r="P945729" s="83"/>
    </row>
    <row r="945730" spans="16:16" x14ac:dyDescent="0.3">
      <c r="P945730" s="83"/>
    </row>
    <row r="945731" spans="16:16" x14ac:dyDescent="0.3">
      <c r="P945731" s="83"/>
    </row>
    <row r="945732" spans="16:16" x14ac:dyDescent="0.3">
      <c r="P945732" s="83"/>
    </row>
    <row r="945733" spans="16:16" x14ac:dyDescent="0.3">
      <c r="P945733" s="83"/>
    </row>
    <row r="945734" spans="16:16" x14ac:dyDescent="0.3">
      <c r="P945734" s="83"/>
    </row>
    <row r="945735" spans="16:16" x14ac:dyDescent="0.3">
      <c r="P945735" s="83"/>
    </row>
    <row r="945736" spans="16:16" x14ac:dyDescent="0.3">
      <c r="P945736" s="83"/>
    </row>
    <row r="945737" spans="16:16" x14ac:dyDescent="0.3">
      <c r="P945737" s="83"/>
    </row>
    <row r="945738" spans="16:16" x14ac:dyDescent="0.3">
      <c r="P945738" s="83"/>
    </row>
    <row r="945739" spans="16:16" x14ac:dyDescent="0.3">
      <c r="P945739" s="83"/>
    </row>
    <row r="945740" spans="16:16" x14ac:dyDescent="0.3">
      <c r="P945740" s="83"/>
    </row>
    <row r="945741" spans="16:16" x14ac:dyDescent="0.3">
      <c r="P945741" s="83"/>
    </row>
    <row r="945742" spans="16:16" x14ac:dyDescent="0.3">
      <c r="P945742" s="83"/>
    </row>
    <row r="945743" spans="16:16" x14ac:dyDescent="0.3">
      <c r="P945743" s="83"/>
    </row>
    <row r="945744" spans="16:16" x14ac:dyDescent="0.3">
      <c r="P945744" s="83"/>
    </row>
    <row r="945745" spans="16:16" x14ac:dyDescent="0.3">
      <c r="P945745" s="83"/>
    </row>
    <row r="945746" spans="16:16" x14ac:dyDescent="0.3">
      <c r="P945746" s="83"/>
    </row>
    <row r="945747" spans="16:16" x14ac:dyDescent="0.3">
      <c r="P945747" s="83"/>
    </row>
    <row r="945748" spans="16:16" x14ac:dyDescent="0.3">
      <c r="P945748" s="83"/>
    </row>
    <row r="945749" spans="16:16" x14ac:dyDescent="0.3">
      <c r="P945749" s="83"/>
    </row>
    <row r="945750" spans="16:16" x14ac:dyDescent="0.3">
      <c r="P945750" s="83"/>
    </row>
    <row r="945751" spans="16:16" x14ac:dyDescent="0.3">
      <c r="P945751" s="83"/>
    </row>
    <row r="945752" spans="16:16" x14ac:dyDescent="0.3">
      <c r="P945752" s="83"/>
    </row>
    <row r="945753" spans="16:16" x14ac:dyDescent="0.3">
      <c r="P945753" s="83"/>
    </row>
    <row r="945754" spans="16:16" x14ac:dyDescent="0.3">
      <c r="P945754" s="83"/>
    </row>
    <row r="945755" spans="16:16" x14ac:dyDescent="0.3">
      <c r="P945755" s="83"/>
    </row>
    <row r="945756" spans="16:16" x14ac:dyDescent="0.3">
      <c r="P945756" s="83"/>
    </row>
    <row r="945757" spans="16:16" x14ac:dyDescent="0.3">
      <c r="P945757" s="83"/>
    </row>
    <row r="945758" spans="16:16" x14ac:dyDescent="0.3">
      <c r="P945758" s="83"/>
    </row>
    <row r="945759" spans="16:16" x14ac:dyDescent="0.3">
      <c r="P945759" s="83"/>
    </row>
    <row r="945760" spans="16:16" x14ac:dyDescent="0.3">
      <c r="P945760" s="83"/>
    </row>
    <row r="945761" spans="16:16" x14ac:dyDescent="0.3">
      <c r="P945761" s="83"/>
    </row>
    <row r="945762" spans="16:16" x14ac:dyDescent="0.3">
      <c r="P945762" s="83"/>
    </row>
    <row r="945763" spans="16:16" x14ac:dyDescent="0.3">
      <c r="P945763" s="83"/>
    </row>
    <row r="945764" spans="16:16" x14ac:dyDescent="0.3">
      <c r="P945764" s="83"/>
    </row>
    <row r="945765" spans="16:16" x14ac:dyDescent="0.3">
      <c r="P945765" s="83"/>
    </row>
    <row r="945766" spans="16:16" x14ac:dyDescent="0.3">
      <c r="P945766" s="83"/>
    </row>
    <row r="945767" spans="16:16" x14ac:dyDescent="0.3">
      <c r="P945767" s="83"/>
    </row>
    <row r="945768" spans="16:16" x14ac:dyDescent="0.3">
      <c r="P945768" s="83"/>
    </row>
    <row r="945769" spans="16:16" x14ac:dyDescent="0.3">
      <c r="P945769" s="83"/>
    </row>
    <row r="945770" spans="16:16" x14ac:dyDescent="0.3">
      <c r="P945770" s="83"/>
    </row>
    <row r="945771" spans="16:16" x14ac:dyDescent="0.3">
      <c r="P945771" s="83"/>
    </row>
    <row r="945772" spans="16:16" x14ac:dyDescent="0.3">
      <c r="P945772" s="83"/>
    </row>
    <row r="945773" spans="16:16" x14ac:dyDescent="0.3">
      <c r="P945773" s="83"/>
    </row>
    <row r="945774" spans="16:16" x14ac:dyDescent="0.3">
      <c r="P945774" s="83"/>
    </row>
    <row r="945775" spans="16:16" x14ac:dyDescent="0.3">
      <c r="P945775" s="83"/>
    </row>
    <row r="945776" spans="16:16" x14ac:dyDescent="0.3">
      <c r="P945776" s="83"/>
    </row>
    <row r="945777" spans="16:16" x14ac:dyDescent="0.3">
      <c r="P945777" s="83"/>
    </row>
    <row r="945778" spans="16:16" x14ac:dyDescent="0.3">
      <c r="P945778" s="83"/>
    </row>
    <row r="945779" spans="16:16" x14ac:dyDescent="0.3">
      <c r="P945779" s="83"/>
    </row>
    <row r="945780" spans="16:16" x14ac:dyDescent="0.3">
      <c r="P945780" s="83"/>
    </row>
    <row r="945781" spans="16:16" x14ac:dyDescent="0.3">
      <c r="P945781" s="83"/>
    </row>
    <row r="945782" spans="16:16" x14ac:dyDescent="0.3">
      <c r="P945782" s="83"/>
    </row>
    <row r="945783" spans="16:16" x14ac:dyDescent="0.3">
      <c r="P945783" s="83"/>
    </row>
    <row r="945784" spans="16:16" x14ac:dyDescent="0.3">
      <c r="P945784" s="83"/>
    </row>
    <row r="945785" spans="16:16" x14ac:dyDescent="0.3">
      <c r="P945785" s="83"/>
    </row>
    <row r="945786" spans="16:16" x14ac:dyDescent="0.3">
      <c r="P945786" s="83"/>
    </row>
    <row r="945787" spans="16:16" x14ac:dyDescent="0.3">
      <c r="P945787" s="83"/>
    </row>
    <row r="945788" spans="16:16" x14ac:dyDescent="0.3">
      <c r="P945788" s="83"/>
    </row>
    <row r="945789" spans="16:16" x14ac:dyDescent="0.3">
      <c r="P945789" s="83"/>
    </row>
    <row r="945790" spans="16:16" x14ac:dyDescent="0.3">
      <c r="P945790" s="83"/>
    </row>
    <row r="945791" spans="16:16" x14ac:dyDescent="0.3">
      <c r="P945791" s="83"/>
    </row>
    <row r="945792" spans="16:16" x14ac:dyDescent="0.3">
      <c r="P945792" s="83"/>
    </row>
    <row r="945793" spans="16:16" x14ac:dyDescent="0.3">
      <c r="P945793" s="83"/>
    </row>
    <row r="945794" spans="16:16" x14ac:dyDescent="0.3">
      <c r="P945794" s="83"/>
    </row>
    <row r="945795" spans="16:16" x14ac:dyDescent="0.3">
      <c r="P945795" s="83"/>
    </row>
    <row r="945796" spans="16:16" x14ac:dyDescent="0.3">
      <c r="P945796" s="83"/>
    </row>
    <row r="945797" spans="16:16" x14ac:dyDescent="0.3">
      <c r="P945797" s="83"/>
    </row>
    <row r="945798" spans="16:16" x14ac:dyDescent="0.3">
      <c r="P945798" s="83"/>
    </row>
    <row r="945799" spans="16:16" x14ac:dyDescent="0.3">
      <c r="P945799" s="83"/>
    </row>
    <row r="945800" spans="16:16" x14ac:dyDescent="0.3">
      <c r="P945800" s="83"/>
    </row>
    <row r="945801" spans="16:16" x14ac:dyDescent="0.3">
      <c r="P945801" s="83"/>
    </row>
    <row r="945802" spans="16:16" x14ac:dyDescent="0.3">
      <c r="P945802" s="83"/>
    </row>
    <row r="945803" spans="16:16" x14ac:dyDescent="0.3">
      <c r="P945803" s="83"/>
    </row>
    <row r="945804" spans="16:16" x14ac:dyDescent="0.3">
      <c r="P945804" s="83"/>
    </row>
    <row r="945805" spans="16:16" x14ac:dyDescent="0.3">
      <c r="P945805" s="83"/>
    </row>
    <row r="945806" spans="16:16" x14ac:dyDescent="0.3">
      <c r="P945806" s="83"/>
    </row>
    <row r="945807" spans="16:16" x14ac:dyDescent="0.3">
      <c r="P945807" s="83"/>
    </row>
    <row r="945808" spans="16:16" x14ac:dyDescent="0.3">
      <c r="P945808" s="83"/>
    </row>
    <row r="945809" spans="16:16" x14ac:dyDescent="0.3">
      <c r="P945809" s="83"/>
    </row>
    <row r="945810" spans="16:16" x14ac:dyDescent="0.3">
      <c r="P945810" s="83"/>
    </row>
    <row r="945811" spans="16:16" x14ac:dyDescent="0.3">
      <c r="P945811" s="83"/>
    </row>
    <row r="945812" spans="16:16" x14ac:dyDescent="0.3">
      <c r="P945812" s="83"/>
    </row>
    <row r="945813" spans="16:16" x14ac:dyDescent="0.3">
      <c r="P945813" s="83"/>
    </row>
    <row r="945814" spans="16:16" x14ac:dyDescent="0.3">
      <c r="P945814" s="83"/>
    </row>
    <row r="945815" spans="16:16" x14ac:dyDescent="0.3">
      <c r="P945815" s="83"/>
    </row>
    <row r="945816" spans="16:16" x14ac:dyDescent="0.3">
      <c r="P945816" s="83"/>
    </row>
    <row r="945817" spans="16:16" x14ac:dyDescent="0.3">
      <c r="P945817" s="83"/>
    </row>
    <row r="945818" spans="16:16" x14ac:dyDescent="0.3">
      <c r="P945818" s="83"/>
    </row>
    <row r="945819" spans="16:16" x14ac:dyDescent="0.3">
      <c r="P945819" s="83"/>
    </row>
    <row r="945820" spans="16:16" x14ac:dyDescent="0.3">
      <c r="P945820" s="83"/>
    </row>
    <row r="945821" spans="16:16" x14ac:dyDescent="0.3">
      <c r="P945821" s="83"/>
    </row>
    <row r="945822" spans="16:16" x14ac:dyDescent="0.3">
      <c r="P945822" s="83"/>
    </row>
    <row r="945823" spans="16:16" x14ac:dyDescent="0.3">
      <c r="P945823" s="83"/>
    </row>
    <row r="945824" spans="16:16" x14ac:dyDescent="0.3">
      <c r="P945824" s="83"/>
    </row>
    <row r="945825" spans="16:16" x14ac:dyDescent="0.3">
      <c r="P945825" s="83"/>
    </row>
    <row r="945826" spans="16:16" x14ac:dyDescent="0.3">
      <c r="P945826" s="83"/>
    </row>
    <row r="945827" spans="16:16" x14ac:dyDescent="0.3">
      <c r="P945827" s="83"/>
    </row>
    <row r="945828" spans="16:16" x14ac:dyDescent="0.3">
      <c r="P945828" s="83"/>
    </row>
    <row r="945829" spans="16:16" x14ac:dyDescent="0.3">
      <c r="P945829" s="83"/>
    </row>
    <row r="945830" spans="16:16" x14ac:dyDescent="0.3">
      <c r="P945830" s="83"/>
    </row>
    <row r="945831" spans="16:16" x14ac:dyDescent="0.3">
      <c r="P945831" s="83"/>
    </row>
    <row r="945832" spans="16:16" x14ac:dyDescent="0.3">
      <c r="P945832" s="83"/>
    </row>
    <row r="945833" spans="16:16" x14ac:dyDescent="0.3">
      <c r="P945833" s="83"/>
    </row>
    <row r="945834" spans="16:16" x14ac:dyDescent="0.3">
      <c r="P945834" s="83"/>
    </row>
    <row r="945835" spans="16:16" x14ac:dyDescent="0.3">
      <c r="P945835" s="83"/>
    </row>
    <row r="945836" spans="16:16" x14ac:dyDescent="0.3">
      <c r="P945836" s="83"/>
    </row>
    <row r="945837" spans="16:16" x14ac:dyDescent="0.3">
      <c r="P945837" s="83"/>
    </row>
    <row r="945838" spans="16:16" x14ac:dyDescent="0.3">
      <c r="P945838" s="83"/>
    </row>
    <row r="945839" spans="16:16" x14ac:dyDescent="0.3">
      <c r="P945839" s="83"/>
    </row>
    <row r="945840" spans="16:16" x14ac:dyDescent="0.3">
      <c r="P945840" s="83"/>
    </row>
    <row r="945841" spans="16:16" x14ac:dyDescent="0.3">
      <c r="P945841" s="83"/>
    </row>
    <row r="945842" spans="16:16" x14ac:dyDescent="0.3">
      <c r="P945842" s="83"/>
    </row>
    <row r="945843" spans="16:16" x14ac:dyDescent="0.3">
      <c r="P945843" s="83"/>
    </row>
    <row r="945844" spans="16:16" x14ac:dyDescent="0.3">
      <c r="P945844" s="83"/>
    </row>
    <row r="945845" spans="16:16" x14ac:dyDescent="0.3">
      <c r="P945845" s="83"/>
    </row>
    <row r="945846" spans="16:16" x14ac:dyDescent="0.3">
      <c r="P945846" s="83"/>
    </row>
    <row r="945847" spans="16:16" x14ac:dyDescent="0.3">
      <c r="P945847" s="83"/>
    </row>
    <row r="945848" spans="16:16" x14ac:dyDescent="0.3">
      <c r="P945848" s="83"/>
    </row>
    <row r="945849" spans="16:16" x14ac:dyDescent="0.3">
      <c r="P945849" s="83"/>
    </row>
    <row r="945850" spans="16:16" x14ac:dyDescent="0.3">
      <c r="P945850" s="83"/>
    </row>
    <row r="945851" spans="16:16" x14ac:dyDescent="0.3">
      <c r="P945851" s="83"/>
    </row>
    <row r="945852" spans="16:16" x14ac:dyDescent="0.3">
      <c r="P945852" s="83"/>
    </row>
    <row r="945853" spans="16:16" x14ac:dyDescent="0.3">
      <c r="P945853" s="83"/>
    </row>
    <row r="945854" spans="16:16" x14ac:dyDescent="0.3">
      <c r="P945854" s="83"/>
    </row>
    <row r="945855" spans="16:16" x14ac:dyDescent="0.3">
      <c r="P945855" s="83"/>
    </row>
    <row r="945856" spans="16:16" x14ac:dyDescent="0.3">
      <c r="P945856" s="83"/>
    </row>
    <row r="945857" spans="16:16" x14ac:dyDescent="0.3">
      <c r="P945857" s="83"/>
    </row>
    <row r="945858" spans="16:16" x14ac:dyDescent="0.3">
      <c r="P945858" s="83"/>
    </row>
    <row r="945859" spans="16:16" x14ac:dyDescent="0.3">
      <c r="P945859" s="83"/>
    </row>
    <row r="945860" spans="16:16" x14ac:dyDescent="0.3">
      <c r="P945860" s="83"/>
    </row>
    <row r="945861" spans="16:16" x14ac:dyDescent="0.3">
      <c r="P945861" s="83"/>
    </row>
    <row r="945862" spans="16:16" x14ac:dyDescent="0.3">
      <c r="P945862" s="83"/>
    </row>
    <row r="945863" spans="16:16" x14ac:dyDescent="0.3">
      <c r="P945863" s="83"/>
    </row>
    <row r="945864" spans="16:16" x14ac:dyDescent="0.3">
      <c r="P945864" s="83"/>
    </row>
    <row r="945865" spans="16:16" x14ac:dyDescent="0.3">
      <c r="P945865" s="83"/>
    </row>
    <row r="945866" spans="16:16" x14ac:dyDescent="0.3">
      <c r="P945866" s="83"/>
    </row>
    <row r="945867" spans="16:16" x14ac:dyDescent="0.3">
      <c r="P945867" s="83"/>
    </row>
    <row r="945868" spans="16:16" x14ac:dyDescent="0.3">
      <c r="P945868" s="83"/>
    </row>
    <row r="945869" spans="16:16" x14ac:dyDescent="0.3">
      <c r="P945869" s="83"/>
    </row>
    <row r="945870" spans="16:16" x14ac:dyDescent="0.3">
      <c r="P945870" s="83"/>
    </row>
    <row r="945871" spans="16:16" x14ac:dyDescent="0.3">
      <c r="P945871" s="83"/>
    </row>
    <row r="945872" spans="16:16" x14ac:dyDescent="0.3">
      <c r="P945872" s="83"/>
    </row>
    <row r="945873" spans="16:16" x14ac:dyDescent="0.3">
      <c r="P945873" s="83"/>
    </row>
    <row r="945874" spans="16:16" x14ac:dyDescent="0.3">
      <c r="P945874" s="83"/>
    </row>
    <row r="945875" spans="16:16" x14ac:dyDescent="0.3">
      <c r="P945875" s="83"/>
    </row>
    <row r="945876" spans="16:16" x14ac:dyDescent="0.3">
      <c r="P945876" s="83"/>
    </row>
    <row r="945877" spans="16:16" x14ac:dyDescent="0.3">
      <c r="P945877" s="83"/>
    </row>
    <row r="945878" spans="16:16" x14ac:dyDescent="0.3">
      <c r="P945878" s="83"/>
    </row>
    <row r="945879" spans="16:16" x14ac:dyDescent="0.3">
      <c r="P945879" s="83"/>
    </row>
    <row r="945880" spans="16:16" x14ac:dyDescent="0.3">
      <c r="P945880" s="83"/>
    </row>
    <row r="945881" spans="16:16" x14ac:dyDescent="0.3">
      <c r="P945881" s="83"/>
    </row>
    <row r="945882" spans="16:16" x14ac:dyDescent="0.3">
      <c r="P945882" s="83"/>
    </row>
    <row r="945883" spans="16:16" x14ac:dyDescent="0.3">
      <c r="P945883" s="83"/>
    </row>
    <row r="945884" spans="16:16" x14ac:dyDescent="0.3">
      <c r="P945884" s="83"/>
    </row>
    <row r="945885" spans="16:16" x14ac:dyDescent="0.3">
      <c r="P945885" s="83"/>
    </row>
    <row r="945886" spans="16:16" x14ac:dyDescent="0.3">
      <c r="P945886" s="83"/>
    </row>
    <row r="945887" spans="16:16" x14ac:dyDescent="0.3">
      <c r="P945887" s="83"/>
    </row>
    <row r="945888" spans="16:16" x14ac:dyDescent="0.3">
      <c r="P945888" s="83"/>
    </row>
    <row r="945889" spans="16:16" x14ac:dyDescent="0.3">
      <c r="P945889" s="83"/>
    </row>
    <row r="945890" spans="16:16" x14ac:dyDescent="0.3">
      <c r="P945890" s="83"/>
    </row>
    <row r="945891" spans="16:16" x14ac:dyDescent="0.3">
      <c r="P945891" s="83"/>
    </row>
    <row r="945892" spans="16:16" x14ac:dyDescent="0.3">
      <c r="P945892" s="83"/>
    </row>
    <row r="945893" spans="16:16" x14ac:dyDescent="0.3">
      <c r="P945893" s="83"/>
    </row>
    <row r="945894" spans="16:16" x14ac:dyDescent="0.3">
      <c r="P945894" s="83"/>
    </row>
    <row r="945895" spans="16:16" x14ac:dyDescent="0.3">
      <c r="P945895" s="83"/>
    </row>
    <row r="945896" spans="16:16" x14ac:dyDescent="0.3">
      <c r="P945896" s="83"/>
    </row>
    <row r="945897" spans="16:16" x14ac:dyDescent="0.3">
      <c r="P945897" s="83"/>
    </row>
    <row r="945898" spans="16:16" x14ac:dyDescent="0.3">
      <c r="P945898" s="83"/>
    </row>
    <row r="945899" spans="16:16" x14ac:dyDescent="0.3">
      <c r="P945899" s="83"/>
    </row>
    <row r="945900" spans="16:16" x14ac:dyDescent="0.3">
      <c r="P945900" s="83"/>
    </row>
    <row r="945901" spans="16:16" x14ac:dyDescent="0.3">
      <c r="P945901" s="83"/>
    </row>
    <row r="945902" spans="16:16" x14ac:dyDescent="0.3">
      <c r="P945902" s="83"/>
    </row>
    <row r="945903" spans="16:16" x14ac:dyDescent="0.3">
      <c r="P945903" s="83"/>
    </row>
    <row r="945904" spans="16:16" x14ac:dyDescent="0.3">
      <c r="P945904" s="83"/>
    </row>
    <row r="945905" spans="16:16" x14ac:dyDescent="0.3">
      <c r="P945905" s="83"/>
    </row>
    <row r="945906" spans="16:16" x14ac:dyDescent="0.3">
      <c r="P945906" s="83"/>
    </row>
    <row r="945907" spans="16:16" x14ac:dyDescent="0.3">
      <c r="P945907" s="83"/>
    </row>
    <row r="945908" spans="16:16" x14ac:dyDescent="0.3">
      <c r="P945908" s="83"/>
    </row>
    <row r="945909" spans="16:16" x14ac:dyDescent="0.3">
      <c r="P945909" s="83"/>
    </row>
    <row r="945910" spans="16:16" x14ac:dyDescent="0.3">
      <c r="P945910" s="83"/>
    </row>
    <row r="945911" spans="16:16" x14ac:dyDescent="0.3">
      <c r="P945911" s="83"/>
    </row>
    <row r="945912" spans="16:16" x14ac:dyDescent="0.3">
      <c r="P945912" s="83"/>
    </row>
    <row r="945913" spans="16:16" x14ac:dyDescent="0.3">
      <c r="P945913" s="83"/>
    </row>
    <row r="945914" spans="16:16" x14ac:dyDescent="0.3">
      <c r="P945914" s="83"/>
    </row>
    <row r="945915" spans="16:16" x14ac:dyDescent="0.3">
      <c r="P945915" s="83"/>
    </row>
    <row r="945916" spans="16:16" x14ac:dyDescent="0.3">
      <c r="P945916" s="83"/>
    </row>
    <row r="945917" spans="16:16" x14ac:dyDescent="0.3">
      <c r="P945917" s="83"/>
    </row>
    <row r="945918" spans="16:16" x14ac:dyDescent="0.3">
      <c r="P945918" s="83"/>
    </row>
    <row r="945919" spans="16:16" x14ac:dyDescent="0.3">
      <c r="P945919" s="83"/>
    </row>
    <row r="945920" spans="16:16" x14ac:dyDescent="0.3">
      <c r="P945920" s="83"/>
    </row>
    <row r="945921" spans="16:16" x14ac:dyDescent="0.3">
      <c r="P945921" s="83"/>
    </row>
    <row r="945922" spans="16:16" x14ac:dyDescent="0.3">
      <c r="P945922" s="83"/>
    </row>
    <row r="945923" spans="16:16" x14ac:dyDescent="0.3">
      <c r="P945923" s="83"/>
    </row>
    <row r="945924" spans="16:16" x14ac:dyDescent="0.3">
      <c r="P945924" s="83"/>
    </row>
    <row r="945925" spans="16:16" x14ac:dyDescent="0.3">
      <c r="P945925" s="83"/>
    </row>
    <row r="945926" spans="16:16" x14ac:dyDescent="0.3">
      <c r="P945926" s="83"/>
    </row>
    <row r="945927" spans="16:16" x14ac:dyDescent="0.3">
      <c r="P945927" s="83"/>
    </row>
    <row r="945928" spans="16:16" x14ac:dyDescent="0.3">
      <c r="P945928" s="83"/>
    </row>
    <row r="945929" spans="16:16" x14ac:dyDescent="0.3">
      <c r="P945929" s="83"/>
    </row>
    <row r="945930" spans="16:16" x14ac:dyDescent="0.3">
      <c r="P945930" s="83"/>
    </row>
    <row r="945931" spans="16:16" x14ac:dyDescent="0.3">
      <c r="P945931" s="83"/>
    </row>
    <row r="945932" spans="16:16" x14ac:dyDescent="0.3">
      <c r="P945932" s="83"/>
    </row>
    <row r="945933" spans="16:16" x14ac:dyDescent="0.3">
      <c r="P945933" s="83"/>
    </row>
    <row r="945934" spans="16:16" x14ac:dyDescent="0.3">
      <c r="P945934" s="83"/>
    </row>
    <row r="945935" spans="16:16" x14ac:dyDescent="0.3">
      <c r="P945935" s="83"/>
    </row>
    <row r="945936" spans="16:16" x14ac:dyDescent="0.3">
      <c r="P945936" s="83"/>
    </row>
    <row r="945937" spans="16:16" x14ac:dyDescent="0.3">
      <c r="P945937" s="83"/>
    </row>
    <row r="945938" spans="16:16" x14ac:dyDescent="0.3">
      <c r="P945938" s="83"/>
    </row>
    <row r="945939" spans="16:16" x14ac:dyDescent="0.3">
      <c r="P945939" s="83"/>
    </row>
    <row r="945940" spans="16:16" x14ac:dyDescent="0.3">
      <c r="P945940" s="83"/>
    </row>
    <row r="945941" spans="16:16" x14ac:dyDescent="0.3">
      <c r="P945941" s="83"/>
    </row>
    <row r="945942" spans="16:16" x14ac:dyDescent="0.3">
      <c r="P945942" s="83"/>
    </row>
    <row r="945943" spans="16:16" x14ac:dyDescent="0.3">
      <c r="P945943" s="83"/>
    </row>
    <row r="945944" spans="16:16" x14ac:dyDescent="0.3">
      <c r="P945944" s="83"/>
    </row>
    <row r="945945" spans="16:16" x14ac:dyDescent="0.3">
      <c r="P945945" s="83"/>
    </row>
    <row r="945946" spans="16:16" x14ac:dyDescent="0.3">
      <c r="P945946" s="83"/>
    </row>
    <row r="945947" spans="16:16" x14ac:dyDescent="0.3">
      <c r="P945947" s="83"/>
    </row>
    <row r="945948" spans="16:16" x14ac:dyDescent="0.3">
      <c r="P945948" s="83"/>
    </row>
    <row r="945949" spans="16:16" x14ac:dyDescent="0.3">
      <c r="P945949" s="83"/>
    </row>
    <row r="945950" spans="16:16" x14ac:dyDescent="0.3">
      <c r="P945950" s="83"/>
    </row>
    <row r="945951" spans="16:16" x14ac:dyDescent="0.3">
      <c r="P945951" s="83"/>
    </row>
    <row r="945952" spans="16:16" x14ac:dyDescent="0.3">
      <c r="P945952" s="83"/>
    </row>
    <row r="945953" spans="16:16" x14ac:dyDescent="0.3">
      <c r="P945953" s="83"/>
    </row>
    <row r="945954" spans="16:16" x14ac:dyDescent="0.3">
      <c r="P945954" s="83"/>
    </row>
    <row r="945955" spans="16:16" x14ac:dyDescent="0.3">
      <c r="P945955" s="83"/>
    </row>
    <row r="945956" spans="16:16" x14ac:dyDescent="0.3">
      <c r="P945956" s="83"/>
    </row>
    <row r="945957" spans="16:16" x14ac:dyDescent="0.3">
      <c r="P945957" s="83"/>
    </row>
    <row r="945958" spans="16:16" x14ac:dyDescent="0.3">
      <c r="P945958" s="83"/>
    </row>
    <row r="945959" spans="16:16" x14ac:dyDescent="0.3">
      <c r="P945959" s="83"/>
    </row>
    <row r="945960" spans="16:16" x14ac:dyDescent="0.3">
      <c r="P945960" s="83"/>
    </row>
    <row r="945961" spans="16:16" x14ac:dyDescent="0.3">
      <c r="P945961" s="83"/>
    </row>
    <row r="945962" spans="16:16" x14ac:dyDescent="0.3">
      <c r="P945962" s="83"/>
    </row>
    <row r="945963" spans="16:16" x14ac:dyDescent="0.3">
      <c r="P945963" s="83"/>
    </row>
    <row r="945964" spans="16:16" x14ac:dyDescent="0.3">
      <c r="P945964" s="83"/>
    </row>
    <row r="945965" spans="16:16" x14ac:dyDescent="0.3">
      <c r="P945965" s="83"/>
    </row>
    <row r="945966" spans="16:16" x14ac:dyDescent="0.3">
      <c r="P945966" s="83"/>
    </row>
    <row r="945967" spans="16:16" x14ac:dyDescent="0.3">
      <c r="P945967" s="83"/>
    </row>
    <row r="945968" spans="16:16" x14ac:dyDescent="0.3">
      <c r="P945968" s="83"/>
    </row>
    <row r="945969" spans="16:16" x14ac:dyDescent="0.3">
      <c r="P945969" s="83"/>
    </row>
    <row r="945970" spans="16:16" x14ac:dyDescent="0.3">
      <c r="P945970" s="83"/>
    </row>
    <row r="945971" spans="16:16" x14ac:dyDescent="0.3">
      <c r="P945971" s="83"/>
    </row>
    <row r="945972" spans="16:16" x14ac:dyDescent="0.3">
      <c r="P945972" s="83"/>
    </row>
    <row r="945973" spans="16:16" x14ac:dyDescent="0.3">
      <c r="P945973" s="83"/>
    </row>
    <row r="945974" spans="16:16" x14ac:dyDescent="0.3">
      <c r="P945974" s="83"/>
    </row>
    <row r="945975" spans="16:16" x14ac:dyDescent="0.3">
      <c r="P945975" s="83"/>
    </row>
    <row r="945976" spans="16:16" x14ac:dyDescent="0.3">
      <c r="P945976" s="83"/>
    </row>
    <row r="945977" spans="16:16" x14ac:dyDescent="0.3">
      <c r="P945977" s="83"/>
    </row>
    <row r="945978" spans="16:16" x14ac:dyDescent="0.3">
      <c r="P945978" s="83"/>
    </row>
    <row r="945979" spans="16:16" x14ac:dyDescent="0.3">
      <c r="P945979" s="83"/>
    </row>
    <row r="945980" spans="16:16" x14ac:dyDescent="0.3">
      <c r="P945980" s="83"/>
    </row>
    <row r="945981" spans="16:16" x14ac:dyDescent="0.3">
      <c r="P945981" s="83"/>
    </row>
    <row r="945982" spans="16:16" x14ac:dyDescent="0.3">
      <c r="P945982" s="83"/>
    </row>
    <row r="945983" spans="16:16" x14ac:dyDescent="0.3">
      <c r="P945983" s="83"/>
    </row>
    <row r="945984" spans="16:16" x14ac:dyDescent="0.3">
      <c r="P945984" s="83"/>
    </row>
    <row r="945985" spans="16:16" x14ac:dyDescent="0.3">
      <c r="P945985" s="83"/>
    </row>
    <row r="945986" spans="16:16" x14ac:dyDescent="0.3">
      <c r="P945986" s="83"/>
    </row>
    <row r="945987" spans="16:16" x14ac:dyDescent="0.3">
      <c r="P945987" s="83"/>
    </row>
    <row r="945988" spans="16:16" x14ac:dyDescent="0.3">
      <c r="P945988" s="83"/>
    </row>
    <row r="945989" spans="16:16" x14ac:dyDescent="0.3">
      <c r="P945989" s="83"/>
    </row>
    <row r="945990" spans="16:16" x14ac:dyDescent="0.3">
      <c r="P945990" s="83"/>
    </row>
    <row r="945991" spans="16:16" x14ac:dyDescent="0.3">
      <c r="P945991" s="83"/>
    </row>
    <row r="945992" spans="16:16" x14ac:dyDescent="0.3">
      <c r="P945992" s="83"/>
    </row>
    <row r="945993" spans="16:16" x14ac:dyDescent="0.3">
      <c r="P945993" s="83"/>
    </row>
    <row r="945994" spans="16:16" x14ac:dyDescent="0.3">
      <c r="P945994" s="83"/>
    </row>
    <row r="945995" spans="16:16" x14ac:dyDescent="0.3">
      <c r="P945995" s="83"/>
    </row>
    <row r="945996" spans="16:16" x14ac:dyDescent="0.3">
      <c r="P945996" s="83"/>
    </row>
    <row r="945997" spans="16:16" x14ac:dyDescent="0.3">
      <c r="P945997" s="83"/>
    </row>
    <row r="945998" spans="16:16" x14ac:dyDescent="0.3">
      <c r="P945998" s="83"/>
    </row>
    <row r="945999" spans="16:16" x14ac:dyDescent="0.3">
      <c r="P945999" s="83"/>
    </row>
    <row r="946000" spans="16:16" x14ac:dyDescent="0.3">
      <c r="P946000" s="83"/>
    </row>
    <row r="946001" spans="16:16" x14ac:dyDescent="0.3">
      <c r="P946001" s="83"/>
    </row>
    <row r="946002" spans="16:16" x14ac:dyDescent="0.3">
      <c r="P946002" s="83"/>
    </row>
    <row r="946003" spans="16:16" x14ac:dyDescent="0.3">
      <c r="P946003" s="83"/>
    </row>
    <row r="946004" spans="16:16" x14ac:dyDescent="0.3">
      <c r="P946004" s="83"/>
    </row>
    <row r="946005" spans="16:16" x14ac:dyDescent="0.3">
      <c r="P946005" s="83"/>
    </row>
    <row r="946006" spans="16:16" x14ac:dyDescent="0.3">
      <c r="P946006" s="83"/>
    </row>
    <row r="946007" spans="16:16" x14ac:dyDescent="0.3">
      <c r="P946007" s="83"/>
    </row>
    <row r="946008" spans="16:16" x14ac:dyDescent="0.3">
      <c r="P946008" s="83"/>
    </row>
    <row r="946009" spans="16:16" x14ac:dyDescent="0.3">
      <c r="P946009" s="83"/>
    </row>
    <row r="946010" spans="16:16" x14ac:dyDescent="0.3">
      <c r="P946010" s="83"/>
    </row>
    <row r="946011" spans="16:16" x14ac:dyDescent="0.3">
      <c r="P946011" s="83"/>
    </row>
    <row r="946012" spans="16:16" x14ac:dyDescent="0.3">
      <c r="P946012" s="83"/>
    </row>
    <row r="946013" spans="16:16" x14ac:dyDescent="0.3">
      <c r="P946013" s="83"/>
    </row>
    <row r="946014" spans="16:16" x14ac:dyDescent="0.3">
      <c r="P946014" s="83"/>
    </row>
    <row r="946015" spans="16:16" x14ac:dyDescent="0.3">
      <c r="P946015" s="83"/>
    </row>
    <row r="946016" spans="16:16" x14ac:dyDescent="0.3">
      <c r="P946016" s="83"/>
    </row>
    <row r="946017" spans="16:16" x14ac:dyDescent="0.3">
      <c r="P946017" s="83"/>
    </row>
    <row r="946018" spans="16:16" x14ac:dyDescent="0.3">
      <c r="P946018" s="83"/>
    </row>
    <row r="946019" spans="16:16" x14ac:dyDescent="0.3">
      <c r="P946019" s="83"/>
    </row>
    <row r="946020" spans="16:16" x14ac:dyDescent="0.3">
      <c r="P946020" s="83"/>
    </row>
    <row r="946021" spans="16:16" x14ac:dyDescent="0.3">
      <c r="P946021" s="83"/>
    </row>
    <row r="946022" spans="16:16" x14ac:dyDescent="0.3">
      <c r="P946022" s="83"/>
    </row>
    <row r="946023" spans="16:16" x14ac:dyDescent="0.3">
      <c r="P946023" s="83"/>
    </row>
    <row r="946024" spans="16:16" x14ac:dyDescent="0.3">
      <c r="P946024" s="83"/>
    </row>
    <row r="946025" spans="16:16" x14ac:dyDescent="0.3">
      <c r="P946025" s="83"/>
    </row>
    <row r="946026" spans="16:16" x14ac:dyDescent="0.3">
      <c r="P946026" s="83"/>
    </row>
    <row r="946027" spans="16:16" x14ac:dyDescent="0.3">
      <c r="P946027" s="83"/>
    </row>
    <row r="946028" spans="16:16" x14ac:dyDescent="0.3">
      <c r="P946028" s="83"/>
    </row>
    <row r="946029" spans="16:16" x14ac:dyDescent="0.3">
      <c r="P946029" s="83"/>
    </row>
    <row r="946030" spans="16:16" x14ac:dyDescent="0.3">
      <c r="P946030" s="83"/>
    </row>
    <row r="946031" spans="16:16" x14ac:dyDescent="0.3">
      <c r="P946031" s="83"/>
    </row>
    <row r="946032" spans="16:16" x14ac:dyDescent="0.3">
      <c r="P946032" s="83"/>
    </row>
    <row r="946033" spans="16:16" x14ac:dyDescent="0.3">
      <c r="P946033" s="83"/>
    </row>
    <row r="946034" spans="16:16" x14ac:dyDescent="0.3">
      <c r="P946034" s="83"/>
    </row>
    <row r="946035" spans="16:16" x14ac:dyDescent="0.3">
      <c r="P946035" s="83"/>
    </row>
    <row r="946036" spans="16:16" x14ac:dyDescent="0.3">
      <c r="P946036" s="83"/>
    </row>
    <row r="946037" spans="16:16" x14ac:dyDescent="0.3">
      <c r="P946037" s="83"/>
    </row>
    <row r="946038" spans="16:16" x14ac:dyDescent="0.3">
      <c r="P946038" s="83"/>
    </row>
    <row r="946039" spans="16:16" x14ac:dyDescent="0.3">
      <c r="P946039" s="83"/>
    </row>
    <row r="946040" spans="16:16" x14ac:dyDescent="0.3">
      <c r="P946040" s="83"/>
    </row>
    <row r="946041" spans="16:16" x14ac:dyDescent="0.3">
      <c r="P946041" s="83"/>
    </row>
    <row r="946042" spans="16:16" x14ac:dyDescent="0.3">
      <c r="P946042" s="83"/>
    </row>
    <row r="946043" spans="16:16" x14ac:dyDescent="0.3">
      <c r="P946043" s="83"/>
    </row>
    <row r="946044" spans="16:16" x14ac:dyDescent="0.3">
      <c r="P946044" s="83"/>
    </row>
    <row r="946045" spans="16:16" x14ac:dyDescent="0.3">
      <c r="P946045" s="83"/>
    </row>
    <row r="946046" spans="16:16" x14ac:dyDescent="0.3">
      <c r="P946046" s="83"/>
    </row>
    <row r="946047" spans="16:16" x14ac:dyDescent="0.3">
      <c r="P946047" s="83"/>
    </row>
    <row r="946048" spans="16:16" x14ac:dyDescent="0.3">
      <c r="P946048" s="83"/>
    </row>
    <row r="946049" spans="16:16" x14ac:dyDescent="0.3">
      <c r="P946049" s="83"/>
    </row>
    <row r="946050" spans="16:16" x14ac:dyDescent="0.3">
      <c r="P946050" s="83"/>
    </row>
    <row r="946051" spans="16:16" x14ac:dyDescent="0.3">
      <c r="P946051" s="83"/>
    </row>
    <row r="946052" spans="16:16" x14ac:dyDescent="0.3">
      <c r="P946052" s="83"/>
    </row>
    <row r="946053" spans="16:16" x14ac:dyDescent="0.3">
      <c r="P946053" s="83"/>
    </row>
    <row r="946054" spans="16:16" x14ac:dyDescent="0.3">
      <c r="P946054" s="83"/>
    </row>
    <row r="946055" spans="16:16" x14ac:dyDescent="0.3">
      <c r="P946055" s="83"/>
    </row>
    <row r="946056" spans="16:16" x14ac:dyDescent="0.3">
      <c r="P946056" s="83"/>
    </row>
    <row r="946057" spans="16:16" x14ac:dyDescent="0.3">
      <c r="P946057" s="83"/>
    </row>
    <row r="946058" spans="16:16" x14ac:dyDescent="0.3">
      <c r="P946058" s="83"/>
    </row>
    <row r="946059" spans="16:16" x14ac:dyDescent="0.3">
      <c r="P946059" s="83"/>
    </row>
    <row r="946060" spans="16:16" x14ac:dyDescent="0.3">
      <c r="P946060" s="83"/>
    </row>
    <row r="946061" spans="16:16" x14ac:dyDescent="0.3">
      <c r="P946061" s="83"/>
    </row>
    <row r="946062" spans="16:16" x14ac:dyDescent="0.3">
      <c r="P946062" s="83"/>
    </row>
    <row r="946063" spans="16:16" x14ac:dyDescent="0.3">
      <c r="P946063" s="83"/>
    </row>
    <row r="946064" spans="16:16" x14ac:dyDescent="0.3">
      <c r="P946064" s="83"/>
    </row>
    <row r="946065" spans="16:16" x14ac:dyDescent="0.3">
      <c r="P946065" s="83"/>
    </row>
    <row r="946066" spans="16:16" x14ac:dyDescent="0.3">
      <c r="P946066" s="83"/>
    </row>
    <row r="946067" spans="16:16" x14ac:dyDescent="0.3">
      <c r="P946067" s="83"/>
    </row>
    <row r="946068" spans="16:16" x14ac:dyDescent="0.3">
      <c r="P946068" s="83"/>
    </row>
    <row r="946069" spans="16:16" x14ac:dyDescent="0.3">
      <c r="P946069" s="83"/>
    </row>
    <row r="946070" spans="16:16" x14ac:dyDescent="0.3">
      <c r="P946070" s="83"/>
    </row>
    <row r="946071" spans="16:16" x14ac:dyDescent="0.3">
      <c r="P946071" s="83"/>
    </row>
    <row r="946072" spans="16:16" x14ac:dyDescent="0.3">
      <c r="P946072" s="83"/>
    </row>
    <row r="946073" spans="16:16" x14ac:dyDescent="0.3">
      <c r="P946073" s="83"/>
    </row>
    <row r="946074" spans="16:16" x14ac:dyDescent="0.3">
      <c r="P946074" s="83"/>
    </row>
    <row r="946075" spans="16:16" x14ac:dyDescent="0.3">
      <c r="P946075" s="83"/>
    </row>
    <row r="946076" spans="16:16" x14ac:dyDescent="0.3">
      <c r="P946076" s="83"/>
    </row>
    <row r="946077" spans="16:16" x14ac:dyDescent="0.3">
      <c r="P946077" s="83"/>
    </row>
    <row r="946078" spans="16:16" x14ac:dyDescent="0.3">
      <c r="P946078" s="83"/>
    </row>
    <row r="946079" spans="16:16" x14ac:dyDescent="0.3">
      <c r="P946079" s="83"/>
    </row>
    <row r="946080" spans="16:16" x14ac:dyDescent="0.3">
      <c r="P946080" s="83"/>
    </row>
    <row r="946081" spans="16:16" x14ac:dyDescent="0.3">
      <c r="P946081" s="83"/>
    </row>
    <row r="946082" spans="16:16" x14ac:dyDescent="0.3">
      <c r="P946082" s="83"/>
    </row>
    <row r="946083" spans="16:16" x14ac:dyDescent="0.3">
      <c r="P946083" s="83"/>
    </row>
    <row r="946084" spans="16:16" x14ac:dyDescent="0.3">
      <c r="P946084" s="83"/>
    </row>
    <row r="946085" spans="16:16" x14ac:dyDescent="0.3">
      <c r="P946085" s="83"/>
    </row>
    <row r="946086" spans="16:16" x14ac:dyDescent="0.3">
      <c r="P946086" s="83"/>
    </row>
    <row r="946087" spans="16:16" x14ac:dyDescent="0.3">
      <c r="P946087" s="83"/>
    </row>
    <row r="946088" spans="16:16" x14ac:dyDescent="0.3">
      <c r="P946088" s="83"/>
    </row>
    <row r="946089" spans="16:16" x14ac:dyDescent="0.3">
      <c r="P946089" s="83"/>
    </row>
    <row r="946090" spans="16:16" x14ac:dyDescent="0.3">
      <c r="P946090" s="83"/>
    </row>
    <row r="946091" spans="16:16" x14ac:dyDescent="0.3">
      <c r="P946091" s="83"/>
    </row>
    <row r="946092" spans="16:16" x14ac:dyDescent="0.3">
      <c r="P946092" s="83"/>
    </row>
    <row r="946093" spans="16:16" x14ac:dyDescent="0.3">
      <c r="P946093" s="83"/>
    </row>
    <row r="946094" spans="16:16" x14ac:dyDescent="0.3">
      <c r="P946094" s="83"/>
    </row>
    <row r="946095" spans="16:16" x14ac:dyDescent="0.3">
      <c r="P946095" s="83"/>
    </row>
    <row r="946096" spans="16:16" x14ac:dyDescent="0.3">
      <c r="P946096" s="83"/>
    </row>
    <row r="946097" spans="16:16" x14ac:dyDescent="0.3">
      <c r="P946097" s="83"/>
    </row>
    <row r="946098" spans="16:16" x14ac:dyDescent="0.3">
      <c r="P946098" s="83"/>
    </row>
    <row r="946099" spans="16:16" x14ac:dyDescent="0.3">
      <c r="P946099" s="83"/>
    </row>
    <row r="946100" spans="16:16" x14ac:dyDescent="0.3">
      <c r="P946100" s="83"/>
    </row>
    <row r="946101" spans="16:16" x14ac:dyDescent="0.3">
      <c r="P946101" s="83"/>
    </row>
    <row r="946102" spans="16:16" x14ac:dyDescent="0.3">
      <c r="P946102" s="83"/>
    </row>
    <row r="946103" spans="16:16" x14ac:dyDescent="0.3">
      <c r="P946103" s="83"/>
    </row>
    <row r="946104" spans="16:16" x14ac:dyDescent="0.3">
      <c r="P946104" s="83"/>
    </row>
    <row r="946105" spans="16:16" x14ac:dyDescent="0.3">
      <c r="P946105" s="83"/>
    </row>
    <row r="946106" spans="16:16" x14ac:dyDescent="0.3">
      <c r="P946106" s="83"/>
    </row>
    <row r="946107" spans="16:16" x14ac:dyDescent="0.3">
      <c r="P946107" s="83"/>
    </row>
    <row r="946108" spans="16:16" x14ac:dyDescent="0.3">
      <c r="P946108" s="83"/>
    </row>
    <row r="946109" spans="16:16" x14ac:dyDescent="0.3">
      <c r="P946109" s="83"/>
    </row>
    <row r="946110" spans="16:16" x14ac:dyDescent="0.3">
      <c r="P946110" s="83"/>
    </row>
    <row r="946111" spans="16:16" x14ac:dyDescent="0.3">
      <c r="P946111" s="83"/>
    </row>
    <row r="946112" spans="16:16" x14ac:dyDescent="0.3">
      <c r="P946112" s="83"/>
    </row>
    <row r="946113" spans="16:16" x14ac:dyDescent="0.3">
      <c r="P946113" s="83"/>
    </row>
    <row r="946114" spans="16:16" x14ac:dyDescent="0.3">
      <c r="P946114" s="83"/>
    </row>
    <row r="946115" spans="16:16" x14ac:dyDescent="0.3">
      <c r="P946115" s="83"/>
    </row>
    <row r="946116" spans="16:16" x14ac:dyDescent="0.3">
      <c r="P946116" s="83"/>
    </row>
    <row r="946117" spans="16:16" x14ac:dyDescent="0.3">
      <c r="P946117" s="83"/>
    </row>
    <row r="946118" spans="16:16" x14ac:dyDescent="0.3">
      <c r="P946118" s="83"/>
    </row>
    <row r="946119" spans="16:16" x14ac:dyDescent="0.3">
      <c r="P946119" s="83"/>
    </row>
    <row r="946120" spans="16:16" x14ac:dyDescent="0.3">
      <c r="P946120" s="83"/>
    </row>
    <row r="946121" spans="16:16" x14ac:dyDescent="0.3">
      <c r="P946121" s="83"/>
    </row>
    <row r="946122" spans="16:16" x14ac:dyDescent="0.3">
      <c r="P946122" s="83"/>
    </row>
    <row r="946123" spans="16:16" x14ac:dyDescent="0.3">
      <c r="P946123" s="83"/>
    </row>
    <row r="946124" spans="16:16" x14ac:dyDescent="0.3">
      <c r="P946124" s="83"/>
    </row>
    <row r="946125" spans="16:16" x14ac:dyDescent="0.3">
      <c r="P946125" s="83"/>
    </row>
    <row r="946126" spans="16:16" x14ac:dyDescent="0.3">
      <c r="P946126" s="83"/>
    </row>
    <row r="946127" spans="16:16" x14ac:dyDescent="0.3">
      <c r="P946127" s="83"/>
    </row>
    <row r="946128" spans="16:16" x14ac:dyDescent="0.3">
      <c r="P946128" s="83"/>
    </row>
    <row r="946129" spans="16:16" x14ac:dyDescent="0.3">
      <c r="P946129" s="83"/>
    </row>
    <row r="946130" spans="16:16" x14ac:dyDescent="0.3">
      <c r="P946130" s="83"/>
    </row>
    <row r="946131" spans="16:16" x14ac:dyDescent="0.3">
      <c r="P946131" s="83"/>
    </row>
    <row r="946132" spans="16:16" x14ac:dyDescent="0.3">
      <c r="P946132" s="83"/>
    </row>
    <row r="946133" spans="16:16" x14ac:dyDescent="0.3">
      <c r="P946133" s="83"/>
    </row>
    <row r="946134" spans="16:16" x14ac:dyDescent="0.3">
      <c r="P946134" s="83"/>
    </row>
    <row r="946135" spans="16:16" x14ac:dyDescent="0.3">
      <c r="P946135" s="83"/>
    </row>
    <row r="946136" spans="16:16" x14ac:dyDescent="0.3">
      <c r="P946136" s="83"/>
    </row>
    <row r="946137" spans="16:16" x14ac:dyDescent="0.3">
      <c r="P946137" s="83"/>
    </row>
    <row r="946138" spans="16:16" x14ac:dyDescent="0.3">
      <c r="P946138" s="83"/>
    </row>
    <row r="946139" spans="16:16" x14ac:dyDescent="0.3">
      <c r="P946139" s="83"/>
    </row>
    <row r="946140" spans="16:16" x14ac:dyDescent="0.3">
      <c r="P946140" s="83"/>
    </row>
    <row r="946141" spans="16:16" x14ac:dyDescent="0.3">
      <c r="P946141" s="83"/>
    </row>
    <row r="946142" spans="16:16" x14ac:dyDescent="0.3">
      <c r="P946142" s="83"/>
    </row>
    <row r="946143" spans="16:16" x14ac:dyDescent="0.3">
      <c r="P946143" s="83"/>
    </row>
    <row r="946144" spans="16:16" x14ac:dyDescent="0.3">
      <c r="P946144" s="83"/>
    </row>
    <row r="946145" spans="16:16" x14ac:dyDescent="0.3">
      <c r="P946145" s="83"/>
    </row>
    <row r="946146" spans="16:16" x14ac:dyDescent="0.3">
      <c r="P946146" s="83"/>
    </row>
    <row r="946147" spans="16:16" x14ac:dyDescent="0.3">
      <c r="P946147" s="83"/>
    </row>
    <row r="946148" spans="16:16" x14ac:dyDescent="0.3">
      <c r="P946148" s="83"/>
    </row>
    <row r="946149" spans="16:16" x14ac:dyDescent="0.3">
      <c r="P946149" s="83"/>
    </row>
    <row r="946150" spans="16:16" x14ac:dyDescent="0.3">
      <c r="P946150" s="83"/>
    </row>
    <row r="946151" spans="16:16" x14ac:dyDescent="0.3">
      <c r="P946151" s="83"/>
    </row>
    <row r="946152" spans="16:16" x14ac:dyDescent="0.3">
      <c r="P946152" s="83"/>
    </row>
    <row r="946153" spans="16:16" x14ac:dyDescent="0.3">
      <c r="P946153" s="83"/>
    </row>
    <row r="946154" spans="16:16" x14ac:dyDescent="0.3">
      <c r="P946154" s="83"/>
    </row>
    <row r="946155" spans="16:16" x14ac:dyDescent="0.3">
      <c r="P946155" s="83"/>
    </row>
    <row r="946156" spans="16:16" x14ac:dyDescent="0.3">
      <c r="P946156" s="83"/>
    </row>
    <row r="946157" spans="16:16" x14ac:dyDescent="0.3">
      <c r="P946157" s="83"/>
    </row>
    <row r="946158" spans="16:16" x14ac:dyDescent="0.3">
      <c r="P946158" s="83"/>
    </row>
    <row r="946159" spans="16:16" x14ac:dyDescent="0.3">
      <c r="P946159" s="83"/>
    </row>
    <row r="946160" spans="16:16" x14ac:dyDescent="0.3">
      <c r="P946160" s="83"/>
    </row>
    <row r="946161" spans="16:16" x14ac:dyDescent="0.3">
      <c r="P946161" s="83"/>
    </row>
    <row r="946162" spans="16:16" x14ac:dyDescent="0.3">
      <c r="P946162" s="83"/>
    </row>
    <row r="946163" spans="16:16" x14ac:dyDescent="0.3">
      <c r="P946163" s="83"/>
    </row>
    <row r="946164" spans="16:16" x14ac:dyDescent="0.3">
      <c r="P946164" s="83"/>
    </row>
    <row r="946165" spans="16:16" x14ac:dyDescent="0.3">
      <c r="P946165" s="83"/>
    </row>
    <row r="946166" spans="16:16" x14ac:dyDescent="0.3">
      <c r="P946166" s="83"/>
    </row>
    <row r="946167" spans="16:16" x14ac:dyDescent="0.3">
      <c r="P946167" s="83"/>
    </row>
    <row r="946168" spans="16:16" x14ac:dyDescent="0.3">
      <c r="P946168" s="83"/>
    </row>
    <row r="946169" spans="16:16" x14ac:dyDescent="0.3">
      <c r="P946169" s="83"/>
    </row>
    <row r="946170" spans="16:16" x14ac:dyDescent="0.3">
      <c r="P946170" s="83"/>
    </row>
    <row r="946171" spans="16:16" x14ac:dyDescent="0.3">
      <c r="P946171" s="83"/>
    </row>
    <row r="946172" spans="16:16" x14ac:dyDescent="0.3">
      <c r="P946172" s="83"/>
    </row>
    <row r="946173" spans="16:16" x14ac:dyDescent="0.3">
      <c r="P946173" s="83"/>
    </row>
    <row r="946174" spans="16:16" x14ac:dyDescent="0.3">
      <c r="P946174" s="83"/>
    </row>
    <row r="946175" spans="16:16" x14ac:dyDescent="0.3">
      <c r="P946175" s="83"/>
    </row>
    <row r="946176" spans="16:16" x14ac:dyDescent="0.3">
      <c r="P946176" s="83"/>
    </row>
    <row r="946177" spans="16:16" x14ac:dyDescent="0.3">
      <c r="P946177" s="83"/>
    </row>
    <row r="946178" spans="16:16" x14ac:dyDescent="0.3">
      <c r="P946178" s="83"/>
    </row>
    <row r="946179" spans="16:16" x14ac:dyDescent="0.3">
      <c r="P946179" s="83"/>
    </row>
    <row r="946180" spans="16:16" x14ac:dyDescent="0.3">
      <c r="P946180" s="83"/>
    </row>
    <row r="946181" spans="16:16" x14ac:dyDescent="0.3">
      <c r="P946181" s="83"/>
    </row>
    <row r="946182" spans="16:16" x14ac:dyDescent="0.3">
      <c r="P946182" s="83"/>
    </row>
    <row r="946183" spans="16:16" x14ac:dyDescent="0.3">
      <c r="P946183" s="83"/>
    </row>
    <row r="946184" spans="16:16" x14ac:dyDescent="0.3">
      <c r="P946184" s="83"/>
    </row>
    <row r="946185" spans="16:16" x14ac:dyDescent="0.3">
      <c r="P946185" s="83"/>
    </row>
    <row r="946186" spans="16:16" x14ac:dyDescent="0.3">
      <c r="P946186" s="83"/>
    </row>
    <row r="946187" spans="16:16" x14ac:dyDescent="0.3">
      <c r="P946187" s="83"/>
    </row>
    <row r="946188" spans="16:16" x14ac:dyDescent="0.3">
      <c r="P946188" s="83"/>
    </row>
    <row r="946189" spans="16:16" x14ac:dyDescent="0.3">
      <c r="P946189" s="83"/>
    </row>
    <row r="946190" spans="16:16" x14ac:dyDescent="0.3">
      <c r="P946190" s="83"/>
    </row>
    <row r="946191" spans="16:16" x14ac:dyDescent="0.3">
      <c r="P946191" s="83"/>
    </row>
    <row r="946192" spans="16:16" x14ac:dyDescent="0.3">
      <c r="P946192" s="83"/>
    </row>
    <row r="946193" spans="16:16" x14ac:dyDescent="0.3">
      <c r="P946193" s="83"/>
    </row>
    <row r="946194" spans="16:16" x14ac:dyDescent="0.3">
      <c r="P946194" s="83"/>
    </row>
    <row r="946195" spans="16:16" x14ac:dyDescent="0.3">
      <c r="P946195" s="83"/>
    </row>
    <row r="946196" spans="16:16" x14ac:dyDescent="0.3">
      <c r="P946196" s="83"/>
    </row>
    <row r="946197" spans="16:16" x14ac:dyDescent="0.3">
      <c r="P946197" s="83"/>
    </row>
    <row r="946198" spans="16:16" x14ac:dyDescent="0.3">
      <c r="P946198" s="83"/>
    </row>
    <row r="946199" spans="16:16" x14ac:dyDescent="0.3">
      <c r="P946199" s="83"/>
    </row>
    <row r="946200" spans="16:16" x14ac:dyDescent="0.3">
      <c r="P946200" s="83"/>
    </row>
    <row r="946201" spans="16:16" x14ac:dyDescent="0.3">
      <c r="P946201" s="83"/>
    </row>
    <row r="946202" spans="16:16" x14ac:dyDescent="0.3">
      <c r="P946202" s="83"/>
    </row>
    <row r="946203" spans="16:16" x14ac:dyDescent="0.3">
      <c r="P946203" s="83"/>
    </row>
    <row r="946204" spans="16:16" x14ac:dyDescent="0.3">
      <c r="P946204" s="83"/>
    </row>
    <row r="946205" spans="16:16" x14ac:dyDescent="0.3">
      <c r="P946205" s="83"/>
    </row>
    <row r="946206" spans="16:16" x14ac:dyDescent="0.3">
      <c r="P946206" s="83"/>
    </row>
    <row r="946207" spans="16:16" x14ac:dyDescent="0.3">
      <c r="P946207" s="83"/>
    </row>
    <row r="946208" spans="16:16" x14ac:dyDescent="0.3">
      <c r="P946208" s="83"/>
    </row>
    <row r="946209" spans="16:16" x14ac:dyDescent="0.3">
      <c r="P946209" s="83"/>
    </row>
    <row r="946210" spans="16:16" x14ac:dyDescent="0.3">
      <c r="P946210" s="83"/>
    </row>
    <row r="946211" spans="16:16" x14ac:dyDescent="0.3">
      <c r="P946211" s="83"/>
    </row>
    <row r="946212" spans="16:16" x14ac:dyDescent="0.3">
      <c r="P946212" s="83"/>
    </row>
    <row r="946213" spans="16:16" x14ac:dyDescent="0.3">
      <c r="P946213" s="83"/>
    </row>
    <row r="946214" spans="16:16" x14ac:dyDescent="0.3">
      <c r="P946214" s="83"/>
    </row>
    <row r="946215" spans="16:16" x14ac:dyDescent="0.3">
      <c r="P946215" s="83"/>
    </row>
    <row r="946216" spans="16:16" x14ac:dyDescent="0.3">
      <c r="P946216" s="83"/>
    </row>
    <row r="946217" spans="16:16" x14ac:dyDescent="0.3">
      <c r="P946217" s="83"/>
    </row>
    <row r="946218" spans="16:16" x14ac:dyDescent="0.3">
      <c r="P946218" s="83"/>
    </row>
    <row r="946219" spans="16:16" x14ac:dyDescent="0.3">
      <c r="P946219" s="83"/>
    </row>
    <row r="946220" spans="16:16" x14ac:dyDescent="0.3">
      <c r="P946220" s="83"/>
    </row>
    <row r="946221" spans="16:16" x14ac:dyDescent="0.3">
      <c r="P946221" s="83"/>
    </row>
    <row r="946222" spans="16:16" x14ac:dyDescent="0.3">
      <c r="P946222" s="83"/>
    </row>
    <row r="946223" spans="16:16" x14ac:dyDescent="0.3">
      <c r="P946223" s="83"/>
    </row>
    <row r="946224" spans="16:16" x14ac:dyDescent="0.3">
      <c r="P946224" s="83"/>
    </row>
    <row r="946225" spans="16:16" x14ac:dyDescent="0.3">
      <c r="P946225" s="83"/>
    </row>
    <row r="946226" spans="16:16" x14ac:dyDescent="0.3">
      <c r="P946226" s="83"/>
    </row>
    <row r="946227" spans="16:16" x14ac:dyDescent="0.3">
      <c r="P946227" s="83"/>
    </row>
    <row r="946228" spans="16:16" x14ac:dyDescent="0.3">
      <c r="P946228" s="83"/>
    </row>
    <row r="946229" spans="16:16" x14ac:dyDescent="0.3">
      <c r="P946229" s="83"/>
    </row>
    <row r="946230" spans="16:16" x14ac:dyDescent="0.3">
      <c r="P946230" s="83"/>
    </row>
    <row r="946231" spans="16:16" x14ac:dyDescent="0.3">
      <c r="P946231" s="83"/>
    </row>
    <row r="946232" spans="16:16" x14ac:dyDescent="0.3">
      <c r="P946232" s="83"/>
    </row>
    <row r="946233" spans="16:16" x14ac:dyDescent="0.3">
      <c r="P946233" s="83"/>
    </row>
    <row r="946234" spans="16:16" x14ac:dyDescent="0.3">
      <c r="P946234" s="83"/>
    </row>
    <row r="946235" spans="16:16" x14ac:dyDescent="0.3">
      <c r="P946235" s="83"/>
    </row>
    <row r="946236" spans="16:16" x14ac:dyDescent="0.3">
      <c r="P946236" s="83"/>
    </row>
    <row r="946237" spans="16:16" x14ac:dyDescent="0.3">
      <c r="P946237" s="83"/>
    </row>
    <row r="946238" spans="16:16" x14ac:dyDescent="0.3">
      <c r="P946238" s="83"/>
    </row>
    <row r="946239" spans="16:16" x14ac:dyDescent="0.3">
      <c r="P946239" s="83"/>
    </row>
    <row r="946240" spans="16:16" x14ac:dyDescent="0.3">
      <c r="P946240" s="83"/>
    </row>
    <row r="946241" spans="16:16" x14ac:dyDescent="0.3">
      <c r="P946241" s="83"/>
    </row>
    <row r="946242" spans="16:16" x14ac:dyDescent="0.3">
      <c r="P946242" s="83"/>
    </row>
    <row r="946243" spans="16:16" x14ac:dyDescent="0.3">
      <c r="P946243" s="83"/>
    </row>
    <row r="946244" spans="16:16" x14ac:dyDescent="0.3">
      <c r="P946244" s="83"/>
    </row>
    <row r="946245" spans="16:16" x14ac:dyDescent="0.3">
      <c r="P946245" s="83"/>
    </row>
    <row r="946246" spans="16:16" x14ac:dyDescent="0.3">
      <c r="P946246" s="83"/>
    </row>
    <row r="946247" spans="16:16" x14ac:dyDescent="0.3">
      <c r="P946247" s="83"/>
    </row>
    <row r="946248" spans="16:16" x14ac:dyDescent="0.3">
      <c r="P946248" s="83"/>
    </row>
    <row r="946249" spans="16:16" x14ac:dyDescent="0.3">
      <c r="P946249" s="83"/>
    </row>
    <row r="946250" spans="16:16" x14ac:dyDescent="0.3">
      <c r="P946250" s="83"/>
    </row>
    <row r="946251" spans="16:16" x14ac:dyDescent="0.3">
      <c r="P946251" s="83"/>
    </row>
    <row r="946252" spans="16:16" x14ac:dyDescent="0.3">
      <c r="P946252" s="83"/>
    </row>
    <row r="946253" spans="16:16" x14ac:dyDescent="0.3">
      <c r="P946253" s="83"/>
    </row>
    <row r="946254" spans="16:16" x14ac:dyDescent="0.3">
      <c r="P946254" s="83"/>
    </row>
    <row r="946255" spans="16:16" x14ac:dyDescent="0.3">
      <c r="P946255" s="83"/>
    </row>
    <row r="946256" spans="16:16" x14ac:dyDescent="0.3">
      <c r="P946256" s="83"/>
    </row>
    <row r="946257" spans="16:16" x14ac:dyDescent="0.3">
      <c r="P946257" s="83"/>
    </row>
    <row r="946258" spans="16:16" x14ac:dyDescent="0.3">
      <c r="P946258" s="83"/>
    </row>
    <row r="946259" spans="16:16" x14ac:dyDescent="0.3">
      <c r="P946259" s="83"/>
    </row>
    <row r="946260" spans="16:16" x14ac:dyDescent="0.3">
      <c r="P946260" s="83"/>
    </row>
    <row r="946261" spans="16:16" x14ac:dyDescent="0.3">
      <c r="P946261" s="83"/>
    </row>
    <row r="946262" spans="16:16" x14ac:dyDescent="0.3">
      <c r="P946262" s="83"/>
    </row>
    <row r="946263" spans="16:16" x14ac:dyDescent="0.3">
      <c r="P946263" s="83"/>
    </row>
    <row r="946264" spans="16:16" x14ac:dyDescent="0.3">
      <c r="P946264" s="83"/>
    </row>
    <row r="946265" spans="16:16" x14ac:dyDescent="0.3">
      <c r="P946265" s="83"/>
    </row>
    <row r="946266" spans="16:16" x14ac:dyDescent="0.3">
      <c r="P946266" s="83"/>
    </row>
    <row r="946267" spans="16:16" x14ac:dyDescent="0.3">
      <c r="P946267" s="83"/>
    </row>
    <row r="946268" spans="16:16" x14ac:dyDescent="0.3">
      <c r="P946268" s="83"/>
    </row>
    <row r="946269" spans="16:16" x14ac:dyDescent="0.3">
      <c r="P946269" s="83"/>
    </row>
    <row r="946270" spans="16:16" x14ac:dyDescent="0.3">
      <c r="P946270" s="83"/>
    </row>
    <row r="946271" spans="16:16" x14ac:dyDescent="0.3">
      <c r="P946271" s="83"/>
    </row>
    <row r="946272" spans="16:16" x14ac:dyDescent="0.3">
      <c r="P946272" s="83"/>
    </row>
    <row r="946273" spans="16:16" x14ac:dyDescent="0.3">
      <c r="P946273" s="83"/>
    </row>
    <row r="946274" spans="16:16" x14ac:dyDescent="0.3">
      <c r="P946274" s="83"/>
    </row>
    <row r="946275" spans="16:16" x14ac:dyDescent="0.3">
      <c r="P946275" s="83"/>
    </row>
    <row r="946276" spans="16:16" x14ac:dyDescent="0.3">
      <c r="P946276" s="83"/>
    </row>
    <row r="946277" spans="16:16" x14ac:dyDescent="0.3">
      <c r="P946277" s="83"/>
    </row>
    <row r="946278" spans="16:16" x14ac:dyDescent="0.3">
      <c r="P946278" s="83"/>
    </row>
    <row r="946279" spans="16:16" x14ac:dyDescent="0.3">
      <c r="P946279" s="83"/>
    </row>
    <row r="946280" spans="16:16" x14ac:dyDescent="0.3">
      <c r="P946280" s="83"/>
    </row>
    <row r="946281" spans="16:16" x14ac:dyDescent="0.3">
      <c r="P946281" s="83"/>
    </row>
    <row r="946282" spans="16:16" x14ac:dyDescent="0.3">
      <c r="P946282" s="83"/>
    </row>
    <row r="946283" spans="16:16" x14ac:dyDescent="0.3">
      <c r="P946283" s="83"/>
    </row>
    <row r="946284" spans="16:16" x14ac:dyDescent="0.3">
      <c r="P946284" s="83"/>
    </row>
    <row r="946285" spans="16:16" x14ac:dyDescent="0.3">
      <c r="P946285" s="83"/>
    </row>
    <row r="946286" spans="16:16" x14ac:dyDescent="0.3">
      <c r="P946286" s="83"/>
    </row>
    <row r="946287" spans="16:16" x14ac:dyDescent="0.3">
      <c r="P946287" s="83"/>
    </row>
    <row r="946288" spans="16:16" x14ac:dyDescent="0.3">
      <c r="P946288" s="83"/>
    </row>
    <row r="946289" spans="16:16" x14ac:dyDescent="0.3">
      <c r="P946289" s="83"/>
    </row>
    <row r="946290" spans="16:16" x14ac:dyDescent="0.3">
      <c r="P946290" s="83"/>
    </row>
    <row r="946291" spans="16:16" x14ac:dyDescent="0.3">
      <c r="P946291" s="83"/>
    </row>
    <row r="946292" spans="16:16" x14ac:dyDescent="0.3">
      <c r="P946292" s="83"/>
    </row>
    <row r="946293" spans="16:16" x14ac:dyDescent="0.3">
      <c r="P946293" s="83"/>
    </row>
    <row r="946294" spans="16:16" x14ac:dyDescent="0.3">
      <c r="P946294" s="83"/>
    </row>
    <row r="946295" spans="16:16" x14ac:dyDescent="0.3">
      <c r="P946295" s="83"/>
    </row>
    <row r="946296" spans="16:16" x14ac:dyDescent="0.3">
      <c r="P946296" s="83"/>
    </row>
    <row r="946297" spans="16:16" x14ac:dyDescent="0.3">
      <c r="P946297" s="83"/>
    </row>
    <row r="946298" spans="16:16" x14ac:dyDescent="0.3">
      <c r="P946298" s="83"/>
    </row>
    <row r="946299" spans="16:16" x14ac:dyDescent="0.3">
      <c r="P946299" s="83"/>
    </row>
    <row r="946300" spans="16:16" x14ac:dyDescent="0.3">
      <c r="P946300" s="83"/>
    </row>
    <row r="946301" spans="16:16" x14ac:dyDescent="0.3">
      <c r="P946301" s="83"/>
    </row>
    <row r="946302" spans="16:16" x14ac:dyDescent="0.3">
      <c r="P946302" s="83"/>
    </row>
    <row r="946303" spans="16:16" x14ac:dyDescent="0.3">
      <c r="P946303" s="83"/>
    </row>
    <row r="946304" spans="16:16" x14ac:dyDescent="0.3">
      <c r="P946304" s="83"/>
    </row>
    <row r="946305" spans="16:16" x14ac:dyDescent="0.3">
      <c r="P946305" s="83"/>
    </row>
    <row r="946306" spans="16:16" x14ac:dyDescent="0.3">
      <c r="P946306" s="83"/>
    </row>
    <row r="946307" spans="16:16" x14ac:dyDescent="0.3">
      <c r="P946307" s="83"/>
    </row>
    <row r="946308" spans="16:16" x14ac:dyDescent="0.3">
      <c r="P946308" s="83"/>
    </row>
    <row r="946309" spans="16:16" x14ac:dyDescent="0.3">
      <c r="P946309" s="83"/>
    </row>
    <row r="946310" spans="16:16" x14ac:dyDescent="0.3">
      <c r="P946310" s="83"/>
    </row>
    <row r="946311" spans="16:16" x14ac:dyDescent="0.3">
      <c r="P946311" s="83"/>
    </row>
    <row r="946312" spans="16:16" x14ac:dyDescent="0.3">
      <c r="P946312" s="83"/>
    </row>
    <row r="946313" spans="16:16" x14ac:dyDescent="0.3">
      <c r="P946313" s="83"/>
    </row>
    <row r="946314" spans="16:16" x14ac:dyDescent="0.3">
      <c r="P946314" s="83"/>
    </row>
    <row r="946315" spans="16:16" x14ac:dyDescent="0.3">
      <c r="P946315" s="83"/>
    </row>
    <row r="946316" spans="16:16" x14ac:dyDescent="0.3">
      <c r="P946316" s="83"/>
    </row>
    <row r="946317" spans="16:16" x14ac:dyDescent="0.3">
      <c r="P946317" s="83"/>
    </row>
    <row r="946318" spans="16:16" x14ac:dyDescent="0.3">
      <c r="P946318" s="83"/>
    </row>
    <row r="946319" spans="16:16" x14ac:dyDescent="0.3">
      <c r="P946319" s="83"/>
    </row>
    <row r="946320" spans="16:16" x14ac:dyDescent="0.3">
      <c r="P946320" s="83"/>
    </row>
    <row r="946321" spans="16:16" x14ac:dyDescent="0.3">
      <c r="P946321" s="83"/>
    </row>
    <row r="946322" spans="16:16" x14ac:dyDescent="0.3">
      <c r="P946322" s="83"/>
    </row>
    <row r="946323" spans="16:16" x14ac:dyDescent="0.3">
      <c r="P946323" s="83"/>
    </row>
    <row r="946324" spans="16:16" x14ac:dyDescent="0.3">
      <c r="P946324" s="83"/>
    </row>
    <row r="946325" spans="16:16" x14ac:dyDescent="0.3">
      <c r="P946325" s="83"/>
    </row>
    <row r="946326" spans="16:16" x14ac:dyDescent="0.3">
      <c r="P946326" s="83"/>
    </row>
    <row r="946327" spans="16:16" x14ac:dyDescent="0.3">
      <c r="P946327" s="83"/>
    </row>
    <row r="946328" spans="16:16" x14ac:dyDescent="0.3">
      <c r="P946328" s="83"/>
    </row>
    <row r="946329" spans="16:16" x14ac:dyDescent="0.3">
      <c r="P946329" s="83"/>
    </row>
    <row r="946330" spans="16:16" x14ac:dyDescent="0.3">
      <c r="P946330" s="83"/>
    </row>
    <row r="946331" spans="16:16" x14ac:dyDescent="0.3">
      <c r="P946331" s="83"/>
    </row>
    <row r="946332" spans="16:16" x14ac:dyDescent="0.3">
      <c r="P946332" s="83"/>
    </row>
    <row r="946333" spans="16:16" x14ac:dyDescent="0.3">
      <c r="P946333" s="83"/>
    </row>
    <row r="946334" spans="16:16" x14ac:dyDescent="0.3">
      <c r="P946334" s="83"/>
    </row>
    <row r="946335" spans="16:16" x14ac:dyDescent="0.3">
      <c r="P946335" s="83"/>
    </row>
    <row r="946336" spans="16:16" x14ac:dyDescent="0.3">
      <c r="P946336" s="83"/>
    </row>
    <row r="946337" spans="16:16" x14ac:dyDescent="0.3">
      <c r="P946337" s="83"/>
    </row>
    <row r="946338" spans="16:16" x14ac:dyDescent="0.3">
      <c r="P946338" s="83"/>
    </row>
    <row r="946339" spans="16:16" x14ac:dyDescent="0.3">
      <c r="P946339" s="83"/>
    </row>
    <row r="946340" spans="16:16" x14ac:dyDescent="0.3">
      <c r="P946340" s="83"/>
    </row>
    <row r="946341" spans="16:16" x14ac:dyDescent="0.3">
      <c r="P946341" s="83"/>
    </row>
    <row r="946342" spans="16:16" x14ac:dyDescent="0.3">
      <c r="P946342" s="83"/>
    </row>
    <row r="946343" spans="16:16" x14ac:dyDescent="0.3">
      <c r="P946343" s="83"/>
    </row>
    <row r="946344" spans="16:16" x14ac:dyDescent="0.3">
      <c r="P946344" s="83"/>
    </row>
    <row r="946345" spans="16:16" x14ac:dyDescent="0.3">
      <c r="P946345" s="83"/>
    </row>
    <row r="946346" spans="16:16" x14ac:dyDescent="0.3">
      <c r="P946346" s="83"/>
    </row>
    <row r="946347" spans="16:16" x14ac:dyDescent="0.3">
      <c r="P946347" s="83"/>
    </row>
    <row r="946348" spans="16:16" x14ac:dyDescent="0.3">
      <c r="P946348" s="83"/>
    </row>
    <row r="946349" spans="16:16" x14ac:dyDescent="0.3">
      <c r="P946349" s="83"/>
    </row>
    <row r="946350" spans="16:16" x14ac:dyDescent="0.3">
      <c r="P946350" s="83"/>
    </row>
    <row r="946351" spans="16:16" x14ac:dyDescent="0.3">
      <c r="P946351" s="83"/>
    </row>
    <row r="946352" spans="16:16" x14ac:dyDescent="0.3">
      <c r="P946352" s="83"/>
    </row>
    <row r="946353" spans="16:16" x14ac:dyDescent="0.3">
      <c r="P946353" s="83"/>
    </row>
    <row r="946354" spans="16:16" x14ac:dyDescent="0.3">
      <c r="P946354" s="83"/>
    </row>
    <row r="946355" spans="16:16" x14ac:dyDescent="0.3">
      <c r="P946355" s="83"/>
    </row>
    <row r="946356" spans="16:16" x14ac:dyDescent="0.3">
      <c r="P946356" s="83"/>
    </row>
    <row r="946357" spans="16:16" x14ac:dyDescent="0.3">
      <c r="P946357" s="83"/>
    </row>
    <row r="946358" spans="16:16" x14ac:dyDescent="0.3">
      <c r="P946358" s="83"/>
    </row>
    <row r="946359" spans="16:16" x14ac:dyDescent="0.3">
      <c r="P946359" s="83"/>
    </row>
    <row r="946360" spans="16:16" x14ac:dyDescent="0.3">
      <c r="P946360" s="83"/>
    </row>
    <row r="946361" spans="16:16" x14ac:dyDescent="0.3">
      <c r="P946361" s="83"/>
    </row>
    <row r="946362" spans="16:16" x14ac:dyDescent="0.3">
      <c r="P946362" s="83"/>
    </row>
    <row r="946363" spans="16:16" x14ac:dyDescent="0.3">
      <c r="P946363" s="83"/>
    </row>
    <row r="946364" spans="16:16" x14ac:dyDescent="0.3">
      <c r="P946364" s="83"/>
    </row>
    <row r="946365" spans="16:16" x14ac:dyDescent="0.3">
      <c r="P946365" s="83"/>
    </row>
    <row r="946366" spans="16:16" x14ac:dyDescent="0.3">
      <c r="P946366" s="83"/>
    </row>
    <row r="946367" spans="16:16" x14ac:dyDescent="0.3">
      <c r="P946367" s="83"/>
    </row>
    <row r="946368" spans="16:16" x14ac:dyDescent="0.3">
      <c r="P946368" s="83"/>
    </row>
    <row r="946369" spans="16:16" x14ac:dyDescent="0.3">
      <c r="P946369" s="83"/>
    </row>
    <row r="946370" spans="16:16" x14ac:dyDescent="0.3">
      <c r="P946370" s="83"/>
    </row>
    <row r="946371" spans="16:16" x14ac:dyDescent="0.3">
      <c r="P946371" s="83"/>
    </row>
    <row r="946372" spans="16:16" x14ac:dyDescent="0.3">
      <c r="P946372" s="83"/>
    </row>
    <row r="946373" spans="16:16" x14ac:dyDescent="0.3">
      <c r="P946373" s="83"/>
    </row>
    <row r="946374" spans="16:16" x14ac:dyDescent="0.3">
      <c r="P946374" s="83"/>
    </row>
    <row r="946375" spans="16:16" x14ac:dyDescent="0.3">
      <c r="P946375" s="83"/>
    </row>
    <row r="946376" spans="16:16" x14ac:dyDescent="0.3">
      <c r="P946376" s="83"/>
    </row>
    <row r="946377" spans="16:16" x14ac:dyDescent="0.3">
      <c r="P946377" s="83"/>
    </row>
    <row r="946378" spans="16:16" x14ac:dyDescent="0.3">
      <c r="P946378" s="83"/>
    </row>
    <row r="946379" spans="16:16" x14ac:dyDescent="0.3">
      <c r="P946379" s="83"/>
    </row>
    <row r="946380" spans="16:16" x14ac:dyDescent="0.3">
      <c r="P946380" s="83"/>
    </row>
    <row r="946381" spans="16:16" x14ac:dyDescent="0.3">
      <c r="P946381" s="83"/>
    </row>
    <row r="946382" spans="16:16" x14ac:dyDescent="0.3">
      <c r="P946382" s="83"/>
    </row>
    <row r="946383" spans="16:16" x14ac:dyDescent="0.3">
      <c r="P946383" s="83"/>
    </row>
    <row r="946384" spans="16:16" x14ac:dyDescent="0.3">
      <c r="P946384" s="83"/>
    </row>
    <row r="946385" spans="16:16" x14ac:dyDescent="0.3">
      <c r="P946385" s="83"/>
    </row>
    <row r="946386" spans="16:16" x14ac:dyDescent="0.3">
      <c r="P946386" s="83"/>
    </row>
    <row r="946387" spans="16:16" x14ac:dyDescent="0.3">
      <c r="P946387" s="83"/>
    </row>
    <row r="946388" spans="16:16" x14ac:dyDescent="0.3">
      <c r="P946388" s="83"/>
    </row>
    <row r="946389" spans="16:16" x14ac:dyDescent="0.3">
      <c r="P946389" s="83"/>
    </row>
    <row r="946390" spans="16:16" x14ac:dyDescent="0.3">
      <c r="P946390" s="83"/>
    </row>
    <row r="946391" spans="16:16" x14ac:dyDescent="0.3">
      <c r="P946391" s="83"/>
    </row>
    <row r="946392" spans="16:16" x14ac:dyDescent="0.3">
      <c r="P946392" s="83"/>
    </row>
    <row r="946393" spans="16:16" x14ac:dyDescent="0.3">
      <c r="P946393" s="83"/>
    </row>
    <row r="946394" spans="16:16" x14ac:dyDescent="0.3">
      <c r="P946394" s="83"/>
    </row>
    <row r="946395" spans="16:16" x14ac:dyDescent="0.3">
      <c r="P946395" s="83"/>
    </row>
    <row r="946396" spans="16:16" x14ac:dyDescent="0.3">
      <c r="P946396" s="83"/>
    </row>
    <row r="946397" spans="16:16" x14ac:dyDescent="0.3">
      <c r="P946397" s="83"/>
    </row>
    <row r="946398" spans="16:16" x14ac:dyDescent="0.3">
      <c r="P946398" s="83"/>
    </row>
    <row r="946399" spans="16:16" x14ac:dyDescent="0.3">
      <c r="P946399" s="83"/>
    </row>
    <row r="946400" spans="16:16" x14ac:dyDescent="0.3">
      <c r="P946400" s="83"/>
    </row>
    <row r="946401" spans="16:16" x14ac:dyDescent="0.3">
      <c r="P946401" s="83"/>
    </row>
    <row r="946402" spans="16:16" x14ac:dyDescent="0.3">
      <c r="P946402" s="83"/>
    </row>
    <row r="946403" spans="16:16" x14ac:dyDescent="0.3">
      <c r="P946403" s="83"/>
    </row>
    <row r="946404" spans="16:16" x14ac:dyDescent="0.3">
      <c r="P946404" s="83"/>
    </row>
    <row r="946405" spans="16:16" x14ac:dyDescent="0.3">
      <c r="P946405" s="83"/>
    </row>
    <row r="946406" spans="16:16" x14ac:dyDescent="0.3">
      <c r="P946406" s="83"/>
    </row>
    <row r="946407" spans="16:16" x14ac:dyDescent="0.3">
      <c r="P946407" s="83"/>
    </row>
    <row r="946408" spans="16:16" x14ac:dyDescent="0.3">
      <c r="P946408" s="83"/>
    </row>
    <row r="946409" spans="16:16" x14ac:dyDescent="0.3">
      <c r="P946409" s="83"/>
    </row>
    <row r="946410" spans="16:16" x14ac:dyDescent="0.3">
      <c r="P946410" s="83"/>
    </row>
    <row r="946411" spans="16:16" x14ac:dyDescent="0.3">
      <c r="P946411" s="83"/>
    </row>
    <row r="946412" spans="16:16" x14ac:dyDescent="0.3">
      <c r="P946412" s="83"/>
    </row>
    <row r="946413" spans="16:16" x14ac:dyDescent="0.3">
      <c r="P946413" s="83"/>
    </row>
    <row r="946414" spans="16:16" x14ac:dyDescent="0.3">
      <c r="P946414" s="83"/>
    </row>
    <row r="946415" spans="16:16" x14ac:dyDescent="0.3">
      <c r="P946415" s="83"/>
    </row>
    <row r="946416" spans="16:16" x14ac:dyDescent="0.3">
      <c r="P946416" s="83"/>
    </row>
    <row r="946417" spans="16:16" x14ac:dyDescent="0.3">
      <c r="P946417" s="83"/>
    </row>
    <row r="946418" spans="16:16" x14ac:dyDescent="0.3">
      <c r="P946418" s="83"/>
    </row>
    <row r="946419" spans="16:16" x14ac:dyDescent="0.3">
      <c r="P946419" s="83"/>
    </row>
    <row r="946420" spans="16:16" x14ac:dyDescent="0.3">
      <c r="P946420" s="83"/>
    </row>
    <row r="946421" spans="16:16" x14ac:dyDescent="0.3">
      <c r="P946421" s="83"/>
    </row>
    <row r="946422" spans="16:16" x14ac:dyDescent="0.3">
      <c r="P946422" s="83"/>
    </row>
    <row r="946423" spans="16:16" x14ac:dyDescent="0.3">
      <c r="P946423" s="83"/>
    </row>
    <row r="946424" spans="16:16" x14ac:dyDescent="0.3">
      <c r="P946424" s="83"/>
    </row>
    <row r="946425" spans="16:16" x14ac:dyDescent="0.3">
      <c r="P946425" s="83"/>
    </row>
    <row r="946426" spans="16:16" x14ac:dyDescent="0.3">
      <c r="P946426" s="83"/>
    </row>
    <row r="946427" spans="16:16" x14ac:dyDescent="0.3">
      <c r="P946427" s="83"/>
    </row>
    <row r="946428" spans="16:16" x14ac:dyDescent="0.3">
      <c r="P946428" s="83"/>
    </row>
    <row r="946429" spans="16:16" x14ac:dyDescent="0.3">
      <c r="P946429" s="83"/>
    </row>
    <row r="946430" spans="16:16" x14ac:dyDescent="0.3">
      <c r="P946430" s="83"/>
    </row>
    <row r="946431" spans="16:16" x14ac:dyDescent="0.3">
      <c r="P946431" s="83"/>
    </row>
    <row r="946432" spans="16:16" x14ac:dyDescent="0.3">
      <c r="P946432" s="83"/>
    </row>
    <row r="946433" spans="16:16" x14ac:dyDescent="0.3">
      <c r="P946433" s="83"/>
    </row>
    <row r="946434" spans="16:16" x14ac:dyDescent="0.3">
      <c r="P946434" s="83"/>
    </row>
    <row r="946435" spans="16:16" x14ac:dyDescent="0.3">
      <c r="P946435" s="83"/>
    </row>
    <row r="946436" spans="16:16" x14ac:dyDescent="0.3">
      <c r="P946436" s="83"/>
    </row>
    <row r="946437" spans="16:16" x14ac:dyDescent="0.3">
      <c r="P946437" s="83"/>
    </row>
    <row r="946438" spans="16:16" x14ac:dyDescent="0.3">
      <c r="P946438" s="83"/>
    </row>
    <row r="946439" spans="16:16" x14ac:dyDescent="0.3">
      <c r="P946439" s="83"/>
    </row>
    <row r="946440" spans="16:16" x14ac:dyDescent="0.3">
      <c r="P946440" s="83"/>
    </row>
    <row r="946441" spans="16:16" x14ac:dyDescent="0.3">
      <c r="P946441" s="83"/>
    </row>
    <row r="946442" spans="16:16" x14ac:dyDescent="0.3">
      <c r="P946442" s="83"/>
    </row>
    <row r="946443" spans="16:16" x14ac:dyDescent="0.3">
      <c r="P946443" s="83"/>
    </row>
    <row r="946444" spans="16:16" x14ac:dyDescent="0.3">
      <c r="P946444" s="83"/>
    </row>
    <row r="946445" spans="16:16" x14ac:dyDescent="0.3">
      <c r="P946445" s="83"/>
    </row>
    <row r="946446" spans="16:16" x14ac:dyDescent="0.3">
      <c r="P946446" s="83"/>
    </row>
    <row r="946447" spans="16:16" x14ac:dyDescent="0.3">
      <c r="P946447" s="83"/>
    </row>
    <row r="946448" spans="16:16" x14ac:dyDescent="0.3">
      <c r="P946448" s="83"/>
    </row>
    <row r="946449" spans="16:16" x14ac:dyDescent="0.3">
      <c r="P946449" s="83"/>
    </row>
    <row r="946450" spans="16:16" x14ac:dyDescent="0.3">
      <c r="P946450" s="83"/>
    </row>
    <row r="946451" spans="16:16" x14ac:dyDescent="0.3">
      <c r="P946451" s="83"/>
    </row>
    <row r="946452" spans="16:16" x14ac:dyDescent="0.3">
      <c r="P946452" s="83"/>
    </row>
    <row r="946453" spans="16:16" x14ac:dyDescent="0.3">
      <c r="P946453" s="83"/>
    </row>
    <row r="946454" spans="16:16" x14ac:dyDescent="0.3">
      <c r="P946454" s="83"/>
    </row>
    <row r="946455" spans="16:16" x14ac:dyDescent="0.3">
      <c r="P946455" s="83"/>
    </row>
    <row r="946456" spans="16:16" x14ac:dyDescent="0.3">
      <c r="P946456" s="83"/>
    </row>
    <row r="946457" spans="16:16" x14ac:dyDescent="0.3">
      <c r="P946457" s="83"/>
    </row>
    <row r="946458" spans="16:16" x14ac:dyDescent="0.3">
      <c r="P946458" s="83"/>
    </row>
    <row r="946459" spans="16:16" x14ac:dyDescent="0.3">
      <c r="P946459" s="83"/>
    </row>
    <row r="946460" spans="16:16" x14ac:dyDescent="0.3">
      <c r="P946460" s="83"/>
    </row>
    <row r="946461" spans="16:16" x14ac:dyDescent="0.3">
      <c r="P946461" s="83"/>
    </row>
    <row r="946462" spans="16:16" x14ac:dyDescent="0.3">
      <c r="P946462" s="83"/>
    </row>
    <row r="946463" spans="16:16" x14ac:dyDescent="0.3">
      <c r="P946463" s="83"/>
    </row>
    <row r="946464" spans="16:16" x14ac:dyDescent="0.3">
      <c r="P946464" s="83"/>
    </row>
    <row r="946465" spans="16:16" x14ac:dyDescent="0.3">
      <c r="P946465" s="83"/>
    </row>
    <row r="946466" spans="16:16" x14ac:dyDescent="0.3">
      <c r="P946466" s="83"/>
    </row>
    <row r="946467" spans="16:16" x14ac:dyDescent="0.3">
      <c r="P946467" s="83"/>
    </row>
    <row r="946468" spans="16:16" x14ac:dyDescent="0.3">
      <c r="P946468" s="83"/>
    </row>
    <row r="946469" spans="16:16" x14ac:dyDescent="0.3">
      <c r="P946469" s="83"/>
    </row>
    <row r="946470" spans="16:16" x14ac:dyDescent="0.3">
      <c r="P946470" s="83"/>
    </row>
    <row r="946471" spans="16:16" x14ac:dyDescent="0.3">
      <c r="P946471" s="83"/>
    </row>
    <row r="946472" spans="16:16" x14ac:dyDescent="0.3">
      <c r="P946472" s="83"/>
    </row>
    <row r="946473" spans="16:16" x14ac:dyDescent="0.3">
      <c r="P946473" s="83"/>
    </row>
    <row r="946474" spans="16:16" x14ac:dyDescent="0.3">
      <c r="P946474" s="83"/>
    </row>
    <row r="946475" spans="16:16" x14ac:dyDescent="0.3">
      <c r="P946475" s="83"/>
    </row>
    <row r="946476" spans="16:16" x14ac:dyDescent="0.3">
      <c r="P946476" s="83"/>
    </row>
    <row r="946477" spans="16:16" x14ac:dyDescent="0.3">
      <c r="P946477" s="83"/>
    </row>
    <row r="946478" spans="16:16" x14ac:dyDescent="0.3">
      <c r="P946478" s="83"/>
    </row>
    <row r="946479" spans="16:16" x14ac:dyDescent="0.3">
      <c r="P946479" s="83"/>
    </row>
    <row r="946480" spans="16:16" x14ac:dyDescent="0.3">
      <c r="P946480" s="83"/>
    </row>
    <row r="946481" spans="16:16" x14ac:dyDescent="0.3">
      <c r="P946481" s="83"/>
    </row>
    <row r="946482" spans="16:16" x14ac:dyDescent="0.3">
      <c r="P946482" s="83"/>
    </row>
    <row r="946483" spans="16:16" x14ac:dyDescent="0.3">
      <c r="P946483" s="83"/>
    </row>
    <row r="946484" spans="16:16" x14ac:dyDescent="0.3">
      <c r="P946484" s="83"/>
    </row>
    <row r="946485" spans="16:16" x14ac:dyDescent="0.3">
      <c r="P946485" s="83"/>
    </row>
    <row r="946486" spans="16:16" x14ac:dyDescent="0.3">
      <c r="P946486" s="83"/>
    </row>
    <row r="946487" spans="16:16" x14ac:dyDescent="0.3">
      <c r="P946487" s="83"/>
    </row>
    <row r="946488" spans="16:16" x14ac:dyDescent="0.3">
      <c r="P946488" s="83"/>
    </row>
    <row r="946489" spans="16:16" x14ac:dyDescent="0.3">
      <c r="P946489" s="83"/>
    </row>
    <row r="946490" spans="16:16" x14ac:dyDescent="0.3">
      <c r="P946490" s="83"/>
    </row>
    <row r="946491" spans="16:16" x14ac:dyDescent="0.3">
      <c r="P946491" s="83"/>
    </row>
    <row r="946492" spans="16:16" x14ac:dyDescent="0.3">
      <c r="P946492" s="83"/>
    </row>
    <row r="946493" spans="16:16" x14ac:dyDescent="0.3">
      <c r="P946493" s="83"/>
    </row>
    <row r="946494" spans="16:16" x14ac:dyDescent="0.3">
      <c r="P946494" s="83"/>
    </row>
    <row r="946495" spans="16:16" x14ac:dyDescent="0.3">
      <c r="P946495" s="83"/>
    </row>
    <row r="946496" spans="16:16" x14ac:dyDescent="0.3">
      <c r="P946496" s="83"/>
    </row>
    <row r="946497" spans="16:16" x14ac:dyDescent="0.3">
      <c r="P946497" s="83"/>
    </row>
    <row r="946498" spans="16:16" x14ac:dyDescent="0.3">
      <c r="P946498" s="83"/>
    </row>
    <row r="946499" spans="16:16" x14ac:dyDescent="0.3">
      <c r="P946499" s="83"/>
    </row>
    <row r="946500" spans="16:16" x14ac:dyDescent="0.3">
      <c r="P946500" s="83"/>
    </row>
    <row r="946501" spans="16:16" x14ac:dyDescent="0.3">
      <c r="P946501" s="83"/>
    </row>
    <row r="946502" spans="16:16" x14ac:dyDescent="0.3">
      <c r="P946502" s="83"/>
    </row>
    <row r="946503" spans="16:16" x14ac:dyDescent="0.3">
      <c r="P946503" s="83"/>
    </row>
    <row r="946504" spans="16:16" x14ac:dyDescent="0.3">
      <c r="P946504" s="83"/>
    </row>
    <row r="946505" spans="16:16" x14ac:dyDescent="0.3">
      <c r="P946505" s="83"/>
    </row>
    <row r="946506" spans="16:16" x14ac:dyDescent="0.3">
      <c r="P946506" s="83"/>
    </row>
    <row r="946507" spans="16:16" x14ac:dyDescent="0.3">
      <c r="P946507" s="83"/>
    </row>
    <row r="946508" spans="16:16" x14ac:dyDescent="0.3">
      <c r="P946508" s="83"/>
    </row>
    <row r="946509" spans="16:16" x14ac:dyDescent="0.3">
      <c r="P946509" s="83"/>
    </row>
    <row r="946510" spans="16:16" x14ac:dyDescent="0.3">
      <c r="P946510" s="83"/>
    </row>
    <row r="946511" spans="16:16" x14ac:dyDescent="0.3">
      <c r="P946511" s="83"/>
    </row>
    <row r="946512" spans="16:16" x14ac:dyDescent="0.3">
      <c r="P946512" s="83"/>
    </row>
    <row r="946513" spans="16:16" x14ac:dyDescent="0.3">
      <c r="P946513" s="83"/>
    </row>
    <row r="946514" spans="16:16" x14ac:dyDescent="0.3">
      <c r="P946514" s="83"/>
    </row>
    <row r="946515" spans="16:16" x14ac:dyDescent="0.3">
      <c r="P946515" s="83"/>
    </row>
    <row r="946516" spans="16:16" x14ac:dyDescent="0.3">
      <c r="P946516" s="83"/>
    </row>
    <row r="946517" spans="16:16" x14ac:dyDescent="0.3">
      <c r="P946517" s="83"/>
    </row>
    <row r="946518" spans="16:16" x14ac:dyDescent="0.3">
      <c r="P946518" s="83"/>
    </row>
    <row r="946519" spans="16:16" x14ac:dyDescent="0.3">
      <c r="P946519" s="83"/>
    </row>
    <row r="946520" spans="16:16" x14ac:dyDescent="0.3">
      <c r="P946520" s="83"/>
    </row>
    <row r="946521" spans="16:16" x14ac:dyDescent="0.3">
      <c r="P946521" s="83"/>
    </row>
    <row r="946522" spans="16:16" x14ac:dyDescent="0.3">
      <c r="P946522" s="83"/>
    </row>
    <row r="946523" spans="16:16" x14ac:dyDescent="0.3">
      <c r="P946523" s="83"/>
    </row>
    <row r="946524" spans="16:16" x14ac:dyDescent="0.3">
      <c r="P946524" s="83"/>
    </row>
    <row r="946525" spans="16:16" x14ac:dyDescent="0.3">
      <c r="P946525" s="83"/>
    </row>
    <row r="946526" spans="16:16" x14ac:dyDescent="0.3">
      <c r="P946526" s="83"/>
    </row>
    <row r="946527" spans="16:16" x14ac:dyDescent="0.3">
      <c r="P946527" s="83"/>
    </row>
    <row r="946528" spans="16:16" x14ac:dyDescent="0.3">
      <c r="P946528" s="83"/>
    </row>
    <row r="946529" spans="16:16" x14ac:dyDescent="0.3">
      <c r="P946529" s="83"/>
    </row>
    <row r="946530" spans="16:16" x14ac:dyDescent="0.3">
      <c r="P946530" s="83"/>
    </row>
    <row r="946531" spans="16:16" x14ac:dyDescent="0.3">
      <c r="P946531" s="83"/>
    </row>
    <row r="946532" spans="16:16" x14ac:dyDescent="0.3">
      <c r="P946532" s="83"/>
    </row>
    <row r="946533" spans="16:16" x14ac:dyDescent="0.3">
      <c r="P946533" s="83"/>
    </row>
    <row r="946534" spans="16:16" x14ac:dyDescent="0.3">
      <c r="P946534" s="83"/>
    </row>
    <row r="946535" spans="16:16" x14ac:dyDescent="0.3">
      <c r="P946535" s="83"/>
    </row>
    <row r="946536" spans="16:16" x14ac:dyDescent="0.3">
      <c r="P946536" s="83"/>
    </row>
    <row r="946537" spans="16:16" x14ac:dyDescent="0.3">
      <c r="P946537" s="83"/>
    </row>
    <row r="946538" spans="16:16" x14ac:dyDescent="0.3">
      <c r="P946538" s="83"/>
    </row>
    <row r="946539" spans="16:16" x14ac:dyDescent="0.3">
      <c r="P946539" s="83"/>
    </row>
    <row r="946540" spans="16:16" x14ac:dyDescent="0.3">
      <c r="P946540" s="83"/>
    </row>
    <row r="946541" spans="16:16" x14ac:dyDescent="0.3">
      <c r="P946541" s="83"/>
    </row>
    <row r="946542" spans="16:16" x14ac:dyDescent="0.3">
      <c r="P946542" s="83"/>
    </row>
    <row r="946543" spans="16:16" x14ac:dyDescent="0.3">
      <c r="P946543" s="83"/>
    </row>
    <row r="946544" spans="16:16" x14ac:dyDescent="0.3">
      <c r="P946544" s="83"/>
    </row>
    <row r="946545" spans="16:16" x14ac:dyDescent="0.3">
      <c r="P946545" s="83"/>
    </row>
    <row r="946546" spans="16:16" x14ac:dyDescent="0.3">
      <c r="P946546" s="83"/>
    </row>
    <row r="946547" spans="16:16" x14ac:dyDescent="0.3">
      <c r="P946547" s="83"/>
    </row>
    <row r="946548" spans="16:16" x14ac:dyDescent="0.3">
      <c r="P946548" s="83"/>
    </row>
    <row r="946549" spans="16:16" x14ac:dyDescent="0.3">
      <c r="P946549" s="83"/>
    </row>
    <row r="946550" spans="16:16" x14ac:dyDescent="0.3">
      <c r="P946550" s="83"/>
    </row>
    <row r="946551" spans="16:16" x14ac:dyDescent="0.3">
      <c r="P946551" s="83"/>
    </row>
    <row r="946552" spans="16:16" x14ac:dyDescent="0.3">
      <c r="P946552" s="83"/>
    </row>
    <row r="946553" spans="16:16" x14ac:dyDescent="0.3">
      <c r="P946553" s="83"/>
    </row>
    <row r="946554" spans="16:16" x14ac:dyDescent="0.3">
      <c r="P946554" s="83"/>
    </row>
    <row r="946555" spans="16:16" x14ac:dyDescent="0.3">
      <c r="P946555" s="83"/>
    </row>
    <row r="946556" spans="16:16" x14ac:dyDescent="0.3">
      <c r="P946556" s="83"/>
    </row>
    <row r="946557" spans="16:16" x14ac:dyDescent="0.3">
      <c r="P946557" s="83"/>
    </row>
    <row r="946558" spans="16:16" x14ac:dyDescent="0.3">
      <c r="P946558" s="83"/>
    </row>
    <row r="946559" spans="16:16" x14ac:dyDescent="0.3">
      <c r="P946559" s="83"/>
    </row>
    <row r="946560" spans="16:16" x14ac:dyDescent="0.3">
      <c r="P946560" s="83"/>
    </row>
    <row r="946561" spans="16:16" x14ac:dyDescent="0.3">
      <c r="P946561" s="83"/>
    </row>
    <row r="946562" spans="16:16" x14ac:dyDescent="0.3">
      <c r="P946562" s="83"/>
    </row>
    <row r="946563" spans="16:16" x14ac:dyDescent="0.3">
      <c r="P946563" s="83"/>
    </row>
    <row r="946564" spans="16:16" x14ac:dyDescent="0.3">
      <c r="P946564" s="83"/>
    </row>
    <row r="946565" spans="16:16" x14ac:dyDescent="0.3">
      <c r="P946565" s="83"/>
    </row>
    <row r="946566" spans="16:16" x14ac:dyDescent="0.3">
      <c r="P946566" s="83"/>
    </row>
    <row r="946567" spans="16:16" x14ac:dyDescent="0.3">
      <c r="P946567" s="83"/>
    </row>
    <row r="946568" spans="16:16" x14ac:dyDescent="0.3">
      <c r="P946568" s="83"/>
    </row>
    <row r="946569" spans="16:16" x14ac:dyDescent="0.3">
      <c r="P946569" s="83"/>
    </row>
    <row r="946570" spans="16:16" x14ac:dyDescent="0.3">
      <c r="P946570" s="83"/>
    </row>
    <row r="946571" spans="16:16" x14ac:dyDescent="0.3">
      <c r="P946571" s="83"/>
    </row>
    <row r="946572" spans="16:16" x14ac:dyDescent="0.3">
      <c r="P946572" s="83"/>
    </row>
    <row r="946573" spans="16:16" x14ac:dyDescent="0.3">
      <c r="P946573" s="83"/>
    </row>
    <row r="946574" spans="16:16" x14ac:dyDescent="0.3">
      <c r="P946574" s="83"/>
    </row>
    <row r="946575" spans="16:16" x14ac:dyDescent="0.3">
      <c r="P946575" s="83"/>
    </row>
    <row r="946576" spans="16:16" x14ac:dyDescent="0.3">
      <c r="P946576" s="83"/>
    </row>
    <row r="946577" spans="16:16" x14ac:dyDescent="0.3">
      <c r="P946577" s="83"/>
    </row>
    <row r="946578" spans="16:16" x14ac:dyDescent="0.3">
      <c r="P946578" s="83"/>
    </row>
    <row r="946579" spans="16:16" x14ac:dyDescent="0.3">
      <c r="P946579" s="83"/>
    </row>
    <row r="946580" spans="16:16" x14ac:dyDescent="0.3">
      <c r="P946580" s="83"/>
    </row>
    <row r="946581" spans="16:16" x14ac:dyDescent="0.3">
      <c r="P946581" s="83"/>
    </row>
    <row r="946582" spans="16:16" x14ac:dyDescent="0.3">
      <c r="P946582" s="83"/>
    </row>
    <row r="946583" spans="16:16" x14ac:dyDescent="0.3">
      <c r="P946583" s="83"/>
    </row>
    <row r="946584" spans="16:16" x14ac:dyDescent="0.3">
      <c r="P946584" s="83"/>
    </row>
    <row r="946585" spans="16:16" x14ac:dyDescent="0.3">
      <c r="P946585" s="83"/>
    </row>
    <row r="946586" spans="16:16" x14ac:dyDescent="0.3">
      <c r="P946586" s="83"/>
    </row>
    <row r="946587" spans="16:16" x14ac:dyDescent="0.3">
      <c r="P946587" s="83"/>
    </row>
    <row r="946588" spans="16:16" x14ac:dyDescent="0.3">
      <c r="P946588" s="83"/>
    </row>
    <row r="946589" spans="16:16" x14ac:dyDescent="0.3">
      <c r="P946589" s="83"/>
    </row>
    <row r="946590" spans="16:16" x14ac:dyDescent="0.3">
      <c r="P946590" s="83"/>
    </row>
    <row r="946591" spans="16:16" x14ac:dyDescent="0.3">
      <c r="P946591" s="83"/>
    </row>
    <row r="946592" spans="16:16" x14ac:dyDescent="0.3">
      <c r="P946592" s="83"/>
    </row>
    <row r="946593" spans="16:16" x14ac:dyDescent="0.3">
      <c r="P946593" s="83"/>
    </row>
    <row r="946594" spans="16:16" x14ac:dyDescent="0.3">
      <c r="P946594" s="83"/>
    </row>
    <row r="946595" spans="16:16" x14ac:dyDescent="0.3">
      <c r="P946595" s="83"/>
    </row>
    <row r="946596" spans="16:16" x14ac:dyDescent="0.3">
      <c r="P946596" s="83"/>
    </row>
    <row r="946597" spans="16:16" x14ac:dyDescent="0.3">
      <c r="P946597" s="83"/>
    </row>
    <row r="946598" spans="16:16" x14ac:dyDescent="0.3">
      <c r="P946598" s="83"/>
    </row>
    <row r="946599" spans="16:16" x14ac:dyDescent="0.3">
      <c r="P946599" s="83"/>
    </row>
    <row r="946600" spans="16:16" x14ac:dyDescent="0.3">
      <c r="P946600" s="83"/>
    </row>
    <row r="946601" spans="16:16" x14ac:dyDescent="0.3">
      <c r="P946601" s="83"/>
    </row>
    <row r="946602" spans="16:16" x14ac:dyDescent="0.3">
      <c r="P946602" s="83"/>
    </row>
    <row r="946603" spans="16:16" x14ac:dyDescent="0.3">
      <c r="P946603" s="83"/>
    </row>
    <row r="946604" spans="16:16" x14ac:dyDescent="0.3">
      <c r="P946604" s="83"/>
    </row>
    <row r="946605" spans="16:16" x14ac:dyDescent="0.3">
      <c r="P946605" s="83"/>
    </row>
    <row r="946606" spans="16:16" x14ac:dyDescent="0.3">
      <c r="P946606" s="83"/>
    </row>
    <row r="946607" spans="16:16" x14ac:dyDescent="0.3">
      <c r="P946607" s="83"/>
    </row>
    <row r="946608" spans="16:16" x14ac:dyDescent="0.3">
      <c r="P946608" s="83"/>
    </row>
    <row r="946609" spans="16:16" x14ac:dyDescent="0.3">
      <c r="P946609" s="83"/>
    </row>
    <row r="946610" spans="16:16" x14ac:dyDescent="0.3">
      <c r="P946610" s="83"/>
    </row>
    <row r="946611" spans="16:16" x14ac:dyDescent="0.3">
      <c r="P946611" s="83"/>
    </row>
    <row r="946612" spans="16:16" x14ac:dyDescent="0.3">
      <c r="P946612" s="83"/>
    </row>
    <row r="946613" spans="16:16" x14ac:dyDescent="0.3">
      <c r="P946613" s="83"/>
    </row>
    <row r="946614" spans="16:16" x14ac:dyDescent="0.3">
      <c r="P946614" s="83"/>
    </row>
    <row r="946615" spans="16:16" x14ac:dyDescent="0.3">
      <c r="P946615" s="83"/>
    </row>
    <row r="946616" spans="16:16" x14ac:dyDescent="0.3">
      <c r="P946616" s="83"/>
    </row>
    <row r="946617" spans="16:16" x14ac:dyDescent="0.3">
      <c r="P946617" s="83"/>
    </row>
    <row r="946618" spans="16:16" x14ac:dyDescent="0.3">
      <c r="P946618" s="83"/>
    </row>
    <row r="946619" spans="16:16" x14ac:dyDescent="0.3">
      <c r="P946619" s="83"/>
    </row>
    <row r="946620" spans="16:16" x14ac:dyDescent="0.3">
      <c r="P946620" s="83"/>
    </row>
    <row r="946621" spans="16:16" x14ac:dyDescent="0.3">
      <c r="P946621" s="83"/>
    </row>
    <row r="946622" spans="16:16" x14ac:dyDescent="0.3">
      <c r="P946622" s="83"/>
    </row>
    <row r="946623" spans="16:16" x14ac:dyDescent="0.3">
      <c r="P946623" s="83"/>
    </row>
    <row r="946624" spans="16:16" x14ac:dyDescent="0.3">
      <c r="P946624" s="83"/>
    </row>
    <row r="946625" spans="16:16" x14ac:dyDescent="0.3">
      <c r="P946625" s="83"/>
    </row>
    <row r="946626" spans="16:16" x14ac:dyDescent="0.3">
      <c r="P946626" s="83"/>
    </row>
    <row r="946627" spans="16:16" x14ac:dyDescent="0.3">
      <c r="P946627" s="83"/>
    </row>
    <row r="946628" spans="16:16" x14ac:dyDescent="0.3">
      <c r="P946628" s="83"/>
    </row>
    <row r="946629" spans="16:16" x14ac:dyDescent="0.3">
      <c r="P946629" s="83"/>
    </row>
    <row r="946630" spans="16:16" x14ac:dyDescent="0.3">
      <c r="P946630" s="83"/>
    </row>
    <row r="946631" spans="16:16" x14ac:dyDescent="0.3">
      <c r="P946631" s="83"/>
    </row>
    <row r="946632" spans="16:16" x14ac:dyDescent="0.3">
      <c r="P946632" s="83"/>
    </row>
    <row r="946633" spans="16:16" x14ac:dyDescent="0.3">
      <c r="P946633" s="83"/>
    </row>
    <row r="946634" spans="16:16" x14ac:dyDescent="0.3">
      <c r="P946634" s="83"/>
    </row>
    <row r="946635" spans="16:16" x14ac:dyDescent="0.3">
      <c r="P946635" s="83"/>
    </row>
    <row r="946636" spans="16:16" x14ac:dyDescent="0.3">
      <c r="P946636" s="83"/>
    </row>
    <row r="946637" spans="16:16" x14ac:dyDescent="0.3">
      <c r="P946637" s="83"/>
    </row>
    <row r="946638" spans="16:16" x14ac:dyDescent="0.3">
      <c r="P946638" s="83"/>
    </row>
    <row r="946639" spans="16:16" x14ac:dyDescent="0.3">
      <c r="P946639" s="83"/>
    </row>
    <row r="946640" spans="16:16" x14ac:dyDescent="0.3">
      <c r="P946640" s="83"/>
    </row>
    <row r="946641" spans="16:16" x14ac:dyDescent="0.3">
      <c r="P946641" s="83"/>
    </row>
    <row r="946642" spans="16:16" x14ac:dyDescent="0.3">
      <c r="P946642" s="83"/>
    </row>
    <row r="946643" spans="16:16" x14ac:dyDescent="0.3">
      <c r="P946643" s="83"/>
    </row>
    <row r="946644" spans="16:16" x14ac:dyDescent="0.3">
      <c r="P946644" s="83"/>
    </row>
    <row r="946645" spans="16:16" x14ac:dyDescent="0.3">
      <c r="P946645" s="83"/>
    </row>
    <row r="946646" spans="16:16" x14ac:dyDescent="0.3">
      <c r="P946646" s="83"/>
    </row>
    <row r="946647" spans="16:16" x14ac:dyDescent="0.3">
      <c r="P946647" s="83"/>
    </row>
    <row r="946648" spans="16:16" x14ac:dyDescent="0.3">
      <c r="P946648" s="83"/>
    </row>
    <row r="946649" spans="16:16" x14ac:dyDescent="0.3">
      <c r="P946649" s="83"/>
    </row>
    <row r="946650" spans="16:16" x14ac:dyDescent="0.3">
      <c r="P946650" s="83"/>
    </row>
    <row r="946651" spans="16:16" x14ac:dyDescent="0.3">
      <c r="P946651" s="83"/>
    </row>
    <row r="946652" spans="16:16" x14ac:dyDescent="0.3">
      <c r="P946652" s="83"/>
    </row>
    <row r="946653" spans="16:16" x14ac:dyDescent="0.3">
      <c r="P946653" s="83"/>
    </row>
    <row r="946654" spans="16:16" x14ac:dyDescent="0.3">
      <c r="P946654" s="83"/>
    </row>
    <row r="946655" spans="16:16" x14ac:dyDescent="0.3">
      <c r="P946655" s="83"/>
    </row>
    <row r="946656" spans="16:16" x14ac:dyDescent="0.3">
      <c r="P946656" s="83"/>
    </row>
    <row r="946657" spans="16:16" x14ac:dyDescent="0.3">
      <c r="P946657" s="83"/>
    </row>
    <row r="946658" spans="16:16" x14ac:dyDescent="0.3">
      <c r="P946658" s="83"/>
    </row>
    <row r="946659" spans="16:16" x14ac:dyDescent="0.3">
      <c r="P946659" s="83"/>
    </row>
    <row r="946660" spans="16:16" x14ac:dyDescent="0.3">
      <c r="P946660" s="83"/>
    </row>
    <row r="946661" spans="16:16" x14ac:dyDescent="0.3">
      <c r="P946661" s="83"/>
    </row>
    <row r="946662" spans="16:16" x14ac:dyDescent="0.3">
      <c r="P946662" s="83"/>
    </row>
    <row r="946663" spans="16:16" x14ac:dyDescent="0.3">
      <c r="P946663" s="83"/>
    </row>
    <row r="946664" spans="16:16" x14ac:dyDescent="0.3">
      <c r="P946664" s="83"/>
    </row>
    <row r="946665" spans="16:16" x14ac:dyDescent="0.3">
      <c r="P946665" s="83"/>
    </row>
    <row r="946666" spans="16:16" x14ac:dyDescent="0.3">
      <c r="P946666" s="83"/>
    </row>
    <row r="946667" spans="16:16" x14ac:dyDescent="0.3">
      <c r="P946667" s="83"/>
    </row>
    <row r="946668" spans="16:16" x14ac:dyDescent="0.3">
      <c r="P946668" s="83"/>
    </row>
    <row r="946669" spans="16:16" x14ac:dyDescent="0.3">
      <c r="P946669" s="83"/>
    </row>
    <row r="946670" spans="16:16" x14ac:dyDescent="0.3">
      <c r="P946670" s="83"/>
    </row>
    <row r="946671" spans="16:16" x14ac:dyDescent="0.3">
      <c r="P946671" s="83"/>
    </row>
    <row r="946672" spans="16:16" x14ac:dyDescent="0.3">
      <c r="P946672" s="83"/>
    </row>
    <row r="946673" spans="16:16" x14ac:dyDescent="0.3">
      <c r="P946673" s="83"/>
    </row>
    <row r="946674" spans="16:16" x14ac:dyDescent="0.3">
      <c r="P946674" s="83"/>
    </row>
    <row r="946675" spans="16:16" x14ac:dyDescent="0.3">
      <c r="P946675" s="83"/>
    </row>
    <row r="946676" spans="16:16" x14ac:dyDescent="0.3">
      <c r="P946676" s="83"/>
    </row>
    <row r="946677" spans="16:16" x14ac:dyDescent="0.3">
      <c r="P946677" s="83"/>
    </row>
    <row r="946678" spans="16:16" x14ac:dyDescent="0.3">
      <c r="P946678" s="83"/>
    </row>
    <row r="946679" spans="16:16" x14ac:dyDescent="0.3">
      <c r="P946679" s="83"/>
    </row>
    <row r="946680" spans="16:16" x14ac:dyDescent="0.3">
      <c r="P946680" s="83"/>
    </row>
    <row r="946681" spans="16:16" x14ac:dyDescent="0.3">
      <c r="P946681" s="83"/>
    </row>
    <row r="946682" spans="16:16" x14ac:dyDescent="0.3">
      <c r="P946682" s="83"/>
    </row>
    <row r="946683" spans="16:16" x14ac:dyDescent="0.3">
      <c r="P946683" s="83"/>
    </row>
    <row r="946684" spans="16:16" x14ac:dyDescent="0.3">
      <c r="P946684" s="83"/>
    </row>
    <row r="946685" spans="16:16" x14ac:dyDescent="0.3">
      <c r="P946685" s="83"/>
    </row>
    <row r="946686" spans="16:16" x14ac:dyDescent="0.3">
      <c r="P946686" s="83"/>
    </row>
    <row r="946687" spans="16:16" x14ac:dyDescent="0.3">
      <c r="P946687" s="83"/>
    </row>
    <row r="946688" spans="16:16" x14ac:dyDescent="0.3">
      <c r="P946688" s="83"/>
    </row>
    <row r="946689" spans="16:16" x14ac:dyDescent="0.3">
      <c r="P946689" s="83"/>
    </row>
    <row r="946690" spans="16:16" x14ac:dyDescent="0.3">
      <c r="P946690" s="83"/>
    </row>
    <row r="946691" spans="16:16" x14ac:dyDescent="0.3">
      <c r="P946691" s="83"/>
    </row>
    <row r="946692" spans="16:16" x14ac:dyDescent="0.3">
      <c r="P946692" s="83"/>
    </row>
    <row r="946693" spans="16:16" x14ac:dyDescent="0.3">
      <c r="P946693" s="83"/>
    </row>
    <row r="946694" spans="16:16" x14ac:dyDescent="0.3">
      <c r="P946694" s="83"/>
    </row>
    <row r="946695" spans="16:16" x14ac:dyDescent="0.3">
      <c r="P946695" s="83"/>
    </row>
    <row r="946696" spans="16:16" x14ac:dyDescent="0.3">
      <c r="P946696" s="83"/>
    </row>
    <row r="946697" spans="16:16" x14ac:dyDescent="0.3">
      <c r="P946697" s="83"/>
    </row>
    <row r="946698" spans="16:16" x14ac:dyDescent="0.3">
      <c r="P946698" s="83"/>
    </row>
    <row r="946699" spans="16:16" x14ac:dyDescent="0.3">
      <c r="P946699" s="83"/>
    </row>
    <row r="946700" spans="16:16" x14ac:dyDescent="0.3">
      <c r="P946700" s="83"/>
    </row>
    <row r="946701" spans="16:16" x14ac:dyDescent="0.3">
      <c r="P946701" s="83"/>
    </row>
    <row r="946702" spans="16:16" x14ac:dyDescent="0.3">
      <c r="P946702" s="83"/>
    </row>
    <row r="946703" spans="16:16" x14ac:dyDescent="0.3">
      <c r="P946703" s="83"/>
    </row>
    <row r="946704" spans="16:16" x14ac:dyDescent="0.3">
      <c r="P946704" s="83"/>
    </row>
    <row r="946705" spans="16:16" x14ac:dyDescent="0.3">
      <c r="P946705" s="83"/>
    </row>
    <row r="946706" spans="16:16" x14ac:dyDescent="0.3">
      <c r="P946706" s="83"/>
    </row>
    <row r="946707" spans="16:16" x14ac:dyDescent="0.3">
      <c r="P946707" s="83"/>
    </row>
    <row r="946708" spans="16:16" x14ac:dyDescent="0.3">
      <c r="P946708" s="83"/>
    </row>
    <row r="946709" spans="16:16" x14ac:dyDescent="0.3">
      <c r="P946709" s="83"/>
    </row>
    <row r="946710" spans="16:16" x14ac:dyDescent="0.3">
      <c r="P946710" s="83"/>
    </row>
    <row r="946711" spans="16:16" x14ac:dyDescent="0.3">
      <c r="P946711" s="83"/>
    </row>
    <row r="946712" spans="16:16" x14ac:dyDescent="0.3">
      <c r="P946712" s="83"/>
    </row>
    <row r="946713" spans="16:16" x14ac:dyDescent="0.3">
      <c r="P946713" s="83"/>
    </row>
    <row r="946714" spans="16:16" x14ac:dyDescent="0.3">
      <c r="P946714" s="83"/>
    </row>
    <row r="946715" spans="16:16" x14ac:dyDescent="0.3">
      <c r="P946715" s="83"/>
    </row>
    <row r="946716" spans="16:16" x14ac:dyDescent="0.3">
      <c r="P946716" s="83"/>
    </row>
    <row r="946717" spans="16:16" x14ac:dyDescent="0.3">
      <c r="P946717" s="83"/>
    </row>
    <row r="946718" spans="16:16" x14ac:dyDescent="0.3">
      <c r="P946718" s="83"/>
    </row>
    <row r="946719" spans="16:16" x14ac:dyDescent="0.3">
      <c r="P946719" s="83"/>
    </row>
    <row r="946720" spans="16:16" x14ac:dyDescent="0.3">
      <c r="P946720" s="83"/>
    </row>
    <row r="946721" spans="16:16" x14ac:dyDescent="0.3">
      <c r="P946721" s="83"/>
    </row>
    <row r="946722" spans="16:16" x14ac:dyDescent="0.3">
      <c r="P946722" s="83"/>
    </row>
    <row r="946723" spans="16:16" x14ac:dyDescent="0.3">
      <c r="P946723" s="83"/>
    </row>
    <row r="946724" spans="16:16" x14ac:dyDescent="0.3">
      <c r="P946724" s="83"/>
    </row>
    <row r="946725" spans="16:16" x14ac:dyDescent="0.3">
      <c r="P946725" s="83"/>
    </row>
    <row r="946726" spans="16:16" x14ac:dyDescent="0.3">
      <c r="P946726" s="83"/>
    </row>
    <row r="946727" spans="16:16" x14ac:dyDescent="0.3">
      <c r="P946727" s="83"/>
    </row>
    <row r="946728" spans="16:16" x14ac:dyDescent="0.3">
      <c r="P946728" s="83"/>
    </row>
    <row r="946729" spans="16:16" x14ac:dyDescent="0.3">
      <c r="P946729" s="83"/>
    </row>
    <row r="946730" spans="16:16" x14ac:dyDescent="0.3">
      <c r="P946730" s="83"/>
    </row>
    <row r="946731" spans="16:16" x14ac:dyDescent="0.3">
      <c r="P946731" s="83"/>
    </row>
    <row r="946732" spans="16:16" x14ac:dyDescent="0.3">
      <c r="P946732" s="83"/>
    </row>
    <row r="946733" spans="16:16" x14ac:dyDescent="0.3">
      <c r="P946733" s="83"/>
    </row>
    <row r="946734" spans="16:16" x14ac:dyDescent="0.3">
      <c r="P946734" s="83"/>
    </row>
    <row r="946735" spans="16:16" x14ac:dyDescent="0.3">
      <c r="P946735" s="83"/>
    </row>
    <row r="946736" spans="16:16" x14ac:dyDescent="0.3">
      <c r="P946736" s="83"/>
    </row>
    <row r="946737" spans="16:16" x14ac:dyDescent="0.3">
      <c r="P946737" s="83"/>
    </row>
    <row r="946738" spans="16:16" x14ac:dyDescent="0.3">
      <c r="P946738" s="83"/>
    </row>
    <row r="946739" spans="16:16" x14ac:dyDescent="0.3">
      <c r="P946739" s="83"/>
    </row>
    <row r="946740" spans="16:16" x14ac:dyDescent="0.3">
      <c r="P946740" s="83"/>
    </row>
    <row r="946741" spans="16:16" x14ac:dyDescent="0.3">
      <c r="P946741" s="83"/>
    </row>
    <row r="946742" spans="16:16" x14ac:dyDescent="0.3">
      <c r="P946742" s="83"/>
    </row>
    <row r="946743" spans="16:16" x14ac:dyDescent="0.3">
      <c r="P946743" s="83"/>
    </row>
    <row r="946744" spans="16:16" x14ac:dyDescent="0.3">
      <c r="P946744" s="83"/>
    </row>
    <row r="946745" spans="16:16" x14ac:dyDescent="0.3">
      <c r="P946745" s="83"/>
    </row>
    <row r="946746" spans="16:16" x14ac:dyDescent="0.3">
      <c r="P946746" s="83"/>
    </row>
    <row r="946747" spans="16:16" x14ac:dyDescent="0.3">
      <c r="P946747" s="83"/>
    </row>
    <row r="946748" spans="16:16" x14ac:dyDescent="0.3">
      <c r="P946748" s="83"/>
    </row>
    <row r="946749" spans="16:16" x14ac:dyDescent="0.3">
      <c r="P946749" s="83"/>
    </row>
    <row r="946750" spans="16:16" x14ac:dyDescent="0.3">
      <c r="P946750" s="83"/>
    </row>
    <row r="946751" spans="16:16" x14ac:dyDescent="0.3">
      <c r="P946751" s="83"/>
    </row>
    <row r="946752" spans="16:16" x14ac:dyDescent="0.3">
      <c r="P946752" s="83"/>
    </row>
    <row r="946753" spans="16:16" x14ac:dyDescent="0.3">
      <c r="P946753" s="83"/>
    </row>
    <row r="946754" spans="16:16" x14ac:dyDescent="0.3">
      <c r="P946754" s="83"/>
    </row>
    <row r="946755" spans="16:16" x14ac:dyDescent="0.3">
      <c r="P946755" s="83"/>
    </row>
    <row r="946756" spans="16:16" x14ac:dyDescent="0.3">
      <c r="P946756" s="83"/>
    </row>
    <row r="946757" spans="16:16" x14ac:dyDescent="0.3">
      <c r="P946757" s="83"/>
    </row>
    <row r="946758" spans="16:16" x14ac:dyDescent="0.3">
      <c r="P946758" s="83"/>
    </row>
    <row r="946759" spans="16:16" x14ac:dyDescent="0.3">
      <c r="P946759" s="83"/>
    </row>
    <row r="946760" spans="16:16" x14ac:dyDescent="0.3">
      <c r="P946760" s="83"/>
    </row>
    <row r="946761" spans="16:16" x14ac:dyDescent="0.3">
      <c r="P946761" s="83"/>
    </row>
    <row r="946762" spans="16:16" x14ac:dyDescent="0.3">
      <c r="P946762" s="83"/>
    </row>
    <row r="946763" spans="16:16" x14ac:dyDescent="0.3">
      <c r="P946763" s="83"/>
    </row>
    <row r="946764" spans="16:16" x14ac:dyDescent="0.3">
      <c r="P946764" s="83"/>
    </row>
    <row r="946765" spans="16:16" x14ac:dyDescent="0.3">
      <c r="P946765" s="83"/>
    </row>
    <row r="946766" spans="16:16" x14ac:dyDescent="0.3">
      <c r="P946766" s="83"/>
    </row>
    <row r="946767" spans="16:16" x14ac:dyDescent="0.3">
      <c r="P946767" s="83"/>
    </row>
    <row r="946768" spans="16:16" x14ac:dyDescent="0.3">
      <c r="P946768" s="83"/>
    </row>
    <row r="946769" spans="16:16" x14ac:dyDescent="0.3">
      <c r="P946769" s="83"/>
    </row>
    <row r="946770" spans="16:16" x14ac:dyDescent="0.3">
      <c r="P946770" s="83"/>
    </row>
    <row r="946771" spans="16:16" x14ac:dyDescent="0.3">
      <c r="P946771" s="83"/>
    </row>
    <row r="946772" spans="16:16" x14ac:dyDescent="0.3">
      <c r="P946772" s="83"/>
    </row>
    <row r="946773" spans="16:16" x14ac:dyDescent="0.3">
      <c r="P946773" s="83"/>
    </row>
    <row r="946774" spans="16:16" x14ac:dyDescent="0.3">
      <c r="P946774" s="83"/>
    </row>
    <row r="946775" spans="16:16" x14ac:dyDescent="0.3">
      <c r="P946775" s="83"/>
    </row>
    <row r="946776" spans="16:16" x14ac:dyDescent="0.3">
      <c r="P946776" s="83"/>
    </row>
    <row r="946777" spans="16:16" x14ac:dyDescent="0.3">
      <c r="P946777" s="83"/>
    </row>
    <row r="946778" spans="16:16" x14ac:dyDescent="0.3">
      <c r="P946778" s="83"/>
    </row>
    <row r="946779" spans="16:16" x14ac:dyDescent="0.3">
      <c r="P946779" s="83"/>
    </row>
    <row r="946780" spans="16:16" x14ac:dyDescent="0.3">
      <c r="P946780" s="83"/>
    </row>
    <row r="946781" spans="16:16" x14ac:dyDescent="0.3">
      <c r="P946781" s="83"/>
    </row>
    <row r="946782" spans="16:16" x14ac:dyDescent="0.3">
      <c r="P946782" s="83"/>
    </row>
    <row r="946783" spans="16:16" x14ac:dyDescent="0.3">
      <c r="P946783" s="83"/>
    </row>
    <row r="946784" spans="16:16" x14ac:dyDescent="0.3">
      <c r="P946784" s="83"/>
    </row>
    <row r="946785" spans="16:16" x14ac:dyDescent="0.3">
      <c r="P946785" s="83"/>
    </row>
    <row r="946786" spans="16:16" x14ac:dyDescent="0.3">
      <c r="P946786" s="83"/>
    </row>
    <row r="946787" spans="16:16" x14ac:dyDescent="0.3">
      <c r="P946787" s="83"/>
    </row>
    <row r="946788" spans="16:16" x14ac:dyDescent="0.3">
      <c r="P946788" s="83"/>
    </row>
    <row r="946789" spans="16:16" x14ac:dyDescent="0.3">
      <c r="P946789" s="83"/>
    </row>
    <row r="946790" spans="16:16" x14ac:dyDescent="0.3">
      <c r="P946790" s="83"/>
    </row>
    <row r="946791" spans="16:16" x14ac:dyDescent="0.3">
      <c r="P946791" s="83"/>
    </row>
    <row r="946792" spans="16:16" x14ac:dyDescent="0.3">
      <c r="P946792" s="83"/>
    </row>
    <row r="946793" spans="16:16" x14ac:dyDescent="0.3">
      <c r="P946793" s="83"/>
    </row>
    <row r="946794" spans="16:16" x14ac:dyDescent="0.3">
      <c r="P946794" s="83"/>
    </row>
    <row r="946795" spans="16:16" x14ac:dyDescent="0.3">
      <c r="P946795" s="83"/>
    </row>
    <row r="946796" spans="16:16" x14ac:dyDescent="0.3">
      <c r="P946796" s="83"/>
    </row>
    <row r="946797" spans="16:16" x14ac:dyDescent="0.3">
      <c r="P946797" s="83"/>
    </row>
    <row r="946798" spans="16:16" x14ac:dyDescent="0.3">
      <c r="P946798" s="83"/>
    </row>
    <row r="946799" spans="16:16" x14ac:dyDescent="0.3">
      <c r="P946799" s="83"/>
    </row>
    <row r="946800" spans="16:16" x14ac:dyDescent="0.3">
      <c r="P946800" s="83"/>
    </row>
    <row r="946801" spans="16:16" x14ac:dyDescent="0.3">
      <c r="P946801" s="83"/>
    </row>
    <row r="946802" spans="16:16" x14ac:dyDescent="0.3">
      <c r="P946802" s="83"/>
    </row>
    <row r="946803" spans="16:16" x14ac:dyDescent="0.3">
      <c r="P946803" s="83"/>
    </row>
    <row r="946804" spans="16:16" x14ac:dyDescent="0.3">
      <c r="P946804" s="83"/>
    </row>
    <row r="946805" spans="16:16" x14ac:dyDescent="0.3">
      <c r="P946805" s="83"/>
    </row>
    <row r="946806" spans="16:16" x14ac:dyDescent="0.3">
      <c r="P946806" s="83"/>
    </row>
    <row r="946807" spans="16:16" x14ac:dyDescent="0.3">
      <c r="P946807" s="83"/>
    </row>
    <row r="946808" spans="16:16" x14ac:dyDescent="0.3">
      <c r="P946808" s="83"/>
    </row>
    <row r="946809" spans="16:16" x14ac:dyDescent="0.3">
      <c r="P946809" s="83"/>
    </row>
    <row r="946810" spans="16:16" x14ac:dyDescent="0.3">
      <c r="P946810" s="83"/>
    </row>
    <row r="946811" spans="16:16" x14ac:dyDescent="0.3">
      <c r="P946811" s="83"/>
    </row>
    <row r="946812" spans="16:16" x14ac:dyDescent="0.3">
      <c r="P946812" s="83"/>
    </row>
    <row r="946813" spans="16:16" x14ac:dyDescent="0.3">
      <c r="P946813" s="83"/>
    </row>
    <row r="946814" spans="16:16" x14ac:dyDescent="0.3">
      <c r="P946814" s="83"/>
    </row>
    <row r="946815" spans="16:16" x14ac:dyDescent="0.3">
      <c r="P946815" s="83"/>
    </row>
    <row r="946816" spans="16:16" x14ac:dyDescent="0.3">
      <c r="P946816" s="83"/>
    </row>
    <row r="946817" spans="16:16" x14ac:dyDescent="0.3">
      <c r="P946817" s="83"/>
    </row>
    <row r="946818" spans="16:16" x14ac:dyDescent="0.3">
      <c r="P946818" s="83"/>
    </row>
    <row r="946819" spans="16:16" x14ac:dyDescent="0.3">
      <c r="P946819" s="83"/>
    </row>
    <row r="946820" spans="16:16" x14ac:dyDescent="0.3">
      <c r="P946820" s="83"/>
    </row>
    <row r="946821" spans="16:16" x14ac:dyDescent="0.3">
      <c r="P946821" s="83"/>
    </row>
    <row r="946822" spans="16:16" x14ac:dyDescent="0.3">
      <c r="P946822" s="83"/>
    </row>
    <row r="946823" spans="16:16" x14ac:dyDescent="0.3">
      <c r="P946823" s="83"/>
    </row>
    <row r="946824" spans="16:16" x14ac:dyDescent="0.3">
      <c r="P946824" s="83"/>
    </row>
    <row r="946825" spans="16:16" x14ac:dyDescent="0.3">
      <c r="P946825" s="83"/>
    </row>
    <row r="946826" spans="16:16" x14ac:dyDescent="0.3">
      <c r="P946826" s="83"/>
    </row>
    <row r="946827" spans="16:16" x14ac:dyDescent="0.3">
      <c r="P946827" s="83"/>
    </row>
    <row r="946828" spans="16:16" x14ac:dyDescent="0.3">
      <c r="P946828" s="83"/>
    </row>
    <row r="946829" spans="16:16" x14ac:dyDescent="0.3">
      <c r="P946829" s="83"/>
    </row>
    <row r="946830" spans="16:16" x14ac:dyDescent="0.3">
      <c r="P946830" s="83"/>
    </row>
    <row r="946831" spans="16:16" x14ac:dyDescent="0.3">
      <c r="P946831" s="83"/>
    </row>
    <row r="946832" spans="16:16" x14ac:dyDescent="0.3">
      <c r="P946832" s="83"/>
    </row>
    <row r="946833" spans="16:16" x14ac:dyDescent="0.3">
      <c r="P946833" s="83"/>
    </row>
    <row r="946834" spans="16:16" x14ac:dyDescent="0.3">
      <c r="P946834" s="83"/>
    </row>
    <row r="946835" spans="16:16" x14ac:dyDescent="0.3">
      <c r="P946835" s="83"/>
    </row>
    <row r="946836" spans="16:16" x14ac:dyDescent="0.3">
      <c r="P946836" s="83"/>
    </row>
    <row r="946837" spans="16:16" x14ac:dyDescent="0.3">
      <c r="P946837" s="83"/>
    </row>
    <row r="946838" spans="16:16" x14ac:dyDescent="0.3">
      <c r="P946838" s="83"/>
    </row>
    <row r="946839" spans="16:16" x14ac:dyDescent="0.3">
      <c r="P946839" s="83"/>
    </row>
    <row r="946840" spans="16:16" x14ac:dyDescent="0.3">
      <c r="P946840" s="83"/>
    </row>
    <row r="946841" spans="16:16" x14ac:dyDescent="0.3">
      <c r="P946841" s="83"/>
    </row>
    <row r="946842" spans="16:16" x14ac:dyDescent="0.3">
      <c r="P946842" s="83"/>
    </row>
    <row r="946843" spans="16:16" x14ac:dyDescent="0.3">
      <c r="P946843" s="83"/>
    </row>
    <row r="946844" spans="16:16" x14ac:dyDescent="0.3">
      <c r="P946844" s="83"/>
    </row>
    <row r="946845" spans="16:16" x14ac:dyDescent="0.3">
      <c r="P946845" s="83"/>
    </row>
    <row r="946846" spans="16:16" x14ac:dyDescent="0.3">
      <c r="P946846" s="83"/>
    </row>
    <row r="946847" spans="16:16" x14ac:dyDescent="0.3">
      <c r="P946847" s="83"/>
    </row>
    <row r="946848" spans="16:16" x14ac:dyDescent="0.3">
      <c r="P946848" s="83"/>
    </row>
    <row r="946849" spans="16:16" x14ac:dyDescent="0.3">
      <c r="P946849" s="83"/>
    </row>
    <row r="946850" spans="16:16" x14ac:dyDescent="0.3">
      <c r="P946850" s="83"/>
    </row>
    <row r="946851" spans="16:16" x14ac:dyDescent="0.3">
      <c r="P946851" s="83"/>
    </row>
    <row r="946852" spans="16:16" x14ac:dyDescent="0.3">
      <c r="P946852" s="83"/>
    </row>
    <row r="946853" spans="16:16" x14ac:dyDescent="0.3">
      <c r="P946853" s="83"/>
    </row>
    <row r="946854" spans="16:16" x14ac:dyDescent="0.3">
      <c r="P946854" s="83"/>
    </row>
    <row r="946855" spans="16:16" x14ac:dyDescent="0.3">
      <c r="P946855" s="83"/>
    </row>
    <row r="946856" spans="16:16" x14ac:dyDescent="0.3">
      <c r="P946856" s="83"/>
    </row>
    <row r="946857" spans="16:16" x14ac:dyDescent="0.3">
      <c r="P946857" s="83"/>
    </row>
    <row r="946858" spans="16:16" x14ac:dyDescent="0.3">
      <c r="P946858" s="83"/>
    </row>
    <row r="946859" spans="16:16" x14ac:dyDescent="0.3">
      <c r="P946859" s="83"/>
    </row>
    <row r="946860" spans="16:16" x14ac:dyDescent="0.3">
      <c r="P946860" s="83"/>
    </row>
    <row r="946861" spans="16:16" x14ac:dyDescent="0.3">
      <c r="P946861" s="83"/>
    </row>
    <row r="946862" spans="16:16" x14ac:dyDescent="0.3">
      <c r="P946862" s="83"/>
    </row>
    <row r="946863" spans="16:16" x14ac:dyDescent="0.3">
      <c r="P946863" s="83"/>
    </row>
    <row r="946864" spans="16:16" x14ac:dyDescent="0.3">
      <c r="P946864" s="83"/>
    </row>
    <row r="946865" spans="16:16" x14ac:dyDescent="0.3">
      <c r="P946865" s="83"/>
    </row>
    <row r="946866" spans="16:16" x14ac:dyDescent="0.3">
      <c r="P946866" s="83"/>
    </row>
    <row r="946867" spans="16:16" x14ac:dyDescent="0.3">
      <c r="P946867" s="83"/>
    </row>
    <row r="946868" spans="16:16" x14ac:dyDescent="0.3">
      <c r="P946868" s="83"/>
    </row>
    <row r="946869" spans="16:16" x14ac:dyDescent="0.3">
      <c r="P946869" s="83"/>
    </row>
    <row r="946870" spans="16:16" x14ac:dyDescent="0.3">
      <c r="P946870" s="83"/>
    </row>
    <row r="946871" spans="16:16" x14ac:dyDescent="0.3">
      <c r="P946871" s="83"/>
    </row>
    <row r="946872" spans="16:16" x14ac:dyDescent="0.3">
      <c r="P946872" s="83"/>
    </row>
    <row r="946873" spans="16:16" x14ac:dyDescent="0.3">
      <c r="P946873" s="83"/>
    </row>
    <row r="946874" spans="16:16" x14ac:dyDescent="0.3">
      <c r="P946874" s="83"/>
    </row>
    <row r="946875" spans="16:16" x14ac:dyDescent="0.3">
      <c r="P946875" s="83"/>
    </row>
    <row r="946876" spans="16:16" x14ac:dyDescent="0.3">
      <c r="P946876" s="83"/>
    </row>
    <row r="946877" spans="16:16" x14ac:dyDescent="0.3">
      <c r="P946877" s="83"/>
    </row>
    <row r="946878" spans="16:16" x14ac:dyDescent="0.3">
      <c r="P946878" s="83"/>
    </row>
    <row r="946879" spans="16:16" x14ac:dyDescent="0.3">
      <c r="P946879" s="83"/>
    </row>
    <row r="946880" spans="16:16" x14ac:dyDescent="0.3">
      <c r="P946880" s="83"/>
    </row>
    <row r="946881" spans="16:16" x14ac:dyDescent="0.3">
      <c r="P946881" s="83"/>
    </row>
    <row r="946882" spans="16:16" x14ac:dyDescent="0.3">
      <c r="P946882" s="83"/>
    </row>
    <row r="946883" spans="16:16" x14ac:dyDescent="0.3">
      <c r="P946883" s="83"/>
    </row>
    <row r="946884" spans="16:16" x14ac:dyDescent="0.3">
      <c r="P946884" s="83"/>
    </row>
    <row r="946885" spans="16:16" x14ac:dyDescent="0.3">
      <c r="P946885" s="83"/>
    </row>
    <row r="946886" spans="16:16" x14ac:dyDescent="0.3">
      <c r="P946886" s="83"/>
    </row>
    <row r="946887" spans="16:16" x14ac:dyDescent="0.3">
      <c r="P946887" s="83"/>
    </row>
    <row r="946888" spans="16:16" x14ac:dyDescent="0.3">
      <c r="P946888" s="83"/>
    </row>
    <row r="946889" spans="16:16" x14ac:dyDescent="0.3">
      <c r="P946889" s="83"/>
    </row>
    <row r="946890" spans="16:16" x14ac:dyDescent="0.3">
      <c r="P946890" s="83"/>
    </row>
    <row r="946891" spans="16:16" x14ac:dyDescent="0.3">
      <c r="P946891" s="83"/>
    </row>
    <row r="946892" spans="16:16" x14ac:dyDescent="0.3">
      <c r="P946892" s="83"/>
    </row>
    <row r="946893" spans="16:16" x14ac:dyDescent="0.3">
      <c r="P946893" s="83"/>
    </row>
    <row r="946894" spans="16:16" x14ac:dyDescent="0.3">
      <c r="P946894" s="83"/>
    </row>
    <row r="946895" spans="16:16" x14ac:dyDescent="0.3">
      <c r="P946895" s="83"/>
    </row>
    <row r="946896" spans="16:16" x14ac:dyDescent="0.3">
      <c r="P946896" s="83"/>
    </row>
    <row r="946897" spans="16:16" x14ac:dyDescent="0.3">
      <c r="P946897" s="83"/>
    </row>
    <row r="946898" spans="16:16" x14ac:dyDescent="0.3">
      <c r="P946898" s="83"/>
    </row>
    <row r="946899" spans="16:16" x14ac:dyDescent="0.3">
      <c r="P946899" s="83"/>
    </row>
    <row r="946900" spans="16:16" x14ac:dyDescent="0.3">
      <c r="P946900" s="83"/>
    </row>
    <row r="946901" spans="16:16" x14ac:dyDescent="0.3">
      <c r="P946901" s="83"/>
    </row>
    <row r="946902" spans="16:16" x14ac:dyDescent="0.3">
      <c r="P946902" s="83"/>
    </row>
    <row r="946903" spans="16:16" x14ac:dyDescent="0.3">
      <c r="P946903" s="83"/>
    </row>
    <row r="946904" spans="16:16" x14ac:dyDescent="0.3">
      <c r="P946904" s="83"/>
    </row>
    <row r="946905" spans="16:16" x14ac:dyDescent="0.3">
      <c r="P946905" s="83"/>
    </row>
    <row r="946906" spans="16:16" x14ac:dyDescent="0.3">
      <c r="P946906" s="83"/>
    </row>
    <row r="946907" spans="16:16" x14ac:dyDescent="0.3">
      <c r="P946907" s="83"/>
    </row>
    <row r="946908" spans="16:16" x14ac:dyDescent="0.3">
      <c r="P946908" s="83"/>
    </row>
    <row r="946909" spans="16:16" x14ac:dyDescent="0.3">
      <c r="P946909" s="83"/>
    </row>
    <row r="946910" spans="16:16" x14ac:dyDescent="0.3">
      <c r="P946910" s="83"/>
    </row>
    <row r="946911" spans="16:16" x14ac:dyDescent="0.3">
      <c r="P946911" s="83"/>
    </row>
    <row r="946912" spans="16:16" x14ac:dyDescent="0.3">
      <c r="P946912" s="83"/>
    </row>
    <row r="946913" spans="16:16" x14ac:dyDescent="0.3">
      <c r="P946913" s="83"/>
    </row>
    <row r="946914" spans="16:16" x14ac:dyDescent="0.3">
      <c r="P946914" s="83"/>
    </row>
    <row r="946915" spans="16:16" x14ac:dyDescent="0.3">
      <c r="P946915" s="83"/>
    </row>
    <row r="946916" spans="16:16" x14ac:dyDescent="0.3">
      <c r="P946916" s="83"/>
    </row>
    <row r="946917" spans="16:16" x14ac:dyDescent="0.3">
      <c r="P946917" s="83"/>
    </row>
    <row r="946918" spans="16:16" x14ac:dyDescent="0.3">
      <c r="P946918" s="83"/>
    </row>
    <row r="946919" spans="16:16" x14ac:dyDescent="0.3">
      <c r="P946919" s="83"/>
    </row>
    <row r="946920" spans="16:16" x14ac:dyDescent="0.3">
      <c r="P946920" s="83"/>
    </row>
    <row r="946921" spans="16:16" x14ac:dyDescent="0.3">
      <c r="P946921" s="83"/>
    </row>
    <row r="946922" spans="16:16" x14ac:dyDescent="0.3">
      <c r="P946922" s="83"/>
    </row>
    <row r="946923" spans="16:16" x14ac:dyDescent="0.3">
      <c r="P946923" s="83"/>
    </row>
    <row r="946924" spans="16:16" x14ac:dyDescent="0.3">
      <c r="P946924" s="83"/>
    </row>
    <row r="946925" spans="16:16" x14ac:dyDescent="0.3">
      <c r="P946925" s="83"/>
    </row>
    <row r="946926" spans="16:16" x14ac:dyDescent="0.3">
      <c r="P946926" s="83"/>
    </row>
    <row r="946927" spans="16:16" x14ac:dyDescent="0.3">
      <c r="P946927" s="83"/>
    </row>
    <row r="946928" spans="16:16" x14ac:dyDescent="0.3">
      <c r="P946928" s="83"/>
    </row>
    <row r="946929" spans="16:16" x14ac:dyDescent="0.3">
      <c r="P946929" s="83"/>
    </row>
    <row r="946930" spans="16:16" x14ac:dyDescent="0.3">
      <c r="P946930" s="83"/>
    </row>
    <row r="946931" spans="16:16" x14ac:dyDescent="0.3">
      <c r="P946931" s="83"/>
    </row>
    <row r="946932" spans="16:16" x14ac:dyDescent="0.3">
      <c r="P946932" s="83"/>
    </row>
    <row r="946933" spans="16:16" x14ac:dyDescent="0.3">
      <c r="P946933" s="83"/>
    </row>
    <row r="946934" spans="16:16" x14ac:dyDescent="0.3">
      <c r="P946934" s="83"/>
    </row>
    <row r="946935" spans="16:16" x14ac:dyDescent="0.3">
      <c r="P946935" s="83"/>
    </row>
    <row r="946936" spans="16:16" x14ac:dyDescent="0.3">
      <c r="P946936" s="83"/>
    </row>
    <row r="946937" spans="16:16" x14ac:dyDescent="0.3">
      <c r="P946937" s="83"/>
    </row>
    <row r="946938" spans="16:16" x14ac:dyDescent="0.3">
      <c r="P946938" s="83"/>
    </row>
    <row r="946939" spans="16:16" x14ac:dyDescent="0.3">
      <c r="P946939" s="83"/>
    </row>
    <row r="946940" spans="16:16" x14ac:dyDescent="0.3">
      <c r="P946940" s="83"/>
    </row>
    <row r="946941" spans="16:16" x14ac:dyDescent="0.3">
      <c r="P946941" s="83"/>
    </row>
    <row r="946942" spans="16:16" x14ac:dyDescent="0.3">
      <c r="P946942" s="83"/>
    </row>
    <row r="946943" spans="16:16" x14ac:dyDescent="0.3">
      <c r="P946943" s="83"/>
    </row>
    <row r="946944" spans="16:16" x14ac:dyDescent="0.3">
      <c r="P946944" s="83"/>
    </row>
    <row r="946945" spans="16:16" x14ac:dyDescent="0.3">
      <c r="P946945" s="83"/>
    </row>
    <row r="946946" spans="16:16" x14ac:dyDescent="0.3">
      <c r="P946946" s="83"/>
    </row>
    <row r="946947" spans="16:16" x14ac:dyDescent="0.3">
      <c r="P946947" s="83"/>
    </row>
    <row r="946948" spans="16:16" x14ac:dyDescent="0.3">
      <c r="P946948" s="83"/>
    </row>
    <row r="946949" spans="16:16" x14ac:dyDescent="0.3">
      <c r="P946949" s="83"/>
    </row>
    <row r="946950" spans="16:16" x14ac:dyDescent="0.3">
      <c r="P946950" s="83"/>
    </row>
    <row r="946951" spans="16:16" x14ac:dyDescent="0.3">
      <c r="P946951" s="83"/>
    </row>
    <row r="946952" spans="16:16" x14ac:dyDescent="0.3">
      <c r="P946952" s="83"/>
    </row>
    <row r="946953" spans="16:16" x14ac:dyDescent="0.3">
      <c r="P946953" s="83"/>
    </row>
    <row r="946954" spans="16:16" x14ac:dyDescent="0.3">
      <c r="P946954" s="83"/>
    </row>
    <row r="946955" spans="16:16" x14ac:dyDescent="0.3">
      <c r="P946955" s="83"/>
    </row>
    <row r="946956" spans="16:16" x14ac:dyDescent="0.3">
      <c r="P946956" s="83"/>
    </row>
    <row r="946957" spans="16:16" x14ac:dyDescent="0.3">
      <c r="P946957" s="83"/>
    </row>
    <row r="946958" spans="16:16" x14ac:dyDescent="0.3">
      <c r="P946958" s="83"/>
    </row>
    <row r="946959" spans="16:16" x14ac:dyDescent="0.3">
      <c r="P946959" s="83"/>
    </row>
    <row r="946960" spans="16:16" x14ac:dyDescent="0.3">
      <c r="P946960" s="83"/>
    </row>
    <row r="946961" spans="16:16" x14ac:dyDescent="0.3">
      <c r="P946961" s="83"/>
    </row>
    <row r="946962" spans="16:16" x14ac:dyDescent="0.3">
      <c r="P946962" s="83"/>
    </row>
    <row r="946963" spans="16:16" x14ac:dyDescent="0.3">
      <c r="P946963" s="83"/>
    </row>
    <row r="946964" spans="16:16" x14ac:dyDescent="0.3">
      <c r="P946964" s="83"/>
    </row>
    <row r="946965" spans="16:16" x14ac:dyDescent="0.3">
      <c r="P946965" s="83"/>
    </row>
    <row r="946966" spans="16:16" x14ac:dyDescent="0.3">
      <c r="P946966" s="83"/>
    </row>
    <row r="946967" spans="16:16" x14ac:dyDescent="0.3">
      <c r="P946967" s="83"/>
    </row>
    <row r="946968" spans="16:16" x14ac:dyDescent="0.3">
      <c r="P946968" s="83"/>
    </row>
    <row r="946969" spans="16:16" x14ac:dyDescent="0.3">
      <c r="P946969" s="83"/>
    </row>
    <row r="946970" spans="16:16" x14ac:dyDescent="0.3">
      <c r="P946970" s="83"/>
    </row>
    <row r="946971" spans="16:16" x14ac:dyDescent="0.3">
      <c r="P946971" s="83"/>
    </row>
    <row r="946972" spans="16:16" x14ac:dyDescent="0.3">
      <c r="P946972" s="83"/>
    </row>
    <row r="946973" spans="16:16" x14ac:dyDescent="0.3">
      <c r="P946973" s="83"/>
    </row>
    <row r="946974" spans="16:16" x14ac:dyDescent="0.3">
      <c r="P946974" s="83"/>
    </row>
    <row r="946975" spans="16:16" x14ac:dyDescent="0.3">
      <c r="P946975" s="83"/>
    </row>
    <row r="946976" spans="16:16" x14ac:dyDescent="0.3">
      <c r="P946976" s="83"/>
    </row>
    <row r="946977" spans="16:16" x14ac:dyDescent="0.3">
      <c r="P946977" s="83"/>
    </row>
    <row r="946978" spans="16:16" x14ac:dyDescent="0.3">
      <c r="P946978" s="83"/>
    </row>
    <row r="946979" spans="16:16" x14ac:dyDescent="0.3">
      <c r="P946979" s="83"/>
    </row>
    <row r="946980" spans="16:16" x14ac:dyDescent="0.3">
      <c r="P946980" s="83"/>
    </row>
    <row r="946981" spans="16:16" x14ac:dyDescent="0.3">
      <c r="P946981" s="83"/>
    </row>
    <row r="946982" spans="16:16" x14ac:dyDescent="0.3">
      <c r="P946982" s="83"/>
    </row>
    <row r="946983" spans="16:16" x14ac:dyDescent="0.3">
      <c r="P946983" s="83"/>
    </row>
    <row r="946984" spans="16:16" x14ac:dyDescent="0.3">
      <c r="P946984" s="83"/>
    </row>
    <row r="946985" spans="16:16" x14ac:dyDescent="0.3">
      <c r="P946985" s="83"/>
    </row>
    <row r="946986" spans="16:16" x14ac:dyDescent="0.3">
      <c r="P946986" s="83"/>
    </row>
    <row r="946987" spans="16:16" x14ac:dyDescent="0.3">
      <c r="P946987" s="83"/>
    </row>
    <row r="946988" spans="16:16" x14ac:dyDescent="0.3">
      <c r="P946988" s="83"/>
    </row>
    <row r="946989" spans="16:16" x14ac:dyDescent="0.3">
      <c r="P946989" s="83"/>
    </row>
    <row r="946990" spans="16:16" x14ac:dyDescent="0.3">
      <c r="P946990" s="83"/>
    </row>
    <row r="946991" spans="16:16" x14ac:dyDescent="0.3">
      <c r="P946991" s="83"/>
    </row>
    <row r="946992" spans="16:16" x14ac:dyDescent="0.3">
      <c r="P946992" s="83"/>
    </row>
    <row r="946993" spans="16:16" x14ac:dyDescent="0.3">
      <c r="P946993" s="83"/>
    </row>
    <row r="946994" spans="16:16" x14ac:dyDescent="0.3">
      <c r="P946994" s="83"/>
    </row>
    <row r="946995" spans="16:16" x14ac:dyDescent="0.3">
      <c r="P946995" s="83"/>
    </row>
    <row r="946996" spans="16:16" x14ac:dyDescent="0.3">
      <c r="P946996" s="83"/>
    </row>
    <row r="946997" spans="16:16" x14ac:dyDescent="0.3">
      <c r="P946997" s="83"/>
    </row>
    <row r="946998" spans="16:16" x14ac:dyDescent="0.3">
      <c r="P946998" s="83"/>
    </row>
    <row r="946999" spans="16:16" x14ac:dyDescent="0.3">
      <c r="P946999" s="83"/>
    </row>
    <row r="947000" spans="16:16" x14ac:dyDescent="0.3">
      <c r="P947000" s="83"/>
    </row>
    <row r="947001" spans="16:16" x14ac:dyDescent="0.3">
      <c r="P947001" s="83"/>
    </row>
    <row r="947002" spans="16:16" x14ac:dyDescent="0.3">
      <c r="P947002" s="83"/>
    </row>
    <row r="947003" spans="16:16" x14ac:dyDescent="0.3">
      <c r="P947003" s="83"/>
    </row>
    <row r="947004" spans="16:16" x14ac:dyDescent="0.3">
      <c r="P947004" s="83"/>
    </row>
    <row r="947005" spans="16:16" x14ac:dyDescent="0.3">
      <c r="P947005" s="83"/>
    </row>
    <row r="947006" spans="16:16" x14ac:dyDescent="0.3">
      <c r="P947006" s="83"/>
    </row>
    <row r="947007" spans="16:16" x14ac:dyDescent="0.3">
      <c r="P947007" s="83"/>
    </row>
    <row r="947008" spans="16:16" x14ac:dyDescent="0.3">
      <c r="P947008" s="83"/>
    </row>
    <row r="947009" spans="16:16" x14ac:dyDescent="0.3">
      <c r="P947009" s="83"/>
    </row>
    <row r="947010" spans="16:16" x14ac:dyDescent="0.3">
      <c r="P947010" s="83"/>
    </row>
    <row r="947011" spans="16:16" x14ac:dyDescent="0.3">
      <c r="P947011" s="83"/>
    </row>
    <row r="947012" spans="16:16" x14ac:dyDescent="0.3">
      <c r="P947012" s="83"/>
    </row>
    <row r="947013" spans="16:16" x14ac:dyDescent="0.3">
      <c r="P947013" s="83"/>
    </row>
    <row r="947014" spans="16:16" x14ac:dyDescent="0.3">
      <c r="P947014" s="83"/>
    </row>
    <row r="947015" spans="16:16" x14ac:dyDescent="0.3">
      <c r="P947015" s="83"/>
    </row>
    <row r="947016" spans="16:16" x14ac:dyDescent="0.3">
      <c r="P947016" s="83"/>
    </row>
    <row r="947017" spans="16:16" x14ac:dyDescent="0.3">
      <c r="P947017" s="83"/>
    </row>
    <row r="947018" spans="16:16" x14ac:dyDescent="0.3">
      <c r="P947018" s="83"/>
    </row>
    <row r="947019" spans="16:16" x14ac:dyDescent="0.3">
      <c r="P947019" s="83"/>
    </row>
    <row r="947020" spans="16:16" x14ac:dyDescent="0.3">
      <c r="P947020" s="83"/>
    </row>
    <row r="947021" spans="16:16" x14ac:dyDescent="0.3">
      <c r="P947021" s="83"/>
    </row>
    <row r="947022" spans="16:16" x14ac:dyDescent="0.3">
      <c r="P947022" s="83"/>
    </row>
    <row r="947023" spans="16:16" x14ac:dyDescent="0.3">
      <c r="P947023" s="83"/>
    </row>
    <row r="947024" spans="16:16" x14ac:dyDescent="0.3">
      <c r="P947024" s="83"/>
    </row>
    <row r="947025" spans="16:16" x14ac:dyDescent="0.3">
      <c r="P947025" s="83"/>
    </row>
    <row r="947026" spans="16:16" x14ac:dyDescent="0.3">
      <c r="P947026" s="83"/>
    </row>
    <row r="947027" spans="16:16" x14ac:dyDescent="0.3">
      <c r="P947027" s="83"/>
    </row>
    <row r="947028" spans="16:16" x14ac:dyDescent="0.3">
      <c r="P947028" s="83"/>
    </row>
    <row r="947029" spans="16:16" x14ac:dyDescent="0.3">
      <c r="P947029" s="83"/>
    </row>
    <row r="947030" spans="16:16" x14ac:dyDescent="0.3">
      <c r="P947030" s="83"/>
    </row>
    <row r="947031" spans="16:16" x14ac:dyDescent="0.3">
      <c r="P947031" s="83"/>
    </row>
    <row r="947032" spans="16:16" x14ac:dyDescent="0.3">
      <c r="P947032" s="83"/>
    </row>
    <row r="947033" spans="16:16" x14ac:dyDescent="0.3">
      <c r="P947033" s="83"/>
    </row>
    <row r="947034" spans="16:16" x14ac:dyDescent="0.3">
      <c r="P947034" s="83"/>
    </row>
    <row r="947035" spans="16:16" x14ac:dyDescent="0.3">
      <c r="P947035" s="83"/>
    </row>
    <row r="947036" spans="16:16" x14ac:dyDescent="0.3">
      <c r="P947036" s="83"/>
    </row>
    <row r="947037" spans="16:16" x14ac:dyDescent="0.3">
      <c r="P947037" s="83"/>
    </row>
    <row r="947038" spans="16:16" x14ac:dyDescent="0.3">
      <c r="P947038" s="83"/>
    </row>
    <row r="947039" spans="16:16" x14ac:dyDescent="0.3">
      <c r="P947039" s="83"/>
    </row>
    <row r="947040" spans="16:16" x14ac:dyDescent="0.3">
      <c r="P947040" s="83"/>
    </row>
    <row r="947041" spans="16:16" x14ac:dyDescent="0.3">
      <c r="P947041" s="83"/>
    </row>
    <row r="947042" spans="16:16" x14ac:dyDescent="0.3">
      <c r="P947042" s="83"/>
    </row>
    <row r="947043" spans="16:16" x14ac:dyDescent="0.3">
      <c r="P947043" s="83"/>
    </row>
    <row r="947044" spans="16:16" x14ac:dyDescent="0.3">
      <c r="P947044" s="83"/>
    </row>
    <row r="947045" spans="16:16" x14ac:dyDescent="0.3">
      <c r="P947045" s="83"/>
    </row>
    <row r="947046" spans="16:16" x14ac:dyDescent="0.3">
      <c r="P947046" s="83"/>
    </row>
    <row r="947047" spans="16:16" x14ac:dyDescent="0.3">
      <c r="P947047" s="83"/>
    </row>
    <row r="947048" spans="16:16" x14ac:dyDescent="0.3">
      <c r="P947048" s="83"/>
    </row>
    <row r="947049" spans="16:16" x14ac:dyDescent="0.3">
      <c r="P947049" s="83"/>
    </row>
    <row r="947050" spans="16:16" x14ac:dyDescent="0.3">
      <c r="P947050" s="83"/>
    </row>
    <row r="947051" spans="16:16" x14ac:dyDescent="0.3">
      <c r="P947051" s="83"/>
    </row>
    <row r="947052" spans="16:16" x14ac:dyDescent="0.3">
      <c r="P947052" s="83"/>
    </row>
    <row r="947053" spans="16:16" x14ac:dyDescent="0.3">
      <c r="P947053" s="83"/>
    </row>
    <row r="947054" spans="16:16" x14ac:dyDescent="0.3">
      <c r="P947054" s="83"/>
    </row>
    <row r="947055" spans="16:16" x14ac:dyDescent="0.3">
      <c r="P947055" s="83"/>
    </row>
    <row r="947056" spans="16:16" x14ac:dyDescent="0.3">
      <c r="P947056" s="83"/>
    </row>
    <row r="947057" spans="16:16" x14ac:dyDescent="0.3">
      <c r="P947057" s="83"/>
    </row>
    <row r="947058" spans="16:16" x14ac:dyDescent="0.3">
      <c r="P947058" s="83"/>
    </row>
    <row r="947059" spans="16:16" x14ac:dyDescent="0.3">
      <c r="P947059" s="83"/>
    </row>
    <row r="947060" spans="16:16" x14ac:dyDescent="0.3">
      <c r="P947060" s="83"/>
    </row>
    <row r="947061" spans="16:16" x14ac:dyDescent="0.3">
      <c r="P947061" s="83"/>
    </row>
    <row r="947062" spans="16:16" x14ac:dyDescent="0.3">
      <c r="P947062" s="83"/>
    </row>
    <row r="947063" spans="16:16" x14ac:dyDescent="0.3">
      <c r="P947063" s="83"/>
    </row>
    <row r="947064" spans="16:16" x14ac:dyDescent="0.3">
      <c r="P947064" s="83"/>
    </row>
    <row r="947065" spans="16:16" x14ac:dyDescent="0.3">
      <c r="P947065" s="83"/>
    </row>
    <row r="947066" spans="16:16" x14ac:dyDescent="0.3">
      <c r="P947066" s="83"/>
    </row>
    <row r="947067" spans="16:16" x14ac:dyDescent="0.3">
      <c r="P947067" s="83"/>
    </row>
    <row r="947068" spans="16:16" x14ac:dyDescent="0.3">
      <c r="P947068" s="83"/>
    </row>
    <row r="947069" spans="16:16" x14ac:dyDescent="0.3">
      <c r="P947069" s="83"/>
    </row>
    <row r="947070" spans="16:16" x14ac:dyDescent="0.3">
      <c r="P947070" s="83"/>
    </row>
    <row r="947071" spans="16:16" x14ac:dyDescent="0.3">
      <c r="P947071" s="83"/>
    </row>
    <row r="947072" spans="16:16" x14ac:dyDescent="0.3">
      <c r="P947072" s="83"/>
    </row>
    <row r="947073" spans="16:16" x14ac:dyDescent="0.3">
      <c r="P947073" s="83"/>
    </row>
    <row r="947074" spans="16:16" x14ac:dyDescent="0.3">
      <c r="P947074" s="83"/>
    </row>
    <row r="947075" spans="16:16" x14ac:dyDescent="0.3">
      <c r="P947075" s="83"/>
    </row>
    <row r="947076" spans="16:16" x14ac:dyDescent="0.3">
      <c r="P947076" s="83"/>
    </row>
    <row r="947077" spans="16:16" x14ac:dyDescent="0.3">
      <c r="P947077" s="83"/>
    </row>
    <row r="947078" spans="16:16" x14ac:dyDescent="0.3">
      <c r="P947078" s="83"/>
    </row>
    <row r="947079" spans="16:16" x14ac:dyDescent="0.3">
      <c r="P947079" s="83"/>
    </row>
    <row r="947080" spans="16:16" x14ac:dyDescent="0.3">
      <c r="P947080" s="83"/>
    </row>
    <row r="947081" spans="16:16" x14ac:dyDescent="0.3">
      <c r="P947081" s="83"/>
    </row>
    <row r="947082" spans="16:16" x14ac:dyDescent="0.3">
      <c r="P947082" s="83"/>
    </row>
    <row r="947083" spans="16:16" x14ac:dyDescent="0.3">
      <c r="P947083" s="83"/>
    </row>
    <row r="947084" spans="16:16" x14ac:dyDescent="0.3">
      <c r="P947084" s="83"/>
    </row>
    <row r="947085" spans="16:16" x14ac:dyDescent="0.3">
      <c r="P947085" s="83"/>
    </row>
    <row r="947086" spans="16:16" x14ac:dyDescent="0.3">
      <c r="P947086" s="83"/>
    </row>
    <row r="947087" spans="16:16" x14ac:dyDescent="0.3">
      <c r="P947087" s="83"/>
    </row>
    <row r="947088" spans="16:16" x14ac:dyDescent="0.3">
      <c r="P947088" s="83"/>
    </row>
    <row r="947089" spans="16:16" x14ac:dyDescent="0.3">
      <c r="P947089" s="83"/>
    </row>
    <row r="947090" spans="16:16" x14ac:dyDescent="0.3">
      <c r="P947090" s="83"/>
    </row>
    <row r="947091" spans="16:16" x14ac:dyDescent="0.3">
      <c r="P947091" s="83"/>
    </row>
    <row r="947092" spans="16:16" x14ac:dyDescent="0.3">
      <c r="P947092" s="83"/>
    </row>
    <row r="947093" spans="16:16" x14ac:dyDescent="0.3">
      <c r="P947093" s="83"/>
    </row>
    <row r="947094" spans="16:16" x14ac:dyDescent="0.3">
      <c r="P947094" s="83"/>
    </row>
    <row r="947095" spans="16:16" x14ac:dyDescent="0.3">
      <c r="P947095" s="83"/>
    </row>
    <row r="947096" spans="16:16" x14ac:dyDescent="0.3">
      <c r="P947096" s="83"/>
    </row>
    <row r="947097" spans="16:16" x14ac:dyDescent="0.3">
      <c r="P947097" s="83"/>
    </row>
    <row r="947098" spans="16:16" x14ac:dyDescent="0.3">
      <c r="P947098" s="83"/>
    </row>
    <row r="947099" spans="16:16" x14ac:dyDescent="0.3">
      <c r="P947099" s="83"/>
    </row>
    <row r="947100" spans="16:16" x14ac:dyDescent="0.3">
      <c r="P947100" s="83"/>
    </row>
    <row r="947101" spans="16:16" x14ac:dyDescent="0.3">
      <c r="P947101" s="83"/>
    </row>
    <row r="947102" spans="16:16" x14ac:dyDescent="0.3">
      <c r="P947102" s="83"/>
    </row>
    <row r="947103" spans="16:16" x14ac:dyDescent="0.3">
      <c r="P947103" s="83"/>
    </row>
    <row r="947104" spans="16:16" x14ac:dyDescent="0.3">
      <c r="P947104" s="83"/>
    </row>
    <row r="947105" spans="16:16" x14ac:dyDescent="0.3">
      <c r="P947105" s="83"/>
    </row>
    <row r="947106" spans="16:16" x14ac:dyDescent="0.3">
      <c r="P947106" s="83"/>
    </row>
    <row r="947107" spans="16:16" x14ac:dyDescent="0.3">
      <c r="P947107" s="83"/>
    </row>
    <row r="947108" spans="16:16" x14ac:dyDescent="0.3">
      <c r="P947108" s="83"/>
    </row>
    <row r="947109" spans="16:16" x14ac:dyDescent="0.3">
      <c r="P947109" s="83"/>
    </row>
    <row r="947110" spans="16:16" x14ac:dyDescent="0.3">
      <c r="P947110" s="83"/>
    </row>
    <row r="947111" spans="16:16" x14ac:dyDescent="0.3">
      <c r="P947111" s="83"/>
    </row>
    <row r="947112" spans="16:16" x14ac:dyDescent="0.3">
      <c r="P947112" s="83"/>
    </row>
    <row r="947113" spans="16:16" x14ac:dyDescent="0.3">
      <c r="P947113" s="83"/>
    </row>
    <row r="947114" spans="16:16" x14ac:dyDescent="0.3">
      <c r="P947114" s="83"/>
    </row>
    <row r="947115" spans="16:16" x14ac:dyDescent="0.3">
      <c r="P947115" s="83"/>
    </row>
    <row r="947116" spans="16:16" x14ac:dyDescent="0.3">
      <c r="P947116" s="83"/>
    </row>
    <row r="947117" spans="16:16" x14ac:dyDescent="0.3">
      <c r="P947117" s="83"/>
    </row>
    <row r="947118" spans="16:16" x14ac:dyDescent="0.3">
      <c r="P947118" s="83"/>
    </row>
    <row r="947119" spans="16:16" x14ac:dyDescent="0.3">
      <c r="P947119" s="83"/>
    </row>
    <row r="947120" spans="16:16" x14ac:dyDescent="0.3">
      <c r="P947120" s="83"/>
    </row>
    <row r="947121" spans="16:16" x14ac:dyDescent="0.3">
      <c r="P947121" s="83"/>
    </row>
    <row r="947122" spans="16:16" x14ac:dyDescent="0.3">
      <c r="P947122" s="83"/>
    </row>
    <row r="947123" spans="16:16" x14ac:dyDescent="0.3">
      <c r="P947123" s="83"/>
    </row>
    <row r="947124" spans="16:16" x14ac:dyDescent="0.3">
      <c r="P947124" s="83"/>
    </row>
    <row r="947125" spans="16:16" x14ac:dyDescent="0.3">
      <c r="P947125" s="83"/>
    </row>
    <row r="947126" spans="16:16" x14ac:dyDescent="0.3">
      <c r="P947126" s="83"/>
    </row>
    <row r="947127" spans="16:16" x14ac:dyDescent="0.3">
      <c r="P947127" s="83"/>
    </row>
    <row r="947128" spans="16:16" x14ac:dyDescent="0.3">
      <c r="P947128" s="83"/>
    </row>
    <row r="947129" spans="16:16" x14ac:dyDescent="0.3">
      <c r="P947129" s="83"/>
    </row>
    <row r="947130" spans="16:16" x14ac:dyDescent="0.3">
      <c r="P947130" s="83"/>
    </row>
    <row r="947131" spans="16:16" x14ac:dyDescent="0.3">
      <c r="P947131" s="83"/>
    </row>
    <row r="947132" spans="16:16" x14ac:dyDescent="0.3">
      <c r="P947132" s="83"/>
    </row>
    <row r="947133" spans="16:16" x14ac:dyDescent="0.3">
      <c r="P947133" s="83"/>
    </row>
    <row r="947134" spans="16:16" x14ac:dyDescent="0.3">
      <c r="P947134" s="83"/>
    </row>
    <row r="947135" spans="16:16" x14ac:dyDescent="0.3">
      <c r="P947135" s="83"/>
    </row>
    <row r="947136" spans="16:16" x14ac:dyDescent="0.3">
      <c r="P947136" s="83"/>
    </row>
    <row r="947137" spans="16:16" x14ac:dyDescent="0.3">
      <c r="P947137" s="83"/>
    </row>
    <row r="947138" spans="16:16" x14ac:dyDescent="0.3">
      <c r="P947138" s="83"/>
    </row>
    <row r="947139" spans="16:16" x14ac:dyDescent="0.3">
      <c r="P947139" s="83"/>
    </row>
    <row r="947140" spans="16:16" x14ac:dyDescent="0.3">
      <c r="P947140" s="83"/>
    </row>
    <row r="947141" spans="16:16" x14ac:dyDescent="0.3">
      <c r="P947141" s="83"/>
    </row>
    <row r="947142" spans="16:16" x14ac:dyDescent="0.3">
      <c r="P947142" s="83"/>
    </row>
    <row r="947143" spans="16:16" x14ac:dyDescent="0.3">
      <c r="P947143" s="83"/>
    </row>
    <row r="947144" spans="16:16" x14ac:dyDescent="0.3">
      <c r="P947144" s="83"/>
    </row>
    <row r="947145" spans="16:16" x14ac:dyDescent="0.3">
      <c r="P947145" s="83"/>
    </row>
    <row r="947146" spans="16:16" x14ac:dyDescent="0.3">
      <c r="P947146" s="83"/>
    </row>
    <row r="947147" spans="16:16" x14ac:dyDescent="0.3">
      <c r="P947147" s="83"/>
    </row>
    <row r="947148" spans="16:16" x14ac:dyDescent="0.3">
      <c r="P947148" s="83"/>
    </row>
    <row r="947149" spans="16:16" x14ac:dyDescent="0.3">
      <c r="P947149" s="83"/>
    </row>
    <row r="947150" spans="16:16" x14ac:dyDescent="0.3">
      <c r="P947150" s="83"/>
    </row>
    <row r="947151" spans="16:16" x14ac:dyDescent="0.3">
      <c r="P947151" s="83"/>
    </row>
    <row r="947152" spans="16:16" x14ac:dyDescent="0.3">
      <c r="P947152" s="83"/>
    </row>
    <row r="947153" spans="16:16" x14ac:dyDescent="0.3">
      <c r="P947153" s="83"/>
    </row>
    <row r="947154" spans="16:16" x14ac:dyDescent="0.3">
      <c r="P947154" s="83"/>
    </row>
    <row r="947155" spans="16:16" x14ac:dyDescent="0.3">
      <c r="P947155" s="83"/>
    </row>
    <row r="947156" spans="16:16" x14ac:dyDescent="0.3">
      <c r="P947156" s="83"/>
    </row>
    <row r="947157" spans="16:16" x14ac:dyDescent="0.3">
      <c r="P947157" s="83"/>
    </row>
    <row r="947158" spans="16:16" x14ac:dyDescent="0.3">
      <c r="P947158" s="83"/>
    </row>
    <row r="947159" spans="16:16" x14ac:dyDescent="0.3">
      <c r="P947159" s="83"/>
    </row>
    <row r="947160" spans="16:16" x14ac:dyDescent="0.3">
      <c r="P947160" s="83"/>
    </row>
    <row r="947161" spans="16:16" x14ac:dyDescent="0.3">
      <c r="P947161" s="83"/>
    </row>
    <row r="947162" spans="16:16" x14ac:dyDescent="0.3">
      <c r="P947162" s="83"/>
    </row>
    <row r="947163" spans="16:16" x14ac:dyDescent="0.3">
      <c r="P947163" s="83"/>
    </row>
    <row r="947164" spans="16:16" x14ac:dyDescent="0.3">
      <c r="P947164" s="83"/>
    </row>
    <row r="947165" spans="16:16" x14ac:dyDescent="0.3">
      <c r="P947165" s="83"/>
    </row>
    <row r="947166" spans="16:16" x14ac:dyDescent="0.3">
      <c r="P947166" s="83"/>
    </row>
    <row r="947167" spans="16:16" x14ac:dyDescent="0.3">
      <c r="P947167" s="83"/>
    </row>
    <row r="947168" spans="16:16" x14ac:dyDescent="0.3">
      <c r="P947168" s="83"/>
    </row>
    <row r="947169" spans="16:16" x14ac:dyDescent="0.3">
      <c r="P947169" s="83"/>
    </row>
    <row r="947170" spans="16:16" x14ac:dyDescent="0.3">
      <c r="P947170" s="83"/>
    </row>
    <row r="947171" spans="16:16" x14ac:dyDescent="0.3">
      <c r="P947171" s="83"/>
    </row>
    <row r="947172" spans="16:16" x14ac:dyDescent="0.3">
      <c r="P947172" s="83"/>
    </row>
    <row r="947173" spans="16:16" x14ac:dyDescent="0.3">
      <c r="P947173" s="83"/>
    </row>
    <row r="947174" spans="16:16" x14ac:dyDescent="0.3">
      <c r="P947174" s="83"/>
    </row>
    <row r="947175" spans="16:16" x14ac:dyDescent="0.3">
      <c r="P947175" s="83"/>
    </row>
    <row r="947176" spans="16:16" x14ac:dyDescent="0.3">
      <c r="P947176" s="83"/>
    </row>
    <row r="947177" spans="16:16" x14ac:dyDescent="0.3">
      <c r="P947177" s="83"/>
    </row>
    <row r="947178" spans="16:16" x14ac:dyDescent="0.3">
      <c r="P947178" s="83"/>
    </row>
    <row r="947179" spans="16:16" x14ac:dyDescent="0.3">
      <c r="P947179" s="83"/>
    </row>
    <row r="947180" spans="16:16" x14ac:dyDescent="0.3">
      <c r="P947180" s="83"/>
    </row>
    <row r="947181" spans="16:16" x14ac:dyDescent="0.3">
      <c r="P947181" s="83"/>
    </row>
    <row r="947182" spans="16:16" x14ac:dyDescent="0.3">
      <c r="P947182" s="83"/>
    </row>
    <row r="947183" spans="16:16" x14ac:dyDescent="0.3">
      <c r="P947183" s="83"/>
    </row>
    <row r="947184" spans="16:16" x14ac:dyDescent="0.3">
      <c r="P947184" s="83"/>
    </row>
    <row r="947185" spans="16:16" x14ac:dyDescent="0.3">
      <c r="P947185" s="83"/>
    </row>
    <row r="947186" spans="16:16" x14ac:dyDescent="0.3">
      <c r="P947186" s="83"/>
    </row>
    <row r="947187" spans="16:16" x14ac:dyDescent="0.3">
      <c r="P947187" s="83"/>
    </row>
    <row r="947188" spans="16:16" x14ac:dyDescent="0.3">
      <c r="P947188" s="83"/>
    </row>
    <row r="947189" spans="16:16" x14ac:dyDescent="0.3">
      <c r="P947189" s="83"/>
    </row>
    <row r="947190" spans="16:16" x14ac:dyDescent="0.3">
      <c r="P947190" s="83"/>
    </row>
    <row r="947191" spans="16:16" x14ac:dyDescent="0.3">
      <c r="P947191" s="83"/>
    </row>
    <row r="947192" spans="16:16" x14ac:dyDescent="0.3">
      <c r="P947192" s="83"/>
    </row>
    <row r="947193" spans="16:16" x14ac:dyDescent="0.3">
      <c r="P947193" s="83"/>
    </row>
    <row r="947194" spans="16:16" x14ac:dyDescent="0.3">
      <c r="P947194" s="83"/>
    </row>
    <row r="947195" spans="16:16" x14ac:dyDescent="0.3">
      <c r="P947195" s="83"/>
    </row>
    <row r="947196" spans="16:16" x14ac:dyDescent="0.3">
      <c r="P947196" s="83"/>
    </row>
    <row r="947197" spans="16:16" x14ac:dyDescent="0.3">
      <c r="P947197" s="83"/>
    </row>
    <row r="947198" spans="16:16" x14ac:dyDescent="0.3">
      <c r="P947198" s="83"/>
    </row>
    <row r="947199" spans="16:16" x14ac:dyDescent="0.3">
      <c r="P947199" s="83"/>
    </row>
    <row r="947200" spans="16:16" x14ac:dyDescent="0.3">
      <c r="P947200" s="83"/>
    </row>
    <row r="947201" spans="16:16" x14ac:dyDescent="0.3">
      <c r="P947201" s="83"/>
    </row>
    <row r="947202" spans="16:16" x14ac:dyDescent="0.3">
      <c r="P947202" s="83"/>
    </row>
    <row r="947203" spans="16:16" x14ac:dyDescent="0.3">
      <c r="P947203" s="83"/>
    </row>
    <row r="947204" spans="16:16" x14ac:dyDescent="0.3">
      <c r="P947204" s="83"/>
    </row>
    <row r="947205" spans="16:16" x14ac:dyDescent="0.3">
      <c r="P947205" s="83"/>
    </row>
    <row r="947206" spans="16:16" x14ac:dyDescent="0.3">
      <c r="P947206" s="83"/>
    </row>
    <row r="947207" spans="16:16" x14ac:dyDescent="0.3">
      <c r="P947207" s="83"/>
    </row>
    <row r="947208" spans="16:16" x14ac:dyDescent="0.3">
      <c r="P947208" s="83"/>
    </row>
    <row r="947209" spans="16:16" x14ac:dyDescent="0.3">
      <c r="P947209" s="83"/>
    </row>
    <row r="947210" spans="16:16" x14ac:dyDescent="0.3">
      <c r="P947210" s="83"/>
    </row>
    <row r="947211" spans="16:16" x14ac:dyDescent="0.3">
      <c r="P947211" s="83"/>
    </row>
    <row r="947212" spans="16:16" x14ac:dyDescent="0.3">
      <c r="P947212" s="83"/>
    </row>
    <row r="947213" spans="16:16" x14ac:dyDescent="0.3">
      <c r="P947213" s="83"/>
    </row>
    <row r="947214" spans="16:16" x14ac:dyDescent="0.3">
      <c r="P947214" s="83"/>
    </row>
    <row r="947215" spans="16:16" x14ac:dyDescent="0.3">
      <c r="P947215" s="83"/>
    </row>
    <row r="947216" spans="16:16" x14ac:dyDescent="0.3">
      <c r="P947216" s="83"/>
    </row>
    <row r="947217" spans="16:16" x14ac:dyDescent="0.3">
      <c r="P947217" s="83"/>
    </row>
    <row r="947218" spans="16:16" x14ac:dyDescent="0.3">
      <c r="P947218" s="83"/>
    </row>
    <row r="947219" spans="16:16" x14ac:dyDescent="0.3">
      <c r="P947219" s="83"/>
    </row>
    <row r="947220" spans="16:16" x14ac:dyDescent="0.3">
      <c r="P947220" s="83"/>
    </row>
    <row r="947221" spans="16:16" x14ac:dyDescent="0.3">
      <c r="P947221" s="83"/>
    </row>
    <row r="947222" spans="16:16" x14ac:dyDescent="0.3">
      <c r="P947222" s="83"/>
    </row>
    <row r="947223" spans="16:16" x14ac:dyDescent="0.3">
      <c r="P947223" s="83"/>
    </row>
    <row r="947224" spans="16:16" x14ac:dyDescent="0.3">
      <c r="P947224" s="83"/>
    </row>
    <row r="947225" spans="16:16" x14ac:dyDescent="0.3">
      <c r="P947225" s="83"/>
    </row>
    <row r="947226" spans="16:16" x14ac:dyDescent="0.3">
      <c r="P947226" s="83"/>
    </row>
    <row r="947227" spans="16:16" x14ac:dyDescent="0.3">
      <c r="P947227" s="83"/>
    </row>
    <row r="947228" spans="16:16" x14ac:dyDescent="0.3">
      <c r="P947228" s="83"/>
    </row>
    <row r="947229" spans="16:16" x14ac:dyDescent="0.3">
      <c r="P947229" s="83"/>
    </row>
    <row r="947230" spans="16:16" x14ac:dyDescent="0.3">
      <c r="P947230" s="83"/>
    </row>
    <row r="947231" spans="16:16" x14ac:dyDescent="0.3">
      <c r="P947231" s="83"/>
    </row>
    <row r="947232" spans="16:16" x14ac:dyDescent="0.3">
      <c r="P947232" s="83"/>
    </row>
    <row r="947233" spans="16:16" x14ac:dyDescent="0.3">
      <c r="P947233" s="83"/>
    </row>
    <row r="947234" spans="16:16" x14ac:dyDescent="0.3">
      <c r="P947234" s="83"/>
    </row>
    <row r="947235" spans="16:16" x14ac:dyDescent="0.3">
      <c r="P947235" s="83"/>
    </row>
    <row r="947236" spans="16:16" x14ac:dyDescent="0.3">
      <c r="P947236" s="83"/>
    </row>
    <row r="947237" spans="16:16" x14ac:dyDescent="0.3">
      <c r="P947237" s="83"/>
    </row>
    <row r="947238" spans="16:16" x14ac:dyDescent="0.3">
      <c r="P947238" s="83"/>
    </row>
    <row r="947239" spans="16:16" x14ac:dyDescent="0.3">
      <c r="P947239" s="83"/>
    </row>
    <row r="947240" spans="16:16" x14ac:dyDescent="0.3">
      <c r="P947240" s="83"/>
    </row>
    <row r="947241" spans="16:16" x14ac:dyDescent="0.3">
      <c r="P947241" s="83"/>
    </row>
    <row r="947242" spans="16:16" x14ac:dyDescent="0.3">
      <c r="P947242" s="83"/>
    </row>
    <row r="947243" spans="16:16" x14ac:dyDescent="0.3">
      <c r="P947243" s="83"/>
    </row>
    <row r="947244" spans="16:16" x14ac:dyDescent="0.3">
      <c r="P947244" s="83"/>
    </row>
    <row r="947245" spans="16:16" x14ac:dyDescent="0.3">
      <c r="P947245" s="83"/>
    </row>
    <row r="947246" spans="16:16" x14ac:dyDescent="0.3">
      <c r="P947246" s="83"/>
    </row>
    <row r="947247" spans="16:16" x14ac:dyDescent="0.3">
      <c r="P947247" s="83"/>
    </row>
    <row r="947248" spans="16:16" x14ac:dyDescent="0.3">
      <c r="P947248" s="83"/>
    </row>
    <row r="947249" spans="16:16" x14ac:dyDescent="0.3">
      <c r="P947249" s="83"/>
    </row>
    <row r="947250" spans="16:16" x14ac:dyDescent="0.3">
      <c r="P947250" s="83"/>
    </row>
    <row r="947251" spans="16:16" x14ac:dyDescent="0.3">
      <c r="P947251" s="83"/>
    </row>
    <row r="947252" spans="16:16" x14ac:dyDescent="0.3">
      <c r="P947252" s="83"/>
    </row>
    <row r="947253" spans="16:16" x14ac:dyDescent="0.3">
      <c r="P947253" s="83"/>
    </row>
    <row r="947254" spans="16:16" x14ac:dyDescent="0.3">
      <c r="P947254" s="83"/>
    </row>
    <row r="947255" spans="16:16" x14ac:dyDescent="0.3">
      <c r="P947255" s="83"/>
    </row>
    <row r="947256" spans="16:16" x14ac:dyDescent="0.3">
      <c r="P947256" s="83"/>
    </row>
    <row r="947257" spans="16:16" x14ac:dyDescent="0.3">
      <c r="P947257" s="83"/>
    </row>
    <row r="947258" spans="16:16" x14ac:dyDescent="0.3">
      <c r="P947258" s="83"/>
    </row>
    <row r="947259" spans="16:16" x14ac:dyDescent="0.3">
      <c r="P947259" s="83"/>
    </row>
    <row r="947260" spans="16:16" x14ac:dyDescent="0.3">
      <c r="P947260" s="83"/>
    </row>
    <row r="947261" spans="16:16" x14ac:dyDescent="0.3">
      <c r="P947261" s="83"/>
    </row>
    <row r="947262" spans="16:16" x14ac:dyDescent="0.3">
      <c r="P947262" s="83"/>
    </row>
    <row r="947263" spans="16:16" x14ac:dyDescent="0.3">
      <c r="P947263" s="83"/>
    </row>
    <row r="947264" spans="16:16" x14ac:dyDescent="0.3">
      <c r="P947264" s="83"/>
    </row>
    <row r="947265" spans="16:16" x14ac:dyDescent="0.3">
      <c r="P947265" s="83"/>
    </row>
    <row r="947266" spans="16:16" x14ac:dyDescent="0.3">
      <c r="P947266" s="83"/>
    </row>
    <row r="947267" spans="16:16" x14ac:dyDescent="0.3">
      <c r="P947267" s="83"/>
    </row>
    <row r="947268" spans="16:16" x14ac:dyDescent="0.3">
      <c r="P947268" s="83"/>
    </row>
    <row r="947269" spans="16:16" x14ac:dyDescent="0.3">
      <c r="P947269" s="83"/>
    </row>
    <row r="947270" spans="16:16" x14ac:dyDescent="0.3">
      <c r="P947270" s="83"/>
    </row>
    <row r="947271" spans="16:16" x14ac:dyDescent="0.3">
      <c r="P947271" s="83"/>
    </row>
    <row r="947272" spans="16:16" x14ac:dyDescent="0.3">
      <c r="P947272" s="83"/>
    </row>
    <row r="947273" spans="16:16" x14ac:dyDescent="0.3">
      <c r="P947273" s="83"/>
    </row>
    <row r="947274" spans="16:16" x14ac:dyDescent="0.3">
      <c r="P947274" s="83"/>
    </row>
    <row r="947275" spans="16:16" x14ac:dyDescent="0.3">
      <c r="P947275" s="83"/>
    </row>
    <row r="947276" spans="16:16" x14ac:dyDescent="0.3">
      <c r="P947276" s="83"/>
    </row>
    <row r="947277" spans="16:16" x14ac:dyDescent="0.3">
      <c r="P947277" s="83"/>
    </row>
    <row r="947278" spans="16:16" x14ac:dyDescent="0.3">
      <c r="P947278" s="83"/>
    </row>
    <row r="947279" spans="16:16" x14ac:dyDescent="0.3">
      <c r="P947279" s="83"/>
    </row>
    <row r="947280" spans="16:16" x14ac:dyDescent="0.3">
      <c r="P947280" s="83"/>
    </row>
    <row r="947281" spans="16:16" x14ac:dyDescent="0.3">
      <c r="P947281" s="83"/>
    </row>
    <row r="947282" spans="16:16" x14ac:dyDescent="0.3">
      <c r="P947282" s="83"/>
    </row>
    <row r="947283" spans="16:16" x14ac:dyDescent="0.3">
      <c r="P947283" s="83"/>
    </row>
    <row r="947284" spans="16:16" x14ac:dyDescent="0.3">
      <c r="P947284" s="83"/>
    </row>
    <row r="947285" spans="16:16" x14ac:dyDescent="0.3">
      <c r="P947285" s="83"/>
    </row>
    <row r="947286" spans="16:16" x14ac:dyDescent="0.3">
      <c r="P947286" s="83"/>
    </row>
    <row r="947287" spans="16:16" x14ac:dyDescent="0.3">
      <c r="P947287" s="83"/>
    </row>
    <row r="947288" spans="16:16" x14ac:dyDescent="0.3">
      <c r="P947288" s="83"/>
    </row>
    <row r="947289" spans="16:16" x14ac:dyDescent="0.3">
      <c r="P947289" s="83"/>
    </row>
    <row r="947290" spans="16:16" x14ac:dyDescent="0.3">
      <c r="P947290" s="83"/>
    </row>
    <row r="947291" spans="16:16" x14ac:dyDescent="0.3">
      <c r="P947291" s="83"/>
    </row>
    <row r="947292" spans="16:16" x14ac:dyDescent="0.3">
      <c r="P947292" s="83"/>
    </row>
    <row r="947293" spans="16:16" x14ac:dyDescent="0.3">
      <c r="P947293" s="83"/>
    </row>
    <row r="947294" spans="16:16" x14ac:dyDescent="0.3">
      <c r="P947294" s="83"/>
    </row>
    <row r="947295" spans="16:16" x14ac:dyDescent="0.3">
      <c r="P947295" s="83"/>
    </row>
    <row r="947296" spans="16:16" x14ac:dyDescent="0.3">
      <c r="P947296" s="83"/>
    </row>
    <row r="947297" spans="16:16" x14ac:dyDescent="0.3">
      <c r="P947297" s="83"/>
    </row>
    <row r="947298" spans="16:16" x14ac:dyDescent="0.3">
      <c r="P947298" s="83"/>
    </row>
    <row r="947299" spans="16:16" x14ac:dyDescent="0.3">
      <c r="P947299" s="83"/>
    </row>
    <row r="947300" spans="16:16" x14ac:dyDescent="0.3">
      <c r="P947300" s="83"/>
    </row>
    <row r="947301" spans="16:16" x14ac:dyDescent="0.3">
      <c r="P947301" s="83"/>
    </row>
    <row r="947302" spans="16:16" x14ac:dyDescent="0.3">
      <c r="P947302" s="83"/>
    </row>
    <row r="947303" spans="16:16" x14ac:dyDescent="0.3">
      <c r="P947303" s="83"/>
    </row>
    <row r="947304" spans="16:16" x14ac:dyDescent="0.3">
      <c r="P947304" s="83"/>
    </row>
    <row r="947305" spans="16:16" x14ac:dyDescent="0.3">
      <c r="P947305" s="83"/>
    </row>
    <row r="947306" spans="16:16" x14ac:dyDescent="0.3">
      <c r="P947306" s="83"/>
    </row>
    <row r="947307" spans="16:16" x14ac:dyDescent="0.3">
      <c r="P947307" s="83"/>
    </row>
    <row r="947308" spans="16:16" x14ac:dyDescent="0.3">
      <c r="P947308" s="83"/>
    </row>
    <row r="947309" spans="16:16" x14ac:dyDescent="0.3">
      <c r="P947309" s="83"/>
    </row>
    <row r="947310" spans="16:16" x14ac:dyDescent="0.3">
      <c r="P947310" s="83"/>
    </row>
    <row r="947311" spans="16:16" x14ac:dyDescent="0.3">
      <c r="P947311" s="83"/>
    </row>
    <row r="947312" spans="16:16" x14ac:dyDescent="0.3">
      <c r="P947312" s="83"/>
    </row>
    <row r="947313" spans="16:16" x14ac:dyDescent="0.3">
      <c r="P947313" s="83"/>
    </row>
    <row r="947314" spans="16:16" x14ac:dyDescent="0.3">
      <c r="P947314" s="83"/>
    </row>
    <row r="947315" spans="16:16" x14ac:dyDescent="0.3">
      <c r="P947315" s="83"/>
    </row>
    <row r="947316" spans="16:16" x14ac:dyDescent="0.3">
      <c r="P947316" s="83"/>
    </row>
    <row r="947317" spans="16:16" x14ac:dyDescent="0.3">
      <c r="P947317" s="83"/>
    </row>
    <row r="947318" spans="16:16" x14ac:dyDescent="0.3">
      <c r="P947318" s="83"/>
    </row>
    <row r="947319" spans="16:16" x14ac:dyDescent="0.3">
      <c r="P947319" s="83"/>
    </row>
    <row r="947320" spans="16:16" x14ac:dyDescent="0.3">
      <c r="P947320" s="83"/>
    </row>
    <row r="947321" spans="16:16" x14ac:dyDescent="0.3">
      <c r="P947321" s="83"/>
    </row>
    <row r="947322" spans="16:16" x14ac:dyDescent="0.3">
      <c r="P947322" s="83"/>
    </row>
    <row r="947323" spans="16:16" x14ac:dyDescent="0.3">
      <c r="P947323" s="83"/>
    </row>
    <row r="947324" spans="16:16" x14ac:dyDescent="0.3">
      <c r="P947324" s="83"/>
    </row>
    <row r="947325" spans="16:16" x14ac:dyDescent="0.3">
      <c r="P947325" s="83"/>
    </row>
    <row r="947326" spans="16:16" x14ac:dyDescent="0.3">
      <c r="P947326" s="83"/>
    </row>
    <row r="947327" spans="16:16" x14ac:dyDescent="0.3">
      <c r="P947327" s="83"/>
    </row>
    <row r="947328" spans="16:16" x14ac:dyDescent="0.3">
      <c r="P947328" s="83"/>
    </row>
    <row r="947329" spans="16:16" x14ac:dyDescent="0.3">
      <c r="P947329" s="83"/>
    </row>
    <row r="947330" spans="16:16" x14ac:dyDescent="0.3">
      <c r="P947330" s="83"/>
    </row>
    <row r="947331" spans="16:16" x14ac:dyDescent="0.3">
      <c r="P947331" s="83"/>
    </row>
    <row r="947332" spans="16:16" x14ac:dyDescent="0.3">
      <c r="P947332" s="83"/>
    </row>
    <row r="947333" spans="16:16" x14ac:dyDescent="0.3">
      <c r="P947333" s="83"/>
    </row>
    <row r="947334" spans="16:16" x14ac:dyDescent="0.3">
      <c r="P947334" s="83"/>
    </row>
    <row r="947335" spans="16:16" x14ac:dyDescent="0.3">
      <c r="P947335" s="83"/>
    </row>
    <row r="947336" spans="16:16" x14ac:dyDescent="0.3">
      <c r="P947336" s="83"/>
    </row>
    <row r="947337" spans="16:16" x14ac:dyDescent="0.3">
      <c r="P947337" s="83"/>
    </row>
    <row r="947338" spans="16:16" x14ac:dyDescent="0.3">
      <c r="P947338" s="83"/>
    </row>
    <row r="947339" spans="16:16" x14ac:dyDescent="0.3">
      <c r="P947339" s="83"/>
    </row>
    <row r="947340" spans="16:16" x14ac:dyDescent="0.3">
      <c r="P947340" s="83"/>
    </row>
    <row r="947341" spans="16:16" x14ac:dyDescent="0.3">
      <c r="P947341" s="83"/>
    </row>
    <row r="947342" spans="16:16" x14ac:dyDescent="0.3">
      <c r="P947342" s="83"/>
    </row>
    <row r="947343" spans="16:16" x14ac:dyDescent="0.3">
      <c r="P947343" s="83"/>
    </row>
    <row r="947344" spans="16:16" x14ac:dyDescent="0.3">
      <c r="P947344" s="83"/>
    </row>
    <row r="947345" spans="16:16" x14ac:dyDescent="0.3">
      <c r="P947345" s="83"/>
    </row>
    <row r="947346" spans="16:16" x14ac:dyDescent="0.3">
      <c r="P947346" s="83"/>
    </row>
    <row r="947347" spans="16:16" x14ac:dyDescent="0.3">
      <c r="P947347" s="83"/>
    </row>
    <row r="947348" spans="16:16" x14ac:dyDescent="0.3">
      <c r="P947348" s="83"/>
    </row>
    <row r="947349" spans="16:16" x14ac:dyDescent="0.3">
      <c r="P947349" s="83"/>
    </row>
    <row r="947350" spans="16:16" x14ac:dyDescent="0.3">
      <c r="P947350" s="83"/>
    </row>
    <row r="947351" spans="16:16" x14ac:dyDescent="0.3">
      <c r="P947351" s="83"/>
    </row>
    <row r="947352" spans="16:16" x14ac:dyDescent="0.3">
      <c r="P947352" s="83"/>
    </row>
    <row r="947353" spans="16:16" x14ac:dyDescent="0.3">
      <c r="P947353" s="83"/>
    </row>
    <row r="947354" spans="16:16" x14ac:dyDescent="0.3">
      <c r="P947354" s="83"/>
    </row>
    <row r="947355" spans="16:16" x14ac:dyDescent="0.3">
      <c r="P947355" s="83"/>
    </row>
    <row r="947356" spans="16:16" x14ac:dyDescent="0.3">
      <c r="P947356" s="83"/>
    </row>
    <row r="947357" spans="16:16" x14ac:dyDescent="0.3">
      <c r="P947357" s="83"/>
    </row>
    <row r="947358" spans="16:16" x14ac:dyDescent="0.3">
      <c r="P947358" s="83"/>
    </row>
    <row r="947359" spans="16:16" x14ac:dyDescent="0.3">
      <c r="P947359" s="83"/>
    </row>
    <row r="947360" spans="16:16" x14ac:dyDescent="0.3">
      <c r="P947360" s="83"/>
    </row>
    <row r="947361" spans="16:16" x14ac:dyDescent="0.3">
      <c r="P947361" s="83"/>
    </row>
    <row r="947362" spans="16:16" x14ac:dyDescent="0.3">
      <c r="P947362" s="83"/>
    </row>
    <row r="947363" spans="16:16" x14ac:dyDescent="0.3">
      <c r="P947363" s="83"/>
    </row>
    <row r="947364" spans="16:16" x14ac:dyDescent="0.3">
      <c r="P947364" s="83"/>
    </row>
    <row r="947365" spans="16:16" x14ac:dyDescent="0.3">
      <c r="P947365" s="83"/>
    </row>
    <row r="947366" spans="16:16" x14ac:dyDescent="0.3">
      <c r="P947366" s="83"/>
    </row>
    <row r="947367" spans="16:16" x14ac:dyDescent="0.3">
      <c r="P947367" s="83"/>
    </row>
    <row r="947368" spans="16:16" x14ac:dyDescent="0.3">
      <c r="P947368" s="83"/>
    </row>
    <row r="947369" spans="16:16" x14ac:dyDescent="0.3">
      <c r="P947369" s="83"/>
    </row>
    <row r="947370" spans="16:16" x14ac:dyDescent="0.3">
      <c r="P947370" s="83"/>
    </row>
    <row r="947371" spans="16:16" x14ac:dyDescent="0.3">
      <c r="P947371" s="83"/>
    </row>
    <row r="947372" spans="16:16" x14ac:dyDescent="0.3">
      <c r="P947372" s="83"/>
    </row>
    <row r="947373" spans="16:16" x14ac:dyDescent="0.3">
      <c r="P947373" s="83"/>
    </row>
    <row r="947374" spans="16:16" x14ac:dyDescent="0.3">
      <c r="P947374" s="83"/>
    </row>
    <row r="947375" spans="16:16" x14ac:dyDescent="0.3">
      <c r="P947375" s="83"/>
    </row>
    <row r="947376" spans="16:16" x14ac:dyDescent="0.3">
      <c r="P947376" s="83"/>
    </row>
    <row r="947377" spans="16:16" x14ac:dyDescent="0.3">
      <c r="P947377" s="83"/>
    </row>
    <row r="947378" spans="16:16" x14ac:dyDescent="0.3">
      <c r="P947378" s="83"/>
    </row>
    <row r="947379" spans="16:16" x14ac:dyDescent="0.3">
      <c r="P947379" s="83"/>
    </row>
    <row r="947380" spans="16:16" x14ac:dyDescent="0.3">
      <c r="P947380" s="83"/>
    </row>
    <row r="947381" spans="16:16" x14ac:dyDescent="0.3">
      <c r="P947381" s="83"/>
    </row>
    <row r="947382" spans="16:16" x14ac:dyDescent="0.3">
      <c r="P947382" s="83"/>
    </row>
    <row r="947383" spans="16:16" x14ac:dyDescent="0.3">
      <c r="P947383" s="83"/>
    </row>
    <row r="947384" spans="16:16" x14ac:dyDescent="0.3">
      <c r="P947384" s="83"/>
    </row>
    <row r="947385" spans="16:16" x14ac:dyDescent="0.3">
      <c r="P947385" s="83"/>
    </row>
    <row r="947386" spans="16:16" x14ac:dyDescent="0.3">
      <c r="P947386" s="83"/>
    </row>
    <row r="947387" spans="16:16" x14ac:dyDescent="0.3">
      <c r="P947387" s="83"/>
    </row>
    <row r="947388" spans="16:16" x14ac:dyDescent="0.3">
      <c r="P947388" s="83"/>
    </row>
    <row r="947389" spans="16:16" x14ac:dyDescent="0.3">
      <c r="P947389" s="83"/>
    </row>
    <row r="947390" spans="16:16" x14ac:dyDescent="0.3">
      <c r="P947390" s="83"/>
    </row>
    <row r="947391" spans="16:16" x14ac:dyDescent="0.3">
      <c r="P947391" s="83"/>
    </row>
    <row r="947392" spans="16:16" x14ac:dyDescent="0.3">
      <c r="P947392" s="83"/>
    </row>
    <row r="947393" spans="16:16" x14ac:dyDescent="0.3">
      <c r="P947393" s="83"/>
    </row>
    <row r="947394" spans="16:16" x14ac:dyDescent="0.3">
      <c r="P947394" s="83"/>
    </row>
    <row r="947395" spans="16:16" x14ac:dyDescent="0.3">
      <c r="P947395" s="83"/>
    </row>
    <row r="947396" spans="16:16" x14ac:dyDescent="0.3">
      <c r="P947396" s="83"/>
    </row>
    <row r="947397" spans="16:16" x14ac:dyDescent="0.3">
      <c r="P947397" s="83"/>
    </row>
    <row r="947398" spans="16:16" x14ac:dyDescent="0.3">
      <c r="P947398" s="83"/>
    </row>
    <row r="947399" spans="16:16" x14ac:dyDescent="0.3">
      <c r="P947399" s="83"/>
    </row>
    <row r="947400" spans="16:16" x14ac:dyDescent="0.3">
      <c r="P947400" s="83"/>
    </row>
    <row r="947401" spans="16:16" x14ac:dyDescent="0.3">
      <c r="P947401" s="83"/>
    </row>
    <row r="947402" spans="16:16" x14ac:dyDescent="0.3">
      <c r="P947402" s="83"/>
    </row>
    <row r="947403" spans="16:16" x14ac:dyDescent="0.3">
      <c r="P947403" s="83"/>
    </row>
    <row r="947404" spans="16:16" x14ac:dyDescent="0.3">
      <c r="P947404" s="83"/>
    </row>
    <row r="947405" spans="16:16" x14ac:dyDescent="0.3">
      <c r="P947405" s="83"/>
    </row>
    <row r="947406" spans="16:16" x14ac:dyDescent="0.3">
      <c r="P947406" s="83"/>
    </row>
    <row r="947407" spans="16:16" x14ac:dyDescent="0.3">
      <c r="P947407" s="83"/>
    </row>
    <row r="947408" spans="16:16" x14ac:dyDescent="0.3">
      <c r="P947408" s="83"/>
    </row>
    <row r="947409" spans="16:16" x14ac:dyDescent="0.3">
      <c r="P947409" s="83"/>
    </row>
    <row r="947410" spans="16:16" x14ac:dyDescent="0.3">
      <c r="P947410" s="83"/>
    </row>
    <row r="947411" spans="16:16" x14ac:dyDescent="0.3">
      <c r="P947411" s="83"/>
    </row>
    <row r="947412" spans="16:16" x14ac:dyDescent="0.3">
      <c r="P947412" s="83"/>
    </row>
    <row r="947413" spans="16:16" x14ac:dyDescent="0.3">
      <c r="P947413" s="83"/>
    </row>
    <row r="947414" spans="16:16" x14ac:dyDescent="0.3">
      <c r="P947414" s="83"/>
    </row>
    <row r="947415" spans="16:16" x14ac:dyDescent="0.3">
      <c r="P947415" s="83"/>
    </row>
    <row r="947416" spans="16:16" x14ac:dyDescent="0.3">
      <c r="P947416" s="83"/>
    </row>
    <row r="947417" spans="16:16" x14ac:dyDescent="0.3">
      <c r="P947417" s="83"/>
    </row>
    <row r="947418" spans="16:16" x14ac:dyDescent="0.3">
      <c r="P947418" s="83"/>
    </row>
    <row r="947419" spans="16:16" x14ac:dyDescent="0.3">
      <c r="P947419" s="83"/>
    </row>
    <row r="947420" spans="16:16" x14ac:dyDescent="0.3">
      <c r="P947420" s="83"/>
    </row>
    <row r="947421" spans="16:16" x14ac:dyDescent="0.3">
      <c r="P947421" s="83"/>
    </row>
    <row r="947422" spans="16:16" x14ac:dyDescent="0.3">
      <c r="P947422" s="83"/>
    </row>
    <row r="947423" spans="16:16" x14ac:dyDescent="0.3">
      <c r="P947423" s="83"/>
    </row>
    <row r="947424" spans="16:16" x14ac:dyDescent="0.3">
      <c r="P947424" s="83"/>
    </row>
    <row r="947425" spans="16:16" x14ac:dyDescent="0.3">
      <c r="P947425" s="83"/>
    </row>
    <row r="947426" spans="16:16" x14ac:dyDescent="0.3">
      <c r="P947426" s="83"/>
    </row>
    <row r="947427" spans="16:16" x14ac:dyDescent="0.3">
      <c r="P947427" s="83"/>
    </row>
    <row r="947428" spans="16:16" x14ac:dyDescent="0.3">
      <c r="P947428" s="83"/>
    </row>
    <row r="947429" spans="16:16" x14ac:dyDescent="0.3">
      <c r="P947429" s="83"/>
    </row>
    <row r="947430" spans="16:16" x14ac:dyDescent="0.3">
      <c r="P947430" s="83"/>
    </row>
    <row r="947431" spans="16:16" x14ac:dyDescent="0.3">
      <c r="P947431" s="83"/>
    </row>
    <row r="947432" spans="16:16" x14ac:dyDescent="0.3">
      <c r="P947432" s="83"/>
    </row>
    <row r="947433" spans="16:16" x14ac:dyDescent="0.3">
      <c r="P947433" s="83"/>
    </row>
    <row r="947434" spans="16:16" x14ac:dyDescent="0.3">
      <c r="P947434" s="83"/>
    </row>
    <row r="947435" spans="16:16" x14ac:dyDescent="0.3">
      <c r="P947435" s="83"/>
    </row>
    <row r="947436" spans="16:16" x14ac:dyDescent="0.3">
      <c r="P947436" s="83"/>
    </row>
    <row r="947437" spans="16:16" x14ac:dyDescent="0.3">
      <c r="P947437" s="83"/>
    </row>
    <row r="947438" spans="16:16" x14ac:dyDescent="0.3">
      <c r="P947438" s="83"/>
    </row>
    <row r="947439" spans="16:16" x14ac:dyDescent="0.3">
      <c r="P947439" s="83"/>
    </row>
    <row r="947440" spans="16:16" x14ac:dyDescent="0.3">
      <c r="P947440" s="83"/>
    </row>
    <row r="947441" spans="16:16" x14ac:dyDescent="0.3">
      <c r="P947441" s="83"/>
    </row>
    <row r="947442" spans="16:16" x14ac:dyDescent="0.3">
      <c r="P947442" s="83"/>
    </row>
    <row r="947443" spans="16:16" x14ac:dyDescent="0.3">
      <c r="P947443" s="83"/>
    </row>
    <row r="947444" spans="16:16" x14ac:dyDescent="0.3">
      <c r="P947444" s="83"/>
    </row>
    <row r="947445" spans="16:16" x14ac:dyDescent="0.3">
      <c r="P947445" s="83"/>
    </row>
    <row r="947446" spans="16:16" x14ac:dyDescent="0.3">
      <c r="P947446" s="83"/>
    </row>
    <row r="947447" spans="16:16" x14ac:dyDescent="0.3">
      <c r="P947447" s="83"/>
    </row>
    <row r="947448" spans="16:16" x14ac:dyDescent="0.3">
      <c r="P947448" s="83"/>
    </row>
    <row r="947449" spans="16:16" x14ac:dyDescent="0.3">
      <c r="P947449" s="83"/>
    </row>
    <row r="947450" spans="16:16" x14ac:dyDescent="0.3">
      <c r="P947450" s="83"/>
    </row>
    <row r="947451" spans="16:16" x14ac:dyDescent="0.3">
      <c r="P947451" s="83"/>
    </row>
    <row r="947452" spans="16:16" x14ac:dyDescent="0.3">
      <c r="P947452" s="83"/>
    </row>
    <row r="947453" spans="16:16" x14ac:dyDescent="0.3">
      <c r="P947453" s="83"/>
    </row>
    <row r="947454" spans="16:16" x14ac:dyDescent="0.3">
      <c r="P947454" s="83"/>
    </row>
    <row r="947455" spans="16:16" x14ac:dyDescent="0.3">
      <c r="P947455" s="83"/>
    </row>
    <row r="947456" spans="16:16" x14ac:dyDescent="0.3">
      <c r="P947456" s="83"/>
    </row>
    <row r="947457" spans="16:16" x14ac:dyDescent="0.3">
      <c r="P947457" s="83"/>
    </row>
    <row r="947458" spans="16:16" x14ac:dyDescent="0.3">
      <c r="P947458" s="83"/>
    </row>
    <row r="947459" spans="16:16" x14ac:dyDescent="0.3">
      <c r="P947459" s="83"/>
    </row>
    <row r="947460" spans="16:16" x14ac:dyDescent="0.3">
      <c r="P947460" s="83"/>
    </row>
    <row r="947461" spans="16:16" x14ac:dyDescent="0.3">
      <c r="P947461" s="83"/>
    </row>
    <row r="947462" spans="16:16" x14ac:dyDescent="0.3">
      <c r="P947462" s="83"/>
    </row>
    <row r="947463" spans="16:16" x14ac:dyDescent="0.3">
      <c r="P947463" s="83"/>
    </row>
    <row r="947464" spans="16:16" x14ac:dyDescent="0.3">
      <c r="P947464" s="83"/>
    </row>
    <row r="947465" spans="16:16" x14ac:dyDescent="0.3">
      <c r="P947465" s="83"/>
    </row>
    <row r="947466" spans="16:16" x14ac:dyDescent="0.3">
      <c r="P947466" s="83"/>
    </row>
    <row r="947467" spans="16:16" x14ac:dyDescent="0.3">
      <c r="P947467" s="83"/>
    </row>
    <row r="947468" spans="16:16" x14ac:dyDescent="0.3">
      <c r="P947468" s="83"/>
    </row>
    <row r="947469" spans="16:16" x14ac:dyDescent="0.3">
      <c r="P947469" s="83"/>
    </row>
    <row r="947470" spans="16:16" x14ac:dyDescent="0.3">
      <c r="P947470" s="83"/>
    </row>
    <row r="947471" spans="16:16" x14ac:dyDescent="0.3">
      <c r="P947471" s="83"/>
    </row>
    <row r="947472" spans="16:16" x14ac:dyDescent="0.3">
      <c r="P947472" s="83"/>
    </row>
    <row r="947473" spans="16:16" x14ac:dyDescent="0.3">
      <c r="P947473" s="83"/>
    </row>
    <row r="947474" spans="16:16" x14ac:dyDescent="0.3">
      <c r="P947474" s="83"/>
    </row>
    <row r="947475" spans="16:16" x14ac:dyDescent="0.3">
      <c r="P947475" s="83"/>
    </row>
    <row r="947476" spans="16:16" x14ac:dyDescent="0.3">
      <c r="P947476" s="83"/>
    </row>
    <row r="947477" spans="16:16" x14ac:dyDescent="0.3">
      <c r="P947477" s="83"/>
    </row>
    <row r="947478" spans="16:16" x14ac:dyDescent="0.3">
      <c r="P947478" s="83"/>
    </row>
    <row r="947479" spans="16:16" x14ac:dyDescent="0.3">
      <c r="P947479" s="83"/>
    </row>
    <row r="947480" spans="16:16" x14ac:dyDescent="0.3">
      <c r="P947480" s="83"/>
    </row>
    <row r="947481" spans="16:16" x14ac:dyDescent="0.3">
      <c r="P947481" s="83"/>
    </row>
    <row r="947482" spans="16:16" x14ac:dyDescent="0.3">
      <c r="P947482" s="83"/>
    </row>
    <row r="947483" spans="16:16" x14ac:dyDescent="0.3">
      <c r="P947483" s="83"/>
    </row>
    <row r="947484" spans="16:16" x14ac:dyDescent="0.3">
      <c r="P947484" s="83"/>
    </row>
    <row r="947485" spans="16:16" x14ac:dyDescent="0.3">
      <c r="P947485" s="83"/>
    </row>
    <row r="947486" spans="16:16" x14ac:dyDescent="0.3">
      <c r="P947486" s="83"/>
    </row>
    <row r="947487" spans="16:16" x14ac:dyDescent="0.3">
      <c r="P947487" s="83"/>
    </row>
    <row r="947488" spans="16:16" x14ac:dyDescent="0.3">
      <c r="P947488" s="83"/>
    </row>
    <row r="947489" spans="16:16" x14ac:dyDescent="0.3">
      <c r="P947489" s="83"/>
    </row>
    <row r="947490" spans="16:16" x14ac:dyDescent="0.3">
      <c r="P947490" s="83"/>
    </row>
    <row r="947491" spans="16:16" x14ac:dyDescent="0.3">
      <c r="P947491" s="83"/>
    </row>
    <row r="947492" spans="16:16" x14ac:dyDescent="0.3">
      <c r="P947492" s="83"/>
    </row>
    <row r="947493" spans="16:16" x14ac:dyDescent="0.3">
      <c r="P947493" s="83"/>
    </row>
    <row r="947494" spans="16:16" x14ac:dyDescent="0.3">
      <c r="P947494" s="83"/>
    </row>
    <row r="947495" spans="16:16" x14ac:dyDescent="0.3">
      <c r="P947495" s="83"/>
    </row>
    <row r="947496" spans="16:16" x14ac:dyDescent="0.3">
      <c r="P947496" s="83"/>
    </row>
    <row r="947497" spans="16:16" x14ac:dyDescent="0.3">
      <c r="P947497" s="83"/>
    </row>
    <row r="947498" spans="16:16" x14ac:dyDescent="0.3">
      <c r="P947498" s="83"/>
    </row>
    <row r="947499" spans="16:16" x14ac:dyDescent="0.3">
      <c r="P947499" s="83"/>
    </row>
    <row r="947500" spans="16:16" x14ac:dyDescent="0.3">
      <c r="P947500" s="83"/>
    </row>
    <row r="947501" spans="16:16" x14ac:dyDescent="0.3">
      <c r="P947501" s="83"/>
    </row>
    <row r="947502" spans="16:16" x14ac:dyDescent="0.3">
      <c r="P947502" s="83"/>
    </row>
    <row r="947503" spans="16:16" x14ac:dyDescent="0.3">
      <c r="P947503" s="83"/>
    </row>
    <row r="947504" spans="16:16" x14ac:dyDescent="0.3">
      <c r="P947504" s="83"/>
    </row>
    <row r="947505" spans="16:16" x14ac:dyDescent="0.3">
      <c r="P947505" s="83"/>
    </row>
    <row r="947506" spans="16:16" x14ac:dyDescent="0.3">
      <c r="P947506" s="83"/>
    </row>
    <row r="947507" spans="16:16" x14ac:dyDescent="0.3">
      <c r="P947507" s="83"/>
    </row>
    <row r="947508" spans="16:16" x14ac:dyDescent="0.3">
      <c r="P947508" s="83"/>
    </row>
    <row r="947509" spans="16:16" x14ac:dyDescent="0.3">
      <c r="P947509" s="83"/>
    </row>
    <row r="947510" spans="16:16" x14ac:dyDescent="0.3">
      <c r="P947510" s="83"/>
    </row>
    <row r="947511" spans="16:16" x14ac:dyDescent="0.3">
      <c r="P947511" s="83"/>
    </row>
    <row r="947512" spans="16:16" x14ac:dyDescent="0.3">
      <c r="P947512" s="83"/>
    </row>
    <row r="947513" spans="16:16" x14ac:dyDescent="0.3">
      <c r="P947513" s="83"/>
    </row>
    <row r="947514" spans="16:16" x14ac:dyDescent="0.3">
      <c r="P947514" s="83"/>
    </row>
    <row r="947515" spans="16:16" x14ac:dyDescent="0.3">
      <c r="P947515" s="83"/>
    </row>
    <row r="947516" spans="16:16" x14ac:dyDescent="0.3">
      <c r="P947516" s="83"/>
    </row>
    <row r="947517" spans="16:16" x14ac:dyDescent="0.3">
      <c r="P947517" s="83"/>
    </row>
    <row r="947518" spans="16:16" x14ac:dyDescent="0.3">
      <c r="P947518" s="83"/>
    </row>
    <row r="947519" spans="16:16" x14ac:dyDescent="0.3">
      <c r="P947519" s="83"/>
    </row>
    <row r="947520" spans="16:16" x14ac:dyDescent="0.3">
      <c r="P947520" s="83"/>
    </row>
    <row r="947521" spans="16:16" x14ac:dyDescent="0.3">
      <c r="P947521" s="83"/>
    </row>
    <row r="947522" spans="16:16" x14ac:dyDescent="0.3">
      <c r="P947522" s="83"/>
    </row>
    <row r="947523" spans="16:16" x14ac:dyDescent="0.3">
      <c r="P947523" s="83"/>
    </row>
    <row r="947524" spans="16:16" x14ac:dyDescent="0.3">
      <c r="P947524" s="83"/>
    </row>
    <row r="947525" spans="16:16" x14ac:dyDescent="0.3">
      <c r="P947525" s="83"/>
    </row>
    <row r="947526" spans="16:16" x14ac:dyDescent="0.3">
      <c r="P947526" s="83"/>
    </row>
    <row r="947527" spans="16:16" x14ac:dyDescent="0.3">
      <c r="P947527" s="83"/>
    </row>
    <row r="947528" spans="16:16" x14ac:dyDescent="0.3">
      <c r="P947528" s="83"/>
    </row>
    <row r="947529" spans="16:16" x14ac:dyDescent="0.3">
      <c r="P947529" s="83"/>
    </row>
    <row r="947530" spans="16:16" x14ac:dyDescent="0.3">
      <c r="P947530" s="83"/>
    </row>
    <row r="947531" spans="16:16" x14ac:dyDescent="0.3">
      <c r="P947531" s="83"/>
    </row>
    <row r="947532" spans="16:16" x14ac:dyDescent="0.3">
      <c r="P947532" s="83"/>
    </row>
    <row r="947533" spans="16:16" x14ac:dyDescent="0.3">
      <c r="P947533" s="83"/>
    </row>
    <row r="947534" spans="16:16" x14ac:dyDescent="0.3">
      <c r="P947534" s="83"/>
    </row>
    <row r="947535" spans="16:16" x14ac:dyDescent="0.3">
      <c r="P947535" s="83"/>
    </row>
    <row r="947536" spans="16:16" x14ac:dyDescent="0.3">
      <c r="P947536" s="83"/>
    </row>
    <row r="947537" spans="16:16" x14ac:dyDescent="0.3">
      <c r="P947537" s="83"/>
    </row>
    <row r="947538" spans="16:16" x14ac:dyDescent="0.3">
      <c r="P947538" s="83"/>
    </row>
    <row r="947539" spans="16:16" x14ac:dyDescent="0.3">
      <c r="P947539" s="83"/>
    </row>
    <row r="947540" spans="16:16" x14ac:dyDescent="0.3">
      <c r="P947540" s="83"/>
    </row>
    <row r="947541" spans="16:16" x14ac:dyDescent="0.3">
      <c r="P947541" s="83"/>
    </row>
    <row r="947542" spans="16:16" x14ac:dyDescent="0.3">
      <c r="P947542" s="83"/>
    </row>
    <row r="947543" spans="16:16" x14ac:dyDescent="0.3">
      <c r="P947543" s="83"/>
    </row>
    <row r="947544" spans="16:16" x14ac:dyDescent="0.3">
      <c r="P947544" s="83"/>
    </row>
    <row r="947545" spans="16:16" x14ac:dyDescent="0.3">
      <c r="P947545" s="83"/>
    </row>
    <row r="947546" spans="16:16" x14ac:dyDescent="0.3">
      <c r="P947546" s="83"/>
    </row>
    <row r="947547" spans="16:16" x14ac:dyDescent="0.3">
      <c r="P947547" s="83"/>
    </row>
    <row r="947548" spans="16:16" x14ac:dyDescent="0.3">
      <c r="P947548" s="83"/>
    </row>
    <row r="947549" spans="16:16" x14ac:dyDescent="0.3">
      <c r="P947549" s="83"/>
    </row>
    <row r="947550" spans="16:16" x14ac:dyDescent="0.3">
      <c r="P947550" s="83"/>
    </row>
    <row r="947551" spans="16:16" x14ac:dyDescent="0.3">
      <c r="P947551" s="83"/>
    </row>
    <row r="947552" spans="16:16" x14ac:dyDescent="0.3">
      <c r="P947552" s="83"/>
    </row>
    <row r="947553" spans="16:16" x14ac:dyDescent="0.3">
      <c r="P947553" s="83"/>
    </row>
    <row r="947554" spans="16:16" x14ac:dyDescent="0.3">
      <c r="P947554" s="83"/>
    </row>
    <row r="947555" spans="16:16" x14ac:dyDescent="0.3">
      <c r="P947555" s="83"/>
    </row>
    <row r="947556" spans="16:16" x14ac:dyDescent="0.3">
      <c r="P947556" s="83"/>
    </row>
    <row r="947557" spans="16:16" x14ac:dyDescent="0.3">
      <c r="P947557" s="83"/>
    </row>
    <row r="947558" spans="16:16" x14ac:dyDescent="0.3">
      <c r="P947558" s="83"/>
    </row>
    <row r="947559" spans="16:16" x14ac:dyDescent="0.3">
      <c r="P947559" s="83"/>
    </row>
    <row r="947560" spans="16:16" x14ac:dyDescent="0.3">
      <c r="P947560" s="83"/>
    </row>
    <row r="947561" spans="16:16" x14ac:dyDescent="0.3">
      <c r="P947561" s="83"/>
    </row>
    <row r="947562" spans="16:16" x14ac:dyDescent="0.3">
      <c r="P947562" s="83"/>
    </row>
    <row r="947563" spans="16:16" x14ac:dyDescent="0.3">
      <c r="P947563" s="83"/>
    </row>
    <row r="947564" spans="16:16" x14ac:dyDescent="0.3">
      <c r="P947564" s="83"/>
    </row>
    <row r="947565" spans="16:16" x14ac:dyDescent="0.3">
      <c r="P947565" s="83"/>
    </row>
    <row r="947566" spans="16:16" x14ac:dyDescent="0.3">
      <c r="P947566" s="83"/>
    </row>
    <row r="947567" spans="16:16" x14ac:dyDescent="0.3">
      <c r="P947567" s="83"/>
    </row>
    <row r="947568" spans="16:16" x14ac:dyDescent="0.3">
      <c r="P947568" s="83"/>
    </row>
    <row r="947569" spans="16:16" x14ac:dyDescent="0.3">
      <c r="P947569" s="83"/>
    </row>
    <row r="947570" spans="16:16" x14ac:dyDescent="0.3">
      <c r="P947570" s="83"/>
    </row>
    <row r="947571" spans="16:16" x14ac:dyDescent="0.3">
      <c r="P947571" s="83"/>
    </row>
    <row r="947572" spans="16:16" x14ac:dyDescent="0.3">
      <c r="P947572" s="83"/>
    </row>
    <row r="947573" spans="16:16" x14ac:dyDescent="0.3">
      <c r="P947573" s="83"/>
    </row>
    <row r="947574" spans="16:16" x14ac:dyDescent="0.3">
      <c r="P947574" s="83"/>
    </row>
    <row r="947575" spans="16:16" x14ac:dyDescent="0.3">
      <c r="P947575" s="83"/>
    </row>
    <row r="947576" spans="16:16" x14ac:dyDescent="0.3">
      <c r="P947576" s="83"/>
    </row>
    <row r="947577" spans="16:16" x14ac:dyDescent="0.3">
      <c r="P947577" s="83"/>
    </row>
    <row r="947578" spans="16:16" x14ac:dyDescent="0.3">
      <c r="P947578" s="83"/>
    </row>
    <row r="947579" spans="16:16" x14ac:dyDescent="0.3">
      <c r="P947579" s="83"/>
    </row>
    <row r="947580" spans="16:16" x14ac:dyDescent="0.3">
      <c r="P947580" s="83"/>
    </row>
    <row r="947581" spans="16:16" x14ac:dyDescent="0.3">
      <c r="P947581" s="83"/>
    </row>
    <row r="947582" spans="16:16" x14ac:dyDescent="0.3">
      <c r="P947582" s="83"/>
    </row>
    <row r="947583" spans="16:16" x14ac:dyDescent="0.3">
      <c r="P947583" s="83"/>
    </row>
    <row r="947584" spans="16:16" x14ac:dyDescent="0.3">
      <c r="P947584" s="83"/>
    </row>
    <row r="947585" spans="16:16" x14ac:dyDescent="0.3">
      <c r="P947585" s="83"/>
    </row>
    <row r="947586" spans="16:16" x14ac:dyDescent="0.3">
      <c r="P947586" s="83"/>
    </row>
    <row r="947587" spans="16:16" x14ac:dyDescent="0.3">
      <c r="P947587" s="83"/>
    </row>
    <row r="947588" spans="16:16" x14ac:dyDescent="0.3">
      <c r="P947588" s="83"/>
    </row>
    <row r="947589" spans="16:16" x14ac:dyDescent="0.3">
      <c r="P947589" s="83"/>
    </row>
    <row r="947590" spans="16:16" x14ac:dyDescent="0.3">
      <c r="P947590" s="83"/>
    </row>
    <row r="947591" spans="16:16" x14ac:dyDescent="0.3">
      <c r="P947591" s="83"/>
    </row>
    <row r="947592" spans="16:16" x14ac:dyDescent="0.3">
      <c r="P947592" s="83"/>
    </row>
    <row r="947593" spans="16:16" x14ac:dyDescent="0.3">
      <c r="P947593" s="83"/>
    </row>
    <row r="947594" spans="16:16" x14ac:dyDescent="0.3">
      <c r="P947594" s="83"/>
    </row>
    <row r="947595" spans="16:16" x14ac:dyDescent="0.3">
      <c r="P947595" s="83"/>
    </row>
    <row r="947596" spans="16:16" x14ac:dyDescent="0.3">
      <c r="P947596" s="83"/>
    </row>
    <row r="947597" spans="16:16" x14ac:dyDescent="0.3">
      <c r="P947597" s="83"/>
    </row>
    <row r="947598" spans="16:16" x14ac:dyDescent="0.3">
      <c r="P947598" s="83"/>
    </row>
    <row r="947599" spans="16:16" x14ac:dyDescent="0.3">
      <c r="P947599" s="83"/>
    </row>
    <row r="947600" spans="16:16" x14ac:dyDescent="0.3">
      <c r="P947600" s="83"/>
    </row>
    <row r="947601" spans="16:16" x14ac:dyDescent="0.3">
      <c r="P947601" s="83"/>
    </row>
    <row r="947602" spans="16:16" x14ac:dyDescent="0.3">
      <c r="P947602" s="83"/>
    </row>
    <row r="947603" spans="16:16" x14ac:dyDescent="0.3">
      <c r="P947603" s="83"/>
    </row>
    <row r="947604" spans="16:16" x14ac:dyDescent="0.3">
      <c r="P947604" s="83"/>
    </row>
    <row r="947605" spans="16:16" x14ac:dyDescent="0.3">
      <c r="P947605" s="83"/>
    </row>
    <row r="947606" spans="16:16" x14ac:dyDescent="0.3">
      <c r="P947606" s="83"/>
    </row>
    <row r="947607" spans="16:16" x14ac:dyDescent="0.3">
      <c r="P947607" s="83"/>
    </row>
    <row r="947608" spans="16:16" x14ac:dyDescent="0.3">
      <c r="P947608" s="83"/>
    </row>
    <row r="947609" spans="16:16" x14ac:dyDescent="0.3">
      <c r="P947609" s="83"/>
    </row>
    <row r="947610" spans="16:16" x14ac:dyDescent="0.3">
      <c r="P947610" s="83"/>
    </row>
    <row r="947611" spans="16:16" x14ac:dyDescent="0.3">
      <c r="P947611" s="83"/>
    </row>
    <row r="947612" spans="16:16" x14ac:dyDescent="0.3">
      <c r="P947612" s="83"/>
    </row>
    <row r="947613" spans="16:16" x14ac:dyDescent="0.3">
      <c r="P947613" s="83"/>
    </row>
    <row r="947614" spans="16:16" x14ac:dyDescent="0.3">
      <c r="P947614" s="83"/>
    </row>
    <row r="947615" spans="16:16" x14ac:dyDescent="0.3">
      <c r="P947615" s="83"/>
    </row>
    <row r="947616" spans="16:16" x14ac:dyDescent="0.3">
      <c r="P947616" s="83"/>
    </row>
    <row r="947617" spans="16:16" x14ac:dyDescent="0.3">
      <c r="P947617" s="83"/>
    </row>
    <row r="947618" spans="16:16" x14ac:dyDescent="0.3">
      <c r="P947618" s="83"/>
    </row>
    <row r="947619" spans="16:16" x14ac:dyDescent="0.3">
      <c r="P947619" s="83"/>
    </row>
    <row r="947620" spans="16:16" x14ac:dyDescent="0.3">
      <c r="P947620" s="83"/>
    </row>
    <row r="947621" spans="16:16" x14ac:dyDescent="0.3">
      <c r="P947621" s="83"/>
    </row>
    <row r="947622" spans="16:16" x14ac:dyDescent="0.3">
      <c r="P947622" s="83"/>
    </row>
    <row r="947623" spans="16:16" x14ac:dyDescent="0.3">
      <c r="P947623" s="83"/>
    </row>
    <row r="947624" spans="16:16" x14ac:dyDescent="0.3">
      <c r="P947624" s="83"/>
    </row>
    <row r="947625" spans="16:16" x14ac:dyDescent="0.3">
      <c r="P947625" s="83"/>
    </row>
    <row r="947626" spans="16:16" x14ac:dyDescent="0.3">
      <c r="P947626" s="83"/>
    </row>
    <row r="947627" spans="16:16" x14ac:dyDescent="0.3">
      <c r="P947627" s="83"/>
    </row>
    <row r="947628" spans="16:16" x14ac:dyDescent="0.3">
      <c r="P947628" s="83"/>
    </row>
    <row r="947629" spans="16:16" x14ac:dyDescent="0.3">
      <c r="P947629" s="83"/>
    </row>
    <row r="947630" spans="16:16" x14ac:dyDescent="0.3">
      <c r="P947630" s="83"/>
    </row>
    <row r="947631" spans="16:16" x14ac:dyDescent="0.3">
      <c r="P947631" s="83"/>
    </row>
    <row r="947632" spans="16:16" x14ac:dyDescent="0.3">
      <c r="P947632" s="83"/>
    </row>
    <row r="947633" spans="16:16" x14ac:dyDescent="0.3">
      <c r="P947633" s="83"/>
    </row>
    <row r="947634" spans="16:16" x14ac:dyDescent="0.3">
      <c r="P947634" s="83"/>
    </row>
    <row r="947635" spans="16:16" x14ac:dyDescent="0.3">
      <c r="P947635" s="83"/>
    </row>
    <row r="947636" spans="16:16" x14ac:dyDescent="0.3">
      <c r="P947636" s="83"/>
    </row>
    <row r="947637" spans="16:16" x14ac:dyDescent="0.3">
      <c r="P947637" s="83"/>
    </row>
    <row r="947638" spans="16:16" x14ac:dyDescent="0.3">
      <c r="P947638" s="83"/>
    </row>
    <row r="947639" spans="16:16" x14ac:dyDescent="0.3">
      <c r="P947639" s="83"/>
    </row>
    <row r="947640" spans="16:16" x14ac:dyDescent="0.3">
      <c r="P947640" s="83"/>
    </row>
    <row r="947641" spans="16:16" x14ac:dyDescent="0.3">
      <c r="P947641" s="83"/>
    </row>
    <row r="947642" spans="16:16" x14ac:dyDescent="0.3">
      <c r="P947642" s="83"/>
    </row>
    <row r="947643" spans="16:16" x14ac:dyDescent="0.3">
      <c r="P947643" s="83"/>
    </row>
    <row r="947644" spans="16:16" x14ac:dyDescent="0.3">
      <c r="P947644" s="83"/>
    </row>
    <row r="947645" spans="16:16" x14ac:dyDescent="0.3">
      <c r="P947645" s="83"/>
    </row>
    <row r="947646" spans="16:16" x14ac:dyDescent="0.3">
      <c r="P947646" s="83"/>
    </row>
    <row r="947647" spans="16:16" x14ac:dyDescent="0.3">
      <c r="P947647" s="83"/>
    </row>
    <row r="947648" spans="16:16" x14ac:dyDescent="0.3">
      <c r="P947648" s="83"/>
    </row>
    <row r="947649" spans="16:16" x14ac:dyDescent="0.3">
      <c r="P947649" s="83"/>
    </row>
    <row r="947650" spans="16:16" x14ac:dyDescent="0.3">
      <c r="P947650" s="83"/>
    </row>
    <row r="947651" spans="16:16" x14ac:dyDescent="0.3">
      <c r="P947651" s="83"/>
    </row>
    <row r="947652" spans="16:16" x14ac:dyDescent="0.3">
      <c r="P947652" s="83"/>
    </row>
    <row r="947653" spans="16:16" x14ac:dyDescent="0.3">
      <c r="P947653" s="83"/>
    </row>
    <row r="947654" spans="16:16" x14ac:dyDescent="0.3">
      <c r="P947654" s="83"/>
    </row>
    <row r="947655" spans="16:16" x14ac:dyDescent="0.3">
      <c r="P947655" s="83"/>
    </row>
    <row r="947656" spans="16:16" x14ac:dyDescent="0.3">
      <c r="P947656" s="83"/>
    </row>
    <row r="947657" spans="16:16" x14ac:dyDescent="0.3">
      <c r="P947657" s="83"/>
    </row>
    <row r="947658" spans="16:16" x14ac:dyDescent="0.3">
      <c r="P947658" s="83"/>
    </row>
    <row r="947659" spans="16:16" x14ac:dyDescent="0.3">
      <c r="P947659" s="83"/>
    </row>
    <row r="947660" spans="16:16" x14ac:dyDescent="0.3">
      <c r="P947660" s="83"/>
    </row>
    <row r="947661" spans="16:16" x14ac:dyDescent="0.3">
      <c r="P947661" s="83"/>
    </row>
    <row r="947662" spans="16:16" x14ac:dyDescent="0.3">
      <c r="P947662" s="83"/>
    </row>
    <row r="947663" spans="16:16" x14ac:dyDescent="0.3">
      <c r="P947663" s="83"/>
    </row>
    <row r="947664" spans="16:16" x14ac:dyDescent="0.3">
      <c r="P947664" s="83"/>
    </row>
    <row r="947665" spans="16:16" x14ac:dyDescent="0.3">
      <c r="P947665" s="83"/>
    </row>
    <row r="947666" spans="16:16" x14ac:dyDescent="0.3">
      <c r="P947666" s="83"/>
    </row>
    <row r="947667" spans="16:16" x14ac:dyDescent="0.3">
      <c r="P947667" s="83"/>
    </row>
    <row r="947668" spans="16:16" x14ac:dyDescent="0.3">
      <c r="P947668" s="83"/>
    </row>
    <row r="947669" spans="16:16" x14ac:dyDescent="0.3">
      <c r="P947669" s="83"/>
    </row>
    <row r="947670" spans="16:16" x14ac:dyDescent="0.3">
      <c r="P947670" s="83"/>
    </row>
    <row r="947671" spans="16:16" x14ac:dyDescent="0.3">
      <c r="P947671" s="83"/>
    </row>
    <row r="947672" spans="16:16" x14ac:dyDescent="0.3">
      <c r="P947672" s="83"/>
    </row>
    <row r="947673" spans="16:16" x14ac:dyDescent="0.3">
      <c r="P947673" s="83"/>
    </row>
    <row r="947674" spans="16:16" x14ac:dyDescent="0.3">
      <c r="P947674" s="83"/>
    </row>
    <row r="947675" spans="16:16" x14ac:dyDescent="0.3">
      <c r="P947675" s="83"/>
    </row>
    <row r="947676" spans="16:16" x14ac:dyDescent="0.3">
      <c r="P947676" s="83"/>
    </row>
    <row r="947677" spans="16:16" x14ac:dyDescent="0.3">
      <c r="P947677" s="83"/>
    </row>
    <row r="947678" spans="16:16" x14ac:dyDescent="0.3">
      <c r="P947678" s="83"/>
    </row>
    <row r="947679" spans="16:16" x14ac:dyDescent="0.3">
      <c r="P947679" s="83"/>
    </row>
    <row r="947680" spans="16:16" x14ac:dyDescent="0.3">
      <c r="P947680" s="83"/>
    </row>
    <row r="947681" spans="16:16" x14ac:dyDescent="0.3">
      <c r="P947681" s="83"/>
    </row>
    <row r="947682" spans="16:16" x14ac:dyDescent="0.3">
      <c r="P947682" s="83"/>
    </row>
    <row r="947683" spans="16:16" x14ac:dyDescent="0.3">
      <c r="P947683" s="83"/>
    </row>
    <row r="947684" spans="16:16" x14ac:dyDescent="0.3">
      <c r="P947684" s="83"/>
    </row>
    <row r="947685" spans="16:16" x14ac:dyDescent="0.3">
      <c r="P947685" s="83"/>
    </row>
    <row r="947686" spans="16:16" x14ac:dyDescent="0.3">
      <c r="P947686" s="83"/>
    </row>
    <row r="947687" spans="16:16" x14ac:dyDescent="0.3">
      <c r="P947687" s="83"/>
    </row>
    <row r="947688" spans="16:16" x14ac:dyDescent="0.3">
      <c r="P947688" s="83"/>
    </row>
    <row r="947689" spans="16:16" x14ac:dyDescent="0.3">
      <c r="P947689" s="83"/>
    </row>
    <row r="947690" spans="16:16" x14ac:dyDescent="0.3">
      <c r="P947690" s="83"/>
    </row>
    <row r="947691" spans="16:16" x14ac:dyDescent="0.3">
      <c r="P947691" s="83"/>
    </row>
    <row r="947692" spans="16:16" x14ac:dyDescent="0.3">
      <c r="P947692" s="83"/>
    </row>
    <row r="947693" spans="16:16" x14ac:dyDescent="0.3">
      <c r="P947693" s="83"/>
    </row>
    <row r="947694" spans="16:16" x14ac:dyDescent="0.3">
      <c r="P947694" s="83"/>
    </row>
    <row r="947695" spans="16:16" x14ac:dyDescent="0.3">
      <c r="P947695" s="83"/>
    </row>
    <row r="947696" spans="16:16" x14ac:dyDescent="0.3">
      <c r="P947696" s="83"/>
    </row>
    <row r="947697" spans="16:16" x14ac:dyDescent="0.3">
      <c r="P947697" s="83"/>
    </row>
    <row r="947698" spans="16:16" x14ac:dyDescent="0.3">
      <c r="P947698" s="83"/>
    </row>
    <row r="947699" spans="16:16" x14ac:dyDescent="0.3">
      <c r="P947699" s="83"/>
    </row>
    <row r="947700" spans="16:16" x14ac:dyDescent="0.3">
      <c r="P947700" s="83"/>
    </row>
    <row r="947701" spans="16:16" x14ac:dyDescent="0.3">
      <c r="P947701" s="83"/>
    </row>
    <row r="947702" spans="16:16" x14ac:dyDescent="0.3">
      <c r="P947702" s="83"/>
    </row>
    <row r="947703" spans="16:16" x14ac:dyDescent="0.3">
      <c r="P947703" s="83"/>
    </row>
    <row r="947704" spans="16:16" x14ac:dyDescent="0.3">
      <c r="P947704" s="83"/>
    </row>
    <row r="947705" spans="16:16" x14ac:dyDescent="0.3">
      <c r="P947705" s="83"/>
    </row>
    <row r="947706" spans="16:16" x14ac:dyDescent="0.3">
      <c r="P947706" s="83"/>
    </row>
    <row r="947707" spans="16:16" x14ac:dyDescent="0.3">
      <c r="P947707" s="83"/>
    </row>
    <row r="947708" spans="16:16" x14ac:dyDescent="0.3">
      <c r="P947708" s="83"/>
    </row>
    <row r="947709" spans="16:16" x14ac:dyDescent="0.3">
      <c r="P947709" s="83"/>
    </row>
    <row r="947710" spans="16:16" x14ac:dyDescent="0.3">
      <c r="P947710" s="83"/>
    </row>
    <row r="947711" spans="16:16" x14ac:dyDescent="0.3">
      <c r="P947711" s="83"/>
    </row>
    <row r="947712" spans="16:16" x14ac:dyDescent="0.3">
      <c r="P947712" s="83"/>
    </row>
    <row r="947713" spans="16:16" x14ac:dyDescent="0.3">
      <c r="P947713" s="83"/>
    </row>
    <row r="947714" spans="16:16" x14ac:dyDescent="0.3">
      <c r="P947714" s="83"/>
    </row>
    <row r="947715" spans="16:16" x14ac:dyDescent="0.3">
      <c r="P947715" s="83"/>
    </row>
    <row r="947716" spans="16:16" x14ac:dyDescent="0.3">
      <c r="P947716" s="83"/>
    </row>
    <row r="947717" spans="16:16" x14ac:dyDescent="0.3">
      <c r="P947717" s="83"/>
    </row>
    <row r="947718" spans="16:16" x14ac:dyDescent="0.3">
      <c r="P947718" s="83"/>
    </row>
    <row r="947719" spans="16:16" x14ac:dyDescent="0.3">
      <c r="P947719" s="83"/>
    </row>
    <row r="947720" spans="16:16" x14ac:dyDescent="0.3">
      <c r="P947720" s="83"/>
    </row>
    <row r="947721" spans="16:16" x14ac:dyDescent="0.3">
      <c r="P947721" s="83"/>
    </row>
    <row r="947722" spans="16:16" x14ac:dyDescent="0.3">
      <c r="P947722" s="83"/>
    </row>
    <row r="947723" spans="16:16" x14ac:dyDescent="0.3">
      <c r="P947723" s="83"/>
    </row>
    <row r="947724" spans="16:16" x14ac:dyDescent="0.3">
      <c r="P947724" s="83"/>
    </row>
    <row r="947725" spans="16:16" x14ac:dyDescent="0.3">
      <c r="P947725" s="83"/>
    </row>
    <row r="947726" spans="16:16" x14ac:dyDescent="0.3">
      <c r="P947726" s="83"/>
    </row>
    <row r="947727" spans="16:16" x14ac:dyDescent="0.3">
      <c r="P947727" s="83"/>
    </row>
    <row r="947728" spans="16:16" x14ac:dyDescent="0.3">
      <c r="P947728" s="83"/>
    </row>
    <row r="947729" spans="16:16" x14ac:dyDescent="0.3">
      <c r="P947729" s="83"/>
    </row>
    <row r="947730" spans="16:16" x14ac:dyDescent="0.3">
      <c r="P947730" s="83"/>
    </row>
    <row r="947731" spans="16:16" x14ac:dyDescent="0.3">
      <c r="P947731" s="83"/>
    </row>
    <row r="947732" spans="16:16" x14ac:dyDescent="0.3">
      <c r="P947732" s="83"/>
    </row>
    <row r="947733" spans="16:16" x14ac:dyDescent="0.3">
      <c r="P947733" s="83"/>
    </row>
    <row r="947734" spans="16:16" x14ac:dyDescent="0.3">
      <c r="P947734" s="83"/>
    </row>
    <row r="947735" spans="16:16" x14ac:dyDescent="0.3">
      <c r="P947735" s="83"/>
    </row>
    <row r="947736" spans="16:16" x14ac:dyDescent="0.3">
      <c r="P947736" s="83"/>
    </row>
    <row r="947737" spans="16:16" x14ac:dyDescent="0.3">
      <c r="P947737" s="83"/>
    </row>
    <row r="947738" spans="16:16" x14ac:dyDescent="0.3">
      <c r="P947738" s="83"/>
    </row>
    <row r="947739" spans="16:16" x14ac:dyDescent="0.3">
      <c r="P947739" s="83"/>
    </row>
    <row r="947740" spans="16:16" x14ac:dyDescent="0.3">
      <c r="P947740" s="83"/>
    </row>
    <row r="947741" spans="16:16" x14ac:dyDescent="0.3">
      <c r="P947741" s="83"/>
    </row>
    <row r="947742" spans="16:16" x14ac:dyDescent="0.3">
      <c r="P947742" s="83"/>
    </row>
    <row r="947743" spans="16:16" x14ac:dyDescent="0.3">
      <c r="P947743" s="83"/>
    </row>
    <row r="947744" spans="16:16" x14ac:dyDescent="0.3">
      <c r="P947744" s="83"/>
    </row>
    <row r="947745" spans="16:16" x14ac:dyDescent="0.3">
      <c r="P947745" s="83"/>
    </row>
    <row r="947746" spans="16:16" x14ac:dyDescent="0.3">
      <c r="P947746" s="83"/>
    </row>
    <row r="947747" spans="16:16" x14ac:dyDescent="0.3">
      <c r="P947747" s="83"/>
    </row>
    <row r="947748" spans="16:16" x14ac:dyDescent="0.3">
      <c r="P947748" s="83"/>
    </row>
    <row r="947749" spans="16:16" x14ac:dyDescent="0.3">
      <c r="P947749" s="83"/>
    </row>
    <row r="947750" spans="16:16" x14ac:dyDescent="0.3">
      <c r="P947750" s="83"/>
    </row>
    <row r="947751" spans="16:16" x14ac:dyDescent="0.3">
      <c r="P947751" s="83"/>
    </row>
    <row r="947752" spans="16:16" x14ac:dyDescent="0.3">
      <c r="P947752" s="83"/>
    </row>
    <row r="947753" spans="16:16" x14ac:dyDescent="0.3">
      <c r="P947753" s="83"/>
    </row>
    <row r="947754" spans="16:16" x14ac:dyDescent="0.3">
      <c r="P947754" s="83"/>
    </row>
    <row r="947755" spans="16:16" x14ac:dyDescent="0.3">
      <c r="P947755" s="83"/>
    </row>
    <row r="947756" spans="16:16" x14ac:dyDescent="0.3">
      <c r="P947756" s="83"/>
    </row>
    <row r="947757" spans="16:16" x14ac:dyDescent="0.3">
      <c r="P947757" s="83"/>
    </row>
    <row r="947758" spans="16:16" x14ac:dyDescent="0.3">
      <c r="P947758" s="83"/>
    </row>
    <row r="947759" spans="16:16" x14ac:dyDescent="0.3">
      <c r="P947759" s="83"/>
    </row>
    <row r="947760" spans="16:16" x14ac:dyDescent="0.3">
      <c r="P947760" s="83"/>
    </row>
    <row r="947761" spans="16:16" x14ac:dyDescent="0.3">
      <c r="P947761" s="83"/>
    </row>
    <row r="947762" spans="16:16" x14ac:dyDescent="0.3">
      <c r="P947762" s="83"/>
    </row>
    <row r="947763" spans="16:16" x14ac:dyDescent="0.3">
      <c r="P947763" s="83"/>
    </row>
    <row r="947764" spans="16:16" x14ac:dyDescent="0.3">
      <c r="P947764" s="83"/>
    </row>
    <row r="947765" spans="16:16" x14ac:dyDescent="0.3">
      <c r="P947765" s="83"/>
    </row>
    <row r="947766" spans="16:16" x14ac:dyDescent="0.3">
      <c r="P947766" s="83"/>
    </row>
    <row r="947767" spans="16:16" x14ac:dyDescent="0.3">
      <c r="P947767" s="83"/>
    </row>
    <row r="947768" spans="16:16" x14ac:dyDescent="0.3">
      <c r="P947768" s="83"/>
    </row>
    <row r="947769" spans="16:16" x14ac:dyDescent="0.3">
      <c r="P947769" s="83"/>
    </row>
    <row r="947770" spans="16:16" x14ac:dyDescent="0.3">
      <c r="P947770" s="83"/>
    </row>
    <row r="947771" spans="16:16" x14ac:dyDescent="0.3">
      <c r="P947771" s="83"/>
    </row>
    <row r="947772" spans="16:16" x14ac:dyDescent="0.3">
      <c r="P947772" s="83"/>
    </row>
    <row r="947773" spans="16:16" x14ac:dyDescent="0.3">
      <c r="P947773" s="83"/>
    </row>
    <row r="947774" spans="16:16" x14ac:dyDescent="0.3">
      <c r="P947774" s="83"/>
    </row>
    <row r="947775" spans="16:16" x14ac:dyDescent="0.3">
      <c r="P947775" s="83"/>
    </row>
    <row r="947776" spans="16:16" x14ac:dyDescent="0.3">
      <c r="P947776" s="83"/>
    </row>
    <row r="947777" spans="16:16" x14ac:dyDescent="0.3">
      <c r="P947777" s="83"/>
    </row>
    <row r="947778" spans="16:16" x14ac:dyDescent="0.3">
      <c r="P947778" s="83"/>
    </row>
    <row r="947779" spans="16:16" x14ac:dyDescent="0.3">
      <c r="P947779" s="83"/>
    </row>
    <row r="947780" spans="16:16" x14ac:dyDescent="0.3">
      <c r="P947780" s="83"/>
    </row>
    <row r="947781" spans="16:16" x14ac:dyDescent="0.3">
      <c r="P947781" s="83"/>
    </row>
    <row r="947782" spans="16:16" x14ac:dyDescent="0.3">
      <c r="P947782" s="83"/>
    </row>
    <row r="947783" spans="16:16" x14ac:dyDescent="0.3">
      <c r="P947783" s="83"/>
    </row>
    <row r="947784" spans="16:16" x14ac:dyDescent="0.3">
      <c r="P947784" s="83"/>
    </row>
    <row r="947785" spans="16:16" x14ac:dyDescent="0.3">
      <c r="P947785" s="83"/>
    </row>
    <row r="947786" spans="16:16" x14ac:dyDescent="0.3">
      <c r="P947786" s="83"/>
    </row>
    <row r="947787" spans="16:16" x14ac:dyDescent="0.3">
      <c r="P947787" s="83"/>
    </row>
    <row r="947788" spans="16:16" x14ac:dyDescent="0.3">
      <c r="P947788" s="83"/>
    </row>
    <row r="947789" spans="16:16" x14ac:dyDescent="0.3">
      <c r="P947789" s="83"/>
    </row>
    <row r="947790" spans="16:16" x14ac:dyDescent="0.3">
      <c r="P947790" s="83"/>
    </row>
    <row r="947791" spans="16:16" x14ac:dyDescent="0.3">
      <c r="P947791" s="83"/>
    </row>
    <row r="947792" spans="16:16" x14ac:dyDescent="0.3">
      <c r="P947792" s="83"/>
    </row>
    <row r="947793" spans="16:16" x14ac:dyDescent="0.3">
      <c r="P947793" s="83"/>
    </row>
    <row r="947794" spans="16:16" x14ac:dyDescent="0.3">
      <c r="P947794" s="83"/>
    </row>
    <row r="947795" spans="16:16" x14ac:dyDescent="0.3">
      <c r="P947795" s="83"/>
    </row>
    <row r="947796" spans="16:16" x14ac:dyDescent="0.3">
      <c r="P947796" s="83"/>
    </row>
    <row r="947797" spans="16:16" x14ac:dyDescent="0.3">
      <c r="P947797" s="83"/>
    </row>
    <row r="947798" spans="16:16" x14ac:dyDescent="0.3">
      <c r="P947798" s="83"/>
    </row>
    <row r="947799" spans="16:16" x14ac:dyDescent="0.3">
      <c r="P947799" s="83"/>
    </row>
    <row r="947800" spans="16:16" x14ac:dyDescent="0.3">
      <c r="P947800" s="83"/>
    </row>
    <row r="947801" spans="16:16" x14ac:dyDescent="0.3">
      <c r="P947801" s="83"/>
    </row>
    <row r="947802" spans="16:16" x14ac:dyDescent="0.3">
      <c r="P947802" s="83"/>
    </row>
    <row r="947803" spans="16:16" x14ac:dyDescent="0.3">
      <c r="P947803" s="83"/>
    </row>
    <row r="947804" spans="16:16" x14ac:dyDescent="0.3">
      <c r="P947804" s="83"/>
    </row>
    <row r="947805" spans="16:16" x14ac:dyDescent="0.3">
      <c r="P947805" s="83"/>
    </row>
    <row r="947806" spans="16:16" x14ac:dyDescent="0.3">
      <c r="P947806" s="83"/>
    </row>
    <row r="947807" spans="16:16" x14ac:dyDescent="0.3">
      <c r="P947807" s="83"/>
    </row>
    <row r="947808" spans="16:16" x14ac:dyDescent="0.3">
      <c r="P947808" s="83"/>
    </row>
    <row r="947809" spans="16:16" x14ac:dyDescent="0.3">
      <c r="P947809" s="83"/>
    </row>
    <row r="947810" spans="16:16" x14ac:dyDescent="0.3">
      <c r="P947810" s="83"/>
    </row>
    <row r="947811" spans="16:16" x14ac:dyDescent="0.3">
      <c r="P947811" s="83"/>
    </row>
    <row r="947812" spans="16:16" x14ac:dyDescent="0.3">
      <c r="P947812" s="83"/>
    </row>
    <row r="947813" spans="16:16" x14ac:dyDescent="0.3">
      <c r="P947813" s="83"/>
    </row>
    <row r="947814" spans="16:16" x14ac:dyDescent="0.3">
      <c r="P947814" s="83"/>
    </row>
    <row r="947815" spans="16:16" x14ac:dyDescent="0.3">
      <c r="P947815" s="83"/>
    </row>
    <row r="947816" spans="16:16" x14ac:dyDescent="0.3">
      <c r="P947816" s="83"/>
    </row>
    <row r="947817" spans="16:16" x14ac:dyDescent="0.3">
      <c r="P947817" s="83"/>
    </row>
    <row r="947818" spans="16:16" x14ac:dyDescent="0.3">
      <c r="P947818" s="83"/>
    </row>
    <row r="947819" spans="16:16" x14ac:dyDescent="0.3">
      <c r="P947819" s="83"/>
    </row>
    <row r="947820" spans="16:16" x14ac:dyDescent="0.3">
      <c r="P947820" s="83"/>
    </row>
    <row r="947821" spans="16:16" x14ac:dyDescent="0.3">
      <c r="P947821" s="83"/>
    </row>
    <row r="947822" spans="16:16" x14ac:dyDescent="0.3">
      <c r="P947822" s="83"/>
    </row>
    <row r="947823" spans="16:16" x14ac:dyDescent="0.3">
      <c r="P947823" s="83"/>
    </row>
    <row r="947824" spans="16:16" x14ac:dyDescent="0.3">
      <c r="P947824" s="83"/>
    </row>
    <row r="947825" spans="16:16" x14ac:dyDescent="0.3">
      <c r="P947825" s="83"/>
    </row>
    <row r="947826" spans="16:16" x14ac:dyDescent="0.3">
      <c r="P947826" s="83"/>
    </row>
    <row r="947827" spans="16:16" x14ac:dyDescent="0.3">
      <c r="P947827" s="83"/>
    </row>
    <row r="947828" spans="16:16" x14ac:dyDescent="0.3">
      <c r="P947828" s="83"/>
    </row>
    <row r="947829" spans="16:16" x14ac:dyDescent="0.3">
      <c r="P947829" s="83"/>
    </row>
    <row r="947830" spans="16:16" x14ac:dyDescent="0.3">
      <c r="P947830" s="83"/>
    </row>
    <row r="947831" spans="16:16" x14ac:dyDescent="0.3">
      <c r="P947831" s="83"/>
    </row>
    <row r="947832" spans="16:16" x14ac:dyDescent="0.3">
      <c r="P947832" s="83"/>
    </row>
    <row r="947833" spans="16:16" x14ac:dyDescent="0.3">
      <c r="P947833" s="83"/>
    </row>
    <row r="947834" spans="16:16" x14ac:dyDescent="0.3">
      <c r="P947834" s="83"/>
    </row>
    <row r="947835" spans="16:16" x14ac:dyDescent="0.3">
      <c r="P947835" s="83"/>
    </row>
    <row r="947836" spans="16:16" x14ac:dyDescent="0.3">
      <c r="P947836" s="83"/>
    </row>
    <row r="947837" spans="16:16" x14ac:dyDescent="0.3">
      <c r="P947837" s="83"/>
    </row>
    <row r="947838" spans="16:16" x14ac:dyDescent="0.3">
      <c r="P947838" s="83"/>
    </row>
    <row r="947839" spans="16:16" x14ac:dyDescent="0.3">
      <c r="P947839" s="83"/>
    </row>
    <row r="947840" spans="16:16" x14ac:dyDescent="0.3">
      <c r="P947840" s="83"/>
    </row>
    <row r="947841" spans="16:16" x14ac:dyDescent="0.3">
      <c r="P947841" s="83"/>
    </row>
    <row r="947842" spans="16:16" x14ac:dyDescent="0.3">
      <c r="P947842" s="83"/>
    </row>
    <row r="947843" spans="16:16" x14ac:dyDescent="0.3">
      <c r="P947843" s="83"/>
    </row>
    <row r="947844" spans="16:16" x14ac:dyDescent="0.3">
      <c r="P947844" s="83"/>
    </row>
    <row r="947845" spans="16:16" x14ac:dyDescent="0.3">
      <c r="P947845" s="83"/>
    </row>
    <row r="947846" spans="16:16" x14ac:dyDescent="0.3">
      <c r="P947846" s="83"/>
    </row>
    <row r="947847" spans="16:16" x14ac:dyDescent="0.3">
      <c r="P947847" s="83"/>
    </row>
    <row r="947848" spans="16:16" x14ac:dyDescent="0.3">
      <c r="P947848" s="83"/>
    </row>
    <row r="947849" spans="16:16" x14ac:dyDescent="0.3">
      <c r="P947849" s="83"/>
    </row>
    <row r="947850" spans="16:16" x14ac:dyDescent="0.3">
      <c r="P947850" s="83"/>
    </row>
    <row r="947851" spans="16:16" x14ac:dyDescent="0.3">
      <c r="P947851" s="83"/>
    </row>
    <row r="947852" spans="16:16" x14ac:dyDescent="0.3">
      <c r="P947852" s="83"/>
    </row>
    <row r="947853" spans="16:16" x14ac:dyDescent="0.3">
      <c r="P947853" s="83"/>
    </row>
    <row r="947854" spans="16:16" x14ac:dyDescent="0.3">
      <c r="P947854" s="83"/>
    </row>
    <row r="947855" spans="16:16" x14ac:dyDescent="0.3">
      <c r="P947855" s="83"/>
    </row>
    <row r="947856" spans="16:16" x14ac:dyDescent="0.3">
      <c r="P947856" s="83"/>
    </row>
    <row r="947857" spans="16:16" x14ac:dyDescent="0.3">
      <c r="P947857" s="83"/>
    </row>
    <row r="947858" spans="16:16" x14ac:dyDescent="0.3">
      <c r="P947858" s="83"/>
    </row>
    <row r="947859" spans="16:16" x14ac:dyDescent="0.3">
      <c r="P947859" s="83"/>
    </row>
    <row r="947860" spans="16:16" x14ac:dyDescent="0.3">
      <c r="P947860" s="83"/>
    </row>
    <row r="947861" spans="16:16" x14ac:dyDescent="0.3">
      <c r="P947861" s="83"/>
    </row>
    <row r="947862" spans="16:16" x14ac:dyDescent="0.3">
      <c r="P947862" s="83"/>
    </row>
    <row r="947863" spans="16:16" x14ac:dyDescent="0.3">
      <c r="P947863" s="83"/>
    </row>
    <row r="947864" spans="16:16" x14ac:dyDescent="0.3">
      <c r="P947864" s="83"/>
    </row>
    <row r="947865" spans="16:16" x14ac:dyDescent="0.3">
      <c r="P947865" s="83"/>
    </row>
    <row r="947866" spans="16:16" x14ac:dyDescent="0.3">
      <c r="P947866" s="83"/>
    </row>
    <row r="947867" spans="16:16" x14ac:dyDescent="0.3">
      <c r="P947867" s="83"/>
    </row>
    <row r="947868" spans="16:16" x14ac:dyDescent="0.3">
      <c r="P947868" s="83"/>
    </row>
    <row r="947869" spans="16:16" x14ac:dyDescent="0.3">
      <c r="P947869" s="83"/>
    </row>
    <row r="947870" spans="16:16" x14ac:dyDescent="0.3">
      <c r="P947870" s="83"/>
    </row>
    <row r="947871" spans="16:16" x14ac:dyDescent="0.3">
      <c r="P947871" s="83"/>
    </row>
    <row r="947872" spans="16:16" x14ac:dyDescent="0.3">
      <c r="P947872" s="83"/>
    </row>
    <row r="947873" spans="16:16" x14ac:dyDescent="0.3">
      <c r="P947873" s="83"/>
    </row>
    <row r="947874" spans="16:16" x14ac:dyDescent="0.3">
      <c r="P947874" s="83"/>
    </row>
    <row r="947875" spans="16:16" x14ac:dyDescent="0.3">
      <c r="P947875" s="83"/>
    </row>
    <row r="947876" spans="16:16" x14ac:dyDescent="0.3">
      <c r="P947876" s="83"/>
    </row>
    <row r="947877" spans="16:16" x14ac:dyDescent="0.3">
      <c r="P947877" s="83"/>
    </row>
    <row r="947878" spans="16:16" x14ac:dyDescent="0.3">
      <c r="P947878" s="83"/>
    </row>
    <row r="947879" spans="16:16" x14ac:dyDescent="0.3">
      <c r="P947879" s="83"/>
    </row>
    <row r="947880" spans="16:16" x14ac:dyDescent="0.3">
      <c r="P947880" s="83"/>
    </row>
    <row r="947881" spans="16:16" x14ac:dyDescent="0.3">
      <c r="P947881" s="83"/>
    </row>
    <row r="947882" spans="16:16" x14ac:dyDescent="0.3">
      <c r="P947882" s="83"/>
    </row>
    <row r="947883" spans="16:16" x14ac:dyDescent="0.3">
      <c r="P947883" s="83"/>
    </row>
    <row r="947884" spans="16:16" x14ac:dyDescent="0.3">
      <c r="P947884" s="83"/>
    </row>
    <row r="947885" spans="16:16" x14ac:dyDescent="0.3">
      <c r="P947885" s="83"/>
    </row>
    <row r="947886" spans="16:16" x14ac:dyDescent="0.3">
      <c r="P947886" s="83"/>
    </row>
    <row r="947887" spans="16:16" x14ac:dyDescent="0.3">
      <c r="P947887" s="83"/>
    </row>
    <row r="947888" spans="16:16" x14ac:dyDescent="0.3">
      <c r="P947888" s="83"/>
    </row>
    <row r="947889" spans="16:16" x14ac:dyDescent="0.3">
      <c r="P947889" s="83"/>
    </row>
    <row r="947890" spans="16:16" x14ac:dyDescent="0.3">
      <c r="P947890" s="83"/>
    </row>
    <row r="947891" spans="16:16" x14ac:dyDescent="0.3">
      <c r="P947891" s="83"/>
    </row>
    <row r="947892" spans="16:16" x14ac:dyDescent="0.3">
      <c r="P947892" s="83"/>
    </row>
    <row r="947893" spans="16:16" x14ac:dyDescent="0.3">
      <c r="P947893" s="83"/>
    </row>
    <row r="947894" spans="16:16" x14ac:dyDescent="0.3">
      <c r="P947894" s="83"/>
    </row>
    <row r="947895" spans="16:16" x14ac:dyDescent="0.3">
      <c r="P947895" s="83"/>
    </row>
    <row r="947896" spans="16:16" x14ac:dyDescent="0.3">
      <c r="P947896" s="83"/>
    </row>
    <row r="947897" spans="16:16" x14ac:dyDescent="0.3">
      <c r="P947897" s="83"/>
    </row>
    <row r="947898" spans="16:16" x14ac:dyDescent="0.3">
      <c r="P947898" s="83"/>
    </row>
    <row r="947899" spans="16:16" x14ac:dyDescent="0.3">
      <c r="P947899" s="83"/>
    </row>
    <row r="947900" spans="16:16" x14ac:dyDescent="0.3">
      <c r="P947900" s="83"/>
    </row>
    <row r="947901" spans="16:16" x14ac:dyDescent="0.3">
      <c r="P947901" s="83"/>
    </row>
    <row r="947902" spans="16:16" x14ac:dyDescent="0.3">
      <c r="P947902" s="83"/>
    </row>
    <row r="947903" spans="16:16" x14ac:dyDescent="0.3">
      <c r="P947903" s="83"/>
    </row>
    <row r="947904" spans="16:16" x14ac:dyDescent="0.3">
      <c r="P947904" s="83"/>
    </row>
    <row r="947905" spans="16:16" x14ac:dyDescent="0.3">
      <c r="P947905" s="83"/>
    </row>
    <row r="947906" spans="16:16" x14ac:dyDescent="0.3">
      <c r="P947906" s="83"/>
    </row>
    <row r="947907" spans="16:16" x14ac:dyDescent="0.3">
      <c r="P947907" s="83"/>
    </row>
    <row r="947908" spans="16:16" x14ac:dyDescent="0.3">
      <c r="P947908" s="83"/>
    </row>
    <row r="947909" spans="16:16" x14ac:dyDescent="0.3">
      <c r="P947909" s="83"/>
    </row>
    <row r="947910" spans="16:16" x14ac:dyDescent="0.3">
      <c r="P947910" s="83"/>
    </row>
    <row r="947911" spans="16:16" x14ac:dyDescent="0.3">
      <c r="P947911" s="83"/>
    </row>
    <row r="947912" spans="16:16" x14ac:dyDescent="0.3">
      <c r="P947912" s="83"/>
    </row>
    <row r="947913" spans="16:16" x14ac:dyDescent="0.3">
      <c r="P947913" s="83"/>
    </row>
    <row r="947914" spans="16:16" x14ac:dyDescent="0.3">
      <c r="P947914" s="83"/>
    </row>
    <row r="947915" spans="16:16" x14ac:dyDescent="0.3">
      <c r="P947915" s="83"/>
    </row>
    <row r="947916" spans="16:16" x14ac:dyDescent="0.3">
      <c r="P947916" s="83"/>
    </row>
    <row r="947917" spans="16:16" x14ac:dyDescent="0.3">
      <c r="P947917" s="83"/>
    </row>
    <row r="947918" spans="16:16" x14ac:dyDescent="0.3">
      <c r="P947918" s="83"/>
    </row>
    <row r="947919" spans="16:16" x14ac:dyDescent="0.3">
      <c r="P947919" s="83"/>
    </row>
    <row r="947920" spans="16:16" x14ac:dyDescent="0.3">
      <c r="P947920" s="83"/>
    </row>
    <row r="947921" spans="16:16" x14ac:dyDescent="0.3">
      <c r="P947921" s="83"/>
    </row>
    <row r="947922" spans="16:16" x14ac:dyDescent="0.3">
      <c r="P947922" s="83"/>
    </row>
    <row r="947923" spans="16:16" x14ac:dyDescent="0.3">
      <c r="P947923" s="83"/>
    </row>
    <row r="947924" spans="16:16" x14ac:dyDescent="0.3">
      <c r="P947924" s="83"/>
    </row>
    <row r="947925" spans="16:16" x14ac:dyDescent="0.3">
      <c r="P947925" s="83"/>
    </row>
    <row r="947926" spans="16:16" x14ac:dyDescent="0.3">
      <c r="P947926" s="83"/>
    </row>
    <row r="947927" spans="16:16" x14ac:dyDescent="0.3">
      <c r="P947927" s="83"/>
    </row>
    <row r="947928" spans="16:16" x14ac:dyDescent="0.3">
      <c r="P947928" s="83"/>
    </row>
    <row r="947929" spans="16:16" x14ac:dyDescent="0.3">
      <c r="P947929" s="83"/>
    </row>
    <row r="947930" spans="16:16" x14ac:dyDescent="0.3">
      <c r="P947930" s="83"/>
    </row>
    <row r="947931" spans="16:16" x14ac:dyDescent="0.3">
      <c r="P947931" s="83"/>
    </row>
    <row r="947932" spans="16:16" x14ac:dyDescent="0.3">
      <c r="P947932" s="83"/>
    </row>
    <row r="947933" spans="16:16" x14ac:dyDescent="0.3">
      <c r="P947933" s="83"/>
    </row>
    <row r="947934" spans="16:16" x14ac:dyDescent="0.3">
      <c r="P947934" s="83"/>
    </row>
    <row r="947935" spans="16:16" x14ac:dyDescent="0.3">
      <c r="P947935" s="83"/>
    </row>
    <row r="947936" spans="16:16" x14ac:dyDescent="0.3">
      <c r="P947936" s="83"/>
    </row>
    <row r="947937" spans="16:16" x14ac:dyDescent="0.3">
      <c r="P947937" s="83"/>
    </row>
    <row r="947938" spans="16:16" x14ac:dyDescent="0.3">
      <c r="P947938" s="83"/>
    </row>
    <row r="947939" spans="16:16" x14ac:dyDescent="0.3">
      <c r="P947939" s="83"/>
    </row>
    <row r="947940" spans="16:16" x14ac:dyDescent="0.3">
      <c r="P947940" s="83"/>
    </row>
    <row r="947941" spans="16:16" x14ac:dyDescent="0.3">
      <c r="P947941" s="83"/>
    </row>
    <row r="947942" spans="16:16" x14ac:dyDescent="0.3">
      <c r="P947942" s="83"/>
    </row>
    <row r="947943" spans="16:16" x14ac:dyDescent="0.3">
      <c r="P947943" s="83"/>
    </row>
    <row r="947944" spans="16:16" x14ac:dyDescent="0.3">
      <c r="P947944" s="83"/>
    </row>
    <row r="947945" spans="16:16" x14ac:dyDescent="0.3">
      <c r="P947945" s="83"/>
    </row>
    <row r="947946" spans="16:16" x14ac:dyDescent="0.3">
      <c r="P947946" s="83"/>
    </row>
    <row r="947947" spans="16:16" x14ac:dyDescent="0.3">
      <c r="P947947" s="83"/>
    </row>
    <row r="947948" spans="16:16" x14ac:dyDescent="0.3">
      <c r="P947948" s="83"/>
    </row>
    <row r="947949" spans="16:16" x14ac:dyDescent="0.3">
      <c r="P947949" s="83"/>
    </row>
    <row r="947950" spans="16:16" x14ac:dyDescent="0.3">
      <c r="P947950" s="83"/>
    </row>
    <row r="947951" spans="16:16" x14ac:dyDescent="0.3">
      <c r="P947951" s="83"/>
    </row>
    <row r="947952" spans="16:16" x14ac:dyDescent="0.3">
      <c r="P947952" s="83"/>
    </row>
    <row r="947953" spans="16:16" x14ac:dyDescent="0.3">
      <c r="P947953" s="83"/>
    </row>
    <row r="947954" spans="16:16" x14ac:dyDescent="0.3">
      <c r="P947954" s="83"/>
    </row>
    <row r="947955" spans="16:16" x14ac:dyDescent="0.3">
      <c r="P947955" s="83"/>
    </row>
    <row r="947956" spans="16:16" x14ac:dyDescent="0.3">
      <c r="P947956" s="83"/>
    </row>
    <row r="947957" spans="16:16" x14ac:dyDescent="0.3">
      <c r="P947957" s="83"/>
    </row>
    <row r="947958" spans="16:16" x14ac:dyDescent="0.3">
      <c r="P947958" s="83"/>
    </row>
    <row r="947959" spans="16:16" x14ac:dyDescent="0.3">
      <c r="P947959" s="83"/>
    </row>
    <row r="947960" spans="16:16" x14ac:dyDescent="0.3">
      <c r="P947960" s="83"/>
    </row>
    <row r="947961" spans="16:16" x14ac:dyDescent="0.3">
      <c r="P947961" s="83"/>
    </row>
    <row r="947962" spans="16:16" x14ac:dyDescent="0.3">
      <c r="P947962" s="83"/>
    </row>
    <row r="947963" spans="16:16" x14ac:dyDescent="0.3">
      <c r="P947963" s="83"/>
    </row>
    <row r="947964" spans="16:16" x14ac:dyDescent="0.3">
      <c r="P947964" s="83"/>
    </row>
    <row r="947965" spans="16:16" x14ac:dyDescent="0.3">
      <c r="P947965" s="83"/>
    </row>
    <row r="947966" spans="16:16" x14ac:dyDescent="0.3">
      <c r="P947966" s="83"/>
    </row>
    <row r="947967" spans="16:16" x14ac:dyDescent="0.3">
      <c r="P947967" s="83"/>
    </row>
    <row r="947968" spans="16:16" x14ac:dyDescent="0.3">
      <c r="P947968" s="83"/>
    </row>
    <row r="947969" spans="16:16" x14ac:dyDescent="0.3">
      <c r="P947969" s="83"/>
    </row>
    <row r="947970" spans="16:16" x14ac:dyDescent="0.3">
      <c r="P947970" s="83"/>
    </row>
    <row r="947971" spans="16:16" x14ac:dyDescent="0.3">
      <c r="P947971" s="83"/>
    </row>
    <row r="947972" spans="16:16" x14ac:dyDescent="0.3">
      <c r="P947972" s="83"/>
    </row>
    <row r="947973" spans="16:16" x14ac:dyDescent="0.3">
      <c r="P947973" s="83"/>
    </row>
    <row r="947974" spans="16:16" x14ac:dyDescent="0.3">
      <c r="P947974" s="83"/>
    </row>
    <row r="947975" spans="16:16" x14ac:dyDescent="0.3">
      <c r="P947975" s="83"/>
    </row>
    <row r="947976" spans="16:16" x14ac:dyDescent="0.3">
      <c r="P947976" s="83"/>
    </row>
    <row r="947977" spans="16:16" x14ac:dyDescent="0.3">
      <c r="P947977" s="83"/>
    </row>
    <row r="947978" spans="16:16" x14ac:dyDescent="0.3">
      <c r="P947978" s="83"/>
    </row>
    <row r="947979" spans="16:16" x14ac:dyDescent="0.3">
      <c r="P947979" s="83"/>
    </row>
    <row r="947980" spans="16:16" x14ac:dyDescent="0.3">
      <c r="P947980" s="83"/>
    </row>
    <row r="947981" spans="16:16" x14ac:dyDescent="0.3">
      <c r="P947981" s="83"/>
    </row>
    <row r="947982" spans="16:16" x14ac:dyDescent="0.3">
      <c r="P947982" s="83"/>
    </row>
    <row r="947983" spans="16:16" x14ac:dyDescent="0.3">
      <c r="P947983" s="83"/>
    </row>
    <row r="947984" spans="16:16" x14ac:dyDescent="0.3">
      <c r="P947984" s="83"/>
    </row>
    <row r="947985" spans="16:16" x14ac:dyDescent="0.3">
      <c r="P947985" s="83"/>
    </row>
    <row r="947986" spans="16:16" x14ac:dyDescent="0.3">
      <c r="P947986" s="83"/>
    </row>
    <row r="947987" spans="16:16" x14ac:dyDescent="0.3">
      <c r="P947987" s="83"/>
    </row>
    <row r="947988" spans="16:16" x14ac:dyDescent="0.3">
      <c r="P947988" s="83"/>
    </row>
    <row r="947989" spans="16:16" x14ac:dyDescent="0.3">
      <c r="P947989" s="83"/>
    </row>
    <row r="947990" spans="16:16" x14ac:dyDescent="0.3">
      <c r="P947990" s="83"/>
    </row>
    <row r="947991" spans="16:16" x14ac:dyDescent="0.3">
      <c r="P947991" s="83"/>
    </row>
    <row r="947992" spans="16:16" x14ac:dyDescent="0.3">
      <c r="P947992" s="83"/>
    </row>
    <row r="947993" spans="16:16" x14ac:dyDescent="0.3">
      <c r="P947993" s="83"/>
    </row>
    <row r="947994" spans="16:16" x14ac:dyDescent="0.3">
      <c r="P947994" s="83"/>
    </row>
    <row r="947995" spans="16:16" x14ac:dyDescent="0.3">
      <c r="P947995" s="83"/>
    </row>
    <row r="947996" spans="16:16" x14ac:dyDescent="0.3">
      <c r="P947996" s="83"/>
    </row>
    <row r="947997" spans="16:16" x14ac:dyDescent="0.3">
      <c r="P947997" s="83"/>
    </row>
    <row r="947998" spans="16:16" x14ac:dyDescent="0.3">
      <c r="P947998" s="83"/>
    </row>
    <row r="947999" spans="16:16" x14ac:dyDescent="0.3">
      <c r="P947999" s="83"/>
    </row>
    <row r="948000" spans="16:16" x14ac:dyDescent="0.3">
      <c r="P948000" s="83"/>
    </row>
    <row r="948001" spans="16:16" x14ac:dyDescent="0.3">
      <c r="P948001" s="83"/>
    </row>
    <row r="948002" spans="16:16" x14ac:dyDescent="0.3">
      <c r="P948002" s="83"/>
    </row>
    <row r="948003" spans="16:16" x14ac:dyDescent="0.3">
      <c r="P948003" s="83"/>
    </row>
    <row r="948004" spans="16:16" x14ac:dyDescent="0.3">
      <c r="P948004" s="83"/>
    </row>
    <row r="948005" spans="16:16" x14ac:dyDescent="0.3">
      <c r="P948005" s="83"/>
    </row>
    <row r="948006" spans="16:16" x14ac:dyDescent="0.3">
      <c r="P948006" s="83"/>
    </row>
    <row r="948007" spans="16:16" x14ac:dyDescent="0.3">
      <c r="P948007" s="83"/>
    </row>
    <row r="948008" spans="16:16" x14ac:dyDescent="0.3">
      <c r="P948008" s="83"/>
    </row>
    <row r="948009" spans="16:16" x14ac:dyDescent="0.3">
      <c r="P948009" s="83"/>
    </row>
    <row r="948010" spans="16:16" x14ac:dyDescent="0.3">
      <c r="P948010" s="83"/>
    </row>
    <row r="948011" spans="16:16" x14ac:dyDescent="0.3">
      <c r="P948011" s="83"/>
    </row>
    <row r="948012" spans="16:16" x14ac:dyDescent="0.3">
      <c r="P948012" s="83"/>
    </row>
    <row r="948013" spans="16:16" x14ac:dyDescent="0.3">
      <c r="P948013" s="83"/>
    </row>
    <row r="948014" spans="16:16" x14ac:dyDescent="0.3">
      <c r="P948014" s="83"/>
    </row>
    <row r="948015" spans="16:16" x14ac:dyDescent="0.3">
      <c r="P948015" s="83"/>
    </row>
    <row r="948016" spans="16:16" x14ac:dyDescent="0.3">
      <c r="P948016" s="83"/>
    </row>
    <row r="948017" spans="16:16" x14ac:dyDescent="0.3">
      <c r="P948017" s="83"/>
    </row>
    <row r="948018" spans="16:16" x14ac:dyDescent="0.3">
      <c r="P948018" s="83"/>
    </row>
    <row r="948019" spans="16:16" x14ac:dyDescent="0.3">
      <c r="P948019" s="83"/>
    </row>
    <row r="948020" spans="16:16" x14ac:dyDescent="0.3">
      <c r="P948020" s="83"/>
    </row>
    <row r="948021" spans="16:16" x14ac:dyDescent="0.3">
      <c r="P948021" s="83"/>
    </row>
    <row r="948022" spans="16:16" x14ac:dyDescent="0.3">
      <c r="P948022" s="83"/>
    </row>
    <row r="948023" spans="16:16" x14ac:dyDescent="0.3">
      <c r="P948023" s="83"/>
    </row>
    <row r="948024" spans="16:16" x14ac:dyDescent="0.3">
      <c r="P948024" s="83"/>
    </row>
    <row r="948025" spans="16:16" x14ac:dyDescent="0.3">
      <c r="P948025" s="83"/>
    </row>
    <row r="948026" spans="16:16" x14ac:dyDescent="0.3">
      <c r="P948026" s="83"/>
    </row>
    <row r="948027" spans="16:16" x14ac:dyDescent="0.3">
      <c r="P948027" s="83"/>
    </row>
    <row r="948028" spans="16:16" x14ac:dyDescent="0.3">
      <c r="P948028" s="83"/>
    </row>
    <row r="948029" spans="16:16" x14ac:dyDescent="0.3">
      <c r="P948029" s="83"/>
    </row>
    <row r="948030" spans="16:16" x14ac:dyDescent="0.3">
      <c r="P948030" s="83"/>
    </row>
    <row r="948031" spans="16:16" x14ac:dyDescent="0.3">
      <c r="P948031" s="83"/>
    </row>
    <row r="948032" spans="16:16" x14ac:dyDescent="0.3">
      <c r="P948032" s="83"/>
    </row>
    <row r="948033" spans="16:16" x14ac:dyDescent="0.3">
      <c r="P948033" s="83"/>
    </row>
    <row r="948034" spans="16:16" x14ac:dyDescent="0.3">
      <c r="P948034" s="83"/>
    </row>
    <row r="948035" spans="16:16" x14ac:dyDescent="0.3">
      <c r="P948035" s="83"/>
    </row>
    <row r="948036" spans="16:16" x14ac:dyDescent="0.3">
      <c r="P948036" s="83"/>
    </row>
    <row r="948037" spans="16:16" x14ac:dyDescent="0.3">
      <c r="P948037" s="83"/>
    </row>
    <row r="948038" spans="16:16" x14ac:dyDescent="0.3">
      <c r="P948038" s="83"/>
    </row>
    <row r="948039" spans="16:16" x14ac:dyDescent="0.3">
      <c r="P948039" s="83"/>
    </row>
    <row r="948040" spans="16:16" x14ac:dyDescent="0.3">
      <c r="P948040" s="83"/>
    </row>
    <row r="948041" spans="16:16" x14ac:dyDescent="0.3">
      <c r="P948041" s="83"/>
    </row>
    <row r="948042" spans="16:16" x14ac:dyDescent="0.3">
      <c r="P948042" s="83"/>
    </row>
    <row r="948043" spans="16:16" x14ac:dyDescent="0.3">
      <c r="P948043" s="83"/>
    </row>
    <row r="948044" spans="16:16" x14ac:dyDescent="0.3">
      <c r="P948044" s="83"/>
    </row>
    <row r="948045" spans="16:16" x14ac:dyDescent="0.3">
      <c r="P948045" s="83"/>
    </row>
    <row r="948046" spans="16:16" x14ac:dyDescent="0.3">
      <c r="P948046" s="83"/>
    </row>
    <row r="948047" spans="16:16" x14ac:dyDescent="0.3">
      <c r="P948047" s="83"/>
    </row>
    <row r="948048" spans="16:16" x14ac:dyDescent="0.3">
      <c r="P948048" s="83"/>
    </row>
    <row r="948049" spans="16:16" x14ac:dyDescent="0.3">
      <c r="P948049" s="83"/>
    </row>
    <row r="948050" spans="16:16" x14ac:dyDescent="0.3">
      <c r="P948050" s="83"/>
    </row>
    <row r="948051" spans="16:16" x14ac:dyDescent="0.3">
      <c r="P948051" s="83"/>
    </row>
    <row r="948052" spans="16:16" x14ac:dyDescent="0.3">
      <c r="P948052" s="83"/>
    </row>
    <row r="948053" spans="16:16" x14ac:dyDescent="0.3">
      <c r="P948053" s="83"/>
    </row>
    <row r="948054" spans="16:16" x14ac:dyDescent="0.3">
      <c r="P948054" s="83"/>
    </row>
    <row r="948055" spans="16:16" x14ac:dyDescent="0.3">
      <c r="P948055" s="83"/>
    </row>
    <row r="948056" spans="16:16" x14ac:dyDescent="0.3">
      <c r="P948056" s="83"/>
    </row>
    <row r="948057" spans="16:16" x14ac:dyDescent="0.3">
      <c r="P948057" s="83"/>
    </row>
    <row r="948058" spans="16:16" x14ac:dyDescent="0.3">
      <c r="P948058" s="83"/>
    </row>
    <row r="948059" spans="16:16" x14ac:dyDescent="0.3">
      <c r="P948059" s="83"/>
    </row>
    <row r="948060" spans="16:16" x14ac:dyDescent="0.3">
      <c r="P948060" s="83"/>
    </row>
    <row r="948061" spans="16:16" x14ac:dyDescent="0.3">
      <c r="P948061" s="83"/>
    </row>
    <row r="948062" spans="16:16" x14ac:dyDescent="0.3">
      <c r="P948062" s="83"/>
    </row>
    <row r="948063" spans="16:16" x14ac:dyDescent="0.3">
      <c r="P948063" s="83"/>
    </row>
    <row r="948064" spans="16:16" x14ac:dyDescent="0.3">
      <c r="P948064" s="83"/>
    </row>
    <row r="948065" spans="16:16" x14ac:dyDescent="0.3">
      <c r="P948065" s="83"/>
    </row>
    <row r="948066" spans="16:16" x14ac:dyDescent="0.3">
      <c r="P948066" s="83"/>
    </row>
    <row r="948067" spans="16:16" x14ac:dyDescent="0.3">
      <c r="P948067" s="83"/>
    </row>
    <row r="948068" spans="16:16" x14ac:dyDescent="0.3">
      <c r="P948068" s="83"/>
    </row>
    <row r="948069" spans="16:16" x14ac:dyDescent="0.3">
      <c r="P948069" s="83"/>
    </row>
    <row r="948070" spans="16:16" x14ac:dyDescent="0.3">
      <c r="P948070" s="83"/>
    </row>
    <row r="948071" spans="16:16" x14ac:dyDescent="0.3">
      <c r="P948071" s="83"/>
    </row>
    <row r="948072" spans="16:16" x14ac:dyDescent="0.3">
      <c r="P948072" s="83"/>
    </row>
    <row r="948073" spans="16:16" x14ac:dyDescent="0.3">
      <c r="P948073" s="83"/>
    </row>
    <row r="948074" spans="16:16" x14ac:dyDescent="0.3">
      <c r="P948074" s="83"/>
    </row>
    <row r="948075" spans="16:16" x14ac:dyDescent="0.3">
      <c r="P948075" s="83"/>
    </row>
    <row r="948076" spans="16:16" x14ac:dyDescent="0.3">
      <c r="P948076" s="83"/>
    </row>
    <row r="948077" spans="16:16" x14ac:dyDescent="0.3">
      <c r="P948077" s="83"/>
    </row>
    <row r="948078" spans="16:16" x14ac:dyDescent="0.3">
      <c r="P948078" s="83"/>
    </row>
    <row r="948079" spans="16:16" x14ac:dyDescent="0.3">
      <c r="P948079" s="83"/>
    </row>
    <row r="948080" spans="16:16" x14ac:dyDescent="0.3">
      <c r="P948080" s="83"/>
    </row>
    <row r="948081" spans="16:16" x14ac:dyDescent="0.3">
      <c r="P948081" s="83"/>
    </row>
    <row r="948082" spans="16:16" x14ac:dyDescent="0.3">
      <c r="P948082" s="83"/>
    </row>
    <row r="948083" spans="16:16" x14ac:dyDescent="0.3">
      <c r="P948083" s="83"/>
    </row>
    <row r="948084" spans="16:16" x14ac:dyDescent="0.3">
      <c r="P948084" s="83"/>
    </row>
    <row r="948085" spans="16:16" x14ac:dyDescent="0.3">
      <c r="P948085" s="83"/>
    </row>
    <row r="948086" spans="16:16" x14ac:dyDescent="0.3">
      <c r="P948086" s="83"/>
    </row>
    <row r="948087" spans="16:16" x14ac:dyDescent="0.3">
      <c r="P948087" s="83"/>
    </row>
    <row r="948088" spans="16:16" x14ac:dyDescent="0.3">
      <c r="P948088" s="83"/>
    </row>
    <row r="948089" spans="16:16" x14ac:dyDescent="0.3">
      <c r="P948089" s="83"/>
    </row>
    <row r="948090" spans="16:16" x14ac:dyDescent="0.3">
      <c r="P948090" s="83"/>
    </row>
    <row r="948091" spans="16:16" x14ac:dyDescent="0.3">
      <c r="P948091" s="83"/>
    </row>
    <row r="948092" spans="16:16" x14ac:dyDescent="0.3">
      <c r="P948092" s="83"/>
    </row>
    <row r="948093" spans="16:16" x14ac:dyDescent="0.3">
      <c r="P948093" s="83"/>
    </row>
    <row r="948094" spans="16:16" x14ac:dyDescent="0.3">
      <c r="P948094" s="83"/>
    </row>
    <row r="948095" spans="16:16" x14ac:dyDescent="0.3">
      <c r="P948095" s="83"/>
    </row>
    <row r="948096" spans="16:16" x14ac:dyDescent="0.3">
      <c r="P948096" s="83"/>
    </row>
    <row r="948097" spans="16:16" x14ac:dyDescent="0.3">
      <c r="P948097" s="83"/>
    </row>
    <row r="948098" spans="16:16" x14ac:dyDescent="0.3">
      <c r="P948098" s="83"/>
    </row>
    <row r="948099" spans="16:16" x14ac:dyDescent="0.3">
      <c r="P948099" s="83"/>
    </row>
    <row r="948100" spans="16:16" x14ac:dyDescent="0.3">
      <c r="P948100" s="83"/>
    </row>
    <row r="948101" spans="16:16" x14ac:dyDescent="0.3">
      <c r="P948101" s="83"/>
    </row>
    <row r="948102" spans="16:16" x14ac:dyDescent="0.3">
      <c r="P948102" s="83"/>
    </row>
    <row r="948103" spans="16:16" x14ac:dyDescent="0.3">
      <c r="P948103" s="83"/>
    </row>
    <row r="948104" spans="16:16" x14ac:dyDescent="0.3">
      <c r="P948104" s="83"/>
    </row>
    <row r="948105" spans="16:16" x14ac:dyDescent="0.3">
      <c r="P948105" s="83"/>
    </row>
    <row r="948106" spans="16:16" x14ac:dyDescent="0.3">
      <c r="P948106" s="83"/>
    </row>
    <row r="948107" spans="16:16" x14ac:dyDescent="0.3">
      <c r="P948107" s="83"/>
    </row>
    <row r="948108" spans="16:16" x14ac:dyDescent="0.3">
      <c r="P948108" s="83"/>
    </row>
    <row r="948109" spans="16:16" x14ac:dyDescent="0.3">
      <c r="P948109" s="83"/>
    </row>
    <row r="948110" spans="16:16" x14ac:dyDescent="0.3">
      <c r="P948110" s="83"/>
    </row>
    <row r="948111" spans="16:16" x14ac:dyDescent="0.3">
      <c r="P948111" s="83"/>
    </row>
    <row r="948112" spans="16:16" x14ac:dyDescent="0.3">
      <c r="P948112" s="83"/>
    </row>
    <row r="948113" spans="16:16" x14ac:dyDescent="0.3">
      <c r="P948113" s="83"/>
    </row>
    <row r="948114" spans="16:16" x14ac:dyDescent="0.3">
      <c r="P948114" s="83"/>
    </row>
    <row r="948115" spans="16:16" x14ac:dyDescent="0.3">
      <c r="P948115" s="83"/>
    </row>
    <row r="948116" spans="16:16" x14ac:dyDescent="0.3">
      <c r="P948116" s="83"/>
    </row>
    <row r="948117" spans="16:16" x14ac:dyDescent="0.3">
      <c r="P948117" s="83"/>
    </row>
    <row r="948118" spans="16:16" x14ac:dyDescent="0.3">
      <c r="P948118" s="83"/>
    </row>
    <row r="948119" spans="16:16" x14ac:dyDescent="0.3">
      <c r="P948119" s="83"/>
    </row>
    <row r="948120" spans="16:16" x14ac:dyDescent="0.3">
      <c r="P948120" s="83"/>
    </row>
    <row r="948121" spans="16:16" x14ac:dyDescent="0.3">
      <c r="P948121" s="83"/>
    </row>
    <row r="948122" spans="16:16" x14ac:dyDescent="0.3">
      <c r="P948122" s="83"/>
    </row>
    <row r="948123" spans="16:16" x14ac:dyDescent="0.3">
      <c r="P948123" s="83"/>
    </row>
    <row r="948124" spans="16:16" x14ac:dyDescent="0.3">
      <c r="P948124" s="83"/>
    </row>
    <row r="948125" spans="16:16" x14ac:dyDescent="0.3">
      <c r="P948125" s="83"/>
    </row>
    <row r="948126" spans="16:16" x14ac:dyDescent="0.3">
      <c r="P948126" s="83"/>
    </row>
    <row r="948127" spans="16:16" x14ac:dyDescent="0.3">
      <c r="P948127" s="83"/>
    </row>
    <row r="948128" spans="16:16" x14ac:dyDescent="0.3">
      <c r="P948128" s="83"/>
    </row>
    <row r="948129" spans="16:16" x14ac:dyDescent="0.3">
      <c r="P948129" s="83"/>
    </row>
    <row r="948130" spans="16:16" x14ac:dyDescent="0.3">
      <c r="P948130" s="83"/>
    </row>
    <row r="948131" spans="16:16" x14ac:dyDescent="0.3">
      <c r="P948131" s="83"/>
    </row>
    <row r="948132" spans="16:16" x14ac:dyDescent="0.3">
      <c r="P948132" s="83"/>
    </row>
    <row r="948133" spans="16:16" x14ac:dyDescent="0.3">
      <c r="P948133" s="83"/>
    </row>
    <row r="948134" spans="16:16" x14ac:dyDescent="0.3">
      <c r="P948134" s="83"/>
    </row>
    <row r="948135" spans="16:16" x14ac:dyDescent="0.3">
      <c r="P948135" s="83"/>
    </row>
    <row r="948136" spans="16:16" x14ac:dyDescent="0.3">
      <c r="P948136" s="83"/>
    </row>
    <row r="948137" spans="16:16" x14ac:dyDescent="0.3">
      <c r="P948137" s="83"/>
    </row>
    <row r="948138" spans="16:16" x14ac:dyDescent="0.3">
      <c r="P948138" s="83"/>
    </row>
    <row r="948139" spans="16:16" x14ac:dyDescent="0.3">
      <c r="P948139" s="83"/>
    </row>
    <row r="948140" spans="16:16" x14ac:dyDescent="0.3">
      <c r="P948140" s="83"/>
    </row>
    <row r="948141" spans="16:16" x14ac:dyDescent="0.3">
      <c r="P948141" s="83"/>
    </row>
    <row r="948142" spans="16:16" x14ac:dyDescent="0.3">
      <c r="P948142" s="83"/>
    </row>
    <row r="948143" spans="16:16" x14ac:dyDescent="0.3">
      <c r="P948143" s="83"/>
    </row>
    <row r="948144" spans="16:16" x14ac:dyDescent="0.3">
      <c r="P948144" s="83"/>
    </row>
    <row r="948145" spans="16:16" x14ac:dyDescent="0.3">
      <c r="P948145" s="83"/>
    </row>
    <row r="948146" spans="16:16" x14ac:dyDescent="0.3">
      <c r="P948146" s="83"/>
    </row>
    <row r="948147" spans="16:16" x14ac:dyDescent="0.3">
      <c r="P948147" s="83"/>
    </row>
    <row r="948148" spans="16:16" x14ac:dyDescent="0.3">
      <c r="P948148" s="83"/>
    </row>
    <row r="948149" spans="16:16" x14ac:dyDescent="0.3">
      <c r="P948149" s="83"/>
    </row>
    <row r="948150" spans="16:16" x14ac:dyDescent="0.3">
      <c r="P948150" s="83"/>
    </row>
    <row r="948151" spans="16:16" x14ac:dyDescent="0.3">
      <c r="P948151" s="83"/>
    </row>
    <row r="948152" spans="16:16" x14ac:dyDescent="0.3">
      <c r="P948152" s="83"/>
    </row>
    <row r="948153" spans="16:16" x14ac:dyDescent="0.3">
      <c r="P948153" s="83"/>
    </row>
    <row r="948154" spans="16:16" x14ac:dyDescent="0.3">
      <c r="P948154" s="83"/>
    </row>
    <row r="948155" spans="16:16" x14ac:dyDescent="0.3">
      <c r="P948155" s="83"/>
    </row>
    <row r="948156" spans="16:16" x14ac:dyDescent="0.3">
      <c r="P948156" s="83"/>
    </row>
    <row r="948157" spans="16:16" x14ac:dyDescent="0.3">
      <c r="P948157" s="83"/>
    </row>
    <row r="948158" spans="16:16" x14ac:dyDescent="0.3">
      <c r="P948158" s="83"/>
    </row>
    <row r="948159" spans="16:16" x14ac:dyDescent="0.3">
      <c r="P948159" s="83"/>
    </row>
    <row r="948160" spans="16:16" x14ac:dyDescent="0.3">
      <c r="P948160" s="83"/>
    </row>
    <row r="948161" spans="16:16" x14ac:dyDescent="0.3">
      <c r="P948161" s="83"/>
    </row>
    <row r="948162" spans="16:16" x14ac:dyDescent="0.3">
      <c r="P948162" s="83"/>
    </row>
    <row r="948163" spans="16:16" x14ac:dyDescent="0.3">
      <c r="P948163" s="83"/>
    </row>
    <row r="948164" spans="16:16" x14ac:dyDescent="0.3">
      <c r="P948164" s="83"/>
    </row>
    <row r="948165" spans="16:16" x14ac:dyDescent="0.3">
      <c r="P948165" s="83"/>
    </row>
    <row r="948166" spans="16:16" x14ac:dyDescent="0.3">
      <c r="P948166" s="83"/>
    </row>
    <row r="948167" spans="16:16" x14ac:dyDescent="0.3">
      <c r="P948167" s="83"/>
    </row>
    <row r="948168" spans="16:16" x14ac:dyDescent="0.3">
      <c r="P948168" s="83"/>
    </row>
    <row r="948169" spans="16:16" x14ac:dyDescent="0.3">
      <c r="P948169" s="83"/>
    </row>
    <row r="948170" spans="16:16" x14ac:dyDescent="0.3">
      <c r="P948170" s="83"/>
    </row>
    <row r="948171" spans="16:16" x14ac:dyDescent="0.3">
      <c r="P948171" s="83"/>
    </row>
    <row r="948172" spans="16:16" x14ac:dyDescent="0.3">
      <c r="P948172" s="83"/>
    </row>
    <row r="948173" spans="16:16" x14ac:dyDescent="0.3">
      <c r="P948173" s="83"/>
    </row>
    <row r="948174" spans="16:16" x14ac:dyDescent="0.3">
      <c r="P948174" s="83"/>
    </row>
    <row r="948175" spans="16:16" x14ac:dyDescent="0.3">
      <c r="P948175" s="83"/>
    </row>
    <row r="948176" spans="16:16" x14ac:dyDescent="0.3">
      <c r="P948176" s="83"/>
    </row>
    <row r="948177" spans="16:16" x14ac:dyDescent="0.3">
      <c r="P948177" s="83"/>
    </row>
    <row r="948178" spans="16:16" x14ac:dyDescent="0.3">
      <c r="P948178" s="83"/>
    </row>
    <row r="948179" spans="16:16" x14ac:dyDescent="0.3">
      <c r="P948179" s="83"/>
    </row>
    <row r="948180" spans="16:16" x14ac:dyDescent="0.3">
      <c r="P948180" s="83"/>
    </row>
    <row r="948181" spans="16:16" x14ac:dyDescent="0.3">
      <c r="P948181" s="83"/>
    </row>
    <row r="948182" spans="16:16" x14ac:dyDescent="0.3">
      <c r="P948182" s="83"/>
    </row>
    <row r="948183" spans="16:16" x14ac:dyDescent="0.3">
      <c r="P948183" s="83"/>
    </row>
    <row r="948184" spans="16:16" x14ac:dyDescent="0.3">
      <c r="P948184" s="83"/>
    </row>
    <row r="948185" spans="16:16" x14ac:dyDescent="0.3">
      <c r="P948185" s="83"/>
    </row>
    <row r="948186" spans="16:16" x14ac:dyDescent="0.3">
      <c r="P948186" s="83"/>
    </row>
    <row r="948187" spans="16:16" x14ac:dyDescent="0.3">
      <c r="P948187" s="83"/>
    </row>
    <row r="948188" spans="16:16" x14ac:dyDescent="0.3">
      <c r="P948188" s="83"/>
    </row>
    <row r="948189" spans="16:16" x14ac:dyDescent="0.3">
      <c r="P948189" s="83"/>
    </row>
    <row r="948190" spans="16:16" x14ac:dyDescent="0.3">
      <c r="P948190" s="83"/>
    </row>
    <row r="948191" spans="16:16" x14ac:dyDescent="0.3">
      <c r="P948191" s="83"/>
    </row>
    <row r="948192" spans="16:16" x14ac:dyDescent="0.3">
      <c r="P948192" s="83"/>
    </row>
    <row r="948193" spans="16:16" x14ac:dyDescent="0.3">
      <c r="P948193" s="83"/>
    </row>
    <row r="948194" spans="16:16" x14ac:dyDescent="0.3">
      <c r="P948194" s="83"/>
    </row>
    <row r="948195" spans="16:16" x14ac:dyDescent="0.3">
      <c r="P948195" s="83"/>
    </row>
    <row r="948196" spans="16:16" x14ac:dyDescent="0.3">
      <c r="P948196" s="83"/>
    </row>
    <row r="948197" spans="16:16" x14ac:dyDescent="0.3">
      <c r="P948197" s="83"/>
    </row>
    <row r="948198" spans="16:16" x14ac:dyDescent="0.3">
      <c r="P948198" s="83"/>
    </row>
    <row r="948199" spans="16:16" x14ac:dyDescent="0.3">
      <c r="P948199" s="83"/>
    </row>
    <row r="948200" spans="16:16" x14ac:dyDescent="0.3">
      <c r="P948200" s="83"/>
    </row>
    <row r="948201" spans="16:16" x14ac:dyDescent="0.3">
      <c r="P948201" s="83"/>
    </row>
    <row r="948202" spans="16:16" x14ac:dyDescent="0.3">
      <c r="P948202" s="83"/>
    </row>
    <row r="948203" spans="16:16" x14ac:dyDescent="0.3">
      <c r="P948203" s="83"/>
    </row>
    <row r="948204" spans="16:16" x14ac:dyDescent="0.3">
      <c r="P948204" s="83"/>
    </row>
    <row r="948205" spans="16:16" x14ac:dyDescent="0.3">
      <c r="P948205" s="83"/>
    </row>
    <row r="948206" spans="16:16" x14ac:dyDescent="0.3">
      <c r="P948206" s="83"/>
    </row>
    <row r="948207" spans="16:16" x14ac:dyDescent="0.3">
      <c r="P948207" s="83"/>
    </row>
    <row r="948208" spans="16:16" x14ac:dyDescent="0.3">
      <c r="P948208" s="83"/>
    </row>
    <row r="948209" spans="16:16" x14ac:dyDescent="0.3">
      <c r="P948209" s="83"/>
    </row>
    <row r="948210" spans="16:16" x14ac:dyDescent="0.3">
      <c r="P948210" s="83"/>
    </row>
    <row r="948211" spans="16:16" x14ac:dyDescent="0.3">
      <c r="P948211" s="83"/>
    </row>
    <row r="948212" spans="16:16" x14ac:dyDescent="0.3">
      <c r="P948212" s="83"/>
    </row>
    <row r="948213" spans="16:16" x14ac:dyDescent="0.3">
      <c r="P948213" s="83"/>
    </row>
    <row r="948214" spans="16:16" x14ac:dyDescent="0.3">
      <c r="P948214" s="83"/>
    </row>
    <row r="948215" spans="16:16" x14ac:dyDescent="0.3">
      <c r="P948215" s="83"/>
    </row>
    <row r="948216" spans="16:16" x14ac:dyDescent="0.3">
      <c r="P948216" s="83"/>
    </row>
    <row r="948217" spans="16:16" x14ac:dyDescent="0.3">
      <c r="P948217" s="83"/>
    </row>
    <row r="948218" spans="16:16" x14ac:dyDescent="0.3">
      <c r="P948218" s="83"/>
    </row>
    <row r="948219" spans="16:16" x14ac:dyDescent="0.3">
      <c r="P948219" s="83"/>
    </row>
    <row r="948220" spans="16:16" x14ac:dyDescent="0.3">
      <c r="P948220" s="83"/>
    </row>
    <row r="948221" spans="16:16" x14ac:dyDescent="0.3">
      <c r="P948221" s="83"/>
    </row>
    <row r="948222" spans="16:16" x14ac:dyDescent="0.3">
      <c r="P948222" s="83"/>
    </row>
    <row r="948223" spans="16:16" x14ac:dyDescent="0.3">
      <c r="P948223" s="83"/>
    </row>
    <row r="948224" spans="16:16" x14ac:dyDescent="0.3">
      <c r="P948224" s="83"/>
    </row>
    <row r="948225" spans="16:16" x14ac:dyDescent="0.3">
      <c r="P948225" s="83"/>
    </row>
    <row r="948226" spans="16:16" x14ac:dyDescent="0.3">
      <c r="P948226" s="83"/>
    </row>
    <row r="948227" spans="16:16" x14ac:dyDescent="0.3">
      <c r="P948227" s="83"/>
    </row>
    <row r="948228" spans="16:16" x14ac:dyDescent="0.3">
      <c r="P948228" s="83"/>
    </row>
    <row r="948229" spans="16:16" x14ac:dyDescent="0.3">
      <c r="P948229" s="83"/>
    </row>
    <row r="948230" spans="16:16" x14ac:dyDescent="0.3">
      <c r="P948230" s="83"/>
    </row>
    <row r="948231" spans="16:16" x14ac:dyDescent="0.3">
      <c r="P948231" s="83"/>
    </row>
    <row r="948232" spans="16:16" x14ac:dyDescent="0.3">
      <c r="P948232" s="83"/>
    </row>
    <row r="948233" spans="16:16" x14ac:dyDescent="0.3">
      <c r="P948233" s="83"/>
    </row>
    <row r="948234" spans="16:16" x14ac:dyDescent="0.3">
      <c r="P948234" s="83"/>
    </row>
    <row r="948235" spans="16:16" x14ac:dyDescent="0.3">
      <c r="P948235" s="83"/>
    </row>
    <row r="948236" spans="16:16" x14ac:dyDescent="0.3">
      <c r="P948236" s="83"/>
    </row>
    <row r="948237" spans="16:16" x14ac:dyDescent="0.3">
      <c r="P948237" s="83"/>
    </row>
    <row r="948238" spans="16:16" x14ac:dyDescent="0.3">
      <c r="P948238" s="83"/>
    </row>
    <row r="948239" spans="16:16" x14ac:dyDescent="0.3">
      <c r="P948239" s="83"/>
    </row>
    <row r="948240" spans="16:16" x14ac:dyDescent="0.3">
      <c r="P948240" s="83"/>
    </row>
    <row r="948241" spans="16:16" x14ac:dyDescent="0.3">
      <c r="P948241" s="83"/>
    </row>
    <row r="948242" spans="16:16" x14ac:dyDescent="0.3">
      <c r="P948242" s="83"/>
    </row>
    <row r="948243" spans="16:16" x14ac:dyDescent="0.3">
      <c r="P948243" s="83"/>
    </row>
    <row r="948244" spans="16:16" x14ac:dyDescent="0.3">
      <c r="P948244" s="83"/>
    </row>
    <row r="948245" spans="16:16" x14ac:dyDescent="0.3">
      <c r="P948245" s="83"/>
    </row>
    <row r="948246" spans="16:16" x14ac:dyDescent="0.3">
      <c r="P948246" s="83"/>
    </row>
    <row r="948247" spans="16:16" x14ac:dyDescent="0.3">
      <c r="P948247" s="83"/>
    </row>
    <row r="948248" spans="16:16" x14ac:dyDescent="0.3">
      <c r="P948248" s="83"/>
    </row>
    <row r="948249" spans="16:16" x14ac:dyDescent="0.3">
      <c r="P948249" s="83"/>
    </row>
    <row r="948250" spans="16:16" x14ac:dyDescent="0.3">
      <c r="P948250" s="83"/>
    </row>
    <row r="948251" spans="16:16" x14ac:dyDescent="0.3">
      <c r="P948251" s="83"/>
    </row>
    <row r="948252" spans="16:16" x14ac:dyDescent="0.3">
      <c r="P948252" s="83"/>
    </row>
    <row r="948253" spans="16:16" x14ac:dyDescent="0.3">
      <c r="P948253" s="83"/>
    </row>
    <row r="948254" spans="16:16" x14ac:dyDescent="0.3">
      <c r="P948254" s="83"/>
    </row>
    <row r="948255" spans="16:16" x14ac:dyDescent="0.3">
      <c r="P948255" s="83"/>
    </row>
    <row r="948256" spans="16:16" x14ac:dyDescent="0.3">
      <c r="P948256" s="83"/>
    </row>
    <row r="948257" spans="16:16" x14ac:dyDescent="0.3">
      <c r="P948257" s="83"/>
    </row>
    <row r="948258" spans="16:16" x14ac:dyDescent="0.3">
      <c r="P948258" s="83"/>
    </row>
    <row r="948259" spans="16:16" x14ac:dyDescent="0.3">
      <c r="P948259" s="83"/>
    </row>
    <row r="948260" spans="16:16" x14ac:dyDescent="0.3">
      <c r="P948260" s="83"/>
    </row>
    <row r="948261" spans="16:16" x14ac:dyDescent="0.3">
      <c r="P948261" s="83"/>
    </row>
    <row r="948262" spans="16:16" x14ac:dyDescent="0.3">
      <c r="P948262" s="83"/>
    </row>
    <row r="948263" spans="16:16" x14ac:dyDescent="0.3">
      <c r="P948263" s="83"/>
    </row>
    <row r="948264" spans="16:16" x14ac:dyDescent="0.3">
      <c r="P948264" s="83"/>
    </row>
    <row r="948265" spans="16:16" x14ac:dyDescent="0.3">
      <c r="P948265" s="83"/>
    </row>
    <row r="948266" spans="16:16" x14ac:dyDescent="0.3">
      <c r="P948266" s="83"/>
    </row>
    <row r="948267" spans="16:16" x14ac:dyDescent="0.3">
      <c r="P948267" s="83"/>
    </row>
    <row r="948268" spans="16:16" x14ac:dyDescent="0.3">
      <c r="P948268" s="83"/>
    </row>
    <row r="948269" spans="16:16" x14ac:dyDescent="0.3">
      <c r="P948269" s="83"/>
    </row>
    <row r="948270" spans="16:16" x14ac:dyDescent="0.3">
      <c r="P948270" s="83"/>
    </row>
    <row r="948271" spans="16:16" x14ac:dyDescent="0.3">
      <c r="P948271" s="83"/>
    </row>
    <row r="948272" spans="16:16" x14ac:dyDescent="0.3">
      <c r="P948272" s="83"/>
    </row>
    <row r="948273" spans="16:16" x14ac:dyDescent="0.3">
      <c r="P948273" s="83"/>
    </row>
    <row r="948274" spans="16:16" x14ac:dyDescent="0.3">
      <c r="P948274" s="83"/>
    </row>
    <row r="948275" spans="16:16" x14ac:dyDescent="0.3">
      <c r="P948275" s="83"/>
    </row>
    <row r="948276" spans="16:16" x14ac:dyDescent="0.3">
      <c r="P948276" s="83"/>
    </row>
    <row r="948277" spans="16:16" x14ac:dyDescent="0.3">
      <c r="P948277" s="83"/>
    </row>
    <row r="948278" spans="16:16" x14ac:dyDescent="0.3">
      <c r="P948278" s="83"/>
    </row>
    <row r="948279" spans="16:16" x14ac:dyDescent="0.3">
      <c r="P948279" s="83"/>
    </row>
    <row r="948280" spans="16:16" x14ac:dyDescent="0.3">
      <c r="P948280" s="83"/>
    </row>
    <row r="948281" spans="16:16" x14ac:dyDescent="0.3">
      <c r="P948281" s="83"/>
    </row>
    <row r="948282" spans="16:16" x14ac:dyDescent="0.3">
      <c r="P948282" s="83"/>
    </row>
    <row r="948283" spans="16:16" x14ac:dyDescent="0.3">
      <c r="P948283" s="83"/>
    </row>
    <row r="948284" spans="16:16" x14ac:dyDescent="0.3">
      <c r="P948284" s="83"/>
    </row>
    <row r="948285" spans="16:16" x14ac:dyDescent="0.3">
      <c r="P948285" s="83"/>
    </row>
    <row r="948286" spans="16:16" x14ac:dyDescent="0.3">
      <c r="P948286" s="83"/>
    </row>
    <row r="948287" spans="16:16" x14ac:dyDescent="0.3">
      <c r="P948287" s="83"/>
    </row>
    <row r="948288" spans="16:16" x14ac:dyDescent="0.3">
      <c r="P948288" s="83"/>
    </row>
    <row r="948289" spans="16:16" x14ac:dyDescent="0.3">
      <c r="P948289" s="83"/>
    </row>
    <row r="948290" spans="16:16" x14ac:dyDescent="0.3">
      <c r="P948290" s="83"/>
    </row>
    <row r="948291" spans="16:16" x14ac:dyDescent="0.3">
      <c r="P948291" s="83"/>
    </row>
    <row r="948292" spans="16:16" x14ac:dyDescent="0.3">
      <c r="P948292" s="83"/>
    </row>
    <row r="948293" spans="16:16" x14ac:dyDescent="0.3">
      <c r="P948293" s="83"/>
    </row>
    <row r="948294" spans="16:16" x14ac:dyDescent="0.3">
      <c r="P948294" s="83"/>
    </row>
    <row r="948295" spans="16:16" x14ac:dyDescent="0.3">
      <c r="P948295" s="83"/>
    </row>
    <row r="948296" spans="16:16" x14ac:dyDescent="0.3">
      <c r="P948296" s="83"/>
    </row>
    <row r="948297" spans="16:16" x14ac:dyDescent="0.3">
      <c r="P948297" s="83"/>
    </row>
    <row r="948298" spans="16:16" x14ac:dyDescent="0.3">
      <c r="P948298" s="83"/>
    </row>
    <row r="948299" spans="16:16" x14ac:dyDescent="0.3">
      <c r="P948299" s="83"/>
    </row>
    <row r="948300" spans="16:16" x14ac:dyDescent="0.3">
      <c r="P948300" s="83"/>
    </row>
    <row r="948301" spans="16:16" x14ac:dyDescent="0.3">
      <c r="P948301" s="83"/>
    </row>
    <row r="948302" spans="16:16" x14ac:dyDescent="0.3">
      <c r="P948302" s="83"/>
    </row>
    <row r="948303" spans="16:16" x14ac:dyDescent="0.3">
      <c r="P948303" s="83"/>
    </row>
    <row r="948304" spans="16:16" x14ac:dyDescent="0.3">
      <c r="P948304" s="83"/>
    </row>
    <row r="948305" spans="16:16" x14ac:dyDescent="0.3">
      <c r="P948305" s="83"/>
    </row>
    <row r="948306" spans="16:16" x14ac:dyDescent="0.3">
      <c r="P948306" s="83"/>
    </row>
    <row r="948307" spans="16:16" x14ac:dyDescent="0.3">
      <c r="P948307" s="83"/>
    </row>
    <row r="948308" spans="16:16" x14ac:dyDescent="0.3">
      <c r="P948308" s="83"/>
    </row>
    <row r="948309" spans="16:16" x14ac:dyDescent="0.3">
      <c r="P948309" s="83"/>
    </row>
    <row r="948310" spans="16:16" x14ac:dyDescent="0.3">
      <c r="P948310" s="83"/>
    </row>
    <row r="948311" spans="16:16" x14ac:dyDescent="0.3">
      <c r="P948311" s="83"/>
    </row>
    <row r="948312" spans="16:16" x14ac:dyDescent="0.3">
      <c r="P948312" s="83"/>
    </row>
    <row r="948313" spans="16:16" x14ac:dyDescent="0.3">
      <c r="P948313" s="83"/>
    </row>
    <row r="948314" spans="16:16" x14ac:dyDescent="0.3">
      <c r="P948314" s="83"/>
    </row>
    <row r="948315" spans="16:16" x14ac:dyDescent="0.3">
      <c r="P948315" s="83"/>
    </row>
    <row r="948316" spans="16:16" x14ac:dyDescent="0.3">
      <c r="P948316" s="83"/>
    </row>
    <row r="948317" spans="16:16" x14ac:dyDescent="0.3">
      <c r="P948317" s="83"/>
    </row>
    <row r="948318" spans="16:16" x14ac:dyDescent="0.3">
      <c r="P948318" s="83"/>
    </row>
    <row r="948319" spans="16:16" x14ac:dyDescent="0.3">
      <c r="P948319" s="83"/>
    </row>
    <row r="948320" spans="16:16" x14ac:dyDescent="0.3">
      <c r="P948320" s="83"/>
    </row>
    <row r="948321" spans="16:16" x14ac:dyDescent="0.3">
      <c r="P948321" s="83"/>
    </row>
    <row r="948322" spans="16:16" x14ac:dyDescent="0.3">
      <c r="P948322" s="83"/>
    </row>
    <row r="948323" spans="16:16" x14ac:dyDescent="0.3">
      <c r="P948323" s="83"/>
    </row>
    <row r="948324" spans="16:16" x14ac:dyDescent="0.3">
      <c r="P948324" s="83"/>
    </row>
    <row r="948325" spans="16:16" x14ac:dyDescent="0.3">
      <c r="P948325" s="83"/>
    </row>
    <row r="948326" spans="16:16" x14ac:dyDescent="0.3">
      <c r="P948326" s="83"/>
    </row>
    <row r="948327" spans="16:16" x14ac:dyDescent="0.3">
      <c r="P948327" s="83"/>
    </row>
    <row r="948328" spans="16:16" x14ac:dyDescent="0.3">
      <c r="P948328" s="83"/>
    </row>
    <row r="948329" spans="16:16" x14ac:dyDescent="0.3">
      <c r="P948329" s="83"/>
    </row>
    <row r="948330" spans="16:16" x14ac:dyDescent="0.3">
      <c r="P948330" s="83"/>
    </row>
    <row r="948331" spans="16:16" x14ac:dyDescent="0.3">
      <c r="P948331" s="83"/>
    </row>
    <row r="948332" spans="16:16" x14ac:dyDescent="0.3">
      <c r="P948332" s="83"/>
    </row>
    <row r="948333" spans="16:16" x14ac:dyDescent="0.3">
      <c r="P948333" s="83"/>
    </row>
    <row r="948334" spans="16:16" x14ac:dyDescent="0.3">
      <c r="P948334" s="83"/>
    </row>
    <row r="948335" spans="16:16" x14ac:dyDescent="0.3">
      <c r="P948335" s="83"/>
    </row>
    <row r="948336" spans="16:16" x14ac:dyDescent="0.3">
      <c r="P948336" s="83"/>
    </row>
    <row r="948337" spans="16:16" x14ac:dyDescent="0.3">
      <c r="P948337" s="83"/>
    </row>
    <row r="948338" spans="16:16" x14ac:dyDescent="0.3">
      <c r="P948338" s="83"/>
    </row>
    <row r="948339" spans="16:16" x14ac:dyDescent="0.3">
      <c r="P948339" s="83"/>
    </row>
    <row r="948340" spans="16:16" x14ac:dyDescent="0.3">
      <c r="P948340" s="83"/>
    </row>
    <row r="948341" spans="16:16" x14ac:dyDescent="0.3">
      <c r="P948341" s="83"/>
    </row>
    <row r="948342" spans="16:16" x14ac:dyDescent="0.3">
      <c r="P948342" s="83"/>
    </row>
    <row r="948343" spans="16:16" x14ac:dyDescent="0.3">
      <c r="P948343" s="83"/>
    </row>
    <row r="948344" spans="16:16" x14ac:dyDescent="0.3">
      <c r="P948344" s="83"/>
    </row>
    <row r="948345" spans="16:16" x14ac:dyDescent="0.3">
      <c r="P948345" s="83"/>
    </row>
    <row r="948346" spans="16:16" x14ac:dyDescent="0.3">
      <c r="P948346" s="83"/>
    </row>
    <row r="948347" spans="16:16" x14ac:dyDescent="0.3">
      <c r="P948347" s="83"/>
    </row>
    <row r="948348" spans="16:16" x14ac:dyDescent="0.3">
      <c r="P948348" s="83"/>
    </row>
    <row r="948349" spans="16:16" x14ac:dyDescent="0.3">
      <c r="P948349" s="83"/>
    </row>
    <row r="948350" spans="16:16" x14ac:dyDescent="0.3">
      <c r="P948350" s="83"/>
    </row>
    <row r="948351" spans="16:16" x14ac:dyDescent="0.3">
      <c r="P948351" s="83"/>
    </row>
    <row r="948352" spans="16:16" x14ac:dyDescent="0.3">
      <c r="P948352" s="83"/>
    </row>
    <row r="948353" spans="16:16" x14ac:dyDescent="0.3">
      <c r="P948353" s="83"/>
    </row>
    <row r="948354" spans="16:16" x14ac:dyDescent="0.3">
      <c r="P948354" s="83"/>
    </row>
    <row r="948355" spans="16:16" x14ac:dyDescent="0.3">
      <c r="P948355" s="83"/>
    </row>
    <row r="948356" spans="16:16" x14ac:dyDescent="0.3">
      <c r="P948356" s="83"/>
    </row>
    <row r="948357" spans="16:16" x14ac:dyDescent="0.3">
      <c r="P948357" s="83"/>
    </row>
    <row r="948358" spans="16:16" x14ac:dyDescent="0.3">
      <c r="P948358" s="83"/>
    </row>
    <row r="948359" spans="16:16" x14ac:dyDescent="0.3">
      <c r="P948359" s="83"/>
    </row>
    <row r="948360" spans="16:16" x14ac:dyDescent="0.3">
      <c r="P948360" s="83"/>
    </row>
    <row r="948361" spans="16:16" x14ac:dyDescent="0.3">
      <c r="P948361" s="83"/>
    </row>
    <row r="948362" spans="16:16" x14ac:dyDescent="0.3">
      <c r="P948362" s="83"/>
    </row>
    <row r="948363" spans="16:16" x14ac:dyDescent="0.3">
      <c r="P948363" s="83"/>
    </row>
    <row r="948364" spans="16:16" x14ac:dyDescent="0.3">
      <c r="P948364" s="83"/>
    </row>
    <row r="948365" spans="16:16" x14ac:dyDescent="0.3">
      <c r="P948365" s="83"/>
    </row>
    <row r="948366" spans="16:16" x14ac:dyDescent="0.3">
      <c r="P948366" s="83"/>
    </row>
    <row r="948367" spans="16:16" x14ac:dyDescent="0.3">
      <c r="P948367" s="83"/>
    </row>
    <row r="948368" spans="16:16" x14ac:dyDescent="0.3">
      <c r="P948368" s="83"/>
    </row>
    <row r="948369" spans="16:16" x14ac:dyDescent="0.3">
      <c r="P948369" s="83"/>
    </row>
    <row r="948370" spans="16:16" x14ac:dyDescent="0.3">
      <c r="P948370" s="83"/>
    </row>
    <row r="948371" spans="16:16" x14ac:dyDescent="0.3">
      <c r="P948371" s="83"/>
    </row>
    <row r="948372" spans="16:16" x14ac:dyDescent="0.3">
      <c r="P948372" s="83"/>
    </row>
    <row r="948373" spans="16:16" x14ac:dyDescent="0.3">
      <c r="P948373" s="83"/>
    </row>
    <row r="948374" spans="16:16" x14ac:dyDescent="0.3">
      <c r="P948374" s="83"/>
    </row>
    <row r="948375" spans="16:16" x14ac:dyDescent="0.3">
      <c r="P948375" s="83"/>
    </row>
    <row r="948376" spans="16:16" x14ac:dyDescent="0.3">
      <c r="P948376" s="83"/>
    </row>
    <row r="948377" spans="16:16" x14ac:dyDescent="0.3">
      <c r="P948377" s="83"/>
    </row>
    <row r="948378" spans="16:16" x14ac:dyDescent="0.3">
      <c r="P948378" s="83"/>
    </row>
    <row r="948379" spans="16:16" x14ac:dyDescent="0.3">
      <c r="P948379" s="83"/>
    </row>
    <row r="948380" spans="16:16" x14ac:dyDescent="0.3">
      <c r="P948380" s="83"/>
    </row>
    <row r="948381" spans="16:16" x14ac:dyDescent="0.3">
      <c r="P948381" s="83"/>
    </row>
    <row r="948382" spans="16:16" x14ac:dyDescent="0.3">
      <c r="P948382" s="83"/>
    </row>
    <row r="948383" spans="16:16" x14ac:dyDescent="0.3">
      <c r="P948383" s="83"/>
    </row>
    <row r="948384" spans="16:16" x14ac:dyDescent="0.3">
      <c r="P948384" s="83"/>
    </row>
    <row r="948385" spans="16:16" x14ac:dyDescent="0.3">
      <c r="P948385" s="83"/>
    </row>
    <row r="948386" spans="16:16" x14ac:dyDescent="0.3">
      <c r="P948386" s="83"/>
    </row>
    <row r="948387" spans="16:16" x14ac:dyDescent="0.3">
      <c r="P948387" s="83"/>
    </row>
    <row r="948388" spans="16:16" x14ac:dyDescent="0.3">
      <c r="P948388" s="83"/>
    </row>
    <row r="948389" spans="16:16" x14ac:dyDescent="0.3">
      <c r="P948389" s="83"/>
    </row>
    <row r="948390" spans="16:16" x14ac:dyDescent="0.3">
      <c r="P948390" s="83"/>
    </row>
    <row r="948391" spans="16:16" x14ac:dyDescent="0.3">
      <c r="P948391" s="83"/>
    </row>
    <row r="948392" spans="16:16" x14ac:dyDescent="0.3">
      <c r="P948392" s="83"/>
    </row>
    <row r="948393" spans="16:16" x14ac:dyDescent="0.3">
      <c r="P948393" s="83"/>
    </row>
    <row r="948394" spans="16:16" x14ac:dyDescent="0.3">
      <c r="P948394" s="83"/>
    </row>
    <row r="948395" spans="16:16" x14ac:dyDescent="0.3">
      <c r="P948395" s="83"/>
    </row>
    <row r="948396" spans="16:16" x14ac:dyDescent="0.3">
      <c r="P948396" s="83"/>
    </row>
    <row r="948397" spans="16:16" x14ac:dyDescent="0.3">
      <c r="P948397" s="83"/>
    </row>
    <row r="948398" spans="16:16" x14ac:dyDescent="0.3">
      <c r="P948398" s="83"/>
    </row>
    <row r="948399" spans="16:16" x14ac:dyDescent="0.3">
      <c r="P948399" s="83"/>
    </row>
    <row r="948400" spans="16:16" x14ac:dyDescent="0.3">
      <c r="P948400" s="83"/>
    </row>
    <row r="948401" spans="16:16" x14ac:dyDescent="0.3">
      <c r="P948401" s="83"/>
    </row>
    <row r="948402" spans="16:16" x14ac:dyDescent="0.3">
      <c r="P948402" s="83"/>
    </row>
    <row r="948403" spans="16:16" x14ac:dyDescent="0.3">
      <c r="P948403" s="83"/>
    </row>
    <row r="948404" spans="16:16" x14ac:dyDescent="0.3">
      <c r="P948404" s="83"/>
    </row>
    <row r="948405" spans="16:16" x14ac:dyDescent="0.3">
      <c r="P948405" s="83"/>
    </row>
    <row r="948406" spans="16:16" x14ac:dyDescent="0.3">
      <c r="P948406" s="83"/>
    </row>
    <row r="948407" spans="16:16" x14ac:dyDescent="0.3">
      <c r="P948407" s="83"/>
    </row>
    <row r="948408" spans="16:16" x14ac:dyDescent="0.3">
      <c r="P948408" s="83"/>
    </row>
    <row r="948409" spans="16:16" x14ac:dyDescent="0.3">
      <c r="P948409" s="83"/>
    </row>
    <row r="948410" spans="16:16" x14ac:dyDescent="0.3">
      <c r="P948410" s="83"/>
    </row>
    <row r="948411" spans="16:16" x14ac:dyDescent="0.3">
      <c r="P948411" s="83"/>
    </row>
    <row r="948412" spans="16:16" x14ac:dyDescent="0.3">
      <c r="P948412" s="83"/>
    </row>
    <row r="948413" spans="16:16" x14ac:dyDescent="0.3">
      <c r="P948413" s="83"/>
    </row>
    <row r="948414" spans="16:16" x14ac:dyDescent="0.3">
      <c r="P948414" s="83"/>
    </row>
    <row r="948415" spans="16:16" x14ac:dyDescent="0.3">
      <c r="P948415" s="83"/>
    </row>
    <row r="948416" spans="16:16" x14ac:dyDescent="0.3">
      <c r="P948416" s="83"/>
    </row>
    <row r="948417" spans="16:16" x14ac:dyDescent="0.3">
      <c r="P948417" s="83"/>
    </row>
    <row r="948418" spans="16:16" x14ac:dyDescent="0.3">
      <c r="P948418" s="83"/>
    </row>
    <row r="948419" spans="16:16" x14ac:dyDescent="0.3">
      <c r="P948419" s="83"/>
    </row>
    <row r="948420" spans="16:16" x14ac:dyDescent="0.3">
      <c r="P948420" s="83"/>
    </row>
    <row r="948421" spans="16:16" x14ac:dyDescent="0.3">
      <c r="P948421" s="83"/>
    </row>
    <row r="948422" spans="16:16" x14ac:dyDescent="0.3">
      <c r="P948422" s="83"/>
    </row>
    <row r="948423" spans="16:16" x14ac:dyDescent="0.3">
      <c r="P948423" s="83"/>
    </row>
    <row r="948424" spans="16:16" x14ac:dyDescent="0.3">
      <c r="P948424" s="83"/>
    </row>
    <row r="948425" spans="16:16" x14ac:dyDescent="0.3">
      <c r="P948425" s="83"/>
    </row>
    <row r="948426" spans="16:16" x14ac:dyDescent="0.3">
      <c r="P948426" s="83"/>
    </row>
    <row r="948427" spans="16:16" x14ac:dyDescent="0.3">
      <c r="P948427" s="83"/>
    </row>
    <row r="948428" spans="16:16" x14ac:dyDescent="0.3">
      <c r="P948428" s="83"/>
    </row>
    <row r="948429" spans="16:16" x14ac:dyDescent="0.3">
      <c r="P948429" s="83"/>
    </row>
    <row r="948430" spans="16:16" x14ac:dyDescent="0.3">
      <c r="P948430" s="83"/>
    </row>
    <row r="948431" spans="16:16" x14ac:dyDescent="0.3">
      <c r="P948431" s="83"/>
    </row>
    <row r="948432" spans="16:16" x14ac:dyDescent="0.3">
      <c r="P948432" s="83"/>
    </row>
    <row r="948433" spans="16:16" x14ac:dyDescent="0.3">
      <c r="P948433" s="83"/>
    </row>
    <row r="948434" spans="16:16" x14ac:dyDescent="0.3">
      <c r="P948434" s="83"/>
    </row>
    <row r="948435" spans="16:16" x14ac:dyDescent="0.3">
      <c r="P948435" s="83"/>
    </row>
    <row r="948436" spans="16:16" x14ac:dyDescent="0.3">
      <c r="P948436" s="83"/>
    </row>
    <row r="948437" spans="16:16" x14ac:dyDescent="0.3">
      <c r="P948437" s="83"/>
    </row>
    <row r="948438" spans="16:16" x14ac:dyDescent="0.3">
      <c r="P948438" s="83"/>
    </row>
    <row r="948439" spans="16:16" x14ac:dyDescent="0.3">
      <c r="P948439" s="83"/>
    </row>
    <row r="948440" spans="16:16" x14ac:dyDescent="0.3">
      <c r="P948440" s="83"/>
    </row>
    <row r="948441" spans="16:16" x14ac:dyDescent="0.3">
      <c r="P948441" s="83"/>
    </row>
    <row r="948442" spans="16:16" x14ac:dyDescent="0.3">
      <c r="P948442" s="83"/>
    </row>
    <row r="948443" spans="16:16" x14ac:dyDescent="0.3">
      <c r="P948443" s="83"/>
    </row>
    <row r="948444" spans="16:16" x14ac:dyDescent="0.3">
      <c r="P948444" s="83"/>
    </row>
    <row r="948445" spans="16:16" x14ac:dyDescent="0.3">
      <c r="P948445" s="83"/>
    </row>
    <row r="948446" spans="16:16" x14ac:dyDescent="0.3">
      <c r="P948446" s="83"/>
    </row>
    <row r="948447" spans="16:16" x14ac:dyDescent="0.3">
      <c r="P948447" s="83"/>
    </row>
    <row r="948448" spans="16:16" x14ac:dyDescent="0.3">
      <c r="P948448" s="83"/>
    </row>
    <row r="948449" spans="16:16" x14ac:dyDescent="0.3">
      <c r="P948449" s="83"/>
    </row>
    <row r="948450" spans="16:16" x14ac:dyDescent="0.3">
      <c r="P948450" s="83"/>
    </row>
    <row r="948451" spans="16:16" x14ac:dyDescent="0.3">
      <c r="P948451" s="83"/>
    </row>
    <row r="948452" spans="16:16" x14ac:dyDescent="0.3">
      <c r="P948452" s="83"/>
    </row>
    <row r="948453" spans="16:16" x14ac:dyDescent="0.3">
      <c r="P948453" s="83"/>
    </row>
    <row r="948454" spans="16:16" x14ac:dyDescent="0.3">
      <c r="P948454" s="83"/>
    </row>
    <row r="948455" spans="16:16" x14ac:dyDescent="0.3">
      <c r="P948455" s="83"/>
    </row>
    <row r="948456" spans="16:16" x14ac:dyDescent="0.3">
      <c r="P948456" s="83"/>
    </row>
    <row r="948457" spans="16:16" x14ac:dyDescent="0.3">
      <c r="P948457" s="83"/>
    </row>
    <row r="948458" spans="16:16" x14ac:dyDescent="0.3">
      <c r="P948458" s="83"/>
    </row>
    <row r="948459" spans="16:16" x14ac:dyDescent="0.3">
      <c r="P948459" s="83"/>
    </row>
    <row r="948460" spans="16:16" x14ac:dyDescent="0.3">
      <c r="P948460" s="83"/>
    </row>
    <row r="948461" spans="16:16" x14ac:dyDescent="0.3">
      <c r="P948461" s="83"/>
    </row>
    <row r="948462" spans="16:16" x14ac:dyDescent="0.3">
      <c r="P948462" s="83"/>
    </row>
    <row r="948463" spans="16:16" x14ac:dyDescent="0.3">
      <c r="P948463" s="83"/>
    </row>
    <row r="948464" spans="16:16" x14ac:dyDescent="0.3">
      <c r="P948464" s="83"/>
    </row>
    <row r="948465" spans="16:16" x14ac:dyDescent="0.3">
      <c r="P948465" s="83"/>
    </row>
    <row r="948466" spans="16:16" x14ac:dyDescent="0.3">
      <c r="P948466" s="83"/>
    </row>
    <row r="948467" spans="16:16" x14ac:dyDescent="0.3">
      <c r="P948467" s="83"/>
    </row>
    <row r="948468" spans="16:16" x14ac:dyDescent="0.3">
      <c r="P948468" s="83"/>
    </row>
    <row r="948469" spans="16:16" x14ac:dyDescent="0.3">
      <c r="P948469" s="83"/>
    </row>
    <row r="948470" spans="16:16" x14ac:dyDescent="0.3">
      <c r="P948470" s="83"/>
    </row>
    <row r="948471" spans="16:16" x14ac:dyDescent="0.3">
      <c r="P948471" s="83"/>
    </row>
    <row r="948472" spans="16:16" x14ac:dyDescent="0.3">
      <c r="P948472" s="83"/>
    </row>
    <row r="948473" spans="16:16" x14ac:dyDescent="0.3">
      <c r="P948473" s="83"/>
    </row>
    <row r="948474" spans="16:16" x14ac:dyDescent="0.3">
      <c r="P948474" s="83"/>
    </row>
    <row r="948475" spans="16:16" x14ac:dyDescent="0.3">
      <c r="P948475" s="83"/>
    </row>
    <row r="948476" spans="16:16" x14ac:dyDescent="0.3">
      <c r="P948476" s="83"/>
    </row>
    <row r="948477" spans="16:16" x14ac:dyDescent="0.3">
      <c r="P948477" s="83"/>
    </row>
    <row r="948478" spans="16:16" x14ac:dyDescent="0.3">
      <c r="P948478" s="83"/>
    </row>
    <row r="948479" spans="16:16" x14ac:dyDescent="0.3">
      <c r="P948479" s="83"/>
    </row>
    <row r="948480" spans="16:16" x14ac:dyDescent="0.3">
      <c r="P948480" s="83"/>
    </row>
    <row r="948481" spans="16:16" x14ac:dyDescent="0.3">
      <c r="P948481" s="83"/>
    </row>
    <row r="948482" spans="16:16" x14ac:dyDescent="0.3">
      <c r="P948482" s="83"/>
    </row>
    <row r="948483" spans="16:16" x14ac:dyDescent="0.3">
      <c r="P948483" s="83"/>
    </row>
    <row r="948484" spans="16:16" x14ac:dyDescent="0.3">
      <c r="P948484" s="83"/>
    </row>
    <row r="948485" spans="16:16" x14ac:dyDescent="0.3">
      <c r="P948485" s="83"/>
    </row>
    <row r="948486" spans="16:16" x14ac:dyDescent="0.3">
      <c r="P948486" s="83"/>
    </row>
    <row r="948487" spans="16:16" x14ac:dyDescent="0.3">
      <c r="P948487" s="83"/>
    </row>
    <row r="948488" spans="16:16" x14ac:dyDescent="0.3">
      <c r="P948488" s="83"/>
    </row>
    <row r="948489" spans="16:16" x14ac:dyDescent="0.3">
      <c r="P948489" s="83"/>
    </row>
    <row r="948490" spans="16:16" x14ac:dyDescent="0.3">
      <c r="P948490" s="83"/>
    </row>
    <row r="948491" spans="16:16" x14ac:dyDescent="0.3">
      <c r="P948491" s="83"/>
    </row>
    <row r="948492" spans="16:16" x14ac:dyDescent="0.3">
      <c r="P948492" s="83"/>
    </row>
    <row r="948493" spans="16:16" x14ac:dyDescent="0.3">
      <c r="P948493" s="83"/>
    </row>
    <row r="948494" spans="16:16" x14ac:dyDescent="0.3">
      <c r="P948494" s="83"/>
    </row>
    <row r="948495" spans="16:16" x14ac:dyDescent="0.3">
      <c r="P948495" s="83"/>
    </row>
    <row r="948496" spans="16:16" x14ac:dyDescent="0.3">
      <c r="P948496" s="83"/>
    </row>
    <row r="948497" spans="16:16" x14ac:dyDescent="0.3">
      <c r="P948497" s="83"/>
    </row>
    <row r="948498" spans="16:16" x14ac:dyDescent="0.3">
      <c r="P948498" s="83"/>
    </row>
    <row r="948499" spans="16:16" x14ac:dyDescent="0.3">
      <c r="P948499" s="83"/>
    </row>
    <row r="948500" spans="16:16" x14ac:dyDescent="0.3">
      <c r="P948500" s="83"/>
    </row>
    <row r="948501" spans="16:16" x14ac:dyDescent="0.3">
      <c r="P948501" s="83"/>
    </row>
    <row r="948502" spans="16:16" x14ac:dyDescent="0.3">
      <c r="P948502" s="83"/>
    </row>
    <row r="948503" spans="16:16" x14ac:dyDescent="0.3">
      <c r="P948503" s="83"/>
    </row>
    <row r="948504" spans="16:16" x14ac:dyDescent="0.3">
      <c r="P948504" s="83"/>
    </row>
    <row r="948505" spans="16:16" x14ac:dyDescent="0.3">
      <c r="P948505" s="83"/>
    </row>
    <row r="948506" spans="16:16" x14ac:dyDescent="0.3">
      <c r="P948506" s="83"/>
    </row>
    <row r="948507" spans="16:16" x14ac:dyDescent="0.3">
      <c r="P948507" s="83"/>
    </row>
    <row r="948508" spans="16:16" x14ac:dyDescent="0.3">
      <c r="P948508" s="83"/>
    </row>
    <row r="948509" spans="16:16" x14ac:dyDescent="0.3">
      <c r="P948509" s="83"/>
    </row>
    <row r="948510" spans="16:16" x14ac:dyDescent="0.3">
      <c r="P948510" s="83"/>
    </row>
    <row r="948511" spans="16:16" x14ac:dyDescent="0.3">
      <c r="P948511" s="83"/>
    </row>
    <row r="948512" spans="16:16" x14ac:dyDescent="0.3">
      <c r="P948512" s="83"/>
    </row>
    <row r="948513" spans="16:16" x14ac:dyDescent="0.3">
      <c r="P948513" s="83"/>
    </row>
    <row r="948514" spans="16:16" x14ac:dyDescent="0.3">
      <c r="P948514" s="83"/>
    </row>
    <row r="948515" spans="16:16" x14ac:dyDescent="0.3">
      <c r="P948515" s="83"/>
    </row>
    <row r="948516" spans="16:16" x14ac:dyDescent="0.3">
      <c r="P948516" s="83"/>
    </row>
    <row r="948517" spans="16:16" x14ac:dyDescent="0.3">
      <c r="P948517" s="83"/>
    </row>
    <row r="948518" spans="16:16" x14ac:dyDescent="0.3">
      <c r="P948518" s="83"/>
    </row>
    <row r="948519" spans="16:16" x14ac:dyDescent="0.3">
      <c r="P948519" s="83"/>
    </row>
    <row r="948520" spans="16:16" x14ac:dyDescent="0.3">
      <c r="P948520" s="83"/>
    </row>
    <row r="948521" spans="16:16" x14ac:dyDescent="0.3">
      <c r="P948521" s="83"/>
    </row>
    <row r="948522" spans="16:16" x14ac:dyDescent="0.3">
      <c r="P948522" s="83"/>
    </row>
    <row r="948523" spans="16:16" x14ac:dyDescent="0.3">
      <c r="P948523" s="83"/>
    </row>
    <row r="948524" spans="16:16" x14ac:dyDescent="0.3">
      <c r="P948524" s="83"/>
    </row>
    <row r="948525" spans="16:16" x14ac:dyDescent="0.3">
      <c r="P948525" s="83"/>
    </row>
    <row r="948526" spans="16:16" x14ac:dyDescent="0.3">
      <c r="P948526" s="83"/>
    </row>
    <row r="948527" spans="16:16" x14ac:dyDescent="0.3">
      <c r="P948527" s="83"/>
    </row>
    <row r="948528" spans="16:16" x14ac:dyDescent="0.3">
      <c r="P948528" s="83"/>
    </row>
    <row r="948529" spans="16:16" x14ac:dyDescent="0.3">
      <c r="P948529" s="83"/>
    </row>
    <row r="948530" spans="16:16" x14ac:dyDescent="0.3">
      <c r="P948530" s="83"/>
    </row>
    <row r="948531" spans="16:16" x14ac:dyDescent="0.3">
      <c r="P948531" s="83"/>
    </row>
    <row r="948532" spans="16:16" x14ac:dyDescent="0.3">
      <c r="P948532" s="83"/>
    </row>
    <row r="948533" spans="16:16" x14ac:dyDescent="0.3">
      <c r="P948533" s="83"/>
    </row>
    <row r="948534" spans="16:16" x14ac:dyDescent="0.3">
      <c r="P948534" s="83"/>
    </row>
    <row r="948535" spans="16:16" x14ac:dyDescent="0.3">
      <c r="P948535" s="83"/>
    </row>
    <row r="948536" spans="16:16" x14ac:dyDescent="0.3">
      <c r="P948536" s="83"/>
    </row>
    <row r="948537" spans="16:16" x14ac:dyDescent="0.3">
      <c r="P948537" s="83"/>
    </row>
    <row r="948538" spans="16:16" x14ac:dyDescent="0.3">
      <c r="P948538" s="83"/>
    </row>
    <row r="948539" spans="16:16" x14ac:dyDescent="0.3">
      <c r="P948539" s="83"/>
    </row>
    <row r="948540" spans="16:16" x14ac:dyDescent="0.3">
      <c r="P948540" s="83"/>
    </row>
    <row r="948541" spans="16:16" x14ac:dyDescent="0.3">
      <c r="P948541" s="83"/>
    </row>
    <row r="948542" spans="16:16" x14ac:dyDescent="0.3">
      <c r="P948542" s="83"/>
    </row>
    <row r="948543" spans="16:16" x14ac:dyDescent="0.3">
      <c r="P948543" s="83"/>
    </row>
    <row r="948544" spans="16:16" x14ac:dyDescent="0.3">
      <c r="P948544" s="83"/>
    </row>
    <row r="948545" spans="16:16" x14ac:dyDescent="0.3">
      <c r="P948545" s="83"/>
    </row>
    <row r="948546" spans="16:16" x14ac:dyDescent="0.3">
      <c r="P948546" s="83"/>
    </row>
    <row r="948547" spans="16:16" x14ac:dyDescent="0.3">
      <c r="P948547" s="83"/>
    </row>
    <row r="948548" spans="16:16" x14ac:dyDescent="0.3">
      <c r="P948548" s="83"/>
    </row>
    <row r="948549" spans="16:16" x14ac:dyDescent="0.3">
      <c r="P948549" s="83"/>
    </row>
    <row r="948550" spans="16:16" x14ac:dyDescent="0.3">
      <c r="P948550" s="83"/>
    </row>
    <row r="948551" spans="16:16" x14ac:dyDescent="0.3">
      <c r="P948551" s="83"/>
    </row>
    <row r="948552" spans="16:16" x14ac:dyDescent="0.3">
      <c r="P948552" s="83"/>
    </row>
    <row r="948553" spans="16:16" x14ac:dyDescent="0.3">
      <c r="P948553" s="83"/>
    </row>
    <row r="948554" spans="16:16" x14ac:dyDescent="0.3">
      <c r="P948554" s="83"/>
    </row>
    <row r="948555" spans="16:16" x14ac:dyDescent="0.3">
      <c r="P948555" s="83"/>
    </row>
    <row r="948556" spans="16:16" x14ac:dyDescent="0.3">
      <c r="P948556" s="83"/>
    </row>
    <row r="948557" spans="16:16" x14ac:dyDescent="0.3">
      <c r="P948557" s="83"/>
    </row>
    <row r="948558" spans="16:16" x14ac:dyDescent="0.3">
      <c r="P948558" s="83"/>
    </row>
    <row r="948559" spans="16:16" x14ac:dyDescent="0.3">
      <c r="P948559" s="83"/>
    </row>
    <row r="948560" spans="16:16" x14ac:dyDescent="0.3">
      <c r="P948560" s="83"/>
    </row>
    <row r="948561" spans="16:16" x14ac:dyDescent="0.3">
      <c r="P948561" s="83"/>
    </row>
    <row r="948562" spans="16:16" x14ac:dyDescent="0.3">
      <c r="P948562" s="83"/>
    </row>
    <row r="948563" spans="16:16" x14ac:dyDescent="0.3">
      <c r="P948563" s="83"/>
    </row>
    <row r="948564" spans="16:16" x14ac:dyDescent="0.3">
      <c r="P948564" s="83"/>
    </row>
    <row r="948565" spans="16:16" x14ac:dyDescent="0.3">
      <c r="P948565" s="83"/>
    </row>
    <row r="948566" spans="16:16" x14ac:dyDescent="0.3">
      <c r="P948566" s="83"/>
    </row>
    <row r="948567" spans="16:16" x14ac:dyDescent="0.3">
      <c r="P948567" s="83"/>
    </row>
    <row r="948568" spans="16:16" x14ac:dyDescent="0.3">
      <c r="P948568" s="83"/>
    </row>
    <row r="948569" spans="16:16" x14ac:dyDescent="0.3">
      <c r="P948569" s="83"/>
    </row>
    <row r="948570" spans="16:16" x14ac:dyDescent="0.3">
      <c r="P948570" s="83"/>
    </row>
    <row r="948571" spans="16:16" x14ac:dyDescent="0.3">
      <c r="P948571" s="83"/>
    </row>
    <row r="948572" spans="16:16" x14ac:dyDescent="0.3">
      <c r="P948572" s="83"/>
    </row>
    <row r="948573" spans="16:16" x14ac:dyDescent="0.3">
      <c r="P948573" s="83"/>
    </row>
    <row r="948574" spans="16:16" x14ac:dyDescent="0.3">
      <c r="P948574" s="83"/>
    </row>
    <row r="948575" spans="16:16" x14ac:dyDescent="0.3">
      <c r="P948575" s="83"/>
    </row>
    <row r="948576" spans="16:16" x14ac:dyDescent="0.3">
      <c r="P948576" s="83"/>
    </row>
    <row r="948577" spans="16:16" x14ac:dyDescent="0.3">
      <c r="P948577" s="83"/>
    </row>
    <row r="948578" spans="16:16" x14ac:dyDescent="0.3">
      <c r="P948578" s="83"/>
    </row>
    <row r="948579" spans="16:16" x14ac:dyDescent="0.3">
      <c r="P948579" s="83"/>
    </row>
    <row r="948580" spans="16:16" x14ac:dyDescent="0.3">
      <c r="P948580" s="83"/>
    </row>
    <row r="948581" spans="16:16" x14ac:dyDescent="0.3">
      <c r="P948581" s="83"/>
    </row>
    <row r="948582" spans="16:16" x14ac:dyDescent="0.3">
      <c r="P948582" s="83"/>
    </row>
    <row r="948583" spans="16:16" x14ac:dyDescent="0.3">
      <c r="P948583" s="83"/>
    </row>
    <row r="948584" spans="16:16" x14ac:dyDescent="0.3">
      <c r="P948584" s="83"/>
    </row>
    <row r="948585" spans="16:16" x14ac:dyDescent="0.3">
      <c r="P948585" s="83"/>
    </row>
    <row r="948586" spans="16:16" x14ac:dyDescent="0.3">
      <c r="P948586" s="83"/>
    </row>
    <row r="948587" spans="16:16" x14ac:dyDescent="0.3">
      <c r="P948587" s="83"/>
    </row>
    <row r="948588" spans="16:16" x14ac:dyDescent="0.3">
      <c r="P948588" s="83"/>
    </row>
    <row r="948589" spans="16:16" x14ac:dyDescent="0.3">
      <c r="P948589" s="83"/>
    </row>
    <row r="948590" spans="16:16" x14ac:dyDescent="0.3">
      <c r="P948590" s="83"/>
    </row>
    <row r="948591" spans="16:16" x14ac:dyDescent="0.3">
      <c r="P948591" s="83"/>
    </row>
    <row r="948592" spans="16:16" x14ac:dyDescent="0.3">
      <c r="P948592" s="83"/>
    </row>
    <row r="948593" spans="16:16" x14ac:dyDescent="0.3">
      <c r="P948593" s="83"/>
    </row>
    <row r="948594" spans="16:16" x14ac:dyDescent="0.3">
      <c r="P948594" s="83"/>
    </row>
    <row r="948595" spans="16:16" x14ac:dyDescent="0.3">
      <c r="P948595" s="83"/>
    </row>
    <row r="948596" spans="16:16" x14ac:dyDescent="0.3">
      <c r="P948596" s="83"/>
    </row>
    <row r="948597" spans="16:16" x14ac:dyDescent="0.3">
      <c r="P948597" s="83"/>
    </row>
    <row r="948598" spans="16:16" x14ac:dyDescent="0.3">
      <c r="P948598" s="83"/>
    </row>
    <row r="948599" spans="16:16" x14ac:dyDescent="0.3">
      <c r="P948599" s="83"/>
    </row>
    <row r="948600" spans="16:16" x14ac:dyDescent="0.3">
      <c r="P948600" s="83"/>
    </row>
    <row r="948601" spans="16:16" x14ac:dyDescent="0.3">
      <c r="P948601" s="83"/>
    </row>
    <row r="948602" spans="16:16" x14ac:dyDescent="0.3">
      <c r="P948602" s="83"/>
    </row>
    <row r="948603" spans="16:16" x14ac:dyDescent="0.3">
      <c r="P948603" s="83"/>
    </row>
    <row r="948604" spans="16:16" x14ac:dyDescent="0.3">
      <c r="P948604" s="83"/>
    </row>
    <row r="948605" spans="16:16" x14ac:dyDescent="0.3">
      <c r="P948605" s="83"/>
    </row>
    <row r="948606" spans="16:16" x14ac:dyDescent="0.3">
      <c r="P948606" s="83"/>
    </row>
    <row r="948607" spans="16:16" x14ac:dyDescent="0.3">
      <c r="P948607" s="83"/>
    </row>
    <row r="948608" spans="16:16" x14ac:dyDescent="0.3">
      <c r="P948608" s="83"/>
    </row>
    <row r="948609" spans="16:16" x14ac:dyDescent="0.3">
      <c r="P948609" s="83"/>
    </row>
    <row r="948610" spans="16:16" x14ac:dyDescent="0.3">
      <c r="P948610" s="83"/>
    </row>
    <row r="948611" spans="16:16" x14ac:dyDescent="0.3">
      <c r="P948611" s="83"/>
    </row>
    <row r="948612" spans="16:16" x14ac:dyDescent="0.3">
      <c r="P948612" s="83"/>
    </row>
    <row r="948613" spans="16:16" x14ac:dyDescent="0.3">
      <c r="P948613" s="83"/>
    </row>
    <row r="948614" spans="16:16" x14ac:dyDescent="0.3">
      <c r="P948614" s="83"/>
    </row>
    <row r="948615" spans="16:16" x14ac:dyDescent="0.3">
      <c r="P948615" s="83"/>
    </row>
    <row r="948616" spans="16:16" x14ac:dyDescent="0.3">
      <c r="P948616" s="83"/>
    </row>
    <row r="948617" spans="16:16" x14ac:dyDescent="0.3">
      <c r="P948617" s="83"/>
    </row>
    <row r="948618" spans="16:16" x14ac:dyDescent="0.3">
      <c r="P948618" s="83"/>
    </row>
    <row r="948619" spans="16:16" x14ac:dyDescent="0.3">
      <c r="P948619" s="83"/>
    </row>
    <row r="948620" spans="16:16" x14ac:dyDescent="0.3">
      <c r="P948620" s="83"/>
    </row>
    <row r="948621" spans="16:16" x14ac:dyDescent="0.3">
      <c r="P948621" s="83"/>
    </row>
    <row r="948622" spans="16:16" x14ac:dyDescent="0.3">
      <c r="P948622" s="83"/>
    </row>
    <row r="948623" spans="16:16" x14ac:dyDescent="0.3">
      <c r="P948623" s="83"/>
    </row>
    <row r="948624" spans="16:16" x14ac:dyDescent="0.3">
      <c r="P948624" s="83"/>
    </row>
    <row r="948625" spans="16:16" x14ac:dyDescent="0.3">
      <c r="P948625" s="83"/>
    </row>
    <row r="948626" spans="16:16" x14ac:dyDescent="0.3">
      <c r="P948626" s="83"/>
    </row>
    <row r="948627" spans="16:16" x14ac:dyDescent="0.3">
      <c r="P948627" s="83"/>
    </row>
    <row r="948628" spans="16:16" x14ac:dyDescent="0.3">
      <c r="P948628" s="83"/>
    </row>
    <row r="948629" spans="16:16" x14ac:dyDescent="0.3">
      <c r="P948629" s="83"/>
    </row>
    <row r="948630" spans="16:16" x14ac:dyDescent="0.3">
      <c r="P948630" s="83"/>
    </row>
    <row r="948631" spans="16:16" x14ac:dyDescent="0.3">
      <c r="P948631" s="83"/>
    </row>
    <row r="948632" spans="16:16" x14ac:dyDescent="0.3">
      <c r="P948632" s="83"/>
    </row>
    <row r="948633" spans="16:16" x14ac:dyDescent="0.3">
      <c r="P948633" s="83"/>
    </row>
    <row r="948634" spans="16:16" x14ac:dyDescent="0.3">
      <c r="P948634" s="83"/>
    </row>
    <row r="948635" spans="16:16" x14ac:dyDescent="0.3">
      <c r="P948635" s="83"/>
    </row>
    <row r="948636" spans="16:16" x14ac:dyDescent="0.3">
      <c r="P948636" s="83"/>
    </row>
    <row r="948637" spans="16:16" x14ac:dyDescent="0.3">
      <c r="P948637" s="83"/>
    </row>
    <row r="948638" spans="16:16" x14ac:dyDescent="0.3">
      <c r="P948638" s="83"/>
    </row>
    <row r="948639" spans="16:16" x14ac:dyDescent="0.3">
      <c r="P948639" s="83"/>
    </row>
    <row r="948640" spans="16:16" x14ac:dyDescent="0.3">
      <c r="P948640" s="83"/>
    </row>
    <row r="948641" spans="16:16" x14ac:dyDescent="0.3">
      <c r="P948641" s="83"/>
    </row>
    <row r="948642" spans="16:16" x14ac:dyDescent="0.3">
      <c r="P948642" s="83"/>
    </row>
    <row r="948643" spans="16:16" x14ac:dyDescent="0.3">
      <c r="P948643" s="83"/>
    </row>
    <row r="948644" spans="16:16" x14ac:dyDescent="0.3">
      <c r="P948644" s="83"/>
    </row>
    <row r="948645" spans="16:16" x14ac:dyDescent="0.3">
      <c r="P948645" s="83"/>
    </row>
    <row r="948646" spans="16:16" x14ac:dyDescent="0.3">
      <c r="P948646" s="83"/>
    </row>
    <row r="948647" spans="16:16" x14ac:dyDescent="0.3">
      <c r="P948647" s="83"/>
    </row>
    <row r="948648" spans="16:16" x14ac:dyDescent="0.3">
      <c r="P948648" s="83"/>
    </row>
    <row r="948649" spans="16:16" x14ac:dyDescent="0.3">
      <c r="P948649" s="83"/>
    </row>
    <row r="948650" spans="16:16" x14ac:dyDescent="0.3">
      <c r="P948650" s="83"/>
    </row>
    <row r="948651" spans="16:16" x14ac:dyDescent="0.3">
      <c r="P948651" s="83"/>
    </row>
    <row r="948652" spans="16:16" x14ac:dyDescent="0.3">
      <c r="P948652" s="83"/>
    </row>
    <row r="948653" spans="16:16" x14ac:dyDescent="0.3">
      <c r="P948653" s="83"/>
    </row>
    <row r="948654" spans="16:16" x14ac:dyDescent="0.3">
      <c r="P948654" s="83"/>
    </row>
    <row r="948655" spans="16:16" x14ac:dyDescent="0.3">
      <c r="P948655" s="83"/>
    </row>
    <row r="948656" spans="16:16" x14ac:dyDescent="0.3">
      <c r="P948656" s="83"/>
    </row>
    <row r="948657" spans="16:16" x14ac:dyDescent="0.3">
      <c r="P948657" s="83"/>
    </row>
    <row r="948658" spans="16:16" x14ac:dyDescent="0.3">
      <c r="P948658" s="83"/>
    </row>
    <row r="948659" spans="16:16" x14ac:dyDescent="0.3">
      <c r="P948659" s="83"/>
    </row>
    <row r="948660" spans="16:16" x14ac:dyDescent="0.3">
      <c r="P948660" s="83"/>
    </row>
    <row r="948661" spans="16:16" x14ac:dyDescent="0.3">
      <c r="P948661" s="83"/>
    </row>
    <row r="948662" spans="16:16" x14ac:dyDescent="0.3">
      <c r="P948662" s="83"/>
    </row>
    <row r="948663" spans="16:16" x14ac:dyDescent="0.3">
      <c r="P948663" s="83"/>
    </row>
    <row r="948664" spans="16:16" x14ac:dyDescent="0.3">
      <c r="P948664" s="83"/>
    </row>
    <row r="948665" spans="16:16" x14ac:dyDescent="0.3">
      <c r="P948665" s="83"/>
    </row>
    <row r="948666" spans="16:16" x14ac:dyDescent="0.3">
      <c r="P948666" s="83"/>
    </row>
    <row r="948667" spans="16:16" x14ac:dyDescent="0.3">
      <c r="P948667" s="83"/>
    </row>
    <row r="948668" spans="16:16" x14ac:dyDescent="0.3">
      <c r="P948668" s="83"/>
    </row>
    <row r="948669" spans="16:16" x14ac:dyDescent="0.3">
      <c r="P948669" s="83"/>
    </row>
    <row r="948670" spans="16:16" x14ac:dyDescent="0.3">
      <c r="P948670" s="83"/>
    </row>
    <row r="948671" spans="16:16" x14ac:dyDescent="0.3">
      <c r="P948671" s="83"/>
    </row>
    <row r="948672" spans="16:16" x14ac:dyDescent="0.3">
      <c r="P948672" s="83"/>
    </row>
    <row r="948673" spans="16:16" x14ac:dyDescent="0.3">
      <c r="P948673" s="83"/>
    </row>
    <row r="948674" spans="16:16" x14ac:dyDescent="0.3">
      <c r="P948674" s="83"/>
    </row>
    <row r="948675" spans="16:16" x14ac:dyDescent="0.3">
      <c r="P948675" s="83"/>
    </row>
    <row r="948676" spans="16:16" x14ac:dyDescent="0.3">
      <c r="P948676" s="83"/>
    </row>
    <row r="948677" spans="16:16" x14ac:dyDescent="0.3">
      <c r="P948677" s="83"/>
    </row>
    <row r="948678" spans="16:16" x14ac:dyDescent="0.3">
      <c r="P948678" s="83"/>
    </row>
    <row r="948679" spans="16:16" x14ac:dyDescent="0.3">
      <c r="P948679" s="83"/>
    </row>
    <row r="948680" spans="16:16" x14ac:dyDescent="0.3">
      <c r="P948680" s="83"/>
    </row>
    <row r="948681" spans="16:16" x14ac:dyDescent="0.3">
      <c r="P948681" s="83"/>
    </row>
    <row r="948682" spans="16:16" x14ac:dyDescent="0.3">
      <c r="P948682" s="83"/>
    </row>
    <row r="948683" spans="16:16" x14ac:dyDescent="0.3">
      <c r="P948683" s="83"/>
    </row>
    <row r="948684" spans="16:16" x14ac:dyDescent="0.3">
      <c r="P948684" s="83"/>
    </row>
    <row r="948685" spans="16:16" x14ac:dyDescent="0.3">
      <c r="P948685" s="83"/>
    </row>
    <row r="948686" spans="16:16" x14ac:dyDescent="0.3">
      <c r="P948686" s="83"/>
    </row>
    <row r="948687" spans="16:16" x14ac:dyDescent="0.3">
      <c r="P948687" s="83"/>
    </row>
    <row r="948688" spans="16:16" x14ac:dyDescent="0.3">
      <c r="P948688" s="83"/>
    </row>
    <row r="948689" spans="16:16" x14ac:dyDescent="0.3">
      <c r="P948689" s="83"/>
    </row>
    <row r="948690" spans="16:16" x14ac:dyDescent="0.3">
      <c r="P948690" s="83"/>
    </row>
    <row r="948691" spans="16:16" x14ac:dyDescent="0.3">
      <c r="P948691" s="83"/>
    </row>
    <row r="948692" spans="16:16" x14ac:dyDescent="0.3">
      <c r="P948692" s="83"/>
    </row>
    <row r="948693" spans="16:16" x14ac:dyDescent="0.3">
      <c r="P948693" s="83"/>
    </row>
    <row r="948694" spans="16:16" x14ac:dyDescent="0.3">
      <c r="P948694" s="83"/>
    </row>
    <row r="948695" spans="16:16" x14ac:dyDescent="0.3">
      <c r="P948695" s="83"/>
    </row>
    <row r="948696" spans="16:16" x14ac:dyDescent="0.3">
      <c r="P948696" s="83"/>
    </row>
    <row r="948697" spans="16:16" x14ac:dyDescent="0.3">
      <c r="P948697" s="83"/>
    </row>
    <row r="948698" spans="16:16" x14ac:dyDescent="0.3">
      <c r="P948698" s="83"/>
    </row>
    <row r="948699" spans="16:16" x14ac:dyDescent="0.3">
      <c r="P948699" s="83"/>
    </row>
    <row r="948700" spans="16:16" x14ac:dyDescent="0.3">
      <c r="P948700" s="83"/>
    </row>
    <row r="948701" spans="16:16" x14ac:dyDescent="0.3">
      <c r="P948701" s="83"/>
    </row>
    <row r="948702" spans="16:16" x14ac:dyDescent="0.3">
      <c r="P948702" s="83"/>
    </row>
    <row r="948703" spans="16:16" x14ac:dyDescent="0.3">
      <c r="P948703" s="83"/>
    </row>
    <row r="948704" spans="16:16" x14ac:dyDescent="0.3">
      <c r="P948704" s="83"/>
    </row>
    <row r="948705" spans="16:16" x14ac:dyDescent="0.3">
      <c r="P948705" s="83"/>
    </row>
    <row r="948706" spans="16:16" x14ac:dyDescent="0.3">
      <c r="P948706" s="83"/>
    </row>
    <row r="948707" spans="16:16" x14ac:dyDescent="0.3">
      <c r="P948707" s="83"/>
    </row>
    <row r="948708" spans="16:16" x14ac:dyDescent="0.3">
      <c r="P948708" s="83"/>
    </row>
    <row r="948709" spans="16:16" x14ac:dyDescent="0.3">
      <c r="P948709" s="83"/>
    </row>
    <row r="948710" spans="16:16" x14ac:dyDescent="0.3">
      <c r="P948710" s="83"/>
    </row>
    <row r="948711" spans="16:16" x14ac:dyDescent="0.3">
      <c r="P948711" s="83"/>
    </row>
    <row r="948712" spans="16:16" x14ac:dyDescent="0.3">
      <c r="P948712" s="83"/>
    </row>
    <row r="948713" spans="16:16" x14ac:dyDescent="0.3">
      <c r="P948713" s="83"/>
    </row>
    <row r="948714" spans="16:16" x14ac:dyDescent="0.3">
      <c r="P948714" s="83"/>
    </row>
    <row r="948715" spans="16:16" x14ac:dyDescent="0.3">
      <c r="P948715" s="83"/>
    </row>
    <row r="948716" spans="16:16" x14ac:dyDescent="0.3">
      <c r="P948716" s="83"/>
    </row>
    <row r="948717" spans="16:16" x14ac:dyDescent="0.3">
      <c r="P948717" s="83"/>
    </row>
    <row r="948718" spans="16:16" x14ac:dyDescent="0.3">
      <c r="P948718" s="83"/>
    </row>
    <row r="948719" spans="16:16" x14ac:dyDescent="0.3">
      <c r="P948719" s="83"/>
    </row>
    <row r="948720" spans="16:16" x14ac:dyDescent="0.3">
      <c r="P948720" s="83"/>
    </row>
    <row r="948721" spans="16:16" x14ac:dyDescent="0.3">
      <c r="P948721" s="83"/>
    </row>
    <row r="948722" spans="16:16" x14ac:dyDescent="0.3">
      <c r="P948722" s="83"/>
    </row>
    <row r="948723" spans="16:16" x14ac:dyDescent="0.3">
      <c r="P948723" s="83"/>
    </row>
    <row r="948724" spans="16:16" x14ac:dyDescent="0.3">
      <c r="P948724" s="83"/>
    </row>
    <row r="948725" spans="16:16" x14ac:dyDescent="0.3">
      <c r="P948725" s="83"/>
    </row>
    <row r="948726" spans="16:16" x14ac:dyDescent="0.3">
      <c r="P948726" s="83"/>
    </row>
    <row r="948727" spans="16:16" x14ac:dyDescent="0.3">
      <c r="P948727" s="83"/>
    </row>
    <row r="948728" spans="16:16" x14ac:dyDescent="0.3">
      <c r="P948728" s="83"/>
    </row>
    <row r="948729" spans="16:16" x14ac:dyDescent="0.3">
      <c r="P948729" s="83"/>
    </row>
    <row r="948730" spans="16:16" x14ac:dyDescent="0.3">
      <c r="P948730" s="83"/>
    </row>
    <row r="948731" spans="16:16" x14ac:dyDescent="0.3">
      <c r="P948731" s="83"/>
    </row>
    <row r="948732" spans="16:16" x14ac:dyDescent="0.3">
      <c r="P948732" s="83"/>
    </row>
    <row r="948733" spans="16:16" x14ac:dyDescent="0.3">
      <c r="P948733" s="83"/>
    </row>
    <row r="948734" spans="16:16" x14ac:dyDescent="0.3">
      <c r="P948734" s="83"/>
    </row>
    <row r="948735" spans="16:16" x14ac:dyDescent="0.3">
      <c r="P948735" s="83"/>
    </row>
    <row r="948736" spans="16:16" x14ac:dyDescent="0.3">
      <c r="P948736" s="83"/>
    </row>
    <row r="948737" spans="16:16" x14ac:dyDescent="0.3">
      <c r="P948737" s="83"/>
    </row>
    <row r="948738" spans="16:16" x14ac:dyDescent="0.3">
      <c r="P948738" s="83"/>
    </row>
    <row r="948739" spans="16:16" x14ac:dyDescent="0.3">
      <c r="P948739" s="83"/>
    </row>
    <row r="948740" spans="16:16" x14ac:dyDescent="0.3">
      <c r="P948740" s="83"/>
    </row>
    <row r="948741" spans="16:16" x14ac:dyDescent="0.3">
      <c r="P948741" s="83"/>
    </row>
    <row r="948742" spans="16:16" x14ac:dyDescent="0.3">
      <c r="P948742" s="83"/>
    </row>
    <row r="948743" spans="16:16" x14ac:dyDescent="0.3">
      <c r="P948743" s="83"/>
    </row>
    <row r="948744" spans="16:16" x14ac:dyDescent="0.3">
      <c r="P948744" s="83"/>
    </row>
    <row r="948745" spans="16:16" x14ac:dyDescent="0.3">
      <c r="P948745" s="83"/>
    </row>
    <row r="948746" spans="16:16" x14ac:dyDescent="0.3">
      <c r="P948746" s="83"/>
    </row>
    <row r="948747" spans="16:16" x14ac:dyDescent="0.3">
      <c r="P948747" s="83"/>
    </row>
    <row r="948748" spans="16:16" x14ac:dyDescent="0.3">
      <c r="P948748" s="83"/>
    </row>
    <row r="948749" spans="16:16" x14ac:dyDescent="0.3">
      <c r="P948749" s="83"/>
    </row>
    <row r="948750" spans="16:16" x14ac:dyDescent="0.3">
      <c r="P948750" s="83"/>
    </row>
    <row r="948751" spans="16:16" x14ac:dyDescent="0.3">
      <c r="P948751" s="83"/>
    </row>
    <row r="948752" spans="16:16" x14ac:dyDescent="0.3">
      <c r="P948752" s="83"/>
    </row>
    <row r="948753" spans="16:16" x14ac:dyDescent="0.3">
      <c r="P948753" s="83"/>
    </row>
    <row r="948754" spans="16:16" x14ac:dyDescent="0.3">
      <c r="P948754" s="83"/>
    </row>
    <row r="948755" spans="16:16" x14ac:dyDescent="0.3">
      <c r="P948755" s="83"/>
    </row>
    <row r="948756" spans="16:16" x14ac:dyDescent="0.3">
      <c r="P948756" s="83"/>
    </row>
    <row r="948757" spans="16:16" x14ac:dyDescent="0.3">
      <c r="P948757" s="83"/>
    </row>
    <row r="948758" spans="16:16" x14ac:dyDescent="0.3">
      <c r="P948758" s="83"/>
    </row>
    <row r="948759" spans="16:16" x14ac:dyDescent="0.3">
      <c r="P948759" s="83"/>
    </row>
    <row r="948760" spans="16:16" x14ac:dyDescent="0.3">
      <c r="P948760" s="83"/>
    </row>
    <row r="948761" spans="16:16" x14ac:dyDescent="0.3">
      <c r="P948761" s="83"/>
    </row>
    <row r="948762" spans="16:16" x14ac:dyDescent="0.3">
      <c r="P948762" s="83"/>
    </row>
    <row r="948763" spans="16:16" x14ac:dyDescent="0.3">
      <c r="P948763" s="83"/>
    </row>
    <row r="948764" spans="16:16" x14ac:dyDescent="0.3">
      <c r="P948764" s="83"/>
    </row>
    <row r="948765" spans="16:16" x14ac:dyDescent="0.3">
      <c r="P948765" s="83"/>
    </row>
    <row r="948766" spans="16:16" x14ac:dyDescent="0.3">
      <c r="P948766" s="83"/>
    </row>
    <row r="948767" spans="16:16" x14ac:dyDescent="0.3">
      <c r="P948767" s="83"/>
    </row>
    <row r="948768" spans="16:16" x14ac:dyDescent="0.3">
      <c r="P948768" s="83"/>
    </row>
    <row r="948769" spans="16:16" x14ac:dyDescent="0.3">
      <c r="P948769" s="83"/>
    </row>
    <row r="948770" spans="16:16" x14ac:dyDescent="0.3">
      <c r="P948770" s="83"/>
    </row>
    <row r="948771" spans="16:16" x14ac:dyDescent="0.3">
      <c r="P948771" s="83"/>
    </row>
    <row r="948772" spans="16:16" x14ac:dyDescent="0.3">
      <c r="P948772" s="83"/>
    </row>
    <row r="948773" spans="16:16" x14ac:dyDescent="0.3">
      <c r="P948773" s="83"/>
    </row>
    <row r="948774" spans="16:16" x14ac:dyDescent="0.3">
      <c r="P948774" s="83"/>
    </row>
    <row r="948775" spans="16:16" x14ac:dyDescent="0.3">
      <c r="P948775" s="83"/>
    </row>
    <row r="948776" spans="16:16" x14ac:dyDescent="0.3">
      <c r="P948776" s="83"/>
    </row>
    <row r="948777" spans="16:16" x14ac:dyDescent="0.3">
      <c r="P948777" s="83"/>
    </row>
    <row r="948778" spans="16:16" x14ac:dyDescent="0.3">
      <c r="P948778" s="83"/>
    </row>
    <row r="948779" spans="16:16" x14ac:dyDescent="0.3">
      <c r="P948779" s="83"/>
    </row>
    <row r="948780" spans="16:16" x14ac:dyDescent="0.3">
      <c r="P948780" s="83"/>
    </row>
    <row r="948781" spans="16:16" x14ac:dyDescent="0.3">
      <c r="P948781" s="83"/>
    </row>
    <row r="948782" spans="16:16" x14ac:dyDescent="0.3">
      <c r="P948782" s="83"/>
    </row>
    <row r="948783" spans="16:16" x14ac:dyDescent="0.3">
      <c r="P948783" s="83"/>
    </row>
    <row r="948784" spans="16:16" x14ac:dyDescent="0.3">
      <c r="P948784" s="83"/>
    </row>
    <row r="948785" spans="16:16" x14ac:dyDescent="0.3">
      <c r="P948785" s="83"/>
    </row>
    <row r="948786" spans="16:16" x14ac:dyDescent="0.3">
      <c r="P948786" s="83"/>
    </row>
    <row r="948787" spans="16:16" x14ac:dyDescent="0.3">
      <c r="P948787" s="83"/>
    </row>
    <row r="948788" spans="16:16" x14ac:dyDescent="0.3">
      <c r="P948788" s="83"/>
    </row>
    <row r="948789" spans="16:16" x14ac:dyDescent="0.3">
      <c r="P948789" s="83"/>
    </row>
    <row r="948790" spans="16:16" x14ac:dyDescent="0.3">
      <c r="P948790" s="83"/>
    </row>
    <row r="948791" spans="16:16" x14ac:dyDescent="0.3">
      <c r="P948791" s="83"/>
    </row>
    <row r="948792" spans="16:16" x14ac:dyDescent="0.3">
      <c r="P948792" s="83"/>
    </row>
    <row r="948793" spans="16:16" x14ac:dyDescent="0.3">
      <c r="P948793" s="83"/>
    </row>
    <row r="948794" spans="16:16" x14ac:dyDescent="0.3">
      <c r="P948794" s="83"/>
    </row>
    <row r="948795" spans="16:16" x14ac:dyDescent="0.3">
      <c r="P948795" s="83"/>
    </row>
    <row r="948796" spans="16:16" x14ac:dyDescent="0.3">
      <c r="P948796" s="83"/>
    </row>
    <row r="948797" spans="16:16" x14ac:dyDescent="0.3">
      <c r="P948797" s="83"/>
    </row>
    <row r="948798" spans="16:16" x14ac:dyDescent="0.3">
      <c r="P948798" s="83"/>
    </row>
    <row r="948799" spans="16:16" x14ac:dyDescent="0.3">
      <c r="P948799" s="83"/>
    </row>
    <row r="948800" spans="16:16" x14ac:dyDescent="0.3">
      <c r="P948800" s="83"/>
    </row>
    <row r="948801" spans="16:16" x14ac:dyDescent="0.3">
      <c r="P948801" s="83"/>
    </row>
    <row r="948802" spans="16:16" x14ac:dyDescent="0.3">
      <c r="P948802" s="83"/>
    </row>
    <row r="948803" spans="16:16" x14ac:dyDescent="0.3">
      <c r="P948803" s="83"/>
    </row>
    <row r="948804" spans="16:16" x14ac:dyDescent="0.3">
      <c r="P948804" s="83"/>
    </row>
    <row r="948805" spans="16:16" x14ac:dyDescent="0.3">
      <c r="P948805" s="83"/>
    </row>
    <row r="948806" spans="16:16" x14ac:dyDescent="0.3">
      <c r="P948806" s="83"/>
    </row>
    <row r="948807" spans="16:16" x14ac:dyDescent="0.3">
      <c r="P948807" s="83"/>
    </row>
    <row r="948808" spans="16:16" x14ac:dyDescent="0.3">
      <c r="P948808" s="83"/>
    </row>
    <row r="948809" spans="16:16" x14ac:dyDescent="0.3">
      <c r="P948809" s="83"/>
    </row>
    <row r="948810" spans="16:16" x14ac:dyDescent="0.3">
      <c r="P948810" s="83"/>
    </row>
    <row r="948811" spans="16:16" x14ac:dyDescent="0.3">
      <c r="P948811" s="83"/>
    </row>
    <row r="948812" spans="16:16" x14ac:dyDescent="0.3">
      <c r="P948812" s="83"/>
    </row>
    <row r="948813" spans="16:16" x14ac:dyDescent="0.3">
      <c r="P948813" s="83"/>
    </row>
    <row r="948814" spans="16:16" x14ac:dyDescent="0.3">
      <c r="P948814" s="83"/>
    </row>
    <row r="948815" spans="16:16" x14ac:dyDescent="0.3">
      <c r="P948815" s="83"/>
    </row>
    <row r="948816" spans="16:16" x14ac:dyDescent="0.3">
      <c r="P948816" s="83"/>
    </row>
    <row r="948817" spans="16:16" x14ac:dyDescent="0.3">
      <c r="P948817" s="83"/>
    </row>
    <row r="948818" spans="16:16" x14ac:dyDescent="0.3">
      <c r="P948818" s="83"/>
    </row>
    <row r="948819" spans="16:16" x14ac:dyDescent="0.3">
      <c r="P948819" s="83"/>
    </row>
    <row r="948820" spans="16:16" x14ac:dyDescent="0.3">
      <c r="P948820" s="83"/>
    </row>
    <row r="948821" spans="16:16" x14ac:dyDescent="0.3">
      <c r="P948821" s="83"/>
    </row>
    <row r="948822" spans="16:16" x14ac:dyDescent="0.3">
      <c r="P948822" s="83"/>
    </row>
    <row r="948823" spans="16:16" x14ac:dyDescent="0.3">
      <c r="P948823" s="83"/>
    </row>
    <row r="948824" spans="16:16" x14ac:dyDescent="0.3">
      <c r="P948824" s="83"/>
    </row>
    <row r="948825" spans="16:16" x14ac:dyDescent="0.3">
      <c r="P948825" s="83"/>
    </row>
    <row r="948826" spans="16:16" x14ac:dyDescent="0.3">
      <c r="P948826" s="83"/>
    </row>
    <row r="948827" spans="16:16" x14ac:dyDescent="0.3">
      <c r="P948827" s="83"/>
    </row>
    <row r="948828" spans="16:16" x14ac:dyDescent="0.3">
      <c r="P948828" s="83"/>
    </row>
    <row r="948829" spans="16:16" x14ac:dyDescent="0.3">
      <c r="P948829" s="83"/>
    </row>
    <row r="948830" spans="16:16" x14ac:dyDescent="0.3">
      <c r="P948830" s="83"/>
    </row>
    <row r="948831" spans="16:16" x14ac:dyDescent="0.3">
      <c r="P948831" s="83"/>
    </row>
    <row r="948832" spans="16:16" x14ac:dyDescent="0.3">
      <c r="P948832" s="83"/>
    </row>
    <row r="948833" spans="16:16" x14ac:dyDescent="0.3">
      <c r="P948833" s="83"/>
    </row>
    <row r="948834" spans="16:16" x14ac:dyDescent="0.3">
      <c r="P948834" s="83"/>
    </row>
    <row r="948835" spans="16:16" x14ac:dyDescent="0.3">
      <c r="P948835" s="83"/>
    </row>
    <row r="948836" spans="16:16" x14ac:dyDescent="0.3">
      <c r="P948836" s="83"/>
    </row>
    <row r="948837" spans="16:16" x14ac:dyDescent="0.3">
      <c r="P948837" s="83"/>
    </row>
    <row r="948838" spans="16:16" x14ac:dyDescent="0.3">
      <c r="P948838" s="83"/>
    </row>
    <row r="948839" spans="16:16" x14ac:dyDescent="0.3">
      <c r="P948839" s="83"/>
    </row>
    <row r="948840" spans="16:16" x14ac:dyDescent="0.3">
      <c r="P948840" s="83"/>
    </row>
    <row r="948841" spans="16:16" x14ac:dyDescent="0.3">
      <c r="P948841" s="83"/>
    </row>
    <row r="948842" spans="16:16" x14ac:dyDescent="0.3">
      <c r="P948842" s="83"/>
    </row>
    <row r="948843" spans="16:16" x14ac:dyDescent="0.3">
      <c r="P948843" s="83"/>
    </row>
    <row r="948844" spans="16:16" x14ac:dyDescent="0.3">
      <c r="P948844" s="83"/>
    </row>
    <row r="948845" spans="16:16" x14ac:dyDescent="0.3">
      <c r="P948845" s="83"/>
    </row>
    <row r="948846" spans="16:16" x14ac:dyDescent="0.3">
      <c r="P948846" s="83"/>
    </row>
    <row r="948847" spans="16:16" x14ac:dyDescent="0.3">
      <c r="P948847" s="83"/>
    </row>
    <row r="948848" spans="16:16" x14ac:dyDescent="0.3">
      <c r="P948848" s="83"/>
    </row>
    <row r="948849" spans="16:16" x14ac:dyDescent="0.3">
      <c r="P948849" s="83"/>
    </row>
    <row r="948850" spans="16:16" x14ac:dyDescent="0.3">
      <c r="P948850" s="83"/>
    </row>
    <row r="948851" spans="16:16" x14ac:dyDescent="0.3">
      <c r="P948851" s="83"/>
    </row>
    <row r="948852" spans="16:16" x14ac:dyDescent="0.3">
      <c r="P948852" s="83"/>
    </row>
    <row r="948853" spans="16:16" x14ac:dyDescent="0.3">
      <c r="P948853" s="83"/>
    </row>
    <row r="948854" spans="16:16" x14ac:dyDescent="0.3">
      <c r="P948854" s="83"/>
    </row>
    <row r="948855" spans="16:16" x14ac:dyDescent="0.3">
      <c r="P948855" s="83"/>
    </row>
    <row r="948856" spans="16:16" x14ac:dyDescent="0.3">
      <c r="P948856" s="83"/>
    </row>
    <row r="948857" spans="16:16" x14ac:dyDescent="0.3">
      <c r="P948857" s="83"/>
    </row>
    <row r="948858" spans="16:16" x14ac:dyDescent="0.3">
      <c r="P948858" s="83"/>
    </row>
    <row r="948859" spans="16:16" x14ac:dyDescent="0.3">
      <c r="P948859" s="83"/>
    </row>
    <row r="948860" spans="16:16" x14ac:dyDescent="0.3">
      <c r="P948860" s="83"/>
    </row>
    <row r="948861" spans="16:16" x14ac:dyDescent="0.3">
      <c r="P948861" s="83"/>
    </row>
    <row r="948862" spans="16:16" x14ac:dyDescent="0.3">
      <c r="P948862" s="83"/>
    </row>
    <row r="948863" spans="16:16" x14ac:dyDescent="0.3">
      <c r="P948863" s="83"/>
    </row>
    <row r="948864" spans="16:16" x14ac:dyDescent="0.3">
      <c r="P948864" s="83"/>
    </row>
    <row r="948865" spans="16:16" x14ac:dyDescent="0.3">
      <c r="P948865" s="83"/>
    </row>
    <row r="948866" spans="16:16" x14ac:dyDescent="0.3">
      <c r="P948866" s="83"/>
    </row>
    <row r="948867" spans="16:16" x14ac:dyDescent="0.3">
      <c r="P948867" s="83"/>
    </row>
    <row r="948868" spans="16:16" x14ac:dyDescent="0.3">
      <c r="P948868" s="83"/>
    </row>
    <row r="948869" spans="16:16" x14ac:dyDescent="0.3">
      <c r="P948869" s="83"/>
    </row>
    <row r="948870" spans="16:16" x14ac:dyDescent="0.3">
      <c r="P948870" s="83"/>
    </row>
    <row r="948871" spans="16:16" x14ac:dyDescent="0.3">
      <c r="P948871" s="83"/>
    </row>
    <row r="948872" spans="16:16" x14ac:dyDescent="0.3">
      <c r="P948872" s="83"/>
    </row>
    <row r="948873" spans="16:16" x14ac:dyDescent="0.3">
      <c r="P948873" s="83"/>
    </row>
    <row r="948874" spans="16:16" x14ac:dyDescent="0.3">
      <c r="P948874" s="83"/>
    </row>
    <row r="948875" spans="16:16" x14ac:dyDescent="0.3">
      <c r="P948875" s="83"/>
    </row>
    <row r="948876" spans="16:16" x14ac:dyDescent="0.3">
      <c r="P948876" s="83"/>
    </row>
    <row r="948877" spans="16:16" x14ac:dyDescent="0.3">
      <c r="P948877" s="83"/>
    </row>
    <row r="948878" spans="16:16" x14ac:dyDescent="0.3">
      <c r="P948878" s="83"/>
    </row>
    <row r="948879" spans="16:16" x14ac:dyDescent="0.3">
      <c r="P948879" s="83"/>
    </row>
    <row r="948880" spans="16:16" x14ac:dyDescent="0.3">
      <c r="P948880" s="83"/>
    </row>
    <row r="948881" spans="16:16" x14ac:dyDescent="0.3">
      <c r="P948881" s="83"/>
    </row>
    <row r="948882" spans="16:16" x14ac:dyDescent="0.3">
      <c r="P948882" s="83"/>
    </row>
    <row r="948883" spans="16:16" x14ac:dyDescent="0.3">
      <c r="P948883" s="83"/>
    </row>
    <row r="948884" spans="16:16" x14ac:dyDescent="0.3">
      <c r="P948884" s="83"/>
    </row>
    <row r="948885" spans="16:16" x14ac:dyDescent="0.3">
      <c r="P948885" s="83"/>
    </row>
    <row r="948886" spans="16:16" x14ac:dyDescent="0.3">
      <c r="P948886" s="83"/>
    </row>
    <row r="948887" spans="16:16" x14ac:dyDescent="0.3">
      <c r="P948887" s="83"/>
    </row>
    <row r="948888" spans="16:16" x14ac:dyDescent="0.3">
      <c r="P948888" s="83"/>
    </row>
    <row r="948889" spans="16:16" x14ac:dyDescent="0.3">
      <c r="P948889" s="83"/>
    </row>
    <row r="948890" spans="16:16" x14ac:dyDescent="0.3">
      <c r="P948890" s="83"/>
    </row>
    <row r="948891" spans="16:16" x14ac:dyDescent="0.3">
      <c r="P948891" s="83"/>
    </row>
    <row r="948892" spans="16:16" x14ac:dyDescent="0.3">
      <c r="P948892" s="83"/>
    </row>
    <row r="948893" spans="16:16" x14ac:dyDescent="0.3">
      <c r="P948893" s="83"/>
    </row>
    <row r="948894" spans="16:16" x14ac:dyDescent="0.3">
      <c r="P948894" s="83"/>
    </row>
    <row r="948895" spans="16:16" x14ac:dyDescent="0.3">
      <c r="P948895" s="83"/>
    </row>
    <row r="948896" spans="16:16" x14ac:dyDescent="0.3">
      <c r="P948896" s="83"/>
    </row>
    <row r="948897" spans="16:16" x14ac:dyDescent="0.3">
      <c r="P948897" s="83"/>
    </row>
    <row r="948898" spans="16:16" x14ac:dyDescent="0.3">
      <c r="P948898" s="83"/>
    </row>
    <row r="948899" spans="16:16" x14ac:dyDescent="0.3">
      <c r="P948899" s="83"/>
    </row>
    <row r="948900" spans="16:16" x14ac:dyDescent="0.3">
      <c r="P948900" s="83"/>
    </row>
    <row r="948901" spans="16:16" x14ac:dyDescent="0.3">
      <c r="P948901" s="83"/>
    </row>
    <row r="948902" spans="16:16" x14ac:dyDescent="0.3">
      <c r="P948902" s="83"/>
    </row>
    <row r="948903" spans="16:16" x14ac:dyDescent="0.3">
      <c r="P948903" s="83"/>
    </row>
    <row r="948904" spans="16:16" x14ac:dyDescent="0.3">
      <c r="P948904" s="83"/>
    </row>
    <row r="948905" spans="16:16" x14ac:dyDescent="0.3">
      <c r="P948905" s="83"/>
    </row>
    <row r="948906" spans="16:16" x14ac:dyDescent="0.3">
      <c r="P948906" s="83"/>
    </row>
    <row r="948907" spans="16:16" x14ac:dyDescent="0.3">
      <c r="P948907" s="83"/>
    </row>
    <row r="948908" spans="16:16" x14ac:dyDescent="0.3">
      <c r="P948908" s="83"/>
    </row>
    <row r="948909" spans="16:16" x14ac:dyDescent="0.3">
      <c r="P948909" s="83"/>
    </row>
    <row r="948910" spans="16:16" x14ac:dyDescent="0.3">
      <c r="P948910" s="83"/>
    </row>
    <row r="948911" spans="16:16" x14ac:dyDescent="0.3">
      <c r="P948911" s="83"/>
    </row>
    <row r="948912" spans="16:16" x14ac:dyDescent="0.3">
      <c r="P948912" s="83"/>
    </row>
    <row r="948913" spans="16:16" x14ac:dyDescent="0.3">
      <c r="P948913" s="83"/>
    </row>
    <row r="948914" spans="16:16" x14ac:dyDescent="0.3">
      <c r="P948914" s="83"/>
    </row>
    <row r="948915" spans="16:16" x14ac:dyDescent="0.3">
      <c r="P948915" s="83"/>
    </row>
    <row r="948916" spans="16:16" x14ac:dyDescent="0.3">
      <c r="P948916" s="83"/>
    </row>
    <row r="948917" spans="16:16" x14ac:dyDescent="0.3">
      <c r="P948917" s="83"/>
    </row>
    <row r="948918" spans="16:16" x14ac:dyDescent="0.3">
      <c r="P948918" s="83"/>
    </row>
    <row r="948919" spans="16:16" x14ac:dyDescent="0.3">
      <c r="P948919" s="83"/>
    </row>
    <row r="948920" spans="16:16" x14ac:dyDescent="0.3">
      <c r="P948920" s="83"/>
    </row>
    <row r="948921" spans="16:16" x14ac:dyDescent="0.3">
      <c r="P948921" s="83"/>
    </row>
    <row r="948922" spans="16:16" x14ac:dyDescent="0.3">
      <c r="P948922" s="83"/>
    </row>
    <row r="948923" spans="16:16" x14ac:dyDescent="0.3">
      <c r="P948923" s="83"/>
    </row>
    <row r="948924" spans="16:16" x14ac:dyDescent="0.3">
      <c r="P948924" s="83"/>
    </row>
    <row r="948925" spans="16:16" x14ac:dyDescent="0.3">
      <c r="P948925" s="83"/>
    </row>
    <row r="948926" spans="16:16" x14ac:dyDescent="0.3">
      <c r="P948926" s="83"/>
    </row>
    <row r="948927" spans="16:16" x14ac:dyDescent="0.3">
      <c r="P948927" s="83"/>
    </row>
    <row r="948928" spans="16:16" x14ac:dyDescent="0.3">
      <c r="P948928" s="83"/>
    </row>
    <row r="948929" spans="16:16" x14ac:dyDescent="0.3">
      <c r="P948929" s="83"/>
    </row>
    <row r="948930" spans="16:16" x14ac:dyDescent="0.3">
      <c r="P948930" s="83"/>
    </row>
    <row r="948931" spans="16:16" x14ac:dyDescent="0.3">
      <c r="P948931" s="83"/>
    </row>
    <row r="948932" spans="16:16" x14ac:dyDescent="0.3">
      <c r="P948932" s="83"/>
    </row>
    <row r="948933" spans="16:16" x14ac:dyDescent="0.3">
      <c r="P948933" s="83"/>
    </row>
    <row r="948934" spans="16:16" x14ac:dyDescent="0.3">
      <c r="P948934" s="83"/>
    </row>
    <row r="948935" spans="16:16" x14ac:dyDescent="0.3">
      <c r="P948935" s="83"/>
    </row>
    <row r="948936" spans="16:16" x14ac:dyDescent="0.3">
      <c r="P948936" s="83"/>
    </row>
    <row r="948937" spans="16:16" x14ac:dyDescent="0.3">
      <c r="P948937" s="83"/>
    </row>
    <row r="948938" spans="16:16" x14ac:dyDescent="0.3">
      <c r="P948938" s="83"/>
    </row>
    <row r="948939" spans="16:16" x14ac:dyDescent="0.3">
      <c r="P948939" s="83"/>
    </row>
    <row r="948940" spans="16:16" x14ac:dyDescent="0.3">
      <c r="P948940" s="83"/>
    </row>
    <row r="948941" spans="16:16" x14ac:dyDescent="0.3">
      <c r="P948941" s="83"/>
    </row>
    <row r="948942" spans="16:16" x14ac:dyDescent="0.3">
      <c r="P948942" s="83"/>
    </row>
    <row r="948943" spans="16:16" x14ac:dyDescent="0.3">
      <c r="P948943" s="83"/>
    </row>
    <row r="948944" spans="16:16" x14ac:dyDescent="0.3">
      <c r="P948944" s="83"/>
    </row>
    <row r="948945" spans="16:16" x14ac:dyDescent="0.3">
      <c r="P948945" s="83"/>
    </row>
    <row r="948946" spans="16:16" x14ac:dyDescent="0.3">
      <c r="P948946" s="83"/>
    </row>
    <row r="948947" spans="16:16" x14ac:dyDescent="0.3">
      <c r="P948947" s="83"/>
    </row>
    <row r="948948" spans="16:16" x14ac:dyDescent="0.3">
      <c r="P948948" s="83"/>
    </row>
    <row r="948949" spans="16:16" x14ac:dyDescent="0.3">
      <c r="P948949" s="83"/>
    </row>
    <row r="948950" spans="16:16" x14ac:dyDescent="0.3">
      <c r="P948950" s="83"/>
    </row>
    <row r="948951" spans="16:16" x14ac:dyDescent="0.3">
      <c r="P948951" s="83"/>
    </row>
    <row r="948952" spans="16:16" x14ac:dyDescent="0.3">
      <c r="P948952" s="83"/>
    </row>
    <row r="948953" spans="16:16" x14ac:dyDescent="0.3">
      <c r="P948953" s="83"/>
    </row>
    <row r="948954" spans="16:16" x14ac:dyDescent="0.3">
      <c r="P948954" s="83"/>
    </row>
    <row r="948955" spans="16:16" x14ac:dyDescent="0.3">
      <c r="P948955" s="83"/>
    </row>
    <row r="948956" spans="16:16" x14ac:dyDescent="0.3">
      <c r="P948956" s="83"/>
    </row>
    <row r="948957" spans="16:16" x14ac:dyDescent="0.3">
      <c r="P948957" s="83"/>
    </row>
    <row r="948958" spans="16:16" x14ac:dyDescent="0.3">
      <c r="P948958" s="83"/>
    </row>
    <row r="948959" spans="16:16" x14ac:dyDescent="0.3">
      <c r="P948959" s="83"/>
    </row>
    <row r="948960" spans="16:16" x14ac:dyDescent="0.3">
      <c r="P948960" s="83"/>
    </row>
    <row r="948961" spans="16:16" x14ac:dyDescent="0.3">
      <c r="P948961" s="83"/>
    </row>
    <row r="948962" spans="16:16" x14ac:dyDescent="0.3">
      <c r="P948962" s="83"/>
    </row>
    <row r="948963" spans="16:16" x14ac:dyDescent="0.3">
      <c r="P948963" s="83"/>
    </row>
    <row r="948964" spans="16:16" x14ac:dyDescent="0.3">
      <c r="P948964" s="83"/>
    </row>
    <row r="948965" spans="16:16" x14ac:dyDescent="0.3">
      <c r="P948965" s="83"/>
    </row>
    <row r="948966" spans="16:16" x14ac:dyDescent="0.3">
      <c r="P948966" s="83"/>
    </row>
    <row r="948967" spans="16:16" x14ac:dyDescent="0.3">
      <c r="P948967" s="83"/>
    </row>
    <row r="948968" spans="16:16" x14ac:dyDescent="0.3">
      <c r="P948968" s="83"/>
    </row>
    <row r="948969" spans="16:16" x14ac:dyDescent="0.3">
      <c r="P948969" s="83"/>
    </row>
    <row r="948970" spans="16:16" x14ac:dyDescent="0.3">
      <c r="P948970" s="83"/>
    </row>
    <row r="948971" spans="16:16" x14ac:dyDescent="0.3">
      <c r="P948971" s="83"/>
    </row>
    <row r="948972" spans="16:16" x14ac:dyDescent="0.3">
      <c r="P948972" s="83"/>
    </row>
    <row r="948973" spans="16:16" x14ac:dyDescent="0.3">
      <c r="P948973" s="83"/>
    </row>
    <row r="948974" spans="16:16" x14ac:dyDescent="0.3">
      <c r="P948974" s="83"/>
    </row>
    <row r="948975" spans="16:16" x14ac:dyDescent="0.3">
      <c r="P948975" s="83"/>
    </row>
    <row r="948976" spans="16:16" x14ac:dyDescent="0.3">
      <c r="P948976" s="83"/>
    </row>
    <row r="948977" spans="16:16" x14ac:dyDescent="0.3">
      <c r="P948977" s="83"/>
    </row>
    <row r="948978" spans="16:16" x14ac:dyDescent="0.3">
      <c r="P948978" s="83"/>
    </row>
    <row r="948979" spans="16:16" x14ac:dyDescent="0.3">
      <c r="P948979" s="83"/>
    </row>
    <row r="948980" spans="16:16" x14ac:dyDescent="0.3">
      <c r="P948980" s="83"/>
    </row>
    <row r="948981" spans="16:16" x14ac:dyDescent="0.3">
      <c r="P948981" s="83"/>
    </row>
    <row r="948982" spans="16:16" x14ac:dyDescent="0.3">
      <c r="P948982" s="83"/>
    </row>
    <row r="948983" spans="16:16" x14ac:dyDescent="0.3">
      <c r="P948983" s="83"/>
    </row>
    <row r="948984" spans="16:16" x14ac:dyDescent="0.3">
      <c r="P948984" s="83"/>
    </row>
    <row r="948985" spans="16:16" x14ac:dyDescent="0.3">
      <c r="P948985" s="83"/>
    </row>
    <row r="948986" spans="16:16" x14ac:dyDescent="0.3">
      <c r="P948986" s="83"/>
    </row>
    <row r="948987" spans="16:16" x14ac:dyDescent="0.3">
      <c r="P948987" s="83"/>
    </row>
    <row r="948988" spans="16:16" x14ac:dyDescent="0.3">
      <c r="P948988" s="83"/>
    </row>
    <row r="948989" spans="16:16" x14ac:dyDescent="0.3">
      <c r="P948989" s="83"/>
    </row>
    <row r="948990" spans="16:16" x14ac:dyDescent="0.3">
      <c r="P948990" s="83"/>
    </row>
    <row r="948991" spans="16:16" x14ac:dyDescent="0.3">
      <c r="P948991" s="83"/>
    </row>
    <row r="948992" spans="16:16" x14ac:dyDescent="0.3">
      <c r="P948992" s="83"/>
    </row>
    <row r="948993" spans="16:16" x14ac:dyDescent="0.3">
      <c r="P948993" s="83"/>
    </row>
    <row r="948994" spans="16:16" x14ac:dyDescent="0.3">
      <c r="P948994" s="83"/>
    </row>
    <row r="948995" spans="16:16" x14ac:dyDescent="0.3">
      <c r="P948995" s="83"/>
    </row>
    <row r="948996" spans="16:16" x14ac:dyDescent="0.3">
      <c r="P948996" s="83"/>
    </row>
    <row r="948997" spans="16:16" x14ac:dyDescent="0.3">
      <c r="P948997" s="83"/>
    </row>
    <row r="948998" spans="16:16" x14ac:dyDescent="0.3">
      <c r="P948998" s="83"/>
    </row>
    <row r="948999" spans="16:16" x14ac:dyDescent="0.3">
      <c r="P948999" s="83"/>
    </row>
    <row r="949000" spans="16:16" x14ac:dyDescent="0.3">
      <c r="P949000" s="83"/>
    </row>
    <row r="949001" spans="16:16" x14ac:dyDescent="0.3">
      <c r="P949001" s="83"/>
    </row>
    <row r="949002" spans="16:16" x14ac:dyDescent="0.3">
      <c r="P949002" s="83"/>
    </row>
    <row r="949003" spans="16:16" x14ac:dyDescent="0.3">
      <c r="P949003" s="83"/>
    </row>
    <row r="949004" spans="16:16" x14ac:dyDescent="0.3">
      <c r="P949004" s="83"/>
    </row>
    <row r="949005" spans="16:16" x14ac:dyDescent="0.3">
      <c r="P949005" s="83"/>
    </row>
    <row r="949006" spans="16:16" x14ac:dyDescent="0.3">
      <c r="P949006" s="83"/>
    </row>
    <row r="949007" spans="16:16" x14ac:dyDescent="0.3">
      <c r="P949007" s="83"/>
    </row>
    <row r="949008" spans="16:16" x14ac:dyDescent="0.3">
      <c r="P949008" s="83"/>
    </row>
    <row r="949009" spans="16:16" x14ac:dyDescent="0.3">
      <c r="P949009" s="83"/>
    </row>
    <row r="949010" spans="16:16" x14ac:dyDescent="0.3">
      <c r="P949010" s="83"/>
    </row>
    <row r="949011" spans="16:16" x14ac:dyDescent="0.3">
      <c r="P949011" s="83"/>
    </row>
    <row r="949012" spans="16:16" x14ac:dyDescent="0.3">
      <c r="P949012" s="83"/>
    </row>
    <row r="949013" spans="16:16" x14ac:dyDescent="0.3">
      <c r="P949013" s="83"/>
    </row>
    <row r="949014" spans="16:16" x14ac:dyDescent="0.3">
      <c r="P949014" s="83"/>
    </row>
    <row r="949015" spans="16:16" x14ac:dyDescent="0.3">
      <c r="P949015" s="83"/>
    </row>
    <row r="949016" spans="16:16" x14ac:dyDescent="0.3">
      <c r="P949016" s="83"/>
    </row>
    <row r="949017" spans="16:16" x14ac:dyDescent="0.3">
      <c r="P949017" s="83"/>
    </row>
    <row r="949018" spans="16:16" x14ac:dyDescent="0.3">
      <c r="P949018" s="83"/>
    </row>
    <row r="949019" spans="16:16" x14ac:dyDescent="0.3">
      <c r="P949019" s="83"/>
    </row>
    <row r="949020" spans="16:16" x14ac:dyDescent="0.3">
      <c r="P949020" s="83"/>
    </row>
    <row r="949021" spans="16:16" x14ac:dyDescent="0.3">
      <c r="P949021" s="83"/>
    </row>
    <row r="949022" spans="16:16" x14ac:dyDescent="0.3">
      <c r="P949022" s="83"/>
    </row>
    <row r="949023" spans="16:16" x14ac:dyDescent="0.3">
      <c r="P949023" s="83"/>
    </row>
    <row r="949024" spans="16:16" x14ac:dyDescent="0.3">
      <c r="P949024" s="83"/>
    </row>
    <row r="949025" spans="16:16" x14ac:dyDescent="0.3">
      <c r="P949025" s="83"/>
    </row>
    <row r="949026" spans="16:16" x14ac:dyDescent="0.3">
      <c r="P949026" s="83"/>
    </row>
    <row r="949027" spans="16:16" x14ac:dyDescent="0.3">
      <c r="P949027" s="83"/>
    </row>
    <row r="949028" spans="16:16" x14ac:dyDescent="0.3">
      <c r="P949028" s="83"/>
    </row>
    <row r="949029" spans="16:16" x14ac:dyDescent="0.3">
      <c r="P949029" s="83"/>
    </row>
    <row r="949030" spans="16:16" x14ac:dyDescent="0.3">
      <c r="P949030" s="83"/>
    </row>
    <row r="949031" spans="16:16" x14ac:dyDescent="0.3">
      <c r="P949031" s="83"/>
    </row>
    <row r="949032" spans="16:16" x14ac:dyDescent="0.3">
      <c r="P949032" s="83"/>
    </row>
    <row r="949033" spans="16:16" x14ac:dyDescent="0.3">
      <c r="P949033" s="83"/>
    </row>
    <row r="949034" spans="16:16" x14ac:dyDescent="0.3">
      <c r="P949034" s="83"/>
    </row>
    <row r="949035" spans="16:16" x14ac:dyDescent="0.3">
      <c r="P949035" s="83"/>
    </row>
    <row r="949036" spans="16:16" x14ac:dyDescent="0.3">
      <c r="P949036" s="83"/>
    </row>
    <row r="949037" spans="16:16" x14ac:dyDescent="0.3">
      <c r="P949037" s="83"/>
    </row>
    <row r="949038" spans="16:16" x14ac:dyDescent="0.3">
      <c r="P949038" s="83"/>
    </row>
    <row r="949039" spans="16:16" x14ac:dyDescent="0.3">
      <c r="P949039" s="83"/>
    </row>
    <row r="949040" spans="16:16" x14ac:dyDescent="0.3">
      <c r="P949040" s="83"/>
    </row>
    <row r="949041" spans="16:16" x14ac:dyDescent="0.3">
      <c r="P949041" s="83"/>
    </row>
    <row r="949042" spans="16:16" x14ac:dyDescent="0.3">
      <c r="P949042" s="83"/>
    </row>
    <row r="949043" spans="16:16" x14ac:dyDescent="0.3">
      <c r="P949043" s="83"/>
    </row>
    <row r="949044" spans="16:16" x14ac:dyDescent="0.3">
      <c r="P949044" s="83"/>
    </row>
    <row r="949045" spans="16:16" x14ac:dyDescent="0.3">
      <c r="P949045" s="83"/>
    </row>
    <row r="949046" spans="16:16" x14ac:dyDescent="0.3">
      <c r="P949046" s="83"/>
    </row>
    <row r="949047" spans="16:16" x14ac:dyDescent="0.3">
      <c r="P949047" s="83"/>
    </row>
    <row r="949048" spans="16:16" x14ac:dyDescent="0.3">
      <c r="P949048" s="83"/>
    </row>
    <row r="949049" spans="16:16" x14ac:dyDescent="0.3">
      <c r="P949049" s="83"/>
    </row>
    <row r="949050" spans="16:16" x14ac:dyDescent="0.3">
      <c r="P949050" s="83"/>
    </row>
    <row r="949051" spans="16:16" x14ac:dyDescent="0.3">
      <c r="P949051" s="83"/>
    </row>
    <row r="949052" spans="16:16" x14ac:dyDescent="0.3">
      <c r="P949052" s="83"/>
    </row>
    <row r="949053" spans="16:16" x14ac:dyDescent="0.3">
      <c r="P949053" s="83"/>
    </row>
    <row r="949054" spans="16:16" x14ac:dyDescent="0.3">
      <c r="P949054" s="83"/>
    </row>
    <row r="949055" spans="16:16" x14ac:dyDescent="0.3">
      <c r="P949055" s="83"/>
    </row>
    <row r="949056" spans="16:16" x14ac:dyDescent="0.3">
      <c r="P949056" s="83"/>
    </row>
    <row r="949057" spans="16:16" x14ac:dyDescent="0.3">
      <c r="P949057" s="83"/>
    </row>
    <row r="949058" spans="16:16" x14ac:dyDescent="0.3">
      <c r="P949058" s="83"/>
    </row>
    <row r="949059" spans="16:16" x14ac:dyDescent="0.3">
      <c r="P949059" s="83"/>
    </row>
    <row r="949060" spans="16:16" x14ac:dyDescent="0.3">
      <c r="P949060" s="83"/>
    </row>
    <row r="949061" spans="16:16" x14ac:dyDescent="0.3">
      <c r="P949061" s="83"/>
    </row>
    <row r="949062" spans="16:16" x14ac:dyDescent="0.3">
      <c r="P949062" s="83"/>
    </row>
    <row r="949063" spans="16:16" x14ac:dyDescent="0.3">
      <c r="P949063" s="83"/>
    </row>
    <row r="949064" spans="16:16" x14ac:dyDescent="0.3">
      <c r="P949064" s="83"/>
    </row>
    <row r="949065" spans="16:16" x14ac:dyDescent="0.3">
      <c r="P949065" s="83"/>
    </row>
    <row r="949066" spans="16:16" x14ac:dyDescent="0.3">
      <c r="P949066" s="83"/>
    </row>
    <row r="949067" spans="16:16" x14ac:dyDescent="0.3">
      <c r="P949067" s="83"/>
    </row>
    <row r="949068" spans="16:16" x14ac:dyDescent="0.3">
      <c r="P949068" s="83"/>
    </row>
    <row r="949069" spans="16:16" x14ac:dyDescent="0.3">
      <c r="P949069" s="83"/>
    </row>
    <row r="949070" spans="16:16" x14ac:dyDescent="0.3">
      <c r="P949070" s="83"/>
    </row>
    <row r="949071" spans="16:16" x14ac:dyDescent="0.3">
      <c r="P949071" s="83"/>
    </row>
    <row r="949072" spans="16:16" x14ac:dyDescent="0.3">
      <c r="P949072" s="83"/>
    </row>
    <row r="949073" spans="16:16" x14ac:dyDescent="0.3">
      <c r="P949073" s="83"/>
    </row>
    <row r="949074" spans="16:16" x14ac:dyDescent="0.3">
      <c r="P949074" s="83"/>
    </row>
    <row r="949075" spans="16:16" x14ac:dyDescent="0.3">
      <c r="P949075" s="83"/>
    </row>
    <row r="949076" spans="16:16" x14ac:dyDescent="0.3">
      <c r="P949076" s="83"/>
    </row>
    <row r="949077" spans="16:16" x14ac:dyDescent="0.3">
      <c r="P949077" s="83"/>
    </row>
    <row r="949078" spans="16:16" x14ac:dyDescent="0.3">
      <c r="P949078" s="83"/>
    </row>
    <row r="949079" spans="16:16" x14ac:dyDescent="0.3">
      <c r="P949079" s="83"/>
    </row>
    <row r="949080" spans="16:16" x14ac:dyDescent="0.3">
      <c r="P949080" s="83"/>
    </row>
    <row r="949081" spans="16:16" x14ac:dyDescent="0.3">
      <c r="P949081" s="83"/>
    </row>
    <row r="949082" spans="16:16" x14ac:dyDescent="0.3">
      <c r="P949082" s="83"/>
    </row>
    <row r="949083" spans="16:16" x14ac:dyDescent="0.3">
      <c r="P949083" s="83"/>
    </row>
    <row r="949084" spans="16:16" x14ac:dyDescent="0.3">
      <c r="P949084" s="83"/>
    </row>
    <row r="949085" spans="16:16" x14ac:dyDescent="0.3">
      <c r="P949085" s="83"/>
    </row>
    <row r="949086" spans="16:16" x14ac:dyDescent="0.3">
      <c r="P949086" s="83"/>
    </row>
    <row r="949087" spans="16:16" x14ac:dyDescent="0.3">
      <c r="P949087" s="83"/>
    </row>
    <row r="949088" spans="16:16" x14ac:dyDescent="0.3">
      <c r="P949088" s="83"/>
    </row>
    <row r="949089" spans="16:16" x14ac:dyDescent="0.3">
      <c r="P949089" s="83"/>
    </row>
    <row r="949090" spans="16:16" x14ac:dyDescent="0.3">
      <c r="P949090" s="83"/>
    </row>
    <row r="949091" spans="16:16" x14ac:dyDescent="0.3">
      <c r="P949091" s="83"/>
    </row>
    <row r="949092" spans="16:16" x14ac:dyDescent="0.3">
      <c r="P949092" s="83"/>
    </row>
    <row r="949093" spans="16:16" x14ac:dyDescent="0.3">
      <c r="P949093" s="83"/>
    </row>
    <row r="949094" spans="16:16" x14ac:dyDescent="0.3">
      <c r="P949094" s="83"/>
    </row>
    <row r="949095" spans="16:16" x14ac:dyDescent="0.3">
      <c r="P949095" s="83"/>
    </row>
    <row r="949096" spans="16:16" x14ac:dyDescent="0.3">
      <c r="P949096" s="83"/>
    </row>
    <row r="949097" spans="16:16" x14ac:dyDescent="0.3">
      <c r="P949097" s="83"/>
    </row>
    <row r="949098" spans="16:16" x14ac:dyDescent="0.3">
      <c r="P949098" s="83"/>
    </row>
    <row r="949099" spans="16:16" x14ac:dyDescent="0.3">
      <c r="P949099" s="83"/>
    </row>
    <row r="949100" spans="16:16" x14ac:dyDescent="0.3">
      <c r="P949100" s="83"/>
    </row>
    <row r="949101" spans="16:16" x14ac:dyDescent="0.3">
      <c r="P949101" s="83"/>
    </row>
    <row r="949102" spans="16:16" x14ac:dyDescent="0.3">
      <c r="P949102" s="83"/>
    </row>
    <row r="949103" spans="16:16" x14ac:dyDescent="0.3">
      <c r="P949103" s="83"/>
    </row>
    <row r="949104" spans="16:16" x14ac:dyDescent="0.3">
      <c r="P949104" s="83"/>
    </row>
    <row r="949105" spans="16:16" x14ac:dyDescent="0.3">
      <c r="P949105" s="83"/>
    </row>
    <row r="949106" spans="16:16" x14ac:dyDescent="0.3">
      <c r="P949106" s="83"/>
    </row>
    <row r="949107" spans="16:16" x14ac:dyDescent="0.3">
      <c r="P949107" s="83"/>
    </row>
    <row r="949108" spans="16:16" x14ac:dyDescent="0.3">
      <c r="P949108" s="83"/>
    </row>
    <row r="949109" spans="16:16" x14ac:dyDescent="0.3">
      <c r="P949109" s="83"/>
    </row>
    <row r="949110" spans="16:16" x14ac:dyDescent="0.3">
      <c r="P949110" s="83"/>
    </row>
    <row r="949111" spans="16:16" x14ac:dyDescent="0.3">
      <c r="P949111" s="83"/>
    </row>
    <row r="949112" spans="16:16" x14ac:dyDescent="0.3">
      <c r="P949112" s="83"/>
    </row>
    <row r="949113" spans="16:16" x14ac:dyDescent="0.3">
      <c r="P949113" s="83"/>
    </row>
    <row r="949114" spans="16:16" x14ac:dyDescent="0.3">
      <c r="P949114" s="83"/>
    </row>
    <row r="949115" spans="16:16" x14ac:dyDescent="0.3">
      <c r="P949115" s="83"/>
    </row>
    <row r="949116" spans="16:16" x14ac:dyDescent="0.3">
      <c r="P949116" s="83"/>
    </row>
    <row r="949117" spans="16:16" x14ac:dyDescent="0.3">
      <c r="P949117" s="83"/>
    </row>
    <row r="949118" spans="16:16" x14ac:dyDescent="0.3">
      <c r="P949118" s="83"/>
    </row>
    <row r="949119" spans="16:16" x14ac:dyDescent="0.3">
      <c r="P949119" s="83"/>
    </row>
    <row r="949120" spans="16:16" x14ac:dyDescent="0.3">
      <c r="P949120" s="83"/>
    </row>
    <row r="949121" spans="16:16" x14ac:dyDescent="0.3">
      <c r="P949121" s="83"/>
    </row>
    <row r="949122" spans="16:16" x14ac:dyDescent="0.3">
      <c r="P949122" s="83"/>
    </row>
    <row r="949123" spans="16:16" x14ac:dyDescent="0.3">
      <c r="P949123" s="83"/>
    </row>
    <row r="949124" spans="16:16" x14ac:dyDescent="0.3">
      <c r="P949124" s="83"/>
    </row>
    <row r="949125" spans="16:16" x14ac:dyDescent="0.3">
      <c r="P949125" s="83"/>
    </row>
    <row r="949126" spans="16:16" x14ac:dyDescent="0.3">
      <c r="P949126" s="83"/>
    </row>
    <row r="949127" spans="16:16" x14ac:dyDescent="0.3">
      <c r="P949127" s="83"/>
    </row>
    <row r="949128" spans="16:16" x14ac:dyDescent="0.3">
      <c r="P949128" s="83"/>
    </row>
    <row r="949129" spans="16:16" x14ac:dyDescent="0.3">
      <c r="P949129" s="83"/>
    </row>
    <row r="949130" spans="16:16" x14ac:dyDescent="0.3">
      <c r="P949130" s="83"/>
    </row>
    <row r="949131" spans="16:16" x14ac:dyDescent="0.3">
      <c r="P949131" s="83"/>
    </row>
    <row r="949132" spans="16:16" x14ac:dyDescent="0.3">
      <c r="P949132" s="83"/>
    </row>
    <row r="949133" spans="16:16" x14ac:dyDescent="0.3">
      <c r="P949133" s="83"/>
    </row>
    <row r="949134" spans="16:16" x14ac:dyDescent="0.3">
      <c r="P949134" s="83"/>
    </row>
    <row r="949135" spans="16:16" x14ac:dyDescent="0.3">
      <c r="P949135" s="83"/>
    </row>
    <row r="949136" spans="16:16" x14ac:dyDescent="0.3">
      <c r="P949136" s="83"/>
    </row>
    <row r="949137" spans="16:16" x14ac:dyDescent="0.3">
      <c r="P949137" s="83"/>
    </row>
    <row r="949138" spans="16:16" x14ac:dyDescent="0.3">
      <c r="P949138" s="83"/>
    </row>
    <row r="949139" spans="16:16" x14ac:dyDescent="0.3">
      <c r="P949139" s="83"/>
    </row>
    <row r="949140" spans="16:16" x14ac:dyDescent="0.3">
      <c r="P949140" s="83"/>
    </row>
    <row r="949141" spans="16:16" x14ac:dyDescent="0.3">
      <c r="P949141" s="83"/>
    </row>
    <row r="949142" spans="16:16" x14ac:dyDescent="0.3">
      <c r="P949142" s="83"/>
    </row>
    <row r="949143" spans="16:16" x14ac:dyDescent="0.3">
      <c r="P949143" s="83"/>
    </row>
    <row r="949144" spans="16:16" x14ac:dyDescent="0.3">
      <c r="P949144" s="83"/>
    </row>
    <row r="949145" spans="16:16" x14ac:dyDescent="0.3">
      <c r="P949145" s="83"/>
    </row>
    <row r="949146" spans="16:16" x14ac:dyDescent="0.3">
      <c r="P949146" s="83"/>
    </row>
    <row r="949147" spans="16:16" x14ac:dyDescent="0.3">
      <c r="P949147" s="83"/>
    </row>
    <row r="949148" spans="16:16" x14ac:dyDescent="0.3">
      <c r="P949148" s="83"/>
    </row>
    <row r="949149" spans="16:16" x14ac:dyDescent="0.3">
      <c r="P949149" s="83"/>
    </row>
    <row r="949150" spans="16:16" x14ac:dyDescent="0.3">
      <c r="P949150" s="83"/>
    </row>
    <row r="949151" spans="16:16" x14ac:dyDescent="0.3">
      <c r="P949151" s="83"/>
    </row>
    <row r="949152" spans="16:16" x14ac:dyDescent="0.3">
      <c r="P949152" s="83"/>
    </row>
    <row r="949153" spans="16:16" x14ac:dyDescent="0.3">
      <c r="P949153" s="83"/>
    </row>
    <row r="949154" spans="16:16" x14ac:dyDescent="0.3">
      <c r="P949154" s="83"/>
    </row>
    <row r="949155" spans="16:16" x14ac:dyDescent="0.3">
      <c r="P949155" s="83"/>
    </row>
    <row r="949156" spans="16:16" x14ac:dyDescent="0.3">
      <c r="P949156" s="83"/>
    </row>
    <row r="949157" spans="16:16" x14ac:dyDescent="0.3">
      <c r="P949157" s="83"/>
    </row>
    <row r="949158" spans="16:16" x14ac:dyDescent="0.3">
      <c r="P949158" s="83"/>
    </row>
    <row r="949159" spans="16:16" x14ac:dyDescent="0.3">
      <c r="P949159" s="83"/>
    </row>
    <row r="949160" spans="16:16" x14ac:dyDescent="0.3">
      <c r="P949160" s="83"/>
    </row>
    <row r="949161" spans="16:16" x14ac:dyDescent="0.3">
      <c r="P949161" s="83"/>
    </row>
    <row r="949162" spans="16:16" x14ac:dyDescent="0.3">
      <c r="P949162" s="83"/>
    </row>
    <row r="949163" spans="16:16" x14ac:dyDescent="0.3">
      <c r="P949163" s="83"/>
    </row>
    <row r="949164" spans="16:16" x14ac:dyDescent="0.3">
      <c r="P949164" s="83"/>
    </row>
    <row r="949165" spans="16:16" x14ac:dyDescent="0.3">
      <c r="P949165" s="83"/>
    </row>
    <row r="949166" spans="16:16" x14ac:dyDescent="0.3">
      <c r="P949166" s="83"/>
    </row>
    <row r="949167" spans="16:16" x14ac:dyDescent="0.3">
      <c r="P949167" s="83"/>
    </row>
    <row r="949168" spans="16:16" x14ac:dyDescent="0.3">
      <c r="P949168" s="83"/>
    </row>
    <row r="949169" spans="16:16" x14ac:dyDescent="0.3">
      <c r="P949169" s="83"/>
    </row>
    <row r="949170" spans="16:16" x14ac:dyDescent="0.3">
      <c r="P949170" s="83"/>
    </row>
    <row r="949171" spans="16:16" x14ac:dyDescent="0.3">
      <c r="P949171" s="83"/>
    </row>
    <row r="949172" spans="16:16" x14ac:dyDescent="0.3">
      <c r="P949172" s="83"/>
    </row>
    <row r="949173" spans="16:16" x14ac:dyDescent="0.3">
      <c r="P949173" s="83"/>
    </row>
    <row r="949174" spans="16:16" x14ac:dyDescent="0.3">
      <c r="P949174" s="83"/>
    </row>
    <row r="949175" spans="16:16" x14ac:dyDescent="0.3">
      <c r="P949175" s="83"/>
    </row>
    <row r="949176" spans="16:16" x14ac:dyDescent="0.3">
      <c r="P949176" s="83"/>
    </row>
    <row r="949177" spans="16:16" x14ac:dyDescent="0.3">
      <c r="P949177" s="83"/>
    </row>
    <row r="949178" spans="16:16" x14ac:dyDescent="0.3">
      <c r="P949178" s="83"/>
    </row>
    <row r="949179" spans="16:16" x14ac:dyDescent="0.3">
      <c r="P949179" s="83"/>
    </row>
    <row r="949180" spans="16:16" x14ac:dyDescent="0.3">
      <c r="P949180" s="83"/>
    </row>
    <row r="949181" spans="16:16" x14ac:dyDescent="0.3">
      <c r="P949181" s="83"/>
    </row>
    <row r="949182" spans="16:16" x14ac:dyDescent="0.3">
      <c r="P949182" s="83"/>
    </row>
    <row r="949183" spans="16:16" x14ac:dyDescent="0.3">
      <c r="P949183" s="83"/>
    </row>
    <row r="949184" spans="16:16" x14ac:dyDescent="0.3">
      <c r="P949184" s="83"/>
    </row>
    <row r="949185" spans="16:16" x14ac:dyDescent="0.3">
      <c r="P949185" s="83"/>
    </row>
    <row r="949186" spans="16:16" x14ac:dyDescent="0.3">
      <c r="P949186" s="83"/>
    </row>
    <row r="949187" spans="16:16" x14ac:dyDescent="0.3">
      <c r="P949187" s="83"/>
    </row>
    <row r="949188" spans="16:16" x14ac:dyDescent="0.3">
      <c r="P949188" s="83"/>
    </row>
    <row r="949189" spans="16:16" x14ac:dyDescent="0.3">
      <c r="P949189" s="83"/>
    </row>
    <row r="949190" spans="16:16" x14ac:dyDescent="0.3">
      <c r="P949190" s="83"/>
    </row>
    <row r="949191" spans="16:16" x14ac:dyDescent="0.3">
      <c r="P949191" s="83"/>
    </row>
    <row r="949192" spans="16:16" x14ac:dyDescent="0.3">
      <c r="P949192" s="83"/>
    </row>
    <row r="949193" spans="16:16" x14ac:dyDescent="0.3">
      <c r="P949193" s="83"/>
    </row>
    <row r="949194" spans="16:16" x14ac:dyDescent="0.3">
      <c r="P949194" s="83"/>
    </row>
    <row r="949195" spans="16:16" x14ac:dyDescent="0.3">
      <c r="P949195" s="83"/>
    </row>
    <row r="949196" spans="16:16" x14ac:dyDescent="0.3">
      <c r="P949196" s="83"/>
    </row>
    <row r="949197" spans="16:16" x14ac:dyDescent="0.3">
      <c r="P949197" s="83"/>
    </row>
    <row r="949198" spans="16:16" x14ac:dyDescent="0.3">
      <c r="P949198" s="83"/>
    </row>
    <row r="949199" spans="16:16" x14ac:dyDescent="0.3">
      <c r="P949199" s="83"/>
    </row>
    <row r="949200" spans="16:16" x14ac:dyDescent="0.3">
      <c r="P949200" s="83"/>
    </row>
    <row r="949201" spans="16:16" x14ac:dyDescent="0.3">
      <c r="P949201" s="83"/>
    </row>
    <row r="949202" spans="16:16" x14ac:dyDescent="0.3">
      <c r="P949202" s="83"/>
    </row>
    <row r="949203" spans="16:16" x14ac:dyDescent="0.3">
      <c r="P949203" s="83"/>
    </row>
    <row r="949204" spans="16:16" x14ac:dyDescent="0.3">
      <c r="P949204" s="83"/>
    </row>
    <row r="949205" spans="16:16" x14ac:dyDescent="0.3">
      <c r="P949205" s="83"/>
    </row>
    <row r="949206" spans="16:16" x14ac:dyDescent="0.3">
      <c r="P949206" s="83"/>
    </row>
    <row r="949207" spans="16:16" x14ac:dyDescent="0.3">
      <c r="P949207" s="83"/>
    </row>
    <row r="949208" spans="16:16" x14ac:dyDescent="0.3">
      <c r="P949208" s="83"/>
    </row>
    <row r="949209" spans="16:16" x14ac:dyDescent="0.3">
      <c r="P949209" s="83"/>
    </row>
    <row r="949210" spans="16:16" x14ac:dyDescent="0.3">
      <c r="P949210" s="83"/>
    </row>
    <row r="949211" spans="16:16" x14ac:dyDescent="0.3">
      <c r="P949211" s="83"/>
    </row>
    <row r="949212" spans="16:16" x14ac:dyDescent="0.3">
      <c r="P949212" s="83"/>
    </row>
    <row r="949213" spans="16:16" x14ac:dyDescent="0.3">
      <c r="P949213" s="83"/>
    </row>
    <row r="949214" spans="16:16" x14ac:dyDescent="0.3">
      <c r="P949214" s="83"/>
    </row>
    <row r="949215" spans="16:16" x14ac:dyDescent="0.3">
      <c r="P949215" s="83"/>
    </row>
    <row r="949216" spans="16:16" x14ac:dyDescent="0.3">
      <c r="P949216" s="83"/>
    </row>
    <row r="949217" spans="16:16" x14ac:dyDescent="0.3">
      <c r="P949217" s="83"/>
    </row>
    <row r="949218" spans="16:16" x14ac:dyDescent="0.3">
      <c r="P949218" s="83"/>
    </row>
    <row r="949219" spans="16:16" x14ac:dyDescent="0.3">
      <c r="P949219" s="83"/>
    </row>
    <row r="949220" spans="16:16" x14ac:dyDescent="0.3">
      <c r="P949220" s="83"/>
    </row>
    <row r="949221" spans="16:16" x14ac:dyDescent="0.3">
      <c r="P949221" s="83"/>
    </row>
    <row r="949222" spans="16:16" x14ac:dyDescent="0.3">
      <c r="P949222" s="83"/>
    </row>
    <row r="949223" spans="16:16" x14ac:dyDescent="0.3">
      <c r="P949223" s="83"/>
    </row>
    <row r="949224" spans="16:16" x14ac:dyDescent="0.3">
      <c r="P949224" s="83"/>
    </row>
    <row r="949225" spans="16:16" x14ac:dyDescent="0.3">
      <c r="P949225" s="83"/>
    </row>
    <row r="949226" spans="16:16" x14ac:dyDescent="0.3">
      <c r="P949226" s="83"/>
    </row>
    <row r="949227" spans="16:16" x14ac:dyDescent="0.3">
      <c r="P949227" s="83"/>
    </row>
    <row r="949228" spans="16:16" x14ac:dyDescent="0.3">
      <c r="P949228" s="83"/>
    </row>
    <row r="949229" spans="16:16" x14ac:dyDescent="0.3">
      <c r="P949229" s="83"/>
    </row>
    <row r="949230" spans="16:16" x14ac:dyDescent="0.3">
      <c r="P949230" s="83"/>
    </row>
    <row r="949231" spans="16:16" x14ac:dyDescent="0.3">
      <c r="P949231" s="83"/>
    </row>
    <row r="949232" spans="16:16" x14ac:dyDescent="0.3">
      <c r="P949232" s="83"/>
    </row>
    <row r="949233" spans="16:16" x14ac:dyDescent="0.3">
      <c r="P949233" s="83"/>
    </row>
    <row r="949234" spans="16:16" x14ac:dyDescent="0.3">
      <c r="P949234" s="83"/>
    </row>
    <row r="949235" spans="16:16" x14ac:dyDescent="0.3">
      <c r="P949235" s="83"/>
    </row>
    <row r="949236" spans="16:16" x14ac:dyDescent="0.3">
      <c r="P949236" s="83"/>
    </row>
    <row r="949237" spans="16:16" x14ac:dyDescent="0.3">
      <c r="P949237" s="83"/>
    </row>
    <row r="949238" spans="16:16" x14ac:dyDescent="0.3">
      <c r="P949238" s="83"/>
    </row>
    <row r="949239" spans="16:16" x14ac:dyDescent="0.3">
      <c r="P949239" s="83"/>
    </row>
    <row r="949240" spans="16:16" x14ac:dyDescent="0.3">
      <c r="P949240" s="83"/>
    </row>
    <row r="949241" spans="16:16" x14ac:dyDescent="0.3">
      <c r="P949241" s="83"/>
    </row>
    <row r="949242" spans="16:16" x14ac:dyDescent="0.3">
      <c r="P949242" s="83"/>
    </row>
    <row r="949243" spans="16:16" x14ac:dyDescent="0.3">
      <c r="P949243" s="83"/>
    </row>
    <row r="949244" spans="16:16" x14ac:dyDescent="0.3">
      <c r="P949244" s="83"/>
    </row>
    <row r="949245" spans="16:16" x14ac:dyDescent="0.3">
      <c r="P949245" s="83"/>
    </row>
    <row r="949246" spans="16:16" x14ac:dyDescent="0.3">
      <c r="P949246" s="83"/>
    </row>
    <row r="949247" spans="16:16" x14ac:dyDescent="0.3">
      <c r="P949247" s="83"/>
    </row>
    <row r="949248" spans="16:16" x14ac:dyDescent="0.3">
      <c r="P949248" s="83"/>
    </row>
    <row r="949249" spans="16:16" x14ac:dyDescent="0.3">
      <c r="P949249" s="83"/>
    </row>
    <row r="949250" spans="16:16" x14ac:dyDescent="0.3">
      <c r="P949250" s="83"/>
    </row>
    <row r="949251" spans="16:16" x14ac:dyDescent="0.3">
      <c r="P949251" s="83"/>
    </row>
    <row r="949252" spans="16:16" x14ac:dyDescent="0.3">
      <c r="P949252" s="83"/>
    </row>
    <row r="949253" spans="16:16" x14ac:dyDescent="0.3">
      <c r="P949253" s="83"/>
    </row>
    <row r="949254" spans="16:16" x14ac:dyDescent="0.3">
      <c r="P949254" s="83"/>
    </row>
    <row r="949255" spans="16:16" x14ac:dyDescent="0.3">
      <c r="P949255" s="83"/>
    </row>
    <row r="949256" spans="16:16" x14ac:dyDescent="0.3">
      <c r="P949256" s="83"/>
    </row>
    <row r="949257" spans="16:16" x14ac:dyDescent="0.3">
      <c r="P949257" s="83"/>
    </row>
    <row r="949258" spans="16:16" x14ac:dyDescent="0.3">
      <c r="P949258" s="83"/>
    </row>
    <row r="949259" spans="16:16" x14ac:dyDescent="0.3">
      <c r="P949259" s="83"/>
    </row>
    <row r="949260" spans="16:16" x14ac:dyDescent="0.3">
      <c r="P949260" s="83"/>
    </row>
    <row r="949261" spans="16:16" x14ac:dyDescent="0.3">
      <c r="P949261" s="83"/>
    </row>
    <row r="949262" spans="16:16" x14ac:dyDescent="0.3">
      <c r="P949262" s="83"/>
    </row>
    <row r="949263" spans="16:16" x14ac:dyDescent="0.3">
      <c r="P949263" s="83"/>
    </row>
    <row r="949264" spans="16:16" x14ac:dyDescent="0.3">
      <c r="P949264" s="83"/>
    </row>
    <row r="949265" spans="16:16" x14ac:dyDescent="0.3">
      <c r="P949265" s="83"/>
    </row>
    <row r="949266" spans="16:16" x14ac:dyDescent="0.3">
      <c r="P949266" s="83"/>
    </row>
    <row r="949267" spans="16:16" x14ac:dyDescent="0.3">
      <c r="P949267" s="83"/>
    </row>
    <row r="949268" spans="16:16" x14ac:dyDescent="0.3">
      <c r="P949268" s="83"/>
    </row>
    <row r="949269" spans="16:16" x14ac:dyDescent="0.3">
      <c r="P949269" s="83"/>
    </row>
    <row r="949270" spans="16:16" x14ac:dyDescent="0.3">
      <c r="P949270" s="83"/>
    </row>
    <row r="949271" spans="16:16" x14ac:dyDescent="0.3">
      <c r="P949271" s="83"/>
    </row>
    <row r="949272" spans="16:16" x14ac:dyDescent="0.3">
      <c r="P949272" s="83"/>
    </row>
    <row r="949273" spans="16:16" x14ac:dyDescent="0.3">
      <c r="P949273" s="83"/>
    </row>
    <row r="949274" spans="16:16" x14ac:dyDescent="0.3">
      <c r="P949274" s="83"/>
    </row>
    <row r="949275" spans="16:16" x14ac:dyDescent="0.3">
      <c r="P949275" s="83"/>
    </row>
    <row r="949276" spans="16:16" x14ac:dyDescent="0.3">
      <c r="P949276" s="83"/>
    </row>
    <row r="949277" spans="16:16" x14ac:dyDescent="0.3">
      <c r="P949277" s="83"/>
    </row>
    <row r="949278" spans="16:16" x14ac:dyDescent="0.3">
      <c r="P949278" s="83"/>
    </row>
    <row r="949279" spans="16:16" x14ac:dyDescent="0.3">
      <c r="P949279" s="83"/>
    </row>
    <row r="949280" spans="16:16" x14ac:dyDescent="0.3">
      <c r="P949280" s="83"/>
    </row>
    <row r="949281" spans="16:16" x14ac:dyDescent="0.3">
      <c r="P949281" s="83"/>
    </row>
    <row r="949282" spans="16:16" x14ac:dyDescent="0.3">
      <c r="P949282" s="83"/>
    </row>
    <row r="949283" spans="16:16" x14ac:dyDescent="0.3">
      <c r="P949283" s="83"/>
    </row>
    <row r="949284" spans="16:16" x14ac:dyDescent="0.3">
      <c r="P949284" s="83"/>
    </row>
    <row r="949285" spans="16:16" x14ac:dyDescent="0.3">
      <c r="P949285" s="83"/>
    </row>
    <row r="949286" spans="16:16" x14ac:dyDescent="0.3">
      <c r="P949286" s="83"/>
    </row>
    <row r="949287" spans="16:16" x14ac:dyDescent="0.3">
      <c r="P949287" s="83"/>
    </row>
    <row r="949288" spans="16:16" x14ac:dyDescent="0.3">
      <c r="P949288" s="83"/>
    </row>
    <row r="949289" spans="16:16" x14ac:dyDescent="0.3">
      <c r="P949289" s="83"/>
    </row>
    <row r="949290" spans="16:16" x14ac:dyDescent="0.3">
      <c r="P949290" s="83"/>
    </row>
    <row r="949291" spans="16:16" x14ac:dyDescent="0.3">
      <c r="P949291" s="83"/>
    </row>
    <row r="949292" spans="16:16" x14ac:dyDescent="0.3">
      <c r="P949292" s="83"/>
    </row>
    <row r="949293" spans="16:16" x14ac:dyDescent="0.3">
      <c r="P949293" s="83"/>
    </row>
    <row r="949294" spans="16:16" x14ac:dyDescent="0.3">
      <c r="P949294" s="83"/>
    </row>
    <row r="949295" spans="16:16" x14ac:dyDescent="0.3">
      <c r="P949295" s="83"/>
    </row>
    <row r="949296" spans="16:16" x14ac:dyDescent="0.3">
      <c r="P949296" s="83"/>
    </row>
    <row r="949297" spans="16:16" x14ac:dyDescent="0.3">
      <c r="P949297" s="83"/>
    </row>
    <row r="949298" spans="16:16" x14ac:dyDescent="0.3">
      <c r="P949298" s="83"/>
    </row>
    <row r="949299" spans="16:16" x14ac:dyDescent="0.3">
      <c r="P949299" s="83"/>
    </row>
    <row r="949300" spans="16:16" x14ac:dyDescent="0.3">
      <c r="P949300" s="83"/>
    </row>
    <row r="949301" spans="16:16" x14ac:dyDescent="0.3">
      <c r="P949301" s="83"/>
    </row>
    <row r="949302" spans="16:16" x14ac:dyDescent="0.3">
      <c r="P949302" s="83"/>
    </row>
    <row r="949303" spans="16:16" x14ac:dyDescent="0.3">
      <c r="P949303" s="83"/>
    </row>
    <row r="949304" spans="16:16" x14ac:dyDescent="0.3">
      <c r="P949304" s="83"/>
    </row>
    <row r="949305" spans="16:16" x14ac:dyDescent="0.3">
      <c r="P949305" s="83"/>
    </row>
    <row r="949306" spans="16:16" x14ac:dyDescent="0.3">
      <c r="P949306" s="83"/>
    </row>
    <row r="949307" spans="16:16" x14ac:dyDescent="0.3">
      <c r="P949307" s="83"/>
    </row>
    <row r="949308" spans="16:16" x14ac:dyDescent="0.3">
      <c r="P949308" s="83"/>
    </row>
    <row r="949309" spans="16:16" x14ac:dyDescent="0.3">
      <c r="P949309" s="83"/>
    </row>
    <row r="949310" spans="16:16" x14ac:dyDescent="0.3">
      <c r="P949310" s="83"/>
    </row>
    <row r="949311" spans="16:16" x14ac:dyDescent="0.3">
      <c r="P949311" s="83"/>
    </row>
    <row r="949312" spans="16:16" x14ac:dyDescent="0.3">
      <c r="P949312" s="83"/>
    </row>
    <row r="949313" spans="16:16" x14ac:dyDescent="0.3">
      <c r="P949313" s="83"/>
    </row>
    <row r="949314" spans="16:16" x14ac:dyDescent="0.3">
      <c r="P949314" s="83"/>
    </row>
    <row r="949315" spans="16:16" x14ac:dyDescent="0.3">
      <c r="P949315" s="83"/>
    </row>
    <row r="949316" spans="16:16" x14ac:dyDescent="0.3">
      <c r="P949316" s="83"/>
    </row>
    <row r="949317" spans="16:16" x14ac:dyDescent="0.3">
      <c r="P949317" s="83"/>
    </row>
    <row r="949318" spans="16:16" x14ac:dyDescent="0.3">
      <c r="P949318" s="83"/>
    </row>
    <row r="949319" spans="16:16" x14ac:dyDescent="0.3">
      <c r="P949319" s="83"/>
    </row>
    <row r="949320" spans="16:16" x14ac:dyDescent="0.3">
      <c r="P949320" s="83"/>
    </row>
    <row r="949321" spans="16:16" x14ac:dyDescent="0.3">
      <c r="P949321" s="83"/>
    </row>
    <row r="949322" spans="16:16" x14ac:dyDescent="0.3">
      <c r="P949322" s="83"/>
    </row>
    <row r="949323" spans="16:16" x14ac:dyDescent="0.3">
      <c r="P949323" s="83"/>
    </row>
    <row r="949324" spans="16:16" x14ac:dyDescent="0.3">
      <c r="P949324" s="83"/>
    </row>
    <row r="949325" spans="16:16" x14ac:dyDescent="0.3">
      <c r="P949325" s="83"/>
    </row>
    <row r="949326" spans="16:16" x14ac:dyDescent="0.3">
      <c r="P949326" s="83"/>
    </row>
    <row r="949327" spans="16:16" x14ac:dyDescent="0.3">
      <c r="P949327" s="83"/>
    </row>
    <row r="949328" spans="16:16" x14ac:dyDescent="0.3">
      <c r="P949328" s="83"/>
    </row>
    <row r="949329" spans="16:16" x14ac:dyDescent="0.3">
      <c r="P949329" s="83"/>
    </row>
    <row r="949330" spans="16:16" x14ac:dyDescent="0.3">
      <c r="P949330" s="83"/>
    </row>
    <row r="949331" spans="16:16" x14ac:dyDescent="0.3">
      <c r="P949331" s="83"/>
    </row>
    <row r="949332" spans="16:16" x14ac:dyDescent="0.3">
      <c r="P949332" s="83"/>
    </row>
    <row r="949333" spans="16:16" x14ac:dyDescent="0.3">
      <c r="P949333" s="83"/>
    </row>
    <row r="949334" spans="16:16" x14ac:dyDescent="0.3">
      <c r="P949334" s="83"/>
    </row>
    <row r="949335" spans="16:16" x14ac:dyDescent="0.3">
      <c r="P949335" s="83"/>
    </row>
    <row r="949336" spans="16:16" x14ac:dyDescent="0.3">
      <c r="P949336" s="83"/>
    </row>
    <row r="949337" spans="16:16" x14ac:dyDescent="0.3">
      <c r="P949337" s="83"/>
    </row>
    <row r="949338" spans="16:16" x14ac:dyDescent="0.3">
      <c r="P949338" s="83"/>
    </row>
    <row r="949339" spans="16:16" x14ac:dyDescent="0.3">
      <c r="P949339" s="83"/>
    </row>
    <row r="949340" spans="16:16" x14ac:dyDescent="0.3">
      <c r="P949340" s="83"/>
    </row>
    <row r="949341" spans="16:16" x14ac:dyDescent="0.3">
      <c r="P949341" s="83"/>
    </row>
    <row r="949342" spans="16:16" x14ac:dyDescent="0.3">
      <c r="P949342" s="83"/>
    </row>
    <row r="949343" spans="16:16" x14ac:dyDescent="0.3">
      <c r="P949343" s="83"/>
    </row>
    <row r="949344" spans="16:16" x14ac:dyDescent="0.3">
      <c r="P949344" s="83"/>
    </row>
    <row r="949345" spans="16:16" x14ac:dyDescent="0.3">
      <c r="P949345" s="83"/>
    </row>
    <row r="949346" spans="16:16" x14ac:dyDescent="0.3">
      <c r="P949346" s="83"/>
    </row>
    <row r="949347" spans="16:16" x14ac:dyDescent="0.3">
      <c r="P949347" s="83"/>
    </row>
    <row r="949348" spans="16:16" x14ac:dyDescent="0.3">
      <c r="P949348" s="83"/>
    </row>
    <row r="949349" spans="16:16" x14ac:dyDescent="0.3">
      <c r="P949349" s="83"/>
    </row>
    <row r="949350" spans="16:16" x14ac:dyDescent="0.3">
      <c r="P949350" s="83"/>
    </row>
    <row r="949351" spans="16:16" x14ac:dyDescent="0.3">
      <c r="P949351" s="83"/>
    </row>
    <row r="949352" spans="16:16" x14ac:dyDescent="0.3">
      <c r="P949352" s="83"/>
    </row>
    <row r="949353" spans="16:16" x14ac:dyDescent="0.3">
      <c r="P949353" s="83"/>
    </row>
    <row r="949354" spans="16:16" x14ac:dyDescent="0.3">
      <c r="P949354" s="83"/>
    </row>
    <row r="949355" spans="16:16" x14ac:dyDescent="0.3">
      <c r="P949355" s="83"/>
    </row>
    <row r="949356" spans="16:16" x14ac:dyDescent="0.3">
      <c r="P949356" s="83"/>
    </row>
    <row r="949357" spans="16:16" x14ac:dyDescent="0.3">
      <c r="P949357" s="83"/>
    </row>
    <row r="949358" spans="16:16" x14ac:dyDescent="0.3">
      <c r="P949358" s="83"/>
    </row>
    <row r="949359" spans="16:16" x14ac:dyDescent="0.3">
      <c r="P949359" s="83"/>
    </row>
    <row r="949360" spans="16:16" x14ac:dyDescent="0.3">
      <c r="P949360" s="83"/>
    </row>
    <row r="949361" spans="16:16" x14ac:dyDescent="0.3">
      <c r="P949361" s="83"/>
    </row>
    <row r="949362" spans="16:16" x14ac:dyDescent="0.3">
      <c r="P949362" s="83"/>
    </row>
    <row r="949363" spans="16:16" x14ac:dyDescent="0.3">
      <c r="P949363" s="83"/>
    </row>
    <row r="949364" spans="16:16" x14ac:dyDescent="0.3">
      <c r="P949364" s="83"/>
    </row>
    <row r="949365" spans="16:16" x14ac:dyDescent="0.3">
      <c r="P949365" s="83"/>
    </row>
    <row r="949366" spans="16:16" x14ac:dyDescent="0.3">
      <c r="P949366" s="83"/>
    </row>
    <row r="949367" spans="16:16" x14ac:dyDescent="0.3">
      <c r="P949367" s="83"/>
    </row>
    <row r="949368" spans="16:16" x14ac:dyDescent="0.3">
      <c r="P949368" s="83"/>
    </row>
    <row r="949369" spans="16:16" x14ac:dyDescent="0.3">
      <c r="P949369" s="83"/>
    </row>
    <row r="949370" spans="16:16" x14ac:dyDescent="0.3">
      <c r="P949370" s="83"/>
    </row>
    <row r="949371" spans="16:16" x14ac:dyDescent="0.3">
      <c r="P949371" s="83"/>
    </row>
    <row r="949372" spans="16:16" x14ac:dyDescent="0.3">
      <c r="P949372" s="83"/>
    </row>
    <row r="949373" spans="16:16" x14ac:dyDescent="0.3">
      <c r="P949373" s="83"/>
    </row>
    <row r="949374" spans="16:16" x14ac:dyDescent="0.3">
      <c r="P949374" s="83"/>
    </row>
    <row r="949375" spans="16:16" x14ac:dyDescent="0.3">
      <c r="P949375" s="83"/>
    </row>
    <row r="949376" spans="16:16" x14ac:dyDescent="0.3">
      <c r="P949376" s="83"/>
    </row>
    <row r="949377" spans="16:16" x14ac:dyDescent="0.3">
      <c r="P949377" s="83"/>
    </row>
    <row r="949378" spans="16:16" x14ac:dyDescent="0.3">
      <c r="P949378" s="83"/>
    </row>
    <row r="949379" spans="16:16" x14ac:dyDescent="0.3">
      <c r="P949379" s="83"/>
    </row>
    <row r="949380" spans="16:16" x14ac:dyDescent="0.3">
      <c r="P949380" s="83"/>
    </row>
    <row r="949381" spans="16:16" x14ac:dyDescent="0.3">
      <c r="P949381" s="83"/>
    </row>
    <row r="949382" spans="16:16" x14ac:dyDescent="0.3">
      <c r="P949382" s="83"/>
    </row>
    <row r="949383" spans="16:16" x14ac:dyDescent="0.3">
      <c r="P949383" s="83"/>
    </row>
    <row r="949384" spans="16:16" x14ac:dyDescent="0.3">
      <c r="P949384" s="83"/>
    </row>
    <row r="949385" spans="16:16" x14ac:dyDescent="0.3">
      <c r="P949385" s="83"/>
    </row>
    <row r="949386" spans="16:16" x14ac:dyDescent="0.3">
      <c r="P949386" s="83"/>
    </row>
    <row r="949387" spans="16:16" x14ac:dyDescent="0.3">
      <c r="P949387" s="83"/>
    </row>
    <row r="949388" spans="16:16" x14ac:dyDescent="0.3">
      <c r="P949388" s="83"/>
    </row>
    <row r="949389" spans="16:16" x14ac:dyDescent="0.3">
      <c r="P949389" s="83"/>
    </row>
    <row r="949390" spans="16:16" x14ac:dyDescent="0.3">
      <c r="P949390" s="83"/>
    </row>
    <row r="949391" spans="16:16" x14ac:dyDescent="0.3">
      <c r="P949391" s="83"/>
    </row>
    <row r="949392" spans="16:16" x14ac:dyDescent="0.3">
      <c r="P949392" s="83"/>
    </row>
    <row r="949393" spans="16:16" x14ac:dyDescent="0.3">
      <c r="P949393" s="83"/>
    </row>
    <row r="949394" spans="16:16" x14ac:dyDescent="0.3">
      <c r="P949394" s="83"/>
    </row>
    <row r="949395" spans="16:16" x14ac:dyDescent="0.3">
      <c r="P949395" s="83"/>
    </row>
    <row r="949396" spans="16:16" x14ac:dyDescent="0.3">
      <c r="P949396" s="83"/>
    </row>
    <row r="949397" spans="16:16" x14ac:dyDescent="0.3">
      <c r="P949397" s="83"/>
    </row>
    <row r="949398" spans="16:16" x14ac:dyDescent="0.3">
      <c r="P949398" s="83"/>
    </row>
    <row r="949399" spans="16:16" x14ac:dyDescent="0.3">
      <c r="P949399" s="83"/>
    </row>
    <row r="949400" spans="16:16" x14ac:dyDescent="0.3">
      <c r="P949400" s="83"/>
    </row>
    <row r="949401" spans="16:16" x14ac:dyDescent="0.3">
      <c r="P949401" s="83"/>
    </row>
    <row r="949402" spans="16:16" x14ac:dyDescent="0.3">
      <c r="P949402" s="83"/>
    </row>
    <row r="949403" spans="16:16" x14ac:dyDescent="0.3">
      <c r="P949403" s="83"/>
    </row>
    <row r="949404" spans="16:16" x14ac:dyDescent="0.3">
      <c r="P949404" s="83"/>
    </row>
    <row r="949405" spans="16:16" x14ac:dyDescent="0.3">
      <c r="P949405" s="83"/>
    </row>
    <row r="949406" spans="16:16" x14ac:dyDescent="0.3">
      <c r="P949406" s="83"/>
    </row>
    <row r="949407" spans="16:16" x14ac:dyDescent="0.3">
      <c r="P949407" s="83"/>
    </row>
    <row r="949408" spans="16:16" x14ac:dyDescent="0.3">
      <c r="P949408" s="83"/>
    </row>
    <row r="949409" spans="16:16" x14ac:dyDescent="0.3">
      <c r="P949409" s="83"/>
    </row>
    <row r="949410" spans="16:16" x14ac:dyDescent="0.3">
      <c r="P949410" s="83"/>
    </row>
    <row r="949411" spans="16:16" x14ac:dyDescent="0.3">
      <c r="P949411" s="83"/>
    </row>
    <row r="949412" spans="16:16" x14ac:dyDescent="0.3">
      <c r="P949412" s="83"/>
    </row>
    <row r="949413" spans="16:16" x14ac:dyDescent="0.3">
      <c r="P949413" s="83"/>
    </row>
    <row r="949414" spans="16:16" x14ac:dyDescent="0.3">
      <c r="P949414" s="83"/>
    </row>
    <row r="949415" spans="16:16" x14ac:dyDescent="0.3">
      <c r="P949415" s="83"/>
    </row>
    <row r="949416" spans="16:16" x14ac:dyDescent="0.3">
      <c r="P949416" s="83"/>
    </row>
    <row r="949417" spans="16:16" x14ac:dyDescent="0.3">
      <c r="P949417" s="83"/>
    </row>
    <row r="949418" spans="16:16" x14ac:dyDescent="0.3">
      <c r="P949418" s="83"/>
    </row>
    <row r="949419" spans="16:16" x14ac:dyDescent="0.3">
      <c r="P949419" s="83"/>
    </row>
    <row r="949420" spans="16:16" x14ac:dyDescent="0.3">
      <c r="P949420" s="83"/>
    </row>
    <row r="949421" spans="16:16" x14ac:dyDescent="0.3">
      <c r="P949421" s="83"/>
    </row>
    <row r="949422" spans="16:16" x14ac:dyDescent="0.3">
      <c r="P949422" s="83"/>
    </row>
    <row r="949423" spans="16:16" x14ac:dyDescent="0.3">
      <c r="P949423" s="83"/>
    </row>
    <row r="949424" spans="16:16" x14ac:dyDescent="0.3">
      <c r="P949424" s="83"/>
    </row>
    <row r="949425" spans="16:16" x14ac:dyDescent="0.3">
      <c r="P949425" s="83"/>
    </row>
    <row r="949426" spans="16:16" x14ac:dyDescent="0.3">
      <c r="P949426" s="83"/>
    </row>
    <row r="949427" spans="16:16" x14ac:dyDescent="0.3">
      <c r="P949427" s="83"/>
    </row>
    <row r="949428" spans="16:16" x14ac:dyDescent="0.3">
      <c r="P949428" s="83"/>
    </row>
    <row r="949429" spans="16:16" x14ac:dyDescent="0.3">
      <c r="P949429" s="83"/>
    </row>
    <row r="949430" spans="16:16" x14ac:dyDescent="0.3">
      <c r="P949430" s="83"/>
    </row>
    <row r="949431" spans="16:16" x14ac:dyDescent="0.3">
      <c r="P949431" s="83"/>
    </row>
    <row r="949432" spans="16:16" x14ac:dyDescent="0.3">
      <c r="P949432" s="83"/>
    </row>
    <row r="949433" spans="16:16" x14ac:dyDescent="0.3">
      <c r="P949433" s="83"/>
    </row>
    <row r="949434" spans="16:16" x14ac:dyDescent="0.3">
      <c r="P949434" s="83"/>
    </row>
    <row r="949435" spans="16:16" x14ac:dyDescent="0.3">
      <c r="P949435" s="83"/>
    </row>
    <row r="949436" spans="16:16" x14ac:dyDescent="0.3">
      <c r="P949436" s="83"/>
    </row>
    <row r="949437" spans="16:16" x14ac:dyDescent="0.3">
      <c r="P949437" s="83"/>
    </row>
    <row r="949438" spans="16:16" x14ac:dyDescent="0.3">
      <c r="P949438" s="83"/>
    </row>
    <row r="949439" spans="16:16" x14ac:dyDescent="0.3">
      <c r="P949439" s="83"/>
    </row>
    <row r="949440" spans="16:16" x14ac:dyDescent="0.3">
      <c r="P949440" s="83"/>
    </row>
    <row r="949441" spans="16:16" x14ac:dyDescent="0.3">
      <c r="P949441" s="83"/>
    </row>
    <row r="949442" spans="16:16" x14ac:dyDescent="0.3">
      <c r="P949442" s="83"/>
    </row>
    <row r="949443" spans="16:16" x14ac:dyDescent="0.3">
      <c r="P949443" s="83"/>
    </row>
    <row r="949444" spans="16:16" x14ac:dyDescent="0.3">
      <c r="P949444" s="83"/>
    </row>
    <row r="949445" spans="16:16" x14ac:dyDescent="0.3">
      <c r="P949445" s="83"/>
    </row>
    <row r="949446" spans="16:16" x14ac:dyDescent="0.3">
      <c r="P949446" s="83"/>
    </row>
    <row r="949447" spans="16:16" x14ac:dyDescent="0.3">
      <c r="P949447" s="83"/>
    </row>
    <row r="949448" spans="16:16" x14ac:dyDescent="0.3">
      <c r="P949448" s="83"/>
    </row>
    <row r="949449" spans="16:16" x14ac:dyDescent="0.3">
      <c r="P949449" s="83"/>
    </row>
    <row r="949450" spans="16:16" x14ac:dyDescent="0.3">
      <c r="P949450" s="83"/>
    </row>
    <row r="949451" spans="16:16" x14ac:dyDescent="0.3">
      <c r="P949451" s="83"/>
    </row>
    <row r="949452" spans="16:16" x14ac:dyDescent="0.3">
      <c r="P949452" s="83"/>
    </row>
    <row r="949453" spans="16:16" x14ac:dyDescent="0.3">
      <c r="P949453" s="83"/>
    </row>
    <row r="949454" spans="16:16" x14ac:dyDescent="0.3">
      <c r="P949454" s="83"/>
    </row>
    <row r="949455" spans="16:16" x14ac:dyDescent="0.3">
      <c r="P949455" s="83"/>
    </row>
    <row r="949456" spans="16:16" x14ac:dyDescent="0.3">
      <c r="P949456" s="83"/>
    </row>
    <row r="949457" spans="16:16" x14ac:dyDescent="0.3">
      <c r="P949457" s="83"/>
    </row>
    <row r="949458" spans="16:16" x14ac:dyDescent="0.3">
      <c r="P949458" s="83"/>
    </row>
    <row r="949459" spans="16:16" x14ac:dyDescent="0.3">
      <c r="P949459" s="83"/>
    </row>
    <row r="949460" spans="16:16" x14ac:dyDescent="0.3">
      <c r="P949460" s="83"/>
    </row>
    <row r="949461" spans="16:16" x14ac:dyDescent="0.3">
      <c r="P949461" s="83"/>
    </row>
    <row r="949462" spans="16:16" x14ac:dyDescent="0.3">
      <c r="P949462" s="83"/>
    </row>
    <row r="949463" spans="16:16" x14ac:dyDescent="0.3">
      <c r="P949463" s="83"/>
    </row>
    <row r="949464" spans="16:16" x14ac:dyDescent="0.3">
      <c r="P949464" s="83"/>
    </row>
    <row r="949465" spans="16:16" x14ac:dyDescent="0.3">
      <c r="P949465" s="83"/>
    </row>
    <row r="949466" spans="16:16" x14ac:dyDescent="0.3">
      <c r="P949466" s="83"/>
    </row>
    <row r="949467" spans="16:16" x14ac:dyDescent="0.3">
      <c r="P949467" s="83"/>
    </row>
    <row r="949468" spans="16:16" x14ac:dyDescent="0.3">
      <c r="P949468" s="83"/>
    </row>
    <row r="949469" spans="16:16" x14ac:dyDescent="0.3">
      <c r="P949469" s="83"/>
    </row>
    <row r="949470" spans="16:16" x14ac:dyDescent="0.3">
      <c r="P949470" s="83"/>
    </row>
    <row r="949471" spans="16:16" x14ac:dyDescent="0.3">
      <c r="P949471" s="83"/>
    </row>
    <row r="949472" spans="16:16" x14ac:dyDescent="0.3">
      <c r="P949472" s="83"/>
    </row>
    <row r="949473" spans="16:16" x14ac:dyDescent="0.3">
      <c r="P949473" s="83"/>
    </row>
    <row r="949474" spans="16:16" x14ac:dyDescent="0.3">
      <c r="P949474" s="83"/>
    </row>
    <row r="949475" spans="16:16" x14ac:dyDescent="0.3">
      <c r="P949475" s="83"/>
    </row>
    <row r="949476" spans="16:16" x14ac:dyDescent="0.3">
      <c r="P949476" s="83"/>
    </row>
    <row r="949477" spans="16:16" x14ac:dyDescent="0.3">
      <c r="P949477" s="83"/>
    </row>
    <row r="949478" spans="16:16" x14ac:dyDescent="0.3">
      <c r="P949478" s="83"/>
    </row>
    <row r="949479" spans="16:16" x14ac:dyDescent="0.3">
      <c r="P949479" s="83"/>
    </row>
    <row r="949480" spans="16:16" x14ac:dyDescent="0.3">
      <c r="P949480" s="83"/>
    </row>
    <row r="949481" spans="16:16" x14ac:dyDescent="0.3">
      <c r="P949481" s="83"/>
    </row>
    <row r="949482" spans="16:16" x14ac:dyDescent="0.3">
      <c r="P949482" s="83"/>
    </row>
    <row r="949483" spans="16:16" x14ac:dyDescent="0.3">
      <c r="P949483" s="83"/>
    </row>
    <row r="949484" spans="16:16" x14ac:dyDescent="0.3">
      <c r="P949484" s="83"/>
    </row>
    <row r="949485" spans="16:16" x14ac:dyDescent="0.3">
      <c r="P949485" s="83"/>
    </row>
    <row r="949486" spans="16:16" x14ac:dyDescent="0.3">
      <c r="P949486" s="83"/>
    </row>
    <row r="949487" spans="16:16" x14ac:dyDescent="0.3">
      <c r="P949487" s="83"/>
    </row>
    <row r="949488" spans="16:16" x14ac:dyDescent="0.3">
      <c r="P949488" s="83"/>
    </row>
    <row r="949489" spans="16:16" x14ac:dyDescent="0.3">
      <c r="P949489" s="83"/>
    </row>
    <row r="949490" spans="16:16" x14ac:dyDescent="0.3">
      <c r="P949490" s="83"/>
    </row>
    <row r="949491" spans="16:16" x14ac:dyDescent="0.3">
      <c r="P949491" s="83"/>
    </row>
    <row r="949492" spans="16:16" x14ac:dyDescent="0.3">
      <c r="P949492" s="83"/>
    </row>
    <row r="949493" spans="16:16" x14ac:dyDescent="0.3">
      <c r="P949493" s="83"/>
    </row>
    <row r="949494" spans="16:16" x14ac:dyDescent="0.3">
      <c r="P949494" s="83"/>
    </row>
    <row r="949495" spans="16:16" x14ac:dyDescent="0.3">
      <c r="P949495" s="83"/>
    </row>
    <row r="949496" spans="16:16" x14ac:dyDescent="0.3">
      <c r="P949496" s="83"/>
    </row>
    <row r="949497" spans="16:16" x14ac:dyDescent="0.3">
      <c r="P949497" s="83"/>
    </row>
    <row r="949498" spans="16:16" x14ac:dyDescent="0.3">
      <c r="P949498" s="83"/>
    </row>
    <row r="949499" spans="16:16" x14ac:dyDescent="0.3">
      <c r="P949499" s="83"/>
    </row>
    <row r="949500" spans="16:16" x14ac:dyDescent="0.3">
      <c r="P949500" s="83"/>
    </row>
    <row r="949501" spans="16:16" x14ac:dyDescent="0.3">
      <c r="P949501" s="83"/>
    </row>
    <row r="949502" spans="16:16" x14ac:dyDescent="0.3">
      <c r="P949502" s="83"/>
    </row>
    <row r="949503" spans="16:16" x14ac:dyDescent="0.3">
      <c r="P949503" s="83"/>
    </row>
    <row r="949504" spans="16:16" x14ac:dyDescent="0.3">
      <c r="P949504" s="83"/>
    </row>
    <row r="949505" spans="16:16" x14ac:dyDescent="0.3">
      <c r="P949505" s="83"/>
    </row>
    <row r="949506" spans="16:16" x14ac:dyDescent="0.3">
      <c r="P949506" s="83"/>
    </row>
    <row r="949507" spans="16:16" x14ac:dyDescent="0.3">
      <c r="P949507" s="83"/>
    </row>
    <row r="949508" spans="16:16" x14ac:dyDescent="0.3">
      <c r="P949508" s="83"/>
    </row>
    <row r="949509" spans="16:16" x14ac:dyDescent="0.3">
      <c r="P949509" s="83"/>
    </row>
    <row r="949510" spans="16:16" x14ac:dyDescent="0.3">
      <c r="P949510" s="83"/>
    </row>
    <row r="949511" spans="16:16" x14ac:dyDescent="0.3">
      <c r="P949511" s="83"/>
    </row>
    <row r="949512" spans="16:16" x14ac:dyDescent="0.3">
      <c r="P949512" s="83"/>
    </row>
    <row r="949513" spans="16:16" x14ac:dyDescent="0.3">
      <c r="P949513" s="83"/>
    </row>
    <row r="949514" spans="16:16" x14ac:dyDescent="0.3">
      <c r="P949514" s="83"/>
    </row>
    <row r="949515" spans="16:16" x14ac:dyDescent="0.3">
      <c r="P949515" s="83"/>
    </row>
    <row r="949516" spans="16:16" x14ac:dyDescent="0.3">
      <c r="P949516" s="83"/>
    </row>
    <row r="949517" spans="16:16" x14ac:dyDescent="0.3">
      <c r="P949517" s="83"/>
    </row>
    <row r="949518" spans="16:16" x14ac:dyDescent="0.3">
      <c r="P949518" s="83"/>
    </row>
    <row r="949519" spans="16:16" x14ac:dyDescent="0.3">
      <c r="P949519" s="83"/>
    </row>
    <row r="949520" spans="16:16" x14ac:dyDescent="0.3">
      <c r="P949520" s="83"/>
    </row>
    <row r="949521" spans="16:16" x14ac:dyDescent="0.3">
      <c r="P949521" s="83"/>
    </row>
    <row r="949522" spans="16:16" x14ac:dyDescent="0.3">
      <c r="P949522" s="83"/>
    </row>
    <row r="949523" spans="16:16" x14ac:dyDescent="0.3">
      <c r="P949523" s="83"/>
    </row>
    <row r="949524" spans="16:16" x14ac:dyDescent="0.3">
      <c r="P949524" s="83"/>
    </row>
    <row r="949525" spans="16:16" x14ac:dyDescent="0.3">
      <c r="P949525" s="83"/>
    </row>
    <row r="949526" spans="16:16" x14ac:dyDescent="0.3">
      <c r="P949526" s="83"/>
    </row>
    <row r="949527" spans="16:16" x14ac:dyDescent="0.3">
      <c r="P949527" s="83"/>
    </row>
    <row r="949528" spans="16:16" x14ac:dyDescent="0.3">
      <c r="P949528" s="83"/>
    </row>
    <row r="949529" spans="16:16" x14ac:dyDescent="0.3">
      <c r="P949529" s="83"/>
    </row>
    <row r="949530" spans="16:16" x14ac:dyDescent="0.3">
      <c r="P949530" s="83"/>
    </row>
    <row r="949531" spans="16:16" x14ac:dyDescent="0.3">
      <c r="P949531" s="83"/>
    </row>
    <row r="949532" spans="16:16" x14ac:dyDescent="0.3">
      <c r="P949532" s="83"/>
    </row>
    <row r="949533" spans="16:16" x14ac:dyDescent="0.3">
      <c r="P949533" s="83"/>
    </row>
    <row r="949534" spans="16:16" x14ac:dyDescent="0.3">
      <c r="P949534" s="83"/>
    </row>
    <row r="949535" spans="16:16" x14ac:dyDescent="0.3">
      <c r="P949535" s="83"/>
    </row>
    <row r="949536" spans="16:16" x14ac:dyDescent="0.3">
      <c r="P949536" s="83"/>
    </row>
    <row r="949537" spans="16:16" x14ac:dyDescent="0.3">
      <c r="P949537" s="83"/>
    </row>
    <row r="949538" spans="16:16" x14ac:dyDescent="0.3">
      <c r="P949538" s="83"/>
    </row>
    <row r="949539" spans="16:16" x14ac:dyDescent="0.3">
      <c r="P949539" s="83"/>
    </row>
    <row r="949540" spans="16:16" x14ac:dyDescent="0.3">
      <c r="P949540" s="83"/>
    </row>
    <row r="949541" spans="16:16" x14ac:dyDescent="0.3">
      <c r="P949541" s="83"/>
    </row>
    <row r="949542" spans="16:16" x14ac:dyDescent="0.3">
      <c r="P949542" s="83"/>
    </row>
    <row r="949543" spans="16:16" x14ac:dyDescent="0.3">
      <c r="P949543" s="83"/>
    </row>
    <row r="949544" spans="16:16" x14ac:dyDescent="0.3">
      <c r="P949544" s="83"/>
    </row>
    <row r="949545" spans="16:16" x14ac:dyDescent="0.3">
      <c r="P949545" s="83"/>
    </row>
    <row r="949546" spans="16:16" x14ac:dyDescent="0.3">
      <c r="P949546" s="83"/>
    </row>
    <row r="949547" spans="16:16" x14ac:dyDescent="0.3">
      <c r="P949547" s="83"/>
    </row>
    <row r="949548" spans="16:16" x14ac:dyDescent="0.3">
      <c r="P949548" s="83"/>
    </row>
    <row r="949549" spans="16:16" x14ac:dyDescent="0.3">
      <c r="P949549" s="83"/>
    </row>
    <row r="949550" spans="16:16" x14ac:dyDescent="0.3">
      <c r="P949550" s="83"/>
    </row>
    <row r="949551" spans="16:16" x14ac:dyDescent="0.3">
      <c r="P949551" s="83"/>
    </row>
    <row r="949552" spans="16:16" x14ac:dyDescent="0.3">
      <c r="P949552" s="83"/>
    </row>
    <row r="949553" spans="16:16" x14ac:dyDescent="0.3">
      <c r="P949553" s="83"/>
    </row>
    <row r="949554" spans="16:16" x14ac:dyDescent="0.3">
      <c r="P949554" s="83"/>
    </row>
    <row r="949555" spans="16:16" x14ac:dyDescent="0.3">
      <c r="P949555" s="83"/>
    </row>
    <row r="949556" spans="16:16" x14ac:dyDescent="0.3">
      <c r="P949556" s="83"/>
    </row>
    <row r="949557" spans="16:16" x14ac:dyDescent="0.3">
      <c r="P949557" s="83"/>
    </row>
    <row r="949558" spans="16:16" x14ac:dyDescent="0.3">
      <c r="P949558" s="83"/>
    </row>
    <row r="949559" spans="16:16" x14ac:dyDescent="0.3">
      <c r="P949559" s="83"/>
    </row>
    <row r="949560" spans="16:16" x14ac:dyDescent="0.3">
      <c r="P949560" s="83"/>
    </row>
    <row r="949561" spans="16:16" x14ac:dyDescent="0.3">
      <c r="P949561" s="83"/>
    </row>
    <row r="949562" spans="16:16" x14ac:dyDescent="0.3">
      <c r="P949562" s="83"/>
    </row>
    <row r="949563" spans="16:16" x14ac:dyDescent="0.3">
      <c r="P949563" s="83"/>
    </row>
    <row r="949564" spans="16:16" x14ac:dyDescent="0.3">
      <c r="P949564" s="83"/>
    </row>
    <row r="949565" spans="16:16" x14ac:dyDescent="0.3">
      <c r="P949565" s="83"/>
    </row>
    <row r="949566" spans="16:16" x14ac:dyDescent="0.3">
      <c r="P949566" s="83"/>
    </row>
    <row r="949567" spans="16:16" x14ac:dyDescent="0.3">
      <c r="P949567" s="83"/>
    </row>
    <row r="949568" spans="16:16" x14ac:dyDescent="0.3">
      <c r="P949568" s="83"/>
    </row>
    <row r="949569" spans="16:16" x14ac:dyDescent="0.3">
      <c r="P949569" s="83"/>
    </row>
    <row r="949570" spans="16:16" x14ac:dyDescent="0.3">
      <c r="P949570" s="83"/>
    </row>
    <row r="949571" spans="16:16" x14ac:dyDescent="0.3">
      <c r="P949571" s="83"/>
    </row>
    <row r="949572" spans="16:16" x14ac:dyDescent="0.3">
      <c r="P949572" s="83"/>
    </row>
    <row r="949573" spans="16:16" x14ac:dyDescent="0.3">
      <c r="P949573" s="83"/>
    </row>
    <row r="949574" spans="16:16" x14ac:dyDescent="0.3">
      <c r="P949574" s="83"/>
    </row>
    <row r="949575" spans="16:16" x14ac:dyDescent="0.3">
      <c r="P949575" s="83"/>
    </row>
    <row r="949576" spans="16:16" x14ac:dyDescent="0.3">
      <c r="P949576" s="83"/>
    </row>
    <row r="949577" spans="16:16" x14ac:dyDescent="0.3">
      <c r="P949577" s="83"/>
    </row>
    <row r="949578" spans="16:16" x14ac:dyDescent="0.3">
      <c r="P949578" s="83"/>
    </row>
    <row r="949579" spans="16:16" x14ac:dyDescent="0.3">
      <c r="P949579" s="83"/>
    </row>
    <row r="949580" spans="16:16" x14ac:dyDescent="0.3">
      <c r="P949580" s="83"/>
    </row>
    <row r="949581" spans="16:16" x14ac:dyDescent="0.3">
      <c r="P949581" s="83"/>
    </row>
    <row r="949582" spans="16:16" x14ac:dyDescent="0.3">
      <c r="P949582" s="83"/>
    </row>
    <row r="949583" spans="16:16" x14ac:dyDescent="0.3">
      <c r="P949583" s="83"/>
    </row>
    <row r="949584" spans="16:16" x14ac:dyDescent="0.3">
      <c r="P949584" s="83"/>
    </row>
    <row r="949585" spans="16:16" x14ac:dyDescent="0.3">
      <c r="P949585" s="83"/>
    </row>
    <row r="949586" spans="16:16" x14ac:dyDescent="0.3">
      <c r="P949586" s="83"/>
    </row>
    <row r="949587" spans="16:16" x14ac:dyDescent="0.3">
      <c r="P949587" s="83"/>
    </row>
    <row r="949588" spans="16:16" x14ac:dyDescent="0.3">
      <c r="P949588" s="83"/>
    </row>
    <row r="949589" spans="16:16" x14ac:dyDescent="0.3">
      <c r="P949589" s="83"/>
    </row>
    <row r="949590" spans="16:16" x14ac:dyDescent="0.3">
      <c r="P949590" s="83"/>
    </row>
    <row r="949591" spans="16:16" x14ac:dyDescent="0.3">
      <c r="P949591" s="83"/>
    </row>
    <row r="949592" spans="16:16" x14ac:dyDescent="0.3">
      <c r="P949592" s="83"/>
    </row>
    <row r="949593" spans="16:16" x14ac:dyDescent="0.3">
      <c r="P949593" s="83"/>
    </row>
    <row r="949594" spans="16:16" x14ac:dyDescent="0.3">
      <c r="P949594" s="83"/>
    </row>
    <row r="949595" spans="16:16" x14ac:dyDescent="0.3">
      <c r="P949595" s="83"/>
    </row>
    <row r="949596" spans="16:16" x14ac:dyDescent="0.3">
      <c r="P949596" s="83"/>
    </row>
    <row r="949597" spans="16:16" x14ac:dyDescent="0.3">
      <c r="P949597" s="83"/>
    </row>
    <row r="949598" spans="16:16" x14ac:dyDescent="0.3">
      <c r="P949598" s="83"/>
    </row>
    <row r="949599" spans="16:16" x14ac:dyDescent="0.3">
      <c r="P949599" s="83"/>
    </row>
    <row r="949600" spans="16:16" x14ac:dyDescent="0.3">
      <c r="P949600" s="83"/>
    </row>
    <row r="949601" spans="16:16" x14ac:dyDescent="0.3">
      <c r="P949601" s="83"/>
    </row>
    <row r="949602" spans="16:16" x14ac:dyDescent="0.3">
      <c r="P949602" s="83"/>
    </row>
    <row r="949603" spans